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"/>
  </p:notesMasterIdLst>
  <p:sldIdLst>
    <p:sldId id="290" r:id="rId2"/>
    <p:sldId id="285" r:id="rId3"/>
    <p:sldId id="292" r:id="rId4"/>
    <p:sldId id="287" r:id="rId5"/>
    <p:sldId id="289" r:id="rId6"/>
    <p:sldId id="306" r:id="rId7"/>
    <p:sldId id="307" r:id="rId8"/>
    <p:sldId id="308" r:id="rId9"/>
    <p:sldId id="309" r:id="rId10"/>
    <p:sldId id="310" r:id="rId11"/>
    <p:sldId id="311" r:id="rId12"/>
    <p:sldId id="277" r:id="rId13"/>
  </p:sldIdLst>
  <p:sldSz cx="6858000" cy="5143500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3B996"/>
    <a:srgbClr val="8EB4E3"/>
    <a:srgbClr val="73BC44"/>
    <a:srgbClr val="00B0F0"/>
    <a:srgbClr val="4BAFC8"/>
    <a:srgbClr val="BC3830"/>
    <a:srgbClr val="F29C26"/>
    <a:srgbClr val="1EA284"/>
    <a:srgbClr val="42526A"/>
    <a:srgbClr val="F5B9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088" autoAdjust="0"/>
    <p:restoredTop sz="91615" autoAdjust="0"/>
  </p:normalViewPr>
  <p:slideViewPr>
    <p:cSldViewPr>
      <p:cViewPr varScale="1">
        <p:scale>
          <a:sx n="129" d="100"/>
          <a:sy n="129" d="100"/>
        </p:scale>
        <p:origin x="1398" y="60"/>
      </p:cViewPr>
      <p:guideLst>
        <p:guide orient="horz" pos="162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2022/11/22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514350" y="1597824"/>
            <a:ext cx="58293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028700" y="2914650"/>
            <a:ext cx="48006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42900" y="1200151"/>
            <a:ext cx="61722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342900" y="4767264"/>
            <a:ext cx="16002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2022/11/22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2343150" y="4767264"/>
            <a:ext cx="21717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4914900" y="4767264"/>
            <a:ext cx="16002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342900" y="86126"/>
            <a:ext cx="61722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2024844" y="4899196"/>
            <a:ext cx="3024336" cy="276987"/>
          </a:xfrm>
          <a:prstGeom prst="rect">
            <a:avLst/>
          </a:prstGeom>
          <a:noFill/>
        </p:spPr>
        <p:txBody>
          <a:bodyPr wrap="square" lIns="91429" tIns="45714" rIns="91429" bIns="45714" rtlCol="0">
            <a:spAutoFit/>
          </a:bodyPr>
          <a:lstStyle/>
          <a:p>
            <a:pPr algn="ctr"/>
            <a:r>
              <a:rPr lang="en-US" altLang="zh-CN" sz="1200" dirty="0">
                <a:hlinkClick r:id="rId6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142" y="4684881"/>
            <a:ext cx="875110" cy="428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914288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8" indent="-342858" algn="l" defTabSz="91428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8" indent="-285715" algn="l" defTabSz="914288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03" indent="-228572" algn="l" defTabSz="91428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48" indent="-228572" algn="l" defTabSz="91428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91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35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7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23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4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8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32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75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19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63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7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5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yourfreetemplates.com/terms-of-use/" TargetMode="External"/><Relationship Id="rId2" Type="http://schemas.openxmlformats.org/officeDocument/2006/relationships/hyperlink" Target="yourfreetemplates.com" TargetMode="Externa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-685800" y="86126"/>
            <a:ext cx="8229600" cy="857250"/>
          </a:xfrm>
        </p:spPr>
        <p:txBody>
          <a:bodyPr>
            <a:noAutofit/>
          </a:bodyPr>
          <a:lstStyle/>
          <a:p>
            <a:r>
              <a:rPr lang="en-US" altLang="zh-CN" dirty="0"/>
              <a:t>Georgia Location Map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1009427" y="1136923"/>
            <a:ext cx="4817862" cy="3668026"/>
            <a:chOff x="1626346" y="1451032"/>
            <a:chExt cx="3795413" cy="2889596"/>
          </a:xfrm>
        </p:grpSpPr>
        <p:grpSp>
          <p:nvGrpSpPr>
            <p:cNvPr id="3" name="组合 2"/>
            <p:cNvGrpSpPr/>
            <p:nvPr/>
          </p:nvGrpSpPr>
          <p:grpSpPr>
            <a:xfrm>
              <a:off x="1626346" y="1451032"/>
              <a:ext cx="3795413" cy="2079280"/>
              <a:chOff x="1626346" y="1451032"/>
              <a:chExt cx="3795413" cy="2079280"/>
            </a:xfrm>
          </p:grpSpPr>
          <p:sp>
            <p:nvSpPr>
              <p:cNvPr id="105" name="Freeform 6"/>
              <p:cNvSpPr>
                <a:spLocks/>
              </p:cNvSpPr>
              <p:nvPr/>
            </p:nvSpPr>
            <p:spPr bwMode="auto">
              <a:xfrm>
                <a:off x="4388344" y="2262407"/>
                <a:ext cx="323720" cy="286368"/>
              </a:xfrm>
              <a:custGeom>
                <a:avLst/>
                <a:gdLst>
                  <a:gd name="T0" fmla="*/ 35 w 156"/>
                  <a:gd name="T1" fmla="*/ 56 h 138"/>
                  <a:gd name="T2" fmla="*/ 41 w 156"/>
                  <a:gd name="T3" fmla="*/ 54 h 138"/>
                  <a:gd name="T4" fmla="*/ 50 w 156"/>
                  <a:gd name="T5" fmla="*/ 48 h 138"/>
                  <a:gd name="T6" fmla="*/ 58 w 156"/>
                  <a:gd name="T7" fmla="*/ 41 h 138"/>
                  <a:gd name="T8" fmla="*/ 60 w 156"/>
                  <a:gd name="T9" fmla="*/ 31 h 138"/>
                  <a:gd name="T10" fmla="*/ 64 w 156"/>
                  <a:gd name="T11" fmla="*/ 19 h 138"/>
                  <a:gd name="T12" fmla="*/ 66 w 156"/>
                  <a:gd name="T13" fmla="*/ 10 h 138"/>
                  <a:gd name="T14" fmla="*/ 67 w 156"/>
                  <a:gd name="T15" fmla="*/ 0 h 138"/>
                  <a:gd name="T16" fmla="*/ 67 w 156"/>
                  <a:gd name="T17" fmla="*/ 16 h 138"/>
                  <a:gd name="T18" fmla="*/ 67 w 156"/>
                  <a:gd name="T19" fmla="*/ 31 h 138"/>
                  <a:gd name="T20" fmla="*/ 75 w 156"/>
                  <a:gd name="T21" fmla="*/ 39 h 138"/>
                  <a:gd name="T22" fmla="*/ 90 w 156"/>
                  <a:gd name="T23" fmla="*/ 39 h 138"/>
                  <a:gd name="T24" fmla="*/ 100 w 156"/>
                  <a:gd name="T25" fmla="*/ 44 h 138"/>
                  <a:gd name="T26" fmla="*/ 100 w 156"/>
                  <a:gd name="T27" fmla="*/ 60 h 138"/>
                  <a:gd name="T28" fmla="*/ 106 w 156"/>
                  <a:gd name="T29" fmla="*/ 54 h 138"/>
                  <a:gd name="T30" fmla="*/ 110 w 156"/>
                  <a:gd name="T31" fmla="*/ 50 h 138"/>
                  <a:gd name="T32" fmla="*/ 115 w 156"/>
                  <a:gd name="T33" fmla="*/ 48 h 138"/>
                  <a:gd name="T34" fmla="*/ 121 w 156"/>
                  <a:gd name="T35" fmla="*/ 42 h 138"/>
                  <a:gd name="T36" fmla="*/ 123 w 156"/>
                  <a:gd name="T37" fmla="*/ 44 h 138"/>
                  <a:gd name="T38" fmla="*/ 129 w 156"/>
                  <a:gd name="T39" fmla="*/ 46 h 138"/>
                  <a:gd name="T40" fmla="*/ 135 w 156"/>
                  <a:gd name="T41" fmla="*/ 44 h 138"/>
                  <a:gd name="T42" fmla="*/ 135 w 156"/>
                  <a:gd name="T43" fmla="*/ 41 h 138"/>
                  <a:gd name="T44" fmla="*/ 140 w 156"/>
                  <a:gd name="T45" fmla="*/ 39 h 138"/>
                  <a:gd name="T46" fmla="*/ 148 w 156"/>
                  <a:gd name="T47" fmla="*/ 42 h 138"/>
                  <a:gd name="T48" fmla="*/ 156 w 156"/>
                  <a:gd name="T49" fmla="*/ 46 h 138"/>
                  <a:gd name="T50" fmla="*/ 154 w 156"/>
                  <a:gd name="T51" fmla="*/ 56 h 138"/>
                  <a:gd name="T52" fmla="*/ 150 w 156"/>
                  <a:gd name="T53" fmla="*/ 60 h 138"/>
                  <a:gd name="T54" fmla="*/ 142 w 156"/>
                  <a:gd name="T55" fmla="*/ 52 h 138"/>
                  <a:gd name="T56" fmla="*/ 137 w 156"/>
                  <a:gd name="T57" fmla="*/ 54 h 138"/>
                  <a:gd name="T58" fmla="*/ 133 w 156"/>
                  <a:gd name="T59" fmla="*/ 62 h 138"/>
                  <a:gd name="T60" fmla="*/ 129 w 156"/>
                  <a:gd name="T61" fmla="*/ 69 h 138"/>
                  <a:gd name="T62" fmla="*/ 123 w 156"/>
                  <a:gd name="T63" fmla="*/ 71 h 138"/>
                  <a:gd name="T64" fmla="*/ 117 w 156"/>
                  <a:gd name="T65" fmla="*/ 73 h 138"/>
                  <a:gd name="T66" fmla="*/ 112 w 156"/>
                  <a:gd name="T67" fmla="*/ 83 h 138"/>
                  <a:gd name="T68" fmla="*/ 104 w 156"/>
                  <a:gd name="T69" fmla="*/ 90 h 138"/>
                  <a:gd name="T70" fmla="*/ 96 w 156"/>
                  <a:gd name="T71" fmla="*/ 83 h 138"/>
                  <a:gd name="T72" fmla="*/ 92 w 156"/>
                  <a:gd name="T73" fmla="*/ 94 h 138"/>
                  <a:gd name="T74" fmla="*/ 87 w 156"/>
                  <a:gd name="T75" fmla="*/ 104 h 138"/>
                  <a:gd name="T76" fmla="*/ 79 w 156"/>
                  <a:gd name="T77" fmla="*/ 112 h 138"/>
                  <a:gd name="T78" fmla="*/ 77 w 156"/>
                  <a:gd name="T79" fmla="*/ 119 h 138"/>
                  <a:gd name="T80" fmla="*/ 75 w 156"/>
                  <a:gd name="T81" fmla="*/ 125 h 138"/>
                  <a:gd name="T82" fmla="*/ 71 w 156"/>
                  <a:gd name="T83" fmla="*/ 129 h 138"/>
                  <a:gd name="T84" fmla="*/ 62 w 156"/>
                  <a:gd name="T85" fmla="*/ 131 h 138"/>
                  <a:gd name="T86" fmla="*/ 58 w 156"/>
                  <a:gd name="T87" fmla="*/ 135 h 138"/>
                  <a:gd name="T88" fmla="*/ 48 w 156"/>
                  <a:gd name="T89" fmla="*/ 137 h 138"/>
                  <a:gd name="T90" fmla="*/ 41 w 156"/>
                  <a:gd name="T91" fmla="*/ 137 h 138"/>
                  <a:gd name="T92" fmla="*/ 29 w 156"/>
                  <a:gd name="T93" fmla="*/ 137 h 138"/>
                  <a:gd name="T94" fmla="*/ 23 w 156"/>
                  <a:gd name="T95" fmla="*/ 131 h 138"/>
                  <a:gd name="T96" fmla="*/ 21 w 156"/>
                  <a:gd name="T97" fmla="*/ 125 h 138"/>
                  <a:gd name="T98" fmla="*/ 19 w 156"/>
                  <a:gd name="T99" fmla="*/ 127 h 138"/>
                  <a:gd name="T100" fmla="*/ 14 w 156"/>
                  <a:gd name="T101" fmla="*/ 121 h 138"/>
                  <a:gd name="T102" fmla="*/ 10 w 156"/>
                  <a:gd name="T103" fmla="*/ 117 h 138"/>
                  <a:gd name="T104" fmla="*/ 4 w 156"/>
                  <a:gd name="T105" fmla="*/ 108 h 138"/>
                  <a:gd name="T106" fmla="*/ 2 w 156"/>
                  <a:gd name="T107" fmla="*/ 98 h 138"/>
                  <a:gd name="T108" fmla="*/ 2 w 156"/>
                  <a:gd name="T109" fmla="*/ 90 h 138"/>
                  <a:gd name="T110" fmla="*/ 12 w 156"/>
                  <a:gd name="T111" fmla="*/ 85 h 138"/>
                  <a:gd name="T112" fmla="*/ 16 w 156"/>
                  <a:gd name="T113" fmla="*/ 77 h 138"/>
                  <a:gd name="T114" fmla="*/ 18 w 156"/>
                  <a:gd name="T115" fmla="*/ 67 h 138"/>
                  <a:gd name="T116" fmla="*/ 23 w 156"/>
                  <a:gd name="T117" fmla="*/ 71 h 138"/>
                  <a:gd name="T118" fmla="*/ 29 w 156"/>
                  <a:gd name="T119" fmla="*/ 6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6" h="138">
                    <a:moveTo>
                      <a:pt x="29" y="64"/>
                    </a:moveTo>
                    <a:lnTo>
                      <a:pt x="29" y="62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1" y="56"/>
                    </a:lnTo>
                    <a:lnTo>
                      <a:pt x="33" y="56"/>
                    </a:lnTo>
                    <a:lnTo>
                      <a:pt x="35" y="56"/>
                    </a:lnTo>
                    <a:lnTo>
                      <a:pt x="35" y="54"/>
                    </a:lnTo>
                    <a:lnTo>
                      <a:pt x="35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6" y="42"/>
                    </a:lnTo>
                    <a:lnTo>
                      <a:pt x="56" y="41"/>
                    </a:lnTo>
                    <a:lnTo>
                      <a:pt x="58" y="41"/>
                    </a:lnTo>
                    <a:lnTo>
                      <a:pt x="58" y="39"/>
                    </a:lnTo>
                    <a:lnTo>
                      <a:pt x="58" y="37"/>
                    </a:lnTo>
                    <a:lnTo>
                      <a:pt x="58" y="35"/>
                    </a:lnTo>
                    <a:lnTo>
                      <a:pt x="58" y="33"/>
                    </a:lnTo>
                    <a:lnTo>
                      <a:pt x="60" y="33"/>
                    </a:lnTo>
                    <a:lnTo>
                      <a:pt x="60" y="31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0" y="29"/>
                    </a:lnTo>
                    <a:lnTo>
                      <a:pt x="60" y="27"/>
                    </a:lnTo>
                    <a:lnTo>
                      <a:pt x="62" y="27"/>
                    </a:lnTo>
                    <a:lnTo>
                      <a:pt x="62" y="25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7" y="33"/>
                    </a:lnTo>
                    <a:lnTo>
                      <a:pt x="67" y="35"/>
                    </a:lnTo>
                    <a:lnTo>
                      <a:pt x="67" y="37"/>
                    </a:lnTo>
                    <a:lnTo>
                      <a:pt x="67" y="39"/>
                    </a:lnTo>
                    <a:lnTo>
                      <a:pt x="69" y="39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5" y="39"/>
                    </a:lnTo>
                    <a:lnTo>
                      <a:pt x="77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3" y="39"/>
                    </a:lnTo>
                    <a:lnTo>
                      <a:pt x="85" y="39"/>
                    </a:lnTo>
                    <a:lnTo>
                      <a:pt x="87" y="39"/>
                    </a:lnTo>
                    <a:lnTo>
                      <a:pt x="89" y="39"/>
                    </a:lnTo>
                    <a:lnTo>
                      <a:pt x="90" y="39"/>
                    </a:lnTo>
                    <a:lnTo>
                      <a:pt x="92" y="39"/>
                    </a:lnTo>
                    <a:lnTo>
                      <a:pt x="94" y="39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100" y="39"/>
                    </a:lnTo>
                    <a:lnTo>
                      <a:pt x="100" y="41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100" y="52"/>
                    </a:lnTo>
                    <a:lnTo>
                      <a:pt x="100" y="54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08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5" y="48"/>
                    </a:lnTo>
                    <a:lnTo>
                      <a:pt x="117" y="48"/>
                    </a:lnTo>
                    <a:lnTo>
                      <a:pt x="117" y="50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19" y="46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1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6"/>
                    </a:lnTo>
                    <a:lnTo>
                      <a:pt x="127" y="44"/>
                    </a:lnTo>
                    <a:lnTo>
                      <a:pt x="129" y="44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29" y="46"/>
                    </a:lnTo>
                    <a:lnTo>
                      <a:pt x="131" y="46"/>
                    </a:lnTo>
                    <a:lnTo>
                      <a:pt x="133" y="46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3" y="44"/>
                    </a:lnTo>
                    <a:lnTo>
                      <a:pt x="133" y="42"/>
                    </a:lnTo>
                    <a:lnTo>
                      <a:pt x="135" y="42"/>
                    </a:lnTo>
                    <a:lnTo>
                      <a:pt x="135" y="44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2"/>
                    </a:lnTo>
                    <a:lnTo>
                      <a:pt x="137" y="41"/>
                    </a:lnTo>
                    <a:lnTo>
                      <a:pt x="138" y="41"/>
                    </a:lnTo>
                    <a:lnTo>
                      <a:pt x="138" y="42"/>
                    </a:lnTo>
                    <a:lnTo>
                      <a:pt x="138" y="41"/>
                    </a:lnTo>
                    <a:lnTo>
                      <a:pt x="140" y="41"/>
                    </a:lnTo>
                    <a:lnTo>
                      <a:pt x="140" y="39"/>
                    </a:lnTo>
                    <a:lnTo>
                      <a:pt x="142" y="39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6" y="46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6" y="52"/>
                    </a:lnTo>
                    <a:lnTo>
                      <a:pt x="156" y="54"/>
                    </a:lnTo>
                    <a:lnTo>
                      <a:pt x="156" y="56"/>
                    </a:lnTo>
                    <a:lnTo>
                      <a:pt x="154" y="56"/>
                    </a:lnTo>
                    <a:lnTo>
                      <a:pt x="154" y="58"/>
                    </a:lnTo>
                    <a:lnTo>
                      <a:pt x="156" y="58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0" y="60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6" y="58"/>
                    </a:lnTo>
                    <a:lnTo>
                      <a:pt x="146" y="56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2" y="54"/>
                    </a:lnTo>
                    <a:lnTo>
                      <a:pt x="142" y="52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37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4"/>
                    </a:lnTo>
                    <a:lnTo>
                      <a:pt x="135" y="54"/>
                    </a:lnTo>
                    <a:lnTo>
                      <a:pt x="135" y="56"/>
                    </a:lnTo>
                    <a:lnTo>
                      <a:pt x="135" y="58"/>
                    </a:lnTo>
                    <a:lnTo>
                      <a:pt x="135" y="60"/>
                    </a:lnTo>
                    <a:lnTo>
                      <a:pt x="133" y="60"/>
                    </a:lnTo>
                    <a:lnTo>
                      <a:pt x="135" y="60"/>
                    </a:lnTo>
                    <a:lnTo>
                      <a:pt x="135" y="62"/>
                    </a:lnTo>
                    <a:lnTo>
                      <a:pt x="133" y="62"/>
                    </a:lnTo>
                    <a:lnTo>
                      <a:pt x="133" y="64"/>
                    </a:lnTo>
                    <a:lnTo>
                      <a:pt x="131" y="64"/>
                    </a:lnTo>
                    <a:lnTo>
                      <a:pt x="131" y="66"/>
                    </a:lnTo>
                    <a:lnTo>
                      <a:pt x="129" y="66"/>
                    </a:lnTo>
                    <a:lnTo>
                      <a:pt x="131" y="66"/>
                    </a:lnTo>
                    <a:lnTo>
                      <a:pt x="131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7" y="67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5" y="71"/>
                    </a:lnTo>
                    <a:lnTo>
                      <a:pt x="125" y="69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4" y="75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3"/>
                    </a:lnTo>
                    <a:lnTo>
                      <a:pt x="112" y="85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10" y="89"/>
                    </a:lnTo>
                    <a:lnTo>
                      <a:pt x="108" y="89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2" y="90"/>
                    </a:lnTo>
                    <a:lnTo>
                      <a:pt x="102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6" y="85"/>
                    </a:lnTo>
                    <a:lnTo>
                      <a:pt x="96" y="83"/>
                    </a:lnTo>
                    <a:lnTo>
                      <a:pt x="96" y="85"/>
                    </a:lnTo>
                    <a:lnTo>
                      <a:pt x="94" y="85"/>
                    </a:lnTo>
                    <a:lnTo>
                      <a:pt x="94" y="87"/>
                    </a:lnTo>
                    <a:lnTo>
                      <a:pt x="94" y="89"/>
                    </a:lnTo>
                    <a:lnTo>
                      <a:pt x="94" y="90"/>
                    </a:lnTo>
                    <a:lnTo>
                      <a:pt x="92" y="90"/>
                    </a:lnTo>
                    <a:lnTo>
                      <a:pt x="92" y="92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89" y="98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7" y="104"/>
                    </a:lnTo>
                    <a:lnTo>
                      <a:pt x="85" y="104"/>
                    </a:lnTo>
                    <a:lnTo>
                      <a:pt x="85" y="106"/>
                    </a:lnTo>
                    <a:lnTo>
                      <a:pt x="85" y="108"/>
                    </a:lnTo>
                    <a:lnTo>
                      <a:pt x="83" y="108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2"/>
                    </a:lnTo>
                    <a:lnTo>
                      <a:pt x="79" y="112"/>
                    </a:lnTo>
                    <a:lnTo>
                      <a:pt x="79" y="114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9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7" y="121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9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9" y="129"/>
                    </a:lnTo>
                    <a:lnTo>
                      <a:pt x="67" y="129"/>
                    </a:lnTo>
                    <a:lnTo>
                      <a:pt x="66" y="129"/>
                    </a:lnTo>
                    <a:lnTo>
                      <a:pt x="66" y="131"/>
                    </a:lnTo>
                    <a:lnTo>
                      <a:pt x="64" y="131"/>
                    </a:lnTo>
                    <a:lnTo>
                      <a:pt x="62" y="131"/>
                    </a:lnTo>
                    <a:lnTo>
                      <a:pt x="62" y="133"/>
                    </a:lnTo>
                    <a:lnTo>
                      <a:pt x="60" y="133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8" y="133"/>
                    </a:lnTo>
                    <a:lnTo>
                      <a:pt x="58" y="135"/>
                    </a:lnTo>
                    <a:lnTo>
                      <a:pt x="56" y="135"/>
                    </a:lnTo>
                    <a:lnTo>
                      <a:pt x="54" y="135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2" y="135"/>
                    </a:lnTo>
                    <a:lnTo>
                      <a:pt x="52" y="137"/>
                    </a:lnTo>
                    <a:lnTo>
                      <a:pt x="50" y="137"/>
                    </a:lnTo>
                    <a:lnTo>
                      <a:pt x="48" y="137"/>
                    </a:lnTo>
                    <a:lnTo>
                      <a:pt x="46" y="137"/>
                    </a:lnTo>
                    <a:lnTo>
                      <a:pt x="46" y="138"/>
                    </a:lnTo>
                    <a:lnTo>
                      <a:pt x="44" y="138"/>
                    </a:lnTo>
                    <a:lnTo>
                      <a:pt x="44" y="137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7"/>
                    </a:lnTo>
                    <a:lnTo>
                      <a:pt x="39" y="137"/>
                    </a:lnTo>
                    <a:lnTo>
                      <a:pt x="37" y="137"/>
                    </a:lnTo>
                    <a:lnTo>
                      <a:pt x="37" y="138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1" y="138"/>
                    </a:lnTo>
                    <a:lnTo>
                      <a:pt x="29" y="138"/>
                    </a:lnTo>
                    <a:lnTo>
                      <a:pt x="29" y="137"/>
                    </a:lnTo>
                    <a:lnTo>
                      <a:pt x="27" y="137"/>
                    </a:lnTo>
                    <a:lnTo>
                      <a:pt x="25" y="137"/>
                    </a:lnTo>
                    <a:lnTo>
                      <a:pt x="25" y="135"/>
                    </a:lnTo>
                    <a:lnTo>
                      <a:pt x="25" y="133"/>
                    </a:lnTo>
                    <a:lnTo>
                      <a:pt x="25" y="135"/>
                    </a:lnTo>
                    <a:lnTo>
                      <a:pt x="23" y="135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1" y="129"/>
                    </a:lnTo>
                    <a:lnTo>
                      <a:pt x="21" y="127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21" y="125"/>
                    </a:lnTo>
                    <a:lnTo>
                      <a:pt x="23" y="125"/>
                    </a:lnTo>
                    <a:lnTo>
                      <a:pt x="21" y="125"/>
                    </a:lnTo>
                    <a:lnTo>
                      <a:pt x="21" y="127"/>
                    </a:lnTo>
                    <a:lnTo>
                      <a:pt x="21" y="125"/>
                    </a:lnTo>
                    <a:lnTo>
                      <a:pt x="19" y="125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6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2" y="121"/>
                    </a:lnTo>
                    <a:lnTo>
                      <a:pt x="12" y="119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4"/>
                    </a:lnTo>
                    <a:lnTo>
                      <a:pt x="8" y="112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2" y="89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1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9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29" y="6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6" name="Freeform 7"/>
              <p:cNvSpPr>
                <a:spLocks noEditPoints="1"/>
              </p:cNvSpPr>
              <p:nvPr/>
            </p:nvSpPr>
            <p:spPr bwMode="auto">
              <a:xfrm>
                <a:off x="4062548" y="3044732"/>
                <a:ext cx="502181" cy="485580"/>
              </a:xfrm>
              <a:custGeom>
                <a:avLst/>
                <a:gdLst>
                  <a:gd name="T0" fmla="*/ 59 w 242"/>
                  <a:gd name="T1" fmla="*/ 0 h 234"/>
                  <a:gd name="T2" fmla="*/ 80 w 242"/>
                  <a:gd name="T3" fmla="*/ 0 h 234"/>
                  <a:gd name="T4" fmla="*/ 92 w 242"/>
                  <a:gd name="T5" fmla="*/ 9 h 234"/>
                  <a:gd name="T6" fmla="*/ 111 w 242"/>
                  <a:gd name="T7" fmla="*/ 11 h 234"/>
                  <a:gd name="T8" fmla="*/ 132 w 242"/>
                  <a:gd name="T9" fmla="*/ 11 h 234"/>
                  <a:gd name="T10" fmla="*/ 151 w 242"/>
                  <a:gd name="T11" fmla="*/ 13 h 234"/>
                  <a:gd name="T12" fmla="*/ 171 w 242"/>
                  <a:gd name="T13" fmla="*/ 15 h 234"/>
                  <a:gd name="T14" fmla="*/ 171 w 242"/>
                  <a:gd name="T15" fmla="*/ 21 h 234"/>
                  <a:gd name="T16" fmla="*/ 178 w 242"/>
                  <a:gd name="T17" fmla="*/ 19 h 234"/>
                  <a:gd name="T18" fmla="*/ 176 w 242"/>
                  <a:gd name="T19" fmla="*/ 11 h 234"/>
                  <a:gd name="T20" fmla="*/ 186 w 242"/>
                  <a:gd name="T21" fmla="*/ 7 h 234"/>
                  <a:gd name="T22" fmla="*/ 188 w 242"/>
                  <a:gd name="T23" fmla="*/ 7 h 234"/>
                  <a:gd name="T24" fmla="*/ 198 w 242"/>
                  <a:gd name="T25" fmla="*/ 11 h 234"/>
                  <a:gd name="T26" fmla="*/ 201 w 242"/>
                  <a:gd name="T27" fmla="*/ 30 h 234"/>
                  <a:gd name="T28" fmla="*/ 205 w 242"/>
                  <a:gd name="T29" fmla="*/ 49 h 234"/>
                  <a:gd name="T30" fmla="*/ 213 w 242"/>
                  <a:gd name="T31" fmla="*/ 67 h 234"/>
                  <a:gd name="T32" fmla="*/ 223 w 242"/>
                  <a:gd name="T33" fmla="*/ 82 h 234"/>
                  <a:gd name="T34" fmla="*/ 224 w 242"/>
                  <a:gd name="T35" fmla="*/ 101 h 234"/>
                  <a:gd name="T36" fmla="*/ 230 w 242"/>
                  <a:gd name="T37" fmla="*/ 117 h 234"/>
                  <a:gd name="T38" fmla="*/ 236 w 242"/>
                  <a:gd name="T39" fmla="*/ 132 h 234"/>
                  <a:gd name="T40" fmla="*/ 242 w 242"/>
                  <a:gd name="T41" fmla="*/ 149 h 234"/>
                  <a:gd name="T42" fmla="*/ 242 w 242"/>
                  <a:gd name="T43" fmla="*/ 170 h 234"/>
                  <a:gd name="T44" fmla="*/ 238 w 242"/>
                  <a:gd name="T45" fmla="*/ 188 h 234"/>
                  <a:gd name="T46" fmla="*/ 236 w 242"/>
                  <a:gd name="T47" fmla="*/ 203 h 234"/>
                  <a:gd name="T48" fmla="*/ 226 w 242"/>
                  <a:gd name="T49" fmla="*/ 215 h 234"/>
                  <a:gd name="T50" fmla="*/ 213 w 242"/>
                  <a:gd name="T51" fmla="*/ 222 h 234"/>
                  <a:gd name="T52" fmla="*/ 198 w 242"/>
                  <a:gd name="T53" fmla="*/ 228 h 234"/>
                  <a:gd name="T54" fmla="*/ 186 w 242"/>
                  <a:gd name="T55" fmla="*/ 234 h 234"/>
                  <a:gd name="T56" fmla="*/ 175 w 242"/>
                  <a:gd name="T57" fmla="*/ 230 h 234"/>
                  <a:gd name="T58" fmla="*/ 178 w 242"/>
                  <a:gd name="T59" fmla="*/ 228 h 234"/>
                  <a:gd name="T60" fmla="*/ 190 w 242"/>
                  <a:gd name="T61" fmla="*/ 220 h 234"/>
                  <a:gd name="T62" fmla="*/ 207 w 242"/>
                  <a:gd name="T63" fmla="*/ 220 h 234"/>
                  <a:gd name="T64" fmla="*/ 207 w 242"/>
                  <a:gd name="T65" fmla="*/ 211 h 234"/>
                  <a:gd name="T66" fmla="*/ 201 w 242"/>
                  <a:gd name="T67" fmla="*/ 195 h 234"/>
                  <a:gd name="T68" fmla="*/ 190 w 242"/>
                  <a:gd name="T69" fmla="*/ 186 h 234"/>
                  <a:gd name="T70" fmla="*/ 182 w 242"/>
                  <a:gd name="T71" fmla="*/ 172 h 234"/>
                  <a:gd name="T72" fmla="*/ 171 w 242"/>
                  <a:gd name="T73" fmla="*/ 163 h 234"/>
                  <a:gd name="T74" fmla="*/ 165 w 242"/>
                  <a:gd name="T75" fmla="*/ 145 h 234"/>
                  <a:gd name="T76" fmla="*/ 157 w 242"/>
                  <a:gd name="T77" fmla="*/ 130 h 234"/>
                  <a:gd name="T78" fmla="*/ 151 w 242"/>
                  <a:gd name="T79" fmla="*/ 117 h 234"/>
                  <a:gd name="T80" fmla="*/ 150 w 242"/>
                  <a:gd name="T81" fmla="*/ 99 h 234"/>
                  <a:gd name="T82" fmla="*/ 155 w 242"/>
                  <a:gd name="T83" fmla="*/ 84 h 234"/>
                  <a:gd name="T84" fmla="*/ 150 w 242"/>
                  <a:gd name="T85" fmla="*/ 69 h 234"/>
                  <a:gd name="T86" fmla="*/ 140 w 242"/>
                  <a:gd name="T87" fmla="*/ 61 h 234"/>
                  <a:gd name="T88" fmla="*/ 130 w 242"/>
                  <a:gd name="T89" fmla="*/ 49 h 234"/>
                  <a:gd name="T90" fmla="*/ 119 w 242"/>
                  <a:gd name="T91" fmla="*/ 38 h 234"/>
                  <a:gd name="T92" fmla="*/ 105 w 242"/>
                  <a:gd name="T93" fmla="*/ 40 h 234"/>
                  <a:gd name="T94" fmla="*/ 94 w 242"/>
                  <a:gd name="T95" fmla="*/ 46 h 234"/>
                  <a:gd name="T96" fmla="*/ 80 w 242"/>
                  <a:gd name="T97" fmla="*/ 51 h 234"/>
                  <a:gd name="T98" fmla="*/ 69 w 242"/>
                  <a:gd name="T99" fmla="*/ 42 h 234"/>
                  <a:gd name="T100" fmla="*/ 57 w 242"/>
                  <a:gd name="T101" fmla="*/ 32 h 234"/>
                  <a:gd name="T102" fmla="*/ 40 w 242"/>
                  <a:gd name="T103" fmla="*/ 25 h 234"/>
                  <a:gd name="T104" fmla="*/ 21 w 242"/>
                  <a:gd name="T105" fmla="*/ 25 h 234"/>
                  <a:gd name="T106" fmla="*/ 4 w 242"/>
                  <a:gd name="T107" fmla="*/ 25 h 234"/>
                  <a:gd name="T108" fmla="*/ 7 w 242"/>
                  <a:gd name="T109" fmla="*/ 17 h 234"/>
                  <a:gd name="T110" fmla="*/ 2 w 242"/>
                  <a:gd name="T111" fmla="*/ 5 h 234"/>
                  <a:gd name="T112" fmla="*/ 9 w 242"/>
                  <a:gd name="T113" fmla="*/ 0 h 234"/>
                  <a:gd name="T114" fmla="*/ 30 w 242"/>
                  <a:gd name="T115" fmla="*/ 0 h 234"/>
                  <a:gd name="T116" fmla="*/ 153 w 242"/>
                  <a:gd name="T117" fmla="*/ 22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" h="234">
                    <a:moveTo>
                      <a:pt x="40" y="0"/>
                    </a:move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84" y="3"/>
                    </a:lnTo>
                    <a:lnTo>
                      <a:pt x="86" y="3"/>
                    </a:lnTo>
                    <a:lnTo>
                      <a:pt x="86" y="5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100" y="9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9" y="11"/>
                    </a:lnTo>
                    <a:lnTo>
                      <a:pt x="111" y="11"/>
                    </a:lnTo>
                    <a:lnTo>
                      <a:pt x="113" y="11"/>
                    </a:lnTo>
                    <a:lnTo>
                      <a:pt x="115" y="11"/>
                    </a:lnTo>
                    <a:lnTo>
                      <a:pt x="117" y="11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5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4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50" y="13"/>
                    </a:lnTo>
                    <a:lnTo>
                      <a:pt x="151" y="13"/>
                    </a:lnTo>
                    <a:lnTo>
                      <a:pt x="153" y="13"/>
                    </a:lnTo>
                    <a:lnTo>
                      <a:pt x="155" y="13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5"/>
                    </a:lnTo>
                    <a:lnTo>
                      <a:pt x="165" y="15"/>
                    </a:lnTo>
                    <a:lnTo>
                      <a:pt x="167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3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3" y="21"/>
                    </a:lnTo>
                    <a:lnTo>
                      <a:pt x="171" y="21"/>
                    </a:lnTo>
                    <a:lnTo>
                      <a:pt x="173" y="21"/>
                    </a:lnTo>
                    <a:lnTo>
                      <a:pt x="171" y="21"/>
                    </a:lnTo>
                    <a:lnTo>
                      <a:pt x="173" y="21"/>
                    </a:lnTo>
                    <a:lnTo>
                      <a:pt x="173" y="23"/>
                    </a:lnTo>
                    <a:lnTo>
                      <a:pt x="175" y="23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8" y="17"/>
                    </a:lnTo>
                    <a:lnTo>
                      <a:pt x="178" y="19"/>
                    </a:lnTo>
                    <a:lnTo>
                      <a:pt x="178" y="17"/>
                    </a:lnTo>
                    <a:lnTo>
                      <a:pt x="178" y="15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6" y="11"/>
                    </a:lnTo>
                    <a:lnTo>
                      <a:pt x="176" y="9"/>
                    </a:lnTo>
                    <a:lnTo>
                      <a:pt x="176" y="7"/>
                    </a:lnTo>
                    <a:lnTo>
                      <a:pt x="178" y="7"/>
                    </a:lnTo>
                    <a:lnTo>
                      <a:pt x="180" y="7"/>
                    </a:lnTo>
                    <a:lnTo>
                      <a:pt x="180" y="5"/>
                    </a:lnTo>
                    <a:lnTo>
                      <a:pt x="182" y="5"/>
                    </a:lnTo>
                    <a:lnTo>
                      <a:pt x="180" y="5"/>
                    </a:lnTo>
                    <a:lnTo>
                      <a:pt x="182" y="5"/>
                    </a:lnTo>
                    <a:lnTo>
                      <a:pt x="182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90" y="9"/>
                    </a:lnTo>
                    <a:lnTo>
                      <a:pt x="192" y="9"/>
                    </a:lnTo>
                    <a:lnTo>
                      <a:pt x="194" y="9"/>
                    </a:lnTo>
                    <a:lnTo>
                      <a:pt x="196" y="9"/>
                    </a:lnTo>
                    <a:lnTo>
                      <a:pt x="198" y="9"/>
                    </a:lnTo>
                    <a:lnTo>
                      <a:pt x="199" y="9"/>
                    </a:lnTo>
                    <a:lnTo>
                      <a:pt x="199" y="11"/>
                    </a:lnTo>
                    <a:lnTo>
                      <a:pt x="198" y="11"/>
                    </a:lnTo>
                    <a:lnTo>
                      <a:pt x="198" y="13"/>
                    </a:lnTo>
                    <a:lnTo>
                      <a:pt x="198" y="15"/>
                    </a:lnTo>
                    <a:lnTo>
                      <a:pt x="198" y="17"/>
                    </a:lnTo>
                    <a:lnTo>
                      <a:pt x="199" y="17"/>
                    </a:lnTo>
                    <a:lnTo>
                      <a:pt x="199" y="19"/>
                    </a:lnTo>
                    <a:lnTo>
                      <a:pt x="199" y="21"/>
                    </a:lnTo>
                    <a:lnTo>
                      <a:pt x="199" y="23"/>
                    </a:lnTo>
                    <a:lnTo>
                      <a:pt x="199" y="25"/>
                    </a:lnTo>
                    <a:lnTo>
                      <a:pt x="199" y="26"/>
                    </a:lnTo>
                    <a:lnTo>
                      <a:pt x="199" y="28"/>
                    </a:lnTo>
                    <a:lnTo>
                      <a:pt x="201" y="30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201" y="38"/>
                    </a:lnTo>
                    <a:lnTo>
                      <a:pt x="203" y="38"/>
                    </a:lnTo>
                    <a:lnTo>
                      <a:pt x="203" y="40"/>
                    </a:lnTo>
                    <a:lnTo>
                      <a:pt x="203" y="42"/>
                    </a:lnTo>
                    <a:lnTo>
                      <a:pt x="203" y="44"/>
                    </a:lnTo>
                    <a:lnTo>
                      <a:pt x="203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7" y="51"/>
                    </a:lnTo>
                    <a:lnTo>
                      <a:pt x="207" y="53"/>
                    </a:lnTo>
                    <a:lnTo>
                      <a:pt x="207" y="55"/>
                    </a:lnTo>
                    <a:lnTo>
                      <a:pt x="209" y="55"/>
                    </a:lnTo>
                    <a:lnTo>
                      <a:pt x="209" y="57"/>
                    </a:lnTo>
                    <a:lnTo>
                      <a:pt x="209" y="59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1" y="65"/>
                    </a:lnTo>
                    <a:lnTo>
                      <a:pt x="213" y="65"/>
                    </a:lnTo>
                    <a:lnTo>
                      <a:pt x="213" y="67"/>
                    </a:lnTo>
                    <a:lnTo>
                      <a:pt x="213" y="69"/>
                    </a:lnTo>
                    <a:lnTo>
                      <a:pt x="215" y="69"/>
                    </a:lnTo>
                    <a:lnTo>
                      <a:pt x="215" y="71"/>
                    </a:lnTo>
                    <a:lnTo>
                      <a:pt x="217" y="73"/>
                    </a:lnTo>
                    <a:lnTo>
                      <a:pt x="217" y="74"/>
                    </a:lnTo>
                    <a:lnTo>
                      <a:pt x="219" y="74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21" y="78"/>
                    </a:lnTo>
                    <a:lnTo>
                      <a:pt x="221" y="80"/>
                    </a:lnTo>
                    <a:lnTo>
                      <a:pt x="223" y="82"/>
                    </a:lnTo>
                    <a:lnTo>
                      <a:pt x="224" y="86"/>
                    </a:lnTo>
                    <a:lnTo>
                      <a:pt x="224" y="88"/>
                    </a:lnTo>
                    <a:lnTo>
                      <a:pt x="226" y="88"/>
                    </a:lnTo>
                    <a:lnTo>
                      <a:pt x="226" y="90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4" y="94"/>
                    </a:lnTo>
                    <a:lnTo>
                      <a:pt x="224" y="96"/>
                    </a:lnTo>
                    <a:lnTo>
                      <a:pt x="224" y="97"/>
                    </a:lnTo>
                    <a:lnTo>
                      <a:pt x="224" y="99"/>
                    </a:lnTo>
                    <a:lnTo>
                      <a:pt x="224" y="101"/>
                    </a:lnTo>
                    <a:lnTo>
                      <a:pt x="224" y="103"/>
                    </a:lnTo>
                    <a:lnTo>
                      <a:pt x="226" y="103"/>
                    </a:lnTo>
                    <a:lnTo>
                      <a:pt x="226" y="105"/>
                    </a:lnTo>
                    <a:lnTo>
                      <a:pt x="226" y="107"/>
                    </a:lnTo>
                    <a:lnTo>
                      <a:pt x="226" y="109"/>
                    </a:lnTo>
                    <a:lnTo>
                      <a:pt x="228" y="109"/>
                    </a:lnTo>
                    <a:lnTo>
                      <a:pt x="228" y="111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32" y="117"/>
                    </a:lnTo>
                    <a:lnTo>
                      <a:pt x="232" y="119"/>
                    </a:lnTo>
                    <a:lnTo>
                      <a:pt x="232" y="120"/>
                    </a:lnTo>
                    <a:lnTo>
                      <a:pt x="232" y="122"/>
                    </a:lnTo>
                    <a:lnTo>
                      <a:pt x="232" y="124"/>
                    </a:lnTo>
                    <a:lnTo>
                      <a:pt x="234" y="124"/>
                    </a:lnTo>
                    <a:lnTo>
                      <a:pt x="234" y="126"/>
                    </a:lnTo>
                    <a:lnTo>
                      <a:pt x="234" y="128"/>
                    </a:lnTo>
                    <a:lnTo>
                      <a:pt x="236" y="128"/>
                    </a:lnTo>
                    <a:lnTo>
                      <a:pt x="236" y="130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8" y="134"/>
                    </a:lnTo>
                    <a:lnTo>
                      <a:pt x="238" y="136"/>
                    </a:lnTo>
                    <a:lnTo>
                      <a:pt x="238" y="138"/>
                    </a:lnTo>
                    <a:lnTo>
                      <a:pt x="238" y="140"/>
                    </a:lnTo>
                    <a:lnTo>
                      <a:pt x="240" y="140"/>
                    </a:lnTo>
                    <a:lnTo>
                      <a:pt x="240" y="142"/>
                    </a:lnTo>
                    <a:lnTo>
                      <a:pt x="240" y="144"/>
                    </a:lnTo>
                    <a:lnTo>
                      <a:pt x="242" y="145"/>
                    </a:lnTo>
                    <a:lnTo>
                      <a:pt x="242" y="147"/>
                    </a:lnTo>
                    <a:lnTo>
                      <a:pt x="242" y="149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2" y="161"/>
                    </a:lnTo>
                    <a:lnTo>
                      <a:pt x="242" y="163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42" y="168"/>
                    </a:lnTo>
                    <a:lnTo>
                      <a:pt x="242" y="170"/>
                    </a:lnTo>
                    <a:lnTo>
                      <a:pt x="240" y="170"/>
                    </a:lnTo>
                    <a:lnTo>
                      <a:pt x="240" y="172"/>
                    </a:lnTo>
                    <a:lnTo>
                      <a:pt x="240" y="174"/>
                    </a:lnTo>
                    <a:lnTo>
                      <a:pt x="240" y="176"/>
                    </a:lnTo>
                    <a:lnTo>
                      <a:pt x="240" y="178"/>
                    </a:lnTo>
                    <a:lnTo>
                      <a:pt x="240" y="180"/>
                    </a:lnTo>
                    <a:lnTo>
                      <a:pt x="240" y="182"/>
                    </a:lnTo>
                    <a:lnTo>
                      <a:pt x="240" y="184"/>
                    </a:lnTo>
                    <a:lnTo>
                      <a:pt x="240" y="186"/>
                    </a:lnTo>
                    <a:lnTo>
                      <a:pt x="240" y="188"/>
                    </a:lnTo>
                    <a:lnTo>
                      <a:pt x="238" y="188"/>
                    </a:lnTo>
                    <a:lnTo>
                      <a:pt x="238" y="190"/>
                    </a:lnTo>
                    <a:lnTo>
                      <a:pt x="238" y="192"/>
                    </a:lnTo>
                    <a:lnTo>
                      <a:pt x="240" y="192"/>
                    </a:lnTo>
                    <a:lnTo>
                      <a:pt x="240" y="193"/>
                    </a:lnTo>
                    <a:lnTo>
                      <a:pt x="240" y="195"/>
                    </a:lnTo>
                    <a:lnTo>
                      <a:pt x="238" y="195"/>
                    </a:lnTo>
                    <a:lnTo>
                      <a:pt x="238" y="197"/>
                    </a:lnTo>
                    <a:lnTo>
                      <a:pt x="236" y="199"/>
                    </a:lnTo>
                    <a:lnTo>
                      <a:pt x="238" y="199"/>
                    </a:lnTo>
                    <a:lnTo>
                      <a:pt x="238" y="201"/>
                    </a:lnTo>
                    <a:lnTo>
                      <a:pt x="236" y="203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4" y="207"/>
                    </a:lnTo>
                    <a:lnTo>
                      <a:pt x="232" y="207"/>
                    </a:lnTo>
                    <a:lnTo>
                      <a:pt x="232" y="209"/>
                    </a:lnTo>
                    <a:lnTo>
                      <a:pt x="230" y="209"/>
                    </a:lnTo>
                    <a:lnTo>
                      <a:pt x="230" y="211"/>
                    </a:lnTo>
                    <a:lnTo>
                      <a:pt x="228" y="211"/>
                    </a:lnTo>
                    <a:lnTo>
                      <a:pt x="228" y="213"/>
                    </a:lnTo>
                    <a:lnTo>
                      <a:pt x="228" y="215"/>
                    </a:lnTo>
                    <a:lnTo>
                      <a:pt x="226" y="215"/>
                    </a:lnTo>
                    <a:lnTo>
                      <a:pt x="224" y="215"/>
                    </a:lnTo>
                    <a:lnTo>
                      <a:pt x="224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8"/>
                    </a:lnTo>
                    <a:lnTo>
                      <a:pt x="221" y="220"/>
                    </a:lnTo>
                    <a:lnTo>
                      <a:pt x="219" y="220"/>
                    </a:lnTo>
                    <a:lnTo>
                      <a:pt x="217" y="220"/>
                    </a:lnTo>
                    <a:lnTo>
                      <a:pt x="217" y="222"/>
                    </a:lnTo>
                    <a:lnTo>
                      <a:pt x="215" y="222"/>
                    </a:lnTo>
                    <a:lnTo>
                      <a:pt x="213" y="222"/>
                    </a:lnTo>
                    <a:lnTo>
                      <a:pt x="213" y="224"/>
                    </a:lnTo>
                    <a:lnTo>
                      <a:pt x="211" y="224"/>
                    </a:lnTo>
                    <a:lnTo>
                      <a:pt x="209" y="224"/>
                    </a:lnTo>
                    <a:lnTo>
                      <a:pt x="209" y="226"/>
                    </a:lnTo>
                    <a:lnTo>
                      <a:pt x="207" y="226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1" y="226"/>
                    </a:lnTo>
                    <a:lnTo>
                      <a:pt x="201" y="228"/>
                    </a:lnTo>
                    <a:lnTo>
                      <a:pt x="199" y="228"/>
                    </a:lnTo>
                    <a:lnTo>
                      <a:pt x="198" y="228"/>
                    </a:lnTo>
                    <a:lnTo>
                      <a:pt x="196" y="228"/>
                    </a:lnTo>
                    <a:lnTo>
                      <a:pt x="196" y="230"/>
                    </a:lnTo>
                    <a:lnTo>
                      <a:pt x="196" y="228"/>
                    </a:lnTo>
                    <a:lnTo>
                      <a:pt x="194" y="228"/>
                    </a:lnTo>
                    <a:lnTo>
                      <a:pt x="194" y="230"/>
                    </a:lnTo>
                    <a:lnTo>
                      <a:pt x="194" y="232"/>
                    </a:lnTo>
                    <a:lnTo>
                      <a:pt x="192" y="232"/>
                    </a:lnTo>
                    <a:lnTo>
                      <a:pt x="190" y="232"/>
                    </a:lnTo>
                    <a:lnTo>
                      <a:pt x="190" y="234"/>
                    </a:lnTo>
                    <a:lnTo>
                      <a:pt x="188" y="234"/>
                    </a:lnTo>
                    <a:lnTo>
                      <a:pt x="186" y="234"/>
                    </a:lnTo>
                    <a:lnTo>
                      <a:pt x="186" y="232"/>
                    </a:lnTo>
                    <a:lnTo>
                      <a:pt x="184" y="232"/>
                    </a:lnTo>
                    <a:lnTo>
                      <a:pt x="186" y="232"/>
                    </a:lnTo>
                    <a:lnTo>
                      <a:pt x="184" y="234"/>
                    </a:lnTo>
                    <a:lnTo>
                      <a:pt x="182" y="234"/>
                    </a:lnTo>
                    <a:lnTo>
                      <a:pt x="180" y="234"/>
                    </a:lnTo>
                    <a:lnTo>
                      <a:pt x="178" y="234"/>
                    </a:lnTo>
                    <a:lnTo>
                      <a:pt x="178" y="232"/>
                    </a:lnTo>
                    <a:lnTo>
                      <a:pt x="176" y="232"/>
                    </a:lnTo>
                    <a:lnTo>
                      <a:pt x="176" y="230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0"/>
                    </a:lnTo>
                    <a:lnTo>
                      <a:pt x="173" y="232"/>
                    </a:lnTo>
                    <a:lnTo>
                      <a:pt x="173" y="230"/>
                    </a:lnTo>
                    <a:lnTo>
                      <a:pt x="171" y="230"/>
                    </a:lnTo>
                    <a:lnTo>
                      <a:pt x="171" y="228"/>
                    </a:lnTo>
                    <a:lnTo>
                      <a:pt x="173" y="228"/>
                    </a:lnTo>
                    <a:lnTo>
                      <a:pt x="173" y="226"/>
                    </a:lnTo>
                    <a:lnTo>
                      <a:pt x="175" y="226"/>
                    </a:lnTo>
                    <a:lnTo>
                      <a:pt x="176" y="226"/>
                    </a:lnTo>
                    <a:lnTo>
                      <a:pt x="178" y="228"/>
                    </a:lnTo>
                    <a:lnTo>
                      <a:pt x="178" y="226"/>
                    </a:lnTo>
                    <a:lnTo>
                      <a:pt x="180" y="226"/>
                    </a:lnTo>
                    <a:lnTo>
                      <a:pt x="182" y="224"/>
                    </a:lnTo>
                    <a:lnTo>
                      <a:pt x="182" y="226"/>
                    </a:lnTo>
                    <a:lnTo>
                      <a:pt x="182" y="224"/>
                    </a:lnTo>
                    <a:lnTo>
                      <a:pt x="184" y="224"/>
                    </a:lnTo>
                    <a:lnTo>
                      <a:pt x="186" y="224"/>
                    </a:lnTo>
                    <a:lnTo>
                      <a:pt x="186" y="222"/>
                    </a:lnTo>
                    <a:lnTo>
                      <a:pt x="188" y="222"/>
                    </a:lnTo>
                    <a:lnTo>
                      <a:pt x="190" y="222"/>
                    </a:lnTo>
                    <a:lnTo>
                      <a:pt x="190" y="220"/>
                    </a:lnTo>
                    <a:lnTo>
                      <a:pt x="192" y="220"/>
                    </a:lnTo>
                    <a:lnTo>
                      <a:pt x="194" y="220"/>
                    </a:lnTo>
                    <a:lnTo>
                      <a:pt x="194" y="218"/>
                    </a:lnTo>
                    <a:lnTo>
                      <a:pt x="196" y="218"/>
                    </a:lnTo>
                    <a:lnTo>
                      <a:pt x="198" y="218"/>
                    </a:lnTo>
                    <a:lnTo>
                      <a:pt x="199" y="218"/>
                    </a:lnTo>
                    <a:lnTo>
                      <a:pt x="201" y="218"/>
                    </a:lnTo>
                    <a:lnTo>
                      <a:pt x="203" y="218"/>
                    </a:lnTo>
                    <a:lnTo>
                      <a:pt x="205" y="218"/>
                    </a:lnTo>
                    <a:lnTo>
                      <a:pt x="205" y="220"/>
                    </a:lnTo>
                    <a:lnTo>
                      <a:pt x="207" y="220"/>
                    </a:lnTo>
                    <a:lnTo>
                      <a:pt x="209" y="220"/>
                    </a:lnTo>
                    <a:lnTo>
                      <a:pt x="211" y="220"/>
                    </a:lnTo>
                    <a:lnTo>
                      <a:pt x="211" y="218"/>
                    </a:lnTo>
                    <a:lnTo>
                      <a:pt x="213" y="218"/>
                    </a:lnTo>
                    <a:lnTo>
                      <a:pt x="211" y="218"/>
                    </a:lnTo>
                    <a:lnTo>
                      <a:pt x="211" y="216"/>
                    </a:lnTo>
                    <a:lnTo>
                      <a:pt x="209" y="216"/>
                    </a:lnTo>
                    <a:lnTo>
                      <a:pt x="209" y="215"/>
                    </a:lnTo>
                    <a:lnTo>
                      <a:pt x="207" y="215"/>
                    </a:lnTo>
                    <a:lnTo>
                      <a:pt x="207" y="213"/>
                    </a:lnTo>
                    <a:lnTo>
                      <a:pt x="207" y="211"/>
                    </a:lnTo>
                    <a:lnTo>
                      <a:pt x="205" y="211"/>
                    </a:lnTo>
                    <a:lnTo>
                      <a:pt x="205" y="209"/>
                    </a:lnTo>
                    <a:lnTo>
                      <a:pt x="203" y="209"/>
                    </a:lnTo>
                    <a:lnTo>
                      <a:pt x="203" y="207"/>
                    </a:lnTo>
                    <a:lnTo>
                      <a:pt x="203" y="205"/>
                    </a:lnTo>
                    <a:lnTo>
                      <a:pt x="203" y="203"/>
                    </a:lnTo>
                    <a:lnTo>
                      <a:pt x="203" y="201"/>
                    </a:lnTo>
                    <a:lnTo>
                      <a:pt x="203" y="199"/>
                    </a:lnTo>
                    <a:lnTo>
                      <a:pt x="203" y="197"/>
                    </a:lnTo>
                    <a:lnTo>
                      <a:pt x="201" y="197"/>
                    </a:lnTo>
                    <a:lnTo>
                      <a:pt x="201" y="195"/>
                    </a:lnTo>
                    <a:lnTo>
                      <a:pt x="201" y="193"/>
                    </a:lnTo>
                    <a:lnTo>
                      <a:pt x="199" y="193"/>
                    </a:lnTo>
                    <a:lnTo>
                      <a:pt x="199" y="192"/>
                    </a:lnTo>
                    <a:lnTo>
                      <a:pt x="198" y="192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6" y="188"/>
                    </a:lnTo>
                    <a:lnTo>
                      <a:pt x="194" y="188"/>
                    </a:lnTo>
                    <a:lnTo>
                      <a:pt x="194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0"/>
                    </a:lnTo>
                    <a:lnTo>
                      <a:pt x="184" y="178"/>
                    </a:lnTo>
                    <a:lnTo>
                      <a:pt x="184" y="176"/>
                    </a:lnTo>
                    <a:lnTo>
                      <a:pt x="182" y="176"/>
                    </a:lnTo>
                    <a:lnTo>
                      <a:pt x="182" y="174"/>
                    </a:lnTo>
                    <a:lnTo>
                      <a:pt x="182" y="172"/>
                    </a:lnTo>
                    <a:lnTo>
                      <a:pt x="182" y="170"/>
                    </a:lnTo>
                    <a:lnTo>
                      <a:pt x="182" y="168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78" y="165"/>
                    </a:lnTo>
                    <a:lnTo>
                      <a:pt x="176" y="165"/>
                    </a:ln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1" y="163"/>
                    </a:lnTo>
                    <a:lnTo>
                      <a:pt x="171" y="161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9" y="157"/>
                    </a:lnTo>
                    <a:lnTo>
                      <a:pt x="169" y="155"/>
                    </a:lnTo>
                    <a:lnTo>
                      <a:pt x="169" y="153"/>
                    </a:lnTo>
                    <a:lnTo>
                      <a:pt x="169" y="151"/>
                    </a:lnTo>
                    <a:lnTo>
                      <a:pt x="167" y="151"/>
                    </a:lnTo>
                    <a:lnTo>
                      <a:pt x="167" y="149"/>
                    </a:lnTo>
                    <a:lnTo>
                      <a:pt x="165" y="147"/>
                    </a:lnTo>
                    <a:lnTo>
                      <a:pt x="165" y="145"/>
                    </a:lnTo>
                    <a:lnTo>
                      <a:pt x="163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1" y="140"/>
                    </a:lnTo>
                    <a:lnTo>
                      <a:pt x="161" y="138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7" y="132"/>
                    </a:lnTo>
                    <a:lnTo>
                      <a:pt x="157" y="130"/>
                    </a:lnTo>
                    <a:lnTo>
                      <a:pt x="155" y="130"/>
                    </a:lnTo>
                    <a:lnTo>
                      <a:pt x="155" y="128"/>
                    </a:lnTo>
                    <a:lnTo>
                      <a:pt x="155" y="126"/>
                    </a:lnTo>
                    <a:lnTo>
                      <a:pt x="153" y="126"/>
                    </a:lnTo>
                    <a:lnTo>
                      <a:pt x="153" y="124"/>
                    </a:lnTo>
                    <a:lnTo>
                      <a:pt x="151" y="124"/>
                    </a:lnTo>
                    <a:lnTo>
                      <a:pt x="151" y="122"/>
                    </a:lnTo>
                    <a:lnTo>
                      <a:pt x="153" y="120"/>
                    </a:lnTo>
                    <a:lnTo>
                      <a:pt x="153" y="119"/>
                    </a:lnTo>
                    <a:lnTo>
                      <a:pt x="153" y="117"/>
                    </a:lnTo>
                    <a:lnTo>
                      <a:pt x="151" y="117"/>
                    </a:lnTo>
                    <a:lnTo>
                      <a:pt x="151" y="115"/>
                    </a:lnTo>
                    <a:lnTo>
                      <a:pt x="150" y="115"/>
                    </a:lnTo>
                    <a:lnTo>
                      <a:pt x="150" y="113"/>
                    </a:lnTo>
                    <a:lnTo>
                      <a:pt x="150" y="111"/>
                    </a:lnTo>
                    <a:lnTo>
                      <a:pt x="150" y="109"/>
                    </a:lnTo>
                    <a:lnTo>
                      <a:pt x="150" y="107"/>
                    </a:lnTo>
                    <a:lnTo>
                      <a:pt x="151" y="107"/>
                    </a:lnTo>
                    <a:lnTo>
                      <a:pt x="150" y="105"/>
                    </a:lnTo>
                    <a:lnTo>
                      <a:pt x="150" y="103"/>
                    </a:lnTo>
                    <a:lnTo>
                      <a:pt x="150" y="101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97"/>
                    </a:lnTo>
                    <a:lnTo>
                      <a:pt x="153" y="97"/>
                    </a:lnTo>
                    <a:lnTo>
                      <a:pt x="153" y="96"/>
                    </a:lnTo>
                    <a:lnTo>
                      <a:pt x="153" y="94"/>
                    </a:lnTo>
                    <a:lnTo>
                      <a:pt x="153" y="92"/>
                    </a:lnTo>
                    <a:lnTo>
                      <a:pt x="155" y="92"/>
                    </a:lnTo>
                    <a:lnTo>
                      <a:pt x="155" y="90"/>
                    </a:lnTo>
                    <a:lnTo>
                      <a:pt x="155" y="88"/>
                    </a:lnTo>
                    <a:lnTo>
                      <a:pt x="155" y="86"/>
                    </a:lnTo>
                    <a:lnTo>
                      <a:pt x="155" y="84"/>
                    </a:lnTo>
                    <a:lnTo>
                      <a:pt x="153" y="84"/>
                    </a:lnTo>
                    <a:lnTo>
                      <a:pt x="153" y="82"/>
                    </a:lnTo>
                    <a:lnTo>
                      <a:pt x="153" y="80"/>
                    </a:lnTo>
                    <a:lnTo>
                      <a:pt x="153" y="78"/>
                    </a:lnTo>
                    <a:lnTo>
                      <a:pt x="153" y="76"/>
                    </a:lnTo>
                    <a:lnTo>
                      <a:pt x="151" y="76"/>
                    </a:lnTo>
                    <a:lnTo>
                      <a:pt x="151" y="74"/>
                    </a:lnTo>
                    <a:lnTo>
                      <a:pt x="151" y="73"/>
                    </a:lnTo>
                    <a:lnTo>
                      <a:pt x="151" y="71"/>
                    </a:lnTo>
                    <a:lnTo>
                      <a:pt x="150" y="71"/>
                    </a:lnTo>
                    <a:lnTo>
                      <a:pt x="150" y="69"/>
                    </a:lnTo>
                    <a:lnTo>
                      <a:pt x="148" y="69"/>
                    </a:lnTo>
                    <a:lnTo>
                      <a:pt x="148" y="71"/>
                    </a:lnTo>
                    <a:lnTo>
                      <a:pt x="146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2" y="69"/>
                    </a:lnTo>
                    <a:lnTo>
                      <a:pt x="142" y="67"/>
                    </a:lnTo>
                    <a:lnTo>
                      <a:pt x="142" y="65"/>
                    </a:lnTo>
                    <a:lnTo>
                      <a:pt x="140" y="65"/>
                    </a:lnTo>
                    <a:lnTo>
                      <a:pt x="140" y="63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8" y="59"/>
                    </a:lnTo>
                    <a:lnTo>
                      <a:pt x="136" y="59"/>
                    </a:lnTo>
                    <a:lnTo>
                      <a:pt x="136" y="57"/>
                    </a:lnTo>
                    <a:lnTo>
                      <a:pt x="136" y="55"/>
                    </a:lnTo>
                    <a:lnTo>
                      <a:pt x="134" y="55"/>
                    </a:lnTo>
                    <a:lnTo>
                      <a:pt x="132" y="55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2" y="49"/>
                    </a:lnTo>
                    <a:lnTo>
                      <a:pt x="130" y="49"/>
                    </a:lnTo>
                    <a:lnTo>
                      <a:pt x="130" y="48"/>
                    </a:lnTo>
                    <a:lnTo>
                      <a:pt x="128" y="48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6" y="42"/>
                    </a:lnTo>
                    <a:lnTo>
                      <a:pt x="125" y="42"/>
                    </a:lnTo>
                    <a:lnTo>
                      <a:pt x="125" y="40"/>
                    </a:lnTo>
                    <a:lnTo>
                      <a:pt x="123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17" y="36"/>
                    </a:lnTo>
                    <a:lnTo>
                      <a:pt x="115" y="36"/>
                    </a:lnTo>
                    <a:lnTo>
                      <a:pt x="115" y="34"/>
                    </a:lnTo>
                    <a:lnTo>
                      <a:pt x="113" y="34"/>
                    </a:lnTo>
                    <a:lnTo>
                      <a:pt x="111" y="34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5" y="40"/>
                    </a:lnTo>
                    <a:lnTo>
                      <a:pt x="105" y="42"/>
                    </a:lnTo>
                    <a:lnTo>
                      <a:pt x="103" y="42"/>
                    </a:lnTo>
                    <a:lnTo>
                      <a:pt x="102" y="42"/>
                    </a:lnTo>
                    <a:lnTo>
                      <a:pt x="102" y="40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90" y="49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6" y="51"/>
                    </a:lnTo>
                    <a:lnTo>
                      <a:pt x="84" y="51"/>
                    </a:lnTo>
                    <a:lnTo>
                      <a:pt x="82" y="51"/>
                    </a:lnTo>
                    <a:lnTo>
                      <a:pt x="82" y="53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78" y="51"/>
                    </a:lnTo>
                    <a:lnTo>
                      <a:pt x="78" y="49"/>
                    </a:lnTo>
                    <a:lnTo>
                      <a:pt x="77" y="49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1" y="49"/>
                    </a:lnTo>
                    <a:lnTo>
                      <a:pt x="71" y="48"/>
                    </a:lnTo>
                    <a:lnTo>
                      <a:pt x="69" y="48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5" y="38"/>
                    </a:lnTo>
                    <a:lnTo>
                      <a:pt x="65" y="36"/>
                    </a:lnTo>
                    <a:lnTo>
                      <a:pt x="63" y="36"/>
                    </a:lnTo>
                    <a:lnTo>
                      <a:pt x="63" y="34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2" y="28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0" y="25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close/>
                    <a:moveTo>
                      <a:pt x="148" y="226"/>
                    </a:moveTo>
                    <a:lnTo>
                      <a:pt x="148" y="224"/>
                    </a:lnTo>
                    <a:lnTo>
                      <a:pt x="150" y="224"/>
                    </a:lnTo>
                    <a:lnTo>
                      <a:pt x="150" y="222"/>
                    </a:lnTo>
                    <a:lnTo>
                      <a:pt x="151" y="222"/>
                    </a:lnTo>
                    <a:lnTo>
                      <a:pt x="153" y="222"/>
                    </a:lnTo>
                    <a:lnTo>
                      <a:pt x="153" y="224"/>
                    </a:lnTo>
                    <a:lnTo>
                      <a:pt x="153" y="226"/>
                    </a:lnTo>
                    <a:lnTo>
                      <a:pt x="153" y="228"/>
                    </a:lnTo>
                    <a:lnTo>
                      <a:pt x="151" y="228"/>
                    </a:lnTo>
                    <a:lnTo>
                      <a:pt x="150" y="228"/>
                    </a:lnTo>
                    <a:lnTo>
                      <a:pt x="148" y="228"/>
                    </a:lnTo>
                    <a:lnTo>
                      <a:pt x="148" y="22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7" name="Freeform 8"/>
              <p:cNvSpPr>
                <a:spLocks/>
              </p:cNvSpPr>
              <p:nvPr/>
            </p:nvSpPr>
            <p:spPr bwMode="auto">
              <a:xfrm>
                <a:off x="3811458" y="2100547"/>
                <a:ext cx="290518" cy="468979"/>
              </a:xfrm>
              <a:custGeom>
                <a:avLst/>
                <a:gdLst>
                  <a:gd name="T0" fmla="*/ 11 w 140"/>
                  <a:gd name="T1" fmla="*/ 71 h 226"/>
                  <a:gd name="T2" fmla="*/ 17 w 140"/>
                  <a:gd name="T3" fmla="*/ 61 h 226"/>
                  <a:gd name="T4" fmla="*/ 11 w 140"/>
                  <a:gd name="T5" fmla="*/ 51 h 226"/>
                  <a:gd name="T6" fmla="*/ 17 w 140"/>
                  <a:gd name="T7" fmla="*/ 46 h 226"/>
                  <a:gd name="T8" fmla="*/ 29 w 140"/>
                  <a:gd name="T9" fmla="*/ 42 h 226"/>
                  <a:gd name="T10" fmla="*/ 36 w 140"/>
                  <a:gd name="T11" fmla="*/ 38 h 226"/>
                  <a:gd name="T12" fmla="*/ 42 w 140"/>
                  <a:gd name="T13" fmla="*/ 26 h 226"/>
                  <a:gd name="T14" fmla="*/ 40 w 140"/>
                  <a:gd name="T15" fmla="*/ 13 h 226"/>
                  <a:gd name="T16" fmla="*/ 34 w 140"/>
                  <a:gd name="T17" fmla="*/ 7 h 226"/>
                  <a:gd name="T18" fmla="*/ 27 w 140"/>
                  <a:gd name="T19" fmla="*/ 0 h 226"/>
                  <a:gd name="T20" fmla="*/ 42 w 140"/>
                  <a:gd name="T21" fmla="*/ 0 h 226"/>
                  <a:gd name="T22" fmla="*/ 57 w 140"/>
                  <a:gd name="T23" fmla="*/ 0 h 226"/>
                  <a:gd name="T24" fmla="*/ 73 w 140"/>
                  <a:gd name="T25" fmla="*/ 0 h 226"/>
                  <a:gd name="T26" fmla="*/ 88 w 140"/>
                  <a:gd name="T27" fmla="*/ 0 h 226"/>
                  <a:gd name="T28" fmla="*/ 103 w 140"/>
                  <a:gd name="T29" fmla="*/ 0 h 226"/>
                  <a:gd name="T30" fmla="*/ 121 w 140"/>
                  <a:gd name="T31" fmla="*/ 0 h 226"/>
                  <a:gd name="T32" fmla="*/ 140 w 140"/>
                  <a:gd name="T33" fmla="*/ 3 h 226"/>
                  <a:gd name="T34" fmla="*/ 138 w 140"/>
                  <a:gd name="T35" fmla="*/ 19 h 226"/>
                  <a:gd name="T36" fmla="*/ 130 w 140"/>
                  <a:gd name="T37" fmla="*/ 30 h 226"/>
                  <a:gd name="T38" fmla="*/ 125 w 140"/>
                  <a:gd name="T39" fmla="*/ 42 h 226"/>
                  <a:gd name="T40" fmla="*/ 125 w 140"/>
                  <a:gd name="T41" fmla="*/ 57 h 226"/>
                  <a:gd name="T42" fmla="*/ 125 w 140"/>
                  <a:gd name="T43" fmla="*/ 72 h 226"/>
                  <a:gd name="T44" fmla="*/ 125 w 140"/>
                  <a:gd name="T45" fmla="*/ 88 h 226"/>
                  <a:gd name="T46" fmla="*/ 125 w 140"/>
                  <a:gd name="T47" fmla="*/ 103 h 226"/>
                  <a:gd name="T48" fmla="*/ 125 w 140"/>
                  <a:gd name="T49" fmla="*/ 119 h 226"/>
                  <a:gd name="T50" fmla="*/ 123 w 140"/>
                  <a:gd name="T51" fmla="*/ 132 h 226"/>
                  <a:gd name="T52" fmla="*/ 121 w 140"/>
                  <a:gd name="T53" fmla="*/ 142 h 226"/>
                  <a:gd name="T54" fmla="*/ 125 w 140"/>
                  <a:gd name="T55" fmla="*/ 149 h 226"/>
                  <a:gd name="T56" fmla="*/ 127 w 140"/>
                  <a:gd name="T57" fmla="*/ 155 h 226"/>
                  <a:gd name="T58" fmla="*/ 123 w 140"/>
                  <a:gd name="T59" fmla="*/ 163 h 226"/>
                  <a:gd name="T60" fmla="*/ 119 w 140"/>
                  <a:gd name="T61" fmla="*/ 167 h 226"/>
                  <a:gd name="T62" fmla="*/ 113 w 140"/>
                  <a:gd name="T63" fmla="*/ 172 h 226"/>
                  <a:gd name="T64" fmla="*/ 113 w 140"/>
                  <a:gd name="T65" fmla="*/ 180 h 226"/>
                  <a:gd name="T66" fmla="*/ 109 w 140"/>
                  <a:gd name="T67" fmla="*/ 184 h 226"/>
                  <a:gd name="T68" fmla="*/ 109 w 140"/>
                  <a:gd name="T69" fmla="*/ 192 h 226"/>
                  <a:gd name="T70" fmla="*/ 107 w 140"/>
                  <a:gd name="T71" fmla="*/ 197 h 226"/>
                  <a:gd name="T72" fmla="*/ 105 w 140"/>
                  <a:gd name="T73" fmla="*/ 207 h 226"/>
                  <a:gd name="T74" fmla="*/ 94 w 140"/>
                  <a:gd name="T75" fmla="*/ 211 h 226"/>
                  <a:gd name="T76" fmla="*/ 94 w 140"/>
                  <a:gd name="T77" fmla="*/ 222 h 226"/>
                  <a:gd name="T78" fmla="*/ 84 w 140"/>
                  <a:gd name="T79" fmla="*/ 216 h 226"/>
                  <a:gd name="T80" fmla="*/ 75 w 140"/>
                  <a:gd name="T81" fmla="*/ 222 h 226"/>
                  <a:gd name="T82" fmla="*/ 71 w 140"/>
                  <a:gd name="T83" fmla="*/ 222 h 226"/>
                  <a:gd name="T84" fmla="*/ 67 w 140"/>
                  <a:gd name="T85" fmla="*/ 222 h 226"/>
                  <a:gd name="T86" fmla="*/ 61 w 140"/>
                  <a:gd name="T87" fmla="*/ 213 h 226"/>
                  <a:gd name="T88" fmla="*/ 61 w 140"/>
                  <a:gd name="T89" fmla="*/ 205 h 226"/>
                  <a:gd name="T90" fmla="*/ 59 w 140"/>
                  <a:gd name="T91" fmla="*/ 195 h 226"/>
                  <a:gd name="T92" fmla="*/ 50 w 140"/>
                  <a:gd name="T93" fmla="*/ 190 h 226"/>
                  <a:gd name="T94" fmla="*/ 48 w 140"/>
                  <a:gd name="T95" fmla="*/ 188 h 226"/>
                  <a:gd name="T96" fmla="*/ 38 w 140"/>
                  <a:gd name="T97" fmla="*/ 182 h 226"/>
                  <a:gd name="T98" fmla="*/ 36 w 140"/>
                  <a:gd name="T99" fmla="*/ 170 h 226"/>
                  <a:gd name="T100" fmla="*/ 42 w 140"/>
                  <a:gd name="T101" fmla="*/ 161 h 226"/>
                  <a:gd name="T102" fmla="*/ 44 w 140"/>
                  <a:gd name="T103" fmla="*/ 151 h 226"/>
                  <a:gd name="T104" fmla="*/ 32 w 140"/>
                  <a:gd name="T105" fmla="*/ 147 h 226"/>
                  <a:gd name="T106" fmla="*/ 25 w 140"/>
                  <a:gd name="T107" fmla="*/ 147 h 226"/>
                  <a:gd name="T108" fmla="*/ 23 w 140"/>
                  <a:gd name="T109" fmla="*/ 134 h 226"/>
                  <a:gd name="T110" fmla="*/ 13 w 140"/>
                  <a:gd name="T111" fmla="*/ 126 h 226"/>
                  <a:gd name="T112" fmla="*/ 6 w 140"/>
                  <a:gd name="T113" fmla="*/ 119 h 226"/>
                  <a:gd name="T114" fmla="*/ 2 w 140"/>
                  <a:gd name="T115" fmla="*/ 107 h 226"/>
                  <a:gd name="T116" fmla="*/ 0 w 140"/>
                  <a:gd name="T117" fmla="*/ 94 h 226"/>
                  <a:gd name="T118" fmla="*/ 4 w 140"/>
                  <a:gd name="T119" fmla="*/ 8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0" h="226">
                    <a:moveTo>
                      <a:pt x="9" y="78"/>
                    </a:moveTo>
                    <a:lnTo>
                      <a:pt x="9" y="76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1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1" y="53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3" y="49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3"/>
                    </a:lnTo>
                    <a:lnTo>
                      <a:pt x="140" y="5"/>
                    </a:lnTo>
                    <a:lnTo>
                      <a:pt x="140" y="7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6" y="21"/>
                    </a:lnTo>
                    <a:lnTo>
                      <a:pt x="136" y="23"/>
                    </a:lnTo>
                    <a:lnTo>
                      <a:pt x="136" y="25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4" y="30"/>
                    </a:lnTo>
                    <a:lnTo>
                      <a:pt x="132" y="30"/>
                    </a:lnTo>
                    <a:lnTo>
                      <a:pt x="130" y="30"/>
                    </a:lnTo>
                    <a:lnTo>
                      <a:pt x="127" y="30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5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9"/>
                    </a:lnTo>
                    <a:lnTo>
                      <a:pt x="125" y="51"/>
                    </a:lnTo>
                    <a:lnTo>
                      <a:pt x="125" y="53"/>
                    </a:lnTo>
                    <a:lnTo>
                      <a:pt x="125" y="55"/>
                    </a:lnTo>
                    <a:lnTo>
                      <a:pt x="125" y="57"/>
                    </a:lnTo>
                    <a:lnTo>
                      <a:pt x="125" y="59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5" y="67"/>
                    </a:lnTo>
                    <a:lnTo>
                      <a:pt x="125" y="69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5" y="78"/>
                    </a:lnTo>
                    <a:lnTo>
                      <a:pt x="125" y="80"/>
                    </a:lnTo>
                    <a:lnTo>
                      <a:pt x="125" y="82"/>
                    </a:lnTo>
                    <a:lnTo>
                      <a:pt x="125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5" y="96"/>
                    </a:lnTo>
                    <a:lnTo>
                      <a:pt x="125" y="97"/>
                    </a:lnTo>
                    <a:lnTo>
                      <a:pt x="125" y="99"/>
                    </a:lnTo>
                    <a:lnTo>
                      <a:pt x="125" y="101"/>
                    </a:lnTo>
                    <a:lnTo>
                      <a:pt x="125" y="103"/>
                    </a:lnTo>
                    <a:lnTo>
                      <a:pt x="125" y="105"/>
                    </a:lnTo>
                    <a:lnTo>
                      <a:pt x="125" y="107"/>
                    </a:lnTo>
                    <a:lnTo>
                      <a:pt x="125" y="109"/>
                    </a:lnTo>
                    <a:lnTo>
                      <a:pt x="125" y="111"/>
                    </a:lnTo>
                    <a:lnTo>
                      <a:pt x="125" y="113"/>
                    </a:lnTo>
                    <a:lnTo>
                      <a:pt x="125" y="115"/>
                    </a:lnTo>
                    <a:lnTo>
                      <a:pt x="125" y="117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5" y="122"/>
                    </a:lnTo>
                    <a:lnTo>
                      <a:pt x="125" y="124"/>
                    </a:lnTo>
                    <a:lnTo>
                      <a:pt x="125" y="126"/>
                    </a:lnTo>
                    <a:lnTo>
                      <a:pt x="125" y="128"/>
                    </a:lnTo>
                    <a:lnTo>
                      <a:pt x="125" y="130"/>
                    </a:lnTo>
                    <a:lnTo>
                      <a:pt x="125" y="132"/>
                    </a:lnTo>
                    <a:lnTo>
                      <a:pt x="123" y="132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8"/>
                    </a:lnTo>
                    <a:lnTo>
                      <a:pt x="121" y="138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23" y="142"/>
                    </a:lnTo>
                    <a:lnTo>
                      <a:pt x="123" y="144"/>
                    </a:lnTo>
                    <a:lnTo>
                      <a:pt x="123" y="145"/>
                    </a:lnTo>
                    <a:lnTo>
                      <a:pt x="125" y="145"/>
                    </a:lnTo>
                    <a:lnTo>
                      <a:pt x="123" y="145"/>
                    </a:lnTo>
                    <a:lnTo>
                      <a:pt x="125" y="145"/>
                    </a:lnTo>
                    <a:lnTo>
                      <a:pt x="125" y="147"/>
                    </a:lnTo>
                    <a:lnTo>
                      <a:pt x="125" y="149"/>
                    </a:lnTo>
                    <a:lnTo>
                      <a:pt x="125" y="151"/>
                    </a:lnTo>
                    <a:lnTo>
                      <a:pt x="125" y="153"/>
                    </a:lnTo>
                    <a:lnTo>
                      <a:pt x="127" y="153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21" y="163"/>
                    </a:lnTo>
                    <a:lnTo>
                      <a:pt x="121" y="165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9" y="167"/>
                    </a:lnTo>
                    <a:lnTo>
                      <a:pt x="119" y="168"/>
                    </a:lnTo>
                    <a:lnTo>
                      <a:pt x="117" y="168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15" y="172"/>
                    </a:lnTo>
                    <a:lnTo>
                      <a:pt x="115" y="174"/>
                    </a:lnTo>
                    <a:lnTo>
                      <a:pt x="115" y="172"/>
                    </a:lnTo>
                    <a:lnTo>
                      <a:pt x="113" y="172"/>
                    </a:lnTo>
                    <a:lnTo>
                      <a:pt x="113" y="174"/>
                    </a:lnTo>
                    <a:lnTo>
                      <a:pt x="111" y="174"/>
                    </a:lnTo>
                    <a:lnTo>
                      <a:pt x="111" y="176"/>
                    </a:lnTo>
                    <a:lnTo>
                      <a:pt x="111" y="174"/>
                    </a:lnTo>
                    <a:lnTo>
                      <a:pt x="111" y="176"/>
                    </a:lnTo>
                    <a:lnTo>
                      <a:pt x="111" y="178"/>
                    </a:lnTo>
                    <a:lnTo>
                      <a:pt x="111" y="180"/>
                    </a:lnTo>
                    <a:lnTo>
                      <a:pt x="113" y="180"/>
                    </a:lnTo>
                    <a:lnTo>
                      <a:pt x="113" y="178"/>
                    </a:lnTo>
                    <a:lnTo>
                      <a:pt x="113" y="180"/>
                    </a:lnTo>
                    <a:lnTo>
                      <a:pt x="111" y="180"/>
                    </a:lnTo>
                    <a:lnTo>
                      <a:pt x="111" y="182"/>
                    </a:lnTo>
                    <a:lnTo>
                      <a:pt x="109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9" y="184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9" y="190"/>
                    </a:lnTo>
                    <a:lnTo>
                      <a:pt x="107" y="190"/>
                    </a:lnTo>
                    <a:lnTo>
                      <a:pt x="107" y="192"/>
                    </a:lnTo>
                    <a:lnTo>
                      <a:pt x="109" y="192"/>
                    </a:lnTo>
                    <a:lnTo>
                      <a:pt x="109" y="193"/>
                    </a:lnTo>
                    <a:lnTo>
                      <a:pt x="107" y="193"/>
                    </a:lnTo>
                    <a:lnTo>
                      <a:pt x="107" y="192"/>
                    </a:lnTo>
                    <a:lnTo>
                      <a:pt x="107" y="193"/>
                    </a:lnTo>
                    <a:lnTo>
                      <a:pt x="109" y="193"/>
                    </a:lnTo>
                    <a:lnTo>
                      <a:pt x="109" y="195"/>
                    </a:lnTo>
                    <a:lnTo>
                      <a:pt x="107" y="195"/>
                    </a:lnTo>
                    <a:lnTo>
                      <a:pt x="107" y="197"/>
                    </a:lnTo>
                    <a:lnTo>
                      <a:pt x="105" y="197"/>
                    </a:lnTo>
                    <a:lnTo>
                      <a:pt x="105" y="199"/>
                    </a:lnTo>
                    <a:lnTo>
                      <a:pt x="105" y="201"/>
                    </a:lnTo>
                    <a:lnTo>
                      <a:pt x="105" y="203"/>
                    </a:lnTo>
                    <a:lnTo>
                      <a:pt x="107" y="203"/>
                    </a:lnTo>
                    <a:lnTo>
                      <a:pt x="107" y="205"/>
                    </a:lnTo>
                    <a:lnTo>
                      <a:pt x="107" y="207"/>
                    </a:lnTo>
                    <a:lnTo>
                      <a:pt x="105" y="207"/>
                    </a:lnTo>
                    <a:lnTo>
                      <a:pt x="103" y="207"/>
                    </a:lnTo>
                    <a:lnTo>
                      <a:pt x="102" y="207"/>
                    </a:lnTo>
                    <a:lnTo>
                      <a:pt x="100" y="207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6" y="209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4" y="213"/>
                    </a:lnTo>
                    <a:lnTo>
                      <a:pt x="94" y="215"/>
                    </a:lnTo>
                    <a:lnTo>
                      <a:pt x="94" y="216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6" y="220"/>
                    </a:lnTo>
                    <a:lnTo>
                      <a:pt x="96" y="222"/>
                    </a:lnTo>
                    <a:lnTo>
                      <a:pt x="94" y="222"/>
                    </a:lnTo>
                    <a:lnTo>
                      <a:pt x="92" y="222"/>
                    </a:lnTo>
                    <a:lnTo>
                      <a:pt x="92" y="220"/>
                    </a:lnTo>
                    <a:lnTo>
                      <a:pt x="90" y="220"/>
                    </a:lnTo>
                    <a:lnTo>
                      <a:pt x="88" y="220"/>
                    </a:lnTo>
                    <a:lnTo>
                      <a:pt x="86" y="220"/>
                    </a:lnTo>
                    <a:lnTo>
                      <a:pt x="86" y="218"/>
                    </a:lnTo>
                    <a:lnTo>
                      <a:pt x="84" y="218"/>
                    </a:lnTo>
                    <a:lnTo>
                      <a:pt x="84" y="216"/>
                    </a:lnTo>
                    <a:lnTo>
                      <a:pt x="82" y="216"/>
                    </a:lnTo>
                    <a:lnTo>
                      <a:pt x="80" y="216"/>
                    </a:lnTo>
                    <a:lnTo>
                      <a:pt x="79" y="216"/>
                    </a:lnTo>
                    <a:lnTo>
                      <a:pt x="77" y="216"/>
                    </a:lnTo>
                    <a:lnTo>
                      <a:pt x="77" y="218"/>
                    </a:lnTo>
                    <a:lnTo>
                      <a:pt x="75" y="218"/>
                    </a:lnTo>
                    <a:lnTo>
                      <a:pt x="75" y="220"/>
                    </a:lnTo>
                    <a:lnTo>
                      <a:pt x="75" y="222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3" y="226"/>
                    </a:lnTo>
                    <a:lnTo>
                      <a:pt x="75" y="226"/>
                    </a:lnTo>
                    <a:lnTo>
                      <a:pt x="73" y="226"/>
                    </a:lnTo>
                    <a:lnTo>
                      <a:pt x="73" y="224"/>
                    </a:lnTo>
                    <a:lnTo>
                      <a:pt x="71" y="224"/>
                    </a:lnTo>
                    <a:lnTo>
                      <a:pt x="71" y="222"/>
                    </a:lnTo>
                    <a:lnTo>
                      <a:pt x="69" y="222"/>
                    </a:lnTo>
                    <a:lnTo>
                      <a:pt x="69" y="224"/>
                    </a:lnTo>
                    <a:lnTo>
                      <a:pt x="71" y="224"/>
                    </a:lnTo>
                    <a:lnTo>
                      <a:pt x="71" y="226"/>
                    </a:lnTo>
                    <a:lnTo>
                      <a:pt x="69" y="226"/>
                    </a:lnTo>
                    <a:lnTo>
                      <a:pt x="69" y="224"/>
                    </a:lnTo>
                    <a:lnTo>
                      <a:pt x="67" y="224"/>
                    </a:lnTo>
                    <a:lnTo>
                      <a:pt x="67" y="222"/>
                    </a:lnTo>
                    <a:lnTo>
                      <a:pt x="67" y="220"/>
                    </a:lnTo>
                    <a:lnTo>
                      <a:pt x="65" y="220"/>
                    </a:lnTo>
                    <a:lnTo>
                      <a:pt x="65" y="218"/>
                    </a:lnTo>
                    <a:lnTo>
                      <a:pt x="63" y="218"/>
                    </a:lnTo>
                    <a:lnTo>
                      <a:pt x="63" y="216"/>
                    </a:lnTo>
                    <a:lnTo>
                      <a:pt x="63" y="215"/>
                    </a:lnTo>
                    <a:lnTo>
                      <a:pt x="61" y="215"/>
                    </a:lnTo>
                    <a:lnTo>
                      <a:pt x="61" y="213"/>
                    </a:lnTo>
                    <a:lnTo>
                      <a:pt x="63" y="213"/>
                    </a:lnTo>
                    <a:lnTo>
                      <a:pt x="65" y="213"/>
                    </a:lnTo>
                    <a:lnTo>
                      <a:pt x="65" y="211"/>
                    </a:lnTo>
                    <a:lnTo>
                      <a:pt x="65" y="209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3" y="205"/>
                    </a:lnTo>
                    <a:lnTo>
                      <a:pt x="61" y="205"/>
                    </a:lnTo>
                    <a:lnTo>
                      <a:pt x="61" y="203"/>
                    </a:lnTo>
                    <a:lnTo>
                      <a:pt x="61" y="201"/>
                    </a:lnTo>
                    <a:lnTo>
                      <a:pt x="63" y="203"/>
                    </a:lnTo>
                    <a:lnTo>
                      <a:pt x="63" y="201"/>
                    </a:lnTo>
                    <a:lnTo>
                      <a:pt x="61" y="199"/>
                    </a:lnTo>
                    <a:lnTo>
                      <a:pt x="61" y="197"/>
                    </a:lnTo>
                    <a:lnTo>
                      <a:pt x="59" y="197"/>
                    </a:lnTo>
                    <a:lnTo>
                      <a:pt x="59" y="195"/>
                    </a:lnTo>
                    <a:lnTo>
                      <a:pt x="57" y="195"/>
                    </a:lnTo>
                    <a:lnTo>
                      <a:pt x="57" y="193"/>
                    </a:lnTo>
                    <a:lnTo>
                      <a:pt x="55" y="193"/>
                    </a:lnTo>
                    <a:lnTo>
                      <a:pt x="55" y="192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90"/>
                    </a:lnTo>
                    <a:lnTo>
                      <a:pt x="50" y="192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48" y="188"/>
                    </a:lnTo>
                    <a:lnTo>
                      <a:pt x="48" y="186"/>
                    </a:lnTo>
                    <a:lnTo>
                      <a:pt x="48" y="188"/>
                    </a:lnTo>
                    <a:lnTo>
                      <a:pt x="46" y="188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2" y="184"/>
                    </a:lnTo>
                    <a:lnTo>
                      <a:pt x="42" y="182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38" y="178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4" y="176"/>
                    </a:lnTo>
                    <a:lnTo>
                      <a:pt x="34" y="174"/>
                    </a:lnTo>
                    <a:lnTo>
                      <a:pt x="34" y="172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8" y="168"/>
                    </a:lnTo>
                    <a:lnTo>
                      <a:pt x="38" y="167"/>
                    </a:lnTo>
                    <a:lnTo>
                      <a:pt x="38" y="165"/>
                    </a:lnTo>
                    <a:lnTo>
                      <a:pt x="38" y="163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0" y="159"/>
                    </a:lnTo>
                    <a:lnTo>
                      <a:pt x="40" y="157"/>
                    </a:lnTo>
                    <a:lnTo>
                      <a:pt x="40" y="155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4" y="153"/>
                    </a:lnTo>
                    <a:lnTo>
                      <a:pt x="44" y="151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0" y="149"/>
                    </a:lnTo>
                    <a:lnTo>
                      <a:pt x="38" y="149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7"/>
                    </a:lnTo>
                    <a:lnTo>
                      <a:pt x="32" y="147"/>
                    </a:lnTo>
                    <a:lnTo>
                      <a:pt x="31" y="147"/>
                    </a:lnTo>
                    <a:lnTo>
                      <a:pt x="31" y="149"/>
                    </a:lnTo>
                    <a:lnTo>
                      <a:pt x="29" y="149"/>
                    </a:lnTo>
                    <a:lnTo>
                      <a:pt x="29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7" y="147"/>
                    </a:lnTo>
                    <a:lnTo>
                      <a:pt x="25" y="147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3" y="136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1" y="132"/>
                    </a:lnTo>
                    <a:lnTo>
                      <a:pt x="19" y="130"/>
                    </a:lnTo>
                    <a:lnTo>
                      <a:pt x="17" y="130"/>
                    </a:lnTo>
                    <a:lnTo>
                      <a:pt x="17" y="128"/>
                    </a:lnTo>
                    <a:lnTo>
                      <a:pt x="15" y="128"/>
                    </a:lnTo>
                    <a:lnTo>
                      <a:pt x="15" y="126"/>
                    </a:lnTo>
                    <a:lnTo>
                      <a:pt x="13" y="126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9" y="120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7" y="78"/>
                    </a:lnTo>
                    <a:lnTo>
                      <a:pt x="9" y="7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8" name="Freeform 9"/>
              <p:cNvSpPr>
                <a:spLocks/>
              </p:cNvSpPr>
              <p:nvPr/>
            </p:nvSpPr>
            <p:spPr bwMode="auto">
              <a:xfrm>
                <a:off x="3431709" y="1451032"/>
                <a:ext cx="510482" cy="556135"/>
              </a:xfrm>
              <a:custGeom>
                <a:avLst/>
                <a:gdLst>
                  <a:gd name="T0" fmla="*/ 16 w 246"/>
                  <a:gd name="T1" fmla="*/ 119 h 268"/>
                  <a:gd name="T2" fmla="*/ 14 w 246"/>
                  <a:gd name="T3" fmla="*/ 115 h 268"/>
                  <a:gd name="T4" fmla="*/ 14 w 246"/>
                  <a:gd name="T5" fmla="*/ 101 h 268"/>
                  <a:gd name="T6" fmla="*/ 14 w 246"/>
                  <a:gd name="T7" fmla="*/ 84 h 268"/>
                  <a:gd name="T8" fmla="*/ 8 w 246"/>
                  <a:gd name="T9" fmla="*/ 73 h 268"/>
                  <a:gd name="T10" fmla="*/ 6 w 246"/>
                  <a:gd name="T11" fmla="*/ 65 h 268"/>
                  <a:gd name="T12" fmla="*/ 4 w 246"/>
                  <a:gd name="T13" fmla="*/ 50 h 268"/>
                  <a:gd name="T14" fmla="*/ 4 w 246"/>
                  <a:gd name="T15" fmla="*/ 40 h 268"/>
                  <a:gd name="T16" fmla="*/ 4 w 246"/>
                  <a:gd name="T17" fmla="*/ 30 h 268"/>
                  <a:gd name="T18" fmla="*/ 4 w 246"/>
                  <a:gd name="T19" fmla="*/ 25 h 268"/>
                  <a:gd name="T20" fmla="*/ 14 w 246"/>
                  <a:gd name="T21" fmla="*/ 19 h 268"/>
                  <a:gd name="T22" fmla="*/ 35 w 246"/>
                  <a:gd name="T23" fmla="*/ 19 h 268"/>
                  <a:gd name="T24" fmla="*/ 56 w 246"/>
                  <a:gd name="T25" fmla="*/ 19 h 268"/>
                  <a:gd name="T26" fmla="*/ 68 w 246"/>
                  <a:gd name="T27" fmla="*/ 9 h 268"/>
                  <a:gd name="T28" fmla="*/ 75 w 246"/>
                  <a:gd name="T29" fmla="*/ 2 h 268"/>
                  <a:gd name="T30" fmla="*/ 81 w 246"/>
                  <a:gd name="T31" fmla="*/ 25 h 268"/>
                  <a:gd name="T32" fmla="*/ 94 w 246"/>
                  <a:gd name="T33" fmla="*/ 32 h 268"/>
                  <a:gd name="T34" fmla="*/ 110 w 246"/>
                  <a:gd name="T35" fmla="*/ 38 h 268"/>
                  <a:gd name="T36" fmla="*/ 119 w 246"/>
                  <a:gd name="T37" fmla="*/ 38 h 268"/>
                  <a:gd name="T38" fmla="*/ 137 w 246"/>
                  <a:gd name="T39" fmla="*/ 36 h 268"/>
                  <a:gd name="T40" fmla="*/ 150 w 246"/>
                  <a:gd name="T41" fmla="*/ 44 h 268"/>
                  <a:gd name="T42" fmla="*/ 158 w 246"/>
                  <a:gd name="T43" fmla="*/ 53 h 268"/>
                  <a:gd name="T44" fmla="*/ 167 w 246"/>
                  <a:gd name="T45" fmla="*/ 50 h 268"/>
                  <a:gd name="T46" fmla="*/ 175 w 246"/>
                  <a:gd name="T47" fmla="*/ 57 h 268"/>
                  <a:gd name="T48" fmla="*/ 185 w 246"/>
                  <a:gd name="T49" fmla="*/ 63 h 268"/>
                  <a:gd name="T50" fmla="*/ 198 w 246"/>
                  <a:gd name="T51" fmla="*/ 55 h 268"/>
                  <a:gd name="T52" fmla="*/ 206 w 246"/>
                  <a:gd name="T53" fmla="*/ 59 h 268"/>
                  <a:gd name="T54" fmla="*/ 221 w 246"/>
                  <a:gd name="T55" fmla="*/ 61 h 268"/>
                  <a:gd name="T56" fmla="*/ 235 w 246"/>
                  <a:gd name="T57" fmla="*/ 65 h 268"/>
                  <a:gd name="T58" fmla="*/ 240 w 246"/>
                  <a:gd name="T59" fmla="*/ 76 h 268"/>
                  <a:gd name="T60" fmla="*/ 225 w 246"/>
                  <a:gd name="T61" fmla="*/ 98 h 268"/>
                  <a:gd name="T62" fmla="*/ 200 w 246"/>
                  <a:gd name="T63" fmla="*/ 103 h 268"/>
                  <a:gd name="T64" fmla="*/ 181 w 246"/>
                  <a:gd name="T65" fmla="*/ 117 h 268"/>
                  <a:gd name="T66" fmla="*/ 164 w 246"/>
                  <a:gd name="T67" fmla="*/ 124 h 268"/>
                  <a:gd name="T68" fmla="*/ 158 w 246"/>
                  <a:gd name="T69" fmla="*/ 132 h 268"/>
                  <a:gd name="T70" fmla="*/ 158 w 246"/>
                  <a:gd name="T71" fmla="*/ 153 h 268"/>
                  <a:gd name="T72" fmla="*/ 146 w 246"/>
                  <a:gd name="T73" fmla="*/ 163 h 268"/>
                  <a:gd name="T74" fmla="*/ 139 w 246"/>
                  <a:gd name="T75" fmla="*/ 176 h 268"/>
                  <a:gd name="T76" fmla="*/ 144 w 246"/>
                  <a:gd name="T77" fmla="*/ 188 h 268"/>
                  <a:gd name="T78" fmla="*/ 142 w 246"/>
                  <a:gd name="T79" fmla="*/ 203 h 268"/>
                  <a:gd name="T80" fmla="*/ 144 w 246"/>
                  <a:gd name="T81" fmla="*/ 218 h 268"/>
                  <a:gd name="T82" fmla="*/ 158 w 246"/>
                  <a:gd name="T83" fmla="*/ 226 h 268"/>
                  <a:gd name="T84" fmla="*/ 169 w 246"/>
                  <a:gd name="T85" fmla="*/ 238 h 268"/>
                  <a:gd name="T86" fmla="*/ 181 w 246"/>
                  <a:gd name="T87" fmla="*/ 247 h 268"/>
                  <a:gd name="T88" fmla="*/ 190 w 246"/>
                  <a:gd name="T89" fmla="*/ 259 h 268"/>
                  <a:gd name="T90" fmla="*/ 179 w 246"/>
                  <a:gd name="T91" fmla="*/ 268 h 268"/>
                  <a:gd name="T92" fmla="*/ 158 w 246"/>
                  <a:gd name="T93" fmla="*/ 268 h 268"/>
                  <a:gd name="T94" fmla="*/ 137 w 246"/>
                  <a:gd name="T95" fmla="*/ 268 h 268"/>
                  <a:gd name="T96" fmla="*/ 116 w 246"/>
                  <a:gd name="T97" fmla="*/ 268 h 268"/>
                  <a:gd name="T98" fmla="*/ 94 w 246"/>
                  <a:gd name="T99" fmla="*/ 268 h 268"/>
                  <a:gd name="T100" fmla="*/ 73 w 246"/>
                  <a:gd name="T101" fmla="*/ 268 h 268"/>
                  <a:gd name="T102" fmla="*/ 52 w 246"/>
                  <a:gd name="T103" fmla="*/ 268 h 268"/>
                  <a:gd name="T104" fmla="*/ 31 w 246"/>
                  <a:gd name="T105" fmla="*/ 268 h 268"/>
                  <a:gd name="T106" fmla="*/ 25 w 246"/>
                  <a:gd name="T107" fmla="*/ 253 h 268"/>
                  <a:gd name="T108" fmla="*/ 25 w 246"/>
                  <a:gd name="T109" fmla="*/ 232 h 268"/>
                  <a:gd name="T110" fmla="*/ 25 w 246"/>
                  <a:gd name="T111" fmla="*/ 211 h 268"/>
                  <a:gd name="T112" fmla="*/ 25 w 246"/>
                  <a:gd name="T113" fmla="*/ 190 h 268"/>
                  <a:gd name="T114" fmla="*/ 16 w 246"/>
                  <a:gd name="T115" fmla="*/ 178 h 268"/>
                  <a:gd name="T116" fmla="*/ 21 w 246"/>
                  <a:gd name="T117" fmla="*/ 165 h 268"/>
                  <a:gd name="T118" fmla="*/ 23 w 246"/>
                  <a:gd name="T119" fmla="*/ 153 h 268"/>
                  <a:gd name="T120" fmla="*/ 20 w 246"/>
                  <a:gd name="T121" fmla="*/ 140 h 268"/>
                  <a:gd name="T122" fmla="*/ 18 w 246"/>
                  <a:gd name="T123" fmla="*/ 13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" h="268">
                    <a:moveTo>
                      <a:pt x="16" y="130"/>
                    </a:move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8" y="19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1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5"/>
                    </a:lnTo>
                    <a:lnTo>
                      <a:pt x="68" y="3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7" y="3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5" y="30"/>
                    </a:lnTo>
                    <a:lnTo>
                      <a:pt x="85" y="32"/>
                    </a:lnTo>
                    <a:lnTo>
                      <a:pt x="87" y="32"/>
                    </a:lnTo>
                    <a:lnTo>
                      <a:pt x="89" y="32"/>
                    </a:lnTo>
                    <a:lnTo>
                      <a:pt x="91" y="32"/>
                    </a:lnTo>
                    <a:lnTo>
                      <a:pt x="93" y="32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42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16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5" y="36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1" y="36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9" y="38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6" y="4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8" y="44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2" y="46"/>
                    </a:lnTo>
                    <a:lnTo>
                      <a:pt x="152" y="48"/>
                    </a:lnTo>
                    <a:lnTo>
                      <a:pt x="152" y="50"/>
                    </a:lnTo>
                    <a:lnTo>
                      <a:pt x="152" y="51"/>
                    </a:lnTo>
                    <a:lnTo>
                      <a:pt x="154" y="51"/>
                    </a:lnTo>
                    <a:lnTo>
                      <a:pt x="154" y="53"/>
                    </a:lnTo>
                    <a:lnTo>
                      <a:pt x="154" y="55"/>
                    </a:lnTo>
                    <a:lnTo>
                      <a:pt x="156" y="55"/>
                    </a:lnTo>
                    <a:lnTo>
                      <a:pt x="156" y="53"/>
                    </a:lnTo>
                    <a:lnTo>
                      <a:pt x="158" y="53"/>
                    </a:lnTo>
                    <a:lnTo>
                      <a:pt x="158" y="51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2" y="50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4" y="48"/>
                    </a:lnTo>
                    <a:lnTo>
                      <a:pt x="165" y="48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5" y="51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9" y="53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7" y="59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7" y="63"/>
                    </a:lnTo>
                    <a:lnTo>
                      <a:pt x="189" y="63"/>
                    </a:lnTo>
                    <a:lnTo>
                      <a:pt x="189" y="61"/>
                    </a:lnTo>
                    <a:lnTo>
                      <a:pt x="190" y="61"/>
                    </a:lnTo>
                    <a:lnTo>
                      <a:pt x="192" y="61"/>
                    </a:lnTo>
                    <a:lnTo>
                      <a:pt x="192" y="59"/>
                    </a:lnTo>
                    <a:lnTo>
                      <a:pt x="194" y="59"/>
                    </a:lnTo>
                    <a:lnTo>
                      <a:pt x="194" y="57"/>
                    </a:lnTo>
                    <a:lnTo>
                      <a:pt x="196" y="57"/>
                    </a:lnTo>
                    <a:lnTo>
                      <a:pt x="198" y="57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2" y="53"/>
                    </a:lnTo>
                    <a:lnTo>
                      <a:pt x="204" y="53"/>
                    </a:lnTo>
                    <a:lnTo>
                      <a:pt x="204" y="55"/>
                    </a:lnTo>
                    <a:lnTo>
                      <a:pt x="204" y="57"/>
                    </a:lnTo>
                    <a:lnTo>
                      <a:pt x="206" y="57"/>
                    </a:lnTo>
                    <a:lnTo>
                      <a:pt x="206" y="59"/>
                    </a:lnTo>
                    <a:lnTo>
                      <a:pt x="204" y="59"/>
                    </a:lnTo>
                    <a:lnTo>
                      <a:pt x="206" y="59"/>
                    </a:lnTo>
                    <a:lnTo>
                      <a:pt x="204" y="59"/>
                    </a:lnTo>
                    <a:lnTo>
                      <a:pt x="206" y="59"/>
                    </a:lnTo>
                    <a:lnTo>
                      <a:pt x="206" y="61"/>
                    </a:lnTo>
                    <a:lnTo>
                      <a:pt x="208" y="61"/>
                    </a:lnTo>
                    <a:lnTo>
                      <a:pt x="210" y="61"/>
                    </a:lnTo>
                    <a:lnTo>
                      <a:pt x="210" y="59"/>
                    </a:lnTo>
                    <a:lnTo>
                      <a:pt x="212" y="59"/>
                    </a:lnTo>
                    <a:lnTo>
                      <a:pt x="212" y="61"/>
                    </a:lnTo>
                    <a:lnTo>
                      <a:pt x="214" y="61"/>
                    </a:lnTo>
                    <a:lnTo>
                      <a:pt x="215" y="61"/>
                    </a:lnTo>
                    <a:lnTo>
                      <a:pt x="217" y="61"/>
                    </a:lnTo>
                    <a:lnTo>
                      <a:pt x="219" y="61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5" y="61"/>
                    </a:lnTo>
                    <a:lnTo>
                      <a:pt x="227" y="61"/>
                    </a:lnTo>
                    <a:lnTo>
                      <a:pt x="229" y="61"/>
                    </a:lnTo>
                    <a:lnTo>
                      <a:pt x="229" y="63"/>
                    </a:lnTo>
                    <a:lnTo>
                      <a:pt x="231" y="63"/>
                    </a:lnTo>
                    <a:lnTo>
                      <a:pt x="231" y="65"/>
                    </a:lnTo>
                    <a:lnTo>
                      <a:pt x="233" y="65"/>
                    </a:lnTo>
                    <a:lnTo>
                      <a:pt x="233" y="67"/>
                    </a:lnTo>
                    <a:lnTo>
                      <a:pt x="235" y="67"/>
                    </a:lnTo>
                    <a:lnTo>
                      <a:pt x="235" y="65"/>
                    </a:lnTo>
                    <a:lnTo>
                      <a:pt x="237" y="65"/>
                    </a:lnTo>
                    <a:lnTo>
                      <a:pt x="238" y="65"/>
                    </a:lnTo>
                    <a:lnTo>
                      <a:pt x="240" y="65"/>
                    </a:lnTo>
                    <a:lnTo>
                      <a:pt x="242" y="65"/>
                    </a:lnTo>
                    <a:lnTo>
                      <a:pt x="244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4" y="69"/>
                    </a:lnTo>
                    <a:lnTo>
                      <a:pt x="242" y="71"/>
                    </a:lnTo>
                    <a:lnTo>
                      <a:pt x="242" y="74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38" y="80"/>
                    </a:lnTo>
                    <a:lnTo>
                      <a:pt x="238" y="84"/>
                    </a:lnTo>
                    <a:lnTo>
                      <a:pt x="237" y="88"/>
                    </a:lnTo>
                    <a:lnTo>
                      <a:pt x="235" y="90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1" y="98"/>
                    </a:lnTo>
                    <a:lnTo>
                      <a:pt x="231" y="99"/>
                    </a:lnTo>
                    <a:lnTo>
                      <a:pt x="229" y="99"/>
                    </a:lnTo>
                    <a:lnTo>
                      <a:pt x="225" y="98"/>
                    </a:lnTo>
                    <a:lnTo>
                      <a:pt x="223" y="98"/>
                    </a:lnTo>
                    <a:lnTo>
                      <a:pt x="221" y="98"/>
                    </a:lnTo>
                    <a:lnTo>
                      <a:pt x="217" y="98"/>
                    </a:lnTo>
                    <a:lnTo>
                      <a:pt x="214" y="98"/>
                    </a:lnTo>
                    <a:lnTo>
                      <a:pt x="210" y="98"/>
                    </a:lnTo>
                    <a:lnTo>
                      <a:pt x="206" y="99"/>
                    </a:lnTo>
                    <a:lnTo>
                      <a:pt x="206" y="101"/>
                    </a:lnTo>
                    <a:lnTo>
                      <a:pt x="204" y="101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0" y="103"/>
                    </a:lnTo>
                    <a:lnTo>
                      <a:pt x="198" y="105"/>
                    </a:lnTo>
                    <a:lnTo>
                      <a:pt x="196" y="105"/>
                    </a:lnTo>
                    <a:lnTo>
                      <a:pt x="196" y="107"/>
                    </a:lnTo>
                    <a:lnTo>
                      <a:pt x="194" y="107"/>
                    </a:lnTo>
                    <a:lnTo>
                      <a:pt x="190" y="111"/>
                    </a:lnTo>
                    <a:lnTo>
                      <a:pt x="189" y="111"/>
                    </a:lnTo>
                    <a:lnTo>
                      <a:pt x="189" y="113"/>
                    </a:lnTo>
                    <a:lnTo>
                      <a:pt x="187" y="113"/>
                    </a:lnTo>
                    <a:lnTo>
                      <a:pt x="183" y="115"/>
                    </a:lnTo>
                    <a:lnTo>
                      <a:pt x="183" y="117"/>
                    </a:lnTo>
                    <a:lnTo>
                      <a:pt x="181" y="117"/>
                    </a:lnTo>
                    <a:lnTo>
                      <a:pt x="179" y="119"/>
                    </a:lnTo>
                    <a:lnTo>
                      <a:pt x="175" y="121"/>
                    </a:lnTo>
                    <a:lnTo>
                      <a:pt x="173" y="122"/>
                    </a:lnTo>
                    <a:lnTo>
                      <a:pt x="171" y="122"/>
                    </a:lnTo>
                    <a:lnTo>
                      <a:pt x="169" y="122"/>
                    </a:lnTo>
                    <a:lnTo>
                      <a:pt x="169" y="124"/>
                    </a:lnTo>
                    <a:lnTo>
                      <a:pt x="167" y="124"/>
                    </a:lnTo>
                    <a:lnTo>
                      <a:pt x="167" y="126"/>
                    </a:lnTo>
                    <a:lnTo>
                      <a:pt x="165" y="126"/>
                    </a:lnTo>
                    <a:lnTo>
                      <a:pt x="165" y="124"/>
                    </a:lnTo>
                    <a:lnTo>
                      <a:pt x="164" y="124"/>
                    </a:lnTo>
                    <a:lnTo>
                      <a:pt x="162" y="124"/>
                    </a:lnTo>
                    <a:lnTo>
                      <a:pt x="162" y="126"/>
                    </a:lnTo>
                    <a:lnTo>
                      <a:pt x="162" y="124"/>
                    </a:lnTo>
                    <a:lnTo>
                      <a:pt x="160" y="124"/>
                    </a:lnTo>
                    <a:lnTo>
                      <a:pt x="160" y="126"/>
                    </a:lnTo>
                    <a:lnTo>
                      <a:pt x="162" y="126"/>
                    </a:lnTo>
                    <a:lnTo>
                      <a:pt x="160" y="126"/>
                    </a:lnTo>
                    <a:lnTo>
                      <a:pt x="160" y="128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9"/>
                    </a:lnTo>
                    <a:lnTo>
                      <a:pt x="158" y="151"/>
                    </a:lnTo>
                    <a:lnTo>
                      <a:pt x="158" y="153"/>
                    </a:lnTo>
                    <a:lnTo>
                      <a:pt x="158" y="155"/>
                    </a:lnTo>
                    <a:lnTo>
                      <a:pt x="156" y="155"/>
                    </a:lnTo>
                    <a:lnTo>
                      <a:pt x="156" y="157"/>
                    </a:lnTo>
                    <a:lnTo>
                      <a:pt x="154" y="157"/>
                    </a:lnTo>
                    <a:lnTo>
                      <a:pt x="152" y="157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50" y="161"/>
                    </a:lnTo>
                    <a:lnTo>
                      <a:pt x="148" y="161"/>
                    </a:lnTo>
                    <a:lnTo>
                      <a:pt x="146" y="161"/>
                    </a:lnTo>
                    <a:lnTo>
                      <a:pt x="146" y="163"/>
                    </a:lnTo>
                    <a:lnTo>
                      <a:pt x="144" y="163"/>
                    </a:lnTo>
                    <a:lnTo>
                      <a:pt x="144" y="165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1" y="169"/>
                    </a:lnTo>
                    <a:lnTo>
                      <a:pt x="141" y="170"/>
                    </a:lnTo>
                    <a:lnTo>
                      <a:pt x="139" y="170"/>
                    </a:lnTo>
                    <a:lnTo>
                      <a:pt x="139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39" y="178"/>
                    </a:lnTo>
                    <a:lnTo>
                      <a:pt x="141" y="178"/>
                    </a:lnTo>
                    <a:lnTo>
                      <a:pt x="142" y="178"/>
                    </a:lnTo>
                    <a:lnTo>
                      <a:pt x="144" y="178"/>
                    </a:lnTo>
                    <a:lnTo>
                      <a:pt x="144" y="180"/>
                    </a:lnTo>
                    <a:lnTo>
                      <a:pt x="144" y="182"/>
                    </a:lnTo>
                    <a:lnTo>
                      <a:pt x="146" y="182"/>
                    </a:lnTo>
                    <a:lnTo>
                      <a:pt x="146" y="184"/>
                    </a:lnTo>
                    <a:lnTo>
                      <a:pt x="146" y="186"/>
                    </a:lnTo>
                    <a:lnTo>
                      <a:pt x="144" y="186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5"/>
                    </a:lnTo>
                    <a:lnTo>
                      <a:pt x="142" y="197"/>
                    </a:lnTo>
                    <a:lnTo>
                      <a:pt x="142" y="199"/>
                    </a:lnTo>
                    <a:lnTo>
                      <a:pt x="141" y="199"/>
                    </a:lnTo>
                    <a:lnTo>
                      <a:pt x="141" y="201"/>
                    </a:lnTo>
                    <a:lnTo>
                      <a:pt x="142" y="201"/>
                    </a:lnTo>
                    <a:lnTo>
                      <a:pt x="142" y="203"/>
                    </a:lnTo>
                    <a:lnTo>
                      <a:pt x="142" y="205"/>
                    </a:lnTo>
                    <a:lnTo>
                      <a:pt x="142" y="207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2" y="213"/>
                    </a:lnTo>
                    <a:lnTo>
                      <a:pt x="141" y="213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2" y="217"/>
                    </a:lnTo>
                    <a:lnTo>
                      <a:pt x="144" y="217"/>
                    </a:lnTo>
                    <a:lnTo>
                      <a:pt x="144" y="218"/>
                    </a:lnTo>
                    <a:lnTo>
                      <a:pt x="146" y="218"/>
                    </a:lnTo>
                    <a:lnTo>
                      <a:pt x="146" y="220"/>
                    </a:lnTo>
                    <a:lnTo>
                      <a:pt x="148" y="220"/>
                    </a:lnTo>
                    <a:lnTo>
                      <a:pt x="148" y="222"/>
                    </a:lnTo>
                    <a:lnTo>
                      <a:pt x="150" y="222"/>
                    </a:lnTo>
                    <a:lnTo>
                      <a:pt x="152" y="222"/>
                    </a:lnTo>
                    <a:lnTo>
                      <a:pt x="154" y="222"/>
                    </a:lnTo>
                    <a:lnTo>
                      <a:pt x="156" y="222"/>
                    </a:lnTo>
                    <a:lnTo>
                      <a:pt x="156" y="224"/>
                    </a:lnTo>
                    <a:lnTo>
                      <a:pt x="158" y="224"/>
                    </a:lnTo>
                    <a:lnTo>
                      <a:pt x="158" y="226"/>
                    </a:lnTo>
                    <a:lnTo>
                      <a:pt x="160" y="228"/>
                    </a:lnTo>
                    <a:lnTo>
                      <a:pt x="162" y="228"/>
                    </a:lnTo>
                    <a:lnTo>
                      <a:pt x="164" y="228"/>
                    </a:lnTo>
                    <a:lnTo>
                      <a:pt x="164" y="230"/>
                    </a:lnTo>
                    <a:lnTo>
                      <a:pt x="165" y="230"/>
                    </a:lnTo>
                    <a:lnTo>
                      <a:pt x="167" y="230"/>
                    </a:lnTo>
                    <a:lnTo>
                      <a:pt x="167" y="232"/>
                    </a:lnTo>
                    <a:lnTo>
                      <a:pt x="169" y="232"/>
                    </a:lnTo>
                    <a:lnTo>
                      <a:pt x="169" y="234"/>
                    </a:lnTo>
                    <a:lnTo>
                      <a:pt x="169" y="236"/>
                    </a:lnTo>
                    <a:lnTo>
                      <a:pt x="169" y="238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3" y="242"/>
                    </a:lnTo>
                    <a:lnTo>
                      <a:pt x="175" y="242"/>
                    </a:lnTo>
                    <a:lnTo>
                      <a:pt x="175" y="243"/>
                    </a:lnTo>
                    <a:lnTo>
                      <a:pt x="177" y="243"/>
                    </a:lnTo>
                    <a:lnTo>
                      <a:pt x="177" y="245"/>
                    </a:lnTo>
                    <a:lnTo>
                      <a:pt x="179" y="245"/>
                    </a:lnTo>
                    <a:lnTo>
                      <a:pt x="181" y="245"/>
                    </a:lnTo>
                    <a:lnTo>
                      <a:pt x="181" y="247"/>
                    </a:lnTo>
                    <a:lnTo>
                      <a:pt x="183" y="247"/>
                    </a:lnTo>
                    <a:lnTo>
                      <a:pt x="185" y="247"/>
                    </a:lnTo>
                    <a:lnTo>
                      <a:pt x="185" y="249"/>
                    </a:lnTo>
                    <a:lnTo>
                      <a:pt x="187" y="249"/>
                    </a:lnTo>
                    <a:lnTo>
                      <a:pt x="187" y="251"/>
                    </a:lnTo>
                    <a:lnTo>
                      <a:pt x="189" y="251"/>
                    </a:lnTo>
                    <a:lnTo>
                      <a:pt x="189" y="253"/>
                    </a:lnTo>
                    <a:lnTo>
                      <a:pt x="189" y="255"/>
                    </a:lnTo>
                    <a:lnTo>
                      <a:pt x="190" y="255"/>
                    </a:lnTo>
                    <a:lnTo>
                      <a:pt x="190" y="257"/>
                    </a:lnTo>
                    <a:lnTo>
                      <a:pt x="190" y="259"/>
                    </a:lnTo>
                    <a:lnTo>
                      <a:pt x="190" y="261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6"/>
                    </a:lnTo>
                    <a:lnTo>
                      <a:pt x="190" y="268"/>
                    </a:lnTo>
                    <a:lnTo>
                      <a:pt x="189" y="268"/>
                    </a:lnTo>
                    <a:lnTo>
                      <a:pt x="187" y="268"/>
                    </a:lnTo>
                    <a:lnTo>
                      <a:pt x="185" y="268"/>
                    </a:lnTo>
                    <a:lnTo>
                      <a:pt x="183" y="268"/>
                    </a:lnTo>
                    <a:lnTo>
                      <a:pt x="181" y="268"/>
                    </a:lnTo>
                    <a:lnTo>
                      <a:pt x="179" y="268"/>
                    </a:lnTo>
                    <a:lnTo>
                      <a:pt x="177" y="268"/>
                    </a:lnTo>
                    <a:lnTo>
                      <a:pt x="175" y="268"/>
                    </a:lnTo>
                    <a:lnTo>
                      <a:pt x="173" y="268"/>
                    </a:lnTo>
                    <a:lnTo>
                      <a:pt x="171" y="268"/>
                    </a:lnTo>
                    <a:lnTo>
                      <a:pt x="169" y="268"/>
                    </a:lnTo>
                    <a:lnTo>
                      <a:pt x="167" y="268"/>
                    </a:lnTo>
                    <a:lnTo>
                      <a:pt x="165" y="268"/>
                    </a:lnTo>
                    <a:lnTo>
                      <a:pt x="164" y="268"/>
                    </a:lnTo>
                    <a:lnTo>
                      <a:pt x="162" y="268"/>
                    </a:lnTo>
                    <a:lnTo>
                      <a:pt x="160" y="268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4" y="268"/>
                    </a:lnTo>
                    <a:lnTo>
                      <a:pt x="152" y="268"/>
                    </a:lnTo>
                    <a:lnTo>
                      <a:pt x="150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4" y="268"/>
                    </a:lnTo>
                    <a:lnTo>
                      <a:pt x="142" y="268"/>
                    </a:lnTo>
                    <a:lnTo>
                      <a:pt x="141" y="268"/>
                    </a:lnTo>
                    <a:lnTo>
                      <a:pt x="139" y="268"/>
                    </a:lnTo>
                    <a:lnTo>
                      <a:pt x="137" y="268"/>
                    </a:lnTo>
                    <a:lnTo>
                      <a:pt x="135" y="268"/>
                    </a:lnTo>
                    <a:lnTo>
                      <a:pt x="133" y="268"/>
                    </a:lnTo>
                    <a:lnTo>
                      <a:pt x="131" y="268"/>
                    </a:lnTo>
                    <a:lnTo>
                      <a:pt x="129" y="268"/>
                    </a:lnTo>
                    <a:lnTo>
                      <a:pt x="127" y="268"/>
                    </a:lnTo>
                    <a:lnTo>
                      <a:pt x="125" y="268"/>
                    </a:lnTo>
                    <a:lnTo>
                      <a:pt x="123" y="268"/>
                    </a:lnTo>
                    <a:lnTo>
                      <a:pt x="121" y="268"/>
                    </a:lnTo>
                    <a:lnTo>
                      <a:pt x="119" y="268"/>
                    </a:lnTo>
                    <a:lnTo>
                      <a:pt x="117" y="268"/>
                    </a:lnTo>
                    <a:lnTo>
                      <a:pt x="116" y="268"/>
                    </a:lnTo>
                    <a:lnTo>
                      <a:pt x="114" y="268"/>
                    </a:lnTo>
                    <a:lnTo>
                      <a:pt x="112" y="268"/>
                    </a:lnTo>
                    <a:lnTo>
                      <a:pt x="110" y="268"/>
                    </a:lnTo>
                    <a:lnTo>
                      <a:pt x="108" y="268"/>
                    </a:lnTo>
                    <a:lnTo>
                      <a:pt x="106" y="268"/>
                    </a:lnTo>
                    <a:lnTo>
                      <a:pt x="104" y="268"/>
                    </a:lnTo>
                    <a:lnTo>
                      <a:pt x="102" y="268"/>
                    </a:lnTo>
                    <a:lnTo>
                      <a:pt x="100" y="268"/>
                    </a:lnTo>
                    <a:lnTo>
                      <a:pt x="98" y="268"/>
                    </a:lnTo>
                    <a:lnTo>
                      <a:pt x="96" y="268"/>
                    </a:lnTo>
                    <a:lnTo>
                      <a:pt x="94" y="268"/>
                    </a:lnTo>
                    <a:lnTo>
                      <a:pt x="93" y="268"/>
                    </a:lnTo>
                    <a:lnTo>
                      <a:pt x="91" y="268"/>
                    </a:lnTo>
                    <a:lnTo>
                      <a:pt x="89" y="268"/>
                    </a:lnTo>
                    <a:lnTo>
                      <a:pt x="87" y="268"/>
                    </a:lnTo>
                    <a:lnTo>
                      <a:pt x="85" y="268"/>
                    </a:lnTo>
                    <a:lnTo>
                      <a:pt x="83" y="268"/>
                    </a:lnTo>
                    <a:lnTo>
                      <a:pt x="81" y="268"/>
                    </a:lnTo>
                    <a:lnTo>
                      <a:pt x="79" y="268"/>
                    </a:lnTo>
                    <a:lnTo>
                      <a:pt x="77" y="268"/>
                    </a:lnTo>
                    <a:lnTo>
                      <a:pt x="75" y="268"/>
                    </a:lnTo>
                    <a:lnTo>
                      <a:pt x="73" y="268"/>
                    </a:lnTo>
                    <a:lnTo>
                      <a:pt x="71" y="268"/>
                    </a:lnTo>
                    <a:lnTo>
                      <a:pt x="69" y="268"/>
                    </a:lnTo>
                    <a:lnTo>
                      <a:pt x="68" y="268"/>
                    </a:lnTo>
                    <a:lnTo>
                      <a:pt x="66" y="268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0" y="268"/>
                    </a:lnTo>
                    <a:lnTo>
                      <a:pt x="58" y="268"/>
                    </a:lnTo>
                    <a:lnTo>
                      <a:pt x="56" y="268"/>
                    </a:lnTo>
                    <a:lnTo>
                      <a:pt x="54" y="268"/>
                    </a:lnTo>
                    <a:lnTo>
                      <a:pt x="52" y="268"/>
                    </a:lnTo>
                    <a:lnTo>
                      <a:pt x="50" y="268"/>
                    </a:lnTo>
                    <a:lnTo>
                      <a:pt x="48" y="268"/>
                    </a:lnTo>
                    <a:lnTo>
                      <a:pt x="46" y="268"/>
                    </a:lnTo>
                    <a:lnTo>
                      <a:pt x="45" y="268"/>
                    </a:lnTo>
                    <a:lnTo>
                      <a:pt x="43" y="268"/>
                    </a:lnTo>
                    <a:lnTo>
                      <a:pt x="41" y="268"/>
                    </a:lnTo>
                    <a:lnTo>
                      <a:pt x="39" y="268"/>
                    </a:lnTo>
                    <a:lnTo>
                      <a:pt x="37" y="268"/>
                    </a:lnTo>
                    <a:lnTo>
                      <a:pt x="35" y="268"/>
                    </a:lnTo>
                    <a:lnTo>
                      <a:pt x="33" y="268"/>
                    </a:lnTo>
                    <a:lnTo>
                      <a:pt x="31" y="268"/>
                    </a:lnTo>
                    <a:lnTo>
                      <a:pt x="29" y="268"/>
                    </a:lnTo>
                    <a:lnTo>
                      <a:pt x="27" y="268"/>
                    </a:lnTo>
                    <a:lnTo>
                      <a:pt x="25" y="268"/>
                    </a:lnTo>
                    <a:lnTo>
                      <a:pt x="25" y="266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5" y="257"/>
                    </a:lnTo>
                    <a:lnTo>
                      <a:pt x="25" y="255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5" y="249"/>
                    </a:lnTo>
                    <a:lnTo>
                      <a:pt x="25" y="247"/>
                    </a:lnTo>
                    <a:lnTo>
                      <a:pt x="25" y="245"/>
                    </a:lnTo>
                    <a:lnTo>
                      <a:pt x="25" y="243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5" y="236"/>
                    </a:lnTo>
                    <a:lnTo>
                      <a:pt x="25" y="234"/>
                    </a:lnTo>
                    <a:lnTo>
                      <a:pt x="25" y="232"/>
                    </a:lnTo>
                    <a:lnTo>
                      <a:pt x="25" y="230"/>
                    </a:lnTo>
                    <a:lnTo>
                      <a:pt x="25" y="228"/>
                    </a:lnTo>
                    <a:lnTo>
                      <a:pt x="25" y="226"/>
                    </a:lnTo>
                    <a:lnTo>
                      <a:pt x="25" y="224"/>
                    </a:lnTo>
                    <a:lnTo>
                      <a:pt x="25" y="222"/>
                    </a:lnTo>
                    <a:lnTo>
                      <a:pt x="25" y="220"/>
                    </a:lnTo>
                    <a:lnTo>
                      <a:pt x="25" y="218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5" y="209"/>
                    </a:lnTo>
                    <a:lnTo>
                      <a:pt x="25" y="207"/>
                    </a:lnTo>
                    <a:lnTo>
                      <a:pt x="25" y="205"/>
                    </a:lnTo>
                    <a:lnTo>
                      <a:pt x="25" y="203"/>
                    </a:lnTo>
                    <a:lnTo>
                      <a:pt x="25" y="201"/>
                    </a:lnTo>
                    <a:lnTo>
                      <a:pt x="25" y="199"/>
                    </a:lnTo>
                    <a:lnTo>
                      <a:pt x="25" y="197"/>
                    </a:lnTo>
                    <a:lnTo>
                      <a:pt x="25" y="195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5" y="186"/>
                    </a:lnTo>
                    <a:lnTo>
                      <a:pt x="23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20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8" y="180"/>
                    </a:lnTo>
                    <a:lnTo>
                      <a:pt x="16" y="180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6" y="172"/>
                    </a:lnTo>
                    <a:lnTo>
                      <a:pt x="18" y="172"/>
                    </a:lnTo>
                    <a:lnTo>
                      <a:pt x="18" y="170"/>
                    </a:lnTo>
                    <a:lnTo>
                      <a:pt x="20" y="170"/>
                    </a:lnTo>
                    <a:lnTo>
                      <a:pt x="20" y="169"/>
                    </a:lnTo>
                    <a:lnTo>
                      <a:pt x="21" y="169"/>
                    </a:lnTo>
                    <a:lnTo>
                      <a:pt x="21" y="167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3" y="161"/>
                    </a:lnTo>
                    <a:lnTo>
                      <a:pt x="21" y="161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1" y="153"/>
                    </a:lnTo>
                    <a:lnTo>
                      <a:pt x="21" y="151"/>
                    </a:lnTo>
                    <a:lnTo>
                      <a:pt x="21" y="149"/>
                    </a:lnTo>
                    <a:lnTo>
                      <a:pt x="21" y="147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8" y="134"/>
                    </a:lnTo>
                    <a:lnTo>
                      <a:pt x="16" y="134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6" y="13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9" name="Freeform 10"/>
              <p:cNvSpPr>
                <a:spLocks/>
              </p:cNvSpPr>
              <p:nvPr/>
            </p:nvSpPr>
            <p:spPr bwMode="auto">
              <a:xfrm>
                <a:off x="4595857" y="2339188"/>
                <a:ext cx="294668" cy="155635"/>
              </a:xfrm>
              <a:custGeom>
                <a:avLst/>
                <a:gdLst>
                  <a:gd name="T0" fmla="*/ 60 w 142"/>
                  <a:gd name="T1" fmla="*/ 17 h 75"/>
                  <a:gd name="T2" fmla="*/ 54 w 142"/>
                  <a:gd name="T3" fmla="*/ 11 h 75"/>
                  <a:gd name="T4" fmla="*/ 52 w 142"/>
                  <a:gd name="T5" fmla="*/ 9 h 75"/>
                  <a:gd name="T6" fmla="*/ 48 w 142"/>
                  <a:gd name="T7" fmla="*/ 5 h 75"/>
                  <a:gd name="T8" fmla="*/ 40 w 142"/>
                  <a:gd name="T9" fmla="*/ 2 h 75"/>
                  <a:gd name="T10" fmla="*/ 37 w 142"/>
                  <a:gd name="T11" fmla="*/ 5 h 75"/>
                  <a:gd name="T12" fmla="*/ 35 w 142"/>
                  <a:gd name="T13" fmla="*/ 7 h 75"/>
                  <a:gd name="T14" fmla="*/ 35 w 142"/>
                  <a:gd name="T15" fmla="*/ 7 h 75"/>
                  <a:gd name="T16" fmla="*/ 29 w 142"/>
                  <a:gd name="T17" fmla="*/ 9 h 75"/>
                  <a:gd name="T18" fmla="*/ 25 w 142"/>
                  <a:gd name="T19" fmla="*/ 5 h 75"/>
                  <a:gd name="T20" fmla="*/ 25 w 142"/>
                  <a:gd name="T21" fmla="*/ 5 h 75"/>
                  <a:gd name="T22" fmla="*/ 19 w 142"/>
                  <a:gd name="T23" fmla="*/ 7 h 75"/>
                  <a:gd name="T24" fmla="*/ 15 w 142"/>
                  <a:gd name="T25" fmla="*/ 11 h 75"/>
                  <a:gd name="T26" fmla="*/ 12 w 142"/>
                  <a:gd name="T27" fmla="*/ 15 h 75"/>
                  <a:gd name="T28" fmla="*/ 6 w 142"/>
                  <a:gd name="T29" fmla="*/ 17 h 75"/>
                  <a:gd name="T30" fmla="*/ 4 w 142"/>
                  <a:gd name="T31" fmla="*/ 19 h 75"/>
                  <a:gd name="T32" fmla="*/ 0 w 142"/>
                  <a:gd name="T33" fmla="*/ 23 h 75"/>
                  <a:gd name="T34" fmla="*/ 0 w 142"/>
                  <a:gd name="T35" fmla="*/ 11 h 75"/>
                  <a:gd name="T36" fmla="*/ 2 w 142"/>
                  <a:gd name="T37" fmla="*/ 2 h 75"/>
                  <a:gd name="T38" fmla="*/ 12 w 142"/>
                  <a:gd name="T39" fmla="*/ 0 h 75"/>
                  <a:gd name="T40" fmla="*/ 23 w 142"/>
                  <a:gd name="T41" fmla="*/ 0 h 75"/>
                  <a:gd name="T42" fmla="*/ 35 w 142"/>
                  <a:gd name="T43" fmla="*/ 0 h 75"/>
                  <a:gd name="T44" fmla="*/ 38 w 142"/>
                  <a:gd name="T45" fmla="*/ 0 h 75"/>
                  <a:gd name="T46" fmla="*/ 46 w 142"/>
                  <a:gd name="T47" fmla="*/ 2 h 75"/>
                  <a:gd name="T48" fmla="*/ 54 w 142"/>
                  <a:gd name="T49" fmla="*/ 2 h 75"/>
                  <a:gd name="T50" fmla="*/ 65 w 142"/>
                  <a:gd name="T51" fmla="*/ 2 h 75"/>
                  <a:gd name="T52" fmla="*/ 77 w 142"/>
                  <a:gd name="T53" fmla="*/ 2 h 75"/>
                  <a:gd name="T54" fmla="*/ 88 w 142"/>
                  <a:gd name="T55" fmla="*/ 2 h 75"/>
                  <a:gd name="T56" fmla="*/ 100 w 142"/>
                  <a:gd name="T57" fmla="*/ 2 h 75"/>
                  <a:gd name="T58" fmla="*/ 111 w 142"/>
                  <a:gd name="T59" fmla="*/ 2 h 75"/>
                  <a:gd name="T60" fmla="*/ 117 w 142"/>
                  <a:gd name="T61" fmla="*/ 7 h 75"/>
                  <a:gd name="T62" fmla="*/ 119 w 142"/>
                  <a:gd name="T63" fmla="*/ 17 h 75"/>
                  <a:gd name="T64" fmla="*/ 119 w 142"/>
                  <a:gd name="T65" fmla="*/ 29 h 75"/>
                  <a:gd name="T66" fmla="*/ 119 w 142"/>
                  <a:gd name="T67" fmla="*/ 40 h 75"/>
                  <a:gd name="T68" fmla="*/ 121 w 142"/>
                  <a:gd name="T69" fmla="*/ 52 h 75"/>
                  <a:gd name="T70" fmla="*/ 133 w 142"/>
                  <a:gd name="T71" fmla="*/ 52 h 75"/>
                  <a:gd name="T72" fmla="*/ 142 w 142"/>
                  <a:gd name="T73" fmla="*/ 53 h 75"/>
                  <a:gd name="T74" fmla="*/ 140 w 142"/>
                  <a:gd name="T75" fmla="*/ 63 h 75"/>
                  <a:gd name="T76" fmla="*/ 131 w 142"/>
                  <a:gd name="T77" fmla="*/ 71 h 75"/>
                  <a:gd name="T78" fmla="*/ 121 w 142"/>
                  <a:gd name="T79" fmla="*/ 73 h 75"/>
                  <a:gd name="T80" fmla="*/ 111 w 142"/>
                  <a:gd name="T81" fmla="*/ 75 h 75"/>
                  <a:gd name="T82" fmla="*/ 102 w 142"/>
                  <a:gd name="T83" fmla="*/ 73 h 75"/>
                  <a:gd name="T84" fmla="*/ 94 w 142"/>
                  <a:gd name="T85" fmla="*/ 69 h 75"/>
                  <a:gd name="T86" fmla="*/ 88 w 142"/>
                  <a:gd name="T87" fmla="*/ 63 h 75"/>
                  <a:gd name="T88" fmla="*/ 81 w 142"/>
                  <a:gd name="T89" fmla="*/ 59 h 75"/>
                  <a:gd name="T90" fmla="*/ 77 w 142"/>
                  <a:gd name="T91" fmla="*/ 55 h 75"/>
                  <a:gd name="T92" fmla="*/ 69 w 142"/>
                  <a:gd name="T93" fmla="*/ 55 h 75"/>
                  <a:gd name="T94" fmla="*/ 71 w 142"/>
                  <a:gd name="T95" fmla="*/ 46 h 75"/>
                  <a:gd name="T96" fmla="*/ 77 w 142"/>
                  <a:gd name="T97" fmla="*/ 40 h 75"/>
                  <a:gd name="T98" fmla="*/ 83 w 142"/>
                  <a:gd name="T99" fmla="*/ 34 h 75"/>
                  <a:gd name="T100" fmla="*/ 77 w 142"/>
                  <a:gd name="T101" fmla="*/ 32 h 75"/>
                  <a:gd name="T102" fmla="*/ 71 w 142"/>
                  <a:gd name="T103" fmla="*/ 30 h 75"/>
                  <a:gd name="T104" fmla="*/ 63 w 142"/>
                  <a:gd name="T105" fmla="*/ 27 h 75"/>
                  <a:gd name="T106" fmla="*/ 63 w 142"/>
                  <a:gd name="T107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2" h="75">
                    <a:moveTo>
                      <a:pt x="65" y="21"/>
                    </a:moveTo>
                    <a:lnTo>
                      <a:pt x="63" y="21"/>
                    </a:lnTo>
                    <a:lnTo>
                      <a:pt x="63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6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3" y="5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5"/>
                    </a:lnTo>
                    <a:lnTo>
                      <a:pt x="117" y="7"/>
                    </a:lnTo>
                    <a:lnTo>
                      <a:pt x="117" y="9"/>
                    </a:lnTo>
                    <a:lnTo>
                      <a:pt x="117" y="11"/>
                    </a:lnTo>
                    <a:lnTo>
                      <a:pt x="117" y="13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0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21" y="50"/>
                    </a:lnTo>
                    <a:lnTo>
                      <a:pt x="121" y="52"/>
                    </a:lnTo>
                    <a:lnTo>
                      <a:pt x="123" y="52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42" y="52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7"/>
                    </a:lnTo>
                    <a:lnTo>
                      <a:pt x="142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5"/>
                    </a:lnTo>
                    <a:lnTo>
                      <a:pt x="138" y="67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3"/>
                    </a:lnTo>
                    <a:lnTo>
                      <a:pt x="110" y="73"/>
                    </a:lnTo>
                    <a:lnTo>
                      <a:pt x="108" y="73"/>
                    </a:lnTo>
                    <a:lnTo>
                      <a:pt x="104" y="75"/>
                    </a:lnTo>
                    <a:lnTo>
                      <a:pt x="102" y="75"/>
                    </a:lnTo>
                    <a:lnTo>
                      <a:pt x="102" y="73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1"/>
                    </a:lnTo>
                    <a:lnTo>
                      <a:pt x="96" y="71"/>
                    </a:lnTo>
                    <a:lnTo>
                      <a:pt x="96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6" y="63"/>
                    </a:lnTo>
                    <a:lnTo>
                      <a:pt x="85" y="63"/>
                    </a:lnTo>
                    <a:lnTo>
                      <a:pt x="83" y="63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1" y="59"/>
                    </a:lnTo>
                    <a:lnTo>
                      <a:pt x="79" y="59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77" y="55"/>
                    </a:lnTo>
                    <a:lnTo>
                      <a:pt x="77" y="53"/>
                    </a:lnTo>
                    <a:lnTo>
                      <a:pt x="77" y="55"/>
                    </a:lnTo>
                    <a:lnTo>
                      <a:pt x="75" y="55"/>
                    </a:lnTo>
                    <a:lnTo>
                      <a:pt x="75" y="57"/>
                    </a:lnTo>
                    <a:lnTo>
                      <a:pt x="73" y="57"/>
                    </a:lnTo>
                    <a:lnTo>
                      <a:pt x="71" y="57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69" y="52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3" y="46"/>
                    </a:lnTo>
                    <a:lnTo>
                      <a:pt x="75" y="46"/>
                    </a:lnTo>
                    <a:lnTo>
                      <a:pt x="75" y="44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7" y="40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6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79" y="32"/>
                    </a:lnTo>
                    <a:lnTo>
                      <a:pt x="79" y="30"/>
                    </a:lnTo>
                    <a:lnTo>
                      <a:pt x="77" y="30"/>
                    </a:lnTo>
                    <a:lnTo>
                      <a:pt x="77" y="32"/>
                    </a:lnTo>
                    <a:lnTo>
                      <a:pt x="75" y="32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69" y="29"/>
                    </a:lnTo>
                    <a:lnTo>
                      <a:pt x="67" y="29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3" y="27"/>
                    </a:lnTo>
                    <a:lnTo>
                      <a:pt x="63" y="25"/>
                    </a:lnTo>
                    <a:lnTo>
                      <a:pt x="62" y="25"/>
                    </a:lnTo>
                    <a:lnTo>
                      <a:pt x="63" y="25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0" name="Freeform 11"/>
              <p:cNvSpPr>
                <a:spLocks noEditPoints="1"/>
              </p:cNvSpPr>
              <p:nvPr/>
            </p:nvSpPr>
            <p:spPr bwMode="auto">
              <a:xfrm>
                <a:off x="5093888" y="2144125"/>
                <a:ext cx="51879" cy="78855"/>
              </a:xfrm>
              <a:custGeom>
                <a:avLst/>
                <a:gdLst>
                  <a:gd name="T0" fmla="*/ 4 w 25"/>
                  <a:gd name="T1" fmla="*/ 9 h 38"/>
                  <a:gd name="T2" fmla="*/ 4 w 25"/>
                  <a:gd name="T3" fmla="*/ 5 h 38"/>
                  <a:gd name="T4" fmla="*/ 4 w 25"/>
                  <a:gd name="T5" fmla="*/ 2 h 38"/>
                  <a:gd name="T6" fmla="*/ 6 w 25"/>
                  <a:gd name="T7" fmla="*/ 0 h 38"/>
                  <a:gd name="T8" fmla="*/ 10 w 25"/>
                  <a:gd name="T9" fmla="*/ 0 h 38"/>
                  <a:gd name="T10" fmla="*/ 14 w 25"/>
                  <a:gd name="T11" fmla="*/ 0 h 38"/>
                  <a:gd name="T12" fmla="*/ 15 w 25"/>
                  <a:gd name="T13" fmla="*/ 2 h 38"/>
                  <a:gd name="T14" fmla="*/ 17 w 25"/>
                  <a:gd name="T15" fmla="*/ 4 h 38"/>
                  <a:gd name="T16" fmla="*/ 17 w 25"/>
                  <a:gd name="T17" fmla="*/ 7 h 38"/>
                  <a:gd name="T18" fmla="*/ 19 w 25"/>
                  <a:gd name="T19" fmla="*/ 9 h 38"/>
                  <a:gd name="T20" fmla="*/ 21 w 25"/>
                  <a:gd name="T21" fmla="*/ 13 h 38"/>
                  <a:gd name="T22" fmla="*/ 25 w 25"/>
                  <a:gd name="T23" fmla="*/ 13 h 38"/>
                  <a:gd name="T24" fmla="*/ 23 w 25"/>
                  <a:gd name="T25" fmla="*/ 15 h 38"/>
                  <a:gd name="T26" fmla="*/ 25 w 25"/>
                  <a:gd name="T27" fmla="*/ 17 h 38"/>
                  <a:gd name="T28" fmla="*/ 25 w 25"/>
                  <a:gd name="T29" fmla="*/ 21 h 38"/>
                  <a:gd name="T30" fmla="*/ 21 w 25"/>
                  <a:gd name="T31" fmla="*/ 27 h 38"/>
                  <a:gd name="T32" fmla="*/ 14 w 25"/>
                  <a:gd name="T33" fmla="*/ 28 h 38"/>
                  <a:gd name="T34" fmla="*/ 10 w 25"/>
                  <a:gd name="T35" fmla="*/ 28 h 38"/>
                  <a:gd name="T36" fmla="*/ 8 w 25"/>
                  <a:gd name="T37" fmla="*/ 30 h 38"/>
                  <a:gd name="T38" fmla="*/ 4 w 25"/>
                  <a:gd name="T39" fmla="*/ 30 h 38"/>
                  <a:gd name="T40" fmla="*/ 2 w 25"/>
                  <a:gd name="T41" fmla="*/ 34 h 38"/>
                  <a:gd name="T42" fmla="*/ 0 w 25"/>
                  <a:gd name="T43" fmla="*/ 30 h 38"/>
                  <a:gd name="T44" fmla="*/ 2 w 25"/>
                  <a:gd name="T45" fmla="*/ 28 h 38"/>
                  <a:gd name="T46" fmla="*/ 2 w 25"/>
                  <a:gd name="T47" fmla="*/ 25 h 38"/>
                  <a:gd name="T48" fmla="*/ 4 w 25"/>
                  <a:gd name="T49" fmla="*/ 23 h 38"/>
                  <a:gd name="T50" fmla="*/ 4 w 25"/>
                  <a:gd name="T51" fmla="*/ 19 h 38"/>
                  <a:gd name="T52" fmla="*/ 4 w 25"/>
                  <a:gd name="T53" fmla="*/ 15 h 38"/>
                  <a:gd name="T54" fmla="*/ 4 w 25"/>
                  <a:gd name="T55" fmla="*/ 11 h 38"/>
                  <a:gd name="T56" fmla="*/ 8 w 25"/>
                  <a:gd name="T57" fmla="*/ 32 h 38"/>
                  <a:gd name="T58" fmla="*/ 10 w 25"/>
                  <a:gd name="T59" fmla="*/ 30 h 38"/>
                  <a:gd name="T60" fmla="*/ 14 w 25"/>
                  <a:gd name="T61" fmla="*/ 30 h 38"/>
                  <a:gd name="T62" fmla="*/ 14 w 25"/>
                  <a:gd name="T63" fmla="*/ 34 h 38"/>
                  <a:gd name="T64" fmla="*/ 12 w 25"/>
                  <a:gd name="T65" fmla="*/ 38 h 38"/>
                  <a:gd name="T66" fmla="*/ 8 w 25"/>
                  <a:gd name="T67" fmla="*/ 38 h 38"/>
                  <a:gd name="T68" fmla="*/ 8 w 25"/>
                  <a:gd name="T69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8">
                    <a:moveTo>
                      <a:pt x="4" y="11"/>
                    </a:move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5" y="25"/>
                    </a:lnTo>
                    <a:lnTo>
                      <a:pt x="21" y="27"/>
                    </a:lnTo>
                    <a:lnTo>
                      <a:pt x="17" y="28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close/>
                    <a:moveTo>
                      <a:pt x="8" y="34"/>
                    </a:move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1" name="Freeform 12"/>
              <p:cNvSpPr>
                <a:spLocks/>
              </p:cNvSpPr>
              <p:nvPr/>
            </p:nvSpPr>
            <p:spPr bwMode="auto">
              <a:xfrm>
                <a:off x="2124377" y="1490459"/>
                <a:ext cx="406725" cy="653667"/>
              </a:xfrm>
              <a:custGeom>
                <a:avLst/>
                <a:gdLst>
                  <a:gd name="T0" fmla="*/ 12 w 196"/>
                  <a:gd name="T1" fmla="*/ 182 h 315"/>
                  <a:gd name="T2" fmla="*/ 20 w 196"/>
                  <a:gd name="T3" fmla="*/ 169 h 315"/>
                  <a:gd name="T4" fmla="*/ 24 w 196"/>
                  <a:gd name="T5" fmla="*/ 155 h 315"/>
                  <a:gd name="T6" fmla="*/ 14 w 196"/>
                  <a:gd name="T7" fmla="*/ 144 h 315"/>
                  <a:gd name="T8" fmla="*/ 10 w 196"/>
                  <a:gd name="T9" fmla="*/ 130 h 315"/>
                  <a:gd name="T10" fmla="*/ 6 w 196"/>
                  <a:gd name="T11" fmla="*/ 113 h 315"/>
                  <a:gd name="T12" fmla="*/ 6 w 196"/>
                  <a:gd name="T13" fmla="*/ 92 h 315"/>
                  <a:gd name="T14" fmla="*/ 6 w 196"/>
                  <a:gd name="T15" fmla="*/ 71 h 315"/>
                  <a:gd name="T16" fmla="*/ 6 w 196"/>
                  <a:gd name="T17" fmla="*/ 50 h 315"/>
                  <a:gd name="T18" fmla="*/ 6 w 196"/>
                  <a:gd name="T19" fmla="*/ 29 h 315"/>
                  <a:gd name="T20" fmla="*/ 6 w 196"/>
                  <a:gd name="T21" fmla="*/ 7 h 315"/>
                  <a:gd name="T22" fmla="*/ 20 w 196"/>
                  <a:gd name="T23" fmla="*/ 0 h 315"/>
                  <a:gd name="T24" fmla="*/ 37 w 196"/>
                  <a:gd name="T25" fmla="*/ 4 h 315"/>
                  <a:gd name="T26" fmla="*/ 37 w 196"/>
                  <a:gd name="T27" fmla="*/ 25 h 315"/>
                  <a:gd name="T28" fmla="*/ 37 w 196"/>
                  <a:gd name="T29" fmla="*/ 46 h 315"/>
                  <a:gd name="T30" fmla="*/ 47 w 196"/>
                  <a:gd name="T31" fmla="*/ 57 h 315"/>
                  <a:gd name="T32" fmla="*/ 48 w 196"/>
                  <a:gd name="T33" fmla="*/ 69 h 315"/>
                  <a:gd name="T34" fmla="*/ 50 w 196"/>
                  <a:gd name="T35" fmla="*/ 77 h 315"/>
                  <a:gd name="T36" fmla="*/ 60 w 196"/>
                  <a:gd name="T37" fmla="*/ 80 h 315"/>
                  <a:gd name="T38" fmla="*/ 68 w 196"/>
                  <a:gd name="T39" fmla="*/ 90 h 315"/>
                  <a:gd name="T40" fmla="*/ 73 w 196"/>
                  <a:gd name="T41" fmla="*/ 102 h 315"/>
                  <a:gd name="T42" fmla="*/ 83 w 196"/>
                  <a:gd name="T43" fmla="*/ 105 h 315"/>
                  <a:gd name="T44" fmla="*/ 87 w 196"/>
                  <a:gd name="T45" fmla="*/ 111 h 315"/>
                  <a:gd name="T46" fmla="*/ 91 w 196"/>
                  <a:gd name="T47" fmla="*/ 113 h 315"/>
                  <a:gd name="T48" fmla="*/ 87 w 196"/>
                  <a:gd name="T49" fmla="*/ 127 h 315"/>
                  <a:gd name="T50" fmla="*/ 87 w 196"/>
                  <a:gd name="T51" fmla="*/ 140 h 315"/>
                  <a:gd name="T52" fmla="*/ 85 w 196"/>
                  <a:gd name="T53" fmla="*/ 148 h 315"/>
                  <a:gd name="T54" fmla="*/ 89 w 196"/>
                  <a:gd name="T55" fmla="*/ 161 h 315"/>
                  <a:gd name="T56" fmla="*/ 100 w 196"/>
                  <a:gd name="T57" fmla="*/ 155 h 315"/>
                  <a:gd name="T58" fmla="*/ 108 w 196"/>
                  <a:gd name="T59" fmla="*/ 157 h 315"/>
                  <a:gd name="T60" fmla="*/ 114 w 196"/>
                  <a:gd name="T61" fmla="*/ 173 h 315"/>
                  <a:gd name="T62" fmla="*/ 120 w 196"/>
                  <a:gd name="T63" fmla="*/ 184 h 315"/>
                  <a:gd name="T64" fmla="*/ 125 w 196"/>
                  <a:gd name="T65" fmla="*/ 192 h 315"/>
                  <a:gd name="T66" fmla="*/ 133 w 196"/>
                  <a:gd name="T67" fmla="*/ 201 h 315"/>
                  <a:gd name="T68" fmla="*/ 137 w 196"/>
                  <a:gd name="T69" fmla="*/ 211 h 315"/>
                  <a:gd name="T70" fmla="*/ 141 w 196"/>
                  <a:gd name="T71" fmla="*/ 209 h 315"/>
                  <a:gd name="T72" fmla="*/ 154 w 196"/>
                  <a:gd name="T73" fmla="*/ 209 h 315"/>
                  <a:gd name="T74" fmla="*/ 164 w 196"/>
                  <a:gd name="T75" fmla="*/ 205 h 315"/>
                  <a:gd name="T76" fmla="*/ 179 w 196"/>
                  <a:gd name="T77" fmla="*/ 203 h 315"/>
                  <a:gd name="T78" fmla="*/ 183 w 196"/>
                  <a:gd name="T79" fmla="*/ 198 h 315"/>
                  <a:gd name="T80" fmla="*/ 191 w 196"/>
                  <a:gd name="T81" fmla="*/ 201 h 315"/>
                  <a:gd name="T82" fmla="*/ 194 w 196"/>
                  <a:gd name="T83" fmla="*/ 215 h 315"/>
                  <a:gd name="T84" fmla="*/ 196 w 196"/>
                  <a:gd name="T85" fmla="*/ 234 h 315"/>
                  <a:gd name="T86" fmla="*/ 196 w 196"/>
                  <a:gd name="T87" fmla="*/ 255 h 315"/>
                  <a:gd name="T88" fmla="*/ 196 w 196"/>
                  <a:gd name="T89" fmla="*/ 276 h 315"/>
                  <a:gd name="T90" fmla="*/ 196 w 196"/>
                  <a:gd name="T91" fmla="*/ 297 h 315"/>
                  <a:gd name="T92" fmla="*/ 193 w 196"/>
                  <a:gd name="T93" fmla="*/ 315 h 315"/>
                  <a:gd name="T94" fmla="*/ 171 w 196"/>
                  <a:gd name="T95" fmla="*/ 315 h 315"/>
                  <a:gd name="T96" fmla="*/ 150 w 196"/>
                  <a:gd name="T97" fmla="*/ 315 h 315"/>
                  <a:gd name="T98" fmla="*/ 129 w 196"/>
                  <a:gd name="T99" fmla="*/ 315 h 315"/>
                  <a:gd name="T100" fmla="*/ 108 w 196"/>
                  <a:gd name="T101" fmla="*/ 315 h 315"/>
                  <a:gd name="T102" fmla="*/ 87 w 196"/>
                  <a:gd name="T103" fmla="*/ 315 h 315"/>
                  <a:gd name="T104" fmla="*/ 66 w 196"/>
                  <a:gd name="T105" fmla="*/ 315 h 315"/>
                  <a:gd name="T106" fmla="*/ 45 w 196"/>
                  <a:gd name="T107" fmla="*/ 315 h 315"/>
                  <a:gd name="T108" fmla="*/ 24 w 196"/>
                  <a:gd name="T109" fmla="*/ 315 h 315"/>
                  <a:gd name="T110" fmla="*/ 6 w 196"/>
                  <a:gd name="T111" fmla="*/ 311 h 315"/>
                  <a:gd name="T112" fmla="*/ 6 w 196"/>
                  <a:gd name="T113" fmla="*/ 290 h 315"/>
                  <a:gd name="T114" fmla="*/ 6 w 196"/>
                  <a:gd name="T115" fmla="*/ 269 h 315"/>
                  <a:gd name="T116" fmla="*/ 6 w 196"/>
                  <a:gd name="T117" fmla="*/ 247 h 315"/>
                  <a:gd name="T118" fmla="*/ 8 w 196"/>
                  <a:gd name="T119" fmla="*/ 230 h 315"/>
                  <a:gd name="T120" fmla="*/ 8 w 196"/>
                  <a:gd name="T121" fmla="*/ 217 h 315"/>
                  <a:gd name="T122" fmla="*/ 0 w 196"/>
                  <a:gd name="T123" fmla="*/ 211 h 315"/>
                  <a:gd name="T124" fmla="*/ 6 w 196"/>
                  <a:gd name="T125" fmla="*/ 19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6" h="315">
                    <a:moveTo>
                      <a:pt x="10" y="192"/>
                    </a:moveTo>
                    <a:lnTo>
                      <a:pt x="10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4" y="178"/>
                    </a:lnTo>
                    <a:lnTo>
                      <a:pt x="16" y="178"/>
                    </a:lnTo>
                    <a:lnTo>
                      <a:pt x="16" y="176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3"/>
                    </a:lnTo>
                    <a:lnTo>
                      <a:pt x="18" y="171"/>
                    </a:lnTo>
                    <a:lnTo>
                      <a:pt x="18" y="169"/>
                    </a:lnTo>
                    <a:lnTo>
                      <a:pt x="20" y="169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5"/>
                    </a:lnTo>
                    <a:lnTo>
                      <a:pt x="22" y="163"/>
                    </a:lnTo>
                    <a:lnTo>
                      <a:pt x="22" y="161"/>
                    </a:lnTo>
                    <a:lnTo>
                      <a:pt x="22" y="159"/>
                    </a:lnTo>
                    <a:lnTo>
                      <a:pt x="24" y="159"/>
                    </a:lnTo>
                    <a:lnTo>
                      <a:pt x="22" y="159"/>
                    </a:lnTo>
                    <a:lnTo>
                      <a:pt x="24" y="159"/>
                    </a:lnTo>
                    <a:lnTo>
                      <a:pt x="24" y="157"/>
                    </a:lnTo>
                    <a:lnTo>
                      <a:pt x="24" y="155"/>
                    </a:lnTo>
                    <a:lnTo>
                      <a:pt x="24" y="153"/>
                    </a:lnTo>
                    <a:lnTo>
                      <a:pt x="22" y="153"/>
                    </a:lnTo>
                    <a:lnTo>
                      <a:pt x="22" y="151"/>
                    </a:lnTo>
                    <a:lnTo>
                      <a:pt x="22" y="150"/>
                    </a:lnTo>
                    <a:lnTo>
                      <a:pt x="20" y="150"/>
                    </a:lnTo>
                    <a:lnTo>
                      <a:pt x="18" y="150"/>
                    </a:lnTo>
                    <a:lnTo>
                      <a:pt x="18" y="148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4" y="144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8" y="128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5"/>
                    </a:lnTo>
                    <a:lnTo>
                      <a:pt x="6" y="103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7" y="42"/>
                    </a:lnTo>
                    <a:lnTo>
                      <a:pt x="37" y="44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5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7" y="59"/>
                    </a:lnTo>
                    <a:lnTo>
                      <a:pt x="47" y="61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7" y="67"/>
                    </a:lnTo>
                    <a:lnTo>
                      <a:pt x="47" y="69"/>
                    </a:lnTo>
                    <a:lnTo>
                      <a:pt x="48" y="69"/>
                    </a:lnTo>
                    <a:lnTo>
                      <a:pt x="48" y="71"/>
                    </a:lnTo>
                    <a:lnTo>
                      <a:pt x="50" y="71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8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4" y="79"/>
                    </a:lnTo>
                    <a:lnTo>
                      <a:pt x="52" y="79"/>
                    </a:lnTo>
                    <a:lnTo>
                      <a:pt x="54" y="79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60" y="80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4"/>
                    </a:lnTo>
                    <a:lnTo>
                      <a:pt x="62" y="86"/>
                    </a:lnTo>
                    <a:lnTo>
                      <a:pt x="64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8" y="90"/>
                    </a:lnTo>
                    <a:lnTo>
                      <a:pt x="68" y="92"/>
                    </a:lnTo>
                    <a:lnTo>
                      <a:pt x="68" y="90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2" y="96"/>
                    </a:lnTo>
                    <a:lnTo>
                      <a:pt x="73" y="96"/>
                    </a:lnTo>
                    <a:lnTo>
                      <a:pt x="73" y="98"/>
                    </a:lnTo>
                    <a:lnTo>
                      <a:pt x="73" y="100"/>
                    </a:lnTo>
                    <a:lnTo>
                      <a:pt x="72" y="100"/>
                    </a:lnTo>
                    <a:lnTo>
                      <a:pt x="73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7" y="103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81" y="105"/>
                    </a:lnTo>
                    <a:lnTo>
                      <a:pt x="83" y="105"/>
                    </a:lnTo>
                    <a:lnTo>
                      <a:pt x="83" y="107"/>
                    </a:lnTo>
                    <a:lnTo>
                      <a:pt x="81" y="107"/>
                    </a:lnTo>
                    <a:lnTo>
                      <a:pt x="81" y="109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3" y="109"/>
                    </a:lnTo>
                    <a:lnTo>
                      <a:pt x="85" y="109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9" y="109"/>
                    </a:lnTo>
                    <a:lnTo>
                      <a:pt x="91" y="109"/>
                    </a:lnTo>
                    <a:lnTo>
                      <a:pt x="93" y="109"/>
                    </a:lnTo>
                    <a:lnTo>
                      <a:pt x="93" y="111"/>
                    </a:lnTo>
                    <a:lnTo>
                      <a:pt x="91" y="111"/>
                    </a:lnTo>
                    <a:lnTo>
                      <a:pt x="91" y="113"/>
                    </a:lnTo>
                    <a:lnTo>
                      <a:pt x="93" y="113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1" y="117"/>
                    </a:lnTo>
                    <a:lnTo>
                      <a:pt x="89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21"/>
                    </a:lnTo>
                    <a:lnTo>
                      <a:pt x="89" y="123"/>
                    </a:lnTo>
                    <a:lnTo>
                      <a:pt x="89" y="125"/>
                    </a:lnTo>
                    <a:lnTo>
                      <a:pt x="89" y="127"/>
                    </a:lnTo>
                    <a:lnTo>
                      <a:pt x="87" y="127"/>
                    </a:lnTo>
                    <a:lnTo>
                      <a:pt x="87" y="128"/>
                    </a:lnTo>
                    <a:lnTo>
                      <a:pt x="89" y="128"/>
                    </a:lnTo>
                    <a:lnTo>
                      <a:pt x="89" y="130"/>
                    </a:lnTo>
                    <a:lnTo>
                      <a:pt x="89" y="132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7" y="134"/>
                    </a:lnTo>
                    <a:lnTo>
                      <a:pt x="87" y="136"/>
                    </a:lnTo>
                    <a:lnTo>
                      <a:pt x="87" y="138"/>
                    </a:lnTo>
                    <a:lnTo>
                      <a:pt x="87" y="140"/>
                    </a:lnTo>
                    <a:lnTo>
                      <a:pt x="89" y="140"/>
                    </a:lnTo>
                    <a:lnTo>
                      <a:pt x="89" y="142"/>
                    </a:lnTo>
                    <a:lnTo>
                      <a:pt x="89" y="144"/>
                    </a:lnTo>
                    <a:lnTo>
                      <a:pt x="91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8"/>
                    </a:lnTo>
                    <a:lnTo>
                      <a:pt x="87" y="148"/>
                    </a:lnTo>
                    <a:lnTo>
                      <a:pt x="85" y="148"/>
                    </a:lnTo>
                    <a:lnTo>
                      <a:pt x="85" y="150"/>
                    </a:lnTo>
                    <a:lnTo>
                      <a:pt x="85" y="151"/>
                    </a:lnTo>
                    <a:lnTo>
                      <a:pt x="87" y="151"/>
                    </a:lnTo>
                    <a:lnTo>
                      <a:pt x="87" y="153"/>
                    </a:lnTo>
                    <a:lnTo>
                      <a:pt x="87" y="155"/>
                    </a:lnTo>
                    <a:lnTo>
                      <a:pt x="85" y="155"/>
                    </a:lnTo>
                    <a:lnTo>
                      <a:pt x="85" y="157"/>
                    </a:lnTo>
                    <a:lnTo>
                      <a:pt x="85" y="159"/>
                    </a:lnTo>
                    <a:lnTo>
                      <a:pt x="87" y="159"/>
                    </a:lnTo>
                    <a:lnTo>
                      <a:pt x="89" y="159"/>
                    </a:lnTo>
                    <a:lnTo>
                      <a:pt x="89" y="161"/>
                    </a:lnTo>
                    <a:lnTo>
                      <a:pt x="91" y="161"/>
                    </a:lnTo>
                    <a:lnTo>
                      <a:pt x="91" y="163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1"/>
                    </a:lnTo>
                    <a:lnTo>
                      <a:pt x="95" y="159"/>
                    </a:lnTo>
                    <a:lnTo>
                      <a:pt x="97" y="159"/>
                    </a:lnTo>
                    <a:lnTo>
                      <a:pt x="98" y="159"/>
                    </a:lnTo>
                    <a:lnTo>
                      <a:pt x="98" y="157"/>
                    </a:lnTo>
                    <a:lnTo>
                      <a:pt x="100" y="157"/>
                    </a:lnTo>
                    <a:lnTo>
                      <a:pt x="100" y="155"/>
                    </a:lnTo>
                    <a:lnTo>
                      <a:pt x="102" y="155"/>
                    </a:lnTo>
                    <a:lnTo>
                      <a:pt x="102" y="153"/>
                    </a:lnTo>
                    <a:lnTo>
                      <a:pt x="102" y="151"/>
                    </a:lnTo>
                    <a:lnTo>
                      <a:pt x="102" y="153"/>
                    </a:lnTo>
                    <a:lnTo>
                      <a:pt x="104" y="153"/>
                    </a:lnTo>
                    <a:lnTo>
                      <a:pt x="104" y="155"/>
                    </a:lnTo>
                    <a:lnTo>
                      <a:pt x="106" y="155"/>
                    </a:lnTo>
                    <a:lnTo>
                      <a:pt x="106" y="157"/>
                    </a:lnTo>
                    <a:lnTo>
                      <a:pt x="106" y="155"/>
                    </a:lnTo>
                    <a:lnTo>
                      <a:pt x="106" y="157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0" y="161"/>
                    </a:lnTo>
                    <a:lnTo>
                      <a:pt x="110" y="163"/>
                    </a:lnTo>
                    <a:lnTo>
                      <a:pt x="110" y="165"/>
                    </a:lnTo>
                    <a:lnTo>
                      <a:pt x="110" y="167"/>
                    </a:lnTo>
                    <a:lnTo>
                      <a:pt x="110" y="169"/>
                    </a:lnTo>
                    <a:lnTo>
                      <a:pt x="110" y="171"/>
                    </a:lnTo>
                    <a:lnTo>
                      <a:pt x="112" y="171"/>
                    </a:lnTo>
                    <a:lnTo>
                      <a:pt x="112" y="173"/>
                    </a:lnTo>
                    <a:lnTo>
                      <a:pt x="114" y="173"/>
                    </a:lnTo>
                    <a:lnTo>
                      <a:pt x="114" y="175"/>
                    </a:lnTo>
                    <a:lnTo>
                      <a:pt x="114" y="176"/>
                    </a:lnTo>
                    <a:lnTo>
                      <a:pt x="116" y="176"/>
                    </a:lnTo>
                    <a:lnTo>
                      <a:pt x="116" y="178"/>
                    </a:lnTo>
                    <a:lnTo>
                      <a:pt x="118" y="178"/>
                    </a:lnTo>
                    <a:lnTo>
                      <a:pt x="118" y="180"/>
                    </a:lnTo>
                    <a:lnTo>
                      <a:pt x="118" y="182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0" y="182"/>
                    </a:lnTo>
                    <a:lnTo>
                      <a:pt x="120" y="184"/>
                    </a:lnTo>
                    <a:lnTo>
                      <a:pt x="120" y="186"/>
                    </a:lnTo>
                    <a:lnTo>
                      <a:pt x="118" y="186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0" y="190"/>
                    </a:lnTo>
                    <a:lnTo>
                      <a:pt x="120" y="192"/>
                    </a:lnTo>
                    <a:lnTo>
                      <a:pt x="121" y="192"/>
                    </a:lnTo>
                    <a:lnTo>
                      <a:pt x="123" y="192"/>
                    </a:lnTo>
                    <a:lnTo>
                      <a:pt x="123" y="194"/>
                    </a:lnTo>
                    <a:lnTo>
                      <a:pt x="125" y="194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7" y="194"/>
                    </a:lnTo>
                    <a:lnTo>
                      <a:pt x="129" y="194"/>
                    </a:lnTo>
                    <a:lnTo>
                      <a:pt x="129" y="196"/>
                    </a:lnTo>
                    <a:lnTo>
                      <a:pt x="131" y="196"/>
                    </a:lnTo>
                    <a:lnTo>
                      <a:pt x="129" y="196"/>
                    </a:lnTo>
                    <a:lnTo>
                      <a:pt x="131" y="196"/>
                    </a:lnTo>
                    <a:lnTo>
                      <a:pt x="131" y="198"/>
                    </a:lnTo>
                    <a:lnTo>
                      <a:pt x="131" y="199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1" y="201"/>
                    </a:lnTo>
                    <a:lnTo>
                      <a:pt x="131" y="203"/>
                    </a:lnTo>
                    <a:lnTo>
                      <a:pt x="133" y="203"/>
                    </a:lnTo>
                    <a:lnTo>
                      <a:pt x="133" y="205"/>
                    </a:lnTo>
                    <a:lnTo>
                      <a:pt x="133" y="207"/>
                    </a:lnTo>
                    <a:lnTo>
                      <a:pt x="133" y="209"/>
                    </a:lnTo>
                    <a:lnTo>
                      <a:pt x="135" y="209"/>
                    </a:lnTo>
                    <a:lnTo>
                      <a:pt x="135" y="211"/>
                    </a:lnTo>
                    <a:lnTo>
                      <a:pt x="137" y="211"/>
                    </a:lnTo>
                    <a:lnTo>
                      <a:pt x="139" y="211"/>
                    </a:lnTo>
                    <a:lnTo>
                      <a:pt x="137" y="211"/>
                    </a:lnTo>
                    <a:lnTo>
                      <a:pt x="137" y="213"/>
                    </a:lnTo>
                    <a:lnTo>
                      <a:pt x="139" y="213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39" y="209"/>
                    </a:lnTo>
                    <a:lnTo>
                      <a:pt x="141" y="209"/>
                    </a:lnTo>
                    <a:lnTo>
                      <a:pt x="141" y="207"/>
                    </a:lnTo>
                    <a:lnTo>
                      <a:pt x="143" y="207"/>
                    </a:lnTo>
                    <a:lnTo>
                      <a:pt x="143" y="205"/>
                    </a:lnTo>
                    <a:lnTo>
                      <a:pt x="143" y="207"/>
                    </a:lnTo>
                    <a:lnTo>
                      <a:pt x="145" y="207"/>
                    </a:lnTo>
                    <a:lnTo>
                      <a:pt x="146" y="207"/>
                    </a:lnTo>
                    <a:lnTo>
                      <a:pt x="148" y="207"/>
                    </a:lnTo>
                    <a:lnTo>
                      <a:pt x="150" y="207"/>
                    </a:lnTo>
                    <a:lnTo>
                      <a:pt x="152" y="207"/>
                    </a:lnTo>
                    <a:lnTo>
                      <a:pt x="152" y="209"/>
                    </a:lnTo>
                    <a:lnTo>
                      <a:pt x="154" y="209"/>
                    </a:lnTo>
                    <a:lnTo>
                      <a:pt x="154" y="207"/>
                    </a:lnTo>
                    <a:lnTo>
                      <a:pt x="154" y="205"/>
                    </a:lnTo>
                    <a:lnTo>
                      <a:pt x="156" y="205"/>
                    </a:lnTo>
                    <a:lnTo>
                      <a:pt x="156" y="203"/>
                    </a:lnTo>
                    <a:lnTo>
                      <a:pt x="158" y="203"/>
                    </a:lnTo>
                    <a:lnTo>
                      <a:pt x="158" y="205"/>
                    </a:lnTo>
                    <a:lnTo>
                      <a:pt x="160" y="205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3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6" y="203"/>
                    </a:lnTo>
                    <a:lnTo>
                      <a:pt x="168" y="203"/>
                    </a:lnTo>
                    <a:lnTo>
                      <a:pt x="169" y="203"/>
                    </a:lnTo>
                    <a:lnTo>
                      <a:pt x="169" y="205"/>
                    </a:lnTo>
                    <a:lnTo>
                      <a:pt x="171" y="205"/>
                    </a:lnTo>
                    <a:lnTo>
                      <a:pt x="173" y="205"/>
                    </a:lnTo>
                    <a:lnTo>
                      <a:pt x="175" y="205"/>
                    </a:lnTo>
                    <a:lnTo>
                      <a:pt x="175" y="203"/>
                    </a:lnTo>
                    <a:lnTo>
                      <a:pt x="177" y="203"/>
                    </a:lnTo>
                    <a:lnTo>
                      <a:pt x="179" y="203"/>
                    </a:lnTo>
                    <a:lnTo>
                      <a:pt x="181" y="203"/>
                    </a:lnTo>
                    <a:lnTo>
                      <a:pt x="181" y="205"/>
                    </a:lnTo>
                    <a:lnTo>
                      <a:pt x="183" y="205"/>
                    </a:lnTo>
                    <a:lnTo>
                      <a:pt x="183" y="203"/>
                    </a:lnTo>
                    <a:lnTo>
                      <a:pt x="181" y="203"/>
                    </a:lnTo>
                    <a:lnTo>
                      <a:pt x="181" y="201"/>
                    </a:lnTo>
                    <a:lnTo>
                      <a:pt x="181" y="199"/>
                    </a:lnTo>
                    <a:lnTo>
                      <a:pt x="183" y="199"/>
                    </a:lnTo>
                    <a:lnTo>
                      <a:pt x="181" y="199"/>
                    </a:lnTo>
                    <a:lnTo>
                      <a:pt x="183" y="199"/>
                    </a:lnTo>
                    <a:lnTo>
                      <a:pt x="183" y="198"/>
                    </a:lnTo>
                    <a:lnTo>
                      <a:pt x="181" y="198"/>
                    </a:lnTo>
                    <a:lnTo>
                      <a:pt x="183" y="198"/>
                    </a:lnTo>
                    <a:lnTo>
                      <a:pt x="183" y="196"/>
                    </a:lnTo>
                    <a:lnTo>
                      <a:pt x="183" y="198"/>
                    </a:lnTo>
                    <a:lnTo>
                      <a:pt x="185" y="198"/>
                    </a:lnTo>
                    <a:lnTo>
                      <a:pt x="185" y="196"/>
                    </a:lnTo>
                    <a:lnTo>
                      <a:pt x="187" y="196"/>
                    </a:lnTo>
                    <a:lnTo>
                      <a:pt x="187" y="198"/>
                    </a:lnTo>
                    <a:lnTo>
                      <a:pt x="189" y="198"/>
                    </a:lnTo>
                    <a:lnTo>
                      <a:pt x="189" y="199"/>
                    </a:lnTo>
                    <a:lnTo>
                      <a:pt x="191" y="201"/>
                    </a:lnTo>
                    <a:lnTo>
                      <a:pt x="189" y="201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3" y="203"/>
                    </a:lnTo>
                    <a:lnTo>
                      <a:pt x="193" y="205"/>
                    </a:lnTo>
                    <a:lnTo>
                      <a:pt x="193" y="207"/>
                    </a:lnTo>
                    <a:lnTo>
                      <a:pt x="194" y="207"/>
                    </a:lnTo>
                    <a:lnTo>
                      <a:pt x="194" y="209"/>
                    </a:lnTo>
                    <a:lnTo>
                      <a:pt x="194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7"/>
                    </a:lnTo>
                    <a:lnTo>
                      <a:pt x="194" y="219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4"/>
                    </a:lnTo>
                    <a:lnTo>
                      <a:pt x="194" y="226"/>
                    </a:lnTo>
                    <a:lnTo>
                      <a:pt x="194" y="228"/>
                    </a:lnTo>
                    <a:lnTo>
                      <a:pt x="196" y="228"/>
                    </a:lnTo>
                    <a:lnTo>
                      <a:pt x="196" y="230"/>
                    </a:lnTo>
                    <a:lnTo>
                      <a:pt x="196" y="232"/>
                    </a:lnTo>
                    <a:lnTo>
                      <a:pt x="196" y="234"/>
                    </a:lnTo>
                    <a:lnTo>
                      <a:pt x="196" y="236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7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6" y="253"/>
                    </a:lnTo>
                    <a:lnTo>
                      <a:pt x="196" y="255"/>
                    </a:lnTo>
                    <a:lnTo>
                      <a:pt x="196" y="257"/>
                    </a:lnTo>
                    <a:lnTo>
                      <a:pt x="196" y="259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6" y="269"/>
                    </a:lnTo>
                    <a:lnTo>
                      <a:pt x="196" y="271"/>
                    </a:lnTo>
                    <a:lnTo>
                      <a:pt x="196" y="272"/>
                    </a:lnTo>
                    <a:lnTo>
                      <a:pt x="196" y="274"/>
                    </a:lnTo>
                    <a:lnTo>
                      <a:pt x="196" y="276"/>
                    </a:lnTo>
                    <a:lnTo>
                      <a:pt x="196" y="278"/>
                    </a:lnTo>
                    <a:lnTo>
                      <a:pt x="196" y="280"/>
                    </a:lnTo>
                    <a:lnTo>
                      <a:pt x="196" y="282"/>
                    </a:lnTo>
                    <a:lnTo>
                      <a:pt x="196" y="284"/>
                    </a:lnTo>
                    <a:lnTo>
                      <a:pt x="196" y="286"/>
                    </a:lnTo>
                    <a:lnTo>
                      <a:pt x="196" y="288"/>
                    </a:lnTo>
                    <a:lnTo>
                      <a:pt x="196" y="290"/>
                    </a:lnTo>
                    <a:lnTo>
                      <a:pt x="196" y="292"/>
                    </a:lnTo>
                    <a:lnTo>
                      <a:pt x="196" y="294"/>
                    </a:lnTo>
                    <a:lnTo>
                      <a:pt x="196" y="295"/>
                    </a:lnTo>
                    <a:lnTo>
                      <a:pt x="196" y="297"/>
                    </a:lnTo>
                    <a:lnTo>
                      <a:pt x="196" y="299"/>
                    </a:lnTo>
                    <a:lnTo>
                      <a:pt x="196" y="301"/>
                    </a:lnTo>
                    <a:lnTo>
                      <a:pt x="196" y="303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6" y="309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6" y="315"/>
                    </a:lnTo>
                    <a:lnTo>
                      <a:pt x="194" y="315"/>
                    </a:lnTo>
                    <a:lnTo>
                      <a:pt x="193" y="315"/>
                    </a:lnTo>
                    <a:lnTo>
                      <a:pt x="191" y="315"/>
                    </a:lnTo>
                    <a:lnTo>
                      <a:pt x="189" y="315"/>
                    </a:lnTo>
                    <a:lnTo>
                      <a:pt x="187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1" y="315"/>
                    </a:lnTo>
                    <a:lnTo>
                      <a:pt x="179" y="315"/>
                    </a:lnTo>
                    <a:lnTo>
                      <a:pt x="177" y="315"/>
                    </a:lnTo>
                    <a:lnTo>
                      <a:pt x="175" y="315"/>
                    </a:lnTo>
                    <a:lnTo>
                      <a:pt x="173" y="315"/>
                    </a:lnTo>
                    <a:lnTo>
                      <a:pt x="171" y="315"/>
                    </a:lnTo>
                    <a:lnTo>
                      <a:pt x="169" y="315"/>
                    </a:lnTo>
                    <a:lnTo>
                      <a:pt x="168" y="315"/>
                    </a:lnTo>
                    <a:lnTo>
                      <a:pt x="166" y="315"/>
                    </a:lnTo>
                    <a:lnTo>
                      <a:pt x="164" y="315"/>
                    </a:lnTo>
                    <a:lnTo>
                      <a:pt x="162" y="315"/>
                    </a:lnTo>
                    <a:lnTo>
                      <a:pt x="160" y="315"/>
                    </a:lnTo>
                    <a:lnTo>
                      <a:pt x="158" y="315"/>
                    </a:lnTo>
                    <a:lnTo>
                      <a:pt x="156" y="315"/>
                    </a:lnTo>
                    <a:lnTo>
                      <a:pt x="154" y="315"/>
                    </a:lnTo>
                    <a:lnTo>
                      <a:pt x="152" y="315"/>
                    </a:lnTo>
                    <a:lnTo>
                      <a:pt x="150" y="315"/>
                    </a:lnTo>
                    <a:lnTo>
                      <a:pt x="148" y="315"/>
                    </a:lnTo>
                    <a:lnTo>
                      <a:pt x="146" y="315"/>
                    </a:lnTo>
                    <a:lnTo>
                      <a:pt x="145" y="315"/>
                    </a:lnTo>
                    <a:lnTo>
                      <a:pt x="143" y="315"/>
                    </a:lnTo>
                    <a:lnTo>
                      <a:pt x="141" y="315"/>
                    </a:lnTo>
                    <a:lnTo>
                      <a:pt x="139" y="315"/>
                    </a:lnTo>
                    <a:lnTo>
                      <a:pt x="137" y="315"/>
                    </a:lnTo>
                    <a:lnTo>
                      <a:pt x="135" y="315"/>
                    </a:lnTo>
                    <a:lnTo>
                      <a:pt x="133" y="315"/>
                    </a:lnTo>
                    <a:lnTo>
                      <a:pt x="131" y="315"/>
                    </a:lnTo>
                    <a:lnTo>
                      <a:pt x="129" y="315"/>
                    </a:lnTo>
                    <a:lnTo>
                      <a:pt x="127" y="315"/>
                    </a:lnTo>
                    <a:lnTo>
                      <a:pt x="125" y="315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20" y="315"/>
                    </a:lnTo>
                    <a:lnTo>
                      <a:pt x="118" y="315"/>
                    </a:lnTo>
                    <a:lnTo>
                      <a:pt x="116" y="315"/>
                    </a:lnTo>
                    <a:lnTo>
                      <a:pt x="114" y="315"/>
                    </a:lnTo>
                    <a:lnTo>
                      <a:pt x="112" y="315"/>
                    </a:lnTo>
                    <a:lnTo>
                      <a:pt x="110" y="315"/>
                    </a:lnTo>
                    <a:lnTo>
                      <a:pt x="108" y="315"/>
                    </a:lnTo>
                    <a:lnTo>
                      <a:pt x="106" y="315"/>
                    </a:lnTo>
                    <a:lnTo>
                      <a:pt x="104" y="315"/>
                    </a:lnTo>
                    <a:lnTo>
                      <a:pt x="102" y="315"/>
                    </a:lnTo>
                    <a:lnTo>
                      <a:pt x="100" y="315"/>
                    </a:lnTo>
                    <a:lnTo>
                      <a:pt x="98" y="315"/>
                    </a:lnTo>
                    <a:lnTo>
                      <a:pt x="97" y="315"/>
                    </a:lnTo>
                    <a:lnTo>
                      <a:pt x="95" y="315"/>
                    </a:lnTo>
                    <a:lnTo>
                      <a:pt x="93" y="315"/>
                    </a:lnTo>
                    <a:lnTo>
                      <a:pt x="91" y="315"/>
                    </a:lnTo>
                    <a:lnTo>
                      <a:pt x="89" y="315"/>
                    </a:lnTo>
                    <a:lnTo>
                      <a:pt x="87" y="315"/>
                    </a:lnTo>
                    <a:lnTo>
                      <a:pt x="85" y="315"/>
                    </a:lnTo>
                    <a:lnTo>
                      <a:pt x="83" y="315"/>
                    </a:lnTo>
                    <a:lnTo>
                      <a:pt x="81" y="315"/>
                    </a:lnTo>
                    <a:lnTo>
                      <a:pt x="79" y="315"/>
                    </a:lnTo>
                    <a:lnTo>
                      <a:pt x="77" y="315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2" y="315"/>
                    </a:lnTo>
                    <a:lnTo>
                      <a:pt x="70" y="315"/>
                    </a:lnTo>
                    <a:lnTo>
                      <a:pt x="68" y="315"/>
                    </a:lnTo>
                    <a:lnTo>
                      <a:pt x="66" y="315"/>
                    </a:lnTo>
                    <a:lnTo>
                      <a:pt x="64" y="315"/>
                    </a:lnTo>
                    <a:lnTo>
                      <a:pt x="62" y="315"/>
                    </a:lnTo>
                    <a:lnTo>
                      <a:pt x="60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0" y="315"/>
                    </a:lnTo>
                    <a:lnTo>
                      <a:pt x="48" y="315"/>
                    </a:lnTo>
                    <a:lnTo>
                      <a:pt x="47" y="315"/>
                    </a:lnTo>
                    <a:lnTo>
                      <a:pt x="45" y="315"/>
                    </a:lnTo>
                    <a:lnTo>
                      <a:pt x="43" y="315"/>
                    </a:lnTo>
                    <a:lnTo>
                      <a:pt x="41" y="315"/>
                    </a:lnTo>
                    <a:lnTo>
                      <a:pt x="39" y="315"/>
                    </a:lnTo>
                    <a:lnTo>
                      <a:pt x="37" y="315"/>
                    </a:lnTo>
                    <a:lnTo>
                      <a:pt x="35" y="315"/>
                    </a:lnTo>
                    <a:lnTo>
                      <a:pt x="33" y="315"/>
                    </a:lnTo>
                    <a:lnTo>
                      <a:pt x="31" y="315"/>
                    </a:lnTo>
                    <a:lnTo>
                      <a:pt x="29" y="315"/>
                    </a:lnTo>
                    <a:lnTo>
                      <a:pt x="27" y="315"/>
                    </a:lnTo>
                    <a:lnTo>
                      <a:pt x="25" y="315"/>
                    </a:lnTo>
                    <a:lnTo>
                      <a:pt x="24" y="315"/>
                    </a:lnTo>
                    <a:lnTo>
                      <a:pt x="22" y="315"/>
                    </a:lnTo>
                    <a:lnTo>
                      <a:pt x="20" y="315"/>
                    </a:lnTo>
                    <a:lnTo>
                      <a:pt x="18" y="315"/>
                    </a:lnTo>
                    <a:lnTo>
                      <a:pt x="16" y="315"/>
                    </a:lnTo>
                    <a:lnTo>
                      <a:pt x="14" y="315"/>
                    </a:lnTo>
                    <a:lnTo>
                      <a:pt x="12" y="315"/>
                    </a:lnTo>
                    <a:lnTo>
                      <a:pt x="10" y="315"/>
                    </a:lnTo>
                    <a:lnTo>
                      <a:pt x="8" y="315"/>
                    </a:lnTo>
                    <a:lnTo>
                      <a:pt x="6" y="315"/>
                    </a:lnTo>
                    <a:lnTo>
                      <a:pt x="6" y="313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5"/>
                    </a:lnTo>
                    <a:lnTo>
                      <a:pt x="6" y="303"/>
                    </a:lnTo>
                    <a:lnTo>
                      <a:pt x="6" y="301"/>
                    </a:lnTo>
                    <a:lnTo>
                      <a:pt x="6" y="299"/>
                    </a:lnTo>
                    <a:lnTo>
                      <a:pt x="6" y="297"/>
                    </a:lnTo>
                    <a:lnTo>
                      <a:pt x="6" y="295"/>
                    </a:lnTo>
                    <a:lnTo>
                      <a:pt x="6" y="294"/>
                    </a:lnTo>
                    <a:lnTo>
                      <a:pt x="6" y="292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6" y="286"/>
                    </a:lnTo>
                    <a:lnTo>
                      <a:pt x="6" y="284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6" y="278"/>
                    </a:lnTo>
                    <a:lnTo>
                      <a:pt x="6" y="276"/>
                    </a:lnTo>
                    <a:lnTo>
                      <a:pt x="6" y="274"/>
                    </a:lnTo>
                    <a:lnTo>
                      <a:pt x="6" y="272"/>
                    </a:lnTo>
                    <a:lnTo>
                      <a:pt x="6" y="271"/>
                    </a:lnTo>
                    <a:lnTo>
                      <a:pt x="6" y="269"/>
                    </a:lnTo>
                    <a:lnTo>
                      <a:pt x="6" y="267"/>
                    </a:lnTo>
                    <a:lnTo>
                      <a:pt x="6" y="265"/>
                    </a:lnTo>
                    <a:lnTo>
                      <a:pt x="6" y="263"/>
                    </a:lnTo>
                    <a:lnTo>
                      <a:pt x="6" y="261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6" y="253"/>
                    </a:lnTo>
                    <a:lnTo>
                      <a:pt x="6" y="251"/>
                    </a:lnTo>
                    <a:lnTo>
                      <a:pt x="6" y="249"/>
                    </a:lnTo>
                    <a:lnTo>
                      <a:pt x="6" y="247"/>
                    </a:lnTo>
                    <a:lnTo>
                      <a:pt x="6" y="246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6"/>
                    </a:lnTo>
                    <a:lnTo>
                      <a:pt x="8" y="236"/>
                    </a:lnTo>
                    <a:lnTo>
                      <a:pt x="6" y="234"/>
                    </a:lnTo>
                    <a:lnTo>
                      <a:pt x="8" y="234"/>
                    </a:lnTo>
                    <a:lnTo>
                      <a:pt x="8" y="232"/>
                    </a:lnTo>
                    <a:lnTo>
                      <a:pt x="8" y="230"/>
                    </a:lnTo>
                    <a:lnTo>
                      <a:pt x="8" y="228"/>
                    </a:lnTo>
                    <a:lnTo>
                      <a:pt x="10" y="228"/>
                    </a:lnTo>
                    <a:lnTo>
                      <a:pt x="10" y="226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10" y="224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8" y="221"/>
                    </a:lnTo>
                    <a:lnTo>
                      <a:pt x="8" y="219"/>
                    </a:lnTo>
                    <a:lnTo>
                      <a:pt x="8" y="217"/>
                    </a:lnTo>
                    <a:lnTo>
                      <a:pt x="6" y="217"/>
                    </a:lnTo>
                    <a:lnTo>
                      <a:pt x="6" y="219"/>
                    </a:lnTo>
                    <a:lnTo>
                      <a:pt x="6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0" y="215"/>
                    </a:lnTo>
                    <a:lnTo>
                      <a:pt x="2" y="215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201"/>
                    </a:lnTo>
                    <a:lnTo>
                      <a:pt x="4" y="199"/>
                    </a:lnTo>
                    <a:lnTo>
                      <a:pt x="4" y="198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10" y="194"/>
                    </a:lnTo>
                    <a:lnTo>
                      <a:pt x="10" y="19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2" name="Freeform 13"/>
              <p:cNvSpPr>
                <a:spLocks/>
              </p:cNvSpPr>
              <p:nvPr/>
            </p:nvSpPr>
            <p:spPr bwMode="auto">
              <a:xfrm>
                <a:off x="5050310" y="1845307"/>
                <a:ext cx="130734" cy="234490"/>
              </a:xfrm>
              <a:custGeom>
                <a:avLst/>
                <a:gdLst>
                  <a:gd name="T0" fmla="*/ 10 w 63"/>
                  <a:gd name="T1" fmla="*/ 71 h 113"/>
                  <a:gd name="T2" fmla="*/ 12 w 63"/>
                  <a:gd name="T3" fmla="*/ 65 h 113"/>
                  <a:gd name="T4" fmla="*/ 13 w 63"/>
                  <a:gd name="T5" fmla="*/ 63 h 113"/>
                  <a:gd name="T6" fmla="*/ 13 w 63"/>
                  <a:gd name="T7" fmla="*/ 59 h 113"/>
                  <a:gd name="T8" fmla="*/ 15 w 63"/>
                  <a:gd name="T9" fmla="*/ 57 h 113"/>
                  <a:gd name="T10" fmla="*/ 15 w 63"/>
                  <a:gd name="T11" fmla="*/ 53 h 113"/>
                  <a:gd name="T12" fmla="*/ 17 w 63"/>
                  <a:gd name="T13" fmla="*/ 52 h 113"/>
                  <a:gd name="T14" fmla="*/ 17 w 63"/>
                  <a:gd name="T15" fmla="*/ 48 h 113"/>
                  <a:gd name="T16" fmla="*/ 17 w 63"/>
                  <a:gd name="T17" fmla="*/ 44 h 113"/>
                  <a:gd name="T18" fmla="*/ 23 w 63"/>
                  <a:gd name="T19" fmla="*/ 42 h 113"/>
                  <a:gd name="T20" fmla="*/ 27 w 63"/>
                  <a:gd name="T21" fmla="*/ 38 h 113"/>
                  <a:gd name="T22" fmla="*/ 31 w 63"/>
                  <a:gd name="T23" fmla="*/ 34 h 113"/>
                  <a:gd name="T24" fmla="*/ 33 w 63"/>
                  <a:gd name="T25" fmla="*/ 32 h 113"/>
                  <a:gd name="T26" fmla="*/ 33 w 63"/>
                  <a:gd name="T27" fmla="*/ 28 h 113"/>
                  <a:gd name="T28" fmla="*/ 29 w 63"/>
                  <a:gd name="T29" fmla="*/ 25 h 113"/>
                  <a:gd name="T30" fmla="*/ 33 w 63"/>
                  <a:gd name="T31" fmla="*/ 21 h 113"/>
                  <a:gd name="T32" fmla="*/ 33 w 63"/>
                  <a:gd name="T33" fmla="*/ 17 h 113"/>
                  <a:gd name="T34" fmla="*/ 35 w 63"/>
                  <a:gd name="T35" fmla="*/ 11 h 113"/>
                  <a:gd name="T36" fmla="*/ 35 w 63"/>
                  <a:gd name="T37" fmla="*/ 7 h 113"/>
                  <a:gd name="T38" fmla="*/ 35 w 63"/>
                  <a:gd name="T39" fmla="*/ 4 h 113"/>
                  <a:gd name="T40" fmla="*/ 36 w 63"/>
                  <a:gd name="T41" fmla="*/ 2 h 113"/>
                  <a:gd name="T42" fmla="*/ 38 w 63"/>
                  <a:gd name="T43" fmla="*/ 0 h 113"/>
                  <a:gd name="T44" fmla="*/ 44 w 63"/>
                  <a:gd name="T45" fmla="*/ 2 h 113"/>
                  <a:gd name="T46" fmla="*/ 46 w 63"/>
                  <a:gd name="T47" fmla="*/ 4 h 113"/>
                  <a:gd name="T48" fmla="*/ 48 w 63"/>
                  <a:gd name="T49" fmla="*/ 9 h 113"/>
                  <a:gd name="T50" fmla="*/ 48 w 63"/>
                  <a:gd name="T51" fmla="*/ 17 h 113"/>
                  <a:gd name="T52" fmla="*/ 48 w 63"/>
                  <a:gd name="T53" fmla="*/ 25 h 113"/>
                  <a:gd name="T54" fmla="*/ 48 w 63"/>
                  <a:gd name="T55" fmla="*/ 32 h 113"/>
                  <a:gd name="T56" fmla="*/ 48 w 63"/>
                  <a:gd name="T57" fmla="*/ 40 h 113"/>
                  <a:gd name="T58" fmla="*/ 50 w 63"/>
                  <a:gd name="T59" fmla="*/ 48 h 113"/>
                  <a:gd name="T60" fmla="*/ 50 w 63"/>
                  <a:gd name="T61" fmla="*/ 55 h 113"/>
                  <a:gd name="T62" fmla="*/ 50 w 63"/>
                  <a:gd name="T63" fmla="*/ 63 h 113"/>
                  <a:gd name="T64" fmla="*/ 50 w 63"/>
                  <a:gd name="T65" fmla="*/ 71 h 113"/>
                  <a:gd name="T66" fmla="*/ 52 w 63"/>
                  <a:gd name="T67" fmla="*/ 76 h 113"/>
                  <a:gd name="T68" fmla="*/ 50 w 63"/>
                  <a:gd name="T69" fmla="*/ 78 h 113"/>
                  <a:gd name="T70" fmla="*/ 50 w 63"/>
                  <a:gd name="T71" fmla="*/ 86 h 113"/>
                  <a:gd name="T72" fmla="*/ 54 w 63"/>
                  <a:gd name="T73" fmla="*/ 90 h 113"/>
                  <a:gd name="T74" fmla="*/ 54 w 63"/>
                  <a:gd name="T75" fmla="*/ 94 h 113"/>
                  <a:gd name="T76" fmla="*/ 58 w 63"/>
                  <a:gd name="T77" fmla="*/ 98 h 113"/>
                  <a:gd name="T78" fmla="*/ 61 w 63"/>
                  <a:gd name="T79" fmla="*/ 101 h 113"/>
                  <a:gd name="T80" fmla="*/ 61 w 63"/>
                  <a:gd name="T81" fmla="*/ 105 h 113"/>
                  <a:gd name="T82" fmla="*/ 58 w 63"/>
                  <a:gd name="T83" fmla="*/ 107 h 113"/>
                  <a:gd name="T84" fmla="*/ 52 w 63"/>
                  <a:gd name="T85" fmla="*/ 105 h 113"/>
                  <a:gd name="T86" fmla="*/ 46 w 63"/>
                  <a:gd name="T87" fmla="*/ 109 h 113"/>
                  <a:gd name="T88" fmla="*/ 42 w 63"/>
                  <a:gd name="T89" fmla="*/ 111 h 113"/>
                  <a:gd name="T90" fmla="*/ 36 w 63"/>
                  <a:gd name="T91" fmla="*/ 113 h 113"/>
                  <a:gd name="T92" fmla="*/ 29 w 63"/>
                  <a:gd name="T93" fmla="*/ 113 h 113"/>
                  <a:gd name="T94" fmla="*/ 21 w 63"/>
                  <a:gd name="T95" fmla="*/ 113 h 113"/>
                  <a:gd name="T96" fmla="*/ 13 w 63"/>
                  <a:gd name="T97" fmla="*/ 113 h 113"/>
                  <a:gd name="T98" fmla="*/ 6 w 63"/>
                  <a:gd name="T99" fmla="*/ 113 h 113"/>
                  <a:gd name="T100" fmla="*/ 2 w 63"/>
                  <a:gd name="T101" fmla="*/ 109 h 113"/>
                  <a:gd name="T102" fmla="*/ 2 w 63"/>
                  <a:gd name="T103" fmla="*/ 105 h 113"/>
                  <a:gd name="T104" fmla="*/ 4 w 63"/>
                  <a:gd name="T105" fmla="*/ 100 h 113"/>
                  <a:gd name="T106" fmla="*/ 4 w 63"/>
                  <a:gd name="T107" fmla="*/ 92 h 113"/>
                  <a:gd name="T108" fmla="*/ 6 w 63"/>
                  <a:gd name="T109" fmla="*/ 86 h 113"/>
                  <a:gd name="T110" fmla="*/ 6 w 63"/>
                  <a:gd name="T111" fmla="*/ 80 h 113"/>
                  <a:gd name="T112" fmla="*/ 8 w 63"/>
                  <a:gd name="T113" fmla="*/ 7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113">
                    <a:moveTo>
                      <a:pt x="8" y="75"/>
                    </a:move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0" y="44"/>
                    </a:lnTo>
                    <a:lnTo>
                      <a:pt x="50" y="46"/>
                    </a:lnTo>
                    <a:lnTo>
                      <a:pt x="50" y="48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9"/>
                    </a:lnTo>
                    <a:lnTo>
                      <a:pt x="50" y="61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50" y="69"/>
                    </a:lnTo>
                    <a:lnTo>
                      <a:pt x="50" y="71"/>
                    </a:lnTo>
                    <a:lnTo>
                      <a:pt x="50" y="73"/>
                    </a:lnTo>
                    <a:lnTo>
                      <a:pt x="50" y="75"/>
                    </a:lnTo>
                    <a:lnTo>
                      <a:pt x="50" y="76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50" y="78"/>
                    </a:lnTo>
                    <a:lnTo>
                      <a:pt x="52" y="78"/>
                    </a:lnTo>
                    <a:lnTo>
                      <a:pt x="50" y="78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6" y="94"/>
                    </a:lnTo>
                    <a:lnTo>
                      <a:pt x="54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6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0" y="101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3" y="103"/>
                    </a:lnTo>
                    <a:lnTo>
                      <a:pt x="63" y="105"/>
                    </a:lnTo>
                    <a:lnTo>
                      <a:pt x="61" y="105"/>
                    </a:lnTo>
                    <a:lnTo>
                      <a:pt x="60" y="103"/>
                    </a:lnTo>
                    <a:lnTo>
                      <a:pt x="58" y="103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2" y="105"/>
                    </a:lnTo>
                    <a:lnTo>
                      <a:pt x="50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1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13"/>
                    </a:lnTo>
                    <a:lnTo>
                      <a:pt x="40" y="113"/>
                    </a:lnTo>
                    <a:lnTo>
                      <a:pt x="38" y="113"/>
                    </a:lnTo>
                    <a:lnTo>
                      <a:pt x="36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1" y="113"/>
                    </a:lnTo>
                    <a:lnTo>
                      <a:pt x="29" y="113"/>
                    </a:lnTo>
                    <a:lnTo>
                      <a:pt x="27" y="113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3"/>
                    </a:lnTo>
                    <a:lnTo>
                      <a:pt x="19" y="113"/>
                    </a:lnTo>
                    <a:lnTo>
                      <a:pt x="17" y="113"/>
                    </a:lnTo>
                    <a:lnTo>
                      <a:pt x="15" y="113"/>
                    </a:lnTo>
                    <a:lnTo>
                      <a:pt x="13" y="113"/>
                    </a:lnTo>
                    <a:lnTo>
                      <a:pt x="12" y="113"/>
                    </a:lnTo>
                    <a:lnTo>
                      <a:pt x="10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5"/>
                    </a:lnTo>
                    <a:lnTo>
                      <a:pt x="8" y="7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3" name="Freeform 14"/>
              <p:cNvSpPr>
                <a:spLocks/>
              </p:cNvSpPr>
              <p:nvPr/>
            </p:nvSpPr>
            <p:spPr bwMode="auto">
              <a:xfrm>
                <a:off x="4280438" y="2600654"/>
                <a:ext cx="583112" cy="228264"/>
              </a:xfrm>
              <a:custGeom>
                <a:avLst/>
                <a:gdLst>
                  <a:gd name="T0" fmla="*/ 68 w 281"/>
                  <a:gd name="T1" fmla="*/ 18 h 110"/>
                  <a:gd name="T2" fmla="*/ 73 w 281"/>
                  <a:gd name="T3" fmla="*/ 18 h 110"/>
                  <a:gd name="T4" fmla="*/ 79 w 281"/>
                  <a:gd name="T5" fmla="*/ 10 h 110"/>
                  <a:gd name="T6" fmla="*/ 81 w 281"/>
                  <a:gd name="T7" fmla="*/ 6 h 110"/>
                  <a:gd name="T8" fmla="*/ 89 w 281"/>
                  <a:gd name="T9" fmla="*/ 0 h 110"/>
                  <a:gd name="T10" fmla="*/ 102 w 281"/>
                  <a:gd name="T11" fmla="*/ 0 h 110"/>
                  <a:gd name="T12" fmla="*/ 114 w 281"/>
                  <a:gd name="T13" fmla="*/ 2 h 110"/>
                  <a:gd name="T14" fmla="*/ 127 w 281"/>
                  <a:gd name="T15" fmla="*/ 2 h 110"/>
                  <a:gd name="T16" fmla="*/ 141 w 281"/>
                  <a:gd name="T17" fmla="*/ 2 h 110"/>
                  <a:gd name="T18" fmla="*/ 154 w 281"/>
                  <a:gd name="T19" fmla="*/ 2 h 110"/>
                  <a:gd name="T20" fmla="*/ 167 w 281"/>
                  <a:gd name="T21" fmla="*/ 2 h 110"/>
                  <a:gd name="T22" fmla="*/ 181 w 281"/>
                  <a:gd name="T23" fmla="*/ 2 h 110"/>
                  <a:gd name="T24" fmla="*/ 194 w 281"/>
                  <a:gd name="T25" fmla="*/ 2 h 110"/>
                  <a:gd name="T26" fmla="*/ 208 w 281"/>
                  <a:gd name="T27" fmla="*/ 2 h 110"/>
                  <a:gd name="T28" fmla="*/ 221 w 281"/>
                  <a:gd name="T29" fmla="*/ 2 h 110"/>
                  <a:gd name="T30" fmla="*/ 235 w 281"/>
                  <a:gd name="T31" fmla="*/ 2 h 110"/>
                  <a:gd name="T32" fmla="*/ 240 w 281"/>
                  <a:gd name="T33" fmla="*/ 2 h 110"/>
                  <a:gd name="T34" fmla="*/ 254 w 281"/>
                  <a:gd name="T35" fmla="*/ 2 h 110"/>
                  <a:gd name="T36" fmla="*/ 267 w 281"/>
                  <a:gd name="T37" fmla="*/ 2 h 110"/>
                  <a:gd name="T38" fmla="*/ 273 w 281"/>
                  <a:gd name="T39" fmla="*/ 16 h 110"/>
                  <a:gd name="T40" fmla="*/ 279 w 281"/>
                  <a:gd name="T41" fmla="*/ 29 h 110"/>
                  <a:gd name="T42" fmla="*/ 281 w 281"/>
                  <a:gd name="T43" fmla="*/ 41 h 110"/>
                  <a:gd name="T44" fmla="*/ 279 w 281"/>
                  <a:gd name="T45" fmla="*/ 52 h 110"/>
                  <a:gd name="T46" fmla="*/ 269 w 281"/>
                  <a:gd name="T47" fmla="*/ 58 h 110"/>
                  <a:gd name="T48" fmla="*/ 260 w 281"/>
                  <a:gd name="T49" fmla="*/ 66 h 110"/>
                  <a:gd name="T50" fmla="*/ 250 w 281"/>
                  <a:gd name="T51" fmla="*/ 73 h 110"/>
                  <a:gd name="T52" fmla="*/ 244 w 281"/>
                  <a:gd name="T53" fmla="*/ 79 h 110"/>
                  <a:gd name="T54" fmla="*/ 235 w 281"/>
                  <a:gd name="T55" fmla="*/ 75 h 110"/>
                  <a:gd name="T56" fmla="*/ 225 w 281"/>
                  <a:gd name="T57" fmla="*/ 79 h 110"/>
                  <a:gd name="T58" fmla="*/ 215 w 281"/>
                  <a:gd name="T59" fmla="*/ 85 h 110"/>
                  <a:gd name="T60" fmla="*/ 208 w 281"/>
                  <a:gd name="T61" fmla="*/ 93 h 110"/>
                  <a:gd name="T62" fmla="*/ 204 w 281"/>
                  <a:gd name="T63" fmla="*/ 104 h 110"/>
                  <a:gd name="T64" fmla="*/ 198 w 281"/>
                  <a:gd name="T65" fmla="*/ 108 h 110"/>
                  <a:gd name="T66" fmla="*/ 187 w 281"/>
                  <a:gd name="T67" fmla="*/ 106 h 110"/>
                  <a:gd name="T68" fmla="*/ 179 w 281"/>
                  <a:gd name="T69" fmla="*/ 102 h 110"/>
                  <a:gd name="T70" fmla="*/ 171 w 281"/>
                  <a:gd name="T71" fmla="*/ 96 h 110"/>
                  <a:gd name="T72" fmla="*/ 164 w 281"/>
                  <a:gd name="T73" fmla="*/ 89 h 110"/>
                  <a:gd name="T74" fmla="*/ 156 w 281"/>
                  <a:gd name="T75" fmla="*/ 79 h 110"/>
                  <a:gd name="T76" fmla="*/ 146 w 281"/>
                  <a:gd name="T77" fmla="*/ 70 h 110"/>
                  <a:gd name="T78" fmla="*/ 133 w 281"/>
                  <a:gd name="T79" fmla="*/ 70 h 110"/>
                  <a:gd name="T80" fmla="*/ 119 w 281"/>
                  <a:gd name="T81" fmla="*/ 70 h 110"/>
                  <a:gd name="T82" fmla="*/ 112 w 281"/>
                  <a:gd name="T83" fmla="*/ 64 h 110"/>
                  <a:gd name="T84" fmla="*/ 106 w 281"/>
                  <a:gd name="T85" fmla="*/ 60 h 110"/>
                  <a:gd name="T86" fmla="*/ 100 w 281"/>
                  <a:gd name="T87" fmla="*/ 56 h 110"/>
                  <a:gd name="T88" fmla="*/ 87 w 281"/>
                  <a:gd name="T89" fmla="*/ 56 h 110"/>
                  <a:gd name="T90" fmla="*/ 73 w 281"/>
                  <a:gd name="T91" fmla="*/ 54 h 110"/>
                  <a:gd name="T92" fmla="*/ 62 w 281"/>
                  <a:gd name="T93" fmla="*/ 56 h 110"/>
                  <a:gd name="T94" fmla="*/ 56 w 281"/>
                  <a:gd name="T95" fmla="*/ 56 h 110"/>
                  <a:gd name="T96" fmla="*/ 50 w 281"/>
                  <a:gd name="T97" fmla="*/ 60 h 110"/>
                  <a:gd name="T98" fmla="*/ 43 w 281"/>
                  <a:gd name="T99" fmla="*/ 62 h 110"/>
                  <a:gd name="T100" fmla="*/ 29 w 281"/>
                  <a:gd name="T101" fmla="*/ 62 h 110"/>
                  <a:gd name="T102" fmla="*/ 16 w 281"/>
                  <a:gd name="T103" fmla="*/ 62 h 110"/>
                  <a:gd name="T104" fmla="*/ 2 w 281"/>
                  <a:gd name="T105" fmla="*/ 62 h 110"/>
                  <a:gd name="T106" fmla="*/ 2 w 281"/>
                  <a:gd name="T107" fmla="*/ 52 h 110"/>
                  <a:gd name="T108" fmla="*/ 10 w 281"/>
                  <a:gd name="T109" fmla="*/ 50 h 110"/>
                  <a:gd name="T110" fmla="*/ 10 w 281"/>
                  <a:gd name="T111" fmla="*/ 45 h 110"/>
                  <a:gd name="T112" fmla="*/ 20 w 281"/>
                  <a:gd name="T113" fmla="*/ 41 h 110"/>
                  <a:gd name="T114" fmla="*/ 29 w 281"/>
                  <a:gd name="T115" fmla="*/ 37 h 110"/>
                  <a:gd name="T116" fmla="*/ 39 w 281"/>
                  <a:gd name="T117" fmla="*/ 33 h 110"/>
                  <a:gd name="T118" fmla="*/ 45 w 281"/>
                  <a:gd name="T119" fmla="*/ 29 h 110"/>
                  <a:gd name="T120" fmla="*/ 48 w 281"/>
                  <a:gd name="T121" fmla="*/ 27 h 110"/>
                  <a:gd name="T122" fmla="*/ 54 w 281"/>
                  <a:gd name="T123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1" h="110">
                    <a:moveTo>
                      <a:pt x="60" y="22"/>
                    </a:moveTo>
                    <a:lnTo>
                      <a:pt x="60" y="20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1" y="8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3" y="4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9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7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4" y="2"/>
                    </a:lnTo>
                    <a:lnTo>
                      <a:pt x="256" y="2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69" y="4"/>
                    </a:lnTo>
                    <a:lnTo>
                      <a:pt x="269" y="6"/>
                    </a:lnTo>
                    <a:lnTo>
                      <a:pt x="271" y="8"/>
                    </a:lnTo>
                    <a:lnTo>
                      <a:pt x="271" y="10"/>
                    </a:lnTo>
                    <a:lnTo>
                      <a:pt x="271" y="14"/>
                    </a:lnTo>
                    <a:lnTo>
                      <a:pt x="273" y="16"/>
                    </a:lnTo>
                    <a:lnTo>
                      <a:pt x="273" y="18"/>
                    </a:lnTo>
                    <a:lnTo>
                      <a:pt x="273" y="20"/>
                    </a:lnTo>
                    <a:lnTo>
                      <a:pt x="275" y="20"/>
                    </a:lnTo>
                    <a:lnTo>
                      <a:pt x="275" y="22"/>
                    </a:lnTo>
                    <a:lnTo>
                      <a:pt x="275" y="23"/>
                    </a:lnTo>
                    <a:lnTo>
                      <a:pt x="277" y="25"/>
                    </a:lnTo>
                    <a:lnTo>
                      <a:pt x="279" y="29"/>
                    </a:lnTo>
                    <a:lnTo>
                      <a:pt x="279" y="31"/>
                    </a:lnTo>
                    <a:lnTo>
                      <a:pt x="279" y="33"/>
                    </a:lnTo>
                    <a:lnTo>
                      <a:pt x="281" y="33"/>
                    </a:lnTo>
                    <a:lnTo>
                      <a:pt x="281" y="35"/>
                    </a:lnTo>
                    <a:lnTo>
                      <a:pt x="281" y="37"/>
                    </a:lnTo>
                    <a:lnTo>
                      <a:pt x="281" y="39"/>
                    </a:lnTo>
                    <a:lnTo>
                      <a:pt x="281" y="41"/>
                    </a:lnTo>
                    <a:lnTo>
                      <a:pt x="281" y="43"/>
                    </a:lnTo>
                    <a:lnTo>
                      <a:pt x="281" y="45"/>
                    </a:lnTo>
                    <a:lnTo>
                      <a:pt x="281" y="47"/>
                    </a:lnTo>
                    <a:lnTo>
                      <a:pt x="281" y="48"/>
                    </a:lnTo>
                    <a:lnTo>
                      <a:pt x="281" y="50"/>
                    </a:lnTo>
                    <a:lnTo>
                      <a:pt x="281" y="52"/>
                    </a:lnTo>
                    <a:lnTo>
                      <a:pt x="279" y="52"/>
                    </a:lnTo>
                    <a:lnTo>
                      <a:pt x="279" y="54"/>
                    </a:lnTo>
                    <a:lnTo>
                      <a:pt x="279" y="56"/>
                    </a:lnTo>
                    <a:lnTo>
                      <a:pt x="277" y="56"/>
                    </a:lnTo>
                    <a:lnTo>
                      <a:pt x="275" y="56"/>
                    </a:lnTo>
                    <a:lnTo>
                      <a:pt x="273" y="56"/>
                    </a:lnTo>
                    <a:lnTo>
                      <a:pt x="271" y="56"/>
                    </a:lnTo>
                    <a:lnTo>
                      <a:pt x="269" y="58"/>
                    </a:lnTo>
                    <a:lnTo>
                      <a:pt x="267" y="58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2" y="62"/>
                    </a:lnTo>
                    <a:lnTo>
                      <a:pt x="260" y="64"/>
                    </a:lnTo>
                    <a:lnTo>
                      <a:pt x="260" y="66"/>
                    </a:lnTo>
                    <a:lnTo>
                      <a:pt x="258" y="66"/>
                    </a:lnTo>
                    <a:lnTo>
                      <a:pt x="256" y="68"/>
                    </a:lnTo>
                    <a:lnTo>
                      <a:pt x="254" y="70"/>
                    </a:lnTo>
                    <a:lnTo>
                      <a:pt x="254" y="71"/>
                    </a:lnTo>
                    <a:lnTo>
                      <a:pt x="252" y="71"/>
                    </a:lnTo>
                    <a:lnTo>
                      <a:pt x="252" y="73"/>
                    </a:lnTo>
                    <a:lnTo>
                      <a:pt x="250" y="73"/>
                    </a:lnTo>
                    <a:lnTo>
                      <a:pt x="250" y="75"/>
                    </a:lnTo>
                    <a:lnTo>
                      <a:pt x="248" y="75"/>
                    </a:lnTo>
                    <a:lnTo>
                      <a:pt x="248" y="77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79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37" y="75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7"/>
                    </a:lnTo>
                    <a:lnTo>
                      <a:pt x="231" y="77"/>
                    </a:lnTo>
                    <a:lnTo>
                      <a:pt x="229" y="77"/>
                    </a:lnTo>
                    <a:lnTo>
                      <a:pt x="227" y="77"/>
                    </a:lnTo>
                    <a:lnTo>
                      <a:pt x="227" y="79"/>
                    </a:lnTo>
                    <a:lnTo>
                      <a:pt x="225" y="79"/>
                    </a:lnTo>
                    <a:lnTo>
                      <a:pt x="223" y="81"/>
                    </a:lnTo>
                    <a:lnTo>
                      <a:pt x="221" y="81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7" y="83"/>
                    </a:lnTo>
                    <a:lnTo>
                      <a:pt x="217" y="85"/>
                    </a:lnTo>
                    <a:lnTo>
                      <a:pt x="215" y="85"/>
                    </a:lnTo>
                    <a:lnTo>
                      <a:pt x="215" y="87"/>
                    </a:lnTo>
                    <a:lnTo>
                      <a:pt x="214" y="87"/>
                    </a:lnTo>
                    <a:lnTo>
                      <a:pt x="214" y="89"/>
                    </a:lnTo>
                    <a:lnTo>
                      <a:pt x="212" y="89"/>
                    </a:lnTo>
                    <a:lnTo>
                      <a:pt x="210" y="91"/>
                    </a:lnTo>
                    <a:lnTo>
                      <a:pt x="210" y="93"/>
                    </a:lnTo>
                    <a:lnTo>
                      <a:pt x="208" y="93"/>
                    </a:lnTo>
                    <a:lnTo>
                      <a:pt x="208" y="95"/>
                    </a:lnTo>
                    <a:lnTo>
                      <a:pt x="206" y="95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0" y="110"/>
                    </a:lnTo>
                    <a:lnTo>
                      <a:pt x="200" y="108"/>
                    </a:lnTo>
                    <a:lnTo>
                      <a:pt x="198" y="108"/>
                    </a:lnTo>
                    <a:lnTo>
                      <a:pt x="198" y="106"/>
                    </a:lnTo>
                    <a:lnTo>
                      <a:pt x="196" y="106"/>
                    </a:lnTo>
                    <a:lnTo>
                      <a:pt x="194" y="106"/>
                    </a:lnTo>
                    <a:lnTo>
                      <a:pt x="192" y="106"/>
                    </a:lnTo>
                    <a:lnTo>
                      <a:pt x="190" y="106"/>
                    </a:lnTo>
                    <a:lnTo>
                      <a:pt x="189" y="106"/>
                    </a:lnTo>
                    <a:lnTo>
                      <a:pt x="187" y="106"/>
                    </a:lnTo>
                    <a:lnTo>
                      <a:pt x="185" y="108"/>
                    </a:lnTo>
                    <a:lnTo>
                      <a:pt x="183" y="108"/>
                    </a:lnTo>
                    <a:lnTo>
                      <a:pt x="183" y="106"/>
                    </a:lnTo>
                    <a:lnTo>
                      <a:pt x="181" y="106"/>
                    </a:lnTo>
                    <a:lnTo>
                      <a:pt x="181" y="104"/>
                    </a:lnTo>
                    <a:lnTo>
                      <a:pt x="179" y="104"/>
                    </a:lnTo>
                    <a:lnTo>
                      <a:pt x="179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5" y="100"/>
                    </a:lnTo>
                    <a:lnTo>
                      <a:pt x="175" y="98"/>
                    </a:lnTo>
                    <a:lnTo>
                      <a:pt x="173" y="98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1"/>
                    </a:lnTo>
                    <a:lnTo>
                      <a:pt x="166" y="89"/>
                    </a:lnTo>
                    <a:lnTo>
                      <a:pt x="164" y="89"/>
                    </a:lnTo>
                    <a:lnTo>
                      <a:pt x="164" y="87"/>
                    </a:lnTo>
                    <a:lnTo>
                      <a:pt x="162" y="87"/>
                    </a:lnTo>
                    <a:lnTo>
                      <a:pt x="162" y="85"/>
                    </a:lnTo>
                    <a:lnTo>
                      <a:pt x="160" y="83"/>
                    </a:lnTo>
                    <a:lnTo>
                      <a:pt x="158" y="81"/>
                    </a:lnTo>
                    <a:lnTo>
                      <a:pt x="158" y="79"/>
                    </a:lnTo>
                    <a:lnTo>
                      <a:pt x="156" y="79"/>
                    </a:lnTo>
                    <a:lnTo>
                      <a:pt x="154" y="77"/>
                    </a:lnTo>
                    <a:lnTo>
                      <a:pt x="154" y="75"/>
                    </a:lnTo>
                    <a:lnTo>
                      <a:pt x="152" y="75"/>
                    </a:lnTo>
                    <a:lnTo>
                      <a:pt x="152" y="73"/>
                    </a:lnTo>
                    <a:lnTo>
                      <a:pt x="150" y="73"/>
                    </a:lnTo>
                    <a:lnTo>
                      <a:pt x="148" y="71"/>
                    </a:lnTo>
                    <a:lnTo>
                      <a:pt x="146" y="70"/>
                    </a:lnTo>
                    <a:lnTo>
                      <a:pt x="144" y="70"/>
                    </a:lnTo>
                    <a:lnTo>
                      <a:pt x="142" y="70"/>
                    </a:lnTo>
                    <a:lnTo>
                      <a:pt x="141" y="70"/>
                    </a:lnTo>
                    <a:lnTo>
                      <a:pt x="139" y="70"/>
                    </a:lnTo>
                    <a:lnTo>
                      <a:pt x="137" y="70"/>
                    </a:lnTo>
                    <a:lnTo>
                      <a:pt x="135" y="70"/>
                    </a:lnTo>
                    <a:lnTo>
                      <a:pt x="133" y="70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7" y="70"/>
                    </a:lnTo>
                    <a:lnTo>
                      <a:pt x="125" y="70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6" y="70"/>
                    </a:lnTo>
                    <a:lnTo>
                      <a:pt x="114" y="70"/>
                    </a:lnTo>
                    <a:lnTo>
                      <a:pt x="112" y="70"/>
                    </a:lnTo>
                    <a:lnTo>
                      <a:pt x="112" y="68"/>
                    </a:lnTo>
                    <a:lnTo>
                      <a:pt x="112" y="66"/>
                    </a:lnTo>
                    <a:lnTo>
                      <a:pt x="112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0"/>
                    </a:lnTo>
                    <a:lnTo>
                      <a:pt x="108" y="60"/>
                    </a:lnTo>
                    <a:lnTo>
                      <a:pt x="108" y="58"/>
                    </a:lnTo>
                    <a:lnTo>
                      <a:pt x="106" y="58"/>
                    </a:lnTo>
                    <a:lnTo>
                      <a:pt x="106" y="60"/>
                    </a:lnTo>
                    <a:lnTo>
                      <a:pt x="104" y="60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2" y="56"/>
                    </a:lnTo>
                    <a:lnTo>
                      <a:pt x="100" y="56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4" y="56"/>
                    </a:lnTo>
                    <a:lnTo>
                      <a:pt x="93" y="56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5" y="56"/>
                    </a:lnTo>
                    <a:lnTo>
                      <a:pt x="83" y="56"/>
                    </a:lnTo>
                    <a:lnTo>
                      <a:pt x="81" y="56"/>
                    </a:lnTo>
                    <a:lnTo>
                      <a:pt x="79" y="56"/>
                    </a:lnTo>
                    <a:lnTo>
                      <a:pt x="77" y="56"/>
                    </a:lnTo>
                    <a:lnTo>
                      <a:pt x="75" y="54"/>
                    </a:lnTo>
                    <a:lnTo>
                      <a:pt x="73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2" y="56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5" y="60"/>
                    </a:lnTo>
                    <a:lnTo>
                      <a:pt x="43" y="60"/>
                    </a:lnTo>
                    <a:lnTo>
                      <a:pt x="43" y="62"/>
                    </a:lnTo>
                    <a:lnTo>
                      <a:pt x="41" y="62"/>
                    </a:lnTo>
                    <a:lnTo>
                      <a:pt x="39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2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1" y="62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4" y="62"/>
                    </a:lnTo>
                    <a:lnTo>
                      <a:pt x="12" y="62"/>
                    </a:lnTo>
                    <a:lnTo>
                      <a:pt x="10" y="62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0" y="47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39" y="31"/>
                    </a:lnTo>
                    <a:lnTo>
                      <a:pt x="41" y="31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5" y="31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4" y="23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0" y="2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4" name="Freeform 15"/>
              <p:cNvSpPr>
                <a:spLocks/>
              </p:cNvSpPr>
              <p:nvPr/>
            </p:nvSpPr>
            <p:spPr bwMode="auto">
              <a:xfrm>
                <a:off x="4994282" y="1872283"/>
                <a:ext cx="128658" cy="207513"/>
              </a:xfrm>
              <a:custGeom>
                <a:avLst/>
                <a:gdLst>
                  <a:gd name="T0" fmla="*/ 2 w 62"/>
                  <a:gd name="T1" fmla="*/ 29 h 100"/>
                  <a:gd name="T2" fmla="*/ 4 w 62"/>
                  <a:gd name="T3" fmla="*/ 23 h 100"/>
                  <a:gd name="T4" fmla="*/ 2 w 62"/>
                  <a:gd name="T5" fmla="*/ 17 h 100"/>
                  <a:gd name="T6" fmla="*/ 2 w 62"/>
                  <a:gd name="T7" fmla="*/ 14 h 100"/>
                  <a:gd name="T8" fmla="*/ 2 w 62"/>
                  <a:gd name="T9" fmla="*/ 6 h 100"/>
                  <a:gd name="T10" fmla="*/ 4 w 62"/>
                  <a:gd name="T11" fmla="*/ 0 h 100"/>
                  <a:gd name="T12" fmla="*/ 12 w 62"/>
                  <a:gd name="T13" fmla="*/ 0 h 100"/>
                  <a:gd name="T14" fmla="*/ 19 w 62"/>
                  <a:gd name="T15" fmla="*/ 0 h 100"/>
                  <a:gd name="T16" fmla="*/ 27 w 62"/>
                  <a:gd name="T17" fmla="*/ 0 h 100"/>
                  <a:gd name="T18" fmla="*/ 35 w 62"/>
                  <a:gd name="T19" fmla="*/ 0 h 100"/>
                  <a:gd name="T20" fmla="*/ 42 w 62"/>
                  <a:gd name="T21" fmla="*/ 0 h 100"/>
                  <a:gd name="T22" fmla="*/ 50 w 62"/>
                  <a:gd name="T23" fmla="*/ 0 h 100"/>
                  <a:gd name="T24" fmla="*/ 58 w 62"/>
                  <a:gd name="T25" fmla="*/ 0 h 100"/>
                  <a:gd name="T26" fmla="*/ 60 w 62"/>
                  <a:gd name="T27" fmla="*/ 2 h 100"/>
                  <a:gd name="T28" fmla="*/ 60 w 62"/>
                  <a:gd name="T29" fmla="*/ 6 h 100"/>
                  <a:gd name="T30" fmla="*/ 58 w 62"/>
                  <a:gd name="T31" fmla="*/ 12 h 100"/>
                  <a:gd name="T32" fmla="*/ 58 w 62"/>
                  <a:gd name="T33" fmla="*/ 15 h 100"/>
                  <a:gd name="T34" fmla="*/ 60 w 62"/>
                  <a:gd name="T35" fmla="*/ 17 h 100"/>
                  <a:gd name="T36" fmla="*/ 58 w 62"/>
                  <a:gd name="T37" fmla="*/ 23 h 100"/>
                  <a:gd name="T38" fmla="*/ 56 w 62"/>
                  <a:gd name="T39" fmla="*/ 25 h 100"/>
                  <a:gd name="T40" fmla="*/ 50 w 62"/>
                  <a:gd name="T41" fmla="*/ 27 h 100"/>
                  <a:gd name="T42" fmla="*/ 44 w 62"/>
                  <a:gd name="T43" fmla="*/ 29 h 100"/>
                  <a:gd name="T44" fmla="*/ 44 w 62"/>
                  <a:gd name="T45" fmla="*/ 33 h 100"/>
                  <a:gd name="T46" fmla="*/ 44 w 62"/>
                  <a:gd name="T47" fmla="*/ 37 h 100"/>
                  <a:gd name="T48" fmla="*/ 44 w 62"/>
                  <a:gd name="T49" fmla="*/ 40 h 100"/>
                  <a:gd name="T50" fmla="*/ 42 w 62"/>
                  <a:gd name="T51" fmla="*/ 42 h 100"/>
                  <a:gd name="T52" fmla="*/ 40 w 62"/>
                  <a:gd name="T53" fmla="*/ 44 h 100"/>
                  <a:gd name="T54" fmla="*/ 40 w 62"/>
                  <a:gd name="T55" fmla="*/ 48 h 100"/>
                  <a:gd name="T56" fmla="*/ 39 w 62"/>
                  <a:gd name="T57" fmla="*/ 50 h 100"/>
                  <a:gd name="T58" fmla="*/ 37 w 62"/>
                  <a:gd name="T59" fmla="*/ 56 h 100"/>
                  <a:gd name="T60" fmla="*/ 35 w 62"/>
                  <a:gd name="T61" fmla="*/ 62 h 100"/>
                  <a:gd name="T62" fmla="*/ 33 w 62"/>
                  <a:gd name="T63" fmla="*/ 67 h 100"/>
                  <a:gd name="T64" fmla="*/ 33 w 62"/>
                  <a:gd name="T65" fmla="*/ 73 h 100"/>
                  <a:gd name="T66" fmla="*/ 31 w 62"/>
                  <a:gd name="T67" fmla="*/ 79 h 100"/>
                  <a:gd name="T68" fmla="*/ 31 w 62"/>
                  <a:gd name="T69" fmla="*/ 87 h 100"/>
                  <a:gd name="T70" fmla="*/ 29 w 62"/>
                  <a:gd name="T71" fmla="*/ 92 h 100"/>
                  <a:gd name="T72" fmla="*/ 29 w 62"/>
                  <a:gd name="T73" fmla="*/ 96 h 100"/>
                  <a:gd name="T74" fmla="*/ 29 w 62"/>
                  <a:gd name="T75" fmla="*/ 100 h 100"/>
                  <a:gd name="T76" fmla="*/ 21 w 62"/>
                  <a:gd name="T77" fmla="*/ 100 h 100"/>
                  <a:gd name="T78" fmla="*/ 14 w 62"/>
                  <a:gd name="T79" fmla="*/ 100 h 100"/>
                  <a:gd name="T80" fmla="*/ 8 w 62"/>
                  <a:gd name="T81" fmla="*/ 98 h 100"/>
                  <a:gd name="T82" fmla="*/ 4 w 62"/>
                  <a:gd name="T83" fmla="*/ 94 h 100"/>
                  <a:gd name="T84" fmla="*/ 4 w 62"/>
                  <a:gd name="T85" fmla="*/ 87 h 100"/>
                  <a:gd name="T86" fmla="*/ 6 w 62"/>
                  <a:gd name="T87" fmla="*/ 81 h 100"/>
                  <a:gd name="T88" fmla="*/ 6 w 62"/>
                  <a:gd name="T89" fmla="*/ 73 h 100"/>
                  <a:gd name="T90" fmla="*/ 6 w 62"/>
                  <a:gd name="T91" fmla="*/ 65 h 100"/>
                  <a:gd name="T92" fmla="*/ 4 w 62"/>
                  <a:gd name="T93" fmla="*/ 60 h 100"/>
                  <a:gd name="T94" fmla="*/ 0 w 62"/>
                  <a:gd name="T95" fmla="*/ 63 h 100"/>
                  <a:gd name="T96" fmla="*/ 2 w 62"/>
                  <a:gd name="T97" fmla="*/ 58 h 100"/>
                  <a:gd name="T98" fmla="*/ 0 w 62"/>
                  <a:gd name="T99" fmla="*/ 52 h 100"/>
                  <a:gd name="T100" fmla="*/ 0 w 62"/>
                  <a:gd name="T101" fmla="*/ 46 h 100"/>
                  <a:gd name="T102" fmla="*/ 0 w 62"/>
                  <a:gd name="T103" fmla="*/ 39 h 100"/>
                  <a:gd name="T104" fmla="*/ 2 w 62"/>
                  <a:gd name="T105" fmla="*/ 3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100">
                    <a:moveTo>
                      <a:pt x="4" y="33"/>
                    </a:moveTo>
                    <a:lnTo>
                      <a:pt x="4" y="31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6" y="29"/>
                    </a:lnTo>
                    <a:lnTo>
                      <a:pt x="44" y="29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9"/>
                    </a:lnTo>
                    <a:lnTo>
                      <a:pt x="42" y="39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39" y="56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3"/>
                    </a:lnTo>
                    <a:lnTo>
                      <a:pt x="33" y="75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31" y="79"/>
                    </a:lnTo>
                    <a:lnTo>
                      <a:pt x="31" y="81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7"/>
                    </a:lnTo>
                    <a:lnTo>
                      <a:pt x="31" y="88"/>
                    </a:lnTo>
                    <a:lnTo>
                      <a:pt x="29" y="88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8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4" y="100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5" name="Freeform 16"/>
              <p:cNvSpPr>
                <a:spLocks/>
              </p:cNvSpPr>
              <p:nvPr/>
            </p:nvSpPr>
            <p:spPr bwMode="auto">
              <a:xfrm>
                <a:off x="4975605" y="2139975"/>
                <a:ext cx="126584" cy="95456"/>
              </a:xfrm>
              <a:custGeom>
                <a:avLst/>
                <a:gdLst>
                  <a:gd name="T0" fmla="*/ 5 w 61"/>
                  <a:gd name="T1" fmla="*/ 13 h 46"/>
                  <a:gd name="T2" fmla="*/ 7 w 61"/>
                  <a:gd name="T3" fmla="*/ 11 h 46"/>
                  <a:gd name="T4" fmla="*/ 7 w 61"/>
                  <a:gd name="T5" fmla="*/ 7 h 46"/>
                  <a:gd name="T6" fmla="*/ 7 w 61"/>
                  <a:gd name="T7" fmla="*/ 4 h 46"/>
                  <a:gd name="T8" fmla="*/ 7 w 61"/>
                  <a:gd name="T9" fmla="*/ 0 h 46"/>
                  <a:gd name="T10" fmla="*/ 11 w 61"/>
                  <a:gd name="T11" fmla="*/ 0 h 46"/>
                  <a:gd name="T12" fmla="*/ 15 w 61"/>
                  <a:gd name="T13" fmla="*/ 0 h 46"/>
                  <a:gd name="T14" fmla="*/ 19 w 61"/>
                  <a:gd name="T15" fmla="*/ 0 h 46"/>
                  <a:gd name="T16" fmla="*/ 23 w 61"/>
                  <a:gd name="T17" fmla="*/ 0 h 46"/>
                  <a:gd name="T18" fmla="*/ 26 w 61"/>
                  <a:gd name="T19" fmla="*/ 0 h 46"/>
                  <a:gd name="T20" fmla="*/ 28 w 61"/>
                  <a:gd name="T21" fmla="*/ 2 h 46"/>
                  <a:gd name="T22" fmla="*/ 30 w 61"/>
                  <a:gd name="T23" fmla="*/ 0 h 46"/>
                  <a:gd name="T24" fmla="*/ 30 w 61"/>
                  <a:gd name="T25" fmla="*/ 0 h 46"/>
                  <a:gd name="T26" fmla="*/ 30 w 61"/>
                  <a:gd name="T27" fmla="*/ 0 h 46"/>
                  <a:gd name="T28" fmla="*/ 30 w 61"/>
                  <a:gd name="T29" fmla="*/ 0 h 46"/>
                  <a:gd name="T30" fmla="*/ 34 w 61"/>
                  <a:gd name="T31" fmla="*/ 0 h 46"/>
                  <a:gd name="T32" fmla="*/ 38 w 61"/>
                  <a:gd name="T33" fmla="*/ 0 h 46"/>
                  <a:gd name="T34" fmla="*/ 42 w 61"/>
                  <a:gd name="T35" fmla="*/ 0 h 46"/>
                  <a:gd name="T36" fmla="*/ 46 w 61"/>
                  <a:gd name="T37" fmla="*/ 0 h 46"/>
                  <a:gd name="T38" fmla="*/ 49 w 61"/>
                  <a:gd name="T39" fmla="*/ 0 h 46"/>
                  <a:gd name="T40" fmla="*/ 53 w 61"/>
                  <a:gd name="T41" fmla="*/ 0 h 46"/>
                  <a:gd name="T42" fmla="*/ 57 w 61"/>
                  <a:gd name="T43" fmla="*/ 0 h 46"/>
                  <a:gd name="T44" fmla="*/ 61 w 61"/>
                  <a:gd name="T45" fmla="*/ 0 h 46"/>
                  <a:gd name="T46" fmla="*/ 61 w 61"/>
                  <a:gd name="T47" fmla="*/ 4 h 46"/>
                  <a:gd name="T48" fmla="*/ 61 w 61"/>
                  <a:gd name="T49" fmla="*/ 7 h 46"/>
                  <a:gd name="T50" fmla="*/ 61 w 61"/>
                  <a:gd name="T51" fmla="*/ 11 h 46"/>
                  <a:gd name="T52" fmla="*/ 61 w 61"/>
                  <a:gd name="T53" fmla="*/ 15 h 46"/>
                  <a:gd name="T54" fmla="*/ 61 w 61"/>
                  <a:gd name="T55" fmla="*/ 19 h 46"/>
                  <a:gd name="T56" fmla="*/ 61 w 61"/>
                  <a:gd name="T57" fmla="*/ 23 h 46"/>
                  <a:gd name="T58" fmla="*/ 61 w 61"/>
                  <a:gd name="T59" fmla="*/ 27 h 46"/>
                  <a:gd name="T60" fmla="*/ 59 w 61"/>
                  <a:gd name="T61" fmla="*/ 29 h 46"/>
                  <a:gd name="T62" fmla="*/ 57 w 61"/>
                  <a:gd name="T63" fmla="*/ 30 h 46"/>
                  <a:gd name="T64" fmla="*/ 53 w 61"/>
                  <a:gd name="T65" fmla="*/ 30 h 46"/>
                  <a:gd name="T66" fmla="*/ 51 w 61"/>
                  <a:gd name="T67" fmla="*/ 32 h 46"/>
                  <a:gd name="T68" fmla="*/ 49 w 61"/>
                  <a:gd name="T69" fmla="*/ 34 h 46"/>
                  <a:gd name="T70" fmla="*/ 46 w 61"/>
                  <a:gd name="T71" fmla="*/ 34 h 46"/>
                  <a:gd name="T72" fmla="*/ 42 w 61"/>
                  <a:gd name="T73" fmla="*/ 34 h 46"/>
                  <a:gd name="T74" fmla="*/ 40 w 61"/>
                  <a:gd name="T75" fmla="*/ 36 h 46"/>
                  <a:gd name="T76" fmla="*/ 36 w 61"/>
                  <a:gd name="T77" fmla="*/ 36 h 46"/>
                  <a:gd name="T78" fmla="*/ 34 w 61"/>
                  <a:gd name="T79" fmla="*/ 38 h 46"/>
                  <a:gd name="T80" fmla="*/ 30 w 61"/>
                  <a:gd name="T81" fmla="*/ 38 h 46"/>
                  <a:gd name="T82" fmla="*/ 26 w 61"/>
                  <a:gd name="T83" fmla="*/ 38 h 46"/>
                  <a:gd name="T84" fmla="*/ 24 w 61"/>
                  <a:gd name="T85" fmla="*/ 40 h 46"/>
                  <a:gd name="T86" fmla="*/ 21 w 61"/>
                  <a:gd name="T87" fmla="*/ 40 h 46"/>
                  <a:gd name="T88" fmla="*/ 17 w 61"/>
                  <a:gd name="T89" fmla="*/ 42 h 46"/>
                  <a:gd name="T90" fmla="*/ 13 w 61"/>
                  <a:gd name="T91" fmla="*/ 42 h 46"/>
                  <a:gd name="T92" fmla="*/ 11 w 61"/>
                  <a:gd name="T93" fmla="*/ 44 h 46"/>
                  <a:gd name="T94" fmla="*/ 7 w 61"/>
                  <a:gd name="T95" fmla="*/ 44 h 46"/>
                  <a:gd name="T96" fmla="*/ 3 w 61"/>
                  <a:gd name="T97" fmla="*/ 46 h 46"/>
                  <a:gd name="T98" fmla="*/ 1 w 61"/>
                  <a:gd name="T99" fmla="*/ 42 h 46"/>
                  <a:gd name="T100" fmla="*/ 0 w 61"/>
                  <a:gd name="T101" fmla="*/ 40 h 46"/>
                  <a:gd name="T102" fmla="*/ 1 w 61"/>
                  <a:gd name="T103" fmla="*/ 38 h 46"/>
                  <a:gd name="T104" fmla="*/ 3 w 61"/>
                  <a:gd name="T105" fmla="*/ 36 h 46"/>
                  <a:gd name="T106" fmla="*/ 7 w 61"/>
                  <a:gd name="T107" fmla="*/ 36 h 46"/>
                  <a:gd name="T108" fmla="*/ 5 w 61"/>
                  <a:gd name="T109" fmla="*/ 34 h 46"/>
                  <a:gd name="T110" fmla="*/ 5 w 61"/>
                  <a:gd name="T111" fmla="*/ 30 h 46"/>
                  <a:gd name="T112" fmla="*/ 5 w 61"/>
                  <a:gd name="T113" fmla="*/ 27 h 46"/>
                  <a:gd name="T114" fmla="*/ 5 w 61"/>
                  <a:gd name="T115" fmla="*/ 23 h 46"/>
                  <a:gd name="T116" fmla="*/ 5 w 61"/>
                  <a:gd name="T117" fmla="*/ 19 h 46"/>
                  <a:gd name="T118" fmla="*/ 5 w 61"/>
                  <a:gd name="T119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1" h="46">
                    <a:moveTo>
                      <a:pt x="5" y="15"/>
                    </a:move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1" y="11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59" y="29"/>
                    </a:lnTo>
                    <a:lnTo>
                      <a:pt x="59" y="30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1" y="32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48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2" y="38"/>
                    </a:lnTo>
                    <a:lnTo>
                      <a:pt x="30" y="38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6" name="Freeform 17"/>
              <p:cNvSpPr>
                <a:spLocks/>
              </p:cNvSpPr>
              <p:nvPr/>
            </p:nvSpPr>
            <p:spPr bwMode="auto">
              <a:xfrm>
                <a:off x="4838647" y="2330887"/>
                <a:ext cx="51879" cy="116207"/>
              </a:xfrm>
              <a:custGeom>
                <a:avLst/>
                <a:gdLst>
                  <a:gd name="T0" fmla="*/ 2 w 25"/>
                  <a:gd name="T1" fmla="*/ 21 h 56"/>
                  <a:gd name="T2" fmla="*/ 0 w 25"/>
                  <a:gd name="T3" fmla="*/ 19 h 56"/>
                  <a:gd name="T4" fmla="*/ 0 w 25"/>
                  <a:gd name="T5" fmla="*/ 15 h 56"/>
                  <a:gd name="T6" fmla="*/ 0 w 25"/>
                  <a:gd name="T7" fmla="*/ 11 h 56"/>
                  <a:gd name="T8" fmla="*/ 0 w 25"/>
                  <a:gd name="T9" fmla="*/ 8 h 56"/>
                  <a:gd name="T10" fmla="*/ 0 w 25"/>
                  <a:gd name="T11" fmla="*/ 4 h 56"/>
                  <a:gd name="T12" fmla="*/ 2 w 25"/>
                  <a:gd name="T13" fmla="*/ 2 h 56"/>
                  <a:gd name="T14" fmla="*/ 4 w 25"/>
                  <a:gd name="T15" fmla="*/ 0 h 56"/>
                  <a:gd name="T16" fmla="*/ 8 w 25"/>
                  <a:gd name="T17" fmla="*/ 0 h 56"/>
                  <a:gd name="T18" fmla="*/ 12 w 25"/>
                  <a:gd name="T19" fmla="*/ 0 h 56"/>
                  <a:gd name="T20" fmla="*/ 12 w 25"/>
                  <a:gd name="T21" fmla="*/ 4 h 56"/>
                  <a:gd name="T22" fmla="*/ 10 w 25"/>
                  <a:gd name="T23" fmla="*/ 6 h 56"/>
                  <a:gd name="T24" fmla="*/ 8 w 25"/>
                  <a:gd name="T25" fmla="*/ 8 h 56"/>
                  <a:gd name="T26" fmla="*/ 10 w 25"/>
                  <a:gd name="T27" fmla="*/ 9 h 56"/>
                  <a:gd name="T28" fmla="*/ 8 w 25"/>
                  <a:gd name="T29" fmla="*/ 11 h 56"/>
                  <a:gd name="T30" fmla="*/ 8 w 25"/>
                  <a:gd name="T31" fmla="*/ 15 h 56"/>
                  <a:gd name="T32" fmla="*/ 10 w 25"/>
                  <a:gd name="T33" fmla="*/ 17 h 56"/>
                  <a:gd name="T34" fmla="*/ 12 w 25"/>
                  <a:gd name="T35" fmla="*/ 19 h 56"/>
                  <a:gd name="T36" fmla="*/ 14 w 25"/>
                  <a:gd name="T37" fmla="*/ 21 h 56"/>
                  <a:gd name="T38" fmla="*/ 16 w 25"/>
                  <a:gd name="T39" fmla="*/ 23 h 56"/>
                  <a:gd name="T40" fmla="*/ 16 w 25"/>
                  <a:gd name="T41" fmla="*/ 27 h 56"/>
                  <a:gd name="T42" fmla="*/ 18 w 25"/>
                  <a:gd name="T43" fmla="*/ 29 h 56"/>
                  <a:gd name="T44" fmla="*/ 19 w 25"/>
                  <a:gd name="T45" fmla="*/ 31 h 56"/>
                  <a:gd name="T46" fmla="*/ 21 w 25"/>
                  <a:gd name="T47" fmla="*/ 34 h 56"/>
                  <a:gd name="T48" fmla="*/ 23 w 25"/>
                  <a:gd name="T49" fmla="*/ 38 h 56"/>
                  <a:gd name="T50" fmla="*/ 25 w 25"/>
                  <a:gd name="T51" fmla="*/ 42 h 56"/>
                  <a:gd name="T52" fmla="*/ 25 w 25"/>
                  <a:gd name="T53" fmla="*/ 46 h 56"/>
                  <a:gd name="T54" fmla="*/ 25 w 25"/>
                  <a:gd name="T55" fmla="*/ 50 h 56"/>
                  <a:gd name="T56" fmla="*/ 25 w 25"/>
                  <a:gd name="T57" fmla="*/ 54 h 56"/>
                  <a:gd name="T58" fmla="*/ 23 w 25"/>
                  <a:gd name="T59" fmla="*/ 56 h 56"/>
                  <a:gd name="T60" fmla="*/ 19 w 25"/>
                  <a:gd name="T61" fmla="*/ 56 h 56"/>
                  <a:gd name="T62" fmla="*/ 16 w 25"/>
                  <a:gd name="T63" fmla="*/ 56 h 56"/>
                  <a:gd name="T64" fmla="*/ 12 w 25"/>
                  <a:gd name="T65" fmla="*/ 56 h 56"/>
                  <a:gd name="T66" fmla="*/ 8 w 25"/>
                  <a:gd name="T67" fmla="*/ 56 h 56"/>
                  <a:gd name="T68" fmla="*/ 4 w 25"/>
                  <a:gd name="T69" fmla="*/ 56 h 56"/>
                  <a:gd name="T70" fmla="*/ 2 w 25"/>
                  <a:gd name="T71" fmla="*/ 52 h 56"/>
                  <a:gd name="T72" fmla="*/ 2 w 25"/>
                  <a:gd name="T73" fmla="*/ 48 h 56"/>
                  <a:gd name="T74" fmla="*/ 2 w 25"/>
                  <a:gd name="T75" fmla="*/ 44 h 56"/>
                  <a:gd name="T76" fmla="*/ 2 w 25"/>
                  <a:gd name="T77" fmla="*/ 40 h 56"/>
                  <a:gd name="T78" fmla="*/ 2 w 25"/>
                  <a:gd name="T79" fmla="*/ 36 h 56"/>
                  <a:gd name="T80" fmla="*/ 2 w 25"/>
                  <a:gd name="T81" fmla="*/ 33 h 56"/>
                  <a:gd name="T82" fmla="*/ 2 w 25"/>
                  <a:gd name="T83" fmla="*/ 29 h 56"/>
                  <a:gd name="T84" fmla="*/ 2 w 25"/>
                  <a:gd name="T85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56">
                    <a:moveTo>
                      <a:pt x="2" y="23"/>
                    </a:move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3" y="38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5" y="48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7" name="Freeform 18"/>
              <p:cNvSpPr>
                <a:spLocks/>
              </p:cNvSpPr>
              <p:nvPr/>
            </p:nvSpPr>
            <p:spPr bwMode="auto">
              <a:xfrm>
                <a:off x="2659761" y="2569526"/>
                <a:ext cx="398425" cy="446154"/>
              </a:xfrm>
              <a:custGeom>
                <a:avLst/>
                <a:gdLst>
                  <a:gd name="T0" fmla="*/ 107 w 192"/>
                  <a:gd name="T1" fmla="*/ 0 h 215"/>
                  <a:gd name="T2" fmla="*/ 121 w 192"/>
                  <a:gd name="T3" fmla="*/ 0 h 215"/>
                  <a:gd name="T4" fmla="*/ 134 w 192"/>
                  <a:gd name="T5" fmla="*/ 0 h 215"/>
                  <a:gd name="T6" fmla="*/ 148 w 192"/>
                  <a:gd name="T7" fmla="*/ 0 h 215"/>
                  <a:gd name="T8" fmla="*/ 161 w 192"/>
                  <a:gd name="T9" fmla="*/ 0 h 215"/>
                  <a:gd name="T10" fmla="*/ 175 w 192"/>
                  <a:gd name="T11" fmla="*/ 0 h 215"/>
                  <a:gd name="T12" fmla="*/ 188 w 192"/>
                  <a:gd name="T13" fmla="*/ 0 h 215"/>
                  <a:gd name="T14" fmla="*/ 192 w 192"/>
                  <a:gd name="T15" fmla="*/ 10 h 215"/>
                  <a:gd name="T16" fmla="*/ 190 w 192"/>
                  <a:gd name="T17" fmla="*/ 21 h 215"/>
                  <a:gd name="T18" fmla="*/ 190 w 192"/>
                  <a:gd name="T19" fmla="*/ 35 h 215"/>
                  <a:gd name="T20" fmla="*/ 190 w 192"/>
                  <a:gd name="T21" fmla="*/ 48 h 215"/>
                  <a:gd name="T22" fmla="*/ 190 w 192"/>
                  <a:gd name="T23" fmla="*/ 62 h 215"/>
                  <a:gd name="T24" fmla="*/ 190 w 192"/>
                  <a:gd name="T25" fmla="*/ 75 h 215"/>
                  <a:gd name="T26" fmla="*/ 190 w 192"/>
                  <a:gd name="T27" fmla="*/ 88 h 215"/>
                  <a:gd name="T28" fmla="*/ 190 w 192"/>
                  <a:gd name="T29" fmla="*/ 102 h 215"/>
                  <a:gd name="T30" fmla="*/ 190 w 192"/>
                  <a:gd name="T31" fmla="*/ 115 h 215"/>
                  <a:gd name="T32" fmla="*/ 190 w 192"/>
                  <a:gd name="T33" fmla="*/ 129 h 215"/>
                  <a:gd name="T34" fmla="*/ 190 w 192"/>
                  <a:gd name="T35" fmla="*/ 142 h 215"/>
                  <a:gd name="T36" fmla="*/ 190 w 192"/>
                  <a:gd name="T37" fmla="*/ 156 h 215"/>
                  <a:gd name="T38" fmla="*/ 190 w 192"/>
                  <a:gd name="T39" fmla="*/ 169 h 215"/>
                  <a:gd name="T40" fmla="*/ 190 w 192"/>
                  <a:gd name="T41" fmla="*/ 184 h 215"/>
                  <a:gd name="T42" fmla="*/ 182 w 192"/>
                  <a:gd name="T43" fmla="*/ 190 h 215"/>
                  <a:gd name="T44" fmla="*/ 169 w 192"/>
                  <a:gd name="T45" fmla="*/ 190 h 215"/>
                  <a:gd name="T46" fmla="*/ 155 w 192"/>
                  <a:gd name="T47" fmla="*/ 190 h 215"/>
                  <a:gd name="T48" fmla="*/ 142 w 192"/>
                  <a:gd name="T49" fmla="*/ 190 h 215"/>
                  <a:gd name="T50" fmla="*/ 128 w 192"/>
                  <a:gd name="T51" fmla="*/ 190 h 215"/>
                  <a:gd name="T52" fmla="*/ 115 w 192"/>
                  <a:gd name="T53" fmla="*/ 190 h 215"/>
                  <a:gd name="T54" fmla="*/ 102 w 192"/>
                  <a:gd name="T55" fmla="*/ 190 h 215"/>
                  <a:gd name="T56" fmla="*/ 88 w 192"/>
                  <a:gd name="T57" fmla="*/ 190 h 215"/>
                  <a:gd name="T58" fmla="*/ 77 w 192"/>
                  <a:gd name="T59" fmla="*/ 192 h 215"/>
                  <a:gd name="T60" fmla="*/ 79 w 192"/>
                  <a:gd name="T61" fmla="*/ 200 h 215"/>
                  <a:gd name="T62" fmla="*/ 65 w 192"/>
                  <a:gd name="T63" fmla="*/ 200 h 215"/>
                  <a:gd name="T64" fmla="*/ 52 w 192"/>
                  <a:gd name="T65" fmla="*/ 200 h 215"/>
                  <a:gd name="T66" fmla="*/ 38 w 192"/>
                  <a:gd name="T67" fmla="*/ 200 h 215"/>
                  <a:gd name="T68" fmla="*/ 27 w 192"/>
                  <a:gd name="T69" fmla="*/ 202 h 215"/>
                  <a:gd name="T70" fmla="*/ 27 w 192"/>
                  <a:gd name="T71" fmla="*/ 215 h 215"/>
                  <a:gd name="T72" fmla="*/ 13 w 192"/>
                  <a:gd name="T73" fmla="*/ 215 h 215"/>
                  <a:gd name="T74" fmla="*/ 0 w 192"/>
                  <a:gd name="T75" fmla="*/ 215 h 215"/>
                  <a:gd name="T76" fmla="*/ 0 w 192"/>
                  <a:gd name="T77" fmla="*/ 202 h 215"/>
                  <a:gd name="T78" fmla="*/ 0 w 192"/>
                  <a:gd name="T79" fmla="*/ 188 h 215"/>
                  <a:gd name="T80" fmla="*/ 0 w 192"/>
                  <a:gd name="T81" fmla="*/ 175 h 215"/>
                  <a:gd name="T82" fmla="*/ 0 w 192"/>
                  <a:gd name="T83" fmla="*/ 161 h 215"/>
                  <a:gd name="T84" fmla="*/ 0 w 192"/>
                  <a:gd name="T85" fmla="*/ 148 h 215"/>
                  <a:gd name="T86" fmla="*/ 0 w 192"/>
                  <a:gd name="T87" fmla="*/ 134 h 215"/>
                  <a:gd name="T88" fmla="*/ 0 w 192"/>
                  <a:gd name="T89" fmla="*/ 121 h 215"/>
                  <a:gd name="T90" fmla="*/ 0 w 192"/>
                  <a:gd name="T91" fmla="*/ 108 h 215"/>
                  <a:gd name="T92" fmla="*/ 0 w 192"/>
                  <a:gd name="T93" fmla="*/ 94 h 215"/>
                  <a:gd name="T94" fmla="*/ 0 w 192"/>
                  <a:gd name="T95" fmla="*/ 81 h 215"/>
                  <a:gd name="T96" fmla="*/ 0 w 192"/>
                  <a:gd name="T97" fmla="*/ 67 h 215"/>
                  <a:gd name="T98" fmla="*/ 0 w 192"/>
                  <a:gd name="T99" fmla="*/ 54 h 215"/>
                  <a:gd name="T100" fmla="*/ 0 w 192"/>
                  <a:gd name="T101" fmla="*/ 40 h 215"/>
                  <a:gd name="T102" fmla="*/ 0 w 192"/>
                  <a:gd name="T103" fmla="*/ 27 h 215"/>
                  <a:gd name="T104" fmla="*/ 0 w 192"/>
                  <a:gd name="T105" fmla="*/ 14 h 215"/>
                  <a:gd name="T106" fmla="*/ 0 w 192"/>
                  <a:gd name="T107" fmla="*/ 0 h 215"/>
                  <a:gd name="T108" fmla="*/ 13 w 192"/>
                  <a:gd name="T109" fmla="*/ 0 h 215"/>
                  <a:gd name="T110" fmla="*/ 27 w 192"/>
                  <a:gd name="T111" fmla="*/ 0 h 215"/>
                  <a:gd name="T112" fmla="*/ 40 w 192"/>
                  <a:gd name="T113" fmla="*/ 0 h 215"/>
                  <a:gd name="T114" fmla="*/ 54 w 192"/>
                  <a:gd name="T115" fmla="*/ 0 h 215"/>
                  <a:gd name="T116" fmla="*/ 67 w 192"/>
                  <a:gd name="T117" fmla="*/ 0 h 215"/>
                  <a:gd name="T118" fmla="*/ 80 w 192"/>
                  <a:gd name="T119" fmla="*/ 0 h 215"/>
                  <a:gd name="T120" fmla="*/ 94 w 192"/>
                  <a:gd name="T1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2" h="215">
                    <a:moveTo>
                      <a:pt x="96" y="0"/>
                    </a:move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2" y="4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2" y="10"/>
                    </a:lnTo>
                    <a:lnTo>
                      <a:pt x="192" y="12"/>
                    </a:lnTo>
                    <a:lnTo>
                      <a:pt x="192" y="14"/>
                    </a:lnTo>
                    <a:lnTo>
                      <a:pt x="192" y="15"/>
                    </a:lnTo>
                    <a:lnTo>
                      <a:pt x="192" y="17"/>
                    </a:lnTo>
                    <a:lnTo>
                      <a:pt x="192" y="19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0" y="23"/>
                    </a:lnTo>
                    <a:lnTo>
                      <a:pt x="190" y="25"/>
                    </a:lnTo>
                    <a:lnTo>
                      <a:pt x="190" y="27"/>
                    </a:lnTo>
                    <a:lnTo>
                      <a:pt x="190" y="29"/>
                    </a:lnTo>
                    <a:lnTo>
                      <a:pt x="190" y="31"/>
                    </a:lnTo>
                    <a:lnTo>
                      <a:pt x="190" y="33"/>
                    </a:lnTo>
                    <a:lnTo>
                      <a:pt x="190" y="35"/>
                    </a:lnTo>
                    <a:lnTo>
                      <a:pt x="190" y="37"/>
                    </a:lnTo>
                    <a:lnTo>
                      <a:pt x="190" y="38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0" y="44"/>
                    </a:lnTo>
                    <a:lnTo>
                      <a:pt x="190" y="46"/>
                    </a:lnTo>
                    <a:lnTo>
                      <a:pt x="190" y="48"/>
                    </a:lnTo>
                    <a:lnTo>
                      <a:pt x="190" y="50"/>
                    </a:lnTo>
                    <a:lnTo>
                      <a:pt x="190" y="52"/>
                    </a:lnTo>
                    <a:lnTo>
                      <a:pt x="190" y="54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90" y="63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0" y="81"/>
                    </a:lnTo>
                    <a:lnTo>
                      <a:pt x="190" y="83"/>
                    </a:lnTo>
                    <a:lnTo>
                      <a:pt x="190" y="85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4"/>
                    </a:lnTo>
                    <a:lnTo>
                      <a:pt x="190" y="96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90" y="102"/>
                    </a:lnTo>
                    <a:lnTo>
                      <a:pt x="190" y="104"/>
                    </a:lnTo>
                    <a:lnTo>
                      <a:pt x="190" y="106"/>
                    </a:lnTo>
                    <a:lnTo>
                      <a:pt x="190" y="108"/>
                    </a:lnTo>
                    <a:lnTo>
                      <a:pt x="190" y="110"/>
                    </a:lnTo>
                    <a:lnTo>
                      <a:pt x="190" y="111"/>
                    </a:lnTo>
                    <a:lnTo>
                      <a:pt x="190" y="113"/>
                    </a:lnTo>
                    <a:lnTo>
                      <a:pt x="190" y="115"/>
                    </a:lnTo>
                    <a:lnTo>
                      <a:pt x="190" y="117"/>
                    </a:lnTo>
                    <a:lnTo>
                      <a:pt x="190" y="119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0" y="125"/>
                    </a:lnTo>
                    <a:lnTo>
                      <a:pt x="190" y="127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3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90" y="148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4"/>
                    </a:lnTo>
                    <a:lnTo>
                      <a:pt x="190" y="156"/>
                    </a:lnTo>
                    <a:lnTo>
                      <a:pt x="190" y="158"/>
                    </a:lnTo>
                    <a:lnTo>
                      <a:pt x="190" y="159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9"/>
                    </a:lnTo>
                    <a:lnTo>
                      <a:pt x="190" y="181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90" y="186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4" y="190"/>
                    </a:lnTo>
                    <a:lnTo>
                      <a:pt x="182" y="190"/>
                    </a:lnTo>
                    <a:lnTo>
                      <a:pt x="180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5" y="190"/>
                    </a:lnTo>
                    <a:lnTo>
                      <a:pt x="173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3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7" y="190"/>
                    </a:lnTo>
                    <a:lnTo>
                      <a:pt x="155" y="190"/>
                    </a:lnTo>
                    <a:lnTo>
                      <a:pt x="153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6" y="190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4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1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3" y="190"/>
                    </a:lnTo>
                    <a:lnTo>
                      <a:pt x="111" y="190"/>
                    </a:lnTo>
                    <a:lnTo>
                      <a:pt x="109" y="190"/>
                    </a:lnTo>
                    <a:lnTo>
                      <a:pt x="107" y="190"/>
                    </a:lnTo>
                    <a:lnTo>
                      <a:pt x="105" y="190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0" y="190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0" y="190"/>
                    </a:lnTo>
                    <a:lnTo>
                      <a:pt x="88" y="190"/>
                    </a:lnTo>
                    <a:lnTo>
                      <a:pt x="86" y="190"/>
                    </a:lnTo>
                    <a:lnTo>
                      <a:pt x="84" y="190"/>
                    </a:lnTo>
                    <a:lnTo>
                      <a:pt x="82" y="190"/>
                    </a:lnTo>
                    <a:lnTo>
                      <a:pt x="80" y="190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7" y="192"/>
                    </a:lnTo>
                    <a:lnTo>
                      <a:pt x="77" y="194"/>
                    </a:lnTo>
                    <a:lnTo>
                      <a:pt x="77" y="196"/>
                    </a:lnTo>
                    <a:lnTo>
                      <a:pt x="79" y="196"/>
                    </a:lnTo>
                    <a:lnTo>
                      <a:pt x="79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79" y="200"/>
                    </a:lnTo>
                    <a:lnTo>
                      <a:pt x="77" y="200"/>
                    </a:lnTo>
                    <a:lnTo>
                      <a:pt x="75" y="200"/>
                    </a:lnTo>
                    <a:lnTo>
                      <a:pt x="73" y="200"/>
                    </a:lnTo>
                    <a:lnTo>
                      <a:pt x="71" y="200"/>
                    </a:lnTo>
                    <a:lnTo>
                      <a:pt x="69" y="200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1" y="200"/>
                    </a:lnTo>
                    <a:lnTo>
                      <a:pt x="59" y="200"/>
                    </a:lnTo>
                    <a:lnTo>
                      <a:pt x="57" y="200"/>
                    </a:lnTo>
                    <a:lnTo>
                      <a:pt x="55" y="200"/>
                    </a:lnTo>
                    <a:lnTo>
                      <a:pt x="54" y="200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0" y="200"/>
                    </a:lnTo>
                    <a:lnTo>
                      <a:pt x="38" y="200"/>
                    </a:lnTo>
                    <a:lnTo>
                      <a:pt x="36" y="200"/>
                    </a:lnTo>
                    <a:lnTo>
                      <a:pt x="34" y="200"/>
                    </a:lnTo>
                    <a:lnTo>
                      <a:pt x="32" y="200"/>
                    </a:lnTo>
                    <a:lnTo>
                      <a:pt x="31" y="200"/>
                    </a:lnTo>
                    <a:lnTo>
                      <a:pt x="29" y="200"/>
                    </a:lnTo>
                    <a:lnTo>
                      <a:pt x="27" y="200"/>
                    </a:lnTo>
                    <a:lnTo>
                      <a:pt x="27" y="202"/>
                    </a:lnTo>
                    <a:lnTo>
                      <a:pt x="27" y="204"/>
                    </a:lnTo>
                    <a:lnTo>
                      <a:pt x="27" y="206"/>
                    </a:lnTo>
                    <a:lnTo>
                      <a:pt x="27" y="207"/>
                    </a:lnTo>
                    <a:lnTo>
                      <a:pt x="27" y="209"/>
                    </a:lnTo>
                    <a:lnTo>
                      <a:pt x="27" y="211"/>
                    </a:lnTo>
                    <a:lnTo>
                      <a:pt x="27" y="213"/>
                    </a:lnTo>
                    <a:lnTo>
                      <a:pt x="27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1" y="215"/>
                    </a:lnTo>
                    <a:lnTo>
                      <a:pt x="19" y="215"/>
                    </a:lnTo>
                    <a:lnTo>
                      <a:pt x="17" y="215"/>
                    </a:lnTo>
                    <a:lnTo>
                      <a:pt x="15" y="215"/>
                    </a:lnTo>
                    <a:lnTo>
                      <a:pt x="13" y="215"/>
                    </a:lnTo>
                    <a:lnTo>
                      <a:pt x="11" y="215"/>
                    </a:lnTo>
                    <a:lnTo>
                      <a:pt x="9" y="215"/>
                    </a:lnTo>
                    <a:lnTo>
                      <a:pt x="7" y="215"/>
                    </a:lnTo>
                    <a:lnTo>
                      <a:pt x="6" y="215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8" name="Freeform 19"/>
              <p:cNvSpPr>
                <a:spLocks noEditPoints="1"/>
              </p:cNvSpPr>
              <p:nvPr/>
            </p:nvSpPr>
            <p:spPr bwMode="auto">
              <a:xfrm>
                <a:off x="1651248" y="2144125"/>
                <a:ext cx="676492" cy="780249"/>
              </a:xfrm>
              <a:custGeom>
                <a:avLst/>
                <a:gdLst>
                  <a:gd name="T0" fmla="*/ 0 w 326"/>
                  <a:gd name="T1" fmla="*/ 5 h 376"/>
                  <a:gd name="T2" fmla="*/ 15 w 326"/>
                  <a:gd name="T3" fmla="*/ 0 h 376"/>
                  <a:gd name="T4" fmla="*/ 44 w 326"/>
                  <a:gd name="T5" fmla="*/ 0 h 376"/>
                  <a:gd name="T6" fmla="*/ 73 w 326"/>
                  <a:gd name="T7" fmla="*/ 0 h 376"/>
                  <a:gd name="T8" fmla="*/ 102 w 326"/>
                  <a:gd name="T9" fmla="*/ 0 h 376"/>
                  <a:gd name="T10" fmla="*/ 131 w 326"/>
                  <a:gd name="T11" fmla="*/ 0 h 376"/>
                  <a:gd name="T12" fmla="*/ 140 w 326"/>
                  <a:gd name="T13" fmla="*/ 19 h 376"/>
                  <a:gd name="T14" fmla="*/ 140 w 326"/>
                  <a:gd name="T15" fmla="*/ 48 h 376"/>
                  <a:gd name="T16" fmla="*/ 140 w 326"/>
                  <a:gd name="T17" fmla="*/ 76 h 376"/>
                  <a:gd name="T18" fmla="*/ 140 w 326"/>
                  <a:gd name="T19" fmla="*/ 105 h 376"/>
                  <a:gd name="T20" fmla="*/ 146 w 326"/>
                  <a:gd name="T21" fmla="*/ 128 h 376"/>
                  <a:gd name="T22" fmla="*/ 161 w 326"/>
                  <a:gd name="T23" fmla="*/ 142 h 376"/>
                  <a:gd name="T24" fmla="*/ 177 w 326"/>
                  <a:gd name="T25" fmla="*/ 157 h 376"/>
                  <a:gd name="T26" fmla="*/ 196 w 326"/>
                  <a:gd name="T27" fmla="*/ 172 h 376"/>
                  <a:gd name="T28" fmla="*/ 211 w 326"/>
                  <a:gd name="T29" fmla="*/ 188 h 376"/>
                  <a:gd name="T30" fmla="*/ 227 w 326"/>
                  <a:gd name="T31" fmla="*/ 201 h 376"/>
                  <a:gd name="T32" fmla="*/ 244 w 326"/>
                  <a:gd name="T33" fmla="*/ 219 h 376"/>
                  <a:gd name="T34" fmla="*/ 263 w 326"/>
                  <a:gd name="T35" fmla="*/ 236 h 376"/>
                  <a:gd name="T36" fmla="*/ 280 w 326"/>
                  <a:gd name="T37" fmla="*/ 253 h 376"/>
                  <a:gd name="T38" fmla="*/ 296 w 326"/>
                  <a:gd name="T39" fmla="*/ 267 h 376"/>
                  <a:gd name="T40" fmla="*/ 309 w 326"/>
                  <a:gd name="T41" fmla="*/ 282 h 376"/>
                  <a:gd name="T42" fmla="*/ 317 w 326"/>
                  <a:gd name="T43" fmla="*/ 299 h 376"/>
                  <a:gd name="T44" fmla="*/ 323 w 326"/>
                  <a:gd name="T45" fmla="*/ 315 h 376"/>
                  <a:gd name="T46" fmla="*/ 313 w 326"/>
                  <a:gd name="T47" fmla="*/ 326 h 376"/>
                  <a:gd name="T48" fmla="*/ 309 w 326"/>
                  <a:gd name="T49" fmla="*/ 343 h 376"/>
                  <a:gd name="T50" fmla="*/ 313 w 326"/>
                  <a:gd name="T51" fmla="*/ 357 h 376"/>
                  <a:gd name="T52" fmla="*/ 301 w 326"/>
                  <a:gd name="T53" fmla="*/ 370 h 376"/>
                  <a:gd name="T54" fmla="*/ 275 w 326"/>
                  <a:gd name="T55" fmla="*/ 372 h 376"/>
                  <a:gd name="T56" fmla="*/ 246 w 326"/>
                  <a:gd name="T57" fmla="*/ 374 h 376"/>
                  <a:gd name="T58" fmla="*/ 225 w 326"/>
                  <a:gd name="T59" fmla="*/ 368 h 376"/>
                  <a:gd name="T60" fmla="*/ 217 w 326"/>
                  <a:gd name="T61" fmla="*/ 347 h 376"/>
                  <a:gd name="T62" fmla="*/ 202 w 326"/>
                  <a:gd name="T63" fmla="*/ 334 h 376"/>
                  <a:gd name="T64" fmla="*/ 188 w 326"/>
                  <a:gd name="T65" fmla="*/ 322 h 376"/>
                  <a:gd name="T66" fmla="*/ 165 w 326"/>
                  <a:gd name="T67" fmla="*/ 318 h 376"/>
                  <a:gd name="T68" fmla="*/ 148 w 326"/>
                  <a:gd name="T69" fmla="*/ 307 h 376"/>
                  <a:gd name="T70" fmla="*/ 123 w 326"/>
                  <a:gd name="T71" fmla="*/ 301 h 376"/>
                  <a:gd name="T72" fmla="*/ 119 w 326"/>
                  <a:gd name="T73" fmla="*/ 280 h 376"/>
                  <a:gd name="T74" fmla="*/ 106 w 326"/>
                  <a:gd name="T75" fmla="*/ 263 h 376"/>
                  <a:gd name="T76" fmla="*/ 92 w 326"/>
                  <a:gd name="T77" fmla="*/ 245 h 376"/>
                  <a:gd name="T78" fmla="*/ 79 w 326"/>
                  <a:gd name="T79" fmla="*/ 230 h 376"/>
                  <a:gd name="T80" fmla="*/ 71 w 326"/>
                  <a:gd name="T81" fmla="*/ 205 h 376"/>
                  <a:gd name="T82" fmla="*/ 60 w 326"/>
                  <a:gd name="T83" fmla="*/ 186 h 376"/>
                  <a:gd name="T84" fmla="*/ 50 w 326"/>
                  <a:gd name="T85" fmla="*/ 167 h 376"/>
                  <a:gd name="T86" fmla="*/ 40 w 326"/>
                  <a:gd name="T87" fmla="*/ 149 h 376"/>
                  <a:gd name="T88" fmla="*/ 25 w 326"/>
                  <a:gd name="T89" fmla="*/ 134 h 376"/>
                  <a:gd name="T90" fmla="*/ 19 w 326"/>
                  <a:gd name="T91" fmla="*/ 115 h 376"/>
                  <a:gd name="T92" fmla="*/ 17 w 326"/>
                  <a:gd name="T93" fmla="*/ 92 h 376"/>
                  <a:gd name="T94" fmla="*/ 4 w 326"/>
                  <a:gd name="T95" fmla="*/ 76 h 376"/>
                  <a:gd name="T96" fmla="*/ 4 w 326"/>
                  <a:gd name="T97" fmla="*/ 53 h 376"/>
                  <a:gd name="T98" fmla="*/ 6 w 326"/>
                  <a:gd name="T99" fmla="*/ 36 h 376"/>
                  <a:gd name="T100" fmla="*/ 161 w 326"/>
                  <a:gd name="T101" fmla="*/ 318 h 376"/>
                  <a:gd name="T102" fmla="*/ 146 w 326"/>
                  <a:gd name="T103" fmla="*/ 324 h 376"/>
                  <a:gd name="T104" fmla="*/ 127 w 326"/>
                  <a:gd name="T105" fmla="*/ 322 h 376"/>
                  <a:gd name="T106" fmla="*/ 136 w 326"/>
                  <a:gd name="T107" fmla="*/ 318 h 376"/>
                  <a:gd name="T108" fmla="*/ 156 w 326"/>
                  <a:gd name="T109" fmla="*/ 316 h 376"/>
                  <a:gd name="T110" fmla="*/ 196 w 326"/>
                  <a:gd name="T111" fmla="*/ 345 h 376"/>
                  <a:gd name="T112" fmla="*/ 182 w 326"/>
                  <a:gd name="T113" fmla="*/ 357 h 376"/>
                  <a:gd name="T114" fmla="*/ 192 w 326"/>
                  <a:gd name="T115" fmla="*/ 368 h 376"/>
                  <a:gd name="T116" fmla="*/ 157 w 326"/>
                  <a:gd name="T117" fmla="*/ 345 h 376"/>
                  <a:gd name="T118" fmla="*/ 40 w 326"/>
                  <a:gd name="T119" fmla="*/ 174 h 376"/>
                  <a:gd name="T120" fmla="*/ 169 w 326"/>
                  <a:gd name="T121" fmla="*/ 339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6" h="376">
                    <a:moveTo>
                      <a:pt x="10" y="23"/>
                    </a:moveTo>
                    <a:lnTo>
                      <a:pt x="10" y="21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0" y="5"/>
                    </a:lnTo>
                    <a:lnTo>
                      <a:pt x="140" y="7"/>
                    </a:lnTo>
                    <a:lnTo>
                      <a:pt x="140" y="9"/>
                    </a:lnTo>
                    <a:lnTo>
                      <a:pt x="140" y="11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0" y="25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0" y="42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0" y="51"/>
                    </a:lnTo>
                    <a:lnTo>
                      <a:pt x="140" y="53"/>
                    </a:lnTo>
                    <a:lnTo>
                      <a:pt x="140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0" y="67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0" y="73"/>
                    </a:lnTo>
                    <a:lnTo>
                      <a:pt x="140" y="75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40" y="96"/>
                    </a:lnTo>
                    <a:lnTo>
                      <a:pt x="140" y="98"/>
                    </a:lnTo>
                    <a:lnTo>
                      <a:pt x="140" y="99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0" y="111"/>
                    </a:lnTo>
                    <a:lnTo>
                      <a:pt x="140" y="113"/>
                    </a:lnTo>
                    <a:lnTo>
                      <a:pt x="140" y="115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4"/>
                    </a:lnTo>
                    <a:lnTo>
                      <a:pt x="142" y="124"/>
                    </a:lnTo>
                    <a:lnTo>
                      <a:pt x="142" y="126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8" y="130"/>
                    </a:lnTo>
                    <a:lnTo>
                      <a:pt x="148" y="132"/>
                    </a:lnTo>
                    <a:lnTo>
                      <a:pt x="150" y="132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4" y="136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7" y="138"/>
                    </a:lnTo>
                    <a:lnTo>
                      <a:pt x="157" y="140"/>
                    </a:lnTo>
                    <a:lnTo>
                      <a:pt x="159" y="140"/>
                    </a:lnTo>
                    <a:lnTo>
                      <a:pt x="159" y="142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3" y="144"/>
                    </a:lnTo>
                    <a:lnTo>
                      <a:pt x="163" y="146"/>
                    </a:lnTo>
                    <a:lnTo>
                      <a:pt x="165" y="146"/>
                    </a:lnTo>
                    <a:lnTo>
                      <a:pt x="165" y="147"/>
                    </a:lnTo>
                    <a:lnTo>
                      <a:pt x="167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1"/>
                    </a:lnTo>
                    <a:lnTo>
                      <a:pt x="173" y="151"/>
                    </a:lnTo>
                    <a:lnTo>
                      <a:pt x="173" y="153"/>
                    </a:lnTo>
                    <a:lnTo>
                      <a:pt x="175" y="153"/>
                    </a:lnTo>
                    <a:lnTo>
                      <a:pt x="175" y="155"/>
                    </a:lnTo>
                    <a:lnTo>
                      <a:pt x="177" y="155"/>
                    </a:lnTo>
                    <a:lnTo>
                      <a:pt x="177" y="157"/>
                    </a:lnTo>
                    <a:lnTo>
                      <a:pt x="179" y="157"/>
                    </a:lnTo>
                    <a:lnTo>
                      <a:pt x="179" y="159"/>
                    </a:lnTo>
                    <a:lnTo>
                      <a:pt x="180" y="159"/>
                    </a:lnTo>
                    <a:lnTo>
                      <a:pt x="180" y="161"/>
                    </a:lnTo>
                    <a:lnTo>
                      <a:pt x="182" y="161"/>
                    </a:lnTo>
                    <a:lnTo>
                      <a:pt x="184" y="163"/>
                    </a:lnTo>
                    <a:lnTo>
                      <a:pt x="186" y="165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4" y="172"/>
                    </a:lnTo>
                    <a:lnTo>
                      <a:pt x="196" y="172"/>
                    </a:lnTo>
                    <a:lnTo>
                      <a:pt x="196" y="174"/>
                    </a:lnTo>
                    <a:lnTo>
                      <a:pt x="198" y="174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200" y="178"/>
                    </a:lnTo>
                    <a:lnTo>
                      <a:pt x="202" y="178"/>
                    </a:lnTo>
                    <a:lnTo>
                      <a:pt x="202" y="180"/>
                    </a:lnTo>
                    <a:lnTo>
                      <a:pt x="204" y="180"/>
                    </a:lnTo>
                    <a:lnTo>
                      <a:pt x="204" y="182"/>
                    </a:lnTo>
                    <a:lnTo>
                      <a:pt x="205" y="182"/>
                    </a:lnTo>
                    <a:lnTo>
                      <a:pt x="205" y="184"/>
                    </a:lnTo>
                    <a:lnTo>
                      <a:pt x="207" y="184"/>
                    </a:lnTo>
                    <a:lnTo>
                      <a:pt x="209" y="186"/>
                    </a:lnTo>
                    <a:lnTo>
                      <a:pt x="211" y="186"/>
                    </a:lnTo>
                    <a:lnTo>
                      <a:pt x="211" y="188"/>
                    </a:lnTo>
                    <a:lnTo>
                      <a:pt x="213" y="188"/>
                    </a:lnTo>
                    <a:lnTo>
                      <a:pt x="213" y="190"/>
                    </a:lnTo>
                    <a:lnTo>
                      <a:pt x="215" y="190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4"/>
                    </a:lnTo>
                    <a:lnTo>
                      <a:pt x="219" y="195"/>
                    </a:lnTo>
                    <a:lnTo>
                      <a:pt x="221" y="195"/>
                    </a:lnTo>
                    <a:lnTo>
                      <a:pt x="221" y="197"/>
                    </a:lnTo>
                    <a:lnTo>
                      <a:pt x="223" y="197"/>
                    </a:lnTo>
                    <a:lnTo>
                      <a:pt x="223" y="199"/>
                    </a:lnTo>
                    <a:lnTo>
                      <a:pt x="225" y="199"/>
                    </a:lnTo>
                    <a:lnTo>
                      <a:pt x="225" y="201"/>
                    </a:lnTo>
                    <a:lnTo>
                      <a:pt x="227" y="201"/>
                    </a:lnTo>
                    <a:lnTo>
                      <a:pt x="227" y="203"/>
                    </a:lnTo>
                    <a:lnTo>
                      <a:pt x="228" y="203"/>
                    </a:lnTo>
                    <a:lnTo>
                      <a:pt x="228" y="205"/>
                    </a:lnTo>
                    <a:lnTo>
                      <a:pt x="230" y="205"/>
                    </a:lnTo>
                    <a:lnTo>
                      <a:pt x="230" y="207"/>
                    </a:lnTo>
                    <a:lnTo>
                      <a:pt x="232" y="207"/>
                    </a:lnTo>
                    <a:lnTo>
                      <a:pt x="234" y="209"/>
                    </a:lnTo>
                    <a:lnTo>
                      <a:pt x="234" y="211"/>
                    </a:lnTo>
                    <a:lnTo>
                      <a:pt x="236" y="211"/>
                    </a:lnTo>
                    <a:lnTo>
                      <a:pt x="238" y="213"/>
                    </a:lnTo>
                    <a:lnTo>
                      <a:pt x="240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20"/>
                    </a:lnTo>
                    <a:lnTo>
                      <a:pt x="248" y="222"/>
                    </a:lnTo>
                    <a:lnTo>
                      <a:pt x="250" y="224"/>
                    </a:lnTo>
                    <a:lnTo>
                      <a:pt x="252" y="224"/>
                    </a:lnTo>
                    <a:lnTo>
                      <a:pt x="252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5" y="228"/>
                    </a:lnTo>
                    <a:lnTo>
                      <a:pt x="255" y="230"/>
                    </a:lnTo>
                    <a:lnTo>
                      <a:pt x="257" y="230"/>
                    </a:lnTo>
                    <a:lnTo>
                      <a:pt x="259" y="232"/>
                    </a:lnTo>
                    <a:lnTo>
                      <a:pt x="259" y="234"/>
                    </a:lnTo>
                    <a:lnTo>
                      <a:pt x="261" y="234"/>
                    </a:lnTo>
                    <a:lnTo>
                      <a:pt x="261" y="236"/>
                    </a:lnTo>
                    <a:lnTo>
                      <a:pt x="263" y="236"/>
                    </a:lnTo>
                    <a:lnTo>
                      <a:pt x="263" y="238"/>
                    </a:lnTo>
                    <a:lnTo>
                      <a:pt x="265" y="238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7" y="242"/>
                    </a:lnTo>
                    <a:lnTo>
                      <a:pt x="269" y="242"/>
                    </a:lnTo>
                    <a:lnTo>
                      <a:pt x="269" y="243"/>
                    </a:lnTo>
                    <a:lnTo>
                      <a:pt x="271" y="243"/>
                    </a:lnTo>
                    <a:lnTo>
                      <a:pt x="271" y="245"/>
                    </a:lnTo>
                    <a:lnTo>
                      <a:pt x="273" y="245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6" y="249"/>
                    </a:lnTo>
                    <a:lnTo>
                      <a:pt x="278" y="251"/>
                    </a:lnTo>
                    <a:lnTo>
                      <a:pt x="280" y="253"/>
                    </a:lnTo>
                    <a:lnTo>
                      <a:pt x="282" y="253"/>
                    </a:lnTo>
                    <a:lnTo>
                      <a:pt x="282" y="255"/>
                    </a:lnTo>
                    <a:lnTo>
                      <a:pt x="284" y="255"/>
                    </a:lnTo>
                    <a:lnTo>
                      <a:pt x="284" y="257"/>
                    </a:lnTo>
                    <a:lnTo>
                      <a:pt x="286" y="257"/>
                    </a:lnTo>
                    <a:lnTo>
                      <a:pt x="286" y="259"/>
                    </a:lnTo>
                    <a:lnTo>
                      <a:pt x="288" y="259"/>
                    </a:lnTo>
                    <a:lnTo>
                      <a:pt x="288" y="261"/>
                    </a:lnTo>
                    <a:lnTo>
                      <a:pt x="290" y="261"/>
                    </a:lnTo>
                    <a:lnTo>
                      <a:pt x="290" y="263"/>
                    </a:lnTo>
                    <a:lnTo>
                      <a:pt x="292" y="263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6" y="267"/>
                    </a:lnTo>
                    <a:lnTo>
                      <a:pt x="296" y="268"/>
                    </a:lnTo>
                    <a:lnTo>
                      <a:pt x="298" y="268"/>
                    </a:lnTo>
                    <a:lnTo>
                      <a:pt x="298" y="270"/>
                    </a:lnTo>
                    <a:lnTo>
                      <a:pt x="300" y="270"/>
                    </a:lnTo>
                    <a:lnTo>
                      <a:pt x="300" y="272"/>
                    </a:lnTo>
                    <a:lnTo>
                      <a:pt x="301" y="272"/>
                    </a:lnTo>
                    <a:lnTo>
                      <a:pt x="301" y="274"/>
                    </a:lnTo>
                    <a:lnTo>
                      <a:pt x="303" y="274"/>
                    </a:lnTo>
                    <a:lnTo>
                      <a:pt x="303" y="276"/>
                    </a:lnTo>
                    <a:lnTo>
                      <a:pt x="305" y="276"/>
                    </a:lnTo>
                    <a:lnTo>
                      <a:pt x="305" y="278"/>
                    </a:lnTo>
                    <a:lnTo>
                      <a:pt x="307" y="278"/>
                    </a:lnTo>
                    <a:lnTo>
                      <a:pt x="307" y="280"/>
                    </a:lnTo>
                    <a:lnTo>
                      <a:pt x="309" y="280"/>
                    </a:lnTo>
                    <a:lnTo>
                      <a:pt x="309" y="282"/>
                    </a:lnTo>
                    <a:lnTo>
                      <a:pt x="311" y="282"/>
                    </a:lnTo>
                    <a:lnTo>
                      <a:pt x="311" y="284"/>
                    </a:lnTo>
                    <a:lnTo>
                      <a:pt x="311" y="286"/>
                    </a:lnTo>
                    <a:lnTo>
                      <a:pt x="311" y="288"/>
                    </a:lnTo>
                    <a:lnTo>
                      <a:pt x="311" y="290"/>
                    </a:lnTo>
                    <a:lnTo>
                      <a:pt x="313" y="290"/>
                    </a:lnTo>
                    <a:lnTo>
                      <a:pt x="313" y="291"/>
                    </a:lnTo>
                    <a:lnTo>
                      <a:pt x="315" y="291"/>
                    </a:lnTo>
                    <a:lnTo>
                      <a:pt x="315" y="293"/>
                    </a:lnTo>
                    <a:lnTo>
                      <a:pt x="315" y="295"/>
                    </a:lnTo>
                    <a:lnTo>
                      <a:pt x="317" y="295"/>
                    </a:lnTo>
                    <a:lnTo>
                      <a:pt x="315" y="295"/>
                    </a:lnTo>
                    <a:lnTo>
                      <a:pt x="317" y="295"/>
                    </a:lnTo>
                    <a:lnTo>
                      <a:pt x="317" y="297"/>
                    </a:lnTo>
                    <a:lnTo>
                      <a:pt x="317" y="299"/>
                    </a:lnTo>
                    <a:lnTo>
                      <a:pt x="319" y="299"/>
                    </a:lnTo>
                    <a:lnTo>
                      <a:pt x="319" y="301"/>
                    </a:lnTo>
                    <a:lnTo>
                      <a:pt x="319" y="303"/>
                    </a:lnTo>
                    <a:lnTo>
                      <a:pt x="321" y="303"/>
                    </a:lnTo>
                    <a:lnTo>
                      <a:pt x="321" y="305"/>
                    </a:lnTo>
                    <a:lnTo>
                      <a:pt x="323" y="305"/>
                    </a:lnTo>
                    <a:lnTo>
                      <a:pt x="323" y="307"/>
                    </a:lnTo>
                    <a:lnTo>
                      <a:pt x="325" y="307"/>
                    </a:lnTo>
                    <a:lnTo>
                      <a:pt x="325" y="309"/>
                    </a:lnTo>
                    <a:lnTo>
                      <a:pt x="326" y="309"/>
                    </a:lnTo>
                    <a:lnTo>
                      <a:pt x="326" y="311"/>
                    </a:lnTo>
                    <a:lnTo>
                      <a:pt x="325" y="311"/>
                    </a:lnTo>
                    <a:lnTo>
                      <a:pt x="325" y="313"/>
                    </a:lnTo>
                    <a:lnTo>
                      <a:pt x="323" y="313"/>
                    </a:lnTo>
                    <a:lnTo>
                      <a:pt x="323" y="315"/>
                    </a:lnTo>
                    <a:lnTo>
                      <a:pt x="321" y="315"/>
                    </a:lnTo>
                    <a:lnTo>
                      <a:pt x="319" y="315"/>
                    </a:lnTo>
                    <a:lnTo>
                      <a:pt x="319" y="316"/>
                    </a:lnTo>
                    <a:lnTo>
                      <a:pt x="317" y="316"/>
                    </a:lnTo>
                    <a:lnTo>
                      <a:pt x="317" y="318"/>
                    </a:lnTo>
                    <a:lnTo>
                      <a:pt x="317" y="320"/>
                    </a:lnTo>
                    <a:lnTo>
                      <a:pt x="315" y="320"/>
                    </a:lnTo>
                    <a:lnTo>
                      <a:pt x="315" y="322"/>
                    </a:lnTo>
                    <a:lnTo>
                      <a:pt x="313" y="322"/>
                    </a:lnTo>
                    <a:lnTo>
                      <a:pt x="313" y="324"/>
                    </a:lnTo>
                    <a:lnTo>
                      <a:pt x="315" y="324"/>
                    </a:lnTo>
                    <a:lnTo>
                      <a:pt x="313" y="324"/>
                    </a:lnTo>
                    <a:lnTo>
                      <a:pt x="315" y="324"/>
                    </a:lnTo>
                    <a:lnTo>
                      <a:pt x="315" y="326"/>
                    </a:lnTo>
                    <a:lnTo>
                      <a:pt x="313" y="326"/>
                    </a:lnTo>
                    <a:lnTo>
                      <a:pt x="313" y="328"/>
                    </a:lnTo>
                    <a:lnTo>
                      <a:pt x="315" y="328"/>
                    </a:lnTo>
                    <a:lnTo>
                      <a:pt x="315" y="330"/>
                    </a:lnTo>
                    <a:lnTo>
                      <a:pt x="315" y="332"/>
                    </a:lnTo>
                    <a:lnTo>
                      <a:pt x="313" y="332"/>
                    </a:lnTo>
                    <a:lnTo>
                      <a:pt x="313" y="334"/>
                    </a:lnTo>
                    <a:lnTo>
                      <a:pt x="315" y="334"/>
                    </a:lnTo>
                    <a:lnTo>
                      <a:pt x="313" y="334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9"/>
                    </a:lnTo>
                    <a:lnTo>
                      <a:pt x="311" y="339"/>
                    </a:lnTo>
                    <a:lnTo>
                      <a:pt x="311" y="341"/>
                    </a:lnTo>
                    <a:lnTo>
                      <a:pt x="311" y="343"/>
                    </a:lnTo>
                    <a:lnTo>
                      <a:pt x="309" y="343"/>
                    </a:lnTo>
                    <a:lnTo>
                      <a:pt x="307" y="343"/>
                    </a:lnTo>
                    <a:lnTo>
                      <a:pt x="307" y="345"/>
                    </a:lnTo>
                    <a:lnTo>
                      <a:pt x="309" y="345"/>
                    </a:lnTo>
                    <a:lnTo>
                      <a:pt x="307" y="345"/>
                    </a:lnTo>
                    <a:lnTo>
                      <a:pt x="307" y="347"/>
                    </a:lnTo>
                    <a:lnTo>
                      <a:pt x="309" y="347"/>
                    </a:lnTo>
                    <a:lnTo>
                      <a:pt x="309" y="349"/>
                    </a:lnTo>
                    <a:lnTo>
                      <a:pt x="309" y="351"/>
                    </a:lnTo>
                    <a:lnTo>
                      <a:pt x="309" y="353"/>
                    </a:lnTo>
                    <a:lnTo>
                      <a:pt x="307" y="353"/>
                    </a:lnTo>
                    <a:lnTo>
                      <a:pt x="307" y="355"/>
                    </a:lnTo>
                    <a:lnTo>
                      <a:pt x="309" y="355"/>
                    </a:lnTo>
                    <a:lnTo>
                      <a:pt x="309" y="357"/>
                    </a:lnTo>
                    <a:lnTo>
                      <a:pt x="311" y="357"/>
                    </a:lnTo>
                    <a:lnTo>
                      <a:pt x="313" y="357"/>
                    </a:lnTo>
                    <a:lnTo>
                      <a:pt x="315" y="357"/>
                    </a:lnTo>
                    <a:lnTo>
                      <a:pt x="315" y="359"/>
                    </a:lnTo>
                    <a:lnTo>
                      <a:pt x="315" y="361"/>
                    </a:lnTo>
                    <a:lnTo>
                      <a:pt x="315" y="363"/>
                    </a:lnTo>
                    <a:lnTo>
                      <a:pt x="315" y="364"/>
                    </a:lnTo>
                    <a:lnTo>
                      <a:pt x="315" y="366"/>
                    </a:lnTo>
                    <a:lnTo>
                      <a:pt x="313" y="366"/>
                    </a:lnTo>
                    <a:lnTo>
                      <a:pt x="313" y="368"/>
                    </a:lnTo>
                    <a:lnTo>
                      <a:pt x="311" y="368"/>
                    </a:lnTo>
                    <a:lnTo>
                      <a:pt x="309" y="368"/>
                    </a:lnTo>
                    <a:lnTo>
                      <a:pt x="307" y="368"/>
                    </a:lnTo>
                    <a:lnTo>
                      <a:pt x="305" y="368"/>
                    </a:lnTo>
                    <a:lnTo>
                      <a:pt x="305" y="370"/>
                    </a:lnTo>
                    <a:lnTo>
                      <a:pt x="303" y="370"/>
                    </a:lnTo>
                    <a:lnTo>
                      <a:pt x="301" y="370"/>
                    </a:lnTo>
                    <a:lnTo>
                      <a:pt x="300" y="370"/>
                    </a:lnTo>
                    <a:lnTo>
                      <a:pt x="298" y="370"/>
                    </a:lnTo>
                    <a:lnTo>
                      <a:pt x="296" y="370"/>
                    </a:lnTo>
                    <a:lnTo>
                      <a:pt x="294" y="370"/>
                    </a:lnTo>
                    <a:lnTo>
                      <a:pt x="292" y="370"/>
                    </a:lnTo>
                    <a:lnTo>
                      <a:pt x="290" y="370"/>
                    </a:lnTo>
                    <a:lnTo>
                      <a:pt x="288" y="370"/>
                    </a:lnTo>
                    <a:lnTo>
                      <a:pt x="286" y="370"/>
                    </a:lnTo>
                    <a:lnTo>
                      <a:pt x="284" y="370"/>
                    </a:lnTo>
                    <a:lnTo>
                      <a:pt x="282" y="370"/>
                    </a:lnTo>
                    <a:lnTo>
                      <a:pt x="282" y="372"/>
                    </a:lnTo>
                    <a:lnTo>
                      <a:pt x="280" y="372"/>
                    </a:lnTo>
                    <a:lnTo>
                      <a:pt x="278" y="372"/>
                    </a:lnTo>
                    <a:lnTo>
                      <a:pt x="276" y="372"/>
                    </a:lnTo>
                    <a:lnTo>
                      <a:pt x="275" y="372"/>
                    </a:lnTo>
                    <a:lnTo>
                      <a:pt x="273" y="372"/>
                    </a:lnTo>
                    <a:lnTo>
                      <a:pt x="271" y="372"/>
                    </a:lnTo>
                    <a:lnTo>
                      <a:pt x="269" y="372"/>
                    </a:lnTo>
                    <a:lnTo>
                      <a:pt x="267" y="372"/>
                    </a:lnTo>
                    <a:lnTo>
                      <a:pt x="265" y="372"/>
                    </a:lnTo>
                    <a:lnTo>
                      <a:pt x="263" y="372"/>
                    </a:lnTo>
                    <a:lnTo>
                      <a:pt x="261" y="372"/>
                    </a:lnTo>
                    <a:lnTo>
                      <a:pt x="259" y="374"/>
                    </a:lnTo>
                    <a:lnTo>
                      <a:pt x="257" y="374"/>
                    </a:lnTo>
                    <a:lnTo>
                      <a:pt x="255" y="374"/>
                    </a:lnTo>
                    <a:lnTo>
                      <a:pt x="253" y="374"/>
                    </a:lnTo>
                    <a:lnTo>
                      <a:pt x="252" y="374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6" y="374"/>
                    </a:lnTo>
                    <a:lnTo>
                      <a:pt x="244" y="374"/>
                    </a:lnTo>
                    <a:lnTo>
                      <a:pt x="242" y="374"/>
                    </a:lnTo>
                    <a:lnTo>
                      <a:pt x="240" y="374"/>
                    </a:lnTo>
                    <a:lnTo>
                      <a:pt x="240" y="376"/>
                    </a:lnTo>
                    <a:lnTo>
                      <a:pt x="238" y="376"/>
                    </a:lnTo>
                    <a:lnTo>
                      <a:pt x="236" y="376"/>
                    </a:lnTo>
                    <a:lnTo>
                      <a:pt x="234" y="376"/>
                    </a:lnTo>
                    <a:lnTo>
                      <a:pt x="232" y="376"/>
                    </a:lnTo>
                    <a:lnTo>
                      <a:pt x="230" y="376"/>
                    </a:lnTo>
                    <a:lnTo>
                      <a:pt x="228" y="376"/>
                    </a:lnTo>
                    <a:lnTo>
                      <a:pt x="228" y="374"/>
                    </a:lnTo>
                    <a:lnTo>
                      <a:pt x="228" y="372"/>
                    </a:lnTo>
                    <a:lnTo>
                      <a:pt x="227" y="372"/>
                    </a:lnTo>
                    <a:lnTo>
                      <a:pt x="225" y="370"/>
                    </a:lnTo>
                    <a:lnTo>
                      <a:pt x="225" y="368"/>
                    </a:lnTo>
                    <a:lnTo>
                      <a:pt x="225" y="366"/>
                    </a:lnTo>
                    <a:lnTo>
                      <a:pt x="225" y="364"/>
                    </a:lnTo>
                    <a:lnTo>
                      <a:pt x="225" y="363"/>
                    </a:lnTo>
                    <a:lnTo>
                      <a:pt x="225" y="361"/>
                    </a:lnTo>
                    <a:lnTo>
                      <a:pt x="225" y="359"/>
                    </a:lnTo>
                    <a:lnTo>
                      <a:pt x="225" y="357"/>
                    </a:lnTo>
                    <a:lnTo>
                      <a:pt x="225" y="355"/>
                    </a:lnTo>
                    <a:lnTo>
                      <a:pt x="223" y="355"/>
                    </a:lnTo>
                    <a:lnTo>
                      <a:pt x="223" y="353"/>
                    </a:lnTo>
                    <a:lnTo>
                      <a:pt x="223" y="351"/>
                    </a:lnTo>
                    <a:lnTo>
                      <a:pt x="221" y="351"/>
                    </a:lnTo>
                    <a:lnTo>
                      <a:pt x="221" y="349"/>
                    </a:lnTo>
                    <a:lnTo>
                      <a:pt x="219" y="349"/>
                    </a:lnTo>
                    <a:lnTo>
                      <a:pt x="219" y="347"/>
                    </a:lnTo>
                    <a:lnTo>
                      <a:pt x="217" y="347"/>
                    </a:lnTo>
                    <a:lnTo>
                      <a:pt x="217" y="345"/>
                    </a:lnTo>
                    <a:lnTo>
                      <a:pt x="215" y="345"/>
                    </a:lnTo>
                    <a:lnTo>
                      <a:pt x="215" y="343"/>
                    </a:lnTo>
                    <a:lnTo>
                      <a:pt x="213" y="343"/>
                    </a:lnTo>
                    <a:lnTo>
                      <a:pt x="211" y="343"/>
                    </a:lnTo>
                    <a:lnTo>
                      <a:pt x="211" y="341"/>
                    </a:lnTo>
                    <a:lnTo>
                      <a:pt x="209" y="341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7" y="338"/>
                    </a:lnTo>
                    <a:lnTo>
                      <a:pt x="205" y="338"/>
                    </a:lnTo>
                    <a:lnTo>
                      <a:pt x="205" y="336"/>
                    </a:lnTo>
                    <a:lnTo>
                      <a:pt x="204" y="336"/>
                    </a:lnTo>
                    <a:lnTo>
                      <a:pt x="202" y="336"/>
                    </a:lnTo>
                    <a:lnTo>
                      <a:pt x="202" y="334"/>
                    </a:lnTo>
                    <a:lnTo>
                      <a:pt x="200" y="334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4" y="334"/>
                    </a:lnTo>
                    <a:lnTo>
                      <a:pt x="192" y="334"/>
                    </a:lnTo>
                    <a:lnTo>
                      <a:pt x="192" y="332"/>
                    </a:lnTo>
                    <a:lnTo>
                      <a:pt x="190" y="332"/>
                    </a:lnTo>
                    <a:lnTo>
                      <a:pt x="188" y="330"/>
                    </a:lnTo>
                    <a:lnTo>
                      <a:pt x="188" y="328"/>
                    </a:lnTo>
                    <a:lnTo>
                      <a:pt x="190" y="328"/>
                    </a:lnTo>
                    <a:lnTo>
                      <a:pt x="190" y="326"/>
                    </a:lnTo>
                    <a:lnTo>
                      <a:pt x="188" y="324"/>
                    </a:lnTo>
                    <a:lnTo>
                      <a:pt x="188" y="322"/>
                    </a:lnTo>
                    <a:lnTo>
                      <a:pt x="186" y="322"/>
                    </a:lnTo>
                    <a:lnTo>
                      <a:pt x="186" y="320"/>
                    </a:lnTo>
                    <a:lnTo>
                      <a:pt x="184" y="320"/>
                    </a:lnTo>
                    <a:lnTo>
                      <a:pt x="182" y="320"/>
                    </a:lnTo>
                    <a:lnTo>
                      <a:pt x="182" y="322"/>
                    </a:lnTo>
                    <a:lnTo>
                      <a:pt x="180" y="322"/>
                    </a:lnTo>
                    <a:lnTo>
                      <a:pt x="179" y="322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5" y="320"/>
                    </a:lnTo>
                    <a:lnTo>
                      <a:pt x="173" y="320"/>
                    </a:lnTo>
                    <a:lnTo>
                      <a:pt x="171" y="320"/>
                    </a:lnTo>
                    <a:lnTo>
                      <a:pt x="169" y="320"/>
                    </a:lnTo>
                    <a:lnTo>
                      <a:pt x="167" y="318"/>
                    </a:lnTo>
                    <a:lnTo>
                      <a:pt x="165" y="318"/>
                    </a:lnTo>
                    <a:lnTo>
                      <a:pt x="165" y="316"/>
                    </a:lnTo>
                    <a:lnTo>
                      <a:pt x="163" y="316"/>
                    </a:lnTo>
                    <a:lnTo>
                      <a:pt x="163" y="315"/>
                    </a:lnTo>
                    <a:lnTo>
                      <a:pt x="163" y="313"/>
                    </a:lnTo>
                    <a:lnTo>
                      <a:pt x="161" y="313"/>
                    </a:lnTo>
                    <a:lnTo>
                      <a:pt x="161" y="311"/>
                    </a:lnTo>
                    <a:lnTo>
                      <a:pt x="159" y="311"/>
                    </a:lnTo>
                    <a:lnTo>
                      <a:pt x="157" y="311"/>
                    </a:lnTo>
                    <a:lnTo>
                      <a:pt x="157" y="309"/>
                    </a:lnTo>
                    <a:lnTo>
                      <a:pt x="156" y="309"/>
                    </a:lnTo>
                    <a:lnTo>
                      <a:pt x="156" y="307"/>
                    </a:lnTo>
                    <a:lnTo>
                      <a:pt x="154" y="307"/>
                    </a:lnTo>
                    <a:lnTo>
                      <a:pt x="152" y="307"/>
                    </a:lnTo>
                    <a:lnTo>
                      <a:pt x="150" y="307"/>
                    </a:lnTo>
                    <a:lnTo>
                      <a:pt x="148" y="307"/>
                    </a:lnTo>
                    <a:lnTo>
                      <a:pt x="146" y="307"/>
                    </a:lnTo>
                    <a:lnTo>
                      <a:pt x="144" y="307"/>
                    </a:lnTo>
                    <a:lnTo>
                      <a:pt x="142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6" y="305"/>
                    </a:lnTo>
                    <a:lnTo>
                      <a:pt x="134" y="305"/>
                    </a:lnTo>
                    <a:lnTo>
                      <a:pt x="132" y="305"/>
                    </a:lnTo>
                    <a:lnTo>
                      <a:pt x="131" y="305"/>
                    </a:lnTo>
                    <a:lnTo>
                      <a:pt x="129" y="305"/>
                    </a:lnTo>
                    <a:lnTo>
                      <a:pt x="127" y="305"/>
                    </a:lnTo>
                    <a:lnTo>
                      <a:pt x="125" y="305"/>
                    </a:lnTo>
                    <a:lnTo>
                      <a:pt x="125" y="303"/>
                    </a:lnTo>
                    <a:lnTo>
                      <a:pt x="123" y="303"/>
                    </a:lnTo>
                    <a:lnTo>
                      <a:pt x="123" y="301"/>
                    </a:lnTo>
                    <a:lnTo>
                      <a:pt x="121" y="301"/>
                    </a:lnTo>
                    <a:lnTo>
                      <a:pt x="119" y="301"/>
                    </a:lnTo>
                    <a:lnTo>
                      <a:pt x="119" y="299"/>
                    </a:lnTo>
                    <a:lnTo>
                      <a:pt x="119" y="297"/>
                    </a:lnTo>
                    <a:lnTo>
                      <a:pt x="119" y="295"/>
                    </a:lnTo>
                    <a:lnTo>
                      <a:pt x="119" y="293"/>
                    </a:lnTo>
                    <a:lnTo>
                      <a:pt x="119" y="291"/>
                    </a:lnTo>
                    <a:lnTo>
                      <a:pt x="119" y="290"/>
                    </a:lnTo>
                    <a:lnTo>
                      <a:pt x="119" y="288"/>
                    </a:lnTo>
                    <a:lnTo>
                      <a:pt x="117" y="288"/>
                    </a:lnTo>
                    <a:lnTo>
                      <a:pt x="117" y="286"/>
                    </a:lnTo>
                    <a:lnTo>
                      <a:pt x="117" y="284"/>
                    </a:lnTo>
                    <a:lnTo>
                      <a:pt x="119" y="284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19" y="278"/>
                    </a:lnTo>
                    <a:lnTo>
                      <a:pt x="117" y="278"/>
                    </a:lnTo>
                    <a:lnTo>
                      <a:pt x="115" y="278"/>
                    </a:lnTo>
                    <a:lnTo>
                      <a:pt x="113" y="276"/>
                    </a:lnTo>
                    <a:lnTo>
                      <a:pt x="111" y="276"/>
                    </a:lnTo>
                    <a:lnTo>
                      <a:pt x="111" y="274"/>
                    </a:lnTo>
                    <a:lnTo>
                      <a:pt x="111" y="272"/>
                    </a:lnTo>
                    <a:lnTo>
                      <a:pt x="111" y="270"/>
                    </a:lnTo>
                    <a:lnTo>
                      <a:pt x="111" y="268"/>
                    </a:lnTo>
                    <a:lnTo>
                      <a:pt x="111" y="267"/>
                    </a:lnTo>
                    <a:lnTo>
                      <a:pt x="109" y="267"/>
                    </a:lnTo>
                    <a:lnTo>
                      <a:pt x="108" y="267"/>
                    </a:lnTo>
                    <a:lnTo>
                      <a:pt x="108" y="265"/>
                    </a:lnTo>
                    <a:lnTo>
                      <a:pt x="106" y="265"/>
                    </a:lnTo>
                    <a:lnTo>
                      <a:pt x="106" y="263"/>
                    </a:lnTo>
                    <a:lnTo>
                      <a:pt x="104" y="263"/>
                    </a:lnTo>
                    <a:lnTo>
                      <a:pt x="104" y="261"/>
                    </a:lnTo>
                    <a:lnTo>
                      <a:pt x="104" y="259"/>
                    </a:lnTo>
                    <a:lnTo>
                      <a:pt x="102" y="259"/>
                    </a:lnTo>
                    <a:lnTo>
                      <a:pt x="100" y="259"/>
                    </a:lnTo>
                    <a:lnTo>
                      <a:pt x="98" y="257"/>
                    </a:lnTo>
                    <a:lnTo>
                      <a:pt x="98" y="255"/>
                    </a:lnTo>
                    <a:lnTo>
                      <a:pt x="98" y="253"/>
                    </a:lnTo>
                    <a:lnTo>
                      <a:pt x="96" y="253"/>
                    </a:lnTo>
                    <a:lnTo>
                      <a:pt x="96" y="251"/>
                    </a:lnTo>
                    <a:lnTo>
                      <a:pt x="94" y="251"/>
                    </a:lnTo>
                    <a:lnTo>
                      <a:pt x="94" y="249"/>
                    </a:lnTo>
                    <a:lnTo>
                      <a:pt x="92" y="249"/>
                    </a:lnTo>
                    <a:lnTo>
                      <a:pt x="92" y="247"/>
                    </a:lnTo>
                    <a:lnTo>
                      <a:pt x="92" y="245"/>
                    </a:lnTo>
                    <a:lnTo>
                      <a:pt x="90" y="245"/>
                    </a:lnTo>
                    <a:lnTo>
                      <a:pt x="90" y="243"/>
                    </a:lnTo>
                    <a:lnTo>
                      <a:pt x="88" y="243"/>
                    </a:lnTo>
                    <a:lnTo>
                      <a:pt x="88" y="242"/>
                    </a:lnTo>
                    <a:lnTo>
                      <a:pt x="88" y="240"/>
                    </a:lnTo>
                    <a:lnTo>
                      <a:pt x="86" y="240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36"/>
                    </a:lnTo>
                    <a:lnTo>
                      <a:pt x="83" y="236"/>
                    </a:lnTo>
                    <a:lnTo>
                      <a:pt x="81" y="236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79" y="232"/>
                    </a:lnTo>
                    <a:lnTo>
                      <a:pt x="79" y="230"/>
                    </a:lnTo>
                    <a:lnTo>
                      <a:pt x="79" y="228"/>
                    </a:lnTo>
                    <a:lnTo>
                      <a:pt x="79" y="226"/>
                    </a:lnTo>
                    <a:lnTo>
                      <a:pt x="77" y="226"/>
                    </a:lnTo>
                    <a:lnTo>
                      <a:pt x="77" y="224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7" y="219"/>
                    </a:lnTo>
                    <a:lnTo>
                      <a:pt x="77" y="215"/>
                    </a:lnTo>
                    <a:lnTo>
                      <a:pt x="77" y="213"/>
                    </a:lnTo>
                    <a:lnTo>
                      <a:pt x="77" y="211"/>
                    </a:lnTo>
                    <a:lnTo>
                      <a:pt x="75" y="209"/>
                    </a:lnTo>
                    <a:lnTo>
                      <a:pt x="75" y="207"/>
                    </a:lnTo>
                    <a:lnTo>
                      <a:pt x="73" y="207"/>
                    </a:lnTo>
                    <a:lnTo>
                      <a:pt x="71" y="207"/>
                    </a:lnTo>
                    <a:lnTo>
                      <a:pt x="71" y="205"/>
                    </a:lnTo>
                    <a:lnTo>
                      <a:pt x="69" y="205"/>
                    </a:lnTo>
                    <a:lnTo>
                      <a:pt x="69" y="203"/>
                    </a:lnTo>
                    <a:lnTo>
                      <a:pt x="67" y="201"/>
                    </a:lnTo>
                    <a:lnTo>
                      <a:pt x="65" y="201"/>
                    </a:lnTo>
                    <a:lnTo>
                      <a:pt x="65" y="199"/>
                    </a:lnTo>
                    <a:lnTo>
                      <a:pt x="63" y="199"/>
                    </a:lnTo>
                    <a:lnTo>
                      <a:pt x="63" y="197"/>
                    </a:lnTo>
                    <a:lnTo>
                      <a:pt x="63" y="195"/>
                    </a:lnTo>
                    <a:lnTo>
                      <a:pt x="63" y="194"/>
                    </a:lnTo>
                    <a:lnTo>
                      <a:pt x="63" y="192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1" y="188"/>
                    </a:lnTo>
                    <a:lnTo>
                      <a:pt x="61" y="186"/>
                    </a:lnTo>
                    <a:lnTo>
                      <a:pt x="60" y="186"/>
                    </a:lnTo>
                    <a:lnTo>
                      <a:pt x="60" y="184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0" y="178"/>
                    </a:lnTo>
                    <a:lnTo>
                      <a:pt x="60" y="176"/>
                    </a:lnTo>
                    <a:lnTo>
                      <a:pt x="60" y="174"/>
                    </a:lnTo>
                    <a:lnTo>
                      <a:pt x="60" y="172"/>
                    </a:lnTo>
                    <a:lnTo>
                      <a:pt x="58" y="172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4" y="171"/>
                    </a:lnTo>
                    <a:lnTo>
                      <a:pt x="54" y="169"/>
                    </a:lnTo>
                    <a:lnTo>
                      <a:pt x="52" y="169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7"/>
                    </a:lnTo>
                    <a:lnTo>
                      <a:pt x="48" y="167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4" y="163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4" y="157"/>
                    </a:lnTo>
                    <a:lnTo>
                      <a:pt x="44" y="155"/>
                    </a:lnTo>
                    <a:lnTo>
                      <a:pt x="42" y="153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0" y="149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6" y="144"/>
                    </a:lnTo>
                    <a:lnTo>
                      <a:pt x="35" y="144"/>
                    </a:lnTo>
                    <a:lnTo>
                      <a:pt x="35" y="142"/>
                    </a:lnTo>
                    <a:lnTo>
                      <a:pt x="33" y="142"/>
                    </a:lnTo>
                    <a:lnTo>
                      <a:pt x="33" y="140"/>
                    </a:lnTo>
                    <a:lnTo>
                      <a:pt x="31" y="140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27" y="136"/>
                    </a:lnTo>
                    <a:lnTo>
                      <a:pt x="27" y="134"/>
                    </a:lnTo>
                    <a:lnTo>
                      <a:pt x="25" y="134"/>
                    </a:lnTo>
                    <a:lnTo>
                      <a:pt x="25" y="132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1" y="128"/>
                    </a:lnTo>
                    <a:lnTo>
                      <a:pt x="21" y="126"/>
                    </a:lnTo>
                    <a:lnTo>
                      <a:pt x="21" y="124"/>
                    </a:lnTo>
                    <a:lnTo>
                      <a:pt x="23" y="124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9" y="113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9" y="105"/>
                    </a:lnTo>
                    <a:lnTo>
                      <a:pt x="19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0" y="23"/>
                    </a:lnTo>
                    <a:close/>
                    <a:moveTo>
                      <a:pt x="157" y="318"/>
                    </a:moveTo>
                    <a:lnTo>
                      <a:pt x="159" y="318"/>
                    </a:lnTo>
                    <a:lnTo>
                      <a:pt x="161" y="318"/>
                    </a:lnTo>
                    <a:lnTo>
                      <a:pt x="163" y="318"/>
                    </a:lnTo>
                    <a:lnTo>
                      <a:pt x="163" y="320"/>
                    </a:lnTo>
                    <a:lnTo>
                      <a:pt x="163" y="322"/>
                    </a:lnTo>
                    <a:lnTo>
                      <a:pt x="161" y="322"/>
                    </a:lnTo>
                    <a:lnTo>
                      <a:pt x="159" y="322"/>
                    </a:lnTo>
                    <a:lnTo>
                      <a:pt x="157" y="322"/>
                    </a:lnTo>
                    <a:lnTo>
                      <a:pt x="157" y="320"/>
                    </a:lnTo>
                    <a:lnTo>
                      <a:pt x="157" y="322"/>
                    </a:lnTo>
                    <a:lnTo>
                      <a:pt x="156" y="322"/>
                    </a:lnTo>
                    <a:lnTo>
                      <a:pt x="154" y="322"/>
                    </a:lnTo>
                    <a:lnTo>
                      <a:pt x="152" y="322"/>
                    </a:lnTo>
                    <a:lnTo>
                      <a:pt x="152" y="324"/>
                    </a:lnTo>
                    <a:lnTo>
                      <a:pt x="150" y="324"/>
                    </a:lnTo>
                    <a:lnTo>
                      <a:pt x="148" y="324"/>
                    </a:lnTo>
                    <a:lnTo>
                      <a:pt x="146" y="324"/>
                    </a:lnTo>
                    <a:lnTo>
                      <a:pt x="144" y="324"/>
                    </a:lnTo>
                    <a:lnTo>
                      <a:pt x="144" y="322"/>
                    </a:lnTo>
                    <a:lnTo>
                      <a:pt x="144" y="324"/>
                    </a:lnTo>
                    <a:lnTo>
                      <a:pt x="142" y="324"/>
                    </a:lnTo>
                    <a:lnTo>
                      <a:pt x="140" y="324"/>
                    </a:lnTo>
                    <a:lnTo>
                      <a:pt x="140" y="326"/>
                    </a:lnTo>
                    <a:lnTo>
                      <a:pt x="138" y="326"/>
                    </a:lnTo>
                    <a:lnTo>
                      <a:pt x="136" y="326"/>
                    </a:lnTo>
                    <a:lnTo>
                      <a:pt x="134" y="326"/>
                    </a:lnTo>
                    <a:lnTo>
                      <a:pt x="134" y="324"/>
                    </a:lnTo>
                    <a:lnTo>
                      <a:pt x="132" y="324"/>
                    </a:lnTo>
                    <a:lnTo>
                      <a:pt x="132" y="322"/>
                    </a:lnTo>
                    <a:lnTo>
                      <a:pt x="131" y="322"/>
                    </a:lnTo>
                    <a:lnTo>
                      <a:pt x="129" y="322"/>
                    </a:lnTo>
                    <a:lnTo>
                      <a:pt x="127" y="322"/>
                    </a:lnTo>
                    <a:lnTo>
                      <a:pt x="125" y="322"/>
                    </a:lnTo>
                    <a:lnTo>
                      <a:pt x="125" y="320"/>
                    </a:lnTo>
                    <a:lnTo>
                      <a:pt x="125" y="318"/>
                    </a:lnTo>
                    <a:lnTo>
                      <a:pt x="123" y="318"/>
                    </a:lnTo>
                    <a:lnTo>
                      <a:pt x="123" y="316"/>
                    </a:lnTo>
                    <a:lnTo>
                      <a:pt x="123" y="315"/>
                    </a:lnTo>
                    <a:lnTo>
                      <a:pt x="125" y="315"/>
                    </a:lnTo>
                    <a:lnTo>
                      <a:pt x="127" y="315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6"/>
                    </a:lnTo>
                    <a:lnTo>
                      <a:pt x="132" y="316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6" y="318"/>
                    </a:lnTo>
                    <a:lnTo>
                      <a:pt x="138" y="318"/>
                    </a:lnTo>
                    <a:lnTo>
                      <a:pt x="138" y="316"/>
                    </a:lnTo>
                    <a:lnTo>
                      <a:pt x="140" y="316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2" y="316"/>
                    </a:lnTo>
                    <a:lnTo>
                      <a:pt x="144" y="316"/>
                    </a:lnTo>
                    <a:lnTo>
                      <a:pt x="146" y="316"/>
                    </a:lnTo>
                    <a:lnTo>
                      <a:pt x="148" y="316"/>
                    </a:lnTo>
                    <a:lnTo>
                      <a:pt x="150" y="316"/>
                    </a:lnTo>
                    <a:lnTo>
                      <a:pt x="152" y="316"/>
                    </a:lnTo>
                    <a:lnTo>
                      <a:pt x="152" y="318"/>
                    </a:lnTo>
                    <a:lnTo>
                      <a:pt x="152" y="316"/>
                    </a:lnTo>
                    <a:lnTo>
                      <a:pt x="154" y="316"/>
                    </a:lnTo>
                    <a:lnTo>
                      <a:pt x="156" y="316"/>
                    </a:lnTo>
                    <a:lnTo>
                      <a:pt x="157" y="316"/>
                    </a:lnTo>
                    <a:lnTo>
                      <a:pt x="157" y="318"/>
                    </a:lnTo>
                    <a:close/>
                    <a:moveTo>
                      <a:pt x="182" y="339"/>
                    </a:moveTo>
                    <a:lnTo>
                      <a:pt x="184" y="339"/>
                    </a:lnTo>
                    <a:lnTo>
                      <a:pt x="184" y="338"/>
                    </a:lnTo>
                    <a:lnTo>
                      <a:pt x="186" y="338"/>
                    </a:lnTo>
                    <a:lnTo>
                      <a:pt x="188" y="338"/>
                    </a:lnTo>
                    <a:lnTo>
                      <a:pt x="188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41"/>
                    </a:lnTo>
                    <a:lnTo>
                      <a:pt x="194" y="341"/>
                    </a:lnTo>
                    <a:lnTo>
                      <a:pt x="194" y="343"/>
                    </a:lnTo>
                    <a:lnTo>
                      <a:pt x="196" y="343"/>
                    </a:lnTo>
                    <a:lnTo>
                      <a:pt x="196" y="345"/>
                    </a:lnTo>
                    <a:lnTo>
                      <a:pt x="196" y="347"/>
                    </a:lnTo>
                    <a:lnTo>
                      <a:pt x="196" y="349"/>
                    </a:lnTo>
                    <a:lnTo>
                      <a:pt x="194" y="349"/>
                    </a:lnTo>
                    <a:lnTo>
                      <a:pt x="192" y="349"/>
                    </a:lnTo>
                    <a:lnTo>
                      <a:pt x="190" y="349"/>
                    </a:lnTo>
                    <a:lnTo>
                      <a:pt x="188" y="349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6" y="345"/>
                    </a:lnTo>
                    <a:lnTo>
                      <a:pt x="186" y="343"/>
                    </a:lnTo>
                    <a:lnTo>
                      <a:pt x="184" y="343"/>
                    </a:lnTo>
                    <a:lnTo>
                      <a:pt x="184" y="341"/>
                    </a:lnTo>
                    <a:lnTo>
                      <a:pt x="182" y="341"/>
                    </a:lnTo>
                    <a:lnTo>
                      <a:pt x="182" y="339"/>
                    </a:lnTo>
                    <a:close/>
                    <a:moveTo>
                      <a:pt x="182" y="357"/>
                    </a:moveTo>
                    <a:lnTo>
                      <a:pt x="182" y="355"/>
                    </a:lnTo>
                    <a:lnTo>
                      <a:pt x="184" y="355"/>
                    </a:lnTo>
                    <a:lnTo>
                      <a:pt x="186" y="355"/>
                    </a:lnTo>
                    <a:lnTo>
                      <a:pt x="186" y="357"/>
                    </a:lnTo>
                    <a:lnTo>
                      <a:pt x="188" y="357"/>
                    </a:lnTo>
                    <a:lnTo>
                      <a:pt x="188" y="359"/>
                    </a:lnTo>
                    <a:lnTo>
                      <a:pt x="190" y="359"/>
                    </a:lnTo>
                    <a:lnTo>
                      <a:pt x="190" y="361"/>
                    </a:lnTo>
                    <a:lnTo>
                      <a:pt x="192" y="361"/>
                    </a:lnTo>
                    <a:lnTo>
                      <a:pt x="192" y="363"/>
                    </a:lnTo>
                    <a:lnTo>
                      <a:pt x="194" y="363"/>
                    </a:lnTo>
                    <a:lnTo>
                      <a:pt x="194" y="364"/>
                    </a:lnTo>
                    <a:lnTo>
                      <a:pt x="194" y="366"/>
                    </a:lnTo>
                    <a:lnTo>
                      <a:pt x="192" y="366"/>
                    </a:lnTo>
                    <a:lnTo>
                      <a:pt x="192" y="368"/>
                    </a:lnTo>
                    <a:lnTo>
                      <a:pt x="190" y="368"/>
                    </a:lnTo>
                    <a:lnTo>
                      <a:pt x="188" y="366"/>
                    </a:lnTo>
                    <a:lnTo>
                      <a:pt x="186" y="366"/>
                    </a:lnTo>
                    <a:lnTo>
                      <a:pt x="186" y="364"/>
                    </a:lnTo>
                    <a:lnTo>
                      <a:pt x="186" y="363"/>
                    </a:lnTo>
                    <a:lnTo>
                      <a:pt x="184" y="363"/>
                    </a:lnTo>
                    <a:lnTo>
                      <a:pt x="184" y="361"/>
                    </a:lnTo>
                    <a:lnTo>
                      <a:pt x="184" y="359"/>
                    </a:lnTo>
                    <a:lnTo>
                      <a:pt x="182" y="359"/>
                    </a:lnTo>
                    <a:lnTo>
                      <a:pt x="182" y="357"/>
                    </a:lnTo>
                    <a:close/>
                    <a:moveTo>
                      <a:pt x="152" y="347"/>
                    </a:moveTo>
                    <a:lnTo>
                      <a:pt x="154" y="347"/>
                    </a:lnTo>
                    <a:lnTo>
                      <a:pt x="154" y="345"/>
                    </a:lnTo>
                    <a:lnTo>
                      <a:pt x="156" y="345"/>
                    </a:lnTo>
                    <a:lnTo>
                      <a:pt x="157" y="345"/>
                    </a:lnTo>
                    <a:lnTo>
                      <a:pt x="157" y="347"/>
                    </a:lnTo>
                    <a:lnTo>
                      <a:pt x="159" y="347"/>
                    </a:lnTo>
                    <a:lnTo>
                      <a:pt x="159" y="349"/>
                    </a:lnTo>
                    <a:lnTo>
                      <a:pt x="161" y="349"/>
                    </a:lnTo>
                    <a:lnTo>
                      <a:pt x="161" y="351"/>
                    </a:lnTo>
                    <a:lnTo>
                      <a:pt x="159" y="351"/>
                    </a:lnTo>
                    <a:lnTo>
                      <a:pt x="159" y="353"/>
                    </a:lnTo>
                    <a:lnTo>
                      <a:pt x="157" y="353"/>
                    </a:lnTo>
                    <a:lnTo>
                      <a:pt x="156" y="353"/>
                    </a:lnTo>
                    <a:lnTo>
                      <a:pt x="156" y="351"/>
                    </a:lnTo>
                    <a:lnTo>
                      <a:pt x="154" y="351"/>
                    </a:lnTo>
                    <a:lnTo>
                      <a:pt x="154" y="349"/>
                    </a:lnTo>
                    <a:lnTo>
                      <a:pt x="152" y="349"/>
                    </a:lnTo>
                    <a:lnTo>
                      <a:pt x="152" y="347"/>
                    </a:lnTo>
                    <a:close/>
                    <a:moveTo>
                      <a:pt x="40" y="174"/>
                    </a:moveTo>
                    <a:lnTo>
                      <a:pt x="40" y="172"/>
                    </a:lnTo>
                    <a:lnTo>
                      <a:pt x="42" y="172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46" y="174"/>
                    </a:lnTo>
                    <a:lnTo>
                      <a:pt x="48" y="174"/>
                    </a:lnTo>
                    <a:lnTo>
                      <a:pt x="48" y="176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76"/>
                    </a:lnTo>
                    <a:lnTo>
                      <a:pt x="42" y="176"/>
                    </a:lnTo>
                    <a:lnTo>
                      <a:pt x="42" y="174"/>
                    </a:lnTo>
                    <a:lnTo>
                      <a:pt x="40" y="174"/>
                    </a:lnTo>
                    <a:close/>
                    <a:moveTo>
                      <a:pt x="169" y="339"/>
                    </a:moveTo>
                    <a:lnTo>
                      <a:pt x="169" y="338"/>
                    </a:lnTo>
                    <a:lnTo>
                      <a:pt x="171" y="338"/>
                    </a:lnTo>
                    <a:lnTo>
                      <a:pt x="173" y="338"/>
                    </a:lnTo>
                    <a:lnTo>
                      <a:pt x="173" y="339"/>
                    </a:lnTo>
                    <a:lnTo>
                      <a:pt x="173" y="341"/>
                    </a:lnTo>
                    <a:lnTo>
                      <a:pt x="173" y="343"/>
                    </a:lnTo>
                    <a:lnTo>
                      <a:pt x="171" y="343"/>
                    </a:lnTo>
                    <a:lnTo>
                      <a:pt x="169" y="343"/>
                    </a:lnTo>
                    <a:lnTo>
                      <a:pt x="169" y="341"/>
                    </a:lnTo>
                    <a:lnTo>
                      <a:pt x="169" y="3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9" name="Freeform 20"/>
              <p:cNvSpPr>
                <a:spLocks/>
              </p:cNvSpPr>
              <p:nvPr/>
            </p:nvSpPr>
            <p:spPr bwMode="auto">
              <a:xfrm>
                <a:off x="4855248" y="2200153"/>
                <a:ext cx="107907" cy="217889"/>
              </a:xfrm>
              <a:custGeom>
                <a:avLst/>
                <a:gdLst>
                  <a:gd name="T0" fmla="*/ 11 w 52"/>
                  <a:gd name="T1" fmla="*/ 28 h 105"/>
                  <a:gd name="T2" fmla="*/ 13 w 52"/>
                  <a:gd name="T3" fmla="*/ 24 h 105"/>
                  <a:gd name="T4" fmla="*/ 13 w 52"/>
                  <a:gd name="T5" fmla="*/ 23 h 105"/>
                  <a:gd name="T6" fmla="*/ 15 w 52"/>
                  <a:gd name="T7" fmla="*/ 19 h 105"/>
                  <a:gd name="T8" fmla="*/ 13 w 52"/>
                  <a:gd name="T9" fmla="*/ 15 h 105"/>
                  <a:gd name="T10" fmla="*/ 17 w 52"/>
                  <a:gd name="T11" fmla="*/ 13 h 105"/>
                  <a:gd name="T12" fmla="*/ 17 w 52"/>
                  <a:gd name="T13" fmla="*/ 11 h 105"/>
                  <a:gd name="T14" fmla="*/ 21 w 52"/>
                  <a:gd name="T15" fmla="*/ 9 h 105"/>
                  <a:gd name="T16" fmla="*/ 21 w 52"/>
                  <a:gd name="T17" fmla="*/ 3 h 105"/>
                  <a:gd name="T18" fmla="*/ 25 w 52"/>
                  <a:gd name="T19" fmla="*/ 1 h 105"/>
                  <a:gd name="T20" fmla="*/ 29 w 52"/>
                  <a:gd name="T21" fmla="*/ 0 h 105"/>
                  <a:gd name="T22" fmla="*/ 31 w 52"/>
                  <a:gd name="T23" fmla="*/ 3 h 105"/>
                  <a:gd name="T24" fmla="*/ 34 w 52"/>
                  <a:gd name="T25" fmla="*/ 5 h 105"/>
                  <a:gd name="T26" fmla="*/ 38 w 52"/>
                  <a:gd name="T27" fmla="*/ 7 h 105"/>
                  <a:gd name="T28" fmla="*/ 42 w 52"/>
                  <a:gd name="T29" fmla="*/ 9 h 105"/>
                  <a:gd name="T30" fmla="*/ 46 w 52"/>
                  <a:gd name="T31" fmla="*/ 11 h 105"/>
                  <a:gd name="T32" fmla="*/ 50 w 52"/>
                  <a:gd name="T33" fmla="*/ 13 h 105"/>
                  <a:gd name="T34" fmla="*/ 52 w 52"/>
                  <a:gd name="T35" fmla="*/ 17 h 105"/>
                  <a:gd name="T36" fmla="*/ 50 w 52"/>
                  <a:gd name="T37" fmla="*/ 21 h 105"/>
                  <a:gd name="T38" fmla="*/ 48 w 52"/>
                  <a:gd name="T39" fmla="*/ 24 h 105"/>
                  <a:gd name="T40" fmla="*/ 48 w 52"/>
                  <a:gd name="T41" fmla="*/ 30 h 105"/>
                  <a:gd name="T42" fmla="*/ 42 w 52"/>
                  <a:gd name="T43" fmla="*/ 30 h 105"/>
                  <a:gd name="T44" fmla="*/ 40 w 52"/>
                  <a:gd name="T45" fmla="*/ 34 h 105"/>
                  <a:gd name="T46" fmla="*/ 44 w 52"/>
                  <a:gd name="T47" fmla="*/ 36 h 105"/>
                  <a:gd name="T48" fmla="*/ 50 w 52"/>
                  <a:gd name="T49" fmla="*/ 34 h 105"/>
                  <a:gd name="T50" fmla="*/ 52 w 52"/>
                  <a:gd name="T51" fmla="*/ 40 h 105"/>
                  <a:gd name="T52" fmla="*/ 52 w 52"/>
                  <a:gd name="T53" fmla="*/ 46 h 105"/>
                  <a:gd name="T54" fmla="*/ 50 w 52"/>
                  <a:gd name="T55" fmla="*/ 51 h 105"/>
                  <a:gd name="T56" fmla="*/ 50 w 52"/>
                  <a:gd name="T57" fmla="*/ 57 h 105"/>
                  <a:gd name="T58" fmla="*/ 48 w 52"/>
                  <a:gd name="T59" fmla="*/ 61 h 105"/>
                  <a:gd name="T60" fmla="*/ 48 w 52"/>
                  <a:gd name="T61" fmla="*/ 67 h 105"/>
                  <a:gd name="T62" fmla="*/ 46 w 52"/>
                  <a:gd name="T63" fmla="*/ 72 h 105"/>
                  <a:gd name="T64" fmla="*/ 42 w 52"/>
                  <a:gd name="T65" fmla="*/ 76 h 105"/>
                  <a:gd name="T66" fmla="*/ 40 w 52"/>
                  <a:gd name="T67" fmla="*/ 80 h 105"/>
                  <a:gd name="T68" fmla="*/ 36 w 52"/>
                  <a:gd name="T69" fmla="*/ 84 h 105"/>
                  <a:gd name="T70" fmla="*/ 33 w 52"/>
                  <a:gd name="T71" fmla="*/ 86 h 105"/>
                  <a:gd name="T72" fmla="*/ 31 w 52"/>
                  <a:gd name="T73" fmla="*/ 90 h 105"/>
                  <a:gd name="T74" fmla="*/ 29 w 52"/>
                  <a:gd name="T75" fmla="*/ 96 h 105"/>
                  <a:gd name="T76" fmla="*/ 25 w 52"/>
                  <a:gd name="T77" fmla="*/ 97 h 105"/>
                  <a:gd name="T78" fmla="*/ 23 w 52"/>
                  <a:gd name="T79" fmla="*/ 101 h 105"/>
                  <a:gd name="T80" fmla="*/ 19 w 52"/>
                  <a:gd name="T81" fmla="*/ 103 h 105"/>
                  <a:gd name="T82" fmla="*/ 15 w 52"/>
                  <a:gd name="T83" fmla="*/ 101 h 105"/>
                  <a:gd name="T84" fmla="*/ 11 w 52"/>
                  <a:gd name="T85" fmla="*/ 96 h 105"/>
                  <a:gd name="T86" fmla="*/ 10 w 52"/>
                  <a:gd name="T87" fmla="*/ 92 h 105"/>
                  <a:gd name="T88" fmla="*/ 8 w 52"/>
                  <a:gd name="T89" fmla="*/ 88 h 105"/>
                  <a:gd name="T90" fmla="*/ 6 w 52"/>
                  <a:gd name="T91" fmla="*/ 84 h 105"/>
                  <a:gd name="T92" fmla="*/ 2 w 52"/>
                  <a:gd name="T93" fmla="*/ 82 h 105"/>
                  <a:gd name="T94" fmla="*/ 0 w 52"/>
                  <a:gd name="T95" fmla="*/ 78 h 105"/>
                  <a:gd name="T96" fmla="*/ 2 w 52"/>
                  <a:gd name="T97" fmla="*/ 74 h 105"/>
                  <a:gd name="T98" fmla="*/ 0 w 52"/>
                  <a:gd name="T99" fmla="*/ 71 h 105"/>
                  <a:gd name="T100" fmla="*/ 2 w 52"/>
                  <a:gd name="T101" fmla="*/ 67 h 105"/>
                  <a:gd name="T102" fmla="*/ 6 w 52"/>
                  <a:gd name="T103" fmla="*/ 65 h 105"/>
                  <a:gd name="T104" fmla="*/ 10 w 52"/>
                  <a:gd name="T105" fmla="*/ 63 h 105"/>
                  <a:gd name="T106" fmla="*/ 13 w 52"/>
                  <a:gd name="T107" fmla="*/ 59 h 105"/>
                  <a:gd name="T108" fmla="*/ 15 w 52"/>
                  <a:gd name="T109" fmla="*/ 55 h 105"/>
                  <a:gd name="T110" fmla="*/ 19 w 52"/>
                  <a:gd name="T111" fmla="*/ 53 h 105"/>
                  <a:gd name="T112" fmla="*/ 23 w 52"/>
                  <a:gd name="T113" fmla="*/ 51 h 105"/>
                  <a:gd name="T114" fmla="*/ 27 w 52"/>
                  <a:gd name="T115" fmla="*/ 49 h 105"/>
                  <a:gd name="T116" fmla="*/ 23 w 52"/>
                  <a:gd name="T117" fmla="*/ 48 h 105"/>
                  <a:gd name="T118" fmla="*/ 21 w 52"/>
                  <a:gd name="T119" fmla="*/ 44 h 105"/>
                  <a:gd name="T120" fmla="*/ 19 w 52"/>
                  <a:gd name="T121" fmla="*/ 40 h 105"/>
                  <a:gd name="T122" fmla="*/ 15 w 52"/>
                  <a:gd name="T123" fmla="*/ 38 h 105"/>
                  <a:gd name="T124" fmla="*/ 15 w 52"/>
                  <a:gd name="T125" fmla="*/ 3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105">
                    <a:moveTo>
                      <a:pt x="11" y="32"/>
                    </a:moveTo>
                    <a:lnTo>
                      <a:pt x="11" y="30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48" y="24"/>
                    </a:lnTo>
                    <a:lnTo>
                      <a:pt x="48" y="26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8"/>
                    </a:lnTo>
                    <a:lnTo>
                      <a:pt x="50" y="49"/>
                    </a:lnTo>
                    <a:lnTo>
                      <a:pt x="50" y="51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4" y="74"/>
                    </a:lnTo>
                    <a:lnTo>
                      <a:pt x="42" y="76"/>
                    </a:lnTo>
                    <a:lnTo>
                      <a:pt x="42" y="78"/>
                    </a:lnTo>
                    <a:lnTo>
                      <a:pt x="40" y="78"/>
                    </a:lnTo>
                    <a:lnTo>
                      <a:pt x="40" y="80"/>
                    </a:lnTo>
                    <a:lnTo>
                      <a:pt x="38" y="82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2"/>
                    </a:lnTo>
                    <a:lnTo>
                      <a:pt x="29" y="94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5" y="99"/>
                    </a:lnTo>
                    <a:lnTo>
                      <a:pt x="23" y="99"/>
                    </a:lnTo>
                    <a:lnTo>
                      <a:pt x="23" y="101"/>
                    </a:lnTo>
                    <a:lnTo>
                      <a:pt x="21" y="101"/>
                    </a:lnTo>
                    <a:lnTo>
                      <a:pt x="19" y="101"/>
                    </a:lnTo>
                    <a:lnTo>
                      <a:pt x="19" y="103"/>
                    </a:lnTo>
                    <a:lnTo>
                      <a:pt x="17" y="105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3" y="99"/>
                    </a:lnTo>
                    <a:lnTo>
                      <a:pt x="13" y="97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7" y="55"/>
                    </a:lnTo>
                    <a:lnTo>
                      <a:pt x="17" y="53"/>
                    </a:lnTo>
                    <a:lnTo>
                      <a:pt x="19" y="53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23" y="51"/>
                    </a:lnTo>
                    <a:lnTo>
                      <a:pt x="25" y="51"/>
                    </a:lnTo>
                    <a:lnTo>
                      <a:pt x="25" y="49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0" name="Freeform 21"/>
              <p:cNvSpPr>
                <a:spLocks/>
              </p:cNvSpPr>
              <p:nvPr/>
            </p:nvSpPr>
            <p:spPr bwMode="auto">
              <a:xfrm>
                <a:off x="3720153" y="1654395"/>
                <a:ext cx="433703" cy="446154"/>
              </a:xfrm>
              <a:custGeom>
                <a:avLst/>
                <a:gdLst>
                  <a:gd name="T0" fmla="*/ 3 w 209"/>
                  <a:gd name="T1" fmla="*/ 67 h 215"/>
                  <a:gd name="T2" fmla="*/ 13 w 209"/>
                  <a:gd name="T3" fmla="*/ 61 h 215"/>
                  <a:gd name="T4" fmla="*/ 19 w 209"/>
                  <a:gd name="T5" fmla="*/ 51 h 215"/>
                  <a:gd name="T6" fmla="*/ 19 w 209"/>
                  <a:gd name="T7" fmla="*/ 36 h 215"/>
                  <a:gd name="T8" fmla="*/ 21 w 209"/>
                  <a:gd name="T9" fmla="*/ 26 h 215"/>
                  <a:gd name="T10" fmla="*/ 28 w 209"/>
                  <a:gd name="T11" fmla="*/ 26 h 215"/>
                  <a:gd name="T12" fmla="*/ 44 w 209"/>
                  <a:gd name="T13" fmla="*/ 19 h 215"/>
                  <a:gd name="T14" fmla="*/ 57 w 209"/>
                  <a:gd name="T15" fmla="*/ 7 h 215"/>
                  <a:gd name="T16" fmla="*/ 71 w 209"/>
                  <a:gd name="T17" fmla="*/ 0 h 215"/>
                  <a:gd name="T18" fmla="*/ 92 w 209"/>
                  <a:gd name="T19" fmla="*/ 3 h 215"/>
                  <a:gd name="T20" fmla="*/ 84 w 209"/>
                  <a:gd name="T21" fmla="*/ 21 h 215"/>
                  <a:gd name="T22" fmla="*/ 80 w 209"/>
                  <a:gd name="T23" fmla="*/ 34 h 215"/>
                  <a:gd name="T24" fmla="*/ 84 w 209"/>
                  <a:gd name="T25" fmla="*/ 38 h 215"/>
                  <a:gd name="T26" fmla="*/ 86 w 209"/>
                  <a:gd name="T27" fmla="*/ 44 h 215"/>
                  <a:gd name="T28" fmla="*/ 92 w 209"/>
                  <a:gd name="T29" fmla="*/ 46 h 215"/>
                  <a:gd name="T30" fmla="*/ 103 w 209"/>
                  <a:gd name="T31" fmla="*/ 49 h 215"/>
                  <a:gd name="T32" fmla="*/ 117 w 209"/>
                  <a:gd name="T33" fmla="*/ 53 h 215"/>
                  <a:gd name="T34" fmla="*/ 128 w 209"/>
                  <a:gd name="T35" fmla="*/ 59 h 215"/>
                  <a:gd name="T36" fmla="*/ 136 w 209"/>
                  <a:gd name="T37" fmla="*/ 59 h 215"/>
                  <a:gd name="T38" fmla="*/ 144 w 209"/>
                  <a:gd name="T39" fmla="*/ 63 h 215"/>
                  <a:gd name="T40" fmla="*/ 151 w 209"/>
                  <a:gd name="T41" fmla="*/ 63 h 215"/>
                  <a:gd name="T42" fmla="*/ 153 w 209"/>
                  <a:gd name="T43" fmla="*/ 69 h 215"/>
                  <a:gd name="T44" fmla="*/ 161 w 209"/>
                  <a:gd name="T45" fmla="*/ 72 h 215"/>
                  <a:gd name="T46" fmla="*/ 161 w 209"/>
                  <a:gd name="T47" fmla="*/ 80 h 215"/>
                  <a:gd name="T48" fmla="*/ 159 w 209"/>
                  <a:gd name="T49" fmla="*/ 86 h 215"/>
                  <a:gd name="T50" fmla="*/ 163 w 209"/>
                  <a:gd name="T51" fmla="*/ 90 h 215"/>
                  <a:gd name="T52" fmla="*/ 163 w 209"/>
                  <a:gd name="T53" fmla="*/ 97 h 215"/>
                  <a:gd name="T54" fmla="*/ 172 w 209"/>
                  <a:gd name="T55" fmla="*/ 99 h 215"/>
                  <a:gd name="T56" fmla="*/ 184 w 209"/>
                  <a:gd name="T57" fmla="*/ 86 h 215"/>
                  <a:gd name="T58" fmla="*/ 201 w 209"/>
                  <a:gd name="T59" fmla="*/ 90 h 215"/>
                  <a:gd name="T60" fmla="*/ 203 w 209"/>
                  <a:gd name="T61" fmla="*/ 99 h 215"/>
                  <a:gd name="T62" fmla="*/ 194 w 209"/>
                  <a:gd name="T63" fmla="*/ 117 h 215"/>
                  <a:gd name="T64" fmla="*/ 186 w 209"/>
                  <a:gd name="T65" fmla="*/ 138 h 215"/>
                  <a:gd name="T66" fmla="*/ 182 w 209"/>
                  <a:gd name="T67" fmla="*/ 157 h 215"/>
                  <a:gd name="T68" fmla="*/ 180 w 209"/>
                  <a:gd name="T69" fmla="*/ 172 h 215"/>
                  <a:gd name="T70" fmla="*/ 182 w 209"/>
                  <a:gd name="T71" fmla="*/ 193 h 215"/>
                  <a:gd name="T72" fmla="*/ 184 w 209"/>
                  <a:gd name="T73" fmla="*/ 213 h 215"/>
                  <a:gd name="T74" fmla="*/ 165 w 209"/>
                  <a:gd name="T75" fmla="*/ 215 h 215"/>
                  <a:gd name="T76" fmla="*/ 147 w 209"/>
                  <a:gd name="T77" fmla="*/ 215 h 215"/>
                  <a:gd name="T78" fmla="*/ 132 w 209"/>
                  <a:gd name="T79" fmla="*/ 215 h 215"/>
                  <a:gd name="T80" fmla="*/ 117 w 209"/>
                  <a:gd name="T81" fmla="*/ 215 h 215"/>
                  <a:gd name="T82" fmla="*/ 101 w 209"/>
                  <a:gd name="T83" fmla="*/ 215 h 215"/>
                  <a:gd name="T84" fmla="*/ 86 w 209"/>
                  <a:gd name="T85" fmla="*/ 215 h 215"/>
                  <a:gd name="T86" fmla="*/ 71 w 209"/>
                  <a:gd name="T87" fmla="*/ 215 h 215"/>
                  <a:gd name="T88" fmla="*/ 63 w 209"/>
                  <a:gd name="T89" fmla="*/ 207 h 215"/>
                  <a:gd name="T90" fmla="*/ 57 w 209"/>
                  <a:gd name="T91" fmla="*/ 199 h 215"/>
                  <a:gd name="T92" fmla="*/ 53 w 209"/>
                  <a:gd name="T93" fmla="*/ 188 h 215"/>
                  <a:gd name="T94" fmla="*/ 55 w 209"/>
                  <a:gd name="T95" fmla="*/ 178 h 215"/>
                  <a:gd name="T96" fmla="*/ 51 w 209"/>
                  <a:gd name="T97" fmla="*/ 168 h 215"/>
                  <a:gd name="T98" fmla="*/ 50 w 209"/>
                  <a:gd name="T99" fmla="*/ 155 h 215"/>
                  <a:gd name="T100" fmla="*/ 42 w 209"/>
                  <a:gd name="T101" fmla="*/ 147 h 215"/>
                  <a:gd name="T102" fmla="*/ 32 w 209"/>
                  <a:gd name="T103" fmla="*/ 142 h 215"/>
                  <a:gd name="T104" fmla="*/ 26 w 209"/>
                  <a:gd name="T105" fmla="*/ 132 h 215"/>
                  <a:gd name="T106" fmla="*/ 17 w 209"/>
                  <a:gd name="T107" fmla="*/ 124 h 215"/>
                  <a:gd name="T108" fmla="*/ 5 w 209"/>
                  <a:gd name="T109" fmla="*/ 120 h 215"/>
                  <a:gd name="T110" fmla="*/ 3 w 209"/>
                  <a:gd name="T111" fmla="*/ 111 h 215"/>
                  <a:gd name="T112" fmla="*/ 3 w 209"/>
                  <a:gd name="T113" fmla="*/ 99 h 215"/>
                  <a:gd name="T114" fmla="*/ 7 w 209"/>
                  <a:gd name="T115" fmla="*/ 88 h 215"/>
                  <a:gd name="T116" fmla="*/ 0 w 209"/>
                  <a:gd name="T117" fmla="*/ 8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9" h="215">
                    <a:moveTo>
                      <a:pt x="0" y="76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3" y="69"/>
                    </a:lnTo>
                    <a:lnTo>
                      <a:pt x="3" y="67"/>
                    </a:lnTo>
                    <a:lnTo>
                      <a:pt x="5" y="67"/>
                    </a:lnTo>
                    <a:lnTo>
                      <a:pt x="5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49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6" y="23"/>
                    </a:lnTo>
                    <a:lnTo>
                      <a:pt x="40" y="21"/>
                    </a:lnTo>
                    <a:lnTo>
                      <a:pt x="42" y="19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8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3" y="5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71" y="0"/>
                    </a:lnTo>
                    <a:lnTo>
                      <a:pt x="75" y="0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2" y="1"/>
                    </a:lnTo>
                    <a:lnTo>
                      <a:pt x="92" y="3"/>
                    </a:lnTo>
                    <a:lnTo>
                      <a:pt x="90" y="3"/>
                    </a:lnTo>
                    <a:lnTo>
                      <a:pt x="90" y="5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13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4" y="21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0" y="30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4" y="38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99" y="48"/>
                    </a:lnTo>
                    <a:lnTo>
                      <a:pt x="99" y="49"/>
                    </a:lnTo>
                    <a:lnTo>
                      <a:pt x="101" y="49"/>
                    </a:lnTo>
                    <a:lnTo>
                      <a:pt x="103" y="49"/>
                    </a:lnTo>
                    <a:lnTo>
                      <a:pt x="105" y="49"/>
                    </a:lnTo>
                    <a:lnTo>
                      <a:pt x="107" y="49"/>
                    </a:lnTo>
                    <a:lnTo>
                      <a:pt x="107" y="51"/>
                    </a:lnTo>
                    <a:lnTo>
                      <a:pt x="109" y="51"/>
                    </a:lnTo>
                    <a:lnTo>
                      <a:pt x="111" y="51"/>
                    </a:lnTo>
                    <a:lnTo>
                      <a:pt x="113" y="51"/>
                    </a:lnTo>
                    <a:lnTo>
                      <a:pt x="115" y="53"/>
                    </a:lnTo>
                    <a:lnTo>
                      <a:pt x="117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1" y="55"/>
                    </a:lnTo>
                    <a:lnTo>
                      <a:pt x="123" y="55"/>
                    </a:lnTo>
                    <a:lnTo>
                      <a:pt x="124" y="57"/>
                    </a:lnTo>
                    <a:lnTo>
                      <a:pt x="126" y="57"/>
                    </a:lnTo>
                    <a:lnTo>
                      <a:pt x="126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32" y="59"/>
                    </a:lnTo>
                    <a:lnTo>
                      <a:pt x="132" y="61"/>
                    </a:lnTo>
                    <a:lnTo>
                      <a:pt x="134" y="61"/>
                    </a:lnTo>
                    <a:lnTo>
                      <a:pt x="134" y="59"/>
                    </a:lnTo>
                    <a:lnTo>
                      <a:pt x="136" y="59"/>
                    </a:lnTo>
                    <a:lnTo>
                      <a:pt x="138" y="59"/>
                    </a:lnTo>
                    <a:lnTo>
                      <a:pt x="138" y="61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47" y="63"/>
                    </a:lnTo>
                    <a:lnTo>
                      <a:pt x="149" y="63"/>
                    </a:lnTo>
                    <a:lnTo>
                      <a:pt x="151" y="63"/>
                    </a:lnTo>
                    <a:lnTo>
                      <a:pt x="151" y="65"/>
                    </a:lnTo>
                    <a:lnTo>
                      <a:pt x="151" y="67"/>
                    </a:lnTo>
                    <a:lnTo>
                      <a:pt x="149" y="67"/>
                    </a:lnTo>
                    <a:lnTo>
                      <a:pt x="149" y="69"/>
                    </a:lnTo>
                    <a:lnTo>
                      <a:pt x="151" y="69"/>
                    </a:lnTo>
                    <a:lnTo>
                      <a:pt x="151" y="71"/>
                    </a:lnTo>
                    <a:lnTo>
                      <a:pt x="153" y="71"/>
                    </a:lnTo>
                    <a:lnTo>
                      <a:pt x="153" y="69"/>
                    </a:lnTo>
                    <a:lnTo>
                      <a:pt x="155" y="69"/>
                    </a:lnTo>
                    <a:lnTo>
                      <a:pt x="155" y="71"/>
                    </a:lnTo>
                    <a:lnTo>
                      <a:pt x="153" y="71"/>
                    </a:lnTo>
                    <a:lnTo>
                      <a:pt x="155" y="71"/>
                    </a:lnTo>
                    <a:lnTo>
                      <a:pt x="157" y="71"/>
                    </a:lnTo>
                    <a:lnTo>
                      <a:pt x="159" y="71"/>
                    </a:lnTo>
                    <a:lnTo>
                      <a:pt x="159" y="72"/>
                    </a:lnTo>
                    <a:lnTo>
                      <a:pt x="161" y="72"/>
                    </a:lnTo>
                    <a:lnTo>
                      <a:pt x="161" y="74"/>
                    </a:lnTo>
                    <a:lnTo>
                      <a:pt x="159" y="74"/>
                    </a:lnTo>
                    <a:lnTo>
                      <a:pt x="161" y="74"/>
                    </a:lnTo>
                    <a:lnTo>
                      <a:pt x="159" y="74"/>
                    </a:lnTo>
                    <a:lnTo>
                      <a:pt x="159" y="76"/>
                    </a:lnTo>
                    <a:lnTo>
                      <a:pt x="161" y="76"/>
                    </a:lnTo>
                    <a:lnTo>
                      <a:pt x="161" y="78"/>
                    </a:lnTo>
                    <a:lnTo>
                      <a:pt x="161" y="80"/>
                    </a:lnTo>
                    <a:lnTo>
                      <a:pt x="159" y="80"/>
                    </a:lnTo>
                    <a:lnTo>
                      <a:pt x="161" y="80"/>
                    </a:lnTo>
                    <a:lnTo>
                      <a:pt x="161" y="82"/>
                    </a:lnTo>
                    <a:lnTo>
                      <a:pt x="161" y="84"/>
                    </a:lnTo>
                    <a:lnTo>
                      <a:pt x="159" y="84"/>
                    </a:lnTo>
                    <a:lnTo>
                      <a:pt x="161" y="84"/>
                    </a:lnTo>
                    <a:lnTo>
                      <a:pt x="159" y="84"/>
                    </a:lnTo>
                    <a:lnTo>
                      <a:pt x="159" y="86"/>
                    </a:lnTo>
                    <a:lnTo>
                      <a:pt x="159" y="88"/>
                    </a:lnTo>
                    <a:lnTo>
                      <a:pt x="157" y="88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0"/>
                    </a:lnTo>
                    <a:lnTo>
                      <a:pt x="161" y="90"/>
                    </a:lnTo>
                    <a:lnTo>
                      <a:pt x="163" y="90"/>
                    </a:lnTo>
                    <a:lnTo>
                      <a:pt x="163" y="88"/>
                    </a:lnTo>
                    <a:lnTo>
                      <a:pt x="165" y="88"/>
                    </a:lnTo>
                    <a:lnTo>
                      <a:pt x="165" y="90"/>
                    </a:lnTo>
                    <a:lnTo>
                      <a:pt x="165" y="92"/>
                    </a:lnTo>
                    <a:lnTo>
                      <a:pt x="163" y="92"/>
                    </a:lnTo>
                    <a:lnTo>
                      <a:pt x="163" y="94"/>
                    </a:lnTo>
                    <a:lnTo>
                      <a:pt x="163" y="96"/>
                    </a:lnTo>
                    <a:lnTo>
                      <a:pt x="163" y="97"/>
                    </a:lnTo>
                    <a:lnTo>
                      <a:pt x="163" y="99"/>
                    </a:lnTo>
                    <a:lnTo>
                      <a:pt x="165" y="99"/>
                    </a:lnTo>
                    <a:lnTo>
                      <a:pt x="165" y="101"/>
                    </a:lnTo>
                    <a:lnTo>
                      <a:pt x="167" y="101"/>
                    </a:lnTo>
                    <a:lnTo>
                      <a:pt x="169" y="101"/>
                    </a:lnTo>
                    <a:lnTo>
                      <a:pt x="171" y="101"/>
                    </a:lnTo>
                    <a:lnTo>
                      <a:pt x="172" y="101"/>
                    </a:lnTo>
                    <a:lnTo>
                      <a:pt x="172" y="99"/>
                    </a:lnTo>
                    <a:lnTo>
                      <a:pt x="172" y="96"/>
                    </a:lnTo>
                    <a:lnTo>
                      <a:pt x="174" y="96"/>
                    </a:lnTo>
                    <a:lnTo>
                      <a:pt x="176" y="94"/>
                    </a:lnTo>
                    <a:lnTo>
                      <a:pt x="178" y="92"/>
                    </a:lnTo>
                    <a:lnTo>
                      <a:pt x="180" y="90"/>
                    </a:lnTo>
                    <a:lnTo>
                      <a:pt x="180" y="88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8" y="86"/>
                    </a:lnTo>
                    <a:lnTo>
                      <a:pt x="190" y="86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7" y="88"/>
                    </a:lnTo>
                    <a:lnTo>
                      <a:pt x="199" y="88"/>
                    </a:lnTo>
                    <a:lnTo>
                      <a:pt x="201" y="90"/>
                    </a:lnTo>
                    <a:lnTo>
                      <a:pt x="203" y="90"/>
                    </a:lnTo>
                    <a:lnTo>
                      <a:pt x="205" y="92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7" y="97"/>
                    </a:lnTo>
                    <a:lnTo>
                      <a:pt x="205" y="97"/>
                    </a:lnTo>
                    <a:lnTo>
                      <a:pt x="203" y="99"/>
                    </a:lnTo>
                    <a:lnTo>
                      <a:pt x="201" y="101"/>
                    </a:lnTo>
                    <a:lnTo>
                      <a:pt x="201" y="103"/>
                    </a:lnTo>
                    <a:lnTo>
                      <a:pt x="199" y="105"/>
                    </a:lnTo>
                    <a:lnTo>
                      <a:pt x="197" y="107"/>
                    </a:lnTo>
                    <a:lnTo>
                      <a:pt x="197" y="109"/>
                    </a:lnTo>
                    <a:lnTo>
                      <a:pt x="195" y="111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2" y="120"/>
                    </a:lnTo>
                    <a:lnTo>
                      <a:pt x="192" y="122"/>
                    </a:lnTo>
                    <a:lnTo>
                      <a:pt x="190" y="126"/>
                    </a:lnTo>
                    <a:lnTo>
                      <a:pt x="190" y="128"/>
                    </a:lnTo>
                    <a:lnTo>
                      <a:pt x="190" y="130"/>
                    </a:lnTo>
                    <a:lnTo>
                      <a:pt x="188" y="132"/>
                    </a:lnTo>
                    <a:lnTo>
                      <a:pt x="188" y="136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4" y="145"/>
                    </a:lnTo>
                    <a:lnTo>
                      <a:pt x="184" y="147"/>
                    </a:lnTo>
                    <a:lnTo>
                      <a:pt x="184" y="149"/>
                    </a:lnTo>
                    <a:lnTo>
                      <a:pt x="184" y="153"/>
                    </a:lnTo>
                    <a:lnTo>
                      <a:pt x="182" y="157"/>
                    </a:lnTo>
                    <a:lnTo>
                      <a:pt x="182" y="159"/>
                    </a:lnTo>
                    <a:lnTo>
                      <a:pt x="182" y="161"/>
                    </a:lnTo>
                    <a:lnTo>
                      <a:pt x="182" y="165"/>
                    </a:lnTo>
                    <a:lnTo>
                      <a:pt x="182" y="167"/>
                    </a:lnTo>
                    <a:lnTo>
                      <a:pt x="182" y="168"/>
                    </a:lnTo>
                    <a:lnTo>
                      <a:pt x="182" y="170"/>
                    </a:lnTo>
                    <a:lnTo>
                      <a:pt x="180" y="170"/>
                    </a:lnTo>
                    <a:lnTo>
                      <a:pt x="180" y="172"/>
                    </a:lnTo>
                    <a:lnTo>
                      <a:pt x="180" y="176"/>
                    </a:lnTo>
                    <a:lnTo>
                      <a:pt x="182" y="180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2" y="192"/>
                    </a:lnTo>
                    <a:lnTo>
                      <a:pt x="182" y="193"/>
                    </a:lnTo>
                    <a:lnTo>
                      <a:pt x="182" y="195"/>
                    </a:lnTo>
                    <a:lnTo>
                      <a:pt x="182" y="197"/>
                    </a:lnTo>
                    <a:lnTo>
                      <a:pt x="184" y="199"/>
                    </a:lnTo>
                    <a:lnTo>
                      <a:pt x="184" y="201"/>
                    </a:lnTo>
                    <a:lnTo>
                      <a:pt x="184" y="203"/>
                    </a:lnTo>
                    <a:lnTo>
                      <a:pt x="184" y="207"/>
                    </a:lnTo>
                    <a:lnTo>
                      <a:pt x="184" y="209"/>
                    </a:lnTo>
                    <a:lnTo>
                      <a:pt x="184" y="213"/>
                    </a:lnTo>
                    <a:lnTo>
                      <a:pt x="184" y="215"/>
                    </a:lnTo>
                    <a:lnTo>
                      <a:pt x="182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74" y="215"/>
                    </a:lnTo>
                    <a:lnTo>
                      <a:pt x="171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5"/>
                    </a:lnTo>
                    <a:lnTo>
                      <a:pt x="155" y="215"/>
                    </a:lnTo>
                    <a:lnTo>
                      <a:pt x="153" y="215"/>
                    </a:lnTo>
                    <a:lnTo>
                      <a:pt x="151" y="215"/>
                    </a:lnTo>
                    <a:lnTo>
                      <a:pt x="149" y="215"/>
                    </a:lnTo>
                    <a:lnTo>
                      <a:pt x="147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2" y="215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6" y="215"/>
                    </a:lnTo>
                    <a:lnTo>
                      <a:pt x="134" y="215"/>
                    </a:lnTo>
                    <a:lnTo>
                      <a:pt x="132" y="215"/>
                    </a:lnTo>
                    <a:lnTo>
                      <a:pt x="130" y="215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4" y="215"/>
                    </a:lnTo>
                    <a:lnTo>
                      <a:pt x="123" y="215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5"/>
                    </a:lnTo>
                    <a:lnTo>
                      <a:pt x="115" y="215"/>
                    </a:lnTo>
                    <a:lnTo>
                      <a:pt x="113" y="215"/>
                    </a:lnTo>
                    <a:lnTo>
                      <a:pt x="111" y="215"/>
                    </a:lnTo>
                    <a:lnTo>
                      <a:pt x="109" y="215"/>
                    </a:lnTo>
                    <a:lnTo>
                      <a:pt x="107" y="215"/>
                    </a:lnTo>
                    <a:lnTo>
                      <a:pt x="105" y="215"/>
                    </a:lnTo>
                    <a:lnTo>
                      <a:pt x="103" y="215"/>
                    </a:lnTo>
                    <a:lnTo>
                      <a:pt x="101" y="215"/>
                    </a:lnTo>
                    <a:lnTo>
                      <a:pt x="99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2" y="215"/>
                    </a:lnTo>
                    <a:lnTo>
                      <a:pt x="90" y="215"/>
                    </a:lnTo>
                    <a:lnTo>
                      <a:pt x="88" y="215"/>
                    </a:lnTo>
                    <a:lnTo>
                      <a:pt x="86" y="215"/>
                    </a:lnTo>
                    <a:lnTo>
                      <a:pt x="84" y="215"/>
                    </a:lnTo>
                    <a:lnTo>
                      <a:pt x="82" y="215"/>
                    </a:lnTo>
                    <a:lnTo>
                      <a:pt x="80" y="215"/>
                    </a:lnTo>
                    <a:lnTo>
                      <a:pt x="78" y="215"/>
                    </a:lnTo>
                    <a:lnTo>
                      <a:pt x="76" y="215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71" y="213"/>
                    </a:lnTo>
                    <a:lnTo>
                      <a:pt x="71" y="211"/>
                    </a:lnTo>
                    <a:lnTo>
                      <a:pt x="69" y="211"/>
                    </a:lnTo>
                    <a:lnTo>
                      <a:pt x="69" y="209"/>
                    </a:lnTo>
                    <a:lnTo>
                      <a:pt x="67" y="209"/>
                    </a:lnTo>
                    <a:lnTo>
                      <a:pt x="67" y="207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1" y="207"/>
                    </a:lnTo>
                    <a:lnTo>
                      <a:pt x="59" y="207"/>
                    </a:lnTo>
                    <a:lnTo>
                      <a:pt x="59" y="205"/>
                    </a:lnTo>
                    <a:lnTo>
                      <a:pt x="57" y="205"/>
                    </a:lnTo>
                    <a:lnTo>
                      <a:pt x="57" y="203"/>
                    </a:lnTo>
                    <a:lnTo>
                      <a:pt x="57" y="201"/>
                    </a:lnTo>
                    <a:lnTo>
                      <a:pt x="55" y="199"/>
                    </a:lnTo>
                    <a:lnTo>
                      <a:pt x="57" y="199"/>
                    </a:lnTo>
                    <a:lnTo>
                      <a:pt x="55" y="199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5" y="193"/>
                    </a:lnTo>
                    <a:lnTo>
                      <a:pt x="53" y="193"/>
                    </a:lnTo>
                    <a:lnTo>
                      <a:pt x="53" y="192"/>
                    </a:lnTo>
                    <a:lnTo>
                      <a:pt x="53" y="190"/>
                    </a:lnTo>
                    <a:lnTo>
                      <a:pt x="53" y="188"/>
                    </a:lnTo>
                    <a:lnTo>
                      <a:pt x="53" y="186"/>
                    </a:lnTo>
                    <a:lnTo>
                      <a:pt x="55" y="186"/>
                    </a:lnTo>
                    <a:lnTo>
                      <a:pt x="55" y="184"/>
                    </a:lnTo>
                    <a:lnTo>
                      <a:pt x="57" y="184"/>
                    </a:lnTo>
                    <a:lnTo>
                      <a:pt x="57" y="182"/>
                    </a:lnTo>
                    <a:lnTo>
                      <a:pt x="57" y="180"/>
                    </a:lnTo>
                    <a:lnTo>
                      <a:pt x="55" y="180"/>
                    </a:lnTo>
                    <a:lnTo>
                      <a:pt x="55" y="178"/>
                    </a:lnTo>
                    <a:lnTo>
                      <a:pt x="53" y="178"/>
                    </a:lnTo>
                    <a:lnTo>
                      <a:pt x="51" y="176"/>
                    </a:lnTo>
                    <a:lnTo>
                      <a:pt x="53" y="176"/>
                    </a:lnTo>
                    <a:lnTo>
                      <a:pt x="53" y="174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8"/>
                    </a:lnTo>
                    <a:lnTo>
                      <a:pt x="51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1" y="161"/>
                    </a:lnTo>
                    <a:lnTo>
                      <a:pt x="51" y="159"/>
                    </a:lnTo>
                    <a:lnTo>
                      <a:pt x="51" y="157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4" y="149"/>
                    </a:lnTo>
                    <a:lnTo>
                      <a:pt x="42" y="149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8" y="145"/>
                    </a:lnTo>
                    <a:lnTo>
                      <a:pt x="36" y="145"/>
                    </a:lnTo>
                    <a:lnTo>
                      <a:pt x="36" y="144"/>
                    </a:lnTo>
                    <a:lnTo>
                      <a:pt x="34" y="144"/>
                    </a:lnTo>
                    <a:lnTo>
                      <a:pt x="34" y="142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30" y="136"/>
                    </a:lnTo>
                    <a:lnTo>
                      <a:pt x="30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26" y="132"/>
                    </a:lnTo>
                    <a:lnTo>
                      <a:pt x="25" y="132"/>
                    </a:lnTo>
                    <a:lnTo>
                      <a:pt x="25" y="130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19" y="128"/>
                    </a:lnTo>
                    <a:lnTo>
                      <a:pt x="19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5" y="124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7" y="120"/>
                    </a:lnTo>
                    <a:lnTo>
                      <a:pt x="5" y="120"/>
                    </a:lnTo>
                    <a:lnTo>
                      <a:pt x="5" y="119"/>
                    </a:lnTo>
                    <a:lnTo>
                      <a:pt x="3" y="119"/>
                    </a:lnTo>
                    <a:lnTo>
                      <a:pt x="3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3" y="111"/>
                    </a:lnTo>
                    <a:lnTo>
                      <a:pt x="3" y="109"/>
                    </a:lnTo>
                    <a:lnTo>
                      <a:pt x="3" y="107"/>
                    </a:lnTo>
                    <a:lnTo>
                      <a:pt x="3" y="105"/>
                    </a:lnTo>
                    <a:lnTo>
                      <a:pt x="3" y="103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3" y="101"/>
                    </a:lnTo>
                    <a:lnTo>
                      <a:pt x="3" y="99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5" y="84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1" name="Freeform 22"/>
              <p:cNvSpPr>
                <a:spLocks/>
              </p:cNvSpPr>
              <p:nvPr/>
            </p:nvSpPr>
            <p:spPr bwMode="auto">
              <a:xfrm>
                <a:off x="1634647" y="1749851"/>
                <a:ext cx="539534" cy="394275"/>
              </a:xfrm>
              <a:custGeom>
                <a:avLst/>
                <a:gdLst>
                  <a:gd name="T0" fmla="*/ 21 w 260"/>
                  <a:gd name="T1" fmla="*/ 13 h 190"/>
                  <a:gd name="T2" fmla="*/ 18 w 260"/>
                  <a:gd name="T3" fmla="*/ 3 h 190"/>
                  <a:gd name="T4" fmla="*/ 27 w 260"/>
                  <a:gd name="T5" fmla="*/ 3 h 190"/>
                  <a:gd name="T6" fmla="*/ 41 w 260"/>
                  <a:gd name="T7" fmla="*/ 3 h 190"/>
                  <a:gd name="T8" fmla="*/ 54 w 260"/>
                  <a:gd name="T9" fmla="*/ 7 h 190"/>
                  <a:gd name="T10" fmla="*/ 62 w 260"/>
                  <a:gd name="T11" fmla="*/ 21 h 190"/>
                  <a:gd name="T12" fmla="*/ 66 w 260"/>
                  <a:gd name="T13" fmla="*/ 32 h 190"/>
                  <a:gd name="T14" fmla="*/ 81 w 260"/>
                  <a:gd name="T15" fmla="*/ 32 h 190"/>
                  <a:gd name="T16" fmla="*/ 92 w 260"/>
                  <a:gd name="T17" fmla="*/ 28 h 190"/>
                  <a:gd name="T18" fmla="*/ 102 w 260"/>
                  <a:gd name="T19" fmla="*/ 28 h 190"/>
                  <a:gd name="T20" fmla="*/ 116 w 260"/>
                  <a:gd name="T21" fmla="*/ 30 h 190"/>
                  <a:gd name="T22" fmla="*/ 129 w 260"/>
                  <a:gd name="T23" fmla="*/ 26 h 190"/>
                  <a:gd name="T24" fmla="*/ 142 w 260"/>
                  <a:gd name="T25" fmla="*/ 26 h 190"/>
                  <a:gd name="T26" fmla="*/ 154 w 260"/>
                  <a:gd name="T27" fmla="*/ 21 h 190"/>
                  <a:gd name="T28" fmla="*/ 165 w 260"/>
                  <a:gd name="T29" fmla="*/ 17 h 190"/>
                  <a:gd name="T30" fmla="*/ 181 w 260"/>
                  <a:gd name="T31" fmla="*/ 15 h 190"/>
                  <a:gd name="T32" fmla="*/ 198 w 260"/>
                  <a:gd name="T33" fmla="*/ 15 h 190"/>
                  <a:gd name="T34" fmla="*/ 215 w 260"/>
                  <a:gd name="T35" fmla="*/ 15 h 190"/>
                  <a:gd name="T36" fmla="*/ 233 w 260"/>
                  <a:gd name="T37" fmla="*/ 15 h 190"/>
                  <a:gd name="T38" fmla="*/ 248 w 260"/>
                  <a:gd name="T39" fmla="*/ 17 h 190"/>
                  <a:gd name="T40" fmla="*/ 258 w 260"/>
                  <a:gd name="T41" fmla="*/ 25 h 190"/>
                  <a:gd name="T42" fmla="*/ 258 w 260"/>
                  <a:gd name="T43" fmla="*/ 34 h 190"/>
                  <a:gd name="T44" fmla="*/ 254 w 260"/>
                  <a:gd name="T45" fmla="*/ 48 h 190"/>
                  <a:gd name="T46" fmla="*/ 248 w 260"/>
                  <a:gd name="T47" fmla="*/ 59 h 190"/>
                  <a:gd name="T48" fmla="*/ 246 w 260"/>
                  <a:gd name="T49" fmla="*/ 67 h 190"/>
                  <a:gd name="T50" fmla="*/ 240 w 260"/>
                  <a:gd name="T51" fmla="*/ 78 h 190"/>
                  <a:gd name="T52" fmla="*/ 238 w 260"/>
                  <a:gd name="T53" fmla="*/ 90 h 190"/>
                  <a:gd name="T54" fmla="*/ 244 w 260"/>
                  <a:gd name="T55" fmla="*/ 94 h 190"/>
                  <a:gd name="T56" fmla="*/ 244 w 260"/>
                  <a:gd name="T57" fmla="*/ 103 h 190"/>
                  <a:gd name="T58" fmla="*/ 242 w 260"/>
                  <a:gd name="T59" fmla="*/ 117 h 190"/>
                  <a:gd name="T60" fmla="*/ 242 w 260"/>
                  <a:gd name="T61" fmla="*/ 134 h 190"/>
                  <a:gd name="T62" fmla="*/ 242 w 260"/>
                  <a:gd name="T63" fmla="*/ 151 h 190"/>
                  <a:gd name="T64" fmla="*/ 242 w 260"/>
                  <a:gd name="T65" fmla="*/ 169 h 190"/>
                  <a:gd name="T66" fmla="*/ 242 w 260"/>
                  <a:gd name="T67" fmla="*/ 186 h 190"/>
                  <a:gd name="T68" fmla="*/ 229 w 260"/>
                  <a:gd name="T69" fmla="*/ 190 h 190"/>
                  <a:gd name="T70" fmla="*/ 212 w 260"/>
                  <a:gd name="T71" fmla="*/ 190 h 190"/>
                  <a:gd name="T72" fmla="*/ 194 w 260"/>
                  <a:gd name="T73" fmla="*/ 190 h 190"/>
                  <a:gd name="T74" fmla="*/ 177 w 260"/>
                  <a:gd name="T75" fmla="*/ 190 h 190"/>
                  <a:gd name="T76" fmla="*/ 160 w 260"/>
                  <a:gd name="T77" fmla="*/ 190 h 190"/>
                  <a:gd name="T78" fmla="*/ 142 w 260"/>
                  <a:gd name="T79" fmla="*/ 190 h 190"/>
                  <a:gd name="T80" fmla="*/ 125 w 260"/>
                  <a:gd name="T81" fmla="*/ 190 h 190"/>
                  <a:gd name="T82" fmla="*/ 108 w 260"/>
                  <a:gd name="T83" fmla="*/ 190 h 190"/>
                  <a:gd name="T84" fmla="*/ 91 w 260"/>
                  <a:gd name="T85" fmla="*/ 190 h 190"/>
                  <a:gd name="T86" fmla="*/ 73 w 260"/>
                  <a:gd name="T87" fmla="*/ 190 h 190"/>
                  <a:gd name="T88" fmla="*/ 56 w 260"/>
                  <a:gd name="T89" fmla="*/ 190 h 190"/>
                  <a:gd name="T90" fmla="*/ 39 w 260"/>
                  <a:gd name="T91" fmla="*/ 190 h 190"/>
                  <a:gd name="T92" fmla="*/ 21 w 260"/>
                  <a:gd name="T93" fmla="*/ 190 h 190"/>
                  <a:gd name="T94" fmla="*/ 10 w 260"/>
                  <a:gd name="T95" fmla="*/ 184 h 190"/>
                  <a:gd name="T96" fmla="*/ 6 w 260"/>
                  <a:gd name="T97" fmla="*/ 174 h 190"/>
                  <a:gd name="T98" fmla="*/ 6 w 260"/>
                  <a:gd name="T99" fmla="*/ 163 h 190"/>
                  <a:gd name="T100" fmla="*/ 2 w 260"/>
                  <a:gd name="T101" fmla="*/ 153 h 190"/>
                  <a:gd name="T102" fmla="*/ 6 w 260"/>
                  <a:gd name="T103" fmla="*/ 140 h 190"/>
                  <a:gd name="T104" fmla="*/ 12 w 260"/>
                  <a:gd name="T105" fmla="*/ 128 h 190"/>
                  <a:gd name="T106" fmla="*/ 16 w 260"/>
                  <a:gd name="T107" fmla="*/ 113 h 190"/>
                  <a:gd name="T108" fmla="*/ 16 w 260"/>
                  <a:gd name="T109" fmla="*/ 96 h 190"/>
                  <a:gd name="T110" fmla="*/ 18 w 260"/>
                  <a:gd name="T111" fmla="*/ 80 h 190"/>
                  <a:gd name="T112" fmla="*/ 19 w 260"/>
                  <a:gd name="T113" fmla="*/ 65 h 190"/>
                  <a:gd name="T114" fmla="*/ 21 w 260"/>
                  <a:gd name="T115" fmla="*/ 48 h 190"/>
                  <a:gd name="T116" fmla="*/ 21 w 260"/>
                  <a:gd name="T117" fmla="*/ 3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0" h="190">
                    <a:moveTo>
                      <a:pt x="21" y="25"/>
                    </a:moveTo>
                    <a:lnTo>
                      <a:pt x="21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6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8" y="11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5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9" y="32"/>
                    </a:lnTo>
                    <a:lnTo>
                      <a:pt x="71" y="32"/>
                    </a:lnTo>
                    <a:lnTo>
                      <a:pt x="71" y="34"/>
                    </a:lnTo>
                    <a:lnTo>
                      <a:pt x="73" y="34"/>
                    </a:lnTo>
                    <a:lnTo>
                      <a:pt x="75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9" y="30"/>
                    </a:lnTo>
                    <a:lnTo>
                      <a:pt x="89" y="28"/>
                    </a:lnTo>
                    <a:lnTo>
                      <a:pt x="91" y="28"/>
                    </a:lnTo>
                    <a:lnTo>
                      <a:pt x="92" y="26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8" y="28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2" y="26"/>
                    </a:lnTo>
                    <a:lnTo>
                      <a:pt x="102" y="28"/>
                    </a:lnTo>
                    <a:lnTo>
                      <a:pt x="104" y="28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30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7" y="30"/>
                    </a:lnTo>
                    <a:lnTo>
                      <a:pt x="119" y="30"/>
                    </a:lnTo>
                    <a:lnTo>
                      <a:pt x="121" y="30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26"/>
                    </a:lnTo>
                    <a:lnTo>
                      <a:pt x="129" y="26"/>
                    </a:lnTo>
                    <a:lnTo>
                      <a:pt x="131" y="26"/>
                    </a:lnTo>
                    <a:lnTo>
                      <a:pt x="133" y="26"/>
                    </a:lnTo>
                    <a:lnTo>
                      <a:pt x="133" y="28"/>
                    </a:lnTo>
                    <a:lnTo>
                      <a:pt x="135" y="28"/>
                    </a:lnTo>
                    <a:lnTo>
                      <a:pt x="137" y="28"/>
                    </a:lnTo>
                    <a:lnTo>
                      <a:pt x="137" y="26"/>
                    </a:lnTo>
                    <a:lnTo>
                      <a:pt x="139" y="26"/>
                    </a:lnTo>
                    <a:lnTo>
                      <a:pt x="140" y="26"/>
                    </a:lnTo>
                    <a:lnTo>
                      <a:pt x="142" y="26"/>
                    </a:lnTo>
                    <a:lnTo>
                      <a:pt x="142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50" y="23"/>
                    </a:lnTo>
                    <a:lnTo>
                      <a:pt x="152" y="23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0" y="21"/>
                    </a:lnTo>
                    <a:lnTo>
                      <a:pt x="160" y="19"/>
                    </a:lnTo>
                    <a:lnTo>
                      <a:pt x="162" y="19"/>
                    </a:lnTo>
                    <a:lnTo>
                      <a:pt x="162" y="17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7"/>
                    </a:lnTo>
                    <a:lnTo>
                      <a:pt x="179" y="15"/>
                    </a:lnTo>
                    <a:lnTo>
                      <a:pt x="181" y="15"/>
                    </a:lnTo>
                    <a:lnTo>
                      <a:pt x="183" y="15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8" y="15"/>
                    </a:lnTo>
                    <a:lnTo>
                      <a:pt x="190" y="15"/>
                    </a:lnTo>
                    <a:lnTo>
                      <a:pt x="192" y="15"/>
                    </a:lnTo>
                    <a:lnTo>
                      <a:pt x="194" y="15"/>
                    </a:lnTo>
                    <a:lnTo>
                      <a:pt x="196" y="15"/>
                    </a:lnTo>
                    <a:lnTo>
                      <a:pt x="198" y="15"/>
                    </a:lnTo>
                    <a:lnTo>
                      <a:pt x="200" y="15"/>
                    </a:lnTo>
                    <a:lnTo>
                      <a:pt x="202" y="15"/>
                    </a:lnTo>
                    <a:lnTo>
                      <a:pt x="204" y="15"/>
                    </a:lnTo>
                    <a:lnTo>
                      <a:pt x="206" y="15"/>
                    </a:lnTo>
                    <a:lnTo>
                      <a:pt x="208" y="15"/>
                    </a:lnTo>
                    <a:lnTo>
                      <a:pt x="210" y="15"/>
                    </a:lnTo>
                    <a:lnTo>
                      <a:pt x="212" y="15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7" y="15"/>
                    </a:lnTo>
                    <a:lnTo>
                      <a:pt x="219" y="15"/>
                    </a:lnTo>
                    <a:lnTo>
                      <a:pt x="221" y="15"/>
                    </a:lnTo>
                    <a:lnTo>
                      <a:pt x="223" y="15"/>
                    </a:lnTo>
                    <a:lnTo>
                      <a:pt x="225" y="15"/>
                    </a:lnTo>
                    <a:lnTo>
                      <a:pt x="227" y="15"/>
                    </a:lnTo>
                    <a:lnTo>
                      <a:pt x="229" y="15"/>
                    </a:lnTo>
                    <a:lnTo>
                      <a:pt x="231" y="15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6" y="15"/>
                    </a:lnTo>
                    <a:lnTo>
                      <a:pt x="238" y="15"/>
                    </a:lnTo>
                    <a:lnTo>
                      <a:pt x="240" y="15"/>
                    </a:lnTo>
                    <a:lnTo>
                      <a:pt x="242" y="15"/>
                    </a:lnTo>
                    <a:lnTo>
                      <a:pt x="244" y="15"/>
                    </a:lnTo>
                    <a:lnTo>
                      <a:pt x="246" y="15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48" y="19"/>
                    </a:lnTo>
                    <a:lnTo>
                      <a:pt x="250" y="19"/>
                    </a:lnTo>
                    <a:lnTo>
                      <a:pt x="250" y="21"/>
                    </a:lnTo>
                    <a:lnTo>
                      <a:pt x="250" y="23"/>
                    </a:lnTo>
                    <a:lnTo>
                      <a:pt x="252" y="23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8" y="25"/>
                    </a:lnTo>
                    <a:lnTo>
                      <a:pt x="258" y="26"/>
                    </a:lnTo>
                    <a:lnTo>
                      <a:pt x="258" y="28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2"/>
                    </a:lnTo>
                    <a:lnTo>
                      <a:pt x="260" y="34"/>
                    </a:lnTo>
                    <a:lnTo>
                      <a:pt x="258" y="34"/>
                    </a:lnTo>
                    <a:lnTo>
                      <a:pt x="260" y="34"/>
                    </a:lnTo>
                    <a:lnTo>
                      <a:pt x="258" y="34"/>
                    </a:lnTo>
                    <a:lnTo>
                      <a:pt x="258" y="36"/>
                    </a:lnTo>
                    <a:lnTo>
                      <a:pt x="258" y="38"/>
                    </a:lnTo>
                    <a:lnTo>
                      <a:pt x="258" y="40"/>
                    </a:lnTo>
                    <a:lnTo>
                      <a:pt x="256" y="40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4" y="44"/>
                    </a:lnTo>
                    <a:lnTo>
                      <a:pt x="254" y="46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2" y="50"/>
                    </a:lnTo>
                    <a:lnTo>
                      <a:pt x="252" y="51"/>
                    </a:lnTo>
                    <a:lnTo>
                      <a:pt x="252" y="53"/>
                    </a:lnTo>
                    <a:lnTo>
                      <a:pt x="250" y="53"/>
                    </a:lnTo>
                    <a:lnTo>
                      <a:pt x="250" y="55"/>
                    </a:lnTo>
                    <a:lnTo>
                      <a:pt x="250" y="57"/>
                    </a:lnTo>
                    <a:lnTo>
                      <a:pt x="248" y="57"/>
                    </a:lnTo>
                    <a:lnTo>
                      <a:pt x="248" y="59"/>
                    </a:lnTo>
                    <a:lnTo>
                      <a:pt x="248" y="61"/>
                    </a:lnTo>
                    <a:lnTo>
                      <a:pt x="248" y="59"/>
                    </a:lnTo>
                    <a:lnTo>
                      <a:pt x="250" y="59"/>
                    </a:lnTo>
                    <a:lnTo>
                      <a:pt x="248" y="59"/>
                    </a:lnTo>
                    <a:lnTo>
                      <a:pt x="248" y="61"/>
                    </a:lnTo>
                    <a:lnTo>
                      <a:pt x="248" y="63"/>
                    </a:lnTo>
                    <a:lnTo>
                      <a:pt x="248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6" y="69"/>
                    </a:lnTo>
                    <a:lnTo>
                      <a:pt x="244" y="69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0" y="73"/>
                    </a:lnTo>
                    <a:lnTo>
                      <a:pt x="240" y="74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38" y="82"/>
                    </a:lnTo>
                    <a:lnTo>
                      <a:pt x="236" y="82"/>
                    </a:lnTo>
                    <a:lnTo>
                      <a:pt x="236" y="84"/>
                    </a:lnTo>
                    <a:lnTo>
                      <a:pt x="236" y="86"/>
                    </a:lnTo>
                    <a:lnTo>
                      <a:pt x="236" y="88"/>
                    </a:lnTo>
                    <a:lnTo>
                      <a:pt x="238" y="88"/>
                    </a:lnTo>
                    <a:lnTo>
                      <a:pt x="238" y="90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8" y="92"/>
                    </a:lnTo>
                    <a:lnTo>
                      <a:pt x="240" y="92"/>
                    </a:lnTo>
                    <a:lnTo>
                      <a:pt x="242" y="92"/>
                    </a:lnTo>
                    <a:lnTo>
                      <a:pt x="242" y="94"/>
                    </a:lnTo>
                    <a:lnTo>
                      <a:pt x="242" y="92"/>
                    </a:lnTo>
                    <a:lnTo>
                      <a:pt x="244" y="92"/>
                    </a:lnTo>
                    <a:lnTo>
                      <a:pt x="244" y="94"/>
                    </a:lnTo>
                    <a:lnTo>
                      <a:pt x="244" y="96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6" y="99"/>
                    </a:lnTo>
                    <a:lnTo>
                      <a:pt x="244" y="99"/>
                    </a:lnTo>
                    <a:lnTo>
                      <a:pt x="244" y="101"/>
                    </a:lnTo>
                    <a:lnTo>
                      <a:pt x="246" y="101"/>
                    </a:lnTo>
                    <a:lnTo>
                      <a:pt x="246" y="103"/>
                    </a:lnTo>
                    <a:lnTo>
                      <a:pt x="244" y="103"/>
                    </a:lnTo>
                    <a:lnTo>
                      <a:pt x="244" y="105"/>
                    </a:lnTo>
                    <a:lnTo>
                      <a:pt x="244" y="107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2" y="115"/>
                    </a:lnTo>
                    <a:lnTo>
                      <a:pt x="242" y="117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2" y="122"/>
                    </a:lnTo>
                    <a:lnTo>
                      <a:pt x="242" y="124"/>
                    </a:lnTo>
                    <a:lnTo>
                      <a:pt x="242" y="126"/>
                    </a:lnTo>
                    <a:lnTo>
                      <a:pt x="242" y="128"/>
                    </a:lnTo>
                    <a:lnTo>
                      <a:pt x="242" y="130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6"/>
                    </a:lnTo>
                    <a:lnTo>
                      <a:pt x="242" y="138"/>
                    </a:lnTo>
                    <a:lnTo>
                      <a:pt x="242" y="140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2" y="147"/>
                    </a:lnTo>
                    <a:lnTo>
                      <a:pt x="242" y="149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2" y="161"/>
                    </a:lnTo>
                    <a:lnTo>
                      <a:pt x="242" y="163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42" y="169"/>
                    </a:lnTo>
                    <a:lnTo>
                      <a:pt x="242" y="170"/>
                    </a:lnTo>
                    <a:lnTo>
                      <a:pt x="242" y="172"/>
                    </a:lnTo>
                    <a:lnTo>
                      <a:pt x="242" y="174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2" y="180"/>
                    </a:lnTo>
                    <a:lnTo>
                      <a:pt x="242" y="182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42" y="190"/>
                    </a:lnTo>
                    <a:lnTo>
                      <a:pt x="240" y="190"/>
                    </a:lnTo>
                    <a:lnTo>
                      <a:pt x="238" y="190"/>
                    </a:lnTo>
                    <a:lnTo>
                      <a:pt x="236" y="190"/>
                    </a:lnTo>
                    <a:lnTo>
                      <a:pt x="235" y="190"/>
                    </a:lnTo>
                    <a:lnTo>
                      <a:pt x="233" y="190"/>
                    </a:lnTo>
                    <a:lnTo>
                      <a:pt x="231" y="190"/>
                    </a:lnTo>
                    <a:lnTo>
                      <a:pt x="229" y="190"/>
                    </a:lnTo>
                    <a:lnTo>
                      <a:pt x="227" y="190"/>
                    </a:lnTo>
                    <a:lnTo>
                      <a:pt x="225" y="190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9" y="190"/>
                    </a:lnTo>
                    <a:lnTo>
                      <a:pt x="217" y="190"/>
                    </a:lnTo>
                    <a:lnTo>
                      <a:pt x="215" y="190"/>
                    </a:lnTo>
                    <a:lnTo>
                      <a:pt x="213" y="190"/>
                    </a:lnTo>
                    <a:lnTo>
                      <a:pt x="212" y="190"/>
                    </a:lnTo>
                    <a:lnTo>
                      <a:pt x="210" y="190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2" y="190"/>
                    </a:lnTo>
                    <a:lnTo>
                      <a:pt x="200" y="190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7" y="190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7" y="190"/>
                    </a:lnTo>
                    <a:lnTo>
                      <a:pt x="175" y="190"/>
                    </a:lnTo>
                    <a:lnTo>
                      <a:pt x="173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4" y="190"/>
                    </a:lnTo>
                    <a:lnTo>
                      <a:pt x="162" y="190"/>
                    </a:lnTo>
                    <a:lnTo>
                      <a:pt x="160" y="190"/>
                    </a:lnTo>
                    <a:lnTo>
                      <a:pt x="158" y="190"/>
                    </a:lnTo>
                    <a:lnTo>
                      <a:pt x="156" y="190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6" y="190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39" y="190"/>
                    </a:lnTo>
                    <a:lnTo>
                      <a:pt x="137" y="190"/>
                    </a:lnTo>
                    <a:lnTo>
                      <a:pt x="135" y="190"/>
                    </a:lnTo>
                    <a:lnTo>
                      <a:pt x="133" y="190"/>
                    </a:lnTo>
                    <a:lnTo>
                      <a:pt x="131" y="190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1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6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0" y="190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0" y="190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1" y="190"/>
                    </a:lnTo>
                    <a:lnTo>
                      <a:pt x="89" y="190"/>
                    </a:lnTo>
                    <a:lnTo>
                      <a:pt x="87" y="190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90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90"/>
                    </a:lnTo>
                    <a:lnTo>
                      <a:pt x="60" y="190"/>
                    </a:lnTo>
                    <a:lnTo>
                      <a:pt x="58" y="190"/>
                    </a:lnTo>
                    <a:lnTo>
                      <a:pt x="56" y="190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3" y="190"/>
                    </a:lnTo>
                    <a:lnTo>
                      <a:pt x="41" y="190"/>
                    </a:lnTo>
                    <a:lnTo>
                      <a:pt x="39" y="190"/>
                    </a:lnTo>
                    <a:lnTo>
                      <a:pt x="37" y="190"/>
                    </a:lnTo>
                    <a:lnTo>
                      <a:pt x="35" y="190"/>
                    </a:lnTo>
                    <a:lnTo>
                      <a:pt x="33" y="190"/>
                    </a:lnTo>
                    <a:lnTo>
                      <a:pt x="31" y="190"/>
                    </a:lnTo>
                    <a:lnTo>
                      <a:pt x="29" y="190"/>
                    </a:lnTo>
                    <a:lnTo>
                      <a:pt x="27" y="190"/>
                    </a:lnTo>
                    <a:lnTo>
                      <a:pt x="25" y="190"/>
                    </a:lnTo>
                    <a:lnTo>
                      <a:pt x="23" y="190"/>
                    </a:lnTo>
                    <a:lnTo>
                      <a:pt x="21" y="190"/>
                    </a:lnTo>
                    <a:lnTo>
                      <a:pt x="19" y="190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80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8" y="174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4" y="170"/>
                    </a:lnTo>
                    <a:lnTo>
                      <a:pt x="4" y="169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6" y="163"/>
                    </a:lnTo>
                    <a:lnTo>
                      <a:pt x="6" y="161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2" y="159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6" y="149"/>
                    </a:lnTo>
                    <a:lnTo>
                      <a:pt x="6" y="147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2" y="128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14" y="122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5"/>
                    </a:lnTo>
                    <a:lnTo>
                      <a:pt x="16" y="103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2" name="Freeform 23"/>
              <p:cNvSpPr>
                <a:spLocks/>
              </p:cNvSpPr>
              <p:nvPr/>
            </p:nvSpPr>
            <p:spPr bwMode="auto">
              <a:xfrm>
                <a:off x="2985557" y="2054894"/>
                <a:ext cx="574812" cy="263542"/>
              </a:xfrm>
              <a:custGeom>
                <a:avLst/>
                <a:gdLst>
                  <a:gd name="T0" fmla="*/ 0 w 277"/>
                  <a:gd name="T1" fmla="*/ 29 h 127"/>
                  <a:gd name="T2" fmla="*/ 0 w 277"/>
                  <a:gd name="T3" fmla="*/ 14 h 127"/>
                  <a:gd name="T4" fmla="*/ 2 w 277"/>
                  <a:gd name="T5" fmla="*/ 0 h 127"/>
                  <a:gd name="T6" fmla="*/ 18 w 277"/>
                  <a:gd name="T7" fmla="*/ 0 h 127"/>
                  <a:gd name="T8" fmla="*/ 33 w 277"/>
                  <a:gd name="T9" fmla="*/ 0 h 127"/>
                  <a:gd name="T10" fmla="*/ 48 w 277"/>
                  <a:gd name="T11" fmla="*/ 0 h 127"/>
                  <a:gd name="T12" fmla="*/ 64 w 277"/>
                  <a:gd name="T13" fmla="*/ 0 h 127"/>
                  <a:gd name="T14" fmla="*/ 79 w 277"/>
                  <a:gd name="T15" fmla="*/ 0 h 127"/>
                  <a:gd name="T16" fmla="*/ 94 w 277"/>
                  <a:gd name="T17" fmla="*/ 0 h 127"/>
                  <a:gd name="T18" fmla="*/ 110 w 277"/>
                  <a:gd name="T19" fmla="*/ 0 h 127"/>
                  <a:gd name="T20" fmla="*/ 125 w 277"/>
                  <a:gd name="T21" fmla="*/ 0 h 127"/>
                  <a:gd name="T22" fmla="*/ 140 w 277"/>
                  <a:gd name="T23" fmla="*/ 0 h 127"/>
                  <a:gd name="T24" fmla="*/ 156 w 277"/>
                  <a:gd name="T25" fmla="*/ 0 h 127"/>
                  <a:gd name="T26" fmla="*/ 171 w 277"/>
                  <a:gd name="T27" fmla="*/ 0 h 127"/>
                  <a:gd name="T28" fmla="*/ 183 w 277"/>
                  <a:gd name="T29" fmla="*/ 6 h 127"/>
                  <a:gd name="T30" fmla="*/ 194 w 277"/>
                  <a:gd name="T31" fmla="*/ 10 h 127"/>
                  <a:gd name="T32" fmla="*/ 206 w 277"/>
                  <a:gd name="T33" fmla="*/ 6 h 127"/>
                  <a:gd name="T34" fmla="*/ 219 w 277"/>
                  <a:gd name="T35" fmla="*/ 8 h 127"/>
                  <a:gd name="T36" fmla="*/ 231 w 277"/>
                  <a:gd name="T37" fmla="*/ 12 h 127"/>
                  <a:gd name="T38" fmla="*/ 235 w 277"/>
                  <a:gd name="T39" fmla="*/ 20 h 127"/>
                  <a:gd name="T40" fmla="*/ 242 w 277"/>
                  <a:gd name="T41" fmla="*/ 23 h 127"/>
                  <a:gd name="T42" fmla="*/ 244 w 277"/>
                  <a:gd name="T43" fmla="*/ 33 h 127"/>
                  <a:gd name="T44" fmla="*/ 250 w 277"/>
                  <a:gd name="T45" fmla="*/ 43 h 127"/>
                  <a:gd name="T46" fmla="*/ 250 w 277"/>
                  <a:gd name="T47" fmla="*/ 47 h 127"/>
                  <a:gd name="T48" fmla="*/ 254 w 277"/>
                  <a:gd name="T49" fmla="*/ 54 h 127"/>
                  <a:gd name="T50" fmla="*/ 254 w 277"/>
                  <a:gd name="T51" fmla="*/ 62 h 127"/>
                  <a:gd name="T52" fmla="*/ 258 w 277"/>
                  <a:gd name="T53" fmla="*/ 70 h 127"/>
                  <a:gd name="T54" fmla="*/ 258 w 277"/>
                  <a:gd name="T55" fmla="*/ 77 h 127"/>
                  <a:gd name="T56" fmla="*/ 260 w 277"/>
                  <a:gd name="T57" fmla="*/ 87 h 127"/>
                  <a:gd name="T58" fmla="*/ 261 w 277"/>
                  <a:gd name="T59" fmla="*/ 93 h 127"/>
                  <a:gd name="T60" fmla="*/ 263 w 277"/>
                  <a:gd name="T61" fmla="*/ 102 h 127"/>
                  <a:gd name="T62" fmla="*/ 265 w 277"/>
                  <a:gd name="T63" fmla="*/ 108 h 127"/>
                  <a:gd name="T64" fmla="*/ 269 w 277"/>
                  <a:gd name="T65" fmla="*/ 116 h 127"/>
                  <a:gd name="T66" fmla="*/ 275 w 277"/>
                  <a:gd name="T67" fmla="*/ 121 h 127"/>
                  <a:gd name="T68" fmla="*/ 273 w 277"/>
                  <a:gd name="T69" fmla="*/ 127 h 127"/>
                  <a:gd name="T70" fmla="*/ 258 w 277"/>
                  <a:gd name="T71" fmla="*/ 127 h 127"/>
                  <a:gd name="T72" fmla="*/ 242 w 277"/>
                  <a:gd name="T73" fmla="*/ 127 h 127"/>
                  <a:gd name="T74" fmla="*/ 227 w 277"/>
                  <a:gd name="T75" fmla="*/ 127 h 127"/>
                  <a:gd name="T76" fmla="*/ 212 w 277"/>
                  <a:gd name="T77" fmla="*/ 127 h 127"/>
                  <a:gd name="T78" fmla="*/ 196 w 277"/>
                  <a:gd name="T79" fmla="*/ 127 h 127"/>
                  <a:gd name="T80" fmla="*/ 187 w 277"/>
                  <a:gd name="T81" fmla="*/ 125 h 127"/>
                  <a:gd name="T82" fmla="*/ 177 w 277"/>
                  <a:gd name="T83" fmla="*/ 127 h 127"/>
                  <a:gd name="T84" fmla="*/ 171 w 277"/>
                  <a:gd name="T85" fmla="*/ 125 h 127"/>
                  <a:gd name="T86" fmla="*/ 158 w 277"/>
                  <a:gd name="T87" fmla="*/ 127 h 127"/>
                  <a:gd name="T88" fmla="*/ 142 w 277"/>
                  <a:gd name="T89" fmla="*/ 127 h 127"/>
                  <a:gd name="T90" fmla="*/ 127 w 277"/>
                  <a:gd name="T91" fmla="*/ 127 h 127"/>
                  <a:gd name="T92" fmla="*/ 112 w 277"/>
                  <a:gd name="T93" fmla="*/ 127 h 127"/>
                  <a:gd name="T94" fmla="*/ 96 w 277"/>
                  <a:gd name="T95" fmla="*/ 127 h 127"/>
                  <a:gd name="T96" fmla="*/ 91 w 277"/>
                  <a:gd name="T97" fmla="*/ 125 h 127"/>
                  <a:gd name="T98" fmla="*/ 83 w 277"/>
                  <a:gd name="T99" fmla="*/ 125 h 127"/>
                  <a:gd name="T100" fmla="*/ 67 w 277"/>
                  <a:gd name="T101" fmla="*/ 125 h 127"/>
                  <a:gd name="T102" fmla="*/ 64 w 277"/>
                  <a:gd name="T103" fmla="*/ 114 h 127"/>
                  <a:gd name="T104" fmla="*/ 64 w 277"/>
                  <a:gd name="T105" fmla="*/ 98 h 127"/>
                  <a:gd name="T106" fmla="*/ 62 w 277"/>
                  <a:gd name="T107" fmla="*/ 85 h 127"/>
                  <a:gd name="T108" fmla="*/ 46 w 277"/>
                  <a:gd name="T109" fmla="*/ 85 h 127"/>
                  <a:gd name="T110" fmla="*/ 31 w 277"/>
                  <a:gd name="T111" fmla="*/ 85 h 127"/>
                  <a:gd name="T112" fmla="*/ 16 w 277"/>
                  <a:gd name="T113" fmla="*/ 85 h 127"/>
                  <a:gd name="T114" fmla="*/ 0 w 277"/>
                  <a:gd name="T115" fmla="*/ 85 h 127"/>
                  <a:gd name="T116" fmla="*/ 0 w 277"/>
                  <a:gd name="T117" fmla="*/ 70 h 127"/>
                  <a:gd name="T118" fmla="*/ 0 w 277"/>
                  <a:gd name="T119" fmla="*/ 5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7" h="127">
                    <a:moveTo>
                      <a:pt x="0" y="43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4"/>
                    </a:lnTo>
                    <a:lnTo>
                      <a:pt x="183" y="4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7" y="6"/>
                    </a:lnTo>
                    <a:lnTo>
                      <a:pt x="188" y="6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0" y="10"/>
                    </a:lnTo>
                    <a:lnTo>
                      <a:pt x="192" y="10"/>
                    </a:lnTo>
                    <a:lnTo>
                      <a:pt x="194" y="10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6" y="6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3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7" y="8"/>
                    </a:lnTo>
                    <a:lnTo>
                      <a:pt x="219" y="8"/>
                    </a:lnTo>
                    <a:lnTo>
                      <a:pt x="219" y="10"/>
                    </a:lnTo>
                    <a:lnTo>
                      <a:pt x="221" y="10"/>
                    </a:lnTo>
                    <a:lnTo>
                      <a:pt x="223" y="10"/>
                    </a:lnTo>
                    <a:lnTo>
                      <a:pt x="225" y="10"/>
                    </a:lnTo>
                    <a:lnTo>
                      <a:pt x="225" y="12"/>
                    </a:lnTo>
                    <a:lnTo>
                      <a:pt x="227" y="12"/>
                    </a:lnTo>
                    <a:lnTo>
                      <a:pt x="229" y="12"/>
                    </a:lnTo>
                    <a:lnTo>
                      <a:pt x="231" y="12"/>
                    </a:lnTo>
                    <a:lnTo>
                      <a:pt x="231" y="14"/>
                    </a:lnTo>
                    <a:lnTo>
                      <a:pt x="233" y="14"/>
                    </a:lnTo>
                    <a:lnTo>
                      <a:pt x="235" y="14"/>
                    </a:lnTo>
                    <a:lnTo>
                      <a:pt x="235" y="16"/>
                    </a:lnTo>
                    <a:lnTo>
                      <a:pt x="233" y="16"/>
                    </a:lnTo>
                    <a:lnTo>
                      <a:pt x="233" y="18"/>
                    </a:lnTo>
                    <a:lnTo>
                      <a:pt x="235" y="18"/>
                    </a:lnTo>
                    <a:lnTo>
                      <a:pt x="235" y="20"/>
                    </a:lnTo>
                    <a:lnTo>
                      <a:pt x="236" y="22"/>
                    </a:lnTo>
                    <a:lnTo>
                      <a:pt x="238" y="20"/>
                    </a:lnTo>
                    <a:lnTo>
                      <a:pt x="238" y="22"/>
                    </a:lnTo>
                    <a:lnTo>
                      <a:pt x="240" y="22"/>
                    </a:lnTo>
                    <a:lnTo>
                      <a:pt x="242" y="22"/>
                    </a:lnTo>
                    <a:lnTo>
                      <a:pt x="244" y="22"/>
                    </a:lnTo>
                    <a:lnTo>
                      <a:pt x="244" y="23"/>
                    </a:lnTo>
                    <a:lnTo>
                      <a:pt x="242" y="23"/>
                    </a:lnTo>
                    <a:lnTo>
                      <a:pt x="242" y="25"/>
                    </a:lnTo>
                    <a:lnTo>
                      <a:pt x="242" y="27"/>
                    </a:lnTo>
                    <a:lnTo>
                      <a:pt x="242" y="29"/>
                    </a:lnTo>
                    <a:lnTo>
                      <a:pt x="244" y="29"/>
                    </a:lnTo>
                    <a:lnTo>
                      <a:pt x="244" y="31"/>
                    </a:lnTo>
                    <a:lnTo>
                      <a:pt x="244" y="33"/>
                    </a:lnTo>
                    <a:lnTo>
                      <a:pt x="246" y="33"/>
                    </a:lnTo>
                    <a:lnTo>
                      <a:pt x="244" y="33"/>
                    </a:lnTo>
                    <a:lnTo>
                      <a:pt x="244" y="35"/>
                    </a:lnTo>
                    <a:lnTo>
                      <a:pt x="244" y="37"/>
                    </a:lnTo>
                    <a:lnTo>
                      <a:pt x="246" y="37"/>
                    </a:lnTo>
                    <a:lnTo>
                      <a:pt x="246" y="39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3"/>
                    </a:lnTo>
                    <a:lnTo>
                      <a:pt x="250" y="43"/>
                    </a:lnTo>
                    <a:lnTo>
                      <a:pt x="250" y="45"/>
                    </a:lnTo>
                    <a:lnTo>
                      <a:pt x="250" y="43"/>
                    </a:lnTo>
                    <a:lnTo>
                      <a:pt x="252" y="43"/>
                    </a:lnTo>
                    <a:lnTo>
                      <a:pt x="252" y="45"/>
                    </a:lnTo>
                    <a:lnTo>
                      <a:pt x="250" y="45"/>
                    </a:lnTo>
                    <a:lnTo>
                      <a:pt x="252" y="45"/>
                    </a:lnTo>
                    <a:lnTo>
                      <a:pt x="252" y="47"/>
                    </a:lnTo>
                    <a:lnTo>
                      <a:pt x="250" y="47"/>
                    </a:lnTo>
                    <a:lnTo>
                      <a:pt x="250" y="48"/>
                    </a:lnTo>
                    <a:lnTo>
                      <a:pt x="252" y="48"/>
                    </a:lnTo>
                    <a:lnTo>
                      <a:pt x="252" y="5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4" y="54"/>
                    </a:lnTo>
                    <a:lnTo>
                      <a:pt x="254" y="56"/>
                    </a:lnTo>
                    <a:lnTo>
                      <a:pt x="252" y="56"/>
                    </a:lnTo>
                    <a:lnTo>
                      <a:pt x="252" y="58"/>
                    </a:lnTo>
                    <a:lnTo>
                      <a:pt x="252" y="60"/>
                    </a:lnTo>
                    <a:lnTo>
                      <a:pt x="254" y="60"/>
                    </a:lnTo>
                    <a:lnTo>
                      <a:pt x="252" y="60"/>
                    </a:lnTo>
                    <a:lnTo>
                      <a:pt x="252" y="62"/>
                    </a:lnTo>
                    <a:lnTo>
                      <a:pt x="254" y="62"/>
                    </a:lnTo>
                    <a:lnTo>
                      <a:pt x="254" y="64"/>
                    </a:lnTo>
                    <a:lnTo>
                      <a:pt x="254" y="62"/>
                    </a:lnTo>
                    <a:lnTo>
                      <a:pt x="256" y="62"/>
                    </a:lnTo>
                    <a:lnTo>
                      <a:pt x="256" y="64"/>
                    </a:lnTo>
                    <a:lnTo>
                      <a:pt x="256" y="66"/>
                    </a:lnTo>
                    <a:lnTo>
                      <a:pt x="258" y="66"/>
                    </a:lnTo>
                    <a:lnTo>
                      <a:pt x="258" y="68"/>
                    </a:lnTo>
                    <a:lnTo>
                      <a:pt x="258" y="70"/>
                    </a:lnTo>
                    <a:lnTo>
                      <a:pt x="258" y="71"/>
                    </a:lnTo>
                    <a:lnTo>
                      <a:pt x="260" y="71"/>
                    </a:lnTo>
                    <a:lnTo>
                      <a:pt x="260" y="73"/>
                    </a:lnTo>
                    <a:lnTo>
                      <a:pt x="258" y="73"/>
                    </a:lnTo>
                    <a:lnTo>
                      <a:pt x="258" y="71"/>
                    </a:lnTo>
                    <a:lnTo>
                      <a:pt x="258" y="73"/>
                    </a:lnTo>
                    <a:lnTo>
                      <a:pt x="258" y="75"/>
                    </a:lnTo>
                    <a:lnTo>
                      <a:pt x="258" y="77"/>
                    </a:lnTo>
                    <a:lnTo>
                      <a:pt x="260" y="77"/>
                    </a:lnTo>
                    <a:lnTo>
                      <a:pt x="260" y="79"/>
                    </a:lnTo>
                    <a:lnTo>
                      <a:pt x="260" y="81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1" y="85"/>
                    </a:lnTo>
                    <a:lnTo>
                      <a:pt x="261" y="87"/>
                    </a:lnTo>
                    <a:lnTo>
                      <a:pt x="260" y="87"/>
                    </a:lnTo>
                    <a:lnTo>
                      <a:pt x="260" y="89"/>
                    </a:lnTo>
                    <a:lnTo>
                      <a:pt x="261" y="89"/>
                    </a:lnTo>
                    <a:lnTo>
                      <a:pt x="261" y="91"/>
                    </a:lnTo>
                    <a:lnTo>
                      <a:pt x="260" y="91"/>
                    </a:lnTo>
                    <a:lnTo>
                      <a:pt x="261" y="91"/>
                    </a:lnTo>
                    <a:lnTo>
                      <a:pt x="261" y="93"/>
                    </a:lnTo>
                    <a:lnTo>
                      <a:pt x="260" y="93"/>
                    </a:lnTo>
                    <a:lnTo>
                      <a:pt x="261" y="93"/>
                    </a:lnTo>
                    <a:lnTo>
                      <a:pt x="261" y="94"/>
                    </a:lnTo>
                    <a:lnTo>
                      <a:pt x="260" y="94"/>
                    </a:lnTo>
                    <a:lnTo>
                      <a:pt x="260" y="96"/>
                    </a:lnTo>
                    <a:lnTo>
                      <a:pt x="260" y="98"/>
                    </a:lnTo>
                    <a:lnTo>
                      <a:pt x="261" y="98"/>
                    </a:lnTo>
                    <a:lnTo>
                      <a:pt x="261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3" y="104"/>
                    </a:lnTo>
                    <a:lnTo>
                      <a:pt x="265" y="104"/>
                    </a:lnTo>
                    <a:lnTo>
                      <a:pt x="265" y="102"/>
                    </a:lnTo>
                    <a:lnTo>
                      <a:pt x="265" y="104"/>
                    </a:lnTo>
                    <a:lnTo>
                      <a:pt x="267" y="104"/>
                    </a:lnTo>
                    <a:lnTo>
                      <a:pt x="265" y="104"/>
                    </a:lnTo>
                    <a:lnTo>
                      <a:pt x="265" y="106"/>
                    </a:lnTo>
                    <a:lnTo>
                      <a:pt x="265" y="108"/>
                    </a:lnTo>
                    <a:lnTo>
                      <a:pt x="265" y="110"/>
                    </a:lnTo>
                    <a:lnTo>
                      <a:pt x="267" y="110"/>
                    </a:lnTo>
                    <a:lnTo>
                      <a:pt x="267" y="112"/>
                    </a:lnTo>
                    <a:lnTo>
                      <a:pt x="267" y="114"/>
                    </a:lnTo>
                    <a:lnTo>
                      <a:pt x="265" y="114"/>
                    </a:lnTo>
                    <a:lnTo>
                      <a:pt x="267" y="114"/>
                    </a:lnTo>
                    <a:lnTo>
                      <a:pt x="269" y="114"/>
                    </a:lnTo>
                    <a:lnTo>
                      <a:pt x="269" y="116"/>
                    </a:lnTo>
                    <a:lnTo>
                      <a:pt x="271" y="116"/>
                    </a:lnTo>
                    <a:lnTo>
                      <a:pt x="273" y="116"/>
                    </a:lnTo>
                    <a:lnTo>
                      <a:pt x="273" y="118"/>
                    </a:lnTo>
                    <a:lnTo>
                      <a:pt x="271" y="118"/>
                    </a:lnTo>
                    <a:lnTo>
                      <a:pt x="271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3" y="125"/>
                    </a:lnTo>
                    <a:lnTo>
                      <a:pt x="275" y="125"/>
                    </a:lnTo>
                    <a:lnTo>
                      <a:pt x="277" y="125"/>
                    </a:lnTo>
                    <a:lnTo>
                      <a:pt x="277" y="127"/>
                    </a:lnTo>
                    <a:lnTo>
                      <a:pt x="275" y="127"/>
                    </a:lnTo>
                    <a:lnTo>
                      <a:pt x="273" y="127"/>
                    </a:lnTo>
                    <a:lnTo>
                      <a:pt x="271" y="127"/>
                    </a:lnTo>
                    <a:lnTo>
                      <a:pt x="269" y="127"/>
                    </a:lnTo>
                    <a:lnTo>
                      <a:pt x="267" y="127"/>
                    </a:lnTo>
                    <a:lnTo>
                      <a:pt x="265" y="127"/>
                    </a:lnTo>
                    <a:lnTo>
                      <a:pt x="263" y="127"/>
                    </a:lnTo>
                    <a:lnTo>
                      <a:pt x="261" y="127"/>
                    </a:lnTo>
                    <a:lnTo>
                      <a:pt x="260" y="127"/>
                    </a:lnTo>
                    <a:lnTo>
                      <a:pt x="258" y="127"/>
                    </a:lnTo>
                    <a:lnTo>
                      <a:pt x="256" y="127"/>
                    </a:lnTo>
                    <a:lnTo>
                      <a:pt x="254" y="127"/>
                    </a:lnTo>
                    <a:lnTo>
                      <a:pt x="252" y="127"/>
                    </a:lnTo>
                    <a:lnTo>
                      <a:pt x="250" y="127"/>
                    </a:lnTo>
                    <a:lnTo>
                      <a:pt x="248" y="127"/>
                    </a:lnTo>
                    <a:lnTo>
                      <a:pt x="246" y="127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0" y="127"/>
                    </a:lnTo>
                    <a:lnTo>
                      <a:pt x="238" y="127"/>
                    </a:lnTo>
                    <a:lnTo>
                      <a:pt x="236" y="127"/>
                    </a:lnTo>
                    <a:lnTo>
                      <a:pt x="235" y="127"/>
                    </a:lnTo>
                    <a:lnTo>
                      <a:pt x="233" y="127"/>
                    </a:lnTo>
                    <a:lnTo>
                      <a:pt x="231" y="127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3" y="127"/>
                    </a:lnTo>
                    <a:lnTo>
                      <a:pt x="212" y="127"/>
                    </a:lnTo>
                    <a:lnTo>
                      <a:pt x="210" y="127"/>
                    </a:lnTo>
                    <a:lnTo>
                      <a:pt x="208" y="127"/>
                    </a:lnTo>
                    <a:lnTo>
                      <a:pt x="206" y="127"/>
                    </a:lnTo>
                    <a:lnTo>
                      <a:pt x="204" y="127"/>
                    </a:lnTo>
                    <a:lnTo>
                      <a:pt x="202" y="127"/>
                    </a:lnTo>
                    <a:lnTo>
                      <a:pt x="200" y="127"/>
                    </a:lnTo>
                    <a:lnTo>
                      <a:pt x="198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2" y="127"/>
                    </a:lnTo>
                    <a:lnTo>
                      <a:pt x="190" y="127"/>
                    </a:lnTo>
                    <a:lnTo>
                      <a:pt x="188" y="127"/>
                    </a:lnTo>
                    <a:lnTo>
                      <a:pt x="187" y="127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5" y="127"/>
                    </a:lnTo>
                    <a:lnTo>
                      <a:pt x="183" y="127"/>
                    </a:lnTo>
                    <a:lnTo>
                      <a:pt x="183" y="125"/>
                    </a:lnTo>
                    <a:lnTo>
                      <a:pt x="183" y="127"/>
                    </a:lnTo>
                    <a:lnTo>
                      <a:pt x="181" y="127"/>
                    </a:lnTo>
                    <a:lnTo>
                      <a:pt x="179" y="127"/>
                    </a:lnTo>
                    <a:lnTo>
                      <a:pt x="177" y="127"/>
                    </a:lnTo>
                    <a:lnTo>
                      <a:pt x="175" y="127"/>
                    </a:lnTo>
                    <a:lnTo>
                      <a:pt x="173" y="127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5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6" y="127"/>
                    </a:lnTo>
                    <a:lnTo>
                      <a:pt x="154" y="127"/>
                    </a:lnTo>
                    <a:lnTo>
                      <a:pt x="152" y="127"/>
                    </a:lnTo>
                    <a:lnTo>
                      <a:pt x="150" y="127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4" y="127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39" y="127"/>
                    </a:lnTo>
                    <a:lnTo>
                      <a:pt x="137" y="127"/>
                    </a:lnTo>
                    <a:lnTo>
                      <a:pt x="135" y="127"/>
                    </a:lnTo>
                    <a:lnTo>
                      <a:pt x="133" y="127"/>
                    </a:lnTo>
                    <a:lnTo>
                      <a:pt x="131" y="127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3" y="127"/>
                    </a:lnTo>
                    <a:lnTo>
                      <a:pt x="121" y="127"/>
                    </a:lnTo>
                    <a:lnTo>
                      <a:pt x="119" y="127"/>
                    </a:lnTo>
                    <a:lnTo>
                      <a:pt x="117" y="127"/>
                    </a:lnTo>
                    <a:lnTo>
                      <a:pt x="115" y="127"/>
                    </a:lnTo>
                    <a:lnTo>
                      <a:pt x="114" y="127"/>
                    </a:lnTo>
                    <a:lnTo>
                      <a:pt x="112" y="127"/>
                    </a:lnTo>
                    <a:lnTo>
                      <a:pt x="110" y="127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2" y="125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3" y="125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6" y="125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1"/>
                    </a:lnTo>
                    <a:lnTo>
                      <a:pt x="64" y="119"/>
                    </a:lnTo>
                    <a:lnTo>
                      <a:pt x="64" y="118"/>
                    </a:lnTo>
                    <a:lnTo>
                      <a:pt x="64" y="116"/>
                    </a:lnTo>
                    <a:lnTo>
                      <a:pt x="64" y="114"/>
                    </a:lnTo>
                    <a:lnTo>
                      <a:pt x="64" y="112"/>
                    </a:lnTo>
                    <a:lnTo>
                      <a:pt x="64" y="110"/>
                    </a:lnTo>
                    <a:lnTo>
                      <a:pt x="64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4" y="96"/>
                    </a:lnTo>
                    <a:lnTo>
                      <a:pt x="64" y="94"/>
                    </a:lnTo>
                    <a:lnTo>
                      <a:pt x="64" y="93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4" y="87"/>
                    </a:lnTo>
                    <a:lnTo>
                      <a:pt x="64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0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1" y="85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3" y="85"/>
                    </a:lnTo>
                    <a:lnTo>
                      <a:pt x="31" y="85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5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0" y="85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3" name="Freeform 24"/>
              <p:cNvSpPr>
                <a:spLocks/>
              </p:cNvSpPr>
              <p:nvPr/>
            </p:nvSpPr>
            <p:spPr bwMode="auto">
              <a:xfrm>
                <a:off x="4527377" y="2100547"/>
                <a:ext cx="383900" cy="242791"/>
              </a:xfrm>
              <a:custGeom>
                <a:avLst/>
                <a:gdLst>
                  <a:gd name="T0" fmla="*/ 0 w 185"/>
                  <a:gd name="T1" fmla="*/ 15 h 117"/>
                  <a:gd name="T2" fmla="*/ 4 w 185"/>
                  <a:gd name="T3" fmla="*/ 5 h 117"/>
                  <a:gd name="T4" fmla="*/ 14 w 185"/>
                  <a:gd name="T5" fmla="*/ 3 h 117"/>
                  <a:gd name="T6" fmla="*/ 25 w 185"/>
                  <a:gd name="T7" fmla="*/ 0 h 117"/>
                  <a:gd name="T8" fmla="*/ 25 w 185"/>
                  <a:gd name="T9" fmla="*/ 15 h 117"/>
                  <a:gd name="T10" fmla="*/ 31 w 185"/>
                  <a:gd name="T11" fmla="*/ 21 h 117"/>
                  <a:gd name="T12" fmla="*/ 43 w 185"/>
                  <a:gd name="T13" fmla="*/ 21 h 117"/>
                  <a:gd name="T14" fmla="*/ 54 w 185"/>
                  <a:gd name="T15" fmla="*/ 21 h 117"/>
                  <a:gd name="T16" fmla="*/ 66 w 185"/>
                  <a:gd name="T17" fmla="*/ 21 h 117"/>
                  <a:gd name="T18" fmla="*/ 77 w 185"/>
                  <a:gd name="T19" fmla="*/ 21 h 117"/>
                  <a:gd name="T20" fmla="*/ 89 w 185"/>
                  <a:gd name="T21" fmla="*/ 21 h 117"/>
                  <a:gd name="T22" fmla="*/ 100 w 185"/>
                  <a:gd name="T23" fmla="*/ 21 h 117"/>
                  <a:gd name="T24" fmla="*/ 112 w 185"/>
                  <a:gd name="T25" fmla="*/ 21 h 117"/>
                  <a:gd name="T26" fmla="*/ 123 w 185"/>
                  <a:gd name="T27" fmla="*/ 21 h 117"/>
                  <a:gd name="T28" fmla="*/ 135 w 185"/>
                  <a:gd name="T29" fmla="*/ 21 h 117"/>
                  <a:gd name="T30" fmla="*/ 146 w 185"/>
                  <a:gd name="T31" fmla="*/ 21 h 117"/>
                  <a:gd name="T32" fmla="*/ 158 w 185"/>
                  <a:gd name="T33" fmla="*/ 21 h 117"/>
                  <a:gd name="T34" fmla="*/ 166 w 185"/>
                  <a:gd name="T35" fmla="*/ 25 h 117"/>
                  <a:gd name="T36" fmla="*/ 173 w 185"/>
                  <a:gd name="T37" fmla="*/ 28 h 117"/>
                  <a:gd name="T38" fmla="*/ 173 w 185"/>
                  <a:gd name="T39" fmla="*/ 36 h 117"/>
                  <a:gd name="T40" fmla="*/ 177 w 185"/>
                  <a:gd name="T41" fmla="*/ 44 h 117"/>
                  <a:gd name="T42" fmla="*/ 181 w 185"/>
                  <a:gd name="T43" fmla="*/ 44 h 117"/>
                  <a:gd name="T44" fmla="*/ 183 w 185"/>
                  <a:gd name="T45" fmla="*/ 49 h 117"/>
                  <a:gd name="T46" fmla="*/ 179 w 185"/>
                  <a:gd name="T47" fmla="*/ 57 h 117"/>
                  <a:gd name="T48" fmla="*/ 175 w 185"/>
                  <a:gd name="T49" fmla="*/ 61 h 117"/>
                  <a:gd name="T50" fmla="*/ 173 w 185"/>
                  <a:gd name="T51" fmla="*/ 67 h 117"/>
                  <a:gd name="T52" fmla="*/ 171 w 185"/>
                  <a:gd name="T53" fmla="*/ 72 h 117"/>
                  <a:gd name="T54" fmla="*/ 171 w 185"/>
                  <a:gd name="T55" fmla="*/ 80 h 117"/>
                  <a:gd name="T56" fmla="*/ 175 w 185"/>
                  <a:gd name="T57" fmla="*/ 88 h 117"/>
                  <a:gd name="T58" fmla="*/ 181 w 185"/>
                  <a:gd name="T59" fmla="*/ 94 h 117"/>
                  <a:gd name="T60" fmla="*/ 183 w 185"/>
                  <a:gd name="T61" fmla="*/ 99 h 117"/>
                  <a:gd name="T62" fmla="*/ 175 w 185"/>
                  <a:gd name="T63" fmla="*/ 103 h 117"/>
                  <a:gd name="T64" fmla="*/ 169 w 185"/>
                  <a:gd name="T65" fmla="*/ 109 h 117"/>
                  <a:gd name="T66" fmla="*/ 162 w 185"/>
                  <a:gd name="T67" fmla="*/ 111 h 117"/>
                  <a:gd name="T68" fmla="*/ 152 w 185"/>
                  <a:gd name="T69" fmla="*/ 113 h 117"/>
                  <a:gd name="T70" fmla="*/ 144 w 185"/>
                  <a:gd name="T71" fmla="*/ 117 h 117"/>
                  <a:gd name="T72" fmla="*/ 133 w 185"/>
                  <a:gd name="T73" fmla="*/ 117 h 117"/>
                  <a:gd name="T74" fmla="*/ 121 w 185"/>
                  <a:gd name="T75" fmla="*/ 117 h 117"/>
                  <a:gd name="T76" fmla="*/ 110 w 185"/>
                  <a:gd name="T77" fmla="*/ 117 h 117"/>
                  <a:gd name="T78" fmla="*/ 98 w 185"/>
                  <a:gd name="T79" fmla="*/ 117 h 117"/>
                  <a:gd name="T80" fmla="*/ 87 w 185"/>
                  <a:gd name="T81" fmla="*/ 117 h 117"/>
                  <a:gd name="T82" fmla="*/ 79 w 185"/>
                  <a:gd name="T83" fmla="*/ 117 h 117"/>
                  <a:gd name="T84" fmla="*/ 71 w 185"/>
                  <a:gd name="T85" fmla="*/ 115 h 117"/>
                  <a:gd name="T86" fmla="*/ 68 w 185"/>
                  <a:gd name="T87" fmla="*/ 115 h 117"/>
                  <a:gd name="T88" fmla="*/ 56 w 185"/>
                  <a:gd name="T89" fmla="*/ 115 h 117"/>
                  <a:gd name="T90" fmla="*/ 45 w 185"/>
                  <a:gd name="T91" fmla="*/ 115 h 117"/>
                  <a:gd name="T92" fmla="*/ 35 w 185"/>
                  <a:gd name="T93" fmla="*/ 117 h 117"/>
                  <a:gd name="T94" fmla="*/ 23 w 185"/>
                  <a:gd name="T95" fmla="*/ 117 h 117"/>
                  <a:gd name="T96" fmla="*/ 12 w 185"/>
                  <a:gd name="T97" fmla="*/ 117 h 117"/>
                  <a:gd name="T98" fmla="*/ 0 w 185"/>
                  <a:gd name="T99" fmla="*/ 117 h 117"/>
                  <a:gd name="T100" fmla="*/ 0 w 185"/>
                  <a:gd name="T101" fmla="*/ 105 h 117"/>
                  <a:gd name="T102" fmla="*/ 0 w 185"/>
                  <a:gd name="T103" fmla="*/ 94 h 117"/>
                  <a:gd name="T104" fmla="*/ 0 w 185"/>
                  <a:gd name="T105" fmla="*/ 82 h 117"/>
                  <a:gd name="T106" fmla="*/ 0 w 185"/>
                  <a:gd name="T107" fmla="*/ 71 h 117"/>
                  <a:gd name="T108" fmla="*/ 0 w 185"/>
                  <a:gd name="T109" fmla="*/ 59 h 117"/>
                  <a:gd name="T110" fmla="*/ 0 w 185"/>
                  <a:gd name="T111" fmla="*/ 48 h 117"/>
                  <a:gd name="T112" fmla="*/ 0 w 185"/>
                  <a:gd name="T113" fmla="*/ 3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5" h="117">
                    <a:moveTo>
                      <a:pt x="0" y="26"/>
                    </a:move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6" y="21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7" y="21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41" y="21"/>
                    </a:lnTo>
                    <a:lnTo>
                      <a:pt x="143" y="21"/>
                    </a:lnTo>
                    <a:lnTo>
                      <a:pt x="144" y="21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8" y="26"/>
                    </a:lnTo>
                    <a:lnTo>
                      <a:pt x="169" y="26"/>
                    </a:lnTo>
                    <a:lnTo>
                      <a:pt x="171" y="26"/>
                    </a:lnTo>
                    <a:lnTo>
                      <a:pt x="171" y="28"/>
                    </a:lnTo>
                    <a:lnTo>
                      <a:pt x="173" y="28"/>
                    </a:lnTo>
                    <a:lnTo>
                      <a:pt x="171" y="28"/>
                    </a:lnTo>
                    <a:lnTo>
                      <a:pt x="171" y="30"/>
                    </a:lnTo>
                    <a:lnTo>
                      <a:pt x="173" y="30"/>
                    </a:lnTo>
                    <a:lnTo>
                      <a:pt x="173" y="32"/>
                    </a:lnTo>
                    <a:lnTo>
                      <a:pt x="173" y="34"/>
                    </a:lnTo>
                    <a:lnTo>
                      <a:pt x="173" y="36"/>
                    </a:lnTo>
                    <a:lnTo>
                      <a:pt x="173" y="38"/>
                    </a:lnTo>
                    <a:lnTo>
                      <a:pt x="173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7" y="42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3" y="46"/>
                    </a:lnTo>
                    <a:lnTo>
                      <a:pt x="185" y="46"/>
                    </a:lnTo>
                    <a:lnTo>
                      <a:pt x="185" y="48"/>
                    </a:lnTo>
                    <a:lnTo>
                      <a:pt x="183" y="48"/>
                    </a:lnTo>
                    <a:lnTo>
                      <a:pt x="183" y="49"/>
                    </a:lnTo>
                    <a:lnTo>
                      <a:pt x="181" y="49"/>
                    </a:lnTo>
                    <a:lnTo>
                      <a:pt x="181" y="51"/>
                    </a:lnTo>
                    <a:lnTo>
                      <a:pt x="179" y="51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79" y="57"/>
                    </a:lnTo>
                    <a:lnTo>
                      <a:pt x="177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3" y="61"/>
                    </a:lnTo>
                    <a:lnTo>
                      <a:pt x="173" y="63"/>
                    </a:lnTo>
                    <a:lnTo>
                      <a:pt x="171" y="63"/>
                    </a:lnTo>
                    <a:lnTo>
                      <a:pt x="171" y="65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73" y="69"/>
                    </a:lnTo>
                    <a:lnTo>
                      <a:pt x="171" y="69"/>
                    </a:lnTo>
                    <a:lnTo>
                      <a:pt x="171" y="71"/>
                    </a:lnTo>
                    <a:lnTo>
                      <a:pt x="173" y="71"/>
                    </a:lnTo>
                    <a:lnTo>
                      <a:pt x="171" y="71"/>
                    </a:lnTo>
                    <a:lnTo>
                      <a:pt x="171" y="72"/>
                    </a:lnTo>
                    <a:lnTo>
                      <a:pt x="169" y="72"/>
                    </a:lnTo>
                    <a:lnTo>
                      <a:pt x="169" y="74"/>
                    </a:lnTo>
                    <a:lnTo>
                      <a:pt x="169" y="76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71" y="80"/>
                    </a:lnTo>
                    <a:lnTo>
                      <a:pt x="173" y="80"/>
                    </a:lnTo>
                    <a:lnTo>
                      <a:pt x="173" y="82"/>
                    </a:lnTo>
                    <a:lnTo>
                      <a:pt x="173" y="84"/>
                    </a:lnTo>
                    <a:lnTo>
                      <a:pt x="173" y="86"/>
                    </a:lnTo>
                    <a:lnTo>
                      <a:pt x="173" y="88"/>
                    </a:lnTo>
                    <a:lnTo>
                      <a:pt x="175" y="88"/>
                    </a:lnTo>
                    <a:lnTo>
                      <a:pt x="177" y="88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3" y="96"/>
                    </a:lnTo>
                    <a:lnTo>
                      <a:pt x="183" y="97"/>
                    </a:lnTo>
                    <a:lnTo>
                      <a:pt x="185" y="97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1" y="99"/>
                    </a:lnTo>
                    <a:lnTo>
                      <a:pt x="179" y="99"/>
                    </a:lnTo>
                    <a:lnTo>
                      <a:pt x="179" y="101"/>
                    </a:lnTo>
                    <a:lnTo>
                      <a:pt x="177" y="101"/>
                    </a:lnTo>
                    <a:lnTo>
                      <a:pt x="175" y="101"/>
                    </a:lnTo>
                    <a:lnTo>
                      <a:pt x="175" y="103"/>
                    </a:lnTo>
                    <a:lnTo>
                      <a:pt x="173" y="103"/>
                    </a:lnTo>
                    <a:lnTo>
                      <a:pt x="173" y="105"/>
                    </a:lnTo>
                    <a:lnTo>
                      <a:pt x="171" y="105"/>
                    </a:lnTo>
                    <a:lnTo>
                      <a:pt x="171" y="107"/>
                    </a:lnTo>
                    <a:lnTo>
                      <a:pt x="171" y="109"/>
                    </a:lnTo>
                    <a:lnTo>
                      <a:pt x="169" y="109"/>
                    </a:lnTo>
                    <a:lnTo>
                      <a:pt x="168" y="111"/>
                    </a:lnTo>
                    <a:lnTo>
                      <a:pt x="166" y="111"/>
                    </a:lnTo>
                    <a:lnTo>
                      <a:pt x="164" y="111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58" y="111"/>
                    </a:lnTo>
                    <a:lnTo>
                      <a:pt x="156" y="111"/>
                    </a:lnTo>
                    <a:lnTo>
                      <a:pt x="154" y="111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48" y="117"/>
                    </a:lnTo>
                    <a:lnTo>
                      <a:pt x="146" y="117"/>
                    </a:lnTo>
                    <a:lnTo>
                      <a:pt x="144" y="117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5" y="117"/>
                    </a:lnTo>
                    <a:lnTo>
                      <a:pt x="133" y="117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5" y="117"/>
                    </a:lnTo>
                    <a:lnTo>
                      <a:pt x="123" y="117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8" y="117"/>
                    </a:lnTo>
                    <a:lnTo>
                      <a:pt x="116" y="117"/>
                    </a:lnTo>
                    <a:lnTo>
                      <a:pt x="114" y="117"/>
                    </a:lnTo>
                    <a:lnTo>
                      <a:pt x="112" y="117"/>
                    </a:lnTo>
                    <a:lnTo>
                      <a:pt x="110" y="117"/>
                    </a:lnTo>
                    <a:lnTo>
                      <a:pt x="108" y="117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2" y="117"/>
                    </a:lnTo>
                    <a:lnTo>
                      <a:pt x="100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5" y="117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89" y="117"/>
                    </a:lnTo>
                    <a:lnTo>
                      <a:pt x="87" y="117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5"/>
                    </a:lnTo>
                    <a:lnTo>
                      <a:pt x="81" y="115"/>
                    </a:lnTo>
                    <a:lnTo>
                      <a:pt x="79" y="115"/>
                    </a:lnTo>
                    <a:lnTo>
                      <a:pt x="79" y="117"/>
                    </a:lnTo>
                    <a:lnTo>
                      <a:pt x="79" y="115"/>
                    </a:lnTo>
                    <a:lnTo>
                      <a:pt x="77" y="117"/>
                    </a:lnTo>
                    <a:lnTo>
                      <a:pt x="75" y="117"/>
                    </a:lnTo>
                    <a:lnTo>
                      <a:pt x="75" y="115"/>
                    </a:lnTo>
                    <a:lnTo>
                      <a:pt x="73" y="115"/>
                    </a:lnTo>
                    <a:lnTo>
                      <a:pt x="71" y="115"/>
                    </a:lnTo>
                    <a:lnTo>
                      <a:pt x="70" y="115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68" y="115"/>
                    </a:lnTo>
                    <a:lnTo>
                      <a:pt x="66" y="115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0" y="115"/>
                    </a:lnTo>
                    <a:lnTo>
                      <a:pt x="58" y="115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2" y="115"/>
                    </a:lnTo>
                    <a:lnTo>
                      <a:pt x="50" y="115"/>
                    </a:lnTo>
                    <a:lnTo>
                      <a:pt x="48" y="115"/>
                    </a:lnTo>
                    <a:lnTo>
                      <a:pt x="47" y="115"/>
                    </a:lnTo>
                    <a:lnTo>
                      <a:pt x="45" y="115"/>
                    </a:lnTo>
                    <a:lnTo>
                      <a:pt x="45" y="117"/>
                    </a:lnTo>
                    <a:lnTo>
                      <a:pt x="43" y="117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0" y="117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4" name="Freeform 25"/>
              <p:cNvSpPr>
                <a:spLocks/>
              </p:cNvSpPr>
              <p:nvPr/>
            </p:nvSpPr>
            <p:spPr bwMode="auto">
              <a:xfrm>
                <a:off x="1626346" y="1486309"/>
                <a:ext cx="518782" cy="334097"/>
              </a:xfrm>
              <a:custGeom>
                <a:avLst/>
                <a:gdLst>
                  <a:gd name="T0" fmla="*/ 52 w 250"/>
                  <a:gd name="T1" fmla="*/ 25 h 161"/>
                  <a:gd name="T2" fmla="*/ 52 w 250"/>
                  <a:gd name="T3" fmla="*/ 13 h 161"/>
                  <a:gd name="T4" fmla="*/ 52 w 250"/>
                  <a:gd name="T5" fmla="*/ 6 h 161"/>
                  <a:gd name="T6" fmla="*/ 60 w 250"/>
                  <a:gd name="T7" fmla="*/ 0 h 161"/>
                  <a:gd name="T8" fmla="*/ 75 w 250"/>
                  <a:gd name="T9" fmla="*/ 0 h 161"/>
                  <a:gd name="T10" fmla="*/ 91 w 250"/>
                  <a:gd name="T11" fmla="*/ 2 h 161"/>
                  <a:gd name="T12" fmla="*/ 106 w 250"/>
                  <a:gd name="T13" fmla="*/ 2 h 161"/>
                  <a:gd name="T14" fmla="*/ 121 w 250"/>
                  <a:gd name="T15" fmla="*/ 2 h 161"/>
                  <a:gd name="T16" fmla="*/ 137 w 250"/>
                  <a:gd name="T17" fmla="*/ 2 h 161"/>
                  <a:gd name="T18" fmla="*/ 152 w 250"/>
                  <a:gd name="T19" fmla="*/ 2 h 161"/>
                  <a:gd name="T20" fmla="*/ 168 w 250"/>
                  <a:gd name="T21" fmla="*/ 2 h 161"/>
                  <a:gd name="T22" fmla="*/ 183 w 250"/>
                  <a:gd name="T23" fmla="*/ 2 h 161"/>
                  <a:gd name="T24" fmla="*/ 198 w 250"/>
                  <a:gd name="T25" fmla="*/ 2 h 161"/>
                  <a:gd name="T26" fmla="*/ 214 w 250"/>
                  <a:gd name="T27" fmla="*/ 2 h 161"/>
                  <a:gd name="T28" fmla="*/ 229 w 250"/>
                  <a:gd name="T29" fmla="*/ 2 h 161"/>
                  <a:gd name="T30" fmla="*/ 244 w 250"/>
                  <a:gd name="T31" fmla="*/ 2 h 161"/>
                  <a:gd name="T32" fmla="*/ 246 w 250"/>
                  <a:gd name="T33" fmla="*/ 15 h 161"/>
                  <a:gd name="T34" fmla="*/ 246 w 250"/>
                  <a:gd name="T35" fmla="*/ 31 h 161"/>
                  <a:gd name="T36" fmla="*/ 246 w 250"/>
                  <a:gd name="T37" fmla="*/ 46 h 161"/>
                  <a:gd name="T38" fmla="*/ 246 w 250"/>
                  <a:gd name="T39" fmla="*/ 61 h 161"/>
                  <a:gd name="T40" fmla="*/ 246 w 250"/>
                  <a:gd name="T41" fmla="*/ 77 h 161"/>
                  <a:gd name="T42" fmla="*/ 246 w 250"/>
                  <a:gd name="T43" fmla="*/ 92 h 161"/>
                  <a:gd name="T44" fmla="*/ 246 w 250"/>
                  <a:gd name="T45" fmla="*/ 107 h 161"/>
                  <a:gd name="T46" fmla="*/ 246 w 250"/>
                  <a:gd name="T47" fmla="*/ 123 h 161"/>
                  <a:gd name="T48" fmla="*/ 250 w 250"/>
                  <a:gd name="T49" fmla="*/ 134 h 161"/>
                  <a:gd name="T50" fmla="*/ 246 w 250"/>
                  <a:gd name="T51" fmla="*/ 142 h 161"/>
                  <a:gd name="T52" fmla="*/ 231 w 250"/>
                  <a:gd name="T53" fmla="*/ 142 h 161"/>
                  <a:gd name="T54" fmla="*/ 216 w 250"/>
                  <a:gd name="T55" fmla="*/ 142 h 161"/>
                  <a:gd name="T56" fmla="*/ 200 w 250"/>
                  <a:gd name="T57" fmla="*/ 142 h 161"/>
                  <a:gd name="T58" fmla="*/ 185 w 250"/>
                  <a:gd name="T59" fmla="*/ 142 h 161"/>
                  <a:gd name="T60" fmla="*/ 171 w 250"/>
                  <a:gd name="T61" fmla="*/ 144 h 161"/>
                  <a:gd name="T62" fmla="*/ 162 w 250"/>
                  <a:gd name="T63" fmla="*/ 148 h 161"/>
                  <a:gd name="T64" fmla="*/ 150 w 250"/>
                  <a:gd name="T65" fmla="*/ 152 h 161"/>
                  <a:gd name="T66" fmla="*/ 139 w 250"/>
                  <a:gd name="T67" fmla="*/ 155 h 161"/>
                  <a:gd name="T68" fmla="*/ 127 w 250"/>
                  <a:gd name="T69" fmla="*/ 155 h 161"/>
                  <a:gd name="T70" fmla="*/ 116 w 250"/>
                  <a:gd name="T71" fmla="*/ 159 h 161"/>
                  <a:gd name="T72" fmla="*/ 104 w 250"/>
                  <a:gd name="T73" fmla="*/ 153 h 161"/>
                  <a:gd name="T74" fmla="*/ 96 w 250"/>
                  <a:gd name="T75" fmla="*/ 153 h 161"/>
                  <a:gd name="T76" fmla="*/ 85 w 250"/>
                  <a:gd name="T77" fmla="*/ 159 h 161"/>
                  <a:gd name="T78" fmla="*/ 72 w 250"/>
                  <a:gd name="T79" fmla="*/ 159 h 161"/>
                  <a:gd name="T80" fmla="*/ 66 w 250"/>
                  <a:gd name="T81" fmla="*/ 150 h 161"/>
                  <a:gd name="T82" fmla="*/ 62 w 250"/>
                  <a:gd name="T83" fmla="*/ 138 h 161"/>
                  <a:gd name="T84" fmla="*/ 48 w 250"/>
                  <a:gd name="T85" fmla="*/ 134 h 161"/>
                  <a:gd name="T86" fmla="*/ 39 w 250"/>
                  <a:gd name="T87" fmla="*/ 129 h 161"/>
                  <a:gd name="T88" fmla="*/ 27 w 250"/>
                  <a:gd name="T89" fmla="*/ 129 h 161"/>
                  <a:gd name="T90" fmla="*/ 22 w 250"/>
                  <a:gd name="T91" fmla="*/ 123 h 161"/>
                  <a:gd name="T92" fmla="*/ 22 w 250"/>
                  <a:gd name="T93" fmla="*/ 107 h 161"/>
                  <a:gd name="T94" fmla="*/ 20 w 250"/>
                  <a:gd name="T95" fmla="*/ 94 h 161"/>
                  <a:gd name="T96" fmla="*/ 16 w 250"/>
                  <a:gd name="T97" fmla="*/ 81 h 161"/>
                  <a:gd name="T98" fmla="*/ 12 w 250"/>
                  <a:gd name="T99" fmla="*/ 69 h 161"/>
                  <a:gd name="T100" fmla="*/ 8 w 250"/>
                  <a:gd name="T101" fmla="*/ 61 h 161"/>
                  <a:gd name="T102" fmla="*/ 2 w 250"/>
                  <a:gd name="T103" fmla="*/ 52 h 161"/>
                  <a:gd name="T104" fmla="*/ 2 w 250"/>
                  <a:gd name="T105" fmla="*/ 44 h 161"/>
                  <a:gd name="T106" fmla="*/ 2 w 250"/>
                  <a:gd name="T107" fmla="*/ 33 h 161"/>
                  <a:gd name="T108" fmla="*/ 6 w 250"/>
                  <a:gd name="T109" fmla="*/ 27 h 161"/>
                  <a:gd name="T110" fmla="*/ 20 w 250"/>
                  <a:gd name="T111" fmla="*/ 31 h 161"/>
                  <a:gd name="T112" fmla="*/ 29 w 250"/>
                  <a:gd name="T113" fmla="*/ 36 h 161"/>
                  <a:gd name="T114" fmla="*/ 43 w 250"/>
                  <a:gd name="T115" fmla="*/ 3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0" h="161">
                    <a:moveTo>
                      <a:pt x="50" y="34"/>
                    </a:moveTo>
                    <a:lnTo>
                      <a:pt x="52" y="33"/>
                    </a:lnTo>
                    <a:lnTo>
                      <a:pt x="52" y="31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6" y="8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8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6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7" y="2"/>
                    </a:lnTo>
                    <a:lnTo>
                      <a:pt x="239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6" y="4"/>
                    </a:lnTo>
                    <a:lnTo>
                      <a:pt x="246" y="6"/>
                    </a:lnTo>
                    <a:lnTo>
                      <a:pt x="246" y="8"/>
                    </a:lnTo>
                    <a:lnTo>
                      <a:pt x="246" y="9"/>
                    </a:lnTo>
                    <a:lnTo>
                      <a:pt x="246" y="11"/>
                    </a:lnTo>
                    <a:lnTo>
                      <a:pt x="246" y="13"/>
                    </a:lnTo>
                    <a:lnTo>
                      <a:pt x="246" y="15"/>
                    </a:lnTo>
                    <a:lnTo>
                      <a:pt x="246" y="17"/>
                    </a:lnTo>
                    <a:lnTo>
                      <a:pt x="246" y="19"/>
                    </a:lnTo>
                    <a:lnTo>
                      <a:pt x="246" y="21"/>
                    </a:lnTo>
                    <a:lnTo>
                      <a:pt x="246" y="23"/>
                    </a:lnTo>
                    <a:lnTo>
                      <a:pt x="246" y="25"/>
                    </a:lnTo>
                    <a:lnTo>
                      <a:pt x="246" y="27"/>
                    </a:lnTo>
                    <a:lnTo>
                      <a:pt x="246" y="29"/>
                    </a:lnTo>
                    <a:lnTo>
                      <a:pt x="246" y="31"/>
                    </a:lnTo>
                    <a:lnTo>
                      <a:pt x="246" y="33"/>
                    </a:lnTo>
                    <a:lnTo>
                      <a:pt x="246" y="34"/>
                    </a:lnTo>
                    <a:lnTo>
                      <a:pt x="246" y="36"/>
                    </a:lnTo>
                    <a:lnTo>
                      <a:pt x="246" y="38"/>
                    </a:lnTo>
                    <a:lnTo>
                      <a:pt x="246" y="40"/>
                    </a:lnTo>
                    <a:lnTo>
                      <a:pt x="246" y="42"/>
                    </a:lnTo>
                    <a:lnTo>
                      <a:pt x="246" y="44"/>
                    </a:lnTo>
                    <a:lnTo>
                      <a:pt x="246" y="46"/>
                    </a:lnTo>
                    <a:lnTo>
                      <a:pt x="246" y="48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6" y="56"/>
                    </a:lnTo>
                    <a:lnTo>
                      <a:pt x="246" y="57"/>
                    </a:lnTo>
                    <a:lnTo>
                      <a:pt x="246" y="59"/>
                    </a:lnTo>
                    <a:lnTo>
                      <a:pt x="246" y="61"/>
                    </a:lnTo>
                    <a:lnTo>
                      <a:pt x="246" y="63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6" y="69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6" y="82"/>
                    </a:lnTo>
                    <a:lnTo>
                      <a:pt x="246" y="84"/>
                    </a:lnTo>
                    <a:lnTo>
                      <a:pt x="246" y="86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4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6" y="100"/>
                    </a:lnTo>
                    <a:lnTo>
                      <a:pt x="246" y="102"/>
                    </a:lnTo>
                    <a:lnTo>
                      <a:pt x="246" y="104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11"/>
                    </a:lnTo>
                    <a:lnTo>
                      <a:pt x="246" y="113"/>
                    </a:lnTo>
                    <a:lnTo>
                      <a:pt x="246" y="115"/>
                    </a:lnTo>
                    <a:lnTo>
                      <a:pt x="246" y="117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8" y="127"/>
                    </a:lnTo>
                    <a:lnTo>
                      <a:pt x="248" y="129"/>
                    </a:lnTo>
                    <a:lnTo>
                      <a:pt x="248" y="130"/>
                    </a:lnTo>
                    <a:lnTo>
                      <a:pt x="248" y="132"/>
                    </a:lnTo>
                    <a:lnTo>
                      <a:pt x="250" y="132"/>
                    </a:lnTo>
                    <a:lnTo>
                      <a:pt x="250" y="134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0" y="142"/>
                    </a:lnTo>
                    <a:lnTo>
                      <a:pt x="239" y="142"/>
                    </a:lnTo>
                    <a:lnTo>
                      <a:pt x="237" y="142"/>
                    </a:lnTo>
                    <a:lnTo>
                      <a:pt x="235" y="142"/>
                    </a:lnTo>
                    <a:lnTo>
                      <a:pt x="233" y="142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2"/>
                    </a:lnTo>
                    <a:lnTo>
                      <a:pt x="221" y="142"/>
                    </a:lnTo>
                    <a:lnTo>
                      <a:pt x="219" y="142"/>
                    </a:lnTo>
                    <a:lnTo>
                      <a:pt x="217" y="142"/>
                    </a:lnTo>
                    <a:lnTo>
                      <a:pt x="216" y="142"/>
                    </a:lnTo>
                    <a:lnTo>
                      <a:pt x="214" y="142"/>
                    </a:lnTo>
                    <a:lnTo>
                      <a:pt x="212" y="142"/>
                    </a:lnTo>
                    <a:lnTo>
                      <a:pt x="210" y="142"/>
                    </a:lnTo>
                    <a:lnTo>
                      <a:pt x="208" y="142"/>
                    </a:lnTo>
                    <a:lnTo>
                      <a:pt x="206" y="142"/>
                    </a:lnTo>
                    <a:lnTo>
                      <a:pt x="204" y="142"/>
                    </a:lnTo>
                    <a:lnTo>
                      <a:pt x="202" y="142"/>
                    </a:lnTo>
                    <a:lnTo>
                      <a:pt x="200" y="142"/>
                    </a:lnTo>
                    <a:lnTo>
                      <a:pt x="198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1" y="142"/>
                    </a:lnTo>
                    <a:lnTo>
                      <a:pt x="189" y="142"/>
                    </a:lnTo>
                    <a:lnTo>
                      <a:pt x="187" y="142"/>
                    </a:lnTo>
                    <a:lnTo>
                      <a:pt x="185" y="142"/>
                    </a:lnTo>
                    <a:lnTo>
                      <a:pt x="183" y="142"/>
                    </a:lnTo>
                    <a:lnTo>
                      <a:pt x="183" y="144"/>
                    </a:lnTo>
                    <a:lnTo>
                      <a:pt x="181" y="144"/>
                    </a:lnTo>
                    <a:lnTo>
                      <a:pt x="179" y="144"/>
                    </a:lnTo>
                    <a:lnTo>
                      <a:pt x="177" y="144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69" y="144"/>
                    </a:lnTo>
                    <a:lnTo>
                      <a:pt x="169" y="146"/>
                    </a:lnTo>
                    <a:lnTo>
                      <a:pt x="168" y="146"/>
                    </a:lnTo>
                    <a:lnTo>
                      <a:pt x="166" y="144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2" y="148"/>
                    </a:lnTo>
                    <a:lnTo>
                      <a:pt x="160" y="148"/>
                    </a:lnTo>
                    <a:lnTo>
                      <a:pt x="158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6" y="152"/>
                    </a:lnTo>
                    <a:lnTo>
                      <a:pt x="146" y="153"/>
                    </a:lnTo>
                    <a:lnTo>
                      <a:pt x="144" y="153"/>
                    </a:lnTo>
                    <a:lnTo>
                      <a:pt x="143" y="153"/>
                    </a:lnTo>
                    <a:lnTo>
                      <a:pt x="141" y="153"/>
                    </a:lnTo>
                    <a:lnTo>
                      <a:pt x="141" y="155"/>
                    </a:lnTo>
                    <a:lnTo>
                      <a:pt x="139" y="155"/>
                    </a:lnTo>
                    <a:lnTo>
                      <a:pt x="137" y="155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9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1" y="157"/>
                    </a:lnTo>
                    <a:lnTo>
                      <a:pt x="120" y="157"/>
                    </a:lnTo>
                    <a:lnTo>
                      <a:pt x="118" y="157"/>
                    </a:lnTo>
                    <a:lnTo>
                      <a:pt x="118" y="159"/>
                    </a:lnTo>
                    <a:lnTo>
                      <a:pt x="116" y="159"/>
                    </a:lnTo>
                    <a:lnTo>
                      <a:pt x="116" y="157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0" y="155"/>
                    </a:lnTo>
                    <a:lnTo>
                      <a:pt x="108" y="155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4" y="153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3"/>
                    </a:lnTo>
                    <a:lnTo>
                      <a:pt x="100" y="155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3"/>
                    </a:lnTo>
                    <a:lnTo>
                      <a:pt x="95" y="155"/>
                    </a:lnTo>
                    <a:lnTo>
                      <a:pt x="93" y="155"/>
                    </a:lnTo>
                    <a:lnTo>
                      <a:pt x="93" y="157"/>
                    </a:lnTo>
                    <a:lnTo>
                      <a:pt x="91" y="157"/>
                    </a:lnTo>
                    <a:lnTo>
                      <a:pt x="91" y="159"/>
                    </a:lnTo>
                    <a:lnTo>
                      <a:pt x="89" y="159"/>
                    </a:lnTo>
                    <a:lnTo>
                      <a:pt x="87" y="159"/>
                    </a:lnTo>
                    <a:lnTo>
                      <a:pt x="85" y="159"/>
                    </a:lnTo>
                    <a:lnTo>
                      <a:pt x="83" y="161"/>
                    </a:lnTo>
                    <a:lnTo>
                      <a:pt x="81" y="161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5" y="161"/>
                    </a:lnTo>
                    <a:lnTo>
                      <a:pt x="75" y="159"/>
                    </a:lnTo>
                    <a:lnTo>
                      <a:pt x="73" y="159"/>
                    </a:lnTo>
                    <a:lnTo>
                      <a:pt x="72" y="159"/>
                    </a:lnTo>
                    <a:lnTo>
                      <a:pt x="70" y="159"/>
                    </a:lnTo>
                    <a:lnTo>
                      <a:pt x="68" y="159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6" y="150"/>
                    </a:lnTo>
                    <a:lnTo>
                      <a:pt x="64" y="150"/>
                    </a:lnTo>
                    <a:lnTo>
                      <a:pt x="66" y="148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0" y="136"/>
                    </a:lnTo>
                    <a:lnTo>
                      <a:pt x="58" y="136"/>
                    </a:lnTo>
                    <a:lnTo>
                      <a:pt x="58" y="134"/>
                    </a:lnTo>
                    <a:lnTo>
                      <a:pt x="56" y="134"/>
                    </a:lnTo>
                    <a:lnTo>
                      <a:pt x="54" y="132"/>
                    </a:lnTo>
                    <a:lnTo>
                      <a:pt x="52" y="132"/>
                    </a:lnTo>
                    <a:lnTo>
                      <a:pt x="50" y="134"/>
                    </a:lnTo>
                    <a:lnTo>
                      <a:pt x="48" y="134"/>
                    </a:lnTo>
                    <a:lnTo>
                      <a:pt x="47" y="134"/>
                    </a:lnTo>
                    <a:lnTo>
                      <a:pt x="45" y="134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5" y="129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29" y="130"/>
                    </a:lnTo>
                    <a:lnTo>
                      <a:pt x="27" y="130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27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2" y="129"/>
                    </a:lnTo>
                    <a:lnTo>
                      <a:pt x="22" y="127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2" y="111"/>
                    </a:lnTo>
                    <a:lnTo>
                      <a:pt x="22" y="109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2" y="104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0" y="98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0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1"/>
                    </a:lnTo>
                    <a:lnTo>
                      <a:pt x="14" y="81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7" y="36"/>
                    </a:lnTo>
                    <a:lnTo>
                      <a:pt x="48" y="36"/>
                    </a:lnTo>
                    <a:lnTo>
                      <a:pt x="50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5" name="Freeform 26"/>
              <p:cNvSpPr>
                <a:spLocks/>
              </p:cNvSpPr>
              <p:nvPr/>
            </p:nvSpPr>
            <p:spPr bwMode="auto">
              <a:xfrm>
                <a:off x="3643372" y="2884946"/>
                <a:ext cx="346547" cy="317496"/>
              </a:xfrm>
              <a:custGeom>
                <a:avLst/>
                <a:gdLst>
                  <a:gd name="T0" fmla="*/ 77 w 167"/>
                  <a:gd name="T1" fmla="*/ 2 h 153"/>
                  <a:gd name="T2" fmla="*/ 90 w 167"/>
                  <a:gd name="T3" fmla="*/ 6 h 153"/>
                  <a:gd name="T4" fmla="*/ 90 w 167"/>
                  <a:gd name="T5" fmla="*/ 7 h 153"/>
                  <a:gd name="T6" fmla="*/ 92 w 167"/>
                  <a:gd name="T7" fmla="*/ 15 h 153"/>
                  <a:gd name="T8" fmla="*/ 96 w 167"/>
                  <a:gd name="T9" fmla="*/ 21 h 153"/>
                  <a:gd name="T10" fmla="*/ 96 w 167"/>
                  <a:gd name="T11" fmla="*/ 23 h 153"/>
                  <a:gd name="T12" fmla="*/ 96 w 167"/>
                  <a:gd name="T13" fmla="*/ 29 h 153"/>
                  <a:gd name="T14" fmla="*/ 90 w 167"/>
                  <a:gd name="T15" fmla="*/ 34 h 153"/>
                  <a:gd name="T16" fmla="*/ 90 w 167"/>
                  <a:gd name="T17" fmla="*/ 36 h 153"/>
                  <a:gd name="T18" fmla="*/ 88 w 167"/>
                  <a:gd name="T19" fmla="*/ 44 h 153"/>
                  <a:gd name="T20" fmla="*/ 87 w 167"/>
                  <a:gd name="T21" fmla="*/ 48 h 153"/>
                  <a:gd name="T22" fmla="*/ 81 w 167"/>
                  <a:gd name="T23" fmla="*/ 52 h 153"/>
                  <a:gd name="T24" fmla="*/ 81 w 167"/>
                  <a:gd name="T25" fmla="*/ 61 h 153"/>
                  <a:gd name="T26" fmla="*/ 79 w 167"/>
                  <a:gd name="T27" fmla="*/ 65 h 153"/>
                  <a:gd name="T28" fmla="*/ 77 w 167"/>
                  <a:gd name="T29" fmla="*/ 73 h 153"/>
                  <a:gd name="T30" fmla="*/ 87 w 167"/>
                  <a:gd name="T31" fmla="*/ 77 h 153"/>
                  <a:gd name="T32" fmla="*/ 104 w 167"/>
                  <a:gd name="T33" fmla="*/ 77 h 153"/>
                  <a:gd name="T34" fmla="*/ 121 w 167"/>
                  <a:gd name="T35" fmla="*/ 77 h 153"/>
                  <a:gd name="T36" fmla="*/ 136 w 167"/>
                  <a:gd name="T37" fmla="*/ 78 h 153"/>
                  <a:gd name="T38" fmla="*/ 135 w 167"/>
                  <a:gd name="T39" fmla="*/ 82 h 153"/>
                  <a:gd name="T40" fmla="*/ 133 w 167"/>
                  <a:gd name="T41" fmla="*/ 90 h 153"/>
                  <a:gd name="T42" fmla="*/ 135 w 167"/>
                  <a:gd name="T43" fmla="*/ 94 h 153"/>
                  <a:gd name="T44" fmla="*/ 138 w 167"/>
                  <a:gd name="T45" fmla="*/ 100 h 153"/>
                  <a:gd name="T46" fmla="*/ 138 w 167"/>
                  <a:gd name="T47" fmla="*/ 103 h 153"/>
                  <a:gd name="T48" fmla="*/ 150 w 167"/>
                  <a:gd name="T49" fmla="*/ 105 h 153"/>
                  <a:gd name="T50" fmla="*/ 165 w 167"/>
                  <a:gd name="T51" fmla="*/ 109 h 153"/>
                  <a:gd name="T52" fmla="*/ 165 w 167"/>
                  <a:gd name="T53" fmla="*/ 123 h 153"/>
                  <a:gd name="T54" fmla="*/ 156 w 167"/>
                  <a:gd name="T55" fmla="*/ 132 h 153"/>
                  <a:gd name="T56" fmla="*/ 161 w 167"/>
                  <a:gd name="T57" fmla="*/ 144 h 153"/>
                  <a:gd name="T58" fmla="*/ 154 w 167"/>
                  <a:gd name="T59" fmla="*/ 150 h 153"/>
                  <a:gd name="T60" fmla="*/ 144 w 167"/>
                  <a:gd name="T61" fmla="*/ 150 h 153"/>
                  <a:gd name="T62" fmla="*/ 135 w 167"/>
                  <a:gd name="T63" fmla="*/ 142 h 153"/>
                  <a:gd name="T64" fmla="*/ 119 w 167"/>
                  <a:gd name="T65" fmla="*/ 148 h 153"/>
                  <a:gd name="T66" fmla="*/ 106 w 167"/>
                  <a:gd name="T67" fmla="*/ 150 h 153"/>
                  <a:gd name="T68" fmla="*/ 96 w 167"/>
                  <a:gd name="T69" fmla="*/ 144 h 153"/>
                  <a:gd name="T70" fmla="*/ 85 w 167"/>
                  <a:gd name="T71" fmla="*/ 138 h 153"/>
                  <a:gd name="T72" fmla="*/ 71 w 167"/>
                  <a:gd name="T73" fmla="*/ 134 h 153"/>
                  <a:gd name="T74" fmla="*/ 62 w 167"/>
                  <a:gd name="T75" fmla="*/ 130 h 153"/>
                  <a:gd name="T76" fmla="*/ 48 w 167"/>
                  <a:gd name="T77" fmla="*/ 130 h 153"/>
                  <a:gd name="T78" fmla="*/ 35 w 167"/>
                  <a:gd name="T79" fmla="*/ 126 h 153"/>
                  <a:gd name="T80" fmla="*/ 21 w 167"/>
                  <a:gd name="T81" fmla="*/ 123 h 153"/>
                  <a:gd name="T82" fmla="*/ 10 w 167"/>
                  <a:gd name="T83" fmla="*/ 126 h 153"/>
                  <a:gd name="T84" fmla="*/ 4 w 167"/>
                  <a:gd name="T85" fmla="*/ 119 h 153"/>
                  <a:gd name="T86" fmla="*/ 10 w 167"/>
                  <a:gd name="T87" fmla="*/ 111 h 153"/>
                  <a:gd name="T88" fmla="*/ 10 w 167"/>
                  <a:gd name="T89" fmla="*/ 105 h 153"/>
                  <a:gd name="T90" fmla="*/ 10 w 167"/>
                  <a:gd name="T91" fmla="*/ 103 h 153"/>
                  <a:gd name="T92" fmla="*/ 12 w 167"/>
                  <a:gd name="T93" fmla="*/ 103 h 153"/>
                  <a:gd name="T94" fmla="*/ 10 w 167"/>
                  <a:gd name="T95" fmla="*/ 96 h 153"/>
                  <a:gd name="T96" fmla="*/ 10 w 167"/>
                  <a:gd name="T97" fmla="*/ 94 h 153"/>
                  <a:gd name="T98" fmla="*/ 12 w 167"/>
                  <a:gd name="T99" fmla="*/ 90 h 153"/>
                  <a:gd name="T100" fmla="*/ 15 w 167"/>
                  <a:gd name="T101" fmla="*/ 84 h 153"/>
                  <a:gd name="T102" fmla="*/ 15 w 167"/>
                  <a:gd name="T103" fmla="*/ 75 h 153"/>
                  <a:gd name="T104" fmla="*/ 14 w 167"/>
                  <a:gd name="T105" fmla="*/ 67 h 153"/>
                  <a:gd name="T106" fmla="*/ 12 w 167"/>
                  <a:gd name="T107" fmla="*/ 59 h 153"/>
                  <a:gd name="T108" fmla="*/ 6 w 167"/>
                  <a:gd name="T109" fmla="*/ 54 h 153"/>
                  <a:gd name="T110" fmla="*/ 6 w 167"/>
                  <a:gd name="T111" fmla="*/ 44 h 153"/>
                  <a:gd name="T112" fmla="*/ 0 w 167"/>
                  <a:gd name="T113" fmla="*/ 40 h 153"/>
                  <a:gd name="T114" fmla="*/ 0 w 167"/>
                  <a:gd name="T115" fmla="*/ 23 h 153"/>
                  <a:gd name="T116" fmla="*/ 0 w 167"/>
                  <a:gd name="T117" fmla="*/ 6 h 153"/>
                  <a:gd name="T118" fmla="*/ 12 w 167"/>
                  <a:gd name="T119" fmla="*/ 0 h 153"/>
                  <a:gd name="T120" fmla="*/ 27 w 167"/>
                  <a:gd name="T121" fmla="*/ 2 h 153"/>
                  <a:gd name="T122" fmla="*/ 44 w 167"/>
                  <a:gd name="T123" fmla="*/ 2 h 153"/>
                  <a:gd name="T124" fmla="*/ 62 w 167"/>
                  <a:gd name="T125" fmla="*/ 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" h="153">
                    <a:moveTo>
                      <a:pt x="62" y="2"/>
                    </a:move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4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7"/>
                    </a:lnTo>
                    <a:lnTo>
                      <a:pt x="90" y="7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4" y="17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4" y="17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4" y="30"/>
                    </a:lnTo>
                    <a:lnTo>
                      <a:pt x="92" y="30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36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0" y="40"/>
                    </a:lnTo>
                    <a:lnTo>
                      <a:pt x="90" y="42"/>
                    </a:lnTo>
                    <a:lnTo>
                      <a:pt x="88" y="42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7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8" y="48"/>
                    </a:lnTo>
                    <a:lnTo>
                      <a:pt x="87" y="48"/>
                    </a:lnTo>
                    <a:lnTo>
                      <a:pt x="85" y="48"/>
                    </a:lnTo>
                    <a:lnTo>
                      <a:pt x="85" y="50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63"/>
                    </a:lnTo>
                    <a:lnTo>
                      <a:pt x="81" y="63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7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81" y="77"/>
                    </a:lnTo>
                    <a:lnTo>
                      <a:pt x="83" y="77"/>
                    </a:lnTo>
                    <a:lnTo>
                      <a:pt x="85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2" y="77"/>
                    </a:lnTo>
                    <a:lnTo>
                      <a:pt x="94" y="77"/>
                    </a:lnTo>
                    <a:lnTo>
                      <a:pt x="96" y="77"/>
                    </a:lnTo>
                    <a:lnTo>
                      <a:pt x="98" y="77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4" y="77"/>
                    </a:lnTo>
                    <a:lnTo>
                      <a:pt x="106" y="77"/>
                    </a:lnTo>
                    <a:lnTo>
                      <a:pt x="108" y="77"/>
                    </a:lnTo>
                    <a:lnTo>
                      <a:pt x="110" y="77"/>
                    </a:lnTo>
                    <a:lnTo>
                      <a:pt x="112" y="77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7" y="77"/>
                    </a:lnTo>
                    <a:lnTo>
                      <a:pt x="119" y="77"/>
                    </a:lnTo>
                    <a:lnTo>
                      <a:pt x="121" y="77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7" y="77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3" y="77"/>
                    </a:lnTo>
                    <a:lnTo>
                      <a:pt x="135" y="77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0"/>
                    </a:lnTo>
                    <a:lnTo>
                      <a:pt x="135" y="82"/>
                    </a:lnTo>
                    <a:lnTo>
                      <a:pt x="135" y="80"/>
                    </a:lnTo>
                    <a:lnTo>
                      <a:pt x="135" y="82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3" y="92"/>
                    </a:lnTo>
                    <a:lnTo>
                      <a:pt x="135" y="92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40" y="102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40" y="103"/>
                    </a:lnTo>
                    <a:lnTo>
                      <a:pt x="138" y="103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7"/>
                    </a:lnTo>
                    <a:lnTo>
                      <a:pt x="146" y="107"/>
                    </a:lnTo>
                    <a:lnTo>
                      <a:pt x="146" y="105"/>
                    </a:lnTo>
                    <a:lnTo>
                      <a:pt x="148" y="105"/>
                    </a:lnTo>
                    <a:lnTo>
                      <a:pt x="150" y="105"/>
                    </a:lnTo>
                    <a:lnTo>
                      <a:pt x="152" y="105"/>
                    </a:lnTo>
                    <a:lnTo>
                      <a:pt x="154" y="105"/>
                    </a:lnTo>
                    <a:lnTo>
                      <a:pt x="156" y="105"/>
                    </a:lnTo>
                    <a:lnTo>
                      <a:pt x="156" y="107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1" y="107"/>
                    </a:lnTo>
                    <a:lnTo>
                      <a:pt x="163" y="107"/>
                    </a:lnTo>
                    <a:lnTo>
                      <a:pt x="165" y="109"/>
                    </a:lnTo>
                    <a:lnTo>
                      <a:pt x="165" y="111"/>
                    </a:lnTo>
                    <a:lnTo>
                      <a:pt x="167" y="111"/>
                    </a:lnTo>
                    <a:lnTo>
                      <a:pt x="167" y="113"/>
                    </a:lnTo>
                    <a:lnTo>
                      <a:pt x="167" y="115"/>
                    </a:lnTo>
                    <a:lnTo>
                      <a:pt x="167" y="117"/>
                    </a:lnTo>
                    <a:lnTo>
                      <a:pt x="167" y="119"/>
                    </a:lnTo>
                    <a:lnTo>
                      <a:pt x="165" y="119"/>
                    </a:lnTo>
                    <a:lnTo>
                      <a:pt x="165" y="121"/>
                    </a:lnTo>
                    <a:lnTo>
                      <a:pt x="165" y="123"/>
                    </a:lnTo>
                    <a:lnTo>
                      <a:pt x="163" y="125"/>
                    </a:lnTo>
                    <a:lnTo>
                      <a:pt x="163" y="126"/>
                    </a:lnTo>
                    <a:lnTo>
                      <a:pt x="161" y="126"/>
                    </a:lnTo>
                    <a:lnTo>
                      <a:pt x="161" y="128"/>
                    </a:lnTo>
                    <a:lnTo>
                      <a:pt x="160" y="128"/>
                    </a:lnTo>
                    <a:lnTo>
                      <a:pt x="160" y="130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6" y="132"/>
                    </a:lnTo>
                    <a:lnTo>
                      <a:pt x="156" y="134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8" y="138"/>
                    </a:lnTo>
                    <a:lnTo>
                      <a:pt x="160" y="138"/>
                    </a:lnTo>
                    <a:lnTo>
                      <a:pt x="160" y="140"/>
                    </a:lnTo>
                    <a:lnTo>
                      <a:pt x="161" y="140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1" y="146"/>
                    </a:lnTo>
                    <a:lnTo>
                      <a:pt x="160" y="146"/>
                    </a:lnTo>
                    <a:lnTo>
                      <a:pt x="160" y="148"/>
                    </a:lnTo>
                    <a:lnTo>
                      <a:pt x="158" y="148"/>
                    </a:lnTo>
                    <a:lnTo>
                      <a:pt x="158" y="150"/>
                    </a:lnTo>
                    <a:lnTo>
                      <a:pt x="156" y="150"/>
                    </a:lnTo>
                    <a:lnTo>
                      <a:pt x="156" y="151"/>
                    </a:lnTo>
                    <a:lnTo>
                      <a:pt x="154" y="151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1"/>
                    </a:lnTo>
                    <a:lnTo>
                      <a:pt x="148" y="151"/>
                    </a:lnTo>
                    <a:lnTo>
                      <a:pt x="148" y="153"/>
                    </a:lnTo>
                    <a:lnTo>
                      <a:pt x="146" y="153"/>
                    </a:lnTo>
                    <a:lnTo>
                      <a:pt x="144" y="153"/>
                    </a:lnTo>
                    <a:lnTo>
                      <a:pt x="144" y="151"/>
                    </a:lnTo>
                    <a:lnTo>
                      <a:pt x="144" y="150"/>
                    </a:lnTo>
                    <a:lnTo>
                      <a:pt x="144" y="148"/>
                    </a:lnTo>
                    <a:lnTo>
                      <a:pt x="144" y="146"/>
                    </a:lnTo>
                    <a:lnTo>
                      <a:pt x="144" y="144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6" y="142"/>
                    </a:lnTo>
                    <a:lnTo>
                      <a:pt x="135" y="142"/>
                    </a:lnTo>
                    <a:lnTo>
                      <a:pt x="133" y="142"/>
                    </a:lnTo>
                    <a:lnTo>
                      <a:pt x="133" y="144"/>
                    </a:lnTo>
                    <a:lnTo>
                      <a:pt x="131" y="144"/>
                    </a:lnTo>
                    <a:lnTo>
                      <a:pt x="127" y="144"/>
                    </a:lnTo>
                    <a:lnTo>
                      <a:pt x="125" y="146"/>
                    </a:lnTo>
                    <a:lnTo>
                      <a:pt x="123" y="146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3" y="150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0" y="148"/>
                    </a:lnTo>
                    <a:lnTo>
                      <a:pt x="108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6" y="148"/>
                    </a:lnTo>
                    <a:lnTo>
                      <a:pt x="96" y="146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88" y="142"/>
                    </a:lnTo>
                    <a:lnTo>
                      <a:pt x="87" y="142"/>
                    </a:lnTo>
                    <a:lnTo>
                      <a:pt x="87" y="140"/>
                    </a:lnTo>
                    <a:lnTo>
                      <a:pt x="85" y="140"/>
                    </a:lnTo>
                    <a:lnTo>
                      <a:pt x="85" y="138"/>
                    </a:lnTo>
                    <a:lnTo>
                      <a:pt x="83" y="138"/>
                    </a:lnTo>
                    <a:lnTo>
                      <a:pt x="81" y="138"/>
                    </a:lnTo>
                    <a:lnTo>
                      <a:pt x="81" y="136"/>
                    </a:lnTo>
                    <a:lnTo>
                      <a:pt x="79" y="136"/>
                    </a:lnTo>
                    <a:lnTo>
                      <a:pt x="77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73" y="134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69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7" y="132"/>
                    </a:lnTo>
                    <a:lnTo>
                      <a:pt x="65" y="132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2" y="130"/>
                    </a:lnTo>
                    <a:lnTo>
                      <a:pt x="60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4" y="128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39" y="128"/>
                    </a:lnTo>
                    <a:lnTo>
                      <a:pt x="39" y="126"/>
                    </a:lnTo>
                    <a:lnTo>
                      <a:pt x="37" y="126"/>
                    </a:lnTo>
                    <a:lnTo>
                      <a:pt x="35" y="126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2" y="123"/>
                    </a:lnTo>
                    <a:lnTo>
                      <a:pt x="10" y="125"/>
                    </a:lnTo>
                    <a:lnTo>
                      <a:pt x="8" y="125"/>
                    </a:lnTo>
                    <a:lnTo>
                      <a:pt x="10" y="125"/>
                    </a:lnTo>
                    <a:lnTo>
                      <a:pt x="10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10" y="113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12" y="107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5" y="78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4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6" name="Freeform 27"/>
              <p:cNvSpPr>
                <a:spLocks/>
              </p:cNvSpPr>
              <p:nvPr/>
            </p:nvSpPr>
            <p:spPr bwMode="auto">
              <a:xfrm>
                <a:off x="4197432" y="2729312"/>
                <a:ext cx="315420" cy="363148"/>
              </a:xfrm>
              <a:custGeom>
                <a:avLst/>
                <a:gdLst>
                  <a:gd name="T0" fmla="*/ 4 w 152"/>
                  <a:gd name="T1" fmla="*/ 31 h 175"/>
                  <a:gd name="T2" fmla="*/ 2 w 152"/>
                  <a:gd name="T3" fmla="*/ 17 h 175"/>
                  <a:gd name="T4" fmla="*/ 0 w 152"/>
                  <a:gd name="T5" fmla="*/ 4 h 175"/>
                  <a:gd name="T6" fmla="*/ 12 w 152"/>
                  <a:gd name="T7" fmla="*/ 0 h 175"/>
                  <a:gd name="T8" fmla="*/ 23 w 152"/>
                  <a:gd name="T9" fmla="*/ 0 h 175"/>
                  <a:gd name="T10" fmla="*/ 38 w 152"/>
                  <a:gd name="T11" fmla="*/ 0 h 175"/>
                  <a:gd name="T12" fmla="*/ 54 w 152"/>
                  <a:gd name="T13" fmla="*/ 0 h 175"/>
                  <a:gd name="T14" fmla="*/ 69 w 152"/>
                  <a:gd name="T15" fmla="*/ 0 h 175"/>
                  <a:gd name="T16" fmla="*/ 79 w 152"/>
                  <a:gd name="T17" fmla="*/ 2 h 175"/>
                  <a:gd name="T18" fmla="*/ 75 w 152"/>
                  <a:gd name="T19" fmla="*/ 6 h 175"/>
                  <a:gd name="T20" fmla="*/ 71 w 152"/>
                  <a:gd name="T21" fmla="*/ 9 h 175"/>
                  <a:gd name="T22" fmla="*/ 79 w 152"/>
                  <a:gd name="T23" fmla="*/ 17 h 175"/>
                  <a:gd name="T24" fmla="*/ 85 w 152"/>
                  <a:gd name="T25" fmla="*/ 19 h 175"/>
                  <a:gd name="T26" fmla="*/ 88 w 152"/>
                  <a:gd name="T27" fmla="*/ 27 h 175"/>
                  <a:gd name="T28" fmla="*/ 94 w 152"/>
                  <a:gd name="T29" fmla="*/ 36 h 175"/>
                  <a:gd name="T30" fmla="*/ 102 w 152"/>
                  <a:gd name="T31" fmla="*/ 44 h 175"/>
                  <a:gd name="T32" fmla="*/ 108 w 152"/>
                  <a:gd name="T33" fmla="*/ 54 h 175"/>
                  <a:gd name="T34" fmla="*/ 115 w 152"/>
                  <a:gd name="T35" fmla="*/ 61 h 175"/>
                  <a:gd name="T36" fmla="*/ 117 w 152"/>
                  <a:gd name="T37" fmla="*/ 67 h 175"/>
                  <a:gd name="T38" fmla="*/ 123 w 152"/>
                  <a:gd name="T39" fmla="*/ 73 h 175"/>
                  <a:gd name="T40" fmla="*/ 127 w 152"/>
                  <a:gd name="T41" fmla="*/ 73 h 175"/>
                  <a:gd name="T42" fmla="*/ 131 w 152"/>
                  <a:gd name="T43" fmla="*/ 81 h 175"/>
                  <a:gd name="T44" fmla="*/ 133 w 152"/>
                  <a:gd name="T45" fmla="*/ 84 h 175"/>
                  <a:gd name="T46" fmla="*/ 131 w 152"/>
                  <a:gd name="T47" fmla="*/ 86 h 175"/>
                  <a:gd name="T48" fmla="*/ 133 w 152"/>
                  <a:gd name="T49" fmla="*/ 92 h 175"/>
                  <a:gd name="T50" fmla="*/ 136 w 152"/>
                  <a:gd name="T51" fmla="*/ 92 h 175"/>
                  <a:gd name="T52" fmla="*/ 140 w 152"/>
                  <a:gd name="T53" fmla="*/ 100 h 175"/>
                  <a:gd name="T54" fmla="*/ 140 w 152"/>
                  <a:gd name="T55" fmla="*/ 107 h 175"/>
                  <a:gd name="T56" fmla="*/ 146 w 152"/>
                  <a:gd name="T57" fmla="*/ 111 h 175"/>
                  <a:gd name="T58" fmla="*/ 148 w 152"/>
                  <a:gd name="T59" fmla="*/ 121 h 175"/>
                  <a:gd name="T60" fmla="*/ 142 w 152"/>
                  <a:gd name="T61" fmla="*/ 129 h 175"/>
                  <a:gd name="T62" fmla="*/ 140 w 152"/>
                  <a:gd name="T63" fmla="*/ 138 h 175"/>
                  <a:gd name="T64" fmla="*/ 134 w 152"/>
                  <a:gd name="T65" fmla="*/ 148 h 175"/>
                  <a:gd name="T66" fmla="*/ 133 w 152"/>
                  <a:gd name="T67" fmla="*/ 161 h 175"/>
                  <a:gd name="T68" fmla="*/ 123 w 152"/>
                  <a:gd name="T69" fmla="*/ 159 h 175"/>
                  <a:gd name="T70" fmla="*/ 123 w 152"/>
                  <a:gd name="T71" fmla="*/ 159 h 175"/>
                  <a:gd name="T72" fmla="*/ 117 w 152"/>
                  <a:gd name="T73" fmla="*/ 157 h 175"/>
                  <a:gd name="T74" fmla="*/ 111 w 152"/>
                  <a:gd name="T75" fmla="*/ 163 h 175"/>
                  <a:gd name="T76" fmla="*/ 113 w 152"/>
                  <a:gd name="T77" fmla="*/ 169 h 175"/>
                  <a:gd name="T78" fmla="*/ 111 w 152"/>
                  <a:gd name="T79" fmla="*/ 171 h 175"/>
                  <a:gd name="T80" fmla="*/ 106 w 152"/>
                  <a:gd name="T81" fmla="*/ 173 h 175"/>
                  <a:gd name="T82" fmla="*/ 106 w 152"/>
                  <a:gd name="T83" fmla="*/ 169 h 175"/>
                  <a:gd name="T84" fmla="*/ 94 w 152"/>
                  <a:gd name="T85" fmla="*/ 165 h 175"/>
                  <a:gd name="T86" fmla="*/ 79 w 152"/>
                  <a:gd name="T87" fmla="*/ 165 h 175"/>
                  <a:gd name="T88" fmla="*/ 65 w 152"/>
                  <a:gd name="T89" fmla="*/ 163 h 175"/>
                  <a:gd name="T90" fmla="*/ 50 w 152"/>
                  <a:gd name="T91" fmla="*/ 163 h 175"/>
                  <a:gd name="T92" fmla="*/ 35 w 152"/>
                  <a:gd name="T93" fmla="*/ 163 h 175"/>
                  <a:gd name="T94" fmla="*/ 21 w 152"/>
                  <a:gd name="T95" fmla="*/ 161 h 175"/>
                  <a:gd name="T96" fmla="*/ 17 w 152"/>
                  <a:gd name="T97" fmla="*/ 150 h 175"/>
                  <a:gd name="T98" fmla="*/ 15 w 152"/>
                  <a:gd name="T99" fmla="*/ 136 h 175"/>
                  <a:gd name="T100" fmla="*/ 17 w 152"/>
                  <a:gd name="T101" fmla="*/ 130 h 175"/>
                  <a:gd name="T102" fmla="*/ 13 w 152"/>
                  <a:gd name="T103" fmla="*/ 119 h 175"/>
                  <a:gd name="T104" fmla="*/ 17 w 152"/>
                  <a:gd name="T105" fmla="*/ 115 h 175"/>
                  <a:gd name="T106" fmla="*/ 21 w 152"/>
                  <a:gd name="T107" fmla="*/ 104 h 175"/>
                  <a:gd name="T108" fmla="*/ 19 w 152"/>
                  <a:gd name="T109" fmla="*/ 94 h 175"/>
                  <a:gd name="T110" fmla="*/ 13 w 152"/>
                  <a:gd name="T111" fmla="*/ 84 h 175"/>
                  <a:gd name="T112" fmla="*/ 12 w 152"/>
                  <a:gd name="T113" fmla="*/ 75 h 175"/>
                  <a:gd name="T114" fmla="*/ 10 w 152"/>
                  <a:gd name="T115" fmla="*/ 61 h 175"/>
                  <a:gd name="T116" fmla="*/ 8 w 152"/>
                  <a:gd name="T117" fmla="*/ 4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2" h="175">
                    <a:moveTo>
                      <a:pt x="6" y="42"/>
                    </a:move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7" y="4"/>
                    </a:lnTo>
                    <a:lnTo>
                      <a:pt x="77" y="2"/>
                    </a:lnTo>
                    <a:lnTo>
                      <a:pt x="77" y="4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1" y="9"/>
                    </a:lnTo>
                    <a:lnTo>
                      <a:pt x="71" y="11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92" y="33"/>
                    </a:lnTo>
                    <a:lnTo>
                      <a:pt x="92" y="34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4" y="38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4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8" y="52"/>
                    </a:lnTo>
                    <a:lnTo>
                      <a:pt x="108" y="54"/>
                    </a:lnTo>
                    <a:lnTo>
                      <a:pt x="110" y="54"/>
                    </a:lnTo>
                    <a:lnTo>
                      <a:pt x="111" y="54"/>
                    </a:lnTo>
                    <a:lnTo>
                      <a:pt x="111" y="56"/>
                    </a:lnTo>
                    <a:lnTo>
                      <a:pt x="113" y="56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5" y="63"/>
                    </a:lnTo>
                    <a:lnTo>
                      <a:pt x="115" y="65"/>
                    </a:lnTo>
                    <a:lnTo>
                      <a:pt x="115" y="63"/>
                    </a:lnTo>
                    <a:lnTo>
                      <a:pt x="117" y="63"/>
                    </a:lnTo>
                    <a:lnTo>
                      <a:pt x="117" y="65"/>
                    </a:lnTo>
                    <a:lnTo>
                      <a:pt x="119" y="65"/>
                    </a:lnTo>
                    <a:lnTo>
                      <a:pt x="119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81"/>
                    </a:lnTo>
                    <a:lnTo>
                      <a:pt x="131" y="81"/>
                    </a:lnTo>
                    <a:lnTo>
                      <a:pt x="129" y="81"/>
                    </a:lnTo>
                    <a:lnTo>
                      <a:pt x="131" y="81"/>
                    </a:lnTo>
                    <a:lnTo>
                      <a:pt x="131" y="82"/>
                    </a:lnTo>
                    <a:lnTo>
                      <a:pt x="133" y="82"/>
                    </a:lnTo>
                    <a:lnTo>
                      <a:pt x="131" y="84"/>
                    </a:lnTo>
                    <a:lnTo>
                      <a:pt x="133" y="84"/>
                    </a:lnTo>
                    <a:lnTo>
                      <a:pt x="131" y="84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1" y="88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3" y="92"/>
                    </a:lnTo>
                    <a:lnTo>
                      <a:pt x="134" y="92"/>
                    </a:lnTo>
                    <a:lnTo>
                      <a:pt x="133" y="92"/>
                    </a:lnTo>
                    <a:lnTo>
                      <a:pt x="134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8" y="94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2" y="109"/>
                    </a:lnTo>
                    <a:lnTo>
                      <a:pt x="142" y="111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3"/>
                    </a:lnTo>
                    <a:lnTo>
                      <a:pt x="150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2" y="127"/>
                    </a:lnTo>
                    <a:lnTo>
                      <a:pt x="142" y="129"/>
                    </a:lnTo>
                    <a:lnTo>
                      <a:pt x="142" y="130"/>
                    </a:lnTo>
                    <a:lnTo>
                      <a:pt x="142" y="132"/>
                    </a:lnTo>
                    <a:lnTo>
                      <a:pt x="140" y="132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38" y="140"/>
                    </a:lnTo>
                    <a:lnTo>
                      <a:pt x="138" y="142"/>
                    </a:lnTo>
                    <a:lnTo>
                      <a:pt x="138" y="144"/>
                    </a:lnTo>
                    <a:lnTo>
                      <a:pt x="136" y="144"/>
                    </a:lnTo>
                    <a:lnTo>
                      <a:pt x="136" y="146"/>
                    </a:lnTo>
                    <a:lnTo>
                      <a:pt x="136" y="148"/>
                    </a:lnTo>
                    <a:lnTo>
                      <a:pt x="134" y="148"/>
                    </a:lnTo>
                    <a:lnTo>
                      <a:pt x="134" y="150"/>
                    </a:lnTo>
                    <a:lnTo>
                      <a:pt x="134" y="152"/>
                    </a:lnTo>
                    <a:lnTo>
                      <a:pt x="134" y="153"/>
                    </a:lnTo>
                    <a:lnTo>
                      <a:pt x="134" y="155"/>
                    </a:lnTo>
                    <a:lnTo>
                      <a:pt x="133" y="155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61"/>
                    </a:lnTo>
                    <a:lnTo>
                      <a:pt x="134" y="161"/>
                    </a:lnTo>
                    <a:lnTo>
                      <a:pt x="133" y="161"/>
                    </a:lnTo>
                    <a:lnTo>
                      <a:pt x="131" y="161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61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3" y="159"/>
                    </a:lnTo>
                    <a:lnTo>
                      <a:pt x="111" y="159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3" y="167"/>
                    </a:lnTo>
                    <a:lnTo>
                      <a:pt x="113" y="169"/>
                    </a:lnTo>
                    <a:lnTo>
                      <a:pt x="113" y="171"/>
                    </a:lnTo>
                    <a:lnTo>
                      <a:pt x="113" y="169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1" y="173"/>
                    </a:lnTo>
                    <a:lnTo>
                      <a:pt x="111" y="175"/>
                    </a:lnTo>
                    <a:lnTo>
                      <a:pt x="110" y="175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8" y="173"/>
                    </a:lnTo>
                    <a:lnTo>
                      <a:pt x="108" y="171"/>
                    </a:lnTo>
                    <a:lnTo>
                      <a:pt x="106" y="171"/>
                    </a:lnTo>
                    <a:lnTo>
                      <a:pt x="108" y="171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5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3" y="165"/>
                    </a:lnTo>
                    <a:lnTo>
                      <a:pt x="71" y="165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3" y="161"/>
                    </a:lnTo>
                    <a:lnTo>
                      <a:pt x="21" y="161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19" y="155"/>
                    </a:lnTo>
                    <a:lnTo>
                      <a:pt x="19" y="153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17" y="150"/>
                    </a:lnTo>
                    <a:lnTo>
                      <a:pt x="17" y="148"/>
                    </a:lnTo>
                    <a:lnTo>
                      <a:pt x="17" y="146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15" y="142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0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3" y="119"/>
                    </a:lnTo>
                    <a:lnTo>
                      <a:pt x="15" y="119"/>
                    </a:lnTo>
                    <a:lnTo>
                      <a:pt x="13" y="119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2" y="75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C00000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7" name="Freeform 28"/>
              <p:cNvSpPr>
                <a:spLocks/>
              </p:cNvSpPr>
              <p:nvPr/>
            </p:nvSpPr>
            <p:spPr bwMode="auto">
              <a:xfrm>
                <a:off x="4010671" y="2729312"/>
                <a:ext cx="230340" cy="377674"/>
              </a:xfrm>
              <a:custGeom>
                <a:avLst/>
                <a:gdLst>
                  <a:gd name="T0" fmla="*/ 11 w 111"/>
                  <a:gd name="T1" fmla="*/ 9 h 182"/>
                  <a:gd name="T2" fmla="*/ 7 w 111"/>
                  <a:gd name="T3" fmla="*/ 2 h 182"/>
                  <a:gd name="T4" fmla="*/ 17 w 111"/>
                  <a:gd name="T5" fmla="*/ 0 h 182"/>
                  <a:gd name="T6" fmla="*/ 29 w 111"/>
                  <a:gd name="T7" fmla="*/ 0 h 182"/>
                  <a:gd name="T8" fmla="*/ 40 w 111"/>
                  <a:gd name="T9" fmla="*/ 0 h 182"/>
                  <a:gd name="T10" fmla="*/ 52 w 111"/>
                  <a:gd name="T11" fmla="*/ 0 h 182"/>
                  <a:gd name="T12" fmla="*/ 63 w 111"/>
                  <a:gd name="T13" fmla="*/ 0 h 182"/>
                  <a:gd name="T14" fmla="*/ 75 w 111"/>
                  <a:gd name="T15" fmla="*/ 0 h 182"/>
                  <a:gd name="T16" fmla="*/ 86 w 111"/>
                  <a:gd name="T17" fmla="*/ 0 h 182"/>
                  <a:gd name="T18" fmla="*/ 90 w 111"/>
                  <a:gd name="T19" fmla="*/ 8 h 182"/>
                  <a:gd name="T20" fmla="*/ 92 w 111"/>
                  <a:gd name="T21" fmla="*/ 17 h 182"/>
                  <a:gd name="T22" fmla="*/ 94 w 111"/>
                  <a:gd name="T23" fmla="*/ 27 h 182"/>
                  <a:gd name="T24" fmla="*/ 96 w 111"/>
                  <a:gd name="T25" fmla="*/ 36 h 182"/>
                  <a:gd name="T26" fmla="*/ 98 w 111"/>
                  <a:gd name="T27" fmla="*/ 46 h 182"/>
                  <a:gd name="T28" fmla="*/ 98 w 111"/>
                  <a:gd name="T29" fmla="*/ 57 h 182"/>
                  <a:gd name="T30" fmla="*/ 100 w 111"/>
                  <a:gd name="T31" fmla="*/ 67 h 182"/>
                  <a:gd name="T32" fmla="*/ 102 w 111"/>
                  <a:gd name="T33" fmla="*/ 77 h 182"/>
                  <a:gd name="T34" fmla="*/ 105 w 111"/>
                  <a:gd name="T35" fmla="*/ 84 h 182"/>
                  <a:gd name="T36" fmla="*/ 105 w 111"/>
                  <a:gd name="T37" fmla="*/ 92 h 182"/>
                  <a:gd name="T38" fmla="*/ 109 w 111"/>
                  <a:gd name="T39" fmla="*/ 100 h 182"/>
                  <a:gd name="T40" fmla="*/ 111 w 111"/>
                  <a:gd name="T41" fmla="*/ 105 h 182"/>
                  <a:gd name="T42" fmla="*/ 107 w 111"/>
                  <a:gd name="T43" fmla="*/ 113 h 182"/>
                  <a:gd name="T44" fmla="*/ 103 w 111"/>
                  <a:gd name="T45" fmla="*/ 117 h 182"/>
                  <a:gd name="T46" fmla="*/ 105 w 111"/>
                  <a:gd name="T47" fmla="*/ 123 h 182"/>
                  <a:gd name="T48" fmla="*/ 107 w 111"/>
                  <a:gd name="T49" fmla="*/ 132 h 182"/>
                  <a:gd name="T50" fmla="*/ 105 w 111"/>
                  <a:gd name="T51" fmla="*/ 134 h 182"/>
                  <a:gd name="T52" fmla="*/ 105 w 111"/>
                  <a:gd name="T53" fmla="*/ 146 h 182"/>
                  <a:gd name="T54" fmla="*/ 107 w 111"/>
                  <a:gd name="T55" fmla="*/ 152 h 182"/>
                  <a:gd name="T56" fmla="*/ 96 w 111"/>
                  <a:gd name="T57" fmla="*/ 152 h 182"/>
                  <a:gd name="T58" fmla="*/ 84 w 111"/>
                  <a:gd name="T59" fmla="*/ 152 h 182"/>
                  <a:gd name="T60" fmla="*/ 73 w 111"/>
                  <a:gd name="T61" fmla="*/ 152 h 182"/>
                  <a:gd name="T62" fmla="*/ 61 w 111"/>
                  <a:gd name="T63" fmla="*/ 152 h 182"/>
                  <a:gd name="T64" fmla="*/ 50 w 111"/>
                  <a:gd name="T65" fmla="*/ 152 h 182"/>
                  <a:gd name="T66" fmla="*/ 38 w 111"/>
                  <a:gd name="T67" fmla="*/ 152 h 182"/>
                  <a:gd name="T68" fmla="*/ 27 w 111"/>
                  <a:gd name="T69" fmla="*/ 152 h 182"/>
                  <a:gd name="T70" fmla="*/ 25 w 111"/>
                  <a:gd name="T71" fmla="*/ 157 h 182"/>
                  <a:gd name="T72" fmla="*/ 31 w 111"/>
                  <a:gd name="T73" fmla="*/ 163 h 182"/>
                  <a:gd name="T74" fmla="*/ 32 w 111"/>
                  <a:gd name="T75" fmla="*/ 169 h 182"/>
                  <a:gd name="T76" fmla="*/ 32 w 111"/>
                  <a:gd name="T77" fmla="*/ 173 h 182"/>
                  <a:gd name="T78" fmla="*/ 29 w 111"/>
                  <a:gd name="T79" fmla="*/ 178 h 182"/>
                  <a:gd name="T80" fmla="*/ 17 w 111"/>
                  <a:gd name="T81" fmla="*/ 180 h 182"/>
                  <a:gd name="T82" fmla="*/ 9 w 111"/>
                  <a:gd name="T83" fmla="*/ 180 h 182"/>
                  <a:gd name="T84" fmla="*/ 2 w 111"/>
                  <a:gd name="T85" fmla="*/ 180 h 182"/>
                  <a:gd name="T86" fmla="*/ 2 w 111"/>
                  <a:gd name="T87" fmla="*/ 169 h 182"/>
                  <a:gd name="T88" fmla="*/ 0 w 111"/>
                  <a:gd name="T89" fmla="*/ 157 h 182"/>
                  <a:gd name="T90" fmla="*/ 0 w 111"/>
                  <a:gd name="T91" fmla="*/ 146 h 182"/>
                  <a:gd name="T92" fmla="*/ 0 w 111"/>
                  <a:gd name="T93" fmla="*/ 134 h 182"/>
                  <a:gd name="T94" fmla="*/ 0 w 111"/>
                  <a:gd name="T95" fmla="*/ 123 h 182"/>
                  <a:gd name="T96" fmla="*/ 0 w 111"/>
                  <a:gd name="T97" fmla="*/ 111 h 182"/>
                  <a:gd name="T98" fmla="*/ 0 w 111"/>
                  <a:gd name="T99" fmla="*/ 100 h 182"/>
                  <a:gd name="T100" fmla="*/ 2 w 111"/>
                  <a:gd name="T101" fmla="*/ 90 h 182"/>
                  <a:gd name="T102" fmla="*/ 4 w 111"/>
                  <a:gd name="T103" fmla="*/ 81 h 182"/>
                  <a:gd name="T104" fmla="*/ 4 w 111"/>
                  <a:gd name="T105" fmla="*/ 69 h 182"/>
                  <a:gd name="T106" fmla="*/ 6 w 111"/>
                  <a:gd name="T107" fmla="*/ 57 h 182"/>
                  <a:gd name="T108" fmla="*/ 6 w 111"/>
                  <a:gd name="T109" fmla="*/ 46 h 182"/>
                  <a:gd name="T110" fmla="*/ 7 w 111"/>
                  <a:gd name="T111" fmla="*/ 36 h 182"/>
                  <a:gd name="T112" fmla="*/ 9 w 111"/>
                  <a:gd name="T113" fmla="*/ 2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1" h="182">
                    <a:moveTo>
                      <a:pt x="9" y="17"/>
                    </a:moveTo>
                    <a:lnTo>
                      <a:pt x="9" y="15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8" y="46"/>
                    </a:lnTo>
                    <a:lnTo>
                      <a:pt x="98" y="48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98" y="56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7"/>
                    </a:lnTo>
                    <a:lnTo>
                      <a:pt x="100" y="69"/>
                    </a:lnTo>
                    <a:lnTo>
                      <a:pt x="102" y="69"/>
                    </a:lnTo>
                    <a:lnTo>
                      <a:pt x="102" y="71"/>
                    </a:lnTo>
                    <a:lnTo>
                      <a:pt x="102" y="73"/>
                    </a:lnTo>
                    <a:lnTo>
                      <a:pt x="102" y="75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3" y="81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5" y="84"/>
                    </a:lnTo>
                    <a:lnTo>
                      <a:pt x="103" y="84"/>
                    </a:lnTo>
                    <a:lnTo>
                      <a:pt x="103" y="86"/>
                    </a:lnTo>
                    <a:lnTo>
                      <a:pt x="105" y="86"/>
                    </a:lnTo>
                    <a:lnTo>
                      <a:pt x="105" y="88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7" y="92"/>
                    </a:lnTo>
                    <a:lnTo>
                      <a:pt x="107" y="94"/>
                    </a:lnTo>
                    <a:lnTo>
                      <a:pt x="109" y="94"/>
                    </a:lnTo>
                    <a:lnTo>
                      <a:pt x="109" y="96"/>
                    </a:lnTo>
                    <a:lnTo>
                      <a:pt x="109" y="98"/>
                    </a:lnTo>
                    <a:lnTo>
                      <a:pt x="109" y="100"/>
                    </a:lnTo>
                    <a:lnTo>
                      <a:pt x="109" y="102"/>
                    </a:lnTo>
                    <a:lnTo>
                      <a:pt x="111" y="102"/>
                    </a:lnTo>
                    <a:lnTo>
                      <a:pt x="111" y="104"/>
                    </a:lnTo>
                    <a:lnTo>
                      <a:pt x="111" y="105"/>
                    </a:lnTo>
                    <a:lnTo>
                      <a:pt x="111" y="104"/>
                    </a:lnTo>
                    <a:lnTo>
                      <a:pt x="111" y="105"/>
                    </a:lnTo>
                    <a:lnTo>
                      <a:pt x="109" y="105"/>
                    </a:lnTo>
                    <a:lnTo>
                      <a:pt x="109" y="107"/>
                    </a:lnTo>
                    <a:lnTo>
                      <a:pt x="107" y="107"/>
                    </a:lnTo>
                    <a:lnTo>
                      <a:pt x="107" y="109"/>
                    </a:lnTo>
                    <a:lnTo>
                      <a:pt x="107" y="111"/>
                    </a:lnTo>
                    <a:lnTo>
                      <a:pt x="107" y="113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3" y="119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03" y="123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7" y="129"/>
                    </a:lnTo>
                    <a:lnTo>
                      <a:pt x="107" y="130"/>
                    </a:lnTo>
                    <a:lnTo>
                      <a:pt x="107" y="132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5" y="136"/>
                    </a:lnTo>
                    <a:lnTo>
                      <a:pt x="105" y="138"/>
                    </a:lnTo>
                    <a:lnTo>
                      <a:pt x="105" y="140"/>
                    </a:lnTo>
                    <a:lnTo>
                      <a:pt x="105" y="142"/>
                    </a:lnTo>
                    <a:lnTo>
                      <a:pt x="105" y="144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3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98" y="152"/>
                    </a:lnTo>
                    <a:lnTo>
                      <a:pt x="96" y="152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90" y="152"/>
                    </a:lnTo>
                    <a:lnTo>
                      <a:pt x="88" y="152"/>
                    </a:lnTo>
                    <a:lnTo>
                      <a:pt x="86" y="152"/>
                    </a:lnTo>
                    <a:lnTo>
                      <a:pt x="84" y="152"/>
                    </a:lnTo>
                    <a:lnTo>
                      <a:pt x="82" y="152"/>
                    </a:lnTo>
                    <a:lnTo>
                      <a:pt x="80" y="152"/>
                    </a:lnTo>
                    <a:lnTo>
                      <a:pt x="79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9" y="152"/>
                    </a:lnTo>
                    <a:lnTo>
                      <a:pt x="57" y="152"/>
                    </a:lnTo>
                    <a:lnTo>
                      <a:pt x="55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3"/>
                    </a:lnTo>
                    <a:lnTo>
                      <a:pt x="27" y="155"/>
                    </a:lnTo>
                    <a:lnTo>
                      <a:pt x="25" y="155"/>
                    </a:lnTo>
                    <a:lnTo>
                      <a:pt x="27" y="155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7" y="157"/>
                    </a:lnTo>
                    <a:lnTo>
                      <a:pt x="27" y="159"/>
                    </a:lnTo>
                    <a:lnTo>
                      <a:pt x="29" y="159"/>
                    </a:lnTo>
                    <a:lnTo>
                      <a:pt x="29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5"/>
                    </a:lnTo>
                    <a:lnTo>
                      <a:pt x="32" y="167"/>
                    </a:lnTo>
                    <a:lnTo>
                      <a:pt x="32" y="169"/>
                    </a:lnTo>
                    <a:lnTo>
                      <a:pt x="31" y="169"/>
                    </a:lnTo>
                    <a:lnTo>
                      <a:pt x="32" y="169"/>
                    </a:lnTo>
                    <a:lnTo>
                      <a:pt x="31" y="169"/>
                    </a:lnTo>
                    <a:lnTo>
                      <a:pt x="32" y="169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32" y="175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31" y="177"/>
                    </a:lnTo>
                    <a:lnTo>
                      <a:pt x="29" y="177"/>
                    </a:lnTo>
                    <a:lnTo>
                      <a:pt x="29" y="178"/>
                    </a:lnTo>
                    <a:lnTo>
                      <a:pt x="27" y="180"/>
                    </a:lnTo>
                    <a:lnTo>
                      <a:pt x="25" y="180"/>
                    </a:lnTo>
                    <a:lnTo>
                      <a:pt x="23" y="180"/>
                    </a:lnTo>
                    <a:lnTo>
                      <a:pt x="21" y="180"/>
                    </a:lnTo>
                    <a:lnTo>
                      <a:pt x="19" y="180"/>
                    </a:lnTo>
                    <a:lnTo>
                      <a:pt x="17" y="180"/>
                    </a:lnTo>
                    <a:lnTo>
                      <a:pt x="15" y="180"/>
                    </a:lnTo>
                    <a:lnTo>
                      <a:pt x="13" y="180"/>
                    </a:lnTo>
                    <a:lnTo>
                      <a:pt x="13" y="182"/>
                    </a:lnTo>
                    <a:lnTo>
                      <a:pt x="11" y="182"/>
                    </a:lnTo>
                    <a:lnTo>
                      <a:pt x="9" y="182"/>
                    </a:lnTo>
                    <a:lnTo>
                      <a:pt x="9" y="180"/>
                    </a:lnTo>
                    <a:lnTo>
                      <a:pt x="7" y="180"/>
                    </a:lnTo>
                    <a:lnTo>
                      <a:pt x="6" y="180"/>
                    </a:lnTo>
                    <a:lnTo>
                      <a:pt x="4" y="180"/>
                    </a:lnTo>
                    <a:lnTo>
                      <a:pt x="2" y="180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2" y="178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8" name="Freeform 29"/>
              <p:cNvSpPr>
                <a:spLocks/>
              </p:cNvSpPr>
              <p:nvPr/>
            </p:nvSpPr>
            <p:spPr bwMode="auto">
              <a:xfrm>
                <a:off x="2331890" y="2144125"/>
                <a:ext cx="327871" cy="425402"/>
              </a:xfrm>
              <a:custGeom>
                <a:avLst/>
                <a:gdLst>
                  <a:gd name="T0" fmla="*/ 0 w 158"/>
                  <a:gd name="T1" fmla="*/ 78 h 205"/>
                  <a:gd name="T2" fmla="*/ 0 w 158"/>
                  <a:gd name="T3" fmla="*/ 67 h 205"/>
                  <a:gd name="T4" fmla="*/ 0 w 158"/>
                  <a:gd name="T5" fmla="*/ 55 h 205"/>
                  <a:gd name="T6" fmla="*/ 0 w 158"/>
                  <a:gd name="T7" fmla="*/ 44 h 205"/>
                  <a:gd name="T8" fmla="*/ 0 w 158"/>
                  <a:gd name="T9" fmla="*/ 32 h 205"/>
                  <a:gd name="T10" fmla="*/ 0 w 158"/>
                  <a:gd name="T11" fmla="*/ 21 h 205"/>
                  <a:gd name="T12" fmla="*/ 0 w 158"/>
                  <a:gd name="T13" fmla="*/ 9 h 205"/>
                  <a:gd name="T14" fmla="*/ 2 w 158"/>
                  <a:gd name="T15" fmla="*/ 0 h 205"/>
                  <a:gd name="T16" fmla="*/ 14 w 158"/>
                  <a:gd name="T17" fmla="*/ 0 h 205"/>
                  <a:gd name="T18" fmla="*/ 25 w 158"/>
                  <a:gd name="T19" fmla="*/ 0 h 205"/>
                  <a:gd name="T20" fmla="*/ 37 w 158"/>
                  <a:gd name="T21" fmla="*/ 0 h 205"/>
                  <a:gd name="T22" fmla="*/ 48 w 158"/>
                  <a:gd name="T23" fmla="*/ 0 h 205"/>
                  <a:gd name="T24" fmla="*/ 60 w 158"/>
                  <a:gd name="T25" fmla="*/ 0 h 205"/>
                  <a:gd name="T26" fmla="*/ 71 w 158"/>
                  <a:gd name="T27" fmla="*/ 0 h 205"/>
                  <a:gd name="T28" fmla="*/ 83 w 158"/>
                  <a:gd name="T29" fmla="*/ 0 h 205"/>
                  <a:gd name="T30" fmla="*/ 94 w 158"/>
                  <a:gd name="T31" fmla="*/ 0 h 205"/>
                  <a:gd name="T32" fmla="*/ 96 w 158"/>
                  <a:gd name="T33" fmla="*/ 9 h 205"/>
                  <a:gd name="T34" fmla="*/ 96 w 158"/>
                  <a:gd name="T35" fmla="*/ 21 h 205"/>
                  <a:gd name="T36" fmla="*/ 96 w 158"/>
                  <a:gd name="T37" fmla="*/ 32 h 205"/>
                  <a:gd name="T38" fmla="*/ 98 w 158"/>
                  <a:gd name="T39" fmla="*/ 42 h 205"/>
                  <a:gd name="T40" fmla="*/ 110 w 158"/>
                  <a:gd name="T41" fmla="*/ 42 h 205"/>
                  <a:gd name="T42" fmla="*/ 121 w 158"/>
                  <a:gd name="T43" fmla="*/ 42 h 205"/>
                  <a:gd name="T44" fmla="*/ 133 w 158"/>
                  <a:gd name="T45" fmla="*/ 42 h 205"/>
                  <a:gd name="T46" fmla="*/ 144 w 158"/>
                  <a:gd name="T47" fmla="*/ 42 h 205"/>
                  <a:gd name="T48" fmla="*/ 156 w 158"/>
                  <a:gd name="T49" fmla="*/ 42 h 205"/>
                  <a:gd name="T50" fmla="*/ 158 w 158"/>
                  <a:gd name="T51" fmla="*/ 51 h 205"/>
                  <a:gd name="T52" fmla="*/ 158 w 158"/>
                  <a:gd name="T53" fmla="*/ 63 h 205"/>
                  <a:gd name="T54" fmla="*/ 158 w 158"/>
                  <a:gd name="T55" fmla="*/ 75 h 205"/>
                  <a:gd name="T56" fmla="*/ 158 w 158"/>
                  <a:gd name="T57" fmla="*/ 86 h 205"/>
                  <a:gd name="T58" fmla="*/ 158 w 158"/>
                  <a:gd name="T59" fmla="*/ 98 h 205"/>
                  <a:gd name="T60" fmla="*/ 158 w 158"/>
                  <a:gd name="T61" fmla="*/ 109 h 205"/>
                  <a:gd name="T62" fmla="*/ 158 w 158"/>
                  <a:gd name="T63" fmla="*/ 121 h 205"/>
                  <a:gd name="T64" fmla="*/ 158 w 158"/>
                  <a:gd name="T65" fmla="*/ 132 h 205"/>
                  <a:gd name="T66" fmla="*/ 158 w 158"/>
                  <a:gd name="T67" fmla="*/ 144 h 205"/>
                  <a:gd name="T68" fmla="*/ 158 w 158"/>
                  <a:gd name="T69" fmla="*/ 155 h 205"/>
                  <a:gd name="T70" fmla="*/ 158 w 158"/>
                  <a:gd name="T71" fmla="*/ 167 h 205"/>
                  <a:gd name="T72" fmla="*/ 158 w 158"/>
                  <a:gd name="T73" fmla="*/ 178 h 205"/>
                  <a:gd name="T74" fmla="*/ 158 w 158"/>
                  <a:gd name="T75" fmla="*/ 190 h 205"/>
                  <a:gd name="T76" fmla="*/ 158 w 158"/>
                  <a:gd name="T77" fmla="*/ 201 h 205"/>
                  <a:gd name="T78" fmla="*/ 150 w 158"/>
                  <a:gd name="T79" fmla="*/ 205 h 205"/>
                  <a:gd name="T80" fmla="*/ 139 w 158"/>
                  <a:gd name="T81" fmla="*/ 205 h 205"/>
                  <a:gd name="T82" fmla="*/ 127 w 158"/>
                  <a:gd name="T83" fmla="*/ 205 h 205"/>
                  <a:gd name="T84" fmla="*/ 116 w 158"/>
                  <a:gd name="T85" fmla="*/ 205 h 205"/>
                  <a:gd name="T86" fmla="*/ 104 w 158"/>
                  <a:gd name="T87" fmla="*/ 205 h 205"/>
                  <a:gd name="T88" fmla="*/ 93 w 158"/>
                  <a:gd name="T89" fmla="*/ 205 h 205"/>
                  <a:gd name="T90" fmla="*/ 81 w 158"/>
                  <a:gd name="T91" fmla="*/ 205 h 205"/>
                  <a:gd name="T92" fmla="*/ 69 w 158"/>
                  <a:gd name="T93" fmla="*/ 205 h 205"/>
                  <a:gd name="T94" fmla="*/ 58 w 158"/>
                  <a:gd name="T95" fmla="*/ 205 h 205"/>
                  <a:gd name="T96" fmla="*/ 46 w 158"/>
                  <a:gd name="T97" fmla="*/ 205 h 205"/>
                  <a:gd name="T98" fmla="*/ 35 w 158"/>
                  <a:gd name="T99" fmla="*/ 205 h 205"/>
                  <a:gd name="T100" fmla="*/ 23 w 158"/>
                  <a:gd name="T101" fmla="*/ 205 h 205"/>
                  <a:gd name="T102" fmla="*/ 12 w 158"/>
                  <a:gd name="T103" fmla="*/ 205 h 205"/>
                  <a:gd name="T104" fmla="*/ 0 w 158"/>
                  <a:gd name="T105" fmla="*/ 205 h 205"/>
                  <a:gd name="T106" fmla="*/ 0 w 158"/>
                  <a:gd name="T107" fmla="*/ 194 h 205"/>
                  <a:gd name="T108" fmla="*/ 0 w 158"/>
                  <a:gd name="T109" fmla="*/ 182 h 205"/>
                  <a:gd name="T110" fmla="*/ 0 w 158"/>
                  <a:gd name="T111" fmla="*/ 171 h 205"/>
                  <a:gd name="T112" fmla="*/ 0 w 158"/>
                  <a:gd name="T113" fmla="*/ 159 h 205"/>
                  <a:gd name="T114" fmla="*/ 0 w 158"/>
                  <a:gd name="T115" fmla="*/ 147 h 205"/>
                  <a:gd name="T116" fmla="*/ 0 w 158"/>
                  <a:gd name="T117" fmla="*/ 136 h 205"/>
                  <a:gd name="T118" fmla="*/ 0 w 158"/>
                  <a:gd name="T119" fmla="*/ 124 h 205"/>
                  <a:gd name="T120" fmla="*/ 0 w 158"/>
                  <a:gd name="T121" fmla="*/ 113 h 205"/>
                  <a:gd name="T122" fmla="*/ 0 w 158"/>
                  <a:gd name="T123" fmla="*/ 101 h 205"/>
                  <a:gd name="T124" fmla="*/ 0 w 158"/>
                  <a:gd name="T125" fmla="*/ 9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8" h="205">
                    <a:moveTo>
                      <a:pt x="0" y="88"/>
                    </a:move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7"/>
                    </a:lnTo>
                    <a:lnTo>
                      <a:pt x="96" y="28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8" y="42"/>
                    </a:lnTo>
                    <a:lnTo>
                      <a:pt x="110" y="42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3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9" y="42"/>
                    </a:lnTo>
                    <a:lnTo>
                      <a:pt x="141" y="42"/>
                    </a:lnTo>
                    <a:lnTo>
                      <a:pt x="142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58" y="44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1"/>
                    </a:lnTo>
                    <a:lnTo>
                      <a:pt x="158" y="53"/>
                    </a:lnTo>
                    <a:lnTo>
                      <a:pt x="158" y="55"/>
                    </a:lnTo>
                    <a:lnTo>
                      <a:pt x="158" y="57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8" y="65"/>
                    </a:lnTo>
                    <a:lnTo>
                      <a:pt x="158" y="67"/>
                    </a:lnTo>
                    <a:lnTo>
                      <a:pt x="158" y="69"/>
                    </a:lnTo>
                    <a:lnTo>
                      <a:pt x="158" y="71"/>
                    </a:lnTo>
                    <a:lnTo>
                      <a:pt x="158" y="73"/>
                    </a:lnTo>
                    <a:lnTo>
                      <a:pt x="158" y="75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8" y="80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8" y="90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6"/>
                    </a:lnTo>
                    <a:lnTo>
                      <a:pt x="158" y="98"/>
                    </a:lnTo>
                    <a:lnTo>
                      <a:pt x="158" y="99"/>
                    </a:lnTo>
                    <a:lnTo>
                      <a:pt x="158" y="101"/>
                    </a:lnTo>
                    <a:lnTo>
                      <a:pt x="158" y="103"/>
                    </a:lnTo>
                    <a:lnTo>
                      <a:pt x="158" y="105"/>
                    </a:lnTo>
                    <a:lnTo>
                      <a:pt x="158" y="107"/>
                    </a:lnTo>
                    <a:lnTo>
                      <a:pt x="158" y="109"/>
                    </a:lnTo>
                    <a:lnTo>
                      <a:pt x="158" y="111"/>
                    </a:lnTo>
                    <a:lnTo>
                      <a:pt x="158" y="113"/>
                    </a:lnTo>
                    <a:lnTo>
                      <a:pt x="158" y="115"/>
                    </a:lnTo>
                    <a:lnTo>
                      <a:pt x="158" y="117"/>
                    </a:lnTo>
                    <a:lnTo>
                      <a:pt x="158" y="119"/>
                    </a:lnTo>
                    <a:lnTo>
                      <a:pt x="158" y="121"/>
                    </a:lnTo>
                    <a:lnTo>
                      <a:pt x="158" y="123"/>
                    </a:lnTo>
                    <a:lnTo>
                      <a:pt x="158" y="124"/>
                    </a:lnTo>
                    <a:lnTo>
                      <a:pt x="158" y="126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9"/>
                    </a:lnTo>
                    <a:lnTo>
                      <a:pt x="158" y="151"/>
                    </a:lnTo>
                    <a:lnTo>
                      <a:pt x="158" y="153"/>
                    </a:lnTo>
                    <a:lnTo>
                      <a:pt x="158" y="155"/>
                    </a:lnTo>
                    <a:lnTo>
                      <a:pt x="158" y="157"/>
                    </a:lnTo>
                    <a:lnTo>
                      <a:pt x="158" y="159"/>
                    </a:lnTo>
                    <a:lnTo>
                      <a:pt x="158" y="161"/>
                    </a:lnTo>
                    <a:lnTo>
                      <a:pt x="158" y="163"/>
                    </a:lnTo>
                    <a:lnTo>
                      <a:pt x="158" y="165"/>
                    </a:lnTo>
                    <a:lnTo>
                      <a:pt x="158" y="167"/>
                    </a:lnTo>
                    <a:lnTo>
                      <a:pt x="158" y="169"/>
                    </a:lnTo>
                    <a:lnTo>
                      <a:pt x="158" y="171"/>
                    </a:lnTo>
                    <a:lnTo>
                      <a:pt x="158" y="172"/>
                    </a:lnTo>
                    <a:lnTo>
                      <a:pt x="158" y="174"/>
                    </a:lnTo>
                    <a:lnTo>
                      <a:pt x="158" y="176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82"/>
                    </a:lnTo>
                    <a:lnTo>
                      <a:pt x="158" y="184"/>
                    </a:lnTo>
                    <a:lnTo>
                      <a:pt x="158" y="186"/>
                    </a:lnTo>
                    <a:lnTo>
                      <a:pt x="158" y="188"/>
                    </a:lnTo>
                    <a:lnTo>
                      <a:pt x="158" y="190"/>
                    </a:lnTo>
                    <a:lnTo>
                      <a:pt x="158" y="192"/>
                    </a:lnTo>
                    <a:lnTo>
                      <a:pt x="158" y="194"/>
                    </a:lnTo>
                    <a:lnTo>
                      <a:pt x="158" y="195"/>
                    </a:lnTo>
                    <a:lnTo>
                      <a:pt x="158" y="197"/>
                    </a:lnTo>
                    <a:lnTo>
                      <a:pt x="158" y="199"/>
                    </a:lnTo>
                    <a:lnTo>
                      <a:pt x="158" y="201"/>
                    </a:lnTo>
                    <a:lnTo>
                      <a:pt x="158" y="203"/>
                    </a:lnTo>
                    <a:lnTo>
                      <a:pt x="158" y="205"/>
                    </a:lnTo>
                    <a:lnTo>
                      <a:pt x="156" y="205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0" y="205"/>
                    </a:lnTo>
                    <a:lnTo>
                      <a:pt x="148" y="205"/>
                    </a:lnTo>
                    <a:lnTo>
                      <a:pt x="146" y="205"/>
                    </a:lnTo>
                    <a:lnTo>
                      <a:pt x="144" y="205"/>
                    </a:lnTo>
                    <a:lnTo>
                      <a:pt x="142" y="205"/>
                    </a:lnTo>
                    <a:lnTo>
                      <a:pt x="141" y="205"/>
                    </a:lnTo>
                    <a:lnTo>
                      <a:pt x="139" y="205"/>
                    </a:lnTo>
                    <a:lnTo>
                      <a:pt x="137" y="205"/>
                    </a:lnTo>
                    <a:lnTo>
                      <a:pt x="135" y="205"/>
                    </a:lnTo>
                    <a:lnTo>
                      <a:pt x="133" y="205"/>
                    </a:lnTo>
                    <a:lnTo>
                      <a:pt x="131" y="205"/>
                    </a:lnTo>
                    <a:lnTo>
                      <a:pt x="129" y="205"/>
                    </a:lnTo>
                    <a:lnTo>
                      <a:pt x="127" y="205"/>
                    </a:lnTo>
                    <a:lnTo>
                      <a:pt x="125" y="205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7" y="205"/>
                    </a:lnTo>
                    <a:lnTo>
                      <a:pt x="116" y="205"/>
                    </a:lnTo>
                    <a:lnTo>
                      <a:pt x="114" y="205"/>
                    </a:lnTo>
                    <a:lnTo>
                      <a:pt x="112" y="205"/>
                    </a:lnTo>
                    <a:lnTo>
                      <a:pt x="110" y="205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0" y="205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3" y="205"/>
                    </a:lnTo>
                    <a:lnTo>
                      <a:pt x="91" y="205"/>
                    </a:lnTo>
                    <a:lnTo>
                      <a:pt x="89" y="205"/>
                    </a:lnTo>
                    <a:lnTo>
                      <a:pt x="87" y="205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79" y="205"/>
                    </a:lnTo>
                    <a:lnTo>
                      <a:pt x="77" y="205"/>
                    </a:lnTo>
                    <a:lnTo>
                      <a:pt x="75" y="205"/>
                    </a:lnTo>
                    <a:lnTo>
                      <a:pt x="73" y="205"/>
                    </a:lnTo>
                    <a:lnTo>
                      <a:pt x="71" y="205"/>
                    </a:lnTo>
                    <a:lnTo>
                      <a:pt x="69" y="205"/>
                    </a:lnTo>
                    <a:lnTo>
                      <a:pt x="68" y="205"/>
                    </a:lnTo>
                    <a:lnTo>
                      <a:pt x="66" y="205"/>
                    </a:lnTo>
                    <a:lnTo>
                      <a:pt x="64" y="205"/>
                    </a:lnTo>
                    <a:lnTo>
                      <a:pt x="62" y="205"/>
                    </a:lnTo>
                    <a:lnTo>
                      <a:pt x="60" y="205"/>
                    </a:lnTo>
                    <a:lnTo>
                      <a:pt x="58" y="205"/>
                    </a:lnTo>
                    <a:lnTo>
                      <a:pt x="56" y="205"/>
                    </a:lnTo>
                    <a:lnTo>
                      <a:pt x="54" y="205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5" y="205"/>
                    </a:lnTo>
                    <a:lnTo>
                      <a:pt x="43" y="205"/>
                    </a:lnTo>
                    <a:lnTo>
                      <a:pt x="41" y="205"/>
                    </a:lnTo>
                    <a:lnTo>
                      <a:pt x="39" y="205"/>
                    </a:lnTo>
                    <a:lnTo>
                      <a:pt x="37" y="205"/>
                    </a:lnTo>
                    <a:lnTo>
                      <a:pt x="35" y="205"/>
                    </a:lnTo>
                    <a:lnTo>
                      <a:pt x="33" y="205"/>
                    </a:lnTo>
                    <a:lnTo>
                      <a:pt x="31" y="205"/>
                    </a:lnTo>
                    <a:lnTo>
                      <a:pt x="29" y="205"/>
                    </a:lnTo>
                    <a:lnTo>
                      <a:pt x="27" y="205"/>
                    </a:lnTo>
                    <a:lnTo>
                      <a:pt x="25" y="205"/>
                    </a:lnTo>
                    <a:lnTo>
                      <a:pt x="23" y="205"/>
                    </a:lnTo>
                    <a:lnTo>
                      <a:pt x="21" y="205"/>
                    </a:lnTo>
                    <a:lnTo>
                      <a:pt x="20" y="205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0" y="205"/>
                    </a:lnTo>
                    <a:lnTo>
                      <a:pt x="8" y="205"/>
                    </a:lnTo>
                    <a:lnTo>
                      <a:pt x="6" y="205"/>
                    </a:lnTo>
                    <a:lnTo>
                      <a:pt x="4" y="205"/>
                    </a:lnTo>
                    <a:lnTo>
                      <a:pt x="2" y="205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9" name="Freeform 30"/>
              <p:cNvSpPr>
                <a:spLocks/>
              </p:cNvSpPr>
              <p:nvPr/>
            </p:nvSpPr>
            <p:spPr bwMode="auto">
              <a:xfrm>
                <a:off x="4249310" y="2115074"/>
                <a:ext cx="278067" cy="334097"/>
              </a:xfrm>
              <a:custGeom>
                <a:avLst/>
                <a:gdLst>
                  <a:gd name="T0" fmla="*/ 0 w 134"/>
                  <a:gd name="T1" fmla="*/ 46 h 161"/>
                  <a:gd name="T2" fmla="*/ 0 w 134"/>
                  <a:gd name="T3" fmla="*/ 35 h 161"/>
                  <a:gd name="T4" fmla="*/ 4 w 134"/>
                  <a:gd name="T5" fmla="*/ 27 h 161"/>
                  <a:gd name="T6" fmla="*/ 13 w 134"/>
                  <a:gd name="T7" fmla="*/ 25 h 161"/>
                  <a:gd name="T8" fmla="*/ 25 w 134"/>
                  <a:gd name="T9" fmla="*/ 25 h 161"/>
                  <a:gd name="T10" fmla="*/ 36 w 134"/>
                  <a:gd name="T11" fmla="*/ 25 h 161"/>
                  <a:gd name="T12" fmla="*/ 46 w 134"/>
                  <a:gd name="T13" fmla="*/ 21 h 161"/>
                  <a:gd name="T14" fmla="*/ 54 w 134"/>
                  <a:gd name="T15" fmla="*/ 16 h 161"/>
                  <a:gd name="T16" fmla="*/ 65 w 134"/>
                  <a:gd name="T17" fmla="*/ 25 h 161"/>
                  <a:gd name="T18" fmla="*/ 77 w 134"/>
                  <a:gd name="T19" fmla="*/ 27 h 161"/>
                  <a:gd name="T20" fmla="*/ 94 w 134"/>
                  <a:gd name="T21" fmla="*/ 16 h 161"/>
                  <a:gd name="T22" fmla="*/ 106 w 134"/>
                  <a:gd name="T23" fmla="*/ 8 h 161"/>
                  <a:gd name="T24" fmla="*/ 115 w 134"/>
                  <a:gd name="T25" fmla="*/ 4 h 161"/>
                  <a:gd name="T26" fmla="*/ 127 w 134"/>
                  <a:gd name="T27" fmla="*/ 2 h 161"/>
                  <a:gd name="T28" fmla="*/ 134 w 134"/>
                  <a:gd name="T29" fmla="*/ 4 h 161"/>
                  <a:gd name="T30" fmla="*/ 134 w 134"/>
                  <a:gd name="T31" fmla="*/ 18 h 161"/>
                  <a:gd name="T32" fmla="*/ 134 w 134"/>
                  <a:gd name="T33" fmla="*/ 29 h 161"/>
                  <a:gd name="T34" fmla="*/ 134 w 134"/>
                  <a:gd name="T35" fmla="*/ 41 h 161"/>
                  <a:gd name="T36" fmla="*/ 134 w 134"/>
                  <a:gd name="T37" fmla="*/ 52 h 161"/>
                  <a:gd name="T38" fmla="*/ 134 w 134"/>
                  <a:gd name="T39" fmla="*/ 64 h 161"/>
                  <a:gd name="T40" fmla="*/ 131 w 134"/>
                  <a:gd name="T41" fmla="*/ 71 h 161"/>
                  <a:gd name="T42" fmla="*/ 133 w 134"/>
                  <a:gd name="T43" fmla="*/ 81 h 161"/>
                  <a:gd name="T44" fmla="*/ 131 w 134"/>
                  <a:gd name="T45" fmla="*/ 87 h 161"/>
                  <a:gd name="T46" fmla="*/ 129 w 134"/>
                  <a:gd name="T47" fmla="*/ 96 h 161"/>
                  <a:gd name="T48" fmla="*/ 127 w 134"/>
                  <a:gd name="T49" fmla="*/ 102 h 161"/>
                  <a:gd name="T50" fmla="*/ 125 w 134"/>
                  <a:gd name="T51" fmla="*/ 112 h 161"/>
                  <a:gd name="T52" fmla="*/ 119 w 134"/>
                  <a:gd name="T53" fmla="*/ 117 h 161"/>
                  <a:gd name="T54" fmla="*/ 113 w 134"/>
                  <a:gd name="T55" fmla="*/ 123 h 161"/>
                  <a:gd name="T56" fmla="*/ 108 w 134"/>
                  <a:gd name="T57" fmla="*/ 121 h 161"/>
                  <a:gd name="T58" fmla="*/ 102 w 134"/>
                  <a:gd name="T59" fmla="*/ 127 h 161"/>
                  <a:gd name="T60" fmla="*/ 96 w 134"/>
                  <a:gd name="T61" fmla="*/ 133 h 161"/>
                  <a:gd name="T62" fmla="*/ 96 w 134"/>
                  <a:gd name="T63" fmla="*/ 140 h 161"/>
                  <a:gd name="T64" fmla="*/ 90 w 134"/>
                  <a:gd name="T65" fmla="*/ 142 h 161"/>
                  <a:gd name="T66" fmla="*/ 86 w 134"/>
                  <a:gd name="T67" fmla="*/ 137 h 161"/>
                  <a:gd name="T68" fmla="*/ 83 w 134"/>
                  <a:gd name="T69" fmla="*/ 144 h 161"/>
                  <a:gd name="T70" fmla="*/ 83 w 134"/>
                  <a:gd name="T71" fmla="*/ 148 h 161"/>
                  <a:gd name="T72" fmla="*/ 79 w 134"/>
                  <a:gd name="T73" fmla="*/ 156 h 161"/>
                  <a:gd name="T74" fmla="*/ 73 w 134"/>
                  <a:gd name="T75" fmla="*/ 161 h 161"/>
                  <a:gd name="T76" fmla="*/ 65 w 134"/>
                  <a:gd name="T77" fmla="*/ 156 h 161"/>
                  <a:gd name="T78" fmla="*/ 61 w 134"/>
                  <a:gd name="T79" fmla="*/ 148 h 161"/>
                  <a:gd name="T80" fmla="*/ 54 w 134"/>
                  <a:gd name="T81" fmla="*/ 152 h 161"/>
                  <a:gd name="T82" fmla="*/ 48 w 134"/>
                  <a:gd name="T83" fmla="*/ 154 h 161"/>
                  <a:gd name="T84" fmla="*/ 40 w 134"/>
                  <a:gd name="T85" fmla="*/ 150 h 161"/>
                  <a:gd name="T86" fmla="*/ 35 w 134"/>
                  <a:gd name="T87" fmla="*/ 152 h 161"/>
                  <a:gd name="T88" fmla="*/ 27 w 134"/>
                  <a:gd name="T89" fmla="*/ 148 h 161"/>
                  <a:gd name="T90" fmla="*/ 21 w 134"/>
                  <a:gd name="T91" fmla="*/ 146 h 161"/>
                  <a:gd name="T92" fmla="*/ 15 w 134"/>
                  <a:gd name="T93" fmla="*/ 140 h 161"/>
                  <a:gd name="T94" fmla="*/ 12 w 134"/>
                  <a:gd name="T95" fmla="*/ 133 h 161"/>
                  <a:gd name="T96" fmla="*/ 4 w 134"/>
                  <a:gd name="T97" fmla="*/ 133 h 161"/>
                  <a:gd name="T98" fmla="*/ 0 w 134"/>
                  <a:gd name="T99" fmla="*/ 129 h 161"/>
                  <a:gd name="T100" fmla="*/ 0 w 134"/>
                  <a:gd name="T101" fmla="*/ 117 h 161"/>
                  <a:gd name="T102" fmla="*/ 0 w 134"/>
                  <a:gd name="T103" fmla="*/ 106 h 161"/>
                  <a:gd name="T104" fmla="*/ 0 w 134"/>
                  <a:gd name="T105" fmla="*/ 94 h 161"/>
                  <a:gd name="T106" fmla="*/ 0 w 134"/>
                  <a:gd name="T107" fmla="*/ 83 h 161"/>
                  <a:gd name="T108" fmla="*/ 0 w 134"/>
                  <a:gd name="T109" fmla="*/ 71 h 161"/>
                  <a:gd name="T110" fmla="*/ 0 w 134"/>
                  <a:gd name="T111" fmla="*/ 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4" h="161">
                    <a:moveTo>
                      <a:pt x="0" y="56"/>
                    </a:move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2" y="25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4" y="19"/>
                    </a:lnTo>
                    <a:lnTo>
                      <a:pt x="58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5"/>
                    </a:lnTo>
                    <a:lnTo>
                      <a:pt x="81" y="25"/>
                    </a:lnTo>
                    <a:lnTo>
                      <a:pt x="85" y="21"/>
                    </a:lnTo>
                    <a:lnTo>
                      <a:pt x="88" y="19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5" y="4"/>
                    </a:lnTo>
                    <a:lnTo>
                      <a:pt x="117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4" y="4"/>
                    </a:lnTo>
                    <a:lnTo>
                      <a:pt x="134" y="6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4" y="14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4" y="25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4" y="41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4" y="71"/>
                    </a:lnTo>
                    <a:lnTo>
                      <a:pt x="133" y="71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7"/>
                    </a:lnTo>
                    <a:lnTo>
                      <a:pt x="133" y="79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3" y="85"/>
                    </a:lnTo>
                    <a:lnTo>
                      <a:pt x="133" y="87"/>
                    </a:lnTo>
                    <a:lnTo>
                      <a:pt x="131" y="87"/>
                    </a:lnTo>
                    <a:lnTo>
                      <a:pt x="131" y="89"/>
                    </a:lnTo>
                    <a:lnTo>
                      <a:pt x="131" y="90"/>
                    </a:lnTo>
                    <a:lnTo>
                      <a:pt x="129" y="90"/>
                    </a:lnTo>
                    <a:lnTo>
                      <a:pt x="129" y="92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5" y="104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10"/>
                    </a:lnTo>
                    <a:lnTo>
                      <a:pt x="125" y="112"/>
                    </a:lnTo>
                    <a:lnTo>
                      <a:pt x="123" y="112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19" y="117"/>
                    </a:lnTo>
                    <a:lnTo>
                      <a:pt x="117" y="117"/>
                    </a:lnTo>
                    <a:lnTo>
                      <a:pt x="117" y="119"/>
                    </a:lnTo>
                    <a:lnTo>
                      <a:pt x="115" y="119"/>
                    </a:lnTo>
                    <a:lnTo>
                      <a:pt x="115" y="121"/>
                    </a:lnTo>
                    <a:lnTo>
                      <a:pt x="113" y="121"/>
                    </a:lnTo>
                    <a:lnTo>
                      <a:pt x="113" y="123"/>
                    </a:lnTo>
                    <a:lnTo>
                      <a:pt x="111" y="123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1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2" y="125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6" y="131"/>
                    </a:lnTo>
                    <a:lnTo>
                      <a:pt x="96" y="133"/>
                    </a:lnTo>
                    <a:lnTo>
                      <a:pt x="96" y="135"/>
                    </a:lnTo>
                    <a:lnTo>
                      <a:pt x="94" y="135"/>
                    </a:lnTo>
                    <a:lnTo>
                      <a:pt x="94" y="137"/>
                    </a:lnTo>
                    <a:lnTo>
                      <a:pt x="96" y="137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2" y="142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88" y="138"/>
                    </a:lnTo>
                    <a:lnTo>
                      <a:pt x="88" y="137"/>
                    </a:lnTo>
                    <a:lnTo>
                      <a:pt x="86" y="137"/>
                    </a:lnTo>
                    <a:lnTo>
                      <a:pt x="86" y="138"/>
                    </a:lnTo>
                    <a:lnTo>
                      <a:pt x="85" y="138"/>
                    </a:lnTo>
                    <a:lnTo>
                      <a:pt x="85" y="140"/>
                    </a:lnTo>
                    <a:lnTo>
                      <a:pt x="85" y="142"/>
                    </a:lnTo>
                    <a:lnTo>
                      <a:pt x="85" y="144"/>
                    </a:lnTo>
                    <a:lnTo>
                      <a:pt x="83" y="144"/>
                    </a:lnTo>
                    <a:lnTo>
                      <a:pt x="83" y="146"/>
                    </a:lnTo>
                    <a:lnTo>
                      <a:pt x="81" y="146"/>
                    </a:lnTo>
                    <a:lnTo>
                      <a:pt x="81" y="148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3" y="154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9" y="156"/>
                    </a:lnTo>
                    <a:lnTo>
                      <a:pt x="79" y="158"/>
                    </a:lnTo>
                    <a:lnTo>
                      <a:pt x="79" y="160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5" y="161"/>
                    </a:lnTo>
                    <a:lnTo>
                      <a:pt x="73" y="161"/>
                    </a:lnTo>
                    <a:lnTo>
                      <a:pt x="71" y="161"/>
                    </a:lnTo>
                    <a:lnTo>
                      <a:pt x="69" y="161"/>
                    </a:lnTo>
                    <a:lnTo>
                      <a:pt x="69" y="160"/>
                    </a:lnTo>
                    <a:lnTo>
                      <a:pt x="67" y="160"/>
                    </a:lnTo>
                    <a:lnTo>
                      <a:pt x="67" y="158"/>
                    </a:lnTo>
                    <a:lnTo>
                      <a:pt x="65" y="156"/>
                    </a:lnTo>
                    <a:lnTo>
                      <a:pt x="63" y="156"/>
                    </a:lnTo>
                    <a:lnTo>
                      <a:pt x="61" y="156"/>
                    </a:lnTo>
                    <a:lnTo>
                      <a:pt x="61" y="154"/>
                    </a:lnTo>
                    <a:lnTo>
                      <a:pt x="61" y="152"/>
                    </a:lnTo>
                    <a:lnTo>
                      <a:pt x="61" y="150"/>
                    </a:lnTo>
                    <a:lnTo>
                      <a:pt x="61" y="148"/>
                    </a:lnTo>
                    <a:lnTo>
                      <a:pt x="60" y="148"/>
                    </a:lnTo>
                    <a:lnTo>
                      <a:pt x="58" y="148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5" y="152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7" y="148"/>
                    </a:lnTo>
                    <a:lnTo>
                      <a:pt x="27" y="146"/>
                    </a:lnTo>
                    <a:lnTo>
                      <a:pt x="25" y="146"/>
                    </a:lnTo>
                    <a:lnTo>
                      <a:pt x="25" y="148"/>
                    </a:lnTo>
                    <a:lnTo>
                      <a:pt x="23" y="148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19" y="146"/>
                    </a:lnTo>
                    <a:lnTo>
                      <a:pt x="17" y="146"/>
                    </a:lnTo>
                    <a:lnTo>
                      <a:pt x="17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8" y="135"/>
                    </a:lnTo>
                    <a:lnTo>
                      <a:pt x="6" y="135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0" name="Freeform 31"/>
              <p:cNvSpPr>
                <a:spLocks/>
              </p:cNvSpPr>
              <p:nvPr/>
            </p:nvSpPr>
            <p:spPr bwMode="auto">
              <a:xfrm>
                <a:off x="2819546" y="2608954"/>
                <a:ext cx="859104" cy="817601"/>
              </a:xfrm>
              <a:custGeom>
                <a:avLst/>
                <a:gdLst>
                  <a:gd name="T0" fmla="*/ 113 w 414"/>
                  <a:gd name="T1" fmla="*/ 165 h 394"/>
                  <a:gd name="T2" fmla="*/ 113 w 414"/>
                  <a:gd name="T3" fmla="*/ 127 h 394"/>
                  <a:gd name="T4" fmla="*/ 113 w 414"/>
                  <a:gd name="T5" fmla="*/ 91 h 394"/>
                  <a:gd name="T6" fmla="*/ 113 w 414"/>
                  <a:gd name="T7" fmla="*/ 54 h 394"/>
                  <a:gd name="T8" fmla="*/ 113 w 414"/>
                  <a:gd name="T9" fmla="*/ 18 h 394"/>
                  <a:gd name="T10" fmla="*/ 132 w 414"/>
                  <a:gd name="T11" fmla="*/ 0 h 394"/>
                  <a:gd name="T12" fmla="*/ 169 w 414"/>
                  <a:gd name="T13" fmla="*/ 0 h 394"/>
                  <a:gd name="T14" fmla="*/ 205 w 414"/>
                  <a:gd name="T15" fmla="*/ 0 h 394"/>
                  <a:gd name="T16" fmla="*/ 209 w 414"/>
                  <a:gd name="T17" fmla="*/ 33 h 394"/>
                  <a:gd name="T18" fmla="*/ 209 w 414"/>
                  <a:gd name="T19" fmla="*/ 69 h 394"/>
                  <a:gd name="T20" fmla="*/ 226 w 414"/>
                  <a:gd name="T21" fmla="*/ 81 h 394"/>
                  <a:gd name="T22" fmla="*/ 240 w 414"/>
                  <a:gd name="T23" fmla="*/ 89 h 394"/>
                  <a:gd name="T24" fmla="*/ 259 w 414"/>
                  <a:gd name="T25" fmla="*/ 94 h 394"/>
                  <a:gd name="T26" fmla="*/ 274 w 414"/>
                  <a:gd name="T27" fmla="*/ 96 h 394"/>
                  <a:gd name="T28" fmla="*/ 284 w 414"/>
                  <a:gd name="T29" fmla="*/ 98 h 394"/>
                  <a:gd name="T30" fmla="*/ 299 w 414"/>
                  <a:gd name="T31" fmla="*/ 102 h 394"/>
                  <a:gd name="T32" fmla="*/ 305 w 414"/>
                  <a:gd name="T33" fmla="*/ 98 h 394"/>
                  <a:gd name="T34" fmla="*/ 320 w 414"/>
                  <a:gd name="T35" fmla="*/ 104 h 394"/>
                  <a:gd name="T36" fmla="*/ 338 w 414"/>
                  <a:gd name="T37" fmla="*/ 100 h 394"/>
                  <a:gd name="T38" fmla="*/ 357 w 414"/>
                  <a:gd name="T39" fmla="*/ 102 h 394"/>
                  <a:gd name="T40" fmla="*/ 370 w 414"/>
                  <a:gd name="T41" fmla="*/ 106 h 394"/>
                  <a:gd name="T42" fmla="*/ 382 w 414"/>
                  <a:gd name="T43" fmla="*/ 112 h 394"/>
                  <a:gd name="T44" fmla="*/ 391 w 414"/>
                  <a:gd name="T45" fmla="*/ 112 h 394"/>
                  <a:gd name="T46" fmla="*/ 397 w 414"/>
                  <a:gd name="T47" fmla="*/ 121 h 394"/>
                  <a:gd name="T48" fmla="*/ 397 w 414"/>
                  <a:gd name="T49" fmla="*/ 158 h 394"/>
                  <a:gd name="T50" fmla="*/ 403 w 414"/>
                  <a:gd name="T51" fmla="*/ 181 h 394"/>
                  <a:gd name="T52" fmla="*/ 411 w 414"/>
                  <a:gd name="T53" fmla="*/ 196 h 394"/>
                  <a:gd name="T54" fmla="*/ 412 w 414"/>
                  <a:gd name="T55" fmla="*/ 211 h 394"/>
                  <a:gd name="T56" fmla="*/ 407 w 414"/>
                  <a:gd name="T57" fmla="*/ 227 h 394"/>
                  <a:gd name="T58" fmla="*/ 409 w 414"/>
                  <a:gd name="T59" fmla="*/ 235 h 394"/>
                  <a:gd name="T60" fmla="*/ 407 w 414"/>
                  <a:gd name="T61" fmla="*/ 238 h 394"/>
                  <a:gd name="T62" fmla="*/ 403 w 414"/>
                  <a:gd name="T63" fmla="*/ 252 h 394"/>
                  <a:gd name="T64" fmla="*/ 384 w 414"/>
                  <a:gd name="T65" fmla="*/ 265 h 394"/>
                  <a:gd name="T66" fmla="*/ 359 w 414"/>
                  <a:gd name="T67" fmla="*/ 284 h 394"/>
                  <a:gd name="T68" fmla="*/ 330 w 414"/>
                  <a:gd name="T69" fmla="*/ 302 h 394"/>
                  <a:gd name="T70" fmla="*/ 307 w 414"/>
                  <a:gd name="T71" fmla="*/ 319 h 394"/>
                  <a:gd name="T72" fmla="*/ 293 w 414"/>
                  <a:gd name="T73" fmla="*/ 352 h 394"/>
                  <a:gd name="T74" fmla="*/ 301 w 414"/>
                  <a:gd name="T75" fmla="*/ 388 h 394"/>
                  <a:gd name="T76" fmla="*/ 293 w 414"/>
                  <a:gd name="T77" fmla="*/ 394 h 394"/>
                  <a:gd name="T78" fmla="*/ 280 w 414"/>
                  <a:gd name="T79" fmla="*/ 386 h 394"/>
                  <a:gd name="T80" fmla="*/ 261 w 414"/>
                  <a:gd name="T81" fmla="*/ 384 h 394"/>
                  <a:gd name="T82" fmla="*/ 247 w 414"/>
                  <a:gd name="T83" fmla="*/ 377 h 394"/>
                  <a:gd name="T84" fmla="*/ 232 w 414"/>
                  <a:gd name="T85" fmla="*/ 361 h 394"/>
                  <a:gd name="T86" fmla="*/ 224 w 414"/>
                  <a:gd name="T87" fmla="*/ 340 h 394"/>
                  <a:gd name="T88" fmla="*/ 217 w 414"/>
                  <a:gd name="T89" fmla="*/ 327 h 394"/>
                  <a:gd name="T90" fmla="*/ 203 w 414"/>
                  <a:gd name="T91" fmla="*/ 311 h 394"/>
                  <a:gd name="T92" fmla="*/ 194 w 414"/>
                  <a:gd name="T93" fmla="*/ 294 h 394"/>
                  <a:gd name="T94" fmla="*/ 182 w 414"/>
                  <a:gd name="T95" fmla="*/ 273 h 394"/>
                  <a:gd name="T96" fmla="*/ 169 w 414"/>
                  <a:gd name="T97" fmla="*/ 258 h 394"/>
                  <a:gd name="T98" fmla="*/ 147 w 414"/>
                  <a:gd name="T99" fmla="*/ 254 h 394"/>
                  <a:gd name="T100" fmla="*/ 138 w 414"/>
                  <a:gd name="T101" fmla="*/ 250 h 394"/>
                  <a:gd name="T102" fmla="*/ 123 w 414"/>
                  <a:gd name="T103" fmla="*/ 259 h 394"/>
                  <a:gd name="T104" fmla="*/ 119 w 414"/>
                  <a:gd name="T105" fmla="*/ 273 h 394"/>
                  <a:gd name="T106" fmla="*/ 105 w 414"/>
                  <a:gd name="T107" fmla="*/ 281 h 394"/>
                  <a:gd name="T108" fmla="*/ 88 w 414"/>
                  <a:gd name="T109" fmla="*/ 271 h 394"/>
                  <a:gd name="T110" fmla="*/ 69 w 414"/>
                  <a:gd name="T111" fmla="*/ 261 h 394"/>
                  <a:gd name="T112" fmla="*/ 61 w 414"/>
                  <a:gd name="T113" fmla="*/ 240 h 394"/>
                  <a:gd name="T114" fmla="*/ 55 w 414"/>
                  <a:gd name="T115" fmla="*/ 225 h 394"/>
                  <a:gd name="T116" fmla="*/ 40 w 414"/>
                  <a:gd name="T117" fmla="*/ 215 h 394"/>
                  <a:gd name="T118" fmla="*/ 27 w 414"/>
                  <a:gd name="T119" fmla="*/ 200 h 394"/>
                  <a:gd name="T120" fmla="*/ 7 w 414"/>
                  <a:gd name="T121" fmla="*/ 183 h 394"/>
                  <a:gd name="T122" fmla="*/ 17 w 414"/>
                  <a:gd name="T123" fmla="*/ 171 h 394"/>
                  <a:gd name="T124" fmla="*/ 53 w 414"/>
                  <a:gd name="T125" fmla="*/ 17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4" h="394">
                    <a:moveTo>
                      <a:pt x="84" y="171"/>
                    </a:moveTo>
                    <a:lnTo>
                      <a:pt x="86" y="171"/>
                    </a:lnTo>
                    <a:lnTo>
                      <a:pt x="88" y="171"/>
                    </a:lnTo>
                    <a:lnTo>
                      <a:pt x="90" y="171"/>
                    </a:lnTo>
                    <a:lnTo>
                      <a:pt x="92" y="171"/>
                    </a:lnTo>
                    <a:lnTo>
                      <a:pt x="94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9" y="171"/>
                    </a:lnTo>
                    <a:lnTo>
                      <a:pt x="101" y="171"/>
                    </a:lnTo>
                    <a:lnTo>
                      <a:pt x="103" y="171"/>
                    </a:lnTo>
                    <a:lnTo>
                      <a:pt x="105" y="171"/>
                    </a:lnTo>
                    <a:lnTo>
                      <a:pt x="107" y="171"/>
                    </a:lnTo>
                    <a:lnTo>
                      <a:pt x="109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3" y="169"/>
                    </a:lnTo>
                    <a:lnTo>
                      <a:pt x="113" y="167"/>
                    </a:lnTo>
                    <a:lnTo>
                      <a:pt x="113" y="165"/>
                    </a:lnTo>
                    <a:lnTo>
                      <a:pt x="113" y="163"/>
                    </a:lnTo>
                    <a:lnTo>
                      <a:pt x="113" y="162"/>
                    </a:lnTo>
                    <a:lnTo>
                      <a:pt x="113" y="160"/>
                    </a:lnTo>
                    <a:lnTo>
                      <a:pt x="113" y="156"/>
                    </a:lnTo>
                    <a:lnTo>
                      <a:pt x="113" y="154"/>
                    </a:lnTo>
                    <a:lnTo>
                      <a:pt x="113" y="152"/>
                    </a:lnTo>
                    <a:lnTo>
                      <a:pt x="113" y="150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3" y="139"/>
                    </a:lnTo>
                    <a:lnTo>
                      <a:pt x="113" y="137"/>
                    </a:lnTo>
                    <a:lnTo>
                      <a:pt x="113" y="135"/>
                    </a:lnTo>
                    <a:lnTo>
                      <a:pt x="113" y="133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3" y="125"/>
                    </a:lnTo>
                    <a:lnTo>
                      <a:pt x="113" y="123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4"/>
                    </a:lnTo>
                    <a:lnTo>
                      <a:pt x="113" y="112"/>
                    </a:lnTo>
                    <a:lnTo>
                      <a:pt x="113" y="110"/>
                    </a:lnTo>
                    <a:lnTo>
                      <a:pt x="113" y="108"/>
                    </a:lnTo>
                    <a:lnTo>
                      <a:pt x="113" y="106"/>
                    </a:lnTo>
                    <a:lnTo>
                      <a:pt x="113" y="104"/>
                    </a:lnTo>
                    <a:lnTo>
                      <a:pt x="113" y="102"/>
                    </a:lnTo>
                    <a:lnTo>
                      <a:pt x="113" y="100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3" y="94"/>
                    </a:lnTo>
                    <a:lnTo>
                      <a:pt x="113" y="92"/>
                    </a:lnTo>
                    <a:lnTo>
                      <a:pt x="113" y="91"/>
                    </a:lnTo>
                    <a:lnTo>
                      <a:pt x="113" y="89"/>
                    </a:lnTo>
                    <a:lnTo>
                      <a:pt x="113" y="87"/>
                    </a:lnTo>
                    <a:lnTo>
                      <a:pt x="113" y="85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3" y="79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3" y="71"/>
                    </a:lnTo>
                    <a:lnTo>
                      <a:pt x="113" y="69"/>
                    </a:lnTo>
                    <a:lnTo>
                      <a:pt x="113" y="67"/>
                    </a:lnTo>
                    <a:lnTo>
                      <a:pt x="113" y="66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3" y="60"/>
                    </a:lnTo>
                    <a:lnTo>
                      <a:pt x="113" y="58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3" y="46"/>
                    </a:lnTo>
                    <a:lnTo>
                      <a:pt x="113" y="44"/>
                    </a:lnTo>
                    <a:lnTo>
                      <a:pt x="113" y="43"/>
                    </a:lnTo>
                    <a:lnTo>
                      <a:pt x="113" y="41"/>
                    </a:lnTo>
                    <a:lnTo>
                      <a:pt x="113" y="39"/>
                    </a:lnTo>
                    <a:lnTo>
                      <a:pt x="113" y="37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1"/>
                    </a:lnTo>
                    <a:lnTo>
                      <a:pt x="113" y="29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3" y="23"/>
                    </a:lnTo>
                    <a:lnTo>
                      <a:pt x="113" y="21"/>
                    </a:lnTo>
                    <a:lnTo>
                      <a:pt x="113" y="19"/>
                    </a:lnTo>
                    <a:lnTo>
                      <a:pt x="113" y="18"/>
                    </a:lnTo>
                    <a:lnTo>
                      <a:pt x="113" y="16"/>
                    </a:lnTo>
                    <a:lnTo>
                      <a:pt x="113" y="14"/>
                    </a:lnTo>
                    <a:lnTo>
                      <a:pt x="113" y="12"/>
                    </a:ln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13" y="4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7" y="0"/>
                    </a:lnTo>
                    <a:lnTo>
                      <a:pt x="199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09" y="2"/>
                    </a:lnTo>
                    <a:lnTo>
                      <a:pt x="209" y="4"/>
                    </a:lnTo>
                    <a:lnTo>
                      <a:pt x="209" y="6"/>
                    </a:lnTo>
                    <a:lnTo>
                      <a:pt x="209" y="8"/>
                    </a:lnTo>
                    <a:lnTo>
                      <a:pt x="209" y="10"/>
                    </a:lnTo>
                    <a:lnTo>
                      <a:pt x="209" y="12"/>
                    </a:lnTo>
                    <a:lnTo>
                      <a:pt x="209" y="14"/>
                    </a:lnTo>
                    <a:lnTo>
                      <a:pt x="209" y="16"/>
                    </a:lnTo>
                    <a:lnTo>
                      <a:pt x="209" y="18"/>
                    </a:lnTo>
                    <a:lnTo>
                      <a:pt x="209" y="19"/>
                    </a:lnTo>
                    <a:lnTo>
                      <a:pt x="209" y="21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7"/>
                    </a:lnTo>
                    <a:lnTo>
                      <a:pt x="209" y="29"/>
                    </a:lnTo>
                    <a:lnTo>
                      <a:pt x="209" y="31"/>
                    </a:lnTo>
                    <a:lnTo>
                      <a:pt x="209" y="33"/>
                    </a:lnTo>
                    <a:lnTo>
                      <a:pt x="209" y="35"/>
                    </a:lnTo>
                    <a:lnTo>
                      <a:pt x="209" y="37"/>
                    </a:lnTo>
                    <a:lnTo>
                      <a:pt x="209" y="39"/>
                    </a:lnTo>
                    <a:lnTo>
                      <a:pt x="209" y="41"/>
                    </a:lnTo>
                    <a:lnTo>
                      <a:pt x="209" y="43"/>
                    </a:lnTo>
                    <a:lnTo>
                      <a:pt x="209" y="44"/>
                    </a:lnTo>
                    <a:lnTo>
                      <a:pt x="209" y="46"/>
                    </a:lnTo>
                    <a:lnTo>
                      <a:pt x="209" y="48"/>
                    </a:lnTo>
                    <a:lnTo>
                      <a:pt x="209" y="50"/>
                    </a:lnTo>
                    <a:lnTo>
                      <a:pt x="209" y="52"/>
                    </a:lnTo>
                    <a:lnTo>
                      <a:pt x="209" y="54"/>
                    </a:lnTo>
                    <a:lnTo>
                      <a:pt x="209" y="56"/>
                    </a:lnTo>
                    <a:lnTo>
                      <a:pt x="209" y="58"/>
                    </a:lnTo>
                    <a:lnTo>
                      <a:pt x="209" y="60"/>
                    </a:lnTo>
                    <a:lnTo>
                      <a:pt x="209" y="62"/>
                    </a:lnTo>
                    <a:lnTo>
                      <a:pt x="209" y="64"/>
                    </a:lnTo>
                    <a:lnTo>
                      <a:pt x="209" y="66"/>
                    </a:lnTo>
                    <a:lnTo>
                      <a:pt x="209" y="67"/>
                    </a:lnTo>
                    <a:lnTo>
                      <a:pt x="209" y="69"/>
                    </a:lnTo>
                    <a:lnTo>
                      <a:pt x="209" y="71"/>
                    </a:lnTo>
                    <a:lnTo>
                      <a:pt x="209" y="73"/>
                    </a:lnTo>
                    <a:lnTo>
                      <a:pt x="209" y="75"/>
                    </a:lnTo>
                    <a:lnTo>
                      <a:pt x="211" y="75"/>
                    </a:lnTo>
                    <a:lnTo>
                      <a:pt x="213" y="75"/>
                    </a:lnTo>
                    <a:lnTo>
                      <a:pt x="213" y="77"/>
                    </a:lnTo>
                    <a:lnTo>
                      <a:pt x="215" y="77"/>
                    </a:lnTo>
                    <a:lnTo>
                      <a:pt x="215" y="79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9" y="81"/>
                    </a:lnTo>
                    <a:lnTo>
                      <a:pt x="219" y="83"/>
                    </a:lnTo>
                    <a:lnTo>
                      <a:pt x="220" y="83"/>
                    </a:lnTo>
                    <a:lnTo>
                      <a:pt x="222" y="83"/>
                    </a:lnTo>
                    <a:lnTo>
                      <a:pt x="222" y="81"/>
                    </a:lnTo>
                    <a:lnTo>
                      <a:pt x="224" y="81"/>
                    </a:lnTo>
                    <a:lnTo>
                      <a:pt x="226" y="81"/>
                    </a:lnTo>
                    <a:lnTo>
                      <a:pt x="226" y="83"/>
                    </a:lnTo>
                    <a:lnTo>
                      <a:pt x="226" y="81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1"/>
                    </a:lnTo>
                    <a:lnTo>
                      <a:pt x="228" y="83"/>
                    </a:lnTo>
                    <a:lnTo>
                      <a:pt x="228" y="81"/>
                    </a:lnTo>
                    <a:lnTo>
                      <a:pt x="228" y="79"/>
                    </a:lnTo>
                    <a:lnTo>
                      <a:pt x="230" y="79"/>
                    </a:lnTo>
                    <a:lnTo>
                      <a:pt x="230" y="81"/>
                    </a:lnTo>
                    <a:lnTo>
                      <a:pt x="232" y="81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4" y="85"/>
                    </a:lnTo>
                    <a:lnTo>
                      <a:pt x="234" y="87"/>
                    </a:lnTo>
                    <a:lnTo>
                      <a:pt x="234" y="89"/>
                    </a:lnTo>
                    <a:lnTo>
                      <a:pt x="236" y="89"/>
                    </a:lnTo>
                    <a:lnTo>
                      <a:pt x="238" y="89"/>
                    </a:lnTo>
                    <a:lnTo>
                      <a:pt x="240" y="89"/>
                    </a:lnTo>
                    <a:lnTo>
                      <a:pt x="242" y="89"/>
                    </a:lnTo>
                    <a:lnTo>
                      <a:pt x="244" y="89"/>
                    </a:lnTo>
                    <a:lnTo>
                      <a:pt x="244" y="91"/>
                    </a:lnTo>
                    <a:lnTo>
                      <a:pt x="245" y="91"/>
                    </a:lnTo>
                    <a:lnTo>
                      <a:pt x="247" y="91"/>
                    </a:lnTo>
                    <a:lnTo>
                      <a:pt x="247" y="92"/>
                    </a:lnTo>
                    <a:lnTo>
                      <a:pt x="249" y="92"/>
                    </a:lnTo>
                    <a:lnTo>
                      <a:pt x="249" y="91"/>
                    </a:lnTo>
                    <a:lnTo>
                      <a:pt x="249" y="92"/>
                    </a:lnTo>
                    <a:lnTo>
                      <a:pt x="249" y="91"/>
                    </a:lnTo>
                    <a:lnTo>
                      <a:pt x="251" y="92"/>
                    </a:lnTo>
                    <a:lnTo>
                      <a:pt x="251" y="91"/>
                    </a:lnTo>
                    <a:lnTo>
                      <a:pt x="253" y="91"/>
                    </a:lnTo>
                    <a:lnTo>
                      <a:pt x="255" y="91"/>
                    </a:lnTo>
                    <a:lnTo>
                      <a:pt x="255" y="92"/>
                    </a:lnTo>
                    <a:lnTo>
                      <a:pt x="257" y="94"/>
                    </a:lnTo>
                    <a:lnTo>
                      <a:pt x="259" y="94"/>
                    </a:lnTo>
                    <a:lnTo>
                      <a:pt x="259" y="92"/>
                    </a:lnTo>
                    <a:lnTo>
                      <a:pt x="259" y="94"/>
                    </a:lnTo>
                    <a:lnTo>
                      <a:pt x="259" y="92"/>
                    </a:lnTo>
                    <a:lnTo>
                      <a:pt x="261" y="92"/>
                    </a:lnTo>
                    <a:lnTo>
                      <a:pt x="261" y="91"/>
                    </a:lnTo>
                    <a:lnTo>
                      <a:pt x="263" y="91"/>
                    </a:lnTo>
                    <a:lnTo>
                      <a:pt x="263" y="92"/>
                    </a:lnTo>
                    <a:lnTo>
                      <a:pt x="265" y="92"/>
                    </a:lnTo>
                    <a:lnTo>
                      <a:pt x="265" y="91"/>
                    </a:lnTo>
                    <a:lnTo>
                      <a:pt x="265" y="92"/>
                    </a:lnTo>
                    <a:lnTo>
                      <a:pt x="267" y="92"/>
                    </a:lnTo>
                    <a:lnTo>
                      <a:pt x="268" y="92"/>
                    </a:lnTo>
                    <a:lnTo>
                      <a:pt x="268" y="91"/>
                    </a:lnTo>
                    <a:lnTo>
                      <a:pt x="268" y="92"/>
                    </a:lnTo>
                    <a:lnTo>
                      <a:pt x="268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6"/>
                    </a:lnTo>
                    <a:lnTo>
                      <a:pt x="270" y="96"/>
                    </a:lnTo>
                    <a:lnTo>
                      <a:pt x="272" y="96"/>
                    </a:lnTo>
                    <a:lnTo>
                      <a:pt x="274" y="96"/>
                    </a:lnTo>
                    <a:lnTo>
                      <a:pt x="274" y="98"/>
                    </a:lnTo>
                    <a:lnTo>
                      <a:pt x="272" y="98"/>
                    </a:lnTo>
                    <a:lnTo>
                      <a:pt x="274" y="98"/>
                    </a:lnTo>
                    <a:lnTo>
                      <a:pt x="274" y="100"/>
                    </a:lnTo>
                    <a:lnTo>
                      <a:pt x="272" y="100"/>
                    </a:lnTo>
                    <a:lnTo>
                      <a:pt x="274" y="102"/>
                    </a:lnTo>
                    <a:lnTo>
                      <a:pt x="276" y="102"/>
                    </a:lnTo>
                    <a:lnTo>
                      <a:pt x="278" y="102"/>
                    </a:lnTo>
                    <a:lnTo>
                      <a:pt x="278" y="100"/>
                    </a:lnTo>
                    <a:lnTo>
                      <a:pt x="278" y="102"/>
                    </a:lnTo>
                    <a:lnTo>
                      <a:pt x="278" y="100"/>
                    </a:lnTo>
                    <a:lnTo>
                      <a:pt x="280" y="100"/>
                    </a:lnTo>
                    <a:lnTo>
                      <a:pt x="278" y="100"/>
                    </a:lnTo>
                    <a:lnTo>
                      <a:pt x="280" y="100"/>
                    </a:lnTo>
                    <a:lnTo>
                      <a:pt x="280" y="98"/>
                    </a:lnTo>
                    <a:lnTo>
                      <a:pt x="282" y="98"/>
                    </a:lnTo>
                    <a:lnTo>
                      <a:pt x="282" y="96"/>
                    </a:lnTo>
                    <a:lnTo>
                      <a:pt x="284" y="96"/>
                    </a:lnTo>
                    <a:lnTo>
                      <a:pt x="284" y="98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88" y="100"/>
                    </a:lnTo>
                    <a:lnTo>
                      <a:pt x="290" y="100"/>
                    </a:lnTo>
                    <a:lnTo>
                      <a:pt x="290" y="102"/>
                    </a:lnTo>
                    <a:lnTo>
                      <a:pt x="290" y="104"/>
                    </a:lnTo>
                    <a:lnTo>
                      <a:pt x="292" y="104"/>
                    </a:lnTo>
                    <a:lnTo>
                      <a:pt x="293" y="104"/>
                    </a:lnTo>
                    <a:lnTo>
                      <a:pt x="293" y="102"/>
                    </a:lnTo>
                    <a:lnTo>
                      <a:pt x="293" y="100"/>
                    </a:lnTo>
                    <a:lnTo>
                      <a:pt x="293" y="102"/>
                    </a:lnTo>
                    <a:lnTo>
                      <a:pt x="293" y="100"/>
                    </a:lnTo>
                    <a:lnTo>
                      <a:pt x="293" y="102"/>
                    </a:lnTo>
                    <a:lnTo>
                      <a:pt x="295" y="102"/>
                    </a:lnTo>
                    <a:lnTo>
                      <a:pt x="295" y="100"/>
                    </a:lnTo>
                    <a:lnTo>
                      <a:pt x="297" y="100"/>
                    </a:lnTo>
                    <a:lnTo>
                      <a:pt x="299" y="102"/>
                    </a:lnTo>
                    <a:lnTo>
                      <a:pt x="297" y="102"/>
                    </a:lnTo>
                    <a:lnTo>
                      <a:pt x="299" y="102"/>
                    </a:lnTo>
                    <a:lnTo>
                      <a:pt x="297" y="102"/>
                    </a:lnTo>
                    <a:lnTo>
                      <a:pt x="297" y="104"/>
                    </a:lnTo>
                    <a:lnTo>
                      <a:pt x="297" y="102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9" y="106"/>
                    </a:lnTo>
                    <a:lnTo>
                      <a:pt x="299" y="108"/>
                    </a:lnTo>
                    <a:lnTo>
                      <a:pt x="301" y="108"/>
                    </a:lnTo>
                    <a:lnTo>
                      <a:pt x="301" y="106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2"/>
                    </a:lnTo>
                    <a:lnTo>
                      <a:pt x="301" y="102"/>
                    </a:lnTo>
                    <a:lnTo>
                      <a:pt x="303" y="102"/>
                    </a:lnTo>
                    <a:lnTo>
                      <a:pt x="305" y="102"/>
                    </a:lnTo>
                    <a:lnTo>
                      <a:pt x="305" y="100"/>
                    </a:lnTo>
                    <a:lnTo>
                      <a:pt x="303" y="100"/>
                    </a:lnTo>
                    <a:lnTo>
                      <a:pt x="303" y="98"/>
                    </a:lnTo>
                    <a:lnTo>
                      <a:pt x="305" y="98"/>
                    </a:lnTo>
                    <a:lnTo>
                      <a:pt x="307" y="98"/>
                    </a:lnTo>
                    <a:lnTo>
                      <a:pt x="307" y="100"/>
                    </a:lnTo>
                    <a:lnTo>
                      <a:pt x="307" y="102"/>
                    </a:lnTo>
                    <a:lnTo>
                      <a:pt x="309" y="102"/>
                    </a:lnTo>
                    <a:lnTo>
                      <a:pt x="311" y="102"/>
                    </a:lnTo>
                    <a:lnTo>
                      <a:pt x="311" y="104"/>
                    </a:lnTo>
                    <a:lnTo>
                      <a:pt x="313" y="104"/>
                    </a:lnTo>
                    <a:lnTo>
                      <a:pt x="313" y="102"/>
                    </a:lnTo>
                    <a:lnTo>
                      <a:pt x="315" y="102"/>
                    </a:lnTo>
                    <a:lnTo>
                      <a:pt x="315" y="100"/>
                    </a:lnTo>
                    <a:lnTo>
                      <a:pt x="316" y="100"/>
                    </a:lnTo>
                    <a:lnTo>
                      <a:pt x="316" y="102"/>
                    </a:lnTo>
                    <a:lnTo>
                      <a:pt x="315" y="102"/>
                    </a:lnTo>
                    <a:lnTo>
                      <a:pt x="316" y="102"/>
                    </a:lnTo>
                    <a:lnTo>
                      <a:pt x="316" y="104"/>
                    </a:lnTo>
                    <a:lnTo>
                      <a:pt x="318" y="104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2" y="104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8"/>
                    </a:lnTo>
                    <a:lnTo>
                      <a:pt x="326" y="108"/>
                    </a:lnTo>
                    <a:lnTo>
                      <a:pt x="326" y="106"/>
                    </a:lnTo>
                    <a:lnTo>
                      <a:pt x="328" y="106"/>
                    </a:lnTo>
                    <a:lnTo>
                      <a:pt x="330" y="106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2" y="104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3" y="100"/>
                    </a:lnTo>
                    <a:lnTo>
                      <a:pt x="345" y="100"/>
                    </a:lnTo>
                    <a:lnTo>
                      <a:pt x="347" y="100"/>
                    </a:lnTo>
                    <a:lnTo>
                      <a:pt x="347" y="98"/>
                    </a:lnTo>
                    <a:lnTo>
                      <a:pt x="349" y="98"/>
                    </a:lnTo>
                    <a:lnTo>
                      <a:pt x="349" y="100"/>
                    </a:lnTo>
                    <a:lnTo>
                      <a:pt x="349" y="102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3" y="102"/>
                    </a:lnTo>
                    <a:lnTo>
                      <a:pt x="353" y="100"/>
                    </a:lnTo>
                    <a:lnTo>
                      <a:pt x="353" y="102"/>
                    </a:lnTo>
                    <a:lnTo>
                      <a:pt x="355" y="102"/>
                    </a:lnTo>
                    <a:lnTo>
                      <a:pt x="357" y="102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9" y="102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8"/>
                    </a:lnTo>
                    <a:lnTo>
                      <a:pt x="363" y="98"/>
                    </a:lnTo>
                    <a:lnTo>
                      <a:pt x="363" y="100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6" y="102"/>
                    </a:lnTo>
                    <a:lnTo>
                      <a:pt x="368" y="102"/>
                    </a:lnTo>
                    <a:lnTo>
                      <a:pt x="368" y="104"/>
                    </a:lnTo>
                    <a:lnTo>
                      <a:pt x="370" y="104"/>
                    </a:lnTo>
                    <a:lnTo>
                      <a:pt x="368" y="104"/>
                    </a:lnTo>
                    <a:lnTo>
                      <a:pt x="370" y="104"/>
                    </a:lnTo>
                    <a:lnTo>
                      <a:pt x="370" y="106"/>
                    </a:lnTo>
                    <a:lnTo>
                      <a:pt x="372" y="106"/>
                    </a:lnTo>
                    <a:lnTo>
                      <a:pt x="374" y="106"/>
                    </a:lnTo>
                    <a:lnTo>
                      <a:pt x="374" y="108"/>
                    </a:lnTo>
                    <a:lnTo>
                      <a:pt x="374" y="106"/>
                    </a:lnTo>
                    <a:lnTo>
                      <a:pt x="374" y="108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6" y="108"/>
                    </a:lnTo>
                    <a:lnTo>
                      <a:pt x="378" y="108"/>
                    </a:lnTo>
                    <a:lnTo>
                      <a:pt x="378" y="110"/>
                    </a:lnTo>
                    <a:lnTo>
                      <a:pt x="378" y="108"/>
                    </a:lnTo>
                    <a:lnTo>
                      <a:pt x="380" y="108"/>
                    </a:lnTo>
                    <a:lnTo>
                      <a:pt x="380" y="110"/>
                    </a:lnTo>
                    <a:lnTo>
                      <a:pt x="380" y="108"/>
                    </a:lnTo>
                    <a:lnTo>
                      <a:pt x="380" y="110"/>
                    </a:lnTo>
                    <a:lnTo>
                      <a:pt x="382" y="110"/>
                    </a:lnTo>
                    <a:lnTo>
                      <a:pt x="380" y="110"/>
                    </a:lnTo>
                    <a:lnTo>
                      <a:pt x="380" y="112"/>
                    </a:lnTo>
                    <a:lnTo>
                      <a:pt x="382" y="112"/>
                    </a:lnTo>
                    <a:lnTo>
                      <a:pt x="382" y="110"/>
                    </a:lnTo>
                    <a:lnTo>
                      <a:pt x="382" y="112"/>
                    </a:lnTo>
                    <a:lnTo>
                      <a:pt x="382" y="110"/>
                    </a:lnTo>
                    <a:lnTo>
                      <a:pt x="382" y="112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8" y="114"/>
                    </a:lnTo>
                    <a:lnTo>
                      <a:pt x="386" y="114"/>
                    </a:lnTo>
                    <a:lnTo>
                      <a:pt x="388" y="114"/>
                    </a:lnTo>
                    <a:lnTo>
                      <a:pt x="389" y="114"/>
                    </a:lnTo>
                    <a:lnTo>
                      <a:pt x="389" y="112"/>
                    </a:lnTo>
                    <a:lnTo>
                      <a:pt x="389" y="114"/>
                    </a:lnTo>
                    <a:lnTo>
                      <a:pt x="389" y="112"/>
                    </a:lnTo>
                    <a:lnTo>
                      <a:pt x="391" y="112"/>
                    </a:lnTo>
                    <a:lnTo>
                      <a:pt x="391" y="114"/>
                    </a:lnTo>
                    <a:lnTo>
                      <a:pt x="393" y="114"/>
                    </a:lnTo>
                    <a:lnTo>
                      <a:pt x="391" y="114"/>
                    </a:lnTo>
                    <a:lnTo>
                      <a:pt x="391" y="112"/>
                    </a:lnTo>
                    <a:lnTo>
                      <a:pt x="393" y="112"/>
                    </a:lnTo>
                    <a:lnTo>
                      <a:pt x="393" y="114"/>
                    </a:lnTo>
                    <a:lnTo>
                      <a:pt x="393" y="112"/>
                    </a:lnTo>
                    <a:lnTo>
                      <a:pt x="393" y="114"/>
                    </a:lnTo>
                    <a:lnTo>
                      <a:pt x="395" y="114"/>
                    </a:lnTo>
                    <a:lnTo>
                      <a:pt x="397" y="114"/>
                    </a:lnTo>
                    <a:lnTo>
                      <a:pt x="395" y="112"/>
                    </a:lnTo>
                    <a:lnTo>
                      <a:pt x="397" y="112"/>
                    </a:lnTo>
                    <a:lnTo>
                      <a:pt x="397" y="114"/>
                    </a:lnTo>
                    <a:lnTo>
                      <a:pt x="395" y="114"/>
                    </a:lnTo>
                    <a:lnTo>
                      <a:pt x="397" y="114"/>
                    </a:lnTo>
                    <a:lnTo>
                      <a:pt x="397" y="115"/>
                    </a:lnTo>
                    <a:lnTo>
                      <a:pt x="397" y="117"/>
                    </a:lnTo>
                    <a:lnTo>
                      <a:pt x="397" y="119"/>
                    </a:lnTo>
                    <a:lnTo>
                      <a:pt x="397" y="121"/>
                    </a:lnTo>
                    <a:lnTo>
                      <a:pt x="397" y="123"/>
                    </a:lnTo>
                    <a:lnTo>
                      <a:pt x="397" y="125"/>
                    </a:lnTo>
                    <a:lnTo>
                      <a:pt x="397" y="127"/>
                    </a:lnTo>
                    <a:lnTo>
                      <a:pt x="397" y="129"/>
                    </a:lnTo>
                    <a:lnTo>
                      <a:pt x="397" y="131"/>
                    </a:lnTo>
                    <a:lnTo>
                      <a:pt x="397" y="133"/>
                    </a:lnTo>
                    <a:lnTo>
                      <a:pt x="397" y="135"/>
                    </a:lnTo>
                    <a:lnTo>
                      <a:pt x="397" y="137"/>
                    </a:lnTo>
                    <a:lnTo>
                      <a:pt x="397" y="139"/>
                    </a:lnTo>
                    <a:lnTo>
                      <a:pt x="397" y="140"/>
                    </a:lnTo>
                    <a:lnTo>
                      <a:pt x="397" y="142"/>
                    </a:lnTo>
                    <a:lnTo>
                      <a:pt x="397" y="144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7" y="152"/>
                    </a:lnTo>
                    <a:lnTo>
                      <a:pt x="397" y="154"/>
                    </a:lnTo>
                    <a:lnTo>
                      <a:pt x="397" y="156"/>
                    </a:lnTo>
                    <a:lnTo>
                      <a:pt x="397" y="158"/>
                    </a:lnTo>
                    <a:lnTo>
                      <a:pt x="397" y="160"/>
                    </a:lnTo>
                    <a:lnTo>
                      <a:pt x="397" y="162"/>
                    </a:lnTo>
                    <a:lnTo>
                      <a:pt x="397" y="163"/>
                    </a:lnTo>
                    <a:lnTo>
                      <a:pt x="397" y="165"/>
                    </a:lnTo>
                    <a:lnTo>
                      <a:pt x="397" y="167"/>
                    </a:lnTo>
                    <a:lnTo>
                      <a:pt x="397" y="169"/>
                    </a:lnTo>
                    <a:lnTo>
                      <a:pt x="397" y="171"/>
                    </a:lnTo>
                    <a:lnTo>
                      <a:pt x="397" y="173"/>
                    </a:lnTo>
                    <a:lnTo>
                      <a:pt x="397" y="171"/>
                    </a:lnTo>
                    <a:lnTo>
                      <a:pt x="397" y="173"/>
                    </a:lnTo>
                    <a:lnTo>
                      <a:pt x="399" y="173"/>
                    </a:lnTo>
                    <a:lnTo>
                      <a:pt x="399" y="175"/>
                    </a:lnTo>
                    <a:lnTo>
                      <a:pt x="401" y="175"/>
                    </a:lnTo>
                    <a:lnTo>
                      <a:pt x="401" y="177"/>
                    </a:lnTo>
                    <a:lnTo>
                      <a:pt x="401" y="175"/>
                    </a:lnTo>
                    <a:lnTo>
                      <a:pt x="401" y="177"/>
                    </a:lnTo>
                    <a:lnTo>
                      <a:pt x="403" y="177"/>
                    </a:lnTo>
                    <a:lnTo>
                      <a:pt x="403" y="179"/>
                    </a:lnTo>
                    <a:lnTo>
                      <a:pt x="403" y="181"/>
                    </a:lnTo>
                    <a:lnTo>
                      <a:pt x="405" y="181"/>
                    </a:lnTo>
                    <a:lnTo>
                      <a:pt x="403" y="181"/>
                    </a:lnTo>
                    <a:lnTo>
                      <a:pt x="405" y="181"/>
                    </a:lnTo>
                    <a:lnTo>
                      <a:pt x="405" y="183"/>
                    </a:lnTo>
                    <a:lnTo>
                      <a:pt x="405" y="185"/>
                    </a:lnTo>
                    <a:lnTo>
                      <a:pt x="405" y="187"/>
                    </a:lnTo>
                    <a:lnTo>
                      <a:pt x="403" y="187"/>
                    </a:lnTo>
                    <a:lnTo>
                      <a:pt x="405" y="188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88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4"/>
                    </a:lnTo>
                    <a:lnTo>
                      <a:pt x="409" y="196"/>
                    </a:lnTo>
                    <a:lnTo>
                      <a:pt x="411" y="196"/>
                    </a:lnTo>
                    <a:lnTo>
                      <a:pt x="411" y="194"/>
                    </a:lnTo>
                    <a:lnTo>
                      <a:pt x="411" y="196"/>
                    </a:lnTo>
                    <a:lnTo>
                      <a:pt x="409" y="196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2" y="202"/>
                    </a:lnTo>
                    <a:lnTo>
                      <a:pt x="412" y="204"/>
                    </a:lnTo>
                    <a:lnTo>
                      <a:pt x="412" y="206"/>
                    </a:lnTo>
                    <a:lnTo>
                      <a:pt x="414" y="206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11"/>
                    </a:lnTo>
                    <a:lnTo>
                      <a:pt x="414" y="211"/>
                    </a:lnTo>
                    <a:lnTo>
                      <a:pt x="412" y="211"/>
                    </a:lnTo>
                    <a:lnTo>
                      <a:pt x="412" y="213"/>
                    </a:lnTo>
                    <a:lnTo>
                      <a:pt x="412" y="215"/>
                    </a:lnTo>
                    <a:lnTo>
                      <a:pt x="412" y="217"/>
                    </a:lnTo>
                    <a:lnTo>
                      <a:pt x="411" y="217"/>
                    </a:lnTo>
                    <a:lnTo>
                      <a:pt x="412" y="217"/>
                    </a:lnTo>
                    <a:lnTo>
                      <a:pt x="411" y="217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9" y="225"/>
                    </a:lnTo>
                    <a:lnTo>
                      <a:pt x="409" y="223"/>
                    </a:lnTo>
                    <a:lnTo>
                      <a:pt x="409" y="225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7" y="229"/>
                    </a:lnTo>
                    <a:lnTo>
                      <a:pt x="407" y="227"/>
                    </a:lnTo>
                    <a:lnTo>
                      <a:pt x="407" y="229"/>
                    </a:lnTo>
                    <a:lnTo>
                      <a:pt x="409" y="229"/>
                    </a:lnTo>
                    <a:lnTo>
                      <a:pt x="409" y="231"/>
                    </a:lnTo>
                    <a:lnTo>
                      <a:pt x="407" y="231"/>
                    </a:lnTo>
                    <a:lnTo>
                      <a:pt x="407" y="229"/>
                    </a:lnTo>
                    <a:lnTo>
                      <a:pt x="407" y="231"/>
                    </a:lnTo>
                    <a:lnTo>
                      <a:pt x="407" y="229"/>
                    </a:lnTo>
                    <a:lnTo>
                      <a:pt x="407" y="231"/>
                    </a:lnTo>
                    <a:lnTo>
                      <a:pt x="407" y="233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7" y="238"/>
                    </a:lnTo>
                    <a:lnTo>
                      <a:pt x="409" y="238"/>
                    </a:lnTo>
                    <a:lnTo>
                      <a:pt x="407" y="238"/>
                    </a:lnTo>
                    <a:lnTo>
                      <a:pt x="409" y="238"/>
                    </a:lnTo>
                    <a:lnTo>
                      <a:pt x="409" y="240"/>
                    </a:lnTo>
                    <a:lnTo>
                      <a:pt x="407" y="240"/>
                    </a:lnTo>
                    <a:lnTo>
                      <a:pt x="409" y="240"/>
                    </a:lnTo>
                    <a:lnTo>
                      <a:pt x="409" y="242"/>
                    </a:lnTo>
                    <a:lnTo>
                      <a:pt x="407" y="242"/>
                    </a:lnTo>
                    <a:lnTo>
                      <a:pt x="409" y="242"/>
                    </a:lnTo>
                    <a:lnTo>
                      <a:pt x="409" y="244"/>
                    </a:lnTo>
                    <a:lnTo>
                      <a:pt x="407" y="244"/>
                    </a:lnTo>
                    <a:lnTo>
                      <a:pt x="407" y="242"/>
                    </a:lnTo>
                    <a:lnTo>
                      <a:pt x="407" y="244"/>
                    </a:lnTo>
                    <a:lnTo>
                      <a:pt x="407" y="246"/>
                    </a:lnTo>
                    <a:lnTo>
                      <a:pt x="405" y="246"/>
                    </a:lnTo>
                    <a:lnTo>
                      <a:pt x="405" y="248"/>
                    </a:lnTo>
                    <a:lnTo>
                      <a:pt x="405" y="250"/>
                    </a:lnTo>
                    <a:lnTo>
                      <a:pt x="403" y="250"/>
                    </a:lnTo>
                    <a:lnTo>
                      <a:pt x="403" y="252"/>
                    </a:lnTo>
                    <a:lnTo>
                      <a:pt x="401" y="252"/>
                    </a:lnTo>
                    <a:lnTo>
                      <a:pt x="401" y="254"/>
                    </a:lnTo>
                    <a:lnTo>
                      <a:pt x="403" y="254"/>
                    </a:lnTo>
                    <a:lnTo>
                      <a:pt x="401" y="254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3" y="258"/>
                    </a:lnTo>
                    <a:lnTo>
                      <a:pt x="405" y="258"/>
                    </a:lnTo>
                    <a:lnTo>
                      <a:pt x="405" y="259"/>
                    </a:lnTo>
                    <a:lnTo>
                      <a:pt x="403" y="259"/>
                    </a:lnTo>
                    <a:lnTo>
                      <a:pt x="401" y="259"/>
                    </a:lnTo>
                    <a:lnTo>
                      <a:pt x="399" y="259"/>
                    </a:lnTo>
                    <a:lnTo>
                      <a:pt x="397" y="259"/>
                    </a:lnTo>
                    <a:lnTo>
                      <a:pt x="395" y="259"/>
                    </a:lnTo>
                    <a:lnTo>
                      <a:pt x="391" y="261"/>
                    </a:lnTo>
                    <a:lnTo>
                      <a:pt x="388" y="263"/>
                    </a:lnTo>
                    <a:lnTo>
                      <a:pt x="386" y="263"/>
                    </a:lnTo>
                    <a:lnTo>
                      <a:pt x="386" y="265"/>
                    </a:lnTo>
                    <a:lnTo>
                      <a:pt x="384" y="265"/>
                    </a:lnTo>
                    <a:lnTo>
                      <a:pt x="382" y="265"/>
                    </a:lnTo>
                    <a:lnTo>
                      <a:pt x="380" y="267"/>
                    </a:lnTo>
                    <a:lnTo>
                      <a:pt x="378" y="267"/>
                    </a:lnTo>
                    <a:lnTo>
                      <a:pt x="378" y="269"/>
                    </a:lnTo>
                    <a:lnTo>
                      <a:pt x="378" y="271"/>
                    </a:lnTo>
                    <a:lnTo>
                      <a:pt x="376" y="271"/>
                    </a:lnTo>
                    <a:lnTo>
                      <a:pt x="376" y="273"/>
                    </a:lnTo>
                    <a:lnTo>
                      <a:pt x="374" y="273"/>
                    </a:lnTo>
                    <a:lnTo>
                      <a:pt x="374" y="275"/>
                    </a:lnTo>
                    <a:lnTo>
                      <a:pt x="372" y="275"/>
                    </a:lnTo>
                    <a:lnTo>
                      <a:pt x="370" y="277"/>
                    </a:lnTo>
                    <a:lnTo>
                      <a:pt x="368" y="277"/>
                    </a:lnTo>
                    <a:lnTo>
                      <a:pt x="366" y="279"/>
                    </a:lnTo>
                    <a:lnTo>
                      <a:pt x="364" y="279"/>
                    </a:lnTo>
                    <a:lnTo>
                      <a:pt x="364" y="281"/>
                    </a:lnTo>
                    <a:lnTo>
                      <a:pt x="363" y="281"/>
                    </a:lnTo>
                    <a:lnTo>
                      <a:pt x="363" y="283"/>
                    </a:lnTo>
                    <a:lnTo>
                      <a:pt x="361" y="284"/>
                    </a:lnTo>
                    <a:lnTo>
                      <a:pt x="359" y="284"/>
                    </a:lnTo>
                    <a:lnTo>
                      <a:pt x="359" y="286"/>
                    </a:lnTo>
                    <a:lnTo>
                      <a:pt x="357" y="286"/>
                    </a:lnTo>
                    <a:lnTo>
                      <a:pt x="357" y="288"/>
                    </a:lnTo>
                    <a:lnTo>
                      <a:pt x="355" y="288"/>
                    </a:lnTo>
                    <a:lnTo>
                      <a:pt x="353" y="288"/>
                    </a:lnTo>
                    <a:lnTo>
                      <a:pt x="351" y="290"/>
                    </a:lnTo>
                    <a:lnTo>
                      <a:pt x="349" y="290"/>
                    </a:lnTo>
                    <a:lnTo>
                      <a:pt x="351" y="290"/>
                    </a:lnTo>
                    <a:lnTo>
                      <a:pt x="349" y="292"/>
                    </a:lnTo>
                    <a:lnTo>
                      <a:pt x="347" y="292"/>
                    </a:lnTo>
                    <a:lnTo>
                      <a:pt x="345" y="294"/>
                    </a:lnTo>
                    <a:lnTo>
                      <a:pt x="343" y="294"/>
                    </a:lnTo>
                    <a:lnTo>
                      <a:pt x="341" y="296"/>
                    </a:lnTo>
                    <a:lnTo>
                      <a:pt x="340" y="296"/>
                    </a:lnTo>
                    <a:lnTo>
                      <a:pt x="338" y="298"/>
                    </a:lnTo>
                    <a:lnTo>
                      <a:pt x="336" y="298"/>
                    </a:lnTo>
                    <a:lnTo>
                      <a:pt x="334" y="300"/>
                    </a:lnTo>
                    <a:lnTo>
                      <a:pt x="332" y="300"/>
                    </a:lnTo>
                    <a:lnTo>
                      <a:pt x="330" y="302"/>
                    </a:lnTo>
                    <a:lnTo>
                      <a:pt x="328" y="302"/>
                    </a:lnTo>
                    <a:lnTo>
                      <a:pt x="328" y="304"/>
                    </a:lnTo>
                    <a:lnTo>
                      <a:pt x="326" y="304"/>
                    </a:lnTo>
                    <a:lnTo>
                      <a:pt x="326" y="306"/>
                    </a:lnTo>
                    <a:lnTo>
                      <a:pt x="324" y="306"/>
                    </a:lnTo>
                    <a:lnTo>
                      <a:pt x="324" y="307"/>
                    </a:lnTo>
                    <a:lnTo>
                      <a:pt x="322" y="307"/>
                    </a:lnTo>
                    <a:lnTo>
                      <a:pt x="320" y="309"/>
                    </a:lnTo>
                    <a:lnTo>
                      <a:pt x="318" y="309"/>
                    </a:lnTo>
                    <a:lnTo>
                      <a:pt x="316" y="311"/>
                    </a:lnTo>
                    <a:lnTo>
                      <a:pt x="315" y="311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3" y="315"/>
                    </a:lnTo>
                    <a:lnTo>
                      <a:pt x="311" y="315"/>
                    </a:lnTo>
                    <a:lnTo>
                      <a:pt x="311" y="317"/>
                    </a:lnTo>
                    <a:lnTo>
                      <a:pt x="309" y="317"/>
                    </a:lnTo>
                    <a:lnTo>
                      <a:pt x="309" y="319"/>
                    </a:lnTo>
                    <a:lnTo>
                      <a:pt x="307" y="319"/>
                    </a:lnTo>
                    <a:lnTo>
                      <a:pt x="307" y="321"/>
                    </a:lnTo>
                    <a:lnTo>
                      <a:pt x="305" y="321"/>
                    </a:lnTo>
                    <a:lnTo>
                      <a:pt x="305" y="323"/>
                    </a:lnTo>
                    <a:lnTo>
                      <a:pt x="305" y="325"/>
                    </a:lnTo>
                    <a:lnTo>
                      <a:pt x="303" y="325"/>
                    </a:lnTo>
                    <a:lnTo>
                      <a:pt x="303" y="327"/>
                    </a:lnTo>
                    <a:lnTo>
                      <a:pt x="299" y="330"/>
                    </a:lnTo>
                    <a:lnTo>
                      <a:pt x="299" y="332"/>
                    </a:lnTo>
                    <a:lnTo>
                      <a:pt x="299" y="334"/>
                    </a:lnTo>
                    <a:lnTo>
                      <a:pt x="297" y="334"/>
                    </a:lnTo>
                    <a:lnTo>
                      <a:pt x="297" y="336"/>
                    </a:lnTo>
                    <a:lnTo>
                      <a:pt x="295" y="338"/>
                    </a:lnTo>
                    <a:lnTo>
                      <a:pt x="295" y="340"/>
                    </a:lnTo>
                    <a:lnTo>
                      <a:pt x="295" y="342"/>
                    </a:lnTo>
                    <a:lnTo>
                      <a:pt x="295" y="344"/>
                    </a:lnTo>
                    <a:lnTo>
                      <a:pt x="293" y="346"/>
                    </a:lnTo>
                    <a:lnTo>
                      <a:pt x="293" y="348"/>
                    </a:lnTo>
                    <a:lnTo>
                      <a:pt x="293" y="350"/>
                    </a:lnTo>
                    <a:lnTo>
                      <a:pt x="293" y="352"/>
                    </a:lnTo>
                    <a:lnTo>
                      <a:pt x="293" y="354"/>
                    </a:lnTo>
                    <a:lnTo>
                      <a:pt x="293" y="355"/>
                    </a:lnTo>
                    <a:lnTo>
                      <a:pt x="293" y="357"/>
                    </a:lnTo>
                    <a:lnTo>
                      <a:pt x="293" y="359"/>
                    </a:lnTo>
                    <a:lnTo>
                      <a:pt x="295" y="359"/>
                    </a:lnTo>
                    <a:lnTo>
                      <a:pt x="295" y="361"/>
                    </a:lnTo>
                    <a:lnTo>
                      <a:pt x="295" y="365"/>
                    </a:lnTo>
                    <a:lnTo>
                      <a:pt x="295" y="367"/>
                    </a:lnTo>
                    <a:lnTo>
                      <a:pt x="297" y="367"/>
                    </a:lnTo>
                    <a:lnTo>
                      <a:pt x="297" y="369"/>
                    </a:lnTo>
                    <a:lnTo>
                      <a:pt x="297" y="371"/>
                    </a:lnTo>
                    <a:lnTo>
                      <a:pt x="297" y="373"/>
                    </a:lnTo>
                    <a:lnTo>
                      <a:pt x="299" y="375"/>
                    </a:lnTo>
                    <a:lnTo>
                      <a:pt x="299" y="380"/>
                    </a:lnTo>
                    <a:lnTo>
                      <a:pt x="299" y="382"/>
                    </a:lnTo>
                    <a:lnTo>
                      <a:pt x="301" y="382"/>
                    </a:lnTo>
                    <a:lnTo>
                      <a:pt x="301" y="384"/>
                    </a:lnTo>
                    <a:lnTo>
                      <a:pt x="301" y="386"/>
                    </a:lnTo>
                    <a:lnTo>
                      <a:pt x="301" y="388"/>
                    </a:lnTo>
                    <a:lnTo>
                      <a:pt x="301" y="390"/>
                    </a:lnTo>
                    <a:lnTo>
                      <a:pt x="299" y="390"/>
                    </a:lnTo>
                    <a:lnTo>
                      <a:pt x="297" y="390"/>
                    </a:lnTo>
                    <a:lnTo>
                      <a:pt x="295" y="390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2" y="394"/>
                    </a:lnTo>
                    <a:lnTo>
                      <a:pt x="293" y="394"/>
                    </a:lnTo>
                    <a:lnTo>
                      <a:pt x="292" y="394"/>
                    </a:lnTo>
                    <a:lnTo>
                      <a:pt x="293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88" y="392"/>
                    </a:lnTo>
                    <a:lnTo>
                      <a:pt x="286" y="392"/>
                    </a:lnTo>
                    <a:lnTo>
                      <a:pt x="288" y="392"/>
                    </a:lnTo>
                    <a:lnTo>
                      <a:pt x="288" y="390"/>
                    </a:lnTo>
                    <a:lnTo>
                      <a:pt x="288" y="392"/>
                    </a:lnTo>
                    <a:lnTo>
                      <a:pt x="286" y="392"/>
                    </a:lnTo>
                    <a:lnTo>
                      <a:pt x="286" y="390"/>
                    </a:lnTo>
                    <a:lnTo>
                      <a:pt x="286" y="392"/>
                    </a:lnTo>
                    <a:lnTo>
                      <a:pt x="286" y="390"/>
                    </a:lnTo>
                    <a:lnTo>
                      <a:pt x="284" y="390"/>
                    </a:lnTo>
                    <a:lnTo>
                      <a:pt x="284" y="388"/>
                    </a:lnTo>
                    <a:lnTo>
                      <a:pt x="282" y="388"/>
                    </a:lnTo>
                    <a:lnTo>
                      <a:pt x="284" y="388"/>
                    </a:lnTo>
                    <a:lnTo>
                      <a:pt x="282" y="388"/>
                    </a:lnTo>
                    <a:lnTo>
                      <a:pt x="280" y="388"/>
                    </a:lnTo>
                    <a:lnTo>
                      <a:pt x="280" y="386"/>
                    </a:lnTo>
                    <a:lnTo>
                      <a:pt x="280" y="388"/>
                    </a:lnTo>
                    <a:lnTo>
                      <a:pt x="278" y="388"/>
                    </a:lnTo>
                    <a:lnTo>
                      <a:pt x="278" y="386"/>
                    </a:lnTo>
                    <a:lnTo>
                      <a:pt x="276" y="386"/>
                    </a:lnTo>
                    <a:lnTo>
                      <a:pt x="274" y="386"/>
                    </a:lnTo>
                    <a:lnTo>
                      <a:pt x="272" y="386"/>
                    </a:lnTo>
                    <a:lnTo>
                      <a:pt x="270" y="386"/>
                    </a:lnTo>
                    <a:lnTo>
                      <a:pt x="270" y="388"/>
                    </a:lnTo>
                    <a:lnTo>
                      <a:pt x="270" y="386"/>
                    </a:lnTo>
                    <a:lnTo>
                      <a:pt x="268" y="386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1" y="384"/>
                    </a:lnTo>
                    <a:lnTo>
                      <a:pt x="263" y="384"/>
                    </a:lnTo>
                    <a:lnTo>
                      <a:pt x="261" y="384"/>
                    </a:lnTo>
                    <a:lnTo>
                      <a:pt x="261" y="382"/>
                    </a:lnTo>
                    <a:lnTo>
                      <a:pt x="259" y="382"/>
                    </a:lnTo>
                    <a:lnTo>
                      <a:pt x="259" y="380"/>
                    </a:lnTo>
                    <a:lnTo>
                      <a:pt x="257" y="380"/>
                    </a:lnTo>
                    <a:lnTo>
                      <a:pt x="257" y="382"/>
                    </a:lnTo>
                    <a:lnTo>
                      <a:pt x="257" y="380"/>
                    </a:lnTo>
                    <a:lnTo>
                      <a:pt x="255" y="380"/>
                    </a:lnTo>
                    <a:lnTo>
                      <a:pt x="253" y="380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1" y="380"/>
                    </a:lnTo>
                    <a:lnTo>
                      <a:pt x="251" y="378"/>
                    </a:lnTo>
                    <a:lnTo>
                      <a:pt x="249" y="378"/>
                    </a:lnTo>
                    <a:lnTo>
                      <a:pt x="249" y="377"/>
                    </a:lnTo>
                    <a:lnTo>
                      <a:pt x="247" y="377"/>
                    </a:lnTo>
                    <a:lnTo>
                      <a:pt x="247" y="375"/>
                    </a:lnTo>
                    <a:lnTo>
                      <a:pt x="245" y="375"/>
                    </a:lnTo>
                    <a:lnTo>
                      <a:pt x="245" y="377"/>
                    </a:lnTo>
                    <a:lnTo>
                      <a:pt x="245" y="375"/>
                    </a:lnTo>
                    <a:lnTo>
                      <a:pt x="245" y="377"/>
                    </a:lnTo>
                    <a:lnTo>
                      <a:pt x="244" y="377"/>
                    </a:lnTo>
                    <a:lnTo>
                      <a:pt x="244" y="375"/>
                    </a:lnTo>
                    <a:lnTo>
                      <a:pt x="242" y="375"/>
                    </a:lnTo>
                    <a:lnTo>
                      <a:pt x="240" y="375"/>
                    </a:lnTo>
                    <a:lnTo>
                      <a:pt x="238" y="375"/>
                    </a:lnTo>
                    <a:lnTo>
                      <a:pt x="238" y="373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5"/>
                    </a:lnTo>
                    <a:lnTo>
                      <a:pt x="234" y="363"/>
                    </a:lnTo>
                    <a:lnTo>
                      <a:pt x="234" y="361"/>
                    </a:lnTo>
                    <a:lnTo>
                      <a:pt x="232" y="361"/>
                    </a:lnTo>
                    <a:lnTo>
                      <a:pt x="232" y="359"/>
                    </a:lnTo>
                    <a:lnTo>
                      <a:pt x="232" y="357"/>
                    </a:lnTo>
                    <a:lnTo>
                      <a:pt x="230" y="357"/>
                    </a:lnTo>
                    <a:lnTo>
                      <a:pt x="230" y="355"/>
                    </a:lnTo>
                    <a:lnTo>
                      <a:pt x="228" y="355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2"/>
                    </a:lnTo>
                    <a:lnTo>
                      <a:pt x="226" y="350"/>
                    </a:lnTo>
                    <a:lnTo>
                      <a:pt x="226" y="348"/>
                    </a:lnTo>
                    <a:lnTo>
                      <a:pt x="228" y="348"/>
                    </a:lnTo>
                    <a:lnTo>
                      <a:pt x="228" y="346"/>
                    </a:lnTo>
                    <a:lnTo>
                      <a:pt x="226" y="346"/>
                    </a:lnTo>
                    <a:lnTo>
                      <a:pt x="226" y="344"/>
                    </a:lnTo>
                    <a:lnTo>
                      <a:pt x="224" y="344"/>
                    </a:lnTo>
                    <a:lnTo>
                      <a:pt x="226" y="344"/>
                    </a:lnTo>
                    <a:lnTo>
                      <a:pt x="226" y="342"/>
                    </a:lnTo>
                    <a:lnTo>
                      <a:pt x="224" y="342"/>
                    </a:lnTo>
                    <a:lnTo>
                      <a:pt x="224" y="340"/>
                    </a:lnTo>
                    <a:lnTo>
                      <a:pt x="224" y="338"/>
                    </a:lnTo>
                    <a:lnTo>
                      <a:pt x="226" y="338"/>
                    </a:lnTo>
                    <a:lnTo>
                      <a:pt x="224" y="338"/>
                    </a:lnTo>
                    <a:lnTo>
                      <a:pt x="224" y="336"/>
                    </a:lnTo>
                    <a:lnTo>
                      <a:pt x="226" y="336"/>
                    </a:lnTo>
                    <a:lnTo>
                      <a:pt x="224" y="336"/>
                    </a:lnTo>
                    <a:lnTo>
                      <a:pt x="224" y="334"/>
                    </a:lnTo>
                    <a:lnTo>
                      <a:pt x="224" y="332"/>
                    </a:lnTo>
                    <a:lnTo>
                      <a:pt x="222" y="332"/>
                    </a:lnTo>
                    <a:lnTo>
                      <a:pt x="222" y="330"/>
                    </a:lnTo>
                    <a:lnTo>
                      <a:pt x="222" y="332"/>
                    </a:lnTo>
                    <a:lnTo>
                      <a:pt x="222" y="330"/>
                    </a:lnTo>
                    <a:lnTo>
                      <a:pt x="220" y="330"/>
                    </a:lnTo>
                    <a:lnTo>
                      <a:pt x="219" y="330"/>
                    </a:lnTo>
                    <a:lnTo>
                      <a:pt x="219" y="329"/>
                    </a:lnTo>
                    <a:lnTo>
                      <a:pt x="219" y="330"/>
                    </a:lnTo>
                    <a:lnTo>
                      <a:pt x="219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3" y="325"/>
                    </a:lnTo>
                    <a:lnTo>
                      <a:pt x="213" y="323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09" y="315"/>
                    </a:lnTo>
                    <a:lnTo>
                      <a:pt x="207" y="315"/>
                    </a:lnTo>
                    <a:lnTo>
                      <a:pt x="207" y="313"/>
                    </a:lnTo>
                    <a:lnTo>
                      <a:pt x="205" y="313"/>
                    </a:lnTo>
                    <a:lnTo>
                      <a:pt x="205" y="311"/>
                    </a:lnTo>
                    <a:lnTo>
                      <a:pt x="203" y="311"/>
                    </a:lnTo>
                    <a:lnTo>
                      <a:pt x="203" y="309"/>
                    </a:lnTo>
                    <a:lnTo>
                      <a:pt x="201" y="309"/>
                    </a:lnTo>
                    <a:lnTo>
                      <a:pt x="201" y="307"/>
                    </a:lnTo>
                    <a:lnTo>
                      <a:pt x="199" y="307"/>
                    </a:lnTo>
                    <a:lnTo>
                      <a:pt x="199" y="306"/>
                    </a:lnTo>
                    <a:lnTo>
                      <a:pt x="199" y="304"/>
                    </a:lnTo>
                    <a:lnTo>
                      <a:pt x="197" y="304"/>
                    </a:lnTo>
                    <a:lnTo>
                      <a:pt x="199" y="302"/>
                    </a:lnTo>
                    <a:lnTo>
                      <a:pt x="197" y="302"/>
                    </a:lnTo>
                    <a:lnTo>
                      <a:pt x="197" y="300"/>
                    </a:lnTo>
                    <a:lnTo>
                      <a:pt x="199" y="300"/>
                    </a:lnTo>
                    <a:lnTo>
                      <a:pt x="197" y="300"/>
                    </a:lnTo>
                    <a:lnTo>
                      <a:pt x="197" y="298"/>
                    </a:lnTo>
                    <a:lnTo>
                      <a:pt x="195" y="298"/>
                    </a:lnTo>
                    <a:lnTo>
                      <a:pt x="197" y="298"/>
                    </a:lnTo>
                    <a:lnTo>
                      <a:pt x="197" y="296"/>
                    </a:lnTo>
                    <a:lnTo>
                      <a:pt x="195" y="296"/>
                    </a:lnTo>
                    <a:lnTo>
                      <a:pt x="195" y="294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4" y="290"/>
                    </a:lnTo>
                    <a:lnTo>
                      <a:pt x="192" y="290"/>
                    </a:lnTo>
                    <a:lnTo>
                      <a:pt x="192" y="288"/>
                    </a:lnTo>
                    <a:lnTo>
                      <a:pt x="192" y="286"/>
                    </a:lnTo>
                    <a:lnTo>
                      <a:pt x="190" y="286"/>
                    </a:lnTo>
                    <a:lnTo>
                      <a:pt x="190" y="284"/>
                    </a:lnTo>
                    <a:lnTo>
                      <a:pt x="188" y="284"/>
                    </a:lnTo>
                    <a:lnTo>
                      <a:pt x="188" y="283"/>
                    </a:lnTo>
                    <a:lnTo>
                      <a:pt x="188" y="281"/>
                    </a:lnTo>
                    <a:lnTo>
                      <a:pt x="188" y="279"/>
                    </a:lnTo>
                    <a:lnTo>
                      <a:pt x="188" y="277"/>
                    </a:lnTo>
                    <a:lnTo>
                      <a:pt x="186" y="277"/>
                    </a:lnTo>
                    <a:lnTo>
                      <a:pt x="186" y="275"/>
                    </a:lnTo>
                    <a:lnTo>
                      <a:pt x="184" y="275"/>
                    </a:lnTo>
                    <a:lnTo>
                      <a:pt x="186" y="275"/>
                    </a:lnTo>
                    <a:lnTo>
                      <a:pt x="184" y="275"/>
                    </a:lnTo>
                    <a:lnTo>
                      <a:pt x="184" y="273"/>
                    </a:lnTo>
                    <a:lnTo>
                      <a:pt x="182" y="273"/>
                    </a:lnTo>
                    <a:lnTo>
                      <a:pt x="182" y="271"/>
                    </a:lnTo>
                    <a:lnTo>
                      <a:pt x="180" y="271"/>
                    </a:lnTo>
                    <a:lnTo>
                      <a:pt x="180" y="269"/>
                    </a:lnTo>
                    <a:lnTo>
                      <a:pt x="178" y="269"/>
                    </a:lnTo>
                    <a:lnTo>
                      <a:pt x="176" y="269"/>
                    </a:lnTo>
                    <a:lnTo>
                      <a:pt x="176" y="267"/>
                    </a:lnTo>
                    <a:lnTo>
                      <a:pt x="176" y="265"/>
                    </a:lnTo>
                    <a:lnTo>
                      <a:pt x="174" y="265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1" y="263"/>
                    </a:lnTo>
                    <a:lnTo>
                      <a:pt x="169" y="263"/>
                    </a:lnTo>
                    <a:lnTo>
                      <a:pt x="169" y="261"/>
                    </a:lnTo>
                    <a:lnTo>
                      <a:pt x="171" y="261"/>
                    </a:lnTo>
                    <a:lnTo>
                      <a:pt x="171" y="259"/>
                    </a:lnTo>
                    <a:lnTo>
                      <a:pt x="169" y="259"/>
                    </a:lnTo>
                    <a:lnTo>
                      <a:pt x="169" y="261"/>
                    </a:lnTo>
                    <a:lnTo>
                      <a:pt x="169" y="259"/>
                    </a:lnTo>
                    <a:lnTo>
                      <a:pt x="169" y="258"/>
                    </a:lnTo>
                    <a:lnTo>
                      <a:pt x="167" y="258"/>
                    </a:lnTo>
                    <a:lnTo>
                      <a:pt x="167" y="256"/>
                    </a:lnTo>
                    <a:lnTo>
                      <a:pt x="165" y="256"/>
                    </a:lnTo>
                    <a:lnTo>
                      <a:pt x="165" y="254"/>
                    </a:lnTo>
                    <a:lnTo>
                      <a:pt x="163" y="254"/>
                    </a:lnTo>
                    <a:lnTo>
                      <a:pt x="161" y="254"/>
                    </a:lnTo>
                    <a:lnTo>
                      <a:pt x="161" y="252"/>
                    </a:lnTo>
                    <a:lnTo>
                      <a:pt x="159" y="252"/>
                    </a:lnTo>
                    <a:lnTo>
                      <a:pt x="159" y="254"/>
                    </a:lnTo>
                    <a:lnTo>
                      <a:pt x="157" y="254"/>
                    </a:lnTo>
                    <a:lnTo>
                      <a:pt x="155" y="254"/>
                    </a:lnTo>
                    <a:lnTo>
                      <a:pt x="153" y="254"/>
                    </a:lnTo>
                    <a:lnTo>
                      <a:pt x="151" y="254"/>
                    </a:lnTo>
                    <a:lnTo>
                      <a:pt x="151" y="252"/>
                    </a:lnTo>
                    <a:lnTo>
                      <a:pt x="151" y="254"/>
                    </a:lnTo>
                    <a:lnTo>
                      <a:pt x="151" y="252"/>
                    </a:lnTo>
                    <a:lnTo>
                      <a:pt x="149" y="252"/>
                    </a:lnTo>
                    <a:lnTo>
                      <a:pt x="149" y="254"/>
                    </a:lnTo>
                    <a:lnTo>
                      <a:pt x="147" y="254"/>
                    </a:lnTo>
                    <a:lnTo>
                      <a:pt x="147" y="252"/>
                    </a:lnTo>
                    <a:lnTo>
                      <a:pt x="147" y="254"/>
                    </a:lnTo>
                    <a:lnTo>
                      <a:pt x="147" y="252"/>
                    </a:lnTo>
                    <a:lnTo>
                      <a:pt x="146" y="252"/>
                    </a:lnTo>
                    <a:lnTo>
                      <a:pt x="147" y="252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4" y="252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4"/>
                    </a:lnTo>
                    <a:lnTo>
                      <a:pt x="128" y="254"/>
                    </a:lnTo>
                    <a:lnTo>
                      <a:pt x="128" y="256"/>
                    </a:lnTo>
                    <a:lnTo>
                      <a:pt x="128" y="254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4" y="256"/>
                    </a:lnTo>
                    <a:lnTo>
                      <a:pt x="124" y="258"/>
                    </a:lnTo>
                    <a:lnTo>
                      <a:pt x="123" y="258"/>
                    </a:lnTo>
                    <a:lnTo>
                      <a:pt x="123" y="259"/>
                    </a:lnTo>
                    <a:lnTo>
                      <a:pt x="123" y="258"/>
                    </a:lnTo>
                    <a:lnTo>
                      <a:pt x="123" y="259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1" y="263"/>
                    </a:lnTo>
                    <a:lnTo>
                      <a:pt x="121" y="265"/>
                    </a:lnTo>
                    <a:lnTo>
                      <a:pt x="121" y="267"/>
                    </a:lnTo>
                    <a:lnTo>
                      <a:pt x="119" y="267"/>
                    </a:lnTo>
                    <a:lnTo>
                      <a:pt x="119" y="269"/>
                    </a:lnTo>
                    <a:lnTo>
                      <a:pt x="119" y="271"/>
                    </a:lnTo>
                    <a:lnTo>
                      <a:pt x="117" y="271"/>
                    </a:lnTo>
                    <a:lnTo>
                      <a:pt x="117" y="273"/>
                    </a:lnTo>
                    <a:lnTo>
                      <a:pt x="119" y="273"/>
                    </a:lnTo>
                    <a:lnTo>
                      <a:pt x="119" y="275"/>
                    </a:lnTo>
                    <a:lnTo>
                      <a:pt x="117" y="275"/>
                    </a:lnTo>
                    <a:lnTo>
                      <a:pt x="117" y="273"/>
                    </a:lnTo>
                    <a:lnTo>
                      <a:pt x="117" y="275"/>
                    </a:lnTo>
                    <a:lnTo>
                      <a:pt x="115" y="275"/>
                    </a:lnTo>
                    <a:lnTo>
                      <a:pt x="115" y="277"/>
                    </a:lnTo>
                    <a:lnTo>
                      <a:pt x="113" y="277"/>
                    </a:lnTo>
                    <a:lnTo>
                      <a:pt x="113" y="279"/>
                    </a:lnTo>
                    <a:lnTo>
                      <a:pt x="111" y="279"/>
                    </a:lnTo>
                    <a:lnTo>
                      <a:pt x="113" y="279"/>
                    </a:lnTo>
                    <a:lnTo>
                      <a:pt x="111" y="279"/>
                    </a:lnTo>
                    <a:lnTo>
                      <a:pt x="111" y="281"/>
                    </a:lnTo>
                    <a:lnTo>
                      <a:pt x="111" y="279"/>
                    </a:lnTo>
                    <a:lnTo>
                      <a:pt x="111" y="281"/>
                    </a:lnTo>
                    <a:lnTo>
                      <a:pt x="111" y="283"/>
                    </a:lnTo>
                    <a:lnTo>
                      <a:pt x="109" y="283"/>
                    </a:lnTo>
                    <a:lnTo>
                      <a:pt x="107" y="283"/>
                    </a:lnTo>
                    <a:lnTo>
                      <a:pt x="105" y="283"/>
                    </a:lnTo>
                    <a:lnTo>
                      <a:pt x="105" y="281"/>
                    </a:lnTo>
                    <a:lnTo>
                      <a:pt x="105" y="283"/>
                    </a:lnTo>
                    <a:lnTo>
                      <a:pt x="105" y="281"/>
                    </a:lnTo>
                    <a:lnTo>
                      <a:pt x="103" y="281"/>
                    </a:lnTo>
                    <a:lnTo>
                      <a:pt x="101" y="281"/>
                    </a:lnTo>
                    <a:lnTo>
                      <a:pt x="101" y="279"/>
                    </a:lnTo>
                    <a:lnTo>
                      <a:pt x="99" y="279"/>
                    </a:lnTo>
                    <a:lnTo>
                      <a:pt x="99" y="277"/>
                    </a:lnTo>
                    <a:lnTo>
                      <a:pt x="98" y="277"/>
                    </a:lnTo>
                    <a:lnTo>
                      <a:pt x="96" y="277"/>
                    </a:lnTo>
                    <a:lnTo>
                      <a:pt x="96" y="275"/>
                    </a:lnTo>
                    <a:lnTo>
                      <a:pt x="96" y="277"/>
                    </a:lnTo>
                    <a:lnTo>
                      <a:pt x="94" y="277"/>
                    </a:lnTo>
                    <a:lnTo>
                      <a:pt x="94" y="275"/>
                    </a:lnTo>
                    <a:lnTo>
                      <a:pt x="92" y="275"/>
                    </a:lnTo>
                    <a:lnTo>
                      <a:pt x="92" y="273"/>
                    </a:lnTo>
                    <a:lnTo>
                      <a:pt x="90" y="273"/>
                    </a:lnTo>
                    <a:lnTo>
                      <a:pt x="88" y="273"/>
                    </a:lnTo>
                    <a:lnTo>
                      <a:pt x="90" y="273"/>
                    </a:lnTo>
                    <a:lnTo>
                      <a:pt x="88" y="271"/>
                    </a:lnTo>
                    <a:lnTo>
                      <a:pt x="88" y="273"/>
                    </a:lnTo>
                    <a:lnTo>
                      <a:pt x="88" y="271"/>
                    </a:lnTo>
                    <a:lnTo>
                      <a:pt x="86" y="271"/>
                    </a:lnTo>
                    <a:lnTo>
                      <a:pt x="84" y="271"/>
                    </a:lnTo>
                    <a:lnTo>
                      <a:pt x="82" y="271"/>
                    </a:lnTo>
                    <a:lnTo>
                      <a:pt x="82" y="269"/>
                    </a:lnTo>
                    <a:lnTo>
                      <a:pt x="80" y="269"/>
                    </a:lnTo>
                    <a:lnTo>
                      <a:pt x="78" y="269"/>
                    </a:lnTo>
                    <a:lnTo>
                      <a:pt x="78" y="267"/>
                    </a:lnTo>
                    <a:lnTo>
                      <a:pt x="76" y="267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5" y="263"/>
                    </a:lnTo>
                    <a:lnTo>
                      <a:pt x="73" y="263"/>
                    </a:lnTo>
                    <a:lnTo>
                      <a:pt x="71" y="263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9" y="259"/>
                    </a:lnTo>
                    <a:lnTo>
                      <a:pt x="67" y="259"/>
                    </a:lnTo>
                    <a:lnTo>
                      <a:pt x="67" y="258"/>
                    </a:lnTo>
                    <a:lnTo>
                      <a:pt x="65" y="258"/>
                    </a:lnTo>
                    <a:lnTo>
                      <a:pt x="67" y="258"/>
                    </a:lnTo>
                    <a:lnTo>
                      <a:pt x="65" y="258"/>
                    </a:lnTo>
                    <a:lnTo>
                      <a:pt x="65" y="256"/>
                    </a:lnTo>
                    <a:lnTo>
                      <a:pt x="65" y="254"/>
                    </a:lnTo>
                    <a:lnTo>
                      <a:pt x="65" y="252"/>
                    </a:lnTo>
                    <a:lnTo>
                      <a:pt x="63" y="252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3" y="250"/>
                    </a:lnTo>
                    <a:lnTo>
                      <a:pt x="61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61" y="236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7" y="235"/>
                    </a:lnTo>
                    <a:lnTo>
                      <a:pt x="57" y="233"/>
                    </a:lnTo>
                    <a:lnTo>
                      <a:pt x="55" y="233"/>
                    </a:lnTo>
                    <a:lnTo>
                      <a:pt x="55" y="231"/>
                    </a:lnTo>
                    <a:lnTo>
                      <a:pt x="55" y="229"/>
                    </a:lnTo>
                    <a:lnTo>
                      <a:pt x="55" y="227"/>
                    </a:lnTo>
                    <a:lnTo>
                      <a:pt x="55" y="225"/>
                    </a:lnTo>
                    <a:lnTo>
                      <a:pt x="53" y="225"/>
                    </a:lnTo>
                    <a:lnTo>
                      <a:pt x="53" y="223"/>
                    </a:lnTo>
                    <a:lnTo>
                      <a:pt x="51" y="223"/>
                    </a:lnTo>
                    <a:lnTo>
                      <a:pt x="51" y="221"/>
                    </a:lnTo>
                    <a:lnTo>
                      <a:pt x="50" y="221"/>
                    </a:lnTo>
                    <a:lnTo>
                      <a:pt x="50" y="219"/>
                    </a:lnTo>
                    <a:lnTo>
                      <a:pt x="48" y="219"/>
                    </a:lnTo>
                    <a:lnTo>
                      <a:pt x="48" y="217"/>
                    </a:lnTo>
                    <a:lnTo>
                      <a:pt x="46" y="217"/>
                    </a:lnTo>
                    <a:lnTo>
                      <a:pt x="44" y="217"/>
                    </a:lnTo>
                    <a:lnTo>
                      <a:pt x="44" y="215"/>
                    </a:lnTo>
                    <a:lnTo>
                      <a:pt x="44" y="217"/>
                    </a:lnTo>
                    <a:lnTo>
                      <a:pt x="44" y="215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8" y="215"/>
                    </a:lnTo>
                    <a:lnTo>
                      <a:pt x="38" y="213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4" y="210"/>
                    </a:lnTo>
                    <a:lnTo>
                      <a:pt x="34" y="208"/>
                    </a:lnTo>
                    <a:lnTo>
                      <a:pt x="32" y="208"/>
                    </a:lnTo>
                    <a:lnTo>
                      <a:pt x="32" y="206"/>
                    </a:lnTo>
                    <a:lnTo>
                      <a:pt x="30" y="206"/>
                    </a:lnTo>
                    <a:lnTo>
                      <a:pt x="30" y="204"/>
                    </a:lnTo>
                    <a:lnTo>
                      <a:pt x="28" y="204"/>
                    </a:lnTo>
                    <a:lnTo>
                      <a:pt x="28" y="202"/>
                    </a:lnTo>
                    <a:lnTo>
                      <a:pt x="27" y="202"/>
                    </a:lnTo>
                    <a:lnTo>
                      <a:pt x="27" y="200"/>
                    </a:lnTo>
                    <a:lnTo>
                      <a:pt x="25" y="200"/>
                    </a:lnTo>
                    <a:lnTo>
                      <a:pt x="25" y="198"/>
                    </a:lnTo>
                    <a:lnTo>
                      <a:pt x="23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1" y="194"/>
                    </a:lnTo>
                    <a:lnTo>
                      <a:pt x="19" y="194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5" y="192"/>
                    </a:lnTo>
                    <a:lnTo>
                      <a:pt x="13" y="192"/>
                    </a:lnTo>
                    <a:lnTo>
                      <a:pt x="13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9" y="187"/>
                    </a:lnTo>
                    <a:lnTo>
                      <a:pt x="9" y="185"/>
                    </a:lnTo>
                    <a:lnTo>
                      <a:pt x="9" y="183"/>
                    </a:lnTo>
                    <a:lnTo>
                      <a:pt x="7" y="183"/>
                    </a:lnTo>
                    <a:lnTo>
                      <a:pt x="7" y="181"/>
                    </a:lnTo>
                    <a:lnTo>
                      <a:pt x="5" y="181"/>
                    </a:lnTo>
                    <a:lnTo>
                      <a:pt x="3" y="181"/>
                    </a:lnTo>
                    <a:lnTo>
                      <a:pt x="3" y="179"/>
                    </a:lnTo>
                    <a:lnTo>
                      <a:pt x="2" y="179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3" y="171"/>
                    </a:lnTo>
                    <a:lnTo>
                      <a:pt x="5" y="171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13" y="171"/>
                    </a:lnTo>
                    <a:lnTo>
                      <a:pt x="15" y="171"/>
                    </a:lnTo>
                    <a:lnTo>
                      <a:pt x="17" y="171"/>
                    </a:lnTo>
                    <a:lnTo>
                      <a:pt x="19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28" y="171"/>
                    </a:lnTo>
                    <a:lnTo>
                      <a:pt x="30" y="171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6" y="171"/>
                    </a:lnTo>
                    <a:lnTo>
                      <a:pt x="38" y="171"/>
                    </a:lnTo>
                    <a:lnTo>
                      <a:pt x="40" y="171"/>
                    </a:lnTo>
                    <a:lnTo>
                      <a:pt x="42" y="171"/>
                    </a:lnTo>
                    <a:lnTo>
                      <a:pt x="44" y="171"/>
                    </a:lnTo>
                    <a:lnTo>
                      <a:pt x="46" y="171"/>
                    </a:lnTo>
                    <a:lnTo>
                      <a:pt x="48" y="171"/>
                    </a:lnTo>
                    <a:lnTo>
                      <a:pt x="50" y="171"/>
                    </a:lnTo>
                    <a:lnTo>
                      <a:pt x="51" y="171"/>
                    </a:lnTo>
                    <a:lnTo>
                      <a:pt x="53" y="171"/>
                    </a:lnTo>
                    <a:lnTo>
                      <a:pt x="55" y="171"/>
                    </a:lnTo>
                    <a:lnTo>
                      <a:pt x="57" y="171"/>
                    </a:lnTo>
                    <a:lnTo>
                      <a:pt x="59" y="171"/>
                    </a:lnTo>
                    <a:lnTo>
                      <a:pt x="61" y="171"/>
                    </a:lnTo>
                    <a:lnTo>
                      <a:pt x="63" y="171"/>
                    </a:lnTo>
                    <a:lnTo>
                      <a:pt x="65" y="171"/>
                    </a:lnTo>
                    <a:lnTo>
                      <a:pt x="67" y="171"/>
                    </a:lnTo>
                    <a:lnTo>
                      <a:pt x="69" y="171"/>
                    </a:lnTo>
                    <a:lnTo>
                      <a:pt x="71" y="171"/>
                    </a:lnTo>
                    <a:lnTo>
                      <a:pt x="73" y="171"/>
                    </a:lnTo>
                    <a:lnTo>
                      <a:pt x="75" y="171"/>
                    </a:lnTo>
                    <a:lnTo>
                      <a:pt x="76" y="171"/>
                    </a:lnTo>
                    <a:lnTo>
                      <a:pt x="78" y="171"/>
                    </a:lnTo>
                    <a:lnTo>
                      <a:pt x="80" y="171"/>
                    </a:lnTo>
                    <a:lnTo>
                      <a:pt x="82" y="171"/>
                    </a:lnTo>
                    <a:lnTo>
                      <a:pt x="84" y="17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1" name="Freeform 34"/>
              <p:cNvSpPr>
                <a:spLocks/>
              </p:cNvSpPr>
              <p:nvPr/>
            </p:nvSpPr>
            <p:spPr bwMode="auto">
              <a:xfrm>
                <a:off x="2659761" y="2231281"/>
                <a:ext cx="462755" cy="338247"/>
              </a:xfrm>
              <a:custGeom>
                <a:avLst/>
                <a:gdLst>
                  <a:gd name="T0" fmla="*/ 0 w 223"/>
                  <a:gd name="T1" fmla="*/ 21 h 163"/>
                  <a:gd name="T2" fmla="*/ 0 w 223"/>
                  <a:gd name="T3" fmla="*/ 8 h 163"/>
                  <a:gd name="T4" fmla="*/ 6 w 223"/>
                  <a:gd name="T5" fmla="*/ 0 h 163"/>
                  <a:gd name="T6" fmla="*/ 19 w 223"/>
                  <a:gd name="T7" fmla="*/ 0 h 163"/>
                  <a:gd name="T8" fmla="*/ 32 w 223"/>
                  <a:gd name="T9" fmla="*/ 0 h 163"/>
                  <a:gd name="T10" fmla="*/ 46 w 223"/>
                  <a:gd name="T11" fmla="*/ 0 h 163"/>
                  <a:gd name="T12" fmla="*/ 59 w 223"/>
                  <a:gd name="T13" fmla="*/ 0 h 163"/>
                  <a:gd name="T14" fmla="*/ 73 w 223"/>
                  <a:gd name="T15" fmla="*/ 0 h 163"/>
                  <a:gd name="T16" fmla="*/ 86 w 223"/>
                  <a:gd name="T17" fmla="*/ 0 h 163"/>
                  <a:gd name="T18" fmla="*/ 100 w 223"/>
                  <a:gd name="T19" fmla="*/ 0 h 163"/>
                  <a:gd name="T20" fmla="*/ 113 w 223"/>
                  <a:gd name="T21" fmla="*/ 0 h 163"/>
                  <a:gd name="T22" fmla="*/ 127 w 223"/>
                  <a:gd name="T23" fmla="*/ 0 h 163"/>
                  <a:gd name="T24" fmla="*/ 140 w 223"/>
                  <a:gd name="T25" fmla="*/ 0 h 163"/>
                  <a:gd name="T26" fmla="*/ 153 w 223"/>
                  <a:gd name="T27" fmla="*/ 0 h 163"/>
                  <a:gd name="T28" fmla="*/ 167 w 223"/>
                  <a:gd name="T29" fmla="*/ 0 h 163"/>
                  <a:gd name="T30" fmla="*/ 180 w 223"/>
                  <a:gd name="T31" fmla="*/ 0 h 163"/>
                  <a:gd name="T32" fmla="*/ 194 w 223"/>
                  <a:gd name="T33" fmla="*/ 0 h 163"/>
                  <a:gd name="T34" fmla="*/ 207 w 223"/>
                  <a:gd name="T35" fmla="*/ 0 h 163"/>
                  <a:gd name="T36" fmla="*/ 221 w 223"/>
                  <a:gd name="T37" fmla="*/ 0 h 163"/>
                  <a:gd name="T38" fmla="*/ 221 w 223"/>
                  <a:gd name="T39" fmla="*/ 13 h 163"/>
                  <a:gd name="T40" fmla="*/ 221 w 223"/>
                  <a:gd name="T41" fmla="*/ 27 h 163"/>
                  <a:gd name="T42" fmla="*/ 221 w 223"/>
                  <a:gd name="T43" fmla="*/ 40 h 163"/>
                  <a:gd name="T44" fmla="*/ 221 w 223"/>
                  <a:gd name="T45" fmla="*/ 54 h 163"/>
                  <a:gd name="T46" fmla="*/ 221 w 223"/>
                  <a:gd name="T47" fmla="*/ 67 h 163"/>
                  <a:gd name="T48" fmla="*/ 221 w 223"/>
                  <a:gd name="T49" fmla="*/ 81 h 163"/>
                  <a:gd name="T50" fmla="*/ 221 w 223"/>
                  <a:gd name="T51" fmla="*/ 94 h 163"/>
                  <a:gd name="T52" fmla="*/ 221 w 223"/>
                  <a:gd name="T53" fmla="*/ 107 h 163"/>
                  <a:gd name="T54" fmla="*/ 221 w 223"/>
                  <a:gd name="T55" fmla="*/ 121 h 163"/>
                  <a:gd name="T56" fmla="*/ 223 w 223"/>
                  <a:gd name="T57" fmla="*/ 132 h 163"/>
                  <a:gd name="T58" fmla="*/ 223 w 223"/>
                  <a:gd name="T59" fmla="*/ 146 h 163"/>
                  <a:gd name="T60" fmla="*/ 223 w 223"/>
                  <a:gd name="T61" fmla="*/ 159 h 163"/>
                  <a:gd name="T62" fmla="*/ 213 w 223"/>
                  <a:gd name="T63" fmla="*/ 163 h 163"/>
                  <a:gd name="T64" fmla="*/ 200 w 223"/>
                  <a:gd name="T65" fmla="*/ 163 h 163"/>
                  <a:gd name="T66" fmla="*/ 186 w 223"/>
                  <a:gd name="T67" fmla="*/ 163 h 163"/>
                  <a:gd name="T68" fmla="*/ 173 w 223"/>
                  <a:gd name="T69" fmla="*/ 163 h 163"/>
                  <a:gd name="T70" fmla="*/ 159 w 223"/>
                  <a:gd name="T71" fmla="*/ 163 h 163"/>
                  <a:gd name="T72" fmla="*/ 146 w 223"/>
                  <a:gd name="T73" fmla="*/ 163 h 163"/>
                  <a:gd name="T74" fmla="*/ 132 w 223"/>
                  <a:gd name="T75" fmla="*/ 163 h 163"/>
                  <a:gd name="T76" fmla="*/ 119 w 223"/>
                  <a:gd name="T77" fmla="*/ 163 h 163"/>
                  <a:gd name="T78" fmla="*/ 105 w 223"/>
                  <a:gd name="T79" fmla="*/ 163 h 163"/>
                  <a:gd name="T80" fmla="*/ 92 w 223"/>
                  <a:gd name="T81" fmla="*/ 163 h 163"/>
                  <a:gd name="T82" fmla="*/ 79 w 223"/>
                  <a:gd name="T83" fmla="*/ 163 h 163"/>
                  <a:gd name="T84" fmla="*/ 65 w 223"/>
                  <a:gd name="T85" fmla="*/ 163 h 163"/>
                  <a:gd name="T86" fmla="*/ 52 w 223"/>
                  <a:gd name="T87" fmla="*/ 163 h 163"/>
                  <a:gd name="T88" fmla="*/ 38 w 223"/>
                  <a:gd name="T89" fmla="*/ 163 h 163"/>
                  <a:gd name="T90" fmla="*/ 25 w 223"/>
                  <a:gd name="T91" fmla="*/ 163 h 163"/>
                  <a:gd name="T92" fmla="*/ 11 w 223"/>
                  <a:gd name="T93" fmla="*/ 163 h 163"/>
                  <a:gd name="T94" fmla="*/ 0 w 223"/>
                  <a:gd name="T95" fmla="*/ 161 h 163"/>
                  <a:gd name="T96" fmla="*/ 0 w 223"/>
                  <a:gd name="T97" fmla="*/ 148 h 163"/>
                  <a:gd name="T98" fmla="*/ 0 w 223"/>
                  <a:gd name="T99" fmla="*/ 134 h 163"/>
                  <a:gd name="T100" fmla="*/ 0 w 223"/>
                  <a:gd name="T101" fmla="*/ 121 h 163"/>
                  <a:gd name="T102" fmla="*/ 0 w 223"/>
                  <a:gd name="T103" fmla="*/ 107 h 163"/>
                  <a:gd name="T104" fmla="*/ 0 w 223"/>
                  <a:gd name="T105" fmla="*/ 94 h 163"/>
                  <a:gd name="T106" fmla="*/ 0 w 223"/>
                  <a:gd name="T107" fmla="*/ 81 h 163"/>
                  <a:gd name="T108" fmla="*/ 0 w 223"/>
                  <a:gd name="T109" fmla="*/ 67 h 163"/>
                  <a:gd name="T110" fmla="*/ 0 w 223"/>
                  <a:gd name="T111" fmla="*/ 54 h 163"/>
                  <a:gd name="T112" fmla="*/ 0 w 223"/>
                  <a:gd name="T113" fmla="*/ 4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3" h="163">
                    <a:moveTo>
                      <a:pt x="0" y="33"/>
                    </a:move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1" y="2"/>
                    </a:lnTo>
                    <a:lnTo>
                      <a:pt x="221" y="4"/>
                    </a:lnTo>
                    <a:lnTo>
                      <a:pt x="221" y="6"/>
                    </a:lnTo>
                    <a:lnTo>
                      <a:pt x="221" y="8"/>
                    </a:lnTo>
                    <a:lnTo>
                      <a:pt x="221" y="9"/>
                    </a:lnTo>
                    <a:lnTo>
                      <a:pt x="221" y="11"/>
                    </a:lnTo>
                    <a:lnTo>
                      <a:pt x="221" y="13"/>
                    </a:lnTo>
                    <a:lnTo>
                      <a:pt x="221" y="15"/>
                    </a:lnTo>
                    <a:lnTo>
                      <a:pt x="221" y="17"/>
                    </a:lnTo>
                    <a:lnTo>
                      <a:pt x="221" y="19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4"/>
                    </a:lnTo>
                    <a:lnTo>
                      <a:pt x="221" y="36"/>
                    </a:lnTo>
                    <a:lnTo>
                      <a:pt x="221" y="38"/>
                    </a:lnTo>
                    <a:lnTo>
                      <a:pt x="221" y="40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1" y="56"/>
                    </a:lnTo>
                    <a:lnTo>
                      <a:pt x="221" y="57"/>
                    </a:lnTo>
                    <a:lnTo>
                      <a:pt x="221" y="59"/>
                    </a:lnTo>
                    <a:lnTo>
                      <a:pt x="221" y="61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1" y="82"/>
                    </a:lnTo>
                    <a:lnTo>
                      <a:pt x="221" y="84"/>
                    </a:lnTo>
                    <a:lnTo>
                      <a:pt x="221" y="86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7"/>
                    </a:lnTo>
                    <a:lnTo>
                      <a:pt x="221" y="109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0"/>
                    </a:lnTo>
                    <a:lnTo>
                      <a:pt x="223" y="132"/>
                    </a:lnTo>
                    <a:lnTo>
                      <a:pt x="223" y="134"/>
                    </a:lnTo>
                    <a:lnTo>
                      <a:pt x="223" y="136"/>
                    </a:lnTo>
                    <a:lnTo>
                      <a:pt x="223" y="138"/>
                    </a:lnTo>
                    <a:lnTo>
                      <a:pt x="223" y="140"/>
                    </a:lnTo>
                    <a:lnTo>
                      <a:pt x="223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3" y="150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1" y="163"/>
                    </a:lnTo>
                    <a:lnTo>
                      <a:pt x="219" y="163"/>
                    </a:lnTo>
                    <a:lnTo>
                      <a:pt x="217" y="163"/>
                    </a:lnTo>
                    <a:lnTo>
                      <a:pt x="215" y="163"/>
                    </a:lnTo>
                    <a:lnTo>
                      <a:pt x="213" y="163"/>
                    </a:lnTo>
                    <a:lnTo>
                      <a:pt x="211" y="163"/>
                    </a:lnTo>
                    <a:lnTo>
                      <a:pt x="209" y="163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200" y="163"/>
                    </a:lnTo>
                    <a:lnTo>
                      <a:pt x="198" y="163"/>
                    </a:lnTo>
                    <a:lnTo>
                      <a:pt x="196" y="163"/>
                    </a:lnTo>
                    <a:lnTo>
                      <a:pt x="194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0" y="163"/>
                    </a:lnTo>
                    <a:lnTo>
                      <a:pt x="178" y="163"/>
                    </a:lnTo>
                    <a:lnTo>
                      <a:pt x="176" y="163"/>
                    </a:lnTo>
                    <a:lnTo>
                      <a:pt x="175" y="163"/>
                    </a:lnTo>
                    <a:lnTo>
                      <a:pt x="173" y="163"/>
                    </a:lnTo>
                    <a:lnTo>
                      <a:pt x="171" y="163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3" y="163"/>
                    </a:lnTo>
                    <a:lnTo>
                      <a:pt x="161" y="163"/>
                    </a:lnTo>
                    <a:lnTo>
                      <a:pt x="159" y="163"/>
                    </a:lnTo>
                    <a:lnTo>
                      <a:pt x="157" y="163"/>
                    </a:lnTo>
                    <a:lnTo>
                      <a:pt x="155" y="163"/>
                    </a:lnTo>
                    <a:lnTo>
                      <a:pt x="153" y="163"/>
                    </a:lnTo>
                    <a:lnTo>
                      <a:pt x="152" y="163"/>
                    </a:lnTo>
                    <a:lnTo>
                      <a:pt x="150" y="163"/>
                    </a:lnTo>
                    <a:lnTo>
                      <a:pt x="148" y="163"/>
                    </a:lnTo>
                    <a:lnTo>
                      <a:pt x="146" y="163"/>
                    </a:lnTo>
                    <a:lnTo>
                      <a:pt x="144" y="163"/>
                    </a:lnTo>
                    <a:lnTo>
                      <a:pt x="142" y="163"/>
                    </a:lnTo>
                    <a:lnTo>
                      <a:pt x="140" y="163"/>
                    </a:lnTo>
                    <a:lnTo>
                      <a:pt x="138" y="163"/>
                    </a:lnTo>
                    <a:lnTo>
                      <a:pt x="136" y="163"/>
                    </a:lnTo>
                    <a:lnTo>
                      <a:pt x="134" y="163"/>
                    </a:lnTo>
                    <a:lnTo>
                      <a:pt x="132" y="163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7" y="163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19" y="163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3" y="163"/>
                    </a:lnTo>
                    <a:lnTo>
                      <a:pt x="111" y="163"/>
                    </a:lnTo>
                    <a:lnTo>
                      <a:pt x="109" y="163"/>
                    </a:lnTo>
                    <a:lnTo>
                      <a:pt x="107" y="163"/>
                    </a:lnTo>
                    <a:lnTo>
                      <a:pt x="105" y="163"/>
                    </a:lnTo>
                    <a:lnTo>
                      <a:pt x="104" y="163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6" y="163"/>
                    </a:lnTo>
                    <a:lnTo>
                      <a:pt x="94" y="163"/>
                    </a:lnTo>
                    <a:lnTo>
                      <a:pt x="92" y="163"/>
                    </a:lnTo>
                    <a:lnTo>
                      <a:pt x="90" y="163"/>
                    </a:lnTo>
                    <a:lnTo>
                      <a:pt x="88" y="163"/>
                    </a:lnTo>
                    <a:lnTo>
                      <a:pt x="86" y="163"/>
                    </a:lnTo>
                    <a:lnTo>
                      <a:pt x="84" y="163"/>
                    </a:lnTo>
                    <a:lnTo>
                      <a:pt x="82" y="163"/>
                    </a:lnTo>
                    <a:lnTo>
                      <a:pt x="80" y="163"/>
                    </a:lnTo>
                    <a:lnTo>
                      <a:pt x="79" y="163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1" y="163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59" y="163"/>
                    </a:lnTo>
                    <a:lnTo>
                      <a:pt x="57" y="163"/>
                    </a:lnTo>
                    <a:lnTo>
                      <a:pt x="55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6" y="163"/>
                    </a:lnTo>
                    <a:lnTo>
                      <a:pt x="34" y="163"/>
                    </a:lnTo>
                    <a:lnTo>
                      <a:pt x="32" y="163"/>
                    </a:lnTo>
                    <a:lnTo>
                      <a:pt x="31" y="163"/>
                    </a:lnTo>
                    <a:lnTo>
                      <a:pt x="29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7" y="163"/>
                    </a:lnTo>
                    <a:lnTo>
                      <a:pt x="15" y="163"/>
                    </a:lnTo>
                    <a:lnTo>
                      <a:pt x="13" y="163"/>
                    </a:lnTo>
                    <a:lnTo>
                      <a:pt x="11" y="163"/>
                    </a:lnTo>
                    <a:lnTo>
                      <a:pt x="9" y="163"/>
                    </a:lnTo>
                    <a:lnTo>
                      <a:pt x="7" y="163"/>
                    </a:lnTo>
                    <a:lnTo>
                      <a:pt x="6" y="163"/>
                    </a:lnTo>
                    <a:lnTo>
                      <a:pt x="4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2" name="Freeform 35"/>
              <p:cNvSpPr>
                <a:spLocks/>
              </p:cNvSpPr>
              <p:nvPr/>
            </p:nvSpPr>
            <p:spPr bwMode="auto">
              <a:xfrm>
                <a:off x="4344766" y="2712711"/>
                <a:ext cx="315420" cy="251091"/>
              </a:xfrm>
              <a:custGeom>
                <a:avLst/>
                <a:gdLst>
                  <a:gd name="T0" fmla="*/ 15 w 152"/>
                  <a:gd name="T1" fmla="*/ 33 h 121"/>
                  <a:gd name="T2" fmla="*/ 14 w 152"/>
                  <a:gd name="T3" fmla="*/ 27 h 121"/>
                  <a:gd name="T4" fmla="*/ 8 w 152"/>
                  <a:gd name="T5" fmla="*/ 25 h 121"/>
                  <a:gd name="T6" fmla="*/ 2 w 152"/>
                  <a:gd name="T7" fmla="*/ 23 h 121"/>
                  <a:gd name="T8" fmla="*/ 2 w 152"/>
                  <a:gd name="T9" fmla="*/ 16 h 121"/>
                  <a:gd name="T10" fmla="*/ 4 w 152"/>
                  <a:gd name="T11" fmla="*/ 14 h 121"/>
                  <a:gd name="T12" fmla="*/ 8 w 152"/>
                  <a:gd name="T13" fmla="*/ 10 h 121"/>
                  <a:gd name="T14" fmla="*/ 10 w 152"/>
                  <a:gd name="T15" fmla="*/ 8 h 121"/>
                  <a:gd name="T16" fmla="*/ 17 w 152"/>
                  <a:gd name="T17" fmla="*/ 4 h 121"/>
                  <a:gd name="T18" fmla="*/ 23 w 152"/>
                  <a:gd name="T19" fmla="*/ 2 h 121"/>
                  <a:gd name="T20" fmla="*/ 27 w 152"/>
                  <a:gd name="T21" fmla="*/ 2 h 121"/>
                  <a:gd name="T22" fmla="*/ 33 w 152"/>
                  <a:gd name="T23" fmla="*/ 0 h 121"/>
                  <a:gd name="T24" fmla="*/ 44 w 152"/>
                  <a:gd name="T25" fmla="*/ 0 h 121"/>
                  <a:gd name="T26" fmla="*/ 56 w 152"/>
                  <a:gd name="T27" fmla="*/ 2 h 121"/>
                  <a:gd name="T28" fmla="*/ 67 w 152"/>
                  <a:gd name="T29" fmla="*/ 2 h 121"/>
                  <a:gd name="T30" fmla="*/ 71 w 152"/>
                  <a:gd name="T31" fmla="*/ 6 h 121"/>
                  <a:gd name="T32" fmla="*/ 79 w 152"/>
                  <a:gd name="T33" fmla="*/ 6 h 121"/>
                  <a:gd name="T34" fmla="*/ 81 w 152"/>
                  <a:gd name="T35" fmla="*/ 16 h 121"/>
                  <a:gd name="T36" fmla="*/ 92 w 152"/>
                  <a:gd name="T37" fmla="*/ 16 h 121"/>
                  <a:gd name="T38" fmla="*/ 104 w 152"/>
                  <a:gd name="T39" fmla="*/ 16 h 121"/>
                  <a:gd name="T40" fmla="*/ 115 w 152"/>
                  <a:gd name="T41" fmla="*/ 16 h 121"/>
                  <a:gd name="T42" fmla="*/ 123 w 152"/>
                  <a:gd name="T43" fmla="*/ 23 h 121"/>
                  <a:gd name="T44" fmla="*/ 131 w 152"/>
                  <a:gd name="T45" fmla="*/ 33 h 121"/>
                  <a:gd name="T46" fmla="*/ 138 w 152"/>
                  <a:gd name="T47" fmla="*/ 39 h 121"/>
                  <a:gd name="T48" fmla="*/ 144 w 152"/>
                  <a:gd name="T49" fmla="*/ 44 h 121"/>
                  <a:gd name="T50" fmla="*/ 150 w 152"/>
                  <a:gd name="T51" fmla="*/ 50 h 121"/>
                  <a:gd name="T52" fmla="*/ 146 w 152"/>
                  <a:gd name="T53" fmla="*/ 56 h 121"/>
                  <a:gd name="T54" fmla="*/ 140 w 152"/>
                  <a:gd name="T55" fmla="*/ 62 h 121"/>
                  <a:gd name="T56" fmla="*/ 135 w 152"/>
                  <a:gd name="T57" fmla="*/ 67 h 121"/>
                  <a:gd name="T58" fmla="*/ 135 w 152"/>
                  <a:gd name="T59" fmla="*/ 75 h 121"/>
                  <a:gd name="T60" fmla="*/ 131 w 152"/>
                  <a:gd name="T61" fmla="*/ 83 h 121"/>
                  <a:gd name="T62" fmla="*/ 123 w 152"/>
                  <a:gd name="T63" fmla="*/ 87 h 121"/>
                  <a:gd name="T64" fmla="*/ 117 w 152"/>
                  <a:gd name="T65" fmla="*/ 92 h 121"/>
                  <a:gd name="T66" fmla="*/ 111 w 152"/>
                  <a:gd name="T67" fmla="*/ 98 h 121"/>
                  <a:gd name="T68" fmla="*/ 104 w 152"/>
                  <a:gd name="T69" fmla="*/ 102 h 121"/>
                  <a:gd name="T70" fmla="*/ 98 w 152"/>
                  <a:gd name="T71" fmla="*/ 104 h 121"/>
                  <a:gd name="T72" fmla="*/ 94 w 152"/>
                  <a:gd name="T73" fmla="*/ 112 h 121"/>
                  <a:gd name="T74" fmla="*/ 87 w 152"/>
                  <a:gd name="T75" fmla="*/ 115 h 121"/>
                  <a:gd name="T76" fmla="*/ 79 w 152"/>
                  <a:gd name="T77" fmla="*/ 121 h 121"/>
                  <a:gd name="T78" fmla="*/ 71 w 152"/>
                  <a:gd name="T79" fmla="*/ 117 h 121"/>
                  <a:gd name="T80" fmla="*/ 69 w 152"/>
                  <a:gd name="T81" fmla="*/ 115 h 121"/>
                  <a:gd name="T82" fmla="*/ 69 w 152"/>
                  <a:gd name="T83" fmla="*/ 108 h 121"/>
                  <a:gd name="T84" fmla="*/ 67 w 152"/>
                  <a:gd name="T85" fmla="*/ 102 h 121"/>
                  <a:gd name="T86" fmla="*/ 65 w 152"/>
                  <a:gd name="T87" fmla="*/ 100 h 121"/>
                  <a:gd name="T88" fmla="*/ 62 w 152"/>
                  <a:gd name="T89" fmla="*/ 96 h 121"/>
                  <a:gd name="T90" fmla="*/ 60 w 152"/>
                  <a:gd name="T91" fmla="*/ 94 h 121"/>
                  <a:gd name="T92" fmla="*/ 60 w 152"/>
                  <a:gd name="T93" fmla="*/ 94 h 121"/>
                  <a:gd name="T94" fmla="*/ 62 w 152"/>
                  <a:gd name="T95" fmla="*/ 90 h 121"/>
                  <a:gd name="T96" fmla="*/ 58 w 152"/>
                  <a:gd name="T97" fmla="*/ 87 h 121"/>
                  <a:gd name="T98" fmla="*/ 56 w 152"/>
                  <a:gd name="T99" fmla="*/ 81 h 121"/>
                  <a:gd name="T100" fmla="*/ 56 w 152"/>
                  <a:gd name="T101" fmla="*/ 81 h 121"/>
                  <a:gd name="T102" fmla="*/ 48 w 152"/>
                  <a:gd name="T103" fmla="*/ 77 h 121"/>
                  <a:gd name="T104" fmla="*/ 48 w 152"/>
                  <a:gd name="T105" fmla="*/ 73 h 121"/>
                  <a:gd name="T106" fmla="*/ 44 w 152"/>
                  <a:gd name="T107" fmla="*/ 69 h 121"/>
                  <a:gd name="T108" fmla="*/ 40 w 152"/>
                  <a:gd name="T109" fmla="*/ 62 h 121"/>
                  <a:gd name="T110" fmla="*/ 35 w 152"/>
                  <a:gd name="T111" fmla="*/ 56 h 121"/>
                  <a:gd name="T112" fmla="*/ 27 w 152"/>
                  <a:gd name="T113" fmla="*/ 52 h 121"/>
                  <a:gd name="T114" fmla="*/ 23 w 152"/>
                  <a:gd name="T115" fmla="*/ 4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2" h="121">
                    <a:moveTo>
                      <a:pt x="19" y="39"/>
                    </a:move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7" y="33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12"/>
                    </a:lnTo>
                    <a:lnTo>
                      <a:pt x="81" y="14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9"/>
                    </a:lnTo>
                    <a:lnTo>
                      <a:pt x="131" y="31"/>
                    </a:lnTo>
                    <a:lnTo>
                      <a:pt x="131" y="33"/>
                    </a:lnTo>
                    <a:lnTo>
                      <a:pt x="133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6" y="37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lnTo>
                      <a:pt x="140" y="41"/>
                    </a:lnTo>
                    <a:lnTo>
                      <a:pt x="140" y="42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2" y="54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4" y="58"/>
                    </a:lnTo>
                    <a:lnTo>
                      <a:pt x="142" y="58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5" y="67"/>
                    </a:lnTo>
                    <a:lnTo>
                      <a:pt x="135" y="69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3" y="73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7"/>
                    </a:lnTo>
                    <a:lnTo>
                      <a:pt x="135" y="79"/>
                    </a:lnTo>
                    <a:lnTo>
                      <a:pt x="133" y="79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1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5" y="87"/>
                    </a:lnTo>
                    <a:lnTo>
                      <a:pt x="123" y="87"/>
                    </a:lnTo>
                    <a:lnTo>
                      <a:pt x="121" y="87"/>
                    </a:lnTo>
                    <a:lnTo>
                      <a:pt x="121" y="89"/>
                    </a:lnTo>
                    <a:lnTo>
                      <a:pt x="119" y="89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7" y="92"/>
                    </a:lnTo>
                    <a:lnTo>
                      <a:pt x="115" y="92"/>
                    </a:lnTo>
                    <a:lnTo>
                      <a:pt x="115" y="94"/>
                    </a:lnTo>
                    <a:lnTo>
                      <a:pt x="113" y="94"/>
                    </a:lnTo>
                    <a:lnTo>
                      <a:pt x="113" y="96"/>
                    </a:lnTo>
                    <a:lnTo>
                      <a:pt x="111" y="96"/>
                    </a:lnTo>
                    <a:lnTo>
                      <a:pt x="111" y="98"/>
                    </a:lnTo>
                    <a:lnTo>
                      <a:pt x="110" y="98"/>
                    </a:lnTo>
                    <a:lnTo>
                      <a:pt x="108" y="98"/>
                    </a:lnTo>
                    <a:lnTo>
                      <a:pt x="108" y="100"/>
                    </a:lnTo>
                    <a:lnTo>
                      <a:pt x="106" y="100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4" y="102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100" y="104"/>
                    </a:lnTo>
                    <a:lnTo>
                      <a:pt x="98" y="104"/>
                    </a:lnTo>
                    <a:lnTo>
                      <a:pt x="98" y="106"/>
                    </a:lnTo>
                    <a:lnTo>
                      <a:pt x="96" y="106"/>
                    </a:lnTo>
                    <a:lnTo>
                      <a:pt x="96" y="108"/>
                    </a:lnTo>
                    <a:lnTo>
                      <a:pt x="94" y="108"/>
                    </a:lnTo>
                    <a:lnTo>
                      <a:pt x="94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8" y="113"/>
                    </a:lnTo>
                    <a:lnTo>
                      <a:pt x="88" y="115"/>
                    </a:lnTo>
                    <a:lnTo>
                      <a:pt x="87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19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5" y="104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102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5" y="100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6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0" y="92"/>
                    </a:lnTo>
                    <a:lnTo>
                      <a:pt x="62" y="92"/>
                    </a:lnTo>
                    <a:lnTo>
                      <a:pt x="60" y="92"/>
                    </a:lnTo>
                    <a:lnTo>
                      <a:pt x="62" y="90"/>
                    </a:lnTo>
                    <a:lnTo>
                      <a:pt x="60" y="90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0" y="79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2" y="65"/>
                    </a:lnTo>
                    <a:lnTo>
                      <a:pt x="42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39" y="62"/>
                    </a:lnTo>
                    <a:lnTo>
                      <a:pt x="37" y="62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3" name="Freeform 36"/>
              <p:cNvSpPr>
                <a:spLocks/>
              </p:cNvSpPr>
              <p:nvPr/>
            </p:nvSpPr>
            <p:spPr bwMode="auto">
              <a:xfrm>
                <a:off x="3058186" y="2569526"/>
                <a:ext cx="562361" cy="271843"/>
              </a:xfrm>
              <a:custGeom>
                <a:avLst/>
                <a:gdLst>
                  <a:gd name="T0" fmla="*/ 79 w 271"/>
                  <a:gd name="T1" fmla="*/ 19 h 131"/>
                  <a:gd name="T2" fmla="*/ 61 w 271"/>
                  <a:gd name="T3" fmla="*/ 19 h 131"/>
                  <a:gd name="T4" fmla="*/ 44 w 271"/>
                  <a:gd name="T5" fmla="*/ 19 h 131"/>
                  <a:gd name="T6" fmla="*/ 27 w 271"/>
                  <a:gd name="T7" fmla="*/ 19 h 131"/>
                  <a:gd name="T8" fmla="*/ 9 w 271"/>
                  <a:gd name="T9" fmla="*/ 19 h 131"/>
                  <a:gd name="T10" fmla="*/ 0 w 271"/>
                  <a:gd name="T11" fmla="*/ 12 h 131"/>
                  <a:gd name="T12" fmla="*/ 6 w 271"/>
                  <a:gd name="T13" fmla="*/ 0 h 131"/>
                  <a:gd name="T14" fmla="*/ 23 w 271"/>
                  <a:gd name="T15" fmla="*/ 0 h 131"/>
                  <a:gd name="T16" fmla="*/ 40 w 271"/>
                  <a:gd name="T17" fmla="*/ 0 h 131"/>
                  <a:gd name="T18" fmla="*/ 57 w 271"/>
                  <a:gd name="T19" fmla="*/ 0 h 131"/>
                  <a:gd name="T20" fmla="*/ 75 w 271"/>
                  <a:gd name="T21" fmla="*/ 0 h 131"/>
                  <a:gd name="T22" fmla="*/ 92 w 271"/>
                  <a:gd name="T23" fmla="*/ 0 h 131"/>
                  <a:gd name="T24" fmla="*/ 109 w 271"/>
                  <a:gd name="T25" fmla="*/ 0 h 131"/>
                  <a:gd name="T26" fmla="*/ 127 w 271"/>
                  <a:gd name="T27" fmla="*/ 0 h 131"/>
                  <a:gd name="T28" fmla="*/ 144 w 271"/>
                  <a:gd name="T29" fmla="*/ 0 h 131"/>
                  <a:gd name="T30" fmla="*/ 161 w 271"/>
                  <a:gd name="T31" fmla="*/ 0 h 131"/>
                  <a:gd name="T32" fmla="*/ 178 w 271"/>
                  <a:gd name="T33" fmla="*/ 0 h 131"/>
                  <a:gd name="T34" fmla="*/ 196 w 271"/>
                  <a:gd name="T35" fmla="*/ 0 h 131"/>
                  <a:gd name="T36" fmla="*/ 213 w 271"/>
                  <a:gd name="T37" fmla="*/ 0 h 131"/>
                  <a:gd name="T38" fmla="*/ 230 w 271"/>
                  <a:gd name="T39" fmla="*/ 0 h 131"/>
                  <a:gd name="T40" fmla="*/ 248 w 271"/>
                  <a:gd name="T41" fmla="*/ 0 h 131"/>
                  <a:gd name="T42" fmla="*/ 265 w 271"/>
                  <a:gd name="T43" fmla="*/ 0 h 131"/>
                  <a:gd name="T44" fmla="*/ 265 w 271"/>
                  <a:gd name="T45" fmla="*/ 17 h 131"/>
                  <a:gd name="T46" fmla="*/ 267 w 271"/>
                  <a:gd name="T47" fmla="*/ 33 h 131"/>
                  <a:gd name="T48" fmla="*/ 269 w 271"/>
                  <a:gd name="T49" fmla="*/ 48 h 131"/>
                  <a:gd name="T50" fmla="*/ 271 w 271"/>
                  <a:gd name="T51" fmla="*/ 63 h 131"/>
                  <a:gd name="T52" fmla="*/ 269 w 271"/>
                  <a:gd name="T53" fmla="*/ 75 h 131"/>
                  <a:gd name="T54" fmla="*/ 269 w 271"/>
                  <a:gd name="T55" fmla="*/ 92 h 131"/>
                  <a:gd name="T56" fmla="*/ 269 w 271"/>
                  <a:gd name="T57" fmla="*/ 110 h 131"/>
                  <a:gd name="T58" fmla="*/ 269 w 271"/>
                  <a:gd name="T59" fmla="*/ 127 h 131"/>
                  <a:gd name="T60" fmla="*/ 265 w 271"/>
                  <a:gd name="T61" fmla="*/ 129 h 131"/>
                  <a:gd name="T62" fmla="*/ 261 w 271"/>
                  <a:gd name="T63" fmla="*/ 127 h 131"/>
                  <a:gd name="T64" fmla="*/ 255 w 271"/>
                  <a:gd name="T65" fmla="*/ 123 h 131"/>
                  <a:gd name="T66" fmla="*/ 249 w 271"/>
                  <a:gd name="T67" fmla="*/ 119 h 131"/>
                  <a:gd name="T68" fmla="*/ 242 w 271"/>
                  <a:gd name="T69" fmla="*/ 121 h 131"/>
                  <a:gd name="T70" fmla="*/ 234 w 271"/>
                  <a:gd name="T71" fmla="*/ 119 h 131"/>
                  <a:gd name="T72" fmla="*/ 223 w 271"/>
                  <a:gd name="T73" fmla="*/ 121 h 131"/>
                  <a:gd name="T74" fmla="*/ 217 w 271"/>
                  <a:gd name="T75" fmla="*/ 121 h 131"/>
                  <a:gd name="T76" fmla="*/ 207 w 271"/>
                  <a:gd name="T77" fmla="*/ 125 h 131"/>
                  <a:gd name="T78" fmla="*/ 201 w 271"/>
                  <a:gd name="T79" fmla="*/ 121 h 131"/>
                  <a:gd name="T80" fmla="*/ 192 w 271"/>
                  <a:gd name="T81" fmla="*/ 121 h 131"/>
                  <a:gd name="T82" fmla="*/ 186 w 271"/>
                  <a:gd name="T83" fmla="*/ 121 h 131"/>
                  <a:gd name="T84" fmla="*/ 182 w 271"/>
                  <a:gd name="T85" fmla="*/ 123 h 131"/>
                  <a:gd name="T86" fmla="*/ 180 w 271"/>
                  <a:gd name="T87" fmla="*/ 121 h 131"/>
                  <a:gd name="T88" fmla="*/ 175 w 271"/>
                  <a:gd name="T89" fmla="*/ 121 h 131"/>
                  <a:gd name="T90" fmla="*/ 165 w 271"/>
                  <a:gd name="T91" fmla="*/ 117 h 131"/>
                  <a:gd name="T92" fmla="*/ 159 w 271"/>
                  <a:gd name="T93" fmla="*/ 121 h 131"/>
                  <a:gd name="T94" fmla="*/ 153 w 271"/>
                  <a:gd name="T95" fmla="*/ 115 h 131"/>
                  <a:gd name="T96" fmla="*/ 150 w 271"/>
                  <a:gd name="T97" fmla="*/ 110 h 131"/>
                  <a:gd name="T98" fmla="*/ 144 w 271"/>
                  <a:gd name="T99" fmla="*/ 113 h 131"/>
                  <a:gd name="T100" fmla="*/ 134 w 271"/>
                  <a:gd name="T101" fmla="*/ 110 h 131"/>
                  <a:gd name="T102" fmla="*/ 123 w 271"/>
                  <a:gd name="T103" fmla="*/ 108 h 131"/>
                  <a:gd name="T104" fmla="*/ 117 w 271"/>
                  <a:gd name="T105" fmla="*/ 100 h 131"/>
                  <a:gd name="T106" fmla="*/ 111 w 271"/>
                  <a:gd name="T107" fmla="*/ 100 h 131"/>
                  <a:gd name="T108" fmla="*/ 102 w 271"/>
                  <a:gd name="T109" fmla="*/ 100 h 131"/>
                  <a:gd name="T110" fmla="*/ 94 w 271"/>
                  <a:gd name="T111" fmla="*/ 90 h 131"/>
                  <a:gd name="T112" fmla="*/ 94 w 271"/>
                  <a:gd name="T113" fmla="*/ 73 h 131"/>
                  <a:gd name="T114" fmla="*/ 94 w 271"/>
                  <a:gd name="T115" fmla="*/ 56 h 131"/>
                  <a:gd name="T116" fmla="*/ 94 w 271"/>
                  <a:gd name="T117" fmla="*/ 38 h 131"/>
                  <a:gd name="T118" fmla="*/ 94 w 271"/>
                  <a:gd name="T119" fmla="*/ 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131">
                    <a:moveTo>
                      <a:pt x="94" y="19"/>
                    </a:moveTo>
                    <a:lnTo>
                      <a:pt x="92" y="19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1" y="19"/>
                    </a:lnTo>
                    <a:lnTo>
                      <a:pt x="59" y="19"/>
                    </a:lnTo>
                    <a:lnTo>
                      <a:pt x="57" y="19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48" y="19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5" y="2"/>
                    </a:lnTo>
                    <a:lnTo>
                      <a:pt x="265" y="4"/>
                    </a:lnTo>
                    <a:lnTo>
                      <a:pt x="265" y="6"/>
                    </a:lnTo>
                    <a:lnTo>
                      <a:pt x="265" y="8"/>
                    </a:lnTo>
                    <a:lnTo>
                      <a:pt x="265" y="10"/>
                    </a:lnTo>
                    <a:lnTo>
                      <a:pt x="265" y="12"/>
                    </a:lnTo>
                    <a:lnTo>
                      <a:pt x="265" y="14"/>
                    </a:lnTo>
                    <a:lnTo>
                      <a:pt x="265" y="15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5" y="21"/>
                    </a:lnTo>
                    <a:lnTo>
                      <a:pt x="265" y="23"/>
                    </a:lnTo>
                    <a:lnTo>
                      <a:pt x="265" y="25"/>
                    </a:lnTo>
                    <a:lnTo>
                      <a:pt x="265" y="27"/>
                    </a:lnTo>
                    <a:lnTo>
                      <a:pt x="265" y="29"/>
                    </a:lnTo>
                    <a:lnTo>
                      <a:pt x="265" y="31"/>
                    </a:lnTo>
                    <a:lnTo>
                      <a:pt x="265" y="33"/>
                    </a:lnTo>
                    <a:lnTo>
                      <a:pt x="267" y="33"/>
                    </a:lnTo>
                    <a:lnTo>
                      <a:pt x="267" y="35"/>
                    </a:lnTo>
                    <a:lnTo>
                      <a:pt x="267" y="37"/>
                    </a:lnTo>
                    <a:lnTo>
                      <a:pt x="267" y="38"/>
                    </a:lnTo>
                    <a:lnTo>
                      <a:pt x="267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2"/>
                    </a:lnTo>
                    <a:lnTo>
                      <a:pt x="269" y="54"/>
                    </a:lnTo>
                    <a:lnTo>
                      <a:pt x="269" y="56"/>
                    </a:lnTo>
                    <a:lnTo>
                      <a:pt x="269" y="58"/>
                    </a:lnTo>
                    <a:lnTo>
                      <a:pt x="269" y="60"/>
                    </a:lnTo>
                    <a:lnTo>
                      <a:pt x="271" y="60"/>
                    </a:lnTo>
                    <a:lnTo>
                      <a:pt x="271" y="62"/>
                    </a:lnTo>
                    <a:lnTo>
                      <a:pt x="271" y="63"/>
                    </a:lnTo>
                    <a:lnTo>
                      <a:pt x="271" y="65"/>
                    </a:lnTo>
                    <a:lnTo>
                      <a:pt x="271" y="67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7"/>
                    </a:lnTo>
                    <a:lnTo>
                      <a:pt x="269" y="79"/>
                    </a:lnTo>
                    <a:lnTo>
                      <a:pt x="269" y="81"/>
                    </a:lnTo>
                    <a:lnTo>
                      <a:pt x="269" y="83"/>
                    </a:lnTo>
                    <a:lnTo>
                      <a:pt x="269" y="85"/>
                    </a:lnTo>
                    <a:lnTo>
                      <a:pt x="269" y="86"/>
                    </a:lnTo>
                    <a:lnTo>
                      <a:pt x="269" y="88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9" y="94"/>
                    </a:lnTo>
                    <a:lnTo>
                      <a:pt x="269" y="96"/>
                    </a:lnTo>
                    <a:lnTo>
                      <a:pt x="269" y="98"/>
                    </a:lnTo>
                    <a:lnTo>
                      <a:pt x="269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1"/>
                    </a:lnTo>
                    <a:lnTo>
                      <a:pt x="269" y="113"/>
                    </a:lnTo>
                    <a:lnTo>
                      <a:pt x="269" y="115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21"/>
                    </a:lnTo>
                    <a:lnTo>
                      <a:pt x="269" y="123"/>
                    </a:lnTo>
                    <a:lnTo>
                      <a:pt x="269" y="125"/>
                    </a:lnTo>
                    <a:lnTo>
                      <a:pt x="269" y="127"/>
                    </a:lnTo>
                    <a:lnTo>
                      <a:pt x="269" y="129"/>
                    </a:lnTo>
                    <a:lnTo>
                      <a:pt x="269" y="131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7" y="131"/>
                    </a:lnTo>
                    <a:lnTo>
                      <a:pt x="265" y="131"/>
                    </a:lnTo>
                    <a:lnTo>
                      <a:pt x="265" y="129"/>
                    </a:lnTo>
                    <a:lnTo>
                      <a:pt x="267" y="129"/>
                    </a:lnTo>
                    <a:lnTo>
                      <a:pt x="265" y="129"/>
                    </a:lnTo>
                    <a:lnTo>
                      <a:pt x="265" y="127"/>
                    </a:lnTo>
                    <a:lnTo>
                      <a:pt x="265" y="129"/>
                    </a:lnTo>
                    <a:lnTo>
                      <a:pt x="265" y="127"/>
                    </a:lnTo>
                    <a:lnTo>
                      <a:pt x="263" y="127"/>
                    </a:lnTo>
                    <a:lnTo>
                      <a:pt x="263" y="129"/>
                    </a:lnTo>
                    <a:lnTo>
                      <a:pt x="263" y="127"/>
                    </a:lnTo>
                    <a:lnTo>
                      <a:pt x="261" y="127"/>
                    </a:lnTo>
                    <a:lnTo>
                      <a:pt x="259" y="127"/>
                    </a:lnTo>
                    <a:lnTo>
                      <a:pt x="261" y="127"/>
                    </a:lnTo>
                    <a:lnTo>
                      <a:pt x="259" y="127"/>
                    </a:lnTo>
                    <a:lnTo>
                      <a:pt x="259" y="125"/>
                    </a:lnTo>
                    <a:lnTo>
                      <a:pt x="259" y="127"/>
                    </a:lnTo>
                    <a:lnTo>
                      <a:pt x="259" y="125"/>
                    </a:lnTo>
                    <a:lnTo>
                      <a:pt x="257" y="125"/>
                    </a:lnTo>
                    <a:lnTo>
                      <a:pt x="255" y="125"/>
                    </a:lnTo>
                    <a:lnTo>
                      <a:pt x="255" y="123"/>
                    </a:lnTo>
                    <a:lnTo>
                      <a:pt x="253" y="123"/>
                    </a:lnTo>
                    <a:lnTo>
                      <a:pt x="255" y="123"/>
                    </a:lnTo>
                    <a:lnTo>
                      <a:pt x="253" y="123"/>
                    </a:lnTo>
                    <a:lnTo>
                      <a:pt x="253" y="121"/>
                    </a:lnTo>
                    <a:lnTo>
                      <a:pt x="251" y="121"/>
                    </a:lnTo>
                    <a:lnTo>
                      <a:pt x="249" y="121"/>
                    </a:lnTo>
                    <a:lnTo>
                      <a:pt x="249" y="119"/>
                    </a:lnTo>
                    <a:lnTo>
                      <a:pt x="249" y="121"/>
                    </a:lnTo>
                    <a:lnTo>
                      <a:pt x="249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6" y="117"/>
                    </a:lnTo>
                    <a:lnTo>
                      <a:pt x="244" y="117"/>
                    </a:lnTo>
                    <a:lnTo>
                      <a:pt x="244" y="119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36" y="121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4" y="121"/>
                    </a:lnTo>
                    <a:lnTo>
                      <a:pt x="234" y="119"/>
                    </a:lnTo>
                    <a:lnTo>
                      <a:pt x="234" y="117"/>
                    </a:lnTo>
                    <a:lnTo>
                      <a:pt x="232" y="117"/>
                    </a:lnTo>
                    <a:lnTo>
                      <a:pt x="232" y="119"/>
                    </a:lnTo>
                    <a:lnTo>
                      <a:pt x="230" y="119"/>
                    </a:lnTo>
                    <a:lnTo>
                      <a:pt x="228" y="119"/>
                    </a:lnTo>
                    <a:lnTo>
                      <a:pt x="228" y="121"/>
                    </a:lnTo>
                    <a:lnTo>
                      <a:pt x="226" y="121"/>
                    </a:lnTo>
                    <a:lnTo>
                      <a:pt x="225" y="121"/>
                    </a:lnTo>
                    <a:lnTo>
                      <a:pt x="223" y="121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5" y="125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3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0" y="121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0" y="119"/>
                    </a:lnTo>
                    <a:lnTo>
                      <a:pt x="200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1"/>
                    </a:lnTo>
                    <a:lnTo>
                      <a:pt x="194" y="121"/>
                    </a:lnTo>
                    <a:lnTo>
                      <a:pt x="192" y="121"/>
                    </a:lnTo>
                    <a:lnTo>
                      <a:pt x="192" y="119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90" y="119"/>
                    </a:lnTo>
                    <a:lnTo>
                      <a:pt x="190" y="121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88" y="121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6" y="125"/>
                    </a:lnTo>
                    <a:lnTo>
                      <a:pt x="186" y="127"/>
                    </a:lnTo>
                    <a:lnTo>
                      <a:pt x="184" y="127"/>
                    </a:lnTo>
                    <a:lnTo>
                      <a:pt x="184" y="125"/>
                    </a:lnTo>
                    <a:lnTo>
                      <a:pt x="182" y="125"/>
                    </a:lnTo>
                    <a:lnTo>
                      <a:pt x="182" y="123"/>
                    </a:lnTo>
                    <a:lnTo>
                      <a:pt x="182" y="121"/>
                    </a:lnTo>
                    <a:lnTo>
                      <a:pt x="182" y="123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2" y="119"/>
                    </a:lnTo>
                    <a:lnTo>
                      <a:pt x="180" y="119"/>
                    </a:lnTo>
                    <a:lnTo>
                      <a:pt x="180" y="121"/>
                    </a:lnTo>
                    <a:lnTo>
                      <a:pt x="178" y="121"/>
                    </a:lnTo>
                    <a:lnTo>
                      <a:pt x="178" y="119"/>
                    </a:lnTo>
                    <a:lnTo>
                      <a:pt x="178" y="121"/>
                    </a:lnTo>
                    <a:lnTo>
                      <a:pt x="178" y="119"/>
                    </a:lnTo>
                    <a:lnTo>
                      <a:pt x="178" y="121"/>
                    </a:lnTo>
                    <a:lnTo>
                      <a:pt x="178" y="123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19"/>
                    </a:lnTo>
                    <a:lnTo>
                      <a:pt x="171" y="119"/>
                    </a:lnTo>
                    <a:lnTo>
                      <a:pt x="171" y="117"/>
                    </a:lnTo>
                    <a:lnTo>
                      <a:pt x="169" y="117"/>
                    </a:lnTo>
                    <a:lnTo>
                      <a:pt x="169" y="115"/>
                    </a:lnTo>
                    <a:lnTo>
                      <a:pt x="167" y="115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1" y="121"/>
                    </a:lnTo>
                    <a:lnTo>
                      <a:pt x="159" y="121"/>
                    </a:lnTo>
                    <a:lnTo>
                      <a:pt x="157" y="119"/>
                    </a:lnTo>
                    <a:lnTo>
                      <a:pt x="159" y="119"/>
                    </a:lnTo>
                    <a:lnTo>
                      <a:pt x="159" y="117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59" y="115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3" y="115"/>
                    </a:lnTo>
                    <a:lnTo>
                      <a:pt x="153" y="113"/>
                    </a:lnTo>
                    <a:lnTo>
                      <a:pt x="155" y="113"/>
                    </a:lnTo>
                    <a:lnTo>
                      <a:pt x="153" y="113"/>
                    </a:lnTo>
                    <a:lnTo>
                      <a:pt x="153" y="111"/>
                    </a:lnTo>
                    <a:lnTo>
                      <a:pt x="153" y="110"/>
                    </a:lnTo>
                    <a:lnTo>
                      <a:pt x="153" y="111"/>
                    </a:lnTo>
                    <a:lnTo>
                      <a:pt x="152" y="111"/>
                    </a:lnTo>
                    <a:lnTo>
                      <a:pt x="150" y="111"/>
                    </a:lnTo>
                    <a:lnTo>
                      <a:pt x="150" y="110"/>
                    </a:lnTo>
                    <a:lnTo>
                      <a:pt x="150" y="111"/>
                    </a:lnTo>
                    <a:lnTo>
                      <a:pt x="148" y="111"/>
                    </a:lnTo>
                    <a:lnTo>
                      <a:pt x="148" y="110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2" y="113"/>
                    </a:lnTo>
                    <a:lnTo>
                      <a:pt x="140" y="111"/>
                    </a:lnTo>
                    <a:lnTo>
                      <a:pt x="140" y="110"/>
                    </a:lnTo>
                    <a:lnTo>
                      <a:pt x="138" y="110"/>
                    </a:lnTo>
                    <a:lnTo>
                      <a:pt x="136" y="110"/>
                    </a:lnTo>
                    <a:lnTo>
                      <a:pt x="136" y="111"/>
                    </a:lnTo>
                    <a:lnTo>
                      <a:pt x="134" y="110"/>
                    </a:lnTo>
                    <a:lnTo>
                      <a:pt x="134" y="111"/>
                    </a:lnTo>
                    <a:lnTo>
                      <a:pt x="134" y="110"/>
                    </a:lnTo>
                    <a:lnTo>
                      <a:pt x="134" y="111"/>
                    </a:lnTo>
                    <a:lnTo>
                      <a:pt x="132" y="111"/>
                    </a:lnTo>
                    <a:lnTo>
                      <a:pt x="132" y="110"/>
                    </a:lnTo>
                    <a:lnTo>
                      <a:pt x="130" y="110"/>
                    </a:lnTo>
                    <a:lnTo>
                      <a:pt x="129" y="110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8"/>
                    </a:lnTo>
                    <a:lnTo>
                      <a:pt x="121" y="108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19" y="104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0"/>
                    </a:lnTo>
                    <a:lnTo>
                      <a:pt x="115" y="100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11" y="100"/>
                    </a:lnTo>
                    <a:lnTo>
                      <a:pt x="109" y="100"/>
                    </a:lnTo>
                    <a:lnTo>
                      <a:pt x="107" y="100"/>
                    </a:lnTo>
                    <a:lnTo>
                      <a:pt x="107" y="102"/>
                    </a:lnTo>
                    <a:lnTo>
                      <a:pt x="105" y="102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2" y="98"/>
                    </a:lnTo>
                    <a:lnTo>
                      <a:pt x="100" y="98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8" y="94"/>
                    </a:lnTo>
                    <a:lnTo>
                      <a:pt x="96" y="94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4" y="90"/>
                    </a:lnTo>
                    <a:lnTo>
                      <a:pt x="94" y="88"/>
                    </a:lnTo>
                    <a:lnTo>
                      <a:pt x="94" y="86"/>
                    </a:lnTo>
                    <a:lnTo>
                      <a:pt x="94" y="85"/>
                    </a:lnTo>
                    <a:lnTo>
                      <a:pt x="94" y="83"/>
                    </a:lnTo>
                    <a:lnTo>
                      <a:pt x="94" y="81"/>
                    </a:lnTo>
                    <a:lnTo>
                      <a:pt x="94" y="79"/>
                    </a:lnTo>
                    <a:lnTo>
                      <a:pt x="94" y="77"/>
                    </a:lnTo>
                    <a:lnTo>
                      <a:pt x="94" y="75"/>
                    </a:lnTo>
                    <a:lnTo>
                      <a:pt x="94" y="73"/>
                    </a:lnTo>
                    <a:lnTo>
                      <a:pt x="94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2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1"/>
                    </a:lnTo>
                    <a:lnTo>
                      <a:pt x="94" y="1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4" name="Freeform 37"/>
              <p:cNvSpPr>
                <a:spLocks/>
              </p:cNvSpPr>
              <p:nvPr/>
            </p:nvSpPr>
            <p:spPr bwMode="auto">
              <a:xfrm>
                <a:off x="3886163" y="2594428"/>
                <a:ext cx="570661" cy="139034"/>
              </a:xfrm>
              <a:custGeom>
                <a:avLst/>
                <a:gdLst>
                  <a:gd name="T0" fmla="*/ 250 w 275"/>
                  <a:gd name="T1" fmla="*/ 26 h 67"/>
                  <a:gd name="T2" fmla="*/ 242 w 275"/>
                  <a:gd name="T3" fmla="*/ 25 h 67"/>
                  <a:gd name="T4" fmla="*/ 236 w 275"/>
                  <a:gd name="T5" fmla="*/ 28 h 67"/>
                  <a:gd name="T6" fmla="*/ 233 w 275"/>
                  <a:gd name="T7" fmla="*/ 34 h 67"/>
                  <a:gd name="T8" fmla="*/ 225 w 275"/>
                  <a:gd name="T9" fmla="*/ 36 h 67"/>
                  <a:gd name="T10" fmla="*/ 217 w 275"/>
                  <a:gd name="T11" fmla="*/ 42 h 67"/>
                  <a:gd name="T12" fmla="*/ 206 w 275"/>
                  <a:gd name="T13" fmla="*/ 44 h 67"/>
                  <a:gd name="T14" fmla="*/ 200 w 275"/>
                  <a:gd name="T15" fmla="*/ 51 h 67"/>
                  <a:gd name="T16" fmla="*/ 200 w 275"/>
                  <a:gd name="T17" fmla="*/ 53 h 67"/>
                  <a:gd name="T18" fmla="*/ 190 w 275"/>
                  <a:gd name="T19" fmla="*/ 57 h 67"/>
                  <a:gd name="T20" fmla="*/ 185 w 275"/>
                  <a:gd name="T21" fmla="*/ 65 h 67"/>
                  <a:gd name="T22" fmla="*/ 171 w 275"/>
                  <a:gd name="T23" fmla="*/ 65 h 67"/>
                  <a:gd name="T24" fmla="*/ 162 w 275"/>
                  <a:gd name="T25" fmla="*/ 65 h 67"/>
                  <a:gd name="T26" fmla="*/ 150 w 275"/>
                  <a:gd name="T27" fmla="*/ 67 h 67"/>
                  <a:gd name="T28" fmla="*/ 139 w 275"/>
                  <a:gd name="T29" fmla="*/ 65 h 67"/>
                  <a:gd name="T30" fmla="*/ 125 w 275"/>
                  <a:gd name="T31" fmla="*/ 65 h 67"/>
                  <a:gd name="T32" fmla="*/ 112 w 275"/>
                  <a:gd name="T33" fmla="*/ 65 h 67"/>
                  <a:gd name="T34" fmla="*/ 98 w 275"/>
                  <a:gd name="T35" fmla="*/ 65 h 67"/>
                  <a:gd name="T36" fmla="*/ 85 w 275"/>
                  <a:gd name="T37" fmla="*/ 65 h 67"/>
                  <a:gd name="T38" fmla="*/ 71 w 275"/>
                  <a:gd name="T39" fmla="*/ 65 h 67"/>
                  <a:gd name="T40" fmla="*/ 58 w 275"/>
                  <a:gd name="T41" fmla="*/ 65 h 67"/>
                  <a:gd name="T42" fmla="*/ 44 w 275"/>
                  <a:gd name="T43" fmla="*/ 65 h 67"/>
                  <a:gd name="T44" fmla="*/ 31 w 275"/>
                  <a:gd name="T45" fmla="*/ 65 h 67"/>
                  <a:gd name="T46" fmla="*/ 18 w 275"/>
                  <a:gd name="T47" fmla="*/ 65 h 67"/>
                  <a:gd name="T48" fmla="*/ 4 w 275"/>
                  <a:gd name="T49" fmla="*/ 65 h 67"/>
                  <a:gd name="T50" fmla="*/ 4 w 275"/>
                  <a:gd name="T51" fmla="*/ 63 h 67"/>
                  <a:gd name="T52" fmla="*/ 6 w 275"/>
                  <a:gd name="T53" fmla="*/ 55 h 67"/>
                  <a:gd name="T54" fmla="*/ 6 w 275"/>
                  <a:gd name="T55" fmla="*/ 50 h 67"/>
                  <a:gd name="T56" fmla="*/ 10 w 275"/>
                  <a:gd name="T57" fmla="*/ 44 h 67"/>
                  <a:gd name="T58" fmla="*/ 14 w 275"/>
                  <a:gd name="T59" fmla="*/ 42 h 67"/>
                  <a:gd name="T60" fmla="*/ 14 w 275"/>
                  <a:gd name="T61" fmla="*/ 36 h 67"/>
                  <a:gd name="T62" fmla="*/ 18 w 275"/>
                  <a:gd name="T63" fmla="*/ 30 h 67"/>
                  <a:gd name="T64" fmla="*/ 21 w 275"/>
                  <a:gd name="T65" fmla="*/ 25 h 67"/>
                  <a:gd name="T66" fmla="*/ 19 w 275"/>
                  <a:gd name="T67" fmla="*/ 17 h 67"/>
                  <a:gd name="T68" fmla="*/ 25 w 275"/>
                  <a:gd name="T69" fmla="*/ 13 h 67"/>
                  <a:gd name="T70" fmla="*/ 29 w 275"/>
                  <a:gd name="T71" fmla="*/ 9 h 67"/>
                  <a:gd name="T72" fmla="*/ 41 w 275"/>
                  <a:gd name="T73" fmla="*/ 7 h 67"/>
                  <a:gd name="T74" fmla="*/ 54 w 275"/>
                  <a:gd name="T75" fmla="*/ 7 h 67"/>
                  <a:gd name="T76" fmla="*/ 67 w 275"/>
                  <a:gd name="T77" fmla="*/ 7 h 67"/>
                  <a:gd name="T78" fmla="*/ 71 w 275"/>
                  <a:gd name="T79" fmla="*/ 0 h 67"/>
                  <a:gd name="T80" fmla="*/ 83 w 275"/>
                  <a:gd name="T81" fmla="*/ 2 h 67"/>
                  <a:gd name="T82" fmla="*/ 96 w 275"/>
                  <a:gd name="T83" fmla="*/ 2 h 67"/>
                  <a:gd name="T84" fmla="*/ 110 w 275"/>
                  <a:gd name="T85" fmla="*/ 2 h 67"/>
                  <a:gd name="T86" fmla="*/ 123 w 275"/>
                  <a:gd name="T87" fmla="*/ 2 h 67"/>
                  <a:gd name="T88" fmla="*/ 137 w 275"/>
                  <a:gd name="T89" fmla="*/ 2 h 67"/>
                  <a:gd name="T90" fmla="*/ 150 w 275"/>
                  <a:gd name="T91" fmla="*/ 2 h 67"/>
                  <a:gd name="T92" fmla="*/ 163 w 275"/>
                  <a:gd name="T93" fmla="*/ 2 h 67"/>
                  <a:gd name="T94" fmla="*/ 175 w 275"/>
                  <a:gd name="T95" fmla="*/ 3 h 67"/>
                  <a:gd name="T96" fmla="*/ 188 w 275"/>
                  <a:gd name="T97" fmla="*/ 3 h 67"/>
                  <a:gd name="T98" fmla="*/ 202 w 275"/>
                  <a:gd name="T99" fmla="*/ 3 h 67"/>
                  <a:gd name="T100" fmla="*/ 215 w 275"/>
                  <a:gd name="T101" fmla="*/ 3 h 67"/>
                  <a:gd name="T102" fmla="*/ 229 w 275"/>
                  <a:gd name="T103" fmla="*/ 3 h 67"/>
                  <a:gd name="T104" fmla="*/ 242 w 275"/>
                  <a:gd name="T105" fmla="*/ 3 h 67"/>
                  <a:gd name="T106" fmla="*/ 256 w 275"/>
                  <a:gd name="T107" fmla="*/ 3 h 67"/>
                  <a:gd name="T108" fmla="*/ 267 w 275"/>
                  <a:gd name="T109" fmla="*/ 2 h 67"/>
                  <a:gd name="T110" fmla="*/ 273 w 275"/>
                  <a:gd name="T111" fmla="*/ 5 h 67"/>
                  <a:gd name="T112" fmla="*/ 271 w 275"/>
                  <a:gd name="T113" fmla="*/ 13 h 67"/>
                  <a:gd name="T114" fmla="*/ 265 w 275"/>
                  <a:gd name="T115" fmla="*/ 17 h 67"/>
                  <a:gd name="T116" fmla="*/ 261 w 275"/>
                  <a:gd name="T117" fmla="*/ 2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5" h="67">
                    <a:moveTo>
                      <a:pt x="256" y="21"/>
                    </a:moveTo>
                    <a:lnTo>
                      <a:pt x="254" y="21"/>
                    </a:lnTo>
                    <a:lnTo>
                      <a:pt x="254" y="23"/>
                    </a:lnTo>
                    <a:lnTo>
                      <a:pt x="252" y="23"/>
                    </a:lnTo>
                    <a:lnTo>
                      <a:pt x="250" y="23"/>
                    </a:lnTo>
                    <a:lnTo>
                      <a:pt x="250" y="25"/>
                    </a:lnTo>
                    <a:lnTo>
                      <a:pt x="250" y="26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46" y="28"/>
                    </a:lnTo>
                    <a:lnTo>
                      <a:pt x="244" y="28"/>
                    </a:lnTo>
                    <a:lnTo>
                      <a:pt x="244" y="26"/>
                    </a:lnTo>
                    <a:lnTo>
                      <a:pt x="244" y="25"/>
                    </a:lnTo>
                    <a:lnTo>
                      <a:pt x="242" y="25"/>
                    </a:lnTo>
                    <a:lnTo>
                      <a:pt x="240" y="25"/>
                    </a:lnTo>
                    <a:lnTo>
                      <a:pt x="240" y="26"/>
                    </a:lnTo>
                    <a:lnTo>
                      <a:pt x="238" y="26"/>
                    </a:lnTo>
                    <a:lnTo>
                      <a:pt x="238" y="28"/>
                    </a:lnTo>
                    <a:lnTo>
                      <a:pt x="238" y="30"/>
                    </a:lnTo>
                    <a:lnTo>
                      <a:pt x="236" y="30"/>
                    </a:lnTo>
                    <a:lnTo>
                      <a:pt x="236" y="28"/>
                    </a:lnTo>
                    <a:lnTo>
                      <a:pt x="235" y="28"/>
                    </a:lnTo>
                    <a:lnTo>
                      <a:pt x="235" y="30"/>
                    </a:lnTo>
                    <a:lnTo>
                      <a:pt x="235" y="28"/>
                    </a:lnTo>
                    <a:lnTo>
                      <a:pt x="235" y="30"/>
                    </a:lnTo>
                    <a:lnTo>
                      <a:pt x="235" y="32"/>
                    </a:lnTo>
                    <a:lnTo>
                      <a:pt x="235" y="34"/>
                    </a:lnTo>
                    <a:lnTo>
                      <a:pt x="233" y="34"/>
                    </a:lnTo>
                    <a:lnTo>
                      <a:pt x="233" y="36"/>
                    </a:lnTo>
                    <a:lnTo>
                      <a:pt x="231" y="36"/>
                    </a:lnTo>
                    <a:lnTo>
                      <a:pt x="231" y="34"/>
                    </a:lnTo>
                    <a:lnTo>
                      <a:pt x="229" y="34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5" y="36"/>
                    </a:lnTo>
                    <a:lnTo>
                      <a:pt x="225" y="38"/>
                    </a:ln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0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217" y="42"/>
                    </a:lnTo>
                    <a:lnTo>
                      <a:pt x="217" y="44"/>
                    </a:lnTo>
                    <a:lnTo>
                      <a:pt x="215" y="44"/>
                    </a:lnTo>
                    <a:lnTo>
                      <a:pt x="213" y="44"/>
                    </a:lnTo>
                    <a:lnTo>
                      <a:pt x="211" y="44"/>
                    </a:lnTo>
                    <a:lnTo>
                      <a:pt x="210" y="44"/>
                    </a:lnTo>
                    <a:lnTo>
                      <a:pt x="208" y="44"/>
                    </a:lnTo>
                    <a:lnTo>
                      <a:pt x="206" y="44"/>
                    </a:lnTo>
                    <a:lnTo>
                      <a:pt x="206" y="46"/>
                    </a:lnTo>
                    <a:lnTo>
                      <a:pt x="204" y="46"/>
                    </a:lnTo>
                    <a:lnTo>
                      <a:pt x="204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200" y="50"/>
                    </a:lnTo>
                    <a:lnTo>
                      <a:pt x="200" y="51"/>
                    </a:lnTo>
                    <a:lnTo>
                      <a:pt x="198" y="51"/>
                    </a:lnTo>
                    <a:lnTo>
                      <a:pt x="200" y="51"/>
                    </a:lnTo>
                    <a:lnTo>
                      <a:pt x="198" y="51"/>
                    </a:lnTo>
                    <a:lnTo>
                      <a:pt x="200" y="51"/>
                    </a:lnTo>
                    <a:lnTo>
                      <a:pt x="200" y="53"/>
                    </a:lnTo>
                    <a:lnTo>
                      <a:pt x="198" y="53"/>
                    </a:lnTo>
                    <a:lnTo>
                      <a:pt x="200" y="53"/>
                    </a:lnTo>
                    <a:lnTo>
                      <a:pt x="198" y="53"/>
                    </a:lnTo>
                    <a:lnTo>
                      <a:pt x="198" y="55"/>
                    </a:lnTo>
                    <a:lnTo>
                      <a:pt x="196" y="55"/>
                    </a:lnTo>
                    <a:lnTo>
                      <a:pt x="194" y="55"/>
                    </a:lnTo>
                    <a:lnTo>
                      <a:pt x="192" y="55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61"/>
                    </a:lnTo>
                    <a:lnTo>
                      <a:pt x="190" y="63"/>
                    </a:lnTo>
                    <a:lnTo>
                      <a:pt x="190" y="65"/>
                    </a:lnTo>
                    <a:lnTo>
                      <a:pt x="188" y="65"/>
                    </a:lnTo>
                    <a:lnTo>
                      <a:pt x="187" y="65"/>
                    </a:lnTo>
                    <a:lnTo>
                      <a:pt x="185" y="65"/>
                    </a:lnTo>
                    <a:lnTo>
                      <a:pt x="183" y="65"/>
                    </a:lnTo>
                    <a:lnTo>
                      <a:pt x="181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1" y="65"/>
                    </a:lnTo>
                    <a:lnTo>
                      <a:pt x="169" y="65"/>
                    </a:lnTo>
                    <a:lnTo>
                      <a:pt x="167" y="65"/>
                    </a:lnTo>
                    <a:lnTo>
                      <a:pt x="165" y="65"/>
                    </a:lnTo>
                    <a:lnTo>
                      <a:pt x="163" y="65"/>
                    </a:lnTo>
                    <a:lnTo>
                      <a:pt x="162" y="65"/>
                    </a:lnTo>
                    <a:lnTo>
                      <a:pt x="162" y="67"/>
                    </a:lnTo>
                    <a:lnTo>
                      <a:pt x="162" y="65"/>
                    </a:lnTo>
                    <a:lnTo>
                      <a:pt x="162" y="67"/>
                    </a:lnTo>
                    <a:lnTo>
                      <a:pt x="160" y="67"/>
                    </a:lnTo>
                    <a:lnTo>
                      <a:pt x="158" y="67"/>
                    </a:lnTo>
                    <a:lnTo>
                      <a:pt x="156" y="67"/>
                    </a:lnTo>
                    <a:lnTo>
                      <a:pt x="154" y="67"/>
                    </a:lnTo>
                    <a:lnTo>
                      <a:pt x="152" y="67"/>
                    </a:lnTo>
                    <a:lnTo>
                      <a:pt x="150" y="67"/>
                    </a:lnTo>
                    <a:lnTo>
                      <a:pt x="148" y="67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4" y="65"/>
                    </a:lnTo>
                    <a:lnTo>
                      <a:pt x="142" y="65"/>
                    </a:lnTo>
                    <a:lnTo>
                      <a:pt x="140" y="65"/>
                    </a:lnTo>
                    <a:lnTo>
                      <a:pt x="139" y="65"/>
                    </a:lnTo>
                    <a:lnTo>
                      <a:pt x="137" y="65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29" y="65"/>
                    </a:lnTo>
                    <a:lnTo>
                      <a:pt x="127" y="65"/>
                    </a:lnTo>
                    <a:lnTo>
                      <a:pt x="125" y="65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19" y="65"/>
                    </a:lnTo>
                    <a:lnTo>
                      <a:pt x="117" y="65"/>
                    </a:lnTo>
                    <a:lnTo>
                      <a:pt x="115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0" y="65"/>
                    </a:lnTo>
                    <a:lnTo>
                      <a:pt x="108" y="65"/>
                    </a:lnTo>
                    <a:lnTo>
                      <a:pt x="106" y="65"/>
                    </a:lnTo>
                    <a:lnTo>
                      <a:pt x="104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98" y="65"/>
                    </a:lnTo>
                    <a:lnTo>
                      <a:pt x="96" y="65"/>
                    </a:lnTo>
                    <a:lnTo>
                      <a:pt x="94" y="65"/>
                    </a:lnTo>
                    <a:lnTo>
                      <a:pt x="92" y="65"/>
                    </a:lnTo>
                    <a:lnTo>
                      <a:pt x="91" y="65"/>
                    </a:lnTo>
                    <a:lnTo>
                      <a:pt x="89" y="65"/>
                    </a:lnTo>
                    <a:lnTo>
                      <a:pt x="87" y="65"/>
                    </a:lnTo>
                    <a:lnTo>
                      <a:pt x="85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5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69" y="65"/>
                    </a:lnTo>
                    <a:lnTo>
                      <a:pt x="67" y="65"/>
                    </a:lnTo>
                    <a:lnTo>
                      <a:pt x="66" y="65"/>
                    </a:lnTo>
                    <a:lnTo>
                      <a:pt x="64" y="65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8" y="65"/>
                    </a:lnTo>
                    <a:lnTo>
                      <a:pt x="46" y="65"/>
                    </a:lnTo>
                    <a:lnTo>
                      <a:pt x="44" y="65"/>
                    </a:lnTo>
                    <a:lnTo>
                      <a:pt x="43" y="65"/>
                    </a:lnTo>
                    <a:lnTo>
                      <a:pt x="41" y="65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19" y="65"/>
                    </a:lnTo>
                    <a:lnTo>
                      <a:pt x="18" y="65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69" y="3"/>
                    </a:lnTo>
                    <a:lnTo>
                      <a:pt x="171" y="3"/>
                    </a:lnTo>
                    <a:lnTo>
                      <a:pt x="173" y="3"/>
                    </a:lnTo>
                    <a:lnTo>
                      <a:pt x="175" y="3"/>
                    </a:lnTo>
                    <a:lnTo>
                      <a:pt x="177" y="3"/>
                    </a:lnTo>
                    <a:lnTo>
                      <a:pt x="179" y="3"/>
                    </a:lnTo>
                    <a:lnTo>
                      <a:pt x="181" y="3"/>
                    </a:lnTo>
                    <a:lnTo>
                      <a:pt x="183" y="3"/>
                    </a:lnTo>
                    <a:lnTo>
                      <a:pt x="185" y="3"/>
                    </a:lnTo>
                    <a:lnTo>
                      <a:pt x="187" y="3"/>
                    </a:lnTo>
                    <a:lnTo>
                      <a:pt x="188" y="3"/>
                    </a:lnTo>
                    <a:lnTo>
                      <a:pt x="190" y="3"/>
                    </a:lnTo>
                    <a:lnTo>
                      <a:pt x="192" y="3"/>
                    </a:lnTo>
                    <a:lnTo>
                      <a:pt x="194" y="3"/>
                    </a:lnTo>
                    <a:lnTo>
                      <a:pt x="196" y="3"/>
                    </a:lnTo>
                    <a:lnTo>
                      <a:pt x="198" y="3"/>
                    </a:lnTo>
                    <a:lnTo>
                      <a:pt x="200" y="3"/>
                    </a:lnTo>
                    <a:lnTo>
                      <a:pt x="202" y="3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10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3"/>
                    </a:lnTo>
                    <a:lnTo>
                      <a:pt x="219" y="3"/>
                    </a:lnTo>
                    <a:lnTo>
                      <a:pt x="221" y="3"/>
                    </a:lnTo>
                    <a:lnTo>
                      <a:pt x="223" y="3"/>
                    </a:lnTo>
                    <a:lnTo>
                      <a:pt x="225" y="3"/>
                    </a:lnTo>
                    <a:lnTo>
                      <a:pt x="227" y="3"/>
                    </a:lnTo>
                    <a:lnTo>
                      <a:pt x="229" y="3"/>
                    </a:lnTo>
                    <a:lnTo>
                      <a:pt x="231" y="3"/>
                    </a:lnTo>
                    <a:lnTo>
                      <a:pt x="233" y="3"/>
                    </a:lnTo>
                    <a:lnTo>
                      <a:pt x="235" y="3"/>
                    </a:lnTo>
                    <a:lnTo>
                      <a:pt x="236" y="3"/>
                    </a:lnTo>
                    <a:lnTo>
                      <a:pt x="238" y="3"/>
                    </a:lnTo>
                    <a:lnTo>
                      <a:pt x="240" y="3"/>
                    </a:lnTo>
                    <a:lnTo>
                      <a:pt x="242" y="3"/>
                    </a:lnTo>
                    <a:lnTo>
                      <a:pt x="244" y="3"/>
                    </a:lnTo>
                    <a:lnTo>
                      <a:pt x="246" y="3"/>
                    </a:lnTo>
                    <a:lnTo>
                      <a:pt x="248" y="3"/>
                    </a:lnTo>
                    <a:lnTo>
                      <a:pt x="250" y="3"/>
                    </a:lnTo>
                    <a:lnTo>
                      <a:pt x="252" y="3"/>
                    </a:lnTo>
                    <a:lnTo>
                      <a:pt x="254" y="3"/>
                    </a:lnTo>
                    <a:lnTo>
                      <a:pt x="256" y="3"/>
                    </a:lnTo>
                    <a:lnTo>
                      <a:pt x="258" y="3"/>
                    </a:lnTo>
                    <a:lnTo>
                      <a:pt x="260" y="3"/>
                    </a:lnTo>
                    <a:lnTo>
                      <a:pt x="261" y="3"/>
                    </a:lnTo>
                    <a:lnTo>
                      <a:pt x="263" y="3"/>
                    </a:lnTo>
                    <a:lnTo>
                      <a:pt x="265" y="3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69" y="3"/>
                    </a:lnTo>
                    <a:lnTo>
                      <a:pt x="271" y="3"/>
                    </a:lnTo>
                    <a:lnTo>
                      <a:pt x="273" y="3"/>
                    </a:lnTo>
                    <a:lnTo>
                      <a:pt x="275" y="3"/>
                    </a:lnTo>
                    <a:lnTo>
                      <a:pt x="273" y="3"/>
                    </a:lnTo>
                    <a:lnTo>
                      <a:pt x="273" y="5"/>
                    </a:lnTo>
                    <a:lnTo>
                      <a:pt x="273" y="7"/>
                    </a:lnTo>
                    <a:lnTo>
                      <a:pt x="273" y="9"/>
                    </a:lnTo>
                    <a:lnTo>
                      <a:pt x="271" y="9"/>
                    </a:lnTo>
                    <a:lnTo>
                      <a:pt x="271" y="11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1" y="13"/>
                    </a:lnTo>
                    <a:lnTo>
                      <a:pt x="269" y="13"/>
                    </a:lnTo>
                    <a:lnTo>
                      <a:pt x="267" y="13"/>
                    </a:lnTo>
                    <a:lnTo>
                      <a:pt x="267" y="15"/>
                    </a:lnTo>
                    <a:lnTo>
                      <a:pt x="265" y="15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3" y="19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1" y="23"/>
                    </a:lnTo>
                    <a:lnTo>
                      <a:pt x="261" y="21"/>
                    </a:lnTo>
                    <a:lnTo>
                      <a:pt x="261" y="23"/>
                    </a:lnTo>
                    <a:lnTo>
                      <a:pt x="260" y="23"/>
                    </a:lnTo>
                    <a:lnTo>
                      <a:pt x="260" y="21"/>
                    </a:lnTo>
                    <a:lnTo>
                      <a:pt x="258" y="21"/>
                    </a:lnTo>
                    <a:lnTo>
                      <a:pt x="256" y="2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5" name="Freeform 38"/>
              <p:cNvSpPr>
                <a:spLocks/>
              </p:cNvSpPr>
              <p:nvPr/>
            </p:nvSpPr>
            <p:spPr bwMode="auto">
              <a:xfrm>
                <a:off x="2526952" y="1872283"/>
                <a:ext cx="458604" cy="358998"/>
              </a:xfrm>
              <a:custGeom>
                <a:avLst/>
                <a:gdLst>
                  <a:gd name="T0" fmla="*/ 2 w 221"/>
                  <a:gd name="T1" fmla="*/ 63 h 173"/>
                  <a:gd name="T2" fmla="*/ 2 w 221"/>
                  <a:gd name="T3" fmla="*/ 50 h 173"/>
                  <a:gd name="T4" fmla="*/ 0 w 221"/>
                  <a:gd name="T5" fmla="*/ 39 h 173"/>
                  <a:gd name="T6" fmla="*/ 0 w 221"/>
                  <a:gd name="T7" fmla="*/ 25 h 173"/>
                  <a:gd name="T8" fmla="*/ 0 w 221"/>
                  <a:gd name="T9" fmla="*/ 12 h 173"/>
                  <a:gd name="T10" fmla="*/ 2 w 221"/>
                  <a:gd name="T11" fmla="*/ 0 h 173"/>
                  <a:gd name="T12" fmla="*/ 16 w 221"/>
                  <a:gd name="T13" fmla="*/ 0 h 173"/>
                  <a:gd name="T14" fmla="*/ 29 w 221"/>
                  <a:gd name="T15" fmla="*/ 0 h 173"/>
                  <a:gd name="T16" fmla="*/ 43 w 221"/>
                  <a:gd name="T17" fmla="*/ 0 h 173"/>
                  <a:gd name="T18" fmla="*/ 56 w 221"/>
                  <a:gd name="T19" fmla="*/ 0 h 173"/>
                  <a:gd name="T20" fmla="*/ 70 w 221"/>
                  <a:gd name="T21" fmla="*/ 0 h 173"/>
                  <a:gd name="T22" fmla="*/ 83 w 221"/>
                  <a:gd name="T23" fmla="*/ 0 h 173"/>
                  <a:gd name="T24" fmla="*/ 96 w 221"/>
                  <a:gd name="T25" fmla="*/ 0 h 173"/>
                  <a:gd name="T26" fmla="*/ 110 w 221"/>
                  <a:gd name="T27" fmla="*/ 0 h 173"/>
                  <a:gd name="T28" fmla="*/ 123 w 221"/>
                  <a:gd name="T29" fmla="*/ 0 h 173"/>
                  <a:gd name="T30" fmla="*/ 137 w 221"/>
                  <a:gd name="T31" fmla="*/ 0 h 173"/>
                  <a:gd name="T32" fmla="*/ 150 w 221"/>
                  <a:gd name="T33" fmla="*/ 0 h 173"/>
                  <a:gd name="T34" fmla="*/ 164 w 221"/>
                  <a:gd name="T35" fmla="*/ 0 h 173"/>
                  <a:gd name="T36" fmla="*/ 177 w 221"/>
                  <a:gd name="T37" fmla="*/ 0 h 173"/>
                  <a:gd name="T38" fmla="*/ 191 w 221"/>
                  <a:gd name="T39" fmla="*/ 0 h 173"/>
                  <a:gd name="T40" fmla="*/ 204 w 221"/>
                  <a:gd name="T41" fmla="*/ 0 h 173"/>
                  <a:gd name="T42" fmla="*/ 217 w 221"/>
                  <a:gd name="T43" fmla="*/ 0 h 173"/>
                  <a:gd name="T44" fmla="*/ 221 w 221"/>
                  <a:gd name="T45" fmla="*/ 10 h 173"/>
                  <a:gd name="T46" fmla="*/ 221 w 221"/>
                  <a:gd name="T47" fmla="*/ 23 h 173"/>
                  <a:gd name="T48" fmla="*/ 221 w 221"/>
                  <a:gd name="T49" fmla="*/ 37 h 173"/>
                  <a:gd name="T50" fmla="*/ 221 w 221"/>
                  <a:gd name="T51" fmla="*/ 50 h 173"/>
                  <a:gd name="T52" fmla="*/ 221 w 221"/>
                  <a:gd name="T53" fmla="*/ 63 h 173"/>
                  <a:gd name="T54" fmla="*/ 221 w 221"/>
                  <a:gd name="T55" fmla="*/ 77 h 173"/>
                  <a:gd name="T56" fmla="*/ 221 w 221"/>
                  <a:gd name="T57" fmla="*/ 90 h 173"/>
                  <a:gd name="T58" fmla="*/ 221 w 221"/>
                  <a:gd name="T59" fmla="*/ 104 h 173"/>
                  <a:gd name="T60" fmla="*/ 221 w 221"/>
                  <a:gd name="T61" fmla="*/ 117 h 173"/>
                  <a:gd name="T62" fmla="*/ 221 w 221"/>
                  <a:gd name="T63" fmla="*/ 131 h 173"/>
                  <a:gd name="T64" fmla="*/ 221 w 221"/>
                  <a:gd name="T65" fmla="*/ 144 h 173"/>
                  <a:gd name="T66" fmla="*/ 221 w 221"/>
                  <a:gd name="T67" fmla="*/ 158 h 173"/>
                  <a:gd name="T68" fmla="*/ 221 w 221"/>
                  <a:gd name="T69" fmla="*/ 171 h 173"/>
                  <a:gd name="T70" fmla="*/ 210 w 221"/>
                  <a:gd name="T71" fmla="*/ 173 h 173"/>
                  <a:gd name="T72" fmla="*/ 196 w 221"/>
                  <a:gd name="T73" fmla="*/ 173 h 173"/>
                  <a:gd name="T74" fmla="*/ 183 w 221"/>
                  <a:gd name="T75" fmla="*/ 173 h 173"/>
                  <a:gd name="T76" fmla="*/ 169 w 221"/>
                  <a:gd name="T77" fmla="*/ 173 h 173"/>
                  <a:gd name="T78" fmla="*/ 156 w 221"/>
                  <a:gd name="T79" fmla="*/ 173 h 173"/>
                  <a:gd name="T80" fmla="*/ 143 w 221"/>
                  <a:gd name="T81" fmla="*/ 173 h 173"/>
                  <a:gd name="T82" fmla="*/ 129 w 221"/>
                  <a:gd name="T83" fmla="*/ 173 h 173"/>
                  <a:gd name="T84" fmla="*/ 116 w 221"/>
                  <a:gd name="T85" fmla="*/ 173 h 173"/>
                  <a:gd name="T86" fmla="*/ 102 w 221"/>
                  <a:gd name="T87" fmla="*/ 173 h 173"/>
                  <a:gd name="T88" fmla="*/ 89 w 221"/>
                  <a:gd name="T89" fmla="*/ 173 h 173"/>
                  <a:gd name="T90" fmla="*/ 75 w 221"/>
                  <a:gd name="T91" fmla="*/ 173 h 173"/>
                  <a:gd name="T92" fmla="*/ 62 w 221"/>
                  <a:gd name="T93" fmla="*/ 173 h 173"/>
                  <a:gd name="T94" fmla="*/ 48 w 221"/>
                  <a:gd name="T95" fmla="*/ 173 h 173"/>
                  <a:gd name="T96" fmla="*/ 35 w 221"/>
                  <a:gd name="T97" fmla="*/ 173 h 173"/>
                  <a:gd name="T98" fmla="*/ 22 w 221"/>
                  <a:gd name="T99" fmla="*/ 173 h 173"/>
                  <a:gd name="T100" fmla="*/ 8 w 221"/>
                  <a:gd name="T101" fmla="*/ 173 h 173"/>
                  <a:gd name="T102" fmla="*/ 2 w 221"/>
                  <a:gd name="T103" fmla="*/ 165 h 173"/>
                  <a:gd name="T104" fmla="*/ 2 w 221"/>
                  <a:gd name="T105" fmla="*/ 152 h 173"/>
                  <a:gd name="T106" fmla="*/ 2 w 221"/>
                  <a:gd name="T107" fmla="*/ 138 h 173"/>
                  <a:gd name="T108" fmla="*/ 2 w 221"/>
                  <a:gd name="T109" fmla="*/ 125 h 173"/>
                  <a:gd name="T110" fmla="*/ 2 w 221"/>
                  <a:gd name="T111" fmla="*/ 111 h 173"/>
                  <a:gd name="T112" fmla="*/ 2 w 221"/>
                  <a:gd name="T113" fmla="*/ 98 h 173"/>
                  <a:gd name="T114" fmla="*/ 2 w 221"/>
                  <a:gd name="T115" fmla="*/ 8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" h="173">
                    <a:moveTo>
                      <a:pt x="2" y="75"/>
                    </a:move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16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1" y="2"/>
                    </a:lnTo>
                    <a:lnTo>
                      <a:pt x="221" y="4"/>
                    </a:lnTo>
                    <a:lnTo>
                      <a:pt x="221" y="6"/>
                    </a:lnTo>
                    <a:lnTo>
                      <a:pt x="221" y="8"/>
                    </a:lnTo>
                    <a:lnTo>
                      <a:pt x="221" y="10"/>
                    </a:lnTo>
                    <a:lnTo>
                      <a:pt x="221" y="12"/>
                    </a:lnTo>
                    <a:lnTo>
                      <a:pt x="221" y="14"/>
                    </a:lnTo>
                    <a:lnTo>
                      <a:pt x="221" y="15"/>
                    </a:lnTo>
                    <a:lnTo>
                      <a:pt x="221" y="17"/>
                    </a:lnTo>
                    <a:lnTo>
                      <a:pt x="221" y="19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1" y="37"/>
                    </a:lnTo>
                    <a:lnTo>
                      <a:pt x="221" y="39"/>
                    </a:lnTo>
                    <a:lnTo>
                      <a:pt x="221" y="40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1" y="56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21" y="62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1" y="83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8"/>
                    </a:lnTo>
                    <a:lnTo>
                      <a:pt x="221" y="140"/>
                    </a:lnTo>
                    <a:lnTo>
                      <a:pt x="221" y="142"/>
                    </a:lnTo>
                    <a:lnTo>
                      <a:pt x="221" y="144"/>
                    </a:lnTo>
                    <a:lnTo>
                      <a:pt x="221" y="146"/>
                    </a:lnTo>
                    <a:lnTo>
                      <a:pt x="221" y="148"/>
                    </a:lnTo>
                    <a:lnTo>
                      <a:pt x="221" y="150"/>
                    </a:lnTo>
                    <a:lnTo>
                      <a:pt x="221" y="152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9"/>
                    </a:lnTo>
                    <a:lnTo>
                      <a:pt x="221" y="161"/>
                    </a:lnTo>
                    <a:lnTo>
                      <a:pt x="221" y="163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1" y="173"/>
                    </a:lnTo>
                    <a:lnTo>
                      <a:pt x="219" y="173"/>
                    </a:lnTo>
                    <a:lnTo>
                      <a:pt x="217" y="173"/>
                    </a:lnTo>
                    <a:lnTo>
                      <a:pt x="216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0" y="173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1" y="173"/>
                    </a:lnTo>
                    <a:lnTo>
                      <a:pt x="189" y="173"/>
                    </a:lnTo>
                    <a:lnTo>
                      <a:pt x="187" y="173"/>
                    </a:lnTo>
                    <a:lnTo>
                      <a:pt x="185" y="173"/>
                    </a:lnTo>
                    <a:lnTo>
                      <a:pt x="183" y="173"/>
                    </a:lnTo>
                    <a:lnTo>
                      <a:pt x="181" y="173"/>
                    </a:lnTo>
                    <a:lnTo>
                      <a:pt x="179" y="173"/>
                    </a:lnTo>
                    <a:lnTo>
                      <a:pt x="177" y="173"/>
                    </a:lnTo>
                    <a:lnTo>
                      <a:pt x="175" y="173"/>
                    </a:lnTo>
                    <a:lnTo>
                      <a:pt x="173" y="173"/>
                    </a:lnTo>
                    <a:lnTo>
                      <a:pt x="171" y="173"/>
                    </a:lnTo>
                    <a:lnTo>
                      <a:pt x="169" y="173"/>
                    </a:lnTo>
                    <a:lnTo>
                      <a:pt x="168" y="173"/>
                    </a:lnTo>
                    <a:lnTo>
                      <a:pt x="166" y="173"/>
                    </a:lnTo>
                    <a:lnTo>
                      <a:pt x="164" y="173"/>
                    </a:lnTo>
                    <a:lnTo>
                      <a:pt x="162" y="173"/>
                    </a:lnTo>
                    <a:lnTo>
                      <a:pt x="160" y="173"/>
                    </a:lnTo>
                    <a:lnTo>
                      <a:pt x="158" y="173"/>
                    </a:lnTo>
                    <a:lnTo>
                      <a:pt x="156" y="173"/>
                    </a:lnTo>
                    <a:lnTo>
                      <a:pt x="154" y="173"/>
                    </a:lnTo>
                    <a:lnTo>
                      <a:pt x="152" y="173"/>
                    </a:lnTo>
                    <a:lnTo>
                      <a:pt x="150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3"/>
                    </a:lnTo>
                    <a:lnTo>
                      <a:pt x="139" y="173"/>
                    </a:lnTo>
                    <a:lnTo>
                      <a:pt x="137" y="173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3"/>
                    </a:lnTo>
                    <a:lnTo>
                      <a:pt x="129" y="173"/>
                    </a:lnTo>
                    <a:lnTo>
                      <a:pt x="127" y="173"/>
                    </a:lnTo>
                    <a:lnTo>
                      <a:pt x="125" y="173"/>
                    </a:lnTo>
                    <a:lnTo>
                      <a:pt x="123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8" y="173"/>
                    </a:lnTo>
                    <a:lnTo>
                      <a:pt x="116" y="173"/>
                    </a:lnTo>
                    <a:lnTo>
                      <a:pt x="114" y="173"/>
                    </a:lnTo>
                    <a:lnTo>
                      <a:pt x="112" y="173"/>
                    </a:lnTo>
                    <a:lnTo>
                      <a:pt x="110" y="173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3"/>
                    </a:lnTo>
                    <a:lnTo>
                      <a:pt x="100" y="173"/>
                    </a:lnTo>
                    <a:lnTo>
                      <a:pt x="98" y="173"/>
                    </a:lnTo>
                    <a:lnTo>
                      <a:pt x="96" y="173"/>
                    </a:lnTo>
                    <a:lnTo>
                      <a:pt x="95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3" y="173"/>
                    </a:lnTo>
                    <a:lnTo>
                      <a:pt x="81" y="173"/>
                    </a:lnTo>
                    <a:lnTo>
                      <a:pt x="79" y="173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3" y="173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6" y="173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4" y="173"/>
                    </a:lnTo>
                    <a:lnTo>
                      <a:pt x="52" y="173"/>
                    </a:lnTo>
                    <a:lnTo>
                      <a:pt x="50" y="173"/>
                    </a:lnTo>
                    <a:lnTo>
                      <a:pt x="48" y="173"/>
                    </a:lnTo>
                    <a:lnTo>
                      <a:pt x="47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1" y="173"/>
                    </a:lnTo>
                    <a:lnTo>
                      <a:pt x="39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5" y="173"/>
                    </a:lnTo>
                    <a:lnTo>
                      <a:pt x="23" y="173"/>
                    </a:lnTo>
                    <a:lnTo>
                      <a:pt x="22" y="173"/>
                    </a:lnTo>
                    <a:lnTo>
                      <a:pt x="20" y="173"/>
                    </a:lnTo>
                    <a:lnTo>
                      <a:pt x="18" y="173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3"/>
                    </a:lnTo>
                    <a:lnTo>
                      <a:pt x="6" y="173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2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6" name="Freeform 40"/>
              <p:cNvSpPr>
                <a:spLocks/>
              </p:cNvSpPr>
              <p:nvPr/>
            </p:nvSpPr>
            <p:spPr bwMode="auto">
              <a:xfrm>
                <a:off x="2989707" y="1490459"/>
                <a:ext cx="489731" cy="294668"/>
              </a:xfrm>
              <a:custGeom>
                <a:avLst/>
                <a:gdLst>
                  <a:gd name="T0" fmla="*/ 0 w 236"/>
                  <a:gd name="T1" fmla="*/ 65 h 142"/>
                  <a:gd name="T2" fmla="*/ 0 w 236"/>
                  <a:gd name="T3" fmla="*/ 50 h 142"/>
                  <a:gd name="T4" fmla="*/ 0 w 236"/>
                  <a:gd name="T5" fmla="*/ 34 h 142"/>
                  <a:gd name="T6" fmla="*/ 0 w 236"/>
                  <a:gd name="T7" fmla="*/ 19 h 142"/>
                  <a:gd name="T8" fmla="*/ 0 w 236"/>
                  <a:gd name="T9" fmla="*/ 4 h 142"/>
                  <a:gd name="T10" fmla="*/ 12 w 236"/>
                  <a:gd name="T11" fmla="*/ 0 h 142"/>
                  <a:gd name="T12" fmla="*/ 27 w 236"/>
                  <a:gd name="T13" fmla="*/ 0 h 142"/>
                  <a:gd name="T14" fmla="*/ 42 w 236"/>
                  <a:gd name="T15" fmla="*/ 0 h 142"/>
                  <a:gd name="T16" fmla="*/ 58 w 236"/>
                  <a:gd name="T17" fmla="*/ 0 h 142"/>
                  <a:gd name="T18" fmla="*/ 73 w 236"/>
                  <a:gd name="T19" fmla="*/ 0 h 142"/>
                  <a:gd name="T20" fmla="*/ 89 w 236"/>
                  <a:gd name="T21" fmla="*/ 0 h 142"/>
                  <a:gd name="T22" fmla="*/ 104 w 236"/>
                  <a:gd name="T23" fmla="*/ 0 h 142"/>
                  <a:gd name="T24" fmla="*/ 119 w 236"/>
                  <a:gd name="T25" fmla="*/ 0 h 142"/>
                  <a:gd name="T26" fmla="*/ 135 w 236"/>
                  <a:gd name="T27" fmla="*/ 0 h 142"/>
                  <a:gd name="T28" fmla="*/ 150 w 236"/>
                  <a:gd name="T29" fmla="*/ 0 h 142"/>
                  <a:gd name="T30" fmla="*/ 169 w 236"/>
                  <a:gd name="T31" fmla="*/ 0 h 142"/>
                  <a:gd name="T32" fmla="*/ 185 w 236"/>
                  <a:gd name="T33" fmla="*/ 0 h 142"/>
                  <a:gd name="T34" fmla="*/ 200 w 236"/>
                  <a:gd name="T35" fmla="*/ 0 h 142"/>
                  <a:gd name="T36" fmla="*/ 215 w 236"/>
                  <a:gd name="T37" fmla="*/ 0 h 142"/>
                  <a:gd name="T38" fmla="*/ 217 w 236"/>
                  <a:gd name="T39" fmla="*/ 6 h 142"/>
                  <a:gd name="T40" fmla="*/ 217 w 236"/>
                  <a:gd name="T41" fmla="*/ 9 h 142"/>
                  <a:gd name="T42" fmla="*/ 219 w 236"/>
                  <a:gd name="T43" fmla="*/ 15 h 142"/>
                  <a:gd name="T44" fmla="*/ 217 w 236"/>
                  <a:gd name="T45" fmla="*/ 25 h 142"/>
                  <a:gd name="T46" fmla="*/ 217 w 236"/>
                  <a:gd name="T47" fmla="*/ 32 h 142"/>
                  <a:gd name="T48" fmla="*/ 219 w 236"/>
                  <a:gd name="T49" fmla="*/ 42 h 142"/>
                  <a:gd name="T50" fmla="*/ 219 w 236"/>
                  <a:gd name="T51" fmla="*/ 50 h 142"/>
                  <a:gd name="T52" fmla="*/ 223 w 236"/>
                  <a:gd name="T53" fmla="*/ 57 h 142"/>
                  <a:gd name="T54" fmla="*/ 227 w 236"/>
                  <a:gd name="T55" fmla="*/ 65 h 142"/>
                  <a:gd name="T56" fmla="*/ 227 w 236"/>
                  <a:gd name="T57" fmla="*/ 77 h 142"/>
                  <a:gd name="T58" fmla="*/ 227 w 236"/>
                  <a:gd name="T59" fmla="*/ 88 h 142"/>
                  <a:gd name="T60" fmla="*/ 229 w 236"/>
                  <a:gd name="T61" fmla="*/ 94 h 142"/>
                  <a:gd name="T62" fmla="*/ 229 w 236"/>
                  <a:gd name="T63" fmla="*/ 102 h 142"/>
                  <a:gd name="T64" fmla="*/ 229 w 236"/>
                  <a:gd name="T65" fmla="*/ 109 h 142"/>
                  <a:gd name="T66" fmla="*/ 229 w 236"/>
                  <a:gd name="T67" fmla="*/ 113 h 142"/>
                  <a:gd name="T68" fmla="*/ 231 w 236"/>
                  <a:gd name="T69" fmla="*/ 115 h 142"/>
                  <a:gd name="T70" fmla="*/ 234 w 236"/>
                  <a:gd name="T71" fmla="*/ 123 h 142"/>
                  <a:gd name="T72" fmla="*/ 236 w 236"/>
                  <a:gd name="T73" fmla="*/ 136 h 142"/>
                  <a:gd name="T74" fmla="*/ 231 w 236"/>
                  <a:gd name="T75" fmla="*/ 142 h 142"/>
                  <a:gd name="T76" fmla="*/ 215 w 236"/>
                  <a:gd name="T77" fmla="*/ 142 h 142"/>
                  <a:gd name="T78" fmla="*/ 200 w 236"/>
                  <a:gd name="T79" fmla="*/ 142 h 142"/>
                  <a:gd name="T80" fmla="*/ 185 w 236"/>
                  <a:gd name="T81" fmla="*/ 142 h 142"/>
                  <a:gd name="T82" fmla="*/ 169 w 236"/>
                  <a:gd name="T83" fmla="*/ 142 h 142"/>
                  <a:gd name="T84" fmla="*/ 154 w 236"/>
                  <a:gd name="T85" fmla="*/ 142 h 142"/>
                  <a:gd name="T86" fmla="*/ 138 w 236"/>
                  <a:gd name="T87" fmla="*/ 142 h 142"/>
                  <a:gd name="T88" fmla="*/ 123 w 236"/>
                  <a:gd name="T89" fmla="*/ 142 h 142"/>
                  <a:gd name="T90" fmla="*/ 108 w 236"/>
                  <a:gd name="T91" fmla="*/ 142 h 142"/>
                  <a:gd name="T92" fmla="*/ 92 w 236"/>
                  <a:gd name="T93" fmla="*/ 142 h 142"/>
                  <a:gd name="T94" fmla="*/ 77 w 236"/>
                  <a:gd name="T95" fmla="*/ 142 h 142"/>
                  <a:gd name="T96" fmla="*/ 62 w 236"/>
                  <a:gd name="T97" fmla="*/ 142 h 142"/>
                  <a:gd name="T98" fmla="*/ 46 w 236"/>
                  <a:gd name="T99" fmla="*/ 142 h 142"/>
                  <a:gd name="T100" fmla="*/ 31 w 236"/>
                  <a:gd name="T101" fmla="*/ 142 h 142"/>
                  <a:gd name="T102" fmla="*/ 16 w 236"/>
                  <a:gd name="T103" fmla="*/ 142 h 142"/>
                  <a:gd name="T104" fmla="*/ 0 w 236"/>
                  <a:gd name="T105" fmla="*/ 142 h 142"/>
                  <a:gd name="T106" fmla="*/ 0 w 236"/>
                  <a:gd name="T107" fmla="*/ 127 h 142"/>
                  <a:gd name="T108" fmla="*/ 0 w 236"/>
                  <a:gd name="T109" fmla="*/ 111 h 142"/>
                  <a:gd name="T110" fmla="*/ 0 w 236"/>
                  <a:gd name="T111" fmla="*/ 96 h 142"/>
                  <a:gd name="T112" fmla="*/ 0 w 236"/>
                  <a:gd name="T113" fmla="*/ 8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6" h="142">
                    <a:moveTo>
                      <a:pt x="0" y="79"/>
                    </a:move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5" y="2"/>
                    </a:lnTo>
                    <a:lnTo>
                      <a:pt x="215" y="4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7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5" y="7"/>
                    </a:lnTo>
                    <a:lnTo>
                      <a:pt x="215" y="9"/>
                    </a:lnTo>
                    <a:lnTo>
                      <a:pt x="217" y="9"/>
                    </a:lnTo>
                    <a:lnTo>
                      <a:pt x="217" y="7"/>
                    </a:lnTo>
                    <a:lnTo>
                      <a:pt x="217" y="9"/>
                    </a:lnTo>
                    <a:lnTo>
                      <a:pt x="217" y="11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5"/>
                    </a:lnTo>
                    <a:lnTo>
                      <a:pt x="217" y="15"/>
                    </a:lnTo>
                    <a:lnTo>
                      <a:pt x="219" y="15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7" y="23"/>
                    </a:lnTo>
                    <a:lnTo>
                      <a:pt x="217" y="21"/>
                    </a:lnTo>
                    <a:lnTo>
                      <a:pt x="217" y="23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7" y="31"/>
                    </a:lnTo>
                    <a:lnTo>
                      <a:pt x="219" y="31"/>
                    </a:lnTo>
                    <a:lnTo>
                      <a:pt x="217" y="31"/>
                    </a:lnTo>
                    <a:lnTo>
                      <a:pt x="217" y="32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34"/>
                    </a:lnTo>
                    <a:lnTo>
                      <a:pt x="217" y="36"/>
                    </a:lnTo>
                    <a:lnTo>
                      <a:pt x="217" y="38"/>
                    </a:lnTo>
                    <a:lnTo>
                      <a:pt x="217" y="40"/>
                    </a:lnTo>
                    <a:lnTo>
                      <a:pt x="217" y="42"/>
                    </a:lnTo>
                    <a:lnTo>
                      <a:pt x="219" y="42"/>
                    </a:lnTo>
                    <a:lnTo>
                      <a:pt x="219" y="44"/>
                    </a:lnTo>
                    <a:lnTo>
                      <a:pt x="219" y="46"/>
                    </a:lnTo>
                    <a:lnTo>
                      <a:pt x="219" y="48"/>
                    </a:lnTo>
                    <a:lnTo>
                      <a:pt x="221" y="48"/>
                    </a:lnTo>
                    <a:lnTo>
                      <a:pt x="219" y="48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19" y="50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3" y="54"/>
                    </a:lnTo>
                    <a:lnTo>
                      <a:pt x="221" y="54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3" y="57"/>
                    </a:lnTo>
                    <a:lnTo>
                      <a:pt x="225" y="57"/>
                    </a:lnTo>
                    <a:lnTo>
                      <a:pt x="223" y="57"/>
                    </a:lnTo>
                    <a:lnTo>
                      <a:pt x="225" y="57"/>
                    </a:lnTo>
                    <a:lnTo>
                      <a:pt x="225" y="59"/>
                    </a:lnTo>
                    <a:lnTo>
                      <a:pt x="225" y="61"/>
                    </a:lnTo>
                    <a:lnTo>
                      <a:pt x="225" y="63"/>
                    </a:lnTo>
                    <a:lnTo>
                      <a:pt x="225" y="65"/>
                    </a:lnTo>
                    <a:lnTo>
                      <a:pt x="227" y="65"/>
                    </a:lnTo>
                    <a:lnTo>
                      <a:pt x="225" y="65"/>
                    </a:lnTo>
                    <a:lnTo>
                      <a:pt x="227" y="65"/>
                    </a:lnTo>
                    <a:lnTo>
                      <a:pt x="227" y="67"/>
                    </a:lnTo>
                    <a:lnTo>
                      <a:pt x="227" y="69"/>
                    </a:lnTo>
                    <a:lnTo>
                      <a:pt x="227" y="71"/>
                    </a:lnTo>
                    <a:lnTo>
                      <a:pt x="227" y="73"/>
                    </a:lnTo>
                    <a:lnTo>
                      <a:pt x="227" y="75"/>
                    </a:lnTo>
                    <a:lnTo>
                      <a:pt x="227" y="77"/>
                    </a:lnTo>
                    <a:lnTo>
                      <a:pt x="227" y="79"/>
                    </a:lnTo>
                    <a:lnTo>
                      <a:pt x="227" y="80"/>
                    </a:lnTo>
                    <a:lnTo>
                      <a:pt x="227" y="82"/>
                    </a:lnTo>
                    <a:lnTo>
                      <a:pt x="227" y="84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7" y="90"/>
                    </a:lnTo>
                    <a:lnTo>
                      <a:pt x="227" y="88"/>
                    </a:lnTo>
                    <a:lnTo>
                      <a:pt x="227" y="90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9" y="96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29" y="98"/>
                    </a:lnTo>
                    <a:lnTo>
                      <a:pt x="229" y="100"/>
                    </a:lnTo>
                    <a:lnTo>
                      <a:pt x="229" y="102"/>
                    </a:lnTo>
                    <a:lnTo>
                      <a:pt x="229" y="100"/>
                    </a:lnTo>
                    <a:lnTo>
                      <a:pt x="229" y="102"/>
                    </a:lnTo>
                    <a:lnTo>
                      <a:pt x="229" y="103"/>
                    </a:lnTo>
                    <a:lnTo>
                      <a:pt x="229" y="105"/>
                    </a:lnTo>
                    <a:lnTo>
                      <a:pt x="229" y="103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9" y="109"/>
                    </a:lnTo>
                    <a:lnTo>
                      <a:pt x="229" y="107"/>
                    </a:lnTo>
                    <a:lnTo>
                      <a:pt x="229" y="109"/>
                    </a:lnTo>
                    <a:lnTo>
                      <a:pt x="229" y="111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31" y="115"/>
                    </a:lnTo>
                    <a:lnTo>
                      <a:pt x="229" y="115"/>
                    </a:lnTo>
                    <a:lnTo>
                      <a:pt x="231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4" y="127"/>
                    </a:lnTo>
                    <a:lnTo>
                      <a:pt x="234" y="128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6" y="134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6" y="142"/>
                    </a:lnTo>
                    <a:lnTo>
                      <a:pt x="234" y="142"/>
                    </a:lnTo>
                    <a:lnTo>
                      <a:pt x="233" y="142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2"/>
                    </a:lnTo>
                    <a:lnTo>
                      <a:pt x="221" y="142"/>
                    </a:lnTo>
                    <a:lnTo>
                      <a:pt x="219" y="142"/>
                    </a:lnTo>
                    <a:lnTo>
                      <a:pt x="217" y="142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0" y="142"/>
                    </a:lnTo>
                    <a:lnTo>
                      <a:pt x="208" y="142"/>
                    </a:lnTo>
                    <a:lnTo>
                      <a:pt x="206" y="142"/>
                    </a:lnTo>
                    <a:lnTo>
                      <a:pt x="204" y="142"/>
                    </a:lnTo>
                    <a:lnTo>
                      <a:pt x="202" y="142"/>
                    </a:lnTo>
                    <a:lnTo>
                      <a:pt x="200" y="142"/>
                    </a:lnTo>
                    <a:lnTo>
                      <a:pt x="198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86" y="142"/>
                    </a:lnTo>
                    <a:lnTo>
                      <a:pt x="185" y="142"/>
                    </a:lnTo>
                    <a:lnTo>
                      <a:pt x="183" y="142"/>
                    </a:lnTo>
                    <a:lnTo>
                      <a:pt x="181" y="142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2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6" y="142"/>
                    </a:lnTo>
                    <a:lnTo>
                      <a:pt x="154" y="142"/>
                    </a:lnTo>
                    <a:lnTo>
                      <a:pt x="152" y="142"/>
                    </a:lnTo>
                    <a:lnTo>
                      <a:pt x="150" y="142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7" y="142"/>
                    </a:lnTo>
                    <a:lnTo>
                      <a:pt x="135" y="142"/>
                    </a:lnTo>
                    <a:lnTo>
                      <a:pt x="133" y="142"/>
                    </a:lnTo>
                    <a:lnTo>
                      <a:pt x="131" y="142"/>
                    </a:lnTo>
                    <a:lnTo>
                      <a:pt x="129" y="142"/>
                    </a:lnTo>
                    <a:lnTo>
                      <a:pt x="127" y="142"/>
                    </a:lnTo>
                    <a:lnTo>
                      <a:pt x="125" y="142"/>
                    </a:lnTo>
                    <a:lnTo>
                      <a:pt x="123" y="142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2" y="142"/>
                    </a:lnTo>
                    <a:lnTo>
                      <a:pt x="110" y="142"/>
                    </a:lnTo>
                    <a:lnTo>
                      <a:pt x="108" y="142"/>
                    </a:lnTo>
                    <a:lnTo>
                      <a:pt x="106" y="142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5" y="142"/>
                    </a:lnTo>
                    <a:lnTo>
                      <a:pt x="83" y="142"/>
                    </a:lnTo>
                    <a:lnTo>
                      <a:pt x="81" y="142"/>
                    </a:lnTo>
                    <a:lnTo>
                      <a:pt x="79" y="142"/>
                    </a:lnTo>
                    <a:lnTo>
                      <a:pt x="77" y="142"/>
                    </a:lnTo>
                    <a:lnTo>
                      <a:pt x="75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69" y="142"/>
                    </a:lnTo>
                    <a:lnTo>
                      <a:pt x="67" y="142"/>
                    </a:lnTo>
                    <a:lnTo>
                      <a:pt x="65" y="142"/>
                    </a:lnTo>
                    <a:lnTo>
                      <a:pt x="64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48" y="142"/>
                    </a:lnTo>
                    <a:lnTo>
                      <a:pt x="46" y="142"/>
                    </a:lnTo>
                    <a:lnTo>
                      <a:pt x="44" y="142"/>
                    </a:lnTo>
                    <a:lnTo>
                      <a:pt x="42" y="142"/>
                    </a:lnTo>
                    <a:lnTo>
                      <a:pt x="41" y="142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5" y="142"/>
                    </a:lnTo>
                    <a:lnTo>
                      <a:pt x="33" y="142"/>
                    </a:lnTo>
                    <a:lnTo>
                      <a:pt x="31" y="142"/>
                    </a:lnTo>
                    <a:lnTo>
                      <a:pt x="29" y="142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7" name="Freeform 41"/>
              <p:cNvSpPr>
                <a:spLocks noEditPoints="1"/>
              </p:cNvSpPr>
              <p:nvPr/>
            </p:nvSpPr>
            <p:spPr bwMode="auto">
              <a:xfrm>
                <a:off x="3938041" y="2391065"/>
                <a:ext cx="498031" cy="217889"/>
              </a:xfrm>
              <a:custGeom>
                <a:avLst/>
                <a:gdLst>
                  <a:gd name="T0" fmla="*/ 46 w 240"/>
                  <a:gd name="T1" fmla="*/ 55 h 105"/>
                  <a:gd name="T2" fmla="*/ 50 w 240"/>
                  <a:gd name="T3" fmla="*/ 52 h 105"/>
                  <a:gd name="T4" fmla="*/ 60 w 240"/>
                  <a:gd name="T5" fmla="*/ 50 h 105"/>
                  <a:gd name="T6" fmla="*/ 62 w 240"/>
                  <a:gd name="T7" fmla="*/ 48 h 105"/>
                  <a:gd name="T8" fmla="*/ 71 w 240"/>
                  <a:gd name="T9" fmla="*/ 50 h 105"/>
                  <a:gd name="T10" fmla="*/ 79 w 240"/>
                  <a:gd name="T11" fmla="*/ 50 h 105"/>
                  <a:gd name="T12" fmla="*/ 89 w 240"/>
                  <a:gd name="T13" fmla="*/ 48 h 105"/>
                  <a:gd name="T14" fmla="*/ 94 w 240"/>
                  <a:gd name="T15" fmla="*/ 48 h 105"/>
                  <a:gd name="T16" fmla="*/ 98 w 240"/>
                  <a:gd name="T17" fmla="*/ 40 h 105"/>
                  <a:gd name="T18" fmla="*/ 102 w 240"/>
                  <a:gd name="T19" fmla="*/ 40 h 105"/>
                  <a:gd name="T20" fmla="*/ 110 w 240"/>
                  <a:gd name="T21" fmla="*/ 48 h 105"/>
                  <a:gd name="T22" fmla="*/ 115 w 240"/>
                  <a:gd name="T23" fmla="*/ 38 h 105"/>
                  <a:gd name="T24" fmla="*/ 123 w 240"/>
                  <a:gd name="T25" fmla="*/ 30 h 105"/>
                  <a:gd name="T26" fmla="*/ 131 w 240"/>
                  <a:gd name="T27" fmla="*/ 23 h 105"/>
                  <a:gd name="T28" fmla="*/ 133 w 240"/>
                  <a:gd name="T29" fmla="*/ 17 h 105"/>
                  <a:gd name="T30" fmla="*/ 142 w 240"/>
                  <a:gd name="T31" fmla="*/ 15 h 105"/>
                  <a:gd name="T32" fmla="*/ 150 w 240"/>
                  <a:gd name="T33" fmla="*/ 11 h 105"/>
                  <a:gd name="T34" fmla="*/ 148 w 240"/>
                  <a:gd name="T35" fmla="*/ 2 h 105"/>
                  <a:gd name="T36" fmla="*/ 160 w 240"/>
                  <a:gd name="T37" fmla="*/ 2 h 105"/>
                  <a:gd name="T38" fmla="*/ 165 w 240"/>
                  <a:gd name="T39" fmla="*/ 7 h 105"/>
                  <a:gd name="T40" fmla="*/ 173 w 240"/>
                  <a:gd name="T41" fmla="*/ 15 h 105"/>
                  <a:gd name="T42" fmla="*/ 183 w 240"/>
                  <a:gd name="T43" fmla="*/ 17 h 105"/>
                  <a:gd name="T44" fmla="*/ 190 w 240"/>
                  <a:gd name="T45" fmla="*/ 17 h 105"/>
                  <a:gd name="T46" fmla="*/ 202 w 240"/>
                  <a:gd name="T47" fmla="*/ 21 h 105"/>
                  <a:gd name="T48" fmla="*/ 208 w 240"/>
                  <a:gd name="T49" fmla="*/ 15 h 105"/>
                  <a:gd name="T50" fmla="*/ 215 w 240"/>
                  <a:gd name="T51" fmla="*/ 23 h 105"/>
                  <a:gd name="T52" fmla="*/ 219 w 240"/>
                  <a:gd name="T53" fmla="*/ 32 h 105"/>
                  <a:gd name="T54" fmla="*/ 219 w 240"/>
                  <a:gd name="T55" fmla="*/ 40 h 105"/>
                  <a:gd name="T56" fmla="*/ 225 w 240"/>
                  <a:gd name="T57" fmla="*/ 50 h 105"/>
                  <a:gd name="T58" fmla="*/ 227 w 240"/>
                  <a:gd name="T59" fmla="*/ 55 h 105"/>
                  <a:gd name="T60" fmla="*/ 233 w 240"/>
                  <a:gd name="T61" fmla="*/ 61 h 105"/>
                  <a:gd name="T62" fmla="*/ 238 w 240"/>
                  <a:gd name="T63" fmla="*/ 63 h 105"/>
                  <a:gd name="T64" fmla="*/ 235 w 240"/>
                  <a:gd name="T65" fmla="*/ 67 h 105"/>
                  <a:gd name="T66" fmla="*/ 227 w 240"/>
                  <a:gd name="T67" fmla="*/ 75 h 105"/>
                  <a:gd name="T68" fmla="*/ 217 w 240"/>
                  <a:gd name="T69" fmla="*/ 80 h 105"/>
                  <a:gd name="T70" fmla="*/ 211 w 240"/>
                  <a:gd name="T71" fmla="*/ 90 h 105"/>
                  <a:gd name="T72" fmla="*/ 206 w 240"/>
                  <a:gd name="T73" fmla="*/ 92 h 105"/>
                  <a:gd name="T74" fmla="*/ 196 w 240"/>
                  <a:gd name="T75" fmla="*/ 98 h 105"/>
                  <a:gd name="T76" fmla="*/ 185 w 240"/>
                  <a:gd name="T77" fmla="*/ 101 h 105"/>
                  <a:gd name="T78" fmla="*/ 169 w 240"/>
                  <a:gd name="T79" fmla="*/ 101 h 105"/>
                  <a:gd name="T80" fmla="*/ 154 w 240"/>
                  <a:gd name="T81" fmla="*/ 101 h 105"/>
                  <a:gd name="T82" fmla="*/ 140 w 240"/>
                  <a:gd name="T83" fmla="*/ 100 h 105"/>
                  <a:gd name="T84" fmla="*/ 125 w 240"/>
                  <a:gd name="T85" fmla="*/ 100 h 105"/>
                  <a:gd name="T86" fmla="*/ 110 w 240"/>
                  <a:gd name="T87" fmla="*/ 100 h 105"/>
                  <a:gd name="T88" fmla="*/ 94 w 240"/>
                  <a:gd name="T89" fmla="*/ 100 h 105"/>
                  <a:gd name="T90" fmla="*/ 79 w 240"/>
                  <a:gd name="T91" fmla="*/ 100 h 105"/>
                  <a:gd name="T92" fmla="*/ 64 w 240"/>
                  <a:gd name="T93" fmla="*/ 100 h 105"/>
                  <a:gd name="T94" fmla="*/ 50 w 240"/>
                  <a:gd name="T95" fmla="*/ 98 h 105"/>
                  <a:gd name="T96" fmla="*/ 44 w 240"/>
                  <a:gd name="T97" fmla="*/ 105 h 105"/>
                  <a:gd name="T98" fmla="*/ 29 w 240"/>
                  <a:gd name="T99" fmla="*/ 105 h 105"/>
                  <a:gd name="T100" fmla="*/ 14 w 240"/>
                  <a:gd name="T101" fmla="*/ 105 h 105"/>
                  <a:gd name="T102" fmla="*/ 6 w 240"/>
                  <a:gd name="T103" fmla="*/ 101 h 105"/>
                  <a:gd name="T104" fmla="*/ 12 w 240"/>
                  <a:gd name="T105" fmla="*/ 100 h 105"/>
                  <a:gd name="T106" fmla="*/ 14 w 240"/>
                  <a:gd name="T107" fmla="*/ 90 h 105"/>
                  <a:gd name="T108" fmla="*/ 14 w 240"/>
                  <a:gd name="T109" fmla="*/ 78 h 105"/>
                  <a:gd name="T110" fmla="*/ 25 w 240"/>
                  <a:gd name="T111" fmla="*/ 78 h 105"/>
                  <a:gd name="T112" fmla="*/ 35 w 240"/>
                  <a:gd name="T113" fmla="*/ 80 h 105"/>
                  <a:gd name="T114" fmla="*/ 35 w 240"/>
                  <a:gd name="T115" fmla="*/ 69 h 105"/>
                  <a:gd name="T116" fmla="*/ 46 w 240"/>
                  <a:gd name="T117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" h="105">
                    <a:moveTo>
                      <a:pt x="46" y="65"/>
                    </a:moveTo>
                    <a:lnTo>
                      <a:pt x="46" y="63"/>
                    </a:lnTo>
                    <a:lnTo>
                      <a:pt x="44" y="63"/>
                    </a:lnTo>
                    <a:lnTo>
                      <a:pt x="44" y="61"/>
                    </a:lnTo>
                    <a:lnTo>
                      <a:pt x="44" y="59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5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3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9" y="48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5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79" y="53"/>
                    </a:lnTo>
                    <a:lnTo>
                      <a:pt x="79" y="52"/>
                    </a:lnTo>
                    <a:lnTo>
                      <a:pt x="79" y="50"/>
                    </a:lnTo>
                    <a:lnTo>
                      <a:pt x="81" y="50"/>
                    </a:lnTo>
                    <a:lnTo>
                      <a:pt x="81" y="48"/>
                    </a:lnTo>
                    <a:lnTo>
                      <a:pt x="83" y="48"/>
                    </a:lnTo>
                    <a:lnTo>
                      <a:pt x="85" y="48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89" y="50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0" y="50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6" y="46"/>
                    </a:lnTo>
                    <a:lnTo>
                      <a:pt x="108" y="46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2" y="48"/>
                    </a:lnTo>
                    <a:lnTo>
                      <a:pt x="112" y="46"/>
                    </a:lnTo>
                    <a:lnTo>
                      <a:pt x="114" y="46"/>
                    </a:lnTo>
                    <a:lnTo>
                      <a:pt x="114" y="44"/>
                    </a:lnTo>
                    <a:lnTo>
                      <a:pt x="115" y="44"/>
                    </a:lnTo>
                    <a:lnTo>
                      <a:pt x="115" y="42"/>
                    </a:lnTo>
                    <a:lnTo>
                      <a:pt x="115" y="40"/>
                    </a:lnTo>
                    <a:lnTo>
                      <a:pt x="115" y="38"/>
                    </a:lnTo>
                    <a:lnTo>
                      <a:pt x="115" y="36"/>
                    </a:lnTo>
                    <a:lnTo>
                      <a:pt x="117" y="36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3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27" y="27"/>
                    </a:lnTo>
                    <a:lnTo>
                      <a:pt x="129" y="27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3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50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0" y="9"/>
                    </a:lnTo>
                    <a:lnTo>
                      <a:pt x="148" y="9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2" y="2"/>
                    </a:lnTo>
                    <a:lnTo>
                      <a:pt x="162" y="4"/>
                    </a:lnTo>
                    <a:lnTo>
                      <a:pt x="163" y="4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5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7" y="13"/>
                    </a:lnTo>
                    <a:lnTo>
                      <a:pt x="169" y="13"/>
                    </a:lnTo>
                    <a:lnTo>
                      <a:pt x="171" y="13"/>
                    </a:lnTo>
                    <a:lnTo>
                      <a:pt x="171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3"/>
                    </a:lnTo>
                    <a:lnTo>
                      <a:pt x="177" y="13"/>
                    </a:lnTo>
                    <a:lnTo>
                      <a:pt x="177" y="15"/>
                    </a:lnTo>
                    <a:lnTo>
                      <a:pt x="179" y="15"/>
                    </a:lnTo>
                    <a:lnTo>
                      <a:pt x="181" y="15"/>
                    </a:lnTo>
                    <a:lnTo>
                      <a:pt x="181" y="17"/>
                    </a:lnTo>
                    <a:lnTo>
                      <a:pt x="183" y="17"/>
                    </a:lnTo>
                    <a:lnTo>
                      <a:pt x="183" y="19"/>
                    </a:lnTo>
                    <a:lnTo>
                      <a:pt x="185" y="19"/>
                    </a:lnTo>
                    <a:lnTo>
                      <a:pt x="185" y="21"/>
                    </a:lnTo>
                    <a:lnTo>
                      <a:pt x="186" y="21"/>
                    </a:lnTo>
                    <a:lnTo>
                      <a:pt x="186" y="19"/>
                    </a:lnTo>
                    <a:lnTo>
                      <a:pt x="188" y="19"/>
                    </a:lnTo>
                    <a:lnTo>
                      <a:pt x="188" y="17"/>
                    </a:lnTo>
                    <a:lnTo>
                      <a:pt x="190" y="17"/>
                    </a:lnTo>
                    <a:lnTo>
                      <a:pt x="192" y="17"/>
                    </a:lnTo>
                    <a:lnTo>
                      <a:pt x="192" y="19"/>
                    </a:lnTo>
                    <a:lnTo>
                      <a:pt x="194" y="19"/>
                    </a:lnTo>
                    <a:lnTo>
                      <a:pt x="196" y="19"/>
                    </a:lnTo>
                    <a:lnTo>
                      <a:pt x="196" y="21"/>
                    </a:lnTo>
                    <a:lnTo>
                      <a:pt x="198" y="21"/>
                    </a:lnTo>
                    <a:lnTo>
                      <a:pt x="200" y="21"/>
                    </a:lnTo>
                    <a:lnTo>
                      <a:pt x="202" y="21"/>
                    </a:lnTo>
                    <a:lnTo>
                      <a:pt x="202" y="19"/>
                    </a:lnTo>
                    <a:lnTo>
                      <a:pt x="204" y="19"/>
                    </a:lnTo>
                    <a:lnTo>
                      <a:pt x="202" y="19"/>
                    </a:lnTo>
                    <a:lnTo>
                      <a:pt x="204" y="19"/>
                    </a:lnTo>
                    <a:lnTo>
                      <a:pt x="204" y="17"/>
                    </a:lnTo>
                    <a:lnTo>
                      <a:pt x="206" y="17"/>
                    </a:lnTo>
                    <a:lnTo>
                      <a:pt x="208" y="17"/>
                    </a:lnTo>
                    <a:lnTo>
                      <a:pt x="208" y="15"/>
                    </a:lnTo>
                    <a:lnTo>
                      <a:pt x="210" y="15"/>
                    </a:lnTo>
                    <a:lnTo>
                      <a:pt x="211" y="15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1" y="21"/>
                    </a:lnTo>
                    <a:lnTo>
                      <a:pt x="211" y="23"/>
                    </a:lnTo>
                    <a:lnTo>
                      <a:pt x="213" y="23"/>
                    </a:lnTo>
                    <a:lnTo>
                      <a:pt x="215" y="23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9" y="27"/>
                    </a:lnTo>
                    <a:lnTo>
                      <a:pt x="219" y="28"/>
                    </a:lnTo>
                    <a:lnTo>
                      <a:pt x="219" y="30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19" y="32"/>
                    </a:lnTo>
                    <a:lnTo>
                      <a:pt x="219" y="34"/>
                    </a:lnTo>
                    <a:lnTo>
                      <a:pt x="221" y="34"/>
                    </a:lnTo>
                    <a:lnTo>
                      <a:pt x="219" y="34"/>
                    </a:lnTo>
                    <a:lnTo>
                      <a:pt x="219" y="36"/>
                    </a:lnTo>
                    <a:lnTo>
                      <a:pt x="219" y="38"/>
                    </a:lnTo>
                    <a:lnTo>
                      <a:pt x="217" y="38"/>
                    </a:lnTo>
                    <a:lnTo>
                      <a:pt x="217" y="40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52"/>
                    </a:lnTo>
                    <a:lnTo>
                      <a:pt x="225" y="53"/>
                    </a:lnTo>
                    <a:lnTo>
                      <a:pt x="227" y="53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9" y="57"/>
                    </a:lnTo>
                    <a:lnTo>
                      <a:pt x="229" y="59"/>
                    </a:lnTo>
                    <a:lnTo>
                      <a:pt x="231" y="59"/>
                    </a:lnTo>
                    <a:lnTo>
                      <a:pt x="231" y="61"/>
                    </a:lnTo>
                    <a:lnTo>
                      <a:pt x="233" y="61"/>
                    </a:lnTo>
                    <a:lnTo>
                      <a:pt x="233" y="59"/>
                    </a:lnTo>
                    <a:lnTo>
                      <a:pt x="233" y="61"/>
                    </a:lnTo>
                    <a:lnTo>
                      <a:pt x="235" y="61"/>
                    </a:lnTo>
                    <a:lnTo>
                      <a:pt x="235" y="63"/>
                    </a:lnTo>
                    <a:lnTo>
                      <a:pt x="236" y="63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8" y="63"/>
                    </a:lnTo>
                    <a:lnTo>
                      <a:pt x="240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6" y="65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1" y="71"/>
                    </a:lnTo>
                    <a:lnTo>
                      <a:pt x="231" y="73"/>
                    </a:lnTo>
                    <a:lnTo>
                      <a:pt x="229" y="73"/>
                    </a:lnTo>
                    <a:lnTo>
                      <a:pt x="229" y="75"/>
                    </a:lnTo>
                    <a:lnTo>
                      <a:pt x="227" y="75"/>
                    </a:lnTo>
                    <a:lnTo>
                      <a:pt x="225" y="75"/>
                    </a:lnTo>
                    <a:lnTo>
                      <a:pt x="225" y="76"/>
                    </a:lnTo>
                    <a:lnTo>
                      <a:pt x="223" y="76"/>
                    </a:lnTo>
                    <a:lnTo>
                      <a:pt x="221" y="76"/>
                    </a:lnTo>
                    <a:lnTo>
                      <a:pt x="221" y="78"/>
                    </a:lnTo>
                    <a:lnTo>
                      <a:pt x="219" y="78"/>
                    </a:lnTo>
                    <a:lnTo>
                      <a:pt x="217" y="78"/>
                    </a:lnTo>
                    <a:lnTo>
                      <a:pt x="217" y="80"/>
                    </a:lnTo>
                    <a:lnTo>
                      <a:pt x="215" y="80"/>
                    </a:lnTo>
                    <a:lnTo>
                      <a:pt x="215" y="82"/>
                    </a:lnTo>
                    <a:lnTo>
                      <a:pt x="215" y="84"/>
                    </a:lnTo>
                    <a:lnTo>
                      <a:pt x="213" y="84"/>
                    </a:lnTo>
                    <a:lnTo>
                      <a:pt x="211" y="84"/>
                    </a:lnTo>
                    <a:lnTo>
                      <a:pt x="211" y="86"/>
                    </a:lnTo>
                    <a:lnTo>
                      <a:pt x="211" y="88"/>
                    </a:lnTo>
                    <a:lnTo>
                      <a:pt x="211" y="90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6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2" y="96"/>
                    </a:lnTo>
                    <a:lnTo>
                      <a:pt x="200" y="96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6" y="98"/>
                    </a:lnTo>
                    <a:lnTo>
                      <a:pt x="194" y="98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88" y="100"/>
                    </a:lnTo>
                    <a:lnTo>
                      <a:pt x="186" y="100"/>
                    </a:lnTo>
                    <a:lnTo>
                      <a:pt x="186" y="101"/>
                    </a:lnTo>
                    <a:lnTo>
                      <a:pt x="185" y="101"/>
                    </a:lnTo>
                    <a:lnTo>
                      <a:pt x="183" y="101"/>
                    </a:lnTo>
                    <a:lnTo>
                      <a:pt x="181" y="101"/>
                    </a:lnTo>
                    <a:lnTo>
                      <a:pt x="179" y="101"/>
                    </a:lnTo>
                    <a:lnTo>
                      <a:pt x="177" y="101"/>
                    </a:lnTo>
                    <a:lnTo>
                      <a:pt x="175" y="101"/>
                    </a:lnTo>
                    <a:lnTo>
                      <a:pt x="173" y="101"/>
                    </a:lnTo>
                    <a:lnTo>
                      <a:pt x="171" y="101"/>
                    </a:lnTo>
                    <a:lnTo>
                      <a:pt x="169" y="101"/>
                    </a:lnTo>
                    <a:lnTo>
                      <a:pt x="167" y="101"/>
                    </a:lnTo>
                    <a:lnTo>
                      <a:pt x="165" y="101"/>
                    </a:lnTo>
                    <a:lnTo>
                      <a:pt x="163" y="101"/>
                    </a:lnTo>
                    <a:lnTo>
                      <a:pt x="162" y="101"/>
                    </a:lnTo>
                    <a:lnTo>
                      <a:pt x="160" y="101"/>
                    </a:lnTo>
                    <a:lnTo>
                      <a:pt x="158" y="101"/>
                    </a:lnTo>
                    <a:lnTo>
                      <a:pt x="156" y="101"/>
                    </a:lnTo>
                    <a:lnTo>
                      <a:pt x="154" y="101"/>
                    </a:lnTo>
                    <a:lnTo>
                      <a:pt x="152" y="101"/>
                    </a:lnTo>
                    <a:lnTo>
                      <a:pt x="150" y="101"/>
                    </a:lnTo>
                    <a:lnTo>
                      <a:pt x="148" y="101"/>
                    </a:lnTo>
                    <a:lnTo>
                      <a:pt x="146" y="101"/>
                    </a:lnTo>
                    <a:lnTo>
                      <a:pt x="144" y="101"/>
                    </a:lnTo>
                    <a:lnTo>
                      <a:pt x="144" y="100"/>
                    </a:lnTo>
                    <a:lnTo>
                      <a:pt x="142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37" y="100"/>
                    </a:lnTo>
                    <a:lnTo>
                      <a:pt x="135" y="100"/>
                    </a:lnTo>
                    <a:lnTo>
                      <a:pt x="133" y="100"/>
                    </a:lnTo>
                    <a:lnTo>
                      <a:pt x="131" y="100"/>
                    </a:lnTo>
                    <a:lnTo>
                      <a:pt x="129" y="100"/>
                    </a:lnTo>
                    <a:lnTo>
                      <a:pt x="127" y="100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5" y="100"/>
                    </a:lnTo>
                    <a:lnTo>
                      <a:pt x="114" y="100"/>
                    </a:lnTo>
                    <a:lnTo>
                      <a:pt x="112" y="100"/>
                    </a:lnTo>
                    <a:lnTo>
                      <a:pt x="110" y="100"/>
                    </a:lnTo>
                    <a:lnTo>
                      <a:pt x="108" y="100"/>
                    </a:lnTo>
                    <a:lnTo>
                      <a:pt x="106" y="100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0" y="100"/>
                    </a:lnTo>
                    <a:lnTo>
                      <a:pt x="98" y="100"/>
                    </a:lnTo>
                    <a:lnTo>
                      <a:pt x="96" y="100"/>
                    </a:lnTo>
                    <a:lnTo>
                      <a:pt x="94" y="100"/>
                    </a:lnTo>
                    <a:lnTo>
                      <a:pt x="92" y="100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79" y="100"/>
                    </a:lnTo>
                    <a:lnTo>
                      <a:pt x="77" y="100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2" y="100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48" y="103"/>
                    </a:lnTo>
                    <a:lnTo>
                      <a:pt x="48" y="105"/>
                    </a:lnTo>
                    <a:lnTo>
                      <a:pt x="46" y="105"/>
                    </a:lnTo>
                    <a:lnTo>
                      <a:pt x="44" y="105"/>
                    </a:lnTo>
                    <a:lnTo>
                      <a:pt x="42" y="105"/>
                    </a:lnTo>
                    <a:lnTo>
                      <a:pt x="41" y="105"/>
                    </a:lnTo>
                    <a:lnTo>
                      <a:pt x="39" y="105"/>
                    </a:lnTo>
                    <a:lnTo>
                      <a:pt x="37" y="105"/>
                    </a:lnTo>
                    <a:lnTo>
                      <a:pt x="35" y="105"/>
                    </a:lnTo>
                    <a:lnTo>
                      <a:pt x="33" y="105"/>
                    </a:lnTo>
                    <a:lnTo>
                      <a:pt x="31" y="105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5" y="105"/>
                    </a:lnTo>
                    <a:lnTo>
                      <a:pt x="23" y="105"/>
                    </a:lnTo>
                    <a:lnTo>
                      <a:pt x="21" y="105"/>
                    </a:lnTo>
                    <a:lnTo>
                      <a:pt x="19" y="105"/>
                    </a:lnTo>
                    <a:lnTo>
                      <a:pt x="18" y="105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6" y="105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6" y="101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2" y="101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19" y="76"/>
                    </a:lnTo>
                    <a:lnTo>
                      <a:pt x="21" y="76"/>
                    </a:lnTo>
                    <a:lnTo>
                      <a:pt x="23" y="76"/>
                    </a:lnTo>
                    <a:lnTo>
                      <a:pt x="23" y="78"/>
                    </a:lnTo>
                    <a:lnTo>
                      <a:pt x="25" y="78"/>
                    </a:lnTo>
                    <a:lnTo>
                      <a:pt x="25" y="80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31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0"/>
                    </a:lnTo>
                    <a:lnTo>
                      <a:pt x="35" y="78"/>
                    </a:lnTo>
                    <a:lnTo>
                      <a:pt x="35" y="76"/>
                    </a:lnTo>
                    <a:lnTo>
                      <a:pt x="33" y="76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41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close/>
                    <a:moveTo>
                      <a:pt x="0" y="103"/>
                    </a:moveTo>
                    <a:lnTo>
                      <a:pt x="0" y="101"/>
                    </a:lnTo>
                    <a:lnTo>
                      <a:pt x="2" y="101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8" name="Freeform 43"/>
              <p:cNvSpPr>
                <a:spLocks/>
              </p:cNvSpPr>
              <p:nvPr/>
            </p:nvSpPr>
            <p:spPr bwMode="auto">
              <a:xfrm>
                <a:off x="5145766" y="1641944"/>
                <a:ext cx="275993" cy="421252"/>
              </a:xfrm>
              <a:custGeom>
                <a:avLst/>
                <a:gdLst>
                  <a:gd name="T0" fmla="*/ 4 w 133"/>
                  <a:gd name="T1" fmla="*/ 151 h 203"/>
                  <a:gd name="T2" fmla="*/ 2 w 133"/>
                  <a:gd name="T3" fmla="*/ 136 h 203"/>
                  <a:gd name="T4" fmla="*/ 2 w 133"/>
                  <a:gd name="T5" fmla="*/ 121 h 203"/>
                  <a:gd name="T6" fmla="*/ 2 w 133"/>
                  <a:gd name="T7" fmla="*/ 105 h 203"/>
                  <a:gd name="T8" fmla="*/ 4 w 133"/>
                  <a:gd name="T9" fmla="*/ 96 h 203"/>
                  <a:gd name="T10" fmla="*/ 10 w 133"/>
                  <a:gd name="T11" fmla="*/ 98 h 203"/>
                  <a:gd name="T12" fmla="*/ 14 w 133"/>
                  <a:gd name="T13" fmla="*/ 94 h 203"/>
                  <a:gd name="T14" fmla="*/ 14 w 133"/>
                  <a:gd name="T15" fmla="*/ 86 h 203"/>
                  <a:gd name="T16" fmla="*/ 19 w 133"/>
                  <a:gd name="T17" fmla="*/ 80 h 203"/>
                  <a:gd name="T18" fmla="*/ 23 w 133"/>
                  <a:gd name="T19" fmla="*/ 77 h 203"/>
                  <a:gd name="T20" fmla="*/ 23 w 133"/>
                  <a:gd name="T21" fmla="*/ 73 h 203"/>
                  <a:gd name="T22" fmla="*/ 25 w 133"/>
                  <a:gd name="T23" fmla="*/ 67 h 203"/>
                  <a:gd name="T24" fmla="*/ 27 w 133"/>
                  <a:gd name="T25" fmla="*/ 61 h 203"/>
                  <a:gd name="T26" fmla="*/ 29 w 133"/>
                  <a:gd name="T27" fmla="*/ 52 h 203"/>
                  <a:gd name="T28" fmla="*/ 35 w 133"/>
                  <a:gd name="T29" fmla="*/ 42 h 203"/>
                  <a:gd name="T30" fmla="*/ 38 w 133"/>
                  <a:gd name="T31" fmla="*/ 30 h 203"/>
                  <a:gd name="T32" fmla="*/ 44 w 133"/>
                  <a:gd name="T33" fmla="*/ 21 h 203"/>
                  <a:gd name="T34" fmla="*/ 50 w 133"/>
                  <a:gd name="T35" fmla="*/ 11 h 203"/>
                  <a:gd name="T36" fmla="*/ 58 w 133"/>
                  <a:gd name="T37" fmla="*/ 4 h 203"/>
                  <a:gd name="T38" fmla="*/ 65 w 133"/>
                  <a:gd name="T39" fmla="*/ 4 h 203"/>
                  <a:gd name="T40" fmla="*/ 73 w 133"/>
                  <a:gd name="T41" fmla="*/ 11 h 203"/>
                  <a:gd name="T42" fmla="*/ 83 w 133"/>
                  <a:gd name="T43" fmla="*/ 6 h 203"/>
                  <a:gd name="T44" fmla="*/ 88 w 133"/>
                  <a:gd name="T45" fmla="*/ 4 h 203"/>
                  <a:gd name="T46" fmla="*/ 98 w 133"/>
                  <a:gd name="T47" fmla="*/ 9 h 203"/>
                  <a:gd name="T48" fmla="*/ 106 w 133"/>
                  <a:gd name="T49" fmla="*/ 17 h 203"/>
                  <a:gd name="T50" fmla="*/ 106 w 133"/>
                  <a:gd name="T51" fmla="*/ 32 h 203"/>
                  <a:gd name="T52" fmla="*/ 106 w 133"/>
                  <a:gd name="T53" fmla="*/ 48 h 203"/>
                  <a:gd name="T54" fmla="*/ 106 w 133"/>
                  <a:gd name="T55" fmla="*/ 63 h 203"/>
                  <a:gd name="T56" fmla="*/ 106 w 133"/>
                  <a:gd name="T57" fmla="*/ 75 h 203"/>
                  <a:gd name="T58" fmla="*/ 108 w 133"/>
                  <a:gd name="T59" fmla="*/ 82 h 203"/>
                  <a:gd name="T60" fmla="*/ 110 w 133"/>
                  <a:gd name="T61" fmla="*/ 84 h 203"/>
                  <a:gd name="T62" fmla="*/ 115 w 133"/>
                  <a:gd name="T63" fmla="*/ 86 h 203"/>
                  <a:gd name="T64" fmla="*/ 115 w 133"/>
                  <a:gd name="T65" fmla="*/ 94 h 203"/>
                  <a:gd name="T66" fmla="*/ 115 w 133"/>
                  <a:gd name="T67" fmla="*/ 98 h 203"/>
                  <a:gd name="T68" fmla="*/ 121 w 133"/>
                  <a:gd name="T69" fmla="*/ 103 h 203"/>
                  <a:gd name="T70" fmla="*/ 129 w 133"/>
                  <a:gd name="T71" fmla="*/ 113 h 203"/>
                  <a:gd name="T72" fmla="*/ 131 w 133"/>
                  <a:gd name="T73" fmla="*/ 123 h 203"/>
                  <a:gd name="T74" fmla="*/ 123 w 133"/>
                  <a:gd name="T75" fmla="*/ 130 h 203"/>
                  <a:gd name="T76" fmla="*/ 113 w 133"/>
                  <a:gd name="T77" fmla="*/ 136 h 203"/>
                  <a:gd name="T78" fmla="*/ 104 w 133"/>
                  <a:gd name="T79" fmla="*/ 142 h 203"/>
                  <a:gd name="T80" fmla="*/ 94 w 133"/>
                  <a:gd name="T81" fmla="*/ 146 h 203"/>
                  <a:gd name="T82" fmla="*/ 86 w 133"/>
                  <a:gd name="T83" fmla="*/ 153 h 203"/>
                  <a:gd name="T84" fmla="*/ 75 w 133"/>
                  <a:gd name="T85" fmla="*/ 157 h 203"/>
                  <a:gd name="T86" fmla="*/ 69 w 133"/>
                  <a:gd name="T87" fmla="*/ 167 h 203"/>
                  <a:gd name="T88" fmla="*/ 62 w 133"/>
                  <a:gd name="T89" fmla="*/ 165 h 203"/>
                  <a:gd name="T90" fmla="*/ 58 w 133"/>
                  <a:gd name="T91" fmla="*/ 169 h 203"/>
                  <a:gd name="T92" fmla="*/ 50 w 133"/>
                  <a:gd name="T93" fmla="*/ 167 h 203"/>
                  <a:gd name="T94" fmla="*/ 38 w 133"/>
                  <a:gd name="T95" fmla="*/ 171 h 203"/>
                  <a:gd name="T96" fmla="*/ 29 w 133"/>
                  <a:gd name="T97" fmla="*/ 176 h 203"/>
                  <a:gd name="T98" fmla="*/ 21 w 133"/>
                  <a:gd name="T99" fmla="*/ 186 h 203"/>
                  <a:gd name="T100" fmla="*/ 21 w 133"/>
                  <a:gd name="T101" fmla="*/ 196 h 203"/>
                  <a:gd name="T102" fmla="*/ 17 w 133"/>
                  <a:gd name="T103" fmla="*/ 199 h 203"/>
                  <a:gd name="T104" fmla="*/ 14 w 133"/>
                  <a:gd name="T105" fmla="*/ 196 h 203"/>
                  <a:gd name="T106" fmla="*/ 10 w 133"/>
                  <a:gd name="T107" fmla="*/ 188 h 203"/>
                  <a:gd name="T108" fmla="*/ 4 w 133"/>
                  <a:gd name="T109" fmla="*/ 178 h 203"/>
                  <a:gd name="T110" fmla="*/ 4 w 133"/>
                  <a:gd name="T111" fmla="*/ 17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" h="203">
                    <a:moveTo>
                      <a:pt x="4" y="165"/>
                    </a:moveTo>
                    <a:lnTo>
                      <a:pt x="4" y="163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4" y="157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1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7" y="57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2"/>
                    </a:lnTo>
                    <a:lnTo>
                      <a:pt x="37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3" y="6"/>
                    </a:lnTo>
                    <a:lnTo>
                      <a:pt x="83" y="7"/>
                    </a:lnTo>
                    <a:lnTo>
                      <a:pt x="83" y="6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6" y="7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6" y="17"/>
                    </a:lnTo>
                    <a:lnTo>
                      <a:pt x="106" y="19"/>
                    </a:lnTo>
                    <a:lnTo>
                      <a:pt x="106" y="21"/>
                    </a:lnTo>
                    <a:lnTo>
                      <a:pt x="106" y="23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9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6" y="42"/>
                    </a:lnTo>
                    <a:lnTo>
                      <a:pt x="106" y="44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6" y="55"/>
                    </a:lnTo>
                    <a:lnTo>
                      <a:pt x="106" y="57"/>
                    </a:lnTo>
                    <a:lnTo>
                      <a:pt x="106" y="59"/>
                    </a:lnTo>
                    <a:lnTo>
                      <a:pt x="106" y="61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6" y="67"/>
                    </a:lnTo>
                    <a:lnTo>
                      <a:pt x="106" y="69"/>
                    </a:lnTo>
                    <a:lnTo>
                      <a:pt x="106" y="71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6" y="78"/>
                    </a:lnTo>
                    <a:lnTo>
                      <a:pt x="104" y="78"/>
                    </a:lnTo>
                    <a:lnTo>
                      <a:pt x="104" y="80"/>
                    </a:lnTo>
                    <a:lnTo>
                      <a:pt x="106" y="80"/>
                    </a:lnTo>
                    <a:lnTo>
                      <a:pt x="108" y="80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8" y="80"/>
                    </a:lnTo>
                    <a:lnTo>
                      <a:pt x="108" y="82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11" y="84"/>
                    </a:lnTo>
                    <a:lnTo>
                      <a:pt x="113" y="84"/>
                    </a:lnTo>
                    <a:lnTo>
                      <a:pt x="115" y="84"/>
                    </a:lnTo>
                    <a:lnTo>
                      <a:pt x="117" y="84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5" y="88"/>
                    </a:lnTo>
                    <a:lnTo>
                      <a:pt x="117" y="88"/>
                    </a:lnTo>
                    <a:lnTo>
                      <a:pt x="115" y="88"/>
                    </a:lnTo>
                    <a:lnTo>
                      <a:pt x="113" y="88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5" y="92"/>
                    </a:lnTo>
                    <a:lnTo>
                      <a:pt x="115" y="94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5" y="100"/>
                    </a:lnTo>
                    <a:lnTo>
                      <a:pt x="115" y="102"/>
                    </a:lnTo>
                    <a:lnTo>
                      <a:pt x="115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21" y="105"/>
                    </a:lnTo>
                    <a:lnTo>
                      <a:pt x="121" y="103"/>
                    </a:lnTo>
                    <a:lnTo>
                      <a:pt x="123" y="103"/>
                    </a:lnTo>
                    <a:lnTo>
                      <a:pt x="125" y="103"/>
                    </a:lnTo>
                    <a:lnTo>
                      <a:pt x="125" y="105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7" y="109"/>
                    </a:lnTo>
                    <a:lnTo>
                      <a:pt x="129" y="111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3" y="121"/>
                    </a:lnTo>
                    <a:lnTo>
                      <a:pt x="131" y="121"/>
                    </a:lnTo>
                    <a:lnTo>
                      <a:pt x="131" y="123"/>
                    </a:lnTo>
                    <a:lnTo>
                      <a:pt x="129" y="123"/>
                    </a:lnTo>
                    <a:lnTo>
                      <a:pt x="129" y="125"/>
                    </a:lnTo>
                    <a:lnTo>
                      <a:pt x="129" y="126"/>
                    </a:lnTo>
                    <a:lnTo>
                      <a:pt x="127" y="126"/>
                    </a:lnTo>
                    <a:lnTo>
                      <a:pt x="127" y="128"/>
                    </a:lnTo>
                    <a:lnTo>
                      <a:pt x="125" y="128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0"/>
                    </a:lnTo>
                    <a:lnTo>
                      <a:pt x="121" y="132"/>
                    </a:lnTo>
                    <a:lnTo>
                      <a:pt x="119" y="132"/>
                    </a:lnTo>
                    <a:lnTo>
                      <a:pt x="117" y="132"/>
                    </a:lnTo>
                    <a:lnTo>
                      <a:pt x="115" y="132"/>
                    </a:lnTo>
                    <a:lnTo>
                      <a:pt x="115" y="134"/>
                    </a:lnTo>
                    <a:lnTo>
                      <a:pt x="115" y="136"/>
                    </a:lnTo>
                    <a:lnTo>
                      <a:pt x="113" y="136"/>
                    </a:lnTo>
                    <a:lnTo>
                      <a:pt x="113" y="138"/>
                    </a:lnTo>
                    <a:lnTo>
                      <a:pt x="111" y="138"/>
                    </a:lnTo>
                    <a:lnTo>
                      <a:pt x="110" y="138"/>
                    </a:lnTo>
                    <a:lnTo>
                      <a:pt x="108" y="138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4" y="140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0" y="140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2" y="148"/>
                    </a:lnTo>
                    <a:lnTo>
                      <a:pt x="92" y="150"/>
                    </a:lnTo>
                    <a:lnTo>
                      <a:pt x="92" y="151"/>
                    </a:lnTo>
                    <a:lnTo>
                      <a:pt x="90" y="151"/>
                    </a:lnTo>
                    <a:lnTo>
                      <a:pt x="88" y="151"/>
                    </a:lnTo>
                    <a:lnTo>
                      <a:pt x="88" y="153"/>
                    </a:lnTo>
                    <a:lnTo>
                      <a:pt x="86" y="153"/>
                    </a:lnTo>
                    <a:lnTo>
                      <a:pt x="85" y="153"/>
                    </a:lnTo>
                    <a:lnTo>
                      <a:pt x="83" y="153"/>
                    </a:lnTo>
                    <a:lnTo>
                      <a:pt x="83" y="155"/>
                    </a:lnTo>
                    <a:lnTo>
                      <a:pt x="81" y="155"/>
                    </a:lnTo>
                    <a:lnTo>
                      <a:pt x="81" y="157"/>
                    </a:lnTo>
                    <a:lnTo>
                      <a:pt x="79" y="157"/>
                    </a:lnTo>
                    <a:lnTo>
                      <a:pt x="77" y="157"/>
                    </a:lnTo>
                    <a:lnTo>
                      <a:pt x="75" y="157"/>
                    </a:lnTo>
                    <a:lnTo>
                      <a:pt x="77" y="159"/>
                    </a:lnTo>
                    <a:lnTo>
                      <a:pt x="77" y="161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3" y="165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5" y="161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2" y="165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4" y="167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2" y="165"/>
                    </a:lnTo>
                    <a:lnTo>
                      <a:pt x="50" y="165"/>
                    </a:lnTo>
                    <a:lnTo>
                      <a:pt x="50" y="167"/>
                    </a:lnTo>
                    <a:lnTo>
                      <a:pt x="50" y="169"/>
                    </a:lnTo>
                    <a:lnTo>
                      <a:pt x="48" y="169"/>
                    </a:lnTo>
                    <a:lnTo>
                      <a:pt x="46" y="169"/>
                    </a:lnTo>
                    <a:lnTo>
                      <a:pt x="44" y="169"/>
                    </a:lnTo>
                    <a:lnTo>
                      <a:pt x="44" y="171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38" y="171"/>
                    </a:lnTo>
                    <a:lnTo>
                      <a:pt x="38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5" y="174"/>
                    </a:lnTo>
                    <a:lnTo>
                      <a:pt x="33" y="174"/>
                    </a:lnTo>
                    <a:lnTo>
                      <a:pt x="31" y="174"/>
                    </a:lnTo>
                    <a:lnTo>
                      <a:pt x="31" y="176"/>
                    </a:lnTo>
                    <a:lnTo>
                      <a:pt x="29" y="176"/>
                    </a:lnTo>
                    <a:lnTo>
                      <a:pt x="29" y="178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25" y="182"/>
                    </a:lnTo>
                    <a:lnTo>
                      <a:pt x="25" y="184"/>
                    </a:lnTo>
                    <a:lnTo>
                      <a:pt x="23" y="184"/>
                    </a:lnTo>
                    <a:lnTo>
                      <a:pt x="23" y="186"/>
                    </a:lnTo>
                    <a:lnTo>
                      <a:pt x="21" y="186"/>
                    </a:lnTo>
                    <a:lnTo>
                      <a:pt x="19" y="186"/>
                    </a:lnTo>
                    <a:lnTo>
                      <a:pt x="19" y="188"/>
                    </a:lnTo>
                    <a:lnTo>
                      <a:pt x="19" y="190"/>
                    </a:lnTo>
                    <a:lnTo>
                      <a:pt x="19" y="192"/>
                    </a:lnTo>
                    <a:lnTo>
                      <a:pt x="21" y="192"/>
                    </a:lnTo>
                    <a:lnTo>
                      <a:pt x="21" y="194"/>
                    </a:lnTo>
                    <a:lnTo>
                      <a:pt x="23" y="194"/>
                    </a:lnTo>
                    <a:lnTo>
                      <a:pt x="21" y="196"/>
                    </a:lnTo>
                    <a:lnTo>
                      <a:pt x="19" y="196"/>
                    </a:lnTo>
                    <a:lnTo>
                      <a:pt x="17" y="196"/>
                    </a:lnTo>
                    <a:lnTo>
                      <a:pt x="17" y="194"/>
                    </a:lnTo>
                    <a:lnTo>
                      <a:pt x="17" y="196"/>
                    </a:lnTo>
                    <a:lnTo>
                      <a:pt x="15" y="196"/>
                    </a:lnTo>
                    <a:lnTo>
                      <a:pt x="17" y="196"/>
                    </a:lnTo>
                    <a:lnTo>
                      <a:pt x="17" y="198"/>
                    </a:lnTo>
                    <a:lnTo>
                      <a:pt x="17" y="199"/>
                    </a:lnTo>
                    <a:lnTo>
                      <a:pt x="17" y="201"/>
                    </a:lnTo>
                    <a:lnTo>
                      <a:pt x="17" y="203"/>
                    </a:lnTo>
                    <a:lnTo>
                      <a:pt x="17" y="201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4" y="199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6"/>
                    </a:lnTo>
                    <a:lnTo>
                      <a:pt x="10" y="196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4" y="184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4" y="174"/>
                    </a:lnTo>
                    <a:lnTo>
                      <a:pt x="6" y="174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4" y="16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9" name="Freeform 44"/>
              <p:cNvSpPr>
                <a:spLocks/>
              </p:cNvSpPr>
              <p:nvPr/>
            </p:nvSpPr>
            <p:spPr bwMode="auto">
              <a:xfrm>
                <a:off x="4579256" y="1872283"/>
                <a:ext cx="522933" cy="402575"/>
              </a:xfrm>
              <a:custGeom>
                <a:avLst/>
                <a:gdLst>
                  <a:gd name="T0" fmla="*/ 25 w 252"/>
                  <a:gd name="T1" fmla="*/ 90 h 194"/>
                  <a:gd name="T2" fmla="*/ 23 w 252"/>
                  <a:gd name="T3" fmla="*/ 81 h 194"/>
                  <a:gd name="T4" fmla="*/ 18 w 252"/>
                  <a:gd name="T5" fmla="*/ 67 h 194"/>
                  <a:gd name="T6" fmla="*/ 35 w 252"/>
                  <a:gd name="T7" fmla="*/ 60 h 194"/>
                  <a:gd name="T8" fmla="*/ 52 w 252"/>
                  <a:gd name="T9" fmla="*/ 60 h 194"/>
                  <a:gd name="T10" fmla="*/ 70 w 252"/>
                  <a:gd name="T11" fmla="*/ 60 h 194"/>
                  <a:gd name="T12" fmla="*/ 89 w 252"/>
                  <a:gd name="T13" fmla="*/ 60 h 194"/>
                  <a:gd name="T14" fmla="*/ 102 w 252"/>
                  <a:gd name="T15" fmla="*/ 44 h 194"/>
                  <a:gd name="T16" fmla="*/ 112 w 252"/>
                  <a:gd name="T17" fmla="*/ 35 h 194"/>
                  <a:gd name="T18" fmla="*/ 121 w 252"/>
                  <a:gd name="T19" fmla="*/ 27 h 194"/>
                  <a:gd name="T20" fmla="*/ 129 w 252"/>
                  <a:gd name="T21" fmla="*/ 17 h 194"/>
                  <a:gd name="T22" fmla="*/ 139 w 252"/>
                  <a:gd name="T23" fmla="*/ 10 h 194"/>
                  <a:gd name="T24" fmla="*/ 148 w 252"/>
                  <a:gd name="T25" fmla="*/ 4 h 194"/>
                  <a:gd name="T26" fmla="*/ 160 w 252"/>
                  <a:gd name="T27" fmla="*/ 0 h 194"/>
                  <a:gd name="T28" fmla="*/ 175 w 252"/>
                  <a:gd name="T29" fmla="*/ 0 h 194"/>
                  <a:gd name="T30" fmla="*/ 191 w 252"/>
                  <a:gd name="T31" fmla="*/ 0 h 194"/>
                  <a:gd name="T32" fmla="*/ 202 w 252"/>
                  <a:gd name="T33" fmla="*/ 4 h 194"/>
                  <a:gd name="T34" fmla="*/ 200 w 252"/>
                  <a:gd name="T35" fmla="*/ 17 h 194"/>
                  <a:gd name="T36" fmla="*/ 202 w 252"/>
                  <a:gd name="T37" fmla="*/ 27 h 194"/>
                  <a:gd name="T38" fmla="*/ 200 w 252"/>
                  <a:gd name="T39" fmla="*/ 37 h 194"/>
                  <a:gd name="T40" fmla="*/ 202 w 252"/>
                  <a:gd name="T41" fmla="*/ 52 h 194"/>
                  <a:gd name="T42" fmla="*/ 200 w 252"/>
                  <a:gd name="T43" fmla="*/ 62 h 194"/>
                  <a:gd name="T44" fmla="*/ 206 w 252"/>
                  <a:gd name="T45" fmla="*/ 63 h 194"/>
                  <a:gd name="T46" fmla="*/ 206 w 252"/>
                  <a:gd name="T47" fmla="*/ 79 h 194"/>
                  <a:gd name="T48" fmla="*/ 204 w 252"/>
                  <a:gd name="T49" fmla="*/ 92 h 194"/>
                  <a:gd name="T50" fmla="*/ 204 w 252"/>
                  <a:gd name="T51" fmla="*/ 106 h 194"/>
                  <a:gd name="T52" fmla="*/ 200 w 252"/>
                  <a:gd name="T53" fmla="*/ 117 h 194"/>
                  <a:gd name="T54" fmla="*/ 198 w 252"/>
                  <a:gd name="T55" fmla="*/ 133 h 194"/>
                  <a:gd name="T56" fmla="*/ 196 w 252"/>
                  <a:gd name="T57" fmla="*/ 146 h 194"/>
                  <a:gd name="T58" fmla="*/ 196 w 252"/>
                  <a:gd name="T59" fmla="*/ 161 h 194"/>
                  <a:gd name="T60" fmla="*/ 191 w 252"/>
                  <a:gd name="T61" fmla="*/ 167 h 194"/>
                  <a:gd name="T62" fmla="*/ 200 w 252"/>
                  <a:gd name="T63" fmla="*/ 173 h 194"/>
                  <a:gd name="T64" fmla="*/ 214 w 252"/>
                  <a:gd name="T65" fmla="*/ 169 h 194"/>
                  <a:gd name="T66" fmla="*/ 225 w 252"/>
                  <a:gd name="T67" fmla="*/ 165 h 194"/>
                  <a:gd name="T68" fmla="*/ 239 w 252"/>
                  <a:gd name="T69" fmla="*/ 163 h 194"/>
                  <a:gd name="T70" fmla="*/ 248 w 252"/>
                  <a:gd name="T71" fmla="*/ 161 h 194"/>
                  <a:gd name="T72" fmla="*/ 250 w 252"/>
                  <a:gd name="T73" fmla="*/ 173 h 194"/>
                  <a:gd name="T74" fmla="*/ 239 w 252"/>
                  <a:gd name="T75" fmla="*/ 179 h 194"/>
                  <a:gd name="T76" fmla="*/ 223 w 252"/>
                  <a:gd name="T77" fmla="*/ 184 h 194"/>
                  <a:gd name="T78" fmla="*/ 210 w 252"/>
                  <a:gd name="T79" fmla="*/ 190 h 194"/>
                  <a:gd name="T80" fmla="*/ 194 w 252"/>
                  <a:gd name="T81" fmla="*/ 192 h 194"/>
                  <a:gd name="T82" fmla="*/ 179 w 252"/>
                  <a:gd name="T83" fmla="*/ 194 h 194"/>
                  <a:gd name="T84" fmla="*/ 177 w 252"/>
                  <a:gd name="T85" fmla="*/ 188 h 194"/>
                  <a:gd name="T86" fmla="*/ 183 w 252"/>
                  <a:gd name="T87" fmla="*/ 179 h 194"/>
                  <a:gd name="T88" fmla="*/ 181 w 252"/>
                  <a:gd name="T89" fmla="*/ 169 h 194"/>
                  <a:gd name="T90" fmla="*/ 169 w 252"/>
                  <a:gd name="T91" fmla="*/ 165 h 194"/>
                  <a:gd name="T92" fmla="*/ 162 w 252"/>
                  <a:gd name="T93" fmla="*/ 158 h 194"/>
                  <a:gd name="T94" fmla="*/ 154 w 252"/>
                  <a:gd name="T95" fmla="*/ 154 h 194"/>
                  <a:gd name="T96" fmla="*/ 148 w 252"/>
                  <a:gd name="T97" fmla="*/ 148 h 194"/>
                  <a:gd name="T98" fmla="*/ 146 w 252"/>
                  <a:gd name="T99" fmla="*/ 138 h 194"/>
                  <a:gd name="T100" fmla="*/ 139 w 252"/>
                  <a:gd name="T101" fmla="*/ 131 h 194"/>
                  <a:gd name="T102" fmla="*/ 123 w 252"/>
                  <a:gd name="T103" fmla="*/ 131 h 194"/>
                  <a:gd name="T104" fmla="*/ 108 w 252"/>
                  <a:gd name="T105" fmla="*/ 131 h 194"/>
                  <a:gd name="T106" fmla="*/ 93 w 252"/>
                  <a:gd name="T107" fmla="*/ 131 h 194"/>
                  <a:gd name="T108" fmla="*/ 77 w 252"/>
                  <a:gd name="T109" fmla="*/ 131 h 194"/>
                  <a:gd name="T110" fmla="*/ 62 w 252"/>
                  <a:gd name="T111" fmla="*/ 131 h 194"/>
                  <a:gd name="T112" fmla="*/ 46 w 252"/>
                  <a:gd name="T113" fmla="*/ 131 h 194"/>
                  <a:gd name="T114" fmla="*/ 31 w 252"/>
                  <a:gd name="T115" fmla="*/ 131 h 194"/>
                  <a:gd name="T116" fmla="*/ 16 w 252"/>
                  <a:gd name="T117" fmla="*/ 131 h 194"/>
                  <a:gd name="T118" fmla="*/ 0 w 252"/>
                  <a:gd name="T119" fmla="*/ 131 h 194"/>
                  <a:gd name="T120" fmla="*/ 0 w 252"/>
                  <a:gd name="T121" fmla="*/ 111 h 194"/>
                  <a:gd name="T122" fmla="*/ 12 w 252"/>
                  <a:gd name="T123" fmla="*/ 10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2" h="194">
                    <a:moveTo>
                      <a:pt x="14" y="102"/>
                    </a:moveTo>
                    <a:lnTo>
                      <a:pt x="16" y="100"/>
                    </a:lnTo>
                    <a:lnTo>
                      <a:pt x="20" y="98"/>
                    </a:lnTo>
                    <a:lnTo>
                      <a:pt x="23" y="96"/>
                    </a:lnTo>
                    <a:lnTo>
                      <a:pt x="25" y="94"/>
                    </a:lnTo>
                    <a:lnTo>
                      <a:pt x="27" y="92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2" y="85"/>
                    </a:lnTo>
                    <a:lnTo>
                      <a:pt x="22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2" y="77"/>
                    </a:lnTo>
                    <a:lnTo>
                      <a:pt x="22" y="75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20" y="67"/>
                    </a:lnTo>
                    <a:lnTo>
                      <a:pt x="22" y="65"/>
                    </a:lnTo>
                    <a:lnTo>
                      <a:pt x="23" y="65"/>
                    </a:lnTo>
                    <a:lnTo>
                      <a:pt x="27" y="63"/>
                    </a:lnTo>
                    <a:lnTo>
                      <a:pt x="31" y="62"/>
                    </a:lnTo>
                    <a:lnTo>
                      <a:pt x="33" y="62"/>
                    </a:lnTo>
                    <a:lnTo>
                      <a:pt x="33" y="60"/>
                    </a:lnTo>
                    <a:lnTo>
                      <a:pt x="35" y="60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3" y="60"/>
                    </a:lnTo>
                    <a:lnTo>
                      <a:pt x="45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6" y="60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4" y="60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1" y="60"/>
                    </a:lnTo>
                    <a:lnTo>
                      <a:pt x="75" y="60"/>
                    </a:lnTo>
                    <a:lnTo>
                      <a:pt x="77" y="60"/>
                    </a:lnTo>
                    <a:lnTo>
                      <a:pt x="79" y="60"/>
                    </a:lnTo>
                    <a:lnTo>
                      <a:pt x="81" y="60"/>
                    </a:lnTo>
                    <a:lnTo>
                      <a:pt x="83" y="60"/>
                    </a:lnTo>
                    <a:lnTo>
                      <a:pt x="87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60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4"/>
                    </a:lnTo>
                    <a:lnTo>
                      <a:pt x="104" y="42"/>
                    </a:lnTo>
                    <a:lnTo>
                      <a:pt x="104" y="40"/>
                    </a:lnTo>
                    <a:lnTo>
                      <a:pt x="106" y="40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2" y="35"/>
                    </a:lnTo>
                    <a:lnTo>
                      <a:pt x="114" y="35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6" y="31"/>
                    </a:lnTo>
                    <a:lnTo>
                      <a:pt x="118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1" y="8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2" y="2"/>
                    </a:lnTo>
                    <a:lnTo>
                      <a:pt x="202" y="4"/>
                    </a:lnTo>
                    <a:lnTo>
                      <a:pt x="202" y="6"/>
                    </a:lnTo>
                    <a:lnTo>
                      <a:pt x="202" y="8"/>
                    </a:lnTo>
                    <a:lnTo>
                      <a:pt x="202" y="10"/>
                    </a:lnTo>
                    <a:lnTo>
                      <a:pt x="202" y="12"/>
                    </a:lnTo>
                    <a:lnTo>
                      <a:pt x="202" y="14"/>
                    </a:lnTo>
                    <a:lnTo>
                      <a:pt x="202" y="15"/>
                    </a:lnTo>
                    <a:lnTo>
                      <a:pt x="202" y="17"/>
                    </a:lnTo>
                    <a:lnTo>
                      <a:pt x="200" y="17"/>
                    </a:lnTo>
                    <a:lnTo>
                      <a:pt x="202" y="17"/>
                    </a:lnTo>
                    <a:lnTo>
                      <a:pt x="202" y="19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4" y="23"/>
                    </a:lnTo>
                    <a:lnTo>
                      <a:pt x="204" y="25"/>
                    </a:lnTo>
                    <a:lnTo>
                      <a:pt x="204" y="27"/>
                    </a:lnTo>
                    <a:lnTo>
                      <a:pt x="202" y="27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4" y="31"/>
                    </a:lnTo>
                    <a:lnTo>
                      <a:pt x="204" y="33"/>
                    </a:lnTo>
                    <a:lnTo>
                      <a:pt x="202" y="33"/>
                    </a:lnTo>
                    <a:lnTo>
                      <a:pt x="202" y="35"/>
                    </a:lnTo>
                    <a:lnTo>
                      <a:pt x="202" y="37"/>
                    </a:lnTo>
                    <a:lnTo>
                      <a:pt x="200" y="37"/>
                    </a:lnTo>
                    <a:lnTo>
                      <a:pt x="200" y="39"/>
                    </a:lnTo>
                    <a:lnTo>
                      <a:pt x="200" y="40"/>
                    </a:lnTo>
                    <a:lnTo>
                      <a:pt x="200" y="42"/>
                    </a:lnTo>
                    <a:lnTo>
                      <a:pt x="200" y="44"/>
                    </a:lnTo>
                    <a:lnTo>
                      <a:pt x="200" y="46"/>
                    </a:lnTo>
                    <a:lnTo>
                      <a:pt x="200" y="48"/>
                    </a:lnTo>
                    <a:lnTo>
                      <a:pt x="202" y="50"/>
                    </a:lnTo>
                    <a:lnTo>
                      <a:pt x="202" y="52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200" y="60"/>
                    </a:lnTo>
                    <a:lnTo>
                      <a:pt x="200" y="62"/>
                    </a:lnTo>
                    <a:lnTo>
                      <a:pt x="200" y="63"/>
                    </a:lnTo>
                    <a:lnTo>
                      <a:pt x="202" y="63"/>
                    </a:lnTo>
                    <a:lnTo>
                      <a:pt x="202" y="62"/>
                    </a:lnTo>
                    <a:lnTo>
                      <a:pt x="204" y="62"/>
                    </a:lnTo>
                    <a:lnTo>
                      <a:pt x="204" y="60"/>
                    </a:lnTo>
                    <a:lnTo>
                      <a:pt x="204" y="62"/>
                    </a:lnTo>
                    <a:lnTo>
                      <a:pt x="204" y="63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6" y="71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6" y="79"/>
                    </a:lnTo>
                    <a:lnTo>
                      <a:pt x="206" y="81"/>
                    </a:lnTo>
                    <a:lnTo>
                      <a:pt x="206" y="83"/>
                    </a:lnTo>
                    <a:lnTo>
                      <a:pt x="206" y="85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4" y="88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4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2" y="111"/>
                    </a:lnTo>
                    <a:lnTo>
                      <a:pt x="202" y="113"/>
                    </a:lnTo>
                    <a:lnTo>
                      <a:pt x="200" y="113"/>
                    </a:lnTo>
                    <a:lnTo>
                      <a:pt x="200" y="115"/>
                    </a:lnTo>
                    <a:lnTo>
                      <a:pt x="200" y="117"/>
                    </a:lnTo>
                    <a:lnTo>
                      <a:pt x="200" y="119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8" y="140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9"/>
                    </a:lnTo>
                    <a:lnTo>
                      <a:pt x="196" y="161"/>
                    </a:lnTo>
                    <a:lnTo>
                      <a:pt x="196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1" y="167"/>
                    </a:lnTo>
                    <a:lnTo>
                      <a:pt x="191" y="169"/>
                    </a:lnTo>
                    <a:lnTo>
                      <a:pt x="191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4" y="175"/>
                    </a:lnTo>
                    <a:lnTo>
                      <a:pt x="196" y="175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6" y="171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12" y="169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9"/>
                    </a:lnTo>
                    <a:lnTo>
                      <a:pt x="217" y="167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7" y="163"/>
                    </a:lnTo>
                    <a:lnTo>
                      <a:pt x="239" y="163"/>
                    </a:lnTo>
                    <a:lnTo>
                      <a:pt x="240" y="163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59"/>
                    </a:lnTo>
                    <a:lnTo>
                      <a:pt x="246" y="159"/>
                    </a:lnTo>
                    <a:lnTo>
                      <a:pt x="248" y="159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2" y="167"/>
                    </a:lnTo>
                    <a:lnTo>
                      <a:pt x="252" y="169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50" y="173"/>
                    </a:lnTo>
                    <a:lnTo>
                      <a:pt x="248" y="173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4" y="175"/>
                    </a:lnTo>
                    <a:lnTo>
                      <a:pt x="242" y="175"/>
                    </a:lnTo>
                    <a:lnTo>
                      <a:pt x="240" y="177"/>
                    </a:lnTo>
                    <a:lnTo>
                      <a:pt x="239" y="177"/>
                    </a:lnTo>
                    <a:lnTo>
                      <a:pt x="239" y="179"/>
                    </a:lnTo>
                    <a:lnTo>
                      <a:pt x="237" y="179"/>
                    </a:lnTo>
                    <a:lnTo>
                      <a:pt x="235" y="179"/>
                    </a:lnTo>
                    <a:lnTo>
                      <a:pt x="233" y="181"/>
                    </a:lnTo>
                    <a:lnTo>
                      <a:pt x="231" y="181"/>
                    </a:lnTo>
                    <a:lnTo>
                      <a:pt x="229" y="182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4" y="188"/>
                    </a:lnTo>
                    <a:lnTo>
                      <a:pt x="212" y="188"/>
                    </a:lnTo>
                    <a:lnTo>
                      <a:pt x="210" y="188"/>
                    </a:lnTo>
                    <a:lnTo>
                      <a:pt x="210" y="190"/>
                    </a:lnTo>
                    <a:lnTo>
                      <a:pt x="206" y="190"/>
                    </a:lnTo>
                    <a:lnTo>
                      <a:pt x="206" y="192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1" y="192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7" y="194"/>
                    </a:lnTo>
                    <a:lnTo>
                      <a:pt x="185" y="194"/>
                    </a:lnTo>
                    <a:lnTo>
                      <a:pt x="183" y="192"/>
                    </a:lnTo>
                    <a:lnTo>
                      <a:pt x="181" y="194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3" y="194"/>
                    </a:lnTo>
                    <a:lnTo>
                      <a:pt x="173" y="192"/>
                    </a:lnTo>
                    <a:lnTo>
                      <a:pt x="175" y="192"/>
                    </a:lnTo>
                    <a:lnTo>
                      <a:pt x="175" y="190"/>
                    </a:lnTo>
                    <a:lnTo>
                      <a:pt x="175" y="188"/>
                    </a:lnTo>
                    <a:lnTo>
                      <a:pt x="177" y="188"/>
                    </a:lnTo>
                    <a:lnTo>
                      <a:pt x="179" y="188"/>
                    </a:lnTo>
                    <a:lnTo>
                      <a:pt x="181" y="188"/>
                    </a:lnTo>
                    <a:lnTo>
                      <a:pt x="181" y="186"/>
                    </a:lnTo>
                    <a:lnTo>
                      <a:pt x="181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81"/>
                    </a:lnTo>
                    <a:lnTo>
                      <a:pt x="183" y="179"/>
                    </a:lnTo>
                    <a:lnTo>
                      <a:pt x="185" y="179"/>
                    </a:lnTo>
                    <a:lnTo>
                      <a:pt x="185" y="177"/>
                    </a:lnTo>
                    <a:lnTo>
                      <a:pt x="185" y="175"/>
                    </a:lnTo>
                    <a:lnTo>
                      <a:pt x="185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1" y="171"/>
                    </a:lnTo>
                    <a:lnTo>
                      <a:pt x="181" y="169"/>
                    </a:lnTo>
                    <a:lnTo>
                      <a:pt x="179" y="169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5" y="167"/>
                    </a:lnTo>
                    <a:lnTo>
                      <a:pt x="173" y="167"/>
                    </a:lnTo>
                    <a:lnTo>
                      <a:pt x="173" y="165"/>
                    </a:lnTo>
                    <a:lnTo>
                      <a:pt x="171" y="165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6" y="161"/>
                    </a:lnTo>
                    <a:lnTo>
                      <a:pt x="164" y="161"/>
                    </a:lnTo>
                    <a:lnTo>
                      <a:pt x="164" y="159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0" y="158"/>
                    </a:lnTo>
                    <a:lnTo>
                      <a:pt x="160" y="156"/>
                    </a:lnTo>
                    <a:lnTo>
                      <a:pt x="158" y="156"/>
                    </a:lnTo>
                    <a:lnTo>
                      <a:pt x="156" y="156"/>
                    </a:lnTo>
                    <a:lnTo>
                      <a:pt x="156" y="154"/>
                    </a:lnTo>
                    <a:lnTo>
                      <a:pt x="156" y="156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2" y="154"/>
                    </a:lnTo>
                    <a:lnTo>
                      <a:pt x="152" y="152"/>
                    </a:lnTo>
                    <a:lnTo>
                      <a:pt x="152" y="154"/>
                    </a:lnTo>
                    <a:lnTo>
                      <a:pt x="150" y="154"/>
                    </a:lnTo>
                    <a:lnTo>
                      <a:pt x="150" y="152"/>
                    </a:lnTo>
                    <a:lnTo>
                      <a:pt x="150" y="150"/>
                    </a:lnTo>
                    <a:lnTo>
                      <a:pt x="148" y="150"/>
                    </a:lnTo>
                    <a:lnTo>
                      <a:pt x="148" y="148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0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46" y="138"/>
                    </a:lnTo>
                    <a:lnTo>
                      <a:pt x="146" y="136"/>
                    </a:lnTo>
                    <a:lnTo>
                      <a:pt x="144" y="136"/>
                    </a:lnTo>
                    <a:lnTo>
                      <a:pt x="143" y="136"/>
                    </a:lnTo>
                    <a:lnTo>
                      <a:pt x="143" y="135"/>
                    </a:lnTo>
                    <a:lnTo>
                      <a:pt x="141" y="135"/>
                    </a:lnTo>
                    <a:lnTo>
                      <a:pt x="141" y="133"/>
                    </a:lnTo>
                    <a:lnTo>
                      <a:pt x="139" y="133"/>
                    </a:lnTo>
                    <a:lnTo>
                      <a:pt x="139" y="131"/>
                    </a:lnTo>
                    <a:lnTo>
                      <a:pt x="137" y="131"/>
                    </a:lnTo>
                    <a:lnTo>
                      <a:pt x="135" y="131"/>
                    </a:lnTo>
                    <a:lnTo>
                      <a:pt x="133" y="131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1"/>
                    </a:lnTo>
                    <a:lnTo>
                      <a:pt x="121" y="131"/>
                    </a:lnTo>
                    <a:lnTo>
                      <a:pt x="119" y="131"/>
                    </a:lnTo>
                    <a:lnTo>
                      <a:pt x="118" y="131"/>
                    </a:lnTo>
                    <a:lnTo>
                      <a:pt x="116" y="131"/>
                    </a:lnTo>
                    <a:lnTo>
                      <a:pt x="114" y="131"/>
                    </a:lnTo>
                    <a:lnTo>
                      <a:pt x="112" y="131"/>
                    </a:lnTo>
                    <a:lnTo>
                      <a:pt x="110" y="131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4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98" y="131"/>
                    </a:lnTo>
                    <a:lnTo>
                      <a:pt x="96" y="131"/>
                    </a:lnTo>
                    <a:lnTo>
                      <a:pt x="94" y="131"/>
                    </a:lnTo>
                    <a:lnTo>
                      <a:pt x="93" y="131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1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3" y="131"/>
                    </a:lnTo>
                    <a:lnTo>
                      <a:pt x="71" y="131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4" y="131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0" y="131"/>
                    </a:lnTo>
                    <a:lnTo>
                      <a:pt x="48" y="131"/>
                    </a:lnTo>
                    <a:lnTo>
                      <a:pt x="46" y="131"/>
                    </a:lnTo>
                    <a:lnTo>
                      <a:pt x="45" y="131"/>
                    </a:lnTo>
                    <a:lnTo>
                      <a:pt x="43" y="131"/>
                    </a:lnTo>
                    <a:lnTo>
                      <a:pt x="41" y="131"/>
                    </a:lnTo>
                    <a:lnTo>
                      <a:pt x="39" y="131"/>
                    </a:lnTo>
                    <a:lnTo>
                      <a:pt x="37" y="131"/>
                    </a:lnTo>
                    <a:lnTo>
                      <a:pt x="35" y="131"/>
                    </a:lnTo>
                    <a:lnTo>
                      <a:pt x="33" y="131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3" y="131"/>
                    </a:lnTo>
                    <a:lnTo>
                      <a:pt x="22" y="131"/>
                    </a:lnTo>
                    <a:lnTo>
                      <a:pt x="20" y="131"/>
                    </a:lnTo>
                    <a:lnTo>
                      <a:pt x="18" y="131"/>
                    </a:lnTo>
                    <a:lnTo>
                      <a:pt x="16" y="131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6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10" y="104"/>
                    </a:lnTo>
                    <a:lnTo>
                      <a:pt x="12" y="102"/>
                    </a:lnTo>
                    <a:lnTo>
                      <a:pt x="14" y="10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0" name="Freeform 45"/>
              <p:cNvSpPr>
                <a:spLocks/>
              </p:cNvSpPr>
              <p:nvPr/>
            </p:nvSpPr>
            <p:spPr bwMode="auto">
              <a:xfrm>
                <a:off x="1941766" y="2144125"/>
                <a:ext cx="390124" cy="585187"/>
              </a:xfrm>
              <a:custGeom>
                <a:avLst/>
                <a:gdLst>
                  <a:gd name="T0" fmla="*/ 35 w 188"/>
                  <a:gd name="T1" fmla="*/ 0 h 282"/>
                  <a:gd name="T2" fmla="*/ 50 w 188"/>
                  <a:gd name="T3" fmla="*/ 0 h 282"/>
                  <a:gd name="T4" fmla="*/ 65 w 188"/>
                  <a:gd name="T5" fmla="*/ 0 h 282"/>
                  <a:gd name="T6" fmla="*/ 81 w 188"/>
                  <a:gd name="T7" fmla="*/ 0 h 282"/>
                  <a:gd name="T8" fmla="*/ 96 w 188"/>
                  <a:gd name="T9" fmla="*/ 0 h 282"/>
                  <a:gd name="T10" fmla="*/ 112 w 188"/>
                  <a:gd name="T11" fmla="*/ 0 h 282"/>
                  <a:gd name="T12" fmla="*/ 127 w 188"/>
                  <a:gd name="T13" fmla="*/ 0 h 282"/>
                  <a:gd name="T14" fmla="*/ 142 w 188"/>
                  <a:gd name="T15" fmla="*/ 0 h 282"/>
                  <a:gd name="T16" fmla="*/ 158 w 188"/>
                  <a:gd name="T17" fmla="*/ 0 h 282"/>
                  <a:gd name="T18" fmla="*/ 173 w 188"/>
                  <a:gd name="T19" fmla="*/ 0 h 282"/>
                  <a:gd name="T20" fmla="*/ 188 w 188"/>
                  <a:gd name="T21" fmla="*/ 0 h 282"/>
                  <a:gd name="T22" fmla="*/ 188 w 188"/>
                  <a:gd name="T23" fmla="*/ 15 h 282"/>
                  <a:gd name="T24" fmla="*/ 188 w 188"/>
                  <a:gd name="T25" fmla="*/ 30 h 282"/>
                  <a:gd name="T26" fmla="*/ 188 w 188"/>
                  <a:gd name="T27" fmla="*/ 46 h 282"/>
                  <a:gd name="T28" fmla="*/ 188 w 188"/>
                  <a:gd name="T29" fmla="*/ 61 h 282"/>
                  <a:gd name="T30" fmla="*/ 188 w 188"/>
                  <a:gd name="T31" fmla="*/ 76 h 282"/>
                  <a:gd name="T32" fmla="*/ 188 w 188"/>
                  <a:gd name="T33" fmla="*/ 92 h 282"/>
                  <a:gd name="T34" fmla="*/ 188 w 188"/>
                  <a:gd name="T35" fmla="*/ 107 h 282"/>
                  <a:gd name="T36" fmla="*/ 188 w 188"/>
                  <a:gd name="T37" fmla="*/ 123 h 282"/>
                  <a:gd name="T38" fmla="*/ 188 w 188"/>
                  <a:gd name="T39" fmla="*/ 138 h 282"/>
                  <a:gd name="T40" fmla="*/ 188 w 188"/>
                  <a:gd name="T41" fmla="*/ 153 h 282"/>
                  <a:gd name="T42" fmla="*/ 188 w 188"/>
                  <a:gd name="T43" fmla="*/ 169 h 282"/>
                  <a:gd name="T44" fmla="*/ 188 w 188"/>
                  <a:gd name="T45" fmla="*/ 184 h 282"/>
                  <a:gd name="T46" fmla="*/ 188 w 188"/>
                  <a:gd name="T47" fmla="*/ 199 h 282"/>
                  <a:gd name="T48" fmla="*/ 188 w 188"/>
                  <a:gd name="T49" fmla="*/ 215 h 282"/>
                  <a:gd name="T50" fmla="*/ 188 w 188"/>
                  <a:gd name="T51" fmla="*/ 230 h 282"/>
                  <a:gd name="T52" fmla="*/ 186 w 188"/>
                  <a:gd name="T53" fmla="*/ 243 h 282"/>
                  <a:gd name="T54" fmla="*/ 179 w 188"/>
                  <a:gd name="T55" fmla="*/ 240 h 282"/>
                  <a:gd name="T56" fmla="*/ 167 w 188"/>
                  <a:gd name="T57" fmla="*/ 240 h 282"/>
                  <a:gd name="T58" fmla="*/ 169 w 188"/>
                  <a:gd name="T59" fmla="*/ 249 h 282"/>
                  <a:gd name="T60" fmla="*/ 169 w 188"/>
                  <a:gd name="T61" fmla="*/ 257 h 282"/>
                  <a:gd name="T62" fmla="*/ 171 w 188"/>
                  <a:gd name="T63" fmla="*/ 270 h 282"/>
                  <a:gd name="T64" fmla="*/ 171 w 188"/>
                  <a:gd name="T65" fmla="*/ 278 h 282"/>
                  <a:gd name="T66" fmla="*/ 167 w 188"/>
                  <a:gd name="T67" fmla="*/ 278 h 282"/>
                  <a:gd name="T68" fmla="*/ 160 w 188"/>
                  <a:gd name="T69" fmla="*/ 270 h 282"/>
                  <a:gd name="T70" fmla="*/ 152 w 188"/>
                  <a:gd name="T71" fmla="*/ 263 h 282"/>
                  <a:gd name="T72" fmla="*/ 144 w 188"/>
                  <a:gd name="T73" fmla="*/ 255 h 282"/>
                  <a:gd name="T74" fmla="*/ 133 w 188"/>
                  <a:gd name="T75" fmla="*/ 245 h 282"/>
                  <a:gd name="T76" fmla="*/ 125 w 188"/>
                  <a:gd name="T77" fmla="*/ 238 h 282"/>
                  <a:gd name="T78" fmla="*/ 115 w 188"/>
                  <a:gd name="T79" fmla="*/ 230 h 282"/>
                  <a:gd name="T80" fmla="*/ 106 w 188"/>
                  <a:gd name="T81" fmla="*/ 220 h 282"/>
                  <a:gd name="T82" fmla="*/ 94 w 188"/>
                  <a:gd name="T83" fmla="*/ 211 h 282"/>
                  <a:gd name="T84" fmla="*/ 87 w 188"/>
                  <a:gd name="T85" fmla="*/ 201 h 282"/>
                  <a:gd name="T86" fmla="*/ 79 w 188"/>
                  <a:gd name="T87" fmla="*/ 194 h 282"/>
                  <a:gd name="T88" fmla="*/ 71 w 188"/>
                  <a:gd name="T89" fmla="*/ 186 h 282"/>
                  <a:gd name="T90" fmla="*/ 62 w 188"/>
                  <a:gd name="T91" fmla="*/ 178 h 282"/>
                  <a:gd name="T92" fmla="*/ 54 w 188"/>
                  <a:gd name="T93" fmla="*/ 171 h 282"/>
                  <a:gd name="T94" fmla="*/ 42 w 188"/>
                  <a:gd name="T95" fmla="*/ 161 h 282"/>
                  <a:gd name="T96" fmla="*/ 35 w 188"/>
                  <a:gd name="T97" fmla="*/ 153 h 282"/>
                  <a:gd name="T98" fmla="*/ 25 w 188"/>
                  <a:gd name="T99" fmla="*/ 146 h 282"/>
                  <a:gd name="T100" fmla="*/ 17 w 188"/>
                  <a:gd name="T101" fmla="*/ 138 h 282"/>
                  <a:gd name="T102" fmla="*/ 8 w 188"/>
                  <a:gd name="T103" fmla="*/ 132 h 282"/>
                  <a:gd name="T104" fmla="*/ 0 w 188"/>
                  <a:gd name="T105" fmla="*/ 124 h 282"/>
                  <a:gd name="T106" fmla="*/ 0 w 188"/>
                  <a:gd name="T107" fmla="*/ 109 h 282"/>
                  <a:gd name="T108" fmla="*/ 0 w 188"/>
                  <a:gd name="T109" fmla="*/ 94 h 282"/>
                  <a:gd name="T110" fmla="*/ 0 w 188"/>
                  <a:gd name="T111" fmla="*/ 78 h 282"/>
                  <a:gd name="T112" fmla="*/ 0 w 188"/>
                  <a:gd name="T113" fmla="*/ 63 h 282"/>
                  <a:gd name="T114" fmla="*/ 0 w 188"/>
                  <a:gd name="T115" fmla="*/ 48 h 282"/>
                  <a:gd name="T116" fmla="*/ 0 w 188"/>
                  <a:gd name="T117" fmla="*/ 32 h 282"/>
                  <a:gd name="T118" fmla="*/ 0 w 188"/>
                  <a:gd name="T119" fmla="*/ 17 h 282"/>
                  <a:gd name="T120" fmla="*/ 0 w 188"/>
                  <a:gd name="T121" fmla="*/ 2 h 282"/>
                  <a:gd name="T122" fmla="*/ 14 w 188"/>
                  <a:gd name="T123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8" h="282">
                    <a:moveTo>
                      <a:pt x="21" y="0"/>
                    </a:move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88" y="2"/>
                    </a:lnTo>
                    <a:lnTo>
                      <a:pt x="188" y="4"/>
                    </a:lnTo>
                    <a:lnTo>
                      <a:pt x="188" y="5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11"/>
                    </a:lnTo>
                    <a:lnTo>
                      <a:pt x="188" y="13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9"/>
                    </a:lnTo>
                    <a:lnTo>
                      <a:pt x="188" y="21"/>
                    </a:lnTo>
                    <a:lnTo>
                      <a:pt x="188" y="23"/>
                    </a:lnTo>
                    <a:lnTo>
                      <a:pt x="188" y="25"/>
                    </a:lnTo>
                    <a:lnTo>
                      <a:pt x="188" y="27"/>
                    </a:lnTo>
                    <a:lnTo>
                      <a:pt x="188" y="28"/>
                    </a:lnTo>
                    <a:lnTo>
                      <a:pt x="188" y="30"/>
                    </a:lnTo>
                    <a:lnTo>
                      <a:pt x="188" y="32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88" y="38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88" y="44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8" y="51"/>
                    </a:lnTo>
                    <a:lnTo>
                      <a:pt x="188" y="53"/>
                    </a:lnTo>
                    <a:lnTo>
                      <a:pt x="188" y="55"/>
                    </a:lnTo>
                    <a:lnTo>
                      <a:pt x="188" y="57"/>
                    </a:lnTo>
                    <a:lnTo>
                      <a:pt x="188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8" y="65"/>
                    </a:lnTo>
                    <a:lnTo>
                      <a:pt x="188" y="67"/>
                    </a:lnTo>
                    <a:lnTo>
                      <a:pt x="188" y="69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5"/>
                    </a:lnTo>
                    <a:lnTo>
                      <a:pt x="188" y="76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88" y="88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99"/>
                    </a:lnTo>
                    <a:lnTo>
                      <a:pt x="188" y="101"/>
                    </a:lnTo>
                    <a:lnTo>
                      <a:pt x="188" y="103"/>
                    </a:lnTo>
                    <a:lnTo>
                      <a:pt x="188" y="105"/>
                    </a:lnTo>
                    <a:lnTo>
                      <a:pt x="188" y="107"/>
                    </a:lnTo>
                    <a:lnTo>
                      <a:pt x="188" y="109"/>
                    </a:lnTo>
                    <a:lnTo>
                      <a:pt x="188" y="111"/>
                    </a:lnTo>
                    <a:lnTo>
                      <a:pt x="188" y="113"/>
                    </a:lnTo>
                    <a:lnTo>
                      <a:pt x="188" y="115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88" y="123"/>
                    </a:lnTo>
                    <a:lnTo>
                      <a:pt x="188" y="124"/>
                    </a:lnTo>
                    <a:lnTo>
                      <a:pt x="188" y="126"/>
                    </a:lnTo>
                    <a:lnTo>
                      <a:pt x="188" y="128"/>
                    </a:lnTo>
                    <a:lnTo>
                      <a:pt x="188" y="130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6"/>
                    </a:lnTo>
                    <a:lnTo>
                      <a:pt x="188" y="138"/>
                    </a:lnTo>
                    <a:lnTo>
                      <a:pt x="188" y="140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8" y="146"/>
                    </a:lnTo>
                    <a:lnTo>
                      <a:pt x="188" y="147"/>
                    </a:lnTo>
                    <a:lnTo>
                      <a:pt x="188" y="149"/>
                    </a:lnTo>
                    <a:lnTo>
                      <a:pt x="188" y="151"/>
                    </a:lnTo>
                    <a:lnTo>
                      <a:pt x="188" y="153"/>
                    </a:lnTo>
                    <a:lnTo>
                      <a:pt x="188" y="155"/>
                    </a:lnTo>
                    <a:lnTo>
                      <a:pt x="188" y="157"/>
                    </a:lnTo>
                    <a:lnTo>
                      <a:pt x="188" y="159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8" y="176"/>
                    </a:lnTo>
                    <a:lnTo>
                      <a:pt x="188" y="178"/>
                    </a:lnTo>
                    <a:lnTo>
                      <a:pt x="188" y="180"/>
                    </a:lnTo>
                    <a:lnTo>
                      <a:pt x="188" y="182"/>
                    </a:lnTo>
                    <a:lnTo>
                      <a:pt x="188" y="184"/>
                    </a:lnTo>
                    <a:lnTo>
                      <a:pt x="188" y="186"/>
                    </a:lnTo>
                    <a:lnTo>
                      <a:pt x="188" y="188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4"/>
                    </a:lnTo>
                    <a:lnTo>
                      <a:pt x="188" y="195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88" y="201"/>
                    </a:lnTo>
                    <a:lnTo>
                      <a:pt x="188" y="203"/>
                    </a:lnTo>
                    <a:lnTo>
                      <a:pt x="188" y="205"/>
                    </a:lnTo>
                    <a:lnTo>
                      <a:pt x="188" y="207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13"/>
                    </a:lnTo>
                    <a:lnTo>
                      <a:pt x="188" y="215"/>
                    </a:lnTo>
                    <a:lnTo>
                      <a:pt x="188" y="217"/>
                    </a:lnTo>
                    <a:lnTo>
                      <a:pt x="188" y="219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4"/>
                    </a:lnTo>
                    <a:lnTo>
                      <a:pt x="188" y="226"/>
                    </a:lnTo>
                    <a:lnTo>
                      <a:pt x="188" y="228"/>
                    </a:lnTo>
                    <a:lnTo>
                      <a:pt x="188" y="230"/>
                    </a:lnTo>
                    <a:lnTo>
                      <a:pt x="188" y="232"/>
                    </a:lnTo>
                    <a:lnTo>
                      <a:pt x="188" y="234"/>
                    </a:lnTo>
                    <a:lnTo>
                      <a:pt x="188" y="236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3"/>
                    </a:lnTo>
                    <a:lnTo>
                      <a:pt x="185" y="243"/>
                    </a:lnTo>
                    <a:lnTo>
                      <a:pt x="185" y="242"/>
                    </a:lnTo>
                    <a:lnTo>
                      <a:pt x="185" y="243"/>
                    </a:lnTo>
                    <a:lnTo>
                      <a:pt x="183" y="243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81" y="240"/>
                    </a:lnTo>
                    <a:lnTo>
                      <a:pt x="179" y="240"/>
                    </a:lnTo>
                    <a:lnTo>
                      <a:pt x="179" y="238"/>
                    </a:lnTo>
                    <a:lnTo>
                      <a:pt x="177" y="238"/>
                    </a:lnTo>
                    <a:lnTo>
                      <a:pt x="175" y="238"/>
                    </a:lnTo>
                    <a:lnTo>
                      <a:pt x="173" y="238"/>
                    </a:lnTo>
                    <a:lnTo>
                      <a:pt x="171" y="238"/>
                    </a:lnTo>
                    <a:lnTo>
                      <a:pt x="169" y="238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7" y="242"/>
                    </a:lnTo>
                    <a:lnTo>
                      <a:pt x="167" y="243"/>
                    </a:lnTo>
                    <a:lnTo>
                      <a:pt x="167" y="245"/>
                    </a:lnTo>
                    <a:lnTo>
                      <a:pt x="167" y="247"/>
                    </a:lnTo>
                    <a:lnTo>
                      <a:pt x="169" y="247"/>
                    </a:lnTo>
                    <a:lnTo>
                      <a:pt x="169" y="249"/>
                    </a:lnTo>
                    <a:lnTo>
                      <a:pt x="167" y="249"/>
                    </a:lnTo>
                    <a:lnTo>
                      <a:pt x="169" y="249"/>
                    </a:lnTo>
                    <a:lnTo>
                      <a:pt x="169" y="251"/>
                    </a:lnTo>
                    <a:lnTo>
                      <a:pt x="167" y="251"/>
                    </a:lnTo>
                    <a:lnTo>
                      <a:pt x="167" y="253"/>
                    </a:lnTo>
                    <a:lnTo>
                      <a:pt x="169" y="253"/>
                    </a:lnTo>
                    <a:lnTo>
                      <a:pt x="169" y="255"/>
                    </a:lnTo>
                    <a:lnTo>
                      <a:pt x="167" y="255"/>
                    </a:lnTo>
                    <a:lnTo>
                      <a:pt x="169" y="255"/>
                    </a:lnTo>
                    <a:lnTo>
                      <a:pt x="169" y="257"/>
                    </a:lnTo>
                    <a:lnTo>
                      <a:pt x="169" y="259"/>
                    </a:lnTo>
                    <a:lnTo>
                      <a:pt x="169" y="261"/>
                    </a:lnTo>
                    <a:lnTo>
                      <a:pt x="169" y="263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71" y="267"/>
                    </a:lnTo>
                    <a:lnTo>
                      <a:pt x="171" y="268"/>
                    </a:lnTo>
                    <a:lnTo>
                      <a:pt x="171" y="270"/>
                    </a:lnTo>
                    <a:lnTo>
                      <a:pt x="171" y="272"/>
                    </a:lnTo>
                    <a:lnTo>
                      <a:pt x="171" y="274"/>
                    </a:lnTo>
                    <a:lnTo>
                      <a:pt x="173" y="274"/>
                    </a:lnTo>
                    <a:lnTo>
                      <a:pt x="173" y="276"/>
                    </a:lnTo>
                    <a:lnTo>
                      <a:pt x="173" y="278"/>
                    </a:lnTo>
                    <a:lnTo>
                      <a:pt x="171" y="278"/>
                    </a:lnTo>
                    <a:lnTo>
                      <a:pt x="169" y="278"/>
                    </a:lnTo>
                    <a:lnTo>
                      <a:pt x="171" y="278"/>
                    </a:lnTo>
                    <a:lnTo>
                      <a:pt x="171" y="280"/>
                    </a:lnTo>
                    <a:lnTo>
                      <a:pt x="171" y="282"/>
                    </a:lnTo>
                    <a:lnTo>
                      <a:pt x="169" y="282"/>
                    </a:lnTo>
                    <a:lnTo>
                      <a:pt x="171" y="282"/>
                    </a:lnTo>
                    <a:lnTo>
                      <a:pt x="169" y="282"/>
                    </a:lnTo>
                    <a:lnTo>
                      <a:pt x="169" y="280"/>
                    </a:lnTo>
                    <a:lnTo>
                      <a:pt x="167" y="280"/>
                    </a:lnTo>
                    <a:lnTo>
                      <a:pt x="167" y="278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3" y="276"/>
                    </a:lnTo>
                    <a:lnTo>
                      <a:pt x="163" y="274"/>
                    </a:lnTo>
                    <a:lnTo>
                      <a:pt x="161" y="274"/>
                    </a:lnTo>
                    <a:lnTo>
                      <a:pt x="161" y="272"/>
                    </a:lnTo>
                    <a:lnTo>
                      <a:pt x="160" y="272"/>
                    </a:lnTo>
                    <a:lnTo>
                      <a:pt x="160" y="270"/>
                    </a:lnTo>
                    <a:lnTo>
                      <a:pt x="158" y="270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6" y="267"/>
                    </a:lnTo>
                    <a:lnTo>
                      <a:pt x="154" y="267"/>
                    </a:lnTo>
                    <a:lnTo>
                      <a:pt x="154" y="265"/>
                    </a:lnTo>
                    <a:lnTo>
                      <a:pt x="152" y="265"/>
                    </a:lnTo>
                    <a:lnTo>
                      <a:pt x="152" y="263"/>
                    </a:lnTo>
                    <a:lnTo>
                      <a:pt x="150" y="263"/>
                    </a:lnTo>
                    <a:lnTo>
                      <a:pt x="150" y="261"/>
                    </a:lnTo>
                    <a:lnTo>
                      <a:pt x="148" y="261"/>
                    </a:lnTo>
                    <a:lnTo>
                      <a:pt x="148" y="259"/>
                    </a:lnTo>
                    <a:lnTo>
                      <a:pt x="146" y="259"/>
                    </a:lnTo>
                    <a:lnTo>
                      <a:pt x="146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2" y="255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38" y="251"/>
                    </a:lnTo>
                    <a:lnTo>
                      <a:pt x="136" y="249"/>
                    </a:lnTo>
                    <a:lnTo>
                      <a:pt x="135" y="247"/>
                    </a:lnTo>
                    <a:lnTo>
                      <a:pt x="133" y="247"/>
                    </a:lnTo>
                    <a:lnTo>
                      <a:pt x="133" y="245"/>
                    </a:lnTo>
                    <a:lnTo>
                      <a:pt x="131" y="245"/>
                    </a:lnTo>
                    <a:lnTo>
                      <a:pt x="131" y="243"/>
                    </a:lnTo>
                    <a:lnTo>
                      <a:pt x="129" y="243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5" y="240"/>
                    </a:lnTo>
                    <a:lnTo>
                      <a:pt x="125" y="238"/>
                    </a:lnTo>
                    <a:lnTo>
                      <a:pt x="123" y="238"/>
                    </a:lnTo>
                    <a:lnTo>
                      <a:pt x="123" y="236"/>
                    </a:lnTo>
                    <a:lnTo>
                      <a:pt x="121" y="236"/>
                    </a:lnTo>
                    <a:lnTo>
                      <a:pt x="121" y="234"/>
                    </a:lnTo>
                    <a:lnTo>
                      <a:pt x="119" y="234"/>
                    </a:lnTo>
                    <a:lnTo>
                      <a:pt x="119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3" y="228"/>
                    </a:lnTo>
                    <a:lnTo>
                      <a:pt x="113" y="226"/>
                    </a:lnTo>
                    <a:lnTo>
                      <a:pt x="112" y="226"/>
                    </a:lnTo>
                    <a:lnTo>
                      <a:pt x="112" y="224"/>
                    </a:lnTo>
                    <a:lnTo>
                      <a:pt x="110" y="224"/>
                    </a:lnTo>
                    <a:lnTo>
                      <a:pt x="108" y="222"/>
                    </a:lnTo>
                    <a:lnTo>
                      <a:pt x="106" y="220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98" y="213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4" y="209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7" y="203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199"/>
                    </a:lnTo>
                    <a:lnTo>
                      <a:pt x="83" y="199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81" y="195"/>
                    </a:lnTo>
                    <a:lnTo>
                      <a:pt x="79" y="195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3" y="188"/>
                    </a:lnTo>
                    <a:lnTo>
                      <a:pt x="71" y="188"/>
                    </a:lnTo>
                    <a:lnTo>
                      <a:pt x="71" y="186"/>
                    </a:lnTo>
                    <a:lnTo>
                      <a:pt x="69" y="186"/>
                    </a:lnTo>
                    <a:lnTo>
                      <a:pt x="67" y="184"/>
                    </a:lnTo>
                    <a:lnTo>
                      <a:pt x="65" y="184"/>
                    </a:lnTo>
                    <a:lnTo>
                      <a:pt x="65" y="182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60" y="176"/>
                    </a:lnTo>
                    <a:lnTo>
                      <a:pt x="58" y="176"/>
                    </a:lnTo>
                    <a:lnTo>
                      <a:pt x="58" y="174"/>
                    </a:lnTo>
                    <a:lnTo>
                      <a:pt x="56" y="174"/>
                    </a:lnTo>
                    <a:lnTo>
                      <a:pt x="56" y="172"/>
                    </a:lnTo>
                    <a:lnTo>
                      <a:pt x="54" y="172"/>
                    </a:lnTo>
                    <a:lnTo>
                      <a:pt x="54" y="171"/>
                    </a:lnTo>
                    <a:lnTo>
                      <a:pt x="52" y="171"/>
                    </a:lnTo>
                    <a:lnTo>
                      <a:pt x="52" y="169"/>
                    </a:lnTo>
                    <a:lnTo>
                      <a:pt x="50" y="169"/>
                    </a:lnTo>
                    <a:lnTo>
                      <a:pt x="48" y="167"/>
                    </a:lnTo>
                    <a:lnTo>
                      <a:pt x="48" y="165"/>
                    </a:lnTo>
                    <a:lnTo>
                      <a:pt x="46" y="165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0" y="161"/>
                    </a:lnTo>
                    <a:lnTo>
                      <a:pt x="40" y="159"/>
                    </a:lnTo>
                    <a:lnTo>
                      <a:pt x="39" y="159"/>
                    </a:lnTo>
                    <a:lnTo>
                      <a:pt x="39" y="157"/>
                    </a:lnTo>
                    <a:lnTo>
                      <a:pt x="37" y="157"/>
                    </a:lnTo>
                    <a:lnTo>
                      <a:pt x="37" y="155"/>
                    </a:lnTo>
                    <a:lnTo>
                      <a:pt x="35" y="155"/>
                    </a:lnTo>
                    <a:lnTo>
                      <a:pt x="35" y="153"/>
                    </a:lnTo>
                    <a:lnTo>
                      <a:pt x="33" y="153"/>
                    </a:lnTo>
                    <a:lnTo>
                      <a:pt x="33" y="151"/>
                    </a:lnTo>
                    <a:lnTo>
                      <a:pt x="31" y="151"/>
                    </a:lnTo>
                    <a:lnTo>
                      <a:pt x="31" y="149"/>
                    </a:lnTo>
                    <a:lnTo>
                      <a:pt x="29" y="149"/>
                    </a:lnTo>
                    <a:lnTo>
                      <a:pt x="27" y="147"/>
                    </a:lnTo>
                    <a:lnTo>
                      <a:pt x="25" y="147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2" y="134"/>
                    </a:lnTo>
                    <a:lnTo>
                      <a:pt x="12" y="132"/>
                    </a:lnTo>
                    <a:lnTo>
                      <a:pt x="10" y="132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1" name="Freeform 89"/>
              <p:cNvSpPr>
                <a:spLocks/>
              </p:cNvSpPr>
              <p:nvPr/>
            </p:nvSpPr>
            <p:spPr bwMode="auto">
              <a:xfrm>
                <a:off x="3882013" y="1556863"/>
                <a:ext cx="543684" cy="614238"/>
              </a:xfrm>
              <a:custGeom>
                <a:avLst/>
                <a:gdLst>
                  <a:gd name="T0" fmla="*/ 110 w 262"/>
                  <a:gd name="T1" fmla="*/ 133 h 296"/>
                  <a:gd name="T2" fmla="*/ 96 w 262"/>
                  <a:gd name="T3" fmla="*/ 143 h 296"/>
                  <a:gd name="T4" fmla="*/ 87 w 262"/>
                  <a:gd name="T5" fmla="*/ 146 h 296"/>
                  <a:gd name="T6" fmla="*/ 87 w 262"/>
                  <a:gd name="T7" fmla="*/ 135 h 296"/>
                  <a:gd name="T8" fmla="*/ 79 w 262"/>
                  <a:gd name="T9" fmla="*/ 135 h 296"/>
                  <a:gd name="T10" fmla="*/ 83 w 262"/>
                  <a:gd name="T11" fmla="*/ 127 h 296"/>
                  <a:gd name="T12" fmla="*/ 81 w 262"/>
                  <a:gd name="T13" fmla="*/ 121 h 296"/>
                  <a:gd name="T14" fmla="*/ 77 w 262"/>
                  <a:gd name="T15" fmla="*/ 118 h 296"/>
                  <a:gd name="T16" fmla="*/ 73 w 262"/>
                  <a:gd name="T17" fmla="*/ 114 h 296"/>
                  <a:gd name="T18" fmla="*/ 66 w 262"/>
                  <a:gd name="T19" fmla="*/ 110 h 296"/>
                  <a:gd name="T20" fmla="*/ 60 w 262"/>
                  <a:gd name="T21" fmla="*/ 108 h 296"/>
                  <a:gd name="T22" fmla="*/ 50 w 262"/>
                  <a:gd name="T23" fmla="*/ 106 h 296"/>
                  <a:gd name="T24" fmla="*/ 43 w 262"/>
                  <a:gd name="T25" fmla="*/ 100 h 296"/>
                  <a:gd name="T26" fmla="*/ 29 w 262"/>
                  <a:gd name="T27" fmla="*/ 96 h 296"/>
                  <a:gd name="T28" fmla="*/ 16 w 262"/>
                  <a:gd name="T29" fmla="*/ 95 h 296"/>
                  <a:gd name="T30" fmla="*/ 8 w 262"/>
                  <a:gd name="T31" fmla="*/ 91 h 296"/>
                  <a:gd name="T32" fmla="*/ 6 w 262"/>
                  <a:gd name="T33" fmla="*/ 85 h 296"/>
                  <a:gd name="T34" fmla="*/ 2 w 262"/>
                  <a:gd name="T35" fmla="*/ 81 h 296"/>
                  <a:gd name="T36" fmla="*/ 4 w 262"/>
                  <a:gd name="T37" fmla="*/ 71 h 296"/>
                  <a:gd name="T38" fmla="*/ 12 w 262"/>
                  <a:gd name="T39" fmla="*/ 52 h 296"/>
                  <a:gd name="T40" fmla="*/ 20 w 262"/>
                  <a:gd name="T41" fmla="*/ 37 h 296"/>
                  <a:gd name="T42" fmla="*/ 29 w 262"/>
                  <a:gd name="T43" fmla="*/ 16 h 296"/>
                  <a:gd name="T44" fmla="*/ 45 w 262"/>
                  <a:gd name="T45" fmla="*/ 8 h 296"/>
                  <a:gd name="T46" fmla="*/ 64 w 262"/>
                  <a:gd name="T47" fmla="*/ 0 h 296"/>
                  <a:gd name="T48" fmla="*/ 79 w 262"/>
                  <a:gd name="T49" fmla="*/ 10 h 296"/>
                  <a:gd name="T50" fmla="*/ 100 w 262"/>
                  <a:gd name="T51" fmla="*/ 22 h 296"/>
                  <a:gd name="T52" fmla="*/ 123 w 262"/>
                  <a:gd name="T53" fmla="*/ 35 h 296"/>
                  <a:gd name="T54" fmla="*/ 144 w 262"/>
                  <a:gd name="T55" fmla="*/ 47 h 296"/>
                  <a:gd name="T56" fmla="*/ 167 w 262"/>
                  <a:gd name="T57" fmla="*/ 62 h 296"/>
                  <a:gd name="T58" fmla="*/ 179 w 262"/>
                  <a:gd name="T59" fmla="*/ 77 h 296"/>
                  <a:gd name="T60" fmla="*/ 189 w 262"/>
                  <a:gd name="T61" fmla="*/ 85 h 296"/>
                  <a:gd name="T62" fmla="*/ 198 w 262"/>
                  <a:gd name="T63" fmla="*/ 85 h 296"/>
                  <a:gd name="T64" fmla="*/ 202 w 262"/>
                  <a:gd name="T65" fmla="*/ 102 h 296"/>
                  <a:gd name="T66" fmla="*/ 219 w 262"/>
                  <a:gd name="T67" fmla="*/ 108 h 296"/>
                  <a:gd name="T68" fmla="*/ 229 w 262"/>
                  <a:gd name="T69" fmla="*/ 123 h 296"/>
                  <a:gd name="T70" fmla="*/ 248 w 262"/>
                  <a:gd name="T71" fmla="*/ 137 h 296"/>
                  <a:gd name="T72" fmla="*/ 254 w 262"/>
                  <a:gd name="T73" fmla="*/ 167 h 296"/>
                  <a:gd name="T74" fmla="*/ 258 w 262"/>
                  <a:gd name="T75" fmla="*/ 187 h 296"/>
                  <a:gd name="T76" fmla="*/ 262 w 262"/>
                  <a:gd name="T77" fmla="*/ 212 h 296"/>
                  <a:gd name="T78" fmla="*/ 256 w 262"/>
                  <a:gd name="T79" fmla="*/ 231 h 296"/>
                  <a:gd name="T80" fmla="*/ 250 w 262"/>
                  <a:gd name="T81" fmla="*/ 244 h 296"/>
                  <a:gd name="T82" fmla="*/ 248 w 262"/>
                  <a:gd name="T83" fmla="*/ 258 h 296"/>
                  <a:gd name="T84" fmla="*/ 238 w 262"/>
                  <a:gd name="T85" fmla="*/ 265 h 296"/>
                  <a:gd name="T86" fmla="*/ 231 w 262"/>
                  <a:gd name="T87" fmla="*/ 273 h 296"/>
                  <a:gd name="T88" fmla="*/ 229 w 262"/>
                  <a:gd name="T89" fmla="*/ 283 h 296"/>
                  <a:gd name="T90" fmla="*/ 221 w 262"/>
                  <a:gd name="T91" fmla="*/ 292 h 296"/>
                  <a:gd name="T92" fmla="*/ 208 w 262"/>
                  <a:gd name="T93" fmla="*/ 294 h 296"/>
                  <a:gd name="T94" fmla="*/ 192 w 262"/>
                  <a:gd name="T95" fmla="*/ 294 h 296"/>
                  <a:gd name="T96" fmla="*/ 179 w 262"/>
                  <a:gd name="T97" fmla="*/ 296 h 296"/>
                  <a:gd name="T98" fmla="*/ 167 w 262"/>
                  <a:gd name="T99" fmla="*/ 292 h 296"/>
                  <a:gd name="T100" fmla="*/ 152 w 262"/>
                  <a:gd name="T101" fmla="*/ 292 h 296"/>
                  <a:gd name="T102" fmla="*/ 137 w 262"/>
                  <a:gd name="T103" fmla="*/ 292 h 296"/>
                  <a:gd name="T104" fmla="*/ 121 w 262"/>
                  <a:gd name="T105" fmla="*/ 292 h 296"/>
                  <a:gd name="T106" fmla="*/ 104 w 262"/>
                  <a:gd name="T107" fmla="*/ 292 h 296"/>
                  <a:gd name="T108" fmla="*/ 104 w 262"/>
                  <a:gd name="T109" fmla="*/ 281 h 296"/>
                  <a:gd name="T110" fmla="*/ 106 w 262"/>
                  <a:gd name="T111" fmla="*/ 265 h 296"/>
                  <a:gd name="T112" fmla="*/ 104 w 262"/>
                  <a:gd name="T113" fmla="*/ 244 h 296"/>
                  <a:gd name="T114" fmla="*/ 104 w 262"/>
                  <a:gd name="T115" fmla="*/ 227 h 296"/>
                  <a:gd name="T116" fmla="*/ 104 w 262"/>
                  <a:gd name="T117" fmla="*/ 208 h 296"/>
                  <a:gd name="T118" fmla="*/ 108 w 262"/>
                  <a:gd name="T119" fmla="*/ 189 h 296"/>
                  <a:gd name="T120" fmla="*/ 114 w 262"/>
                  <a:gd name="T121" fmla="*/ 169 h 296"/>
                  <a:gd name="T122" fmla="*/ 123 w 262"/>
                  <a:gd name="T123" fmla="*/ 150 h 296"/>
                  <a:gd name="T124" fmla="*/ 127 w 262"/>
                  <a:gd name="T125" fmla="*/ 139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" h="296">
                    <a:moveTo>
                      <a:pt x="125" y="137"/>
                    </a:moveTo>
                    <a:lnTo>
                      <a:pt x="123" y="137"/>
                    </a:lnTo>
                    <a:lnTo>
                      <a:pt x="121" y="135"/>
                    </a:lnTo>
                    <a:lnTo>
                      <a:pt x="119" y="135"/>
                    </a:lnTo>
                    <a:lnTo>
                      <a:pt x="116" y="133"/>
                    </a:lnTo>
                    <a:lnTo>
                      <a:pt x="114" y="133"/>
                    </a:lnTo>
                    <a:lnTo>
                      <a:pt x="112" y="133"/>
                    </a:lnTo>
                    <a:lnTo>
                      <a:pt x="110" y="133"/>
                    </a:lnTo>
                    <a:lnTo>
                      <a:pt x="108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2" y="135"/>
                    </a:lnTo>
                    <a:lnTo>
                      <a:pt x="102" y="137"/>
                    </a:lnTo>
                    <a:lnTo>
                      <a:pt x="100" y="139"/>
                    </a:lnTo>
                    <a:lnTo>
                      <a:pt x="98" y="141"/>
                    </a:lnTo>
                    <a:lnTo>
                      <a:pt x="96" y="143"/>
                    </a:lnTo>
                    <a:lnTo>
                      <a:pt x="94" y="143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3" y="148"/>
                    </a:lnTo>
                    <a:lnTo>
                      <a:pt x="91" y="148"/>
                    </a:lnTo>
                    <a:lnTo>
                      <a:pt x="89" y="148"/>
                    </a:lnTo>
                    <a:lnTo>
                      <a:pt x="87" y="148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4"/>
                    </a:lnTo>
                    <a:lnTo>
                      <a:pt x="85" y="143"/>
                    </a:lnTo>
                    <a:lnTo>
                      <a:pt x="85" y="141"/>
                    </a:lnTo>
                    <a:lnTo>
                      <a:pt x="85" y="139"/>
                    </a:lnTo>
                    <a:lnTo>
                      <a:pt x="87" y="139"/>
                    </a:lnTo>
                    <a:lnTo>
                      <a:pt x="87" y="137"/>
                    </a:lnTo>
                    <a:lnTo>
                      <a:pt x="87" y="135"/>
                    </a:lnTo>
                    <a:lnTo>
                      <a:pt x="85" y="135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1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81" y="135"/>
                    </a:lnTo>
                    <a:lnTo>
                      <a:pt x="81" y="133"/>
                    </a:lnTo>
                    <a:lnTo>
                      <a:pt x="81" y="131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83" y="131"/>
                    </a:lnTo>
                    <a:lnTo>
                      <a:pt x="83" y="129"/>
                    </a:lnTo>
                    <a:lnTo>
                      <a:pt x="83" y="127"/>
                    </a:lnTo>
                    <a:lnTo>
                      <a:pt x="81" y="127"/>
                    </a:lnTo>
                    <a:lnTo>
                      <a:pt x="83" y="127"/>
                    </a:lnTo>
                    <a:lnTo>
                      <a:pt x="83" y="125"/>
                    </a:lnTo>
                    <a:lnTo>
                      <a:pt x="83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18"/>
                    </a:lnTo>
                    <a:lnTo>
                      <a:pt x="79" y="118"/>
                    </a:lnTo>
                    <a:lnTo>
                      <a:pt x="77" y="118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77" y="116"/>
                    </a:lnTo>
                    <a:lnTo>
                      <a:pt x="75" y="116"/>
                    </a:lnTo>
                    <a:lnTo>
                      <a:pt x="75" y="118"/>
                    </a:lnTo>
                    <a:lnTo>
                      <a:pt x="73" y="118"/>
                    </a:lnTo>
                    <a:lnTo>
                      <a:pt x="73" y="116"/>
                    </a:lnTo>
                    <a:lnTo>
                      <a:pt x="71" y="116"/>
                    </a:lnTo>
                    <a:lnTo>
                      <a:pt x="71" y="114"/>
                    </a:lnTo>
                    <a:lnTo>
                      <a:pt x="73" y="114"/>
                    </a:lnTo>
                    <a:lnTo>
                      <a:pt x="73" y="112"/>
                    </a:lnTo>
                    <a:lnTo>
                      <a:pt x="73" y="110"/>
                    </a:lnTo>
                    <a:lnTo>
                      <a:pt x="71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8" y="110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60" y="106"/>
                    </a:lnTo>
                    <a:lnTo>
                      <a:pt x="58" y="106"/>
                    </a:lnTo>
                    <a:lnTo>
                      <a:pt x="56" y="106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6"/>
                    </a:lnTo>
                    <a:lnTo>
                      <a:pt x="52" y="106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46" y="104"/>
                    </a:lnTo>
                    <a:lnTo>
                      <a:pt x="45" y="102"/>
                    </a:lnTo>
                    <a:lnTo>
                      <a:pt x="43" y="102"/>
                    </a:lnTo>
                    <a:lnTo>
                      <a:pt x="43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7" y="100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1" y="98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1" y="96"/>
                    </a:lnTo>
                    <a:lnTo>
                      <a:pt x="21" y="95"/>
                    </a:lnTo>
                    <a:lnTo>
                      <a:pt x="20" y="95"/>
                    </a:lnTo>
                    <a:lnTo>
                      <a:pt x="18" y="95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4" y="93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7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6" y="68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39"/>
                    </a:lnTo>
                    <a:lnTo>
                      <a:pt x="20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45" y="10"/>
                    </a:lnTo>
                    <a:lnTo>
                      <a:pt x="45" y="8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5" y="6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93" y="16"/>
                    </a:lnTo>
                    <a:lnTo>
                      <a:pt x="96" y="18"/>
                    </a:lnTo>
                    <a:lnTo>
                      <a:pt x="98" y="20"/>
                    </a:lnTo>
                    <a:lnTo>
                      <a:pt x="100" y="22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6" y="29"/>
                    </a:lnTo>
                    <a:lnTo>
                      <a:pt x="119" y="33"/>
                    </a:lnTo>
                    <a:lnTo>
                      <a:pt x="123" y="35"/>
                    </a:lnTo>
                    <a:lnTo>
                      <a:pt x="127" y="37"/>
                    </a:lnTo>
                    <a:lnTo>
                      <a:pt x="129" y="39"/>
                    </a:lnTo>
                    <a:lnTo>
                      <a:pt x="131" y="39"/>
                    </a:lnTo>
                    <a:lnTo>
                      <a:pt x="135" y="41"/>
                    </a:lnTo>
                    <a:lnTo>
                      <a:pt x="135" y="43"/>
                    </a:lnTo>
                    <a:lnTo>
                      <a:pt x="139" y="45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6" y="48"/>
                    </a:lnTo>
                    <a:lnTo>
                      <a:pt x="148" y="50"/>
                    </a:lnTo>
                    <a:lnTo>
                      <a:pt x="150" y="52"/>
                    </a:lnTo>
                    <a:lnTo>
                      <a:pt x="154" y="54"/>
                    </a:lnTo>
                    <a:lnTo>
                      <a:pt x="158" y="56"/>
                    </a:lnTo>
                    <a:lnTo>
                      <a:pt x="164" y="58"/>
                    </a:lnTo>
                    <a:lnTo>
                      <a:pt x="164" y="60"/>
                    </a:lnTo>
                    <a:lnTo>
                      <a:pt x="167" y="62"/>
                    </a:lnTo>
                    <a:lnTo>
                      <a:pt x="175" y="66"/>
                    </a:lnTo>
                    <a:lnTo>
                      <a:pt x="175" y="68"/>
                    </a:lnTo>
                    <a:lnTo>
                      <a:pt x="175" y="70"/>
                    </a:lnTo>
                    <a:lnTo>
                      <a:pt x="177" y="71"/>
                    </a:lnTo>
                    <a:lnTo>
                      <a:pt x="177" y="73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9" y="79"/>
                    </a:lnTo>
                    <a:lnTo>
                      <a:pt x="181" y="81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5" y="87"/>
                    </a:lnTo>
                    <a:lnTo>
                      <a:pt x="187" y="87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90" y="85"/>
                    </a:lnTo>
                    <a:lnTo>
                      <a:pt x="190" y="83"/>
                    </a:lnTo>
                    <a:lnTo>
                      <a:pt x="192" y="85"/>
                    </a:lnTo>
                    <a:lnTo>
                      <a:pt x="194" y="85"/>
                    </a:lnTo>
                    <a:lnTo>
                      <a:pt x="194" y="83"/>
                    </a:lnTo>
                    <a:lnTo>
                      <a:pt x="196" y="83"/>
                    </a:lnTo>
                    <a:lnTo>
                      <a:pt x="198" y="83"/>
                    </a:lnTo>
                    <a:lnTo>
                      <a:pt x="198" y="85"/>
                    </a:lnTo>
                    <a:lnTo>
                      <a:pt x="198" y="89"/>
                    </a:lnTo>
                    <a:lnTo>
                      <a:pt x="198" y="91"/>
                    </a:lnTo>
                    <a:lnTo>
                      <a:pt x="198" y="93"/>
                    </a:lnTo>
                    <a:lnTo>
                      <a:pt x="198" y="95"/>
                    </a:lnTo>
                    <a:lnTo>
                      <a:pt x="198" y="96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4" y="104"/>
                    </a:lnTo>
                    <a:lnTo>
                      <a:pt x="206" y="104"/>
                    </a:lnTo>
                    <a:lnTo>
                      <a:pt x="208" y="102"/>
                    </a:lnTo>
                    <a:lnTo>
                      <a:pt x="210" y="102"/>
                    </a:lnTo>
                    <a:lnTo>
                      <a:pt x="213" y="102"/>
                    </a:lnTo>
                    <a:lnTo>
                      <a:pt x="215" y="102"/>
                    </a:lnTo>
                    <a:lnTo>
                      <a:pt x="217" y="104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7" y="112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21" y="119"/>
                    </a:lnTo>
                    <a:lnTo>
                      <a:pt x="225" y="121"/>
                    </a:lnTo>
                    <a:lnTo>
                      <a:pt x="229" y="123"/>
                    </a:lnTo>
                    <a:lnTo>
                      <a:pt x="229" y="125"/>
                    </a:lnTo>
                    <a:lnTo>
                      <a:pt x="233" y="127"/>
                    </a:lnTo>
                    <a:lnTo>
                      <a:pt x="235" y="127"/>
                    </a:lnTo>
                    <a:lnTo>
                      <a:pt x="238" y="129"/>
                    </a:lnTo>
                    <a:lnTo>
                      <a:pt x="242" y="133"/>
                    </a:lnTo>
                    <a:lnTo>
                      <a:pt x="244" y="135"/>
                    </a:lnTo>
                    <a:lnTo>
                      <a:pt x="246" y="135"/>
                    </a:lnTo>
                    <a:lnTo>
                      <a:pt x="248" y="137"/>
                    </a:lnTo>
                    <a:lnTo>
                      <a:pt x="250" y="141"/>
                    </a:lnTo>
                    <a:lnTo>
                      <a:pt x="250" y="143"/>
                    </a:lnTo>
                    <a:lnTo>
                      <a:pt x="250" y="146"/>
                    </a:lnTo>
                    <a:lnTo>
                      <a:pt x="252" y="152"/>
                    </a:lnTo>
                    <a:lnTo>
                      <a:pt x="252" y="158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7"/>
                    </a:lnTo>
                    <a:lnTo>
                      <a:pt x="254" y="169"/>
                    </a:lnTo>
                    <a:lnTo>
                      <a:pt x="256" y="173"/>
                    </a:lnTo>
                    <a:lnTo>
                      <a:pt x="256" y="175"/>
                    </a:lnTo>
                    <a:lnTo>
                      <a:pt x="256" y="179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5"/>
                    </a:lnTo>
                    <a:lnTo>
                      <a:pt x="258" y="187"/>
                    </a:lnTo>
                    <a:lnTo>
                      <a:pt x="258" y="189"/>
                    </a:lnTo>
                    <a:lnTo>
                      <a:pt x="258" y="194"/>
                    </a:lnTo>
                    <a:lnTo>
                      <a:pt x="258" y="196"/>
                    </a:lnTo>
                    <a:lnTo>
                      <a:pt x="260" y="198"/>
                    </a:lnTo>
                    <a:lnTo>
                      <a:pt x="260" y="200"/>
                    </a:lnTo>
                    <a:lnTo>
                      <a:pt x="260" y="208"/>
                    </a:lnTo>
                    <a:lnTo>
                      <a:pt x="262" y="210"/>
                    </a:lnTo>
                    <a:lnTo>
                      <a:pt x="262" y="212"/>
                    </a:lnTo>
                    <a:lnTo>
                      <a:pt x="262" y="214"/>
                    </a:lnTo>
                    <a:lnTo>
                      <a:pt x="260" y="217"/>
                    </a:lnTo>
                    <a:lnTo>
                      <a:pt x="260" y="221"/>
                    </a:lnTo>
                    <a:lnTo>
                      <a:pt x="258" y="223"/>
                    </a:lnTo>
                    <a:lnTo>
                      <a:pt x="258" y="225"/>
                    </a:lnTo>
                    <a:lnTo>
                      <a:pt x="258" y="227"/>
                    </a:lnTo>
                    <a:lnTo>
                      <a:pt x="256" y="229"/>
                    </a:lnTo>
                    <a:lnTo>
                      <a:pt x="256" y="231"/>
                    </a:lnTo>
                    <a:lnTo>
                      <a:pt x="254" y="233"/>
                    </a:lnTo>
                    <a:lnTo>
                      <a:pt x="254" y="235"/>
                    </a:lnTo>
                    <a:lnTo>
                      <a:pt x="254" y="237"/>
                    </a:lnTo>
                    <a:lnTo>
                      <a:pt x="252" y="239"/>
                    </a:lnTo>
                    <a:lnTo>
                      <a:pt x="252" y="240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0" y="244"/>
                    </a:lnTo>
                    <a:lnTo>
                      <a:pt x="250" y="246"/>
                    </a:lnTo>
                    <a:lnTo>
                      <a:pt x="250" y="248"/>
                    </a:lnTo>
                    <a:lnTo>
                      <a:pt x="250" y="250"/>
                    </a:lnTo>
                    <a:lnTo>
                      <a:pt x="250" y="252"/>
                    </a:lnTo>
                    <a:lnTo>
                      <a:pt x="250" y="254"/>
                    </a:lnTo>
                    <a:lnTo>
                      <a:pt x="250" y="256"/>
                    </a:lnTo>
                    <a:lnTo>
                      <a:pt x="248" y="256"/>
                    </a:lnTo>
                    <a:lnTo>
                      <a:pt x="248" y="258"/>
                    </a:lnTo>
                    <a:lnTo>
                      <a:pt x="246" y="258"/>
                    </a:lnTo>
                    <a:lnTo>
                      <a:pt x="246" y="260"/>
                    </a:lnTo>
                    <a:lnTo>
                      <a:pt x="244" y="260"/>
                    </a:lnTo>
                    <a:lnTo>
                      <a:pt x="244" y="262"/>
                    </a:lnTo>
                    <a:lnTo>
                      <a:pt x="242" y="262"/>
                    </a:lnTo>
                    <a:lnTo>
                      <a:pt x="242" y="263"/>
                    </a:lnTo>
                    <a:lnTo>
                      <a:pt x="240" y="265"/>
                    </a:lnTo>
                    <a:lnTo>
                      <a:pt x="238" y="265"/>
                    </a:lnTo>
                    <a:lnTo>
                      <a:pt x="238" y="267"/>
                    </a:lnTo>
                    <a:lnTo>
                      <a:pt x="237" y="267"/>
                    </a:lnTo>
                    <a:lnTo>
                      <a:pt x="235" y="267"/>
                    </a:lnTo>
                    <a:lnTo>
                      <a:pt x="235" y="269"/>
                    </a:lnTo>
                    <a:lnTo>
                      <a:pt x="233" y="269"/>
                    </a:lnTo>
                    <a:lnTo>
                      <a:pt x="231" y="269"/>
                    </a:lnTo>
                    <a:lnTo>
                      <a:pt x="231" y="271"/>
                    </a:lnTo>
                    <a:lnTo>
                      <a:pt x="231" y="273"/>
                    </a:lnTo>
                    <a:lnTo>
                      <a:pt x="229" y="273"/>
                    </a:lnTo>
                    <a:lnTo>
                      <a:pt x="229" y="275"/>
                    </a:lnTo>
                    <a:lnTo>
                      <a:pt x="229" y="277"/>
                    </a:lnTo>
                    <a:lnTo>
                      <a:pt x="231" y="277"/>
                    </a:lnTo>
                    <a:lnTo>
                      <a:pt x="229" y="277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83"/>
                    </a:lnTo>
                    <a:lnTo>
                      <a:pt x="231" y="285"/>
                    </a:lnTo>
                    <a:lnTo>
                      <a:pt x="229" y="285"/>
                    </a:lnTo>
                    <a:lnTo>
                      <a:pt x="227" y="287"/>
                    </a:lnTo>
                    <a:lnTo>
                      <a:pt x="227" y="288"/>
                    </a:lnTo>
                    <a:lnTo>
                      <a:pt x="225" y="288"/>
                    </a:lnTo>
                    <a:lnTo>
                      <a:pt x="225" y="290"/>
                    </a:lnTo>
                    <a:lnTo>
                      <a:pt x="223" y="290"/>
                    </a:lnTo>
                    <a:lnTo>
                      <a:pt x="221" y="292"/>
                    </a:lnTo>
                    <a:lnTo>
                      <a:pt x="221" y="294"/>
                    </a:lnTo>
                    <a:lnTo>
                      <a:pt x="219" y="294"/>
                    </a:lnTo>
                    <a:lnTo>
                      <a:pt x="217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0" y="294"/>
                    </a:lnTo>
                    <a:lnTo>
                      <a:pt x="189" y="294"/>
                    </a:lnTo>
                    <a:lnTo>
                      <a:pt x="189" y="296"/>
                    </a:lnTo>
                    <a:lnTo>
                      <a:pt x="187" y="296"/>
                    </a:lnTo>
                    <a:lnTo>
                      <a:pt x="185" y="296"/>
                    </a:lnTo>
                    <a:lnTo>
                      <a:pt x="183" y="296"/>
                    </a:lnTo>
                    <a:lnTo>
                      <a:pt x="181" y="296"/>
                    </a:lnTo>
                    <a:lnTo>
                      <a:pt x="179" y="296"/>
                    </a:lnTo>
                    <a:lnTo>
                      <a:pt x="177" y="296"/>
                    </a:lnTo>
                    <a:lnTo>
                      <a:pt x="177" y="294"/>
                    </a:lnTo>
                    <a:lnTo>
                      <a:pt x="177" y="292"/>
                    </a:lnTo>
                    <a:lnTo>
                      <a:pt x="175" y="292"/>
                    </a:lnTo>
                    <a:lnTo>
                      <a:pt x="173" y="292"/>
                    </a:lnTo>
                    <a:lnTo>
                      <a:pt x="171" y="292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58" y="292"/>
                    </a:lnTo>
                    <a:lnTo>
                      <a:pt x="156" y="292"/>
                    </a:lnTo>
                    <a:lnTo>
                      <a:pt x="154" y="292"/>
                    </a:lnTo>
                    <a:lnTo>
                      <a:pt x="152" y="292"/>
                    </a:lnTo>
                    <a:lnTo>
                      <a:pt x="150" y="292"/>
                    </a:lnTo>
                    <a:lnTo>
                      <a:pt x="148" y="292"/>
                    </a:lnTo>
                    <a:lnTo>
                      <a:pt x="146" y="292"/>
                    </a:lnTo>
                    <a:lnTo>
                      <a:pt x="144" y="292"/>
                    </a:lnTo>
                    <a:lnTo>
                      <a:pt x="142" y="292"/>
                    </a:lnTo>
                    <a:lnTo>
                      <a:pt x="141" y="292"/>
                    </a:lnTo>
                    <a:lnTo>
                      <a:pt x="139" y="292"/>
                    </a:lnTo>
                    <a:lnTo>
                      <a:pt x="137" y="292"/>
                    </a:lnTo>
                    <a:lnTo>
                      <a:pt x="135" y="292"/>
                    </a:lnTo>
                    <a:lnTo>
                      <a:pt x="133" y="292"/>
                    </a:lnTo>
                    <a:lnTo>
                      <a:pt x="131" y="292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1" y="292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6" y="292"/>
                    </a:lnTo>
                    <a:lnTo>
                      <a:pt x="114" y="292"/>
                    </a:lnTo>
                    <a:lnTo>
                      <a:pt x="112" y="292"/>
                    </a:lnTo>
                    <a:lnTo>
                      <a:pt x="110" y="292"/>
                    </a:lnTo>
                    <a:lnTo>
                      <a:pt x="108" y="292"/>
                    </a:lnTo>
                    <a:lnTo>
                      <a:pt x="104" y="292"/>
                    </a:lnTo>
                    <a:lnTo>
                      <a:pt x="102" y="292"/>
                    </a:lnTo>
                    <a:lnTo>
                      <a:pt x="100" y="292"/>
                    </a:lnTo>
                    <a:lnTo>
                      <a:pt x="102" y="290"/>
                    </a:lnTo>
                    <a:lnTo>
                      <a:pt x="102" y="288"/>
                    </a:lnTo>
                    <a:lnTo>
                      <a:pt x="102" y="287"/>
                    </a:lnTo>
                    <a:lnTo>
                      <a:pt x="102" y="285"/>
                    </a:lnTo>
                    <a:lnTo>
                      <a:pt x="102" y="283"/>
                    </a:lnTo>
                    <a:lnTo>
                      <a:pt x="104" y="281"/>
                    </a:lnTo>
                    <a:lnTo>
                      <a:pt x="104" y="279"/>
                    </a:lnTo>
                    <a:lnTo>
                      <a:pt x="104" y="277"/>
                    </a:lnTo>
                    <a:lnTo>
                      <a:pt x="104" y="275"/>
                    </a:lnTo>
                    <a:lnTo>
                      <a:pt x="104" y="273"/>
                    </a:lnTo>
                    <a:lnTo>
                      <a:pt x="104" y="271"/>
                    </a:lnTo>
                    <a:lnTo>
                      <a:pt x="106" y="269"/>
                    </a:lnTo>
                    <a:lnTo>
                      <a:pt x="106" y="267"/>
                    </a:lnTo>
                    <a:lnTo>
                      <a:pt x="106" y="265"/>
                    </a:lnTo>
                    <a:lnTo>
                      <a:pt x="106" y="262"/>
                    </a:lnTo>
                    <a:lnTo>
                      <a:pt x="106" y="260"/>
                    </a:lnTo>
                    <a:lnTo>
                      <a:pt x="106" y="256"/>
                    </a:lnTo>
                    <a:lnTo>
                      <a:pt x="106" y="254"/>
                    </a:lnTo>
                    <a:lnTo>
                      <a:pt x="106" y="250"/>
                    </a:lnTo>
                    <a:lnTo>
                      <a:pt x="106" y="248"/>
                    </a:lnTo>
                    <a:lnTo>
                      <a:pt x="106" y="246"/>
                    </a:lnTo>
                    <a:lnTo>
                      <a:pt x="104" y="244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4" y="235"/>
                    </a:ln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27"/>
                    </a:lnTo>
                    <a:lnTo>
                      <a:pt x="102" y="223"/>
                    </a:lnTo>
                    <a:lnTo>
                      <a:pt x="102" y="219"/>
                    </a:lnTo>
                    <a:lnTo>
                      <a:pt x="102" y="217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4"/>
                    </a:lnTo>
                    <a:lnTo>
                      <a:pt x="104" y="212"/>
                    </a:lnTo>
                    <a:lnTo>
                      <a:pt x="104" y="208"/>
                    </a:lnTo>
                    <a:lnTo>
                      <a:pt x="104" y="206"/>
                    </a:lnTo>
                    <a:lnTo>
                      <a:pt x="104" y="204"/>
                    </a:lnTo>
                    <a:lnTo>
                      <a:pt x="106" y="200"/>
                    </a:lnTo>
                    <a:lnTo>
                      <a:pt x="106" y="196"/>
                    </a:ln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1"/>
                    </a:lnTo>
                    <a:lnTo>
                      <a:pt x="108" y="189"/>
                    </a:lnTo>
                    <a:lnTo>
                      <a:pt x="108" y="187"/>
                    </a:lnTo>
                    <a:lnTo>
                      <a:pt x="108" y="185"/>
                    </a:lnTo>
                    <a:lnTo>
                      <a:pt x="110" y="183"/>
                    </a:lnTo>
                    <a:lnTo>
                      <a:pt x="110" y="179"/>
                    </a:lnTo>
                    <a:lnTo>
                      <a:pt x="112" y="177"/>
                    </a:lnTo>
                    <a:lnTo>
                      <a:pt x="112" y="175"/>
                    </a:lnTo>
                    <a:lnTo>
                      <a:pt x="112" y="173"/>
                    </a:lnTo>
                    <a:lnTo>
                      <a:pt x="114" y="169"/>
                    </a:lnTo>
                    <a:lnTo>
                      <a:pt x="114" y="167"/>
                    </a:lnTo>
                    <a:lnTo>
                      <a:pt x="116" y="164"/>
                    </a:lnTo>
                    <a:lnTo>
                      <a:pt x="116" y="162"/>
                    </a:lnTo>
                    <a:lnTo>
                      <a:pt x="117" y="158"/>
                    </a:lnTo>
                    <a:lnTo>
                      <a:pt x="119" y="156"/>
                    </a:lnTo>
                    <a:lnTo>
                      <a:pt x="119" y="154"/>
                    </a:lnTo>
                    <a:lnTo>
                      <a:pt x="121" y="152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5" y="146"/>
                    </a:lnTo>
                    <a:lnTo>
                      <a:pt x="127" y="144"/>
                    </a:lnTo>
                    <a:lnTo>
                      <a:pt x="129" y="144"/>
                    </a:lnTo>
                    <a:lnTo>
                      <a:pt x="131" y="143"/>
                    </a:lnTo>
                    <a:lnTo>
                      <a:pt x="131" y="141"/>
                    </a:lnTo>
                    <a:lnTo>
                      <a:pt x="129" y="141"/>
                    </a:lnTo>
                    <a:lnTo>
                      <a:pt x="127" y="139"/>
                    </a:lnTo>
                    <a:lnTo>
                      <a:pt x="125" y="137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2" name="Freeform 90"/>
              <p:cNvSpPr>
                <a:spLocks/>
              </p:cNvSpPr>
              <p:nvPr/>
            </p:nvSpPr>
            <p:spPr bwMode="auto">
              <a:xfrm>
                <a:off x="3608096" y="2608954"/>
                <a:ext cx="321646" cy="280143"/>
              </a:xfrm>
              <a:custGeom>
                <a:avLst/>
                <a:gdLst>
                  <a:gd name="T0" fmla="*/ 0 w 155"/>
                  <a:gd name="T1" fmla="*/ 6 h 135"/>
                  <a:gd name="T2" fmla="*/ 8 w 155"/>
                  <a:gd name="T3" fmla="*/ 0 h 135"/>
                  <a:gd name="T4" fmla="*/ 21 w 155"/>
                  <a:gd name="T5" fmla="*/ 0 h 135"/>
                  <a:gd name="T6" fmla="*/ 34 w 155"/>
                  <a:gd name="T7" fmla="*/ 0 h 135"/>
                  <a:gd name="T8" fmla="*/ 48 w 155"/>
                  <a:gd name="T9" fmla="*/ 0 h 135"/>
                  <a:gd name="T10" fmla="*/ 61 w 155"/>
                  <a:gd name="T11" fmla="*/ 0 h 135"/>
                  <a:gd name="T12" fmla="*/ 75 w 155"/>
                  <a:gd name="T13" fmla="*/ 0 h 135"/>
                  <a:gd name="T14" fmla="*/ 88 w 155"/>
                  <a:gd name="T15" fmla="*/ 0 h 135"/>
                  <a:gd name="T16" fmla="*/ 102 w 155"/>
                  <a:gd name="T17" fmla="*/ 0 h 135"/>
                  <a:gd name="T18" fmla="*/ 115 w 155"/>
                  <a:gd name="T19" fmla="*/ 0 h 135"/>
                  <a:gd name="T20" fmla="*/ 129 w 155"/>
                  <a:gd name="T21" fmla="*/ 0 h 135"/>
                  <a:gd name="T22" fmla="*/ 140 w 155"/>
                  <a:gd name="T23" fmla="*/ 2 h 135"/>
                  <a:gd name="T24" fmla="*/ 142 w 155"/>
                  <a:gd name="T25" fmla="*/ 10 h 135"/>
                  <a:gd name="T26" fmla="*/ 140 w 155"/>
                  <a:gd name="T27" fmla="*/ 10 h 135"/>
                  <a:gd name="T28" fmla="*/ 134 w 155"/>
                  <a:gd name="T29" fmla="*/ 18 h 135"/>
                  <a:gd name="T30" fmla="*/ 142 w 155"/>
                  <a:gd name="T31" fmla="*/ 19 h 135"/>
                  <a:gd name="T32" fmla="*/ 153 w 155"/>
                  <a:gd name="T33" fmla="*/ 21 h 135"/>
                  <a:gd name="T34" fmla="*/ 153 w 155"/>
                  <a:gd name="T35" fmla="*/ 27 h 135"/>
                  <a:gd name="T36" fmla="*/ 146 w 155"/>
                  <a:gd name="T37" fmla="*/ 33 h 135"/>
                  <a:gd name="T38" fmla="*/ 148 w 155"/>
                  <a:gd name="T39" fmla="*/ 37 h 135"/>
                  <a:gd name="T40" fmla="*/ 144 w 155"/>
                  <a:gd name="T41" fmla="*/ 43 h 135"/>
                  <a:gd name="T42" fmla="*/ 142 w 155"/>
                  <a:gd name="T43" fmla="*/ 43 h 135"/>
                  <a:gd name="T44" fmla="*/ 142 w 155"/>
                  <a:gd name="T45" fmla="*/ 52 h 135"/>
                  <a:gd name="T46" fmla="*/ 136 w 155"/>
                  <a:gd name="T47" fmla="*/ 56 h 135"/>
                  <a:gd name="T48" fmla="*/ 134 w 155"/>
                  <a:gd name="T49" fmla="*/ 64 h 135"/>
                  <a:gd name="T50" fmla="*/ 129 w 155"/>
                  <a:gd name="T51" fmla="*/ 64 h 135"/>
                  <a:gd name="T52" fmla="*/ 129 w 155"/>
                  <a:gd name="T53" fmla="*/ 66 h 135"/>
                  <a:gd name="T54" fmla="*/ 130 w 155"/>
                  <a:gd name="T55" fmla="*/ 69 h 135"/>
                  <a:gd name="T56" fmla="*/ 129 w 155"/>
                  <a:gd name="T57" fmla="*/ 69 h 135"/>
                  <a:gd name="T58" fmla="*/ 127 w 155"/>
                  <a:gd name="T59" fmla="*/ 77 h 135"/>
                  <a:gd name="T60" fmla="*/ 125 w 155"/>
                  <a:gd name="T61" fmla="*/ 85 h 135"/>
                  <a:gd name="T62" fmla="*/ 119 w 155"/>
                  <a:gd name="T63" fmla="*/ 89 h 135"/>
                  <a:gd name="T64" fmla="*/ 117 w 155"/>
                  <a:gd name="T65" fmla="*/ 89 h 135"/>
                  <a:gd name="T66" fmla="*/ 117 w 155"/>
                  <a:gd name="T67" fmla="*/ 91 h 135"/>
                  <a:gd name="T68" fmla="*/ 113 w 155"/>
                  <a:gd name="T69" fmla="*/ 96 h 135"/>
                  <a:gd name="T70" fmla="*/ 113 w 155"/>
                  <a:gd name="T71" fmla="*/ 98 h 135"/>
                  <a:gd name="T72" fmla="*/ 111 w 155"/>
                  <a:gd name="T73" fmla="*/ 106 h 135"/>
                  <a:gd name="T74" fmla="*/ 113 w 155"/>
                  <a:gd name="T75" fmla="*/ 110 h 135"/>
                  <a:gd name="T76" fmla="*/ 107 w 155"/>
                  <a:gd name="T77" fmla="*/ 110 h 135"/>
                  <a:gd name="T78" fmla="*/ 107 w 155"/>
                  <a:gd name="T79" fmla="*/ 117 h 135"/>
                  <a:gd name="T80" fmla="*/ 107 w 155"/>
                  <a:gd name="T81" fmla="*/ 119 h 135"/>
                  <a:gd name="T82" fmla="*/ 109 w 155"/>
                  <a:gd name="T83" fmla="*/ 123 h 135"/>
                  <a:gd name="T84" fmla="*/ 109 w 155"/>
                  <a:gd name="T85" fmla="*/ 129 h 135"/>
                  <a:gd name="T86" fmla="*/ 105 w 155"/>
                  <a:gd name="T87" fmla="*/ 135 h 135"/>
                  <a:gd name="T88" fmla="*/ 92 w 155"/>
                  <a:gd name="T89" fmla="*/ 135 h 135"/>
                  <a:gd name="T90" fmla="*/ 79 w 155"/>
                  <a:gd name="T91" fmla="*/ 135 h 135"/>
                  <a:gd name="T92" fmla="*/ 65 w 155"/>
                  <a:gd name="T93" fmla="*/ 135 h 135"/>
                  <a:gd name="T94" fmla="*/ 52 w 155"/>
                  <a:gd name="T95" fmla="*/ 135 h 135"/>
                  <a:gd name="T96" fmla="*/ 38 w 155"/>
                  <a:gd name="T97" fmla="*/ 135 h 135"/>
                  <a:gd name="T98" fmla="*/ 27 w 155"/>
                  <a:gd name="T99" fmla="*/ 133 h 135"/>
                  <a:gd name="T100" fmla="*/ 17 w 155"/>
                  <a:gd name="T101" fmla="*/ 129 h 135"/>
                  <a:gd name="T102" fmla="*/ 17 w 155"/>
                  <a:gd name="T103" fmla="*/ 115 h 135"/>
                  <a:gd name="T104" fmla="*/ 15 w 155"/>
                  <a:gd name="T105" fmla="*/ 114 h 135"/>
                  <a:gd name="T106" fmla="*/ 13 w 155"/>
                  <a:gd name="T107" fmla="*/ 114 h 135"/>
                  <a:gd name="T108" fmla="*/ 8 w 155"/>
                  <a:gd name="T109" fmla="*/ 114 h 135"/>
                  <a:gd name="T110" fmla="*/ 4 w 155"/>
                  <a:gd name="T111" fmla="*/ 112 h 135"/>
                  <a:gd name="T112" fmla="*/ 4 w 155"/>
                  <a:gd name="T113" fmla="*/ 98 h 135"/>
                  <a:gd name="T114" fmla="*/ 4 w 155"/>
                  <a:gd name="T115" fmla="*/ 85 h 135"/>
                  <a:gd name="T116" fmla="*/ 4 w 155"/>
                  <a:gd name="T117" fmla="*/ 71 h 135"/>
                  <a:gd name="T118" fmla="*/ 4 w 155"/>
                  <a:gd name="T119" fmla="*/ 58 h 135"/>
                  <a:gd name="T120" fmla="*/ 6 w 155"/>
                  <a:gd name="T121" fmla="*/ 50 h 135"/>
                  <a:gd name="T122" fmla="*/ 4 w 155"/>
                  <a:gd name="T123" fmla="*/ 39 h 135"/>
                  <a:gd name="T124" fmla="*/ 2 w 155"/>
                  <a:gd name="T125" fmla="*/ 2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5" h="135">
                    <a:moveTo>
                      <a:pt x="2" y="16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0" y="12"/>
                    </a:lnTo>
                    <a:lnTo>
                      <a:pt x="138" y="12"/>
                    </a:lnTo>
                    <a:lnTo>
                      <a:pt x="138" y="14"/>
                    </a:lnTo>
                    <a:lnTo>
                      <a:pt x="136" y="14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2" y="19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8" y="19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4" y="19"/>
                    </a:lnTo>
                    <a:lnTo>
                      <a:pt x="146" y="19"/>
                    </a:lnTo>
                    <a:lnTo>
                      <a:pt x="148" y="19"/>
                    </a:lnTo>
                    <a:lnTo>
                      <a:pt x="150" y="19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3" y="21"/>
                    </a:lnTo>
                    <a:lnTo>
                      <a:pt x="155" y="21"/>
                    </a:lnTo>
                    <a:lnTo>
                      <a:pt x="155" y="23"/>
                    </a:lnTo>
                    <a:lnTo>
                      <a:pt x="153" y="23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3" y="25"/>
                    </a:lnTo>
                    <a:lnTo>
                      <a:pt x="153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0" y="29"/>
                    </a:lnTo>
                    <a:lnTo>
                      <a:pt x="148" y="29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6" y="33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5"/>
                    </a:lnTo>
                    <a:lnTo>
                      <a:pt x="148" y="35"/>
                    </a:lnTo>
                    <a:lnTo>
                      <a:pt x="146" y="35"/>
                    </a:lnTo>
                    <a:lnTo>
                      <a:pt x="146" y="37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46" y="39"/>
                    </a:lnTo>
                    <a:lnTo>
                      <a:pt x="146" y="37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2" y="41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4"/>
                    </a:lnTo>
                    <a:lnTo>
                      <a:pt x="140" y="43"/>
                    </a:lnTo>
                    <a:lnTo>
                      <a:pt x="142" y="43"/>
                    </a:lnTo>
                    <a:lnTo>
                      <a:pt x="142" y="44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36" y="58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6" y="64"/>
                    </a:lnTo>
                    <a:lnTo>
                      <a:pt x="134" y="64"/>
                    </a:lnTo>
                    <a:lnTo>
                      <a:pt x="132" y="64"/>
                    </a:lnTo>
                    <a:lnTo>
                      <a:pt x="132" y="66"/>
                    </a:lnTo>
                    <a:lnTo>
                      <a:pt x="130" y="66"/>
                    </a:lnTo>
                    <a:lnTo>
                      <a:pt x="130" y="64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29" y="64"/>
                    </a:lnTo>
                    <a:lnTo>
                      <a:pt x="130" y="64"/>
                    </a:lnTo>
                    <a:lnTo>
                      <a:pt x="130" y="66"/>
                    </a:lnTo>
                    <a:lnTo>
                      <a:pt x="130" y="67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9" y="66"/>
                    </a:lnTo>
                    <a:lnTo>
                      <a:pt x="127" y="66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7" y="67"/>
                    </a:lnTo>
                    <a:lnTo>
                      <a:pt x="127" y="69"/>
                    </a:lnTo>
                    <a:lnTo>
                      <a:pt x="129" y="69"/>
                    </a:lnTo>
                    <a:lnTo>
                      <a:pt x="130" y="69"/>
                    </a:lnTo>
                    <a:lnTo>
                      <a:pt x="130" y="71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1"/>
                    </a:lnTo>
                    <a:lnTo>
                      <a:pt x="129" y="71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7" y="81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5"/>
                    </a:lnTo>
                    <a:lnTo>
                      <a:pt x="123" y="83"/>
                    </a:lnTo>
                    <a:lnTo>
                      <a:pt x="121" y="83"/>
                    </a:lnTo>
                    <a:lnTo>
                      <a:pt x="121" y="85"/>
                    </a:lnTo>
                    <a:lnTo>
                      <a:pt x="121" y="87"/>
                    </a:lnTo>
                    <a:lnTo>
                      <a:pt x="119" y="87"/>
                    </a:lnTo>
                    <a:lnTo>
                      <a:pt x="119" y="89"/>
                    </a:lnTo>
                    <a:lnTo>
                      <a:pt x="117" y="89"/>
                    </a:lnTo>
                    <a:lnTo>
                      <a:pt x="117" y="87"/>
                    </a:lnTo>
                    <a:lnTo>
                      <a:pt x="115" y="87"/>
                    </a:lnTo>
                    <a:lnTo>
                      <a:pt x="115" y="89"/>
                    </a:lnTo>
                    <a:lnTo>
                      <a:pt x="117" y="89"/>
                    </a:lnTo>
                    <a:lnTo>
                      <a:pt x="117" y="91"/>
                    </a:lnTo>
                    <a:lnTo>
                      <a:pt x="117" y="89"/>
                    </a:lnTo>
                    <a:lnTo>
                      <a:pt x="117" y="91"/>
                    </a:lnTo>
                    <a:lnTo>
                      <a:pt x="117" y="89"/>
                    </a:lnTo>
                    <a:lnTo>
                      <a:pt x="119" y="89"/>
                    </a:lnTo>
                    <a:lnTo>
                      <a:pt x="119" y="91"/>
                    </a:lnTo>
                    <a:lnTo>
                      <a:pt x="119" y="89"/>
                    </a:lnTo>
                    <a:lnTo>
                      <a:pt x="119" y="91"/>
                    </a:lnTo>
                    <a:lnTo>
                      <a:pt x="117" y="91"/>
                    </a:lnTo>
                    <a:lnTo>
                      <a:pt x="115" y="91"/>
                    </a:lnTo>
                    <a:lnTo>
                      <a:pt x="115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7" y="96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1" y="96"/>
                    </a:lnTo>
                    <a:lnTo>
                      <a:pt x="111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11" y="104"/>
                    </a:lnTo>
                    <a:lnTo>
                      <a:pt x="113" y="104"/>
                    </a:lnTo>
                    <a:lnTo>
                      <a:pt x="113" y="106"/>
                    </a:lnTo>
                    <a:lnTo>
                      <a:pt x="111" y="106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8"/>
                    </a:lnTo>
                    <a:lnTo>
                      <a:pt x="111" y="108"/>
                    </a:lnTo>
                    <a:lnTo>
                      <a:pt x="113" y="108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9" y="110"/>
                    </a:lnTo>
                    <a:lnTo>
                      <a:pt x="109" y="108"/>
                    </a:lnTo>
                    <a:lnTo>
                      <a:pt x="107" y="108"/>
                    </a:lnTo>
                    <a:lnTo>
                      <a:pt x="105" y="108"/>
                    </a:lnTo>
                    <a:lnTo>
                      <a:pt x="105" y="110"/>
                    </a:lnTo>
                    <a:lnTo>
                      <a:pt x="107" y="110"/>
                    </a:lnTo>
                    <a:lnTo>
                      <a:pt x="109" y="110"/>
                    </a:lnTo>
                    <a:lnTo>
                      <a:pt x="109" y="112"/>
                    </a:lnTo>
                    <a:lnTo>
                      <a:pt x="107" y="112"/>
                    </a:lnTo>
                    <a:lnTo>
                      <a:pt x="107" y="114"/>
                    </a:lnTo>
                    <a:lnTo>
                      <a:pt x="105" y="114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7" y="117"/>
                    </a:lnTo>
                    <a:lnTo>
                      <a:pt x="107" y="115"/>
                    </a:lnTo>
                    <a:lnTo>
                      <a:pt x="109" y="115"/>
                    </a:lnTo>
                    <a:lnTo>
                      <a:pt x="109" y="117"/>
                    </a:lnTo>
                    <a:lnTo>
                      <a:pt x="109" y="119"/>
                    </a:lnTo>
                    <a:lnTo>
                      <a:pt x="107" y="119"/>
                    </a:lnTo>
                    <a:lnTo>
                      <a:pt x="109" y="119"/>
                    </a:lnTo>
                    <a:lnTo>
                      <a:pt x="109" y="117"/>
                    </a:lnTo>
                    <a:lnTo>
                      <a:pt x="111" y="117"/>
                    </a:lnTo>
                    <a:lnTo>
                      <a:pt x="111" y="119"/>
                    </a:lnTo>
                    <a:lnTo>
                      <a:pt x="109" y="119"/>
                    </a:lnTo>
                    <a:lnTo>
                      <a:pt x="109" y="121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11" y="125"/>
                    </a:lnTo>
                    <a:lnTo>
                      <a:pt x="111" y="123"/>
                    </a:lnTo>
                    <a:lnTo>
                      <a:pt x="111" y="125"/>
                    </a:lnTo>
                    <a:lnTo>
                      <a:pt x="111" y="127"/>
                    </a:lnTo>
                    <a:lnTo>
                      <a:pt x="111" y="129"/>
                    </a:lnTo>
                    <a:lnTo>
                      <a:pt x="109" y="129"/>
                    </a:lnTo>
                    <a:lnTo>
                      <a:pt x="107" y="129"/>
                    </a:lnTo>
                    <a:lnTo>
                      <a:pt x="107" y="131"/>
                    </a:lnTo>
                    <a:lnTo>
                      <a:pt x="109" y="131"/>
                    </a:lnTo>
                    <a:lnTo>
                      <a:pt x="109" y="133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5" y="135"/>
                    </a:lnTo>
                    <a:lnTo>
                      <a:pt x="104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6" y="135"/>
                    </a:lnTo>
                    <a:lnTo>
                      <a:pt x="94" y="135"/>
                    </a:lnTo>
                    <a:lnTo>
                      <a:pt x="92" y="135"/>
                    </a:lnTo>
                    <a:lnTo>
                      <a:pt x="90" y="135"/>
                    </a:lnTo>
                    <a:lnTo>
                      <a:pt x="88" y="135"/>
                    </a:lnTo>
                    <a:lnTo>
                      <a:pt x="86" y="135"/>
                    </a:lnTo>
                    <a:lnTo>
                      <a:pt x="84" y="135"/>
                    </a:lnTo>
                    <a:lnTo>
                      <a:pt x="82" y="135"/>
                    </a:lnTo>
                    <a:lnTo>
                      <a:pt x="80" y="135"/>
                    </a:lnTo>
                    <a:lnTo>
                      <a:pt x="79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3" y="135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7" y="135"/>
                    </a:lnTo>
                    <a:lnTo>
                      <a:pt x="65" y="135"/>
                    </a:lnTo>
                    <a:lnTo>
                      <a:pt x="63" y="135"/>
                    </a:lnTo>
                    <a:lnTo>
                      <a:pt x="61" y="135"/>
                    </a:lnTo>
                    <a:lnTo>
                      <a:pt x="59" y="135"/>
                    </a:lnTo>
                    <a:lnTo>
                      <a:pt x="57" y="135"/>
                    </a:lnTo>
                    <a:lnTo>
                      <a:pt x="56" y="135"/>
                    </a:lnTo>
                    <a:lnTo>
                      <a:pt x="54" y="135"/>
                    </a:lnTo>
                    <a:lnTo>
                      <a:pt x="52" y="135"/>
                    </a:lnTo>
                    <a:lnTo>
                      <a:pt x="50" y="135"/>
                    </a:lnTo>
                    <a:lnTo>
                      <a:pt x="48" y="135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2" y="135"/>
                    </a:lnTo>
                    <a:lnTo>
                      <a:pt x="40" y="135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4" y="135"/>
                    </a:lnTo>
                    <a:lnTo>
                      <a:pt x="32" y="135"/>
                    </a:lnTo>
                    <a:lnTo>
                      <a:pt x="32" y="133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3" y="133"/>
                    </a:lnTo>
                    <a:lnTo>
                      <a:pt x="21" y="133"/>
                    </a:lnTo>
                    <a:lnTo>
                      <a:pt x="19" y="133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7" y="125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7" y="114"/>
                    </a:lnTo>
                    <a:lnTo>
                      <a:pt x="15" y="114"/>
                    </a:lnTo>
                    <a:lnTo>
                      <a:pt x="17" y="114"/>
                    </a:lnTo>
                    <a:lnTo>
                      <a:pt x="17" y="112"/>
                    </a:lnTo>
                    <a:lnTo>
                      <a:pt x="15" y="112"/>
                    </a:lnTo>
                    <a:lnTo>
                      <a:pt x="17" y="114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9" y="112"/>
                    </a:lnTo>
                    <a:lnTo>
                      <a:pt x="9" y="114"/>
                    </a:lnTo>
                    <a:lnTo>
                      <a:pt x="9" y="112"/>
                    </a:lnTo>
                    <a:lnTo>
                      <a:pt x="9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6" y="41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3" name="Freeform 91"/>
              <p:cNvSpPr>
                <a:spLocks/>
              </p:cNvSpPr>
              <p:nvPr/>
            </p:nvSpPr>
            <p:spPr bwMode="auto">
              <a:xfrm>
                <a:off x="3799008" y="2729312"/>
                <a:ext cx="234490" cy="377674"/>
              </a:xfrm>
              <a:custGeom>
                <a:avLst/>
                <a:gdLst>
                  <a:gd name="T0" fmla="*/ 25 w 113"/>
                  <a:gd name="T1" fmla="*/ 31 h 182"/>
                  <a:gd name="T2" fmla="*/ 25 w 113"/>
                  <a:gd name="T3" fmla="*/ 31 h 182"/>
                  <a:gd name="T4" fmla="*/ 33 w 113"/>
                  <a:gd name="T5" fmla="*/ 27 h 182"/>
                  <a:gd name="T6" fmla="*/ 35 w 113"/>
                  <a:gd name="T7" fmla="*/ 17 h 182"/>
                  <a:gd name="T8" fmla="*/ 35 w 113"/>
                  <a:gd name="T9" fmla="*/ 13 h 182"/>
                  <a:gd name="T10" fmla="*/ 35 w 113"/>
                  <a:gd name="T11" fmla="*/ 9 h 182"/>
                  <a:gd name="T12" fmla="*/ 38 w 113"/>
                  <a:gd name="T13" fmla="*/ 9 h 182"/>
                  <a:gd name="T14" fmla="*/ 40 w 113"/>
                  <a:gd name="T15" fmla="*/ 8 h 182"/>
                  <a:gd name="T16" fmla="*/ 44 w 113"/>
                  <a:gd name="T17" fmla="*/ 0 h 182"/>
                  <a:gd name="T18" fmla="*/ 60 w 113"/>
                  <a:gd name="T19" fmla="*/ 0 h 182"/>
                  <a:gd name="T20" fmla="*/ 75 w 113"/>
                  <a:gd name="T21" fmla="*/ 0 h 182"/>
                  <a:gd name="T22" fmla="*/ 90 w 113"/>
                  <a:gd name="T23" fmla="*/ 0 h 182"/>
                  <a:gd name="T24" fmla="*/ 106 w 113"/>
                  <a:gd name="T25" fmla="*/ 0 h 182"/>
                  <a:gd name="T26" fmla="*/ 113 w 113"/>
                  <a:gd name="T27" fmla="*/ 8 h 182"/>
                  <a:gd name="T28" fmla="*/ 111 w 113"/>
                  <a:gd name="T29" fmla="*/ 21 h 182"/>
                  <a:gd name="T30" fmla="*/ 109 w 113"/>
                  <a:gd name="T31" fmla="*/ 36 h 182"/>
                  <a:gd name="T32" fmla="*/ 108 w 113"/>
                  <a:gd name="T33" fmla="*/ 50 h 182"/>
                  <a:gd name="T34" fmla="*/ 106 w 113"/>
                  <a:gd name="T35" fmla="*/ 65 h 182"/>
                  <a:gd name="T36" fmla="*/ 106 w 113"/>
                  <a:gd name="T37" fmla="*/ 81 h 182"/>
                  <a:gd name="T38" fmla="*/ 104 w 113"/>
                  <a:gd name="T39" fmla="*/ 94 h 182"/>
                  <a:gd name="T40" fmla="*/ 102 w 113"/>
                  <a:gd name="T41" fmla="*/ 107 h 182"/>
                  <a:gd name="T42" fmla="*/ 102 w 113"/>
                  <a:gd name="T43" fmla="*/ 123 h 182"/>
                  <a:gd name="T44" fmla="*/ 102 w 113"/>
                  <a:gd name="T45" fmla="*/ 138 h 182"/>
                  <a:gd name="T46" fmla="*/ 102 w 113"/>
                  <a:gd name="T47" fmla="*/ 153 h 182"/>
                  <a:gd name="T48" fmla="*/ 104 w 113"/>
                  <a:gd name="T49" fmla="*/ 169 h 182"/>
                  <a:gd name="T50" fmla="*/ 102 w 113"/>
                  <a:gd name="T51" fmla="*/ 182 h 182"/>
                  <a:gd name="T52" fmla="*/ 90 w 113"/>
                  <a:gd name="T53" fmla="*/ 180 h 182"/>
                  <a:gd name="T54" fmla="*/ 79 w 113"/>
                  <a:gd name="T55" fmla="*/ 180 h 182"/>
                  <a:gd name="T56" fmla="*/ 67 w 113"/>
                  <a:gd name="T57" fmla="*/ 180 h 182"/>
                  <a:gd name="T58" fmla="*/ 63 w 113"/>
                  <a:gd name="T59" fmla="*/ 177 h 182"/>
                  <a:gd name="T60" fmla="*/ 63 w 113"/>
                  <a:gd name="T61" fmla="*/ 171 h 182"/>
                  <a:gd name="T62" fmla="*/ 60 w 113"/>
                  <a:gd name="T63" fmla="*/ 167 h 182"/>
                  <a:gd name="T64" fmla="*/ 58 w 113"/>
                  <a:gd name="T65" fmla="*/ 165 h 182"/>
                  <a:gd name="T66" fmla="*/ 58 w 113"/>
                  <a:gd name="T67" fmla="*/ 157 h 182"/>
                  <a:gd name="T68" fmla="*/ 61 w 113"/>
                  <a:gd name="T69" fmla="*/ 153 h 182"/>
                  <a:gd name="T70" fmla="*/ 48 w 113"/>
                  <a:gd name="T71" fmla="*/ 152 h 182"/>
                  <a:gd name="T72" fmla="*/ 33 w 113"/>
                  <a:gd name="T73" fmla="*/ 152 h 182"/>
                  <a:gd name="T74" fmla="*/ 17 w 113"/>
                  <a:gd name="T75" fmla="*/ 152 h 182"/>
                  <a:gd name="T76" fmla="*/ 2 w 113"/>
                  <a:gd name="T77" fmla="*/ 152 h 182"/>
                  <a:gd name="T78" fmla="*/ 0 w 113"/>
                  <a:gd name="T79" fmla="*/ 142 h 182"/>
                  <a:gd name="T80" fmla="*/ 4 w 113"/>
                  <a:gd name="T81" fmla="*/ 138 h 182"/>
                  <a:gd name="T82" fmla="*/ 6 w 113"/>
                  <a:gd name="T83" fmla="*/ 132 h 182"/>
                  <a:gd name="T84" fmla="*/ 6 w 113"/>
                  <a:gd name="T85" fmla="*/ 129 h 182"/>
                  <a:gd name="T86" fmla="*/ 12 w 113"/>
                  <a:gd name="T87" fmla="*/ 123 h 182"/>
                  <a:gd name="T88" fmla="*/ 13 w 113"/>
                  <a:gd name="T89" fmla="*/ 121 h 182"/>
                  <a:gd name="T90" fmla="*/ 17 w 113"/>
                  <a:gd name="T91" fmla="*/ 113 h 182"/>
                  <a:gd name="T92" fmla="*/ 19 w 113"/>
                  <a:gd name="T93" fmla="*/ 107 h 182"/>
                  <a:gd name="T94" fmla="*/ 21 w 113"/>
                  <a:gd name="T95" fmla="*/ 105 h 182"/>
                  <a:gd name="T96" fmla="*/ 25 w 113"/>
                  <a:gd name="T97" fmla="*/ 100 h 182"/>
                  <a:gd name="T98" fmla="*/ 19 w 113"/>
                  <a:gd name="T99" fmla="*/ 98 h 182"/>
                  <a:gd name="T100" fmla="*/ 19 w 113"/>
                  <a:gd name="T101" fmla="*/ 94 h 182"/>
                  <a:gd name="T102" fmla="*/ 15 w 113"/>
                  <a:gd name="T103" fmla="*/ 90 h 182"/>
                  <a:gd name="T104" fmla="*/ 15 w 113"/>
                  <a:gd name="T105" fmla="*/ 82 h 182"/>
                  <a:gd name="T106" fmla="*/ 17 w 113"/>
                  <a:gd name="T107" fmla="*/ 81 h 182"/>
                  <a:gd name="T108" fmla="*/ 15 w 113"/>
                  <a:gd name="T109" fmla="*/ 71 h 182"/>
                  <a:gd name="T110" fmla="*/ 17 w 113"/>
                  <a:gd name="T111" fmla="*/ 65 h 182"/>
                  <a:gd name="T112" fmla="*/ 17 w 113"/>
                  <a:gd name="T113" fmla="*/ 61 h 182"/>
                  <a:gd name="T114" fmla="*/ 13 w 113"/>
                  <a:gd name="T115" fmla="*/ 56 h 182"/>
                  <a:gd name="T116" fmla="*/ 15 w 113"/>
                  <a:gd name="T117" fmla="*/ 50 h 182"/>
                  <a:gd name="T118" fmla="*/ 17 w 113"/>
                  <a:gd name="T119" fmla="*/ 48 h 182"/>
                  <a:gd name="T120" fmla="*/ 19 w 113"/>
                  <a:gd name="T121" fmla="*/ 42 h 182"/>
                  <a:gd name="T122" fmla="*/ 23 w 113"/>
                  <a:gd name="T123" fmla="*/ 3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" h="182">
                    <a:moveTo>
                      <a:pt x="23" y="34"/>
                    </a:moveTo>
                    <a:lnTo>
                      <a:pt x="23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5" y="9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8"/>
                    </a:lnTo>
                    <a:lnTo>
                      <a:pt x="113" y="9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19"/>
                    </a:lnTo>
                    <a:lnTo>
                      <a:pt x="111" y="21"/>
                    </a:lnTo>
                    <a:lnTo>
                      <a:pt x="111" y="23"/>
                    </a:lnTo>
                    <a:lnTo>
                      <a:pt x="111" y="25"/>
                    </a:lnTo>
                    <a:lnTo>
                      <a:pt x="109" y="27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33"/>
                    </a:lnTo>
                    <a:lnTo>
                      <a:pt x="109" y="34"/>
                    </a:lnTo>
                    <a:lnTo>
                      <a:pt x="109" y="36"/>
                    </a:lnTo>
                    <a:lnTo>
                      <a:pt x="109" y="38"/>
                    </a:lnTo>
                    <a:lnTo>
                      <a:pt x="109" y="40"/>
                    </a:lnTo>
                    <a:lnTo>
                      <a:pt x="109" y="42"/>
                    </a:lnTo>
                    <a:lnTo>
                      <a:pt x="109" y="44"/>
                    </a:lnTo>
                    <a:lnTo>
                      <a:pt x="108" y="44"/>
                    </a:lnTo>
                    <a:lnTo>
                      <a:pt x="108" y="46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52"/>
                    </a:lnTo>
                    <a:lnTo>
                      <a:pt x="108" y="54"/>
                    </a:lnTo>
                    <a:lnTo>
                      <a:pt x="108" y="56"/>
                    </a:lnTo>
                    <a:lnTo>
                      <a:pt x="108" y="57"/>
                    </a:lnTo>
                    <a:lnTo>
                      <a:pt x="108" y="59"/>
                    </a:lnTo>
                    <a:lnTo>
                      <a:pt x="108" y="61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6" y="67"/>
                    </a:lnTo>
                    <a:lnTo>
                      <a:pt x="106" y="69"/>
                    </a:lnTo>
                    <a:lnTo>
                      <a:pt x="106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6" y="79"/>
                    </a:lnTo>
                    <a:lnTo>
                      <a:pt x="106" y="81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102" y="105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2" y="111"/>
                    </a:lnTo>
                    <a:lnTo>
                      <a:pt x="102" y="113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2" y="123"/>
                    </a:lnTo>
                    <a:lnTo>
                      <a:pt x="102" y="125"/>
                    </a:lnTo>
                    <a:lnTo>
                      <a:pt x="102" y="127"/>
                    </a:lnTo>
                    <a:lnTo>
                      <a:pt x="102" y="129"/>
                    </a:lnTo>
                    <a:lnTo>
                      <a:pt x="102" y="130"/>
                    </a:lnTo>
                    <a:lnTo>
                      <a:pt x="102" y="132"/>
                    </a:lnTo>
                    <a:lnTo>
                      <a:pt x="102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2" y="148"/>
                    </a:lnTo>
                    <a:lnTo>
                      <a:pt x="102" y="150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2" y="157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4" y="169"/>
                    </a:lnTo>
                    <a:lnTo>
                      <a:pt x="104" y="171"/>
                    </a:lnTo>
                    <a:lnTo>
                      <a:pt x="104" y="173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4" y="178"/>
                    </a:lnTo>
                    <a:lnTo>
                      <a:pt x="104" y="180"/>
                    </a:lnTo>
                    <a:lnTo>
                      <a:pt x="104" y="182"/>
                    </a:lnTo>
                    <a:lnTo>
                      <a:pt x="102" y="182"/>
                    </a:lnTo>
                    <a:lnTo>
                      <a:pt x="100" y="182"/>
                    </a:lnTo>
                    <a:lnTo>
                      <a:pt x="98" y="180"/>
                    </a:lnTo>
                    <a:lnTo>
                      <a:pt x="98" y="182"/>
                    </a:lnTo>
                    <a:lnTo>
                      <a:pt x="98" y="180"/>
                    </a:lnTo>
                    <a:lnTo>
                      <a:pt x="96" y="180"/>
                    </a:lnTo>
                    <a:lnTo>
                      <a:pt x="94" y="180"/>
                    </a:lnTo>
                    <a:lnTo>
                      <a:pt x="92" y="180"/>
                    </a:lnTo>
                    <a:lnTo>
                      <a:pt x="90" y="180"/>
                    </a:lnTo>
                    <a:lnTo>
                      <a:pt x="88" y="180"/>
                    </a:lnTo>
                    <a:lnTo>
                      <a:pt x="88" y="182"/>
                    </a:lnTo>
                    <a:lnTo>
                      <a:pt x="86" y="182"/>
                    </a:lnTo>
                    <a:lnTo>
                      <a:pt x="85" y="182"/>
                    </a:lnTo>
                    <a:lnTo>
                      <a:pt x="83" y="182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7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1" y="180"/>
                    </a:lnTo>
                    <a:lnTo>
                      <a:pt x="71" y="182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7" y="180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3" y="178"/>
                    </a:lnTo>
                    <a:lnTo>
                      <a:pt x="65" y="178"/>
                    </a:lnTo>
                    <a:lnTo>
                      <a:pt x="65" y="177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5" y="175"/>
                    </a:lnTo>
                    <a:lnTo>
                      <a:pt x="65" y="177"/>
                    </a:lnTo>
                    <a:lnTo>
                      <a:pt x="63" y="175"/>
                    </a:lnTo>
                    <a:lnTo>
                      <a:pt x="65" y="175"/>
                    </a:lnTo>
                    <a:lnTo>
                      <a:pt x="63" y="175"/>
                    </a:lnTo>
                    <a:lnTo>
                      <a:pt x="63" y="173"/>
                    </a:lnTo>
                    <a:lnTo>
                      <a:pt x="63" y="171"/>
                    </a:lnTo>
                    <a:lnTo>
                      <a:pt x="61" y="171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60" y="159"/>
                    </a:lnTo>
                    <a:lnTo>
                      <a:pt x="60" y="157"/>
                    </a:lnTo>
                    <a:lnTo>
                      <a:pt x="58" y="157"/>
                    </a:lnTo>
                    <a:lnTo>
                      <a:pt x="60" y="157"/>
                    </a:lnTo>
                    <a:lnTo>
                      <a:pt x="60" y="155"/>
                    </a:lnTo>
                    <a:lnTo>
                      <a:pt x="60" y="157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1" y="153"/>
                    </a:lnTo>
                    <a:lnTo>
                      <a:pt x="60" y="153"/>
                    </a:lnTo>
                    <a:lnTo>
                      <a:pt x="61" y="153"/>
                    </a:lnTo>
                    <a:lnTo>
                      <a:pt x="61" y="152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3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3" y="152"/>
                    </a:lnTo>
                    <a:lnTo>
                      <a:pt x="21" y="152"/>
                    </a:lnTo>
                    <a:lnTo>
                      <a:pt x="19" y="152"/>
                    </a:lnTo>
                    <a:lnTo>
                      <a:pt x="17" y="152"/>
                    </a:lnTo>
                    <a:lnTo>
                      <a:pt x="15" y="152"/>
                    </a:lnTo>
                    <a:lnTo>
                      <a:pt x="13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6"/>
                    </a:lnTo>
                    <a:lnTo>
                      <a:pt x="6" y="136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8" y="130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6" y="127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3" y="123"/>
                    </a:lnTo>
                    <a:lnTo>
                      <a:pt x="12" y="123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2" y="119"/>
                    </a:lnTo>
                    <a:lnTo>
                      <a:pt x="12" y="121"/>
                    </a:lnTo>
                    <a:lnTo>
                      <a:pt x="13" y="121"/>
                    </a:lnTo>
                    <a:lnTo>
                      <a:pt x="13" y="119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7" y="113"/>
                    </a:lnTo>
                    <a:lnTo>
                      <a:pt x="19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7" y="105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1" y="98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9" y="94"/>
                    </a:lnTo>
                    <a:lnTo>
                      <a:pt x="19" y="96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21" y="90"/>
                    </a:lnTo>
                    <a:lnTo>
                      <a:pt x="19" y="90"/>
                    </a:lnTo>
                    <a:lnTo>
                      <a:pt x="19" y="92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5" y="90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1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7" y="79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5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9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5" y="57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3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4" name="Freeform 92"/>
              <p:cNvSpPr>
                <a:spLocks/>
              </p:cNvSpPr>
              <p:nvPr/>
            </p:nvSpPr>
            <p:spPr bwMode="auto">
              <a:xfrm>
                <a:off x="3531315" y="2262407"/>
                <a:ext cx="435777" cy="385974"/>
              </a:xfrm>
              <a:custGeom>
                <a:avLst/>
                <a:gdLst>
                  <a:gd name="T0" fmla="*/ 37 w 210"/>
                  <a:gd name="T1" fmla="*/ 60 h 186"/>
                  <a:gd name="T2" fmla="*/ 27 w 210"/>
                  <a:gd name="T3" fmla="*/ 56 h 186"/>
                  <a:gd name="T4" fmla="*/ 21 w 210"/>
                  <a:gd name="T5" fmla="*/ 46 h 186"/>
                  <a:gd name="T6" fmla="*/ 23 w 210"/>
                  <a:gd name="T7" fmla="*/ 41 h 186"/>
                  <a:gd name="T8" fmla="*/ 25 w 210"/>
                  <a:gd name="T9" fmla="*/ 37 h 186"/>
                  <a:gd name="T10" fmla="*/ 21 w 210"/>
                  <a:gd name="T11" fmla="*/ 33 h 186"/>
                  <a:gd name="T12" fmla="*/ 14 w 210"/>
                  <a:gd name="T13" fmla="*/ 25 h 186"/>
                  <a:gd name="T14" fmla="*/ 8 w 210"/>
                  <a:gd name="T15" fmla="*/ 19 h 186"/>
                  <a:gd name="T16" fmla="*/ 2 w 210"/>
                  <a:gd name="T17" fmla="*/ 14 h 186"/>
                  <a:gd name="T18" fmla="*/ 4 w 210"/>
                  <a:gd name="T19" fmla="*/ 4 h 186"/>
                  <a:gd name="T20" fmla="*/ 6 w 210"/>
                  <a:gd name="T21" fmla="*/ 2 h 186"/>
                  <a:gd name="T22" fmla="*/ 21 w 210"/>
                  <a:gd name="T23" fmla="*/ 2 h 186"/>
                  <a:gd name="T24" fmla="*/ 37 w 210"/>
                  <a:gd name="T25" fmla="*/ 2 h 186"/>
                  <a:gd name="T26" fmla="*/ 52 w 210"/>
                  <a:gd name="T27" fmla="*/ 2 h 186"/>
                  <a:gd name="T28" fmla="*/ 68 w 210"/>
                  <a:gd name="T29" fmla="*/ 2 h 186"/>
                  <a:gd name="T30" fmla="*/ 83 w 210"/>
                  <a:gd name="T31" fmla="*/ 2 h 186"/>
                  <a:gd name="T32" fmla="*/ 98 w 210"/>
                  <a:gd name="T33" fmla="*/ 2 h 186"/>
                  <a:gd name="T34" fmla="*/ 114 w 210"/>
                  <a:gd name="T35" fmla="*/ 2 h 186"/>
                  <a:gd name="T36" fmla="*/ 127 w 210"/>
                  <a:gd name="T37" fmla="*/ 2 h 186"/>
                  <a:gd name="T38" fmla="*/ 135 w 210"/>
                  <a:gd name="T39" fmla="*/ 10 h 186"/>
                  <a:gd name="T40" fmla="*/ 135 w 210"/>
                  <a:gd name="T41" fmla="*/ 21 h 186"/>
                  <a:gd name="T42" fmla="*/ 139 w 210"/>
                  <a:gd name="T43" fmla="*/ 33 h 186"/>
                  <a:gd name="T44" fmla="*/ 144 w 210"/>
                  <a:gd name="T45" fmla="*/ 42 h 186"/>
                  <a:gd name="T46" fmla="*/ 152 w 210"/>
                  <a:gd name="T47" fmla="*/ 50 h 186"/>
                  <a:gd name="T48" fmla="*/ 160 w 210"/>
                  <a:gd name="T49" fmla="*/ 60 h 186"/>
                  <a:gd name="T50" fmla="*/ 164 w 210"/>
                  <a:gd name="T51" fmla="*/ 71 h 186"/>
                  <a:gd name="T52" fmla="*/ 173 w 210"/>
                  <a:gd name="T53" fmla="*/ 69 h 186"/>
                  <a:gd name="T54" fmla="*/ 177 w 210"/>
                  <a:gd name="T55" fmla="*/ 77 h 186"/>
                  <a:gd name="T56" fmla="*/ 173 w 210"/>
                  <a:gd name="T57" fmla="*/ 85 h 186"/>
                  <a:gd name="T58" fmla="*/ 169 w 210"/>
                  <a:gd name="T59" fmla="*/ 98 h 186"/>
                  <a:gd name="T60" fmla="*/ 177 w 210"/>
                  <a:gd name="T61" fmla="*/ 106 h 186"/>
                  <a:gd name="T62" fmla="*/ 185 w 210"/>
                  <a:gd name="T63" fmla="*/ 110 h 186"/>
                  <a:gd name="T64" fmla="*/ 189 w 210"/>
                  <a:gd name="T65" fmla="*/ 114 h 186"/>
                  <a:gd name="T66" fmla="*/ 196 w 210"/>
                  <a:gd name="T67" fmla="*/ 121 h 186"/>
                  <a:gd name="T68" fmla="*/ 200 w 210"/>
                  <a:gd name="T69" fmla="*/ 129 h 186"/>
                  <a:gd name="T70" fmla="*/ 198 w 210"/>
                  <a:gd name="T71" fmla="*/ 138 h 186"/>
                  <a:gd name="T72" fmla="*/ 204 w 210"/>
                  <a:gd name="T73" fmla="*/ 148 h 186"/>
                  <a:gd name="T74" fmla="*/ 208 w 210"/>
                  <a:gd name="T75" fmla="*/ 148 h 186"/>
                  <a:gd name="T76" fmla="*/ 210 w 210"/>
                  <a:gd name="T77" fmla="*/ 158 h 186"/>
                  <a:gd name="T78" fmla="*/ 204 w 210"/>
                  <a:gd name="T79" fmla="*/ 163 h 186"/>
                  <a:gd name="T80" fmla="*/ 198 w 210"/>
                  <a:gd name="T81" fmla="*/ 169 h 186"/>
                  <a:gd name="T82" fmla="*/ 196 w 210"/>
                  <a:gd name="T83" fmla="*/ 171 h 186"/>
                  <a:gd name="T84" fmla="*/ 192 w 210"/>
                  <a:gd name="T85" fmla="*/ 177 h 186"/>
                  <a:gd name="T86" fmla="*/ 192 w 210"/>
                  <a:gd name="T87" fmla="*/ 185 h 186"/>
                  <a:gd name="T88" fmla="*/ 179 w 210"/>
                  <a:gd name="T89" fmla="*/ 186 h 186"/>
                  <a:gd name="T90" fmla="*/ 171 w 210"/>
                  <a:gd name="T91" fmla="*/ 183 h 186"/>
                  <a:gd name="T92" fmla="*/ 177 w 210"/>
                  <a:gd name="T93" fmla="*/ 177 h 186"/>
                  <a:gd name="T94" fmla="*/ 179 w 210"/>
                  <a:gd name="T95" fmla="*/ 171 h 186"/>
                  <a:gd name="T96" fmla="*/ 171 w 210"/>
                  <a:gd name="T97" fmla="*/ 167 h 186"/>
                  <a:gd name="T98" fmla="*/ 156 w 210"/>
                  <a:gd name="T99" fmla="*/ 167 h 186"/>
                  <a:gd name="T100" fmla="*/ 141 w 210"/>
                  <a:gd name="T101" fmla="*/ 167 h 186"/>
                  <a:gd name="T102" fmla="*/ 125 w 210"/>
                  <a:gd name="T103" fmla="*/ 167 h 186"/>
                  <a:gd name="T104" fmla="*/ 110 w 210"/>
                  <a:gd name="T105" fmla="*/ 167 h 186"/>
                  <a:gd name="T106" fmla="*/ 94 w 210"/>
                  <a:gd name="T107" fmla="*/ 167 h 186"/>
                  <a:gd name="T108" fmla="*/ 79 w 210"/>
                  <a:gd name="T109" fmla="*/ 167 h 186"/>
                  <a:gd name="T110" fmla="*/ 64 w 210"/>
                  <a:gd name="T111" fmla="*/ 167 h 186"/>
                  <a:gd name="T112" fmla="*/ 48 w 210"/>
                  <a:gd name="T113" fmla="*/ 167 h 186"/>
                  <a:gd name="T114" fmla="*/ 37 w 210"/>
                  <a:gd name="T115" fmla="*/ 163 h 186"/>
                  <a:gd name="T116" fmla="*/ 37 w 210"/>
                  <a:gd name="T117" fmla="*/ 148 h 186"/>
                  <a:gd name="T118" fmla="*/ 37 w 210"/>
                  <a:gd name="T119" fmla="*/ 133 h 186"/>
                  <a:gd name="T120" fmla="*/ 37 w 210"/>
                  <a:gd name="T121" fmla="*/ 117 h 186"/>
                  <a:gd name="T122" fmla="*/ 37 w 210"/>
                  <a:gd name="T123" fmla="*/ 102 h 186"/>
                  <a:gd name="T124" fmla="*/ 37 w 210"/>
                  <a:gd name="T125" fmla="*/ 8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" h="186">
                    <a:moveTo>
                      <a:pt x="37" y="73"/>
                    </a:moveTo>
                    <a:lnTo>
                      <a:pt x="37" y="71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0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0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29" y="37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3" y="8"/>
                    </a:lnTo>
                    <a:lnTo>
                      <a:pt x="133" y="10"/>
                    </a:lnTo>
                    <a:lnTo>
                      <a:pt x="135" y="10"/>
                    </a:lnTo>
                    <a:lnTo>
                      <a:pt x="137" y="10"/>
                    </a:lnTo>
                    <a:lnTo>
                      <a:pt x="137" y="12"/>
                    </a:lnTo>
                    <a:lnTo>
                      <a:pt x="135" y="12"/>
                    </a:lnTo>
                    <a:lnTo>
                      <a:pt x="135" y="14"/>
                    </a:lnTo>
                    <a:lnTo>
                      <a:pt x="135" y="16"/>
                    </a:lnTo>
                    <a:lnTo>
                      <a:pt x="135" y="18"/>
                    </a:lnTo>
                    <a:lnTo>
                      <a:pt x="135" y="19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7" y="27"/>
                    </a:lnTo>
                    <a:lnTo>
                      <a:pt x="137" y="29"/>
                    </a:lnTo>
                    <a:lnTo>
                      <a:pt x="137" y="31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39" y="35"/>
                    </a:lnTo>
                    <a:lnTo>
                      <a:pt x="139" y="37"/>
                    </a:lnTo>
                    <a:lnTo>
                      <a:pt x="139" y="39"/>
                    </a:lnTo>
                    <a:lnTo>
                      <a:pt x="141" y="39"/>
                    </a:lnTo>
                    <a:lnTo>
                      <a:pt x="141" y="41"/>
                    </a:lnTo>
                    <a:lnTo>
                      <a:pt x="142" y="41"/>
                    </a:lnTo>
                    <a:lnTo>
                      <a:pt x="142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4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8" y="58"/>
                    </a:lnTo>
                    <a:lnTo>
                      <a:pt x="160" y="58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60" y="64"/>
                    </a:lnTo>
                    <a:lnTo>
                      <a:pt x="160" y="66"/>
                    </a:lnTo>
                    <a:lnTo>
                      <a:pt x="160" y="67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2" y="71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4" y="71"/>
                    </a:lnTo>
                    <a:lnTo>
                      <a:pt x="166" y="71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9" y="69"/>
                    </a:lnTo>
                    <a:lnTo>
                      <a:pt x="171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5" y="77"/>
                    </a:lnTo>
                    <a:lnTo>
                      <a:pt x="175" y="79"/>
                    </a:lnTo>
                    <a:lnTo>
                      <a:pt x="175" y="81"/>
                    </a:lnTo>
                    <a:lnTo>
                      <a:pt x="177" y="81"/>
                    </a:lnTo>
                    <a:lnTo>
                      <a:pt x="177" y="83"/>
                    </a:lnTo>
                    <a:lnTo>
                      <a:pt x="175" y="83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4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71" y="98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7" y="104"/>
                    </a:lnTo>
                    <a:lnTo>
                      <a:pt x="177" y="106"/>
                    </a:lnTo>
                    <a:lnTo>
                      <a:pt x="179" y="106"/>
                    </a:lnTo>
                    <a:lnTo>
                      <a:pt x="179" y="108"/>
                    </a:lnTo>
                    <a:lnTo>
                      <a:pt x="181" y="108"/>
                    </a:lnTo>
                    <a:lnTo>
                      <a:pt x="181" y="110"/>
                    </a:lnTo>
                    <a:lnTo>
                      <a:pt x="183" y="110"/>
                    </a:lnTo>
                    <a:lnTo>
                      <a:pt x="183" y="108"/>
                    </a:lnTo>
                    <a:lnTo>
                      <a:pt x="183" y="110"/>
                    </a:lnTo>
                    <a:lnTo>
                      <a:pt x="185" y="110"/>
                    </a:lnTo>
                    <a:lnTo>
                      <a:pt x="183" y="110"/>
                    </a:lnTo>
                    <a:lnTo>
                      <a:pt x="183" y="112"/>
                    </a:lnTo>
                    <a:lnTo>
                      <a:pt x="185" y="112"/>
                    </a:lnTo>
                    <a:lnTo>
                      <a:pt x="185" y="114"/>
                    </a:lnTo>
                    <a:lnTo>
                      <a:pt x="185" y="112"/>
                    </a:lnTo>
                    <a:lnTo>
                      <a:pt x="187" y="112"/>
                    </a:lnTo>
                    <a:lnTo>
                      <a:pt x="189" y="112"/>
                    </a:lnTo>
                    <a:lnTo>
                      <a:pt x="189" y="114"/>
                    </a:lnTo>
                    <a:lnTo>
                      <a:pt x="190" y="114"/>
                    </a:lnTo>
                    <a:lnTo>
                      <a:pt x="190" y="115"/>
                    </a:lnTo>
                    <a:lnTo>
                      <a:pt x="192" y="115"/>
                    </a:lnTo>
                    <a:lnTo>
                      <a:pt x="192" y="117"/>
                    </a:lnTo>
                    <a:lnTo>
                      <a:pt x="194" y="117"/>
                    </a:lnTo>
                    <a:lnTo>
                      <a:pt x="194" y="119"/>
                    </a:lnTo>
                    <a:lnTo>
                      <a:pt x="196" y="119"/>
                    </a:lnTo>
                    <a:lnTo>
                      <a:pt x="196" y="121"/>
                    </a:lnTo>
                    <a:lnTo>
                      <a:pt x="198" y="123"/>
                    </a:lnTo>
                    <a:lnTo>
                      <a:pt x="198" y="125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33"/>
                    </a:lnTo>
                    <a:lnTo>
                      <a:pt x="200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7"/>
                    </a:lnTo>
                    <a:lnTo>
                      <a:pt x="198" y="137"/>
                    </a:lnTo>
                    <a:lnTo>
                      <a:pt x="198" y="138"/>
                    </a:lnTo>
                    <a:lnTo>
                      <a:pt x="198" y="140"/>
                    </a:lnTo>
                    <a:lnTo>
                      <a:pt x="200" y="140"/>
                    </a:lnTo>
                    <a:lnTo>
                      <a:pt x="200" y="142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2" y="146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6" y="148"/>
                    </a:lnTo>
                    <a:lnTo>
                      <a:pt x="206" y="146"/>
                    </a:lnTo>
                    <a:lnTo>
                      <a:pt x="204" y="146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10" y="148"/>
                    </a:lnTo>
                    <a:lnTo>
                      <a:pt x="210" y="150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8" y="156"/>
                    </a:lnTo>
                    <a:lnTo>
                      <a:pt x="210" y="156"/>
                    </a:lnTo>
                    <a:lnTo>
                      <a:pt x="210" y="158"/>
                    </a:lnTo>
                    <a:lnTo>
                      <a:pt x="208" y="158"/>
                    </a:lnTo>
                    <a:lnTo>
                      <a:pt x="208" y="160"/>
                    </a:lnTo>
                    <a:lnTo>
                      <a:pt x="208" y="162"/>
                    </a:lnTo>
                    <a:lnTo>
                      <a:pt x="208" y="163"/>
                    </a:lnTo>
                    <a:lnTo>
                      <a:pt x="206" y="163"/>
                    </a:lnTo>
                    <a:lnTo>
                      <a:pt x="206" y="165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198" y="169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3"/>
                    </a:lnTo>
                    <a:lnTo>
                      <a:pt x="196" y="163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4" y="175"/>
                    </a:lnTo>
                    <a:lnTo>
                      <a:pt x="196" y="175"/>
                    </a:lnTo>
                    <a:lnTo>
                      <a:pt x="196" y="177"/>
                    </a:lnTo>
                    <a:lnTo>
                      <a:pt x="194" y="177"/>
                    </a:lnTo>
                    <a:lnTo>
                      <a:pt x="192" y="177"/>
                    </a:lnTo>
                    <a:lnTo>
                      <a:pt x="190" y="177"/>
                    </a:lnTo>
                    <a:lnTo>
                      <a:pt x="192" y="177"/>
                    </a:lnTo>
                    <a:lnTo>
                      <a:pt x="192" y="179"/>
                    </a:lnTo>
                    <a:lnTo>
                      <a:pt x="194" y="179"/>
                    </a:lnTo>
                    <a:lnTo>
                      <a:pt x="194" y="181"/>
                    </a:lnTo>
                    <a:lnTo>
                      <a:pt x="194" y="183"/>
                    </a:lnTo>
                    <a:lnTo>
                      <a:pt x="192" y="183"/>
                    </a:lnTo>
                    <a:lnTo>
                      <a:pt x="192" y="185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9" y="186"/>
                    </a:lnTo>
                    <a:lnTo>
                      <a:pt x="187" y="186"/>
                    </a:lnTo>
                    <a:lnTo>
                      <a:pt x="185" y="186"/>
                    </a:lnTo>
                    <a:lnTo>
                      <a:pt x="183" y="186"/>
                    </a:lnTo>
                    <a:lnTo>
                      <a:pt x="181" y="186"/>
                    </a:lnTo>
                    <a:lnTo>
                      <a:pt x="179" y="186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5" y="181"/>
                    </a:lnTo>
                    <a:lnTo>
                      <a:pt x="175" y="179"/>
                    </a:lnTo>
                    <a:lnTo>
                      <a:pt x="177" y="179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9" y="175"/>
                    </a:lnTo>
                    <a:lnTo>
                      <a:pt x="179" y="177"/>
                    </a:lnTo>
                    <a:lnTo>
                      <a:pt x="179" y="175"/>
                    </a:lnTo>
                    <a:lnTo>
                      <a:pt x="179" y="173"/>
                    </a:lnTo>
                    <a:lnTo>
                      <a:pt x="179" y="171"/>
                    </a:lnTo>
                    <a:lnTo>
                      <a:pt x="177" y="171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5" y="167"/>
                    </a:lnTo>
                    <a:lnTo>
                      <a:pt x="173" y="167"/>
                    </a:lnTo>
                    <a:lnTo>
                      <a:pt x="171" y="167"/>
                    </a:lnTo>
                    <a:lnTo>
                      <a:pt x="169" y="167"/>
                    </a:lnTo>
                    <a:lnTo>
                      <a:pt x="167" y="167"/>
                    </a:lnTo>
                    <a:lnTo>
                      <a:pt x="166" y="167"/>
                    </a:lnTo>
                    <a:lnTo>
                      <a:pt x="164" y="167"/>
                    </a:lnTo>
                    <a:lnTo>
                      <a:pt x="162" y="167"/>
                    </a:lnTo>
                    <a:lnTo>
                      <a:pt x="160" y="167"/>
                    </a:lnTo>
                    <a:lnTo>
                      <a:pt x="158" y="167"/>
                    </a:lnTo>
                    <a:lnTo>
                      <a:pt x="156" y="167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1" y="167"/>
                    </a:lnTo>
                    <a:lnTo>
                      <a:pt x="139" y="167"/>
                    </a:lnTo>
                    <a:lnTo>
                      <a:pt x="137" y="167"/>
                    </a:lnTo>
                    <a:lnTo>
                      <a:pt x="135" y="167"/>
                    </a:lnTo>
                    <a:lnTo>
                      <a:pt x="133" y="167"/>
                    </a:lnTo>
                    <a:lnTo>
                      <a:pt x="131" y="167"/>
                    </a:lnTo>
                    <a:lnTo>
                      <a:pt x="129" y="167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6" y="167"/>
                    </a:lnTo>
                    <a:lnTo>
                      <a:pt x="114" y="167"/>
                    </a:lnTo>
                    <a:lnTo>
                      <a:pt x="112" y="167"/>
                    </a:lnTo>
                    <a:lnTo>
                      <a:pt x="110" y="167"/>
                    </a:lnTo>
                    <a:lnTo>
                      <a:pt x="108" y="167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1" y="167"/>
                    </a:lnTo>
                    <a:lnTo>
                      <a:pt x="89" y="167"/>
                    </a:lnTo>
                    <a:lnTo>
                      <a:pt x="87" y="167"/>
                    </a:lnTo>
                    <a:lnTo>
                      <a:pt x="85" y="167"/>
                    </a:lnTo>
                    <a:lnTo>
                      <a:pt x="83" y="167"/>
                    </a:lnTo>
                    <a:lnTo>
                      <a:pt x="81" y="167"/>
                    </a:lnTo>
                    <a:lnTo>
                      <a:pt x="79" y="167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8" y="167"/>
                    </a:lnTo>
                    <a:lnTo>
                      <a:pt x="66" y="167"/>
                    </a:lnTo>
                    <a:lnTo>
                      <a:pt x="64" y="167"/>
                    </a:lnTo>
                    <a:lnTo>
                      <a:pt x="62" y="167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56" y="167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48" y="167"/>
                    </a:lnTo>
                    <a:lnTo>
                      <a:pt x="46" y="167"/>
                    </a:lnTo>
                    <a:lnTo>
                      <a:pt x="45" y="167"/>
                    </a:lnTo>
                    <a:lnTo>
                      <a:pt x="43" y="167"/>
                    </a:lnTo>
                    <a:lnTo>
                      <a:pt x="41" y="167"/>
                    </a:lnTo>
                    <a:lnTo>
                      <a:pt x="39" y="167"/>
                    </a:lnTo>
                    <a:lnTo>
                      <a:pt x="37" y="167"/>
                    </a:lnTo>
                    <a:lnTo>
                      <a:pt x="37" y="165"/>
                    </a:lnTo>
                    <a:lnTo>
                      <a:pt x="37" y="163"/>
                    </a:lnTo>
                    <a:lnTo>
                      <a:pt x="37" y="162"/>
                    </a:lnTo>
                    <a:lnTo>
                      <a:pt x="37" y="160"/>
                    </a:lnTo>
                    <a:lnTo>
                      <a:pt x="37" y="158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7" y="144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7" y="135"/>
                    </a:lnTo>
                    <a:lnTo>
                      <a:pt x="37" y="133"/>
                    </a:lnTo>
                    <a:lnTo>
                      <a:pt x="37" y="131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7" y="114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7" y="106"/>
                    </a:lnTo>
                    <a:lnTo>
                      <a:pt x="37" y="104"/>
                    </a:lnTo>
                    <a:lnTo>
                      <a:pt x="37" y="102"/>
                    </a:lnTo>
                    <a:lnTo>
                      <a:pt x="37" y="100"/>
                    </a:lnTo>
                    <a:lnTo>
                      <a:pt x="37" y="98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7" y="92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7"/>
                    </a:lnTo>
                    <a:lnTo>
                      <a:pt x="37" y="85"/>
                    </a:lnTo>
                    <a:lnTo>
                      <a:pt x="37" y="83"/>
                    </a:lnTo>
                    <a:lnTo>
                      <a:pt x="37" y="81"/>
                    </a:lnTo>
                    <a:lnTo>
                      <a:pt x="37" y="79"/>
                    </a:lnTo>
                    <a:lnTo>
                      <a:pt x="37" y="77"/>
                    </a:lnTo>
                    <a:lnTo>
                      <a:pt x="37" y="75"/>
                    </a:lnTo>
                    <a:lnTo>
                      <a:pt x="37" y="7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5" name="Freeform 93"/>
              <p:cNvSpPr>
                <a:spLocks/>
              </p:cNvSpPr>
              <p:nvPr/>
            </p:nvSpPr>
            <p:spPr bwMode="auto">
              <a:xfrm>
                <a:off x="2201158" y="1486309"/>
                <a:ext cx="788549" cy="446154"/>
              </a:xfrm>
              <a:custGeom>
                <a:avLst/>
                <a:gdLst>
                  <a:gd name="T0" fmla="*/ 10 w 380"/>
                  <a:gd name="T1" fmla="*/ 63 h 215"/>
                  <a:gd name="T2" fmla="*/ 0 w 380"/>
                  <a:gd name="T3" fmla="*/ 50 h 215"/>
                  <a:gd name="T4" fmla="*/ 0 w 380"/>
                  <a:gd name="T5" fmla="*/ 27 h 215"/>
                  <a:gd name="T6" fmla="*/ 0 w 380"/>
                  <a:gd name="T7" fmla="*/ 4 h 215"/>
                  <a:gd name="T8" fmla="*/ 21 w 380"/>
                  <a:gd name="T9" fmla="*/ 2 h 215"/>
                  <a:gd name="T10" fmla="*/ 44 w 380"/>
                  <a:gd name="T11" fmla="*/ 2 h 215"/>
                  <a:gd name="T12" fmla="*/ 63 w 380"/>
                  <a:gd name="T13" fmla="*/ 2 h 215"/>
                  <a:gd name="T14" fmla="*/ 86 w 380"/>
                  <a:gd name="T15" fmla="*/ 2 h 215"/>
                  <a:gd name="T16" fmla="*/ 109 w 380"/>
                  <a:gd name="T17" fmla="*/ 2 h 215"/>
                  <a:gd name="T18" fmla="*/ 132 w 380"/>
                  <a:gd name="T19" fmla="*/ 2 h 215"/>
                  <a:gd name="T20" fmla="*/ 156 w 380"/>
                  <a:gd name="T21" fmla="*/ 2 h 215"/>
                  <a:gd name="T22" fmla="*/ 179 w 380"/>
                  <a:gd name="T23" fmla="*/ 2 h 215"/>
                  <a:gd name="T24" fmla="*/ 202 w 380"/>
                  <a:gd name="T25" fmla="*/ 2 h 215"/>
                  <a:gd name="T26" fmla="*/ 225 w 380"/>
                  <a:gd name="T27" fmla="*/ 2 h 215"/>
                  <a:gd name="T28" fmla="*/ 248 w 380"/>
                  <a:gd name="T29" fmla="*/ 2 h 215"/>
                  <a:gd name="T30" fmla="*/ 271 w 380"/>
                  <a:gd name="T31" fmla="*/ 2 h 215"/>
                  <a:gd name="T32" fmla="*/ 294 w 380"/>
                  <a:gd name="T33" fmla="*/ 2 h 215"/>
                  <a:gd name="T34" fmla="*/ 317 w 380"/>
                  <a:gd name="T35" fmla="*/ 2 h 215"/>
                  <a:gd name="T36" fmla="*/ 340 w 380"/>
                  <a:gd name="T37" fmla="*/ 2 h 215"/>
                  <a:gd name="T38" fmla="*/ 363 w 380"/>
                  <a:gd name="T39" fmla="*/ 2 h 215"/>
                  <a:gd name="T40" fmla="*/ 380 w 380"/>
                  <a:gd name="T41" fmla="*/ 8 h 215"/>
                  <a:gd name="T42" fmla="*/ 380 w 380"/>
                  <a:gd name="T43" fmla="*/ 31 h 215"/>
                  <a:gd name="T44" fmla="*/ 380 w 380"/>
                  <a:gd name="T45" fmla="*/ 54 h 215"/>
                  <a:gd name="T46" fmla="*/ 380 w 380"/>
                  <a:gd name="T47" fmla="*/ 77 h 215"/>
                  <a:gd name="T48" fmla="*/ 380 w 380"/>
                  <a:gd name="T49" fmla="*/ 100 h 215"/>
                  <a:gd name="T50" fmla="*/ 380 w 380"/>
                  <a:gd name="T51" fmla="*/ 123 h 215"/>
                  <a:gd name="T52" fmla="*/ 380 w 380"/>
                  <a:gd name="T53" fmla="*/ 146 h 215"/>
                  <a:gd name="T54" fmla="*/ 380 w 380"/>
                  <a:gd name="T55" fmla="*/ 169 h 215"/>
                  <a:gd name="T56" fmla="*/ 374 w 380"/>
                  <a:gd name="T57" fmla="*/ 186 h 215"/>
                  <a:gd name="T58" fmla="*/ 351 w 380"/>
                  <a:gd name="T59" fmla="*/ 186 h 215"/>
                  <a:gd name="T60" fmla="*/ 328 w 380"/>
                  <a:gd name="T61" fmla="*/ 186 h 215"/>
                  <a:gd name="T62" fmla="*/ 305 w 380"/>
                  <a:gd name="T63" fmla="*/ 186 h 215"/>
                  <a:gd name="T64" fmla="*/ 282 w 380"/>
                  <a:gd name="T65" fmla="*/ 186 h 215"/>
                  <a:gd name="T66" fmla="*/ 259 w 380"/>
                  <a:gd name="T67" fmla="*/ 186 h 215"/>
                  <a:gd name="T68" fmla="*/ 236 w 380"/>
                  <a:gd name="T69" fmla="*/ 186 h 215"/>
                  <a:gd name="T70" fmla="*/ 213 w 380"/>
                  <a:gd name="T71" fmla="*/ 186 h 215"/>
                  <a:gd name="T72" fmla="*/ 190 w 380"/>
                  <a:gd name="T73" fmla="*/ 186 h 215"/>
                  <a:gd name="T74" fmla="*/ 167 w 380"/>
                  <a:gd name="T75" fmla="*/ 186 h 215"/>
                  <a:gd name="T76" fmla="*/ 157 w 380"/>
                  <a:gd name="T77" fmla="*/ 200 h 215"/>
                  <a:gd name="T78" fmla="*/ 154 w 380"/>
                  <a:gd name="T79" fmla="*/ 203 h 215"/>
                  <a:gd name="T80" fmla="*/ 146 w 380"/>
                  <a:gd name="T81" fmla="*/ 201 h 215"/>
                  <a:gd name="T82" fmla="*/ 138 w 380"/>
                  <a:gd name="T83" fmla="*/ 205 h 215"/>
                  <a:gd name="T84" fmla="*/ 125 w 380"/>
                  <a:gd name="T85" fmla="*/ 207 h 215"/>
                  <a:gd name="T86" fmla="*/ 111 w 380"/>
                  <a:gd name="T87" fmla="*/ 209 h 215"/>
                  <a:gd name="T88" fmla="*/ 104 w 380"/>
                  <a:gd name="T89" fmla="*/ 213 h 215"/>
                  <a:gd name="T90" fmla="*/ 96 w 380"/>
                  <a:gd name="T91" fmla="*/ 209 h 215"/>
                  <a:gd name="T92" fmla="*/ 92 w 380"/>
                  <a:gd name="T93" fmla="*/ 198 h 215"/>
                  <a:gd name="T94" fmla="*/ 81 w 380"/>
                  <a:gd name="T95" fmla="*/ 190 h 215"/>
                  <a:gd name="T96" fmla="*/ 77 w 380"/>
                  <a:gd name="T97" fmla="*/ 178 h 215"/>
                  <a:gd name="T98" fmla="*/ 71 w 380"/>
                  <a:gd name="T99" fmla="*/ 161 h 215"/>
                  <a:gd name="T100" fmla="*/ 63 w 380"/>
                  <a:gd name="T101" fmla="*/ 157 h 215"/>
                  <a:gd name="T102" fmla="*/ 52 w 380"/>
                  <a:gd name="T103" fmla="*/ 161 h 215"/>
                  <a:gd name="T104" fmla="*/ 48 w 380"/>
                  <a:gd name="T105" fmla="*/ 150 h 215"/>
                  <a:gd name="T106" fmla="*/ 50 w 380"/>
                  <a:gd name="T107" fmla="*/ 136 h 215"/>
                  <a:gd name="T108" fmla="*/ 52 w 380"/>
                  <a:gd name="T109" fmla="*/ 123 h 215"/>
                  <a:gd name="T110" fmla="*/ 56 w 380"/>
                  <a:gd name="T111" fmla="*/ 111 h 215"/>
                  <a:gd name="T112" fmla="*/ 44 w 380"/>
                  <a:gd name="T113" fmla="*/ 111 h 215"/>
                  <a:gd name="T114" fmla="*/ 38 w 380"/>
                  <a:gd name="T115" fmla="*/ 105 h 215"/>
                  <a:gd name="T116" fmla="*/ 33 w 380"/>
                  <a:gd name="T117" fmla="*/ 96 h 215"/>
                  <a:gd name="T118" fmla="*/ 25 w 380"/>
                  <a:gd name="T119" fmla="*/ 84 h 215"/>
                  <a:gd name="T120" fmla="*/ 13 w 380"/>
                  <a:gd name="T121" fmla="*/ 7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0" h="215">
                    <a:moveTo>
                      <a:pt x="13" y="73"/>
                    </a:moveTo>
                    <a:lnTo>
                      <a:pt x="11" y="73"/>
                    </a:lnTo>
                    <a:lnTo>
                      <a:pt x="11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10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3" y="2"/>
                    </a:lnTo>
                    <a:lnTo>
                      <a:pt x="255" y="2"/>
                    </a:lnTo>
                    <a:lnTo>
                      <a:pt x="257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3" y="2"/>
                    </a:lnTo>
                    <a:lnTo>
                      <a:pt x="275" y="2"/>
                    </a:lnTo>
                    <a:lnTo>
                      <a:pt x="276" y="2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5" y="2"/>
                    </a:lnTo>
                    <a:lnTo>
                      <a:pt x="307" y="2"/>
                    </a:lnTo>
                    <a:lnTo>
                      <a:pt x="309" y="2"/>
                    </a:lnTo>
                    <a:lnTo>
                      <a:pt x="311" y="2"/>
                    </a:lnTo>
                    <a:lnTo>
                      <a:pt x="313" y="2"/>
                    </a:lnTo>
                    <a:lnTo>
                      <a:pt x="315" y="2"/>
                    </a:lnTo>
                    <a:lnTo>
                      <a:pt x="317" y="2"/>
                    </a:lnTo>
                    <a:lnTo>
                      <a:pt x="319" y="2"/>
                    </a:lnTo>
                    <a:lnTo>
                      <a:pt x="321" y="2"/>
                    </a:lnTo>
                    <a:lnTo>
                      <a:pt x="323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28" y="2"/>
                    </a:lnTo>
                    <a:lnTo>
                      <a:pt x="330" y="2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2"/>
                    </a:lnTo>
                    <a:lnTo>
                      <a:pt x="338" y="2"/>
                    </a:lnTo>
                    <a:lnTo>
                      <a:pt x="340" y="2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6" y="2"/>
                    </a:lnTo>
                    <a:lnTo>
                      <a:pt x="348" y="2"/>
                    </a:lnTo>
                    <a:lnTo>
                      <a:pt x="349" y="2"/>
                    </a:lnTo>
                    <a:lnTo>
                      <a:pt x="351" y="2"/>
                    </a:lnTo>
                    <a:lnTo>
                      <a:pt x="353" y="2"/>
                    </a:lnTo>
                    <a:lnTo>
                      <a:pt x="355" y="2"/>
                    </a:lnTo>
                    <a:lnTo>
                      <a:pt x="357" y="2"/>
                    </a:lnTo>
                    <a:lnTo>
                      <a:pt x="359" y="2"/>
                    </a:lnTo>
                    <a:lnTo>
                      <a:pt x="361" y="2"/>
                    </a:lnTo>
                    <a:lnTo>
                      <a:pt x="363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3" y="2"/>
                    </a:lnTo>
                    <a:lnTo>
                      <a:pt x="374" y="2"/>
                    </a:lnTo>
                    <a:lnTo>
                      <a:pt x="376" y="2"/>
                    </a:lnTo>
                    <a:lnTo>
                      <a:pt x="378" y="2"/>
                    </a:lnTo>
                    <a:lnTo>
                      <a:pt x="380" y="2"/>
                    </a:lnTo>
                    <a:lnTo>
                      <a:pt x="380" y="4"/>
                    </a:lnTo>
                    <a:lnTo>
                      <a:pt x="380" y="6"/>
                    </a:lnTo>
                    <a:lnTo>
                      <a:pt x="380" y="8"/>
                    </a:lnTo>
                    <a:lnTo>
                      <a:pt x="380" y="9"/>
                    </a:lnTo>
                    <a:lnTo>
                      <a:pt x="380" y="11"/>
                    </a:lnTo>
                    <a:lnTo>
                      <a:pt x="380" y="13"/>
                    </a:lnTo>
                    <a:lnTo>
                      <a:pt x="380" y="15"/>
                    </a:lnTo>
                    <a:lnTo>
                      <a:pt x="380" y="17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0" y="23"/>
                    </a:lnTo>
                    <a:lnTo>
                      <a:pt x="380" y="25"/>
                    </a:lnTo>
                    <a:lnTo>
                      <a:pt x="380" y="27"/>
                    </a:lnTo>
                    <a:lnTo>
                      <a:pt x="380" y="29"/>
                    </a:lnTo>
                    <a:lnTo>
                      <a:pt x="380" y="31"/>
                    </a:lnTo>
                    <a:lnTo>
                      <a:pt x="380" y="33"/>
                    </a:lnTo>
                    <a:lnTo>
                      <a:pt x="380" y="34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80" y="42"/>
                    </a:lnTo>
                    <a:lnTo>
                      <a:pt x="380" y="44"/>
                    </a:lnTo>
                    <a:lnTo>
                      <a:pt x="380" y="46"/>
                    </a:lnTo>
                    <a:lnTo>
                      <a:pt x="380" y="48"/>
                    </a:lnTo>
                    <a:lnTo>
                      <a:pt x="380" y="50"/>
                    </a:lnTo>
                    <a:lnTo>
                      <a:pt x="380" y="52"/>
                    </a:lnTo>
                    <a:lnTo>
                      <a:pt x="380" y="54"/>
                    </a:lnTo>
                    <a:lnTo>
                      <a:pt x="380" y="56"/>
                    </a:lnTo>
                    <a:lnTo>
                      <a:pt x="380" y="57"/>
                    </a:lnTo>
                    <a:lnTo>
                      <a:pt x="380" y="59"/>
                    </a:lnTo>
                    <a:lnTo>
                      <a:pt x="380" y="61"/>
                    </a:lnTo>
                    <a:lnTo>
                      <a:pt x="380" y="63"/>
                    </a:lnTo>
                    <a:lnTo>
                      <a:pt x="380" y="65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0" y="73"/>
                    </a:lnTo>
                    <a:lnTo>
                      <a:pt x="380" y="75"/>
                    </a:lnTo>
                    <a:lnTo>
                      <a:pt x="380" y="77"/>
                    </a:lnTo>
                    <a:lnTo>
                      <a:pt x="380" y="79"/>
                    </a:lnTo>
                    <a:lnTo>
                      <a:pt x="380" y="81"/>
                    </a:lnTo>
                    <a:lnTo>
                      <a:pt x="380" y="82"/>
                    </a:lnTo>
                    <a:lnTo>
                      <a:pt x="380" y="84"/>
                    </a:lnTo>
                    <a:lnTo>
                      <a:pt x="380" y="86"/>
                    </a:lnTo>
                    <a:lnTo>
                      <a:pt x="380" y="88"/>
                    </a:lnTo>
                    <a:lnTo>
                      <a:pt x="380" y="90"/>
                    </a:lnTo>
                    <a:lnTo>
                      <a:pt x="380" y="92"/>
                    </a:lnTo>
                    <a:lnTo>
                      <a:pt x="380" y="94"/>
                    </a:lnTo>
                    <a:lnTo>
                      <a:pt x="380" y="96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2"/>
                    </a:lnTo>
                    <a:lnTo>
                      <a:pt x="380" y="104"/>
                    </a:lnTo>
                    <a:lnTo>
                      <a:pt x="380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0" y="113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9"/>
                    </a:lnTo>
                    <a:lnTo>
                      <a:pt x="380" y="121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7"/>
                    </a:lnTo>
                    <a:lnTo>
                      <a:pt x="380" y="129"/>
                    </a:lnTo>
                    <a:lnTo>
                      <a:pt x="380" y="130"/>
                    </a:lnTo>
                    <a:lnTo>
                      <a:pt x="380" y="132"/>
                    </a:lnTo>
                    <a:lnTo>
                      <a:pt x="380" y="134"/>
                    </a:lnTo>
                    <a:lnTo>
                      <a:pt x="380" y="136"/>
                    </a:lnTo>
                    <a:lnTo>
                      <a:pt x="380" y="138"/>
                    </a:lnTo>
                    <a:lnTo>
                      <a:pt x="380" y="140"/>
                    </a:lnTo>
                    <a:lnTo>
                      <a:pt x="380" y="142"/>
                    </a:lnTo>
                    <a:lnTo>
                      <a:pt x="380" y="144"/>
                    </a:lnTo>
                    <a:lnTo>
                      <a:pt x="380" y="146"/>
                    </a:lnTo>
                    <a:lnTo>
                      <a:pt x="380" y="148"/>
                    </a:lnTo>
                    <a:lnTo>
                      <a:pt x="380" y="150"/>
                    </a:lnTo>
                    <a:lnTo>
                      <a:pt x="380" y="152"/>
                    </a:lnTo>
                    <a:lnTo>
                      <a:pt x="380" y="153"/>
                    </a:lnTo>
                    <a:lnTo>
                      <a:pt x="380" y="155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80" y="165"/>
                    </a:lnTo>
                    <a:lnTo>
                      <a:pt x="380" y="167"/>
                    </a:lnTo>
                    <a:lnTo>
                      <a:pt x="380" y="169"/>
                    </a:lnTo>
                    <a:lnTo>
                      <a:pt x="380" y="171"/>
                    </a:lnTo>
                    <a:lnTo>
                      <a:pt x="380" y="173"/>
                    </a:lnTo>
                    <a:lnTo>
                      <a:pt x="380" y="175"/>
                    </a:lnTo>
                    <a:lnTo>
                      <a:pt x="380" y="177"/>
                    </a:lnTo>
                    <a:lnTo>
                      <a:pt x="380" y="178"/>
                    </a:lnTo>
                    <a:lnTo>
                      <a:pt x="380" y="180"/>
                    </a:lnTo>
                    <a:lnTo>
                      <a:pt x="380" y="182"/>
                    </a:lnTo>
                    <a:lnTo>
                      <a:pt x="380" y="184"/>
                    </a:lnTo>
                    <a:lnTo>
                      <a:pt x="380" y="186"/>
                    </a:lnTo>
                    <a:lnTo>
                      <a:pt x="378" y="186"/>
                    </a:lnTo>
                    <a:lnTo>
                      <a:pt x="376" y="186"/>
                    </a:lnTo>
                    <a:lnTo>
                      <a:pt x="374" y="186"/>
                    </a:lnTo>
                    <a:lnTo>
                      <a:pt x="373" y="186"/>
                    </a:lnTo>
                    <a:lnTo>
                      <a:pt x="371" y="186"/>
                    </a:lnTo>
                    <a:lnTo>
                      <a:pt x="369" y="186"/>
                    </a:lnTo>
                    <a:lnTo>
                      <a:pt x="367" y="186"/>
                    </a:lnTo>
                    <a:lnTo>
                      <a:pt x="365" y="186"/>
                    </a:lnTo>
                    <a:lnTo>
                      <a:pt x="363" y="186"/>
                    </a:lnTo>
                    <a:lnTo>
                      <a:pt x="361" y="186"/>
                    </a:lnTo>
                    <a:lnTo>
                      <a:pt x="359" y="186"/>
                    </a:lnTo>
                    <a:lnTo>
                      <a:pt x="357" y="186"/>
                    </a:lnTo>
                    <a:lnTo>
                      <a:pt x="355" y="186"/>
                    </a:lnTo>
                    <a:lnTo>
                      <a:pt x="353" y="186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6" y="186"/>
                    </a:lnTo>
                    <a:lnTo>
                      <a:pt x="344" y="186"/>
                    </a:lnTo>
                    <a:lnTo>
                      <a:pt x="342" y="186"/>
                    </a:lnTo>
                    <a:lnTo>
                      <a:pt x="340" y="186"/>
                    </a:lnTo>
                    <a:lnTo>
                      <a:pt x="338" y="186"/>
                    </a:lnTo>
                    <a:lnTo>
                      <a:pt x="336" y="186"/>
                    </a:lnTo>
                    <a:lnTo>
                      <a:pt x="334" y="186"/>
                    </a:lnTo>
                    <a:lnTo>
                      <a:pt x="332" y="186"/>
                    </a:lnTo>
                    <a:lnTo>
                      <a:pt x="330" y="186"/>
                    </a:lnTo>
                    <a:lnTo>
                      <a:pt x="328" y="186"/>
                    </a:lnTo>
                    <a:lnTo>
                      <a:pt x="326" y="186"/>
                    </a:lnTo>
                    <a:lnTo>
                      <a:pt x="325" y="186"/>
                    </a:lnTo>
                    <a:lnTo>
                      <a:pt x="323" y="186"/>
                    </a:lnTo>
                    <a:lnTo>
                      <a:pt x="321" y="18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5" y="186"/>
                    </a:lnTo>
                    <a:lnTo>
                      <a:pt x="313" y="186"/>
                    </a:lnTo>
                    <a:lnTo>
                      <a:pt x="311" y="186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5" y="186"/>
                    </a:lnTo>
                    <a:lnTo>
                      <a:pt x="303" y="186"/>
                    </a:lnTo>
                    <a:lnTo>
                      <a:pt x="301" y="186"/>
                    </a:lnTo>
                    <a:lnTo>
                      <a:pt x="300" y="186"/>
                    </a:lnTo>
                    <a:lnTo>
                      <a:pt x="298" y="186"/>
                    </a:lnTo>
                    <a:lnTo>
                      <a:pt x="296" y="186"/>
                    </a:lnTo>
                    <a:lnTo>
                      <a:pt x="294" y="186"/>
                    </a:lnTo>
                    <a:lnTo>
                      <a:pt x="292" y="186"/>
                    </a:lnTo>
                    <a:lnTo>
                      <a:pt x="290" y="186"/>
                    </a:lnTo>
                    <a:lnTo>
                      <a:pt x="288" y="186"/>
                    </a:lnTo>
                    <a:lnTo>
                      <a:pt x="286" y="186"/>
                    </a:lnTo>
                    <a:lnTo>
                      <a:pt x="284" y="186"/>
                    </a:lnTo>
                    <a:lnTo>
                      <a:pt x="282" y="186"/>
                    </a:lnTo>
                    <a:lnTo>
                      <a:pt x="280" y="186"/>
                    </a:lnTo>
                    <a:lnTo>
                      <a:pt x="278" y="186"/>
                    </a:lnTo>
                    <a:lnTo>
                      <a:pt x="276" y="186"/>
                    </a:lnTo>
                    <a:lnTo>
                      <a:pt x="275" y="186"/>
                    </a:lnTo>
                    <a:lnTo>
                      <a:pt x="273" y="186"/>
                    </a:lnTo>
                    <a:lnTo>
                      <a:pt x="271" y="186"/>
                    </a:lnTo>
                    <a:lnTo>
                      <a:pt x="269" y="186"/>
                    </a:lnTo>
                    <a:lnTo>
                      <a:pt x="267" y="186"/>
                    </a:lnTo>
                    <a:lnTo>
                      <a:pt x="265" y="186"/>
                    </a:lnTo>
                    <a:lnTo>
                      <a:pt x="263" y="186"/>
                    </a:lnTo>
                    <a:lnTo>
                      <a:pt x="261" y="186"/>
                    </a:lnTo>
                    <a:lnTo>
                      <a:pt x="259" y="186"/>
                    </a:lnTo>
                    <a:lnTo>
                      <a:pt x="257" y="186"/>
                    </a:lnTo>
                    <a:lnTo>
                      <a:pt x="255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48" y="186"/>
                    </a:lnTo>
                    <a:lnTo>
                      <a:pt x="246" y="186"/>
                    </a:lnTo>
                    <a:lnTo>
                      <a:pt x="244" y="186"/>
                    </a:lnTo>
                    <a:lnTo>
                      <a:pt x="242" y="186"/>
                    </a:lnTo>
                    <a:lnTo>
                      <a:pt x="240" y="186"/>
                    </a:lnTo>
                    <a:lnTo>
                      <a:pt x="238" y="186"/>
                    </a:lnTo>
                    <a:lnTo>
                      <a:pt x="236" y="186"/>
                    </a:lnTo>
                    <a:lnTo>
                      <a:pt x="234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28" y="186"/>
                    </a:lnTo>
                    <a:lnTo>
                      <a:pt x="227" y="186"/>
                    </a:lnTo>
                    <a:lnTo>
                      <a:pt x="225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5" y="186"/>
                    </a:lnTo>
                    <a:lnTo>
                      <a:pt x="213" y="186"/>
                    </a:lnTo>
                    <a:lnTo>
                      <a:pt x="211" y="186"/>
                    </a:lnTo>
                    <a:lnTo>
                      <a:pt x="209" y="186"/>
                    </a:lnTo>
                    <a:lnTo>
                      <a:pt x="207" y="186"/>
                    </a:lnTo>
                    <a:lnTo>
                      <a:pt x="205" y="186"/>
                    </a:lnTo>
                    <a:lnTo>
                      <a:pt x="204" y="186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4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4" y="186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79" y="186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3" y="186"/>
                    </a:lnTo>
                    <a:lnTo>
                      <a:pt x="161" y="186"/>
                    </a:lnTo>
                    <a:lnTo>
                      <a:pt x="159" y="186"/>
                    </a:lnTo>
                    <a:lnTo>
                      <a:pt x="157" y="186"/>
                    </a:lnTo>
                    <a:lnTo>
                      <a:pt x="157" y="188"/>
                    </a:lnTo>
                    <a:lnTo>
                      <a:pt x="157" y="190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7" y="198"/>
                    </a:lnTo>
                    <a:lnTo>
                      <a:pt x="157" y="200"/>
                    </a:lnTo>
                    <a:lnTo>
                      <a:pt x="157" y="201"/>
                    </a:lnTo>
                    <a:lnTo>
                      <a:pt x="157" y="203"/>
                    </a:lnTo>
                    <a:lnTo>
                      <a:pt x="157" y="205"/>
                    </a:lnTo>
                    <a:lnTo>
                      <a:pt x="157" y="207"/>
                    </a:lnTo>
                    <a:lnTo>
                      <a:pt x="157" y="209"/>
                    </a:lnTo>
                    <a:lnTo>
                      <a:pt x="156" y="209"/>
                    </a:lnTo>
                    <a:lnTo>
                      <a:pt x="156" y="207"/>
                    </a:lnTo>
                    <a:lnTo>
                      <a:pt x="156" y="205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2" y="203"/>
                    </a:lnTo>
                    <a:lnTo>
                      <a:pt x="154" y="203"/>
                    </a:lnTo>
                    <a:lnTo>
                      <a:pt x="152" y="201"/>
                    </a:lnTo>
                    <a:lnTo>
                      <a:pt x="152" y="200"/>
                    </a:lnTo>
                    <a:lnTo>
                      <a:pt x="150" y="200"/>
                    </a:lnTo>
                    <a:lnTo>
                      <a:pt x="150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4" y="200"/>
                    </a:lnTo>
                    <a:lnTo>
                      <a:pt x="146" y="200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44" y="203"/>
                    </a:lnTo>
                    <a:lnTo>
                      <a:pt x="144" y="205"/>
                    </a:lnTo>
                    <a:lnTo>
                      <a:pt x="146" y="205"/>
                    </a:lnTo>
                    <a:lnTo>
                      <a:pt x="146" y="207"/>
                    </a:lnTo>
                    <a:lnTo>
                      <a:pt x="144" y="207"/>
                    </a:lnTo>
                    <a:lnTo>
                      <a:pt x="144" y="205"/>
                    </a:lnTo>
                    <a:lnTo>
                      <a:pt x="142" y="205"/>
                    </a:lnTo>
                    <a:lnTo>
                      <a:pt x="140" y="205"/>
                    </a:lnTo>
                    <a:lnTo>
                      <a:pt x="138" y="205"/>
                    </a:lnTo>
                    <a:lnTo>
                      <a:pt x="138" y="207"/>
                    </a:lnTo>
                    <a:lnTo>
                      <a:pt x="136" y="207"/>
                    </a:lnTo>
                    <a:lnTo>
                      <a:pt x="134" y="207"/>
                    </a:lnTo>
                    <a:lnTo>
                      <a:pt x="132" y="207"/>
                    </a:lnTo>
                    <a:lnTo>
                      <a:pt x="132" y="205"/>
                    </a:lnTo>
                    <a:lnTo>
                      <a:pt x="131" y="205"/>
                    </a:lnTo>
                    <a:lnTo>
                      <a:pt x="129" y="205"/>
                    </a:lnTo>
                    <a:lnTo>
                      <a:pt x="129" y="207"/>
                    </a:lnTo>
                    <a:lnTo>
                      <a:pt x="127" y="207"/>
                    </a:lnTo>
                    <a:lnTo>
                      <a:pt x="127" y="205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3" y="207"/>
                    </a:lnTo>
                    <a:lnTo>
                      <a:pt x="121" y="207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9" y="207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7" y="211"/>
                    </a:lnTo>
                    <a:lnTo>
                      <a:pt x="115" y="211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1" y="209"/>
                    </a:lnTo>
                    <a:lnTo>
                      <a:pt x="109" y="209"/>
                    </a:lnTo>
                    <a:lnTo>
                      <a:pt x="108" y="209"/>
                    </a:lnTo>
                    <a:lnTo>
                      <a:pt x="106" y="209"/>
                    </a:lnTo>
                    <a:lnTo>
                      <a:pt x="106" y="207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100" y="213"/>
                    </a:lnTo>
                    <a:lnTo>
                      <a:pt x="102" y="213"/>
                    </a:lnTo>
                    <a:lnTo>
                      <a:pt x="100" y="213"/>
                    </a:lnTo>
                    <a:lnTo>
                      <a:pt x="98" y="213"/>
                    </a:lnTo>
                    <a:lnTo>
                      <a:pt x="98" y="211"/>
                    </a:lnTo>
                    <a:lnTo>
                      <a:pt x="96" y="211"/>
                    </a:lnTo>
                    <a:lnTo>
                      <a:pt x="96" y="209"/>
                    </a:lnTo>
                    <a:lnTo>
                      <a:pt x="96" y="207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3"/>
                    </a:lnTo>
                    <a:lnTo>
                      <a:pt x="96" y="203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4" y="200"/>
                    </a:lnTo>
                    <a:lnTo>
                      <a:pt x="94" y="198"/>
                    </a:lnTo>
                    <a:lnTo>
                      <a:pt x="92" y="198"/>
                    </a:lnTo>
                    <a:lnTo>
                      <a:pt x="94" y="198"/>
                    </a:lnTo>
                    <a:lnTo>
                      <a:pt x="92" y="198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4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1" y="188"/>
                    </a:lnTo>
                    <a:lnTo>
                      <a:pt x="83" y="188"/>
                    </a:lnTo>
                    <a:lnTo>
                      <a:pt x="83" y="186"/>
                    </a:lnTo>
                    <a:lnTo>
                      <a:pt x="83" y="184"/>
                    </a:lnTo>
                    <a:lnTo>
                      <a:pt x="83" y="182"/>
                    </a:lnTo>
                    <a:lnTo>
                      <a:pt x="83" y="184"/>
                    </a:lnTo>
                    <a:lnTo>
                      <a:pt x="81" y="184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9" y="178"/>
                    </a:lnTo>
                    <a:lnTo>
                      <a:pt x="77" y="178"/>
                    </a:lnTo>
                    <a:lnTo>
                      <a:pt x="77" y="177"/>
                    </a:lnTo>
                    <a:lnTo>
                      <a:pt x="77" y="175"/>
                    </a:lnTo>
                    <a:lnTo>
                      <a:pt x="75" y="175"/>
                    </a:lnTo>
                    <a:lnTo>
                      <a:pt x="75" y="173"/>
                    </a:lnTo>
                    <a:lnTo>
                      <a:pt x="73" y="173"/>
                    </a:lnTo>
                    <a:lnTo>
                      <a:pt x="73" y="171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3" y="165"/>
                    </a:lnTo>
                    <a:lnTo>
                      <a:pt x="73" y="163"/>
                    </a:lnTo>
                    <a:lnTo>
                      <a:pt x="71" y="163"/>
                    </a:lnTo>
                    <a:lnTo>
                      <a:pt x="71" y="161"/>
                    </a:lnTo>
                    <a:lnTo>
                      <a:pt x="71" y="159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67" y="157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3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57"/>
                    </a:lnTo>
                    <a:lnTo>
                      <a:pt x="63" y="159"/>
                    </a:lnTo>
                    <a:lnTo>
                      <a:pt x="61" y="159"/>
                    </a:lnTo>
                    <a:lnTo>
                      <a:pt x="61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8" y="165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48" y="161"/>
                    </a:lnTo>
                    <a:lnTo>
                      <a:pt x="48" y="159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48" y="150"/>
                    </a:lnTo>
                    <a:lnTo>
                      <a:pt x="48" y="148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50" y="136"/>
                    </a:lnTo>
                    <a:lnTo>
                      <a:pt x="48" y="136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3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4" y="119"/>
                    </a:lnTo>
                    <a:lnTo>
                      <a:pt x="52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4" y="115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48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4" y="109"/>
                    </a:lnTo>
                    <a:lnTo>
                      <a:pt x="46" y="109"/>
                    </a:lnTo>
                    <a:lnTo>
                      <a:pt x="46" y="107"/>
                    </a:lnTo>
                    <a:lnTo>
                      <a:pt x="44" y="107"/>
                    </a:lnTo>
                    <a:lnTo>
                      <a:pt x="42" y="107"/>
                    </a:lnTo>
                    <a:lnTo>
                      <a:pt x="42" y="109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6" y="102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7" y="90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5" y="84"/>
                    </a:lnTo>
                    <a:lnTo>
                      <a:pt x="23" y="84"/>
                    </a:lnTo>
                    <a:lnTo>
                      <a:pt x="23" y="82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7" y="82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7" y="81"/>
                    </a:lnTo>
                    <a:lnTo>
                      <a:pt x="17" y="79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13" y="79"/>
                    </a:lnTo>
                    <a:lnTo>
                      <a:pt x="13" y="77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0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6" name="Freeform 94"/>
              <p:cNvSpPr>
                <a:spLocks/>
              </p:cNvSpPr>
              <p:nvPr/>
            </p:nvSpPr>
            <p:spPr bwMode="auto">
              <a:xfrm>
                <a:off x="3118365" y="2314286"/>
                <a:ext cx="489731" cy="255242"/>
              </a:xfrm>
              <a:custGeom>
                <a:avLst/>
                <a:gdLst>
                  <a:gd name="T0" fmla="*/ 0 w 236"/>
                  <a:gd name="T1" fmla="*/ 42 h 123"/>
                  <a:gd name="T2" fmla="*/ 0 w 236"/>
                  <a:gd name="T3" fmla="*/ 29 h 123"/>
                  <a:gd name="T4" fmla="*/ 0 w 236"/>
                  <a:gd name="T5" fmla="*/ 16 h 123"/>
                  <a:gd name="T6" fmla="*/ 0 w 236"/>
                  <a:gd name="T7" fmla="*/ 2 h 123"/>
                  <a:gd name="T8" fmla="*/ 11 w 236"/>
                  <a:gd name="T9" fmla="*/ 0 h 123"/>
                  <a:gd name="T10" fmla="*/ 21 w 236"/>
                  <a:gd name="T11" fmla="*/ 0 h 123"/>
                  <a:gd name="T12" fmla="*/ 27 w 236"/>
                  <a:gd name="T13" fmla="*/ 0 h 123"/>
                  <a:gd name="T14" fmla="*/ 34 w 236"/>
                  <a:gd name="T15" fmla="*/ 2 h 123"/>
                  <a:gd name="T16" fmla="*/ 48 w 236"/>
                  <a:gd name="T17" fmla="*/ 2 h 123"/>
                  <a:gd name="T18" fmla="*/ 61 w 236"/>
                  <a:gd name="T19" fmla="*/ 2 h 123"/>
                  <a:gd name="T20" fmla="*/ 75 w 236"/>
                  <a:gd name="T21" fmla="*/ 2 h 123"/>
                  <a:gd name="T22" fmla="*/ 88 w 236"/>
                  <a:gd name="T23" fmla="*/ 2 h 123"/>
                  <a:gd name="T24" fmla="*/ 101 w 236"/>
                  <a:gd name="T25" fmla="*/ 2 h 123"/>
                  <a:gd name="T26" fmla="*/ 107 w 236"/>
                  <a:gd name="T27" fmla="*/ 2 h 123"/>
                  <a:gd name="T28" fmla="*/ 117 w 236"/>
                  <a:gd name="T29" fmla="*/ 2 h 123"/>
                  <a:gd name="T30" fmla="*/ 123 w 236"/>
                  <a:gd name="T31" fmla="*/ 2 h 123"/>
                  <a:gd name="T32" fmla="*/ 132 w 236"/>
                  <a:gd name="T33" fmla="*/ 2 h 123"/>
                  <a:gd name="T34" fmla="*/ 146 w 236"/>
                  <a:gd name="T35" fmla="*/ 2 h 123"/>
                  <a:gd name="T36" fmla="*/ 159 w 236"/>
                  <a:gd name="T37" fmla="*/ 2 h 123"/>
                  <a:gd name="T38" fmla="*/ 172 w 236"/>
                  <a:gd name="T39" fmla="*/ 2 h 123"/>
                  <a:gd name="T40" fmla="*/ 186 w 236"/>
                  <a:gd name="T41" fmla="*/ 2 h 123"/>
                  <a:gd name="T42" fmla="*/ 199 w 236"/>
                  <a:gd name="T43" fmla="*/ 2 h 123"/>
                  <a:gd name="T44" fmla="*/ 213 w 236"/>
                  <a:gd name="T45" fmla="*/ 2 h 123"/>
                  <a:gd name="T46" fmla="*/ 220 w 236"/>
                  <a:gd name="T47" fmla="*/ 8 h 123"/>
                  <a:gd name="T48" fmla="*/ 224 w 236"/>
                  <a:gd name="T49" fmla="*/ 10 h 123"/>
                  <a:gd name="T50" fmla="*/ 224 w 236"/>
                  <a:gd name="T51" fmla="*/ 14 h 123"/>
                  <a:gd name="T52" fmla="*/ 220 w 236"/>
                  <a:gd name="T53" fmla="*/ 19 h 123"/>
                  <a:gd name="T54" fmla="*/ 224 w 236"/>
                  <a:gd name="T55" fmla="*/ 25 h 123"/>
                  <a:gd name="T56" fmla="*/ 230 w 236"/>
                  <a:gd name="T57" fmla="*/ 33 h 123"/>
                  <a:gd name="T58" fmla="*/ 236 w 236"/>
                  <a:gd name="T59" fmla="*/ 39 h 123"/>
                  <a:gd name="T60" fmla="*/ 236 w 236"/>
                  <a:gd name="T61" fmla="*/ 52 h 123"/>
                  <a:gd name="T62" fmla="*/ 236 w 236"/>
                  <a:gd name="T63" fmla="*/ 65 h 123"/>
                  <a:gd name="T64" fmla="*/ 236 w 236"/>
                  <a:gd name="T65" fmla="*/ 79 h 123"/>
                  <a:gd name="T66" fmla="*/ 236 w 236"/>
                  <a:gd name="T67" fmla="*/ 92 h 123"/>
                  <a:gd name="T68" fmla="*/ 236 w 236"/>
                  <a:gd name="T69" fmla="*/ 106 h 123"/>
                  <a:gd name="T70" fmla="*/ 236 w 236"/>
                  <a:gd name="T71" fmla="*/ 119 h 123"/>
                  <a:gd name="T72" fmla="*/ 226 w 236"/>
                  <a:gd name="T73" fmla="*/ 123 h 123"/>
                  <a:gd name="T74" fmla="*/ 213 w 236"/>
                  <a:gd name="T75" fmla="*/ 123 h 123"/>
                  <a:gd name="T76" fmla="*/ 199 w 236"/>
                  <a:gd name="T77" fmla="*/ 123 h 123"/>
                  <a:gd name="T78" fmla="*/ 186 w 236"/>
                  <a:gd name="T79" fmla="*/ 123 h 123"/>
                  <a:gd name="T80" fmla="*/ 172 w 236"/>
                  <a:gd name="T81" fmla="*/ 123 h 123"/>
                  <a:gd name="T82" fmla="*/ 159 w 236"/>
                  <a:gd name="T83" fmla="*/ 123 h 123"/>
                  <a:gd name="T84" fmla="*/ 146 w 236"/>
                  <a:gd name="T85" fmla="*/ 123 h 123"/>
                  <a:gd name="T86" fmla="*/ 132 w 236"/>
                  <a:gd name="T87" fmla="*/ 123 h 123"/>
                  <a:gd name="T88" fmla="*/ 119 w 236"/>
                  <a:gd name="T89" fmla="*/ 123 h 123"/>
                  <a:gd name="T90" fmla="*/ 105 w 236"/>
                  <a:gd name="T91" fmla="*/ 123 h 123"/>
                  <a:gd name="T92" fmla="*/ 92 w 236"/>
                  <a:gd name="T93" fmla="*/ 123 h 123"/>
                  <a:gd name="T94" fmla="*/ 78 w 236"/>
                  <a:gd name="T95" fmla="*/ 123 h 123"/>
                  <a:gd name="T96" fmla="*/ 65 w 236"/>
                  <a:gd name="T97" fmla="*/ 123 h 123"/>
                  <a:gd name="T98" fmla="*/ 51 w 236"/>
                  <a:gd name="T99" fmla="*/ 123 h 123"/>
                  <a:gd name="T100" fmla="*/ 38 w 236"/>
                  <a:gd name="T101" fmla="*/ 123 h 123"/>
                  <a:gd name="T102" fmla="*/ 25 w 236"/>
                  <a:gd name="T103" fmla="*/ 123 h 123"/>
                  <a:gd name="T104" fmla="*/ 11 w 236"/>
                  <a:gd name="T105" fmla="*/ 123 h 123"/>
                  <a:gd name="T106" fmla="*/ 2 w 236"/>
                  <a:gd name="T107" fmla="*/ 119 h 123"/>
                  <a:gd name="T108" fmla="*/ 2 w 236"/>
                  <a:gd name="T109" fmla="*/ 106 h 123"/>
                  <a:gd name="T110" fmla="*/ 2 w 236"/>
                  <a:gd name="T111" fmla="*/ 92 h 123"/>
                  <a:gd name="T112" fmla="*/ 0 w 236"/>
                  <a:gd name="T113" fmla="*/ 81 h 123"/>
                  <a:gd name="T114" fmla="*/ 0 w 236"/>
                  <a:gd name="T115" fmla="*/ 67 h 123"/>
                  <a:gd name="T116" fmla="*/ 0 w 236"/>
                  <a:gd name="T117" fmla="*/ 5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6" h="123">
                    <a:moveTo>
                      <a:pt x="0" y="54"/>
                    </a:move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3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201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5" y="4"/>
                    </a:lnTo>
                    <a:lnTo>
                      <a:pt x="217" y="4"/>
                    </a:lnTo>
                    <a:lnTo>
                      <a:pt x="217" y="6"/>
                    </a:lnTo>
                    <a:lnTo>
                      <a:pt x="219" y="6"/>
                    </a:lnTo>
                    <a:lnTo>
                      <a:pt x="220" y="6"/>
                    </a:lnTo>
                    <a:lnTo>
                      <a:pt x="220" y="8"/>
                    </a:lnTo>
                    <a:lnTo>
                      <a:pt x="220" y="6"/>
                    </a:lnTo>
                    <a:lnTo>
                      <a:pt x="222" y="6"/>
                    </a:lnTo>
                    <a:lnTo>
                      <a:pt x="224" y="6"/>
                    </a:lnTo>
                    <a:lnTo>
                      <a:pt x="224" y="8"/>
                    </a:lnTo>
                    <a:lnTo>
                      <a:pt x="226" y="8"/>
                    </a:lnTo>
                    <a:lnTo>
                      <a:pt x="226" y="10"/>
                    </a:lnTo>
                    <a:lnTo>
                      <a:pt x="224" y="10"/>
                    </a:lnTo>
                    <a:lnTo>
                      <a:pt x="224" y="12"/>
                    </a:lnTo>
                    <a:lnTo>
                      <a:pt x="226" y="12"/>
                    </a:lnTo>
                    <a:lnTo>
                      <a:pt x="226" y="10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4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0" y="16"/>
                    </a:lnTo>
                    <a:lnTo>
                      <a:pt x="220" y="17"/>
                    </a:lnTo>
                    <a:lnTo>
                      <a:pt x="222" y="17"/>
                    </a:lnTo>
                    <a:lnTo>
                      <a:pt x="220" y="17"/>
                    </a:lnTo>
                    <a:lnTo>
                      <a:pt x="220" y="19"/>
                    </a:lnTo>
                    <a:lnTo>
                      <a:pt x="219" y="19"/>
                    </a:lnTo>
                    <a:lnTo>
                      <a:pt x="220" y="19"/>
                    </a:lnTo>
                    <a:lnTo>
                      <a:pt x="220" y="21"/>
                    </a:lnTo>
                    <a:lnTo>
                      <a:pt x="220" y="23"/>
                    </a:lnTo>
                    <a:lnTo>
                      <a:pt x="222" y="23"/>
                    </a:lnTo>
                    <a:lnTo>
                      <a:pt x="224" y="23"/>
                    </a:lnTo>
                    <a:lnTo>
                      <a:pt x="224" y="25"/>
                    </a:lnTo>
                    <a:lnTo>
                      <a:pt x="224" y="27"/>
                    </a:lnTo>
                    <a:lnTo>
                      <a:pt x="226" y="27"/>
                    </a:lnTo>
                    <a:lnTo>
                      <a:pt x="226" y="29"/>
                    </a:lnTo>
                    <a:lnTo>
                      <a:pt x="226" y="31"/>
                    </a:lnTo>
                    <a:lnTo>
                      <a:pt x="228" y="31"/>
                    </a:lnTo>
                    <a:lnTo>
                      <a:pt x="228" y="33"/>
                    </a:lnTo>
                    <a:lnTo>
                      <a:pt x="230" y="33"/>
                    </a:lnTo>
                    <a:lnTo>
                      <a:pt x="230" y="35"/>
                    </a:lnTo>
                    <a:lnTo>
                      <a:pt x="232" y="35"/>
                    </a:lnTo>
                    <a:lnTo>
                      <a:pt x="234" y="35"/>
                    </a:lnTo>
                    <a:lnTo>
                      <a:pt x="234" y="37"/>
                    </a:lnTo>
                    <a:lnTo>
                      <a:pt x="236" y="35"/>
                    </a:lnTo>
                    <a:lnTo>
                      <a:pt x="236" y="37"/>
                    </a:lnTo>
                    <a:lnTo>
                      <a:pt x="236" y="39"/>
                    </a:lnTo>
                    <a:lnTo>
                      <a:pt x="236" y="41"/>
                    </a:lnTo>
                    <a:lnTo>
                      <a:pt x="236" y="42"/>
                    </a:lnTo>
                    <a:lnTo>
                      <a:pt x="236" y="44"/>
                    </a:lnTo>
                    <a:lnTo>
                      <a:pt x="236" y="46"/>
                    </a:lnTo>
                    <a:lnTo>
                      <a:pt x="236" y="48"/>
                    </a:lnTo>
                    <a:lnTo>
                      <a:pt x="236" y="50"/>
                    </a:lnTo>
                    <a:lnTo>
                      <a:pt x="236" y="52"/>
                    </a:lnTo>
                    <a:lnTo>
                      <a:pt x="236" y="54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6" y="60"/>
                    </a:lnTo>
                    <a:lnTo>
                      <a:pt x="236" y="62"/>
                    </a:lnTo>
                    <a:lnTo>
                      <a:pt x="236" y="64"/>
                    </a:lnTo>
                    <a:lnTo>
                      <a:pt x="236" y="65"/>
                    </a:lnTo>
                    <a:lnTo>
                      <a:pt x="236" y="67"/>
                    </a:lnTo>
                    <a:lnTo>
                      <a:pt x="236" y="69"/>
                    </a:lnTo>
                    <a:lnTo>
                      <a:pt x="236" y="71"/>
                    </a:lnTo>
                    <a:lnTo>
                      <a:pt x="236" y="73"/>
                    </a:lnTo>
                    <a:lnTo>
                      <a:pt x="236" y="75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6" y="81"/>
                    </a:lnTo>
                    <a:lnTo>
                      <a:pt x="236" y="83"/>
                    </a:lnTo>
                    <a:lnTo>
                      <a:pt x="236" y="85"/>
                    </a:lnTo>
                    <a:lnTo>
                      <a:pt x="236" y="87"/>
                    </a:lnTo>
                    <a:lnTo>
                      <a:pt x="236" y="89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6" y="102"/>
                    </a:lnTo>
                    <a:lnTo>
                      <a:pt x="236" y="104"/>
                    </a:lnTo>
                    <a:lnTo>
                      <a:pt x="236" y="106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6" y="112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4" y="123"/>
                    </a:lnTo>
                    <a:lnTo>
                      <a:pt x="232" y="123"/>
                    </a:lnTo>
                    <a:lnTo>
                      <a:pt x="230" y="123"/>
                    </a:lnTo>
                    <a:lnTo>
                      <a:pt x="228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3"/>
                    </a:lnTo>
                    <a:lnTo>
                      <a:pt x="219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1" y="123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5" y="123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7" y="123"/>
                    </a:lnTo>
                    <a:lnTo>
                      <a:pt x="196" y="123"/>
                    </a:lnTo>
                    <a:lnTo>
                      <a:pt x="194" y="123"/>
                    </a:lnTo>
                    <a:lnTo>
                      <a:pt x="192" y="123"/>
                    </a:lnTo>
                    <a:lnTo>
                      <a:pt x="190" y="123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0" y="123"/>
                    </a:lnTo>
                    <a:lnTo>
                      <a:pt x="178" y="123"/>
                    </a:lnTo>
                    <a:lnTo>
                      <a:pt x="176" y="123"/>
                    </a:lnTo>
                    <a:lnTo>
                      <a:pt x="174" y="123"/>
                    </a:lnTo>
                    <a:lnTo>
                      <a:pt x="172" y="123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7" y="123"/>
                    </a:lnTo>
                    <a:lnTo>
                      <a:pt x="165" y="123"/>
                    </a:lnTo>
                    <a:lnTo>
                      <a:pt x="163" y="123"/>
                    </a:lnTo>
                    <a:lnTo>
                      <a:pt x="161" y="123"/>
                    </a:lnTo>
                    <a:lnTo>
                      <a:pt x="159" y="123"/>
                    </a:lnTo>
                    <a:lnTo>
                      <a:pt x="157" y="123"/>
                    </a:lnTo>
                    <a:lnTo>
                      <a:pt x="155" y="123"/>
                    </a:lnTo>
                    <a:lnTo>
                      <a:pt x="153" y="123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8" y="123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6" y="123"/>
                    </a:lnTo>
                    <a:lnTo>
                      <a:pt x="124" y="123"/>
                    </a:lnTo>
                    <a:lnTo>
                      <a:pt x="123" y="123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7" y="123"/>
                    </a:lnTo>
                    <a:lnTo>
                      <a:pt x="115" y="123"/>
                    </a:lnTo>
                    <a:lnTo>
                      <a:pt x="113" y="123"/>
                    </a:lnTo>
                    <a:lnTo>
                      <a:pt x="111" y="123"/>
                    </a:lnTo>
                    <a:lnTo>
                      <a:pt x="109" y="123"/>
                    </a:lnTo>
                    <a:lnTo>
                      <a:pt x="107" y="123"/>
                    </a:lnTo>
                    <a:lnTo>
                      <a:pt x="105" y="123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6" y="123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3" y="123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3"/>
                    </a:lnTo>
                    <a:lnTo>
                      <a:pt x="53" y="123"/>
                    </a:lnTo>
                    <a:lnTo>
                      <a:pt x="51" y="123"/>
                    </a:lnTo>
                    <a:lnTo>
                      <a:pt x="50" y="123"/>
                    </a:lnTo>
                    <a:lnTo>
                      <a:pt x="48" y="123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0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28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9" y="123"/>
                    </a:lnTo>
                    <a:lnTo>
                      <a:pt x="7" y="123"/>
                    </a:lnTo>
                    <a:lnTo>
                      <a:pt x="5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7" name="Freeform 95"/>
              <p:cNvSpPr>
                <a:spLocks/>
              </p:cNvSpPr>
              <p:nvPr/>
            </p:nvSpPr>
            <p:spPr bwMode="auto">
              <a:xfrm>
                <a:off x="4033497" y="2162801"/>
                <a:ext cx="215813" cy="342397"/>
              </a:xfrm>
              <a:custGeom>
                <a:avLst/>
                <a:gdLst>
                  <a:gd name="T0" fmla="*/ 18 w 104"/>
                  <a:gd name="T1" fmla="*/ 44 h 165"/>
                  <a:gd name="T2" fmla="*/ 18 w 104"/>
                  <a:gd name="T3" fmla="*/ 33 h 165"/>
                  <a:gd name="T4" fmla="*/ 18 w 104"/>
                  <a:gd name="T5" fmla="*/ 21 h 165"/>
                  <a:gd name="T6" fmla="*/ 18 w 104"/>
                  <a:gd name="T7" fmla="*/ 10 h 165"/>
                  <a:gd name="T8" fmla="*/ 20 w 104"/>
                  <a:gd name="T9" fmla="*/ 0 h 165"/>
                  <a:gd name="T10" fmla="*/ 35 w 104"/>
                  <a:gd name="T11" fmla="*/ 0 h 165"/>
                  <a:gd name="T12" fmla="*/ 46 w 104"/>
                  <a:gd name="T13" fmla="*/ 0 h 165"/>
                  <a:gd name="T14" fmla="*/ 58 w 104"/>
                  <a:gd name="T15" fmla="*/ 0 h 165"/>
                  <a:gd name="T16" fmla="*/ 69 w 104"/>
                  <a:gd name="T17" fmla="*/ 0 h 165"/>
                  <a:gd name="T18" fmla="*/ 81 w 104"/>
                  <a:gd name="T19" fmla="*/ 0 h 165"/>
                  <a:gd name="T20" fmla="*/ 92 w 104"/>
                  <a:gd name="T21" fmla="*/ 0 h 165"/>
                  <a:gd name="T22" fmla="*/ 104 w 104"/>
                  <a:gd name="T23" fmla="*/ 0 h 165"/>
                  <a:gd name="T24" fmla="*/ 104 w 104"/>
                  <a:gd name="T25" fmla="*/ 12 h 165"/>
                  <a:gd name="T26" fmla="*/ 104 w 104"/>
                  <a:gd name="T27" fmla="*/ 23 h 165"/>
                  <a:gd name="T28" fmla="*/ 104 w 104"/>
                  <a:gd name="T29" fmla="*/ 35 h 165"/>
                  <a:gd name="T30" fmla="*/ 104 w 104"/>
                  <a:gd name="T31" fmla="*/ 46 h 165"/>
                  <a:gd name="T32" fmla="*/ 104 w 104"/>
                  <a:gd name="T33" fmla="*/ 58 h 165"/>
                  <a:gd name="T34" fmla="*/ 104 w 104"/>
                  <a:gd name="T35" fmla="*/ 69 h 165"/>
                  <a:gd name="T36" fmla="*/ 104 w 104"/>
                  <a:gd name="T37" fmla="*/ 81 h 165"/>
                  <a:gd name="T38" fmla="*/ 104 w 104"/>
                  <a:gd name="T39" fmla="*/ 92 h 165"/>
                  <a:gd name="T40" fmla="*/ 104 w 104"/>
                  <a:gd name="T41" fmla="*/ 104 h 165"/>
                  <a:gd name="T42" fmla="*/ 100 w 104"/>
                  <a:gd name="T43" fmla="*/ 112 h 165"/>
                  <a:gd name="T44" fmla="*/ 104 w 104"/>
                  <a:gd name="T45" fmla="*/ 119 h 165"/>
                  <a:gd name="T46" fmla="*/ 100 w 104"/>
                  <a:gd name="T47" fmla="*/ 123 h 165"/>
                  <a:gd name="T48" fmla="*/ 92 w 104"/>
                  <a:gd name="T49" fmla="*/ 127 h 165"/>
                  <a:gd name="T50" fmla="*/ 85 w 104"/>
                  <a:gd name="T51" fmla="*/ 127 h 165"/>
                  <a:gd name="T52" fmla="*/ 85 w 104"/>
                  <a:gd name="T53" fmla="*/ 131 h 165"/>
                  <a:gd name="T54" fmla="*/ 79 w 104"/>
                  <a:gd name="T55" fmla="*/ 137 h 165"/>
                  <a:gd name="T56" fmla="*/ 75 w 104"/>
                  <a:gd name="T57" fmla="*/ 144 h 165"/>
                  <a:gd name="T58" fmla="*/ 69 w 104"/>
                  <a:gd name="T59" fmla="*/ 150 h 165"/>
                  <a:gd name="T60" fmla="*/ 66 w 104"/>
                  <a:gd name="T61" fmla="*/ 158 h 165"/>
                  <a:gd name="T62" fmla="*/ 58 w 104"/>
                  <a:gd name="T63" fmla="*/ 154 h 165"/>
                  <a:gd name="T64" fmla="*/ 54 w 104"/>
                  <a:gd name="T65" fmla="*/ 150 h 165"/>
                  <a:gd name="T66" fmla="*/ 52 w 104"/>
                  <a:gd name="T67" fmla="*/ 152 h 165"/>
                  <a:gd name="T68" fmla="*/ 48 w 104"/>
                  <a:gd name="T69" fmla="*/ 160 h 165"/>
                  <a:gd name="T70" fmla="*/ 46 w 104"/>
                  <a:gd name="T71" fmla="*/ 160 h 165"/>
                  <a:gd name="T72" fmla="*/ 39 w 104"/>
                  <a:gd name="T73" fmla="*/ 156 h 165"/>
                  <a:gd name="T74" fmla="*/ 33 w 104"/>
                  <a:gd name="T75" fmla="*/ 162 h 165"/>
                  <a:gd name="T76" fmla="*/ 25 w 104"/>
                  <a:gd name="T77" fmla="*/ 162 h 165"/>
                  <a:gd name="T78" fmla="*/ 20 w 104"/>
                  <a:gd name="T79" fmla="*/ 160 h 165"/>
                  <a:gd name="T80" fmla="*/ 14 w 104"/>
                  <a:gd name="T81" fmla="*/ 158 h 165"/>
                  <a:gd name="T82" fmla="*/ 12 w 104"/>
                  <a:gd name="T83" fmla="*/ 160 h 165"/>
                  <a:gd name="T84" fmla="*/ 4 w 104"/>
                  <a:gd name="T85" fmla="*/ 160 h 165"/>
                  <a:gd name="T86" fmla="*/ 4 w 104"/>
                  <a:gd name="T87" fmla="*/ 163 h 165"/>
                  <a:gd name="T88" fmla="*/ 2 w 104"/>
                  <a:gd name="T89" fmla="*/ 162 h 165"/>
                  <a:gd name="T90" fmla="*/ 2 w 104"/>
                  <a:gd name="T91" fmla="*/ 158 h 165"/>
                  <a:gd name="T92" fmla="*/ 4 w 104"/>
                  <a:gd name="T93" fmla="*/ 152 h 165"/>
                  <a:gd name="T94" fmla="*/ 4 w 104"/>
                  <a:gd name="T95" fmla="*/ 148 h 165"/>
                  <a:gd name="T96" fmla="*/ 6 w 104"/>
                  <a:gd name="T97" fmla="*/ 142 h 165"/>
                  <a:gd name="T98" fmla="*/ 10 w 104"/>
                  <a:gd name="T99" fmla="*/ 138 h 165"/>
                  <a:gd name="T100" fmla="*/ 14 w 104"/>
                  <a:gd name="T101" fmla="*/ 135 h 165"/>
                  <a:gd name="T102" fmla="*/ 14 w 104"/>
                  <a:gd name="T103" fmla="*/ 131 h 165"/>
                  <a:gd name="T104" fmla="*/ 20 w 104"/>
                  <a:gd name="T105" fmla="*/ 125 h 165"/>
                  <a:gd name="T106" fmla="*/ 18 w 104"/>
                  <a:gd name="T107" fmla="*/ 123 h 165"/>
                  <a:gd name="T108" fmla="*/ 18 w 104"/>
                  <a:gd name="T109" fmla="*/ 115 h 165"/>
                  <a:gd name="T110" fmla="*/ 14 w 104"/>
                  <a:gd name="T111" fmla="*/ 108 h 165"/>
                  <a:gd name="T112" fmla="*/ 16 w 104"/>
                  <a:gd name="T113" fmla="*/ 102 h 165"/>
                  <a:gd name="T114" fmla="*/ 18 w 104"/>
                  <a:gd name="T115" fmla="*/ 92 h 165"/>
                  <a:gd name="T116" fmla="*/ 18 w 104"/>
                  <a:gd name="T117" fmla="*/ 81 h 165"/>
                  <a:gd name="T118" fmla="*/ 18 w 104"/>
                  <a:gd name="T119" fmla="*/ 69 h 165"/>
                  <a:gd name="T120" fmla="*/ 18 w 104"/>
                  <a:gd name="T121" fmla="*/ 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4" h="165">
                    <a:moveTo>
                      <a:pt x="18" y="54"/>
                    </a:moveTo>
                    <a:lnTo>
                      <a:pt x="18" y="52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4" y="14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4" y="37"/>
                    </a:lnTo>
                    <a:lnTo>
                      <a:pt x="104" y="39"/>
                    </a:lnTo>
                    <a:lnTo>
                      <a:pt x="104" y="41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4" y="56"/>
                    </a:lnTo>
                    <a:lnTo>
                      <a:pt x="104" y="58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4" y="64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5"/>
                    </a:lnTo>
                    <a:lnTo>
                      <a:pt x="104" y="87"/>
                    </a:lnTo>
                    <a:lnTo>
                      <a:pt x="104" y="89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102"/>
                    </a:lnTo>
                    <a:lnTo>
                      <a:pt x="104" y="104"/>
                    </a:lnTo>
                    <a:lnTo>
                      <a:pt x="104" y="106"/>
                    </a:lnTo>
                    <a:lnTo>
                      <a:pt x="104" y="108"/>
                    </a:lnTo>
                    <a:lnTo>
                      <a:pt x="104" y="110"/>
                    </a:lnTo>
                    <a:lnTo>
                      <a:pt x="104" y="112"/>
                    </a:lnTo>
                    <a:lnTo>
                      <a:pt x="102" y="112"/>
                    </a:lnTo>
                    <a:lnTo>
                      <a:pt x="100" y="112"/>
                    </a:lnTo>
                    <a:lnTo>
                      <a:pt x="100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2" y="119"/>
                    </a:lnTo>
                    <a:lnTo>
                      <a:pt x="104" y="119"/>
                    </a:lnTo>
                    <a:lnTo>
                      <a:pt x="104" y="121"/>
                    </a:lnTo>
                    <a:lnTo>
                      <a:pt x="102" y="121"/>
                    </a:lnTo>
                    <a:lnTo>
                      <a:pt x="102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98" y="125"/>
                    </a:lnTo>
                    <a:lnTo>
                      <a:pt x="96" y="125"/>
                    </a:lnTo>
                    <a:lnTo>
                      <a:pt x="94" y="125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3" y="127"/>
                    </a:lnTo>
                    <a:lnTo>
                      <a:pt x="83" y="129"/>
                    </a:lnTo>
                    <a:lnTo>
                      <a:pt x="83" y="131"/>
                    </a:lnTo>
                    <a:lnTo>
                      <a:pt x="85" y="131"/>
                    </a:lnTo>
                    <a:lnTo>
                      <a:pt x="85" y="133"/>
                    </a:lnTo>
                    <a:lnTo>
                      <a:pt x="85" y="135"/>
                    </a:lnTo>
                    <a:lnTo>
                      <a:pt x="83" y="135"/>
                    </a:lnTo>
                    <a:lnTo>
                      <a:pt x="83" y="137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77" y="138"/>
                    </a:lnTo>
                    <a:lnTo>
                      <a:pt x="77" y="140"/>
                    </a:lnTo>
                    <a:lnTo>
                      <a:pt x="77" y="142"/>
                    </a:lnTo>
                    <a:lnTo>
                      <a:pt x="77" y="144"/>
                    </a:lnTo>
                    <a:lnTo>
                      <a:pt x="75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6"/>
                    </a:lnTo>
                    <a:lnTo>
                      <a:pt x="69" y="146"/>
                    </a:lnTo>
                    <a:lnTo>
                      <a:pt x="69" y="148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68" y="154"/>
                    </a:lnTo>
                    <a:lnTo>
                      <a:pt x="68" y="156"/>
                    </a:lnTo>
                    <a:lnTo>
                      <a:pt x="66" y="156"/>
                    </a:lnTo>
                    <a:lnTo>
                      <a:pt x="66" y="158"/>
                    </a:lnTo>
                    <a:lnTo>
                      <a:pt x="64" y="158"/>
                    </a:lnTo>
                    <a:lnTo>
                      <a:pt x="64" y="156"/>
                    </a:lnTo>
                    <a:lnTo>
                      <a:pt x="62" y="156"/>
                    </a:lnTo>
                    <a:lnTo>
                      <a:pt x="60" y="156"/>
                    </a:lnTo>
                    <a:lnTo>
                      <a:pt x="60" y="154"/>
                    </a:lnTo>
                    <a:lnTo>
                      <a:pt x="58" y="154"/>
                    </a:lnTo>
                    <a:lnTo>
                      <a:pt x="58" y="152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52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50" y="156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6" y="160"/>
                    </a:lnTo>
                    <a:lnTo>
                      <a:pt x="46" y="162"/>
                    </a:lnTo>
                    <a:lnTo>
                      <a:pt x="44" y="162"/>
                    </a:lnTo>
                    <a:lnTo>
                      <a:pt x="44" y="160"/>
                    </a:lnTo>
                    <a:lnTo>
                      <a:pt x="46" y="160"/>
                    </a:lnTo>
                    <a:lnTo>
                      <a:pt x="44" y="160"/>
                    </a:lnTo>
                    <a:lnTo>
                      <a:pt x="43" y="160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60"/>
                    </a:lnTo>
                    <a:lnTo>
                      <a:pt x="33" y="160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29" y="163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3" y="158"/>
                    </a:lnTo>
                    <a:lnTo>
                      <a:pt x="21" y="158"/>
                    </a:lnTo>
                    <a:lnTo>
                      <a:pt x="20" y="158"/>
                    </a:lnTo>
                    <a:lnTo>
                      <a:pt x="20" y="160"/>
                    </a:lnTo>
                    <a:lnTo>
                      <a:pt x="18" y="160"/>
                    </a:lnTo>
                    <a:lnTo>
                      <a:pt x="18" y="158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8"/>
                    </a:lnTo>
                    <a:lnTo>
                      <a:pt x="14" y="158"/>
                    </a:lnTo>
                    <a:lnTo>
                      <a:pt x="14" y="160"/>
                    </a:lnTo>
                    <a:lnTo>
                      <a:pt x="16" y="160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6" y="158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4" y="162"/>
                    </a:lnTo>
                    <a:lnTo>
                      <a:pt x="6" y="162"/>
                    </a:lnTo>
                    <a:lnTo>
                      <a:pt x="6" y="163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2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2" y="162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8" y="142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2" y="138"/>
                    </a:lnTo>
                    <a:lnTo>
                      <a:pt x="12" y="137"/>
                    </a:lnTo>
                    <a:lnTo>
                      <a:pt x="10" y="137"/>
                    </a:lnTo>
                    <a:lnTo>
                      <a:pt x="12" y="137"/>
                    </a:lnTo>
                    <a:lnTo>
                      <a:pt x="14" y="137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4" y="131"/>
                    </a:lnTo>
                    <a:lnTo>
                      <a:pt x="14" y="133"/>
                    </a:lnTo>
                    <a:lnTo>
                      <a:pt x="16" y="133"/>
                    </a:lnTo>
                    <a:lnTo>
                      <a:pt x="16" y="131"/>
                    </a:lnTo>
                    <a:lnTo>
                      <a:pt x="14" y="131"/>
                    </a:lnTo>
                    <a:lnTo>
                      <a:pt x="16" y="131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4" y="108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9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18" y="81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8" name="Freeform 97"/>
              <p:cNvSpPr>
                <a:spLocks/>
              </p:cNvSpPr>
              <p:nvPr/>
            </p:nvSpPr>
            <p:spPr bwMode="auto">
              <a:xfrm>
                <a:off x="2985557" y="1785127"/>
                <a:ext cx="502181" cy="315420"/>
              </a:xfrm>
              <a:custGeom>
                <a:avLst/>
                <a:gdLst>
                  <a:gd name="T0" fmla="*/ 127 w 242"/>
                  <a:gd name="T1" fmla="*/ 0 h 152"/>
                  <a:gd name="T2" fmla="*/ 142 w 242"/>
                  <a:gd name="T3" fmla="*/ 0 h 152"/>
                  <a:gd name="T4" fmla="*/ 158 w 242"/>
                  <a:gd name="T5" fmla="*/ 0 h 152"/>
                  <a:gd name="T6" fmla="*/ 173 w 242"/>
                  <a:gd name="T7" fmla="*/ 0 h 152"/>
                  <a:gd name="T8" fmla="*/ 188 w 242"/>
                  <a:gd name="T9" fmla="*/ 0 h 152"/>
                  <a:gd name="T10" fmla="*/ 204 w 242"/>
                  <a:gd name="T11" fmla="*/ 0 h 152"/>
                  <a:gd name="T12" fmla="*/ 219 w 242"/>
                  <a:gd name="T13" fmla="*/ 0 h 152"/>
                  <a:gd name="T14" fmla="*/ 235 w 242"/>
                  <a:gd name="T15" fmla="*/ 0 h 152"/>
                  <a:gd name="T16" fmla="*/ 236 w 242"/>
                  <a:gd name="T17" fmla="*/ 6 h 152"/>
                  <a:gd name="T18" fmla="*/ 229 w 242"/>
                  <a:gd name="T19" fmla="*/ 15 h 152"/>
                  <a:gd name="T20" fmla="*/ 236 w 242"/>
                  <a:gd name="T21" fmla="*/ 23 h 152"/>
                  <a:gd name="T22" fmla="*/ 240 w 242"/>
                  <a:gd name="T23" fmla="*/ 34 h 152"/>
                  <a:gd name="T24" fmla="*/ 240 w 242"/>
                  <a:gd name="T25" fmla="*/ 50 h 152"/>
                  <a:gd name="T26" fmla="*/ 240 w 242"/>
                  <a:gd name="T27" fmla="*/ 65 h 152"/>
                  <a:gd name="T28" fmla="*/ 240 w 242"/>
                  <a:gd name="T29" fmla="*/ 81 h 152"/>
                  <a:gd name="T30" fmla="*/ 240 w 242"/>
                  <a:gd name="T31" fmla="*/ 96 h 152"/>
                  <a:gd name="T32" fmla="*/ 236 w 242"/>
                  <a:gd name="T33" fmla="*/ 107 h 152"/>
                  <a:gd name="T34" fmla="*/ 236 w 242"/>
                  <a:gd name="T35" fmla="*/ 119 h 152"/>
                  <a:gd name="T36" fmla="*/ 240 w 242"/>
                  <a:gd name="T37" fmla="*/ 123 h 152"/>
                  <a:gd name="T38" fmla="*/ 238 w 242"/>
                  <a:gd name="T39" fmla="*/ 129 h 152"/>
                  <a:gd name="T40" fmla="*/ 238 w 242"/>
                  <a:gd name="T41" fmla="*/ 136 h 152"/>
                  <a:gd name="T42" fmla="*/ 235 w 242"/>
                  <a:gd name="T43" fmla="*/ 140 h 152"/>
                  <a:gd name="T44" fmla="*/ 236 w 242"/>
                  <a:gd name="T45" fmla="*/ 142 h 152"/>
                  <a:gd name="T46" fmla="*/ 242 w 242"/>
                  <a:gd name="T47" fmla="*/ 152 h 152"/>
                  <a:gd name="T48" fmla="*/ 233 w 242"/>
                  <a:gd name="T49" fmla="*/ 146 h 152"/>
                  <a:gd name="T50" fmla="*/ 225 w 242"/>
                  <a:gd name="T51" fmla="*/ 142 h 152"/>
                  <a:gd name="T52" fmla="*/ 215 w 242"/>
                  <a:gd name="T53" fmla="*/ 136 h 152"/>
                  <a:gd name="T54" fmla="*/ 200 w 242"/>
                  <a:gd name="T55" fmla="*/ 136 h 152"/>
                  <a:gd name="T56" fmla="*/ 190 w 242"/>
                  <a:gd name="T57" fmla="*/ 138 h 152"/>
                  <a:gd name="T58" fmla="*/ 179 w 242"/>
                  <a:gd name="T59" fmla="*/ 132 h 152"/>
                  <a:gd name="T60" fmla="*/ 165 w 242"/>
                  <a:gd name="T61" fmla="*/ 130 h 152"/>
                  <a:gd name="T62" fmla="*/ 150 w 242"/>
                  <a:gd name="T63" fmla="*/ 130 h 152"/>
                  <a:gd name="T64" fmla="*/ 135 w 242"/>
                  <a:gd name="T65" fmla="*/ 130 h 152"/>
                  <a:gd name="T66" fmla="*/ 119 w 242"/>
                  <a:gd name="T67" fmla="*/ 130 h 152"/>
                  <a:gd name="T68" fmla="*/ 104 w 242"/>
                  <a:gd name="T69" fmla="*/ 130 h 152"/>
                  <a:gd name="T70" fmla="*/ 89 w 242"/>
                  <a:gd name="T71" fmla="*/ 130 h 152"/>
                  <a:gd name="T72" fmla="*/ 73 w 242"/>
                  <a:gd name="T73" fmla="*/ 130 h 152"/>
                  <a:gd name="T74" fmla="*/ 58 w 242"/>
                  <a:gd name="T75" fmla="*/ 130 h 152"/>
                  <a:gd name="T76" fmla="*/ 43 w 242"/>
                  <a:gd name="T77" fmla="*/ 130 h 152"/>
                  <a:gd name="T78" fmla="*/ 27 w 242"/>
                  <a:gd name="T79" fmla="*/ 130 h 152"/>
                  <a:gd name="T80" fmla="*/ 12 w 242"/>
                  <a:gd name="T81" fmla="*/ 130 h 152"/>
                  <a:gd name="T82" fmla="*/ 0 w 242"/>
                  <a:gd name="T83" fmla="*/ 127 h 152"/>
                  <a:gd name="T84" fmla="*/ 0 w 242"/>
                  <a:gd name="T85" fmla="*/ 111 h 152"/>
                  <a:gd name="T86" fmla="*/ 0 w 242"/>
                  <a:gd name="T87" fmla="*/ 96 h 152"/>
                  <a:gd name="T88" fmla="*/ 0 w 242"/>
                  <a:gd name="T89" fmla="*/ 81 h 152"/>
                  <a:gd name="T90" fmla="*/ 0 w 242"/>
                  <a:gd name="T91" fmla="*/ 65 h 152"/>
                  <a:gd name="T92" fmla="*/ 0 w 242"/>
                  <a:gd name="T93" fmla="*/ 50 h 152"/>
                  <a:gd name="T94" fmla="*/ 2 w 242"/>
                  <a:gd name="T95" fmla="*/ 36 h 152"/>
                  <a:gd name="T96" fmla="*/ 2 w 242"/>
                  <a:gd name="T97" fmla="*/ 21 h 152"/>
                  <a:gd name="T98" fmla="*/ 2 w 242"/>
                  <a:gd name="T99" fmla="*/ 6 h 152"/>
                  <a:gd name="T100" fmla="*/ 12 w 242"/>
                  <a:gd name="T101" fmla="*/ 0 h 152"/>
                  <a:gd name="T102" fmla="*/ 27 w 242"/>
                  <a:gd name="T103" fmla="*/ 0 h 152"/>
                  <a:gd name="T104" fmla="*/ 43 w 242"/>
                  <a:gd name="T105" fmla="*/ 0 h 152"/>
                  <a:gd name="T106" fmla="*/ 58 w 242"/>
                  <a:gd name="T107" fmla="*/ 0 h 152"/>
                  <a:gd name="T108" fmla="*/ 73 w 242"/>
                  <a:gd name="T109" fmla="*/ 0 h 152"/>
                  <a:gd name="T110" fmla="*/ 89 w 242"/>
                  <a:gd name="T111" fmla="*/ 0 h 152"/>
                  <a:gd name="T112" fmla="*/ 104 w 242"/>
                  <a:gd name="T1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2" h="152">
                    <a:moveTo>
                      <a:pt x="114" y="0"/>
                    </a:move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38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6"/>
                    </a:lnTo>
                    <a:lnTo>
                      <a:pt x="236" y="8"/>
                    </a:lnTo>
                    <a:lnTo>
                      <a:pt x="235" y="8"/>
                    </a:lnTo>
                    <a:lnTo>
                      <a:pt x="235" y="9"/>
                    </a:lnTo>
                    <a:lnTo>
                      <a:pt x="233" y="9"/>
                    </a:lnTo>
                    <a:lnTo>
                      <a:pt x="233" y="11"/>
                    </a:lnTo>
                    <a:lnTo>
                      <a:pt x="231" y="11"/>
                    </a:lnTo>
                    <a:lnTo>
                      <a:pt x="229" y="13"/>
                    </a:lnTo>
                    <a:lnTo>
                      <a:pt x="229" y="15"/>
                    </a:lnTo>
                    <a:lnTo>
                      <a:pt x="229" y="17"/>
                    </a:lnTo>
                    <a:lnTo>
                      <a:pt x="231" y="17"/>
                    </a:lnTo>
                    <a:lnTo>
                      <a:pt x="231" y="19"/>
                    </a:lnTo>
                    <a:lnTo>
                      <a:pt x="233" y="19"/>
                    </a:lnTo>
                    <a:lnTo>
                      <a:pt x="233" y="21"/>
                    </a:lnTo>
                    <a:lnTo>
                      <a:pt x="233" y="23"/>
                    </a:lnTo>
                    <a:lnTo>
                      <a:pt x="235" y="23"/>
                    </a:lnTo>
                    <a:lnTo>
                      <a:pt x="236" y="23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40" y="25"/>
                    </a:lnTo>
                    <a:lnTo>
                      <a:pt x="240" y="27"/>
                    </a:lnTo>
                    <a:lnTo>
                      <a:pt x="240" y="29"/>
                    </a:lnTo>
                    <a:lnTo>
                      <a:pt x="240" y="31"/>
                    </a:lnTo>
                    <a:lnTo>
                      <a:pt x="240" y="33"/>
                    </a:lnTo>
                    <a:lnTo>
                      <a:pt x="240" y="34"/>
                    </a:lnTo>
                    <a:lnTo>
                      <a:pt x="240" y="36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40" y="42"/>
                    </a:lnTo>
                    <a:lnTo>
                      <a:pt x="240" y="44"/>
                    </a:lnTo>
                    <a:lnTo>
                      <a:pt x="240" y="46"/>
                    </a:lnTo>
                    <a:lnTo>
                      <a:pt x="240" y="48"/>
                    </a:lnTo>
                    <a:lnTo>
                      <a:pt x="240" y="50"/>
                    </a:lnTo>
                    <a:lnTo>
                      <a:pt x="240" y="52"/>
                    </a:lnTo>
                    <a:lnTo>
                      <a:pt x="240" y="54"/>
                    </a:lnTo>
                    <a:lnTo>
                      <a:pt x="240" y="56"/>
                    </a:lnTo>
                    <a:lnTo>
                      <a:pt x="240" y="57"/>
                    </a:lnTo>
                    <a:lnTo>
                      <a:pt x="240" y="59"/>
                    </a:lnTo>
                    <a:lnTo>
                      <a:pt x="240" y="61"/>
                    </a:lnTo>
                    <a:lnTo>
                      <a:pt x="240" y="63"/>
                    </a:lnTo>
                    <a:lnTo>
                      <a:pt x="240" y="65"/>
                    </a:lnTo>
                    <a:lnTo>
                      <a:pt x="240" y="67"/>
                    </a:lnTo>
                    <a:lnTo>
                      <a:pt x="240" y="69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0" y="77"/>
                    </a:lnTo>
                    <a:lnTo>
                      <a:pt x="240" y="79"/>
                    </a:lnTo>
                    <a:lnTo>
                      <a:pt x="240" y="81"/>
                    </a:lnTo>
                    <a:lnTo>
                      <a:pt x="240" y="82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40" y="105"/>
                    </a:lnTo>
                    <a:lnTo>
                      <a:pt x="240" y="107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0" y="125"/>
                    </a:lnTo>
                    <a:lnTo>
                      <a:pt x="242" y="125"/>
                    </a:lnTo>
                    <a:lnTo>
                      <a:pt x="240" y="125"/>
                    </a:lnTo>
                    <a:lnTo>
                      <a:pt x="240" y="127"/>
                    </a:lnTo>
                    <a:lnTo>
                      <a:pt x="240" y="125"/>
                    </a:lnTo>
                    <a:lnTo>
                      <a:pt x="240" y="127"/>
                    </a:lnTo>
                    <a:lnTo>
                      <a:pt x="240" y="129"/>
                    </a:lnTo>
                    <a:lnTo>
                      <a:pt x="238" y="129"/>
                    </a:lnTo>
                    <a:lnTo>
                      <a:pt x="240" y="129"/>
                    </a:lnTo>
                    <a:lnTo>
                      <a:pt x="240" y="130"/>
                    </a:lnTo>
                    <a:lnTo>
                      <a:pt x="238" y="130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8" y="134"/>
                    </a:lnTo>
                    <a:lnTo>
                      <a:pt x="238" y="136"/>
                    </a:lnTo>
                    <a:lnTo>
                      <a:pt x="238" y="138"/>
                    </a:lnTo>
                    <a:lnTo>
                      <a:pt x="238" y="136"/>
                    </a:lnTo>
                    <a:lnTo>
                      <a:pt x="236" y="136"/>
                    </a:lnTo>
                    <a:lnTo>
                      <a:pt x="238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5" y="140"/>
                    </a:lnTo>
                    <a:lnTo>
                      <a:pt x="236" y="140"/>
                    </a:lnTo>
                    <a:lnTo>
                      <a:pt x="235" y="140"/>
                    </a:lnTo>
                    <a:lnTo>
                      <a:pt x="235" y="142"/>
                    </a:lnTo>
                    <a:lnTo>
                      <a:pt x="236" y="142"/>
                    </a:lnTo>
                    <a:lnTo>
                      <a:pt x="235" y="142"/>
                    </a:lnTo>
                    <a:lnTo>
                      <a:pt x="236" y="142"/>
                    </a:lnTo>
                    <a:lnTo>
                      <a:pt x="236" y="144"/>
                    </a:lnTo>
                    <a:lnTo>
                      <a:pt x="236" y="142"/>
                    </a:lnTo>
                    <a:lnTo>
                      <a:pt x="236" y="144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36" y="152"/>
                    </a:lnTo>
                    <a:lnTo>
                      <a:pt x="235" y="150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46"/>
                    </a:lnTo>
                    <a:lnTo>
                      <a:pt x="235" y="146"/>
                    </a:lnTo>
                    <a:lnTo>
                      <a:pt x="235" y="144"/>
                    </a:lnTo>
                    <a:lnTo>
                      <a:pt x="233" y="144"/>
                    </a:lnTo>
                    <a:lnTo>
                      <a:pt x="231" y="144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5" y="140"/>
                    </a:lnTo>
                    <a:lnTo>
                      <a:pt x="223" y="140"/>
                    </a:lnTo>
                    <a:lnTo>
                      <a:pt x="221" y="140"/>
                    </a:lnTo>
                    <a:lnTo>
                      <a:pt x="219" y="140"/>
                    </a:lnTo>
                    <a:lnTo>
                      <a:pt x="219" y="138"/>
                    </a:lnTo>
                    <a:lnTo>
                      <a:pt x="217" y="138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2" y="136"/>
                    </a:lnTo>
                    <a:lnTo>
                      <a:pt x="210" y="136"/>
                    </a:lnTo>
                    <a:lnTo>
                      <a:pt x="208" y="136"/>
                    </a:lnTo>
                    <a:lnTo>
                      <a:pt x="206" y="136"/>
                    </a:lnTo>
                    <a:lnTo>
                      <a:pt x="204" y="136"/>
                    </a:lnTo>
                    <a:lnTo>
                      <a:pt x="202" y="136"/>
                    </a:lnTo>
                    <a:lnTo>
                      <a:pt x="200" y="136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6" y="138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87" y="136"/>
                    </a:lnTo>
                    <a:lnTo>
                      <a:pt x="185" y="136"/>
                    </a:lnTo>
                    <a:lnTo>
                      <a:pt x="183" y="136"/>
                    </a:lnTo>
                    <a:lnTo>
                      <a:pt x="183" y="134"/>
                    </a:lnTo>
                    <a:lnTo>
                      <a:pt x="181" y="134"/>
                    </a:lnTo>
                    <a:lnTo>
                      <a:pt x="179" y="132"/>
                    </a:lnTo>
                    <a:lnTo>
                      <a:pt x="177" y="132"/>
                    </a:lnTo>
                    <a:lnTo>
                      <a:pt x="177" y="130"/>
                    </a:lnTo>
                    <a:lnTo>
                      <a:pt x="175" y="130"/>
                    </a:lnTo>
                    <a:lnTo>
                      <a:pt x="173" y="130"/>
                    </a:lnTo>
                    <a:lnTo>
                      <a:pt x="171" y="130"/>
                    </a:lnTo>
                    <a:lnTo>
                      <a:pt x="169" y="130"/>
                    </a:lnTo>
                    <a:lnTo>
                      <a:pt x="167" y="130"/>
                    </a:lnTo>
                    <a:lnTo>
                      <a:pt x="165" y="130"/>
                    </a:lnTo>
                    <a:lnTo>
                      <a:pt x="164" y="130"/>
                    </a:lnTo>
                    <a:lnTo>
                      <a:pt x="162" y="130"/>
                    </a:lnTo>
                    <a:lnTo>
                      <a:pt x="160" y="130"/>
                    </a:lnTo>
                    <a:lnTo>
                      <a:pt x="158" y="130"/>
                    </a:lnTo>
                    <a:lnTo>
                      <a:pt x="156" y="130"/>
                    </a:lnTo>
                    <a:lnTo>
                      <a:pt x="154" y="130"/>
                    </a:lnTo>
                    <a:lnTo>
                      <a:pt x="152" y="130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0" y="130"/>
                    </a:lnTo>
                    <a:lnTo>
                      <a:pt x="139" y="130"/>
                    </a:lnTo>
                    <a:lnTo>
                      <a:pt x="137" y="130"/>
                    </a:lnTo>
                    <a:lnTo>
                      <a:pt x="135" y="130"/>
                    </a:lnTo>
                    <a:lnTo>
                      <a:pt x="133" y="130"/>
                    </a:lnTo>
                    <a:lnTo>
                      <a:pt x="131" y="130"/>
                    </a:lnTo>
                    <a:lnTo>
                      <a:pt x="129" y="130"/>
                    </a:lnTo>
                    <a:lnTo>
                      <a:pt x="127" y="130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0"/>
                    </a:lnTo>
                    <a:lnTo>
                      <a:pt x="119" y="130"/>
                    </a:lnTo>
                    <a:lnTo>
                      <a:pt x="117" y="130"/>
                    </a:lnTo>
                    <a:lnTo>
                      <a:pt x="115" y="130"/>
                    </a:lnTo>
                    <a:lnTo>
                      <a:pt x="114" y="130"/>
                    </a:lnTo>
                    <a:lnTo>
                      <a:pt x="112" y="130"/>
                    </a:lnTo>
                    <a:lnTo>
                      <a:pt x="110" y="130"/>
                    </a:lnTo>
                    <a:lnTo>
                      <a:pt x="108" y="130"/>
                    </a:lnTo>
                    <a:lnTo>
                      <a:pt x="106" y="130"/>
                    </a:lnTo>
                    <a:lnTo>
                      <a:pt x="104" y="130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1" y="130"/>
                    </a:lnTo>
                    <a:lnTo>
                      <a:pt x="89" y="130"/>
                    </a:lnTo>
                    <a:lnTo>
                      <a:pt x="87" y="130"/>
                    </a:lnTo>
                    <a:lnTo>
                      <a:pt x="85" y="130"/>
                    </a:lnTo>
                    <a:lnTo>
                      <a:pt x="83" y="130"/>
                    </a:lnTo>
                    <a:lnTo>
                      <a:pt x="81" y="130"/>
                    </a:lnTo>
                    <a:lnTo>
                      <a:pt x="79" y="130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3" y="130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30"/>
                    </a:lnTo>
                    <a:lnTo>
                      <a:pt x="66" y="130"/>
                    </a:lnTo>
                    <a:lnTo>
                      <a:pt x="64" y="130"/>
                    </a:lnTo>
                    <a:lnTo>
                      <a:pt x="62" y="130"/>
                    </a:lnTo>
                    <a:lnTo>
                      <a:pt x="60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3" y="130"/>
                    </a:lnTo>
                    <a:lnTo>
                      <a:pt x="41" y="130"/>
                    </a:lnTo>
                    <a:lnTo>
                      <a:pt x="39" y="130"/>
                    </a:lnTo>
                    <a:lnTo>
                      <a:pt x="37" y="130"/>
                    </a:lnTo>
                    <a:lnTo>
                      <a:pt x="35" y="130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29" y="130"/>
                    </a:lnTo>
                    <a:lnTo>
                      <a:pt x="27" y="130"/>
                    </a:lnTo>
                    <a:lnTo>
                      <a:pt x="25" y="130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19" y="130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4" y="130"/>
                    </a:lnTo>
                    <a:lnTo>
                      <a:pt x="12" y="130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9" name="Freeform 98"/>
              <p:cNvSpPr>
                <a:spLocks/>
              </p:cNvSpPr>
              <p:nvPr/>
            </p:nvSpPr>
            <p:spPr bwMode="auto">
              <a:xfrm>
                <a:off x="4990132" y="2063195"/>
                <a:ext cx="238641" cy="151485"/>
              </a:xfrm>
              <a:custGeom>
                <a:avLst/>
                <a:gdLst>
                  <a:gd name="T0" fmla="*/ 58 w 115"/>
                  <a:gd name="T1" fmla="*/ 39 h 73"/>
                  <a:gd name="T2" fmla="*/ 52 w 115"/>
                  <a:gd name="T3" fmla="*/ 37 h 73"/>
                  <a:gd name="T4" fmla="*/ 44 w 115"/>
                  <a:gd name="T5" fmla="*/ 37 h 73"/>
                  <a:gd name="T6" fmla="*/ 37 w 115"/>
                  <a:gd name="T7" fmla="*/ 37 h 73"/>
                  <a:gd name="T8" fmla="*/ 29 w 115"/>
                  <a:gd name="T9" fmla="*/ 37 h 73"/>
                  <a:gd name="T10" fmla="*/ 23 w 115"/>
                  <a:gd name="T11" fmla="*/ 39 h 73"/>
                  <a:gd name="T12" fmla="*/ 23 w 115"/>
                  <a:gd name="T13" fmla="*/ 39 h 73"/>
                  <a:gd name="T14" fmla="*/ 21 w 115"/>
                  <a:gd name="T15" fmla="*/ 37 h 73"/>
                  <a:gd name="T16" fmla="*/ 14 w 115"/>
                  <a:gd name="T17" fmla="*/ 37 h 73"/>
                  <a:gd name="T18" fmla="*/ 6 w 115"/>
                  <a:gd name="T19" fmla="*/ 37 h 73"/>
                  <a:gd name="T20" fmla="*/ 0 w 115"/>
                  <a:gd name="T21" fmla="*/ 35 h 73"/>
                  <a:gd name="T22" fmla="*/ 2 w 115"/>
                  <a:gd name="T23" fmla="*/ 27 h 73"/>
                  <a:gd name="T24" fmla="*/ 4 w 115"/>
                  <a:gd name="T25" fmla="*/ 21 h 73"/>
                  <a:gd name="T26" fmla="*/ 4 w 115"/>
                  <a:gd name="T27" fmla="*/ 14 h 73"/>
                  <a:gd name="T28" fmla="*/ 6 w 115"/>
                  <a:gd name="T29" fmla="*/ 8 h 73"/>
                  <a:gd name="T30" fmla="*/ 14 w 115"/>
                  <a:gd name="T31" fmla="*/ 6 h 73"/>
                  <a:gd name="T32" fmla="*/ 19 w 115"/>
                  <a:gd name="T33" fmla="*/ 8 h 73"/>
                  <a:gd name="T34" fmla="*/ 27 w 115"/>
                  <a:gd name="T35" fmla="*/ 8 h 73"/>
                  <a:gd name="T36" fmla="*/ 35 w 115"/>
                  <a:gd name="T37" fmla="*/ 8 h 73"/>
                  <a:gd name="T38" fmla="*/ 42 w 115"/>
                  <a:gd name="T39" fmla="*/ 8 h 73"/>
                  <a:gd name="T40" fmla="*/ 50 w 115"/>
                  <a:gd name="T41" fmla="*/ 8 h 73"/>
                  <a:gd name="T42" fmla="*/ 58 w 115"/>
                  <a:gd name="T43" fmla="*/ 8 h 73"/>
                  <a:gd name="T44" fmla="*/ 65 w 115"/>
                  <a:gd name="T45" fmla="*/ 8 h 73"/>
                  <a:gd name="T46" fmla="*/ 71 w 115"/>
                  <a:gd name="T47" fmla="*/ 6 h 73"/>
                  <a:gd name="T48" fmla="*/ 75 w 115"/>
                  <a:gd name="T49" fmla="*/ 4 h 73"/>
                  <a:gd name="T50" fmla="*/ 81 w 115"/>
                  <a:gd name="T51" fmla="*/ 0 h 73"/>
                  <a:gd name="T52" fmla="*/ 87 w 115"/>
                  <a:gd name="T53" fmla="*/ 2 h 73"/>
                  <a:gd name="T54" fmla="*/ 89 w 115"/>
                  <a:gd name="T55" fmla="*/ 8 h 73"/>
                  <a:gd name="T56" fmla="*/ 94 w 115"/>
                  <a:gd name="T57" fmla="*/ 12 h 73"/>
                  <a:gd name="T58" fmla="*/ 90 w 115"/>
                  <a:gd name="T59" fmla="*/ 16 h 73"/>
                  <a:gd name="T60" fmla="*/ 89 w 115"/>
                  <a:gd name="T61" fmla="*/ 21 h 73"/>
                  <a:gd name="T62" fmla="*/ 90 w 115"/>
                  <a:gd name="T63" fmla="*/ 29 h 73"/>
                  <a:gd name="T64" fmla="*/ 96 w 115"/>
                  <a:gd name="T65" fmla="*/ 33 h 73"/>
                  <a:gd name="T66" fmla="*/ 104 w 115"/>
                  <a:gd name="T67" fmla="*/ 33 h 73"/>
                  <a:gd name="T68" fmla="*/ 110 w 115"/>
                  <a:gd name="T69" fmla="*/ 35 h 73"/>
                  <a:gd name="T70" fmla="*/ 112 w 115"/>
                  <a:gd name="T71" fmla="*/ 41 h 73"/>
                  <a:gd name="T72" fmla="*/ 113 w 115"/>
                  <a:gd name="T73" fmla="*/ 46 h 73"/>
                  <a:gd name="T74" fmla="*/ 113 w 115"/>
                  <a:gd name="T75" fmla="*/ 52 h 73"/>
                  <a:gd name="T76" fmla="*/ 112 w 115"/>
                  <a:gd name="T77" fmla="*/ 58 h 73"/>
                  <a:gd name="T78" fmla="*/ 108 w 115"/>
                  <a:gd name="T79" fmla="*/ 62 h 73"/>
                  <a:gd name="T80" fmla="*/ 108 w 115"/>
                  <a:gd name="T81" fmla="*/ 56 h 73"/>
                  <a:gd name="T82" fmla="*/ 100 w 115"/>
                  <a:gd name="T83" fmla="*/ 58 h 73"/>
                  <a:gd name="T84" fmla="*/ 96 w 115"/>
                  <a:gd name="T85" fmla="*/ 58 h 73"/>
                  <a:gd name="T86" fmla="*/ 96 w 115"/>
                  <a:gd name="T87" fmla="*/ 62 h 73"/>
                  <a:gd name="T88" fmla="*/ 100 w 115"/>
                  <a:gd name="T89" fmla="*/ 64 h 73"/>
                  <a:gd name="T90" fmla="*/ 106 w 115"/>
                  <a:gd name="T91" fmla="*/ 66 h 73"/>
                  <a:gd name="T92" fmla="*/ 108 w 115"/>
                  <a:gd name="T93" fmla="*/ 64 h 73"/>
                  <a:gd name="T94" fmla="*/ 112 w 115"/>
                  <a:gd name="T95" fmla="*/ 64 h 73"/>
                  <a:gd name="T96" fmla="*/ 113 w 115"/>
                  <a:gd name="T97" fmla="*/ 69 h 73"/>
                  <a:gd name="T98" fmla="*/ 110 w 115"/>
                  <a:gd name="T99" fmla="*/ 73 h 73"/>
                  <a:gd name="T100" fmla="*/ 102 w 115"/>
                  <a:gd name="T101" fmla="*/ 71 h 73"/>
                  <a:gd name="T102" fmla="*/ 96 w 115"/>
                  <a:gd name="T103" fmla="*/ 69 h 73"/>
                  <a:gd name="T104" fmla="*/ 90 w 115"/>
                  <a:gd name="T105" fmla="*/ 67 h 73"/>
                  <a:gd name="T106" fmla="*/ 87 w 115"/>
                  <a:gd name="T107" fmla="*/ 71 h 73"/>
                  <a:gd name="T108" fmla="*/ 81 w 115"/>
                  <a:gd name="T109" fmla="*/ 69 h 73"/>
                  <a:gd name="T110" fmla="*/ 81 w 115"/>
                  <a:gd name="T111" fmla="*/ 66 h 73"/>
                  <a:gd name="T112" fmla="*/ 75 w 115"/>
                  <a:gd name="T113" fmla="*/ 62 h 73"/>
                  <a:gd name="T114" fmla="*/ 75 w 115"/>
                  <a:gd name="T115" fmla="*/ 56 h 73"/>
                  <a:gd name="T116" fmla="*/ 75 w 115"/>
                  <a:gd name="T117" fmla="*/ 52 h 73"/>
                  <a:gd name="T118" fmla="*/ 69 w 115"/>
                  <a:gd name="T119" fmla="*/ 48 h 73"/>
                  <a:gd name="T120" fmla="*/ 67 w 115"/>
                  <a:gd name="T121" fmla="*/ 43 h 73"/>
                  <a:gd name="T122" fmla="*/ 64 w 115"/>
                  <a:gd name="T123" fmla="*/ 3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73">
                    <a:moveTo>
                      <a:pt x="64" y="39"/>
                    </a:moveTo>
                    <a:lnTo>
                      <a:pt x="62" y="39"/>
                    </a:lnTo>
                    <a:lnTo>
                      <a:pt x="60" y="39"/>
                    </a:lnTo>
                    <a:lnTo>
                      <a:pt x="58" y="39"/>
                    </a:lnTo>
                    <a:lnTo>
                      <a:pt x="56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2" y="37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46" y="37"/>
                    </a:lnTo>
                    <a:lnTo>
                      <a:pt x="44" y="37"/>
                    </a:lnTo>
                    <a:lnTo>
                      <a:pt x="42" y="37"/>
                    </a:lnTo>
                    <a:lnTo>
                      <a:pt x="41" y="37"/>
                    </a:lnTo>
                    <a:lnTo>
                      <a:pt x="39" y="37"/>
                    </a:lnTo>
                    <a:lnTo>
                      <a:pt x="37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9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4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7"/>
                    </a:lnTo>
                    <a:lnTo>
                      <a:pt x="89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3" y="43"/>
                    </a:lnTo>
                    <a:lnTo>
                      <a:pt x="113" y="44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2" y="56"/>
                    </a:lnTo>
                    <a:lnTo>
                      <a:pt x="112" y="58"/>
                    </a:lnTo>
                    <a:lnTo>
                      <a:pt x="112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6" y="60"/>
                    </a:lnTo>
                    <a:lnTo>
                      <a:pt x="106" y="58"/>
                    </a:lnTo>
                    <a:lnTo>
                      <a:pt x="108" y="58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4" y="56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98" y="58"/>
                    </a:lnTo>
                    <a:lnTo>
                      <a:pt x="96" y="58"/>
                    </a:lnTo>
                    <a:lnTo>
                      <a:pt x="96" y="60"/>
                    </a:lnTo>
                    <a:lnTo>
                      <a:pt x="94" y="60"/>
                    </a:lnTo>
                    <a:lnTo>
                      <a:pt x="94" y="62"/>
                    </a:lnTo>
                    <a:lnTo>
                      <a:pt x="96" y="62"/>
                    </a:lnTo>
                    <a:lnTo>
                      <a:pt x="98" y="62"/>
                    </a:lnTo>
                    <a:lnTo>
                      <a:pt x="98" y="64"/>
                    </a:lnTo>
                    <a:lnTo>
                      <a:pt x="98" y="66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2" y="66"/>
                    </a:lnTo>
                    <a:lnTo>
                      <a:pt x="104" y="66"/>
                    </a:lnTo>
                    <a:lnTo>
                      <a:pt x="106" y="66"/>
                    </a:lnTo>
                    <a:lnTo>
                      <a:pt x="108" y="66"/>
                    </a:lnTo>
                    <a:lnTo>
                      <a:pt x="106" y="66"/>
                    </a:lnTo>
                    <a:lnTo>
                      <a:pt x="106" y="64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2" y="66"/>
                    </a:lnTo>
                    <a:lnTo>
                      <a:pt x="112" y="67"/>
                    </a:lnTo>
                    <a:lnTo>
                      <a:pt x="113" y="67"/>
                    </a:lnTo>
                    <a:lnTo>
                      <a:pt x="113" y="69"/>
                    </a:lnTo>
                    <a:lnTo>
                      <a:pt x="113" y="71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0" y="73"/>
                    </a:lnTo>
                    <a:lnTo>
                      <a:pt x="108" y="73"/>
                    </a:lnTo>
                    <a:lnTo>
                      <a:pt x="106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0" y="71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0" y="67"/>
                    </a:lnTo>
                    <a:lnTo>
                      <a:pt x="89" y="67"/>
                    </a:lnTo>
                    <a:lnTo>
                      <a:pt x="89" y="69"/>
                    </a:lnTo>
                    <a:lnTo>
                      <a:pt x="87" y="69"/>
                    </a:lnTo>
                    <a:lnTo>
                      <a:pt x="87" y="71"/>
                    </a:lnTo>
                    <a:lnTo>
                      <a:pt x="85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1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6"/>
                    </a:lnTo>
                    <a:lnTo>
                      <a:pt x="79" y="66"/>
                    </a:lnTo>
                    <a:lnTo>
                      <a:pt x="77" y="66"/>
                    </a:lnTo>
                    <a:lnTo>
                      <a:pt x="77" y="64"/>
                    </a:lnTo>
                    <a:lnTo>
                      <a:pt x="75" y="62"/>
                    </a:lnTo>
                    <a:lnTo>
                      <a:pt x="75" y="64"/>
                    </a:lnTo>
                    <a:lnTo>
                      <a:pt x="75" y="60"/>
                    </a:lnTo>
                    <a:lnTo>
                      <a:pt x="75" y="58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69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7" y="44"/>
                    </a:lnTo>
                    <a:lnTo>
                      <a:pt x="67" y="43"/>
                    </a:lnTo>
                    <a:lnTo>
                      <a:pt x="65" y="43"/>
                    </a:lnTo>
                    <a:lnTo>
                      <a:pt x="65" y="41"/>
                    </a:lnTo>
                    <a:lnTo>
                      <a:pt x="65" y="39"/>
                    </a:lnTo>
                    <a:lnTo>
                      <a:pt x="64" y="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0" name="Freeform 99"/>
              <p:cNvSpPr>
                <a:spLocks/>
              </p:cNvSpPr>
              <p:nvPr/>
            </p:nvSpPr>
            <p:spPr bwMode="auto">
              <a:xfrm>
                <a:off x="4321940" y="2362013"/>
                <a:ext cx="556135" cy="242791"/>
              </a:xfrm>
              <a:custGeom>
                <a:avLst/>
                <a:gdLst>
                  <a:gd name="T0" fmla="*/ 207 w 268"/>
                  <a:gd name="T1" fmla="*/ 23 h 117"/>
                  <a:gd name="T2" fmla="*/ 211 w 268"/>
                  <a:gd name="T3" fmla="*/ 25 h 117"/>
                  <a:gd name="T4" fmla="*/ 207 w 268"/>
                  <a:gd name="T5" fmla="*/ 31 h 117"/>
                  <a:gd name="T6" fmla="*/ 201 w 268"/>
                  <a:gd name="T7" fmla="*/ 42 h 117"/>
                  <a:gd name="T8" fmla="*/ 209 w 268"/>
                  <a:gd name="T9" fmla="*/ 44 h 117"/>
                  <a:gd name="T10" fmla="*/ 218 w 268"/>
                  <a:gd name="T11" fmla="*/ 52 h 117"/>
                  <a:gd name="T12" fmla="*/ 228 w 268"/>
                  <a:gd name="T13" fmla="*/ 60 h 117"/>
                  <a:gd name="T14" fmla="*/ 243 w 268"/>
                  <a:gd name="T15" fmla="*/ 62 h 117"/>
                  <a:gd name="T16" fmla="*/ 255 w 268"/>
                  <a:gd name="T17" fmla="*/ 60 h 117"/>
                  <a:gd name="T18" fmla="*/ 267 w 268"/>
                  <a:gd name="T19" fmla="*/ 62 h 117"/>
                  <a:gd name="T20" fmla="*/ 259 w 268"/>
                  <a:gd name="T21" fmla="*/ 73 h 117"/>
                  <a:gd name="T22" fmla="*/ 253 w 268"/>
                  <a:gd name="T23" fmla="*/ 87 h 117"/>
                  <a:gd name="T24" fmla="*/ 245 w 268"/>
                  <a:gd name="T25" fmla="*/ 100 h 117"/>
                  <a:gd name="T26" fmla="*/ 249 w 268"/>
                  <a:gd name="T27" fmla="*/ 114 h 117"/>
                  <a:gd name="T28" fmla="*/ 234 w 268"/>
                  <a:gd name="T29" fmla="*/ 117 h 117"/>
                  <a:gd name="T30" fmla="*/ 217 w 268"/>
                  <a:gd name="T31" fmla="*/ 117 h 117"/>
                  <a:gd name="T32" fmla="*/ 207 w 268"/>
                  <a:gd name="T33" fmla="*/ 117 h 117"/>
                  <a:gd name="T34" fmla="*/ 190 w 268"/>
                  <a:gd name="T35" fmla="*/ 117 h 117"/>
                  <a:gd name="T36" fmla="*/ 172 w 268"/>
                  <a:gd name="T37" fmla="*/ 117 h 117"/>
                  <a:gd name="T38" fmla="*/ 155 w 268"/>
                  <a:gd name="T39" fmla="*/ 117 h 117"/>
                  <a:gd name="T40" fmla="*/ 138 w 268"/>
                  <a:gd name="T41" fmla="*/ 117 h 117"/>
                  <a:gd name="T42" fmla="*/ 121 w 268"/>
                  <a:gd name="T43" fmla="*/ 117 h 117"/>
                  <a:gd name="T44" fmla="*/ 103 w 268"/>
                  <a:gd name="T45" fmla="*/ 117 h 117"/>
                  <a:gd name="T46" fmla="*/ 86 w 268"/>
                  <a:gd name="T47" fmla="*/ 117 h 117"/>
                  <a:gd name="T48" fmla="*/ 71 w 268"/>
                  <a:gd name="T49" fmla="*/ 115 h 117"/>
                  <a:gd name="T50" fmla="*/ 59 w 268"/>
                  <a:gd name="T51" fmla="*/ 114 h 117"/>
                  <a:gd name="T52" fmla="*/ 44 w 268"/>
                  <a:gd name="T53" fmla="*/ 115 h 117"/>
                  <a:gd name="T54" fmla="*/ 26 w 268"/>
                  <a:gd name="T55" fmla="*/ 115 h 117"/>
                  <a:gd name="T56" fmla="*/ 9 w 268"/>
                  <a:gd name="T57" fmla="*/ 115 h 117"/>
                  <a:gd name="T58" fmla="*/ 5 w 268"/>
                  <a:gd name="T59" fmla="*/ 114 h 117"/>
                  <a:gd name="T60" fmla="*/ 17 w 268"/>
                  <a:gd name="T61" fmla="*/ 108 h 117"/>
                  <a:gd name="T62" fmla="*/ 23 w 268"/>
                  <a:gd name="T63" fmla="*/ 104 h 117"/>
                  <a:gd name="T64" fmla="*/ 30 w 268"/>
                  <a:gd name="T65" fmla="*/ 94 h 117"/>
                  <a:gd name="T66" fmla="*/ 42 w 268"/>
                  <a:gd name="T67" fmla="*/ 89 h 117"/>
                  <a:gd name="T68" fmla="*/ 51 w 268"/>
                  <a:gd name="T69" fmla="*/ 81 h 117"/>
                  <a:gd name="T70" fmla="*/ 55 w 268"/>
                  <a:gd name="T71" fmla="*/ 83 h 117"/>
                  <a:gd name="T72" fmla="*/ 59 w 268"/>
                  <a:gd name="T73" fmla="*/ 89 h 117"/>
                  <a:gd name="T74" fmla="*/ 73 w 268"/>
                  <a:gd name="T75" fmla="*/ 89 h 117"/>
                  <a:gd name="T76" fmla="*/ 82 w 268"/>
                  <a:gd name="T77" fmla="*/ 89 h 117"/>
                  <a:gd name="T78" fmla="*/ 88 w 268"/>
                  <a:gd name="T79" fmla="*/ 85 h 117"/>
                  <a:gd name="T80" fmla="*/ 98 w 268"/>
                  <a:gd name="T81" fmla="*/ 81 h 117"/>
                  <a:gd name="T82" fmla="*/ 107 w 268"/>
                  <a:gd name="T83" fmla="*/ 77 h 117"/>
                  <a:gd name="T84" fmla="*/ 109 w 268"/>
                  <a:gd name="T85" fmla="*/ 73 h 117"/>
                  <a:gd name="T86" fmla="*/ 109 w 268"/>
                  <a:gd name="T87" fmla="*/ 67 h 117"/>
                  <a:gd name="T88" fmla="*/ 117 w 268"/>
                  <a:gd name="T89" fmla="*/ 56 h 117"/>
                  <a:gd name="T90" fmla="*/ 124 w 268"/>
                  <a:gd name="T91" fmla="*/ 46 h 117"/>
                  <a:gd name="T92" fmla="*/ 128 w 268"/>
                  <a:gd name="T93" fmla="*/ 37 h 117"/>
                  <a:gd name="T94" fmla="*/ 140 w 268"/>
                  <a:gd name="T95" fmla="*/ 42 h 117"/>
                  <a:gd name="T96" fmla="*/ 146 w 268"/>
                  <a:gd name="T97" fmla="*/ 31 h 117"/>
                  <a:gd name="T98" fmla="*/ 153 w 268"/>
                  <a:gd name="T99" fmla="*/ 29 h 117"/>
                  <a:gd name="T100" fmla="*/ 159 w 268"/>
                  <a:gd name="T101" fmla="*/ 21 h 117"/>
                  <a:gd name="T102" fmla="*/ 163 w 268"/>
                  <a:gd name="T103" fmla="*/ 16 h 117"/>
                  <a:gd name="T104" fmla="*/ 167 w 268"/>
                  <a:gd name="T105" fmla="*/ 6 h 117"/>
                  <a:gd name="T106" fmla="*/ 174 w 268"/>
                  <a:gd name="T107" fmla="*/ 4 h 117"/>
                  <a:gd name="T108" fmla="*/ 184 w 268"/>
                  <a:gd name="T109" fmla="*/ 12 h 117"/>
                  <a:gd name="T110" fmla="*/ 188 w 268"/>
                  <a:gd name="T111" fmla="*/ 6 h 117"/>
                  <a:gd name="T112" fmla="*/ 195 w 268"/>
                  <a:gd name="T113" fmla="*/ 12 h 117"/>
                  <a:gd name="T114" fmla="*/ 199 w 268"/>
                  <a:gd name="T115" fmla="*/ 1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8" h="117">
                    <a:moveTo>
                      <a:pt x="201" y="18"/>
                    </a:moveTo>
                    <a:lnTo>
                      <a:pt x="203" y="18"/>
                    </a:lnTo>
                    <a:lnTo>
                      <a:pt x="203" y="19"/>
                    </a:lnTo>
                    <a:lnTo>
                      <a:pt x="205" y="19"/>
                    </a:lnTo>
                    <a:lnTo>
                      <a:pt x="205" y="21"/>
                    </a:lnTo>
                    <a:lnTo>
                      <a:pt x="205" y="19"/>
                    </a:lnTo>
                    <a:lnTo>
                      <a:pt x="205" y="21"/>
                    </a:lnTo>
                    <a:lnTo>
                      <a:pt x="207" y="21"/>
                    </a:lnTo>
                    <a:lnTo>
                      <a:pt x="207" y="23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09" y="29"/>
                    </a:lnTo>
                    <a:lnTo>
                      <a:pt x="209" y="31"/>
                    </a:lnTo>
                    <a:lnTo>
                      <a:pt x="207" y="31"/>
                    </a:lnTo>
                    <a:lnTo>
                      <a:pt x="207" y="33"/>
                    </a:lnTo>
                    <a:lnTo>
                      <a:pt x="207" y="35"/>
                    </a:lnTo>
                    <a:lnTo>
                      <a:pt x="205" y="35"/>
                    </a:lnTo>
                    <a:lnTo>
                      <a:pt x="203" y="35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1" y="39"/>
                    </a:lnTo>
                    <a:lnTo>
                      <a:pt x="201" y="41"/>
                    </a:lnTo>
                    <a:lnTo>
                      <a:pt x="201" y="42"/>
                    </a:lnTo>
                    <a:lnTo>
                      <a:pt x="201" y="44"/>
                    </a:lnTo>
                    <a:lnTo>
                      <a:pt x="201" y="46"/>
                    </a:lnTo>
                    <a:lnTo>
                      <a:pt x="203" y="46"/>
                    </a:lnTo>
                    <a:lnTo>
                      <a:pt x="205" y="46"/>
                    </a:lnTo>
                    <a:lnTo>
                      <a:pt x="207" y="46"/>
                    </a:lnTo>
                    <a:lnTo>
                      <a:pt x="207" y="44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4"/>
                    </a:lnTo>
                    <a:lnTo>
                      <a:pt x="211" y="44"/>
                    </a:lnTo>
                    <a:lnTo>
                      <a:pt x="211" y="46"/>
                    </a:lnTo>
                    <a:lnTo>
                      <a:pt x="211" y="48"/>
                    </a:lnTo>
                    <a:lnTo>
                      <a:pt x="213" y="48"/>
                    </a:lnTo>
                    <a:lnTo>
                      <a:pt x="213" y="50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17" y="52"/>
                    </a:lnTo>
                    <a:lnTo>
                      <a:pt x="218" y="52"/>
                    </a:lnTo>
                    <a:lnTo>
                      <a:pt x="220" y="52"/>
                    </a:lnTo>
                    <a:lnTo>
                      <a:pt x="220" y="54"/>
                    </a:lnTo>
                    <a:lnTo>
                      <a:pt x="222" y="54"/>
                    </a:lnTo>
                    <a:lnTo>
                      <a:pt x="224" y="54"/>
                    </a:lnTo>
                    <a:lnTo>
                      <a:pt x="224" y="56"/>
                    </a:lnTo>
                    <a:lnTo>
                      <a:pt x="226" y="56"/>
                    </a:lnTo>
                    <a:lnTo>
                      <a:pt x="226" y="58"/>
                    </a:lnTo>
                    <a:lnTo>
                      <a:pt x="228" y="58"/>
                    </a:lnTo>
                    <a:lnTo>
                      <a:pt x="228" y="60"/>
                    </a:lnTo>
                    <a:lnTo>
                      <a:pt x="230" y="60"/>
                    </a:lnTo>
                    <a:lnTo>
                      <a:pt x="230" y="62"/>
                    </a:lnTo>
                    <a:lnTo>
                      <a:pt x="232" y="62"/>
                    </a:lnTo>
                    <a:lnTo>
                      <a:pt x="234" y="62"/>
                    </a:lnTo>
                    <a:lnTo>
                      <a:pt x="234" y="64"/>
                    </a:lnTo>
                    <a:lnTo>
                      <a:pt x="236" y="64"/>
                    </a:lnTo>
                    <a:lnTo>
                      <a:pt x="240" y="62"/>
                    </a:lnTo>
                    <a:lnTo>
                      <a:pt x="242" y="62"/>
                    </a:lnTo>
                    <a:lnTo>
                      <a:pt x="243" y="62"/>
                    </a:lnTo>
                    <a:lnTo>
                      <a:pt x="243" y="64"/>
                    </a:lnTo>
                    <a:lnTo>
                      <a:pt x="245" y="64"/>
                    </a:lnTo>
                    <a:lnTo>
                      <a:pt x="247" y="64"/>
                    </a:lnTo>
                    <a:lnTo>
                      <a:pt x="249" y="64"/>
                    </a:lnTo>
                    <a:lnTo>
                      <a:pt x="249" y="62"/>
                    </a:lnTo>
                    <a:lnTo>
                      <a:pt x="251" y="62"/>
                    </a:lnTo>
                    <a:lnTo>
                      <a:pt x="253" y="62"/>
                    </a:lnTo>
                    <a:lnTo>
                      <a:pt x="253" y="60"/>
                    </a:lnTo>
                    <a:lnTo>
                      <a:pt x="255" y="60"/>
                    </a:lnTo>
                    <a:lnTo>
                      <a:pt x="257" y="60"/>
                    </a:lnTo>
                    <a:lnTo>
                      <a:pt x="259" y="60"/>
                    </a:lnTo>
                    <a:lnTo>
                      <a:pt x="261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8"/>
                    </a:lnTo>
                    <a:lnTo>
                      <a:pt x="268" y="58"/>
                    </a:lnTo>
                    <a:lnTo>
                      <a:pt x="268" y="60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6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59" y="69"/>
                    </a:lnTo>
                    <a:lnTo>
                      <a:pt x="259" y="71"/>
                    </a:lnTo>
                    <a:lnTo>
                      <a:pt x="259" y="73"/>
                    </a:lnTo>
                    <a:lnTo>
                      <a:pt x="257" y="73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7" y="79"/>
                    </a:lnTo>
                    <a:lnTo>
                      <a:pt x="255" y="79"/>
                    </a:lnTo>
                    <a:lnTo>
                      <a:pt x="255" y="81"/>
                    </a:lnTo>
                    <a:lnTo>
                      <a:pt x="255" y="83"/>
                    </a:lnTo>
                    <a:lnTo>
                      <a:pt x="253" y="85"/>
                    </a:lnTo>
                    <a:lnTo>
                      <a:pt x="253" y="87"/>
                    </a:lnTo>
                    <a:lnTo>
                      <a:pt x="251" y="89"/>
                    </a:lnTo>
                    <a:lnTo>
                      <a:pt x="251" y="90"/>
                    </a:lnTo>
                    <a:lnTo>
                      <a:pt x="251" y="92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7" y="94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45" y="100"/>
                    </a:lnTo>
                    <a:lnTo>
                      <a:pt x="245" y="102"/>
                    </a:lnTo>
                    <a:lnTo>
                      <a:pt x="245" y="104"/>
                    </a:lnTo>
                    <a:lnTo>
                      <a:pt x="245" y="106"/>
                    </a:lnTo>
                    <a:lnTo>
                      <a:pt x="245" y="108"/>
                    </a:lnTo>
                    <a:lnTo>
                      <a:pt x="247" y="108"/>
                    </a:lnTo>
                    <a:lnTo>
                      <a:pt x="247" y="110"/>
                    </a:lnTo>
                    <a:lnTo>
                      <a:pt x="247" y="112"/>
                    </a:lnTo>
                    <a:lnTo>
                      <a:pt x="247" y="114"/>
                    </a:lnTo>
                    <a:lnTo>
                      <a:pt x="249" y="114"/>
                    </a:lnTo>
                    <a:lnTo>
                      <a:pt x="249" y="117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2" y="117"/>
                    </a:lnTo>
                    <a:lnTo>
                      <a:pt x="240" y="117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2" y="117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2" y="117"/>
                    </a:lnTo>
                    <a:lnTo>
                      <a:pt x="220" y="117"/>
                    </a:lnTo>
                    <a:lnTo>
                      <a:pt x="218" y="117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7" y="117"/>
                    </a:lnTo>
                    <a:lnTo>
                      <a:pt x="195" y="117"/>
                    </a:lnTo>
                    <a:lnTo>
                      <a:pt x="194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88" y="117"/>
                    </a:lnTo>
                    <a:lnTo>
                      <a:pt x="186" y="117"/>
                    </a:lnTo>
                    <a:lnTo>
                      <a:pt x="184" y="117"/>
                    </a:lnTo>
                    <a:lnTo>
                      <a:pt x="182" y="117"/>
                    </a:lnTo>
                    <a:lnTo>
                      <a:pt x="180" y="117"/>
                    </a:lnTo>
                    <a:lnTo>
                      <a:pt x="178" y="117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2" y="117"/>
                    </a:lnTo>
                    <a:lnTo>
                      <a:pt x="170" y="117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1" y="117"/>
                    </a:lnTo>
                    <a:lnTo>
                      <a:pt x="159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3" y="117"/>
                    </a:lnTo>
                    <a:lnTo>
                      <a:pt x="151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6" y="117"/>
                    </a:lnTo>
                    <a:lnTo>
                      <a:pt x="144" y="117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38" y="117"/>
                    </a:lnTo>
                    <a:lnTo>
                      <a:pt x="136" y="117"/>
                    </a:lnTo>
                    <a:lnTo>
                      <a:pt x="134" y="117"/>
                    </a:lnTo>
                    <a:lnTo>
                      <a:pt x="132" y="117"/>
                    </a:lnTo>
                    <a:lnTo>
                      <a:pt x="130" y="117"/>
                    </a:lnTo>
                    <a:lnTo>
                      <a:pt x="128" y="117"/>
                    </a:lnTo>
                    <a:lnTo>
                      <a:pt x="126" y="117"/>
                    </a:lnTo>
                    <a:lnTo>
                      <a:pt x="124" y="117"/>
                    </a:lnTo>
                    <a:lnTo>
                      <a:pt x="122" y="117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7" y="117"/>
                    </a:lnTo>
                    <a:lnTo>
                      <a:pt x="115" y="117"/>
                    </a:lnTo>
                    <a:lnTo>
                      <a:pt x="113" y="117"/>
                    </a:lnTo>
                    <a:lnTo>
                      <a:pt x="111" y="117"/>
                    </a:lnTo>
                    <a:lnTo>
                      <a:pt x="109" y="117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7"/>
                    </a:lnTo>
                    <a:lnTo>
                      <a:pt x="84" y="117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6" y="115"/>
                    </a:lnTo>
                    <a:lnTo>
                      <a:pt x="74" y="115"/>
                    </a:lnTo>
                    <a:lnTo>
                      <a:pt x="73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7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1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57" y="114"/>
                    </a:lnTo>
                    <a:lnTo>
                      <a:pt x="55" y="114"/>
                    </a:lnTo>
                    <a:lnTo>
                      <a:pt x="55" y="115"/>
                    </a:lnTo>
                    <a:lnTo>
                      <a:pt x="53" y="115"/>
                    </a:lnTo>
                    <a:lnTo>
                      <a:pt x="51" y="115"/>
                    </a:lnTo>
                    <a:lnTo>
                      <a:pt x="50" y="115"/>
                    </a:lnTo>
                    <a:lnTo>
                      <a:pt x="48" y="115"/>
                    </a:lnTo>
                    <a:lnTo>
                      <a:pt x="46" y="115"/>
                    </a:lnTo>
                    <a:lnTo>
                      <a:pt x="44" y="115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38" y="115"/>
                    </a:lnTo>
                    <a:lnTo>
                      <a:pt x="36" y="115"/>
                    </a:lnTo>
                    <a:lnTo>
                      <a:pt x="34" y="115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1" y="115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3" y="115"/>
                    </a:lnTo>
                    <a:lnTo>
                      <a:pt x="11" y="115"/>
                    </a:lnTo>
                    <a:lnTo>
                      <a:pt x="9" y="115"/>
                    </a:lnTo>
                    <a:lnTo>
                      <a:pt x="7" y="115"/>
                    </a:lnTo>
                    <a:lnTo>
                      <a:pt x="5" y="115"/>
                    </a:lnTo>
                    <a:lnTo>
                      <a:pt x="3" y="115"/>
                    </a:lnTo>
                    <a:lnTo>
                      <a:pt x="1" y="115"/>
                    </a:lnTo>
                    <a:lnTo>
                      <a:pt x="0" y="115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3" y="114"/>
                    </a:lnTo>
                    <a:lnTo>
                      <a:pt x="5" y="114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7" y="110"/>
                    </a:lnTo>
                    <a:lnTo>
                      <a:pt x="17" y="108"/>
                    </a:lnTo>
                    <a:lnTo>
                      <a:pt x="19" y="108"/>
                    </a:lnTo>
                    <a:lnTo>
                      <a:pt x="19" y="106"/>
                    </a:lnTo>
                    <a:lnTo>
                      <a:pt x="21" y="106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2" y="94"/>
                    </a:lnTo>
                    <a:lnTo>
                      <a:pt x="32" y="92"/>
                    </a:lnTo>
                    <a:lnTo>
                      <a:pt x="34" y="92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0" y="89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46" y="85"/>
                    </a:lnTo>
                    <a:lnTo>
                      <a:pt x="48" y="85"/>
                    </a:lnTo>
                    <a:lnTo>
                      <a:pt x="48" y="83"/>
                    </a:lnTo>
                    <a:lnTo>
                      <a:pt x="50" y="83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79"/>
                    </a:lnTo>
                    <a:lnTo>
                      <a:pt x="53" y="77"/>
                    </a:lnTo>
                    <a:lnTo>
                      <a:pt x="53" y="79"/>
                    </a:lnTo>
                    <a:lnTo>
                      <a:pt x="55" y="79"/>
                    </a:lnTo>
                    <a:lnTo>
                      <a:pt x="53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5" y="83"/>
                    </a:lnTo>
                    <a:lnTo>
                      <a:pt x="55" y="81"/>
                    </a:lnTo>
                    <a:lnTo>
                      <a:pt x="55" y="83"/>
                    </a:lnTo>
                    <a:lnTo>
                      <a:pt x="55" y="85"/>
                    </a:lnTo>
                    <a:lnTo>
                      <a:pt x="55" y="87"/>
                    </a:lnTo>
                    <a:lnTo>
                      <a:pt x="57" y="87"/>
                    </a:lnTo>
                    <a:lnTo>
                      <a:pt x="57" y="85"/>
                    </a:lnTo>
                    <a:lnTo>
                      <a:pt x="57" y="87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1" y="89"/>
                    </a:lnTo>
                    <a:lnTo>
                      <a:pt x="61" y="90"/>
                    </a:lnTo>
                    <a:lnTo>
                      <a:pt x="63" y="90"/>
                    </a:lnTo>
                    <a:lnTo>
                      <a:pt x="65" y="90"/>
                    </a:lnTo>
                    <a:lnTo>
                      <a:pt x="67" y="90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73" y="89"/>
                    </a:lnTo>
                    <a:lnTo>
                      <a:pt x="73" y="87"/>
                    </a:lnTo>
                    <a:lnTo>
                      <a:pt x="74" y="87"/>
                    </a:lnTo>
                    <a:lnTo>
                      <a:pt x="74" y="89"/>
                    </a:lnTo>
                    <a:lnTo>
                      <a:pt x="76" y="89"/>
                    </a:lnTo>
                    <a:lnTo>
                      <a:pt x="76" y="90"/>
                    </a:lnTo>
                    <a:lnTo>
                      <a:pt x="78" y="90"/>
                    </a:lnTo>
                    <a:lnTo>
                      <a:pt x="78" y="89"/>
                    </a:lnTo>
                    <a:lnTo>
                      <a:pt x="80" y="89"/>
                    </a:lnTo>
                    <a:lnTo>
                      <a:pt x="82" y="89"/>
                    </a:lnTo>
                    <a:lnTo>
                      <a:pt x="84" y="89"/>
                    </a:lnTo>
                    <a:lnTo>
                      <a:pt x="84" y="87"/>
                    </a:lnTo>
                    <a:lnTo>
                      <a:pt x="86" y="87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90" y="87"/>
                    </a:lnTo>
                    <a:lnTo>
                      <a:pt x="90" y="85"/>
                    </a:lnTo>
                    <a:lnTo>
                      <a:pt x="88" y="85"/>
                    </a:lnTo>
                    <a:lnTo>
                      <a:pt x="88" y="83"/>
                    </a:lnTo>
                    <a:lnTo>
                      <a:pt x="90" y="83"/>
                    </a:lnTo>
                    <a:lnTo>
                      <a:pt x="92" y="83"/>
                    </a:lnTo>
                    <a:lnTo>
                      <a:pt x="92" y="85"/>
                    </a:lnTo>
                    <a:lnTo>
                      <a:pt x="94" y="85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99" y="81"/>
                    </a:lnTo>
                    <a:lnTo>
                      <a:pt x="101" y="81"/>
                    </a:lnTo>
                    <a:lnTo>
                      <a:pt x="101" y="83"/>
                    </a:lnTo>
                    <a:lnTo>
                      <a:pt x="103" y="83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05" y="79"/>
                    </a:lnTo>
                    <a:lnTo>
                      <a:pt x="107" y="79"/>
                    </a:lnTo>
                    <a:lnTo>
                      <a:pt x="107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7" y="75"/>
                    </a:lnTo>
                    <a:lnTo>
                      <a:pt x="109" y="75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7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11" y="66"/>
                    </a:lnTo>
                    <a:lnTo>
                      <a:pt x="111" y="64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5" y="62"/>
                    </a:lnTo>
                    <a:lnTo>
                      <a:pt x="115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2"/>
                    </a:lnTo>
                    <a:lnTo>
                      <a:pt x="121" y="52"/>
                    </a:lnTo>
                    <a:lnTo>
                      <a:pt x="121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6" y="41"/>
                    </a:lnTo>
                    <a:lnTo>
                      <a:pt x="126" y="39"/>
                    </a:lnTo>
                    <a:lnTo>
                      <a:pt x="126" y="37"/>
                    </a:lnTo>
                    <a:lnTo>
                      <a:pt x="128" y="37"/>
                    </a:lnTo>
                    <a:lnTo>
                      <a:pt x="128" y="35"/>
                    </a:lnTo>
                    <a:lnTo>
                      <a:pt x="128" y="37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2" y="39"/>
                    </a:lnTo>
                    <a:lnTo>
                      <a:pt x="132" y="41"/>
                    </a:lnTo>
                    <a:lnTo>
                      <a:pt x="134" y="41"/>
                    </a:lnTo>
                    <a:lnTo>
                      <a:pt x="134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0" y="41"/>
                    </a:lnTo>
                    <a:lnTo>
                      <a:pt x="142" y="41"/>
                    </a:lnTo>
                    <a:lnTo>
                      <a:pt x="142" y="39"/>
                    </a:lnTo>
                    <a:lnTo>
                      <a:pt x="142" y="37"/>
                    </a:lnTo>
                    <a:lnTo>
                      <a:pt x="144" y="37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6" y="29"/>
                    </a:lnTo>
                    <a:lnTo>
                      <a:pt x="146" y="27"/>
                    </a:lnTo>
                    <a:lnTo>
                      <a:pt x="147" y="27"/>
                    </a:lnTo>
                    <a:lnTo>
                      <a:pt x="147" y="25"/>
                    </a:lnTo>
                    <a:lnTo>
                      <a:pt x="149" y="25"/>
                    </a:lnTo>
                    <a:lnTo>
                      <a:pt x="149" y="27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53" y="29"/>
                    </a:lnTo>
                    <a:lnTo>
                      <a:pt x="153" y="27"/>
                    </a:lnTo>
                    <a:lnTo>
                      <a:pt x="153" y="25"/>
                    </a:lnTo>
                    <a:lnTo>
                      <a:pt x="155" y="25"/>
                    </a:lnTo>
                    <a:lnTo>
                      <a:pt x="155" y="23"/>
                    </a:lnTo>
                    <a:lnTo>
                      <a:pt x="155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1"/>
                    </a:lnTo>
                    <a:lnTo>
                      <a:pt x="159" y="21"/>
                    </a:lnTo>
                    <a:lnTo>
                      <a:pt x="159" y="19"/>
                    </a:lnTo>
                    <a:lnTo>
                      <a:pt x="161" y="19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18"/>
                    </a:lnTo>
                    <a:lnTo>
                      <a:pt x="161" y="18"/>
                    </a:lnTo>
                    <a:lnTo>
                      <a:pt x="163" y="18"/>
                    </a:lnTo>
                    <a:lnTo>
                      <a:pt x="163" y="16"/>
                    </a:lnTo>
                    <a:lnTo>
                      <a:pt x="165" y="16"/>
                    </a:lnTo>
                    <a:lnTo>
                      <a:pt x="165" y="14"/>
                    </a:lnTo>
                    <a:lnTo>
                      <a:pt x="167" y="14"/>
                    </a:lnTo>
                    <a:lnTo>
                      <a:pt x="167" y="12"/>
                    </a:lnTo>
                    <a:lnTo>
                      <a:pt x="165" y="12"/>
                    </a:lnTo>
                    <a:lnTo>
                      <a:pt x="167" y="12"/>
                    </a:lnTo>
                    <a:lnTo>
                      <a:pt x="167" y="10"/>
                    </a:lnTo>
                    <a:lnTo>
                      <a:pt x="167" y="8"/>
                    </a:lnTo>
                    <a:lnTo>
                      <a:pt x="167" y="6"/>
                    </a:lnTo>
                    <a:lnTo>
                      <a:pt x="169" y="6"/>
                    </a:lnTo>
                    <a:lnTo>
                      <a:pt x="169" y="4"/>
                    </a:lnTo>
                    <a:lnTo>
                      <a:pt x="169" y="2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2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4" y="8"/>
                    </a:lnTo>
                    <a:lnTo>
                      <a:pt x="195" y="8"/>
                    </a:lnTo>
                    <a:lnTo>
                      <a:pt x="195" y="10"/>
                    </a:lnTo>
                    <a:lnTo>
                      <a:pt x="197" y="10"/>
                    </a:lnTo>
                    <a:lnTo>
                      <a:pt x="195" y="10"/>
                    </a:lnTo>
                    <a:lnTo>
                      <a:pt x="195" y="12"/>
                    </a:lnTo>
                    <a:lnTo>
                      <a:pt x="195" y="10"/>
                    </a:lnTo>
                    <a:lnTo>
                      <a:pt x="195" y="12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5" y="14"/>
                    </a:lnTo>
                    <a:lnTo>
                      <a:pt x="195" y="16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199" y="18"/>
                    </a:lnTo>
                    <a:lnTo>
                      <a:pt x="201" y="1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1" name="Freeform 100"/>
              <p:cNvSpPr>
                <a:spLocks/>
              </p:cNvSpPr>
              <p:nvPr/>
            </p:nvSpPr>
            <p:spPr bwMode="auto">
              <a:xfrm>
                <a:off x="4751491" y="2401441"/>
                <a:ext cx="16601" cy="16601"/>
              </a:xfrm>
              <a:custGeom>
                <a:avLst/>
                <a:gdLst>
                  <a:gd name="T0" fmla="*/ 0 w 8"/>
                  <a:gd name="T1" fmla="*/ 2 h 8"/>
                  <a:gd name="T2" fmla="*/ 2 w 8"/>
                  <a:gd name="T3" fmla="*/ 2 h 8"/>
                  <a:gd name="T4" fmla="*/ 2 w 8"/>
                  <a:gd name="T5" fmla="*/ 0 h 8"/>
                  <a:gd name="T6" fmla="*/ 4 w 8"/>
                  <a:gd name="T7" fmla="*/ 0 h 8"/>
                  <a:gd name="T8" fmla="*/ 4 w 8"/>
                  <a:gd name="T9" fmla="*/ 2 h 8"/>
                  <a:gd name="T10" fmla="*/ 6 w 8"/>
                  <a:gd name="T11" fmla="*/ 2 h 8"/>
                  <a:gd name="T12" fmla="*/ 6 w 8"/>
                  <a:gd name="T13" fmla="*/ 4 h 8"/>
                  <a:gd name="T14" fmla="*/ 8 w 8"/>
                  <a:gd name="T15" fmla="*/ 4 h 8"/>
                  <a:gd name="T16" fmla="*/ 6 w 8"/>
                  <a:gd name="T17" fmla="*/ 4 h 8"/>
                  <a:gd name="T18" fmla="*/ 6 w 8"/>
                  <a:gd name="T19" fmla="*/ 6 h 8"/>
                  <a:gd name="T20" fmla="*/ 4 w 8"/>
                  <a:gd name="T21" fmla="*/ 6 h 8"/>
                  <a:gd name="T22" fmla="*/ 4 w 8"/>
                  <a:gd name="T23" fmla="*/ 8 h 8"/>
                  <a:gd name="T24" fmla="*/ 2 w 8"/>
                  <a:gd name="T25" fmla="*/ 8 h 8"/>
                  <a:gd name="T26" fmla="*/ 4 w 8"/>
                  <a:gd name="T27" fmla="*/ 8 h 8"/>
                  <a:gd name="T28" fmla="*/ 2 w 8"/>
                  <a:gd name="T29" fmla="*/ 8 h 8"/>
                  <a:gd name="T30" fmla="*/ 4 w 8"/>
                  <a:gd name="T31" fmla="*/ 8 h 8"/>
                  <a:gd name="T32" fmla="*/ 2 w 8"/>
                  <a:gd name="T33" fmla="*/ 8 h 8"/>
                  <a:gd name="T34" fmla="*/ 4 w 8"/>
                  <a:gd name="T35" fmla="*/ 8 h 8"/>
                  <a:gd name="T36" fmla="*/ 4 w 8"/>
                  <a:gd name="T37" fmla="*/ 6 h 8"/>
                  <a:gd name="T38" fmla="*/ 2 w 8"/>
                  <a:gd name="T39" fmla="*/ 6 h 8"/>
                  <a:gd name="T40" fmla="*/ 4 w 8"/>
                  <a:gd name="T41" fmla="*/ 6 h 8"/>
                  <a:gd name="T42" fmla="*/ 2 w 8"/>
                  <a:gd name="T43" fmla="*/ 6 h 8"/>
                  <a:gd name="T44" fmla="*/ 4 w 8"/>
                  <a:gd name="T45" fmla="*/ 6 h 8"/>
                  <a:gd name="T46" fmla="*/ 2 w 8"/>
                  <a:gd name="T47" fmla="*/ 6 h 8"/>
                  <a:gd name="T48" fmla="*/ 2 w 8"/>
                  <a:gd name="T49" fmla="*/ 4 h 8"/>
                  <a:gd name="T50" fmla="*/ 2 w 8"/>
                  <a:gd name="T51" fmla="*/ 6 h 8"/>
                  <a:gd name="T52" fmla="*/ 2 w 8"/>
                  <a:gd name="T53" fmla="*/ 4 h 8"/>
                  <a:gd name="T54" fmla="*/ 0 w 8"/>
                  <a:gd name="T55" fmla="*/ 4 h 8"/>
                  <a:gd name="T56" fmla="*/ 0 w 8"/>
                  <a:gd name="T5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2" name="Freeform 101"/>
              <p:cNvSpPr>
                <a:spLocks/>
              </p:cNvSpPr>
              <p:nvPr/>
            </p:nvSpPr>
            <p:spPr bwMode="auto">
              <a:xfrm>
                <a:off x="3473211" y="2007167"/>
                <a:ext cx="425402" cy="275993"/>
              </a:xfrm>
              <a:custGeom>
                <a:avLst/>
                <a:gdLst>
                  <a:gd name="T0" fmla="*/ 1 w 205"/>
                  <a:gd name="T1" fmla="*/ 35 h 133"/>
                  <a:gd name="T2" fmla="*/ 1 w 205"/>
                  <a:gd name="T3" fmla="*/ 33 h 133"/>
                  <a:gd name="T4" fmla="*/ 3 w 205"/>
                  <a:gd name="T5" fmla="*/ 29 h 133"/>
                  <a:gd name="T6" fmla="*/ 3 w 205"/>
                  <a:gd name="T7" fmla="*/ 23 h 133"/>
                  <a:gd name="T8" fmla="*/ 5 w 205"/>
                  <a:gd name="T9" fmla="*/ 20 h 133"/>
                  <a:gd name="T10" fmla="*/ 3 w 205"/>
                  <a:gd name="T11" fmla="*/ 12 h 133"/>
                  <a:gd name="T12" fmla="*/ 3 w 205"/>
                  <a:gd name="T13" fmla="*/ 10 h 133"/>
                  <a:gd name="T14" fmla="*/ 3 w 205"/>
                  <a:gd name="T15" fmla="*/ 0 h 133"/>
                  <a:gd name="T16" fmla="*/ 17 w 205"/>
                  <a:gd name="T17" fmla="*/ 0 h 133"/>
                  <a:gd name="T18" fmla="*/ 30 w 205"/>
                  <a:gd name="T19" fmla="*/ 0 h 133"/>
                  <a:gd name="T20" fmla="*/ 44 w 205"/>
                  <a:gd name="T21" fmla="*/ 0 h 133"/>
                  <a:gd name="T22" fmla="*/ 57 w 205"/>
                  <a:gd name="T23" fmla="*/ 0 h 133"/>
                  <a:gd name="T24" fmla="*/ 71 w 205"/>
                  <a:gd name="T25" fmla="*/ 0 h 133"/>
                  <a:gd name="T26" fmla="*/ 84 w 205"/>
                  <a:gd name="T27" fmla="*/ 0 h 133"/>
                  <a:gd name="T28" fmla="*/ 97 w 205"/>
                  <a:gd name="T29" fmla="*/ 0 h 133"/>
                  <a:gd name="T30" fmla="*/ 111 w 205"/>
                  <a:gd name="T31" fmla="*/ 0 h 133"/>
                  <a:gd name="T32" fmla="*/ 124 w 205"/>
                  <a:gd name="T33" fmla="*/ 0 h 133"/>
                  <a:gd name="T34" fmla="*/ 138 w 205"/>
                  <a:gd name="T35" fmla="*/ 0 h 133"/>
                  <a:gd name="T36" fmla="*/ 151 w 205"/>
                  <a:gd name="T37" fmla="*/ 0 h 133"/>
                  <a:gd name="T38" fmla="*/ 165 w 205"/>
                  <a:gd name="T39" fmla="*/ 0 h 133"/>
                  <a:gd name="T40" fmla="*/ 172 w 205"/>
                  <a:gd name="T41" fmla="*/ 6 h 133"/>
                  <a:gd name="T42" fmla="*/ 176 w 205"/>
                  <a:gd name="T43" fmla="*/ 14 h 133"/>
                  <a:gd name="T44" fmla="*/ 172 w 205"/>
                  <a:gd name="T45" fmla="*/ 23 h 133"/>
                  <a:gd name="T46" fmla="*/ 176 w 205"/>
                  <a:gd name="T47" fmla="*/ 31 h 133"/>
                  <a:gd name="T48" fmla="*/ 184 w 205"/>
                  <a:gd name="T49" fmla="*/ 37 h 133"/>
                  <a:gd name="T50" fmla="*/ 190 w 205"/>
                  <a:gd name="T51" fmla="*/ 45 h 133"/>
                  <a:gd name="T52" fmla="*/ 195 w 205"/>
                  <a:gd name="T53" fmla="*/ 52 h 133"/>
                  <a:gd name="T54" fmla="*/ 199 w 205"/>
                  <a:gd name="T55" fmla="*/ 58 h 133"/>
                  <a:gd name="T56" fmla="*/ 205 w 205"/>
                  <a:gd name="T57" fmla="*/ 66 h 133"/>
                  <a:gd name="T58" fmla="*/ 201 w 205"/>
                  <a:gd name="T59" fmla="*/ 75 h 133"/>
                  <a:gd name="T60" fmla="*/ 195 w 205"/>
                  <a:gd name="T61" fmla="*/ 85 h 133"/>
                  <a:gd name="T62" fmla="*/ 190 w 205"/>
                  <a:gd name="T63" fmla="*/ 89 h 133"/>
                  <a:gd name="T64" fmla="*/ 178 w 205"/>
                  <a:gd name="T65" fmla="*/ 91 h 133"/>
                  <a:gd name="T66" fmla="*/ 174 w 205"/>
                  <a:gd name="T67" fmla="*/ 96 h 133"/>
                  <a:gd name="T68" fmla="*/ 180 w 205"/>
                  <a:gd name="T69" fmla="*/ 104 h 133"/>
                  <a:gd name="T70" fmla="*/ 176 w 205"/>
                  <a:gd name="T71" fmla="*/ 114 h 133"/>
                  <a:gd name="T72" fmla="*/ 174 w 205"/>
                  <a:gd name="T73" fmla="*/ 121 h 133"/>
                  <a:gd name="T74" fmla="*/ 165 w 205"/>
                  <a:gd name="T75" fmla="*/ 127 h 133"/>
                  <a:gd name="T76" fmla="*/ 161 w 205"/>
                  <a:gd name="T77" fmla="*/ 133 h 133"/>
                  <a:gd name="T78" fmla="*/ 155 w 205"/>
                  <a:gd name="T79" fmla="*/ 125 h 133"/>
                  <a:gd name="T80" fmla="*/ 144 w 205"/>
                  <a:gd name="T81" fmla="*/ 125 h 133"/>
                  <a:gd name="T82" fmla="*/ 130 w 205"/>
                  <a:gd name="T83" fmla="*/ 125 h 133"/>
                  <a:gd name="T84" fmla="*/ 117 w 205"/>
                  <a:gd name="T85" fmla="*/ 125 h 133"/>
                  <a:gd name="T86" fmla="*/ 103 w 205"/>
                  <a:gd name="T87" fmla="*/ 125 h 133"/>
                  <a:gd name="T88" fmla="*/ 90 w 205"/>
                  <a:gd name="T89" fmla="*/ 125 h 133"/>
                  <a:gd name="T90" fmla="*/ 76 w 205"/>
                  <a:gd name="T91" fmla="*/ 125 h 133"/>
                  <a:gd name="T92" fmla="*/ 63 w 205"/>
                  <a:gd name="T93" fmla="*/ 125 h 133"/>
                  <a:gd name="T94" fmla="*/ 49 w 205"/>
                  <a:gd name="T95" fmla="*/ 125 h 133"/>
                  <a:gd name="T96" fmla="*/ 36 w 205"/>
                  <a:gd name="T97" fmla="*/ 125 h 133"/>
                  <a:gd name="T98" fmla="*/ 26 w 205"/>
                  <a:gd name="T99" fmla="*/ 121 h 133"/>
                  <a:gd name="T100" fmla="*/ 26 w 205"/>
                  <a:gd name="T101" fmla="*/ 116 h 133"/>
                  <a:gd name="T102" fmla="*/ 26 w 205"/>
                  <a:gd name="T103" fmla="*/ 110 h 133"/>
                  <a:gd name="T104" fmla="*/ 23 w 205"/>
                  <a:gd name="T105" fmla="*/ 100 h 133"/>
                  <a:gd name="T106" fmla="*/ 23 w 205"/>
                  <a:gd name="T107" fmla="*/ 94 h 133"/>
                  <a:gd name="T108" fmla="*/ 19 w 205"/>
                  <a:gd name="T109" fmla="*/ 85 h 133"/>
                  <a:gd name="T110" fmla="*/ 17 w 205"/>
                  <a:gd name="T111" fmla="*/ 81 h 133"/>
                  <a:gd name="T112" fmla="*/ 19 w 205"/>
                  <a:gd name="T113" fmla="*/ 73 h 133"/>
                  <a:gd name="T114" fmla="*/ 15 w 205"/>
                  <a:gd name="T115" fmla="*/ 68 h 133"/>
                  <a:gd name="T116" fmla="*/ 13 w 205"/>
                  <a:gd name="T117" fmla="*/ 64 h 133"/>
                  <a:gd name="T118" fmla="*/ 11 w 205"/>
                  <a:gd name="T119" fmla="*/ 56 h 133"/>
                  <a:gd name="T120" fmla="*/ 7 w 205"/>
                  <a:gd name="T121" fmla="*/ 4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133">
                    <a:moveTo>
                      <a:pt x="5" y="43"/>
                    </a:moveTo>
                    <a:lnTo>
                      <a:pt x="5" y="41"/>
                    </a:lnTo>
                    <a:lnTo>
                      <a:pt x="5" y="39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2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2" y="6"/>
                    </a:lnTo>
                    <a:lnTo>
                      <a:pt x="170" y="6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2"/>
                    </a:lnTo>
                    <a:lnTo>
                      <a:pt x="176" y="14"/>
                    </a:lnTo>
                    <a:lnTo>
                      <a:pt x="174" y="14"/>
                    </a:lnTo>
                    <a:lnTo>
                      <a:pt x="174" y="16"/>
                    </a:lnTo>
                    <a:lnTo>
                      <a:pt x="172" y="16"/>
                    </a:lnTo>
                    <a:lnTo>
                      <a:pt x="172" y="18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2" y="23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4" y="27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4" y="29"/>
                    </a:lnTo>
                    <a:lnTo>
                      <a:pt x="176" y="31"/>
                    </a:lnTo>
                    <a:lnTo>
                      <a:pt x="176" y="33"/>
                    </a:lnTo>
                    <a:lnTo>
                      <a:pt x="176" y="35"/>
                    </a:lnTo>
                    <a:lnTo>
                      <a:pt x="178" y="35"/>
                    </a:lnTo>
                    <a:lnTo>
                      <a:pt x="178" y="37"/>
                    </a:lnTo>
                    <a:lnTo>
                      <a:pt x="180" y="37"/>
                    </a:lnTo>
                    <a:lnTo>
                      <a:pt x="182" y="37"/>
                    </a:lnTo>
                    <a:lnTo>
                      <a:pt x="184" y="37"/>
                    </a:lnTo>
                    <a:lnTo>
                      <a:pt x="186" y="37"/>
                    </a:lnTo>
                    <a:lnTo>
                      <a:pt x="186" y="39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90" y="41"/>
                    </a:lnTo>
                    <a:lnTo>
                      <a:pt x="190" y="43"/>
                    </a:lnTo>
                    <a:lnTo>
                      <a:pt x="190" y="45"/>
                    </a:lnTo>
                    <a:lnTo>
                      <a:pt x="190" y="46"/>
                    </a:lnTo>
                    <a:lnTo>
                      <a:pt x="192" y="46"/>
                    </a:lnTo>
                    <a:lnTo>
                      <a:pt x="192" y="48"/>
                    </a:lnTo>
                    <a:lnTo>
                      <a:pt x="194" y="48"/>
                    </a:lnTo>
                    <a:lnTo>
                      <a:pt x="195" y="48"/>
                    </a:lnTo>
                    <a:lnTo>
                      <a:pt x="195" y="50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5" y="52"/>
                    </a:lnTo>
                    <a:lnTo>
                      <a:pt x="195" y="54"/>
                    </a:lnTo>
                    <a:lnTo>
                      <a:pt x="197" y="54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199" y="58"/>
                    </a:lnTo>
                    <a:lnTo>
                      <a:pt x="201" y="58"/>
                    </a:lnTo>
                    <a:lnTo>
                      <a:pt x="203" y="58"/>
                    </a:lnTo>
                    <a:lnTo>
                      <a:pt x="203" y="60"/>
                    </a:lnTo>
                    <a:lnTo>
                      <a:pt x="205" y="60"/>
                    </a:lnTo>
                    <a:lnTo>
                      <a:pt x="205" y="62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5" y="68"/>
                    </a:lnTo>
                    <a:lnTo>
                      <a:pt x="205" y="70"/>
                    </a:lnTo>
                    <a:lnTo>
                      <a:pt x="205" y="71"/>
                    </a:lnTo>
                    <a:lnTo>
                      <a:pt x="203" y="71"/>
                    </a:lnTo>
                    <a:lnTo>
                      <a:pt x="203" y="73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199" y="81"/>
                    </a:lnTo>
                    <a:lnTo>
                      <a:pt x="199" y="83"/>
                    </a:lnTo>
                    <a:lnTo>
                      <a:pt x="197" y="83"/>
                    </a:lnTo>
                    <a:lnTo>
                      <a:pt x="197" y="85"/>
                    </a:lnTo>
                    <a:lnTo>
                      <a:pt x="195" y="85"/>
                    </a:lnTo>
                    <a:lnTo>
                      <a:pt x="195" y="87"/>
                    </a:lnTo>
                    <a:lnTo>
                      <a:pt x="194" y="87"/>
                    </a:lnTo>
                    <a:lnTo>
                      <a:pt x="194" y="85"/>
                    </a:lnTo>
                    <a:lnTo>
                      <a:pt x="192" y="85"/>
                    </a:lnTo>
                    <a:lnTo>
                      <a:pt x="192" y="87"/>
                    </a:lnTo>
                    <a:lnTo>
                      <a:pt x="190" y="87"/>
                    </a:lnTo>
                    <a:lnTo>
                      <a:pt x="190" y="89"/>
                    </a:lnTo>
                    <a:lnTo>
                      <a:pt x="188" y="89"/>
                    </a:lnTo>
                    <a:lnTo>
                      <a:pt x="186" y="89"/>
                    </a:lnTo>
                    <a:lnTo>
                      <a:pt x="184" y="89"/>
                    </a:lnTo>
                    <a:lnTo>
                      <a:pt x="182" y="89"/>
                    </a:lnTo>
                    <a:lnTo>
                      <a:pt x="182" y="91"/>
                    </a:lnTo>
                    <a:lnTo>
                      <a:pt x="180" y="91"/>
                    </a:lnTo>
                    <a:lnTo>
                      <a:pt x="178" y="91"/>
                    </a:lnTo>
                    <a:lnTo>
                      <a:pt x="178" y="89"/>
                    </a:lnTo>
                    <a:lnTo>
                      <a:pt x="178" y="91"/>
                    </a:lnTo>
                    <a:lnTo>
                      <a:pt x="176" y="91"/>
                    </a:lnTo>
                    <a:lnTo>
                      <a:pt x="176" y="93"/>
                    </a:lnTo>
                    <a:lnTo>
                      <a:pt x="176" y="94"/>
                    </a:lnTo>
                    <a:lnTo>
                      <a:pt x="176" y="96"/>
                    </a:lnTo>
                    <a:lnTo>
                      <a:pt x="174" y="96"/>
                    </a:lnTo>
                    <a:lnTo>
                      <a:pt x="174" y="98"/>
                    </a:lnTo>
                    <a:lnTo>
                      <a:pt x="176" y="98"/>
                    </a:lnTo>
                    <a:lnTo>
                      <a:pt x="176" y="100"/>
                    </a:lnTo>
                    <a:lnTo>
                      <a:pt x="178" y="100"/>
                    </a:lnTo>
                    <a:lnTo>
                      <a:pt x="178" y="102"/>
                    </a:lnTo>
                    <a:lnTo>
                      <a:pt x="180" y="102"/>
                    </a:lnTo>
                    <a:lnTo>
                      <a:pt x="180" y="104"/>
                    </a:lnTo>
                    <a:lnTo>
                      <a:pt x="180" y="106"/>
                    </a:lnTo>
                    <a:lnTo>
                      <a:pt x="180" y="108"/>
                    </a:lnTo>
                    <a:lnTo>
                      <a:pt x="180" y="110"/>
                    </a:lnTo>
                    <a:lnTo>
                      <a:pt x="180" y="112"/>
                    </a:lnTo>
                    <a:lnTo>
                      <a:pt x="178" y="112"/>
                    </a:lnTo>
                    <a:lnTo>
                      <a:pt x="178" y="114"/>
                    </a:lnTo>
                    <a:lnTo>
                      <a:pt x="176" y="114"/>
                    </a:lnTo>
                    <a:lnTo>
                      <a:pt x="176" y="116"/>
                    </a:lnTo>
                    <a:lnTo>
                      <a:pt x="174" y="116"/>
                    </a:lnTo>
                    <a:lnTo>
                      <a:pt x="176" y="116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4" y="119"/>
                    </a:lnTo>
                    <a:lnTo>
                      <a:pt x="174" y="121"/>
                    </a:lnTo>
                    <a:lnTo>
                      <a:pt x="172" y="121"/>
                    </a:lnTo>
                    <a:lnTo>
                      <a:pt x="172" y="123"/>
                    </a:lnTo>
                    <a:lnTo>
                      <a:pt x="170" y="123"/>
                    </a:lnTo>
                    <a:lnTo>
                      <a:pt x="169" y="123"/>
                    </a:lnTo>
                    <a:lnTo>
                      <a:pt x="167" y="123"/>
                    </a:lnTo>
                    <a:lnTo>
                      <a:pt x="167" y="125"/>
                    </a:lnTo>
                    <a:lnTo>
                      <a:pt x="165" y="127"/>
                    </a:lnTo>
                    <a:lnTo>
                      <a:pt x="167" y="127"/>
                    </a:lnTo>
                    <a:lnTo>
                      <a:pt x="167" y="129"/>
                    </a:lnTo>
                    <a:lnTo>
                      <a:pt x="167" y="131"/>
                    </a:lnTo>
                    <a:lnTo>
                      <a:pt x="167" y="133"/>
                    </a:lnTo>
                    <a:lnTo>
                      <a:pt x="165" y="133"/>
                    </a:lnTo>
                    <a:lnTo>
                      <a:pt x="163" y="133"/>
                    </a:lnTo>
                    <a:lnTo>
                      <a:pt x="161" y="133"/>
                    </a:lnTo>
                    <a:lnTo>
                      <a:pt x="161" y="131"/>
                    </a:lnTo>
                    <a:lnTo>
                      <a:pt x="161" y="129"/>
                    </a:lnTo>
                    <a:lnTo>
                      <a:pt x="159" y="129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57" y="125"/>
                    </a:lnTo>
                    <a:lnTo>
                      <a:pt x="155" y="125"/>
                    </a:lnTo>
                    <a:lnTo>
                      <a:pt x="155" y="123"/>
                    </a:lnTo>
                    <a:lnTo>
                      <a:pt x="153" y="123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5"/>
                    </a:lnTo>
                    <a:lnTo>
                      <a:pt x="145" y="125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38" y="125"/>
                    </a:lnTo>
                    <a:lnTo>
                      <a:pt x="136" y="125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0" y="125"/>
                    </a:lnTo>
                    <a:lnTo>
                      <a:pt x="128" y="125"/>
                    </a:lnTo>
                    <a:lnTo>
                      <a:pt x="126" y="125"/>
                    </a:lnTo>
                    <a:lnTo>
                      <a:pt x="124" y="125"/>
                    </a:lnTo>
                    <a:lnTo>
                      <a:pt x="122" y="125"/>
                    </a:lnTo>
                    <a:lnTo>
                      <a:pt x="121" y="125"/>
                    </a:lnTo>
                    <a:lnTo>
                      <a:pt x="119" y="125"/>
                    </a:lnTo>
                    <a:lnTo>
                      <a:pt x="117" y="125"/>
                    </a:lnTo>
                    <a:lnTo>
                      <a:pt x="115" y="125"/>
                    </a:lnTo>
                    <a:lnTo>
                      <a:pt x="113" y="125"/>
                    </a:lnTo>
                    <a:lnTo>
                      <a:pt x="111" y="125"/>
                    </a:lnTo>
                    <a:lnTo>
                      <a:pt x="109" y="125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3" y="125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7" y="125"/>
                    </a:lnTo>
                    <a:lnTo>
                      <a:pt x="96" y="125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0" y="125"/>
                    </a:lnTo>
                    <a:lnTo>
                      <a:pt x="88" y="125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78" y="125"/>
                    </a:lnTo>
                    <a:lnTo>
                      <a:pt x="76" y="125"/>
                    </a:lnTo>
                    <a:lnTo>
                      <a:pt x="74" y="125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5" y="125"/>
                    </a:lnTo>
                    <a:lnTo>
                      <a:pt x="53" y="125"/>
                    </a:lnTo>
                    <a:lnTo>
                      <a:pt x="51" y="125"/>
                    </a:lnTo>
                    <a:lnTo>
                      <a:pt x="49" y="125"/>
                    </a:lnTo>
                    <a:lnTo>
                      <a:pt x="48" y="125"/>
                    </a:lnTo>
                    <a:lnTo>
                      <a:pt x="46" y="125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40" y="125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4" y="125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26" y="123"/>
                    </a:lnTo>
                    <a:lnTo>
                      <a:pt x="26" y="121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6" y="117"/>
                    </a:lnTo>
                    <a:lnTo>
                      <a:pt x="26" y="116"/>
                    </a:lnTo>
                    <a:lnTo>
                      <a:pt x="25" y="116"/>
                    </a:lnTo>
                    <a:lnTo>
                      <a:pt x="26" y="116"/>
                    </a:lnTo>
                    <a:lnTo>
                      <a:pt x="26" y="114"/>
                    </a:lnTo>
                    <a:lnTo>
                      <a:pt x="25" y="114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6" y="110"/>
                    </a:lnTo>
                    <a:lnTo>
                      <a:pt x="26" y="108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3" y="94"/>
                    </a:lnTo>
                    <a:lnTo>
                      <a:pt x="23" y="93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1" y="89"/>
                    </a:lnTo>
                    <a:lnTo>
                      <a:pt x="21" y="87"/>
                    </a:lnTo>
                    <a:lnTo>
                      <a:pt x="21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19" y="85"/>
                    </a:lnTo>
                    <a:lnTo>
                      <a:pt x="17" y="85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7" y="83"/>
                    </a:lnTo>
                    <a:lnTo>
                      <a:pt x="17" y="81"/>
                    </a:lnTo>
                    <a:lnTo>
                      <a:pt x="17" y="79"/>
                    </a:lnTo>
                    <a:lnTo>
                      <a:pt x="19" y="79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7" y="75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70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5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3" name="Freeform 102"/>
              <p:cNvSpPr>
                <a:spLocks/>
              </p:cNvSpPr>
              <p:nvPr/>
            </p:nvSpPr>
            <p:spPr bwMode="auto">
              <a:xfrm>
                <a:off x="2284163" y="2569526"/>
                <a:ext cx="375599" cy="446154"/>
              </a:xfrm>
              <a:custGeom>
                <a:avLst/>
                <a:gdLst>
                  <a:gd name="T0" fmla="*/ 4 w 181"/>
                  <a:gd name="T1" fmla="*/ 146 h 215"/>
                  <a:gd name="T2" fmla="*/ 4 w 181"/>
                  <a:gd name="T3" fmla="*/ 138 h 215"/>
                  <a:gd name="T4" fmla="*/ 10 w 181"/>
                  <a:gd name="T5" fmla="*/ 129 h 215"/>
                  <a:gd name="T6" fmla="*/ 10 w 181"/>
                  <a:gd name="T7" fmla="*/ 121 h 215"/>
                  <a:gd name="T8" fmla="*/ 12 w 181"/>
                  <a:gd name="T9" fmla="*/ 115 h 215"/>
                  <a:gd name="T10" fmla="*/ 20 w 181"/>
                  <a:gd name="T11" fmla="*/ 108 h 215"/>
                  <a:gd name="T12" fmla="*/ 16 w 181"/>
                  <a:gd name="T13" fmla="*/ 100 h 215"/>
                  <a:gd name="T14" fmla="*/ 10 w 181"/>
                  <a:gd name="T15" fmla="*/ 90 h 215"/>
                  <a:gd name="T16" fmla="*/ 6 w 181"/>
                  <a:gd name="T17" fmla="*/ 83 h 215"/>
                  <a:gd name="T18" fmla="*/ 4 w 181"/>
                  <a:gd name="T19" fmla="*/ 73 h 215"/>
                  <a:gd name="T20" fmla="*/ 6 w 181"/>
                  <a:gd name="T21" fmla="*/ 63 h 215"/>
                  <a:gd name="T22" fmla="*/ 4 w 181"/>
                  <a:gd name="T23" fmla="*/ 50 h 215"/>
                  <a:gd name="T24" fmla="*/ 2 w 181"/>
                  <a:gd name="T25" fmla="*/ 44 h 215"/>
                  <a:gd name="T26" fmla="*/ 4 w 181"/>
                  <a:gd name="T27" fmla="*/ 35 h 215"/>
                  <a:gd name="T28" fmla="*/ 16 w 181"/>
                  <a:gd name="T29" fmla="*/ 35 h 215"/>
                  <a:gd name="T30" fmla="*/ 21 w 181"/>
                  <a:gd name="T31" fmla="*/ 37 h 215"/>
                  <a:gd name="T32" fmla="*/ 23 w 181"/>
                  <a:gd name="T33" fmla="*/ 23 h 215"/>
                  <a:gd name="T34" fmla="*/ 23 w 181"/>
                  <a:gd name="T35" fmla="*/ 8 h 215"/>
                  <a:gd name="T36" fmla="*/ 31 w 181"/>
                  <a:gd name="T37" fmla="*/ 0 h 215"/>
                  <a:gd name="T38" fmla="*/ 46 w 181"/>
                  <a:gd name="T39" fmla="*/ 0 h 215"/>
                  <a:gd name="T40" fmla="*/ 62 w 181"/>
                  <a:gd name="T41" fmla="*/ 0 h 215"/>
                  <a:gd name="T42" fmla="*/ 77 w 181"/>
                  <a:gd name="T43" fmla="*/ 0 h 215"/>
                  <a:gd name="T44" fmla="*/ 92 w 181"/>
                  <a:gd name="T45" fmla="*/ 0 h 215"/>
                  <a:gd name="T46" fmla="*/ 108 w 181"/>
                  <a:gd name="T47" fmla="*/ 0 h 215"/>
                  <a:gd name="T48" fmla="*/ 123 w 181"/>
                  <a:gd name="T49" fmla="*/ 0 h 215"/>
                  <a:gd name="T50" fmla="*/ 139 w 181"/>
                  <a:gd name="T51" fmla="*/ 0 h 215"/>
                  <a:gd name="T52" fmla="*/ 154 w 181"/>
                  <a:gd name="T53" fmla="*/ 0 h 215"/>
                  <a:gd name="T54" fmla="*/ 169 w 181"/>
                  <a:gd name="T55" fmla="*/ 0 h 215"/>
                  <a:gd name="T56" fmla="*/ 181 w 181"/>
                  <a:gd name="T57" fmla="*/ 4 h 215"/>
                  <a:gd name="T58" fmla="*/ 181 w 181"/>
                  <a:gd name="T59" fmla="*/ 19 h 215"/>
                  <a:gd name="T60" fmla="*/ 181 w 181"/>
                  <a:gd name="T61" fmla="*/ 35 h 215"/>
                  <a:gd name="T62" fmla="*/ 181 w 181"/>
                  <a:gd name="T63" fmla="*/ 50 h 215"/>
                  <a:gd name="T64" fmla="*/ 181 w 181"/>
                  <a:gd name="T65" fmla="*/ 65 h 215"/>
                  <a:gd name="T66" fmla="*/ 181 w 181"/>
                  <a:gd name="T67" fmla="*/ 81 h 215"/>
                  <a:gd name="T68" fmla="*/ 181 w 181"/>
                  <a:gd name="T69" fmla="*/ 96 h 215"/>
                  <a:gd name="T70" fmla="*/ 181 w 181"/>
                  <a:gd name="T71" fmla="*/ 111 h 215"/>
                  <a:gd name="T72" fmla="*/ 181 w 181"/>
                  <a:gd name="T73" fmla="*/ 127 h 215"/>
                  <a:gd name="T74" fmla="*/ 181 w 181"/>
                  <a:gd name="T75" fmla="*/ 142 h 215"/>
                  <a:gd name="T76" fmla="*/ 181 w 181"/>
                  <a:gd name="T77" fmla="*/ 158 h 215"/>
                  <a:gd name="T78" fmla="*/ 181 w 181"/>
                  <a:gd name="T79" fmla="*/ 173 h 215"/>
                  <a:gd name="T80" fmla="*/ 181 w 181"/>
                  <a:gd name="T81" fmla="*/ 188 h 215"/>
                  <a:gd name="T82" fmla="*/ 181 w 181"/>
                  <a:gd name="T83" fmla="*/ 204 h 215"/>
                  <a:gd name="T84" fmla="*/ 177 w 181"/>
                  <a:gd name="T85" fmla="*/ 215 h 215"/>
                  <a:gd name="T86" fmla="*/ 162 w 181"/>
                  <a:gd name="T87" fmla="*/ 215 h 215"/>
                  <a:gd name="T88" fmla="*/ 146 w 181"/>
                  <a:gd name="T89" fmla="*/ 215 h 215"/>
                  <a:gd name="T90" fmla="*/ 131 w 181"/>
                  <a:gd name="T91" fmla="*/ 215 h 215"/>
                  <a:gd name="T92" fmla="*/ 116 w 181"/>
                  <a:gd name="T93" fmla="*/ 215 h 215"/>
                  <a:gd name="T94" fmla="*/ 104 w 181"/>
                  <a:gd name="T95" fmla="*/ 211 h 215"/>
                  <a:gd name="T96" fmla="*/ 92 w 181"/>
                  <a:gd name="T97" fmla="*/ 207 h 215"/>
                  <a:gd name="T98" fmla="*/ 83 w 181"/>
                  <a:gd name="T99" fmla="*/ 202 h 215"/>
                  <a:gd name="T100" fmla="*/ 71 w 181"/>
                  <a:gd name="T101" fmla="*/ 198 h 215"/>
                  <a:gd name="T102" fmla="*/ 60 w 181"/>
                  <a:gd name="T103" fmla="*/ 194 h 215"/>
                  <a:gd name="T104" fmla="*/ 48 w 181"/>
                  <a:gd name="T105" fmla="*/ 190 h 215"/>
                  <a:gd name="T106" fmla="*/ 37 w 181"/>
                  <a:gd name="T107" fmla="*/ 186 h 215"/>
                  <a:gd name="T108" fmla="*/ 25 w 181"/>
                  <a:gd name="T109" fmla="*/ 182 h 215"/>
                  <a:gd name="T110" fmla="*/ 14 w 181"/>
                  <a:gd name="T111" fmla="*/ 179 h 215"/>
                  <a:gd name="T112" fmla="*/ 4 w 181"/>
                  <a:gd name="T113" fmla="*/ 173 h 215"/>
                  <a:gd name="T114" fmla="*/ 2 w 181"/>
                  <a:gd name="T115" fmla="*/ 163 h 215"/>
                  <a:gd name="T116" fmla="*/ 10 w 181"/>
                  <a:gd name="T117" fmla="*/ 15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1" h="215">
                    <a:moveTo>
                      <a:pt x="8" y="152"/>
                    </a:moveTo>
                    <a:lnTo>
                      <a:pt x="6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10" y="129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4" y="110"/>
                    </a:lnTo>
                    <a:lnTo>
                      <a:pt x="16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20" y="108"/>
                    </a:lnTo>
                    <a:lnTo>
                      <a:pt x="20" y="106"/>
                    </a:lnTo>
                    <a:lnTo>
                      <a:pt x="21" y="106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1" y="2"/>
                    </a:lnTo>
                    <a:lnTo>
                      <a:pt x="181" y="4"/>
                    </a:lnTo>
                    <a:lnTo>
                      <a:pt x="181" y="6"/>
                    </a:lnTo>
                    <a:lnTo>
                      <a:pt x="181" y="8"/>
                    </a:lnTo>
                    <a:lnTo>
                      <a:pt x="181" y="10"/>
                    </a:lnTo>
                    <a:lnTo>
                      <a:pt x="181" y="12"/>
                    </a:lnTo>
                    <a:lnTo>
                      <a:pt x="181" y="14"/>
                    </a:lnTo>
                    <a:lnTo>
                      <a:pt x="181" y="15"/>
                    </a:lnTo>
                    <a:lnTo>
                      <a:pt x="181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1" y="23"/>
                    </a:lnTo>
                    <a:lnTo>
                      <a:pt x="181" y="25"/>
                    </a:lnTo>
                    <a:lnTo>
                      <a:pt x="181" y="27"/>
                    </a:lnTo>
                    <a:lnTo>
                      <a:pt x="181" y="29"/>
                    </a:lnTo>
                    <a:lnTo>
                      <a:pt x="181" y="31"/>
                    </a:lnTo>
                    <a:lnTo>
                      <a:pt x="181" y="33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1" y="38"/>
                    </a:lnTo>
                    <a:lnTo>
                      <a:pt x="181" y="40"/>
                    </a:lnTo>
                    <a:lnTo>
                      <a:pt x="181" y="42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1" y="48"/>
                    </a:lnTo>
                    <a:lnTo>
                      <a:pt x="181" y="50"/>
                    </a:lnTo>
                    <a:lnTo>
                      <a:pt x="181" y="52"/>
                    </a:lnTo>
                    <a:lnTo>
                      <a:pt x="181" y="54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0"/>
                    </a:lnTo>
                    <a:lnTo>
                      <a:pt x="181" y="62"/>
                    </a:lnTo>
                    <a:lnTo>
                      <a:pt x="181" y="63"/>
                    </a:lnTo>
                    <a:lnTo>
                      <a:pt x="181" y="65"/>
                    </a:lnTo>
                    <a:lnTo>
                      <a:pt x="181" y="67"/>
                    </a:lnTo>
                    <a:lnTo>
                      <a:pt x="181" y="69"/>
                    </a:lnTo>
                    <a:lnTo>
                      <a:pt x="181" y="71"/>
                    </a:lnTo>
                    <a:lnTo>
                      <a:pt x="181" y="73"/>
                    </a:lnTo>
                    <a:lnTo>
                      <a:pt x="181" y="75"/>
                    </a:lnTo>
                    <a:lnTo>
                      <a:pt x="181" y="77"/>
                    </a:lnTo>
                    <a:lnTo>
                      <a:pt x="181" y="79"/>
                    </a:lnTo>
                    <a:lnTo>
                      <a:pt x="181" y="81"/>
                    </a:lnTo>
                    <a:lnTo>
                      <a:pt x="181" y="83"/>
                    </a:lnTo>
                    <a:lnTo>
                      <a:pt x="181" y="85"/>
                    </a:lnTo>
                    <a:lnTo>
                      <a:pt x="181" y="86"/>
                    </a:lnTo>
                    <a:lnTo>
                      <a:pt x="181" y="88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1" y="98"/>
                    </a:lnTo>
                    <a:lnTo>
                      <a:pt x="181" y="100"/>
                    </a:lnTo>
                    <a:lnTo>
                      <a:pt x="181" y="102"/>
                    </a:lnTo>
                    <a:lnTo>
                      <a:pt x="181" y="104"/>
                    </a:lnTo>
                    <a:lnTo>
                      <a:pt x="181" y="106"/>
                    </a:lnTo>
                    <a:lnTo>
                      <a:pt x="181" y="108"/>
                    </a:lnTo>
                    <a:lnTo>
                      <a:pt x="181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81" y="115"/>
                    </a:lnTo>
                    <a:lnTo>
                      <a:pt x="181" y="117"/>
                    </a:lnTo>
                    <a:lnTo>
                      <a:pt x="181" y="119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81" y="125"/>
                    </a:lnTo>
                    <a:lnTo>
                      <a:pt x="181" y="127"/>
                    </a:lnTo>
                    <a:lnTo>
                      <a:pt x="181" y="129"/>
                    </a:lnTo>
                    <a:lnTo>
                      <a:pt x="181" y="131"/>
                    </a:lnTo>
                    <a:lnTo>
                      <a:pt x="181" y="133"/>
                    </a:lnTo>
                    <a:lnTo>
                      <a:pt x="181" y="134"/>
                    </a:lnTo>
                    <a:lnTo>
                      <a:pt x="181" y="136"/>
                    </a:lnTo>
                    <a:lnTo>
                      <a:pt x="181" y="138"/>
                    </a:lnTo>
                    <a:lnTo>
                      <a:pt x="181" y="140"/>
                    </a:lnTo>
                    <a:lnTo>
                      <a:pt x="181" y="142"/>
                    </a:lnTo>
                    <a:lnTo>
                      <a:pt x="181" y="144"/>
                    </a:lnTo>
                    <a:lnTo>
                      <a:pt x="181" y="146"/>
                    </a:lnTo>
                    <a:lnTo>
                      <a:pt x="181" y="148"/>
                    </a:lnTo>
                    <a:lnTo>
                      <a:pt x="181" y="150"/>
                    </a:lnTo>
                    <a:lnTo>
                      <a:pt x="181" y="152"/>
                    </a:lnTo>
                    <a:lnTo>
                      <a:pt x="181" y="154"/>
                    </a:lnTo>
                    <a:lnTo>
                      <a:pt x="181" y="156"/>
                    </a:lnTo>
                    <a:lnTo>
                      <a:pt x="181" y="158"/>
                    </a:lnTo>
                    <a:lnTo>
                      <a:pt x="181" y="159"/>
                    </a:lnTo>
                    <a:lnTo>
                      <a:pt x="181" y="161"/>
                    </a:lnTo>
                    <a:lnTo>
                      <a:pt x="181" y="163"/>
                    </a:lnTo>
                    <a:lnTo>
                      <a:pt x="181" y="165"/>
                    </a:lnTo>
                    <a:lnTo>
                      <a:pt x="181" y="167"/>
                    </a:lnTo>
                    <a:lnTo>
                      <a:pt x="181" y="169"/>
                    </a:lnTo>
                    <a:lnTo>
                      <a:pt x="181" y="171"/>
                    </a:lnTo>
                    <a:lnTo>
                      <a:pt x="181" y="173"/>
                    </a:lnTo>
                    <a:lnTo>
                      <a:pt x="181" y="175"/>
                    </a:lnTo>
                    <a:lnTo>
                      <a:pt x="181" y="177"/>
                    </a:lnTo>
                    <a:lnTo>
                      <a:pt x="181" y="179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2"/>
                    </a:lnTo>
                    <a:lnTo>
                      <a:pt x="181" y="194"/>
                    </a:lnTo>
                    <a:lnTo>
                      <a:pt x="181" y="196"/>
                    </a:lnTo>
                    <a:lnTo>
                      <a:pt x="181" y="198"/>
                    </a:lnTo>
                    <a:lnTo>
                      <a:pt x="181" y="200"/>
                    </a:lnTo>
                    <a:lnTo>
                      <a:pt x="181" y="202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1" y="207"/>
                    </a:lnTo>
                    <a:lnTo>
                      <a:pt x="181" y="209"/>
                    </a:lnTo>
                    <a:lnTo>
                      <a:pt x="181" y="211"/>
                    </a:lnTo>
                    <a:lnTo>
                      <a:pt x="181" y="213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5"/>
                    </a:lnTo>
                    <a:lnTo>
                      <a:pt x="175" y="215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4" y="215"/>
                    </a:lnTo>
                    <a:lnTo>
                      <a:pt x="162" y="215"/>
                    </a:lnTo>
                    <a:lnTo>
                      <a:pt x="160" y="215"/>
                    </a:lnTo>
                    <a:lnTo>
                      <a:pt x="158" y="215"/>
                    </a:lnTo>
                    <a:lnTo>
                      <a:pt x="156" y="215"/>
                    </a:lnTo>
                    <a:lnTo>
                      <a:pt x="154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48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2" y="215"/>
                    </a:lnTo>
                    <a:lnTo>
                      <a:pt x="140" y="215"/>
                    </a:lnTo>
                    <a:lnTo>
                      <a:pt x="139" y="215"/>
                    </a:lnTo>
                    <a:lnTo>
                      <a:pt x="137" y="215"/>
                    </a:lnTo>
                    <a:lnTo>
                      <a:pt x="135" y="215"/>
                    </a:lnTo>
                    <a:lnTo>
                      <a:pt x="133" y="215"/>
                    </a:lnTo>
                    <a:lnTo>
                      <a:pt x="131" y="215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5"/>
                    </a:lnTo>
                    <a:lnTo>
                      <a:pt x="116" y="215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0" y="213"/>
                    </a:lnTo>
                    <a:lnTo>
                      <a:pt x="108" y="213"/>
                    </a:lnTo>
                    <a:lnTo>
                      <a:pt x="108" y="211"/>
                    </a:lnTo>
                    <a:lnTo>
                      <a:pt x="106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8" y="207"/>
                    </a:lnTo>
                    <a:lnTo>
                      <a:pt x="96" y="207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2" y="206"/>
                    </a:lnTo>
                    <a:lnTo>
                      <a:pt x="91" y="206"/>
                    </a:lnTo>
                    <a:lnTo>
                      <a:pt x="89" y="206"/>
                    </a:lnTo>
                    <a:lnTo>
                      <a:pt x="89" y="204"/>
                    </a:lnTo>
                    <a:lnTo>
                      <a:pt x="87" y="204"/>
                    </a:lnTo>
                    <a:lnTo>
                      <a:pt x="85" y="204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79" y="202"/>
                    </a:lnTo>
                    <a:lnTo>
                      <a:pt x="77" y="202"/>
                    </a:lnTo>
                    <a:lnTo>
                      <a:pt x="77" y="200"/>
                    </a:lnTo>
                    <a:lnTo>
                      <a:pt x="75" y="200"/>
                    </a:lnTo>
                    <a:lnTo>
                      <a:pt x="73" y="200"/>
                    </a:lnTo>
                    <a:lnTo>
                      <a:pt x="71" y="200"/>
                    </a:lnTo>
                    <a:lnTo>
                      <a:pt x="71" y="198"/>
                    </a:lnTo>
                    <a:lnTo>
                      <a:pt x="69" y="198"/>
                    </a:lnTo>
                    <a:lnTo>
                      <a:pt x="68" y="198"/>
                    </a:lnTo>
                    <a:lnTo>
                      <a:pt x="68" y="196"/>
                    </a:lnTo>
                    <a:lnTo>
                      <a:pt x="66" y="196"/>
                    </a:lnTo>
                    <a:lnTo>
                      <a:pt x="64" y="196"/>
                    </a:lnTo>
                    <a:lnTo>
                      <a:pt x="62" y="196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58" y="194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0" y="192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3" y="188"/>
                    </a:lnTo>
                    <a:lnTo>
                      <a:pt x="41" y="188"/>
                    </a:lnTo>
                    <a:lnTo>
                      <a:pt x="41" y="186"/>
                    </a:lnTo>
                    <a:lnTo>
                      <a:pt x="39" y="186"/>
                    </a:lnTo>
                    <a:lnTo>
                      <a:pt x="37" y="186"/>
                    </a:lnTo>
                    <a:lnTo>
                      <a:pt x="35" y="186"/>
                    </a:lnTo>
                    <a:lnTo>
                      <a:pt x="35" y="184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7" y="182"/>
                    </a:lnTo>
                    <a:lnTo>
                      <a:pt x="25" y="182"/>
                    </a:lnTo>
                    <a:lnTo>
                      <a:pt x="25" y="181"/>
                    </a:lnTo>
                    <a:lnTo>
                      <a:pt x="23" y="181"/>
                    </a:lnTo>
                    <a:lnTo>
                      <a:pt x="21" y="181"/>
                    </a:lnTo>
                    <a:lnTo>
                      <a:pt x="20" y="181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6" y="179"/>
                    </a:lnTo>
                    <a:lnTo>
                      <a:pt x="14" y="179"/>
                    </a:lnTo>
                    <a:lnTo>
                      <a:pt x="14" y="177"/>
                    </a:lnTo>
                    <a:lnTo>
                      <a:pt x="12" y="177"/>
                    </a:lnTo>
                    <a:lnTo>
                      <a:pt x="10" y="177"/>
                    </a:lnTo>
                    <a:lnTo>
                      <a:pt x="10" y="175"/>
                    </a:lnTo>
                    <a:lnTo>
                      <a:pt x="8" y="175"/>
                    </a:lnTo>
                    <a:lnTo>
                      <a:pt x="6" y="175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6" y="163"/>
                    </a:lnTo>
                    <a:lnTo>
                      <a:pt x="8" y="163"/>
                    </a:lnTo>
                    <a:lnTo>
                      <a:pt x="8" y="161"/>
                    </a:lnTo>
                    <a:lnTo>
                      <a:pt x="10" y="161"/>
                    </a:lnTo>
                    <a:lnTo>
                      <a:pt x="10" y="159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</p:grpSp>
        <p:grpSp>
          <p:nvGrpSpPr>
            <p:cNvPr id="154" name="组合 153"/>
            <p:cNvGrpSpPr/>
            <p:nvPr/>
          </p:nvGrpSpPr>
          <p:grpSpPr>
            <a:xfrm>
              <a:off x="1788615" y="3530312"/>
              <a:ext cx="1898335" cy="810316"/>
              <a:chOff x="652482" y="3970748"/>
              <a:chExt cx="1898335" cy="810316"/>
            </a:xfrm>
          </p:grpSpPr>
          <p:sp>
            <p:nvSpPr>
              <p:cNvPr id="155" name="Rectangle 60"/>
              <p:cNvSpPr>
                <a:spLocks noChangeArrowheads="1"/>
              </p:cNvSpPr>
              <p:nvPr/>
            </p:nvSpPr>
            <p:spPr bwMode="auto">
              <a:xfrm>
                <a:off x="652482" y="3970748"/>
                <a:ext cx="703586" cy="670181"/>
              </a:xfrm>
              <a:prstGeom prst="rect">
                <a:avLst/>
              </a:prstGeom>
              <a:noFill/>
              <a:ln w="3175" algn="ctr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56" name="Rectangle 67"/>
              <p:cNvSpPr>
                <a:spLocks noChangeArrowheads="1"/>
              </p:cNvSpPr>
              <p:nvPr/>
            </p:nvSpPr>
            <p:spPr bwMode="auto">
              <a:xfrm>
                <a:off x="1355716" y="4284063"/>
                <a:ext cx="1195101" cy="497001"/>
              </a:xfrm>
              <a:prstGeom prst="rect">
                <a:avLst/>
              </a:prstGeom>
              <a:noFill/>
              <a:ln w="317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57" name="Freeform 46"/>
              <p:cNvSpPr>
                <a:spLocks noEditPoints="1"/>
              </p:cNvSpPr>
              <p:nvPr/>
            </p:nvSpPr>
            <p:spPr bwMode="auto">
              <a:xfrm>
                <a:off x="661833" y="4016036"/>
                <a:ext cx="652821" cy="584302"/>
              </a:xfrm>
              <a:custGeom>
                <a:avLst/>
                <a:gdLst>
                  <a:gd name="T0" fmla="*/ 438 w 1553"/>
                  <a:gd name="T1" fmla="*/ 730 h 1390"/>
                  <a:gd name="T2" fmla="*/ 526 w 1553"/>
                  <a:gd name="T3" fmla="*/ 663 h 1390"/>
                  <a:gd name="T4" fmla="*/ 555 w 1553"/>
                  <a:gd name="T5" fmla="*/ 599 h 1390"/>
                  <a:gd name="T6" fmla="*/ 411 w 1553"/>
                  <a:gd name="T7" fmla="*/ 594 h 1390"/>
                  <a:gd name="T8" fmla="*/ 386 w 1553"/>
                  <a:gd name="T9" fmla="*/ 473 h 1390"/>
                  <a:gd name="T10" fmla="*/ 472 w 1553"/>
                  <a:gd name="T11" fmla="*/ 350 h 1390"/>
                  <a:gd name="T12" fmla="*/ 405 w 1553"/>
                  <a:gd name="T13" fmla="*/ 238 h 1390"/>
                  <a:gd name="T14" fmla="*/ 505 w 1553"/>
                  <a:gd name="T15" fmla="*/ 160 h 1390"/>
                  <a:gd name="T16" fmla="*/ 655 w 1553"/>
                  <a:gd name="T17" fmla="*/ 54 h 1390"/>
                  <a:gd name="T18" fmla="*/ 758 w 1553"/>
                  <a:gd name="T19" fmla="*/ 21 h 1390"/>
                  <a:gd name="T20" fmla="*/ 881 w 1553"/>
                  <a:gd name="T21" fmla="*/ 94 h 1390"/>
                  <a:gd name="T22" fmla="*/ 992 w 1553"/>
                  <a:gd name="T23" fmla="*/ 92 h 1390"/>
                  <a:gd name="T24" fmla="*/ 1113 w 1553"/>
                  <a:gd name="T25" fmla="*/ 123 h 1390"/>
                  <a:gd name="T26" fmla="*/ 1206 w 1553"/>
                  <a:gd name="T27" fmla="*/ 219 h 1390"/>
                  <a:gd name="T28" fmla="*/ 1206 w 1553"/>
                  <a:gd name="T29" fmla="*/ 505 h 1390"/>
                  <a:gd name="T30" fmla="*/ 1206 w 1553"/>
                  <a:gd name="T31" fmla="*/ 659 h 1390"/>
                  <a:gd name="T32" fmla="*/ 1206 w 1553"/>
                  <a:gd name="T33" fmla="*/ 820 h 1390"/>
                  <a:gd name="T34" fmla="*/ 1288 w 1553"/>
                  <a:gd name="T35" fmla="*/ 916 h 1390"/>
                  <a:gd name="T36" fmla="*/ 1394 w 1553"/>
                  <a:gd name="T37" fmla="*/ 924 h 1390"/>
                  <a:gd name="T38" fmla="*/ 1463 w 1553"/>
                  <a:gd name="T39" fmla="*/ 1026 h 1390"/>
                  <a:gd name="T40" fmla="*/ 1549 w 1553"/>
                  <a:gd name="T41" fmla="*/ 1125 h 1390"/>
                  <a:gd name="T42" fmla="*/ 1501 w 1553"/>
                  <a:gd name="T43" fmla="*/ 1206 h 1390"/>
                  <a:gd name="T44" fmla="*/ 1417 w 1553"/>
                  <a:gd name="T45" fmla="*/ 1148 h 1390"/>
                  <a:gd name="T46" fmla="*/ 1346 w 1553"/>
                  <a:gd name="T47" fmla="*/ 1008 h 1390"/>
                  <a:gd name="T48" fmla="*/ 1238 w 1553"/>
                  <a:gd name="T49" fmla="*/ 926 h 1390"/>
                  <a:gd name="T50" fmla="*/ 1087 w 1553"/>
                  <a:gd name="T51" fmla="*/ 905 h 1390"/>
                  <a:gd name="T52" fmla="*/ 862 w 1553"/>
                  <a:gd name="T53" fmla="*/ 953 h 1390"/>
                  <a:gd name="T54" fmla="*/ 756 w 1553"/>
                  <a:gd name="T55" fmla="*/ 1035 h 1390"/>
                  <a:gd name="T56" fmla="*/ 674 w 1553"/>
                  <a:gd name="T57" fmla="*/ 1146 h 1390"/>
                  <a:gd name="T58" fmla="*/ 628 w 1553"/>
                  <a:gd name="T59" fmla="*/ 1198 h 1390"/>
                  <a:gd name="T60" fmla="*/ 578 w 1553"/>
                  <a:gd name="T61" fmla="*/ 1177 h 1390"/>
                  <a:gd name="T62" fmla="*/ 528 w 1553"/>
                  <a:gd name="T63" fmla="*/ 1212 h 1390"/>
                  <a:gd name="T64" fmla="*/ 453 w 1553"/>
                  <a:gd name="T65" fmla="*/ 1223 h 1390"/>
                  <a:gd name="T66" fmla="*/ 539 w 1553"/>
                  <a:gd name="T67" fmla="*/ 1143 h 1390"/>
                  <a:gd name="T68" fmla="*/ 643 w 1553"/>
                  <a:gd name="T69" fmla="*/ 1068 h 1390"/>
                  <a:gd name="T70" fmla="*/ 587 w 1553"/>
                  <a:gd name="T71" fmla="*/ 968 h 1390"/>
                  <a:gd name="T72" fmla="*/ 539 w 1553"/>
                  <a:gd name="T73" fmla="*/ 937 h 1390"/>
                  <a:gd name="T74" fmla="*/ 468 w 1553"/>
                  <a:gd name="T75" fmla="*/ 905 h 1390"/>
                  <a:gd name="T76" fmla="*/ 779 w 1553"/>
                  <a:gd name="T77" fmla="*/ 1039 h 1390"/>
                  <a:gd name="T78" fmla="*/ 864 w 1553"/>
                  <a:gd name="T79" fmla="*/ 993 h 1390"/>
                  <a:gd name="T80" fmla="*/ 835 w 1553"/>
                  <a:gd name="T81" fmla="*/ 1068 h 1390"/>
                  <a:gd name="T82" fmla="*/ 781 w 1553"/>
                  <a:gd name="T83" fmla="*/ 1097 h 1390"/>
                  <a:gd name="T84" fmla="*/ 451 w 1553"/>
                  <a:gd name="T85" fmla="*/ 1241 h 1390"/>
                  <a:gd name="T86" fmla="*/ 355 w 1553"/>
                  <a:gd name="T87" fmla="*/ 1285 h 1390"/>
                  <a:gd name="T88" fmla="*/ 342 w 1553"/>
                  <a:gd name="T89" fmla="*/ 1269 h 1390"/>
                  <a:gd name="T90" fmla="*/ 46 w 1553"/>
                  <a:gd name="T91" fmla="*/ 1354 h 1390"/>
                  <a:gd name="T92" fmla="*/ 115 w 1553"/>
                  <a:gd name="T93" fmla="*/ 1348 h 1390"/>
                  <a:gd name="T94" fmla="*/ 197 w 1553"/>
                  <a:gd name="T95" fmla="*/ 1346 h 1390"/>
                  <a:gd name="T96" fmla="*/ 88 w 1553"/>
                  <a:gd name="T97" fmla="*/ 1363 h 1390"/>
                  <a:gd name="T98" fmla="*/ 230 w 1553"/>
                  <a:gd name="T99" fmla="*/ 651 h 1390"/>
                  <a:gd name="T100" fmla="*/ 315 w 1553"/>
                  <a:gd name="T101" fmla="*/ 688 h 1390"/>
                  <a:gd name="T102" fmla="*/ 388 w 1553"/>
                  <a:gd name="T103" fmla="*/ 878 h 1390"/>
                  <a:gd name="T104" fmla="*/ 409 w 1553"/>
                  <a:gd name="T105" fmla="*/ 910 h 1390"/>
                  <a:gd name="T106" fmla="*/ 197 w 1553"/>
                  <a:gd name="T107" fmla="*/ 872 h 1390"/>
                  <a:gd name="T108" fmla="*/ 510 w 1553"/>
                  <a:gd name="T109" fmla="*/ 1221 h 1390"/>
                  <a:gd name="T110" fmla="*/ 276 w 1553"/>
                  <a:gd name="T111" fmla="*/ 1070 h 1390"/>
                  <a:gd name="T112" fmla="*/ 15 w 1553"/>
                  <a:gd name="T113" fmla="*/ 1367 h 1390"/>
                  <a:gd name="T114" fmla="*/ 706 w 1553"/>
                  <a:gd name="T115" fmla="*/ 1135 h 1390"/>
                  <a:gd name="T116" fmla="*/ 307 w 1553"/>
                  <a:gd name="T117" fmla="*/ 1104 h 1390"/>
                  <a:gd name="T118" fmla="*/ 1042 w 1553"/>
                  <a:gd name="T119" fmla="*/ 930 h 1390"/>
                  <a:gd name="T120" fmla="*/ 353 w 1553"/>
                  <a:gd name="T121" fmla="*/ 549 h 1390"/>
                  <a:gd name="T122" fmla="*/ 25 w 1553"/>
                  <a:gd name="T123" fmla="*/ 1375 h 1390"/>
                  <a:gd name="T124" fmla="*/ 355 w 1553"/>
                  <a:gd name="T125" fmla="*/ 1244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53" h="1390">
                    <a:moveTo>
                      <a:pt x="441" y="835"/>
                    </a:moveTo>
                    <a:lnTo>
                      <a:pt x="439" y="835"/>
                    </a:lnTo>
                    <a:lnTo>
                      <a:pt x="439" y="834"/>
                    </a:lnTo>
                    <a:lnTo>
                      <a:pt x="439" y="832"/>
                    </a:lnTo>
                    <a:lnTo>
                      <a:pt x="439" y="830"/>
                    </a:lnTo>
                    <a:lnTo>
                      <a:pt x="441" y="828"/>
                    </a:lnTo>
                    <a:lnTo>
                      <a:pt x="439" y="828"/>
                    </a:lnTo>
                    <a:lnTo>
                      <a:pt x="438" y="830"/>
                    </a:lnTo>
                    <a:lnTo>
                      <a:pt x="436" y="830"/>
                    </a:lnTo>
                    <a:lnTo>
                      <a:pt x="434" y="830"/>
                    </a:lnTo>
                    <a:lnTo>
                      <a:pt x="432" y="830"/>
                    </a:lnTo>
                    <a:lnTo>
                      <a:pt x="432" y="828"/>
                    </a:lnTo>
                    <a:lnTo>
                      <a:pt x="430" y="828"/>
                    </a:lnTo>
                    <a:lnTo>
                      <a:pt x="428" y="826"/>
                    </a:lnTo>
                    <a:lnTo>
                      <a:pt x="426" y="826"/>
                    </a:lnTo>
                    <a:lnTo>
                      <a:pt x="426" y="824"/>
                    </a:lnTo>
                    <a:lnTo>
                      <a:pt x="424" y="822"/>
                    </a:lnTo>
                    <a:lnTo>
                      <a:pt x="424" y="820"/>
                    </a:lnTo>
                    <a:lnTo>
                      <a:pt x="424" y="818"/>
                    </a:lnTo>
                    <a:lnTo>
                      <a:pt x="424" y="816"/>
                    </a:lnTo>
                    <a:lnTo>
                      <a:pt x="422" y="816"/>
                    </a:lnTo>
                    <a:lnTo>
                      <a:pt x="422" y="814"/>
                    </a:lnTo>
                    <a:lnTo>
                      <a:pt x="420" y="814"/>
                    </a:lnTo>
                    <a:lnTo>
                      <a:pt x="420" y="812"/>
                    </a:lnTo>
                    <a:lnTo>
                      <a:pt x="418" y="812"/>
                    </a:lnTo>
                    <a:lnTo>
                      <a:pt x="418" y="810"/>
                    </a:lnTo>
                    <a:lnTo>
                      <a:pt x="416" y="810"/>
                    </a:lnTo>
                    <a:lnTo>
                      <a:pt x="416" y="809"/>
                    </a:lnTo>
                    <a:lnTo>
                      <a:pt x="416" y="807"/>
                    </a:lnTo>
                    <a:lnTo>
                      <a:pt x="416" y="805"/>
                    </a:lnTo>
                    <a:lnTo>
                      <a:pt x="414" y="805"/>
                    </a:lnTo>
                    <a:lnTo>
                      <a:pt x="413" y="803"/>
                    </a:lnTo>
                    <a:lnTo>
                      <a:pt x="413" y="801"/>
                    </a:lnTo>
                    <a:lnTo>
                      <a:pt x="411" y="801"/>
                    </a:lnTo>
                    <a:lnTo>
                      <a:pt x="411" y="799"/>
                    </a:lnTo>
                    <a:lnTo>
                      <a:pt x="409" y="797"/>
                    </a:lnTo>
                    <a:lnTo>
                      <a:pt x="409" y="795"/>
                    </a:lnTo>
                    <a:lnTo>
                      <a:pt x="409" y="793"/>
                    </a:lnTo>
                    <a:lnTo>
                      <a:pt x="409" y="791"/>
                    </a:lnTo>
                    <a:lnTo>
                      <a:pt x="409" y="789"/>
                    </a:lnTo>
                    <a:lnTo>
                      <a:pt x="409" y="787"/>
                    </a:lnTo>
                    <a:lnTo>
                      <a:pt x="409" y="786"/>
                    </a:lnTo>
                    <a:lnTo>
                      <a:pt x="409" y="784"/>
                    </a:lnTo>
                    <a:lnTo>
                      <a:pt x="409" y="782"/>
                    </a:lnTo>
                    <a:lnTo>
                      <a:pt x="409" y="780"/>
                    </a:lnTo>
                    <a:lnTo>
                      <a:pt x="411" y="778"/>
                    </a:lnTo>
                    <a:lnTo>
                      <a:pt x="411" y="776"/>
                    </a:lnTo>
                    <a:lnTo>
                      <a:pt x="411" y="774"/>
                    </a:lnTo>
                    <a:lnTo>
                      <a:pt x="413" y="774"/>
                    </a:lnTo>
                    <a:lnTo>
                      <a:pt x="413" y="772"/>
                    </a:lnTo>
                    <a:lnTo>
                      <a:pt x="414" y="770"/>
                    </a:lnTo>
                    <a:lnTo>
                      <a:pt x="414" y="768"/>
                    </a:lnTo>
                    <a:lnTo>
                      <a:pt x="414" y="766"/>
                    </a:lnTo>
                    <a:lnTo>
                      <a:pt x="414" y="764"/>
                    </a:lnTo>
                    <a:lnTo>
                      <a:pt x="413" y="764"/>
                    </a:lnTo>
                    <a:lnTo>
                      <a:pt x="413" y="762"/>
                    </a:lnTo>
                    <a:lnTo>
                      <a:pt x="413" y="761"/>
                    </a:lnTo>
                    <a:lnTo>
                      <a:pt x="414" y="759"/>
                    </a:lnTo>
                    <a:lnTo>
                      <a:pt x="414" y="757"/>
                    </a:lnTo>
                    <a:lnTo>
                      <a:pt x="416" y="757"/>
                    </a:lnTo>
                    <a:lnTo>
                      <a:pt x="418" y="757"/>
                    </a:lnTo>
                    <a:lnTo>
                      <a:pt x="420" y="757"/>
                    </a:lnTo>
                    <a:lnTo>
                      <a:pt x="420" y="755"/>
                    </a:lnTo>
                    <a:lnTo>
                      <a:pt x="422" y="753"/>
                    </a:lnTo>
                    <a:lnTo>
                      <a:pt x="424" y="751"/>
                    </a:lnTo>
                    <a:lnTo>
                      <a:pt x="426" y="751"/>
                    </a:lnTo>
                    <a:lnTo>
                      <a:pt x="426" y="749"/>
                    </a:lnTo>
                    <a:lnTo>
                      <a:pt x="428" y="747"/>
                    </a:lnTo>
                    <a:lnTo>
                      <a:pt x="430" y="745"/>
                    </a:lnTo>
                    <a:lnTo>
                      <a:pt x="430" y="743"/>
                    </a:lnTo>
                    <a:lnTo>
                      <a:pt x="432" y="741"/>
                    </a:lnTo>
                    <a:lnTo>
                      <a:pt x="434" y="738"/>
                    </a:lnTo>
                    <a:lnTo>
                      <a:pt x="436" y="736"/>
                    </a:lnTo>
                    <a:lnTo>
                      <a:pt x="436" y="734"/>
                    </a:lnTo>
                    <a:lnTo>
                      <a:pt x="436" y="732"/>
                    </a:lnTo>
                    <a:lnTo>
                      <a:pt x="436" y="730"/>
                    </a:lnTo>
                    <a:lnTo>
                      <a:pt x="438" y="730"/>
                    </a:lnTo>
                    <a:lnTo>
                      <a:pt x="438" y="728"/>
                    </a:lnTo>
                    <a:lnTo>
                      <a:pt x="438" y="726"/>
                    </a:lnTo>
                    <a:lnTo>
                      <a:pt x="439" y="724"/>
                    </a:lnTo>
                    <a:lnTo>
                      <a:pt x="439" y="722"/>
                    </a:lnTo>
                    <a:lnTo>
                      <a:pt x="441" y="722"/>
                    </a:lnTo>
                    <a:lnTo>
                      <a:pt x="441" y="720"/>
                    </a:lnTo>
                    <a:lnTo>
                      <a:pt x="441" y="718"/>
                    </a:lnTo>
                    <a:lnTo>
                      <a:pt x="439" y="718"/>
                    </a:lnTo>
                    <a:lnTo>
                      <a:pt x="439" y="716"/>
                    </a:lnTo>
                    <a:lnTo>
                      <a:pt x="441" y="716"/>
                    </a:lnTo>
                    <a:lnTo>
                      <a:pt x="441" y="715"/>
                    </a:lnTo>
                    <a:lnTo>
                      <a:pt x="443" y="715"/>
                    </a:lnTo>
                    <a:lnTo>
                      <a:pt x="445" y="715"/>
                    </a:lnTo>
                    <a:lnTo>
                      <a:pt x="447" y="715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7" y="711"/>
                    </a:lnTo>
                    <a:lnTo>
                      <a:pt x="447" y="709"/>
                    </a:lnTo>
                    <a:lnTo>
                      <a:pt x="447" y="707"/>
                    </a:lnTo>
                    <a:lnTo>
                      <a:pt x="449" y="705"/>
                    </a:lnTo>
                    <a:lnTo>
                      <a:pt x="451" y="705"/>
                    </a:lnTo>
                    <a:lnTo>
                      <a:pt x="451" y="703"/>
                    </a:lnTo>
                    <a:lnTo>
                      <a:pt x="451" y="701"/>
                    </a:lnTo>
                    <a:lnTo>
                      <a:pt x="451" y="699"/>
                    </a:lnTo>
                    <a:lnTo>
                      <a:pt x="451" y="697"/>
                    </a:lnTo>
                    <a:lnTo>
                      <a:pt x="451" y="695"/>
                    </a:lnTo>
                    <a:lnTo>
                      <a:pt x="451" y="693"/>
                    </a:lnTo>
                    <a:lnTo>
                      <a:pt x="451" y="691"/>
                    </a:lnTo>
                    <a:lnTo>
                      <a:pt x="453" y="691"/>
                    </a:lnTo>
                    <a:lnTo>
                      <a:pt x="455" y="690"/>
                    </a:lnTo>
                    <a:lnTo>
                      <a:pt x="457" y="690"/>
                    </a:lnTo>
                    <a:lnTo>
                      <a:pt x="457" y="688"/>
                    </a:lnTo>
                    <a:lnTo>
                      <a:pt x="459" y="686"/>
                    </a:lnTo>
                    <a:lnTo>
                      <a:pt x="459" y="684"/>
                    </a:lnTo>
                    <a:lnTo>
                      <a:pt x="461" y="682"/>
                    </a:lnTo>
                    <a:lnTo>
                      <a:pt x="464" y="678"/>
                    </a:lnTo>
                    <a:lnTo>
                      <a:pt x="468" y="676"/>
                    </a:lnTo>
                    <a:lnTo>
                      <a:pt x="472" y="674"/>
                    </a:lnTo>
                    <a:lnTo>
                      <a:pt x="476" y="674"/>
                    </a:lnTo>
                    <a:lnTo>
                      <a:pt x="478" y="674"/>
                    </a:lnTo>
                    <a:lnTo>
                      <a:pt x="480" y="674"/>
                    </a:lnTo>
                    <a:lnTo>
                      <a:pt x="482" y="674"/>
                    </a:lnTo>
                    <a:lnTo>
                      <a:pt x="484" y="676"/>
                    </a:lnTo>
                    <a:lnTo>
                      <a:pt x="486" y="676"/>
                    </a:lnTo>
                    <a:lnTo>
                      <a:pt x="487" y="676"/>
                    </a:lnTo>
                    <a:lnTo>
                      <a:pt x="487" y="678"/>
                    </a:lnTo>
                    <a:lnTo>
                      <a:pt x="489" y="678"/>
                    </a:lnTo>
                    <a:lnTo>
                      <a:pt x="491" y="678"/>
                    </a:lnTo>
                    <a:lnTo>
                      <a:pt x="493" y="680"/>
                    </a:lnTo>
                    <a:lnTo>
                      <a:pt x="493" y="682"/>
                    </a:lnTo>
                    <a:lnTo>
                      <a:pt x="495" y="682"/>
                    </a:lnTo>
                    <a:lnTo>
                      <a:pt x="495" y="684"/>
                    </a:lnTo>
                    <a:lnTo>
                      <a:pt x="497" y="684"/>
                    </a:lnTo>
                    <a:lnTo>
                      <a:pt x="499" y="686"/>
                    </a:lnTo>
                    <a:lnTo>
                      <a:pt x="501" y="688"/>
                    </a:lnTo>
                    <a:lnTo>
                      <a:pt x="503" y="690"/>
                    </a:lnTo>
                    <a:lnTo>
                      <a:pt x="509" y="690"/>
                    </a:lnTo>
                    <a:lnTo>
                      <a:pt x="509" y="688"/>
                    </a:lnTo>
                    <a:lnTo>
                      <a:pt x="510" y="688"/>
                    </a:lnTo>
                    <a:lnTo>
                      <a:pt x="510" y="686"/>
                    </a:lnTo>
                    <a:lnTo>
                      <a:pt x="512" y="684"/>
                    </a:lnTo>
                    <a:lnTo>
                      <a:pt x="512" y="682"/>
                    </a:lnTo>
                    <a:lnTo>
                      <a:pt x="514" y="682"/>
                    </a:lnTo>
                    <a:lnTo>
                      <a:pt x="514" y="680"/>
                    </a:lnTo>
                    <a:lnTo>
                      <a:pt x="516" y="678"/>
                    </a:lnTo>
                    <a:lnTo>
                      <a:pt x="518" y="678"/>
                    </a:lnTo>
                    <a:lnTo>
                      <a:pt x="520" y="678"/>
                    </a:lnTo>
                    <a:lnTo>
                      <a:pt x="522" y="676"/>
                    </a:lnTo>
                    <a:lnTo>
                      <a:pt x="522" y="674"/>
                    </a:lnTo>
                    <a:lnTo>
                      <a:pt x="524" y="672"/>
                    </a:lnTo>
                    <a:lnTo>
                      <a:pt x="526" y="668"/>
                    </a:lnTo>
                    <a:lnTo>
                      <a:pt x="526" y="667"/>
                    </a:lnTo>
                    <a:lnTo>
                      <a:pt x="530" y="661"/>
                    </a:lnTo>
                    <a:lnTo>
                      <a:pt x="528" y="661"/>
                    </a:lnTo>
                    <a:lnTo>
                      <a:pt x="528" y="663"/>
                    </a:lnTo>
                    <a:lnTo>
                      <a:pt x="526" y="663"/>
                    </a:lnTo>
                    <a:lnTo>
                      <a:pt x="524" y="663"/>
                    </a:lnTo>
                    <a:lnTo>
                      <a:pt x="522" y="663"/>
                    </a:lnTo>
                    <a:lnTo>
                      <a:pt x="522" y="661"/>
                    </a:lnTo>
                    <a:lnTo>
                      <a:pt x="520" y="661"/>
                    </a:lnTo>
                    <a:lnTo>
                      <a:pt x="520" y="659"/>
                    </a:lnTo>
                    <a:lnTo>
                      <a:pt x="518" y="659"/>
                    </a:lnTo>
                    <a:lnTo>
                      <a:pt x="518" y="657"/>
                    </a:lnTo>
                    <a:lnTo>
                      <a:pt x="516" y="655"/>
                    </a:lnTo>
                    <a:lnTo>
                      <a:pt x="518" y="653"/>
                    </a:lnTo>
                    <a:lnTo>
                      <a:pt x="518" y="651"/>
                    </a:lnTo>
                    <a:lnTo>
                      <a:pt x="520" y="651"/>
                    </a:lnTo>
                    <a:lnTo>
                      <a:pt x="522" y="649"/>
                    </a:lnTo>
                    <a:lnTo>
                      <a:pt x="524" y="647"/>
                    </a:lnTo>
                    <a:lnTo>
                      <a:pt x="526" y="647"/>
                    </a:lnTo>
                    <a:lnTo>
                      <a:pt x="528" y="647"/>
                    </a:lnTo>
                    <a:lnTo>
                      <a:pt x="530" y="647"/>
                    </a:lnTo>
                    <a:lnTo>
                      <a:pt x="532" y="647"/>
                    </a:lnTo>
                    <a:lnTo>
                      <a:pt x="532" y="649"/>
                    </a:lnTo>
                    <a:lnTo>
                      <a:pt x="534" y="649"/>
                    </a:lnTo>
                    <a:lnTo>
                      <a:pt x="535" y="649"/>
                    </a:lnTo>
                    <a:lnTo>
                      <a:pt x="535" y="651"/>
                    </a:lnTo>
                    <a:lnTo>
                      <a:pt x="535" y="653"/>
                    </a:lnTo>
                    <a:lnTo>
                      <a:pt x="535" y="655"/>
                    </a:lnTo>
                    <a:lnTo>
                      <a:pt x="537" y="655"/>
                    </a:lnTo>
                    <a:lnTo>
                      <a:pt x="539" y="655"/>
                    </a:lnTo>
                    <a:lnTo>
                      <a:pt x="541" y="655"/>
                    </a:lnTo>
                    <a:lnTo>
                      <a:pt x="543" y="657"/>
                    </a:lnTo>
                    <a:lnTo>
                      <a:pt x="545" y="657"/>
                    </a:lnTo>
                    <a:lnTo>
                      <a:pt x="545" y="659"/>
                    </a:lnTo>
                    <a:lnTo>
                      <a:pt x="547" y="661"/>
                    </a:lnTo>
                    <a:lnTo>
                      <a:pt x="549" y="661"/>
                    </a:lnTo>
                    <a:lnTo>
                      <a:pt x="551" y="661"/>
                    </a:lnTo>
                    <a:lnTo>
                      <a:pt x="553" y="661"/>
                    </a:lnTo>
                    <a:lnTo>
                      <a:pt x="555" y="661"/>
                    </a:lnTo>
                    <a:lnTo>
                      <a:pt x="557" y="661"/>
                    </a:lnTo>
                    <a:lnTo>
                      <a:pt x="559" y="659"/>
                    </a:lnTo>
                    <a:lnTo>
                      <a:pt x="560" y="659"/>
                    </a:lnTo>
                    <a:lnTo>
                      <a:pt x="562" y="659"/>
                    </a:lnTo>
                    <a:lnTo>
                      <a:pt x="564" y="659"/>
                    </a:lnTo>
                    <a:lnTo>
                      <a:pt x="566" y="659"/>
                    </a:lnTo>
                    <a:lnTo>
                      <a:pt x="566" y="657"/>
                    </a:lnTo>
                    <a:lnTo>
                      <a:pt x="568" y="657"/>
                    </a:lnTo>
                    <a:lnTo>
                      <a:pt x="568" y="655"/>
                    </a:lnTo>
                    <a:lnTo>
                      <a:pt x="570" y="653"/>
                    </a:lnTo>
                    <a:lnTo>
                      <a:pt x="570" y="651"/>
                    </a:lnTo>
                    <a:lnTo>
                      <a:pt x="572" y="649"/>
                    </a:lnTo>
                    <a:lnTo>
                      <a:pt x="574" y="649"/>
                    </a:lnTo>
                    <a:lnTo>
                      <a:pt x="576" y="647"/>
                    </a:lnTo>
                    <a:lnTo>
                      <a:pt x="578" y="643"/>
                    </a:lnTo>
                    <a:lnTo>
                      <a:pt x="578" y="642"/>
                    </a:lnTo>
                    <a:lnTo>
                      <a:pt x="578" y="640"/>
                    </a:lnTo>
                    <a:lnTo>
                      <a:pt x="578" y="638"/>
                    </a:lnTo>
                    <a:lnTo>
                      <a:pt x="578" y="636"/>
                    </a:lnTo>
                    <a:lnTo>
                      <a:pt x="578" y="634"/>
                    </a:lnTo>
                    <a:lnTo>
                      <a:pt x="578" y="632"/>
                    </a:lnTo>
                    <a:lnTo>
                      <a:pt x="576" y="630"/>
                    </a:lnTo>
                    <a:lnTo>
                      <a:pt x="576" y="628"/>
                    </a:lnTo>
                    <a:lnTo>
                      <a:pt x="574" y="626"/>
                    </a:lnTo>
                    <a:lnTo>
                      <a:pt x="574" y="624"/>
                    </a:lnTo>
                    <a:lnTo>
                      <a:pt x="574" y="622"/>
                    </a:lnTo>
                    <a:lnTo>
                      <a:pt x="572" y="620"/>
                    </a:lnTo>
                    <a:lnTo>
                      <a:pt x="572" y="619"/>
                    </a:lnTo>
                    <a:lnTo>
                      <a:pt x="572" y="617"/>
                    </a:lnTo>
                    <a:lnTo>
                      <a:pt x="572" y="615"/>
                    </a:lnTo>
                    <a:lnTo>
                      <a:pt x="572" y="613"/>
                    </a:lnTo>
                    <a:lnTo>
                      <a:pt x="572" y="611"/>
                    </a:lnTo>
                    <a:lnTo>
                      <a:pt x="572" y="609"/>
                    </a:lnTo>
                    <a:lnTo>
                      <a:pt x="570" y="607"/>
                    </a:lnTo>
                    <a:lnTo>
                      <a:pt x="566" y="603"/>
                    </a:lnTo>
                    <a:lnTo>
                      <a:pt x="564" y="601"/>
                    </a:lnTo>
                    <a:lnTo>
                      <a:pt x="562" y="599"/>
                    </a:lnTo>
                    <a:lnTo>
                      <a:pt x="560" y="599"/>
                    </a:lnTo>
                    <a:lnTo>
                      <a:pt x="560" y="601"/>
                    </a:lnTo>
                    <a:lnTo>
                      <a:pt x="559" y="601"/>
                    </a:lnTo>
                    <a:lnTo>
                      <a:pt x="557" y="601"/>
                    </a:lnTo>
                    <a:lnTo>
                      <a:pt x="555" y="601"/>
                    </a:lnTo>
                    <a:lnTo>
                      <a:pt x="555" y="599"/>
                    </a:lnTo>
                    <a:lnTo>
                      <a:pt x="553" y="597"/>
                    </a:lnTo>
                    <a:lnTo>
                      <a:pt x="551" y="597"/>
                    </a:lnTo>
                    <a:lnTo>
                      <a:pt x="549" y="595"/>
                    </a:lnTo>
                    <a:lnTo>
                      <a:pt x="543" y="592"/>
                    </a:lnTo>
                    <a:lnTo>
                      <a:pt x="541" y="592"/>
                    </a:lnTo>
                    <a:lnTo>
                      <a:pt x="541" y="590"/>
                    </a:lnTo>
                    <a:lnTo>
                      <a:pt x="537" y="590"/>
                    </a:lnTo>
                    <a:lnTo>
                      <a:pt x="537" y="588"/>
                    </a:lnTo>
                    <a:lnTo>
                      <a:pt x="535" y="588"/>
                    </a:lnTo>
                    <a:lnTo>
                      <a:pt x="534" y="586"/>
                    </a:lnTo>
                    <a:lnTo>
                      <a:pt x="532" y="586"/>
                    </a:lnTo>
                    <a:lnTo>
                      <a:pt x="532" y="588"/>
                    </a:lnTo>
                    <a:lnTo>
                      <a:pt x="530" y="588"/>
                    </a:lnTo>
                    <a:lnTo>
                      <a:pt x="528" y="590"/>
                    </a:lnTo>
                    <a:lnTo>
                      <a:pt x="528" y="592"/>
                    </a:lnTo>
                    <a:lnTo>
                      <a:pt x="528" y="594"/>
                    </a:lnTo>
                    <a:lnTo>
                      <a:pt x="528" y="595"/>
                    </a:lnTo>
                    <a:lnTo>
                      <a:pt x="528" y="597"/>
                    </a:lnTo>
                    <a:lnTo>
                      <a:pt x="526" y="599"/>
                    </a:lnTo>
                    <a:lnTo>
                      <a:pt x="524" y="601"/>
                    </a:lnTo>
                    <a:lnTo>
                      <a:pt x="522" y="601"/>
                    </a:lnTo>
                    <a:lnTo>
                      <a:pt x="522" y="603"/>
                    </a:lnTo>
                    <a:lnTo>
                      <a:pt x="520" y="605"/>
                    </a:lnTo>
                    <a:lnTo>
                      <a:pt x="518" y="605"/>
                    </a:lnTo>
                    <a:lnTo>
                      <a:pt x="516" y="605"/>
                    </a:lnTo>
                    <a:lnTo>
                      <a:pt x="514" y="603"/>
                    </a:lnTo>
                    <a:lnTo>
                      <a:pt x="510" y="603"/>
                    </a:lnTo>
                    <a:lnTo>
                      <a:pt x="509" y="601"/>
                    </a:lnTo>
                    <a:lnTo>
                      <a:pt x="507" y="599"/>
                    </a:lnTo>
                    <a:lnTo>
                      <a:pt x="505" y="599"/>
                    </a:lnTo>
                    <a:lnTo>
                      <a:pt x="503" y="597"/>
                    </a:lnTo>
                    <a:lnTo>
                      <a:pt x="501" y="595"/>
                    </a:lnTo>
                    <a:lnTo>
                      <a:pt x="501" y="594"/>
                    </a:lnTo>
                    <a:lnTo>
                      <a:pt x="499" y="592"/>
                    </a:lnTo>
                    <a:lnTo>
                      <a:pt x="497" y="592"/>
                    </a:lnTo>
                    <a:lnTo>
                      <a:pt x="497" y="590"/>
                    </a:lnTo>
                    <a:lnTo>
                      <a:pt x="495" y="590"/>
                    </a:lnTo>
                    <a:lnTo>
                      <a:pt x="495" y="588"/>
                    </a:lnTo>
                    <a:lnTo>
                      <a:pt x="493" y="588"/>
                    </a:lnTo>
                    <a:lnTo>
                      <a:pt x="491" y="588"/>
                    </a:lnTo>
                    <a:lnTo>
                      <a:pt x="489" y="588"/>
                    </a:lnTo>
                    <a:lnTo>
                      <a:pt x="487" y="588"/>
                    </a:lnTo>
                    <a:lnTo>
                      <a:pt x="486" y="586"/>
                    </a:lnTo>
                    <a:lnTo>
                      <a:pt x="486" y="588"/>
                    </a:lnTo>
                    <a:lnTo>
                      <a:pt x="484" y="588"/>
                    </a:lnTo>
                    <a:lnTo>
                      <a:pt x="482" y="588"/>
                    </a:lnTo>
                    <a:lnTo>
                      <a:pt x="480" y="588"/>
                    </a:lnTo>
                    <a:lnTo>
                      <a:pt x="474" y="588"/>
                    </a:lnTo>
                    <a:lnTo>
                      <a:pt x="472" y="588"/>
                    </a:lnTo>
                    <a:lnTo>
                      <a:pt x="468" y="588"/>
                    </a:lnTo>
                    <a:lnTo>
                      <a:pt x="468" y="590"/>
                    </a:lnTo>
                    <a:lnTo>
                      <a:pt x="466" y="590"/>
                    </a:lnTo>
                    <a:lnTo>
                      <a:pt x="464" y="592"/>
                    </a:lnTo>
                    <a:lnTo>
                      <a:pt x="461" y="594"/>
                    </a:lnTo>
                    <a:lnTo>
                      <a:pt x="459" y="594"/>
                    </a:lnTo>
                    <a:lnTo>
                      <a:pt x="457" y="595"/>
                    </a:lnTo>
                    <a:lnTo>
                      <a:pt x="455" y="595"/>
                    </a:lnTo>
                    <a:lnTo>
                      <a:pt x="451" y="597"/>
                    </a:lnTo>
                    <a:lnTo>
                      <a:pt x="449" y="597"/>
                    </a:lnTo>
                    <a:lnTo>
                      <a:pt x="447" y="597"/>
                    </a:lnTo>
                    <a:lnTo>
                      <a:pt x="443" y="595"/>
                    </a:lnTo>
                    <a:lnTo>
                      <a:pt x="439" y="594"/>
                    </a:lnTo>
                    <a:lnTo>
                      <a:pt x="438" y="594"/>
                    </a:lnTo>
                    <a:lnTo>
                      <a:pt x="436" y="592"/>
                    </a:lnTo>
                    <a:lnTo>
                      <a:pt x="434" y="592"/>
                    </a:lnTo>
                    <a:lnTo>
                      <a:pt x="428" y="590"/>
                    </a:lnTo>
                    <a:lnTo>
                      <a:pt x="426" y="590"/>
                    </a:lnTo>
                    <a:lnTo>
                      <a:pt x="424" y="590"/>
                    </a:lnTo>
                    <a:lnTo>
                      <a:pt x="422" y="590"/>
                    </a:lnTo>
                    <a:lnTo>
                      <a:pt x="420" y="590"/>
                    </a:lnTo>
                    <a:lnTo>
                      <a:pt x="418" y="588"/>
                    </a:lnTo>
                    <a:lnTo>
                      <a:pt x="416" y="588"/>
                    </a:lnTo>
                    <a:lnTo>
                      <a:pt x="414" y="588"/>
                    </a:lnTo>
                    <a:lnTo>
                      <a:pt x="414" y="590"/>
                    </a:lnTo>
                    <a:lnTo>
                      <a:pt x="414" y="592"/>
                    </a:lnTo>
                    <a:lnTo>
                      <a:pt x="413" y="594"/>
                    </a:lnTo>
                    <a:lnTo>
                      <a:pt x="411" y="594"/>
                    </a:lnTo>
                    <a:lnTo>
                      <a:pt x="409" y="594"/>
                    </a:lnTo>
                    <a:lnTo>
                      <a:pt x="407" y="592"/>
                    </a:lnTo>
                    <a:lnTo>
                      <a:pt x="407" y="590"/>
                    </a:lnTo>
                    <a:lnTo>
                      <a:pt x="405" y="590"/>
                    </a:lnTo>
                    <a:lnTo>
                      <a:pt x="405" y="588"/>
                    </a:lnTo>
                    <a:lnTo>
                      <a:pt x="407" y="588"/>
                    </a:lnTo>
                    <a:lnTo>
                      <a:pt x="407" y="586"/>
                    </a:lnTo>
                    <a:lnTo>
                      <a:pt x="409" y="586"/>
                    </a:lnTo>
                    <a:lnTo>
                      <a:pt x="405" y="584"/>
                    </a:lnTo>
                    <a:lnTo>
                      <a:pt x="403" y="582"/>
                    </a:lnTo>
                    <a:lnTo>
                      <a:pt x="401" y="580"/>
                    </a:lnTo>
                    <a:lnTo>
                      <a:pt x="401" y="578"/>
                    </a:lnTo>
                    <a:lnTo>
                      <a:pt x="399" y="574"/>
                    </a:lnTo>
                    <a:lnTo>
                      <a:pt x="399" y="572"/>
                    </a:lnTo>
                    <a:lnTo>
                      <a:pt x="399" y="571"/>
                    </a:lnTo>
                    <a:lnTo>
                      <a:pt x="399" y="569"/>
                    </a:lnTo>
                    <a:lnTo>
                      <a:pt x="399" y="567"/>
                    </a:lnTo>
                    <a:lnTo>
                      <a:pt x="399" y="565"/>
                    </a:lnTo>
                    <a:lnTo>
                      <a:pt x="399" y="563"/>
                    </a:lnTo>
                    <a:lnTo>
                      <a:pt x="401" y="563"/>
                    </a:lnTo>
                    <a:lnTo>
                      <a:pt x="401" y="561"/>
                    </a:lnTo>
                    <a:lnTo>
                      <a:pt x="399" y="559"/>
                    </a:lnTo>
                    <a:lnTo>
                      <a:pt x="395" y="557"/>
                    </a:lnTo>
                    <a:lnTo>
                      <a:pt x="393" y="555"/>
                    </a:lnTo>
                    <a:lnTo>
                      <a:pt x="391" y="553"/>
                    </a:lnTo>
                    <a:lnTo>
                      <a:pt x="391" y="551"/>
                    </a:lnTo>
                    <a:lnTo>
                      <a:pt x="390" y="549"/>
                    </a:lnTo>
                    <a:lnTo>
                      <a:pt x="386" y="547"/>
                    </a:lnTo>
                    <a:lnTo>
                      <a:pt x="386" y="546"/>
                    </a:lnTo>
                    <a:lnTo>
                      <a:pt x="384" y="544"/>
                    </a:lnTo>
                    <a:lnTo>
                      <a:pt x="384" y="542"/>
                    </a:lnTo>
                    <a:lnTo>
                      <a:pt x="382" y="540"/>
                    </a:lnTo>
                    <a:lnTo>
                      <a:pt x="384" y="538"/>
                    </a:lnTo>
                    <a:lnTo>
                      <a:pt x="384" y="534"/>
                    </a:lnTo>
                    <a:lnTo>
                      <a:pt x="386" y="532"/>
                    </a:lnTo>
                    <a:lnTo>
                      <a:pt x="386" y="530"/>
                    </a:lnTo>
                    <a:lnTo>
                      <a:pt x="388" y="528"/>
                    </a:lnTo>
                    <a:lnTo>
                      <a:pt x="384" y="528"/>
                    </a:lnTo>
                    <a:lnTo>
                      <a:pt x="382" y="526"/>
                    </a:lnTo>
                    <a:lnTo>
                      <a:pt x="380" y="526"/>
                    </a:lnTo>
                    <a:lnTo>
                      <a:pt x="376" y="526"/>
                    </a:lnTo>
                    <a:lnTo>
                      <a:pt x="372" y="526"/>
                    </a:lnTo>
                    <a:lnTo>
                      <a:pt x="370" y="524"/>
                    </a:lnTo>
                    <a:lnTo>
                      <a:pt x="366" y="523"/>
                    </a:lnTo>
                    <a:lnTo>
                      <a:pt x="365" y="523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19"/>
                    </a:lnTo>
                    <a:lnTo>
                      <a:pt x="361" y="517"/>
                    </a:lnTo>
                    <a:lnTo>
                      <a:pt x="359" y="517"/>
                    </a:lnTo>
                    <a:lnTo>
                      <a:pt x="357" y="517"/>
                    </a:lnTo>
                    <a:lnTo>
                      <a:pt x="357" y="515"/>
                    </a:lnTo>
                    <a:lnTo>
                      <a:pt x="355" y="515"/>
                    </a:lnTo>
                    <a:lnTo>
                      <a:pt x="353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1"/>
                    </a:lnTo>
                    <a:lnTo>
                      <a:pt x="349" y="509"/>
                    </a:lnTo>
                    <a:lnTo>
                      <a:pt x="347" y="507"/>
                    </a:lnTo>
                    <a:lnTo>
                      <a:pt x="347" y="505"/>
                    </a:lnTo>
                    <a:lnTo>
                      <a:pt x="347" y="503"/>
                    </a:lnTo>
                    <a:lnTo>
                      <a:pt x="347" y="501"/>
                    </a:lnTo>
                    <a:lnTo>
                      <a:pt x="347" y="499"/>
                    </a:lnTo>
                    <a:lnTo>
                      <a:pt x="349" y="498"/>
                    </a:lnTo>
                    <a:lnTo>
                      <a:pt x="349" y="496"/>
                    </a:lnTo>
                    <a:lnTo>
                      <a:pt x="351" y="496"/>
                    </a:lnTo>
                    <a:lnTo>
                      <a:pt x="351" y="494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7" y="492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8" y="486"/>
                    </a:lnTo>
                    <a:lnTo>
                      <a:pt x="376" y="480"/>
                    </a:lnTo>
                    <a:lnTo>
                      <a:pt x="378" y="478"/>
                    </a:lnTo>
                    <a:lnTo>
                      <a:pt x="380" y="476"/>
                    </a:lnTo>
                    <a:lnTo>
                      <a:pt x="386" y="473"/>
                    </a:lnTo>
                    <a:lnTo>
                      <a:pt x="386" y="471"/>
                    </a:lnTo>
                    <a:lnTo>
                      <a:pt x="391" y="467"/>
                    </a:lnTo>
                    <a:lnTo>
                      <a:pt x="393" y="465"/>
                    </a:lnTo>
                    <a:lnTo>
                      <a:pt x="397" y="463"/>
                    </a:lnTo>
                    <a:lnTo>
                      <a:pt x="401" y="459"/>
                    </a:lnTo>
                    <a:lnTo>
                      <a:pt x="407" y="457"/>
                    </a:lnTo>
                    <a:lnTo>
                      <a:pt x="407" y="455"/>
                    </a:lnTo>
                    <a:lnTo>
                      <a:pt x="411" y="453"/>
                    </a:lnTo>
                    <a:lnTo>
                      <a:pt x="414" y="451"/>
                    </a:lnTo>
                    <a:lnTo>
                      <a:pt x="420" y="448"/>
                    </a:lnTo>
                    <a:lnTo>
                      <a:pt x="424" y="446"/>
                    </a:lnTo>
                    <a:lnTo>
                      <a:pt x="430" y="442"/>
                    </a:lnTo>
                    <a:lnTo>
                      <a:pt x="436" y="438"/>
                    </a:lnTo>
                    <a:lnTo>
                      <a:pt x="439" y="436"/>
                    </a:lnTo>
                    <a:lnTo>
                      <a:pt x="443" y="434"/>
                    </a:lnTo>
                    <a:lnTo>
                      <a:pt x="449" y="432"/>
                    </a:lnTo>
                    <a:lnTo>
                      <a:pt x="451" y="432"/>
                    </a:lnTo>
                    <a:lnTo>
                      <a:pt x="453" y="430"/>
                    </a:lnTo>
                    <a:lnTo>
                      <a:pt x="457" y="428"/>
                    </a:lnTo>
                    <a:lnTo>
                      <a:pt x="459" y="428"/>
                    </a:lnTo>
                    <a:lnTo>
                      <a:pt x="461" y="428"/>
                    </a:lnTo>
                    <a:lnTo>
                      <a:pt x="462" y="428"/>
                    </a:lnTo>
                    <a:lnTo>
                      <a:pt x="462" y="427"/>
                    </a:lnTo>
                    <a:lnTo>
                      <a:pt x="464" y="427"/>
                    </a:lnTo>
                    <a:lnTo>
                      <a:pt x="466" y="427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2" y="427"/>
                    </a:lnTo>
                    <a:lnTo>
                      <a:pt x="474" y="427"/>
                    </a:lnTo>
                    <a:lnTo>
                      <a:pt x="476" y="425"/>
                    </a:lnTo>
                    <a:lnTo>
                      <a:pt x="478" y="425"/>
                    </a:lnTo>
                    <a:lnTo>
                      <a:pt x="480" y="425"/>
                    </a:lnTo>
                    <a:lnTo>
                      <a:pt x="484" y="425"/>
                    </a:lnTo>
                    <a:lnTo>
                      <a:pt x="486" y="425"/>
                    </a:lnTo>
                    <a:lnTo>
                      <a:pt x="487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1" y="427"/>
                    </a:lnTo>
                    <a:lnTo>
                      <a:pt x="493" y="427"/>
                    </a:lnTo>
                    <a:lnTo>
                      <a:pt x="495" y="423"/>
                    </a:lnTo>
                    <a:lnTo>
                      <a:pt x="499" y="421"/>
                    </a:lnTo>
                    <a:lnTo>
                      <a:pt x="505" y="415"/>
                    </a:lnTo>
                    <a:lnTo>
                      <a:pt x="510" y="409"/>
                    </a:lnTo>
                    <a:lnTo>
                      <a:pt x="512" y="407"/>
                    </a:lnTo>
                    <a:lnTo>
                      <a:pt x="514" y="405"/>
                    </a:lnTo>
                    <a:lnTo>
                      <a:pt x="516" y="403"/>
                    </a:lnTo>
                    <a:lnTo>
                      <a:pt x="516" y="402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398"/>
                    </a:lnTo>
                    <a:lnTo>
                      <a:pt x="510" y="398"/>
                    </a:lnTo>
                    <a:lnTo>
                      <a:pt x="509" y="398"/>
                    </a:lnTo>
                    <a:lnTo>
                      <a:pt x="507" y="398"/>
                    </a:lnTo>
                    <a:lnTo>
                      <a:pt x="507" y="396"/>
                    </a:lnTo>
                    <a:lnTo>
                      <a:pt x="503" y="396"/>
                    </a:lnTo>
                    <a:lnTo>
                      <a:pt x="501" y="394"/>
                    </a:lnTo>
                    <a:lnTo>
                      <a:pt x="499" y="394"/>
                    </a:lnTo>
                    <a:lnTo>
                      <a:pt x="497" y="394"/>
                    </a:lnTo>
                    <a:lnTo>
                      <a:pt x="491" y="392"/>
                    </a:lnTo>
                    <a:lnTo>
                      <a:pt x="489" y="392"/>
                    </a:lnTo>
                    <a:lnTo>
                      <a:pt x="487" y="392"/>
                    </a:lnTo>
                    <a:lnTo>
                      <a:pt x="484" y="390"/>
                    </a:lnTo>
                    <a:lnTo>
                      <a:pt x="484" y="388"/>
                    </a:lnTo>
                    <a:lnTo>
                      <a:pt x="482" y="386"/>
                    </a:lnTo>
                    <a:lnTo>
                      <a:pt x="480" y="384"/>
                    </a:lnTo>
                    <a:lnTo>
                      <a:pt x="480" y="382"/>
                    </a:lnTo>
                    <a:lnTo>
                      <a:pt x="482" y="380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3"/>
                    </a:lnTo>
                    <a:lnTo>
                      <a:pt x="482" y="371"/>
                    </a:lnTo>
                    <a:lnTo>
                      <a:pt x="482" y="369"/>
                    </a:lnTo>
                    <a:lnTo>
                      <a:pt x="480" y="365"/>
                    </a:lnTo>
                    <a:lnTo>
                      <a:pt x="480" y="361"/>
                    </a:lnTo>
                    <a:lnTo>
                      <a:pt x="476" y="355"/>
                    </a:lnTo>
                    <a:lnTo>
                      <a:pt x="474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0" y="348"/>
                    </a:lnTo>
                    <a:lnTo>
                      <a:pt x="468" y="346"/>
                    </a:lnTo>
                    <a:lnTo>
                      <a:pt x="464" y="344"/>
                    </a:lnTo>
                    <a:lnTo>
                      <a:pt x="462" y="342"/>
                    </a:lnTo>
                    <a:lnTo>
                      <a:pt x="459" y="340"/>
                    </a:lnTo>
                    <a:lnTo>
                      <a:pt x="457" y="338"/>
                    </a:lnTo>
                    <a:lnTo>
                      <a:pt x="457" y="336"/>
                    </a:lnTo>
                    <a:lnTo>
                      <a:pt x="455" y="336"/>
                    </a:lnTo>
                    <a:lnTo>
                      <a:pt x="451" y="332"/>
                    </a:lnTo>
                    <a:lnTo>
                      <a:pt x="451" y="331"/>
                    </a:lnTo>
                    <a:lnTo>
                      <a:pt x="445" y="325"/>
                    </a:lnTo>
                    <a:lnTo>
                      <a:pt x="443" y="323"/>
                    </a:lnTo>
                    <a:lnTo>
                      <a:pt x="441" y="323"/>
                    </a:lnTo>
                    <a:lnTo>
                      <a:pt x="441" y="321"/>
                    </a:lnTo>
                    <a:lnTo>
                      <a:pt x="438" y="317"/>
                    </a:lnTo>
                    <a:lnTo>
                      <a:pt x="434" y="313"/>
                    </a:lnTo>
                    <a:lnTo>
                      <a:pt x="432" y="311"/>
                    </a:lnTo>
                    <a:lnTo>
                      <a:pt x="430" y="311"/>
                    </a:lnTo>
                    <a:lnTo>
                      <a:pt x="428" y="311"/>
                    </a:lnTo>
                    <a:lnTo>
                      <a:pt x="426" y="311"/>
                    </a:lnTo>
                    <a:lnTo>
                      <a:pt x="424" y="311"/>
                    </a:lnTo>
                    <a:lnTo>
                      <a:pt x="424" y="309"/>
                    </a:lnTo>
                    <a:lnTo>
                      <a:pt x="422" y="309"/>
                    </a:lnTo>
                    <a:lnTo>
                      <a:pt x="420" y="309"/>
                    </a:lnTo>
                    <a:lnTo>
                      <a:pt x="418" y="307"/>
                    </a:lnTo>
                    <a:lnTo>
                      <a:pt x="416" y="307"/>
                    </a:lnTo>
                    <a:lnTo>
                      <a:pt x="416" y="306"/>
                    </a:lnTo>
                    <a:lnTo>
                      <a:pt x="414" y="306"/>
                    </a:lnTo>
                    <a:lnTo>
                      <a:pt x="414" y="304"/>
                    </a:lnTo>
                    <a:lnTo>
                      <a:pt x="413" y="302"/>
                    </a:lnTo>
                    <a:lnTo>
                      <a:pt x="413" y="300"/>
                    </a:lnTo>
                    <a:lnTo>
                      <a:pt x="411" y="298"/>
                    </a:lnTo>
                    <a:lnTo>
                      <a:pt x="409" y="296"/>
                    </a:lnTo>
                    <a:lnTo>
                      <a:pt x="407" y="294"/>
                    </a:lnTo>
                    <a:lnTo>
                      <a:pt x="405" y="294"/>
                    </a:lnTo>
                    <a:lnTo>
                      <a:pt x="403" y="292"/>
                    </a:lnTo>
                    <a:lnTo>
                      <a:pt x="399" y="290"/>
                    </a:lnTo>
                    <a:lnTo>
                      <a:pt x="397" y="290"/>
                    </a:lnTo>
                    <a:lnTo>
                      <a:pt x="393" y="290"/>
                    </a:lnTo>
                    <a:lnTo>
                      <a:pt x="393" y="288"/>
                    </a:lnTo>
                    <a:lnTo>
                      <a:pt x="393" y="290"/>
                    </a:lnTo>
                    <a:lnTo>
                      <a:pt x="391" y="290"/>
                    </a:lnTo>
                    <a:lnTo>
                      <a:pt x="390" y="290"/>
                    </a:lnTo>
                    <a:lnTo>
                      <a:pt x="390" y="288"/>
                    </a:lnTo>
                    <a:lnTo>
                      <a:pt x="388" y="288"/>
                    </a:lnTo>
                    <a:lnTo>
                      <a:pt x="386" y="286"/>
                    </a:lnTo>
                    <a:lnTo>
                      <a:pt x="386" y="284"/>
                    </a:lnTo>
                    <a:lnTo>
                      <a:pt x="388" y="283"/>
                    </a:lnTo>
                    <a:lnTo>
                      <a:pt x="388" y="281"/>
                    </a:lnTo>
                    <a:lnTo>
                      <a:pt x="390" y="281"/>
                    </a:lnTo>
                    <a:lnTo>
                      <a:pt x="391" y="281"/>
                    </a:lnTo>
                    <a:lnTo>
                      <a:pt x="391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5" y="277"/>
                    </a:lnTo>
                    <a:lnTo>
                      <a:pt x="397" y="277"/>
                    </a:lnTo>
                    <a:lnTo>
                      <a:pt x="401" y="275"/>
                    </a:lnTo>
                    <a:lnTo>
                      <a:pt x="403" y="275"/>
                    </a:lnTo>
                    <a:lnTo>
                      <a:pt x="403" y="273"/>
                    </a:lnTo>
                    <a:lnTo>
                      <a:pt x="403" y="271"/>
                    </a:lnTo>
                    <a:lnTo>
                      <a:pt x="403" y="269"/>
                    </a:lnTo>
                    <a:lnTo>
                      <a:pt x="405" y="267"/>
                    </a:lnTo>
                    <a:lnTo>
                      <a:pt x="405" y="265"/>
                    </a:lnTo>
                    <a:lnTo>
                      <a:pt x="405" y="263"/>
                    </a:lnTo>
                    <a:lnTo>
                      <a:pt x="405" y="261"/>
                    </a:lnTo>
                    <a:lnTo>
                      <a:pt x="405" y="259"/>
                    </a:lnTo>
                    <a:lnTo>
                      <a:pt x="407" y="256"/>
                    </a:lnTo>
                    <a:lnTo>
                      <a:pt x="407" y="254"/>
                    </a:lnTo>
                    <a:lnTo>
                      <a:pt x="407" y="252"/>
                    </a:lnTo>
                    <a:lnTo>
                      <a:pt x="407" y="250"/>
                    </a:lnTo>
                    <a:lnTo>
                      <a:pt x="407" y="248"/>
                    </a:lnTo>
                    <a:lnTo>
                      <a:pt x="407" y="246"/>
                    </a:lnTo>
                    <a:lnTo>
                      <a:pt x="407" y="244"/>
                    </a:lnTo>
                    <a:lnTo>
                      <a:pt x="405" y="242"/>
                    </a:lnTo>
                    <a:lnTo>
                      <a:pt x="405" y="240"/>
                    </a:lnTo>
                    <a:lnTo>
                      <a:pt x="405" y="238"/>
                    </a:lnTo>
                    <a:lnTo>
                      <a:pt x="407" y="236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11" y="235"/>
                    </a:lnTo>
                    <a:lnTo>
                      <a:pt x="413" y="235"/>
                    </a:lnTo>
                    <a:lnTo>
                      <a:pt x="414" y="235"/>
                    </a:lnTo>
                    <a:lnTo>
                      <a:pt x="416" y="235"/>
                    </a:lnTo>
                    <a:lnTo>
                      <a:pt x="418" y="235"/>
                    </a:lnTo>
                    <a:lnTo>
                      <a:pt x="420" y="235"/>
                    </a:lnTo>
                    <a:lnTo>
                      <a:pt x="422" y="235"/>
                    </a:lnTo>
                    <a:lnTo>
                      <a:pt x="422" y="236"/>
                    </a:lnTo>
                    <a:lnTo>
                      <a:pt x="424" y="236"/>
                    </a:lnTo>
                    <a:lnTo>
                      <a:pt x="426" y="236"/>
                    </a:lnTo>
                    <a:lnTo>
                      <a:pt x="428" y="236"/>
                    </a:lnTo>
                    <a:lnTo>
                      <a:pt x="430" y="236"/>
                    </a:lnTo>
                    <a:lnTo>
                      <a:pt x="432" y="236"/>
                    </a:lnTo>
                    <a:lnTo>
                      <a:pt x="434" y="236"/>
                    </a:lnTo>
                    <a:lnTo>
                      <a:pt x="436" y="236"/>
                    </a:lnTo>
                    <a:lnTo>
                      <a:pt x="438" y="236"/>
                    </a:lnTo>
                    <a:lnTo>
                      <a:pt x="439" y="236"/>
                    </a:lnTo>
                    <a:lnTo>
                      <a:pt x="441" y="235"/>
                    </a:lnTo>
                    <a:lnTo>
                      <a:pt x="443" y="235"/>
                    </a:lnTo>
                    <a:lnTo>
                      <a:pt x="445" y="235"/>
                    </a:lnTo>
                    <a:lnTo>
                      <a:pt x="447" y="235"/>
                    </a:lnTo>
                    <a:lnTo>
                      <a:pt x="449" y="235"/>
                    </a:lnTo>
                    <a:lnTo>
                      <a:pt x="451" y="233"/>
                    </a:lnTo>
                    <a:lnTo>
                      <a:pt x="453" y="233"/>
                    </a:lnTo>
                    <a:lnTo>
                      <a:pt x="455" y="233"/>
                    </a:lnTo>
                    <a:lnTo>
                      <a:pt x="461" y="231"/>
                    </a:lnTo>
                    <a:lnTo>
                      <a:pt x="462" y="231"/>
                    </a:lnTo>
                    <a:lnTo>
                      <a:pt x="464" y="231"/>
                    </a:lnTo>
                    <a:lnTo>
                      <a:pt x="466" y="231"/>
                    </a:lnTo>
                    <a:lnTo>
                      <a:pt x="468" y="231"/>
                    </a:lnTo>
                    <a:lnTo>
                      <a:pt x="470" y="231"/>
                    </a:lnTo>
                    <a:lnTo>
                      <a:pt x="472" y="231"/>
                    </a:lnTo>
                    <a:lnTo>
                      <a:pt x="472" y="229"/>
                    </a:lnTo>
                    <a:lnTo>
                      <a:pt x="474" y="229"/>
                    </a:lnTo>
                    <a:lnTo>
                      <a:pt x="476" y="227"/>
                    </a:lnTo>
                    <a:lnTo>
                      <a:pt x="478" y="227"/>
                    </a:lnTo>
                    <a:lnTo>
                      <a:pt x="478" y="225"/>
                    </a:lnTo>
                    <a:lnTo>
                      <a:pt x="480" y="225"/>
                    </a:lnTo>
                    <a:lnTo>
                      <a:pt x="482" y="223"/>
                    </a:lnTo>
                    <a:lnTo>
                      <a:pt x="482" y="221"/>
                    </a:lnTo>
                    <a:lnTo>
                      <a:pt x="484" y="221"/>
                    </a:lnTo>
                    <a:lnTo>
                      <a:pt x="486" y="219"/>
                    </a:lnTo>
                    <a:lnTo>
                      <a:pt x="487" y="219"/>
                    </a:lnTo>
                    <a:lnTo>
                      <a:pt x="487" y="217"/>
                    </a:lnTo>
                    <a:lnTo>
                      <a:pt x="489" y="215"/>
                    </a:lnTo>
                    <a:lnTo>
                      <a:pt x="491" y="213"/>
                    </a:lnTo>
                    <a:lnTo>
                      <a:pt x="491" y="211"/>
                    </a:lnTo>
                    <a:lnTo>
                      <a:pt x="493" y="211"/>
                    </a:lnTo>
                    <a:lnTo>
                      <a:pt x="493" y="210"/>
                    </a:lnTo>
                    <a:lnTo>
                      <a:pt x="493" y="208"/>
                    </a:lnTo>
                    <a:lnTo>
                      <a:pt x="495" y="208"/>
                    </a:lnTo>
                    <a:lnTo>
                      <a:pt x="495" y="206"/>
                    </a:lnTo>
                    <a:lnTo>
                      <a:pt x="499" y="200"/>
                    </a:lnTo>
                    <a:lnTo>
                      <a:pt x="501" y="198"/>
                    </a:lnTo>
                    <a:lnTo>
                      <a:pt x="501" y="196"/>
                    </a:lnTo>
                    <a:lnTo>
                      <a:pt x="501" y="194"/>
                    </a:lnTo>
                    <a:lnTo>
                      <a:pt x="501" y="192"/>
                    </a:lnTo>
                    <a:lnTo>
                      <a:pt x="503" y="192"/>
                    </a:lnTo>
                    <a:lnTo>
                      <a:pt x="503" y="190"/>
                    </a:lnTo>
                    <a:lnTo>
                      <a:pt x="503" y="188"/>
                    </a:lnTo>
                    <a:lnTo>
                      <a:pt x="503" y="187"/>
                    </a:lnTo>
                    <a:lnTo>
                      <a:pt x="503" y="185"/>
                    </a:lnTo>
                    <a:lnTo>
                      <a:pt x="503" y="183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3" y="177"/>
                    </a:lnTo>
                    <a:lnTo>
                      <a:pt x="503" y="175"/>
                    </a:lnTo>
                    <a:lnTo>
                      <a:pt x="503" y="173"/>
                    </a:lnTo>
                    <a:lnTo>
                      <a:pt x="503" y="171"/>
                    </a:lnTo>
                    <a:lnTo>
                      <a:pt x="503" y="169"/>
                    </a:lnTo>
                    <a:lnTo>
                      <a:pt x="503" y="167"/>
                    </a:lnTo>
                    <a:lnTo>
                      <a:pt x="505" y="165"/>
                    </a:lnTo>
                    <a:lnTo>
                      <a:pt x="505" y="164"/>
                    </a:lnTo>
                    <a:lnTo>
                      <a:pt x="505" y="160"/>
                    </a:lnTo>
                    <a:lnTo>
                      <a:pt x="507" y="158"/>
                    </a:lnTo>
                    <a:lnTo>
                      <a:pt x="507" y="156"/>
                    </a:lnTo>
                    <a:lnTo>
                      <a:pt x="507" y="152"/>
                    </a:lnTo>
                    <a:lnTo>
                      <a:pt x="509" y="152"/>
                    </a:lnTo>
                    <a:lnTo>
                      <a:pt x="509" y="150"/>
                    </a:lnTo>
                    <a:lnTo>
                      <a:pt x="510" y="150"/>
                    </a:lnTo>
                    <a:lnTo>
                      <a:pt x="510" y="148"/>
                    </a:lnTo>
                    <a:lnTo>
                      <a:pt x="512" y="144"/>
                    </a:lnTo>
                    <a:lnTo>
                      <a:pt x="514" y="144"/>
                    </a:lnTo>
                    <a:lnTo>
                      <a:pt x="514" y="142"/>
                    </a:lnTo>
                    <a:lnTo>
                      <a:pt x="516" y="140"/>
                    </a:lnTo>
                    <a:lnTo>
                      <a:pt x="518" y="139"/>
                    </a:lnTo>
                    <a:lnTo>
                      <a:pt x="520" y="135"/>
                    </a:lnTo>
                    <a:lnTo>
                      <a:pt x="520" y="133"/>
                    </a:lnTo>
                    <a:lnTo>
                      <a:pt x="522" y="129"/>
                    </a:lnTo>
                    <a:lnTo>
                      <a:pt x="524" y="125"/>
                    </a:lnTo>
                    <a:lnTo>
                      <a:pt x="528" y="117"/>
                    </a:lnTo>
                    <a:lnTo>
                      <a:pt x="534" y="114"/>
                    </a:lnTo>
                    <a:lnTo>
                      <a:pt x="535" y="112"/>
                    </a:lnTo>
                    <a:lnTo>
                      <a:pt x="539" y="108"/>
                    </a:lnTo>
                    <a:lnTo>
                      <a:pt x="541" y="106"/>
                    </a:lnTo>
                    <a:lnTo>
                      <a:pt x="543" y="106"/>
                    </a:lnTo>
                    <a:lnTo>
                      <a:pt x="543" y="104"/>
                    </a:lnTo>
                    <a:lnTo>
                      <a:pt x="545" y="104"/>
                    </a:lnTo>
                    <a:lnTo>
                      <a:pt x="545" y="102"/>
                    </a:lnTo>
                    <a:lnTo>
                      <a:pt x="547" y="102"/>
                    </a:lnTo>
                    <a:lnTo>
                      <a:pt x="549" y="102"/>
                    </a:lnTo>
                    <a:lnTo>
                      <a:pt x="551" y="104"/>
                    </a:lnTo>
                    <a:lnTo>
                      <a:pt x="553" y="104"/>
                    </a:lnTo>
                    <a:lnTo>
                      <a:pt x="559" y="106"/>
                    </a:lnTo>
                    <a:lnTo>
                      <a:pt x="560" y="106"/>
                    </a:lnTo>
                    <a:lnTo>
                      <a:pt x="564" y="106"/>
                    </a:lnTo>
                    <a:lnTo>
                      <a:pt x="568" y="104"/>
                    </a:lnTo>
                    <a:lnTo>
                      <a:pt x="574" y="102"/>
                    </a:lnTo>
                    <a:lnTo>
                      <a:pt x="578" y="100"/>
                    </a:lnTo>
                    <a:lnTo>
                      <a:pt x="580" y="98"/>
                    </a:lnTo>
                    <a:lnTo>
                      <a:pt x="585" y="94"/>
                    </a:lnTo>
                    <a:lnTo>
                      <a:pt x="585" y="92"/>
                    </a:lnTo>
                    <a:lnTo>
                      <a:pt x="587" y="91"/>
                    </a:lnTo>
                    <a:lnTo>
                      <a:pt x="589" y="91"/>
                    </a:lnTo>
                    <a:lnTo>
                      <a:pt x="591" y="89"/>
                    </a:lnTo>
                    <a:lnTo>
                      <a:pt x="593" y="85"/>
                    </a:lnTo>
                    <a:lnTo>
                      <a:pt x="597" y="81"/>
                    </a:lnTo>
                    <a:lnTo>
                      <a:pt x="597" y="79"/>
                    </a:lnTo>
                    <a:lnTo>
                      <a:pt x="599" y="79"/>
                    </a:lnTo>
                    <a:lnTo>
                      <a:pt x="599" y="77"/>
                    </a:lnTo>
                    <a:lnTo>
                      <a:pt x="601" y="75"/>
                    </a:lnTo>
                    <a:lnTo>
                      <a:pt x="603" y="73"/>
                    </a:lnTo>
                    <a:lnTo>
                      <a:pt x="605" y="69"/>
                    </a:lnTo>
                    <a:lnTo>
                      <a:pt x="607" y="69"/>
                    </a:lnTo>
                    <a:lnTo>
                      <a:pt x="607" y="68"/>
                    </a:lnTo>
                    <a:lnTo>
                      <a:pt x="608" y="68"/>
                    </a:lnTo>
                    <a:lnTo>
                      <a:pt x="610" y="66"/>
                    </a:lnTo>
                    <a:lnTo>
                      <a:pt x="612" y="62"/>
                    </a:lnTo>
                    <a:lnTo>
                      <a:pt x="614" y="62"/>
                    </a:lnTo>
                    <a:lnTo>
                      <a:pt x="614" y="60"/>
                    </a:lnTo>
                    <a:lnTo>
                      <a:pt x="620" y="56"/>
                    </a:lnTo>
                    <a:lnTo>
                      <a:pt x="624" y="54"/>
                    </a:lnTo>
                    <a:lnTo>
                      <a:pt x="628" y="52"/>
                    </a:lnTo>
                    <a:lnTo>
                      <a:pt x="630" y="52"/>
                    </a:lnTo>
                    <a:lnTo>
                      <a:pt x="630" y="50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7" y="48"/>
                    </a:lnTo>
                    <a:lnTo>
                      <a:pt x="639" y="48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3" y="46"/>
                    </a:lnTo>
                    <a:lnTo>
                      <a:pt x="645" y="46"/>
                    </a:lnTo>
                    <a:lnTo>
                      <a:pt x="647" y="46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1" y="50"/>
                    </a:lnTo>
                    <a:lnTo>
                      <a:pt x="651" y="52"/>
                    </a:lnTo>
                    <a:lnTo>
                      <a:pt x="653" y="52"/>
                    </a:lnTo>
                    <a:lnTo>
                      <a:pt x="653" y="54"/>
                    </a:lnTo>
                    <a:lnTo>
                      <a:pt x="655" y="54"/>
                    </a:lnTo>
                    <a:lnTo>
                      <a:pt x="656" y="54"/>
                    </a:lnTo>
                    <a:lnTo>
                      <a:pt x="656" y="56"/>
                    </a:lnTo>
                    <a:lnTo>
                      <a:pt x="658" y="56"/>
                    </a:lnTo>
                    <a:lnTo>
                      <a:pt x="660" y="56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6" y="56"/>
                    </a:lnTo>
                    <a:lnTo>
                      <a:pt x="666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2" y="54"/>
                    </a:lnTo>
                    <a:lnTo>
                      <a:pt x="672" y="52"/>
                    </a:lnTo>
                    <a:lnTo>
                      <a:pt x="674" y="52"/>
                    </a:lnTo>
                    <a:lnTo>
                      <a:pt x="674" y="50"/>
                    </a:lnTo>
                    <a:lnTo>
                      <a:pt x="676" y="50"/>
                    </a:lnTo>
                    <a:lnTo>
                      <a:pt x="678" y="48"/>
                    </a:lnTo>
                    <a:lnTo>
                      <a:pt x="679" y="48"/>
                    </a:lnTo>
                    <a:lnTo>
                      <a:pt x="679" y="46"/>
                    </a:lnTo>
                    <a:lnTo>
                      <a:pt x="681" y="46"/>
                    </a:lnTo>
                    <a:lnTo>
                      <a:pt x="681" y="44"/>
                    </a:lnTo>
                    <a:lnTo>
                      <a:pt x="683" y="44"/>
                    </a:lnTo>
                    <a:lnTo>
                      <a:pt x="683" y="43"/>
                    </a:lnTo>
                    <a:lnTo>
                      <a:pt x="685" y="41"/>
                    </a:lnTo>
                    <a:lnTo>
                      <a:pt x="687" y="39"/>
                    </a:lnTo>
                    <a:lnTo>
                      <a:pt x="689" y="37"/>
                    </a:lnTo>
                    <a:lnTo>
                      <a:pt x="689" y="35"/>
                    </a:lnTo>
                    <a:lnTo>
                      <a:pt x="691" y="33"/>
                    </a:lnTo>
                    <a:lnTo>
                      <a:pt x="691" y="31"/>
                    </a:lnTo>
                    <a:lnTo>
                      <a:pt x="693" y="29"/>
                    </a:lnTo>
                    <a:lnTo>
                      <a:pt x="693" y="27"/>
                    </a:lnTo>
                    <a:lnTo>
                      <a:pt x="695" y="27"/>
                    </a:lnTo>
                    <a:lnTo>
                      <a:pt x="695" y="25"/>
                    </a:lnTo>
                    <a:lnTo>
                      <a:pt x="697" y="23"/>
                    </a:lnTo>
                    <a:lnTo>
                      <a:pt x="699" y="21"/>
                    </a:lnTo>
                    <a:lnTo>
                      <a:pt x="699" y="20"/>
                    </a:lnTo>
                    <a:lnTo>
                      <a:pt x="701" y="18"/>
                    </a:lnTo>
                    <a:lnTo>
                      <a:pt x="701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2"/>
                    </a:lnTo>
                    <a:lnTo>
                      <a:pt x="704" y="12"/>
                    </a:lnTo>
                    <a:lnTo>
                      <a:pt x="704" y="10"/>
                    </a:lnTo>
                    <a:lnTo>
                      <a:pt x="706" y="10"/>
                    </a:lnTo>
                    <a:lnTo>
                      <a:pt x="708" y="6"/>
                    </a:lnTo>
                    <a:lnTo>
                      <a:pt x="710" y="6"/>
                    </a:lnTo>
                    <a:lnTo>
                      <a:pt x="712" y="6"/>
                    </a:lnTo>
                    <a:lnTo>
                      <a:pt x="712" y="4"/>
                    </a:lnTo>
                    <a:lnTo>
                      <a:pt x="714" y="4"/>
                    </a:lnTo>
                    <a:lnTo>
                      <a:pt x="714" y="2"/>
                    </a:lnTo>
                    <a:lnTo>
                      <a:pt x="716" y="0"/>
                    </a:lnTo>
                    <a:lnTo>
                      <a:pt x="718" y="0"/>
                    </a:lnTo>
                    <a:lnTo>
                      <a:pt x="720" y="0"/>
                    </a:lnTo>
                    <a:lnTo>
                      <a:pt x="722" y="2"/>
                    </a:lnTo>
                    <a:lnTo>
                      <a:pt x="724" y="2"/>
                    </a:lnTo>
                    <a:lnTo>
                      <a:pt x="724" y="4"/>
                    </a:lnTo>
                    <a:lnTo>
                      <a:pt x="726" y="4"/>
                    </a:lnTo>
                    <a:lnTo>
                      <a:pt x="727" y="4"/>
                    </a:lnTo>
                    <a:lnTo>
                      <a:pt x="729" y="6"/>
                    </a:lnTo>
                    <a:lnTo>
                      <a:pt x="731" y="6"/>
                    </a:lnTo>
                    <a:lnTo>
                      <a:pt x="733" y="8"/>
                    </a:lnTo>
                    <a:lnTo>
                      <a:pt x="735" y="8"/>
                    </a:lnTo>
                    <a:lnTo>
                      <a:pt x="735" y="10"/>
                    </a:lnTo>
                    <a:lnTo>
                      <a:pt x="737" y="10"/>
                    </a:lnTo>
                    <a:lnTo>
                      <a:pt x="737" y="12"/>
                    </a:lnTo>
                    <a:lnTo>
                      <a:pt x="739" y="14"/>
                    </a:lnTo>
                    <a:lnTo>
                      <a:pt x="739" y="16"/>
                    </a:lnTo>
                    <a:lnTo>
                      <a:pt x="741" y="16"/>
                    </a:lnTo>
                    <a:lnTo>
                      <a:pt x="743" y="16"/>
                    </a:lnTo>
                    <a:lnTo>
                      <a:pt x="745" y="16"/>
                    </a:lnTo>
                    <a:lnTo>
                      <a:pt x="747" y="16"/>
                    </a:lnTo>
                    <a:lnTo>
                      <a:pt x="749" y="18"/>
                    </a:lnTo>
                    <a:lnTo>
                      <a:pt x="751" y="18"/>
                    </a:lnTo>
                    <a:lnTo>
                      <a:pt x="752" y="20"/>
                    </a:lnTo>
                    <a:lnTo>
                      <a:pt x="754" y="20"/>
                    </a:lnTo>
                    <a:lnTo>
                      <a:pt x="754" y="21"/>
                    </a:lnTo>
                    <a:lnTo>
                      <a:pt x="756" y="21"/>
                    </a:lnTo>
                    <a:lnTo>
                      <a:pt x="758" y="21"/>
                    </a:lnTo>
                    <a:lnTo>
                      <a:pt x="760" y="21"/>
                    </a:lnTo>
                    <a:lnTo>
                      <a:pt x="762" y="23"/>
                    </a:lnTo>
                    <a:lnTo>
                      <a:pt x="764" y="23"/>
                    </a:lnTo>
                    <a:lnTo>
                      <a:pt x="764" y="25"/>
                    </a:lnTo>
                    <a:lnTo>
                      <a:pt x="766" y="25"/>
                    </a:lnTo>
                    <a:lnTo>
                      <a:pt x="768" y="25"/>
                    </a:lnTo>
                    <a:lnTo>
                      <a:pt x="770" y="27"/>
                    </a:lnTo>
                    <a:lnTo>
                      <a:pt x="770" y="29"/>
                    </a:lnTo>
                    <a:lnTo>
                      <a:pt x="772" y="29"/>
                    </a:lnTo>
                    <a:lnTo>
                      <a:pt x="772" y="31"/>
                    </a:lnTo>
                    <a:lnTo>
                      <a:pt x="774" y="31"/>
                    </a:lnTo>
                    <a:lnTo>
                      <a:pt x="774" y="33"/>
                    </a:lnTo>
                    <a:lnTo>
                      <a:pt x="776" y="33"/>
                    </a:lnTo>
                    <a:lnTo>
                      <a:pt x="777" y="35"/>
                    </a:lnTo>
                    <a:lnTo>
                      <a:pt x="779" y="37"/>
                    </a:lnTo>
                    <a:lnTo>
                      <a:pt x="779" y="39"/>
                    </a:lnTo>
                    <a:lnTo>
                      <a:pt x="781" y="41"/>
                    </a:lnTo>
                    <a:lnTo>
                      <a:pt x="783" y="43"/>
                    </a:lnTo>
                    <a:lnTo>
                      <a:pt x="785" y="43"/>
                    </a:lnTo>
                    <a:lnTo>
                      <a:pt x="787" y="44"/>
                    </a:lnTo>
                    <a:lnTo>
                      <a:pt x="789" y="44"/>
                    </a:lnTo>
                    <a:lnTo>
                      <a:pt x="793" y="46"/>
                    </a:lnTo>
                    <a:lnTo>
                      <a:pt x="795" y="46"/>
                    </a:lnTo>
                    <a:lnTo>
                      <a:pt x="797" y="48"/>
                    </a:lnTo>
                    <a:lnTo>
                      <a:pt x="799" y="50"/>
                    </a:lnTo>
                    <a:lnTo>
                      <a:pt x="800" y="50"/>
                    </a:lnTo>
                    <a:lnTo>
                      <a:pt x="800" y="48"/>
                    </a:lnTo>
                    <a:lnTo>
                      <a:pt x="802" y="48"/>
                    </a:lnTo>
                    <a:lnTo>
                      <a:pt x="804" y="48"/>
                    </a:lnTo>
                    <a:lnTo>
                      <a:pt x="806" y="48"/>
                    </a:lnTo>
                    <a:lnTo>
                      <a:pt x="808" y="48"/>
                    </a:lnTo>
                    <a:lnTo>
                      <a:pt x="810" y="50"/>
                    </a:lnTo>
                    <a:lnTo>
                      <a:pt x="812" y="50"/>
                    </a:lnTo>
                    <a:lnTo>
                      <a:pt x="814" y="48"/>
                    </a:lnTo>
                    <a:lnTo>
                      <a:pt x="816" y="48"/>
                    </a:lnTo>
                    <a:lnTo>
                      <a:pt x="818" y="46"/>
                    </a:lnTo>
                    <a:lnTo>
                      <a:pt x="820" y="46"/>
                    </a:lnTo>
                    <a:lnTo>
                      <a:pt x="822" y="46"/>
                    </a:lnTo>
                    <a:lnTo>
                      <a:pt x="824" y="46"/>
                    </a:lnTo>
                    <a:lnTo>
                      <a:pt x="825" y="46"/>
                    </a:lnTo>
                    <a:lnTo>
                      <a:pt x="827" y="46"/>
                    </a:lnTo>
                    <a:lnTo>
                      <a:pt x="829" y="46"/>
                    </a:lnTo>
                    <a:lnTo>
                      <a:pt x="831" y="46"/>
                    </a:lnTo>
                    <a:lnTo>
                      <a:pt x="833" y="46"/>
                    </a:lnTo>
                    <a:lnTo>
                      <a:pt x="835" y="48"/>
                    </a:lnTo>
                    <a:lnTo>
                      <a:pt x="837" y="50"/>
                    </a:lnTo>
                    <a:lnTo>
                      <a:pt x="839" y="50"/>
                    </a:lnTo>
                    <a:lnTo>
                      <a:pt x="841" y="50"/>
                    </a:lnTo>
                    <a:lnTo>
                      <a:pt x="843" y="50"/>
                    </a:lnTo>
                    <a:lnTo>
                      <a:pt x="845" y="50"/>
                    </a:lnTo>
                    <a:lnTo>
                      <a:pt x="845" y="52"/>
                    </a:lnTo>
                    <a:lnTo>
                      <a:pt x="847" y="52"/>
                    </a:lnTo>
                    <a:lnTo>
                      <a:pt x="848" y="52"/>
                    </a:lnTo>
                    <a:lnTo>
                      <a:pt x="850" y="54"/>
                    </a:lnTo>
                    <a:lnTo>
                      <a:pt x="854" y="56"/>
                    </a:lnTo>
                    <a:lnTo>
                      <a:pt x="856" y="58"/>
                    </a:lnTo>
                    <a:lnTo>
                      <a:pt x="858" y="60"/>
                    </a:lnTo>
                    <a:lnTo>
                      <a:pt x="858" y="62"/>
                    </a:lnTo>
                    <a:lnTo>
                      <a:pt x="858" y="64"/>
                    </a:lnTo>
                    <a:lnTo>
                      <a:pt x="860" y="64"/>
                    </a:lnTo>
                    <a:lnTo>
                      <a:pt x="862" y="68"/>
                    </a:lnTo>
                    <a:lnTo>
                      <a:pt x="864" y="71"/>
                    </a:lnTo>
                    <a:lnTo>
                      <a:pt x="866" y="75"/>
                    </a:lnTo>
                    <a:lnTo>
                      <a:pt x="870" y="81"/>
                    </a:lnTo>
                    <a:lnTo>
                      <a:pt x="872" y="83"/>
                    </a:lnTo>
                    <a:lnTo>
                      <a:pt x="873" y="83"/>
                    </a:lnTo>
                    <a:lnTo>
                      <a:pt x="873" y="85"/>
                    </a:lnTo>
                    <a:lnTo>
                      <a:pt x="873" y="87"/>
                    </a:lnTo>
                    <a:lnTo>
                      <a:pt x="875" y="89"/>
                    </a:lnTo>
                    <a:lnTo>
                      <a:pt x="873" y="89"/>
                    </a:lnTo>
                    <a:lnTo>
                      <a:pt x="873" y="91"/>
                    </a:lnTo>
                    <a:lnTo>
                      <a:pt x="873" y="92"/>
                    </a:lnTo>
                    <a:lnTo>
                      <a:pt x="875" y="92"/>
                    </a:lnTo>
                    <a:lnTo>
                      <a:pt x="877" y="92"/>
                    </a:lnTo>
                    <a:lnTo>
                      <a:pt x="877" y="94"/>
                    </a:lnTo>
                    <a:lnTo>
                      <a:pt x="879" y="94"/>
                    </a:lnTo>
                    <a:lnTo>
                      <a:pt x="881" y="94"/>
                    </a:lnTo>
                    <a:lnTo>
                      <a:pt x="883" y="92"/>
                    </a:lnTo>
                    <a:lnTo>
                      <a:pt x="885" y="92"/>
                    </a:lnTo>
                    <a:lnTo>
                      <a:pt x="887" y="92"/>
                    </a:lnTo>
                    <a:lnTo>
                      <a:pt x="889" y="92"/>
                    </a:lnTo>
                    <a:lnTo>
                      <a:pt x="891" y="91"/>
                    </a:lnTo>
                    <a:lnTo>
                      <a:pt x="893" y="91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5" y="87"/>
                    </a:lnTo>
                    <a:lnTo>
                      <a:pt x="896" y="87"/>
                    </a:lnTo>
                    <a:lnTo>
                      <a:pt x="898" y="87"/>
                    </a:lnTo>
                    <a:lnTo>
                      <a:pt x="900" y="87"/>
                    </a:lnTo>
                    <a:lnTo>
                      <a:pt x="902" y="87"/>
                    </a:lnTo>
                    <a:lnTo>
                      <a:pt x="904" y="87"/>
                    </a:lnTo>
                    <a:lnTo>
                      <a:pt x="906" y="87"/>
                    </a:lnTo>
                    <a:lnTo>
                      <a:pt x="908" y="87"/>
                    </a:lnTo>
                    <a:lnTo>
                      <a:pt x="910" y="87"/>
                    </a:lnTo>
                    <a:lnTo>
                      <a:pt x="912" y="87"/>
                    </a:lnTo>
                    <a:lnTo>
                      <a:pt x="912" y="85"/>
                    </a:lnTo>
                    <a:lnTo>
                      <a:pt x="912" y="83"/>
                    </a:lnTo>
                    <a:lnTo>
                      <a:pt x="914" y="81"/>
                    </a:lnTo>
                    <a:lnTo>
                      <a:pt x="916" y="81"/>
                    </a:lnTo>
                    <a:lnTo>
                      <a:pt x="918" y="81"/>
                    </a:lnTo>
                    <a:lnTo>
                      <a:pt x="920" y="81"/>
                    </a:lnTo>
                    <a:lnTo>
                      <a:pt x="920" y="83"/>
                    </a:lnTo>
                    <a:lnTo>
                      <a:pt x="921" y="83"/>
                    </a:lnTo>
                    <a:lnTo>
                      <a:pt x="921" y="81"/>
                    </a:lnTo>
                    <a:lnTo>
                      <a:pt x="923" y="81"/>
                    </a:lnTo>
                    <a:lnTo>
                      <a:pt x="925" y="81"/>
                    </a:lnTo>
                    <a:lnTo>
                      <a:pt x="927" y="81"/>
                    </a:lnTo>
                    <a:lnTo>
                      <a:pt x="929" y="81"/>
                    </a:lnTo>
                    <a:lnTo>
                      <a:pt x="931" y="79"/>
                    </a:lnTo>
                    <a:lnTo>
                      <a:pt x="933" y="79"/>
                    </a:lnTo>
                    <a:lnTo>
                      <a:pt x="933" y="81"/>
                    </a:lnTo>
                    <a:lnTo>
                      <a:pt x="935" y="81"/>
                    </a:lnTo>
                    <a:lnTo>
                      <a:pt x="937" y="81"/>
                    </a:lnTo>
                    <a:lnTo>
                      <a:pt x="939" y="81"/>
                    </a:lnTo>
                    <a:lnTo>
                      <a:pt x="941" y="81"/>
                    </a:lnTo>
                    <a:lnTo>
                      <a:pt x="943" y="83"/>
                    </a:lnTo>
                    <a:lnTo>
                      <a:pt x="944" y="83"/>
                    </a:lnTo>
                    <a:lnTo>
                      <a:pt x="946" y="83"/>
                    </a:lnTo>
                    <a:lnTo>
                      <a:pt x="948" y="85"/>
                    </a:lnTo>
                    <a:lnTo>
                      <a:pt x="950" y="85"/>
                    </a:lnTo>
                    <a:lnTo>
                      <a:pt x="952" y="87"/>
                    </a:lnTo>
                    <a:lnTo>
                      <a:pt x="954" y="89"/>
                    </a:lnTo>
                    <a:lnTo>
                      <a:pt x="956" y="89"/>
                    </a:lnTo>
                    <a:lnTo>
                      <a:pt x="958" y="89"/>
                    </a:lnTo>
                    <a:lnTo>
                      <a:pt x="960" y="89"/>
                    </a:lnTo>
                    <a:lnTo>
                      <a:pt x="962" y="89"/>
                    </a:lnTo>
                    <a:lnTo>
                      <a:pt x="962" y="91"/>
                    </a:lnTo>
                    <a:lnTo>
                      <a:pt x="964" y="91"/>
                    </a:lnTo>
                    <a:lnTo>
                      <a:pt x="964" y="92"/>
                    </a:lnTo>
                    <a:lnTo>
                      <a:pt x="966" y="94"/>
                    </a:lnTo>
                    <a:lnTo>
                      <a:pt x="968" y="94"/>
                    </a:lnTo>
                    <a:lnTo>
                      <a:pt x="969" y="94"/>
                    </a:lnTo>
                    <a:lnTo>
                      <a:pt x="969" y="96"/>
                    </a:lnTo>
                    <a:lnTo>
                      <a:pt x="969" y="94"/>
                    </a:lnTo>
                    <a:lnTo>
                      <a:pt x="969" y="92"/>
                    </a:lnTo>
                    <a:lnTo>
                      <a:pt x="969" y="91"/>
                    </a:lnTo>
                    <a:lnTo>
                      <a:pt x="971" y="89"/>
                    </a:lnTo>
                    <a:lnTo>
                      <a:pt x="973" y="89"/>
                    </a:lnTo>
                    <a:lnTo>
                      <a:pt x="975" y="89"/>
                    </a:lnTo>
                    <a:lnTo>
                      <a:pt x="977" y="89"/>
                    </a:lnTo>
                    <a:lnTo>
                      <a:pt x="979" y="89"/>
                    </a:lnTo>
                    <a:lnTo>
                      <a:pt x="979" y="91"/>
                    </a:lnTo>
                    <a:lnTo>
                      <a:pt x="981" y="91"/>
                    </a:lnTo>
                    <a:lnTo>
                      <a:pt x="981" y="89"/>
                    </a:lnTo>
                    <a:lnTo>
                      <a:pt x="983" y="89"/>
                    </a:lnTo>
                    <a:lnTo>
                      <a:pt x="983" y="87"/>
                    </a:lnTo>
                    <a:lnTo>
                      <a:pt x="985" y="87"/>
                    </a:lnTo>
                    <a:lnTo>
                      <a:pt x="987" y="87"/>
                    </a:lnTo>
                    <a:lnTo>
                      <a:pt x="989" y="87"/>
                    </a:lnTo>
                    <a:lnTo>
                      <a:pt x="989" y="89"/>
                    </a:lnTo>
                    <a:lnTo>
                      <a:pt x="991" y="89"/>
                    </a:lnTo>
                    <a:lnTo>
                      <a:pt x="991" y="91"/>
                    </a:lnTo>
                    <a:lnTo>
                      <a:pt x="992" y="91"/>
                    </a:lnTo>
                    <a:lnTo>
                      <a:pt x="992" y="92"/>
                    </a:lnTo>
                    <a:lnTo>
                      <a:pt x="992" y="94"/>
                    </a:lnTo>
                    <a:lnTo>
                      <a:pt x="994" y="94"/>
                    </a:lnTo>
                    <a:lnTo>
                      <a:pt x="996" y="94"/>
                    </a:lnTo>
                    <a:lnTo>
                      <a:pt x="996" y="96"/>
                    </a:lnTo>
                    <a:lnTo>
                      <a:pt x="998" y="96"/>
                    </a:lnTo>
                    <a:lnTo>
                      <a:pt x="998" y="98"/>
                    </a:lnTo>
                    <a:lnTo>
                      <a:pt x="998" y="96"/>
                    </a:lnTo>
                    <a:lnTo>
                      <a:pt x="1000" y="96"/>
                    </a:lnTo>
                    <a:lnTo>
                      <a:pt x="1002" y="96"/>
                    </a:lnTo>
                    <a:lnTo>
                      <a:pt x="1004" y="96"/>
                    </a:lnTo>
                    <a:lnTo>
                      <a:pt x="1004" y="98"/>
                    </a:lnTo>
                    <a:lnTo>
                      <a:pt x="1006" y="98"/>
                    </a:lnTo>
                    <a:lnTo>
                      <a:pt x="1006" y="100"/>
                    </a:lnTo>
                    <a:lnTo>
                      <a:pt x="1008" y="100"/>
                    </a:lnTo>
                    <a:lnTo>
                      <a:pt x="1010" y="102"/>
                    </a:lnTo>
                    <a:lnTo>
                      <a:pt x="1012" y="104"/>
                    </a:lnTo>
                    <a:lnTo>
                      <a:pt x="1012" y="106"/>
                    </a:lnTo>
                    <a:lnTo>
                      <a:pt x="1014" y="104"/>
                    </a:lnTo>
                    <a:lnTo>
                      <a:pt x="1016" y="104"/>
                    </a:lnTo>
                    <a:lnTo>
                      <a:pt x="1017" y="104"/>
                    </a:lnTo>
                    <a:lnTo>
                      <a:pt x="1017" y="106"/>
                    </a:lnTo>
                    <a:lnTo>
                      <a:pt x="1019" y="106"/>
                    </a:lnTo>
                    <a:lnTo>
                      <a:pt x="1021" y="106"/>
                    </a:lnTo>
                    <a:lnTo>
                      <a:pt x="1023" y="108"/>
                    </a:lnTo>
                    <a:lnTo>
                      <a:pt x="1025" y="112"/>
                    </a:lnTo>
                    <a:lnTo>
                      <a:pt x="1027" y="112"/>
                    </a:lnTo>
                    <a:lnTo>
                      <a:pt x="1029" y="112"/>
                    </a:lnTo>
                    <a:lnTo>
                      <a:pt x="1031" y="112"/>
                    </a:lnTo>
                    <a:lnTo>
                      <a:pt x="1033" y="112"/>
                    </a:lnTo>
                    <a:lnTo>
                      <a:pt x="1035" y="112"/>
                    </a:lnTo>
                    <a:lnTo>
                      <a:pt x="1037" y="112"/>
                    </a:lnTo>
                    <a:lnTo>
                      <a:pt x="1039" y="114"/>
                    </a:lnTo>
                    <a:lnTo>
                      <a:pt x="1041" y="114"/>
                    </a:lnTo>
                    <a:lnTo>
                      <a:pt x="1042" y="114"/>
                    </a:lnTo>
                    <a:lnTo>
                      <a:pt x="1044" y="114"/>
                    </a:lnTo>
                    <a:lnTo>
                      <a:pt x="1048" y="116"/>
                    </a:lnTo>
                    <a:lnTo>
                      <a:pt x="1050" y="116"/>
                    </a:lnTo>
                    <a:lnTo>
                      <a:pt x="1052" y="117"/>
                    </a:lnTo>
                    <a:lnTo>
                      <a:pt x="1054" y="117"/>
                    </a:lnTo>
                    <a:lnTo>
                      <a:pt x="1056" y="119"/>
                    </a:lnTo>
                    <a:lnTo>
                      <a:pt x="1058" y="121"/>
                    </a:lnTo>
                    <a:lnTo>
                      <a:pt x="1060" y="123"/>
                    </a:lnTo>
                    <a:lnTo>
                      <a:pt x="1062" y="123"/>
                    </a:lnTo>
                    <a:lnTo>
                      <a:pt x="1062" y="125"/>
                    </a:lnTo>
                    <a:lnTo>
                      <a:pt x="1064" y="125"/>
                    </a:lnTo>
                    <a:lnTo>
                      <a:pt x="1065" y="125"/>
                    </a:lnTo>
                    <a:lnTo>
                      <a:pt x="1067" y="127"/>
                    </a:lnTo>
                    <a:lnTo>
                      <a:pt x="1069" y="129"/>
                    </a:lnTo>
                    <a:lnTo>
                      <a:pt x="1071" y="129"/>
                    </a:lnTo>
                    <a:lnTo>
                      <a:pt x="1073" y="129"/>
                    </a:lnTo>
                    <a:lnTo>
                      <a:pt x="1075" y="129"/>
                    </a:lnTo>
                    <a:lnTo>
                      <a:pt x="1077" y="129"/>
                    </a:lnTo>
                    <a:lnTo>
                      <a:pt x="1079" y="131"/>
                    </a:lnTo>
                    <a:lnTo>
                      <a:pt x="1081" y="131"/>
                    </a:lnTo>
                    <a:lnTo>
                      <a:pt x="1083" y="135"/>
                    </a:lnTo>
                    <a:lnTo>
                      <a:pt x="1085" y="135"/>
                    </a:lnTo>
                    <a:lnTo>
                      <a:pt x="1087" y="135"/>
                    </a:lnTo>
                    <a:lnTo>
                      <a:pt x="1089" y="137"/>
                    </a:lnTo>
                    <a:lnTo>
                      <a:pt x="1090" y="137"/>
                    </a:lnTo>
                    <a:lnTo>
                      <a:pt x="1090" y="135"/>
                    </a:lnTo>
                    <a:lnTo>
                      <a:pt x="1092" y="135"/>
                    </a:lnTo>
                    <a:lnTo>
                      <a:pt x="1092" y="133"/>
                    </a:lnTo>
                    <a:lnTo>
                      <a:pt x="1094" y="133"/>
                    </a:lnTo>
                    <a:lnTo>
                      <a:pt x="1094" y="131"/>
                    </a:lnTo>
                    <a:lnTo>
                      <a:pt x="1096" y="131"/>
                    </a:lnTo>
                    <a:lnTo>
                      <a:pt x="1096" y="129"/>
                    </a:lnTo>
                    <a:lnTo>
                      <a:pt x="1098" y="129"/>
                    </a:lnTo>
                    <a:lnTo>
                      <a:pt x="1100" y="129"/>
                    </a:lnTo>
                    <a:lnTo>
                      <a:pt x="1102" y="129"/>
                    </a:lnTo>
                    <a:lnTo>
                      <a:pt x="1104" y="127"/>
                    </a:lnTo>
                    <a:lnTo>
                      <a:pt x="1106" y="127"/>
                    </a:lnTo>
                    <a:lnTo>
                      <a:pt x="1106" y="125"/>
                    </a:lnTo>
                    <a:lnTo>
                      <a:pt x="1108" y="125"/>
                    </a:lnTo>
                    <a:lnTo>
                      <a:pt x="1110" y="125"/>
                    </a:lnTo>
                    <a:lnTo>
                      <a:pt x="1110" y="123"/>
                    </a:lnTo>
                    <a:lnTo>
                      <a:pt x="1112" y="123"/>
                    </a:lnTo>
                    <a:lnTo>
                      <a:pt x="1113" y="123"/>
                    </a:lnTo>
                    <a:lnTo>
                      <a:pt x="1115" y="123"/>
                    </a:lnTo>
                    <a:lnTo>
                      <a:pt x="1115" y="121"/>
                    </a:lnTo>
                    <a:lnTo>
                      <a:pt x="1117" y="121"/>
                    </a:lnTo>
                    <a:lnTo>
                      <a:pt x="1119" y="121"/>
                    </a:lnTo>
                    <a:lnTo>
                      <a:pt x="1121" y="121"/>
                    </a:lnTo>
                    <a:lnTo>
                      <a:pt x="1123" y="119"/>
                    </a:lnTo>
                    <a:lnTo>
                      <a:pt x="1125" y="119"/>
                    </a:lnTo>
                    <a:lnTo>
                      <a:pt x="1127" y="119"/>
                    </a:lnTo>
                    <a:lnTo>
                      <a:pt x="1129" y="119"/>
                    </a:lnTo>
                    <a:lnTo>
                      <a:pt x="1129" y="121"/>
                    </a:lnTo>
                    <a:lnTo>
                      <a:pt x="1131" y="121"/>
                    </a:lnTo>
                    <a:lnTo>
                      <a:pt x="1131" y="119"/>
                    </a:lnTo>
                    <a:lnTo>
                      <a:pt x="1133" y="119"/>
                    </a:lnTo>
                    <a:lnTo>
                      <a:pt x="1135" y="119"/>
                    </a:lnTo>
                    <a:lnTo>
                      <a:pt x="1137" y="119"/>
                    </a:lnTo>
                    <a:lnTo>
                      <a:pt x="1138" y="119"/>
                    </a:lnTo>
                    <a:lnTo>
                      <a:pt x="1138" y="121"/>
                    </a:lnTo>
                    <a:lnTo>
                      <a:pt x="1140" y="123"/>
                    </a:lnTo>
                    <a:lnTo>
                      <a:pt x="1142" y="123"/>
                    </a:lnTo>
                    <a:lnTo>
                      <a:pt x="1142" y="125"/>
                    </a:lnTo>
                    <a:lnTo>
                      <a:pt x="1144" y="125"/>
                    </a:lnTo>
                    <a:lnTo>
                      <a:pt x="1146" y="125"/>
                    </a:lnTo>
                    <a:lnTo>
                      <a:pt x="1146" y="127"/>
                    </a:lnTo>
                    <a:lnTo>
                      <a:pt x="1148" y="127"/>
                    </a:lnTo>
                    <a:lnTo>
                      <a:pt x="1150" y="129"/>
                    </a:lnTo>
                    <a:lnTo>
                      <a:pt x="1152" y="129"/>
                    </a:lnTo>
                    <a:lnTo>
                      <a:pt x="1154" y="131"/>
                    </a:lnTo>
                    <a:lnTo>
                      <a:pt x="1156" y="133"/>
                    </a:lnTo>
                    <a:lnTo>
                      <a:pt x="1160" y="135"/>
                    </a:lnTo>
                    <a:lnTo>
                      <a:pt x="1161" y="137"/>
                    </a:lnTo>
                    <a:lnTo>
                      <a:pt x="1161" y="139"/>
                    </a:lnTo>
                    <a:lnTo>
                      <a:pt x="1163" y="139"/>
                    </a:lnTo>
                    <a:lnTo>
                      <a:pt x="1165" y="140"/>
                    </a:lnTo>
                    <a:lnTo>
                      <a:pt x="1167" y="140"/>
                    </a:lnTo>
                    <a:lnTo>
                      <a:pt x="1167" y="142"/>
                    </a:lnTo>
                    <a:lnTo>
                      <a:pt x="1169" y="142"/>
                    </a:lnTo>
                    <a:lnTo>
                      <a:pt x="1169" y="144"/>
                    </a:lnTo>
                    <a:lnTo>
                      <a:pt x="1171" y="146"/>
                    </a:lnTo>
                    <a:lnTo>
                      <a:pt x="1173" y="146"/>
                    </a:lnTo>
                    <a:lnTo>
                      <a:pt x="1173" y="148"/>
                    </a:lnTo>
                    <a:lnTo>
                      <a:pt x="1175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81" y="152"/>
                    </a:lnTo>
                    <a:lnTo>
                      <a:pt x="1183" y="152"/>
                    </a:lnTo>
                    <a:lnTo>
                      <a:pt x="1185" y="154"/>
                    </a:lnTo>
                    <a:lnTo>
                      <a:pt x="1186" y="156"/>
                    </a:lnTo>
                    <a:lnTo>
                      <a:pt x="1192" y="160"/>
                    </a:lnTo>
                    <a:lnTo>
                      <a:pt x="1194" y="160"/>
                    </a:lnTo>
                    <a:lnTo>
                      <a:pt x="1194" y="162"/>
                    </a:lnTo>
                    <a:lnTo>
                      <a:pt x="1196" y="162"/>
                    </a:lnTo>
                    <a:lnTo>
                      <a:pt x="1198" y="162"/>
                    </a:lnTo>
                    <a:lnTo>
                      <a:pt x="1200" y="164"/>
                    </a:lnTo>
                    <a:lnTo>
                      <a:pt x="1202" y="164"/>
                    </a:lnTo>
                    <a:lnTo>
                      <a:pt x="1204" y="164"/>
                    </a:lnTo>
                    <a:lnTo>
                      <a:pt x="1206" y="165"/>
                    </a:lnTo>
                    <a:lnTo>
                      <a:pt x="1206" y="167"/>
                    </a:lnTo>
                    <a:lnTo>
                      <a:pt x="1206" y="169"/>
                    </a:lnTo>
                    <a:lnTo>
                      <a:pt x="1206" y="171"/>
                    </a:lnTo>
                    <a:lnTo>
                      <a:pt x="1206" y="173"/>
                    </a:lnTo>
                    <a:lnTo>
                      <a:pt x="1206" y="175"/>
                    </a:lnTo>
                    <a:lnTo>
                      <a:pt x="1206" y="177"/>
                    </a:lnTo>
                    <a:lnTo>
                      <a:pt x="1206" y="179"/>
                    </a:lnTo>
                    <a:lnTo>
                      <a:pt x="1206" y="181"/>
                    </a:lnTo>
                    <a:lnTo>
                      <a:pt x="1206" y="183"/>
                    </a:lnTo>
                    <a:lnTo>
                      <a:pt x="1206" y="185"/>
                    </a:lnTo>
                    <a:lnTo>
                      <a:pt x="1206" y="187"/>
                    </a:lnTo>
                    <a:lnTo>
                      <a:pt x="1206" y="188"/>
                    </a:lnTo>
                    <a:lnTo>
                      <a:pt x="1206" y="192"/>
                    </a:lnTo>
                    <a:lnTo>
                      <a:pt x="1206" y="196"/>
                    </a:lnTo>
                    <a:lnTo>
                      <a:pt x="1206" y="198"/>
                    </a:lnTo>
                    <a:lnTo>
                      <a:pt x="1206" y="202"/>
                    </a:lnTo>
                    <a:lnTo>
                      <a:pt x="1206" y="208"/>
                    </a:lnTo>
                    <a:lnTo>
                      <a:pt x="1206" y="210"/>
                    </a:lnTo>
                    <a:lnTo>
                      <a:pt x="1206" y="211"/>
                    </a:lnTo>
                    <a:lnTo>
                      <a:pt x="1206" y="213"/>
                    </a:lnTo>
                    <a:lnTo>
                      <a:pt x="1206" y="219"/>
                    </a:lnTo>
                    <a:lnTo>
                      <a:pt x="1206" y="221"/>
                    </a:lnTo>
                    <a:lnTo>
                      <a:pt x="1206" y="223"/>
                    </a:lnTo>
                    <a:lnTo>
                      <a:pt x="1206" y="229"/>
                    </a:lnTo>
                    <a:lnTo>
                      <a:pt x="1206" y="231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8"/>
                    </a:lnTo>
                    <a:lnTo>
                      <a:pt x="1206" y="240"/>
                    </a:lnTo>
                    <a:lnTo>
                      <a:pt x="1206" y="242"/>
                    </a:lnTo>
                    <a:lnTo>
                      <a:pt x="1206" y="246"/>
                    </a:lnTo>
                    <a:lnTo>
                      <a:pt x="1206" y="252"/>
                    </a:lnTo>
                    <a:lnTo>
                      <a:pt x="1206" y="254"/>
                    </a:lnTo>
                    <a:lnTo>
                      <a:pt x="1206" y="256"/>
                    </a:lnTo>
                    <a:lnTo>
                      <a:pt x="1206" y="258"/>
                    </a:lnTo>
                    <a:lnTo>
                      <a:pt x="1206" y="259"/>
                    </a:lnTo>
                    <a:lnTo>
                      <a:pt x="1206" y="261"/>
                    </a:lnTo>
                    <a:lnTo>
                      <a:pt x="1206" y="263"/>
                    </a:lnTo>
                    <a:lnTo>
                      <a:pt x="1206" y="265"/>
                    </a:lnTo>
                    <a:lnTo>
                      <a:pt x="1206" y="269"/>
                    </a:lnTo>
                    <a:lnTo>
                      <a:pt x="1206" y="271"/>
                    </a:lnTo>
                    <a:lnTo>
                      <a:pt x="1206" y="275"/>
                    </a:lnTo>
                    <a:lnTo>
                      <a:pt x="1206" y="277"/>
                    </a:lnTo>
                    <a:lnTo>
                      <a:pt x="1206" y="288"/>
                    </a:lnTo>
                    <a:lnTo>
                      <a:pt x="1206" y="290"/>
                    </a:lnTo>
                    <a:lnTo>
                      <a:pt x="1206" y="294"/>
                    </a:lnTo>
                    <a:lnTo>
                      <a:pt x="1206" y="296"/>
                    </a:lnTo>
                    <a:lnTo>
                      <a:pt x="1206" y="298"/>
                    </a:lnTo>
                    <a:lnTo>
                      <a:pt x="1206" y="309"/>
                    </a:lnTo>
                    <a:lnTo>
                      <a:pt x="1206" y="321"/>
                    </a:lnTo>
                    <a:lnTo>
                      <a:pt x="1206" y="323"/>
                    </a:lnTo>
                    <a:lnTo>
                      <a:pt x="1206" y="325"/>
                    </a:lnTo>
                    <a:lnTo>
                      <a:pt x="1206" y="327"/>
                    </a:lnTo>
                    <a:lnTo>
                      <a:pt x="1206" y="331"/>
                    </a:lnTo>
                    <a:lnTo>
                      <a:pt x="1206" y="342"/>
                    </a:lnTo>
                    <a:lnTo>
                      <a:pt x="1206" y="352"/>
                    </a:lnTo>
                    <a:lnTo>
                      <a:pt x="1206" y="354"/>
                    </a:lnTo>
                    <a:lnTo>
                      <a:pt x="1206" y="355"/>
                    </a:lnTo>
                    <a:lnTo>
                      <a:pt x="1206" y="363"/>
                    </a:lnTo>
                    <a:lnTo>
                      <a:pt x="1206" y="365"/>
                    </a:lnTo>
                    <a:lnTo>
                      <a:pt x="1206" y="373"/>
                    </a:lnTo>
                    <a:lnTo>
                      <a:pt x="1206" y="384"/>
                    </a:lnTo>
                    <a:lnTo>
                      <a:pt x="1206" y="394"/>
                    </a:lnTo>
                    <a:lnTo>
                      <a:pt x="1206" y="405"/>
                    </a:lnTo>
                    <a:lnTo>
                      <a:pt x="1206" y="415"/>
                    </a:lnTo>
                    <a:lnTo>
                      <a:pt x="1206" y="417"/>
                    </a:lnTo>
                    <a:lnTo>
                      <a:pt x="1206" y="419"/>
                    </a:lnTo>
                    <a:lnTo>
                      <a:pt x="1206" y="421"/>
                    </a:lnTo>
                    <a:lnTo>
                      <a:pt x="1206" y="423"/>
                    </a:lnTo>
                    <a:lnTo>
                      <a:pt x="1206" y="425"/>
                    </a:lnTo>
                    <a:lnTo>
                      <a:pt x="1206" y="436"/>
                    </a:lnTo>
                    <a:lnTo>
                      <a:pt x="1206" y="438"/>
                    </a:lnTo>
                    <a:lnTo>
                      <a:pt x="1206" y="442"/>
                    </a:lnTo>
                    <a:lnTo>
                      <a:pt x="1206" y="444"/>
                    </a:lnTo>
                    <a:lnTo>
                      <a:pt x="1206" y="446"/>
                    </a:lnTo>
                    <a:lnTo>
                      <a:pt x="1206" y="448"/>
                    </a:lnTo>
                    <a:lnTo>
                      <a:pt x="1206" y="450"/>
                    </a:lnTo>
                    <a:lnTo>
                      <a:pt x="1206" y="453"/>
                    </a:lnTo>
                    <a:lnTo>
                      <a:pt x="1206" y="455"/>
                    </a:lnTo>
                    <a:lnTo>
                      <a:pt x="1206" y="459"/>
                    </a:lnTo>
                    <a:lnTo>
                      <a:pt x="1206" y="461"/>
                    </a:lnTo>
                    <a:lnTo>
                      <a:pt x="1206" y="463"/>
                    </a:lnTo>
                    <a:lnTo>
                      <a:pt x="1206" y="465"/>
                    </a:lnTo>
                    <a:lnTo>
                      <a:pt x="1206" y="476"/>
                    </a:lnTo>
                    <a:lnTo>
                      <a:pt x="1206" y="478"/>
                    </a:lnTo>
                    <a:lnTo>
                      <a:pt x="1206" y="480"/>
                    </a:lnTo>
                    <a:lnTo>
                      <a:pt x="1206" y="482"/>
                    </a:lnTo>
                    <a:lnTo>
                      <a:pt x="1206" y="484"/>
                    </a:lnTo>
                    <a:lnTo>
                      <a:pt x="1206" y="486"/>
                    </a:lnTo>
                    <a:lnTo>
                      <a:pt x="1206" y="488"/>
                    </a:lnTo>
                    <a:lnTo>
                      <a:pt x="1206" y="490"/>
                    </a:lnTo>
                    <a:lnTo>
                      <a:pt x="1206" y="492"/>
                    </a:lnTo>
                    <a:lnTo>
                      <a:pt x="1206" y="494"/>
                    </a:lnTo>
                    <a:lnTo>
                      <a:pt x="1206" y="496"/>
                    </a:lnTo>
                    <a:lnTo>
                      <a:pt x="1206" y="499"/>
                    </a:lnTo>
                    <a:lnTo>
                      <a:pt x="1206" y="501"/>
                    </a:lnTo>
                    <a:lnTo>
                      <a:pt x="1206" y="503"/>
                    </a:lnTo>
                    <a:lnTo>
                      <a:pt x="1206" y="505"/>
                    </a:lnTo>
                    <a:lnTo>
                      <a:pt x="1206" y="507"/>
                    </a:lnTo>
                    <a:lnTo>
                      <a:pt x="1206" y="509"/>
                    </a:lnTo>
                    <a:lnTo>
                      <a:pt x="1206" y="511"/>
                    </a:lnTo>
                    <a:lnTo>
                      <a:pt x="1206" y="513"/>
                    </a:lnTo>
                    <a:lnTo>
                      <a:pt x="1206" y="515"/>
                    </a:lnTo>
                    <a:lnTo>
                      <a:pt x="1206" y="517"/>
                    </a:lnTo>
                    <a:lnTo>
                      <a:pt x="1206" y="519"/>
                    </a:lnTo>
                    <a:lnTo>
                      <a:pt x="1206" y="521"/>
                    </a:lnTo>
                    <a:lnTo>
                      <a:pt x="1206" y="523"/>
                    </a:lnTo>
                    <a:lnTo>
                      <a:pt x="1206" y="524"/>
                    </a:lnTo>
                    <a:lnTo>
                      <a:pt x="1206" y="526"/>
                    </a:lnTo>
                    <a:lnTo>
                      <a:pt x="1206" y="528"/>
                    </a:lnTo>
                    <a:lnTo>
                      <a:pt x="1206" y="530"/>
                    </a:lnTo>
                    <a:lnTo>
                      <a:pt x="1206" y="532"/>
                    </a:lnTo>
                    <a:lnTo>
                      <a:pt x="1206" y="534"/>
                    </a:lnTo>
                    <a:lnTo>
                      <a:pt x="1206" y="536"/>
                    </a:lnTo>
                    <a:lnTo>
                      <a:pt x="1206" y="538"/>
                    </a:lnTo>
                    <a:lnTo>
                      <a:pt x="1206" y="540"/>
                    </a:lnTo>
                    <a:lnTo>
                      <a:pt x="1206" y="542"/>
                    </a:lnTo>
                    <a:lnTo>
                      <a:pt x="1206" y="544"/>
                    </a:lnTo>
                    <a:lnTo>
                      <a:pt x="1206" y="546"/>
                    </a:lnTo>
                    <a:lnTo>
                      <a:pt x="1206" y="547"/>
                    </a:lnTo>
                    <a:lnTo>
                      <a:pt x="1206" y="549"/>
                    </a:lnTo>
                    <a:lnTo>
                      <a:pt x="1206" y="551"/>
                    </a:lnTo>
                    <a:lnTo>
                      <a:pt x="1206" y="553"/>
                    </a:lnTo>
                    <a:lnTo>
                      <a:pt x="1206" y="555"/>
                    </a:lnTo>
                    <a:lnTo>
                      <a:pt x="1206" y="557"/>
                    </a:lnTo>
                    <a:lnTo>
                      <a:pt x="1206" y="559"/>
                    </a:lnTo>
                    <a:lnTo>
                      <a:pt x="1206" y="561"/>
                    </a:lnTo>
                    <a:lnTo>
                      <a:pt x="1206" y="563"/>
                    </a:lnTo>
                    <a:lnTo>
                      <a:pt x="1206" y="565"/>
                    </a:lnTo>
                    <a:lnTo>
                      <a:pt x="1206" y="567"/>
                    </a:lnTo>
                    <a:lnTo>
                      <a:pt x="1206" y="569"/>
                    </a:lnTo>
                    <a:lnTo>
                      <a:pt x="1206" y="571"/>
                    </a:lnTo>
                    <a:lnTo>
                      <a:pt x="1206" y="572"/>
                    </a:lnTo>
                    <a:lnTo>
                      <a:pt x="1206" y="574"/>
                    </a:lnTo>
                    <a:lnTo>
                      <a:pt x="1206" y="576"/>
                    </a:lnTo>
                    <a:lnTo>
                      <a:pt x="1206" y="578"/>
                    </a:lnTo>
                    <a:lnTo>
                      <a:pt x="1206" y="580"/>
                    </a:lnTo>
                    <a:lnTo>
                      <a:pt x="1206" y="584"/>
                    </a:lnTo>
                    <a:lnTo>
                      <a:pt x="1206" y="586"/>
                    </a:lnTo>
                    <a:lnTo>
                      <a:pt x="1206" y="588"/>
                    </a:lnTo>
                    <a:lnTo>
                      <a:pt x="1206" y="590"/>
                    </a:lnTo>
                    <a:lnTo>
                      <a:pt x="1206" y="592"/>
                    </a:lnTo>
                    <a:lnTo>
                      <a:pt x="1206" y="594"/>
                    </a:lnTo>
                    <a:lnTo>
                      <a:pt x="1206" y="595"/>
                    </a:lnTo>
                    <a:lnTo>
                      <a:pt x="1206" y="597"/>
                    </a:lnTo>
                    <a:lnTo>
                      <a:pt x="1206" y="599"/>
                    </a:lnTo>
                    <a:lnTo>
                      <a:pt x="1206" y="601"/>
                    </a:lnTo>
                    <a:lnTo>
                      <a:pt x="1206" y="603"/>
                    </a:lnTo>
                    <a:lnTo>
                      <a:pt x="1206" y="605"/>
                    </a:lnTo>
                    <a:lnTo>
                      <a:pt x="1206" y="607"/>
                    </a:lnTo>
                    <a:lnTo>
                      <a:pt x="1206" y="609"/>
                    </a:lnTo>
                    <a:lnTo>
                      <a:pt x="1206" y="611"/>
                    </a:lnTo>
                    <a:lnTo>
                      <a:pt x="1206" y="613"/>
                    </a:lnTo>
                    <a:lnTo>
                      <a:pt x="1206" y="615"/>
                    </a:lnTo>
                    <a:lnTo>
                      <a:pt x="1206" y="617"/>
                    </a:lnTo>
                    <a:lnTo>
                      <a:pt x="1206" y="619"/>
                    </a:lnTo>
                    <a:lnTo>
                      <a:pt x="1206" y="620"/>
                    </a:lnTo>
                    <a:lnTo>
                      <a:pt x="1206" y="622"/>
                    </a:lnTo>
                    <a:lnTo>
                      <a:pt x="1206" y="624"/>
                    </a:lnTo>
                    <a:lnTo>
                      <a:pt x="1206" y="626"/>
                    </a:lnTo>
                    <a:lnTo>
                      <a:pt x="1206" y="628"/>
                    </a:lnTo>
                    <a:lnTo>
                      <a:pt x="1206" y="630"/>
                    </a:lnTo>
                    <a:lnTo>
                      <a:pt x="1206" y="632"/>
                    </a:lnTo>
                    <a:lnTo>
                      <a:pt x="1206" y="634"/>
                    </a:lnTo>
                    <a:lnTo>
                      <a:pt x="1206" y="636"/>
                    </a:lnTo>
                    <a:lnTo>
                      <a:pt x="1206" y="640"/>
                    </a:lnTo>
                    <a:lnTo>
                      <a:pt x="1206" y="642"/>
                    </a:lnTo>
                    <a:lnTo>
                      <a:pt x="1206" y="643"/>
                    </a:lnTo>
                    <a:lnTo>
                      <a:pt x="1206" y="645"/>
                    </a:lnTo>
                    <a:lnTo>
                      <a:pt x="1206" y="647"/>
                    </a:lnTo>
                    <a:lnTo>
                      <a:pt x="1206" y="651"/>
                    </a:lnTo>
                    <a:lnTo>
                      <a:pt x="1206" y="653"/>
                    </a:lnTo>
                    <a:lnTo>
                      <a:pt x="1206" y="655"/>
                    </a:lnTo>
                    <a:lnTo>
                      <a:pt x="1206" y="657"/>
                    </a:lnTo>
                    <a:lnTo>
                      <a:pt x="1206" y="659"/>
                    </a:lnTo>
                    <a:lnTo>
                      <a:pt x="1206" y="661"/>
                    </a:lnTo>
                    <a:lnTo>
                      <a:pt x="1206" y="663"/>
                    </a:lnTo>
                    <a:lnTo>
                      <a:pt x="1206" y="665"/>
                    </a:lnTo>
                    <a:lnTo>
                      <a:pt x="1206" y="667"/>
                    </a:lnTo>
                    <a:lnTo>
                      <a:pt x="1206" y="668"/>
                    </a:lnTo>
                    <a:lnTo>
                      <a:pt x="1206" y="670"/>
                    </a:lnTo>
                    <a:lnTo>
                      <a:pt x="1206" y="672"/>
                    </a:lnTo>
                    <a:lnTo>
                      <a:pt x="1206" y="678"/>
                    </a:lnTo>
                    <a:lnTo>
                      <a:pt x="1206" y="684"/>
                    </a:lnTo>
                    <a:lnTo>
                      <a:pt x="1206" y="686"/>
                    </a:lnTo>
                    <a:lnTo>
                      <a:pt x="1206" y="688"/>
                    </a:lnTo>
                    <a:lnTo>
                      <a:pt x="1206" y="690"/>
                    </a:lnTo>
                    <a:lnTo>
                      <a:pt x="1206" y="691"/>
                    </a:lnTo>
                    <a:lnTo>
                      <a:pt x="1206" y="693"/>
                    </a:lnTo>
                    <a:lnTo>
                      <a:pt x="1206" y="695"/>
                    </a:lnTo>
                    <a:lnTo>
                      <a:pt x="1206" y="697"/>
                    </a:lnTo>
                    <a:lnTo>
                      <a:pt x="1206" y="701"/>
                    </a:lnTo>
                    <a:lnTo>
                      <a:pt x="1206" y="703"/>
                    </a:lnTo>
                    <a:lnTo>
                      <a:pt x="1206" y="705"/>
                    </a:lnTo>
                    <a:lnTo>
                      <a:pt x="1206" y="707"/>
                    </a:lnTo>
                    <a:lnTo>
                      <a:pt x="1206" y="709"/>
                    </a:lnTo>
                    <a:lnTo>
                      <a:pt x="1206" y="711"/>
                    </a:lnTo>
                    <a:lnTo>
                      <a:pt x="1206" y="713"/>
                    </a:lnTo>
                    <a:lnTo>
                      <a:pt x="1206" y="715"/>
                    </a:lnTo>
                    <a:lnTo>
                      <a:pt x="1206" y="716"/>
                    </a:lnTo>
                    <a:lnTo>
                      <a:pt x="1206" y="718"/>
                    </a:lnTo>
                    <a:lnTo>
                      <a:pt x="1206" y="720"/>
                    </a:lnTo>
                    <a:lnTo>
                      <a:pt x="1206" y="722"/>
                    </a:lnTo>
                    <a:lnTo>
                      <a:pt x="1206" y="724"/>
                    </a:lnTo>
                    <a:lnTo>
                      <a:pt x="1206" y="726"/>
                    </a:lnTo>
                    <a:lnTo>
                      <a:pt x="1206" y="728"/>
                    </a:lnTo>
                    <a:lnTo>
                      <a:pt x="1206" y="730"/>
                    </a:lnTo>
                    <a:lnTo>
                      <a:pt x="1206" y="732"/>
                    </a:lnTo>
                    <a:lnTo>
                      <a:pt x="1206" y="734"/>
                    </a:lnTo>
                    <a:lnTo>
                      <a:pt x="1206" y="736"/>
                    </a:lnTo>
                    <a:lnTo>
                      <a:pt x="1206" y="738"/>
                    </a:lnTo>
                    <a:lnTo>
                      <a:pt x="1206" y="739"/>
                    </a:lnTo>
                    <a:lnTo>
                      <a:pt x="1206" y="743"/>
                    </a:lnTo>
                    <a:lnTo>
                      <a:pt x="1206" y="745"/>
                    </a:lnTo>
                    <a:lnTo>
                      <a:pt x="1206" y="747"/>
                    </a:lnTo>
                    <a:lnTo>
                      <a:pt x="1206" y="749"/>
                    </a:lnTo>
                    <a:lnTo>
                      <a:pt x="1206" y="751"/>
                    </a:lnTo>
                    <a:lnTo>
                      <a:pt x="1206" y="753"/>
                    </a:lnTo>
                    <a:lnTo>
                      <a:pt x="1206" y="755"/>
                    </a:lnTo>
                    <a:lnTo>
                      <a:pt x="1206" y="757"/>
                    </a:lnTo>
                    <a:lnTo>
                      <a:pt x="1206" y="759"/>
                    </a:lnTo>
                    <a:lnTo>
                      <a:pt x="1206" y="761"/>
                    </a:lnTo>
                    <a:lnTo>
                      <a:pt x="1206" y="762"/>
                    </a:lnTo>
                    <a:lnTo>
                      <a:pt x="1206" y="764"/>
                    </a:lnTo>
                    <a:lnTo>
                      <a:pt x="1206" y="766"/>
                    </a:lnTo>
                    <a:lnTo>
                      <a:pt x="1206" y="768"/>
                    </a:lnTo>
                    <a:lnTo>
                      <a:pt x="1206" y="770"/>
                    </a:lnTo>
                    <a:lnTo>
                      <a:pt x="1206" y="772"/>
                    </a:lnTo>
                    <a:lnTo>
                      <a:pt x="1206" y="774"/>
                    </a:lnTo>
                    <a:lnTo>
                      <a:pt x="1206" y="776"/>
                    </a:lnTo>
                    <a:lnTo>
                      <a:pt x="1206" y="780"/>
                    </a:lnTo>
                    <a:lnTo>
                      <a:pt x="1206" y="782"/>
                    </a:lnTo>
                    <a:lnTo>
                      <a:pt x="1206" y="784"/>
                    </a:lnTo>
                    <a:lnTo>
                      <a:pt x="1206" y="786"/>
                    </a:lnTo>
                    <a:lnTo>
                      <a:pt x="1206" y="787"/>
                    </a:lnTo>
                    <a:lnTo>
                      <a:pt x="1206" y="789"/>
                    </a:lnTo>
                    <a:lnTo>
                      <a:pt x="1206" y="791"/>
                    </a:lnTo>
                    <a:lnTo>
                      <a:pt x="1206" y="793"/>
                    </a:lnTo>
                    <a:lnTo>
                      <a:pt x="1206" y="795"/>
                    </a:lnTo>
                    <a:lnTo>
                      <a:pt x="1206" y="797"/>
                    </a:lnTo>
                    <a:lnTo>
                      <a:pt x="1206" y="799"/>
                    </a:lnTo>
                    <a:lnTo>
                      <a:pt x="1206" y="801"/>
                    </a:lnTo>
                    <a:lnTo>
                      <a:pt x="1206" y="803"/>
                    </a:lnTo>
                    <a:lnTo>
                      <a:pt x="1206" y="805"/>
                    </a:lnTo>
                    <a:lnTo>
                      <a:pt x="1206" y="807"/>
                    </a:lnTo>
                    <a:lnTo>
                      <a:pt x="1206" y="809"/>
                    </a:lnTo>
                    <a:lnTo>
                      <a:pt x="1206" y="810"/>
                    </a:lnTo>
                    <a:lnTo>
                      <a:pt x="1206" y="812"/>
                    </a:lnTo>
                    <a:lnTo>
                      <a:pt x="1206" y="814"/>
                    </a:lnTo>
                    <a:lnTo>
                      <a:pt x="1206" y="816"/>
                    </a:lnTo>
                    <a:lnTo>
                      <a:pt x="1206" y="818"/>
                    </a:lnTo>
                    <a:lnTo>
                      <a:pt x="1206" y="820"/>
                    </a:lnTo>
                    <a:lnTo>
                      <a:pt x="1206" y="822"/>
                    </a:lnTo>
                    <a:lnTo>
                      <a:pt x="1206" y="824"/>
                    </a:lnTo>
                    <a:lnTo>
                      <a:pt x="1206" y="826"/>
                    </a:lnTo>
                    <a:lnTo>
                      <a:pt x="1206" y="828"/>
                    </a:lnTo>
                    <a:lnTo>
                      <a:pt x="1206" y="830"/>
                    </a:lnTo>
                    <a:lnTo>
                      <a:pt x="1206" y="832"/>
                    </a:lnTo>
                    <a:lnTo>
                      <a:pt x="1206" y="834"/>
                    </a:lnTo>
                    <a:lnTo>
                      <a:pt x="1206" y="835"/>
                    </a:lnTo>
                    <a:lnTo>
                      <a:pt x="1206" y="837"/>
                    </a:lnTo>
                    <a:lnTo>
                      <a:pt x="1206" y="839"/>
                    </a:lnTo>
                    <a:lnTo>
                      <a:pt x="1206" y="841"/>
                    </a:lnTo>
                    <a:lnTo>
                      <a:pt x="1206" y="843"/>
                    </a:lnTo>
                    <a:lnTo>
                      <a:pt x="1206" y="845"/>
                    </a:lnTo>
                    <a:lnTo>
                      <a:pt x="1206" y="847"/>
                    </a:lnTo>
                    <a:lnTo>
                      <a:pt x="1206" y="849"/>
                    </a:lnTo>
                    <a:lnTo>
                      <a:pt x="1206" y="851"/>
                    </a:lnTo>
                    <a:lnTo>
                      <a:pt x="1206" y="853"/>
                    </a:lnTo>
                    <a:lnTo>
                      <a:pt x="1206" y="855"/>
                    </a:lnTo>
                    <a:lnTo>
                      <a:pt x="1206" y="862"/>
                    </a:lnTo>
                    <a:lnTo>
                      <a:pt x="1206" y="864"/>
                    </a:lnTo>
                    <a:lnTo>
                      <a:pt x="1206" y="866"/>
                    </a:lnTo>
                    <a:lnTo>
                      <a:pt x="1206" y="868"/>
                    </a:lnTo>
                    <a:lnTo>
                      <a:pt x="1206" y="870"/>
                    </a:lnTo>
                    <a:lnTo>
                      <a:pt x="1206" y="872"/>
                    </a:lnTo>
                    <a:lnTo>
                      <a:pt x="1206" y="874"/>
                    </a:lnTo>
                    <a:lnTo>
                      <a:pt x="1206" y="876"/>
                    </a:lnTo>
                    <a:lnTo>
                      <a:pt x="1208" y="876"/>
                    </a:lnTo>
                    <a:lnTo>
                      <a:pt x="1213" y="878"/>
                    </a:lnTo>
                    <a:lnTo>
                      <a:pt x="1219" y="880"/>
                    </a:lnTo>
                    <a:lnTo>
                      <a:pt x="1221" y="882"/>
                    </a:lnTo>
                    <a:lnTo>
                      <a:pt x="1221" y="880"/>
                    </a:lnTo>
                    <a:lnTo>
                      <a:pt x="1223" y="878"/>
                    </a:lnTo>
                    <a:lnTo>
                      <a:pt x="1223" y="876"/>
                    </a:lnTo>
                    <a:lnTo>
                      <a:pt x="1225" y="876"/>
                    </a:lnTo>
                    <a:lnTo>
                      <a:pt x="1227" y="876"/>
                    </a:lnTo>
                    <a:lnTo>
                      <a:pt x="1229" y="878"/>
                    </a:lnTo>
                    <a:lnTo>
                      <a:pt x="1231" y="880"/>
                    </a:lnTo>
                    <a:lnTo>
                      <a:pt x="1236" y="882"/>
                    </a:lnTo>
                    <a:lnTo>
                      <a:pt x="1238" y="883"/>
                    </a:lnTo>
                    <a:lnTo>
                      <a:pt x="1244" y="878"/>
                    </a:lnTo>
                    <a:lnTo>
                      <a:pt x="1248" y="874"/>
                    </a:lnTo>
                    <a:lnTo>
                      <a:pt x="1250" y="874"/>
                    </a:lnTo>
                    <a:lnTo>
                      <a:pt x="1252" y="874"/>
                    </a:lnTo>
                    <a:lnTo>
                      <a:pt x="1254" y="874"/>
                    </a:lnTo>
                    <a:lnTo>
                      <a:pt x="1256" y="872"/>
                    </a:lnTo>
                    <a:lnTo>
                      <a:pt x="1257" y="872"/>
                    </a:lnTo>
                    <a:lnTo>
                      <a:pt x="1259" y="872"/>
                    </a:lnTo>
                    <a:lnTo>
                      <a:pt x="1261" y="872"/>
                    </a:lnTo>
                    <a:lnTo>
                      <a:pt x="1263" y="872"/>
                    </a:lnTo>
                    <a:lnTo>
                      <a:pt x="1265" y="872"/>
                    </a:lnTo>
                    <a:lnTo>
                      <a:pt x="1267" y="872"/>
                    </a:lnTo>
                    <a:lnTo>
                      <a:pt x="1267" y="874"/>
                    </a:lnTo>
                    <a:lnTo>
                      <a:pt x="1267" y="876"/>
                    </a:lnTo>
                    <a:lnTo>
                      <a:pt x="1267" y="878"/>
                    </a:lnTo>
                    <a:lnTo>
                      <a:pt x="1265" y="878"/>
                    </a:lnTo>
                    <a:lnTo>
                      <a:pt x="1265" y="880"/>
                    </a:lnTo>
                    <a:lnTo>
                      <a:pt x="1265" y="882"/>
                    </a:lnTo>
                    <a:lnTo>
                      <a:pt x="1265" y="883"/>
                    </a:lnTo>
                    <a:lnTo>
                      <a:pt x="1263" y="883"/>
                    </a:lnTo>
                    <a:lnTo>
                      <a:pt x="1263" y="885"/>
                    </a:lnTo>
                    <a:lnTo>
                      <a:pt x="1263" y="887"/>
                    </a:lnTo>
                    <a:lnTo>
                      <a:pt x="1263" y="889"/>
                    </a:lnTo>
                    <a:lnTo>
                      <a:pt x="1265" y="891"/>
                    </a:lnTo>
                    <a:lnTo>
                      <a:pt x="1265" y="893"/>
                    </a:lnTo>
                    <a:lnTo>
                      <a:pt x="1267" y="893"/>
                    </a:lnTo>
                    <a:lnTo>
                      <a:pt x="1267" y="895"/>
                    </a:lnTo>
                    <a:lnTo>
                      <a:pt x="1269" y="895"/>
                    </a:lnTo>
                    <a:lnTo>
                      <a:pt x="1275" y="899"/>
                    </a:lnTo>
                    <a:lnTo>
                      <a:pt x="1279" y="901"/>
                    </a:lnTo>
                    <a:lnTo>
                      <a:pt x="1279" y="905"/>
                    </a:lnTo>
                    <a:lnTo>
                      <a:pt x="1281" y="906"/>
                    </a:lnTo>
                    <a:lnTo>
                      <a:pt x="1281" y="908"/>
                    </a:lnTo>
                    <a:lnTo>
                      <a:pt x="1281" y="910"/>
                    </a:lnTo>
                    <a:lnTo>
                      <a:pt x="1282" y="910"/>
                    </a:lnTo>
                    <a:lnTo>
                      <a:pt x="1282" y="912"/>
                    </a:lnTo>
                    <a:lnTo>
                      <a:pt x="1286" y="914"/>
                    </a:lnTo>
                    <a:lnTo>
                      <a:pt x="1288" y="916"/>
                    </a:lnTo>
                    <a:lnTo>
                      <a:pt x="1290" y="920"/>
                    </a:lnTo>
                    <a:lnTo>
                      <a:pt x="1292" y="922"/>
                    </a:lnTo>
                    <a:lnTo>
                      <a:pt x="1294" y="922"/>
                    </a:lnTo>
                    <a:lnTo>
                      <a:pt x="1296" y="924"/>
                    </a:lnTo>
                    <a:lnTo>
                      <a:pt x="1298" y="928"/>
                    </a:lnTo>
                    <a:lnTo>
                      <a:pt x="1300" y="928"/>
                    </a:lnTo>
                    <a:lnTo>
                      <a:pt x="1300" y="930"/>
                    </a:lnTo>
                    <a:lnTo>
                      <a:pt x="1302" y="931"/>
                    </a:lnTo>
                    <a:lnTo>
                      <a:pt x="1304" y="931"/>
                    </a:lnTo>
                    <a:lnTo>
                      <a:pt x="1306" y="933"/>
                    </a:lnTo>
                    <a:lnTo>
                      <a:pt x="1307" y="935"/>
                    </a:lnTo>
                    <a:lnTo>
                      <a:pt x="1311" y="939"/>
                    </a:lnTo>
                    <a:lnTo>
                      <a:pt x="1313" y="941"/>
                    </a:lnTo>
                    <a:lnTo>
                      <a:pt x="1313" y="943"/>
                    </a:lnTo>
                    <a:lnTo>
                      <a:pt x="1313" y="945"/>
                    </a:lnTo>
                    <a:lnTo>
                      <a:pt x="1315" y="947"/>
                    </a:lnTo>
                    <a:lnTo>
                      <a:pt x="1315" y="949"/>
                    </a:lnTo>
                    <a:lnTo>
                      <a:pt x="1315" y="951"/>
                    </a:lnTo>
                    <a:lnTo>
                      <a:pt x="1315" y="953"/>
                    </a:lnTo>
                    <a:lnTo>
                      <a:pt x="1315" y="954"/>
                    </a:lnTo>
                    <a:lnTo>
                      <a:pt x="1317" y="956"/>
                    </a:lnTo>
                    <a:lnTo>
                      <a:pt x="1317" y="958"/>
                    </a:lnTo>
                    <a:lnTo>
                      <a:pt x="1315" y="960"/>
                    </a:lnTo>
                    <a:lnTo>
                      <a:pt x="1315" y="962"/>
                    </a:lnTo>
                    <a:lnTo>
                      <a:pt x="1319" y="962"/>
                    </a:lnTo>
                    <a:lnTo>
                      <a:pt x="1325" y="956"/>
                    </a:lnTo>
                    <a:lnTo>
                      <a:pt x="1329" y="953"/>
                    </a:lnTo>
                    <a:lnTo>
                      <a:pt x="1334" y="951"/>
                    </a:lnTo>
                    <a:lnTo>
                      <a:pt x="1336" y="949"/>
                    </a:lnTo>
                    <a:lnTo>
                      <a:pt x="1338" y="947"/>
                    </a:lnTo>
                    <a:lnTo>
                      <a:pt x="1340" y="947"/>
                    </a:lnTo>
                    <a:lnTo>
                      <a:pt x="1342" y="947"/>
                    </a:lnTo>
                    <a:lnTo>
                      <a:pt x="1344" y="947"/>
                    </a:lnTo>
                    <a:lnTo>
                      <a:pt x="1346" y="947"/>
                    </a:lnTo>
                    <a:lnTo>
                      <a:pt x="1348" y="945"/>
                    </a:lnTo>
                    <a:lnTo>
                      <a:pt x="1348" y="943"/>
                    </a:lnTo>
                    <a:lnTo>
                      <a:pt x="1348" y="941"/>
                    </a:lnTo>
                    <a:lnTo>
                      <a:pt x="1348" y="939"/>
                    </a:lnTo>
                    <a:lnTo>
                      <a:pt x="1350" y="939"/>
                    </a:lnTo>
                    <a:lnTo>
                      <a:pt x="1350" y="937"/>
                    </a:lnTo>
                    <a:lnTo>
                      <a:pt x="1350" y="935"/>
                    </a:lnTo>
                    <a:lnTo>
                      <a:pt x="1350" y="933"/>
                    </a:lnTo>
                    <a:lnTo>
                      <a:pt x="1350" y="931"/>
                    </a:lnTo>
                    <a:lnTo>
                      <a:pt x="1350" y="930"/>
                    </a:lnTo>
                    <a:lnTo>
                      <a:pt x="1350" y="928"/>
                    </a:lnTo>
                    <a:lnTo>
                      <a:pt x="1352" y="930"/>
                    </a:lnTo>
                    <a:lnTo>
                      <a:pt x="1354" y="930"/>
                    </a:lnTo>
                    <a:lnTo>
                      <a:pt x="1354" y="928"/>
                    </a:lnTo>
                    <a:lnTo>
                      <a:pt x="1355" y="928"/>
                    </a:lnTo>
                    <a:lnTo>
                      <a:pt x="1355" y="926"/>
                    </a:lnTo>
                    <a:lnTo>
                      <a:pt x="1355" y="924"/>
                    </a:lnTo>
                    <a:lnTo>
                      <a:pt x="1355" y="922"/>
                    </a:lnTo>
                    <a:lnTo>
                      <a:pt x="1354" y="920"/>
                    </a:lnTo>
                    <a:lnTo>
                      <a:pt x="1354" y="918"/>
                    </a:lnTo>
                    <a:lnTo>
                      <a:pt x="1355" y="918"/>
                    </a:lnTo>
                    <a:lnTo>
                      <a:pt x="1357" y="918"/>
                    </a:lnTo>
                    <a:lnTo>
                      <a:pt x="1359" y="916"/>
                    </a:lnTo>
                    <a:lnTo>
                      <a:pt x="1361" y="916"/>
                    </a:lnTo>
                    <a:lnTo>
                      <a:pt x="1363" y="916"/>
                    </a:lnTo>
                    <a:lnTo>
                      <a:pt x="1365" y="916"/>
                    </a:lnTo>
                    <a:lnTo>
                      <a:pt x="1367" y="916"/>
                    </a:lnTo>
                    <a:lnTo>
                      <a:pt x="1367" y="914"/>
                    </a:lnTo>
                    <a:lnTo>
                      <a:pt x="1369" y="914"/>
                    </a:lnTo>
                    <a:lnTo>
                      <a:pt x="1373" y="912"/>
                    </a:lnTo>
                    <a:lnTo>
                      <a:pt x="1373" y="910"/>
                    </a:lnTo>
                    <a:lnTo>
                      <a:pt x="1375" y="910"/>
                    </a:lnTo>
                    <a:lnTo>
                      <a:pt x="1380" y="906"/>
                    </a:lnTo>
                    <a:lnTo>
                      <a:pt x="1382" y="908"/>
                    </a:lnTo>
                    <a:lnTo>
                      <a:pt x="1384" y="910"/>
                    </a:lnTo>
                    <a:lnTo>
                      <a:pt x="1386" y="912"/>
                    </a:lnTo>
                    <a:lnTo>
                      <a:pt x="1386" y="914"/>
                    </a:lnTo>
                    <a:lnTo>
                      <a:pt x="1388" y="914"/>
                    </a:lnTo>
                    <a:lnTo>
                      <a:pt x="1388" y="916"/>
                    </a:lnTo>
                    <a:lnTo>
                      <a:pt x="1390" y="918"/>
                    </a:lnTo>
                    <a:lnTo>
                      <a:pt x="1392" y="918"/>
                    </a:lnTo>
                    <a:lnTo>
                      <a:pt x="1394" y="922"/>
                    </a:lnTo>
                    <a:lnTo>
                      <a:pt x="1394" y="924"/>
                    </a:lnTo>
                    <a:lnTo>
                      <a:pt x="1394" y="928"/>
                    </a:lnTo>
                    <a:lnTo>
                      <a:pt x="1394" y="930"/>
                    </a:lnTo>
                    <a:lnTo>
                      <a:pt x="1392" y="930"/>
                    </a:lnTo>
                    <a:lnTo>
                      <a:pt x="1396" y="931"/>
                    </a:lnTo>
                    <a:lnTo>
                      <a:pt x="1396" y="933"/>
                    </a:lnTo>
                    <a:lnTo>
                      <a:pt x="1396" y="935"/>
                    </a:lnTo>
                    <a:lnTo>
                      <a:pt x="1394" y="935"/>
                    </a:lnTo>
                    <a:lnTo>
                      <a:pt x="1396" y="935"/>
                    </a:lnTo>
                    <a:lnTo>
                      <a:pt x="1396" y="937"/>
                    </a:lnTo>
                    <a:lnTo>
                      <a:pt x="1396" y="939"/>
                    </a:lnTo>
                    <a:lnTo>
                      <a:pt x="1398" y="939"/>
                    </a:lnTo>
                    <a:lnTo>
                      <a:pt x="1400" y="939"/>
                    </a:lnTo>
                    <a:lnTo>
                      <a:pt x="1400" y="941"/>
                    </a:lnTo>
                    <a:lnTo>
                      <a:pt x="1402" y="941"/>
                    </a:lnTo>
                    <a:lnTo>
                      <a:pt x="1403" y="941"/>
                    </a:lnTo>
                    <a:lnTo>
                      <a:pt x="1405" y="941"/>
                    </a:lnTo>
                    <a:lnTo>
                      <a:pt x="1405" y="943"/>
                    </a:lnTo>
                    <a:lnTo>
                      <a:pt x="1405" y="945"/>
                    </a:lnTo>
                    <a:lnTo>
                      <a:pt x="1407" y="945"/>
                    </a:lnTo>
                    <a:lnTo>
                      <a:pt x="1407" y="947"/>
                    </a:lnTo>
                    <a:lnTo>
                      <a:pt x="1409" y="949"/>
                    </a:lnTo>
                    <a:lnTo>
                      <a:pt x="1411" y="949"/>
                    </a:lnTo>
                    <a:lnTo>
                      <a:pt x="1413" y="949"/>
                    </a:lnTo>
                    <a:lnTo>
                      <a:pt x="1413" y="951"/>
                    </a:lnTo>
                    <a:lnTo>
                      <a:pt x="1413" y="953"/>
                    </a:lnTo>
                    <a:lnTo>
                      <a:pt x="1415" y="954"/>
                    </a:lnTo>
                    <a:lnTo>
                      <a:pt x="1415" y="956"/>
                    </a:lnTo>
                    <a:lnTo>
                      <a:pt x="1415" y="958"/>
                    </a:lnTo>
                    <a:lnTo>
                      <a:pt x="1417" y="958"/>
                    </a:lnTo>
                    <a:lnTo>
                      <a:pt x="1417" y="960"/>
                    </a:lnTo>
                    <a:lnTo>
                      <a:pt x="1417" y="962"/>
                    </a:lnTo>
                    <a:lnTo>
                      <a:pt x="1419" y="964"/>
                    </a:lnTo>
                    <a:lnTo>
                      <a:pt x="1419" y="966"/>
                    </a:lnTo>
                    <a:lnTo>
                      <a:pt x="1421" y="966"/>
                    </a:lnTo>
                    <a:lnTo>
                      <a:pt x="1421" y="968"/>
                    </a:lnTo>
                    <a:lnTo>
                      <a:pt x="1423" y="968"/>
                    </a:lnTo>
                    <a:lnTo>
                      <a:pt x="1425" y="968"/>
                    </a:lnTo>
                    <a:lnTo>
                      <a:pt x="1426" y="970"/>
                    </a:lnTo>
                    <a:lnTo>
                      <a:pt x="1428" y="972"/>
                    </a:lnTo>
                    <a:lnTo>
                      <a:pt x="1430" y="972"/>
                    </a:lnTo>
                    <a:lnTo>
                      <a:pt x="1430" y="974"/>
                    </a:lnTo>
                    <a:lnTo>
                      <a:pt x="1432" y="974"/>
                    </a:lnTo>
                    <a:lnTo>
                      <a:pt x="1434" y="976"/>
                    </a:lnTo>
                    <a:lnTo>
                      <a:pt x="1434" y="978"/>
                    </a:lnTo>
                    <a:lnTo>
                      <a:pt x="1436" y="979"/>
                    </a:lnTo>
                    <a:lnTo>
                      <a:pt x="1436" y="981"/>
                    </a:lnTo>
                    <a:lnTo>
                      <a:pt x="1438" y="981"/>
                    </a:lnTo>
                    <a:lnTo>
                      <a:pt x="1438" y="983"/>
                    </a:lnTo>
                    <a:lnTo>
                      <a:pt x="1440" y="983"/>
                    </a:lnTo>
                    <a:lnTo>
                      <a:pt x="1440" y="985"/>
                    </a:lnTo>
                    <a:lnTo>
                      <a:pt x="1442" y="985"/>
                    </a:lnTo>
                    <a:lnTo>
                      <a:pt x="1442" y="987"/>
                    </a:lnTo>
                    <a:lnTo>
                      <a:pt x="1444" y="987"/>
                    </a:lnTo>
                    <a:lnTo>
                      <a:pt x="1444" y="989"/>
                    </a:lnTo>
                    <a:lnTo>
                      <a:pt x="1446" y="989"/>
                    </a:lnTo>
                    <a:lnTo>
                      <a:pt x="1446" y="991"/>
                    </a:lnTo>
                    <a:lnTo>
                      <a:pt x="1444" y="993"/>
                    </a:lnTo>
                    <a:lnTo>
                      <a:pt x="1444" y="995"/>
                    </a:lnTo>
                    <a:lnTo>
                      <a:pt x="1446" y="995"/>
                    </a:lnTo>
                    <a:lnTo>
                      <a:pt x="1446" y="997"/>
                    </a:lnTo>
                    <a:lnTo>
                      <a:pt x="1446" y="999"/>
                    </a:lnTo>
                    <a:lnTo>
                      <a:pt x="1448" y="999"/>
                    </a:lnTo>
                    <a:lnTo>
                      <a:pt x="1448" y="1001"/>
                    </a:lnTo>
                    <a:lnTo>
                      <a:pt x="1448" y="1002"/>
                    </a:lnTo>
                    <a:lnTo>
                      <a:pt x="1450" y="1002"/>
                    </a:lnTo>
                    <a:lnTo>
                      <a:pt x="1450" y="1004"/>
                    </a:lnTo>
                    <a:lnTo>
                      <a:pt x="1451" y="1004"/>
                    </a:lnTo>
                    <a:lnTo>
                      <a:pt x="1451" y="1006"/>
                    </a:lnTo>
                    <a:lnTo>
                      <a:pt x="1453" y="1006"/>
                    </a:lnTo>
                    <a:lnTo>
                      <a:pt x="1453" y="1008"/>
                    </a:lnTo>
                    <a:lnTo>
                      <a:pt x="1453" y="1010"/>
                    </a:lnTo>
                    <a:lnTo>
                      <a:pt x="1453" y="1012"/>
                    </a:lnTo>
                    <a:lnTo>
                      <a:pt x="1455" y="1012"/>
                    </a:lnTo>
                    <a:lnTo>
                      <a:pt x="1455" y="1014"/>
                    </a:lnTo>
                    <a:lnTo>
                      <a:pt x="1455" y="1016"/>
                    </a:lnTo>
                    <a:lnTo>
                      <a:pt x="1455" y="1018"/>
                    </a:lnTo>
                    <a:lnTo>
                      <a:pt x="1463" y="1026"/>
                    </a:lnTo>
                    <a:lnTo>
                      <a:pt x="1465" y="1033"/>
                    </a:lnTo>
                    <a:lnTo>
                      <a:pt x="1467" y="1035"/>
                    </a:lnTo>
                    <a:lnTo>
                      <a:pt x="1469" y="1039"/>
                    </a:lnTo>
                    <a:lnTo>
                      <a:pt x="1469" y="1041"/>
                    </a:lnTo>
                    <a:lnTo>
                      <a:pt x="1471" y="1043"/>
                    </a:lnTo>
                    <a:lnTo>
                      <a:pt x="1471" y="1045"/>
                    </a:lnTo>
                    <a:lnTo>
                      <a:pt x="1473" y="1045"/>
                    </a:lnTo>
                    <a:lnTo>
                      <a:pt x="1473" y="1047"/>
                    </a:lnTo>
                    <a:lnTo>
                      <a:pt x="1473" y="1049"/>
                    </a:lnTo>
                    <a:lnTo>
                      <a:pt x="1474" y="1050"/>
                    </a:lnTo>
                    <a:lnTo>
                      <a:pt x="1476" y="1050"/>
                    </a:lnTo>
                    <a:lnTo>
                      <a:pt x="1476" y="1054"/>
                    </a:lnTo>
                    <a:lnTo>
                      <a:pt x="1478" y="1054"/>
                    </a:lnTo>
                    <a:lnTo>
                      <a:pt x="1478" y="1056"/>
                    </a:lnTo>
                    <a:lnTo>
                      <a:pt x="1480" y="1058"/>
                    </a:lnTo>
                    <a:lnTo>
                      <a:pt x="1480" y="1060"/>
                    </a:lnTo>
                    <a:lnTo>
                      <a:pt x="1480" y="1062"/>
                    </a:lnTo>
                    <a:lnTo>
                      <a:pt x="1482" y="1062"/>
                    </a:lnTo>
                    <a:lnTo>
                      <a:pt x="1482" y="1064"/>
                    </a:lnTo>
                    <a:lnTo>
                      <a:pt x="1480" y="1066"/>
                    </a:lnTo>
                    <a:lnTo>
                      <a:pt x="1480" y="1068"/>
                    </a:lnTo>
                    <a:lnTo>
                      <a:pt x="1480" y="1070"/>
                    </a:lnTo>
                    <a:lnTo>
                      <a:pt x="1478" y="1070"/>
                    </a:lnTo>
                    <a:lnTo>
                      <a:pt x="1478" y="1072"/>
                    </a:lnTo>
                    <a:lnTo>
                      <a:pt x="1480" y="1072"/>
                    </a:lnTo>
                    <a:lnTo>
                      <a:pt x="1482" y="1072"/>
                    </a:lnTo>
                    <a:lnTo>
                      <a:pt x="1484" y="1072"/>
                    </a:lnTo>
                    <a:lnTo>
                      <a:pt x="1486" y="1074"/>
                    </a:lnTo>
                    <a:lnTo>
                      <a:pt x="1488" y="1074"/>
                    </a:lnTo>
                    <a:lnTo>
                      <a:pt x="1488" y="1075"/>
                    </a:lnTo>
                    <a:lnTo>
                      <a:pt x="1488" y="1077"/>
                    </a:lnTo>
                    <a:lnTo>
                      <a:pt x="1488" y="1079"/>
                    </a:lnTo>
                    <a:lnTo>
                      <a:pt x="1486" y="1081"/>
                    </a:lnTo>
                    <a:lnTo>
                      <a:pt x="1486" y="1083"/>
                    </a:lnTo>
                    <a:lnTo>
                      <a:pt x="1490" y="1085"/>
                    </a:lnTo>
                    <a:lnTo>
                      <a:pt x="1492" y="1085"/>
                    </a:lnTo>
                    <a:lnTo>
                      <a:pt x="1492" y="1087"/>
                    </a:lnTo>
                    <a:lnTo>
                      <a:pt x="1494" y="1087"/>
                    </a:lnTo>
                    <a:lnTo>
                      <a:pt x="1494" y="1089"/>
                    </a:lnTo>
                    <a:lnTo>
                      <a:pt x="1494" y="1091"/>
                    </a:lnTo>
                    <a:lnTo>
                      <a:pt x="1494" y="1093"/>
                    </a:lnTo>
                    <a:lnTo>
                      <a:pt x="1496" y="1095"/>
                    </a:lnTo>
                    <a:lnTo>
                      <a:pt x="1496" y="1097"/>
                    </a:lnTo>
                    <a:lnTo>
                      <a:pt x="1496" y="1098"/>
                    </a:lnTo>
                    <a:lnTo>
                      <a:pt x="1498" y="1098"/>
                    </a:lnTo>
                    <a:lnTo>
                      <a:pt x="1501" y="1098"/>
                    </a:lnTo>
                    <a:lnTo>
                      <a:pt x="1503" y="1098"/>
                    </a:lnTo>
                    <a:lnTo>
                      <a:pt x="1505" y="1100"/>
                    </a:lnTo>
                    <a:lnTo>
                      <a:pt x="1507" y="1100"/>
                    </a:lnTo>
                    <a:lnTo>
                      <a:pt x="1507" y="1102"/>
                    </a:lnTo>
                    <a:lnTo>
                      <a:pt x="1509" y="1102"/>
                    </a:lnTo>
                    <a:lnTo>
                      <a:pt x="1509" y="1104"/>
                    </a:lnTo>
                    <a:lnTo>
                      <a:pt x="1511" y="1104"/>
                    </a:lnTo>
                    <a:lnTo>
                      <a:pt x="1513" y="1106"/>
                    </a:lnTo>
                    <a:lnTo>
                      <a:pt x="1515" y="1106"/>
                    </a:lnTo>
                    <a:lnTo>
                      <a:pt x="1515" y="1108"/>
                    </a:lnTo>
                    <a:lnTo>
                      <a:pt x="1517" y="1108"/>
                    </a:lnTo>
                    <a:lnTo>
                      <a:pt x="1519" y="1110"/>
                    </a:lnTo>
                    <a:lnTo>
                      <a:pt x="1521" y="1110"/>
                    </a:lnTo>
                    <a:lnTo>
                      <a:pt x="1523" y="1110"/>
                    </a:lnTo>
                    <a:lnTo>
                      <a:pt x="1524" y="1112"/>
                    </a:lnTo>
                    <a:lnTo>
                      <a:pt x="1526" y="1112"/>
                    </a:lnTo>
                    <a:lnTo>
                      <a:pt x="1528" y="1112"/>
                    </a:lnTo>
                    <a:lnTo>
                      <a:pt x="1530" y="1114"/>
                    </a:lnTo>
                    <a:lnTo>
                      <a:pt x="1532" y="1116"/>
                    </a:lnTo>
                    <a:lnTo>
                      <a:pt x="1532" y="1118"/>
                    </a:lnTo>
                    <a:lnTo>
                      <a:pt x="1534" y="1118"/>
                    </a:lnTo>
                    <a:lnTo>
                      <a:pt x="1536" y="1120"/>
                    </a:lnTo>
                    <a:lnTo>
                      <a:pt x="1538" y="1120"/>
                    </a:lnTo>
                    <a:lnTo>
                      <a:pt x="1540" y="1122"/>
                    </a:lnTo>
                    <a:lnTo>
                      <a:pt x="1540" y="1123"/>
                    </a:lnTo>
                    <a:lnTo>
                      <a:pt x="1540" y="1125"/>
                    </a:lnTo>
                    <a:lnTo>
                      <a:pt x="1542" y="1125"/>
                    </a:lnTo>
                    <a:lnTo>
                      <a:pt x="1546" y="1127"/>
                    </a:lnTo>
                    <a:lnTo>
                      <a:pt x="1547" y="1127"/>
                    </a:lnTo>
                    <a:lnTo>
                      <a:pt x="1549" y="1127"/>
                    </a:lnTo>
                    <a:lnTo>
                      <a:pt x="1549" y="1125"/>
                    </a:lnTo>
                    <a:lnTo>
                      <a:pt x="1549" y="1127"/>
                    </a:lnTo>
                    <a:lnTo>
                      <a:pt x="1551" y="1127"/>
                    </a:lnTo>
                    <a:lnTo>
                      <a:pt x="1551" y="1129"/>
                    </a:lnTo>
                    <a:lnTo>
                      <a:pt x="1551" y="1131"/>
                    </a:lnTo>
                    <a:lnTo>
                      <a:pt x="1553" y="1131"/>
                    </a:lnTo>
                    <a:lnTo>
                      <a:pt x="1553" y="1133"/>
                    </a:lnTo>
                    <a:lnTo>
                      <a:pt x="1553" y="1135"/>
                    </a:lnTo>
                    <a:lnTo>
                      <a:pt x="1553" y="1137"/>
                    </a:lnTo>
                    <a:lnTo>
                      <a:pt x="1553" y="1139"/>
                    </a:lnTo>
                    <a:lnTo>
                      <a:pt x="1553" y="1141"/>
                    </a:lnTo>
                    <a:lnTo>
                      <a:pt x="1551" y="1141"/>
                    </a:lnTo>
                    <a:lnTo>
                      <a:pt x="1551" y="1143"/>
                    </a:lnTo>
                    <a:lnTo>
                      <a:pt x="1549" y="1145"/>
                    </a:lnTo>
                    <a:lnTo>
                      <a:pt x="1549" y="1146"/>
                    </a:lnTo>
                    <a:lnTo>
                      <a:pt x="1547" y="1146"/>
                    </a:lnTo>
                    <a:lnTo>
                      <a:pt x="1549" y="1146"/>
                    </a:lnTo>
                    <a:lnTo>
                      <a:pt x="1549" y="1148"/>
                    </a:lnTo>
                    <a:lnTo>
                      <a:pt x="1549" y="1150"/>
                    </a:lnTo>
                    <a:lnTo>
                      <a:pt x="1549" y="1152"/>
                    </a:lnTo>
                    <a:lnTo>
                      <a:pt x="1549" y="1154"/>
                    </a:lnTo>
                    <a:lnTo>
                      <a:pt x="1549" y="1156"/>
                    </a:lnTo>
                    <a:lnTo>
                      <a:pt x="1549" y="1158"/>
                    </a:lnTo>
                    <a:lnTo>
                      <a:pt x="1549" y="1160"/>
                    </a:lnTo>
                    <a:lnTo>
                      <a:pt x="1549" y="1162"/>
                    </a:lnTo>
                    <a:lnTo>
                      <a:pt x="1551" y="1162"/>
                    </a:lnTo>
                    <a:lnTo>
                      <a:pt x="1551" y="1164"/>
                    </a:lnTo>
                    <a:lnTo>
                      <a:pt x="1551" y="1166"/>
                    </a:lnTo>
                    <a:lnTo>
                      <a:pt x="1551" y="1168"/>
                    </a:lnTo>
                    <a:lnTo>
                      <a:pt x="1553" y="1168"/>
                    </a:lnTo>
                    <a:lnTo>
                      <a:pt x="1553" y="1170"/>
                    </a:lnTo>
                    <a:lnTo>
                      <a:pt x="1553" y="1171"/>
                    </a:lnTo>
                    <a:lnTo>
                      <a:pt x="1553" y="1173"/>
                    </a:lnTo>
                    <a:lnTo>
                      <a:pt x="1553" y="1175"/>
                    </a:lnTo>
                    <a:lnTo>
                      <a:pt x="1551" y="1175"/>
                    </a:lnTo>
                    <a:lnTo>
                      <a:pt x="1551" y="1177"/>
                    </a:lnTo>
                    <a:lnTo>
                      <a:pt x="1549" y="1177"/>
                    </a:lnTo>
                    <a:lnTo>
                      <a:pt x="1549" y="1179"/>
                    </a:lnTo>
                    <a:lnTo>
                      <a:pt x="1549" y="1181"/>
                    </a:lnTo>
                    <a:lnTo>
                      <a:pt x="1547" y="1181"/>
                    </a:lnTo>
                    <a:lnTo>
                      <a:pt x="1547" y="1183"/>
                    </a:lnTo>
                    <a:lnTo>
                      <a:pt x="1547" y="1185"/>
                    </a:lnTo>
                    <a:lnTo>
                      <a:pt x="1547" y="1187"/>
                    </a:lnTo>
                    <a:lnTo>
                      <a:pt x="1546" y="1187"/>
                    </a:lnTo>
                    <a:lnTo>
                      <a:pt x="1546" y="1189"/>
                    </a:lnTo>
                    <a:lnTo>
                      <a:pt x="1546" y="1191"/>
                    </a:lnTo>
                    <a:lnTo>
                      <a:pt x="1544" y="1191"/>
                    </a:lnTo>
                    <a:lnTo>
                      <a:pt x="1544" y="1193"/>
                    </a:lnTo>
                    <a:lnTo>
                      <a:pt x="1542" y="1193"/>
                    </a:lnTo>
                    <a:lnTo>
                      <a:pt x="1542" y="1194"/>
                    </a:lnTo>
                    <a:lnTo>
                      <a:pt x="1540" y="1194"/>
                    </a:lnTo>
                    <a:lnTo>
                      <a:pt x="1540" y="1196"/>
                    </a:lnTo>
                    <a:lnTo>
                      <a:pt x="1538" y="1196"/>
                    </a:lnTo>
                    <a:lnTo>
                      <a:pt x="1538" y="1198"/>
                    </a:lnTo>
                    <a:lnTo>
                      <a:pt x="1536" y="1200"/>
                    </a:lnTo>
                    <a:lnTo>
                      <a:pt x="1534" y="1200"/>
                    </a:lnTo>
                    <a:lnTo>
                      <a:pt x="1532" y="1200"/>
                    </a:lnTo>
                    <a:lnTo>
                      <a:pt x="1532" y="1202"/>
                    </a:lnTo>
                    <a:lnTo>
                      <a:pt x="1534" y="1202"/>
                    </a:lnTo>
                    <a:lnTo>
                      <a:pt x="1534" y="1204"/>
                    </a:lnTo>
                    <a:lnTo>
                      <a:pt x="1532" y="1206"/>
                    </a:lnTo>
                    <a:lnTo>
                      <a:pt x="1532" y="1208"/>
                    </a:lnTo>
                    <a:lnTo>
                      <a:pt x="1530" y="1206"/>
                    </a:lnTo>
                    <a:lnTo>
                      <a:pt x="1528" y="1206"/>
                    </a:lnTo>
                    <a:lnTo>
                      <a:pt x="1526" y="1206"/>
                    </a:lnTo>
                    <a:lnTo>
                      <a:pt x="1524" y="1206"/>
                    </a:lnTo>
                    <a:lnTo>
                      <a:pt x="1523" y="1206"/>
                    </a:lnTo>
                    <a:lnTo>
                      <a:pt x="1521" y="1206"/>
                    </a:lnTo>
                    <a:lnTo>
                      <a:pt x="1519" y="1206"/>
                    </a:lnTo>
                    <a:lnTo>
                      <a:pt x="1517" y="1206"/>
                    </a:lnTo>
                    <a:lnTo>
                      <a:pt x="1515" y="1206"/>
                    </a:lnTo>
                    <a:lnTo>
                      <a:pt x="1513" y="1206"/>
                    </a:lnTo>
                    <a:lnTo>
                      <a:pt x="1511" y="1206"/>
                    </a:lnTo>
                    <a:lnTo>
                      <a:pt x="1509" y="1206"/>
                    </a:lnTo>
                    <a:lnTo>
                      <a:pt x="1507" y="1206"/>
                    </a:lnTo>
                    <a:lnTo>
                      <a:pt x="1505" y="1206"/>
                    </a:lnTo>
                    <a:lnTo>
                      <a:pt x="1503" y="1206"/>
                    </a:lnTo>
                    <a:lnTo>
                      <a:pt x="1501" y="1206"/>
                    </a:lnTo>
                    <a:lnTo>
                      <a:pt x="1499" y="1206"/>
                    </a:lnTo>
                    <a:lnTo>
                      <a:pt x="1498" y="1206"/>
                    </a:lnTo>
                    <a:lnTo>
                      <a:pt x="1496" y="1206"/>
                    </a:lnTo>
                    <a:lnTo>
                      <a:pt x="1492" y="1206"/>
                    </a:lnTo>
                    <a:lnTo>
                      <a:pt x="1490" y="1206"/>
                    </a:lnTo>
                    <a:lnTo>
                      <a:pt x="1486" y="1206"/>
                    </a:lnTo>
                    <a:lnTo>
                      <a:pt x="1474" y="1206"/>
                    </a:lnTo>
                    <a:lnTo>
                      <a:pt x="1471" y="1208"/>
                    </a:lnTo>
                    <a:lnTo>
                      <a:pt x="1469" y="1208"/>
                    </a:lnTo>
                    <a:lnTo>
                      <a:pt x="1465" y="1208"/>
                    </a:lnTo>
                    <a:lnTo>
                      <a:pt x="1463" y="1208"/>
                    </a:lnTo>
                    <a:lnTo>
                      <a:pt x="1461" y="1208"/>
                    </a:lnTo>
                    <a:lnTo>
                      <a:pt x="1459" y="1208"/>
                    </a:lnTo>
                    <a:lnTo>
                      <a:pt x="1455" y="1208"/>
                    </a:lnTo>
                    <a:lnTo>
                      <a:pt x="1453" y="1208"/>
                    </a:lnTo>
                    <a:lnTo>
                      <a:pt x="1450" y="1208"/>
                    </a:lnTo>
                    <a:lnTo>
                      <a:pt x="1442" y="1208"/>
                    </a:lnTo>
                    <a:lnTo>
                      <a:pt x="1438" y="1210"/>
                    </a:lnTo>
                    <a:lnTo>
                      <a:pt x="1438" y="1208"/>
                    </a:lnTo>
                    <a:lnTo>
                      <a:pt x="1438" y="1206"/>
                    </a:lnTo>
                    <a:lnTo>
                      <a:pt x="1436" y="1204"/>
                    </a:lnTo>
                    <a:lnTo>
                      <a:pt x="1436" y="1200"/>
                    </a:lnTo>
                    <a:lnTo>
                      <a:pt x="1434" y="1198"/>
                    </a:lnTo>
                    <a:lnTo>
                      <a:pt x="1434" y="1196"/>
                    </a:lnTo>
                    <a:lnTo>
                      <a:pt x="1434" y="1194"/>
                    </a:lnTo>
                    <a:lnTo>
                      <a:pt x="1434" y="1193"/>
                    </a:lnTo>
                    <a:lnTo>
                      <a:pt x="1434" y="1191"/>
                    </a:lnTo>
                    <a:lnTo>
                      <a:pt x="1434" y="1189"/>
                    </a:lnTo>
                    <a:lnTo>
                      <a:pt x="1434" y="1187"/>
                    </a:lnTo>
                    <a:lnTo>
                      <a:pt x="1436" y="1187"/>
                    </a:lnTo>
                    <a:lnTo>
                      <a:pt x="1436" y="1185"/>
                    </a:lnTo>
                    <a:lnTo>
                      <a:pt x="1438" y="1183"/>
                    </a:lnTo>
                    <a:lnTo>
                      <a:pt x="1438" y="1181"/>
                    </a:lnTo>
                    <a:lnTo>
                      <a:pt x="1440" y="1179"/>
                    </a:lnTo>
                    <a:lnTo>
                      <a:pt x="1438" y="1179"/>
                    </a:lnTo>
                    <a:lnTo>
                      <a:pt x="1436" y="1177"/>
                    </a:lnTo>
                    <a:lnTo>
                      <a:pt x="1436" y="1175"/>
                    </a:lnTo>
                    <a:lnTo>
                      <a:pt x="1434" y="1175"/>
                    </a:lnTo>
                    <a:lnTo>
                      <a:pt x="1434" y="1173"/>
                    </a:lnTo>
                    <a:lnTo>
                      <a:pt x="1434" y="1171"/>
                    </a:lnTo>
                    <a:lnTo>
                      <a:pt x="1434" y="1170"/>
                    </a:lnTo>
                    <a:lnTo>
                      <a:pt x="1434" y="1168"/>
                    </a:lnTo>
                    <a:lnTo>
                      <a:pt x="1432" y="1168"/>
                    </a:lnTo>
                    <a:lnTo>
                      <a:pt x="1430" y="1168"/>
                    </a:lnTo>
                    <a:lnTo>
                      <a:pt x="1430" y="1166"/>
                    </a:lnTo>
                    <a:lnTo>
                      <a:pt x="1430" y="1164"/>
                    </a:lnTo>
                    <a:lnTo>
                      <a:pt x="1430" y="1162"/>
                    </a:lnTo>
                    <a:lnTo>
                      <a:pt x="1432" y="1162"/>
                    </a:lnTo>
                    <a:lnTo>
                      <a:pt x="1432" y="1160"/>
                    </a:lnTo>
                    <a:lnTo>
                      <a:pt x="1432" y="1158"/>
                    </a:lnTo>
                    <a:lnTo>
                      <a:pt x="1432" y="1156"/>
                    </a:lnTo>
                    <a:lnTo>
                      <a:pt x="1432" y="1154"/>
                    </a:lnTo>
                    <a:lnTo>
                      <a:pt x="1434" y="1154"/>
                    </a:lnTo>
                    <a:lnTo>
                      <a:pt x="1432" y="1154"/>
                    </a:lnTo>
                    <a:lnTo>
                      <a:pt x="1432" y="1152"/>
                    </a:lnTo>
                    <a:lnTo>
                      <a:pt x="1430" y="1152"/>
                    </a:lnTo>
                    <a:lnTo>
                      <a:pt x="1430" y="1150"/>
                    </a:lnTo>
                    <a:lnTo>
                      <a:pt x="1430" y="1148"/>
                    </a:lnTo>
                    <a:lnTo>
                      <a:pt x="1432" y="1148"/>
                    </a:lnTo>
                    <a:lnTo>
                      <a:pt x="1432" y="1146"/>
                    </a:lnTo>
                    <a:lnTo>
                      <a:pt x="1432" y="1145"/>
                    </a:lnTo>
                    <a:lnTo>
                      <a:pt x="1430" y="1145"/>
                    </a:lnTo>
                    <a:lnTo>
                      <a:pt x="1430" y="1146"/>
                    </a:lnTo>
                    <a:lnTo>
                      <a:pt x="1428" y="1146"/>
                    </a:lnTo>
                    <a:lnTo>
                      <a:pt x="1428" y="1145"/>
                    </a:lnTo>
                    <a:lnTo>
                      <a:pt x="1426" y="1145"/>
                    </a:lnTo>
                    <a:lnTo>
                      <a:pt x="1426" y="1143"/>
                    </a:lnTo>
                    <a:lnTo>
                      <a:pt x="1426" y="1141"/>
                    </a:lnTo>
                    <a:lnTo>
                      <a:pt x="1426" y="1139"/>
                    </a:lnTo>
                    <a:lnTo>
                      <a:pt x="1426" y="1141"/>
                    </a:lnTo>
                    <a:lnTo>
                      <a:pt x="1425" y="1141"/>
                    </a:lnTo>
                    <a:lnTo>
                      <a:pt x="1425" y="1143"/>
                    </a:lnTo>
                    <a:lnTo>
                      <a:pt x="1423" y="1146"/>
                    </a:lnTo>
                    <a:lnTo>
                      <a:pt x="1423" y="1148"/>
                    </a:lnTo>
                    <a:lnTo>
                      <a:pt x="1421" y="1150"/>
                    </a:lnTo>
                    <a:lnTo>
                      <a:pt x="1419" y="1150"/>
                    </a:lnTo>
                    <a:lnTo>
                      <a:pt x="1417" y="1148"/>
                    </a:lnTo>
                    <a:lnTo>
                      <a:pt x="1415" y="1148"/>
                    </a:lnTo>
                    <a:lnTo>
                      <a:pt x="1413" y="1146"/>
                    </a:lnTo>
                    <a:lnTo>
                      <a:pt x="1411" y="1146"/>
                    </a:lnTo>
                    <a:lnTo>
                      <a:pt x="1411" y="1145"/>
                    </a:lnTo>
                    <a:lnTo>
                      <a:pt x="1409" y="1145"/>
                    </a:lnTo>
                    <a:lnTo>
                      <a:pt x="1407" y="1143"/>
                    </a:lnTo>
                    <a:lnTo>
                      <a:pt x="1407" y="1141"/>
                    </a:lnTo>
                    <a:lnTo>
                      <a:pt x="1407" y="1139"/>
                    </a:lnTo>
                    <a:lnTo>
                      <a:pt x="1407" y="1137"/>
                    </a:lnTo>
                    <a:lnTo>
                      <a:pt x="1409" y="1137"/>
                    </a:lnTo>
                    <a:lnTo>
                      <a:pt x="1411" y="1137"/>
                    </a:lnTo>
                    <a:lnTo>
                      <a:pt x="1411" y="1135"/>
                    </a:lnTo>
                    <a:lnTo>
                      <a:pt x="1411" y="1133"/>
                    </a:lnTo>
                    <a:lnTo>
                      <a:pt x="1411" y="1131"/>
                    </a:lnTo>
                    <a:lnTo>
                      <a:pt x="1409" y="1131"/>
                    </a:lnTo>
                    <a:lnTo>
                      <a:pt x="1407" y="1127"/>
                    </a:lnTo>
                    <a:lnTo>
                      <a:pt x="1407" y="1125"/>
                    </a:lnTo>
                    <a:lnTo>
                      <a:pt x="1405" y="1125"/>
                    </a:lnTo>
                    <a:lnTo>
                      <a:pt x="1405" y="1123"/>
                    </a:lnTo>
                    <a:lnTo>
                      <a:pt x="1403" y="1123"/>
                    </a:lnTo>
                    <a:lnTo>
                      <a:pt x="1403" y="1122"/>
                    </a:lnTo>
                    <a:lnTo>
                      <a:pt x="1402" y="1122"/>
                    </a:lnTo>
                    <a:lnTo>
                      <a:pt x="1400" y="1120"/>
                    </a:lnTo>
                    <a:lnTo>
                      <a:pt x="1398" y="1118"/>
                    </a:lnTo>
                    <a:lnTo>
                      <a:pt x="1396" y="1114"/>
                    </a:lnTo>
                    <a:lnTo>
                      <a:pt x="1392" y="1108"/>
                    </a:lnTo>
                    <a:lnTo>
                      <a:pt x="1390" y="1106"/>
                    </a:lnTo>
                    <a:lnTo>
                      <a:pt x="1390" y="1104"/>
                    </a:lnTo>
                    <a:lnTo>
                      <a:pt x="1388" y="1102"/>
                    </a:lnTo>
                    <a:lnTo>
                      <a:pt x="1386" y="1100"/>
                    </a:lnTo>
                    <a:lnTo>
                      <a:pt x="1386" y="1098"/>
                    </a:lnTo>
                    <a:lnTo>
                      <a:pt x="1384" y="1097"/>
                    </a:lnTo>
                    <a:lnTo>
                      <a:pt x="1380" y="1093"/>
                    </a:lnTo>
                    <a:lnTo>
                      <a:pt x="1378" y="1091"/>
                    </a:lnTo>
                    <a:lnTo>
                      <a:pt x="1377" y="1089"/>
                    </a:lnTo>
                    <a:lnTo>
                      <a:pt x="1375" y="1085"/>
                    </a:lnTo>
                    <a:lnTo>
                      <a:pt x="1375" y="1083"/>
                    </a:lnTo>
                    <a:lnTo>
                      <a:pt x="1371" y="1079"/>
                    </a:lnTo>
                    <a:lnTo>
                      <a:pt x="1369" y="1077"/>
                    </a:lnTo>
                    <a:lnTo>
                      <a:pt x="1369" y="1075"/>
                    </a:lnTo>
                    <a:lnTo>
                      <a:pt x="1367" y="1075"/>
                    </a:lnTo>
                    <a:lnTo>
                      <a:pt x="1367" y="1074"/>
                    </a:lnTo>
                    <a:lnTo>
                      <a:pt x="1367" y="1072"/>
                    </a:lnTo>
                    <a:lnTo>
                      <a:pt x="1365" y="1070"/>
                    </a:lnTo>
                    <a:lnTo>
                      <a:pt x="1365" y="1068"/>
                    </a:lnTo>
                    <a:lnTo>
                      <a:pt x="1363" y="1060"/>
                    </a:lnTo>
                    <a:lnTo>
                      <a:pt x="1359" y="1054"/>
                    </a:lnTo>
                    <a:lnTo>
                      <a:pt x="1359" y="1052"/>
                    </a:lnTo>
                    <a:lnTo>
                      <a:pt x="1355" y="1045"/>
                    </a:lnTo>
                    <a:lnTo>
                      <a:pt x="1355" y="1043"/>
                    </a:lnTo>
                    <a:lnTo>
                      <a:pt x="1354" y="1037"/>
                    </a:lnTo>
                    <a:lnTo>
                      <a:pt x="1354" y="1035"/>
                    </a:lnTo>
                    <a:lnTo>
                      <a:pt x="1352" y="1035"/>
                    </a:lnTo>
                    <a:lnTo>
                      <a:pt x="1352" y="1033"/>
                    </a:lnTo>
                    <a:lnTo>
                      <a:pt x="1352" y="1031"/>
                    </a:lnTo>
                    <a:lnTo>
                      <a:pt x="1350" y="1031"/>
                    </a:lnTo>
                    <a:lnTo>
                      <a:pt x="1350" y="1029"/>
                    </a:lnTo>
                    <a:lnTo>
                      <a:pt x="1350" y="1027"/>
                    </a:lnTo>
                    <a:lnTo>
                      <a:pt x="1348" y="1026"/>
                    </a:lnTo>
                    <a:lnTo>
                      <a:pt x="1346" y="1026"/>
                    </a:lnTo>
                    <a:lnTo>
                      <a:pt x="1344" y="1026"/>
                    </a:lnTo>
                    <a:lnTo>
                      <a:pt x="1344" y="1024"/>
                    </a:lnTo>
                    <a:lnTo>
                      <a:pt x="1342" y="1022"/>
                    </a:lnTo>
                    <a:lnTo>
                      <a:pt x="1344" y="1022"/>
                    </a:lnTo>
                    <a:lnTo>
                      <a:pt x="1344" y="1020"/>
                    </a:lnTo>
                    <a:lnTo>
                      <a:pt x="1344" y="1018"/>
                    </a:lnTo>
                    <a:lnTo>
                      <a:pt x="1342" y="1018"/>
                    </a:lnTo>
                    <a:lnTo>
                      <a:pt x="1342" y="1016"/>
                    </a:lnTo>
                    <a:lnTo>
                      <a:pt x="1342" y="1014"/>
                    </a:lnTo>
                    <a:lnTo>
                      <a:pt x="1344" y="1014"/>
                    </a:lnTo>
                    <a:lnTo>
                      <a:pt x="1344" y="1012"/>
                    </a:lnTo>
                    <a:lnTo>
                      <a:pt x="1344" y="1010"/>
                    </a:lnTo>
                    <a:lnTo>
                      <a:pt x="1346" y="1010"/>
                    </a:lnTo>
                    <a:lnTo>
                      <a:pt x="1346" y="1008"/>
                    </a:lnTo>
                    <a:lnTo>
                      <a:pt x="1348" y="1008"/>
                    </a:lnTo>
                    <a:lnTo>
                      <a:pt x="1348" y="1006"/>
                    </a:lnTo>
                    <a:lnTo>
                      <a:pt x="1346" y="1008"/>
                    </a:lnTo>
                    <a:lnTo>
                      <a:pt x="1344" y="1008"/>
                    </a:lnTo>
                    <a:lnTo>
                      <a:pt x="1342" y="1008"/>
                    </a:lnTo>
                    <a:lnTo>
                      <a:pt x="1340" y="1008"/>
                    </a:lnTo>
                    <a:lnTo>
                      <a:pt x="1340" y="1006"/>
                    </a:lnTo>
                    <a:lnTo>
                      <a:pt x="1338" y="1006"/>
                    </a:lnTo>
                    <a:lnTo>
                      <a:pt x="1338" y="1004"/>
                    </a:lnTo>
                    <a:lnTo>
                      <a:pt x="1336" y="1004"/>
                    </a:lnTo>
                    <a:lnTo>
                      <a:pt x="1336" y="1002"/>
                    </a:lnTo>
                    <a:lnTo>
                      <a:pt x="1334" y="1001"/>
                    </a:lnTo>
                    <a:lnTo>
                      <a:pt x="1332" y="999"/>
                    </a:lnTo>
                    <a:lnTo>
                      <a:pt x="1332" y="997"/>
                    </a:lnTo>
                    <a:lnTo>
                      <a:pt x="1330" y="997"/>
                    </a:lnTo>
                    <a:lnTo>
                      <a:pt x="1330" y="999"/>
                    </a:lnTo>
                    <a:lnTo>
                      <a:pt x="1329" y="997"/>
                    </a:lnTo>
                    <a:lnTo>
                      <a:pt x="1327" y="997"/>
                    </a:lnTo>
                    <a:lnTo>
                      <a:pt x="1327" y="995"/>
                    </a:lnTo>
                    <a:lnTo>
                      <a:pt x="1325" y="993"/>
                    </a:lnTo>
                    <a:lnTo>
                      <a:pt x="1323" y="993"/>
                    </a:lnTo>
                    <a:lnTo>
                      <a:pt x="1321" y="991"/>
                    </a:lnTo>
                    <a:lnTo>
                      <a:pt x="1319" y="991"/>
                    </a:lnTo>
                    <a:lnTo>
                      <a:pt x="1319" y="989"/>
                    </a:lnTo>
                    <a:lnTo>
                      <a:pt x="1317" y="987"/>
                    </a:lnTo>
                    <a:lnTo>
                      <a:pt x="1315" y="987"/>
                    </a:lnTo>
                    <a:lnTo>
                      <a:pt x="1315" y="985"/>
                    </a:lnTo>
                    <a:lnTo>
                      <a:pt x="1313" y="985"/>
                    </a:lnTo>
                    <a:lnTo>
                      <a:pt x="1313" y="983"/>
                    </a:lnTo>
                    <a:lnTo>
                      <a:pt x="1311" y="983"/>
                    </a:lnTo>
                    <a:lnTo>
                      <a:pt x="1309" y="983"/>
                    </a:lnTo>
                    <a:lnTo>
                      <a:pt x="1309" y="981"/>
                    </a:lnTo>
                    <a:lnTo>
                      <a:pt x="1307" y="981"/>
                    </a:lnTo>
                    <a:lnTo>
                      <a:pt x="1307" y="979"/>
                    </a:lnTo>
                    <a:lnTo>
                      <a:pt x="1307" y="978"/>
                    </a:lnTo>
                    <a:lnTo>
                      <a:pt x="1306" y="976"/>
                    </a:lnTo>
                    <a:lnTo>
                      <a:pt x="1304" y="974"/>
                    </a:lnTo>
                    <a:lnTo>
                      <a:pt x="1302" y="972"/>
                    </a:lnTo>
                    <a:lnTo>
                      <a:pt x="1300" y="972"/>
                    </a:lnTo>
                    <a:lnTo>
                      <a:pt x="1300" y="970"/>
                    </a:lnTo>
                    <a:lnTo>
                      <a:pt x="1300" y="968"/>
                    </a:lnTo>
                    <a:lnTo>
                      <a:pt x="1300" y="966"/>
                    </a:lnTo>
                    <a:lnTo>
                      <a:pt x="1300" y="964"/>
                    </a:lnTo>
                    <a:lnTo>
                      <a:pt x="1298" y="964"/>
                    </a:lnTo>
                    <a:lnTo>
                      <a:pt x="1298" y="962"/>
                    </a:lnTo>
                    <a:lnTo>
                      <a:pt x="1296" y="960"/>
                    </a:lnTo>
                    <a:lnTo>
                      <a:pt x="1294" y="958"/>
                    </a:lnTo>
                    <a:lnTo>
                      <a:pt x="1292" y="958"/>
                    </a:lnTo>
                    <a:lnTo>
                      <a:pt x="1292" y="956"/>
                    </a:lnTo>
                    <a:lnTo>
                      <a:pt x="1290" y="954"/>
                    </a:lnTo>
                    <a:lnTo>
                      <a:pt x="1288" y="954"/>
                    </a:lnTo>
                    <a:lnTo>
                      <a:pt x="1286" y="954"/>
                    </a:lnTo>
                    <a:lnTo>
                      <a:pt x="1284" y="953"/>
                    </a:lnTo>
                    <a:lnTo>
                      <a:pt x="1282" y="953"/>
                    </a:lnTo>
                    <a:lnTo>
                      <a:pt x="1281" y="953"/>
                    </a:lnTo>
                    <a:lnTo>
                      <a:pt x="1277" y="949"/>
                    </a:lnTo>
                    <a:lnTo>
                      <a:pt x="1273" y="945"/>
                    </a:lnTo>
                    <a:lnTo>
                      <a:pt x="1271" y="945"/>
                    </a:lnTo>
                    <a:lnTo>
                      <a:pt x="1271" y="943"/>
                    </a:lnTo>
                    <a:lnTo>
                      <a:pt x="1269" y="943"/>
                    </a:lnTo>
                    <a:lnTo>
                      <a:pt x="1267" y="943"/>
                    </a:lnTo>
                    <a:lnTo>
                      <a:pt x="1263" y="941"/>
                    </a:lnTo>
                    <a:lnTo>
                      <a:pt x="1261" y="939"/>
                    </a:lnTo>
                    <a:lnTo>
                      <a:pt x="1259" y="939"/>
                    </a:lnTo>
                    <a:lnTo>
                      <a:pt x="1259" y="937"/>
                    </a:lnTo>
                    <a:lnTo>
                      <a:pt x="1257" y="937"/>
                    </a:lnTo>
                    <a:lnTo>
                      <a:pt x="1256" y="935"/>
                    </a:lnTo>
                    <a:lnTo>
                      <a:pt x="1254" y="935"/>
                    </a:lnTo>
                    <a:lnTo>
                      <a:pt x="1252" y="933"/>
                    </a:lnTo>
                    <a:lnTo>
                      <a:pt x="1250" y="933"/>
                    </a:lnTo>
                    <a:lnTo>
                      <a:pt x="1250" y="931"/>
                    </a:lnTo>
                    <a:lnTo>
                      <a:pt x="1248" y="931"/>
                    </a:lnTo>
                    <a:lnTo>
                      <a:pt x="1248" y="930"/>
                    </a:lnTo>
                    <a:lnTo>
                      <a:pt x="1246" y="930"/>
                    </a:lnTo>
                    <a:lnTo>
                      <a:pt x="1244" y="930"/>
                    </a:lnTo>
                    <a:lnTo>
                      <a:pt x="1244" y="928"/>
                    </a:lnTo>
                    <a:lnTo>
                      <a:pt x="1242" y="928"/>
                    </a:lnTo>
                    <a:lnTo>
                      <a:pt x="1242" y="926"/>
                    </a:lnTo>
                    <a:lnTo>
                      <a:pt x="1240" y="926"/>
                    </a:lnTo>
                    <a:lnTo>
                      <a:pt x="1238" y="926"/>
                    </a:lnTo>
                    <a:lnTo>
                      <a:pt x="1238" y="924"/>
                    </a:lnTo>
                    <a:lnTo>
                      <a:pt x="1236" y="924"/>
                    </a:lnTo>
                    <a:lnTo>
                      <a:pt x="1234" y="922"/>
                    </a:lnTo>
                    <a:lnTo>
                      <a:pt x="1231" y="920"/>
                    </a:lnTo>
                    <a:lnTo>
                      <a:pt x="1227" y="918"/>
                    </a:lnTo>
                    <a:lnTo>
                      <a:pt x="1225" y="916"/>
                    </a:lnTo>
                    <a:lnTo>
                      <a:pt x="1221" y="916"/>
                    </a:lnTo>
                    <a:lnTo>
                      <a:pt x="1219" y="916"/>
                    </a:lnTo>
                    <a:lnTo>
                      <a:pt x="1217" y="916"/>
                    </a:lnTo>
                    <a:lnTo>
                      <a:pt x="1215" y="916"/>
                    </a:lnTo>
                    <a:lnTo>
                      <a:pt x="1215" y="914"/>
                    </a:lnTo>
                    <a:lnTo>
                      <a:pt x="1213" y="914"/>
                    </a:lnTo>
                    <a:lnTo>
                      <a:pt x="1211" y="914"/>
                    </a:lnTo>
                    <a:lnTo>
                      <a:pt x="1209" y="914"/>
                    </a:lnTo>
                    <a:lnTo>
                      <a:pt x="1208" y="914"/>
                    </a:lnTo>
                    <a:lnTo>
                      <a:pt x="1208" y="912"/>
                    </a:lnTo>
                    <a:lnTo>
                      <a:pt x="1206" y="912"/>
                    </a:lnTo>
                    <a:lnTo>
                      <a:pt x="1204" y="910"/>
                    </a:lnTo>
                    <a:lnTo>
                      <a:pt x="1202" y="910"/>
                    </a:lnTo>
                    <a:lnTo>
                      <a:pt x="1200" y="908"/>
                    </a:lnTo>
                    <a:lnTo>
                      <a:pt x="1196" y="906"/>
                    </a:lnTo>
                    <a:lnTo>
                      <a:pt x="1194" y="906"/>
                    </a:lnTo>
                    <a:lnTo>
                      <a:pt x="1190" y="905"/>
                    </a:lnTo>
                    <a:lnTo>
                      <a:pt x="1188" y="903"/>
                    </a:lnTo>
                    <a:lnTo>
                      <a:pt x="1186" y="903"/>
                    </a:lnTo>
                    <a:lnTo>
                      <a:pt x="1183" y="899"/>
                    </a:lnTo>
                    <a:lnTo>
                      <a:pt x="1181" y="899"/>
                    </a:lnTo>
                    <a:lnTo>
                      <a:pt x="1179" y="899"/>
                    </a:lnTo>
                    <a:lnTo>
                      <a:pt x="1179" y="897"/>
                    </a:lnTo>
                    <a:lnTo>
                      <a:pt x="1177" y="897"/>
                    </a:lnTo>
                    <a:lnTo>
                      <a:pt x="1175" y="897"/>
                    </a:lnTo>
                    <a:lnTo>
                      <a:pt x="1173" y="897"/>
                    </a:lnTo>
                    <a:lnTo>
                      <a:pt x="1173" y="895"/>
                    </a:lnTo>
                    <a:lnTo>
                      <a:pt x="1171" y="895"/>
                    </a:lnTo>
                    <a:lnTo>
                      <a:pt x="1169" y="895"/>
                    </a:lnTo>
                    <a:lnTo>
                      <a:pt x="1167" y="895"/>
                    </a:lnTo>
                    <a:lnTo>
                      <a:pt x="1165" y="895"/>
                    </a:lnTo>
                    <a:lnTo>
                      <a:pt x="1165" y="893"/>
                    </a:lnTo>
                    <a:lnTo>
                      <a:pt x="1163" y="893"/>
                    </a:lnTo>
                    <a:lnTo>
                      <a:pt x="1161" y="893"/>
                    </a:lnTo>
                    <a:lnTo>
                      <a:pt x="1160" y="893"/>
                    </a:lnTo>
                    <a:lnTo>
                      <a:pt x="1158" y="893"/>
                    </a:lnTo>
                    <a:lnTo>
                      <a:pt x="1156" y="891"/>
                    </a:lnTo>
                    <a:lnTo>
                      <a:pt x="1154" y="891"/>
                    </a:lnTo>
                    <a:lnTo>
                      <a:pt x="1152" y="891"/>
                    </a:lnTo>
                    <a:lnTo>
                      <a:pt x="1150" y="891"/>
                    </a:lnTo>
                    <a:lnTo>
                      <a:pt x="1148" y="891"/>
                    </a:lnTo>
                    <a:lnTo>
                      <a:pt x="1146" y="891"/>
                    </a:lnTo>
                    <a:lnTo>
                      <a:pt x="1144" y="893"/>
                    </a:lnTo>
                    <a:lnTo>
                      <a:pt x="1142" y="893"/>
                    </a:lnTo>
                    <a:lnTo>
                      <a:pt x="1140" y="893"/>
                    </a:lnTo>
                    <a:lnTo>
                      <a:pt x="1138" y="893"/>
                    </a:lnTo>
                    <a:lnTo>
                      <a:pt x="1137" y="893"/>
                    </a:lnTo>
                    <a:lnTo>
                      <a:pt x="1135" y="893"/>
                    </a:lnTo>
                    <a:lnTo>
                      <a:pt x="1133" y="893"/>
                    </a:lnTo>
                    <a:lnTo>
                      <a:pt x="1131" y="893"/>
                    </a:lnTo>
                    <a:lnTo>
                      <a:pt x="1129" y="895"/>
                    </a:lnTo>
                    <a:lnTo>
                      <a:pt x="1127" y="895"/>
                    </a:lnTo>
                    <a:lnTo>
                      <a:pt x="1125" y="895"/>
                    </a:lnTo>
                    <a:lnTo>
                      <a:pt x="1123" y="895"/>
                    </a:lnTo>
                    <a:lnTo>
                      <a:pt x="1121" y="895"/>
                    </a:lnTo>
                    <a:lnTo>
                      <a:pt x="1121" y="897"/>
                    </a:lnTo>
                    <a:lnTo>
                      <a:pt x="1119" y="897"/>
                    </a:lnTo>
                    <a:lnTo>
                      <a:pt x="1117" y="897"/>
                    </a:lnTo>
                    <a:lnTo>
                      <a:pt x="1117" y="899"/>
                    </a:lnTo>
                    <a:lnTo>
                      <a:pt x="1115" y="899"/>
                    </a:lnTo>
                    <a:lnTo>
                      <a:pt x="1113" y="899"/>
                    </a:lnTo>
                    <a:lnTo>
                      <a:pt x="1110" y="899"/>
                    </a:lnTo>
                    <a:lnTo>
                      <a:pt x="1108" y="899"/>
                    </a:lnTo>
                    <a:lnTo>
                      <a:pt x="1104" y="905"/>
                    </a:lnTo>
                    <a:lnTo>
                      <a:pt x="1098" y="910"/>
                    </a:lnTo>
                    <a:lnTo>
                      <a:pt x="1094" y="912"/>
                    </a:lnTo>
                    <a:lnTo>
                      <a:pt x="1092" y="912"/>
                    </a:lnTo>
                    <a:lnTo>
                      <a:pt x="1090" y="912"/>
                    </a:lnTo>
                    <a:lnTo>
                      <a:pt x="1087" y="908"/>
                    </a:lnTo>
                    <a:lnTo>
                      <a:pt x="1087" y="906"/>
                    </a:lnTo>
                    <a:lnTo>
                      <a:pt x="1087" y="905"/>
                    </a:lnTo>
                    <a:lnTo>
                      <a:pt x="1090" y="899"/>
                    </a:lnTo>
                    <a:lnTo>
                      <a:pt x="1094" y="893"/>
                    </a:lnTo>
                    <a:lnTo>
                      <a:pt x="1092" y="889"/>
                    </a:lnTo>
                    <a:lnTo>
                      <a:pt x="1089" y="887"/>
                    </a:lnTo>
                    <a:lnTo>
                      <a:pt x="1087" y="887"/>
                    </a:lnTo>
                    <a:lnTo>
                      <a:pt x="1077" y="885"/>
                    </a:lnTo>
                    <a:lnTo>
                      <a:pt x="1075" y="885"/>
                    </a:lnTo>
                    <a:lnTo>
                      <a:pt x="1069" y="883"/>
                    </a:lnTo>
                    <a:lnTo>
                      <a:pt x="1065" y="882"/>
                    </a:lnTo>
                    <a:lnTo>
                      <a:pt x="1064" y="880"/>
                    </a:lnTo>
                    <a:lnTo>
                      <a:pt x="1062" y="880"/>
                    </a:lnTo>
                    <a:lnTo>
                      <a:pt x="1060" y="878"/>
                    </a:lnTo>
                    <a:lnTo>
                      <a:pt x="1054" y="874"/>
                    </a:lnTo>
                    <a:lnTo>
                      <a:pt x="1048" y="874"/>
                    </a:lnTo>
                    <a:lnTo>
                      <a:pt x="1042" y="878"/>
                    </a:lnTo>
                    <a:lnTo>
                      <a:pt x="1035" y="880"/>
                    </a:lnTo>
                    <a:lnTo>
                      <a:pt x="1033" y="882"/>
                    </a:lnTo>
                    <a:lnTo>
                      <a:pt x="1025" y="885"/>
                    </a:lnTo>
                    <a:lnTo>
                      <a:pt x="1023" y="885"/>
                    </a:lnTo>
                    <a:lnTo>
                      <a:pt x="1019" y="887"/>
                    </a:lnTo>
                    <a:lnTo>
                      <a:pt x="1017" y="889"/>
                    </a:lnTo>
                    <a:lnTo>
                      <a:pt x="1014" y="889"/>
                    </a:lnTo>
                    <a:lnTo>
                      <a:pt x="1012" y="891"/>
                    </a:lnTo>
                    <a:lnTo>
                      <a:pt x="1010" y="895"/>
                    </a:lnTo>
                    <a:lnTo>
                      <a:pt x="1008" y="897"/>
                    </a:lnTo>
                    <a:lnTo>
                      <a:pt x="1008" y="899"/>
                    </a:lnTo>
                    <a:lnTo>
                      <a:pt x="1008" y="903"/>
                    </a:lnTo>
                    <a:lnTo>
                      <a:pt x="1006" y="905"/>
                    </a:lnTo>
                    <a:lnTo>
                      <a:pt x="1004" y="906"/>
                    </a:lnTo>
                    <a:lnTo>
                      <a:pt x="1000" y="908"/>
                    </a:lnTo>
                    <a:lnTo>
                      <a:pt x="996" y="910"/>
                    </a:lnTo>
                    <a:lnTo>
                      <a:pt x="994" y="910"/>
                    </a:lnTo>
                    <a:lnTo>
                      <a:pt x="991" y="910"/>
                    </a:lnTo>
                    <a:lnTo>
                      <a:pt x="987" y="910"/>
                    </a:lnTo>
                    <a:lnTo>
                      <a:pt x="983" y="908"/>
                    </a:lnTo>
                    <a:lnTo>
                      <a:pt x="983" y="906"/>
                    </a:lnTo>
                    <a:lnTo>
                      <a:pt x="981" y="906"/>
                    </a:lnTo>
                    <a:lnTo>
                      <a:pt x="979" y="903"/>
                    </a:lnTo>
                    <a:lnTo>
                      <a:pt x="971" y="901"/>
                    </a:lnTo>
                    <a:lnTo>
                      <a:pt x="966" y="903"/>
                    </a:lnTo>
                    <a:lnTo>
                      <a:pt x="956" y="901"/>
                    </a:lnTo>
                    <a:lnTo>
                      <a:pt x="954" y="901"/>
                    </a:lnTo>
                    <a:lnTo>
                      <a:pt x="952" y="903"/>
                    </a:lnTo>
                    <a:lnTo>
                      <a:pt x="944" y="905"/>
                    </a:lnTo>
                    <a:lnTo>
                      <a:pt x="943" y="906"/>
                    </a:lnTo>
                    <a:lnTo>
                      <a:pt x="941" y="908"/>
                    </a:lnTo>
                    <a:lnTo>
                      <a:pt x="939" y="912"/>
                    </a:lnTo>
                    <a:lnTo>
                      <a:pt x="939" y="914"/>
                    </a:lnTo>
                    <a:lnTo>
                      <a:pt x="937" y="916"/>
                    </a:lnTo>
                    <a:lnTo>
                      <a:pt x="937" y="918"/>
                    </a:lnTo>
                    <a:lnTo>
                      <a:pt x="935" y="920"/>
                    </a:lnTo>
                    <a:lnTo>
                      <a:pt x="933" y="924"/>
                    </a:lnTo>
                    <a:lnTo>
                      <a:pt x="931" y="926"/>
                    </a:lnTo>
                    <a:lnTo>
                      <a:pt x="929" y="926"/>
                    </a:lnTo>
                    <a:lnTo>
                      <a:pt x="927" y="928"/>
                    </a:lnTo>
                    <a:lnTo>
                      <a:pt x="923" y="930"/>
                    </a:lnTo>
                    <a:lnTo>
                      <a:pt x="921" y="930"/>
                    </a:lnTo>
                    <a:lnTo>
                      <a:pt x="914" y="935"/>
                    </a:lnTo>
                    <a:lnTo>
                      <a:pt x="908" y="937"/>
                    </a:lnTo>
                    <a:lnTo>
                      <a:pt x="906" y="937"/>
                    </a:lnTo>
                    <a:lnTo>
                      <a:pt x="906" y="939"/>
                    </a:lnTo>
                    <a:lnTo>
                      <a:pt x="904" y="939"/>
                    </a:lnTo>
                    <a:lnTo>
                      <a:pt x="900" y="941"/>
                    </a:lnTo>
                    <a:lnTo>
                      <a:pt x="898" y="941"/>
                    </a:lnTo>
                    <a:lnTo>
                      <a:pt x="898" y="943"/>
                    </a:lnTo>
                    <a:lnTo>
                      <a:pt x="896" y="943"/>
                    </a:lnTo>
                    <a:lnTo>
                      <a:pt x="891" y="945"/>
                    </a:lnTo>
                    <a:lnTo>
                      <a:pt x="883" y="949"/>
                    </a:lnTo>
                    <a:lnTo>
                      <a:pt x="881" y="949"/>
                    </a:lnTo>
                    <a:lnTo>
                      <a:pt x="879" y="951"/>
                    </a:lnTo>
                    <a:lnTo>
                      <a:pt x="877" y="951"/>
                    </a:lnTo>
                    <a:lnTo>
                      <a:pt x="875" y="951"/>
                    </a:lnTo>
                    <a:lnTo>
                      <a:pt x="873" y="951"/>
                    </a:lnTo>
                    <a:lnTo>
                      <a:pt x="870" y="951"/>
                    </a:lnTo>
                    <a:lnTo>
                      <a:pt x="866" y="953"/>
                    </a:lnTo>
                    <a:lnTo>
                      <a:pt x="864" y="953"/>
                    </a:lnTo>
                    <a:lnTo>
                      <a:pt x="862" y="953"/>
                    </a:lnTo>
                    <a:lnTo>
                      <a:pt x="856" y="953"/>
                    </a:lnTo>
                    <a:lnTo>
                      <a:pt x="850" y="954"/>
                    </a:lnTo>
                    <a:lnTo>
                      <a:pt x="839" y="954"/>
                    </a:lnTo>
                    <a:lnTo>
                      <a:pt x="835" y="956"/>
                    </a:lnTo>
                    <a:lnTo>
                      <a:pt x="833" y="956"/>
                    </a:lnTo>
                    <a:lnTo>
                      <a:pt x="827" y="956"/>
                    </a:lnTo>
                    <a:lnTo>
                      <a:pt x="825" y="958"/>
                    </a:lnTo>
                    <a:lnTo>
                      <a:pt x="824" y="958"/>
                    </a:lnTo>
                    <a:lnTo>
                      <a:pt x="824" y="960"/>
                    </a:lnTo>
                    <a:lnTo>
                      <a:pt x="822" y="962"/>
                    </a:lnTo>
                    <a:lnTo>
                      <a:pt x="822" y="964"/>
                    </a:lnTo>
                    <a:lnTo>
                      <a:pt x="822" y="966"/>
                    </a:lnTo>
                    <a:lnTo>
                      <a:pt x="822" y="968"/>
                    </a:lnTo>
                    <a:lnTo>
                      <a:pt x="822" y="970"/>
                    </a:lnTo>
                    <a:lnTo>
                      <a:pt x="822" y="972"/>
                    </a:lnTo>
                    <a:lnTo>
                      <a:pt x="822" y="974"/>
                    </a:lnTo>
                    <a:lnTo>
                      <a:pt x="820" y="974"/>
                    </a:lnTo>
                    <a:lnTo>
                      <a:pt x="818" y="974"/>
                    </a:lnTo>
                    <a:lnTo>
                      <a:pt x="816" y="976"/>
                    </a:lnTo>
                    <a:lnTo>
                      <a:pt x="816" y="978"/>
                    </a:lnTo>
                    <a:lnTo>
                      <a:pt x="814" y="978"/>
                    </a:lnTo>
                    <a:lnTo>
                      <a:pt x="812" y="978"/>
                    </a:lnTo>
                    <a:lnTo>
                      <a:pt x="812" y="979"/>
                    </a:lnTo>
                    <a:lnTo>
                      <a:pt x="814" y="981"/>
                    </a:lnTo>
                    <a:lnTo>
                      <a:pt x="812" y="983"/>
                    </a:lnTo>
                    <a:lnTo>
                      <a:pt x="810" y="983"/>
                    </a:lnTo>
                    <a:lnTo>
                      <a:pt x="810" y="985"/>
                    </a:lnTo>
                    <a:lnTo>
                      <a:pt x="808" y="985"/>
                    </a:lnTo>
                    <a:lnTo>
                      <a:pt x="808" y="987"/>
                    </a:lnTo>
                    <a:lnTo>
                      <a:pt x="806" y="987"/>
                    </a:lnTo>
                    <a:lnTo>
                      <a:pt x="804" y="987"/>
                    </a:lnTo>
                    <a:lnTo>
                      <a:pt x="802" y="987"/>
                    </a:lnTo>
                    <a:lnTo>
                      <a:pt x="800" y="987"/>
                    </a:lnTo>
                    <a:lnTo>
                      <a:pt x="800" y="989"/>
                    </a:lnTo>
                    <a:lnTo>
                      <a:pt x="799" y="989"/>
                    </a:lnTo>
                    <a:lnTo>
                      <a:pt x="799" y="991"/>
                    </a:lnTo>
                    <a:lnTo>
                      <a:pt x="800" y="991"/>
                    </a:lnTo>
                    <a:lnTo>
                      <a:pt x="800" y="993"/>
                    </a:lnTo>
                    <a:lnTo>
                      <a:pt x="800" y="995"/>
                    </a:lnTo>
                    <a:lnTo>
                      <a:pt x="799" y="997"/>
                    </a:lnTo>
                    <a:lnTo>
                      <a:pt x="799" y="999"/>
                    </a:lnTo>
                    <a:lnTo>
                      <a:pt x="797" y="999"/>
                    </a:lnTo>
                    <a:lnTo>
                      <a:pt x="795" y="1001"/>
                    </a:lnTo>
                    <a:lnTo>
                      <a:pt x="795" y="1002"/>
                    </a:lnTo>
                    <a:lnTo>
                      <a:pt x="795" y="1004"/>
                    </a:lnTo>
                    <a:lnTo>
                      <a:pt x="795" y="1006"/>
                    </a:lnTo>
                    <a:lnTo>
                      <a:pt x="793" y="1008"/>
                    </a:lnTo>
                    <a:lnTo>
                      <a:pt x="793" y="1010"/>
                    </a:lnTo>
                    <a:lnTo>
                      <a:pt x="791" y="1012"/>
                    </a:lnTo>
                    <a:lnTo>
                      <a:pt x="789" y="1012"/>
                    </a:lnTo>
                    <a:lnTo>
                      <a:pt x="789" y="1014"/>
                    </a:lnTo>
                    <a:lnTo>
                      <a:pt x="787" y="1014"/>
                    </a:lnTo>
                    <a:lnTo>
                      <a:pt x="787" y="1016"/>
                    </a:lnTo>
                    <a:lnTo>
                      <a:pt x="785" y="1016"/>
                    </a:lnTo>
                    <a:lnTo>
                      <a:pt x="783" y="1016"/>
                    </a:lnTo>
                    <a:lnTo>
                      <a:pt x="783" y="1018"/>
                    </a:lnTo>
                    <a:lnTo>
                      <a:pt x="779" y="1018"/>
                    </a:lnTo>
                    <a:lnTo>
                      <a:pt x="777" y="1018"/>
                    </a:lnTo>
                    <a:lnTo>
                      <a:pt x="776" y="1018"/>
                    </a:lnTo>
                    <a:lnTo>
                      <a:pt x="774" y="1018"/>
                    </a:lnTo>
                    <a:lnTo>
                      <a:pt x="772" y="1020"/>
                    </a:lnTo>
                    <a:lnTo>
                      <a:pt x="770" y="1020"/>
                    </a:lnTo>
                    <a:lnTo>
                      <a:pt x="768" y="1020"/>
                    </a:lnTo>
                    <a:lnTo>
                      <a:pt x="768" y="1018"/>
                    </a:lnTo>
                    <a:lnTo>
                      <a:pt x="766" y="1018"/>
                    </a:lnTo>
                    <a:lnTo>
                      <a:pt x="766" y="1020"/>
                    </a:lnTo>
                    <a:lnTo>
                      <a:pt x="766" y="1022"/>
                    </a:lnTo>
                    <a:lnTo>
                      <a:pt x="764" y="1024"/>
                    </a:lnTo>
                    <a:lnTo>
                      <a:pt x="764" y="1026"/>
                    </a:lnTo>
                    <a:lnTo>
                      <a:pt x="764" y="1027"/>
                    </a:lnTo>
                    <a:lnTo>
                      <a:pt x="762" y="1027"/>
                    </a:lnTo>
                    <a:lnTo>
                      <a:pt x="762" y="1029"/>
                    </a:lnTo>
                    <a:lnTo>
                      <a:pt x="760" y="1029"/>
                    </a:lnTo>
                    <a:lnTo>
                      <a:pt x="758" y="1029"/>
                    </a:lnTo>
                    <a:lnTo>
                      <a:pt x="760" y="1031"/>
                    </a:lnTo>
                    <a:lnTo>
                      <a:pt x="758" y="1033"/>
                    </a:lnTo>
                    <a:lnTo>
                      <a:pt x="756" y="1035"/>
                    </a:lnTo>
                    <a:lnTo>
                      <a:pt x="756" y="1037"/>
                    </a:lnTo>
                    <a:lnTo>
                      <a:pt x="754" y="1037"/>
                    </a:lnTo>
                    <a:lnTo>
                      <a:pt x="754" y="1039"/>
                    </a:lnTo>
                    <a:lnTo>
                      <a:pt x="752" y="1039"/>
                    </a:lnTo>
                    <a:lnTo>
                      <a:pt x="751" y="1039"/>
                    </a:lnTo>
                    <a:lnTo>
                      <a:pt x="745" y="1041"/>
                    </a:lnTo>
                    <a:lnTo>
                      <a:pt x="745" y="1043"/>
                    </a:lnTo>
                    <a:lnTo>
                      <a:pt x="745" y="1045"/>
                    </a:lnTo>
                    <a:lnTo>
                      <a:pt x="743" y="1045"/>
                    </a:lnTo>
                    <a:lnTo>
                      <a:pt x="743" y="1047"/>
                    </a:lnTo>
                    <a:lnTo>
                      <a:pt x="741" y="1047"/>
                    </a:lnTo>
                    <a:lnTo>
                      <a:pt x="739" y="1047"/>
                    </a:lnTo>
                    <a:lnTo>
                      <a:pt x="737" y="1047"/>
                    </a:lnTo>
                    <a:lnTo>
                      <a:pt x="737" y="1049"/>
                    </a:lnTo>
                    <a:lnTo>
                      <a:pt x="735" y="1050"/>
                    </a:lnTo>
                    <a:lnTo>
                      <a:pt x="735" y="1052"/>
                    </a:lnTo>
                    <a:lnTo>
                      <a:pt x="733" y="1052"/>
                    </a:lnTo>
                    <a:lnTo>
                      <a:pt x="731" y="1052"/>
                    </a:lnTo>
                    <a:lnTo>
                      <a:pt x="731" y="1054"/>
                    </a:lnTo>
                    <a:lnTo>
                      <a:pt x="729" y="1054"/>
                    </a:lnTo>
                    <a:lnTo>
                      <a:pt x="727" y="1056"/>
                    </a:lnTo>
                    <a:lnTo>
                      <a:pt x="727" y="1058"/>
                    </a:lnTo>
                    <a:lnTo>
                      <a:pt x="726" y="1058"/>
                    </a:lnTo>
                    <a:lnTo>
                      <a:pt x="726" y="1060"/>
                    </a:lnTo>
                    <a:lnTo>
                      <a:pt x="726" y="1062"/>
                    </a:lnTo>
                    <a:lnTo>
                      <a:pt x="726" y="1064"/>
                    </a:lnTo>
                    <a:lnTo>
                      <a:pt x="726" y="1066"/>
                    </a:lnTo>
                    <a:lnTo>
                      <a:pt x="724" y="1068"/>
                    </a:lnTo>
                    <a:lnTo>
                      <a:pt x="722" y="1070"/>
                    </a:lnTo>
                    <a:lnTo>
                      <a:pt x="724" y="1072"/>
                    </a:lnTo>
                    <a:lnTo>
                      <a:pt x="722" y="1074"/>
                    </a:lnTo>
                    <a:lnTo>
                      <a:pt x="722" y="1075"/>
                    </a:lnTo>
                    <a:lnTo>
                      <a:pt x="722" y="1077"/>
                    </a:lnTo>
                    <a:lnTo>
                      <a:pt x="722" y="1079"/>
                    </a:lnTo>
                    <a:lnTo>
                      <a:pt x="722" y="1081"/>
                    </a:lnTo>
                    <a:lnTo>
                      <a:pt x="722" y="1083"/>
                    </a:lnTo>
                    <a:lnTo>
                      <a:pt x="722" y="1085"/>
                    </a:lnTo>
                    <a:lnTo>
                      <a:pt x="722" y="1087"/>
                    </a:lnTo>
                    <a:lnTo>
                      <a:pt x="722" y="1091"/>
                    </a:lnTo>
                    <a:lnTo>
                      <a:pt x="720" y="1093"/>
                    </a:lnTo>
                    <a:lnTo>
                      <a:pt x="720" y="1095"/>
                    </a:lnTo>
                    <a:lnTo>
                      <a:pt x="718" y="1095"/>
                    </a:lnTo>
                    <a:lnTo>
                      <a:pt x="718" y="1097"/>
                    </a:lnTo>
                    <a:lnTo>
                      <a:pt x="714" y="1100"/>
                    </a:lnTo>
                    <a:lnTo>
                      <a:pt x="712" y="1102"/>
                    </a:lnTo>
                    <a:lnTo>
                      <a:pt x="712" y="1104"/>
                    </a:lnTo>
                    <a:lnTo>
                      <a:pt x="710" y="1104"/>
                    </a:lnTo>
                    <a:lnTo>
                      <a:pt x="710" y="1106"/>
                    </a:lnTo>
                    <a:lnTo>
                      <a:pt x="708" y="1106"/>
                    </a:lnTo>
                    <a:lnTo>
                      <a:pt x="708" y="1108"/>
                    </a:lnTo>
                    <a:lnTo>
                      <a:pt x="706" y="1108"/>
                    </a:lnTo>
                    <a:lnTo>
                      <a:pt x="706" y="1110"/>
                    </a:lnTo>
                    <a:lnTo>
                      <a:pt x="704" y="1110"/>
                    </a:lnTo>
                    <a:lnTo>
                      <a:pt x="704" y="1112"/>
                    </a:lnTo>
                    <a:lnTo>
                      <a:pt x="703" y="1114"/>
                    </a:lnTo>
                    <a:lnTo>
                      <a:pt x="701" y="1116"/>
                    </a:lnTo>
                    <a:lnTo>
                      <a:pt x="699" y="1118"/>
                    </a:lnTo>
                    <a:lnTo>
                      <a:pt x="699" y="1120"/>
                    </a:lnTo>
                    <a:lnTo>
                      <a:pt x="697" y="1122"/>
                    </a:lnTo>
                    <a:lnTo>
                      <a:pt x="693" y="1125"/>
                    </a:lnTo>
                    <a:lnTo>
                      <a:pt x="693" y="1127"/>
                    </a:lnTo>
                    <a:lnTo>
                      <a:pt x="691" y="1127"/>
                    </a:lnTo>
                    <a:lnTo>
                      <a:pt x="689" y="1129"/>
                    </a:lnTo>
                    <a:lnTo>
                      <a:pt x="687" y="1131"/>
                    </a:lnTo>
                    <a:lnTo>
                      <a:pt x="687" y="1133"/>
                    </a:lnTo>
                    <a:lnTo>
                      <a:pt x="685" y="1133"/>
                    </a:lnTo>
                    <a:lnTo>
                      <a:pt x="685" y="1135"/>
                    </a:lnTo>
                    <a:lnTo>
                      <a:pt x="683" y="1135"/>
                    </a:lnTo>
                    <a:lnTo>
                      <a:pt x="683" y="1137"/>
                    </a:lnTo>
                    <a:lnTo>
                      <a:pt x="681" y="1139"/>
                    </a:lnTo>
                    <a:lnTo>
                      <a:pt x="681" y="1141"/>
                    </a:lnTo>
                    <a:lnTo>
                      <a:pt x="679" y="1141"/>
                    </a:lnTo>
                    <a:lnTo>
                      <a:pt x="679" y="1143"/>
                    </a:lnTo>
                    <a:lnTo>
                      <a:pt x="678" y="1143"/>
                    </a:lnTo>
                    <a:lnTo>
                      <a:pt x="678" y="1145"/>
                    </a:lnTo>
                    <a:lnTo>
                      <a:pt x="676" y="1146"/>
                    </a:lnTo>
                    <a:lnTo>
                      <a:pt x="674" y="1146"/>
                    </a:lnTo>
                    <a:lnTo>
                      <a:pt x="674" y="1148"/>
                    </a:lnTo>
                    <a:lnTo>
                      <a:pt x="672" y="1150"/>
                    </a:lnTo>
                    <a:lnTo>
                      <a:pt x="672" y="1152"/>
                    </a:lnTo>
                    <a:lnTo>
                      <a:pt x="670" y="1154"/>
                    </a:lnTo>
                    <a:lnTo>
                      <a:pt x="666" y="1154"/>
                    </a:lnTo>
                    <a:lnTo>
                      <a:pt x="664" y="1154"/>
                    </a:lnTo>
                    <a:lnTo>
                      <a:pt x="662" y="1154"/>
                    </a:lnTo>
                    <a:lnTo>
                      <a:pt x="658" y="1154"/>
                    </a:lnTo>
                    <a:lnTo>
                      <a:pt x="653" y="1154"/>
                    </a:lnTo>
                    <a:lnTo>
                      <a:pt x="649" y="1154"/>
                    </a:lnTo>
                    <a:lnTo>
                      <a:pt x="645" y="1154"/>
                    </a:lnTo>
                    <a:lnTo>
                      <a:pt x="643" y="1154"/>
                    </a:lnTo>
                    <a:lnTo>
                      <a:pt x="639" y="1154"/>
                    </a:lnTo>
                    <a:lnTo>
                      <a:pt x="637" y="1154"/>
                    </a:lnTo>
                    <a:lnTo>
                      <a:pt x="633" y="1154"/>
                    </a:lnTo>
                    <a:lnTo>
                      <a:pt x="631" y="1154"/>
                    </a:lnTo>
                    <a:lnTo>
                      <a:pt x="630" y="1154"/>
                    </a:lnTo>
                    <a:lnTo>
                      <a:pt x="628" y="1154"/>
                    </a:lnTo>
                    <a:lnTo>
                      <a:pt x="626" y="1154"/>
                    </a:lnTo>
                    <a:lnTo>
                      <a:pt x="624" y="1154"/>
                    </a:lnTo>
                    <a:lnTo>
                      <a:pt x="622" y="1154"/>
                    </a:lnTo>
                    <a:lnTo>
                      <a:pt x="622" y="1156"/>
                    </a:lnTo>
                    <a:lnTo>
                      <a:pt x="622" y="1158"/>
                    </a:lnTo>
                    <a:lnTo>
                      <a:pt x="620" y="1160"/>
                    </a:lnTo>
                    <a:lnTo>
                      <a:pt x="618" y="1160"/>
                    </a:lnTo>
                    <a:lnTo>
                      <a:pt x="610" y="1160"/>
                    </a:lnTo>
                    <a:lnTo>
                      <a:pt x="608" y="1160"/>
                    </a:lnTo>
                    <a:lnTo>
                      <a:pt x="608" y="1162"/>
                    </a:lnTo>
                    <a:lnTo>
                      <a:pt x="607" y="1162"/>
                    </a:lnTo>
                    <a:lnTo>
                      <a:pt x="607" y="1164"/>
                    </a:lnTo>
                    <a:lnTo>
                      <a:pt x="605" y="1164"/>
                    </a:lnTo>
                    <a:lnTo>
                      <a:pt x="605" y="1166"/>
                    </a:lnTo>
                    <a:lnTo>
                      <a:pt x="605" y="1168"/>
                    </a:lnTo>
                    <a:lnTo>
                      <a:pt x="607" y="1168"/>
                    </a:lnTo>
                    <a:lnTo>
                      <a:pt x="608" y="1168"/>
                    </a:lnTo>
                    <a:lnTo>
                      <a:pt x="608" y="1170"/>
                    </a:lnTo>
                    <a:lnTo>
                      <a:pt x="610" y="1170"/>
                    </a:lnTo>
                    <a:lnTo>
                      <a:pt x="612" y="1170"/>
                    </a:lnTo>
                    <a:lnTo>
                      <a:pt x="612" y="1171"/>
                    </a:lnTo>
                    <a:lnTo>
                      <a:pt x="614" y="1171"/>
                    </a:lnTo>
                    <a:lnTo>
                      <a:pt x="614" y="1173"/>
                    </a:lnTo>
                    <a:lnTo>
                      <a:pt x="614" y="1175"/>
                    </a:lnTo>
                    <a:lnTo>
                      <a:pt x="614" y="1177"/>
                    </a:lnTo>
                    <a:lnTo>
                      <a:pt x="614" y="1175"/>
                    </a:lnTo>
                    <a:lnTo>
                      <a:pt x="616" y="1175"/>
                    </a:lnTo>
                    <a:lnTo>
                      <a:pt x="618" y="1175"/>
                    </a:lnTo>
                    <a:lnTo>
                      <a:pt x="618" y="1173"/>
                    </a:lnTo>
                    <a:lnTo>
                      <a:pt x="620" y="1173"/>
                    </a:lnTo>
                    <a:lnTo>
                      <a:pt x="620" y="1171"/>
                    </a:lnTo>
                    <a:lnTo>
                      <a:pt x="622" y="1170"/>
                    </a:lnTo>
                    <a:lnTo>
                      <a:pt x="624" y="1170"/>
                    </a:lnTo>
                    <a:lnTo>
                      <a:pt x="624" y="1171"/>
                    </a:lnTo>
                    <a:lnTo>
                      <a:pt x="626" y="1171"/>
                    </a:lnTo>
                    <a:lnTo>
                      <a:pt x="626" y="1173"/>
                    </a:lnTo>
                    <a:lnTo>
                      <a:pt x="626" y="1175"/>
                    </a:lnTo>
                    <a:lnTo>
                      <a:pt x="624" y="1175"/>
                    </a:lnTo>
                    <a:lnTo>
                      <a:pt x="624" y="1177"/>
                    </a:lnTo>
                    <a:lnTo>
                      <a:pt x="624" y="1179"/>
                    </a:lnTo>
                    <a:lnTo>
                      <a:pt x="626" y="1179"/>
                    </a:lnTo>
                    <a:lnTo>
                      <a:pt x="626" y="1181"/>
                    </a:lnTo>
                    <a:lnTo>
                      <a:pt x="626" y="1183"/>
                    </a:lnTo>
                    <a:lnTo>
                      <a:pt x="628" y="1183"/>
                    </a:lnTo>
                    <a:lnTo>
                      <a:pt x="630" y="1183"/>
                    </a:lnTo>
                    <a:lnTo>
                      <a:pt x="631" y="1183"/>
                    </a:lnTo>
                    <a:lnTo>
                      <a:pt x="631" y="1185"/>
                    </a:lnTo>
                    <a:lnTo>
                      <a:pt x="631" y="1187"/>
                    </a:lnTo>
                    <a:lnTo>
                      <a:pt x="631" y="1189"/>
                    </a:lnTo>
                    <a:lnTo>
                      <a:pt x="630" y="1189"/>
                    </a:lnTo>
                    <a:lnTo>
                      <a:pt x="631" y="1189"/>
                    </a:lnTo>
                    <a:lnTo>
                      <a:pt x="631" y="1191"/>
                    </a:lnTo>
                    <a:lnTo>
                      <a:pt x="633" y="1191"/>
                    </a:lnTo>
                    <a:lnTo>
                      <a:pt x="633" y="1193"/>
                    </a:lnTo>
                    <a:lnTo>
                      <a:pt x="633" y="1194"/>
                    </a:lnTo>
                    <a:lnTo>
                      <a:pt x="633" y="1196"/>
                    </a:lnTo>
                    <a:lnTo>
                      <a:pt x="631" y="1198"/>
                    </a:lnTo>
                    <a:lnTo>
                      <a:pt x="630" y="1198"/>
                    </a:lnTo>
                    <a:lnTo>
                      <a:pt x="628" y="1198"/>
                    </a:lnTo>
                    <a:lnTo>
                      <a:pt x="626" y="1198"/>
                    </a:lnTo>
                    <a:lnTo>
                      <a:pt x="626" y="1196"/>
                    </a:lnTo>
                    <a:lnTo>
                      <a:pt x="624" y="1196"/>
                    </a:lnTo>
                    <a:lnTo>
                      <a:pt x="624" y="1194"/>
                    </a:lnTo>
                    <a:lnTo>
                      <a:pt x="622" y="1194"/>
                    </a:lnTo>
                    <a:lnTo>
                      <a:pt x="622" y="1193"/>
                    </a:lnTo>
                    <a:lnTo>
                      <a:pt x="620" y="1193"/>
                    </a:lnTo>
                    <a:lnTo>
                      <a:pt x="620" y="1191"/>
                    </a:lnTo>
                    <a:lnTo>
                      <a:pt x="620" y="1189"/>
                    </a:lnTo>
                    <a:lnTo>
                      <a:pt x="618" y="1189"/>
                    </a:lnTo>
                    <a:lnTo>
                      <a:pt x="616" y="1189"/>
                    </a:lnTo>
                    <a:lnTo>
                      <a:pt x="614" y="1189"/>
                    </a:lnTo>
                    <a:lnTo>
                      <a:pt x="614" y="1191"/>
                    </a:lnTo>
                    <a:lnTo>
                      <a:pt x="614" y="1193"/>
                    </a:lnTo>
                    <a:lnTo>
                      <a:pt x="612" y="1193"/>
                    </a:lnTo>
                    <a:lnTo>
                      <a:pt x="612" y="1194"/>
                    </a:lnTo>
                    <a:lnTo>
                      <a:pt x="610" y="1194"/>
                    </a:lnTo>
                    <a:lnTo>
                      <a:pt x="608" y="1194"/>
                    </a:lnTo>
                    <a:lnTo>
                      <a:pt x="608" y="1193"/>
                    </a:lnTo>
                    <a:lnTo>
                      <a:pt x="608" y="1194"/>
                    </a:lnTo>
                    <a:lnTo>
                      <a:pt x="607" y="1194"/>
                    </a:lnTo>
                    <a:lnTo>
                      <a:pt x="605" y="1194"/>
                    </a:lnTo>
                    <a:lnTo>
                      <a:pt x="603" y="1194"/>
                    </a:lnTo>
                    <a:lnTo>
                      <a:pt x="603" y="1196"/>
                    </a:lnTo>
                    <a:lnTo>
                      <a:pt x="603" y="1198"/>
                    </a:lnTo>
                    <a:lnTo>
                      <a:pt x="601" y="1198"/>
                    </a:lnTo>
                    <a:lnTo>
                      <a:pt x="599" y="1200"/>
                    </a:lnTo>
                    <a:lnTo>
                      <a:pt x="597" y="1198"/>
                    </a:lnTo>
                    <a:lnTo>
                      <a:pt x="597" y="1196"/>
                    </a:lnTo>
                    <a:lnTo>
                      <a:pt x="595" y="1196"/>
                    </a:lnTo>
                    <a:lnTo>
                      <a:pt x="595" y="1194"/>
                    </a:lnTo>
                    <a:lnTo>
                      <a:pt x="595" y="1193"/>
                    </a:lnTo>
                    <a:lnTo>
                      <a:pt x="595" y="1191"/>
                    </a:lnTo>
                    <a:lnTo>
                      <a:pt x="597" y="1191"/>
                    </a:lnTo>
                    <a:lnTo>
                      <a:pt x="597" y="1189"/>
                    </a:lnTo>
                    <a:lnTo>
                      <a:pt x="599" y="1189"/>
                    </a:lnTo>
                    <a:lnTo>
                      <a:pt x="599" y="1187"/>
                    </a:lnTo>
                    <a:lnTo>
                      <a:pt x="599" y="1185"/>
                    </a:lnTo>
                    <a:lnTo>
                      <a:pt x="597" y="1183"/>
                    </a:lnTo>
                    <a:lnTo>
                      <a:pt x="597" y="1181"/>
                    </a:lnTo>
                    <a:lnTo>
                      <a:pt x="599" y="1181"/>
                    </a:lnTo>
                    <a:lnTo>
                      <a:pt x="599" y="1179"/>
                    </a:lnTo>
                    <a:lnTo>
                      <a:pt x="601" y="1179"/>
                    </a:lnTo>
                    <a:lnTo>
                      <a:pt x="601" y="1177"/>
                    </a:lnTo>
                    <a:lnTo>
                      <a:pt x="603" y="1177"/>
                    </a:lnTo>
                    <a:lnTo>
                      <a:pt x="603" y="1175"/>
                    </a:lnTo>
                    <a:lnTo>
                      <a:pt x="601" y="1175"/>
                    </a:lnTo>
                    <a:lnTo>
                      <a:pt x="601" y="1173"/>
                    </a:lnTo>
                    <a:lnTo>
                      <a:pt x="601" y="1171"/>
                    </a:lnTo>
                    <a:lnTo>
                      <a:pt x="601" y="1170"/>
                    </a:lnTo>
                    <a:lnTo>
                      <a:pt x="599" y="1170"/>
                    </a:lnTo>
                    <a:lnTo>
                      <a:pt x="599" y="1171"/>
                    </a:lnTo>
                    <a:lnTo>
                      <a:pt x="599" y="1173"/>
                    </a:lnTo>
                    <a:lnTo>
                      <a:pt x="599" y="1175"/>
                    </a:lnTo>
                    <a:lnTo>
                      <a:pt x="597" y="1177"/>
                    </a:lnTo>
                    <a:lnTo>
                      <a:pt x="595" y="1177"/>
                    </a:lnTo>
                    <a:lnTo>
                      <a:pt x="595" y="1179"/>
                    </a:lnTo>
                    <a:lnTo>
                      <a:pt x="593" y="1181"/>
                    </a:lnTo>
                    <a:lnTo>
                      <a:pt x="593" y="1183"/>
                    </a:lnTo>
                    <a:lnTo>
                      <a:pt x="593" y="1185"/>
                    </a:lnTo>
                    <a:lnTo>
                      <a:pt x="593" y="1187"/>
                    </a:lnTo>
                    <a:lnTo>
                      <a:pt x="591" y="1187"/>
                    </a:lnTo>
                    <a:lnTo>
                      <a:pt x="589" y="1187"/>
                    </a:lnTo>
                    <a:lnTo>
                      <a:pt x="587" y="1187"/>
                    </a:lnTo>
                    <a:lnTo>
                      <a:pt x="587" y="1185"/>
                    </a:lnTo>
                    <a:lnTo>
                      <a:pt x="587" y="1183"/>
                    </a:lnTo>
                    <a:lnTo>
                      <a:pt x="585" y="1183"/>
                    </a:lnTo>
                    <a:lnTo>
                      <a:pt x="583" y="1183"/>
                    </a:lnTo>
                    <a:lnTo>
                      <a:pt x="582" y="1185"/>
                    </a:lnTo>
                    <a:lnTo>
                      <a:pt x="580" y="1185"/>
                    </a:lnTo>
                    <a:lnTo>
                      <a:pt x="578" y="1185"/>
                    </a:lnTo>
                    <a:lnTo>
                      <a:pt x="578" y="1183"/>
                    </a:lnTo>
                    <a:lnTo>
                      <a:pt x="578" y="1181"/>
                    </a:lnTo>
                    <a:lnTo>
                      <a:pt x="578" y="1179"/>
                    </a:lnTo>
                    <a:lnTo>
                      <a:pt x="576" y="1179"/>
                    </a:lnTo>
                    <a:lnTo>
                      <a:pt x="576" y="1177"/>
                    </a:lnTo>
                    <a:lnTo>
                      <a:pt x="578" y="1177"/>
                    </a:lnTo>
                    <a:lnTo>
                      <a:pt x="578" y="1175"/>
                    </a:lnTo>
                    <a:lnTo>
                      <a:pt x="576" y="1175"/>
                    </a:lnTo>
                    <a:lnTo>
                      <a:pt x="576" y="1173"/>
                    </a:lnTo>
                    <a:lnTo>
                      <a:pt x="576" y="1171"/>
                    </a:lnTo>
                    <a:lnTo>
                      <a:pt x="576" y="1170"/>
                    </a:lnTo>
                    <a:lnTo>
                      <a:pt x="578" y="1170"/>
                    </a:lnTo>
                    <a:lnTo>
                      <a:pt x="578" y="1168"/>
                    </a:lnTo>
                    <a:lnTo>
                      <a:pt x="580" y="1166"/>
                    </a:lnTo>
                    <a:lnTo>
                      <a:pt x="578" y="1166"/>
                    </a:lnTo>
                    <a:lnTo>
                      <a:pt x="576" y="1168"/>
                    </a:lnTo>
                    <a:lnTo>
                      <a:pt x="572" y="1170"/>
                    </a:lnTo>
                    <a:lnTo>
                      <a:pt x="570" y="1170"/>
                    </a:lnTo>
                    <a:lnTo>
                      <a:pt x="570" y="1171"/>
                    </a:lnTo>
                    <a:lnTo>
                      <a:pt x="568" y="1171"/>
                    </a:lnTo>
                    <a:lnTo>
                      <a:pt x="568" y="1173"/>
                    </a:lnTo>
                    <a:lnTo>
                      <a:pt x="570" y="1173"/>
                    </a:lnTo>
                    <a:lnTo>
                      <a:pt x="570" y="1171"/>
                    </a:lnTo>
                    <a:lnTo>
                      <a:pt x="572" y="1171"/>
                    </a:lnTo>
                    <a:lnTo>
                      <a:pt x="574" y="1171"/>
                    </a:lnTo>
                    <a:lnTo>
                      <a:pt x="574" y="1173"/>
                    </a:lnTo>
                    <a:lnTo>
                      <a:pt x="574" y="1175"/>
                    </a:lnTo>
                    <a:lnTo>
                      <a:pt x="574" y="1177"/>
                    </a:lnTo>
                    <a:lnTo>
                      <a:pt x="572" y="1177"/>
                    </a:lnTo>
                    <a:lnTo>
                      <a:pt x="570" y="1177"/>
                    </a:lnTo>
                    <a:lnTo>
                      <a:pt x="568" y="1177"/>
                    </a:lnTo>
                    <a:lnTo>
                      <a:pt x="566" y="1177"/>
                    </a:lnTo>
                    <a:lnTo>
                      <a:pt x="566" y="1179"/>
                    </a:lnTo>
                    <a:lnTo>
                      <a:pt x="566" y="1181"/>
                    </a:lnTo>
                    <a:lnTo>
                      <a:pt x="566" y="1183"/>
                    </a:lnTo>
                    <a:lnTo>
                      <a:pt x="564" y="1185"/>
                    </a:lnTo>
                    <a:lnTo>
                      <a:pt x="562" y="1183"/>
                    </a:lnTo>
                    <a:lnTo>
                      <a:pt x="562" y="1185"/>
                    </a:lnTo>
                    <a:lnTo>
                      <a:pt x="562" y="1187"/>
                    </a:lnTo>
                    <a:lnTo>
                      <a:pt x="564" y="1187"/>
                    </a:lnTo>
                    <a:lnTo>
                      <a:pt x="564" y="1189"/>
                    </a:lnTo>
                    <a:lnTo>
                      <a:pt x="562" y="1189"/>
                    </a:lnTo>
                    <a:lnTo>
                      <a:pt x="562" y="1191"/>
                    </a:lnTo>
                    <a:lnTo>
                      <a:pt x="560" y="1191"/>
                    </a:lnTo>
                    <a:lnTo>
                      <a:pt x="559" y="1191"/>
                    </a:lnTo>
                    <a:lnTo>
                      <a:pt x="557" y="1191"/>
                    </a:lnTo>
                    <a:lnTo>
                      <a:pt x="555" y="1191"/>
                    </a:lnTo>
                    <a:lnTo>
                      <a:pt x="553" y="1191"/>
                    </a:lnTo>
                    <a:lnTo>
                      <a:pt x="555" y="1193"/>
                    </a:lnTo>
                    <a:lnTo>
                      <a:pt x="553" y="1193"/>
                    </a:lnTo>
                    <a:lnTo>
                      <a:pt x="553" y="1194"/>
                    </a:lnTo>
                    <a:lnTo>
                      <a:pt x="555" y="1196"/>
                    </a:lnTo>
                    <a:lnTo>
                      <a:pt x="555" y="1198"/>
                    </a:lnTo>
                    <a:lnTo>
                      <a:pt x="557" y="1198"/>
                    </a:lnTo>
                    <a:lnTo>
                      <a:pt x="557" y="1200"/>
                    </a:lnTo>
                    <a:lnTo>
                      <a:pt x="557" y="1202"/>
                    </a:lnTo>
                    <a:lnTo>
                      <a:pt x="555" y="1204"/>
                    </a:lnTo>
                    <a:lnTo>
                      <a:pt x="553" y="1204"/>
                    </a:lnTo>
                    <a:lnTo>
                      <a:pt x="553" y="1202"/>
                    </a:lnTo>
                    <a:lnTo>
                      <a:pt x="551" y="1204"/>
                    </a:lnTo>
                    <a:lnTo>
                      <a:pt x="549" y="1206"/>
                    </a:lnTo>
                    <a:lnTo>
                      <a:pt x="547" y="1206"/>
                    </a:lnTo>
                    <a:lnTo>
                      <a:pt x="545" y="1206"/>
                    </a:lnTo>
                    <a:lnTo>
                      <a:pt x="545" y="1204"/>
                    </a:lnTo>
                    <a:lnTo>
                      <a:pt x="543" y="1204"/>
                    </a:lnTo>
                    <a:lnTo>
                      <a:pt x="541" y="1204"/>
                    </a:lnTo>
                    <a:lnTo>
                      <a:pt x="541" y="1206"/>
                    </a:lnTo>
                    <a:lnTo>
                      <a:pt x="543" y="1206"/>
                    </a:lnTo>
                    <a:lnTo>
                      <a:pt x="543" y="1208"/>
                    </a:lnTo>
                    <a:lnTo>
                      <a:pt x="541" y="1208"/>
                    </a:lnTo>
                    <a:lnTo>
                      <a:pt x="541" y="1210"/>
                    </a:lnTo>
                    <a:lnTo>
                      <a:pt x="539" y="1210"/>
                    </a:lnTo>
                    <a:lnTo>
                      <a:pt x="537" y="1210"/>
                    </a:lnTo>
                    <a:lnTo>
                      <a:pt x="537" y="1208"/>
                    </a:lnTo>
                    <a:lnTo>
                      <a:pt x="535" y="1208"/>
                    </a:lnTo>
                    <a:lnTo>
                      <a:pt x="535" y="1210"/>
                    </a:lnTo>
                    <a:lnTo>
                      <a:pt x="534" y="1212"/>
                    </a:lnTo>
                    <a:lnTo>
                      <a:pt x="534" y="1214"/>
                    </a:lnTo>
                    <a:lnTo>
                      <a:pt x="532" y="1216"/>
                    </a:lnTo>
                    <a:lnTo>
                      <a:pt x="530" y="1216"/>
                    </a:lnTo>
                    <a:lnTo>
                      <a:pt x="528" y="1216"/>
                    </a:lnTo>
                    <a:lnTo>
                      <a:pt x="528" y="1214"/>
                    </a:lnTo>
                    <a:lnTo>
                      <a:pt x="528" y="1212"/>
                    </a:lnTo>
                    <a:lnTo>
                      <a:pt x="528" y="1210"/>
                    </a:lnTo>
                    <a:lnTo>
                      <a:pt x="528" y="1208"/>
                    </a:lnTo>
                    <a:lnTo>
                      <a:pt x="528" y="1206"/>
                    </a:lnTo>
                    <a:lnTo>
                      <a:pt x="526" y="1206"/>
                    </a:lnTo>
                    <a:lnTo>
                      <a:pt x="526" y="1204"/>
                    </a:lnTo>
                    <a:lnTo>
                      <a:pt x="526" y="1202"/>
                    </a:lnTo>
                    <a:lnTo>
                      <a:pt x="526" y="1200"/>
                    </a:lnTo>
                    <a:lnTo>
                      <a:pt x="528" y="1200"/>
                    </a:lnTo>
                    <a:lnTo>
                      <a:pt x="528" y="1198"/>
                    </a:lnTo>
                    <a:lnTo>
                      <a:pt x="526" y="1198"/>
                    </a:lnTo>
                    <a:lnTo>
                      <a:pt x="524" y="1198"/>
                    </a:lnTo>
                    <a:lnTo>
                      <a:pt x="524" y="1196"/>
                    </a:lnTo>
                    <a:lnTo>
                      <a:pt x="524" y="1194"/>
                    </a:lnTo>
                    <a:lnTo>
                      <a:pt x="526" y="1194"/>
                    </a:lnTo>
                    <a:lnTo>
                      <a:pt x="524" y="1194"/>
                    </a:lnTo>
                    <a:lnTo>
                      <a:pt x="524" y="1193"/>
                    </a:lnTo>
                    <a:lnTo>
                      <a:pt x="522" y="1193"/>
                    </a:lnTo>
                    <a:lnTo>
                      <a:pt x="522" y="1194"/>
                    </a:lnTo>
                    <a:lnTo>
                      <a:pt x="520" y="1194"/>
                    </a:lnTo>
                    <a:lnTo>
                      <a:pt x="518" y="1194"/>
                    </a:lnTo>
                    <a:lnTo>
                      <a:pt x="518" y="1196"/>
                    </a:lnTo>
                    <a:lnTo>
                      <a:pt x="516" y="1196"/>
                    </a:lnTo>
                    <a:lnTo>
                      <a:pt x="514" y="1196"/>
                    </a:lnTo>
                    <a:lnTo>
                      <a:pt x="512" y="1196"/>
                    </a:lnTo>
                    <a:lnTo>
                      <a:pt x="512" y="1194"/>
                    </a:lnTo>
                    <a:lnTo>
                      <a:pt x="510" y="1194"/>
                    </a:lnTo>
                    <a:lnTo>
                      <a:pt x="510" y="1196"/>
                    </a:lnTo>
                    <a:lnTo>
                      <a:pt x="509" y="1196"/>
                    </a:lnTo>
                    <a:lnTo>
                      <a:pt x="509" y="1198"/>
                    </a:lnTo>
                    <a:lnTo>
                      <a:pt x="507" y="1198"/>
                    </a:lnTo>
                    <a:lnTo>
                      <a:pt x="509" y="1198"/>
                    </a:lnTo>
                    <a:lnTo>
                      <a:pt x="509" y="1200"/>
                    </a:lnTo>
                    <a:lnTo>
                      <a:pt x="510" y="1200"/>
                    </a:lnTo>
                    <a:lnTo>
                      <a:pt x="510" y="1202"/>
                    </a:lnTo>
                    <a:lnTo>
                      <a:pt x="512" y="1204"/>
                    </a:lnTo>
                    <a:lnTo>
                      <a:pt x="512" y="1206"/>
                    </a:lnTo>
                    <a:lnTo>
                      <a:pt x="512" y="1208"/>
                    </a:lnTo>
                    <a:lnTo>
                      <a:pt x="512" y="1210"/>
                    </a:lnTo>
                    <a:lnTo>
                      <a:pt x="510" y="1210"/>
                    </a:lnTo>
                    <a:lnTo>
                      <a:pt x="509" y="1210"/>
                    </a:lnTo>
                    <a:lnTo>
                      <a:pt x="507" y="1210"/>
                    </a:lnTo>
                    <a:lnTo>
                      <a:pt x="505" y="1210"/>
                    </a:lnTo>
                    <a:lnTo>
                      <a:pt x="503" y="1210"/>
                    </a:lnTo>
                    <a:lnTo>
                      <a:pt x="501" y="1210"/>
                    </a:lnTo>
                    <a:lnTo>
                      <a:pt x="499" y="1210"/>
                    </a:lnTo>
                    <a:lnTo>
                      <a:pt x="497" y="1210"/>
                    </a:lnTo>
                    <a:lnTo>
                      <a:pt x="497" y="1212"/>
                    </a:lnTo>
                    <a:lnTo>
                      <a:pt x="495" y="1212"/>
                    </a:lnTo>
                    <a:lnTo>
                      <a:pt x="495" y="1214"/>
                    </a:lnTo>
                    <a:lnTo>
                      <a:pt x="493" y="1214"/>
                    </a:lnTo>
                    <a:lnTo>
                      <a:pt x="491" y="1214"/>
                    </a:lnTo>
                    <a:lnTo>
                      <a:pt x="489" y="1212"/>
                    </a:lnTo>
                    <a:lnTo>
                      <a:pt x="487" y="1212"/>
                    </a:lnTo>
                    <a:lnTo>
                      <a:pt x="486" y="1212"/>
                    </a:lnTo>
                    <a:lnTo>
                      <a:pt x="484" y="1212"/>
                    </a:lnTo>
                    <a:lnTo>
                      <a:pt x="482" y="1212"/>
                    </a:lnTo>
                    <a:lnTo>
                      <a:pt x="480" y="1212"/>
                    </a:lnTo>
                    <a:lnTo>
                      <a:pt x="478" y="1212"/>
                    </a:lnTo>
                    <a:lnTo>
                      <a:pt x="478" y="1214"/>
                    </a:lnTo>
                    <a:lnTo>
                      <a:pt x="476" y="1214"/>
                    </a:lnTo>
                    <a:lnTo>
                      <a:pt x="474" y="1214"/>
                    </a:lnTo>
                    <a:lnTo>
                      <a:pt x="472" y="1216"/>
                    </a:lnTo>
                    <a:lnTo>
                      <a:pt x="472" y="1218"/>
                    </a:lnTo>
                    <a:lnTo>
                      <a:pt x="472" y="1219"/>
                    </a:lnTo>
                    <a:lnTo>
                      <a:pt x="470" y="1219"/>
                    </a:lnTo>
                    <a:lnTo>
                      <a:pt x="470" y="1221"/>
                    </a:lnTo>
                    <a:lnTo>
                      <a:pt x="468" y="1221"/>
                    </a:lnTo>
                    <a:lnTo>
                      <a:pt x="468" y="1223"/>
                    </a:lnTo>
                    <a:lnTo>
                      <a:pt x="466" y="1223"/>
                    </a:lnTo>
                    <a:lnTo>
                      <a:pt x="464" y="1223"/>
                    </a:lnTo>
                    <a:lnTo>
                      <a:pt x="462" y="1223"/>
                    </a:lnTo>
                    <a:lnTo>
                      <a:pt x="462" y="1225"/>
                    </a:lnTo>
                    <a:lnTo>
                      <a:pt x="461" y="1225"/>
                    </a:lnTo>
                    <a:lnTo>
                      <a:pt x="459" y="1225"/>
                    </a:lnTo>
                    <a:lnTo>
                      <a:pt x="457" y="1225"/>
                    </a:lnTo>
                    <a:lnTo>
                      <a:pt x="455" y="1225"/>
                    </a:lnTo>
                    <a:lnTo>
                      <a:pt x="453" y="1223"/>
                    </a:lnTo>
                    <a:lnTo>
                      <a:pt x="451" y="1223"/>
                    </a:lnTo>
                    <a:lnTo>
                      <a:pt x="451" y="1221"/>
                    </a:lnTo>
                    <a:lnTo>
                      <a:pt x="449" y="1219"/>
                    </a:lnTo>
                    <a:lnTo>
                      <a:pt x="449" y="1218"/>
                    </a:lnTo>
                    <a:lnTo>
                      <a:pt x="447" y="1216"/>
                    </a:lnTo>
                    <a:lnTo>
                      <a:pt x="447" y="1214"/>
                    </a:lnTo>
                    <a:lnTo>
                      <a:pt x="447" y="1212"/>
                    </a:lnTo>
                    <a:lnTo>
                      <a:pt x="447" y="1210"/>
                    </a:lnTo>
                    <a:lnTo>
                      <a:pt x="449" y="1210"/>
                    </a:lnTo>
                    <a:lnTo>
                      <a:pt x="449" y="1208"/>
                    </a:lnTo>
                    <a:lnTo>
                      <a:pt x="451" y="1208"/>
                    </a:lnTo>
                    <a:lnTo>
                      <a:pt x="453" y="1206"/>
                    </a:lnTo>
                    <a:lnTo>
                      <a:pt x="455" y="1206"/>
                    </a:lnTo>
                    <a:lnTo>
                      <a:pt x="457" y="1204"/>
                    </a:lnTo>
                    <a:lnTo>
                      <a:pt x="457" y="1202"/>
                    </a:lnTo>
                    <a:lnTo>
                      <a:pt x="459" y="1200"/>
                    </a:lnTo>
                    <a:lnTo>
                      <a:pt x="459" y="1198"/>
                    </a:lnTo>
                    <a:lnTo>
                      <a:pt x="459" y="1196"/>
                    </a:lnTo>
                    <a:lnTo>
                      <a:pt x="461" y="1196"/>
                    </a:lnTo>
                    <a:lnTo>
                      <a:pt x="461" y="1194"/>
                    </a:lnTo>
                    <a:lnTo>
                      <a:pt x="461" y="1193"/>
                    </a:lnTo>
                    <a:lnTo>
                      <a:pt x="462" y="1193"/>
                    </a:lnTo>
                    <a:lnTo>
                      <a:pt x="462" y="1191"/>
                    </a:lnTo>
                    <a:lnTo>
                      <a:pt x="464" y="1191"/>
                    </a:lnTo>
                    <a:lnTo>
                      <a:pt x="466" y="1191"/>
                    </a:lnTo>
                    <a:lnTo>
                      <a:pt x="468" y="1191"/>
                    </a:lnTo>
                    <a:lnTo>
                      <a:pt x="470" y="1191"/>
                    </a:lnTo>
                    <a:lnTo>
                      <a:pt x="472" y="1191"/>
                    </a:lnTo>
                    <a:lnTo>
                      <a:pt x="472" y="1189"/>
                    </a:lnTo>
                    <a:lnTo>
                      <a:pt x="474" y="1189"/>
                    </a:lnTo>
                    <a:lnTo>
                      <a:pt x="476" y="1189"/>
                    </a:lnTo>
                    <a:lnTo>
                      <a:pt x="478" y="1189"/>
                    </a:lnTo>
                    <a:lnTo>
                      <a:pt x="478" y="1187"/>
                    </a:lnTo>
                    <a:lnTo>
                      <a:pt x="480" y="1187"/>
                    </a:lnTo>
                    <a:lnTo>
                      <a:pt x="480" y="1185"/>
                    </a:lnTo>
                    <a:lnTo>
                      <a:pt x="482" y="1185"/>
                    </a:lnTo>
                    <a:lnTo>
                      <a:pt x="484" y="1183"/>
                    </a:lnTo>
                    <a:lnTo>
                      <a:pt x="486" y="1183"/>
                    </a:lnTo>
                    <a:lnTo>
                      <a:pt x="487" y="1183"/>
                    </a:lnTo>
                    <a:lnTo>
                      <a:pt x="489" y="1183"/>
                    </a:lnTo>
                    <a:lnTo>
                      <a:pt x="491" y="1183"/>
                    </a:lnTo>
                    <a:lnTo>
                      <a:pt x="493" y="1183"/>
                    </a:lnTo>
                    <a:lnTo>
                      <a:pt x="495" y="1183"/>
                    </a:lnTo>
                    <a:lnTo>
                      <a:pt x="497" y="1183"/>
                    </a:lnTo>
                    <a:lnTo>
                      <a:pt x="497" y="1181"/>
                    </a:lnTo>
                    <a:lnTo>
                      <a:pt x="501" y="1179"/>
                    </a:lnTo>
                    <a:lnTo>
                      <a:pt x="503" y="1177"/>
                    </a:lnTo>
                    <a:lnTo>
                      <a:pt x="505" y="1177"/>
                    </a:lnTo>
                    <a:lnTo>
                      <a:pt x="507" y="1177"/>
                    </a:lnTo>
                    <a:lnTo>
                      <a:pt x="507" y="1175"/>
                    </a:lnTo>
                    <a:lnTo>
                      <a:pt x="509" y="1175"/>
                    </a:lnTo>
                    <a:lnTo>
                      <a:pt x="512" y="1170"/>
                    </a:lnTo>
                    <a:lnTo>
                      <a:pt x="514" y="1168"/>
                    </a:lnTo>
                    <a:lnTo>
                      <a:pt x="514" y="1166"/>
                    </a:lnTo>
                    <a:lnTo>
                      <a:pt x="516" y="1166"/>
                    </a:lnTo>
                    <a:lnTo>
                      <a:pt x="518" y="1164"/>
                    </a:lnTo>
                    <a:lnTo>
                      <a:pt x="520" y="1164"/>
                    </a:lnTo>
                    <a:lnTo>
                      <a:pt x="522" y="1164"/>
                    </a:lnTo>
                    <a:lnTo>
                      <a:pt x="522" y="1162"/>
                    </a:lnTo>
                    <a:lnTo>
                      <a:pt x="524" y="1162"/>
                    </a:lnTo>
                    <a:lnTo>
                      <a:pt x="524" y="1160"/>
                    </a:lnTo>
                    <a:lnTo>
                      <a:pt x="526" y="1160"/>
                    </a:lnTo>
                    <a:lnTo>
                      <a:pt x="526" y="1158"/>
                    </a:lnTo>
                    <a:lnTo>
                      <a:pt x="528" y="1158"/>
                    </a:lnTo>
                    <a:lnTo>
                      <a:pt x="528" y="1156"/>
                    </a:lnTo>
                    <a:lnTo>
                      <a:pt x="530" y="1156"/>
                    </a:lnTo>
                    <a:lnTo>
                      <a:pt x="530" y="1154"/>
                    </a:lnTo>
                    <a:lnTo>
                      <a:pt x="532" y="1152"/>
                    </a:lnTo>
                    <a:lnTo>
                      <a:pt x="532" y="1150"/>
                    </a:lnTo>
                    <a:lnTo>
                      <a:pt x="534" y="1150"/>
                    </a:lnTo>
                    <a:lnTo>
                      <a:pt x="534" y="1148"/>
                    </a:lnTo>
                    <a:lnTo>
                      <a:pt x="535" y="1148"/>
                    </a:lnTo>
                    <a:lnTo>
                      <a:pt x="535" y="1146"/>
                    </a:lnTo>
                    <a:lnTo>
                      <a:pt x="537" y="1146"/>
                    </a:lnTo>
                    <a:lnTo>
                      <a:pt x="537" y="1145"/>
                    </a:lnTo>
                    <a:lnTo>
                      <a:pt x="539" y="1145"/>
                    </a:lnTo>
                    <a:lnTo>
                      <a:pt x="539" y="1143"/>
                    </a:lnTo>
                    <a:lnTo>
                      <a:pt x="541" y="1143"/>
                    </a:lnTo>
                    <a:lnTo>
                      <a:pt x="543" y="1141"/>
                    </a:lnTo>
                    <a:lnTo>
                      <a:pt x="545" y="1141"/>
                    </a:lnTo>
                    <a:lnTo>
                      <a:pt x="545" y="1139"/>
                    </a:lnTo>
                    <a:lnTo>
                      <a:pt x="547" y="1139"/>
                    </a:lnTo>
                    <a:lnTo>
                      <a:pt x="547" y="1137"/>
                    </a:lnTo>
                    <a:lnTo>
                      <a:pt x="549" y="1137"/>
                    </a:lnTo>
                    <a:lnTo>
                      <a:pt x="551" y="1137"/>
                    </a:lnTo>
                    <a:lnTo>
                      <a:pt x="551" y="1135"/>
                    </a:lnTo>
                    <a:lnTo>
                      <a:pt x="553" y="1135"/>
                    </a:lnTo>
                    <a:lnTo>
                      <a:pt x="555" y="1135"/>
                    </a:lnTo>
                    <a:lnTo>
                      <a:pt x="557" y="1133"/>
                    </a:lnTo>
                    <a:lnTo>
                      <a:pt x="559" y="1133"/>
                    </a:lnTo>
                    <a:lnTo>
                      <a:pt x="560" y="1133"/>
                    </a:lnTo>
                    <a:lnTo>
                      <a:pt x="562" y="1131"/>
                    </a:lnTo>
                    <a:lnTo>
                      <a:pt x="564" y="1131"/>
                    </a:lnTo>
                    <a:lnTo>
                      <a:pt x="566" y="1129"/>
                    </a:lnTo>
                    <a:lnTo>
                      <a:pt x="568" y="1129"/>
                    </a:lnTo>
                    <a:lnTo>
                      <a:pt x="570" y="1129"/>
                    </a:lnTo>
                    <a:lnTo>
                      <a:pt x="572" y="1129"/>
                    </a:lnTo>
                    <a:lnTo>
                      <a:pt x="574" y="1129"/>
                    </a:lnTo>
                    <a:lnTo>
                      <a:pt x="576" y="1129"/>
                    </a:lnTo>
                    <a:lnTo>
                      <a:pt x="578" y="1129"/>
                    </a:lnTo>
                    <a:lnTo>
                      <a:pt x="580" y="1129"/>
                    </a:lnTo>
                    <a:lnTo>
                      <a:pt x="582" y="1129"/>
                    </a:lnTo>
                    <a:lnTo>
                      <a:pt x="583" y="1129"/>
                    </a:lnTo>
                    <a:lnTo>
                      <a:pt x="585" y="1129"/>
                    </a:lnTo>
                    <a:lnTo>
                      <a:pt x="587" y="1129"/>
                    </a:lnTo>
                    <a:lnTo>
                      <a:pt x="589" y="1127"/>
                    </a:lnTo>
                    <a:lnTo>
                      <a:pt x="589" y="1125"/>
                    </a:lnTo>
                    <a:lnTo>
                      <a:pt x="589" y="1123"/>
                    </a:lnTo>
                    <a:lnTo>
                      <a:pt x="589" y="1122"/>
                    </a:lnTo>
                    <a:lnTo>
                      <a:pt x="591" y="1122"/>
                    </a:lnTo>
                    <a:lnTo>
                      <a:pt x="591" y="1120"/>
                    </a:lnTo>
                    <a:lnTo>
                      <a:pt x="591" y="1118"/>
                    </a:lnTo>
                    <a:lnTo>
                      <a:pt x="593" y="1116"/>
                    </a:lnTo>
                    <a:lnTo>
                      <a:pt x="593" y="1114"/>
                    </a:lnTo>
                    <a:lnTo>
                      <a:pt x="595" y="1114"/>
                    </a:lnTo>
                    <a:lnTo>
                      <a:pt x="597" y="1112"/>
                    </a:lnTo>
                    <a:lnTo>
                      <a:pt x="599" y="1110"/>
                    </a:lnTo>
                    <a:lnTo>
                      <a:pt x="599" y="1108"/>
                    </a:lnTo>
                    <a:lnTo>
                      <a:pt x="601" y="1108"/>
                    </a:lnTo>
                    <a:lnTo>
                      <a:pt x="603" y="1106"/>
                    </a:lnTo>
                    <a:lnTo>
                      <a:pt x="605" y="1106"/>
                    </a:lnTo>
                    <a:lnTo>
                      <a:pt x="605" y="1104"/>
                    </a:lnTo>
                    <a:lnTo>
                      <a:pt x="607" y="1104"/>
                    </a:lnTo>
                    <a:lnTo>
                      <a:pt x="607" y="1102"/>
                    </a:lnTo>
                    <a:lnTo>
                      <a:pt x="608" y="1102"/>
                    </a:lnTo>
                    <a:lnTo>
                      <a:pt x="608" y="1100"/>
                    </a:lnTo>
                    <a:lnTo>
                      <a:pt x="610" y="1100"/>
                    </a:lnTo>
                    <a:lnTo>
                      <a:pt x="612" y="1098"/>
                    </a:lnTo>
                    <a:lnTo>
                      <a:pt x="614" y="1098"/>
                    </a:lnTo>
                    <a:lnTo>
                      <a:pt x="614" y="1097"/>
                    </a:lnTo>
                    <a:lnTo>
                      <a:pt x="616" y="1097"/>
                    </a:lnTo>
                    <a:lnTo>
                      <a:pt x="618" y="1095"/>
                    </a:lnTo>
                    <a:lnTo>
                      <a:pt x="620" y="1095"/>
                    </a:lnTo>
                    <a:lnTo>
                      <a:pt x="622" y="1093"/>
                    </a:lnTo>
                    <a:lnTo>
                      <a:pt x="624" y="1093"/>
                    </a:lnTo>
                    <a:lnTo>
                      <a:pt x="624" y="1091"/>
                    </a:lnTo>
                    <a:lnTo>
                      <a:pt x="626" y="1091"/>
                    </a:lnTo>
                    <a:lnTo>
                      <a:pt x="628" y="1091"/>
                    </a:lnTo>
                    <a:lnTo>
                      <a:pt x="628" y="1089"/>
                    </a:lnTo>
                    <a:lnTo>
                      <a:pt x="630" y="1089"/>
                    </a:lnTo>
                    <a:lnTo>
                      <a:pt x="630" y="1087"/>
                    </a:lnTo>
                    <a:lnTo>
                      <a:pt x="631" y="1087"/>
                    </a:lnTo>
                    <a:lnTo>
                      <a:pt x="633" y="1085"/>
                    </a:lnTo>
                    <a:lnTo>
                      <a:pt x="635" y="1085"/>
                    </a:lnTo>
                    <a:lnTo>
                      <a:pt x="637" y="1083"/>
                    </a:lnTo>
                    <a:lnTo>
                      <a:pt x="637" y="1081"/>
                    </a:lnTo>
                    <a:lnTo>
                      <a:pt x="639" y="1081"/>
                    </a:lnTo>
                    <a:lnTo>
                      <a:pt x="639" y="1079"/>
                    </a:lnTo>
                    <a:lnTo>
                      <a:pt x="641" y="1079"/>
                    </a:lnTo>
                    <a:lnTo>
                      <a:pt x="641" y="1077"/>
                    </a:lnTo>
                    <a:lnTo>
                      <a:pt x="641" y="1075"/>
                    </a:lnTo>
                    <a:lnTo>
                      <a:pt x="641" y="1074"/>
                    </a:lnTo>
                    <a:lnTo>
                      <a:pt x="643" y="1070"/>
                    </a:lnTo>
                    <a:lnTo>
                      <a:pt x="643" y="1068"/>
                    </a:lnTo>
                    <a:lnTo>
                      <a:pt x="645" y="1060"/>
                    </a:lnTo>
                    <a:lnTo>
                      <a:pt x="647" y="1056"/>
                    </a:lnTo>
                    <a:lnTo>
                      <a:pt x="647" y="1054"/>
                    </a:lnTo>
                    <a:lnTo>
                      <a:pt x="649" y="1050"/>
                    </a:lnTo>
                    <a:lnTo>
                      <a:pt x="651" y="1047"/>
                    </a:lnTo>
                    <a:lnTo>
                      <a:pt x="651" y="1045"/>
                    </a:lnTo>
                    <a:lnTo>
                      <a:pt x="651" y="1043"/>
                    </a:lnTo>
                    <a:lnTo>
                      <a:pt x="653" y="1041"/>
                    </a:lnTo>
                    <a:lnTo>
                      <a:pt x="653" y="1039"/>
                    </a:lnTo>
                    <a:lnTo>
                      <a:pt x="653" y="1037"/>
                    </a:lnTo>
                    <a:lnTo>
                      <a:pt x="653" y="1035"/>
                    </a:lnTo>
                    <a:lnTo>
                      <a:pt x="655" y="1033"/>
                    </a:lnTo>
                    <a:lnTo>
                      <a:pt x="655" y="1031"/>
                    </a:lnTo>
                    <a:lnTo>
                      <a:pt x="655" y="1029"/>
                    </a:lnTo>
                    <a:lnTo>
                      <a:pt x="656" y="1026"/>
                    </a:lnTo>
                    <a:lnTo>
                      <a:pt x="658" y="1020"/>
                    </a:lnTo>
                    <a:lnTo>
                      <a:pt x="660" y="1014"/>
                    </a:lnTo>
                    <a:lnTo>
                      <a:pt x="660" y="1012"/>
                    </a:lnTo>
                    <a:lnTo>
                      <a:pt x="660" y="1008"/>
                    </a:lnTo>
                    <a:lnTo>
                      <a:pt x="662" y="1006"/>
                    </a:lnTo>
                    <a:lnTo>
                      <a:pt x="662" y="1004"/>
                    </a:lnTo>
                    <a:lnTo>
                      <a:pt x="664" y="1002"/>
                    </a:lnTo>
                    <a:lnTo>
                      <a:pt x="664" y="1001"/>
                    </a:lnTo>
                    <a:lnTo>
                      <a:pt x="664" y="999"/>
                    </a:lnTo>
                    <a:lnTo>
                      <a:pt x="664" y="997"/>
                    </a:lnTo>
                    <a:lnTo>
                      <a:pt x="666" y="993"/>
                    </a:lnTo>
                    <a:lnTo>
                      <a:pt x="666" y="991"/>
                    </a:lnTo>
                    <a:lnTo>
                      <a:pt x="668" y="987"/>
                    </a:lnTo>
                    <a:lnTo>
                      <a:pt x="666" y="987"/>
                    </a:lnTo>
                    <a:lnTo>
                      <a:pt x="666" y="985"/>
                    </a:lnTo>
                    <a:lnTo>
                      <a:pt x="664" y="985"/>
                    </a:lnTo>
                    <a:lnTo>
                      <a:pt x="662" y="985"/>
                    </a:lnTo>
                    <a:lnTo>
                      <a:pt x="658" y="987"/>
                    </a:lnTo>
                    <a:lnTo>
                      <a:pt x="656" y="987"/>
                    </a:lnTo>
                    <a:lnTo>
                      <a:pt x="651" y="989"/>
                    </a:lnTo>
                    <a:lnTo>
                      <a:pt x="651" y="991"/>
                    </a:lnTo>
                    <a:lnTo>
                      <a:pt x="649" y="993"/>
                    </a:lnTo>
                    <a:lnTo>
                      <a:pt x="647" y="993"/>
                    </a:lnTo>
                    <a:lnTo>
                      <a:pt x="647" y="995"/>
                    </a:lnTo>
                    <a:lnTo>
                      <a:pt x="645" y="997"/>
                    </a:lnTo>
                    <a:lnTo>
                      <a:pt x="643" y="997"/>
                    </a:lnTo>
                    <a:lnTo>
                      <a:pt x="641" y="997"/>
                    </a:lnTo>
                    <a:lnTo>
                      <a:pt x="639" y="997"/>
                    </a:lnTo>
                    <a:lnTo>
                      <a:pt x="637" y="997"/>
                    </a:lnTo>
                    <a:lnTo>
                      <a:pt x="635" y="997"/>
                    </a:lnTo>
                    <a:lnTo>
                      <a:pt x="633" y="995"/>
                    </a:lnTo>
                    <a:lnTo>
                      <a:pt x="633" y="993"/>
                    </a:lnTo>
                    <a:lnTo>
                      <a:pt x="626" y="978"/>
                    </a:lnTo>
                    <a:lnTo>
                      <a:pt x="624" y="976"/>
                    </a:lnTo>
                    <a:lnTo>
                      <a:pt x="620" y="970"/>
                    </a:lnTo>
                    <a:lnTo>
                      <a:pt x="618" y="970"/>
                    </a:lnTo>
                    <a:lnTo>
                      <a:pt x="616" y="970"/>
                    </a:lnTo>
                    <a:lnTo>
                      <a:pt x="614" y="972"/>
                    </a:lnTo>
                    <a:lnTo>
                      <a:pt x="612" y="974"/>
                    </a:lnTo>
                    <a:lnTo>
                      <a:pt x="610" y="974"/>
                    </a:lnTo>
                    <a:lnTo>
                      <a:pt x="608" y="974"/>
                    </a:lnTo>
                    <a:lnTo>
                      <a:pt x="607" y="974"/>
                    </a:lnTo>
                    <a:lnTo>
                      <a:pt x="607" y="972"/>
                    </a:lnTo>
                    <a:lnTo>
                      <a:pt x="605" y="972"/>
                    </a:lnTo>
                    <a:lnTo>
                      <a:pt x="605" y="970"/>
                    </a:lnTo>
                    <a:lnTo>
                      <a:pt x="605" y="968"/>
                    </a:lnTo>
                    <a:lnTo>
                      <a:pt x="603" y="968"/>
                    </a:lnTo>
                    <a:lnTo>
                      <a:pt x="603" y="970"/>
                    </a:lnTo>
                    <a:lnTo>
                      <a:pt x="601" y="970"/>
                    </a:lnTo>
                    <a:lnTo>
                      <a:pt x="601" y="972"/>
                    </a:lnTo>
                    <a:lnTo>
                      <a:pt x="601" y="970"/>
                    </a:lnTo>
                    <a:lnTo>
                      <a:pt x="599" y="970"/>
                    </a:lnTo>
                    <a:lnTo>
                      <a:pt x="597" y="970"/>
                    </a:lnTo>
                    <a:lnTo>
                      <a:pt x="597" y="968"/>
                    </a:lnTo>
                    <a:lnTo>
                      <a:pt x="597" y="966"/>
                    </a:lnTo>
                    <a:lnTo>
                      <a:pt x="595" y="966"/>
                    </a:lnTo>
                    <a:lnTo>
                      <a:pt x="597" y="966"/>
                    </a:lnTo>
                    <a:lnTo>
                      <a:pt x="595" y="964"/>
                    </a:lnTo>
                    <a:lnTo>
                      <a:pt x="593" y="964"/>
                    </a:lnTo>
                    <a:lnTo>
                      <a:pt x="589" y="966"/>
                    </a:lnTo>
                    <a:lnTo>
                      <a:pt x="587" y="966"/>
                    </a:lnTo>
                    <a:lnTo>
                      <a:pt x="587" y="968"/>
                    </a:lnTo>
                    <a:lnTo>
                      <a:pt x="587" y="970"/>
                    </a:lnTo>
                    <a:lnTo>
                      <a:pt x="587" y="972"/>
                    </a:lnTo>
                    <a:lnTo>
                      <a:pt x="585" y="974"/>
                    </a:lnTo>
                    <a:lnTo>
                      <a:pt x="585" y="976"/>
                    </a:lnTo>
                    <a:lnTo>
                      <a:pt x="583" y="978"/>
                    </a:lnTo>
                    <a:lnTo>
                      <a:pt x="583" y="979"/>
                    </a:lnTo>
                    <a:lnTo>
                      <a:pt x="582" y="981"/>
                    </a:lnTo>
                    <a:lnTo>
                      <a:pt x="582" y="983"/>
                    </a:lnTo>
                    <a:lnTo>
                      <a:pt x="580" y="985"/>
                    </a:lnTo>
                    <a:lnTo>
                      <a:pt x="580" y="987"/>
                    </a:lnTo>
                    <a:lnTo>
                      <a:pt x="578" y="987"/>
                    </a:lnTo>
                    <a:lnTo>
                      <a:pt x="576" y="987"/>
                    </a:lnTo>
                    <a:lnTo>
                      <a:pt x="574" y="987"/>
                    </a:lnTo>
                    <a:lnTo>
                      <a:pt x="572" y="987"/>
                    </a:lnTo>
                    <a:lnTo>
                      <a:pt x="570" y="987"/>
                    </a:lnTo>
                    <a:lnTo>
                      <a:pt x="570" y="985"/>
                    </a:lnTo>
                    <a:lnTo>
                      <a:pt x="568" y="983"/>
                    </a:lnTo>
                    <a:lnTo>
                      <a:pt x="568" y="981"/>
                    </a:lnTo>
                    <a:lnTo>
                      <a:pt x="570" y="981"/>
                    </a:lnTo>
                    <a:lnTo>
                      <a:pt x="568" y="979"/>
                    </a:lnTo>
                    <a:lnTo>
                      <a:pt x="568" y="978"/>
                    </a:lnTo>
                    <a:lnTo>
                      <a:pt x="566" y="979"/>
                    </a:lnTo>
                    <a:lnTo>
                      <a:pt x="564" y="979"/>
                    </a:lnTo>
                    <a:lnTo>
                      <a:pt x="564" y="981"/>
                    </a:lnTo>
                    <a:lnTo>
                      <a:pt x="562" y="981"/>
                    </a:lnTo>
                    <a:lnTo>
                      <a:pt x="560" y="981"/>
                    </a:lnTo>
                    <a:lnTo>
                      <a:pt x="560" y="983"/>
                    </a:lnTo>
                    <a:lnTo>
                      <a:pt x="559" y="983"/>
                    </a:lnTo>
                    <a:lnTo>
                      <a:pt x="557" y="985"/>
                    </a:lnTo>
                    <a:lnTo>
                      <a:pt x="557" y="987"/>
                    </a:lnTo>
                    <a:lnTo>
                      <a:pt x="555" y="987"/>
                    </a:lnTo>
                    <a:lnTo>
                      <a:pt x="553" y="987"/>
                    </a:lnTo>
                    <a:lnTo>
                      <a:pt x="551" y="987"/>
                    </a:lnTo>
                    <a:lnTo>
                      <a:pt x="549" y="987"/>
                    </a:lnTo>
                    <a:lnTo>
                      <a:pt x="549" y="985"/>
                    </a:lnTo>
                    <a:lnTo>
                      <a:pt x="547" y="985"/>
                    </a:lnTo>
                    <a:lnTo>
                      <a:pt x="547" y="983"/>
                    </a:lnTo>
                    <a:lnTo>
                      <a:pt x="545" y="983"/>
                    </a:lnTo>
                    <a:lnTo>
                      <a:pt x="543" y="983"/>
                    </a:lnTo>
                    <a:lnTo>
                      <a:pt x="541" y="983"/>
                    </a:lnTo>
                    <a:lnTo>
                      <a:pt x="539" y="983"/>
                    </a:lnTo>
                    <a:lnTo>
                      <a:pt x="537" y="981"/>
                    </a:lnTo>
                    <a:lnTo>
                      <a:pt x="535" y="981"/>
                    </a:lnTo>
                    <a:lnTo>
                      <a:pt x="535" y="979"/>
                    </a:lnTo>
                    <a:lnTo>
                      <a:pt x="534" y="979"/>
                    </a:lnTo>
                    <a:lnTo>
                      <a:pt x="534" y="978"/>
                    </a:lnTo>
                    <a:lnTo>
                      <a:pt x="535" y="978"/>
                    </a:lnTo>
                    <a:lnTo>
                      <a:pt x="535" y="976"/>
                    </a:lnTo>
                    <a:lnTo>
                      <a:pt x="537" y="976"/>
                    </a:lnTo>
                    <a:lnTo>
                      <a:pt x="537" y="974"/>
                    </a:lnTo>
                    <a:lnTo>
                      <a:pt x="539" y="974"/>
                    </a:lnTo>
                    <a:lnTo>
                      <a:pt x="541" y="974"/>
                    </a:lnTo>
                    <a:lnTo>
                      <a:pt x="543" y="974"/>
                    </a:lnTo>
                    <a:lnTo>
                      <a:pt x="545" y="974"/>
                    </a:lnTo>
                    <a:lnTo>
                      <a:pt x="545" y="972"/>
                    </a:lnTo>
                    <a:lnTo>
                      <a:pt x="547" y="972"/>
                    </a:lnTo>
                    <a:lnTo>
                      <a:pt x="547" y="970"/>
                    </a:lnTo>
                    <a:lnTo>
                      <a:pt x="547" y="968"/>
                    </a:lnTo>
                    <a:lnTo>
                      <a:pt x="547" y="966"/>
                    </a:lnTo>
                    <a:lnTo>
                      <a:pt x="547" y="964"/>
                    </a:lnTo>
                    <a:lnTo>
                      <a:pt x="547" y="962"/>
                    </a:lnTo>
                    <a:lnTo>
                      <a:pt x="547" y="960"/>
                    </a:lnTo>
                    <a:lnTo>
                      <a:pt x="547" y="958"/>
                    </a:lnTo>
                    <a:lnTo>
                      <a:pt x="545" y="958"/>
                    </a:lnTo>
                    <a:lnTo>
                      <a:pt x="545" y="956"/>
                    </a:lnTo>
                    <a:lnTo>
                      <a:pt x="545" y="954"/>
                    </a:lnTo>
                    <a:lnTo>
                      <a:pt x="543" y="953"/>
                    </a:lnTo>
                    <a:lnTo>
                      <a:pt x="541" y="953"/>
                    </a:lnTo>
                    <a:lnTo>
                      <a:pt x="541" y="951"/>
                    </a:lnTo>
                    <a:lnTo>
                      <a:pt x="539" y="949"/>
                    </a:lnTo>
                    <a:lnTo>
                      <a:pt x="539" y="947"/>
                    </a:lnTo>
                    <a:lnTo>
                      <a:pt x="539" y="945"/>
                    </a:lnTo>
                    <a:lnTo>
                      <a:pt x="537" y="943"/>
                    </a:lnTo>
                    <a:lnTo>
                      <a:pt x="537" y="941"/>
                    </a:lnTo>
                    <a:lnTo>
                      <a:pt x="537" y="939"/>
                    </a:lnTo>
                    <a:lnTo>
                      <a:pt x="539" y="939"/>
                    </a:lnTo>
                    <a:lnTo>
                      <a:pt x="539" y="937"/>
                    </a:lnTo>
                    <a:lnTo>
                      <a:pt x="539" y="935"/>
                    </a:lnTo>
                    <a:lnTo>
                      <a:pt x="541" y="935"/>
                    </a:lnTo>
                    <a:lnTo>
                      <a:pt x="541" y="933"/>
                    </a:lnTo>
                    <a:lnTo>
                      <a:pt x="541" y="931"/>
                    </a:lnTo>
                    <a:lnTo>
                      <a:pt x="543" y="931"/>
                    </a:lnTo>
                    <a:lnTo>
                      <a:pt x="543" y="930"/>
                    </a:lnTo>
                    <a:lnTo>
                      <a:pt x="545" y="930"/>
                    </a:lnTo>
                    <a:lnTo>
                      <a:pt x="545" y="928"/>
                    </a:lnTo>
                    <a:lnTo>
                      <a:pt x="547" y="928"/>
                    </a:lnTo>
                    <a:lnTo>
                      <a:pt x="547" y="926"/>
                    </a:lnTo>
                    <a:lnTo>
                      <a:pt x="547" y="924"/>
                    </a:lnTo>
                    <a:lnTo>
                      <a:pt x="543" y="916"/>
                    </a:lnTo>
                    <a:lnTo>
                      <a:pt x="541" y="916"/>
                    </a:lnTo>
                    <a:lnTo>
                      <a:pt x="541" y="914"/>
                    </a:lnTo>
                    <a:lnTo>
                      <a:pt x="541" y="912"/>
                    </a:lnTo>
                    <a:lnTo>
                      <a:pt x="539" y="912"/>
                    </a:lnTo>
                    <a:lnTo>
                      <a:pt x="539" y="910"/>
                    </a:lnTo>
                    <a:lnTo>
                      <a:pt x="539" y="908"/>
                    </a:lnTo>
                    <a:lnTo>
                      <a:pt x="537" y="906"/>
                    </a:lnTo>
                    <a:lnTo>
                      <a:pt x="535" y="906"/>
                    </a:lnTo>
                    <a:lnTo>
                      <a:pt x="534" y="906"/>
                    </a:lnTo>
                    <a:lnTo>
                      <a:pt x="532" y="906"/>
                    </a:lnTo>
                    <a:lnTo>
                      <a:pt x="530" y="906"/>
                    </a:lnTo>
                    <a:lnTo>
                      <a:pt x="530" y="905"/>
                    </a:lnTo>
                    <a:lnTo>
                      <a:pt x="530" y="903"/>
                    </a:lnTo>
                    <a:lnTo>
                      <a:pt x="528" y="903"/>
                    </a:lnTo>
                    <a:lnTo>
                      <a:pt x="528" y="901"/>
                    </a:lnTo>
                    <a:lnTo>
                      <a:pt x="526" y="901"/>
                    </a:lnTo>
                    <a:lnTo>
                      <a:pt x="524" y="901"/>
                    </a:lnTo>
                    <a:lnTo>
                      <a:pt x="522" y="901"/>
                    </a:lnTo>
                    <a:lnTo>
                      <a:pt x="520" y="903"/>
                    </a:lnTo>
                    <a:lnTo>
                      <a:pt x="518" y="903"/>
                    </a:lnTo>
                    <a:lnTo>
                      <a:pt x="518" y="905"/>
                    </a:lnTo>
                    <a:lnTo>
                      <a:pt x="518" y="906"/>
                    </a:lnTo>
                    <a:lnTo>
                      <a:pt x="516" y="906"/>
                    </a:lnTo>
                    <a:lnTo>
                      <a:pt x="516" y="908"/>
                    </a:lnTo>
                    <a:lnTo>
                      <a:pt x="514" y="908"/>
                    </a:lnTo>
                    <a:lnTo>
                      <a:pt x="512" y="908"/>
                    </a:lnTo>
                    <a:lnTo>
                      <a:pt x="510" y="908"/>
                    </a:lnTo>
                    <a:lnTo>
                      <a:pt x="509" y="908"/>
                    </a:lnTo>
                    <a:lnTo>
                      <a:pt x="507" y="908"/>
                    </a:lnTo>
                    <a:lnTo>
                      <a:pt x="507" y="906"/>
                    </a:lnTo>
                    <a:lnTo>
                      <a:pt x="507" y="908"/>
                    </a:lnTo>
                    <a:lnTo>
                      <a:pt x="505" y="908"/>
                    </a:lnTo>
                    <a:lnTo>
                      <a:pt x="503" y="908"/>
                    </a:lnTo>
                    <a:lnTo>
                      <a:pt x="501" y="908"/>
                    </a:lnTo>
                    <a:lnTo>
                      <a:pt x="499" y="910"/>
                    </a:lnTo>
                    <a:lnTo>
                      <a:pt x="495" y="910"/>
                    </a:lnTo>
                    <a:lnTo>
                      <a:pt x="493" y="910"/>
                    </a:lnTo>
                    <a:lnTo>
                      <a:pt x="491" y="910"/>
                    </a:lnTo>
                    <a:lnTo>
                      <a:pt x="489" y="910"/>
                    </a:lnTo>
                    <a:lnTo>
                      <a:pt x="487" y="910"/>
                    </a:lnTo>
                    <a:lnTo>
                      <a:pt x="486" y="910"/>
                    </a:lnTo>
                    <a:lnTo>
                      <a:pt x="484" y="910"/>
                    </a:lnTo>
                    <a:lnTo>
                      <a:pt x="482" y="910"/>
                    </a:lnTo>
                    <a:lnTo>
                      <a:pt x="480" y="910"/>
                    </a:lnTo>
                    <a:lnTo>
                      <a:pt x="482" y="910"/>
                    </a:lnTo>
                    <a:lnTo>
                      <a:pt x="482" y="912"/>
                    </a:lnTo>
                    <a:lnTo>
                      <a:pt x="484" y="912"/>
                    </a:lnTo>
                    <a:lnTo>
                      <a:pt x="486" y="912"/>
                    </a:lnTo>
                    <a:lnTo>
                      <a:pt x="487" y="912"/>
                    </a:lnTo>
                    <a:lnTo>
                      <a:pt x="487" y="914"/>
                    </a:lnTo>
                    <a:lnTo>
                      <a:pt x="487" y="916"/>
                    </a:lnTo>
                    <a:lnTo>
                      <a:pt x="487" y="918"/>
                    </a:lnTo>
                    <a:lnTo>
                      <a:pt x="486" y="918"/>
                    </a:lnTo>
                    <a:lnTo>
                      <a:pt x="484" y="918"/>
                    </a:lnTo>
                    <a:lnTo>
                      <a:pt x="482" y="918"/>
                    </a:lnTo>
                    <a:lnTo>
                      <a:pt x="480" y="918"/>
                    </a:lnTo>
                    <a:lnTo>
                      <a:pt x="478" y="916"/>
                    </a:lnTo>
                    <a:lnTo>
                      <a:pt x="476" y="914"/>
                    </a:lnTo>
                    <a:lnTo>
                      <a:pt x="476" y="912"/>
                    </a:lnTo>
                    <a:lnTo>
                      <a:pt x="474" y="910"/>
                    </a:lnTo>
                    <a:lnTo>
                      <a:pt x="472" y="910"/>
                    </a:lnTo>
                    <a:lnTo>
                      <a:pt x="472" y="908"/>
                    </a:lnTo>
                    <a:lnTo>
                      <a:pt x="470" y="906"/>
                    </a:lnTo>
                    <a:lnTo>
                      <a:pt x="470" y="905"/>
                    </a:lnTo>
                    <a:lnTo>
                      <a:pt x="468" y="905"/>
                    </a:lnTo>
                    <a:lnTo>
                      <a:pt x="468" y="903"/>
                    </a:lnTo>
                    <a:lnTo>
                      <a:pt x="466" y="903"/>
                    </a:lnTo>
                    <a:lnTo>
                      <a:pt x="466" y="901"/>
                    </a:lnTo>
                    <a:lnTo>
                      <a:pt x="466" y="899"/>
                    </a:lnTo>
                    <a:lnTo>
                      <a:pt x="466" y="897"/>
                    </a:lnTo>
                    <a:lnTo>
                      <a:pt x="466" y="895"/>
                    </a:lnTo>
                    <a:lnTo>
                      <a:pt x="468" y="895"/>
                    </a:lnTo>
                    <a:lnTo>
                      <a:pt x="470" y="895"/>
                    </a:lnTo>
                    <a:lnTo>
                      <a:pt x="468" y="895"/>
                    </a:lnTo>
                    <a:lnTo>
                      <a:pt x="468" y="893"/>
                    </a:lnTo>
                    <a:lnTo>
                      <a:pt x="466" y="893"/>
                    </a:lnTo>
                    <a:lnTo>
                      <a:pt x="464" y="891"/>
                    </a:lnTo>
                    <a:lnTo>
                      <a:pt x="464" y="889"/>
                    </a:lnTo>
                    <a:lnTo>
                      <a:pt x="462" y="887"/>
                    </a:lnTo>
                    <a:lnTo>
                      <a:pt x="462" y="885"/>
                    </a:lnTo>
                    <a:lnTo>
                      <a:pt x="461" y="885"/>
                    </a:lnTo>
                    <a:lnTo>
                      <a:pt x="461" y="883"/>
                    </a:lnTo>
                    <a:lnTo>
                      <a:pt x="459" y="883"/>
                    </a:lnTo>
                    <a:lnTo>
                      <a:pt x="459" y="882"/>
                    </a:lnTo>
                    <a:lnTo>
                      <a:pt x="457" y="882"/>
                    </a:lnTo>
                    <a:lnTo>
                      <a:pt x="457" y="880"/>
                    </a:lnTo>
                    <a:lnTo>
                      <a:pt x="455" y="880"/>
                    </a:lnTo>
                    <a:lnTo>
                      <a:pt x="453" y="880"/>
                    </a:lnTo>
                    <a:lnTo>
                      <a:pt x="451" y="878"/>
                    </a:lnTo>
                    <a:lnTo>
                      <a:pt x="449" y="878"/>
                    </a:lnTo>
                    <a:lnTo>
                      <a:pt x="449" y="876"/>
                    </a:lnTo>
                    <a:lnTo>
                      <a:pt x="447" y="876"/>
                    </a:lnTo>
                    <a:lnTo>
                      <a:pt x="445" y="874"/>
                    </a:lnTo>
                    <a:lnTo>
                      <a:pt x="445" y="872"/>
                    </a:lnTo>
                    <a:lnTo>
                      <a:pt x="443" y="872"/>
                    </a:lnTo>
                    <a:lnTo>
                      <a:pt x="443" y="870"/>
                    </a:lnTo>
                    <a:lnTo>
                      <a:pt x="441" y="870"/>
                    </a:lnTo>
                    <a:lnTo>
                      <a:pt x="441" y="868"/>
                    </a:lnTo>
                    <a:lnTo>
                      <a:pt x="441" y="866"/>
                    </a:lnTo>
                    <a:lnTo>
                      <a:pt x="439" y="866"/>
                    </a:lnTo>
                    <a:lnTo>
                      <a:pt x="438" y="866"/>
                    </a:lnTo>
                    <a:lnTo>
                      <a:pt x="436" y="866"/>
                    </a:lnTo>
                    <a:lnTo>
                      <a:pt x="436" y="864"/>
                    </a:lnTo>
                    <a:lnTo>
                      <a:pt x="434" y="864"/>
                    </a:lnTo>
                    <a:lnTo>
                      <a:pt x="434" y="862"/>
                    </a:lnTo>
                    <a:lnTo>
                      <a:pt x="432" y="860"/>
                    </a:lnTo>
                    <a:lnTo>
                      <a:pt x="432" y="858"/>
                    </a:lnTo>
                    <a:lnTo>
                      <a:pt x="434" y="857"/>
                    </a:lnTo>
                    <a:lnTo>
                      <a:pt x="434" y="855"/>
                    </a:lnTo>
                    <a:lnTo>
                      <a:pt x="436" y="855"/>
                    </a:lnTo>
                    <a:lnTo>
                      <a:pt x="438" y="855"/>
                    </a:lnTo>
                    <a:lnTo>
                      <a:pt x="438" y="853"/>
                    </a:lnTo>
                    <a:lnTo>
                      <a:pt x="439" y="853"/>
                    </a:lnTo>
                    <a:lnTo>
                      <a:pt x="441" y="851"/>
                    </a:lnTo>
                    <a:lnTo>
                      <a:pt x="441" y="849"/>
                    </a:lnTo>
                    <a:lnTo>
                      <a:pt x="443" y="849"/>
                    </a:lnTo>
                    <a:lnTo>
                      <a:pt x="443" y="847"/>
                    </a:lnTo>
                    <a:lnTo>
                      <a:pt x="445" y="847"/>
                    </a:lnTo>
                    <a:lnTo>
                      <a:pt x="443" y="847"/>
                    </a:lnTo>
                    <a:lnTo>
                      <a:pt x="443" y="845"/>
                    </a:lnTo>
                    <a:lnTo>
                      <a:pt x="443" y="843"/>
                    </a:lnTo>
                    <a:lnTo>
                      <a:pt x="443" y="841"/>
                    </a:lnTo>
                    <a:lnTo>
                      <a:pt x="443" y="839"/>
                    </a:lnTo>
                    <a:lnTo>
                      <a:pt x="443" y="837"/>
                    </a:lnTo>
                    <a:lnTo>
                      <a:pt x="441" y="837"/>
                    </a:lnTo>
                    <a:lnTo>
                      <a:pt x="441" y="835"/>
                    </a:lnTo>
                    <a:close/>
                    <a:moveTo>
                      <a:pt x="766" y="1058"/>
                    </a:moveTo>
                    <a:lnTo>
                      <a:pt x="768" y="1056"/>
                    </a:lnTo>
                    <a:lnTo>
                      <a:pt x="766" y="1056"/>
                    </a:lnTo>
                    <a:lnTo>
                      <a:pt x="768" y="1054"/>
                    </a:lnTo>
                    <a:lnTo>
                      <a:pt x="768" y="1052"/>
                    </a:lnTo>
                    <a:lnTo>
                      <a:pt x="770" y="1052"/>
                    </a:lnTo>
                    <a:lnTo>
                      <a:pt x="770" y="1050"/>
                    </a:lnTo>
                    <a:lnTo>
                      <a:pt x="772" y="1049"/>
                    </a:lnTo>
                    <a:lnTo>
                      <a:pt x="772" y="1047"/>
                    </a:lnTo>
                    <a:lnTo>
                      <a:pt x="774" y="1045"/>
                    </a:lnTo>
                    <a:lnTo>
                      <a:pt x="774" y="1043"/>
                    </a:lnTo>
                    <a:lnTo>
                      <a:pt x="776" y="1043"/>
                    </a:lnTo>
                    <a:lnTo>
                      <a:pt x="776" y="1041"/>
                    </a:lnTo>
                    <a:lnTo>
                      <a:pt x="777" y="1041"/>
                    </a:lnTo>
                    <a:lnTo>
                      <a:pt x="777" y="1039"/>
                    </a:lnTo>
                    <a:lnTo>
                      <a:pt x="779" y="1039"/>
                    </a:lnTo>
                    <a:lnTo>
                      <a:pt x="781" y="1039"/>
                    </a:lnTo>
                    <a:lnTo>
                      <a:pt x="781" y="1037"/>
                    </a:lnTo>
                    <a:lnTo>
                      <a:pt x="783" y="1035"/>
                    </a:lnTo>
                    <a:lnTo>
                      <a:pt x="785" y="1035"/>
                    </a:lnTo>
                    <a:lnTo>
                      <a:pt x="787" y="1035"/>
                    </a:lnTo>
                    <a:lnTo>
                      <a:pt x="787" y="1033"/>
                    </a:lnTo>
                    <a:lnTo>
                      <a:pt x="789" y="1033"/>
                    </a:lnTo>
                    <a:lnTo>
                      <a:pt x="791" y="1031"/>
                    </a:lnTo>
                    <a:lnTo>
                      <a:pt x="793" y="1029"/>
                    </a:lnTo>
                    <a:lnTo>
                      <a:pt x="795" y="1026"/>
                    </a:lnTo>
                    <a:lnTo>
                      <a:pt x="797" y="1026"/>
                    </a:lnTo>
                    <a:lnTo>
                      <a:pt x="797" y="1024"/>
                    </a:lnTo>
                    <a:lnTo>
                      <a:pt x="799" y="1022"/>
                    </a:lnTo>
                    <a:lnTo>
                      <a:pt x="800" y="1022"/>
                    </a:lnTo>
                    <a:lnTo>
                      <a:pt x="802" y="1022"/>
                    </a:lnTo>
                    <a:lnTo>
                      <a:pt x="804" y="1020"/>
                    </a:lnTo>
                    <a:lnTo>
                      <a:pt x="806" y="1020"/>
                    </a:lnTo>
                    <a:lnTo>
                      <a:pt x="808" y="1020"/>
                    </a:lnTo>
                    <a:lnTo>
                      <a:pt x="810" y="1018"/>
                    </a:lnTo>
                    <a:lnTo>
                      <a:pt x="810" y="1016"/>
                    </a:lnTo>
                    <a:lnTo>
                      <a:pt x="812" y="1016"/>
                    </a:lnTo>
                    <a:lnTo>
                      <a:pt x="812" y="1014"/>
                    </a:lnTo>
                    <a:lnTo>
                      <a:pt x="812" y="1012"/>
                    </a:lnTo>
                    <a:lnTo>
                      <a:pt x="812" y="1010"/>
                    </a:lnTo>
                    <a:lnTo>
                      <a:pt x="814" y="1010"/>
                    </a:lnTo>
                    <a:lnTo>
                      <a:pt x="814" y="1008"/>
                    </a:lnTo>
                    <a:lnTo>
                      <a:pt x="816" y="1006"/>
                    </a:lnTo>
                    <a:lnTo>
                      <a:pt x="818" y="1006"/>
                    </a:lnTo>
                    <a:lnTo>
                      <a:pt x="818" y="1004"/>
                    </a:lnTo>
                    <a:lnTo>
                      <a:pt x="818" y="1002"/>
                    </a:lnTo>
                    <a:lnTo>
                      <a:pt x="820" y="1002"/>
                    </a:lnTo>
                    <a:lnTo>
                      <a:pt x="822" y="1001"/>
                    </a:lnTo>
                    <a:lnTo>
                      <a:pt x="824" y="997"/>
                    </a:lnTo>
                    <a:lnTo>
                      <a:pt x="825" y="995"/>
                    </a:lnTo>
                    <a:lnTo>
                      <a:pt x="827" y="991"/>
                    </a:lnTo>
                    <a:lnTo>
                      <a:pt x="829" y="989"/>
                    </a:lnTo>
                    <a:lnTo>
                      <a:pt x="831" y="989"/>
                    </a:lnTo>
                    <a:lnTo>
                      <a:pt x="831" y="987"/>
                    </a:lnTo>
                    <a:lnTo>
                      <a:pt x="831" y="985"/>
                    </a:lnTo>
                    <a:lnTo>
                      <a:pt x="833" y="985"/>
                    </a:lnTo>
                    <a:lnTo>
                      <a:pt x="835" y="983"/>
                    </a:lnTo>
                    <a:lnTo>
                      <a:pt x="835" y="981"/>
                    </a:lnTo>
                    <a:lnTo>
                      <a:pt x="835" y="979"/>
                    </a:lnTo>
                    <a:lnTo>
                      <a:pt x="837" y="979"/>
                    </a:lnTo>
                    <a:lnTo>
                      <a:pt x="837" y="978"/>
                    </a:lnTo>
                    <a:lnTo>
                      <a:pt x="839" y="978"/>
                    </a:lnTo>
                    <a:lnTo>
                      <a:pt x="839" y="976"/>
                    </a:lnTo>
                    <a:lnTo>
                      <a:pt x="841" y="976"/>
                    </a:lnTo>
                    <a:lnTo>
                      <a:pt x="841" y="974"/>
                    </a:lnTo>
                    <a:lnTo>
                      <a:pt x="841" y="972"/>
                    </a:lnTo>
                    <a:lnTo>
                      <a:pt x="843" y="972"/>
                    </a:lnTo>
                    <a:lnTo>
                      <a:pt x="845" y="972"/>
                    </a:lnTo>
                    <a:lnTo>
                      <a:pt x="847" y="972"/>
                    </a:lnTo>
                    <a:lnTo>
                      <a:pt x="847" y="974"/>
                    </a:lnTo>
                    <a:lnTo>
                      <a:pt x="847" y="976"/>
                    </a:lnTo>
                    <a:lnTo>
                      <a:pt x="848" y="976"/>
                    </a:lnTo>
                    <a:lnTo>
                      <a:pt x="850" y="976"/>
                    </a:lnTo>
                    <a:lnTo>
                      <a:pt x="852" y="978"/>
                    </a:lnTo>
                    <a:lnTo>
                      <a:pt x="852" y="979"/>
                    </a:lnTo>
                    <a:lnTo>
                      <a:pt x="852" y="981"/>
                    </a:lnTo>
                    <a:lnTo>
                      <a:pt x="852" y="983"/>
                    </a:lnTo>
                    <a:lnTo>
                      <a:pt x="854" y="983"/>
                    </a:lnTo>
                    <a:lnTo>
                      <a:pt x="856" y="983"/>
                    </a:lnTo>
                    <a:lnTo>
                      <a:pt x="856" y="985"/>
                    </a:lnTo>
                    <a:lnTo>
                      <a:pt x="856" y="987"/>
                    </a:lnTo>
                    <a:lnTo>
                      <a:pt x="856" y="989"/>
                    </a:lnTo>
                    <a:lnTo>
                      <a:pt x="854" y="989"/>
                    </a:lnTo>
                    <a:lnTo>
                      <a:pt x="852" y="989"/>
                    </a:lnTo>
                    <a:lnTo>
                      <a:pt x="852" y="991"/>
                    </a:lnTo>
                    <a:lnTo>
                      <a:pt x="854" y="991"/>
                    </a:lnTo>
                    <a:lnTo>
                      <a:pt x="856" y="991"/>
                    </a:lnTo>
                    <a:lnTo>
                      <a:pt x="858" y="991"/>
                    </a:lnTo>
                    <a:lnTo>
                      <a:pt x="858" y="993"/>
                    </a:lnTo>
                    <a:lnTo>
                      <a:pt x="860" y="993"/>
                    </a:lnTo>
                    <a:lnTo>
                      <a:pt x="862" y="993"/>
                    </a:lnTo>
                    <a:lnTo>
                      <a:pt x="862" y="995"/>
                    </a:lnTo>
                    <a:lnTo>
                      <a:pt x="864" y="993"/>
                    </a:lnTo>
                    <a:lnTo>
                      <a:pt x="866" y="993"/>
                    </a:lnTo>
                    <a:lnTo>
                      <a:pt x="868" y="995"/>
                    </a:lnTo>
                    <a:lnTo>
                      <a:pt x="868" y="997"/>
                    </a:lnTo>
                    <a:lnTo>
                      <a:pt x="868" y="999"/>
                    </a:lnTo>
                    <a:lnTo>
                      <a:pt x="866" y="999"/>
                    </a:lnTo>
                    <a:lnTo>
                      <a:pt x="868" y="999"/>
                    </a:lnTo>
                    <a:lnTo>
                      <a:pt x="868" y="1001"/>
                    </a:lnTo>
                    <a:lnTo>
                      <a:pt x="868" y="1002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6" y="1008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2" y="1010"/>
                    </a:lnTo>
                    <a:lnTo>
                      <a:pt x="860" y="1010"/>
                    </a:lnTo>
                    <a:lnTo>
                      <a:pt x="860" y="1008"/>
                    </a:lnTo>
                    <a:lnTo>
                      <a:pt x="858" y="1010"/>
                    </a:lnTo>
                    <a:lnTo>
                      <a:pt x="856" y="1010"/>
                    </a:lnTo>
                    <a:lnTo>
                      <a:pt x="856" y="1012"/>
                    </a:lnTo>
                    <a:lnTo>
                      <a:pt x="854" y="1012"/>
                    </a:lnTo>
                    <a:lnTo>
                      <a:pt x="850" y="1012"/>
                    </a:lnTo>
                    <a:lnTo>
                      <a:pt x="850" y="1014"/>
                    </a:lnTo>
                    <a:lnTo>
                      <a:pt x="848" y="1014"/>
                    </a:lnTo>
                    <a:lnTo>
                      <a:pt x="847" y="1014"/>
                    </a:lnTo>
                    <a:lnTo>
                      <a:pt x="845" y="1014"/>
                    </a:lnTo>
                    <a:lnTo>
                      <a:pt x="847" y="1014"/>
                    </a:lnTo>
                    <a:lnTo>
                      <a:pt x="847" y="1016"/>
                    </a:lnTo>
                    <a:lnTo>
                      <a:pt x="848" y="1016"/>
                    </a:lnTo>
                    <a:lnTo>
                      <a:pt x="848" y="1018"/>
                    </a:lnTo>
                    <a:lnTo>
                      <a:pt x="850" y="1018"/>
                    </a:lnTo>
                    <a:lnTo>
                      <a:pt x="850" y="1020"/>
                    </a:lnTo>
                    <a:lnTo>
                      <a:pt x="852" y="1020"/>
                    </a:lnTo>
                    <a:lnTo>
                      <a:pt x="852" y="1022"/>
                    </a:lnTo>
                    <a:lnTo>
                      <a:pt x="852" y="1024"/>
                    </a:lnTo>
                    <a:lnTo>
                      <a:pt x="850" y="1024"/>
                    </a:lnTo>
                    <a:lnTo>
                      <a:pt x="850" y="1026"/>
                    </a:lnTo>
                    <a:lnTo>
                      <a:pt x="852" y="1026"/>
                    </a:lnTo>
                    <a:lnTo>
                      <a:pt x="854" y="1026"/>
                    </a:lnTo>
                    <a:lnTo>
                      <a:pt x="854" y="1027"/>
                    </a:lnTo>
                    <a:lnTo>
                      <a:pt x="854" y="1029"/>
                    </a:lnTo>
                    <a:lnTo>
                      <a:pt x="856" y="1033"/>
                    </a:lnTo>
                    <a:lnTo>
                      <a:pt x="856" y="1035"/>
                    </a:lnTo>
                    <a:lnTo>
                      <a:pt x="856" y="1037"/>
                    </a:lnTo>
                    <a:lnTo>
                      <a:pt x="858" y="1037"/>
                    </a:lnTo>
                    <a:lnTo>
                      <a:pt x="858" y="1039"/>
                    </a:lnTo>
                    <a:lnTo>
                      <a:pt x="858" y="1041"/>
                    </a:lnTo>
                    <a:lnTo>
                      <a:pt x="856" y="1041"/>
                    </a:lnTo>
                    <a:lnTo>
                      <a:pt x="856" y="1043"/>
                    </a:lnTo>
                    <a:lnTo>
                      <a:pt x="856" y="1045"/>
                    </a:lnTo>
                    <a:lnTo>
                      <a:pt x="854" y="1045"/>
                    </a:lnTo>
                    <a:lnTo>
                      <a:pt x="854" y="1047"/>
                    </a:lnTo>
                    <a:lnTo>
                      <a:pt x="852" y="1047"/>
                    </a:lnTo>
                    <a:lnTo>
                      <a:pt x="852" y="1049"/>
                    </a:lnTo>
                    <a:lnTo>
                      <a:pt x="852" y="1050"/>
                    </a:lnTo>
                    <a:lnTo>
                      <a:pt x="854" y="1052"/>
                    </a:lnTo>
                    <a:lnTo>
                      <a:pt x="854" y="1054"/>
                    </a:lnTo>
                    <a:lnTo>
                      <a:pt x="852" y="1056"/>
                    </a:lnTo>
                    <a:lnTo>
                      <a:pt x="850" y="1056"/>
                    </a:lnTo>
                    <a:lnTo>
                      <a:pt x="850" y="1058"/>
                    </a:lnTo>
                    <a:lnTo>
                      <a:pt x="848" y="1058"/>
                    </a:lnTo>
                    <a:lnTo>
                      <a:pt x="848" y="1056"/>
                    </a:lnTo>
                    <a:lnTo>
                      <a:pt x="847" y="1056"/>
                    </a:lnTo>
                    <a:lnTo>
                      <a:pt x="847" y="1054"/>
                    </a:lnTo>
                    <a:lnTo>
                      <a:pt x="845" y="1054"/>
                    </a:lnTo>
                    <a:lnTo>
                      <a:pt x="843" y="1056"/>
                    </a:lnTo>
                    <a:lnTo>
                      <a:pt x="843" y="1058"/>
                    </a:lnTo>
                    <a:lnTo>
                      <a:pt x="841" y="1060"/>
                    </a:lnTo>
                    <a:lnTo>
                      <a:pt x="839" y="1060"/>
                    </a:lnTo>
                    <a:lnTo>
                      <a:pt x="839" y="1062"/>
                    </a:lnTo>
                    <a:lnTo>
                      <a:pt x="837" y="1062"/>
                    </a:lnTo>
                    <a:lnTo>
                      <a:pt x="835" y="1062"/>
                    </a:lnTo>
                    <a:lnTo>
                      <a:pt x="835" y="1064"/>
                    </a:lnTo>
                    <a:lnTo>
                      <a:pt x="833" y="1064"/>
                    </a:lnTo>
                    <a:lnTo>
                      <a:pt x="835" y="1064"/>
                    </a:lnTo>
                    <a:lnTo>
                      <a:pt x="835" y="1066"/>
                    </a:lnTo>
                    <a:lnTo>
                      <a:pt x="835" y="1068"/>
                    </a:lnTo>
                    <a:lnTo>
                      <a:pt x="833" y="1070"/>
                    </a:lnTo>
                    <a:lnTo>
                      <a:pt x="831" y="1072"/>
                    </a:lnTo>
                    <a:lnTo>
                      <a:pt x="829" y="1072"/>
                    </a:lnTo>
                    <a:lnTo>
                      <a:pt x="827" y="1072"/>
                    </a:lnTo>
                    <a:lnTo>
                      <a:pt x="825" y="1074"/>
                    </a:lnTo>
                    <a:lnTo>
                      <a:pt x="824" y="1074"/>
                    </a:lnTo>
                    <a:lnTo>
                      <a:pt x="824" y="1075"/>
                    </a:lnTo>
                    <a:lnTo>
                      <a:pt x="824" y="1077"/>
                    </a:lnTo>
                    <a:lnTo>
                      <a:pt x="822" y="1077"/>
                    </a:lnTo>
                    <a:lnTo>
                      <a:pt x="822" y="1079"/>
                    </a:lnTo>
                    <a:lnTo>
                      <a:pt x="820" y="1079"/>
                    </a:lnTo>
                    <a:lnTo>
                      <a:pt x="818" y="1079"/>
                    </a:lnTo>
                    <a:lnTo>
                      <a:pt x="816" y="1079"/>
                    </a:lnTo>
                    <a:lnTo>
                      <a:pt x="814" y="1079"/>
                    </a:lnTo>
                    <a:lnTo>
                      <a:pt x="814" y="1077"/>
                    </a:lnTo>
                    <a:lnTo>
                      <a:pt x="812" y="1077"/>
                    </a:lnTo>
                    <a:lnTo>
                      <a:pt x="812" y="1079"/>
                    </a:lnTo>
                    <a:lnTo>
                      <a:pt x="814" y="1081"/>
                    </a:lnTo>
                    <a:lnTo>
                      <a:pt x="812" y="1083"/>
                    </a:lnTo>
                    <a:lnTo>
                      <a:pt x="812" y="1085"/>
                    </a:lnTo>
                    <a:lnTo>
                      <a:pt x="810" y="1085"/>
                    </a:lnTo>
                    <a:lnTo>
                      <a:pt x="808" y="1085"/>
                    </a:lnTo>
                    <a:lnTo>
                      <a:pt x="808" y="1087"/>
                    </a:lnTo>
                    <a:lnTo>
                      <a:pt x="806" y="1087"/>
                    </a:lnTo>
                    <a:lnTo>
                      <a:pt x="806" y="1089"/>
                    </a:lnTo>
                    <a:lnTo>
                      <a:pt x="804" y="1089"/>
                    </a:lnTo>
                    <a:lnTo>
                      <a:pt x="802" y="1089"/>
                    </a:lnTo>
                    <a:lnTo>
                      <a:pt x="804" y="1089"/>
                    </a:lnTo>
                    <a:lnTo>
                      <a:pt x="804" y="1091"/>
                    </a:lnTo>
                    <a:lnTo>
                      <a:pt x="802" y="1093"/>
                    </a:lnTo>
                    <a:lnTo>
                      <a:pt x="802" y="1095"/>
                    </a:lnTo>
                    <a:lnTo>
                      <a:pt x="800" y="1095"/>
                    </a:lnTo>
                    <a:lnTo>
                      <a:pt x="799" y="1095"/>
                    </a:lnTo>
                    <a:lnTo>
                      <a:pt x="799" y="1097"/>
                    </a:lnTo>
                    <a:lnTo>
                      <a:pt x="797" y="1097"/>
                    </a:lnTo>
                    <a:lnTo>
                      <a:pt x="797" y="1098"/>
                    </a:lnTo>
                    <a:lnTo>
                      <a:pt x="799" y="1098"/>
                    </a:lnTo>
                    <a:lnTo>
                      <a:pt x="800" y="1098"/>
                    </a:lnTo>
                    <a:lnTo>
                      <a:pt x="802" y="1098"/>
                    </a:lnTo>
                    <a:lnTo>
                      <a:pt x="802" y="1100"/>
                    </a:lnTo>
                    <a:lnTo>
                      <a:pt x="802" y="1102"/>
                    </a:lnTo>
                    <a:lnTo>
                      <a:pt x="802" y="1104"/>
                    </a:lnTo>
                    <a:lnTo>
                      <a:pt x="800" y="1104"/>
                    </a:lnTo>
                    <a:lnTo>
                      <a:pt x="800" y="1106"/>
                    </a:lnTo>
                    <a:lnTo>
                      <a:pt x="799" y="1106"/>
                    </a:lnTo>
                    <a:lnTo>
                      <a:pt x="799" y="1108"/>
                    </a:lnTo>
                    <a:lnTo>
                      <a:pt x="797" y="1108"/>
                    </a:lnTo>
                    <a:lnTo>
                      <a:pt x="795" y="1108"/>
                    </a:lnTo>
                    <a:lnTo>
                      <a:pt x="793" y="1108"/>
                    </a:lnTo>
                    <a:lnTo>
                      <a:pt x="791" y="1108"/>
                    </a:lnTo>
                    <a:lnTo>
                      <a:pt x="791" y="1106"/>
                    </a:lnTo>
                    <a:lnTo>
                      <a:pt x="789" y="1108"/>
                    </a:lnTo>
                    <a:lnTo>
                      <a:pt x="787" y="1108"/>
                    </a:lnTo>
                    <a:lnTo>
                      <a:pt x="785" y="1106"/>
                    </a:lnTo>
                    <a:lnTo>
                      <a:pt x="785" y="1108"/>
                    </a:lnTo>
                    <a:lnTo>
                      <a:pt x="783" y="1108"/>
                    </a:lnTo>
                    <a:lnTo>
                      <a:pt x="781" y="1108"/>
                    </a:lnTo>
                    <a:lnTo>
                      <a:pt x="779" y="1108"/>
                    </a:lnTo>
                    <a:lnTo>
                      <a:pt x="777" y="1108"/>
                    </a:lnTo>
                    <a:lnTo>
                      <a:pt x="777" y="1110"/>
                    </a:lnTo>
                    <a:lnTo>
                      <a:pt x="776" y="1112"/>
                    </a:lnTo>
                    <a:lnTo>
                      <a:pt x="774" y="1112"/>
                    </a:lnTo>
                    <a:lnTo>
                      <a:pt x="774" y="1114"/>
                    </a:lnTo>
                    <a:lnTo>
                      <a:pt x="772" y="1114"/>
                    </a:lnTo>
                    <a:lnTo>
                      <a:pt x="770" y="1112"/>
                    </a:lnTo>
                    <a:lnTo>
                      <a:pt x="768" y="1112"/>
                    </a:lnTo>
                    <a:lnTo>
                      <a:pt x="768" y="1110"/>
                    </a:lnTo>
                    <a:lnTo>
                      <a:pt x="768" y="1108"/>
                    </a:lnTo>
                    <a:lnTo>
                      <a:pt x="768" y="1106"/>
                    </a:lnTo>
                    <a:lnTo>
                      <a:pt x="770" y="1104"/>
                    </a:lnTo>
                    <a:lnTo>
                      <a:pt x="772" y="1100"/>
                    </a:lnTo>
                    <a:lnTo>
                      <a:pt x="774" y="1100"/>
                    </a:lnTo>
                    <a:lnTo>
                      <a:pt x="776" y="1098"/>
                    </a:lnTo>
                    <a:lnTo>
                      <a:pt x="777" y="1097"/>
                    </a:lnTo>
                    <a:lnTo>
                      <a:pt x="779" y="1097"/>
                    </a:lnTo>
                    <a:lnTo>
                      <a:pt x="779" y="1095"/>
                    </a:lnTo>
                    <a:lnTo>
                      <a:pt x="781" y="1097"/>
                    </a:lnTo>
                    <a:lnTo>
                      <a:pt x="783" y="1097"/>
                    </a:lnTo>
                    <a:lnTo>
                      <a:pt x="785" y="1097"/>
                    </a:lnTo>
                    <a:lnTo>
                      <a:pt x="787" y="1097"/>
                    </a:lnTo>
                    <a:lnTo>
                      <a:pt x="787" y="1095"/>
                    </a:lnTo>
                    <a:lnTo>
                      <a:pt x="789" y="1095"/>
                    </a:lnTo>
                    <a:lnTo>
                      <a:pt x="789" y="1093"/>
                    </a:lnTo>
                    <a:lnTo>
                      <a:pt x="785" y="1089"/>
                    </a:lnTo>
                    <a:lnTo>
                      <a:pt x="783" y="1087"/>
                    </a:lnTo>
                    <a:lnTo>
                      <a:pt x="783" y="1085"/>
                    </a:lnTo>
                    <a:lnTo>
                      <a:pt x="783" y="1081"/>
                    </a:lnTo>
                    <a:lnTo>
                      <a:pt x="781" y="1081"/>
                    </a:lnTo>
                    <a:lnTo>
                      <a:pt x="779" y="1079"/>
                    </a:lnTo>
                    <a:lnTo>
                      <a:pt x="777" y="1079"/>
                    </a:lnTo>
                    <a:lnTo>
                      <a:pt x="777" y="1077"/>
                    </a:lnTo>
                    <a:lnTo>
                      <a:pt x="776" y="1077"/>
                    </a:lnTo>
                    <a:lnTo>
                      <a:pt x="776" y="1075"/>
                    </a:lnTo>
                    <a:lnTo>
                      <a:pt x="777" y="1074"/>
                    </a:lnTo>
                    <a:lnTo>
                      <a:pt x="776" y="1066"/>
                    </a:lnTo>
                    <a:lnTo>
                      <a:pt x="774" y="1064"/>
                    </a:lnTo>
                    <a:lnTo>
                      <a:pt x="772" y="1064"/>
                    </a:lnTo>
                    <a:lnTo>
                      <a:pt x="770" y="1062"/>
                    </a:lnTo>
                    <a:lnTo>
                      <a:pt x="768" y="1062"/>
                    </a:lnTo>
                    <a:lnTo>
                      <a:pt x="766" y="1060"/>
                    </a:lnTo>
                    <a:lnTo>
                      <a:pt x="766" y="1058"/>
                    </a:lnTo>
                    <a:close/>
                    <a:moveTo>
                      <a:pt x="411" y="1241"/>
                    </a:moveTo>
                    <a:lnTo>
                      <a:pt x="413" y="1241"/>
                    </a:lnTo>
                    <a:lnTo>
                      <a:pt x="413" y="1239"/>
                    </a:lnTo>
                    <a:lnTo>
                      <a:pt x="411" y="1239"/>
                    </a:lnTo>
                    <a:lnTo>
                      <a:pt x="411" y="1237"/>
                    </a:lnTo>
                    <a:lnTo>
                      <a:pt x="411" y="1235"/>
                    </a:lnTo>
                    <a:lnTo>
                      <a:pt x="411" y="1233"/>
                    </a:lnTo>
                    <a:lnTo>
                      <a:pt x="413" y="1233"/>
                    </a:lnTo>
                    <a:lnTo>
                      <a:pt x="413" y="1231"/>
                    </a:lnTo>
                    <a:lnTo>
                      <a:pt x="414" y="1231"/>
                    </a:lnTo>
                    <a:lnTo>
                      <a:pt x="414" y="1229"/>
                    </a:lnTo>
                    <a:lnTo>
                      <a:pt x="416" y="1229"/>
                    </a:lnTo>
                    <a:lnTo>
                      <a:pt x="418" y="1229"/>
                    </a:lnTo>
                    <a:lnTo>
                      <a:pt x="420" y="1229"/>
                    </a:lnTo>
                    <a:lnTo>
                      <a:pt x="422" y="1229"/>
                    </a:lnTo>
                    <a:lnTo>
                      <a:pt x="424" y="1231"/>
                    </a:lnTo>
                    <a:lnTo>
                      <a:pt x="424" y="1229"/>
                    </a:lnTo>
                    <a:lnTo>
                      <a:pt x="426" y="1227"/>
                    </a:lnTo>
                    <a:lnTo>
                      <a:pt x="426" y="1225"/>
                    </a:lnTo>
                    <a:lnTo>
                      <a:pt x="428" y="1225"/>
                    </a:lnTo>
                    <a:lnTo>
                      <a:pt x="430" y="1225"/>
                    </a:lnTo>
                    <a:lnTo>
                      <a:pt x="432" y="1225"/>
                    </a:lnTo>
                    <a:lnTo>
                      <a:pt x="434" y="1225"/>
                    </a:lnTo>
                    <a:lnTo>
                      <a:pt x="436" y="1225"/>
                    </a:lnTo>
                    <a:lnTo>
                      <a:pt x="436" y="1227"/>
                    </a:lnTo>
                    <a:lnTo>
                      <a:pt x="438" y="1229"/>
                    </a:lnTo>
                    <a:lnTo>
                      <a:pt x="439" y="1231"/>
                    </a:lnTo>
                    <a:lnTo>
                      <a:pt x="441" y="1231"/>
                    </a:lnTo>
                    <a:lnTo>
                      <a:pt x="441" y="1233"/>
                    </a:lnTo>
                    <a:lnTo>
                      <a:pt x="439" y="1235"/>
                    </a:lnTo>
                    <a:lnTo>
                      <a:pt x="438" y="1235"/>
                    </a:lnTo>
                    <a:lnTo>
                      <a:pt x="439" y="1235"/>
                    </a:lnTo>
                    <a:lnTo>
                      <a:pt x="441" y="1235"/>
                    </a:lnTo>
                    <a:lnTo>
                      <a:pt x="443" y="1233"/>
                    </a:lnTo>
                    <a:lnTo>
                      <a:pt x="445" y="1233"/>
                    </a:lnTo>
                    <a:lnTo>
                      <a:pt x="447" y="1233"/>
                    </a:lnTo>
                    <a:lnTo>
                      <a:pt x="447" y="1231"/>
                    </a:lnTo>
                    <a:lnTo>
                      <a:pt x="449" y="1231"/>
                    </a:lnTo>
                    <a:lnTo>
                      <a:pt x="451" y="1231"/>
                    </a:lnTo>
                    <a:lnTo>
                      <a:pt x="451" y="1229"/>
                    </a:lnTo>
                    <a:lnTo>
                      <a:pt x="453" y="1229"/>
                    </a:lnTo>
                    <a:lnTo>
                      <a:pt x="455" y="1229"/>
                    </a:lnTo>
                    <a:lnTo>
                      <a:pt x="455" y="1227"/>
                    </a:lnTo>
                    <a:lnTo>
                      <a:pt x="457" y="1229"/>
                    </a:lnTo>
                    <a:lnTo>
                      <a:pt x="459" y="1229"/>
                    </a:lnTo>
                    <a:lnTo>
                      <a:pt x="459" y="1231"/>
                    </a:lnTo>
                    <a:lnTo>
                      <a:pt x="459" y="1233"/>
                    </a:lnTo>
                    <a:lnTo>
                      <a:pt x="457" y="1235"/>
                    </a:lnTo>
                    <a:lnTo>
                      <a:pt x="455" y="1237"/>
                    </a:lnTo>
                    <a:lnTo>
                      <a:pt x="453" y="1237"/>
                    </a:lnTo>
                    <a:lnTo>
                      <a:pt x="453" y="1239"/>
                    </a:lnTo>
                    <a:lnTo>
                      <a:pt x="453" y="1241"/>
                    </a:lnTo>
                    <a:lnTo>
                      <a:pt x="451" y="1241"/>
                    </a:lnTo>
                    <a:lnTo>
                      <a:pt x="451" y="1242"/>
                    </a:lnTo>
                    <a:lnTo>
                      <a:pt x="449" y="1242"/>
                    </a:lnTo>
                    <a:lnTo>
                      <a:pt x="447" y="1242"/>
                    </a:lnTo>
                    <a:lnTo>
                      <a:pt x="445" y="1242"/>
                    </a:lnTo>
                    <a:lnTo>
                      <a:pt x="443" y="1242"/>
                    </a:lnTo>
                    <a:lnTo>
                      <a:pt x="441" y="1242"/>
                    </a:lnTo>
                    <a:lnTo>
                      <a:pt x="439" y="1244"/>
                    </a:lnTo>
                    <a:lnTo>
                      <a:pt x="438" y="1244"/>
                    </a:lnTo>
                    <a:lnTo>
                      <a:pt x="438" y="1242"/>
                    </a:lnTo>
                    <a:lnTo>
                      <a:pt x="436" y="1242"/>
                    </a:lnTo>
                    <a:lnTo>
                      <a:pt x="434" y="1244"/>
                    </a:lnTo>
                    <a:lnTo>
                      <a:pt x="432" y="1244"/>
                    </a:lnTo>
                    <a:lnTo>
                      <a:pt x="430" y="1244"/>
                    </a:lnTo>
                    <a:lnTo>
                      <a:pt x="428" y="1242"/>
                    </a:lnTo>
                    <a:lnTo>
                      <a:pt x="428" y="1241"/>
                    </a:lnTo>
                    <a:lnTo>
                      <a:pt x="426" y="1241"/>
                    </a:lnTo>
                    <a:lnTo>
                      <a:pt x="426" y="1242"/>
                    </a:lnTo>
                    <a:lnTo>
                      <a:pt x="424" y="1242"/>
                    </a:lnTo>
                    <a:lnTo>
                      <a:pt x="422" y="1242"/>
                    </a:lnTo>
                    <a:lnTo>
                      <a:pt x="422" y="1244"/>
                    </a:lnTo>
                    <a:lnTo>
                      <a:pt x="420" y="1244"/>
                    </a:lnTo>
                    <a:lnTo>
                      <a:pt x="420" y="1246"/>
                    </a:lnTo>
                    <a:lnTo>
                      <a:pt x="418" y="1246"/>
                    </a:lnTo>
                    <a:lnTo>
                      <a:pt x="418" y="1248"/>
                    </a:lnTo>
                    <a:lnTo>
                      <a:pt x="418" y="1250"/>
                    </a:lnTo>
                    <a:lnTo>
                      <a:pt x="420" y="1252"/>
                    </a:lnTo>
                    <a:lnTo>
                      <a:pt x="418" y="1252"/>
                    </a:lnTo>
                    <a:lnTo>
                      <a:pt x="418" y="1254"/>
                    </a:lnTo>
                    <a:lnTo>
                      <a:pt x="418" y="1256"/>
                    </a:lnTo>
                    <a:lnTo>
                      <a:pt x="416" y="1256"/>
                    </a:lnTo>
                    <a:lnTo>
                      <a:pt x="414" y="1258"/>
                    </a:lnTo>
                    <a:lnTo>
                      <a:pt x="414" y="1260"/>
                    </a:lnTo>
                    <a:lnTo>
                      <a:pt x="413" y="1260"/>
                    </a:lnTo>
                    <a:lnTo>
                      <a:pt x="411" y="1262"/>
                    </a:lnTo>
                    <a:lnTo>
                      <a:pt x="409" y="1262"/>
                    </a:lnTo>
                    <a:lnTo>
                      <a:pt x="409" y="1264"/>
                    </a:lnTo>
                    <a:lnTo>
                      <a:pt x="407" y="1264"/>
                    </a:lnTo>
                    <a:lnTo>
                      <a:pt x="405" y="1264"/>
                    </a:lnTo>
                    <a:lnTo>
                      <a:pt x="405" y="1266"/>
                    </a:lnTo>
                    <a:lnTo>
                      <a:pt x="403" y="1266"/>
                    </a:lnTo>
                    <a:lnTo>
                      <a:pt x="403" y="1267"/>
                    </a:lnTo>
                    <a:lnTo>
                      <a:pt x="401" y="1269"/>
                    </a:lnTo>
                    <a:lnTo>
                      <a:pt x="399" y="1271"/>
                    </a:lnTo>
                    <a:lnTo>
                      <a:pt x="397" y="1273"/>
                    </a:lnTo>
                    <a:lnTo>
                      <a:pt x="395" y="1275"/>
                    </a:lnTo>
                    <a:lnTo>
                      <a:pt x="393" y="1275"/>
                    </a:lnTo>
                    <a:lnTo>
                      <a:pt x="391" y="1275"/>
                    </a:lnTo>
                    <a:lnTo>
                      <a:pt x="391" y="1277"/>
                    </a:lnTo>
                    <a:lnTo>
                      <a:pt x="391" y="1275"/>
                    </a:lnTo>
                    <a:lnTo>
                      <a:pt x="390" y="1277"/>
                    </a:lnTo>
                    <a:lnTo>
                      <a:pt x="390" y="1275"/>
                    </a:lnTo>
                    <a:lnTo>
                      <a:pt x="390" y="1277"/>
                    </a:lnTo>
                    <a:lnTo>
                      <a:pt x="388" y="1277"/>
                    </a:lnTo>
                    <a:lnTo>
                      <a:pt x="388" y="1275"/>
                    </a:lnTo>
                    <a:lnTo>
                      <a:pt x="388" y="1277"/>
                    </a:lnTo>
                    <a:lnTo>
                      <a:pt x="386" y="1277"/>
                    </a:lnTo>
                    <a:lnTo>
                      <a:pt x="384" y="1277"/>
                    </a:lnTo>
                    <a:lnTo>
                      <a:pt x="384" y="1275"/>
                    </a:lnTo>
                    <a:lnTo>
                      <a:pt x="384" y="1277"/>
                    </a:lnTo>
                    <a:lnTo>
                      <a:pt x="382" y="1277"/>
                    </a:lnTo>
                    <a:lnTo>
                      <a:pt x="378" y="1279"/>
                    </a:lnTo>
                    <a:lnTo>
                      <a:pt x="378" y="1281"/>
                    </a:lnTo>
                    <a:lnTo>
                      <a:pt x="376" y="1281"/>
                    </a:lnTo>
                    <a:lnTo>
                      <a:pt x="374" y="1283"/>
                    </a:lnTo>
                    <a:lnTo>
                      <a:pt x="374" y="1281"/>
                    </a:lnTo>
                    <a:lnTo>
                      <a:pt x="374" y="1283"/>
                    </a:lnTo>
                    <a:lnTo>
                      <a:pt x="372" y="1283"/>
                    </a:lnTo>
                    <a:lnTo>
                      <a:pt x="370" y="1285"/>
                    </a:lnTo>
                    <a:lnTo>
                      <a:pt x="370" y="1287"/>
                    </a:lnTo>
                    <a:lnTo>
                      <a:pt x="368" y="1287"/>
                    </a:lnTo>
                    <a:lnTo>
                      <a:pt x="366" y="1287"/>
                    </a:lnTo>
                    <a:lnTo>
                      <a:pt x="365" y="1287"/>
                    </a:lnTo>
                    <a:lnTo>
                      <a:pt x="361" y="1287"/>
                    </a:lnTo>
                    <a:lnTo>
                      <a:pt x="359" y="1287"/>
                    </a:lnTo>
                    <a:lnTo>
                      <a:pt x="359" y="1285"/>
                    </a:lnTo>
                    <a:lnTo>
                      <a:pt x="357" y="1285"/>
                    </a:lnTo>
                    <a:lnTo>
                      <a:pt x="355" y="1285"/>
                    </a:lnTo>
                    <a:lnTo>
                      <a:pt x="353" y="1285"/>
                    </a:lnTo>
                    <a:lnTo>
                      <a:pt x="353" y="1283"/>
                    </a:lnTo>
                    <a:lnTo>
                      <a:pt x="351" y="1285"/>
                    </a:lnTo>
                    <a:lnTo>
                      <a:pt x="349" y="1285"/>
                    </a:lnTo>
                    <a:lnTo>
                      <a:pt x="349" y="1287"/>
                    </a:lnTo>
                    <a:lnTo>
                      <a:pt x="349" y="1289"/>
                    </a:lnTo>
                    <a:lnTo>
                      <a:pt x="347" y="1289"/>
                    </a:lnTo>
                    <a:lnTo>
                      <a:pt x="345" y="1289"/>
                    </a:lnTo>
                    <a:lnTo>
                      <a:pt x="345" y="1290"/>
                    </a:lnTo>
                    <a:lnTo>
                      <a:pt x="343" y="1290"/>
                    </a:lnTo>
                    <a:lnTo>
                      <a:pt x="343" y="1292"/>
                    </a:lnTo>
                    <a:lnTo>
                      <a:pt x="343" y="1294"/>
                    </a:lnTo>
                    <a:lnTo>
                      <a:pt x="343" y="1296"/>
                    </a:lnTo>
                    <a:lnTo>
                      <a:pt x="343" y="1298"/>
                    </a:lnTo>
                    <a:lnTo>
                      <a:pt x="342" y="1298"/>
                    </a:lnTo>
                    <a:lnTo>
                      <a:pt x="342" y="1300"/>
                    </a:lnTo>
                    <a:lnTo>
                      <a:pt x="340" y="1300"/>
                    </a:lnTo>
                    <a:lnTo>
                      <a:pt x="338" y="1300"/>
                    </a:lnTo>
                    <a:lnTo>
                      <a:pt x="336" y="1298"/>
                    </a:lnTo>
                    <a:lnTo>
                      <a:pt x="336" y="1300"/>
                    </a:lnTo>
                    <a:lnTo>
                      <a:pt x="334" y="1300"/>
                    </a:lnTo>
                    <a:lnTo>
                      <a:pt x="336" y="1300"/>
                    </a:lnTo>
                    <a:lnTo>
                      <a:pt x="334" y="1300"/>
                    </a:lnTo>
                    <a:lnTo>
                      <a:pt x="334" y="1302"/>
                    </a:lnTo>
                    <a:lnTo>
                      <a:pt x="332" y="1302"/>
                    </a:lnTo>
                    <a:lnTo>
                      <a:pt x="332" y="1304"/>
                    </a:lnTo>
                    <a:lnTo>
                      <a:pt x="330" y="1304"/>
                    </a:lnTo>
                    <a:lnTo>
                      <a:pt x="328" y="1304"/>
                    </a:lnTo>
                    <a:lnTo>
                      <a:pt x="326" y="1304"/>
                    </a:lnTo>
                    <a:lnTo>
                      <a:pt x="326" y="1306"/>
                    </a:lnTo>
                    <a:lnTo>
                      <a:pt x="324" y="1306"/>
                    </a:lnTo>
                    <a:lnTo>
                      <a:pt x="322" y="1306"/>
                    </a:lnTo>
                    <a:lnTo>
                      <a:pt x="322" y="1308"/>
                    </a:lnTo>
                    <a:lnTo>
                      <a:pt x="320" y="1308"/>
                    </a:lnTo>
                    <a:lnTo>
                      <a:pt x="318" y="1308"/>
                    </a:lnTo>
                    <a:lnTo>
                      <a:pt x="318" y="1310"/>
                    </a:lnTo>
                    <a:lnTo>
                      <a:pt x="317" y="1310"/>
                    </a:lnTo>
                    <a:lnTo>
                      <a:pt x="315" y="1312"/>
                    </a:lnTo>
                    <a:lnTo>
                      <a:pt x="313" y="1312"/>
                    </a:lnTo>
                    <a:lnTo>
                      <a:pt x="313" y="1310"/>
                    </a:lnTo>
                    <a:lnTo>
                      <a:pt x="313" y="1308"/>
                    </a:lnTo>
                    <a:lnTo>
                      <a:pt x="313" y="1306"/>
                    </a:lnTo>
                    <a:lnTo>
                      <a:pt x="315" y="1306"/>
                    </a:lnTo>
                    <a:lnTo>
                      <a:pt x="315" y="1304"/>
                    </a:lnTo>
                    <a:lnTo>
                      <a:pt x="317" y="1304"/>
                    </a:lnTo>
                    <a:lnTo>
                      <a:pt x="315" y="1304"/>
                    </a:lnTo>
                    <a:lnTo>
                      <a:pt x="315" y="1302"/>
                    </a:lnTo>
                    <a:lnTo>
                      <a:pt x="315" y="1300"/>
                    </a:lnTo>
                    <a:lnTo>
                      <a:pt x="315" y="1298"/>
                    </a:lnTo>
                    <a:lnTo>
                      <a:pt x="317" y="1298"/>
                    </a:lnTo>
                    <a:lnTo>
                      <a:pt x="318" y="1298"/>
                    </a:lnTo>
                    <a:lnTo>
                      <a:pt x="320" y="1298"/>
                    </a:lnTo>
                    <a:lnTo>
                      <a:pt x="320" y="1296"/>
                    </a:lnTo>
                    <a:lnTo>
                      <a:pt x="322" y="1296"/>
                    </a:lnTo>
                    <a:lnTo>
                      <a:pt x="322" y="1294"/>
                    </a:lnTo>
                    <a:lnTo>
                      <a:pt x="324" y="1294"/>
                    </a:lnTo>
                    <a:lnTo>
                      <a:pt x="324" y="1292"/>
                    </a:lnTo>
                    <a:lnTo>
                      <a:pt x="326" y="1292"/>
                    </a:lnTo>
                    <a:lnTo>
                      <a:pt x="326" y="1290"/>
                    </a:lnTo>
                    <a:lnTo>
                      <a:pt x="326" y="1289"/>
                    </a:lnTo>
                    <a:lnTo>
                      <a:pt x="326" y="1287"/>
                    </a:lnTo>
                    <a:lnTo>
                      <a:pt x="328" y="1285"/>
                    </a:lnTo>
                    <a:lnTo>
                      <a:pt x="328" y="1283"/>
                    </a:lnTo>
                    <a:lnTo>
                      <a:pt x="330" y="1283"/>
                    </a:lnTo>
                    <a:lnTo>
                      <a:pt x="330" y="1281"/>
                    </a:lnTo>
                    <a:lnTo>
                      <a:pt x="332" y="1281"/>
                    </a:lnTo>
                    <a:lnTo>
                      <a:pt x="332" y="1279"/>
                    </a:lnTo>
                    <a:lnTo>
                      <a:pt x="334" y="1279"/>
                    </a:lnTo>
                    <a:lnTo>
                      <a:pt x="336" y="1279"/>
                    </a:lnTo>
                    <a:lnTo>
                      <a:pt x="338" y="1277"/>
                    </a:lnTo>
                    <a:lnTo>
                      <a:pt x="340" y="1277"/>
                    </a:lnTo>
                    <a:lnTo>
                      <a:pt x="338" y="1275"/>
                    </a:lnTo>
                    <a:lnTo>
                      <a:pt x="338" y="1273"/>
                    </a:lnTo>
                    <a:lnTo>
                      <a:pt x="340" y="1273"/>
                    </a:lnTo>
                    <a:lnTo>
                      <a:pt x="340" y="1271"/>
                    </a:lnTo>
                    <a:lnTo>
                      <a:pt x="340" y="1269"/>
                    </a:lnTo>
                    <a:lnTo>
                      <a:pt x="342" y="1269"/>
                    </a:lnTo>
                    <a:lnTo>
                      <a:pt x="342" y="1267"/>
                    </a:lnTo>
                    <a:lnTo>
                      <a:pt x="343" y="1267"/>
                    </a:lnTo>
                    <a:lnTo>
                      <a:pt x="345" y="1266"/>
                    </a:lnTo>
                    <a:lnTo>
                      <a:pt x="347" y="1266"/>
                    </a:lnTo>
                    <a:lnTo>
                      <a:pt x="349" y="1266"/>
                    </a:lnTo>
                    <a:lnTo>
                      <a:pt x="349" y="1264"/>
                    </a:lnTo>
                    <a:lnTo>
                      <a:pt x="351" y="1264"/>
                    </a:lnTo>
                    <a:lnTo>
                      <a:pt x="353" y="1264"/>
                    </a:lnTo>
                    <a:lnTo>
                      <a:pt x="355" y="1264"/>
                    </a:lnTo>
                    <a:lnTo>
                      <a:pt x="357" y="1264"/>
                    </a:lnTo>
                    <a:lnTo>
                      <a:pt x="357" y="1266"/>
                    </a:lnTo>
                    <a:lnTo>
                      <a:pt x="359" y="1266"/>
                    </a:lnTo>
                    <a:lnTo>
                      <a:pt x="361" y="1266"/>
                    </a:lnTo>
                    <a:lnTo>
                      <a:pt x="363" y="1266"/>
                    </a:lnTo>
                    <a:lnTo>
                      <a:pt x="363" y="1267"/>
                    </a:lnTo>
                    <a:lnTo>
                      <a:pt x="363" y="1269"/>
                    </a:lnTo>
                    <a:lnTo>
                      <a:pt x="363" y="1271"/>
                    </a:lnTo>
                    <a:lnTo>
                      <a:pt x="363" y="1273"/>
                    </a:lnTo>
                    <a:lnTo>
                      <a:pt x="361" y="1273"/>
                    </a:lnTo>
                    <a:lnTo>
                      <a:pt x="363" y="1273"/>
                    </a:lnTo>
                    <a:lnTo>
                      <a:pt x="365" y="1273"/>
                    </a:lnTo>
                    <a:lnTo>
                      <a:pt x="366" y="1273"/>
                    </a:lnTo>
                    <a:lnTo>
                      <a:pt x="366" y="1271"/>
                    </a:lnTo>
                    <a:lnTo>
                      <a:pt x="368" y="1271"/>
                    </a:lnTo>
                    <a:lnTo>
                      <a:pt x="370" y="1269"/>
                    </a:lnTo>
                    <a:lnTo>
                      <a:pt x="372" y="1269"/>
                    </a:lnTo>
                    <a:lnTo>
                      <a:pt x="372" y="1267"/>
                    </a:lnTo>
                    <a:lnTo>
                      <a:pt x="374" y="1267"/>
                    </a:lnTo>
                    <a:lnTo>
                      <a:pt x="376" y="1267"/>
                    </a:lnTo>
                    <a:lnTo>
                      <a:pt x="378" y="1266"/>
                    </a:lnTo>
                    <a:lnTo>
                      <a:pt x="378" y="1264"/>
                    </a:lnTo>
                    <a:lnTo>
                      <a:pt x="378" y="1262"/>
                    </a:lnTo>
                    <a:lnTo>
                      <a:pt x="380" y="1262"/>
                    </a:lnTo>
                    <a:lnTo>
                      <a:pt x="380" y="1260"/>
                    </a:lnTo>
                    <a:lnTo>
                      <a:pt x="380" y="1258"/>
                    </a:lnTo>
                    <a:lnTo>
                      <a:pt x="382" y="1258"/>
                    </a:lnTo>
                    <a:lnTo>
                      <a:pt x="380" y="1256"/>
                    </a:lnTo>
                    <a:lnTo>
                      <a:pt x="380" y="1254"/>
                    </a:lnTo>
                    <a:lnTo>
                      <a:pt x="378" y="1254"/>
                    </a:lnTo>
                    <a:lnTo>
                      <a:pt x="378" y="1252"/>
                    </a:lnTo>
                    <a:lnTo>
                      <a:pt x="378" y="1250"/>
                    </a:lnTo>
                    <a:lnTo>
                      <a:pt x="378" y="1248"/>
                    </a:lnTo>
                    <a:lnTo>
                      <a:pt x="380" y="1248"/>
                    </a:lnTo>
                    <a:lnTo>
                      <a:pt x="380" y="1246"/>
                    </a:lnTo>
                    <a:lnTo>
                      <a:pt x="380" y="1244"/>
                    </a:lnTo>
                    <a:lnTo>
                      <a:pt x="382" y="1244"/>
                    </a:lnTo>
                    <a:lnTo>
                      <a:pt x="384" y="1242"/>
                    </a:lnTo>
                    <a:lnTo>
                      <a:pt x="386" y="1242"/>
                    </a:lnTo>
                    <a:lnTo>
                      <a:pt x="388" y="1242"/>
                    </a:lnTo>
                    <a:lnTo>
                      <a:pt x="388" y="1241"/>
                    </a:lnTo>
                    <a:lnTo>
                      <a:pt x="390" y="1241"/>
                    </a:lnTo>
                    <a:lnTo>
                      <a:pt x="391" y="1241"/>
                    </a:lnTo>
                    <a:lnTo>
                      <a:pt x="391" y="1239"/>
                    </a:lnTo>
                    <a:lnTo>
                      <a:pt x="393" y="1239"/>
                    </a:lnTo>
                    <a:lnTo>
                      <a:pt x="395" y="1239"/>
                    </a:lnTo>
                    <a:lnTo>
                      <a:pt x="397" y="1241"/>
                    </a:lnTo>
                    <a:lnTo>
                      <a:pt x="399" y="1241"/>
                    </a:lnTo>
                    <a:lnTo>
                      <a:pt x="401" y="1241"/>
                    </a:lnTo>
                    <a:lnTo>
                      <a:pt x="403" y="1241"/>
                    </a:lnTo>
                    <a:lnTo>
                      <a:pt x="405" y="1241"/>
                    </a:lnTo>
                    <a:lnTo>
                      <a:pt x="407" y="1241"/>
                    </a:lnTo>
                    <a:lnTo>
                      <a:pt x="409" y="1241"/>
                    </a:lnTo>
                    <a:lnTo>
                      <a:pt x="411" y="1241"/>
                    </a:lnTo>
                    <a:close/>
                    <a:moveTo>
                      <a:pt x="29" y="1354"/>
                    </a:moveTo>
                    <a:lnTo>
                      <a:pt x="29" y="1352"/>
                    </a:lnTo>
                    <a:lnTo>
                      <a:pt x="30" y="1352"/>
                    </a:lnTo>
                    <a:lnTo>
                      <a:pt x="30" y="1350"/>
                    </a:lnTo>
                    <a:lnTo>
                      <a:pt x="32" y="1350"/>
                    </a:lnTo>
                    <a:lnTo>
                      <a:pt x="34" y="1350"/>
                    </a:lnTo>
                    <a:lnTo>
                      <a:pt x="36" y="1350"/>
                    </a:lnTo>
                    <a:lnTo>
                      <a:pt x="38" y="1350"/>
                    </a:lnTo>
                    <a:lnTo>
                      <a:pt x="40" y="1350"/>
                    </a:lnTo>
                    <a:lnTo>
                      <a:pt x="42" y="1350"/>
                    </a:lnTo>
                    <a:lnTo>
                      <a:pt x="42" y="1352"/>
                    </a:lnTo>
                    <a:lnTo>
                      <a:pt x="44" y="1352"/>
                    </a:lnTo>
                    <a:lnTo>
                      <a:pt x="44" y="1354"/>
                    </a:lnTo>
                    <a:lnTo>
                      <a:pt x="46" y="1354"/>
                    </a:lnTo>
                    <a:lnTo>
                      <a:pt x="48" y="1354"/>
                    </a:lnTo>
                    <a:lnTo>
                      <a:pt x="50" y="1354"/>
                    </a:lnTo>
                    <a:lnTo>
                      <a:pt x="52" y="1354"/>
                    </a:lnTo>
                    <a:lnTo>
                      <a:pt x="53" y="1354"/>
                    </a:lnTo>
                    <a:lnTo>
                      <a:pt x="53" y="1356"/>
                    </a:lnTo>
                    <a:lnTo>
                      <a:pt x="53" y="1358"/>
                    </a:lnTo>
                    <a:lnTo>
                      <a:pt x="52" y="1358"/>
                    </a:lnTo>
                    <a:lnTo>
                      <a:pt x="53" y="1360"/>
                    </a:lnTo>
                    <a:lnTo>
                      <a:pt x="53" y="1358"/>
                    </a:lnTo>
                    <a:lnTo>
                      <a:pt x="55" y="1358"/>
                    </a:lnTo>
                    <a:lnTo>
                      <a:pt x="57" y="1358"/>
                    </a:lnTo>
                    <a:lnTo>
                      <a:pt x="57" y="1356"/>
                    </a:lnTo>
                    <a:lnTo>
                      <a:pt x="59" y="1356"/>
                    </a:lnTo>
                    <a:lnTo>
                      <a:pt x="61" y="1356"/>
                    </a:lnTo>
                    <a:lnTo>
                      <a:pt x="61" y="1354"/>
                    </a:lnTo>
                    <a:lnTo>
                      <a:pt x="61" y="1352"/>
                    </a:lnTo>
                    <a:lnTo>
                      <a:pt x="61" y="1350"/>
                    </a:lnTo>
                    <a:lnTo>
                      <a:pt x="63" y="1350"/>
                    </a:lnTo>
                    <a:lnTo>
                      <a:pt x="63" y="1348"/>
                    </a:lnTo>
                    <a:lnTo>
                      <a:pt x="65" y="1348"/>
                    </a:lnTo>
                    <a:lnTo>
                      <a:pt x="67" y="1348"/>
                    </a:lnTo>
                    <a:lnTo>
                      <a:pt x="69" y="1350"/>
                    </a:lnTo>
                    <a:lnTo>
                      <a:pt x="71" y="1350"/>
                    </a:lnTo>
                    <a:lnTo>
                      <a:pt x="71" y="1352"/>
                    </a:lnTo>
                    <a:lnTo>
                      <a:pt x="71" y="1354"/>
                    </a:lnTo>
                    <a:lnTo>
                      <a:pt x="71" y="1356"/>
                    </a:lnTo>
                    <a:lnTo>
                      <a:pt x="71" y="1354"/>
                    </a:lnTo>
                    <a:lnTo>
                      <a:pt x="73" y="1354"/>
                    </a:lnTo>
                    <a:lnTo>
                      <a:pt x="73" y="1352"/>
                    </a:lnTo>
                    <a:lnTo>
                      <a:pt x="75" y="1350"/>
                    </a:lnTo>
                    <a:lnTo>
                      <a:pt x="75" y="1348"/>
                    </a:lnTo>
                    <a:lnTo>
                      <a:pt x="77" y="1348"/>
                    </a:lnTo>
                    <a:lnTo>
                      <a:pt x="77" y="1346"/>
                    </a:lnTo>
                    <a:lnTo>
                      <a:pt x="78" y="1346"/>
                    </a:lnTo>
                    <a:lnTo>
                      <a:pt x="80" y="1346"/>
                    </a:lnTo>
                    <a:lnTo>
                      <a:pt x="82" y="1346"/>
                    </a:lnTo>
                    <a:lnTo>
                      <a:pt x="82" y="1344"/>
                    </a:lnTo>
                    <a:lnTo>
                      <a:pt x="84" y="1346"/>
                    </a:lnTo>
                    <a:lnTo>
                      <a:pt x="86" y="1346"/>
                    </a:lnTo>
                    <a:lnTo>
                      <a:pt x="86" y="1348"/>
                    </a:lnTo>
                    <a:lnTo>
                      <a:pt x="86" y="1350"/>
                    </a:lnTo>
                    <a:lnTo>
                      <a:pt x="86" y="1352"/>
                    </a:lnTo>
                    <a:lnTo>
                      <a:pt x="88" y="1352"/>
                    </a:lnTo>
                    <a:lnTo>
                      <a:pt x="86" y="1352"/>
                    </a:lnTo>
                    <a:lnTo>
                      <a:pt x="88" y="1352"/>
                    </a:lnTo>
                    <a:lnTo>
                      <a:pt x="90" y="1352"/>
                    </a:lnTo>
                    <a:lnTo>
                      <a:pt x="92" y="1352"/>
                    </a:lnTo>
                    <a:lnTo>
                      <a:pt x="94" y="1352"/>
                    </a:lnTo>
                    <a:lnTo>
                      <a:pt x="94" y="1350"/>
                    </a:lnTo>
                    <a:lnTo>
                      <a:pt x="94" y="1348"/>
                    </a:lnTo>
                    <a:lnTo>
                      <a:pt x="92" y="1348"/>
                    </a:lnTo>
                    <a:lnTo>
                      <a:pt x="94" y="1348"/>
                    </a:lnTo>
                    <a:lnTo>
                      <a:pt x="92" y="1348"/>
                    </a:lnTo>
                    <a:lnTo>
                      <a:pt x="92" y="1346"/>
                    </a:lnTo>
                    <a:lnTo>
                      <a:pt x="92" y="1344"/>
                    </a:lnTo>
                    <a:lnTo>
                      <a:pt x="92" y="1342"/>
                    </a:lnTo>
                    <a:lnTo>
                      <a:pt x="94" y="1342"/>
                    </a:lnTo>
                    <a:lnTo>
                      <a:pt x="94" y="1340"/>
                    </a:lnTo>
                    <a:lnTo>
                      <a:pt x="96" y="1340"/>
                    </a:lnTo>
                    <a:lnTo>
                      <a:pt x="96" y="1338"/>
                    </a:lnTo>
                    <a:lnTo>
                      <a:pt x="98" y="1338"/>
                    </a:lnTo>
                    <a:lnTo>
                      <a:pt x="98" y="1340"/>
                    </a:lnTo>
                    <a:lnTo>
                      <a:pt x="100" y="1340"/>
                    </a:lnTo>
                    <a:lnTo>
                      <a:pt x="101" y="1340"/>
                    </a:lnTo>
                    <a:lnTo>
                      <a:pt x="101" y="1342"/>
                    </a:lnTo>
                    <a:lnTo>
                      <a:pt x="103" y="1342"/>
                    </a:lnTo>
                    <a:lnTo>
                      <a:pt x="103" y="1344"/>
                    </a:lnTo>
                    <a:lnTo>
                      <a:pt x="103" y="1342"/>
                    </a:lnTo>
                    <a:lnTo>
                      <a:pt x="105" y="1342"/>
                    </a:lnTo>
                    <a:lnTo>
                      <a:pt x="107" y="1344"/>
                    </a:lnTo>
                    <a:lnTo>
                      <a:pt x="107" y="1346"/>
                    </a:lnTo>
                    <a:lnTo>
                      <a:pt x="109" y="1346"/>
                    </a:lnTo>
                    <a:lnTo>
                      <a:pt x="111" y="1346"/>
                    </a:lnTo>
                    <a:lnTo>
                      <a:pt x="113" y="1346"/>
                    </a:lnTo>
                    <a:lnTo>
                      <a:pt x="113" y="1348"/>
                    </a:lnTo>
                    <a:lnTo>
                      <a:pt x="113" y="1346"/>
                    </a:lnTo>
                    <a:lnTo>
                      <a:pt x="115" y="1348"/>
                    </a:lnTo>
                    <a:lnTo>
                      <a:pt x="117" y="1346"/>
                    </a:lnTo>
                    <a:lnTo>
                      <a:pt x="119" y="1346"/>
                    </a:lnTo>
                    <a:lnTo>
                      <a:pt x="121" y="1346"/>
                    </a:lnTo>
                    <a:lnTo>
                      <a:pt x="121" y="1344"/>
                    </a:lnTo>
                    <a:lnTo>
                      <a:pt x="123" y="1344"/>
                    </a:lnTo>
                    <a:lnTo>
                      <a:pt x="125" y="1344"/>
                    </a:lnTo>
                    <a:lnTo>
                      <a:pt x="126" y="1344"/>
                    </a:lnTo>
                    <a:lnTo>
                      <a:pt x="126" y="1342"/>
                    </a:lnTo>
                    <a:lnTo>
                      <a:pt x="128" y="1342"/>
                    </a:lnTo>
                    <a:lnTo>
                      <a:pt x="130" y="1342"/>
                    </a:lnTo>
                    <a:lnTo>
                      <a:pt x="130" y="1340"/>
                    </a:lnTo>
                    <a:lnTo>
                      <a:pt x="132" y="1340"/>
                    </a:lnTo>
                    <a:lnTo>
                      <a:pt x="134" y="1340"/>
                    </a:lnTo>
                    <a:lnTo>
                      <a:pt x="136" y="1340"/>
                    </a:lnTo>
                    <a:lnTo>
                      <a:pt x="138" y="1340"/>
                    </a:lnTo>
                    <a:lnTo>
                      <a:pt x="140" y="1340"/>
                    </a:lnTo>
                    <a:lnTo>
                      <a:pt x="140" y="1338"/>
                    </a:lnTo>
                    <a:lnTo>
                      <a:pt x="142" y="1338"/>
                    </a:lnTo>
                    <a:lnTo>
                      <a:pt x="142" y="1337"/>
                    </a:lnTo>
                    <a:lnTo>
                      <a:pt x="144" y="1337"/>
                    </a:lnTo>
                    <a:lnTo>
                      <a:pt x="146" y="1337"/>
                    </a:lnTo>
                    <a:lnTo>
                      <a:pt x="146" y="1335"/>
                    </a:lnTo>
                    <a:lnTo>
                      <a:pt x="148" y="1335"/>
                    </a:lnTo>
                    <a:lnTo>
                      <a:pt x="149" y="1335"/>
                    </a:lnTo>
                    <a:lnTo>
                      <a:pt x="148" y="1335"/>
                    </a:lnTo>
                    <a:lnTo>
                      <a:pt x="148" y="1333"/>
                    </a:lnTo>
                    <a:lnTo>
                      <a:pt x="148" y="1331"/>
                    </a:lnTo>
                    <a:lnTo>
                      <a:pt x="148" y="1329"/>
                    </a:lnTo>
                    <a:lnTo>
                      <a:pt x="149" y="1329"/>
                    </a:lnTo>
                    <a:lnTo>
                      <a:pt x="151" y="1329"/>
                    </a:lnTo>
                    <a:lnTo>
                      <a:pt x="151" y="1327"/>
                    </a:lnTo>
                    <a:lnTo>
                      <a:pt x="153" y="1327"/>
                    </a:lnTo>
                    <a:lnTo>
                      <a:pt x="153" y="1325"/>
                    </a:lnTo>
                    <a:lnTo>
                      <a:pt x="155" y="1325"/>
                    </a:lnTo>
                    <a:lnTo>
                      <a:pt x="157" y="1325"/>
                    </a:lnTo>
                    <a:lnTo>
                      <a:pt x="157" y="1323"/>
                    </a:lnTo>
                    <a:lnTo>
                      <a:pt x="159" y="1323"/>
                    </a:lnTo>
                    <a:lnTo>
                      <a:pt x="161" y="1323"/>
                    </a:lnTo>
                    <a:lnTo>
                      <a:pt x="161" y="1325"/>
                    </a:lnTo>
                    <a:lnTo>
                      <a:pt x="163" y="1325"/>
                    </a:lnTo>
                    <a:lnTo>
                      <a:pt x="165" y="1325"/>
                    </a:lnTo>
                    <a:lnTo>
                      <a:pt x="165" y="1327"/>
                    </a:lnTo>
                    <a:lnTo>
                      <a:pt x="167" y="1327"/>
                    </a:lnTo>
                    <a:lnTo>
                      <a:pt x="167" y="1329"/>
                    </a:lnTo>
                    <a:lnTo>
                      <a:pt x="167" y="1331"/>
                    </a:lnTo>
                    <a:lnTo>
                      <a:pt x="167" y="1333"/>
                    </a:lnTo>
                    <a:lnTo>
                      <a:pt x="167" y="1335"/>
                    </a:lnTo>
                    <a:lnTo>
                      <a:pt x="167" y="1337"/>
                    </a:lnTo>
                    <a:lnTo>
                      <a:pt x="165" y="1337"/>
                    </a:lnTo>
                    <a:lnTo>
                      <a:pt x="165" y="1338"/>
                    </a:lnTo>
                    <a:lnTo>
                      <a:pt x="167" y="1338"/>
                    </a:lnTo>
                    <a:lnTo>
                      <a:pt x="169" y="1338"/>
                    </a:lnTo>
                    <a:lnTo>
                      <a:pt x="171" y="1338"/>
                    </a:lnTo>
                    <a:lnTo>
                      <a:pt x="173" y="1338"/>
                    </a:lnTo>
                    <a:lnTo>
                      <a:pt x="174" y="1338"/>
                    </a:lnTo>
                    <a:lnTo>
                      <a:pt x="176" y="1337"/>
                    </a:lnTo>
                    <a:lnTo>
                      <a:pt x="178" y="1337"/>
                    </a:lnTo>
                    <a:lnTo>
                      <a:pt x="178" y="1338"/>
                    </a:lnTo>
                    <a:lnTo>
                      <a:pt x="178" y="1337"/>
                    </a:lnTo>
                    <a:lnTo>
                      <a:pt x="180" y="1337"/>
                    </a:lnTo>
                    <a:lnTo>
                      <a:pt x="182" y="1338"/>
                    </a:lnTo>
                    <a:lnTo>
                      <a:pt x="184" y="1340"/>
                    </a:lnTo>
                    <a:lnTo>
                      <a:pt x="184" y="1338"/>
                    </a:lnTo>
                    <a:lnTo>
                      <a:pt x="186" y="1340"/>
                    </a:lnTo>
                    <a:lnTo>
                      <a:pt x="188" y="1340"/>
                    </a:lnTo>
                    <a:lnTo>
                      <a:pt x="190" y="1340"/>
                    </a:lnTo>
                    <a:lnTo>
                      <a:pt x="192" y="1340"/>
                    </a:lnTo>
                    <a:lnTo>
                      <a:pt x="194" y="1340"/>
                    </a:lnTo>
                    <a:lnTo>
                      <a:pt x="196" y="1340"/>
                    </a:lnTo>
                    <a:lnTo>
                      <a:pt x="197" y="1340"/>
                    </a:lnTo>
                    <a:lnTo>
                      <a:pt x="199" y="1340"/>
                    </a:lnTo>
                    <a:lnTo>
                      <a:pt x="201" y="1340"/>
                    </a:lnTo>
                    <a:lnTo>
                      <a:pt x="201" y="1342"/>
                    </a:lnTo>
                    <a:lnTo>
                      <a:pt x="201" y="1344"/>
                    </a:lnTo>
                    <a:lnTo>
                      <a:pt x="199" y="1344"/>
                    </a:lnTo>
                    <a:lnTo>
                      <a:pt x="199" y="1346"/>
                    </a:lnTo>
                    <a:lnTo>
                      <a:pt x="197" y="1346"/>
                    </a:lnTo>
                    <a:lnTo>
                      <a:pt x="196" y="1346"/>
                    </a:lnTo>
                    <a:lnTo>
                      <a:pt x="194" y="1346"/>
                    </a:lnTo>
                    <a:lnTo>
                      <a:pt x="194" y="1348"/>
                    </a:lnTo>
                    <a:lnTo>
                      <a:pt x="194" y="1350"/>
                    </a:lnTo>
                    <a:lnTo>
                      <a:pt x="192" y="1350"/>
                    </a:lnTo>
                    <a:lnTo>
                      <a:pt x="190" y="1350"/>
                    </a:lnTo>
                    <a:lnTo>
                      <a:pt x="188" y="1348"/>
                    </a:lnTo>
                    <a:lnTo>
                      <a:pt x="186" y="1348"/>
                    </a:lnTo>
                    <a:lnTo>
                      <a:pt x="184" y="1348"/>
                    </a:lnTo>
                    <a:lnTo>
                      <a:pt x="184" y="1350"/>
                    </a:lnTo>
                    <a:lnTo>
                      <a:pt x="182" y="1348"/>
                    </a:lnTo>
                    <a:lnTo>
                      <a:pt x="182" y="1350"/>
                    </a:lnTo>
                    <a:lnTo>
                      <a:pt x="180" y="1350"/>
                    </a:lnTo>
                    <a:lnTo>
                      <a:pt x="178" y="1350"/>
                    </a:lnTo>
                    <a:lnTo>
                      <a:pt x="178" y="1348"/>
                    </a:lnTo>
                    <a:lnTo>
                      <a:pt x="176" y="1348"/>
                    </a:lnTo>
                    <a:lnTo>
                      <a:pt x="174" y="1348"/>
                    </a:lnTo>
                    <a:lnTo>
                      <a:pt x="173" y="1348"/>
                    </a:lnTo>
                    <a:lnTo>
                      <a:pt x="171" y="1348"/>
                    </a:lnTo>
                    <a:lnTo>
                      <a:pt x="169" y="1348"/>
                    </a:lnTo>
                    <a:lnTo>
                      <a:pt x="167" y="1348"/>
                    </a:lnTo>
                    <a:lnTo>
                      <a:pt x="165" y="1348"/>
                    </a:lnTo>
                    <a:lnTo>
                      <a:pt x="165" y="1346"/>
                    </a:lnTo>
                    <a:lnTo>
                      <a:pt x="163" y="1346"/>
                    </a:lnTo>
                    <a:lnTo>
                      <a:pt x="163" y="1344"/>
                    </a:lnTo>
                    <a:lnTo>
                      <a:pt x="163" y="1346"/>
                    </a:lnTo>
                    <a:lnTo>
                      <a:pt x="161" y="1346"/>
                    </a:lnTo>
                    <a:lnTo>
                      <a:pt x="159" y="1346"/>
                    </a:lnTo>
                    <a:lnTo>
                      <a:pt x="157" y="1346"/>
                    </a:lnTo>
                    <a:lnTo>
                      <a:pt x="155" y="1346"/>
                    </a:lnTo>
                    <a:lnTo>
                      <a:pt x="153" y="1348"/>
                    </a:lnTo>
                    <a:lnTo>
                      <a:pt x="153" y="1350"/>
                    </a:lnTo>
                    <a:lnTo>
                      <a:pt x="151" y="1350"/>
                    </a:lnTo>
                    <a:lnTo>
                      <a:pt x="149" y="1350"/>
                    </a:lnTo>
                    <a:lnTo>
                      <a:pt x="148" y="1350"/>
                    </a:lnTo>
                    <a:lnTo>
                      <a:pt x="146" y="1350"/>
                    </a:lnTo>
                    <a:lnTo>
                      <a:pt x="144" y="1350"/>
                    </a:lnTo>
                    <a:lnTo>
                      <a:pt x="142" y="1350"/>
                    </a:lnTo>
                    <a:lnTo>
                      <a:pt x="140" y="1350"/>
                    </a:lnTo>
                    <a:lnTo>
                      <a:pt x="138" y="1350"/>
                    </a:lnTo>
                    <a:lnTo>
                      <a:pt x="138" y="1348"/>
                    </a:lnTo>
                    <a:lnTo>
                      <a:pt x="136" y="1348"/>
                    </a:lnTo>
                    <a:lnTo>
                      <a:pt x="134" y="1350"/>
                    </a:lnTo>
                    <a:lnTo>
                      <a:pt x="132" y="1350"/>
                    </a:lnTo>
                    <a:lnTo>
                      <a:pt x="130" y="1350"/>
                    </a:lnTo>
                    <a:lnTo>
                      <a:pt x="128" y="1350"/>
                    </a:lnTo>
                    <a:lnTo>
                      <a:pt x="126" y="1350"/>
                    </a:lnTo>
                    <a:lnTo>
                      <a:pt x="125" y="1350"/>
                    </a:lnTo>
                    <a:lnTo>
                      <a:pt x="123" y="1350"/>
                    </a:lnTo>
                    <a:lnTo>
                      <a:pt x="121" y="1350"/>
                    </a:lnTo>
                    <a:lnTo>
                      <a:pt x="121" y="1352"/>
                    </a:lnTo>
                    <a:lnTo>
                      <a:pt x="119" y="1352"/>
                    </a:lnTo>
                    <a:lnTo>
                      <a:pt x="117" y="1352"/>
                    </a:lnTo>
                    <a:lnTo>
                      <a:pt x="115" y="1352"/>
                    </a:lnTo>
                    <a:lnTo>
                      <a:pt x="115" y="1354"/>
                    </a:lnTo>
                    <a:lnTo>
                      <a:pt x="113" y="1354"/>
                    </a:lnTo>
                    <a:lnTo>
                      <a:pt x="113" y="1352"/>
                    </a:lnTo>
                    <a:lnTo>
                      <a:pt x="113" y="1354"/>
                    </a:lnTo>
                    <a:lnTo>
                      <a:pt x="111" y="1354"/>
                    </a:lnTo>
                    <a:lnTo>
                      <a:pt x="109" y="1356"/>
                    </a:lnTo>
                    <a:lnTo>
                      <a:pt x="107" y="1356"/>
                    </a:lnTo>
                    <a:lnTo>
                      <a:pt x="107" y="1358"/>
                    </a:lnTo>
                    <a:lnTo>
                      <a:pt x="105" y="1358"/>
                    </a:lnTo>
                    <a:lnTo>
                      <a:pt x="103" y="1358"/>
                    </a:lnTo>
                    <a:lnTo>
                      <a:pt x="103" y="1360"/>
                    </a:lnTo>
                    <a:lnTo>
                      <a:pt x="101" y="1360"/>
                    </a:lnTo>
                    <a:lnTo>
                      <a:pt x="101" y="1361"/>
                    </a:lnTo>
                    <a:lnTo>
                      <a:pt x="100" y="1361"/>
                    </a:lnTo>
                    <a:lnTo>
                      <a:pt x="100" y="1360"/>
                    </a:lnTo>
                    <a:lnTo>
                      <a:pt x="100" y="1361"/>
                    </a:lnTo>
                    <a:lnTo>
                      <a:pt x="98" y="1361"/>
                    </a:lnTo>
                    <a:lnTo>
                      <a:pt x="96" y="1361"/>
                    </a:lnTo>
                    <a:lnTo>
                      <a:pt x="94" y="1361"/>
                    </a:lnTo>
                    <a:lnTo>
                      <a:pt x="94" y="1363"/>
                    </a:lnTo>
                    <a:lnTo>
                      <a:pt x="92" y="1363"/>
                    </a:lnTo>
                    <a:lnTo>
                      <a:pt x="90" y="1365"/>
                    </a:lnTo>
                    <a:lnTo>
                      <a:pt x="88" y="1363"/>
                    </a:lnTo>
                    <a:lnTo>
                      <a:pt x="88" y="1365"/>
                    </a:lnTo>
                    <a:lnTo>
                      <a:pt x="86" y="1365"/>
                    </a:lnTo>
                    <a:lnTo>
                      <a:pt x="84" y="1365"/>
                    </a:lnTo>
                    <a:lnTo>
                      <a:pt x="84" y="1367"/>
                    </a:lnTo>
                    <a:lnTo>
                      <a:pt x="82" y="1367"/>
                    </a:lnTo>
                    <a:lnTo>
                      <a:pt x="80" y="1369"/>
                    </a:lnTo>
                    <a:lnTo>
                      <a:pt x="80" y="1367"/>
                    </a:lnTo>
                    <a:lnTo>
                      <a:pt x="80" y="1369"/>
                    </a:lnTo>
                    <a:lnTo>
                      <a:pt x="78" y="1369"/>
                    </a:lnTo>
                    <a:lnTo>
                      <a:pt x="77" y="1369"/>
                    </a:lnTo>
                    <a:lnTo>
                      <a:pt x="77" y="1371"/>
                    </a:lnTo>
                    <a:lnTo>
                      <a:pt x="75" y="1371"/>
                    </a:lnTo>
                    <a:lnTo>
                      <a:pt x="75" y="1369"/>
                    </a:lnTo>
                    <a:lnTo>
                      <a:pt x="75" y="1371"/>
                    </a:lnTo>
                    <a:lnTo>
                      <a:pt x="73" y="1371"/>
                    </a:lnTo>
                    <a:lnTo>
                      <a:pt x="71" y="1371"/>
                    </a:lnTo>
                    <a:lnTo>
                      <a:pt x="69" y="1371"/>
                    </a:lnTo>
                    <a:lnTo>
                      <a:pt x="69" y="1369"/>
                    </a:lnTo>
                    <a:lnTo>
                      <a:pt x="67" y="1369"/>
                    </a:lnTo>
                    <a:lnTo>
                      <a:pt x="67" y="1367"/>
                    </a:lnTo>
                    <a:lnTo>
                      <a:pt x="67" y="1365"/>
                    </a:lnTo>
                    <a:lnTo>
                      <a:pt x="69" y="1365"/>
                    </a:lnTo>
                    <a:lnTo>
                      <a:pt x="69" y="1363"/>
                    </a:lnTo>
                    <a:lnTo>
                      <a:pt x="69" y="1361"/>
                    </a:lnTo>
                    <a:lnTo>
                      <a:pt x="71" y="1361"/>
                    </a:lnTo>
                    <a:lnTo>
                      <a:pt x="71" y="1360"/>
                    </a:lnTo>
                    <a:lnTo>
                      <a:pt x="69" y="1360"/>
                    </a:lnTo>
                    <a:lnTo>
                      <a:pt x="69" y="1358"/>
                    </a:lnTo>
                    <a:lnTo>
                      <a:pt x="71" y="1358"/>
                    </a:lnTo>
                    <a:lnTo>
                      <a:pt x="71" y="1356"/>
                    </a:lnTo>
                    <a:lnTo>
                      <a:pt x="71" y="1358"/>
                    </a:lnTo>
                    <a:lnTo>
                      <a:pt x="69" y="1358"/>
                    </a:lnTo>
                    <a:lnTo>
                      <a:pt x="69" y="1360"/>
                    </a:lnTo>
                    <a:lnTo>
                      <a:pt x="69" y="1361"/>
                    </a:lnTo>
                    <a:lnTo>
                      <a:pt x="69" y="1363"/>
                    </a:lnTo>
                    <a:lnTo>
                      <a:pt x="67" y="1363"/>
                    </a:lnTo>
                    <a:lnTo>
                      <a:pt x="67" y="1365"/>
                    </a:lnTo>
                    <a:lnTo>
                      <a:pt x="65" y="1365"/>
                    </a:lnTo>
                    <a:lnTo>
                      <a:pt x="63" y="1365"/>
                    </a:lnTo>
                    <a:lnTo>
                      <a:pt x="63" y="1367"/>
                    </a:lnTo>
                    <a:lnTo>
                      <a:pt x="61" y="1367"/>
                    </a:lnTo>
                    <a:lnTo>
                      <a:pt x="59" y="1367"/>
                    </a:lnTo>
                    <a:lnTo>
                      <a:pt x="57" y="1365"/>
                    </a:lnTo>
                    <a:lnTo>
                      <a:pt x="55" y="1365"/>
                    </a:lnTo>
                    <a:lnTo>
                      <a:pt x="55" y="1367"/>
                    </a:lnTo>
                    <a:lnTo>
                      <a:pt x="53" y="1367"/>
                    </a:lnTo>
                    <a:lnTo>
                      <a:pt x="52" y="1367"/>
                    </a:lnTo>
                    <a:lnTo>
                      <a:pt x="50" y="1369"/>
                    </a:lnTo>
                    <a:lnTo>
                      <a:pt x="48" y="1369"/>
                    </a:lnTo>
                    <a:lnTo>
                      <a:pt x="48" y="1367"/>
                    </a:lnTo>
                    <a:lnTo>
                      <a:pt x="46" y="1367"/>
                    </a:lnTo>
                    <a:lnTo>
                      <a:pt x="46" y="1365"/>
                    </a:lnTo>
                    <a:lnTo>
                      <a:pt x="44" y="1367"/>
                    </a:lnTo>
                    <a:lnTo>
                      <a:pt x="44" y="1369"/>
                    </a:lnTo>
                    <a:lnTo>
                      <a:pt x="44" y="1371"/>
                    </a:lnTo>
                    <a:lnTo>
                      <a:pt x="42" y="1371"/>
                    </a:lnTo>
                    <a:lnTo>
                      <a:pt x="40" y="1371"/>
                    </a:lnTo>
                    <a:lnTo>
                      <a:pt x="38" y="1371"/>
                    </a:lnTo>
                    <a:lnTo>
                      <a:pt x="38" y="1369"/>
                    </a:lnTo>
                    <a:lnTo>
                      <a:pt x="36" y="1369"/>
                    </a:lnTo>
                    <a:lnTo>
                      <a:pt x="34" y="1367"/>
                    </a:lnTo>
                    <a:lnTo>
                      <a:pt x="32" y="1367"/>
                    </a:lnTo>
                    <a:lnTo>
                      <a:pt x="32" y="1365"/>
                    </a:lnTo>
                    <a:lnTo>
                      <a:pt x="32" y="1363"/>
                    </a:lnTo>
                    <a:lnTo>
                      <a:pt x="32" y="1361"/>
                    </a:lnTo>
                    <a:lnTo>
                      <a:pt x="34" y="1361"/>
                    </a:lnTo>
                    <a:lnTo>
                      <a:pt x="34" y="1360"/>
                    </a:lnTo>
                    <a:lnTo>
                      <a:pt x="32" y="1360"/>
                    </a:lnTo>
                    <a:lnTo>
                      <a:pt x="32" y="1358"/>
                    </a:lnTo>
                    <a:lnTo>
                      <a:pt x="30" y="1358"/>
                    </a:lnTo>
                    <a:lnTo>
                      <a:pt x="29" y="1356"/>
                    </a:lnTo>
                    <a:lnTo>
                      <a:pt x="29" y="1354"/>
                    </a:lnTo>
                    <a:close/>
                    <a:moveTo>
                      <a:pt x="228" y="659"/>
                    </a:moveTo>
                    <a:lnTo>
                      <a:pt x="230" y="657"/>
                    </a:lnTo>
                    <a:lnTo>
                      <a:pt x="230" y="655"/>
                    </a:lnTo>
                    <a:lnTo>
                      <a:pt x="230" y="653"/>
                    </a:lnTo>
                    <a:lnTo>
                      <a:pt x="230" y="651"/>
                    </a:lnTo>
                    <a:lnTo>
                      <a:pt x="230" y="649"/>
                    </a:lnTo>
                    <a:lnTo>
                      <a:pt x="232" y="649"/>
                    </a:lnTo>
                    <a:lnTo>
                      <a:pt x="232" y="647"/>
                    </a:lnTo>
                    <a:lnTo>
                      <a:pt x="232" y="645"/>
                    </a:lnTo>
                    <a:lnTo>
                      <a:pt x="232" y="643"/>
                    </a:lnTo>
                    <a:lnTo>
                      <a:pt x="232" y="642"/>
                    </a:lnTo>
                    <a:lnTo>
                      <a:pt x="232" y="640"/>
                    </a:lnTo>
                    <a:lnTo>
                      <a:pt x="234" y="638"/>
                    </a:lnTo>
                    <a:lnTo>
                      <a:pt x="236" y="638"/>
                    </a:lnTo>
                    <a:lnTo>
                      <a:pt x="236" y="636"/>
                    </a:lnTo>
                    <a:lnTo>
                      <a:pt x="238" y="636"/>
                    </a:lnTo>
                    <a:lnTo>
                      <a:pt x="240" y="638"/>
                    </a:lnTo>
                    <a:lnTo>
                      <a:pt x="242" y="638"/>
                    </a:lnTo>
                    <a:lnTo>
                      <a:pt x="242" y="640"/>
                    </a:lnTo>
                    <a:lnTo>
                      <a:pt x="242" y="642"/>
                    </a:lnTo>
                    <a:lnTo>
                      <a:pt x="244" y="643"/>
                    </a:lnTo>
                    <a:lnTo>
                      <a:pt x="242" y="643"/>
                    </a:lnTo>
                    <a:lnTo>
                      <a:pt x="242" y="645"/>
                    </a:lnTo>
                    <a:lnTo>
                      <a:pt x="251" y="649"/>
                    </a:lnTo>
                    <a:lnTo>
                      <a:pt x="253" y="649"/>
                    </a:lnTo>
                    <a:lnTo>
                      <a:pt x="255" y="649"/>
                    </a:lnTo>
                    <a:lnTo>
                      <a:pt x="261" y="651"/>
                    </a:lnTo>
                    <a:lnTo>
                      <a:pt x="263" y="651"/>
                    </a:lnTo>
                    <a:lnTo>
                      <a:pt x="263" y="649"/>
                    </a:lnTo>
                    <a:lnTo>
                      <a:pt x="265" y="649"/>
                    </a:lnTo>
                    <a:lnTo>
                      <a:pt x="267" y="647"/>
                    </a:lnTo>
                    <a:lnTo>
                      <a:pt x="269" y="645"/>
                    </a:lnTo>
                    <a:lnTo>
                      <a:pt x="270" y="645"/>
                    </a:lnTo>
                    <a:lnTo>
                      <a:pt x="272" y="643"/>
                    </a:lnTo>
                    <a:lnTo>
                      <a:pt x="274" y="643"/>
                    </a:lnTo>
                    <a:lnTo>
                      <a:pt x="276" y="643"/>
                    </a:lnTo>
                    <a:lnTo>
                      <a:pt x="278" y="643"/>
                    </a:lnTo>
                    <a:lnTo>
                      <a:pt x="280" y="643"/>
                    </a:lnTo>
                    <a:lnTo>
                      <a:pt x="282" y="643"/>
                    </a:lnTo>
                    <a:lnTo>
                      <a:pt x="284" y="643"/>
                    </a:lnTo>
                    <a:lnTo>
                      <a:pt x="286" y="645"/>
                    </a:lnTo>
                    <a:lnTo>
                      <a:pt x="288" y="647"/>
                    </a:lnTo>
                    <a:lnTo>
                      <a:pt x="290" y="651"/>
                    </a:lnTo>
                    <a:lnTo>
                      <a:pt x="292" y="653"/>
                    </a:lnTo>
                    <a:lnTo>
                      <a:pt x="292" y="655"/>
                    </a:lnTo>
                    <a:lnTo>
                      <a:pt x="294" y="659"/>
                    </a:lnTo>
                    <a:lnTo>
                      <a:pt x="295" y="661"/>
                    </a:lnTo>
                    <a:lnTo>
                      <a:pt x="297" y="661"/>
                    </a:lnTo>
                    <a:lnTo>
                      <a:pt x="299" y="663"/>
                    </a:lnTo>
                    <a:lnTo>
                      <a:pt x="301" y="663"/>
                    </a:lnTo>
                    <a:lnTo>
                      <a:pt x="303" y="663"/>
                    </a:lnTo>
                    <a:lnTo>
                      <a:pt x="305" y="663"/>
                    </a:lnTo>
                    <a:lnTo>
                      <a:pt x="305" y="665"/>
                    </a:lnTo>
                    <a:lnTo>
                      <a:pt x="307" y="665"/>
                    </a:lnTo>
                    <a:lnTo>
                      <a:pt x="307" y="667"/>
                    </a:lnTo>
                    <a:lnTo>
                      <a:pt x="311" y="668"/>
                    </a:lnTo>
                    <a:lnTo>
                      <a:pt x="315" y="668"/>
                    </a:lnTo>
                    <a:lnTo>
                      <a:pt x="320" y="668"/>
                    </a:lnTo>
                    <a:lnTo>
                      <a:pt x="326" y="670"/>
                    </a:lnTo>
                    <a:lnTo>
                      <a:pt x="332" y="670"/>
                    </a:lnTo>
                    <a:lnTo>
                      <a:pt x="334" y="672"/>
                    </a:lnTo>
                    <a:lnTo>
                      <a:pt x="336" y="674"/>
                    </a:lnTo>
                    <a:lnTo>
                      <a:pt x="336" y="676"/>
                    </a:lnTo>
                    <a:lnTo>
                      <a:pt x="334" y="678"/>
                    </a:lnTo>
                    <a:lnTo>
                      <a:pt x="334" y="680"/>
                    </a:lnTo>
                    <a:lnTo>
                      <a:pt x="334" y="682"/>
                    </a:lnTo>
                    <a:lnTo>
                      <a:pt x="332" y="684"/>
                    </a:lnTo>
                    <a:lnTo>
                      <a:pt x="332" y="686"/>
                    </a:lnTo>
                    <a:lnTo>
                      <a:pt x="330" y="688"/>
                    </a:lnTo>
                    <a:lnTo>
                      <a:pt x="332" y="688"/>
                    </a:lnTo>
                    <a:lnTo>
                      <a:pt x="332" y="690"/>
                    </a:lnTo>
                    <a:lnTo>
                      <a:pt x="332" y="691"/>
                    </a:lnTo>
                    <a:lnTo>
                      <a:pt x="330" y="693"/>
                    </a:lnTo>
                    <a:lnTo>
                      <a:pt x="328" y="695"/>
                    </a:lnTo>
                    <a:lnTo>
                      <a:pt x="326" y="695"/>
                    </a:lnTo>
                    <a:lnTo>
                      <a:pt x="324" y="693"/>
                    </a:lnTo>
                    <a:lnTo>
                      <a:pt x="324" y="691"/>
                    </a:lnTo>
                    <a:lnTo>
                      <a:pt x="324" y="690"/>
                    </a:lnTo>
                    <a:lnTo>
                      <a:pt x="322" y="688"/>
                    </a:lnTo>
                    <a:lnTo>
                      <a:pt x="320" y="688"/>
                    </a:lnTo>
                    <a:lnTo>
                      <a:pt x="318" y="688"/>
                    </a:lnTo>
                    <a:lnTo>
                      <a:pt x="315" y="688"/>
                    </a:lnTo>
                    <a:lnTo>
                      <a:pt x="313" y="688"/>
                    </a:lnTo>
                    <a:lnTo>
                      <a:pt x="313" y="690"/>
                    </a:lnTo>
                    <a:lnTo>
                      <a:pt x="311" y="691"/>
                    </a:lnTo>
                    <a:lnTo>
                      <a:pt x="309" y="693"/>
                    </a:lnTo>
                    <a:lnTo>
                      <a:pt x="309" y="695"/>
                    </a:lnTo>
                    <a:lnTo>
                      <a:pt x="309" y="697"/>
                    </a:lnTo>
                    <a:lnTo>
                      <a:pt x="309" y="699"/>
                    </a:lnTo>
                    <a:lnTo>
                      <a:pt x="307" y="701"/>
                    </a:lnTo>
                    <a:lnTo>
                      <a:pt x="305" y="701"/>
                    </a:lnTo>
                    <a:lnTo>
                      <a:pt x="305" y="703"/>
                    </a:lnTo>
                    <a:lnTo>
                      <a:pt x="303" y="703"/>
                    </a:lnTo>
                    <a:lnTo>
                      <a:pt x="301" y="705"/>
                    </a:lnTo>
                    <a:lnTo>
                      <a:pt x="299" y="703"/>
                    </a:lnTo>
                    <a:lnTo>
                      <a:pt x="297" y="701"/>
                    </a:lnTo>
                    <a:lnTo>
                      <a:pt x="295" y="701"/>
                    </a:lnTo>
                    <a:lnTo>
                      <a:pt x="295" y="699"/>
                    </a:lnTo>
                    <a:lnTo>
                      <a:pt x="295" y="697"/>
                    </a:lnTo>
                    <a:lnTo>
                      <a:pt x="295" y="695"/>
                    </a:lnTo>
                    <a:lnTo>
                      <a:pt x="294" y="695"/>
                    </a:lnTo>
                    <a:lnTo>
                      <a:pt x="294" y="693"/>
                    </a:lnTo>
                    <a:lnTo>
                      <a:pt x="292" y="691"/>
                    </a:lnTo>
                    <a:lnTo>
                      <a:pt x="290" y="690"/>
                    </a:lnTo>
                    <a:lnTo>
                      <a:pt x="288" y="688"/>
                    </a:lnTo>
                    <a:lnTo>
                      <a:pt x="286" y="688"/>
                    </a:lnTo>
                    <a:lnTo>
                      <a:pt x="284" y="688"/>
                    </a:lnTo>
                    <a:lnTo>
                      <a:pt x="282" y="688"/>
                    </a:lnTo>
                    <a:lnTo>
                      <a:pt x="282" y="686"/>
                    </a:lnTo>
                    <a:lnTo>
                      <a:pt x="280" y="686"/>
                    </a:lnTo>
                    <a:lnTo>
                      <a:pt x="278" y="686"/>
                    </a:lnTo>
                    <a:lnTo>
                      <a:pt x="278" y="684"/>
                    </a:lnTo>
                    <a:lnTo>
                      <a:pt x="278" y="682"/>
                    </a:lnTo>
                    <a:lnTo>
                      <a:pt x="276" y="678"/>
                    </a:lnTo>
                    <a:lnTo>
                      <a:pt x="274" y="676"/>
                    </a:lnTo>
                    <a:lnTo>
                      <a:pt x="272" y="674"/>
                    </a:lnTo>
                    <a:lnTo>
                      <a:pt x="269" y="672"/>
                    </a:lnTo>
                    <a:lnTo>
                      <a:pt x="265" y="670"/>
                    </a:lnTo>
                    <a:lnTo>
                      <a:pt x="263" y="670"/>
                    </a:lnTo>
                    <a:lnTo>
                      <a:pt x="259" y="670"/>
                    </a:lnTo>
                    <a:lnTo>
                      <a:pt x="257" y="670"/>
                    </a:lnTo>
                    <a:lnTo>
                      <a:pt x="255" y="670"/>
                    </a:lnTo>
                    <a:lnTo>
                      <a:pt x="255" y="672"/>
                    </a:lnTo>
                    <a:lnTo>
                      <a:pt x="253" y="672"/>
                    </a:lnTo>
                    <a:lnTo>
                      <a:pt x="253" y="674"/>
                    </a:lnTo>
                    <a:lnTo>
                      <a:pt x="251" y="674"/>
                    </a:lnTo>
                    <a:lnTo>
                      <a:pt x="251" y="676"/>
                    </a:lnTo>
                    <a:lnTo>
                      <a:pt x="249" y="676"/>
                    </a:lnTo>
                    <a:lnTo>
                      <a:pt x="247" y="678"/>
                    </a:lnTo>
                    <a:lnTo>
                      <a:pt x="245" y="678"/>
                    </a:lnTo>
                    <a:lnTo>
                      <a:pt x="244" y="678"/>
                    </a:lnTo>
                    <a:lnTo>
                      <a:pt x="242" y="678"/>
                    </a:lnTo>
                    <a:lnTo>
                      <a:pt x="240" y="678"/>
                    </a:lnTo>
                    <a:lnTo>
                      <a:pt x="240" y="676"/>
                    </a:lnTo>
                    <a:lnTo>
                      <a:pt x="238" y="676"/>
                    </a:lnTo>
                    <a:lnTo>
                      <a:pt x="236" y="674"/>
                    </a:lnTo>
                    <a:lnTo>
                      <a:pt x="234" y="674"/>
                    </a:lnTo>
                    <a:lnTo>
                      <a:pt x="234" y="672"/>
                    </a:lnTo>
                    <a:lnTo>
                      <a:pt x="232" y="672"/>
                    </a:lnTo>
                    <a:lnTo>
                      <a:pt x="232" y="670"/>
                    </a:lnTo>
                    <a:lnTo>
                      <a:pt x="230" y="668"/>
                    </a:lnTo>
                    <a:lnTo>
                      <a:pt x="230" y="667"/>
                    </a:lnTo>
                    <a:lnTo>
                      <a:pt x="230" y="665"/>
                    </a:lnTo>
                    <a:lnTo>
                      <a:pt x="228" y="663"/>
                    </a:lnTo>
                    <a:lnTo>
                      <a:pt x="228" y="659"/>
                    </a:lnTo>
                    <a:close/>
                    <a:moveTo>
                      <a:pt x="368" y="880"/>
                    </a:moveTo>
                    <a:lnTo>
                      <a:pt x="368" y="878"/>
                    </a:lnTo>
                    <a:lnTo>
                      <a:pt x="370" y="878"/>
                    </a:lnTo>
                    <a:lnTo>
                      <a:pt x="372" y="878"/>
                    </a:lnTo>
                    <a:lnTo>
                      <a:pt x="374" y="878"/>
                    </a:lnTo>
                    <a:lnTo>
                      <a:pt x="374" y="876"/>
                    </a:lnTo>
                    <a:lnTo>
                      <a:pt x="376" y="876"/>
                    </a:lnTo>
                    <a:lnTo>
                      <a:pt x="378" y="876"/>
                    </a:lnTo>
                    <a:lnTo>
                      <a:pt x="380" y="876"/>
                    </a:lnTo>
                    <a:lnTo>
                      <a:pt x="382" y="876"/>
                    </a:lnTo>
                    <a:lnTo>
                      <a:pt x="384" y="876"/>
                    </a:lnTo>
                    <a:lnTo>
                      <a:pt x="384" y="878"/>
                    </a:lnTo>
                    <a:lnTo>
                      <a:pt x="386" y="878"/>
                    </a:lnTo>
                    <a:lnTo>
                      <a:pt x="388" y="878"/>
                    </a:lnTo>
                    <a:lnTo>
                      <a:pt x="388" y="876"/>
                    </a:lnTo>
                    <a:lnTo>
                      <a:pt x="388" y="874"/>
                    </a:lnTo>
                    <a:lnTo>
                      <a:pt x="390" y="874"/>
                    </a:lnTo>
                    <a:lnTo>
                      <a:pt x="390" y="872"/>
                    </a:lnTo>
                    <a:lnTo>
                      <a:pt x="391" y="872"/>
                    </a:lnTo>
                    <a:lnTo>
                      <a:pt x="391" y="870"/>
                    </a:lnTo>
                    <a:lnTo>
                      <a:pt x="393" y="870"/>
                    </a:lnTo>
                    <a:lnTo>
                      <a:pt x="395" y="870"/>
                    </a:lnTo>
                    <a:lnTo>
                      <a:pt x="397" y="870"/>
                    </a:lnTo>
                    <a:lnTo>
                      <a:pt x="397" y="868"/>
                    </a:lnTo>
                    <a:lnTo>
                      <a:pt x="399" y="868"/>
                    </a:lnTo>
                    <a:lnTo>
                      <a:pt x="399" y="866"/>
                    </a:lnTo>
                    <a:lnTo>
                      <a:pt x="401" y="866"/>
                    </a:lnTo>
                    <a:lnTo>
                      <a:pt x="403" y="866"/>
                    </a:lnTo>
                    <a:lnTo>
                      <a:pt x="405" y="868"/>
                    </a:lnTo>
                    <a:lnTo>
                      <a:pt x="407" y="868"/>
                    </a:lnTo>
                    <a:lnTo>
                      <a:pt x="407" y="866"/>
                    </a:lnTo>
                    <a:lnTo>
                      <a:pt x="409" y="866"/>
                    </a:lnTo>
                    <a:lnTo>
                      <a:pt x="409" y="864"/>
                    </a:lnTo>
                    <a:lnTo>
                      <a:pt x="411" y="862"/>
                    </a:lnTo>
                    <a:lnTo>
                      <a:pt x="413" y="862"/>
                    </a:lnTo>
                    <a:lnTo>
                      <a:pt x="414" y="864"/>
                    </a:lnTo>
                    <a:lnTo>
                      <a:pt x="416" y="866"/>
                    </a:lnTo>
                    <a:lnTo>
                      <a:pt x="416" y="868"/>
                    </a:lnTo>
                    <a:lnTo>
                      <a:pt x="416" y="870"/>
                    </a:lnTo>
                    <a:lnTo>
                      <a:pt x="418" y="870"/>
                    </a:lnTo>
                    <a:lnTo>
                      <a:pt x="420" y="870"/>
                    </a:lnTo>
                    <a:lnTo>
                      <a:pt x="420" y="868"/>
                    </a:lnTo>
                    <a:lnTo>
                      <a:pt x="422" y="870"/>
                    </a:lnTo>
                    <a:lnTo>
                      <a:pt x="424" y="870"/>
                    </a:lnTo>
                    <a:lnTo>
                      <a:pt x="424" y="868"/>
                    </a:lnTo>
                    <a:lnTo>
                      <a:pt x="426" y="868"/>
                    </a:lnTo>
                    <a:lnTo>
                      <a:pt x="426" y="870"/>
                    </a:lnTo>
                    <a:lnTo>
                      <a:pt x="428" y="870"/>
                    </a:lnTo>
                    <a:lnTo>
                      <a:pt x="428" y="872"/>
                    </a:lnTo>
                    <a:lnTo>
                      <a:pt x="430" y="872"/>
                    </a:lnTo>
                    <a:lnTo>
                      <a:pt x="430" y="874"/>
                    </a:lnTo>
                    <a:lnTo>
                      <a:pt x="430" y="876"/>
                    </a:lnTo>
                    <a:lnTo>
                      <a:pt x="430" y="878"/>
                    </a:lnTo>
                    <a:lnTo>
                      <a:pt x="430" y="880"/>
                    </a:lnTo>
                    <a:lnTo>
                      <a:pt x="430" y="882"/>
                    </a:lnTo>
                    <a:lnTo>
                      <a:pt x="430" y="883"/>
                    </a:lnTo>
                    <a:lnTo>
                      <a:pt x="430" y="885"/>
                    </a:lnTo>
                    <a:lnTo>
                      <a:pt x="432" y="885"/>
                    </a:lnTo>
                    <a:lnTo>
                      <a:pt x="432" y="887"/>
                    </a:lnTo>
                    <a:lnTo>
                      <a:pt x="430" y="887"/>
                    </a:lnTo>
                    <a:lnTo>
                      <a:pt x="432" y="887"/>
                    </a:lnTo>
                    <a:lnTo>
                      <a:pt x="432" y="889"/>
                    </a:lnTo>
                    <a:lnTo>
                      <a:pt x="430" y="889"/>
                    </a:lnTo>
                    <a:lnTo>
                      <a:pt x="430" y="891"/>
                    </a:lnTo>
                    <a:lnTo>
                      <a:pt x="432" y="891"/>
                    </a:lnTo>
                    <a:lnTo>
                      <a:pt x="432" y="893"/>
                    </a:lnTo>
                    <a:lnTo>
                      <a:pt x="434" y="893"/>
                    </a:lnTo>
                    <a:lnTo>
                      <a:pt x="434" y="895"/>
                    </a:lnTo>
                    <a:lnTo>
                      <a:pt x="436" y="895"/>
                    </a:lnTo>
                    <a:lnTo>
                      <a:pt x="436" y="897"/>
                    </a:lnTo>
                    <a:lnTo>
                      <a:pt x="436" y="899"/>
                    </a:lnTo>
                    <a:lnTo>
                      <a:pt x="434" y="901"/>
                    </a:lnTo>
                    <a:lnTo>
                      <a:pt x="434" y="903"/>
                    </a:lnTo>
                    <a:lnTo>
                      <a:pt x="432" y="903"/>
                    </a:lnTo>
                    <a:lnTo>
                      <a:pt x="432" y="905"/>
                    </a:lnTo>
                    <a:lnTo>
                      <a:pt x="430" y="905"/>
                    </a:lnTo>
                    <a:lnTo>
                      <a:pt x="428" y="905"/>
                    </a:lnTo>
                    <a:lnTo>
                      <a:pt x="426" y="905"/>
                    </a:lnTo>
                    <a:lnTo>
                      <a:pt x="424" y="905"/>
                    </a:lnTo>
                    <a:lnTo>
                      <a:pt x="424" y="906"/>
                    </a:lnTo>
                    <a:lnTo>
                      <a:pt x="422" y="906"/>
                    </a:lnTo>
                    <a:lnTo>
                      <a:pt x="420" y="908"/>
                    </a:lnTo>
                    <a:lnTo>
                      <a:pt x="420" y="910"/>
                    </a:lnTo>
                    <a:lnTo>
                      <a:pt x="418" y="912"/>
                    </a:lnTo>
                    <a:lnTo>
                      <a:pt x="416" y="912"/>
                    </a:lnTo>
                    <a:lnTo>
                      <a:pt x="414" y="914"/>
                    </a:lnTo>
                    <a:lnTo>
                      <a:pt x="413" y="914"/>
                    </a:lnTo>
                    <a:lnTo>
                      <a:pt x="411" y="914"/>
                    </a:lnTo>
                    <a:lnTo>
                      <a:pt x="411" y="912"/>
                    </a:lnTo>
                    <a:lnTo>
                      <a:pt x="409" y="912"/>
                    </a:lnTo>
                    <a:lnTo>
                      <a:pt x="409" y="910"/>
                    </a:lnTo>
                    <a:lnTo>
                      <a:pt x="407" y="910"/>
                    </a:lnTo>
                    <a:lnTo>
                      <a:pt x="407" y="908"/>
                    </a:lnTo>
                    <a:lnTo>
                      <a:pt x="405" y="908"/>
                    </a:lnTo>
                    <a:lnTo>
                      <a:pt x="403" y="906"/>
                    </a:lnTo>
                    <a:lnTo>
                      <a:pt x="401" y="906"/>
                    </a:lnTo>
                    <a:lnTo>
                      <a:pt x="399" y="906"/>
                    </a:lnTo>
                    <a:lnTo>
                      <a:pt x="397" y="906"/>
                    </a:lnTo>
                    <a:lnTo>
                      <a:pt x="395" y="906"/>
                    </a:lnTo>
                    <a:lnTo>
                      <a:pt x="393" y="905"/>
                    </a:lnTo>
                    <a:lnTo>
                      <a:pt x="391" y="905"/>
                    </a:lnTo>
                    <a:lnTo>
                      <a:pt x="390" y="903"/>
                    </a:lnTo>
                    <a:lnTo>
                      <a:pt x="388" y="901"/>
                    </a:lnTo>
                    <a:lnTo>
                      <a:pt x="386" y="899"/>
                    </a:lnTo>
                    <a:lnTo>
                      <a:pt x="384" y="899"/>
                    </a:lnTo>
                    <a:lnTo>
                      <a:pt x="382" y="899"/>
                    </a:lnTo>
                    <a:lnTo>
                      <a:pt x="380" y="897"/>
                    </a:lnTo>
                    <a:lnTo>
                      <a:pt x="378" y="895"/>
                    </a:lnTo>
                    <a:lnTo>
                      <a:pt x="376" y="895"/>
                    </a:lnTo>
                    <a:lnTo>
                      <a:pt x="376" y="893"/>
                    </a:lnTo>
                    <a:lnTo>
                      <a:pt x="374" y="893"/>
                    </a:lnTo>
                    <a:lnTo>
                      <a:pt x="372" y="893"/>
                    </a:lnTo>
                    <a:lnTo>
                      <a:pt x="372" y="891"/>
                    </a:lnTo>
                    <a:lnTo>
                      <a:pt x="372" y="889"/>
                    </a:lnTo>
                    <a:lnTo>
                      <a:pt x="372" y="887"/>
                    </a:lnTo>
                    <a:lnTo>
                      <a:pt x="370" y="887"/>
                    </a:lnTo>
                    <a:lnTo>
                      <a:pt x="370" y="885"/>
                    </a:lnTo>
                    <a:lnTo>
                      <a:pt x="368" y="883"/>
                    </a:lnTo>
                    <a:lnTo>
                      <a:pt x="368" y="882"/>
                    </a:lnTo>
                    <a:lnTo>
                      <a:pt x="368" y="880"/>
                    </a:lnTo>
                    <a:close/>
                    <a:moveTo>
                      <a:pt x="188" y="853"/>
                    </a:moveTo>
                    <a:lnTo>
                      <a:pt x="190" y="851"/>
                    </a:lnTo>
                    <a:lnTo>
                      <a:pt x="190" y="849"/>
                    </a:lnTo>
                    <a:lnTo>
                      <a:pt x="192" y="849"/>
                    </a:lnTo>
                    <a:lnTo>
                      <a:pt x="192" y="847"/>
                    </a:lnTo>
                    <a:lnTo>
                      <a:pt x="194" y="847"/>
                    </a:lnTo>
                    <a:lnTo>
                      <a:pt x="196" y="847"/>
                    </a:lnTo>
                    <a:lnTo>
                      <a:pt x="197" y="849"/>
                    </a:lnTo>
                    <a:lnTo>
                      <a:pt x="197" y="851"/>
                    </a:lnTo>
                    <a:lnTo>
                      <a:pt x="197" y="853"/>
                    </a:lnTo>
                    <a:lnTo>
                      <a:pt x="199" y="853"/>
                    </a:lnTo>
                    <a:lnTo>
                      <a:pt x="201" y="855"/>
                    </a:lnTo>
                    <a:lnTo>
                      <a:pt x="201" y="857"/>
                    </a:lnTo>
                    <a:lnTo>
                      <a:pt x="201" y="858"/>
                    </a:lnTo>
                    <a:lnTo>
                      <a:pt x="203" y="860"/>
                    </a:lnTo>
                    <a:lnTo>
                      <a:pt x="203" y="862"/>
                    </a:lnTo>
                    <a:lnTo>
                      <a:pt x="205" y="864"/>
                    </a:lnTo>
                    <a:lnTo>
                      <a:pt x="207" y="864"/>
                    </a:lnTo>
                    <a:lnTo>
                      <a:pt x="209" y="866"/>
                    </a:lnTo>
                    <a:lnTo>
                      <a:pt x="211" y="866"/>
                    </a:lnTo>
                    <a:lnTo>
                      <a:pt x="213" y="866"/>
                    </a:lnTo>
                    <a:lnTo>
                      <a:pt x="215" y="866"/>
                    </a:lnTo>
                    <a:lnTo>
                      <a:pt x="217" y="868"/>
                    </a:lnTo>
                    <a:lnTo>
                      <a:pt x="219" y="868"/>
                    </a:lnTo>
                    <a:lnTo>
                      <a:pt x="219" y="870"/>
                    </a:lnTo>
                    <a:lnTo>
                      <a:pt x="221" y="870"/>
                    </a:lnTo>
                    <a:lnTo>
                      <a:pt x="221" y="872"/>
                    </a:lnTo>
                    <a:lnTo>
                      <a:pt x="222" y="872"/>
                    </a:lnTo>
                    <a:lnTo>
                      <a:pt x="222" y="874"/>
                    </a:lnTo>
                    <a:lnTo>
                      <a:pt x="224" y="874"/>
                    </a:lnTo>
                    <a:lnTo>
                      <a:pt x="224" y="876"/>
                    </a:lnTo>
                    <a:lnTo>
                      <a:pt x="222" y="878"/>
                    </a:lnTo>
                    <a:lnTo>
                      <a:pt x="222" y="880"/>
                    </a:lnTo>
                    <a:lnTo>
                      <a:pt x="221" y="880"/>
                    </a:lnTo>
                    <a:lnTo>
                      <a:pt x="219" y="880"/>
                    </a:lnTo>
                    <a:lnTo>
                      <a:pt x="217" y="880"/>
                    </a:lnTo>
                    <a:lnTo>
                      <a:pt x="217" y="878"/>
                    </a:lnTo>
                    <a:lnTo>
                      <a:pt x="215" y="878"/>
                    </a:lnTo>
                    <a:lnTo>
                      <a:pt x="213" y="878"/>
                    </a:lnTo>
                    <a:lnTo>
                      <a:pt x="211" y="878"/>
                    </a:lnTo>
                    <a:lnTo>
                      <a:pt x="209" y="878"/>
                    </a:lnTo>
                    <a:lnTo>
                      <a:pt x="207" y="878"/>
                    </a:lnTo>
                    <a:lnTo>
                      <a:pt x="205" y="878"/>
                    </a:lnTo>
                    <a:lnTo>
                      <a:pt x="205" y="876"/>
                    </a:lnTo>
                    <a:lnTo>
                      <a:pt x="203" y="876"/>
                    </a:lnTo>
                    <a:lnTo>
                      <a:pt x="201" y="874"/>
                    </a:lnTo>
                    <a:lnTo>
                      <a:pt x="199" y="874"/>
                    </a:lnTo>
                    <a:lnTo>
                      <a:pt x="197" y="872"/>
                    </a:lnTo>
                    <a:lnTo>
                      <a:pt x="197" y="870"/>
                    </a:lnTo>
                    <a:lnTo>
                      <a:pt x="196" y="868"/>
                    </a:lnTo>
                    <a:lnTo>
                      <a:pt x="194" y="866"/>
                    </a:lnTo>
                    <a:lnTo>
                      <a:pt x="192" y="866"/>
                    </a:lnTo>
                    <a:lnTo>
                      <a:pt x="192" y="864"/>
                    </a:lnTo>
                    <a:lnTo>
                      <a:pt x="190" y="864"/>
                    </a:lnTo>
                    <a:lnTo>
                      <a:pt x="190" y="862"/>
                    </a:lnTo>
                    <a:lnTo>
                      <a:pt x="192" y="862"/>
                    </a:lnTo>
                    <a:lnTo>
                      <a:pt x="192" y="860"/>
                    </a:lnTo>
                    <a:lnTo>
                      <a:pt x="192" y="858"/>
                    </a:lnTo>
                    <a:lnTo>
                      <a:pt x="192" y="857"/>
                    </a:lnTo>
                    <a:lnTo>
                      <a:pt x="190" y="857"/>
                    </a:lnTo>
                    <a:lnTo>
                      <a:pt x="188" y="855"/>
                    </a:lnTo>
                    <a:lnTo>
                      <a:pt x="188" y="853"/>
                    </a:lnTo>
                    <a:close/>
                    <a:moveTo>
                      <a:pt x="282" y="1310"/>
                    </a:moveTo>
                    <a:lnTo>
                      <a:pt x="282" y="1308"/>
                    </a:lnTo>
                    <a:lnTo>
                      <a:pt x="284" y="1308"/>
                    </a:lnTo>
                    <a:lnTo>
                      <a:pt x="284" y="1306"/>
                    </a:lnTo>
                    <a:lnTo>
                      <a:pt x="286" y="1304"/>
                    </a:lnTo>
                    <a:lnTo>
                      <a:pt x="284" y="1304"/>
                    </a:lnTo>
                    <a:lnTo>
                      <a:pt x="284" y="1302"/>
                    </a:lnTo>
                    <a:lnTo>
                      <a:pt x="284" y="1300"/>
                    </a:lnTo>
                    <a:lnTo>
                      <a:pt x="286" y="1300"/>
                    </a:lnTo>
                    <a:lnTo>
                      <a:pt x="286" y="1298"/>
                    </a:lnTo>
                    <a:lnTo>
                      <a:pt x="288" y="1298"/>
                    </a:lnTo>
                    <a:lnTo>
                      <a:pt x="290" y="1298"/>
                    </a:lnTo>
                    <a:lnTo>
                      <a:pt x="292" y="1298"/>
                    </a:lnTo>
                    <a:lnTo>
                      <a:pt x="294" y="1298"/>
                    </a:lnTo>
                    <a:lnTo>
                      <a:pt x="294" y="1300"/>
                    </a:lnTo>
                    <a:lnTo>
                      <a:pt x="295" y="1300"/>
                    </a:lnTo>
                    <a:lnTo>
                      <a:pt x="297" y="1300"/>
                    </a:lnTo>
                    <a:lnTo>
                      <a:pt x="295" y="1300"/>
                    </a:lnTo>
                    <a:lnTo>
                      <a:pt x="295" y="1298"/>
                    </a:lnTo>
                    <a:lnTo>
                      <a:pt x="295" y="1296"/>
                    </a:lnTo>
                    <a:lnTo>
                      <a:pt x="295" y="1294"/>
                    </a:lnTo>
                    <a:lnTo>
                      <a:pt x="294" y="1294"/>
                    </a:lnTo>
                    <a:lnTo>
                      <a:pt x="294" y="1292"/>
                    </a:lnTo>
                    <a:lnTo>
                      <a:pt x="295" y="1292"/>
                    </a:lnTo>
                    <a:lnTo>
                      <a:pt x="295" y="1290"/>
                    </a:lnTo>
                    <a:lnTo>
                      <a:pt x="297" y="1290"/>
                    </a:lnTo>
                    <a:lnTo>
                      <a:pt x="297" y="1289"/>
                    </a:lnTo>
                    <a:lnTo>
                      <a:pt x="299" y="1289"/>
                    </a:lnTo>
                    <a:lnTo>
                      <a:pt x="299" y="1290"/>
                    </a:lnTo>
                    <a:lnTo>
                      <a:pt x="301" y="1290"/>
                    </a:lnTo>
                    <a:lnTo>
                      <a:pt x="301" y="1292"/>
                    </a:lnTo>
                    <a:lnTo>
                      <a:pt x="303" y="1292"/>
                    </a:lnTo>
                    <a:lnTo>
                      <a:pt x="303" y="1294"/>
                    </a:lnTo>
                    <a:lnTo>
                      <a:pt x="303" y="1296"/>
                    </a:lnTo>
                    <a:lnTo>
                      <a:pt x="305" y="1296"/>
                    </a:lnTo>
                    <a:lnTo>
                      <a:pt x="303" y="1296"/>
                    </a:lnTo>
                    <a:lnTo>
                      <a:pt x="303" y="1298"/>
                    </a:lnTo>
                    <a:lnTo>
                      <a:pt x="303" y="1300"/>
                    </a:lnTo>
                    <a:lnTo>
                      <a:pt x="303" y="1302"/>
                    </a:lnTo>
                    <a:lnTo>
                      <a:pt x="303" y="1304"/>
                    </a:lnTo>
                    <a:lnTo>
                      <a:pt x="303" y="1306"/>
                    </a:lnTo>
                    <a:lnTo>
                      <a:pt x="303" y="1308"/>
                    </a:lnTo>
                    <a:lnTo>
                      <a:pt x="303" y="1310"/>
                    </a:lnTo>
                    <a:lnTo>
                      <a:pt x="301" y="1310"/>
                    </a:lnTo>
                    <a:lnTo>
                      <a:pt x="301" y="1312"/>
                    </a:lnTo>
                    <a:lnTo>
                      <a:pt x="299" y="1312"/>
                    </a:lnTo>
                    <a:lnTo>
                      <a:pt x="297" y="1310"/>
                    </a:lnTo>
                    <a:lnTo>
                      <a:pt x="295" y="1310"/>
                    </a:lnTo>
                    <a:lnTo>
                      <a:pt x="295" y="1308"/>
                    </a:lnTo>
                    <a:lnTo>
                      <a:pt x="295" y="1310"/>
                    </a:lnTo>
                    <a:lnTo>
                      <a:pt x="294" y="1310"/>
                    </a:lnTo>
                    <a:lnTo>
                      <a:pt x="292" y="1310"/>
                    </a:lnTo>
                    <a:lnTo>
                      <a:pt x="292" y="1312"/>
                    </a:lnTo>
                    <a:lnTo>
                      <a:pt x="290" y="1312"/>
                    </a:lnTo>
                    <a:lnTo>
                      <a:pt x="290" y="1313"/>
                    </a:lnTo>
                    <a:lnTo>
                      <a:pt x="288" y="1313"/>
                    </a:lnTo>
                    <a:lnTo>
                      <a:pt x="286" y="1313"/>
                    </a:lnTo>
                    <a:lnTo>
                      <a:pt x="284" y="1313"/>
                    </a:lnTo>
                    <a:lnTo>
                      <a:pt x="282" y="1313"/>
                    </a:lnTo>
                    <a:lnTo>
                      <a:pt x="282" y="1312"/>
                    </a:lnTo>
                    <a:lnTo>
                      <a:pt x="282" y="1310"/>
                    </a:lnTo>
                    <a:close/>
                    <a:moveTo>
                      <a:pt x="510" y="1223"/>
                    </a:moveTo>
                    <a:lnTo>
                      <a:pt x="510" y="1221"/>
                    </a:lnTo>
                    <a:lnTo>
                      <a:pt x="512" y="1221"/>
                    </a:lnTo>
                    <a:lnTo>
                      <a:pt x="512" y="1219"/>
                    </a:lnTo>
                    <a:lnTo>
                      <a:pt x="512" y="1218"/>
                    </a:lnTo>
                    <a:lnTo>
                      <a:pt x="514" y="1218"/>
                    </a:lnTo>
                    <a:lnTo>
                      <a:pt x="514" y="1216"/>
                    </a:lnTo>
                    <a:lnTo>
                      <a:pt x="512" y="1216"/>
                    </a:lnTo>
                    <a:lnTo>
                      <a:pt x="514" y="1216"/>
                    </a:lnTo>
                    <a:lnTo>
                      <a:pt x="514" y="1214"/>
                    </a:lnTo>
                    <a:lnTo>
                      <a:pt x="516" y="1214"/>
                    </a:lnTo>
                    <a:lnTo>
                      <a:pt x="518" y="1214"/>
                    </a:lnTo>
                    <a:lnTo>
                      <a:pt x="520" y="1214"/>
                    </a:lnTo>
                    <a:lnTo>
                      <a:pt x="520" y="1216"/>
                    </a:lnTo>
                    <a:lnTo>
                      <a:pt x="520" y="1214"/>
                    </a:lnTo>
                    <a:lnTo>
                      <a:pt x="522" y="1216"/>
                    </a:lnTo>
                    <a:lnTo>
                      <a:pt x="524" y="1216"/>
                    </a:lnTo>
                    <a:lnTo>
                      <a:pt x="526" y="1216"/>
                    </a:lnTo>
                    <a:lnTo>
                      <a:pt x="526" y="1218"/>
                    </a:lnTo>
                    <a:lnTo>
                      <a:pt x="528" y="1218"/>
                    </a:lnTo>
                    <a:lnTo>
                      <a:pt x="530" y="1218"/>
                    </a:lnTo>
                    <a:lnTo>
                      <a:pt x="532" y="1218"/>
                    </a:lnTo>
                    <a:lnTo>
                      <a:pt x="532" y="1219"/>
                    </a:lnTo>
                    <a:lnTo>
                      <a:pt x="534" y="1219"/>
                    </a:lnTo>
                    <a:lnTo>
                      <a:pt x="534" y="1221"/>
                    </a:lnTo>
                    <a:lnTo>
                      <a:pt x="535" y="1221"/>
                    </a:lnTo>
                    <a:lnTo>
                      <a:pt x="535" y="1223"/>
                    </a:lnTo>
                    <a:lnTo>
                      <a:pt x="535" y="1225"/>
                    </a:lnTo>
                    <a:lnTo>
                      <a:pt x="534" y="1225"/>
                    </a:lnTo>
                    <a:lnTo>
                      <a:pt x="532" y="1225"/>
                    </a:lnTo>
                    <a:lnTo>
                      <a:pt x="530" y="1227"/>
                    </a:lnTo>
                    <a:lnTo>
                      <a:pt x="528" y="1227"/>
                    </a:lnTo>
                    <a:lnTo>
                      <a:pt x="528" y="1229"/>
                    </a:lnTo>
                    <a:lnTo>
                      <a:pt x="526" y="1229"/>
                    </a:lnTo>
                    <a:lnTo>
                      <a:pt x="526" y="1231"/>
                    </a:lnTo>
                    <a:lnTo>
                      <a:pt x="524" y="1229"/>
                    </a:lnTo>
                    <a:lnTo>
                      <a:pt x="522" y="1229"/>
                    </a:lnTo>
                    <a:lnTo>
                      <a:pt x="522" y="1231"/>
                    </a:lnTo>
                    <a:lnTo>
                      <a:pt x="520" y="1231"/>
                    </a:lnTo>
                    <a:lnTo>
                      <a:pt x="520" y="1229"/>
                    </a:lnTo>
                    <a:lnTo>
                      <a:pt x="518" y="1229"/>
                    </a:lnTo>
                    <a:lnTo>
                      <a:pt x="518" y="1227"/>
                    </a:lnTo>
                    <a:lnTo>
                      <a:pt x="518" y="1225"/>
                    </a:lnTo>
                    <a:lnTo>
                      <a:pt x="516" y="1225"/>
                    </a:lnTo>
                    <a:lnTo>
                      <a:pt x="514" y="1225"/>
                    </a:lnTo>
                    <a:lnTo>
                      <a:pt x="512" y="1225"/>
                    </a:lnTo>
                    <a:lnTo>
                      <a:pt x="512" y="1223"/>
                    </a:lnTo>
                    <a:lnTo>
                      <a:pt x="510" y="1223"/>
                    </a:lnTo>
                    <a:close/>
                    <a:moveTo>
                      <a:pt x="274" y="1064"/>
                    </a:moveTo>
                    <a:lnTo>
                      <a:pt x="274" y="1062"/>
                    </a:lnTo>
                    <a:lnTo>
                      <a:pt x="276" y="1062"/>
                    </a:lnTo>
                    <a:lnTo>
                      <a:pt x="278" y="1060"/>
                    </a:lnTo>
                    <a:lnTo>
                      <a:pt x="280" y="1060"/>
                    </a:lnTo>
                    <a:lnTo>
                      <a:pt x="282" y="1060"/>
                    </a:lnTo>
                    <a:lnTo>
                      <a:pt x="284" y="1060"/>
                    </a:lnTo>
                    <a:lnTo>
                      <a:pt x="284" y="1058"/>
                    </a:lnTo>
                    <a:lnTo>
                      <a:pt x="286" y="1058"/>
                    </a:lnTo>
                    <a:lnTo>
                      <a:pt x="288" y="1058"/>
                    </a:lnTo>
                    <a:lnTo>
                      <a:pt x="290" y="1058"/>
                    </a:lnTo>
                    <a:lnTo>
                      <a:pt x="290" y="1060"/>
                    </a:lnTo>
                    <a:lnTo>
                      <a:pt x="290" y="1062"/>
                    </a:lnTo>
                    <a:lnTo>
                      <a:pt x="290" y="1064"/>
                    </a:lnTo>
                    <a:lnTo>
                      <a:pt x="288" y="1064"/>
                    </a:lnTo>
                    <a:lnTo>
                      <a:pt x="288" y="1066"/>
                    </a:lnTo>
                    <a:lnTo>
                      <a:pt x="288" y="1068"/>
                    </a:lnTo>
                    <a:lnTo>
                      <a:pt x="286" y="1070"/>
                    </a:lnTo>
                    <a:lnTo>
                      <a:pt x="284" y="1070"/>
                    </a:lnTo>
                    <a:lnTo>
                      <a:pt x="284" y="1072"/>
                    </a:lnTo>
                    <a:lnTo>
                      <a:pt x="282" y="1072"/>
                    </a:lnTo>
                    <a:lnTo>
                      <a:pt x="282" y="1074"/>
                    </a:lnTo>
                    <a:lnTo>
                      <a:pt x="280" y="1075"/>
                    </a:lnTo>
                    <a:lnTo>
                      <a:pt x="278" y="1075"/>
                    </a:lnTo>
                    <a:lnTo>
                      <a:pt x="276" y="1075"/>
                    </a:lnTo>
                    <a:lnTo>
                      <a:pt x="274" y="1075"/>
                    </a:lnTo>
                    <a:lnTo>
                      <a:pt x="274" y="1074"/>
                    </a:lnTo>
                    <a:lnTo>
                      <a:pt x="274" y="1072"/>
                    </a:lnTo>
                    <a:lnTo>
                      <a:pt x="276" y="1070"/>
                    </a:lnTo>
                    <a:lnTo>
                      <a:pt x="278" y="1070"/>
                    </a:lnTo>
                    <a:lnTo>
                      <a:pt x="276" y="1070"/>
                    </a:lnTo>
                    <a:lnTo>
                      <a:pt x="274" y="1068"/>
                    </a:lnTo>
                    <a:lnTo>
                      <a:pt x="274" y="1066"/>
                    </a:lnTo>
                    <a:lnTo>
                      <a:pt x="274" y="1064"/>
                    </a:lnTo>
                    <a:close/>
                    <a:moveTo>
                      <a:pt x="845" y="962"/>
                    </a:moveTo>
                    <a:lnTo>
                      <a:pt x="845" y="960"/>
                    </a:lnTo>
                    <a:lnTo>
                      <a:pt x="845" y="958"/>
                    </a:lnTo>
                    <a:lnTo>
                      <a:pt x="847" y="956"/>
                    </a:lnTo>
                    <a:lnTo>
                      <a:pt x="848" y="956"/>
                    </a:lnTo>
                    <a:lnTo>
                      <a:pt x="850" y="956"/>
                    </a:lnTo>
                    <a:lnTo>
                      <a:pt x="852" y="956"/>
                    </a:lnTo>
                    <a:lnTo>
                      <a:pt x="854" y="956"/>
                    </a:lnTo>
                    <a:lnTo>
                      <a:pt x="856" y="956"/>
                    </a:lnTo>
                    <a:lnTo>
                      <a:pt x="858" y="956"/>
                    </a:lnTo>
                    <a:lnTo>
                      <a:pt x="860" y="956"/>
                    </a:lnTo>
                    <a:lnTo>
                      <a:pt x="860" y="958"/>
                    </a:lnTo>
                    <a:lnTo>
                      <a:pt x="862" y="958"/>
                    </a:lnTo>
                    <a:lnTo>
                      <a:pt x="862" y="960"/>
                    </a:lnTo>
                    <a:lnTo>
                      <a:pt x="864" y="960"/>
                    </a:lnTo>
                    <a:lnTo>
                      <a:pt x="864" y="962"/>
                    </a:lnTo>
                    <a:lnTo>
                      <a:pt x="862" y="964"/>
                    </a:lnTo>
                    <a:lnTo>
                      <a:pt x="860" y="964"/>
                    </a:lnTo>
                    <a:lnTo>
                      <a:pt x="860" y="966"/>
                    </a:lnTo>
                    <a:lnTo>
                      <a:pt x="858" y="968"/>
                    </a:lnTo>
                    <a:lnTo>
                      <a:pt x="856" y="966"/>
                    </a:lnTo>
                    <a:lnTo>
                      <a:pt x="854" y="966"/>
                    </a:lnTo>
                    <a:lnTo>
                      <a:pt x="852" y="966"/>
                    </a:lnTo>
                    <a:lnTo>
                      <a:pt x="850" y="966"/>
                    </a:lnTo>
                    <a:lnTo>
                      <a:pt x="850" y="968"/>
                    </a:lnTo>
                    <a:lnTo>
                      <a:pt x="848" y="968"/>
                    </a:lnTo>
                    <a:lnTo>
                      <a:pt x="847" y="968"/>
                    </a:lnTo>
                    <a:lnTo>
                      <a:pt x="847" y="966"/>
                    </a:lnTo>
                    <a:lnTo>
                      <a:pt x="845" y="966"/>
                    </a:lnTo>
                    <a:lnTo>
                      <a:pt x="845" y="964"/>
                    </a:lnTo>
                    <a:lnTo>
                      <a:pt x="845" y="962"/>
                    </a:lnTo>
                    <a:close/>
                    <a:moveTo>
                      <a:pt x="205" y="1335"/>
                    </a:moveTo>
                    <a:lnTo>
                      <a:pt x="205" y="1333"/>
                    </a:lnTo>
                    <a:lnTo>
                      <a:pt x="205" y="1331"/>
                    </a:lnTo>
                    <a:lnTo>
                      <a:pt x="207" y="1331"/>
                    </a:lnTo>
                    <a:lnTo>
                      <a:pt x="207" y="1329"/>
                    </a:lnTo>
                    <a:lnTo>
                      <a:pt x="209" y="1327"/>
                    </a:lnTo>
                    <a:lnTo>
                      <a:pt x="211" y="1327"/>
                    </a:lnTo>
                    <a:lnTo>
                      <a:pt x="211" y="1325"/>
                    </a:lnTo>
                    <a:lnTo>
                      <a:pt x="213" y="1325"/>
                    </a:lnTo>
                    <a:lnTo>
                      <a:pt x="215" y="1325"/>
                    </a:lnTo>
                    <a:lnTo>
                      <a:pt x="217" y="1325"/>
                    </a:lnTo>
                    <a:lnTo>
                      <a:pt x="217" y="1327"/>
                    </a:lnTo>
                    <a:lnTo>
                      <a:pt x="219" y="1327"/>
                    </a:lnTo>
                    <a:lnTo>
                      <a:pt x="221" y="1327"/>
                    </a:lnTo>
                    <a:lnTo>
                      <a:pt x="221" y="1329"/>
                    </a:lnTo>
                    <a:lnTo>
                      <a:pt x="221" y="1331"/>
                    </a:lnTo>
                    <a:lnTo>
                      <a:pt x="221" y="1333"/>
                    </a:lnTo>
                    <a:lnTo>
                      <a:pt x="219" y="1333"/>
                    </a:lnTo>
                    <a:lnTo>
                      <a:pt x="219" y="1335"/>
                    </a:lnTo>
                    <a:lnTo>
                      <a:pt x="217" y="1335"/>
                    </a:lnTo>
                    <a:lnTo>
                      <a:pt x="217" y="1337"/>
                    </a:lnTo>
                    <a:lnTo>
                      <a:pt x="215" y="1337"/>
                    </a:lnTo>
                    <a:lnTo>
                      <a:pt x="213" y="1337"/>
                    </a:lnTo>
                    <a:lnTo>
                      <a:pt x="213" y="1338"/>
                    </a:lnTo>
                    <a:lnTo>
                      <a:pt x="211" y="1338"/>
                    </a:lnTo>
                    <a:lnTo>
                      <a:pt x="209" y="1338"/>
                    </a:lnTo>
                    <a:lnTo>
                      <a:pt x="207" y="1338"/>
                    </a:lnTo>
                    <a:lnTo>
                      <a:pt x="207" y="1337"/>
                    </a:lnTo>
                    <a:lnTo>
                      <a:pt x="205" y="1337"/>
                    </a:lnTo>
                    <a:lnTo>
                      <a:pt x="205" y="1335"/>
                    </a:lnTo>
                    <a:close/>
                    <a:moveTo>
                      <a:pt x="2" y="1369"/>
                    </a:moveTo>
                    <a:lnTo>
                      <a:pt x="2" y="1367"/>
                    </a:lnTo>
                    <a:lnTo>
                      <a:pt x="4" y="1367"/>
                    </a:lnTo>
                    <a:lnTo>
                      <a:pt x="4" y="1365"/>
                    </a:lnTo>
                    <a:lnTo>
                      <a:pt x="5" y="1365"/>
                    </a:lnTo>
                    <a:lnTo>
                      <a:pt x="5" y="1367"/>
                    </a:lnTo>
                    <a:lnTo>
                      <a:pt x="7" y="1367"/>
                    </a:lnTo>
                    <a:lnTo>
                      <a:pt x="7" y="1369"/>
                    </a:lnTo>
                    <a:lnTo>
                      <a:pt x="9" y="1369"/>
                    </a:lnTo>
                    <a:lnTo>
                      <a:pt x="9" y="1367"/>
                    </a:lnTo>
                    <a:lnTo>
                      <a:pt x="11" y="1367"/>
                    </a:lnTo>
                    <a:lnTo>
                      <a:pt x="13" y="1367"/>
                    </a:lnTo>
                    <a:lnTo>
                      <a:pt x="15" y="1367"/>
                    </a:lnTo>
                    <a:lnTo>
                      <a:pt x="15" y="1365"/>
                    </a:lnTo>
                    <a:lnTo>
                      <a:pt x="17" y="1365"/>
                    </a:lnTo>
                    <a:lnTo>
                      <a:pt x="19" y="1365"/>
                    </a:lnTo>
                    <a:lnTo>
                      <a:pt x="21" y="1365"/>
                    </a:lnTo>
                    <a:lnTo>
                      <a:pt x="23" y="1367"/>
                    </a:lnTo>
                    <a:lnTo>
                      <a:pt x="25" y="1367"/>
                    </a:lnTo>
                    <a:lnTo>
                      <a:pt x="25" y="1369"/>
                    </a:lnTo>
                    <a:lnTo>
                      <a:pt x="25" y="1371"/>
                    </a:lnTo>
                    <a:lnTo>
                      <a:pt x="23" y="1371"/>
                    </a:lnTo>
                    <a:lnTo>
                      <a:pt x="23" y="1373"/>
                    </a:lnTo>
                    <a:lnTo>
                      <a:pt x="21" y="1373"/>
                    </a:lnTo>
                    <a:lnTo>
                      <a:pt x="19" y="1373"/>
                    </a:lnTo>
                    <a:lnTo>
                      <a:pt x="17" y="1373"/>
                    </a:lnTo>
                    <a:lnTo>
                      <a:pt x="15" y="1373"/>
                    </a:lnTo>
                    <a:lnTo>
                      <a:pt x="15" y="1375"/>
                    </a:lnTo>
                    <a:lnTo>
                      <a:pt x="13" y="1375"/>
                    </a:lnTo>
                    <a:lnTo>
                      <a:pt x="13" y="1373"/>
                    </a:lnTo>
                    <a:lnTo>
                      <a:pt x="13" y="1375"/>
                    </a:lnTo>
                    <a:lnTo>
                      <a:pt x="11" y="1375"/>
                    </a:lnTo>
                    <a:lnTo>
                      <a:pt x="11" y="1373"/>
                    </a:lnTo>
                    <a:lnTo>
                      <a:pt x="9" y="1373"/>
                    </a:lnTo>
                    <a:lnTo>
                      <a:pt x="9" y="1371"/>
                    </a:lnTo>
                    <a:lnTo>
                      <a:pt x="7" y="1371"/>
                    </a:lnTo>
                    <a:lnTo>
                      <a:pt x="7" y="1373"/>
                    </a:lnTo>
                    <a:lnTo>
                      <a:pt x="5" y="1373"/>
                    </a:lnTo>
                    <a:lnTo>
                      <a:pt x="4" y="1373"/>
                    </a:lnTo>
                    <a:lnTo>
                      <a:pt x="2" y="1371"/>
                    </a:lnTo>
                    <a:lnTo>
                      <a:pt x="2" y="1369"/>
                    </a:lnTo>
                    <a:close/>
                    <a:moveTo>
                      <a:pt x="261" y="1319"/>
                    </a:moveTo>
                    <a:lnTo>
                      <a:pt x="263" y="1317"/>
                    </a:lnTo>
                    <a:lnTo>
                      <a:pt x="263" y="1315"/>
                    </a:lnTo>
                    <a:lnTo>
                      <a:pt x="263" y="1313"/>
                    </a:lnTo>
                    <a:lnTo>
                      <a:pt x="265" y="1313"/>
                    </a:lnTo>
                    <a:lnTo>
                      <a:pt x="265" y="1312"/>
                    </a:lnTo>
                    <a:lnTo>
                      <a:pt x="267" y="1312"/>
                    </a:lnTo>
                    <a:lnTo>
                      <a:pt x="267" y="1310"/>
                    </a:lnTo>
                    <a:lnTo>
                      <a:pt x="269" y="1310"/>
                    </a:lnTo>
                    <a:lnTo>
                      <a:pt x="270" y="1310"/>
                    </a:lnTo>
                    <a:lnTo>
                      <a:pt x="272" y="1310"/>
                    </a:lnTo>
                    <a:lnTo>
                      <a:pt x="274" y="1310"/>
                    </a:lnTo>
                    <a:lnTo>
                      <a:pt x="274" y="1312"/>
                    </a:lnTo>
                    <a:lnTo>
                      <a:pt x="276" y="1312"/>
                    </a:lnTo>
                    <a:lnTo>
                      <a:pt x="276" y="1313"/>
                    </a:lnTo>
                    <a:lnTo>
                      <a:pt x="276" y="1315"/>
                    </a:lnTo>
                    <a:lnTo>
                      <a:pt x="274" y="1315"/>
                    </a:lnTo>
                    <a:lnTo>
                      <a:pt x="274" y="1317"/>
                    </a:lnTo>
                    <a:lnTo>
                      <a:pt x="274" y="1319"/>
                    </a:lnTo>
                    <a:lnTo>
                      <a:pt x="272" y="1319"/>
                    </a:lnTo>
                    <a:lnTo>
                      <a:pt x="270" y="1319"/>
                    </a:lnTo>
                    <a:lnTo>
                      <a:pt x="269" y="1319"/>
                    </a:lnTo>
                    <a:lnTo>
                      <a:pt x="269" y="1321"/>
                    </a:lnTo>
                    <a:lnTo>
                      <a:pt x="267" y="1323"/>
                    </a:lnTo>
                    <a:lnTo>
                      <a:pt x="265" y="1323"/>
                    </a:lnTo>
                    <a:lnTo>
                      <a:pt x="265" y="1321"/>
                    </a:lnTo>
                    <a:lnTo>
                      <a:pt x="263" y="1321"/>
                    </a:lnTo>
                    <a:lnTo>
                      <a:pt x="261" y="1319"/>
                    </a:lnTo>
                    <a:close/>
                    <a:moveTo>
                      <a:pt x="704" y="1123"/>
                    </a:moveTo>
                    <a:lnTo>
                      <a:pt x="704" y="1122"/>
                    </a:lnTo>
                    <a:lnTo>
                      <a:pt x="704" y="1120"/>
                    </a:lnTo>
                    <a:lnTo>
                      <a:pt x="706" y="1118"/>
                    </a:lnTo>
                    <a:lnTo>
                      <a:pt x="708" y="1118"/>
                    </a:lnTo>
                    <a:lnTo>
                      <a:pt x="710" y="1118"/>
                    </a:lnTo>
                    <a:lnTo>
                      <a:pt x="712" y="1120"/>
                    </a:lnTo>
                    <a:lnTo>
                      <a:pt x="712" y="1122"/>
                    </a:lnTo>
                    <a:lnTo>
                      <a:pt x="712" y="1123"/>
                    </a:lnTo>
                    <a:lnTo>
                      <a:pt x="712" y="1125"/>
                    </a:lnTo>
                    <a:lnTo>
                      <a:pt x="714" y="1125"/>
                    </a:lnTo>
                    <a:lnTo>
                      <a:pt x="714" y="1127"/>
                    </a:lnTo>
                    <a:lnTo>
                      <a:pt x="716" y="1127"/>
                    </a:lnTo>
                    <a:lnTo>
                      <a:pt x="716" y="1129"/>
                    </a:lnTo>
                    <a:lnTo>
                      <a:pt x="716" y="1131"/>
                    </a:lnTo>
                    <a:lnTo>
                      <a:pt x="714" y="1133"/>
                    </a:lnTo>
                    <a:lnTo>
                      <a:pt x="714" y="1135"/>
                    </a:lnTo>
                    <a:lnTo>
                      <a:pt x="712" y="1135"/>
                    </a:lnTo>
                    <a:lnTo>
                      <a:pt x="710" y="1135"/>
                    </a:lnTo>
                    <a:lnTo>
                      <a:pt x="708" y="1135"/>
                    </a:lnTo>
                    <a:lnTo>
                      <a:pt x="706" y="1135"/>
                    </a:lnTo>
                    <a:lnTo>
                      <a:pt x="706" y="1133"/>
                    </a:lnTo>
                    <a:lnTo>
                      <a:pt x="706" y="1131"/>
                    </a:lnTo>
                    <a:lnTo>
                      <a:pt x="706" y="1129"/>
                    </a:lnTo>
                    <a:lnTo>
                      <a:pt x="706" y="1127"/>
                    </a:lnTo>
                    <a:lnTo>
                      <a:pt x="704" y="1127"/>
                    </a:lnTo>
                    <a:lnTo>
                      <a:pt x="704" y="1125"/>
                    </a:lnTo>
                    <a:lnTo>
                      <a:pt x="704" y="1123"/>
                    </a:lnTo>
                    <a:close/>
                    <a:moveTo>
                      <a:pt x="589" y="976"/>
                    </a:moveTo>
                    <a:lnTo>
                      <a:pt x="589" y="974"/>
                    </a:lnTo>
                    <a:lnTo>
                      <a:pt x="589" y="972"/>
                    </a:lnTo>
                    <a:lnTo>
                      <a:pt x="591" y="972"/>
                    </a:lnTo>
                    <a:lnTo>
                      <a:pt x="591" y="970"/>
                    </a:lnTo>
                    <a:lnTo>
                      <a:pt x="593" y="970"/>
                    </a:lnTo>
                    <a:lnTo>
                      <a:pt x="595" y="970"/>
                    </a:lnTo>
                    <a:lnTo>
                      <a:pt x="597" y="970"/>
                    </a:lnTo>
                    <a:lnTo>
                      <a:pt x="599" y="970"/>
                    </a:lnTo>
                    <a:lnTo>
                      <a:pt x="599" y="972"/>
                    </a:lnTo>
                    <a:lnTo>
                      <a:pt x="601" y="972"/>
                    </a:lnTo>
                    <a:lnTo>
                      <a:pt x="603" y="972"/>
                    </a:lnTo>
                    <a:lnTo>
                      <a:pt x="603" y="974"/>
                    </a:lnTo>
                    <a:lnTo>
                      <a:pt x="603" y="976"/>
                    </a:lnTo>
                    <a:lnTo>
                      <a:pt x="603" y="978"/>
                    </a:lnTo>
                    <a:lnTo>
                      <a:pt x="601" y="978"/>
                    </a:lnTo>
                    <a:lnTo>
                      <a:pt x="601" y="979"/>
                    </a:lnTo>
                    <a:lnTo>
                      <a:pt x="601" y="981"/>
                    </a:lnTo>
                    <a:lnTo>
                      <a:pt x="599" y="981"/>
                    </a:lnTo>
                    <a:lnTo>
                      <a:pt x="599" y="983"/>
                    </a:lnTo>
                    <a:lnTo>
                      <a:pt x="599" y="985"/>
                    </a:lnTo>
                    <a:lnTo>
                      <a:pt x="597" y="985"/>
                    </a:lnTo>
                    <a:lnTo>
                      <a:pt x="595" y="985"/>
                    </a:lnTo>
                    <a:lnTo>
                      <a:pt x="593" y="983"/>
                    </a:lnTo>
                    <a:lnTo>
                      <a:pt x="593" y="981"/>
                    </a:lnTo>
                    <a:lnTo>
                      <a:pt x="593" y="979"/>
                    </a:lnTo>
                    <a:lnTo>
                      <a:pt x="595" y="979"/>
                    </a:lnTo>
                    <a:lnTo>
                      <a:pt x="593" y="979"/>
                    </a:lnTo>
                    <a:lnTo>
                      <a:pt x="591" y="979"/>
                    </a:lnTo>
                    <a:lnTo>
                      <a:pt x="589" y="978"/>
                    </a:lnTo>
                    <a:lnTo>
                      <a:pt x="589" y="976"/>
                    </a:lnTo>
                    <a:close/>
                    <a:moveTo>
                      <a:pt x="0" y="1385"/>
                    </a:moveTo>
                    <a:lnTo>
                      <a:pt x="0" y="1383"/>
                    </a:lnTo>
                    <a:lnTo>
                      <a:pt x="2" y="1383"/>
                    </a:lnTo>
                    <a:lnTo>
                      <a:pt x="2" y="1381"/>
                    </a:lnTo>
                    <a:lnTo>
                      <a:pt x="4" y="1381"/>
                    </a:lnTo>
                    <a:lnTo>
                      <a:pt x="4" y="1379"/>
                    </a:lnTo>
                    <a:lnTo>
                      <a:pt x="5" y="1377"/>
                    </a:lnTo>
                    <a:lnTo>
                      <a:pt x="7" y="1375"/>
                    </a:lnTo>
                    <a:lnTo>
                      <a:pt x="9" y="1377"/>
                    </a:lnTo>
                    <a:lnTo>
                      <a:pt x="11" y="1377"/>
                    </a:lnTo>
                    <a:lnTo>
                      <a:pt x="11" y="1379"/>
                    </a:lnTo>
                    <a:lnTo>
                      <a:pt x="11" y="1381"/>
                    </a:lnTo>
                    <a:lnTo>
                      <a:pt x="11" y="1383"/>
                    </a:lnTo>
                    <a:lnTo>
                      <a:pt x="11" y="1385"/>
                    </a:lnTo>
                    <a:lnTo>
                      <a:pt x="9" y="1385"/>
                    </a:lnTo>
                    <a:lnTo>
                      <a:pt x="7" y="1386"/>
                    </a:lnTo>
                    <a:lnTo>
                      <a:pt x="5" y="1388"/>
                    </a:lnTo>
                    <a:lnTo>
                      <a:pt x="4" y="1390"/>
                    </a:lnTo>
                    <a:lnTo>
                      <a:pt x="2" y="1390"/>
                    </a:lnTo>
                    <a:lnTo>
                      <a:pt x="0" y="1388"/>
                    </a:lnTo>
                    <a:lnTo>
                      <a:pt x="0" y="1386"/>
                    </a:lnTo>
                    <a:lnTo>
                      <a:pt x="0" y="1385"/>
                    </a:lnTo>
                    <a:close/>
                    <a:moveTo>
                      <a:pt x="295" y="1098"/>
                    </a:moveTo>
                    <a:lnTo>
                      <a:pt x="295" y="1097"/>
                    </a:lnTo>
                    <a:lnTo>
                      <a:pt x="295" y="1095"/>
                    </a:lnTo>
                    <a:lnTo>
                      <a:pt x="297" y="1095"/>
                    </a:lnTo>
                    <a:lnTo>
                      <a:pt x="299" y="1095"/>
                    </a:lnTo>
                    <a:lnTo>
                      <a:pt x="301" y="1095"/>
                    </a:lnTo>
                    <a:lnTo>
                      <a:pt x="303" y="1095"/>
                    </a:lnTo>
                    <a:lnTo>
                      <a:pt x="305" y="1095"/>
                    </a:lnTo>
                    <a:lnTo>
                      <a:pt x="307" y="1095"/>
                    </a:lnTo>
                    <a:lnTo>
                      <a:pt x="307" y="1097"/>
                    </a:lnTo>
                    <a:lnTo>
                      <a:pt x="309" y="1097"/>
                    </a:lnTo>
                    <a:lnTo>
                      <a:pt x="311" y="1098"/>
                    </a:lnTo>
                    <a:lnTo>
                      <a:pt x="311" y="1100"/>
                    </a:lnTo>
                    <a:lnTo>
                      <a:pt x="309" y="1100"/>
                    </a:lnTo>
                    <a:lnTo>
                      <a:pt x="309" y="1102"/>
                    </a:lnTo>
                    <a:lnTo>
                      <a:pt x="307" y="1102"/>
                    </a:lnTo>
                    <a:lnTo>
                      <a:pt x="307" y="1104"/>
                    </a:lnTo>
                    <a:lnTo>
                      <a:pt x="305" y="1104"/>
                    </a:lnTo>
                    <a:lnTo>
                      <a:pt x="305" y="1106"/>
                    </a:lnTo>
                    <a:lnTo>
                      <a:pt x="303" y="1106"/>
                    </a:lnTo>
                    <a:lnTo>
                      <a:pt x="301" y="1104"/>
                    </a:lnTo>
                    <a:lnTo>
                      <a:pt x="299" y="1104"/>
                    </a:lnTo>
                    <a:lnTo>
                      <a:pt x="299" y="1102"/>
                    </a:lnTo>
                    <a:lnTo>
                      <a:pt x="297" y="1102"/>
                    </a:lnTo>
                    <a:lnTo>
                      <a:pt x="295" y="1100"/>
                    </a:lnTo>
                    <a:lnTo>
                      <a:pt x="295" y="1098"/>
                    </a:lnTo>
                    <a:close/>
                    <a:moveTo>
                      <a:pt x="608" y="1198"/>
                    </a:moveTo>
                    <a:lnTo>
                      <a:pt x="610" y="1198"/>
                    </a:lnTo>
                    <a:lnTo>
                      <a:pt x="610" y="1196"/>
                    </a:lnTo>
                    <a:lnTo>
                      <a:pt x="612" y="1196"/>
                    </a:lnTo>
                    <a:lnTo>
                      <a:pt x="612" y="1194"/>
                    </a:lnTo>
                    <a:lnTo>
                      <a:pt x="614" y="1194"/>
                    </a:lnTo>
                    <a:lnTo>
                      <a:pt x="616" y="1194"/>
                    </a:lnTo>
                    <a:lnTo>
                      <a:pt x="618" y="1194"/>
                    </a:lnTo>
                    <a:lnTo>
                      <a:pt x="618" y="1196"/>
                    </a:lnTo>
                    <a:lnTo>
                      <a:pt x="618" y="1194"/>
                    </a:lnTo>
                    <a:lnTo>
                      <a:pt x="620" y="1194"/>
                    </a:lnTo>
                    <a:lnTo>
                      <a:pt x="620" y="1196"/>
                    </a:lnTo>
                    <a:lnTo>
                      <a:pt x="622" y="1196"/>
                    </a:lnTo>
                    <a:lnTo>
                      <a:pt x="622" y="1198"/>
                    </a:lnTo>
                    <a:lnTo>
                      <a:pt x="624" y="1198"/>
                    </a:lnTo>
                    <a:lnTo>
                      <a:pt x="624" y="1200"/>
                    </a:lnTo>
                    <a:lnTo>
                      <a:pt x="624" y="1202"/>
                    </a:lnTo>
                    <a:lnTo>
                      <a:pt x="624" y="1204"/>
                    </a:lnTo>
                    <a:lnTo>
                      <a:pt x="622" y="1204"/>
                    </a:lnTo>
                    <a:lnTo>
                      <a:pt x="622" y="1206"/>
                    </a:lnTo>
                    <a:lnTo>
                      <a:pt x="620" y="1206"/>
                    </a:lnTo>
                    <a:lnTo>
                      <a:pt x="620" y="1204"/>
                    </a:lnTo>
                    <a:lnTo>
                      <a:pt x="618" y="1204"/>
                    </a:lnTo>
                    <a:lnTo>
                      <a:pt x="616" y="1204"/>
                    </a:lnTo>
                    <a:lnTo>
                      <a:pt x="616" y="1202"/>
                    </a:lnTo>
                    <a:lnTo>
                      <a:pt x="614" y="1202"/>
                    </a:lnTo>
                    <a:lnTo>
                      <a:pt x="612" y="1202"/>
                    </a:lnTo>
                    <a:lnTo>
                      <a:pt x="610" y="1202"/>
                    </a:lnTo>
                    <a:lnTo>
                      <a:pt x="610" y="1200"/>
                    </a:lnTo>
                    <a:lnTo>
                      <a:pt x="608" y="1200"/>
                    </a:lnTo>
                    <a:lnTo>
                      <a:pt x="608" y="1198"/>
                    </a:lnTo>
                    <a:close/>
                    <a:moveTo>
                      <a:pt x="737" y="1145"/>
                    </a:moveTo>
                    <a:lnTo>
                      <a:pt x="739" y="1143"/>
                    </a:lnTo>
                    <a:lnTo>
                      <a:pt x="741" y="1141"/>
                    </a:lnTo>
                    <a:lnTo>
                      <a:pt x="741" y="1139"/>
                    </a:lnTo>
                    <a:lnTo>
                      <a:pt x="743" y="1139"/>
                    </a:lnTo>
                    <a:lnTo>
                      <a:pt x="745" y="1137"/>
                    </a:lnTo>
                    <a:lnTo>
                      <a:pt x="747" y="1137"/>
                    </a:lnTo>
                    <a:lnTo>
                      <a:pt x="749" y="1139"/>
                    </a:lnTo>
                    <a:lnTo>
                      <a:pt x="751" y="1139"/>
                    </a:lnTo>
                    <a:lnTo>
                      <a:pt x="749" y="1141"/>
                    </a:lnTo>
                    <a:lnTo>
                      <a:pt x="749" y="1143"/>
                    </a:lnTo>
                    <a:lnTo>
                      <a:pt x="749" y="1146"/>
                    </a:lnTo>
                    <a:lnTo>
                      <a:pt x="749" y="1148"/>
                    </a:lnTo>
                    <a:lnTo>
                      <a:pt x="747" y="1150"/>
                    </a:lnTo>
                    <a:lnTo>
                      <a:pt x="745" y="1150"/>
                    </a:lnTo>
                    <a:lnTo>
                      <a:pt x="741" y="1148"/>
                    </a:lnTo>
                    <a:lnTo>
                      <a:pt x="739" y="1148"/>
                    </a:lnTo>
                    <a:lnTo>
                      <a:pt x="739" y="1146"/>
                    </a:lnTo>
                    <a:lnTo>
                      <a:pt x="737" y="1145"/>
                    </a:lnTo>
                    <a:close/>
                    <a:moveTo>
                      <a:pt x="1033" y="933"/>
                    </a:moveTo>
                    <a:lnTo>
                      <a:pt x="1033" y="931"/>
                    </a:lnTo>
                    <a:lnTo>
                      <a:pt x="1033" y="930"/>
                    </a:lnTo>
                    <a:lnTo>
                      <a:pt x="1035" y="930"/>
                    </a:lnTo>
                    <a:lnTo>
                      <a:pt x="1035" y="928"/>
                    </a:lnTo>
                    <a:lnTo>
                      <a:pt x="1035" y="926"/>
                    </a:lnTo>
                    <a:lnTo>
                      <a:pt x="1035" y="924"/>
                    </a:lnTo>
                    <a:lnTo>
                      <a:pt x="1035" y="922"/>
                    </a:lnTo>
                    <a:lnTo>
                      <a:pt x="1037" y="922"/>
                    </a:lnTo>
                    <a:lnTo>
                      <a:pt x="1037" y="920"/>
                    </a:lnTo>
                    <a:lnTo>
                      <a:pt x="1039" y="920"/>
                    </a:lnTo>
                    <a:lnTo>
                      <a:pt x="1039" y="922"/>
                    </a:lnTo>
                    <a:lnTo>
                      <a:pt x="1041" y="922"/>
                    </a:lnTo>
                    <a:lnTo>
                      <a:pt x="1041" y="924"/>
                    </a:lnTo>
                    <a:lnTo>
                      <a:pt x="1041" y="926"/>
                    </a:lnTo>
                    <a:lnTo>
                      <a:pt x="1042" y="926"/>
                    </a:lnTo>
                    <a:lnTo>
                      <a:pt x="1042" y="928"/>
                    </a:lnTo>
                    <a:lnTo>
                      <a:pt x="1042" y="930"/>
                    </a:lnTo>
                    <a:lnTo>
                      <a:pt x="1044" y="930"/>
                    </a:lnTo>
                    <a:lnTo>
                      <a:pt x="1044" y="931"/>
                    </a:lnTo>
                    <a:lnTo>
                      <a:pt x="1042" y="931"/>
                    </a:lnTo>
                    <a:lnTo>
                      <a:pt x="1042" y="933"/>
                    </a:lnTo>
                    <a:lnTo>
                      <a:pt x="1041" y="933"/>
                    </a:lnTo>
                    <a:lnTo>
                      <a:pt x="1041" y="935"/>
                    </a:lnTo>
                    <a:lnTo>
                      <a:pt x="1039" y="935"/>
                    </a:lnTo>
                    <a:lnTo>
                      <a:pt x="1037" y="935"/>
                    </a:lnTo>
                    <a:lnTo>
                      <a:pt x="1035" y="935"/>
                    </a:lnTo>
                    <a:lnTo>
                      <a:pt x="1033" y="935"/>
                    </a:lnTo>
                    <a:lnTo>
                      <a:pt x="1033" y="933"/>
                    </a:lnTo>
                    <a:close/>
                    <a:moveTo>
                      <a:pt x="247" y="1323"/>
                    </a:moveTo>
                    <a:lnTo>
                      <a:pt x="247" y="1321"/>
                    </a:lnTo>
                    <a:lnTo>
                      <a:pt x="247" y="1319"/>
                    </a:lnTo>
                    <a:lnTo>
                      <a:pt x="249" y="1319"/>
                    </a:lnTo>
                    <a:lnTo>
                      <a:pt x="249" y="1317"/>
                    </a:lnTo>
                    <a:lnTo>
                      <a:pt x="251" y="1317"/>
                    </a:lnTo>
                    <a:lnTo>
                      <a:pt x="251" y="1315"/>
                    </a:lnTo>
                    <a:lnTo>
                      <a:pt x="253" y="1315"/>
                    </a:lnTo>
                    <a:lnTo>
                      <a:pt x="255" y="1315"/>
                    </a:lnTo>
                    <a:lnTo>
                      <a:pt x="257" y="1315"/>
                    </a:lnTo>
                    <a:lnTo>
                      <a:pt x="259" y="1317"/>
                    </a:lnTo>
                    <a:lnTo>
                      <a:pt x="259" y="1319"/>
                    </a:lnTo>
                    <a:lnTo>
                      <a:pt x="257" y="1321"/>
                    </a:lnTo>
                    <a:lnTo>
                      <a:pt x="255" y="1321"/>
                    </a:lnTo>
                    <a:lnTo>
                      <a:pt x="255" y="1323"/>
                    </a:lnTo>
                    <a:lnTo>
                      <a:pt x="255" y="1325"/>
                    </a:lnTo>
                    <a:lnTo>
                      <a:pt x="255" y="1327"/>
                    </a:lnTo>
                    <a:lnTo>
                      <a:pt x="253" y="1327"/>
                    </a:lnTo>
                    <a:lnTo>
                      <a:pt x="251" y="1327"/>
                    </a:lnTo>
                    <a:lnTo>
                      <a:pt x="249" y="1327"/>
                    </a:lnTo>
                    <a:lnTo>
                      <a:pt x="247" y="1327"/>
                    </a:lnTo>
                    <a:lnTo>
                      <a:pt x="247" y="1325"/>
                    </a:lnTo>
                    <a:lnTo>
                      <a:pt x="247" y="1323"/>
                    </a:lnTo>
                    <a:close/>
                    <a:moveTo>
                      <a:pt x="7" y="1360"/>
                    </a:moveTo>
                    <a:lnTo>
                      <a:pt x="7" y="1358"/>
                    </a:lnTo>
                    <a:lnTo>
                      <a:pt x="9" y="1356"/>
                    </a:lnTo>
                    <a:lnTo>
                      <a:pt x="9" y="1354"/>
                    </a:lnTo>
                    <a:lnTo>
                      <a:pt x="11" y="1354"/>
                    </a:lnTo>
                    <a:lnTo>
                      <a:pt x="13" y="1354"/>
                    </a:lnTo>
                    <a:lnTo>
                      <a:pt x="15" y="1354"/>
                    </a:lnTo>
                    <a:lnTo>
                      <a:pt x="15" y="1356"/>
                    </a:lnTo>
                    <a:lnTo>
                      <a:pt x="17" y="1356"/>
                    </a:lnTo>
                    <a:lnTo>
                      <a:pt x="17" y="1358"/>
                    </a:lnTo>
                    <a:lnTo>
                      <a:pt x="17" y="1360"/>
                    </a:lnTo>
                    <a:lnTo>
                      <a:pt x="17" y="1361"/>
                    </a:lnTo>
                    <a:lnTo>
                      <a:pt x="17" y="1363"/>
                    </a:lnTo>
                    <a:lnTo>
                      <a:pt x="15" y="1363"/>
                    </a:lnTo>
                    <a:lnTo>
                      <a:pt x="13" y="1363"/>
                    </a:lnTo>
                    <a:lnTo>
                      <a:pt x="11" y="1363"/>
                    </a:lnTo>
                    <a:lnTo>
                      <a:pt x="11" y="1361"/>
                    </a:lnTo>
                    <a:lnTo>
                      <a:pt x="9" y="1361"/>
                    </a:lnTo>
                    <a:lnTo>
                      <a:pt x="7" y="1360"/>
                    </a:lnTo>
                    <a:close/>
                    <a:moveTo>
                      <a:pt x="503" y="1166"/>
                    </a:moveTo>
                    <a:lnTo>
                      <a:pt x="503" y="1164"/>
                    </a:lnTo>
                    <a:lnTo>
                      <a:pt x="503" y="1162"/>
                    </a:lnTo>
                    <a:lnTo>
                      <a:pt x="503" y="1160"/>
                    </a:lnTo>
                    <a:lnTo>
                      <a:pt x="505" y="1160"/>
                    </a:lnTo>
                    <a:lnTo>
                      <a:pt x="507" y="1160"/>
                    </a:lnTo>
                    <a:lnTo>
                      <a:pt x="509" y="1160"/>
                    </a:lnTo>
                    <a:lnTo>
                      <a:pt x="509" y="1162"/>
                    </a:lnTo>
                    <a:lnTo>
                      <a:pt x="510" y="1162"/>
                    </a:lnTo>
                    <a:lnTo>
                      <a:pt x="510" y="1164"/>
                    </a:lnTo>
                    <a:lnTo>
                      <a:pt x="510" y="1166"/>
                    </a:lnTo>
                    <a:lnTo>
                      <a:pt x="510" y="1168"/>
                    </a:lnTo>
                    <a:lnTo>
                      <a:pt x="509" y="1170"/>
                    </a:lnTo>
                    <a:lnTo>
                      <a:pt x="507" y="1170"/>
                    </a:lnTo>
                    <a:lnTo>
                      <a:pt x="505" y="1170"/>
                    </a:lnTo>
                    <a:lnTo>
                      <a:pt x="505" y="1168"/>
                    </a:lnTo>
                    <a:lnTo>
                      <a:pt x="503" y="1168"/>
                    </a:lnTo>
                    <a:lnTo>
                      <a:pt x="503" y="1166"/>
                    </a:lnTo>
                    <a:close/>
                    <a:moveTo>
                      <a:pt x="347" y="553"/>
                    </a:moveTo>
                    <a:lnTo>
                      <a:pt x="347" y="551"/>
                    </a:lnTo>
                    <a:lnTo>
                      <a:pt x="349" y="551"/>
                    </a:lnTo>
                    <a:lnTo>
                      <a:pt x="349" y="549"/>
                    </a:lnTo>
                    <a:lnTo>
                      <a:pt x="351" y="549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5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49" y="557"/>
                    </a:lnTo>
                    <a:lnTo>
                      <a:pt x="347" y="557"/>
                    </a:lnTo>
                    <a:lnTo>
                      <a:pt x="347" y="555"/>
                    </a:lnTo>
                    <a:lnTo>
                      <a:pt x="347" y="553"/>
                    </a:lnTo>
                    <a:close/>
                    <a:moveTo>
                      <a:pt x="560" y="615"/>
                    </a:moveTo>
                    <a:lnTo>
                      <a:pt x="562" y="615"/>
                    </a:lnTo>
                    <a:lnTo>
                      <a:pt x="562" y="613"/>
                    </a:lnTo>
                    <a:lnTo>
                      <a:pt x="564" y="613"/>
                    </a:lnTo>
                    <a:lnTo>
                      <a:pt x="564" y="611"/>
                    </a:lnTo>
                    <a:lnTo>
                      <a:pt x="566" y="613"/>
                    </a:lnTo>
                    <a:lnTo>
                      <a:pt x="568" y="613"/>
                    </a:lnTo>
                    <a:lnTo>
                      <a:pt x="568" y="615"/>
                    </a:lnTo>
                    <a:lnTo>
                      <a:pt x="570" y="615"/>
                    </a:lnTo>
                    <a:lnTo>
                      <a:pt x="568" y="617"/>
                    </a:lnTo>
                    <a:lnTo>
                      <a:pt x="568" y="619"/>
                    </a:lnTo>
                    <a:lnTo>
                      <a:pt x="568" y="620"/>
                    </a:lnTo>
                    <a:lnTo>
                      <a:pt x="566" y="620"/>
                    </a:lnTo>
                    <a:lnTo>
                      <a:pt x="564" y="620"/>
                    </a:lnTo>
                    <a:lnTo>
                      <a:pt x="562" y="620"/>
                    </a:lnTo>
                    <a:lnTo>
                      <a:pt x="562" y="619"/>
                    </a:lnTo>
                    <a:lnTo>
                      <a:pt x="560" y="619"/>
                    </a:lnTo>
                    <a:lnTo>
                      <a:pt x="560" y="615"/>
                    </a:lnTo>
                    <a:close/>
                    <a:moveTo>
                      <a:pt x="52" y="1352"/>
                    </a:moveTo>
                    <a:lnTo>
                      <a:pt x="53" y="1352"/>
                    </a:lnTo>
                    <a:lnTo>
                      <a:pt x="53" y="1350"/>
                    </a:lnTo>
                    <a:lnTo>
                      <a:pt x="55" y="1350"/>
                    </a:lnTo>
                    <a:lnTo>
                      <a:pt x="55" y="1348"/>
                    </a:lnTo>
                    <a:lnTo>
                      <a:pt x="57" y="1350"/>
                    </a:lnTo>
                    <a:lnTo>
                      <a:pt x="59" y="1350"/>
                    </a:lnTo>
                    <a:lnTo>
                      <a:pt x="59" y="1352"/>
                    </a:lnTo>
                    <a:lnTo>
                      <a:pt x="59" y="1354"/>
                    </a:lnTo>
                    <a:lnTo>
                      <a:pt x="59" y="1356"/>
                    </a:lnTo>
                    <a:lnTo>
                      <a:pt x="57" y="1356"/>
                    </a:lnTo>
                    <a:lnTo>
                      <a:pt x="55" y="1356"/>
                    </a:lnTo>
                    <a:lnTo>
                      <a:pt x="53" y="1356"/>
                    </a:lnTo>
                    <a:lnTo>
                      <a:pt x="53" y="1354"/>
                    </a:lnTo>
                    <a:lnTo>
                      <a:pt x="52" y="1354"/>
                    </a:lnTo>
                    <a:lnTo>
                      <a:pt x="52" y="1352"/>
                    </a:lnTo>
                    <a:close/>
                    <a:moveTo>
                      <a:pt x="322" y="498"/>
                    </a:moveTo>
                    <a:lnTo>
                      <a:pt x="322" y="492"/>
                    </a:lnTo>
                    <a:lnTo>
                      <a:pt x="322" y="490"/>
                    </a:lnTo>
                    <a:lnTo>
                      <a:pt x="324" y="490"/>
                    </a:lnTo>
                    <a:lnTo>
                      <a:pt x="326" y="490"/>
                    </a:lnTo>
                    <a:lnTo>
                      <a:pt x="328" y="490"/>
                    </a:lnTo>
                    <a:lnTo>
                      <a:pt x="328" y="492"/>
                    </a:lnTo>
                    <a:lnTo>
                      <a:pt x="330" y="494"/>
                    </a:lnTo>
                    <a:lnTo>
                      <a:pt x="330" y="496"/>
                    </a:lnTo>
                    <a:lnTo>
                      <a:pt x="330" y="498"/>
                    </a:lnTo>
                    <a:lnTo>
                      <a:pt x="328" y="498"/>
                    </a:lnTo>
                    <a:lnTo>
                      <a:pt x="328" y="499"/>
                    </a:lnTo>
                    <a:lnTo>
                      <a:pt x="326" y="499"/>
                    </a:lnTo>
                    <a:lnTo>
                      <a:pt x="324" y="499"/>
                    </a:lnTo>
                    <a:lnTo>
                      <a:pt x="322" y="499"/>
                    </a:lnTo>
                    <a:lnTo>
                      <a:pt x="322" y="498"/>
                    </a:lnTo>
                    <a:close/>
                    <a:moveTo>
                      <a:pt x="603" y="981"/>
                    </a:moveTo>
                    <a:lnTo>
                      <a:pt x="603" y="979"/>
                    </a:lnTo>
                    <a:lnTo>
                      <a:pt x="605" y="979"/>
                    </a:lnTo>
                    <a:lnTo>
                      <a:pt x="605" y="978"/>
                    </a:lnTo>
                    <a:lnTo>
                      <a:pt x="607" y="978"/>
                    </a:lnTo>
                    <a:lnTo>
                      <a:pt x="608" y="978"/>
                    </a:lnTo>
                    <a:lnTo>
                      <a:pt x="610" y="979"/>
                    </a:lnTo>
                    <a:lnTo>
                      <a:pt x="610" y="981"/>
                    </a:lnTo>
                    <a:lnTo>
                      <a:pt x="610" y="983"/>
                    </a:lnTo>
                    <a:lnTo>
                      <a:pt x="608" y="985"/>
                    </a:lnTo>
                    <a:lnTo>
                      <a:pt x="607" y="985"/>
                    </a:lnTo>
                    <a:lnTo>
                      <a:pt x="605" y="985"/>
                    </a:lnTo>
                    <a:lnTo>
                      <a:pt x="605" y="983"/>
                    </a:lnTo>
                    <a:lnTo>
                      <a:pt x="603" y="983"/>
                    </a:lnTo>
                    <a:lnTo>
                      <a:pt x="603" y="981"/>
                    </a:lnTo>
                    <a:close/>
                    <a:moveTo>
                      <a:pt x="25" y="1375"/>
                    </a:moveTo>
                    <a:lnTo>
                      <a:pt x="25" y="1373"/>
                    </a:lnTo>
                    <a:lnTo>
                      <a:pt x="27" y="1371"/>
                    </a:lnTo>
                    <a:lnTo>
                      <a:pt x="29" y="1371"/>
                    </a:lnTo>
                    <a:lnTo>
                      <a:pt x="30" y="1371"/>
                    </a:lnTo>
                    <a:lnTo>
                      <a:pt x="30" y="1373"/>
                    </a:lnTo>
                    <a:lnTo>
                      <a:pt x="32" y="1373"/>
                    </a:lnTo>
                    <a:lnTo>
                      <a:pt x="32" y="1375"/>
                    </a:lnTo>
                    <a:lnTo>
                      <a:pt x="32" y="1377"/>
                    </a:lnTo>
                    <a:lnTo>
                      <a:pt x="30" y="1377"/>
                    </a:lnTo>
                    <a:lnTo>
                      <a:pt x="29" y="1377"/>
                    </a:lnTo>
                    <a:lnTo>
                      <a:pt x="27" y="1377"/>
                    </a:lnTo>
                    <a:lnTo>
                      <a:pt x="25" y="1377"/>
                    </a:lnTo>
                    <a:lnTo>
                      <a:pt x="25" y="1375"/>
                    </a:lnTo>
                    <a:close/>
                    <a:moveTo>
                      <a:pt x="199" y="882"/>
                    </a:moveTo>
                    <a:lnTo>
                      <a:pt x="199" y="880"/>
                    </a:lnTo>
                    <a:lnTo>
                      <a:pt x="201" y="880"/>
                    </a:lnTo>
                    <a:lnTo>
                      <a:pt x="203" y="880"/>
                    </a:lnTo>
                    <a:lnTo>
                      <a:pt x="203" y="878"/>
                    </a:lnTo>
                    <a:lnTo>
                      <a:pt x="205" y="878"/>
                    </a:lnTo>
                    <a:lnTo>
                      <a:pt x="207" y="880"/>
                    </a:lnTo>
                    <a:lnTo>
                      <a:pt x="207" y="882"/>
                    </a:lnTo>
                    <a:lnTo>
                      <a:pt x="207" y="883"/>
                    </a:lnTo>
                    <a:lnTo>
                      <a:pt x="205" y="885"/>
                    </a:lnTo>
                    <a:lnTo>
                      <a:pt x="203" y="885"/>
                    </a:lnTo>
                    <a:lnTo>
                      <a:pt x="201" y="885"/>
                    </a:lnTo>
                    <a:lnTo>
                      <a:pt x="199" y="883"/>
                    </a:lnTo>
                    <a:lnTo>
                      <a:pt x="199" y="882"/>
                    </a:lnTo>
                    <a:close/>
                    <a:moveTo>
                      <a:pt x="113" y="1338"/>
                    </a:moveTo>
                    <a:lnTo>
                      <a:pt x="115" y="1337"/>
                    </a:lnTo>
                    <a:lnTo>
                      <a:pt x="117" y="1337"/>
                    </a:lnTo>
                    <a:lnTo>
                      <a:pt x="119" y="1337"/>
                    </a:lnTo>
                    <a:lnTo>
                      <a:pt x="121" y="1338"/>
                    </a:lnTo>
                    <a:lnTo>
                      <a:pt x="121" y="1340"/>
                    </a:lnTo>
                    <a:lnTo>
                      <a:pt x="119" y="1340"/>
                    </a:lnTo>
                    <a:lnTo>
                      <a:pt x="119" y="1342"/>
                    </a:lnTo>
                    <a:lnTo>
                      <a:pt x="117" y="1342"/>
                    </a:lnTo>
                    <a:lnTo>
                      <a:pt x="115" y="1342"/>
                    </a:lnTo>
                    <a:lnTo>
                      <a:pt x="115" y="1340"/>
                    </a:lnTo>
                    <a:lnTo>
                      <a:pt x="113" y="1340"/>
                    </a:lnTo>
                    <a:lnTo>
                      <a:pt x="113" y="1338"/>
                    </a:lnTo>
                    <a:close/>
                    <a:moveTo>
                      <a:pt x="326" y="505"/>
                    </a:moveTo>
                    <a:lnTo>
                      <a:pt x="326" y="503"/>
                    </a:lnTo>
                    <a:lnTo>
                      <a:pt x="328" y="503"/>
                    </a:lnTo>
                    <a:lnTo>
                      <a:pt x="328" y="501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4" y="503"/>
                    </a:lnTo>
                    <a:lnTo>
                      <a:pt x="334" y="505"/>
                    </a:lnTo>
                    <a:lnTo>
                      <a:pt x="334" y="507"/>
                    </a:lnTo>
                    <a:lnTo>
                      <a:pt x="332" y="507"/>
                    </a:lnTo>
                    <a:lnTo>
                      <a:pt x="332" y="509"/>
                    </a:lnTo>
                    <a:lnTo>
                      <a:pt x="330" y="509"/>
                    </a:lnTo>
                    <a:lnTo>
                      <a:pt x="328" y="509"/>
                    </a:lnTo>
                    <a:lnTo>
                      <a:pt x="328" y="507"/>
                    </a:lnTo>
                    <a:lnTo>
                      <a:pt x="326" y="507"/>
                    </a:lnTo>
                    <a:lnTo>
                      <a:pt x="326" y="505"/>
                    </a:lnTo>
                    <a:close/>
                    <a:moveTo>
                      <a:pt x="547" y="653"/>
                    </a:moveTo>
                    <a:lnTo>
                      <a:pt x="549" y="651"/>
                    </a:lnTo>
                    <a:lnTo>
                      <a:pt x="551" y="649"/>
                    </a:lnTo>
                    <a:lnTo>
                      <a:pt x="553" y="649"/>
                    </a:lnTo>
                    <a:lnTo>
                      <a:pt x="553" y="651"/>
                    </a:lnTo>
                    <a:lnTo>
                      <a:pt x="555" y="651"/>
                    </a:lnTo>
                    <a:lnTo>
                      <a:pt x="555" y="653"/>
                    </a:lnTo>
                    <a:lnTo>
                      <a:pt x="555" y="655"/>
                    </a:lnTo>
                    <a:lnTo>
                      <a:pt x="553" y="657"/>
                    </a:lnTo>
                    <a:lnTo>
                      <a:pt x="551" y="657"/>
                    </a:lnTo>
                    <a:lnTo>
                      <a:pt x="549" y="657"/>
                    </a:lnTo>
                    <a:lnTo>
                      <a:pt x="549" y="655"/>
                    </a:lnTo>
                    <a:lnTo>
                      <a:pt x="547" y="655"/>
                    </a:lnTo>
                    <a:lnTo>
                      <a:pt x="547" y="653"/>
                    </a:lnTo>
                    <a:close/>
                    <a:moveTo>
                      <a:pt x="349" y="1246"/>
                    </a:moveTo>
                    <a:lnTo>
                      <a:pt x="349" y="1244"/>
                    </a:lnTo>
                    <a:lnTo>
                      <a:pt x="351" y="1244"/>
                    </a:lnTo>
                    <a:lnTo>
                      <a:pt x="351" y="1242"/>
                    </a:lnTo>
                    <a:lnTo>
                      <a:pt x="353" y="1242"/>
                    </a:lnTo>
                    <a:lnTo>
                      <a:pt x="353" y="1244"/>
                    </a:lnTo>
                    <a:lnTo>
                      <a:pt x="355" y="1244"/>
                    </a:lnTo>
                    <a:lnTo>
                      <a:pt x="355" y="1246"/>
                    </a:lnTo>
                    <a:lnTo>
                      <a:pt x="355" y="1248"/>
                    </a:lnTo>
                    <a:lnTo>
                      <a:pt x="355" y="1250"/>
                    </a:lnTo>
                    <a:lnTo>
                      <a:pt x="353" y="1250"/>
                    </a:lnTo>
                    <a:lnTo>
                      <a:pt x="351" y="1250"/>
                    </a:lnTo>
                    <a:lnTo>
                      <a:pt x="351" y="1248"/>
                    </a:lnTo>
                    <a:lnTo>
                      <a:pt x="349" y="1248"/>
                    </a:lnTo>
                    <a:lnTo>
                      <a:pt x="349" y="1246"/>
                    </a:lnTo>
                    <a:close/>
                    <a:moveTo>
                      <a:pt x="290" y="1066"/>
                    </a:moveTo>
                    <a:lnTo>
                      <a:pt x="290" y="1064"/>
                    </a:lnTo>
                    <a:lnTo>
                      <a:pt x="290" y="1062"/>
                    </a:lnTo>
                    <a:lnTo>
                      <a:pt x="292" y="1062"/>
                    </a:lnTo>
                    <a:lnTo>
                      <a:pt x="294" y="1062"/>
                    </a:lnTo>
                    <a:lnTo>
                      <a:pt x="295" y="1064"/>
                    </a:lnTo>
                    <a:lnTo>
                      <a:pt x="295" y="1066"/>
                    </a:lnTo>
                    <a:lnTo>
                      <a:pt x="294" y="1068"/>
                    </a:lnTo>
                    <a:lnTo>
                      <a:pt x="292" y="1068"/>
                    </a:lnTo>
                    <a:lnTo>
                      <a:pt x="290" y="1068"/>
                    </a:lnTo>
                    <a:lnTo>
                      <a:pt x="290" y="1066"/>
                    </a:lnTo>
                    <a:close/>
                    <a:moveTo>
                      <a:pt x="126" y="1337"/>
                    </a:moveTo>
                    <a:lnTo>
                      <a:pt x="126" y="1335"/>
                    </a:lnTo>
                    <a:lnTo>
                      <a:pt x="128" y="1335"/>
                    </a:lnTo>
                    <a:lnTo>
                      <a:pt x="128" y="1333"/>
                    </a:lnTo>
                    <a:lnTo>
                      <a:pt x="130" y="1333"/>
                    </a:lnTo>
                    <a:lnTo>
                      <a:pt x="130" y="1335"/>
                    </a:lnTo>
                    <a:lnTo>
                      <a:pt x="132" y="1337"/>
                    </a:lnTo>
                    <a:lnTo>
                      <a:pt x="132" y="1338"/>
                    </a:lnTo>
                    <a:lnTo>
                      <a:pt x="130" y="1338"/>
                    </a:lnTo>
                    <a:lnTo>
                      <a:pt x="128" y="1340"/>
                    </a:lnTo>
                    <a:lnTo>
                      <a:pt x="126" y="1338"/>
                    </a:lnTo>
                    <a:lnTo>
                      <a:pt x="126" y="1337"/>
                    </a:lnTo>
                    <a:close/>
                    <a:moveTo>
                      <a:pt x="568" y="1179"/>
                    </a:moveTo>
                    <a:lnTo>
                      <a:pt x="570" y="1179"/>
                    </a:lnTo>
                    <a:lnTo>
                      <a:pt x="570" y="1177"/>
                    </a:lnTo>
                    <a:lnTo>
                      <a:pt x="572" y="1177"/>
                    </a:lnTo>
                    <a:lnTo>
                      <a:pt x="574" y="1177"/>
                    </a:lnTo>
                    <a:lnTo>
                      <a:pt x="574" y="1179"/>
                    </a:lnTo>
                    <a:lnTo>
                      <a:pt x="574" y="1181"/>
                    </a:lnTo>
                    <a:lnTo>
                      <a:pt x="574" y="1183"/>
                    </a:lnTo>
                    <a:lnTo>
                      <a:pt x="572" y="1183"/>
                    </a:lnTo>
                    <a:lnTo>
                      <a:pt x="570" y="1183"/>
                    </a:lnTo>
                    <a:lnTo>
                      <a:pt x="570" y="1181"/>
                    </a:lnTo>
                    <a:lnTo>
                      <a:pt x="568" y="1181"/>
                    </a:lnTo>
                    <a:lnTo>
                      <a:pt x="568" y="1179"/>
                    </a:lnTo>
                    <a:close/>
                    <a:moveTo>
                      <a:pt x="518" y="1198"/>
                    </a:moveTo>
                    <a:lnTo>
                      <a:pt x="518" y="1196"/>
                    </a:lnTo>
                    <a:lnTo>
                      <a:pt x="520" y="1196"/>
                    </a:lnTo>
                    <a:lnTo>
                      <a:pt x="522" y="1196"/>
                    </a:lnTo>
                    <a:lnTo>
                      <a:pt x="522" y="1198"/>
                    </a:lnTo>
                    <a:lnTo>
                      <a:pt x="524" y="1200"/>
                    </a:lnTo>
                    <a:lnTo>
                      <a:pt x="522" y="1200"/>
                    </a:lnTo>
                    <a:lnTo>
                      <a:pt x="522" y="1202"/>
                    </a:lnTo>
                    <a:lnTo>
                      <a:pt x="520" y="1202"/>
                    </a:lnTo>
                    <a:lnTo>
                      <a:pt x="518" y="1202"/>
                    </a:lnTo>
                    <a:lnTo>
                      <a:pt x="518" y="1200"/>
                    </a:lnTo>
                    <a:lnTo>
                      <a:pt x="518" y="1198"/>
                    </a:lnTo>
                    <a:close/>
                  </a:path>
                </a:pathLst>
              </a:custGeom>
              <a:solidFill>
                <a:schemeClr val="tx2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zh-CN" altLang="en-US" sz="800"/>
              </a:p>
            </p:txBody>
          </p:sp>
          <p:sp>
            <p:nvSpPr>
              <p:cNvPr id="158" name="Freeform 39"/>
              <p:cNvSpPr>
                <a:spLocks noEditPoints="1"/>
              </p:cNvSpPr>
              <p:nvPr/>
            </p:nvSpPr>
            <p:spPr bwMode="auto">
              <a:xfrm>
                <a:off x="1378596" y="4284063"/>
                <a:ext cx="1101179" cy="489414"/>
              </a:xfrm>
              <a:custGeom>
                <a:avLst/>
                <a:gdLst>
                  <a:gd name="T0" fmla="*/ 735 w 747"/>
                  <a:gd name="T1" fmla="*/ 294 h 332"/>
                  <a:gd name="T2" fmla="*/ 741 w 747"/>
                  <a:gd name="T3" fmla="*/ 305 h 332"/>
                  <a:gd name="T4" fmla="*/ 745 w 747"/>
                  <a:gd name="T5" fmla="*/ 313 h 332"/>
                  <a:gd name="T6" fmla="*/ 737 w 747"/>
                  <a:gd name="T7" fmla="*/ 320 h 332"/>
                  <a:gd name="T8" fmla="*/ 726 w 747"/>
                  <a:gd name="T9" fmla="*/ 324 h 332"/>
                  <a:gd name="T10" fmla="*/ 718 w 747"/>
                  <a:gd name="T11" fmla="*/ 332 h 332"/>
                  <a:gd name="T12" fmla="*/ 708 w 747"/>
                  <a:gd name="T13" fmla="*/ 324 h 332"/>
                  <a:gd name="T14" fmla="*/ 708 w 747"/>
                  <a:gd name="T15" fmla="*/ 313 h 332"/>
                  <a:gd name="T16" fmla="*/ 704 w 747"/>
                  <a:gd name="T17" fmla="*/ 301 h 332"/>
                  <a:gd name="T18" fmla="*/ 712 w 747"/>
                  <a:gd name="T19" fmla="*/ 294 h 332"/>
                  <a:gd name="T20" fmla="*/ 710 w 747"/>
                  <a:gd name="T21" fmla="*/ 284 h 332"/>
                  <a:gd name="T22" fmla="*/ 722 w 747"/>
                  <a:gd name="T23" fmla="*/ 288 h 332"/>
                  <a:gd name="T24" fmla="*/ 685 w 747"/>
                  <a:gd name="T25" fmla="*/ 265 h 332"/>
                  <a:gd name="T26" fmla="*/ 687 w 747"/>
                  <a:gd name="T27" fmla="*/ 259 h 332"/>
                  <a:gd name="T28" fmla="*/ 699 w 747"/>
                  <a:gd name="T29" fmla="*/ 261 h 332"/>
                  <a:gd name="T30" fmla="*/ 710 w 747"/>
                  <a:gd name="T31" fmla="*/ 269 h 332"/>
                  <a:gd name="T32" fmla="*/ 701 w 747"/>
                  <a:gd name="T33" fmla="*/ 276 h 332"/>
                  <a:gd name="T34" fmla="*/ 691 w 747"/>
                  <a:gd name="T35" fmla="*/ 278 h 332"/>
                  <a:gd name="T36" fmla="*/ 687 w 747"/>
                  <a:gd name="T37" fmla="*/ 274 h 332"/>
                  <a:gd name="T38" fmla="*/ 635 w 747"/>
                  <a:gd name="T39" fmla="*/ 240 h 332"/>
                  <a:gd name="T40" fmla="*/ 645 w 747"/>
                  <a:gd name="T41" fmla="*/ 234 h 332"/>
                  <a:gd name="T42" fmla="*/ 653 w 747"/>
                  <a:gd name="T43" fmla="*/ 242 h 332"/>
                  <a:gd name="T44" fmla="*/ 656 w 747"/>
                  <a:gd name="T45" fmla="*/ 249 h 332"/>
                  <a:gd name="T46" fmla="*/ 647 w 747"/>
                  <a:gd name="T47" fmla="*/ 251 h 332"/>
                  <a:gd name="T48" fmla="*/ 637 w 747"/>
                  <a:gd name="T49" fmla="*/ 249 h 332"/>
                  <a:gd name="T50" fmla="*/ 595 w 747"/>
                  <a:gd name="T51" fmla="*/ 217 h 332"/>
                  <a:gd name="T52" fmla="*/ 605 w 747"/>
                  <a:gd name="T53" fmla="*/ 222 h 332"/>
                  <a:gd name="T54" fmla="*/ 597 w 747"/>
                  <a:gd name="T55" fmla="*/ 232 h 332"/>
                  <a:gd name="T56" fmla="*/ 587 w 747"/>
                  <a:gd name="T57" fmla="*/ 226 h 332"/>
                  <a:gd name="T58" fmla="*/ 593 w 747"/>
                  <a:gd name="T59" fmla="*/ 219 h 332"/>
                  <a:gd name="T60" fmla="*/ 685 w 747"/>
                  <a:gd name="T61" fmla="*/ 253 h 332"/>
                  <a:gd name="T62" fmla="*/ 681 w 747"/>
                  <a:gd name="T63" fmla="*/ 261 h 332"/>
                  <a:gd name="T64" fmla="*/ 668 w 747"/>
                  <a:gd name="T65" fmla="*/ 259 h 332"/>
                  <a:gd name="T66" fmla="*/ 668 w 747"/>
                  <a:gd name="T67" fmla="*/ 251 h 332"/>
                  <a:gd name="T68" fmla="*/ 76 w 747"/>
                  <a:gd name="T69" fmla="*/ 25 h 332"/>
                  <a:gd name="T70" fmla="*/ 82 w 747"/>
                  <a:gd name="T71" fmla="*/ 17 h 332"/>
                  <a:gd name="T72" fmla="*/ 80 w 747"/>
                  <a:gd name="T73" fmla="*/ 29 h 332"/>
                  <a:gd name="T74" fmla="*/ 674 w 747"/>
                  <a:gd name="T75" fmla="*/ 263 h 332"/>
                  <a:gd name="T76" fmla="*/ 683 w 747"/>
                  <a:gd name="T77" fmla="*/ 265 h 332"/>
                  <a:gd name="T78" fmla="*/ 676 w 747"/>
                  <a:gd name="T79" fmla="*/ 269 h 332"/>
                  <a:gd name="T80" fmla="*/ 574 w 747"/>
                  <a:gd name="T81" fmla="*/ 228 h 332"/>
                  <a:gd name="T82" fmla="*/ 580 w 747"/>
                  <a:gd name="T83" fmla="*/ 228 h 332"/>
                  <a:gd name="T84" fmla="*/ 576 w 747"/>
                  <a:gd name="T85" fmla="*/ 236 h 332"/>
                  <a:gd name="T86" fmla="*/ 380 w 747"/>
                  <a:gd name="T87" fmla="*/ 161 h 332"/>
                  <a:gd name="T88" fmla="*/ 388 w 747"/>
                  <a:gd name="T89" fmla="*/ 163 h 332"/>
                  <a:gd name="T90" fmla="*/ 388 w 747"/>
                  <a:gd name="T91" fmla="*/ 171 h 332"/>
                  <a:gd name="T92" fmla="*/ 384 w 747"/>
                  <a:gd name="T93" fmla="*/ 167 h 332"/>
                  <a:gd name="T94" fmla="*/ 2 w 747"/>
                  <a:gd name="T95" fmla="*/ 0 h 332"/>
                  <a:gd name="T96" fmla="*/ 0 w 747"/>
                  <a:gd name="T97" fmla="*/ 6 h 332"/>
                  <a:gd name="T98" fmla="*/ 142 w 747"/>
                  <a:gd name="T99" fmla="*/ 88 h 332"/>
                  <a:gd name="T100" fmla="*/ 213 w 747"/>
                  <a:gd name="T101" fmla="*/ 96 h 332"/>
                  <a:gd name="T102" fmla="*/ 520 w 747"/>
                  <a:gd name="T103" fmla="*/ 188 h 332"/>
                  <a:gd name="T104" fmla="*/ 432 w 747"/>
                  <a:gd name="T105" fmla="*/ 171 h 332"/>
                  <a:gd name="T106" fmla="*/ 562 w 747"/>
                  <a:gd name="T107" fmla="*/ 238 h 332"/>
                  <a:gd name="T108" fmla="*/ 562 w 747"/>
                  <a:gd name="T109" fmla="*/ 238 h 332"/>
                  <a:gd name="T110" fmla="*/ 326 w 747"/>
                  <a:gd name="T111" fmla="*/ 123 h 332"/>
                  <a:gd name="T112" fmla="*/ 244 w 747"/>
                  <a:gd name="T113" fmla="*/ 10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7" h="332">
                    <a:moveTo>
                      <a:pt x="726" y="290"/>
                    </a:moveTo>
                    <a:lnTo>
                      <a:pt x="727" y="290"/>
                    </a:lnTo>
                    <a:lnTo>
                      <a:pt x="727" y="292"/>
                    </a:lnTo>
                    <a:lnTo>
                      <a:pt x="729" y="292"/>
                    </a:lnTo>
                    <a:lnTo>
                      <a:pt x="731" y="292"/>
                    </a:lnTo>
                    <a:lnTo>
                      <a:pt x="731" y="294"/>
                    </a:lnTo>
                    <a:lnTo>
                      <a:pt x="733" y="294"/>
                    </a:lnTo>
                    <a:lnTo>
                      <a:pt x="735" y="294"/>
                    </a:lnTo>
                    <a:lnTo>
                      <a:pt x="735" y="295"/>
                    </a:lnTo>
                    <a:lnTo>
                      <a:pt x="737" y="295"/>
                    </a:lnTo>
                    <a:lnTo>
                      <a:pt x="737" y="297"/>
                    </a:lnTo>
                    <a:lnTo>
                      <a:pt x="739" y="299"/>
                    </a:lnTo>
                    <a:lnTo>
                      <a:pt x="739" y="301"/>
                    </a:lnTo>
                    <a:lnTo>
                      <a:pt x="741" y="301"/>
                    </a:lnTo>
                    <a:lnTo>
                      <a:pt x="741" y="303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7"/>
                    </a:lnTo>
                    <a:lnTo>
                      <a:pt x="745" y="307"/>
                    </a:lnTo>
                    <a:lnTo>
                      <a:pt x="745" y="309"/>
                    </a:lnTo>
                    <a:lnTo>
                      <a:pt x="747" y="309"/>
                    </a:lnTo>
                    <a:lnTo>
                      <a:pt x="747" y="311"/>
                    </a:lnTo>
                    <a:lnTo>
                      <a:pt x="747" y="313"/>
                    </a:lnTo>
                    <a:lnTo>
                      <a:pt x="745" y="313"/>
                    </a:lnTo>
                    <a:lnTo>
                      <a:pt x="745" y="315"/>
                    </a:lnTo>
                    <a:lnTo>
                      <a:pt x="743" y="315"/>
                    </a:lnTo>
                    <a:lnTo>
                      <a:pt x="743" y="317"/>
                    </a:lnTo>
                    <a:lnTo>
                      <a:pt x="741" y="317"/>
                    </a:lnTo>
                    <a:lnTo>
                      <a:pt x="741" y="318"/>
                    </a:lnTo>
                    <a:lnTo>
                      <a:pt x="739" y="318"/>
                    </a:lnTo>
                    <a:lnTo>
                      <a:pt x="737" y="318"/>
                    </a:lnTo>
                    <a:lnTo>
                      <a:pt x="737" y="320"/>
                    </a:lnTo>
                    <a:lnTo>
                      <a:pt x="735" y="320"/>
                    </a:lnTo>
                    <a:lnTo>
                      <a:pt x="733" y="320"/>
                    </a:lnTo>
                    <a:lnTo>
                      <a:pt x="731" y="320"/>
                    </a:lnTo>
                    <a:lnTo>
                      <a:pt x="729" y="320"/>
                    </a:lnTo>
                    <a:lnTo>
                      <a:pt x="729" y="322"/>
                    </a:lnTo>
                    <a:lnTo>
                      <a:pt x="727" y="322"/>
                    </a:lnTo>
                    <a:lnTo>
                      <a:pt x="727" y="324"/>
                    </a:lnTo>
                    <a:lnTo>
                      <a:pt x="726" y="324"/>
                    </a:lnTo>
                    <a:lnTo>
                      <a:pt x="724" y="324"/>
                    </a:lnTo>
                    <a:lnTo>
                      <a:pt x="724" y="326"/>
                    </a:lnTo>
                    <a:lnTo>
                      <a:pt x="724" y="328"/>
                    </a:lnTo>
                    <a:lnTo>
                      <a:pt x="722" y="328"/>
                    </a:lnTo>
                    <a:lnTo>
                      <a:pt x="722" y="330"/>
                    </a:lnTo>
                    <a:lnTo>
                      <a:pt x="720" y="330"/>
                    </a:lnTo>
                    <a:lnTo>
                      <a:pt x="720" y="332"/>
                    </a:lnTo>
                    <a:lnTo>
                      <a:pt x="718" y="332"/>
                    </a:lnTo>
                    <a:lnTo>
                      <a:pt x="716" y="332"/>
                    </a:lnTo>
                    <a:lnTo>
                      <a:pt x="716" y="330"/>
                    </a:lnTo>
                    <a:lnTo>
                      <a:pt x="714" y="330"/>
                    </a:lnTo>
                    <a:lnTo>
                      <a:pt x="712" y="328"/>
                    </a:lnTo>
                    <a:lnTo>
                      <a:pt x="710" y="328"/>
                    </a:lnTo>
                    <a:lnTo>
                      <a:pt x="710" y="326"/>
                    </a:lnTo>
                    <a:lnTo>
                      <a:pt x="708" y="326"/>
                    </a:lnTo>
                    <a:lnTo>
                      <a:pt x="708" y="324"/>
                    </a:lnTo>
                    <a:lnTo>
                      <a:pt x="708" y="322"/>
                    </a:lnTo>
                    <a:lnTo>
                      <a:pt x="708" y="320"/>
                    </a:lnTo>
                    <a:lnTo>
                      <a:pt x="708" y="318"/>
                    </a:lnTo>
                    <a:lnTo>
                      <a:pt x="710" y="318"/>
                    </a:lnTo>
                    <a:lnTo>
                      <a:pt x="710" y="317"/>
                    </a:lnTo>
                    <a:lnTo>
                      <a:pt x="708" y="317"/>
                    </a:lnTo>
                    <a:lnTo>
                      <a:pt x="708" y="315"/>
                    </a:lnTo>
                    <a:lnTo>
                      <a:pt x="708" y="313"/>
                    </a:lnTo>
                    <a:lnTo>
                      <a:pt x="708" y="311"/>
                    </a:lnTo>
                    <a:lnTo>
                      <a:pt x="706" y="311"/>
                    </a:lnTo>
                    <a:lnTo>
                      <a:pt x="706" y="309"/>
                    </a:lnTo>
                    <a:lnTo>
                      <a:pt x="706" y="307"/>
                    </a:lnTo>
                    <a:lnTo>
                      <a:pt x="704" y="307"/>
                    </a:lnTo>
                    <a:lnTo>
                      <a:pt x="704" y="305"/>
                    </a:lnTo>
                    <a:lnTo>
                      <a:pt x="704" y="303"/>
                    </a:lnTo>
                    <a:lnTo>
                      <a:pt x="704" y="301"/>
                    </a:lnTo>
                    <a:lnTo>
                      <a:pt x="704" y="299"/>
                    </a:lnTo>
                    <a:lnTo>
                      <a:pt x="706" y="299"/>
                    </a:lnTo>
                    <a:lnTo>
                      <a:pt x="706" y="297"/>
                    </a:lnTo>
                    <a:lnTo>
                      <a:pt x="708" y="297"/>
                    </a:lnTo>
                    <a:lnTo>
                      <a:pt x="708" y="295"/>
                    </a:lnTo>
                    <a:lnTo>
                      <a:pt x="710" y="295"/>
                    </a:lnTo>
                    <a:lnTo>
                      <a:pt x="710" y="294"/>
                    </a:lnTo>
                    <a:lnTo>
                      <a:pt x="712" y="294"/>
                    </a:lnTo>
                    <a:lnTo>
                      <a:pt x="710" y="294"/>
                    </a:lnTo>
                    <a:lnTo>
                      <a:pt x="710" y="292"/>
                    </a:lnTo>
                    <a:lnTo>
                      <a:pt x="710" y="290"/>
                    </a:lnTo>
                    <a:lnTo>
                      <a:pt x="708" y="290"/>
                    </a:lnTo>
                    <a:lnTo>
                      <a:pt x="708" y="288"/>
                    </a:lnTo>
                    <a:lnTo>
                      <a:pt x="708" y="286"/>
                    </a:lnTo>
                    <a:lnTo>
                      <a:pt x="710" y="286"/>
                    </a:lnTo>
                    <a:lnTo>
                      <a:pt x="710" y="284"/>
                    </a:lnTo>
                    <a:lnTo>
                      <a:pt x="712" y="284"/>
                    </a:lnTo>
                    <a:lnTo>
                      <a:pt x="714" y="284"/>
                    </a:lnTo>
                    <a:lnTo>
                      <a:pt x="716" y="284"/>
                    </a:lnTo>
                    <a:lnTo>
                      <a:pt x="716" y="286"/>
                    </a:lnTo>
                    <a:lnTo>
                      <a:pt x="718" y="286"/>
                    </a:lnTo>
                    <a:lnTo>
                      <a:pt x="718" y="288"/>
                    </a:lnTo>
                    <a:lnTo>
                      <a:pt x="720" y="288"/>
                    </a:lnTo>
                    <a:lnTo>
                      <a:pt x="722" y="288"/>
                    </a:lnTo>
                    <a:lnTo>
                      <a:pt x="724" y="288"/>
                    </a:lnTo>
                    <a:lnTo>
                      <a:pt x="724" y="290"/>
                    </a:lnTo>
                    <a:lnTo>
                      <a:pt x="726" y="290"/>
                    </a:lnTo>
                    <a:close/>
                    <a:moveTo>
                      <a:pt x="689" y="269"/>
                    </a:moveTo>
                    <a:lnTo>
                      <a:pt x="687" y="269"/>
                    </a:lnTo>
                    <a:lnTo>
                      <a:pt x="687" y="267"/>
                    </a:lnTo>
                    <a:lnTo>
                      <a:pt x="685" y="267"/>
                    </a:lnTo>
                    <a:lnTo>
                      <a:pt x="685" y="265"/>
                    </a:lnTo>
                    <a:lnTo>
                      <a:pt x="683" y="265"/>
                    </a:lnTo>
                    <a:lnTo>
                      <a:pt x="685" y="265"/>
                    </a:lnTo>
                    <a:lnTo>
                      <a:pt x="683" y="265"/>
                    </a:lnTo>
                    <a:lnTo>
                      <a:pt x="683" y="263"/>
                    </a:lnTo>
                    <a:lnTo>
                      <a:pt x="683" y="261"/>
                    </a:lnTo>
                    <a:lnTo>
                      <a:pt x="685" y="261"/>
                    </a:lnTo>
                    <a:lnTo>
                      <a:pt x="685" y="259"/>
                    </a:lnTo>
                    <a:lnTo>
                      <a:pt x="687" y="259"/>
                    </a:lnTo>
                    <a:lnTo>
                      <a:pt x="687" y="257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3" y="261"/>
                    </a:lnTo>
                    <a:lnTo>
                      <a:pt x="695" y="261"/>
                    </a:lnTo>
                    <a:lnTo>
                      <a:pt x="697" y="261"/>
                    </a:lnTo>
                    <a:lnTo>
                      <a:pt x="699" y="261"/>
                    </a:lnTo>
                    <a:lnTo>
                      <a:pt x="701" y="261"/>
                    </a:lnTo>
                    <a:lnTo>
                      <a:pt x="702" y="263"/>
                    </a:lnTo>
                    <a:lnTo>
                      <a:pt x="704" y="263"/>
                    </a:lnTo>
                    <a:lnTo>
                      <a:pt x="704" y="265"/>
                    </a:lnTo>
                    <a:lnTo>
                      <a:pt x="706" y="265"/>
                    </a:lnTo>
                    <a:lnTo>
                      <a:pt x="708" y="265"/>
                    </a:lnTo>
                    <a:lnTo>
                      <a:pt x="710" y="267"/>
                    </a:lnTo>
                    <a:lnTo>
                      <a:pt x="710" y="269"/>
                    </a:lnTo>
                    <a:lnTo>
                      <a:pt x="710" y="270"/>
                    </a:lnTo>
                    <a:lnTo>
                      <a:pt x="708" y="272"/>
                    </a:lnTo>
                    <a:lnTo>
                      <a:pt x="708" y="274"/>
                    </a:lnTo>
                    <a:lnTo>
                      <a:pt x="706" y="274"/>
                    </a:lnTo>
                    <a:lnTo>
                      <a:pt x="704" y="274"/>
                    </a:lnTo>
                    <a:lnTo>
                      <a:pt x="702" y="274"/>
                    </a:lnTo>
                    <a:lnTo>
                      <a:pt x="701" y="274"/>
                    </a:lnTo>
                    <a:lnTo>
                      <a:pt x="701" y="276"/>
                    </a:lnTo>
                    <a:lnTo>
                      <a:pt x="699" y="276"/>
                    </a:lnTo>
                    <a:lnTo>
                      <a:pt x="697" y="276"/>
                    </a:lnTo>
                    <a:lnTo>
                      <a:pt x="695" y="276"/>
                    </a:lnTo>
                    <a:lnTo>
                      <a:pt x="693" y="276"/>
                    </a:lnTo>
                    <a:lnTo>
                      <a:pt x="693" y="274"/>
                    </a:lnTo>
                    <a:lnTo>
                      <a:pt x="693" y="276"/>
                    </a:lnTo>
                    <a:lnTo>
                      <a:pt x="693" y="278"/>
                    </a:lnTo>
                    <a:lnTo>
                      <a:pt x="691" y="278"/>
                    </a:lnTo>
                    <a:lnTo>
                      <a:pt x="689" y="278"/>
                    </a:lnTo>
                    <a:lnTo>
                      <a:pt x="687" y="278"/>
                    </a:lnTo>
                    <a:lnTo>
                      <a:pt x="685" y="278"/>
                    </a:lnTo>
                    <a:lnTo>
                      <a:pt x="683" y="278"/>
                    </a:lnTo>
                    <a:lnTo>
                      <a:pt x="683" y="276"/>
                    </a:lnTo>
                    <a:lnTo>
                      <a:pt x="683" y="274"/>
                    </a:lnTo>
                    <a:lnTo>
                      <a:pt x="685" y="274"/>
                    </a:lnTo>
                    <a:lnTo>
                      <a:pt x="687" y="274"/>
                    </a:lnTo>
                    <a:lnTo>
                      <a:pt x="687" y="272"/>
                    </a:lnTo>
                    <a:lnTo>
                      <a:pt x="689" y="272"/>
                    </a:lnTo>
                    <a:lnTo>
                      <a:pt x="691" y="272"/>
                    </a:lnTo>
                    <a:lnTo>
                      <a:pt x="691" y="270"/>
                    </a:lnTo>
                    <a:lnTo>
                      <a:pt x="689" y="269"/>
                    </a:lnTo>
                    <a:close/>
                    <a:moveTo>
                      <a:pt x="633" y="242"/>
                    </a:moveTo>
                    <a:lnTo>
                      <a:pt x="633" y="240"/>
                    </a:lnTo>
                    <a:lnTo>
                      <a:pt x="635" y="240"/>
                    </a:lnTo>
                    <a:lnTo>
                      <a:pt x="637" y="240"/>
                    </a:lnTo>
                    <a:lnTo>
                      <a:pt x="639" y="240"/>
                    </a:lnTo>
                    <a:lnTo>
                      <a:pt x="639" y="238"/>
                    </a:lnTo>
                    <a:lnTo>
                      <a:pt x="641" y="238"/>
                    </a:lnTo>
                    <a:lnTo>
                      <a:pt x="641" y="236"/>
                    </a:lnTo>
                    <a:lnTo>
                      <a:pt x="643" y="236"/>
                    </a:lnTo>
                    <a:lnTo>
                      <a:pt x="645" y="236"/>
                    </a:lnTo>
                    <a:lnTo>
                      <a:pt x="645" y="234"/>
                    </a:lnTo>
                    <a:lnTo>
                      <a:pt x="647" y="234"/>
                    </a:lnTo>
                    <a:lnTo>
                      <a:pt x="647" y="236"/>
                    </a:lnTo>
                    <a:lnTo>
                      <a:pt x="649" y="236"/>
                    </a:lnTo>
                    <a:lnTo>
                      <a:pt x="649" y="238"/>
                    </a:lnTo>
                    <a:lnTo>
                      <a:pt x="649" y="240"/>
                    </a:lnTo>
                    <a:lnTo>
                      <a:pt x="651" y="240"/>
                    </a:lnTo>
                    <a:lnTo>
                      <a:pt x="651" y="242"/>
                    </a:lnTo>
                    <a:lnTo>
                      <a:pt x="653" y="242"/>
                    </a:lnTo>
                    <a:lnTo>
                      <a:pt x="653" y="244"/>
                    </a:lnTo>
                    <a:lnTo>
                      <a:pt x="654" y="244"/>
                    </a:lnTo>
                    <a:lnTo>
                      <a:pt x="656" y="244"/>
                    </a:lnTo>
                    <a:lnTo>
                      <a:pt x="656" y="246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7"/>
                    </a:lnTo>
                    <a:lnTo>
                      <a:pt x="656" y="249"/>
                    </a:lnTo>
                    <a:lnTo>
                      <a:pt x="656" y="251"/>
                    </a:lnTo>
                    <a:lnTo>
                      <a:pt x="656" y="253"/>
                    </a:lnTo>
                    <a:lnTo>
                      <a:pt x="654" y="253"/>
                    </a:lnTo>
                    <a:lnTo>
                      <a:pt x="653" y="253"/>
                    </a:lnTo>
                    <a:lnTo>
                      <a:pt x="651" y="253"/>
                    </a:lnTo>
                    <a:lnTo>
                      <a:pt x="649" y="253"/>
                    </a:lnTo>
                    <a:lnTo>
                      <a:pt x="647" y="253"/>
                    </a:lnTo>
                    <a:lnTo>
                      <a:pt x="647" y="251"/>
                    </a:lnTo>
                    <a:lnTo>
                      <a:pt x="645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1" y="253"/>
                    </a:lnTo>
                    <a:lnTo>
                      <a:pt x="639" y="253"/>
                    </a:lnTo>
                    <a:lnTo>
                      <a:pt x="639" y="251"/>
                    </a:lnTo>
                    <a:lnTo>
                      <a:pt x="639" y="249"/>
                    </a:lnTo>
                    <a:lnTo>
                      <a:pt x="637" y="249"/>
                    </a:lnTo>
                    <a:lnTo>
                      <a:pt x="637" y="247"/>
                    </a:lnTo>
                    <a:lnTo>
                      <a:pt x="637" y="246"/>
                    </a:lnTo>
                    <a:lnTo>
                      <a:pt x="635" y="246"/>
                    </a:lnTo>
                    <a:lnTo>
                      <a:pt x="635" y="244"/>
                    </a:lnTo>
                    <a:lnTo>
                      <a:pt x="635" y="242"/>
                    </a:lnTo>
                    <a:lnTo>
                      <a:pt x="633" y="242"/>
                    </a:lnTo>
                    <a:close/>
                    <a:moveTo>
                      <a:pt x="593" y="217"/>
                    </a:moveTo>
                    <a:lnTo>
                      <a:pt x="595" y="217"/>
                    </a:lnTo>
                    <a:lnTo>
                      <a:pt x="597" y="217"/>
                    </a:lnTo>
                    <a:lnTo>
                      <a:pt x="599" y="217"/>
                    </a:lnTo>
                    <a:lnTo>
                      <a:pt x="601" y="217"/>
                    </a:lnTo>
                    <a:lnTo>
                      <a:pt x="603" y="217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21"/>
                    </a:lnTo>
                    <a:lnTo>
                      <a:pt x="605" y="222"/>
                    </a:lnTo>
                    <a:lnTo>
                      <a:pt x="605" y="224"/>
                    </a:lnTo>
                    <a:lnTo>
                      <a:pt x="605" y="226"/>
                    </a:lnTo>
                    <a:lnTo>
                      <a:pt x="605" y="228"/>
                    </a:lnTo>
                    <a:lnTo>
                      <a:pt x="603" y="230"/>
                    </a:lnTo>
                    <a:lnTo>
                      <a:pt x="603" y="232"/>
                    </a:lnTo>
                    <a:lnTo>
                      <a:pt x="601" y="232"/>
                    </a:lnTo>
                    <a:lnTo>
                      <a:pt x="599" y="232"/>
                    </a:lnTo>
                    <a:lnTo>
                      <a:pt x="597" y="232"/>
                    </a:lnTo>
                    <a:lnTo>
                      <a:pt x="595" y="232"/>
                    </a:lnTo>
                    <a:lnTo>
                      <a:pt x="593" y="232"/>
                    </a:lnTo>
                    <a:lnTo>
                      <a:pt x="591" y="232"/>
                    </a:lnTo>
                    <a:lnTo>
                      <a:pt x="591" y="230"/>
                    </a:lnTo>
                    <a:lnTo>
                      <a:pt x="589" y="230"/>
                    </a:lnTo>
                    <a:lnTo>
                      <a:pt x="589" y="228"/>
                    </a:lnTo>
                    <a:lnTo>
                      <a:pt x="587" y="228"/>
                    </a:lnTo>
                    <a:lnTo>
                      <a:pt x="587" y="226"/>
                    </a:lnTo>
                    <a:lnTo>
                      <a:pt x="585" y="226"/>
                    </a:lnTo>
                    <a:lnTo>
                      <a:pt x="585" y="224"/>
                    </a:lnTo>
                    <a:lnTo>
                      <a:pt x="587" y="224"/>
                    </a:lnTo>
                    <a:lnTo>
                      <a:pt x="587" y="222"/>
                    </a:lnTo>
                    <a:lnTo>
                      <a:pt x="587" y="221"/>
                    </a:lnTo>
                    <a:lnTo>
                      <a:pt x="589" y="221"/>
                    </a:lnTo>
                    <a:lnTo>
                      <a:pt x="591" y="219"/>
                    </a:lnTo>
                    <a:lnTo>
                      <a:pt x="593" y="219"/>
                    </a:lnTo>
                    <a:lnTo>
                      <a:pt x="593" y="217"/>
                    </a:lnTo>
                    <a:close/>
                    <a:moveTo>
                      <a:pt x="676" y="251"/>
                    </a:moveTo>
                    <a:lnTo>
                      <a:pt x="678" y="251"/>
                    </a:lnTo>
                    <a:lnTo>
                      <a:pt x="679" y="251"/>
                    </a:lnTo>
                    <a:lnTo>
                      <a:pt x="679" y="253"/>
                    </a:lnTo>
                    <a:lnTo>
                      <a:pt x="681" y="253"/>
                    </a:lnTo>
                    <a:lnTo>
                      <a:pt x="683" y="253"/>
                    </a:lnTo>
                    <a:lnTo>
                      <a:pt x="685" y="253"/>
                    </a:lnTo>
                    <a:lnTo>
                      <a:pt x="687" y="253"/>
                    </a:lnTo>
                    <a:lnTo>
                      <a:pt x="687" y="255"/>
                    </a:lnTo>
                    <a:lnTo>
                      <a:pt x="687" y="257"/>
                    </a:lnTo>
                    <a:lnTo>
                      <a:pt x="685" y="257"/>
                    </a:lnTo>
                    <a:lnTo>
                      <a:pt x="685" y="259"/>
                    </a:lnTo>
                    <a:lnTo>
                      <a:pt x="683" y="259"/>
                    </a:lnTo>
                    <a:lnTo>
                      <a:pt x="681" y="259"/>
                    </a:lnTo>
                    <a:lnTo>
                      <a:pt x="681" y="261"/>
                    </a:lnTo>
                    <a:lnTo>
                      <a:pt x="679" y="261"/>
                    </a:lnTo>
                    <a:lnTo>
                      <a:pt x="678" y="261"/>
                    </a:lnTo>
                    <a:lnTo>
                      <a:pt x="678" y="259"/>
                    </a:lnTo>
                    <a:lnTo>
                      <a:pt x="676" y="259"/>
                    </a:lnTo>
                    <a:lnTo>
                      <a:pt x="674" y="259"/>
                    </a:lnTo>
                    <a:lnTo>
                      <a:pt x="672" y="259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6" y="259"/>
                    </a:lnTo>
                    <a:lnTo>
                      <a:pt x="664" y="259"/>
                    </a:lnTo>
                    <a:lnTo>
                      <a:pt x="664" y="257"/>
                    </a:lnTo>
                    <a:lnTo>
                      <a:pt x="664" y="255"/>
                    </a:lnTo>
                    <a:lnTo>
                      <a:pt x="666" y="255"/>
                    </a:lnTo>
                    <a:lnTo>
                      <a:pt x="666" y="253"/>
                    </a:lnTo>
                    <a:lnTo>
                      <a:pt x="666" y="251"/>
                    </a:lnTo>
                    <a:lnTo>
                      <a:pt x="668" y="251"/>
                    </a:lnTo>
                    <a:lnTo>
                      <a:pt x="670" y="251"/>
                    </a:lnTo>
                    <a:lnTo>
                      <a:pt x="672" y="251"/>
                    </a:lnTo>
                    <a:lnTo>
                      <a:pt x="674" y="251"/>
                    </a:lnTo>
                    <a:lnTo>
                      <a:pt x="674" y="253"/>
                    </a:lnTo>
                    <a:lnTo>
                      <a:pt x="676" y="253"/>
                    </a:lnTo>
                    <a:lnTo>
                      <a:pt x="676" y="251"/>
                    </a:lnTo>
                    <a:close/>
                    <a:moveTo>
                      <a:pt x="75" y="25"/>
                    </a:moveTo>
                    <a:lnTo>
                      <a:pt x="76" y="25"/>
                    </a:lnTo>
                    <a:lnTo>
                      <a:pt x="76" y="23"/>
                    </a:lnTo>
                    <a:lnTo>
                      <a:pt x="78" y="25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4" y="27"/>
                    </a:lnTo>
                    <a:lnTo>
                      <a:pt x="82" y="27"/>
                    </a:lnTo>
                    <a:lnTo>
                      <a:pt x="80" y="27"/>
                    </a:lnTo>
                    <a:lnTo>
                      <a:pt x="80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5"/>
                    </a:lnTo>
                    <a:close/>
                    <a:moveTo>
                      <a:pt x="672" y="265"/>
                    </a:moveTo>
                    <a:lnTo>
                      <a:pt x="672" y="263"/>
                    </a:lnTo>
                    <a:lnTo>
                      <a:pt x="674" y="263"/>
                    </a:lnTo>
                    <a:lnTo>
                      <a:pt x="674" y="261"/>
                    </a:lnTo>
                    <a:lnTo>
                      <a:pt x="676" y="261"/>
                    </a:lnTo>
                    <a:lnTo>
                      <a:pt x="678" y="261"/>
                    </a:lnTo>
                    <a:lnTo>
                      <a:pt x="679" y="261"/>
                    </a:lnTo>
                    <a:lnTo>
                      <a:pt x="679" y="263"/>
                    </a:lnTo>
                    <a:lnTo>
                      <a:pt x="681" y="263"/>
                    </a:lnTo>
                    <a:lnTo>
                      <a:pt x="681" y="265"/>
                    </a:lnTo>
                    <a:lnTo>
                      <a:pt x="683" y="265"/>
                    </a:lnTo>
                    <a:lnTo>
                      <a:pt x="683" y="267"/>
                    </a:lnTo>
                    <a:lnTo>
                      <a:pt x="683" y="269"/>
                    </a:lnTo>
                    <a:lnTo>
                      <a:pt x="683" y="270"/>
                    </a:lnTo>
                    <a:lnTo>
                      <a:pt x="681" y="270"/>
                    </a:lnTo>
                    <a:lnTo>
                      <a:pt x="679" y="270"/>
                    </a:lnTo>
                    <a:lnTo>
                      <a:pt x="678" y="270"/>
                    </a:lnTo>
                    <a:lnTo>
                      <a:pt x="676" y="270"/>
                    </a:lnTo>
                    <a:lnTo>
                      <a:pt x="676" y="269"/>
                    </a:lnTo>
                    <a:lnTo>
                      <a:pt x="674" y="269"/>
                    </a:lnTo>
                    <a:lnTo>
                      <a:pt x="674" y="267"/>
                    </a:lnTo>
                    <a:lnTo>
                      <a:pt x="674" y="265"/>
                    </a:lnTo>
                    <a:lnTo>
                      <a:pt x="672" y="265"/>
                    </a:lnTo>
                    <a:close/>
                    <a:moveTo>
                      <a:pt x="572" y="232"/>
                    </a:moveTo>
                    <a:lnTo>
                      <a:pt x="572" y="230"/>
                    </a:lnTo>
                    <a:lnTo>
                      <a:pt x="572" y="228"/>
                    </a:lnTo>
                    <a:lnTo>
                      <a:pt x="574" y="228"/>
                    </a:lnTo>
                    <a:lnTo>
                      <a:pt x="576" y="228"/>
                    </a:lnTo>
                    <a:lnTo>
                      <a:pt x="576" y="226"/>
                    </a:lnTo>
                    <a:lnTo>
                      <a:pt x="576" y="224"/>
                    </a:lnTo>
                    <a:lnTo>
                      <a:pt x="578" y="224"/>
                    </a:lnTo>
                    <a:lnTo>
                      <a:pt x="580" y="224"/>
                    </a:lnTo>
                    <a:lnTo>
                      <a:pt x="582" y="226"/>
                    </a:lnTo>
                    <a:lnTo>
                      <a:pt x="582" y="228"/>
                    </a:lnTo>
                    <a:lnTo>
                      <a:pt x="580" y="228"/>
                    </a:lnTo>
                    <a:lnTo>
                      <a:pt x="580" y="230"/>
                    </a:lnTo>
                    <a:lnTo>
                      <a:pt x="582" y="230"/>
                    </a:lnTo>
                    <a:lnTo>
                      <a:pt x="580" y="230"/>
                    </a:lnTo>
                    <a:lnTo>
                      <a:pt x="580" y="232"/>
                    </a:lnTo>
                    <a:lnTo>
                      <a:pt x="578" y="232"/>
                    </a:lnTo>
                    <a:lnTo>
                      <a:pt x="578" y="234"/>
                    </a:lnTo>
                    <a:lnTo>
                      <a:pt x="576" y="234"/>
                    </a:lnTo>
                    <a:lnTo>
                      <a:pt x="576" y="236"/>
                    </a:lnTo>
                    <a:lnTo>
                      <a:pt x="574" y="236"/>
                    </a:lnTo>
                    <a:lnTo>
                      <a:pt x="572" y="236"/>
                    </a:lnTo>
                    <a:lnTo>
                      <a:pt x="574" y="236"/>
                    </a:lnTo>
                    <a:lnTo>
                      <a:pt x="572" y="236"/>
                    </a:lnTo>
                    <a:lnTo>
                      <a:pt x="572" y="234"/>
                    </a:lnTo>
                    <a:lnTo>
                      <a:pt x="572" y="232"/>
                    </a:lnTo>
                    <a:close/>
                    <a:moveTo>
                      <a:pt x="380" y="163"/>
                    </a:moveTo>
                    <a:lnTo>
                      <a:pt x="380" y="161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2" y="161"/>
                    </a:lnTo>
                    <a:lnTo>
                      <a:pt x="384" y="161"/>
                    </a:lnTo>
                    <a:lnTo>
                      <a:pt x="386" y="161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8" y="163"/>
                    </a:lnTo>
                    <a:lnTo>
                      <a:pt x="388" y="165"/>
                    </a:lnTo>
                    <a:lnTo>
                      <a:pt x="388" y="167"/>
                    </a:lnTo>
                    <a:lnTo>
                      <a:pt x="389" y="167"/>
                    </a:lnTo>
                    <a:lnTo>
                      <a:pt x="389" y="169"/>
                    </a:lnTo>
                    <a:lnTo>
                      <a:pt x="388" y="169"/>
                    </a:lnTo>
                    <a:lnTo>
                      <a:pt x="388" y="171"/>
                    </a:lnTo>
                    <a:lnTo>
                      <a:pt x="388" y="173"/>
                    </a:lnTo>
                    <a:lnTo>
                      <a:pt x="388" y="171"/>
                    </a:lnTo>
                    <a:lnTo>
                      <a:pt x="388" y="173"/>
                    </a:lnTo>
                    <a:lnTo>
                      <a:pt x="386" y="173"/>
                    </a:lnTo>
                    <a:lnTo>
                      <a:pt x="386" y="171"/>
                    </a:lnTo>
                    <a:lnTo>
                      <a:pt x="384" y="171"/>
                    </a:lnTo>
                    <a:lnTo>
                      <a:pt x="386" y="171"/>
                    </a:ln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4" y="169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0" y="165"/>
                    </a:lnTo>
                    <a:lnTo>
                      <a:pt x="380" y="163"/>
                    </a:lnTo>
                    <a:close/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  <a:moveTo>
                      <a:pt x="138" y="86"/>
                    </a:moveTo>
                    <a:lnTo>
                      <a:pt x="138" y="84"/>
                    </a:lnTo>
                    <a:lnTo>
                      <a:pt x="140" y="84"/>
                    </a:lnTo>
                    <a:lnTo>
                      <a:pt x="142" y="84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86"/>
                    </a:lnTo>
                    <a:close/>
                    <a:moveTo>
                      <a:pt x="209" y="96"/>
                    </a:move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3" y="98"/>
                    </a:lnTo>
                    <a:lnTo>
                      <a:pt x="211" y="100"/>
                    </a:lnTo>
                    <a:lnTo>
                      <a:pt x="211" y="98"/>
                    </a:lnTo>
                    <a:lnTo>
                      <a:pt x="209" y="98"/>
                    </a:lnTo>
                    <a:lnTo>
                      <a:pt x="209" y="96"/>
                    </a:lnTo>
                    <a:close/>
                    <a:moveTo>
                      <a:pt x="518" y="190"/>
                    </a:moveTo>
                    <a:lnTo>
                      <a:pt x="520" y="190"/>
                    </a:lnTo>
                    <a:lnTo>
                      <a:pt x="520" y="188"/>
                    </a:lnTo>
                    <a:lnTo>
                      <a:pt x="522" y="188"/>
                    </a:lnTo>
                    <a:lnTo>
                      <a:pt x="522" y="190"/>
                    </a:lnTo>
                    <a:lnTo>
                      <a:pt x="522" y="192"/>
                    </a:lnTo>
                    <a:lnTo>
                      <a:pt x="520" y="192"/>
                    </a:lnTo>
                    <a:lnTo>
                      <a:pt x="518" y="192"/>
                    </a:lnTo>
                    <a:lnTo>
                      <a:pt x="518" y="190"/>
                    </a:lnTo>
                    <a:close/>
                    <a:moveTo>
                      <a:pt x="432" y="173"/>
                    </a:moveTo>
                    <a:lnTo>
                      <a:pt x="432" y="171"/>
                    </a:lnTo>
                    <a:lnTo>
                      <a:pt x="434" y="171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4"/>
                    </a:lnTo>
                    <a:lnTo>
                      <a:pt x="434" y="174"/>
                    </a:lnTo>
                    <a:lnTo>
                      <a:pt x="432" y="174"/>
                    </a:lnTo>
                    <a:lnTo>
                      <a:pt x="432" y="173"/>
                    </a:lnTo>
                    <a:close/>
                    <a:moveTo>
                      <a:pt x="562" y="238"/>
                    </a:moveTo>
                    <a:lnTo>
                      <a:pt x="562" y="236"/>
                    </a:lnTo>
                    <a:lnTo>
                      <a:pt x="564" y="236"/>
                    </a:lnTo>
                    <a:lnTo>
                      <a:pt x="566" y="236"/>
                    </a:lnTo>
                    <a:lnTo>
                      <a:pt x="566" y="238"/>
                    </a:lnTo>
                    <a:lnTo>
                      <a:pt x="566" y="240"/>
                    </a:lnTo>
                    <a:lnTo>
                      <a:pt x="564" y="240"/>
                    </a:lnTo>
                    <a:lnTo>
                      <a:pt x="562" y="240"/>
                    </a:lnTo>
                    <a:lnTo>
                      <a:pt x="562" y="238"/>
                    </a:lnTo>
                    <a:close/>
                    <a:moveTo>
                      <a:pt x="326" y="123"/>
                    </a:moveTo>
                    <a:lnTo>
                      <a:pt x="328" y="123"/>
                    </a:lnTo>
                    <a:lnTo>
                      <a:pt x="328" y="121"/>
                    </a:lnTo>
                    <a:lnTo>
                      <a:pt x="330" y="123"/>
                    </a:lnTo>
                    <a:lnTo>
                      <a:pt x="330" y="125"/>
                    </a:lnTo>
                    <a:lnTo>
                      <a:pt x="328" y="125"/>
                    </a:lnTo>
                    <a:lnTo>
                      <a:pt x="326" y="125"/>
                    </a:lnTo>
                    <a:lnTo>
                      <a:pt x="326" y="123"/>
                    </a:lnTo>
                    <a:close/>
                    <a:moveTo>
                      <a:pt x="244" y="105"/>
                    </a:moveTo>
                    <a:lnTo>
                      <a:pt x="245" y="105"/>
                    </a:lnTo>
                    <a:lnTo>
                      <a:pt x="245" y="103"/>
                    </a:lnTo>
                    <a:lnTo>
                      <a:pt x="247" y="103"/>
                    </a:lnTo>
                    <a:lnTo>
                      <a:pt x="247" y="105"/>
                    </a:lnTo>
                    <a:lnTo>
                      <a:pt x="247" y="107"/>
                    </a:lnTo>
                    <a:lnTo>
                      <a:pt x="245" y="107"/>
                    </a:lnTo>
                    <a:lnTo>
                      <a:pt x="244" y="107"/>
                    </a:lnTo>
                    <a:lnTo>
                      <a:pt x="244" y="105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zh-CN" altLang="en-US" sz="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8983700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5463B08-C7A0-0C20-4493-B22982396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Georgia Power Outages View</a:t>
            </a:r>
            <a:endParaRPr lang="zh-CN" altLang="en-US" dirty="0"/>
          </a:p>
        </p:txBody>
      </p:sp>
      <p:sp>
        <p:nvSpPr>
          <p:cNvPr id="3" name="Freeform 230">
            <a:extLst>
              <a:ext uri="{FF2B5EF4-FFF2-40B4-BE49-F238E27FC236}">
                <a16:creationId xmlns:a16="http://schemas.microsoft.com/office/drawing/2014/main" id="{05A59E3C-1C56-EEEB-41DC-5DF89182DB6D}"/>
              </a:ext>
            </a:extLst>
          </p:cNvPr>
          <p:cNvSpPr>
            <a:spLocks/>
          </p:cNvSpPr>
          <p:nvPr/>
        </p:nvSpPr>
        <p:spPr bwMode="auto">
          <a:xfrm>
            <a:off x="204773" y="1190625"/>
            <a:ext cx="3325813" cy="3757612"/>
          </a:xfrm>
          <a:custGeom>
            <a:avLst/>
            <a:gdLst>
              <a:gd name="T0" fmla="*/ 1037 w 2095"/>
              <a:gd name="T1" fmla="*/ 43 h 2367"/>
              <a:gd name="T2" fmla="*/ 993 w 2095"/>
              <a:gd name="T3" fmla="*/ 79 h 2367"/>
              <a:gd name="T4" fmla="*/ 957 w 2095"/>
              <a:gd name="T5" fmla="*/ 134 h 2367"/>
              <a:gd name="T6" fmla="*/ 1004 w 2095"/>
              <a:gd name="T7" fmla="*/ 198 h 2367"/>
              <a:gd name="T8" fmla="*/ 1068 w 2095"/>
              <a:gd name="T9" fmla="*/ 239 h 2367"/>
              <a:gd name="T10" fmla="*/ 1155 w 2095"/>
              <a:gd name="T11" fmla="*/ 265 h 2367"/>
              <a:gd name="T12" fmla="*/ 1214 w 2095"/>
              <a:gd name="T13" fmla="*/ 375 h 2367"/>
              <a:gd name="T14" fmla="*/ 1264 w 2095"/>
              <a:gd name="T15" fmla="*/ 475 h 2367"/>
              <a:gd name="T16" fmla="*/ 1337 w 2095"/>
              <a:gd name="T17" fmla="*/ 564 h 2367"/>
              <a:gd name="T18" fmla="*/ 1419 w 2095"/>
              <a:gd name="T19" fmla="*/ 623 h 2367"/>
              <a:gd name="T20" fmla="*/ 1490 w 2095"/>
              <a:gd name="T21" fmla="*/ 711 h 2367"/>
              <a:gd name="T22" fmla="*/ 1575 w 2095"/>
              <a:gd name="T23" fmla="*/ 805 h 2367"/>
              <a:gd name="T24" fmla="*/ 1583 w 2095"/>
              <a:gd name="T25" fmla="*/ 842 h 2367"/>
              <a:gd name="T26" fmla="*/ 1613 w 2095"/>
              <a:gd name="T27" fmla="*/ 874 h 2367"/>
              <a:gd name="T28" fmla="*/ 1641 w 2095"/>
              <a:gd name="T29" fmla="*/ 903 h 2367"/>
              <a:gd name="T30" fmla="*/ 1691 w 2095"/>
              <a:gd name="T31" fmla="*/ 960 h 2367"/>
              <a:gd name="T32" fmla="*/ 1752 w 2095"/>
              <a:gd name="T33" fmla="*/ 1000 h 2367"/>
              <a:gd name="T34" fmla="*/ 1772 w 2095"/>
              <a:gd name="T35" fmla="*/ 1061 h 2367"/>
              <a:gd name="T36" fmla="*/ 1795 w 2095"/>
              <a:gd name="T37" fmla="*/ 1110 h 2367"/>
              <a:gd name="T38" fmla="*/ 1799 w 2095"/>
              <a:gd name="T39" fmla="*/ 1151 h 2367"/>
              <a:gd name="T40" fmla="*/ 1799 w 2095"/>
              <a:gd name="T41" fmla="*/ 1196 h 2367"/>
              <a:gd name="T42" fmla="*/ 1857 w 2095"/>
              <a:gd name="T43" fmla="*/ 1234 h 2367"/>
              <a:gd name="T44" fmla="*/ 1895 w 2095"/>
              <a:gd name="T45" fmla="*/ 1293 h 2367"/>
              <a:gd name="T46" fmla="*/ 1927 w 2095"/>
              <a:gd name="T47" fmla="*/ 1345 h 2367"/>
              <a:gd name="T48" fmla="*/ 1920 w 2095"/>
              <a:gd name="T49" fmla="*/ 1405 h 2367"/>
              <a:gd name="T50" fmla="*/ 1974 w 2095"/>
              <a:gd name="T51" fmla="*/ 1471 h 2367"/>
              <a:gd name="T52" fmla="*/ 1992 w 2095"/>
              <a:gd name="T53" fmla="*/ 1644 h 2367"/>
              <a:gd name="T54" fmla="*/ 1917 w 2095"/>
              <a:gd name="T55" fmla="*/ 1891 h 2367"/>
              <a:gd name="T56" fmla="*/ 1828 w 2095"/>
              <a:gd name="T57" fmla="*/ 2151 h 2367"/>
              <a:gd name="T58" fmla="*/ 1743 w 2095"/>
              <a:gd name="T59" fmla="*/ 2176 h 2367"/>
              <a:gd name="T60" fmla="*/ 1703 w 2095"/>
              <a:gd name="T61" fmla="*/ 2165 h 2367"/>
              <a:gd name="T62" fmla="*/ 1631 w 2095"/>
              <a:gd name="T63" fmla="*/ 2142 h 2367"/>
              <a:gd name="T64" fmla="*/ 1572 w 2095"/>
              <a:gd name="T65" fmla="*/ 2150 h 2367"/>
              <a:gd name="T66" fmla="*/ 1544 w 2095"/>
              <a:gd name="T67" fmla="*/ 2194 h 2367"/>
              <a:gd name="T68" fmla="*/ 1559 w 2095"/>
              <a:gd name="T69" fmla="*/ 2255 h 2367"/>
              <a:gd name="T70" fmla="*/ 1549 w 2095"/>
              <a:gd name="T71" fmla="*/ 2323 h 2367"/>
              <a:gd name="T72" fmla="*/ 1520 w 2095"/>
              <a:gd name="T73" fmla="*/ 2362 h 2367"/>
              <a:gd name="T74" fmla="*/ 1472 w 2095"/>
              <a:gd name="T75" fmla="*/ 2338 h 2367"/>
              <a:gd name="T76" fmla="*/ 1460 w 2095"/>
              <a:gd name="T77" fmla="*/ 2267 h 2367"/>
              <a:gd name="T78" fmla="*/ 1003 w 2095"/>
              <a:gd name="T79" fmla="*/ 2231 h 2367"/>
              <a:gd name="T80" fmla="*/ 621 w 2095"/>
              <a:gd name="T81" fmla="*/ 2207 h 2367"/>
              <a:gd name="T82" fmla="*/ 288 w 2095"/>
              <a:gd name="T83" fmla="*/ 2178 h 2367"/>
              <a:gd name="T84" fmla="*/ 264 w 2095"/>
              <a:gd name="T85" fmla="*/ 2099 h 2367"/>
              <a:gd name="T86" fmla="*/ 234 w 2095"/>
              <a:gd name="T87" fmla="*/ 2012 h 2367"/>
              <a:gd name="T88" fmla="*/ 196 w 2095"/>
              <a:gd name="T89" fmla="*/ 1921 h 2367"/>
              <a:gd name="T90" fmla="*/ 211 w 2095"/>
              <a:gd name="T91" fmla="*/ 1822 h 2367"/>
              <a:gd name="T92" fmla="*/ 208 w 2095"/>
              <a:gd name="T93" fmla="*/ 1717 h 2367"/>
              <a:gd name="T94" fmla="*/ 184 w 2095"/>
              <a:gd name="T95" fmla="*/ 1636 h 2367"/>
              <a:gd name="T96" fmla="*/ 207 w 2095"/>
              <a:gd name="T97" fmla="*/ 1556 h 2367"/>
              <a:gd name="T98" fmla="*/ 225 w 2095"/>
              <a:gd name="T99" fmla="*/ 1455 h 2367"/>
              <a:gd name="T100" fmla="*/ 282 w 2095"/>
              <a:gd name="T101" fmla="*/ 1407 h 2367"/>
              <a:gd name="T102" fmla="*/ 242 w 2095"/>
              <a:gd name="T103" fmla="*/ 1359 h 2367"/>
              <a:gd name="T104" fmla="*/ 247 w 2095"/>
              <a:gd name="T105" fmla="*/ 1279 h 2367"/>
              <a:gd name="T106" fmla="*/ 207 w 2095"/>
              <a:gd name="T107" fmla="*/ 1206 h 2367"/>
              <a:gd name="T108" fmla="*/ 187 w 2095"/>
              <a:gd name="T109" fmla="*/ 1136 h 2367"/>
              <a:gd name="T110" fmla="*/ 164 w 2095"/>
              <a:gd name="T111" fmla="*/ 1061 h 2367"/>
              <a:gd name="T112" fmla="*/ 119 w 2095"/>
              <a:gd name="T113" fmla="*/ 774 h 2367"/>
              <a:gd name="T114" fmla="*/ 65 w 2095"/>
              <a:gd name="T115" fmla="*/ 422 h 2367"/>
              <a:gd name="T116" fmla="*/ 20 w 2095"/>
              <a:gd name="T117" fmla="*/ 150 h 2367"/>
              <a:gd name="T118" fmla="*/ 129 w 2095"/>
              <a:gd name="T119" fmla="*/ 7 h 2367"/>
              <a:gd name="T120" fmla="*/ 368 w 2095"/>
              <a:gd name="T121" fmla="*/ 7 h 2367"/>
              <a:gd name="T122" fmla="*/ 618 w 2095"/>
              <a:gd name="T123" fmla="*/ 8 h 2367"/>
              <a:gd name="T124" fmla="*/ 912 w 2095"/>
              <a:gd name="T125" fmla="*/ 5 h 2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5" h="2367">
                <a:moveTo>
                  <a:pt x="1057" y="0"/>
                </a:moveTo>
                <a:lnTo>
                  <a:pt x="1058" y="1"/>
                </a:lnTo>
                <a:lnTo>
                  <a:pt x="1059" y="1"/>
                </a:lnTo>
                <a:lnTo>
                  <a:pt x="1059" y="2"/>
                </a:lnTo>
                <a:lnTo>
                  <a:pt x="1060" y="2"/>
                </a:lnTo>
                <a:lnTo>
                  <a:pt x="1060" y="3"/>
                </a:lnTo>
                <a:lnTo>
                  <a:pt x="1060" y="4"/>
                </a:lnTo>
                <a:lnTo>
                  <a:pt x="1061" y="4"/>
                </a:lnTo>
                <a:lnTo>
                  <a:pt x="1062" y="5"/>
                </a:lnTo>
                <a:lnTo>
                  <a:pt x="1062" y="6"/>
                </a:lnTo>
                <a:lnTo>
                  <a:pt x="1061" y="6"/>
                </a:lnTo>
                <a:lnTo>
                  <a:pt x="1060" y="6"/>
                </a:lnTo>
                <a:lnTo>
                  <a:pt x="1060" y="7"/>
                </a:lnTo>
                <a:lnTo>
                  <a:pt x="1061" y="8"/>
                </a:lnTo>
                <a:lnTo>
                  <a:pt x="1060" y="8"/>
                </a:lnTo>
                <a:lnTo>
                  <a:pt x="1059" y="8"/>
                </a:lnTo>
                <a:lnTo>
                  <a:pt x="1058" y="9"/>
                </a:lnTo>
                <a:lnTo>
                  <a:pt x="1058" y="10"/>
                </a:lnTo>
                <a:lnTo>
                  <a:pt x="1059" y="10"/>
                </a:lnTo>
                <a:lnTo>
                  <a:pt x="1058" y="11"/>
                </a:lnTo>
                <a:lnTo>
                  <a:pt x="1057" y="11"/>
                </a:lnTo>
                <a:lnTo>
                  <a:pt x="1057" y="10"/>
                </a:lnTo>
                <a:lnTo>
                  <a:pt x="1056" y="10"/>
                </a:lnTo>
                <a:lnTo>
                  <a:pt x="1056" y="11"/>
                </a:lnTo>
                <a:lnTo>
                  <a:pt x="1056" y="12"/>
                </a:lnTo>
                <a:lnTo>
                  <a:pt x="1056" y="13"/>
                </a:lnTo>
                <a:lnTo>
                  <a:pt x="1055" y="13"/>
                </a:lnTo>
                <a:lnTo>
                  <a:pt x="1054" y="13"/>
                </a:lnTo>
                <a:lnTo>
                  <a:pt x="1055" y="14"/>
                </a:lnTo>
                <a:lnTo>
                  <a:pt x="1054" y="15"/>
                </a:lnTo>
                <a:lnTo>
                  <a:pt x="1053" y="16"/>
                </a:lnTo>
                <a:lnTo>
                  <a:pt x="1053" y="17"/>
                </a:lnTo>
                <a:lnTo>
                  <a:pt x="1052" y="17"/>
                </a:lnTo>
                <a:lnTo>
                  <a:pt x="1052" y="18"/>
                </a:lnTo>
                <a:lnTo>
                  <a:pt x="1052" y="19"/>
                </a:lnTo>
                <a:lnTo>
                  <a:pt x="1052" y="20"/>
                </a:lnTo>
                <a:lnTo>
                  <a:pt x="1053" y="20"/>
                </a:lnTo>
                <a:lnTo>
                  <a:pt x="1053" y="21"/>
                </a:lnTo>
                <a:lnTo>
                  <a:pt x="1054" y="21"/>
                </a:lnTo>
                <a:lnTo>
                  <a:pt x="1055" y="22"/>
                </a:lnTo>
                <a:lnTo>
                  <a:pt x="1054" y="22"/>
                </a:lnTo>
                <a:lnTo>
                  <a:pt x="1053" y="22"/>
                </a:lnTo>
                <a:lnTo>
                  <a:pt x="1053" y="23"/>
                </a:lnTo>
                <a:lnTo>
                  <a:pt x="1053" y="24"/>
                </a:lnTo>
                <a:lnTo>
                  <a:pt x="1054" y="24"/>
                </a:lnTo>
                <a:lnTo>
                  <a:pt x="1054" y="25"/>
                </a:lnTo>
                <a:lnTo>
                  <a:pt x="1055" y="25"/>
                </a:lnTo>
                <a:lnTo>
                  <a:pt x="1055" y="26"/>
                </a:lnTo>
                <a:lnTo>
                  <a:pt x="1055" y="27"/>
                </a:lnTo>
                <a:lnTo>
                  <a:pt x="1055" y="26"/>
                </a:lnTo>
                <a:lnTo>
                  <a:pt x="1054" y="26"/>
                </a:lnTo>
                <a:lnTo>
                  <a:pt x="1054" y="25"/>
                </a:lnTo>
                <a:lnTo>
                  <a:pt x="1053" y="25"/>
                </a:lnTo>
                <a:lnTo>
                  <a:pt x="1052" y="25"/>
                </a:lnTo>
                <a:lnTo>
                  <a:pt x="1051" y="24"/>
                </a:lnTo>
                <a:lnTo>
                  <a:pt x="1050" y="24"/>
                </a:lnTo>
                <a:lnTo>
                  <a:pt x="1050" y="25"/>
                </a:lnTo>
                <a:lnTo>
                  <a:pt x="1050" y="26"/>
                </a:lnTo>
                <a:lnTo>
                  <a:pt x="1051" y="26"/>
                </a:lnTo>
                <a:lnTo>
                  <a:pt x="1050" y="26"/>
                </a:lnTo>
                <a:lnTo>
                  <a:pt x="1050" y="27"/>
                </a:lnTo>
                <a:lnTo>
                  <a:pt x="1049" y="27"/>
                </a:lnTo>
                <a:lnTo>
                  <a:pt x="1050" y="27"/>
                </a:lnTo>
                <a:lnTo>
                  <a:pt x="1050" y="28"/>
                </a:lnTo>
                <a:lnTo>
                  <a:pt x="1051" y="28"/>
                </a:lnTo>
                <a:lnTo>
                  <a:pt x="1051" y="29"/>
                </a:lnTo>
                <a:lnTo>
                  <a:pt x="1052" y="30"/>
                </a:lnTo>
                <a:lnTo>
                  <a:pt x="1052" y="31"/>
                </a:lnTo>
                <a:lnTo>
                  <a:pt x="1053" y="30"/>
                </a:lnTo>
                <a:lnTo>
                  <a:pt x="1054" y="30"/>
                </a:lnTo>
                <a:lnTo>
                  <a:pt x="1054" y="31"/>
                </a:lnTo>
                <a:lnTo>
                  <a:pt x="1055" y="31"/>
                </a:lnTo>
                <a:lnTo>
                  <a:pt x="1055" y="32"/>
                </a:lnTo>
                <a:lnTo>
                  <a:pt x="1055" y="33"/>
                </a:lnTo>
                <a:lnTo>
                  <a:pt x="1056" y="33"/>
                </a:lnTo>
                <a:lnTo>
                  <a:pt x="1056" y="34"/>
                </a:lnTo>
                <a:lnTo>
                  <a:pt x="1056" y="34"/>
                </a:lnTo>
                <a:lnTo>
                  <a:pt x="1055" y="34"/>
                </a:lnTo>
                <a:lnTo>
                  <a:pt x="1054" y="34"/>
                </a:lnTo>
                <a:lnTo>
                  <a:pt x="1053" y="34"/>
                </a:lnTo>
                <a:lnTo>
                  <a:pt x="1053" y="34"/>
                </a:lnTo>
                <a:lnTo>
                  <a:pt x="1053" y="35"/>
                </a:lnTo>
                <a:lnTo>
                  <a:pt x="1052" y="34"/>
                </a:lnTo>
                <a:lnTo>
                  <a:pt x="1051" y="34"/>
                </a:lnTo>
                <a:lnTo>
                  <a:pt x="1050" y="34"/>
                </a:lnTo>
                <a:lnTo>
                  <a:pt x="1050" y="33"/>
                </a:lnTo>
                <a:lnTo>
                  <a:pt x="1049" y="33"/>
                </a:lnTo>
                <a:lnTo>
                  <a:pt x="1048" y="34"/>
                </a:lnTo>
                <a:lnTo>
                  <a:pt x="1048" y="34"/>
                </a:lnTo>
                <a:lnTo>
                  <a:pt x="1048" y="35"/>
                </a:lnTo>
                <a:lnTo>
                  <a:pt x="1048" y="36"/>
                </a:lnTo>
                <a:lnTo>
                  <a:pt x="1047" y="36"/>
                </a:lnTo>
                <a:lnTo>
                  <a:pt x="1046" y="37"/>
                </a:lnTo>
                <a:lnTo>
                  <a:pt x="1045" y="38"/>
                </a:lnTo>
                <a:lnTo>
                  <a:pt x="1044" y="38"/>
                </a:lnTo>
                <a:lnTo>
                  <a:pt x="1044" y="39"/>
                </a:lnTo>
                <a:lnTo>
                  <a:pt x="1043" y="39"/>
                </a:lnTo>
                <a:lnTo>
                  <a:pt x="1042" y="39"/>
                </a:lnTo>
                <a:lnTo>
                  <a:pt x="1042" y="38"/>
                </a:lnTo>
                <a:lnTo>
                  <a:pt x="1041" y="38"/>
                </a:lnTo>
                <a:lnTo>
                  <a:pt x="1040" y="38"/>
                </a:lnTo>
                <a:lnTo>
                  <a:pt x="1040" y="37"/>
                </a:lnTo>
                <a:lnTo>
                  <a:pt x="1039" y="37"/>
                </a:lnTo>
                <a:lnTo>
                  <a:pt x="1038" y="37"/>
                </a:lnTo>
                <a:lnTo>
                  <a:pt x="1038" y="36"/>
                </a:lnTo>
                <a:lnTo>
                  <a:pt x="1037" y="36"/>
                </a:lnTo>
                <a:lnTo>
                  <a:pt x="1036" y="37"/>
                </a:lnTo>
                <a:lnTo>
                  <a:pt x="1036" y="38"/>
                </a:lnTo>
                <a:lnTo>
                  <a:pt x="1036" y="39"/>
                </a:lnTo>
                <a:lnTo>
                  <a:pt x="1036" y="40"/>
                </a:lnTo>
                <a:lnTo>
                  <a:pt x="1036" y="41"/>
                </a:lnTo>
                <a:lnTo>
                  <a:pt x="1036" y="42"/>
                </a:lnTo>
                <a:lnTo>
                  <a:pt x="1037" y="43"/>
                </a:lnTo>
                <a:lnTo>
                  <a:pt x="1037" y="44"/>
                </a:lnTo>
                <a:lnTo>
                  <a:pt x="1036" y="44"/>
                </a:lnTo>
                <a:lnTo>
                  <a:pt x="1035" y="44"/>
                </a:lnTo>
                <a:lnTo>
                  <a:pt x="1034" y="43"/>
                </a:lnTo>
                <a:lnTo>
                  <a:pt x="1034" y="42"/>
                </a:lnTo>
                <a:lnTo>
                  <a:pt x="1033" y="42"/>
                </a:lnTo>
                <a:lnTo>
                  <a:pt x="1032" y="42"/>
                </a:lnTo>
                <a:lnTo>
                  <a:pt x="1031" y="42"/>
                </a:lnTo>
                <a:lnTo>
                  <a:pt x="1031" y="43"/>
                </a:lnTo>
                <a:lnTo>
                  <a:pt x="1031" y="44"/>
                </a:lnTo>
                <a:lnTo>
                  <a:pt x="1031" y="45"/>
                </a:lnTo>
                <a:lnTo>
                  <a:pt x="1030" y="45"/>
                </a:lnTo>
                <a:lnTo>
                  <a:pt x="1029" y="46"/>
                </a:lnTo>
                <a:lnTo>
                  <a:pt x="1029" y="47"/>
                </a:lnTo>
                <a:lnTo>
                  <a:pt x="1028" y="47"/>
                </a:lnTo>
                <a:lnTo>
                  <a:pt x="1027" y="47"/>
                </a:lnTo>
                <a:lnTo>
                  <a:pt x="1026" y="47"/>
                </a:lnTo>
                <a:lnTo>
                  <a:pt x="1026" y="48"/>
                </a:lnTo>
                <a:lnTo>
                  <a:pt x="1026" y="49"/>
                </a:lnTo>
                <a:lnTo>
                  <a:pt x="1026" y="50"/>
                </a:lnTo>
                <a:lnTo>
                  <a:pt x="1025" y="51"/>
                </a:lnTo>
                <a:lnTo>
                  <a:pt x="1024" y="52"/>
                </a:lnTo>
                <a:lnTo>
                  <a:pt x="1023" y="53"/>
                </a:lnTo>
                <a:lnTo>
                  <a:pt x="1023" y="54"/>
                </a:lnTo>
                <a:lnTo>
                  <a:pt x="1022" y="53"/>
                </a:lnTo>
                <a:lnTo>
                  <a:pt x="1022" y="52"/>
                </a:lnTo>
                <a:lnTo>
                  <a:pt x="1021" y="52"/>
                </a:lnTo>
                <a:lnTo>
                  <a:pt x="1021" y="53"/>
                </a:lnTo>
                <a:lnTo>
                  <a:pt x="1021" y="54"/>
                </a:lnTo>
                <a:lnTo>
                  <a:pt x="1020" y="54"/>
                </a:lnTo>
                <a:lnTo>
                  <a:pt x="1020" y="55"/>
                </a:lnTo>
                <a:lnTo>
                  <a:pt x="1020" y="56"/>
                </a:lnTo>
                <a:lnTo>
                  <a:pt x="1020" y="57"/>
                </a:lnTo>
                <a:lnTo>
                  <a:pt x="1019" y="56"/>
                </a:lnTo>
                <a:lnTo>
                  <a:pt x="1019" y="55"/>
                </a:lnTo>
                <a:lnTo>
                  <a:pt x="1018" y="55"/>
                </a:lnTo>
                <a:lnTo>
                  <a:pt x="1017" y="55"/>
                </a:lnTo>
                <a:lnTo>
                  <a:pt x="1017" y="56"/>
                </a:lnTo>
                <a:lnTo>
                  <a:pt x="1017" y="57"/>
                </a:lnTo>
                <a:lnTo>
                  <a:pt x="1018" y="58"/>
                </a:lnTo>
                <a:lnTo>
                  <a:pt x="1018" y="59"/>
                </a:lnTo>
                <a:lnTo>
                  <a:pt x="1019" y="60"/>
                </a:lnTo>
                <a:lnTo>
                  <a:pt x="1018" y="61"/>
                </a:lnTo>
                <a:lnTo>
                  <a:pt x="1017" y="62"/>
                </a:lnTo>
                <a:lnTo>
                  <a:pt x="1016" y="62"/>
                </a:lnTo>
                <a:lnTo>
                  <a:pt x="1015" y="62"/>
                </a:lnTo>
                <a:lnTo>
                  <a:pt x="1014" y="62"/>
                </a:lnTo>
                <a:lnTo>
                  <a:pt x="1014" y="61"/>
                </a:lnTo>
                <a:lnTo>
                  <a:pt x="1013" y="61"/>
                </a:lnTo>
                <a:lnTo>
                  <a:pt x="1013" y="60"/>
                </a:lnTo>
                <a:lnTo>
                  <a:pt x="1013" y="59"/>
                </a:lnTo>
                <a:lnTo>
                  <a:pt x="1013" y="58"/>
                </a:lnTo>
                <a:lnTo>
                  <a:pt x="1012" y="58"/>
                </a:lnTo>
                <a:lnTo>
                  <a:pt x="1012" y="59"/>
                </a:lnTo>
                <a:lnTo>
                  <a:pt x="1012" y="60"/>
                </a:lnTo>
                <a:lnTo>
                  <a:pt x="1012" y="61"/>
                </a:lnTo>
                <a:lnTo>
                  <a:pt x="1011" y="61"/>
                </a:lnTo>
                <a:lnTo>
                  <a:pt x="1011" y="62"/>
                </a:lnTo>
                <a:lnTo>
                  <a:pt x="1011" y="63"/>
                </a:lnTo>
                <a:lnTo>
                  <a:pt x="1010" y="63"/>
                </a:lnTo>
                <a:lnTo>
                  <a:pt x="1009" y="63"/>
                </a:lnTo>
                <a:lnTo>
                  <a:pt x="1008" y="63"/>
                </a:lnTo>
                <a:lnTo>
                  <a:pt x="1007" y="63"/>
                </a:lnTo>
                <a:lnTo>
                  <a:pt x="1006" y="63"/>
                </a:lnTo>
                <a:lnTo>
                  <a:pt x="1005" y="63"/>
                </a:lnTo>
                <a:lnTo>
                  <a:pt x="1005" y="64"/>
                </a:lnTo>
                <a:lnTo>
                  <a:pt x="1004" y="64"/>
                </a:lnTo>
                <a:lnTo>
                  <a:pt x="1004" y="63"/>
                </a:lnTo>
                <a:lnTo>
                  <a:pt x="1003" y="63"/>
                </a:lnTo>
                <a:lnTo>
                  <a:pt x="1002" y="63"/>
                </a:lnTo>
                <a:lnTo>
                  <a:pt x="1001" y="63"/>
                </a:lnTo>
                <a:lnTo>
                  <a:pt x="1001" y="64"/>
                </a:lnTo>
                <a:lnTo>
                  <a:pt x="1000" y="64"/>
                </a:lnTo>
                <a:lnTo>
                  <a:pt x="1001" y="65"/>
                </a:lnTo>
                <a:lnTo>
                  <a:pt x="1001" y="66"/>
                </a:lnTo>
                <a:lnTo>
                  <a:pt x="1002" y="66"/>
                </a:lnTo>
                <a:lnTo>
                  <a:pt x="1002" y="67"/>
                </a:lnTo>
                <a:lnTo>
                  <a:pt x="1004" y="67"/>
                </a:lnTo>
                <a:lnTo>
                  <a:pt x="1004" y="68"/>
                </a:lnTo>
                <a:lnTo>
                  <a:pt x="1003" y="68"/>
                </a:lnTo>
                <a:lnTo>
                  <a:pt x="1002" y="69"/>
                </a:lnTo>
                <a:lnTo>
                  <a:pt x="1003" y="70"/>
                </a:lnTo>
                <a:lnTo>
                  <a:pt x="1002" y="70"/>
                </a:lnTo>
                <a:lnTo>
                  <a:pt x="1001" y="70"/>
                </a:lnTo>
                <a:lnTo>
                  <a:pt x="1000" y="70"/>
                </a:lnTo>
                <a:lnTo>
                  <a:pt x="1000" y="69"/>
                </a:lnTo>
                <a:lnTo>
                  <a:pt x="999" y="69"/>
                </a:lnTo>
                <a:lnTo>
                  <a:pt x="998" y="70"/>
                </a:lnTo>
                <a:lnTo>
                  <a:pt x="998" y="71"/>
                </a:lnTo>
                <a:lnTo>
                  <a:pt x="998" y="72"/>
                </a:lnTo>
                <a:lnTo>
                  <a:pt x="999" y="72"/>
                </a:lnTo>
                <a:lnTo>
                  <a:pt x="999" y="73"/>
                </a:lnTo>
                <a:lnTo>
                  <a:pt x="998" y="73"/>
                </a:lnTo>
                <a:lnTo>
                  <a:pt x="998" y="74"/>
                </a:lnTo>
                <a:lnTo>
                  <a:pt x="999" y="74"/>
                </a:lnTo>
                <a:lnTo>
                  <a:pt x="999" y="75"/>
                </a:lnTo>
                <a:lnTo>
                  <a:pt x="999" y="75"/>
                </a:lnTo>
                <a:lnTo>
                  <a:pt x="998" y="75"/>
                </a:lnTo>
                <a:lnTo>
                  <a:pt x="998" y="75"/>
                </a:lnTo>
                <a:lnTo>
                  <a:pt x="997" y="75"/>
                </a:lnTo>
                <a:lnTo>
                  <a:pt x="996" y="75"/>
                </a:lnTo>
                <a:lnTo>
                  <a:pt x="996" y="75"/>
                </a:lnTo>
                <a:lnTo>
                  <a:pt x="996" y="76"/>
                </a:lnTo>
                <a:lnTo>
                  <a:pt x="996" y="78"/>
                </a:lnTo>
                <a:lnTo>
                  <a:pt x="997" y="79"/>
                </a:lnTo>
                <a:lnTo>
                  <a:pt x="998" y="79"/>
                </a:lnTo>
                <a:lnTo>
                  <a:pt x="998" y="80"/>
                </a:lnTo>
                <a:lnTo>
                  <a:pt x="997" y="80"/>
                </a:lnTo>
                <a:lnTo>
                  <a:pt x="996" y="80"/>
                </a:lnTo>
                <a:lnTo>
                  <a:pt x="995" y="80"/>
                </a:lnTo>
                <a:lnTo>
                  <a:pt x="994" y="80"/>
                </a:lnTo>
                <a:lnTo>
                  <a:pt x="993" y="80"/>
                </a:lnTo>
                <a:lnTo>
                  <a:pt x="993" y="79"/>
                </a:lnTo>
                <a:lnTo>
                  <a:pt x="993" y="78"/>
                </a:lnTo>
                <a:lnTo>
                  <a:pt x="992" y="78"/>
                </a:lnTo>
                <a:lnTo>
                  <a:pt x="990" y="78"/>
                </a:lnTo>
                <a:lnTo>
                  <a:pt x="990" y="79"/>
                </a:lnTo>
                <a:lnTo>
                  <a:pt x="989" y="80"/>
                </a:lnTo>
                <a:lnTo>
                  <a:pt x="989" y="81"/>
                </a:lnTo>
                <a:lnTo>
                  <a:pt x="989" y="82"/>
                </a:lnTo>
                <a:lnTo>
                  <a:pt x="989" y="83"/>
                </a:lnTo>
                <a:lnTo>
                  <a:pt x="988" y="84"/>
                </a:lnTo>
                <a:lnTo>
                  <a:pt x="988" y="85"/>
                </a:lnTo>
                <a:lnTo>
                  <a:pt x="989" y="85"/>
                </a:lnTo>
                <a:lnTo>
                  <a:pt x="990" y="86"/>
                </a:lnTo>
                <a:lnTo>
                  <a:pt x="990" y="87"/>
                </a:lnTo>
                <a:lnTo>
                  <a:pt x="990" y="88"/>
                </a:lnTo>
                <a:lnTo>
                  <a:pt x="990" y="89"/>
                </a:lnTo>
                <a:lnTo>
                  <a:pt x="990" y="90"/>
                </a:lnTo>
                <a:lnTo>
                  <a:pt x="989" y="91"/>
                </a:lnTo>
                <a:lnTo>
                  <a:pt x="990" y="92"/>
                </a:lnTo>
                <a:lnTo>
                  <a:pt x="989" y="93"/>
                </a:lnTo>
                <a:lnTo>
                  <a:pt x="988" y="94"/>
                </a:lnTo>
                <a:lnTo>
                  <a:pt x="987" y="94"/>
                </a:lnTo>
                <a:lnTo>
                  <a:pt x="987" y="95"/>
                </a:lnTo>
                <a:lnTo>
                  <a:pt x="986" y="95"/>
                </a:lnTo>
                <a:lnTo>
                  <a:pt x="986" y="94"/>
                </a:lnTo>
                <a:lnTo>
                  <a:pt x="985" y="93"/>
                </a:lnTo>
                <a:lnTo>
                  <a:pt x="984" y="93"/>
                </a:lnTo>
                <a:lnTo>
                  <a:pt x="983" y="92"/>
                </a:lnTo>
                <a:lnTo>
                  <a:pt x="983" y="91"/>
                </a:lnTo>
                <a:lnTo>
                  <a:pt x="982" y="91"/>
                </a:lnTo>
                <a:lnTo>
                  <a:pt x="982" y="91"/>
                </a:lnTo>
                <a:lnTo>
                  <a:pt x="982" y="90"/>
                </a:lnTo>
                <a:lnTo>
                  <a:pt x="981" y="91"/>
                </a:lnTo>
                <a:lnTo>
                  <a:pt x="981" y="92"/>
                </a:lnTo>
                <a:lnTo>
                  <a:pt x="981" y="93"/>
                </a:lnTo>
                <a:lnTo>
                  <a:pt x="981" y="94"/>
                </a:lnTo>
                <a:lnTo>
                  <a:pt x="980" y="94"/>
                </a:lnTo>
                <a:lnTo>
                  <a:pt x="980" y="95"/>
                </a:lnTo>
                <a:lnTo>
                  <a:pt x="979" y="95"/>
                </a:lnTo>
                <a:lnTo>
                  <a:pt x="979" y="96"/>
                </a:lnTo>
                <a:lnTo>
                  <a:pt x="978" y="96"/>
                </a:lnTo>
                <a:lnTo>
                  <a:pt x="977" y="96"/>
                </a:lnTo>
                <a:lnTo>
                  <a:pt x="977" y="95"/>
                </a:lnTo>
                <a:lnTo>
                  <a:pt x="977" y="94"/>
                </a:lnTo>
                <a:lnTo>
                  <a:pt x="976" y="93"/>
                </a:lnTo>
                <a:lnTo>
                  <a:pt x="976" y="94"/>
                </a:lnTo>
                <a:lnTo>
                  <a:pt x="975" y="94"/>
                </a:lnTo>
                <a:lnTo>
                  <a:pt x="974" y="95"/>
                </a:lnTo>
                <a:lnTo>
                  <a:pt x="974" y="96"/>
                </a:lnTo>
                <a:lnTo>
                  <a:pt x="975" y="97"/>
                </a:lnTo>
                <a:lnTo>
                  <a:pt x="975" y="98"/>
                </a:lnTo>
                <a:lnTo>
                  <a:pt x="976" y="98"/>
                </a:lnTo>
                <a:lnTo>
                  <a:pt x="977" y="98"/>
                </a:lnTo>
                <a:lnTo>
                  <a:pt x="977" y="99"/>
                </a:lnTo>
                <a:lnTo>
                  <a:pt x="977" y="100"/>
                </a:lnTo>
                <a:lnTo>
                  <a:pt x="977" y="101"/>
                </a:lnTo>
                <a:lnTo>
                  <a:pt x="976" y="101"/>
                </a:lnTo>
                <a:lnTo>
                  <a:pt x="976" y="102"/>
                </a:lnTo>
                <a:lnTo>
                  <a:pt x="975" y="102"/>
                </a:lnTo>
                <a:lnTo>
                  <a:pt x="974" y="102"/>
                </a:lnTo>
                <a:lnTo>
                  <a:pt x="974" y="103"/>
                </a:lnTo>
                <a:lnTo>
                  <a:pt x="973" y="103"/>
                </a:lnTo>
                <a:lnTo>
                  <a:pt x="972" y="103"/>
                </a:lnTo>
                <a:lnTo>
                  <a:pt x="971" y="103"/>
                </a:lnTo>
                <a:lnTo>
                  <a:pt x="971" y="104"/>
                </a:lnTo>
                <a:lnTo>
                  <a:pt x="971" y="105"/>
                </a:lnTo>
                <a:lnTo>
                  <a:pt x="970" y="106"/>
                </a:lnTo>
                <a:lnTo>
                  <a:pt x="969" y="106"/>
                </a:lnTo>
                <a:lnTo>
                  <a:pt x="968" y="107"/>
                </a:lnTo>
                <a:lnTo>
                  <a:pt x="968" y="108"/>
                </a:lnTo>
                <a:lnTo>
                  <a:pt x="967" y="109"/>
                </a:lnTo>
                <a:lnTo>
                  <a:pt x="966" y="109"/>
                </a:lnTo>
                <a:lnTo>
                  <a:pt x="967" y="110"/>
                </a:lnTo>
                <a:lnTo>
                  <a:pt x="967" y="111"/>
                </a:lnTo>
                <a:lnTo>
                  <a:pt x="967" y="112"/>
                </a:lnTo>
                <a:lnTo>
                  <a:pt x="967" y="113"/>
                </a:lnTo>
                <a:lnTo>
                  <a:pt x="968" y="114"/>
                </a:lnTo>
                <a:lnTo>
                  <a:pt x="968" y="115"/>
                </a:lnTo>
                <a:lnTo>
                  <a:pt x="967" y="115"/>
                </a:lnTo>
                <a:lnTo>
                  <a:pt x="967" y="116"/>
                </a:lnTo>
                <a:lnTo>
                  <a:pt x="968" y="116"/>
                </a:lnTo>
                <a:lnTo>
                  <a:pt x="968" y="116"/>
                </a:lnTo>
                <a:lnTo>
                  <a:pt x="969" y="117"/>
                </a:lnTo>
                <a:lnTo>
                  <a:pt x="969" y="118"/>
                </a:lnTo>
                <a:lnTo>
                  <a:pt x="968" y="119"/>
                </a:lnTo>
                <a:lnTo>
                  <a:pt x="967" y="120"/>
                </a:lnTo>
                <a:lnTo>
                  <a:pt x="968" y="120"/>
                </a:lnTo>
                <a:lnTo>
                  <a:pt x="968" y="121"/>
                </a:lnTo>
                <a:lnTo>
                  <a:pt x="969" y="121"/>
                </a:lnTo>
                <a:lnTo>
                  <a:pt x="968" y="121"/>
                </a:lnTo>
                <a:lnTo>
                  <a:pt x="968" y="122"/>
                </a:lnTo>
                <a:lnTo>
                  <a:pt x="967" y="122"/>
                </a:lnTo>
                <a:lnTo>
                  <a:pt x="967" y="123"/>
                </a:lnTo>
                <a:lnTo>
                  <a:pt x="968" y="123"/>
                </a:lnTo>
                <a:lnTo>
                  <a:pt x="969" y="124"/>
                </a:lnTo>
                <a:lnTo>
                  <a:pt x="969" y="125"/>
                </a:lnTo>
                <a:lnTo>
                  <a:pt x="968" y="125"/>
                </a:lnTo>
                <a:lnTo>
                  <a:pt x="967" y="125"/>
                </a:lnTo>
                <a:lnTo>
                  <a:pt x="966" y="125"/>
                </a:lnTo>
                <a:lnTo>
                  <a:pt x="965" y="126"/>
                </a:lnTo>
                <a:lnTo>
                  <a:pt x="966" y="127"/>
                </a:lnTo>
                <a:lnTo>
                  <a:pt x="966" y="128"/>
                </a:lnTo>
                <a:lnTo>
                  <a:pt x="965" y="128"/>
                </a:lnTo>
                <a:lnTo>
                  <a:pt x="963" y="129"/>
                </a:lnTo>
                <a:lnTo>
                  <a:pt x="963" y="130"/>
                </a:lnTo>
                <a:lnTo>
                  <a:pt x="963" y="131"/>
                </a:lnTo>
                <a:lnTo>
                  <a:pt x="962" y="131"/>
                </a:lnTo>
                <a:lnTo>
                  <a:pt x="961" y="132"/>
                </a:lnTo>
                <a:lnTo>
                  <a:pt x="960" y="133"/>
                </a:lnTo>
                <a:lnTo>
                  <a:pt x="960" y="134"/>
                </a:lnTo>
                <a:lnTo>
                  <a:pt x="960" y="135"/>
                </a:lnTo>
                <a:lnTo>
                  <a:pt x="959" y="135"/>
                </a:lnTo>
                <a:lnTo>
                  <a:pt x="958" y="134"/>
                </a:lnTo>
                <a:lnTo>
                  <a:pt x="957" y="134"/>
                </a:lnTo>
                <a:lnTo>
                  <a:pt x="957" y="135"/>
                </a:lnTo>
                <a:lnTo>
                  <a:pt x="956" y="135"/>
                </a:lnTo>
                <a:lnTo>
                  <a:pt x="956" y="136"/>
                </a:lnTo>
                <a:lnTo>
                  <a:pt x="955" y="136"/>
                </a:lnTo>
                <a:lnTo>
                  <a:pt x="955" y="137"/>
                </a:lnTo>
                <a:lnTo>
                  <a:pt x="955" y="138"/>
                </a:lnTo>
                <a:lnTo>
                  <a:pt x="955" y="139"/>
                </a:lnTo>
                <a:lnTo>
                  <a:pt x="954" y="139"/>
                </a:lnTo>
                <a:lnTo>
                  <a:pt x="954" y="140"/>
                </a:lnTo>
                <a:lnTo>
                  <a:pt x="954" y="141"/>
                </a:lnTo>
                <a:lnTo>
                  <a:pt x="954" y="142"/>
                </a:lnTo>
                <a:lnTo>
                  <a:pt x="954" y="143"/>
                </a:lnTo>
                <a:lnTo>
                  <a:pt x="954" y="144"/>
                </a:lnTo>
                <a:lnTo>
                  <a:pt x="954" y="145"/>
                </a:lnTo>
                <a:lnTo>
                  <a:pt x="954" y="146"/>
                </a:lnTo>
                <a:lnTo>
                  <a:pt x="955" y="147"/>
                </a:lnTo>
                <a:lnTo>
                  <a:pt x="955" y="148"/>
                </a:lnTo>
                <a:lnTo>
                  <a:pt x="955" y="149"/>
                </a:lnTo>
                <a:lnTo>
                  <a:pt x="955" y="150"/>
                </a:lnTo>
                <a:lnTo>
                  <a:pt x="956" y="150"/>
                </a:lnTo>
                <a:lnTo>
                  <a:pt x="956" y="151"/>
                </a:lnTo>
                <a:lnTo>
                  <a:pt x="956" y="152"/>
                </a:lnTo>
                <a:lnTo>
                  <a:pt x="957" y="152"/>
                </a:lnTo>
                <a:lnTo>
                  <a:pt x="957" y="153"/>
                </a:lnTo>
                <a:lnTo>
                  <a:pt x="956" y="153"/>
                </a:lnTo>
                <a:lnTo>
                  <a:pt x="955" y="154"/>
                </a:lnTo>
                <a:lnTo>
                  <a:pt x="954" y="154"/>
                </a:lnTo>
                <a:lnTo>
                  <a:pt x="954" y="155"/>
                </a:lnTo>
                <a:lnTo>
                  <a:pt x="954" y="156"/>
                </a:lnTo>
                <a:lnTo>
                  <a:pt x="955" y="157"/>
                </a:lnTo>
                <a:lnTo>
                  <a:pt x="957" y="157"/>
                </a:lnTo>
                <a:lnTo>
                  <a:pt x="958" y="157"/>
                </a:lnTo>
                <a:lnTo>
                  <a:pt x="958" y="157"/>
                </a:lnTo>
                <a:lnTo>
                  <a:pt x="959" y="157"/>
                </a:lnTo>
                <a:lnTo>
                  <a:pt x="959" y="158"/>
                </a:lnTo>
                <a:lnTo>
                  <a:pt x="960" y="158"/>
                </a:lnTo>
                <a:lnTo>
                  <a:pt x="960" y="159"/>
                </a:lnTo>
                <a:lnTo>
                  <a:pt x="961" y="160"/>
                </a:lnTo>
                <a:lnTo>
                  <a:pt x="959" y="163"/>
                </a:lnTo>
                <a:lnTo>
                  <a:pt x="960" y="164"/>
                </a:lnTo>
                <a:lnTo>
                  <a:pt x="961" y="164"/>
                </a:lnTo>
                <a:lnTo>
                  <a:pt x="962" y="164"/>
                </a:lnTo>
                <a:lnTo>
                  <a:pt x="963" y="163"/>
                </a:lnTo>
                <a:lnTo>
                  <a:pt x="964" y="163"/>
                </a:lnTo>
                <a:lnTo>
                  <a:pt x="965" y="163"/>
                </a:lnTo>
                <a:lnTo>
                  <a:pt x="965" y="164"/>
                </a:lnTo>
                <a:lnTo>
                  <a:pt x="966" y="164"/>
                </a:lnTo>
                <a:lnTo>
                  <a:pt x="967" y="165"/>
                </a:lnTo>
                <a:lnTo>
                  <a:pt x="968" y="165"/>
                </a:lnTo>
                <a:lnTo>
                  <a:pt x="968" y="166"/>
                </a:lnTo>
                <a:lnTo>
                  <a:pt x="969" y="166"/>
                </a:lnTo>
                <a:lnTo>
                  <a:pt x="969" y="167"/>
                </a:lnTo>
                <a:lnTo>
                  <a:pt x="969" y="168"/>
                </a:lnTo>
                <a:lnTo>
                  <a:pt x="970" y="169"/>
                </a:lnTo>
                <a:lnTo>
                  <a:pt x="970" y="170"/>
                </a:lnTo>
                <a:lnTo>
                  <a:pt x="971" y="170"/>
                </a:lnTo>
                <a:lnTo>
                  <a:pt x="972" y="169"/>
                </a:lnTo>
                <a:lnTo>
                  <a:pt x="973" y="169"/>
                </a:lnTo>
                <a:lnTo>
                  <a:pt x="974" y="169"/>
                </a:lnTo>
                <a:lnTo>
                  <a:pt x="975" y="169"/>
                </a:lnTo>
                <a:lnTo>
                  <a:pt x="976" y="170"/>
                </a:lnTo>
                <a:lnTo>
                  <a:pt x="976" y="171"/>
                </a:lnTo>
                <a:lnTo>
                  <a:pt x="977" y="171"/>
                </a:lnTo>
                <a:lnTo>
                  <a:pt x="977" y="172"/>
                </a:lnTo>
                <a:lnTo>
                  <a:pt x="977" y="173"/>
                </a:lnTo>
                <a:lnTo>
                  <a:pt x="977" y="174"/>
                </a:lnTo>
                <a:lnTo>
                  <a:pt x="978" y="174"/>
                </a:lnTo>
                <a:lnTo>
                  <a:pt x="978" y="175"/>
                </a:lnTo>
                <a:lnTo>
                  <a:pt x="979" y="175"/>
                </a:lnTo>
                <a:lnTo>
                  <a:pt x="979" y="176"/>
                </a:lnTo>
                <a:lnTo>
                  <a:pt x="980" y="177"/>
                </a:lnTo>
                <a:lnTo>
                  <a:pt x="981" y="178"/>
                </a:lnTo>
                <a:lnTo>
                  <a:pt x="982" y="178"/>
                </a:lnTo>
                <a:lnTo>
                  <a:pt x="982" y="179"/>
                </a:lnTo>
                <a:lnTo>
                  <a:pt x="983" y="179"/>
                </a:lnTo>
                <a:lnTo>
                  <a:pt x="983" y="180"/>
                </a:lnTo>
                <a:lnTo>
                  <a:pt x="984" y="180"/>
                </a:lnTo>
                <a:lnTo>
                  <a:pt x="985" y="180"/>
                </a:lnTo>
                <a:lnTo>
                  <a:pt x="985" y="181"/>
                </a:lnTo>
                <a:lnTo>
                  <a:pt x="986" y="181"/>
                </a:lnTo>
                <a:lnTo>
                  <a:pt x="986" y="182"/>
                </a:lnTo>
                <a:lnTo>
                  <a:pt x="987" y="182"/>
                </a:lnTo>
                <a:lnTo>
                  <a:pt x="987" y="183"/>
                </a:lnTo>
                <a:lnTo>
                  <a:pt x="988" y="183"/>
                </a:lnTo>
                <a:lnTo>
                  <a:pt x="988" y="184"/>
                </a:lnTo>
                <a:lnTo>
                  <a:pt x="989" y="184"/>
                </a:lnTo>
                <a:lnTo>
                  <a:pt x="990" y="184"/>
                </a:lnTo>
                <a:lnTo>
                  <a:pt x="991" y="184"/>
                </a:lnTo>
                <a:lnTo>
                  <a:pt x="993" y="184"/>
                </a:lnTo>
                <a:lnTo>
                  <a:pt x="993" y="185"/>
                </a:lnTo>
                <a:lnTo>
                  <a:pt x="994" y="185"/>
                </a:lnTo>
                <a:lnTo>
                  <a:pt x="995" y="185"/>
                </a:lnTo>
                <a:lnTo>
                  <a:pt x="995" y="186"/>
                </a:lnTo>
                <a:lnTo>
                  <a:pt x="996" y="186"/>
                </a:lnTo>
                <a:lnTo>
                  <a:pt x="997" y="187"/>
                </a:lnTo>
                <a:lnTo>
                  <a:pt x="997" y="188"/>
                </a:lnTo>
                <a:lnTo>
                  <a:pt x="998" y="188"/>
                </a:lnTo>
                <a:lnTo>
                  <a:pt x="998" y="189"/>
                </a:lnTo>
                <a:lnTo>
                  <a:pt x="999" y="189"/>
                </a:lnTo>
                <a:lnTo>
                  <a:pt x="999" y="190"/>
                </a:lnTo>
                <a:lnTo>
                  <a:pt x="999" y="191"/>
                </a:lnTo>
                <a:lnTo>
                  <a:pt x="1000" y="191"/>
                </a:lnTo>
                <a:lnTo>
                  <a:pt x="1000" y="192"/>
                </a:lnTo>
                <a:lnTo>
                  <a:pt x="1001" y="192"/>
                </a:lnTo>
                <a:lnTo>
                  <a:pt x="1002" y="192"/>
                </a:lnTo>
                <a:lnTo>
                  <a:pt x="1002" y="193"/>
                </a:lnTo>
                <a:lnTo>
                  <a:pt x="1002" y="194"/>
                </a:lnTo>
                <a:lnTo>
                  <a:pt x="1002" y="195"/>
                </a:lnTo>
                <a:lnTo>
                  <a:pt x="1001" y="195"/>
                </a:lnTo>
                <a:lnTo>
                  <a:pt x="1001" y="196"/>
                </a:lnTo>
                <a:lnTo>
                  <a:pt x="1003" y="197"/>
                </a:lnTo>
                <a:lnTo>
                  <a:pt x="1004" y="197"/>
                </a:lnTo>
                <a:lnTo>
                  <a:pt x="1004" y="198"/>
                </a:lnTo>
                <a:lnTo>
                  <a:pt x="1005" y="198"/>
                </a:lnTo>
                <a:lnTo>
                  <a:pt x="1006" y="198"/>
                </a:lnTo>
                <a:lnTo>
                  <a:pt x="1006" y="199"/>
                </a:lnTo>
                <a:lnTo>
                  <a:pt x="1007" y="199"/>
                </a:lnTo>
                <a:lnTo>
                  <a:pt x="1008" y="199"/>
                </a:lnTo>
                <a:lnTo>
                  <a:pt x="1009" y="199"/>
                </a:lnTo>
                <a:lnTo>
                  <a:pt x="1010" y="199"/>
                </a:lnTo>
                <a:lnTo>
                  <a:pt x="1011" y="199"/>
                </a:lnTo>
                <a:lnTo>
                  <a:pt x="1013" y="199"/>
                </a:lnTo>
                <a:lnTo>
                  <a:pt x="1015" y="199"/>
                </a:lnTo>
                <a:lnTo>
                  <a:pt x="1016" y="199"/>
                </a:lnTo>
                <a:lnTo>
                  <a:pt x="1018" y="199"/>
                </a:lnTo>
                <a:lnTo>
                  <a:pt x="1020" y="200"/>
                </a:lnTo>
                <a:lnTo>
                  <a:pt x="1021" y="201"/>
                </a:lnTo>
                <a:lnTo>
                  <a:pt x="1021" y="202"/>
                </a:lnTo>
                <a:lnTo>
                  <a:pt x="1021" y="203"/>
                </a:lnTo>
                <a:lnTo>
                  <a:pt x="1022" y="203"/>
                </a:lnTo>
                <a:lnTo>
                  <a:pt x="1023" y="202"/>
                </a:lnTo>
                <a:lnTo>
                  <a:pt x="1023" y="202"/>
                </a:lnTo>
                <a:lnTo>
                  <a:pt x="1024" y="201"/>
                </a:lnTo>
                <a:lnTo>
                  <a:pt x="1025" y="201"/>
                </a:lnTo>
                <a:lnTo>
                  <a:pt x="1026" y="201"/>
                </a:lnTo>
                <a:lnTo>
                  <a:pt x="1027" y="200"/>
                </a:lnTo>
                <a:lnTo>
                  <a:pt x="1028" y="200"/>
                </a:lnTo>
                <a:lnTo>
                  <a:pt x="1029" y="200"/>
                </a:lnTo>
                <a:lnTo>
                  <a:pt x="1030" y="200"/>
                </a:lnTo>
                <a:lnTo>
                  <a:pt x="1031" y="200"/>
                </a:lnTo>
                <a:lnTo>
                  <a:pt x="1032" y="200"/>
                </a:lnTo>
                <a:lnTo>
                  <a:pt x="1033" y="201"/>
                </a:lnTo>
                <a:lnTo>
                  <a:pt x="1034" y="201"/>
                </a:lnTo>
                <a:lnTo>
                  <a:pt x="1035" y="202"/>
                </a:lnTo>
                <a:lnTo>
                  <a:pt x="1036" y="202"/>
                </a:lnTo>
                <a:lnTo>
                  <a:pt x="1037" y="203"/>
                </a:lnTo>
                <a:lnTo>
                  <a:pt x="1037" y="204"/>
                </a:lnTo>
                <a:lnTo>
                  <a:pt x="1036" y="204"/>
                </a:lnTo>
                <a:lnTo>
                  <a:pt x="1036" y="205"/>
                </a:lnTo>
                <a:lnTo>
                  <a:pt x="1036" y="204"/>
                </a:lnTo>
                <a:lnTo>
                  <a:pt x="1035" y="204"/>
                </a:lnTo>
                <a:lnTo>
                  <a:pt x="1034" y="204"/>
                </a:lnTo>
                <a:lnTo>
                  <a:pt x="1033" y="204"/>
                </a:lnTo>
                <a:lnTo>
                  <a:pt x="1032" y="204"/>
                </a:lnTo>
                <a:lnTo>
                  <a:pt x="1032" y="205"/>
                </a:lnTo>
                <a:lnTo>
                  <a:pt x="1032" y="206"/>
                </a:lnTo>
                <a:lnTo>
                  <a:pt x="1032" y="207"/>
                </a:lnTo>
                <a:lnTo>
                  <a:pt x="1032" y="208"/>
                </a:lnTo>
                <a:lnTo>
                  <a:pt x="1032" y="209"/>
                </a:lnTo>
                <a:lnTo>
                  <a:pt x="1033" y="209"/>
                </a:lnTo>
                <a:lnTo>
                  <a:pt x="1034" y="209"/>
                </a:lnTo>
                <a:lnTo>
                  <a:pt x="1035" y="209"/>
                </a:lnTo>
                <a:lnTo>
                  <a:pt x="1036" y="210"/>
                </a:lnTo>
                <a:lnTo>
                  <a:pt x="1037" y="210"/>
                </a:lnTo>
                <a:lnTo>
                  <a:pt x="1038" y="210"/>
                </a:lnTo>
                <a:lnTo>
                  <a:pt x="1039" y="210"/>
                </a:lnTo>
                <a:lnTo>
                  <a:pt x="1039" y="211"/>
                </a:lnTo>
                <a:lnTo>
                  <a:pt x="1038" y="212"/>
                </a:lnTo>
                <a:lnTo>
                  <a:pt x="1038" y="213"/>
                </a:lnTo>
                <a:lnTo>
                  <a:pt x="1037" y="214"/>
                </a:lnTo>
                <a:lnTo>
                  <a:pt x="1037" y="215"/>
                </a:lnTo>
                <a:lnTo>
                  <a:pt x="1038" y="215"/>
                </a:lnTo>
                <a:lnTo>
                  <a:pt x="1039" y="215"/>
                </a:lnTo>
                <a:lnTo>
                  <a:pt x="1040" y="216"/>
                </a:lnTo>
                <a:lnTo>
                  <a:pt x="1041" y="216"/>
                </a:lnTo>
                <a:lnTo>
                  <a:pt x="1041" y="217"/>
                </a:lnTo>
                <a:lnTo>
                  <a:pt x="1042" y="217"/>
                </a:lnTo>
                <a:lnTo>
                  <a:pt x="1043" y="217"/>
                </a:lnTo>
                <a:lnTo>
                  <a:pt x="1043" y="218"/>
                </a:lnTo>
                <a:lnTo>
                  <a:pt x="1044" y="218"/>
                </a:lnTo>
                <a:lnTo>
                  <a:pt x="1044" y="219"/>
                </a:lnTo>
                <a:lnTo>
                  <a:pt x="1045" y="219"/>
                </a:lnTo>
                <a:lnTo>
                  <a:pt x="1045" y="220"/>
                </a:lnTo>
                <a:lnTo>
                  <a:pt x="1045" y="221"/>
                </a:lnTo>
                <a:lnTo>
                  <a:pt x="1045" y="222"/>
                </a:lnTo>
                <a:lnTo>
                  <a:pt x="1045" y="223"/>
                </a:lnTo>
                <a:lnTo>
                  <a:pt x="1045" y="224"/>
                </a:lnTo>
                <a:lnTo>
                  <a:pt x="1046" y="224"/>
                </a:lnTo>
                <a:lnTo>
                  <a:pt x="1047" y="225"/>
                </a:lnTo>
                <a:lnTo>
                  <a:pt x="1048" y="225"/>
                </a:lnTo>
                <a:lnTo>
                  <a:pt x="1049" y="225"/>
                </a:lnTo>
                <a:lnTo>
                  <a:pt x="1049" y="224"/>
                </a:lnTo>
                <a:lnTo>
                  <a:pt x="1050" y="224"/>
                </a:lnTo>
                <a:lnTo>
                  <a:pt x="1051" y="224"/>
                </a:lnTo>
                <a:lnTo>
                  <a:pt x="1052" y="224"/>
                </a:lnTo>
                <a:lnTo>
                  <a:pt x="1053" y="225"/>
                </a:lnTo>
                <a:lnTo>
                  <a:pt x="1053" y="226"/>
                </a:lnTo>
                <a:lnTo>
                  <a:pt x="1053" y="227"/>
                </a:lnTo>
                <a:lnTo>
                  <a:pt x="1052" y="227"/>
                </a:lnTo>
                <a:lnTo>
                  <a:pt x="1052" y="228"/>
                </a:lnTo>
                <a:lnTo>
                  <a:pt x="1053" y="228"/>
                </a:lnTo>
                <a:lnTo>
                  <a:pt x="1053" y="229"/>
                </a:lnTo>
                <a:lnTo>
                  <a:pt x="1054" y="229"/>
                </a:lnTo>
                <a:lnTo>
                  <a:pt x="1055" y="229"/>
                </a:lnTo>
                <a:lnTo>
                  <a:pt x="1056" y="229"/>
                </a:lnTo>
                <a:lnTo>
                  <a:pt x="1057" y="230"/>
                </a:lnTo>
                <a:lnTo>
                  <a:pt x="1058" y="231"/>
                </a:lnTo>
                <a:lnTo>
                  <a:pt x="1058" y="232"/>
                </a:lnTo>
                <a:lnTo>
                  <a:pt x="1058" y="233"/>
                </a:lnTo>
                <a:lnTo>
                  <a:pt x="1059" y="234"/>
                </a:lnTo>
                <a:lnTo>
                  <a:pt x="1059" y="235"/>
                </a:lnTo>
                <a:lnTo>
                  <a:pt x="1060" y="235"/>
                </a:lnTo>
                <a:lnTo>
                  <a:pt x="1061" y="235"/>
                </a:lnTo>
                <a:lnTo>
                  <a:pt x="1061" y="236"/>
                </a:lnTo>
                <a:lnTo>
                  <a:pt x="1061" y="237"/>
                </a:lnTo>
                <a:lnTo>
                  <a:pt x="1061" y="239"/>
                </a:lnTo>
                <a:lnTo>
                  <a:pt x="1062" y="239"/>
                </a:lnTo>
                <a:lnTo>
                  <a:pt x="1062" y="239"/>
                </a:lnTo>
                <a:lnTo>
                  <a:pt x="1063" y="239"/>
                </a:lnTo>
                <a:lnTo>
                  <a:pt x="1064" y="239"/>
                </a:lnTo>
                <a:lnTo>
                  <a:pt x="1064" y="239"/>
                </a:lnTo>
                <a:lnTo>
                  <a:pt x="1064" y="239"/>
                </a:lnTo>
                <a:lnTo>
                  <a:pt x="1065" y="239"/>
                </a:lnTo>
                <a:lnTo>
                  <a:pt x="1066" y="239"/>
                </a:lnTo>
                <a:lnTo>
                  <a:pt x="1067" y="239"/>
                </a:lnTo>
                <a:lnTo>
                  <a:pt x="1068" y="239"/>
                </a:lnTo>
                <a:lnTo>
                  <a:pt x="1069" y="239"/>
                </a:lnTo>
                <a:lnTo>
                  <a:pt x="1070" y="241"/>
                </a:lnTo>
                <a:lnTo>
                  <a:pt x="1071" y="241"/>
                </a:lnTo>
                <a:lnTo>
                  <a:pt x="1071" y="242"/>
                </a:lnTo>
                <a:lnTo>
                  <a:pt x="1072" y="242"/>
                </a:lnTo>
                <a:lnTo>
                  <a:pt x="1072" y="243"/>
                </a:lnTo>
                <a:lnTo>
                  <a:pt x="1071" y="243"/>
                </a:lnTo>
                <a:lnTo>
                  <a:pt x="1070" y="244"/>
                </a:lnTo>
                <a:lnTo>
                  <a:pt x="1069" y="245"/>
                </a:lnTo>
                <a:lnTo>
                  <a:pt x="1068" y="246"/>
                </a:lnTo>
                <a:lnTo>
                  <a:pt x="1067" y="247"/>
                </a:lnTo>
                <a:lnTo>
                  <a:pt x="1068" y="247"/>
                </a:lnTo>
                <a:lnTo>
                  <a:pt x="1069" y="247"/>
                </a:lnTo>
                <a:lnTo>
                  <a:pt x="1070" y="247"/>
                </a:lnTo>
                <a:lnTo>
                  <a:pt x="1071" y="248"/>
                </a:lnTo>
                <a:lnTo>
                  <a:pt x="1071" y="249"/>
                </a:lnTo>
                <a:lnTo>
                  <a:pt x="1072" y="250"/>
                </a:lnTo>
                <a:lnTo>
                  <a:pt x="1072" y="251"/>
                </a:lnTo>
                <a:lnTo>
                  <a:pt x="1074" y="253"/>
                </a:lnTo>
                <a:lnTo>
                  <a:pt x="1075" y="254"/>
                </a:lnTo>
                <a:lnTo>
                  <a:pt x="1076" y="254"/>
                </a:lnTo>
                <a:lnTo>
                  <a:pt x="1077" y="254"/>
                </a:lnTo>
                <a:lnTo>
                  <a:pt x="1078" y="254"/>
                </a:lnTo>
                <a:lnTo>
                  <a:pt x="1080" y="253"/>
                </a:lnTo>
                <a:lnTo>
                  <a:pt x="1081" y="253"/>
                </a:lnTo>
                <a:lnTo>
                  <a:pt x="1082" y="254"/>
                </a:lnTo>
                <a:lnTo>
                  <a:pt x="1082" y="255"/>
                </a:lnTo>
                <a:lnTo>
                  <a:pt x="1082" y="256"/>
                </a:lnTo>
                <a:lnTo>
                  <a:pt x="1082" y="257"/>
                </a:lnTo>
                <a:lnTo>
                  <a:pt x="1083" y="258"/>
                </a:lnTo>
                <a:lnTo>
                  <a:pt x="1084" y="258"/>
                </a:lnTo>
                <a:lnTo>
                  <a:pt x="1085" y="259"/>
                </a:lnTo>
                <a:lnTo>
                  <a:pt x="1086" y="260"/>
                </a:lnTo>
                <a:lnTo>
                  <a:pt x="1087" y="261"/>
                </a:lnTo>
                <a:lnTo>
                  <a:pt x="1088" y="262"/>
                </a:lnTo>
                <a:lnTo>
                  <a:pt x="1089" y="262"/>
                </a:lnTo>
                <a:lnTo>
                  <a:pt x="1089" y="263"/>
                </a:lnTo>
                <a:lnTo>
                  <a:pt x="1090" y="263"/>
                </a:lnTo>
                <a:lnTo>
                  <a:pt x="1091" y="264"/>
                </a:lnTo>
                <a:lnTo>
                  <a:pt x="1092" y="264"/>
                </a:lnTo>
                <a:lnTo>
                  <a:pt x="1092" y="263"/>
                </a:lnTo>
                <a:lnTo>
                  <a:pt x="1093" y="263"/>
                </a:lnTo>
                <a:lnTo>
                  <a:pt x="1094" y="264"/>
                </a:lnTo>
                <a:lnTo>
                  <a:pt x="1096" y="265"/>
                </a:lnTo>
                <a:lnTo>
                  <a:pt x="1097" y="265"/>
                </a:lnTo>
                <a:lnTo>
                  <a:pt x="1097" y="266"/>
                </a:lnTo>
                <a:lnTo>
                  <a:pt x="1098" y="266"/>
                </a:lnTo>
                <a:lnTo>
                  <a:pt x="1099" y="267"/>
                </a:lnTo>
                <a:lnTo>
                  <a:pt x="1100" y="267"/>
                </a:lnTo>
                <a:lnTo>
                  <a:pt x="1101" y="267"/>
                </a:lnTo>
                <a:lnTo>
                  <a:pt x="1101" y="268"/>
                </a:lnTo>
                <a:lnTo>
                  <a:pt x="1102" y="268"/>
                </a:lnTo>
                <a:lnTo>
                  <a:pt x="1103" y="268"/>
                </a:lnTo>
                <a:lnTo>
                  <a:pt x="1104" y="269"/>
                </a:lnTo>
                <a:lnTo>
                  <a:pt x="1104" y="269"/>
                </a:lnTo>
                <a:lnTo>
                  <a:pt x="1105" y="269"/>
                </a:lnTo>
                <a:lnTo>
                  <a:pt x="1106" y="269"/>
                </a:lnTo>
                <a:lnTo>
                  <a:pt x="1107" y="269"/>
                </a:lnTo>
                <a:lnTo>
                  <a:pt x="1107" y="268"/>
                </a:lnTo>
                <a:lnTo>
                  <a:pt x="1107" y="267"/>
                </a:lnTo>
                <a:lnTo>
                  <a:pt x="1107" y="266"/>
                </a:lnTo>
                <a:lnTo>
                  <a:pt x="1108" y="266"/>
                </a:lnTo>
                <a:lnTo>
                  <a:pt x="1108" y="265"/>
                </a:lnTo>
                <a:lnTo>
                  <a:pt x="1109" y="265"/>
                </a:lnTo>
                <a:lnTo>
                  <a:pt x="1110" y="265"/>
                </a:lnTo>
                <a:lnTo>
                  <a:pt x="1111" y="265"/>
                </a:lnTo>
                <a:lnTo>
                  <a:pt x="1112" y="264"/>
                </a:lnTo>
                <a:lnTo>
                  <a:pt x="1113" y="264"/>
                </a:lnTo>
                <a:lnTo>
                  <a:pt x="1114" y="264"/>
                </a:lnTo>
                <a:lnTo>
                  <a:pt x="1115" y="264"/>
                </a:lnTo>
                <a:lnTo>
                  <a:pt x="1115" y="265"/>
                </a:lnTo>
                <a:lnTo>
                  <a:pt x="1116" y="265"/>
                </a:lnTo>
                <a:lnTo>
                  <a:pt x="1116" y="266"/>
                </a:lnTo>
                <a:lnTo>
                  <a:pt x="1117" y="266"/>
                </a:lnTo>
                <a:lnTo>
                  <a:pt x="1117" y="265"/>
                </a:lnTo>
                <a:lnTo>
                  <a:pt x="1118" y="264"/>
                </a:lnTo>
                <a:lnTo>
                  <a:pt x="1119" y="264"/>
                </a:lnTo>
                <a:lnTo>
                  <a:pt x="1120" y="264"/>
                </a:lnTo>
                <a:lnTo>
                  <a:pt x="1121" y="264"/>
                </a:lnTo>
                <a:lnTo>
                  <a:pt x="1122" y="264"/>
                </a:lnTo>
                <a:lnTo>
                  <a:pt x="1123" y="265"/>
                </a:lnTo>
                <a:lnTo>
                  <a:pt x="1124" y="266"/>
                </a:lnTo>
                <a:lnTo>
                  <a:pt x="1124" y="267"/>
                </a:lnTo>
                <a:lnTo>
                  <a:pt x="1125" y="266"/>
                </a:lnTo>
                <a:lnTo>
                  <a:pt x="1126" y="266"/>
                </a:lnTo>
                <a:lnTo>
                  <a:pt x="1127" y="266"/>
                </a:lnTo>
                <a:lnTo>
                  <a:pt x="1128" y="265"/>
                </a:lnTo>
                <a:lnTo>
                  <a:pt x="1129" y="264"/>
                </a:lnTo>
                <a:lnTo>
                  <a:pt x="1129" y="263"/>
                </a:lnTo>
                <a:lnTo>
                  <a:pt x="1130" y="262"/>
                </a:lnTo>
                <a:lnTo>
                  <a:pt x="1131" y="262"/>
                </a:lnTo>
                <a:lnTo>
                  <a:pt x="1132" y="262"/>
                </a:lnTo>
                <a:lnTo>
                  <a:pt x="1133" y="263"/>
                </a:lnTo>
                <a:lnTo>
                  <a:pt x="1134" y="263"/>
                </a:lnTo>
                <a:lnTo>
                  <a:pt x="1135" y="263"/>
                </a:lnTo>
                <a:lnTo>
                  <a:pt x="1136" y="263"/>
                </a:lnTo>
                <a:lnTo>
                  <a:pt x="1137" y="264"/>
                </a:lnTo>
                <a:lnTo>
                  <a:pt x="1138" y="264"/>
                </a:lnTo>
                <a:lnTo>
                  <a:pt x="1139" y="264"/>
                </a:lnTo>
                <a:lnTo>
                  <a:pt x="1140" y="263"/>
                </a:lnTo>
                <a:lnTo>
                  <a:pt x="1141" y="263"/>
                </a:lnTo>
                <a:lnTo>
                  <a:pt x="1142" y="263"/>
                </a:lnTo>
                <a:lnTo>
                  <a:pt x="1144" y="262"/>
                </a:lnTo>
                <a:lnTo>
                  <a:pt x="1145" y="262"/>
                </a:lnTo>
                <a:lnTo>
                  <a:pt x="1145" y="262"/>
                </a:lnTo>
                <a:lnTo>
                  <a:pt x="1146" y="262"/>
                </a:lnTo>
                <a:lnTo>
                  <a:pt x="1147" y="262"/>
                </a:lnTo>
                <a:lnTo>
                  <a:pt x="1149" y="263"/>
                </a:lnTo>
                <a:lnTo>
                  <a:pt x="1150" y="264"/>
                </a:lnTo>
                <a:lnTo>
                  <a:pt x="1151" y="264"/>
                </a:lnTo>
                <a:lnTo>
                  <a:pt x="1152" y="265"/>
                </a:lnTo>
                <a:lnTo>
                  <a:pt x="1153" y="265"/>
                </a:lnTo>
                <a:lnTo>
                  <a:pt x="1155" y="265"/>
                </a:lnTo>
                <a:lnTo>
                  <a:pt x="1155" y="266"/>
                </a:lnTo>
                <a:lnTo>
                  <a:pt x="1156" y="267"/>
                </a:lnTo>
                <a:lnTo>
                  <a:pt x="1157" y="267"/>
                </a:lnTo>
                <a:lnTo>
                  <a:pt x="1158" y="268"/>
                </a:lnTo>
                <a:lnTo>
                  <a:pt x="1158" y="269"/>
                </a:lnTo>
                <a:lnTo>
                  <a:pt x="1159" y="269"/>
                </a:lnTo>
                <a:lnTo>
                  <a:pt x="1159" y="270"/>
                </a:lnTo>
                <a:lnTo>
                  <a:pt x="1158" y="271"/>
                </a:lnTo>
                <a:lnTo>
                  <a:pt x="1158" y="272"/>
                </a:lnTo>
                <a:lnTo>
                  <a:pt x="1158" y="273"/>
                </a:lnTo>
                <a:lnTo>
                  <a:pt x="1161" y="275"/>
                </a:lnTo>
                <a:lnTo>
                  <a:pt x="1163" y="275"/>
                </a:lnTo>
                <a:lnTo>
                  <a:pt x="1163" y="276"/>
                </a:lnTo>
                <a:lnTo>
                  <a:pt x="1164" y="276"/>
                </a:lnTo>
                <a:lnTo>
                  <a:pt x="1165" y="277"/>
                </a:lnTo>
                <a:lnTo>
                  <a:pt x="1165" y="278"/>
                </a:lnTo>
                <a:lnTo>
                  <a:pt x="1164" y="279"/>
                </a:lnTo>
                <a:lnTo>
                  <a:pt x="1165" y="280"/>
                </a:lnTo>
                <a:lnTo>
                  <a:pt x="1165" y="280"/>
                </a:lnTo>
                <a:lnTo>
                  <a:pt x="1166" y="280"/>
                </a:lnTo>
                <a:lnTo>
                  <a:pt x="1166" y="281"/>
                </a:lnTo>
                <a:lnTo>
                  <a:pt x="1166" y="282"/>
                </a:lnTo>
                <a:lnTo>
                  <a:pt x="1167" y="283"/>
                </a:lnTo>
                <a:lnTo>
                  <a:pt x="1167" y="284"/>
                </a:lnTo>
                <a:lnTo>
                  <a:pt x="1167" y="285"/>
                </a:lnTo>
                <a:lnTo>
                  <a:pt x="1167" y="286"/>
                </a:lnTo>
                <a:lnTo>
                  <a:pt x="1167" y="287"/>
                </a:lnTo>
                <a:lnTo>
                  <a:pt x="1167" y="289"/>
                </a:lnTo>
                <a:lnTo>
                  <a:pt x="1167" y="290"/>
                </a:lnTo>
                <a:lnTo>
                  <a:pt x="1168" y="290"/>
                </a:lnTo>
                <a:lnTo>
                  <a:pt x="1168" y="291"/>
                </a:lnTo>
                <a:lnTo>
                  <a:pt x="1169" y="291"/>
                </a:lnTo>
                <a:lnTo>
                  <a:pt x="1169" y="292"/>
                </a:lnTo>
                <a:lnTo>
                  <a:pt x="1170" y="292"/>
                </a:lnTo>
                <a:lnTo>
                  <a:pt x="1170" y="293"/>
                </a:lnTo>
                <a:lnTo>
                  <a:pt x="1170" y="294"/>
                </a:lnTo>
                <a:lnTo>
                  <a:pt x="1170" y="295"/>
                </a:lnTo>
                <a:lnTo>
                  <a:pt x="1171" y="295"/>
                </a:lnTo>
                <a:lnTo>
                  <a:pt x="1170" y="296"/>
                </a:lnTo>
                <a:lnTo>
                  <a:pt x="1171" y="299"/>
                </a:lnTo>
                <a:lnTo>
                  <a:pt x="1171" y="300"/>
                </a:lnTo>
                <a:lnTo>
                  <a:pt x="1172" y="302"/>
                </a:lnTo>
                <a:lnTo>
                  <a:pt x="1173" y="306"/>
                </a:lnTo>
                <a:lnTo>
                  <a:pt x="1173" y="307"/>
                </a:lnTo>
                <a:lnTo>
                  <a:pt x="1173" y="308"/>
                </a:lnTo>
                <a:lnTo>
                  <a:pt x="1173" y="309"/>
                </a:lnTo>
                <a:lnTo>
                  <a:pt x="1173" y="310"/>
                </a:lnTo>
                <a:lnTo>
                  <a:pt x="1173" y="311"/>
                </a:lnTo>
                <a:lnTo>
                  <a:pt x="1174" y="311"/>
                </a:lnTo>
                <a:lnTo>
                  <a:pt x="1175" y="313"/>
                </a:lnTo>
                <a:lnTo>
                  <a:pt x="1175" y="314"/>
                </a:lnTo>
                <a:lnTo>
                  <a:pt x="1176" y="315"/>
                </a:lnTo>
                <a:lnTo>
                  <a:pt x="1176" y="317"/>
                </a:lnTo>
                <a:lnTo>
                  <a:pt x="1176" y="318"/>
                </a:lnTo>
                <a:lnTo>
                  <a:pt x="1176" y="319"/>
                </a:lnTo>
                <a:lnTo>
                  <a:pt x="1176" y="320"/>
                </a:lnTo>
                <a:lnTo>
                  <a:pt x="1176" y="321"/>
                </a:lnTo>
                <a:lnTo>
                  <a:pt x="1176" y="322"/>
                </a:lnTo>
                <a:lnTo>
                  <a:pt x="1177" y="323"/>
                </a:lnTo>
                <a:lnTo>
                  <a:pt x="1178" y="324"/>
                </a:lnTo>
                <a:lnTo>
                  <a:pt x="1179" y="325"/>
                </a:lnTo>
                <a:lnTo>
                  <a:pt x="1180" y="325"/>
                </a:lnTo>
                <a:lnTo>
                  <a:pt x="1181" y="325"/>
                </a:lnTo>
                <a:lnTo>
                  <a:pt x="1181" y="326"/>
                </a:lnTo>
                <a:lnTo>
                  <a:pt x="1182" y="326"/>
                </a:lnTo>
                <a:lnTo>
                  <a:pt x="1183" y="327"/>
                </a:lnTo>
                <a:lnTo>
                  <a:pt x="1184" y="327"/>
                </a:lnTo>
                <a:lnTo>
                  <a:pt x="1184" y="328"/>
                </a:lnTo>
                <a:lnTo>
                  <a:pt x="1185" y="328"/>
                </a:lnTo>
                <a:lnTo>
                  <a:pt x="1186" y="329"/>
                </a:lnTo>
                <a:lnTo>
                  <a:pt x="1186" y="330"/>
                </a:lnTo>
                <a:lnTo>
                  <a:pt x="1187" y="331"/>
                </a:lnTo>
                <a:lnTo>
                  <a:pt x="1191" y="335"/>
                </a:lnTo>
                <a:lnTo>
                  <a:pt x="1192" y="335"/>
                </a:lnTo>
                <a:lnTo>
                  <a:pt x="1193" y="335"/>
                </a:lnTo>
                <a:lnTo>
                  <a:pt x="1193" y="336"/>
                </a:lnTo>
                <a:lnTo>
                  <a:pt x="1194" y="336"/>
                </a:lnTo>
                <a:lnTo>
                  <a:pt x="1194" y="337"/>
                </a:lnTo>
                <a:lnTo>
                  <a:pt x="1194" y="338"/>
                </a:lnTo>
                <a:lnTo>
                  <a:pt x="1194" y="339"/>
                </a:lnTo>
                <a:lnTo>
                  <a:pt x="1195" y="340"/>
                </a:lnTo>
                <a:lnTo>
                  <a:pt x="1195" y="341"/>
                </a:lnTo>
                <a:lnTo>
                  <a:pt x="1194" y="342"/>
                </a:lnTo>
                <a:lnTo>
                  <a:pt x="1195" y="344"/>
                </a:lnTo>
                <a:lnTo>
                  <a:pt x="1195" y="345"/>
                </a:lnTo>
                <a:lnTo>
                  <a:pt x="1196" y="347"/>
                </a:lnTo>
                <a:lnTo>
                  <a:pt x="1196" y="349"/>
                </a:lnTo>
                <a:lnTo>
                  <a:pt x="1197" y="351"/>
                </a:lnTo>
                <a:lnTo>
                  <a:pt x="1197" y="352"/>
                </a:lnTo>
                <a:lnTo>
                  <a:pt x="1198" y="354"/>
                </a:lnTo>
                <a:lnTo>
                  <a:pt x="1199" y="355"/>
                </a:lnTo>
                <a:lnTo>
                  <a:pt x="1199" y="358"/>
                </a:lnTo>
                <a:lnTo>
                  <a:pt x="1200" y="359"/>
                </a:lnTo>
                <a:lnTo>
                  <a:pt x="1201" y="360"/>
                </a:lnTo>
                <a:lnTo>
                  <a:pt x="1202" y="361"/>
                </a:lnTo>
                <a:lnTo>
                  <a:pt x="1203" y="362"/>
                </a:lnTo>
                <a:lnTo>
                  <a:pt x="1203" y="362"/>
                </a:lnTo>
                <a:lnTo>
                  <a:pt x="1204" y="363"/>
                </a:lnTo>
                <a:lnTo>
                  <a:pt x="1205" y="364"/>
                </a:lnTo>
                <a:lnTo>
                  <a:pt x="1206" y="365"/>
                </a:lnTo>
                <a:lnTo>
                  <a:pt x="1207" y="365"/>
                </a:lnTo>
                <a:lnTo>
                  <a:pt x="1208" y="365"/>
                </a:lnTo>
                <a:lnTo>
                  <a:pt x="1210" y="367"/>
                </a:lnTo>
                <a:lnTo>
                  <a:pt x="1211" y="368"/>
                </a:lnTo>
                <a:lnTo>
                  <a:pt x="1212" y="369"/>
                </a:lnTo>
                <a:lnTo>
                  <a:pt x="1213" y="370"/>
                </a:lnTo>
                <a:lnTo>
                  <a:pt x="1213" y="371"/>
                </a:lnTo>
                <a:lnTo>
                  <a:pt x="1213" y="372"/>
                </a:lnTo>
                <a:lnTo>
                  <a:pt x="1214" y="372"/>
                </a:lnTo>
                <a:lnTo>
                  <a:pt x="1214" y="373"/>
                </a:lnTo>
                <a:lnTo>
                  <a:pt x="1214" y="374"/>
                </a:lnTo>
                <a:lnTo>
                  <a:pt x="1213" y="374"/>
                </a:lnTo>
                <a:lnTo>
                  <a:pt x="1214" y="375"/>
                </a:lnTo>
                <a:lnTo>
                  <a:pt x="1214" y="376"/>
                </a:lnTo>
                <a:lnTo>
                  <a:pt x="1215" y="377"/>
                </a:lnTo>
                <a:lnTo>
                  <a:pt x="1215" y="378"/>
                </a:lnTo>
                <a:lnTo>
                  <a:pt x="1215" y="379"/>
                </a:lnTo>
                <a:lnTo>
                  <a:pt x="1215" y="380"/>
                </a:lnTo>
                <a:lnTo>
                  <a:pt x="1216" y="380"/>
                </a:lnTo>
                <a:lnTo>
                  <a:pt x="1216" y="381"/>
                </a:lnTo>
                <a:lnTo>
                  <a:pt x="1216" y="382"/>
                </a:lnTo>
                <a:lnTo>
                  <a:pt x="1216" y="383"/>
                </a:lnTo>
                <a:lnTo>
                  <a:pt x="1215" y="383"/>
                </a:lnTo>
                <a:lnTo>
                  <a:pt x="1215" y="384"/>
                </a:lnTo>
                <a:lnTo>
                  <a:pt x="1215" y="385"/>
                </a:lnTo>
                <a:lnTo>
                  <a:pt x="1215" y="386"/>
                </a:lnTo>
                <a:lnTo>
                  <a:pt x="1216" y="386"/>
                </a:lnTo>
                <a:lnTo>
                  <a:pt x="1216" y="387"/>
                </a:lnTo>
                <a:lnTo>
                  <a:pt x="1216" y="388"/>
                </a:lnTo>
                <a:lnTo>
                  <a:pt x="1216" y="390"/>
                </a:lnTo>
                <a:lnTo>
                  <a:pt x="1216" y="391"/>
                </a:lnTo>
                <a:lnTo>
                  <a:pt x="1217" y="392"/>
                </a:lnTo>
                <a:lnTo>
                  <a:pt x="1216" y="393"/>
                </a:lnTo>
                <a:lnTo>
                  <a:pt x="1216" y="394"/>
                </a:lnTo>
                <a:lnTo>
                  <a:pt x="1216" y="395"/>
                </a:lnTo>
                <a:lnTo>
                  <a:pt x="1217" y="396"/>
                </a:lnTo>
                <a:lnTo>
                  <a:pt x="1217" y="397"/>
                </a:lnTo>
                <a:lnTo>
                  <a:pt x="1217" y="398"/>
                </a:lnTo>
                <a:lnTo>
                  <a:pt x="1216" y="400"/>
                </a:lnTo>
                <a:lnTo>
                  <a:pt x="1217" y="402"/>
                </a:lnTo>
                <a:lnTo>
                  <a:pt x="1217" y="403"/>
                </a:lnTo>
                <a:lnTo>
                  <a:pt x="1218" y="403"/>
                </a:lnTo>
                <a:lnTo>
                  <a:pt x="1219" y="405"/>
                </a:lnTo>
                <a:lnTo>
                  <a:pt x="1220" y="407"/>
                </a:lnTo>
                <a:lnTo>
                  <a:pt x="1220" y="408"/>
                </a:lnTo>
                <a:lnTo>
                  <a:pt x="1221" y="409"/>
                </a:lnTo>
                <a:lnTo>
                  <a:pt x="1221" y="410"/>
                </a:lnTo>
                <a:lnTo>
                  <a:pt x="1221" y="411"/>
                </a:lnTo>
                <a:lnTo>
                  <a:pt x="1221" y="413"/>
                </a:lnTo>
                <a:lnTo>
                  <a:pt x="1221" y="414"/>
                </a:lnTo>
                <a:lnTo>
                  <a:pt x="1221" y="415"/>
                </a:lnTo>
                <a:lnTo>
                  <a:pt x="1221" y="416"/>
                </a:lnTo>
                <a:lnTo>
                  <a:pt x="1221" y="417"/>
                </a:lnTo>
                <a:lnTo>
                  <a:pt x="1221" y="418"/>
                </a:lnTo>
                <a:lnTo>
                  <a:pt x="1222" y="419"/>
                </a:lnTo>
                <a:lnTo>
                  <a:pt x="1223" y="421"/>
                </a:lnTo>
                <a:lnTo>
                  <a:pt x="1224" y="422"/>
                </a:lnTo>
                <a:lnTo>
                  <a:pt x="1225" y="423"/>
                </a:lnTo>
                <a:lnTo>
                  <a:pt x="1225" y="424"/>
                </a:lnTo>
                <a:lnTo>
                  <a:pt x="1226" y="426"/>
                </a:lnTo>
                <a:lnTo>
                  <a:pt x="1226" y="427"/>
                </a:lnTo>
                <a:lnTo>
                  <a:pt x="1227" y="430"/>
                </a:lnTo>
                <a:lnTo>
                  <a:pt x="1227" y="432"/>
                </a:lnTo>
                <a:lnTo>
                  <a:pt x="1228" y="433"/>
                </a:lnTo>
                <a:lnTo>
                  <a:pt x="1230" y="435"/>
                </a:lnTo>
                <a:lnTo>
                  <a:pt x="1233" y="437"/>
                </a:lnTo>
                <a:lnTo>
                  <a:pt x="1235" y="438"/>
                </a:lnTo>
                <a:lnTo>
                  <a:pt x="1236" y="438"/>
                </a:lnTo>
                <a:lnTo>
                  <a:pt x="1237" y="438"/>
                </a:lnTo>
                <a:lnTo>
                  <a:pt x="1238" y="438"/>
                </a:lnTo>
                <a:lnTo>
                  <a:pt x="1239" y="438"/>
                </a:lnTo>
                <a:lnTo>
                  <a:pt x="1239" y="439"/>
                </a:lnTo>
                <a:lnTo>
                  <a:pt x="1240" y="440"/>
                </a:lnTo>
                <a:lnTo>
                  <a:pt x="1241" y="440"/>
                </a:lnTo>
                <a:lnTo>
                  <a:pt x="1241" y="441"/>
                </a:lnTo>
                <a:lnTo>
                  <a:pt x="1242" y="441"/>
                </a:lnTo>
                <a:lnTo>
                  <a:pt x="1243" y="441"/>
                </a:lnTo>
                <a:lnTo>
                  <a:pt x="1244" y="441"/>
                </a:lnTo>
                <a:lnTo>
                  <a:pt x="1244" y="442"/>
                </a:lnTo>
                <a:lnTo>
                  <a:pt x="1245" y="443"/>
                </a:lnTo>
                <a:lnTo>
                  <a:pt x="1247" y="444"/>
                </a:lnTo>
                <a:lnTo>
                  <a:pt x="1247" y="445"/>
                </a:lnTo>
                <a:lnTo>
                  <a:pt x="1248" y="446"/>
                </a:lnTo>
                <a:lnTo>
                  <a:pt x="1248" y="447"/>
                </a:lnTo>
                <a:lnTo>
                  <a:pt x="1249" y="447"/>
                </a:lnTo>
                <a:lnTo>
                  <a:pt x="1249" y="448"/>
                </a:lnTo>
                <a:lnTo>
                  <a:pt x="1249" y="450"/>
                </a:lnTo>
                <a:lnTo>
                  <a:pt x="1250" y="451"/>
                </a:lnTo>
                <a:lnTo>
                  <a:pt x="1251" y="452"/>
                </a:lnTo>
                <a:lnTo>
                  <a:pt x="1251" y="453"/>
                </a:lnTo>
                <a:lnTo>
                  <a:pt x="1252" y="453"/>
                </a:lnTo>
                <a:lnTo>
                  <a:pt x="1252" y="454"/>
                </a:lnTo>
                <a:lnTo>
                  <a:pt x="1252" y="455"/>
                </a:lnTo>
                <a:lnTo>
                  <a:pt x="1253" y="455"/>
                </a:lnTo>
                <a:lnTo>
                  <a:pt x="1254" y="456"/>
                </a:lnTo>
                <a:lnTo>
                  <a:pt x="1255" y="457"/>
                </a:lnTo>
                <a:lnTo>
                  <a:pt x="1256" y="457"/>
                </a:lnTo>
                <a:lnTo>
                  <a:pt x="1257" y="457"/>
                </a:lnTo>
                <a:lnTo>
                  <a:pt x="1257" y="458"/>
                </a:lnTo>
                <a:lnTo>
                  <a:pt x="1258" y="458"/>
                </a:lnTo>
                <a:lnTo>
                  <a:pt x="1258" y="459"/>
                </a:lnTo>
                <a:lnTo>
                  <a:pt x="1259" y="459"/>
                </a:lnTo>
                <a:lnTo>
                  <a:pt x="1259" y="460"/>
                </a:lnTo>
                <a:lnTo>
                  <a:pt x="1260" y="460"/>
                </a:lnTo>
                <a:lnTo>
                  <a:pt x="1260" y="461"/>
                </a:lnTo>
                <a:lnTo>
                  <a:pt x="1260" y="462"/>
                </a:lnTo>
                <a:lnTo>
                  <a:pt x="1261" y="462"/>
                </a:lnTo>
                <a:lnTo>
                  <a:pt x="1260" y="462"/>
                </a:lnTo>
                <a:lnTo>
                  <a:pt x="1260" y="463"/>
                </a:lnTo>
                <a:lnTo>
                  <a:pt x="1261" y="463"/>
                </a:lnTo>
                <a:lnTo>
                  <a:pt x="1261" y="464"/>
                </a:lnTo>
                <a:lnTo>
                  <a:pt x="1261" y="465"/>
                </a:lnTo>
                <a:lnTo>
                  <a:pt x="1260" y="466"/>
                </a:lnTo>
                <a:lnTo>
                  <a:pt x="1260" y="467"/>
                </a:lnTo>
                <a:lnTo>
                  <a:pt x="1259" y="467"/>
                </a:lnTo>
                <a:lnTo>
                  <a:pt x="1259" y="468"/>
                </a:lnTo>
                <a:lnTo>
                  <a:pt x="1259" y="469"/>
                </a:lnTo>
                <a:lnTo>
                  <a:pt x="1259" y="470"/>
                </a:lnTo>
                <a:lnTo>
                  <a:pt x="1259" y="471"/>
                </a:lnTo>
                <a:lnTo>
                  <a:pt x="1259" y="472"/>
                </a:lnTo>
                <a:lnTo>
                  <a:pt x="1260" y="472"/>
                </a:lnTo>
                <a:lnTo>
                  <a:pt x="1260" y="473"/>
                </a:lnTo>
                <a:lnTo>
                  <a:pt x="1261" y="474"/>
                </a:lnTo>
                <a:lnTo>
                  <a:pt x="1262" y="475"/>
                </a:lnTo>
                <a:lnTo>
                  <a:pt x="1263" y="475"/>
                </a:lnTo>
                <a:lnTo>
                  <a:pt x="1264" y="475"/>
                </a:lnTo>
                <a:lnTo>
                  <a:pt x="1265" y="475"/>
                </a:lnTo>
                <a:lnTo>
                  <a:pt x="1266" y="475"/>
                </a:lnTo>
                <a:lnTo>
                  <a:pt x="1266" y="476"/>
                </a:lnTo>
                <a:lnTo>
                  <a:pt x="1267" y="476"/>
                </a:lnTo>
                <a:lnTo>
                  <a:pt x="1268" y="478"/>
                </a:lnTo>
                <a:lnTo>
                  <a:pt x="1268" y="478"/>
                </a:lnTo>
                <a:lnTo>
                  <a:pt x="1268" y="479"/>
                </a:lnTo>
                <a:lnTo>
                  <a:pt x="1268" y="480"/>
                </a:lnTo>
                <a:lnTo>
                  <a:pt x="1268" y="481"/>
                </a:lnTo>
                <a:lnTo>
                  <a:pt x="1269" y="481"/>
                </a:lnTo>
                <a:lnTo>
                  <a:pt x="1269" y="482"/>
                </a:lnTo>
                <a:lnTo>
                  <a:pt x="1270" y="483"/>
                </a:lnTo>
                <a:lnTo>
                  <a:pt x="1271" y="484"/>
                </a:lnTo>
                <a:lnTo>
                  <a:pt x="1272" y="484"/>
                </a:lnTo>
                <a:lnTo>
                  <a:pt x="1272" y="485"/>
                </a:lnTo>
                <a:lnTo>
                  <a:pt x="1273" y="485"/>
                </a:lnTo>
                <a:lnTo>
                  <a:pt x="1273" y="486"/>
                </a:lnTo>
                <a:lnTo>
                  <a:pt x="1273" y="487"/>
                </a:lnTo>
                <a:lnTo>
                  <a:pt x="1274" y="487"/>
                </a:lnTo>
                <a:lnTo>
                  <a:pt x="1274" y="488"/>
                </a:lnTo>
                <a:lnTo>
                  <a:pt x="1275" y="489"/>
                </a:lnTo>
                <a:lnTo>
                  <a:pt x="1276" y="489"/>
                </a:lnTo>
                <a:lnTo>
                  <a:pt x="1276" y="490"/>
                </a:lnTo>
                <a:lnTo>
                  <a:pt x="1277" y="490"/>
                </a:lnTo>
                <a:lnTo>
                  <a:pt x="1278" y="491"/>
                </a:lnTo>
                <a:lnTo>
                  <a:pt x="1279" y="492"/>
                </a:lnTo>
                <a:lnTo>
                  <a:pt x="1280" y="492"/>
                </a:lnTo>
                <a:lnTo>
                  <a:pt x="1280" y="493"/>
                </a:lnTo>
                <a:lnTo>
                  <a:pt x="1280" y="494"/>
                </a:lnTo>
                <a:lnTo>
                  <a:pt x="1280" y="495"/>
                </a:lnTo>
                <a:lnTo>
                  <a:pt x="1280" y="496"/>
                </a:lnTo>
                <a:lnTo>
                  <a:pt x="1280" y="497"/>
                </a:lnTo>
                <a:lnTo>
                  <a:pt x="1280" y="498"/>
                </a:lnTo>
                <a:lnTo>
                  <a:pt x="1280" y="499"/>
                </a:lnTo>
                <a:lnTo>
                  <a:pt x="1280" y="500"/>
                </a:lnTo>
                <a:lnTo>
                  <a:pt x="1280" y="501"/>
                </a:lnTo>
                <a:lnTo>
                  <a:pt x="1281" y="501"/>
                </a:lnTo>
                <a:lnTo>
                  <a:pt x="1281" y="502"/>
                </a:lnTo>
                <a:lnTo>
                  <a:pt x="1281" y="503"/>
                </a:lnTo>
                <a:lnTo>
                  <a:pt x="1282" y="503"/>
                </a:lnTo>
                <a:lnTo>
                  <a:pt x="1282" y="504"/>
                </a:lnTo>
                <a:lnTo>
                  <a:pt x="1282" y="505"/>
                </a:lnTo>
                <a:lnTo>
                  <a:pt x="1282" y="506"/>
                </a:lnTo>
                <a:lnTo>
                  <a:pt x="1283" y="508"/>
                </a:lnTo>
                <a:lnTo>
                  <a:pt x="1284" y="509"/>
                </a:lnTo>
                <a:lnTo>
                  <a:pt x="1285" y="510"/>
                </a:lnTo>
                <a:lnTo>
                  <a:pt x="1287" y="511"/>
                </a:lnTo>
                <a:lnTo>
                  <a:pt x="1288" y="511"/>
                </a:lnTo>
                <a:lnTo>
                  <a:pt x="1289" y="512"/>
                </a:lnTo>
                <a:lnTo>
                  <a:pt x="1289" y="513"/>
                </a:lnTo>
                <a:lnTo>
                  <a:pt x="1288" y="513"/>
                </a:lnTo>
                <a:lnTo>
                  <a:pt x="1288" y="514"/>
                </a:lnTo>
                <a:lnTo>
                  <a:pt x="1287" y="515"/>
                </a:lnTo>
                <a:lnTo>
                  <a:pt x="1287" y="516"/>
                </a:lnTo>
                <a:lnTo>
                  <a:pt x="1287" y="517"/>
                </a:lnTo>
                <a:lnTo>
                  <a:pt x="1287" y="518"/>
                </a:lnTo>
                <a:lnTo>
                  <a:pt x="1288" y="520"/>
                </a:lnTo>
                <a:lnTo>
                  <a:pt x="1289" y="521"/>
                </a:lnTo>
                <a:lnTo>
                  <a:pt x="1290" y="522"/>
                </a:lnTo>
                <a:lnTo>
                  <a:pt x="1291" y="523"/>
                </a:lnTo>
                <a:lnTo>
                  <a:pt x="1292" y="524"/>
                </a:lnTo>
                <a:lnTo>
                  <a:pt x="1293" y="525"/>
                </a:lnTo>
                <a:lnTo>
                  <a:pt x="1293" y="526"/>
                </a:lnTo>
                <a:lnTo>
                  <a:pt x="1293" y="527"/>
                </a:lnTo>
                <a:lnTo>
                  <a:pt x="1293" y="528"/>
                </a:lnTo>
                <a:lnTo>
                  <a:pt x="1293" y="529"/>
                </a:lnTo>
                <a:lnTo>
                  <a:pt x="1294" y="530"/>
                </a:lnTo>
                <a:lnTo>
                  <a:pt x="1296" y="532"/>
                </a:lnTo>
                <a:lnTo>
                  <a:pt x="1296" y="534"/>
                </a:lnTo>
                <a:lnTo>
                  <a:pt x="1297" y="535"/>
                </a:lnTo>
                <a:lnTo>
                  <a:pt x="1298" y="536"/>
                </a:lnTo>
                <a:lnTo>
                  <a:pt x="1300" y="537"/>
                </a:lnTo>
                <a:lnTo>
                  <a:pt x="1301" y="537"/>
                </a:lnTo>
                <a:lnTo>
                  <a:pt x="1302" y="537"/>
                </a:lnTo>
                <a:lnTo>
                  <a:pt x="1303" y="538"/>
                </a:lnTo>
                <a:lnTo>
                  <a:pt x="1305" y="537"/>
                </a:lnTo>
                <a:lnTo>
                  <a:pt x="1306" y="537"/>
                </a:lnTo>
                <a:lnTo>
                  <a:pt x="1306" y="536"/>
                </a:lnTo>
                <a:lnTo>
                  <a:pt x="1307" y="536"/>
                </a:lnTo>
                <a:lnTo>
                  <a:pt x="1309" y="536"/>
                </a:lnTo>
                <a:lnTo>
                  <a:pt x="1309" y="536"/>
                </a:lnTo>
                <a:lnTo>
                  <a:pt x="1310" y="536"/>
                </a:lnTo>
                <a:lnTo>
                  <a:pt x="1314" y="538"/>
                </a:lnTo>
                <a:lnTo>
                  <a:pt x="1316" y="539"/>
                </a:lnTo>
                <a:lnTo>
                  <a:pt x="1316" y="540"/>
                </a:lnTo>
                <a:lnTo>
                  <a:pt x="1317" y="541"/>
                </a:lnTo>
                <a:lnTo>
                  <a:pt x="1318" y="542"/>
                </a:lnTo>
                <a:lnTo>
                  <a:pt x="1319" y="544"/>
                </a:lnTo>
                <a:lnTo>
                  <a:pt x="1320" y="545"/>
                </a:lnTo>
                <a:lnTo>
                  <a:pt x="1320" y="547"/>
                </a:lnTo>
                <a:lnTo>
                  <a:pt x="1321" y="548"/>
                </a:lnTo>
                <a:lnTo>
                  <a:pt x="1322" y="549"/>
                </a:lnTo>
                <a:lnTo>
                  <a:pt x="1322" y="550"/>
                </a:lnTo>
                <a:lnTo>
                  <a:pt x="1323" y="551"/>
                </a:lnTo>
                <a:lnTo>
                  <a:pt x="1323" y="552"/>
                </a:lnTo>
                <a:lnTo>
                  <a:pt x="1324" y="553"/>
                </a:lnTo>
                <a:lnTo>
                  <a:pt x="1325" y="554"/>
                </a:lnTo>
                <a:lnTo>
                  <a:pt x="1326" y="555"/>
                </a:lnTo>
                <a:lnTo>
                  <a:pt x="1327" y="555"/>
                </a:lnTo>
                <a:lnTo>
                  <a:pt x="1328" y="556"/>
                </a:lnTo>
                <a:lnTo>
                  <a:pt x="1329" y="557"/>
                </a:lnTo>
                <a:lnTo>
                  <a:pt x="1330" y="557"/>
                </a:lnTo>
                <a:lnTo>
                  <a:pt x="1330" y="558"/>
                </a:lnTo>
                <a:lnTo>
                  <a:pt x="1331" y="558"/>
                </a:lnTo>
                <a:lnTo>
                  <a:pt x="1331" y="559"/>
                </a:lnTo>
                <a:lnTo>
                  <a:pt x="1332" y="559"/>
                </a:lnTo>
                <a:lnTo>
                  <a:pt x="1332" y="560"/>
                </a:lnTo>
                <a:lnTo>
                  <a:pt x="1333" y="560"/>
                </a:lnTo>
                <a:lnTo>
                  <a:pt x="1333" y="561"/>
                </a:lnTo>
                <a:lnTo>
                  <a:pt x="1335" y="562"/>
                </a:lnTo>
                <a:lnTo>
                  <a:pt x="1335" y="563"/>
                </a:lnTo>
                <a:lnTo>
                  <a:pt x="1336" y="563"/>
                </a:lnTo>
                <a:lnTo>
                  <a:pt x="1337" y="564"/>
                </a:lnTo>
                <a:lnTo>
                  <a:pt x="1339" y="565"/>
                </a:lnTo>
                <a:lnTo>
                  <a:pt x="1339" y="566"/>
                </a:lnTo>
                <a:lnTo>
                  <a:pt x="1340" y="566"/>
                </a:lnTo>
                <a:lnTo>
                  <a:pt x="1340" y="567"/>
                </a:lnTo>
                <a:lnTo>
                  <a:pt x="1341" y="567"/>
                </a:lnTo>
                <a:lnTo>
                  <a:pt x="1341" y="567"/>
                </a:lnTo>
                <a:lnTo>
                  <a:pt x="1342" y="567"/>
                </a:lnTo>
                <a:lnTo>
                  <a:pt x="1342" y="568"/>
                </a:lnTo>
                <a:lnTo>
                  <a:pt x="1343" y="568"/>
                </a:lnTo>
                <a:lnTo>
                  <a:pt x="1344" y="569"/>
                </a:lnTo>
                <a:lnTo>
                  <a:pt x="1345" y="569"/>
                </a:lnTo>
                <a:lnTo>
                  <a:pt x="1346" y="570"/>
                </a:lnTo>
                <a:lnTo>
                  <a:pt x="1347" y="570"/>
                </a:lnTo>
                <a:lnTo>
                  <a:pt x="1348" y="570"/>
                </a:lnTo>
                <a:lnTo>
                  <a:pt x="1349" y="571"/>
                </a:lnTo>
                <a:lnTo>
                  <a:pt x="1349" y="572"/>
                </a:lnTo>
                <a:lnTo>
                  <a:pt x="1350" y="573"/>
                </a:lnTo>
                <a:lnTo>
                  <a:pt x="1351" y="574"/>
                </a:lnTo>
                <a:lnTo>
                  <a:pt x="1352" y="575"/>
                </a:lnTo>
                <a:lnTo>
                  <a:pt x="1353" y="576"/>
                </a:lnTo>
                <a:lnTo>
                  <a:pt x="1354" y="576"/>
                </a:lnTo>
                <a:lnTo>
                  <a:pt x="1355" y="576"/>
                </a:lnTo>
                <a:lnTo>
                  <a:pt x="1356" y="576"/>
                </a:lnTo>
                <a:lnTo>
                  <a:pt x="1357" y="576"/>
                </a:lnTo>
                <a:lnTo>
                  <a:pt x="1358" y="575"/>
                </a:lnTo>
                <a:lnTo>
                  <a:pt x="1360" y="575"/>
                </a:lnTo>
                <a:lnTo>
                  <a:pt x="1361" y="575"/>
                </a:lnTo>
                <a:lnTo>
                  <a:pt x="1362" y="575"/>
                </a:lnTo>
                <a:lnTo>
                  <a:pt x="1363" y="575"/>
                </a:lnTo>
                <a:lnTo>
                  <a:pt x="1364" y="576"/>
                </a:lnTo>
                <a:lnTo>
                  <a:pt x="1366" y="578"/>
                </a:lnTo>
                <a:lnTo>
                  <a:pt x="1367" y="579"/>
                </a:lnTo>
                <a:lnTo>
                  <a:pt x="1369" y="579"/>
                </a:lnTo>
                <a:lnTo>
                  <a:pt x="1370" y="580"/>
                </a:lnTo>
                <a:lnTo>
                  <a:pt x="1371" y="581"/>
                </a:lnTo>
                <a:lnTo>
                  <a:pt x="1373" y="582"/>
                </a:lnTo>
                <a:lnTo>
                  <a:pt x="1374" y="583"/>
                </a:lnTo>
                <a:lnTo>
                  <a:pt x="1375" y="584"/>
                </a:lnTo>
                <a:lnTo>
                  <a:pt x="1376" y="585"/>
                </a:lnTo>
                <a:lnTo>
                  <a:pt x="1376" y="586"/>
                </a:lnTo>
                <a:lnTo>
                  <a:pt x="1377" y="586"/>
                </a:lnTo>
                <a:lnTo>
                  <a:pt x="1378" y="587"/>
                </a:lnTo>
                <a:lnTo>
                  <a:pt x="1379" y="587"/>
                </a:lnTo>
                <a:lnTo>
                  <a:pt x="1380" y="588"/>
                </a:lnTo>
                <a:lnTo>
                  <a:pt x="1381" y="588"/>
                </a:lnTo>
                <a:lnTo>
                  <a:pt x="1382" y="588"/>
                </a:lnTo>
                <a:lnTo>
                  <a:pt x="1382" y="589"/>
                </a:lnTo>
                <a:lnTo>
                  <a:pt x="1383" y="589"/>
                </a:lnTo>
                <a:lnTo>
                  <a:pt x="1384" y="589"/>
                </a:lnTo>
                <a:lnTo>
                  <a:pt x="1385" y="589"/>
                </a:lnTo>
                <a:lnTo>
                  <a:pt x="1385" y="590"/>
                </a:lnTo>
                <a:lnTo>
                  <a:pt x="1386" y="590"/>
                </a:lnTo>
                <a:lnTo>
                  <a:pt x="1387" y="590"/>
                </a:lnTo>
                <a:lnTo>
                  <a:pt x="1387" y="591"/>
                </a:lnTo>
                <a:lnTo>
                  <a:pt x="1388" y="591"/>
                </a:lnTo>
                <a:lnTo>
                  <a:pt x="1389" y="592"/>
                </a:lnTo>
                <a:lnTo>
                  <a:pt x="1390" y="593"/>
                </a:lnTo>
                <a:lnTo>
                  <a:pt x="1390" y="593"/>
                </a:lnTo>
                <a:lnTo>
                  <a:pt x="1390" y="594"/>
                </a:lnTo>
                <a:lnTo>
                  <a:pt x="1391" y="595"/>
                </a:lnTo>
                <a:lnTo>
                  <a:pt x="1392" y="595"/>
                </a:lnTo>
                <a:lnTo>
                  <a:pt x="1392" y="596"/>
                </a:lnTo>
                <a:lnTo>
                  <a:pt x="1393" y="596"/>
                </a:lnTo>
                <a:lnTo>
                  <a:pt x="1394" y="596"/>
                </a:lnTo>
                <a:lnTo>
                  <a:pt x="1394" y="597"/>
                </a:lnTo>
                <a:lnTo>
                  <a:pt x="1395" y="597"/>
                </a:lnTo>
                <a:lnTo>
                  <a:pt x="1396" y="598"/>
                </a:lnTo>
                <a:lnTo>
                  <a:pt x="1397" y="598"/>
                </a:lnTo>
                <a:lnTo>
                  <a:pt x="1397" y="599"/>
                </a:lnTo>
                <a:lnTo>
                  <a:pt x="1398" y="599"/>
                </a:lnTo>
                <a:lnTo>
                  <a:pt x="1398" y="600"/>
                </a:lnTo>
                <a:lnTo>
                  <a:pt x="1399" y="600"/>
                </a:lnTo>
                <a:lnTo>
                  <a:pt x="1399" y="601"/>
                </a:lnTo>
                <a:lnTo>
                  <a:pt x="1400" y="601"/>
                </a:lnTo>
                <a:lnTo>
                  <a:pt x="1400" y="602"/>
                </a:lnTo>
                <a:lnTo>
                  <a:pt x="1401" y="602"/>
                </a:lnTo>
                <a:lnTo>
                  <a:pt x="1401" y="603"/>
                </a:lnTo>
                <a:lnTo>
                  <a:pt x="1402" y="603"/>
                </a:lnTo>
                <a:lnTo>
                  <a:pt x="1402" y="604"/>
                </a:lnTo>
                <a:lnTo>
                  <a:pt x="1402" y="605"/>
                </a:lnTo>
                <a:lnTo>
                  <a:pt x="1403" y="605"/>
                </a:lnTo>
                <a:lnTo>
                  <a:pt x="1403" y="606"/>
                </a:lnTo>
                <a:lnTo>
                  <a:pt x="1404" y="606"/>
                </a:lnTo>
                <a:lnTo>
                  <a:pt x="1405" y="606"/>
                </a:lnTo>
                <a:lnTo>
                  <a:pt x="1406" y="607"/>
                </a:lnTo>
                <a:lnTo>
                  <a:pt x="1407" y="607"/>
                </a:lnTo>
                <a:lnTo>
                  <a:pt x="1407" y="608"/>
                </a:lnTo>
                <a:lnTo>
                  <a:pt x="1408" y="608"/>
                </a:lnTo>
                <a:lnTo>
                  <a:pt x="1408" y="608"/>
                </a:lnTo>
                <a:lnTo>
                  <a:pt x="1408" y="609"/>
                </a:lnTo>
                <a:lnTo>
                  <a:pt x="1408" y="610"/>
                </a:lnTo>
                <a:lnTo>
                  <a:pt x="1408" y="611"/>
                </a:lnTo>
                <a:lnTo>
                  <a:pt x="1408" y="612"/>
                </a:lnTo>
                <a:lnTo>
                  <a:pt x="1408" y="613"/>
                </a:lnTo>
                <a:lnTo>
                  <a:pt x="1408" y="614"/>
                </a:lnTo>
                <a:lnTo>
                  <a:pt x="1408" y="615"/>
                </a:lnTo>
                <a:lnTo>
                  <a:pt x="1408" y="616"/>
                </a:lnTo>
                <a:lnTo>
                  <a:pt x="1409" y="616"/>
                </a:lnTo>
                <a:lnTo>
                  <a:pt x="1409" y="617"/>
                </a:lnTo>
                <a:lnTo>
                  <a:pt x="1410" y="617"/>
                </a:lnTo>
                <a:lnTo>
                  <a:pt x="1411" y="617"/>
                </a:lnTo>
                <a:lnTo>
                  <a:pt x="1412" y="617"/>
                </a:lnTo>
                <a:lnTo>
                  <a:pt x="1413" y="617"/>
                </a:lnTo>
                <a:lnTo>
                  <a:pt x="1413" y="618"/>
                </a:lnTo>
                <a:lnTo>
                  <a:pt x="1414" y="618"/>
                </a:lnTo>
                <a:lnTo>
                  <a:pt x="1415" y="618"/>
                </a:lnTo>
                <a:lnTo>
                  <a:pt x="1415" y="619"/>
                </a:lnTo>
                <a:lnTo>
                  <a:pt x="1416" y="619"/>
                </a:lnTo>
                <a:lnTo>
                  <a:pt x="1416" y="620"/>
                </a:lnTo>
                <a:lnTo>
                  <a:pt x="1417" y="620"/>
                </a:lnTo>
                <a:lnTo>
                  <a:pt x="1417" y="621"/>
                </a:lnTo>
                <a:lnTo>
                  <a:pt x="1418" y="622"/>
                </a:lnTo>
                <a:lnTo>
                  <a:pt x="1419" y="623"/>
                </a:lnTo>
                <a:lnTo>
                  <a:pt x="1420" y="624"/>
                </a:lnTo>
                <a:lnTo>
                  <a:pt x="1421" y="624"/>
                </a:lnTo>
                <a:lnTo>
                  <a:pt x="1422" y="624"/>
                </a:lnTo>
                <a:lnTo>
                  <a:pt x="1423" y="625"/>
                </a:lnTo>
                <a:lnTo>
                  <a:pt x="1424" y="625"/>
                </a:lnTo>
                <a:lnTo>
                  <a:pt x="1424" y="626"/>
                </a:lnTo>
                <a:lnTo>
                  <a:pt x="1424" y="627"/>
                </a:lnTo>
                <a:lnTo>
                  <a:pt x="1425" y="628"/>
                </a:lnTo>
                <a:lnTo>
                  <a:pt x="1426" y="628"/>
                </a:lnTo>
                <a:lnTo>
                  <a:pt x="1427" y="628"/>
                </a:lnTo>
                <a:lnTo>
                  <a:pt x="1428" y="628"/>
                </a:lnTo>
                <a:lnTo>
                  <a:pt x="1428" y="629"/>
                </a:lnTo>
                <a:lnTo>
                  <a:pt x="1429" y="629"/>
                </a:lnTo>
                <a:lnTo>
                  <a:pt x="1429" y="630"/>
                </a:lnTo>
                <a:lnTo>
                  <a:pt x="1430" y="630"/>
                </a:lnTo>
                <a:lnTo>
                  <a:pt x="1430" y="631"/>
                </a:lnTo>
                <a:lnTo>
                  <a:pt x="1431" y="631"/>
                </a:lnTo>
                <a:lnTo>
                  <a:pt x="1431" y="632"/>
                </a:lnTo>
                <a:lnTo>
                  <a:pt x="1431" y="633"/>
                </a:lnTo>
                <a:lnTo>
                  <a:pt x="1431" y="633"/>
                </a:lnTo>
                <a:lnTo>
                  <a:pt x="1431" y="635"/>
                </a:lnTo>
                <a:lnTo>
                  <a:pt x="1431" y="637"/>
                </a:lnTo>
                <a:lnTo>
                  <a:pt x="1432" y="638"/>
                </a:lnTo>
                <a:lnTo>
                  <a:pt x="1432" y="639"/>
                </a:lnTo>
                <a:lnTo>
                  <a:pt x="1433" y="640"/>
                </a:lnTo>
                <a:lnTo>
                  <a:pt x="1433" y="641"/>
                </a:lnTo>
                <a:lnTo>
                  <a:pt x="1434" y="641"/>
                </a:lnTo>
                <a:lnTo>
                  <a:pt x="1434" y="642"/>
                </a:lnTo>
                <a:lnTo>
                  <a:pt x="1434" y="643"/>
                </a:lnTo>
                <a:lnTo>
                  <a:pt x="1434" y="644"/>
                </a:lnTo>
                <a:lnTo>
                  <a:pt x="1434" y="645"/>
                </a:lnTo>
                <a:lnTo>
                  <a:pt x="1434" y="646"/>
                </a:lnTo>
                <a:lnTo>
                  <a:pt x="1435" y="647"/>
                </a:lnTo>
                <a:lnTo>
                  <a:pt x="1435" y="648"/>
                </a:lnTo>
                <a:lnTo>
                  <a:pt x="1436" y="651"/>
                </a:lnTo>
                <a:lnTo>
                  <a:pt x="1435" y="654"/>
                </a:lnTo>
                <a:lnTo>
                  <a:pt x="1435" y="655"/>
                </a:lnTo>
                <a:lnTo>
                  <a:pt x="1436" y="656"/>
                </a:lnTo>
                <a:lnTo>
                  <a:pt x="1436" y="657"/>
                </a:lnTo>
                <a:lnTo>
                  <a:pt x="1436" y="658"/>
                </a:lnTo>
                <a:lnTo>
                  <a:pt x="1436" y="659"/>
                </a:lnTo>
                <a:lnTo>
                  <a:pt x="1437" y="659"/>
                </a:lnTo>
                <a:lnTo>
                  <a:pt x="1438" y="660"/>
                </a:lnTo>
                <a:lnTo>
                  <a:pt x="1438" y="661"/>
                </a:lnTo>
                <a:lnTo>
                  <a:pt x="1440" y="662"/>
                </a:lnTo>
                <a:lnTo>
                  <a:pt x="1440" y="663"/>
                </a:lnTo>
                <a:lnTo>
                  <a:pt x="1441" y="663"/>
                </a:lnTo>
                <a:lnTo>
                  <a:pt x="1442" y="664"/>
                </a:lnTo>
                <a:lnTo>
                  <a:pt x="1442" y="665"/>
                </a:lnTo>
                <a:lnTo>
                  <a:pt x="1443" y="665"/>
                </a:lnTo>
                <a:lnTo>
                  <a:pt x="1443" y="666"/>
                </a:lnTo>
                <a:lnTo>
                  <a:pt x="1444" y="666"/>
                </a:lnTo>
                <a:lnTo>
                  <a:pt x="1444" y="667"/>
                </a:lnTo>
                <a:lnTo>
                  <a:pt x="1445" y="668"/>
                </a:lnTo>
                <a:lnTo>
                  <a:pt x="1446" y="670"/>
                </a:lnTo>
                <a:lnTo>
                  <a:pt x="1447" y="671"/>
                </a:lnTo>
                <a:lnTo>
                  <a:pt x="1447" y="673"/>
                </a:lnTo>
                <a:lnTo>
                  <a:pt x="1448" y="673"/>
                </a:lnTo>
                <a:lnTo>
                  <a:pt x="1448" y="674"/>
                </a:lnTo>
                <a:lnTo>
                  <a:pt x="1451" y="676"/>
                </a:lnTo>
                <a:lnTo>
                  <a:pt x="1452" y="677"/>
                </a:lnTo>
                <a:lnTo>
                  <a:pt x="1452" y="678"/>
                </a:lnTo>
                <a:lnTo>
                  <a:pt x="1452" y="679"/>
                </a:lnTo>
                <a:lnTo>
                  <a:pt x="1452" y="680"/>
                </a:lnTo>
                <a:lnTo>
                  <a:pt x="1452" y="682"/>
                </a:lnTo>
                <a:lnTo>
                  <a:pt x="1452" y="684"/>
                </a:lnTo>
                <a:lnTo>
                  <a:pt x="1451" y="685"/>
                </a:lnTo>
                <a:lnTo>
                  <a:pt x="1451" y="686"/>
                </a:lnTo>
                <a:lnTo>
                  <a:pt x="1452" y="687"/>
                </a:lnTo>
                <a:lnTo>
                  <a:pt x="1452" y="688"/>
                </a:lnTo>
                <a:lnTo>
                  <a:pt x="1453" y="689"/>
                </a:lnTo>
                <a:lnTo>
                  <a:pt x="1453" y="693"/>
                </a:lnTo>
                <a:lnTo>
                  <a:pt x="1454" y="694"/>
                </a:lnTo>
                <a:lnTo>
                  <a:pt x="1456" y="696"/>
                </a:lnTo>
                <a:lnTo>
                  <a:pt x="1457" y="697"/>
                </a:lnTo>
                <a:lnTo>
                  <a:pt x="1458" y="699"/>
                </a:lnTo>
                <a:lnTo>
                  <a:pt x="1460" y="700"/>
                </a:lnTo>
                <a:lnTo>
                  <a:pt x="1461" y="701"/>
                </a:lnTo>
                <a:lnTo>
                  <a:pt x="1462" y="702"/>
                </a:lnTo>
                <a:lnTo>
                  <a:pt x="1463" y="702"/>
                </a:lnTo>
                <a:lnTo>
                  <a:pt x="1464" y="703"/>
                </a:lnTo>
                <a:lnTo>
                  <a:pt x="1465" y="703"/>
                </a:lnTo>
                <a:lnTo>
                  <a:pt x="1466" y="703"/>
                </a:lnTo>
                <a:lnTo>
                  <a:pt x="1467" y="703"/>
                </a:lnTo>
                <a:lnTo>
                  <a:pt x="1468" y="703"/>
                </a:lnTo>
                <a:lnTo>
                  <a:pt x="1468" y="704"/>
                </a:lnTo>
                <a:lnTo>
                  <a:pt x="1469" y="704"/>
                </a:lnTo>
                <a:lnTo>
                  <a:pt x="1471" y="704"/>
                </a:lnTo>
                <a:lnTo>
                  <a:pt x="1471" y="705"/>
                </a:lnTo>
                <a:lnTo>
                  <a:pt x="1472" y="705"/>
                </a:lnTo>
                <a:lnTo>
                  <a:pt x="1472" y="706"/>
                </a:lnTo>
                <a:lnTo>
                  <a:pt x="1472" y="707"/>
                </a:lnTo>
                <a:lnTo>
                  <a:pt x="1472" y="708"/>
                </a:lnTo>
                <a:lnTo>
                  <a:pt x="1473" y="709"/>
                </a:lnTo>
                <a:lnTo>
                  <a:pt x="1474" y="710"/>
                </a:lnTo>
                <a:lnTo>
                  <a:pt x="1474" y="711"/>
                </a:lnTo>
                <a:lnTo>
                  <a:pt x="1475" y="711"/>
                </a:lnTo>
                <a:lnTo>
                  <a:pt x="1476" y="712"/>
                </a:lnTo>
                <a:lnTo>
                  <a:pt x="1477" y="712"/>
                </a:lnTo>
                <a:lnTo>
                  <a:pt x="1478" y="713"/>
                </a:lnTo>
                <a:lnTo>
                  <a:pt x="1479" y="713"/>
                </a:lnTo>
                <a:lnTo>
                  <a:pt x="1479" y="714"/>
                </a:lnTo>
                <a:lnTo>
                  <a:pt x="1480" y="714"/>
                </a:lnTo>
                <a:lnTo>
                  <a:pt x="1481" y="714"/>
                </a:lnTo>
                <a:lnTo>
                  <a:pt x="1482" y="714"/>
                </a:lnTo>
                <a:lnTo>
                  <a:pt x="1483" y="714"/>
                </a:lnTo>
                <a:lnTo>
                  <a:pt x="1484" y="714"/>
                </a:lnTo>
                <a:lnTo>
                  <a:pt x="1485" y="713"/>
                </a:lnTo>
                <a:lnTo>
                  <a:pt x="1486" y="712"/>
                </a:lnTo>
                <a:lnTo>
                  <a:pt x="1487" y="711"/>
                </a:lnTo>
                <a:lnTo>
                  <a:pt x="1488" y="711"/>
                </a:lnTo>
                <a:lnTo>
                  <a:pt x="1489" y="711"/>
                </a:lnTo>
                <a:lnTo>
                  <a:pt x="1490" y="711"/>
                </a:lnTo>
                <a:lnTo>
                  <a:pt x="1491" y="711"/>
                </a:lnTo>
                <a:lnTo>
                  <a:pt x="1492" y="711"/>
                </a:lnTo>
                <a:lnTo>
                  <a:pt x="1493" y="711"/>
                </a:lnTo>
                <a:lnTo>
                  <a:pt x="1493" y="712"/>
                </a:lnTo>
                <a:lnTo>
                  <a:pt x="1494" y="712"/>
                </a:lnTo>
                <a:lnTo>
                  <a:pt x="1494" y="713"/>
                </a:lnTo>
                <a:lnTo>
                  <a:pt x="1495" y="714"/>
                </a:lnTo>
                <a:lnTo>
                  <a:pt x="1496" y="715"/>
                </a:lnTo>
                <a:lnTo>
                  <a:pt x="1496" y="716"/>
                </a:lnTo>
                <a:lnTo>
                  <a:pt x="1497" y="717"/>
                </a:lnTo>
                <a:lnTo>
                  <a:pt x="1498" y="718"/>
                </a:lnTo>
                <a:lnTo>
                  <a:pt x="1499" y="718"/>
                </a:lnTo>
                <a:lnTo>
                  <a:pt x="1500" y="719"/>
                </a:lnTo>
                <a:lnTo>
                  <a:pt x="1501" y="719"/>
                </a:lnTo>
                <a:lnTo>
                  <a:pt x="1505" y="720"/>
                </a:lnTo>
                <a:lnTo>
                  <a:pt x="1506" y="720"/>
                </a:lnTo>
                <a:lnTo>
                  <a:pt x="1507" y="720"/>
                </a:lnTo>
                <a:lnTo>
                  <a:pt x="1508" y="721"/>
                </a:lnTo>
                <a:lnTo>
                  <a:pt x="1509" y="721"/>
                </a:lnTo>
                <a:lnTo>
                  <a:pt x="1509" y="722"/>
                </a:lnTo>
                <a:lnTo>
                  <a:pt x="1510" y="722"/>
                </a:lnTo>
                <a:lnTo>
                  <a:pt x="1511" y="723"/>
                </a:lnTo>
                <a:lnTo>
                  <a:pt x="1512" y="724"/>
                </a:lnTo>
                <a:lnTo>
                  <a:pt x="1513" y="725"/>
                </a:lnTo>
                <a:lnTo>
                  <a:pt x="1513" y="726"/>
                </a:lnTo>
                <a:lnTo>
                  <a:pt x="1514" y="726"/>
                </a:lnTo>
                <a:lnTo>
                  <a:pt x="1514" y="727"/>
                </a:lnTo>
                <a:lnTo>
                  <a:pt x="1515" y="727"/>
                </a:lnTo>
                <a:lnTo>
                  <a:pt x="1516" y="727"/>
                </a:lnTo>
                <a:lnTo>
                  <a:pt x="1517" y="727"/>
                </a:lnTo>
                <a:lnTo>
                  <a:pt x="1518" y="727"/>
                </a:lnTo>
                <a:lnTo>
                  <a:pt x="1522" y="731"/>
                </a:lnTo>
                <a:lnTo>
                  <a:pt x="1523" y="732"/>
                </a:lnTo>
                <a:lnTo>
                  <a:pt x="1523" y="733"/>
                </a:lnTo>
                <a:lnTo>
                  <a:pt x="1523" y="734"/>
                </a:lnTo>
                <a:lnTo>
                  <a:pt x="1524" y="735"/>
                </a:lnTo>
                <a:lnTo>
                  <a:pt x="1525" y="736"/>
                </a:lnTo>
                <a:lnTo>
                  <a:pt x="1526" y="736"/>
                </a:lnTo>
                <a:lnTo>
                  <a:pt x="1528" y="738"/>
                </a:lnTo>
                <a:lnTo>
                  <a:pt x="1529" y="739"/>
                </a:lnTo>
                <a:lnTo>
                  <a:pt x="1529" y="740"/>
                </a:lnTo>
                <a:lnTo>
                  <a:pt x="1530" y="741"/>
                </a:lnTo>
                <a:lnTo>
                  <a:pt x="1533" y="743"/>
                </a:lnTo>
                <a:lnTo>
                  <a:pt x="1534" y="743"/>
                </a:lnTo>
                <a:lnTo>
                  <a:pt x="1534" y="744"/>
                </a:lnTo>
                <a:lnTo>
                  <a:pt x="1535" y="747"/>
                </a:lnTo>
                <a:lnTo>
                  <a:pt x="1536" y="747"/>
                </a:lnTo>
                <a:lnTo>
                  <a:pt x="1536" y="748"/>
                </a:lnTo>
                <a:lnTo>
                  <a:pt x="1537" y="748"/>
                </a:lnTo>
                <a:lnTo>
                  <a:pt x="1538" y="749"/>
                </a:lnTo>
                <a:lnTo>
                  <a:pt x="1539" y="750"/>
                </a:lnTo>
                <a:lnTo>
                  <a:pt x="1540" y="752"/>
                </a:lnTo>
                <a:lnTo>
                  <a:pt x="1541" y="753"/>
                </a:lnTo>
                <a:lnTo>
                  <a:pt x="1541" y="754"/>
                </a:lnTo>
                <a:lnTo>
                  <a:pt x="1542" y="755"/>
                </a:lnTo>
                <a:lnTo>
                  <a:pt x="1543" y="757"/>
                </a:lnTo>
                <a:lnTo>
                  <a:pt x="1543" y="759"/>
                </a:lnTo>
                <a:lnTo>
                  <a:pt x="1543" y="760"/>
                </a:lnTo>
                <a:lnTo>
                  <a:pt x="1543" y="762"/>
                </a:lnTo>
                <a:lnTo>
                  <a:pt x="1544" y="765"/>
                </a:lnTo>
                <a:lnTo>
                  <a:pt x="1545" y="766"/>
                </a:lnTo>
                <a:lnTo>
                  <a:pt x="1547" y="767"/>
                </a:lnTo>
                <a:lnTo>
                  <a:pt x="1548" y="768"/>
                </a:lnTo>
                <a:lnTo>
                  <a:pt x="1551" y="768"/>
                </a:lnTo>
                <a:lnTo>
                  <a:pt x="1554" y="769"/>
                </a:lnTo>
                <a:lnTo>
                  <a:pt x="1556" y="771"/>
                </a:lnTo>
                <a:lnTo>
                  <a:pt x="1557" y="771"/>
                </a:lnTo>
                <a:lnTo>
                  <a:pt x="1558" y="771"/>
                </a:lnTo>
                <a:lnTo>
                  <a:pt x="1562" y="773"/>
                </a:lnTo>
                <a:lnTo>
                  <a:pt x="1564" y="774"/>
                </a:lnTo>
                <a:lnTo>
                  <a:pt x="1567" y="774"/>
                </a:lnTo>
                <a:lnTo>
                  <a:pt x="1570" y="776"/>
                </a:lnTo>
                <a:lnTo>
                  <a:pt x="1571" y="777"/>
                </a:lnTo>
                <a:lnTo>
                  <a:pt x="1572" y="779"/>
                </a:lnTo>
                <a:lnTo>
                  <a:pt x="1573" y="783"/>
                </a:lnTo>
                <a:lnTo>
                  <a:pt x="1574" y="784"/>
                </a:lnTo>
                <a:lnTo>
                  <a:pt x="1575" y="785"/>
                </a:lnTo>
                <a:lnTo>
                  <a:pt x="1575" y="786"/>
                </a:lnTo>
                <a:lnTo>
                  <a:pt x="1576" y="787"/>
                </a:lnTo>
                <a:lnTo>
                  <a:pt x="1576" y="788"/>
                </a:lnTo>
                <a:lnTo>
                  <a:pt x="1577" y="788"/>
                </a:lnTo>
                <a:lnTo>
                  <a:pt x="1577" y="789"/>
                </a:lnTo>
                <a:lnTo>
                  <a:pt x="1577" y="790"/>
                </a:lnTo>
                <a:lnTo>
                  <a:pt x="1577" y="791"/>
                </a:lnTo>
                <a:lnTo>
                  <a:pt x="1576" y="792"/>
                </a:lnTo>
                <a:lnTo>
                  <a:pt x="1576" y="793"/>
                </a:lnTo>
                <a:lnTo>
                  <a:pt x="1575" y="793"/>
                </a:lnTo>
                <a:lnTo>
                  <a:pt x="1574" y="794"/>
                </a:lnTo>
                <a:lnTo>
                  <a:pt x="1573" y="794"/>
                </a:lnTo>
                <a:lnTo>
                  <a:pt x="1572" y="794"/>
                </a:lnTo>
                <a:lnTo>
                  <a:pt x="1571" y="794"/>
                </a:lnTo>
                <a:lnTo>
                  <a:pt x="1570" y="794"/>
                </a:lnTo>
                <a:lnTo>
                  <a:pt x="1570" y="795"/>
                </a:lnTo>
                <a:lnTo>
                  <a:pt x="1569" y="795"/>
                </a:lnTo>
                <a:lnTo>
                  <a:pt x="1569" y="796"/>
                </a:lnTo>
                <a:lnTo>
                  <a:pt x="1569" y="797"/>
                </a:lnTo>
                <a:lnTo>
                  <a:pt x="1569" y="798"/>
                </a:lnTo>
                <a:lnTo>
                  <a:pt x="1570" y="799"/>
                </a:lnTo>
                <a:lnTo>
                  <a:pt x="1572" y="800"/>
                </a:lnTo>
                <a:lnTo>
                  <a:pt x="1573" y="800"/>
                </a:lnTo>
                <a:lnTo>
                  <a:pt x="1573" y="801"/>
                </a:lnTo>
                <a:lnTo>
                  <a:pt x="1574" y="801"/>
                </a:lnTo>
                <a:lnTo>
                  <a:pt x="1576" y="802"/>
                </a:lnTo>
                <a:lnTo>
                  <a:pt x="1577" y="802"/>
                </a:lnTo>
                <a:lnTo>
                  <a:pt x="1578" y="802"/>
                </a:lnTo>
                <a:lnTo>
                  <a:pt x="1579" y="803"/>
                </a:lnTo>
                <a:lnTo>
                  <a:pt x="1579" y="804"/>
                </a:lnTo>
                <a:lnTo>
                  <a:pt x="1578" y="805"/>
                </a:lnTo>
                <a:lnTo>
                  <a:pt x="1577" y="805"/>
                </a:lnTo>
                <a:lnTo>
                  <a:pt x="1577" y="806"/>
                </a:lnTo>
                <a:lnTo>
                  <a:pt x="1576" y="806"/>
                </a:lnTo>
                <a:lnTo>
                  <a:pt x="1575" y="806"/>
                </a:lnTo>
                <a:lnTo>
                  <a:pt x="1575" y="805"/>
                </a:lnTo>
                <a:lnTo>
                  <a:pt x="1574" y="805"/>
                </a:lnTo>
                <a:lnTo>
                  <a:pt x="1573" y="804"/>
                </a:lnTo>
                <a:lnTo>
                  <a:pt x="1572" y="804"/>
                </a:lnTo>
                <a:lnTo>
                  <a:pt x="1571" y="804"/>
                </a:lnTo>
                <a:lnTo>
                  <a:pt x="1571" y="805"/>
                </a:lnTo>
                <a:lnTo>
                  <a:pt x="1570" y="806"/>
                </a:lnTo>
                <a:lnTo>
                  <a:pt x="1569" y="806"/>
                </a:lnTo>
                <a:lnTo>
                  <a:pt x="1569" y="807"/>
                </a:lnTo>
                <a:lnTo>
                  <a:pt x="1568" y="807"/>
                </a:lnTo>
                <a:lnTo>
                  <a:pt x="1567" y="806"/>
                </a:lnTo>
                <a:lnTo>
                  <a:pt x="1565" y="806"/>
                </a:lnTo>
                <a:lnTo>
                  <a:pt x="1565" y="805"/>
                </a:lnTo>
                <a:lnTo>
                  <a:pt x="1564" y="805"/>
                </a:lnTo>
                <a:lnTo>
                  <a:pt x="1564" y="806"/>
                </a:lnTo>
                <a:lnTo>
                  <a:pt x="1563" y="806"/>
                </a:lnTo>
                <a:lnTo>
                  <a:pt x="1563" y="807"/>
                </a:lnTo>
                <a:lnTo>
                  <a:pt x="1563" y="808"/>
                </a:lnTo>
                <a:lnTo>
                  <a:pt x="1564" y="809"/>
                </a:lnTo>
                <a:lnTo>
                  <a:pt x="1565" y="809"/>
                </a:lnTo>
                <a:lnTo>
                  <a:pt x="1565" y="810"/>
                </a:lnTo>
                <a:lnTo>
                  <a:pt x="1566" y="810"/>
                </a:lnTo>
                <a:lnTo>
                  <a:pt x="1567" y="811"/>
                </a:lnTo>
                <a:lnTo>
                  <a:pt x="1568" y="812"/>
                </a:lnTo>
                <a:lnTo>
                  <a:pt x="1568" y="812"/>
                </a:lnTo>
                <a:lnTo>
                  <a:pt x="1569" y="814"/>
                </a:lnTo>
                <a:lnTo>
                  <a:pt x="1569" y="815"/>
                </a:lnTo>
                <a:lnTo>
                  <a:pt x="1569" y="816"/>
                </a:lnTo>
                <a:lnTo>
                  <a:pt x="1569" y="817"/>
                </a:lnTo>
                <a:lnTo>
                  <a:pt x="1569" y="818"/>
                </a:lnTo>
                <a:lnTo>
                  <a:pt x="1570" y="820"/>
                </a:lnTo>
                <a:lnTo>
                  <a:pt x="1571" y="821"/>
                </a:lnTo>
                <a:lnTo>
                  <a:pt x="1572" y="822"/>
                </a:lnTo>
                <a:lnTo>
                  <a:pt x="1572" y="823"/>
                </a:lnTo>
                <a:lnTo>
                  <a:pt x="1572" y="824"/>
                </a:lnTo>
                <a:lnTo>
                  <a:pt x="1571" y="825"/>
                </a:lnTo>
                <a:lnTo>
                  <a:pt x="1570" y="825"/>
                </a:lnTo>
                <a:lnTo>
                  <a:pt x="1570" y="826"/>
                </a:lnTo>
                <a:lnTo>
                  <a:pt x="1569" y="826"/>
                </a:lnTo>
                <a:lnTo>
                  <a:pt x="1568" y="826"/>
                </a:lnTo>
                <a:lnTo>
                  <a:pt x="1568" y="825"/>
                </a:lnTo>
                <a:lnTo>
                  <a:pt x="1567" y="824"/>
                </a:lnTo>
                <a:lnTo>
                  <a:pt x="1566" y="824"/>
                </a:lnTo>
                <a:lnTo>
                  <a:pt x="1565" y="824"/>
                </a:lnTo>
                <a:lnTo>
                  <a:pt x="1564" y="824"/>
                </a:lnTo>
                <a:lnTo>
                  <a:pt x="1563" y="824"/>
                </a:lnTo>
                <a:lnTo>
                  <a:pt x="1563" y="825"/>
                </a:lnTo>
                <a:lnTo>
                  <a:pt x="1563" y="826"/>
                </a:lnTo>
                <a:lnTo>
                  <a:pt x="1563" y="827"/>
                </a:lnTo>
                <a:lnTo>
                  <a:pt x="1563" y="828"/>
                </a:lnTo>
                <a:lnTo>
                  <a:pt x="1564" y="828"/>
                </a:lnTo>
                <a:lnTo>
                  <a:pt x="1564" y="829"/>
                </a:lnTo>
                <a:lnTo>
                  <a:pt x="1565" y="829"/>
                </a:lnTo>
                <a:lnTo>
                  <a:pt x="1565" y="830"/>
                </a:lnTo>
                <a:lnTo>
                  <a:pt x="1567" y="831"/>
                </a:lnTo>
                <a:lnTo>
                  <a:pt x="1568" y="832"/>
                </a:lnTo>
                <a:lnTo>
                  <a:pt x="1568" y="833"/>
                </a:lnTo>
                <a:lnTo>
                  <a:pt x="1568" y="834"/>
                </a:lnTo>
                <a:lnTo>
                  <a:pt x="1567" y="835"/>
                </a:lnTo>
                <a:lnTo>
                  <a:pt x="1566" y="836"/>
                </a:lnTo>
                <a:lnTo>
                  <a:pt x="1566" y="837"/>
                </a:lnTo>
                <a:lnTo>
                  <a:pt x="1566" y="838"/>
                </a:lnTo>
                <a:lnTo>
                  <a:pt x="1567" y="839"/>
                </a:lnTo>
                <a:lnTo>
                  <a:pt x="1568" y="839"/>
                </a:lnTo>
                <a:lnTo>
                  <a:pt x="1569" y="839"/>
                </a:lnTo>
                <a:lnTo>
                  <a:pt x="1570" y="839"/>
                </a:lnTo>
                <a:lnTo>
                  <a:pt x="1570" y="838"/>
                </a:lnTo>
                <a:lnTo>
                  <a:pt x="1571" y="838"/>
                </a:lnTo>
                <a:lnTo>
                  <a:pt x="1572" y="838"/>
                </a:lnTo>
                <a:lnTo>
                  <a:pt x="1573" y="838"/>
                </a:lnTo>
                <a:lnTo>
                  <a:pt x="1574" y="839"/>
                </a:lnTo>
                <a:lnTo>
                  <a:pt x="1575" y="840"/>
                </a:lnTo>
                <a:lnTo>
                  <a:pt x="1576" y="840"/>
                </a:lnTo>
                <a:lnTo>
                  <a:pt x="1576" y="839"/>
                </a:lnTo>
                <a:lnTo>
                  <a:pt x="1577" y="839"/>
                </a:lnTo>
                <a:lnTo>
                  <a:pt x="1577" y="838"/>
                </a:lnTo>
                <a:lnTo>
                  <a:pt x="1577" y="837"/>
                </a:lnTo>
                <a:lnTo>
                  <a:pt x="1578" y="837"/>
                </a:lnTo>
                <a:lnTo>
                  <a:pt x="1579" y="837"/>
                </a:lnTo>
                <a:lnTo>
                  <a:pt x="1580" y="837"/>
                </a:lnTo>
                <a:lnTo>
                  <a:pt x="1580" y="838"/>
                </a:lnTo>
                <a:lnTo>
                  <a:pt x="1579" y="839"/>
                </a:lnTo>
                <a:lnTo>
                  <a:pt x="1578" y="839"/>
                </a:lnTo>
                <a:lnTo>
                  <a:pt x="1577" y="839"/>
                </a:lnTo>
                <a:lnTo>
                  <a:pt x="1577" y="840"/>
                </a:lnTo>
                <a:lnTo>
                  <a:pt x="1577" y="841"/>
                </a:lnTo>
                <a:lnTo>
                  <a:pt x="1576" y="841"/>
                </a:lnTo>
                <a:lnTo>
                  <a:pt x="1576" y="842"/>
                </a:lnTo>
                <a:lnTo>
                  <a:pt x="1575" y="843"/>
                </a:lnTo>
                <a:lnTo>
                  <a:pt x="1575" y="844"/>
                </a:lnTo>
                <a:lnTo>
                  <a:pt x="1576" y="844"/>
                </a:lnTo>
                <a:lnTo>
                  <a:pt x="1576" y="845"/>
                </a:lnTo>
                <a:lnTo>
                  <a:pt x="1577" y="845"/>
                </a:lnTo>
                <a:lnTo>
                  <a:pt x="1578" y="846"/>
                </a:lnTo>
                <a:lnTo>
                  <a:pt x="1579" y="846"/>
                </a:lnTo>
                <a:lnTo>
                  <a:pt x="1580" y="846"/>
                </a:lnTo>
                <a:lnTo>
                  <a:pt x="1580" y="847"/>
                </a:lnTo>
                <a:lnTo>
                  <a:pt x="1580" y="848"/>
                </a:lnTo>
                <a:lnTo>
                  <a:pt x="1580" y="849"/>
                </a:lnTo>
                <a:lnTo>
                  <a:pt x="1579" y="849"/>
                </a:lnTo>
                <a:lnTo>
                  <a:pt x="1578" y="850"/>
                </a:lnTo>
                <a:lnTo>
                  <a:pt x="1578" y="851"/>
                </a:lnTo>
                <a:lnTo>
                  <a:pt x="1579" y="851"/>
                </a:lnTo>
                <a:lnTo>
                  <a:pt x="1580" y="851"/>
                </a:lnTo>
                <a:lnTo>
                  <a:pt x="1581" y="850"/>
                </a:lnTo>
                <a:lnTo>
                  <a:pt x="1581" y="849"/>
                </a:lnTo>
                <a:lnTo>
                  <a:pt x="1581" y="848"/>
                </a:lnTo>
                <a:lnTo>
                  <a:pt x="1581" y="847"/>
                </a:lnTo>
                <a:lnTo>
                  <a:pt x="1582" y="847"/>
                </a:lnTo>
                <a:lnTo>
                  <a:pt x="1582" y="846"/>
                </a:lnTo>
                <a:lnTo>
                  <a:pt x="1582" y="845"/>
                </a:lnTo>
                <a:lnTo>
                  <a:pt x="1582" y="844"/>
                </a:lnTo>
                <a:lnTo>
                  <a:pt x="1582" y="843"/>
                </a:lnTo>
                <a:lnTo>
                  <a:pt x="1583" y="842"/>
                </a:lnTo>
                <a:lnTo>
                  <a:pt x="1583" y="843"/>
                </a:lnTo>
                <a:lnTo>
                  <a:pt x="1584" y="843"/>
                </a:lnTo>
                <a:lnTo>
                  <a:pt x="1584" y="844"/>
                </a:lnTo>
                <a:lnTo>
                  <a:pt x="1585" y="845"/>
                </a:lnTo>
                <a:lnTo>
                  <a:pt x="1585" y="846"/>
                </a:lnTo>
                <a:lnTo>
                  <a:pt x="1585" y="847"/>
                </a:lnTo>
                <a:lnTo>
                  <a:pt x="1584" y="848"/>
                </a:lnTo>
                <a:lnTo>
                  <a:pt x="1584" y="849"/>
                </a:lnTo>
                <a:lnTo>
                  <a:pt x="1585" y="849"/>
                </a:lnTo>
                <a:lnTo>
                  <a:pt x="1585" y="850"/>
                </a:lnTo>
                <a:lnTo>
                  <a:pt x="1586" y="850"/>
                </a:lnTo>
                <a:lnTo>
                  <a:pt x="1587" y="850"/>
                </a:lnTo>
                <a:lnTo>
                  <a:pt x="1587" y="849"/>
                </a:lnTo>
                <a:lnTo>
                  <a:pt x="1588" y="849"/>
                </a:lnTo>
                <a:lnTo>
                  <a:pt x="1588" y="850"/>
                </a:lnTo>
                <a:lnTo>
                  <a:pt x="1589" y="850"/>
                </a:lnTo>
                <a:lnTo>
                  <a:pt x="1588" y="851"/>
                </a:lnTo>
                <a:lnTo>
                  <a:pt x="1588" y="852"/>
                </a:lnTo>
                <a:lnTo>
                  <a:pt x="1587" y="852"/>
                </a:lnTo>
                <a:lnTo>
                  <a:pt x="1587" y="853"/>
                </a:lnTo>
                <a:lnTo>
                  <a:pt x="1588" y="853"/>
                </a:lnTo>
                <a:lnTo>
                  <a:pt x="1589" y="853"/>
                </a:lnTo>
                <a:lnTo>
                  <a:pt x="1589" y="852"/>
                </a:lnTo>
                <a:lnTo>
                  <a:pt x="1590" y="852"/>
                </a:lnTo>
                <a:lnTo>
                  <a:pt x="1591" y="852"/>
                </a:lnTo>
                <a:lnTo>
                  <a:pt x="1592" y="852"/>
                </a:lnTo>
                <a:lnTo>
                  <a:pt x="1592" y="853"/>
                </a:lnTo>
                <a:lnTo>
                  <a:pt x="1592" y="853"/>
                </a:lnTo>
                <a:lnTo>
                  <a:pt x="1592" y="854"/>
                </a:lnTo>
                <a:lnTo>
                  <a:pt x="1591" y="854"/>
                </a:lnTo>
                <a:lnTo>
                  <a:pt x="1591" y="855"/>
                </a:lnTo>
                <a:lnTo>
                  <a:pt x="1591" y="856"/>
                </a:lnTo>
                <a:lnTo>
                  <a:pt x="1592" y="857"/>
                </a:lnTo>
                <a:lnTo>
                  <a:pt x="1592" y="858"/>
                </a:lnTo>
                <a:lnTo>
                  <a:pt x="1592" y="859"/>
                </a:lnTo>
                <a:lnTo>
                  <a:pt x="1593" y="859"/>
                </a:lnTo>
                <a:lnTo>
                  <a:pt x="1593" y="858"/>
                </a:lnTo>
                <a:lnTo>
                  <a:pt x="1594" y="858"/>
                </a:lnTo>
                <a:lnTo>
                  <a:pt x="1594" y="857"/>
                </a:lnTo>
                <a:lnTo>
                  <a:pt x="1594" y="856"/>
                </a:lnTo>
                <a:lnTo>
                  <a:pt x="1594" y="856"/>
                </a:lnTo>
                <a:lnTo>
                  <a:pt x="1594" y="855"/>
                </a:lnTo>
                <a:lnTo>
                  <a:pt x="1595" y="855"/>
                </a:lnTo>
                <a:lnTo>
                  <a:pt x="1595" y="854"/>
                </a:lnTo>
                <a:lnTo>
                  <a:pt x="1596" y="853"/>
                </a:lnTo>
                <a:lnTo>
                  <a:pt x="1597" y="853"/>
                </a:lnTo>
                <a:lnTo>
                  <a:pt x="1598" y="853"/>
                </a:lnTo>
                <a:lnTo>
                  <a:pt x="1598" y="854"/>
                </a:lnTo>
                <a:lnTo>
                  <a:pt x="1599" y="855"/>
                </a:lnTo>
                <a:lnTo>
                  <a:pt x="1599" y="856"/>
                </a:lnTo>
                <a:lnTo>
                  <a:pt x="1599" y="857"/>
                </a:lnTo>
                <a:lnTo>
                  <a:pt x="1598" y="858"/>
                </a:lnTo>
                <a:lnTo>
                  <a:pt x="1599" y="858"/>
                </a:lnTo>
                <a:lnTo>
                  <a:pt x="1599" y="859"/>
                </a:lnTo>
                <a:lnTo>
                  <a:pt x="1600" y="859"/>
                </a:lnTo>
                <a:lnTo>
                  <a:pt x="1600" y="858"/>
                </a:lnTo>
                <a:lnTo>
                  <a:pt x="1600" y="857"/>
                </a:lnTo>
                <a:lnTo>
                  <a:pt x="1601" y="857"/>
                </a:lnTo>
                <a:lnTo>
                  <a:pt x="1601" y="856"/>
                </a:lnTo>
                <a:lnTo>
                  <a:pt x="1602" y="856"/>
                </a:lnTo>
                <a:lnTo>
                  <a:pt x="1602" y="855"/>
                </a:lnTo>
                <a:lnTo>
                  <a:pt x="1602" y="854"/>
                </a:lnTo>
                <a:lnTo>
                  <a:pt x="1603" y="854"/>
                </a:lnTo>
                <a:lnTo>
                  <a:pt x="1603" y="855"/>
                </a:lnTo>
                <a:lnTo>
                  <a:pt x="1604" y="855"/>
                </a:lnTo>
                <a:lnTo>
                  <a:pt x="1605" y="856"/>
                </a:lnTo>
                <a:lnTo>
                  <a:pt x="1606" y="856"/>
                </a:lnTo>
                <a:lnTo>
                  <a:pt x="1606" y="857"/>
                </a:lnTo>
                <a:lnTo>
                  <a:pt x="1607" y="857"/>
                </a:lnTo>
                <a:lnTo>
                  <a:pt x="1607" y="858"/>
                </a:lnTo>
                <a:lnTo>
                  <a:pt x="1606" y="858"/>
                </a:lnTo>
                <a:lnTo>
                  <a:pt x="1606" y="859"/>
                </a:lnTo>
                <a:lnTo>
                  <a:pt x="1605" y="859"/>
                </a:lnTo>
                <a:lnTo>
                  <a:pt x="1605" y="860"/>
                </a:lnTo>
                <a:lnTo>
                  <a:pt x="1605" y="861"/>
                </a:lnTo>
                <a:lnTo>
                  <a:pt x="1606" y="861"/>
                </a:lnTo>
                <a:lnTo>
                  <a:pt x="1605" y="862"/>
                </a:lnTo>
                <a:lnTo>
                  <a:pt x="1605" y="861"/>
                </a:lnTo>
                <a:lnTo>
                  <a:pt x="1604" y="861"/>
                </a:lnTo>
                <a:lnTo>
                  <a:pt x="1604" y="860"/>
                </a:lnTo>
                <a:lnTo>
                  <a:pt x="1603" y="860"/>
                </a:lnTo>
                <a:lnTo>
                  <a:pt x="1602" y="860"/>
                </a:lnTo>
                <a:lnTo>
                  <a:pt x="1601" y="860"/>
                </a:lnTo>
                <a:lnTo>
                  <a:pt x="1600" y="860"/>
                </a:lnTo>
                <a:lnTo>
                  <a:pt x="1600" y="861"/>
                </a:lnTo>
                <a:lnTo>
                  <a:pt x="1600" y="862"/>
                </a:lnTo>
                <a:lnTo>
                  <a:pt x="1600" y="863"/>
                </a:lnTo>
                <a:lnTo>
                  <a:pt x="1600" y="864"/>
                </a:lnTo>
                <a:lnTo>
                  <a:pt x="1599" y="865"/>
                </a:lnTo>
                <a:lnTo>
                  <a:pt x="1599" y="866"/>
                </a:lnTo>
                <a:lnTo>
                  <a:pt x="1600" y="866"/>
                </a:lnTo>
                <a:lnTo>
                  <a:pt x="1600" y="867"/>
                </a:lnTo>
                <a:lnTo>
                  <a:pt x="1601" y="867"/>
                </a:lnTo>
                <a:lnTo>
                  <a:pt x="1601" y="868"/>
                </a:lnTo>
                <a:lnTo>
                  <a:pt x="1602" y="868"/>
                </a:lnTo>
                <a:lnTo>
                  <a:pt x="1603" y="868"/>
                </a:lnTo>
                <a:lnTo>
                  <a:pt x="1604" y="868"/>
                </a:lnTo>
                <a:lnTo>
                  <a:pt x="1605" y="868"/>
                </a:lnTo>
                <a:lnTo>
                  <a:pt x="1606" y="868"/>
                </a:lnTo>
                <a:lnTo>
                  <a:pt x="1607" y="868"/>
                </a:lnTo>
                <a:lnTo>
                  <a:pt x="1608" y="869"/>
                </a:lnTo>
                <a:lnTo>
                  <a:pt x="1608" y="870"/>
                </a:lnTo>
                <a:lnTo>
                  <a:pt x="1608" y="871"/>
                </a:lnTo>
                <a:lnTo>
                  <a:pt x="1608" y="872"/>
                </a:lnTo>
                <a:lnTo>
                  <a:pt x="1609" y="872"/>
                </a:lnTo>
                <a:lnTo>
                  <a:pt x="1609" y="873"/>
                </a:lnTo>
                <a:lnTo>
                  <a:pt x="1610" y="873"/>
                </a:lnTo>
                <a:lnTo>
                  <a:pt x="1611" y="873"/>
                </a:lnTo>
                <a:lnTo>
                  <a:pt x="1612" y="873"/>
                </a:lnTo>
                <a:lnTo>
                  <a:pt x="1612" y="872"/>
                </a:lnTo>
                <a:lnTo>
                  <a:pt x="1613" y="872"/>
                </a:lnTo>
                <a:lnTo>
                  <a:pt x="1613" y="873"/>
                </a:lnTo>
                <a:lnTo>
                  <a:pt x="1613" y="874"/>
                </a:lnTo>
                <a:lnTo>
                  <a:pt x="1612" y="874"/>
                </a:lnTo>
                <a:lnTo>
                  <a:pt x="1612" y="875"/>
                </a:lnTo>
                <a:lnTo>
                  <a:pt x="1612" y="876"/>
                </a:lnTo>
                <a:lnTo>
                  <a:pt x="1612" y="877"/>
                </a:lnTo>
                <a:lnTo>
                  <a:pt x="1612" y="878"/>
                </a:lnTo>
                <a:lnTo>
                  <a:pt x="1612" y="879"/>
                </a:lnTo>
                <a:lnTo>
                  <a:pt x="1613" y="879"/>
                </a:lnTo>
                <a:lnTo>
                  <a:pt x="1614" y="879"/>
                </a:lnTo>
                <a:lnTo>
                  <a:pt x="1614" y="878"/>
                </a:lnTo>
                <a:lnTo>
                  <a:pt x="1615" y="878"/>
                </a:lnTo>
                <a:lnTo>
                  <a:pt x="1615" y="879"/>
                </a:lnTo>
                <a:lnTo>
                  <a:pt x="1615" y="880"/>
                </a:lnTo>
                <a:lnTo>
                  <a:pt x="1614" y="880"/>
                </a:lnTo>
                <a:lnTo>
                  <a:pt x="1613" y="880"/>
                </a:lnTo>
                <a:lnTo>
                  <a:pt x="1613" y="881"/>
                </a:lnTo>
                <a:lnTo>
                  <a:pt x="1612" y="881"/>
                </a:lnTo>
                <a:lnTo>
                  <a:pt x="1611" y="881"/>
                </a:lnTo>
                <a:lnTo>
                  <a:pt x="1611" y="880"/>
                </a:lnTo>
                <a:lnTo>
                  <a:pt x="1611" y="879"/>
                </a:lnTo>
                <a:lnTo>
                  <a:pt x="1610" y="879"/>
                </a:lnTo>
                <a:lnTo>
                  <a:pt x="1609" y="879"/>
                </a:lnTo>
                <a:lnTo>
                  <a:pt x="1609" y="878"/>
                </a:lnTo>
                <a:lnTo>
                  <a:pt x="1609" y="877"/>
                </a:lnTo>
                <a:lnTo>
                  <a:pt x="1608" y="877"/>
                </a:lnTo>
                <a:lnTo>
                  <a:pt x="1607" y="877"/>
                </a:lnTo>
                <a:lnTo>
                  <a:pt x="1606" y="878"/>
                </a:lnTo>
                <a:lnTo>
                  <a:pt x="1606" y="879"/>
                </a:lnTo>
                <a:lnTo>
                  <a:pt x="1607" y="880"/>
                </a:lnTo>
                <a:lnTo>
                  <a:pt x="1607" y="881"/>
                </a:lnTo>
                <a:lnTo>
                  <a:pt x="1607" y="882"/>
                </a:lnTo>
                <a:lnTo>
                  <a:pt x="1608" y="882"/>
                </a:lnTo>
                <a:lnTo>
                  <a:pt x="1609" y="882"/>
                </a:lnTo>
                <a:lnTo>
                  <a:pt x="1610" y="882"/>
                </a:lnTo>
                <a:lnTo>
                  <a:pt x="1610" y="883"/>
                </a:lnTo>
                <a:lnTo>
                  <a:pt x="1610" y="884"/>
                </a:lnTo>
                <a:lnTo>
                  <a:pt x="1609" y="884"/>
                </a:lnTo>
                <a:lnTo>
                  <a:pt x="1608" y="884"/>
                </a:lnTo>
                <a:lnTo>
                  <a:pt x="1608" y="885"/>
                </a:lnTo>
                <a:lnTo>
                  <a:pt x="1607" y="885"/>
                </a:lnTo>
                <a:lnTo>
                  <a:pt x="1606" y="884"/>
                </a:lnTo>
                <a:lnTo>
                  <a:pt x="1605" y="884"/>
                </a:lnTo>
                <a:lnTo>
                  <a:pt x="1605" y="885"/>
                </a:lnTo>
                <a:lnTo>
                  <a:pt x="1604" y="885"/>
                </a:lnTo>
                <a:lnTo>
                  <a:pt x="1604" y="886"/>
                </a:lnTo>
                <a:lnTo>
                  <a:pt x="1604" y="887"/>
                </a:lnTo>
                <a:lnTo>
                  <a:pt x="1605" y="887"/>
                </a:lnTo>
                <a:lnTo>
                  <a:pt x="1605" y="888"/>
                </a:lnTo>
                <a:lnTo>
                  <a:pt x="1606" y="888"/>
                </a:lnTo>
                <a:lnTo>
                  <a:pt x="1606" y="889"/>
                </a:lnTo>
                <a:lnTo>
                  <a:pt x="1607" y="889"/>
                </a:lnTo>
                <a:lnTo>
                  <a:pt x="1607" y="890"/>
                </a:lnTo>
                <a:lnTo>
                  <a:pt x="1608" y="891"/>
                </a:lnTo>
                <a:lnTo>
                  <a:pt x="1609" y="891"/>
                </a:lnTo>
                <a:lnTo>
                  <a:pt x="1610" y="891"/>
                </a:lnTo>
                <a:lnTo>
                  <a:pt x="1610" y="892"/>
                </a:lnTo>
                <a:lnTo>
                  <a:pt x="1611" y="892"/>
                </a:lnTo>
                <a:lnTo>
                  <a:pt x="1612" y="893"/>
                </a:lnTo>
                <a:lnTo>
                  <a:pt x="1613" y="893"/>
                </a:lnTo>
                <a:lnTo>
                  <a:pt x="1613" y="894"/>
                </a:lnTo>
                <a:lnTo>
                  <a:pt x="1614" y="894"/>
                </a:lnTo>
                <a:lnTo>
                  <a:pt x="1614" y="894"/>
                </a:lnTo>
                <a:lnTo>
                  <a:pt x="1615" y="894"/>
                </a:lnTo>
                <a:lnTo>
                  <a:pt x="1615" y="895"/>
                </a:lnTo>
                <a:lnTo>
                  <a:pt x="1615" y="896"/>
                </a:lnTo>
                <a:lnTo>
                  <a:pt x="1616" y="896"/>
                </a:lnTo>
                <a:lnTo>
                  <a:pt x="1617" y="896"/>
                </a:lnTo>
                <a:lnTo>
                  <a:pt x="1618" y="896"/>
                </a:lnTo>
                <a:lnTo>
                  <a:pt x="1618" y="897"/>
                </a:lnTo>
                <a:lnTo>
                  <a:pt x="1619" y="897"/>
                </a:lnTo>
                <a:lnTo>
                  <a:pt x="1620" y="897"/>
                </a:lnTo>
                <a:lnTo>
                  <a:pt x="1620" y="898"/>
                </a:lnTo>
                <a:lnTo>
                  <a:pt x="1621" y="898"/>
                </a:lnTo>
                <a:lnTo>
                  <a:pt x="1622" y="898"/>
                </a:lnTo>
                <a:lnTo>
                  <a:pt x="1623" y="898"/>
                </a:lnTo>
                <a:lnTo>
                  <a:pt x="1623" y="899"/>
                </a:lnTo>
                <a:lnTo>
                  <a:pt x="1624" y="899"/>
                </a:lnTo>
                <a:lnTo>
                  <a:pt x="1624" y="900"/>
                </a:lnTo>
                <a:lnTo>
                  <a:pt x="1624" y="901"/>
                </a:lnTo>
                <a:lnTo>
                  <a:pt x="1624" y="902"/>
                </a:lnTo>
                <a:lnTo>
                  <a:pt x="1624" y="903"/>
                </a:lnTo>
                <a:lnTo>
                  <a:pt x="1624" y="904"/>
                </a:lnTo>
                <a:lnTo>
                  <a:pt x="1625" y="904"/>
                </a:lnTo>
                <a:lnTo>
                  <a:pt x="1625" y="905"/>
                </a:lnTo>
                <a:lnTo>
                  <a:pt x="1626" y="905"/>
                </a:lnTo>
                <a:lnTo>
                  <a:pt x="1627" y="905"/>
                </a:lnTo>
                <a:lnTo>
                  <a:pt x="1628" y="905"/>
                </a:lnTo>
                <a:lnTo>
                  <a:pt x="1629" y="905"/>
                </a:lnTo>
                <a:lnTo>
                  <a:pt x="1630" y="905"/>
                </a:lnTo>
                <a:lnTo>
                  <a:pt x="1631" y="906"/>
                </a:lnTo>
                <a:lnTo>
                  <a:pt x="1632" y="906"/>
                </a:lnTo>
                <a:lnTo>
                  <a:pt x="1633" y="906"/>
                </a:lnTo>
                <a:lnTo>
                  <a:pt x="1634" y="906"/>
                </a:lnTo>
                <a:lnTo>
                  <a:pt x="1635" y="906"/>
                </a:lnTo>
                <a:lnTo>
                  <a:pt x="1635" y="906"/>
                </a:lnTo>
                <a:lnTo>
                  <a:pt x="1636" y="906"/>
                </a:lnTo>
                <a:lnTo>
                  <a:pt x="1636" y="905"/>
                </a:lnTo>
                <a:lnTo>
                  <a:pt x="1637" y="905"/>
                </a:lnTo>
                <a:lnTo>
                  <a:pt x="1637" y="904"/>
                </a:lnTo>
                <a:lnTo>
                  <a:pt x="1637" y="903"/>
                </a:lnTo>
                <a:lnTo>
                  <a:pt x="1637" y="902"/>
                </a:lnTo>
                <a:lnTo>
                  <a:pt x="1636" y="902"/>
                </a:lnTo>
                <a:lnTo>
                  <a:pt x="1636" y="901"/>
                </a:lnTo>
                <a:lnTo>
                  <a:pt x="1635" y="901"/>
                </a:lnTo>
                <a:lnTo>
                  <a:pt x="1635" y="900"/>
                </a:lnTo>
                <a:lnTo>
                  <a:pt x="1636" y="899"/>
                </a:lnTo>
                <a:lnTo>
                  <a:pt x="1637" y="899"/>
                </a:lnTo>
                <a:lnTo>
                  <a:pt x="1638" y="899"/>
                </a:lnTo>
                <a:lnTo>
                  <a:pt x="1639" y="900"/>
                </a:lnTo>
                <a:lnTo>
                  <a:pt x="1639" y="901"/>
                </a:lnTo>
                <a:lnTo>
                  <a:pt x="1640" y="901"/>
                </a:lnTo>
                <a:lnTo>
                  <a:pt x="1641" y="901"/>
                </a:lnTo>
                <a:lnTo>
                  <a:pt x="1641" y="902"/>
                </a:lnTo>
                <a:lnTo>
                  <a:pt x="1641" y="903"/>
                </a:lnTo>
                <a:lnTo>
                  <a:pt x="1641" y="904"/>
                </a:lnTo>
                <a:lnTo>
                  <a:pt x="1642" y="904"/>
                </a:lnTo>
                <a:lnTo>
                  <a:pt x="1642" y="905"/>
                </a:lnTo>
                <a:lnTo>
                  <a:pt x="1642" y="906"/>
                </a:lnTo>
                <a:lnTo>
                  <a:pt x="1643" y="906"/>
                </a:lnTo>
                <a:lnTo>
                  <a:pt x="1643" y="907"/>
                </a:lnTo>
                <a:lnTo>
                  <a:pt x="1643" y="908"/>
                </a:lnTo>
                <a:lnTo>
                  <a:pt x="1643" y="909"/>
                </a:lnTo>
                <a:lnTo>
                  <a:pt x="1644" y="909"/>
                </a:lnTo>
                <a:lnTo>
                  <a:pt x="1644" y="910"/>
                </a:lnTo>
                <a:lnTo>
                  <a:pt x="1645" y="910"/>
                </a:lnTo>
                <a:lnTo>
                  <a:pt x="1646" y="910"/>
                </a:lnTo>
                <a:lnTo>
                  <a:pt x="1646" y="911"/>
                </a:lnTo>
                <a:lnTo>
                  <a:pt x="1646" y="912"/>
                </a:lnTo>
                <a:lnTo>
                  <a:pt x="1645" y="913"/>
                </a:lnTo>
                <a:lnTo>
                  <a:pt x="1645" y="914"/>
                </a:lnTo>
                <a:lnTo>
                  <a:pt x="1645" y="915"/>
                </a:lnTo>
                <a:lnTo>
                  <a:pt x="1645" y="916"/>
                </a:lnTo>
                <a:lnTo>
                  <a:pt x="1644" y="916"/>
                </a:lnTo>
                <a:lnTo>
                  <a:pt x="1643" y="916"/>
                </a:lnTo>
                <a:lnTo>
                  <a:pt x="1643" y="917"/>
                </a:lnTo>
                <a:lnTo>
                  <a:pt x="1642" y="917"/>
                </a:lnTo>
                <a:lnTo>
                  <a:pt x="1642" y="918"/>
                </a:lnTo>
                <a:lnTo>
                  <a:pt x="1641" y="918"/>
                </a:lnTo>
                <a:lnTo>
                  <a:pt x="1641" y="919"/>
                </a:lnTo>
                <a:lnTo>
                  <a:pt x="1642" y="919"/>
                </a:lnTo>
                <a:lnTo>
                  <a:pt x="1642" y="920"/>
                </a:lnTo>
                <a:lnTo>
                  <a:pt x="1643" y="921"/>
                </a:lnTo>
                <a:lnTo>
                  <a:pt x="1643" y="922"/>
                </a:lnTo>
                <a:lnTo>
                  <a:pt x="1642" y="922"/>
                </a:lnTo>
                <a:lnTo>
                  <a:pt x="1641" y="922"/>
                </a:lnTo>
                <a:lnTo>
                  <a:pt x="1641" y="921"/>
                </a:lnTo>
                <a:lnTo>
                  <a:pt x="1640" y="921"/>
                </a:lnTo>
                <a:lnTo>
                  <a:pt x="1640" y="920"/>
                </a:lnTo>
                <a:lnTo>
                  <a:pt x="1639" y="920"/>
                </a:lnTo>
                <a:lnTo>
                  <a:pt x="1639" y="921"/>
                </a:lnTo>
                <a:lnTo>
                  <a:pt x="1640" y="921"/>
                </a:lnTo>
                <a:lnTo>
                  <a:pt x="1640" y="922"/>
                </a:lnTo>
                <a:lnTo>
                  <a:pt x="1640" y="923"/>
                </a:lnTo>
                <a:lnTo>
                  <a:pt x="1641" y="923"/>
                </a:lnTo>
                <a:lnTo>
                  <a:pt x="1641" y="924"/>
                </a:lnTo>
                <a:lnTo>
                  <a:pt x="1642" y="924"/>
                </a:lnTo>
                <a:lnTo>
                  <a:pt x="1642" y="925"/>
                </a:lnTo>
                <a:lnTo>
                  <a:pt x="1642" y="926"/>
                </a:lnTo>
                <a:lnTo>
                  <a:pt x="1642" y="927"/>
                </a:lnTo>
                <a:lnTo>
                  <a:pt x="1641" y="927"/>
                </a:lnTo>
                <a:lnTo>
                  <a:pt x="1642" y="928"/>
                </a:lnTo>
                <a:lnTo>
                  <a:pt x="1643" y="928"/>
                </a:lnTo>
                <a:lnTo>
                  <a:pt x="1643" y="929"/>
                </a:lnTo>
                <a:lnTo>
                  <a:pt x="1643" y="930"/>
                </a:lnTo>
                <a:lnTo>
                  <a:pt x="1644" y="931"/>
                </a:lnTo>
                <a:lnTo>
                  <a:pt x="1644" y="932"/>
                </a:lnTo>
                <a:lnTo>
                  <a:pt x="1645" y="932"/>
                </a:lnTo>
                <a:lnTo>
                  <a:pt x="1645" y="933"/>
                </a:lnTo>
                <a:lnTo>
                  <a:pt x="1646" y="933"/>
                </a:lnTo>
                <a:lnTo>
                  <a:pt x="1646" y="934"/>
                </a:lnTo>
                <a:lnTo>
                  <a:pt x="1646" y="935"/>
                </a:lnTo>
                <a:lnTo>
                  <a:pt x="1647" y="935"/>
                </a:lnTo>
                <a:lnTo>
                  <a:pt x="1647" y="935"/>
                </a:lnTo>
                <a:lnTo>
                  <a:pt x="1648" y="935"/>
                </a:lnTo>
                <a:lnTo>
                  <a:pt x="1648" y="936"/>
                </a:lnTo>
                <a:lnTo>
                  <a:pt x="1649" y="936"/>
                </a:lnTo>
                <a:lnTo>
                  <a:pt x="1649" y="937"/>
                </a:lnTo>
                <a:lnTo>
                  <a:pt x="1650" y="937"/>
                </a:lnTo>
                <a:lnTo>
                  <a:pt x="1651" y="937"/>
                </a:lnTo>
                <a:lnTo>
                  <a:pt x="1652" y="938"/>
                </a:lnTo>
                <a:lnTo>
                  <a:pt x="1652" y="939"/>
                </a:lnTo>
                <a:lnTo>
                  <a:pt x="1652" y="940"/>
                </a:lnTo>
                <a:lnTo>
                  <a:pt x="1653" y="940"/>
                </a:lnTo>
                <a:lnTo>
                  <a:pt x="1654" y="941"/>
                </a:lnTo>
                <a:lnTo>
                  <a:pt x="1655" y="941"/>
                </a:lnTo>
                <a:lnTo>
                  <a:pt x="1656" y="942"/>
                </a:lnTo>
                <a:lnTo>
                  <a:pt x="1657" y="943"/>
                </a:lnTo>
                <a:lnTo>
                  <a:pt x="1658" y="943"/>
                </a:lnTo>
                <a:lnTo>
                  <a:pt x="1659" y="944"/>
                </a:lnTo>
                <a:lnTo>
                  <a:pt x="1660" y="945"/>
                </a:lnTo>
                <a:lnTo>
                  <a:pt x="1661" y="945"/>
                </a:lnTo>
                <a:lnTo>
                  <a:pt x="1661" y="946"/>
                </a:lnTo>
                <a:lnTo>
                  <a:pt x="1662" y="947"/>
                </a:lnTo>
                <a:lnTo>
                  <a:pt x="1663" y="948"/>
                </a:lnTo>
                <a:lnTo>
                  <a:pt x="1664" y="948"/>
                </a:lnTo>
                <a:lnTo>
                  <a:pt x="1664" y="949"/>
                </a:lnTo>
                <a:lnTo>
                  <a:pt x="1665" y="949"/>
                </a:lnTo>
                <a:lnTo>
                  <a:pt x="1666" y="949"/>
                </a:lnTo>
                <a:lnTo>
                  <a:pt x="1666" y="950"/>
                </a:lnTo>
                <a:lnTo>
                  <a:pt x="1667" y="950"/>
                </a:lnTo>
                <a:lnTo>
                  <a:pt x="1670" y="953"/>
                </a:lnTo>
                <a:lnTo>
                  <a:pt x="1671" y="953"/>
                </a:lnTo>
                <a:lnTo>
                  <a:pt x="1672" y="952"/>
                </a:lnTo>
                <a:lnTo>
                  <a:pt x="1673" y="952"/>
                </a:lnTo>
                <a:lnTo>
                  <a:pt x="1674" y="953"/>
                </a:lnTo>
                <a:lnTo>
                  <a:pt x="1675" y="953"/>
                </a:lnTo>
                <a:lnTo>
                  <a:pt x="1676" y="953"/>
                </a:lnTo>
                <a:lnTo>
                  <a:pt x="1676" y="954"/>
                </a:lnTo>
                <a:lnTo>
                  <a:pt x="1677" y="954"/>
                </a:lnTo>
                <a:lnTo>
                  <a:pt x="1678" y="954"/>
                </a:lnTo>
                <a:lnTo>
                  <a:pt x="1679" y="954"/>
                </a:lnTo>
                <a:lnTo>
                  <a:pt x="1679" y="955"/>
                </a:lnTo>
                <a:lnTo>
                  <a:pt x="1680" y="955"/>
                </a:lnTo>
                <a:lnTo>
                  <a:pt x="1681" y="955"/>
                </a:lnTo>
                <a:lnTo>
                  <a:pt x="1682" y="956"/>
                </a:lnTo>
                <a:lnTo>
                  <a:pt x="1683" y="956"/>
                </a:lnTo>
                <a:lnTo>
                  <a:pt x="1683" y="957"/>
                </a:lnTo>
                <a:lnTo>
                  <a:pt x="1684" y="957"/>
                </a:lnTo>
                <a:lnTo>
                  <a:pt x="1685" y="957"/>
                </a:lnTo>
                <a:lnTo>
                  <a:pt x="1686" y="958"/>
                </a:lnTo>
                <a:lnTo>
                  <a:pt x="1687" y="958"/>
                </a:lnTo>
                <a:lnTo>
                  <a:pt x="1688" y="958"/>
                </a:lnTo>
                <a:lnTo>
                  <a:pt x="1688" y="959"/>
                </a:lnTo>
                <a:lnTo>
                  <a:pt x="1689" y="959"/>
                </a:lnTo>
                <a:lnTo>
                  <a:pt x="1690" y="959"/>
                </a:lnTo>
                <a:lnTo>
                  <a:pt x="1690" y="960"/>
                </a:lnTo>
                <a:lnTo>
                  <a:pt x="1691" y="960"/>
                </a:lnTo>
                <a:lnTo>
                  <a:pt x="1692" y="961"/>
                </a:lnTo>
                <a:lnTo>
                  <a:pt x="1692" y="962"/>
                </a:lnTo>
                <a:lnTo>
                  <a:pt x="1693" y="962"/>
                </a:lnTo>
                <a:lnTo>
                  <a:pt x="1694" y="963"/>
                </a:lnTo>
                <a:lnTo>
                  <a:pt x="1695" y="963"/>
                </a:lnTo>
                <a:lnTo>
                  <a:pt x="1695" y="964"/>
                </a:lnTo>
                <a:lnTo>
                  <a:pt x="1696" y="964"/>
                </a:lnTo>
                <a:lnTo>
                  <a:pt x="1697" y="964"/>
                </a:lnTo>
                <a:lnTo>
                  <a:pt x="1698" y="964"/>
                </a:lnTo>
                <a:lnTo>
                  <a:pt x="1699" y="964"/>
                </a:lnTo>
                <a:lnTo>
                  <a:pt x="1700" y="964"/>
                </a:lnTo>
                <a:lnTo>
                  <a:pt x="1701" y="964"/>
                </a:lnTo>
                <a:lnTo>
                  <a:pt x="1702" y="964"/>
                </a:lnTo>
                <a:lnTo>
                  <a:pt x="1703" y="964"/>
                </a:lnTo>
                <a:lnTo>
                  <a:pt x="1703" y="963"/>
                </a:lnTo>
                <a:lnTo>
                  <a:pt x="1704" y="963"/>
                </a:lnTo>
                <a:lnTo>
                  <a:pt x="1706" y="963"/>
                </a:lnTo>
                <a:lnTo>
                  <a:pt x="1708" y="963"/>
                </a:lnTo>
                <a:lnTo>
                  <a:pt x="1709" y="963"/>
                </a:lnTo>
                <a:lnTo>
                  <a:pt x="1710" y="963"/>
                </a:lnTo>
                <a:lnTo>
                  <a:pt x="1711" y="964"/>
                </a:lnTo>
                <a:lnTo>
                  <a:pt x="1711" y="965"/>
                </a:lnTo>
                <a:lnTo>
                  <a:pt x="1712" y="966"/>
                </a:lnTo>
                <a:lnTo>
                  <a:pt x="1711" y="967"/>
                </a:lnTo>
                <a:lnTo>
                  <a:pt x="1710" y="968"/>
                </a:lnTo>
                <a:lnTo>
                  <a:pt x="1710" y="969"/>
                </a:lnTo>
                <a:lnTo>
                  <a:pt x="1710" y="970"/>
                </a:lnTo>
                <a:lnTo>
                  <a:pt x="1710" y="971"/>
                </a:lnTo>
                <a:lnTo>
                  <a:pt x="1711" y="971"/>
                </a:lnTo>
                <a:lnTo>
                  <a:pt x="1713" y="970"/>
                </a:lnTo>
                <a:lnTo>
                  <a:pt x="1714" y="968"/>
                </a:lnTo>
                <a:lnTo>
                  <a:pt x="1714" y="967"/>
                </a:lnTo>
                <a:lnTo>
                  <a:pt x="1715" y="967"/>
                </a:lnTo>
                <a:lnTo>
                  <a:pt x="1716" y="968"/>
                </a:lnTo>
                <a:lnTo>
                  <a:pt x="1716" y="969"/>
                </a:lnTo>
                <a:lnTo>
                  <a:pt x="1717" y="971"/>
                </a:lnTo>
                <a:lnTo>
                  <a:pt x="1716" y="972"/>
                </a:lnTo>
                <a:lnTo>
                  <a:pt x="1715" y="973"/>
                </a:lnTo>
                <a:lnTo>
                  <a:pt x="1714" y="973"/>
                </a:lnTo>
                <a:lnTo>
                  <a:pt x="1714" y="974"/>
                </a:lnTo>
                <a:lnTo>
                  <a:pt x="1715" y="974"/>
                </a:lnTo>
                <a:lnTo>
                  <a:pt x="1716" y="975"/>
                </a:lnTo>
                <a:lnTo>
                  <a:pt x="1717" y="974"/>
                </a:lnTo>
                <a:lnTo>
                  <a:pt x="1717" y="976"/>
                </a:lnTo>
                <a:lnTo>
                  <a:pt x="1718" y="976"/>
                </a:lnTo>
                <a:lnTo>
                  <a:pt x="1718" y="974"/>
                </a:lnTo>
                <a:lnTo>
                  <a:pt x="1719" y="974"/>
                </a:lnTo>
                <a:lnTo>
                  <a:pt x="1720" y="976"/>
                </a:lnTo>
                <a:lnTo>
                  <a:pt x="1722" y="976"/>
                </a:lnTo>
                <a:lnTo>
                  <a:pt x="1722" y="976"/>
                </a:lnTo>
                <a:lnTo>
                  <a:pt x="1722" y="977"/>
                </a:lnTo>
                <a:lnTo>
                  <a:pt x="1724" y="977"/>
                </a:lnTo>
                <a:lnTo>
                  <a:pt x="1725" y="977"/>
                </a:lnTo>
                <a:lnTo>
                  <a:pt x="1725" y="978"/>
                </a:lnTo>
                <a:lnTo>
                  <a:pt x="1723" y="979"/>
                </a:lnTo>
                <a:lnTo>
                  <a:pt x="1725" y="979"/>
                </a:lnTo>
                <a:lnTo>
                  <a:pt x="1726" y="979"/>
                </a:lnTo>
                <a:lnTo>
                  <a:pt x="1726" y="980"/>
                </a:lnTo>
                <a:lnTo>
                  <a:pt x="1724" y="981"/>
                </a:lnTo>
                <a:lnTo>
                  <a:pt x="1725" y="981"/>
                </a:lnTo>
                <a:lnTo>
                  <a:pt x="1726" y="981"/>
                </a:lnTo>
                <a:lnTo>
                  <a:pt x="1727" y="981"/>
                </a:lnTo>
                <a:lnTo>
                  <a:pt x="1727" y="982"/>
                </a:lnTo>
                <a:lnTo>
                  <a:pt x="1727" y="983"/>
                </a:lnTo>
                <a:lnTo>
                  <a:pt x="1728" y="983"/>
                </a:lnTo>
                <a:lnTo>
                  <a:pt x="1729" y="983"/>
                </a:lnTo>
                <a:lnTo>
                  <a:pt x="1730" y="983"/>
                </a:lnTo>
                <a:lnTo>
                  <a:pt x="1731" y="982"/>
                </a:lnTo>
                <a:lnTo>
                  <a:pt x="1731" y="981"/>
                </a:lnTo>
                <a:lnTo>
                  <a:pt x="1730" y="981"/>
                </a:lnTo>
                <a:lnTo>
                  <a:pt x="1729" y="980"/>
                </a:lnTo>
                <a:lnTo>
                  <a:pt x="1730" y="979"/>
                </a:lnTo>
                <a:lnTo>
                  <a:pt x="1731" y="979"/>
                </a:lnTo>
                <a:lnTo>
                  <a:pt x="1731" y="980"/>
                </a:lnTo>
                <a:lnTo>
                  <a:pt x="1731" y="981"/>
                </a:lnTo>
                <a:lnTo>
                  <a:pt x="1732" y="981"/>
                </a:lnTo>
                <a:lnTo>
                  <a:pt x="1732" y="982"/>
                </a:lnTo>
                <a:lnTo>
                  <a:pt x="1733" y="982"/>
                </a:lnTo>
                <a:lnTo>
                  <a:pt x="1733" y="983"/>
                </a:lnTo>
                <a:lnTo>
                  <a:pt x="1733" y="984"/>
                </a:lnTo>
                <a:lnTo>
                  <a:pt x="1733" y="985"/>
                </a:lnTo>
                <a:lnTo>
                  <a:pt x="1732" y="985"/>
                </a:lnTo>
                <a:lnTo>
                  <a:pt x="1731" y="985"/>
                </a:lnTo>
                <a:lnTo>
                  <a:pt x="1730" y="985"/>
                </a:lnTo>
                <a:lnTo>
                  <a:pt x="1730" y="986"/>
                </a:lnTo>
                <a:lnTo>
                  <a:pt x="1732" y="987"/>
                </a:lnTo>
                <a:lnTo>
                  <a:pt x="1733" y="988"/>
                </a:lnTo>
                <a:lnTo>
                  <a:pt x="1734" y="988"/>
                </a:lnTo>
                <a:lnTo>
                  <a:pt x="1736" y="989"/>
                </a:lnTo>
                <a:lnTo>
                  <a:pt x="1736" y="988"/>
                </a:lnTo>
                <a:lnTo>
                  <a:pt x="1737" y="987"/>
                </a:lnTo>
                <a:lnTo>
                  <a:pt x="1738" y="986"/>
                </a:lnTo>
                <a:lnTo>
                  <a:pt x="1739" y="985"/>
                </a:lnTo>
                <a:lnTo>
                  <a:pt x="1740" y="986"/>
                </a:lnTo>
                <a:lnTo>
                  <a:pt x="1741" y="987"/>
                </a:lnTo>
                <a:lnTo>
                  <a:pt x="1741" y="990"/>
                </a:lnTo>
                <a:lnTo>
                  <a:pt x="1742" y="991"/>
                </a:lnTo>
                <a:lnTo>
                  <a:pt x="1743" y="991"/>
                </a:lnTo>
                <a:lnTo>
                  <a:pt x="1746" y="990"/>
                </a:lnTo>
                <a:lnTo>
                  <a:pt x="1747" y="990"/>
                </a:lnTo>
                <a:lnTo>
                  <a:pt x="1746" y="992"/>
                </a:lnTo>
                <a:lnTo>
                  <a:pt x="1747" y="992"/>
                </a:lnTo>
                <a:lnTo>
                  <a:pt x="1749" y="995"/>
                </a:lnTo>
                <a:lnTo>
                  <a:pt x="1751" y="996"/>
                </a:lnTo>
                <a:lnTo>
                  <a:pt x="1753" y="996"/>
                </a:lnTo>
                <a:lnTo>
                  <a:pt x="1754" y="996"/>
                </a:lnTo>
                <a:lnTo>
                  <a:pt x="1755" y="997"/>
                </a:lnTo>
                <a:lnTo>
                  <a:pt x="1754" y="998"/>
                </a:lnTo>
                <a:lnTo>
                  <a:pt x="1753" y="998"/>
                </a:lnTo>
                <a:lnTo>
                  <a:pt x="1752" y="998"/>
                </a:lnTo>
                <a:lnTo>
                  <a:pt x="1751" y="999"/>
                </a:lnTo>
                <a:lnTo>
                  <a:pt x="1751" y="1000"/>
                </a:lnTo>
                <a:lnTo>
                  <a:pt x="1752" y="1000"/>
                </a:lnTo>
                <a:lnTo>
                  <a:pt x="1753" y="1000"/>
                </a:lnTo>
                <a:lnTo>
                  <a:pt x="1754" y="1000"/>
                </a:lnTo>
                <a:lnTo>
                  <a:pt x="1755" y="1000"/>
                </a:lnTo>
                <a:lnTo>
                  <a:pt x="1756" y="1002"/>
                </a:lnTo>
                <a:lnTo>
                  <a:pt x="1756" y="1003"/>
                </a:lnTo>
                <a:lnTo>
                  <a:pt x="1755" y="1004"/>
                </a:lnTo>
                <a:lnTo>
                  <a:pt x="1754" y="1004"/>
                </a:lnTo>
                <a:lnTo>
                  <a:pt x="1754" y="1005"/>
                </a:lnTo>
                <a:lnTo>
                  <a:pt x="1755" y="1005"/>
                </a:lnTo>
                <a:lnTo>
                  <a:pt x="1755" y="1006"/>
                </a:lnTo>
                <a:lnTo>
                  <a:pt x="1756" y="1005"/>
                </a:lnTo>
                <a:lnTo>
                  <a:pt x="1756" y="1004"/>
                </a:lnTo>
                <a:lnTo>
                  <a:pt x="1756" y="1003"/>
                </a:lnTo>
                <a:lnTo>
                  <a:pt x="1757" y="1002"/>
                </a:lnTo>
                <a:lnTo>
                  <a:pt x="1758" y="1002"/>
                </a:lnTo>
                <a:lnTo>
                  <a:pt x="1758" y="1003"/>
                </a:lnTo>
                <a:lnTo>
                  <a:pt x="1758" y="1004"/>
                </a:lnTo>
                <a:lnTo>
                  <a:pt x="1759" y="1004"/>
                </a:lnTo>
                <a:lnTo>
                  <a:pt x="1759" y="1005"/>
                </a:lnTo>
                <a:lnTo>
                  <a:pt x="1760" y="1005"/>
                </a:lnTo>
                <a:lnTo>
                  <a:pt x="1762" y="1006"/>
                </a:lnTo>
                <a:lnTo>
                  <a:pt x="1762" y="1007"/>
                </a:lnTo>
                <a:lnTo>
                  <a:pt x="1761" y="1008"/>
                </a:lnTo>
                <a:lnTo>
                  <a:pt x="1760" y="1008"/>
                </a:lnTo>
                <a:lnTo>
                  <a:pt x="1759" y="1008"/>
                </a:lnTo>
                <a:lnTo>
                  <a:pt x="1759" y="1009"/>
                </a:lnTo>
                <a:lnTo>
                  <a:pt x="1758" y="1009"/>
                </a:lnTo>
                <a:lnTo>
                  <a:pt x="1758" y="1010"/>
                </a:lnTo>
                <a:lnTo>
                  <a:pt x="1759" y="1010"/>
                </a:lnTo>
                <a:lnTo>
                  <a:pt x="1759" y="1011"/>
                </a:lnTo>
                <a:lnTo>
                  <a:pt x="1760" y="1011"/>
                </a:lnTo>
                <a:lnTo>
                  <a:pt x="1761" y="1011"/>
                </a:lnTo>
                <a:lnTo>
                  <a:pt x="1762" y="1011"/>
                </a:lnTo>
                <a:lnTo>
                  <a:pt x="1763" y="1012"/>
                </a:lnTo>
                <a:lnTo>
                  <a:pt x="1762" y="1013"/>
                </a:lnTo>
                <a:lnTo>
                  <a:pt x="1762" y="1014"/>
                </a:lnTo>
                <a:lnTo>
                  <a:pt x="1762" y="1015"/>
                </a:lnTo>
                <a:lnTo>
                  <a:pt x="1761" y="1015"/>
                </a:lnTo>
                <a:lnTo>
                  <a:pt x="1760" y="1015"/>
                </a:lnTo>
                <a:lnTo>
                  <a:pt x="1760" y="1016"/>
                </a:lnTo>
                <a:lnTo>
                  <a:pt x="1760" y="1017"/>
                </a:lnTo>
                <a:lnTo>
                  <a:pt x="1761" y="1017"/>
                </a:lnTo>
                <a:lnTo>
                  <a:pt x="1761" y="1017"/>
                </a:lnTo>
                <a:lnTo>
                  <a:pt x="1761" y="1018"/>
                </a:lnTo>
                <a:lnTo>
                  <a:pt x="1761" y="1019"/>
                </a:lnTo>
                <a:lnTo>
                  <a:pt x="1761" y="1020"/>
                </a:lnTo>
                <a:lnTo>
                  <a:pt x="1761" y="1021"/>
                </a:lnTo>
                <a:lnTo>
                  <a:pt x="1760" y="1023"/>
                </a:lnTo>
                <a:lnTo>
                  <a:pt x="1760" y="1024"/>
                </a:lnTo>
                <a:lnTo>
                  <a:pt x="1760" y="1025"/>
                </a:lnTo>
                <a:lnTo>
                  <a:pt x="1759" y="1027"/>
                </a:lnTo>
                <a:lnTo>
                  <a:pt x="1759" y="1028"/>
                </a:lnTo>
                <a:lnTo>
                  <a:pt x="1759" y="1029"/>
                </a:lnTo>
                <a:lnTo>
                  <a:pt x="1758" y="1029"/>
                </a:lnTo>
                <a:lnTo>
                  <a:pt x="1758" y="1029"/>
                </a:lnTo>
                <a:lnTo>
                  <a:pt x="1757" y="1028"/>
                </a:lnTo>
                <a:lnTo>
                  <a:pt x="1757" y="1027"/>
                </a:lnTo>
                <a:lnTo>
                  <a:pt x="1756" y="1026"/>
                </a:lnTo>
                <a:lnTo>
                  <a:pt x="1755" y="1026"/>
                </a:lnTo>
                <a:lnTo>
                  <a:pt x="1755" y="1027"/>
                </a:lnTo>
                <a:lnTo>
                  <a:pt x="1755" y="1028"/>
                </a:lnTo>
                <a:lnTo>
                  <a:pt x="1755" y="1029"/>
                </a:lnTo>
                <a:lnTo>
                  <a:pt x="1756" y="1030"/>
                </a:lnTo>
                <a:lnTo>
                  <a:pt x="1756" y="1031"/>
                </a:lnTo>
                <a:lnTo>
                  <a:pt x="1756" y="1032"/>
                </a:lnTo>
                <a:lnTo>
                  <a:pt x="1756" y="1033"/>
                </a:lnTo>
                <a:lnTo>
                  <a:pt x="1756" y="1035"/>
                </a:lnTo>
                <a:lnTo>
                  <a:pt x="1757" y="1035"/>
                </a:lnTo>
                <a:lnTo>
                  <a:pt x="1758" y="1036"/>
                </a:lnTo>
                <a:lnTo>
                  <a:pt x="1758" y="1037"/>
                </a:lnTo>
                <a:lnTo>
                  <a:pt x="1759" y="1038"/>
                </a:lnTo>
                <a:lnTo>
                  <a:pt x="1759" y="1039"/>
                </a:lnTo>
                <a:lnTo>
                  <a:pt x="1759" y="1040"/>
                </a:lnTo>
                <a:lnTo>
                  <a:pt x="1758" y="1041"/>
                </a:lnTo>
                <a:lnTo>
                  <a:pt x="1758" y="1042"/>
                </a:lnTo>
                <a:lnTo>
                  <a:pt x="1758" y="1043"/>
                </a:lnTo>
                <a:lnTo>
                  <a:pt x="1759" y="1044"/>
                </a:lnTo>
                <a:lnTo>
                  <a:pt x="1759" y="1045"/>
                </a:lnTo>
                <a:lnTo>
                  <a:pt x="1760" y="1045"/>
                </a:lnTo>
                <a:lnTo>
                  <a:pt x="1761" y="1045"/>
                </a:lnTo>
                <a:lnTo>
                  <a:pt x="1762" y="1046"/>
                </a:lnTo>
                <a:lnTo>
                  <a:pt x="1762" y="1047"/>
                </a:lnTo>
                <a:lnTo>
                  <a:pt x="1763" y="1047"/>
                </a:lnTo>
                <a:lnTo>
                  <a:pt x="1764" y="1048"/>
                </a:lnTo>
                <a:lnTo>
                  <a:pt x="1765" y="1048"/>
                </a:lnTo>
                <a:lnTo>
                  <a:pt x="1765" y="1049"/>
                </a:lnTo>
                <a:lnTo>
                  <a:pt x="1766" y="1049"/>
                </a:lnTo>
                <a:lnTo>
                  <a:pt x="1766" y="1050"/>
                </a:lnTo>
                <a:lnTo>
                  <a:pt x="1767" y="1050"/>
                </a:lnTo>
                <a:lnTo>
                  <a:pt x="1767" y="1051"/>
                </a:lnTo>
                <a:lnTo>
                  <a:pt x="1766" y="1052"/>
                </a:lnTo>
                <a:lnTo>
                  <a:pt x="1765" y="1052"/>
                </a:lnTo>
                <a:lnTo>
                  <a:pt x="1765" y="1053"/>
                </a:lnTo>
                <a:lnTo>
                  <a:pt x="1765" y="1054"/>
                </a:lnTo>
                <a:lnTo>
                  <a:pt x="1766" y="1054"/>
                </a:lnTo>
                <a:lnTo>
                  <a:pt x="1767" y="1054"/>
                </a:lnTo>
                <a:lnTo>
                  <a:pt x="1768" y="1054"/>
                </a:lnTo>
                <a:lnTo>
                  <a:pt x="1768" y="1055"/>
                </a:lnTo>
                <a:lnTo>
                  <a:pt x="1768" y="1056"/>
                </a:lnTo>
                <a:lnTo>
                  <a:pt x="1768" y="1057"/>
                </a:lnTo>
                <a:lnTo>
                  <a:pt x="1768" y="1058"/>
                </a:lnTo>
                <a:lnTo>
                  <a:pt x="1769" y="1058"/>
                </a:lnTo>
                <a:lnTo>
                  <a:pt x="1769" y="1059"/>
                </a:lnTo>
                <a:lnTo>
                  <a:pt x="1769" y="1060"/>
                </a:lnTo>
                <a:lnTo>
                  <a:pt x="1768" y="1061"/>
                </a:lnTo>
                <a:lnTo>
                  <a:pt x="1769" y="1062"/>
                </a:lnTo>
                <a:lnTo>
                  <a:pt x="1770" y="1062"/>
                </a:lnTo>
                <a:lnTo>
                  <a:pt x="1771" y="1062"/>
                </a:lnTo>
                <a:lnTo>
                  <a:pt x="1771" y="1063"/>
                </a:lnTo>
                <a:lnTo>
                  <a:pt x="1772" y="1064"/>
                </a:lnTo>
                <a:lnTo>
                  <a:pt x="1773" y="1063"/>
                </a:lnTo>
                <a:lnTo>
                  <a:pt x="1772" y="1062"/>
                </a:lnTo>
                <a:lnTo>
                  <a:pt x="1772" y="1061"/>
                </a:lnTo>
                <a:lnTo>
                  <a:pt x="1772" y="1060"/>
                </a:lnTo>
                <a:lnTo>
                  <a:pt x="1773" y="1060"/>
                </a:lnTo>
                <a:lnTo>
                  <a:pt x="1774" y="1060"/>
                </a:lnTo>
                <a:lnTo>
                  <a:pt x="1775" y="1061"/>
                </a:lnTo>
                <a:lnTo>
                  <a:pt x="1776" y="1062"/>
                </a:lnTo>
                <a:lnTo>
                  <a:pt x="1775" y="1063"/>
                </a:lnTo>
                <a:lnTo>
                  <a:pt x="1774" y="1064"/>
                </a:lnTo>
                <a:lnTo>
                  <a:pt x="1774" y="1065"/>
                </a:lnTo>
                <a:lnTo>
                  <a:pt x="1775" y="1066"/>
                </a:lnTo>
                <a:lnTo>
                  <a:pt x="1774" y="1066"/>
                </a:lnTo>
                <a:lnTo>
                  <a:pt x="1773" y="1066"/>
                </a:lnTo>
                <a:lnTo>
                  <a:pt x="1772" y="1066"/>
                </a:lnTo>
                <a:lnTo>
                  <a:pt x="1771" y="1066"/>
                </a:lnTo>
                <a:lnTo>
                  <a:pt x="1771" y="1067"/>
                </a:lnTo>
                <a:lnTo>
                  <a:pt x="1770" y="1067"/>
                </a:lnTo>
                <a:lnTo>
                  <a:pt x="1770" y="1068"/>
                </a:lnTo>
                <a:lnTo>
                  <a:pt x="1770" y="1069"/>
                </a:lnTo>
                <a:lnTo>
                  <a:pt x="1769" y="1070"/>
                </a:lnTo>
                <a:lnTo>
                  <a:pt x="1769" y="1071"/>
                </a:lnTo>
                <a:lnTo>
                  <a:pt x="1770" y="1071"/>
                </a:lnTo>
                <a:lnTo>
                  <a:pt x="1770" y="1072"/>
                </a:lnTo>
                <a:lnTo>
                  <a:pt x="1771" y="1072"/>
                </a:lnTo>
                <a:lnTo>
                  <a:pt x="1771" y="1073"/>
                </a:lnTo>
                <a:lnTo>
                  <a:pt x="1772" y="1073"/>
                </a:lnTo>
                <a:lnTo>
                  <a:pt x="1773" y="1073"/>
                </a:lnTo>
                <a:lnTo>
                  <a:pt x="1774" y="1073"/>
                </a:lnTo>
                <a:lnTo>
                  <a:pt x="1774" y="1072"/>
                </a:lnTo>
                <a:lnTo>
                  <a:pt x="1774" y="1071"/>
                </a:lnTo>
                <a:lnTo>
                  <a:pt x="1775" y="1071"/>
                </a:lnTo>
                <a:lnTo>
                  <a:pt x="1776" y="1071"/>
                </a:lnTo>
                <a:lnTo>
                  <a:pt x="1777" y="1072"/>
                </a:lnTo>
                <a:lnTo>
                  <a:pt x="1777" y="1073"/>
                </a:lnTo>
                <a:lnTo>
                  <a:pt x="1777" y="1074"/>
                </a:lnTo>
                <a:lnTo>
                  <a:pt x="1778" y="1074"/>
                </a:lnTo>
                <a:lnTo>
                  <a:pt x="1779" y="1074"/>
                </a:lnTo>
                <a:lnTo>
                  <a:pt x="1780" y="1074"/>
                </a:lnTo>
                <a:lnTo>
                  <a:pt x="1781" y="1074"/>
                </a:lnTo>
                <a:lnTo>
                  <a:pt x="1781" y="1075"/>
                </a:lnTo>
                <a:lnTo>
                  <a:pt x="1781" y="1077"/>
                </a:lnTo>
                <a:lnTo>
                  <a:pt x="1782" y="1077"/>
                </a:lnTo>
                <a:lnTo>
                  <a:pt x="1782" y="1078"/>
                </a:lnTo>
                <a:lnTo>
                  <a:pt x="1781" y="1078"/>
                </a:lnTo>
                <a:lnTo>
                  <a:pt x="1781" y="1079"/>
                </a:lnTo>
                <a:lnTo>
                  <a:pt x="1781" y="1080"/>
                </a:lnTo>
                <a:lnTo>
                  <a:pt x="1781" y="1081"/>
                </a:lnTo>
                <a:lnTo>
                  <a:pt x="1781" y="1082"/>
                </a:lnTo>
                <a:lnTo>
                  <a:pt x="1780" y="1084"/>
                </a:lnTo>
                <a:lnTo>
                  <a:pt x="1779" y="1085"/>
                </a:lnTo>
                <a:lnTo>
                  <a:pt x="1779" y="1086"/>
                </a:lnTo>
                <a:lnTo>
                  <a:pt x="1780" y="1087"/>
                </a:lnTo>
                <a:lnTo>
                  <a:pt x="1780" y="1088"/>
                </a:lnTo>
                <a:lnTo>
                  <a:pt x="1779" y="1088"/>
                </a:lnTo>
                <a:lnTo>
                  <a:pt x="1778" y="1088"/>
                </a:lnTo>
                <a:lnTo>
                  <a:pt x="1778" y="1089"/>
                </a:lnTo>
                <a:lnTo>
                  <a:pt x="1779" y="1089"/>
                </a:lnTo>
                <a:lnTo>
                  <a:pt x="1780" y="1089"/>
                </a:lnTo>
                <a:lnTo>
                  <a:pt x="1780" y="1090"/>
                </a:lnTo>
                <a:lnTo>
                  <a:pt x="1781" y="1090"/>
                </a:lnTo>
                <a:lnTo>
                  <a:pt x="1782" y="1089"/>
                </a:lnTo>
                <a:lnTo>
                  <a:pt x="1782" y="1088"/>
                </a:lnTo>
                <a:lnTo>
                  <a:pt x="1783" y="1087"/>
                </a:lnTo>
                <a:lnTo>
                  <a:pt x="1784" y="1087"/>
                </a:lnTo>
                <a:lnTo>
                  <a:pt x="1785" y="1086"/>
                </a:lnTo>
                <a:lnTo>
                  <a:pt x="1786" y="1086"/>
                </a:lnTo>
                <a:lnTo>
                  <a:pt x="1786" y="1087"/>
                </a:lnTo>
                <a:lnTo>
                  <a:pt x="1786" y="1088"/>
                </a:lnTo>
                <a:lnTo>
                  <a:pt x="1786" y="1089"/>
                </a:lnTo>
                <a:lnTo>
                  <a:pt x="1786" y="1090"/>
                </a:lnTo>
                <a:lnTo>
                  <a:pt x="1787" y="1091"/>
                </a:lnTo>
                <a:lnTo>
                  <a:pt x="1787" y="1092"/>
                </a:lnTo>
                <a:lnTo>
                  <a:pt x="1788" y="1091"/>
                </a:lnTo>
                <a:lnTo>
                  <a:pt x="1789" y="1091"/>
                </a:lnTo>
                <a:lnTo>
                  <a:pt x="1789" y="1090"/>
                </a:lnTo>
                <a:lnTo>
                  <a:pt x="1790" y="1090"/>
                </a:lnTo>
                <a:lnTo>
                  <a:pt x="1791" y="1091"/>
                </a:lnTo>
                <a:lnTo>
                  <a:pt x="1792" y="1091"/>
                </a:lnTo>
                <a:lnTo>
                  <a:pt x="1793" y="1091"/>
                </a:lnTo>
                <a:lnTo>
                  <a:pt x="1793" y="1092"/>
                </a:lnTo>
                <a:lnTo>
                  <a:pt x="1794" y="1093"/>
                </a:lnTo>
                <a:lnTo>
                  <a:pt x="1795" y="1094"/>
                </a:lnTo>
                <a:lnTo>
                  <a:pt x="1795" y="1095"/>
                </a:lnTo>
                <a:lnTo>
                  <a:pt x="1796" y="1096"/>
                </a:lnTo>
                <a:lnTo>
                  <a:pt x="1795" y="1097"/>
                </a:lnTo>
                <a:lnTo>
                  <a:pt x="1794" y="1098"/>
                </a:lnTo>
                <a:lnTo>
                  <a:pt x="1793" y="1098"/>
                </a:lnTo>
                <a:lnTo>
                  <a:pt x="1792" y="1098"/>
                </a:lnTo>
                <a:lnTo>
                  <a:pt x="1791" y="1098"/>
                </a:lnTo>
                <a:lnTo>
                  <a:pt x="1792" y="1098"/>
                </a:lnTo>
                <a:lnTo>
                  <a:pt x="1792" y="1099"/>
                </a:lnTo>
                <a:lnTo>
                  <a:pt x="1793" y="1099"/>
                </a:lnTo>
                <a:lnTo>
                  <a:pt x="1794" y="1099"/>
                </a:lnTo>
                <a:lnTo>
                  <a:pt x="1795" y="1100"/>
                </a:lnTo>
                <a:lnTo>
                  <a:pt x="1795" y="1101"/>
                </a:lnTo>
                <a:lnTo>
                  <a:pt x="1794" y="1101"/>
                </a:lnTo>
                <a:lnTo>
                  <a:pt x="1793" y="1101"/>
                </a:lnTo>
                <a:lnTo>
                  <a:pt x="1792" y="1101"/>
                </a:lnTo>
                <a:lnTo>
                  <a:pt x="1792" y="1102"/>
                </a:lnTo>
                <a:lnTo>
                  <a:pt x="1793" y="1103"/>
                </a:lnTo>
                <a:lnTo>
                  <a:pt x="1794" y="1103"/>
                </a:lnTo>
                <a:lnTo>
                  <a:pt x="1795" y="1102"/>
                </a:lnTo>
                <a:lnTo>
                  <a:pt x="1796" y="1102"/>
                </a:lnTo>
                <a:lnTo>
                  <a:pt x="1797" y="1102"/>
                </a:lnTo>
                <a:lnTo>
                  <a:pt x="1797" y="1103"/>
                </a:lnTo>
                <a:lnTo>
                  <a:pt x="1796" y="1104"/>
                </a:lnTo>
                <a:lnTo>
                  <a:pt x="1795" y="1105"/>
                </a:lnTo>
                <a:lnTo>
                  <a:pt x="1794" y="1106"/>
                </a:lnTo>
                <a:lnTo>
                  <a:pt x="1793" y="1106"/>
                </a:lnTo>
                <a:lnTo>
                  <a:pt x="1793" y="1107"/>
                </a:lnTo>
                <a:lnTo>
                  <a:pt x="1794" y="1107"/>
                </a:lnTo>
                <a:lnTo>
                  <a:pt x="1794" y="1108"/>
                </a:lnTo>
                <a:lnTo>
                  <a:pt x="1794" y="1109"/>
                </a:lnTo>
                <a:lnTo>
                  <a:pt x="1795" y="1109"/>
                </a:lnTo>
                <a:lnTo>
                  <a:pt x="1795" y="1110"/>
                </a:lnTo>
                <a:lnTo>
                  <a:pt x="1795" y="1111"/>
                </a:lnTo>
                <a:lnTo>
                  <a:pt x="1794" y="1111"/>
                </a:lnTo>
                <a:lnTo>
                  <a:pt x="1793" y="1110"/>
                </a:lnTo>
                <a:lnTo>
                  <a:pt x="1793" y="1111"/>
                </a:lnTo>
                <a:lnTo>
                  <a:pt x="1792" y="1111"/>
                </a:lnTo>
                <a:lnTo>
                  <a:pt x="1793" y="1111"/>
                </a:lnTo>
                <a:lnTo>
                  <a:pt x="1793" y="1112"/>
                </a:lnTo>
                <a:lnTo>
                  <a:pt x="1794" y="1113"/>
                </a:lnTo>
                <a:lnTo>
                  <a:pt x="1794" y="1114"/>
                </a:lnTo>
                <a:lnTo>
                  <a:pt x="1794" y="1115"/>
                </a:lnTo>
                <a:lnTo>
                  <a:pt x="1795" y="1115"/>
                </a:lnTo>
                <a:lnTo>
                  <a:pt x="1796" y="1114"/>
                </a:lnTo>
                <a:lnTo>
                  <a:pt x="1796" y="1115"/>
                </a:lnTo>
                <a:lnTo>
                  <a:pt x="1796" y="1116"/>
                </a:lnTo>
                <a:lnTo>
                  <a:pt x="1795" y="1116"/>
                </a:lnTo>
                <a:lnTo>
                  <a:pt x="1794" y="1117"/>
                </a:lnTo>
                <a:lnTo>
                  <a:pt x="1793" y="1117"/>
                </a:lnTo>
                <a:lnTo>
                  <a:pt x="1793" y="1118"/>
                </a:lnTo>
                <a:lnTo>
                  <a:pt x="1793" y="1119"/>
                </a:lnTo>
                <a:lnTo>
                  <a:pt x="1794" y="1119"/>
                </a:lnTo>
                <a:lnTo>
                  <a:pt x="1795" y="1119"/>
                </a:lnTo>
                <a:lnTo>
                  <a:pt x="1795" y="1120"/>
                </a:lnTo>
                <a:lnTo>
                  <a:pt x="1795" y="1121"/>
                </a:lnTo>
                <a:lnTo>
                  <a:pt x="1794" y="1121"/>
                </a:lnTo>
                <a:lnTo>
                  <a:pt x="1793" y="1120"/>
                </a:lnTo>
                <a:lnTo>
                  <a:pt x="1792" y="1120"/>
                </a:lnTo>
                <a:lnTo>
                  <a:pt x="1792" y="1119"/>
                </a:lnTo>
                <a:lnTo>
                  <a:pt x="1791" y="1119"/>
                </a:lnTo>
                <a:lnTo>
                  <a:pt x="1791" y="1120"/>
                </a:lnTo>
                <a:lnTo>
                  <a:pt x="1792" y="1121"/>
                </a:lnTo>
                <a:lnTo>
                  <a:pt x="1793" y="1122"/>
                </a:lnTo>
                <a:lnTo>
                  <a:pt x="1794" y="1123"/>
                </a:lnTo>
                <a:lnTo>
                  <a:pt x="1795" y="1123"/>
                </a:lnTo>
                <a:lnTo>
                  <a:pt x="1796" y="1123"/>
                </a:lnTo>
                <a:lnTo>
                  <a:pt x="1797" y="1122"/>
                </a:lnTo>
                <a:lnTo>
                  <a:pt x="1798" y="1122"/>
                </a:lnTo>
                <a:lnTo>
                  <a:pt x="1799" y="1122"/>
                </a:lnTo>
                <a:lnTo>
                  <a:pt x="1799" y="1123"/>
                </a:lnTo>
                <a:lnTo>
                  <a:pt x="1798" y="1124"/>
                </a:lnTo>
                <a:lnTo>
                  <a:pt x="1798" y="1125"/>
                </a:lnTo>
                <a:lnTo>
                  <a:pt x="1797" y="1126"/>
                </a:lnTo>
                <a:lnTo>
                  <a:pt x="1796" y="1126"/>
                </a:lnTo>
                <a:lnTo>
                  <a:pt x="1795" y="1126"/>
                </a:lnTo>
                <a:lnTo>
                  <a:pt x="1794" y="1126"/>
                </a:lnTo>
                <a:lnTo>
                  <a:pt x="1792" y="1126"/>
                </a:lnTo>
                <a:lnTo>
                  <a:pt x="1791" y="1126"/>
                </a:lnTo>
                <a:lnTo>
                  <a:pt x="1791" y="1127"/>
                </a:lnTo>
                <a:lnTo>
                  <a:pt x="1791" y="1128"/>
                </a:lnTo>
                <a:lnTo>
                  <a:pt x="1792" y="1128"/>
                </a:lnTo>
                <a:lnTo>
                  <a:pt x="1794" y="1128"/>
                </a:lnTo>
                <a:lnTo>
                  <a:pt x="1795" y="1128"/>
                </a:lnTo>
                <a:lnTo>
                  <a:pt x="1796" y="1128"/>
                </a:lnTo>
                <a:lnTo>
                  <a:pt x="1797" y="1128"/>
                </a:lnTo>
                <a:lnTo>
                  <a:pt x="1797" y="1129"/>
                </a:lnTo>
                <a:lnTo>
                  <a:pt x="1798" y="1129"/>
                </a:lnTo>
                <a:lnTo>
                  <a:pt x="1798" y="1130"/>
                </a:lnTo>
                <a:lnTo>
                  <a:pt x="1798" y="1131"/>
                </a:lnTo>
                <a:lnTo>
                  <a:pt x="1797" y="1131"/>
                </a:lnTo>
                <a:lnTo>
                  <a:pt x="1797" y="1132"/>
                </a:lnTo>
                <a:lnTo>
                  <a:pt x="1798" y="1132"/>
                </a:lnTo>
                <a:lnTo>
                  <a:pt x="1799" y="1131"/>
                </a:lnTo>
                <a:lnTo>
                  <a:pt x="1799" y="1130"/>
                </a:lnTo>
                <a:lnTo>
                  <a:pt x="1799" y="1130"/>
                </a:lnTo>
                <a:lnTo>
                  <a:pt x="1799" y="1131"/>
                </a:lnTo>
                <a:lnTo>
                  <a:pt x="1799" y="1132"/>
                </a:lnTo>
                <a:lnTo>
                  <a:pt x="1799" y="1134"/>
                </a:lnTo>
                <a:lnTo>
                  <a:pt x="1799" y="1135"/>
                </a:lnTo>
                <a:lnTo>
                  <a:pt x="1799" y="1135"/>
                </a:lnTo>
                <a:lnTo>
                  <a:pt x="1800" y="1135"/>
                </a:lnTo>
                <a:lnTo>
                  <a:pt x="1801" y="1134"/>
                </a:lnTo>
                <a:lnTo>
                  <a:pt x="1801" y="1135"/>
                </a:lnTo>
                <a:lnTo>
                  <a:pt x="1800" y="1136"/>
                </a:lnTo>
                <a:lnTo>
                  <a:pt x="1799" y="1136"/>
                </a:lnTo>
                <a:lnTo>
                  <a:pt x="1799" y="1136"/>
                </a:lnTo>
                <a:lnTo>
                  <a:pt x="1798" y="1136"/>
                </a:lnTo>
                <a:lnTo>
                  <a:pt x="1797" y="1136"/>
                </a:lnTo>
                <a:lnTo>
                  <a:pt x="1797" y="1137"/>
                </a:lnTo>
                <a:lnTo>
                  <a:pt x="1797" y="1138"/>
                </a:lnTo>
                <a:lnTo>
                  <a:pt x="1797" y="1139"/>
                </a:lnTo>
                <a:lnTo>
                  <a:pt x="1798" y="1139"/>
                </a:lnTo>
                <a:lnTo>
                  <a:pt x="1799" y="1138"/>
                </a:lnTo>
                <a:lnTo>
                  <a:pt x="1799" y="1138"/>
                </a:lnTo>
                <a:lnTo>
                  <a:pt x="1800" y="1138"/>
                </a:lnTo>
                <a:lnTo>
                  <a:pt x="1801" y="1138"/>
                </a:lnTo>
                <a:lnTo>
                  <a:pt x="1802" y="1138"/>
                </a:lnTo>
                <a:lnTo>
                  <a:pt x="1802" y="1139"/>
                </a:lnTo>
                <a:lnTo>
                  <a:pt x="1802" y="1140"/>
                </a:lnTo>
                <a:lnTo>
                  <a:pt x="1802" y="1140"/>
                </a:lnTo>
                <a:lnTo>
                  <a:pt x="1802" y="1141"/>
                </a:lnTo>
                <a:lnTo>
                  <a:pt x="1801" y="1142"/>
                </a:lnTo>
                <a:lnTo>
                  <a:pt x="1800" y="1142"/>
                </a:lnTo>
                <a:lnTo>
                  <a:pt x="1799" y="1142"/>
                </a:lnTo>
                <a:lnTo>
                  <a:pt x="1799" y="1143"/>
                </a:lnTo>
                <a:lnTo>
                  <a:pt x="1799" y="1144"/>
                </a:lnTo>
                <a:lnTo>
                  <a:pt x="1799" y="1145"/>
                </a:lnTo>
                <a:lnTo>
                  <a:pt x="1800" y="1145"/>
                </a:lnTo>
                <a:lnTo>
                  <a:pt x="1799" y="1146"/>
                </a:lnTo>
                <a:lnTo>
                  <a:pt x="1799" y="1146"/>
                </a:lnTo>
                <a:lnTo>
                  <a:pt x="1798" y="1145"/>
                </a:lnTo>
                <a:lnTo>
                  <a:pt x="1798" y="1146"/>
                </a:lnTo>
                <a:lnTo>
                  <a:pt x="1798" y="1147"/>
                </a:lnTo>
                <a:lnTo>
                  <a:pt x="1798" y="1148"/>
                </a:lnTo>
                <a:lnTo>
                  <a:pt x="1798" y="1149"/>
                </a:lnTo>
                <a:lnTo>
                  <a:pt x="1798" y="1150"/>
                </a:lnTo>
                <a:lnTo>
                  <a:pt x="1799" y="1150"/>
                </a:lnTo>
                <a:lnTo>
                  <a:pt x="1799" y="1151"/>
                </a:lnTo>
                <a:lnTo>
                  <a:pt x="1800" y="1150"/>
                </a:lnTo>
                <a:lnTo>
                  <a:pt x="1800" y="1151"/>
                </a:lnTo>
                <a:lnTo>
                  <a:pt x="1801" y="1151"/>
                </a:lnTo>
                <a:lnTo>
                  <a:pt x="1800" y="1151"/>
                </a:lnTo>
                <a:lnTo>
                  <a:pt x="1800" y="1152"/>
                </a:lnTo>
                <a:lnTo>
                  <a:pt x="1799" y="1152"/>
                </a:lnTo>
                <a:lnTo>
                  <a:pt x="1799" y="1151"/>
                </a:lnTo>
                <a:lnTo>
                  <a:pt x="1799" y="1151"/>
                </a:lnTo>
                <a:lnTo>
                  <a:pt x="1798" y="1151"/>
                </a:lnTo>
                <a:lnTo>
                  <a:pt x="1797" y="1151"/>
                </a:lnTo>
                <a:lnTo>
                  <a:pt x="1797" y="1152"/>
                </a:lnTo>
                <a:lnTo>
                  <a:pt x="1797" y="1153"/>
                </a:lnTo>
                <a:lnTo>
                  <a:pt x="1798" y="1154"/>
                </a:lnTo>
                <a:lnTo>
                  <a:pt x="1799" y="1154"/>
                </a:lnTo>
                <a:lnTo>
                  <a:pt x="1799" y="1155"/>
                </a:lnTo>
                <a:lnTo>
                  <a:pt x="1799" y="1156"/>
                </a:lnTo>
                <a:lnTo>
                  <a:pt x="1798" y="1156"/>
                </a:lnTo>
                <a:lnTo>
                  <a:pt x="1797" y="1156"/>
                </a:lnTo>
                <a:lnTo>
                  <a:pt x="1797" y="1157"/>
                </a:lnTo>
                <a:lnTo>
                  <a:pt x="1796" y="1157"/>
                </a:lnTo>
                <a:lnTo>
                  <a:pt x="1796" y="1158"/>
                </a:lnTo>
                <a:lnTo>
                  <a:pt x="1795" y="1158"/>
                </a:lnTo>
                <a:lnTo>
                  <a:pt x="1794" y="1158"/>
                </a:lnTo>
                <a:lnTo>
                  <a:pt x="1795" y="1158"/>
                </a:lnTo>
                <a:lnTo>
                  <a:pt x="1795" y="1159"/>
                </a:lnTo>
                <a:lnTo>
                  <a:pt x="1795" y="1160"/>
                </a:lnTo>
                <a:lnTo>
                  <a:pt x="1795" y="1161"/>
                </a:lnTo>
                <a:lnTo>
                  <a:pt x="1794" y="1161"/>
                </a:lnTo>
                <a:lnTo>
                  <a:pt x="1794" y="1162"/>
                </a:lnTo>
                <a:lnTo>
                  <a:pt x="1795" y="1162"/>
                </a:lnTo>
                <a:lnTo>
                  <a:pt x="1796" y="1162"/>
                </a:lnTo>
                <a:lnTo>
                  <a:pt x="1797" y="1163"/>
                </a:lnTo>
                <a:lnTo>
                  <a:pt x="1797" y="1164"/>
                </a:lnTo>
                <a:lnTo>
                  <a:pt x="1798" y="1164"/>
                </a:lnTo>
                <a:lnTo>
                  <a:pt x="1798" y="1165"/>
                </a:lnTo>
                <a:lnTo>
                  <a:pt x="1799" y="1165"/>
                </a:lnTo>
                <a:lnTo>
                  <a:pt x="1799" y="1165"/>
                </a:lnTo>
                <a:lnTo>
                  <a:pt x="1799" y="1166"/>
                </a:lnTo>
                <a:lnTo>
                  <a:pt x="1800" y="1166"/>
                </a:lnTo>
                <a:lnTo>
                  <a:pt x="1800" y="1167"/>
                </a:lnTo>
                <a:lnTo>
                  <a:pt x="1801" y="1167"/>
                </a:lnTo>
                <a:lnTo>
                  <a:pt x="1801" y="1166"/>
                </a:lnTo>
                <a:lnTo>
                  <a:pt x="1800" y="1165"/>
                </a:lnTo>
                <a:lnTo>
                  <a:pt x="1800" y="1164"/>
                </a:lnTo>
                <a:lnTo>
                  <a:pt x="1801" y="1164"/>
                </a:lnTo>
                <a:lnTo>
                  <a:pt x="1801" y="1165"/>
                </a:lnTo>
                <a:lnTo>
                  <a:pt x="1802" y="1165"/>
                </a:lnTo>
                <a:lnTo>
                  <a:pt x="1802" y="1166"/>
                </a:lnTo>
                <a:lnTo>
                  <a:pt x="1802" y="1167"/>
                </a:lnTo>
                <a:lnTo>
                  <a:pt x="1803" y="1167"/>
                </a:lnTo>
                <a:lnTo>
                  <a:pt x="1803" y="1168"/>
                </a:lnTo>
                <a:lnTo>
                  <a:pt x="1803" y="1169"/>
                </a:lnTo>
                <a:lnTo>
                  <a:pt x="1802" y="1170"/>
                </a:lnTo>
                <a:lnTo>
                  <a:pt x="1802" y="1171"/>
                </a:lnTo>
                <a:lnTo>
                  <a:pt x="1803" y="1171"/>
                </a:lnTo>
                <a:lnTo>
                  <a:pt x="1804" y="1171"/>
                </a:lnTo>
                <a:lnTo>
                  <a:pt x="1804" y="1172"/>
                </a:lnTo>
                <a:lnTo>
                  <a:pt x="1805" y="1172"/>
                </a:lnTo>
                <a:lnTo>
                  <a:pt x="1805" y="1173"/>
                </a:lnTo>
                <a:lnTo>
                  <a:pt x="1805" y="1174"/>
                </a:lnTo>
                <a:lnTo>
                  <a:pt x="1805" y="1175"/>
                </a:lnTo>
                <a:lnTo>
                  <a:pt x="1804" y="1177"/>
                </a:lnTo>
                <a:lnTo>
                  <a:pt x="1804" y="1178"/>
                </a:lnTo>
                <a:lnTo>
                  <a:pt x="1804" y="1179"/>
                </a:lnTo>
                <a:lnTo>
                  <a:pt x="1804" y="1180"/>
                </a:lnTo>
                <a:lnTo>
                  <a:pt x="1804" y="1181"/>
                </a:lnTo>
                <a:lnTo>
                  <a:pt x="1805" y="1181"/>
                </a:lnTo>
                <a:lnTo>
                  <a:pt x="1806" y="1181"/>
                </a:lnTo>
                <a:lnTo>
                  <a:pt x="1807" y="1181"/>
                </a:lnTo>
                <a:lnTo>
                  <a:pt x="1807" y="1182"/>
                </a:lnTo>
                <a:lnTo>
                  <a:pt x="1806" y="1183"/>
                </a:lnTo>
                <a:lnTo>
                  <a:pt x="1805" y="1183"/>
                </a:lnTo>
                <a:lnTo>
                  <a:pt x="1804" y="1183"/>
                </a:lnTo>
                <a:lnTo>
                  <a:pt x="1804" y="1182"/>
                </a:lnTo>
                <a:lnTo>
                  <a:pt x="1804" y="1181"/>
                </a:lnTo>
                <a:lnTo>
                  <a:pt x="1803" y="1181"/>
                </a:lnTo>
                <a:lnTo>
                  <a:pt x="1802" y="1182"/>
                </a:lnTo>
                <a:lnTo>
                  <a:pt x="1803" y="1183"/>
                </a:lnTo>
                <a:lnTo>
                  <a:pt x="1803" y="1184"/>
                </a:lnTo>
                <a:lnTo>
                  <a:pt x="1804" y="1184"/>
                </a:lnTo>
                <a:lnTo>
                  <a:pt x="1804" y="1185"/>
                </a:lnTo>
                <a:lnTo>
                  <a:pt x="1805" y="1184"/>
                </a:lnTo>
                <a:lnTo>
                  <a:pt x="1806" y="1184"/>
                </a:lnTo>
                <a:lnTo>
                  <a:pt x="1807" y="1185"/>
                </a:lnTo>
                <a:lnTo>
                  <a:pt x="1808" y="1185"/>
                </a:lnTo>
                <a:lnTo>
                  <a:pt x="1808" y="1186"/>
                </a:lnTo>
                <a:lnTo>
                  <a:pt x="1809" y="1186"/>
                </a:lnTo>
                <a:lnTo>
                  <a:pt x="1809" y="1187"/>
                </a:lnTo>
                <a:lnTo>
                  <a:pt x="1808" y="1188"/>
                </a:lnTo>
                <a:lnTo>
                  <a:pt x="1807" y="1188"/>
                </a:lnTo>
                <a:lnTo>
                  <a:pt x="1807" y="1189"/>
                </a:lnTo>
                <a:lnTo>
                  <a:pt x="1806" y="1189"/>
                </a:lnTo>
                <a:lnTo>
                  <a:pt x="1806" y="1190"/>
                </a:lnTo>
                <a:lnTo>
                  <a:pt x="1805" y="1191"/>
                </a:lnTo>
                <a:lnTo>
                  <a:pt x="1804" y="1191"/>
                </a:lnTo>
                <a:lnTo>
                  <a:pt x="1804" y="1192"/>
                </a:lnTo>
                <a:lnTo>
                  <a:pt x="1802" y="1192"/>
                </a:lnTo>
                <a:lnTo>
                  <a:pt x="1801" y="1192"/>
                </a:lnTo>
                <a:lnTo>
                  <a:pt x="1800" y="1192"/>
                </a:lnTo>
                <a:lnTo>
                  <a:pt x="1800" y="1193"/>
                </a:lnTo>
                <a:lnTo>
                  <a:pt x="1801" y="1193"/>
                </a:lnTo>
                <a:lnTo>
                  <a:pt x="1801" y="1194"/>
                </a:lnTo>
                <a:lnTo>
                  <a:pt x="1802" y="1194"/>
                </a:lnTo>
                <a:lnTo>
                  <a:pt x="1803" y="1194"/>
                </a:lnTo>
                <a:lnTo>
                  <a:pt x="1804" y="1194"/>
                </a:lnTo>
                <a:lnTo>
                  <a:pt x="1805" y="1195"/>
                </a:lnTo>
                <a:lnTo>
                  <a:pt x="1804" y="1195"/>
                </a:lnTo>
                <a:lnTo>
                  <a:pt x="1804" y="1196"/>
                </a:lnTo>
                <a:lnTo>
                  <a:pt x="1803" y="1197"/>
                </a:lnTo>
                <a:lnTo>
                  <a:pt x="1802" y="1198"/>
                </a:lnTo>
                <a:lnTo>
                  <a:pt x="1801" y="1198"/>
                </a:lnTo>
                <a:lnTo>
                  <a:pt x="1801" y="1197"/>
                </a:lnTo>
                <a:lnTo>
                  <a:pt x="1801" y="1196"/>
                </a:lnTo>
                <a:lnTo>
                  <a:pt x="1800" y="1196"/>
                </a:lnTo>
                <a:lnTo>
                  <a:pt x="1800" y="1195"/>
                </a:lnTo>
                <a:lnTo>
                  <a:pt x="1800" y="1194"/>
                </a:lnTo>
                <a:lnTo>
                  <a:pt x="1799" y="1194"/>
                </a:lnTo>
                <a:lnTo>
                  <a:pt x="1799" y="1195"/>
                </a:lnTo>
                <a:lnTo>
                  <a:pt x="1799" y="1195"/>
                </a:lnTo>
                <a:lnTo>
                  <a:pt x="1799" y="1196"/>
                </a:lnTo>
                <a:lnTo>
                  <a:pt x="1799" y="1197"/>
                </a:lnTo>
                <a:lnTo>
                  <a:pt x="1799" y="1198"/>
                </a:lnTo>
                <a:lnTo>
                  <a:pt x="1799" y="1199"/>
                </a:lnTo>
                <a:lnTo>
                  <a:pt x="1799" y="1200"/>
                </a:lnTo>
                <a:lnTo>
                  <a:pt x="1799" y="1200"/>
                </a:lnTo>
                <a:lnTo>
                  <a:pt x="1800" y="1201"/>
                </a:lnTo>
                <a:lnTo>
                  <a:pt x="1800" y="1202"/>
                </a:lnTo>
                <a:lnTo>
                  <a:pt x="1801" y="1202"/>
                </a:lnTo>
                <a:lnTo>
                  <a:pt x="1800" y="1203"/>
                </a:lnTo>
                <a:lnTo>
                  <a:pt x="1800" y="1204"/>
                </a:lnTo>
                <a:lnTo>
                  <a:pt x="1801" y="1204"/>
                </a:lnTo>
                <a:lnTo>
                  <a:pt x="1801" y="1205"/>
                </a:lnTo>
                <a:lnTo>
                  <a:pt x="1802" y="1205"/>
                </a:lnTo>
                <a:lnTo>
                  <a:pt x="1803" y="1205"/>
                </a:lnTo>
                <a:lnTo>
                  <a:pt x="1803" y="1206"/>
                </a:lnTo>
                <a:lnTo>
                  <a:pt x="1803" y="1207"/>
                </a:lnTo>
                <a:lnTo>
                  <a:pt x="1804" y="1208"/>
                </a:lnTo>
                <a:lnTo>
                  <a:pt x="1805" y="1209"/>
                </a:lnTo>
                <a:lnTo>
                  <a:pt x="1806" y="1210"/>
                </a:lnTo>
                <a:lnTo>
                  <a:pt x="1807" y="1211"/>
                </a:lnTo>
                <a:lnTo>
                  <a:pt x="1808" y="1212"/>
                </a:lnTo>
                <a:lnTo>
                  <a:pt x="1809" y="1213"/>
                </a:lnTo>
                <a:lnTo>
                  <a:pt x="1810" y="1214"/>
                </a:lnTo>
                <a:lnTo>
                  <a:pt x="1810" y="1215"/>
                </a:lnTo>
                <a:lnTo>
                  <a:pt x="1811" y="1216"/>
                </a:lnTo>
                <a:lnTo>
                  <a:pt x="1812" y="1217"/>
                </a:lnTo>
                <a:lnTo>
                  <a:pt x="1813" y="1218"/>
                </a:lnTo>
                <a:lnTo>
                  <a:pt x="1814" y="1218"/>
                </a:lnTo>
                <a:lnTo>
                  <a:pt x="1815" y="1219"/>
                </a:lnTo>
                <a:lnTo>
                  <a:pt x="1816" y="1219"/>
                </a:lnTo>
                <a:lnTo>
                  <a:pt x="1816" y="1220"/>
                </a:lnTo>
                <a:lnTo>
                  <a:pt x="1817" y="1219"/>
                </a:lnTo>
                <a:lnTo>
                  <a:pt x="1818" y="1219"/>
                </a:lnTo>
                <a:lnTo>
                  <a:pt x="1818" y="1218"/>
                </a:lnTo>
                <a:lnTo>
                  <a:pt x="1819" y="1218"/>
                </a:lnTo>
                <a:lnTo>
                  <a:pt x="1820" y="1218"/>
                </a:lnTo>
                <a:lnTo>
                  <a:pt x="1820" y="1219"/>
                </a:lnTo>
                <a:lnTo>
                  <a:pt x="1820" y="1220"/>
                </a:lnTo>
                <a:lnTo>
                  <a:pt x="1820" y="1221"/>
                </a:lnTo>
                <a:lnTo>
                  <a:pt x="1820" y="1222"/>
                </a:lnTo>
                <a:lnTo>
                  <a:pt x="1821" y="1222"/>
                </a:lnTo>
                <a:lnTo>
                  <a:pt x="1822" y="1222"/>
                </a:lnTo>
                <a:lnTo>
                  <a:pt x="1823" y="1222"/>
                </a:lnTo>
                <a:lnTo>
                  <a:pt x="1822" y="1222"/>
                </a:lnTo>
                <a:lnTo>
                  <a:pt x="1822" y="1223"/>
                </a:lnTo>
                <a:lnTo>
                  <a:pt x="1821" y="1223"/>
                </a:lnTo>
                <a:lnTo>
                  <a:pt x="1821" y="1224"/>
                </a:lnTo>
                <a:lnTo>
                  <a:pt x="1821" y="1225"/>
                </a:lnTo>
                <a:lnTo>
                  <a:pt x="1822" y="1225"/>
                </a:lnTo>
                <a:lnTo>
                  <a:pt x="1823" y="1225"/>
                </a:lnTo>
                <a:lnTo>
                  <a:pt x="1823" y="1224"/>
                </a:lnTo>
                <a:lnTo>
                  <a:pt x="1824" y="1223"/>
                </a:lnTo>
                <a:lnTo>
                  <a:pt x="1824" y="1222"/>
                </a:lnTo>
                <a:lnTo>
                  <a:pt x="1825" y="1222"/>
                </a:lnTo>
                <a:lnTo>
                  <a:pt x="1826" y="1222"/>
                </a:lnTo>
                <a:lnTo>
                  <a:pt x="1827" y="1223"/>
                </a:lnTo>
                <a:lnTo>
                  <a:pt x="1827" y="1224"/>
                </a:lnTo>
                <a:lnTo>
                  <a:pt x="1827" y="1225"/>
                </a:lnTo>
                <a:lnTo>
                  <a:pt x="1826" y="1225"/>
                </a:lnTo>
                <a:lnTo>
                  <a:pt x="1825" y="1225"/>
                </a:lnTo>
                <a:lnTo>
                  <a:pt x="1825" y="1226"/>
                </a:lnTo>
                <a:lnTo>
                  <a:pt x="1826" y="1227"/>
                </a:lnTo>
                <a:lnTo>
                  <a:pt x="1827" y="1228"/>
                </a:lnTo>
                <a:lnTo>
                  <a:pt x="1828" y="1228"/>
                </a:lnTo>
                <a:lnTo>
                  <a:pt x="1829" y="1228"/>
                </a:lnTo>
                <a:lnTo>
                  <a:pt x="1830" y="1228"/>
                </a:lnTo>
                <a:lnTo>
                  <a:pt x="1831" y="1229"/>
                </a:lnTo>
                <a:lnTo>
                  <a:pt x="1832" y="1230"/>
                </a:lnTo>
                <a:lnTo>
                  <a:pt x="1834" y="1230"/>
                </a:lnTo>
                <a:lnTo>
                  <a:pt x="1835" y="1231"/>
                </a:lnTo>
                <a:lnTo>
                  <a:pt x="1836" y="1231"/>
                </a:lnTo>
                <a:lnTo>
                  <a:pt x="1837" y="1232"/>
                </a:lnTo>
                <a:lnTo>
                  <a:pt x="1838" y="1232"/>
                </a:lnTo>
                <a:lnTo>
                  <a:pt x="1839" y="1233"/>
                </a:lnTo>
                <a:lnTo>
                  <a:pt x="1840" y="1233"/>
                </a:lnTo>
                <a:lnTo>
                  <a:pt x="1840" y="1233"/>
                </a:lnTo>
                <a:lnTo>
                  <a:pt x="1841" y="1233"/>
                </a:lnTo>
                <a:lnTo>
                  <a:pt x="1842" y="1233"/>
                </a:lnTo>
                <a:lnTo>
                  <a:pt x="1843" y="1233"/>
                </a:lnTo>
                <a:lnTo>
                  <a:pt x="1844" y="1233"/>
                </a:lnTo>
                <a:lnTo>
                  <a:pt x="1845" y="1233"/>
                </a:lnTo>
                <a:lnTo>
                  <a:pt x="1846" y="1232"/>
                </a:lnTo>
                <a:lnTo>
                  <a:pt x="1847" y="1232"/>
                </a:lnTo>
                <a:lnTo>
                  <a:pt x="1848" y="1232"/>
                </a:lnTo>
                <a:lnTo>
                  <a:pt x="1849" y="1232"/>
                </a:lnTo>
                <a:lnTo>
                  <a:pt x="1850" y="1231"/>
                </a:lnTo>
                <a:lnTo>
                  <a:pt x="1851" y="1231"/>
                </a:lnTo>
                <a:lnTo>
                  <a:pt x="1852" y="1231"/>
                </a:lnTo>
                <a:lnTo>
                  <a:pt x="1852" y="1232"/>
                </a:lnTo>
                <a:lnTo>
                  <a:pt x="1852" y="1233"/>
                </a:lnTo>
                <a:lnTo>
                  <a:pt x="1852" y="1234"/>
                </a:lnTo>
                <a:lnTo>
                  <a:pt x="1851" y="1235"/>
                </a:lnTo>
                <a:lnTo>
                  <a:pt x="1851" y="1236"/>
                </a:lnTo>
                <a:lnTo>
                  <a:pt x="1852" y="1236"/>
                </a:lnTo>
                <a:lnTo>
                  <a:pt x="1853" y="1236"/>
                </a:lnTo>
                <a:lnTo>
                  <a:pt x="1854" y="1235"/>
                </a:lnTo>
                <a:lnTo>
                  <a:pt x="1854" y="1234"/>
                </a:lnTo>
                <a:lnTo>
                  <a:pt x="1854" y="1233"/>
                </a:lnTo>
                <a:lnTo>
                  <a:pt x="1853" y="1232"/>
                </a:lnTo>
                <a:lnTo>
                  <a:pt x="1853" y="1231"/>
                </a:lnTo>
                <a:lnTo>
                  <a:pt x="1854" y="1231"/>
                </a:lnTo>
                <a:lnTo>
                  <a:pt x="1854" y="1232"/>
                </a:lnTo>
                <a:lnTo>
                  <a:pt x="1855" y="1232"/>
                </a:lnTo>
                <a:lnTo>
                  <a:pt x="1855" y="1233"/>
                </a:lnTo>
                <a:lnTo>
                  <a:pt x="1855" y="1234"/>
                </a:lnTo>
                <a:lnTo>
                  <a:pt x="1855" y="1235"/>
                </a:lnTo>
                <a:lnTo>
                  <a:pt x="1855" y="1236"/>
                </a:lnTo>
                <a:lnTo>
                  <a:pt x="1855" y="1237"/>
                </a:lnTo>
                <a:lnTo>
                  <a:pt x="1856" y="1237"/>
                </a:lnTo>
                <a:lnTo>
                  <a:pt x="1857" y="1237"/>
                </a:lnTo>
                <a:lnTo>
                  <a:pt x="1857" y="1236"/>
                </a:lnTo>
                <a:lnTo>
                  <a:pt x="1857" y="1235"/>
                </a:lnTo>
                <a:lnTo>
                  <a:pt x="1857" y="1234"/>
                </a:lnTo>
                <a:lnTo>
                  <a:pt x="1858" y="1234"/>
                </a:lnTo>
                <a:lnTo>
                  <a:pt x="1858" y="1235"/>
                </a:lnTo>
                <a:lnTo>
                  <a:pt x="1859" y="1235"/>
                </a:lnTo>
                <a:lnTo>
                  <a:pt x="1860" y="1236"/>
                </a:lnTo>
                <a:lnTo>
                  <a:pt x="1860" y="1237"/>
                </a:lnTo>
                <a:lnTo>
                  <a:pt x="1859" y="1237"/>
                </a:lnTo>
                <a:lnTo>
                  <a:pt x="1859" y="1238"/>
                </a:lnTo>
                <a:lnTo>
                  <a:pt x="1859" y="1239"/>
                </a:lnTo>
                <a:lnTo>
                  <a:pt x="1859" y="1240"/>
                </a:lnTo>
                <a:lnTo>
                  <a:pt x="1860" y="1240"/>
                </a:lnTo>
                <a:lnTo>
                  <a:pt x="1861" y="1240"/>
                </a:lnTo>
                <a:lnTo>
                  <a:pt x="1861" y="1241"/>
                </a:lnTo>
                <a:lnTo>
                  <a:pt x="1861" y="1242"/>
                </a:lnTo>
                <a:lnTo>
                  <a:pt x="1862" y="1242"/>
                </a:lnTo>
                <a:lnTo>
                  <a:pt x="1861" y="1243"/>
                </a:lnTo>
                <a:lnTo>
                  <a:pt x="1861" y="1244"/>
                </a:lnTo>
                <a:lnTo>
                  <a:pt x="1860" y="1244"/>
                </a:lnTo>
                <a:lnTo>
                  <a:pt x="1859" y="1244"/>
                </a:lnTo>
                <a:lnTo>
                  <a:pt x="1859" y="1245"/>
                </a:lnTo>
                <a:lnTo>
                  <a:pt x="1860" y="1245"/>
                </a:lnTo>
                <a:lnTo>
                  <a:pt x="1861" y="1245"/>
                </a:lnTo>
                <a:lnTo>
                  <a:pt x="1861" y="1246"/>
                </a:lnTo>
                <a:lnTo>
                  <a:pt x="1862" y="1246"/>
                </a:lnTo>
                <a:lnTo>
                  <a:pt x="1862" y="1247"/>
                </a:lnTo>
                <a:lnTo>
                  <a:pt x="1863" y="1248"/>
                </a:lnTo>
                <a:lnTo>
                  <a:pt x="1863" y="1249"/>
                </a:lnTo>
                <a:lnTo>
                  <a:pt x="1864" y="1249"/>
                </a:lnTo>
                <a:lnTo>
                  <a:pt x="1865" y="1249"/>
                </a:lnTo>
                <a:lnTo>
                  <a:pt x="1866" y="1250"/>
                </a:lnTo>
                <a:lnTo>
                  <a:pt x="1867" y="1251"/>
                </a:lnTo>
                <a:lnTo>
                  <a:pt x="1868" y="1251"/>
                </a:lnTo>
                <a:lnTo>
                  <a:pt x="1869" y="1252"/>
                </a:lnTo>
                <a:lnTo>
                  <a:pt x="1870" y="1253"/>
                </a:lnTo>
                <a:lnTo>
                  <a:pt x="1871" y="1254"/>
                </a:lnTo>
                <a:lnTo>
                  <a:pt x="1872" y="1254"/>
                </a:lnTo>
                <a:lnTo>
                  <a:pt x="1873" y="1255"/>
                </a:lnTo>
                <a:lnTo>
                  <a:pt x="1873" y="1254"/>
                </a:lnTo>
                <a:lnTo>
                  <a:pt x="1874" y="1254"/>
                </a:lnTo>
                <a:lnTo>
                  <a:pt x="1875" y="1254"/>
                </a:lnTo>
                <a:lnTo>
                  <a:pt x="1876" y="1254"/>
                </a:lnTo>
                <a:lnTo>
                  <a:pt x="1876" y="1255"/>
                </a:lnTo>
                <a:lnTo>
                  <a:pt x="1877" y="1255"/>
                </a:lnTo>
                <a:lnTo>
                  <a:pt x="1878" y="1255"/>
                </a:lnTo>
                <a:lnTo>
                  <a:pt x="1879" y="1254"/>
                </a:lnTo>
                <a:lnTo>
                  <a:pt x="1880" y="1255"/>
                </a:lnTo>
                <a:lnTo>
                  <a:pt x="1880" y="1256"/>
                </a:lnTo>
                <a:lnTo>
                  <a:pt x="1880" y="1257"/>
                </a:lnTo>
                <a:lnTo>
                  <a:pt x="1880" y="1258"/>
                </a:lnTo>
                <a:lnTo>
                  <a:pt x="1879" y="1258"/>
                </a:lnTo>
                <a:lnTo>
                  <a:pt x="1878" y="1258"/>
                </a:lnTo>
                <a:lnTo>
                  <a:pt x="1878" y="1259"/>
                </a:lnTo>
                <a:lnTo>
                  <a:pt x="1878" y="1260"/>
                </a:lnTo>
                <a:lnTo>
                  <a:pt x="1879" y="1261"/>
                </a:lnTo>
                <a:lnTo>
                  <a:pt x="1879" y="1262"/>
                </a:lnTo>
                <a:lnTo>
                  <a:pt x="1880" y="1262"/>
                </a:lnTo>
                <a:lnTo>
                  <a:pt x="1880" y="1263"/>
                </a:lnTo>
                <a:lnTo>
                  <a:pt x="1880" y="1263"/>
                </a:lnTo>
                <a:lnTo>
                  <a:pt x="1880" y="1264"/>
                </a:lnTo>
                <a:lnTo>
                  <a:pt x="1881" y="1264"/>
                </a:lnTo>
                <a:lnTo>
                  <a:pt x="1881" y="1265"/>
                </a:lnTo>
                <a:lnTo>
                  <a:pt x="1882" y="1265"/>
                </a:lnTo>
                <a:lnTo>
                  <a:pt x="1882" y="1266"/>
                </a:lnTo>
                <a:lnTo>
                  <a:pt x="1884" y="1268"/>
                </a:lnTo>
                <a:lnTo>
                  <a:pt x="1885" y="1269"/>
                </a:lnTo>
                <a:lnTo>
                  <a:pt x="1886" y="1270"/>
                </a:lnTo>
                <a:lnTo>
                  <a:pt x="1886" y="1271"/>
                </a:lnTo>
                <a:lnTo>
                  <a:pt x="1887" y="1271"/>
                </a:lnTo>
                <a:lnTo>
                  <a:pt x="1887" y="1272"/>
                </a:lnTo>
                <a:lnTo>
                  <a:pt x="1888" y="1272"/>
                </a:lnTo>
                <a:lnTo>
                  <a:pt x="1889" y="1273"/>
                </a:lnTo>
                <a:lnTo>
                  <a:pt x="1889" y="1274"/>
                </a:lnTo>
                <a:lnTo>
                  <a:pt x="1890" y="1274"/>
                </a:lnTo>
                <a:lnTo>
                  <a:pt x="1890" y="1275"/>
                </a:lnTo>
                <a:lnTo>
                  <a:pt x="1891" y="1275"/>
                </a:lnTo>
                <a:lnTo>
                  <a:pt x="1891" y="1276"/>
                </a:lnTo>
                <a:lnTo>
                  <a:pt x="1892" y="1277"/>
                </a:lnTo>
                <a:lnTo>
                  <a:pt x="1893" y="1278"/>
                </a:lnTo>
                <a:lnTo>
                  <a:pt x="1894" y="1278"/>
                </a:lnTo>
                <a:lnTo>
                  <a:pt x="1895" y="1279"/>
                </a:lnTo>
                <a:lnTo>
                  <a:pt x="1896" y="1280"/>
                </a:lnTo>
                <a:lnTo>
                  <a:pt x="1897" y="1280"/>
                </a:lnTo>
                <a:lnTo>
                  <a:pt x="1898" y="1281"/>
                </a:lnTo>
                <a:lnTo>
                  <a:pt x="1899" y="1280"/>
                </a:lnTo>
                <a:lnTo>
                  <a:pt x="1900" y="1280"/>
                </a:lnTo>
                <a:lnTo>
                  <a:pt x="1900" y="1281"/>
                </a:lnTo>
                <a:lnTo>
                  <a:pt x="1901" y="1281"/>
                </a:lnTo>
                <a:lnTo>
                  <a:pt x="1900" y="1281"/>
                </a:lnTo>
                <a:lnTo>
                  <a:pt x="1900" y="1282"/>
                </a:lnTo>
                <a:lnTo>
                  <a:pt x="1899" y="1283"/>
                </a:lnTo>
                <a:lnTo>
                  <a:pt x="1898" y="1283"/>
                </a:lnTo>
                <a:lnTo>
                  <a:pt x="1898" y="1284"/>
                </a:lnTo>
                <a:lnTo>
                  <a:pt x="1897" y="1284"/>
                </a:lnTo>
                <a:lnTo>
                  <a:pt x="1898" y="1284"/>
                </a:lnTo>
                <a:lnTo>
                  <a:pt x="1898" y="1285"/>
                </a:lnTo>
                <a:lnTo>
                  <a:pt x="1898" y="1286"/>
                </a:lnTo>
                <a:lnTo>
                  <a:pt x="1898" y="1287"/>
                </a:lnTo>
                <a:lnTo>
                  <a:pt x="1897" y="1286"/>
                </a:lnTo>
                <a:lnTo>
                  <a:pt x="1896" y="1286"/>
                </a:lnTo>
                <a:lnTo>
                  <a:pt x="1896" y="1287"/>
                </a:lnTo>
                <a:lnTo>
                  <a:pt x="1896" y="1289"/>
                </a:lnTo>
                <a:lnTo>
                  <a:pt x="1895" y="1289"/>
                </a:lnTo>
                <a:lnTo>
                  <a:pt x="1895" y="1288"/>
                </a:lnTo>
                <a:lnTo>
                  <a:pt x="1894" y="1288"/>
                </a:lnTo>
                <a:lnTo>
                  <a:pt x="1894" y="1287"/>
                </a:lnTo>
                <a:lnTo>
                  <a:pt x="1893" y="1287"/>
                </a:lnTo>
                <a:lnTo>
                  <a:pt x="1892" y="1288"/>
                </a:lnTo>
                <a:lnTo>
                  <a:pt x="1892" y="1289"/>
                </a:lnTo>
                <a:lnTo>
                  <a:pt x="1892" y="1290"/>
                </a:lnTo>
                <a:lnTo>
                  <a:pt x="1893" y="1290"/>
                </a:lnTo>
                <a:lnTo>
                  <a:pt x="1894" y="1290"/>
                </a:lnTo>
                <a:lnTo>
                  <a:pt x="1895" y="1291"/>
                </a:lnTo>
                <a:lnTo>
                  <a:pt x="1895" y="1292"/>
                </a:lnTo>
                <a:lnTo>
                  <a:pt x="1895" y="1293"/>
                </a:lnTo>
                <a:lnTo>
                  <a:pt x="1894" y="1293"/>
                </a:lnTo>
                <a:lnTo>
                  <a:pt x="1894" y="1294"/>
                </a:lnTo>
                <a:lnTo>
                  <a:pt x="1893" y="1294"/>
                </a:lnTo>
                <a:lnTo>
                  <a:pt x="1892" y="1295"/>
                </a:lnTo>
                <a:lnTo>
                  <a:pt x="1891" y="1295"/>
                </a:lnTo>
                <a:lnTo>
                  <a:pt x="1891" y="1296"/>
                </a:lnTo>
                <a:lnTo>
                  <a:pt x="1891" y="1297"/>
                </a:lnTo>
                <a:lnTo>
                  <a:pt x="1892" y="1297"/>
                </a:lnTo>
                <a:lnTo>
                  <a:pt x="1892" y="1298"/>
                </a:lnTo>
                <a:lnTo>
                  <a:pt x="1892" y="1299"/>
                </a:lnTo>
                <a:lnTo>
                  <a:pt x="1893" y="1300"/>
                </a:lnTo>
                <a:lnTo>
                  <a:pt x="1893" y="1301"/>
                </a:lnTo>
                <a:lnTo>
                  <a:pt x="1893" y="1302"/>
                </a:lnTo>
                <a:lnTo>
                  <a:pt x="1894" y="1303"/>
                </a:lnTo>
                <a:lnTo>
                  <a:pt x="1894" y="1304"/>
                </a:lnTo>
                <a:lnTo>
                  <a:pt x="1895" y="1304"/>
                </a:lnTo>
                <a:lnTo>
                  <a:pt x="1896" y="1305"/>
                </a:lnTo>
                <a:lnTo>
                  <a:pt x="1896" y="1306"/>
                </a:lnTo>
                <a:lnTo>
                  <a:pt x="1897" y="1306"/>
                </a:lnTo>
                <a:lnTo>
                  <a:pt x="1897" y="1307"/>
                </a:lnTo>
                <a:lnTo>
                  <a:pt x="1898" y="1307"/>
                </a:lnTo>
                <a:lnTo>
                  <a:pt x="1898" y="1308"/>
                </a:lnTo>
                <a:lnTo>
                  <a:pt x="1899" y="1308"/>
                </a:lnTo>
                <a:lnTo>
                  <a:pt x="1899" y="1309"/>
                </a:lnTo>
                <a:lnTo>
                  <a:pt x="1900" y="1309"/>
                </a:lnTo>
                <a:lnTo>
                  <a:pt x="1900" y="1310"/>
                </a:lnTo>
                <a:lnTo>
                  <a:pt x="1901" y="1311"/>
                </a:lnTo>
                <a:lnTo>
                  <a:pt x="1901" y="1312"/>
                </a:lnTo>
                <a:lnTo>
                  <a:pt x="1901" y="1313"/>
                </a:lnTo>
                <a:lnTo>
                  <a:pt x="1902" y="1313"/>
                </a:lnTo>
                <a:lnTo>
                  <a:pt x="1902" y="1314"/>
                </a:lnTo>
                <a:lnTo>
                  <a:pt x="1903" y="1314"/>
                </a:lnTo>
                <a:lnTo>
                  <a:pt x="1903" y="1315"/>
                </a:lnTo>
                <a:lnTo>
                  <a:pt x="1904" y="1315"/>
                </a:lnTo>
                <a:lnTo>
                  <a:pt x="1904" y="1316"/>
                </a:lnTo>
                <a:lnTo>
                  <a:pt x="1905" y="1316"/>
                </a:lnTo>
                <a:lnTo>
                  <a:pt x="1905" y="1317"/>
                </a:lnTo>
                <a:lnTo>
                  <a:pt x="1906" y="1317"/>
                </a:lnTo>
                <a:lnTo>
                  <a:pt x="1906" y="1318"/>
                </a:lnTo>
                <a:lnTo>
                  <a:pt x="1906" y="1319"/>
                </a:lnTo>
                <a:lnTo>
                  <a:pt x="1906" y="1320"/>
                </a:lnTo>
                <a:lnTo>
                  <a:pt x="1905" y="1321"/>
                </a:lnTo>
                <a:lnTo>
                  <a:pt x="1905" y="1322"/>
                </a:lnTo>
                <a:lnTo>
                  <a:pt x="1905" y="1323"/>
                </a:lnTo>
                <a:lnTo>
                  <a:pt x="1904" y="1323"/>
                </a:lnTo>
                <a:lnTo>
                  <a:pt x="1904" y="1324"/>
                </a:lnTo>
                <a:lnTo>
                  <a:pt x="1904" y="1325"/>
                </a:lnTo>
                <a:lnTo>
                  <a:pt x="1905" y="1325"/>
                </a:lnTo>
                <a:lnTo>
                  <a:pt x="1906" y="1325"/>
                </a:lnTo>
                <a:lnTo>
                  <a:pt x="1906" y="1326"/>
                </a:lnTo>
                <a:lnTo>
                  <a:pt x="1907" y="1326"/>
                </a:lnTo>
                <a:lnTo>
                  <a:pt x="1907" y="1327"/>
                </a:lnTo>
                <a:lnTo>
                  <a:pt x="1908" y="1328"/>
                </a:lnTo>
                <a:lnTo>
                  <a:pt x="1909" y="1328"/>
                </a:lnTo>
                <a:lnTo>
                  <a:pt x="1909" y="1329"/>
                </a:lnTo>
                <a:lnTo>
                  <a:pt x="1910" y="1329"/>
                </a:lnTo>
                <a:lnTo>
                  <a:pt x="1910" y="1330"/>
                </a:lnTo>
                <a:lnTo>
                  <a:pt x="1910" y="1331"/>
                </a:lnTo>
                <a:lnTo>
                  <a:pt x="1909" y="1332"/>
                </a:lnTo>
                <a:lnTo>
                  <a:pt x="1908" y="1332"/>
                </a:lnTo>
                <a:lnTo>
                  <a:pt x="1908" y="1333"/>
                </a:lnTo>
                <a:lnTo>
                  <a:pt x="1909" y="1333"/>
                </a:lnTo>
                <a:lnTo>
                  <a:pt x="1910" y="1333"/>
                </a:lnTo>
                <a:lnTo>
                  <a:pt x="1911" y="1333"/>
                </a:lnTo>
                <a:lnTo>
                  <a:pt x="1911" y="1334"/>
                </a:lnTo>
                <a:lnTo>
                  <a:pt x="1910" y="1334"/>
                </a:lnTo>
                <a:lnTo>
                  <a:pt x="1910" y="1335"/>
                </a:lnTo>
                <a:lnTo>
                  <a:pt x="1911" y="1335"/>
                </a:lnTo>
                <a:lnTo>
                  <a:pt x="1912" y="1335"/>
                </a:lnTo>
                <a:lnTo>
                  <a:pt x="1912" y="1336"/>
                </a:lnTo>
                <a:lnTo>
                  <a:pt x="1913" y="1336"/>
                </a:lnTo>
                <a:lnTo>
                  <a:pt x="1913" y="1337"/>
                </a:lnTo>
                <a:lnTo>
                  <a:pt x="1913" y="1338"/>
                </a:lnTo>
                <a:lnTo>
                  <a:pt x="1913" y="1339"/>
                </a:lnTo>
                <a:lnTo>
                  <a:pt x="1914" y="1339"/>
                </a:lnTo>
                <a:lnTo>
                  <a:pt x="1915" y="1339"/>
                </a:lnTo>
                <a:lnTo>
                  <a:pt x="1916" y="1339"/>
                </a:lnTo>
                <a:lnTo>
                  <a:pt x="1916" y="1340"/>
                </a:lnTo>
                <a:lnTo>
                  <a:pt x="1916" y="1341"/>
                </a:lnTo>
                <a:lnTo>
                  <a:pt x="1916" y="1342"/>
                </a:lnTo>
                <a:lnTo>
                  <a:pt x="1916" y="1343"/>
                </a:lnTo>
                <a:lnTo>
                  <a:pt x="1915" y="1343"/>
                </a:lnTo>
                <a:lnTo>
                  <a:pt x="1914" y="1343"/>
                </a:lnTo>
                <a:lnTo>
                  <a:pt x="1914" y="1344"/>
                </a:lnTo>
                <a:lnTo>
                  <a:pt x="1914" y="1345"/>
                </a:lnTo>
                <a:lnTo>
                  <a:pt x="1915" y="1345"/>
                </a:lnTo>
                <a:lnTo>
                  <a:pt x="1915" y="1344"/>
                </a:lnTo>
                <a:lnTo>
                  <a:pt x="1916" y="1344"/>
                </a:lnTo>
                <a:lnTo>
                  <a:pt x="1917" y="1344"/>
                </a:lnTo>
                <a:lnTo>
                  <a:pt x="1917" y="1343"/>
                </a:lnTo>
                <a:lnTo>
                  <a:pt x="1918" y="1343"/>
                </a:lnTo>
                <a:lnTo>
                  <a:pt x="1918" y="1342"/>
                </a:lnTo>
                <a:lnTo>
                  <a:pt x="1919" y="1342"/>
                </a:lnTo>
                <a:lnTo>
                  <a:pt x="1920" y="1342"/>
                </a:lnTo>
                <a:lnTo>
                  <a:pt x="1920" y="1341"/>
                </a:lnTo>
                <a:lnTo>
                  <a:pt x="1919" y="1340"/>
                </a:lnTo>
                <a:lnTo>
                  <a:pt x="1919" y="1339"/>
                </a:lnTo>
                <a:lnTo>
                  <a:pt x="1920" y="1339"/>
                </a:lnTo>
                <a:lnTo>
                  <a:pt x="1921" y="1339"/>
                </a:lnTo>
                <a:lnTo>
                  <a:pt x="1921" y="1339"/>
                </a:lnTo>
                <a:lnTo>
                  <a:pt x="1921" y="1340"/>
                </a:lnTo>
                <a:lnTo>
                  <a:pt x="1922" y="1340"/>
                </a:lnTo>
                <a:lnTo>
                  <a:pt x="1922" y="1341"/>
                </a:lnTo>
                <a:lnTo>
                  <a:pt x="1922" y="1342"/>
                </a:lnTo>
                <a:lnTo>
                  <a:pt x="1923" y="1342"/>
                </a:lnTo>
                <a:lnTo>
                  <a:pt x="1924" y="1342"/>
                </a:lnTo>
                <a:lnTo>
                  <a:pt x="1924" y="1343"/>
                </a:lnTo>
                <a:lnTo>
                  <a:pt x="1925" y="1344"/>
                </a:lnTo>
                <a:lnTo>
                  <a:pt x="1925" y="1343"/>
                </a:lnTo>
                <a:lnTo>
                  <a:pt x="1926" y="1343"/>
                </a:lnTo>
                <a:lnTo>
                  <a:pt x="1927" y="1344"/>
                </a:lnTo>
                <a:lnTo>
                  <a:pt x="1927" y="1345"/>
                </a:lnTo>
                <a:lnTo>
                  <a:pt x="1927" y="1345"/>
                </a:lnTo>
                <a:lnTo>
                  <a:pt x="1926" y="1345"/>
                </a:lnTo>
                <a:lnTo>
                  <a:pt x="1925" y="1346"/>
                </a:lnTo>
                <a:lnTo>
                  <a:pt x="1925" y="1347"/>
                </a:lnTo>
                <a:lnTo>
                  <a:pt x="1924" y="1347"/>
                </a:lnTo>
                <a:lnTo>
                  <a:pt x="1924" y="1348"/>
                </a:lnTo>
                <a:lnTo>
                  <a:pt x="1923" y="1349"/>
                </a:lnTo>
                <a:lnTo>
                  <a:pt x="1923" y="1350"/>
                </a:lnTo>
                <a:lnTo>
                  <a:pt x="1923" y="1351"/>
                </a:lnTo>
                <a:lnTo>
                  <a:pt x="1924" y="1351"/>
                </a:lnTo>
                <a:lnTo>
                  <a:pt x="1925" y="1351"/>
                </a:lnTo>
                <a:lnTo>
                  <a:pt x="1926" y="1351"/>
                </a:lnTo>
                <a:lnTo>
                  <a:pt x="1926" y="1350"/>
                </a:lnTo>
                <a:lnTo>
                  <a:pt x="1926" y="1351"/>
                </a:lnTo>
                <a:lnTo>
                  <a:pt x="1926" y="1352"/>
                </a:lnTo>
                <a:lnTo>
                  <a:pt x="1926" y="1353"/>
                </a:lnTo>
                <a:lnTo>
                  <a:pt x="1926" y="1354"/>
                </a:lnTo>
                <a:lnTo>
                  <a:pt x="1926" y="1355"/>
                </a:lnTo>
                <a:lnTo>
                  <a:pt x="1926" y="1356"/>
                </a:lnTo>
                <a:lnTo>
                  <a:pt x="1927" y="1356"/>
                </a:lnTo>
                <a:lnTo>
                  <a:pt x="1927" y="1357"/>
                </a:lnTo>
                <a:lnTo>
                  <a:pt x="1927" y="1358"/>
                </a:lnTo>
                <a:lnTo>
                  <a:pt x="1926" y="1358"/>
                </a:lnTo>
                <a:lnTo>
                  <a:pt x="1926" y="1359"/>
                </a:lnTo>
                <a:lnTo>
                  <a:pt x="1925" y="1359"/>
                </a:lnTo>
                <a:lnTo>
                  <a:pt x="1925" y="1360"/>
                </a:lnTo>
                <a:lnTo>
                  <a:pt x="1926" y="1360"/>
                </a:lnTo>
                <a:lnTo>
                  <a:pt x="1926" y="1361"/>
                </a:lnTo>
                <a:lnTo>
                  <a:pt x="1927" y="1361"/>
                </a:lnTo>
                <a:lnTo>
                  <a:pt x="1928" y="1360"/>
                </a:lnTo>
                <a:lnTo>
                  <a:pt x="1928" y="1359"/>
                </a:lnTo>
                <a:lnTo>
                  <a:pt x="1929" y="1359"/>
                </a:lnTo>
                <a:lnTo>
                  <a:pt x="1929" y="1360"/>
                </a:lnTo>
                <a:lnTo>
                  <a:pt x="1930" y="1360"/>
                </a:lnTo>
                <a:lnTo>
                  <a:pt x="1930" y="1361"/>
                </a:lnTo>
                <a:lnTo>
                  <a:pt x="1930" y="1362"/>
                </a:lnTo>
                <a:lnTo>
                  <a:pt x="1930" y="1363"/>
                </a:lnTo>
                <a:lnTo>
                  <a:pt x="1930" y="1364"/>
                </a:lnTo>
                <a:lnTo>
                  <a:pt x="1930" y="1365"/>
                </a:lnTo>
                <a:lnTo>
                  <a:pt x="1930" y="1366"/>
                </a:lnTo>
                <a:lnTo>
                  <a:pt x="1930" y="1367"/>
                </a:lnTo>
                <a:lnTo>
                  <a:pt x="1930" y="1368"/>
                </a:lnTo>
                <a:lnTo>
                  <a:pt x="1931" y="1368"/>
                </a:lnTo>
                <a:lnTo>
                  <a:pt x="1931" y="1369"/>
                </a:lnTo>
                <a:lnTo>
                  <a:pt x="1931" y="1370"/>
                </a:lnTo>
                <a:lnTo>
                  <a:pt x="1932" y="1370"/>
                </a:lnTo>
                <a:lnTo>
                  <a:pt x="1932" y="1371"/>
                </a:lnTo>
                <a:lnTo>
                  <a:pt x="1931" y="1371"/>
                </a:lnTo>
                <a:lnTo>
                  <a:pt x="1931" y="1372"/>
                </a:lnTo>
                <a:lnTo>
                  <a:pt x="1930" y="1372"/>
                </a:lnTo>
                <a:lnTo>
                  <a:pt x="1930" y="1373"/>
                </a:lnTo>
                <a:lnTo>
                  <a:pt x="1929" y="1373"/>
                </a:lnTo>
                <a:lnTo>
                  <a:pt x="1928" y="1373"/>
                </a:lnTo>
                <a:lnTo>
                  <a:pt x="1928" y="1374"/>
                </a:lnTo>
                <a:lnTo>
                  <a:pt x="1928" y="1375"/>
                </a:lnTo>
                <a:lnTo>
                  <a:pt x="1929" y="1375"/>
                </a:lnTo>
                <a:lnTo>
                  <a:pt x="1929" y="1376"/>
                </a:lnTo>
                <a:lnTo>
                  <a:pt x="1930" y="1376"/>
                </a:lnTo>
                <a:lnTo>
                  <a:pt x="1930" y="1377"/>
                </a:lnTo>
                <a:lnTo>
                  <a:pt x="1929" y="1377"/>
                </a:lnTo>
                <a:lnTo>
                  <a:pt x="1928" y="1377"/>
                </a:lnTo>
                <a:lnTo>
                  <a:pt x="1927" y="1377"/>
                </a:lnTo>
                <a:lnTo>
                  <a:pt x="1927" y="1378"/>
                </a:lnTo>
                <a:lnTo>
                  <a:pt x="1926" y="1378"/>
                </a:lnTo>
                <a:lnTo>
                  <a:pt x="1926" y="1379"/>
                </a:lnTo>
                <a:lnTo>
                  <a:pt x="1926" y="1380"/>
                </a:lnTo>
                <a:lnTo>
                  <a:pt x="1925" y="1380"/>
                </a:lnTo>
                <a:lnTo>
                  <a:pt x="1925" y="1379"/>
                </a:lnTo>
                <a:lnTo>
                  <a:pt x="1924" y="1379"/>
                </a:lnTo>
                <a:lnTo>
                  <a:pt x="1923" y="1379"/>
                </a:lnTo>
                <a:lnTo>
                  <a:pt x="1922" y="1379"/>
                </a:lnTo>
                <a:lnTo>
                  <a:pt x="1922" y="1380"/>
                </a:lnTo>
                <a:lnTo>
                  <a:pt x="1923" y="1380"/>
                </a:lnTo>
                <a:lnTo>
                  <a:pt x="1924" y="1381"/>
                </a:lnTo>
                <a:lnTo>
                  <a:pt x="1924" y="1382"/>
                </a:lnTo>
                <a:lnTo>
                  <a:pt x="1924" y="1383"/>
                </a:lnTo>
                <a:lnTo>
                  <a:pt x="1923" y="1383"/>
                </a:lnTo>
                <a:lnTo>
                  <a:pt x="1922" y="1383"/>
                </a:lnTo>
                <a:lnTo>
                  <a:pt x="1921" y="1383"/>
                </a:lnTo>
                <a:lnTo>
                  <a:pt x="1921" y="1383"/>
                </a:lnTo>
                <a:lnTo>
                  <a:pt x="1921" y="1384"/>
                </a:lnTo>
                <a:lnTo>
                  <a:pt x="1921" y="1385"/>
                </a:lnTo>
                <a:lnTo>
                  <a:pt x="1921" y="1386"/>
                </a:lnTo>
                <a:lnTo>
                  <a:pt x="1921" y="1386"/>
                </a:lnTo>
                <a:lnTo>
                  <a:pt x="1921" y="1386"/>
                </a:lnTo>
                <a:lnTo>
                  <a:pt x="1920" y="1386"/>
                </a:lnTo>
                <a:lnTo>
                  <a:pt x="1920" y="1387"/>
                </a:lnTo>
                <a:lnTo>
                  <a:pt x="1920" y="1388"/>
                </a:lnTo>
                <a:lnTo>
                  <a:pt x="1921" y="1388"/>
                </a:lnTo>
                <a:lnTo>
                  <a:pt x="1921" y="1389"/>
                </a:lnTo>
                <a:lnTo>
                  <a:pt x="1921" y="1390"/>
                </a:lnTo>
                <a:lnTo>
                  <a:pt x="1920" y="1390"/>
                </a:lnTo>
                <a:lnTo>
                  <a:pt x="1919" y="1390"/>
                </a:lnTo>
                <a:lnTo>
                  <a:pt x="1918" y="1391"/>
                </a:lnTo>
                <a:lnTo>
                  <a:pt x="1917" y="1391"/>
                </a:lnTo>
                <a:lnTo>
                  <a:pt x="1917" y="1392"/>
                </a:lnTo>
                <a:lnTo>
                  <a:pt x="1917" y="1393"/>
                </a:lnTo>
                <a:lnTo>
                  <a:pt x="1917" y="1394"/>
                </a:lnTo>
                <a:lnTo>
                  <a:pt x="1917" y="1395"/>
                </a:lnTo>
                <a:lnTo>
                  <a:pt x="1918" y="1395"/>
                </a:lnTo>
                <a:lnTo>
                  <a:pt x="1918" y="1396"/>
                </a:lnTo>
                <a:lnTo>
                  <a:pt x="1919" y="1397"/>
                </a:lnTo>
                <a:lnTo>
                  <a:pt x="1920" y="1397"/>
                </a:lnTo>
                <a:lnTo>
                  <a:pt x="1921" y="1398"/>
                </a:lnTo>
                <a:lnTo>
                  <a:pt x="1921" y="1399"/>
                </a:lnTo>
                <a:lnTo>
                  <a:pt x="1921" y="1400"/>
                </a:lnTo>
                <a:lnTo>
                  <a:pt x="1922" y="1400"/>
                </a:lnTo>
                <a:lnTo>
                  <a:pt x="1921" y="1401"/>
                </a:lnTo>
                <a:lnTo>
                  <a:pt x="1921" y="1402"/>
                </a:lnTo>
                <a:lnTo>
                  <a:pt x="1921" y="1403"/>
                </a:lnTo>
                <a:lnTo>
                  <a:pt x="1920" y="1403"/>
                </a:lnTo>
                <a:lnTo>
                  <a:pt x="1919" y="1404"/>
                </a:lnTo>
                <a:lnTo>
                  <a:pt x="1919" y="1405"/>
                </a:lnTo>
                <a:lnTo>
                  <a:pt x="1920" y="1405"/>
                </a:lnTo>
                <a:lnTo>
                  <a:pt x="1920" y="1404"/>
                </a:lnTo>
                <a:lnTo>
                  <a:pt x="1921" y="1404"/>
                </a:lnTo>
                <a:lnTo>
                  <a:pt x="1921" y="1404"/>
                </a:lnTo>
                <a:lnTo>
                  <a:pt x="1922" y="1404"/>
                </a:lnTo>
                <a:lnTo>
                  <a:pt x="1923" y="1405"/>
                </a:lnTo>
                <a:lnTo>
                  <a:pt x="1924" y="1405"/>
                </a:lnTo>
                <a:lnTo>
                  <a:pt x="1924" y="1406"/>
                </a:lnTo>
                <a:lnTo>
                  <a:pt x="1925" y="1407"/>
                </a:lnTo>
                <a:lnTo>
                  <a:pt x="1925" y="1408"/>
                </a:lnTo>
                <a:lnTo>
                  <a:pt x="1925" y="1409"/>
                </a:lnTo>
                <a:lnTo>
                  <a:pt x="1926" y="1409"/>
                </a:lnTo>
                <a:lnTo>
                  <a:pt x="1926" y="1410"/>
                </a:lnTo>
                <a:lnTo>
                  <a:pt x="1927" y="1410"/>
                </a:lnTo>
                <a:lnTo>
                  <a:pt x="1928" y="1410"/>
                </a:lnTo>
                <a:lnTo>
                  <a:pt x="1929" y="1411"/>
                </a:lnTo>
                <a:lnTo>
                  <a:pt x="1929" y="1412"/>
                </a:lnTo>
                <a:lnTo>
                  <a:pt x="1930" y="1413"/>
                </a:lnTo>
                <a:lnTo>
                  <a:pt x="1930" y="1414"/>
                </a:lnTo>
                <a:lnTo>
                  <a:pt x="1931" y="1415"/>
                </a:lnTo>
                <a:lnTo>
                  <a:pt x="1931" y="1416"/>
                </a:lnTo>
                <a:lnTo>
                  <a:pt x="1932" y="1418"/>
                </a:lnTo>
                <a:lnTo>
                  <a:pt x="1933" y="1418"/>
                </a:lnTo>
                <a:lnTo>
                  <a:pt x="1934" y="1417"/>
                </a:lnTo>
                <a:lnTo>
                  <a:pt x="1935" y="1418"/>
                </a:lnTo>
                <a:lnTo>
                  <a:pt x="1934" y="1419"/>
                </a:lnTo>
                <a:lnTo>
                  <a:pt x="1933" y="1419"/>
                </a:lnTo>
                <a:lnTo>
                  <a:pt x="1932" y="1419"/>
                </a:lnTo>
                <a:lnTo>
                  <a:pt x="1932" y="1420"/>
                </a:lnTo>
                <a:lnTo>
                  <a:pt x="1932" y="1421"/>
                </a:lnTo>
                <a:lnTo>
                  <a:pt x="1933" y="1421"/>
                </a:lnTo>
                <a:lnTo>
                  <a:pt x="1934" y="1423"/>
                </a:lnTo>
                <a:lnTo>
                  <a:pt x="1933" y="1425"/>
                </a:lnTo>
                <a:lnTo>
                  <a:pt x="1933" y="1427"/>
                </a:lnTo>
                <a:lnTo>
                  <a:pt x="1934" y="1427"/>
                </a:lnTo>
                <a:lnTo>
                  <a:pt x="1935" y="1427"/>
                </a:lnTo>
                <a:lnTo>
                  <a:pt x="1936" y="1427"/>
                </a:lnTo>
                <a:lnTo>
                  <a:pt x="1937" y="1427"/>
                </a:lnTo>
                <a:lnTo>
                  <a:pt x="1937" y="1428"/>
                </a:lnTo>
                <a:lnTo>
                  <a:pt x="1937" y="1429"/>
                </a:lnTo>
                <a:lnTo>
                  <a:pt x="1936" y="1429"/>
                </a:lnTo>
                <a:lnTo>
                  <a:pt x="1935" y="1430"/>
                </a:lnTo>
                <a:lnTo>
                  <a:pt x="1934" y="1429"/>
                </a:lnTo>
                <a:lnTo>
                  <a:pt x="1933" y="1427"/>
                </a:lnTo>
                <a:lnTo>
                  <a:pt x="1932" y="1428"/>
                </a:lnTo>
                <a:lnTo>
                  <a:pt x="1931" y="1429"/>
                </a:lnTo>
                <a:lnTo>
                  <a:pt x="1930" y="1429"/>
                </a:lnTo>
                <a:lnTo>
                  <a:pt x="1929" y="1431"/>
                </a:lnTo>
                <a:lnTo>
                  <a:pt x="1929" y="1432"/>
                </a:lnTo>
                <a:lnTo>
                  <a:pt x="1929" y="1433"/>
                </a:lnTo>
                <a:lnTo>
                  <a:pt x="1932" y="1434"/>
                </a:lnTo>
                <a:lnTo>
                  <a:pt x="1932" y="1436"/>
                </a:lnTo>
                <a:lnTo>
                  <a:pt x="1932" y="1437"/>
                </a:lnTo>
                <a:lnTo>
                  <a:pt x="1932" y="1438"/>
                </a:lnTo>
                <a:lnTo>
                  <a:pt x="1933" y="1438"/>
                </a:lnTo>
                <a:lnTo>
                  <a:pt x="1933" y="1439"/>
                </a:lnTo>
                <a:lnTo>
                  <a:pt x="1934" y="1439"/>
                </a:lnTo>
                <a:lnTo>
                  <a:pt x="1936" y="1439"/>
                </a:lnTo>
                <a:lnTo>
                  <a:pt x="1937" y="1440"/>
                </a:lnTo>
                <a:lnTo>
                  <a:pt x="1937" y="1441"/>
                </a:lnTo>
                <a:lnTo>
                  <a:pt x="1936" y="1441"/>
                </a:lnTo>
                <a:lnTo>
                  <a:pt x="1935" y="1442"/>
                </a:lnTo>
                <a:lnTo>
                  <a:pt x="1934" y="1442"/>
                </a:lnTo>
                <a:lnTo>
                  <a:pt x="1934" y="1443"/>
                </a:lnTo>
                <a:lnTo>
                  <a:pt x="1934" y="1445"/>
                </a:lnTo>
                <a:lnTo>
                  <a:pt x="1934" y="1446"/>
                </a:lnTo>
                <a:lnTo>
                  <a:pt x="1934" y="1447"/>
                </a:lnTo>
                <a:lnTo>
                  <a:pt x="1933" y="1448"/>
                </a:lnTo>
                <a:lnTo>
                  <a:pt x="1933" y="1449"/>
                </a:lnTo>
                <a:lnTo>
                  <a:pt x="1934" y="1449"/>
                </a:lnTo>
                <a:lnTo>
                  <a:pt x="1934" y="1450"/>
                </a:lnTo>
                <a:lnTo>
                  <a:pt x="1935" y="1451"/>
                </a:lnTo>
                <a:lnTo>
                  <a:pt x="1935" y="1452"/>
                </a:lnTo>
                <a:lnTo>
                  <a:pt x="1935" y="1453"/>
                </a:lnTo>
                <a:lnTo>
                  <a:pt x="1935" y="1456"/>
                </a:lnTo>
                <a:lnTo>
                  <a:pt x="1935" y="1457"/>
                </a:lnTo>
                <a:lnTo>
                  <a:pt x="1936" y="1460"/>
                </a:lnTo>
                <a:lnTo>
                  <a:pt x="1937" y="1460"/>
                </a:lnTo>
                <a:lnTo>
                  <a:pt x="1939" y="1460"/>
                </a:lnTo>
                <a:lnTo>
                  <a:pt x="1942" y="1461"/>
                </a:lnTo>
                <a:lnTo>
                  <a:pt x="1943" y="1460"/>
                </a:lnTo>
                <a:lnTo>
                  <a:pt x="1944" y="1461"/>
                </a:lnTo>
                <a:lnTo>
                  <a:pt x="1945" y="1461"/>
                </a:lnTo>
                <a:lnTo>
                  <a:pt x="1946" y="1461"/>
                </a:lnTo>
                <a:lnTo>
                  <a:pt x="1946" y="1462"/>
                </a:lnTo>
                <a:lnTo>
                  <a:pt x="1947" y="1463"/>
                </a:lnTo>
                <a:lnTo>
                  <a:pt x="1947" y="1464"/>
                </a:lnTo>
                <a:lnTo>
                  <a:pt x="1948" y="1464"/>
                </a:lnTo>
                <a:lnTo>
                  <a:pt x="1948" y="1465"/>
                </a:lnTo>
                <a:lnTo>
                  <a:pt x="1949" y="1465"/>
                </a:lnTo>
                <a:lnTo>
                  <a:pt x="1950" y="1466"/>
                </a:lnTo>
                <a:lnTo>
                  <a:pt x="1951" y="1466"/>
                </a:lnTo>
                <a:lnTo>
                  <a:pt x="1951" y="1467"/>
                </a:lnTo>
                <a:lnTo>
                  <a:pt x="1952" y="1467"/>
                </a:lnTo>
                <a:lnTo>
                  <a:pt x="1953" y="1467"/>
                </a:lnTo>
                <a:lnTo>
                  <a:pt x="1954" y="1468"/>
                </a:lnTo>
                <a:lnTo>
                  <a:pt x="1955" y="1468"/>
                </a:lnTo>
                <a:lnTo>
                  <a:pt x="1955" y="1469"/>
                </a:lnTo>
                <a:lnTo>
                  <a:pt x="1956" y="1469"/>
                </a:lnTo>
                <a:lnTo>
                  <a:pt x="1957" y="1470"/>
                </a:lnTo>
                <a:lnTo>
                  <a:pt x="1958" y="1471"/>
                </a:lnTo>
                <a:lnTo>
                  <a:pt x="1959" y="1471"/>
                </a:lnTo>
                <a:lnTo>
                  <a:pt x="1960" y="1471"/>
                </a:lnTo>
                <a:lnTo>
                  <a:pt x="1960" y="1472"/>
                </a:lnTo>
                <a:lnTo>
                  <a:pt x="1961" y="1472"/>
                </a:lnTo>
                <a:lnTo>
                  <a:pt x="1962" y="1472"/>
                </a:lnTo>
                <a:lnTo>
                  <a:pt x="1962" y="1472"/>
                </a:lnTo>
                <a:lnTo>
                  <a:pt x="1963" y="1472"/>
                </a:lnTo>
                <a:lnTo>
                  <a:pt x="1964" y="1473"/>
                </a:lnTo>
                <a:lnTo>
                  <a:pt x="1967" y="1473"/>
                </a:lnTo>
                <a:lnTo>
                  <a:pt x="1968" y="1473"/>
                </a:lnTo>
                <a:lnTo>
                  <a:pt x="1969" y="1473"/>
                </a:lnTo>
                <a:lnTo>
                  <a:pt x="1972" y="1472"/>
                </a:lnTo>
                <a:lnTo>
                  <a:pt x="1974" y="1471"/>
                </a:lnTo>
                <a:lnTo>
                  <a:pt x="1977" y="1469"/>
                </a:lnTo>
                <a:lnTo>
                  <a:pt x="1977" y="1468"/>
                </a:lnTo>
                <a:lnTo>
                  <a:pt x="1979" y="1467"/>
                </a:lnTo>
                <a:lnTo>
                  <a:pt x="1980" y="1466"/>
                </a:lnTo>
                <a:lnTo>
                  <a:pt x="1981" y="1465"/>
                </a:lnTo>
                <a:lnTo>
                  <a:pt x="1982" y="1465"/>
                </a:lnTo>
                <a:lnTo>
                  <a:pt x="1983" y="1465"/>
                </a:lnTo>
                <a:lnTo>
                  <a:pt x="1984" y="1465"/>
                </a:lnTo>
                <a:lnTo>
                  <a:pt x="1985" y="1465"/>
                </a:lnTo>
                <a:lnTo>
                  <a:pt x="1986" y="1466"/>
                </a:lnTo>
                <a:lnTo>
                  <a:pt x="1987" y="1466"/>
                </a:lnTo>
                <a:lnTo>
                  <a:pt x="1987" y="1467"/>
                </a:lnTo>
                <a:lnTo>
                  <a:pt x="1988" y="1467"/>
                </a:lnTo>
                <a:lnTo>
                  <a:pt x="1988" y="1468"/>
                </a:lnTo>
                <a:lnTo>
                  <a:pt x="1989" y="1468"/>
                </a:lnTo>
                <a:lnTo>
                  <a:pt x="1989" y="1468"/>
                </a:lnTo>
                <a:lnTo>
                  <a:pt x="1990" y="1468"/>
                </a:lnTo>
                <a:lnTo>
                  <a:pt x="1990" y="1469"/>
                </a:lnTo>
                <a:lnTo>
                  <a:pt x="1990" y="1470"/>
                </a:lnTo>
                <a:lnTo>
                  <a:pt x="1991" y="1470"/>
                </a:lnTo>
                <a:lnTo>
                  <a:pt x="1991" y="1471"/>
                </a:lnTo>
                <a:lnTo>
                  <a:pt x="1991" y="1472"/>
                </a:lnTo>
                <a:lnTo>
                  <a:pt x="1992" y="1473"/>
                </a:lnTo>
                <a:lnTo>
                  <a:pt x="1993" y="1474"/>
                </a:lnTo>
                <a:lnTo>
                  <a:pt x="1994" y="1475"/>
                </a:lnTo>
                <a:lnTo>
                  <a:pt x="1995" y="1475"/>
                </a:lnTo>
                <a:lnTo>
                  <a:pt x="1995" y="1476"/>
                </a:lnTo>
                <a:lnTo>
                  <a:pt x="1996" y="1476"/>
                </a:lnTo>
                <a:lnTo>
                  <a:pt x="1997" y="1476"/>
                </a:lnTo>
                <a:lnTo>
                  <a:pt x="1997" y="1477"/>
                </a:lnTo>
                <a:lnTo>
                  <a:pt x="1998" y="1477"/>
                </a:lnTo>
                <a:lnTo>
                  <a:pt x="1999" y="1477"/>
                </a:lnTo>
                <a:lnTo>
                  <a:pt x="2000" y="1478"/>
                </a:lnTo>
                <a:lnTo>
                  <a:pt x="2001" y="1478"/>
                </a:lnTo>
                <a:lnTo>
                  <a:pt x="2004" y="1479"/>
                </a:lnTo>
                <a:lnTo>
                  <a:pt x="2005" y="1479"/>
                </a:lnTo>
                <a:lnTo>
                  <a:pt x="2006" y="1480"/>
                </a:lnTo>
                <a:lnTo>
                  <a:pt x="2008" y="1482"/>
                </a:lnTo>
                <a:lnTo>
                  <a:pt x="2008" y="1483"/>
                </a:lnTo>
                <a:lnTo>
                  <a:pt x="2009" y="1484"/>
                </a:lnTo>
                <a:lnTo>
                  <a:pt x="2010" y="1485"/>
                </a:lnTo>
                <a:lnTo>
                  <a:pt x="2011" y="1486"/>
                </a:lnTo>
                <a:lnTo>
                  <a:pt x="2016" y="1491"/>
                </a:lnTo>
                <a:lnTo>
                  <a:pt x="2019" y="1494"/>
                </a:lnTo>
                <a:lnTo>
                  <a:pt x="2020" y="1495"/>
                </a:lnTo>
                <a:lnTo>
                  <a:pt x="2023" y="1496"/>
                </a:lnTo>
                <a:lnTo>
                  <a:pt x="2026" y="1497"/>
                </a:lnTo>
                <a:lnTo>
                  <a:pt x="2028" y="1496"/>
                </a:lnTo>
                <a:lnTo>
                  <a:pt x="2031" y="1497"/>
                </a:lnTo>
                <a:lnTo>
                  <a:pt x="2034" y="1497"/>
                </a:lnTo>
                <a:lnTo>
                  <a:pt x="2037" y="1497"/>
                </a:lnTo>
                <a:lnTo>
                  <a:pt x="2045" y="1497"/>
                </a:lnTo>
                <a:lnTo>
                  <a:pt x="2049" y="1497"/>
                </a:lnTo>
                <a:lnTo>
                  <a:pt x="2052" y="1497"/>
                </a:lnTo>
                <a:lnTo>
                  <a:pt x="2061" y="1497"/>
                </a:lnTo>
                <a:lnTo>
                  <a:pt x="2074" y="1497"/>
                </a:lnTo>
                <a:lnTo>
                  <a:pt x="2095" y="1496"/>
                </a:lnTo>
                <a:lnTo>
                  <a:pt x="2095" y="1497"/>
                </a:lnTo>
                <a:lnTo>
                  <a:pt x="2094" y="1499"/>
                </a:lnTo>
                <a:lnTo>
                  <a:pt x="2092" y="1500"/>
                </a:lnTo>
                <a:lnTo>
                  <a:pt x="2090" y="1502"/>
                </a:lnTo>
                <a:lnTo>
                  <a:pt x="2089" y="1503"/>
                </a:lnTo>
                <a:lnTo>
                  <a:pt x="2087" y="1504"/>
                </a:lnTo>
                <a:lnTo>
                  <a:pt x="2086" y="1505"/>
                </a:lnTo>
                <a:lnTo>
                  <a:pt x="2085" y="1506"/>
                </a:lnTo>
                <a:lnTo>
                  <a:pt x="2083" y="1508"/>
                </a:lnTo>
                <a:lnTo>
                  <a:pt x="2083" y="1509"/>
                </a:lnTo>
                <a:lnTo>
                  <a:pt x="2083" y="1509"/>
                </a:lnTo>
                <a:lnTo>
                  <a:pt x="2083" y="1511"/>
                </a:lnTo>
                <a:lnTo>
                  <a:pt x="2083" y="1513"/>
                </a:lnTo>
                <a:lnTo>
                  <a:pt x="2082" y="1516"/>
                </a:lnTo>
                <a:lnTo>
                  <a:pt x="2082" y="1517"/>
                </a:lnTo>
                <a:lnTo>
                  <a:pt x="2082" y="1519"/>
                </a:lnTo>
                <a:lnTo>
                  <a:pt x="2081" y="1521"/>
                </a:lnTo>
                <a:lnTo>
                  <a:pt x="2081" y="1524"/>
                </a:lnTo>
                <a:lnTo>
                  <a:pt x="2081" y="1526"/>
                </a:lnTo>
                <a:lnTo>
                  <a:pt x="2080" y="1529"/>
                </a:lnTo>
                <a:lnTo>
                  <a:pt x="2080" y="1532"/>
                </a:lnTo>
                <a:lnTo>
                  <a:pt x="2077" y="1538"/>
                </a:lnTo>
                <a:lnTo>
                  <a:pt x="2074" y="1542"/>
                </a:lnTo>
                <a:lnTo>
                  <a:pt x="2069" y="1545"/>
                </a:lnTo>
                <a:lnTo>
                  <a:pt x="2067" y="1548"/>
                </a:lnTo>
                <a:lnTo>
                  <a:pt x="2063" y="1551"/>
                </a:lnTo>
                <a:lnTo>
                  <a:pt x="2060" y="1553"/>
                </a:lnTo>
                <a:lnTo>
                  <a:pt x="2057" y="1555"/>
                </a:lnTo>
                <a:lnTo>
                  <a:pt x="2051" y="1560"/>
                </a:lnTo>
                <a:lnTo>
                  <a:pt x="2048" y="1566"/>
                </a:lnTo>
                <a:lnTo>
                  <a:pt x="2047" y="1569"/>
                </a:lnTo>
                <a:lnTo>
                  <a:pt x="2045" y="1572"/>
                </a:lnTo>
                <a:lnTo>
                  <a:pt x="2044" y="1576"/>
                </a:lnTo>
                <a:lnTo>
                  <a:pt x="2042" y="1579"/>
                </a:lnTo>
                <a:lnTo>
                  <a:pt x="2038" y="1584"/>
                </a:lnTo>
                <a:lnTo>
                  <a:pt x="2037" y="1586"/>
                </a:lnTo>
                <a:lnTo>
                  <a:pt x="2034" y="1591"/>
                </a:lnTo>
                <a:lnTo>
                  <a:pt x="2031" y="1593"/>
                </a:lnTo>
                <a:lnTo>
                  <a:pt x="2028" y="1596"/>
                </a:lnTo>
                <a:lnTo>
                  <a:pt x="2026" y="1597"/>
                </a:lnTo>
                <a:lnTo>
                  <a:pt x="2025" y="1600"/>
                </a:lnTo>
                <a:lnTo>
                  <a:pt x="2024" y="1604"/>
                </a:lnTo>
                <a:lnTo>
                  <a:pt x="2021" y="1609"/>
                </a:lnTo>
                <a:lnTo>
                  <a:pt x="2017" y="1613"/>
                </a:lnTo>
                <a:lnTo>
                  <a:pt x="2015" y="1614"/>
                </a:lnTo>
                <a:lnTo>
                  <a:pt x="2012" y="1616"/>
                </a:lnTo>
                <a:lnTo>
                  <a:pt x="2007" y="1618"/>
                </a:lnTo>
                <a:lnTo>
                  <a:pt x="2003" y="1619"/>
                </a:lnTo>
                <a:lnTo>
                  <a:pt x="2002" y="1624"/>
                </a:lnTo>
                <a:lnTo>
                  <a:pt x="2001" y="1628"/>
                </a:lnTo>
                <a:lnTo>
                  <a:pt x="1998" y="1632"/>
                </a:lnTo>
                <a:lnTo>
                  <a:pt x="1994" y="1636"/>
                </a:lnTo>
                <a:lnTo>
                  <a:pt x="1992" y="1637"/>
                </a:lnTo>
                <a:lnTo>
                  <a:pt x="1992" y="1640"/>
                </a:lnTo>
                <a:lnTo>
                  <a:pt x="1992" y="1643"/>
                </a:lnTo>
                <a:lnTo>
                  <a:pt x="1992" y="1644"/>
                </a:lnTo>
                <a:lnTo>
                  <a:pt x="1991" y="1647"/>
                </a:lnTo>
                <a:lnTo>
                  <a:pt x="1985" y="1655"/>
                </a:lnTo>
                <a:lnTo>
                  <a:pt x="1979" y="1659"/>
                </a:lnTo>
                <a:lnTo>
                  <a:pt x="1966" y="1663"/>
                </a:lnTo>
                <a:lnTo>
                  <a:pt x="1968" y="1668"/>
                </a:lnTo>
                <a:lnTo>
                  <a:pt x="1969" y="1675"/>
                </a:lnTo>
                <a:lnTo>
                  <a:pt x="1965" y="1687"/>
                </a:lnTo>
                <a:lnTo>
                  <a:pt x="1962" y="1692"/>
                </a:lnTo>
                <a:lnTo>
                  <a:pt x="1962" y="1700"/>
                </a:lnTo>
                <a:lnTo>
                  <a:pt x="1963" y="1709"/>
                </a:lnTo>
                <a:lnTo>
                  <a:pt x="1962" y="1713"/>
                </a:lnTo>
                <a:lnTo>
                  <a:pt x="1961" y="1716"/>
                </a:lnTo>
                <a:lnTo>
                  <a:pt x="1959" y="1722"/>
                </a:lnTo>
                <a:lnTo>
                  <a:pt x="1958" y="1728"/>
                </a:lnTo>
                <a:lnTo>
                  <a:pt x="1957" y="1739"/>
                </a:lnTo>
                <a:lnTo>
                  <a:pt x="1956" y="1746"/>
                </a:lnTo>
                <a:lnTo>
                  <a:pt x="1956" y="1751"/>
                </a:lnTo>
                <a:lnTo>
                  <a:pt x="1956" y="1754"/>
                </a:lnTo>
                <a:lnTo>
                  <a:pt x="1956" y="1756"/>
                </a:lnTo>
                <a:lnTo>
                  <a:pt x="1955" y="1757"/>
                </a:lnTo>
                <a:lnTo>
                  <a:pt x="1955" y="1758"/>
                </a:lnTo>
                <a:lnTo>
                  <a:pt x="1953" y="1760"/>
                </a:lnTo>
                <a:lnTo>
                  <a:pt x="1952" y="1762"/>
                </a:lnTo>
                <a:lnTo>
                  <a:pt x="1951" y="1762"/>
                </a:lnTo>
                <a:lnTo>
                  <a:pt x="1950" y="1763"/>
                </a:lnTo>
                <a:lnTo>
                  <a:pt x="1949" y="1764"/>
                </a:lnTo>
                <a:lnTo>
                  <a:pt x="1948" y="1769"/>
                </a:lnTo>
                <a:lnTo>
                  <a:pt x="1947" y="1773"/>
                </a:lnTo>
                <a:lnTo>
                  <a:pt x="1947" y="1774"/>
                </a:lnTo>
                <a:lnTo>
                  <a:pt x="1945" y="1777"/>
                </a:lnTo>
                <a:lnTo>
                  <a:pt x="1943" y="1780"/>
                </a:lnTo>
                <a:lnTo>
                  <a:pt x="1941" y="1782"/>
                </a:lnTo>
                <a:lnTo>
                  <a:pt x="1940" y="1783"/>
                </a:lnTo>
                <a:lnTo>
                  <a:pt x="1939" y="1784"/>
                </a:lnTo>
                <a:lnTo>
                  <a:pt x="1939" y="1785"/>
                </a:lnTo>
                <a:lnTo>
                  <a:pt x="1938" y="1785"/>
                </a:lnTo>
                <a:lnTo>
                  <a:pt x="1936" y="1786"/>
                </a:lnTo>
                <a:lnTo>
                  <a:pt x="1935" y="1787"/>
                </a:lnTo>
                <a:lnTo>
                  <a:pt x="1934" y="1787"/>
                </a:lnTo>
                <a:lnTo>
                  <a:pt x="1933" y="1787"/>
                </a:lnTo>
                <a:lnTo>
                  <a:pt x="1932" y="1788"/>
                </a:lnTo>
                <a:lnTo>
                  <a:pt x="1931" y="1788"/>
                </a:lnTo>
                <a:lnTo>
                  <a:pt x="1930" y="1791"/>
                </a:lnTo>
                <a:lnTo>
                  <a:pt x="1929" y="1791"/>
                </a:lnTo>
                <a:lnTo>
                  <a:pt x="1929" y="1792"/>
                </a:lnTo>
                <a:lnTo>
                  <a:pt x="1929" y="1794"/>
                </a:lnTo>
                <a:lnTo>
                  <a:pt x="1928" y="1795"/>
                </a:lnTo>
                <a:lnTo>
                  <a:pt x="1927" y="1796"/>
                </a:lnTo>
                <a:lnTo>
                  <a:pt x="1926" y="1798"/>
                </a:lnTo>
                <a:lnTo>
                  <a:pt x="1925" y="1799"/>
                </a:lnTo>
                <a:lnTo>
                  <a:pt x="1924" y="1800"/>
                </a:lnTo>
                <a:lnTo>
                  <a:pt x="1924" y="1801"/>
                </a:lnTo>
                <a:lnTo>
                  <a:pt x="1923" y="1801"/>
                </a:lnTo>
                <a:lnTo>
                  <a:pt x="1923" y="1802"/>
                </a:lnTo>
                <a:lnTo>
                  <a:pt x="1922" y="1803"/>
                </a:lnTo>
                <a:lnTo>
                  <a:pt x="1923" y="1804"/>
                </a:lnTo>
                <a:lnTo>
                  <a:pt x="1923" y="1805"/>
                </a:lnTo>
                <a:lnTo>
                  <a:pt x="1923" y="1806"/>
                </a:lnTo>
                <a:lnTo>
                  <a:pt x="1922" y="1807"/>
                </a:lnTo>
                <a:lnTo>
                  <a:pt x="1922" y="1809"/>
                </a:lnTo>
                <a:lnTo>
                  <a:pt x="1922" y="1811"/>
                </a:lnTo>
                <a:lnTo>
                  <a:pt x="1921" y="1811"/>
                </a:lnTo>
                <a:lnTo>
                  <a:pt x="1921" y="1812"/>
                </a:lnTo>
                <a:lnTo>
                  <a:pt x="1921" y="1813"/>
                </a:lnTo>
                <a:lnTo>
                  <a:pt x="1921" y="1814"/>
                </a:lnTo>
                <a:lnTo>
                  <a:pt x="1920" y="1815"/>
                </a:lnTo>
                <a:lnTo>
                  <a:pt x="1920" y="1816"/>
                </a:lnTo>
                <a:lnTo>
                  <a:pt x="1919" y="1817"/>
                </a:lnTo>
                <a:lnTo>
                  <a:pt x="1918" y="1818"/>
                </a:lnTo>
                <a:lnTo>
                  <a:pt x="1918" y="1819"/>
                </a:lnTo>
                <a:lnTo>
                  <a:pt x="1917" y="1819"/>
                </a:lnTo>
                <a:lnTo>
                  <a:pt x="1917" y="1820"/>
                </a:lnTo>
                <a:lnTo>
                  <a:pt x="1916" y="1821"/>
                </a:lnTo>
                <a:lnTo>
                  <a:pt x="1915" y="1822"/>
                </a:lnTo>
                <a:lnTo>
                  <a:pt x="1915" y="1823"/>
                </a:lnTo>
                <a:lnTo>
                  <a:pt x="1914" y="1823"/>
                </a:lnTo>
                <a:lnTo>
                  <a:pt x="1914" y="1824"/>
                </a:lnTo>
                <a:lnTo>
                  <a:pt x="1913" y="1824"/>
                </a:lnTo>
                <a:lnTo>
                  <a:pt x="1912" y="1825"/>
                </a:lnTo>
                <a:lnTo>
                  <a:pt x="1911" y="1825"/>
                </a:lnTo>
                <a:lnTo>
                  <a:pt x="1912" y="1826"/>
                </a:lnTo>
                <a:lnTo>
                  <a:pt x="1913" y="1827"/>
                </a:lnTo>
                <a:lnTo>
                  <a:pt x="1914" y="1827"/>
                </a:lnTo>
                <a:lnTo>
                  <a:pt x="1914" y="1828"/>
                </a:lnTo>
                <a:lnTo>
                  <a:pt x="1916" y="1830"/>
                </a:lnTo>
                <a:lnTo>
                  <a:pt x="1917" y="1832"/>
                </a:lnTo>
                <a:lnTo>
                  <a:pt x="1918" y="1833"/>
                </a:lnTo>
                <a:lnTo>
                  <a:pt x="1918" y="1834"/>
                </a:lnTo>
                <a:lnTo>
                  <a:pt x="1919" y="1835"/>
                </a:lnTo>
                <a:lnTo>
                  <a:pt x="1920" y="1837"/>
                </a:lnTo>
                <a:lnTo>
                  <a:pt x="1920" y="1837"/>
                </a:lnTo>
                <a:lnTo>
                  <a:pt x="1921" y="1839"/>
                </a:lnTo>
                <a:lnTo>
                  <a:pt x="1921" y="1843"/>
                </a:lnTo>
                <a:lnTo>
                  <a:pt x="1920" y="1847"/>
                </a:lnTo>
                <a:lnTo>
                  <a:pt x="1920" y="1850"/>
                </a:lnTo>
                <a:lnTo>
                  <a:pt x="1919" y="1852"/>
                </a:lnTo>
                <a:lnTo>
                  <a:pt x="1918" y="1856"/>
                </a:lnTo>
                <a:lnTo>
                  <a:pt x="1917" y="1858"/>
                </a:lnTo>
                <a:lnTo>
                  <a:pt x="1916" y="1861"/>
                </a:lnTo>
                <a:lnTo>
                  <a:pt x="1915" y="1862"/>
                </a:lnTo>
                <a:lnTo>
                  <a:pt x="1914" y="1862"/>
                </a:lnTo>
                <a:lnTo>
                  <a:pt x="1915" y="1864"/>
                </a:lnTo>
                <a:lnTo>
                  <a:pt x="1916" y="1868"/>
                </a:lnTo>
                <a:lnTo>
                  <a:pt x="1916" y="1870"/>
                </a:lnTo>
                <a:lnTo>
                  <a:pt x="1916" y="1873"/>
                </a:lnTo>
                <a:lnTo>
                  <a:pt x="1915" y="1876"/>
                </a:lnTo>
                <a:lnTo>
                  <a:pt x="1916" y="1877"/>
                </a:lnTo>
                <a:lnTo>
                  <a:pt x="1916" y="1878"/>
                </a:lnTo>
                <a:lnTo>
                  <a:pt x="1916" y="1879"/>
                </a:lnTo>
                <a:lnTo>
                  <a:pt x="1916" y="1882"/>
                </a:lnTo>
                <a:lnTo>
                  <a:pt x="1916" y="1886"/>
                </a:lnTo>
                <a:lnTo>
                  <a:pt x="1917" y="1889"/>
                </a:lnTo>
                <a:lnTo>
                  <a:pt x="1917" y="1891"/>
                </a:lnTo>
                <a:lnTo>
                  <a:pt x="1917" y="1893"/>
                </a:lnTo>
                <a:lnTo>
                  <a:pt x="1915" y="1901"/>
                </a:lnTo>
                <a:lnTo>
                  <a:pt x="1915" y="1903"/>
                </a:lnTo>
                <a:lnTo>
                  <a:pt x="1913" y="1906"/>
                </a:lnTo>
                <a:lnTo>
                  <a:pt x="1911" y="1909"/>
                </a:lnTo>
                <a:lnTo>
                  <a:pt x="1910" y="1911"/>
                </a:lnTo>
                <a:lnTo>
                  <a:pt x="1908" y="1913"/>
                </a:lnTo>
                <a:lnTo>
                  <a:pt x="1908" y="1914"/>
                </a:lnTo>
                <a:lnTo>
                  <a:pt x="1908" y="1915"/>
                </a:lnTo>
                <a:lnTo>
                  <a:pt x="1907" y="1917"/>
                </a:lnTo>
                <a:lnTo>
                  <a:pt x="1907" y="1918"/>
                </a:lnTo>
                <a:lnTo>
                  <a:pt x="1905" y="1920"/>
                </a:lnTo>
                <a:lnTo>
                  <a:pt x="1904" y="1923"/>
                </a:lnTo>
                <a:lnTo>
                  <a:pt x="1903" y="1924"/>
                </a:lnTo>
                <a:lnTo>
                  <a:pt x="1902" y="1925"/>
                </a:lnTo>
                <a:lnTo>
                  <a:pt x="1902" y="1927"/>
                </a:lnTo>
                <a:lnTo>
                  <a:pt x="1901" y="1931"/>
                </a:lnTo>
                <a:lnTo>
                  <a:pt x="1900" y="1933"/>
                </a:lnTo>
                <a:lnTo>
                  <a:pt x="1899" y="1936"/>
                </a:lnTo>
                <a:lnTo>
                  <a:pt x="1896" y="1940"/>
                </a:lnTo>
                <a:lnTo>
                  <a:pt x="1895" y="1943"/>
                </a:lnTo>
                <a:lnTo>
                  <a:pt x="1893" y="1944"/>
                </a:lnTo>
                <a:lnTo>
                  <a:pt x="1891" y="1946"/>
                </a:lnTo>
                <a:lnTo>
                  <a:pt x="1889" y="1948"/>
                </a:lnTo>
                <a:lnTo>
                  <a:pt x="1888" y="1948"/>
                </a:lnTo>
                <a:lnTo>
                  <a:pt x="1884" y="1949"/>
                </a:lnTo>
                <a:lnTo>
                  <a:pt x="1880" y="1950"/>
                </a:lnTo>
                <a:lnTo>
                  <a:pt x="1879" y="1950"/>
                </a:lnTo>
                <a:lnTo>
                  <a:pt x="1875" y="1950"/>
                </a:lnTo>
                <a:lnTo>
                  <a:pt x="1872" y="1951"/>
                </a:lnTo>
                <a:lnTo>
                  <a:pt x="1870" y="1951"/>
                </a:lnTo>
                <a:lnTo>
                  <a:pt x="1868" y="1953"/>
                </a:lnTo>
                <a:lnTo>
                  <a:pt x="1869" y="1955"/>
                </a:lnTo>
                <a:lnTo>
                  <a:pt x="1870" y="1958"/>
                </a:lnTo>
                <a:lnTo>
                  <a:pt x="1870" y="1959"/>
                </a:lnTo>
                <a:lnTo>
                  <a:pt x="1869" y="1960"/>
                </a:lnTo>
                <a:lnTo>
                  <a:pt x="1869" y="1961"/>
                </a:lnTo>
                <a:lnTo>
                  <a:pt x="1871" y="1963"/>
                </a:lnTo>
                <a:lnTo>
                  <a:pt x="1872" y="1966"/>
                </a:lnTo>
                <a:lnTo>
                  <a:pt x="1872" y="1968"/>
                </a:lnTo>
                <a:lnTo>
                  <a:pt x="1873" y="1970"/>
                </a:lnTo>
                <a:lnTo>
                  <a:pt x="1873" y="1974"/>
                </a:lnTo>
                <a:lnTo>
                  <a:pt x="1873" y="1977"/>
                </a:lnTo>
                <a:lnTo>
                  <a:pt x="1873" y="1978"/>
                </a:lnTo>
                <a:lnTo>
                  <a:pt x="1872" y="1979"/>
                </a:lnTo>
                <a:lnTo>
                  <a:pt x="1871" y="1982"/>
                </a:lnTo>
                <a:lnTo>
                  <a:pt x="1870" y="1986"/>
                </a:lnTo>
                <a:lnTo>
                  <a:pt x="1868" y="1989"/>
                </a:lnTo>
                <a:lnTo>
                  <a:pt x="1865" y="1993"/>
                </a:lnTo>
                <a:lnTo>
                  <a:pt x="1863" y="1994"/>
                </a:lnTo>
                <a:lnTo>
                  <a:pt x="1861" y="1996"/>
                </a:lnTo>
                <a:lnTo>
                  <a:pt x="1859" y="1997"/>
                </a:lnTo>
                <a:lnTo>
                  <a:pt x="1857" y="1998"/>
                </a:lnTo>
                <a:lnTo>
                  <a:pt x="1855" y="1999"/>
                </a:lnTo>
                <a:lnTo>
                  <a:pt x="1854" y="2000"/>
                </a:lnTo>
                <a:lnTo>
                  <a:pt x="1851" y="2000"/>
                </a:lnTo>
                <a:lnTo>
                  <a:pt x="1850" y="2000"/>
                </a:lnTo>
                <a:lnTo>
                  <a:pt x="1847" y="2001"/>
                </a:lnTo>
                <a:lnTo>
                  <a:pt x="1843" y="2012"/>
                </a:lnTo>
                <a:lnTo>
                  <a:pt x="1848" y="2022"/>
                </a:lnTo>
                <a:lnTo>
                  <a:pt x="1849" y="2022"/>
                </a:lnTo>
                <a:lnTo>
                  <a:pt x="1851" y="2022"/>
                </a:lnTo>
                <a:lnTo>
                  <a:pt x="1852" y="2023"/>
                </a:lnTo>
                <a:lnTo>
                  <a:pt x="1854" y="2024"/>
                </a:lnTo>
                <a:lnTo>
                  <a:pt x="1856" y="2025"/>
                </a:lnTo>
                <a:lnTo>
                  <a:pt x="1857" y="2026"/>
                </a:lnTo>
                <a:lnTo>
                  <a:pt x="1859" y="2027"/>
                </a:lnTo>
                <a:lnTo>
                  <a:pt x="1860" y="2029"/>
                </a:lnTo>
                <a:lnTo>
                  <a:pt x="1862" y="2031"/>
                </a:lnTo>
                <a:lnTo>
                  <a:pt x="1863" y="2032"/>
                </a:lnTo>
                <a:lnTo>
                  <a:pt x="1865" y="2035"/>
                </a:lnTo>
                <a:lnTo>
                  <a:pt x="1865" y="2036"/>
                </a:lnTo>
                <a:lnTo>
                  <a:pt x="1866" y="2038"/>
                </a:lnTo>
                <a:lnTo>
                  <a:pt x="1866" y="2042"/>
                </a:lnTo>
                <a:lnTo>
                  <a:pt x="1866" y="2045"/>
                </a:lnTo>
                <a:lnTo>
                  <a:pt x="1865" y="2049"/>
                </a:lnTo>
                <a:lnTo>
                  <a:pt x="1863" y="2054"/>
                </a:lnTo>
                <a:lnTo>
                  <a:pt x="1861" y="2057"/>
                </a:lnTo>
                <a:lnTo>
                  <a:pt x="1857" y="2060"/>
                </a:lnTo>
                <a:lnTo>
                  <a:pt x="1854" y="2063"/>
                </a:lnTo>
                <a:lnTo>
                  <a:pt x="1848" y="2066"/>
                </a:lnTo>
                <a:lnTo>
                  <a:pt x="1848" y="2070"/>
                </a:lnTo>
                <a:lnTo>
                  <a:pt x="1848" y="2074"/>
                </a:lnTo>
                <a:lnTo>
                  <a:pt x="1848" y="2077"/>
                </a:lnTo>
                <a:lnTo>
                  <a:pt x="1847" y="2080"/>
                </a:lnTo>
                <a:lnTo>
                  <a:pt x="1847" y="2084"/>
                </a:lnTo>
                <a:lnTo>
                  <a:pt x="1847" y="2087"/>
                </a:lnTo>
                <a:lnTo>
                  <a:pt x="1846" y="2090"/>
                </a:lnTo>
                <a:lnTo>
                  <a:pt x="1844" y="2094"/>
                </a:lnTo>
                <a:lnTo>
                  <a:pt x="1844" y="2096"/>
                </a:lnTo>
                <a:lnTo>
                  <a:pt x="1843" y="2099"/>
                </a:lnTo>
                <a:lnTo>
                  <a:pt x="1843" y="2101"/>
                </a:lnTo>
                <a:lnTo>
                  <a:pt x="1842" y="2105"/>
                </a:lnTo>
                <a:lnTo>
                  <a:pt x="1841" y="2107"/>
                </a:lnTo>
                <a:lnTo>
                  <a:pt x="1841" y="2110"/>
                </a:lnTo>
                <a:lnTo>
                  <a:pt x="1840" y="2113"/>
                </a:lnTo>
                <a:lnTo>
                  <a:pt x="1840" y="2115"/>
                </a:lnTo>
                <a:lnTo>
                  <a:pt x="1840" y="2118"/>
                </a:lnTo>
                <a:lnTo>
                  <a:pt x="1839" y="2121"/>
                </a:lnTo>
                <a:lnTo>
                  <a:pt x="1838" y="2122"/>
                </a:lnTo>
                <a:lnTo>
                  <a:pt x="1837" y="2124"/>
                </a:lnTo>
                <a:lnTo>
                  <a:pt x="1834" y="2130"/>
                </a:lnTo>
                <a:lnTo>
                  <a:pt x="1833" y="2132"/>
                </a:lnTo>
                <a:lnTo>
                  <a:pt x="1832" y="2132"/>
                </a:lnTo>
                <a:lnTo>
                  <a:pt x="1832" y="2133"/>
                </a:lnTo>
                <a:lnTo>
                  <a:pt x="1832" y="2134"/>
                </a:lnTo>
                <a:lnTo>
                  <a:pt x="1831" y="2135"/>
                </a:lnTo>
                <a:lnTo>
                  <a:pt x="1830" y="2138"/>
                </a:lnTo>
                <a:lnTo>
                  <a:pt x="1829" y="2141"/>
                </a:lnTo>
                <a:lnTo>
                  <a:pt x="1828" y="2144"/>
                </a:lnTo>
                <a:lnTo>
                  <a:pt x="1827" y="2149"/>
                </a:lnTo>
                <a:lnTo>
                  <a:pt x="1826" y="2151"/>
                </a:lnTo>
                <a:lnTo>
                  <a:pt x="1828" y="2151"/>
                </a:lnTo>
                <a:lnTo>
                  <a:pt x="1830" y="2152"/>
                </a:lnTo>
                <a:lnTo>
                  <a:pt x="1833" y="2153"/>
                </a:lnTo>
                <a:lnTo>
                  <a:pt x="1836" y="2154"/>
                </a:lnTo>
                <a:lnTo>
                  <a:pt x="1837" y="2155"/>
                </a:lnTo>
                <a:lnTo>
                  <a:pt x="1838" y="2155"/>
                </a:lnTo>
                <a:lnTo>
                  <a:pt x="1839" y="2156"/>
                </a:lnTo>
                <a:lnTo>
                  <a:pt x="1840" y="2157"/>
                </a:lnTo>
                <a:lnTo>
                  <a:pt x="1840" y="2158"/>
                </a:lnTo>
                <a:lnTo>
                  <a:pt x="1841" y="2159"/>
                </a:lnTo>
                <a:lnTo>
                  <a:pt x="1844" y="2162"/>
                </a:lnTo>
                <a:lnTo>
                  <a:pt x="1846" y="2165"/>
                </a:lnTo>
                <a:lnTo>
                  <a:pt x="1848" y="2168"/>
                </a:lnTo>
                <a:lnTo>
                  <a:pt x="1849" y="2172"/>
                </a:lnTo>
                <a:lnTo>
                  <a:pt x="1848" y="2173"/>
                </a:lnTo>
                <a:lnTo>
                  <a:pt x="1849" y="2173"/>
                </a:lnTo>
                <a:lnTo>
                  <a:pt x="1849" y="2175"/>
                </a:lnTo>
                <a:lnTo>
                  <a:pt x="1850" y="2177"/>
                </a:lnTo>
                <a:lnTo>
                  <a:pt x="1850" y="2178"/>
                </a:lnTo>
                <a:lnTo>
                  <a:pt x="1840" y="2178"/>
                </a:lnTo>
                <a:lnTo>
                  <a:pt x="1839" y="2178"/>
                </a:lnTo>
                <a:lnTo>
                  <a:pt x="1838" y="2178"/>
                </a:lnTo>
                <a:lnTo>
                  <a:pt x="1825" y="2178"/>
                </a:lnTo>
                <a:lnTo>
                  <a:pt x="1825" y="2180"/>
                </a:lnTo>
                <a:lnTo>
                  <a:pt x="1814" y="2180"/>
                </a:lnTo>
                <a:lnTo>
                  <a:pt x="1813" y="2180"/>
                </a:lnTo>
                <a:lnTo>
                  <a:pt x="1812" y="2180"/>
                </a:lnTo>
                <a:lnTo>
                  <a:pt x="1811" y="2180"/>
                </a:lnTo>
                <a:lnTo>
                  <a:pt x="1810" y="2180"/>
                </a:lnTo>
                <a:lnTo>
                  <a:pt x="1809" y="2180"/>
                </a:lnTo>
                <a:lnTo>
                  <a:pt x="1808" y="2180"/>
                </a:lnTo>
                <a:lnTo>
                  <a:pt x="1807" y="2180"/>
                </a:lnTo>
                <a:lnTo>
                  <a:pt x="1806" y="2180"/>
                </a:lnTo>
                <a:lnTo>
                  <a:pt x="1805" y="2180"/>
                </a:lnTo>
                <a:lnTo>
                  <a:pt x="1804" y="2180"/>
                </a:lnTo>
                <a:lnTo>
                  <a:pt x="1802" y="2180"/>
                </a:lnTo>
                <a:lnTo>
                  <a:pt x="1800" y="2180"/>
                </a:lnTo>
                <a:lnTo>
                  <a:pt x="1799" y="2180"/>
                </a:lnTo>
                <a:lnTo>
                  <a:pt x="1797" y="2179"/>
                </a:lnTo>
                <a:lnTo>
                  <a:pt x="1795" y="2178"/>
                </a:lnTo>
                <a:lnTo>
                  <a:pt x="1794" y="2178"/>
                </a:lnTo>
                <a:lnTo>
                  <a:pt x="1793" y="2177"/>
                </a:lnTo>
                <a:lnTo>
                  <a:pt x="1792" y="2175"/>
                </a:lnTo>
                <a:lnTo>
                  <a:pt x="1791" y="2174"/>
                </a:lnTo>
                <a:lnTo>
                  <a:pt x="1790" y="2173"/>
                </a:lnTo>
                <a:lnTo>
                  <a:pt x="1789" y="2172"/>
                </a:lnTo>
                <a:lnTo>
                  <a:pt x="1788" y="2172"/>
                </a:lnTo>
                <a:lnTo>
                  <a:pt x="1787" y="2172"/>
                </a:lnTo>
                <a:lnTo>
                  <a:pt x="1786" y="2172"/>
                </a:lnTo>
                <a:lnTo>
                  <a:pt x="1785" y="2172"/>
                </a:lnTo>
                <a:lnTo>
                  <a:pt x="1784" y="2173"/>
                </a:lnTo>
                <a:lnTo>
                  <a:pt x="1783" y="2173"/>
                </a:lnTo>
                <a:lnTo>
                  <a:pt x="1780" y="2174"/>
                </a:lnTo>
                <a:lnTo>
                  <a:pt x="1779" y="2174"/>
                </a:lnTo>
                <a:lnTo>
                  <a:pt x="1778" y="2174"/>
                </a:lnTo>
                <a:lnTo>
                  <a:pt x="1777" y="2174"/>
                </a:lnTo>
                <a:lnTo>
                  <a:pt x="1776" y="2174"/>
                </a:lnTo>
                <a:lnTo>
                  <a:pt x="1775" y="2174"/>
                </a:lnTo>
                <a:lnTo>
                  <a:pt x="1774" y="2174"/>
                </a:lnTo>
                <a:lnTo>
                  <a:pt x="1773" y="2174"/>
                </a:lnTo>
                <a:lnTo>
                  <a:pt x="1772" y="2174"/>
                </a:lnTo>
                <a:lnTo>
                  <a:pt x="1771" y="2174"/>
                </a:lnTo>
                <a:lnTo>
                  <a:pt x="1770" y="2174"/>
                </a:lnTo>
                <a:lnTo>
                  <a:pt x="1770" y="2173"/>
                </a:lnTo>
                <a:lnTo>
                  <a:pt x="1769" y="2173"/>
                </a:lnTo>
                <a:lnTo>
                  <a:pt x="1768" y="2173"/>
                </a:lnTo>
                <a:lnTo>
                  <a:pt x="1768" y="2174"/>
                </a:lnTo>
                <a:lnTo>
                  <a:pt x="1767" y="2174"/>
                </a:lnTo>
                <a:lnTo>
                  <a:pt x="1767" y="2175"/>
                </a:lnTo>
                <a:lnTo>
                  <a:pt x="1767" y="2176"/>
                </a:lnTo>
                <a:lnTo>
                  <a:pt x="1767" y="2177"/>
                </a:lnTo>
                <a:lnTo>
                  <a:pt x="1768" y="2178"/>
                </a:lnTo>
                <a:lnTo>
                  <a:pt x="1768" y="2179"/>
                </a:lnTo>
                <a:lnTo>
                  <a:pt x="1768" y="2180"/>
                </a:lnTo>
                <a:lnTo>
                  <a:pt x="1767" y="2181"/>
                </a:lnTo>
                <a:lnTo>
                  <a:pt x="1766" y="2181"/>
                </a:lnTo>
                <a:lnTo>
                  <a:pt x="1765" y="2181"/>
                </a:lnTo>
                <a:lnTo>
                  <a:pt x="1764" y="2181"/>
                </a:lnTo>
                <a:lnTo>
                  <a:pt x="1763" y="2181"/>
                </a:lnTo>
                <a:lnTo>
                  <a:pt x="1763" y="2180"/>
                </a:lnTo>
                <a:lnTo>
                  <a:pt x="1763" y="2179"/>
                </a:lnTo>
                <a:lnTo>
                  <a:pt x="1762" y="2179"/>
                </a:lnTo>
                <a:lnTo>
                  <a:pt x="1762" y="2178"/>
                </a:lnTo>
                <a:lnTo>
                  <a:pt x="1762" y="2177"/>
                </a:lnTo>
                <a:lnTo>
                  <a:pt x="1761" y="2177"/>
                </a:lnTo>
                <a:lnTo>
                  <a:pt x="1760" y="2177"/>
                </a:lnTo>
                <a:lnTo>
                  <a:pt x="1759" y="2177"/>
                </a:lnTo>
                <a:lnTo>
                  <a:pt x="1759" y="2178"/>
                </a:lnTo>
                <a:lnTo>
                  <a:pt x="1758" y="2178"/>
                </a:lnTo>
                <a:lnTo>
                  <a:pt x="1758" y="2179"/>
                </a:lnTo>
                <a:lnTo>
                  <a:pt x="1758" y="2179"/>
                </a:lnTo>
                <a:lnTo>
                  <a:pt x="1758" y="2180"/>
                </a:lnTo>
                <a:lnTo>
                  <a:pt x="1757" y="2180"/>
                </a:lnTo>
                <a:lnTo>
                  <a:pt x="1755" y="2180"/>
                </a:lnTo>
                <a:lnTo>
                  <a:pt x="1755" y="2179"/>
                </a:lnTo>
                <a:lnTo>
                  <a:pt x="1755" y="2178"/>
                </a:lnTo>
                <a:lnTo>
                  <a:pt x="1755" y="2177"/>
                </a:lnTo>
                <a:lnTo>
                  <a:pt x="1754" y="2177"/>
                </a:lnTo>
                <a:lnTo>
                  <a:pt x="1753" y="2177"/>
                </a:lnTo>
                <a:lnTo>
                  <a:pt x="1753" y="2176"/>
                </a:lnTo>
                <a:lnTo>
                  <a:pt x="1752" y="2176"/>
                </a:lnTo>
                <a:lnTo>
                  <a:pt x="1752" y="2175"/>
                </a:lnTo>
                <a:lnTo>
                  <a:pt x="1751" y="2175"/>
                </a:lnTo>
                <a:lnTo>
                  <a:pt x="1750" y="2175"/>
                </a:lnTo>
                <a:lnTo>
                  <a:pt x="1749" y="2175"/>
                </a:lnTo>
                <a:lnTo>
                  <a:pt x="1748" y="2175"/>
                </a:lnTo>
                <a:lnTo>
                  <a:pt x="1747" y="2175"/>
                </a:lnTo>
                <a:lnTo>
                  <a:pt x="1747" y="2174"/>
                </a:lnTo>
                <a:lnTo>
                  <a:pt x="1746" y="2174"/>
                </a:lnTo>
                <a:lnTo>
                  <a:pt x="1745" y="2174"/>
                </a:lnTo>
                <a:lnTo>
                  <a:pt x="1744" y="2174"/>
                </a:lnTo>
                <a:lnTo>
                  <a:pt x="1744" y="2175"/>
                </a:lnTo>
                <a:lnTo>
                  <a:pt x="1743" y="2175"/>
                </a:lnTo>
                <a:lnTo>
                  <a:pt x="1743" y="2176"/>
                </a:lnTo>
                <a:lnTo>
                  <a:pt x="1742" y="2176"/>
                </a:lnTo>
                <a:lnTo>
                  <a:pt x="1742" y="2177"/>
                </a:lnTo>
                <a:lnTo>
                  <a:pt x="1741" y="2177"/>
                </a:lnTo>
                <a:lnTo>
                  <a:pt x="1740" y="2177"/>
                </a:lnTo>
                <a:lnTo>
                  <a:pt x="1740" y="2176"/>
                </a:lnTo>
                <a:lnTo>
                  <a:pt x="1740" y="2175"/>
                </a:lnTo>
                <a:lnTo>
                  <a:pt x="1740" y="2173"/>
                </a:lnTo>
                <a:lnTo>
                  <a:pt x="1740" y="2172"/>
                </a:lnTo>
                <a:lnTo>
                  <a:pt x="1739" y="2171"/>
                </a:lnTo>
                <a:lnTo>
                  <a:pt x="1738" y="2171"/>
                </a:lnTo>
                <a:lnTo>
                  <a:pt x="1737" y="2171"/>
                </a:lnTo>
                <a:lnTo>
                  <a:pt x="1736" y="2172"/>
                </a:lnTo>
                <a:lnTo>
                  <a:pt x="1736" y="2173"/>
                </a:lnTo>
                <a:lnTo>
                  <a:pt x="1736" y="2174"/>
                </a:lnTo>
                <a:lnTo>
                  <a:pt x="1736" y="2175"/>
                </a:lnTo>
                <a:lnTo>
                  <a:pt x="1736" y="2176"/>
                </a:lnTo>
                <a:lnTo>
                  <a:pt x="1736" y="2177"/>
                </a:lnTo>
                <a:lnTo>
                  <a:pt x="1736" y="2178"/>
                </a:lnTo>
                <a:lnTo>
                  <a:pt x="1735" y="2178"/>
                </a:lnTo>
                <a:lnTo>
                  <a:pt x="1734" y="2178"/>
                </a:lnTo>
                <a:lnTo>
                  <a:pt x="1733" y="2178"/>
                </a:lnTo>
                <a:lnTo>
                  <a:pt x="1733" y="2177"/>
                </a:lnTo>
                <a:lnTo>
                  <a:pt x="1733" y="2176"/>
                </a:lnTo>
                <a:lnTo>
                  <a:pt x="1732" y="2175"/>
                </a:lnTo>
                <a:lnTo>
                  <a:pt x="1731" y="2175"/>
                </a:lnTo>
                <a:lnTo>
                  <a:pt x="1730" y="2175"/>
                </a:lnTo>
                <a:lnTo>
                  <a:pt x="1729" y="2175"/>
                </a:lnTo>
                <a:lnTo>
                  <a:pt x="1728" y="2175"/>
                </a:lnTo>
                <a:lnTo>
                  <a:pt x="1728" y="2174"/>
                </a:lnTo>
                <a:lnTo>
                  <a:pt x="1728" y="2173"/>
                </a:lnTo>
                <a:lnTo>
                  <a:pt x="1728" y="2172"/>
                </a:lnTo>
                <a:lnTo>
                  <a:pt x="1729" y="2172"/>
                </a:lnTo>
                <a:lnTo>
                  <a:pt x="1729" y="2171"/>
                </a:lnTo>
                <a:lnTo>
                  <a:pt x="1729" y="2170"/>
                </a:lnTo>
                <a:lnTo>
                  <a:pt x="1729" y="2169"/>
                </a:lnTo>
                <a:lnTo>
                  <a:pt x="1728" y="2169"/>
                </a:lnTo>
                <a:lnTo>
                  <a:pt x="1728" y="2168"/>
                </a:lnTo>
                <a:lnTo>
                  <a:pt x="1727" y="2168"/>
                </a:lnTo>
                <a:lnTo>
                  <a:pt x="1726" y="2168"/>
                </a:lnTo>
                <a:lnTo>
                  <a:pt x="1725" y="2168"/>
                </a:lnTo>
                <a:lnTo>
                  <a:pt x="1725" y="2169"/>
                </a:lnTo>
                <a:lnTo>
                  <a:pt x="1725" y="2170"/>
                </a:lnTo>
                <a:lnTo>
                  <a:pt x="1725" y="2171"/>
                </a:lnTo>
                <a:lnTo>
                  <a:pt x="1725" y="2172"/>
                </a:lnTo>
                <a:lnTo>
                  <a:pt x="1724" y="2172"/>
                </a:lnTo>
                <a:lnTo>
                  <a:pt x="1723" y="2171"/>
                </a:lnTo>
                <a:lnTo>
                  <a:pt x="1723" y="2170"/>
                </a:lnTo>
                <a:lnTo>
                  <a:pt x="1723" y="2169"/>
                </a:lnTo>
                <a:lnTo>
                  <a:pt x="1722" y="2169"/>
                </a:lnTo>
                <a:lnTo>
                  <a:pt x="1721" y="2169"/>
                </a:lnTo>
                <a:lnTo>
                  <a:pt x="1721" y="2170"/>
                </a:lnTo>
                <a:lnTo>
                  <a:pt x="1720" y="2171"/>
                </a:lnTo>
                <a:lnTo>
                  <a:pt x="1720" y="2172"/>
                </a:lnTo>
                <a:lnTo>
                  <a:pt x="1719" y="2172"/>
                </a:lnTo>
                <a:lnTo>
                  <a:pt x="1718" y="2172"/>
                </a:lnTo>
                <a:lnTo>
                  <a:pt x="1717" y="2173"/>
                </a:lnTo>
                <a:lnTo>
                  <a:pt x="1717" y="2173"/>
                </a:lnTo>
                <a:lnTo>
                  <a:pt x="1717" y="2172"/>
                </a:lnTo>
                <a:lnTo>
                  <a:pt x="1716" y="2172"/>
                </a:lnTo>
                <a:lnTo>
                  <a:pt x="1715" y="2171"/>
                </a:lnTo>
                <a:lnTo>
                  <a:pt x="1715" y="2170"/>
                </a:lnTo>
                <a:lnTo>
                  <a:pt x="1715" y="2169"/>
                </a:lnTo>
                <a:lnTo>
                  <a:pt x="1715" y="2168"/>
                </a:lnTo>
                <a:lnTo>
                  <a:pt x="1715" y="2167"/>
                </a:lnTo>
                <a:lnTo>
                  <a:pt x="1716" y="2167"/>
                </a:lnTo>
                <a:lnTo>
                  <a:pt x="1716" y="2166"/>
                </a:lnTo>
                <a:lnTo>
                  <a:pt x="1716" y="2165"/>
                </a:lnTo>
                <a:lnTo>
                  <a:pt x="1716" y="2165"/>
                </a:lnTo>
                <a:lnTo>
                  <a:pt x="1715" y="2165"/>
                </a:lnTo>
                <a:lnTo>
                  <a:pt x="1714" y="2165"/>
                </a:lnTo>
                <a:lnTo>
                  <a:pt x="1713" y="2165"/>
                </a:lnTo>
                <a:lnTo>
                  <a:pt x="1713" y="2165"/>
                </a:lnTo>
                <a:lnTo>
                  <a:pt x="1712" y="2165"/>
                </a:lnTo>
                <a:lnTo>
                  <a:pt x="1711" y="2165"/>
                </a:lnTo>
                <a:lnTo>
                  <a:pt x="1711" y="2165"/>
                </a:lnTo>
                <a:lnTo>
                  <a:pt x="1711" y="2164"/>
                </a:lnTo>
                <a:lnTo>
                  <a:pt x="1711" y="2163"/>
                </a:lnTo>
                <a:lnTo>
                  <a:pt x="1712" y="2163"/>
                </a:lnTo>
                <a:lnTo>
                  <a:pt x="1712" y="2162"/>
                </a:lnTo>
                <a:lnTo>
                  <a:pt x="1712" y="2161"/>
                </a:lnTo>
                <a:lnTo>
                  <a:pt x="1712" y="2160"/>
                </a:lnTo>
                <a:lnTo>
                  <a:pt x="1711" y="2160"/>
                </a:lnTo>
                <a:lnTo>
                  <a:pt x="1710" y="2160"/>
                </a:lnTo>
                <a:lnTo>
                  <a:pt x="1709" y="2160"/>
                </a:lnTo>
                <a:lnTo>
                  <a:pt x="1709" y="2161"/>
                </a:lnTo>
                <a:lnTo>
                  <a:pt x="1708" y="2161"/>
                </a:lnTo>
                <a:lnTo>
                  <a:pt x="1707" y="2161"/>
                </a:lnTo>
                <a:lnTo>
                  <a:pt x="1706" y="2161"/>
                </a:lnTo>
                <a:lnTo>
                  <a:pt x="1705" y="2161"/>
                </a:lnTo>
                <a:lnTo>
                  <a:pt x="1704" y="2162"/>
                </a:lnTo>
                <a:lnTo>
                  <a:pt x="1703" y="2162"/>
                </a:lnTo>
                <a:lnTo>
                  <a:pt x="1702" y="2162"/>
                </a:lnTo>
                <a:lnTo>
                  <a:pt x="1702" y="2163"/>
                </a:lnTo>
                <a:lnTo>
                  <a:pt x="1702" y="2164"/>
                </a:lnTo>
                <a:lnTo>
                  <a:pt x="1702" y="2165"/>
                </a:lnTo>
                <a:lnTo>
                  <a:pt x="1703" y="2165"/>
                </a:lnTo>
                <a:lnTo>
                  <a:pt x="1704" y="2165"/>
                </a:lnTo>
                <a:lnTo>
                  <a:pt x="1704" y="2164"/>
                </a:lnTo>
                <a:lnTo>
                  <a:pt x="1705" y="2164"/>
                </a:lnTo>
                <a:lnTo>
                  <a:pt x="1705" y="2163"/>
                </a:lnTo>
                <a:lnTo>
                  <a:pt x="1706" y="2163"/>
                </a:lnTo>
                <a:lnTo>
                  <a:pt x="1707" y="2163"/>
                </a:lnTo>
                <a:lnTo>
                  <a:pt x="1708" y="2164"/>
                </a:lnTo>
                <a:lnTo>
                  <a:pt x="1708" y="2165"/>
                </a:lnTo>
                <a:lnTo>
                  <a:pt x="1708" y="2165"/>
                </a:lnTo>
                <a:lnTo>
                  <a:pt x="1708" y="2166"/>
                </a:lnTo>
                <a:lnTo>
                  <a:pt x="1707" y="2166"/>
                </a:lnTo>
                <a:lnTo>
                  <a:pt x="1707" y="2167"/>
                </a:lnTo>
                <a:lnTo>
                  <a:pt x="1706" y="2167"/>
                </a:lnTo>
                <a:lnTo>
                  <a:pt x="1705" y="2167"/>
                </a:lnTo>
                <a:lnTo>
                  <a:pt x="1705" y="2166"/>
                </a:lnTo>
                <a:lnTo>
                  <a:pt x="1704" y="2166"/>
                </a:lnTo>
                <a:lnTo>
                  <a:pt x="1703" y="2165"/>
                </a:lnTo>
                <a:lnTo>
                  <a:pt x="1702" y="2165"/>
                </a:lnTo>
                <a:lnTo>
                  <a:pt x="1702" y="2166"/>
                </a:lnTo>
                <a:lnTo>
                  <a:pt x="1701" y="2166"/>
                </a:lnTo>
                <a:lnTo>
                  <a:pt x="1700" y="2166"/>
                </a:lnTo>
                <a:lnTo>
                  <a:pt x="1699" y="2166"/>
                </a:lnTo>
                <a:lnTo>
                  <a:pt x="1699" y="2165"/>
                </a:lnTo>
                <a:lnTo>
                  <a:pt x="1698" y="2165"/>
                </a:lnTo>
                <a:lnTo>
                  <a:pt x="1698" y="2165"/>
                </a:lnTo>
                <a:lnTo>
                  <a:pt x="1698" y="2164"/>
                </a:lnTo>
                <a:lnTo>
                  <a:pt x="1697" y="2164"/>
                </a:lnTo>
                <a:lnTo>
                  <a:pt x="1697" y="2163"/>
                </a:lnTo>
                <a:lnTo>
                  <a:pt x="1696" y="2163"/>
                </a:lnTo>
                <a:lnTo>
                  <a:pt x="1695" y="2164"/>
                </a:lnTo>
                <a:lnTo>
                  <a:pt x="1694" y="2165"/>
                </a:lnTo>
                <a:lnTo>
                  <a:pt x="1693" y="2165"/>
                </a:lnTo>
                <a:lnTo>
                  <a:pt x="1692" y="2165"/>
                </a:lnTo>
                <a:lnTo>
                  <a:pt x="1691" y="2164"/>
                </a:lnTo>
                <a:lnTo>
                  <a:pt x="1690" y="2164"/>
                </a:lnTo>
                <a:lnTo>
                  <a:pt x="1689" y="2164"/>
                </a:lnTo>
                <a:lnTo>
                  <a:pt x="1688" y="2164"/>
                </a:lnTo>
                <a:lnTo>
                  <a:pt x="1687" y="2164"/>
                </a:lnTo>
                <a:lnTo>
                  <a:pt x="1687" y="2165"/>
                </a:lnTo>
                <a:lnTo>
                  <a:pt x="1686" y="2165"/>
                </a:lnTo>
                <a:lnTo>
                  <a:pt x="1685" y="2165"/>
                </a:lnTo>
                <a:lnTo>
                  <a:pt x="1684" y="2165"/>
                </a:lnTo>
                <a:lnTo>
                  <a:pt x="1684" y="2164"/>
                </a:lnTo>
                <a:lnTo>
                  <a:pt x="1683" y="2164"/>
                </a:lnTo>
                <a:lnTo>
                  <a:pt x="1682" y="2164"/>
                </a:lnTo>
                <a:lnTo>
                  <a:pt x="1681" y="2164"/>
                </a:lnTo>
                <a:lnTo>
                  <a:pt x="1681" y="2163"/>
                </a:lnTo>
                <a:lnTo>
                  <a:pt x="1680" y="2163"/>
                </a:lnTo>
                <a:lnTo>
                  <a:pt x="1679" y="2163"/>
                </a:lnTo>
                <a:lnTo>
                  <a:pt x="1679" y="2162"/>
                </a:lnTo>
                <a:lnTo>
                  <a:pt x="1679" y="2161"/>
                </a:lnTo>
                <a:lnTo>
                  <a:pt x="1680" y="2161"/>
                </a:lnTo>
                <a:lnTo>
                  <a:pt x="1680" y="2160"/>
                </a:lnTo>
                <a:lnTo>
                  <a:pt x="1679" y="2160"/>
                </a:lnTo>
                <a:lnTo>
                  <a:pt x="1679" y="2159"/>
                </a:lnTo>
                <a:lnTo>
                  <a:pt x="1678" y="2159"/>
                </a:lnTo>
                <a:lnTo>
                  <a:pt x="1677" y="2159"/>
                </a:lnTo>
                <a:lnTo>
                  <a:pt x="1676" y="2159"/>
                </a:lnTo>
                <a:lnTo>
                  <a:pt x="1676" y="2158"/>
                </a:lnTo>
                <a:lnTo>
                  <a:pt x="1676" y="2157"/>
                </a:lnTo>
                <a:lnTo>
                  <a:pt x="1676" y="2156"/>
                </a:lnTo>
                <a:lnTo>
                  <a:pt x="1676" y="2156"/>
                </a:lnTo>
                <a:lnTo>
                  <a:pt x="1676" y="2155"/>
                </a:lnTo>
                <a:lnTo>
                  <a:pt x="1676" y="2155"/>
                </a:lnTo>
                <a:lnTo>
                  <a:pt x="1676" y="2154"/>
                </a:lnTo>
                <a:lnTo>
                  <a:pt x="1675" y="2154"/>
                </a:lnTo>
                <a:lnTo>
                  <a:pt x="1674" y="2154"/>
                </a:lnTo>
                <a:lnTo>
                  <a:pt x="1672" y="2154"/>
                </a:lnTo>
                <a:lnTo>
                  <a:pt x="1670" y="2153"/>
                </a:lnTo>
                <a:lnTo>
                  <a:pt x="1669" y="2152"/>
                </a:lnTo>
                <a:lnTo>
                  <a:pt x="1668" y="2152"/>
                </a:lnTo>
                <a:lnTo>
                  <a:pt x="1668" y="2151"/>
                </a:lnTo>
                <a:lnTo>
                  <a:pt x="1667" y="2150"/>
                </a:lnTo>
                <a:lnTo>
                  <a:pt x="1667" y="2149"/>
                </a:lnTo>
                <a:lnTo>
                  <a:pt x="1666" y="2149"/>
                </a:lnTo>
                <a:lnTo>
                  <a:pt x="1664" y="2149"/>
                </a:lnTo>
                <a:lnTo>
                  <a:pt x="1663" y="2149"/>
                </a:lnTo>
                <a:lnTo>
                  <a:pt x="1663" y="2150"/>
                </a:lnTo>
                <a:lnTo>
                  <a:pt x="1663" y="2151"/>
                </a:lnTo>
                <a:lnTo>
                  <a:pt x="1662" y="2152"/>
                </a:lnTo>
                <a:lnTo>
                  <a:pt x="1662" y="2153"/>
                </a:lnTo>
                <a:lnTo>
                  <a:pt x="1662" y="2154"/>
                </a:lnTo>
                <a:lnTo>
                  <a:pt x="1662" y="2155"/>
                </a:lnTo>
                <a:lnTo>
                  <a:pt x="1663" y="2155"/>
                </a:lnTo>
                <a:lnTo>
                  <a:pt x="1662" y="2156"/>
                </a:lnTo>
                <a:lnTo>
                  <a:pt x="1659" y="2157"/>
                </a:lnTo>
                <a:lnTo>
                  <a:pt x="1658" y="2157"/>
                </a:lnTo>
                <a:lnTo>
                  <a:pt x="1657" y="2157"/>
                </a:lnTo>
                <a:lnTo>
                  <a:pt x="1657" y="2156"/>
                </a:lnTo>
                <a:lnTo>
                  <a:pt x="1657" y="2155"/>
                </a:lnTo>
                <a:lnTo>
                  <a:pt x="1657" y="2154"/>
                </a:lnTo>
                <a:lnTo>
                  <a:pt x="1656" y="2153"/>
                </a:lnTo>
                <a:lnTo>
                  <a:pt x="1656" y="2152"/>
                </a:lnTo>
                <a:lnTo>
                  <a:pt x="1657" y="2152"/>
                </a:lnTo>
                <a:lnTo>
                  <a:pt x="1657" y="2151"/>
                </a:lnTo>
                <a:lnTo>
                  <a:pt x="1656" y="2149"/>
                </a:lnTo>
                <a:lnTo>
                  <a:pt x="1654" y="2147"/>
                </a:lnTo>
                <a:lnTo>
                  <a:pt x="1653" y="2145"/>
                </a:lnTo>
                <a:lnTo>
                  <a:pt x="1653" y="2144"/>
                </a:lnTo>
                <a:lnTo>
                  <a:pt x="1652" y="2144"/>
                </a:lnTo>
                <a:lnTo>
                  <a:pt x="1651" y="2144"/>
                </a:lnTo>
                <a:lnTo>
                  <a:pt x="1651" y="2145"/>
                </a:lnTo>
                <a:lnTo>
                  <a:pt x="1651" y="2146"/>
                </a:lnTo>
                <a:lnTo>
                  <a:pt x="1651" y="2147"/>
                </a:lnTo>
                <a:lnTo>
                  <a:pt x="1650" y="2146"/>
                </a:lnTo>
                <a:lnTo>
                  <a:pt x="1649" y="2145"/>
                </a:lnTo>
                <a:lnTo>
                  <a:pt x="1649" y="2144"/>
                </a:lnTo>
                <a:lnTo>
                  <a:pt x="1648" y="2144"/>
                </a:lnTo>
                <a:lnTo>
                  <a:pt x="1648" y="2143"/>
                </a:lnTo>
                <a:lnTo>
                  <a:pt x="1647" y="2143"/>
                </a:lnTo>
                <a:lnTo>
                  <a:pt x="1647" y="2142"/>
                </a:lnTo>
                <a:lnTo>
                  <a:pt x="1646" y="2142"/>
                </a:lnTo>
                <a:lnTo>
                  <a:pt x="1644" y="2142"/>
                </a:lnTo>
                <a:lnTo>
                  <a:pt x="1643" y="2143"/>
                </a:lnTo>
                <a:lnTo>
                  <a:pt x="1641" y="2142"/>
                </a:lnTo>
                <a:lnTo>
                  <a:pt x="1640" y="2143"/>
                </a:lnTo>
                <a:lnTo>
                  <a:pt x="1639" y="2143"/>
                </a:lnTo>
                <a:lnTo>
                  <a:pt x="1639" y="2144"/>
                </a:lnTo>
                <a:lnTo>
                  <a:pt x="1638" y="2144"/>
                </a:lnTo>
                <a:lnTo>
                  <a:pt x="1638" y="2143"/>
                </a:lnTo>
                <a:lnTo>
                  <a:pt x="1637" y="2143"/>
                </a:lnTo>
                <a:lnTo>
                  <a:pt x="1636" y="2143"/>
                </a:lnTo>
                <a:lnTo>
                  <a:pt x="1635" y="2143"/>
                </a:lnTo>
                <a:lnTo>
                  <a:pt x="1635" y="2144"/>
                </a:lnTo>
                <a:lnTo>
                  <a:pt x="1633" y="2144"/>
                </a:lnTo>
                <a:lnTo>
                  <a:pt x="1632" y="2144"/>
                </a:lnTo>
                <a:lnTo>
                  <a:pt x="1632" y="2143"/>
                </a:lnTo>
                <a:lnTo>
                  <a:pt x="1632" y="2142"/>
                </a:lnTo>
                <a:lnTo>
                  <a:pt x="1632" y="2141"/>
                </a:lnTo>
                <a:lnTo>
                  <a:pt x="1631" y="2142"/>
                </a:lnTo>
                <a:lnTo>
                  <a:pt x="1630" y="2142"/>
                </a:lnTo>
                <a:lnTo>
                  <a:pt x="1629" y="2142"/>
                </a:lnTo>
                <a:lnTo>
                  <a:pt x="1627" y="2141"/>
                </a:lnTo>
                <a:lnTo>
                  <a:pt x="1627" y="2140"/>
                </a:lnTo>
                <a:lnTo>
                  <a:pt x="1626" y="2140"/>
                </a:lnTo>
                <a:lnTo>
                  <a:pt x="1624" y="2140"/>
                </a:lnTo>
                <a:lnTo>
                  <a:pt x="1622" y="2141"/>
                </a:lnTo>
                <a:lnTo>
                  <a:pt x="1621" y="2141"/>
                </a:lnTo>
                <a:lnTo>
                  <a:pt x="1619" y="2141"/>
                </a:lnTo>
                <a:lnTo>
                  <a:pt x="1619" y="2140"/>
                </a:lnTo>
                <a:lnTo>
                  <a:pt x="1619" y="2139"/>
                </a:lnTo>
                <a:lnTo>
                  <a:pt x="1618" y="2139"/>
                </a:lnTo>
                <a:lnTo>
                  <a:pt x="1618" y="2138"/>
                </a:lnTo>
                <a:lnTo>
                  <a:pt x="1617" y="2138"/>
                </a:lnTo>
                <a:lnTo>
                  <a:pt x="1616" y="2138"/>
                </a:lnTo>
                <a:lnTo>
                  <a:pt x="1615" y="2138"/>
                </a:lnTo>
                <a:lnTo>
                  <a:pt x="1614" y="2138"/>
                </a:lnTo>
                <a:lnTo>
                  <a:pt x="1613" y="2138"/>
                </a:lnTo>
                <a:lnTo>
                  <a:pt x="1613" y="2137"/>
                </a:lnTo>
                <a:lnTo>
                  <a:pt x="1613" y="2136"/>
                </a:lnTo>
                <a:lnTo>
                  <a:pt x="1613" y="2135"/>
                </a:lnTo>
                <a:lnTo>
                  <a:pt x="1612" y="2134"/>
                </a:lnTo>
                <a:lnTo>
                  <a:pt x="1612" y="2132"/>
                </a:lnTo>
                <a:lnTo>
                  <a:pt x="1611" y="2131"/>
                </a:lnTo>
                <a:lnTo>
                  <a:pt x="1610" y="2131"/>
                </a:lnTo>
                <a:lnTo>
                  <a:pt x="1609" y="2130"/>
                </a:lnTo>
                <a:lnTo>
                  <a:pt x="1609" y="2129"/>
                </a:lnTo>
                <a:lnTo>
                  <a:pt x="1609" y="2128"/>
                </a:lnTo>
                <a:lnTo>
                  <a:pt x="1609" y="2127"/>
                </a:lnTo>
                <a:lnTo>
                  <a:pt x="1609" y="2126"/>
                </a:lnTo>
                <a:lnTo>
                  <a:pt x="1609" y="2125"/>
                </a:lnTo>
                <a:lnTo>
                  <a:pt x="1608" y="2125"/>
                </a:lnTo>
                <a:lnTo>
                  <a:pt x="1608" y="2124"/>
                </a:lnTo>
                <a:lnTo>
                  <a:pt x="1607" y="2125"/>
                </a:lnTo>
                <a:lnTo>
                  <a:pt x="1607" y="2124"/>
                </a:lnTo>
                <a:lnTo>
                  <a:pt x="1606" y="2124"/>
                </a:lnTo>
                <a:lnTo>
                  <a:pt x="1606" y="2124"/>
                </a:lnTo>
                <a:lnTo>
                  <a:pt x="1605" y="2124"/>
                </a:lnTo>
                <a:lnTo>
                  <a:pt x="1604" y="2123"/>
                </a:lnTo>
                <a:lnTo>
                  <a:pt x="1603" y="2124"/>
                </a:lnTo>
                <a:lnTo>
                  <a:pt x="1602" y="2124"/>
                </a:lnTo>
                <a:lnTo>
                  <a:pt x="1602" y="2125"/>
                </a:lnTo>
                <a:lnTo>
                  <a:pt x="1602" y="2126"/>
                </a:lnTo>
                <a:lnTo>
                  <a:pt x="1603" y="2126"/>
                </a:lnTo>
                <a:lnTo>
                  <a:pt x="1603" y="2127"/>
                </a:lnTo>
                <a:lnTo>
                  <a:pt x="1603" y="2128"/>
                </a:lnTo>
                <a:lnTo>
                  <a:pt x="1603" y="2129"/>
                </a:lnTo>
                <a:lnTo>
                  <a:pt x="1602" y="2129"/>
                </a:lnTo>
                <a:lnTo>
                  <a:pt x="1601" y="2129"/>
                </a:lnTo>
                <a:lnTo>
                  <a:pt x="1601" y="2130"/>
                </a:lnTo>
                <a:lnTo>
                  <a:pt x="1600" y="2130"/>
                </a:lnTo>
                <a:lnTo>
                  <a:pt x="1600" y="2129"/>
                </a:lnTo>
                <a:lnTo>
                  <a:pt x="1599" y="2129"/>
                </a:lnTo>
                <a:lnTo>
                  <a:pt x="1598" y="2129"/>
                </a:lnTo>
                <a:lnTo>
                  <a:pt x="1597" y="2129"/>
                </a:lnTo>
                <a:lnTo>
                  <a:pt x="1596" y="2129"/>
                </a:lnTo>
                <a:lnTo>
                  <a:pt x="1595" y="2129"/>
                </a:lnTo>
                <a:lnTo>
                  <a:pt x="1594" y="2129"/>
                </a:lnTo>
                <a:lnTo>
                  <a:pt x="1594" y="2129"/>
                </a:lnTo>
                <a:lnTo>
                  <a:pt x="1593" y="2129"/>
                </a:lnTo>
                <a:lnTo>
                  <a:pt x="1593" y="2128"/>
                </a:lnTo>
                <a:lnTo>
                  <a:pt x="1592" y="2127"/>
                </a:lnTo>
                <a:lnTo>
                  <a:pt x="1591" y="2127"/>
                </a:lnTo>
                <a:lnTo>
                  <a:pt x="1590" y="2127"/>
                </a:lnTo>
                <a:lnTo>
                  <a:pt x="1591" y="2127"/>
                </a:lnTo>
                <a:lnTo>
                  <a:pt x="1591" y="2126"/>
                </a:lnTo>
                <a:lnTo>
                  <a:pt x="1590" y="2125"/>
                </a:lnTo>
                <a:lnTo>
                  <a:pt x="1590" y="2124"/>
                </a:lnTo>
                <a:lnTo>
                  <a:pt x="1589" y="2124"/>
                </a:lnTo>
                <a:lnTo>
                  <a:pt x="1589" y="2123"/>
                </a:lnTo>
                <a:lnTo>
                  <a:pt x="1588" y="2123"/>
                </a:lnTo>
                <a:lnTo>
                  <a:pt x="1588" y="2124"/>
                </a:lnTo>
                <a:lnTo>
                  <a:pt x="1589" y="2124"/>
                </a:lnTo>
                <a:lnTo>
                  <a:pt x="1589" y="2124"/>
                </a:lnTo>
                <a:lnTo>
                  <a:pt x="1588" y="2124"/>
                </a:lnTo>
                <a:lnTo>
                  <a:pt x="1587" y="2124"/>
                </a:lnTo>
                <a:lnTo>
                  <a:pt x="1587" y="2124"/>
                </a:lnTo>
                <a:lnTo>
                  <a:pt x="1587" y="2125"/>
                </a:lnTo>
                <a:lnTo>
                  <a:pt x="1586" y="2125"/>
                </a:lnTo>
                <a:lnTo>
                  <a:pt x="1584" y="2124"/>
                </a:lnTo>
                <a:lnTo>
                  <a:pt x="1583" y="2124"/>
                </a:lnTo>
                <a:lnTo>
                  <a:pt x="1582" y="2125"/>
                </a:lnTo>
                <a:lnTo>
                  <a:pt x="1581" y="2126"/>
                </a:lnTo>
                <a:lnTo>
                  <a:pt x="1580" y="2126"/>
                </a:lnTo>
                <a:lnTo>
                  <a:pt x="1579" y="2127"/>
                </a:lnTo>
                <a:lnTo>
                  <a:pt x="1578" y="2128"/>
                </a:lnTo>
                <a:lnTo>
                  <a:pt x="1578" y="2129"/>
                </a:lnTo>
                <a:lnTo>
                  <a:pt x="1577" y="2129"/>
                </a:lnTo>
                <a:lnTo>
                  <a:pt x="1577" y="2130"/>
                </a:lnTo>
                <a:lnTo>
                  <a:pt x="1578" y="2130"/>
                </a:lnTo>
                <a:lnTo>
                  <a:pt x="1578" y="2131"/>
                </a:lnTo>
                <a:lnTo>
                  <a:pt x="1577" y="2131"/>
                </a:lnTo>
                <a:lnTo>
                  <a:pt x="1577" y="2132"/>
                </a:lnTo>
                <a:lnTo>
                  <a:pt x="1578" y="2133"/>
                </a:lnTo>
                <a:lnTo>
                  <a:pt x="1578" y="2134"/>
                </a:lnTo>
                <a:lnTo>
                  <a:pt x="1577" y="2134"/>
                </a:lnTo>
                <a:lnTo>
                  <a:pt x="1577" y="2135"/>
                </a:lnTo>
                <a:lnTo>
                  <a:pt x="1577" y="2136"/>
                </a:lnTo>
                <a:lnTo>
                  <a:pt x="1578" y="2137"/>
                </a:lnTo>
                <a:lnTo>
                  <a:pt x="1578" y="2138"/>
                </a:lnTo>
                <a:lnTo>
                  <a:pt x="1578" y="2139"/>
                </a:lnTo>
                <a:lnTo>
                  <a:pt x="1578" y="2140"/>
                </a:lnTo>
                <a:lnTo>
                  <a:pt x="1577" y="2141"/>
                </a:lnTo>
                <a:lnTo>
                  <a:pt x="1576" y="2142"/>
                </a:lnTo>
                <a:lnTo>
                  <a:pt x="1575" y="2143"/>
                </a:lnTo>
                <a:lnTo>
                  <a:pt x="1575" y="2144"/>
                </a:lnTo>
                <a:lnTo>
                  <a:pt x="1574" y="2145"/>
                </a:lnTo>
                <a:lnTo>
                  <a:pt x="1574" y="2146"/>
                </a:lnTo>
                <a:lnTo>
                  <a:pt x="1574" y="2147"/>
                </a:lnTo>
                <a:lnTo>
                  <a:pt x="1574" y="2148"/>
                </a:lnTo>
                <a:lnTo>
                  <a:pt x="1573" y="2149"/>
                </a:lnTo>
                <a:lnTo>
                  <a:pt x="1573" y="2150"/>
                </a:lnTo>
                <a:lnTo>
                  <a:pt x="1572" y="2150"/>
                </a:lnTo>
                <a:lnTo>
                  <a:pt x="1571" y="2150"/>
                </a:lnTo>
                <a:lnTo>
                  <a:pt x="1571" y="2151"/>
                </a:lnTo>
                <a:lnTo>
                  <a:pt x="1570" y="2150"/>
                </a:lnTo>
                <a:lnTo>
                  <a:pt x="1566" y="2149"/>
                </a:lnTo>
                <a:lnTo>
                  <a:pt x="1565" y="2148"/>
                </a:lnTo>
                <a:lnTo>
                  <a:pt x="1564" y="2147"/>
                </a:lnTo>
                <a:lnTo>
                  <a:pt x="1563" y="2146"/>
                </a:lnTo>
                <a:lnTo>
                  <a:pt x="1563" y="2145"/>
                </a:lnTo>
                <a:lnTo>
                  <a:pt x="1562" y="2145"/>
                </a:lnTo>
                <a:lnTo>
                  <a:pt x="1561" y="2144"/>
                </a:lnTo>
                <a:lnTo>
                  <a:pt x="1560" y="2144"/>
                </a:lnTo>
                <a:lnTo>
                  <a:pt x="1559" y="2143"/>
                </a:lnTo>
                <a:lnTo>
                  <a:pt x="1558" y="2143"/>
                </a:lnTo>
                <a:lnTo>
                  <a:pt x="1558" y="2142"/>
                </a:lnTo>
                <a:lnTo>
                  <a:pt x="1557" y="2142"/>
                </a:lnTo>
                <a:lnTo>
                  <a:pt x="1557" y="2143"/>
                </a:lnTo>
                <a:lnTo>
                  <a:pt x="1556" y="2143"/>
                </a:lnTo>
                <a:lnTo>
                  <a:pt x="1556" y="2144"/>
                </a:lnTo>
                <a:lnTo>
                  <a:pt x="1555" y="2144"/>
                </a:lnTo>
                <a:lnTo>
                  <a:pt x="1554" y="2144"/>
                </a:lnTo>
                <a:lnTo>
                  <a:pt x="1555" y="2144"/>
                </a:lnTo>
                <a:lnTo>
                  <a:pt x="1555" y="2143"/>
                </a:lnTo>
                <a:lnTo>
                  <a:pt x="1554" y="2143"/>
                </a:lnTo>
                <a:lnTo>
                  <a:pt x="1554" y="2144"/>
                </a:lnTo>
                <a:lnTo>
                  <a:pt x="1554" y="2145"/>
                </a:lnTo>
                <a:lnTo>
                  <a:pt x="1553" y="2145"/>
                </a:lnTo>
                <a:lnTo>
                  <a:pt x="1552" y="2145"/>
                </a:lnTo>
                <a:lnTo>
                  <a:pt x="1551" y="2146"/>
                </a:lnTo>
                <a:lnTo>
                  <a:pt x="1551" y="2147"/>
                </a:lnTo>
                <a:lnTo>
                  <a:pt x="1552" y="2148"/>
                </a:lnTo>
                <a:lnTo>
                  <a:pt x="1552" y="2149"/>
                </a:lnTo>
                <a:lnTo>
                  <a:pt x="1553" y="2149"/>
                </a:lnTo>
                <a:lnTo>
                  <a:pt x="1553" y="2150"/>
                </a:lnTo>
                <a:lnTo>
                  <a:pt x="1553" y="2151"/>
                </a:lnTo>
                <a:lnTo>
                  <a:pt x="1554" y="2151"/>
                </a:lnTo>
                <a:lnTo>
                  <a:pt x="1554" y="2152"/>
                </a:lnTo>
                <a:lnTo>
                  <a:pt x="1554" y="2153"/>
                </a:lnTo>
                <a:lnTo>
                  <a:pt x="1554" y="2153"/>
                </a:lnTo>
                <a:lnTo>
                  <a:pt x="1554" y="2154"/>
                </a:lnTo>
                <a:lnTo>
                  <a:pt x="1555" y="2154"/>
                </a:lnTo>
                <a:lnTo>
                  <a:pt x="1555" y="2155"/>
                </a:lnTo>
                <a:lnTo>
                  <a:pt x="1555" y="2156"/>
                </a:lnTo>
                <a:lnTo>
                  <a:pt x="1555" y="2157"/>
                </a:lnTo>
                <a:lnTo>
                  <a:pt x="1556" y="2157"/>
                </a:lnTo>
                <a:lnTo>
                  <a:pt x="1556" y="2158"/>
                </a:lnTo>
                <a:lnTo>
                  <a:pt x="1556" y="2159"/>
                </a:lnTo>
                <a:lnTo>
                  <a:pt x="1555" y="2159"/>
                </a:lnTo>
                <a:lnTo>
                  <a:pt x="1554" y="2160"/>
                </a:lnTo>
                <a:lnTo>
                  <a:pt x="1554" y="2160"/>
                </a:lnTo>
                <a:lnTo>
                  <a:pt x="1553" y="2160"/>
                </a:lnTo>
                <a:lnTo>
                  <a:pt x="1553" y="2161"/>
                </a:lnTo>
                <a:lnTo>
                  <a:pt x="1554" y="2161"/>
                </a:lnTo>
                <a:lnTo>
                  <a:pt x="1554" y="2162"/>
                </a:lnTo>
                <a:lnTo>
                  <a:pt x="1553" y="2162"/>
                </a:lnTo>
                <a:lnTo>
                  <a:pt x="1552" y="2162"/>
                </a:lnTo>
                <a:lnTo>
                  <a:pt x="1552" y="2163"/>
                </a:lnTo>
                <a:lnTo>
                  <a:pt x="1551" y="2163"/>
                </a:lnTo>
                <a:lnTo>
                  <a:pt x="1550" y="2164"/>
                </a:lnTo>
                <a:lnTo>
                  <a:pt x="1549" y="2164"/>
                </a:lnTo>
                <a:lnTo>
                  <a:pt x="1548" y="2164"/>
                </a:lnTo>
                <a:lnTo>
                  <a:pt x="1547" y="2163"/>
                </a:lnTo>
                <a:lnTo>
                  <a:pt x="1546" y="2162"/>
                </a:lnTo>
                <a:lnTo>
                  <a:pt x="1545" y="2163"/>
                </a:lnTo>
                <a:lnTo>
                  <a:pt x="1545" y="2164"/>
                </a:lnTo>
                <a:lnTo>
                  <a:pt x="1545" y="2165"/>
                </a:lnTo>
                <a:lnTo>
                  <a:pt x="1544" y="2165"/>
                </a:lnTo>
                <a:lnTo>
                  <a:pt x="1544" y="2166"/>
                </a:lnTo>
                <a:lnTo>
                  <a:pt x="1545" y="2166"/>
                </a:lnTo>
                <a:lnTo>
                  <a:pt x="1545" y="2167"/>
                </a:lnTo>
                <a:lnTo>
                  <a:pt x="1545" y="2168"/>
                </a:lnTo>
                <a:lnTo>
                  <a:pt x="1545" y="2169"/>
                </a:lnTo>
                <a:lnTo>
                  <a:pt x="1544" y="2169"/>
                </a:lnTo>
                <a:lnTo>
                  <a:pt x="1544" y="2170"/>
                </a:lnTo>
                <a:lnTo>
                  <a:pt x="1545" y="2170"/>
                </a:lnTo>
                <a:lnTo>
                  <a:pt x="1545" y="2171"/>
                </a:lnTo>
                <a:lnTo>
                  <a:pt x="1544" y="2171"/>
                </a:lnTo>
                <a:lnTo>
                  <a:pt x="1544" y="2172"/>
                </a:lnTo>
                <a:lnTo>
                  <a:pt x="1543" y="2172"/>
                </a:lnTo>
                <a:lnTo>
                  <a:pt x="1543" y="2173"/>
                </a:lnTo>
                <a:lnTo>
                  <a:pt x="1543" y="2174"/>
                </a:lnTo>
                <a:lnTo>
                  <a:pt x="1544" y="2174"/>
                </a:lnTo>
                <a:lnTo>
                  <a:pt x="1543" y="2174"/>
                </a:lnTo>
                <a:lnTo>
                  <a:pt x="1543" y="2175"/>
                </a:lnTo>
                <a:lnTo>
                  <a:pt x="1542" y="2175"/>
                </a:lnTo>
                <a:lnTo>
                  <a:pt x="1542" y="2176"/>
                </a:lnTo>
                <a:lnTo>
                  <a:pt x="1543" y="2176"/>
                </a:lnTo>
                <a:lnTo>
                  <a:pt x="1543" y="2177"/>
                </a:lnTo>
                <a:lnTo>
                  <a:pt x="1544" y="2177"/>
                </a:lnTo>
                <a:lnTo>
                  <a:pt x="1545" y="2177"/>
                </a:lnTo>
                <a:lnTo>
                  <a:pt x="1545" y="2178"/>
                </a:lnTo>
                <a:lnTo>
                  <a:pt x="1545" y="2179"/>
                </a:lnTo>
                <a:lnTo>
                  <a:pt x="1545" y="2180"/>
                </a:lnTo>
                <a:lnTo>
                  <a:pt x="1546" y="2180"/>
                </a:lnTo>
                <a:lnTo>
                  <a:pt x="1545" y="2181"/>
                </a:lnTo>
                <a:lnTo>
                  <a:pt x="1545" y="2182"/>
                </a:lnTo>
                <a:lnTo>
                  <a:pt x="1546" y="2183"/>
                </a:lnTo>
                <a:lnTo>
                  <a:pt x="1546" y="2184"/>
                </a:lnTo>
                <a:lnTo>
                  <a:pt x="1546" y="2185"/>
                </a:lnTo>
                <a:lnTo>
                  <a:pt x="1546" y="2186"/>
                </a:lnTo>
                <a:lnTo>
                  <a:pt x="1546" y="2187"/>
                </a:lnTo>
                <a:lnTo>
                  <a:pt x="1546" y="2188"/>
                </a:lnTo>
                <a:lnTo>
                  <a:pt x="1545" y="2188"/>
                </a:lnTo>
                <a:lnTo>
                  <a:pt x="1545" y="2189"/>
                </a:lnTo>
                <a:lnTo>
                  <a:pt x="1545" y="2190"/>
                </a:lnTo>
                <a:lnTo>
                  <a:pt x="1544" y="2190"/>
                </a:lnTo>
                <a:lnTo>
                  <a:pt x="1543" y="2190"/>
                </a:lnTo>
                <a:lnTo>
                  <a:pt x="1544" y="2190"/>
                </a:lnTo>
                <a:lnTo>
                  <a:pt x="1544" y="2191"/>
                </a:lnTo>
                <a:lnTo>
                  <a:pt x="1543" y="2191"/>
                </a:lnTo>
                <a:lnTo>
                  <a:pt x="1543" y="2192"/>
                </a:lnTo>
                <a:lnTo>
                  <a:pt x="1544" y="2192"/>
                </a:lnTo>
                <a:lnTo>
                  <a:pt x="1544" y="2193"/>
                </a:lnTo>
                <a:lnTo>
                  <a:pt x="1544" y="2194"/>
                </a:lnTo>
                <a:lnTo>
                  <a:pt x="1544" y="2195"/>
                </a:lnTo>
                <a:lnTo>
                  <a:pt x="1543" y="2195"/>
                </a:lnTo>
                <a:lnTo>
                  <a:pt x="1544" y="2196"/>
                </a:lnTo>
                <a:lnTo>
                  <a:pt x="1543" y="2197"/>
                </a:lnTo>
                <a:lnTo>
                  <a:pt x="1543" y="2198"/>
                </a:lnTo>
                <a:lnTo>
                  <a:pt x="1542" y="2199"/>
                </a:lnTo>
                <a:lnTo>
                  <a:pt x="1541" y="2199"/>
                </a:lnTo>
                <a:lnTo>
                  <a:pt x="1541" y="2200"/>
                </a:lnTo>
                <a:lnTo>
                  <a:pt x="1542" y="2200"/>
                </a:lnTo>
                <a:lnTo>
                  <a:pt x="1541" y="2201"/>
                </a:lnTo>
                <a:lnTo>
                  <a:pt x="1541" y="2202"/>
                </a:lnTo>
                <a:lnTo>
                  <a:pt x="1540" y="2203"/>
                </a:lnTo>
                <a:lnTo>
                  <a:pt x="1540" y="2204"/>
                </a:lnTo>
                <a:lnTo>
                  <a:pt x="1541" y="2205"/>
                </a:lnTo>
                <a:lnTo>
                  <a:pt x="1541" y="2206"/>
                </a:lnTo>
                <a:lnTo>
                  <a:pt x="1541" y="2206"/>
                </a:lnTo>
                <a:lnTo>
                  <a:pt x="1542" y="2206"/>
                </a:lnTo>
                <a:lnTo>
                  <a:pt x="1542" y="2207"/>
                </a:lnTo>
                <a:lnTo>
                  <a:pt x="1541" y="2207"/>
                </a:lnTo>
                <a:lnTo>
                  <a:pt x="1541" y="2208"/>
                </a:lnTo>
                <a:lnTo>
                  <a:pt x="1542" y="2208"/>
                </a:lnTo>
                <a:lnTo>
                  <a:pt x="1542" y="2209"/>
                </a:lnTo>
                <a:lnTo>
                  <a:pt x="1542" y="2210"/>
                </a:lnTo>
                <a:lnTo>
                  <a:pt x="1541" y="2209"/>
                </a:lnTo>
                <a:lnTo>
                  <a:pt x="1541" y="2211"/>
                </a:lnTo>
                <a:lnTo>
                  <a:pt x="1541" y="2212"/>
                </a:lnTo>
                <a:lnTo>
                  <a:pt x="1541" y="2213"/>
                </a:lnTo>
                <a:lnTo>
                  <a:pt x="1542" y="2213"/>
                </a:lnTo>
                <a:lnTo>
                  <a:pt x="1542" y="2214"/>
                </a:lnTo>
                <a:lnTo>
                  <a:pt x="1543" y="2213"/>
                </a:lnTo>
                <a:lnTo>
                  <a:pt x="1543" y="2214"/>
                </a:lnTo>
                <a:lnTo>
                  <a:pt x="1542" y="2214"/>
                </a:lnTo>
                <a:lnTo>
                  <a:pt x="1543" y="2214"/>
                </a:lnTo>
                <a:lnTo>
                  <a:pt x="1543" y="2215"/>
                </a:lnTo>
                <a:lnTo>
                  <a:pt x="1544" y="2215"/>
                </a:lnTo>
                <a:lnTo>
                  <a:pt x="1544" y="2216"/>
                </a:lnTo>
                <a:lnTo>
                  <a:pt x="1545" y="2217"/>
                </a:lnTo>
                <a:lnTo>
                  <a:pt x="1545" y="2218"/>
                </a:lnTo>
                <a:lnTo>
                  <a:pt x="1545" y="2219"/>
                </a:lnTo>
                <a:lnTo>
                  <a:pt x="1546" y="2219"/>
                </a:lnTo>
                <a:lnTo>
                  <a:pt x="1546" y="2220"/>
                </a:lnTo>
                <a:lnTo>
                  <a:pt x="1545" y="2220"/>
                </a:lnTo>
                <a:lnTo>
                  <a:pt x="1545" y="2221"/>
                </a:lnTo>
                <a:lnTo>
                  <a:pt x="1546" y="2221"/>
                </a:lnTo>
                <a:lnTo>
                  <a:pt x="1545" y="2222"/>
                </a:lnTo>
                <a:lnTo>
                  <a:pt x="1545" y="2223"/>
                </a:lnTo>
                <a:lnTo>
                  <a:pt x="1546" y="2223"/>
                </a:lnTo>
                <a:lnTo>
                  <a:pt x="1545" y="2223"/>
                </a:lnTo>
                <a:lnTo>
                  <a:pt x="1546" y="2224"/>
                </a:lnTo>
                <a:lnTo>
                  <a:pt x="1547" y="2225"/>
                </a:lnTo>
                <a:lnTo>
                  <a:pt x="1547" y="2226"/>
                </a:lnTo>
                <a:lnTo>
                  <a:pt x="1548" y="2226"/>
                </a:lnTo>
                <a:lnTo>
                  <a:pt x="1548" y="2227"/>
                </a:lnTo>
                <a:lnTo>
                  <a:pt x="1547" y="2227"/>
                </a:lnTo>
                <a:lnTo>
                  <a:pt x="1548" y="2228"/>
                </a:lnTo>
                <a:lnTo>
                  <a:pt x="1549" y="2228"/>
                </a:lnTo>
                <a:lnTo>
                  <a:pt x="1549" y="2229"/>
                </a:lnTo>
                <a:lnTo>
                  <a:pt x="1550" y="2229"/>
                </a:lnTo>
                <a:lnTo>
                  <a:pt x="1550" y="2230"/>
                </a:lnTo>
                <a:lnTo>
                  <a:pt x="1549" y="2230"/>
                </a:lnTo>
                <a:lnTo>
                  <a:pt x="1549" y="2231"/>
                </a:lnTo>
                <a:lnTo>
                  <a:pt x="1550" y="2231"/>
                </a:lnTo>
                <a:lnTo>
                  <a:pt x="1550" y="2230"/>
                </a:lnTo>
                <a:lnTo>
                  <a:pt x="1551" y="2230"/>
                </a:lnTo>
                <a:lnTo>
                  <a:pt x="1551" y="2231"/>
                </a:lnTo>
                <a:lnTo>
                  <a:pt x="1551" y="2232"/>
                </a:lnTo>
                <a:lnTo>
                  <a:pt x="1551" y="2233"/>
                </a:lnTo>
                <a:lnTo>
                  <a:pt x="1551" y="2234"/>
                </a:lnTo>
                <a:lnTo>
                  <a:pt x="1552" y="2234"/>
                </a:lnTo>
                <a:lnTo>
                  <a:pt x="1552" y="2235"/>
                </a:lnTo>
                <a:lnTo>
                  <a:pt x="1551" y="2235"/>
                </a:lnTo>
                <a:lnTo>
                  <a:pt x="1551" y="2236"/>
                </a:lnTo>
                <a:lnTo>
                  <a:pt x="1551" y="2235"/>
                </a:lnTo>
                <a:lnTo>
                  <a:pt x="1551" y="2236"/>
                </a:lnTo>
                <a:lnTo>
                  <a:pt x="1552" y="2236"/>
                </a:lnTo>
                <a:lnTo>
                  <a:pt x="1552" y="2237"/>
                </a:lnTo>
                <a:lnTo>
                  <a:pt x="1551" y="2237"/>
                </a:lnTo>
                <a:lnTo>
                  <a:pt x="1551" y="2238"/>
                </a:lnTo>
                <a:lnTo>
                  <a:pt x="1552" y="2238"/>
                </a:lnTo>
                <a:lnTo>
                  <a:pt x="1553" y="2238"/>
                </a:lnTo>
                <a:lnTo>
                  <a:pt x="1554" y="2239"/>
                </a:lnTo>
                <a:lnTo>
                  <a:pt x="1554" y="2239"/>
                </a:lnTo>
                <a:lnTo>
                  <a:pt x="1554" y="2240"/>
                </a:lnTo>
                <a:lnTo>
                  <a:pt x="1555" y="2240"/>
                </a:lnTo>
                <a:lnTo>
                  <a:pt x="1556" y="2240"/>
                </a:lnTo>
                <a:lnTo>
                  <a:pt x="1556" y="2241"/>
                </a:lnTo>
                <a:lnTo>
                  <a:pt x="1556" y="2242"/>
                </a:lnTo>
                <a:lnTo>
                  <a:pt x="1556" y="2243"/>
                </a:lnTo>
                <a:lnTo>
                  <a:pt x="1556" y="2244"/>
                </a:lnTo>
                <a:lnTo>
                  <a:pt x="1557" y="2243"/>
                </a:lnTo>
                <a:lnTo>
                  <a:pt x="1557" y="2244"/>
                </a:lnTo>
                <a:lnTo>
                  <a:pt x="1557" y="2245"/>
                </a:lnTo>
                <a:lnTo>
                  <a:pt x="1557" y="2246"/>
                </a:lnTo>
                <a:lnTo>
                  <a:pt x="1557" y="2247"/>
                </a:lnTo>
                <a:lnTo>
                  <a:pt x="1558" y="2247"/>
                </a:lnTo>
                <a:lnTo>
                  <a:pt x="1558" y="2247"/>
                </a:lnTo>
                <a:lnTo>
                  <a:pt x="1557" y="2247"/>
                </a:lnTo>
                <a:lnTo>
                  <a:pt x="1558" y="2248"/>
                </a:lnTo>
                <a:lnTo>
                  <a:pt x="1558" y="2247"/>
                </a:lnTo>
                <a:lnTo>
                  <a:pt x="1558" y="2248"/>
                </a:lnTo>
                <a:lnTo>
                  <a:pt x="1558" y="2249"/>
                </a:lnTo>
                <a:lnTo>
                  <a:pt x="1559" y="2249"/>
                </a:lnTo>
                <a:lnTo>
                  <a:pt x="1559" y="2250"/>
                </a:lnTo>
                <a:lnTo>
                  <a:pt x="1559" y="2251"/>
                </a:lnTo>
                <a:lnTo>
                  <a:pt x="1560" y="2251"/>
                </a:lnTo>
                <a:lnTo>
                  <a:pt x="1560" y="2252"/>
                </a:lnTo>
                <a:lnTo>
                  <a:pt x="1559" y="2252"/>
                </a:lnTo>
                <a:lnTo>
                  <a:pt x="1560" y="2253"/>
                </a:lnTo>
                <a:lnTo>
                  <a:pt x="1559" y="2253"/>
                </a:lnTo>
                <a:lnTo>
                  <a:pt x="1559" y="2254"/>
                </a:lnTo>
                <a:lnTo>
                  <a:pt x="1560" y="2254"/>
                </a:lnTo>
                <a:lnTo>
                  <a:pt x="1560" y="2255"/>
                </a:lnTo>
                <a:lnTo>
                  <a:pt x="1559" y="2255"/>
                </a:lnTo>
                <a:lnTo>
                  <a:pt x="1559" y="2256"/>
                </a:lnTo>
                <a:lnTo>
                  <a:pt x="1560" y="2257"/>
                </a:lnTo>
                <a:lnTo>
                  <a:pt x="1560" y="2258"/>
                </a:lnTo>
                <a:lnTo>
                  <a:pt x="1560" y="2259"/>
                </a:lnTo>
                <a:lnTo>
                  <a:pt x="1559" y="2259"/>
                </a:lnTo>
                <a:lnTo>
                  <a:pt x="1559" y="2260"/>
                </a:lnTo>
                <a:lnTo>
                  <a:pt x="1560" y="2259"/>
                </a:lnTo>
                <a:lnTo>
                  <a:pt x="1561" y="2259"/>
                </a:lnTo>
                <a:lnTo>
                  <a:pt x="1560" y="2260"/>
                </a:lnTo>
                <a:lnTo>
                  <a:pt x="1559" y="2261"/>
                </a:lnTo>
                <a:lnTo>
                  <a:pt x="1558" y="2261"/>
                </a:lnTo>
                <a:lnTo>
                  <a:pt x="1559" y="2262"/>
                </a:lnTo>
                <a:lnTo>
                  <a:pt x="1558" y="2262"/>
                </a:lnTo>
                <a:lnTo>
                  <a:pt x="1559" y="2262"/>
                </a:lnTo>
                <a:lnTo>
                  <a:pt x="1559" y="2263"/>
                </a:lnTo>
                <a:lnTo>
                  <a:pt x="1559" y="2264"/>
                </a:lnTo>
                <a:lnTo>
                  <a:pt x="1559" y="2265"/>
                </a:lnTo>
                <a:lnTo>
                  <a:pt x="1558" y="2265"/>
                </a:lnTo>
                <a:lnTo>
                  <a:pt x="1559" y="2265"/>
                </a:lnTo>
                <a:lnTo>
                  <a:pt x="1559" y="2266"/>
                </a:lnTo>
                <a:lnTo>
                  <a:pt x="1558" y="2266"/>
                </a:lnTo>
                <a:lnTo>
                  <a:pt x="1557" y="2266"/>
                </a:lnTo>
                <a:lnTo>
                  <a:pt x="1557" y="2267"/>
                </a:lnTo>
                <a:lnTo>
                  <a:pt x="1557" y="2268"/>
                </a:lnTo>
                <a:lnTo>
                  <a:pt x="1557" y="2269"/>
                </a:lnTo>
                <a:lnTo>
                  <a:pt x="1557" y="2270"/>
                </a:lnTo>
                <a:lnTo>
                  <a:pt x="1557" y="2271"/>
                </a:lnTo>
                <a:lnTo>
                  <a:pt x="1557" y="2272"/>
                </a:lnTo>
                <a:lnTo>
                  <a:pt x="1556" y="2272"/>
                </a:lnTo>
                <a:lnTo>
                  <a:pt x="1556" y="2273"/>
                </a:lnTo>
                <a:lnTo>
                  <a:pt x="1556" y="2274"/>
                </a:lnTo>
                <a:lnTo>
                  <a:pt x="1555" y="2274"/>
                </a:lnTo>
                <a:lnTo>
                  <a:pt x="1556" y="2274"/>
                </a:lnTo>
                <a:lnTo>
                  <a:pt x="1556" y="2275"/>
                </a:lnTo>
                <a:lnTo>
                  <a:pt x="1555" y="2275"/>
                </a:lnTo>
                <a:lnTo>
                  <a:pt x="1555" y="2276"/>
                </a:lnTo>
                <a:lnTo>
                  <a:pt x="1556" y="2277"/>
                </a:lnTo>
                <a:lnTo>
                  <a:pt x="1555" y="2277"/>
                </a:lnTo>
                <a:lnTo>
                  <a:pt x="1555" y="2278"/>
                </a:lnTo>
                <a:lnTo>
                  <a:pt x="1556" y="2278"/>
                </a:lnTo>
                <a:lnTo>
                  <a:pt x="1556" y="2279"/>
                </a:lnTo>
                <a:lnTo>
                  <a:pt x="1555" y="2278"/>
                </a:lnTo>
                <a:lnTo>
                  <a:pt x="1555" y="2279"/>
                </a:lnTo>
                <a:lnTo>
                  <a:pt x="1555" y="2280"/>
                </a:lnTo>
                <a:lnTo>
                  <a:pt x="1556" y="2280"/>
                </a:lnTo>
                <a:lnTo>
                  <a:pt x="1556" y="2281"/>
                </a:lnTo>
                <a:lnTo>
                  <a:pt x="1556" y="2282"/>
                </a:lnTo>
                <a:lnTo>
                  <a:pt x="1555" y="2282"/>
                </a:lnTo>
                <a:lnTo>
                  <a:pt x="1555" y="2283"/>
                </a:lnTo>
                <a:lnTo>
                  <a:pt x="1556" y="2283"/>
                </a:lnTo>
                <a:lnTo>
                  <a:pt x="1556" y="2282"/>
                </a:lnTo>
                <a:lnTo>
                  <a:pt x="1557" y="2282"/>
                </a:lnTo>
                <a:lnTo>
                  <a:pt x="1557" y="2283"/>
                </a:lnTo>
                <a:lnTo>
                  <a:pt x="1556" y="2283"/>
                </a:lnTo>
                <a:lnTo>
                  <a:pt x="1556" y="2284"/>
                </a:lnTo>
                <a:lnTo>
                  <a:pt x="1557" y="2284"/>
                </a:lnTo>
                <a:lnTo>
                  <a:pt x="1557" y="2285"/>
                </a:lnTo>
                <a:lnTo>
                  <a:pt x="1557" y="2286"/>
                </a:lnTo>
                <a:lnTo>
                  <a:pt x="1557" y="2287"/>
                </a:lnTo>
                <a:lnTo>
                  <a:pt x="1557" y="2288"/>
                </a:lnTo>
                <a:lnTo>
                  <a:pt x="1556" y="2288"/>
                </a:lnTo>
                <a:lnTo>
                  <a:pt x="1556" y="2289"/>
                </a:lnTo>
                <a:lnTo>
                  <a:pt x="1556" y="2290"/>
                </a:lnTo>
                <a:lnTo>
                  <a:pt x="1556" y="2291"/>
                </a:lnTo>
                <a:lnTo>
                  <a:pt x="1557" y="2292"/>
                </a:lnTo>
                <a:lnTo>
                  <a:pt x="1556" y="2292"/>
                </a:lnTo>
                <a:lnTo>
                  <a:pt x="1557" y="2292"/>
                </a:lnTo>
                <a:lnTo>
                  <a:pt x="1557" y="2293"/>
                </a:lnTo>
                <a:lnTo>
                  <a:pt x="1556" y="2293"/>
                </a:lnTo>
                <a:lnTo>
                  <a:pt x="1556" y="2294"/>
                </a:lnTo>
                <a:lnTo>
                  <a:pt x="1557" y="2294"/>
                </a:lnTo>
                <a:lnTo>
                  <a:pt x="1556" y="2295"/>
                </a:lnTo>
                <a:lnTo>
                  <a:pt x="1555" y="2296"/>
                </a:lnTo>
                <a:lnTo>
                  <a:pt x="1556" y="2296"/>
                </a:lnTo>
                <a:lnTo>
                  <a:pt x="1556" y="2297"/>
                </a:lnTo>
                <a:lnTo>
                  <a:pt x="1556" y="2298"/>
                </a:lnTo>
                <a:lnTo>
                  <a:pt x="1556" y="2299"/>
                </a:lnTo>
                <a:lnTo>
                  <a:pt x="1556" y="2300"/>
                </a:lnTo>
                <a:lnTo>
                  <a:pt x="1557" y="2300"/>
                </a:lnTo>
                <a:lnTo>
                  <a:pt x="1556" y="2300"/>
                </a:lnTo>
                <a:lnTo>
                  <a:pt x="1555" y="2301"/>
                </a:lnTo>
                <a:lnTo>
                  <a:pt x="1556" y="2301"/>
                </a:lnTo>
                <a:lnTo>
                  <a:pt x="1556" y="2302"/>
                </a:lnTo>
                <a:lnTo>
                  <a:pt x="1555" y="2302"/>
                </a:lnTo>
                <a:lnTo>
                  <a:pt x="1555" y="2303"/>
                </a:lnTo>
                <a:lnTo>
                  <a:pt x="1556" y="2303"/>
                </a:lnTo>
                <a:lnTo>
                  <a:pt x="1556" y="2304"/>
                </a:lnTo>
                <a:lnTo>
                  <a:pt x="1556" y="2305"/>
                </a:lnTo>
                <a:lnTo>
                  <a:pt x="1556" y="2306"/>
                </a:lnTo>
                <a:lnTo>
                  <a:pt x="1555" y="2306"/>
                </a:lnTo>
                <a:lnTo>
                  <a:pt x="1554" y="2308"/>
                </a:lnTo>
                <a:lnTo>
                  <a:pt x="1554" y="2309"/>
                </a:lnTo>
                <a:lnTo>
                  <a:pt x="1554" y="2310"/>
                </a:lnTo>
                <a:lnTo>
                  <a:pt x="1554" y="2311"/>
                </a:lnTo>
                <a:lnTo>
                  <a:pt x="1554" y="2312"/>
                </a:lnTo>
                <a:lnTo>
                  <a:pt x="1554" y="2312"/>
                </a:lnTo>
                <a:lnTo>
                  <a:pt x="1554" y="2313"/>
                </a:lnTo>
                <a:lnTo>
                  <a:pt x="1553" y="2314"/>
                </a:lnTo>
                <a:lnTo>
                  <a:pt x="1554" y="2314"/>
                </a:lnTo>
                <a:lnTo>
                  <a:pt x="1553" y="2314"/>
                </a:lnTo>
                <a:lnTo>
                  <a:pt x="1552" y="2315"/>
                </a:lnTo>
                <a:lnTo>
                  <a:pt x="1552" y="2316"/>
                </a:lnTo>
                <a:lnTo>
                  <a:pt x="1553" y="2316"/>
                </a:lnTo>
                <a:lnTo>
                  <a:pt x="1553" y="2317"/>
                </a:lnTo>
                <a:lnTo>
                  <a:pt x="1552" y="2317"/>
                </a:lnTo>
                <a:lnTo>
                  <a:pt x="1552" y="2318"/>
                </a:lnTo>
                <a:lnTo>
                  <a:pt x="1552" y="2319"/>
                </a:lnTo>
                <a:lnTo>
                  <a:pt x="1552" y="2320"/>
                </a:lnTo>
                <a:lnTo>
                  <a:pt x="1551" y="2321"/>
                </a:lnTo>
                <a:lnTo>
                  <a:pt x="1551" y="2322"/>
                </a:lnTo>
                <a:lnTo>
                  <a:pt x="1550" y="2322"/>
                </a:lnTo>
                <a:lnTo>
                  <a:pt x="1550" y="2323"/>
                </a:lnTo>
                <a:lnTo>
                  <a:pt x="1549" y="2323"/>
                </a:lnTo>
                <a:lnTo>
                  <a:pt x="1549" y="2324"/>
                </a:lnTo>
                <a:lnTo>
                  <a:pt x="1548" y="2324"/>
                </a:lnTo>
                <a:lnTo>
                  <a:pt x="1548" y="2325"/>
                </a:lnTo>
                <a:lnTo>
                  <a:pt x="1547" y="2325"/>
                </a:lnTo>
                <a:lnTo>
                  <a:pt x="1547" y="2326"/>
                </a:lnTo>
                <a:lnTo>
                  <a:pt x="1548" y="2326"/>
                </a:lnTo>
                <a:lnTo>
                  <a:pt x="1548" y="2327"/>
                </a:lnTo>
                <a:lnTo>
                  <a:pt x="1549" y="2327"/>
                </a:lnTo>
                <a:lnTo>
                  <a:pt x="1549" y="2328"/>
                </a:lnTo>
                <a:lnTo>
                  <a:pt x="1549" y="2329"/>
                </a:lnTo>
                <a:lnTo>
                  <a:pt x="1549" y="2329"/>
                </a:lnTo>
                <a:lnTo>
                  <a:pt x="1550" y="2329"/>
                </a:lnTo>
                <a:lnTo>
                  <a:pt x="1550" y="2330"/>
                </a:lnTo>
                <a:lnTo>
                  <a:pt x="1549" y="2330"/>
                </a:lnTo>
                <a:lnTo>
                  <a:pt x="1549" y="2331"/>
                </a:lnTo>
                <a:lnTo>
                  <a:pt x="1549" y="2332"/>
                </a:lnTo>
                <a:lnTo>
                  <a:pt x="1550" y="2332"/>
                </a:lnTo>
                <a:lnTo>
                  <a:pt x="1550" y="2333"/>
                </a:lnTo>
                <a:lnTo>
                  <a:pt x="1549" y="2333"/>
                </a:lnTo>
                <a:lnTo>
                  <a:pt x="1549" y="2334"/>
                </a:lnTo>
                <a:lnTo>
                  <a:pt x="1548" y="2334"/>
                </a:lnTo>
                <a:lnTo>
                  <a:pt x="1547" y="2334"/>
                </a:lnTo>
                <a:lnTo>
                  <a:pt x="1548" y="2334"/>
                </a:lnTo>
                <a:lnTo>
                  <a:pt x="1548" y="2335"/>
                </a:lnTo>
                <a:lnTo>
                  <a:pt x="1547" y="2335"/>
                </a:lnTo>
                <a:lnTo>
                  <a:pt x="1546" y="2335"/>
                </a:lnTo>
                <a:lnTo>
                  <a:pt x="1546" y="2336"/>
                </a:lnTo>
                <a:lnTo>
                  <a:pt x="1547" y="2335"/>
                </a:lnTo>
                <a:lnTo>
                  <a:pt x="1547" y="2336"/>
                </a:lnTo>
                <a:lnTo>
                  <a:pt x="1546" y="2336"/>
                </a:lnTo>
                <a:lnTo>
                  <a:pt x="1546" y="2337"/>
                </a:lnTo>
                <a:lnTo>
                  <a:pt x="1546" y="2338"/>
                </a:lnTo>
                <a:lnTo>
                  <a:pt x="1546" y="2339"/>
                </a:lnTo>
                <a:lnTo>
                  <a:pt x="1546" y="2340"/>
                </a:lnTo>
                <a:lnTo>
                  <a:pt x="1546" y="2339"/>
                </a:lnTo>
                <a:lnTo>
                  <a:pt x="1547" y="2340"/>
                </a:lnTo>
                <a:lnTo>
                  <a:pt x="1546" y="2340"/>
                </a:lnTo>
                <a:lnTo>
                  <a:pt x="1545" y="2341"/>
                </a:lnTo>
                <a:lnTo>
                  <a:pt x="1545" y="2342"/>
                </a:lnTo>
                <a:lnTo>
                  <a:pt x="1546" y="2343"/>
                </a:lnTo>
                <a:lnTo>
                  <a:pt x="1546" y="2344"/>
                </a:lnTo>
                <a:lnTo>
                  <a:pt x="1546" y="2345"/>
                </a:lnTo>
                <a:lnTo>
                  <a:pt x="1547" y="2345"/>
                </a:lnTo>
                <a:lnTo>
                  <a:pt x="1547" y="2346"/>
                </a:lnTo>
                <a:lnTo>
                  <a:pt x="1547" y="2347"/>
                </a:lnTo>
                <a:lnTo>
                  <a:pt x="1548" y="2347"/>
                </a:lnTo>
                <a:lnTo>
                  <a:pt x="1547" y="2348"/>
                </a:lnTo>
                <a:lnTo>
                  <a:pt x="1548" y="2348"/>
                </a:lnTo>
                <a:lnTo>
                  <a:pt x="1548" y="2349"/>
                </a:lnTo>
                <a:lnTo>
                  <a:pt x="1549" y="2350"/>
                </a:lnTo>
                <a:lnTo>
                  <a:pt x="1549" y="2351"/>
                </a:lnTo>
                <a:lnTo>
                  <a:pt x="1549" y="2352"/>
                </a:lnTo>
                <a:lnTo>
                  <a:pt x="1548" y="2352"/>
                </a:lnTo>
                <a:lnTo>
                  <a:pt x="1548" y="2353"/>
                </a:lnTo>
                <a:lnTo>
                  <a:pt x="1549" y="2353"/>
                </a:lnTo>
                <a:lnTo>
                  <a:pt x="1549" y="2354"/>
                </a:lnTo>
                <a:lnTo>
                  <a:pt x="1549" y="2355"/>
                </a:lnTo>
                <a:lnTo>
                  <a:pt x="1548" y="2355"/>
                </a:lnTo>
                <a:lnTo>
                  <a:pt x="1548" y="2356"/>
                </a:lnTo>
                <a:lnTo>
                  <a:pt x="1548" y="2357"/>
                </a:lnTo>
                <a:lnTo>
                  <a:pt x="1549" y="2357"/>
                </a:lnTo>
                <a:lnTo>
                  <a:pt x="1549" y="2356"/>
                </a:lnTo>
                <a:lnTo>
                  <a:pt x="1549" y="2357"/>
                </a:lnTo>
                <a:lnTo>
                  <a:pt x="1548" y="2357"/>
                </a:lnTo>
                <a:lnTo>
                  <a:pt x="1548" y="2358"/>
                </a:lnTo>
                <a:lnTo>
                  <a:pt x="1549" y="2358"/>
                </a:lnTo>
                <a:lnTo>
                  <a:pt x="1548" y="2358"/>
                </a:lnTo>
                <a:lnTo>
                  <a:pt x="1548" y="2359"/>
                </a:lnTo>
                <a:lnTo>
                  <a:pt x="1547" y="2359"/>
                </a:lnTo>
                <a:lnTo>
                  <a:pt x="1547" y="2360"/>
                </a:lnTo>
                <a:lnTo>
                  <a:pt x="1546" y="2360"/>
                </a:lnTo>
                <a:lnTo>
                  <a:pt x="1546" y="2361"/>
                </a:lnTo>
                <a:lnTo>
                  <a:pt x="1547" y="2361"/>
                </a:lnTo>
                <a:lnTo>
                  <a:pt x="1547" y="2362"/>
                </a:lnTo>
                <a:lnTo>
                  <a:pt x="1546" y="2362"/>
                </a:lnTo>
                <a:lnTo>
                  <a:pt x="1546" y="2361"/>
                </a:lnTo>
                <a:lnTo>
                  <a:pt x="1545" y="2361"/>
                </a:lnTo>
                <a:lnTo>
                  <a:pt x="1545" y="2362"/>
                </a:lnTo>
                <a:lnTo>
                  <a:pt x="1544" y="2362"/>
                </a:lnTo>
                <a:lnTo>
                  <a:pt x="1544" y="2363"/>
                </a:lnTo>
                <a:lnTo>
                  <a:pt x="1543" y="2363"/>
                </a:lnTo>
                <a:lnTo>
                  <a:pt x="1542" y="2363"/>
                </a:lnTo>
                <a:lnTo>
                  <a:pt x="1541" y="2364"/>
                </a:lnTo>
                <a:lnTo>
                  <a:pt x="1540" y="2364"/>
                </a:lnTo>
                <a:lnTo>
                  <a:pt x="1540" y="2365"/>
                </a:lnTo>
                <a:lnTo>
                  <a:pt x="1539" y="2365"/>
                </a:lnTo>
                <a:lnTo>
                  <a:pt x="1539" y="2364"/>
                </a:lnTo>
                <a:lnTo>
                  <a:pt x="1538" y="2364"/>
                </a:lnTo>
                <a:lnTo>
                  <a:pt x="1537" y="2364"/>
                </a:lnTo>
                <a:lnTo>
                  <a:pt x="1537" y="2365"/>
                </a:lnTo>
                <a:lnTo>
                  <a:pt x="1536" y="2365"/>
                </a:lnTo>
                <a:lnTo>
                  <a:pt x="1536" y="2366"/>
                </a:lnTo>
                <a:lnTo>
                  <a:pt x="1536" y="2367"/>
                </a:lnTo>
                <a:lnTo>
                  <a:pt x="1536" y="2366"/>
                </a:lnTo>
                <a:lnTo>
                  <a:pt x="1535" y="2366"/>
                </a:lnTo>
                <a:lnTo>
                  <a:pt x="1535" y="2365"/>
                </a:lnTo>
                <a:lnTo>
                  <a:pt x="1534" y="2365"/>
                </a:lnTo>
                <a:lnTo>
                  <a:pt x="1534" y="2364"/>
                </a:lnTo>
                <a:lnTo>
                  <a:pt x="1533" y="2364"/>
                </a:lnTo>
                <a:lnTo>
                  <a:pt x="1530" y="2365"/>
                </a:lnTo>
                <a:lnTo>
                  <a:pt x="1529" y="2365"/>
                </a:lnTo>
                <a:lnTo>
                  <a:pt x="1528" y="2365"/>
                </a:lnTo>
                <a:lnTo>
                  <a:pt x="1528" y="2364"/>
                </a:lnTo>
                <a:lnTo>
                  <a:pt x="1527" y="2364"/>
                </a:lnTo>
                <a:lnTo>
                  <a:pt x="1526" y="2364"/>
                </a:lnTo>
                <a:lnTo>
                  <a:pt x="1525" y="2364"/>
                </a:lnTo>
                <a:lnTo>
                  <a:pt x="1524" y="2364"/>
                </a:lnTo>
                <a:lnTo>
                  <a:pt x="1523" y="2364"/>
                </a:lnTo>
                <a:lnTo>
                  <a:pt x="1522" y="2364"/>
                </a:lnTo>
                <a:lnTo>
                  <a:pt x="1522" y="2363"/>
                </a:lnTo>
                <a:lnTo>
                  <a:pt x="1521" y="2363"/>
                </a:lnTo>
                <a:lnTo>
                  <a:pt x="1520" y="2363"/>
                </a:lnTo>
                <a:lnTo>
                  <a:pt x="1520" y="2362"/>
                </a:lnTo>
                <a:lnTo>
                  <a:pt x="1520" y="2363"/>
                </a:lnTo>
                <a:lnTo>
                  <a:pt x="1519" y="2363"/>
                </a:lnTo>
                <a:lnTo>
                  <a:pt x="1519" y="2362"/>
                </a:lnTo>
                <a:lnTo>
                  <a:pt x="1520" y="2362"/>
                </a:lnTo>
                <a:lnTo>
                  <a:pt x="1520" y="2361"/>
                </a:lnTo>
                <a:lnTo>
                  <a:pt x="1519" y="2361"/>
                </a:lnTo>
                <a:lnTo>
                  <a:pt x="1518" y="2361"/>
                </a:lnTo>
                <a:lnTo>
                  <a:pt x="1518" y="2360"/>
                </a:lnTo>
                <a:lnTo>
                  <a:pt x="1518" y="2361"/>
                </a:lnTo>
                <a:lnTo>
                  <a:pt x="1517" y="2361"/>
                </a:lnTo>
                <a:lnTo>
                  <a:pt x="1516" y="2361"/>
                </a:lnTo>
                <a:lnTo>
                  <a:pt x="1516" y="2362"/>
                </a:lnTo>
                <a:lnTo>
                  <a:pt x="1515" y="2362"/>
                </a:lnTo>
                <a:lnTo>
                  <a:pt x="1515" y="2361"/>
                </a:lnTo>
                <a:lnTo>
                  <a:pt x="1514" y="2361"/>
                </a:lnTo>
                <a:lnTo>
                  <a:pt x="1513" y="2361"/>
                </a:lnTo>
                <a:lnTo>
                  <a:pt x="1513" y="2362"/>
                </a:lnTo>
                <a:lnTo>
                  <a:pt x="1513" y="2363"/>
                </a:lnTo>
                <a:lnTo>
                  <a:pt x="1513" y="2362"/>
                </a:lnTo>
                <a:lnTo>
                  <a:pt x="1512" y="2362"/>
                </a:lnTo>
                <a:lnTo>
                  <a:pt x="1511" y="2362"/>
                </a:lnTo>
                <a:lnTo>
                  <a:pt x="1511" y="2361"/>
                </a:lnTo>
                <a:lnTo>
                  <a:pt x="1511" y="2362"/>
                </a:lnTo>
                <a:lnTo>
                  <a:pt x="1510" y="2361"/>
                </a:lnTo>
                <a:lnTo>
                  <a:pt x="1509" y="2361"/>
                </a:lnTo>
                <a:lnTo>
                  <a:pt x="1508" y="2361"/>
                </a:lnTo>
                <a:lnTo>
                  <a:pt x="1509" y="2362"/>
                </a:lnTo>
                <a:lnTo>
                  <a:pt x="1508" y="2362"/>
                </a:lnTo>
                <a:lnTo>
                  <a:pt x="1508" y="2363"/>
                </a:lnTo>
                <a:lnTo>
                  <a:pt x="1507" y="2363"/>
                </a:lnTo>
                <a:lnTo>
                  <a:pt x="1506" y="2364"/>
                </a:lnTo>
                <a:lnTo>
                  <a:pt x="1505" y="2364"/>
                </a:lnTo>
                <a:lnTo>
                  <a:pt x="1504" y="2363"/>
                </a:lnTo>
                <a:lnTo>
                  <a:pt x="1505" y="2363"/>
                </a:lnTo>
                <a:lnTo>
                  <a:pt x="1504" y="2363"/>
                </a:lnTo>
                <a:lnTo>
                  <a:pt x="1504" y="2362"/>
                </a:lnTo>
                <a:lnTo>
                  <a:pt x="1503" y="2362"/>
                </a:lnTo>
                <a:lnTo>
                  <a:pt x="1503" y="2363"/>
                </a:lnTo>
                <a:lnTo>
                  <a:pt x="1502" y="2363"/>
                </a:lnTo>
                <a:lnTo>
                  <a:pt x="1501" y="2363"/>
                </a:lnTo>
                <a:lnTo>
                  <a:pt x="1501" y="2364"/>
                </a:lnTo>
                <a:lnTo>
                  <a:pt x="1500" y="2364"/>
                </a:lnTo>
                <a:lnTo>
                  <a:pt x="1499" y="2365"/>
                </a:lnTo>
                <a:lnTo>
                  <a:pt x="1499" y="2364"/>
                </a:lnTo>
                <a:lnTo>
                  <a:pt x="1498" y="2364"/>
                </a:lnTo>
                <a:lnTo>
                  <a:pt x="1497" y="2364"/>
                </a:lnTo>
                <a:lnTo>
                  <a:pt x="1497" y="2365"/>
                </a:lnTo>
                <a:lnTo>
                  <a:pt x="1496" y="2365"/>
                </a:lnTo>
                <a:lnTo>
                  <a:pt x="1495" y="2365"/>
                </a:lnTo>
                <a:lnTo>
                  <a:pt x="1495" y="2366"/>
                </a:lnTo>
                <a:lnTo>
                  <a:pt x="1494" y="2366"/>
                </a:lnTo>
                <a:lnTo>
                  <a:pt x="1493" y="2366"/>
                </a:lnTo>
                <a:lnTo>
                  <a:pt x="1493" y="2367"/>
                </a:lnTo>
                <a:lnTo>
                  <a:pt x="1493" y="2366"/>
                </a:lnTo>
                <a:lnTo>
                  <a:pt x="1492" y="2366"/>
                </a:lnTo>
                <a:lnTo>
                  <a:pt x="1491" y="2366"/>
                </a:lnTo>
                <a:lnTo>
                  <a:pt x="1491" y="2365"/>
                </a:lnTo>
                <a:lnTo>
                  <a:pt x="1490" y="2365"/>
                </a:lnTo>
                <a:lnTo>
                  <a:pt x="1490" y="2366"/>
                </a:lnTo>
                <a:lnTo>
                  <a:pt x="1489" y="2365"/>
                </a:lnTo>
                <a:lnTo>
                  <a:pt x="1488" y="2364"/>
                </a:lnTo>
                <a:lnTo>
                  <a:pt x="1488" y="2363"/>
                </a:lnTo>
                <a:lnTo>
                  <a:pt x="1488" y="2362"/>
                </a:lnTo>
                <a:lnTo>
                  <a:pt x="1487" y="2362"/>
                </a:lnTo>
                <a:lnTo>
                  <a:pt x="1486" y="2362"/>
                </a:lnTo>
                <a:lnTo>
                  <a:pt x="1486" y="2361"/>
                </a:lnTo>
                <a:lnTo>
                  <a:pt x="1485" y="2361"/>
                </a:lnTo>
                <a:lnTo>
                  <a:pt x="1485" y="2360"/>
                </a:lnTo>
                <a:lnTo>
                  <a:pt x="1484" y="2360"/>
                </a:lnTo>
                <a:lnTo>
                  <a:pt x="1485" y="2359"/>
                </a:lnTo>
                <a:lnTo>
                  <a:pt x="1484" y="2359"/>
                </a:lnTo>
                <a:lnTo>
                  <a:pt x="1484" y="2358"/>
                </a:lnTo>
                <a:lnTo>
                  <a:pt x="1483" y="2358"/>
                </a:lnTo>
                <a:lnTo>
                  <a:pt x="1483" y="2357"/>
                </a:lnTo>
                <a:lnTo>
                  <a:pt x="1483" y="2356"/>
                </a:lnTo>
                <a:lnTo>
                  <a:pt x="1483" y="2355"/>
                </a:lnTo>
                <a:lnTo>
                  <a:pt x="1482" y="2356"/>
                </a:lnTo>
                <a:lnTo>
                  <a:pt x="1482" y="2355"/>
                </a:lnTo>
                <a:lnTo>
                  <a:pt x="1482" y="2356"/>
                </a:lnTo>
                <a:lnTo>
                  <a:pt x="1481" y="2356"/>
                </a:lnTo>
                <a:lnTo>
                  <a:pt x="1481" y="2357"/>
                </a:lnTo>
                <a:lnTo>
                  <a:pt x="1480" y="2357"/>
                </a:lnTo>
                <a:lnTo>
                  <a:pt x="1480" y="2356"/>
                </a:lnTo>
                <a:lnTo>
                  <a:pt x="1479" y="2356"/>
                </a:lnTo>
                <a:lnTo>
                  <a:pt x="1479" y="2355"/>
                </a:lnTo>
                <a:lnTo>
                  <a:pt x="1479" y="2354"/>
                </a:lnTo>
                <a:lnTo>
                  <a:pt x="1479" y="2353"/>
                </a:lnTo>
                <a:lnTo>
                  <a:pt x="1480" y="2353"/>
                </a:lnTo>
                <a:lnTo>
                  <a:pt x="1480" y="2352"/>
                </a:lnTo>
                <a:lnTo>
                  <a:pt x="1479" y="2352"/>
                </a:lnTo>
                <a:lnTo>
                  <a:pt x="1479" y="2351"/>
                </a:lnTo>
                <a:lnTo>
                  <a:pt x="1479" y="2350"/>
                </a:lnTo>
                <a:lnTo>
                  <a:pt x="1478" y="2350"/>
                </a:lnTo>
                <a:lnTo>
                  <a:pt x="1478" y="2351"/>
                </a:lnTo>
                <a:lnTo>
                  <a:pt x="1477" y="2351"/>
                </a:lnTo>
                <a:lnTo>
                  <a:pt x="1477" y="2350"/>
                </a:lnTo>
                <a:lnTo>
                  <a:pt x="1476" y="2350"/>
                </a:lnTo>
                <a:lnTo>
                  <a:pt x="1477" y="2349"/>
                </a:lnTo>
                <a:lnTo>
                  <a:pt x="1476" y="2348"/>
                </a:lnTo>
                <a:lnTo>
                  <a:pt x="1476" y="2347"/>
                </a:lnTo>
                <a:lnTo>
                  <a:pt x="1475" y="2347"/>
                </a:lnTo>
                <a:lnTo>
                  <a:pt x="1475" y="2346"/>
                </a:lnTo>
                <a:lnTo>
                  <a:pt x="1475" y="2345"/>
                </a:lnTo>
                <a:lnTo>
                  <a:pt x="1474" y="2345"/>
                </a:lnTo>
                <a:lnTo>
                  <a:pt x="1474" y="2344"/>
                </a:lnTo>
                <a:lnTo>
                  <a:pt x="1474" y="2343"/>
                </a:lnTo>
                <a:lnTo>
                  <a:pt x="1474" y="2342"/>
                </a:lnTo>
                <a:lnTo>
                  <a:pt x="1474" y="2341"/>
                </a:lnTo>
                <a:lnTo>
                  <a:pt x="1473" y="2341"/>
                </a:lnTo>
                <a:lnTo>
                  <a:pt x="1473" y="2340"/>
                </a:lnTo>
                <a:lnTo>
                  <a:pt x="1473" y="2339"/>
                </a:lnTo>
                <a:lnTo>
                  <a:pt x="1473" y="2338"/>
                </a:lnTo>
                <a:lnTo>
                  <a:pt x="1472" y="2338"/>
                </a:lnTo>
                <a:lnTo>
                  <a:pt x="1472" y="2337"/>
                </a:lnTo>
                <a:lnTo>
                  <a:pt x="1472" y="2336"/>
                </a:lnTo>
                <a:lnTo>
                  <a:pt x="1473" y="2336"/>
                </a:lnTo>
                <a:lnTo>
                  <a:pt x="1473" y="2335"/>
                </a:lnTo>
                <a:lnTo>
                  <a:pt x="1472" y="2336"/>
                </a:lnTo>
                <a:lnTo>
                  <a:pt x="1472" y="2335"/>
                </a:lnTo>
                <a:lnTo>
                  <a:pt x="1472" y="2334"/>
                </a:lnTo>
                <a:lnTo>
                  <a:pt x="1472" y="2333"/>
                </a:lnTo>
                <a:lnTo>
                  <a:pt x="1472" y="2333"/>
                </a:lnTo>
                <a:lnTo>
                  <a:pt x="1472" y="2332"/>
                </a:lnTo>
                <a:lnTo>
                  <a:pt x="1472" y="2331"/>
                </a:lnTo>
                <a:lnTo>
                  <a:pt x="1472" y="2330"/>
                </a:lnTo>
                <a:lnTo>
                  <a:pt x="1472" y="2329"/>
                </a:lnTo>
                <a:lnTo>
                  <a:pt x="1472" y="2329"/>
                </a:lnTo>
                <a:lnTo>
                  <a:pt x="1472" y="2329"/>
                </a:lnTo>
                <a:lnTo>
                  <a:pt x="1472" y="2329"/>
                </a:lnTo>
                <a:lnTo>
                  <a:pt x="1472" y="2328"/>
                </a:lnTo>
                <a:lnTo>
                  <a:pt x="1472" y="2327"/>
                </a:lnTo>
                <a:lnTo>
                  <a:pt x="1472" y="2328"/>
                </a:lnTo>
                <a:lnTo>
                  <a:pt x="1472" y="2327"/>
                </a:lnTo>
                <a:lnTo>
                  <a:pt x="1473" y="2327"/>
                </a:lnTo>
                <a:lnTo>
                  <a:pt x="1473" y="2326"/>
                </a:lnTo>
                <a:lnTo>
                  <a:pt x="1472" y="2326"/>
                </a:lnTo>
                <a:lnTo>
                  <a:pt x="1472" y="2325"/>
                </a:lnTo>
                <a:lnTo>
                  <a:pt x="1473" y="2325"/>
                </a:lnTo>
                <a:lnTo>
                  <a:pt x="1473" y="2324"/>
                </a:lnTo>
                <a:lnTo>
                  <a:pt x="1473" y="2323"/>
                </a:lnTo>
                <a:lnTo>
                  <a:pt x="1473" y="2322"/>
                </a:lnTo>
                <a:lnTo>
                  <a:pt x="1474" y="2322"/>
                </a:lnTo>
                <a:lnTo>
                  <a:pt x="1473" y="2322"/>
                </a:lnTo>
                <a:lnTo>
                  <a:pt x="1473" y="2321"/>
                </a:lnTo>
                <a:lnTo>
                  <a:pt x="1473" y="2320"/>
                </a:lnTo>
                <a:lnTo>
                  <a:pt x="1473" y="2319"/>
                </a:lnTo>
                <a:lnTo>
                  <a:pt x="1473" y="2318"/>
                </a:lnTo>
                <a:lnTo>
                  <a:pt x="1473" y="2317"/>
                </a:lnTo>
                <a:lnTo>
                  <a:pt x="1473" y="2316"/>
                </a:lnTo>
                <a:lnTo>
                  <a:pt x="1472" y="2316"/>
                </a:lnTo>
                <a:lnTo>
                  <a:pt x="1472" y="2315"/>
                </a:lnTo>
                <a:lnTo>
                  <a:pt x="1472" y="2314"/>
                </a:lnTo>
                <a:lnTo>
                  <a:pt x="1472" y="2313"/>
                </a:lnTo>
                <a:lnTo>
                  <a:pt x="1473" y="2313"/>
                </a:lnTo>
                <a:lnTo>
                  <a:pt x="1472" y="2313"/>
                </a:lnTo>
                <a:lnTo>
                  <a:pt x="1472" y="2312"/>
                </a:lnTo>
                <a:lnTo>
                  <a:pt x="1473" y="2312"/>
                </a:lnTo>
                <a:lnTo>
                  <a:pt x="1472" y="2312"/>
                </a:lnTo>
                <a:lnTo>
                  <a:pt x="1472" y="2311"/>
                </a:lnTo>
                <a:lnTo>
                  <a:pt x="1472" y="2310"/>
                </a:lnTo>
                <a:lnTo>
                  <a:pt x="1473" y="2310"/>
                </a:lnTo>
                <a:lnTo>
                  <a:pt x="1473" y="2309"/>
                </a:lnTo>
                <a:lnTo>
                  <a:pt x="1473" y="2308"/>
                </a:lnTo>
                <a:lnTo>
                  <a:pt x="1474" y="2308"/>
                </a:lnTo>
                <a:lnTo>
                  <a:pt x="1474" y="2307"/>
                </a:lnTo>
                <a:lnTo>
                  <a:pt x="1475" y="2307"/>
                </a:lnTo>
                <a:lnTo>
                  <a:pt x="1475" y="2306"/>
                </a:lnTo>
                <a:lnTo>
                  <a:pt x="1474" y="2306"/>
                </a:lnTo>
                <a:lnTo>
                  <a:pt x="1474" y="2305"/>
                </a:lnTo>
                <a:lnTo>
                  <a:pt x="1475" y="2305"/>
                </a:lnTo>
                <a:lnTo>
                  <a:pt x="1474" y="2305"/>
                </a:lnTo>
                <a:lnTo>
                  <a:pt x="1475" y="2304"/>
                </a:lnTo>
                <a:lnTo>
                  <a:pt x="1474" y="2304"/>
                </a:lnTo>
                <a:lnTo>
                  <a:pt x="1474" y="2303"/>
                </a:lnTo>
                <a:lnTo>
                  <a:pt x="1474" y="2302"/>
                </a:lnTo>
                <a:lnTo>
                  <a:pt x="1474" y="2301"/>
                </a:lnTo>
                <a:lnTo>
                  <a:pt x="1474" y="2300"/>
                </a:lnTo>
                <a:lnTo>
                  <a:pt x="1474" y="2299"/>
                </a:lnTo>
                <a:lnTo>
                  <a:pt x="1473" y="2299"/>
                </a:lnTo>
                <a:lnTo>
                  <a:pt x="1473" y="2298"/>
                </a:lnTo>
                <a:lnTo>
                  <a:pt x="1472" y="2298"/>
                </a:lnTo>
                <a:lnTo>
                  <a:pt x="1472" y="2297"/>
                </a:lnTo>
                <a:lnTo>
                  <a:pt x="1472" y="2296"/>
                </a:lnTo>
                <a:lnTo>
                  <a:pt x="1472" y="2296"/>
                </a:lnTo>
                <a:lnTo>
                  <a:pt x="1472" y="2295"/>
                </a:lnTo>
                <a:lnTo>
                  <a:pt x="1471" y="2295"/>
                </a:lnTo>
                <a:lnTo>
                  <a:pt x="1471" y="2294"/>
                </a:lnTo>
                <a:lnTo>
                  <a:pt x="1470" y="2294"/>
                </a:lnTo>
                <a:lnTo>
                  <a:pt x="1470" y="2293"/>
                </a:lnTo>
                <a:lnTo>
                  <a:pt x="1470" y="2292"/>
                </a:lnTo>
                <a:lnTo>
                  <a:pt x="1469" y="2292"/>
                </a:lnTo>
                <a:lnTo>
                  <a:pt x="1468" y="2291"/>
                </a:lnTo>
                <a:lnTo>
                  <a:pt x="1467" y="2291"/>
                </a:lnTo>
                <a:lnTo>
                  <a:pt x="1466" y="2290"/>
                </a:lnTo>
                <a:lnTo>
                  <a:pt x="1465" y="2290"/>
                </a:lnTo>
                <a:lnTo>
                  <a:pt x="1465" y="2289"/>
                </a:lnTo>
                <a:lnTo>
                  <a:pt x="1464" y="2289"/>
                </a:lnTo>
                <a:lnTo>
                  <a:pt x="1464" y="2288"/>
                </a:lnTo>
                <a:lnTo>
                  <a:pt x="1464" y="2288"/>
                </a:lnTo>
                <a:lnTo>
                  <a:pt x="1463" y="2287"/>
                </a:lnTo>
                <a:lnTo>
                  <a:pt x="1463" y="2286"/>
                </a:lnTo>
                <a:lnTo>
                  <a:pt x="1462" y="2285"/>
                </a:lnTo>
                <a:lnTo>
                  <a:pt x="1463" y="2284"/>
                </a:lnTo>
                <a:lnTo>
                  <a:pt x="1463" y="2283"/>
                </a:lnTo>
                <a:lnTo>
                  <a:pt x="1462" y="2283"/>
                </a:lnTo>
                <a:lnTo>
                  <a:pt x="1462" y="2282"/>
                </a:lnTo>
                <a:lnTo>
                  <a:pt x="1462" y="2281"/>
                </a:lnTo>
                <a:lnTo>
                  <a:pt x="1462" y="2280"/>
                </a:lnTo>
                <a:lnTo>
                  <a:pt x="1461" y="2280"/>
                </a:lnTo>
                <a:lnTo>
                  <a:pt x="1461" y="2279"/>
                </a:lnTo>
                <a:lnTo>
                  <a:pt x="1460" y="2279"/>
                </a:lnTo>
                <a:lnTo>
                  <a:pt x="1459" y="2278"/>
                </a:lnTo>
                <a:lnTo>
                  <a:pt x="1459" y="2277"/>
                </a:lnTo>
                <a:lnTo>
                  <a:pt x="1458" y="2277"/>
                </a:lnTo>
                <a:lnTo>
                  <a:pt x="1458" y="2276"/>
                </a:lnTo>
                <a:lnTo>
                  <a:pt x="1458" y="2275"/>
                </a:lnTo>
                <a:lnTo>
                  <a:pt x="1457" y="2275"/>
                </a:lnTo>
                <a:lnTo>
                  <a:pt x="1457" y="2274"/>
                </a:lnTo>
                <a:lnTo>
                  <a:pt x="1458" y="2273"/>
                </a:lnTo>
                <a:lnTo>
                  <a:pt x="1458" y="2272"/>
                </a:lnTo>
                <a:lnTo>
                  <a:pt x="1458" y="2271"/>
                </a:lnTo>
                <a:lnTo>
                  <a:pt x="1458" y="2270"/>
                </a:lnTo>
                <a:lnTo>
                  <a:pt x="1459" y="2269"/>
                </a:lnTo>
                <a:lnTo>
                  <a:pt x="1460" y="2269"/>
                </a:lnTo>
                <a:lnTo>
                  <a:pt x="1460" y="2268"/>
                </a:lnTo>
                <a:lnTo>
                  <a:pt x="1460" y="2267"/>
                </a:lnTo>
                <a:lnTo>
                  <a:pt x="1460" y="2266"/>
                </a:lnTo>
                <a:lnTo>
                  <a:pt x="1460" y="2265"/>
                </a:lnTo>
                <a:lnTo>
                  <a:pt x="1460" y="2264"/>
                </a:lnTo>
                <a:lnTo>
                  <a:pt x="1461" y="2264"/>
                </a:lnTo>
                <a:lnTo>
                  <a:pt x="1462" y="2262"/>
                </a:lnTo>
                <a:lnTo>
                  <a:pt x="1463" y="2261"/>
                </a:lnTo>
                <a:lnTo>
                  <a:pt x="1464" y="2261"/>
                </a:lnTo>
                <a:lnTo>
                  <a:pt x="1465" y="2260"/>
                </a:lnTo>
                <a:lnTo>
                  <a:pt x="1466" y="2260"/>
                </a:lnTo>
                <a:lnTo>
                  <a:pt x="1467" y="2260"/>
                </a:lnTo>
                <a:lnTo>
                  <a:pt x="1468" y="2260"/>
                </a:lnTo>
                <a:lnTo>
                  <a:pt x="1468" y="2259"/>
                </a:lnTo>
                <a:lnTo>
                  <a:pt x="1469" y="2259"/>
                </a:lnTo>
                <a:lnTo>
                  <a:pt x="1469" y="2258"/>
                </a:lnTo>
                <a:lnTo>
                  <a:pt x="1463" y="2258"/>
                </a:lnTo>
                <a:lnTo>
                  <a:pt x="1462" y="2258"/>
                </a:lnTo>
                <a:lnTo>
                  <a:pt x="1460" y="2258"/>
                </a:lnTo>
                <a:lnTo>
                  <a:pt x="1453" y="2257"/>
                </a:lnTo>
                <a:lnTo>
                  <a:pt x="1449" y="2257"/>
                </a:lnTo>
                <a:lnTo>
                  <a:pt x="1447" y="2257"/>
                </a:lnTo>
                <a:lnTo>
                  <a:pt x="1440" y="2256"/>
                </a:lnTo>
                <a:lnTo>
                  <a:pt x="1436" y="2256"/>
                </a:lnTo>
                <a:lnTo>
                  <a:pt x="1427" y="2256"/>
                </a:lnTo>
                <a:lnTo>
                  <a:pt x="1397" y="2254"/>
                </a:lnTo>
                <a:lnTo>
                  <a:pt x="1384" y="2253"/>
                </a:lnTo>
                <a:lnTo>
                  <a:pt x="1378" y="2253"/>
                </a:lnTo>
                <a:lnTo>
                  <a:pt x="1377" y="2252"/>
                </a:lnTo>
                <a:lnTo>
                  <a:pt x="1363" y="2252"/>
                </a:lnTo>
                <a:lnTo>
                  <a:pt x="1360" y="2251"/>
                </a:lnTo>
                <a:lnTo>
                  <a:pt x="1355" y="2251"/>
                </a:lnTo>
                <a:lnTo>
                  <a:pt x="1344" y="2250"/>
                </a:lnTo>
                <a:lnTo>
                  <a:pt x="1343" y="2250"/>
                </a:lnTo>
                <a:lnTo>
                  <a:pt x="1331" y="2250"/>
                </a:lnTo>
                <a:lnTo>
                  <a:pt x="1330" y="2250"/>
                </a:lnTo>
                <a:lnTo>
                  <a:pt x="1329" y="2250"/>
                </a:lnTo>
                <a:lnTo>
                  <a:pt x="1328" y="2250"/>
                </a:lnTo>
                <a:lnTo>
                  <a:pt x="1327" y="2250"/>
                </a:lnTo>
                <a:lnTo>
                  <a:pt x="1326" y="2249"/>
                </a:lnTo>
                <a:lnTo>
                  <a:pt x="1322" y="2249"/>
                </a:lnTo>
                <a:lnTo>
                  <a:pt x="1318" y="2249"/>
                </a:lnTo>
                <a:lnTo>
                  <a:pt x="1313" y="2249"/>
                </a:lnTo>
                <a:lnTo>
                  <a:pt x="1311" y="2249"/>
                </a:lnTo>
                <a:lnTo>
                  <a:pt x="1306" y="2248"/>
                </a:lnTo>
                <a:lnTo>
                  <a:pt x="1302" y="2248"/>
                </a:lnTo>
                <a:lnTo>
                  <a:pt x="1300" y="2248"/>
                </a:lnTo>
                <a:lnTo>
                  <a:pt x="1298" y="2248"/>
                </a:lnTo>
                <a:lnTo>
                  <a:pt x="1296" y="2248"/>
                </a:lnTo>
                <a:lnTo>
                  <a:pt x="1287" y="2247"/>
                </a:lnTo>
                <a:lnTo>
                  <a:pt x="1283" y="2247"/>
                </a:lnTo>
                <a:lnTo>
                  <a:pt x="1276" y="2247"/>
                </a:lnTo>
                <a:lnTo>
                  <a:pt x="1272" y="2247"/>
                </a:lnTo>
                <a:lnTo>
                  <a:pt x="1267" y="2247"/>
                </a:lnTo>
                <a:lnTo>
                  <a:pt x="1259" y="2247"/>
                </a:lnTo>
                <a:lnTo>
                  <a:pt x="1255" y="2246"/>
                </a:lnTo>
                <a:lnTo>
                  <a:pt x="1254" y="2246"/>
                </a:lnTo>
                <a:lnTo>
                  <a:pt x="1251" y="2246"/>
                </a:lnTo>
                <a:lnTo>
                  <a:pt x="1241" y="2245"/>
                </a:lnTo>
                <a:lnTo>
                  <a:pt x="1231" y="2245"/>
                </a:lnTo>
                <a:lnTo>
                  <a:pt x="1225" y="2245"/>
                </a:lnTo>
                <a:lnTo>
                  <a:pt x="1208" y="2244"/>
                </a:lnTo>
                <a:lnTo>
                  <a:pt x="1207" y="2243"/>
                </a:lnTo>
                <a:lnTo>
                  <a:pt x="1200" y="2243"/>
                </a:lnTo>
                <a:lnTo>
                  <a:pt x="1194" y="2243"/>
                </a:lnTo>
                <a:lnTo>
                  <a:pt x="1180" y="2242"/>
                </a:lnTo>
                <a:lnTo>
                  <a:pt x="1177" y="2242"/>
                </a:lnTo>
                <a:lnTo>
                  <a:pt x="1176" y="2242"/>
                </a:lnTo>
                <a:lnTo>
                  <a:pt x="1175" y="2241"/>
                </a:lnTo>
                <a:lnTo>
                  <a:pt x="1171" y="2241"/>
                </a:lnTo>
                <a:lnTo>
                  <a:pt x="1155" y="2240"/>
                </a:lnTo>
                <a:lnTo>
                  <a:pt x="1151" y="2240"/>
                </a:lnTo>
                <a:lnTo>
                  <a:pt x="1149" y="2240"/>
                </a:lnTo>
                <a:lnTo>
                  <a:pt x="1147" y="2240"/>
                </a:lnTo>
                <a:lnTo>
                  <a:pt x="1145" y="2240"/>
                </a:lnTo>
                <a:lnTo>
                  <a:pt x="1140" y="2239"/>
                </a:lnTo>
                <a:lnTo>
                  <a:pt x="1131" y="2239"/>
                </a:lnTo>
                <a:lnTo>
                  <a:pt x="1125" y="2238"/>
                </a:lnTo>
                <a:lnTo>
                  <a:pt x="1123" y="2238"/>
                </a:lnTo>
                <a:lnTo>
                  <a:pt x="1121" y="2238"/>
                </a:lnTo>
                <a:lnTo>
                  <a:pt x="1119" y="2238"/>
                </a:lnTo>
                <a:lnTo>
                  <a:pt x="1111" y="2238"/>
                </a:lnTo>
                <a:lnTo>
                  <a:pt x="1110" y="2238"/>
                </a:lnTo>
                <a:lnTo>
                  <a:pt x="1104" y="2237"/>
                </a:lnTo>
                <a:lnTo>
                  <a:pt x="1104" y="2237"/>
                </a:lnTo>
                <a:lnTo>
                  <a:pt x="1099" y="2237"/>
                </a:lnTo>
                <a:lnTo>
                  <a:pt x="1097" y="2237"/>
                </a:lnTo>
                <a:lnTo>
                  <a:pt x="1093" y="2236"/>
                </a:lnTo>
                <a:lnTo>
                  <a:pt x="1088" y="2236"/>
                </a:lnTo>
                <a:lnTo>
                  <a:pt x="1084" y="2236"/>
                </a:lnTo>
                <a:lnTo>
                  <a:pt x="1083" y="2236"/>
                </a:lnTo>
                <a:lnTo>
                  <a:pt x="1078" y="2236"/>
                </a:lnTo>
                <a:lnTo>
                  <a:pt x="1069" y="2235"/>
                </a:lnTo>
                <a:lnTo>
                  <a:pt x="1068" y="2235"/>
                </a:lnTo>
                <a:lnTo>
                  <a:pt x="1066" y="2235"/>
                </a:lnTo>
                <a:lnTo>
                  <a:pt x="1064" y="2235"/>
                </a:lnTo>
                <a:lnTo>
                  <a:pt x="1061" y="2235"/>
                </a:lnTo>
                <a:lnTo>
                  <a:pt x="1054" y="2234"/>
                </a:lnTo>
                <a:lnTo>
                  <a:pt x="1055" y="2234"/>
                </a:lnTo>
                <a:lnTo>
                  <a:pt x="1052" y="2234"/>
                </a:lnTo>
                <a:lnTo>
                  <a:pt x="1049" y="2234"/>
                </a:lnTo>
                <a:lnTo>
                  <a:pt x="1048" y="2234"/>
                </a:lnTo>
                <a:lnTo>
                  <a:pt x="1045" y="2233"/>
                </a:lnTo>
                <a:lnTo>
                  <a:pt x="1044" y="2233"/>
                </a:lnTo>
                <a:lnTo>
                  <a:pt x="1042" y="2233"/>
                </a:lnTo>
                <a:lnTo>
                  <a:pt x="1039" y="2233"/>
                </a:lnTo>
                <a:lnTo>
                  <a:pt x="1038" y="2233"/>
                </a:lnTo>
                <a:lnTo>
                  <a:pt x="1033" y="2233"/>
                </a:lnTo>
                <a:lnTo>
                  <a:pt x="1021" y="2232"/>
                </a:lnTo>
                <a:lnTo>
                  <a:pt x="1012" y="2231"/>
                </a:lnTo>
                <a:lnTo>
                  <a:pt x="1011" y="2231"/>
                </a:lnTo>
                <a:lnTo>
                  <a:pt x="1009" y="2231"/>
                </a:lnTo>
                <a:lnTo>
                  <a:pt x="1008" y="2231"/>
                </a:lnTo>
                <a:lnTo>
                  <a:pt x="1004" y="2231"/>
                </a:lnTo>
                <a:lnTo>
                  <a:pt x="1003" y="2231"/>
                </a:lnTo>
                <a:lnTo>
                  <a:pt x="1001" y="2231"/>
                </a:lnTo>
                <a:lnTo>
                  <a:pt x="999" y="2231"/>
                </a:lnTo>
                <a:lnTo>
                  <a:pt x="998" y="2231"/>
                </a:lnTo>
                <a:lnTo>
                  <a:pt x="992" y="2230"/>
                </a:lnTo>
                <a:lnTo>
                  <a:pt x="984" y="2230"/>
                </a:lnTo>
                <a:lnTo>
                  <a:pt x="983" y="2230"/>
                </a:lnTo>
                <a:lnTo>
                  <a:pt x="982" y="2229"/>
                </a:lnTo>
                <a:lnTo>
                  <a:pt x="980" y="2229"/>
                </a:lnTo>
                <a:lnTo>
                  <a:pt x="979" y="2229"/>
                </a:lnTo>
                <a:lnTo>
                  <a:pt x="971" y="2229"/>
                </a:lnTo>
                <a:lnTo>
                  <a:pt x="969" y="2229"/>
                </a:lnTo>
                <a:lnTo>
                  <a:pt x="968" y="2229"/>
                </a:lnTo>
                <a:lnTo>
                  <a:pt x="966" y="2228"/>
                </a:lnTo>
                <a:lnTo>
                  <a:pt x="963" y="2228"/>
                </a:lnTo>
                <a:lnTo>
                  <a:pt x="962" y="2228"/>
                </a:lnTo>
                <a:lnTo>
                  <a:pt x="959" y="2228"/>
                </a:lnTo>
                <a:lnTo>
                  <a:pt x="955" y="2228"/>
                </a:lnTo>
                <a:lnTo>
                  <a:pt x="953" y="2228"/>
                </a:lnTo>
                <a:lnTo>
                  <a:pt x="948" y="2227"/>
                </a:lnTo>
                <a:lnTo>
                  <a:pt x="946" y="2227"/>
                </a:lnTo>
                <a:lnTo>
                  <a:pt x="942" y="2227"/>
                </a:lnTo>
                <a:lnTo>
                  <a:pt x="936" y="2226"/>
                </a:lnTo>
                <a:lnTo>
                  <a:pt x="932" y="2226"/>
                </a:lnTo>
                <a:lnTo>
                  <a:pt x="927" y="2226"/>
                </a:lnTo>
                <a:lnTo>
                  <a:pt x="923" y="2226"/>
                </a:lnTo>
                <a:lnTo>
                  <a:pt x="922" y="2226"/>
                </a:lnTo>
                <a:lnTo>
                  <a:pt x="918" y="2225"/>
                </a:lnTo>
                <a:lnTo>
                  <a:pt x="913" y="2225"/>
                </a:lnTo>
                <a:lnTo>
                  <a:pt x="910" y="2225"/>
                </a:lnTo>
                <a:lnTo>
                  <a:pt x="909" y="2225"/>
                </a:lnTo>
                <a:lnTo>
                  <a:pt x="900" y="2224"/>
                </a:lnTo>
                <a:lnTo>
                  <a:pt x="896" y="2224"/>
                </a:lnTo>
                <a:lnTo>
                  <a:pt x="894" y="2224"/>
                </a:lnTo>
                <a:lnTo>
                  <a:pt x="891" y="2224"/>
                </a:lnTo>
                <a:lnTo>
                  <a:pt x="884" y="2223"/>
                </a:lnTo>
                <a:lnTo>
                  <a:pt x="875" y="2223"/>
                </a:lnTo>
                <a:lnTo>
                  <a:pt x="871" y="2223"/>
                </a:lnTo>
                <a:lnTo>
                  <a:pt x="867" y="2222"/>
                </a:lnTo>
                <a:lnTo>
                  <a:pt x="859" y="2222"/>
                </a:lnTo>
                <a:lnTo>
                  <a:pt x="856" y="2222"/>
                </a:lnTo>
                <a:lnTo>
                  <a:pt x="851" y="2221"/>
                </a:lnTo>
                <a:lnTo>
                  <a:pt x="850" y="2221"/>
                </a:lnTo>
                <a:lnTo>
                  <a:pt x="845" y="2221"/>
                </a:lnTo>
                <a:lnTo>
                  <a:pt x="843" y="2221"/>
                </a:lnTo>
                <a:lnTo>
                  <a:pt x="842" y="2221"/>
                </a:lnTo>
                <a:lnTo>
                  <a:pt x="837" y="2221"/>
                </a:lnTo>
                <a:lnTo>
                  <a:pt x="823" y="2220"/>
                </a:lnTo>
                <a:lnTo>
                  <a:pt x="822" y="2220"/>
                </a:lnTo>
                <a:lnTo>
                  <a:pt x="817" y="2219"/>
                </a:lnTo>
                <a:lnTo>
                  <a:pt x="813" y="2219"/>
                </a:lnTo>
                <a:lnTo>
                  <a:pt x="807" y="2219"/>
                </a:lnTo>
                <a:lnTo>
                  <a:pt x="803" y="2218"/>
                </a:lnTo>
                <a:lnTo>
                  <a:pt x="802" y="2218"/>
                </a:lnTo>
                <a:lnTo>
                  <a:pt x="795" y="2218"/>
                </a:lnTo>
                <a:lnTo>
                  <a:pt x="792" y="2218"/>
                </a:lnTo>
                <a:lnTo>
                  <a:pt x="790" y="2218"/>
                </a:lnTo>
                <a:lnTo>
                  <a:pt x="789" y="2218"/>
                </a:lnTo>
                <a:lnTo>
                  <a:pt x="782" y="2217"/>
                </a:lnTo>
                <a:lnTo>
                  <a:pt x="779" y="2217"/>
                </a:lnTo>
                <a:lnTo>
                  <a:pt x="778" y="2217"/>
                </a:lnTo>
                <a:lnTo>
                  <a:pt x="770" y="2216"/>
                </a:lnTo>
                <a:lnTo>
                  <a:pt x="768" y="2216"/>
                </a:lnTo>
                <a:lnTo>
                  <a:pt x="765" y="2216"/>
                </a:lnTo>
                <a:lnTo>
                  <a:pt x="764" y="2216"/>
                </a:lnTo>
                <a:lnTo>
                  <a:pt x="763" y="2216"/>
                </a:lnTo>
                <a:lnTo>
                  <a:pt x="760" y="2216"/>
                </a:lnTo>
                <a:lnTo>
                  <a:pt x="759" y="2216"/>
                </a:lnTo>
                <a:lnTo>
                  <a:pt x="758" y="2216"/>
                </a:lnTo>
                <a:lnTo>
                  <a:pt x="754" y="2215"/>
                </a:lnTo>
                <a:lnTo>
                  <a:pt x="753" y="2215"/>
                </a:lnTo>
                <a:lnTo>
                  <a:pt x="749" y="2215"/>
                </a:lnTo>
                <a:lnTo>
                  <a:pt x="748" y="2215"/>
                </a:lnTo>
                <a:lnTo>
                  <a:pt x="746" y="2215"/>
                </a:lnTo>
                <a:lnTo>
                  <a:pt x="743" y="2215"/>
                </a:lnTo>
                <a:lnTo>
                  <a:pt x="735" y="2214"/>
                </a:lnTo>
                <a:lnTo>
                  <a:pt x="733" y="2214"/>
                </a:lnTo>
                <a:lnTo>
                  <a:pt x="731" y="2214"/>
                </a:lnTo>
                <a:lnTo>
                  <a:pt x="728" y="2214"/>
                </a:lnTo>
                <a:lnTo>
                  <a:pt x="722" y="2214"/>
                </a:lnTo>
                <a:lnTo>
                  <a:pt x="717" y="2213"/>
                </a:lnTo>
                <a:lnTo>
                  <a:pt x="710" y="2213"/>
                </a:lnTo>
                <a:lnTo>
                  <a:pt x="708" y="2213"/>
                </a:lnTo>
                <a:lnTo>
                  <a:pt x="704" y="2212"/>
                </a:lnTo>
                <a:lnTo>
                  <a:pt x="703" y="2212"/>
                </a:lnTo>
                <a:lnTo>
                  <a:pt x="701" y="2212"/>
                </a:lnTo>
                <a:lnTo>
                  <a:pt x="699" y="2212"/>
                </a:lnTo>
                <a:lnTo>
                  <a:pt x="695" y="2212"/>
                </a:lnTo>
                <a:lnTo>
                  <a:pt x="693" y="2212"/>
                </a:lnTo>
                <a:lnTo>
                  <a:pt x="690" y="2212"/>
                </a:lnTo>
                <a:lnTo>
                  <a:pt x="688" y="2211"/>
                </a:lnTo>
                <a:lnTo>
                  <a:pt x="684" y="2211"/>
                </a:lnTo>
                <a:lnTo>
                  <a:pt x="681" y="2211"/>
                </a:lnTo>
                <a:lnTo>
                  <a:pt x="680" y="2211"/>
                </a:lnTo>
                <a:lnTo>
                  <a:pt x="678" y="2211"/>
                </a:lnTo>
                <a:lnTo>
                  <a:pt x="676" y="2211"/>
                </a:lnTo>
                <a:lnTo>
                  <a:pt x="672" y="2210"/>
                </a:lnTo>
                <a:lnTo>
                  <a:pt x="671" y="2210"/>
                </a:lnTo>
                <a:lnTo>
                  <a:pt x="668" y="2210"/>
                </a:lnTo>
                <a:lnTo>
                  <a:pt x="662" y="2210"/>
                </a:lnTo>
                <a:lnTo>
                  <a:pt x="661" y="2210"/>
                </a:lnTo>
                <a:lnTo>
                  <a:pt x="658" y="2210"/>
                </a:lnTo>
                <a:lnTo>
                  <a:pt x="657" y="2210"/>
                </a:lnTo>
                <a:lnTo>
                  <a:pt x="655" y="2209"/>
                </a:lnTo>
                <a:lnTo>
                  <a:pt x="651" y="2209"/>
                </a:lnTo>
                <a:lnTo>
                  <a:pt x="650" y="2209"/>
                </a:lnTo>
                <a:lnTo>
                  <a:pt x="648" y="2209"/>
                </a:lnTo>
                <a:lnTo>
                  <a:pt x="643" y="2209"/>
                </a:lnTo>
                <a:lnTo>
                  <a:pt x="642" y="2209"/>
                </a:lnTo>
                <a:lnTo>
                  <a:pt x="639" y="2209"/>
                </a:lnTo>
                <a:lnTo>
                  <a:pt x="633" y="2208"/>
                </a:lnTo>
                <a:lnTo>
                  <a:pt x="632" y="2208"/>
                </a:lnTo>
                <a:lnTo>
                  <a:pt x="624" y="2208"/>
                </a:lnTo>
                <a:lnTo>
                  <a:pt x="621" y="2207"/>
                </a:lnTo>
                <a:lnTo>
                  <a:pt x="611" y="2207"/>
                </a:lnTo>
                <a:lnTo>
                  <a:pt x="602" y="2206"/>
                </a:lnTo>
                <a:lnTo>
                  <a:pt x="597" y="2206"/>
                </a:lnTo>
                <a:lnTo>
                  <a:pt x="595" y="2206"/>
                </a:lnTo>
                <a:lnTo>
                  <a:pt x="593" y="2206"/>
                </a:lnTo>
                <a:lnTo>
                  <a:pt x="590" y="2206"/>
                </a:lnTo>
                <a:lnTo>
                  <a:pt x="586" y="2206"/>
                </a:lnTo>
                <a:lnTo>
                  <a:pt x="583" y="2206"/>
                </a:lnTo>
                <a:lnTo>
                  <a:pt x="581" y="2206"/>
                </a:lnTo>
                <a:lnTo>
                  <a:pt x="569" y="2205"/>
                </a:lnTo>
                <a:lnTo>
                  <a:pt x="568" y="2205"/>
                </a:lnTo>
                <a:lnTo>
                  <a:pt x="561" y="2205"/>
                </a:lnTo>
                <a:lnTo>
                  <a:pt x="555" y="2205"/>
                </a:lnTo>
                <a:lnTo>
                  <a:pt x="547" y="2204"/>
                </a:lnTo>
                <a:lnTo>
                  <a:pt x="546" y="2204"/>
                </a:lnTo>
                <a:lnTo>
                  <a:pt x="541" y="2204"/>
                </a:lnTo>
                <a:lnTo>
                  <a:pt x="540" y="2204"/>
                </a:lnTo>
                <a:lnTo>
                  <a:pt x="539" y="2204"/>
                </a:lnTo>
                <a:lnTo>
                  <a:pt x="532" y="2203"/>
                </a:lnTo>
                <a:lnTo>
                  <a:pt x="527" y="2203"/>
                </a:lnTo>
                <a:lnTo>
                  <a:pt x="523" y="2203"/>
                </a:lnTo>
                <a:lnTo>
                  <a:pt x="521" y="2203"/>
                </a:lnTo>
                <a:lnTo>
                  <a:pt x="519" y="2203"/>
                </a:lnTo>
                <a:lnTo>
                  <a:pt x="517" y="2202"/>
                </a:lnTo>
                <a:lnTo>
                  <a:pt x="514" y="2202"/>
                </a:lnTo>
                <a:lnTo>
                  <a:pt x="512" y="2202"/>
                </a:lnTo>
                <a:lnTo>
                  <a:pt x="511" y="2202"/>
                </a:lnTo>
                <a:lnTo>
                  <a:pt x="509" y="2202"/>
                </a:lnTo>
                <a:lnTo>
                  <a:pt x="502" y="2202"/>
                </a:lnTo>
                <a:lnTo>
                  <a:pt x="499" y="2202"/>
                </a:lnTo>
                <a:lnTo>
                  <a:pt x="496" y="2201"/>
                </a:lnTo>
                <a:lnTo>
                  <a:pt x="493" y="2201"/>
                </a:lnTo>
                <a:lnTo>
                  <a:pt x="487" y="2201"/>
                </a:lnTo>
                <a:lnTo>
                  <a:pt x="482" y="2201"/>
                </a:lnTo>
                <a:lnTo>
                  <a:pt x="480" y="2201"/>
                </a:lnTo>
                <a:lnTo>
                  <a:pt x="477" y="2201"/>
                </a:lnTo>
                <a:lnTo>
                  <a:pt x="474" y="2201"/>
                </a:lnTo>
                <a:lnTo>
                  <a:pt x="473" y="2201"/>
                </a:lnTo>
                <a:lnTo>
                  <a:pt x="470" y="2200"/>
                </a:lnTo>
                <a:lnTo>
                  <a:pt x="465" y="2200"/>
                </a:lnTo>
                <a:lnTo>
                  <a:pt x="460" y="2200"/>
                </a:lnTo>
                <a:lnTo>
                  <a:pt x="458" y="2200"/>
                </a:lnTo>
                <a:lnTo>
                  <a:pt x="458" y="2199"/>
                </a:lnTo>
                <a:lnTo>
                  <a:pt x="457" y="2199"/>
                </a:lnTo>
                <a:lnTo>
                  <a:pt x="452" y="2199"/>
                </a:lnTo>
                <a:lnTo>
                  <a:pt x="448" y="2199"/>
                </a:lnTo>
                <a:lnTo>
                  <a:pt x="445" y="2199"/>
                </a:lnTo>
                <a:lnTo>
                  <a:pt x="444" y="2198"/>
                </a:lnTo>
                <a:lnTo>
                  <a:pt x="443" y="2198"/>
                </a:lnTo>
                <a:lnTo>
                  <a:pt x="442" y="2198"/>
                </a:lnTo>
                <a:lnTo>
                  <a:pt x="440" y="2198"/>
                </a:lnTo>
                <a:lnTo>
                  <a:pt x="436" y="2198"/>
                </a:lnTo>
                <a:lnTo>
                  <a:pt x="429" y="2198"/>
                </a:lnTo>
                <a:lnTo>
                  <a:pt x="428" y="2197"/>
                </a:lnTo>
                <a:lnTo>
                  <a:pt x="425" y="2197"/>
                </a:lnTo>
                <a:lnTo>
                  <a:pt x="423" y="2197"/>
                </a:lnTo>
                <a:lnTo>
                  <a:pt x="421" y="2197"/>
                </a:lnTo>
                <a:lnTo>
                  <a:pt x="417" y="2197"/>
                </a:lnTo>
                <a:lnTo>
                  <a:pt x="415" y="2197"/>
                </a:lnTo>
                <a:lnTo>
                  <a:pt x="413" y="2197"/>
                </a:lnTo>
                <a:lnTo>
                  <a:pt x="412" y="2197"/>
                </a:lnTo>
                <a:lnTo>
                  <a:pt x="411" y="2197"/>
                </a:lnTo>
                <a:lnTo>
                  <a:pt x="409" y="2196"/>
                </a:lnTo>
                <a:lnTo>
                  <a:pt x="404" y="2196"/>
                </a:lnTo>
                <a:lnTo>
                  <a:pt x="396" y="2195"/>
                </a:lnTo>
                <a:lnTo>
                  <a:pt x="395" y="2195"/>
                </a:lnTo>
                <a:lnTo>
                  <a:pt x="394" y="2195"/>
                </a:lnTo>
                <a:lnTo>
                  <a:pt x="391" y="2195"/>
                </a:lnTo>
                <a:lnTo>
                  <a:pt x="388" y="2195"/>
                </a:lnTo>
                <a:lnTo>
                  <a:pt x="386" y="2195"/>
                </a:lnTo>
                <a:lnTo>
                  <a:pt x="385" y="2195"/>
                </a:lnTo>
                <a:lnTo>
                  <a:pt x="384" y="2195"/>
                </a:lnTo>
                <a:lnTo>
                  <a:pt x="381" y="2195"/>
                </a:lnTo>
                <a:lnTo>
                  <a:pt x="380" y="2194"/>
                </a:lnTo>
                <a:lnTo>
                  <a:pt x="378" y="2194"/>
                </a:lnTo>
                <a:lnTo>
                  <a:pt x="376" y="2194"/>
                </a:lnTo>
                <a:lnTo>
                  <a:pt x="369" y="2194"/>
                </a:lnTo>
                <a:lnTo>
                  <a:pt x="361" y="2193"/>
                </a:lnTo>
                <a:lnTo>
                  <a:pt x="360" y="2193"/>
                </a:lnTo>
                <a:lnTo>
                  <a:pt x="353" y="2193"/>
                </a:lnTo>
                <a:lnTo>
                  <a:pt x="352" y="2193"/>
                </a:lnTo>
                <a:lnTo>
                  <a:pt x="349" y="2193"/>
                </a:lnTo>
                <a:lnTo>
                  <a:pt x="348" y="2193"/>
                </a:lnTo>
                <a:lnTo>
                  <a:pt x="347" y="2193"/>
                </a:lnTo>
                <a:lnTo>
                  <a:pt x="342" y="2192"/>
                </a:lnTo>
                <a:lnTo>
                  <a:pt x="341" y="2192"/>
                </a:lnTo>
                <a:lnTo>
                  <a:pt x="338" y="2192"/>
                </a:lnTo>
                <a:lnTo>
                  <a:pt x="330" y="2192"/>
                </a:lnTo>
                <a:lnTo>
                  <a:pt x="322" y="2191"/>
                </a:lnTo>
                <a:lnTo>
                  <a:pt x="317" y="2191"/>
                </a:lnTo>
                <a:lnTo>
                  <a:pt x="316" y="2191"/>
                </a:lnTo>
                <a:lnTo>
                  <a:pt x="315" y="2191"/>
                </a:lnTo>
                <a:lnTo>
                  <a:pt x="310" y="2190"/>
                </a:lnTo>
                <a:lnTo>
                  <a:pt x="305" y="2190"/>
                </a:lnTo>
                <a:lnTo>
                  <a:pt x="302" y="2190"/>
                </a:lnTo>
                <a:lnTo>
                  <a:pt x="301" y="2190"/>
                </a:lnTo>
                <a:lnTo>
                  <a:pt x="298" y="2190"/>
                </a:lnTo>
                <a:lnTo>
                  <a:pt x="297" y="2189"/>
                </a:lnTo>
                <a:lnTo>
                  <a:pt x="297" y="2187"/>
                </a:lnTo>
                <a:lnTo>
                  <a:pt x="296" y="2186"/>
                </a:lnTo>
                <a:lnTo>
                  <a:pt x="295" y="2184"/>
                </a:lnTo>
                <a:lnTo>
                  <a:pt x="295" y="2183"/>
                </a:lnTo>
                <a:lnTo>
                  <a:pt x="294" y="2182"/>
                </a:lnTo>
                <a:lnTo>
                  <a:pt x="293" y="2182"/>
                </a:lnTo>
                <a:lnTo>
                  <a:pt x="293" y="2181"/>
                </a:lnTo>
                <a:lnTo>
                  <a:pt x="292" y="2181"/>
                </a:lnTo>
                <a:lnTo>
                  <a:pt x="292" y="2180"/>
                </a:lnTo>
                <a:lnTo>
                  <a:pt x="291" y="2180"/>
                </a:lnTo>
                <a:lnTo>
                  <a:pt x="290" y="2180"/>
                </a:lnTo>
                <a:lnTo>
                  <a:pt x="290" y="2179"/>
                </a:lnTo>
                <a:lnTo>
                  <a:pt x="289" y="2179"/>
                </a:lnTo>
                <a:lnTo>
                  <a:pt x="289" y="2178"/>
                </a:lnTo>
                <a:lnTo>
                  <a:pt x="288" y="2178"/>
                </a:lnTo>
                <a:lnTo>
                  <a:pt x="288" y="2177"/>
                </a:lnTo>
                <a:lnTo>
                  <a:pt x="288" y="2176"/>
                </a:lnTo>
                <a:lnTo>
                  <a:pt x="288" y="2175"/>
                </a:lnTo>
                <a:lnTo>
                  <a:pt x="288" y="2174"/>
                </a:lnTo>
                <a:lnTo>
                  <a:pt x="288" y="2174"/>
                </a:lnTo>
                <a:lnTo>
                  <a:pt x="288" y="2173"/>
                </a:lnTo>
                <a:lnTo>
                  <a:pt x="287" y="2173"/>
                </a:lnTo>
                <a:lnTo>
                  <a:pt x="287" y="2172"/>
                </a:lnTo>
                <a:lnTo>
                  <a:pt x="286" y="2171"/>
                </a:lnTo>
                <a:lnTo>
                  <a:pt x="285" y="2170"/>
                </a:lnTo>
                <a:lnTo>
                  <a:pt x="284" y="2169"/>
                </a:lnTo>
                <a:lnTo>
                  <a:pt x="283" y="2169"/>
                </a:lnTo>
                <a:lnTo>
                  <a:pt x="283" y="2168"/>
                </a:lnTo>
                <a:lnTo>
                  <a:pt x="282" y="2168"/>
                </a:lnTo>
                <a:lnTo>
                  <a:pt x="281" y="2168"/>
                </a:lnTo>
                <a:lnTo>
                  <a:pt x="281" y="2169"/>
                </a:lnTo>
                <a:lnTo>
                  <a:pt x="280" y="2169"/>
                </a:lnTo>
                <a:lnTo>
                  <a:pt x="279" y="2169"/>
                </a:lnTo>
                <a:lnTo>
                  <a:pt x="278" y="2169"/>
                </a:lnTo>
                <a:lnTo>
                  <a:pt x="277" y="2169"/>
                </a:lnTo>
                <a:lnTo>
                  <a:pt x="277" y="2168"/>
                </a:lnTo>
                <a:lnTo>
                  <a:pt x="276" y="2168"/>
                </a:lnTo>
                <a:lnTo>
                  <a:pt x="276" y="2167"/>
                </a:lnTo>
                <a:lnTo>
                  <a:pt x="276" y="2166"/>
                </a:lnTo>
                <a:lnTo>
                  <a:pt x="276" y="2165"/>
                </a:lnTo>
                <a:lnTo>
                  <a:pt x="276" y="2165"/>
                </a:lnTo>
                <a:lnTo>
                  <a:pt x="275" y="2163"/>
                </a:lnTo>
                <a:lnTo>
                  <a:pt x="274" y="2163"/>
                </a:lnTo>
                <a:lnTo>
                  <a:pt x="274" y="2162"/>
                </a:lnTo>
                <a:lnTo>
                  <a:pt x="274" y="2161"/>
                </a:lnTo>
                <a:lnTo>
                  <a:pt x="274" y="2160"/>
                </a:lnTo>
                <a:lnTo>
                  <a:pt x="275" y="2159"/>
                </a:lnTo>
                <a:lnTo>
                  <a:pt x="275" y="2158"/>
                </a:lnTo>
                <a:lnTo>
                  <a:pt x="275" y="2157"/>
                </a:lnTo>
                <a:lnTo>
                  <a:pt x="275" y="2156"/>
                </a:lnTo>
                <a:lnTo>
                  <a:pt x="274" y="2155"/>
                </a:lnTo>
                <a:lnTo>
                  <a:pt x="274" y="2154"/>
                </a:lnTo>
                <a:lnTo>
                  <a:pt x="273" y="2154"/>
                </a:lnTo>
                <a:lnTo>
                  <a:pt x="273" y="2153"/>
                </a:lnTo>
                <a:lnTo>
                  <a:pt x="272" y="2152"/>
                </a:lnTo>
                <a:lnTo>
                  <a:pt x="272" y="2151"/>
                </a:lnTo>
                <a:lnTo>
                  <a:pt x="271" y="2150"/>
                </a:lnTo>
                <a:lnTo>
                  <a:pt x="271" y="2149"/>
                </a:lnTo>
                <a:lnTo>
                  <a:pt x="270" y="2148"/>
                </a:lnTo>
                <a:lnTo>
                  <a:pt x="270" y="2147"/>
                </a:lnTo>
                <a:lnTo>
                  <a:pt x="270" y="2146"/>
                </a:lnTo>
                <a:lnTo>
                  <a:pt x="270" y="2145"/>
                </a:lnTo>
                <a:lnTo>
                  <a:pt x="270" y="2144"/>
                </a:lnTo>
                <a:lnTo>
                  <a:pt x="270" y="2143"/>
                </a:lnTo>
                <a:lnTo>
                  <a:pt x="270" y="2142"/>
                </a:lnTo>
                <a:lnTo>
                  <a:pt x="270" y="2141"/>
                </a:lnTo>
                <a:lnTo>
                  <a:pt x="270" y="2140"/>
                </a:lnTo>
                <a:lnTo>
                  <a:pt x="269" y="2139"/>
                </a:lnTo>
                <a:lnTo>
                  <a:pt x="269" y="2138"/>
                </a:lnTo>
                <a:lnTo>
                  <a:pt x="268" y="2138"/>
                </a:lnTo>
                <a:lnTo>
                  <a:pt x="268" y="2137"/>
                </a:lnTo>
                <a:lnTo>
                  <a:pt x="267" y="2136"/>
                </a:lnTo>
                <a:lnTo>
                  <a:pt x="267" y="2135"/>
                </a:lnTo>
                <a:lnTo>
                  <a:pt x="266" y="2134"/>
                </a:lnTo>
                <a:lnTo>
                  <a:pt x="266" y="2133"/>
                </a:lnTo>
                <a:lnTo>
                  <a:pt x="266" y="2132"/>
                </a:lnTo>
                <a:lnTo>
                  <a:pt x="266" y="2131"/>
                </a:lnTo>
                <a:lnTo>
                  <a:pt x="266" y="2130"/>
                </a:lnTo>
                <a:lnTo>
                  <a:pt x="266" y="2129"/>
                </a:lnTo>
                <a:lnTo>
                  <a:pt x="267" y="2129"/>
                </a:lnTo>
                <a:lnTo>
                  <a:pt x="267" y="2128"/>
                </a:lnTo>
                <a:lnTo>
                  <a:pt x="267" y="2127"/>
                </a:lnTo>
                <a:lnTo>
                  <a:pt x="267" y="2126"/>
                </a:lnTo>
                <a:lnTo>
                  <a:pt x="267" y="2125"/>
                </a:lnTo>
                <a:lnTo>
                  <a:pt x="268" y="2125"/>
                </a:lnTo>
                <a:lnTo>
                  <a:pt x="268" y="2124"/>
                </a:lnTo>
                <a:lnTo>
                  <a:pt x="269" y="2124"/>
                </a:lnTo>
                <a:lnTo>
                  <a:pt x="270" y="2124"/>
                </a:lnTo>
                <a:lnTo>
                  <a:pt x="271" y="2124"/>
                </a:lnTo>
                <a:lnTo>
                  <a:pt x="271" y="2124"/>
                </a:lnTo>
                <a:lnTo>
                  <a:pt x="271" y="2123"/>
                </a:lnTo>
                <a:lnTo>
                  <a:pt x="271" y="2122"/>
                </a:lnTo>
                <a:lnTo>
                  <a:pt x="271" y="2121"/>
                </a:lnTo>
                <a:lnTo>
                  <a:pt x="271" y="2120"/>
                </a:lnTo>
                <a:lnTo>
                  <a:pt x="270" y="2120"/>
                </a:lnTo>
                <a:lnTo>
                  <a:pt x="270" y="2119"/>
                </a:lnTo>
                <a:lnTo>
                  <a:pt x="269" y="2119"/>
                </a:lnTo>
                <a:lnTo>
                  <a:pt x="268" y="2118"/>
                </a:lnTo>
                <a:lnTo>
                  <a:pt x="268" y="2117"/>
                </a:lnTo>
                <a:lnTo>
                  <a:pt x="267" y="2116"/>
                </a:lnTo>
                <a:lnTo>
                  <a:pt x="267" y="2115"/>
                </a:lnTo>
                <a:lnTo>
                  <a:pt x="267" y="2114"/>
                </a:lnTo>
                <a:lnTo>
                  <a:pt x="267" y="2113"/>
                </a:lnTo>
                <a:lnTo>
                  <a:pt x="268" y="2112"/>
                </a:lnTo>
                <a:lnTo>
                  <a:pt x="269" y="2112"/>
                </a:lnTo>
                <a:lnTo>
                  <a:pt x="269" y="2111"/>
                </a:lnTo>
                <a:lnTo>
                  <a:pt x="268" y="2111"/>
                </a:lnTo>
                <a:lnTo>
                  <a:pt x="268" y="2110"/>
                </a:lnTo>
                <a:lnTo>
                  <a:pt x="267" y="2110"/>
                </a:lnTo>
                <a:lnTo>
                  <a:pt x="267" y="2109"/>
                </a:lnTo>
                <a:lnTo>
                  <a:pt x="266" y="2109"/>
                </a:lnTo>
                <a:lnTo>
                  <a:pt x="266" y="2108"/>
                </a:lnTo>
                <a:lnTo>
                  <a:pt x="265" y="2108"/>
                </a:lnTo>
                <a:lnTo>
                  <a:pt x="265" y="2107"/>
                </a:lnTo>
                <a:lnTo>
                  <a:pt x="265" y="2106"/>
                </a:lnTo>
                <a:lnTo>
                  <a:pt x="266" y="2106"/>
                </a:lnTo>
                <a:lnTo>
                  <a:pt x="266" y="2105"/>
                </a:lnTo>
                <a:lnTo>
                  <a:pt x="267" y="2104"/>
                </a:lnTo>
                <a:lnTo>
                  <a:pt x="267" y="2103"/>
                </a:lnTo>
                <a:lnTo>
                  <a:pt x="268" y="2103"/>
                </a:lnTo>
                <a:lnTo>
                  <a:pt x="268" y="2102"/>
                </a:lnTo>
                <a:lnTo>
                  <a:pt x="268" y="2101"/>
                </a:lnTo>
                <a:lnTo>
                  <a:pt x="267" y="2101"/>
                </a:lnTo>
                <a:lnTo>
                  <a:pt x="267" y="2100"/>
                </a:lnTo>
                <a:lnTo>
                  <a:pt x="266" y="2100"/>
                </a:lnTo>
                <a:lnTo>
                  <a:pt x="266" y="2099"/>
                </a:lnTo>
                <a:lnTo>
                  <a:pt x="265" y="2099"/>
                </a:lnTo>
                <a:lnTo>
                  <a:pt x="264" y="2099"/>
                </a:lnTo>
                <a:lnTo>
                  <a:pt x="264" y="2098"/>
                </a:lnTo>
                <a:lnTo>
                  <a:pt x="263" y="2097"/>
                </a:lnTo>
                <a:lnTo>
                  <a:pt x="263" y="2096"/>
                </a:lnTo>
                <a:lnTo>
                  <a:pt x="262" y="2096"/>
                </a:lnTo>
                <a:lnTo>
                  <a:pt x="262" y="2095"/>
                </a:lnTo>
                <a:lnTo>
                  <a:pt x="261" y="2095"/>
                </a:lnTo>
                <a:lnTo>
                  <a:pt x="261" y="2094"/>
                </a:lnTo>
                <a:lnTo>
                  <a:pt x="261" y="2093"/>
                </a:lnTo>
                <a:lnTo>
                  <a:pt x="260" y="2093"/>
                </a:lnTo>
                <a:lnTo>
                  <a:pt x="260" y="2092"/>
                </a:lnTo>
                <a:lnTo>
                  <a:pt x="260" y="2091"/>
                </a:lnTo>
                <a:lnTo>
                  <a:pt x="259" y="2091"/>
                </a:lnTo>
                <a:lnTo>
                  <a:pt x="259" y="2090"/>
                </a:lnTo>
                <a:lnTo>
                  <a:pt x="258" y="2089"/>
                </a:lnTo>
                <a:lnTo>
                  <a:pt x="258" y="2088"/>
                </a:lnTo>
                <a:lnTo>
                  <a:pt x="257" y="2088"/>
                </a:lnTo>
                <a:lnTo>
                  <a:pt x="257" y="2087"/>
                </a:lnTo>
                <a:lnTo>
                  <a:pt x="256" y="2087"/>
                </a:lnTo>
                <a:lnTo>
                  <a:pt x="256" y="2086"/>
                </a:lnTo>
                <a:lnTo>
                  <a:pt x="255" y="2086"/>
                </a:lnTo>
                <a:lnTo>
                  <a:pt x="255" y="2085"/>
                </a:lnTo>
                <a:lnTo>
                  <a:pt x="254" y="2084"/>
                </a:lnTo>
                <a:lnTo>
                  <a:pt x="253" y="2084"/>
                </a:lnTo>
                <a:lnTo>
                  <a:pt x="253" y="2083"/>
                </a:lnTo>
                <a:lnTo>
                  <a:pt x="252" y="2083"/>
                </a:lnTo>
                <a:lnTo>
                  <a:pt x="252" y="2082"/>
                </a:lnTo>
                <a:lnTo>
                  <a:pt x="252" y="2081"/>
                </a:lnTo>
                <a:lnTo>
                  <a:pt x="252" y="2080"/>
                </a:lnTo>
                <a:lnTo>
                  <a:pt x="252" y="2079"/>
                </a:lnTo>
                <a:lnTo>
                  <a:pt x="251" y="2079"/>
                </a:lnTo>
                <a:lnTo>
                  <a:pt x="251" y="2078"/>
                </a:lnTo>
                <a:lnTo>
                  <a:pt x="250" y="2078"/>
                </a:lnTo>
                <a:lnTo>
                  <a:pt x="249" y="2077"/>
                </a:lnTo>
                <a:lnTo>
                  <a:pt x="248" y="2077"/>
                </a:lnTo>
                <a:lnTo>
                  <a:pt x="247" y="2077"/>
                </a:lnTo>
                <a:lnTo>
                  <a:pt x="247" y="2076"/>
                </a:lnTo>
                <a:lnTo>
                  <a:pt x="247" y="2076"/>
                </a:lnTo>
                <a:lnTo>
                  <a:pt x="247" y="2075"/>
                </a:lnTo>
                <a:lnTo>
                  <a:pt x="247" y="2074"/>
                </a:lnTo>
                <a:lnTo>
                  <a:pt x="247" y="2073"/>
                </a:lnTo>
                <a:lnTo>
                  <a:pt x="247" y="2072"/>
                </a:lnTo>
                <a:lnTo>
                  <a:pt x="247" y="2071"/>
                </a:lnTo>
                <a:lnTo>
                  <a:pt x="247" y="2070"/>
                </a:lnTo>
                <a:lnTo>
                  <a:pt x="247" y="2069"/>
                </a:lnTo>
                <a:lnTo>
                  <a:pt x="247" y="2068"/>
                </a:lnTo>
                <a:lnTo>
                  <a:pt x="247" y="2067"/>
                </a:lnTo>
                <a:lnTo>
                  <a:pt x="247" y="2066"/>
                </a:lnTo>
                <a:lnTo>
                  <a:pt x="248" y="2065"/>
                </a:lnTo>
                <a:lnTo>
                  <a:pt x="248" y="2064"/>
                </a:lnTo>
                <a:lnTo>
                  <a:pt x="248" y="2063"/>
                </a:lnTo>
                <a:lnTo>
                  <a:pt x="247" y="2062"/>
                </a:lnTo>
                <a:lnTo>
                  <a:pt x="247" y="2061"/>
                </a:lnTo>
                <a:lnTo>
                  <a:pt x="247" y="2060"/>
                </a:lnTo>
                <a:lnTo>
                  <a:pt x="247" y="2059"/>
                </a:lnTo>
                <a:lnTo>
                  <a:pt x="247" y="2058"/>
                </a:lnTo>
                <a:lnTo>
                  <a:pt x="246" y="2058"/>
                </a:lnTo>
                <a:lnTo>
                  <a:pt x="245" y="2058"/>
                </a:lnTo>
                <a:lnTo>
                  <a:pt x="245" y="2057"/>
                </a:lnTo>
                <a:lnTo>
                  <a:pt x="244" y="2057"/>
                </a:lnTo>
                <a:lnTo>
                  <a:pt x="243" y="2057"/>
                </a:lnTo>
                <a:lnTo>
                  <a:pt x="242" y="2057"/>
                </a:lnTo>
                <a:lnTo>
                  <a:pt x="241" y="2056"/>
                </a:lnTo>
                <a:lnTo>
                  <a:pt x="240" y="2056"/>
                </a:lnTo>
                <a:lnTo>
                  <a:pt x="239" y="2056"/>
                </a:lnTo>
                <a:lnTo>
                  <a:pt x="238" y="2055"/>
                </a:lnTo>
                <a:lnTo>
                  <a:pt x="237" y="2054"/>
                </a:lnTo>
                <a:lnTo>
                  <a:pt x="237" y="2053"/>
                </a:lnTo>
                <a:lnTo>
                  <a:pt x="237" y="2052"/>
                </a:lnTo>
                <a:lnTo>
                  <a:pt x="237" y="2051"/>
                </a:lnTo>
                <a:lnTo>
                  <a:pt x="237" y="2050"/>
                </a:lnTo>
                <a:lnTo>
                  <a:pt x="238" y="2048"/>
                </a:lnTo>
                <a:lnTo>
                  <a:pt x="238" y="2047"/>
                </a:lnTo>
                <a:lnTo>
                  <a:pt x="238" y="2046"/>
                </a:lnTo>
                <a:lnTo>
                  <a:pt x="238" y="2045"/>
                </a:lnTo>
                <a:lnTo>
                  <a:pt x="238" y="2044"/>
                </a:lnTo>
                <a:lnTo>
                  <a:pt x="239" y="2043"/>
                </a:lnTo>
                <a:lnTo>
                  <a:pt x="239" y="2042"/>
                </a:lnTo>
                <a:lnTo>
                  <a:pt x="239" y="2042"/>
                </a:lnTo>
                <a:lnTo>
                  <a:pt x="238" y="2042"/>
                </a:lnTo>
                <a:lnTo>
                  <a:pt x="239" y="2041"/>
                </a:lnTo>
                <a:lnTo>
                  <a:pt x="239" y="2040"/>
                </a:lnTo>
                <a:lnTo>
                  <a:pt x="239" y="2039"/>
                </a:lnTo>
                <a:lnTo>
                  <a:pt x="239" y="2038"/>
                </a:lnTo>
                <a:lnTo>
                  <a:pt x="240" y="2038"/>
                </a:lnTo>
                <a:lnTo>
                  <a:pt x="240" y="2037"/>
                </a:lnTo>
                <a:lnTo>
                  <a:pt x="240" y="2036"/>
                </a:lnTo>
                <a:lnTo>
                  <a:pt x="240" y="2035"/>
                </a:lnTo>
                <a:lnTo>
                  <a:pt x="240" y="2034"/>
                </a:lnTo>
                <a:lnTo>
                  <a:pt x="239" y="2034"/>
                </a:lnTo>
                <a:lnTo>
                  <a:pt x="239" y="2033"/>
                </a:lnTo>
                <a:lnTo>
                  <a:pt x="238" y="2033"/>
                </a:lnTo>
                <a:lnTo>
                  <a:pt x="238" y="2032"/>
                </a:lnTo>
                <a:lnTo>
                  <a:pt x="237" y="2032"/>
                </a:lnTo>
                <a:lnTo>
                  <a:pt x="237" y="2031"/>
                </a:lnTo>
                <a:lnTo>
                  <a:pt x="237" y="2030"/>
                </a:lnTo>
                <a:lnTo>
                  <a:pt x="237" y="2029"/>
                </a:lnTo>
                <a:lnTo>
                  <a:pt x="236" y="2027"/>
                </a:lnTo>
                <a:lnTo>
                  <a:pt x="236" y="2026"/>
                </a:lnTo>
                <a:lnTo>
                  <a:pt x="236" y="2025"/>
                </a:lnTo>
                <a:lnTo>
                  <a:pt x="235" y="2025"/>
                </a:lnTo>
                <a:lnTo>
                  <a:pt x="235" y="2024"/>
                </a:lnTo>
                <a:lnTo>
                  <a:pt x="235" y="2023"/>
                </a:lnTo>
                <a:lnTo>
                  <a:pt x="236" y="2023"/>
                </a:lnTo>
                <a:lnTo>
                  <a:pt x="236" y="2021"/>
                </a:lnTo>
                <a:lnTo>
                  <a:pt x="236" y="2020"/>
                </a:lnTo>
                <a:lnTo>
                  <a:pt x="236" y="2019"/>
                </a:lnTo>
                <a:lnTo>
                  <a:pt x="236" y="2018"/>
                </a:lnTo>
                <a:lnTo>
                  <a:pt x="235" y="2017"/>
                </a:lnTo>
                <a:lnTo>
                  <a:pt x="235" y="2015"/>
                </a:lnTo>
                <a:lnTo>
                  <a:pt x="235" y="2014"/>
                </a:lnTo>
                <a:lnTo>
                  <a:pt x="234" y="2014"/>
                </a:lnTo>
                <a:lnTo>
                  <a:pt x="234" y="2013"/>
                </a:lnTo>
                <a:lnTo>
                  <a:pt x="234" y="2012"/>
                </a:lnTo>
                <a:lnTo>
                  <a:pt x="233" y="2012"/>
                </a:lnTo>
                <a:lnTo>
                  <a:pt x="232" y="2012"/>
                </a:lnTo>
                <a:lnTo>
                  <a:pt x="232" y="2011"/>
                </a:lnTo>
                <a:lnTo>
                  <a:pt x="231" y="2010"/>
                </a:lnTo>
                <a:lnTo>
                  <a:pt x="231" y="2009"/>
                </a:lnTo>
                <a:lnTo>
                  <a:pt x="230" y="2008"/>
                </a:lnTo>
                <a:lnTo>
                  <a:pt x="230" y="2007"/>
                </a:lnTo>
                <a:lnTo>
                  <a:pt x="229" y="2007"/>
                </a:lnTo>
                <a:lnTo>
                  <a:pt x="229" y="2006"/>
                </a:lnTo>
                <a:lnTo>
                  <a:pt x="228" y="2005"/>
                </a:lnTo>
                <a:lnTo>
                  <a:pt x="228" y="2004"/>
                </a:lnTo>
                <a:lnTo>
                  <a:pt x="227" y="2004"/>
                </a:lnTo>
                <a:lnTo>
                  <a:pt x="227" y="2003"/>
                </a:lnTo>
                <a:lnTo>
                  <a:pt x="227" y="2002"/>
                </a:lnTo>
                <a:lnTo>
                  <a:pt x="227" y="2001"/>
                </a:lnTo>
                <a:lnTo>
                  <a:pt x="228" y="2001"/>
                </a:lnTo>
                <a:lnTo>
                  <a:pt x="228" y="1999"/>
                </a:lnTo>
                <a:lnTo>
                  <a:pt x="228" y="1998"/>
                </a:lnTo>
                <a:lnTo>
                  <a:pt x="228" y="1997"/>
                </a:lnTo>
                <a:lnTo>
                  <a:pt x="227" y="1996"/>
                </a:lnTo>
                <a:lnTo>
                  <a:pt x="227" y="1995"/>
                </a:lnTo>
                <a:lnTo>
                  <a:pt x="227" y="1994"/>
                </a:lnTo>
                <a:lnTo>
                  <a:pt x="227" y="1993"/>
                </a:lnTo>
                <a:lnTo>
                  <a:pt x="225" y="1990"/>
                </a:lnTo>
                <a:lnTo>
                  <a:pt x="225" y="1989"/>
                </a:lnTo>
                <a:lnTo>
                  <a:pt x="224" y="1989"/>
                </a:lnTo>
                <a:lnTo>
                  <a:pt x="224" y="1988"/>
                </a:lnTo>
                <a:lnTo>
                  <a:pt x="224" y="1987"/>
                </a:lnTo>
                <a:lnTo>
                  <a:pt x="224" y="1986"/>
                </a:lnTo>
                <a:lnTo>
                  <a:pt x="223" y="1985"/>
                </a:lnTo>
                <a:lnTo>
                  <a:pt x="222" y="1984"/>
                </a:lnTo>
                <a:lnTo>
                  <a:pt x="221" y="1984"/>
                </a:lnTo>
                <a:lnTo>
                  <a:pt x="220" y="1983"/>
                </a:lnTo>
                <a:lnTo>
                  <a:pt x="219" y="1982"/>
                </a:lnTo>
                <a:lnTo>
                  <a:pt x="217" y="1981"/>
                </a:lnTo>
                <a:lnTo>
                  <a:pt x="217" y="1980"/>
                </a:lnTo>
                <a:lnTo>
                  <a:pt x="216" y="1980"/>
                </a:lnTo>
                <a:lnTo>
                  <a:pt x="215" y="1980"/>
                </a:lnTo>
                <a:lnTo>
                  <a:pt x="215" y="1979"/>
                </a:lnTo>
                <a:lnTo>
                  <a:pt x="215" y="1978"/>
                </a:lnTo>
                <a:lnTo>
                  <a:pt x="215" y="1977"/>
                </a:lnTo>
                <a:lnTo>
                  <a:pt x="214" y="1976"/>
                </a:lnTo>
                <a:lnTo>
                  <a:pt x="213" y="1975"/>
                </a:lnTo>
                <a:lnTo>
                  <a:pt x="213" y="1974"/>
                </a:lnTo>
                <a:lnTo>
                  <a:pt x="213" y="1973"/>
                </a:lnTo>
                <a:lnTo>
                  <a:pt x="213" y="1972"/>
                </a:lnTo>
                <a:lnTo>
                  <a:pt x="212" y="1971"/>
                </a:lnTo>
                <a:lnTo>
                  <a:pt x="212" y="1970"/>
                </a:lnTo>
                <a:lnTo>
                  <a:pt x="212" y="1969"/>
                </a:lnTo>
                <a:lnTo>
                  <a:pt x="211" y="1968"/>
                </a:lnTo>
                <a:lnTo>
                  <a:pt x="210" y="1967"/>
                </a:lnTo>
                <a:lnTo>
                  <a:pt x="209" y="1966"/>
                </a:lnTo>
                <a:lnTo>
                  <a:pt x="209" y="1965"/>
                </a:lnTo>
                <a:lnTo>
                  <a:pt x="208" y="1964"/>
                </a:lnTo>
                <a:lnTo>
                  <a:pt x="207" y="1963"/>
                </a:lnTo>
                <a:lnTo>
                  <a:pt x="206" y="1962"/>
                </a:lnTo>
                <a:lnTo>
                  <a:pt x="206" y="1961"/>
                </a:lnTo>
                <a:lnTo>
                  <a:pt x="206" y="1960"/>
                </a:lnTo>
                <a:lnTo>
                  <a:pt x="206" y="1960"/>
                </a:lnTo>
                <a:lnTo>
                  <a:pt x="205" y="1960"/>
                </a:lnTo>
                <a:lnTo>
                  <a:pt x="205" y="1960"/>
                </a:lnTo>
                <a:lnTo>
                  <a:pt x="204" y="1960"/>
                </a:lnTo>
                <a:lnTo>
                  <a:pt x="203" y="1960"/>
                </a:lnTo>
                <a:lnTo>
                  <a:pt x="202" y="1960"/>
                </a:lnTo>
                <a:lnTo>
                  <a:pt x="201" y="1960"/>
                </a:lnTo>
                <a:lnTo>
                  <a:pt x="200" y="1960"/>
                </a:lnTo>
                <a:lnTo>
                  <a:pt x="199" y="1960"/>
                </a:lnTo>
                <a:lnTo>
                  <a:pt x="199" y="1959"/>
                </a:lnTo>
                <a:lnTo>
                  <a:pt x="197" y="1958"/>
                </a:lnTo>
                <a:lnTo>
                  <a:pt x="196" y="1957"/>
                </a:lnTo>
                <a:lnTo>
                  <a:pt x="196" y="1956"/>
                </a:lnTo>
                <a:lnTo>
                  <a:pt x="196" y="1955"/>
                </a:lnTo>
                <a:lnTo>
                  <a:pt x="197" y="1953"/>
                </a:lnTo>
                <a:lnTo>
                  <a:pt x="197" y="1951"/>
                </a:lnTo>
                <a:lnTo>
                  <a:pt x="197" y="1949"/>
                </a:lnTo>
                <a:lnTo>
                  <a:pt x="197" y="1948"/>
                </a:lnTo>
                <a:lnTo>
                  <a:pt x="196" y="1948"/>
                </a:lnTo>
                <a:lnTo>
                  <a:pt x="195" y="1947"/>
                </a:lnTo>
                <a:lnTo>
                  <a:pt x="195" y="1946"/>
                </a:lnTo>
                <a:lnTo>
                  <a:pt x="194" y="1946"/>
                </a:lnTo>
                <a:lnTo>
                  <a:pt x="194" y="1947"/>
                </a:lnTo>
                <a:lnTo>
                  <a:pt x="193" y="1947"/>
                </a:lnTo>
                <a:lnTo>
                  <a:pt x="193" y="1946"/>
                </a:lnTo>
                <a:lnTo>
                  <a:pt x="193" y="1945"/>
                </a:lnTo>
                <a:lnTo>
                  <a:pt x="193" y="1944"/>
                </a:lnTo>
                <a:lnTo>
                  <a:pt x="193" y="1943"/>
                </a:lnTo>
                <a:lnTo>
                  <a:pt x="193" y="1942"/>
                </a:lnTo>
                <a:lnTo>
                  <a:pt x="193" y="1941"/>
                </a:lnTo>
                <a:lnTo>
                  <a:pt x="193" y="1940"/>
                </a:lnTo>
                <a:lnTo>
                  <a:pt x="193" y="1939"/>
                </a:lnTo>
                <a:lnTo>
                  <a:pt x="193" y="1938"/>
                </a:lnTo>
                <a:lnTo>
                  <a:pt x="193" y="1937"/>
                </a:lnTo>
                <a:lnTo>
                  <a:pt x="194" y="1937"/>
                </a:lnTo>
                <a:lnTo>
                  <a:pt x="194" y="1936"/>
                </a:lnTo>
                <a:lnTo>
                  <a:pt x="195" y="1935"/>
                </a:lnTo>
                <a:lnTo>
                  <a:pt x="196" y="1934"/>
                </a:lnTo>
                <a:lnTo>
                  <a:pt x="197" y="1934"/>
                </a:lnTo>
                <a:lnTo>
                  <a:pt x="197" y="1933"/>
                </a:lnTo>
                <a:lnTo>
                  <a:pt x="197" y="1932"/>
                </a:lnTo>
                <a:lnTo>
                  <a:pt x="197" y="1931"/>
                </a:lnTo>
                <a:lnTo>
                  <a:pt x="197" y="1930"/>
                </a:lnTo>
                <a:lnTo>
                  <a:pt x="197" y="1929"/>
                </a:lnTo>
                <a:lnTo>
                  <a:pt x="197" y="1928"/>
                </a:lnTo>
                <a:lnTo>
                  <a:pt x="197" y="1927"/>
                </a:lnTo>
                <a:lnTo>
                  <a:pt x="198" y="1927"/>
                </a:lnTo>
                <a:lnTo>
                  <a:pt x="198" y="1926"/>
                </a:lnTo>
                <a:lnTo>
                  <a:pt x="198" y="1925"/>
                </a:lnTo>
                <a:lnTo>
                  <a:pt x="198" y="1924"/>
                </a:lnTo>
                <a:lnTo>
                  <a:pt x="198" y="1923"/>
                </a:lnTo>
                <a:lnTo>
                  <a:pt x="197" y="1923"/>
                </a:lnTo>
                <a:lnTo>
                  <a:pt x="197" y="1922"/>
                </a:lnTo>
                <a:lnTo>
                  <a:pt x="197" y="1921"/>
                </a:lnTo>
                <a:lnTo>
                  <a:pt x="196" y="1921"/>
                </a:lnTo>
                <a:lnTo>
                  <a:pt x="196" y="1920"/>
                </a:lnTo>
                <a:lnTo>
                  <a:pt x="196" y="1919"/>
                </a:lnTo>
                <a:lnTo>
                  <a:pt x="195" y="1919"/>
                </a:lnTo>
                <a:lnTo>
                  <a:pt x="195" y="1919"/>
                </a:lnTo>
                <a:lnTo>
                  <a:pt x="195" y="1918"/>
                </a:lnTo>
                <a:lnTo>
                  <a:pt x="194" y="1917"/>
                </a:lnTo>
                <a:lnTo>
                  <a:pt x="194" y="1916"/>
                </a:lnTo>
                <a:lnTo>
                  <a:pt x="194" y="1915"/>
                </a:lnTo>
                <a:lnTo>
                  <a:pt x="194" y="1914"/>
                </a:lnTo>
                <a:lnTo>
                  <a:pt x="193" y="1914"/>
                </a:lnTo>
                <a:lnTo>
                  <a:pt x="193" y="1913"/>
                </a:lnTo>
                <a:lnTo>
                  <a:pt x="193" y="1912"/>
                </a:lnTo>
                <a:lnTo>
                  <a:pt x="193" y="1911"/>
                </a:lnTo>
                <a:lnTo>
                  <a:pt x="192" y="1910"/>
                </a:lnTo>
                <a:lnTo>
                  <a:pt x="191" y="1909"/>
                </a:lnTo>
                <a:lnTo>
                  <a:pt x="191" y="1908"/>
                </a:lnTo>
                <a:lnTo>
                  <a:pt x="191" y="1907"/>
                </a:lnTo>
                <a:lnTo>
                  <a:pt x="191" y="1906"/>
                </a:lnTo>
                <a:lnTo>
                  <a:pt x="191" y="1905"/>
                </a:lnTo>
                <a:lnTo>
                  <a:pt x="191" y="1904"/>
                </a:lnTo>
                <a:lnTo>
                  <a:pt x="191" y="1903"/>
                </a:lnTo>
                <a:lnTo>
                  <a:pt x="191" y="1902"/>
                </a:lnTo>
                <a:lnTo>
                  <a:pt x="191" y="1901"/>
                </a:lnTo>
                <a:lnTo>
                  <a:pt x="191" y="1900"/>
                </a:lnTo>
                <a:lnTo>
                  <a:pt x="190" y="1900"/>
                </a:lnTo>
                <a:lnTo>
                  <a:pt x="190" y="1899"/>
                </a:lnTo>
                <a:lnTo>
                  <a:pt x="191" y="1899"/>
                </a:lnTo>
                <a:lnTo>
                  <a:pt x="191" y="1898"/>
                </a:lnTo>
                <a:lnTo>
                  <a:pt x="191" y="1897"/>
                </a:lnTo>
                <a:lnTo>
                  <a:pt x="192" y="1897"/>
                </a:lnTo>
                <a:lnTo>
                  <a:pt x="193" y="1897"/>
                </a:lnTo>
                <a:lnTo>
                  <a:pt x="194" y="1897"/>
                </a:lnTo>
                <a:lnTo>
                  <a:pt x="196" y="1896"/>
                </a:lnTo>
                <a:lnTo>
                  <a:pt x="197" y="1896"/>
                </a:lnTo>
                <a:lnTo>
                  <a:pt x="198" y="1895"/>
                </a:lnTo>
                <a:lnTo>
                  <a:pt x="199" y="1894"/>
                </a:lnTo>
                <a:lnTo>
                  <a:pt x="200" y="1893"/>
                </a:lnTo>
                <a:lnTo>
                  <a:pt x="201" y="1892"/>
                </a:lnTo>
                <a:lnTo>
                  <a:pt x="201" y="1891"/>
                </a:lnTo>
                <a:lnTo>
                  <a:pt x="201" y="1890"/>
                </a:lnTo>
                <a:lnTo>
                  <a:pt x="202" y="1890"/>
                </a:lnTo>
                <a:lnTo>
                  <a:pt x="201" y="1889"/>
                </a:lnTo>
                <a:lnTo>
                  <a:pt x="202" y="1888"/>
                </a:lnTo>
                <a:lnTo>
                  <a:pt x="202" y="1886"/>
                </a:lnTo>
                <a:lnTo>
                  <a:pt x="202" y="1885"/>
                </a:lnTo>
                <a:lnTo>
                  <a:pt x="202" y="1884"/>
                </a:lnTo>
                <a:lnTo>
                  <a:pt x="202" y="1883"/>
                </a:lnTo>
                <a:lnTo>
                  <a:pt x="202" y="1882"/>
                </a:lnTo>
                <a:lnTo>
                  <a:pt x="203" y="1882"/>
                </a:lnTo>
                <a:lnTo>
                  <a:pt x="204" y="1880"/>
                </a:lnTo>
                <a:lnTo>
                  <a:pt x="204" y="1879"/>
                </a:lnTo>
                <a:lnTo>
                  <a:pt x="204" y="1878"/>
                </a:lnTo>
                <a:lnTo>
                  <a:pt x="204" y="1878"/>
                </a:lnTo>
                <a:lnTo>
                  <a:pt x="204" y="1877"/>
                </a:lnTo>
                <a:lnTo>
                  <a:pt x="204" y="1876"/>
                </a:lnTo>
                <a:lnTo>
                  <a:pt x="204" y="1874"/>
                </a:lnTo>
                <a:lnTo>
                  <a:pt x="204" y="1873"/>
                </a:lnTo>
                <a:lnTo>
                  <a:pt x="203" y="1872"/>
                </a:lnTo>
                <a:lnTo>
                  <a:pt x="203" y="1871"/>
                </a:lnTo>
                <a:lnTo>
                  <a:pt x="202" y="1871"/>
                </a:lnTo>
                <a:lnTo>
                  <a:pt x="202" y="1870"/>
                </a:lnTo>
                <a:lnTo>
                  <a:pt x="202" y="1869"/>
                </a:lnTo>
                <a:lnTo>
                  <a:pt x="203" y="1869"/>
                </a:lnTo>
                <a:lnTo>
                  <a:pt x="203" y="1867"/>
                </a:lnTo>
                <a:lnTo>
                  <a:pt x="203" y="1866"/>
                </a:lnTo>
                <a:lnTo>
                  <a:pt x="203" y="1865"/>
                </a:lnTo>
                <a:lnTo>
                  <a:pt x="203" y="1864"/>
                </a:lnTo>
                <a:lnTo>
                  <a:pt x="203" y="1863"/>
                </a:lnTo>
                <a:lnTo>
                  <a:pt x="203" y="1862"/>
                </a:lnTo>
                <a:lnTo>
                  <a:pt x="203" y="1861"/>
                </a:lnTo>
                <a:lnTo>
                  <a:pt x="203" y="1860"/>
                </a:lnTo>
                <a:lnTo>
                  <a:pt x="202" y="1860"/>
                </a:lnTo>
                <a:lnTo>
                  <a:pt x="201" y="1860"/>
                </a:lnTo>
                <a:lnTo>
                  <a:pt x="201" y="1859"/>
                </a:lnTo>
                <a:lnTo>
                  <a:pt x="200" y="1858"/>
                </a:lnTo>
                <a:lnTo>
                  <a:pt x="200" y="1857"/>
                </a:lnTo>
                <a:lnTo>
                  <a:pt x="201" y="1856"/>
                </a:lnTo>
                <a:lnTo>
                  <a:pt x="201" y="1855"/>
                </a:lnTo>
                <a:lnTo>
                  <a:pt x="202" y="1851"/>
                </a:lnTo>
                <a:lnTo>
                  <a:pt x="203" y="1850"/>
                </a:lnTo>
                <a:lnTo>
                  <a:pt x="203" y="1849"/>
                </a:lnTo>
                <a:lnTo>
                  <a:pt x="204" y="1847"/>
                </a:lnTo>
                <a:lnTo>
                  <a:pt x="204" y="1846"/>
                </a:lnTo>
                <a:lnTo>
                  <a:pt x="205" y="1845"/>
                </a:lnTo>
                <a:lnTo>
                  <a:pt x="205" y="1844"/>
                </a:lnTo>
                <a:lnTo>
                  <a:pt x="206" y="1843"/>
                </a:lnTo>
                <a:lnTo>
                  <a:pt x="206" y="1841"/>
                </a:lnTo>
                <a:lnTo>
                  <a:pt x="206" y="1840"/>
                </a:lnTo>
                <a:lnTo>
                  <a:pt x="206" y="1839"/>
                </a:lnTo>
                <a:lnTo>
                  <a:pt x="206" y="1838"/>
                </a:lnTo>
                <a:lnTo>
                  <a:pt x="206" y="1837"/>
                </a:lnTo>
                <a:lnTo>
                  <a:pt x="207" y="1837"/>
                </a:lnTo>
                <a:lnTo>
                  <a:pt x="207" y="1836"/>
                </a:lnTo>
                <a:lnTo>
                  <a:pt x="206" y="1835"/>
                </a:lnTo>
                <a:lnTo>
                  <a:pt x="206" y="1834"/>
                </a:lnTo>
                <a:lnTo>
                  <a:pt x="206" y="1833"/>
                </a:lnTo>
                <a:lnTo>
                  <a:pt x="206" y="1832"/>
                </a:lnTo>
                <a:lnTo>
                  <a:pt x="206" y="1831"/>
                </a:lnTo>
                <a:lnTo>
                  <a:pt x="206" y="1831"/>
                </a:lnTo>
                <a:lnTo>
                  <a:pt x="206" y="1830"/>
                </a:lnTo>
                <a:lnTo>
                  <a:pt x="207" y="1830"/>
                </a:lnTo>
                <a:lnTo>
                  <a:pt x="207" y="1829"/>
                </a:lnTo>
                <a:lnTo>
                  <a:pt x="207" y="1828"/>
                </a:lnTo>
                <a:lnTo>
                  <a:pt x="207" y="1827"/>
                </a:lnTo>
                <a:lnTo>
                  <a:pt x="207" y="1826"/>
                </a:lnTo>
                <a:lnTo>
                  <a:pt x="207" y="1824"/>
                </a:lnTo>
                <a:lnTo>
                  <a:pt x="208" y="1823"/>
                </a:lnTo>
                <a:lnTo>
                  <a:pt x="208" y="1822"/>
                </a:lnTo>
                <a:lnTo>
                  <a:pt x="209" y="1822"/>
                </a:lnTo>
                <a:lnTo>
                  <a:pt x="210" y="1822"/>
                </a:lnTo>
                <a:lnTo>
                  <a:pt x="210" y="1823"/>
                </a:lnTo>
                <a:lnTo>
                  <a:pt x="211" y="1823"/>
                </a:lnTo>
                <a:lnTo>
                  <a:pt x="211" y="1822"/>
                </a:lnTo>
                <a:lnTo>
                  <a:pt x="212" y="1822"/>
                </a:lnTo>
                <a:lnTo>
                  <a:pt x="212" y="1821"/>
                </a:lnTo>
                <a:lnTo>
                  <a:pt x="212" y="1820"/>
                </a:lnTo>
                <a:lnTo>
                  <a:pt x="212" y="1819"/>
                </a:lnTo>
                <a:lnTo>
                  <a:pt x="212" y="1818"/>
                </a:lnTo>
                <a:lnTo>
                  <a:pt x="212" y="1817"/>
                </a:lnTo>
                <a:lnTo>
                  <a:pt x="212" y="1815"/>
                </a:lnTo>
                <a:lnTo>
                  <a:pt x="212" y="1814"/>
                </a:lnTo>
                <a:lnTo>
                  <a:pt x="212" y="1813"/>
                </a:lnTo>
                <a:lnTo>
                  <a:pt x="212" y="1812"/>
                </a:lnTo>
                <a:lnTo>
                  <a:pt x="211" y="1810"/>
                </a:lnTo>
                <a:lnTo>
                  <a:pt x="210" y="1809"/>
                </a:lnTo>
                <a:lnTo>
                  <a:pt x="210" y="1808"/>
                </a:lnTo>
                <a:lnTo>
                  <a:pt x="210" y="1806"/>
                </a:lnTo>
                <a:lnTo>
                  <a:pt x="210" y="1805"/>
                </a:lnTo>
                <a:lnTo>
                  <a:pt x="210" y="1804"/>
                </a:lnTo>
                <a:lnTo>
                  <a:pt x="210" y="1803"/>
                </a:lnTo>
                <a:lnTo>
                  <a:pt x="209" y="1802"/>
                </a:lnTo>
                <a:lnTo>
                  <a:pt x="209" y="1801"/>
                </a:lnTo>
                <a:lnTo>
                  <a:pt x="210" y="1800"/>
                </a:lnTo>
                <a:lnTo>
                  <a:pt x="211" y="1798"/>
                </a:lnTo>
                <a:lnTo>
                  <a:pt x="211" y="1797"/>
                </a:lnTo>
                <a:lnTo>
                  <a:pt x="211" y="1796"/>
                </a:lnTo>
                <a:lnTo>
                  <a:pt x="212" y="1796"/>
                </a:lnTo>
                <a:lnTo>
                  <a:pt x="212" y="1795"/>
                </a:lnTo>
                <a:lnTo>
                  <a:pt x="212" y="1794"/>
                </a:lnTo>
                <a:lnTo>
                  <a:pt x="213" y="1794"/>
                </a:lnTo>
                <a:lnTo>
                  <a:pt x="213" y="1793"/>
                </a:lnTo>
                <a:lnTo>
                  <a:pt x="214" y="1792"/>
                </a:lnTo>
                <a:lnTo>
                  <a:pt x="214" y="1791"/>
                </a:lnTo>
                <a:lnTo>
                  <a:pt x="214" y="1790"/>
                </a:lnTo>
                <a:lnTo>
                  <a:pt x="215" y="1789"/>
                </a:lnTo>
                <a:lnTo>
                  <a:pt x="215" y="1788"/>
                </a:lnTo>
                <a:lnTo>
                  <a:pt x="216" y="1787"/>
                </a:lnTo>
                <a:lnTo>
                  <a:pt x="216" y="1786"/>
                </a:lnTo>
                <a:lnTo>
                  <a:pt x="217" y="1785"/>
                </a:lnTo>
                <a:lnTo>
                  <a:pt x="217" y="1784"/>
                </a:lnTo>
                <a:lnTo>
                  <a:pt x="218" y="1782"/>
                </a:lnTo>
                <a:lnTo>
                  <a:pt x="219" y="1781"/>
                </a:lnTo>
                <a:lnTo>
                  <a:pt x="219" y="1780"/>
                </a:lnTo>
                <a:lnTo>
                  <a:pt x="220" y="1779"/>
                </a:lnTo>
                <a:lnTo>
                  <a:pt x="220" y="1778"/>
                </a:lnTo>
                <a:lnTo>
                  <a:pt x="221" y="1777"/>
                </a:lnTo>
                <a:lnTo>
                  <a:pt x="222" y="1776"/>
                </a:lnTo>
                <a:lnTo>
                  <a:pt x="222" y="1775"/>
                </a:lnTo>
                <a:lnTo>
                  <a:pt x="221" y="1774"/>
                </a:lnTo>
                <a:lnTo>
                  <a:pt x="220" y="1773"/>
                </a:lnTo>
                <a:lnTo>
                  <a:pt x="220" y="1772"/>
                </a:lnTo>
                <a:lnTo>
                  <a:pt x="220" y="1771"/>
                </a:lnTo>
                <a:lnTo>
                  <a:pt x="221" y="1771"/>
                </a:lnTo>
                <a:lnTo>
                  <a:pt x="221" y="1770"/>
                </a:lnTo>
                <a:lnTo>
                  <a:pt x="222" y="1769"/>
                </a:lnTo>
                <a:lnTo>
                  <a:pt x="223" y="1767"/>
                </a:lnTo>
                <a:lnTo>
                  <a:pt x="223" y="1766"/>
                </a:lnTo>
                <a:lnTo>
                  <a:pt x="223" y="1765"/>
                </a:lnTo>
                <a:lnTo>
                  <a:pt x="223" y="1764"/>
                </a:lnTo>
                <a:lnTo>
                  <a:pt x="223" y="1763"/>
                </a:lnTo>
                <a:lnTo>
                  <a:pt x="223" y="1762"/>
                </a:lnTo>
                <a:lnTo>
                  <a:pt x="222" y="1761"/>
                </a:lnTo>
                <a:lnTo>
                  <a:pt x="221" y="1760"/>
                </a:lnTo>
                <a:lnTo>
                  <a:pt x="221" y="1759"/>
                </a:lnTo>
                <a:lnTo>
                  <a:pt x="220" y="1759"/>
                </a:lnTo>
                <a:lnTo>
                  <a:pt x="220" y="1758"/>
                </a:lnTo>
                <a:lnTo>
                  <a:pt x="219" y="1757"/>
                </a:lnTo>
                <a:lnTo>
                  <a:pt x="219" y="1756"/>
                </a:lnTo>
                <a:lnTo>
                  <a:pt x="219" y="1755"/>
                </a:lnTo>
                <a:lnTo>
                  <a:pt x="218" y="1755"/>
                </a:lnTo>
                <a:lnTo>
                  <a:pt x="218" y="1754"/>
                </a:lnTo>
                <a:lnTo>
                  <a:pt x="217" y="1752"/>
                </a:lnTo>
                <a:lnTo>
                  <a:pt x="217" y="1751"/>
                </a:lnTo>
                <a:lnTo>
                  <a:pt x="216" y="1750"/>
                </a:lnTo>
                <a:lnTo>
                  <a:pt x="216" y="1749"/>
                </a:lnTo>
                <a:lnTo>
                  <a:pt x="217" y="1748"/>
                </a:lnTo>
                <a:lnTo>
                  <a:pt x="217" y="1747"/>
                </a:lnTo>
                <a:lnTo>
                  <a:pt x="217" y="1746"/>
                </a:lnTo>
                <a:lnTo>
                  <a:pt x="217" y="1745"/>
                </a:lnTo>
                <a:lnTo>
                  <a:pt x="216" y="1744"/>
                </a:lnTo>
                <a:lnTo>
                  <a:pt x="216" y="1743"/>
                </a:lnTo>
                <a:lnTo>
                  <a:pt x="216" y="1742"/>
                </a:lnTo>
                <a:lnTo>
                  <a:pt x="216" y="1741"/>
                </a:lnTo>
                <a:lnTo>
                  <a:pt x="216" y="1740"/>
                </a:lnTo>
                <a:lnTo>
                  <a:pt x="216" y="1739"/>
                </a:lnTo>
                <a:lnTo>
                  <a:pt x="216" y="1738"/>
                </a:lnTo>
                <a:lnTo>
                  <a:pt x="216" y="1737"/>
                </a:lnTo>
                <a:lnTo>
                  <a:pt x="216" y="1736"/>
                </a:lnTo>
                <a:lnTo>
                  <a:pt x="217" y="1735"/>
                </a:lnTo>
                <a:lnTo>
                  <a:pt x="217" y="1734"/>
                </a:lnTo>
                <a:lnTo>
                  <a:pt x="217" y="1733"/>
                </a:lnTo>
                <a:lnTo>
                  <a:pt x="217" y="1732"/>
                </a:lnTo>
                <a:lnTo>
                  <a:pt x="217" y="1731"/>
                </a:lnTo>
                <a:lnTo>
                  <a:pt x="216" y="1731"/>
                </a:lnTo>
                <a:lnTo>
                  <a:pt x="215" y="1731"/>
                </a:lnTo>
                <a:lnTo>
                  <a:pt x="215" y="1730"/>
                </a:lnTo>
                <a:lnTo>
                  <a:pt x="215" y="1729"/>
                </a:lnTo>
                <a:lnTo>
                  <a:pt x="215" y="1728"/>
                </a:lnTo>
                <a:lnTo>
                  <a:pt x="216" y="1728"/>
                </a:lnTo>
                <a:lnTo>
                  <a:pt x="216" y="1727"/>
                </a:lnTo>
                <a:lnTo>
                  <a:pt x="216" y="1726"/>
                </a:lnTo>
                <a:lnTo>
                  <a:pt x="216" y="1725"/>
                </a:lnTo>
                <a:lnTo>
                  <a:pt x="216" y="1724"/>
                </a:lnTo>
                <a:lnTo>
                  <a:pt x="216" y="1723"/>
                </a:lnTo>
                <a:lnTo>
                  <a:pt x="214" y="1722"/>
                </a:lnTo>
                <a:lnTo>
                  <a:pt x="213" y="1722"/>
                </a:lnTo>
                <a:lnTo>
                  <a:pt x="213" y="1721"/>
                </a:lnTo>
                <a:lnTo>
                  <a:pt x="212" y="1721"/>
                </a:lnTo>
                <a:lnTo>
                  <a:pt x="211" y="1721"/>
                </a:lnTo>
                <a:lnTo>
                  <a:pt x="211" y="1720"/>
                </a:lnTo>
                <a:lnTo>
                  <a:pt x="210" y="1720"/>
                </a:lnTo>
                <a:lnTo>
                  <a:pt x="210" y="1719"/>
                </a:lnTo>
                <a:lnTo>
                  <a:pt x="209" y="1719"/>
                </a:lnTo>
                <a:lnTo>
                  <a:pt x="209" y="1718"/>
                </a:lnTo>
                <a:lnTo>
                  <a:pt x="208" y="1718"/>
                </a:lnTo>
                <a:lnTo>
                  <a:pt x="208" y="1717"/>
                </a:lnTo>
                <a:lnTo>
                  <a:pt x="207" y="1716"/>
                </a:lnTo>
                <a:lnTo>
                  <a:pt x="207" y="1715"/>
                </a:lnTo>
                <a:lnTo>
                  <a:pt x="206" y="1715"/>
                </a:lnTo>
                <a:lnTo>
                  <a:pt x="206" y="1715"/>
                </a:lnTo>
                <a:lnTo>
                  <a:pt x="206" y="1714"/>
                </a:lnTo>
                <a:lnTo>
                  <a:pt x="205" y="1714"/>
                </a:lnTo>
                <a:lnTo>
                  <a:pt x="204" y="1714"/>
                </a:lnTo>
                <a:lnTo>
                  <a:pt x="204" y="1714"/>
                </a:lnTo>
                <a:lnTo>
                  <a:pt x="205" y="1713"/>
                </a:lnTo>
                <a:lnTo>
                  <a:pt x="205" y="1712"/>
                </a:lnTo>
                <a:lnTo>
                  <a:pt x="205" y="1711"/>
                </a:lnTo>
                <a:lnTo>
                  <a:pt x="206" y="1711"/>
                </a:lnTo>
                <a:lnTo>
                  <a:pt x="206" y="1710"/>
                </a:lnTo>
                <a:lnTo>
                  <a:pt x="206" y="1709"/>
                </a:lnTo>
                <a:lnTo>
                  <a:pt x="206" y="1709"/>
                </a:lnTo>
                <a:lnTo>
                  <a:pt x="207" y="1709"/>
                </a:lnTo>
                <a:lnTo>
                  <a:pt x="207" y="1708"/>
                </a:lnTo>
                <a:lnTo>
                  <a:pt x="207" y="1707"/>
                </a:lnTo>
                <a:lnTo>
                  <a:pt x="207" y="1706"/>
                </a:lnTo>
                <a:lnTo>
                  <a:pt x="206" y="1706"/>
                </a:lnTo>
                <a:lnTo>
                  <a:pt x="206" y="1706"/>
                </a:lnTo>
                <a:lnTo>
                  <a:pt x="205" y="1706"/>
                </a:lnTo>
                <a:lnTo>
                  <a:pt x="205" y="1705"/>
                </a:lnTo>
                <a:lnTo>
                  <a:pt x="204" y="1705"/>
                </a:lnTo>
                <a:lnTo>
                  <a:pt x="203" y="1705"/>
                </a:lnTo>
                <a:lnTo>
                  <a:pt x="203" y="1704"/>
                </a:lnTo>
                <a:lnTo>
                  <a:pt x="202" y="1704"/>
                </a:lnTo>
                <a:lnTo>
                  <a:pt x="201" y="1703"/>
                </a:lnTo>
                <a:lnTo>
                  <a:pt x="201" y="1702"/>
                </a:lnTo>
                <a:lnTo>
                  <a:pt x="200" y="1701"/>
                </a:lnTo>
                <a:lnTo>
                  <a:pt x="199" y="1700"/>
                </a:lnTo>
                <a:lnTo>
                  <a:pt x="198" y="1700"/>
                </a:lnTo>
                <a:lnTo>
                  <a:pt x="198" y="1699"/>
                </a:lnTo>
                <a:lnTo>
                  <a:pt x="197" y="1698"/>
                </a:lnTo>
                <a:lnTo>
                  <a:pt x="197" y="1697"/>
                </a:lnTo>
                <a:lnTo>
                  <a:pt x="196" y="1696"/>
                </a:lnTo>
                <a:lnTo>
                  <a:pt x="195" y="1695"/>
                </a:lnTo>
                <a:lnTo>
                  <a:pt x="194" y="1695"/>
                </a:lnTo>
                <a:lnTo>
                  <a:pt x="194" y="1694"/>
                </a:lnTo>
                <a:lnTo>
                  <a:pt x="194" y="1693"/>
                </a:lnTo>
                <a:lnTo>
                  <a:pt x="193" y="1691"/>
                </a:lnTo>
                <a:lnTo>
                  <a:pt x="193" y="1690"/>
                </a:lnTo>
                <a:lnTo>
                  <a:pt x="192" y="1690"/>
                </a:lnTo>
                <a:lnTo>
                  <a:pt x="192" y="1689"/>
                </a:lnTo>
                <a:lnTo>
                  <a:pt x="191" y="1689"/>
                </a:lnTo>
                <a:lnTo>
                  <a:pt x="190" y="1688"/>
                </a:lnTo>
                <a:lnTo>
                  <a:pt x="189" y="1688"/>
                </a:lnTo>
                <a:lnTo>
                  <a:pt x="189" y="1687"/>
                </a:lnTo>
                <a:lnTo>
                  <a:pt x="188" y="1687"/>
                </a:lnTo>
                <a:lnTo>
                  <a:pt x="188" y="1686"/>
                </a:lnTo>
                <a:lnTo>
                  <a:pt x="187" y="1686"/>
                </a:lnTo>
                <a:lnTo>
                  <a:pt x="187" y="1685"/>
                </a:lnTo>
                <a:lnTo>
                  <a:pt x="187" y="1684"/>
                </a:lnTo>
                <a:lnTo>
                  <a:pt x="187" y="1683"/>
                </a:lnTo>
                <a:lnTo>
                  <a:pt x="187" y="1682"/>
                </a:lnTo>
                <a:lnTo>
                  <a:pt x="187" y="1681"/>
                </a:lnTo>
                <a:lnTo>
                  <a:pt x="187" y="1680"/>
                </a:lnTo>
                <a:lnTo>
                  <a:pt x="187" y="1679"/>
                </a:lnTo>
                <a:lnTo>
                  <a:pt x="187" y="1678"/>
                </a:lnTo>
                <a:lnTo>
                  <a:pt x="187" y="1677"/>
                </a:lnTo>
                <a:lnTo>
                  <a:pt x="187" y="1676"/>
                </a:lnTo>
                <a:lnTo>
                  <a:pt x="187" y="1675"/>
                </a:lnTo>
                <a:lnTo>
                  <a:pt x="187" y="1674"/>
                </a:lnTo>
                <a:lnTo>
                  <a:pt x="187" y="1673"/>
                </a:lnTo>
                <a:lnTo>
                  <a:pt x="188" y="1673"/>
                </a:lnTo>
                <a:lnTo>
                  <a:pt x="188" y="1673"/>
                </a:lnTo>
                <a:lnTo>
                  <a:pt x="189" y="1672"/>
                </a:lnTo>
                <a:lnTo>
                  <a:pt x="189" y="1671"/>
                </a:lnTo>
                <a:lnTo>
                  <a:pt x="189" y="1670"/>
                </a:lnTo>
                <a:lnTo>
                  <a:pt x="189" y="1669"/>
                </a:lnTo>
                <a:lnTo>
                  <a:pt x="190" y="1669"/>
                </a:lnTo>
                <a:lnTo>
                  <a:pt x="190" y="1668"/>
                </a:lnTo>
                <a:lnTo>
                  <a:pt x="190" y="1667"/>
                </a:lnTo>
                <a:lnTo>
                  <a:pt x="190" y="1666"/>
                </a:lnTo>
                <a:lnTo>
                  <a:pt x="190" y="1665"/>
                </a:lnTo>
                <a:lnTo>
                  <a:pt x="190" y="1664"/>
                </a:lnTo>
                <a:lnTo>
                  <a:pt x="190" y="1663"/>
                </a:lnTo>
                <a:lnTo>
                  <a:pt x="189" y="1663"/>
                </a:lnTo>
                <a:lnTo>
                  <a:pt x="189" y="1662"/>
                </a:lnTo>
                <a:lnTo>
                  <a:pt x="189" y="1661"/>
                </a:lnTo>
                <a:lnTo>
                  <a:pt x="189" y="1660"/>
                </a:lnTo>
                <a:lnTo>
                  <a:pt x="188" y="1659"/>
                </a:lnTo>
                <a:lnTo>
                  <a:pt x="188" y="1658"/>
                </a:lnTo>
                <a:lnTo>
                  <a:pt x="188" y="1657"/>
                </a:lnTo>
                <a:lnTo>
                  <a:pt x="187" y="1657"/>
                </a:lnTo>
                <a:lnTo>
                  <a:pt x="187" y="1656"/>
                </a:lnTo>
                <a:lnTo>
                  <a:pt x="187" y="1655"/>
                </a:lnTo>
                <a:lnTo>
                  <a:pt x="186" y="1654"/>
                </a:lnTo>
                <a:lnTo>
                  <a:pt x="186" y="1653"/>
                </a:lnTo>
                <a:lnTo>
                  <a:pt x="186" y="1652"/>
                </a:lnTo>
                <a:lnTo>
                  <a:pt x="187" y="1652"/>
                </a:lnTo>
                <a:lnTo>
                  <a:pt x="187" y="1651"/>
                </a:lnTo>
                <a:lnTo>
                  <a:pt x="188" y="1650"/>
                </a:lnTo>
                <a:lnTo>
                  <a:pt x="188" y="1649"/>
                </a:lnTo>
                <a:lnTo>
                  <a:pt x="188" y="1648"/>
                </a:lnTo>
                <a:lnTo>
                  <a:pt x="187" y="1648"/>
                </a:lnTo>
                <a:lnTo>
                  <a:pt x="187" y="1647"/>
                </a:lnTo>
                <a:lnTo>
                  <a:pt x="186" y="1647"/>
                </a:lnTo>
                <a:lnTo>
                  <a:pt x="186" y="1646"/>
                </a:lnTo>
                <a:lnTo>
                  <a:pt x="185" y="1646"/>
                </a:lnTo>
                <a:lnTo>
                  <a:pt x="184" y="1645"/>
                </a:lnTo>
                <a:lnTo>
                  <a:pt x="184" y="1644"/>
                </a:lnTo>
                <a:lnTo>
                  <a:pt x="183" y="1644"/>
                </a:lnTo>
                <a:lnTo>
                  <a:pt x="182" y="1643"/>
                </a:lnTo>
                <a:lnTo>
                  <a:pt x="181" y="1642"/>
                </a:lnTo>
                <a:lnTo>
                  <a:pt x="180" y="1641"/>
                </a:lnTo>
                <a:lnTo>
                  <a:pt x="181" y="1640"/>
                </a:lnTo>
                <a:lnTo>
                  <a:pt x="181" y="1639"/>
                </a:lnTo>
                <a:lnTo>
                  <a:pt x="182" y="1639"/>
                </a:lnTo>
                <a:lnTo>
                  <a:pt x="182" y="1638"/>
                </a:lnTo>
                <a:lnTo>
                  <a:pt x="183" y="1638"/>
                </a:lnTo>
                <a:lnTo>
                  <a:pt x="183" y="1637"/>
                </a:lnTo>
                <a:lnTo>
                  <a:pt x="184" y="1636"/>
                </a:lnTo>
                <a:lnTo>
                  <a:pt x="184" y="1635"/>
                </a:lnTo>
                <a:lnTo>
                  <a:pt x="185" y="1635"/>
                </a:lnTo>
                <a:lnTo>
                  <a:pt x="185" y="1634"/>
                </a:lnTo>
                <a:lnTo>
                  <a:pt x="185" y="1633"/>
                </a:lnTo>
                <a:lnTo>
                  <a:pt x="185" y="1632"/>
                </a:lnTo>
                <a:lnTo>
                  <a:pt x="185" y="1632"/>
                </a:lnTo>
                <a:lnTo>
                  <a:pt x="185" y="1631"/>
                </a:lnTo>
                <a:lnTo>
                  <a:pt x="185" y="1630"/>
                </a:lnTo>
                <a:lnTo>
                  <a:pt x="185" y="1629"/>
                </a:lnTo>
                <a:lnTo>
                  <a:pt x="185" y="1628"/>
                </a:lnTo>
                <a:lnTo>
                  <a:pt x="185" y="1627"/>
                </a:lnTo>
                <a:lnTo>
                  <a:pt x="185" y="1626"/>
                </a:lnTo>
                <a:lnTo>
                  <a:pt x="185" y="1625"/>
                </a:lnTo>
                <a:lnTo>
                  <a:pt x="185" y="1624"/>
                </a:lnTo>
                <a:lnTo>
                  <a:pt x="185" y="1623"/>
                </a:lnTo>
                <a:lnTo>
                  <a:pt x="185" y="1622"/>
                </a:lnTo>
                <a:lnTo>
                  <a:pt x="184" y="1621"/>
                </a:lnTo>
                <a:lnTo>
                  <a:pt x="184" y="1620"/>
                </a:lnTo>
                <a:lnTo>
                  <a:pt x="184" y="1619"/>
                </a:lnTo>
                <a:lnTo>
                  <a:pt x="185" y="1618"/>
                </a:lnTo>
                <a:lnTo>
                  <a:pt x="184" y="1617"/>
                </a:lnTo>
                <a:lnTo>
                  <a:pt x="183" y="1616"/>
                </a:lnTo>
                <a:lnTo>
                  <a:pt x="182" y="1616"/>
                </a:lnTo>
                <a:lnTo>
                  <a:pt x="182" y="1615"/>
                </a:lnTo>
                <a:lnTo>
                  <a:pt x="181" y="1614"/>
                </a:lnTo>
                <a:lnTo>
                  <a:pt x="181" y="1613"/>
                </a:lnTo>
                <a:lnTo>
                  <a:pt x="181" y="1612"/>
                </a:lnTo>
                <a:lnTo>
                  <a:pt x="181" y="1611"/>
                </a:lnTo>
                <a:lnTo>
                  <a:pt x="181" y="1610"/>
                </a:lnTo>
                <a:lnTo>
                  <a:pt x="182" y="1610"/>
                </a:lnTo>
                <a:lnTo>
                  <a:pt x="182" y="1609"/>
                </a:lnTo>
                <a:lnTo>
                  <a:pt x="183" y="1608"/>
                </a:lnTo>
                <a:lnTo>
                  <a:pt x="183" y="1607"/>
                </a:lnTo>
                <a:lnTo>
                  <a:pt x="183" y="1606"/>
                </a:lnTo>
                <a:lnTo>
                  <a:pt x="182" y="1606"/>
                </a:lnTo>
                <a:lnTo>
                  <a:pt x="182" y="1605"/>
                </a:lnTo>
                <a:lnTo>
                  <a:pt x="182" y="1604"/>
                </a:lnTo>
                <a:lnTo>
                  <a:pt x="181" y="1603"/>
                </a:lnTo>
                <a:lnTo>
                  <a:pt x="181" y="1602"/>
                </a:lnTo>
                <a:lnTo>
                  <a:pt x="182" y="1602"/>
                </a:lnTo>
                <a:lnTo>
                  <a:pt x="182" y="1601"/>
                </a:lnTo>
                <a:lnTo>
                  <a:pt x="183" y="1601"/>
                </a:lnTo>
                <a:lnTo>
                  <a:pt x="183" y="1600"/>
                </a:lnTo>
                <a:lnTo>
                  <a:pt x="184" y="1599"/>
                </a:lnTo>
                <a:lnTo>
                  <a:pt x="184" y="1598"/>
                </a:lnTo>
                <a:lnTo>
                  <a:pt x="184" y="1597"/>
                </a:lnTo>
                <a:lnTo>
                  <a:pt x="184" y="1596"/>
                </a:lnTo>
                <a:lnTo>
                  <a:pt x="185" y="1595"/>
                </a:lnTo>
                <a:lnTo>
                  <a:pt x="185" y="1594"/>
                </a:lnTo>
                <a:lnTo>
                  <a:pt x="186" y="1594"/>
                </a:lnTo>
                <a:lnTo>
                  <a:pt x="186" y="1593"/>
                </a:lnTo>
                <a:lnTo>
                  <a:pt x="187" y="1592"/>
                </a:lnTo>
                <a:lnTo>
                  <a:pt x="187" y="1591"/>
                </a:lnTo>
                <a:lnTo>
                  <a:pt x="187" y="1591"/>
                </a:lnTo>
                <a:lnTo>
                  <a:pt x="186" y="1590"/>
                </a:lnTo>
                <a:lnTo>
                  <a:pt x="186" y="1589"/>
                </a:lnTo>
                <a:lnTo>
                  <a:pt x="186" y="1588"/>
                </a:lnTo>
                <a:lnTo>
                  <a:pt x="185" y="1588"/>
                </a:lnTo>
                <a:lnTo>
                  <a:pt x="185" y="1587"/>
                </a:lnTo>
                <a:lnTo>
                  <a:pt x="184" y="1586"/>
                </a:lnTo>
                <a:lnTo>
                  <a:pt x="184" y="1585"/>
                </a:lnTo>
                <a:lnTo>
                  <a:pt x="185" y="1585"/>
                </a:lnTo>
                <a:lnTo>
                  <a:pt x="186" y="1585"/>
                </a:lnTo>
                <a:lnTo>
                  <a:pt x="187" y="1585"/>
                </a:lnTo>
                <a:lnTo>
                  <a:pt x="188" y="1585"/>
                </a:lnTo>
                <a:lnTo>
                  <a:pt x="189" y="1585"/>
                </a:lnTo>
                <a:lnTo>
                  <a:pt x="190" y="1585"/>
                </a:lnTo>
                <a:lnTo>
                  <a:pt x="191" y="1585"/>
                </a:lnTo>
                <a:lnTo>
                  <a:pt x="192" y="1585"/>
                </a:lnTo>
                <a:lnTo>
                  <a:pt x="193" y="1585"/>
                </a:lnTo>
                <a:lnTo>
                  <a:pt x="194" y="1584"/>
                </a:lnTo>
                <a:lnTo>
                  <a:pt x="195" y="1583"/>
                </a:lnTo>
                <a:lnTo>
                  <a:pt x="195" y="1582"/>
                </a:lnTo>
                <a:lnTo>
                  <a:pt x="195" y="1581"/>
                </a:lnTo>
                <a:lnTo>
                  <a:pt x="194" y="1581"/>
                </a:lnTo>
                <a:lnTo>
                  <a:pt x="194" y="1580"/>
                </a:lnTo>
                <a:lnTo>
                  <a:pt x="194" y="1579"/>
                </a:lnTo>
                <a:lnTo>
                  <a:pt x="195" y="1579"/>
                </a:lnTo>
                <a:lnTo>
                  <a:pt x="196" y="1579"/>
                </a:lnTo>
                <a:lnTo>
                  <a:pt x="196" y="1578"/>
                </a:lnTo>
                <a:lnTo>
                  <a:pt x="196" y="1577"/>
                </a:lnTo>
                <a:lnTo>
                  <a:pt x="195" y="1577"/>
                </a:lnTo>
                <a:lnTo>
                  <a:pt x="194" y="1576"/>
                </a:lnTo>
                <a:lnTo>
                  <a:pt x="194" y="1575"/>
                </a:lnTo>
                <a:lnTo>
                  <a:pt x="195" y="1574"/>
                </a:lnTo>
                <a:lnTo>
                  <a:pt x="196" y="1574"/>
                </a:lnTo>
                <a:lnTo>
                  <a:pt x="197" y="1573"/>
                </a:lnTo>
                <a:lnTo>
                  <a:pt x="198" y="1573"/>
                </a:lnTo>
                <a:lnTo>
                  <a:pt x="198" y="1572"/>
                </a:lnTo>
                <a:lnTo>
                  <a:pt x="199" y="1572"/>
                </a:lnTo>
                <a:lnTo>
                  <a:pt x="199" y="1571"/>
                </a:lnTo>
                <a:lnTo>
                  <a:pt x="199" y="1570"/>
                </a:lnTo>
                <a:lnTo>
                  <a:pt x="200" y="1569"/>
                </a:lnTo>
                <a:lnTo>
                  <a:pt x="200" y="1568"/>
                </a:lnTo>
                <a:lnTo>
                  <a:pt x="201" y="1567"/>
                </a:lnTo>
                <a:lnTo>
                  <a:pt x="202" y="1567"/>
                </a:lnTo>
                <a:lnTo>
                  <a:pt x="203" y="1567"/>
                </a:lnTo>
                <a:lnTo>
                  <a:pt x="203" y="1566"/>
                </a:lnTo>
                <a:lnTo>
                  <a:pt x="204" y="1566"/>
                </a:lnTo>
                <a:lnTo>
                  <a:pt x="204" y="1565"/>
                </a:lnTo>
                <a:lnTo>
                  <a:pt x="205" y="1564"/>
                </a:lnTo>
                <a:lnTo>
                  <a:pt x="205" y="1563"/>
                </a:lnTo>
                <a:lnTo>
                  <a:pt x="206" y="1563"/>
                </a:lnTo>
                <a:lnTo>
                  <a:pt x="206" y="1562"/>
                </a:lnTo>
                <a:lnTo>
                  <a:pt x="206" y="1562"/>
                </a:lnTo>
                <a:lnTo>
                  <a:pt x="206" y="1561"/>
                </a:lnTo>
                <a:lnTo>
                  <a:pt x="207" y="1561"/>
                </a:lnTo>
                <a:lnTo>
                  <a:pt x="208" y="1561"/>
                </a:lnTo>
                <a:lnTo>
                  <a:pt x="208" y="1560"/>
                </a:lnTo>
                <a:lnTo>
                  <a:pt x="208" y="1559"/>
                </a:lnTo>
                <a:lnTo>
                  <a:pt x="207" y="1558"/>
                </a:lnTo>
                <a:lnTo>
                  <a:pt x="207" y="1557"/>
                </a:lnTo>
                <a:lnTo>
                  <a:pt x="207" y="1556"/>
                </a:lnTo>
                <a:lnTo>
                  <a:pt x="206" y="1556"/>
                </a:lnTo>
                <a:lnTo>
                  <a:pt x="206" y="1555"/>
                </a:lnTo>
                <a:lnTo>
                  <a:pt x="206" y="1554"/>
                </a:lnTo>
                <a:lnTo>
                  <a:pt x="206" y="1553"/>
                </a:lnTo>
                <a:lnTo>
                  <a:pt x="206" y="1552"/>
                </a:lnTo>
                <a:lnTo>
                  <a:pt x="206" y="1552"/>
                </a:lnTo>
                <a:lnTo>
                  <a:pt x="206" y="1551"/>
                </a:lnTo>
                <a:lnTo>
                  <a:pt x="206" y="1550"/>
                </a:lnTo>
                <a:lnTo>
                  <a:pt x="206" y="1550"/>
                </a:lnTo>
                <a:lnTo>
                  <a:pt x="206" y="1550"/>
                </a:lnTo>
                <a:lnTo>
                  <a:pt x="207" y="1549"/>
                </a:lnTo>
                <a:lnTo>
                  <a:pt x="208" y="1549"/>
                </a:lnTo>
                <a:lnTo>
                  <a:pt x="209" y="1549"/>
                </a:lnTo>
                <a:lnTo>
                  <a:pt x="210" y="1549"/>
                </a:lnTo>
                <a:lnTo>
                  <a:pt x="211" y="1549"/>
                </a:lnTo>
                <a:lnTo>
                  <a:pt x="211" y="1548"/>
                </a:lnTo>
                <a:lnTo>
                  <a:pt x="212" y="1548"/>
                </a:lnTo>
                <a:lnTo>
                  <a:pt x="213" y="1548"/>
                </a:lnTo>
                <a:lnTo>
                  <a:pt x="213" y="1547"/>
                </a:lnTo>
                <a:lnTo>
                  <a:pt x="214" y="1547"/>
                </a:lnTo>
                <a:lnTo>
                  <a:pt x="214" y="1546"/>
                </a:lnTo>
                <a:lnTo>
                  <a:pt x="214" y="1545"/>
                </a:lnTo>
                <a:lnTo>
                  <a:pt x="214" y="1544"/>
                </a:lnTo>
                <a:lnTo>
                  <a:pt x="214" y="1543"/>
                </a:lnTo>
                <a:lnTo>
                  <a:pt x="213" y="1543"/>
                </a:lnTo>
                <a:lnTo>
                  <a:pt x="213" y="1542"/>
                </a:lnTo>
                <a:lnTo>
                  <a:pt x="212" y="1541"/>
                </a:lnTo>
                <a:lnTo>
                  <a:pt x="212" y="1540"/>
                </a:lnTo>
                <a:lnTo>
                  <a:pt x="212" y="1539"/>
                </a:lnTo>
                <a:lnTo>
                  <a:pt x="213" y="1538"/>
                </a:lnTo>
                <a:lnTo>
                  <a:pt x="213" y="1537"/>
                </a:lnTo>
                <a:lnTo>
                  <a:pt x="213" y="1536"/>
                </a:lnTo>
                <a:lnTo>
                  <a:pt x="213" y="1535"/>
                </a:lnTo>
                <a:lnTo>
                  <a:pt x="213" y="1534"/>
                </a:lnTo>
                <a:lnTo>
                  <a:pt x="213" y="1533"/>
                </a:lnTo>
                <a:lnTo>
                  <a:pt x="214" y="1533"/>
                </a:lnTo>
                <a:lnTo>
                  <a:pt x="214" y="1532"/>
                </a:lnTo>
                <a:lnTo>
                  <a:pt x="214" y="1531"/>
                </a:lnTo>
                <a:lnTo>
                  <a:pt x="215" y="1530"/>
                </a:lnTo>
                <a:lnTo>
                  <a:pt x="215" y="1529"/>
                </a:lnTo>
                <a:lnTo>
                  <a:pt x="215" y="1528"/>
                </a:lnTo>
                <a:lnTo>
                  <a:pt x="218" y="1526"/>
                </a:lnTo>
                <a:lnTo>
                  <a:pt x="219" y="1524"/>
                </a:lnTo>
                <a:lnTo>
                  <a:pt x="220" y="1523"/>
                </a:lnTo>
                <a:lnTo>
                  <a:pt x="219" y="1522"/>
                </a:lnTo>
                <a:lnTo>
                  <a:pt x="219" y="1521"/>
                </a:lnTo>
                <a:lnTo>
                  <a:pt x="219" y="1520"/>
                </a:lnTo>
                <a:lnTo>
                  <a:pt x="220" y="1519"/>
                </a:lnTo>
                <a:lnTo>
                  <a:pt x="221" y="1519"/>
                </a:lnTo>
                <a:lnTo>
                  <a:pt x="222" y="1519"/>
                </a:lnTo>
                <a:lnTo>
                  <a:pt x="222" y="1518"/>
                </a:lnTo>
                <a:lnTo>
                  <a:pt x="221" y="1517"/>
                </a:lnTo>
                <a:lnTo>
                  <a:pt x="220" y="1517"/>
                </a:lnTo>
                <a:lnTo>
                  <a:pt x="220" y="1516"/>
                </a:lnTo>
                <a:lnTo>
                  <a:pt x="219" y="1516"/>
                </a:lnTo>
                <a:lnTo>
                  <a:pt x="219" y="1515"/>
                </a:lnTo>
                <a:lnTo>
                  <a:pt x="218" y="1514"/>
                </a:lnTo>
                <a:lnTo>
                  <a:pt x="218" y="1513"/>
                </a:lnTo>
                <a:lnTo>
                  <a:pt x="218" y="1512"/>
                </a:lnTo>
                <a:lnTo>
                  <a:pt x="219" y="1512"/>
                </a:lnTo>
                <a:lnTo>
                  <a:pt x="220" y="1511"/>
                </a:lnTo>
                <a:lnTo>
                  <a:pt x="220" y="1510"/>
                </a:lnTo>
                <a:lnTo>
                  <a:pt x="220" y="1509"/>
                </a:lnTo>
                <a:lnTo>
                  <a:pt x="219" y="1509"/>
                </a:lnTo>
                <a:lnTo>
                  <a:pt x="219" y="1509"/>
                </a:lnTo>
                <a:lnTo>
                  <a:pt x="218" y="1508"/>
                </a:lnTo>
                <a:lnTo>
                  <a:pt x="218" y="1507"/>
                </a:lnTo>
                <a:lnTo>
                  <a:pt x="218" y="1506"/>
                </a:lnTo>
                <a:lnTo>
                  <a:pt x="218" y="1505"/>
                </a:lnTo>
                <a:lnTo>
                  <a:pt x="218" y="1504"/>
                </a:lnTo>
                <a:lnTo>
                  <a:pt x="219" y="1503"/>
                </a:lnTo>
                <a:lnTo>
                  <a:pt x="219" y="1502"/>
                </a:lnTo>
                <a:lnTo>
                  <a:pt x="219" y="1501"/>
                </a:lnTo>
                <a:lnTo>
                  <a:pt x="219" y="1500"/>
                </a:lnTo>
                <a:lnTo>
                  <a:pt x="219" y="1499"/>
                </a:lnTo>
                <a:lnTo>
                  <a:pt x="219" y="1498"/>
                </a:lnTo>
                <a:lnTo>
                  <a:pt x="220" y="1495"/>
                </a:lnTo>
                <a:lnTo>
                  <a:pt x="220" y="1494"/>
                </a:lnTo>
                <a:lnTo>
                  <a:pt x="219" y="1493"/>
                </a:lnTo>
                <a:lnTo>
                  <a:pt x="219" y="1492"/>
                </a:lnTo>
                <a:lnTo>
                  <a:pt x="220" y="1490"/>
                </a:lnTo>
                <a:lnTo>
                  <a:pt x="220" y="1489"/>
                </a:lnTo>
                <a:lnTo>
                  <a:pt x="221" y="1488"/>
                </a:lnTo>
                <a:lnTo>
                  <a:pt x="222" y="1488"/>
                </a:lnTo>
                <a:lnTo>
                  <a:pt x="223" y="1487"/>
                </a:lnTo>
                <a:lnTo>
                  <a:pt x="224" y="1486"/>
                </a:lnTo>
                <a:lnTo>
                  <a:pt x="224" y="1485"/>
                </a:lnTo>
                <a:lnTo>
                  <a:pt x="224" y="1484"/>
                </a:lnTo>
                <a:lnTo>
                  <a:pt x="223" y="1483"/>
                </a:lnTo>
                <a:lnTo>
                  <a:pt x="222" y="1481"/>
                </a:lnTo>
                <a:lnTo>
                  <a:pt x="222" y="1480"/>
                </a:lnTo>
                <a:lnTo>
                  <a:pt x="221" y="1478"/>
                </a:lnTo>
                <a:lnTo>
                  <a:pt x="220" y="1476"/>
                </a:lnTo>
                <a:lnTo>
                  <a:pt x="220" y="1475"/>
                </a:lnTo>
                <a:lnTo>
                  <a:pt x="220" y="1472"/>
                </a:lnTo>
                <a:lnTo>
                  <a:pt x="219" y="1468"/>
                </a:lnTo>
                <a:lnTo>
                  <a:pt x="218" y="1467"/>
                </a:lnTo>
                <a:lnTo>
                  <a:pt x="218" y="1466"/>
                </a:lnTo>
                <a:lnTo>
                  <a:pt x="217" y="1465"/>
                </a:lnTo>
                <a:lnTo>
                  <a:pt x="217" y="1464"/>
                </a:lnTo>
                <a:lnTo>
                  <a:pt x="217" y="1463"/>
                </a:lnTo>
                <a:lnTo>
                  <a:pt x="217" y="1462"/>
                </a:lnTo>
                <a:lnTo>
                  <a:pt x="218" y="1461"/>
                </a:lnTo>
                <a:lnTo>
                  <a:pt x="219" y="1460"/>
                </a:lnTo>
                <a:lnTo>
                  <a:pt x="220" y="1460"/>
                </a:lnTo>
                <a:lnTo>
                  <a:pt x="221" y="1460"/>
                </a:lnTo>
                <a:lnTo>
                  <a:pt x="221" y="1459"/>
                </a:lnTo>
                <a:lnTo>
                  <a:pt x="222" y="1459"/>
                </a:lnTo>
                <a:lnTo>
                  <a:pt x="222" y="1458"/>
                </a:lnTo>
                <a:lnTo>
                  <a:pt x="223" y="1458"/>
                </a:lnTo>
                <a:lnTo>
                  <a:pt x="224" y="1457"/>
                </a:lnTo>
                <a:lnTo>
                  <a:pt x="225" y="1456"/>
                </a:lnTo>
                <a:lnTo>
                  <a:pt x="225" y="1455"/>
                </a:lnTo>
                <a:lnTo>
                  <a:pt x="226" y="1455"/>
                </a:lnTo>
                <a:lnTo>
                  <a:pt x="226" y="1454"/>
                </a:lnTo>
                <a:lnTo>
                  <a:pt x="227" y="1453"/>
                </a:lnTo>
                <a:lnTo>
                  <a:pt x="227" y="1452"/>
                </a:lnTo>
                <a:lnTo>
                  <a:pt x="228" y="1452"/>
                </a:lnTo>
                <a:lnTo>
                  <a:pt x="228" y="1451"/>
                </a:lnTo>
                <a:lnTo>
                  <a:pt x="229" y="1451"/>
                </a:lnTo>
                <a:lnTo>
                  <a:pt x="229" y="1450"/>
                </a:lnTo>
                <a:lnTo>
                  <a:pt x="230" y="1450"/>
                </a:lnTo>
                <a:lnTo>
                  <a:pt x="230" y="1449"/>
                </a:lnTo>
                <a:lnTo>
                  <a:pt x="230" y="1448"/>
                </a:lnTo>
                <a:lnTo>
                  <a:pt x="231" y="1448"/>
                </a:lnTo>
                <a:lnTo>
                  <a:pt x="231" y="1447"/>
                </a:lnTo>
                <a:lnTo>
                  <a:pt x="232" y="1447"/>
                </a:lnTo>
                <a:lnTo>
                  <a:pt x="232" y="1446"/>
                </a:lnTo>
                <a:lnTo>
                  <a:pt x="233" y="1445"/>
                </a:lnTo>
                <a:lnTo>
                  <a:pt x="233" y="1444"/>
                </a:lnTo>
                <a:lnTo>
                  <a:pt x="234" y="1444"/>
                </a:lnTo>
                <a:lnTo>
                  <a:pt x="235" y="1443"/>
                </a:lnTo>
                <a:lnTo>
                  <a:pt x="236" y="1442"/>
                </a:lnTo>
                <a:lnTo>
                  <a:pt x="237" y="1442"/>
                </a:lnTo>
                <a:lnTo>
                  <a:pt x="237" y="1441"/>
                </a:lnTo>
                <a:lnTo>
                  <a:pt x="238" y="1441"/>
                </a:lnTo>
                <a:lnTo>
                  <a:pt x="238" y="1440"/>
                </a:lnTo>
                <a:lnTo>
                  <a:pt x="238" y="1439"/>
                </a:lnTo>
                <a:lnTo>
                  <a:pt x="239" y="1439"/>
                </a:lnTo>
                <a:lnTo>
                  <a:pt x="239" y="1438"/>
                </a:lnTo>
                <a:lnTo>
                  <a:pt x="240" y="1438"/>
                </a:lnTo>
                <a:lnTo>
                  <a:pt x="240" y="1437"/>
                </a:lnTo>
                <a:lnTo>
                  <a:pt x="241" y="1437"/>
                </a:lnTo>
                <a:lnTo>
                  <a:pt x="242" y="1437"/>
                </a:lnTo>
                <a:lnTo>
                  <a:pt x="243" y="1437"/>
                </a:lnTo>
                <a:lnTo>
                  <a:pt x="244" y="1436"/>
                </a:lnTo>
                <a:lnTo>
                  <a:pt x="245" y="1436"/>
                </a:lnTo>
                <a:lnTo>
                  <a:pt x="246" y="1436"/>
                </a:lnTo>
                <a:lnTo>
                  <a:pt x="247" y="1435"/>
                </a:lnTo>
                <a:lnTo>
                  <a:pt x="247" y="1435"/>
                </a:lnTo>
                <a:lnTo>
                  <a:pt x="248" y="1435"/>
                </a:lnTo>
                <a:lnTo>
                  <a:pt x="248" y="1434"/>
                </a:lnTo>
                <a:lnTo>
                  <a:pt x="249" y="1434"/>
                </a:lnTo>
                <a:lnTo>
                  <a:pt x="250" y="1434"/>
                </a:lnTo>
                <a:lnTo>
                  <a:pt x="251" y="1434"/>
                </a:lnTo>
                <a:lnTo>
                  <a:pt x="251" y="1433"/>
                </a:lnTo>
                <a:lnTo>
                  <a:pt x="252" y="1433"/>
                </a:lnTo>
                <a:lnTo>
                  <a:pt x="253" y="1433"/>
                </a:lnTo>
                <a:lnTo>
                  <a:pt x="254" y="1433"/>
                </a:lnTo>
                <a:lnTo>
                  <a:pt x="254" y="1432"/>
                </a:lnTo>
                <a:lnTo>
                  <a:pt x="255" y="1432"/>
                </a:lnTo>
                <a:lnTo>
                  <a:pt x="256" y="1432"/>
                </a:lnTo>
                <a:lnTo>
                  <a:pt x="256" y="1431"/>
                </a:lnTo>
                <a:lnTo>
                  <a:pt x="257" y="1431"/>
                </a:lnTo>
                <a:lnTo>
                  <a:pt x="258" y="1431"/>
                </a:lnTo>
                <a:lnTo>
                  <a:pt x="259" y="1431"/>
                </a:lnTo>
                <a:lnTo>
                  <a:pt x="259" y="1430"/>
                </a:lnTo>
                <a:lnTo>
                  <a:pt x="260" y="1430"/>
                </a:lnTo>
                <a:lnTo>
                  <a:pt x="260" y="1429"/>
                </a:lnTo>
                <a:lnTo>
                  <a:pt x="261" y="1429"/>
                </a:lnTo>
                <a:lnTo>
                  <a:pt x="261" y="1428"/>
                </a:lnTo>
                <a:lnTo>
                  <a:pt x="260" y="1428"/>
                </a:lnTo>
                <a:lnTo>
                  <a:pt x="260" y="1427"/>
                </a:lnTo>
                <a:lnTo>
                  <a:pt x="260" y="1427"/>
                </a:lnTo>
                <a:lnTo>
                  <a:pt x="259" y="1427"/>
                </a:lnTo>
                <a:lnTo>
                  <a:pt x="258" y="1426"/>
                </a:lnTo>
                <a:lnTo>
                  <a:pt x="257" y="1426"/>
                </a:lnTo>
                <a:lnTo>
                  <a:pt x="256" y="1427"/>
                </a:lnTo>
                <a:lnTo>
                  <a:pt x="255" y="1427"/>
                </a:lnTo>
                <a:lnTo>
                  <a:pt x="255" y="1426"/>
                </a:lnTo>
                <a:lnTo>
                  <a:pt x="254" y="1426"/>
                </a:lnTo>
                <a:lnTo>
                  <a:pt x="254" y="1425"/>
                </a:lnTo>
                <a:lnTo>
                  <a:pt x="253" y="1425"/>
                </a:lnTo>
                <a:lnTo>
                  <a:pt x="252" y="1424"/>
                </a:lnTo>
                <a:lnTo>
                  <a:pt x="253" y="1423"/>
                </a:lnTo>
                <a:lnTo>
                  <a:pt x="253" y="1422"/>
                </a:lnTo>
                <a:lnTo>
                  <a:pt x="254" y="1421"/>
                </a:lnTo>
                <a:lnTo>
                  <a:pt x="255" y="1420"/>
                </a:lnTo>
                <a:lnTo>
                  <a:pt x="256" y="1419"/>
                </a:lnTo>
                <a:lnTo>
                  <a:pt x="257" y="1419"/>
                </a:lnTo>
                <a:lnTo>
                  <a:pt x="258" y="1419"/>
                </a:lnTo>
                <a:lnTo>
                  <a:pt x="259" y="1419"/>
                </a:lnTo>
                <a:lnTo>
                  <a:pt x="260" y="1419"/>
                </a:lnTo>
                <a:lnTo>
                  <a:pt x="261" y="1419"/>
                </a:lnTo>
                <a:lnTo>
                  <a:pt x="262" y="1419"/>
                </a:lnTo>
                <a:lnTo>
                  <a:pt x="263" y="1419"/>
                </a:lnTo>
                <a:lnTo>
                  <a:pt x="264" y="1419"/>
                </a:lnTo>
                <a:lnTo>
                  <a:pt x="265" y="1419"/>
                </a:lnTo>
                <a:lnTo>
                  <a:pt x="266" y="1419"/>
                </a:lnTo>
                <a:lnTo>
                  <a:pt x="267" y="1419"/>
                </a:lnTo>
                <a:lnTo>
                  <a:pt x="268" y="1419"/>
                </a:lnTo>
                <a:lnTo>
                  <a:pt x="269" y="1419"/>
                </a:lnTo>
                <a:lnTo>
                  <a:pt x="270" y="1419"/>
                </a:lnTo>
                <a:lnTo>
                  <a:pt x="271" y="1419"/>
                </a:lnTo>
                <a:lnTo>
                  <a:pt x="272" y="1419"/>
                </a:lnTo>
                <a:lnTo>
                  <a:pt x="273" y="1419"/>
                </a:lnTo>
                <a:lnTo>
                  <a:pt x="274" y="1419"/>
                </a:lnTo>
                <a:lnTo>
                  <a:pt x="275" y="1419"/>
                </a:lnTo>
                <a:lnTo>
                  <a:pt x="276" y="1418"/>
                </a:lnTo>
                <a:lnTo>
                  <a:pt x="277" y="1418"/>
                </a:lnTo>
                <a:lnTo>
                  <a:pt x="277" y="1417"/>
                </a:lnTo>
                <a:lnTo>
                  <a:pt x="278" y="1417"/>
                </a:lnTo>
                <a:lnTo>
                  <a:pt x="278" y="1416"/>
                </a:lnTo>
                <a:lnTo>
                  <a:pt x="278" y="1415"/>
                </a:lnTo>
                <a:lnTo>
                  <a:pt x="278" y="1414"/>
                </a:lnTo>
                <a:lnTo>
                  <a:pt x="278" y="1413"/>
                </a:lnTo>
                <a:lnTo>
                  <a:pt x="278" y="1412"/>
                </a:lnTo>
                <a:lnTo>
                  <a:pt x="279" y="1412"/>
                </a:lnTo>
                <a:lnTo>
                  <a:pt x="279" y="1411"/>
                </a:lnTo>
                <a:lnTo>
                  <a:pt x="280" y="1411"/>
                </a:lnTo>
                <a:lnTo>
                  <a:pt x="280" y="1410"/>
                </a:lnTo>
                <a:lnTo>
                  <a:pt x="281" y="1410"/>
                </a:lnTo>
                <a:lnTo>
                  <a:pt x="281" y="1409"/>
                </a:lnTo>
                <a:lnTo>
                  <a:pt x="282" y="1409"/>
                </a:lnTo>
                <a:lnTo>
                  <a:pt x="282" y="1408"/>
                </a:lnTo>
                <a:lnTo>
                  <a:pt x="282" y="1407"/>
                </a:lnTo>
                <a:lnTo>
                  <a:pt x="283" y="1407"/>
                </a:lnTo>
                <a:lnTo>
                  <a:pt x="283" y="1406"/>
                </a:lnTo>
                <a:lnTo>
                  <a:pt x="282" y="1406"/>
                </a:lnTo>
                <a:lnTo>
                  <a:pt x="282" y="1405"/>
                </a:lnTo>
                <a:lnTo>
                  <a:pt x="281" y="1405"/>
                </a:lnTo>
                <a:lnTo>
                  <a:pt x="280" y="1405"/>
                </a:lnTo>
                <a:lnTo>
                  <a:pt x="280" y="1406"/>
                </a:lnTo>
                <a:lnTo>
                  <a:pt x="279" y="1406"/>
                </a:lnTo>
                <a:lnTo>
                  <a:pt x="278" y="1406"/>
                </a:lnTo>
                <a:lnTo>
                  <a:pt x="278" y="1405"/>
                </a:lnTo>
                <a:lnTo>
                  <a:pt x="278" y="1404"/>
                </a:lnTo>
                <a:lnTo>
                  <a:pt x="278" y="1403"/>
                </a:lnTo>
                <a:lnTo>
                  <a:pt x="278" y="1402"/>
                </a:lnTo>
                <a:lnTo>
                  <a:pt x="279" y="1402"/>
                </a:lnTo>
                <a:lnTo>
                  <a:pt x="279" y="1403"/>
                </a:lnTo>
                <a:lnTo>
                  <a:pt x="280" y="1403"/>
                </a:lnTo>
                <a:lnTo>
                  <a:pt x="281" y="1403"/>
                </a:lnTo>
                <a:lnTo>
                  <a:pt x="282" y="1403"/>
                </a:lnTo>
                <a:lnTo>
                  <a:pt x="283" y="1403"/>
                </a:lnTo>
                <a:lnTo>
                  <a:pt x="284" y="1403"/>
                </a:lnTo>
                <a:lnTo>
                  <a:pt x="285" y="1403"/>
                </a:lnTo>
                <a:lnTo>
                  <a:pt x="286" y="1403"/>
                </a:lnTo>
                <a:lnTo>
                  <a:pt x="286" y="1402"/>
                </a:lnTo>
                <a:lnTo>
                  <a:pt x="287" y="1402"/>
                </a:lnTo>
                <a:lnTo>
                  <a:pt x="287" y="1401"/>
                </a:lnTo>
                <a:lnTo>
                  <a:pt x="287" y="1400"/>
                </a:lnTo>
                <a:lnTo>
                  <a:pt x="287" y="1399"/>
                </a:lnTo>
                <a:lnTo>
                  <a:pt x="288" y="1399"/>
                </a:lnTo>
                <a:lnTo>
                  <a:pt x="288" y="1398"/>
                </a:lnTo>
                <a:lnTo>
                  <a:pt x="288" y="1398"/>
                </a:lnTo>
                <a:lnTo>
                  <a:pt x="289" y="1398"/>
                </a:lnTo>
                <a:lnTo>
                  <a:pt x="290" y="1398"/>
                </a:lnTo>
                <a:lnTo>
                  <a:pt x="291" y="1399"/>
                </a:lnTo>
                <a:lnTo>
                  <a:pt x="292" y="1399"/>
                </a:lnTo>
                <a:lnTo>
                  <a:pt x="292" y="1398"/>
                </a:lnTo>
                <a:lnTo>
                  <a:pt x="293" y="1398"/>
                </a:lnTo>
                <a:lnTo>
                  <a:pt x="293" y="1397"/>
                </a:lnTo>
                <a:lnTo>
                  <a:pt x="292" y="1397"/>
                </a:lnTo>
                <a:lnTo>
                  <a:pt x="292" y="1396"/>
                </a:lnTo>
                <a:lnTo>
                  <a:pt x="291" y="1396"/>
                </a:lnTo>
                <a:lnTo>
                  <a:pt x="291" y="1395"/>
                </a:lnTo>
                <a:lnTo>
                  <a:pt x="290" y="1395"/>
                </a:lnTo>
                <a:lnTo>
                  <a:pt x="290" y="1394"/>
                </a:lnTo>
                <a:lnTo>
                  <a:pt x="289" y="1394"/>
                </a:lnTo>
                <a:lnTo>
                  <a:pt x="289" y="1393"/>
                </a:lnTo>
                <a:lnTo>
                  <a:pt x="288" y="1393"/>
                </a:lnTo>
                <a:lnTo>
                  <a:pt x="288" y="1392"/>
                </a:lnTo>
                <a:lnTo>
                  <a:pt x="288" y="1391"/>
                </a:lnTo>
                <a:lnTo>
                  <a:pt x="287" y="1391"/>
                </a:lnTo>
                <a:lnTo>
                  <a:pt x="287" y="1390"/>
                </a:lnTo>
                <a:lnTo>
                  <a:pt x="286" y="1390"/>
                </a:lnTo>
                <a:lnTo>
                  <a:pt x="285" y="1389"/>
                </a:lnTo>
                <a:lnTo>
                  <a:pt x="284" y="1389"/>
                </a:lnTo>
                <a:lnTo>
                  <a:pt x="283" y="1388"/>
                </a:lnTo>
                <a:lnTo>
                  <a:pt x="282" y="1387"/>
                </a:lnTo>
                <a:lnTo>
                  <a:pt x="281" y="1387"/>
                </a:lnTo>
                <a:lnTo>
                  <a:pt x="281" y="1386"/>
                </a:lnTo>
                <a:lnTo>
                  <a:pt x="280" y="1386"/>
                </a:lnTo>
                <a:lnTo>
                  <a:pt x="280" y="1386"/>
                </a:lnTo>
                <a:lnTo>
                  <a:pt x="279" y="1386"/>
                </a:lnTo>
                <a:lnTo>
                  <a:pt x="278" y="1385"/>
                </a:lnTo>
                <a:lnTo>
                  <a:pt x="278" y="1384"/>
                </a:lnTo>
                <a:lnTo>
                  <a:pt x="277" y="1384"/>
                </a:lnTo>
                <a:lnTo>
                  <a:pt x="277" y="1383"/>
                </a:lnTo>
                <a:lnTo>
                  <a:pt x="276" y="1382"/>
                </a:lnTo>
                <a:lnTo>
                  <a:pt x="275" y="1381"/>
                </a:lnTo>
                <a:lnTo>
                  <a:pt x="275" y="1380"/>
                </a:lnTo>
                <a:lnTo>
                  <a:pt x="274" y="1379"/>
                </a:lnTo>
                <a:lnTo>
                  <a:pt x="274" y="1378"/>
                </a:lnTo>
                <a:lnTo>
                  <a:pt x="273" y="1378"/>
                </a:lnTo>
                <a:lnTo>
                  <a:pt x="272" y="1378"/>
                </a:lnTo>
                <a:lnTo>
                  <a:pt x="272" y="1377"/>
                </a:lnTo>
                <a:lnTo>
                  <a:pt x="271" y="1377"/>
                </a:lnTo>
                <a:lnTo>
                  <a:pt x="270" y="1376"/>
                </a:lnTo>
                <a:lnTo>
                  <a:pt x="269" y="1376"/>
                </a:lnTo>
                <a:lnTo>
                  <a:pt x="268" y="1375"/>
                </a:lnTo>
                <a:lnTo>
                  <a:pt x="267" y="1375"/>
                </a:lnTo>
                <a:lnTo>
                  <a:pt x="266" y="1375"/>
                </a:lnTo>
                <a:lnTo>
                  <a:pt x="265" y="1375"/>
                </a:lnTo>
                <a:lnTo>
                  <a:pt x="265" y="1374"/>
                </a:lnTo>
                <a:lnTo>
                  <a:pt x="264" y="1374"/>
                </a:lnTo>
                <a:lnTo>
                  <a:pt x="263" y="1374"/>
                </a:lnTo>
                <a:lnTo>
                  <a:pt x="263" y="1373"/>
                </a:lnTo>
                <a:lnTo>
                  <a:pt x="262" y="1373"/>
                </a:lnTo>
                <a:lnTo>
                  <a:pt x="261" y="1373"/>
                </a:lnTo>
                <a:lnTo>
                  <a:pt x="260" y="1372"/>
                </a:lnTo>
                <a:lnTo>
                  <a:pt x="259" y="1372"/>
                </a:lnTo>
                <a:lnTo>
                  <a:pt x="258" y="1372"/>
                </a:lnTo>
                <a:lnTo>
                  <a:pt x="258" y="1371"/>
                </a:lnTo>
                <a:lnTo>
                  <a:pt x="257" y="1371"/>
                </a:lnTo>
                <a:lnTo>
                  <a:pt x="256" y="1370"/>
                </a:lnTo>
                <a:lnTo>
                  <a:pt x="255" y="1370"/>
                </a:lnTo>
                <a:lnTo>
                  <a:pt x="254" y="1370"/>
                </a:lnTo>
                <a:lnTo>
                  <a:pt x="254" y="1369"/>
                </a:lnTo>
                <a:lnTo>
                  <a:pt x="253" y="1369"/>
                </a:lnTo>
                <a:lnTo>
                  <a:pt x="252" y="1369"/>
                </a:lnTo>
                <a:lnTo>
                  <a:pt x="251" y="1368"/>
                </a:lnTo>
                <a:lnTo>
                  <a:pt x="250" y="1368"/>
                </a:lnTo>
                <a:lnTo>
                  <a:pt x="249" y="1367"/>
                </a:lnTo>
                <a:lnTo>
                  <a:pt x="248" y="1367"/>
                </a:lnTo>
                <a:lnTo>
                  <a:pt x="247" y="1367"/>
                </a:lnTo>
                <a:lnTo>
                  <a:pt x="247" y="1366"/>
                </a:lnTo>
                <a:lnTo>
                  <a:pt x="246" y="1366"/>
                </a:lnTo>
                <a:lnTo>
                  <a:pt x="245" y="1366"/>
                </a:lnTo>
                <a:lnTo>
                  <a:pt x="244" y="1366"/>
                </a:lnTo>
                <a:lnTo>
                  <a:pt x="244" y="1365"/>
                </a:lnTo>
                <a:lnTo>
                  <a:pt x="243" y="1365"/>
                </a:lnTo>
                <a:lnTo>
                  <a:pt x="243" y="1364"/>
                </a:lnTo>
                <a:lnTo>
                  <a:pt x="242" y="1363"/>
                </a:lnTo>
                <a:lnTo>
                  <a:pt x="242" y="1362"/>
                </a:lnTo>
                <a:lnTo>
                  <a:pt x="242" y="1361"/>
                </a:lnTo>
                <a:lnTo>
                  <a:pt x="242" y="1360"/>
                </a:lnTo>
                <a:lnTo>
                  <a:pt x="242" y="1359"/>
                </a:lnTo>
                <a:lnTo>
                  <a:pt x="242" y="1358"/>
                </a:lnTo>
                <a:lnTo>
                  <a:pt x="242" y="1357"/>
                </a:lnTo>
                <a:lnTo>
                  <a:pt x="242" y="1356"/>
                </a:lnTo>
                <a:lnTo>
                  <a:pt x="243" y="1356"/>
                </a:lnTo>
                <a:lnTo>
                  <a:pt x="243" y="1355"/>
                </a:lnTo>
                <a:lnTo>
                  <a:pt x="243" y="1354"/>
                </a:lnTo>
                <a:lnTo>
                  <a:pt x="243" y="1353"/>
                </a:lnTo>
                <a:lnTo>
                  <a:pt x="244" y="1353"/>
                </a:lnTo>
                <a:lnTo>
                  <a:pt x="244" y="1352"/>
                </a:lnTo>
                <a:lnTo>
                  <a:pt x="245" y="1352"/>
                </a:lnTo>
                <a:lnTo>
                  <a:pt x="245" y="1351"/>
                </a:lnTo>
                <a:lnTo>
                  <a:pt x="246" y="1351"/>
                </a:lnTo>
                <a:lnTo>
                  <a:pt x="247" y="1350"/>
                </a:lnTo>
                <a:lnTo>
                  <a:pt x="248" y="1349"/>
                </a:lnTo>
                <a:lnTo>
                  <a:pt x="248" y="1348"/>
                </a:lnTo>
                <a:lnTo>
                  <a:pt x="249" y="1348"/>
                </a:lnTo>
                <a:lnTo>
                  <a:pt x="250" y="1347"/>
                </a:lnTo>
                <a:lnTo>
                  <a:pt x="250" y="1346"/>
                </a:lnTo>
                <a:lnTo>
                  <a:pt x="251" y="1346"/>
                </a:lnTo>
                <a:lnTo>
                  <a:pt x="251" y="1345"/>
                </a:lnTo>
                <a:lnTo>
                  <a:pt x="252" y="1345"/>
                </a:lnTo>
                <a:lnTo>
                  <a:pt x="252" y="1345"/>
                </a:lnTo>
                <a:lnTo>
                  <a:pt x="252" y="1344"/>
                </a:lnTo>
                <a:lnTo>
                  <a:pt x="251" y="1344"/>
                </a:lnTo>
                <a:lnTo>
                  <a:pt x="251" y="1343"/>
                </a:lnTo>
                <a:lnTo>
                  <a:pt x="250" y="1342"/>
                </a:lnTo>
                <a:lnTo>
                  <a:pt x="251" y="1341"/>
                </a:lnTo>
                <a:lnTo>
                  <a:pt x="251" y="1340"/>
                </a:lnTo>
                <a:lnTo>
                  <a:pt x="252" y="1340"/>
                </a:lnTo>
                <a:lnTo>
                  <a:pt x="252" y="1339"/>
                </a:lnTo>
                <a:lnTo>
                  <a:pt x="253" y="1339"/>
                </a:lnTo>
                <a:lnTo>
                  <a:pt x="254" y="1339"/>
                </a:lnTo>
                <a:lnTo>
                  <a:pt x="254" y="1340"/>
                </a:lnTo>
                <a:lnTo>
                  <a:pt x="255" y="1340"/>
                </a:lnTo>
                <a:lnTo>
                  <a:pt x="256" y="1339"/>
                </a:lnTo>
                <a:lnTo>
                  <a:pt x="257" y="1339"/>
                </a:lnTo>
                <a:lnTo>
                  <a:pt x="257" y="1338"/>
                </a:lnTo>
                <a:lnTo>
                  <a:pt x="257" y="1337"/>
                </a:lnTo>
                <a:lnTo>
                  <a:pt x="256" y="1337"/>
                </a:lnTo>
                <a:lnTo>
                  <a:pt x="256" y="1336"/>
                </a:lnTo>
                <a:lnTo>
                  <a:pt x="255" y="1336"/>
                </a:lnTo>
                <a:lnTo>
                  <a:pt x="254" y="1336"/>
                </a:lnTo>
                <a:lnTo>
                  <a:pt x="253" y="1336"/>
                </a:lnTo>
                <a:lnTo>
                  <a:pt x="252" y="1336"/>
                </a:lnTo>
                <a:lnTo>
                  <a:pt x="251" y="1336"/>
                </a:lnTo>
                <a:lnTo>
                  <a:pt x="250" y="1336"/>
                </a:lnTo>
                <a:lnTo>
                  <a:pt x="250" y="1335"/>
                </a:lnTo>
                <a:lnTo>
                  <a:pt x="250" y="1334"/>
                </a:lnTo>
                <a:lnTo>
                  <a:pt x="250" y="1333"/>
                </a:lnTo>
                <a:lnTo>
                  <a:pt x="250" y="1332"/>
                </a:lnTo>
                <a:lnTo>
                  <a:pt x="251" y="1331"/>
                </a:lnTo>
                <a:lnTo>
                  <a:pt x="252" y="1330"/>
                </a:lnTo>
                <a:lnTo>
                  <a:pt x="253" y="1330"/>
                </a:lnTo>
                <a:lnTo>
                  <a:pt x="253" y="1331"/>
                </a:lnTo>
                <a:lnTo>
                  <a:pt x="254" y="1331"/>
                </a:lnTo>
                <a:lnTo>
                  <a:pt x="255" y="1331"/>
                </a:lnTo>
                <a:lnTo>
                  <a:pt x="256" y="1331"/>
                </a:lnTo>
                <a:lnTo>
                  <a:pt x="257" y="1331"/>
                </a:lnTo>
                <a:lnTo>
                  <a:pt x="258" y="1331"/>
                </a:lnTo>
                <a:lnTo>
                  <a:pt x="258" y="1330"/>
                </a:lnTo>
                <a:lnTo>
                  <a:pt x="259" y="1330"/>
                </a:lnTo>
                <a:lnTo>
                  <a:pt x="258" y="1330"/>
                </a:lnTo>
                <a:lnTo>
                  <a:pt x="258" y="1329"/>
                </a:lnTo>
                <a:lnTo>
                  <a:pt x="257" y="1329"/>
                </a:lnTo>
                <a:lnTo>
                  <a:pt x="256" y="1329"/>
                </a:lnTo>
                <a:lnTo>
                  <a:pt x="256" y="1328"/>
                </a:lnTo>
                <a:lnTo>
                  <a:pt x="255" y="1328"/>
                </a:lnTo>
                <a:lnTo>
                  <a:pt x="255" y="1327"/>
                </a:lnTo>
                <a:lnTo>
                  <a:pt x="254" y="1327"/>
                </a:lnTo>
                <a:lnTo>
                  <a:pt x="254" y="1326"/>
                </a:lnTo>
                <a:lnTo>
                  <a:pt x="253" y="1326"/>
                </a:lnTo>
                <a:lnTo>
                  <a:pt x="253" y="1325"/>
                </a:lnTo>
                <a:lnTo>
                  <a:pt x="253" y="1324"/>
                </a:lnTo>
                <a:lnTo>
                  <a:pt x="253" y="1323"/>
                </a:lnTo>
                <a:lnTo>
                  <a:pt x="253" y="1322"/>
                </a:lnTo>
                <a:lnTo>
                  <a:pt x="254" y="1320"/>
                </a:lnTo>
                <a:lnTo>
                  <a:pt x="255" y="1319"/>
                </a:lnTo>
                <a:lnTo>
                  <a:pt x="256" y="1318"/>
                </a:lnTo>
                <a:lnTo>
                  <a:pt x="257" y="1317"/>
                </a:lnTo>
                <a:lnTo>
                  <a:pt x="260" y="1315"/>
                </a:lnTo>
                <a:lnTo>
                  <a:pt x="261" y="1314"/>
                </a:lnTo>
                <a:lnTo>
                  <a:pt x="261" y="1313"/>
                </a:lnTo>
                <a:lnTo>
                  <a:pt x="260" y="1312"/>
                </a:lnTo>
                <a:lnTo>
                  <a:pt x="259" y="1308"/>
                </a:lnTo>
                <a:lnTo>
                  <a:pt x="258" y="1305"/>
                </a:lnTo>
                <a:lnTo>
                  <a:pt x="257" y="1304"/>
                </a:lnTo>
                <a:lnTo>
                  <a:pt x="255" y="1304"/>
                </a:lnTo>
                <a:lnTo>
                  <a:pt x="254" y="1304"/>
                </a:lnTo>
                <a:lnTo>
                  <a:pt x="253" y="1304"/>
                </a:lnTo>
                <a:lnTo>
                  <a:pt x="252" y="1303"/>
                </a:lnTo>
                <a:lnTo>
                  <a:pt x="251" y="1303"/>
                </a:lnTo>
                <a:lnTo>
                  <a:pt x="250" y="1302"/>
                </a:lnTo>
                <a:lnTo>
                  <a:pt x="249" y="1301"/>
                </a:lnTo>
                <a:lnTo>
                  <a:pt x="248" y="1300"/>
                </a:lnTo>
                <a:lnTo>
                  <a:pt x="247" y="1299"/>
                </a:lnTo>
                <a:lnTo>
                  <a:pt x="247" y="1297"/>
                </a:lnTo>
                <a:lnTo>
                  <a:pt x="247" y="1296"/>
                </a:lnTo>
                <a:lnTo>
                  <a:pt x="247" y="1295"/>
                </a:lnTo>
                <a:lnTo>
                  <a:pt x="247" y="1294"/>
                </a:lnTo>
                <a:lnTo>
                  <a:pt x="246" y="1293"/>
                </a:lnTo>
                <a:lnTo>
                  <a:pt x="247" y="1292"/>
                </a:lnTo>
                <a:lnTo>
                  <a:pt x="246" y="1292"/>
                </a:lnTo>
                <a:lnTo>
                  <a:pt x="246" y="1291"/>
                </a:lnTo>
                <a:lnTo>
                  <a:pt x="247" y="1290"/>
                </a:lnTo>
                <a:lnTo>
                  <a:pt x="247" y="1289"/>
                </a:lnTo>
                <a:lnTo>
                  <a:pt x="247" y="1288"/>
                </a:lnTo>
                <a:lnTo>
                  <a:pt x="247" y="1286"/>
                </a:lnTo>
                <a:lnTo>
                  <a:pt x="247" y="1285"/>
                </a:lnTo>
                <a:lnTo>
                  <a:pt x="247" y="1284"/>
                </a:lnTo>
                <a:lnTo>
                  <a:pt x="247" y="1282"/>
                </a:lnTo>
                <a:lnTo>
                  <a:pt x="247" y="1281"/>
                </a:lnTo>
                <a:lnTo>
                  <a:pt x="247" y="1280"/>
                </a:lnTo>
                <a:lnTo>
                  <a:pt x="247" y="1279"/>
                </a:lnTo>
                <a:lnTo>
                  <a:pt x="247" y="1278"/>
                </a:lnTo>
                <a:lnTo>
                  <a:pt x="247" y="1277"/>
                </a:lnTo>
                <a:lnTo>
                  <a:pt x="246" y="1276"/>
                </a:lnTo>
                <a:lnTo>
                  <a:pt x="247" y="1275"/>
                </a:lnTo>
                <a:lnTo>
                  <a:pt x="247" y="1274"/>
                </a:lnTo>
                <a:lnTo>
                  <a:pt x="247" y="1273"/>
                </a:lnTo>
                <a:lnTo>
                  <a:pt x="246" y="1272"/>
                </a:lnTo>
                <a:lnTo>
                  <a:pt x="246" y="1271"/>
                </a:lnTo>
                <a:lnTo>
                  <a:pt x="246" y="1270"/>
                </a:lnTo>
                <a:lnTo>
                  <a:pt x="246" y="1269"/>
                </a:lnTo>
                <a:lnTo>
                  <a:pt x="245" y="1269"/>
                </a:lnTo>
                <a:lnTo>
                  <a:pt x="245" y="1268"/>
                </a:lnTo>
                <a:lnTo>
                  <a:pt x="245" y="1267"/>
                </a:lnTo>
                <a:lnTo>
                  <a:pt x="244" y="1266"/>
                </a:lnTo>
                <a:lnTo>
                  <a:pt x="244" y="1265"/>
                </a:lnTo>
                <a:lnTo>
                  <a:pt x="243" y="1265"/>
                </a:lnTo>
                <a:lnTo>
                  <a:pt x="243" y="1264"/>
                </a:lnTo>
                <a:lnTo>
                  <a:pt x="243" y="1263"/>
                </a:lnTo>
                <a:lnTo>
                  <a:pt x="243" y="1263"/>
                </a:lnTo>
                <a:lnTo>
                  <a:pt x="242" y="1263"/>
                </a:lnTo>
                <a:lnTo>
                  <a:pt x="242" y="1262"/>
                </a:lnTo>
                <a:lnTo>
                  <a:pt x="241" y="1262"/>
                </a:lnTo>
                <a:lnTo>
                  <a:pt x="240" y="1262"/>
                </a:lnTo>
                <a:lnTo>
                  <a:pt x="239" y="1261"/>
                </a:lnTo>
                <a:lnTo>
                  <a:pt x="239" y="1260"/>
                </a:lnTo>
                <a:lnTo>
                  <a:pt x="239" y="1259"/>
                </a:lnTo>
                <a:lnTo>
                  <a:pt x="238" y="1258"/>
                </a:lnTo>
                <a:lnTo>
                  <a:pt x="238" y="1257"/>
                </a:lnTo>
                <a:lnTo>
                  <a:pt x="237" y="1257"/>
                </a:lnTo>
                <a:lnTo>
                  <a:pt x="237" y="1256"/>
                </a:lnTo>
                <a:lnTo>
                  <a:pt x="236" y="1255"/>
                </a:lnTo>
                <a:lnTo>
                  <a:pt x="236" y="1254"/>
                </a:lnTo>
                <a:lnTo>
                  <a:pt x="237" y="1254"/>
                </a:lnTo>
                <a:lnTo>
                  <a:pt x="237" y="1253"/>
                </a:lnTo>
                <a:lnTo>
                  <a:pt x="236" y="1253"/>
                </a:lnTo>
                <a:lnTo>
                  <a:pt x="235" y="1253"/>
                </a:lnTo>
                <a:lnTo>
                  <a:pt x="235" y="1252"/>
                </a:lnTo>
                <a:lnTo>
                  <a:pt x="234" y="1252"/>
                </a:lnTo>
                <a:lnTo>
                  <a:pt x="233" y="1252"/>
                </a:lnTo>
                <a:lnTo>
                  <a:pt x="232" y="1252"/>
                </a:lnTo>
                <a:lnTo>
                  <a:pt x="232" y="1251"/>
                </a:lnTo>
                <a:lnTo>
                  <a:pt x="231" y="1251"/>
                </a:lnTo>
                <a:lnTo>
                  <a:pt x="231" y="1250"/>
                </a:lnTo>
                <a:lnTo>
                  <a:pt x="231" y="1249"/>
                </a:lnTo>
                <a:lnTo>
                  <a:pt x="231" y="1248"/>
                </a:lnTo>
                <a:lnTo>
                  <a:pt x="230" y="1247"/>
                </a:lnTo>
                <a:lnTo>
                  <a:pt x="229" y="1247"/>
                </a:lnTo>
                <a:lnTo>
                  <a:pt x="229" y="1246"/>
                </a:lnTo>
                <a:lnTo>
                  <a:pt x="228" y="1246"/>
                </a:lnTo>
                <a:lnTo>
                  <a:pt x="227" y="1246"/>
                </a:lnTo>
                <a:lnTo>
                  <a:pt x="226" y="1245"/>
                </a:lnTo>
                <a:lnTo>
                  <a:pt x="226" y="1244"/>
                </a:lnTo>
                <a:lnTo>
                  <a:pt x="226" y="1243"/>
                </a:lnTo>
                <a:lnTo>
                  <a:pt x="225" y="1242"/>
                </a:lnTo>
                <a:lnTo>
                  <a:pt x="224" y="1242"/>
                </a:lnTo>
                <a:lnTo>
                  <a:pt x="224" y="1241"/>
                </a:lnTo>
                <a:lnTo>
                  <a:pt x="223" y="1241"/>
                </a:lnTo>
                <a:lnTo>
                  <a:pt x="223" y="1240"/>
                </a:lnTo>
                <a:lnTo>
                  <a:pt x="222" y="1240"/>
                </a:lnTo>
                <a:lnTo>
                  <a:pt x="222" y="1239"/>
                </a:lnTo>
                <a:lnTo>
                  <a:pt x="221" y="1238"/>
                </a:lnTo>
                <a:lnTo>
                  <a:pt x="221" y="1237"/>
                </a:lnTo>
                <a:lnTo>
                  <a:pt x="221" y="1236"/>
                </a:lnTo>
                <a:lnTo>
                  <a:pt x="220" y="1236"/>
                </a:lnTo>
                <a:lnTo>
                  <a:pt x="219" y="1235"/>
                </a:lnTo>
                <a:lnTo>
                  <a:pt x="219" y="1234"/>
                </a:lnTo>
                <a:lnTo>
                  <a:pt x="218" y="1234"/>
                </a:lnTo>
                <a:lnTo>
                  <a:pt x="217" y="1234"/>
                </a:lnTo>
                <a:lnTo>
                  <a:pt x="216" y="1234"/>
                </a:lnTo>
                <a:lnTo>
                  <a:pt x="216" y="1233"/>
                </a:lnTo>
                <a:lnTo>
                  <a:pt x="215" y="1231"/>
                </a:lnTo>
                <a:lnTo>
                  <a:pt x="215" y="1230"/>
                </a:lnTo>
                <a:lnTo>
                  <a:pt x="214" y="1230"/>
                </a:lnTo>
                <a:lnTo>
                  <a:pt x="214" y="1229"/>
                </a:lnTo>
                <a:lnTo>
                  <a:pt x="214" y="1228"/>
                </a:lnTo>
                <a:lnTo>
                  <a:pt x="213" y="1228"/>
                </a:lnTo>
                <a:lnTo>
                  <a:pt x="213" y="1227"/>
                </a:lnTo>
                <a:lnTo>
                  <a:pt x="213" y="1226"/>
                </a:lnTo>
                <a:lnTo>
                  <a:pt x="212" y="1226"/>
                </a:lnTo>
                <a:lnTo>
                  <a:pt x="212" y="1225"/>
                </a:lnTo>
                <a:lnTo>
                  <a:pt x="212" y="1224"/>
                </a:lnTo>
                <a:lnTo>
                  <a:pt x="211" y="1223"/>
                </a:lnTo>
                <a:lnTo>
                  <a:pt x="211" y="1222"/>
                </a:lnTo>
                <a:lnTo>
                  <a:pt x="211" y="1222"/>
                </a:lnTo>
                <a:lnTo>
                  <a:pt x="211" y="1221"/>
                </a:lnTo>
                <a:lnTo>
                  <a:pt x="211" y="1220"/>
                </a:lnTo>
                <a:lnTo>
                  <a:pt x="211" y="1219"/>
                </a:lnTo>
                <a:lnTo>
                  <a:pt x="210" y="1218"/>
                </a:lnTo>
                <a:lnTo>
                  <a:pt x="210" y="1217"/>
                </a:lnTo>
                <a:lnTo>
                  <a:pt x="210" y="1216"/>
                </a:lnTo>
                <a:lnTo>
                  <a:pt x="210" y="1215"/>
                </a:lnTo>
                <a:lnTo>
                  <a:pt x="209" y="1215"/>
                </a:lnTo>
                <a:lnTo>
                  <a:pt x="209" y="1214"/>
                </a:lnTo>
                <a:lnTo>
                  <a:pt x="208" y="1214"/>
                </a:lnTo>
                <a:lnTo>
                  <a:pt x="208" y="1213"/>
                </a:lnTo>
                <a:lnTo>
                  <a:pt x="207" y="1213"/>
                </a:lnTo>
                <a:lnTo>
                  <a:pt x="207" y="1212"/>
                </a:lnTo>
                <a:lnTo>
                  <a:pt x="206" y="1212"/>
                </a:lnTo>
                <a:lnTo>
                  <a:pt x="206" y="1211"/>
                </a:lnTo>
                <a:lnTo>
                  <a:pt x="206" y="1210"/>
                </a:lnTo>
                <a:lnTo>
                  <a:pt x="206" y="1209"/>
                </a:lnTo>
                <a:lnTo>
                  <a:pt x="207" y="1209"/>
                </a:lnTo>
                <a:lnTo>
                  <a:pt x="208" y="1209"/>
                </a:lnTo>
                <a:lnTo>
                  <a:pt x="208" y="1208"/>
                </a:lnTo>
                <a:lnTo>
                  <a:pt x="209" y="1208"/>
                </a:lnTo>
                <a:lnTo>
                  <a:pt x="209" y="1207"/>
                </a:lnTo>
                <a:lnTo>
                  <a:pt x="209" y="1206"/>
                </a:lnTo>
                <a:lnTo>
                  <a:pt x="210" y="1206"/>
                </a:lnTo>
                <a:lnTo>
                  <a:pt x="210" y="1205"/>
                </a:lnTo>
                <a:lnTo>
                  <a:pt x="209" y="1205"/>
                </a:lnTo>
                <a:lnTo>
                  <a:pt x="208" y="1205"/>
                </a:lnTo>
                <a:lnTo>
                  <a:pt x="208" y="1206"/>
                </a:lnTo>
                <a:lnTo>
                  <a:pt x="207" y="1206"/>
                </a:lnTo>
                <a:lnTo>
                  <a:pt x="206" y="1206"/>
                </a:lnTo>
                <a:lnTo>
                  <a:pt x="206" y="1206"/>
                </a:lnTo>
                <a:lnTo>
                  <a:pt x="205" y="1206"/>
                </a:lnTo>
                <a:lnTo>
                  <a:pt x="205" y="1205"/>
                </a:lnTo>
                <a:lnTo>
                  <a:pt x="205" y="1206"/>
                </a:lnTo>
                <a:lnTo>
                  <a:pt x="204" y="1206"/>
                </a:lnTo>
                <a:lnTo>
                  <a:pt x="203" y="1206"/>
                </a:lnTo>
                <a:lnTo>
                  <a:pt x="203" y="1205"/>
                </a:lnTo>
                <a:lnTo>
                  <a:pt x="204" y="1205"/>
                </a:lnTo>
                <a:lnTo>
                  <a:pt x="203" y="1205"/>
                </a:lnTo>
                <a:lnTo>
                  <a:pt x="203" y="1204"/>
                </a:lnTo>
                <a:lnTo>
                  <a:pt x="203" y="1203"/>
                </a:lnTo>
                <a:lnTo>
                  <a:pt x="202" y="1203"/>
                </a:lnTo>
                <a:lnTo>
                  <a:pt x="202" y="1202"/>
                </a:lnTo>
                <a:lnTo>
                  <a:pt x="201" y="1202"/>
                </a:lnTo>
                <a:lnTo>
                  <a:pt x="201" y="1201"/>
                </a:lnTo>
                <a:lnTo>
                  <a:pt x="201" y="1200"/>
                </a:lnTo>
                <a:lnTo>
                  <a:pt x="201" y="1199"/>
                </a:lnTo>
                <a:lnTo>
                  <a:pt x="202" y="1199"/>
                </a:lnTo>
                <a:lnTo>
                  <a:pt x="203" y="1198"/>
                </a:lnTo>
                <a:lnTo>
                  <a:pt x="203" y="1197"/>
                </a:lnTo>
                <a:lnTo>
                  <a:pt x="204" y="1197"/>
                </a:lnTo>
                <a:lnTo>
                  <a:pt x="204" y="1196"/>
                </a:lnTo>
                <a:lnTo>
                  <a:pt x="205" y="1196"/>
                </a:lnTo>
                <a:lnTo>
                  <a:pt x="206" y="1196"/>
                </a:lnTo>
                <a:lnTo>
                  <a:pt x="206" y="1195"/>
                </a:lnTo>
                <a:lnTo>
                  <a:pt x="206" y="1195"/>
                </a:lnTo>
                <a:lnTo>
                  <a:pt x="207" y="1195"/>
                </a:lnTo>
                <a:lnTo>
                  <a:pt x="207" y="1194"/>
                </a:lnTo>
                <a:lnTo>
                  <a:pt x="207" y="1193"/>
                </a:lnTo>
                <a:lnTo>
                  <a:pt x="206" y="1192"/>
                </a:lnTo>
                <a:lnTo>
                  <a:pt x="206" y="1191"/>
                </a:lnTo>
                <a:lnTo>
                  <a:pt x="206" y="1190"/>
                </a:lnTo>
                <a:lnTo>
                  <a:pt x="206" y="1189"/>
                </a:lnTo>
                <a:lnTo>
                  <a:pt x="206" y="1188"/>
                </a:lnTo>
                <a:lnTo>
                  <a:pt x="206" y="1187"/>
                </a:lnTo>
                <a:lnTo>
                  <a:pt x="205" y="1187"/>
                </a:lnTo>
                <a:lnTo>
                  <a:pt x="205" y="1186"/>
                </a:lnTo>
                <a:lnTo>
                  <a:pt x="204" y="1185"/>
                </a:lnTo>
                <a:lnTo>
                  <a:pt x="204" y="1184"/>
                </a:lnTo>
                <a:lnTo>
                  <a:pt x="203" y="1184"/>
                </a:lnTo>
                <a:lnTo>
                  <a:pt x="203" y="1183"/>
                </a:lnTo>
                <a:lnTo>
                  <a:pt x="202" y="1183"/>
                </a:lnTo>
                <a:lnTo>
                  <a:pt x="202" y="1182"/>
                </a:lnTo>
                <a:lnTo>
                  <a:pt x="201" y="1182"/>
                </a:lnTo>
                <a:lnTo>
                  <a:pt x="200" y="1182"/>
                </a:lnTo>
                <a:lnTo>
                  <a:pt x="200" y="1181"/>
                </a:lnTo>
                <a:lnTo>
                  <a:pt x="199" y="1181"/>
                </a:lnTo>
                <a:lnTo>
                  <a:pt x="198" y="1181"/>
                </a:lnTo>
                <a:lnTo>
                  <a:pt x="198" y="1181"/>
                </a:lnTo>
                <a:lnTo>
                  <a:pt x="197" y="1181"/>
                </a:lnTo>
                <a:lnTo>
                  <a:pt x="197" y="1180"/>
                </a:lnTo>
                <a:lnTo>
                  <a:pt x="197" y="1179"/>
                </a:lnTo>
                <a:lnTo>
                  <a:pt x="197" y="1178"/>
                </a:lnTo>
                <a:lnTo>
                  <a:pt x="196" y="1178"/>
                </a:lnTo>
                <a:lnTo>
                  <a:pt x="196" y="1177"/>
                </a:lnTo>
                <a:lnTo>
                  <a:pt x="196" y="1176"/>
                </a:lnTo>
                <a:lnTo>
                  <a:pt x="196" y="1175"/>
                </a:lnTo>
                <a:lnTo>
                  <a:pt x="196" y="1174"/>
                </a:lnTo>
                <a:lnTo>
                  <a:pt x="195" y="1174"/>
                </a:lnTo>
                <a:lnTo>
                  <a:pt x="195" y="1173"/>
                </a:lnTo>
                <a:lnTo>
                  <a:pt x="195" y="1172"/>
                </a:lnTo>
                <a:lnTo>
                  <a:pt x="195" y="1171"/>
                </a:lnTo>
                <a:lnTo>
                  <a:pt x="195" y="1170"/>
                </a:lnTo>
                <a:lnTo>
                  <a:pt x="195" y="1169"/>
                </a:lnTo>
                <a:lnTo>
                  <a:pt x="195" y="1168"/>
                </a:lnTo>
                <a:lnTo>
                  <a:pt x="195" y="1167"/>
                </a:lnTo>
                <a:lnTo>
                  <a:pt x="194" y="1167"/>
                </a:lnTo>
                <a:lnTo>
                  <a:pt x="194" y="1166"/>
                </a:lnTo>
                <a:lnTo>
                  <a:pt x="194" y="1165"/>
                </a:lnTo>
                <a:lnTo>
                  <a:pt x="193" y="1165"/>
                </a:lnTo>
                <a:lnTo>
                  <a:pt x="193" y="1164"/>
                </a:lnTo>
                <a:lnTo>
                  <a:pt x="194" y="1164"/>
                </a:lnTo>
                <a:lnTo>
                  <a:pt x="194" y="1163"/>
                </a:lnTo>
                <a:lnTo>
                  <a:pt x="194" y="1162"/>
                </a:lnTo>
                <a:lnTo>
                  <a:pt x="194" y="1161"/>
                </a:lnTo>
                <a:lnTo>
                  <a:pt x="194" y="1160"/>
                </a:lnTo>
                <a:lnTo>
                  <a:pt x="195" y="1160"/>
                </a:lnTo>
                <a:lnTo>
                  <a:pt x="195" y="1159"/>
                </a:lnTo>
                <a:lnTo>
                  <a:pt x="196" y="1159"/>
                </a:lnTo>
                <a:lnTo>
                  <a:pt x="196" y="1158"/>
                </a:lnTo>
                <a:lnTo>
                  <a:pt x="197" y="1158"/>
                </a:lnTo>
                <a:lnTo>
                  <a:pt x="197" y="1157"/>
                </a:lnTo>
                <a:lnTo>
                  <a:pt x="197" y="1156"/>
                </a:lnTo>
                <a:lnTo>
                  <a:pt x="198" y="1155"/>
                </a:lnTo>
                <a:lnTo>
                  <a:pt x="198" y="1154"/>
                </a:lnTo>
                <a:lnTo>
                  <a:pt x="197" y="1153"/>
                </a:lnTo>
                <a:lnTo>
                  <a:pt x="196" y="1152"/>
                </a:lnTo>
                <a:lnTo>
                  <a:pt x="195" y="1151"/>
                </a:lnTo>
                <a:lnTo>
                  <a:pt x="194" y="1151"/>
                </a:lnTo>
                <a:lnTo>
                  <a:pt x="193" y="1150"/>
                </a:lnTo>
                <a:lnTo>
                  <a:pt x="192" y="1150"/>
                </a:lnTo>
                <a:lnTo>
                  <a:pt x="191" y="1150"/>
                </a:lnTo>
                <a:lnTo>
                  <a:pt x="190" y="1150"/>
                </a:lnTo>
                <a:lnTo>
                  <a:pt x="189" y="1149"/>
                </a:lnTo>
                <a:lnTo>
                  <a:pt x="188" y="1148"/>
                </a:lnTo>
                <a:lnTo>
                  <a:pt x="187" y="1147"/>
                </a:lnTo>
                <a:lnTo>
                  <a:pt x="187" y="1146"/>
                </a:lnTo>
                <a:lnTo>
                  <a:pt x="186" y="1146"/>
                </a:lnTo>
                <a:lnTo>
                  <a:pt x="186" y="1145"/>
                </a:lnTo>
                <a:lnTo>
                  <a:pt x="186" y="1144"/>
                </a:lnTo>
                <a:lnTo>
                  <a:pt x="186" y="1143"/>
                </a:lnTo>
                <a:lnTo>
                  <a:pt x="185" y="1143"/>
                </a:lnTo>
                <a:lnTo>
                  <a:pt x="185" y="1142"/>
                </a:lnTo>
                <a:lnTo>
                  <a:pt x="185" y="1141"/>
                </a:lnTo>
                <a:lnTo>
                  <a:pt x="185" y="1140"/>
                </a:lnTo>
                <a:lnTo>
                  <a:pt x="185" y="1140"/>
                </a:lnTo>
                <a:lnTo>
                  <a:pt x="186" y="1140"/>
                </a:lnTo>
                <a:lnTo>
                  <a:pt x="186" y="1139"/>
                </a:lnTo>
                <a:lnTo>
                  <a:pt x="187" y="1139"/>
                </a:lnTo>
                <a:lnTo>
                  <a:pt x="187" y="1138"/>
                </a:lnTo>
                <a:lnTo>
                  <a:pt x="187" y="1137"/>
                </a:lnTo>
                <a:lnTo>
                  <a:pt x="187" y="1136"/>
                </a:lnTo>
                <a:lnTo>
                  <a:pt x="188" y="1136"/>
                </a:lnTo>
                <a:lnTo>
                  <a:pt x="189" y="1136"/>
                </a:lnTo>
                <a:lnTo>
                  <a:pt x="189" y="1137"/>
                </a:lnTo>
                <a:lnTo>
                  <a:pt x="190" y="1137"/>
                </a:lnTo>
                <a:lnTo>
                  <a:pt x="193" y="1136"/>
                </a:lnTo>
                <a:lnTo>
                  <a:pt x="194" y="1135"/>
                </a:lnTo>
                <a:lnTo>
                  <a:pt x="194" y="1134"/>
                </a:lnTo>
                <a:lnTo>
                  <a:pt x="193" y="1134"/>
                </a:lnTo>
                <a:lnTo>
                  <a:pt x="193" y="1133"/>
                </a:lnTo>
                <a:lnTo>
                  <a:pt x="192" y="1133"/>
                </a:lnTo>
                <a:lnTo>
                  <a:pt x="192" y="1132"/>
                </a:lnTo>
                <a:lnTo>
                  <a:pt x="191" y="1132"/>
                </a:lnTo>
                <a:lnTo>
                  <a:pt x="190" y="1131"/>
                </a:lnTo>
                <a:lnTo>
                  <a:pt x="189" y="1131"/>
                </a:lnTo>
                <a:lnTo>
                  <a:pt x="189" y="1130"/>
                </a:lnTo>
                <a:lnTo>
                  <a:pt x="189" y="1129"/>
                </a:lnTo>
                <a:lnTo>
                  <a:pt x="188" y="1129"/>
                </a:lnTo>
                <a:lnTo>
                  <a:pt x="187" y="1129"/>
                </a:lnTo>
                <a:lnTo>
                  <a:pt x="186" y="1129"/>
                </a:lnTo>
                <a:lnTo>
                  <a:pt x="186" y="1128"/>
                </a:lnTo>
                <a:lnTo>
                  <a:pt x="186" y="1127"/>
                </a:lnTo>
                <a:lnTo>
                  <a:pt x="185" y="1127"/>
                </a:lnTo>
                <a:lnTo>
                  <a:pt x="185" y="1126"/>
                </a:lnTo>
                <a:lnTo>
                  <a:pt x="185" y="1125"/>
                </a:lnTo>
                <a:lnTo>
                  <a:pt x="184" y="1126"/>
                </a:lnTo>
                <a:lnTo>
                  <a:pt x="183" y="1125"/>
                </a:lnTo>
                <a:lnTo>
                  <a:pt x="182" y="1125"/>
                </a:lnTo>
                <a:lnTo>
                  <a:pt x="181" y="1125"/>
                </a:lnTo>
                <a:lnTo>
                  <a:pt x="181" y="1124"/>
                </a:lnTo>
                <a:lnTo>
                  <a:pt x="180" y="1124"/>
                </a:lnTo>
                <a:lnTo>
                  <a:pt x="180" y="1123"/>
                </a:lnTo>
                <a:lnTo>
                  <a:pt x="180" y="1122"/>
                </a:lnTo>
                <a:lnTo>
                  <a:pt x="179" y="1122"/>
                </a:lnTo>
                <a:lnTo>
                  <a:pt x="179" y="1121"/>
                </a:lnTo>
                <a:lnTo>
                  <a:pt x="178" y="1121"/>
                </a:lnTo>
                <a:lnTo>
                  <a:pt x="178" y="1120"/>
                </a:lnTo>
                <a:lnTo>
                  <a:pt x="177" y="1120"/>
                </a:lnTo>
                <a:lnTo>
                  <a:pt x="177" y="1119"/>
                </a:lnTo>
                <a:lnTo>
                  <a:pt x="176" y="1119"/>
                </a:lnTo>
                <a:lnTo>
                  <a:pt x="176" y="1118"/>
                </a:lnTo>
                <a:lnTo>
                  <a:pt x="175" y="1117"/>
                </a:lnTo>
                <a:lnTo>
                  <a:pt x="175" y="1116"/>
                </a:lnTo>
                <a:lnTo>
                  <a:pt x="174" y="1116"/>
                </a:lnTo>
                <a:lnTo>
                  <a:pt x="174" y="1115"/>
                </a:lnTo>
                <a:lnTo>
                  <a:pt x="174" y="1114"/>
                </a:lnTo>
                <a:lnTo>
                  <a:pt x="174" y="1113"/>
                </a:lnTo>
                <a:lnTo>
                  <a:pt x="175" y="1112"/>
                </a:lnTo>
                <a:lnTo>
                  <a:pt x="175" y="1111"/>
                </a:lnTo>
                <a:lnTo>
                  <a:pt x="175" y="1110"/>
                </a:lnTo>
                <a:lnTo>
                  <a:pt x="175" y="1109"/>
                </a:lnTo>
                <a:lnTo>
                  <a:pt x="174" y="1108"/>
                </a:lnTo>
                <a:lnTo>
                  <a:pt x="174" y="1107"/>
                </a:lnTo>
                <a:lnTo>
                  <a:pt x="174" y="1106"/>
                </a:lnTo>
                <a:lnTo>
                  <a:pt x="174" y="1105"/>
                </a:lnTo>
                <a:lnTo>
                  <a:pt x="175" y="1104"/>
                </a:lnTo>
                <a:lnTo>
                  <a:pt x="175" y="1103"/>
                </a:lnTo>
                <a:lnTo>
                  <a:pt x="176" y="1103"/>
                </a:lnTo>
                <a:lnTo>
                  <a:pt x="177" y="1102"/>
                </a:lnTo>
                <a:lnTo>
                  <a:pt x="177" y="1101"/>
                </a:lnTo>
                <a:lnTo>
                  <a:pt x="178" y="1101"/>
                </a:lnTo>
                <a:lnTo>
                  <a:pt x="179" y="1100"/>
                </a:lnTo>
                <a:lnTo>
                  <a:pt x="180" y="1100"/>
                </a:lnTo>
                <a:lnTo>
                  <a:pt x="180" y="1099"/>
                </a:lnTo>
                <a:lnTo>
                  <a:pt x="180" y="1099"/>
                </a:lnTo>
                <a:lnTo>
                  <a:pt x="180" y="1098"/>
                </a:lnTo>
                <a:lnTo>
                  <a:pt x="180" y="1097"/>
                </a:lnTo>
                <a:lnTo>
                  <a:pt x="180" y="1096"/>
                </a:lnTo>
                <a:lnTo>
                  <a:pt x="179" y="1096"/>
                </a:lnTo>
                <a:lnTo>
                  <a:pt x="179" y="1095"/>
                </a:lnTo>
                <a:lnTo>
                  <a:pt x="178" y="1095"/>
                </a:lnTo>
                <a:lnTo>
                  <a:pt x="178" y="1094"/>
                </a:lnTo>
                <a:lnTo>
                  <a:pt x="178" y="1093"/>
                </a:lnTo>
                <a:lnTo>
                  <a:pt x="177" y="1093"/>
                </a:lnTo>
                <a:lnTo>
                  <a:pt x="177" y="1092"/>
                </a:lnTo>
                <a:lnTo>
                  <a:pt x="176" y="1092"/>
                </a:lnTo>
                <a:lnTo>
                  <a:pt x="176" y="1093"/>
                </a:lnTo>
                <a:lnTo>
                  <a:pt x="175" y="1093"/>
                </a:lnTo>
                <a:lnTo>
                  <a:pt x="174" y="1094"/>
                </a:lnTo>
                <a:lnTo>
                  <a:pt x="173" y="1095"/>
                </a:lnTo>
                <a:lnTo>
                  <a:pt x="173" y="1094"/>
                </a:lnTo>
                <a:lnTo>
                  <a:pt x="172" y="1094"/>
                </a:lnTo>
                <a:lnTo>
                  <a:pt x="171" y="1094"/>
                </a:lnTo>
                <a:lnTo>
                  <a:pt x="170" y="1094"/>
                </a:lnTo>
                <a:lnTo>
                  <a:pt x="169" y="1093"/>
                </a:lnTo>
                <a:lnTo>
                  <a:pt x="168" y="1092"/>
                </a:lnTo>
                <a:lnTo>
                  <a:pt x="168" y="1091"/>
                </a:lnTo>
                <a:lnTo>
                  <a:pt x="167" y="1091"/>
                </a:lnTo>
                <a:lnTo>
                  <a:pt x="167" y="1090"/>
                </a:lnTo>
                <a:lnTo>
                  <a:pt x="167" y="1089"/>
                </a:lnTo>
                <a:lnTo>
                  <a:pt x="167" y="1088"/>
                </a:lnTo>
                <a:lnTo>
                  <a:pt x="167" y="1087"/>
                </a:lnTo>
                <a:lnTo>
                  <a:pt x="167" y="1086"/>
                </a:lnTo>
                <a:lnTo>
                  <a:pt x="167" y="1085"/>
                </a:lnTo>
                <a:lnTo>
                  <a:pt x="167" y="1084"/>
                </a:lnTo>
                <a:lnTo>
                  <a:pt x="166" y="1083"/>
                </a:lnTo>
                <a:lnTo>
                  <a:pt x="166" y="1082"/>
                </a:lnTo>
                <a:lnTo>
                  <a:pt x="166" y="1081"/>
                </a:lnTo>
                <a:lnTo>
                  <a:pt x="166" y="1080"/>
                </a:lnTo>
                <a:lnTo>
                  <a:pt x="166" y="1079"/>
                </a:lnTo>
                <a:lnTo>
                  <a:pt x="166" y="1078"/>
                </a:lnTo>
                <a:lnTo>
                  <a:pt x="165" y="1078"/>
                </a:lnTo>
                <a:lnTo>
                  <a:pt x="165" y="1077"/>
                </a:lnTo>
                <a:lnTo>
                  <a:pt x="165" y="1075"/>
                </a:lnTo>
                <a:lnTo>
                  <a:pt x="165" y="1074"/>
                </a:lnTo>
                <a:lnTo>
                  <a:pt x="165" y="1073"/>
                </a:lnTo>
                <a:lnTo>
                  <a:pt x="165" y="1070"/>
                </a:lnTo>
                <a:lnTo>
                  <a:pt x="165" y="1069"/>
                </a:lnTo>
                <a:lnTo>
                  <a:pt x="165" y="1068"/>
                </a:lnTo>
                <a:lnTo>
                  <a:pt x="165" y="1067"/>
                </a:lnTo>
                <a:lnTo>
                  <a:pt x="164" y="1064"/>
                </a:lnTo>
                <a:lnTo>
                  <a:pt x="164" y="1063"/>
                </a:lnTo>
                <a:lnTo>
                  <a:pt x="164" y="1062"/>
                </a:lnTo>
                <a:lnTo>
                  <a:pt x="164" y="1061"/>
                </a:lnTo>
                <a:lnTo>
                  <a:pt x="164" y="1060"/>
                </a:lnTo>
                <a:lnTo>
                  <a:pt x="163" y="1058"/>
                </a:lnTo>
                <a:lnTo>
                  <a:pt x="163" y="1057"/>
                </a:lnTo>
                <a:lnTo>
                  <a:pt x="162" y="1054"/>
                </a:lnTo>
                <a:lnTo>
                  <a:pt x="162" y="1053"/>
                </a:lnTo>
                <a:lnTo>
                  <a:pt x="162" y="1052"/>
                </a:lnTo>
                <a:lnTo>
                  <a:pt x="162" y="1048"/>
                </a:lnTo>
                <a:lnTo>
                  <a:pt x="161" y="1047"/>
                </a:lnTo>
                <a:lnTo>
                  <a:pt x="161" y="1045"/>
                </a:lnTo>
                <a:lnTo>
                  <a:pt x="161" y="1043"/>
                </a:lnTo>
                <a:lnTo>
                  <a:pt x="161" y="1042"/>
                </a:lnTo>
                <a:lnTo>
                  <a:pt x="160" y="1041"/>
                </a:lnTo>
                <a:lnTo>
                  <a:pt x="160" y="1040"/>
                </a:lnTo>
                <a:lnTo>
                  <a:pt x="160" y="1038"/>
                </a:lnTo>
                <a:lnTo>
                  <a:pt x="160" y="1037"/>
                </a:lnTo>
                <a:lnTo>
                  <a:pt x="160" y="1036"/>
                </a:lnTo>
                <a:lnTo>
                  <a:pt x="159" y="1033"/>
                </a:lnTo>
                <a:lnTo>
                  <a:pt x="159" y="1032"/>
                </a:lnTo>
                <a:lnTo>
                  <a:pt x="159" y="1030"/>
                </a:lnTo>
                <a:lnTo>
                  <a:pt x="159" y="1029"/>
                </a:lnTo>
                <a:lnTo>
                  <a:pt x="158" y="1028"/>
                </a:lnTo>
                <a:lnTo>
                  <a:pt x="158" y="1027"/>
                </a:lnTo>
                <a:lnTo>
                  <a:pt x="158" y="1025"/>
                </a:lnTo>
                <a:lnTo>
                  <a:pt x="158" y="1023"/>
                </a:lnTo>
                <a:lnTo>
                  <a:pt x="157" y="1022"/>
                </a:lnTo>
                <a:lnTo>
                  <a:pt x="157" y="1020"/>
                </a:lnTo>
                <a:lnTo>
                  <a:pt x="157" y="1018"/>
                </a:lnTo>
                <a:lnTo>
                  <a:pt x="156" y="1014"/>
                </a:lnTo>
                <a:lnTo>
                  <a:pt x="156" y="1013"/>
                </a:lnTo>
                <a:lnTo>
                  <a:pt x="155" y="1010"/>
                </a:lnTo>
                <a:lnTo>
                  <a:pt x="155" y="1008"/>
                </a:lnTo>
                <a:lnTo>
                  <a:pt x="155" y="1007"/>
                </a:lnTo>
                <a:lnTo>
                  <a:pt x="154" y="1003"/>
                </a:lnTo>
                <a:lnTo>
                  <a:pt x="154" y="1002"/>
                </a:lnTo>
                <a:lnTo>
                  <a:pt x="154" y="1001"/>
                </a:lnTo>
                <a:lnTo>
                  <a:pt x="154" y="1000"/>
                </a:lnTo>
                <a:lnTo>
                  <a:pt x="154" y="999"/>
                </a:lnTo>
                <a:lnTo>
                  <a:pt x="153" y="998"/>
                </a:lnTo>
                <a:lnTo>
                  <a:pt x="153" y="997"/>
                </a:lnTo>
                <a:lnTo>
                  <a:pt x="153" y="996"/>
                </a:lnTo>
                <a:lnTo>
                  <a:pt x="153" y="995"/>
                </a:lnTo>
                <a:lnTo>
                  <a:pt x="153" y="994"/>
                </a:lnTo>
                <a:lnTo>
                  <a:pt x="153" y="993"/>
                </a:lnTo>
                <a:lnTo>
                  <a:pt x="152" y="992"/>
                </a:lnTo>
                <a:lnTo>
                  <a:pt x="152" y="990"/>
                </a:lnTo>
                <a:lnTo>
                  <a:pt x="152" y="986"/>
                </a:lnTo>
                <a:lnTo>
                  <a:pt x="151" y="986"/>
                </a:lnTo>
                <a:lnTo>
                  <a:pt x="151" y="985"/>
                </a:lnTo>
                <a:lnTo>
                  <a:pt x="151" y="982"/>
                </a:lnTo>
                <a:lnTo>
                  <a:pt x="150" y="979"/>
                </a:lnTo>
                <a:lnTo>
                  <a:pt x="150" y="976"/>
                </a:lnTo>
                <a:lnTo>
                  <a:pt x="149" y="973"/>
                </a:lnTo>
                <a:lnTo>
                  <a:pt x="148" y="964"/>
                </a:lnTo>
                <a:lnTo>
                  <a:pt x="148" y="963"/>
                </a:lnTo>
                <a:lnTo>
                  <a:pt x="147" y="962"/>
                </a:lnTo>
                <a:lnTo>
                  <a:pt x="147" y="960"/>
                </a:lnTo>
                <a:lnTo>
                  <a:pt x="146" y="955"/>
                </a:lnTo>
                <a:lnTo>
                  <a:pt x="146" y="953"/>
                </a:lnTo>
                <a:lnTo>
                  <a:pt x="146" y="952"/>
                </a:lnTo>
                <a:lnTo>
                  <a:pt x="145" y="948"/>
                </a:lnTo>
                <a:lnTo>
                  <a:pt x="145" y="943"/>
                </a:lnTo>
                <a:lnTo>
                  <a:pt x="144" y="941"/>
                </a:lnTo>
                <a:lnTo>
                  <a:pt x="144" y="940"/>
                </a:lnTo>
                <a:lnTo>
                  <a:pt x="144" y="939"/>
                </a:lnTo>
                <a:lnTo>
                  <a:pt x="143" y="935"/>
                </a:lnTo>
                <a:lnTo>
                  <a:pt x="143" y="930"/>
                </a:lnTo>
                <a:lnTo>
                  <a:pt x="142" y="926"/>
                </a:lnTo>
                <a:lnTo>
                  <a:pt x="142" y="925"/>
                </a:lnTo>
                <a:lnTo>
                  <a:pt x="141" y="920"/>
                </a:lnTo>
                <a:lnTo>
                  <a:pt x="141" y="917"/>
                </a:lnTo>
                <a:lnTo>
                  <a:pt x="140" y="914"/>
                </a:lnTo>
                <a:lnTo>
                  <a:pt x="140" y="912"/>
                </a:lnTo>
                <a:lnTo>
                  <a:pt x="140" y="911"/>
                </a:lnTo>
                <a:lnTo>
                  <a:pt x="139" y="907"/>
                </a:lnTo>
                <a:lnTo>
                  <a:pt x="139" y="904"/>
                </a:lnTo>
                <a:lnTo>
                  <a:pt x="138" y="901"/>
                </a:lnTo>
                <a:lnTo>
                  <a:pt x="138" y="900"/>
                </a:lnTo>
                <a:lnTo>
                  <a:pt x="138" y="898"/>
                </a:lnTo>
                <a:lnTo>
                  <a:pt x="138" y="897"/>
                </a:lnTo>
                <a:lnTo>
                  <a:pt x="137" y="897"/>
                </a:lnTo>
                <a:lnTo>
                  <a:pt x="137" y="895"/>
                </a:lnTo>
                <a:lnTo>
                  <a:pt x="137" y="894"/>
                </a:lnTo>
                <a:lnTo>
                  <a:pt x="137" y="892"/>
                </a:lnTo>
                <a:lnTo>
                  <a:pt x="137" y="891"/>
                </a:lnTo>
                <a:lnTo>
                  <a:pt x="136" y="889"/>
                </a:lnTo>
                <a:lnTo>
                  <a:pt x="135" y="883"/>
                </a:lnTo>
                <a:lnTo>
                  <a:pt x="135" y="879"/>
                </a:lnTo>
                <a:lnTo>
                  <a:pt x="134" y="877"/>
                </a:lnTo>
                <a:lnTo>
                  <a:pt x="134" y="871"/>
                </a:lnTo>
                <a:lnTo>
                  <a:pt x="133" y="868"/>
                </a:lnTo>
                <a:lnTo>
                  <a:pt x="132" y="863"/>
                </a:lnTo>
                <a:lnTo>
                  <a:pt x="132" y="860"/>
                </a:lnTo>
                <a:lnTo>
                  <a:pt x="131" y="853"/>
                </a:lnTo>
                <a:lnTo>
                  <a:pt x="130" y="848"/>
                </a:lnTo>
                <a:lnTo>
                  <a:pt x="130" y="846"/>
                </a:lnTo>
                <a:lnTo>
                  <a:pt x="129" y="843"/>
                </a:lnTo>
                <a:lnTo>
                  <a:pt x="129" y="840"/>
                </a:lnTo>
                <a:lnTo>
                  <a:pt x="128" y="833"/>
                </a:lnTo>
                <a:lnTo>
                  <a:pt x="127" y="827"/>
                </a:lnTo>
                <a:lnTo>
                  <a:pt x="126" y="825"/>
                </a:lnTo>
                <a:lnTo>
                  <a:pt x="126" y="819"/>
                </a:lnTo>
                <a:lnTo>
                  <a:pt x="124" y="810"/>
                </a:lnTo>
                <a:lnTo>
                  <a:pt x="124" y="806"/>
                </a:lnTo>
                <a:lnTo>
                  <a:pt x="124" y="804"/>
                </a:lnTo>
                <a:lnTo>
                  <a:pt x="124" y="802"/>
                </a:lnTo>
                <a:lnTo>
                  <a:pt x="123" y="800"/>
                </a:lnTo>
                <a:lnTo>
                  <a:pt x="122" y="794"/>
                </a:lnTo>
                <a:lnTo>
                  <a:pt x="122" y="790"/>
                </a:lnTo>
                <a:lnTo>
                  <a:pt x="121" y="787"/>
                </a:lnTo>
                <a:lnTo>
                  <a:pt x="121" y="785"/>
                </a:lnTo>
                <a:lnTo>
                  <a:pt x="120" y="780"/>
                </a:lnTo>
                <a:lnTo>
                  <a:pt x="120" y="775"/>
                </a:lnTo>
                <a:lnTo>
                  <a:pt x="119" y="774"/>
                </a:lnTo>
                <a:lnTo>
                  <a:pt x="119" y="771"/>
                </a:lnTo>
                <a:lnTo>
                  <a:pt x="119" y="770"/>
                </a:lnTo>
                <a:lnTo>
                  <a:pt x="118" y="768"/>
                </a:lnTo>
                <a:lnTo>
                  <a:pt x="118" y="767"/>
                </a:lnTo>
                <a:lnTo>
                  <a:pt x="118" y="763"/>
                </a:lnTo>
                <a:lnTo>
                  <a:pt x="117" y="762"/>
                </a:lnTo>
                <a:lnTo>
                  <a:pt x="117" y="759"/>
                </a:lnTo>
                <a:lnTo>
                  <a:pt x="116" y="754"/>
                </a:lnTo>
                <a:lnTo>
                  <a:pt x="116" y="753"/>
                </a:lnTo>
                <a:lnTo>
                  <a:pt x="116" y="751"/>
                </a:lnTo>
                <a:lnTo>
                  <a:pt x="115" y="749"/>
                </a:lnTo>
                <a:lnTo>
                  <a:pt x="115" y="748"/>
                </a:lnTo>
                <a:lnTo>
                  <a:pt x="115" y="747"/>
                </a:lnTo>
                <a:lnTo>
                  <a:pt x="115" y="745"/>
                </a:lnTo>
                <a:lnTo>
                  <a:pt x="115" y="744"/>
                </a:lnTo>
                <a:lnTo>
                  <a:pt x="114" y="743"/>
                </a:lnTo>
                <a:lnTo>
                  <a:pt x="114" y="741"/>
                </a:lnTo>
                <a:lnTo>
                  <a:pt x="114" y="738"/>
                </a:lnTo>
                <a:lnTo>
                  <a:pt x="113" y="734"/>
                </a:lnTo>
                <a:lnTo>
                  <a:pt x="112" y="731"/>
                </a:lnTo>
                <a:lnTo>
                  <a:pt x="112" y="726"/>
                </a:lnTo>
                <a:lnTo>
                  <a:pt x="111" y="724"/>
                </a:lnTo>
                <a:lnTo>
                  <a:pt x="111" y="723"/>
                </a:lnTo>
                <a:lnTo>
                  <a:pt x="110" y="718"/>
                </a:lnTo>
                <a:lnTo>
                  <a:pt x="109" y="711"/>
                </a:lnTo>
                <a:lnTo>
                  <a:pt x="109" y="708"/>
                </a:lnTo>
                <a:lnTo>
                  <a:pt x="108" y="700"/>
                </a:lnTo>
                <a:lnTo>
                  <a:pt x="107" y="699"/>
                </a:lnTo>
                <a:lnTo>
                  <a:pt x="106" y="693"/>
                </a:lnTo>
                <a:lnTo>
                  <a:pt x="106" y="690"/>
                </a:lnTo>
                <a:lnTo>
                  <a:pt x="105" y="687"/>
                </a:lnTo>
                <a:lnTo>
                  <a:pt x="105" y="685"/>
                </a:lnTo>
                <a:lnTo>
                  <a:pt x="104" y="676"/>
                </a:lnTo>
                <a:lnTo>
                  <a:pt x="103" y="673"/>
                </a:lnTo>
                <a:lnTo>
                  <a:pt x="103" y="670"/>
                </a:lnTo>
                <a:lnTo>
                  <a:pt x="102" y="663"/>
                </a:lnTo>
                <a:lnTo>
                  <a:pt x="101" y="661"/>
                </a:lnTo>
                <a:lnTo>
                  <a:pt x="100" y="654"/>
                </a:lnTo>
                <a:lnTo>
                  <a:pt x="99" y="648"/>
                </a:lnTo>
                <a:lnTo>
                  <a:pt x="98" y="641"/>
                </a:lnTo>
                <a:lnTo>
                  <a:pt x="98" y="640"/>
                </a:lnTo>
                <a:lnTo>
                  <a:pt x="97" y="637"/>
                </a:lnTo>
                <a:lnTo>
                  <a:pt x="97" y="636"/>
                </a:lnTo>
                <a:lnTo>
                  <a:pt x="97" y="634"/>
                </a:lnTo>
                <a:lnTo>
                  <a:pt x="97" y="633"/>
                </a:lnTo>
                <a:lnTo>
                  <a:pt x="97" y="631"/>
                </a:lnTo>
                <a:lnTo>
                  <a:pt x="96" y="626"/>
                </a:lnTo>
                <a:lnTo>
                  <a:pt x="96" y="625"/>
                </a:lnTo>
                <a:lnTo>
                  <a:pt x="96" y="624"/>
                </a:lnTo>
                <a:lnTo>
                  <a:pt x="95" y="623"/>
                </a:lnTo>
                <a:lnTo>
                  <a:pt x="95" y="620"/>
                </a:lnTo>
                <a:lnTo>
                  <a:pt x="94" y="616"/>
                </a:lnTo>
                <a:lnTo>
                  <a:pt x="93" y="608"/>
                </a:lnTo>
                <a:lnTo>
                  <a:pt x="92" y="601"/>
                </a:lnTo>
                <a:lnTo>
                  <a:pt x="91" y="597"/>
                </a:lnTo>
                <a:lnTo>
                  <a:pt x="91" y="596"/>
                </a:lnTo>
                <a:lnTo>
                  <a:pt x="91" y="594"/>
                </a:lnTo>
                <a:lnTo>
                  <a:pt x="90" y="590"/>
                </a:lnTo>
                <a:lnTo>
                  <a:pt x="90" y="589"/>
                </a:lnTo>
                <a:lnTo>
                  <a:pt x="90" y="588"/>
                </a:lnTo>
                <a:lnTo>
                  <a:pt x="90" y="587"/>
                </a:lnTo>
                <a:lnTo>
                  <a:pt x="90" y="585"/>
                </a:lnTo>
                <a:lnTo>
                  <a:pt x="89" y="584"/>
                </a:lnTo>
                <a:lnTo>
                  <a:pt x="89" y="582"/>
                </a:lnTo>
                <a:lnTo>
                  <a:pt x="89" y="581"/>
                </a:lnTo>
                <a:lnTo>
                  <a:pt x="88" y="577"/>
                </a:lnTo>
                <a:lnTo>
                  <a:pt x="88" y="576"/>
                </a:lnTo>
                <a:lnTo>
                  <a:pt x="88" y="575"/>
                </a:lnTo>
                <a:lnTo>
                  <a:pt x="88" y="573"/>
                </a:lnTo>
                <a:lnTo>
                  <a:pt x="88" y="572"/>
                </a:lnTo>
                <a:lnTo>
                  <a:pt x="87" y="571"/>
                </a:lnTo>
                <a:lnTo>
                  <a:pt x="87" y="570"/>
                </a:lnTo>
                <a:lnTo>
                  <a:pt x="86" y="563"/>
                </a:lnTo>
                <a:lnTo>
                  <a:pt x="86" y="561"/>
                </a:lnTo>
                <a:lnTo>
                  <a:pt x="85" y="559"/>
                </a:lnTo>
                <a:lnTo>
                  <a:pt x="85" y="558"/>
                </a:lnTo>
                <a:lnTo>
                  <a:pt x="85" y="555"/>
                </a:lnTo>
                <a:lnTo>
                  <a:pt x="84" y="550"/>
                </a:lnTo>
                <a:lnTo>
                  <a:pt x="83" y="538"/>
                </a:lnTo>
                <a:lnTo>
                  <a:pt x="83" y="534"/>
                </a:lnTo>
                <a:lnTo>
                  <a:pt x="82" y="533"/>
                </a:lnTo>
                <a:lnTo>
                  <a:pt x="82" y="529"/>
                </a:lnTo>
                <a:lnTo>
                  <a:pt x="82" y="528"/>
                </a:lnTo>
                <a:lnTo>
                  <a:pt x="81" y="526"/>
                </a:lnTo>
                <a:lnTo>
                  <a:pt x="81" y="525"/>
                </a:lnTo>
                <a:lnTo>
                  <a:pt x="80" y="517"/>
                </a:lnTo>
                <a:lnTo>
                  <a:pt x="79" y="511"/>
                </a:lnTo>
                <a:lnTo>
                  <a:pt x="78" y="508"/>
                </a:lnTo>
                <a:lnTo>
                  <a:pt x="78" y="507"/>
                </a:lnTo>
                <a:lnTo>
                  <a:pt x="78" y="506"/>
                </a:lnTo>
                <a:lnTo>
                  <a:pt x="77" y="500"/>
                </a:lnTo>
                <a:lnTo>
                  <a:pt x="76" y="496"/>
                </a:lnTo>
                <a:lnTo>
                  <a:pt x="76" y="495"/>
                </a:lnTo>
                <a:lnTo>
                  <a:pt x="76" y="491"/>
                </a:lnTo>
                <a:lnTo>
                  <a:pt x="74" y="483"/>
                </a:lnTo>
                <a:lnTo>
                  <a:pt x="74" y="478"/>
                </a:lnTo>
                <a:lnTo>
                  <a:pt x="73" y="476"/>
                </a:lnTo>
                <a:lnTo>
                  <a:pt x="73" y="474"/>
                </a:lnTo>
                <a:lnTo>
                  <a:pt x="73" y="473"/>
                </a:lnTo>
                <a:lnTo>
                  <a:pt x="73" y="471"/>
                </a:lnTo>
                <a:lnTo>
                  <a:pt x="72" y="469"/>
                </a:lnTo>
                <a:lnTo>
                  <a:pt x="72" y="467"/>
                </a:lnTo>
                <a:lnTo>
                  <a:pt x="72" y="465"/>
                </a:lnTo>
                <a:lnTo>
                  <a:pt x="70" y="453"/>
                </a:lnTo>
                <a:lnTo>
                  <a:pt x="69" y="450"/>
                </a:lnTo>
                <a:lnTo>
                  <a:pt x="69" y="449"/>
                </a:lnTo>
                <a:lnTo>
                  <a:pt x="69" y="444"/>
                </a:lnTo>
                <a:lnTo>
                  <a:pt x="68" y="437"/>
                </a:lnTo>
                <a:lnTo>
                  <a:pt x="67" y="436"/>
                </a:lnTo>
                <a:lnTo>
                  <a:pt x="67" y="432"/>
                </a:lnTo>
                <a:lnTo>
                  <a:pt x="66" y="427"/>
                </a:lnTo>
                <a:lnTo>
                  <a:pt x="66" y="426"/>
                </a:lnTo>
                <a:lnTo>
                  <a:pt x="65" y="422"/>
                </a:lnTo>
                <a:lnTo>
                  <a:pt x="64" y="412"/>
                </a:lnTo>
                <a:lnTo>
                  <a:pt x="63" y="409"/>
                </a:lnTo>
                <a:lnTo>
                  <a:pt x="63" y="408"/>
                </a:lnTo>
                <a:lnTo>
                  <a:pt x="63" y="407"/>
                </a:lnTo>
                <a:lnTo>
                  <a:pt x="63" y="406"/>
                </a:lnTo>
                <a:lnTo>
                  <a:pt x="63" y="405"/>
                </a:lnTo>
                <a:lnTo>
                  <a:pt x="62" y="404"/>
                </a:lnTo>
                <a:lnTo>
                  <a:pt x="62" y="403"/>
                </a:lnTo>
                <a:lnTo>
                  <a:pt x="62" y="403"/>
                </a:lnTo>
                <a:lnTo>
                  <a:pt x="62" y="401"/>
                </a:lnTo>
                <a:lnTo>
                  <a:pt x="61" y="398"/>
                </a:lnTo>
                <a:lnTo>
                  <a:pt x="60" y="388"/>
                </a:lnTo>
                <a:lnTo>
                  <a:pt x="59" y="383"/>
                </a:lnTo>
                <a:lnTo>
                  <a:pt x="59" y="382"/>
                </a:lnTo>
                <a:lnTo>
                  <a:pt x="59" y="381"/>
                </a:lnTo>
                <a:lnTo>
                  <a:pt x="58" y="380"/>
                </a:lnTo>
                <a:lnTo>
                  <a:pt x="58" y="379"/>
                </a:lnTo>
                <a:lnTo>
                  <a:pt x="58" y="376"/>
                </a:lnTo>
                <a:lnTo>
                  <a:pt x="57" y="372"/>
                </a:lnTo>
                <a:lnTo>
                  <a:pt x="57" y="371"/>
                </a:lnTo>
                <a:lnTo>
                  <a:pt x="57" y="370"/>
                </a:lnTo>
                <a:lnTo>
                  <a:pt x="57" y="369"/>
                </a:lnTo>
                <a:lnTo>
                  <a:pt x="56" y="363"/>
                </a:lnTo>
                <a:lnTo>
                  <a:pt x="56" y="362"/>
                </a:lnTo>
                <a:lnTo>
                  <a:pt x="55" y="360"/>
                </a:lnTo>
                <a:lnTo>
                  <a:pt x="55" y="359"/>
                </a:lnTo>
                <a:lnTo>
                  <a:pt x="54" y="356"/>
                </a:lnTo>
                <a:lnTo>
                  <a:pt x="54" y="353"/>
                </a:lnTo>
                <a:lnTo>
                  <a:pt x="53" y="348"/>
                </a:lnTo>
                <a:lnTo>
                  <a:pt x="53" y="346"/>
                </a:lnTo>
                <a:lnTo>
                  <a:pt x="52" y="340"/>
                </a:lnTo>
                <a:lnTo>
                  <a:pt x="51" y="332"/>
                </a:lnTo>
                <a:lnTo>
                  <a:pt x="51" y="331"/>
                </a:lnTo>
                <a:lnTo>
                  <a:pt x="49" y="322"/>
                </a:lnTo>
                <a:lnTo>
                  <a:pt x="48" y="317"/>
                </a:lnTo>
                <a:lnTo>
                  <a:pt x="48" y="314"/>
                </a:lnTo>
                <a:lnTo>
                  <a:pt x="47" y="308"/>
                </a:lnTo>
                <a:lnTo>
                  <a:pt x="46" y="307"/>
                </a:lnTo>
                <a:lnTo>
                  <a:pt x="46" y="305"/>
                </a:lnTo>
                <a:lnTo>
                  <a:pt x="46" y="303"/>
                </a:lnTo>
                <a:lnTo>
                  <a:pt x="46" y="302"/>
                </a:lnTo>
                <a:lnTo>
                  <a:pt x="45" y="298"/>
                </a:lnTo>
                <a:lnTo>
                  <a:pt x="45" y="297"/>
                </a:lnTo>
                <a:lnTo>
                  <a:pt x="44" y="294"/>
                </a:lnTo>
                <a:lnTo>
                  <a:pt x="44" y="290"/>
                </a:lnTo>
                <a:lnTo>
                  <a:pt x="42" y="283"/>
                </a:lnTo>
                <a:lnTo>
                  <a:pt x="42" y="279"/>
                </a:lnTo>
                <a:lnTo>
                  <a:pt x="42" y="278"/>
                </a:lnTo>
                <a:lnTo>
                  <a:pt x="42" y="276"/>
                </a:lnTo>
                <a:lnTo>
                  <a:pt x="41" y="272"/>
                </a:lnTo>
                <a:lnTo>
                  <a:pt x="41" y="271"/>
                </a:lnTo>
                <a:lnTo>
                  <a:pt x="41" y="270"/>
                </a:lnTo>
                <a:lnTo>
                  <a:pt x="41" y="269"/>
                </a:lnTo>
                <a:lnTo>
                  <a:pt x="41" y="268"/>
                </a:lnTo>
                <a:lnTo>
                  <a:pt x="40" y="267"/>
                </a:lnTo>
                <a:lnTo>
                  <a:pt x="40" y="266"/>
                </a:lnTo>
                <a:lnTo>
                  <a:pt x="40" y="265"/>
                </a:lnTo>
                <a:lnTo>
                  <a:pt x="39" y="261"/>
                </a:lnTo>
                <a:lnTo>
                  <a:pt x="39" y="260"/>
                </a:lnTo>
                <a:lnTo>
                  <a:pt x="39" y="259"/>
                </a:lnTo>
                <a:lnTo>
                  <a:pt x="39" y="257"/>
                </a:lnTo>
                <a:lnTo>
                  <a:pt x="38" y="256"/>
                </a:lnTo>
                <a:lnTo>
                  <a:pt x="38" y="255"/>
                </a:lnTo>
                <a:lnTo>
                  <a:pt x="38" y="254"/>
                </a:lnTo>
                <a:lnTo>
                  <a:pt x="38" y="253"/>
                </a:lnTo>
                <a:lnTo>
                  <a:pt x="38" y="252"/>
                </a:lnTo>
                <a:lnTo>
                  <a:pt x="38" y="251"/>
                </a:lnTo>
                <a:lnTo>
                  <a:pt x="37" y="250"/>
                </a:lnTo>
                <a:lnTo>
                  <a:pt x="37" y="249"/>
                </a:lnTo>
                <a:lnTo>
                  <a:pt x="37" y="248"/>
                </a:lnTo>
                <a:lnTo>
                  <a:pt x="37" y="247"/>
                </a:lnTo>
                <a:lnTo>
                  <a:pt x="37" y="246"/>
                </a:lnTo>
                <a:lnTo>
                  <a:pt x="36" y="245"/>
                </a:lnTo>
                <a:lnTo>
                  <a:pt x="36" y="244"/>
                </a:lnTo>
                <a:lnTo>
                  <a:pt x="36" y="243"/>
                </a:lnTo>
                <a:lnTo>
                  <a:pt x="36" y="242"/>
                </a:lnTo>
                <a:lnTo>
                  <a:pt x="36" y="241"/>
                </a:lnTo>
                <a:lnTo>
                  <a:pt x="36" y="240"/>
                </a:lnTo>
                <a:lnTo>
                  <a:pt x="35" y="239"/>
                </a:lnTo>
                <a:lnTo>
                  <a:pt x="35" y="238"/>
                </a:lnTo>
                <a:lnTo>
                  <a:pt x="35" y="237"/>
                </a:lnTo>
                <a:lnTo>
                  <a:pt x="35" y="235"/>
                </a:lnTo>
                <a:lnTo>
                  <a:pt x="34" y="231"/>
                </a:lnTo>
                <a:lnTo>
                  <a:pt x="34" y="229"/>
                </a:lnTo>
                <a:lnTo>
                  <a:pt x="34" y="228"/>
                </a:lnTo>
                <a:lnTo>
                  <a:pt x="33" y="227"/>
                </a:lnTo>
                <a:lnTo>
                  <a:pt x="33" y="225"/>
                </a:lnTo>
                <a:lnTo>
                  <a:pt x="33" y="224"/>
                </a:lnTo>
                <a:lnTo>
                  <a:pt x="32" y="221"/>
                </a:lnTo>
                <a:lnTo>
                  <a:pt x="32" y="216"/>
                </a:lnTo>
                <a:lnTo>
                  <a:pt x="30" y="210"/>
                </a:lnTo>
                <a:lnTo>
                  <a:pt x="30" y="208"/>
                </a:lnTo>
                <a:lnTo>
                  <a:pt x="30" y="207"/>
                </a:lnTo>
                <a:lnTo>
                  <a:pt x="29" y="198"/>
                </a:lnTo>
                <a:lnTo>
                  <a:pt x="28" y="195"/>
                </a:lnTo>
                <a:lnTo>
                  <a:pt x="28" y="194"/>
                </a:lnTo>
                <a:lnTo>
                  <a:pt x="27" y="191"/>
                </a:lnTo>
                <a:lnTo>
                  <a:pt x="27" y="190"/>
                </a:lnTo>
                <a:lnTo>
                  <a:pt x="27" y="189"/>
                </a:lnTo>
                <a:lnTo>
                  <a:pt x="26" y="184"/>
                </a:lnTo>
                <a:lnTo>
                  <a:pt x="25" y="177"/>
                </a:lnTo>
                <a:lnTo>
                  <a:pt x="24" y="173"/>
                </a:lnTo>
                <a:lnTo>
                  <a:pt x="24" y="171"/>
                </a:lnTo>
                <a:lnTo>
                  <a:pt x="24" y="170"/>
                </a:lnTo>
                <a:lnTo>
                  <a:pt x="23" y="162"/>
                </a:lnTo>
                <a:lnTo>
                  <a:pt x="22" y="160"/>
                </a:lnTo>
                <a:lnTo>
                  <a:pt x="22" y="158"/>
                </a:lnTo>
                <a:lnTo>
                  <a:pt x="21" y="157"/>
                </a:lnTo>
                <a:lnTo>
                  <a:pt x="21" y="155"/>
                </a:lnTo>
                <a:lnTo>
                  <a:pt x="21" y="154"/>
                </a:lnTo>
                <a:lnTo>
                  <a:pt x="21" y="152"/>
                </a:lnTo>
                <a:lnTo>
                  <a:pt x="21" y="151"/>
                </a:lnTo>
                <a:lnTo>
                  <a:pt x="20" y="150"/>
                </a:lnTo>
                <a:lnTo>
                  <a:pt x="20" y="147"/>
                </a:lnTo>
                <a:lnTo>
                  <a:pt x="20" y="146"/>
                </a:lnTo>
                <a:lnTo>
                  <a:pt x="20" y="145"/>
                </a:lnTo>
                <a:lnTo>
                  <a:pt x="19" y="144"/>
                </a:lnTo>
                <a:lnTo>
                  <a:pt x="18" y="135"/>
                </a:lnTo>
                <a:lnTo>
                  <a:pt x="18" y="133"/>
                </a:lnTo>
                <a:lnTo>
                  <a:pt x="17" y="132"/>
                </a:lnTo>
                <a:lnTo>
                  <a:pt x="17" y="131"/>
                </a:lnTo>
                <a:lnTo>
                  <a:pt x="16" y="125"/>
                </a:lnTo>
                <a:lnTo>
                  <a:pt x="15" y="118"/>
                </a:lnTo>
                <a:lnTo>
                  <a:pt x="15" y="116"/>
                </a:lnTo>
                <a:lnTo>
                  <a:pt x="14" y="113"/>
                </a:lnTo>
                <a:lnTo>
                  <a:pt x="14" y="110"/>
                </a:lnTo>
                <a:lnTo>
                  <a:pt x="12" y="97"/>
                </a:lnTo>
                <a:lnTo>
                  <a:pt x="12" y="96"/>
                </a:lnTo>
                <a:lnTo>
                  <a:pt x="11" y="92"/>
                </a:lnTo>
                <a:lnTo>
                  <a:pt x="11" y="89"/>
                </a:lnTo>
                <a:lnTo>
                  <a:pt x="10" y="87"/>
                </a:lnTo>
                <a:lnTo>
                  <a:pt x="9" y="82"/>
                </a:lnTo>
                <a:lnTo>
                  <a:pt x="9" y="80"/>
                </a:lnTo>
                <a:lnTo>
                  <a:pt x="9" y="75"/>
                </a:lnTo>
                <a:lnTo>
                  <a:pt x="8" y="74"/>
                </a:lnTo>
                <a:lnTo>
                  <a:pt x="8" y="72"/>
                </a:lnTo>
                <a:lnTo>
                  <a:pt x="8" y="70"/>
                </a:lnTo>
                <a:lnTo>
                  <a:pt x="8" y="69"/>
                </a:lnTo>
                <a:lnTo>
                  <a:pt x="7" y="67"/>
                </a:lnTo>
                <a:lnTo>
                  <a:pt x="7" y="66"/>
                </a:lnTo>
                <a:lnTo>
                  <a:pt x="7" y="65"/>
                </a:lnTo>
                <a:lnTo>
                  <a:pt x="7" y="64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5" y="53"/>
                </a:lnTo>
                <a:lnTo>
                  <a:pt x="5" y="49"/>
                </a:lnTo>
                <a:lnTo>
                  <a:pt x="4" y="48"/>
                </a:lnTo>
                <a:lnTo>
                  <a:pt x="4" y="47"/>
                </a:lnTo>
                <a:lnTo>
                  <a:pt x="4" y="46"/>
                </a:lnTo>
                <a:lnTo>
                  <a:pt x="4" y="45"/>
                </a:lnTo>
                <a:lnTo>
                  <a:pt x="4" y="44"/>
                </a:lnTo>
                <a:lnTo>
                  <a:pt x="4" y="43"/>
                </a:lnTo>
                <a:lnTo>
                  <a:pt x="4" y="42"/>
                </a:lnTo>
                <a:lnTo>
                  <a:pt x="3" y="38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2" y="32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3"/>
                </a:lnTo>
                <a:lnTo>
                  <a:pt x="2" y="21"/>
                </a:lnTo>
                <a:lnTo>
                  <a:pt x="1" y="18"/>
                </a:lnTo>
                <a:lnTo>
                  <a:pt x="1" y="16"/>
                </a:lnTo>
                <a:lnTo>
                  <a:pt x="1" y="13"/>
                </a:lnTo>
                <a:lnTo>
                  <a:pt x="0" y="9"/>
                </a:lnTo>
                <a:lnTo>
                  <a:pt x="0" y="6"/>
                </a:lnTo>
                <a:lnTo>
                  <a:pt x="1" y="6"/>
                </a:lnTo>
                <a:lnTo>
                  <a:pt x="2" y="6"/>
                </a:lnTo>
                <a:lnTo>
                  <a:pt x="2" y="6"/>
                </a:lnTo>
                <a:lnTo>
                  <a:pt x="3" y="6"/>
                </a:lnTo>
                <a:lnTo>
                  <a:pt x="14" y="6"/>
                </a:lnTo>
                <a:lnTo>
                  <a:pt x="21" y="6"/>
                </a:lnTo>
                <a:lnTo>
                  <a:pt x="22" y="6"/>
                </a:lnTo>
                <a:lnTo>
                  <a:pt x="28" y="6"/>
                </a:lnTo>
                <a:lnTo>
                  <a:pt x="30" y="6"/>
                </a:lnTo>
                <a:lnTo>
                  <a:pt x="35" y="7"/>
                </a:lnTo>
                <a:lnTo>
                  <a:pt x="36" y="7"/>
                </a:lnTo>
                <a:lnTo>
                  <a:pt x="37" y="7"/>
                </a:lnTo>
                <a:lnTo>
                  <a:pt x="38" y="7"/>
                </a:lnTo>
                <a:lnTo>
                  <a:pt x="42" y="7"/>
                </a:lnTo>
                <a:lnTo>
                  <a:pt x="43" y="7"/>
                </a:lnTo>
                <a:lnTo>
                  <a:pt x="44" y="7"/>
                </a:lnTo>
                <a:lnTo>
                  <a:pt x="45" y="7"/>
                </a:lnTo>
                <a:lnTo>
                  <a:pt x="50" y="7"/>
                </a:lnTo>
                <a:lnTo>
                  <a:pt x="55" y="7"/>
                </a:lnTo>
                <a:lnTo>
                  <a:pt x="58" y="7"/>
                </a:lnTo>
                <a:lnTo>
                  <a:pt x="59" y="7"/>
                </a:lnTo>
                <a:lnTo>
                  <a:pt x="61" y="7"/>
                </a:lnTo>
                <a:lnTo>
                  <a:pt x="73" y="7"/>
                </a:lnTo>
                <a:lnTo>
                  <a:pt x="74" y="7"/>
                </a:lnTo>
                <a:lnTo>
                  <a:pt x="75" y="7"/>
                </a:lnTo>
                <a:lnTo>
                  <a:pt x="76" y="7"/>
                </a:lnTo>
                <a:lnTo>
                  <a:pt x="77" y="7"/>
                </a:lnTo>
                <a:lnTo>
                  <a:pt x="80" y="7"/>
                </a:lnTo>
                <a:lnTo>
                  <a:pt x="82" y="7"/>
                </a:lnTo>
                <a:lnTo>
                  <a:pt x="83" y="7"/>
                </a:lnTo>
                <a:lnTo>
                  <a:pt x="86" y="7"/>
                </a:lnTo>
                <a:lnTo>
                  <a:pt x="88" y="8"/>
                </a:lnTo>
                <a:lnTo>
                  <a:pt x="92" y="8"/>
                </a:lnTo>
                <a:lnTo>
                  <a:pt x="95" y="8"/>
                </a:lnTo>
                <a:lnTo>
                  <a:pt x="99" y="8"/>
                </a:lnTo>
                <a:lnTo>
                  <a:pt x="101" y="7"/>
                </a:lnTo>
                <a:lnTo>
                  <a:pt x="102" y="7"/>
                </a:lnTo>
                <a:lnTo>
                  <a:pt x="103" y="7"/>
                </a:lnTo>
                <a:lnTo>
                  <a:pt x="104" y="7"/>
                </a:lnTo>
                <a:lnTo>
                  <a:pt x="105" y="7"/>
                </a:lnTo>
                <a:lnTo>
                  <a:pt x="106" y="7"/>
                </a:lnTo>
                <a:lnTo>
                  <a:pt x="108" y="7"/>
                </a:lnTo>
                <a:lnTo>
                  <a:pt x="109" y="7"/>
                </a:lnTo>
                <a:lnTo>
                  <a:pt x="110" y="7"/>
                </a:lnTo>
                <a:lnTo>
                  <a:pt x="111" y="7"/>
                </a:lnTo>
                <a:lnTo>
                  <a:pt x="115" y="7"/>
                </a:lnTo>
                <a:lnTo>
                  <a:pt x="117" y="7"/>
                </a:lnTo>
                <a:lnTo>
                  <a:pt x="118" y="7"/>
                </a:lnTo>
                <a:lnTo>
                  <a:pt x="119" y="7"/>
                </a:lnTo>
                <a:lnTo>
                  <a:pt x="121" y="7"/>
                </a:lnTo>
                <a:lnTo>
                  <a:pt x="122" y="7"/>
                </a:lnTo>
                <a:lnTo>
                  <a:pt x="124" y="7"/>
                </a:lnTo>
                <a:lnTo>
                  <a:pt x="124" y="7"/>
                </a:lnTo>
                <a:lnTo>
                  <a:pt x="125" y="7"/>
                </a:lnTo>
                <a:lnTo>
                  <a:pt x="126" y="7"/>
                </a:lnTo>
                <a:lnTo>
                  <a:pt x="128" y="7"/>
                </a:lnTo>
                <a:lnTo>
                  <a:pt x="129" y="7"/>
                </a:lnTo>
                <a:lnTo>
                  <a:pt x="130" y="7"/>
                </a:lnTo>
                <a:lnTo>
                  <a:pt x="131" y="7"/>
                </a:lnTo>
                <a:lnTo>
                  <a:pt x="133" y="7"/>
                </a:lnTo>
                <a:lnTo>
                  <a:pt x="134" y="7"/>
                </a:lnTo>
                <a:lnTo>
                  <a:pt x="135" y="7"/>
                </a:lnTo>
                <a:lnTo>
                  <a:pt x="136" y="7"/>
                </a:lnTo>
                <a:lnTo>
                  <a:pt x="138" y="7"/>
                </a:lnTo>
                <a:lnTo>
                  <a:pt x="139" y="7"/>
                </a:lnTo>
                <a:lnTo>
                  <a:pt x="140" y="7"/>
                </a:lnTo>
                <a:lnTo>
                  <a:pt x="141" y="7"/>
                </a:lnTo>
                <a:lnTo>
                  <a:pt x="142" y="7"/>
                </a:lnTo>
                <a:lnTo>
                  <a:pt x="143" y="7"/>
                </a:lnTo>
                <a:lnTo>
                  <a:pt x="144" y="7"/>
                </a:lnTo>
                <a:lnTo>
                  <a:pt x="147" y="7"/>
                </a:lnTo>
                <a:lnTo>
                  <a:pt x="148" y="7"/>
                </a:lnTo>
                <a:lnTo>
                  <a:pt x="152" y="7"/>
                </a:lnTo>
                <a:lnTo>
                  <a:pt x="153" y="7"/>
                </a:lnTo>
                <a:lnTo>
                  <a:pt x="154" y="7"/>
                </a:lnTo>
                <a:lnTo>
                  <a:pt x="155" y="7"/>
                </a:lnTo>
                <a:lnTo>
                  <a:pt x="156" y="7"/>
                </a:lnTo>
                <a:lnTo>
                  <a:pt x="158" y="7"/>
                </a:lnTo>
                <a:lnTo>
                  <a:pt x="160" y="7"/>
                </a:lnTo>
                <a:lnTo>
                  <a:pt x="161" y="7"/>
                </a:lnTo>
                <a:lnTo>
                  <a:pt x="162" y="7"/>
                </a:lnTo>
                <a:lnTo>
                  <a:pt x="163" y="7"/>
                </a:lnTo>
                <a:lnTo>
                  <a:pt x="164" y="7"/>
                </a:lnTo>
                <a:lnTo>
                  <a:pt x="166" y="7"/>
                </a:lnTo>
                <a:lnTo>
                  <a:pt x="167" y="7"/>
                </a:lnTo>
                <a:lnTo>
                  <a:pt x="169" y="7"/>
                </a:lnTo>
                <a:lnTo>
                  <a:pt x="170" y="7"/>
                </a:lnTo>
                <a:lnTo>
                  <a:pt x="172" y="7"/>
                </a:lnTo>
                <a:lnTo>
                  <a:pt x="173" y="7"/>
                </a:lnTo>
                <a:lnTo>
                  <a:pt x="174" y="7"/>
                </a:lnTo>
                <a:lnTo>
                  <a:pt x="176" y="7"/>
                </a:lnTo>
                <a:lnTo>
                  <a:pt x="177" y="7"/>
                </a:lnTo>
                <a:lnTo>
                  <a:pt x="178" y="7"/>
                </a:lnTo>
                <a:lnTo>
                  <a:pt x="179" y="7"/>
                </a:lnTo>
                <a:lnTo>
                  <a:pt x="181" y="7"/>
                </a:lnTo>
                <a:lnTo>
                  <a:pt x="182" y="7"/>
                </a:lnTo>
                <a:lnTo>
                  <a:pt x="187" y="7"/>
                </a:lnTo>
                <a:lnTo>
                  <a:pt x="188" y="7"/>
                </a:lnTo>
                <a:lnTo>
                  <a:pt x="189" y="7"/>
                </a:lnTo>
                <a:lnTo>
                  <a:pt x="190" y="7"/>
                </a:lnTo>
                <a:lnTo>
                  <a:pt x="192" y="7"/>
                </a:lnTo>
                <a:lnTo>
                  <a:pt x="193" y="7"/>
                </a:lnTo>
                <a:lnTo>
                  <a:pt x="195" y="7"/>
                </a:lnTo>
                <a:lnTo>
                  <a:pt x="196" y="7"/>
                </a:lnTo>
                <a:lnTo>
                  <a:pt x="197" y="7"/>
                </a:lnTo>
                <a:lnTo>
                  <a:pt x="200" y="7"/>
                </a:lnTo>
                <a:lnTo>
                  <a:pt x="202" y="7"/>
                </a:lnTo>
                <a:lnTo>
                  <a:pt x="204" y="7"/>
                </a:lnTo>
                <a:lnTo>
                  <a:pt x="206" y="7"/>
                </a:lnTo>
                <a:lnTo>
                  <a:pt x="208" y="7"/>
                </a:lnTo>
                <a:lnTo>
                  <a:pt x="210" y="7"/>
                </a:lnTo>
                <a:lnTo>
                  <a:pt x="211" y="7"/>
                </a:lnTo>
                <a:lnTo>
                  <a:pt x="213" y="7"/>
                </a:lnTo>
                <a:lnTo>
                  <a:pt x="215" y="7"/>
                </a:lnTo>
                <a:lnTo>
                  <a:pt x="220" y="7"/>
                </a:lnTo>
                <a:lnTo>
                  <a:pt x="228" y="7"/>
                </a:lnTo>
                <a:lnTo>
                  <a:pt x="229" y="7"/>
                </a:lnTo>
                <a:lnTo>
                  <a:pt x="231" y="7"/>
                </a:lnTo>
                <a:lnTo>
                  <a:pt x="232" y="7"/>
                </a:lnTo>
                <a:lnTo>
                  <a:pt x="233" y="7"/>
                </a:lnTo>
                <a:lnTo>
                  <a:pt x="236" y="7"/>
                </a:lnTo>
                <a:lnTo>
                  <a:pt x="237" y="7"/>
                </a:lnTo>
                <a:lnTo>
                  <a:pt x="240" y="7"/>
                </a:lnTo>
                <a:lnTo>
                  <a:pt x="245" y="7"/>
                </a:lnTo>
                <a:lnTo>
                  <a:pt x="251" y="7"/>
                </a:lnTo>
                <a:lnTo>
                  <a:pt x="252" y="7"/>
                </a:lnTo>
                <a:lnTo>
                  <a:pt x="255" y="7"/>
                </a:lnTo>
                <a:lnTo>
                  <a:pt x="256" y="7"/>
                </a:lnTo>
                <a:lnTo>
                  <a:pt x="257" y="7"/>
                </a:lnTo>
                <a:lnTo>
                  <a:pt x="258" y="7"/>
                </a:lnTo>
                <a:lnTo>
                  <a:pt x="262" y="7"/>
                </a:lnTo>
                <a:lnTo>
                  <a:pt x="263" y="7"/>
                </a:lnTo>
                <a:lnTo>
                  <a:pt x="264" y="7"/>
                </a:lnTo>
                <a:lnTo>
                  <a:pt x="265" y="7"/>
                </a:lnTo>
                <a:lnTo>
                  <a:pt x="272" y="7"/>
                </a:lnTo>
                <a:lnTo>
                  <a:pt x="275" y="7"/>
                </a:lnTo>
                <a:lnTo>
                  <a:pt x="276" y="7"/>
                </a:lnTo>
                <a:lnTo>
                  <a:pt x="279" y="7"/>
                </a:lnTo>
                <a:lnTo>
                  <a:pt x="280" y="7"/>
                </a:lnTo>
                <a:lnTo>
                  <a:pt x="281" y="7"/>
                </a:lnTo>
                <a:lnTo>
                  <a:pt x="282" y="7"/>
                </a:lnTo>
                <a:lnTo>
                  <a:pt x="286" y="7"/>
                </a:lnTo>
                <a:lnTo>
                  <a:pt x="287" y="7"/>
                </a:lnTo>
                <a:lnTo>
                  <a:pt x="288" y="7"/>
                </a:lnTo>
                <a:lnTo>
                  <a:pt x="289" y="7"/>
                </a:lnTo>
                <a:lnTo>
                  <a:pt x="291" y="7"/>
                </a:lnTo>
                <a:lnTo>
                  <a:pt x="294" y="7"/>
                </a:lnTo>
                <a:lnTo>
                  <a:pt x="296" y="7"/>
                </a:lnTo>
                <a:lnTo>
                  <a:pt x="302" y="7"/>
                </a:lnTo>
                <a:lnTo>
                  <a:pt x="304" y="7"/>
                </a:lnTo>
                <a:lnTo>
                  <a:pt x="307" y="7"/>
                </a:lnTo>
                <a:lnTo>
                  <a:pt x="309" y="7"/>
                </a:lnTo>
                <a:lnTo>
                  <a:pt x="315" y="7"/>
                </a:lnTo>
                <a:lnTo>
                  <a:pt x="316" y="7"/>
                </a:lnTo>
                <a:lnTo>
                  <a:pt x="319" y="7"/>
                </a:lnTo>
                <a:lnTo>
                  <a:pt x="327" y="7"/>
                </a:lnTo>
                <a:lnTo>
                  <a:pt x="328" y="7"/>
                </a:lnTo>
                <a:lnTo>
                  <a:pt x="329" y="7"/>
                </a:lnTo>
                <a:lnTo>
                  <a:pt x="330" y="7"/>
                </a:lnTo>
                <a:lnTo>
                  <a:pt x="331" y="7"/>
                </a:lnTo>
                <a:lnTo>
                  <a:pt x="332" y="7"/>
                </a:lnTo>
                <a:lnTo>
                  <a:pt x="333" y="7"/>
                </a:lnTo>
                <a:lnTo>
                  <a:pt x="336" y="7"/>
                </a:lnTo>
                <a:lnTo>
                  <a:pt x="337" y="7"/>
                </a:lnTo>
                <a:lnTo>
                  <a:pt x="339" y="7"/>
                </a:lnTo>
                <a:lnTo>
                  <a:pt x="349" y="7"/>
                </a:lnTo>
                <a:lnTo>
                  <a:pt x="351" y="7"/>
                </a:lnTo>
                <a:lnTo>
                  <a:pt x="362" y="7"/>
                </a:lnTo>
                <a:lnTo>
                  <a:pt x="367" y="7"/>
                </a:lnTo>
                <a:lnTo>
                  <a:pt x="368" y="7"/>
                </a:lnTo>
                <a:lnTo>
                  <a:pt x="369" y="7"/>
                </a:lnTo>
                <a:lnTo>
                  <a:pt x="369" y="7"/>
                </a:lnTo>
                <a:lnTo>
                  <a:pt x="371" y="7"/>
                </a:lnTo>
                <a:lnTo>
                  <a:pt x="372" y="7"/>
                </a:lnTo>
                <a:lnTo>
                  <a:pt x="375" y="7"/>
                </a:lnTo>
                <a:lnTo>
                  <a:pt x="376" y="7"/>
                </a:lnTo>
                <a:lnTo>
                  <a:pt x="379" y="7"/>
                </a:lnTo>
                <a:lnTo>
                  <a:pt x="385" y="7"/>
                </a:lnTo>
                <a:lnTo>
                  <a:pt x="388" y="7"/>
                </a:lnTo>
                <a:lnTo>
                  <a:pt x="390" y="7"/>
                </a:lnTo>
                <a:lnTo>
                  <a:pt x="392" y="7"/>
                </a:lnTo>
                <a:lnTo>
                  <a:pt x="394" y="7"/>
                </a:lnTo>
                <a:lnTo>
                  <a:pt x="398" y="7"/>
                </a:lnTo>
                <a:lnTo>
                  <a:pt x="410" y="8"/>
                </a:lnTo>
                <a:lnTo>
                  <a:pt x="410" y="8"/>
                </a:lnTo>
                <a:lnTo>
                  <a:pt x="414" y="8"/>
                </a:lnTo>
                <a:lnTo>
                  <a:pt x="416" y="7"/>
                </a:lnTo>
                <a:lnTo>
                  <a:pt x="423" y="8"/>
                </a:lnTo>
                <a:lnTo>
                  <a:pt x="424" y="8"/>
                </a:lnTo>
                <a:lnTo>
                  <a:pt x="425" y="8"/>
                </a:lnTo>
                <a:lnTo>
                  <a:pt x="426" y="8"/>
                </a:lnTo>
                <a:lnTo>
                  <a:pt x="427" y="8"/>
                </a:lnTo>
                <a:lnTo>
                  <a:pt x="428" y="8"/>
                </a:lnTo>
                <a:lnTo>
                  <a:pt x="431" y="8"/>
                </a:lnTo>
                <a:lnTo>
                  <a:pt x="437" y="8"/>
                </a:lnTo>
                <a:lnTo>
                  <a:pt x="438" y="8"/>
                </a:lnTo>
                <a:lnTo>
                  <a:pt x="439" y="8"/>
                </a:lnTo>
                <a:lnTo>
                  <a:pt x="443" y="8"/>
                </a:lnTo>
                <a:lnTo>
                  <a:pt x="445" y="8"/>
                </a:lnTo>
                <a:lnTo>
                  <a:pt x="453" y="8"/>
                </a:lnTo>
                <a:lnTo>
                  <a:pt x="459" y="8"/>
                </a:lnTo>
                <a:lnTo>
                  <a:pt x="461" y="8"/>
                </a:lnTo>
                <a:lnTo>
                  <a:pt x="463" y="8"/>
                </a:lnTo>
                <a:lnTo>
                  <a:pt x="464" y="8"/>
                </a:lnTo>
                <a:lnTo>
                  <a:pt x="466" y="8"/>
                </a:lnTo>
                <a:lnTo>
                  <a:pt x="468" y="8"/>
                </a:lnTo>
                <a:lnTo>
                  <a:pt x="473" y="8"/>
                </a:lnTo>
                <a:lnTo>
                  <a:pt x="482" y="8"/>
                </a:lnTo>
                <a:lnTo>
                  <a:pt x="483" y="8"/>
                </a:lnTo>
                <a:lnTo>
                  <a:pt x="486" y="8"/>
                </a:lnTo>
                <a:lnTo>
                  <a:pt x="487" y="8"/>
                </a:lnTo>
                <a:lnTo>
                  <a:pt x="488" y="8"/>
                </a:lnTo>
                <a:lnTo>
                  <a:pt x="491" y="8"/>
                </a:lnTo>
                <a:lnTo>
                  <a:pt x="492" y="8"/>
                </a:lnTo>
                <a:lnTo>
                  <a:pt x="493" y="8"/>
                </a:lnTo>
                <a:lnTo>
                  <a:pt x="496" y="8"/>
                </a:lnTo>
                <a:lnTo>
                  <a:pt x="497" y="8"/>
                </a:lnTo>
                <a:lnTo>
                  <a:pt x="499" y="8"/>
                </a:lnTo>
                <a:lnTo>
                  <a:pt x="501" y="8"/>
                </a:lnTo>
                <a:lnTo>
                  <a:pt x="504" y="8"/>
                </a:lnTo>
                <a:lnTo>
                  <a:pt x="508" y="8"/>
                </a:lnTo>
                <a:lnTo>
                  <a:pt x="509" y="8"/>
                </a:lnTo>
                <a:lnTo>
                  <a:pt x="510" y="8"/>
                </a:lnTo>
                <a:lnTo>
                  <a:pt x="511" y="8"/>
                </a:lnTo>
                <a:lnTo>
                  <a:pt x="512" y="8"/>
                </a:lnTo>
                <a:lnTo>
                  <a:pt x="513" y="8"/>
                </a:lnTo>
                <a:lnTo>
                  <a:pt x="514" y="8"/>
                </a:lnTo>
                <a:lnTo>
                  <a:pt x="515" y="8"/>
                </a:lnTo>
                <a:lnTo>
                  <a:pt x="516" y="8"/>
                </a:lnTo>
                <a:lnTo>
                  <a:pt x="517" y="8"/>
                </a:lnTo>
                <a:lnTo>
                  <a:pt x="518" y="8"/>
                </a:lnTo>
                <a:lnTo>
                  <a:pt x="520" y="8"/>
                </a:lnTo>
                <a:lnTo>
                  <a:pt x="521" y="8"/>
                </a:lnTo>
                <a:lnTo>
                  <a:pt x="522" y="8"/>
                </a:lnTo>
                <a:lnTo>
                  <a:pt x="523" y="8"/>
                </a:lnTo>
                <a:lnTo>
                  <a:pt x="524" y="8"/>
                </a:lnTo>
                <a:lnTo>
                  <a:pt x="525" y="8"/>
                </a:lnTo>
                <a:lnTo>
                  <a:pt x="527" y="8"/>
                </a:lnTo>
                <a:lnTo>
                  <a:pt x="528" y="8"/>
                </a:lnTo>
                <a:lnTo>
                  <a:pt x="531" y="8"/>
                </a:lnTo>
                <a:lnTo>
                  <a:pt x="533" y="8"/>
                </a:lnTo>
                <a:lnTo>
                  <a:pt x="534" y="8"/>
                </a:lnTo>
                <a:lnTo>
                  <a:pt x="536" y="8"/>
                </a:lnTo>
                <a:lnTo>
                  <a:pt x="538" y="8"/>
                </a:lnTo>
                <a:lnTo>
                  <a:pt x="540" y="8"/>
                </a:lnTo>
                <a:lnTo>
                  <a:pt x="543" y="8"/>
                </a:lnTo>
                <a:lnTo>
                  <a:pt x="544" y="8"/>
                </a:lnTo>
                <a:lnTo>
                  <a:pt x="546" y="8"/>
                </a:lnTo>
                <a:lnTo>
                  <a:pt x="547" y="8"/>
                </a:lnTo>
                <a:lnTo>
                  <a:pt x="550" y="8"/>
                </a:lnTo>
                <a:lnTo>
                  <a:pt x="558" y="8"/>
                </a:lnTo>
                <a:lnTo>
                  <a:pt x="560" y="8"/>
                </a:lnTo>
                <a:lnTo>
                  <a:pt x="564" y="8"/>
                </a:lnTo>
                <a:lnTo>
                  <a:pt x="566" y="8"/>
                </a:lnTo>
                <a:lnTo>
                  <a:pt x="568" y="8"/>
                </a:lnTo>
                <a:lnTo>
                  <a:pt x="569" y="8"/>
                </a:lnTo>
                <a:lnTo>
                  <a:pt x="571" y="8"/>
                </a:lnTo>
                <a:lnTo>
                  <a:pt x="573" y="8"/>
                </a:lnTo>
                <a:lnTo>
                  <a:pt x="574" y="8"/>
                </a:lnTo>
                <a:lnTo>
                  <a:pt x="575" y="8"/>
                </a:lnTo>
                <a:lnTo>
                  <a:pt x="577" y="8"/>
                </a:lnTo>
                <a:lnTo>
                  <a:pt x="579" y="8"/>
                </a:lnTo>
                <a:lnTo>
                  <a:pt x="580" y="8"/>
                </a:lnTo>
                <a:lnTo>
                  <a:pt x="581" y="8"/>
                </a:lnTo>
                <a:lnTo>
                  <a:pt x="582" y="8"/>
                </a:lnTo>
                <a:lnTo>
                  <a:pt x="584" y="8"/>
                </a:lnTo>
                <a:lnTo>
                  <a:pt x="587" y="8"/>
                </a:lnTo>
                <a:lnTo>
                  <a:pt x="588" y="8"/>
                </a:lnTo>
                <a:lnTo>
                  <a:pt x="589" y="8"/>
                </a:lnTo>
                <a:lnTo>
                  <a:pt x="595" y="8"/>
                </a:lnTo>
                <a:lnTo>
                  <a:pt x="596" y="8"/>
                </a:lnTo>
                <a:lnTo>
                  <a:pt x="597" y="8"/>
                </a:lnTo>
                <a:lnTo>
                  <a:pt x="599" y="8"/>
                </a:lnTo>
                <a:lnTo>
                  <a:pt x="602" y="8"/>
                </a:lnTo>
                <a:lnTo>
                  <a:pt x="603" y="8"/>
                </a:lnTo>
                <a:lnTo>
                  <a:pt x="606" y="8"/>
                </a:lnTo>
                <a:lnTo>
                  <a:pt x="608" y="8"/>
                </a:lnTo>
                <a:lnTo>
                  <a:pt x="609" y="8"/>
                </a:lnTo>
                <a:lnTo>
                  <a:pt x="610" y="8"/>
                </a:lnTo>
                <a:lnTo>
                  <a:pt x="611" y="8"/>
                </a:lnTo>
                <a:lnTo>
                  <a:pt x="614" y="8"/>
                </a:lnTo>
                <a:lnTo>
                  <a:pt x="617" y="8"/>
                </a:lnTo>
                <a:lnTo>
                  <a:pt x="618" y="8"/>
                </a:lnTo>
                <a:lnTo>
                  <a:pt x="619" y="8"/>
                </a:lnTo>
                <a:lnTo>
                  <a:pt x="620" y="8"/>
                </a:lnTo>
                <a:lnTo>
                  <a:pt x="624" y="9"/>
                </a:lnTo>
                <a:lnTo>
                  <a:pt x="626" y="9"/>
                </a:lnTo>
                <a:lnTo>
                  <a:pt x="635" y="9"/>
                </a:lnTo>
                <a:lnTo>
                  <a:pt x="636" y="9"/>
                </a:lnTo>
                <a:lnTo>
                  <a:pt x="639" y="9"/>
                </a:lnTo>
                <a:lnTo>
                  <a:pt x="641" y="9"/>
                </a:lnTo>
                <a:lnTo>
                  <a:pt x="643" y="9"/>
                </a:lnTo>
                <a:lnTo>
                  <a:pt x="644" y="9"/>
                </a:lnTo>
                <a:lnTo>
                  <a:pt x="645" y="9"/>
                </a:lnTo>
                <a:lnTo>
                  <a:pt x="646" y="9"/>
                </a:lnTo>
                <a:lnTo>
                  <a:pt x="648" y="9"/>
                </a:lnTo>
                <a:lnTo>
                  <a:pt x="649" y="9"/>
                </a:lnTo>
                <a:lnTo>
                  <a:pt x="652" y="9"/>
                </a:lnTo>
                <a:lnTo>
                  <a:pt x="654" y="9"/>
                </a:lnTo>
                <a:lnTo>
                  <a:pt x="658" y="9"/>
                </a:lnTo>
                <a:lnTo>
                  <a:pt x="664" y="9"/>
                </a:lnTo>
                <a:lnTo>
                  <a:pt x="665" y="9"/>
                </a:lnTo>
                <a:lnTo>
                  <a:pt x="666" y="9"/>
                </a:lnTo>
                <a:lnTo>
                  <a:pt x="667" y="9"/>
                </a:lnTo>
                <a:lnTo>
                  <a:pt x="668" y="9"/>
                </a:lnTo>
                <a:lnTo>
                  <a:pt x="669" y="9"/>
                </a:lnTo>
                <a:lnTo>
                  <a:pt x="670" y="9"/>
                </a:lnTo>
                <a:lnTo>
                  <a:pt x="677" y="9"/>
                </a:lnTo>
                <a:lnTo>
                  <a:pt x="680" y="9"/>
                </a:lnTo>
                <a:lnTo>
                  <a:pt x="688" y="9"/>
                </a:lnTo>
                <a:lnTo>
                  <a:pt x="689" y="9"/>
                </a:lnTo>
                <a:lnTo>
                  <a:pt x="691" y="9"/>
                </a:lnTo>
                <a:lnTo>
                  <a:pt x="692" y="9"/>
                </a:lnTo>
                <a:lnTo>
                  <a:pt x="694" y="9"/>
                </a:lnTo>
                <a:lnTo>
                  <a:pt x="695" y="9"/>
                </a:lnTo>
                <a:lnTo>
                  <a:pt x="696" y="9"/>
                </a:lnTo>
                <a:lnTo>
                  <a:pt x="697" y="9"/>
                </a:lnTo>
                <a:lnTo>
                  <a:pt x="699" y="9"/>
                </a:lnTo>
                <a:lnTo>
                  <a:pt x="700" y="9"/>
                </a:lnTo>
                <a:lnTo>
                  <a:pt x="701" y="9"/>
                </a:lnTo>
                <a:lnTo>
                  <a:pt x="704" y="9"/>
                </a:lnTo>
                <a:lnTo>
                  <a:pt x="705" y="9"/>
                </a:lnTo>
                <a:lnTo>
                  <a:pt x="706" y="9"/>
                </a:lnTo>
                <a:lnTo>
                  <a:pt x="709" y="9"/>
                </a:lnTo>
                <a:lnTo>
                  <a:pt x="712" y="9"/>
                </a:lnTo>
                <a:lnTo>
                  <a:pt x="713" y="9"/>
                </a:lnTo>
                <a:lnTo>
                  <a:pt x="714" y="9"/>
                </a:lnTo>
                <a:lnTo>
                  <a:pt x="717" y="9"/>
                </a:lnTo>
                <a:lnTo>
                  <a:pt x="718" y="9"/>
                </a:lnTo>
                <a:lnTo>
                  <a:pt x="720" y="9"/>
                </a:lnTo>
                <a:lnTo>
                  <a:pt x="722" y="9"/>
                </a:lnTo>
                <a:lnTo>
                  <a:pt x="724" y="9"/>
                </a:lnTo>
                <a:lnTo>
                  <a:pt x="725" y="9"/>
                </a:lnTo>
                <a:lnTo>
                  <a:pt x="728" y="9"/>
                </a:lnTo>
                <a:lnTo>
                  <a:pt x="729" y="9"/>
                </a:lnTo>
                <a:lnTo>
                  <a:pt x="733" y="9"/>
                </a:lnTo>
                <a:lnTo>
                  <a:pt x="734" y="9"/>
                </a:lnTo>
                <a:lnTo>
                  <a:pt x="739" y="9"/>
                </a:lnTo>
                <a:lnTo>
                  <a:pt x="740" y="9"/>
                </a:lnTo>
                <a:lnTo>
                  <a:pt x="743" y="9"/>
                </a:lnTo>
                <a:lnTo>
                  <a:pt x="751" y="9"/>
                </a:lnTo>
                <a:lnTo>
                  <a:pt x="753" y="9"/>
                </a:lnTo>
                <a:lnTo>
                  <a:pt x="757" y="9"/>
                </a:lnTo>
                <a:lnTo>
                  <a:pt x="759" y="9"/>
                </a:lnTo>
                <a:lnTo>
                  <a:pt x="760" y="9"/>
                </a:lnTo>
                <a:lnTo>
                  <a:pt x="761" y="9"/>
                </a:lnTo>
                <a:lnTo>
                  <a:pt x="764" y="8"/>
                </a:lnTo>
                <a:lnTo>
                  <a:pt x="768" y="8"/>
                </a:lnTo>
                <a:lnTo>
                  <a:pt x="769" y="8"/>
                </a:lnTo>
                <a:lnTo>
                  <a:pt x="770" y="8"/>
                </a:lnTo>
                <a:lnTo>
                  <a:pt x="773" y="8"/>
                </a:lnTo>
                <a:lnTo>
                  <a:pt x="775" y="8"/>
                </a:lnTo>
                <a:lnTo>
                  <a:pt x="781" y="8"/>
                </a:lnTo>
                <a:lnTo>
                  <a:pt x="782" y="8"/>
                </a:lnTo>
                <a:lnTo>
                  <a:pt x="783" y="8"/>
                </a:lnTo>
                <a:lnTo>
                  <a:pt x="785" y="8"/>
                </a:lnTo>
                <a:lnTo>
                  <a:pt x="787" y="8"/>
                </a:lnTo>
                <a:lnTo>
                  <a:pt x="791" y="8"/>
                </a:lnTo>
                <a:lnTo>
                  <a:pt x="793" y="8"/>
                </a:lnTo>
                <a:lnTo>
                  <a:pt x="797" y="8"/>
                </a:lnTo>
                <a:lnTo>
                  <a:pt x="799" y="8"/>
                </a:lnTo>
                <a:lnTo>
                  <a:pt x="801" y="8"/>
                </a:lnTo>
                <a:lnTo>
                  <a:pt x="802" y="8"/>
                </a:lnTo>
                <a:lnTo>
                  <a:pt x="803" y="8"/>
                </a:lnTo>
                <a:lnTo>
                  <a:pt x="804" y="8"/>
                </a:lnTo>
                <a:lnTo>
                  <a:pt x="814" y="9"/>
                </a:lnTo>
                <a:lnTo>
                  <a:pt x="817" y="9"/>
                </a:lnTo>
                <a:lnTo>
                  <a:pt x="818" y="9"/>
                </a:lnTo>
                <a:lnTo>
                  <a:pt x="823" y="9"/>
                </a:lnTo>
                <a:lnTo>
                  <a:pt x="827" y="9"/>
                </a:lnTo>
                <a:lnTo>
                  <a:pt x="829" y="9"/>
                </a:lnTo>
                <a:lnTo>
                  <a:pt x="830" y="9"/>
                </a:lnTo>
                <a:lnTo>
                  <a:pt x="834" y="9"/>
                </a:lnTo>
                <a:lnTo>
                  <a:pt x="835" y="9"/>
                </a:lnTo>
                <a:lnTo>
                  <a:pt x="838" y="9"/>
                </a:lnTo>
                <a:lnTo>
                  <a:pt x="840" y="9"/>
                </a:lnTo>
                <a:lnTo>
                  <a:pt x="840" y="6"/>
                </a:lnTo>
                <a:lnTo>
                  <a:pt x="842" y="6"/>
                </a:lnTo>
                <a:lnTo>
                  <a:pt x="849" y="6"/>
                </a:lnTo>
                <a:lnTo>
                  <a:pt x="852" y="6"/>
                </a:lnTo>
                <a:lnTo>
                  <a:pt x="855" y="6"/>
                </a:lnTo>
                <a:lnTo>
                  <a:pt x="856" y="6"/>
                </a:lnTo>
                <a:lnTo>
                  <a:pt x="859" y="6"/>
                </a:lnTo>
                <a:lnTo>
                  <a:pt x="863" y="6"/>
                </a:lnTo>
                <a:lnTo>
                  <a:pt x="866" y="6"/>
                </a:lnTo>
                <a:lnTo>
                  <a:pt x="867" y="6"/>
                </a:lnTo>
                <a:lnTo>
                  <a:pt x="868" y="6"/>
                </a:lnTo>
                <a:lnTo>
                  <a:pt x="870" y="6"/>
                </a:lnTo>
                <a:lnTo>
                  <a:pt x="882" y="5"/>
                </a:lnTo>
                <a:lnTo>
                  <a:pt x="886" y="5"/>
                </a:lnTo>
                <a:lnTo>
                  <a:pt x="888" y="5"/>
                </a:lnTo>
                <a:lnTo>
                  <a:pt x="892" y="5"/>
                </a:lnTo>
                <a:lnTo>
                  <a:pt x="899" y="5"/>
                </a:lnTo>
                <a:lnTo>
                  <a:pt x="902" y="5"/>
                </a:lnTo>
                <a:lnTo>
                  <a:pt x="906" y="5"/>
                </a:lnTo>
                <a:lnTo>
                  <a:pt x="912" y="5"/>
                </a:lnTo>
                <a:lnTo>
                  <a:pt x="913" y="5"/>
                </a:lnTo>
                <a:lnTo>
                  <a:pt x="914" y="5"/>
                </a:lnTo>
                <a:lnTo>
                  <a:pt x="917" y="5"/>
                </a:lnTo>
                <a:lnTo>
                  <a:pt x="918" y="5"/>
                </a:lnTo>
                <a:lnTo>
                  <a:pt x="919" y="5"/>
                </a:lnTo>
                <a:lnTo>
                  <a:pt x="938" y="4"/>
                </a:lnTo>
                <a:lnTo>
                  <a:pt x="941" y="4"/>
                </a:lnTo>
                <a:lnTo>
                  <a:pt x="941" y="4"/>
                </a:lnTo>
                <a:lnTo>
                  <a:pt x="942" y="4"/>
                </a:lnTo>
                <a:lnTo>
                  <a:pt x="944" y="4"/>
                </a:lnTo>
                <a:lnTo>
                  <a:pt x="947" y="4"/>
                </a:lnTo>
                <a:lnTo>
                  <a:pt x="949" y="4"/>
                </a:lnTo>
                <a:lnTo>
                  <a:pt x="950" y="4"/>
                </a:lnTo>
                <a:lnTo>
                  <a:pt x="951" y="4"/>
                </a:lnTo>
                <a:lnTo>
                  <a:pt x="952" y="4"/>
                </a:lnTo>
                <a:lnTo>
                  <a:pt x="953" y="4"/>
                </a:lnTo>
                <a:lnTo>
                  <a:pt x="954" y="4"/>
                </a:lnTo>
                <a:lnTo>
                  <a:pt x="955" y="4"/>
                </a:lnTo>
                <a:lnTo>
                  <a:pt x="960" y="4"/>
                </a:lnTo>
                <a:lnTo>
                  <a:pt x="962" y="4"/>
                </a:lnTo>
                <a:lnTo>
                  <a:pt x="963" y="4"/>
                </a:lnTo>
                <a:lnTo>
                  <a:pt x="963" y="3"/>
                </a:lnTo>
                <a:lnTo>
                  <a:pt x="964" y="3"/>
                </a:lnTo>
                <a:lnTo>
                  <a:pt x="966" y="3"/>
                </a:lnTo>
                <a:lnTo>
                  <a:pt x="967" y="3"/>
                </a:lnTo>
                <a:lnTo>
                  <a:pt x="970" y="3"/>
                </a:lnTo>
                <a:lnTo>
                  <a:pt x="977" y="3"/>
                </a:lnTo>
                <a:lnTo>
                  <a:pt x="980" y="3"/>
                </a:lnTo>
                <a:lnTo>
                  <a:pt x="981" y="3"/>
                </a:lnTo>
                <a:lnTo>
                  <a:pt x="982" y="3"/>
                </a:lnTo>
                <a:lnTo>
                  <a:pt x="986" y="3"/>
                </a:lnTo>
                <a:lnTo>
                  <a:pt x="989" y="2"/>
                </a:lnTo>
                <a:lnTo>
                  <a:pt x="997" y="2"/>
                </a:lnTo>
                <a:lnTo>
                  <a:pt x="1002" y="2"/>
                </a:lnTo>
                <a:lnTo>
                  <a:pt x="1004" y="2"/>
                </a:lnTo>
                <a:lnTo>
                  <a:pt x="1006" y="2"/>
                </a:lnTo>
                <a:lnTo>
                  <a:pt x="1013" y="2"/>
                </a:lnTo>
                <a:lnTo>
                  <a:pt x="1014" y="2"/>
                </a:lnTo>
                <a:lnTo>
                  <a:pt x="1020" y="1"/>
                </a:lnTo>
                <a:lnTo>
                  <a:pt x="1021" y="1"/>
                </a:lnTo>
                <a:lnTo>
                  <a:pt x="1022" y="1"/>
                </a:lnTo>
                <a:lnTo>
                  <a:pt x="1023" y="1"/>
                </a:lnTo>
                <a:lnTo>
                  <a:pt x="1026" y="1"/>
                </a:lnTo>
                <a:lnTo>
                  <a:pt x="1029" y="1"/>
                </a:lnTo>
                <a:lnTo>
                  <a:pt x="1030" y="1"/>
                </a:lnTo>
                <a:lnTo>
                  <a:pt x="1034" y="1"/>
                </a:lnTo>
                <a:lnTo>
                  <a:pt x="1038" y="1"/>
                </a:lnTo>
                <a:lnTo>
                  <a:pt x="1040" y="1"/>
                </a:lnTo>
                <a:lnTo>
                  <a:pt x="1050" y="1"/>
                </a:lnTo>
                <a:lnTo>
                  <a:pt x="1052" y="0"/>
                </a:lnTo>
                <a:lnTo>
                  <a:pt x="1057" y="0"/>
                </a:lnTo>
                <a:close/>
              </a:path>
            </a:pathLst>
          </a:custGeom>
          <a:solidFill>
            <a:srgbClr val="C3B996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3E2D7B7B-D641-3476-FD05-BE395D0C7532}"/>
              </a:ext>
            </a:extLst>
          </p:cNvPr>
          <p:cNvGrpSpPr/>
          <p:nvPr/>
        </p:nvGrpSpPr>
        <p:grpSpPr>
          <a:xfrm>
            <a:off x="573074" y="1666875"/>
            <a:ext cx="2895601" cy="3092450"/>
            <a:chOff x="1465262" y="1666875"/>
            <a:chExt cx="2895601" cy="3092450"/>
          </a:xfrm>
        </p:grpSpPr>
        <p:sp>
          <p:nvSpPr>
            <p:cNvPr id="4" name="Freeform 239">
              <a:extLst>
                <a:ext uri="{FF2B5EF4-FFF2-40B4-BE49-F238E27FC236}">
                  <a16:creationId xmlns:a16="http://schemas.microsoft.com/office/drawing/2014/main" id="{2D7BF558-7623-C561-6D43-E4D0942E8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275" y="4073525"/>
              <a:ext cx="357188" cy="296862"/>
            </a:xfrm>
            <a:custGeom>
              <a:avLst/>
              <a:gdLst>
                <a:gd name="T0" fmla="*/ 225 w 225"/>
                <a:gd name="T1" fmla="*/ 23 h 187"/>
                <a:gd name="T2" fmla="*/ 225 w 225"/>
                <a:gd name="T3" fmla="*/ 47 h 187"/>
                <a:gd name="T4" fmla="*/ 225 w 225"/>
                <a:gd name="T5" fmla="*/ 72 h 187"/>
                <a:gd name="T6" fmla="*/ 224 w 225"/>
                <a:gd name="T7" fmla="*/ 93 h 187"/>
                <a:gd name="T8" fmla="*/ 224 w 225"/>
                <a:gd name="T9" fmla="*/ 112 h 187"/>
                <a:gd name="T10" fmla="*/ 224 w 225"/>
                <a:gd name="T11" fmla="*/ 139 h 187"/>
                <a:gd name="T12" fmla="*/ 218 w 225"/>
                <a:gd name="T13" fmla="*/ 170 h 187"/>
                <a:gd name="T14" fmla="*/ 215 w 225"/>
                <a:gd name="T15" fmla="*/ 187 h 187"/>
                <a:gd name="T16" fmla="*/ 188 w 225"/>
                <a:gd name="T17" fmla="*/ 187 h 187"/>
                <a:gd name="T18" fmla="*/ 133 w 225"/>
                <a:gd name="T19" fmla="*/ 187 h 187"/>
                <a:gd name="T20" fmla="*/ 45 w 225"/>
                <a:gd name="T21" fmla="*/ 186 h 187"/>
                <a:gd name="T22" fmla="*/ 4 w 225"/>
                <a:gd name="T23" fmla="*/ 186 h 187"/>
                <a:gd name="T24" fmla="*/ 2 w 225"/>
                <a:gd name="T25" fmla="*/ 183 h 187"/>
                <a:gd name="T26" fmla="*/ 1 w 225"/>
                <a:gd name="T27" fmla="*/ 176 h 187"/>
                <a:gd name="T28" fmla="*/ 4 w 225"/>
                <a:gd name="T29" fmla="*/ 169 h 187"/>
                <a:gd name="T30" fmla="*/ 4 w 225"/>
                <a:gd name="T31" fmla="*/ 162 h 187"/>
                <a:gd name="T32" fmla="*/ 8 w 225"/>
                <a:gd name="T33" fmla="*/ 157 h 187"/>
                <a:gd name="T34" fmla="*/ 13 w 225"/>
                <a:gd name="T35" fmla="*/ 155 h 187"/>
                <a:gd name="T36" fmla="*/ 12 w 225"/>
                <a:gd name="T37" fmla="*/ 148 h 187"/>
                <a:gd name="T38" fmla="*/ 18 w 225"/>
                <a:gd name="T39" fmla="*/ 144 h 187"/>
                <a:gd name="T40" fmla="*/ 20 w 225"/>
                <a:gd name="T41" fmla="*/ 141 h 187"/>
                <a:gd name="T42" fmla="*/ 26 w 225"/>
                <a:gd name="T43" fmla="*/ 139 h 187"/>
                <a:gd name="T44" fmla="*/ 31 w 225"/>
                <a:gd name="T45" fmla="*/ 134 h 187"/>
                <a:gd name="T46" fmla="*/ 37 w 225"/>
                <a:gd name="T47" fmla="*/ 130 h 187"/>
                <a:gd name="T48" fmla="*/ 40 w 225"/>
                <a:gd name="T49" fmla="*/ 127 h 187"/>
                <a:gd name="T50" fmla="*/ 40 w 225"/>
                <a:gd name="T51" fmla="*/ 132 h 187"/>
                <a:gd name="T52" fmla="*/ 44 w 225"/>
                <a:gd name="T53" fmla="*/ 128 h 187"/>
                <a:gd name="T54" fmla="*/ 46 w 225"/>
                <a:gd name="T55" fmla="*/ 123 h 187"/>
                <a:gd name="T56" fmla="*/ 46 w 225"/>
                <a:gd name="T57" fmla="*/ 117 h 187"/>
                <a:gd name="T58" fmla="*/ 51 w 225"/>
                <a:gd name="T59" fmla="*/ 111 h 187"/>
                <a:gd name="T60" fmla="*/ 57 w 225"/>
                <a:gd name="T61" fmla="*/ 107 h 187"/>
                <a:gd name="T62" fmla="*/ 64 w 225"/>
                <a:gd name="T63" fmla="*/ 104 h 187"/>
                <a:gd name="T64" fmla="*/ 67 w 225"/>
                <a:gd name="T65" fmla="*/ 95 h 187"/>
                <a:gd name="T66" fmla="*/ 72 w 225"/>
                <a:gd name="T67" fmla="*/ 90 h 187"/>
                <a:gd name="T68" fmla="*/ 75 w 225"/>
                <a:gd name="T69" fmla="*/ 83 h 187"/>
                <a:gd name="T70" fmla="*/ 78 w 225"/>
                <a:gd name="T71" fmla="*/ 77 h 187"/>
                <a:gd name="T72" fmla="*/ 76 w 225"/>
                <a:gd name="T73" fmla="*/ 71 h 187"/>
                <a:gd name="T74" fmla="*/ 82 w 225"/>
                <a:gd name="T75" fmla="*/ 67 h 187"/>
                <a:gd name="T76" fmla="*/ 87 w 225"/>
                <a:gd name="T77" fmla="*/ 66 h 187"/>
                <a:gd name="T78" fmla="*/ 91 w 225"/>
                <a:gd name="T79" fmla="*/ 62 h 187"/>
                <a:gd name="T80" fmla="*/ 98 w 225"/>
                <a:gd name="T81" fmla="*/ 60 h 187"/>
                <a:gd name="T82" fmla="*/ 102 w 225"/>
                <a:gd name="T83" fmla="*/ 59 h 187"/>
                <a:gd name="T84" fmla="*/ 106 w 225"/>
                <a:gd name="T85" fmla="*/ 55 h 187"/>
                <a:gd name="T86" fmla="*/ 113 w 225"/>
                <a:gd name="T87" fmla="*/ 55 h 187"/>
                <a:gd name="T88" fmla="*/ 118 w 225"/>
                <a:gd name="T89" fmla="*/ 52 h 187"/>
                <a:gd name="T90" fmla="*/ 122 w 225"/>
                <a:gd name="T91" fmla="*/ 52 h 187"/>
                <a:gd name="T92" fmla="*/ 125 w 225"/>
                <a:gd name="T93" fmla="*/ 45 h 187"/>
                <a:gd name="T94" fmla="*/ 133 w 225"/>
                <a:gd name="T95" fmla="*/ 44 h 187"/>
                <a:gd name="T96" fmla="*/ 138 w 225"/>
                <a:gd name="T97" fmla="*/ 44 h 187"/>
                <a:gd name="T98" fmla="*/ 137 w 225"/>
                <a:gd name="T99" fmla="*/ 38 h 187"/>
                <a:gd name="T100" fmla="*/ 137 w 225"/>
                <a:gd name="T101" fmla="*/ 31 h 187"/>
                <a:gd name="T102" fmla="*/ 140 w 225"/>
                <a:gd name="T103" fmla="*/ 25 h 187"/>
                <a:gd name="T104" fmla="*/ 145 w 225"/>
                <a:gd name="T105" fmla="*/ 26 h 187"/>
                <a:gd name="T106" fmla="*/ 147 w 225"/>
                <a:gd name="T107" fmla="*/ 23 h 187"/>
                <a:gd name="T108" fmla="*/ 148 w 225"/>
                <a:gd name="T109" fmla="*/ 17 h 187"/>
                <a:gd name="T110" fmla="*/ 158 w 225"/>
                <a:gd name="T111" fmla="*/ 15 h 187"/>
                <a:gd name="T112" fmla="*/ 162 w 225"/>
                <a:gd name="T113" fmla="*/ 6 h 187"/>
                <a:gd name="T114" fmla="*/ 169 w 225"/>
                <a:gd name="T115" fmla="*/ 1 h 187"/>
                <a:gd name="T116" fmla="*/ 217 w 225"/>
                <a:gd name="T117" fmla="*/ 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5" h="187">
                  <a:moveTo>
                    <a:pt x="225" y="0"/>
                  </a:moveTo>
                  <a:lnTo>
                    <a:pt x="225" y="1"/>
                  </a:lnTo>
                  <a:lnTo>
                    <a:pt x="225" y="4"/>
                  </a:lnTo>
                  <a:lnTo>
                    <a:pt x="225" y="8"/>
                  </a:lnTo>
                  <a:lnTo>
                    <a:pt x="225" y="10"/>
                  </a:lnTo>
                  <a:lnTo>
                    <a:pt x="225" y="16"/>
                  </a:lnTo>
                  <a:lnTo>
                    <a:pt x="225" y="17"/>
                  </a:lnTo>
                  <a:lnTo>
                    <a:pt x="225" y="23"/>
                  </a:lnTo>
                  <a:lnTo>
                    <a:pt x="225" y="24"/>
                  </a:lnTo>
                  <a:lnTo>
                    <a:pt x="225" y="29"/>
                  </a:lnTo>
                  <a:lnTo>
                    <a:pt x="225" y="35"/>
                  </a:lnTo>
                  <a:lnTo>
                    <a:pt x="225" y="38"/>
                  </a:lnTo>
                  <a:lnTo>
                    <a:pt x="225" y="39"/>
                  </a:lnTo>
                  <a:lnTo>
                    <a:pt x="225" y="41"/>
                  </a:lnTo>
                  <a:lnTo>
                    <a:pt x="225" y="46"/>
                  </a:lnTo>
                  <a:lnTo>
                    <a:pt x="225" y="47"/>
                  </a:lnTo>
                  <a:lnTo>
                    <a:pt x="225" y="49"/>
                  </a:lnTo>
                  <a:lnTo>
                    <a:pt x="225" y="50"/>
                  </a:lnTo>
                  <a:lnTo>
                    <a:pt x="225" y="51"/>
                  </a:lnTo>
                  <a:lnTo>
                    <a:pt x="225" y="56"/>
                  </a:lnTo>
                  <a:lnTo>
                    <a:pt x="225" y="61"/>
                  </a:lnTo>
                  <a:lnTo>
                    <a:pt x="225" y="69"/>
                  </a:lnTo>
                  <a:lnTo>
                    <a:pt x="225" y="70"/>
                  </a:lnTo>
                  <a:lnTo>
                    <a:pt x="225" y="72"/>
                  </a:lnTo>
                  <a:lnTo>
                    <a:pt x="225" y="73"/>
                  </a:lnTo>
                  <a:lnTo>
                    <a:pt x="225" y="74"/>
                  </a:lnTo>
                  <a:lnTo>
                    <a:pt x="225" y="75"/>
                  </a:lnTo>
                  <a:lnTo>
                    <a:pt x="225" y="78"/>
                  </a:lnTo>
                  <a:lnTo>
                    <a:pt x="224" y="80"/>
                  </a:lnTo>
                  <a:lnTo>
                    <a:pt x="224" y="88"/>
                  </a:lnTo>
                  <a:lnTo>
                    <a:pt x="224" y="89"/>
                  </a:lnTo>
                  <a:lnTo>
                    <a:pt x="224" y="93"/>
                  </a:lnTo>
                  <a:lnTo>
                    <a:pt x="223" y="94"/>
                  </a:lnTo>
                  <a:lnTo>
                    <a:pt x="224" y="94"/>
                  </a:lnTo>
                  <a:lnTo>
                    <a:pt x="224" y="93"/>
                  </a:lnTo>
                  <a:lnTo>
                    <a:pt x="224" y="100"/>
                  </a:lnTo>
                  <a:lnTo>
                    <a:pt x="224" y="103"/>
                  </a:lnTo>
                  <a:lnTo>
                    <a:pt x="224" y="109"/>
                  </a:lnTo>
                  <a:lnTo>
                    <a:pt x="224" y="110"/>
                  </a:lnTo>
                  <a:lnTo>
                    <a:pt x="224" y="112"/>
                  </a:lnTo>
                  <a:lnTo>
                    <a:pt x="224" y="114"/>
                  </a:lnTo>
                  <a:lnTo>
                    <a:pt x="224" y="115"/>
                  </a:lnTo>
                  <a:lnTo>
                    <a:pt x="224" y="120"/>
                  </a:lnTo>
                  <a:lnTo>
                    <a:pt x="224" y="135"/>
                  </a:lnTo>
                  <a:lnTo>
                    <a:pt x="224" y="136"/>
                  </a:lnTo>
                  <a:lnTo>
                    <a:pt x="224" y="137"/>
                  </a:lnTo>
                  <a:lnTo>
                    <a:pt x="223" y="139"/>
                  </a:lnTo>
                  <a:lnTo>
                    <a:pt x="224" y="139"/>
                  </a:lnTo>
                  <a:lnTo>
                    <a:pt x="223" y="140"/>
                  </a:lnTo>
                  <a:lnTo>
                    <a:pt x="224" y="140"/>
                  </a:lnTo>
                  <a:lnTo>
                    <a:pt x="223" y="140"/>
                  </a:lnTo>
                  <a:lnTo>
                    <a:pt x="223" y="150"/>
                  </a:lnTo>
                  <a:lnTo>
                    <a:pt x="223" y="153"/>
                  </a:lnTo>
                  <a:lnTo>
                    <a:pt x="223" y="163"/>
                  </a:lnTo>
                  <a:lnTo>
                    <a:pt x="223" y="170"/>
                  </a:lnTo>
                  <a:lnTo>
                    <a:pt x="218" y="170"/>
                  </a:lnTo>
                  <a:lnTo>
                    <a:pt x="218" y="171"/>
                  </a:lnTo>
                  <a:lnTo>
                    <a:pt x="218" y="172"/>
                  </a:lnTo>
                  <a:lnTo>
                    <a:pt x="218" y="173"/>
                  </a:lnTo>
                  <a:lnTo>
                    <a:pt x="218" y="175"/>
                  </a:lnTo>
                  <a:lnTo>
                    <a:pt x="223" y="175"/>
                  </a:lnTo>
                  <a:lnTo>
                    <a:pt x="223" y="187"/>
                  </a:lnTo>
                  <a:lnTo>
                    <a:pt x="222" y="187"/>
                  </a:lnTo>
                  <a:lnTo>
                    <a:pt x="215" y="187"/>
                  </a:lnTo>
                  <a:lnTo>
                    <a:pt x="212" y="187"/>
                  </a:lnTo>
                  <a:lnTo>
                    <a:pt x="196" y="187"/>
                  </a:lnTo>
                  <a:lnTo>
                    <a:pt x="195" y="187"/>
                  </a:lnTo>
                  <a:lnTo>
                    <a:pt x="194" y="187"/>
                  </a:lnTo>
                  <a:lnTo>
                    <a:pt x="193" y="187"/>
                  </a:lnTo>
                  <a:lnTo>
                    <a:pt x="192" y="187"/>
                  </a:lnTo>
                  <a:lnTo>
                    <a:pt x="189" y="187"/>
                  </a:lnTo>
                  <a:lnTo>
                    <a:pt x="188" y="187"/>
                  </a:lnTo>
                  <a:lnTo>
                    <a:pt x="184" y="187"/>
                  </a:lnTo>
                  <a:lnTo>
                    <a:pt x="183" y="187"/>
                  </a:lnTo>
                  <a:lnTo>
                    <a:pt x="173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63" y="187"/>
                  </a:lnTo>
                  <a:lnTo>
                    <a:pt x="153" y="187"/>
                  </a:lnTo>
                  <a:lnTo>
                    <a:pt x="133" y="187"/>
                  </a:lnTo>
                  <a:lnTo>
                    <a:pt x="132" y="187"/>
                  </a:lnTo>
                  <a:lnTo>
                    <a:pt x="131" y="187"/>
                  </a:lnTo>
                  <a:lnTo>
                    <a:pt x="119" y="186"/>
                  </a:lnTo>
                  <a:lnTo>
                    <a:pt x="101" y="186"/>
                  </a:lnTo>
                  <a:lnTo>
                    <a:pt x="89" y="186"/>
                  </a:lnTo>
                  <a:lnTo>
                    <a:pt x="77" y="186"/>
                  </a:lnTo>
                  <a:lnTo>
                    <a:pt x="59" y="186"/>
                  </a:lnTo>
                  <a:lnTo>
                    <a:pt x="45" y="186"/>
                  </a:lnTo>
                  <a:lnTo>
                    <a:pt x="42" y="186"/>
                  </a:lnTo>
                  <a:lnTo>
                    <a:pt x="41" y="186"/>
                  </a:lnTo>
                  <a:lnTo>
                    <a:pt x="40" y="186"/>
                  </a:lnTo>
                  <a:lnTo>
                    <a:pt x="36" y="186"/>
                  </a:lnTo>
                  <a:lnTo>
                    <a:pt x="22" y="186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4" y="186"/>
                  </a:lnTo>
                  <a:lnTo>
                    <a:pt x="3" y="186"/>
                  </a:lnTo>
                  <a:lnTo>
                    <a:pt x="1" y="186"/>
                  </a:lnTo>
                  <a:lnTo>
                    <a:pt x="0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4"/>
                  </a:lnTo>
                  <a:lnTo>
                    <a:pt x="2" y="183"/>
                  </a:lnTo>
                  <a:lnTo>
                    <a:pt x="3" y="182"/>
                  </a:lnTo>
                  <a:lnTo>
                    <a:pt x="3" y="181"/>
                  </a:lnTo>
                  <a:lnTo>
                    <a:pt x="2" y="181"/>
                  </a:lnTo>
                  <a:lnTo>
                    <a:pt x="2" y="180"/>
                  </a:lnTo>
                  <a:lnTo>
                    <a:pt x="2" y="179"/>
                  </a:lnTo>
                  <a:lnTo>
                    <a:pt x="2" y="178"/>
                  </a:lnTo>
                  <a:lnTo>
                    <a:pt x="2" y="177"/>
                  </a:lnTo>
                  <a:lnTo>
                    <a:pt x="1" y="176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1" y="172"/>
                  </a:lnTo>
                  <a:lnTo>
                    <a:pt x="1" y="171"/>
                  </a:lnTo>
                  <a:lnTo>
                    <a:pt x="2" y="171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4" y="169"/>
                  </a:lnTo>
                  <a:lnTo>
                    <a:pt x="4" y="168"/>
                  </a:lnTo>
                  <a:lnTo>
                    <a:pt x="4" y="167"/>
                  </a:lnTo>
                  <a:lnTo>
                    <a:pt x="4" y="166"/>
                  </a:lnTo>
                  <a:lnTo>
                    <a:pt x="3" y="165"/>
                  </a:lnTo>
                  <a:lnTo>
                    <a:pt x="2" y="164"/>
                  </a:lnTo>
                  <a:lnTo>
                    <a:pt x="1" y="164"/>
                  </a:lnTo>
                  <a:lnTo>
                    <a:pt x="2" y="163"/>
                  </a:lnTo>
                  <a:lnTo>
                    <a:pt x="4" y="162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6" y="159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8" y="157"/>
                  </a:lnTo>
                  <a:lnTo>
                    <a:pt x="9" y="157"/>
                  </a:lnTo>
                  <a:lnTo>
                    <a:pt x="9" y="156"/>
                  </a:lnTo>
                  <a:lnTo>
                    <a:pt x="10" y="156"/>
                  </a:lnTo>
                  <a:lnTo>
                    <a:pt x="10" y="155"/>
                  </a:lnTo>
                  <a:lnTo>
                    <a:pt x="11" y="155"/>
                  </a:lnTo>
                  <a:lnTo>
                    <a:pt x="11" y="156"/>
                  </a:lnTo>
                  <a:lnTo>
                    <a:pt x="12" y="156"/>
                  </a:lnTo>
                  <a:lnTo>
                    <a:pt x="13" y="155"/>
                  </a:lnTo>
                  <a:lnTo>
                    <a:pt x="13" y="154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4" y="152"/>
                  </a:lnTo>
                  <a:lnTo>
                    <a:pt x="14" y="151"/>
                  </a:lnTo>
                  <a:lnTo>
                    <a:pt x="14" y="150"/>
                  </a:lnTo>
                  <a:lnTo>
                    <a:pt x="13" y="149"/>
                  </a:lnTo>
                  <a:lnTo>
                    <a:pt x="12" y="148"/>
                  </a:lnTo>
                  <a:lnTo>
                    <a:pt x="12" y="147"/>
                  </a:lnTo>
                  <a:lnTo>
                    <a:pt x="12" y="146"/>
                  </a:lnTo>
                  <a:lnTo>
                    <a:pt x="13" y="146"/>
                  </a:lnTo>
                  <a:lnTo>
                    <a:pt x="14" y="146"/>
                  </a:lnTo>
                  <a:lnTo>
                    <a:pt x="15" y="145"/>
                  </a:lnTo>
                  <a:lnTo>
                    <a:pt x="16" y="144"/>
                  </a:lnTo>
                  <a:lnTo>
                    <a:pt x="17" y="144"/>
                  </a:lnTo>
                  <a:lnTo>
                    <a:pt x="18" y="144"/>
                  </a:lnTo>
                  <a:lnTo>
                    <a:pt x="19" y="144"/>
                  </a:lnTo>
                  <a:lnTo>
                    <a:pt x="19" y="143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7" y="142"/>
                  </a:lnTo>
                  <a:lnTo>
                    <a:pt x="18" y="141"/>
                  </a:lnTo>
                  <a:lnTo>
                    <a:pt x="19" y="141"/>
                  </a:lnTo>
                  <a:lnTo>
                    <a:pt x="20" y="141"/>
                  </a:lnTo>
                  <a:lnTo>
                    <a:pt x="20" y="142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3" y="142"/>
                  </a:lnTo>
                  <a:lnTo>
                    <a:pt x="24" y="141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6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7" y="135"/>
                  </a:lnTo>
                  <a:lnTo>
                    <a:pt x="28" y="135"/>
                  </a:lnTo>
                  <a:lnTo>
                    <a:pt x="29" y="135"/>
                  </a:lnTo>
                  <a:lnTo>
                    <a:pt x="30" y="134"/>
                  </a:lnTo>
                  <a:lnTo>
                    <a:pt x="31" y="134"/>
                  </a:lnTo>
                  <a:lnTo>
                    <a:pt x="32" y="134"/>
                  </a:lnTo>
                  <a:lnTo>
                    <a:pt x="32" y="133"/>
                  </a:lnTo>
                  <a:lnTo>
                    <a:pt x="33" y="132"/>
                  </a:lnTo>
                  <a:lnTo>
                    <a:pt x="34" y="131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7" y="130"/>
                  </a:lnTo>
                  <a:lnTo>
                    <a:pt x="37" y="130"/>
                  </a:lnTo>
                  <a:lnTo>
                    <a:pt x="37" y="129"/>
                  </a:lnTo>
                  <a:lnTo>
                    <a:pt x="38" y="129"/>
                  </a:lnTo>
                  <a:lnTo>
                    <a:pt x="38" y="128"/>
                  </a:lnTo>
                  <a:lnTo>
                    <a:pt x="39" y="128"/>
                  </a:lnTo>
                  <a:lnTo>
                    <a:pt x="39" y="127"/>
                  </a:lnTo>
                  <a:lnTo>
                    <a:pt x="39" y="126"/>
                  </a:lnTo>
                  <a:lnTo>
                    <a:pt x="40" y="126"/>
                  </a:lnTo>
                  <a:lnTo>
                    <a:pt x="40" y="127"/>
                  </a:lnTo>
                  <a:lnTo>
                    <a:pt x="41" y="128"/>
                  </a:lnTo>
                  <a:lnTo>
                    <a:pt x="41" y="129"/>
                  </a:lnTo>
                  <a:lnTo>
                    <a:pt x="40" y="129"/>
                  </a:lnTo>
                  <a:lnTo>
                    <a:pt x="40" y="130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9" y="132"/>
                  </a:lnTo>
                  <a:lnTo>
                    <a:pt x="40" y="132"/>
                  </a:lnTo>
                  <a:lnTo>
                    <a:pt x="41" y="132"/>
                  </a:lnTo>
                  <a:lnTo>
                    <a:pt x="42" y="132"/>
                  </a:lnTo>
                  <a:lnTo>
                    <a:pt x="42" y="131"/>
                  </a:lnTo>
                  <a:lnTo>
                    <a:pt x="43" y="131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6" y="126"/>
                  </a:lnTo>
                  <a:lnTo>
                    <a:pt x="46" y="125"/>
                  </a:lnTo>
                  <a:lnTo>
                    <a:pt x="47" y="125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5" y="121"/>
                  </a:lnTo>
                  <a:lnTo>
                    <a:pt x="45" y="120"/>
                  </a:lnTo>
                  <a:lnTo>
                    <a:pt x="44" y="120"/>
                  </a:lnTo>
                  <a:lnTo>
                    <a:pt x="45" y="119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6" y="114"/>
                  </a:lnTo>
                  <a:lnTo>
                    <a:pt x="47" y="114"/>
                  </a:lnTo>
                  <a:lnTo>
                    <a:pt x="48" y="113"/>
                  </a:lnTo>
                  <a:lnTo>
                    <a:pt x="49" y="112"/>
                  </a:lnTo>
                  <a:lnTo>
                    <a:pt x="50" y="112"/>
                  </a:lnTo>
                  <a:lnTo>
                    <a:pt x="51" y="112"/>
                  </a:lnTo>
                  <a:lnTo>
                    <a:pt x="51" y="111"/>
                  </a:lnTo>
                  <a:lnTo>
                    <a:pt x="51" y="110"/>
                  </a:lnTo>
                  <a:lnTo>
                    <a:pt x="51" y="109"/>
                  </a:lnTo>
                  <a:lnTo>
                    <a:pt x="52" y="109"/>
                  </a:lnTo>
                  <a:lnTo>
                    <a:pt x="53" y="109"/>
                  </a:lnTo>
                  <a:lnTo>
                    <a:pt x="54" y="107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7" y="107"/>
                  </a:lnTo>
                  <a:lnTo>
                    <a:pt x="57" y="106"/>
                  </a:lnTo>
                  <a:lnTo>
                    <a:pt x="58" y="105"/>
                  </a:lnTo>
                  <a:lnTo>
                    <a:pt x="59" y="105"/>
                  </a:lnTo>
                  <a:lnTo>
                    <a:pt x="60" y="104"/>
                  </a:lnTo>
                  <a:lnTo>
                    <a:pt x="61" y="105"/>
                  </a:lnTo>
                  <a:lnTo>
                    <a:pt x="62" y="105"/>
                  </a:lnTo>
                  <a:lnTo>
                    <a:pt x="63" y="104"/>
                  </a:lnTo>
                  <a:lnTo>
                    <a:pt x="64" y="104"/>
                  </a:lnTo>
                  <a:lnTo>
                    <a:pt x="64" y="103"/>
                  </a:lnTo>
                  <a:lnTo>
                    <a:pt x="65" y="102"/>
                  </a:lnTo>
                  <a:lnTo>
                    <a:pt x="65" y="100"/>
                  </a:lnTo>
                  <a:lnTo>
                    <a:pt x="66" y="99"/>
                  </a:lnTo>
                  <a:lnTo>
                    <a:pt x="67" y="98"/>
                  </a:lnTo>
                  <a:lnTo>
                    <a:pt x="67" y="97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70" y="91"/>
                  </a:lnTo>
                  <a:lnTo>
                    <a:pt x="70" y="90"/>
                  </a:lnTo>
                  <a:lnTo>
                    <a:pt x="71" y="90"/>
                  </a:lnTo>
                  <a:lnTo>
                    <a:pt x="72" y="90"/>
                  </a:lnTo>
                  <a:lnTo>
                    <a:pt x="72" y="89"/>
                  </a:lnTo>
                  <a:lnTo>
                    <a:pt x="73" y="88"/>
                  </a:lnTo>
                  <a:lnTo>
                    <a:pt x="74" y="87"/>
                  </a:lnTo>
                  <a:lnTo>
                    <a:pt x="74" y="86"/>
                  </a:lnTo>
                  <a:lnTo>
                    <a:pt x="75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5" y="81"/>
                  </a:lnTo>
                  <a:lnTo>
                    <a:pt x="76" y="81"/>
                  </a:lnTo>
                  <a:lnTo>
                    <a:pt x="76" y="80"/>
                  </a:lnTo>
                  <a:lnTo>
                    <a:pt x="77" y="80"/>
                  </a:lnTo>
                  <a:lnTo>
                    <a:pt x="77" y="79"/>
                  </a:lnTo>
                  <a:lnTo>
                    <a:pt x="77" y="78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7" y="76"/>
                  </a:lnTo>
                  <a:lnTo>
                    <a:pt x="77" y="75"/>
                  </a:lnTo>
                  <a:lnTo>
                    <a:pt x="77" y="74"/>
                  </a:lnTo>
                  <a:lnTo>
                    <a:pt x="77" y="73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5" y="71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7" y="70"/>
                  </a:lnTo>
                  <a:lnTo>
                    <a:pt x="78" y="69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2" y="66"/>
                  </a:lnTo>
                  <a:lnTo>
                    <a:pt x="82" y="67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84" y="68"/>
                  </a:lnTo>
                  <a:lnTo>
                    <a:pt x="85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6" y="66"/>
                  </a:lnTo>
                  <a:lnTo>
                    <a:pt x="87" y="66"/>
                  </a:lnTo>
                  <a:lnTo>
                    <a:pt x="87" y="65"/>
                  </a:lnTo>
                  <a:lnTo>
                    <a:pt x="87" y="63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2" y="62"/>
                  </a:lnTo>
                  <a:lnTo>
                    <a:pt x="93" y="61"/>
                  </a:lnTo>
                  <a:lnTo>
                    <a:pt x="94" y="61"/>
                  </a:lnTo>
                  <a:lnTo>
                    <a:pt x="95" y="61"/>
                  </a:lnTo>
                  <a:lnTo>
                    <a:pt x="96" y="61"/>
                  </a:lnTo>
                  <a:lnTo>
                    <a:pt x="97" y="61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9" y="59"/>
                  </a:lnTo>
                  <a:lnTo>
                    <a:pt x="99" y="60"/>
                  </a:lnTo>
                  <a:lnTo>
                    <a:pt x="100" y="60"/>
                  </a:lnTo>
                  <a:lnTo>
                    <a:pt x="101" y="60"/>
                  </a:lnTo>
                  <a:lnTo>
                    <a:pt x="101" y="59"/>
                  </a:lnTo>
                  <a:lnTo>
                    <a:pt x="102" y="59"/>
                  </a:lnTo>
                  <a:lnTo>
                    <a:pt x="102" y="58"/>
                  </a:lnTo>
                  <a:lnTo>
                    <a:pt x="102" y="59"/>
                  </a:lnTo>
                  <a:lnTo>
                    <a:pt x="103" y="59"/>
                  </a:lnTo>
                  <a:lnTo>
                    <a:pt x="104" y="59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06" y="57"/>
                  </a:lnTo>
                  <a:lnTo>
                    <a:pt x="106" y="56"/>
                  </a:lnTo>
                  <a:lnTo>
                    <a:pt x="105" y="55"/>
                  </a:lnTo>
                  <a:lnTo>
                    <a:pt x="106" y="55"/>
                  </a:lnTo>
                  <a:lnTo>
                    <a:pt x="106" y="54"/>
                  </a:lnTo>
                  <a:lnTo>
                    <a:pt x="107" y="53"/>
                  </a:lnTo>
                  <a:lnTo>
                    <a:pt x="108" y="53"/>
                  </a:lnTo>
                  <a:lnTo>
                    <a:pt x="109" y="54"/>
                  </a:lnTo>
                  <a:lnTo>
                    <a:pt x="110" y="54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3" y="55"/>
                  </a:lnTo>
                  <a:lnTo>
                    <a:pt x="113" y="56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7" y="54"/>
                  </a:lnTo>
                  <a:lnTo>
                    <a:pt x="117" y="53"/>
                  </a:lnTo>
                  <a:lnTo>
                    <a:pt x="118" y="52"/>
                  </a:lnTo>
                  <a:lnTo>
                    <a:pt x="118" y="53"/>
                  </a:lnTo>
                  <a:lnTo>
                    <a:pt x="118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0" y="54"/>
                  </a:lnTo>
                  <a:lnTo>
                    <a:pt x="121" y="53"/>
                  </a:lnTo>
                  <a:lnTo>
                    <a:pt x="122" y="53"/>
                  </a:lnTo>
                  <a:lnTo>
                    <a:pt x="122" y="52"/>
                  </a:lnTo>
                  <a:lnTo>
                    <a:pt x="122" y="51"/>
                  </a:lnTo>
                  <a:lnTo>
                    <a:pt x="123" y="51"/>
                  </a:lnTo>
                  <a:lnTo>
                    <a:pt x="123" y="50"/>
                  </a:lnTo>
                  <a:lnTo>
                    <a:pt x="124" y="50"/>
                  </a:lnTo>
                  <a:lnTo>
                    <a:pt x="124" y="49"/>
                  </a:lnTo>
                  <a:lnTo>
                    <a:pt x="125" y="48"/>
                  </a:lnTo>
                  <a:lnTo>
                    <a:pt x="125" y="46"/>
                  </a:lnTo>
                  <a:lnTo>
                    <a:pt x="125" y="45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9" y="45"/>
                  </a:lnTo>
                  <a:lnTo>
                    <a:pt x="130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5" y="44"/>
                  </a:lnTo>
                  <a:lnTo>
                    <a:pt x="135" y="45"/>
                  </a:lnTo>
                  <a:lnTo>
                    <a:pt x="136" y="45"/>
                  </a:lnTo>
                  <a:lnTo>
                    <a:pt x="136" y="46"/>
                  </a:lnTo>
                  <a:lnTo>
                    <a:pt x="136" y="45"/>
                  </a:lnTo>
                  <a:lnTo>
                    <a:pt x="137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7" y="43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38" y="40"/>
                  </a:lnTo>
                  <a:lnTo>
                    <a:pt x="137" y="40"/>
                  </a:lnTo>
                  <a:lnTo>
                    <a:pt x="137" y="39"/>
                  </a:lnTo>
                  <a:lnTo>
                    <a:pt x="137" y="38"/>
                  </a:lnTo>
                  <a:lnTo>
                    <a:pt x="137" y="37"/>
                  </a:lnTo>
                  <a:lnTo>
                    <a:pt x="137" y="36"/>
                  </a:lnTo>
                  <a:lnTo>
                    <a:pt x="136" y="36"/>
                  </a:lnTo>
                  <a:lnTo>
                    <a:pt x="136" y="35"/>
                  </a:lnTo>
                  <a:lnTo>
                    <a:pt x="136" y="34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8" y="29"/>
                  </a:lnTo>
                  <a:lnTo>
                    <a:pt x="138" y="28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9" y="26"/>
                  </a:lnTo>
                  <a:lnTo>
                    <a:pt x="140" y="26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2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5" y="25"/>
                  </a:lnTo>
                  <a:lnTo>
                    <a:pt x="145" y="26"/>
                  </a:lnTo>
                  <a:lnTo>
                    <a:pt x="144" y="26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7" y="26"/>
                  </a:lnTo>
                  <a:lnTo>
                    <a:pt x="147" y="25"/>
                  </a:lnTo>
                  <a:lnTo>
                    <a:pt x="147" y="24"/>
                  </a:lnTo>
                  <a:lnTo>
                    <a:pt x="148" y="23"/>
                  </a:lnTo>
                  <a:lnTo>
                    <a:pt x="147" y="23"/>
                  </a:lnTo>
                  <a:lnTo>
                    <a:pt x="147" y="22"/>
                  </a:lnTo>
                  <a:lnTo>
                    <a:pt x="147" y="21"/>
                  </a:lnTo>
                  <a:lnTo>
                    <a:pt x="146" y="21"/>
                  </a:lnTo>
                  <a:lnTo>
                    <a:pt x="146" y="20"/>
                  </a:lnTo>
                  <a:lnTo>
                    <a:pt x="146" y="19"/>
                  </a:lnTo>
                  <a:lnTo>
                    <a:pt x="146" y="18"/>
                  </a:lnTo>
                  <a:lnTo>
                    <a:pt x="147" y="18"/>
                  </a:lnTo>
                  <a:lnTo>
                    <a:pt x="148" y="17"/>
                  </a:lnTo>
                  <a:lnTo>
                    <a:pt x="150" y="17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55" y="15"/>
                  </a:lnTo>
                  <a:lnTo>
                    <a:pt x="156" y="15"/>
                  </a:lnTo>
                  <a:lnTo>
                    <a:pt x="157" y="16"/>
                  </a:lnTo>
                  <a:lnTo>
                    <a:pt x="158" y="16"/>
                  </a:lnTo>
                  <a:lnTo>
                    <a:pt x="158" y="15"/>
                  </a:lnTo>
                  <a:lnTo>
                    <a:pt x="159" y="14"/>
                  </a:lnTo>
                  <a:lnTo>
                    <a:pt x="159" y="12"/>
                  </a:lnTo>
                  <a:lnTo>
                    <a:pt x="159" y="10"/>
                  </a:lnTo>
                  <a:lnTo>
                    <a:pt x="160" y="9"/>
                  </a:lnTo>
                  <a:lnTo>
                    <a:pt x="160" y="8"/>
                  </a:lnTo>
                  <a:lnTo>
                    <a:pt x="161" y="8"/>
                  </a:lnTo>
                  <a:lnTo>
                    <a:pt x="162" y="7"/>
                  </a:lnTo>
                  <a:lnTo>
                    <a:pt x="162" y="6"/>
                  </a:lnTo>
                  <a:lnTo>
                    <a:pt x="162" y="5"/>
                  </a:lnTo>
                  <a:lnTo>
                    <a:pt x="162" y="4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3" y="2"/>
                  </a:lnTo>
                  <a:lnTo>
                    <a:pt x="164" y="1"/>
                  </a:lnTo>
                  <a:lnTo>
                    <a:pt x="167" y="1"/>
                  </a:lnTo>
                  <a:lnTo>
                    <a:pt x="169" y="1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80" y="1"/>
                  </a:lnTo>
                  <a:lnTo>
                    <a:pt x="198" y="1"/>
                  </a:lnTo>
                  <a:lnTo>
                    <a:pt x="203" y="1"/>
                  </a:lnTo>
                  <a:lnTo>
                    <a:pt x="210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24" y="0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21" name="Freeform 240">
              <a:extLst>
                <a:ext uri="{FF2B5EF4-FFF2-40B4-BE49-F238E27FC236}">
                  <a16:creationId xmlns:a16="http://schemas.microsoft.com/office/drawing/2014/main" id="{82401300-B018-492B-D15D-7D204BF01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3744913"/>
              <a:ext cx="266700" cy="430212"/>
            </a:xfrm>
            <a:custGeom>
              <a:avLst/>
              <a:gdLst>
                <a:gd name="T0" fmla="*/ 8 w 168"/>
                <a:gd name="T1" fmla="*/ 96 h 271"/>
                <a:gd name="T2" fmla="*/ 6 w 168"/>
                <a:gd name="T3" fmla="*/ 87 h 271"/>
                <a:gd name="T4" fmla="*/ 6 w 168"/>
                <a:gd name="T5" fmla="*/ 79 h 271"/>
                <a:gd name="T6" fmla="*/ 3 w 168"/>
                <a:gd name="T7" fmla="*/ 72 h 271"/>
                <a:gd name="T8" fmla="*/ 1 w 168"/>
                <a:gd name="T9" fmla="*/ 67 h 271"/>
                <a:gd name="T10" fmla="*/ 8 w 168"/>
                <a:gd name="T11" fmla="*/ 60 h 271"/>
                <a:gd name="T12" fmla="*/ 12 w 168"/>
                <a:gd name="T13" fmla="*/ 53 h 271"/>
                <a:gd name="T14" fmla="*/ 18 w 168"/>
                <a:gd name="T15" fmla="*/ 47 h 271"/>
                <a:gd name="T16" fmla="*/ 20 w 168"/>
                <a:gd name="T17" fmla="*/ 40 h 271"/>
                <a:gd name="T18" fmla="*/ 18 w 168"/>
                <a:gd name="T19" fmla="*/ 32 h 271"/>
                <a:gd name="T20" fmla="*/ 10 w 168"/>
                <a:gd name="T21" fmla="*/ 27 h 271"/>
                <a:gd name="T22" fmla="*/ 18 w 168"/>
                <a:gd name="T23" fmla="*/ 23 h 271"/>
                <a:gd name="T24" fmla="*/ 25 w 168"/>
                <a:gd name="T25" fmla="*/ 23 h 271"/>
                <a:gd name="T26" fmla="*/ 25 w 168"/>
                <a:gd name="T27" fmla="*/ 15 h 271"/>
                <a:gd name="T28" fmla="*/ 30 w 168"/>
                <a:gd name="T29" fmla="*/ 8 h 271"/>
                <a:gd name="T30" fmla="*/ 34 w 168"/>
                <a:gd name="T31" fmla="*/ 4 h 271"/>
                <a:gd name="T32" fmla="*/ 41 w 168"/>
                <a:gd name="T33" fmla="*/ 0 h 271"/>
                <a:gd name="T34" fmla="*/ 47 w 168"/>
                <a:gd name="T35" fmla="*/ 1 h 271"/>
                <a:gd name="T36" fmla="*/ 56 w 168"/>
                <a:gd name="T37" fmla="*/ 3 h 271"/>
                <a:gd name="T38" fmla="*/ 63 w 168"/>
                <a:gd name="T39" fmla="*/ 5 h 271"/>
                <a:gd name="T40" fmla="*/ 71 w 168"/>
                <a:gd name="T41" fmla="*/ 6 h 271"/>
                <a:gd name="T42" fmla="*/ 77 w 168"/>
                <a:gd name="T43" fmla="*/ 7 h 271"/>
                <a:gd name="T44" fmla="*/ 82 w 168"/>
                <a:gd name="T45" fmla="*/ 14 h 271"/>
                <a:gd name="T46" fmla="*/ 86 w 168"/>
                <a:gd name="T47" fmla="*/ 14 h 271"/>
                <a:gd name="T48" fmla="*/ 89 w 168"/>
                <a:gd name="T49" fmla="*/ 20 h 271"/>
                <a:gd name="T50" fmla="*/ 96 w 168"/>
                <a:gd name="T51" fmla="*/ 21 h 271"/>
                <a:gd name="T52" fmla="*/ 103 w 168"/>
                <a:gd name="T53" fmla="*/ 24 h 271"/>
                <a:gd name="T54" fmla="*/ 103 w 168"/>
                <a:gd name="T55" fmla="*/ 53 h 271"/>
                <a:gd name="T56" fmla="*/ 103 w 168"/>
                <a:gd name="T57" fmla="*/ 69 h 271"/>
                <a:gd name="T58" fmla="*/ 104 w 168"/>
                <a:gd name="T59" fmla="*/ 92 h 271"/>
                <a:gd name="T60" fmla="*/ 103 w 168"/>
                <a:gd name="T61" fmla="*/ 115 h 271"/>
                <a:gd name="T62" fmla="*/ 124 w 168"/>
                <a:gd name="T63" fmla="*/ 116 h 271"/>
                <a:gd name="T64" fmla="*/ 142 w 168"/>
                <a:gd name="T65" fmla="*/ 118 h 271"/>
                <a:gd name="T66" fmla="*/ 145 w 168"/>
                <a:gd name="T67" fmla="*/ 122 h 271"/>
                <a:gd name="T68" fmla="*/ 149 w 168"/>
                <a:gd name="T69" fmla="*/ 127 h 271"/>
                <a:gd name="T70" fmla="*/ 154 w 168"/>
                <a:gd name="T71" fmla="*/ 127 h 271"/>
                <a:gd name="T72" fmla="*/ 158 w 168"/>
                <a:gd name="T73" fmla="*/ 130 h 271"/>
                <a:gd name="T74" fmla="*/ 157 w 168"/>
                <a:gd name="T75" fmla="*/ 138 h 271"/>
                <a:gd name="T76" fmla="*/ 160 w 168"/>
                <a:gd name="T77" fmla="*/ 144 h 271"/>
                <a:gd name="T78" fmla="*/ 167 w 168"/>
                <a:gd name="T79" fmla="*/ 143 h 271"/>
                <a:gd name="T80" fmla="*/ 168 w 168"/>
                <a:gd name="T81" fmla="*/ 167 h 271"/>
                <a:gd name="T82" fmla="*/ 163 w 168"/>
                <a:gd name="T83" fmla="*/ 187 h 271"/>
                <a:gd name="T84" fmla="*/ 160 w 168"/>
                <a:gd name="T85" fmla="*/ 192 h 271"/>
                <a:gd name="T86" fmla="*/ 167 w 168"/>
                <a:gd name="T87" fmla="*/ 217 h 271"/>
                <a:gd name="T88" fmla="*/ 166 w 168"/>
                <a:gd name="T89" fmla="*/ 243 h 271"/>
                <a:gd name="T90" fmla="*/ 153 w 168"/>
                <a:gd name="T91" fmla="*/ 265 h 271"/>
                <a:gd name="T92" fmla="*/ 139 w 168"/>
                <a:gd name="T93" fmla="*/ 271 h 271"/>
                <a:gd name="T94" fmla="*/ 113 w 168"/>
                <a:gd name="T95" fmla="*/ 265 h 271"/>
                <a:gd name="T96" fmla="*/ 85 w 168"/>
                <a:gd name="T97" fmla="*/ 264 h 271"/>
                <a:gd name="T98" fmla="*/ 53 w 168"/>
                <a:gd name="T99" fmla="*/ 264 h 271"/>
                <a:gd name="T100" fmla="*/ 15 w 168"/>
                <a:gd name="T101" fmla="*/ 257 h 271"/>
                <a:gd name="T102" fmla="*/ 15 w 168"/>
                <a:gd name="T103" fmla="*/ 231 h 271"/>
                <a:gd name="T104" fmla="*/ 16 w 168"/>
                <a:gd name="T105" fmla="*/ 205 h 271"/>
                <a:gd name="T106" fmla="*/ 16 w 168"/>
                <a:gd name="T107" fmla="*/ 179 h 271"/>
                <a:gd name="T108" fmla="*/ 19 w 168"/>
                <a:gd name="T109" fmla="*/ 152 h 271"/>
                <a:gd name="T110" fmla="*/ 16 w 168"/>
                <a:gd name="T111" fmla="*/ 139 h 271"/>
                <a:gd name="T112" fmla="*/ 16 w 168"/>
                <a:gd name="T113" fmla="*/ 119 h 271"/>
                <a:gd name="T114" fmla="*/ 12 w 168"/>
                <a:gd name="T115" fmla="*/ 11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271">
                  <a:moveTo>
                    <a:pt x="6" y="102"/>
                  </a:moveTo>
                  <a:lnTo>
                    <a:pt x="7" y="102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8" y="99"/>
                  </a:lnTo>
                  <a:lnTo>
                    <a:pt x="8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8" y="94"/>
                  </a:lnTo>
                  <a:lnTo>
                    <a:pt x="7" y="93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6" y="86"/>
                  </a:lnTo>
                  <a:lnTo>
                    <a:pt x="5" y="86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6" y="80"/>
                  </a:lnTo>
                  <a:lnTo>
                    <a:pt x="6" y="79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4" y="77"/>
                  </a:lnTo>
                  <a:lnTo>
                    <a:pt x="4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2" y="70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2" y="66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2" y="50"/>
                  </a:lnTo>
                  <a:lnTo>
                    <a:pt x="13" y="49"/>
                  </a:lnTo>
                  <a:lnTo>
                    <a:pt x="14" y="48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20" y="44"/>
                  </a:lnTo>
                  <a:lnTo>
                    <a:pt x="20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4" y="19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0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2" y="6"/>
                  </a:lnTo>
                  <a:lnTo>
                    <a:pt x="73" y="6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6" y="6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7" y="6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5"/>
                  </a:lnTo>
                  <a:lnTo>
                    <a:pt x="78" y="15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2" y="14"/>
                  </a:lnTo>
                  <a:lnTo>
                    <a:pt x="82" y="13"/>
                  </a:lnTo>
                  <a:lnTo>
                    <a:pt x="82" y="10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3" y="12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5" y="14"/>
                  </a:lnTo>
                  <a:lnTo>
                    <a:pt x="86" y="14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0" y="21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2" y="20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5" y="20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100" y="23"/>
                  </a:lnTo>
                  <a:lnTo>
                    <a:pt x="101" y="23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3" y="31"/>
                  </a:lnTo>
                  <a:lnTo>
                    <a:pt x="102" y="38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3" y="45"/>
                  </a:lnTo>
                  <a:lnTo>
                    <a:pt x="103" y="46"/>
                  </a:lnTo>
                  <a:lnTo>
                    <a:pt x="103" y="50"/>
                  </a:lnTo>
                  <a:lnTo>
                    <a:pt x="103" y="51"/>
                  </a:lnTo>
                  <a:lnTo>
                    <a:pt x="103" y="53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3" y="61"/>
                  </a:lnTo>
                  <a:lnTo>
                    <a:pt x="103" y="62"/>
                  </a:lnTo>
                  <a:lnTo>
                    <a:pt x="103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3" y="68"/>
                  </a:lnTo>
                  <a:lnTo>
                    <a:pt x="103" y="69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3" y="75"/>
                  </a:lnTo>
                  <a:lnTo>
                    <a:pt x="103" y="81"/>
                  </a:lnTo>
                  <a:lnTo>
                    <a:pt x="103" y="82"/>
                  </a:lnTo>
                  <a:lnTo>
                    <a:pt x="104" y="86"/>
                  </a:lnTo>
                  <a:lnTo>
                    <a:pt x="103" y="87"/>
                  </a:lnTo>
                  <a:lnTo>
                    <a:pt x="103" y="90"/>
                  </a:lnTo>
                  <a:lnTo>
                    <a:pt x="104" y="92"/>
                  </a:lnTo>
                  <a:lnTo>
                    <a:pt x="104" y="94"/>
                  </a:lnTo>
                  <a:lnTo>
                    <a:pt x="103" y="94"/>
                  </a:lnTo>
                  <a:lnTo>
                    <a:pt x="104" y="95"/>
                  </a:lnTo>
                  <a:lnTo>
                    <a:pt x="104" y="100"/>
                  </a:lnTo>
                  <a:lnTo>
                    <a:pt x="103" y="106"/>
                  </a:lnTo>
                  <a:lnTo>
                    <a:pt x="103" y="109"/>
                  </a:lnTo>
                  <a:lnTo>
                    <a:pt x="103" y="112"/>
                  </a:lnTo>
                  <a:lnTo>
                    <a:pt x="103" y="114"/>
                  </a:lnTo>
                  <a:lnTo>
                    <a:pt x="103" y="115"/>
                  </a:lnTo>
                  <a:lnTo>
                    <a:pt x="104" y="115"/>
                  </a:lnTo>
                  <a:lnTo>
                    <a:pt x="108" y="116"/>
                  </a:lnTo>
                  <a:lnTo>
                    <a:pt x="110" y="116"/>
                  </a:lnTo>
                  <a:lnTo>
                    <a:pt x="111" y="116"/>
                  </a:lnTo>
                  <a:lnTo>
                    <a:pt x="112" y="116"/>
                  </a:lnTo>
                  <a:lnTo>
                    <a:pt x="113" y="116"/>
                  </a:lnTo>
                  <a:lnTo>
                    <a:pt x="114" y="116"/>
                  </a:lnTo>
                  <a:lnTo>
                    <a:pt x="117" y="116"/>
                  </a:lnTo>
                  <a:lnTo>
                    <a:pt x="124" y="116"/>
                  </a:lnTo>
                  <a:lnTo>
                    <a:pt x="126" y="116"/>
                  </a:lnTo>
                  <a:lnTo>
                    <a:pt x="130" y="116"/>
                  </a:lnTo>
                  <a:lnTo>
                    <a:pt x="132" y="116"/>
                  </a:lnTo>
                  <a:lnTo>
                    <a:pt x="138" y="116"/>
                  </a:lnTo>
                  <a:lnTo>
                    <a:pt x="138" y="117"/>
                  </a:lnTo>
                  <a:lnTo>
                    <a:pt x="139" y="117"/>
                  </a:lnTo>
                  <a:lnTo>
                    <a:pt x="140" y="117"/>
                  </a:lnTo>
                  <a:lnTo>
                    <a:pt x="141" y="117"/>
                  </a:lnTo>
                  <a:lnTo>
                    <a:pt x="142" y="118"/>
                  </a:lnTo>
                  <a:lnTo>
                    <a:pt x="143" y="117"/>
                  </a:lnTo>
                  <a:lnTo>
                    <a:pt x="143" y="118"/>
                  </a:lnTo>
                  <a:lnTo>
                    <a:pt x="144" y="118"/>
                  </a:lnTo>
                  <a:lnTo>
                    <a:pt x="143" y="118"/>
                  </a:lnTo>
                  <a:lnTo>
                    <a:pt x="143" y="119"/>
                  </a:lnTo>
                  <a:lnTo>
                    <a:pt x="144" y="119"/>
                  </a:lnTo>
                  <a:lnTo>
                    <a:pt x="144" y="120"/>
                  </a:lnTo>
                  <a:lnTo>
                    <a:pt x="144" y="121"/>
                  </a:lnTo>
                  <a:lnTo>
                    <a:pt x="145" y="122"/>
                  </a:lnTo>
                  <a:lnTo>
                    <a:pt x="145" y="123"/>
                  </a:lnTo>
                  <a:lnTo>
                    <a:pt x="145" y="124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7" y="126"/>
                  </a:lnTo>
                  <a:lnTo>
                    <a:pt x="147" y="125"/>
                  </a:lnTo>
                  <a:lnTo>
                    <a:pt x="148" y="125"/>
                  </a:lnTo>
                  <a:lnTo>
                    <a:pt x="149" y="126"/>
                  </a:lnTo>
                  <a:lnTo>
                    <a:pt x="149" y="127"/>
                  </a:lnTo>
                  <a:lnTo>
                    <a:pt x="150" y="128"/>
                  </a:lnTo>
                  <a:lnTo>
                    <a:pt x="151" y="128"/>
                  </a:lnTo>
                  <a:lnTo>
                    <a:pt x="151" y="129"/>
                  </a:lnTo>
                  <a:lnTo>
                    <a:pt x="152" y="128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153" y="128"/>
                  </a:lnTo>
                  <a:lnTo>
                    <a:pt x="153" y="127"/>
                  </a:lnTo>
                  <a:lnTo>
                    <a:pt x="154" y="127"/>
                  </a:lnTo>
                  <a:lnTo>
                    <a:pt x="155" y="127"/>
                  </a:lnTo>
                  <a:lnTo>
                    <a:pt x="156" y="127"/>
                  </a:lnTo>
                  <a:lnTo>
                    <a:pt x="156" y="128"/>
                  </a:lnTo>
                  <a:lnTo>
                    <a:pt x="156" y="129"/>
                  </a:lnTo>
                  <a:lnTo>
                    <a:pt x="157" y="129"/>
                  </a:lnTo>
                  <a:lnTo>
                    <a:pt x="157" y="130"/>
                  </a:lnTo>
                  <a:lnTo>
                    <a:pt x="158" y="130"/>
                  </a:lnTo>
                  <a:lnTo>
                    <a:pt x="159" y="130"/>
                  </a:lnTo>
                  <a:lnTo>
                    <a:pt x="158" y="130"/>
                  </a:lnTo>
                  <a:lnTo>
                    <a:pt x="159" y="131"/>
                  </a:lnTo>
                  <a:lnTo>
                    <a:pt x="159" y="132"/>
                  </a:lnTo>
                  <a:lnTo>
                    <a:pt x="159" y="133"/>
                  </a:lnTo>
                  <a:lnTo>
                    <a:pt x="159" y="134"/>
                  </a:lnTo>
                  <a:lnTo>
                    <a:pt x="159" y="135"/>
                  </a:lnTo>
                  <a:lnTo>
                    <a:pt x="158" y="136"/>
                  </a:lnTo>
                  <a:lnTo>
                    <a:pt x="158" y="137"/>
                  </a:lnTo>
                  <a:lnTo>
                    <a:pt x="157" y="137"/>
                  </a:lnTo>
                  <a:lnTo>
                    <a:pt x="157" y="138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8" y="141"/>
                  </a:lnTo>
                  <a:lnTo>
                    <a:pt x="158" y="142"/>
                  </a:lnTo>
                  <a:lnTo>
                    <a:pt x="158" y="143"/>
                  </a:lnTo>
                  <a:lnTo>
                    <a:pt x="159" y="143"/>
                  </a:lnTo>
                  <a:lnTo>
                    <a:pt x="159" y="144"/>
                  </a:lnTo>
                  <a:lnTo>
                    <a:pt x="160" y="144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2" y="145"/>
                  </a:lnTo>
                  <a:lnTo>
                    <a:pt x="163" y="145"/>
                  </a:lnTo>
                  <a:lnTo>
                    <a:pt x="163" y="144"/>
                  </a:lnTo>
                  <a:lnTo>
                    <a:pt x="164" y="143"/>
                  </a:lnTo>
                  <a:lnTo>
                    <a:pt x="165" y="143"/>
                  </a:lnTo>
                  <a:lnTo>
                    <a:pt x="166" y="143"/>
                  </a:lnTo>
                  <a:lnTo>
                    <a:pt x="167" y="143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6"/>
                  </a:lnTo>
                  <a:lnTo>
                    <a:pt x="168" y="147"/>
                  </a:lnTo>
                  <a:lnTo>
                    <a:pt x="168" y="150"/>
                  </a:lnTo>
                  <a:lnTo>
                    <a:pt x="168" y="155"/>
                  </a:lnTo>
                  <a:lnTo>
                    <a:pt x="168" y="159"/>
                  </a:lnTo>
                  <a:lnTo>
                    <a:pt x="168" y="160"/>
                  </a:lnTo>
                  <a:lnTo>
                    <a:pt x="168" y="167"/>
                  </a:lnTo>
                  <a:lnTo>
                    <a:pt x="167" y="170"/>
                  </a:lnTo>
                  <a:lnTo>
                    <a:pt x="167" y="175"/>
                  </a:lnTo>
                  <a:lnTo>
                    <a:pt x="167" y="177"/>
                  </a:lnTo>
                  <a:lnTo>
                    <a:pt x="167" y="179"/>
                  </a:lnTo>
                  <a:lnTo>
                    <a:pt x="167" y="180"/>
                  </a:lnTo>
                  <a:lnTo>
                    <a:pt x="167" y="184"/>
                  </a:lnTo>
                  <a:lnTo>
                    <a:pt x="167" y="187"/>
                  </a:lnTo>
                  <a:lnTo>
                    <a:pt x="164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1" y="186"/>
                  </a:lnTo>
                  <a:lnTo>
                    <a:pt x="160" y="187"/>
                  </a:lnTo>
                  <a:lnTo>
                    <a:pt x="160" y="187"/>
                  </a:lnTo>
                  <a:lnTo>
                    <a:pt x="160" y="188"/>
                  </a:lnTo>
                  <a:lnTo>
                    <a:pt x="160" y="189"/>
                  </a:lnTo>
                  <a:lnTo>
                    <a:pt x="161" y="189"/>
                  </a:lnTo>
                  <a:lnTo>
                    <a:pt x="160" y="191"/>
                  </a:lnTo>
                  <a:lnTo>
                    <a:pt x="160" y="192"/>
                  </a:lnTo>
                  <a:lnTo>
                    <a:pt x="160" y="195"/>
                  </a:lnTo>
                  <a:lnTo>
                    <a:pt x="160" y="202"/>
                  </a:lnTo>
                  <a:lnTo>
                    <a:pt x="160" y="203"/>
                  </a:lnTo>
                  <a:lnTo>
                    <a:pt x="160" y="207"/>
                  </a:lnTo>
                  <a:lnTo>
                    <a:pt x="160" y="208"/>
                  </a:lnTo>
                  <a:lnTo>
                    <a:pt x="160" y="212"/>
                  </a:lnTo>
                  <a:lnTo>
                    <a:pt x="166" y="212"/>
                  </a:lnTo>
                  <a:lnTo>
                    <a:pt x="167" y="212"/>
                  </a:lnTo>
                  <a:lnTo>
                    <a:pt x="167" y="217"/>
                  </a:lnTo>
                  <a:lnTo>
                    <a:pt x="167" y="223"/>
                  </a:lnTo>
                  <a:lnTo>
                    <a:pt x="167" y="225"/>
                  </a:lnTo>
                  <a:lnTo>
                    <a:pt x="167" y="226"/>
                  </a:lnTo>
                  <a:lnTo>
                    <a:pt x="167" y="232"/>
                  </a:lnTo>
                  <a:lnTo>
                    <a:pt x="166" y="234"/>
                  </a:lnTo>
                  <a:lnTo>
                    <a:pt x="167" y="235"/>
                  </a:lnTo>
                  <a:lnTo>
                    <a:pt x="166" y="237"/>
                  </a:lnTo>
                  <a:lnTo>
                    <a:pt x="166" y="242"/>
                  </a:lnTo>
                  <a:lnTo>
                    <a:pt x="166" y="243"/>
                  </a:lnTo>
                  <a:lnTo>
                    <a:pt x="166" y="251"/>
                  </a:lnTo>
                  <a:lnTo>
                    <a:pt x="166" y="255"/>
                  </a:lnTo>
                  <a:lnTo>
                    <a:pt x="166" y="258"/>
                  </a:lnTo>
                  <a:lnTo>
                    <a:pt x="166" y="264"/>
                  </a:lnTo>
                  <a:lnTo>
                    <a:pt x="166" y="265"/>
                  </a:lnTo>
                  <a:lnTo>
                    <a:pt x="161" y="265"/>
                  </a:lnTo>
                  <a:lnTo>
                    <a:pt x="159" y="265"/>
                  </a:lnTo>
                  <a:lnTo>
                    <a:pt x="157" y="265"/>
                  </a:lnTo>
                  <a:lnTo>
                    <a:pt x="153" y="265"/>
                  </a:lnTo>
                  <a:lnTo>
                    <a:pt x="153" y="265"/>
                  </a:lnTo>
                  <a:lnTo>
                    <a:pt x="152" y="265"/>
                  </a:lnTo>
                  <a:lnTo>
                    <a:pt x="151" y="265"/>
                  </a:lnTo>
                  <a:lnTo>
                    <a:pt x="150" y="265"/>
                  </a:lnTo>
                  <a:lnTo>
                    <a:pt x="145" y="265"/>
                  </a:lnTo>
                  <a:lnTo>
                    <a:pt x="140" y="265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39" y="271"/>
                  </a:lnTo>
                  <a:lnTo>
                    <a:pt x="138" y="271"/>
                  </a:lnTo>
                  <a:lnTo>
                    <a:pt x="134" y="271"/>
                  </a:lnTo>
                  <a:lnTo>
                    <a:pt x="130" y="271"/>
                  </a:lnTo>
                  <a:lnTo>
                    <a:pt x="128" y="271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65"/>
                  </a:lnTo>
                  <a:lnTo>
                    <a:pt x="118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0" y="265"/>
                  </a:lnTo>
                  <a:lnTo>
                    <a:pt x="107" y="265"/>
                  </a:lnTo>
                  <a:lnTo>
                    <a:pt x="104" y="265"/>
                  </a:lnTo>
                  <a:lnTo>
                    <a:pt x="101" y="265"/>
                  </a:lnTo>
                  <a:lnTo>
                    <a:pt x="96" y="264"/>
                  </a:lnTo>
                  <a:lnTo>
                    <a:pt x="94" y="264"/>
                  </a:lnTo>
                  <a:lnTo>
                    <a:pt x="90" y="264"/>
                  </a:lnTo>
                  <a:lnTo>
                    <a:pt x="85" y="264"/>
                  </a:lnTo>
                  <a:lnTo>
                    <a:pt x="81" y="264"/>
                  </a:lnTo>
                  <a:lnTo>
                    <a:pt x="71" y="264"/>
                  </a:lnTo>
                  <a:lnTo>
                    <a:pt x="69" y="264"/>
                  </a:lnTo>
                  <a:lnTo>
                    <a:pt x="67" y="264"/>
                  </a:lnTo>
                  <a:lnTo>
                    <a:pt x="63" y="264"/>
                  </a:lnTo>
                  <a:lnTo>
                    <a:pt x="62" y="264"/>
                  </a:lnTo>
                  <a:lnTo>
                    <a:pt x="60" y="264"/>
                  </a:lnTo>
                  <a:lnTo>
                    <a:pt x="58" y="264"/>
                  </a:lnTo>
                  <a:lnTo>
                    <a:pt x="53" y="264"/>
                  </a:lnTo>
                  <a:lnTo>
                    <a:pt x="49" y="264"/>
                  </a:lnTo>
                  <a:lnTo>
                    <a:pt x="42" y="264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4"/>
                  </a:lnTo>
                  <a:lnTo>
                    <a:pt x="16" y="263"/>
                  </a:lnTo>
                  <a:lnTo>
                    <a:pt x="15" y="263"/>
                  </a:lnTo>
                  <a:lnTo>
                    <a:pt x="15" y="258"/>
                  </a:lnTo>
                  <a:lnTo>
                    <a:pt x="15" y="257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5" y="253"/>
                  </a:lnTo>
                  <a:lnTo>
                    <a:pt x="15" y="248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36"/>
                  </a:lnTo>
                  <a:lnTo>
                    <a:pt x="15" y="231"/>
                  </a:lnTo>
                  <a:lnTo>
                    <a:pt x="15" y="230"/>
                  </a:lnTo>
                  <a:lnTo>
                    <a:pt x="15" y="224"/>
                  </a:lnTo>
                  <a:lnTo>
                    <a:pt x="15" y="223"/>
                  </a:lnTo>
                  <a:lnTo>
                    <a:pt x="15" y="217"/>
                  </a:lnTo>
                  <a:lnTo>
                    <a:pt x="15" y="215"/>
                  </a:lnTo>
                  <a:lnTo>
                    <a:pt x="15" y="211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6" y="205"/>
                  </a:lnTo>
                  <a:lnTo>
                    <a:pt x="15" y="204"/>
                  </a:lnTo>
                  <a:lnTo>
                    <a:pt x="15" y="202"/>
                  </a:lnTo>
                  <a:lnTo>
                    <a:pt x="16" y="198"/>
                  </a:lnTo>
                  <a:lnTo>
                    <a:pt x="16" y="197"/>
                  </a:lnTo>
                  <a:lnTo>
                    <a:pt x="22" y="197"/>
                  </a:lnTo>
                  <a:lnTo>
                    <a:pt x="22" y="191"/>
                  </a:lnTo>
                  <a:lnTo>
                    <a:pt x="16" y="190"/>
                  </a:lnTo>
                  <a:lnTo>
                    <a:pt x="16" y="182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68"/>
                  </a:lnTo>
                  <a:lnTo>
                    <a:pt x="16" y="167"/>
                  </a:lnTo>
                  <a:lnTo>
                    <a:pt x="16" y="166"/>
                  </a:lnTo>
                  <a:lnTo>
                    <a:pt x="16" y="158"/>
                  </a:lnTo>
                  <a:lnTo>
                    <a:pt x="16" y="152"/>
                  </a:lnTo>
                  <a:lnTo>
                    <a:pt x="17" y="152"/>
                  </a:lnTo>
                  <a:lnTo>
                    <a:pt x="19" y="152"/>
                  </a:lnTo>
                  <a:lnTo>
                    <a:pt x="23" y="152"/>
                  </a:lnTo>
                  <a:lnTo>
                    <a:pt x="23" y="151"/>
                  </a:lnTo>
                  <a:lnTo>
                    <a:pt x="23" y="150"/>
                  </a:lnTo>
                  <a:lnTo>
                    <a:pt x="23" y="146"/>
                  </a:lnTo>
                  <a:lnTo>
                    <a:pt x="19" y="146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6" y="141"/>
                  </a:lnTo>
                  <a:lnTo>
                    <a:pt x="16" y="139"/>
                  </a:lnTo>
                  <a:lnTo>
                    <a:pt x="16" y="136"/>
                  </a:lnTo>
                  <a:lnTo>
                    <a:pt x="16" y="135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6" y="129"/>
                  </a:lnTo>
                  <a:lnTo>
                    <a:pt x="16" y="128"/>
                  </a:lnTo>
                  <a:lnTo>
                    <a:pt x="16" y="125"/>
                  </a:lnTo>
                  <a:lnTo>
                    <a:pt x="16" y="122"/>
                  </a:lnTo>
                  <a:lnTo>
                    <a:pt x="16" y="119"/>
                  </a:lnTo>
                  <a:lnTo>
                    <a:pt x="16" y="114"/>
                  </a:lnTo>
                  <a:lnTo>
                    <a:pt x="15" y="114"/>
                  </a:lnTo>
                  <a:lnTo>
                    <a:pt x="12" y="115"/>
                  </a:lnTo>
                  <a:lnTo>
                    <a:pt x="11" y="115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0"/>
                  </a:lnTo>
                  <a:lnTo>
                    <a:pt x="10" y="110"/>
                  </a:lnTo>
                  <a:lnTo>
                    <a:pt x="12" y="110"/>
                  </a:lnTo>
                  <a:lnTo>
                    <a:pt x="13" y="110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5" y="106"/>
                  </a:lnTo>
                  <a:lnTo>
                    <a:pt x="17" y="106"/>
                  </a:lnTo>
                  <a:lnTo>
                    <a:pt x="17" y="102"/>
                  </a:lnTo>
                  <a:lnTo>
                    <a:pt x="13" y="102"/>
                  </a:lnTo>
                  <a:lnTo>
                    <a:pt x="6" y="102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22" name="Freeform 241">
              <a:extLst>
                <a:ext uri="{FF2B5EF4-FFF2-40B4-BE49-F238E27FC236}">
                  <a16:creationId xmlns:a16="http://schemas.microsoft.com/office/drawing/2014/main" id="{1C007C80-3EEB-E9B3-CCA6-3824C12F5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5" y="2395538"/>
              <a:ext cx="352425" cy="260350"/>
            </a:xfrm>
            <a:custGeom>
              <a:avLst/>
              <a:gdLst>
                <a:gd name="T0" fmla="*/ 219 w 222"/>
                <a:gd name="T1" fmla="*/ 145 h 164"/>
                <a:gd name="T2" fmla="*/ 219 w 222"/>
                <a:gd name="T3" fmla="*/ 148 h 164"/>
                <a:gd name="T4" fmla="*/ 191 w 222"/>
                <a:gd name="T5" fmla="*/ 148 h 164"/>
                <a:gd name="T6" fmla="*/ 173 w 222"/>
                <a:gd name="T7" fmla="*/ 148 h 164"/>
                <a:gd name="T8" fmla="*/ 150 w 222"/>
                <a:gd name="T9" fmla="*/ 144 h 164"/>
                <a:gd name="T10" fmla="*/ 136 w 222"/>
                <a:gd name="T11" fmla="*/ 146 h 164"/>
                <a:gd name="T12" fmla="*/ 117 w 222"/>
                <a:gd name="T13" fmla="*/ 147 h 164"/>
                <a:gd name="T14" fmla="*/ 100 w 222"/>
                <a:gd name="T15" fmla="*/ 147 h 164"/>
                <a:gd name="T16" fmla="*/ 69 w 222"/>
                <a:gd name="T17" fmla="*/ 157 h 164"/>
                <a:gd name="T18" fmla="*/ 63 w 222"/>
                <a:gd name="T19" fmla="*/ 161 h 164"/>
                <a:gd name="T20" fmla="*/ 61 w 222"/>
                <a:gd name="T21" fmla="*/ 156 h 164"/>
                <a:gd name="T22" fmla="*/ 32 w 222"/>
                <a:gd name="T23" fmla="*/ 146 h 164"/>
                <a:gd name="T24" fmla="*/ 28 w 222"/>
                <a:gd name="T25" fmla="*/ 117 h 164"/>
                <a:gd name="T26" fmla="*/ 14 w 222"/>
                <a:gd name="T27" fmla="*/ 88 h 164"/>
                <a:gd name="T28" fmla="*/ 8 w 222"/>
                <a:gd name="T29" fmla="*/ 70 h 164"/>
                <a:gd name="T30" fmla="*/ 1 w 222"/>
                <a:gd name="T31" fmla="*/ 41 h 164"/>
                <a:gd name="T32" fmla="*/ 12 w 222"/>
                <a:gd name="T33" fmla="*/ 36 h 164"/>
                <a:gd name="T34" fmla="*/ 11 w 222"/>
                <a:gd name="T35" fmla="*/ 28 h 164"/>
                <a:gd name="T36" fmla="*/ 17 w 222"/>
                <a:gd name="T37" fmla="*/ 30 h 164"/>
                <a:gd name="T38" fmla="*/ 26 w 222"/>
                <a:gd name="T39" fmla="*/ 37 h 164"/>
                <a:gd name="T40" fmla="*/ 35 w 222"/>
                <a:gd name="T41" fmla="*/ 37 h 164"/>
                <a:gd name="T42" fmla="*/ 42 w 222"/>
                <a:gd name="T43" fmla="*/ 32 h 164"/>
                <a:gd name="T44" fmla="*/ 45 w 222"/>
                <a:gd name="T45" fmla="*/ 26 h 164"/>
                <a:gd name="T46" fmla="*/ 46 w 222"/>
                <a:gd name="T47" fmla="*/ 20 h 164"/>
                <a:gd name="T48" fmla="*/ 52 w 222"/>
                <a:gd name="T49" fmla="*/ 16 h 164"/>
                <a:gd name="T50" fmla="*/ 60 w 222"/>
                <a:gd name="T51" fmla="*/ 10 h 164"/>
                <a:gd name="T52" fmla="*/ 69 w 222"/>
                <a:gd name="T53" fmla="*/ 8 h 164"/>
                <a:gd name="T54" fmla="*/ 71 w 222"/>
                <a:gd name="T55" fmla="*/ 0 h 164"/>
                <a:gd name="T56" fmla="*/ 114 w 222"/>
                <a:gd name="T57" fmla="*/ 1 h 164"/>
                <a:gd name="T58" fmla="*/ 148 w 222"/>
                <a:gd name="T59" fmla="*/ 2 h 164"/>
                <a:gd name="T60" fmla="*/ 167 w 222"/>
                <a:gd name="T61" fmla="*/ 1 h 164"/>
                <a:gd name="T62" fmla="*/ 173 w 222"/>
                <a:gd name="T63" fmla="*/ 7 h 164"/>
                <a:gd name="T64" fmla="*/ 170 w 222"/>
                <a:gd name="T65" fmla="*/ 12 h 164"/>
                <a:gd name="T66" fmla="*/ 167 w 222"/>
                <a:gd name="T67" fmla="*/ 17 h 164"/>
                <a:gd name="T68" fmla="*/ 167 w 222"/>
                <a:gd name="T69" fmla="*/ 23 h 164"/>
                <a:gd name="T70" fmla="*/ 167 w 222"/>
                <a:gd name="T71" fmla="*/ 28 h 164"/>
                <a:gd name="T72" fmla="*/ 167 w 222"/>
                <a:gd name="T73" fmla="*/ 33 h 164"/>
                <a:gd name="T74" fmla="*/ 168 w 222"/>
                <a:gd name="T75" fmla="*/ 40 h 164"/>
                <a:gd name="T76" fmla="*/ 170 w 222"/>
                <a:gd name="T77" fmla="*/ 49 h 164"/>
                <a:gd name="T78" fmla="*/ 172 w 222"/>
                <a:gd name="T79" fmla="*/ 55 h 164"/>
                <a:gd name="T80" fmla="*/ 175 w 222"/>
                <a:gd name="T81" fmla="*/ 60 h 164"/>
                <a:gd name="T82" fmla="*/ 177 w 222"/>
                <a:gd name="T83" fmla="*/ 64 h 164"/>
                <a:gd name="T84" fmla="*/ 181 w 222"/>
                <a:gd name="T85" fmla="*/ 68 h 164"/>
                <a:gd name="T86" fmla="*/ 183 w 222"/>
                <a:gd name="T87" fmla="*/ 73 h 164"/>
                <a:gd name="T88" fmla="*/ 184 w 222"/>
                <a:gd name="T89" fmla="*/ 78 h 164"/>
                <a:gd name="T90" fmla="*/ 189 w 222"/>
                <a:gd name="T91" fmla="*/ 81 h 164"/>
                <a:gd name="T92" fmla="*/ 194 w 222"/>
                <a:gd name="T93" fmla="*/ 86 h 164"/>
                <a:gd name="T94" fmla="*/ 199 w 222"/>
                <a:gd name="T95" fmla="*/ 89 h 164"/>
                <a:gd name="T96" fmla="*/ 203 w 222"/>
                <a:gd name="T97" fmla="*/ 91 h 164"/>
                <a:gd name="T98" fmla="*/ 207 w 222"/>
                <a:gd name="T99" fmla="*/ 93 h 164"/>
                <a:gd name="T100" fmla="*/ 210 w 222"/>
                <a:gd name="T101" fmla="*/ 97 h 164"/>
                <a:gd name="T102" fmla="*/ 212 w 222"/>
                <a:gd name="T103" fmla="*/ 101 h 164"/>
                <a:gd name="T104" fmla="*/ 214 w 222"/>
                <a:gd name="T105" fmla="*/ 105 h 164"/>
                <a:gd name="T106" fmla="*/ 214 w 222"/>
                <a:gd name="T107" fmla="*/ 112 h 164"/>
                <a:gd name="T108" fmla="*/ 215 w 222"/>
                <a:gd name="T109" fmla="*/ 117 h 164"/>
                <a:gd name="T110" fmla="*/ 216 w 222"/>
                <a:gd name="T111" fmla="*/ 118 h 164"/>
                <a:gd name="T112" fmla="*/ 218 w 222"/>
                <a:gd name="T113" fmla="*/ 121 h 164"/>
                <a:gd name="T114" fmla="*/ 221 w 222"/>
                <a:gd name="T115" fmla="*/ 127 h 164"/>
                <a:gd name="T116" fmla="*/ 222 w 222"/>
                <a:gd name="T117" fmla="*/ 132 h 164"/>
                <a:gd name="T118" fmla="*/ 219 w 222"/>
                <a:gd name="T119" fmla="*/ 135 h 164"/>
                <a:gd name="T120" fmla="*/ 217 w 222"/>
                <a:gd name="T121" fmla="*/ 13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2" h="164">
                  <a:moveTo>
                    <a:pt x="220" y="140"/>
                  </a:moveTo>
                  <a:lnTo>
                    <a:pt x="220" y="141"/>
                  </a:lnTo>
                  <a:lnTo>
                    <a:pt x="220" y="142"/>
                  </a:lnTo>
                  <a:lnTo>
                    <a:pt x="221" y="142"/>
                  </a:lnTo>
                  <a:lnTo>
                    <a:pt x="221" y="143"/>
                  </a:lnTo>
                  <a:lnTo>
                    <a:pt x="220" y="143"/>
                  </a:lnTo>
                  <a:lnTo>
                    <a:pt x="220" y="144"/>
                  </a:lnTo>
                  <a:lnTo>
                    <a:pt x="219" y="145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8" y="145"/>
                  </a:lnTo>
                  <a:lnTo>
                    <a:pt x="219" y="145"/>
                  </a:lnTo>
                  <a:lnTo>
                    <a:pt x="218" y="145"/>
                  </a:lnTo>
                  <a:lnTo>
                    <a:pt x="218" y="146"/>
                  </a:lnTo>
                  <a:lnTo>
                    <a:pt x="219" y="147"/>
                  </a:lnTo>
                  <a:lnTo>
                    <a:pt x="219" y="148"/>
                  </a:lnTo>
                  <a:lnTo>
                    <a:pt x="219" y="149"/>
                  </a:lnTo>
                  <a:lnTo>
                    <a:pt x="220" y="149"/>
                  </a:lnTo>
                  <a:lnTo>
                    <a:pt x="209" y="149"/>
                  </a:lnTo>
                  <a:lnTo>
                    <a:pt x="201" y="149"/>
                  </a:lnTo>
                  <a:lnTo>
                    <a:pt x="199" y="149"/>
                  </a:lnTo>
                  <a:lnTo>
                    <a:pt x="197" y="149"/>
                  </a:lnTo>
                  <a:lnTo>
                    <a:pt x="192" y="148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9" y="148"/>
                  </a:lnTo>
                  <a:lnTo>
                    <a:pt x="188" y="148"/>
                  </a:lnTo>
                  <a:lnTo>
                    <a:pt x="184" y="148"/>
                  </a:lnTo>
                  <a:lnTo>
                    <a:pt x="181" y="148"/>
                  </a:lnTo>
                  <a:lnTo>
                    <a:pt x="178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2" y="148"/>
                  </a:lnTo>
                  <a:lnTo>
                    <a:pt x="169" y="148"/>
                  </a:lnTo>
                  <a:lnTo>
                    <a:pt x="168" y="148"/>
                  </a:lnTo>
                  <a:lnTo>
                    <a:pt x="166" y="148"/>
                  </a:lnTo>
                  <a:lnTo>
                    <a:pt x="163" y="148"/>
                  </a:lnTo>
                  <a:lnTo>
                    <a:pt x="156" y="148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6" y="146"/>
                  </a:lnTo>
                  <a:lnTo>
                    <a:pt x="146" y="148"/>
                  </a:lnTo>
                  <a:lnTo>
                    <a:pt x="141" y="148"/>
                  </a:lnTo>
                  <a:lnTo>
                    <a:pt x="138" y="147"/>
                  </a:lnTo>
                  <a:lnTo>
                    <a:pt x="136" y="147"/>
                  </a:lnTo>
                  <a:lnTo>
                    <a:pt x="136" y="146"/>
                  </a:lnTo>
                  <a:lnTo>
                    <a:pt x="136" y="144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28" y="143"/>
                  </a:lnTo>
                  <a:lnTo>
                    <a:pt x="128" y="147"/>
                  </a:lnTo>
                  <a:lnTo>
                    <a:pt x="126" y="147"/>
                  </a:lnTo>
                  <a:lnTo>
                    <a:pt x="122" y="147"/>
                  </a:lnTo>
                  <a:lnTo>
                    <a:pt x="117" y="147"/>
                  </a:lnTo>
                  <a:lnTo>
                    <a:pt x="116" y="147"/>
                  </a:lnTo>
                  <a:lnTo>
                    <a:pt x="114" y="147"/>
                  </a:lnTo>
                  <a:lnTo>
                    <a:pt x="107" y="147"/>
                  </a:lnTo>
                  <a:lnTo>
                    <a:pt x="105" y="147"/>
                  </a:lnTo>
                  <a:lnTo>
                    <a:pt x="104" y="147"/>
                  </a:lnTo>
                  <a:lnTo>
                    <a:pt x="103" y="147"/>
                  </a:lnTo>
                  <a:lnTo>
                    <a:pt x="101" y="147"/>
                  </a:lnTo>
                  <a:lnTo>
                    <a:pt x="100" y="147"/>
                  </a:lnTo>
                  <a:lnTo>
                    <a:pt x="97" y="147"/>
                  </a:lnTo>
                  <a:lnTo>
                    <a:pt x="88" y="147"/>
                  </a:lnTo>
                  <a:lnTo>
                    <a:pt x="85" y="147"/>
                  </a:lnTo>
                  <a:lnTo>
                    <a:pt x="84" y="147"/>
                  </a:lnTo>
                  <a:lnTo>
                    <a:pt x="76" y="147"/>
                  </a:lnTo>
                  <a:lnTo>
                    <a:pt x="71" y="147"/>
                  </a:lnTo>
                  <a:lnTo>
                    <a:pt x="69" y="147"/>
                  </a:lnTo>
                  <a:lnTo>
                    <a:pt x="69" y="157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8" y="164"/>
                  </a:lnTo>
                  <a:lnTo>
                    <a:pt x="65" y="164"/>
                  </a:lnTo>
                  <a:lnTo>
                    <a:pt x="65" y="162"/>
                  </a:lnTo>
                  <a:lnTo>
                    <a:pt x="65" y="159"/>
                  </a:lnTo>
                  <a:lnTo>
                    <a:pt x="63" y="160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1" y="161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1" y="159"/>
                  </a:lnTo>
                  <a:lnTo>
                    <a:pt x="61" y="158"/>
                  </a:lnTo>
                  <a:lnTo>
                    <a:pt x="61" y="157"/>
                  </a:lnTo>
                  <a:lnTo>
                    <a:pt x="61" y="156"/>
                  </a:lnTo>
                  <a:lnTo>
                    <a:pt x="60" y="155"/>
                  </a:lnTo>
                  <a:lnTo>
                    <a:pt x="65" y="155"/>
                  </a:lnTo>
                  <a:lnTo>
                    <a:pt x="65" y="151"/>
                  </a:lnTo>
                  <a:lnTo>
                    <a:pt x="65" y="149"/>
                  </a:lnTo>
                  <a:lnTo>
                    <a:pt x="65" y="147"/>
                  </a:lnTo>
                  <a:lnTo>
                    <a:pt x="64" y="147"/>
                  </a:lnTo>
                  <a:lnTo>
                    <a:pt x="59" y="146"/>
                  </a:lnTo>
                  <a:lnTo>
                    <a:pt x="32" y="146"/>
                  </a:lnTo>
                  <a:lnTo>
                    <a:pt x="31" y="144"/>
                  </a:lnTo>
                  <a:lnTo>
                    <a:pt x="30" y="140"/>
                  </a:lnTo>
                  <a:lnTo>
                    <a:pt x="30" y="139"/>
                  </a:lnTo>
                  <a:lnTo>
                    <a:pt x="28" y="133"/>
                  </a:lnTo>
                  <a:lnTo>
                    <a:pt x="26" y="129"/>
                  </a:lnTo>
                  <a:lnTo>
                    <a:pt x="25" y="125"/>
                  </a:lnTo>
                  <a:lnTo>
                    <a:pt x="28" y="125"/>
                  </a:lnTo>
                  <a:lnTo>
                    <a:pt x="28" y="117"/>
                  </a:lnTo>
                  <a:lnTo>
                    <a:pt x="24" y="117"/>
                  </a:lnTo>
                  <a:lnTo>
                    <a:pt x="23" y="119"/>
                  </a:lnTo>
                  <a:lnTo>
                    <a:pt x="21" y="112"/>
                  </a:lnTo>
                  <a:lnTo>
                    <a:pt x="19" y="106"/>
                  </a:lnTo>
                  <a:lnTo>
                    <a:pt x="17" y="97"/>
                  </a:lnTo>
                  <a:lnTo>
                    <a:pt x="15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3" y="86"/>
                  </a:lnTo>
                  <a:lnTo>
                    <a:pt x="12" y="85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6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6" y="66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3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0" y="31"/>
                  </a:lnTo>
                  <a:lnTo>
                    <a:pt x="21" y="32"/>
                  </a:lnTo>
                  <a:lnTo>
                    <a:pt x="23" y="34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7"/>
                  </a:lnTo>
                  <a:lnTo>
                    <a:pt x="27" y="36"/>
                  </a:lnTo>
                  <a:lnTo>
                    <a:pt x="28" y="36"/>
                  </a:lnTo>
                  <a:lnTo>
                    <a:pt x="29" y="37"/>
                  </a:lnTo>
                  <a:lnTo>
                    <a:pt x="30" y="38"/>
                  </a:lnTo>
                  <a:lnTo>
                    <a:pt x="31" y="38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42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5" y="14"/>
                  </a:lnTo>
                  <a:lnTo>
                    <a:pt x="56" y="13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6" y="10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6" y="1"/>
                  </a:lnTo>
                  <a:lnTo>
                    <a:pt x="106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23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44" y="1"/>
                  </a:lnTo>
                  <a:lnTo>
                    <a:pt x="148" y="1"/>
                  </a:lnTo>
                  <a:lnTo>
                    <a:pt x="148" y="2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7" y="1"/>
                  </a:lnTo>
                  <a:lnTo>
                    <a:pt x="167" y="1"/>
                  </a:lnTo>
                  <a:lnTo>
                    <a:pt x="169" y="1"/>
                  </a:lnTo>
                  <a:lnTo>
                    <a:pt x="169" y="5"/>
                  </a:lnTo>
                  <a:lnTo>
                    <a:pt x="169" y="6"/>
                  </a:lnTo>
                  <a:lnTo>
                    <a:pt x="171" y="6"/>
                  </a:lnTo>
                  <a:lnTo>
                    <a:pt x="174" y="6"/>
                  </a:lnTo>
                  <a:lnTo>
                    <a:pt x="174" y="7"/>
                  </a:lnTo>
                  <a:lnTo>
                    <a:pt x="173" y="7"/>
                  </a:lnTo>
                  <a:lnTo>
                    <a:pt x="173" y="8"/>
                  </a:lnTo>
                  <a:lnTo>
                    <a:pt x="173" y="9"/>
                  </a:lnTo>
                  <a:lnTo>
                    <a:pt x="173" y="10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72" y="12"/>
                  </a:lnTo>
                  <a:lnTo>
                    <a:pt x="171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4"/>
                  </a:lnTo>
                  <a:lnTo>
                    <a:pt x="170" y="15"/>
                  </a:lnTo>
                  <a:lnTo>
                    <a:pt x="169" y="15"/>
                  </a:lnTo>
                  <a:lnTo>
                    <a:pt x="169" y="16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7" y="17"/>
                  </a:lnTo>
                  <a:lnTo>
                    <a:pt x="167" y="18"/>
                  </a:lnTo>
                  <a:lnTo>
                    <a:pt x="167" y="19"/>
                  </a:lnTo>
                  <a:lnTo>
                    <a:pt x="167" y="20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8" y="22"/>
                  </a:lnTo>
                  <a:lnTo>
                    <a:pt x="168" y="23"/>
                  </a:lnTo>
                  <a:lnTo>
                    <a:pt x="167" y="23"/>
                  </a:lnTo>
                  <a:lnTo>
                    <a:pt x="167" y="24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7" y="28"/>
                  </a:lnTo>
                  <a:lnTo>
                    <a:pt x="167" y="28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1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3"/>
                  </a:lnTo>
                  <a:lnTo>
                    <a:pt x="167" y="34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8" y="39"/>
                  </a:lnTo>
                  <a:lnTo>
                    <a:pt x="168" y="40"/>
                  </a:lnTo>
                  <a:lnTo>
                    <a:pt x="169" y="42"/>
                  </a:lnTo>
                  <a:lnTo>
                    <a:pt x="168" y="43"/>
                  </a:lnTo>
                  <a:lnTo>
                    <a:pt x="169" y="44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0" y="47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1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2" y="55"/>
                  </a:lnTo>
                  <a:lnTo>
                    <a:pt x="172" y="56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4" y="58"/>
                  </a:lnTo>
                  <a:lnTo>
                    <a:pt x="173" y="58"/>
                  </a:lnTo>
                  <a:lnTo>
                    <a:pt x="174" y="59"/>
                  </a:lnTo>
                  <a:lnTo>
                    <a:pt x="175" y="59"/>
                  </a:lnTo>
                  <a:lnTo>
                    <a:pt x="175" y="60"/>
                  </a:lnTo>
                  <a:lnTo>
                    <a:pt x="174" y="60"/>
                  </a:lnTo>
                  <a:lnTo>
                    <a:pt x="174" y="61"/>
                  </a:lnTo>
                  <a:lnTo>
                    <a:pt x="175" y="61"/>
                  </a:lnTo>
                  <a:lnTo>
                    <a:pt x="175" y="62"/>
                  </a:lnTo>
                  <a:lnTo>
                    <a:pt x="176" y="62"/>
                  </a:lnTo>
                  <a:lnTo>
                    <a:pt x="177" y="62"/>
                  </a:lnTo>
                  <a:lnTo>
                    <a:pt x="177" y="63"/>
                  </a:lnTo>
                  <a:lnTo>
                    <a:pt x="177" y="64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79" y="65"/>
                  </a:lnTo>
                  <a:lnTo>
                    <a:pt x="179" y="66"/>
                  </a:lnTo>
                  <a:lnTo>
                    <a:pt x="179" y="67"/>
                  </a:lnTo>
                  <a:lnTo>
                    <a:pt x="180" y="66"/>
                  </a:lnTo>
                  <a:lnTo>
                    <a:pt x="181" y="67"/>
                  </a:lnTo>
                  <a:lnTo>
                    <a:pt x="181" y="68"/>
                  </a:lnTo>
                  <a:lnTo>
                    <a:pt x="181" y="69"/>
                  </a:lnTo>
                  <a:lnTo>
                    <a:pt x="181" y="70"/>
                  </a:lnTo>
                  <a:lnTo>
                    <a:pt x="182" y="70"/>
                  </a:lnTo>
                  <a:lnTo>
                    <a:pt x="182" y="71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2" y="73"/>
                  </a:lnTo>
                  <a:lnTo>
                    <a:pt x="183" y="73"/>
                  </a:lnTo>
                  <a:lnTo>
                    <a:pt x="183" y="74"/>
                  </a:lnTo>
                  <a:lnTo>
                    <a:pt x="183" y="75"/>
                  </a:lnTo>
                  <a:lnTo>
                    <a:pt x="184" y="75"/>
                  </a:lnTo>
                  <a:lnTo>
                    <a:pt x="184" y="76"/>
                  </a:lnTo>
                  <a:lnTo>
                    <a:pt x="184" y="77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9"/>
                  </a:lnTo>
                  <a:lnTo>
                    <a:pt x="185" y="80"/>
                  </a:lnTo>
                  <a:lnTo>
                    <a:pt x="186" y="80"/>
                  </a:lnTo>
                  <a:lnTo>
                    <a:pt x="186" y="79"/>
                  </a:lnTo>
                  <a:lnTo>
                    <a:pt x="187" y="79"/>
                  </a:lnTo>
                  <a:lnTo>
                    <a:pt x="188" y="79"/>
                  </a:lnTo>
                  <a:lnTo>
                    <a:pt x="189" y="80"/>
                  </a:lnTo>
                  <a:lnTo>
                    <a:pt x="189" y="81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89" y="83"/>
                  </a:lnTo>
                  <a:lnTo>
                    <a:pt x="190" y="84"/>
                  </a:lnTo>
                  <a:lnTo>
                    <a:pt x="191" y="84"/>
                  </a:lnTo>
                  <a:lnTo>
                    <a:pt x="192" y="85"/>
                  </a:lnTo>
                  <a:lnTo>
                    <a:pt x="193" y="86"/>
                  </a:lnTo>
                  <a:lnTo>
                    <a:pt x="194" y="86"/>
                  </a:lnTo>
                  <a:lnTo>
                    <a:pt x="194" y="87"/>
                  </a:lnTo>
                  <a:lnTo>
                    <a:pt x="195" y="87"/>
                  </a:lnTo>
                  <a:lnTo>
                    <a:pt x="195" y="88"/>
                  </a:lnTo>
                  <a:lnTo>
                    <a:pt x="196" y="88"/>
                  </a:lnTo>
                  <a:lnTo>
                    <a:pt x="197" y="88"/>
                  </a:lnTo>
                  <a:lnTo>
                    <a:pt x="198" y="88"/>
                  </a:lnTo>
                  <a:lnTo>
                    <a:pt x="199" y="88"/>
                  </a:lnTo>
                  <a:lnTo>
                    <a:pt x="199" y="89"/>
                  </a:lnTo>
                  <a:lnTo>
                    <a:pt x="200" y="89"/>
                  </a:lnTo>
                  <a:lnTo>
                    <a:pt x="200" y="88"/>
                  </a:lnTo>
                  <a:lnTo>
                    <a:pt x="200" y="89"/>
                  </a:lnTo>
                  <a:lnTo>
                    <a:pt x="201" y="89"/>
                  </a:lnTo>
                  <a:lnTo>
                    <a:pt x="202" y="90"/>
                  </a:lnTo>
                  <a:lnTo>
                    <a:pt x="202" y="89"/>
                  </a:lnTo>
                  <a:lnTo>
                    <a:pt x="203" y="90"/>
                  </a:lnTo>
                  <a:lnTo>
                    <a:pt x="203" y="91"/>
                  </a:lnTo>
                  <a:lnTo>
                    <a:pt x="204" y="91"/>
                  </a:lnTo>
                  <a:lnTo>
                    <a:pt x="205" y="91"/>
                  </a:lnTo>
                  <a:lnTo>
                    <a:pt x="206" y="91"/>
                  </a:lnTo>
                  <a:lnTo>
                    <a:pt x="207" y="91"/>
                  </a:lnTo>
                  <a:lnTo>
                    <a:pt x="207" y="92"/>
                  </a:lnTo>
                  <a:lnTo>
                    <a:pt x="206" y="92"/>
                  </a:lnTo>
                  <a:lnTo>
                    <a:pt x="206" y="93"/>
                  </a:lnTo>
                  <a:lnTo>
                    <a:pt x="207" y="93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9" y="95"/>
                  </a:lnTo>
                  <a:lnTo>
                    <a:pt x="209" y="96"/>
                  </a:lnTo>
                  <a:lnTo>
                    <a:pt x="209" y="97"/>
                  </a:lnTo>
                  <a:lnTo>
                    <a:pt x="210" y="97"/>
                  </a:lnTo>
                  <a:lnTo>
                    <a:pt x="210" y="98"/>
                  </a:lnTo>
                  <a:lnTo>
                    <a:pt x="211" y="98"/>
                  </a:lnTo>
                  <a:lnTo>
                    <a:pt x="211" y="99"/>
                  </a:lnTo>
                  <a:lnTo>
                    <a:pt x="212" y="99"/>
                  </a:lnTo>
                  <a:lnTo>
                    <a:pt x="213" y="99"/>
                  </a:lnTo>
                  <a:lnTo>
                    <a:pt x="213" y="100"/>
                  </a:lnTo>
                  <a:lnTo>
                    <a:pt x="212" y="100"/>
                  </a:lnTo>
                  <a:lnTo>
                    <a:pt x="212" y="101"/>
                  </a:lnTo>
                  <a:lnTo>
                    <a:pt x="211" y="101"/>
                  </a:lnTo>
                  <a:lnTo>
                    <a:pt x="211" y="102"/>
                  </a:lnTo>
                  <a:lnTo>
                    <a:pt x="212" y="102"/>
                  </a:lnTo>
                  <a:lnTo>
                    <a:pt x="212" y="103"/>
                  </a:lnTo>
                  <a:lnTo>
                    <a:pt x="212" y="104"/>
                  </a:lnTo>
                  <a:lnTo>
                    <a:pt x="213" y="104"/>
                  </a:lnTo>
                  <a:lnTo>
                    <a:pt x="213" y="105"/>
                  </a:lnTo>
                  <a:lnTo>
                    <a:pt x="214" y="105"/>
                  </a:lnTo>
                  <a:lnTo>
                    <a:pt x="214" y="106"/>
                  </a:lnTo>
                  <a:lnTo>
                    <a:pt x="214" y="107"/>
                  </a:lnTo>
                  <a:lnTo>
                    <a:pt x="214" y="108"/>
                  </a:lnTo>
                  <a:lnTo>
                    <a:pt x="214" y="109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2"/>
                  </a:lnTo>
                  <a:lnTo>
                    <a:pt x="214" y="112"/>
                  </a:lnTo>
                  <a:lnTo>
                    <a:pt x="214" y="113"/>
                  </a:lnTo>
                  <a:lnTo>
                    <a:pt x="214" y="114"/>
                  </a:lnTo>
                  <a:lnTo>
                    <a:pt x="215" y="114"/>
                  </a:lnTo>
                  <a:lnTo>
                    <a:pt x="215" y="115"/>
                  </a:lnTo>
                  <a:lnTo>
                    <a:pt x="215" y="116"/>
                  </a:lnTo>
                  <a:lnTo>
                    <a:pt x="215" y="117"/>
                  </a:lnTo>
                  <a:lnTo>
                    <a:pt x="215" y="118"/>
                  </a:lnTo>
                  <a:lnTo>
                    <a:pt x="215" y="117"/>
                  </a:lnTo>
                  <a:lnTo>
                    <a:pt x="215" y="118"/>
                  </a:lnTo>
                  <a:lnTo>
                    <a:pt x="215" y="119"/>
                  </a:lnTo>
                  <a:lnTo>
                    <a:pt x="216" y="119"/>
                  </a:lnTo>
                  <a:lnTo>
                    <a:pt x="216" y="118"/>
                  </a:lnTo>
                  <a:lnTo>
                    <a:pt x="215" y="118"/>
                  </a:lnTo>
                  <a:lnTo>
                    <a:pt x="216" y="118"/>
                  </a:lnTo>
                  <a:lnTo>
                    <a:pt x="215" y="118"/>
                  </a:lnTo>
                  <a:lnTo>
                    <a:pt x="216" y="118"/>
                  </a:lnTo>
                  <a:lnTo>
                    <a:pt x="216" y="119"/>
                  </a:lnTo>
                  <a:lnTo>
                    <a:pt x="217" y="119"/>
                  </a:lnTo>
                  <a:lnTo>
                    <a:pt x="217" y="118"/>
                  </a:lnTo>
                  <a:lnTo>
                    <a:pt x="218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18" y="120"/>
                  </a:lnTo>
                  <a:lnTo>
                    <a:pt x="218" y="121"/>
                  </a:lnTo>
                  <a:lnTo>
                    <a:pt x="218" y="122"/>
                  </a:lnTo>
                  <a:lnTo>
                    <a:pt x="219" y="122"/>
                  </a:lnTo>
                  <a:lnTo>
                    <a:pt x="219" y="123"/>
                  </a:lnTo>
                  <a:lnTo>
                    <a:pt x="219" y="124"/>
                  </a:lnTo>
                  <a:lnTo>
                    <a:pt x="220" y="124"/>
                  </a:lnTo>
                  <a:lnTo>
                    <a:pt x="220" y="125"/>
                  </a:lnTo>
                  <a:lnTo>
                    <a:pt x="220" y="126"/>
                  </a:lnTo>
                  <a:lnTo>
                    <a:pt x="221" y="127"/>
                  </a:lnTo>
                  <a:lnTo>
                    <a:pt x="220" y="127"/>
                  </a:lnTo>
                  <a:lnTo>
                    <a:pt x="220" y="128"/>
                  </a:lnTo>
                  <a:lnTo>
                    <a:pt x="220" y="129"/>
                  </a:lnTo>
                  <a:lnTo>
                    <a:pt x="220" y="130"/>
                  </a:lnTo>
                  <a:lnTo>
                    <a:pt x="221" y="130"/>
                  </a:lnTo>
                  <a:lnTo>
                    <a:pt x="221" y="131"/>
                  </a:lnTo>
                  <a:lnTo>
                    <a:pt x="222" y="131"/>
                  </a:lnTo>
                  <a:lnTo>
                    <a:pt x="222" y="132"/>
                  </a:lnTo>
                  <a:lnTo>
                    <a:pt x="222" y="133"/>
                  </a:lnTo>
                  <a:lnTo>
                    <a:pt x="222" y="134"/>
                  </a:lnTo>
                  <a:lnTo>
                    <a:pt x="222" y="135"/>
                  </a:lnTo>
                  <a:lnTo>
                    <a:pt x="221" y="135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19" y="134"/>
                  </a:lnTo>
                  <a:lnTo>
                    <a:pt x="219" y="135"/>
                  </a:lnTo>
                  <a:lnTo>
                    <a:pt x="218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8" y="135"/>
                  </a:lnTo>
                  <a:lnTo>
                    <a:pt x="218" y="136"/>
                  </a:lnTo>
                  <a:lnTo>
                    <a:pt x="217" y="136"/>
                  </a:lnTo>
                  <a:lnTo>
                    <a:pt x="217" y="137"/>
                  </a:lnTo>
                  <a:lnTo>
                    <a:pt x="217" y="138"/>
                  </a:lnTo>
                  <a:lnTo>
                    <a:pt x="217" y="139"/>
                  </a:lnTo>
                  <a:lnTo>
                    <a:pt x="217" y="140"/>
                  </a:lnTo>
                  <a:lnTo>
                    <a:pt x="218" y="140"/>
                  </a:lnTo>
                  <a:lnTo>
                    <a:pt x="219" y="140"/>
                  </a:lnTo>
                  <a:lnTo>
                    <a:pt x="219" y="139"/>
                  </a:lnTo>
                  <a:lnTo>
                    <a:pt x="219" y="140"/>
                  </a:lnTo>
                  <a:lnTo>
                    <a:pt x="220" y="140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23" name="Freeform 243">
              <a:extLst>
                <a:ext uri="{FF2B5EF4-FFF2-40B4-BE49-F238E27FC236}">
                  <a16:creationId xmlns:a16="http://schemas.microsoft.com/office/drawing/2014/main" id="{7ED13769-2148-00CF-55C9-A19998E6F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7" y="1851025"/>
              <a:ext cx="514350" cy="554037"/>
            </a:xfrm>
            <a:custGeom>
              <a:avLst/>
              <a:gdLst>
                <a:gd name="T0" fmla="*/ 79 w 324"/>
                <a:gd name="T1" fmla="*/ 344 h 349"/>
                <a:gd name="T2" fmla="*/ 37 w 324"/>
                <a:gd name="T3" fmla="*/ 344 h 349"/>
                <a:gd name="T4" fmla="*/ 11 w 324"/>
                <a:gd name="T5" fmla="*/ 342 h 349"/>
                <a:gd name="T6" fmla="*/ 8 w 324"/>
                <a:gd name="T7" fmla="*/ 325 h 349"/>
                <a:gd name="T8" fmla="*/ 15 w 324"/>
                <a:gd name="T9" fmla="*/ 314 h 349"/>
                <a:gd name="T10" fmla="*/ 23 w 324"/>
                <a:gd name="T11" fmla="*/ 300 h 349"/>
                <a:gd name="T12" fmla="*/ 41 w 324"/>
                <a:gd name="T13" fmla="*/ 286 h 349"/>
                <a:gd name="T14" fmla="*/ 51 w 324"/>
                <a:gd name="T15" fmla="*/ 285 h 349"/>
                <a:gd name="T16" fmla="*/ 71 w 324"/>
                <a:gd name="T17" fmla="*/ 273 h 349"/>
                <a:gd name="T18" fmla="*/ 86 w 324"/>
                <a:gd name="T19" fmla="*/ 263 h 349"/>
                <a:gd name="T20" fmla="*/ 95 w 324"/>
                <a:gd name="T21" fmla="*/ 252 h 349"/>
                <a:gd name="T22" fmla="*/ 103 w 324"/>
                <a:gd name="T23" fmla="*/ 241 h 349"/>
                <a:gd name="T24" fmla="*/ 114 w 324"/>
                <a:gd name="T25" fmla="*/ 232 h 349"/>
                <a:gd name="T26" fmla="*/ 124 w 324"/>
                <a:gd name="T27" fmla="*/ 220 h 349"/>
                <a:gd name="T28" fmla="*/ 144 w 324"/>
                <a:gd name="T29" fmla="*/ 201 h 349"/>
                <a:gd name="T30" fmla="*/ 157 w 324"/>
                <a:gd name="T31" fmla="*/ 190 h 349"/>
                <a:gd name="T32" fmla="*/ 167 w 324"/>
                <a:gd name="T33" fmla="*/ 183 h 349"/>
                <a:gd name="T34" fmla="*/ 169 w 324"/>
                <a:gd name="T35" fmla="*/ 179 h 349"/>
                <a:gd name="T36" fmla="*/ 170 w 324"/>
                <a:gd name="T37" fmla="*/ 163 h 349"/>
                <a:gd name="T38" fmla="*/ 177 w 324"/>
                <a:gd name="T39" fmla="*/ 151 h 349"/>
                <a:gd name="T40" fmla="*/ 178 w 324"/>
                <a:gd name="T41" fmla="*/ 137 h 349"/>
                <a:gd name="T42" fmla="*/ 202 w 324"/>
                <a:gd name="T43" fmla="*/ 113 h 349"/>
                <a:gd name="T44" fmla="*/ 204 w 324"/>
                <a:gd name="T45" fmla="*/ 101 h 349"/>
                <a:gd name="T46" fmla="*/ 197 w 324"/>
                <a:gd name="T47" fmla="*/ 96 h 349"/>
                <a:gd name="T48" fmla="*/ 194 w 324"/>
                <a:gd name="T49" fmla="*/ 87 h 349"/>
                <a:gd name="T50" fmla="*/ 192 w 324"/>
                <a:gd name="T51" fmla="*/ 78 h 349"/>
                <a:gd name="T52" fmla="*/ 189 w 324"/>
                <a:gd name="T53" fmla="*/ 69 h 349"/>
                <a:gd name="T54" fmla="*/ 186 w 324"/>
                <a:gd name="T55" fmla="*/ 40 h 349"/>
                <a:gd name="T56" fmla="*/ 196 w 324"/>
                <a:gd name="T57" fmla="*/ 38 h 349"/>
                <a:gd name="T58" fmla="*/ 206 w 324"/>
                <a:gd name="T59" fmla="*/ 33 h 349"/>
                <a:gd name="T60" fmla="*/ 211 w 324"/>
                <a:gd name="T61" fmla="*/ 26 h 349"/>
                <a:gd name="T62" fmla="*/ 212 w 324"/>
                <a:gd name="T63" fmla="*/ 14 h 349"/>
                <a:gd name="T64" fmla="*/ 219 w 324"/>
                <a:gd name="T65" fmla="*/ 5 h 349"/>
                <a:gd name="T66" fmla="*/ 249 w 324"/>
                <a:gd name="T67" fmla="*/ 0 h 349"/>
                <a:gd name="T68" fmla="*/ 257 w 324"/>
                <a:gd name="T69" fmla="*/ 41 h 349"/>
                <a:gd name="T70" fmla="*/ 270 w 324"/>
                <a:gd name="T71" fmla="*/ 45 h 349"/>
                <a:gd name="T72" fmla="*/ 279 w 324"/>
                <a:gd name="T73" fmla="*/ 49 h 349"/>
                <a:gd name="T74" fmla="*/ 289 w 324"/>
                <a:gd name="T75" fmla="*/ 59 h 349"/>
                <a:gd name="T76" fmla="*/ 305 w 324"/>
                <a:gd name="T77" fmla="*/ 68 h 349"/>
                <a:gd name="T78" fmla="*/ 323 w 324"/>
                <a:gd name="T79" fmla="*/ 69 h 349"/>
                <a:gd name="T80" fmla="*/ 315 w 324"/>
                <a:gd name="T81" fmla="*/ 77 h 349"/>
                <a:gd name="T82" fmla="*/ 299 w 324"/>
                <a:gd name="T83" fmla="*/ 79 h 349"/>
                <a:gd name="T84" fmla="*/ 289 w 324"/>
                <a:gd name="T85" fmla="*/ 89 h 349"/>
                <a:gd name="T86" fmla="*/ 286 w 324"/>
                <a:gd name="T87" fmla="*/ 99 h 349"/>
                <a:gd name="T88" fmla="*/ 277 w 324"/>
                <a:gd name="T89" fmla="*/ 95 h 349"/>
                <a:gd name="T90" fmla="*/ 262 w 324"/>
                <a:gd name="T91" fmla="*/ 96 h 349"/>
                <a:gd name="T92" fmla="*/ 253 w 324"/>
                <a:gd name="T93" fmla="*/ 104 h 349"/>
                <a:gd name="T94" fmla="*/ 249 w 324"/>
                <a:gd name="T95" fmla="*/ 116 h 349"/>
                <a:gd name="T96" fmla="*/ 236 w 324"/>
                <a:gd name="T97" fmla="*/ 115 h 349"/>
                <a:gd name="T98" fmla="*/ 221 w 324"/>
                <a:gd name="T99" fmla="*/ 110 h 349"/>
                <a:gd name="T100" fmla="*/ 217 w 324"/>
                <a:gd name="T101" fmla="*/ 125 h 349"/>
                <a:gd name="T102" fmla="*/ 217 w 324"/>
                <a:gd name="T103" fmla="*/ 148 h 349"/>
                <a:gd name="T104" fmla="*/ 217 w 324"/>
                <a:gd name="T105" fmla="*/ 173 h 349"/>
                <a:gd name="T106" fmla="*/ 216 w 324"/>
                <a:gd name="T107" fmla="*/ 191 h 349"/>
                <a:gd name="T108" fmla="*/ 217 w 324"/>
                <a:gd name="T109" fmla="*/ 202 h 349"/>
                <a:gd name="T110" fmla="*/ 216 w 324"/>
                <a:gd name="T111" fmla="*/ 225 h 349"/>
                <a:gd name="T112" fmla="*/ 216 w 324"/>
                <a:gd name="T113" fmla="*/ 259 h 349"/>
                <a:gd name="T114" fmla="*/ 197 w 324"/>
                <a:gd name="T115" fmla="*/ 274 h 349"/>
                <a:gd name="T116" fmla="*/ 173 w 324"/>
                <a:gd name="T117" fmla="*/ 274 h 349"/>
                <a:gd name="T118" fmla="*/ 169 w 324"/>
                <a:gd name="T119" fmla="*/ 285 h 349"/>
                <a:gd name="T120" fmla="*/ 163 w 324"/>
                <a:gd name="T121" fmla="*/ 325 h 349"/>
                <a:gd name="T122" fmla="*/ 114 w 324"/>
                <a:gd name="T123" fmla="*/ 339 h 349"/>
                <a:gd name="T124" fmla="*/ 103 w 324"/>
                <a:gd name="T125" fmla="*/ 34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" h="349">
                  <a:moveTo>
                    <a:pt x="94" y="248"/>
                  </a:moveTo>
                  <a:lnTo>
                    <a:pt x="95" y="247"/>
                  </a:lnTo>
                  <a:lnTo>
                    <a:pt x="94" y="248"/>
                  </a:lnTo>
                  <a:close/>
                  <a:moveTo>
                    <a:pt x="100" y="349"/>
                  </a:moveTo>
                  <a:lnTo>
                    <a:pt x="98" y="349"/>
                  </a:lnTo>
                  <a:lnTo>
                    <a:pt x="98" y="348"/>
                  </a:lnTo>
                  <a:lnTo>
                    <a:pt x="98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4" y="344"/>
                  </a:lnTo>
                  <a:lnTo>
                    <a:pt x="93" y="344"/>
                  </a:lnTo>
                  <a:lnTo>
                    <a:pt x="81" y="344"/>
                  </a:lnTo>
                  <a:lnTo>
                    <a:pt x="80" y="344"/>
                  </a:lnTo>
                  <a:lnTo>
                    <a:pt x="79" y="344"/>
                  </a:lnTo>
                  <a:lnTo>
                    <a:pt x="78" y="344"/>
                  </a:lnTo>
                  <a:lnTo>
                    <a:pt x="77" y="344"/>
                  </a:lnTo>
                  <a:lnTo>
                    <a:pt x="77" y="345"/>
                  </a:lnTo>
                  <a:lnTo>
                    <a:pt x="77" y="344"/>
                  </a:lnTo>
                  <a:lnTo>
                    <a:pt x="73" y="344"/>
                  </a:lnTo>
                  <a:lnTo>
                    <a:pt x="56" y="344"/>
                  </a:lnTo>
                  <a:lnTo>
                    <a:pt x="55" y="344"/>
                  </a:lnTo>
                  <a:lnTo>
                    <a:pt x="52" y="344"/>
                  </a:lnTo>
                  <a:lnTo>
                    <a:pt x="46" y="344"/>
                  </a:lnTo>
                  <a:lnTo>
                    <a:pt x="44" y="344"/>
                  </a:lnTo>
                  <a:lnTo>
                    <a:pt x="43" y="344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7" y="344"/>
                  </a:lnTo>
                  <a:lnTo>
                    <a:pt x="35" y="344"/>
                  </a:lnTo>
                  <a:lnTo>
                    <a:pt x="15" y="344"/>
                  </a:lnTo>
                  <a:lnTo>
                    <a:pt x="10" y="343"/>
                  </a:lnTo>
                  <a:lnTo>
                    <a:pt x="6" y="343"/>
                  </a:lnTo>
                  <a:lnTo>
                    <a:pt x="0" y="343"/>
                  </a:lnTo>
                  <a:lnTo>
                    <a:pt x="0" y="342"/>
                  </a:lnTo>
                  <a:lnTo>
                    <a:pt x="1" y="342"/>
                  </a:lnTo>
                  <a:lnTo>
                    <a:pt x="2" y="342"/>
                  </a:lnTo>
                  <a:lnTo>
                    <a:pt x="3" y="342"/>
                  </a:lnTo>
                  <a:lnTo>
                    <a:pt x="4" y="342"/>
                  </a:lnTo>
                  <a:lnTo>
                    <a:pt x="7" y="342"/>
                  </a:lnTo>
                  <a:lnTo>
                    <a:pt x="8" y="343"/>
                  </a:lnTo>
                  <a:lnTo>
                    <a:pt x="10" y="342"/>
                  </a:lnTo>
                  <a:lnTo>
                    <a:pt x="11" y="342"/>
                  </a:lnTo>
                  <a:lnTo>
                    <a:pt x="12" y="341"/>
                  </a:lnTo>
                  <a:lnTo>
                    <a:pt x="14" y="340"/>
                  </a:lnTo>
                  <a:lnTo>
                    <a:pt x="14" y="339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4" y="335"/>
                  </a:lnTo>
                  <a:lnTo>
                    <a:pt x="13" y="333"/>
                  </a:lnTo>
                  <a:lnTo>
                    <a:pt x="12" y="331"/>
                  </a:lnTo>
                  <a:lnTo>
                    <a:pt x="11" y="329"/>
                  </a:lnTo>
                  <a:lnTo>
                    <a:pt x="11" y="328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9" y="322"/>
                  </a:lnTo>
                  <a:lnTo>
                    <a:pt x="10" y="322"/>
                  </a:lnTo>
                  <a:lnTo>
                    <a:pt x="10" y="321"/>
                  </a:lnTo>
                  <a:lnTo>
                    <a:pt x="10" y="320"/>
                  </a:lnTo>
                  <a:lnTo>
                    <a:pt x="11" y="319"/>
                  </a:lnTo>
                  <a:lnTo>
                    <a:pt x="11" y="318"/>
                  </a:lnTo>
                  <a:lnTo>
                    <a:pt x="11" y="317"/>
                  </a:lnTo>
                  <a:lnTo>
                    <a:pt x="12" y="316"/>
                  </a:lnTo>
                  <a:lnTo>
                    <a:pt x="13" y="315"/>
                  </a:lnTo>
                  <a:lnTo>
                    <a:pt x="14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3"/>
                  </a:lnTo>
                  <a:lnTo>
                    <a:pt x="17" y="312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8" y="309"/>
                  </a:lnTo>
                  <a:lnTo>
                    <a:pt x="18" y="308"/>
                  </a:lnTo>
                  <a:lnTo>
                    <a:pt x="18" y="307"/>
                  </a:lnTo>
                  <a:lnTo>
                    <a:pt x="19" y="306"/>
                  </a:lnTo>
                  <a:lnTo>
                    <a:pt x="19" y="305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3" y="301"/>
                  </a:lnTo>
                  <a:lnTo>
                    <a:pt x="23" y="300"/>
                  </a:lnTo>
                  <a:lnTo>
                    <a:pt x="24" y="300"/>
                  </a:lnTo>
                  <a:lnTo>
                    <a:pt x="25" y="299"/>
                  </a:lnTo>
                  <a:lnTo>
                    <a:pt x="27" y="299"/>
                  </a:lnTo>
                  <a:lnTo>
                    <a:pt x="28" y="297"/>
                  </a:lnTo>
                  <a:lnTo>
                    <a:pt x="29" y="296"/>
                  </a:lnTo>
                  <a:lnTo>
                    <a:pt x="33" y="293"/>
                  </a:lnTo>
                  <a:lnTo>
                    <a:pt x="34" y="292"/>
                  </a:lnTo>
                  <a:lnTo>
                    <a:pt x="35" y="292"/>
                  </a:lnTo>
                  <a:lnTo>
                    <a:pt x="37" y="291"/>
                  </a:lnTo>
                  <a:lnTo>
                    <a:pt x="38" y="291"/>
                  </a:lnTo>
                  <a:lnTo>
                    <a:pt x="39" y="289"/>
                  </a:lnTo>
                  <a:lnTo>
                    <a:pt x="40" y="288"/>
                  </a:lnTo>
                  <a:lnTo>
                    <a:pt x="40" y="287"/>
                  </a:lnTo>
                  <a:lnTo>
                    <a:pt x="41" y="286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44" y="282"/>
                  </a:lnTo>
                  <a:lnTo>
                    <a:pt x="45" y="282"/>
                  </a:lnTo>
                  <a:lnTo>
                    <a:pt x="45" y="283"/>
                  </a:lnTo>
                  <a:lnTo>
                    <a:pt x="46" y="284"/>
                  </a:lnTo>
                  <a:lnTo>
                    <a:pt x="47" y="285"/>
                  </a:lnTo>
                  <a:lnTo>
                    <a:pt x="47" y="286"/>
                  </a:lnTo>
                  <a:lnTo>
                    <a:pt x="48" y="286"/>
                  </a:lnTo>
                  <a:lnTo>
                    <a:pt x="49" y="286"/>
                  </a:lnTo>
                  <a:lnTo>
                    <a:pt x="50" y="286"/>
                  </a:lnTo>
                  <a:lnTo>
                    <a:pt x="50" y="285"/>
                  </a:lnTo>
                  <a:lnTo>
                    <a:pt x="51" y="285"/>
                  </a:lnTo>
                  <a:lnTo>
                    <a:pt x="51" y="284"/>
                  </a:lnTo>
                  <a:lnTo>
                    <a:pt x="51" y="283"/>
                  </a:lnTo>
                  <a:lnTo>
                    <a:pt x="52" y="282"/>
                  </a:lnTo>
                  <a:lnTo>
                    <a:pt x="52" y="281"/>
                  </a:lnTo>
                  <a:lnTo>
                    <a:pt x="52" y="280"/>
                  </a:lnTo>
                  <a:lnTo>
                    <a:pt x="53" y="279"/>
                  </a:lnTo>
                  <a:lnTo>
                    <a:pt x="55" y="278"/>
                  </a:lnTo>
                  <a:lnTo>
                    <a:pt x="57" y="277"/>
                  </a:lnTo>
                  <a:lnTo>
                    <a:pt x="59" y="276"/>
                  </a:lnTo>
                  <a:lnTo>
                    <a:pt x="60" y="274"/>
                  </a:lnTo>
                  <a:lnTo>
                    <a:pt x="61" y="274"/>
                  </a:lnTo>
                  <a:lnTo>
                    <a:pt x="66" y="273"/>
                  </a:lnTo>
                  <a:lnTo>
                    <a:pt x="67" y="273"/>
                  </a:lnTo>
                  <a:lnTo>
                    <a:pt x="71" y="273"/>
                  </a:lnTo>
                  <a:lnTo>
                    <a:pt x="72" y="272"/>
                  </a:lnTo>
                  <a:lnTo>
                    <a:pt x="75" y="271"/>
                  </a:lnTo>
                  <a:lnTo>
                    <a:pt x="75" y="270"/>
                  </a:lnTo>
                  <a:lnTo>
                    <a:pt x="76" y="270"/>
                  </a:lnTo>
                  <a:lnTo>
                    <a:pt x="77" y="270"/>
                  </a:lnTo>
                  <a:lnTo>
                    <a:pt x="78" y="270"/>
                  </a:lnTo>
                  <a:lnTo>
                    <a:pt x="80" y="270"/>
                  </a:lnTo>
                  <a:lnTo>
                    <a:pt x="82" y="270"/>
                  </a:lnTo>
                  <a:lnTo>
                    <a:pt x="83" y="269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5" y="267"/>
                  </a:lnTo>
                  <a:lnTo>
                    <a:pt x="86" y="264"/>
                  </a:lnTo>
                  <a:lnTo>
                    <a:pt x="86" y="263"/>
                  </a:lnTo>
                  <a:lnTo>
                    <a:pt x="85" y="260"/>
                  </a:lnTo>
                  <a:lnTo>
                    <a:pt x="86" y="257"/>
                  </a:lnTo>
                  <a:lnTo>
                    <a:pt x="86" y="256"/>
                  </a:lnTo>
                  <a:lnTo>
                    <a:pt x="86" y="255"/>
                  </a:lnTo>
                  <a:lnTo>
                    <a:pt x="87" y="255"/>
                  </a:lnTo>
                  <a:lnTo>
                    <a:pt x="88" y="255"/>
                  </a:lnTo>
                  <a:lnTo>
                    <a:pt x="89" y="255"/>
                  </a:lnTo>
                  <a:lnTo>
                    <a:pt x="90" y="256"/>
                  </a:lnTo>
                  <a:lnTo>
                    <a:pt x="91" y="256"/>
                  </a:lnTo>
                  <a:lnTo>
                    <a:pt x="92" y="255"/>
                  </a:lnTo>
                  <a:lnTo>
                    <a:pt x="94" y="254"/>
                  </a:lnTo>
                  <a:lnTo>
                    <a:pt x="95" y="254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5" y="251"/>
                  </a:lnTo>
                  <a:lnTo>
                    <a:pt x="96" y="251"/>
                  </a:lnTo>
                  <a:lnTo>
                    <a:pt x="96" y="250"/>
                  </a:lnTo>
                  <a:lnTo>
                    <a:pt x="95" y="249"/>
                  </a:lnTo>
                  <a:lnTo>
                    <a:pt x="95" y="248"/>
                  </a:lnTo>
                  <a:lnTo>
                    <a:pt x="95" y="247"/>
                  </a:lnTo>
                  <a:lnTo>
                    <a:pt x="96" y="246"/>
                  </a:lnTo>
                  <a:lnTo>
                    <a:pt x="96" y="246"/>
                  </a:lnTo>
                  <a:lnTo>
                    <a:pt x="97" y="246"/>
                  </a:lnTo>
                  <a:lnTo>
                    <a:pt x="98" y="245"/>
                  </a:lnTo>
                  <a:lnTo>
                    <a:pt x="99" y="244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3" y="241"/>
                  </a:lnTo>
                  <a:lnTo>
                    <a:pt x="105" y="240"/>
                  </a:lnTo>
                  <a:lnTo>
                    <a:pt x="105" y="239"/>
                  </a:lnTo>
                  <a:lnTo>
                    <a:pt x="106" y="238"/>
                  </a:lnTo>
                  <a:lnTo>
                    <a:pt x="107" y="237"/>
                  </a:lnTo>
                  <a:lnTo>
                    <a:pt x="107" y="236"/>
                  </a:lnTo>
                  <a:lnTo>
                    <a:pt x="107" y="235"/>
                  </a:lnTo>
                  <a:lnTo>
                    <a:pt x="108" y="234"/>
                  </a:lnTo>
                  <a:lnTo>
                    <a:pt x="109" y="233"/>
                  </a:lnTo>
                  <a:lnTo>
                    <a:pt x="110" y="233"/>
                  </a:lnTo>
                  <a:lnTo>
                    <a:pt x="111" y="233"/>
                  </a:lnTo>
                  <a:lnTo>
                    <a:pt x="112" y="233"/>
                  </a:lnTo>
                  <a:lnTo>
                    <a:pt x="113" y="233"/>
                  </a:lnTo>
                  <a:lnTo>
                    <a:pt x="114" y="233"/>
                  </a:lnTo>
                  <a:lnTo>
                    <a:pt x="114" y="232"/>
                  </a:lnTo>
                  <a:lnTo>
                    <a:pt x="115" y="232"/>
                  </a:lnTo>
                  <a:lnTo>
                    <a:pt x="115" y="231"/>
                  </a:lnTo>
                  <a:lnTo>
                    <a:pt x="115" y="230"/>
                  </a:lnTo>
                  <a:lnTo>
                    <a:pt x="116" y="229"/>
                  </a:lnTo>
                  <a:lnTo>
                    <a:pt x="116" y="228"/>
                  </a:lnTo>
                  <a:lnTo>
                    <a:pt x="117" y="227"/>
                  </a:lnTo>
                  <a:lnTo>
                    <a:pt x="117" y="226"/>
                  </a:lnTo>
                  <a:lnTo>
                    <a:pt x="118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5"/>
                  </a:lnTo>
                  <a:lnTo>
                    <a:pt x="121" y="224"/>
                  </a:lnTo>
                  <a:lnTo>
                    <a:pt x="123" y="221"/>
                  </a:lnTo>
                  <a:lnTo>
                    <a:pt x="124" y="220"/>
                  </a:lnTo>
                  <a:lnTo>
                    <a:pt x="125" y="219"/>
                  </a:lnTo>
                  <a:lnTo>
                    <a:pt x="126" y="219"/>
                  </a:lnTo>
                  <a:lnTo>
                    <a:pt x="129" y="216"/>
                  </a:lnTo>
                  <a:lnTo>
                    <a:pt x="132" y="213"/>
                  </a:lnTo>
                  <a:lnTo>
                    <a:pt x="134" y="212"/>
                  </a:lnTo>
                  <a:lnTo>
                    <a:pt x="135" y="211"/>
                  </a:lnTo>
                  <a:lnTo>
                    <a:pt x="136" y="209"/>
                  </a:lnTo>
                  <a:lnTo>
                    <a:pt x="137" y="207"/>
                  </a:lnTo>
                  <a:lnTo>
                    <a:pt x="137" y="207"/>
                  </a:lnTo>
                  <a:lnTo>
                    <a:pt x="137" y="206"/>
                  </a:lnTo>
                  <a:lnTo>
                    <a:pt x="138" y="205"/>
                  </a:lnTo>
                  <a:lnTo>
                    <a:pt x="141" y="203"/>
                  </a:lnTo>
                  <a:lnTo>
                    <a:pt x="142" y="203"/>
                  </a:lnTo>
                  <a:lnTo>
                    <a:pt x="144" y="201"/>
                  </a:lnTo>
                  <a:lnTo>
                    <a:pt x="146" y="200"/>
                  </a:lnTo>
                  <a:lnTo>
                    <a:pt x="147" y="200"/>
                  </a:lnTo>
                  <a:lnTo>
                    <a:pt x="147" y="199"/>
                  </a:lnTo>
                  <a:lnTo>
                    <a:pt x="148" y="199"/>
                  </a:lnTo>
                  <a:lnTo>
                    <a:pt x="148" y="198"/>
                  </a:lnTo>
                  <a:lnTo>
                    <a:pt x="150" y="197"/>
                  </a:lnTo>
                  <a:lnTo>
                    <a:pt x="150" y="196"/>
                  </a:lnTo>
                  <a:lnTo>
                    <a:pt x="151" y="195"/>
                  </a:lnTo>
                  <a:lnTo>
                    <a:pt x="152" y="193"/>
                  </a:lnTo>
                  <a:lnTo>
                    <a:pt x="153" y="192"/>
                  </a:lnTo>
                  <a:lnTo>
                    <a:pt x="154" y="192"/>
                  </a:lnTo>
                  <a:lnTo>
                    <a:pt x="155" y="191"/>
                  </a:lnTo>
                  <a:lnTo>
                    <a:pt x="156" y="191"/>
                  </a:lnTo>
                  <a:lnTo>
                    <a:pt x="157" y="190"/>
                  </a:lnTo>
                  <a:lnTo>
                    <a:pt x="158" y="190"/>
                  </a:lnTo>
                  <a:lnTo>
                    <a:pt x="159" y="189"/>
                  </a:lnTo>
                  <a:lnTo>
                    <a:pt x="160" y="188"/>
                  </a:lnTo>
                  <a:lnTo>
                    <a:pt x="160" y="187"/>
                  </a:lnTo>
                  <a:lnTo>
                    <a:pt x="161" y="187"/>
                  </a:lnTo>
                  <a:lnTo>
                    <a:pt x="162" y="186"/>
                  </a:lnTo>
                  <a:lnTo>
                    <a:pt x="162" y="185"/>
                  </a:lnTo>
                  <a:lnTo>
                    <a:pt x="163" y="185"/>
                  </a:lnTo>
                  <a:lnTo>
                    <a:pt x="163" y="184"/>
                  </a:lnTo>
                  <a:lnTo>
                    <a:pt x="164" y="184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8" y="184"/>
                  </a:lnTo>
                  <a:lnTo>
                    <a:pt x="169" y="184"/>
                  </a:lnTo>
                  <a:lnTo>
                    <a:pt x="169" y="185"/>
                  </a:lnTo>
                  <a:lnTo>
                    <a:pt x="170" y="185"/>
                  </a:lnTo>
                  <a:lnTo>
                    <a:pt x="170" y="184"/>
                  </a:lnTo>
                  <a:lnTo>
                    <a:pt x="171" y="184"/>
                  </a:lnTo>
                  <a:lnTo>
                    <a:pt x="171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0" y="182"/>
                  </a:lnTo>
                  <a:lnTo>
                    <a:pt x="170" y="181"/>
                  </a:lnTo>
                  <a:lnTo>
                    <a:pt x="169" y="180"/>
                  </a:lnTo>
                  <a:lnTo>
                    <a:pt x="169" y="179"/>
                  </a:lnTo>
                  <a:lnTo>
                    <a:pt x="168" y="177"/>
                  </a:lnTo>
                  <a:lnTo>
                    <a:pt x="168" y="176"/>
                  </a:lnTo>
                  <a:lnTo>
                    <a:pt x="169" y="175"/>
                  </a:lnTo>
                  <a:lnTo>
                    <a:pt x="169" y="174"/>
                  </a:lnTo>
                  <a:lnTo>
                    <a:pt x="169" y="173"/>
                  </a:lnTo>
                  <a:lnTo>
                    <a:pt x="169" y="172"/>
                  </a:lnTo>
                  <a:lnTo>
                    <a:pt x="169" y="171"/>
                  </a:lnTo>
                  <a:lnTo>
                    <a:pt x="169" y="170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1" y="165"/>
                  </a:lnTo>
                  <a:lnTo>
                    <a:pt x="170" y="164"/>
                  </a:lnTo>
                  <a:lnTo>
                    <a:pt x="170" y="163"/>
                  </a:lnTo>
                  <a:lnTo>
                    <a:pt x="171" y="163"/>
                  </a:lnTo>
                  <a:lnTo>
                    <a:pt x="171" y="162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3" y="160"/>
                  </a:lnTo>
                  <a:lnTo>
                    <a:pt x="174" y="158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6"/>
                  </a:lnTo>
                  <a:lnTo>
                    <a:pt x="176" y="155"/>
                  </a:lnTo>
                  <a:lnTo>
                    <a:pt x="176" y="154"/>
                  </a:lnTo>
                  <a:lnTo>
                    <a:pt x="176" y="153"/>
                  </a:lnTo>
                  <a:lnTo>
                    <a:pt x="176" y="152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6" y="150"/>
                  </a:lnTo>
                  <a:lnTo>
                    <a:pt x="176" y="149"/>
                  </a:lnTo>
                  <a:lnTo>
                    <a:pt x="176" y="148"/>
                  </a:lnTo>
                  <a:lnTo>
                    <a:pt x="176" y="147"/>
                  </a:lnTo>
                  <a:lnTo>
                    <a:pt x="177" y="147"/>
                  </a:lnTo>
                  <a:lnTo>
                    <a:pt x="177" y="146"/>
                  </a:lnTo>
                  <a:lnTo>
                    <a:pt x="176" y="145"/>
                  </a:lnTo>
                  <a:lnTo>
                    <a:pt x="175" y="143"/>
                  </a:lnTo>
                  <a:lnTo>
                    <a:pt x="174" y="142"/>
                  </a:lnTo>
                  <a:lnTo>
                    <a:pt x="174" y="141"/>
                  </a:lnTo>
                  <a:lnTo>
                    <a:pt x="174" y="140"/>
                  </a:lnTo>
                  <a:lnTo>
                    <a:pt x="177" y="138"/>
                  </a:lnTo>
                  <a:lnTo>
                    <a:pt x="178" y="137"/>
                  </a:lnTo>
                  <a:lnTo>
                    <a:pt x="178" y="136"/>
                  </a:lnTo>
                  <a:lnTo>
                    <a:pt x="178" y="135"/>
                  </a:lnTo>
                  <a:lnTo>
                    <a:pt x="178" y="134"/>
                  </a:lnTo>
                  <a:lnTo>
                    <a:pt x="179" y="134"/>
                  </a:lnTo>
                  <a:lnTo>
                    <a:pt x="181" y="133"/>
                  </a:lnTo>
                  <a:lnTo>
                    <a:pt x="182" y="132"/>
                  </a:lnTo>
                  <a:lnTo>
                    <a:pt x="186" y="130"/>
                  </a:lnTo>
                  <a:lnTo>
                    <a:pt x="187" y="129"/>
                  </a:lnTo>
                  <a:lnTo>
                    <a:pt x="189" y="127"/>
                  </a:lnTo>
                  <a:lnTo>
                    <a:pt x="192" y="123"/>
                  </a:lnTo>
                  <a:lnTo>
                    <a:pt x="195" y="119"/>
                  </a:lnTo>
                  <a:lnTo>
                    <a:pt x="197" y="118"/>
                  </a:lnTo>
                  <a:lnTo>
                    <a:pt x="199" y="116"/>
                  </a:lnTo>
                  <a:lnTo>
                    <a:pt x="202" y="113"/>
                  </a:lnTo>
                  <a:lnTo>
                    <a:pt x="202" y="112"/>
                  </a:lnTo>
                  <a:lnTo>
                    <a:pt x="201" y="112"/>
                  </a:lnTo>
                  <a:lnTo>
                    <a:pt x="201" y="111"/>
                  </a:lnTo>
                  <a:lnTo>
                    <a:pt x="201" y="110"/>
                  </a:lnTo>
                  <a:lnTo>
                    <a:pt x="202" y="110"/>
                  </a:lnTo>
                  <a:lnTo>
                    <a:pt x="203" y="110"/>
                  </a:lnTo>
                  <a:lnTo>
                    <a:pt x="204" y="109"/>
                  </a:lnTo>
                  <a:lnTo>
                    <a:pt x="205" y="108"/>
                  </a:lnTo>
                  <a:lnTo>
                    <a:pt x="205" y="105"/>
                  </a:lnTo>
                  <a:lnTo>
                    <a:pt x="205" y="104"/>
                  </a:lnTo>
                  <a:lnTo>
                    <a:pt x="205" y="103"/>
                  </a:lnTo>
                  <a:lnTo>
                    <a:pt x="205" y="102"/>
                  </a:lnTo>
                  <a:lnTo>
                    <a:pt x="205" y="101"/>
                  </a:lnTo>
                  <a:lnTo>
                    <a:pt x="204" y="101"/>
                  </a:lnTo>
                  <a:lnTo>
                    <a:pt x="203" y="100"/>
                  </a:lnTo>
                  <a:lnTo>
                    <a:pt x="202" y="99"/>
                  </a:lnTo>
                  <a:lnTo>
                    <a:pt x="201" y="99"/>
                  </a:lnTo>
                  <a:lnTo>
                    <a:pt x="200" y="99"/>
                  </a:lnTo>
                  <a:lnTo>
                    <a:pt x="201" y="99"/>
                  </a:lnTo>
                  <a:lnTo>
                    <a:pt x="200" y="99"/>
                  </a:lnTo>
                  <a:lnTo>
                    <a:pt x="200" y="98"/>
                  </a:lnTo>
                  <a:lnTo>
                    <a:pt x="199" y="98"/>
                  </a:lnTo>
                  <a:lnTo>
                    <a:pt x="199" y="97"/>
                  </a:lnTo>
                  <a:lnTo>
                    <a:pt x="200" y="97"/>
                  </a:lnTo>
                  <a:lnTo>
                    <a:pt x="199" y="97"/>
                  </a:lnTo>
                  <a:lnTo>
                    <a:pt x="199" y="96"/>
                  </a:lnTo>
                  <a:lnTo>
                    <a:pt x="198" y="96"/>
                  </a:lnTo>
                  <a:lnTo>
                    <a:pt x="197" y="96"/>
                  </a:lnTo>
                  <a:lnTo>
                    <a:pt x="197" y="95"/>
                  </a:lnTo>
                  <a:lnTo>
                    <a:pt x="197" y="94"/>
                  </a:lnTo>
                  <a:lnTo>
                    <a:pt x="197" y="93"/>
                  </a:lnTo>
                  <a:lnTo>
                    <a:pt x="196" y="93"/>
                  </a:lnTo>
                  <a:lnTo>
                    <a:pt x="196" y="92"/>
                  </a:lnTo>
                  <a:lnTo>
                    <a:pt x="195" y="92"/>
                  </a:lnTo>
                  <a:lnTo>
                    <a:pt x="196" y="91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4" y="90"/>
                  </a:lnTo>
                  <a:lnTo>
                    <a:pt x="195" y="90"/>
                  </a:lnTo>
                  <a:lnTo>
                    <a:pt x="194" y="89"/>
                  </a:lnTo>
                  <a:lnTo>
                    <a:pt x="194" y="88"/>
                  </a:lnTo>
                  <a:lnTo>
                    <a:pt x="194" y="87"/>
                  </a:lnTo>
                  <a:lnTo>
                    <a:pt x="195" y="87"/>
                  </a:lnTo>
                  <a:lnTo>
                    <a:pt x="195" y="86"/>
                  </a:lnTo>
                  <a:lnTo>
                    <a:pt x="194" y="85"/>
                  </a:lnTo>
                  <a:lnTo>
                    <a:pt x="194" y="84"/>
                  </a:lnTo>
                  <a:lnTo>
                    <a:pt x="195" y="84"/>
                  </a:lnTo>
                  <a:lnTo>
                    <a:pt x="195" y="83"/>
                  </a:lnTo>
                  <a:lnTo>
                    <a:pt x="194" y="83"/>
                  </a:lnTo>
                  <a:lnTo>
                    <a:pt x="194" y="82"/>
                  </a:lnTo>
                  <a:lnTo>
                    <a:pt x="194" y="81"/>
                  </a:lnTo>
                  <a:lnTo>
                    <a:pt x="194" y="80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8"/>
                  </a:lnTo>
                  <a:lnTo>
                    <a:pt x="193" y="78"/>
                  </a:lnTo>
                  <a:lnTo>
                    <a:pt x="193" y="77"/>
                  </a:lnTo>
                  <a:lnTo>
                    <a:pt x="193" y="76"/>
                  </a:lnTo>
                  <a:lnTo>
                    <a:pt x="192" y="76"/>
                  </a:lnTo>
                  <a:lnTo>
                    <a:pt x="191" y="76"/>
                  </a:lnTo>
                  <a:lnTo>
                    <a:pt x="190" y="75"/>
                  </a:lnTo>
                  <a:lnTo>
                    <a:pt x="190" y="74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9" y="72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90" y="69"/>
                  </a:lnTo>
                  <a:lnTo>
                    <a:pt x="189" y="69"/>
                  </a:lnTo>
                  <a:lnTo>
                    <a:pt x="188" y="69"/>
                  </a:lnTo>
                  <a:lnTo>
                    <a:pt x="187" y="69"/>
                  </a:lnTo>
                  <a:lnTo>
                    <a:pt x="186" y="68"/>
                  </a:lnTo>
                  <a:lnTo>
                    <a:pt x="186" y="67"/>
                  </a:lnTo>
                  <a:lnTo>
                    <a:pt x="186" y="64"/>
                  </a:lnTo>
                  <a:lnTo>
                    <a:pt x="186" y="58"/>
                  </a:lnTo>
                  <a:lnTo>
                    <a:pt x="186" y="50"/>
                  </a:lnTo>
                  <a:lnTo>
                    <a:pt x="186" y="46"/>
                  </a:lnTo>
                  <a:lnTo>
                    <a:pt x="186" y="45"/>
                  </a:lnTo>
                  <a:lnTo>
                    <a:pt x="186" y="44"/>
                  </a:lnTo>
                  <a:lnTo>
                    <a:pt x="186" y="43"/>
                  </a:lnTo>
                  <a:lnTo>
                    <a:pt x="186" y="42"/>
                  </a:lnTo>
                  <a:lnTo>
                    <a:pt x="186" y="41"/>
                  </a:lnTo>
                  <a:lnTo>
                    <a:pt x="186" y="40"/>
                  </a:lnTo>
                  <a:lnTo>
                    <a:pt x="187" y="39"/>
                  </a:lnTo>
                  <a:lnTo>
                    <a:pt x="186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89" y="40"/>
                  </a:lnTo>
                  <a:lnTo>
                    <a:pt x="190" y="40"/>
                  </a:lnTo>
                  <a:lnTo>
                    <a:pt x="191" y="39"/>
                  </a:lnTo>
                  <a:lnTo>
                    <a:pt x="192" y="39"/>
                  </a:lnTo>
                  <a:lnTo>
                    <a:pt x="193" y="39"/>
                  </a:lnTo>
                  <a:lnTo>
                    <a:pt x="194" y="39"/>
                  </a:lnTo>
                  <a:lnTo>
                    <a:pt x="195" y="39"/>
                  </a:lnTo>
                  <a:lnTo>
                    <a:pt x="195" y="38"/>
                  </a:lnTo>
                  <a:lnTo>
                    <a:pt x="196" y="38"/>
                  </a:lnTo>
                  <a:lnTo>
                    <a:pt x="196" y="37"/>
                  </a:lnTo>
                  <a:lnTo>
                    <a:pt x="197" y="36"/>
                  </a:lnTo>
                  <a:lnTo>
                    <a:pt x="198" y="36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0" y="35"/>
                  </a:lnTo>
                  <a:lnTo>
                    <a:pt x="200" y="34"/>
                  </a:lnTo>
                  <a:lnTo>
                    <a:pt x="201" y="34"/>
                  </a:lnTo>
                  <a:lnTo>
                    <a:pt x="202" y="34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5" y="34"/>
                  </a:lnTo>
                  <a:lnTo>
                    <a:pt x="205" y="33"/>
                  </a:lnTo>
                  <a:lnTo>
                    <a:pt x="206" y="33"/>
                  </a:lnTo>
                  <a:lnTo>
                    <a:pt x="207" y="33"/>
                  </a:lnTo>
                  <a:lnTo>
                    <a:pt x="207" y="32"/>
                  </a:lnTo>
                  <a:lnTo>
                    <a:pt x="208" y="32"/>
                  </a:lnTo>
                  <a:lnTo>
                    <a:pt x="209" y="32"/>
                  </a:lnTo>
                  <a:lnTo>
                    <a:pt x="210" y="32"/>
                  </a:lnTo>
                  <a:lnTo>
                    <a:pt x="211" y="32"/>
                  </a:lnTo>
                  <a:lnTo>
                    <a:pt x="211" y="31"/>
                  </a:lnTo>
                  <a:lnTo>
                    <a:pt x="211" y="30"/>
                  </a:lnTo>
                  <a:lnTo>
                    <a:pt x="212" y="30"/>
                  </a:lnTo>
                  <a:lnTo>
                    <a:pt x="212" y="29"/>
                  </a:lnTo>
                  <a:lnTo>
                    <a:pt x="212" y="28"/>
                  </a:lnTo>
                  <a:lnTo>
                    <a:pt x="212" y="28"/>
                  </a:lnTo>
                  <a:lnTo>
                    <a:pt x="212" y="27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2" y="20"/>
                  </a:lnTo>
                  <a:lnTo>
                    <a:pt x="212" y="19"/>
                  </a:lnTo>
                  <a:lnTo>
                    <a:pt x="212" y="18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6"/>
                  </a:lnTo>
                  <a:lnTo>
                    <a:pt x="213" y="15"/>
                  </a:lnTo>
                  <a:lnTo>
                    <a:pt x="212" y="15"/>
                  </a:lnTo>
                  <a:lnTo>
                    <a:pt x="212" y="14"/>
                  </a:lnTo>
                  <a:lnTo>
                    <a:pt x="212" y="13"/>
                  </a:lnTo>
                  <a:lnTo>
                    <a:pt x="212" y="12"/>
                  </a:lnTo>
                  <a:lnTo>
                    <a:pt x="213" y="11"/>
                  </a:lnTo>
                  <a:lnTo>
                    <a:pt x="213" y="10"/>
                  </a:lnTo>
                  <a:lnTo>
                    <a:pt x="214" y="9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4" y="6"/>
                  </a:lnTo>
                  <a:lnTo>
                    <a:pt x="215" y="5"/>
                  </a:lnTo>
                  <a:lnTo>
                    <a:pt x="216" y="5"/>
                  </a:lnTo>
                  <a:lnTo>
                    <a:pt x="217" y="5"/>
                  </a:lnTo>
                  <a:lnTo>
                    <a:pt x="218" y="6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4"/>
                  </a:lnTo>
                  <a:lnTo>
                    <a:pt x="221" y="4"/>
                  </a:lnTo>
                  <a:lnTo>
                    <a:pt x="221" y="3"/>
                  </a:lnTo>
                  <a:lnTo>
                    <a:pt x="222" y="3"/>
                  </a:lnTo>
                  <a:lnTo>
                    <a:pt x="222" y="2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0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3" y="0"/>
                  </a:lnTo>
                  <a:lnTo>
                    <a:pt x="255" y="0"/>
                  </a:lnTo>
                  <a:lnTo>
                    <a:pt x="255" y="4"/>
                  </a:lnTo>
                  <a:lnTo>
                    <a:pt x="255" y="7"/>
                  </a:lnTo>
                  <a:lnTo>
                    <a:pt x="255" y="8"/>
                  </a:lnTo>
                  <a:lnTo>
                    <a:pt x="255" y="12"/>
                  </a:lnTo>
                  <a:lnTo>
                    <a:pt x="255" y="14"/>
                  </a:lnTo>
                  <a:lnTo>
                    <a:pt x="255" y="17"/>
                  </a:lnTo>
                  <a:lnTo>
                    <a:pt x="255" y="35"/>
                  </a:lnTo>
                  <a:lnTo>
                    <a:pt x="255" y="39"/>
                  </a:lnTo>
                  <a:lnTo>
                    <a:pt x="256" y="39"/>
                  </a:lnTo>
                  <a:lnTo>
                    <a:pt x="256" y="40"/>
                  </a:lnTo>
                  <a:lnTo>
                    <a:pt x="257" y="40"/>
                  </a:lnTo>
                  <a:lnTo>
                    <a:pt x="257" y="41"/>
                  </a:lnTo>
                  <a:lnTo>
                    <a:pt x="257" y="42"/>
                  </a:lnTo>
                  <a:lnTo>
                    <a:pt x="258" y="42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0" y="42"/>
                  </a:lnTo>
                  <a:lnTo>
                    <a:pt x="261" y="43"/>
                  </a:lnTo>
                  <a:lnTo>
                    <a:pt x="262" y="43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6" y="45"/>
                  </a:lnTo>
                  <a:lnTo>
                    <a:pt x="266" y="46"/>
                  </a:lnTo>
                  <a:lnTo>
                    <a:pt x="267" y="46"/>
                  </a:lnTo>
                  <a:lnTo>
                    <a:pt x="269" y="45"/>
                  </a:lnTo>
                  <a:lnTo>
                    <a:pt x="270" y="45"/>
                  </a:lnTo>
                  <a:lnTo>
                    <a:pt x="270" y="44"/>
                  </a:lnTo>
                  <a:lnTo>
                    <a:pt x="271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5"/>
                  </a:lnTo>
                  <a:lnTo>
                    <a:pt x="275" y="45"/>
                  </a:lnTo>
                  <a:lnTo>
                    <a:pt x="275" y="46"/>
                  </a:lnTo>
                  <a:lnTo>
                    <a:pt x="275" y="47"/>
                  </a:lnTo>
                  <a:lnTo>
                    <a:pt x="276" y="47"/>
                  </a:lnTo>
                  <a:lnTo>
                    <a:pt x="276" y="48"/>
                  </a:lnTo>
                  <a:lnTo>
                    <a:pt x="277" y="48"/>
                  </a:lnTo>
                  <a:lnTo>
                    <a:pt x="277" y="49"/>
                  </a:lnTo>
                  <a:lnTo>
                    <a:pt x="278" y="49"/>
                  </a:lnTo>
                  <a:lnTo>
                    <a:pt x="279" y="49"/>
                  </a:lnTo>
                  <a:lnTo>
                    <a:pt x="280" y="49"/>
                  </a:lnTo>
                  <a:lnTo>
                    <a:pt x="280" y="50"/>
                  </a:lnTo>
                  <a:lnTo>
                    <a:pt x="282" y="50"/>
                  </a:lnTo>
                  <a:lnTo>
                    <a:pt x="283" y="51"/>
                  </a:lnTo>
                  <a:lnTo>
                    <a:pt x="284" y="51"/>
                  </a:lnTo>
                  <a:lnTo>
                    <a:pt x="285" y="52"/>
                  </a:lnTo>
                  <a:lnTo>
                    <a:pt x="285" y="53"/>
                  </a:lnTo>
                  <a:lnTo>
                    <a:pt x="286" y="53"/>
                  </a:lnTo>
                  <a:lnTo>
                    <a:pt x="286" y="54"/>
                  </a:lnTo>
                  <a:lnTo>
                    <a:pt x="287" y="54"/>
                  </a:lnTo>
                  <a:lnTo>
                    <a:pt x="287" y="55"/>
                  </a:lnTo>
                  <a:lnTo>
                    <a:pt x="288" y="57"/>
                  </a:lnTo>
                  <a:lnTo>
                    <a:pt x="289" y="58"/>
                  </a:lnTo>
                  <a:lnTo>
                    <a:pt x="289" y="59"/>
                  </a:lnTo>
                  <a:lnTo>
                    <a:pt x="289" y="60"/>
                  </a:lnTo>
                  <a:lnTo>
                    <a:pt x="292" y="60"/>
                  </a:lnTo>
                  <a:lnTo>
                    <a:pt x="293" y="61"/>
                  </a:lnTo>
                  <a:lnTo>
                    <a:pt x="294" y="61"/>
                  </a:lnTo>
                  <a:lnTo>
                    <a:pt x="296" y="62"/>
                  </a:lnTo>
                  <a:lnTo>
                    <a:pt x="297" y="62"/>
                  </a:lnTo>
                  <a:lnTo>
                    <a:pt x="297" y="63"/>
                  </a:lnTo>
                  <a:lnTo>
                    <a:pt x="297" y="64"/>
                  </a:lnTo>
                  <a:lnTo>
                    <a:pt x="298" y="64"/>
                  </a:lnTo>
                  <a:lnTo>
                    <a:pt x="300" y="65"/>
                  </a:lnTo>
                  <a:lnTo>
                    <a:pt x="300" y="66"/>
                  </a:lnTo>
                  <a:lnTo>
                    <a:pt x="303" y="68"/>
                  </a:lnTo>
                  <a:lnTo>
                    <a:pt x="304" y="68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7" y="67"/>
                  </a:lnTo>
                  <a:lnTo>
                    <a:pt x="308" y="67"/>
                  </a:lnTo>
                  <a:lnTo>
                    <a:pt x="309" y="67"/>
                  </a:lnTo>
                  <a:lnTo>
                    <a:pt x="310" y="68"/>
                  </a:lnTo>
                  <a:lnTo>
                    <a:pt x="311" y="68"/>
                  </a:lnTo>
                  <a:lnTo>
                    <a:pt x="312" y="68"/>
                  </a:lnTo>
                  <a:lnTo>
                    <a:pt x="313" y="69"/>
                  </a:lnTo>
                  <a:lnTo>
                    <a:pt x="314" y="69"/>
                  </a:lnTo>
                  <a:lnTo>
                    <a:pt x="315" y="69"/>
                  </a:lnTo>
                  <a:lnTo>
                    <a:pt x="316" y="69"/>
                  </a:lnTo>
                  <a:lnTo>
                    <a:pt x="317" y="69"/>
                  </a:lnTo>
                  <a:lnTo>
                    <a:pt x="320" y="69"/>
                  </a:lnTo>
                  <a:lnTo>
                    <a:pt x="323" y="69"/>
                  </a:lnTo>
                  <a:lnTo>
                    <a:pt x="324" y="69"/>
                  </a:lnTo>
                  <a:lnTo>
                    <a:pt x="323" y="70"/>
                  </a:lnTo>
                  <a:lnTo>
                    <a:pt x="323" y="71"/>
                  </a:lnTo>
                  <a:lnTo>
                    <a:pt x="322" y="71"/>
                  </a:lnTo>
                  <a:lnTo>
                    <a:pt x="321" y="71"/>
                  </a:lnTo>
                  <a:lnTo>
                    <a:pt x="320" y="71"/>
                  </a:lnTo>
                  <a:lnTo>
                    <a:pt x="318" y="73"/>
                  </a:lnTo>
                  <a:lnTo>
                    <a:pt x="317" y="73"/>
                  </a:lnTo>
                  <a:lnTo>
                    <a:pt x="317" y="74"/>
                  </a:lnTo>
                  <a:lnTo>
                    <a:pt x="316" y="74"/>
                  </a:lnTo>
                  <a:lnTo>
                    <a:pt x="316" y="75"/>
                  </a:lnTo>
                  <a:lnTo>
                    <a:pt x="316" y="76"/>
                  </a:lnTo>
                  <a:lnTo>
                    <a:pt x="315" y="76"/>
                  </a:lnTo>
                  <a:lnTo>
                    <a:pt x="315" y="77"/>
                  </a:lnTo>
                  <a:lnTo>
                    <a:pt x="314" y="77"/>
                  </a:lnTo>
                  <a:lnTo>
                    <a:pt x="313" y="78"/>
                  </a:lnTo>
                  <a:lnTo>
                    <a:pt x="312" y="78"/>
                  </a:lnTo>
                  <a:lnTo>
                    <a:pt x="311" y="78"/>
                  </a:lnTo>
                  <a:lnTo>
                    <a:pt x="309" y="78"/>
                  </a:lnTo>
                  <a:lnTo>
                    <a:pt x="308" y="79"/>
                  </a:lnTo>
                  <a:lnTo>
                    <a:pt x="307" y="79"/>
                  </a:lnTo>
                  <a:lnTo>
                    <a:pt x="306" y="79"/>
                  </a:lnTo>
                  <a:lnTo>
                    <a:pt x="305" y="80"/>
                  </a:lnTo>
                  <a:lnTo>
                    <a:pt x="304" y="80"/>
                  </a:lnTo>
                  <a:lnTo>
                    <a:pt x="303" y="80"/>
                  </a:lnTo>
                  <a:lnTo>
                    <a:pt x="300" y="80"/>
                  </a:lnTo>
                  <a:lnTo>
                    <a:pt x="300" y="79"/>
                  </a:lnTo>
                  <a:lnTo>
                    <a:pt x="299" y="79"/>
                  </a:lnTo>
                  <a:lnTo>
                    <a:pt x="299" y="78"/>
                  </a:lnTo>
                  <a:lnTo>
                    <a:pt x="299" y="79"/>
                  </a:lnTo>
                  <a:lnTo>
                    <a:pt x="297" y="80"/>
                  </a:lnTo>
                  <a:lnTo>
                    <a:pt x="296" y="80"/>
                  </a:lnTo>
                  <a:lnTo>
                    <a:pt x="295" y="80"/>
                  </a:lnTo>
                  <a:lnTo>
                    <a:pt x="294" y="80"/>
                  </a:lnTo>
                  <a:lnTo>
                    <a:pt x="293" y="81"/>
                  </a:lnTo>
                  <a:lnTo>
                    <a:pt x="292" y="82"/>
                  </a:lnTo>
                  <a:lnTo>
                    <a:pt x="292" y="83"/>
                  </a:lnTo>
                  <a:lnTo>
                    <a:pt x="291" y="83"/>
                  </a:lnTo>
                  <a:lnTo>
                    <a:pt x="291" y="85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9" y="91"/>
                  </a:lnTo>
                  <a:lnTo>
                    <a:pt x="289" y="92"/>
                  </a:lnTo>
                  <a:lnTo>
                    <a:pt x="288" y="93"/>
                  </a:lnTo>
                  <a:lnTo>
                    <a:pt x="288" y="94"/>
                  </a:lnTo>
                  <a:lnTo>
                    <a:pt x="289" y="94"/>
                  </a:lnTo>
                  <a:lnTo>
                    <a:pt x="289" y="95"/>
                  </a:lnTo>
                  <a:lnTo>
                    <a:pt x="288" y="95"/>
                  </a:lnTo>
                  <a:lnTo>
                    <a:pt x="288" y="96"/>
                  </a:lnTo>
                  <a:lnTo>
                    <a:pt x="288" y="97"/>
                  </a:lnTo>
                  <a:lnTo>
                    <a:pt x="287" y="97"/>
                  </a:lnTo>
                  <a:lnTo>
                    <a:pt x="287" y="98"/>
                  </a:lnTo>
                  <a:lnTo>
                    <a:pt x="286" y="98"/>
                  </a:lnTo>
                  <a:lnTo>
                    <a:pt x="286" y="99"/>
                  </a:lnTo>
                  <a:lnTo>
                    <a:pt x="285" y="99"/>
                  </a:lnTo>
                  <a:lnTo>
                    <a:pt x="284" y="100"/>
                  </a:lnTo>
                  <a:lnTo>
                    <a:pt x="283" y="100"/>
                  </a:lnTo>
                  <a:lnTo>
                    <a:pt x="282" y="100"/>
                  </a:lnTo>
                  <a:lnTo>
                    <a:pt x="279" y="101"/>
                  </a:lnTo>
                  <a:lnTo>
                    <a:pt x="278" y="101"/>
                  </a:lnTo>
                  <a:lnTo>
                    <a:pt x="278" y="100"/>
                  </a:lnTo>
                  <a:lnTo>
                    <a:pt x="278" y="99"/>
                  </a:lnTo>
                  <a:lnTo>
                    <a:pt x="279" y="99"/>
                  </a:lnTo>
                  <a:lnTo>
                    <a:pt x="279" y="98"/>
                  </a:lnTo>
                  <a:lnTo>
                    <a:pt x="279" y="97"/>
                  </a:lnTo>
                  <a:lnTo>
                    <a:pt x="279" y="96"/>
                  </a:lnTo>
                  <a:lnTo>
                    <a:pt x="278" y="96"/>
                  </a:lnTo>
                  <a:lnTo>
                    <a:pt x="277" y="95"/>
                  </a:lnTo>
                  <a:lnTo>
                    <a:pt x="276" y="95"/>
                  </a:lnTo>
                  <a:lnTo>
                    <a:pt x="276" y="94"/>
                  </a:lnTo>
                  <a:lnTo>
                    <a:pt x="275" y="94"/>
                  </a:lnTo>
                  <a:lnTo>
                    <a:pt x="274" y="94"/>
                  </a:lnTo>
                  <a:lnTo>
                    <a:pt x="274" y="93"/>
                  </a:lnTo>
                  <a:lnTo>
                    <a:pt x="273" y="93"/>
                  </a:lnTo>
                  <a:lnTo>
                    <a:pt x="271" y="94"/>
                  </a:lnTo>
                  <a:lnTo>
                    <a:pt x="269" y="93"/>
                  </a:lnTo>
                  <a:lnTo>
                    <a:pt x="268" y="93"/>
                  </a:lnTo>
                  <a:lnTo>
                    <a:pt x="267" y="94"/>
                  </a:lnTo>
                  <a:lnTo>
                    <a:pt x="266" y="94"/>
                  </a:lnTo>
                  <a:lnTo>
                    <a:pt x="264" y="95"/>
                  </a:lnTo>
                  <a:lnTo>
                    <a:pt x="263" y="95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59" y="97"/>
                  </a:lnTo>
                  <a:lnTo>
                    <a:pt x="259" y="98"/>
                  </a:lnTo>
                  <a:lnTo>
                    <a:pt x="259" y="99"/>
                  </a:lnTo>
                  <a:lnTo>
                    <a:pt x="257" y="102"/>
                  </a:lnTo>
                  <a:lnTo>
                    <a:pt x="257" y="103"/>
                  </a:lnTo>
                  <a:lnTo>
                    <a:pt x="256" y="103"/>
                  </a:lnTo>
                  <a:lnTo>
                    <a:pt x="255" y="102"/>
                  </a:lnTo>
                  <a:lnTo>
                    <a:pt x="254" y="102"/>
                  </a:lnTo>
                  <a:lnTo>
                    <a:pt x="253" y="102"/>
                  </a:lnTo>
                  <a:lnTo>
                    <a:pt x="253" y="103"/>
                  </a:lnTo>
                  <a:lnTo>
                    <a:pt x="253" y="104"/>
                  </a:lnTo>
                  <a:lnTo>
                    <a:pt x="254" y="106"/>
                  </a:lnTo>
                  <a:lnTo>
                    <a:pt x="254" y="107"/>
                  </a:lnTo>
                  <a:lnTo>
                    <a:pt x="254" y="108"/>
                  </a:lnTo>
                  <a:lnTo>
                    <a:pt x="254" y="109"/>
                  </a:lnTo>
                  <a:lnTo>
                    <a:pt x="253" y="109"/>
                  </a:lnTo>
                  <a:lnTo>
                    <a:pt x="254" y="110"/>
                  </a:lnTo>
                  <a:lnTo>
                    <a:pt x="254" y="110"/>
                  </a:lnTo>
                  <a:lnTo>
                    <a:pt x="255" y="111"/>
                  </a:lnTo>
                  <a:lnTo>
                    <a:pt x="254" y="111"/>
                  </a:lnTo>
                  <a:lnTo>
                    <a:pt x="252" y="113"/>
                  </a:lnTo>
                  <a:lnTo>
                    <a:pt x="251" y="113"/>
                  </a:lnTo>
                  <a:lnTo>
                    <a:pt x="251" y="114"/>
                  </a:lnTo>
                  <a:lnTo>
                    <a:pt x="250" y="115"/>
                  </a:lnTo>
                  <a:lnTo>
                    <a:pt x="249" y="116"/>
                  </a:lnTo>
                  <a:lnTo>
                    <a:pt x="248" y="116"/>
                  </a:lnTo>
                  <a:lnTo>
                    <a:pt x="247" y="116"/>
                  </a:lnTo>
                  <a:lnTo>
                    <a:pt x="246" y="117"/>
                  </a:lnTo>
                  <a:lnTo>
                    <a:pt x="245" y="117"/>
                  </a:lnTo>
                  <a:lnTo>
                    <a:pt x="244" y="117"/>
                  </a:lnTo>
                  <a:lnTo>
                    <a:pt x="242" y="116"/>
                  </a:lnTo>
                  <a:lnTo>
                    <a:pt x="241" y="116"/>
                  </a:lnTo>
                  <a:lnTo>
                    <a:pt x="240" y="116"/>
                  </a:lnTo>
                  <a:lnTo>
                    <a:pt x="240" y="115"/>
                  </a:lnTo>
                  <a:lnTo>
                    <a:pt x="239" y="115"/>
                  </a:lnTo>
                  <a:lnTo>
                    <a:pt x="238" y="115"/>
                  </a:lnTo>
                  <a:lnTo>
                    <a:pt x="237" y="116"/>
                  </a:lnTo>
                  <a:lnTo>
                    <a:pt x="237" y="115"/>
                  </a:lnTo>
                  <a:lnTo>
                    <a:pt x="236" y="115"/>
                  </a:lnTo>
                  <a:lnTo>
                    <a:pt x="234" y="114"/>
                  </a:lnTo>
                  <a:lnTo>
                    <a:pt x="233" y="114"/>
                  </a:lnTo>
                  <a:lnTo>
                    <a:pt x="233" y="113"/>
                  </a:lnTo>
                  <a:lnTo>
                    <a:pt x="232" y="113"/>
                  </a:lnTo>
                  <a:lnTo>
                    <a:pt x="231" y="112"/>
                  </a:lnTo>
                  <a:lnTo>
                    <a:pt x="230" y="112"/>
                  </a:lnTo>
                  <a:lnTo>
                    <a:pt x="229" y="112"/>
                  </a:lnTo>
                  <a:lnTo>
                    <a:pt x="228" y="111"/>
                  </a:lnTo>
                  <a:lnTo>
                    <a:pt x="227" y="111"/>
                  </a:lnTo>
                  <a:lnTo>
                    <a:pt x="226" y="111"/>
                  </a:lnTo>
                  <a:lnTo>
                    <a:pt x="225" y="111"/>
                  </a:lnTo>
                  <a:lnTo>
                    <a:pt x="224" y="111"/>
                  </a:lnTo>
                  <a:lnTo>
                    <a:pt x="222" y="110"/>
                  </a:lnTo>
                  <a:lnTo>
                    <a:pt x="221" y="110"/>
                  </a:lnTo>
                  <a:lnTo>
                    <a:pt x="220" y="110"/>
                  </a:lnTo>
                  <a:lnTo>
                    <a:pt x="219" y="110"/>
                  </a:lnTo>
                  <a:lnTo>
                    <a:pt x="219" y="110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7" y="111"/>
                  </a:lnTo>
                  <a:lnTo>
                    <a:pt x="217" y="112"/>
                  </a:lnTo>
                  <a:lnTo>
                    <a:pt x="217" y="113"/>
                  </a:lnTo>
                  <a:lnTo>
                    <a:pt x="217" y="114"/>
                  </a:lnTo>
                  <a:lnTo>
                    <a:pt x="217" y="115"/>
                  </a:lnTo>
                  <a:lnTo>
                    <a:pt x="217" y="120"/>
                  </a:lnTo>
                  <a:lnTo>
                    <a:pt x="217" y="122"/>
                  </a:lnTo>
                  <a:lnTo>
                    <a:pt x="217" y="123"/>
                  </a:lnTo>
                  <a:lnTo>
                    <a:pt x="217" y="125"/>
                  </a:lnTo>
                  <a:lnTo>
                    <a:pt x="217" y="126"/>
                  </a:lnTo>
                  <a:lnTo>
                    <a:pt x="217" y="127"/>
                  </a:lnTo>
                  <a:lnTo>
                    <a:pt x="217" y="128"/>
                  </a:lnTo>
                  <a:lnTo>
                    <a:pt x="217" y="131"/>
                  </a:lnTo>
                  <a:lnTo>
                    <a:pt x="217" y="132"/>
                  </a:lnTo>
                  <a:lnTo>
                    <a:pt x="217" y="133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7"/>
                  </a:lnTo>
                  <a:lnTo>
                    <a:pt x="217" y="139"/>
                  </a:lnTo>
                  <a:lnTo>
                    <a:pt x="217" y="140"/>
                  </a:lnTo>
                  <a:lnTo>
                    <a:pt x="217" y="145"/>
                  </a:lnTo>
                  <a:lnTo>
                    <a:pt x="217" y="146"/>
                  </a:lnTo>
                  <a:lnTo>
                    <a:pt x="217" y="148"/>
                  </a:lnTo>
                  <a:lnTo>
                    <a:pt x="217" y="149"/>
                  </a:lnTo>
                  <a:lnTo>
                    <a:pt x="217" y="150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5"/>
                  </a:lnTo>
                  <a:lnTo>
                    <a:pt x="217" y="156"/>
                  </a:lnTo>
                  <a:lnTo>
                    <a:pt x="217" y="162"/>
                  </a:lnTo>
                  <a:lnTo>
                    <a:pt x="217" y="163"/>
                  </a:lnTo>
                  <a:lnTo>
                    <a:pt x="217" y="166"/>
                  </a:lnTo>
                  <a:lnTo>
                    <a:pt x="217" y="168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72"/>
                  </a:lnTo>
                  <a:lnTo>
                    <a:pt x="217" y="173"/>
                  </a:lnTo>
                  <a:lnTo>
                    <a:pt x="217" y="174"/>
                  </a:lnTo>
                  <a:lnTo>
                    <a:pt x="217" y="175"/>
                  </a:lnTo>
                  <a:lnTo>
                    <a:pt x="217" y="176"/>
                  </a:lnTo>
                  <a:lnTo>
                    <a:pt x="217" y="177"/>
                  </a:lnTo>
                  <a:lnTo>
                    <a:pt x="217" y="181"/>
                  </a:lnTo>
                  <a:lnTo>
                    <a:pt x="217" y="183"/>
                  </a:lnTo>
                  <a:lnTo>
                    <a:pt x="217" y="184"/>
                  </a:lnTo>
                  <a:lnTo>
                    <a:pt x="217" y="185"/>
                  </a:lnTo>
                  <a:lnTo>
                    <a:pt x="217" y="187"/>
                  </a:lnTo>
                  <a:lnTo>
                    <a:pt x="217" y="188"/>
                  </a:lnTo>
                  <a:lnTo>
                    <a:pt x="216" y="189"/>
                  </a:lnTo>
                  <a:lnTo>
                    <a:pt x="217" y="189"/>
                  </a:lnTo>
                  <a:lnTo>
                    <a:pt x="217" y="191"/>
                  </a:lnTo>
                  <a:lnTo>
                    <a:pt x="216" y="191"/>
                  </a:lnTo>
                  <a:lnTo>
                    <a:pt x="217" y="192"/>
                  </a:lnTo>
                  <a:lnTo>
                    <a:pt x="217" y="192"/>
                  </a:lnTo>
                  <a:lnTo>
                    <a:pt x="216" y="192"/>
                  </a:lnTo>
                  <a:lnTo>
                    <a:pt x="216" y="193"/>
                  </a:lnTo>
                  <a:lnTo>
                    <a:pt x="217" y="193"/>
                  </a:lnTo>
                  <a:lnTo>
                    <a:pt x="217" y="194"/>
                  </a:lnTo>
                  <a:lnTo>
                    <a:pt x="216" y="195"/>
                  </a:lnTo>
                  <a:lnTo>
                    <a:pt x="216" y="198"/>
                  </a:lnTo>
                  <a:lnTo>
                    <a:pt x="217" y="199"/>
                  </a:lnTo>
                  <a:lnTo>
                    <a:pt x="216" y="199"/>
                  </a:lnTo>
                  <a:lnTo>
                    <a:pt x="216" y="200"/>
                  </a:lnTo>
                  <a:lnTo>
                    <a:pt x="216" y="201"/>
                  </a:lnTo>
                  <a:lnTo>
                    <a:pt x="217" y="201"/>
                  </a:lnTo>
                  <a:lnTo>
                    <a:pt x="217" y="202"/>
                  </a:lnTo>
                  <a:lnTo>
                    <a:pt x="216" y="203"/>
                  </a:lnTo>
                  <a:lnTo>
                    <a:pt x="217" y="203"/>
                  </a:lnTo>
                  <a:lnTo>
                    <a:pt x="216" y="205"/>
                  </a:lnTo>
                  <a:lnTo>
                    <a:pt x="216" y="207"/>
                  </a:lnTo>
                  <a:lnTo>
                    <a:pt x="216" y="208"/>
                  </a:lnTo>
                  <a:lnTo>
                    <a:pt x="216" y="210"/>
                  </a:lnTo>
                  <a:lnTo>
                    <a:pt x="216" y="214"/>
                  </a:lnTo>
                  <a:lnTo>
                    <a:pt x="216" y="215"/>
                  </a:lnTo>
                  <a:lnTo>
                    <a:pt x="216" y="216"/>
                  </a:lnTo>
                  <a:lnTo>
                    <a:pt x="216" y="217"/>
                  </a:lnTo>
                  <a:lnTo>
                    <a:pt x="216" y="218"/>
                  </a:lnTo>
                  <a:lnTo>
                    <a:pt x="216" y="219"/>
                  </a:lnTo>
                  <a:lnTo>
                    <a:pt x="216" y="222"/>
                  </a:lnTo>
                  <a:lnTo>
                    <a:pt x="216" y="225"/>
                  </a:lnTo>
                  <a:lnTo>
                    <a:pt x="216" y="231"/>
                  </a:lnTo>
                  <a:lnTo>
                    <a:pt x="216" y="235"/>
                  </a:lnTo>
                  <a:lnTo>
                    <a:pt x="216" y="239"/>
                  </a:lnTo>
                  <a:lnTo>
                    <a:pt x="216" y="240"/>
                  </a:lnTo>
                  <a:lnTo>
                    <a:pt x="216" y="247"/>
                  </a:lnTo>
                  <a:lnTo>
                    <a:pt x="216" y="249"/>
                  </a:lnTo>
                  <a:lnTo>
                    <a:pt x="216" y="250"/>
                  </a:lnTo>
                  <a:lnTo>
                    <a:pt x="216" y="251"/>
                  </a:lnTo>
                  <a:lnTo>
                    <a:pt x="216" y="253"/>
                  </a:lnTo>
                  <a:lnTo>
                    <a:pt x="216" y="254"/>
                  </a:lnTo>
                  <a:lnTo>
                    <a:pt x="216" y="255"/>
                  </a:lnTo>
                  <a:lnTo>
                    <a:pt x="216" y="257"/>
                  </a:lnTo>
                  <a:lnTo>
                    <a:pt x="216" y="258"/>
                  </a:lnTo>
                  <a:lnTo>
                    <a:pt x="216" y="259"/>
                  </a:lnTo>
                  <a:lnTo>
                    <a:pt x="216" y="260"/>
                  </a:lnTo>
                  <a:lnTo>
                    <a:pt x="216" y="261"/>
                  </a:lnTo>
                  <a:lnTo>
                    <a:pt x="216" y="266"/>
                  </a:lnTo>
                  <a:lnTo>
                    <a:pt x="216" y="267"/>
                  </a:lnTo>
                  <a:lnTo>
                    <a:pt x="216" y="268"/>
                  </a:lnTo>
                  <a:lnTo>
                    <a:pt x="216" y="274"/>
                  </a:lnTo>
                  <a:lnTo>
                    <a:pt x="212" y="274"/>
                  </a:lnTo>
                  <a:lnTo>
                    <a:pt x="211" y="274"/>
                  </a:lnTo>
                  <a:lnTo>
                    <a:pt x="209" y="274"/>
                  </a:lnTo>
                  <a:lnTo>
                    <a:pt x="207" y="274"/>
                  </a:lnTo>
                  <a:lnTo>
                    <a:pt x="206" y="274"/>
                  </a:lnTo>
                  <a:lnTo>
                    <a:pt x="205" y="274"/>
                  </a:lnTo>
                  <a:lnTo>
                    <a:pt x="204" y="274"/>
                  </a:lnTo>
                  <a:lnTo>
                    <a:pt x="197" y="274"/>
                  </a:lnTo>
                  <a:lnTo>
                    <a:pt x="196" y="274"/>
                  </a:lnTo>
                  <a:lnTo>
                    <a:pt x="195" y="274"/>
                  </a:lnTo>
                  <a:lnTo>
                    <a:pt x="192" y="274"/>
                  </a:lnTo>
                  <a:lnTo>
                    <a:pt x="191" y="274"/>
                  </a:lnTo>
                  <a:lnTo>
                    <a:pt x="190" y="274"/>
                  </a:lnTo>
                  <a:lnTo>
                    <a:pt x="189" y="274"/>
                  </a:lnTo>
                  <a:lnTo>
                    <a:pt x="187" y="274"/>
                  </a:lnTo>
                  <a:lnTo>
                    <a:pt x="181" y="274"/>
                  </a:lnTo>
                  <a:lnTo>
                    <a:pt x="179" y="274"/>
                  </a:lnTo>
                  <a:lnTo>
                    <a:pt x="175" y="274"/>
                  </a:lnTo>
                  <a:lnTo>
                    <a:pt x="175" y="273"/>
                  </a:lnTo>
                  <a:lnTo>
                    <a:pt x="174" y="274"/>
                  </a:lnTo>
                  <a:lnTo>
                    <a:pt x="174" y="273"/>
                  </a:lnTo>
                  <a:lnTo>
                    <a:pt x="173" y="274"/>
                  </a:lnTo>
                  <a:lnTo>
                    <a:pt x="173" y="273"/>
                  </a:lnTo>
                  <a:lnTo>
                    <a:pt x="173" y="274"/>
                  </a:lnTo>
                  <a:lnTo>
                    <a:pt x="173" y="275"/>
                  </a:lnTo>
                  <a:lnTo>
                    <a:pt x="173" y="276"/>
                  </a:lnTo>
                  <a:lnTo>
                    <a:pt x="173" y="277"/>
                  </a:lnTo>
                  <a:lnTo>
                    <a:pt x="172" y="277"/>
                  </a:lnTo>
                  <a:lnTo>
                    <a:pt x="171" y="277"/>
                  </a:lnTo>
                  <a:lnTo>
                    <a:pt x="171" y="276"/>
                  </a:lnTo>
                  <a:lnTo>
                    <a:pt x="171" y="273"/>
                  </a:lnTo>
                  <a:lnTo>
                    <a:pt x="169" y="273"/>
                  </a:lnTo>
                  <a:lnTo>
                    <a:pt x="169" y="274"/>
                  </a:lnTo>
                  <a:lnTo>
                    <a:pt x="169" y="275"/>
                  </a:lnTo>
                  <a:lnTo>
                    <a:pt x="169" y="278"/>
                  </a:lnTo>
                  <a:lnTo>
                    <a:pt x="169" y="285"/>
                  </a:lnTo>
                  <a:lnTo>
                    <a:pt x="169" y="286"/>
                  </a:lnTo>
                  <a:lnTo>
                    <a:pt x="169" y="288"/>
                  </a:lnTo>
                  <a:lnTo>
                    <a:pt x="169" y="291"/>
                  </a:lnTo>
                  <a:lnTo>
                    <a:pt x="169" y="292"/>
                  </a:lnTo>
                  <a:lnTo>
                    <a:pt x="169" y="294"/>
                  </a:lnTo>
                  <a:lnTo>
                    <a:pt x="169" y="299"/>
                  </a:lnTo>
                  <a:lnTo>
                    <a:pt x="169" y="308"/>
                  </a:lnTo>
                  <a:lnTo>
                    <a:pt x="169" y="311"/>
                  </a:lnTo>
                  <a:lnTo>
                    <a:pt x="169" y="313"/>
                  </a:lnTo>
                  <a:lnTo>
                    <a:pt x="169" y="315"/>
                  </a:lnTo>
                  <a:lnTo>
                    <a:pt x="169" y="321"/>
                  </a:lnTo>
                  <a:lnTo>
                    <a:pt x="169" y="324"/>
                  </a:lnTo>
                  <a:lnTo>
                    <a:pt x="166" y="324"/>
                  </a:lnTo>
                  <a:lnTo>
                    <a:pt x="163" y="325"/>
                  </a:lnTo>
                  <a:lnTo>
                    <a:pt x="157" y="326"/>
                  </a:lnTo>
                  <a:lnTo>
                    <a:pt x="156" y="327"/>
                  </a:lnTo>
                  <a:lnTo>
                    <a:pt x="150" y="328"/>
                  </a:lnTo>
                  <a:lnTo>
                    <a:pt x="146" y="329"/>
                  </a:lnTo>
                  <a:lnTo>
                    <a:pt x="140" y="331"/>
                  </a:lnTo>
                  <a:lnTo>
                    <a:pt x="137" y="332"/>
                  </a:lnTo>
                  <a:lnTo>
                    <a:pt x="126" y="335"/>
                  </a:lnTo>
                  <a:lnTo>
                    <a:pt x="124" y="336"/>
                  </a:lnTo>
                  <a:lnTo>
                    <a:pt x="123" y="336"/>
                  </a:lnTo>
                  <a:lnTo>
                    <a:pt x="122" y="336"/>
                  </a:lnTo>
                  <a:lnTo>
                    <a:pt x="121" y="337"/>
                  </a:lnTo>
                  <a:lnTo>
                    <a:pt x="119" y="337"/>
                  </a:lnTo>
                  <a:lnTo>
                    <a:pt x="116" y="338"/>
                  </a:lnTo>
                  <a:lnTo>
                    <a:pt x="114" y="339"/>
                  </a:lnTo>
                  <a:lnTo>
                    <a:pt x="113" y="339"/>
                  </a:lnTo>
                  <a:lnTo>
                    <a:pt x="110" y="340"/>
                  </a:lnTo>
                  <a:lnTo>
                    <a:pt x="109" y="341"/>
                  </a:lnTo>
                  <a:lnTo>
                    <a:pt x="108" y="341"/>
                  </a:lnTo>
                  <a:lnTo>
                    <a:pt x="108" y="342"/>
                  </a:lnTo>
                  <a:lnTo>
                    <a:pt x="107" y="342"/>
                  </a:lnTo>
                  <a:lnTo>
                    <a:pt x="107" y="343"/>
                  </a:lnTo>
                  <a:lnTo>
                    <a:pt x="106" y="343"/>
                  </a:lnTo>
                  <a:lnTo>
                    <a:pt x="105" y="343"/>
                  </a:lnTo>
                  <a:lnTo>
                    <a:pt x="105" y="344"/>
                  </a:lnTo>
                  <a:lnTo>
                    <a:pt x="104" y="345"/>
                  </a:lnTo>
                  <a:lnTo>
                    <a:pt x="104" y="347"/>
                  </a:lnTo>
                  <a:lnTo>
                    <a:pt x="104" y="348"/>
                  </a:lnTo>
                  <a:lnTo>
                    <a:pt x="103" y="348"/>
                  </a:lnTo>
                  <a:lnTo>
                    <a:pt x="103" y="349"/>
                  </a:lnTo>
                  <a:lnTo>
                    <a:pt x="100" y="349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24" name="Freeform 244">
              <a:extLst>
                <a:ext uri="{FF2B5EF4-FFF2-40B4-BE49-F238E27FC236}">
                  <a16:creationId xmlns:a16="http://schemas.microsoft.com/office/drawing/2014/main" id="{C2E5B849-4BCF-6950-7BBB-61D6F85218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7550" y="1866900"/>
              <a:ext cx="325438" cy="336550"/>
            </a:xfrm>
            <a:custGeom>
              <a:avLst/>
              <a:gdLst>
                <a:gd name="T0" fmla="*/ 102 w 205"/>
                <a:gd name="T1" fmla="*/ 209 h 212"/>
                <a:gd name="T2" fmla="*/ 96 w 205"/>
                <a:gd name="T3" fmla="*/ 204 h 212"/>
                <a:gd name="T4" fmla="*/ 86 w 205"/>
                <a:gd name="T5" fmla="*/ 199 h 212"/>
                <a:gd name="T6" fmla="*/ 76 w 205"/>
                <a:gd name="T7" fmla="*/ 187 h 212"/>
                <a:gd name="T8" fmla="*/ 67 w 205"/>
                <a:gd name="T9" fmla="*/ 179 h 212"/>
                <a:gd name="T10" fmla="*/ 63 w 205"/>
                <a:gd name="T11" fmla="*/ 174 h 212"/>
                <a:gd name="T12" fmla="*/ 56 w 205"/>
                <a:gd name="T13" fmla="*/ 167 h 212"/>
                <a:gd name="T14" fmla="*/ 51 w 205"/>
                <a:gd name="T15" fmla="*/ 160 h 212"/>
                <a:gd name="T16" fmla="*/ 44 w 205"/>
                <a:gd name="T17" fmla="*/ 157 h 212"/>
                <a:gd name="T18" fmla="*/ 36 w 205"/>
                <a:gd name="T19" fmla="*/ 153 h 212"/>
                <a:gd name="T20" fmla="*/ 31 w 205"/>
                <a:gd name="T21" fmla="*/ 149 h 212"/>
                <a:gd name="T22" fmla="*/ 23 w 205"/>
                <a:gd name="T23" fmla="*/ 141 h 212"/>
                <a:gd name="T24" fmla="*/ 11 w 205"/>
                <a:gd name="T25" fmla="*/ 130 h 212"/>
                <a:gd name="T26" fmla="*/ 6 w 205"/>
                <a:gd name="T27" fmla="*/ 121 h 212"/>
                <a:gd name="T28" fmla="*/ 3 w 205"/>
                <a:gd name="T29" fmla="*/ 113 h 212"/>
                <a:gd name="T30" fmla="*/ 1 w 205"/>
                <a:gd name="T31" fmla="*/ 106 h 212"/>
                <a:gd name="T32" fmla="*/ 7 w 205"/>
                <a:gd name="T33" fmla="*/ 100 h 212"/>
                <a:gd name="T34" fmla="*/ 6 w 205"/>
                <a:gd name="T35" fmla="*/ 93 h 212"/>
                <a:gd name="T36" fmla="*/ 12 w 205"/>
                <a:gd name="T37" fmla="*/ 88 h 212"/>
                <a:gd name="T38" fmla="*/ 19 w 205"/>
                <a:gd name="T39" fmla="*/ 84 h 212"/>
                <a:gd name="T40" fmla="*/ 28 w 205"/>
                <a:gd name="T41" fmla="*/ 84 h 212"/>
                <a:gd name="T42" fmla="*/ 32 w 205"/>
                <a:gd name="T43" fmla="*/ 89 h 212"/>
                <a:gd name="T44" fmla="*/ 38 w 205"/>
                <a:gd name="T45" fmla="*/ 89 h 212"/>
                <a:gd name="T46" fmla="*/ 42 w 205"/>
                <a:gd name="T47" fmla="*/ 85 h 212"/>
                <a:gd name="T48" fmla="*/ 43 w 205"/>
                <a:gd name="T49" fmla="*/ 78 h 212"/>
                <a:gd name="T50" fmla="*/ 48 w 205"/>
                <a:gd name="T51" fmla="*/ 70 h 212"/>
                <a:gd name="T52" fmla="*/ 56 w 205"/>
                <a:gd name="T53" fmla="*/ 70 h 212"/>
                <a:gd name="T54" fmla="*/ 65 w 205"/>
                <a:gd name="T55" fmla="*/ 68 h 212"/>
                <a:gd name="T56" fmla="*/ 70 w 205"/>
                <a:gd name="T57" fmla="*/ 64 h 212"/>
                <a:gd name="T58" fmla="*/ 77 w 205"/>
                <a:gd name="T59" fmla="*/ 59 h 212"/>
                <a:gd name="T60" fmla="*/ 69 w 205"/>
                <a:gd name="T61" fmla="*/ 52 h 212"/>
                <a:gd name="T62" fmla="*/ 70 w 205"/>
                <a:gd name="T63" fmla="*/ 46 h 212"/>
                <a:gd name="T64" fmla="*/ 71 w 205"/>
                <a:gd name="T65" fmla="*/ 37 h 212"/>
                <a:gd name="T66" fmla="*/ 75 w 205"/>
                <a:gd name="T67" fmla="*/ 32 h 212"/>
                <a:gd name="T68" fmla="*/ 77 w 205"/>
                <a:gd name="T69" fmla="*/ 25 h 212"/>
                <a:gd name="T70" fmla="*/ 79 w 205"/>
                <a:gd name="T71" fmla="*/ 19 h 212"/>
                <a:gd name="T72" fmla="*/ 82 w 205"/>
                <a:gd name="T73" fmla="*/ 13 h 212"/>
                <a:gd name="T74" fmla="*/ 85 w 205"/>
                <a:gd name="T75" fmla="*/ 6 h 212"/>
                <a:gd name="T76" fmla="*/ 87 w 205"/>
                <a:gd name="T77" fmla="*/ 3 h 212"/>
                <a:gd name="T78" fmla="*/ 91 w 205"/>
                <a:gd name="T79" fmla="*/ 1 h 212"/>
                <a:gd name="T80" fmla="*/ 104 w 205"/>
                <a:gd name="T81" fmla="*/ 6 h 212"/>
                <a:gd name="T82" fmla="*/ 120 w 205"/>
                <a:gd name="T83" fmla="*/ 12 h 212"/>
                <a:gd name="T84" fmla="*/ 133 w 205"/>
                <a:gd name="T85" fmla="*/ 18 h 212"/>
                <a:gd name="T86" fmla="*/ 146 w 205"/>
                <a:gd name="T87" fmla="*/ 22 h 212"/>
                <a:gd name="T88" fmla="*/ 176 w 205"/>
                <a:gd name="T89" fmla="*/ 33 h 212"/>
                <a:gd name="T90" fmla="*/ 194 w 205"/>
                <a:gd name="T91" fmla="*/ 26 h 212"/>
                <a:gd name="T92" fmla="*/ 189 w 205"/>
                <a:gd name="T93" fmla="*/ 40 h 212"/>
                <a:gd name="T94" fmla="*/ 179 w 205"/>
                <a:gd name="T95" fmla="*/ 68 h 212"/>
                <a:gd name="T96" fmla="*/ 177 w 205"/>
                <a:gd name="T97" fmla="*/ 73 h 212"/>
                <a:gd name="T98" fmla="*/ 175 w 205"/>
                <a:gd name="T99" fmla="*/ 83 h 212"/>
                <a:gd name="T100" fmla="*/ 178 w 205"/>
                <a:gd name="T101" fmla="*/ 88 h 212"/>
                <a:gd name="T102" fmla="*/ 185 w 205"/>
                <a:gd name="T103" fmla="*/ 93 h 212"/>
                <a:gd name="T104" fmla="*/ 189 w 205"/>
                <a:gd name="T105" fmla="*/ 98 h 212"/>
                <a:gd name="T106" fmla="*/ 191 w 205"/>
                <a:gd name="T107" fmla="*/ 102 h 212"/>
                <a:gd name="T108" fmla="*/ 195 w 205"/>
                <a:gd name="T109" fmla="*/ 105 h 212"/>
                <a:gd name="T110" fmla="*/ 199 w 205"/>
                <a:gd name="T111" fmla="*/ 111 h 212"/>
                <a:gd name="T112" fmla="*/ 202 w 205"/>
                <a:gd name="T113" fmla="*/ 114 h 212"/>
                <a:gd name="T114" fmla="*/ 203 w 205"/>
                <a:gd name="T115" fmla="*/ 120 h 212"/>
                <a:gd name="T116" fmla="*/ 174 w 205"/>
                <a:gd name="T117" fmla="*/ 150 h 212"/>
                <a:gd name="T118" fmla="*/ 152 w 205"/>
                <a:gd name="T119" fmla="*/ 171 h 212"/>
                <a:gd name="T120" fmla="*/ 138 w 205"/>
                <a:gd name="T121" fmla="*/ 182 h 212"/>
                <a:gd name="T122" fmla="*/ 124 w 205"/>
                <a:gd name="T123" fmla="*/ 19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5" h="212">
                  <a:moveTo>
                    <a:pt x="173" y="34"/>
                  </a:moveTo>
                  <a:lnTo>
                    <a:pt x="172" y="34"/>
                  </a:lnTo>
                  <a:lnTo>
                    <a:pt x="173" y="34"/>
                  </a:lnTo>
                  <a:close/>
                  <a:moveTo>
                    <a:pt x="108" y="212"/>
                  </a:moveTo>
                  <a:lnTo>
                    <a:pt x="107" y="211"/>
                  </a:lnTo>
                  <a:lnTo>
                    <a:pt x="105" y="210"/>
                  </a:lnTo>
                  <a:lnTo>
                    <a:pt x="104" y="210"/>
                  </a:lnTo>
                  <a:lnTo>
                    <a:pt x="102" y="209"/>
                  </a:lnTo>
                  <a:lnTo>
                    <a:pt x="101" y="209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7"/>
                  </a:lnTo>
                  <a:lnTo>
                    <a:pt x="99" y="207"/>
                  </a:lnTo>
                  <a:lnTo>
                    <a:pt x="98" y="205"/>
                  </a:lnTo>
                  <a:lnTo>
                    <a:pt x="97" y="205"/>
                  </a:lnTo>
                  <a:lnTo>
                    <a:pt x="96" y="204"/>
                  </a:lnTo>
                  <a:lnTo>
                    <a:pt x="95" y="204"/>
                  </a:lnTo>
                  <a:lnTo>
                    <a:pt x="94" y="202"/>
                  </a:lnTo>
                  <a:lnTo>
                    <a:pt x="94" y="201"/>
                  </a:lnTo>
                  <a:lnTo>
                    <a:pt x="93" y="201"/>
                  </a:lnTo>
                  <a:lnTo>
                    <a:pt x="92" y="201"/>
                  </a:lnTo>
                  <a:lnTo>
                    <a:pt x="90" y="200"/>
                  </a:lnTo>
                  <a:lnTo>
                    <a:pt x="88" y="200"/>
                  </a:lnTo>
                  <a:lnTo>
                    <a:pt x="86" y="199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1"/>
                  </a:lnTo>
                  <a:lnTo>
                    <a:pt x="78" y="190"/>
                  </a:lnTo>
                  <a:lnTo>
                    <a:pt x="78" y="189"/>
                  </a:lnTo>
                  <a:lnTo>
                    <a:pt x="77" y="189"/>
                  </a:lnTo>
                  <a:lnTo>
                    <a:pt x="77" y="188"/>
                  </a:lnTo>
                  <a:lnTo>
                    <a:pt x="76" y="187"/>
                  </a:lnTo>
                  <a:lnTo>
                    <a:pt x="75" y="186"/>
                  </a:lnTo>
                  <a:lnTo>
                    <a:pt x="74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4"/>
                  </a:lnTo>
                  <a:lnTo>
                    <a:pt x="70" y="184"/>
                  </a:lnTo>
                  <a:lnTo>
                    <a:pt x="70" y="183"/>
                  </a:lnTo>
                  <a:lnTo>
                    <a:pt x="67" y="179"/>
                  </a:lnTo>
                  <a:lnTo>
                    <a:pt x="66" y="179"/>
                  </a:lnTo>
                  <a:lnTo>
                    <a:pt x="66" y="178"/>
                  </a:lnTo>
                  <a:lnTo>
                    <a:pt x="65" y="178"/>
                  </a:lnTo>
                  <a:lnTo>
                    <a:pt x="66" y="178"/>
                  </a:lnTo>
                  <a:lnTo>
                    <a:pt x="65" y="177"/>
                  </a:lnTo>
                  <a:lnTo>
                    <a:pt x="64" y="175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2"/>
                  </a:lnTo>
                  <a:lnTo>
                    <a:pt x="61" y="170"/>
                  </a:lnTo>
                  <a:lnTo>
                    <a:pt x="60" y="169"/>
                  </a:lnTo>
                  <a:lnTo>
                    <a:pt x="59" y="168"/>
                  </a:lnTo>
                  <a:lnTo>
                    <a:pt x="58" y="168"/>
                  </a:lnTo>
                  <a:lnTo>
                    <a:pt x="58" y="167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5" y="166"/>
                  </a:lnTo>
                  <a:lnTo>
                    <a:pt x="54" y="165"/>
                  </a:lnTo>
                  <a:lnTo>
                    <a:pt x="54" y="164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3" y="162"/>
                  </a:lnTo>
                  <a:lnTo>
                    <a:pt x="52" y="161"/>
                  </a:lnTo>
                  <a:lnTo>
                    <a:pt x="51" y="160"/>
                  </a:lnTo>
                  <a:lnTo>
                    <a:pt x="50" y="160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5" y="157"/>
                  </a:lnTo>
                  <a:lnTo>
                    <a:pt x="44" y="157"/>
                  </a:lnTo>
                  <a:lnTo>
                    <a:pt x="43" y="156"/>
                  </a:lnTo>
                  <a:lnTo>
                    <a:pt x="43" y="155"/>
                  </a:lnTo>
                  <a:lnTo>
                    <a:pt x="42" y="154"/>
                  </a:lnTo>
                  <a:lnTo>
                    <a:pt x="41" y="154"/>
                  </a:lnTo>
                  <a:lnTo>
                    <a:pt x="39" y="153"/>
                  </a:lnTo>
                  <a:lnTo>
                    <a:pt x="38" y="153"/>
                  </a:lnTo>
                  <a:lnTo>
                    <a:pt x="37" y="153"/>
                  </a:lnTo>
                  <a:lnTo>
                    <a:pt x="36" y="153"/>
                  </a:lnTo>
                  <a:lnTo>
                    <a:pt x="36" y="152"/>
                  </a:lnTo>
                  <a:lnTo>
                    <a:pt x="35" y="152"/>
                  </a:lnTo>
                  <a:lnTo>
                    <a:pt x="34" y="151"/>
                  </a:lnTo>
                  <a:lnTo>
                    <a:pt x="33" y="150"/>
                  </a:lnTo>
                  <a:lnTo>
                    <a:pt x="33" y="151"/>
                  </a:lnTo>
                  <a:lnTo>
                    <a:pt x="32" y="150"/>
                  </a:lnTo>
                  <a:lnTo>
                    <a:pt x="31" y="150"/>
                  </a:lnTo>
                  <a:lnTo>
                    <a:pt x="31" y="149"/>
                  </a:lnTo>
                  <a:lnTo>
                    <a:pt x="31" y="148"/>
                  </a:lnTo>
                  <a:lnTo>
                    <a:pt x="30" y="147"/>
                  </a:lnTo>
                  <a:lnTo>
                    <a:pt x="29" y="147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3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19" y="136"/>
                  </a:lnTo>
                  <a:lnTo>
                    <a:pt x="18" y="135"/>
                  </a:lnTo>
                  <a:lnTo>
                    <a:pt x="13" y="132"/>
                  </a:lnTo>
                  <a:lnTo>
                    <a:pt x="12" y="131"/>
                  </a:lnTo>
                  <a:lnTo>
                    <a:pt x="11" y="131"/>
                  </a:lnTo>
                  <a:lnTo>
                    <a:pt x="11" y="130"/>
                  </a:lnTo>
                  <a:lnTo>
                    <a:pt x="10" y="130"/>
                  </a:lnTo>
                  <a:lnTo>
                    <a:pt x="9" y="128"/>
                  </a:lnTo>
                  <a:lnTo>
                    <a:pt x="8" y="127"/>
                  </a:lnTo>
                  <a:lnTo>
                    <a:pt x="7" y="126"/>
                  </a:lnTo>
                  <a:lnTo>
                    <a:pt x="7" y="125"/>
                  </a:lnTo>
                  <a:lnTo>
                    <a:pt x="6" y="123"/>
                  </a:lnTo>
                  <a:lnTo>
                    <a:pt x="5" y="121"/>
                  </a:lnTo>
                  <a:lnTo>
                    <a:pt x="6" y="121"/>
                  </a:lnTo>
                  <a:lnTo>
                    <a:pt x="5" y="121"/>
                  </a:lnTo>
                  <a:lnTo>
                    <a:pt x="5" y="120"/>
                  </a:lnTo>
                  <a:lnTo>
                    <a:pt x="5" y="118"/>
                  </a:lnTo>
                  <a:lnTo>
                    <a:pt x="4" y="117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2" y="113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5" y="111"/>
                  </a:lnTo>
                  <a:lnTo>
                    <a:pt x="3" y="108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06"/>
                  </a:lnTo>
                  <a:lnTo>
                    <a:pt x="1" y="106"/>
                  </a:lnTo>
                  <a:lnTo>
                    <a:pt x="2" y="106"/>
                  </a:lnTo>
                  <a:lnTo>
                    <a:pt x="3" y="105"/>
                  </a:lnTo>
                  <a:lnTo>
                    <a:pt x="4" y="104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1"/>
                  </a:lnTo>
                  <a:lnTo>
                    <a:pt x="8" y="101"/>
                  </a:lnTo>
                  <a:lnTo>
                    <a:pt x="7" y="100"/>
                  </a:lnTo>
                  <a:lnTo>
                    <a:pt x="7" y="100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9" y="93"/>
                  </a:lnTo>
                  <a:lnTo>
                    <a:pt x="10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3" y="86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7" y="85"/>
                  </a:lnTo>
                  <a:lnTo>
                    <a:pt x="19" y="84"/>
                  </a:lnTo>
                  <a:lnTo>
                    <a:pt x="20" y="84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4" y="84"/>
                  </a:lnTo>
                  <a:lnTo>
                    <a:pt x="26" y="83"/>
                  </a:lnTo>
                  <a:lnTo>
                    <a:pt x="27" y="83"/>
                  </a:lnTo>
                  <a:lnTo>
                    <a:pt x="27" y="84"/>
                  </a:lnTo>
                  <a:lnTo>
                    <a:pt x="28" y="84"/>
                  </a:lnTo>
                  <a:lnTo>
                    <a:pt x="29" y="84"/>
                  </a:lnTo>
                  <a:lnTo>
                    <a:pt x="29" y="85"/>
                  </a:lnTo>
                  <a:lnTo>
                    <a:pt x="30" y="85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2" y="87"/>
                  </a:lnTo>
                  <a:lnTo>
                    <a:pt x="32" y="88"/>
                  </a:lnTo>
                  <a:lnTo>
                    <a:pt x="32" y="89"/>
                  </a:lnTo>
                  <a:lnTo>
                    <a:pt x="31" y="89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2" y="91"/>
                  </a:lnTo>
                  <a:lnTo>
                    <a:pt x="35" y="90"/>
                  </a:lnTo>
                  <a:lnTo>
                    <a:pt x="36" y="90"/>
                  </a:lnTo>
                  <a:lnTo>
                    <a:pt x="37" y="90"/>
                  </a:lnTo>
                  <a:lnTo>
                    <a:pt x="38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7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1" y="83"/>
                  </a:lnTo>
                  <a:lnTo>
                    <a:pt x="42" y="82"/>
                  </a:lnTo>
                  <a:lnTo>
                    <a:pt x="42" y="81"/>
                  </a:lnTo>
                  <a:lnTo>
                    <a:pt x="42" y="80"/>
                  </a:lnTo>
                  <a:lnTo>
                    <a:pt x="42" y="79"/>
                  </a:lnTo>
                  <a:lnTo>
                    <a:pt x="43" y="78"/>
                  </a:lnTo>
                  <a:lnTo>
                    <a:pt x="43" y="77"/>
                  </a:lnTo>
                  <a:lnTo>
                    <a:pt x="44" y="75"/>
                  </a:lnTo>
                  <a:lnTo>
                    <a:pt x="44" y="73"/>
                  </a:lnTo>
                  <a:lnTo>
                    <a:pt x="45" y="73"/>
                  </a:lnTo>
                  <a:lnTo>
                    <a:pt x="45" y="72"/>
                  </a:lnTo>
                  <a:lnTo>
                    <a:pt x="46" y="71"/>
                  </a:lnTo>
                  <a:lnTo>
                    <a:pt x="47" y="70"/>
                  </a:lnTo>
                  <a:lnTo>
                    <a:pt x="48" y="70"/>
                  </a:lnTo>
                  <a:lnTo>
                    <a:pt x="49" y="70"/>
                  </a:lnTo>
                  <a:lnTo>
                    <a:pt x="50" y="70"/>
                  </a:lnTo>
                  <a:lnTo>
                    <a:pt x="52" y="69"/>
                  </a:lnTo>
                  <a:lnTo>
                    <a:pt x="52" y="68"/>
                  </a:lnTo>
                  <a:lnTo>
                    <a:pt x="52" y="69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6" y="70"/>
                  </a:lnTo>
                  <a:lnTo>
                    <a:pt x="57" y="70"/>
                  </a:lnTo>
                  <a:lnTo>
                    <a:pt x="58" y="70"/>
                  </a:lnTo>
                  <a:lnTo>
                    <a:pt x="59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2" y="68"/>
                  </a:lnTo>
                  <a:lnTo>
                    <a:pt x="64" y="68"/>
                  </a:lnTo>
                  <a:lnTo>
                    <a:pt x="65" y="68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8" y="67"/>
                  </a:lnTo>
                  <a:lnTo>
                    <a:pt x="68" y="66"/>
                  </a:lnTo>
                  <a:lnTo>
                    <a:pt x="69" y="66"/>
                  </a:lnTo>
                  <a:lnTo>
                    <a:pt x="69" y="65"/>
                  </a:lnTo>
                  <a:lnTo>
                    <a:pt x="69" y="64"/>
                  </a:lnTo>
                  <a:lnTo>
                    <a:pt x="70" y="64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7" y="59"/>
                  </a:lnTo>
                  <a:lnTo>
                    <a:pt x="76" y="59"/>
                  </a:lnTo>
                  <a:lnTo>
                    <a:pt x="75" y="59"/>
                  </a:lnTo>
                  <a:lnTo>
                    <a:pt x="74" y="58"/>
                  </a:lnTo>
                  <a:lnTo>
                    <a:pt x="73" y="58"/>
                  </a:lnTo>
                  <a:lnTo>
                    <a:pt x="72" y="57"/>
                  </a:lnTo>
                  <a:lnTo>
                    <a:pt x="71" y="54"/>
                  </a:lnTo>
                  <a:lnTo>
                    <a:pt x="70" y="53"/>
                  </a:lnTo>
                  <a:lnTo>
                    <a:pt x="69" y="52"/>
                  </a:lnTo>
                  <a:lnTo>
                    <a:pt x="68" y="52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2" y="35"/>
                  </a:lnTo>
                  <a:lnTo>
                    <a:pt x="73" y="34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5" y="25"/>
                  </a:lnTo>
                  <a:lnTo>
                    <a:pt x="76" y="25"/>
                  </a:lnTo>
                  <a:lnTo>
                    <a:pt x="77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2" y="14"/>
                  </a:lnTo>
                  <a:lnTo>
                    <a:pt x="82" y="13"/>
                  </a:lnTo>
                  <a:lnTo>
                    <a:pt x="82" y="12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3" y="9"/>
                  </a:lnTo>
                  <a:lnTo>
                    <a:pt x="83" y="8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86" y="4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98" y="3"/>
                  </a:lnTo>
                  <a:lnTo>
                    <a:pt x="101" y="4"/>
                  </a:lnTo>
                  <a:lnTo>
                    <a:pt x="102" y="5"/>
                  </a:lnTo>
                  <a:lnTo>
                    <a:pt x="103" y="6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7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4" y="9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20" y="12"/>
                  </a:lnTo>
                  <a:lnTo>
                    <a:pt x="121" y="12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8" y="16"/>
                  </a:lnTo>
                  <a:lnTo>
                    <a:pt x="132" y="17"/>
                  </a:lnTo>
                  <a:lnTo>
                    <a:pt x="133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8" y="19"/>
                  </a:lnTo>
                  <a:lnTo>
                    <a:pt x="140" y="20"/>
                  </a:lnTo>
                  <a:lnTo>
                    <a:pt x="141" y="20"/>
                  </a:lnTo>
                  <a:lnTo>
                    <a:pt x="142" y="21"/>
                  </a:lnTo>
                  <a:lnTo>
                    <a:pt x="145" y="22"/>
                  </a:lnTo>
                  <a:lnTo>
                    <a:pt x="146" y="22"/>
                  </a:lnTo>
                  <a:lnTo>
                    <a:pt x="150" y="25"/>
                  </a:lnTo>
                  <a:lnTo>
                    <a:pt x="153" y="25"/>
                  </a:lnTo>
                  <a:lnTo>
                    <a:pt x="166" y="31"/>
                  </a:lnTo>
                  <a:lnTo>
                    <a:pt x="171" y="33"/>
                  </a:lnTo>
                  <a:lnTo>
                    <a:pt x="172" y="34"/>
                  </a:lnTo>
                  <a:lnTo>
                    <a:pt x="174" y="34"/>
                  </a:lnTo>
                  <a:lnTo>
                    <a:pt x="175" y="35"/>
                  </a:lnTo>
                  <a:lnTo>
                    <a:pt x="176" y="33"/>
                  </a:lnTo>
                  <a:lnTo>
                    <a:pt x="178" y="32"/>
                  </a:lnTo>
                  <a:lnTo>
                    <a:pt x="179" y="32"/>
                  </a:lnTo>
                  <a:lnTo>
                    <a:pt x="181" y="30"/>
                  </a:lnTo>
                  <a:lnTo>
                    <a:pt x="185" y="27"/>
                  </a:lnTo>
                  <a:lnTo>
                    <a:pt x="189" y="25"/>
                  </a:lnTo>
                  <a:lnTo>
                    <a:pt x="196" y="20"/>
                  </a:lnTo>
                  <a:lnTo>
                    <a:pt x="195" y="23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2" y="34"/>
                  </a:lnTo>
                  <a:lnTo>
                    <a:pt x="191" y="34"/>
                  </a:lnTo>
                  <a:lnTo>
                    <a:pt x="191" y="35"/>
                  </a:lnTo>
                  <a:lnTo>
                    <a:pt x="191" y="36"/>
                  </a:lnTo>
                  <a:lnTo>
                    <a:pt x="190" y="39"/>
                  </a:lnTo>
                  <a:lnTo>
                    <a:pt x="189" y="40"/>
                  </a:lnTo>
                  <a:lnTo>
                    <a:pt x="188" y="45"/>
                  </a:lnTo>
                  <a:lnTo>
                    <a:pt x="187" y="48"/>
                  </a:lnTo>
                  <a:lnTo>
                    <a:pt x="185" y="52"/>
                  </a:lnTo>
                  <a:lnTo>
                    <a:pt x="184" y="56"/>
                  </a:lnTo>
                  <a:lnTo>
                    <a:pt x="183" y="59"/>
                  </a:lnTo>
                  <a:lnTo>
                    <a:pt x="181" y="65"/>
                  </a:lnTo>
                  <a:lnTo>
                    <a:pt x="180" y="67"/>
                  </a:lnTo>
                  <a:lnTo>
                    <a:pt x="179" y="68"/>
                  </a:lnTo>
                  <a:lnTo>
                    <a:pt x="180" y="68"/>
                  </a:lnTo>
                  <a:lnTo>
                    <a:pt x="179" y="68"/>
                  </a:lnTo>
                  <a:lnTo>
                    <a:pt x="179" y="69"/>
                  </a:lnTo>
                  <a:lnTo>
                    <a:pt x="179" y="70"/>
                  </a:lnTo>
                  <a:lnTo>
                    <a:pt x="178" y="70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77" y="73"/>
                  </a:lnTo>
                  <a:lnTo>
                    <a:pt x="177" y="75"/>
                  </a:lnTo>
                  <a:lnTo>
                    <a:pt x="177" y="76"/>
                  </a:lnTo>
                  <a:lnTo>
                    <a:pt x="176" y="78"/>
                  </a:lnTo>
                  <a:lnTo>
                    <a:pt x="176" y="79"/>
                  </a:lnTo>
                  <a:lnTo>
                    <a:pt x="176" y="80"/>
                  </a:lnTo>
                  <a:lnTo>
                    <a:pt x="176" y="81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6" y="83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7" y="85"/>
                  </a:lnTo>
                  <a:lnTo>
                    <a:pt x="177" y="86"/>
                  </a:lnTo>
                  <a:lnTo>
                    <a:pt x="178" y="87"/>
                  </a:lnTo>
                  <a:lnTo>
                    <a:pt x="178" y="88"/>
                  </a:lnTo>
                  <a:lnTo>
                    <a:pt x="179" y="88"/>
                  </a:lnTo>
                  <a:lnTo>
                    <a:pt x="180" y="89"/>
                  </a:lnTo>
                  <a:lnTo>
                    <a:pt x="181" y="90"/>
                  </a:lnTo>
                  <a:lnTo>
                    <a:pt x="182" y="90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2"/>
                  </a:lnTo>
                  <a:lnTo>
                    <a:pt x="185" y="93"/>
                  </a:lnTo>
                  <a:lnTo>
                    <a:pt x="186" y="93"/>
                  </a:lnTo>
                  <a:lnTo>
                    <a:pt x="187" y="93"/>
                  </a:lnTo>
                  <a:lnTo>
                    <a:pt x="187" y="94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7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9" y="99"/>
                  </a:lnTo>
                  <a:lnTo>
                    <a:pt x="189" y="100"/>
                  </a:lnTo>
                  <a:lnTo>
                    <a:pt x="190" y="100"/>
                  </a:lnTo>
                  <a:lnTo>
                    <a:pt x="190" y="100"/>
                  </a:lnTo>
                  <a:lnTo>
                    <a:pt x="189" y="101"/>
                  </a:lnTo>
                  <a:lnTo>
                    <a:pt x="190" y="101"/>
                  </a:lnTo>
                  <a:lnTo>
                    <a:pt x="190" y="102"/>
                  </a:lnTo>
                  <a:lnTo>
                    <a:pt x="191" y="102"/>
                  </a:lnTo>
                  <a:lnTo>
                    <a:pt x="192" y="102"/>
                  </a:lnTo>
                  <a:lnTo>
                    <a:pt x="193" y="103"/>
                  </a:lnTo>
                  <a:lnTo>
                    <a:pt x="193" y="102"/>
                  </a:lnTo>
                  <a:lnTo>
                    <a:pt x="193" y="103"/>
                  </a:lnTo>
                  <a:lnTo>
                    <a:pt x="194" y="103"/>
                  </a:lnTo>
                  <a:lnTo>
                    <a:pt x="194" y="104"/>
                  </a:lnTo>
                  <a:lnTo>
                    <a:pt x="195" y="104"/>
                  </a:lnTo>
                  <a:lnTo>
                    <a:pt x="195" y="105"/>
                  </a:lnTo>
                  <a:lnTo>
                    <a:pt x="196" y="105"/>
                  </a:lnTo>
                  <a:lnTo>
                    <a:pt x="196" y="106"/>
                  </a:lnTo>
                  <a:lnTo>
                    <a:pt x="197" y="107"/>
                  </a:lnTo>
                  <a:lnTo>
                    <a:pt x="198" y="108"/>
                  </a:lnTo>
                  <a:lnTo>
                    <a:pt x="199" y="108"/>
                  </a:lnTo>
                  <a:lnTo>
                    <a:pt x="199" y="109"/>
                  </a:lnTo>
                  <a:lnTo>
                    <a:pt x="199" y="110"/>
                  </a:lnTo>
                  <a:lnTo>
                    <a:pt x="199" y="111"/>
                  </a:lnTo>
                  <a:lnTo>
                    <a:pt x="198" y="111"/>
                  </a:lnTo>
                  <a:lnTo>
                    <a:pt x="199" y="111"/>
                  </a:lnTo>
                  <a:lnTo>
                    <a:pt x="199" y="112"/>
                  </a:lnTo>
                  <a:lnTo>
                    <a:pt x="200" y="112"/>
                  </a:lnTo>
                  <a:lnTo>
                    <a:pt x="201" y="112"/>
                  </a:lnTo>
                  <a:lnTo>
                    <a:pt x="201" y="113"/>
                  </a:lnTo>
                  <a:lnTo>
                    <a:pt x="201" y="114"/>
                  </a:lnTo>
                  <a:lnTo>
                    <a:pt x="202" y="114"/>
                  </a:lnTo>
                  <a:lnTo>
                    <a:pt x="202" y="115"/>
                  </a:lnTo>
                  <a:lnTo>
                    <a:pt x="202" y="116"/>
                  </a:lnTo>
                  <a:lnTo>
                    <a:pt x="202" y="117"/>
                  </a:lnTo>
                  <a:lnTo>
                    <a:pt x="201" y="117"/>
                  </a:lnTo>
                  <a:lnTo>
                    <a:pt x="202" y="117"/>
                  </a:lnTo>
                  <a:lnTo>
                    <a:pt x="202" y="118"/>
                  </a:lnTo>
                  <a:lnTo>
                    <a:pt x="203" y="119"/>
                  </a:lnTo>
                  <a:lnTo>
                    <a:pt x="203" y="120"/>
                  </a:lnTo>
                  <a:lnTo>
                    <a:pt x="204" y="120"/>
                  </a:lnTo>
                  <a:lnTo>
                    <a:pt x="204" y="121"/>
                  </a:lnTo>
                  <a:lnTo>
                    <a:pt x="205" y="121"/>
                  </a:lnTo>
                  <a:lnTo>
                    <a:pt x="190" y="135"/>
                  </a:lnTo>
                  <a:lnTo>
                    <a:pt x="189" y="136"/>
                  </a:lnTo>
                  <a:lnTo>
                    <a:pt x="186" y="139"/>
                  </a:lnTo>
                  <a:lnTo>
                    <a:pt x="181" y="143"/>
                  </a:lnTo>
                  <a:lnTo>
                    <a:pt x="174" y="150"/>
                  </a:lnTo>
                  <a:lnTo>
                    <a:pt x="172" y="152"/>
                  </a:lnTo>
                  <a:lnTo>
                    <a:pt x="170" y="154"/>
                  </a:lnTo>
                  <a:lnTo>
                    <a:pt x="164" y="160"/>
                  </a:lnTo>
                  <a:lnTo>
                    <a:pt x="162" y="162"/>
                  </a:lnTo>
                  <a:lnTo>
                    <a:pt x="161" y="163"/>
                  </a:lnTo>
                  <a:lnTo>
                    <a:pt x="158" y="165"/>
                  </a:lnTo>
                  <a:lnTo>
                    <a:pt x="152" y="170"/>
                  </a:lnTo>
                  <a:lnTo>
                    <a:pt x="152" y="171"/>
                  </a:lnTo>
                  <a:lnTo>
                    <a:pt x="149" y="174"/>
                  </a:lnTo>
                  <a:lnTo>
                    <a:pt x="146" y="176"/>
                  </a:lnTo>
                  <a:lnTo>
                    <a:pt x="145" y="177"/>
                  </a:lnTo>
                  <a:lnTo>
                    <a:pt x="145" y="178"/>
                  </a:lnTo>
                  <a:lnTo>
                    <a:pt x="140" y="181"/>
                  </a:lnTo>
                  <a:lnTo>
                    <a:pt x="140" y="182"/>
                  </a:lnTo>
                  <a:lnTo>
                    <a:pt x="139" y="182"/>
                  </a:lnTo>
                  <a:lnTo>
                    <a:pt x="138" y="182"/>
                  </a:lnTo>
                  <a:lnTo>
                    <a:pt x="135" y="186"/>
                  </a:lnTo>
                  <a:lnTo>
                    <a:pt x="133" y="188"/>
                  </a:lnTo>
                  <a:lnTo>
                    <a:pt x="129" y="191"/>
                  </a:lnTo>
                  <a:lnTo>
                    <a:pt x="129" y="192"/>
                  </a:lnTo>
                  <a:lnTo>
                    <a:pt x="128" y="193"/>
                  </a:lnTo>
                  <a:lnTo>
                    <a:pt x="127" y="194"/>
                  </a:lnTo>
                  <a:lnTo>
                    <a:pt x="126" y="194"/>
                  </a:lnTo>
                  <a:lnTo>
                    <a:pt x="124" y="196"/>
                  </a:lnTo>
                  <a:lnTo>
                    <a:pt x="123" y="197"/>
                  </a:lnTo>
                  <a:lnTo>
                    <a:pt x="121" y="199"/>
                  </a:lnTo>
                  <a:lnTo>
                    <a:pt x="117" y="203"/>
                  </a:lnTo>
                  <a:lnTo>
                    <a:pt x="114" y="206"/>
                  </a:lnTo>
                  <a:lnTo>
                    <a:pt x="111" y="209"/>
                  </a:lnTo>
                  <a:lnTo>
                    <a:pt x="110" y="210"/>
                  </a:lnTo>
                  <a:lnTo>
                    <a:pt x="108" y="212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25" name="Freeform 245">
              <a:extLst>
                <a:ext uri="{FF2B5EF4-FFF2-40B4-BE49-F238E27FC236}">
                  <a16:creationId xmlns:a16="http://schemas.microsoft.com/office/drawing/2014/main" id="{4F964394-C9BB-E9E3-E547-83C50E1C8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262" y="1666875"/>
              <a:ext cx="274638" cy="273050"/>
            </a:xfrm>
            <a:custGeom>
              <a:avLst/>
              <a:gdLst>
                <a:gd name="T0" fmla="*/ 26 w 173"/>
                <a:gd name="T1" fmla="*/ 10 h 172"/>
                <a:gd name="T2" fmla="*/ 30 w 173"/>
                <a:gd name="T3" fmla="*/ 9 h 172"/>
                <a:gd name="T4" fmla="*/ 41 w 173"/>
                <a:gd name="T5" fmla="*/ 14 h 172"/>
                <a:gd name="T6" fmla="*/ 51 w 173"/>
                <a:gd name="T7" fmla="*/ 7 h 172"/>
                <a:gd name="T8" fmla="*/ 56 w 173"/>
                <a:gd name="T9" fmla="*/ 7 h 172"/>
                <a:gd name="T10" fmla="*/ 65 w 173"/>
                <a:gd name="T11" fmla="*/ 8 h 172"/>
                <a:gd name="T12" fmla="*/ 73 w 173"/>
                <a:gd name="T13" fmla="*/ 8 h 172"/>
                <a:gd name="T14" fmla="*/ 75 w 173"/>
                <a:gd name="T15" fmla="*/ 8 h 172"/>
                <a:gd name="T16" fmla="*/ 85 w 173"/>
                <a:gd name="T17" fmla="*/ 8 h 172"/>
                <a:gd name="T18" fmla="*/ 107 w 173"/>
                <a:gd name="T19" fmla="*/ 8 h 172"/>
                <a:gd name="T20" fmla="*/ 127 w 173"/>
                <a:gd name="T21" fmla="*/ 8 h 172"/>
                <a:gd name="T22" fmla="*/ 135 w 173"/>
                <a:gd name="T23" fmla="*/ 6 h 172"/>
                <a:gd name="T24" fmla="*/ 151 w 173"/>
                <a:gd name="T25" fmla="*/ 1 h 172"/>
                <a:gd name="T26" fmla="*/ 153 w 173"/>
                <a:gd name="T27" fmla="*/ 1 h 172"/>
                <a:gd name="T28" fmla="*/ 166 w 173"/>
                <a:gd name="T29" fmla="*/ 1 h 172"/>
                <a:gd name="T30" fmla="*/ 169 w 173"/>
                <a:gd name="T31" fmla="*/ 13 h 172"/>
                <a:gd name="T32" fmla="*/ 169 w 173"/>
                <a:gd name="T33" fmla="*/ 22 h 172"/>
                <a:gd name="T34" fmla="*/ 172 w 173"/>
                <a:gd name="T35" fmla="*/ 29 h 172"/>
                <a:gd name="T36" fmla="*/ 169 w 173"/>
                <a:gd name="T37" fmla="*/ 40 h 172"/>
                <a:gd name="T38" fmla="*/ 169 w 173"/>
                <a:gd name="T39" fmla="*/ 79 h 172"/>
                <a:gd name="T40" fmla="*/ 169 w 173"/>
                <a:gd name="T41" fmla="*/ 97 h 172"/>
                <a:gd name="T42" fmla="*/ 167 w 173"/>
                <a:gd name="T43" fmla="*/ 110 h 172"/>
                <a:gd name="T44" fmla="*/ 167 w 173"/>
                <a:gd name="T45" fmla="*/ 127 h 172"/>
                <a:gd name="T46" fmla="*/ 167 w 173"/>
                <a:gd name="T47" fmla="*/ 128 h 172"/>
                <a:gd name="T48" fmla="*/ 167 w 173"/>
                <a:gd name="T49" fmla="*/ 144 h 172"/>
                <a:gd name="T50" fmla="*/ 167 w 173"/>
                <a:gd name="T51" fmla="*/ 147 h 172"/>
                <a:gd name="T52" fmla="*/ 166 w 173"/>
                <a:gd name="T53" fmla="*/ 161 h 172"/>
                <a:gd name="T54" fmla="*/ 165 w 173"/>
                <a:gd name="T55" fmla="*/ 171 h 172"/>
                <a:gd name="T56" fmla="*/ 159 w 173"/>
                <a:gd name="T57" fmla="*/ 171 h 172"/>
                <a:gd name="T58" fmla="*/ 157 w 173"/>
                <a:gd name="T59" fmla="*/ 171 h 172"/>
                <a:gd name="T60" fmla="*/ 151 w 173"/>
                <a:gd name="T61" fmla="*/ 171 h 172"/>
                <a:gd name="T62" fmla="*/ 141 w 173"/>
                <a:gd name="T63" fmla="*/ 170 h 172"/>
                <a:gd name="T64" fmla="*/ 132 w 173"/>
                <a:gd name="T65" fmla="*/ 169 h 172"/>
                <a:gd name="T66" fmla="*/ 125 w 173"/>
                <a:gd name="T67" fmla="*/ 168 h 172"/>
                <a:gd name="T68" fmla="*/ 96 w 173"/>
                <a:gd name="T69" fmla="*/ 168 h 172"/>
                <a:gd name="T70" fmla="*/ 88 w 173"/>
                <a:gd name="T71" fmla="*/ 168 h 172"/>
                <a:gd name="T72" fmla="*/ 64 w 173"/>
                <a:gd name="T73" fmla="*/ 169 h 172"/>
                <a:gd name="T74" fmla="*/ 57 w 173"/>
                <a:gd name="T75" fmla="*/ 172 h 172"/>
                <a:gd name="T76" fmla="*/ 50 w 173"/>
                <a:gd name="T77" fmla="*/ 168 h 172"/>
                <a:gd name="T78" fmla="*/ 41 w 173"/>
                <a:gd name="T79" fmla="*/ 168 h 172"/>
                <a:gd name="T80" fmla="*/ 25 w 173"/>
                <a:gd name="T81" fmla="*/ 167 h 172"/>
                <a:gd name="T82" fmla="*/ 15 w 173"/>
                <a:gd name="T83" fmla="*/ 167 h 172"/>
                <a:gd name="T84" fmla="*/ 9 w 173"/>
                <a:gd name="T85" fmla="*/ 167 h 172"/>
                <a:gd name="T86" fmla="*/ 0 w 173"/>
                <a:gd name="T87" fmla="*/ 150 h 172"/>
                <a:gd name="T88" fmla="*/ 1 w 173"/>
                <a:gd name="T89" fmla="*/ 142 h 172"/>
                <a:gd name="T90" fmla="*/ 1 w 173"/>
                <a:gd name="T91" fmla="*/ 123 h 172"/>
                <a:gd name="T92" fmla="*/ 1 w 173"/>
                <a:gd name="T93" fmla="*/ 116 h 172"/>
                <a:gd name="T94" fmla="*/ 6 w 173"/>
                <a:gd name="T95" fmla="*/ 101 h 172"/>
                <a:gd name="T96" fmla="*/ 11 w 173"/>
                <a:gd name="T97" fmla="*/ 82 h 172"/>
                <a:gd name="T98" fmla="*/ 15 w 173"/>
                <a:gd name="T99" fmla="*/ 78 h 172"/>
                <a:gd name="T100" fmla="*/ 11 w 173"/>
                <a:gd name="T101" fmla="*/ 69 h 172"/>
                <a:gd name="T102" fmla="*/ 11 w 173"/>
                <a:gd name="T103" fmla="*/ 62 h 172"/>
                <a:gd name="T104" fmla="*/ 11 w 173"/>
                <a:gd name="T105" fmla="*/ 61 h 172"/>
                <a:gd name="T106" fmla="*/ 12 w 173"/>
                <a:gd name="T107" fmla="*/ 48 h 172"/>
                <a:gd name="T108" fmla="*/ 12 w 173"/>
                <a:gd name="T109" fmla="*/ 33 h 172"/>
                <a:gd name="T110" fmla="*/ 18 w 173"/>
                <a:gd name="T111" fmla="*/ 23 h 172"/>
                <a:gd name="T112" fmla="*/ 18 w 173"/>
                <a:gd name="T113" fmla="*/ 1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72">
                  <a:moveTo>
                    <a:pt x="18" y="10"/>
                  </a:moveTo>
                  <a:lnTo>
                    <a:pt x="21" y="1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14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6" y="7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96" y="8"/>
                  </a:lnTo>
                  <a:lnTo>
                    <a:pt x="99" y="8"/>
                  </a:lnTo>
                  <a:lnTo>
                    <a:pt x="102" y="8"/>
                  </a:lnTo>
                  <a:lnTo>
                    <a:pt x="107" y="8"/>
                  </a:lnTo>
                  <a:lnTo>
                    <a:pt x="114" y="8"/>
                  </a:lnTo>
                  <a:lnTo>
                    <a:pt x="116" y="8"/>
                  </a:lnTo>
                  <a:lnTo>
                    <a:pt x="119" y="8"/>
                  </a:lnTo>
                  <a:lnTo>
                    <a:pt x="124" y="8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5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3" y="1"/>
                  </a:lnTo>
                  <a:lnTo>
                    <a:pt x="153" y="1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66" y="1"/>
                  </a:lnTo>
                  <a:lnTo>
                    <a:pt x="169" y="0"/>
                  </a:lnTo>
                  <a:lnTo>
                    <a:pt x="169" y="4"/>
                  </a:lnTo>
                  <a:lnTo>
                    <a:pt x="169" y="9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69" y="15"/>
                  </a:lnTo>
                  <a:lnTo>
                    <a:pt x="169" y="18"/>
                  </a:lnTo>
                  <a:lnTo>
                    <a:pt x="169" y="20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69" y="23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72" y="29"/>
                  </a:lnTo>
                  <a:lnTo>
                    <a:pt x="173" y="29"/>
                  </a:lnTo>
                  <a:lnTo>
                    <a:pt x="173" y="34"/>
                  </a:lnTo>
                  <a:lnTo>
                    <a:pt x="170" y="34"/>
                  </a:lnTo>
                  <a:lnTo>
                    <a:pt x="169" y="34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9" y="42"/>
                  </a:lnTo>
                  <a:lnTo>
                    <a:pt x="169" y="44"/>
                  </a:lnTo>
                  <a:lnTo>
                    <a:pt x="169" y="51"/>
                  </a:lnTo>
                  <a:lnTo>
                    <a:pt x="169" y="7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69" y="91"/>
                  </a:lnTo>
                  <a:lnTo>
                    <a:pt x="169" y="95"/>
                  </a:lnTo>
                  <a:lnTo>
                    <a:pt x="169" y="97"/>
                  </a:lnTo>
                  <a:lnTo>
                    <a:pt x="168" y="99"/>
                  </a:lnTo>
                  <a:lnTo>
                    <a:pt x="168" y="103"/>
                  </a:lnTo>
                  <a:lnTo>
                    <a:pt x="167" y="107"/>
                  </a:lnTo>
                  <a:lnTo>
                    <a:pt x="167" y="110"/>
                  </a:lnTo>
                  <a:lnTo>
                    <a:pt x="167" y="110"/>
                  </a:lnTo>
                  <a:lnTo>
                    <a:pt x="167" y="111"/>
                  </a:lnTo>
                  <a:lnTo>
                    <a:pt x="167" y="113"/>
                  </a:lnTo>
                  <a:lnTo>
                    <a:pt x="167" y="118"/>
                  </a:lnTo>
                  <a:lnTo>
                    <a:pt x="167" y="125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67" y="128"/>
                  </a:lnTo>
                  <a:lnTo>
                    <a:pt x="166" y="128"/>
                  </a:lnTo>
                  <a:lnTo>
                    <a:pt x="167" y="128"/>
                  </a:lnTo>
                  <a:lnTo>
                    <a:pt x="167" y="128"/>
                  </a:lnTo>
                  <a:lnTo>
                    <a:pt x="167" y="136"/>
                  </a:lnTo>
                  <a:lnTo>
                    <a:pt x="167" y="137"/>
                  </a:lnTo>
                  <a:lnTo>
                    <a:pt x="167" y="138"/>
                  </a:lnTo>
                  <a:lnTo>
                    <a:pt x="167" y="144"/>
                  </a:lnTo>
                  <a:lnTo>
                    <a:pt x="166" y="144"/>
                  </a:lnTo>
                  <a:lnTo>
                    <a:pt x="166" y="146"/>
                  </a:lnTo>
                  <a:lnTo>
                    <a:pt x="167" y="147"/>
                  </a:lnTo>
                  <a:lnTo>
                    <a:pt x="167" y="147"/>
                  </a:lnTo>
                  <a:lnTo>
                    <a:pt x="167" y="147"/>
                  </a:lnTo>
                  <a:lnTo>
                    <a:pt x="166" y="147"/>
                  </a:lnTo>
                  <a:lnTo>
                    <a:pt x="166" y="147"/>
                  </a:lnTo>
                  <a:lnTo>
                    <a:pt x="166" y="155"/>
                  </a:lnTo>
                  <a:lnTo>
                    <a:pt x="166" y="156"/>
                  </a:lnTo>
                  <a:lnTo>
                    <a:pt x="166" y="161"/>
                  </a:lnTo>
                  <a:lnTo>
                    <a:pt x="166" y="164"/>
                  </a:lnTo>
                  <a:lnTo>
                    <a:pt x="166" y="169"/>
                  </a:lnTo>
                  <a:lnTo>
                    <a:pt x="166" y="170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0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5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0"/>
                  </a:lnTo>
                  <a:lnTo>
                    <a:pt x="150" y="170"/>
                  </a:lnTo>
                  <a:lnTo>
                    <a:pt x="147" y="170"/>
                  </a:lnTo>
                  <a:lnTo>
                    <a:pt x="141" y="170"/>
                  </a:lnTo>
                  <a:lnTo>
                    <a:pt x="138" y="170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70"/>
                  </a:lnTo>
                  <a:lnTo>
                    <a:pt x="132" y="169"/>
                  </a:lnTo>
                  <a:lnTo>
                    <a:pt x="132" y="169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26" y="168"/>
                  </a:lnTo>
                  <a:lnTo>
                    <a:pt x="125" y="168"/>
                  </a:lnTo>
                  <a:lnTo>
                    <a:pt x="124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1" y="168"/>
                  </a:lnTo>
                  <a:lnTo>
                    <a:pt x="96" y="168"/>
                  </a:lnTo>
                  <a:lnTo>
                    <a:pt x="93" y="168"/>
                  </a:lnTo>
                  <a:lnTo>
                    <a:pt x="92" y="168"/>
                  </a:lnTo>
                  <a:lnTo>
                    <a:pt x="90" y="168"/>
                  </a:lnTo>
                  <a:lnTo>
                    <a:pt x="89" y="168"/>
                  </a:lnTo>
                  <a:lnTo>
                    <a:pt x="88" y="168"/>
                  </a:lnTo>
                  <a:lnTo>
                    <a:pt x="86" y="168"/>
                  </a:lnTo>
                  <a:lnTo>
                    <a:pt x="72" y="168"/>
                  </a:lnTo>
                  <a:lnTo>
                    <a:pt x="65" y="168"/>
                  </a:lnTo>
                  <a:lnTo>
                    <a:pt x="64" y="168"/>
                  </a:lnTo>
                  <a:lnTo>
                    <a:pt x="64" y="169"/>
                  </a:lnTo>
                  <a:lnTo>
                    <a:pt x="64" y="170"/>
                  </a:lnTo>
                  <a:lnTo>
                    <a:pt x="62" y="170"/>
                  </a:lnTo>
                  <a:lnTo>
                    <a:pt x="58" y="170"/>
                  </a:lnTo>
                  <a:lnTo>
                    <a:pt x="58" y="172"/>
                  </a:lnTo>
                  <a:lnTo>
                    <a:pt x="57" y="172"/>
                  </a:lnTo>
                  <a:lnTo>
                    <a:pt x="56" y="172"/>
                  </a:lnTo>
                  <a:lnTo>
                    <a:pt x="56" y="170"/>
                  </a:lnTo>
                  <a:lnTo>
                    <a:pt x="56" y="168"/>
                  </a:lnTo>
                  <a:lnTo>
                    <a:pt x="53" y="168"/>
                  </a:lnTo>
                  <a:lnTo>
                    <a:pt x="50" y="168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6" y="170"/>
                  </a:lnTo>
                  <a:lnTo>
                    <a:pt x="46" y="168"/>
                  </a:lnTo>
                  <a:lnTo>
                    <a:pt x="41" y="168"/>
                  </a:lnTo>
                  <a:lnTo>
                    <a:pt x="33" y="168"/>
                  </a:lnTo>
                  <a:lnTo>
                    <a:pt x="29" y="168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3" y="167"/>
                  </a:lnTo>
                  <a:lnTo>
                    <a:pt x="22" y="167"/>
                  </a:lnTo>
                  <a:lnTo>
                    <a:pt x="20" y="167"/>
                  </a:lnTo>
                  <a:lnTo>
                    <a:pt x="18" y="167"/>
                  </a:lnTo>
                  <a:lnTo>
                    <a:pt x="15" y="167"/>
                  </a:lnTo>
                  <a:lnTo>
                    <a:pt x="14" y="167"/>
                  </a:lnTo>
                  <a:lnTo>
                    <a:pt x="13" y="167"/>
                  </a:lnTo>
                  <a:lnTo>
                    <a:pt x="12" y="167"/>
                  </a:lnTo>
                  <a:lnTo>
                    <a:pt x="11" y="167"/>
                  </a:lnTo>
                  <a:lnTo>
                    <a:pt x="9" y="167"/>
                  </a:lnTo>
                  <a:lnTo>
                    <a:pt x="6" y="167"/>
                  </a:lnTo>
                  <a:lnTo>
                    <a:pt x="0" y="167"/>
                  </a:lnTo>
                  <a:lnTo>
                    <a:pt x="0" y="165"/>
                  </a:lnTo>
                  <a:lnTo>
                    <a:pt x="0" y="160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45"/>
                  </a:lnTo>
                  <a:lnTo>
                    <a:pt x="1" y="142"/>
                  </a:lnTo>
                  <a:lnTo>
                    <a:pt x="1" y="138"/>
                  </a:lnTo>
                  <a:lnTo>
                    <a:pt x="1" y="137"/>
                  </a:lnTo>
                  <a:lnTo>
                    <a:pt x="1" y="129"/>
                  </a:lnTo>
                  <a:lnTo>
                    <a:pt x="1" y="124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0"/>
                  </a:lnTo>
                  <a:lnTo>
                    <a:pt x="1" y="116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6" y="101"/>
                  </a:lnTo>
                  <a:lnTo>
                    <a:pt x="10" y="101"/>
                  </a:lnTo>
                  <a:lnTo>
                    <a:pt x="11" y="101"/>
                  </a:lnTo>
                  <a:lnTo>
                    <a:pt x="11" y="97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1"/>
                  </a:lnTo>
                  <a:lnTo>
                    <a:pt x="15" y="78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6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54"/>
                  </a:lnTo>
                  <a:lnTo>
                    <a:pt x="11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2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9" y="31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26" name="Freeform 246">
              <a:extLst>
                <a:ext uri="{FF2B5EF4-FFF2-40B4-BE49-F238E27FC236}">
                  <a16:creationId xmlns:a16="http://schemas.microsoft.com/office/drawing/2014/main" id="{1AFA5ABA-C753-1D8C-71B1-18D837D9E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300" y="4535488"/>
              <a:ext cx="390525" cy="223837"/>
            </a:xfrm>
            <a:custGeom>
              <a:avLst/>
              <a:gdLst>
                <a:gd name="T0" fmla="*/ 126 w 246"/>
                <a:gd name="T1" fmla="*/ 19 h 141"/>
                <a:gd name="T2" fmla="*/ 129 w 246"/>
                <a:gd name="T3" fmla="*/ 23 h 141"/>
                <a:gd name="T4" fmla="*/ 132 w 246"/>
                <a:gd name="T5" fmla="*/ 28 h 141"/>
                <a:gd name="T6" fmla="*/ 132 w 246"/>
                <a:gd name="T7" fmla="*/ 36 h 141"/>
                <a:gd name="T8" fmla="*/ 133 w 246"/>
                <a:gd name="T9" fmla="*/ 42 h 141"/>
                <a:gd name="T10" fmla="*/ 136 w 246"/>
                <a:gd name="T11" fmla="*/ 46 h 141"/>
                <a:gd name="T12" fmla="*/ 140 w 246"/>
                <a:gd name="T13" fmla="*/ 48 h 141"/>
                <a:gd name="T14" fmla="*/ 143 w 246"/>
                <a:gd name="T15" fmla="*/ 54 h 141"/>
                <a:gd name="T16" fmla="*/ 145 w 246"/>
                <a:gd name="T17" fmla="*/ 58 h 141"/>
                <a:gd name="T18" fmla="*/ 148 w 246"/>
                <a:gd name="T19" fmla="*/ 63 h 141"/>
                <a:gd name="T20" fmla="*/ 153 w 246"/>
                <a:gd name="T21" fmla="*/ 66 h 141"/>
                <a:gd name="T22" fmla="*/ 159 w 246"/>
                <a:gd name="T23" fmla="*/ 68 h 141"/>
                <a:gd name="T24" fmla="*/ 162 w 246"/>
                <a:gd name="T25" fmla="*/ 69 h 141"/>
                <a:gd name="T26" fmla="*/ 166 w 246"/>
                <a:gd name="T27" fmla="*/ 70 h 141"/>
                <a:gd name="T28" fmla="*/ 169 w 246"/>
                <a:gd name="T29" fmla="*/ 71 h 141"/>
                <a:gd name="T30" fmla="*/ 174 w 246"/>
                <a:gd name="T31" fmla="*/ 70 h 141"/>
                <a:gd name="T32" fmla="*/ 178 w 246"/>
                <a:gd name="T33" fmla="*/ 72 h 141"/>
                <a:gd name="T34" fmla="*/ 182 w 246"/>
                <a:gd name="T35" fmla="*/ 71 h 141"/>
                <a:gd name="T36" fmla="*/ 186 w 246"/>
                <a:gd name="T37" fmla="*/ 72 h 141"/>
                <a:gd name="T38" fmla="*/ 191 w 246"/>
                <a:gd name="T39" fmla="*/ 70 h 141"/>
                <a:gd name="T40" fmla="*/ 196 w 246"/>
                <a:gd name="T41" fmla="*/ 69 h 141"/>
                <a:gd name="T42" fmla="*/ 199 w 246"/>
                <a:gd name="T43" fmla="*/ 72 h 141"/>
                <a:gd name="T44" fmla="*/ 204 w 246"/>
                <a:gd name="T45" fmla="*/ 74 h 141"/>
                <a:gd name="T46" fmla="*/ 207 w 246"/>
                <a:gd name="T47" fmla="*/ 74 h 141"/>
                <a:gd name="T48" fmla="*/ 212 w 246"/>
                <a:gd name="T49" fmla="*/ 76 h 141"/>
                <a:gd name="T50" fmla="*/ 217 w 246"/>
                <a:gd name="T51" fmla="*/ 77 h 141"/>
                <a:gd name="T52" fmla="*/ 221 w 246"/>
                <a:gd name="T53" fmla="*/ 77 h 141"/>
                <a:gd name="T54" fmla="*/ 227 w 246"/>
                <a:gd name="T55" fmla="*/ 78 h 141"/>
                <a:gd name="T56" fmla="*/ 232 w 246"/>
                <a:gd name="T57" fmla="*/ 80 h 141"/>
                <a:gd name="T58" fmla="*/ 235 w 246"/>
                <a:gd name="T59" fmla="*/ 80 h 141"/>
                <a:gd name="T60" fmla="*/ 240 w 246"/>
                <a:gd name="T61" fmla="*/ 82 h 141"/>
                <a:gd name="T62" fmla="*/ 242 w 246"/>
                <a:gd name="T63" fmla="*/ 86 h 141"/>
                <a:gd name="T64" fmla="*/ 246 w 246"/>
                <a:gd name="T65" fmla="*/ 90 h 141"/>
                <a:gd name="T66" fmla="*/ 245 w 246"/>
                <a:gd name="T67" fmla="*/ 94 h 141"/>
                <a:gd name="T68" fmla="*/ 243 w 246"/>
                <a:gd name="T69" fmla="*/ 99 h 141"/>
                <a:gd name="T70" fmla="*/ 244 w 246"/>
                <a:gd name="T71" fmla="*/ 105 h 141"/>
                <a:gd name="T72" fmla="*/ 244 w 246"/>
                <a:gd name="T73" fmla="*/ 108 h 141"/>
                <a:gd name="T74" fmla="*/ 245 w 246"/>
                <a:gd name="T75" fmla="*/ 126 h 141"/>
                <a:gd name="T76" fmla="*/ 241 w 246"/>
                <a:gd name="T77" fmla="*/ 141 h 141"/>
                <a:gd name="T78" fmla="*/ 194 w 246"/>
                <a:gd name="T79" fmla="*/ 139 h 141"/>
                <a:gd name="T80" fmla="*/ 114 w 246"/>
                <a:gd name="T81" fmla="*/ 134 h 141"/>
                <a:gd name="T82" fmla="*/ 54 w 246"/>
                <a:gd name="T83" fmla="*/ 131 h 141"/>
                <a:gd name="T84" fmla="*/ 5 w 246"/>
                <a:gd name="T85" fmla="*/ 128 h 141"/>
                <a:gd name="T86" fmla="*/ 1 w 246"/>
                <a:gd name="T87" fmla="*/ 106 h 141"/>
                <a:gd name="T88" fmla="*/ 0 w 246"/>
                <a:gd name="T89" fmla="*/ 82 h 141"/>
                <a:gd name="T90" fmla="*/ 3 w 246"/>
                <a:gd name="T91" fmla="*/ 77 h 141"/>
                <a:gd name="T92" fmla="*/ 1 w 246"/>
                <a:gd name="T93" fmla="*/ 72 h 141"/>
                <a:gd name="T94" fmla="*/ 0 w 246"/>
                <a:gd name="T95" fmla="*/ 68 h 141"/>
                <a:gd name="T96" fmla="*/ 1 w 246"/>
                <a:gd name="T97" fmla="*/ 62 h 141"/>
                <a:gd name="T98" fmla="*/ 1 w 246"/>
                <a:gd name="T99" fmla="*/ 57 h 141"/>
                <a:gd name="T100" fmla="*/ 0 w 246"/>
                <a:gd name="T101" fmla="*/ 52 h 141"/>
                <a:gd name="T102" fmla="*/ 1 w 246"/>
                <a:gd name="T103" fmla="*/ 47 h 141"/>
                <a:gd name="T104" fmla="*/ 2 w 246"/>
                <a:gd name="T105" fmla="*/ 41 h 141"/>
                <a:gd name="T106" fmla="*/ 4 w 246"/>
                <a:gd name="T107" fmla="*/ 35 h 141"/>
                <a:gd name="T108" fmla="*/ 14 w 246"/>
                <a:gd name="T109" fmla="*/ 21 h 141"/>
                <a:gd name="T110" fmla="*/ 52 w 246"/>
                <a:gd name="T111" fmla="*/ 13 h 141"/>
                <a:gd name="T112" fmla="*/ 54 w 246"/>
                <a:gd name="T113" fmla="*/ 11 h 141"/>
                <a:gd name="T114" fmla="*/ 58 w 246"/>
                <a:gd name="T115" fmla="*/ 6 h 141"/>
                <a:gd name="T116" fmla="*/ 64 w 246"/>
                <a:gd name="T11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141">
                  <a:moveTo>
                    <a:pt x="72" y="1"/>
                  </a:moveTo>
                  <a:lnTo>
                    <a:pt x="101" y="11"/>
                  </a:lnTo>
                  <a:lnTo>
                    <a:pt x="120" y="16"/>
                  </a:lnTo>
                  <a:lnTo>
                    <a:pt x="125" y="17"/>
                  </a:lnTo>
                  <a:lnTo>
                    <a:pt x="127" y="18"/>
                  </a:lnTo>
                  <a:lnTo>
                    <a:pt x="126" y="19"/>
                  </a:lnTo>
                  <a:lnTo>
                    <a:pt x="126" y="20"/>
                  </a:lnTo>
                  <a:lnTo>
                    <a:pt x="127" y="20"/>
                  </a:lnTo>
                  <a:lnTo>
                    <a:pt x="127" y="21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3"/>
                  </a:lnTo>
                  <a:lnTo>
                    <a:pt x="129" y="24"/>
                  </a:lnTo>
                  <a:lnTo>
                    <a:pt x="130" y="25"/>
                  </a:lnTo>
                  <a:lnTo>
                    <a:pt x="130" y="26"/>
                  </a:lnTo>
                  <a:lnTo>
                    <a:pt x="130" y="27"/>
                  </a:lnTo>
                  <a:lnTo>
                    <a:pt x="131" y="28"/>
                  </a:lnTo>
                  <a:lnTo>
                    <a:pt x="132" y="28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4" y="31"/>
                  </a:lnTo>
                  <a:lnTo>
                    <a:pt x="132" y="35"/>
                  </a:lnTo>
                  <a:lnTo>
                    <a:pt x="132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3" y="42"/>
                  </a:lnTo>
                  <a:lnTo>
                    <a:pt x="133" y="43"/>
                  </a:lnTo>
                  <a:lnTo>
                    <a:pt x="133" y="44"/>
                  </a:lnTo>
                  <a:lnTo>
                    <a:pt x="133" y="45"/>
                  </a:lnTo>
                  <a:lnTo>
                    <a:pt x="134" y="46"/>
                  </a:lnTo>
                  <a:lnTo>
                    <a:pt x="135" y="46"/>
                  </a:lnTo>
                  <a:lnTo>
                    <a:pt x="136" y="46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7" y="48"/>
                  </a:lnTo>
                  <a:lnTo>
                    <a:pt x="138" y="48"/>
                  </a:lnTo>
                  <a:lnTo>
                    <a:pt x="139" y="49"/>
                  </a:lnTo>
                  <a:lnTo>
                    <a:pt x="140" y="48"/>
                  </a:lnTo>
                  <a:lnTo>
                    <a:pt x="140" y="49"/>
                  </a:lnTo>
                  <a:lnTo>
                    <a:pt x="141" y="49"/>
                  </a:lnTo>
                  <a:lnTo>
                    <a:pt x="142" y="51"/>
                  </a:lnTo>
                  <a:lnTo>
                    <a:pt x="142" y="52"/>
                  </a:lnTo>
                  <a:lnTo>
                    <a:pt x="143" y="53"/>
                  </a:lnTo>
                  <a:lnTo>
                    <a:pt x="143" y="54"/>
                  </a:lnTo>
                  <a:lnTo>
                    <a:pt x="144" y="55"/>
                  </a:lnTo>
                  <a:lnTo>
                    <a:pt x="145" y="56"/>
                  </a:lnTo>
                  <a:lnTo>
                    <a:pt x="145" y="57"/>
                  </a:lnTo>
                  <a:lnTo>
                    <a:pt x="144" y="57"/>
                  </a:lnTo>
                  <a:lnTo>
                    <a:pt x="145" y="57"/>
                  </a:lnTo>
                  <a:lnTo>
                    <a:pt x="145" y="58"/>
                  </a:lnTo>
                  <a:lnTo>
                    <a:pt x="145" y="58"/>
                  </a:lnTo>
                  <a:lnTo>
                    <a:pt x="145" y="59"/>
                  </a:lnTo>
                  <a:lnTo>
                    <a:pt x="145" y="61"/>
                  </a:lnTo>
                  <a:lnTo>
                    <a:pt x="146" y="62"/>
                  </a:lnTo>
                  <a:lnTo>
                    <a:pt x="147" y="62"/>
                  </a:lnTo>
                  <a:lnTo>
                    <a:pt x="148" y="63"/>
                  </a:lnTo>
                  <a:lnTo>
                    <a:pt x="149" y="64"/>
                  </a:lnTo>
                  <a:lnTo>
                    <a:pt x="150" y="64"/>
                  </a:lnTo>
                  <a:lnTo>
                    <a:pt x="150" y="65"/>
                  </a:lnTo>
                  <a:lnTo>
                    <a:pt x="151" y="65"/>
                  </a:lnTo>
                  <a:lnTo>
                    <a:pt x="152" y="66"/>
                  </a:lnTo>
                  <a:lnTo>
                    <a:pt x="153" y="66"/>
                  </a:lnTo>
                  <a:lnTo>
                    <a:pt x="154" y="67"/>
                  </a:lnTo>
                  <a:lnTo>
                    <a:pt x="155" y="67"/>
                  </a:lnTo>
                  <a:lnTo>
                    <a:pt x="156" y="67"/>
                  </a:lnTo>
                  <a:lnTo>
                    <a:pt x="157" y="68"/>
                  </a:lnTo>
                  <a:lnTo>
                    <a:pt x="158" y="68"/>
                  </a:lnTo>
                  <a:lnTo>
                    <a:pt x="159" y="68"/>
                  </a:lnTo>
                  <a:lnTo>
                    <a:pt x="159" y="69"/>
                  </a:lnTo>
                  <a:lnTo>
                    <a:pt x="159" y="68"/>
                  </a:lnTo>
                  <a:lnTo>
                    <a:pt x="160" y="68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2" y="69"/>
                  </a:lnTo>
                  <a:lnTo>
                    <a:pt x="162" y="70"/>
                  </a:lnTo>
                  <a:lnTo>
                    <a:pt x="163" y="70"/>
                  </a:lnTo>
                  <a:lnTo>
                    <a:pt x="164" y="70"/>
                  </a:lnTo>
                  <a:lnTo>
                    <a:pt x="165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1"/>
                  </a:lnTo>
                  <a:lnTo>
                    <a:pt x="167" y="71"/>
                  </a:lnTo>
                  <a:lnTo>
                    <a:pt x="167" y="70"/>
                  </a:lnTo>
                  <a:lnTo>
                    <a:pt x="168" y="70"/>
                  </a:lnTo>
                  <a:lnTo>
                    <a:pt x="168" y="71"/>
                  </a:lnTo>
                  <a:lnTo>
                    <a:pt x="169" y="71"/>
                  </a:lnTo>
                  <a:lnTo>
                    <a:pt x="169" y="70"/>
                  </a:lnTo>
                  <a:lnTo>
                    <a:pt x="170" y="70"/>
                  </a:lnTo>
                  <a:lnTo>
                    <a:pt x="171" y="70"/>
                  </a:lnTo>
                  <a:lnTo>
                    <a:pt x="172" y="70"/>
                  </a:lnTo>
                  <a:lnTo>
                    <a:pt x="173" y="70"/>
                  </a:lnTo>
                  <a:lnTo>
                    <a:pt x="174" y="70"/>
                  </a:lnTo>
                  <a:lnTo>
                    <a:pt x="175" y="70"/>
                  </a:lnTo>
                  <a:lnTo>
                    <a:pt x="176" y="70"/>
                  </a:lnTo>
                  <a:lnTo>
                    <a:pt x="177" y="70"/>
                  </a:lnTo>
                  <a:lnTo>
                    <a:pt x="177" y="71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0" y="71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2" y="71"/>
                  </a:lnTo>
                  <a:lnTo>
                    <a:pt x="183" y="71"/>
                  </a:lnTo>
                  <a:lnTo>
                    <a:pt x="184" y="71"/>
                  </a:lnTo>
                  <a:lnTo>
                    <a:pt x="185" y="71"/>
                  </a:lnTo>
                  <a:lnTo>
                    <a:pt x="185" y="72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7" y="72"/>
                  </a:lnTo>
                  <a:lnTo>
                    <a:pt x="188" y="72"/>
                  </a:lnTo>
                  <a:lnTo>
                    <a:pt x="189" y="71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91" y="70"/>
                  </a:lnTo>
                  <a:lnTo>
                    <a:pt x="192" y="70"/>
                  </a:lnTo>
                  <a:lnTo>
                    <a:pt x="192" y="69"/>
                  </a:lnTo>
                  <a:lnTo>
                    <a:pt x="193" y="69"/>
                  </a:lnTo>
                  <a:lnTo>
                    <a:pt x="194" y="69"/>
                  </a:lnTo>
                  <a:lnTo>
                    <a:pt x="195" y="69"/>
                  </a:lnTo>
                  <a:lnTo>
                    <a:pt x="196" y="69"/>
                  </a:lnTo>
                  <a:lnTo>
                    <a:pt x="197" y="69"/>
                  </a:lnTo>
                  <a:lnTo>
                    <a:pt x="197" y="70"/>
                  </a:lnTo>
                  <a:lnTo>
                    <a:pt x="198" y="70"/>
                  </a:lnTo>
                  <a:lnTo>
                    <a:pt x="199" y="70"/>
                  </a:lnTo>
                  <a:lnTo>
                    <a:pt x="199" y="71"/>
                  </a:lnTo>
                  <a:lnTo>
                    <a:pt x="199" y="72"/>
                  </a:lnTo>
                  <a:lnTo>
                    <a:pt x="200" y="72"/>
                  </a:lnTo>
                  <a:lnTo>
                    <a:pt x="200" y="71"/>
                  </a:lnTo>
                  <a:lnTo>
                    <a:pt x="201" y="72"/>
                  </a:lnTo>
                  <a:lnTo>
                    <a:pt x="202" y="73"/>
                  </a:lnTo>
                  <a:lnTo>
                    <a:pt x="203" y="73"/>
                  </a:lnTo>
                  <a:lnTo>
                    <a:pt x="204" y="74"/>
                  </a:lnTo>
                  <a:lnTo>
                    <a:pt x="205" y="74"/>
                  </a:lnTo>
                  <a:lnTo>
                    <a:pt x="206" y="74"/>
                  </a:lnTo>
                  <a:lnTo>
                    <a:pt x="206" y="73"/>
                  </a:lnTo>
                  <a:lnTo>
                    <a:pt x="206" y="74"/>
                  </a:lnTo>
                  <a:lnTo>
                    <a:pt x="207" y="74"/>
                  </a:lnTo>
                  <a:lnTo>
                    <a:pt x="207" y="74"/>
                  </a:lnTo>
                  <a:lnTo>
                    <a:pt x="208" y="75"/>
                  </a:lnTo>
                  <a:lnTo>
                    <a:pt x="209" y="75"/>
                  </a:lnTo>
                  <a:lnTo>
                    <a:pt x="210" y="75"/>
                  </a:lnTo>
                  <a:lnTo>
                    <a:pt x="211" y="75"/>
                  </a:lnTo>
                  <a:lnTo>
                    <a:pt x="212" y="75"/>
                  </a:lnTo>
                  <a:lnTo>
                    <a:pt x="212" y="76"/>
                  </a:lnTo>
                  <a:lnTo>
                    <a:pt x="213" y="76"/>
                  </a:lnTo>
                  <a:lnTo>
                    <a:pt x="214" y="76"/>
                  </a:lnTo>
                  <a:lnTo>
                    <a:pt x="215" y="76"/>
                  </a:lnTo>
                  <a:lnTo>
                    <a:pt x="215" y="77"/>
                  </a:lnTo>
                  <a:lnTo>
                    <a:pt x="216" y="77"/>
                  </a:lnTo>
                  <a:lnTo>
                    <a:pt x="217" y="77"/>
                  </a:lnTo>
                  <a:lnTo>
                    <a:pt x="218" y="77"/>
                  </a:lnTo>
                  <a:lnTo>
                    <a:pt x="219" y="77"/>
                  </a:lnTo>
                  <a:lnTo>
                    <a:pt x="219" y="78"/>
                  </a:lnTo>
                  <a:lnTo>
                    <a:pt x="220" y="78"/>
                  </a:lnTo>
                  <a:lnTo>
                    <a:pt x="221" y="78"/>
                  </a:lnTo>
                  <a:lnTo>
                    <a:pt x="221" y="77"/>
                  </a:lnTo>
                  <a:lnTo>
                    <a:pt x="222" y="78"/>
                  </a:lnTo>
                  <a:lnTo>
                    <a:pt x="222" y="77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5" y="77"/>
                  </a:lnTo>
                  <a:lnTo>
                    <a:pt x="227" y="78"/>
                  </a:lnTo>
                  <a:lnTo>
                    <a:pt x="228" y="78"/>
                  </a:lnTo>
                  <a:lnTo>
                    <a:pt x="229" y="79"/>
                  </a:lnTo>
                  <a:lnTo>
                    <a:pt x="230" y="79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2" y="80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4" y="79"/>
                  </a:lnTo>
                  <a:lnTo>
                    <a:pt x="234" y="80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6" y="80"/>
                  </a:lnTo>
                  <a:lnTo>
                    <a:pt x="237" y="81"/>
                  </a:lnTo>
                  <a:lnTo>
                    <a:pt x="238" y="81"/>
                  </a:lnTo>
                  <a:lnTo>
                    <a:pt x="238" y="82"/>
                  </a:lnTo>
                  <a:lnTo>
                    <a:pt x="239" y="82"/>
                  </a:lnTo>
                  <a:lnTo>
                    <a:pt x="240" y="82"/>
                  </a:lnTo>
                  <a:lnTo>
                    <a:pt x="240" y="83"/>
                  </a:lnTo>
                  <a:lnTo>
                    <a:pt x="241" y="83"/>
                  </a:lnTo>
                  <a:lnTo>
                    <a:pt x="241" y="84"/>
                  </a:lnTo>
                  <a:lnTo>
                    <a:pt x="241" y="85"/>
                  </a:lnTo>
                  <a:lnTo>
                    <a:pt x="242" y="85"/>
                  </a:lnTo>
                  <a:lnTo>
                    <a:pt x="242" y="86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5" y="88"/>
                  </a:lnTo>
                  <a:lnTo>
                    <a:pt x="245" y="89"/>
                  </a:lnTo>
                  <a:lnTo>
                    <a:pt x="246" y="90"/>
                  </a:lnTo>
                  <a:lnTo>
                    <a:pt x="246" y="91"/>
                  </a:lnTo>
                  <a:lnTo>
                    <a:pt x="246" y="92"/>
                  </a:lnTo>
                  <a:lnTo>
                    <a:pt x="245" y="91"/>
                  </a:lnTo>
                  <a:lnTo>
                    <a:pt x="245" y="92"/>
                  </a:lnTo>
                  <a:lnTo>
                    <a:pt x="245" y="93"/>
                  </a:lnTo>
                  <a:lnTo>
                    <a:pt x="245" y="94"/>
                  </a:lnTo>
                  <a:lnTo>
                    <a:pt x="244" y="96"/>
                  </a:lnTo>
                  <a:lnTo>
                    <a:pt x="244" y="97"/>
                  </a:lnTo>
                  <a:lnTo>
                    <a:pt x="243" y="97"/>
                  </a:lnTo>
                  <a:lnTo>
                    <a:pt x="243" y="98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100"/>
                  </a:lnTo>
                  <a:lnTo>
                    <a:pt x="243" y="101"/>
                  </a:lnTo>
                  <a:lnTo>
                    <a:pt x="243" y="102"/>
                  </a:lnTo>
                  <a:lnTo>
                    <a:pt x="243" y="103"/>
                  </a:lnTo>
                  <a:lnTo>
                    <a:pt x="244" y="104"/>
                  </a:lnTo>
                  <a:lnTo>
                    <a:pt x="244" y="105"/>
                  </a:lnTo>
                  <a:lnTo>
                    <a:pt x="245" y="106"/>
                  </a:lnTo>
                  <a:lnTo>
                    <a:pt x="246" y="106"/>
                  </a:lnTo>
                  <a:lnTo>
                    <a:pt x="245" y="106"/>
                  </a:lnTo>
                  <a:lnTo>
                    <a:pt x="246" y="107"/>
                  </a:lnTo>
                  <a:lnTo>
                    <a:pt x="245" y="107"/>
                  </a:lnTo>
                  <a:lnTo>
                    <a:pt x="244" y="108"/>
                  </a:lnTo>
                  <a:lnTo>
                    <a:pt x="245" y="108"/>
                  </a:lnTo>
                  <a:lnTo>
                    <a:pt x="245" y="111"/>
                  </a:lnTo>
                  <a:lnTo>
                    <a:pt x="245" y="115"/>
                  </a:lnTo>
                  <a:lnTo>
                    <a:pt x="245" y="116"/>
                  </a:lnTo>
                  <a:lnTo>
                    <a:pt x="245" y="125"/>
                  </a:lnTo>
                  <a:lnTo>
                    <a:pt x="245" y="126"/>
                  </a:lnTo>
                  <a:lnTo>
                    <a:pt x="245" y="127"/>
                  </a:lnTo>
                  <a:lnTo>
                    <a:pt x="245" y="128"/>
                  </a:lnTo>
                  <a:lnTo>
                    <a:pt x="245" y="130"/>
                  </a:lnTo>
                  <a:lnTo>
                    <a:pt x="245" y="131"/>
                  </a:lnTo>
                  <a:lnTo>
                    <a:pt x="245" y="141"/>
                  </a:lnTo>
                  <a:lnTo>
                    <a:pt x="241" y="141"/>
                  </a:lnTo>
                  <a:lnTo>
                    <a:pt x="239" y="141"/>
                  </a:lnTo>
                  <a:lnTo>
                    <a:pt x="235" y="141"/>
                  </a:lnTo>
                  <a:lnTo>
                    <a:pt x="226" y="140"/>
                  </a:lnTo>
                  <a:lnTo>
                    <a:pt x="206" y="140"/>
                  </a:lnTo>
                  <a:lnTo>
                    <a:pt x="198" y="140"/>
                  </a:lnTo>
                  <a:lnTo>
                    <a:pt x="194" y="139"/>
                  </a:lnTo>
                  <a:lnTo>
                    <a:pt x="180" y="138"/>
                  </a:lnTo>
                  <a:lnTo>
                    <a:pt x="170" y="138"/>
                  </a:lnTo>
                  <a:lnTo>
                    <a:pt x="119" y="135"/>
                  </a:lnTo>
                  <a:lnTo>
                    <a:pt x="116" y="135"/>
                  </a:lnTo>
                  <a:lnTo>
                    <a:pt x="115" y="135"/>
                  </a:lnTo>
                  <a:lnTo>
                    <a:pt x="114" y="134"/>
                  </a:lnTo>
                  <a:lnTo>
                    <a:pt x="88" y="133"/>
                  </a:lnTo>
                  <a:lnTo>
                    <a:pt x="84" y="133"/>
                  </a:lnTo>
                  <a:lnTo>
                    <a:pt x="79" y="132"/>
                  </a:lnTo>
                  <a:lnTo>
                    <a:pt x="60" y="131"/>
                  </a:lnTo>
                  <a:lnTo>
                    <a:pt x="58" y="131"/>
                  </a:lnTo>
                  <a:lnTo>
                    <a:pt x="54" y="131"/>
                  </a:lnTo>
                  <a:lnTo>
                    <a:pt x="50" y="131"/>
                  </a:lnTo>
                  <a:lnTo>
                    <a:pt x="49" y="131"/>
                  </a:lnTo>
                  <a:lnTo>
                    <a:pt x="43" y="130"/>
                  </a:lnTo>
                  <a:lnTo>
                    <a:pt x="32" y="129"/>
                  </a:lnTo>
                  <a:lnTo>
                    <a:pt x="17" y="129"/>
                  </a:lnTo>
                  <a:lnTo>
                    <a:pt x="5" y="128"/>
                  </a:lnTo>
                  <a:lnTo>
                    <a:pt x="3" y="128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1" y="117"/>
                  </a:lnTo>
                  <a:lnTo>
                    <a:pt x="1" y="112"/>
                  </a:lnTo>
                  <a:lnTo>
                    <a:pt x="1" y="106"/>
                  </a:lnTo>
                  <a:lnTo>
                    <a:pt x="1" y="97"/>
                  </a:lnTo>
                  <a:lnTo>
                    <a:pt x="1" y="91"/>
                  </a:lnTo>
                  <a:lnTo>
                    <a:pt x="1" y="89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3" y="77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1" y="64"/>
                  </a:lnTo>
                  <a:lnTo>
                    <a:pt x="2" y="63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20" y="21"/>
                  </a:lnTo>
                  <a:lnTo>
                    <a:pt x="20" y="13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2" y="12"/>
                  </a:lnTo>
                  <a:lnTo>
                    <a:pt x="52" y="13"/>
                  </a:lnTo>
                  <a:lnTo>
                    <a:pt x="52" y="14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3" y="5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6" y="1"/>
                  </a:lnTo>
                  <a:lnTo>
                    <a:pt x="67" y="0"/>
                  </a:lnTo>
                  <a:lnTo>
                    <a:pt x="69" y="1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27" name="Freeform 247">
              <a:extLst>
                <a:ext uri="{FF2B5EF4-FFF2-40B4-BE49-F238E27FC236}">
                  <a16:creationId xmlns:a16="http://schemas.microsoft.com/office/drawing/2014/main" id="{34701F11-07CF-DEC3-876F-9787B5B2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3386138"/>
              <a:ext cx="295275" cy="212725"/>
            </a:xfrm>
            <a:custGeom>
              <a:avLst/>
              <a:gdLst>
                <a:gd name="T0" fmla="*/ 170 w 186"/>
                <a:gd name="T1" fmla="*/ 134 h 134"/>
                <a:gd name="T2" fmla="*/ 139 w 186"/>
                <a:gd name="T3" fmla="*/ 134 h 134"/>
                <a:gd name="T4" fmla="*/ 126 w 186"/>
                <a:gd name="T5" fmla="*/ 134 h 134"/>
                <a:gd name="T6" fmla="*/ 92 w 186"/>
                <a:gd name="T7" fmla="*/ 133 h 134"/>
                <a:gd name="T8" fmla="*/ 70 w 186"/>
                <a:gd name="T9" fmla="*/ 133 h 134"/>
                <a:gd name="T10" fmla="*/ 37 w 186"/>
                <a:gd name="T11" fmla="*/ 133 h 134"/>
                <a:gd name="T12" fmla="*/ 31 w 186"/>
                <a:gd name="T13" fmla="*/ 130 h 134"/>
                <a:gd name="T14" fmla="*/ 29 w 186"/>
                <a:gd name="T15" fmla="*/ 126 h 134"/>
                <a:gd name="T16" fmla="*/ 25 w 186"/>
                <a:gd name="T17" fmla="*/ 127 h 134"/>
                <a:gd name="T18" fmla="*/ 24 w 186"/>
                <a:gd name="T19" fmla="*/ 124 h 134"/>
                <a:gd name="T20" fmla="*/ 25 w 186"/>
                <a:gd name="T21" fmla="*/ 117 h 134"/>
                <a:gd name="T22" fmla="*/ 21 w 186"/>
                <a:gd name="T23" fmla="*/ 112 h 134"/>
                <a:gd name="T24" fmla="*/ 24 w 186"/>
                <a:gd name="T25" fmla="*/ 106 h 134"/>
                <a:gd name="T26" fmla="*/ 24 w 186"/>
                <a:gd name="T27" fmla="*/ 101 h 134"/>
                <a:gd name="T28" fmla="*/ 20 w 186"/>
                <a:gd name="T29" fmla="*/ 100 h 134"/>
                <a:gd name="T30" fmla="*/ 17 w 186"/>
                <a:gd name="T31" fmla="*/ 97 h 134"/>
                <a:gd name="T32" fmla="*/ 15 w 186"/>
                <a:gd name="T33" fmla="*/ 95 h 134"/>
                <a:gd name="T34" fmla="*/ 16 w 186"/>
                <a:gd name="T35" fmla="*/ 91 h 134"/>
                <a:gd name="T36" fmla="*/ 12 w 186"/>
                <a:gd name="T37" fmla="*/ 90 h 134"/>
                <a:gd name="T38" fmla="*/ 9 w 186"/>
                <a:gd name="T39" fmla="*/ 86 h 134"/>
                <a:gd name="T40" fmla="*/ 7 w 186"/>
                <a:gd name="T41" fmla="*/ 82 h 134"/>
                <a:gd name="T42" fmla="*/ 5 w 186"/>
                <a:gd name="T43" fmla="*/ 77 h 134"/>
                <a:gd name="T44" fmla="*/ 0 w 186"/>
                <a:gd name="T45" fmla="*/ 72 h 134"/>
                <a:gd name="T46" fmla="*/ 0 w 186"/>
                <a:gd name="T47" fmla="*/ 68 h 134"/>
                <a:gd name="T48" fmla="*/ 2 w 186"/>
                <a:gd name="T49" fmla="*/ 64 h 134"/>
                <a:gd name="T50" fmla="*/ 2 w 186"/>
                <a:gd name="T51" fmla="*/ 60 h 134"/>
                <a:gd name="T52" fmla="*/ 2 w 186"/>
                <a:gd name="T53" fmla="*/ 56 h 134"/>
                <a:gd name="T54" fmla="*/ 3 w 186"/>
                <a:gd name="T55" fmla="*/ 55 h 134"/>
                <a:gd name="T56" fmla="*/ 6 w 186"/>
                <a:gd name="T57" fmla="*/ 52 h 134"/>
                <a:gd name="T58" fmla="*/ 7 w 186"/>
                <a:gd name="T59" fmla="*/ 49 h 134"/>
                <a:gd name="T60" fmla="*/ 10 w 186"/>
                <a:gd name="T61" fmla="*/ 46 h 134"/>
                <a:gd name="T62" fmla="*/ 11 w 186"/>
                <a:gd name="T63" fmla="*/ 45 h 134"/>
                <a:gd name="T64" fmla="*/ 14 w 186"/>
                <a:gd name="T65" fmla="*/ 42 h 134"/>
                <a:gd name="T66" fmla="*/ 17 w 186"/>
                <a:gd name="T67" fmla="*/ 40 h 134"/>
                <a:gd name="T68" fmla="*/ 20 w 186"/>
                <a:gd name="T69" fmla="*/ 38 h 134"/>
                <a:gd name="T70" fmla="*/ 22 w 186"/>
                <a:gd name="T71" fmla="*/ 34 h 134"/>
                <a:gd name="T72" fmla="*/ 26 w 186"/>
                <a:gd name="T73" fmla="*/ 30 h 134"/>
                <a:gd name="T74" fmla="*/ 28 w 186"/>
                <a:gd name="T75" fmla="*/ 26 h 134"/>
                <a:gd name="T76" fmla="*/ 31 w 186"/>
                <a:gd name="T77" fmla="*/ 22 h 134"/>
                <a:gd name="T78" fmla="*/ 35 w 186"/>
                <a:gd name="T79" fmla="*/ 20 h 134"/>
                <a:gd name="T80" fmla="*/ 38 w 186"/>
                <a:gd name="T81" fmla="*/ 17 h 134"/>
                <a:gd name="T82" fmla="*/ 43 w 186"/>
                <a:gd name="T83" fmla="*/ 15 h 134"/>
                <a:gd name="T84" fmla="*/ 46 w 186"/>
                <a:gd name="T85" fmla="*/ 12 h 134"/>
                <a:gd name="T86" fmla="*/ 52 w 186"/>
                <a:gd name="T87" fmla="*/ 9 h 134"/>
                <a:gd name="T88" fmla="*/ 56 w 186"/>
                <a:gd name="T89" fmla="*/ 6 h 134"/>
                <a:gd name="T90" fmla="*/ 59 w 186"/>
                <a:gd name="T91" fmla="*/ 3 h 134"/>
                <a:gd name="T92" fmla="*/ 63 w 186"/>
                <a:gd name="T93" fmla="*/ 0 h 134"/>
                <a:gd name="T94" fmla="*/ 105 w 186"/>
                <a:gd name="T95" fmla="*/ 1 h 134"/>
                <a:gd name="T96" fmla="*/ 129 w 186"/>
                <a:gd name="T97" fmla="*/ 1 h 134"/>
                <a:gd name="T98" fmla="*/ 145 w 186"/>
                <a:gd name="T99" fmla="*/ 3 h 134"/>
                <a:gd name="T100" fmla="*/ 152 w 186"/>
                <a:gd name="T101" fmla="*/ 1 h 134"/>
                <a:gd name="T102" fmla="*/ 178 w 186"/>
                <a:gd name="T103" fmla="*/ 2 h 134"/>
                <a:gd name="T104" fmla="*/ 186 w 186"/>
                <a:gd name="T105" fmla="*/ 12 h 134"/>
                <a:gd name="T106" fmla="*/ 184 w 186"/>
                <a:gd name="T107" fmla="*/ 25 h 134"/>
                <a:gd name="T108" fmla="*/ 186 w 186"/>
                <a:gd name="T109" fmla="*/ 41 h 134"/>
                <a:gd name="T110" fmla="*/ 185 w 186"/>
                <a:gd name="T111" fmla="*/ 50 h 134"/>
                <a:gd name="T112" fmla="*/ 185 w 186"/>
                <a:gd name="T113" fmla="*/ 67 h 134"/>
                <a:gd name="T114" fmla="*/ 185 w 186"/>
                <a:gd name="T115" fmla="*/ 88 h 134"/>
                <a:gd name="T116" fmla="*/ 185 w 186"/>
                <a:gd name="T117" fmla="*/ 10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34">
                  <a:moveTo>
                    <a:pt x="185" y="134"/>
                  </a:moveTo>
                  <a:lnTo>
                    <a:pt x="181" y="134"/>
                  </a:lnTo>
                  <a:lnTo>
                    <a:pt x="176" y="134"/>
                  </a:lnTo>
                  <a:lnTo>
                    <a:pt x="172" y="134"/>
                  </a:lnTo>
                  <a:lnTo>
                    <a:pt x="171" y="134"/>
                  </a:lnTo>
                  <a:lnTo>
                    <a:pt x="170" y="134"/>
                  </a:lnTo>
                  <a:lnTo>
                    <a:pt x="164" y="134"/>
                  </a:lnTo>
                  <a:lnTo>
                    <a:pt x="157" y="134"/>
                  </a:lnTo>
                  <a:lnTo>
                    <a:pt x="148" y="134"/>
                  </a:lnTo>
                  <a:lnTo>
                    <a:pt x="143" y="134"/>
                  </a:lnTo>
                  <a:lnTo>
                    <a:pt x="140" y="134"/>
                  </a:lnTo>
                  <a:lnTo>
                    <a:pt x="139" y="134"/>
                  </a:lnTo>
                  <a:lnTo>
                    <a:pt x="138" y="134"/>
                  </a:lnTo>
                  <a:lnTo>
                    <a:pt x="137" y="134"/>
                  </a:lnTo>
                  <a:lnTo>
                    <a:pt x="136" y="134"/>
                  </a:lnTo>
                  <a:lnTo>
                    <a:pt x="134" y="134"/>
                  </a:lnTo>
                  <a:lnTo>
                    <a:pt x="127" y="134"/>
                  </a:lnTo>
                  <a:lnTo>
                    <a:pt x="126" y="134"/>
                  </a:lnTo>
                  <a:lnTo>
                    <a:pt x="118" y="134"/>
                  </a:lnTo>
                  <a:lnTo>
                    <a:pt x="117" y="134"/>
                  </a:lnTo>
                  <a:lnTo>
                    <a:pt x="115" y="134"/>
                  </a:lnTo>
                  <a:lnTo>
                    <a:pt x="98" y="133"/>
                  </a:lnTo>
                  <a:lnTo>
                    <a:pt x="97" y="133"/>
                  </a:lnTo>
                  <a:lnTo>
                    <a:pt x="92" y="133"/>
                  </a:lnTo>
                  <a:lnTo>
                    <a:pt x="88" y="133"/>
                  </a:lnTo>
                  <a:lnTo>
                    <a:pt x="87" y="133"/>
                  </a:lnTo>
                  <a:lnTo>
                    <a:pt x="84" y="133"/>
                  </a:lnTo>
                  <a:lnTo>
                    <a:pt x="74" y="133"/>
                  </a:lnTo>
                  <a:lnTo>
                    <a:pt x="72" y="133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61" y="133"/>
                  </a:lnTo>
                  <a:lnTo>
                    <a:pt x="49" y="133"/>
                  </a:lnTo>
                  <a:lnTo>
                    <a:pt x="39" y="133"/>
                  </a:lnTo>
                  <a:lnTo>
                    <a:pt x="38" y="133"/>
                  </a:lnTo>
                  <a:lnTo>
                    <a:pt x="37" y="133"/>
                  </a:lnTo>
                  <a:lnTo>
                    <a:pt x="36" y="133"/>
                  </a:lnTo>
                  <a:lnTo>
                    <a:pt x="31" y="133"/>
                  </a:lnTo>
                  <a:lnTo>
                    <a:pt x="31" y="132"/>
                  </a:lnTo>
                  <a:lnTo>
                    <a:pt x="31" y="131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29" y="130"/>
                  </a:lnTo>
                  <a:lnTo>
                    <a:pt x="29" y="129"/>
                  </a:lnTo>
                  <a:lnTo>
                    <a:pt x="28" y="129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5" y="127"/>
                  </a:lnTo>
                  <a:lnTo>
                    <a:pt x="24" y="127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4" y="125"/>
                  </a:lnTo>
                  <a:lnTo>
                    <a:pt x="24" y="124"/>
                  </a:lnTo>
                  <a:lnTo>
                    <a:pt x="24" y="123"/>
                  </a:lnTo>
                  <a:lnTo>
                    <a:pt x="24" y="122"/>
                  </a:lnTo>
                  <a:lnTo>
                    <a:pt x="24" y="121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4" y="116"/>
                  </a:lnTo>
                  <a:lnTo>
                    <a:pt x="23" y="115"/>
                  </a:lnTo>
                  <a:lnTo>
                    <a:pt x="22" y="114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1" y="112"/>
                  </a:lnTo>
                  <a:lnTo>
                    <a:pt x="22" y="111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5" y="103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4" y="101"/>
                  </a:lnTo>
                  <a:lnTo>
                    <a:pt x="24" y="100"/>
                  </a:lnTo>
                  <a:lnTo>
                    <a:pt x="23" y="101"/>
                  </a:lnTo>
                  <a:lnTo>
                    <a:pt x="22" y="101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0" y="100"/>
                  </a:lnTo>
                  <a:lnTo>
                    <a:pt x="19" y="100"/>
                  </a:lnTo>
                  <a:lnTo>
                    <a:pt x="19" y="99"/>
                  </a:lnTo>
                  <a:lnTo>
                    <a:pt x="19" y="98"/>
                  </a:lnTo>
                  <a:lnTo>
                    <a:pt x="20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5" y="97"/>
                  </a:lnTo>
                  <a:lnTo>
                    <a:pt x="16" y="96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5" y="93"/>
                  </a:lnTo>
                  <a:lnTo>
                    <a:pt x="16" y="92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5" y="92"/>
                  </a:lnTo>
                  <a:lnTo>
                    <a:pt x="14" y="92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2" y="90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5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8" y="82"/>
                  </a:lnTo>
                  <a:lnTo>
                    <a:pt x="7" y="82"/>
                  </a:lnTo>
                  <a:lnTo>
                    <a:pt x="6" y="81"/>
                  </a:lnTo>
                  <a:lnTo>
                    <a:pt x="5" y="80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4" y="76"/>
                  </a:lnTo>
                  <a:lnTo>
                    <a:pt x="3" y="75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0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9" y="39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2" y="34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4" y="19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7" y="12"/>
                  </a:lnTo>
                  <a:lnTo>
                    <a:pt x="48" y="11"/>
                  </a:lnTo>
                  <a:lnTo>
                    <a:pt x="49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7" y="1"/>
                  </a:lnTo>
                  <a:lnTo>
                    <a:pt x="80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105" y="1"/>
                  </a:lnTo>
                  <a:lnTo>
                    <a:pt x="116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2" y="1"/>
                  </a:lnTo>
                  <a:lnTo>
                    <a:pt x="125" y="1"/>
                  </a:lnTo>
                  <a:lnTo>
                    <a:pt x="129" y="1"/>
                  </a:lnTo>
                  <a:lnTo>
                    <a:pt x="137" y="1"/>
                  </a:lnTo>
                  <a:lnTo>
                    <a:pt x="137" y="3"/>
                  </a:lnTo>
                  <a:lnTo>
                    <a:pt x="137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5" y="3"/>
                  </a:lnTo>
                  <a:lnTo>
                    <a:pt x="145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8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1" y="2"/>
                  </a:lnTo>
                  <a:lnTo>
                    <a:pt x="178" y="2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6" y="2"/>
                  </a:lnTo>
                  <a:lnTo>
                    <a:pt x="186" y="3"/>
                  </a:lnTo>
                  <a:lnTo>
                    <a:pt x="186" y="6"/>
                  </a:lnTo>
                  <a:lnTo>
                    <a:pt x="186" y="12"/>
                  </a:lnTo>
                  <a:lnTo>
                    <a:pt x="186" y="20"/>
                  </a:lnTo>
                  <a:lnTo>
                    <a:pt x="182" y="20"/>
                  </a:lnTo>
                  <a:lnTo>
                    <a:pt x="182" y="21"/>
                  </a:lnTo>
                  <a:lnTo>
                    <a:pt x="182" y="22"/>
                  </a:lnTo>
                  <a:lnTo>
                    <a:pt x="182" y="25"/>
                  </a:lnTo>
                  <a:lnTo>
                    <a:pt x="184" y="25"/>
                  </a:lnTo>
                  <a:lnTo>
                    <a:pt x="184" y="26"/>
                  </a:lnTo>
                  <a:lnTo>
                    <a:pt x="184" y="27"/>
                  </a:lnTo>
                  <a:lnTo>
                    <a:pt x="185" y="27"/>
                  </a:lnTo>
                  <a:lnTo>
                    <a:pt x="186" y="27"/>
                  </a:lnTo>
                  <a:lnTo>
                    <a:pt x="186" y="30"/>
                  </a:lnTo>
                  <a:lnTo>
                    <a:pt x="186" y="41"/>
                  </a:lnTo>
                  <a:lnTo>
                    <a:pt x="186" y="44"/>
                  </a:lnTo>
                  <a:lnTo>
                    <a:pt x="186" y="44"/>
                  </a:lnTo>
                  <a:lnTo>
                    <a:pt x="185" y="45"/>
                  </a:lnTo>
                  <a:lnTo>
                    <a:pt x="186" y="47"/>
                  </a:lnTo>
                  <a:lnTo>
                    <a:pt x="185" y="48"/>
                  </a:lnTo>
                  <a:lnTo>
                    <a:pt x="185" y="50"/>
                  </a:lnTo>
                  <a:lnTo>
                    <a:pt x="186" y="51"/>
                  </a:lnTo>
                  <a:lnTo>
                    <a:pt x="186" y="52"/>
                  </a:lnTo>
                  <a:lnTo>
                    <a:pt x="185" y="53"/>
                  </a:lnTo>
                  <a:lnTo>
                    <a:pt x="185" y="60"/>
                  </a:lnTo>
                  <a:lnTo>
                    <a:pt x="185" y="62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5" y="71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5" y="84"/>
                  </a:lnTo>
                  <a:lnTo>
                    <a:pt x="185" y="88"/>
                  </a:lnTo>
                  <a:lnTo>
                    <a:pt x="185" y="89"/>
                  </a:lnTo>
                  <a:lnTo>
                    <a:pt x="185" y="91"/>
                  </a:lnTo>
                  <a:lnTo>
                    <a:pt x="185" y="92"/>
                  </a:lnTo>
                  <a:lnTo>
                    <a:pt x="185" y="94"/>
                  </a:lnTo>
                  <a:lnTo>
                    <a:pt x="185" y="95"/>
                  </a:lnTo>
                  <a:lnTo>
                    <a:pt x="185" y="108"/>
                  </a:lnTo>
                  <a:lnTo>
                    <a:pt x="185" y="130"/>
                  </a:lnTo>
                  <a:lnTo>
                    <a:pt x="185" y="134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28" name="Freeform 248">
              <a:extLst>
                <a:ext uri="{FF2B5EF4-FFF2-40B4-BE49-F238E27FC236}">
                  <a16:creationId xmlns:a16="http://schemas.microsoft.com/office/drawing/2014/main" id="{74590D59-6F2E-095E-BA8B-BFB2F5C5F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3638550"/>
              <a:ext cx="280988" cy="247650"/>
            </a:xfrm>
            <a:custGeom>
              <a:avLst/>
              <a:gdLst>
                <a:gd name="T0" fmla="*/ 158 w 177"/>
                <a:gd name="T1" fmla="*/ 1 h 156"/>
                <a:gd name="T2" fmla="*/ 163 w 177"/>
                <a:gd name="T3" fmla="*/ 4 h 156"/>
                <a:gd name="T4" fmla="*/ 169 w 177"/>
                <a:gd name="T5" fmla="*/ 4 h 156"/>
                <a:gd name="T6" fmla="*/ 174 w 177"/>
                <a:gd name="T7" fmla="*/ 3 h 156"/>
                <a:gd name="T8" fmla="*/ 177 w 177"/>
                <a:gd name="T9" fmla="*/ 21 h 156"/>
                <a:gd name="T10" fmla="*/ 177 w 177"/>
                <a:gd name="T11" fmla="*/ 51 h 156"/>
                <a:gd name="T12" fmla="*/ 149 w 177"/>
                <a:gd name="T13" fmla="*/ 69 h 156"/>
                <a:gd name="T14" fmla="*/ 138 w 177"/>
                <a:gd name="T15" fmla="*/ 86 h 156"/>
                <a:gd name="T16" fmla="*/ 139 w 177"/>
                <a:gd name="T17" fmla="*/ 114 h 156"/>
                <a:gd name="T18" fmla="*/ 126 w 177"/>
                <a:gd name="T19" fmla="*/ 121 h 156"/>
                <a:gd name="T20" fmla="*/ 139 w 177"/>
                <a:gd name="T21" fmla="*/ 134 h 156"/>
                <a:gd name="T22" fmla="*/ 121 w 177"/>
                <a:gd name="T23" fmla="*/ 154 h 156"/>
                <a:gd name="T24" fmla="*/ 96 w 177"/>
                <a:gd name="T25" fmla="*/ 154 h 156"/>
                <a:gd name="T26" fmla="*/ 73 w 177"/>
                <a:gd name="T27" fmla="*/ 154 h 156"/>
                <a:gd name="T28" fmla="*/ 34 w 177"/>
                <a:gd name="T29" fmla="*/ 155 h 156"/>
                <a:gd name="T30" fmla="*/ 17 w 177"/>
                <a:gd name="T31" fmla="*/ 155 h 156"/>
                <a:gd name="T32" fmla="*/ 6 w 177"/>
                <a:gd name="T33" fmla="*/ 156 h 156"/>
                <a:gd name="T34" fmla="*/ 1 w 177"/>
                <a:gd name="T35" fmla="*/ 131 h 156"/>
                <a:gd name="T36" fmla="*/ 0 w 177"/>
                <a:gd name="T37" fmla="*/ 105 h 156"/>
                <a:gd name="T38" fmla="*/ 0 w 177"/>
                <a:gd name="T39" fmla="*/ 82 h 156"/>
                <a:gd name="T40" fmla="*/ 6 w 177"/>
                <a:gd name="T41" fmla="*/ 80 h 156"/>
                <a:gd name="T42" fmla="*/ 6 w 177"/>
                <a:gd name="T43" fmla="*/ 83 h 156"/>
                <a:gd name="T44" fmla="*/ 10 w 177"/>
                <a:gd name="T45" fmla="*/ 81 h 156"/>
                <a:gd name="T46" fmla="*/ 12 w 177"/>
                <a:gd name="T47" fmla="*/ 77 h 156"/>
                <a:gd name="T48" fmla="*/ 17 w 177"/>
                <a:gd name="T49" fmla="*/ 73 h 156"/>
                <a:gd name="T50" fmla="*/ 23 w 177"/>
                <a:gd name="T51" fmla="*/ 70 h 156"/>
                <a:gd name="T52" fmla="*/ 20 w 177"/>
                <a:gd name="T53" fmla="*/ 64 h 156"/>
                <a:gd name="T54" fmla="*/ 24 w 177"/>
                <a:gd name="T55" fmla="*/ 63 h 156"/>
                <a:gd name="T56" fmla="*/ 26 w 177"/>
                <a:gd name="T57" fmla="*/ 58 h 156"/>
                <a:gd name="T58" fmla="*/ 29 w 177"/>
                <a:gd name="T59" fmla="*/ 61 h 156"/>
                <a:gd name="T60" fmla="*/ 32 w 177"/>
                <a:gd name="T61" fmla="*/ 58 h 156"/>
                <a:gd name="T62" fmla="*/ 37 w 177"/>
                <a:gd name="T63" fmla="*/ 58 h 156"/>
                <a:gd name="T64" fmla="*/ 40 w 177"/>
                <a:gd name="T65" fmla="*/ 52 h 156"/>
                <a:gd name="T66" fmla="*/ 44 w 177"/>
                <a:gd name="T67" fmla="*/ 49 h 156"/>
                <a:gd name="T68" fmla="*/ 50 w 177"/>
                <a:gd name="T69" fmla="*/ 47 h 156"/>
                <a:gd name="T70" fmla="*/ 53 w 177"/>
                <a:gd name="T71" fmla="*/ 44 h 156"/>
                <a:gd name="T72" fmla="*/ 57 w 177"/>
                <a:gd name="T73" fmla="*/ 40 h 156"/>
                <a:gd name="T74" fmla="*/ 61 w 177"/>
                <a:gd name="T75" fmla="*/ 37 h 156"/>
                <a:gd name="T76" fmla="*/ 65 w 177"/>
                <a:gd name="T77" fmla="*/ 36 h 156"/>
                <a:gd name="T78" fmla="*/ 69 w 177"/>
                <a:gd name="T79" fmla="*/ 33 h 156"/>
                <a:gd name="T80" fmla="*/ 68 w 177"/>
                <a:gd name="T81" fmla="*/ 29 h 156"/>
                <a:gd name="T82" fmla="*/ 71 w 177"/>
                <a:gd name="T83" fmla="*/ 28 h 156"/>
                <a:gd name="T84" fmla="*/ 77 w 177"/>
                <a:gd name="T85" fmla="*/ 28 h 156"/>
                <a:gd name="T86" fmla="*/ 80 w 177"/>
                <a:gd name="T87" fmla="*/ 28 h 156"/>
                <a:gd name="T88" fmla="*/ 81 w 177"/>
                <a:gd name="T89" fmla="*/ 29 h 156"/>
                <a:gd name="T90" fmla="*/ 85 w 177"/>
                <a:gd name="T91" fmla="*/ 27 h 156"/>
                <a:gd name="T92" fmla="*/ 90 w 177"/>
                <a:gd name="T93" fmla="*/ 25 h 156"/>
                <a:gd name="T94" fmla="*/ 93 w 177"/>
                <a:gd name="T95" fmla="*/ 23 h 156"/>
                <a:gd name="T96" fmla="*/ 98 w 177"/>
                <a:gd name="T97" fmla="*/ 23 h 156"/>
                <a:gd name="T98" fmla="*/ 103 w 177"/>
                <a:gd name="T99" fmla="*/ 18 h 156"/>
                <a:gd name="T100" fmla="*/ 106 w 177"/>
                <a:gd name="T101" fmla="*/ 20 h 156"/>
                <a:gd name="T102" fmla="*/ 109 w 177"/>
                <a:gd name="T103" fmla="*/ 18 h 156"/>
                <a:gd name="T104" fmla="*/ 113 w 177"/>
                <a:gd name="T105" fmla="*/ 13 h 156"/>
                <a:gd name="T106" fmla="*/ 119 w 177"/>
                <a:gd name="T107" fmla="*/ 8 h 156"/>
                <a:gd name="T108" fmla="*/ 122 w 177"/>
                <a:gd name="T109" fmla="*/ 8 h 156"/>
                <a:gd name="T110" fmla="*/ 127 w 177"/>
                <a:gd name="T111" fmla="*/ 9 h 156"/>
                <a:gd name="T112" fmla="*/ 131 w 177"/>
                <a:gd name="T113" fmla="*/ 8 h 156"/>
                <a:gd name="T114" fmla="*/ 138 w 177"/>
                <a:gd name="T115" fmla="*/ 8 h 156"/>
                <a:gd name="T116" fmla="*/ 144 w 177"/>
                <a:gd name="T117" fmla="*/ 11 h 156"/>
                <a:gd name="T118" fmla="*/ 152 w 177"/>
                <a:gd name="T119" fmla="*/ 11 h 156"/>
                <a:gd name="T120" fmla="*/ 155 w 177"/>
                <a:gd name="T121" fmla="*/ 8 h 156"/>
                <a:gd name="T122" fmla="*/ 148 w 177"/>
                <a:gd name="T123" fmla="*/ 8 h 156"/>
                <a:gd name="T124" fmla="*/ 150 w 177"/>
                <a:gd name="T125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" h="156">
                  <a:moveTo>
                    <a:pt x="154" y="2"/>
                  </a:moveTo>
                  <a:lnTo>
                    <a:pt x="155" y="1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2" y="3"/>
                  </a:lnTo>
                  <a:lnTo>
                    <a:pt x="162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69" y="4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1" y="3"/>
                  </a:lnTo>
                  <a:lnTo>
                    <a:pt x="172" y="3"/>
                  </a:lnTo>
                  <a:lnTo>
                    <a:pt x="173" y="2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5" y="3"/>
                  </a:lnTo>
                  <a:lnTo>
                    <a:pt x="176" y="3"/>
                  </a:lnTo>
                  <a:lnTo>
                    <a:pt x="176" y="4"/>
                  </a:lnTo>
                  <a:lnTo>
                    <a:pt x="177" y="8"/>
                  </a:lnTo>
                  <a:lnTo>
                    <a:pt x="177" y="12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9"/>
                  </a:lnTo>
                  <a:lnTo>
                    <a:pt x="177" y="37"/>
                  </a:lnTo>
                  <a:lnTo>
                    <a:pt x="177" y="39"/>
                  </a:lnTo>
                  <a:lnTo>
                    <a:pt x="177" y="43"/>
                  </a:lnTo>
                  <a:lnTo>
                    <a:pt x="177" y="49"/>
                  </a:lnTo>
                  <a:lnTo>
                    <a:pt x="177" y="51"/>
                  </a:lnTo>
                  <a:lnTo>
                    <a:pt x="177" y="56"/>
                  </a:lnTo>
                  <a:lnTo>
                    <a:pt x="177" y="59"/>
                  </a:lnTo>
                  <a:lnTo>
                    <a:pt x="177" y="65"/>
                  </a:lnTo>
                  <a:lnTo>
                    <a:pt x="177" y="68"/>
                  </a:lnTo>
                  <a:lnTo>
                    <a:pt x="165" y="69"/>
                  </a:lnTo>
                  <a:lnTo>
                    <a:pt x="155" y="69"/>
                  </a:lnTo>
                  <a:lnTo>
                    <a:pt x="149" y="69"/>
                  </a:lnTo>
                  <a:lnTo>
                    <a:pt x="147" y="69"/>
                  </a:lnTo>
                  <a:lnTo>
                    <a:pt x="142" y="69"/>
                  </a:lnTo>
                  <a:lnTo>
                    <a:pt x="139" y="69"/>
                  </a:lnTo>
                  <a:lnTo>
                    <a:pt x="139" y="70"/>
                  </a:lnTo>
                  <a:lnTo>
                    <a:pt x="139" y="74"/>
                  </a:lnTo>
                  <a:lnTo>
                    <a:pt x="139" y="82"/>
                  </a:lnTo>
                  <a:lnTo>
                    <a:pt x="138" y="86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98"/>
                  </a:lnTo>
                  <a:lnTo>
                    <a:pt x="139" y="99"/>
                  </a:lnTo>
                  <a:lnTo>
                    <a:pt x="139" y="102"/>
                  </a:lnTo>
                  <a:lnTo>
                    <a:pt x="139" y="110"/>
                  </a:lnTo>
                  <a:lnTo>
                    <a:pt x="139" y="114"/>
                  </a:lnTo>
                  <a:lnTo>
                    <a:pt x="139" y="115"/>
                  </a:lnTo>
                  <a:lnTo>
                    <a:pt x="132" y="115"/>
                  </a:lnTo>
                  <a:lnTo>
                    <a:pt x="129" y="115"/>
                  </a:lnTo>
                  <a:lnTo>
                    <a:pt x="128" y="115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6" y="121"/>
                  </a:lnTo>
                  <a:lnTo>
                    <a:pt x="132" y="121"/>
                  </a:lnTo>
                  <a:lnTo>
                    <a:pt x="139" y="121"/>
                  </a:lnTo>
                  <a:lnTo>
                    <a:pt x="139" y="124"/>
                  </a:lnTo>
                  <a:lnTo>
                    <a:pt x="139" y="129"/>
                  </a:lnTo>
                  <a:lnTo>
                    <a:pt x="138" y="131"/>
                  </a:lnTo>
                  <a:lnTo>
                    <a:pt x="139" y="131"/>
                  </a:lnTo>
                  <a:lnTo>
                    <a:pt x="139" y="134"/>
                  </a:lnTo>
                  <a:lnTo>
                    <a:pt x="139" y="137"/>
                  </a:lnTo>
                  <a:lnTo>
                    <a:pt x="139" y="140"/>
                  </a:lnTo>
                  <a:lnTo>
                    <a:pt x="139" y="141"/>
                  </a:lnTo>
                  <a:lnTo>
                    <a:pt x="139" y="154"/>
                  </a:lnTo>
                  <a:lnTo>
                    <a:pt x="134" y="154"/>
                  </a:lnTo>
                  <a:lnTo>
                    <a:pt x="127" y="154"/>
                  </a:lnTo>
                  <a:lnTo>
                    <a:pt x="121" y="154"/>
                  </a:lnTo>
                  <a:lnTo>
                    <a:pt x="119" y="154"/>
                  </a:lnTo>
                  <a:lnTo>
                    <a:pt x="117" y="154"/>
                  </a:lnTo>
                  <a:lnTo>
                    <a:pt x="110" y="154"/>
                  </a:lnTo>
                  <a:lnTo>
                    <a:pt x="108" y="154"/>
                  </a:lnTo>
                  <a:lnTo>
                    <a:pt x="105" y="154"/>
                  </a:lnTo>
                  <a:lnTo>
                    <a:pt x="100" y="154"/>
                  </a:lnTo>
                  <a:lnTo>
                    <a:pt x="96" y="154"/>
                  </a:lnTo>
                  <a:lnTo>
                    <a:pt x="94" y="154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85" y="154"/>
                  </a:lnTo>
                  <a:lnTo>
                    <a:pt x="81" y="154"/>
                  </a:lnTo>
                  <a:lnTo>
                    <a:pt x="77" y="154"/>
                  </a:lnTo>
                  <a:lnTo>
                    <a:pt x="73" y="154"/>
                  </a:lnTo>
                  <a:lnTo>
                    <a:pt x="66" y="155"/>
                  </a:lnTo>
                  <a:lnTo>
                    <a:pt x="56" y="155"/>
                  </a:lnTo>
                  <a:lnTo>
                    <a:pt x="54" y="155"/>
                  </a:lnTo>
                  <a:lnTo>
                    <a:pt x="46" y="155"/>
                  </a:lnTo>
                  <a:lnTo>
                    <a:pt x="42" y="155"/>
                  </a:lnTo>
                  <a:lnTo>
                    <a:pt x="40" y="155"/>
                  </a:lnTo>
                  <a:lnTo>
                    <a:pt x="34" y="155"/>
                  </a:lnTo>
                  <a:lnTo>
                    <a:pt x="29" y="155"/>
                  </a:lnTo>
                  <a:lnTo>
                    <a:pt x="28" y="155"/>
                  </a:lnTo>
                  <a:lnTo>
                    <a:pt x="26" y="155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21" y="155"/>
                  </a:lnTo>
                  <a:lnTo>
                    <a:pt x="17" y="155"/>
                  </a:lnTo>
                  <a:lnTo>
                    <a:pt x="16" y="155"/>
                  </a:lnTo>
                  <a:lnTo>
                    <a:pt x="15" y="156"/>
                  </a:lnTo>
                  <a:lnTo>
                    <a:pt x="11" y="156"/>
                  </a:lnTo>
                  <a:lnTo>
                    <a:pt x="10" y="156"/>
                  </a:lnTo>
                  <a:lnTo>
                    <a:pt x="9" y="156"/>
                  </a:lnTo>
                  <a:lnTo>
                    <a:pt x="7" y="156"/>
                  </a:lnTo>
                  <a:lnTo>
                    <a:pt x="6" y="156"/>
                  </a:lnTo>
                  <a:lnTo>
                    <a:pt x="4" y="156"/>
                  </a:lnTo>
                  <a:lnTo>
                    <a:pt x="3" y="156"/>
                  </a:lnTo>
                  <a:lnTo>
                    <a:pt x="1" y="156"/>
                  </a:lnTo>
                  <a:lnTo>
                    <a:pt x="1" y="154"/>
                  </a:lnTo>
                  <a:lnTo>
                    <a:pt x="1" y="148"/>
                  </a:lnTo>
                  <a:lnTo>
                    <a:pt x="1" y="132"/>
                  </a:lnTo>
                  <a:lnTo>
                    <a:pt x="1" y="131"/>
                  </a:lnTo>
                  <a:lnTo>
                    <a:pt x="1" y="130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2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2" y="81"/>
                  </a:lnTo>
                  <a:lnTo>
                    <a:pt x="3" y="81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5" y="81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1"/>
                  </a:lnTo>
                  <a:lnTo>
                    <a:pt x="8" y="81"/>
                  </a:lnTo>
                  <a:lnTo>
                    <a:pt x="8" y="80"/>
                  </a:lnTo>
                  <a:lnTo>
                    <a:pt x="9" y="80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3" y="78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3" y="75"/>
                  </a:lnTo>
                  <a:lnTo>
                    <a:pt x="14" y="75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5"/>
                  </a:lnTo>
                  <a:lnTo>
                    <a:pt x="17" y="73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20" y="72"/>
                  </a:lnTo>
                  <a:lnTo>
                    <a:pt x="21" y="72"/>
                  </a:lnTo>
                  <a:lnTo>
                    <a:pt x="22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20" y="66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5" y="61"/>
                  </a:lnTo>
                  <a:lnTo>
                    <a:pt x="26" y="60"/>
                  </a:lnTo>
                  <a:lnTo>
                    <a:pt x="27" y="60"/>
                  </a:lnTo>
                  <a:lnTo>
                    <a:pt x="27" y="59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8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9" y="61"/>
                  </a:lnTo>
                  <a:lnTo>
                    <a:pt x="30" y="61"/>
                  </a:lnTo>
                  <a:lnTo>
                    <a:pt x="31" y="60"/>
                  </a:lnTo>
                  <a:lnTo>
                    <a:pt x="30" y="60"/>
                  </a:lnTo>
                  <a:lnTo>
                    <a:pt x="30" y="59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3" y="60"/>
                  </a:lnTo>
                  <a:lnTo>
                    <a:pt x="34" y="60"/>
                  </a:lnTo>
                  <a:lnTo>
                    <a:pt x="35" y="60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2" y="49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9"/>
                  </a:lnTo>
                  <a:lnTo>
                    <a:pt x="46" y="48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0" y="46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7" y="40"/>
                  </a:lnTo>
                  <a:lnTo>
                    <a:pt x="57" y="39"/>
                  </a:lnTo>
                  <a:lnTo>
                    <a:pt x="58" y="39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1" y="38"/>
                  </a:lnTo>
                  <a:lnTo>
                    <a:pt x="61" y="39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4" y="38"/>
                  </a:lnTo>
                  <a:lnTo>
                    <a:pt x="65" y="37"/>
                  </a:lnTo>
                  <a:lnTo>
                    <a:pt x="65" y="36"/>
                  </a:lnTo>
                  <a:lnTo>
                    <a:pt x="65" y="35"/>
                  </a:lnTo>
                  <a:lnTo>
                    <a:pt x="66" y="35"/>
                  </a:lnTo>
                  <a:lnTo>
                    <a:pt x="66" y="34"/>
                  </a:lnTo>
                  <a:lnTo>
                    <a:pt x="67" y="34"/>
                  </a:lnTo>
                  <a:lnTo>
                    <a:pt x="68" y="34"/>
                  </a:lnTo>
                  <a:lnTo>
                    <a:pt x="69" y="34"/>
                  </a:lnTo>
                  <a:lnTo>
                    <a:pt x="69" y="33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1"/>
                  </a:lnTo>
                  <a:lnTo>
                    <a:pt x="70" y="30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7" y="28"/>
                  </a:lnTo>
                  <a:lnTo>
                    <a:pt x="68" y="27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7"/>
                  </a:lnTo>
                  <a:lnTo>
                    <a:pt x="73" y="27"/>
                  </a:lnTo>
                  <a:lnTo>
                    <a:pt x="74" y="27"/>
                  </a:lnTo>
                  <a:lnTo>
                    <a:pt x="75" y="27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78" y="26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2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4" y="27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6" y="26"/>
                  </a:lnTo>
                  <a:lnTo>
                    <a:pt x="87" y="26"/>
                  </a:lnTo>
                  <a:lnTo>
                    <a:pt x="87" y="25"/>
                  </a:lnTo>
                  <a:lnTo>
                    <a:pt x="88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91" y="26"/>
                  </a:lnTo>
                  <a:lnTo>
                    <a:pt x="92" y="26"/>
                  </a:lnTo>
                  <a:lnTo>
                    <a:pt x="93" y="26"/>
                  </a:lnTo>
                  <a:lnTo>
                    <a:pt x="93" y="25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9" y="22"/>
                  </a:lnTo>
                  <a:lnTo>
                    <a:pt x="100" y="21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19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9"/>
                  </a:lnTo>
                  <a:lnTo>
                    <a:pt x="104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6" y="21"/>
                  </a:lnTo>
                  <a:lnTo>
                    <a:pt x="106" y="20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10" y="17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2" y="15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3" y="13"/>
                  </a:lnTo>
                  <a:lnTo>
                    <a:pt x="114" y="12"/>
                  </a:lnTo>
                  <a:lnTo>
                    <a:pt x="115" y="11"/>
                  </a:lnTo>
                  <a:lnTo>
                    <a:pt x="116" y="10"/>
                  </a:lnTo>
                  <a:lnTo>
                    <a:pt x="116" y="9"/>
                  </a:lnTo>
                  <a:lnTo>
                    <a:pt x="117" y="9"/>
                  </a:lnTo>
                  <a:lnTo>
                    <a:pt x="118" y="8"/>
                  </a:lnTo>
                  <a:lnTo>
                    <a:pt x="119" y="8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4" y="8"/>
                  </a:lnTo>
                  <a:lnTo>
                    <a:pt x="124" y="8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1" y="8"/>
                  </a:lnTo>
                  <a:lnTo>
                    <a:pt x="141" y="9"/>
                  </a:lnTo>
                  <a:lnTo>
                    <a:pt x="142" y="9"/>
                  </a:lnTo>
                  <a:lnTo>
                    <a:pt x="143" y="10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6" y="12"/>
                  </a:lnTo>
                  <a:lnTo>
                    <a:pt x="147" y="12"/>
                  </a:lnTo>
                  <a:lnTo>
                    <a:pt x="149" y="12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5" y="9"/>
                  </a:lnTo>
                  <a:lnTo>
                    <a:pt x="156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8"/>
                  </a:lnTo>
                  <a:lnTo>
                    <a:pt x="150" y="7"/>
                  </a:lnTo>
                  <a:lnTo>
                    <a:pt x="149" y="8"/>
                  </a:lnTo>
                  <a:lnTo>
                    <a:pt x="148" y="8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6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9" y="3"/>
                  </a:lnTo>
                  <a:lnTo>
                    <a:pt x="150" y="3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4" y="2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29" name="Freeform 249">
              <a:extLst>
                <a:ext uri="{FF2B5EF4-FFF2-40B4-BE49-F238E27FC236}">
                  <a16:creationId xmlns:a16="http://schemas.microsoft.com/office/drawing/2014/main" id="{E9B19B2C-F446-5FAC-AEE7-5A52D7E7A0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2688" y="4049713"/>
              <a:ext cx="361950" cy="355600"/>
            </a:xfrm>
            <a:custGeom>
              <a:avLst/>
              <a:gdLst>
                <a:gd name="T0" fmla="*/ 169 w 228"/>
                <a:gd name="T1" fmla="*/ 98 h 224"/>
                <a:gd name="T2" fmla="*/ 219 w 228"/>
                <a:gd name="T3" fmla="*/ 114 h 224"/>
                <a:gd name="T4" fmla="*/ 154 w 228"/>
                <a:gd name="T5" fmla="*/ 124 h 224"/>
                <a:gd name="T6" fmla="*/ 154 w 228"/>
                <a:gd name="T7" fmla="*/ 119 h 224"/>
                <a:gd name="T8" fmla="*/ 164 w 228"/>
                <a:gd name="T9" fmla="*/ 105 h 224"/>
                <a:gd name="T10" fmla="*/ 168 w 228"/>
                <a:gd name="T11" fmla="*/ 107 h 224"/>
                <a:gd name="T12" fmla="*/ 167 w 228"/>
                <a:gd name="T13" fmla="*/ 121 h 224"/>
                <a:gd name="T14" fmla="*/ 155 w 228"/>
                <a:gd name="T15" fmla="*/ 147 h 224"/>
                <a:gd name="T16" fmla="*/ 159 w 228"/>
                <a:gd name="T17" fmla="*/ 146 h 224"/>
                <a:gd name="T18" fmla="*/ 160 w 228"/>
                <a:gd name="T19" fmla="*/ 150 h 224"/>
                <a:gd name="T20" fmla="*/ 161 w 228"/>
                <a:gd name="T21" fmla="*/ 130 h 224"/>
                <a:gd name="T22" fmla="*/ 170 w 228"/>
                <a:gd name="T23" fmla="*/ 119 h 224"/>
                <a:gd name="T24" fmla="*/ 174 w 228"/>
                <a:gd name="T25" fmla="*/ 103 h 224"/>
                <a:gd name="T26" fmla="*/ 175 w 228"/>
                <a:gd name="T27" fmla="*/ 83 h 224"/>
                <a:gd name="T28" fmla="*/ 171 w 228"/>
                <a:gd name="T29" fmla="*/ 73 h 224"/>
                <a:gd name="T30" fmla="*/ 197 w 228"/>
                <a:gd name="T31" fmla="*/ 73 h 224"/>
                <a:gd name="T32" fmla="*/ 218 w 228"/>
                <a:gd name="T33" fmla="*/ 80 h 224"/>
                <a:gd name="T34" fmla="*/ 225 w 228"/>
                <a:gd name="T35" fmla="*/ 95 h 224"/>
                <a:gd name="T36" fmla="*/ 216 w 228"/>
                <a:gd name="T37" fmla="*/ 117 h 224"/>
                <a:gd name="T38" fmla="*/ 190 w 228"/>
                <a:gd name="T39" fmla="*/ 139 h 224"/>
                <a:gd name="T40" fmla="*/ 144 w 228"/>
                <a:gd name="T41" fmla="*/ 204 h 224"/>
                <a:gd name="T42" fmla="*/ 137 w 228"/>
                <a:gd name="T43" fmla="*/ 214 h 224"/>
                <a:gd name="T44" fmla="*/ 114 w 228"/>
                <a:gd name="T45" fmla="*/ 200 h 224"/>
                <a:gd name="T46" fmla="*/ 96 w 228"/>
                <a:gd name="T47" fmla="*/ 185 h 224"/>
                <a:gd name="T48" fmla="*/ 96 w 228"/>
                <a:gd name="T49" fmla="*/ 165 h 224"/>
                <a:gd name="T50" fmla="*/ 76 w 228"/>
                <a:gd name="T51" fmla="*/ 174 h 224"/>
                <a:gd name="T52" fmla="*/ 58 w 228"/>
                <a:gd name="T53" fmla="*/ 171 h 224"/>
                <a:gd name="T54" fmla="*/ 29 w 228"/>
                <a:gd name="T55" fmla="*/ 159 h 224"/>
                <a:gd name="T56" fmla="*/ 9 w 228"/>
                <a:gd name="T57" fmla="*/ 155 h 224"/>
                <a:gd name="T58" fmla="*/ 1 w 228"/>
                <a:gd name="T59" fmla="*/ 144 h 224"/>
                <a:gd name="T60" fmla="*/ 13 w 228"/>
                <a:gd name="T61" fmla="*/ 93 h 224"/>
                <a:gd name="T62" fmla="*/ 35 w 228"/>
                <a:gd name="T63" fmla="*/ 33 h 224"/>
                <a:gd name="T64" fmla="*/ 74 w 228"/>
                <a:gd name="T65" fmla="*/ 7 h 224"/>
                <a:gd name="T66" fmla="*/ 82 w 228"/>
                <a:gd name="T67" fmla="*/ 22 h 224"/>
                <a:gd name="T68" fmla="*/ 102 w 228"/>
                <a:gd name="T69" fmla="*/ 36 h 224"/>
                <a:gd name="T70" fmla="*/ 116 w 228"/>
                <a:gd name="T71" fmla="*/ 49 h 224"/>
                <a:gd name="T72" fmla="*/ 133 w 228"/>
                <a:gd name="T73" fmla="*/ 59 h 224"/>
                <a:gd name="T74" fmla="*/ 142 w 228"/>
                <a:gd name="T75" fmla="*/ 64 h 224"/>
                <a:gd name="T76" fmla="*/ 159 w 228"/>
                <a:gd name="T77" fmla="*/ 74 h 224"/>
                <a:gd name="T78" fmla="*/ 166 w 228"/>
                <a:gd name="T79" fmla="*/ 82 h 224"/>
                <a:gd name="T80" fmla="*/ 166 w 228"/>
                <a:gd name="T81" fmla="*/ 94 h 224"/>
                <a:gd name="T82" fmla="*/ 162 w 228"/>
                <a:gd name="T83" fmla="*/ 104 h 224"/>
                <a:gd name="T84" fmla="*/ 152 w 228"/>
                <a:gd name="T85" fmla="*/ 118 h 224"/>
                <a:gd name="T86" fmla="*/ 148 w 228"/>
                <a:gd name="T87" fmla="*/ 126 h 224"/>
                <a:gd name="T88" fmla="*/ 154 w 228"/>
                <a:gd name="T89" fmla="*/ 145 h 224"/>
                <a:gd name="T90" fmla="*/ 151 w 228"/>
                <a:gd name="T91" fmla="*/ 164 h 224"/>
                <a:gd name="T92" fmla="*/ 134 w 228"/>
                <a:gd name="T93" fmla="*/ 167 h 224"/>
                <a:gd name="T94" fmla="*/ 127 w 228"/>
                <a:gd name="T95" fmla="*/ 174 h 224"/>
                <a:gd name="T96" fmla="*/ 144 w 228"/>
                <a:gd name="T97" fmla="*/ 187 h 224"/>
                <a:gd name="T98" fmla="*/ 145 w 228"/>
                <a:gd name="T99" fmla="*/ 193 h 224"/>
                <a:gd name="T100" fmla="*/ 148 w 228"/>
                <a:gd name="T101" fmla="*/ 188 h 224"/>
                <a:gd name="T102" fmla="*/ 157 w 228"/>
                <a:gd name="T103" fmla="*/ 201 h 224"/>
                <a:gd name="T104" fmla="*/ 146 w 228"/>
                <a:gd name="T105" fmla="*/ 203 h 224"/>
                <a:gd name="T106" fmla="*/ 145 w 228"/>
                <a:gd name="T107" fmla="*/ 198 h 224"/>
                <a:gd name="T108" fmla="*/ 148 w 228"/>
                <a:gd name="T109" fmla="*/ 206 h 224"/>
                <a:gd name="T110" fmla="*/ 149 w 228"/>
                <a:gd name="T111" fmla="*/ 208 h 224"/>
                <a:gd name="T112" fmla="*/ 155 w 228"/>
                <a:gd name="T113" fmla="*/ 222 h 224"/>
                <a:gd name="T114" fmla="*/ 159 w 228"/>
                <a:gd name="T115" fmla="*/ 208 h 224"/>
                <a:gd name="T116" fmla="*/ 156 w 228"/>
                <a:gd name="T117" fmla="*/ 192 h 224"/>
                <a:gd name="T118" fmla="*/ 153 w 228"/>
                <a:gd name="T119" fmla="*/ 182 h 224"/>
                <a:gd name="T120" fmla="*/ 160 w 228"/>
                <a:gd name="T121" fmla="*/ 173 h 224"/>
                <a:gd name="T122" fmla="*/ 168 w 228"/>
                <a:gd name="T123" fmla="*/ 187 h 224"/>
                <a:gd name="T124" fmla="*/ 160 w 228"/>
                <a:gd name="T125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224">
                  <a:moveTo>
                    <a:pt x="179" y="69"/>
                  </a:moveTo>
                  <a:lnTo>
                    <a:pt x="178" y="69"/>
                  </a:lnTo>
                  <a:lnTo>
                    <a:pt x="179" y="68"/>
                  </a:lnTo>
                  <a:lnTo>
                    <a:pt x="180" y="68"/>
                  </a:lnTo>
                  <a:lnTo>
                    <a:pt x="181" y="69"/>
                  </a:lnTo>
                  <a:lnTo>
                    <a:pt x="180" y="69"/>
                  </a:lnTo>
                  <a:lnTo>
                    <a:pt x="179" y="69"/>
                  </a:lnTo>
                  <a:close/>
                  <a:moveTo>
                    <a:pt x="176" y="70"/>
                  </a:moveTo>
                  <a:lnTo>
                    <a:pt x="176" y="69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7" y="69"/>
                  </a:lnTo>
                  <a:lnTo>
                    <a:pt x="176" y="70"/>
                  </a:lnTo>
                  <a:close/>
                  <a:moveTo>
                    <a:pt x="175" y="85"/>
                  </a:moveTo>
                  <a:lnTo>
                    <a:pt x="174" y="85"/>
                  </a:lnTo>
                  <a:lnTo>
                    <a:pt x="174" y="84"/>
                  </a:lnTo>
                  <a:lnTo>
                    <a:pt x="174" y="83"/>
                  </a:lnTo>
                  <a:lnTo>
                    <a:pt x="173" y="82"/>
                  </a:lnTo>
                  <a:lnTo>
                    <a:pt x="173" y="81"/>
                  </a:lnTo>
                  <a:lnTo>
                    <a:pt x="174" y="81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4" y="83"/>
                  </a:lnTo>
                  <a:lnTo>
                    <a:pt x="174" y="84"/>
                  </a:lnTo>
                  <a:lnTo>
                    <a:pt x="175" y="84"/>
                  </a:lnTo>
                  <a:lnTo>
                    <a:pt x="175" y="85"/>
                  </a:lnTo>
                  <a:close/>
                  <a:moveTo>
                    <a:pt x="169" y="98"/>
                  </a:moveTo>
                  <a:lnTo>
                    <a:pt x="168" y="98"/>
                  </a:lnTo>
                  <a:lnTo>
                    <a:pt x="167" y="98"/>
                  </a:lnTo>
                  <a:lnTo>
                    <a:pt x="166" y="98"/>
                  </a:lnTo>
                  <a:lnTo>
                    <a:pt x="166" y="97"/>
                  </a:lnTo>
                  <a:lnTo>
                    <a:pt x="166" y="96"/>
                  </a:lnTo>
                  <a:lnTo>
                    <a:pt x="167" y="95"/>
                  </a:lnTo>
                  <a:lnTo>
                    <a:pt x="167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2"/>
                  </a:lnTo>
                  <a:lnTo>
                    <a:pt x="169" y="91"/>
                  </a:lnTo>
                  <a:lnTo>
                    <a:pt x="170" y="92"/>
                  </a:lnTo>
                  <a:lnTo>
                    <a:pt x="171" y="93"/>
                  </a:lnTo>
                  <a:lnTo>
                    <a:pt x="170" y="93"/>
                  </a:lnTo>
                  <a:lnTo>
                    <a:pt x="170" y="94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7"/>
                  </a:lnTo>
                  <a:lnTo>
                    <a:pt x="169" y="98"/>
                  </a:lnTo>
                  <a:close/>
                  <a:moveTo>
                    <a:pt x="227" y="107"/>
                  </a:moveTo>
                  <a:lnTo>
                    <a:pt x="227" y="106"/>
                  </a:lnTo>
                  <a:lnTo>
                    <a:pt x="228" y="106"/>
                  </a:lnTo>
                  <a:lnTo>
                    <a:pt x="228" y="107"/>
                  </a:lnTo>
                  <a:lnTo>
                    <a:pt x="227" y="107"/>
                  </a:lnTo>
                  <a:close/>
                  <a:moveTo>
                    <a:pt x="219" y="114"/>
                  </a:moveTo>
                  <a:lnTo>
                    <a:pt x="220" y="114"/>
                  </a:lnTo>
                  <a:lnTo>
                    <a:pt x="219" y="114"/>
                  </a:lnTo>
                  <a:close/>
                  <a:moveTo>
                    <a:pt x="221" y="120"/>
                  </a:moveTo>
                  <a:lnTo>
                    <a:pt x="221" y="119"/>
                  </a:lnTo>
                  <a:lnTo>
                    <a:pt x="222" y="120"/>
                  </a:lnTo>
                  <a:lnTo>
                    <a:pt x="221" y="120"/>
                  </a:lnTo>
                  <a:close/>
                  <a:moveTo>
                    <a:pt x="211" y="122"/>
                  </a:moveTo>
                  <a:lnTo>
                    <a:pt x="211" y="121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3" y="121"/>
                  </a:lnTo>
                  <a:lnTo>
                    <a:pt x="212" y="121"/>
                  </a:lnTo>
                  <a:lnTo>
                    <a:pt x="211" y="122"/>
                  </a:lnTo>
                  <a:close/>
                  <a:moveTo>
                    <a:pt x="151" y="127"/>
                  </a:moveTo>
                  <a:lnTo>
                    <a:pt x="150" y="127"/>
                  </a:lnTo>
                  <a:lnTo>
                    <a:pt x="150" y="126"/>
                  </a:lnTo>
                  <a:lnTo>
                    <a:pt x="149" y="126"/>
                  </a:lnTo>
                  <a:lnTo>
                    <a:pt x="148" y="126"/>
                  </a:lnTo>
                  <a:lnTo>
                    <a:pt x="148" y="125"/>
                  </a:lnTo>
                  <a:lnTo>
                    <a:pt x="149" y="124"/>
                  </a:lnTo>
                  <a:lnTo>
                    <a:pt x="149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3" y="121"/>
                  </a:lnTo>
                  <a:lnTo>
                    <a:pt x="154" y="121"/>
                  </a:lnTo>
                  <a:lnTo>
                    <a:pt x="154" y="122"/>
                  </a:lnTo>
                  <a:lnTo>
                    <a:pt x="155" y="123"/>
                  </a:lnTo>
                  <a:lnTo>
                    <a:pt x="155" y="124"/>
                  </a:lnTo>
                  <a:lnTo>
                    <a:pt x="154" y="124"/>
                  </a:lnTo>
                  <a:lnTo>
                    <a:pt x="154" y="125"/>
                  </a:lnTo>
                  <a:lnTo>
                    <a:pt x="153" y="125"/>
                  </a:lnTo>
                  <a:lnTo>
                    <a:pt x="152" y="126"/>
                  </a:lnTo>
                  <a:lnTo>
                    <a:pt x="152" y="127"/>
                  </a:lnTo>
                  <a:lnTo>
                    <a:pt x="151" y="127"/>
                  </a:lnTo>
                  <a:close/>
                  <a:moveTo>
                    <a:pt x="158" y="133"/>
                  </a:moveTo>
                  <a:lnTo>
                    <a:pt x="157" y="133"/>
                  </a:lnTo>
                  <a:lnTo>
                    <a:pt x="157" y="132"/>
                  </a:lnTo>
                  <a:lnTo>
                    <a:pt x="156" y="132"/>
                  </a:lnTo>
                  <a:lnTo>
                    <a:pt x="156" y="131"/>
                  </a:lnTo>
                  <a:lnTo>
                    <a:pt x="155" y="131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3" y="128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5" y="126"/>
                  </a:lnTo>
                  <a:lnTo>
                    <a:pt x="156" y="125"/>
                  </a:lnTo>
                  <a:lnTo>
                    <a:pt x="156" y="124"/>
                  </a:lnTo>
                  <a:lnTo>
                    <a:pt x="157" y="124"/>
                  </a:lnTo>
                  <a:lnTo>
                    <a:pt x="157" y="123"/>
                  </a:lnTo>
                  <a:lnTo>
                    <a:pt x="157" y="122"/>
                  </a:lnTo>
                  <a:lnTo>
                    <a:pt x="156" y="121"/>
                  </a:lnTo>
                  <a:lnTo>
                    <a:pt x="155" y="119"/>
                  </a:lnTo>
                  <a:lnTo>
                    <a:pt x="154" y="119"/>
                  </a:lnTo>
                  <a:lnTo>
                    <a:pt x="154" y="118"/>
                  </a:lnTo>
                  <a:lnTo>
                    <a:pt x="153" y="118"/>
                  </a:lnTo>
                  <a:lnTo>
                    <a:pt x="153" y="117"/>
                  </a:lnTo>
                  <a:lnTo>
                    <a:pt x="152" y="117"/>
                  </a:lnTo>
                  <a:lnTo>
                    <a:pt x="152" y="116"/>
                  </a:lnTo>
                  <a:lnTo>
                    <a:pt x="153" y="115"/>
                  </a:lnTo>
                  <a:lnTo>
                    <a:pt x="153" y="114"/>
                  </a:lnTo>
                  <a:lnTo>
                    <a:pt x="154" y="114"/>
                  </a:lnTo>
                  <a:lnTo>
                    <a:pt x="155" y="113"/>
                  </a:lnTo>
                  <a:lnTo>
                    <a:pt x="156" y="113"/>
                  </a:lnTo>
                  <a:lnTo>
                    <a:pt x="156" y="112"/>
                  </a:lnTo>
                  <a:lnTo>
                    <a:pt x="157" y="112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8" y="106"/>
                  </a:lnTo>
                  <a:lnTo>
                    <a:pt x="158" y="105"/>
                  </a:lnTo>
                  <a:lnTo>
                    <a:pt x="158" y="104"/>
                  </a:lnTo>
                  <a:lnTo>
                    <a:pt x="159" y="105"/>
                  </a:lnTo>
                  <a:lnTo>
                    <a:pt x="160" y="105"/>
                  </a:lnTo>
                  <a:lnTo>
                    <a:pt x="161" y="105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4" y="105"/>
                  </a:lnTo>
                  <a:lnTo>
                    <a:pt x="165" y="105"/>
                  </a:lnTo>
                  <a:lnTo>
                    <a:pt x="166" y="105"/>
                  </a:lnTo>
                  <a:lnTo>
                    <a:pt x="167" y="105"/>
                  </a:lnTo>
                  <a:lnTo>
                    <a:pt x="168" y="105"/>
                  </a:lnTo>
                  <a:lnTo>
                    <a:pt x="168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70" y="101"/>
                  </a:lnTo>
                  <a:lnTo>
                    <a:pt x="170" y="100"/>
                  </a:lnTo>
                  <a:lnTo>
                    <a:pt x="170" y="99"/>
                  </a:lnTo>
                  <a:lnTo>
                    <a:pt x="170" y="98"/>
                  </a:lnTo>
                  <a:lnTo>
                    <a:pt x="172" y="100"/>
                  </a:lnTo>
                  <a:lnTo>
                    <a:pt x="173" y="100"/>
                  </a:lnTo>
                  <a:lnTo>
                    <a:pt x="173" y="101"/>
                  </a:lnTo>
                  <a:lnTo>
                    <a:pt x="173" y="102"/>
                  </a:lnTo>
                  <a:lnTo>
                    <a:pt x="173" y="103"/>
                  </a:lnTo>
                  <a:lnTo>
                    <a:pt x="174" y="103"/>
                  </a:lnTo>
                  <a:lnTo>
                    <a:pt x="174" y="104"/>
                  </a:lnTo>
                  <a:lnTo>
                    <a:pt x="174" y="105"/>
                  </a:lnTo>
                  <a:lnTo>
                    <a:pt x="173" y="105"/>
                  </a:lnTo>
                  <a:lnTo>
                    <a:pt x="172" y="106"/>
                  </a:lnTo>
                  <a:lnTo>
                    <a:pt x="172" y="107"/>
                  </a:lnTo>
                  <a:lnTo>
                    <a:pt x="171" y="108"/>
                  </a:lnTo>
                  <a:lnTo>
                    <a:pt x="170" y="107"/>
                  </a:lnTo>
                  <a:lnTo>
                    <a:pt x="169" y="107"/>
                  </a:lnTo>
                  <a:lnTo>
                    <a:pt x="168" y="107"/>
                  </a:lnTo>
                  <a:lnTo>
                    <a:pt x="168" y="108"/>
                  </a:lnTo>
                  <a:lnTo>
                    <a:pt x="167" y="108"/>
                  </a:lnTo>
                  <a:lnTo>
                    <a:pt x="167" y="109"/>
                  </a:lnTo>
                  <a:lnTo>
                    <a:pt x="168" y="110"/>
                  </a:lnTo>
                  <a:lnTo>
                    <a:pt x="168" y="111"/>
                  </a:lnTo>
                  <a:lnTo>
                    <a:pt x="168" y="112"/>
                  </a:lnTo>
                  <a:lnTo>
                    <a:pt x="168" y="113"/>
                  </a:lnTo>
                  <a:lnTo>
                    <a:pt x="168" y="114"/>
                  </a:lnTo>
                  <a:lnTo>
                    <a:pt x="168" y="115"/>
                  </a:lnTo>
                  <a:lnTo>
                    <a:pt x="167" y="115"/>
                  </a:lnTo>
                  <a:lnTo>
                    <a:pt x="167" y="116"/>
                  </a:lnTo>
                  <a:lnTo>
                    <a:pt x="168" y="116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70" y="118"/>
                  </a:lnTo>
                  <a:lnTo>
                    <a:pt x="169" y="118"/>
                  </a:lnTo>
                  <a:lnTo>
                    <a:pt x="169" y="118"/>
                  </a:lnTo>
                  <a:lnTo>
                    <a:pt x="169" y="119"/>
                  </a:lnTo>
                  <a:lnTo>
                    <a:pt x="168" y="119"/>
                  </a:lnTo>
                  <a:lnTo>
                    <a:pt x="167" y="118"/>
                  </a:lnTo>
                  <a:lnTo>
                    <a:pt x="167" y="119"/>
                  </a:lnTo>
                  <a:lnTo>
                    <a:pt x="166" y="119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7" y="121"/>
                  </a:lnTo>
                  <a:lnTo>
                    <a:pt x="167" y="122"/>
                  </a:lnTo>
                  <a:lnTo>
                    <a:pt x="168" y="122"/>
                  </a:lnTo>
                  <a:lnTo>
                    <a:pt x="169" y="123"/>
                  </a:lnTo>
                  <a:lnTo>
                    <a:pt x="169" y="124"/>
                  </a:lnTo>
                  <a:lnTo>
                    <a:pt x="169" y="125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6"/>
                  </a:lnTo>
                  <a:lnTo>
                    <a:pt x="164" y="126"/>
                  </a:lnTo>
                  <a:lnTo>
                    <a:pt x="164" y="125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6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0" y="130"/>
                  </a:lnTo>
                  <a:lnTo>
                    <a:pt x="159" y="131"/>
                  </a:lnTo>
                  <a:lnTo>
                    <a:pt x="158" y="132"/>
                  </a:lnTo>
                  <a:lnTo>
                    <a:pt x="158" y="133"/>
                  </a:lnTo>
                  <a:close/>
                  <a:moveTo>
                    <a:pt x="157" y="149"/>
                  </a:moveTo>
                  <a:lnTo>
                    <a:pt x="156" y="149"/>
                  </a:lnTo>
                  <a:lnTo>
                    <a:pt x="155" y="149"/>
                  </a:lnTo>
                  <a:lnTo>
                    <a:pt x="155" y="148"/>
                  </a:lnTo>
                  <a:lnTo>
                    <a:pt x="155" y="147"/>
                  </a:lnTo>
                  <a:lnTo>
                    <a:pt x="156" y="146"/>
                  </a:lnTo>
                  <a:lnTo>
                    <a:pt x="156" y="145"/>
                  </a:lnTo>
                  <a:lnTo>
                    <a:pt x="157" y="145"/>
                  </a:lnTo>
                  <a:lnTo>
                    <a:pt x="157" y="144"/>
                  </a:lnTo>
                  <a:lnTo>
                    <a:pt x="157" y="143"/>
                  </a:lnTo>
                  <a:lnTo>
                    <a:pt x="158" y="143"/>
                  </a:lnTo>
                  <a:lnTo>
                    <a:pt x="158" y="142"/>
                  </a:lnTo>
                  <a:lnTo>
                    <a:pt x="158" y="141"/>
                  </a:lnTo>
                  <a:lnTo>
                    <a:pt x="158" y="139"/>
                  </a:lnTo>
                  <a:lnTo>
                    <a:pt x="158" y="138"/>
                  </a:lnTo>
                  <a:lnTo>
                    <a:pt x="158" y="137"/>
                  </a:lnTo>
                  <a:lnTo>
                    <a:pt x="159" y="137"/>
                  </a:lnTo>
                  <a:lnTo>
                    <a:pt x="159" y="138"/>
                  </a:lnTo>
                  <a:lnTo>
                    <a:pt x="160" y="138"/>
                  </a:lnTo>
                  <a:lnTo>
                    <a:pt x="161" y="139"/>
                  </a:lnTo>
                  <a:lnTo>
                    <a:pt x="162" y="139"/>
                  </a:lnTo>
                  <a:lnTo>
                    <a:pt x="162" y="140"/>
                  </a:lnTo>
                  <a:lnTo>
                    <a:pt x="163" y="140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64" y="142"/>
                  </a:lnTo>
                  <a:lnTo>
                    <a:pt x="164" y="143"/>
                  </a:lnTo>
                  <a:lnTo>
                    <a:pt x="163" y="143"/>
                  </a:lnTo>
                  <a:lnTo>
                    <a:pt x="162" y="144"/>
                  </a:lnTo>
                  <a:lnTo>
                    <a:pt x="161" y="145"/>
                  </a:lnTo>
                  <a:lnTo>
                    <a:pt x="160" y="146"/>
                  </a:lnTo>
                  <a:lnTo>
                    <a:pt x="159" y="146"/>
                  </a:lnTo>
                  <a:lnTo>
                    <a:pt x="159" y="147"/>
                  </a:lnTo>
                  <a:lnTo>
                    <a:pt x="158" y="147"/>
                  </a:lnTo>
                  <a:lnTo>
                    <a:pt x="158" y="148"/>
                  </a:lnTo>
                  <a:lnTo>
                    <a:pt x="157" y="149"/>
                  </a:lnTo>
                  <a:close/>
                  <a:moveTo>
                    <a:pt x="172" y="162"/>
                  </a:moveTo>
                  <a:lnTo>
                    <a:pt x="171" y="161"/>
                  </a:lnTo>
                  <a:lnTo>
                    <a:pt x="170" y="161"/>
                  </a:lnTo>
                  <a:lnTo>
                    <a:pt x="168" y="160"/>
                  </a:lnTo>
                  <a:lnTo>
                    <a:pt x="167" y="160"/>
                  </a:lnTo>
                  <a:lnTo>
                    <a:pt x="166" y="160"/>
                  </a:lnTo>
                  <a:lnTo>
                    <a:pt x="165" y="160"/>
                  </a:lnTo>
                  <a:lnTo>
                    <a:pt x="164" y="160"/>
                  </a:lnTo>
                  <a:lnTo>
                    <a:pt x="164" y="159"/>
                  </a:lnTo>
                  <a:lnTo>
                    <a:pt x="163" y="159"/>
                  </a:lnTo>
                  <a:lnTo>
                    <a:pt x="162" y="159"/>
                  </a:lnTo>
                  <a:lnTo>
                    <a:pt x="162" y="158"/>
                  </a:lnTo>
                  <a:lnTo>
                    <a:pt x="162" y="157"/>
                  </a:lnTo>
                  <a:lnTo>
                    <a:pt x="162" y="156"/>
                  </a:lnTo>
                  <a:lnTo>
                    <a:pt x="162" y="157"/>
                  </a:lnTo>
                  <a:lnTo>
                    <a:pt x="161" y="157"/>
                  </a:lnTo>
                  <a:lnTo>
                    <a:pt x="161" y="156"/>
                  </a:lnTo>
                  <a:lnTo>
                    <a:pt x="161" y="155"/>
                  </a:lnTo>
                  <a:lnTo>
                    <a:pt x="161" y="154"/>
                  </a:lnTo>
                  <a:lnTo>
                    <a:pt x="160" y="153"/>
                  </a:lnTo>
                  <a:lnTo>
                    <a:pt x="160" y="152"/>
                  </a:lnTo>
                  <a:lnTo>
                    <a:pt x="160" y="151"/>
                  </a:lnTo>
                  <a:lnTo>
                    <a:pt x="160" y="150"/>
                  </a:lnTo>
                  <a:lnTo>
                    <a:pt x="160" y="149"/>
                  </a:lnTo>
                  <a:lnTo>
                    <a:pt x="161" y="149"/>
                  </a:lnTo>
                  <a:lnTo>
                    <a:pt x="161" y="148"/>
                  </a:lnTo>
                  <a:lnTo>
                    <a:pt x="162" y="147"/>
                  </a:lnTo>
                  <a:lnTo>
                    <a:pt x="162" y="146"/>
                  </a:lnTo>
                  <a:lnTo>
                    <a:pt x="162" y="145"/>
                  </a:lnTo>
                  <a:lnTo>
                    <a:pt x="163" y="145"/>
                  </a:lnTo>
                  <a:lnTo>
                    <a:pt x="164" y="144"/>
                  </a:lnTo>
                  <a:lnTo>
                    <a:pt x="164" y="143"/>
                  </a:lnTo>
                  <a:lnTo>
                    <a:pt x="164" y="142"/>
                  </a:lnTo>
                  <a:lnTo>
                    <a:pt x="164" y="141"/>
                  </a:lnTo>
                  <a:lnTo>
                    <a:pt x="165" y="141"/>
                  </a:lnTo>
                  <a:lnTo>
                    <a:pt x="164" y="141"/>
                  </a:lnTo>
                  <a:lnTo>
                    <a:pt x="164" y="140"/>
                  </a:lnTo>
                  <a:lnTo>
                    <a:pt x="164" y="139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7"/>
                  </a:lnTo>
                  <a:lnTo>
                    <a:pt x="162" y="137"/>
                  </a:lnTo>
                  <a:lnTo>
                    <a:pt x="161" y="137"/>
                  </a:lnTo>
                  <a:lnTo>
                    <a:pt x="160" y="136"/>
                  </a:lnTo>
                  <a:lnTo>
                    <a:pt x="160" y="135"/>
                  </a:lnTo>
                  <a:lnTo>
                    <a:pt x="160" y="134"/>
                  </a:lnTo>
                  <a:lnTo>
                    <a:pt x="160" y="133"/>
                  </a:lnTo>
                  <a:lnTo>
                    <a:pt x="160" y="132"/>
                  </a:lnTo>
                  <a:lnTo>
                    <a:pt x="161" y="131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62" y="128"/>
                  </a:lnTo>
                  <a:lnTo>
                    <a:pt x="162" y="127"/>
                  </a:lnTo>
                  <a:lnTo>
                    <a:pt x="162" y="126"/>
                  </a:lnTo>
                  <a:lnTo>
                    <a:pt x="163" y="126"/>
                  </a:lnTo>
                  <a:lnTo>
                    <a:pt x="163" y="127"/>
                  </a:lnTo>
                  <a:lnTo>
                    <a:pt x="164" y="127"/>
                  </a:lnTo>
                  <a:lnTo>
                    <a:pt x="165" y="127"/>
                  </a:lnTo>
                  <a:lnTo>
                    <a:pt x="166" y="127"/>
                  </a:lnTo>
                  <a:lnTo>
                    <a:pt x="167" y="127"/>
                  </a:lnTo>
                  <a:lnTo>
                    <a:pt x="168" y="126"/>
                  </a:lnTo>
                  <a:lnTo>
                    <a:pt x="169" y="126"/>
                  </a:lnTo>
                  <a:lnTo>
                    <a:pt x="170" y="126"/>
                  </a:lnTo>
                  <a:lnTo>
                    <a:pt x="170" y="125"/>
                  </a:lnTo>
                  <a:lnTo>
                    <a:pt x="170" y="124"/>
                  </a:lnTo>
                  <a:lnTo>
                    <a:pt x="170" y="123"/>
                  </a:lnTo>
                  <a:lnTo>
                    <a:pt x="169" y="122"/>
                  </a:lnTo>
                  <a:lnTo>
                    <a:pt x="168" y="122"/>
                  </a:lnTo>
                  <a:lnTo>
                    <a:pt x="168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7" y="119"/>
                  </a:lnTo>
                  <a:lnTo>
                    <a:pt x="168" y="120"/>
                  </a:lnTo>
                  <a:lnTo>
                    <a:pt x="169" y="120"/>
                  </a:lnTo>
                  <a:lnTo>
                    <a:pt x="169" y="119"/>
                  </a:lnTo>
                  <a:lnTo>
                    <a:pt x="170" y="119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1" y="118"/>
                  </a:lnTo>
                  <a:lnTo>
                    <a:pt x="170" y="118"/>
                  </a:lnTo>
                  <a:lnTo>
                    <a:pt x="171" y="118"/>
                  </a:lnTo>
                  <a:lnTo>
                    <a:pt x="171" y="117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69" y="116"/>
                  </a:lnTo>
                  <a:lnTo>
                    <a:pt x="168" y="116"/>
                  </a:lnTo>
                  <a:lnTo>
                    <a:pt x="168" y="115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9" y="107"/>
                  </a:lnTo>
                  <a:lnTo>
                    <a:pt x="170" y="108"/>
                  </a:lnTo>
                  <a:lnTo>
                    <a:pt x="171" y="108"/>
                  </a:lnTo>
                  <a:lnTo>
                    <a:pt x="172" y="108"/>
                  </a:lnTo>
                  <a:lnTo>
                    <a:pt x="172" y="107"/>
                  </a:lnTo>
                  <a:lnTo>
                    <a:pt x="172" y="106"/>
                  </a:lnTo>
                  <a:lnTo>
                    <a:pt x="173" y="106"/>
                  </a:lnTo>
                  <a:lnTo>
                    <a:pt x="174" y="105"/>
                  </a:lnTo>
                  <a:lnTo>
                    <a:pt x="174" y="104"/>
                  </a:lnTo>
                  <a:lnTo>
                    <a:pt x="174" y="103"/>
                  </a:lnTo>
                  <a:lnTo>
                    <a:pt x="173" y="103"/>
                  </a:lnTo>
                  <a:lnTo>
                    <a:pt x="173" y="102"/>
                  </a:lnTo>
                  <a:lnTo>
                    <a:pt x="173" y="101"/>
                  </a:lnTo>
                  <a:lnTo>
                    <a:pt x="173" y="100"/>
                  </a:lnTo>
                  <a:lnTo>
                    <a:pt x="172" y="99"/>
                  </a:lnTo>
                  <a:lnTo>
                    <a:pt x="171" y="98"/>
                  </a:lnTo>
                  <a:lnTo>
                    <a:pt x="170" y="98"/>
                  </a:lnTo>
                  <a:lnTo>
                    <a:pt x="170" y="97"/>
                  </a:lnTo>
                  <a:lnTo>
                    <a:pt x="170" y="96"/>
                  </a:lnTo>
                  <a:lnTo>
                    <a:pt x="171" y="96"/>
                  </a:lnTo>
                  <a:lnTo>
                    <a:pt x="171" y="95"/>
                  </a:lnTo>
                  <a:lnTo>
                    <a:pt x="172" y="94"/>
                  </a:lnTo>
                  <a:lnTo>
                    <a:pt x="173" y="93"/>
                  </a:lnTo>
                  <a:lnTo>
                    <a:pt x="173" y="92"/>
                  </a:lnTo>
                  <a:lnTo>
                    <a:pt x="174" y="92"/>
                  </a:lnTo>
                  <a:lnTo>
                    <a:pt x="174" y="91"/>
                  </a:lnTo>
                  <a:lnTo>
                    <a:pt x="174" y="90"/>
                  </a:lnTo>
                  <a:lnTo>
                    <a:pt x="175" y="90"/>
                  </a:lnTo>
                  <a:lnTo>
                    <a:pt x="174" y="90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5" y="88"/>
                  </a:lnTo>
                  <a:lnTo>
                    <a:pt x="175" y="87"/>
                  </a:lnTo>
                  <a:lnTo>
                    <a:pt x="175" y="86"/>
                  </a:lnTo>
                  <a:lnTo>
                    <a:pt x="175" y="85"/>
                  </a:lnTo>
                  <a:lnTo>
                    <a:pt x="175" y="84"/>
                  </a:lnTo>
                  <a:lnTo>
                    <a:pt x="175" y="83"/>
                  </a:lnTo>
                  <a:lnTo>
                    <a:pt x="175" y="82"/>
                  </a:lnTo>
                  <a:lnTo>
                    <a:pt x="175" y="81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3" y="80"/>
                  </a:lnTo>
                  <a:lnTo>
                    <a:pt x="173" y="81"/>
                  </a:lnTo>
                  <a:lnTo>
                    <a:pt x="172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3"/>
                  </a:lnTo>
                  <a:lnTo>
                    <a:pt x="174" y="84"/>
                  </a:lnTo>
                  <a:lnTo>
                    <a:pt x="173" y="84"/>
                  </a:lnTo>
                  <a:lnTo>
                    <a:pt x="173" y="83"/>
                  </a:lnTo>
                  <a:lnTo>
                    <a:pt x="172" y="82"/>
                  </a:lnTo>
                  <a:lnTo>
                    <a:pt x="171" y="82"/>
                  </a:lnTo>
                  <a:lnTo>
                    <a:pt x="171" y="81"/>
                  </a:lnTo>
                  <a:lnTo>
                    <a:pt x="170" y="81"/>
                  </a:lnTo>
                  <a:lnTo>
                    <a:pt x="169" y="80"/>
                  </a:lnTo>
                  <a:lnTo>
                    <a:pt x="169" y="79"/>
                  </a:lnTo>
                  <a:lnTo>
                    <a:pt x="169" y="78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6"/>
                  </a:lnTo>
                  <a:lnTo>
                    <a:pt x="170" y="76"/>
                  </a:lnTo>
                  <a:lnTo>
                    <a:pt x="170" y="75"/>
                  </a:lnTo>
                  <a:lnTo>
                    <a:pt x="171" y="74"/>
                  </a:lnTo>
                  <a:lnTo>
                    <a:pt x="171" y="73"/>
                  </a:lnTo>
                  <a:lnTo>
                    <a:pt x="172" y="71"/>
                  </a:lnTo>
                  <a:lnTo>
                    <a:pt x="173" y="70"/>
                  </a:lnTo>
                  <a:lnTo>
                    <a:pt x="174" y="70"/>
                  </a:lnTo>
                  <a:lnTo>
                    <a:pt x="176" y="70"/>
                  </a:lnTo>
                  <a:lnTo>
                    <a:pt x="177" y="70"/>
                  </a:lnTo>
                  <a:lnTo>
                    <a:pt x="180" y="70"/>
                  </a:lnTo>
                  <a:lnTo>
                    <a:pt x="181" y="70"/>
                  </a:lnTo>
                  <a:lnTo>
                    <a:pt x="182" y="70"/>
                  </a:lnTo>
                  <a:lnTo>
                    <a:pt x="182" y="71"/>
                  </a:lnTo>
                  <a:lnTo>
                    <a:pt x="183" y="70"/>
                  </a:lnTo>
                  <a:lnTo>
                    <a:pt x="183" y="71"/>
                  </a:lnTo>
                  <a:lnTo>
                    <a:pt x="184" y="71"/>
                  </a:lnTo>
                  <a:lnTo>
                    <a:pt x="185" y="71"/>
                  </a:lnTo>
                  <a:lnTo>
                    <a:pt x="186" y="71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8" y="71"/>
                  </a:lnTo>
                  <a:lnTo>
                    <a:pt x="189" y="71"/>
                  </a:lnTo>
                  <a:lnTo>
                    <a:pt x="190" y="71"/>
                  </a:lnTo>
                  <a:lnTo>
                    <a:pt x="192" y="71"/>
                  </a:lnTo>
                  <a:lnTo>
                    <a:pt x="193" y="71"/>
                  </a:lnTo>
                  <a:lnTo>
                    <a:pt x="194" y="72"/>
                  </a:lnTo>
                  <a:lnTo>
                    <a:pt x="195" y="73"/>
                  </a:lnTo>
                  <a:lnTo>
                    <a:pt x="195" y="74"/>
                  </a:lnTo>
                  <a:lnTo>
                    <a:pt x="196" y="74"/>
                  </a:lnTo>
                  <a:lnTo>
                    <a:pt x="197" y="74"/>
                  </a:lnTo>
                  <a:lnTo>
                    <a:pt x="197" y="73"/>
                  </a:lnTo>
                  <a:lnTo>
                    <a:pt x="198" y="73"/>
                  </a:lnTo>
                  <a:lnTo>
                    <a:pt x="199" y="73"/>
                  </a:lnTo>
                  <a:lnTo>
                    <a:pt x="200" y="73"/>
                  </a:lnTo>
                  <a:lnTo>
                    <a:pt x="202" y="72"/>
                  </a:lnTo>
                  <a:lnTo>
                    <a:pt x="202" y="73"/>
                  </a:lnTo>
                  <a:lnTo>
                    <a:pt x="203" y="73"/>
                  </a:lnTo>
                  <a:lnTo>
                    <a:pt x="204" y="73"/>
                  </a:lnTo>
                  <a:lnTo>
                    <a:pt x="204" y="74"/>
                  </a:lnTo>
                  <a:lnTo>
                    <a:pt x="204" y="75"/>
                  </a:lnTo>
                  <a:lnTo>
                    <a:pt x="205" y="76"/>
                  </a:lnTo>
                  <a:lnTo>
                    <a:pt x="206" y="77"/>
                  </a:lnTo>
                  <a:lnTo>
                    <a:pt x="207" y="77"/>
                  </a:lnTo>
                  <a:lnTo>
                    <a:pt x="208" y="78"/>
                  </a:lnTo>
                  <a:lnTo>
                    <a:pt x="209" y="78"/>
                  </a:lnTo>
                  <a:lnTo>
                    <a:pt x="209" y="79"/>
                  </a:lnTo>
                  <a:lnTo>
                    <a:pt x="210" y="79"/>
                  </a:lnTo>
                  <a:lnTo>
                    <a:pt x="210" y="80"/>
                  </a:lnTo>
                  <a:lnTo>
                    <a:pt x="211" y="80"/>
                  </a:lnTo>
                  <a:lnTo>
                    <a:pt x="212" y="80"/>
                  </a:lnTo>
                  <a:lnTo>
                    <a:pt x="212" y="81"/>
                  </a:lnTo>
                  <a:lnTo>
                    <a:pt x="213" y="81"/>
                  </a:lnTo>
                  <a:lnTo>
                    <a:pt x="213" y="80"/>
                  </a:lnTo>
                  <a:lnTo>
                    <a:pt x="214" y="80"/>
                  </a:lnTo>
                  <a:lnTo>
                    <a:pt x="215" y="80"/>
                  </a:lnTo>
                  <a:lnTo>
                    <a:pt x="216" y="80"/>
                  </a:lnTo>
                  <a:lnTo>
                    <a:pt x="217" y="80"/>
                  </a:lnTo>
                  <a:lnTo>
                    <a:pt x="218" y="80"/>
                  </a:lnTo>
                  <a:lnTo>
                    <a:pt x="219" y="81"/>
                  </a:lnTo>
                  <a:lnTo>
                    <a:pt x="219" y="82"/>
                  </a:lnTo>
                  <a:lnTo>
                    <a:pt x="218" y="83"/>
                  </a:lnTo>
                  <a:lnTo>
                    <a:pt x="219" y="83"/>
                  </a:lnTo>
                  <a:lnTo>
                    <a:pt x="219" y="84"/>
                  </a:lnTo>
                  <a:lnTo>
                    <a:pt x="218" y="84"/>
                  </a:lnTo>
                  <a:lnTo>
                    <a:pt x="219" y="84"/>
                  </a:lnTo>
                  <a:lnTo>
                    <a:pt x="219" y="85"/>
                  </a:lnTo>
                  <a:lnTo>
                    <a:pt x="219" y="86"/>
                  </a:lnTo>
                  <a:lnTo>
                    <a:pt x="219" y="87"/>
                  </a:lnTo>
                  <a:lnTo>
                    <a:pt x="219" y="88"/>
                  </a:lnTo>
                  <a:lnTo>
                    <a:pt x="220" y="88"/>
                  </a:lnTo>
                  <a:lnTo>
                    <a:pt x="219" y="88"/>
                  </a:lnTo>
                  <a:lnTo>
                    <a:pt x="220" y="88"/>
                  </a:lnTo>
                  <a:lnTo>
                    <a:pt x="220" y="89"/>
                  </a:lnTo>
                  <a:lnTo>
                    <a:pt x="220" y="90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21" y="93"/>
                  </a:lnTo>
                  <a:lnTo>
                    <a:pt x="222" y="93"/>
                  </a:lnTo>
                  <a:lnTo>
                    <a:pt x="222" y="94"/>
                  </a:lnTo>
                  <a:lnTo>
                    <a:pt x="222" y="95"/>
                  </a:lnTo>
                  <a:lnTo>
                    <a:pt x="223" y="95"/>
                  </a:lnTo>
                  <a:lnTo>
                    <a:pt x="223" y="94"/>
                  </a:lnTo>
                  <a:lnTo>
                    <a:pt x="224" y="94"/>
                  </a:lnTo>
                  <a:lnTo>
                    <a:pt x="224" y="95"/>
                  </a:lnTo>
                  <a:lnTo>
                    <a:pt x="225" y="95"/>
                  </a:lnTo>
                  <a:lnTo>
                    <a:pt x="225" y="96"/>
                  </a:lnTo>
                  <a:lnTo>
                    <a:pt x="224" y="96"/>
                  </a:lnTo>
                  <a:lnTo>
                    <a:pt x="224" y="97"/>
                  </a:lnTo>
                  <a:lnTo>
                    <a:pt x="224" y="98"/>
                  </a:lnTo>
                  <a:lnTo>
                    <a:pt x="223" y="99"/>
                  </a:lnTo>
                  <a:lnTo>
                    <a:pt x="222" y="99"/>
                  </a:lnTo>
                  <a:lnTo>
                    <a:pt x="221" y="100"/>
                  </a:lnTo>
                  <a:lnTo>
                    <a:pt x="221" y="101"/>
                  </a:lnTo>
                  <a:lnTo>
                    <a:pt x="220" y="101"/>
                  </a:lnTo>
                  <a:lnTo>
                    <a:pt x="219" y="104"/>
                  </a:lnTo>
                  <a:lnTo>
                    <a:pt x="219" y="105"/>
                  </a:lnTo>
                  <a:lnTo>
                    <a:pt x="218" y="106"/>
                  </a:lnTo>
                  <a:lnTo>
                    <a:pt x="218" y="107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8"/>
                  </a:lnTo>
                  <a:lnTo>
                    <a:pt x="218" y="109"/>
                  </a:lnTo>
                  <a:lnTo>
                    <a:pt x="217" y="110"/>
                  </a:lnTo>
                  <a:lnTo>
                    <a:pt x="217" y="111"/>
                  </a:lnTo>
                  <a:lnTo>
                    <a:pt x="217" y="112"/>
                  </a:lnTo>
                  <a:lnTo>
                    <a:pt x="217" y="113"/>
                  </a:lnTo>
                  <a:lnTo>
                    <a:pt x="217" y="114"/>
                  </a:lnTo>
                  <a:lnTo>
                    <a:pt x="217" y="115"/>
                  </a:lnTo>
                  <a:lnTo>
                    <a:pt x="216" y="115"/>
                  </a:lnTo>
                  <a:lnTo>
                    <a:pt x="217" y="116"/>
                  </a:lnTo>
                  <a:lnTo>
                    <a:pt x="216" y="116"/>
                  </a:lnTo>
                  <a:lnTo>
                    <a:pt x="216" y="117"/>
                  </a:lnTo>
                  <a:lnTo>
                    <a:pt x="216" y="118"/>
                  </a:lnTo>
                  <a:lnTo>
                    <a:pt x="215" y="118"/>
                  </a:lnTo>
                  <a:lnTo>
                    <a:pt x="214" y="119"/>
                  </a:lnTo>
                  <a:lnTo>
                    <a:pt x="213" y="119"/>
                  </a:lnTo>
                  <a:lnTo>
                    <a:pt x="212" y="119"/>
                  </a:lnTo>
                  <a:lnTo>
                    <a:pt x="209" y="119"/>
                  </a:lnTo>
                  <a:lnTo>
                    <a:pt x="206" y="120"/>
                  </a:lnTo>
                  <a:lnTo>
                    <a:pt x="206" y="121"/>
                  </a:lnTo>
                  <a:lnTo>
                    <a:pt x="205" y="121"/>
                  </a:lnTo>
                  <a:lnTo>
                    <a:pt x="205" y="122"/>
                  </a:lnTo>
                  <a:lnTo>
                    <a:pt x="204" y="122"/>
                  </a:lnTo>
                  <a:lnTo>
                    <a:pt x="203" y="123"/>
                  </a:lnTo>
                  <a:lnTo>
                    <a:pt x="202" y="124"/>
                  </a:lnTo>
                  <a:lnTo>
                    <a:pt x="202" y="125"/>
                  </a:lnTo>
                  <a:lnTo>
                    <a:pt x="201" y="125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8" y="128"/>
                  </a:lnTo>
                  <a:lnTo>
                    <a:pt x="198" y="129"/>
                  </a:lnTo>
                  <a:lnTo>
                    <a:pt x="197" y="130"/>
                  </a:lnTo>
                  <a:lnTo>
                    <a:pt x="196" y="132"/>
                  </a:lnTo>
                  <a:lnTo>
                    <a:pt x="195" y="132"/>
                  </a:lnTo>
                  <a:lnTo>
                    <a:pt x="194" y="134"/>
                  </a:lnTo>
                  <a:lnTo>
                    <a:pt x="192" y="136"/>
                  </a:lnTo>
                  <a:lnTo>
                    <a:pt x="191" y="138"/>
                  </a:lnTo>
                  <a:lnTo>
                    <a:pt x="190" y="139"/>
                  </a:lnTo>
                  <a:lnTo>
                    <a:pt x="189" y="140"/>
                  </a:lnTo>
                  <a:lnTo>
                    <a:pt x="189" y="141"/>
                  </a:lnTo>
                  <a:lnTo>
                    <a:pt x="188" y="142"/>
                  </a:lnTo>
                  <a:lnTo>
                    <a:pt x="187" y="145"/>
                  </a:lnTo>
                  <a:lnTo>
                    <a:pt x="186" y="146"/>
                  </a:lnTo>
                  <a:lnTo>
                    <a:pt x="186" y="147"/>
                  </a:lnTo>
                  <a:lnTo>
                    <a:pt x="186" y="149"/>
                  </a:lnTo>
                  <a:lnTo>
                    <a:pt x="185" y="149"/>
                  </a:lnTo>
                  <a:lnTo>
                    <a:pt x="184" y="154"/>
                  </a:lnTo>
                  <a:lnTo>
                    <a:pt x="183" y="154"/>
                  </a:lnTo>
                  <a:lnTo>
                    <a:pt x="183" y="155"/>
                  </a:lnTo>
                  <a:lnTo>
                    <a:pt x="183" y="156"/>
                  </a:lnTo>
                  <a:lnTo>
                    <a:pt x="182" y="156"/>
                  </a:lnTo>
                  <a:lnTo>
                    <a:pt x="181" y="157"/>
                  </a:lnTo>
                  <a:lnTo>
                    <a:pt x="180" y="158"/>
                  </a:lnTo>
                  <a:lnTo>
                    <a:pt x="178" y="159"/>
                  </a:lnTo>
                  <a:lnTo>
                    <a:pt x="177" y="159"/>
                  </a:lnTo>
                  <a:lnTo>
                    <a:pt x="176" y="160"/>
                  </a:lnTo>
                  <a:lnTo>
                    <a:pt x="175" y="160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2" y="161"/>
                  </a:lnTo>
                  <a:lnTo>
                    <a:pt x="172" y="162"/>
                  </a:lnTo>
                  <a:close/>
                  <a:moveTo>
                    <a:pt x="145" y="204"/>
                  </a:moveTo>
                  <a:lnTo>
                    <a:pt x="145" y="203"/>
                  </a:lnTo>
                  <a:lnTo>
                    <a:pt x="144" y="203"/>
                  </a:lnTo>
                  <a:lnTo>
                    <a:pt x="144" y="204"/>
                  </a:lnTo>
                  <a:lnTo>
                    <a:pt x="144" y="203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45" y="204"/>
                  </a:lnTo>
                  <a:lnTo>
                    <a:pt x="145" y="204"/>
                  </a:lnTo>
                  <a:close/>
                  <a:moveTo>
                    <a:pt x="159" y="210"/>
                  </a:moveTo>
                  <a:lnTo>
                    <a:pt x="159" y="209"/>
                  </a:lnTo>
                  <a:lnTo>
                    <a:pt x="159" y="210"/>
                  </a:lnTo>
                  <a:close/>
                  <a:moveTo>
                    <a:pt x="135" y="213"/>
                  </a:moveTo>
                  <a:lnTo>
                    <a:pt x="134" y="212"/>
                  </a:lnTo>
                  <a:lnTo>
                    <a:pt x="135" y="212"/>
                  </a:lnTo>
                  <a:lnTo>
                    <a:pt x="136" y="212"/>
                  </a:lnTo>
                  <a:lnTo>
                    <a:pt x="136" y="213"/>
                  </a:lnTo>
                  <a:lnTo>
                    <a:pt x="135" y="213"/>
                  </a:lnTo>
                  <a:close/>
                  <a:moveTo>
                    <a:pt x="136" y="213"/>
                  </a:moveTo>
                  <a:lnTo>
                    <a:pt x="135" y="213"/>
                  </a:lnTo>
                  <a:lnTo>
                    <a:pt x="136" y="213"/>
                  </a:lnTo>
                  <a:lnTo>
                    <a:pt x="136" y="212"/>
                  </a:lnTo>
                  <a:lnTo>
                    <a:pt x="137" y="212"/>
                  </a:lnTo>
                  <a:lnTo>
                    <a:pt x="137" y="213"/>
                  </a:lnTo>
                  <a:lnTo>
                    <a:pt x="136" y="213"/>
                  </a:lnTo>
                  <a:close/>
                  <a:moveTo>
                    <a:pt x="136" y="214"/>
                  </a:moveTo>
                  <a:lnTo>
                    <a:pt x="136" y="213"/>
                  </a:lnTo>
                  <a:lnTo>
                    <a:pt x="137" y="213"/>
                  </a:lnTo>
                  <a:lnTo>
                    <a:pt x="136" y="213"/>
                  </a:lnTo>
                  <a:lnTo>
                    <a:pt x="136" y="214"/>
                  </a:lnTo>
                  <a:close/>
                  <a:moveTo>
                    <a:pt x="137" y="214"/>
                  </a:moveTo>
                  <a:lnTo>
                    <a:pt x="136" y="214"/>
                  </a:lnTo>
                  <a:lnTo>
                    <a:pt x="136" y="213"/>
                  </a:lnTo>
                  <a:lnTo>
                    <a:pt x="137" y="213"/>
                  </a:lnTo>
                  <a:lnTo>
                    <a:pt x="137" y="214"/>
                  </a:lnTo>
                  <a:close/>
                  <a:moveTo>
                    <a:pt x="134" y="214"/>
                  </a:moveTo>
                  <a:lnTo>
                    <a:pt x="133" y="214"/>
                  </a:lnTo>
                  <a:lnTo>
                    <a:pt x="132" y="213"/>
                  </a:lnTo>
                  <a:lnTo>
                    <a:pt x="131" y="210"/>
                  </a:lnTo>
                  <a:lnTo>
                    <a:pt x="130" y="209"/>
                  </a:lnTo>
                  <a:lnTo>
                    <a:pt x="130" y="207"/>
                  </a:lnTo>
                  <a:lnTo>
                    <a:pt x="130" y="205"/>
                  </a:lnTo>
                  <a:lnTo>
                    <a:pt x="129" y="204"/>
                  </a:lnTo>
                  <a:lnTo>
                    <a:pt x="129" y="203"/>
                  </a:lnTo>
                  <a:lnTo>
                    <a:pt x="128" y="203"/>
                  </a:lnTo>
                  <a:lnTo>
                    <a:pt x="128" y="202"/>
                  </a:lnTo>
                  <a:lnTo>
                    <a:pt x="127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4" y="202"/>
                  </a:lnTo>
                  <a:lnTo>
                    <a:pt x="122" y="201"/>
                  </a:lnTo>
                  <a:lnTo>
                    <a:pt x="121" y="201"/>
                  </a:lnTo>
                  <a:lnTo>
                    <a:pt x="120" y="201"/>
                  </a:lnTo>
                  <a:lnTo>
                    <a:pt x="119" y="201"/>
                  </a:lnTo>
                  <a:lnTo>
                    <a:pt x="118" y="200"/>
                  </a:lnTo>
                  <a:lnTo>
                    <a:pt x="116" y="200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3" y="199"/>
                  </a:lnTo>
                  <a:lnTo>
                    <a:pt x="112" y="199"/>
                  </a:lnTo>
                  <a:lnTo>
                    <a:pt x="112" y="198"/>
                  </a:lnTo>
                  <a:lnTo>
                    <a:pt x="111" y="197"/>
                  </a:lnTo>
                  <a:lnTo>
                    <a:pt x="112" y="197"/>
                  </a:lnTo>
                  <a:lnTo>
                    <a:pt x="111" y="196"/>
                  </a:lnTo>
                  <a:lnTo>
                    <a:pt x="111" y="195"/>
                  </a:lnTo>
                  <a:lnTo>
                    <a:pt x="111" y="193"/>
                  </a:lnTo>
                  <a:lnTo>
                    <a:pt x="111" y="192"/>
                  </a:lnTo>
                  <a:lnTo>
                    <a:pt x="110" y="191"/>
                  </a:lnTo>
                  <a:lnTo>
                    <a:pt x="109" y="190"/>
                  </a:lnTo>
                  <a:lnTo>
                    <a:pt x="108" y="189"/>
                  </a:lnTo>
                  <a:lnTo>
                    <a:pt x="107" y="189"/>
                  </a:lnTo>
                  <a:lnTo>
                    <a:pt x="106" y="189"/>
                  </a:lnTo>
                  <a:lnTo>
                    <a:pt x="105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3" y="190"/>
                  </a:lnTo>
                  <a:lnTo>
                    <a:pt x="103" y="191"/>
                  </a:lnTo>
                  <a:lnTo>
                    <a:pt x="102" y="191"/>
                  </a:lnTo>
                  <a:lnTo>
                    <a:pt x="101" y="191"/>
                  </a:lnTo>
                  <a:lnTo>
                    <a:pt x="100" y="191"/>
                  </a:lnTo>
                  <a:lnTo>
                    <a:pt x="100" y="190"/>
                  </a:lnTo>
                  <a:lnTo>
                    <a:pt x="99" y="190"/>
                  </a:lnTo>
                  <a:lnTo>
                    <a:pt x="99" y="189"/>
                  </a:lnTo>
                  <a:lnTo>
                    <a:pt x="99" y="188"/>
                  </a:lnTo>
                  <a:lnTo>
                    <a:pt x="96" y="185"/>
                  </a:lnTo>
                  <a:lnTo>
                    <a:pt x="95" y="184"/>
                  </a:lnTo>
                  <a:lnTo>
                    <a:pt x="94" y="184"/>
                  </a:lnTo>
                  <a:lnTo>
                    <a:pt x="93" y="184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4" y="180"/>
                  </a:lnTo>
                  <a:lnTo>
                    <a:pt x="95" y="179"/>
                  </a:lnTo>
                  <a:lnTo>
                    <a:pt x="96" y="179"/>
                  </a:lnTo>
                  <a:lnTo>
                    <a:pt x="96" y="178"/>
                  </a:lnTo>
                  <a:lnTo>
                    <a:pt x="97" y="178"/>
                  </a:lnTo>
                  <a:lnTo>
                    <a:pt x="97" y="177"/>
                  </a:lnTo>
                  <a:lnTo>
                    <a:pt x="98" y="176"/>
                  </a:lnTo>
                  <a:lnTo>
                    <a:pt x="98" y="175"/>
                  </a:lnTo>
                  <a:lnTo>
                    <a:pt x="98" y="174"/>
                  </a:lnTo>
                  <a:lnTo>
                    <a:pt x="98" y="173"/>
                  </a:lnTo>
                  <a:lnTo>
                    <a:pt x="98" y="172"/>
                  </a:lnTo>
                  <a:lnTo>
                    <a:pt x="99" y="171"/>
                  </a:lnTo>
                  <a:lnTo>
                    <a:pt x="99" y="170"/>
                  </a:lnTo>
                  <a:lnTo>
                    <a:pt x="99" y="169"/>
                  </a:lnTo>
                  <a:lnTo>
                    <a:pt x="99" y="168"/>
                  </a:lnTo>
                  <a:lnTo>
                    <a:pt x="99" y="167"/>
                  </a:lnTo>
                  <a:lnTo>
                    <a:pt x="99" y="166"/>
                  </a:lnTo>
                  <a:lnTo>
                    <a:pt x="98" y="166"/>
                  </a:lnTo>
                  <a:lnTo>
                    <a:pt x="98" y="165"/>
                  </a:lnTo>
                  <a:lnTo>
                    <a:pt x="97" y="165"/>
                  </a:lnTo>
                  <a:lnTo>
                    <a:pt x="96" y="165"/>
                  </a:lnTo>
                  <a:lnTo>
                    <a:pt x="95" y="165"/>
                  </a:lnTo>
                  <a:lnTo>
                    <a:pt x="94" y="165"/>
                  </a:lnTo>
                  <a:lnTo>
                    <a:pt x="93" y="166"/>
                  </a:lnTo>
                  <a:lnTo>
                    <a:pt x="92" y="167"/>
                  </a:lnTo>
                  <a:lnTo>
                    <a:pt x="92" y="168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1" y="172"/>
                  </a:lnTo>
                  <a:lnTo>
                    <a:pt x="90" y="172"/>
                  </a:lnTo>
                  <a:lnTo>
                    <a:pt x="89" y="173"/>
                  </a:lnTo>
                  <a:lnTo>
                    <a:pt x="88" y="173"/>
                  </a:lnTo>
                  <a:lnTo>
                    <a:pt x="88" y="172"/>
                  </a:lnTo>
                  <a:lnTo>
                    <a:pt x="87" y="172"/>
                  </a:lnTo>
                  <a:lnTo>
                    <a:pt x="87" y="171"/>
                  </a:lnTo>
                  <a:lnTo>
                    <a:pt x="86" y="171"/>
                  </a:lnTo>
                  <a:lnTo>
                    <a:pt x="85" y="171"/>
                  </a:lnTo>
                  <a:lnTo>
                    <a:pt x="85" y="172"/>
                  </a:lnTo>
                  <a:lnTo>
                    <a:pt x="84" y="172"/>
                  </a:lnTo>
                  <a:lnTo>
                    <a:pt x="84" y="173"/>
                  </a:lnTo>
                  <a:lnTo>
                    <a:pt x="83" y="173"/>
                  </a:lnTo>
                  <a:lnTo>
                    <a:pt x="82" y="173"/>
                  </a:lnTo>
                  <a:lnTo>
                    <a:pt x="81" y="173"/>
                  </a:lnTo>
                  <a:lnTo>
                    <a:pt x="80" y="173"/>
                  </a:lnTo>
                  <a:lnTo>
                    <a:pt x="79" y="173"/>
                  </a:lnTo>
                  <a:lnTo>
                    <a:pt x="78" y="174"/>
                  </a:lnTo>
                  <a:lnTo>
                    <a:pt x="77" y="174"/>
                  </a:lnTo>
                  <a:lnTo>
                    <a:pt x="76" y="174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4" y="173"/>
                  </a:lnTo>
                  <a:lnTo>
                    <a:pt x="73" y="173"/>
                  </a:lnTo>
                  <a:lnTo>
                    <a:pt x="73" y="172"/>
                  </a:lnTo>
                  <a:lnTo>
                    <a:pt x="72" y="172"/>
                  </a:lnTo>
                  <a:lnTo>
                    <a:pt x="71" y="172"/>
                  </a:lnTo>
                  <a:lnTo>
                    <a:pt x="70" y="173"/>
                  </a:lnTo>
                  <a:lnTo>
                    <a:pt x="69" y="173"/>
                  </a:lnTo>
                  <a:lnTo>
                    <a:pt x="69" y="174"/>
                  </a:lnTo>
                  <a:lnTo>
                    <a:pt x="68" y="175"/>
                  </a:lnTo>
                  <a:lnTo>
                    <a:pt x="67" y="176"/>
                  </a:lnTo>
                  <a:lnTo>
                    <a:pt x="67" y="177"/>
                  </a:lnTo>
                  <a:lnTo>
                    <a:pt x="66" y="177"/>
                  </a:lnTo>
                  <a:lnTo>
                    <a:pt x="65" y="177"/>
                  </a:lnTo>
                  <a:lnTo>
                    <a:pt x="65" y="176"/>
                  </a:lnTo>
                  <a:lnTo>
                    <a:pt x="64" y="175"/>
                  </a:lnTo>
                  <a:lnTo>
                    <a:pt x="63" y="174"/>
                  </a:lnTo>
                  <a:lnTo>
                    <a:pt x="63" y="173"/>
                  </a:lnTo>
                  <a:lnTo>
                    <a:pt x="63" y="172"/>
                  </a:lnTo>
                  <a:lnTo>
                    <a:pt x="62" y="172"/>
                  </a:lnTo>
                  <a:lnTo>
                    <a:pt x="61" y="173"/>
                  </a:lnTo>
                  <a:lnTo>
                    <a:pt x="60" y="173"/>
                  </a:lnTo>
                  <a:lnTo>
                    <a:pt x="59" y="173"/>
                  </a:lnTo>
                  <a:lnTo>
                    <a:pt x="59" y="172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8" y="170"/>
                  </a:lnTo>
                  <a:lnTo>
                    <a:pt x="57" y="170"/>
                  </a:lnTo>
                  <a:lnTo>
                    <a:pt x="55" y="170"/>
                  </a:lnTo>
                  <a:lnTo>
                    <a:pt x="56" y="170"/>
                  </a:lnTo>
                  <a:lnTo>
                    <a:pt x="56" y="169"/>
                  </a:lnTo>
                  <a:lnTo>
                    <a:pt x="56" y="170"/>
                  </a:lnTo>
                  <a:lnTo>
                    <a:pt x="55" y="170"/>
                  </a:lnTo>
                  <a:lnTo>
                    <a:pt x="55" y="169"/>
                  </a:lnTo>
                  <a:lnTo>
                    <a:pt x="54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4" y="168"/>
                  </a:lnTo>
                  <a:lnTo>
                    <a:pt x="53" y="168"/>
                  </a:lnTo>
                  <a:lnTo>
                    <a:pt x="43" y="170"/>
                  </a:lnTo>
                  <a:lnTo>
                    <a:pt x="41" y="169"/>
                  </a:lnTo>
                  <a:lnTo>
                    <a:pt x="40" y="168"/>
                  </a:lnTo>
                  <a:lnTo>
                    <a:pt x="39" y="168"/>
                  </a:lnTo>
                  <a:lnTo>
                    <a:pt x="38" y="167"/>
                  </a:lnTo>
                  <a:lnTo>
                    <a:pt x="38" y="166"/>
                  </a:lnTo>
                  <a:lnTo>
                    <a:pt x="35" y="164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32" y="163"/>
                  </a:lnTo>
                  <a:lnTo>
                    <a:pt x="31" y="162"/>
                  </a:lnTo>
                  <a:lnTo>
                    <a:pt x="30" y="161"/>
                  </a:lnTo>
                  <a:lnTo>
                    <a:pt x="29" y="160"/>
                  </a:lnTo>
                  <a:lnTo>
                    <a:pt x="29" y="159"/>
                  </a:lnTo>
                  <a:lnTo>
                    <a:pt x="29" y="159"/>
                  </a:lnTo>
                  <a:lnTo>
                    <a:pt x="28" y="159"/>
                  </a:lnTo>
                  <a:lnTo>
                    <a:pt x="27" y="158"/>
                  </a:lnTo>
                  <a:lnTo>
                    <a:pt x="26" y="158"/>
                  </a:lnTo>
                  <a:lnTo>
                    <a:pt x="26" y="157"/>
                  </a:lnTo>
                  <a:lnTo>
                    <a:pt x="25" y="157"/>
                  </a:lnTo>
                  <a:lnTo>
                    <a:pt x="24" y="157"/>
                  </a:lnTo>
                  <a:lnTo>
                    <a:pt x="23" y="157"/>
                  </a:lnTo>
                  <a:lnTo>
                    <a:pt x="22" y="157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1" y="156"/>
                  </a:lnTo>
                  <a:lnTo>
                    <a:pt x="20" y="156"/>
                  </a:lnTo>
                  <a:lnTo>
                    <a:pt x="19" y="156"/>
                  </a:lnTo>
                  <a:lnTo>
                    <a:pt x="18" y="156"/>
                  </a:lnTo>
                  <a:lnTo>
                    <a:pt x="17" y="156"/>
                  </a:lnTo>
                  <a:lnTo>
                    <a:pt x="16" y="156"/>
                  </a:lnTo>
                  <a:lnTo>
                    <a:pt x="15" y="156"/>
                  </a:lnTo>
                  <a:lnTo>
                    <a:pt x="15" y="157"/>
                  </a:lnTo>
                  <a:lnTo>
                    <a:pt x="14" y="157"/>
                  </a:lnTo>
                  <a:lnTo>
                    <a:pt x="13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1" y="156"/>
                  </a:lnTo>
                  <a:lnTo>
                    <a:pt x="10" y="156"/>
                  </a:lnTo>
                  <a:lnTo>
                    <a:pt x="9" y="156"/>
                  </a:lnTo>
                  <a:lnTo>
                    <a:pt x="9" y="155"/>
                  </a:lnTo>
                  <a:lnTo>
                    <a:pt x="8" y="155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9" y="151"/>
                  </a:lnTo>
                  <a:lnTo>
                    <a:pt x="9" y="150"/>
                  </a:lnTo>
                  <a:lnTo>
                    <a:pt x="9" y="149"/>
                  </a:lnTo>
                  <a:lnTo>
                    <a:pt x="9" y="148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6" y="147"/>
                  </a:lnTo>
                  <a:lnTo>
                    <a:pt x="6" y="148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4" y="149"/>
                  </a:lnTo>
                  <a:lnTo>
                    <a:pt x="3" y="150"/>
                  </a:lnTo>
                  <a:lnTo>
                    <a:pt x="2" y="149"/>
                  </a:lnTo>
                  <a:lnTo>
                    <a:pt x="2" y="150"/>
                  </a:lnTo>
                  <a:lnTo>
                    <a:pt x="1" y="149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2" y="144"/>
                  </a:lnTo>
                  <a:lnTo>
                    <a:pt x="2" y="143"/>
                  </a:lnTo>
                  <a:lnTo>
                    <a:pt x="3" y="143"/>
                  </a:lnTo>
                  <a:lnTo>
                    <a:pt x="3" y="142"/>
                  </a:lnTo>
                  <a:lnTo>
                    <a:pt x="4" y="140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6" y="132"/>
                  </a:lnTo>
                  <a:lnTo>
                    <a:pt x="7" y="130"/>
                  </a:lnTo>
                  <a:lnTo>
                    <a:pt x="7" y="128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7" y="121"/>
                  </a:lnTo>
                  <a:lnTo>
                    <a:pt x="7" y="119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9" y="118"/>
                  </a:lnTo>
                  <a:lnTo>
                    <a:pt x="9" y="115"/>
                  </a:lnTo>
                  <a:lnTo>
                    <a:pt x="10" y="112"/>
                  </a:lnTo>
                  <a:lnTo>
                    <a:pt x="10" y="111"/>
                  </a:lnTo>
                  <a:lnTo>
                    <a:pt x="11" y="108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3" y="95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4" y="92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9" y="85"/>
                  </a:lnTo>
                  <a:lnTo>
                    <a:pt x="19" y="84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1" y="79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3"/>
                  </a:lnTo>
                  <a:lnTo>
                    <a:pt x="21" y="67"/>
                  </a:lnTo>
                  <a:lnTo>
                    <a:pt x="21" y="65"/>
                  </a:lnTo>
                  <a:lnTo>
                    <a:pt x="23" y="66"/>
                  </a:lnTo>
                  <a:lnTo>
                    <a:pt x="24" y="65"/>
                  </a:lnTo>
                  <a:lnTo>
                    <a:pt x="31" y="54"/>
                  </a:lnTo>
                  <a:lnTo>
                    <a:pt x="35" y="47"/>
                  </a:lnTo>
                  <a:lnTo>
                    <a:pt x="35" y="44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4" y="35"/>
                  </a:lnTo>
                  <a:lnTo>
                    <a:pt x="35" y="33"/>
                  </a:lnTo>
                  <a:lnTo>
                    <a:pt x="37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9" y="28"/>
                  </a:lnTo>
                  <a:lnTo>
                    <a:pt x="55" y="20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8"/>
                  </a:lnTo>
                  <a:lnTo>
                    <a:pt x="63" y="5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6" y="1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5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4" y="7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2" y="9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5" y="11"/>
                  </a:lnTo>
                  <a:lnTo>
                    <a:pt x="75" y="12"/>
                  </a:lnTo>
                  <a:lnTo>
                    <a:pt x="76" y="12"/>
                  </a:lnTo>
                  <a:lnTo>
                    <a:pt x="76" y="13"/>
                  </a:lnTo>
                  <a:lnTo>
                    <a:pt x="76" y="12"/>
                  </a:lnTo>
                  <a:lnTo>
                    <a:pt x="76" y="13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79" y="17"/>
                  </a:lnTo>
                  <a:lnTo>
                    <a:pt x="80" y="19"/>
                  </a:lnTo>
                  <a:lnTo>
                    <a:pt x="81" y="20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3" y="21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3"/>
                  </a:lnTo>
                  <a:lnTo>
                    <a:pt x="86" y="24"/>
                  </a:lnTo>
                  <a:lnTo>
                    <a:pt x="86" y="25"/>
                  </a:lnTo>
                  <a:lnTo>
                    <a:pt x="86" y="26"/>
                  </a:lnTo>
                  <a:lnTo>
                    <a:pt x="86" y="27"/>
                  </a:lnTo>
                  <a:lnTo>
                    <a:pt x="87" y="27"/>
                  </a:lnTo>
                  <a:lnTo>
                    <a:pt x="88" y="28"/>
                  </a:lnTo>
                  <a:lnTo>
                    <a:pt x="89" y="29"/>
                  </a:lnTo>
                  <a:lnTo>
                    <a:pt x="90" y="30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2"/>
                  </a:lnTo>
                  <a:lnTo>
                    <a:pt x="94" y="32"/>
                  </a:lnTo>
                  <a:lnTo>
                    <a:pt x="95" y="33"/>
                  </a:lnTo>
                  <a:lnTo>
                    <a:pt x="96" y="34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1" y="34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100" y="38"/>
                  </a:lnTo>
                  <a:lnTo>
                    <a:pt x="100" y="39"/>
                  </a:lnTo>
                  <a:lnTo>
                    <a:pt x="101" y="39"/>
                  </a:lnTo>
                  <a:lnTo>
                    <a:pt x="102" y="38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5" y="38"/>
                  </a:lnTo>
                  <a:lnTo>
                    <a:pt x="106" y="39"/>
                  </a:lnTo>
                  <a:lnTo>
                    <a:pt x="105" y="40"/>
                  </a:lnTo>
                  <a:lnTo>
                    <a:pt x="106" y="41"/>
                  </a:lnTo>
                  <a:lnTo>
                    <a:pt x="106" y="42"/>
                  </a:lnTo>
                  <a:lnTo>
                    <a:pt x="106" y="43"/>
                  </a:lnTo>
                  <a:lnTo>
                    <a:pt x="108" y="43"/>
                  </a:lnTo>
                  <a:lnTo>
                    <a:pt x="110" y="44"/>
                  </a:lnTo>
                  <a:lnTo>
                    <a:pt x="111" y="44"/>
                  </a:lnTo>
                  <a:lnTo>
                    <a:pt x="111" y="45"/>
                  </a:lnTo>
                  <a:lnTo>
                    <a:pt x="112" y="46"/>
                  </a:lnTo>
                  <a:lnTo>
                    <a:pt x="113" y="47"/>
                  </a:lnTo>
                  <a:lnTo>
                    <a:pt x="113" y="48"/>
                  </a:lnTo>
                  <a:lnTo>
                    <a:pt x="114" y="48"/>
                  </a:lnTo>
                  <a:lnTo>
                    <a:pt x="114" y="49"/>
                  </a:lnTo>
                  <a:lnTo>
                    <a:pt x="115" y="49"/>
                  </a:lnTo>
                  <a:lnTo>
                    <a:pt x="116" y="49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0" y="50"/>
                  </a:lnTo>
                  <a:lnTo>
                    <a:pt x="121" y="50"/>
                  </a:lnTo>
                  <a:lnTo>
                    <a:pt x="122" y="51"/>
                  </a:lnTo>
                  <a:lnTo>
                    <a:pt x="123" y="52"/>
                  </a:lnTo>
                  <a:lnTo>
                    <a:pt x="124" y="53"/>
                  </a:lnTo>
                  <a:lnTo>
                    <a:pt x="125" y="53"/>
                  </a:lnTo>
                  <a:lnTo>
                    <a:pt x="126" y="53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6"/>
                  </a:lnTo>
                  <a:lnTo>
                    <a:pt x="129" y="57"/>
                  </a:lnTo>
                  <a:lnTo>
                    <a:pt x="130" y="57"/>
                  </a:lnTo>
                  <a:lnTo>
                    <a:pt x="130" y="58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2" y="59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59"/>
                  </a:lnTo>
                  <a:lnTo>
                    <a:pt x="132" y="59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3" y="58"/>
                  </a:lnTo>
                  <a:lnTo>
                    <a:pt x="133" y="59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5" y="60"/>
                  </a:lnTo>
                  <a:lnTo>
                    <a:pt x="135" y="59"/>
                  </a:lnTo>
                  <a:lnTo>
                    <a:pt x="135" y="58"/>
                  </a:lnTo>
                  <a:lnTo>
                    <a:pt x="135" y="57"/>
                  </a:lnTo>
                  <a:lnTo>
                    <a:pt x="136" y="57"/>
                  </a:lnTo>
                  <a:lnTo>
                    <a:pt x="136" y="58"/>
                  </a:lnTo>
                  <a:lnTo>
                    <a:pt x="137" y="58"/>
                  </a:lnTo>
                  <a:lnTo>
                    <a:pt x="137" y="59"/>
                  </a:lnTo>
                  <a:lnTo>
                    <a:pt x="138" y="59"/>
                  </a:lnTo>
                  <a:lnTo>
                    <a:pt x="138" y="60"/>
                  </a:lnTo>
                  <a:lnTo>
                    <a:pt x="139" y="60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1" y="62"/>
                  </a:lnTo>
                  <a:lnTo>
                    <a:pt x="142" y="63"/>
                  </a:lnTo>
                  <a:lnTo>
                    <a:pt x="142" y="64"/>
                  </a:lnTo>
                  <a:lnTo>
                    <a:pt x="143" y="64"/>
                  </a:lnTo>
                  <a:lnTo>
                    <a:pt x="144" y="64"/>
                  </a:lnTo>
                  <a:lnTo>
                    <a:pt x="145" y="63"/>
                  </a:lnTo>
                  <a:lnTo>
                    <a:pt x="146" y="62"/>
                  </a:lnTo>
                  <a:lnTo>
                    <a:pt x="147" y="62"/>
                  </a:lnTo>
                  <a:lnTo>
                    <a:pt x="147" y="61"/>
                  </a:lnTo>
                  <a:lnTo>
                    <a:pt x="148" y="61"/>
                  </a:lnTo>
                  <a:lnTo>
                    <a:pt x="149" y="61"/>
                  </a:lnTo>
                  <a:lnTo>
                    <a:pt x="150" y="61"/>
                  </a:lnTo>
                  <a:lnTo>
                    <a:pt x="150" y="62"/>
                  </a:lnTo>
                  <a:lnTo>
                    <a:pt x="151" y="62"/>
                  </a:lnTo>
                  <a:lnTo>
                    <a:pt x="151" y="63"/>
                  </a:lnTo>
                  <a:lnTo>
                    <a:pt x="151" y="64"/>
                  </a:lnTo>
                  <a:lnTo>
                    <a:pt x="150" y="65"/>
                  </a:lnTo>
                  <a:lnTo>
                    <a:pt x="150" y="66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50" y="69"/>
                  </a:lnTo>
                  <a:lnTo>
                    <a:pt x="150" y="70"/>
                  </a:lnTo>
                  <a:lnTo>
                    <a:pt x="151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5" y="72"/>
                  </a:lnTo>
                  <a:lnTo>
                    <a:pt x="156" y="72"/>
                  </a:lnTo>
                  <a:lnTo>
                    <a:pt x="157" y="73"/>
                  </a:lnTo>
                  <a:lnTo>
                    <a:pt x="158" y="74"/>
                  </a:lnTo>
                  <a:lnTo>
                    <a:pt x="159" y="74"/>
                  </a:lnTo>
                  <a:lnTo>
                    <a:pt x="160" y="74"/>
                  </a:lnTo>
                  <a:lnTo>
                    <a:pt x="161" y="74"/>
                  </a:lnTo>
                  <a:lnTo>
                    <a:pt x="161" y="73"/>
                  </a:lnTo>
                  <a:lnTo>
                    <a:pt x="162" y="73"/>
                  </a:lnTo>
                  <a:lnTo>
                    <a:pt x="162" y="72"/>
                  </a:lnTo>
                  <a:lnTo>
                    <a:pt x="163" y="72"/>
                  </a:lnTo>
                  <a:lnTo>
                    <a:pt x="164" y="72"/>
                  </a:lnTo>
                  <a:lnTo>
                    <a:pt x="165" y="73"/>
                  </a:lnTo>
                  <a:lnTo>
                    <a:pt x="165" y="74"/>
                  </a:lnTo>
                  <a:lnTo>
                    <a:pt x="164" y="75"/>
                  </a:lnTo>
                  <a:lnTo>
                    <a:pt x="164" y="76"/>
                  </a:lnTo>
                  <a:lnTo>
                    <a:pt x="163" y="77"/>
                  </a:lnTo>
                  <a:lnTo>
                    <a:pt x="162" y="77"/>
                  </a:lnTo>
                  <a:lnTo>
                    <a:pt x="162" y="78"/>
                  </a:lnTo>
                  <a:lnTo>
                    <a:pt x="162" y="79"/>
                  </a:lnTo>
                  <a:lnTo>
                    <a:pt x="162" y="80"/>
                  </a:lnTo>
                  <a:lnTo>
                    <a:pt x="162" y="81"/>
                  </a:lnTo>
                  <a:lnTo>
                    <a:pt x="163" y="81"/>
                  </a:lnTo>
                  <a:lnTo>
                    <a:pt x="164" y="81"/>
                  </a:lnTo>
                  <a:lnTo>
                    <a:pt x="165" y="81"/>
                  </a:lnTo>
                  <a:lnTo>
                    <a:pt x="166" y="80"/>
                  </a:lnTo>
                  <a:lnTo>
                    <a:pt x="166" y="81"/>
                  </a:lnTo>
                  <a:lnTo>
                    <a:pt x="166" y="82"/>
                  </a:lnTo>
                  <a:lnTo>
                    <a:pt x="165" y="82"/>
                  </a:lnTo>
                  <a:lnTo>
                    <a:pt x="165" y="83"/>
                  </a:lnTo>
                  <a:lnTo>
                    <a:pt x="166" y="83"/>
                  </a:lnTo>
                  <a:lnTo>
                    <a:pt x="166" y="82"/>
                  </a:lnTo>
                  <a:lnTo>
                    <a:pt x="167" y="82"/>
                  </a:lnTo>
                  <a:lnTo>
                    <a:pt x="167" y="83"/>
                  </a:lnTo>
                  <a:lnTo>
                    <a:pt x="168" y="83"/>
                  </a:lnTo>
                  <a:lnTo>
                    <a:pt x="169" y="83"/>
                  </a:lnTo>
                  <a:lnTo>
                    <a:pt x="170" y="83"/>
                  </a:lnTo>
                  <a:lnTo>
                    <a:pt x="170" y="84"/>
                  </a:lnTo>
                  <a:lnTo>
                    <a:pt x="171" y="84"/>
                  </a:lnTo>
                  <a:lnTo>
                    <a:pt x="171" y="85"/>
                  </a:lnTo>
                  <a:lnTo>
                    <a:pt x="172" y="85"/>
                  </a:lnTo>
                  <a:lnTo>
                    <a:pt x="172" y="86"/>
                  </a:lnTo>
                  <a:lnTo>
                    <a:pt x="172" y="87"/>
                  </a:lnTo>
                  <a:lnTo>
                    <a:pt x="173" y="88"/>
                  </a:lnTo>
                  <a:lnTo>
                    <a:pt x="173" y="89"/>
                  </a:lnTo>
                  <a:lnTo>
                    <a:pt x="172" y="90"/>
                  </a:lnTo>
                  <a:lnTo>
                    <a:pt x="171" y="90"/>
                  </a:lnTo>
                  <a:lnTo>
                    <a:pt x="171" y="89"/>
                  </a:lnTo>
                  <a:lnTo>
                    <a:pt x="170" y="89"/>
                  </a:lnTo>
                  <a:lnTo>
                    <a:pt x="169" y="89"/>
                  </a:lnTo>
                  <a:lnTo>
                    <a:pt x="169" y="90"/>
                  </a:lnTo>
                  <a:lnTo>
                    <a:pt x="169" y="89"/>
                  </a:lnTo>
                  <a:lnTo>
                    <a:pt x="169" y="90"/>
                  </a:lnTo>
                  <a:lnTo>
                    <a:pt x="168" y="90"/>
                  </a:lnTo>
                  <a:lnTo>
                    <a:pt x="168" y="91"/>
                  </a:lnTo>
                  <a:lnTo>
                    <a:pt x="168" y="92"/>
                  </a:lnTo>
                  <a:lnTo>
                    <a:pt x="167" y="93"/>
                  </a:lnTo>
                  <a:lnTo>
                    <a:pt x="166" y="93"/>
                  </a:lnTo>
                  <a:lnTo>
                    <a:pt x="166" y="94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3" y="94"/>
                  </a:lnTo>
                  <a:lnTo>
                    <a:pt x="164" y="95"/>
                  </a:lnTo>
                  <a:lnTo>
                    <a:pt x="164" y="96"/>
                  </a:lnTo>
                  <a:lnTo>
                    <a:pt x="164" y="97"/>
                  </a:lnTo>
                  <a:lnTo>
                    <a:pt x="165" y="98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9"/>
                  </a:lnTo>
                  <a:lnTo>
                    <a:pt x="167" y="99"/>
                  </a:lnTo>
                  <a:lnTo>
                    <a:pt x="166" y="99"/>
                  </a:lnTo>
                  <a:lnTo>
                    <a:pt x="167" y="99"/>
                  </a:lnTo>
                  <a:lnTo>
                    <a:pt x="168" y="99"/>
                  </a:lnTo>
                  <a:lnTo>
                    <a:pt x="169" y="99"/>
                  </a:lnTo>
                  <a:lnTo>
                    <a:pt x="169" y="100"/>
                  </a:lnTo>
                  <a:lnTo>
                    <a:pt x="169" y="101"/>
                  </a:lnTo>
                  <a:lnTo>
                    <a:pt x="169" y="102"/>
                  </a:lnTo>
                  <a:lnTo>
                    <a:pt x="168" y="102"/>
                  </a:lnTo>
                  <a:lnTo>
                    <a:pt x="168" y="103"/>
                  </a:lnTo>
                  <a:lnTo>
                    <a:pt x="168" y="104"/>
                  </a:lnTo>
                  <a:lnTo>
                    <a:pt x="167" y="104"/>
                  </a:lnTo>
                  <a:lnTo>
                    <a:pt x="166" y="104"/>
                  </a:lnTo>
                  <a:lnTo>
                    <a:pt x="165" y="104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2" y="104"/>
                  </a:lnTo>
                  <a:lnTo>
                    <a:pt x="161" y="104"/>
                  </a:lnTo>
                  <a:lnTo>
                    <a:pt x="161" y="103"/>
                  </a:lnTo>
                  <a:lnTo>
                    <a:pt x="160" y="103"/>
                  </a:lnTo>
                  <a:lnTo>
                    <a:pt x="159" y="103"/>
                  </a:lnTo>
                  <a:lnTo>
                    <a:pt x="158" y="103"/>
                  </a:lnTo>
                  <a:lnTo>
                    <a:pt x="158" y="104"/>
                  </a:lnTo>
                  <a:lnTo>
                    <a:pt x="157" y="104"/>
                  </a:lnTo>
                  <a:lnTo>
                    <a:pt x="157" y="105"/>
                  </a:lnTo>
                  <a:lnTo>
                    <a:pt x="156" y="105"/>
                  </a:lnTo>
                  <a:lnTo>
                    <a:pt x="156" y="106"/>
                  </a:lnTo>
                  <a:lnTo>
                    <a:pt x="156" y="107"/>
                  </a:lnTo>
                  <a:lnTo>
                    <a:pt x="156" y="108"/>
                  </a:lnTo>
                  <a:lnTo>
                    <a:pt x="156" y="109"/>
                  </a:lnTo>
                  <a:lnTo>
                    <a:pt x="156" y="110"/>
                  </a:lnTo>
                  <a:lnTo>
                    <a:pt x="156" y="111"/>
                  </a:lnTo>
                  <a:lnTo>
                    <a:pt x="155" y="111"/>
                  </a:lnTo>
                  <a:lnTo>
                    <a:pt x="154" y="112"/>
                  </a:lnTo>
                  <a:lnTo>
                    <a:pt x="153" y="112"/>
                  </a:lnTo>
                  <a:lnTo>
                    <a:pt x="152" y="113"/>
                  </a:lnTo>
                  <a:lnTo>
                    <a:pt x="152" y="114"/>
                  </a:lnTo>
                  <a:lnTo>
                    <a:pt x="151" y="114"/>
                  </a:lnTo>
                  <a:lnTo>
                    <a:pt x="151" y="115"/>
                  </a:lnTo>
                  <a:lnTo>
                    <a:pt x="151" y="116"/>
                  </a:lnTo>
                  <a:lnTo>
                    <a:pt x="151" y="117"/>
                  </a:lnTo>
                  <a:lnTo>
                    <a:pt x="151" y="118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1" y="118"/>
                  </a:lnTo>
                  <a:lnTo>
                    <a:pt x="152" y="119"/>
                  </a:lnTo>
                  <a:lnTo>
                    <a:pt x="151" y="119"/>
                  </a:lnTo>
                  <a:lnTo>
                    <a:pt x="152" y="119"/>
                  </a:lnTo>
                  <a:lnTo>
                    <a:pt x="152" y="120"/>
                  </a:lnTo>
                  <a:lnTo>
                    <a:pt x="152" y="121"/>
                  </a:lnTo>
                  <a:lnTo>
                    <a:pt x="153" y="121"/>
                  </a:lnTo>
                  <a:lnTo>
                    <a:pt x="152" y="121"/>
                  </a:lnTo>
                  <a:lnTo>
                    <a:pt x="151" y="122"/>
                  </a:lnTo>
                  <a:lnTo>
                    <a:pt x="150" y="122"/>
                  </a:lnTo>
                  <a:lnTo>
                    <a:pt x="149" y="122"/>
                  </a:lnTo>
                  <a:lnTo>
                    <a:pt x="149" y="121"/>
                  </a:lnTo>
                  <a:lnTo>
                    <a:pt x="150" y="120"/>
                  </a:lnTo>
                  <a:lnTo>
                    <a:pt x="149" y="121"/>
                  </a:lnTo>
                  <a:lnTo>
                    <a:pt x="148" y="121"/>
                  </a:lnTo>
                  <a:lnTo>
                    <a:pt x="148" y="120"/>
                  </a:lnTo>
                  <a:lnTo>
                    <a:pt x="148" y="121"/>
                  </a:lnTo>
                  <a:lnTo>
                    <a:pt x="147" y="121"/>
                  </a:lnTo>
                  <a:lnTo>
                    <a:pt x="148" y="121"/>
                  </a:lnTo>
                  <a:lnTo>
                    <a:pt x="149" y="121"/>
                  </a:lnTo>
                  <a:lnTo>
                    <a:pt x="149" y="122"/>
                  </a:lnTo>
                  <a:lnTo>
                    <a:pt x="148" y="122"/>
                  </a:lnTo>
                  <a:lnTo>
                    <a:pt x="148" y="123"/>
                  </a:lnTo>
                  <a:lnTo>
                    <a:pt x="148" y="124"/>
                  </a:lnTo>
                  <a:lnTo>
                    <a:pt x="147" y="124"/>
                  </a:lnTo>
                  <a:lnTo>
                    <a:pt x="147" y="125"/>
                  </a:lnTo>
                  <a:lnTo>
                    <a:pt x="148" y="126"/>
                  </a:lnTo>
                  <a:lnTo>
                    <a:pt x="149" y="126"/>
                  </a:lnTo>
                  <a:lnTo>
                    <a:pt x="149" y="127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1" y="128"/>
                  </a:lnTo>
                  <a:lnTo>
                    <a:pt x="152" y="128"/>
                  </a:lnTo>
                  <a:lnTo>
                    <a:pt x="152" y="129"/>
                  </a:lnTo>
                  <a:lnTo>
                    <a:pt x="152" y="130"/>
                  </a:lnTo>
                  <a:lnTo>
                    <a:pt x="153" y="130"/>
                  </a:lnTo>
                  <a:lnTo>
                    <a:pt x="153" y="131"/>
                  </a:lnTo>
                  <a:lnTo>
                    <a:pt x="154" y="132"/>
                  </a:lnTo>
                  <a:lnTo>
                    <a:pt x="154" y="133"/>
                  </a:lnTo>
                  <a:lnTo>
                    <a:pt x="155" y="134"/>
                  </a:lnTo>
                  <a:lnTo>
                    <a:pt x="155" y="135"/>
                  </a:lnTo>
                  <a:lnTo>
                    <a:pt x="155" y="136"/>
                  </a:lnTo>
                  <a:lnTo>
                    <a:pt x="156" y="136"/>
                  </a:lnTo>
                  <a:lnTo>
                    <a:pt x="156" y="137"/>
                  </a:lnTo>
                  <a:lnTo>
                    <a:pt x="156" y="138"/>
                  </a:lnTo>
                  <a:lnTo>
                    <a:pt x="157" y="138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6" y="142"/>
                  </a:lnTo>
                  <a:lnTo>
                    <a:pt x="156" y="143"/>
                  </a:lnTo>
                  <a:lnTo>
                    <a:pt x="155" y="144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3" y="145"/>
                  </a:lnTo>
                  <a:lnTo>
                    <a:pt x="153" y="146"/>
                  </a:lnTo>
                  <a:lnTo>
                    <a:pt x="153" y="147"/>
                  </a:lnTo>
                  <a:lnTo>
                    <a:pt x="153" y="148"/>
                  </a:lnTo>
                  <a:lnTo>
                    <a:pt x="152" y="148"/>
                  </a:lnTo>
                  <a:lnTo>
                    <a:pt x="153" y="148"/>
                  </a:lnTo>
                  <a:lnTo>
                    <a:pt x="152" y="149"/>
                  </a:lnTo>
                  <a:lnTo>
                    <a:pt x="153" y="149"/>
                  </a:lnTo>
                  <a:lnTo>
                    <a:pt x="153" y="150"/>
                  </a:lnTo>
                  <a:lnTo>
                    <a:pt x="153" y="151"/>
                  </a:lnTo>
                  <a:lnTo>
                    <a:pt x="153" y="152"/>
                  </a:lnTo>
                  <a:lnTo>
                    <a:pt x="152" y="152"/>
                  </a:lnTo>
                  <a:lnTo>
                    <a:pt x="152" y="153"/>
                  </a:lnTo>
                  <a:lnTo>
                    <a:pt x="152" y="154"/>
                  </a:lnTo>
                  <a:lnTo>
                    <a:pt x="151" y="154"/>
                  </a:lnTo>
                  <a:lnTo>
                    <a:pt x="152" y="155"/>
                  </a:lnTo>
                  <a:lnTo>
                    <a:pt x="152" y="157"/>
                  </a:lnTo>
                  <a:lnTo>
                    <a:pt x="152" y="158"/>
                  </a:lnTo>
                  <a:lnTo>
                    <a:pt x="152" y="159"/>
                  </a:lnTo>
                  <a:lnTo>
                    <a:pt x="152" y="159"/>
                  </a:lnTo>
                  <a:lnTo>
                    <a:pt x="153" y="159"/>
                  </a:lnTo>
                  <a:lnTo>
                    <a:pt x="152" y="159"/>
                  </a:lnTo>
                  <a:lnTo>
                    <a:pt x="152" y="161"/>
                  </a:lnTo>
                  <a:lnTo>
                    <a:pt x="152" y="162"/>
                  </a:lnTo>
                  <a:lnTo>
                    <a:pt x="152" y="163"/>
                  </a:lnTo>
                  <a:lnTo>
                    <a:pt x="152" y="164"/>
                  </a:lnTo>
                  <a:lnTo>
                    <a:pt x="151" y="164"/>
                  </a:lnTo>
                  <a:lnTo>
                    <a:pt x="150" y="164"/>
                  </a:lnTo>
                  <a:lnTo>
                    <a:pt x="150" y="165"/>
                  </a:lnTo>
                  <a:lnTo>
                    <a:pt x="150" y="166"/>
                  </a:lnTo>
                  <a:lnTo>
                    <a:pt x="149" y="167"/>
                  </a:lnTo>
                  <a:lnTo>
                    <a:pt x="149" y="168"/>
                  </a:lnTo>
                  <a:lnTo>
                    <a:pt x="149" y="169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8" y="172"/>
                  </a:lnTo>
                  <a:lnTo>
                    <a:pt x="147" y="172"/>
                  </a:lnTo>
                  <a:lnTo>
                    <a:pt x="147" y="173"/>
                  </a:lnTo>
                  <a:lnTo>
                    <a:pt x="146" y="173"/>
                  </a:lnTo>
                  <a:lnTo>
                    <a:pt x="145" y="174"/>
                  </a:lnTo>
                  <a:lnTo>
                    <a:pt x="145" y="174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3" y="174"/>
                  </a:lnTo>
                  <a:lnTo>
                    <a:pt x="142" y="174"/>
                  </a:lnTo>
                  <a:lnTo>
                    <a:pt x="140" y="173"/>
                  </a:lnTo>
                  <a:lnTo>
                    <a:pt x="139" y="173"/>
                  </a:lnTo>
                  <a:lnTo>
                    <a:pt x="139" y="172"/>
                  </a:lnTo>
                  <a:lnTo>
                    <a:pt x="138" y="172"/>
                  </a:lnTo>
                  <a:lnTo>
                    <a:pt x="137" y="172"/>
                  </a:lnTo>
                  <a:lnTo>
                    <a:pt x="136" y="171"/>
                  </a:lnTo>
                  <a:lnTo>
                    <a:pt x="134" y="169"/>
                  </a:lnTo>
                  <a:lnTo>
                    <a:pt x="133" y="168"/>
                  </a:lnTo>
                  <a:lnTo>
                    <a:pt x="134" y="167"/>
                  </a:lnTo>
                  <a:lnTo>
                    <a:pt x="133" y="168"/>
                  </a:lnTo>
                  <a:lnTo>
                    <a:pt x="132" y="168"/>
                  </a:lnTo>
                  <a:lnTo>
                    <a:pt x="131" y="167"/>
                  </a:lnTo>
                  <a:lnTo>
                    <a:pt x="130" y="167"/>
                  </a:lnTo>
                  <a:lnTo>
                    <a:pt x="131" y="165"/>
                  </a:lnTo>
                  <a:lnTo>
                    <a:pt x="131" y="164"/>
                  </a:lnTo>
                  <a:lnTo>
                    <a:pt x="131" y="165"/>
                  </a:lnTo>
                  <a:lnTo>
                    <a:pt x="130" y="166"/>
                  </a:lnTo>
                  <a:lnTo>
                    <a:pt x="130" y="167"/>
                  </a:lnTo>
                  <a:lnTo>
                    <a:pt x="129" y="167"/>
                  </a:lnTo>
                  <a:lnTo>
                    <a:pt x="129" y="166"/>
                  </a:lnTo>
                  <a:lnTo>
                    <a:pt x="128" y="166"/>
                  </a:lnTo>
                  <a:lnTo>
                    <a:pt x="127" y="166"/>
                  </a:lnTo>
                  <a:lnTo>
                    <a:pt x="126" y="166"/>
                  </a:lnTo>
                  <a:lnTo>
                    <a:pt x="126" y="165"/>
                  </a:lnTo>
                  <a:lnTo>
                    <a:pt x="125" y="165"/>
                  </a:lnTo>
                  <a:lnTo>
                    <a:pt x="125" y="169"/>
                  </a:lnTo>
                  <a:lnTo>
                    <a:pt x="125" y="171"/>
                  </a:lnTo>
                  <a:lnTo>
                    <a:pt x="125" y="172"/>
                  </a:lnTo>
                  <a:lnTo>
                    <a:pt x="126" y="172"/>
                  </a:lnTo>
                  <a:lnTo>
                    <a:pt x="126" y="173"/>
                  </a:lnTo>
                  <a:lnTo>
                    <a:pt x="125" y="173"/>
                  </a:lnTo>
                  <a:lnTo>
                    <a:pt x="126" y="173"/>
                  </a:lnTo>
                  <a:lnTo>
                    <a:pt x="127" y="173"/>
                  </a:lnTo>
                  <a:lnTo>
                    <a:pt x="128" y="173"/>
                  </a:lnTo>
                  <a:lnTo>
                    <a:pt x="128" y="174"/>
                  </a:lnTo>
                  <a:lnTo>
                    <a:pt x="127" y="174"/>
                  </a:lnTo>
                  <a:lnTo>
                    <a:pt x="128" y="174"/>
                  </a:lnTo>
                  <a:lnTo>
                    <a:pt x="128" y="175"/>
                  </a:lnTo>
                  <a:lnTo>
                    <a:pt x="128" y="174"/>
                  </a:lnTo>
                  <a:lnTo>
                    <a:pt x="129" y="174"/>
                  </a:lnTo>
                  <a:lnTo>
                    <a:pt x="129" y="173"/>
                  </a:lnTo>
                  <a:lnTo>
                    <a:pt x="130" y="173"/>
                  </a:lnTo>
                  <a:lnTo>
                    <a:pt x="131" y="173"/>
                  </a:lnTo>
                  <a:lnTo>
                    <a:pt x="131" y="174"/>
                  </a:lnTo>
                  <a:lnTo>
                    <a:pt x="132" y="175"/>
                  </a:lnTo>
                  <a:lnTo>
                    <a:pt x="133" y="176"/>
                  </a:lnTo>
                  <a:lnTo>
                    <a:pt x="133" y="177"/>
                  </a:lnTo>
                  <a:lnTo>
                    <a:pt x="134" y="177"/>
                  </a:lnTo>
                  <a:lnTo>
                    <a:pt x="134" y="178"/>
                  </a:lnTo>
                  <a:lnTo>
                    <a:pt x="135" y="178"/>
                  </a:lnTo>
                  <a:lnTo>
                    <a:pt x="136" y="180"/>
                  </a:lnTo>
                  <a:lnTo>
                    <a:pt x="137" y="180"/>
                  </a:lnTo>
                  <a:lnTo>
                    <a:pt x="138" y="181"/>
                  </a:lnTo>
                  <a:lnTo>
                    <a:pt x="139" y="183"/>
                  </a:lnTo>
                  <a:lnTo>
                    <a:pt x="139" y="184"/>
                  </a:lnTo>
                  <a:lnTo>
                    <a:pt x="140" y="184"/>
                  </a:lnTo>
                  <a:lnTo>
                    <a:pt x="140" y="185"/>
                  </a:lnTo>
                  <a:lnTo>
                    <a:pt x="140" y="186"/>
                  </a:lnTo>
                  <a:lnTo>
                    <a:pt x="141" y="186"/>
                  </a:lnTo>
                  <a:lnTo>
                    <a:pt x="142" y="186"/>
                  </a:lnTo>
                  <a:lnTo>
                    <a:pt x="142" y="187"/>
                  </a:lnTo>
                  <a:lnTo>
                    <a:pt x="143" y="187"/>
                  </a:lnTo>
                  <a:lnTo>
                    <a:pt x="144" y="187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6" y="188"/>
                  </a:lnTo>
                  <a:lnTo>
                    <a:pt x="147" y="188"/>
                  </a:lnTo>
                  <a:lnTo>
                    <a:pt x="148" y="188"/>
                  </a:lnTo>
                  <a:lnTo>
                    <a:pt x="148" y="189"/>
                  </a:lnTo>
                  <a:lnTo>
                    <a:pt x="148" y="190"/>
                  </a:lnTo>
                  <a:lnTo>
                    <a:pt x="147" y="190"/>
                  </a:lnTo>
                  <a:lnTo>
                    <a:pt x="147" y="191"/>
                  </a:lnTo>
                  <a:lnTo>
                    <a:pt x="146" y="191"/>
                  </a:lnTo>
                  <a:lnTo>
                    <a:pt x="145" y="191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3"/>
                  </a:lnTo>
                  <a:lnTo>
                    <a:pt x="145" y="194"/>
                  </a:lnTo>
                  <a:lnTo>
                    <a:pt x="144" y="193"/>
                  </a:lnTo>
                  <a:lnTo>
                    <a:pt x="143" y="193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1" y="194"/>
                  </a:lnTo>
                  <a:lnTo>
                    <a:pt x="142" y="194"/>
                  </a:lnTo>
                  <a:lnTo>
                    <a:pt x="142" y="193"/>
                  </a:lnTo>
                  <a:lnTo>
                    <a:pt x="143" y="193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5" y="194"/>
                  </a:lnTo>
                  <a:lnTo>
                    <a:pt x="145" y="193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6" y="191"/>
                  </a:lnTo>
                  <a:lnTo>
                    <a:pt x="147" y="191"/>
                  </a:lnTo>
                  <a:lnTo>
                    <a:pt x="148" y="191"/>
                  </a:lnTo>
                  <a:lnTo>
                    <a:pt x="148" y="190"/>
                  </a:lnTo>
                  <a:lnTo>
                    <a:pt x="148" y="189"/>
                  </a:lnTo>
                  <a:lnTo>
                    <a:pt x="149" y="189"/>
                  </a:lnTo>
                  <a:lnTo>
                    <a:pt x="149" y="190"/>
                  </a:lnTo>
                  <a:lnTo>
                    <a:pt x="149" y="191"/>
                  </a:lnTo>
                  <a:lnTo>
                    <a:pt x="148" y="192"/>
                  </a:lnTo>
                  <a:lnTo>
                    <a:pt x="148" y="193"/>
                  </a:lnTo>
                  <a:lnTo>
                    <a:pt x="148" y="194"/>
                  </a:lnTo>
                  <a:lnTo>
                    <a:pt x="148" y="193"/>
                  </a:lnTo>
                  <a:lnTo>
                    <a:pt x="148" y="192"/>
                  </a:lnTo>
                  <a:lnTo>
                    <a:pt x="149" y="192"/>
                  </a:lnTo>
                  <a:lnTo>
                    <a:pt x="149" y="191"/>
                  </a:lnTo>
                  <a:lnTo>
                    <a:pt x="150" y="191"/>
                  </a:lnTo>
                  <a:lnTo>
                    <a:pt x="151" y="190"/>
                  </a:lnTo>
                  <a:lnTo>
                    <a:pt x="152" y="190"/>
                  </a:lnTo>
                  <a:lnTo>
                    <a:pt x="151" y="190"/>
                  </a:lnTo>
                  <a:lnTo>
                    <a:pt x="150" y="191"/>
                  </a:lnTo>
                  <a:lnTo>
                    <a:pt x="149" y="191"/>
                  </a:lnTo>
                  <a:lnTo>
                    <a:pt x="149" y="190"/>
                  </a:lnTo>
                  <a:lnTo>
                    <a:pt x="149" y="189"/>
                  </a:lnTo>
                  <a:lnTo>
                    <a:pt x="149" y="188"/>
                  </a:lnTo>
                  <a:lnTo>
                    <a:pt x="148" y="188"/>
                  </a:lnTo>
                  <a:lnTo>
                    <a:pt x="149" y="188"/>
                  </a:lnTo>
                  <a:lnTo>
                    <a:pt x="149" y="187"/>
                  </a:lnTo>
                  <a:lnTo>
                    <a:pt x="150" y="187"/>
                  </a:lnTo>
                  <a:lnTo>
                    <a:pt x="150" y="186"/>
                  </a:lnTo>
                  <a:lnTo>
                    <a:pt x="150" y="185"/>
                  </a:lnTo>
                  <a:lnTo>
                    <a:pt x="151" y="186"/>
                  </a:lnTo>
                  <a:lnTo>
                    <a:pt x="152" y="186"/>
                  </a:lnTo>
                  <a:lnTo>
                    <a:pt x="153" y="187"/>
                  </a:lnTo>
                  <a:lnTo>
                    <a:pt x="153" y="188"/>
                  </a:lnTo>
                  <a:lnTo>
                    <a:pt x="154" y="189"/>
                  </a:lnTo>
                  <a:lnTo>
                    <a:pt x="154" y="190"/>
                  </a:lnTo>
                  <a:lnTo>
                    <a:pt x="155" y="192"/>
                  </a:lnTo>
                  <a:lnTo>
                    <a:pt x="154" y="192"/>
                  </a:lnTo>
                  <a:lnTo>
                    <a:pt x="154" y="193"/>
                  </a:lnTo>
                  <a:lnTo>
                    <a:pt x="154" y="194"/>
                  </a:lnTo>
                  <a:lnTo>
                    <a:pt x="154" y="195"/>
                  </a:lnTo>
                  <a:lnTo>
                    <a:pt x="154" y="196"/>
                  </a:lnTo>
                  <a:lnTo>
                    <a:pt x="153" y="196"/>
                  </a:lnTo>
                  <a:lnTo>
                    <a:pt x="154" y="197"/>
                  </a:lnTo>
                  <a:lnTo>
                    <a:pt x="155" y="198"/>
                  </a:lnTo>
                  <a:lnTo>
                    <a:pt x="156" y="199"/>
                  </a:lnTo>
                  <a:lnTo>
                    <a:pt x="156" y="200"/>
                  </a:lnTo>
                  <a:lnTo>
                    <a:pt x="156" y="200"/>
                  </a:lnTo>
                  <a:lnTo>
                    <a:pt x="157" y="200"/>
                  </a:lnTo>
                  <a:lnTo>
                    <a:pt x="156" y="200"/>
                  </a:lnTo>
                  <a:lnTo>
                    <a:pt x="156" y="201"/>
                  </a:lnTo>
                  <a:lnTo>
                    <a:pt x="157" y="201"/>
                  </a:lnTo>
                  <a:lnTo>
                    <a:pt x="157" y="202"/>
                  </a:lnTo>
                  <a:lnTo>
                    <a:pt x="157" y="203"/>
                  </a:lnTo>
                  <a:lnTo>
                    <a:pt x="157" y="204"/>
                  </a:lnTo>
                  <a:lnTo>
                    <a:pt x="157" y="205"/>
                  </a:lnTo>
                  <a:lnTo>
                    <a:pt x="157" y="206"/>
                  </a:lnTo>
                  <a:lnTo>
                    <a:pt x="158" y="206"/>
                  </a:lnTo>
                  <a:lnTo>
                    <a:pt x="157" y="206"/>
                  </a:lnTo>
                  <a:lnTo>
                    <a:pt x="157" y="207"/>
                  </a:lnTo>
                  <a:lnTo>
                    <a:pt x="154" y="207"/>
                  </a:lnTo>
                  <a:lnTo>
                    <a:pt x="154" y="206"/>
                  </a:lnTo>
                  <a:lnTo>
                    <a:pt x="153" y="206"/>
                  </a:lnTo>
                  <a:lnTo>
                    <a:pt x="152" y="205"/>
                  </a:lnTo>
                  <a:lnTo>
                    <a:pt x="152" y="204"/>
                  </a:lnTo>
                  <a:lnTo>
                    <a:pt x="151" y="204"/>
                  </a:lnTo>
                  <a:lnTo>
                    <a:pt x="151" y="205"/>
                  </a:lnTo>
                  <a:lnTo>
                    <a:pt x="150" y="205"/>
                  </a:lnTo>
                  <a:lnTo>
                    <a:pt x="150" y="206"/>
                  </a:lnTo>
                  <a:lnTo>
                    <a:pt x="149" y="206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7" y="205"/>
                  </a:lnTo>
                  <a:lnTo>
                    <a:pt x="147" y="204"/>
                  </a:lnTo>
                  <a:lnTo>
                    <a:pt x="146" y="204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6" y="202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5" y="204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45" y="202"/>
                  </a:lnTo>
                  <a:lnTo>
                    <a:pt x="144" y="202"/>
                  </a:lnTo>
                  <a:lnTo>
                    <a:pt x="143" y="202"/>
                  </a:lnTo>
                  <a:lnTo>
                    <a:pt x="143" y="201"/>
                  </a:lnTo>
                  <a:lnTo>
                    <a:pt x="144" y="202"/>
                  </a:lnTo>
                  <a:lnTo>
                    <a:pt x="144" y="201"/>
                  </a:lnTo>
                  <a:lnTo>
                    <a:pt x="144" y="200"/>
                  </a:lnTo>
                  <a:lnTo>
                    <a:pt x="145" y="200"/>
                  </a:lnTo>
                  <a:lnTo>
                    <a:pt x="145" y="200"/>
                  </a:lnTo>
                  <a:lnTo>
                    <a:pt x="145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8"/>
                  </a:lnTo>
                  <a:lnTo>
                    <a:pt x="144" y="198"/>
                  </a:lnTo>
                  <a:lnTo>
                    <a:pt x="145" y="198"/>
                  </a:lnTo>
                  <a:lnTo>
                    <a:pt x="145" y="199"/>
                  </a:lnTo>
                  <a:lnTo>
                    <a:pt x="144" y="199"/>
                  </a:lnTo>
                  <a:lnTo>
                    <a:pt x="144" y="200"/>
                  </a:lnTo>
                  <a:lnTo>
                    <a:pt x="145" y="200"/>
                  </a:lnTo>
                  <a:lnTo>
                    <a:pt x="145" y="200"/>
                  </a:lnTo>
                  <a:lnTo>
                    <a:pt x="144" y="200"/>
                  </a:lnTo>
                  <a:lnTo>
                    <a:pt x="144" y="201"/>
                  </a:lnTo>
                  <a:lnTo>
                    <a:pt x="143" y="201"/>
                  </a:lnTo>
                  <a:lnTo>
                    <a:pt x="143" y="202"/>
                  </a:lnTo>
                  <a:lnTo>
                    <a:pt x="143" y="203"/>
                  </a:lnTo>
                  <a:lnTo>
                    <a:pt x="144" y="203"/>
                  </a:lnTo>
                  <a:lnTo>
                    <a:pt x="144" y="204"/>
                  </a:lnTo>
                  <a:lnTo>
                    <a:pt x="144" y="203"/>
                  </a:lnTo>
                  <a:lnTo>
                    <a:pt x="145" y="203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6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5"/>
                  </a:lnTo>
                  <a:lnTo>
                    <a:pt x="148" y="206"/>
                  </a:lnTo>
                  <a:lnTo>
                    <a:pt x="149" y="206"/>
                  </a:lnTo>
                  <a:lnTo>
                    <a:pt x="150" y="206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2" y="205"/>
                  </a:lnTo>
                  <a:lnTo>
                    <a:pt x="153" y="206"/>
                  </a:lnTo>
                  <a:lnTo>
                    <a:pt x="152" y="207"/>
                  </a:lnTo>
                  <a:lnTo>
                    <a:pt x="153" y="207"/>
                  </a:lnTo>
                  <a:lnTo>
                    <a:pt x="154" y="207"/>
                  </a:lnTo>
                  <a:lnTo>
                    <a:pt x="155" y="207"/>
                  </a:lnTo>
                  <a:lnTo>
                    <a:pt x="156" y="207"/>
                  </a:lnTo>
                  <a:lnTo>
                    <a:pt x="157" y="207"/>
                  </a:lnTo>
                  <a:lnTo>
                    <a:pt x="157" y="208"/>
                  </a:lnTo>
                  <a:lnTo>
                    <a:pt x="157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5" y="211"/>
                  </a:lnTo>
                  <a:lnTo>
                    <a:pt x="154" y="211"/>
                  </a:lnTo>
                  <a:lnTo>
                    <a:pt x="153" y="212"/>
                  </a:lnTo>
                  <a:lnTo>
                    <a:pt x="153" y="211"/>
                  </a:lnTo>
                  <a:lnTo>
                    <a:pt x="152" y="211"/>
                  </a:lnTo>
                  <a:lnTo>
                    <a:pt x="151" y="211"/>
                  </a:lnTo>
                  <a:lnTo>
                    <a:pt x="151" y="210"/>
                  </a:lnTo>
                  <a:lnTo>
                    <a:pt x="150" y="210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8"/>
                  </a:lnTo>
                  <a:lnTo>
                    <a:pt x="148" y="208"/>
                  </a:lnTo>
                  <a:lnTo>
                    <a:pt x="147" y="208"/>
                  </a:lnTo>
                  <a:lnTo>
                    <a:pt x="147" y="207"/>
                  </a:lnTo>
                  <a:lnTo>
                    <a:pt x="146" y="207"/>
                  </a:lnTo>
                  <a:lnTo>
                    <a:pt x="145" y="207"/>
                  </a:lnTo>
                  <a:lnTo>
                    <a:pt x="145" y="206"/>
                  </a:lnTo>
                  <a:lnTo>
                    <a:pt x="145" y="206"/>
                  </a:lnTo>
                  <a:lnTo>
                    <a:pt x="144" y="206"/>
                  </a:lnTo>
                  <a:lnTo>
                    <a:pt x="141" y="208"/>
                  </a:lnTo>
                  <a:lnTo>
                    <a:pt x="141" y="209"/>
                  </a:lnTo>
                  <a:lnTo>
                    <a:pt x="142" y="209"/>
                  </a:lnTo>
                  <a:lnTo>
                    <a:pt x="141" y="209"/>
                  </a:lnTo>
                  <a:lnTo>
                    <a:pt x="140" y="210"/>
                  </a:lnTo>
                  <a:lnTo>
                    <a:pt x="139" y="210"/>
                  </a:lnTo>
                  <a:lnTo>
                    <a:pt x="139" y="211"/>
                  </a:lnTo>
                  <a:lnTo>
                    <a:pt x="138" y="211"/>
                  </a:lnTo>
                  <a:lnTo>
                    <a:pt x="137" y="211"/>
                  </a:lnTo>
                  <a:lnTo>
                    <a:pt x="136" y="211"/>
                  </a:lnTo>
                  <a:lnTo>
                    <a:pt x="135" y="211"/>
                  </a:lnTo>
                  <a:lnTo>
                    <a:pt x="134" y="211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close/>
                  <a:moveTo>
                    <a:pt x="155" y="224"/>
                  </a:moveTo>
                  <a:lnTo>
                    <a:pt x="155" y="223"/>
                  </a:lnTo>
                  <a:lnTo>
                    <a:pt x="155" y="222"/>
                  </a:lnTo>
                  <a:lnTo>
                    <a:pt x="154" y="222"/>
                  </a:lnTo>
                  <a:lnTo>
                    <a:pt x="154" y="221"/>
                  </a:lnTo>
                  <a:lnTo>
                    <a:pt x="154" y="219"/>
                  </a:lnTo>
                  <a:lnTo>
                    <a:pt x="154" y="218"/>
                  </a:lnTo>
                  <a:lnTo>
                    <a:pt x="154" y="217"/>
                  </a:lnTo>
                  <a:lnTo>
                    <a:pt x="154" y="216"/>
                  </a:lnTo>
                  <a:lnTo>
                    <a:pt x="154" y="215"/>
                  </a:lnTo>
                  <a:lnTo>
                    <a:pt x="155" y="214"/>
                  </a:lnTo>
                  <a:lnTo>
                    <a:pt x="156" y="213"/>
                  </a:lnTo>
                  <a:lnTo>
                    <a:pt x="157" y="213"/>
                  </a:lnTo>
                  <a:lnTo>
                    <a:pt x="157" y="212"/>
                  </a:lnTo>
                  <a:lnTo>
                    <a:pt x="158" y="212"/>
                  </a:lnTo>
                  <a:lnTo>
                    <a:pt x="158" y="211"/>
                  </a:lnTo>
                  <a:lnTo>
                    <a:pt x="159" y="211"/>
                  </a:lnTo>
                  <a:lnTo>
                    <a:pt x="158" y="212"/>
                  </a:lnTo>
                  <a:lnTo>
                    <a:pt x="158" y="213"/>
                  </a:lnTo>
                  <a:lnTo>
                    <a:pt x="159" y="213"/>
                  </a:lnTo>
                  <a:lnTo>
                    <a:pt x="160" y="213"/>
                  </a:lnTo>
                  <a:lnTo>
                    <a:pt x="160" y="212"/>
                  </a:lnTo>
                  <a:lnTo>
                    <a:pt x="161" y="212"/>
                  </a:lnTo>
                  <a:lnTo>
                    <a:pt x="160" y="212"/>
                  </a:lnTo>
                  <a:lnTo>
                    <a:pt x="160" y="211"/>
                  </a:lnTo>
                  <a:lnTo>
                    <a:pt x="159" y="211"/>
                  </a:lnTo>
                  <a:lnTo>
                    <a:pt x="160" y="210"/>
                  </a:lnTo>
                  <a:lnTo>
                    <a:pt x="160" y="209"/>
                  </a:lnTo>
                  <a:lnTo>
                    <a:pt x="159" y="209"/>
                  </a:lnTo>
                  <a:lnTo>
                    <a:pt x="159" y="208"/>
                  </a:lnTo>
                  <a:lnTo>
                    <a:pt x="160" y="207"/>
                  </a:lnTo>
                  <a:lnTo>
                    <a:pt x="160" y="206"/>
                  </a:lnTo>
                  <a:lnTo>
                    <a:pt x="160" y="205"/>
                  </a:lnTo>
                  <a:lnTo>
                    <a:pt x="160" y="204"/>
                  </a:lnTo>
                  <a:lnTo>
                    <a:pt x="159" y="203"/>
                  </a:lnTo>
                  <a:lnTo>
                    <a:pt x="159" y="202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9" y="199"/>
                  </a:lnTo>
                  <a:lnTo>
                    <a:pt x="158" y="198"/>
                  </a:lnTo>
                  <a:lnTo>
                    <a:pt x="158" y="197"/>
                  </a:lnTo>
                  <a:lnTo>
                    <a:pt x="157" y="197"/>
                  </a:lnTo>
                  <a:lnTo>
                    <a:pt x="158" y="196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6" y="193"/>
                  </a:lnTo>
                  <a:lnTo>
                    <a:pt x="156" y="192"/>
                  </a:lnTo>
                  <a:lnTo>
                    <a:pt x="156" y="191"/>
                  </a:lnTo>
                  <a:lnTo>
                    <a:pt x="156" y="190"/>
                  </a:lnTo>
                  <a:lnTo>
                    <a:pt x="155" y="191"/>
                  </a:lnTo>
                  <a:lnTo>
                    <a:pt x="156" y="192"/>
                  </a:lnTo>
                  <a:lnTo>
                    <a:pt x="156" y="193"/>
                  </a:lnTo>
                  <a:lnTo>
                    <a:pt x="156" y="192"/>
                  </a:lnTo>
                  <a:lnTo>
                    <a:pt x="155" y="192"/>
                  </a:lnTo>
                  <a:lnTo>
                    <a:pt x="155" y="191"/>
                  </a:lnTo>
                  <a:lnTo>
                    <a:pt x="155" y="190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5" y="189"/>
                  </a:lnTo>
                  <a:lnTo>
                    <a:pt x="155" y="188"/>
                  </a:lnTo>
                  <a:lnTo>
                    <a:pt x="155" y="189"/>
                  </a:lnTo>
                  <a:lnTo>
                    <a:pt x="155" y="188"/>
                  </a:lnTo>
                  <a:lnTo>
                    <a:pt x="154" y="188"/>
                  </a:lnTo>
                  <a:lnTo>
                    <a:pt x="154" y="187"/>
                  </a:lnTo>
                  <a:lnTo>
                    <a:pt x="155" y="187"/>
                  </a:lnTo>
                  <a:lnTo>
                    <a:pt x="155" y="186"/>
                  </a:lnTo>
                  <a:lnTo>
                    <a:pt x="156" y="186"/>
                  </a:lnTo>
                  <a:lnTo>
                    <a:pt x="155" y="186"/>
                  </a:lnTo>
                  <a:lnTo>
                    <a:pt x="155" y="187"/>
                  </a:lnTo>
                  <a:lnTo>
                    <a:pt x="154" y="187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2" y="185"/>
                  </a:lnTo>
                  <a:lnTo>
                    <a:pt x="151" y="185"/>
                  </a:lnTo>
                  <a:lnTo>
                    <a:pt x="151" y="184"/>
                  </a:lnTo>
                  <a:lnTo>
                    <a:pt x="152" y="183"/>
                  </a:lnTo>
                  <a:lnTo>
                    <a:pt x="153" y="183"/>
                  </a:lnTo>
                  <a:lnTo>
                    <a:pt x="153" y="182"/>
                  </a:lnTo>
                  <a:lnTo>
                    <a:pt x="154" y="182"/>
                  </a:lnTo>
                  <a:lnTo>
                    <a:pt x="154" y="181"/>
                  </a:lnTo>
                  <a:lnTo>
                    <a:pt x="155" y="181"/>
                  </a:lnTo>
                  <a:lnTo>
                    <a:pt x="155" y="180"/>
                  </a:lnTo>
                  <a:lnTo>
                    <a:pt x="156" y="180"/>
                  </a:lnTo>
                  <a:lnTo>
                    <a:pt x="156" y="179"/>
                  </a:lnTo>
                  <a:lnTo>
                    <a:pt x="157" y="179"/>
                  </a:lnTo>
                  <a:lnTo>
                    <a:pt x="157" y="178"/>
                  </a:lnTo>
                  <a:lnTo>
                    <a:pt x="158" y="178"/>
                  </a:lnTo>
                  <a:lnTo>
                    <a:pt x="158" y="177"/>
                  </a:lnTo>
                  <a:lnTo>
                    <a:pt x="158" y="178"/>
                  </a:lnTo>
                  <a:lnTo>
                    <a:pt x="159" y="178"/>
                  </a:lnTo>
                  <a:lnTo>
                    <a:pt x="159" y="179"/>
                  </a:lnTo>
                  <a:lnTo>
                    <a:pt x="160" y="179"/>
                  </a:lnTo>
                  <a:lnTo>
                    <a:pt x="160" y="178"/>
                  </a:lnTo>
                  <a:lnTo>
                    <a:pt x="159" y="178"/>
                  </a:lnTo>
                  <a:lnTo>
                    <a:pt x="159" y="177"/>
                  </a:lnTo>
                  <a:lnTo>
                    <a:pt x="158" y="177"/>
                  </a:lnTo>
                  <a:lnTo>
                    <a:pt x="159" y="177"/>
                  </a:lnTo>
                  <a:lnTo>
                    <a:pt x="159" y="176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59" y="174"/>
                  </a:lnTo>
                  <a:lnTo>
                    <a:pt x="160" y="174"/>
                  </a:lnTo>
                  <a:lnTo>
                    <a:pt x="160" y="173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1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1" y="170"/>
                  </a:lnTo>
                  <a:lnTo>
                    <a:pt x="162" y="169"/>
                  </a:lnTo>
                  <a:lnTo>
                    <a:pt x="163" y="169"/>
                  </a:lnTo>
                  <a:lnTo>
                    <a:pt x="164" y="168"/>
                  </a:lnTo>
                  <a:lnTo>
                    <a:pt x="165" y="169"/>
                  </a:lnTo>
                  <a:lnTo>
                    <a:pt x="165" y="170"/>
                  </a:lnTo>
                  <a:lnTo>
                    <a:pt x="165" y="171"/>
                  </a:lnTo>
                  <a:lnTo>
                    <a:pt x="166" y="172"/>
                  </a:lnTo>
                  <a:lnTo>
                    <a:pt x="166" y="173"/>
                  </a:lnTo>
                  <a:lnTo>
                    <a:pt x="166" y="174"/>
                  </a:lnTo>
                  <a:lnTo>
                    <a:pt x="166" y="175"/>
                  </a:lnTo>
                  <a:lnTo>
                    <a:pt x="167" y="175"/>
                  </a:lnTo>
                  <a:lnTo>
                    <a:pt x="167" y="176"/>
                  </a:lnTo>
                  <a:lnTo>
                    <a:pt x="167" y="177"/>
                  </a:lnTo>
                  <a:lnTo>
                    <a:pt x="167" y="178"/>
                  </a:lnTo>
                  <a:lnTo>
                    <a:pt x="167" y="179"/>
                  </a:lnTo>
                  <a:lnTo>
                    <a:pt x="167" y="180"/>
                  </a:lnTo>
                  <a:lnTo>
                    <a:pt x="168" y="181"/>
                  </a:lnTo>
                  <a:lnTo>
                    <a:pt x="168" y="184"/>
                  </a:lnTo>
                  <a:lnTo>
                    <a:pt x="168" y="185"/>
                  </a:lnTo>
                  <a:lnTo>
                    <a:pt x="168" y="186"/>
                  </a:lnTo>
                  <a:lnTo>
                    <a:pt x="168" y="187"/>
                  </a:lnTo>
                  <a:lnTo>
                    <a:pt x="168" y="188"/>
                  </a:lnTo>
                  <a:lnTo>
                    <a:pt x="168" y="189"/>
                  </a:lnTo>
                  <a:lnTo>
                    <a:pt x="168" y="190"/>
                  </a:lnTo>
                  <a:lnTo>
                    <a:pt x="168" y="191"/>
                  </a:lnTo>
                  <a:lnTo>
                    <a:pt x="168" y="192"/>
                  </a:lnTo>
                  <a:lnTo>
                    <a:pt x="168" y="193"/>
                  </a:lnTo>
                  <a:lnTo>
                    <a:pt x="168" y="194"/>
                  </a:lnTo>
                  <a:lnTo>
                    <a:pt x="168" y="195"/>
                  </a:lnTo>
                  <a:lnTo>
                    <a:pt x="167" y="197"/>
                  </a:lnTo>
                  <a:lnTo>
                    <a:pt x="167" y="198"/>
                  </a:lnTo>
                  <a:lnTo>
                    <a:pt x="167" y="199"/>
                  </a:lnTo>
                  <a:lnTo>
                    <a:pt x="167" y="200"/>
                  </a:lnTo>
                  <a:lnTo>
                    <a:pt x="166" y="200"/>
                  </a:lnTo>
                  <a:lnTo>
                    <a:pt x="166" y="201"/>
                  </a:lnTo>
                  <a:lnTo>
                    <a:pt x="166" y="202"/>
                  </a:lnTo>
                  <a:lnTo>
                    <a:pt x="165" y="203"/>
                  </a:lnTo>
                  <a:lnTo>
                    <a:pt x="165" y="204"/>
                  </a:lnTo>
                  <a:lnTo>
                    <a:pt x="165" y="205"/>
                  </a:lnTo>
                  <a:lnTo>
                    <a:pt x="164" y="207"/>
                  </a:lnTo>
                  <a:lnTo>
                    <a:pt x="163" y="213"/>
                  </a:lnTo>
                  <a:lnTo>
                    <a:pt x="162" y="215"/>
                  </a:lnTo>
                  <a:lnTo>
                    <a:pt x="162" y="217"/>
                  </a:lnTo>
                  <a:lnTo>
                    <a:pt x="162" y="218"/>
                  </a:lnTo>
                  <a:lnTo>
                    <a:pt x="161" y="219"/>
                  </a:lnTo>
                  <a:lnTo>
                    <a:pt x="161" y="220"/>
                  </a:lnTo>
                  <a:lnTo>
                    <a:pt x="160" y="221"/>
                  </a:lnTo>
                  <a:lnTo>
                    <a:pt x="160" y="222"/>
                  </a:lnTo>
                  <a:lnTo>
                    <a:pt x="160" y="223"/>
                  </a:lnTo>
                  <a:lnTo>
                    <a:pt x="159" y="223"/>
                  </a:lnTo>
                  <a:lnTo>
                    <a:pt x="158" y="223"/>
                  </a:lnTo>
                  <a:lnTo>
                    <a:pt x="158" y="224"/>
                  </a:lnTo>
                  <a:lnTo>
                    <a:pt x="156" y="224"/>
                  </a:lnTo>
                  <a:lnTo>
                    <a:pt x="155" y="224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0" name="Freeform 270">
              <a:extLst>
                <a:ext uri="{FF2B5EF4-FFF2-40B4-BE49-F238E27FC236}">
                  <a16:creationId xmlns:a16="http://schemas.microsoft.com/office/drawing/2014/main" id="{D03A3C9F-0ACF-5F2A-3B4A-60BB91681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9200" y="1968500"/>
              <a:ext cx="203200" cy="155575"/>
            </a:xfrm>
            <a:custGeom>
              <a:avLst/>
              <a:gdLst>
                <a:gd name="T0" fmla="*/ 15 w 128"/>
                <a:gd name="T1" fmla="*/ 21 h 98"/>
                <a:gd name="T2" fmla="*/ 110 w 128"/>
                <a:gd name="T3" fmla="*/ 18 h 98"/>
                <a:gd name="T4" fmla="*/ 113 w 128"/>
                <a:gd name="T5" fmla="*/ 18 h 98"/>
                <a:gd name="T6" fmla="*/ 117 w 128"/>
                <a:gd name="T7" fmla="*/ 17 h 98"/>
                <a:gd name="T8" fmla="*/ 118 w 128"/>
                <a:gd name="T9" fmla="*/ 21 h 98"/>
                <a:gd name="T10" fmla="*/ 113 w 128"/>
                <a:gd name="T11" fmla="*/ 32 h 98"/>
                <a:gd name="T12" fmla="*/ 115 w 128"/>
                <a:gd name="T13" fmla="*/ 35 h 98"/>
                <a:gd name="T14" fmla="*/ 116 w 128"/>
                <a:gd name="T15" fmla="*/ 37 h 98"/>
                <a:gd name="T16" fmla="*/ 115 w 128"/>
                <a:gd name="T17" fmla="*/ 41 h 98"/>
                <a:gd name="T18" fmla="*/ 111 w 128"/>
                <a:gd name="T19" fmla="*/ 43 h 98"/>
                <a:gd name="T20" fmla="*/ 113 w 128"/>
                <a:gd name="T21" fmla="*/ 51 h 98"/>
                <a:gd name="T22" fmla="*/ 124 w 128"/>
                <a:gd name="T23" fmla="*/ 75 h 98"/>
                <a:gd name="T24" fmla="*/ 121 w 128"/>
                <a:gd name="T25" fmla="*/ 81 h 98"/>
                <a:gd name="T26" fmla="*/ 117 w 128"/>
                <a:gd name="T27" fmla="*/ 89 h 98"/>
                <a:gd name="T28" fmla="*/ 111 w 128"/>
                <a:gd name="T29" fmla="*/ 98 h 98"/>
                <a:gd name="T30" fmla="*/ 107 w 128"/>
                <a:gd name="T31" fmla="*/ 96 h 98"/>
                <a:gd name="T32" fmla="*/ 102 w 128"/>
                <a:gd name="T33" fmla="*/ 97 h 98"/>
                <a:gd name="T34" fmla="*/ 98 w 128"/>
                <a:gd name="T35" fmla="*/ 94 h 98"/>
                <a:gd name="T36" fmla="*/ 92 w 128"/>
                <a:gd name="T37" fmla="*/ 95 h 98"/>
                <a:gd name="T38" fmla="*/ 91 w 128"/>
                <a:gd name="T39" fmla="*/ 93 h 98"/>
                <a:gd name="T40" fmla="*/ 92 w 128"/>
                <a:gd name="T41" fmla="*/ 90 h 98"/>
                <a:gd name="T42" fmla="*/ 90 w 128"/>
                <a:gd name="T43" fmla="*/ 87 h 98"/>
                <a:gd name="T44" fmla="*/ 86 w 128"/>
                <a:gd name="T45" fmla="*/ 85 h 98"/>
                <a:gd name="T46" fmla="*/ 83 w 128"/>
                <a:gd name="T47" fmla="*/ 82 h 98"/>
                <a:gd name="T48" fmla="*/ 79 w 128"/>
                <a:gd name="T49" fmla="*/ 84 h 98"/>
                <a:gd name="T50" fmla="*/ 76 w 128"/>
                <a:gd name="T51" fmla="*/ 82 h 98"/>
                <a:gd name="T52" fmla="*/ 74 w 128"/>
                <a:gd name="T53" fmla="*/ 79 h 98"/>
                <a:gd name="T54" fmla="*/ 71 w 128"/>
                <a:gd name="T55" fmla="*/ 78 h 98"/>
                <a:gd name="T56" fmla="*/ 69 w 128"/>
                <a:gd name="T57" fmla="*/ 77 h 98"/>
                <a:gd name="T58" fmla="*/ 65 w 128"/>
                <a:gd name="T59" fmla="*/ 74 h 98"/>
                <a:gd name="T60" fmla="*/ 64 w 128"/>
                <a:gd name="T61" fmla="*/ 72 h 98"/>
                <a:gd name="T62" fmla="*/ 63 w 128"/>
                <a:gd name="T63" fmla="*/ 70 h 98"/>
                <a:gd name="T64" fmla="*/ 61 w 128"/>
                <a:gd name="T65" fmla="*/ 67 h 98"/>
                <a:gd name="T66" fmla="*/ 57 w 128"/>
                <a:gd name="T67" fmla="*/ 65 h 98"/>
                <a:gd name="T68" fmla="*/ 55 w 128"/>
                <a:gd name="T69" fmla="*/ 62 h 98"/>
                <a:gd name="T70" fmla="*/ 51 w 128"/>
                <a:gd name="T71" fmla="*/ 61 h 98"/>
                <a:gd name="T72" fmla="*/ 49 w 128"/>
                <a:gd name="T73" fmla="*/ 58 h 98"/>
                <a:gd name="T74" fmla="*/ 46 w 128"/>
                <a:gd name="T75" fmla="*/ 58 h 98"/>
                <a:gd name="T76" fmla="*/ 45 w 128"/>
                <a:gd name="T77" fmla="*/ 60 h 98"/>
                <a:gd name="T78" fmla="*/ 40 w 128"/>
                <a:gd name="T79" fmla="*/ 60 h 98"/>
                <a:gd name="T80" fmla="*/ 36 w 128"/>
                <a:gd name="T81" fmla="*/ 59 h 98"/>
                <a:gd name="T82" fmla="*/ 32 w 128"/>
                <a:gd name="T83" fmla="*/ 59 h 98"/>
                <a:gd name="T84" fmla="*/ 30 w 128"/>
                <a:gd name="T85" fmla="*/ 56 h 98"/>
                <a:gd name="T86" fmla="*/ 24 w 128"/>
                <a:gd name="T87" fmla="*/ 57 h 98"/>
                <a:gd name="T88" fmla="*/ 20 w 128"/>
                <a:gd name="T89" fmla="*/ 56 h 98"/>
                <a:gd name="T90" fmla="*/ 15 w 128"/>
                <a:gd name="T91" fmla="*/ 56 h 98"/>
                <a:gd name="T92" fmla="*/ 7 w 128"/>
                <a:gd name="T93" fmla="*/ 48 h 98"/>
                <a:gd name="T94" fmla="*/ 2 w 128"/>
                <a:gd name="T95" fmla="*/ 41 h 98"/>
                <a:gd name="T96" fmla="*/ 18 w 128"/>
                <a:gd name="T97" fmla="*/ 28 h 98"/>
                <a:gd name="T98" fmla="*/ 16 w 128"/>
                <a:gd name="T99" fmla="*/ 25 h 98"/>
                <a:gd name="T100" fmla="*/ 18 w 128"/>
                <a:gd name="T101" fmla="*/ 22 h 98"/>
                <a:gd name="T102" fmla="*/ 23 w 128"/>
                <a:gd name="T103" fmla="*/ 25 h 98"/>
                <a:gd name="T104" fmla="*/ 46 w 128"/>
                <a:gd name="T105" fmla="*/ 14 h 98"/>
                <a:gd name="T106" fmla="*/ 65 w 128"/>
                <a:gd name="T107" fmla="*/ 5 h 98"/>
                <a:gd name="T108" fmla="*/ 66 w 128"/>
                <a:gd name="T109" fmla="*/ 1 h 98"/>
                <a:gd name="T110" fmla="*/ 68 w 128"/>
                <a:gd name="T111" fmla="*/ 3 h 98"/>
                <a:gd name="T112" fmla="*/ 82 w 128"/>
                <a:gd name="T113" fmla="*/ 2 h 98"/>
                <a:gd name="T114" fmla="*/ 90 w 128"/>
                <a:gd name="T115" fmla="*/ 6 h 98"/>
                <a:gd name="T116" fmla="*/ 101 w 128"/>
                <a:gd name="T117" fmla="*/ 13 h 98"/>
                <a:gd name="T118" fmla="*/ 104 w 128"/>
                <a:gd name="T119" fmla="*/ 16 h 98"/>
                <a:gd name="T120" fmla="*/ 109 w 128"/>
                <a:gd name="T121" fmla="*/ 1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" h="98">
                  <a:moveTo>
                    <a:pt x="58" y="66"/>
                  </a:moveTo>
                  <a:lnTo>
                    <a:pt x="59" y="66"/>
                  </a:lnTo>
                  <a:lnTo>
                    <a:pt x="58" y="66"/>
                  </a:lnTo>
                  <a:close/>
                  <a:moveTo>
                    <a:pt x="15" y="22"/>
                  </a:moveTo>
                  <a:lnTo>
                    <a:pt x="15" y="21"/>
                  </a:lnTo>
                  <a:lnTo>
                    <a:pt x="15" y="22"/>
                  </a:lnTo>
                  <a:close/>
                  <a:moveTo>
                    <a:pt x="109" y="18"/>
                  </a:moveTo>
                  <a:lnTo>
                    <a:pt x="110" y="19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11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3" y="18"/>
                  </a:lnTo>
                  <a:lnTo>
                    <a:pt x="114" y="18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8" y="19"/>
                  </a:lnTo>
                  <a:lnTo>
                    <a:pt x="119" y="20"/>
                  </a:lnTo>
                  <a:lnTo>
                    <a:pt x="119" y="21"/>
                  </a:lnTo>
                  <a:lnTo>
                    <a:pt x="118" y="21"/>
                  </a:lnTo>
                  <a:lnTo>
                    <a:pt x="115" y="20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1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3" y="33"/>
                  </a:lnTo>
                  <a:lnTo>
                    <a:pt x="114" y="33"/>
                  </a:lnTo>
                  <a:lnTo>
                    <a:pt x="115" y="34"/>
                  </a:lnTo>
                  <a:lnTo>
                    <a:pt x="115" y="35"/>
                  </a:lnTo>
                  <a:lnTo>
                    <a:pt x="116" y="35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7" y="37"/>
                  </a:lnTo>
                  <a:lnTo>
                    <a:pt x="116" y="37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6" y="40"/>
                  </a:lnTo>
                  <a:lnTo>
                    <a:pt x="115" y="40"/>
                  </a:lnTo>
                  <a:lnTo>
                    <a:pt x="115" y="41"/>
                  </a:lnTo>
                  <a:lnTo>
                    <a:pt x="114" y="42"/>
                  </a:lnTo>
                  <a:lnTo>
                    <a:pt x="113" y="42"/>
                  </a:lnTo>
                  <a:lnTo>
                    <a:pt x="113" y="43"/>
                  </a:lnTo>
                  <a:lnTo>
                    <a:pt x="112" y="43"/>
                  </a:lnTo>
                  <a:lnTo>
                    <a:pt x="111" y="43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2" y="49"/>
                  </a:lnTo>
                  <a:lnTo>
                    <a:pt x="113" y="51"/>
                  </a:lnTo>
                  <a:lnTo>
                    <a:pt x="119" y="59"/>
                  </a:lnTo>
                  <a:lnTo>
                    <a:pt x="124" y="64"/>
                  </a:lnTo>
                  <a:lnTo>
                    <a:pt x="126" y="68"/>
                  </a:lnTo>
                  <a:lnTo>
                    <a:pt x="128" y="69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2" y="79"/>
                  </a:lnTo>
                  <a:lnTo>
                    <a:pt x="122" y="80"/>
                  </a:lnTo>
                  <a:lnTo>
                    <a:pt x="121" y="80"/>
                  </a:lnTo>
                  <a:lnTo>
                    <a:pt x="121" y="81"/>
                  </a:lnTo>
                  <a:lnTo>
                    <a:pt x="120" y="84"/>
                  </a:lnTo>
                  <a:lnTo>
                    <a:pt x="118" y="87"/>
                  </a:lnTo>
                  <a:lnTo>
                    <a:pt x="118" y="88"/>
                  </a:lnTo>
                  <a:lnTo>
                    <a:pt x="117" y="88"/>
                  </a:lnTo>
                  <a:lnTo>
                    <a:pt x="117" y="89"/>
                  </a:lnTo>
                  <a:lnTo>
                    <a:pt x="117" y="90"/>
                  </a:lnTo>
                  <a:lnTo>
                    <a:pt x="116" y="91"/>
                  </a:lnTo>
                  <a:lnTo>
                    <a:pt x="114" y="95"/>
                  </a:lnTo>
                  <a:lnTo>
                    <a:pt x="112" y="98"/>
                  </a:lnTo>
                  <a:lnTo>
                    <a:pt x="111" y="98"/>
                  </a:lnTo>
                  <a:lnTo>
                    <a:pt x="110" y="97"/>
                  </a:lnTo>
                  <a:lnTo>
                    <a:pt x="109" y="97"/>
                  </a:lnTo>
                  <a:lnTo>
                    <a:pt x="108" y="97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6" y="96"/>
                  </a:lnTo>
                  <a:lnTo>
                    <a:pt x="105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2" y="97"/>
                  </a:lnTo>
                  <a:lnTo>
                    <a:pt x="101" y="97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9" y="95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5" y="94"/>
                  </a:lnTo>
                  <a:lnTo>
                    <a:pt x="94" y="95"/>
                  </a:lnTo>
                  <a:lnTo>
                    <a:pt x="92" y="95"/>
                  </a:lnTo>
                  <a:lnTo>
                    <a:pt x="92" y="94"/>
                  </a:lnTo>
                  <a:lnTo>
                    <a:pt x="91" y="94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1" y="93"/>
                  </a:lnTo>
                  <a:lnTo>
                    <a:pt x="91" y="92"/>
                  </a:lnTo>
                  <a:lnTo>
                    <a:pt x="90" y="92"/>
                  </a:lnTo>
                  <a:lnTo>
                    <a:pt x="91" y="91"/>
                  </a:lnTo>
                  <a:lnTo>
                    <a:pt x="92" y="91"/>
                  </a:lnTo>
                  <a:lnTo>
                    <a:pt x="92" y="90"/>
                  </a:lnTo>
                  <a:lnTo>
                    <a:pt x="92" y="89"/>
                  </a:lnTo>
                  <a:lnTo>
                    <a:pt x="92" y="88"/>
                  </a:lnTo>
                  <a:lnTo>
                    <a:pt x="91" y="88"/>
                  </a:lnTo>
                  <a:lnTo>
                    <a:pt x="91" y="87"/>
                  </a:lnTo>
                  <a:lnTo>
                    <a:pt x="90" y="87"/>
                  </a:lnTo>
                  <a:lnTo>
                    <a:pt x="90" y="86"/>
                  </a:lnTo>
                  <a:lnTo>
                    <a:pt x="89" y="86"/>
                  </a:lnTo>
                  <a:lnTo>
                    <a:pt x="88" y="86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3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1" y="83"/>
                  </a:lnTo>
                  <a:lnTo>
                    <a:pt x="80" y="83"/>
                  </a:lnTo>
                  <a:lnTo>
                    <a:pt x="80" y="84"/>
                  </a:lnTo>
                  <a:lnTo>
                    <a:pt x="79" y="84"/>
                  </a:lnTo>
                  <a:lnTo>
                    <a:pt x="78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6" y="83"/>
                  </a:lnTo>
                  <a:lnTo>
                    <a:pt x="76" y="82"/>
                  </a:lnTo>
                  <a:lnTo>
                    <a:pt x="76" y="81"/>
                  </a:lnTo>
                  <a:lnTo>
                    <a:pt x="75" y="81"/>
                  </a:lnTo>
                  <a:lnTo>
                    <a:pt x="75" y="80"/>
                  </a:lnTo>
                  <a:lnTo>
                    <a:pt x="75" y="79"/>
                  </a:lnTo>
                  <a:lnTo>
                    <a:pt x="74" y="79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8"/>
                  </a:lnTo>
                  <a:lnTo>
                    <a:pt x="71" y="78"/>
                  </a:lnTo>
                  <a:lnTo>
                    <a:pt x="71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8" y="77"/>
                  </a:lnTo>
                  <a:lnTo>
                    <a:pt x="68" y="76"/>
                  </a:lnTo>
                  <a:lnTo>
                    <a:pt x="67" y="75"/>
                  </a:lnTo>
                  <a:lnTo>
                    <a:pt x="66" y="75"/>
                  </a:lnTo>
                  <a:lnTo>
                    <a:pt x="65" y="74"/>
                  </a:lnTo>
                  <a:lnTo>
                    <a:pt x="66" y="74"/>
                  </a:lnTo>
                  <a:lnTo>
                    <a:pt x="67" y="73"/>
                  </a:lnTo>
                  <a:lnTo>
                    <a:pt x="66" y="73"/>
                  </a:lnTo>
                  <a:lnTo>
                    <a:pt x="65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3" y="71"/>
                  </a:lnTo>
                  <a:lnTo>
                    <a:pt x="62" y="70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2" y="69"/>
                  </a:lnTo>
                  <a:lnTo>
                    <a:pt x="62" y="68"/>
                  </a:lnTo>
                  <a:lnTo>
                    <a:pt x="61" y="68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6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57" y="65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5" y="62"/>
                  </a:lnTo>
                  <a:lnTo>
                    <a:pt x="54" y="63"/>
                  </a:lnTo>
                  <a:lnTo>
                    <a:pt x="53" y="62"/>
                  </a:lnTo>
                  <a:lnTo>
                    <a:pt x="52" y="62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1" y="59"/>
                  </a:lnTo>
                  <a:lnTo>
                    <a:pt x="50" y="59"/>
                  </a:lnTo>
                  <a:lnTo>
                    <a:pt x="50" y="58"/>
                  </a:lnTo>
                  <a:lnTo>
                    <a:pt x="49" y="58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7" y="59"/>
                  </a:lnTo>
                  <a:lnTo>
                    <a:pt x="46" y="59"/>
                  </a:lnTo>
                  <a:lnTo>
                    <a:pt x="46" y="58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60"/>
                  </a:lnTo>
                  <a:lnTo>
                    <a:pt x="45" y="59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40" y="59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7" y="59"/>
                  </a:lnTo>
                  <a:lnTo>
                    <a:pt x="36" y="59"/>
                  </a:lnTo>
                  <a:lnTo>
                    <a:pt x="35" y="59"/>
                  </a:lnTo>
                  <a:lnTo>
                    <a:pt x="34" y="59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30" y="57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7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1" y="56"/>
                  </a:lnTo>
                  <a:lnTo>
                    <a:pt x="20" y="55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3" y="56"/>
                  </a:lnTo>
                  <a:lnTo>
                    <a:pt x="11" y="55"/>
                  </a:lnTo>
                  <a:lnTo>
                    <a:pt x="8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2" y="24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32" y="20"/>
                  </a:lnTo>
                  <a:lnTo>
                    <a:pt x="46" y="14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60" y="8"/>
                  </a:lnTo>
                  <a:lnTo>
                    <a:pt x="64" y="6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4" y="2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2" y="2"/>
                  </a:lnTo>
                  <a:lnTo>
                    <a:pt x="76" y="0"/>
                  </a:lnTo>
                  <a:lnTo>
                    <a:pt x="82" y="2"/>
                  </a:lnTo>
                  <a:lnTo>
                    <a:pt x="85" y="3"/>
                  </a:lnTo>
                  <a:lnTo>
                    <a:pt x="87" y="4"/>
                  </a:lnTo>
                  <a:lnTo>
                    <a:pt x="89" y="5"/>
                  </a:lnTo>
                  <a:lnTo>
                    <a:pt x="90" y="5"/>
                  </a:lnTo>
                  <a:lnTo>
                    <a:pt x="90" y="6"/>
                  </a:lnTo>
                  <a:lnTo>
                    <a:pt x="93" y="7"/>
                  </a:lnTo>
                  <a:lnTo>
                    <a:pt x="97" y="10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3" y="14"/>
                  </a:lnTo>
                  <a:lnTo>
                    <a:pt x="104" y="15"/>
                  </a:lnTo>
                  <a:lnTo>
                    <a:pt x="104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7" y="17"/>
                  </a:lnTo>
                  <a:lnTo>
                    <a:pt x="108" y="18"/>
                  </a:lnTo>
                  <a:lnTo>
                    <a:pt x="109" y="18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1" name="Freeform 271">
              <a:extLst>
                <a:ext uri="{FF2B5EF4-FFF2-40B4-BE49-F238E27FC236}">
                  <a16:creationId xmlns:a16="http://schemas.microsoft.com/office/drawing/2014/main" id="{0A7E38F4-479D-AD40-12B2-B626A5A597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1275" y="2193925"/>
              <a:ext cx="309563" cy="328612"/>
            </a:xfrm>
            <a:custGeom>
              <a:avLst/>
              <a:gdLst>
                <a:gd name="T0" fmla="*/ 101 w 195"/>
                <a:gd name="T1" fmla="*/ 202 h 207"/>
                <a:gd name="T2" fmla="*/ 99 w 195"/>
                <a:gd name="T3" fmla="*/ 196 h 207"/>
                <a:gd name="T4" fmla="*/ 93 w 195"/>
                <a:gd name="T5" fmla="*/ 191 h 207"/>
                <a:gd name="T6" fmla="*/ 90 w 195"/>
                <a:gd name="T7" fmla="*/ 186 h 207"/>
                <a:gd name="T8" fmla="*/ 85 w 195"/>
                <a:gd name="T9" fmla="*/ 190 h 207"/>
                <a:gd name="T10" fmla="*/ 79 w 195"/>
                <a:gd name="T11" fmla="*/ 194 h 207"/>
                <a:gd name="T12" fmla="*/ 81 w 195"/>
                <a:gd name="T13" fmla="*/ 186 h 207"/>
                <a:gd name="T14" fmla="*/ 77 w 195"/>
                <a:gd name="T15" fmla="*/ 182 h 207"/>
                <a:gd name="T16" fmla="*/ 70 w 195"/>
                <a:gd name="T17" fmla="*/ 184 h 207"/>
                <a:gd name="T18" fmla="*/ 71 w 195"/>
                <a:gd name="T19" fmla="*/ 176 h 207"/>
                <a:gd name="T20" fmla="*/ 68 w 195"/>
                <a:gd name="T21" fmla="*/ 170 h 207"/>
                <a:gd name="T22" fmla="*/ 64 w 195"/>
                <a:gd name="T23" fmla="*/ 164 h 207"/>
                <a:gd name="T24" fmla="*/ 63 w 195"/>
                <a:gd name="T25" fmla="*/ 159 h 207"/>
                <a:gd name="T26" fmla="*/ 59 w 195"/>
                <a:gd name="T27" fmla="*/ 153 h 207"/>
                <a:gd name="T28" fmla="*/ 54 w 195"/>
                <a:gd name="T29" fmla="*/ 146 h 207"/>
                <a:gd name="T30" fmla="*/ 55 w 195"/>
                <a:gd name="T31" fmla="*/ 137 h 207"/>
                <a:gd name="T32" fmla="*/ 52 w 195"/>
                <a:gd name="T33" fmla="*/ 131 h 207"/>
                <a:gd name="T34" fmla="*/ 53 w 195"/>
                <a:gd name="T35" fmla="*/ 121 h 207"/>
                <a:gd name="T36" fmla="*/ 58 w 195"/>
                <a:gd name="T37" fmla="*/ 115 h 207"/>
                <a:gd name="T38" fmla="*/ 52 w 195"/>
                <a:gd name="T39" fmla="*/ 111 h 207"/>
                <a:gd name="T40" fmla="*/ 47 w 195"/>
                <a:gd name="T41" fmla="*/ 106 h 207"/>
                <a:gd name="T42" fmla="*/ 44 w 195"/>
                <a:gd name="T43" fmla="*/ 101 h 207"/>
                <a:gd name="T44" fmla="*/ 39 w 195"/>
                <a:gd name="T45" fmla="*/ 99 h 207"/>
                <a:gd name="T46" fmla="*/ 36 w 195"/>
                <a:gd name="T47" fmla="*/ 95 h 207"/>
                <a:gd name="T48" fmla="*/ 33 w 195"/>
                <a:gd name="T49" fmla="*/ 91 h 207"/>
                <a:gd name="T50" fmla="*/ 29 w 195"/>
                <a:gd name="T51" fmla="*/ 87 h 207"/>
                <a:gd name="T52" fmla="*/ 26 w 195"/>
                <a:gd name="T53" fmla="*/ 85 h 207"/>
                <a:gd name="T54" fmla="*/ 24 w 195"/>
                <a:gd name="T55" fmla="*/ 79 h 207"/>
                <a:gd name="T56" fmla="*/ 22 w 195"/>
                <a:gd name="T57" fmla="*/ 73 h 207"/>
                <a:gd name="T58" fmla="*/ 19 w 195"/>
                <a:gd name="T59" fmla="*/ 68 h 207"/>
                <a:gd name="T60" fmla="*/ 17 w 195"/>
                <a:gd name="T61" fmla="*/ 62 h 207"/>
                <a:gd name="T62" fmla="*/ 16 w 195"/>
                <a:gd name="T63" fmla="*/ 58 h 207"/>
                <a:gd name="T64" fmla="*/ 14 w 195"/>
                <a:gd name="T65" fmla="*/ 55 h 207"/>
                <a:gd name="T66" fmla="*/ 10 w 195"/>
                <a:gd name="T67" fmla="*/ 51 h 207"/>
                <a:gd name="T68" fmla="*/ 7 w 195"/>
                <a:gd name="T69" fmla="*/ 45 h 207"/>
                <a:gd name="T70" fmla="*/ 5 w 195"/>
                <a:gd name="T71" fmla="*/ 40 h 207"/>
                <a:gd name="T72" fmla="*/ 2 w 195"/>
                <a:gd name="T73" fmla="*/ 35 h 207"/>
                <a:gd name="T74" fmla="*/ 10 w 195"/>
                <a:gd name="T75" fmla="*/ 28 h 207"/>
                <a:gd name="T76" fmla="*/ 27 w 195"/>
                <a:gd name="T77" fmla="*/ 22 h 207"/>
                <a:gd name="T78" fmla="*/ 47 w 195"/>
                <a:gd name="T79" fmla="*/ 12 h 207"/>
                <a:gd name="T80" fmla="*/ 48 w 195"/>
                <a:gd name="T81" fmla="*/ 5 h 207"/>
                <a:gd name="T82" fmla="*/ 52 w 195"/>
                <a:gd name="T83" fmla="*/ 0 h 207"/>
                <a:gd name="T84" fmla="*/ 84 w 195"/>
                <a:gd name="T85" fmla="*/ 14 h 207"/>
                <a:gd name="T86" fmla="*/ 123 w 195"/>
                <a:gd name="T87" fmla="*/ 31 h 207"/>
                <a:gd name="T88" fmla="*/ 153 w 195"/>
                <a:gd name="T89" fmla="*/ 23 h 207"/>
                <a:gd name="T90" fmla="*/ 159 w 195"/>
                <a:gd name="T91" fmla="*/ 27 h 207"/>
                <a:gd name="T92" fmla="*/ 163 w 195"/>
                <a:gd name="T93" fmla="*/ 31 h 207"/>
                <a:gd name="T94" fmla="*/ 169 w 195"/>
                <a:gd name="T95" fmla="*/ 35 h 207"/>
                <a:gd name="T96" fmla="*/ 175 w 195"/>
                <a:gd name="T97" fmla="*/ 34 h 207"/>
                <a:gd name="T98" fmla="*/ 181 w 195"/>
                <a:gd name="T99" fmla="*/ 38 h 207"/>
                <a:gd name="T100" fmla="*/ 187 w 195"/>
                <a:gd name="T101" fmla="*/ 42 h 207"/>
                <a:gd name="T102" fmla="*/ 191 w 195"/>
                <a:gd name="T103" fmla="*/ 46 h 207"/>
                <a:gd name="T104" fmla="*/ 195 w 195"/>
                <a:gd name="T105" fmla="*/ 50 h 207"/>
                <a:gd name="T106" fmla="*/ 186 w 195"/>
                <a:gd name="T107" fmla="*/ 64 h 207"/>
                <a:gd name="T108" fmla="*/ 175 w 195"/>
                <a:gd name="T109" fmla="*/ 68 h 207"/>
                <a:gd name="T110" fmla="*/ 173 w 195"/>
                <a:gd name="T111" fmla="*/ 86 h 207"/>
                <a:gd name="T112" fmla="*/ 174 w 195"/>
                <a:gd name="T113" fmla="*/ 107 h 207"/>
                <a:gd name="T114" fmla="*/ 174 w 195"/>
                <a:gd name="T115" fmla="*/ 143 h 207"/>
                <a:gd name="T116" fmla="*/ 139 w 195"/>
                <a:gd name="T117" fmla="*/ 176 h 207"/>
                <a:gd name="T118" fmla="*/ 109 w 195"/>
                <a:gd name="T119" fmla="*/ 20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07">
                  <a:moveTo>
                    <a:pt x="104" y="207"/>
                  </a:moveTo>
                  <a:lnTo>
                    <a:pt x="104" y="206"/>
                  </a:lnTo>
                  <a:lnTo>
                    <a:pt x="103" y="205"/>
                  </a:lnTo>
                  <a:lnTo>
                    <a:pt x="103" y="204"/>
                  </a:lnTo>
                  <a:lnTo>
                    <a:pt x="103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1" y="202"/>
                  </a:lnTo>
                  <a:lnTo>
                    <a:pt x="101" y="201"/>
                  </a:lnTo>
                  <a:lnTo>
                    <a:pt x="102" y="200"/>
                  </a:lnTo>
                  <a:lnTo>
                    <a:pt x="102" y="199"/>
                  </a:lnTo>
                  <a:lnTo>
                    <a:pt x="101" y="199"/>
                  </a:lnTo>
                  <a:lnTo>
                    <a:pt x="101" y="198"/>
                  </a:lnTo>
                  <a:lnTo>
                    <a:pt x="100" y="197"/>
                  </a:lnTo>
                  <a:lnTo>
                    <a:pt x="100" y="196"/>
                  </a:lnTo>
                  <a:lnTo>
                    <a:pt x="99" y="196"/>
                  </a:lnTo>
                  <a:lnTo>
                    <a:pt x="98" y="195"/>
                  </a:lnTo>
                  <a:lnTo>
                    <a:pt x="98" y="194"/>
                  </a:lnTo>
                  <a:lnTo>
                    <a:pt x="98" y="193"/>
                  </a:lnTo>
                  <a:lnTo>
                    <a:pt x="97" y="193"/>
                  </a:lnTo>
                  <a:lnTo>
                    <a:pt x="96" y="193"/>
                  </a:lnTo>
                  <a:lnTo>
                    <a:pt x="95" y="192"/>
                  </a:lnTo>
                  <a:lnTo>
                    <a:pt x="94" y="191"/>
                  </a:lnTo>
                  <a:lnTo>
                    <a:pt x="93" y="191"/>
                  </a:lnTo>
                  <a:lnTo>
                    <a:pt x="93" y="190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4" y="188"/>
                  </a:lnTo>
                  <a:lnTo>
                    <a:pt x="93" y="188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90" y="186"/>
                  </a:lnTo>
                  <a:lnTo>
                    <a:pt x="89" y="186"/>
                  </a:lnTo>
                  <a:lnTo>
                    <a:pt x="88" y="187"/>
                  </a:lnTo>
                  <a:lnTo>
                    <a:pt x="88" y="188"/>
                  </a:lnTo>
                  <a:lnTo>
                    <a:pt x="88" y="189"/>
                  </a:lnTo>
                  <a:lnTo>
                    <a:pt x="88" y="190"/>
                  </a:lnTo>
                  <a:lnTo>
                    <a:pt x="87" y="190"/>
                  </a:lnTo>
                  <a:lnTo>
                    <a:pt x="86" y="190"/>
                  </a:lnTo>
                  <a:lnTo>
                    <a:pt x="85" y="190"/>
                  </a:lnTo>
                  <a:lnTo>
                    <a:pt x="84" y="190"/>
                  </a:lnTo>
                  <a:lnTo>
                    <a:pt x="83" y="192"/>
                  </a:lnTo>
                  <a:lnTo>
                    <a:pt x="83" y="193"/>
                  </a:lnTo>
                  <a:lnTo>
                    <a:pt x="83" y="194"/>
                  </a:lnTo>
                  <a:lnTo>
                    <a:pt x="82" y="194"/>
                  </a:lnTo>
                  <a:lnTo>
                    <a:pt x="81" y="194"/>
                  </a:lnTo>
                  <a:lnTo>
                    <a:pt x="80" y="194"/>
                  </a:lnTo>
                  <a:lnTo>
                    <a:pt x="79" y="194"/>
                  </a:lnTo>
                  <a:lnTo>
                    <a:pt x="78" y="194"/>
                  </a:lnTo>
                  <a:lnTo>
                    <a:pt x="78" y="193"/>
                  </a:lnTo>
                  <a:lnTo>
                    <a:pt x="78" y="192"/>
                  </a:lnTo>
                  <a:lnTo>
                    <a:pt x="79" y="190"/>
                  </a:lnTo>
                  <a:lnTo>
                    <a:pt x="80" y="189"/>
                  </a:lnTo>
                  <a:lnTo>
                    <a:pt x="81" y="188"/>
                  </a:lnTo>
                  <a:lnTo>
                    <a:pt x="80" y="187"/>
                  </a:lnTo>
                  <a:lnTo>
                    <a:pt x="81" y="186"/>
                  </a:lnTo>
                  <a:lnTo>
                    <a:pt x="82" y="186"/>
                  </a:lnTo>
                  <a:lnTo>
                    <a:pt x="83" y="185"/>
                  </a:lnTo>
                  <a:lnTo>
                    <a:pt x="84" y="184"/>
                  </a:lnTo>
                  <a:lnTo>
                    <a:pt x="83" y="183"/>
                  </a:lnTo>
                  <a:lnTo>
                    <a:pt x="82" y="182"/>
                  </a:lnTo>
                  <a:lnTo>
                    <a:pt x="80" y="182"/>
                  </a:lnTo>
                  <a:lnTo>
                    <a:pt x="78" y="181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5" y="182"/>
                  </a:lnTo>
                  <a:lnTo>
                    <a:pt x="74" y="182"/>
                  </a:lnTo>
                  <a:lnTo>
                    <a:pt x="73" y="183"/>
                  </a:lnTo>
                  <a:lnTo>
                    <a:pt x="72" y="184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4"/>
                  </a:lnTo>
                  <a:lnTo>
                    <a:pt x="70" y="183"/>
                  </a:lnTo>
                  <a:lnTo>
                    <a:pt x="70" y="181"/>
                  </a:lnTo>
                  <a:lnTo>
                    <a:pt x="70" y="180"/>
                  </a:lnTo>
                  <a:lnTo>
                    <a:pt x="71" y="180"/>
                  </a:lnTo>
                  <a:lnTo>
                    <a:pt x="71" y="179"/>
                  </a:lnTo>
                  <a:lnTo>
                    <a:pt x="71" y="178"/>
                  </a:lnTo>
                  <a:lnTo>
                    <a:pt x="71" y="177"/>
                  </a:lnTo>
                  <a:lnTo>
                    <a:pt x="71" y="176"/>
                  </a:lnTo>
                  <a:lnTo>
                    <a:pt x="71" y="175"/>
                  </a:lnTo>
                  <a:lnTo>
                    <a:pt x="72" y="175"/>
                  </a:lnTo>
                  <a:lnTo>
                    <a:pt x="71" y="174"/>
                  </a:lnTo>
                  <a:lnTo>
                    <a:pt x="70" y="174"/>
                  </a:lnTo>
                  <a:lnTo>
                    <a:pt x="69" y="173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68" y="170"/>
                  </a:lnTo>
                  <a:lnTo>
                    <a:pt x="68" y="169"/>
                  </a:lnTo>
                  <a:lnTo>
                    <a:pt x="67" y="169"/>
                  </a:lnTo>
                  <a:lnTo>
                    <a:pt x="66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5" y="166"/>
                  </a:lnTo>
                  <a:lnTo>
                    <a:pt x="64" y="165"/>
                  </a:lnTo>
                  <a:lnTo>
                    <a:pt x="64" y="164"/>
                  </a:lnTo>
                  <a:lnTo>
                    <a:pt x="63" y="164"/>
                  </a:lnTo>
                  <a:lnTo>
                    <a:pt x="63" y="163"/>
                  </a:lnTo>
                  <a:lnTo>
                    <a:pt x="62" y="162"/>
                  </a:lnTo>
                  <a:lnTo>
                    <a:pt x="61" y="162"/>
                  </a:lnTo>
                  <a:lnTo>
                    <a:pt x="61" y="161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3" y="159"/>
                  </a:lnTo>
                  <a:lnTo>
                    <a:pt x="64" y="158"/>
                  </a:lnTo>
                  <a:lnTo>
                    <a:pt x="64" y="156"/>
                  </a:lnTo>
                  <a:lnTo>
                    <a:pt x="64" y="155"/>
                  </a:lnTo>
                  <a:lnTo>
                    <a:pt x="63" y="155"/>
                  </a:lnTo>
                  <a:lnTo>
                    <a:pt x="62" y="154"/>
                  </a:lnTo>
                  <a:lnTo>
                    <a:pt x="61" y="154"/>
                  </a:lnTo>
                  <a:lnTo>
                    <a:pt x="60" y="153"/>
                  </a:lnTo>
                  <a:lnTo>
                    <a:pt x="59" y="153"/>
                  </a:lnTo>
                  <a:lnTo>
                    <a:pt x="58" y="152"/>
                  </a:lnTo>
                  <a:lnTo>
                    <a:pt x="57" y="152"/>
                  </a:lnTo>
                  <a:lnTo>
                    <a:pt x="56" y="151"/>
                  </a:lnTo>
                  <a:lnTo>
                    <a:pt x="55" y="150"/>
                  </a:lnTo>
                  <a:lnTo>
                    <a:pt x="55" y="149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4" y="146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4" y="141"/>
                  </a:lnTo>
                  <a:lnTo>
                    <a:pt x="53" y="140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5" y="138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55" y="135"/>
                  </a:lnTo>
                  <a:lnTo>
                    <a:pt x="54" y="134"/>
                  </a:lnTo>
                  <a:lnTo>
                    <a:pt x="54" y="133"/>
                  </a:lnTo>
                  <a:lnTo>
                    <a:pt x="53" y="133"/>
                  </a:lnTo>
                  <a:lnTo>
                    <a:pt x="53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0"/>
                  </a:lnTo>
                  <a:lnTo>
                    <a:pt x="52" y="129"/>
                  </a:lnTo>
                  <a:lnTo>
                    <a:pt x="52" y="128"/>
                  </a:lnTo>
                  <a:lnTo>
                    <a:pt x="53" y="126"/>
                  </a:lnTo>
                  <a:lnTo>
                    <a:pt x="53" y="125"/>
                  </a:lnTo>
                  <a:lnTo>
                    <a:pt x="53" y="123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6" y="118"/>
                  </a:lnTo>
                  <a:lnTo>
                    <a:pt x="58" y="117"/>
                  </a:lnTo>
                  <a:lnTo>
                    <a:pt x="58" y="116"/>
                  </a:lnTo>
                  <a:lnTo>
                    <a:pt x="58" y="115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4" y="111"/>
                  </a:lnTo>
                  <a:lnTo>
                    <a:pt x="54" y="110"/>
                  </a:lnTo>
                  <a:lnTo>
                    <a:pt x="53" y="111"/>
                  </a:lnTo>
                  <a:lnTo>
                    <a:pt x="52" y="111"/>
                  </a:lnTo>
                  <a:lnTo>
                    <a:pt x="51" y="111"/>
                  </a:lnTo>
                  <a:lnTo>
                    <a:pt x="50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8" y="109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5" y="105"/>
                  </a:lnTo>
                  <a:lnTo>
                    <a:pt x="44" y="105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2"/>
                  </a:lnTo>
                  <a:lnTo>
                    <a:pt x="44" y="101"/>
                  </a:lnTo>
                  <a:lnTo>
                    <a:pt x="43" y="101"/>
                  </a:lnTo>
                  <a:lnTo>
                    <a:pt x="42" y="101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0" y="100"/>
                  </a:lnTo>
                  <a:lnTo>
                    <a:pt x="40" y="99"/>
                  </a:lnTo>
                  <a:lnTo>
                    <a:pt x="39" y="99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37" y="98"/>
                  </a:lnTo>
                  <a:lnTo>
                    <a:pt x="38" y="97"/>
                  </a:lnTo>
                  <a:lnTo>
                    <a:pt x="37" y="96"/>
                  </a:lnTo>
                  <a:lnTo>
                    <a:pt x="36" y="96"/>
                  </a:lnTo>
                  <a:lnTo>
                    <a:pt x="36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4" y="93"/>
                  </a:lnTo>
                  <a:lnTo>
                    <a:pt x="34" y="92"/>
                  </a:lnTo>
                  <a:lnTo>
                    <a:pt x="33" y="92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1" y="91"/>
                  </a:lnTo>
                  <a:lnTo>
                    <a:pt x="31" y="90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9" y="86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9" y="84"/>
                  </a:lnTo>
                  <a:lnTo>
                    <a:pt x="28" y="84"/>
                  </a:lnTo>
                  <a:lnTo>
                    <a:pt x="27" y="84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4"/>
                  </a:lnTo>
                  <a:lnTo>
                    <a:pt x="24" y="84"/>
                  </a:lnTo>
                  <a:lnTo>
                    <a:pt x="24" y="83"/>
                  </a:lnTo>
                  <a:lnTo>
                    <a:pt x="25" y="83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0"/>
                  </a:lnTo>
                  <a:lnTo>
                    <a:pt x="24" y="79"/>
                  </a:lnTo>
                  <a:lnTo>
                    <a:pt x="24" y="78"/>
                  </a:lnTo>
                  <a:lnTo>
                    <a:pt x="24" y="77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2" y="74"/>
                  </a:lnTo>
                  <a:lnTo>
                    <a:pt x="22" y="73"/>
                  </a:lnTo>
                  <a:lnTo>
                    <a:pt x="21" y="73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70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8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4" y="31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5" y="26"/>
                  </a:lnTo>
                  <a:lnTo>
                    <a:pt x="19" y="24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7" y="22"/>
                  </a:lnTo>
                  <a:lnTo>
                    <a:pt x="31" y="20"/>
                  </a:lnTo>
                  <a:lnTo>
                    <a:pt x="40" y="17"/>
                  </a:lnTo>
                  <a:lnTo>
                    <a:pt x="44" y="16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7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5" y="10"/>
                  </a:lnTo>
                  <a:lnTo>
                    <a:pt x="83" y="14"/>
                  </a:lnTo>
                  <a:lnTo>
                    <a:pt x="84" y="14"/>
                  </a:lnTo>
                  <a:lnTo>
                    <a:pt x="88" y="16"/>
                  </a:lnTo>
                  <a:lnTo>
                    <a:pt x="93" y="18"/>
                  </a:lnTo>
                  <a:lnTo>
                    <a:pt x="95" y="19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20" y="30"/>
                  </a:lnTo>
                  <a:lnTo>
                    <a:pt x="122" y="31"/>
                  </a:lnTo>
                  <a:lnTo>
                    <a:pt x="123" y="31"/>
                  </a:lnTo>
                  <a:lnTo>
                    <a:pt x="126" y="31"/>
                  </a:lnTo>
                  <a:lnTo>
                    <a:pt x="135" y="28"/>
                  </a:lnTo>
                  <a:lnTo>
                    <a:pt x="141" y="26"/>
                  </a:lnTo>
                  <a:lnTo>
                    <a:pt x="149" y="24"/>
                  </a:lnTo>
                  <a:lnTo>
                    <a:pt x="152" y="23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4" y="24"/>
                  </a:lnTo>
                  <a:lnTo>
                    <a:pt x="155" y="24"/>
                  </a:lnTo>
                  <a:lnTo>
                    <a:pt x="156" y="25"/>
                  </a:lnTo>
                  <a:lnTo>
                    <a:pt x="156" y="26"/>
                  </a:lnTo>
                  <a:lnTo>
                    <a:pt x="157" y="26"/>
                  </a:lnTo>
                  <a:lnTo>
                    <a:pt x="157" y="27"/>
                  </a:lnTo>
                  <a:lnTo>
                    <a:pt x="158" y="27"/>
                  </a:lnTo>
                  <a:lnTo>
                    <a:pt x="159" y="27"/>
                  </a:lnTo>
                  <a:lnTo>
                    <a:pt x="159" y="28"/>
                  </a:lnTo>
                  <a:lnTo>
                    <a:pt x="160" y="28"/>
                  </a:lnTo>
                  <a:lnTo>
                    <a:pt x="160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2" y="30"/>
                  </a:lnTo>
                  <a:lnTo>
                    <a:pt x="163" y="30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4" y="32"/>
                  </a:lnTo>
                  <a:lnTo>
                    <a:pt x="165" y="33"/>
                  </a:lnTo>
                  <a:lnTo>
                    <a:pt x="166" y="34"/>
                  </a:lnTo>
                  <a:lnTo>
                    <a:pt x="167" y="34"/>
                  </a:lnTo>
                  <a:lnTo>
                    <a:pt x="167" y="35"/>
                  </a:lnTo>
                  <a:lnTo>
                    <a:pt x="168" y="35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70" y="36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2" y="35"/>
                  </a:lnTo>
                  <a:lnTo>
                    <a:pt x="173" y="34"/>
                  </a:lnTo>
                  <a:lnTo>
                    <a:pt x="174" y="34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6" y="35"/>
                  </a:lnTo>
                  <a:lnTo>
                    <a:pt x="177" y="35"/>
                  </a:lnTo>
                  <a:lnTo>
                    <a:pt x="177" y="36"/>
                  </a:lnTo>
                  <a:lnTo>
                    <a:pt x="178" y="37"/>
                  </a:lnTo>
                  <a:lnTo>
                    <a:pt x="178" y="38"/>
                  </a:lnTo>
                  <a:lnTo>
                    <a:pt x="179" y="38"/>
                  </a:lnTo>
                  <a:lnTo>
                    <a:pt x="181" y="38"/>
                  </a:lnTo>
                  <a:lnTo>
                    <a:pt x="181" y="39"/>
                  </a:lnTo>
                  <a:lnTo>
                    <a:pt x="182" y="39"/>
                  </a:lnTo>
                  <a:lnTo>
                    <a:pt x="182" y="40"/>
                  </a:lnTo>
                  <a:lnTo>
                    <a:pt x="183" y="41"/>
                  </a:lnTo>
                  <a:lnTo>
                    <a:pt x="184" y="41"/>
                  </a:lnTo>
                  <a:lnTo>
                    <a:pt x="185" y="42"/>
                  </a:lnTo>
                  <a:lnTo>
                    <a:pt x="186" y="42"/>
                  </a:lnTo>
                  <a:lnTo>
                    <a:pt x="187" y="42"/>
                  </a:lnTo>
                  <a:lnTo>
                    <a:pt x="188" y="42"/>
                  </a:lnTo>
                  <a:lnTo>
                    <a:pt x="189" y="42"/>
                  </a:lnTo>
                  <a:lnTo>
                    <a:pt x="189" y="43"/>
                  </a:lnTo>
                  <a:lnTo>
                    <a:pt x="189" y="44"/>
                  </a:lnTo>
                  <a:lnTo>
                    <a:pt x="190" y="44"/>
                  </a:lnTo>
                  <a:lnTo>
                    <a:pt x="190" y="45"/>
                  </a:lnTo>
                  <a:lnTo>
                    <a:pt x="191" y="45"/>
                  </a:lnTo>
                  <a:lnTo>
                    <a:pt x="191" y="46"/>
                  </a:lnTo>
                  <a:lnTo>
                    <a:pt x="192" y="46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8"/>
                  </a:lnTo>
                  <a:lnTo>
                    <a:pt x="194" y="48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5" y="51"/>
                  </a:lnTo>
                  <a:lnTo>
                    <a:pt x="194" y="52"/>
                  </a:lnTo>
                  <a:lnTo>
                    <a:pt x="195" y="52"/>
                  </a:lnTo>
                  <a:lnTo>
                    <a:pt x="190" y="56"/>
                  </a:lnTo>
                  <a:lnTo>
                    <a:pt x="188" y="58"/>
                  </a:lnTo>
                  <a:lnTo>
                    <a:pt x="186" y="60"/>
                  </a:lnTo>
                  <a:lnTo>
                    <a:pt x="186" y="61"/>
                  </a:lnTo>
                  <a:lnTo>
                    <a:pt x="186" y="64"/>
                  </a:lnTo>
                  <a:lnTo>
                    <a:pt x="185" y="68"/>
                  </a:lnTo>
                  <a:lnTo>
                    <a:pt x="185" y="70"/>
                  </a:lnTo>
                  <a:lnTo>
                    <a:pt x="184" y="72"/>
                  </a:lnTo>
                  <a:lnTo>
                    <a:pt x="182" y="74"/>
                  </a:lnTo>
                  <a:lnTo>
                    <a:pt x="180" y="69"/>
                  </a:lnTo>
                  <a:lnTo>
                    <a:pt x="179" y="68"/>
                  </a:lnTo>
                  <a:lnTo>
                    <a:pt x="179" y="66"/>
                  </a:lnTo>
                  <a:lnTo>
                    <a:pt x="175" y="68"/>
                  </a:lnTo>
                  <a:lnTo>
                    <a:pt x="174" y="68"/>
                  </a:lnTo>
                  <a:lnTo>
                    <a:pt x="173" y="71"/>
                  </a:lnTo>
                  <a:lnTo>
                    <a:pt x="173" y="72"/>
                  </a:lnTo>
                  <a:lnTo>
                    <a:pt x="176" y="75"/>
                  </a:lnTo>
                  <a:lnTo>
                    <a:pt x="176" y="79"/>
                  </a:lnTo>
                  <a:lnTo>
                    <a:pt x="178" y="80"/>
                  </a:lnTo>
                  <a:lnTo>
                    <a:pt x="176" y="82"/>
                  </a:lnTo>
                  <a:lnTo>
                    <a:pt x="173" y="86"/>
                  </a:lnTo>
                  <a:lnTo>
                    <a:pt x="170" y="88"/>
                  </a:lnTo>
                  <a:lnTo>
                    <a:pt x="169" y="89"/>
                  </a:lnTo>
                  <a:lnTo>
                    <a:pt x="169" y="89"/>
                  </a:lnTo>
                  <a:lnTo>
                    <a:pt x="168" y="92"/>
                  </a:lnTo>
                  <a:lnTo>
                    <a:pt x="169" y="95"/>
                  </a:lnTo>
                  <a:lnTo>
                    <a:pt x="169" y="96"/>
                  </a:lnTo>
                  <a:lnTo>
                    <a:pt x="173" y="104"/>
                  </a:lnTo>
                  <a:lnTo>
                    <a:pt x="174" y="107"/>
                  </a:lnTo>
                  <a:lnTo>
                    <a:pt x="175" y="110"/>
                  </a:lnTo>
                  <a:lnTo>
                    <a:pt x="180" y="122"/>
                  </a:lnTo>
                  <a:lnTo>
                    <a:pt x="179" y="123"/>
                  </a:lnTo>
                  <a:lnTo>
                    <a:pt x="180" y="124"/>
                  </a:lnTo>
                  <a:lnTo>
                    <a:pt x="180" y="131"/>
                  </a:lnTo>
                  <a:lnTo>
                    <a:pt x="180" y="138"/>
                  </a:lnTo>
                  <a:lnTo>
                    <a:pt x="178" y="139"/>
                  </a:lnTo>
                  <a:lnTo>
                    <a:pt x="174" y="143"/>
                  </a:lnTo>
                  <a:lnTo>
                    <a:pt x="170" y="147"/>
                  </a:lnTo>
                  <a:lnTo>
                    <a:pt x="169" y="147"/>
                  </a:lnTo>
                  <a:lnTo>
                    <a:pt x="169" y="148"/>
                  </a:lnTo>
                  <a:lnTo>
                    <a:pt x="163" y="154"/>
                  </a:lnTo>
                  <a:lnTo>
                    <a:pt x="157" y="159"/>
                  </a:lnTo>
                  <a:lnTo>
                    <a:pt x="156" y="160"/>
                  </a:lnTo>
                  <a:lnTo>
                    <a:pt x="152" y="164"/>
                  </a:lnTo>
                  <a:lnTo>
                    <a:pt x="139" y="176"/>
                  </a:lnTo>
                  <a:lnTo>
                    <a:pt x="135" y="179"/>
                  </a:lnTo>
                  <a:lnTo>
                    <a:pt x="130" y="183"/>
                  </a:lnTo>
                  <a:lnTo>
                    <a:pt x="121" y="192"/>
                  </a:lnTo>
                  <a:lnTo>
                    <a:pt x="119" y="194"/>
                  </a:lnTo>
                  <a:lnTo>
                    <a:pt x="118" y="194"/>
                  </a:lnTo>
                  <a:lnTo>
                    <a:pt x="117" y="196"/>
                  </a:lnTo>
                  <a:lnTo>
                    <a:pt x="116" y="196"/>
                  </a:lnTo>
                  <a:lnTo>
                    <a:pt x="109" y="203"/>
                  </a:lnTo>
                  <a:lnTo>
                    <a:pt x="107" y="205"/>
                  </a:lnTo>
                  <a:lnTo>
                    <a:pt x="104" y="207"/>
                  </a:lnTo>
                  <a:close/>
                  <a:moveTo>
                    <a:pt x="6" y="44"/>
                  </a:moveTo>
                  <a:lnTo>
                    <a:pt x="6" y="43"/>
                  </a:lnTo>
                  <a:lnTo>
                    <a:pt x="6" y="44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2" name="Freeform 272">
              <a:extLst>
                <a:ext uri="{FF2B5EF4-FFF2-40B4-BE49-F238E27FC236}">
                  <a16:creationId xmlns:a16="http://schemas.microsoft.com/office/drawing/2014/main" id="{6A00033A-1C68-A143-4E52-64AF9E4D8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0" y="2359025"/>
              <a:ext cx="358775" cy="257175"/>
            </a:xfrm>
            <a:custGeom>
              <a:avLst/>
              <a:gdLst>
                <a:gd name="T0" fmla="*/ 147 w 226"/>
                <a:gd name="T1" fmla="*/ 12 h 162"/>
                <a:gd name="T2" fmla="*/ 154 w 226"/>
                <a:gd name="T3" fmla="*/ 26 h 162"/>
                <a:gd name="T4" fmla="*/ 178 w 226"/>
                <a:gd name="T5" fmla="*/ 38 h 162"/>
                <a:gd name="T6" fmla="*/ 185 w 226"/>
                <a:gd name="T7" fmla="*/ 58 h 162"/>
                <a:gd name="T8" fmla="*/ 185 w 226"/>
                <a:gd name="T9" fmla="*/ 65 h 162"/>
                <a:gd name="T10" fmla="*/ 185 w 226"/>
                <a:gd name="T11" fmla="*/ 69 h 162"/>
                <a:gd name="T12" fmla="*/ 176 w 226"/>
                <a:gd name="T13" fmla="*/ 70 h 162"/>
                <a:gd name="T14" fmla="*/ 179 w 226"/>
                <a:gd name="T15" fmla="*/ 76 h 162"/>
                <a:gd name="T16" fmla="*/ 183 w 226"/>
                <a:gd name="T17" fmla="*/ 88 h 162"/>
                <a:gd name="T18" fmla="*/ 174 w 226"/>
                <a:gd name="T19" fmla="*/ 90 h 162"/>
                <a:gd name="T20" fmla="*/ 177 w 226"/>
                <a:gd name="T21" fmla="*/ 101 h 162"/>
                <a:gd name="T22" fmla="*/ 187 w 226"/>
                <a:gd name="T23" fmla="*/ 103 h 162"/>
                <a:gd name="T24" fmla="*/ 188 w 226"/>
                <a:gd name="T25" fmla="*/ 105 h 162"/>
                <a:gd name="T26" fmla="*/ 190 w 226"/>
                <a:gd name="T27" fmla="*/ 114 h 162"/>
                <a:gd name="T28" fmla="*/ 193 w 226"/>
                <a:gd name="T29" fmla="*/ 108 h 162"/>
                <a:gd name="T30" fmla="*/ 196 w 226"/>
                <a:gd name="T31" fmla="*/ 114 h 162"/>
                <a:gd name="T32" fmla="*/ 199 w 226"/>
                <a:gd name="T33" fmla="*/ 117 h 162"/>
                <a:gd name="T34" fmla="*/ 202 w 226"/>
                <a:gd name="T35" fmla="*/ 121 h 162"/>
                <a:gd name="T36" fmla="*/ 206 w 226"/>
                <a:gd name="T37" fmla="*/ 118 h 162"/>
                <a:gd name="T38" fmla="*/ 211 w 226"/>
                <a:gd name="T39" fmla="*/ 123 h 162"/>
                <a:gd name="T40" fmla="*/ 217 w 226"/>
                <a:gd name="T41" fmla="*/ 121 h 162"/>
                <a:gd name="T42" fmla="*/ 215 w 226"/>
                <a:gd name="T43" fmla="*/ 124 h 162"/>
                <a:gd name="T44" fmla="*/ 211 w 226"/>
                <a:gd name="T45" fmla="*/ 131 h 162"/>
                <a:gd name="T46" fmla="*/ 219 w 226"/>
                <a:gd name="T47" fmla="*/ 136 h 162"/>
                <a:gd name="T48" fmla="*/ 223 w 226"/>
                <a:gd name="T49" fmla="*/ 143 h 162"/>
                <a:gd name="T50" fmla="*/ 223 w 226"/>
                <a:gd name="T51" fmla="*/ 145 h 162"/>
                <a:gd name="T52" fmla="*/ 218 w 226"/>
                <a:gd name="T53" fmla="*/ 145 h 162"/>
                <a:gd name="T54" fmla="*/ 216 w 226"/>
                <a:gd name="T55" fmla="*/ 148 h 162"/>
                <a:gd name="T56" fmla="*/ 211 w 226"/>
                <a:gd name="T57" fmla="*/ 152 h 162"/>
                <a:gd name="T58" fmla="*/ 205 w 226"/>
                <a:gd name="T59" fmla="*/ 146 h 162"/>
                <a:gd name="T60" fmla="*/ 196 w 226"/>
                <a:gd name="T61" fmla="*/ 145 h 162"/>
                <a:gd name="T62" fmla="*/ 188 w 226"/>
                <a:gd name="T63" fmla="*/ 146 h 162"/>
                <a:gd name="T64" fmla="*/ 178 w 226"/>
                <a:gd name="T65" fmla="*/ 151 h 162"/>
                <a:gd name="T66" fmla="*/ 168 w 226"/>
                <a:gd name="T67" fmla="*/ 158 h 162"/>
                <a:gd name="T68" fmla="*/ 161 w 226"/>
                <a:gd name="T69" fmla="*/ 162 h 162"/>
                <a:gd name="T70" fmla="*/ 149 w 226"/>
                <a:gd name="T71" fmla="*/ 159 h 162"/>
                <a:gd name="T72" fmla="*/ 139 w 226"/>
                <a:gd name="T73" fmla="*/ 160 h 162"/>
                <a:gd name="T74" fmla="*/ 130 w 226"/>
                <a:gd name="T75" fmla="*/ 157 h 162"/>
                <a:gd name="T76" fmla="*/ 119 w 226"/>
                <a:gd name="T77" fmla="*/ 158 h 162"/>
                <a:gd name="T78" fmla="*/ 110 w 226"/>
                <a:gd name="T79" fmla="*/ 161 h 162"/>
                <a:gd name="T80" fmla="*/ 104 w 226"/>
                <a:gd name="T81" fmla="*/ 156 h 162"/>
                <a:gd name="T82" fmla="*/ 98 w 226"/>
                <a:gd name="T83" fmla="*/ 150 h 162"/>
                <a:gd name="T84" fmla="*/ 94 w 226"/>
                <a:gd name="T85" fmla="*/ 142 h 162"/>
                <a:gd name="T86" fmla="*/ 88 w 226"/>
                <a:gd name="T87" fmla="*/ 135 h 162"/>
                <a:gd name="T88" fmla="*/ 82 w 226"/>
                <a:gd name="T89" fmla="*/ 131 h 162"/>
                <a:gd name="T90" fmla="*/ 70 w 226"/>
                <a:gd name="T91" fmla="*/ 131 h 162"/>
                <a:gd name="T92" fmla="*/ 50 w 226"/>
                <a:gd name="T93" fmla="*/ 138 h 162"/>
                <a:gd name="T94" fmla="*/ 31 w 226"/>
                <a:gd name="T95" fmla="*/ 142 h 162"/>
                <a:gd name="T96" fmla="*/ 24 w 226"/>
                <a:gd name="T97" fmla="*/ 137 h 162"/>
                <a:gd name="T98" fmla="*/ 16 w 226"/>
                <a:gd name="T99" fmla="*/ 128 h 162"/>
                <a:gd name="T100" fmla="*/ 9 w 226"/>
                <a:gd name="T101" fmla="*/ 123 h 162"/>
                <a:gd name="T102" fmla="*/ 1 w 226"/>
                <a:gd name="T103" fmla="*/ 120 h 162"/>
                <a:gd name="T104" fmla="*/ 44 w 226"/>
                <a:gd name="T105" fmla="*/ 82 h 162"/>
                <a:gd name="T106" fmla="*/ 57 w 226"/>
                <a:gd name="T107" fmla="*/ 71 h 162"/>
                <a:gd name="T108" fmla="*/ 84 w 226"/>
                <a:gd name="T109" fmla="*/ 46 h 162"/>
                <a:gd name="T110" fmla="*/ 98 w 226"/>
                <a:gd name="T111" fmla="*/ 35 h 162"/>
                <a:gd name="T112" fmla="*/ 114 w 226"/>
                <a:gd name="T113" fmla="*/ 21 h 162"/>
                <a:gd name="T114" fmla="*/ 124 w 226"/>
                <a:gd name="T115" fmla="*/ 1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" h="162">
                  <a:moveTo>
                    <a:pt x="137" y="0"/>
                  </a:moveTo>
                  <a:lnTo>
                    <a:pt x="140" y="2"/>
                  </a:lnTo>
                  <a:lnTo>
                    <a:pt x="140" y="3"/>
                  </a:lnTo>
                  <a:lnTo>
                    <a:pt x="140" y="4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5" y="7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8" y="12"/>
                  </a:lnTo>
                  <a:lnTo>
                    <a:pt x="149" y="13"/>
                  </a:lnTo>
                  <a:lnTo>
                    <a:pt x="150" y="14"/>
                  </a:lnTo>
                  <a:lnTo>
                    <a:pt x="151" y="16"/>
                  </a:lnTo>
                  <a:lnTo>
                    <a:pt x="152" y="17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4"/>
                  </a:lnTo>
                  <a:lnTo>
                    <a:pt x="154" y="26"/>
                  </a:lnTo>
                  <a:lnTo>
                    <a:pt x="155" y="29"/>
                  </a:lnTo>
                  <a:lnTo>
                    <a:pt x="156" y="30"/>
                  </a:lnTo>
                  <a:lnTo>
                    <a:pt x="159" y="32"/>
                  </a:lnTo>
                  <a:lnTo>
                    <a:pt x="162" y="32"/>
                  </a:lnTo>
                  <a:lnTo>
                    <a:pt x="165" y="33"/>
                  </a:lnTo>
                  <a:lnTo>
                    <a:pt x="167" y="35"/>
                  </a:lnTo>
                  <a:lnTo>
                    <a:pt x="168" y="35"/>
                  </a:lnTo>
                  <a:lnTo>
                    <a:pt x="169" y="35"/>
                  </a:lnTo>
                  <a:lnTo>
                    <a:pt x="173" y="37"/>
                  </a:lnTo>
                  <a:lnTo>
                    <a:pt x="175" y="38"/>
                  </a:lnTo>
                  <a:lnTo>
                    <a:pt x="178" y="38"/>
                  </a:lnTo>
                  <a:lnTo>
                    <a:pt x="181" y="40"/>
                  </a:lnTo>
                  <a:lnTo>
                    <a:pt x="182" y="41"/>
                  </a:lnTo>
                  <a:lnTo>
                    <a:pt x="183" y="43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8" y="52"/>
                  </a:lnTo>
                  <a:lnTo>
                    <a:pt x="188" y="53"/>
                  </a:lnTo>
                  <a:lnTo>
                    <a:pt x="187" y="56"/>
                  </a:lnTo>
                  <a:lnTo>
                    <a:pt x="187" y="57"/>
                  </a:lnTo>
                  <a:lnTo>
                    <a:pt x="186" y="57"/>
                  </a:lnTo>
                  <a:lnTo>
                    <a:pt x="185" y="58"/>
                  </a:lnTo>
                  <a:lnTo>
                    <a:pt x="184" y="58"/>
                  </a:lnTo>
                  <a:lnTo>
                    <a:pt x="183" y="58"/>
                  </a:lnTo>
                  <a:lnTo>
                    <a:pt x="182" y="58"/>
                  </a:lnTo>
                  <a:lnTo>
                    <a:pt x="181" y="58"/>
                  </a:lnTo>
                  <a:lnTo>
                    <a:pt x="181" y="59"/>
                  </a:lnTo>
                  <a:lnTo>
                    <a:pt x="180" y="59"/>
                  </a:lnTo>
                  <a:lnTo>
                    <a:pt x="180" y="60"/>
                  </a:lnTo>
                  <a:lnTo>
                    <a:pt x="180" y="61"/>
                  </a:lnTo>
                  <a:lnTo>
                    <a:pt x="181" y="62"/>
                  </a:lnTo>
                  <a:lnTo>
                    <a:pt x="183" y="64"/>
                  </a:lnTo>
                  <a:lnTo>
                    <a:pt x="185" y="65"/>
                  </a:lnTo>
                  <a:lnTo>
                    <a:pt x="187" y="66"/>
                  </a:lnTo>
                  <a:lnTo>
                    <a:pt x="188" y="66"/>
                  </a:lnTo>
                  <a:lnTo>
                    <a:pt x="189" y="66"/>
                  </a:lnTo>
                  <a:lnTo>
                    <a:pt x="190" y="67"/>
                  </a:lnTo>
                  <a:lnTo>
                    <a:pt x="190" y="68"/>
                  </a:lnTo>
                  <a:lnTo>
                    <a:pt x="189" y="69"/>
                  </a:lnTo>
                  <a:lnTo>
                    <a:pt x="188" y="69"/>
                  </a:lnTo>
                  <a:lnTo>
                    <a:pt x="188" y="70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5" y="69"/>
                  </a:lnTo>
                  <a:lnTo>
                    <a:pt x="184" y="69"/>
                  </a:lnTo>
                  <a:lnTo>
                    <a:pt x="184" y="68"/>
                  </a:lnTo>
                  <a:lnTo>
                    <a:pt x="183" y="68"/>
                  </a:lnTo>
                  <a:lnTo>
                    <a:pt x="182" y="68"/>
                  </a:lnTo>
                  <a:lnTo>
                    <a:pt x="182" y="69"/>
                  </a:lnTo>
                  <a:lnTo>
                    <a:pt x="181" y="70"/>
                  </a:lnTo>
                  <a:lnTo>
                    <a:pt x="180" y="70"/>
                  </a:lnTo>
                  <a:lnTo>
                    <a:pt x="180" y="71"/>
                  </a:lnTo>
                  <a:lnTo>
                    <a:pt x="179" y="71"/>
                  </a:lnTo>
                  <a:lnTo>
                    <a:pt x="178" y="70"/>
                  </a:lnTo>
                  <a:lnTo>
                    <a:pt x="176" y="70"/>
                  </a:lnTo>
                  <a:lnTo>
                    <a:pt x="176" y="69"/>
                  </a:lnTo>
                  <a:lnTo>
                    <a:pt x="175" y="69"/>
                  </a:lnTo>
                  <a:lnTo>
                    <a:pt x="175" y="70"/>
                  </a:lnTo>
                  <a:lnTo>
                    <a:pt x="174" y="70"/>
                  </a:lnTo>
                  <a:lnTo>
                    <a:pt x="174" y="71"/>
                  </a:lnTo>
                  <a:lnTo>
                    <a:pt x="174" y="72"/>
                  </a:lnTo>
                  <a:lnTo>
                    <a:pt x="176" y="73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5"/>
                  </a:lnTo>
                  <a:lnTo>
                    <a:pt x="179" y="76"/>
                  </a:lnTo>
                  <a:lnTo>
                    <a:pt x="179" y="76"/>
                  </a:lnTo>
                  <a:lnTo>
                    <a:pt x="180" y="78"/>
                  </a:lnTo>
                  <a:lnTo>
                    <a:pt x="180" y="79"/>
                  </a:lnTo>
                  <a:lnTo>
                    <a:pt x="180" y="80"/>
                  </a:lnTo>
                  <a:lnTo>
                    <a:pt x="180" y="81"/>
                  </a:lnTo>
                  <a:lnTo>
                    <a:pt x="180" y="82"/>
                  </a:lnTo>
                  <a:lnTo>
                    <a:pt x="181" y="84"/>
                  </a:lnTo>
                  <a:lnTo>
                    <a:pt x="182" y="85"/>
                  </a:lnTo>
                  <a:lnTo>
                    <a:pt x="183" y="86"/>
                  </a:lnTo>
                  <a:lnTo>
                    <a:pt x="183" y="87"/>
                  </a:lnTo>
                  <a:lnTo>
                    <a:pt x="183" y="88"/>
                  </a:lnTo>
                  <a:lnTo>
                    <a:pt x="182" y="89"/>
                  </a:lnTo>
                  <a:lnTo>
                    <a:pt x="181" y="89"/>
                  </a:lnTo>
                  <a:lnTo>
                    <a:pt x="181" y="90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8" y="88"/>
                  </a:lnTo>
                  <a:lnTo>
                    <a:pt x="176" y="88"/>
                  </a:lnTo>
                  <a:lnTo>
                    <a:pt x="175" y="88"/>
                  </a:lnTo>
                  <a:lnTo>
                    <a:pt x="174" y="88"/>
                  </a:lnTo>
                  <a:lnTo>
                    <a:pt x="174" y="89"/>
                  </a:lnTo>
                  <a:lnTo>
                    <a:pt x="174" y="90"/>
                  </a:lnTo>
                  <a:lnTo>
                    <a:pt x="174" y="91"/>
                  </a:lnTo>
                  <a:lnTo>
                    <a:pt x="175" y="92"/>
                  </a:lnTo>
                  <a:lnTo>
                    <a:pt x="175" y="93"/>
                  </a:lnTo>
                  <a:lnTo>
                    <a:pt x="176" y="93"/>
                  </a:lnTo>
                  <a:lnTo>
                    <a:pt x="178" y="95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9" y="98"/>
                  </a:lnTo>
                  <a:lnTo>
                    <a:pt x="178" y="99"/>
                  </a:lnTo>
                  <a:lnTo>
                    <a:pt x="177" y="100"/>
                  </a:lnTo>
                  <a:lnTo>
                    <a:pt x="177" y="101"/>
                  </a:lnTo>
                  <a:lnTo>
                    <a:pt x="177" y="102"/>
                  </a:lnTo>
                  <a:lnTo>
                    <a:pt x="177" y="103"/>
                  </a:lnTo>
                  <a:lnTo>
                    <a:pt x="179" y="103"/>
                  </a:lnTo>
                  <a:lnTo>
                    <a:pt x="180" y="103"/>
                  </a:lnTo>
                  <a:lnTo>
                    <a:pt x="181" y="103"/>
                  </a:lnTo>
                  <a:lnTo>
                    <a:pt x="182" y="102"/>
                  </a:lnTo>
                  <a:lnTo>
                    <a:pt x="183" y="102"/>
                  </a:lnTo>
                  <a:lnTo>
                    <a:pt x="184" y="102"/>
                  </a:lnTo>
                  <a:lnTo>
                    <a:pt x="185" y="103"/>
                  </a:lnTo>
                  <a:lnTo>
                    <a:pt x="186" y="105"/>
                  </a:lnTo>
                  <a:lnTo>
                    <a:pt x="187" y="103"/>
                  </a:lnTo>
                  <a:lnTo>
                    <a:pt x="188" y="103"/>
                  </a:lnTo>
                  <a:lnTo>
                    <a:pt x="188" y="102"/>
                  </a:lnTo>
                  <a:lnTo>
                    <a:pt x="189" y="101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1" y="102"/>
                  </a:lnTo>
                  <a:lnTo>
                    <a:pt x="190" y="103"/>
                  </a:lnTo>
                  <a:lnTo>
                    <a:pt x="189" y="103"/>
                  </a:lnTo>
                  <a:lnTo>
                    <a:pt x="188" y="103"/>
                  </a:lnTo>
                  <a:lnTo>
                    <a:pt x="188" y="104"/>
                  </a:lnTo>
                  <a:lnTo>
                    <a:pt x="188" y="105"/>
                  </a:lnTo>
                  <a:lnTo>
                    <a:pt x="187" y="105"/>
                  </a:lnTo>
                  <a:lnTo>
                    <a:pt x="187" y="106"/>
                  </a:lnTo>
                  <a:lnTo>
                    <a:pt x="186" y="107"/>
                  </a:lnTo>
                  <a:lnTo>
                    <a:pt x="186" y="108"/>
                  </a:lnTo>
                  <a:lnTo>
                    <a:pt x="187" y="109"/>
                  </a:lnTo>
                  <a:lnTo>
                    <a:pt x="188" y="109"/>
                  </a:lnTo>
                  <a:lnTo>
                    <a:pt x="191" y="111"/>
                  </a:lnTo>
                  <a:lnTo>
                    <a:pt x="191" y="112"/>
                  </a:lnTo>
                  <a:lnTo>
                    <a:pt x="191" y="113"/>
                  </a:lnTo>
                  <a:lnTo>
                    <a:pt x="190" y="113"/>
                  </a:lnTo>
                  <a:lnTo>
                    <a:pt x="190" y="114"/>
                  </a:lnTo>
                  <a:lnTo>
                    <a:pt x="189" y="114"/>
                  </a:lnTo>
                  <a:lnTo>
                    <a:pt x="189" y="115"/>
                  </a:lnTo>
                  <a:lnTo>
                    <a:pt x="190" y="115"/>
                  </a:lnTo>
                  <a:lnTo>
                    <a:pt x="191" y="115"/>
                  </a:lnTo>
                  <a:lnTo>
                    <a:pt x="192" y="114"/>
                  </a:lnTo>
                  <a:lnTo>
                    <a:pt x="192" y="112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3" y="108"/>
                  </a:lnTo>
                  <a:lnTo>
                    <a:pt x="193" y="107"/>
                  </a:lnTo>
                  <a:lnTo>
                    <a:pt x="194" y="106"/>
                  </a:lnTo>
                  <a:lnTo>
                    <a:pt x="194" y="107"/>
                  </a:lnTo>
                  <a:lnTo>
                    <a:pt x="195" y="108"/>
                  </a:lnTo>
                  <a:lnTo>
                    <a:pt x="195" y="109"/>
                  </a:lnTo>
                  <a:lnTo>
                    <a:pt x="196" y="109"/>
                  </a:lnTo>
                  <a:lnTo>
                    <a:pt x="196" y="110"/>
                  </a:lnTo>
                  <a:lnTo>
                    <a:pt x="196" y="111"/>
                  </a:lnTo>
                  <a:lnTo>
                    <a:pt x="195" y="112"/>
                  </a:lnTo>
                  <a:lnTo>
                    <a:pt x="195" y="113"/>
                  </a:lnTo>
                  <a:lnTo>
                    <a:pt x="196" y="114"/>
                  </a:lnTo>
                  <a:lnTo>
                    <a:pt x="197" y="114"/>
                  </a:lnTo>
                  <a:lnTo>
                    <a:pt x="198" y="114"/>
                  </a:lnTo>
                  <a:lnTo>
                    <a:pt x="199" y="113"/>
                  </a:lnTo>
                  <a:lnTo>
                    <a:pt x="199" y="114"/>
                  </a:lnTo>
                  <a:lnTo>
                    <a:pt x="200" y="114"/>
                  </a:lnTo>
                  <a:lnTo>
                    <a:pt x="200" y="115"/>
                  </a:lnTo>
                  <a:lnTo>
                    <a:pt x="199" y="115"/>
                  </a:lnTo>
                  <a:lnTo>
                    <a:pt x="198" y="116"/>
                  </a:lnTo>
                  <a:lnTo>
                    <a:pt x="198" y="117"/>
                  </a:lnTo>
                  <a:lnTo>
                    <a:pt x="199" y="117"/>
                  </a:lnTo>
                  <a:lnTo>
                    <a:pt x="199" y="117"/>
                  </a:lnTo>
                  <a:lnTo>
                    <a:pt x="199" y="117"/>
                  </a:lnTo>
                  <a:lnTo>
                    <a:pt x="200" y="116"/>
                  </a:lnTo>
                  <a:lnTo>
                    <a:pt x="201" y="116"/>
                  </a:lnTo>
                  <a:lnTo>
                    <a:pt x="202" y="116"/>
                  </a:lnTo>
                  <a:lnTo>
                    <a:pt x="203" y="116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3" y="118"/>
                  </a:lnTo>
                  <a:lnTo>
                    <a:pt x="202" y="119"/>
                  </a:lnTo>
                  <a:lnTo>
                    <a:pt x="202" y="120"/>
                  </a:lnTo>
                  <a:lnTo>
                    <a:pt x="202" y="121"/>
                  </a:lnTo>
                  <a:lnTo>
                    <a:pt x="203" y="121"/>
                  </a:lnTo>
                  <a:lnTo>
                    <a:pt x="203" y="122"/>
                  </a:lnTo>
                  <a:lnTo>
                    <a:pt x="203" y="123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5" y="121"/>
                  </a:lnTo>
                  <a:lnTo>
                    <a:pt x="205" y="120"/>
                  </a:lnTo>
                  <a:lnTo>
                    <a:pt x="205" y="120"/>
                  </a:lnTo>
                  <a:lnTo>
                    <a:pt x="205" y="119"/>
                  </a:lnTo>
                  <a:lnTo>
                    <a:pt x="206" y="119"/>
                  </a:lnTo>
                  <a:lnTo>
                    <a:pt x="206" y="118"/>
                  </a:lnTo>
                  <a:lnTo>
                    <a:pt x="207" y="117"/>
                  </a:lnTo>
                  <a:lnTo>
                    <a:pt x="208" y="117"/>
                  </a:lnTo>
                  <a:lnTo>
                    <a:pt x="209" y="117"/>
                  </a:lnTo>
                  <a:lnTo>
                    <a:pt x="209" y="118"/>
                  </a:lnTo>
                  <a:lnTo>
                    <a:pt x="210" y="118"/>
                  </a:lnTo>
                  <a:lnTo>
                    <a:pt x="210" y="119"/>
                  </a:lnTo>
                  <a:lnTo>
                    <a:pt x="210" y="121"/>
                  </a:lnTo>
                  <a:lnTo>
                    <a:pt x="209" y="122"/>
                  </a:lnTo>
                  <a:lnTo>
                    <a:pt x="210" y="122"/>
                  </a:lnTo>
                  <a:lnTo>
                    <a:pt x="210" y="123"/>
                  </a:lnTo>
                  <a:lnTo>
                    <a:pt x="211" y="123"/>
                  </a:lnTo>
                  <a:lnTo>
                    <a:pt x="211" y="122"/>
                  </a:lnTo>
                  <a:lnTo>
                    <a:pt x="212" y="122"/>
                  </a:lnTo>
                  <a:lnTo>
                    <a:pt x="212" y="121"/>
                  </a:lnTo>
                  <a:lnTo>
                    <a:pt x="213" y="120"/>
                  </a:lnTo>
                  <a:lnTo>
                    <a:pt x="213" y="119"/>
                  </a:lnTo>
                  <a:lnTo>
                    <a:pt x="214" y="118"/>
                  </a:lnTo>
                  <a:lnTo>
                    <a:pt x="215" y="118"/>
                  </a:lnTo>
                  <a:lnTo>
                    <a:pt x="215" y="119"/>
                  </a:lnTo>
                  <a:lnTo>
                    <a:pt x="216" y="120"/>
                  </a:lnTo>
                  <a:lnTo>
                    <a:pt x="217" y="120"/>
                  </a:lnTo>
                  <a:lnTo>
                    <a:pt x="217" y="121"/>
                  </a:lnTo>
                  <a:lnTo>
                    <a:pt x="218" y="121"/>
                  </a:lnTo>
                  <a:lnTo>
                    <a:pt x="218" y="122"/>
                  </a:lnTo>
                  <a:lnTo>
                    <a:pt x="217" y="123"/>
                  </a:lnTo>
                  <a:lnTo>
                    <a:pt x="216" y="124"/>
                  </a:lnTo>
                  <a:lnTo>
                    <a:pt x="216" y="125"/>
                  </a:lnTo>
                  <a:lnTo>
                    <a:pt x="217" y="125"/>
                  </a:lnTo>
                  <a:lnTo>
                    <a:pt x="217" y="126"/>
                  </a:lnTo>
                  <a:lnTo>
                    <a:pt x="216" y="126"/>
                  </a:lnTo>
                  <a:lnTo>
                    <a:pt x="216" y="125"/>
                  </a:lnTo>
                  <a:lnTo>
                    <a:pt x="215" y="125"/>
                  </a:lnTo>
                  <a:lnTo>
                    <a:pt x="215" y="124"/>
                  </a:lnTo>
                  <a:lnTo>
                    <a:pt x="214" y="124"/>
                  </a:lnTo>
                  <a:lnTo>
                    <a:pt x="213" y="124"/>
                  </a:lnTo>
                  <a:lnTo>
                    <a:pt x="212" y="124"/>
                  </a:lnTo>
                  <a:lnTo>
                    <a:pt x="211" y="124"/>
                  </a:lnTo>
                  <a:lnTo>
                    <a:pt x="211" y="125"/>
                  </a:lnTo>
                  <a:lnTo>
                    <a:pt x="211" y="126"/>
                  </a:lnTo>
                  <a:lnTo>
                    <a:pt x="211" y="127"/>
                  </a:lnTo>
                  <a:lnTo>
                    <a:pt x="211" y="128"/>
                  </a:lnTo>
                  <a:lnTo>
                    <a:pt x="210" y="129"/>
                  </a:lnTo>
                  <a:lnTo>
                    <a:pt x="210" y="130"/>
                  </a:lnTo>
                  <a:lnTo>
                    <a:pt x="211" y="131"/>
                  </a:lnTo>
                  <a:lnTo>
                    <a:pt x="212" y="132"/>
                  </a:lnTo>
                  <a:lnTo>
                    <a:pt x="213" y="132"/>
                  </a:lnTo>
                  <a:lnTo>
                    <a:pt x="215" y="132"/>
                  </a:lnTo>
                  <a:lnTo>
                    <a:pt x="216" y="133"/>
                  </a:lnTo>
                  <a:lnTo>
                    <a:pt x="217" y="132"/>
                  </a:lnTo>
                  <a:lnTo>
                    <a:pt x="218" y="132"/>
                  </a:lnTo>
                  <a:lnTo>
                    <a:pt x="219" y="132"/>
                  </a:lnTo>
                  <a:lnTo>
                    <a:pt x="219" y="133"/>
                  </a:lnTo>
                  <a:lnTo>
                    <a:pt x="219" y="134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1" y="138"/>
                  </a:lnTo>
                  <a:lnTo>
                    <a:pt x="222" y="138"/>
                  </a:lnTo>
                  <a:lnTo>
                    <a:pt x="223" y="138"/>
                  </a:lnTo>
                  <a:lnTo>
                    <a:pt x="223" y="139"/>
                  </a:lnTo>
                  <a:lnTo>
                    <a:pt x="223" y="140"/>
                  </a:lnTo>
                  <a:lnTo>
                    <a:pt x="223" y="141"/>
                  </a:lnTo>
                  <a:lnTo>
                    <a:pt x="223" y="142"/>
                  </a:lnTo>
                  <a:lnTo>
                    <a:pt x="222" y="143"/>
                  </a:lnTo>
                  <a:lnTo>
                    <a:pt x="223" y="143"/>
                  </a:lnTo>
                  <a:lnTo>
                    <a:pt x="223" y="144"/>
                  </a:lnTo>
                  <a:lnTo>
                    <a:pt x="224" y="144"/>
                  </a:lnTo>
                  <a:lnTo>
                    <a:pt x="224" y="143"/>
                  </a:lnTo>
                  <a:lnTo>
                    <a:pt x="225" y="142"/>
                  </a:lnTo>
                  <a:lnTo>
                    <a:pt x="226" y="142"/>
                  </a:lnTo>
                  <a:lnTo>
                    <a:pt x="226" y="143"/>
                  </a:lnTo>
                  <a:lnTo>
                    <a:pt x="226" y="144"/>
                  </a:lnTo>
                  <a:lnTo>
                    <a:pt x="225" y="144"/>
                  </a:lnTo>
                  <a:lnTo>
                    <a:pt x="224" y="145"/>
                  </a:lnTo>
                  <a:lnTo>
                    <a:pt x="223" y="146"/>
                  </a:lnTo>
                  <a:lnTo>
                    <a:pt x="223" y="145"/>
                  </a:lnTo>
                  <a:lnTo>
                    <a:pt x="222" y="145"/>
                  </a:lnTo>
                  <a:lnTo>
                    <a:pt x="222" y="144"/>
                  </a:lnTo>
                  <a:lnTo>
                    <a:pt x="222" y="143"/>
                  </a:lnTo>
                  <a:lnTo>
                    <a:pt x="220" y="143"/>
                  </a:lnTo>
                  <a:lnTo>
                    <a:pt x="219" y="142"/>
                  </a:lnTo>
                  <a:lnTo>
                    <a:pt x="219" y="141"/>
                  </a:lnTo>
                  <a:lnTo>
                    <a:pt x="218" y="141"/>
                  </a:lnTo>
                  <a:lnTo>
                    <a:pt x="217" y="142"/>
                  </a:lnTo>
                  <a:lnTo>
                    <a:pt x="217" y="143"/>
                  </a:lnTo>
                  <a:lnTo>
                    <a:pt x="218" y="144"/>
                  </a:lnTo>
                  <a:lnTo>
                    <a:pt x="218" y="145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20" y="146"/>
                  </a:lnTo>
                  <a:lnTo>
                    <a:pt x="221" y="146"/>
                  </a:lnTo>
                  <a:lnTo>
                    <a:pt x="221" y="147"/>
                  </a:lnTo>
                  <a:lnTo>
                    <a:pt x="221" y="148"/>
                  </a:lnTo>
                  <a:lnTo>
                    <a:pt x="219" y="149"/>
                  </a:lnTo>
                  <a:lnTo>
                    <a:pt x="218" y="149"/>
                  </a:lnTo>
                  <a:lnTo>
                    <a:pt x="217" y="149"/>
                  </a:lnTo>
                  <a:lnTo>
                    <a:pt x="217" y="148"/>
                  </a:lnTo>
                  <a:lnTo>
                    <a:pt x="216" y="148"/>
                  </a:lnTo>
                  <a:lnTo>
                    <a:pt x="216" y="149"/>
                  </a:lnTo>
                  <a:lnTo>
                    <a:pt x="215" y="149"/>
                  </a:lnTo>
                  <a:lnTo>
                    <a:pt x="215" y="150"/>
                  </a:lnTo>
                  <a:lnTo>
                    <a:pt x="215" y="151"/>
                  </a:lnTo>
                  <a:lnTo>
                    <a:pt x="216" y="151"/>
                  </a:lnTo>
                  <a:lnTo>
                    <a:pt x="216" y="152"/>
                  </a:lnTo>
                  <a:lnTo>
                    <a:pt x="215" y="152"/>
                  </a:lnTo>
                  <a:lnTo>
                    <a:pt x="214" y="152"/>
                  </a:lnTo>
                  <a:lnTo>
                    <a:pt x="213" y="152"/>
                  </a:lnTo>
                  <a:lnTo>
                    <a:pt x="212" y="152"/>
                  </a:lnTo>
                  <a:lnTo>
                    <a:pt x="211" y="152"/>
                  </a:lnTo>
                  <a:lnTo>
                    <a:pt x="211" y="151"/>
                  </a:lnTo>
                  <a:lnTo>
                    <a:pt x="210" y="151"/>
                  </a:lnTo>
                  <a:lnTo>
                    <a:pt x="209" y="150"/>
                  </a:lnTo>
                  <a:lnTo>
                    <a:pt x="208" y="150"/>
                  </a:lnTo>
                  <a:lnTo>
                    <a:pt x="208" y="149"/>
                  </a:lnTo>
                  <a:lnTo>
                    <a:pt x="207" y="149"/>
                  </a:lnTo>
                  <a:lnTo>
                    <a:pt x="207" y="148"/>
                  </a:lnTo>
                  <a:lnTo>
                    <a:pt x="206" y="148"/>
                  </a:lnTo>
                  <a:lnTo>
                    <a:pt x="206" y="147"/>
                  </a:lnTo>
                  <a:lnTo>
                    <a:pt x="205" y="147"/>
                  </a:lnTo>
                  <a:lnTo>
                    <a:pt x="205" y="146"/>
                  </a:lnTo>
                  <a:lnTo>
                    <a:pt x="205" y="145"/>
                  </a:lnTo>
                  <a:lnTo>
                    <a:pt x="204" y="145"/>
                  </a:lnTo>
                  <a:lnTo>
                    <a:pt x="203" y="145"/>
                  </a:lnTo>
                  <a:lnTo>
                    <a:pt x="202" y="145"/>
                  </a:lnTo>
                  <a:lnTo>
                    <a:pt x="202" y="144"/>
                  </a:lnTo>
                  <a:lnTo>
                    <a:pt x="201" y="144"/>
                  </a:lnTo>
                  <a:lnTo>
                    <a:pt x="200" y="145"/>
                  </a:lnTo>
                  <a:lnTo>
                    <a:pt x="199" y="145"/>
                  </a:lnTo>
                  <a:lnTo>
                    <a:pt x="198" y="145"/>
                  </a:lnTo>
                  <a:lnTo>
                    <a:pt x="197" y="145"/>
                  </a:lnTo>
                  <a:lnTo>
                    <a:pt x="196" y="145"/>
                  </a:lnTo>
                  <a:lnTo>
                    <a:pt x="195" y="145"/>
                  </a:lnTo>
                  <a:lnTo>
                    <a:pt x="195" y="144"/>
                  </a:lnTo>
                  <a:lnTo>
                    <a:pt x="195" y="145"/>
                  </a:lnTo>
                  <a:lnTo>
                    <a:pt x="194" y="145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2" y="146"/>
                  </a:lnTo>
                  <a:lnTo>
                    <a:pt x="191" y="146"/>
                  </a:lnTo>
                  <a:lnTo>
                    <a:pt x="190" y="146"/>
                  </a:lnTo>
                  <a:lnTo>
                    <a:pt x="189" y="146"/>
                  </a:lnTo>
                  <a:lnTo>
                    <a:pt x="188" y="146"/>
                  </a:lnTo>
                  <a:lnTo>
                    <a:pt x="187" y="146"/>
                  </a:lnTo>
                  <a:lnTo>
                    <a:pt x="186" y="146"/>
                  </a:lnTo>
                  <a:lnTo>
                    <a:pt x="185" y="147"/>
                  </a:lnTo>
                  <a:lnTo>
                    <a:pt x="184" y="147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2" y="148"/>
                  </a:lnTo>
                  <a:lnTo>
                    <a:pt x="180" y="149"/>
                  </a:lnTo>
                  <a:lnTo>
                    <a:pt x="179" y="149"/>
                  </a:lnTo>
                  <a:lnTo>
                    <a:pt x="179" y="150"/>
                  </a:lnTo>
                  <a:lnTo>
                    <a:pt x="178" y="151"/>
                  </a:lnTo>
                  <a:lnTo>
                    <a:pt x="177" y="152"/>
                  </a:lnTo>
                  <a:lnTo>
                    <a:pt x="177" y="153"/>
                  </a:lnTo>
                  <a:lnTo>
                    <a:pt x="176" y="153"/>
                  </a:lnTo>
                  <a:lnTo>
                    <a:pt x="176" y="154"/>
                  </a:lnTo>
                  <a:lnTo>
                    <a:pt x="175" y="154"/>
                  </a:lnTo>
                  <a:lnTo>
                    <a:pt x="175" y="155"/>
                  </a:lnTo>
                  <a:lnTo>
                    <a:pt x="174" y="155"/>
                  </a:lnTo>
                  <a:lnTo>
                    <a:pt x="173" y="156"/>
                  </a:lnTo>
                  <a:lnTo>
                    <a:pt x="171" y="157"/>
                  </a:lnTo>
                  <a:lnTo>
                    <a:pt x="169" y="158"/>
                  </a:lnTo>
                  <a:lnTo>
                    <a:pt x="168" y="158"/>
                  </a:lnTo>
                  <a:lnTo>
                    <a:pt x="168" y="159"/>
                  </a:lnTo>
                  <a:lnTo>
                    <a:pt x="167" y="159"/>
                  </a:lnTo>
                  <a:lnTo>
                    <a:pt x="166" y="159"/>
                  </a:lnTo>
                  <a:lnTo>
                    <a:pt x="166" y="160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4" y="160"/>
                  </a:lnTo>
                  <a:lnTo>
                    <a:pt x="163" y="161"/>
                  </a:lnTo>
                  <a:lnTo>
                    <a:pt x="162" y="161"/>
                  </a:lnTo>
                  <a:lnTo>
                    <a:pt x="162" y="162"/>
                  </a:lnTo>
                  <a:lnTo>
                    <a:pt x="161" y="162"/>
                  </a:lnTo>
                  <a:lnTo>
                    <a:pt x="160" y="161"/>
                  </a:lnTo>
                  <a:lnTo>
                    <a:pt x="159" y="161"/>
                  </a:lnTo>
                  <a:lnTo>
                    <a:pt x="158" y="161"/>
                  </a:lnTo>
                  <a:lnTo>
                    <a:pt x="157" y="162"/>
                  </a:lnTo>
                  <a:lnTo>
                    <a:pt x="155" y="161"/>
                  </a:lnTo>
                  <a:lnTo>
                    <a:pt x="154" y="160"/>
                  </a:lnTo>
                  <a:lnTo>
                    <a:pt x="153" y="160"/>
                  </a:lnTo>
                  <a:lnTo>
                    <a:pt x="152" y="160"/>
                  </a:lnTo>
                  <a:lnTo>
                    <a:pt x="151" y="160"/>
                  </a:lnTo>
                  <a:lnTo>
                    <a:pt x="150" y="159"/>
                  </a:lnTo>
                  <a:lnTo>
                    <a:pt x="149" y="159"/>
                  </a:lnTo>
                  <a:lnTo>
                    <a:pt x="148" y="159"/>
                  </a:lnTo>
                  <a:lnTo>
                    <a:pt x="147" y="159"/>
                  </a:lnTo>
                  <a:lnTo>
                    <a:pt x="146" y="159"/>
                  </a:lnTo>
                  <a:lnTo>
                    <a:pt x="145" y="159"/>
                  </a:lnTo>
                  <a:lnTo>
                    <a:pt x="144" y="159"/>
                  </a:lnTo>
                  <a:lnTo>
                    <a:pt x="143" y="159"/>
                  </a:lnTo>
                  <a:lnTo>
                    <a:pt x="142" y="159"/>
                  </a:lnTo>
                  <a:lnTo>
                    <a:pt x="141" y="159"/>
                  </a:lnTo>
                  <a:lnTo>
                    <a:pt x="141" y="160"/>
                  </a:lnTo>
                  <a:lnTo>
                    <a:pt x="140" y="160"/>
                  </a:lnTo>
                  <a:lnTo>
                    <a:pt x="139" y="160"/>
                  </a:lnTo>
                  <a:lnTo>
                    <a:pt x="139" y="159"/>
                  </a:lnTo>
                  <a:lnTo>
                    <a:pt x="138" y="159"/>
                  </a:lnTo>
                  <a:lnTo>
                    <a:pt x="137" y="159"/>
                  </a:lnTo>
                  <a:lnTo>
                    <a:pt x="136" y="159"/>
                  </a:lnTo>
                  <a:lnTo>
                    <a:pt x="135" y="158"/>
                  </a:lnTo>
                  <a:lnTo>
                    <a:pt x="134" y="158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1" y="158"/>
                  </a:lnTo>
                  <a:lnTo>
                    <a:pt x="130" y="158"/>
                  </a:lnTo>
                  <a:lnTo>
                    <a:pt x="130" y="157"/>
                  </a:lnTo>
                  <a:lnTo>
                    <a:pt x="128" y="156"/>
                  </a:lnTo>
                  <a:lnTo>
                    <a:pt x="127" y="156"/>
                  </a:lnTo>
                  <a:lnTo>
                    <a:pt x="126" y="155"/>
                  </a:lnTo>
                  <a:lnTo>
                    <a:pt x="126" y="156"/>
                  </a:lnTo>
                  <a:lnTo>
                    <a:pt x="124" y="156"/>
                  </a:lnTo>
                  <a:lnTo>
                    <a:pt x="123" y="157"/>
                  </a:lnTo>
                  <a:lnTo>
                    <a:pt x="122" y="157"/>
                  </a:lnTo>
                  <a:lnTo>
                    <a:pt x="121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9" y="159"/>
                  </a:lnTo>
                  <a:lnTo>
                    <a:pt x="118" y="159"/>
                  </a:lnTo>
                  <a:lnTo>
                    <a:pt x="117" y="159"/>
                  </a:lnTo>
                  <a:lnTo>
                    <a:pt x="116" y="160"/>
                  </a:lnTo>
                  <a:lnTo>
                    <a:pt x="115" y="160"/>
                  </a:lnTo>
                  <a:lnTo>
                    <a:pt x="115" y="161"/>
                  </a:lnTo>
                  <a:lnTo>
                    <a:pt x="114" y="161"/>
                  </a:lnTo>
                  <a:lnTo>
                    <a:pt x="113" y="161"/>
                  </a:lnTo>
                  <a:lnTo>
                    <a:pt x="112" y="161"/>
                  </a:lnTo>
                  <a:lnTo>
                    <a:pt x="111" y="161"/>
                  </a:lnTo>
                  <a:lnTo>
                    <a:pt x="110" y="161"/>
                  </a:lnTo>
                  <a:lnTo>
                    <a:pt x="110" y="160"/>
                  </a:lnTo>
                  <a:lnTo>
                    <a:pt x="109" y="160"/>
                  </a:lnTo>
                  <a:lnTo>
                    <a:pt x="108" y="160"/>
                  </a:lnTo>
                  <a:lnTo>
                    <a:pt x="108" y="159"/>
                  </a:lnTo>
                  <a:lnTo>
                    <a:pt x="107" y="159"/>
                  </a:lnTo>
                  <a:lnTo>
                    <a:pt x="107" y="158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6" y="157"/>
                  </a:lnTo>
                  <a:lnTo>
                    <a:pt x="105" y="156"/>
                  </a:lnTo>
                  <a:lnTo>
                    <a:pt x="104" y="156"/>
                  </a:lnTo>
                  <a:lnTo>
                    <a:pt x="104" y="155"/>
                  </a:lnTo>
                  <a:lnTo>
                    <a:pt x="103" y="155"/>
                  </a:lnTo>
                  <a:lnTo>
                    <a:pt x="102" y="154"/>
                  </a:lnTo>
                  <a:lnTo>
                    <a:pt x="101" y="154"/>
                  </a:lnTo>
                  <a:lnTo>
                    <a:pt x="101" y="153"/>
                  </a:lnTo>
                  <a:lnTo>
                    <a:pt x="100" y="153"/>
                  </a:lnTo>
                  <a:lnTo>
                    <a:pt x="99" y="153"/>
                  </a:lnTo>
                  <a:lnTo>
                    <a:pt x="99" y="152"/>
                  </a:lnTo>
                  <a:lnTo>
                    <a:pt x="98" y="152"/>
                  </a:lnTo>
                  <a:lnTo>
                    <a:pt x="98" y="151"/>
                  </a:lnTo>
                  <a:lnTo>
                    <a:pt x="98" y="150"/>
                  </a:lnTo>
                  <a:lnTo>
                    <a:pt x="97" y="150"/>
                  </a:lnTo>
                  <a:lnTo>
                    <a:pt x="97" y="149"/>
                  </a:lnTo>
                  <a:lnTo>
                    <a:pt x="97" y="148"/>
                  </a:lnTo>
                  <a:lnTo>
                    <a:pt x="96" y="147"/>
                  </a:lnTo>
                  <a:lnTo>
                    <a:pt x="96" y="146"/>
                  </a:lnTo>
                  <a:lnTo>
                    <a:pt x="96" y="145"/>
                  </a:lnTo>
                  <a:lnTo>
                    <a:pt x="96" y="144"/>
                  </a:lnTo>
                  <a:lnTo>
                    <a:pt x="96" y="143"/>
                  </a:lnTo>
                  <a:lnTo>
                    <a:pt x="95" y="143"/>
                  </a:lnTo>
                  <a:lnTo>
                    <a:pt x="95" y="142"/>
                  </a:lnTo>
                  <a:lnTo>
                    <a:pt x="94" y="142"/>
                  </a:lnTo>
                  <a:lnTo>
                    <a:pt x="94" y="141"/>
                  </a:lnTo>
                  <a:lnTo>
                    <a:pt x="94" y="140"/>
                  </a:lnTo>
                  <a:lnTo>
                    <a:pt x="94" y="139"/>
                  </a:lnTo>
                  <a:lnTo>
                    <a:pt x="94" y="138"/>
                  </a:lnTo>
                  <a:lnTo>
                    <a:pt x="93" y="137"/>
                  </a:lnTo>
                  <a:lnTo>
                    <a:pt x="92" y="137"/>
                  </a:lnTo>
                  <a:lnTo>
                    <a:pt x="91" y="137"/>
                  </a:lnTo>
                  <a:lnTo>
                    <a:pt x="90" y="136"/>
                  </a:lnTo>
                  <a:lnTo>
                    <a:pt x="90" y="135"/>
                  </a:lnTo>
                  <a:lnTo>
                    <a:pt x="89" y="135"/>
                  </a:lnTo>
                  <a:lnTo>
                    <a:pt x="88" y="135"/>
                  </a:lnTo>
                  <a:lnTo>
                    <a:pt x="87" y="135"/>
                  </a:lnTo>
                  <a:lnTo>
                    <a:pt x="86" y="135"/>
                  </a:lnTo>
                  <a:lnTo>
                    <a:pt x="85" y="134"/>
                  </a:lnTo>
                  <a:lnTo>
                    <a:pt x="85" y="135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4" y="133"/>
                  </a:lnTo>
                  <a:lnTo>
                    <a:pt x="83" y="133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2" y="131"/>
                  </a:lnTo>
                  <a:lnTo>
                    <a:pt x="82" y="130"/>
                  </a:lnTo>
                  <a:lnTo>
                    <a:pt x="82" y="129"/>
                  </a:lnTo>
                  <a:lnTo>
                    <a:pt x="82" y="128"/>
                  </a:lnTo>
                  <a:lnTo>
                    <a:pt x="81" y="128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8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8" y="131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4" y="133"/>
                  </a:lnTo>
                  <a:lnTo>
                    <a:pt x="63" y="133"/>
                  </a:lnTo>
                  <a:lnTo>
                    <a:pt x="62" y="133"/>
                  </a:lnTo>
                  <a:lnTo>
                    <a:pt x="62" y="134"/>
                  </a:lnTo>
                  <a:lnTo>
                    <a:pt x="61" y="134"/>
                  </a:lnTo>
                  <a:lnTo>
                    <a:pt x="55" y="136"/>
                  </a:lnTo>
                  <a:lnTo>
                    <a:pt x="50" y="138"/>
                  </a:lnTo>
                  <a:lnTo>
                    <a:pt x="45" y="140"/>
                  </a:lnTo>
                  <a:lnTo>
                    <a:pt x="44" y="140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5" y="144"/>
                  </a:lnTo>
                  <a:lnTo>
                    <a:pt x="34" y="144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32" y="142"/>
                  </a:lnTo>
                  <a:lnTo>
                    <a:pt x="31" y="142"/>
                  </a:lnTo>
                  <a:lnTo>
                    <a:pt x="31" y="141"/>
                  </a:lnTo>
                  <a:lnTo>
                    <a:pt x="30" y="141"/>
                  </a:lnTo>
                  <a:lnTo>
                    <a:pt x="29" y="141"/>
                  </a:lnTo>
                  <a:lnTo>
                    <a:pt x="29" y="140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6" y="139"/>
                  </a:lnTo>
                  <a:lnTo>
                    <a:pt x="25" y="139"/>
                  </a:lnTo>
                  <a:lnTo>
                    <a:pt x="24" y="139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4" y="136"/>
                  </a:lnTo>
                  <a:lnTo>
                    <a:pt x="23" y="135"/>
                  </a:lnTo>
                  <a:lnTo>
                    <a:pt x="22" y="134"/>
                  </a:lnTo>
                  <a:lnTo>
                    <a:pt x="22" y="133"/>
                  </a:lnTo>
                  <a:lnTo>
                    <a:pt x="21" y="133"/>
                  </a:lnTo>
                  <a:lnTo>
                    <a:pt x="21" y="132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8" y="129"/>
                  </a:lnTo>
                  <a:lnTo>
                    <a:pt x="17" y="128"/>
                  </a:lnTo>
                  <a:lnTo>
                    <a:pt x="16" y="128"/>
                  </a:lnTo>
                  <a:lnTo>
                    <a:pt x="16" y="127"/>
                  </a:lnTo>
                  <a:lnTo>
                    <a:pt x="15" y="127"/>
                  </a:lnTo>
                  <a:lnTo>
                    <a:pt x="14" y="127"/>
                  </a:lnTo>
                  <a:lnTo>
                    <a:pt x="13" y="127"/>
                  </a:lnTo>
                  <a:lnTo>
                    <a:pt x="12" y="127"/>
                  </a:lnTo>
                  <a:lnTo>
                    <a:pt x="12" y="126"/>
                  </a:lnTo>
                  <a:lnTo>
                    <a:pt x="12" y="125"/>
                  </a:lnTo>
                  <a:lnTo>
                    <a:pt x="11" y="125"/>
                  </a:lnTo>
                  <a:lnTo>
                    <a:pt x="10" y="124"/>
                  </a:lnTo>
                  <a:lnTo>
                    <a:pt x="9" y="124"/>
                  </a:lnTo>
                  <a:lnTo>
                    <a:pt x="9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7" y="122"/>
                  </a:lnTo>
                  <a:lnTo>
                    <a:pt x="6" y="122"/>
                  </a:lnTo>
                  <a:lnTo>
                    <a:pt x="6" y="121"/>
                  </a:lnTo>
                  <a:lnTo>
                    <a:pt x="5" y="121"/>
                  </a:lnTo>
                  <a:lnTo>
                    <a:pt x="4" y="121"/>
                  </a:lnTo>
                  <a:lnTo>
                    <a:pt x="3" y="121"/>
                  </a:lnTo>
                  <a:lnTo>
                    <a:pt x="2" y="121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0" y="121"/>
                  </a:lnTo>
                  <a:lnTo>
                    <a:pt x="9" y="113"/>
                  </a:lnTo>
                  <a:lnTo>
                    <a:pt x="15" y="108"/>
                  </a:lnTo>
                  <a:lnTo>
                    <a:pt x="18" y="105"/>
                  </a:lnTo>
                  <a:lnTo>
                    <a:pt x="20" y="103"/>
                  </a:lnTo>
                  <a:lnTo>
                    <a:pt x="25" y="99"/>
                  </a:lnTo>
                  <a:lnTo>
                    <a:pt x="37" y="89"/>
                  </a:lnTo>
                  <a:lnTo>
                    <a:pt x="37" y="88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5" y="81"/>
                  </a:lnTo>
                  <a:lnTo>
                    <a:pt x="47" y="79"/>
                  </a:lnTo>
                  <a:lnTo>
                    <a:pt x="49" y="77"/>
                  </a:lnTo>
                  <a:lnTo>
                    <a:pt x="50" y="76"/>
                  </a:lnTo>
                  <a:lnTo>
                    <a:pt x="53" y="74"/>
                  </a:lnTo>
                  <a:lnTo>
                    <a:pt x="54" y="74"/>
                  </a:lnTo>
                  <a:lnTo>
                    <a:pt x="54" y="73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1"/>
                  </a:lnTo>
                  <a:lnTo>
                    <a:pt x="57" y="71"/>
                  </a:lnTo>
                  <a:lnTo>
                    <a:pt x="64" y="64"/>
                  </a:lnTo>
                  <a:lnTo>
                    <a:pt x="68" y="61"/>
                  </a:lnTo>
                  <a:lnTo>
                    <a:pt x="70" y="59"/>
                  </a:lnTo>
                  <a:lnTo>
                    <a:pt x="71" y="58"/>
                  </a:lnTo>
                  <a:lnTo>
                    <a:pt x="72" y="58"/>
                  </a:lnTo>
                  <a:lnTo>
                    <a:pt x="73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6" y="54"/>
                  </a:lnTo>
                  <a:lnTo>
                    <a:pt x="79" y="51"/>
                  </a:lnTo>
                  <a:lnTo>
                    <a:pt x="84" y="46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8" y="43"/>
                  </a:lnTo>
                  <a:lnTo>
                    <a:pt x="89" y="42"/>
                  </a:lnTo>
                  <a:lnTo>
                    <a:pt x="90" y="41"/>
                  </a:lnTo>
                  <a:lnTo>
                    <a:pt x="95" y="36"/>
                  </a:lnTo>
                  <a:lnTo>
                    <a:pt x="95" y="37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8" y="34"/>
                  </a:lnTo>
                  <a:lnTo>
                    <a:pt x="100" y="33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4" y="30"/>
                  </a:lnTo>
                  <a:lnTo>
                    <a:pt x="108" y="26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2" y="22"/>
                  </a:lnTo>
                  <a:lnTo>
                    <a:pt x="113" y="22"/>
                  </a:lnTo>
                  <a:lnTo>
                    <a:pt x="114" y="21"/>
                  </a:lnTo>
                  <a:lnTo>
                    <a:pt x="114" y="20"/>
                  </a:lnTo>
                  <a:lnTo>
                    <a:pt x="115" y="20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3" y="13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4" y="11"/>
                  </a:lnTo>
                  <a:lnTo>
                    <a:pt x="125" y="10"/>
                  </a:lnTo>
                  <a:lnTo>
                    <a:pt x="126" y="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37" y="1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3" name="Freeform 273">
              <a:extLst>
                <a:ext uri="{FF2B5EF4-FFF2-40B4-BE49-F238E27FC236}">
                  <a16:creationId xmlns:a16="http://schemas.microsoft.com/office/drawing/2014/main" id="{E304039D-CBCF-2BB6-1845-4364582501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9863" y="3406775"/>
              <a:ext cx="381000" cy="420687"/>
            </a:xfrm>
            <a:custGeom>
              <a:avLst/>
              <a:gdLst>
                <a:gd name="T0" fmla="*/ 118 w 240"/>
                <a:gd name="T1" fmla="*/ 197 h 265"/>
                <a:gd name="T2" fmla="*/ 141 w 240"/>
                <a:gd name="T3" fmla="*/ 195 h 265"/>
                <a:gd name="T4" fmla="*/ 125 w 240"/>
                <a:gd name="T5" fmla="*/ 190 h 265"/>
                <a:gd name="T6" fmla="*/ 107 w 240"/>
                <a:gd name="T7" fmla="*/ 190 h 265"/>
                <a:gd name="T8" fmla="*/ 98 w 240"/>
                <a:gd name="T9" fmla="*/ 172 h 265"/>
                <a:gd name="T10" fmla="*/ 78 w 240"/>
                <a:gd name="T11" fmla="*/ 180 h 265"/>
                <a:gd name="T12" fmla="*/ 87 w 240"/>
                <a:gd name="T13" fmla="*/ 162 h 265"/>
                <a:gd name="T14" fmla="*/ 71 w 240"/>
                <a:gd name="T15" fmla="*/ 178 h 265"/>
                <a:gd name="T16" fmla="*/ 64 w 240"/>
                <a:gd name="T17" fmla="*/ 168 h 265"/>
                <a:gd name="T18" fmla="*/ 55 w 240"/>
                <a:gd name="T19" fmla="*/ 161 h 265"/>
                <a:gd name="T20" fmla="*/ 47 w 240"/>
                <a:gd name="T21" fmla="*/ 148 h 265"/>
                <a:gd name="T22" fmla="*/ 37 w 240"/>
                <a:gd name="T23" fmla="*/ 133 h 265"/>
                <a:gd name="T24" fmla="*/ 32 w 240"/>
                <a:gd name="T25" fmla="*/ 119 h 265"/>
                <a:gd name="T26" fmla="*/ 24 w 240"/>
                <a:gd name="T27" fmla="*/ 111 h 265"/>
                <a:gd name="T28" fmla="*/ 18 w 240"/>
                <a:gd name="T29" fmla="*/ 106 h 265"/>
                <a:gd name="T30" fmla="*/ 10 w 240"/>
                <a:gd name="T31" fmla="*/ 93 h 265"/>
                <a:gd name="T32" fmla="*/ 3 w 240"/>
                <a:gd name="T33" fmla="*/ 82 h 265"/>
                <a:gd name="T34" fmla="*/ 58 w 240"/>
                <a:gd name="T35" fmla="*/ 24 h 265"/>
                <a:gd name="T36" fmla="*/ 106 w 240"/>
                <a:gd name="T37" fmla="*/ 9 h 265"/>
                <a:gd name="T38" fmla="*/ 118 w 240"/>
                <a:gd name="T39" fmla="*/ 23 h 265"/>
                <a:gd name="T40" fmla="*/ 117 w 240"/>
                <a:gd name="T41" fmla="*/ 33 h 265"/>
                <a:gd name="T42" fmla="*/ 118 w 240"/>
                <a:gd name="T43" fmla="*/ 51 h 265"/>
                <a:gd name="T44" fmla="*/ 138 w 240"/>
                <a:gd name="T45" fmla="*/ 72 h 265"/>
                <a:gd name="T46" fmla="*/ 171 w 240"/>
                <a:gd name="T47" fmla="*/ 70 h 265"/>
                <a:gd name="T48" fmla="*/ 199 w 240"/>
                <a:gd name="T49" fmla="*/ 91 h 265"/>
                <a:gd name="T50" fmla="*/ 220 w 240"/>
                <a:gd name="T51" fmla="*/ 99 h 265"/>
                <a:gd name="T52" fmla="*/ 228 w 240"/>
                <a:gd name="T53" fmla="*/ 110 h 265"/>
                <a:gd name="T54" fmla="*/ 240 w 240"/>
                <a:gd name="T55" fmla="*/ 113 h 265"/>
                <a:gd name="T56" fmla="*/ 232 w 240"/>
                <a:gd name="T57" fmla="*/ 132 h 265"/>
                <a:gd name="T58" fmla="*/ 219 w 240"/>
                <a:gd name="T59" fmla="*/ 143 h 265"/>
                <a:gd name="T60" fmla="*/ 227 w 240"/>
                <a:gd name="T61" fmla="*/ 129 h 265"/>
                <a:gd name="T62" fmla="*/ 226 w 240"/>
                <a:gd name="T63" fmla="*/ 137 h 265"/>
                <a:gd name="T64" fmla="*/ 222 w 240"/>
                <a:gd name="T65" fmla="*/ 137 h 265"/>
                <a:gd name="T66" fmla="*/ 218 w 240"/>
                <a:gd name="T67" fmla="*/ 135 h 265"/>
                <a:gd name="T68" fmla="*/ 219 w 240"/>
                <a:gd name="T69" fmla="*/ 135 h 265"/>
                <a:gd name="T70" fmla="*/ 214 w 240"/>
                <a:gd name="T71" fmla="*/ 143 h 265"/>
                <a:gd name="T72" fmla="*/ 208 w 240"/>
                <a:gd name="T73" fmla="*/ 148 h 265"/>
                <a:gd name="T74" fmla="*/ 204 w 240"/>
                <a:gd name="T75" fmla="*/ 147 h 265"/>
                <a:gd name="T76" fmla="*/ 205 w 240"/>
                <a:gd name="T77" fmla="*/ 145 h 265"/>
                <a:gd name="T78" fmla="*/ 194 w 240"/>
                <a:gd name="T79" fmla="*/ 140 h 265"/>
                <a:gd name="T80" fmla="*/ 185 w 240"/>
                <a:gd name="T81" fmla="*/ 149 h 265"/>
                <a:gd name="T82" fmla="*/ 184 w 240"/>
                <a:gd name="T83" fmla="*/ 159 h 265"/>
                <a:gd name="T84" fmla="*/ 186 w 240"/>
                <a:gd name="T85" fmla="*/ 167 h 265"/>
                <a:gd name="T86" fmla="*/ 191 w 240"/>
                <a:gd name="T87" fmla="*/ 167 h 265"/>
                <a:gd name="T88" fmla="*/ 197 w 240"/>
                <a:gd name="T89" fmla="*/ 165 h 265"/>
                <a:gd name="T90" fmla="*/ 186 w 240"/>
                <a:gd name="T91" fmla="*/ 181 h 265"/>
                <a:gd name="T92" fmla="*/ 165 w 240"/>
                <a:gd name="T93" fmla="*/ 188 h 265"/>
                <a:gd name="T94" fmla="*/ 152 w 240"/>
                <a:gd name="T95" fmla="*/ 183 h 265"/>
                <a:gd name="T96" fmla="*/ 136 w 240"/>
                <a:gd name="T97" fmla="*/ 176 h 265"/>
                <a:gd name="T98" fmla="*/ 137 w 240"/>
                <a:gd name="T99" fmla="*/ 187 h 265"/>
                <a:gd name="T100" fmla="*/ 27 w 240"/>
                <a:gd name="T101" fmla="*/ 51 h 265"/>
                <a:gd name="T102" fmla="*/ 138 w 240"/>
                <a:gd name="T103" fmla="*/ 202 h 265"/>
                <a:gd name="T104" fmla="*/ 107 w 240"/>
                <a:gd name="T105" fmla="*/ 251 h 265"/>
                <a:gd name="T106" fmla="*/ 105 w 240"/>
                <a:gd name="T107" fmla="*/ 235 h 265"/>
                <a:gd name="T108" fmla="*/ 98 w 240"/>
                <a:gd name="T109" fmla="*/ 220 h 265"/>
                <a:gd name="T110" fmla="*/ 112 w 240"/>
                <a:gd name="T111" fmla="*/ 215 h 265"/>
                <a:gd name="T112" fmla="*/ 108 w 240"/>
                <a:gd name="T113" fmla="*/ 202 h 265"/>
                <a:gd name="T114" fmla="*/ 116 w 240"/>
                <a:gd name="T115" fmla="*/ 198 h 265"/>
                <a:gd name="T116" fmla="*/ 136 w 240"/>
                <a:gd name="T117" fmla="*/ 203 h 265"/>
                <a:gd name="T118" fmla="*/ 157 w 240"/>
                <a:gd name="T119" fmla="*/ 213 h 265"/>
                <a:gd name="T120" fmla="*/ 146 w 240"/>
                <a:gd name="T121" fmla="*/ 232 h 265"/>
                <a:gd name="T122" fmla="*/ 126 w 240"/>
                <a:gd name="T123" fmla="*/ 25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265">
                  <a:moveTo>
                    <a:pt x="224" y="138"/>
                  </a:moveTo>
                  <a:lnTo>
                    <a:pt x="225" y="138"/>
                  </a:lnTo>
                  <a:lnTo>
                    <a:pt x="225" y="137"/>
                  </a:lnTo>
                  <a:lnTo>
                    <a:pt x="226" y="137"/>
                  </a:lnTo>
                  <a:lnTo>
                    <a:pt x="226" y="138"/>
                  </a:lnTo>
                  <a:lnTo>
                    <a:pt x="225" y="138"/>
                  </a:lnTo>
                  <a:lnTo>
                    <a:pt x="224" y="138"/>
                  </a:lnTo>
                  <a:close/>
                  <a:moveTo>
                    <a:pt x="188" y="164"/>
                  </a:moveTo>
                  <a:lnTo>
                    <a:pt x="187" y="164"/>
                  </a:lnTo>
                  <a:lnTo>
                    <a:pt x="188" y="164"/>
                  </a:lnTo>
                  <a:close/>
                  <a:moveTo>
                    <a:pt x="121" y="197"/>
                  </a:moveTo>
                  <a:lnTo>
                    <a:pt x="120" y="197"/>
                  </a:lnTo>
                  <a:lnTo>
                    <a:pt x="120" y="196"/>
                  </a:lnTo>
                  <a:lnTo>
                    <a:pt x="121" y="196"/>
                  </a:lnTo>
                  <a:lnTo>
                    <a:pt x="122" y="197"/>
                  </a:lnTo>
                  <a:lnTo>
                    <a:pt x="121" y="197"/>
                  </a:lnTo>
                  <a:close/>
                  <a:moveTo>
                    <a:pt x="120" y="197"/>
                  </a:moveTo>
                  <a:lnTo>
                    <a:pt x="119" y="197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0" y="197"/>
                  </a:lnTo>
                  <a:close/>
                  <a:moveTo>
                    <a:pt x="118" y="197"/>
                  </a:moveTo>
                  <a:lnTo>
                    <a:pt x="117" y="197"/>
                  </a:lnTo>
                  <a:lnTo>
                    <a:pt x="117" y="196"/>
                  </a:lnTo>
                  <a:lnTo>
                    <a:pt x="118" y="196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18" y="197"/>
                  </a:lnTo>
                  <a:close/>
                  <a:moveTo>
                    <a:pt x="115" y="198"/>
                  </a:moveTo>
                  <a:lnTo>
                    <a:pt x="114" y="197"/>
                  </a:lnTo>
                  <a:lnTo>
                    <a:pt x="115" y="197"/>
                  </a:lnTo>
                  <a:lnTo>
                    <a:pt x="116" y="197"/>
                  </a:lnTo>
                  <a:lnTo>
                    <a:pt x="117" y="197"/>
                  </a:lnTo>
                  <a:lnTo>
                    <a:pt x="116" y="197"/>
                  </a:lnTo>
                  <a:lnTo>
                    <a:pt x="116" y="198"/>
                  </a:lnTo>
                  <a:lnTo>
                    <a:pt x="115" y="198"/>
                  </a:lnTo>
                  <a:close/>
                  <a:moveTo>
                    <a:pt x="146" y="199"/>
                  </a:moveTo>
                  <a:lnTo>
                    <a:pt x="145" y="199"/>
                  </a:lnTo>
                  <a:lnTo>
                    <a:pt x="145" y="198"/>
                  </a:lnTo>
                  <a:lnTo>
                    <a:pt x="144" y="198"/>
                  </a:lnTo>
                  <a:lnTo>
                    <a:pt x="143" y="197"/>
                  </a:lnTo>
                  <a:lnTo>
                    <a:pt x="142" y="196"/>
                  </a:lnTo>
                  <a:lnTo>
                    <a:pt x="141" y="196"/>
                  </a:lnTo>
                  <a:lnTo>
                    <a:pt x="141" y="195"/>
                  </a:lnTo>
                  <a:lnTo>
                    <a:pt x="141" y="196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39" y="195"/>
                  </a:lnTo>
                  <a:lnTo>
                    <a:pt x="138" y="195"/>
                  </a:lnTo>
                  <a:lnTo>
                    <a:pt x="138" y="195"/>
                  </a:lnTo>
                  <a:lnTo>
                    <a:pt x="138" y="194"/>
                  </a:lnTo>
                  <a:lnTo>
                    <a:pt x="137" y="194"/>
                  </a:lnTo>
                  <a:lnTo>
                    <a:pt x="137" y="193"/>
                  </a:lnTo>
                  <a:lnTo>
                    <a:pt x="136" y="192"/>
                  </a:lnTo>
                  <a:lnTo>
                    <a:pt x="135" y="192"/>
                  </a:lnTo>
                  <a:lnTo>
                    <a:pt x="135" y="193"/>
                  </a:lnTo>
                  <a:lnTo>
                    <a:pt x="134" y="193"/>
                  </a:lnTo>
                  <a:lnTo>
                    <a:pt x="133" y="193"/>
                  </a:lnTo>
                  <a:lnTo>
                    <a:pt x="132" y="194"/>
                  </a:lnTo>
                  <a:lnTo>
                    <a:pt x="131" y="194"/>
                  </a:lnTo>
                  <a:lnTo>
                    <a:pt x="131" y="193"/>
                  </a:lnTo>
                  <a:lnTo>
                    <a:pt x="130" y="193"/>
                  </a:lnTo>
                  <a:lnTo>
                    <a:pt x="130" y="192"/>
                  </a:lnTo>
                  <a:lnTo>
                    <a:pt x="129" y="192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8" y="190"/>
                  </a:lnTo>
                  <a:lnTo>
                    <a:pt x="127" y="190"/>
                  </a:lnTo>
                  <a:lnTo>
                    <a:pt x="126" y="190"/>
                  </a:lnTo>
                  <a:lnTo>
                    <a:pt x="125" y="190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3" y="191"/>
                  </a:lnTo>
                  <a:lnTo>
                    <a:pt x="122" y="191"/>
                  </a:lnTo>
                  <a:lnTo>
                    <a:pt x="121" y="192"/>
                  </a:lnTo>
                  <a:lnTo>
                    <a:pt x="120" y="192"/>
                  </a:lnTo>
                  <a:lnTo>
                    <a:pt x="120" y="193"/>
                  </a:lnTo>
                  <a:lnTo>
                    <a:pt x="119" y="193"/>
                  </a:lnTo>
                  <a:lnTo>
                    <a:pt x="118" y="193"/>
                  </a:lnTo>
                  <a:lnTo>
                    <a:pt x="117" y="193"/>
                  </a:lnTo>
                  <a:lnTo>
                    <a:pt x="116" y="193"/>
                  </a:lnTo>
                  <a:lnTo>
                    <a:pt x="115" y="193"/>
                  </a:lnTo>
                  <a:lnTo>
                    <a:pt x="115" y="194"/>
                  </a:lnTo>
                  <a:lnTo>
                    <a:pt x="114" y="194"/>
                  </a:lnTo>
                  <a:lnTo>
                    <a:pt x="113" y="194"/>
                  </a:lnTo>
                  <a:lnTo>
                    <a:pt x="112" y="194"/>
                  </a:lnTo>
                  <a:lnTo>
                    <a:pt x="112" y="193"/>
                  </a:lnTo>
                  <a:lnTo>
                    <a:pt x="111" y="193"/>
                  </a:lnTo>
                  <a:lnTo>
                    <a:pt x="110" y="193"/>
                  </a:lnTo>
                  <a:lnTo>
                    <a:pt x="109" y="193"/>
                  </a:lnTo>
                  <a:lnTo>
                    <a:pt x="109" y="192"/>
                  </a:lnTo>
                  <a:lnTo>
                    <a:pt x="108" y="192"/>
                  </a:lnTo>
                  <a:lnTo>
                    <a:pt x="107" y="191"/>
                  </a:lnTo>
                  <a:lnTo>
                    <a:pt x="107" y="190"/>
                  </a:lnTo>
                  <a:lnTo>
                    <a:pt x="106" y="190"/>
                  </a:lnTo>
                  <a:lnTo>
                    <a:pt x="106" y="189"/>
                  </a:lnTo>
                  <a:lnTo>
                    <a:pt x="106" y="188"/>
                  </a:lnTo>
                  <a:lnTo>
                    <a:pt x="106" y="187"/>
                  </a:lnTo>
                  <a:lnTo>
                    <a:pt x="105" y="187"/>
                  </a:lnTo>
                  <a:lnTo>
                    <a:pt x="105" y="186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5" y="184"/>
                  </a:lnTo>
                  <a:lnTo>
                    <a:pt x="105" y="183"/>
                  </a:lnTo>
                  <a:lnTo>
                    <a:pt x="105" y="182"/>
                  </a:lnTo>
                  <a:lnTo>
                    <a:pt x="105" y="181"/>
                  </a:lnTo>
                  <a:lnTo>
                    <a:pt x="105" y="180"/>
                  </a:lnTo>
                  <a:lnTo>
                    <a:pt x="105" y="178"/>
                  </a:lnTo>
                  <a:lnTo>
                    <a:pt x="104" y="177"/>
                  </a:lnTo>
                  <a:lnTo>
                    <a:pt x="104" y="176"/>
                  </a:lnTo>
                  <a:lnTo>
                    <a:pt x="103" y="176"/>
                  </a:lnTo>
                  <a:lnTo>
                    <a:pt x="103" y="175"/>
                  </a:lnTo>
                  <a:lnTo>
                    <a:pt x="102" y="174"/>
                  </a:lnTo>
                  <a:lnTo>
                    <a:pt x="101" y="174"/>
                  </a:lnTo>
                  <a:lnTo>
                    <a:pt x="101" y="173"/>
                  </a:lnTo>
                  <a:lnTo>
                    <a:pt x="100" y="173"/>
                  </a:lnTo>
                  <a:lnTo>
                    <a:pt x="99" y="172"/>
                  </a:lnTo>
                  <a:lnTo>
                    <a:pt x="98" y="172"/>
                  </a:lnTo>
                  <a:lnTo>
                    <a:pt x="97" y="171"/>
                  </a:lnTo>
                  <a:lnTo>
                    <a:pt x="96" y="171"/>
                  </a:lnTo>
                  <a:lnTo>
                    <a:pt x="95" y="171"/>
                  </a:lnTo>
                  <a:lnTo>
                    <a:pt x="95" y="170"/>
                  </a:lnTo>
                  <a:lnTo>
                    <a:pt x="94" y="170"/>
                  </a:lnTo>
                  <a:lnTo>
                    <a:pt x="93" y="170"/>
                  </a:lnTo>
                  <a:lnTo>
                    <a:pt x="92" y="170"/>
                  </a:lnTo>
                  <a:lnTo>
                    <a:pt x="91" y="171"/>
                  </a:lnTo>
                  <a:lnTo>
                    <a:pt x="90" y="172"/>
                  </a:lnTo>
                  <a:lnTo>
                    <a:pt x="89" y="172"/>
                  </a:lnTo>
                  <a:lnTo>
                    <a:pt x="88" y="173"/>
                  </a:lnTo>
                  <a:lnTo>
                    <a:pt x="87" y="174"/>
                  </a:lnTo>
                  <a:lnTo>
                    <a:pt x="86" y="174"/>
                  </a:lnTo>
                  <a:lnTo>
                    <a:pt x="85" y="175"/>
                  </a:lnTo>
                  <a:lnTo>
                    <a:pt x="84" y="176"/>
                  </a:lnTo>
                  <a:lnTo>
                    <a:pt x="83" y="177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2" y="179"/>
                  </a:lnTo>
                  <a:lnTo>
                    <a:pt x="81" y="179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9" y="180"/>
                  </a:lnTo>
                  <a:lnTo>
                    <a:pt x="78" y="180"/>
                  </a:lnTo>
                  <a:lnTo>
                    <a:pt x="77" y="180"/>
                  </a:lnTo>
                  <a:lnTo>
                    <a:pt x="77" y="179"/>
                  </a:lnTo>
                  <a:lnTo>
                    <a:pt x="76" y="179"/>
                  </a:lnTo>
                  <a:lnTo>
                    <a:pt x="75" y="178"/>
                  </a:lnTo>
                  <a:lnTo>
                    <a:pt x="75" y="177"/>
                  </a:lnTo>
                  <a:lnTo>
                    <a:pt x="76" y="176"/>
                  </a:lnTo>
                  <a:lnTo>
                    <a:pt x="77" y="175"/>
                  </a:lnTo>
                  <a:lnTo>
                    <a:pt x="78" y="175"/>
                  </a:lnTo>
                  <a:lnTo>
                    <a:pt x="79" y="174"/>
                  </a:lnTo>
                  <a:lnTo>
                    <a:pt x="80" y="174"/>
                  </a:lnTo>
                  <a:lnTo>
                    <a:pt x="81" y="173"/>
                  </a:lnTo>
                  <a:lnTo>
                    <a:pt x="83" y="173"/>
                  </a:lnTo>
                  <a:lnTo>
                    <a:pt x="84" y="172"/>
                  </a:lnTo>
                  <a:lnTo>
                    <a:pt x="85" y="171"/>
                  </a:lnTo>
                  <a:lnTo>
                    <a:pt x="87" y="170"/>
                  </a:lnTo>
                  <a:lnTo>
                    <a:pt x="88" y="168"/>
                  </a:lnTo>
                  <a:lnTo>
                    <a:pt x="89" y="167"/>
                  </a:lnTo>
                  <a:lnTo>
                    <a:pt x="89" y="166"/>
                  </a:lnTo>
                  <a:lnTo>
                    <a:pt x="89" y="165"/>
                  </a:lnTo>
                  <a:lnTo>
                    <a:pt x="89" y="164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6" y="161"/>
                  </a:lnTo>
                  <a:lnTo>
                    <a:pt x="85" y="161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1" y="162"/>
                  </a:lnTo>
                  <a:lnTo>
                    <a:pt x="81" y="163"/>
                  </a:lnTo>
                  <a:lnTo>
                    <a:pt x="80" y="163"/>
                  </a:lnTo>
                  <a:lnTo>
                    <a:pt x="80" y="164"/>
                  </a:lnTo>
                  <a:lnTo>
                    <a:pt x="79" y="165"/>
                  </a:lnTo>
                  <a:lnTo>
                    <a:pt x="77" y="167"/>
                  </a:lnTo>
                  <a:lnTo>
                    <a:pt x="76" y="168"/>
                  </a:lnTo>
                  <a:lnTo>
                    <a:pt x="76" y="169"/>
                  </a:lnTo>
                  <a:lnTo>
                    <a:pt x="75" y="171"/>
                  </a:lnTo>
                  <a:lnTo>
                    <a:pt x="74" y="171"/>
                  </a:lnTo>
                  <a:lnTo>
                    <a:pt x="74" y="172"/>
                  </a:lnTo>
                  <a:lnTo>
                    <a:pt x="74" y="173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6"/>
                  </a:lnTo>
                  <a:lnTo>
                    <a:pt x="72" y="176"/>
                  </a:lnTo>
                  <a:lnTo>
                    <a:pt x="72" y="177"/>
                  </a:lnTo>
                  <a:lnTo>
                    <a:pt x="72" y="178"/>
                  </a:lnTo>
                  <a:lnTo>
                    <a:pt x="71" y="178"/>
                  </a:lnTo>
                  <a:lnTo>
                    <a:pt x="71" y="179"/>
                  </a:lnTo>
                  <a:lnTo>
                    <a:pt x="70" y="179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7" y="179"/>
                  </a:lnTo>
                  <a:lnTo>
                    <a:pt x="66" y="178"/>
                  </a:lnTo>
                  <a:lnTo>
                    <a:pt x="66" y="177"/>
                  </a:lnTo>
                  <a:lnTo>
                    <a:pt x="66" y="176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9" y="174"/>
                  </a:lnTo>
                  <a:lnTo>
                    <a:pt x="70" y="172"/>
                  </a:lnTo>
                  <a:lnTo>
                    <a:pt x="70" y="171"/>
                  </a:lnTo>
                  <a:lnTo>
                    <a:pt x="71" y="171"/>
                  </a:lnTo>
                  <a:lnTo>
                    <a:pt x="71" y="170"/>
                  </a:lnTo>
                  <a:lnTo>
                    <a:pt x="70" y="169"/>
                  </a:lnTo>
                  <a:lnTo>
                    <a:pt x="69" y="168"/>
                  </a:lnTo>
                  <a:lnTo>
                    <a:pt x="68" y="168"/>
                  </a:lnTo>
                  <a:lnTo>
                    <a:pt x="67" y="167"/>
                  </a:lnTo>
                  <a:lnTo>
                    <a:pt x="65" y="167"/>
                  </a:lnTo>
                  <a:lnTo>
                    <a:pt x="65" y="168"/>
                  </a:lnTo>
                  <a:lnTo>
                    <a:pt x="64" y="168"/>
                  </a:lnTo>
                  <a:lnTo>
                    <a:pt x="64" y="168"/>
                  </a:lnTo>
                  <a:lnTo>
                    <a:pt x="63" y="169"/>
                  </a:lnTo>
                  <a:lnTo>
                    <a:pt x="62" y="170"/>
                  </a:lnTo>
                  <a:lnTo>
                    <a:pt x="62" y="171"/>
                  </a:lnTo>
                  <a:lnTo>
                    <a:pt x="61" y="171"/>
                  </a:lnTo>
                  <a:lnTo>
                    <a:pt x="60" y="171"/>
                  </a:lnTo>
                  <a:lnTo>
                    <a:pt x="59" y="171"/>
                  </a:lnTo>
                  <a:lnTo>
                    <a:pt x="58" y="170"/>
                  </a:lnTo>
                  <a:lnTo>
                    <a:pt x="57" y="169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57" y="166"/>
                  </a:lnTo>
                  <a:lnTo>
                    <a:pt x="57" y="164"/>
                  </a:lnTo>
                  <a:lnTo>
                    <a:pt x="58" y="164"/>
                  </a:lnTo>
                  <a:lnTo>
                    <a:pt x="59" y="163"/>
                  </a:lnTo>
                  <a:lnTo>
                    <a:pt x="59" y="162"/>
                  </a:lnTo>
                  <a:lnTo>
                    <a:pt x="60" y="162"/>
                  </a:lnTo>
                  <a:lnTo>
                    <a:pt x="60" y="161"/>
                  </a:lnTo>
                  <a:lnTo>
                    <a:pt x="60" y="160"/>
                  </a:lnTo>
                  <a:lnTo>
                    <a:pt x="59" y="159"/>
                  </a:lnTo>
                  <a:lnTo>
                    <a:pt x="58" y="159"/>
                  </a:lnTo>
                  <a:lnTo>
                    <a:pt x="58" y="160"/>
                  </a:lnTo>
                  <a:lnTo>
                    <a:pt x="57" y="160"/>
                  </a:lnTo>
                  <a:lnTo>
                    <a:pt x="56" y="161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3" y="161"/>
                  </a:lnTo>
                  <a:lnTo>
                    <a:pt x="53" y="160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3" y="156"/>
                  </a:lnTo>
                  <a:lnTo>
                    <a:pt x="53" y="155"/>
                  </a:lnTo>
                  <a:lnTo>
                    <a:pt x="54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2" y="152"/>
                  </a:lnTo>
                  <a:lnTo>
                    <a:pt x="51" y="152"/>
                  </a:lnTo>
                  <a:lnTo>
                    <a:pt x="50" y="151"/>
                  </a:lnTo>
                  <a:lnTo>
                    <a:pt x="49" y="152"/>
                  </a:lnTo>
                  <a:lnTo>
                    <a:pt x="48" y="153"/>
                  </a:lnTo>
                  <a:lnTo>
                    <a:pt x="47" y="153"/>
                  </a:lnTo>
                  <a:lnTo>
                    <a:pt x="47" y="152"/>
                  </a:lnTo>
                  <a:lnTo>
                    <a:pt x="46" y="152"/>
                  </a:lnTo>
                  <a:lnTo>
                    <a:pt x="46" y="151"/>
                  </a:lnTo>
                  <a:lnTo>
                    <a:pt x="47" y="149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6" y="147"/>
                  </a:lnTo>
                  <a:lnTo>
                    <a:pt x="46" y="146"/>
                  </a:lnTo>
                  <a:lnTo>
                    <a:pt x="46" y="145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6" y="140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5" y="134"/>
                  </a:lnTo>
                  <a:lnTo>
                    <a:pt x="44" y="134"/>
                  </a:lnTo>
                  <a:lnTo>
                    <a:pt x="44" y="133"/>
                  </a:lnTo>
                  <a:lnTo>
                    <a:pt x="43" y="133"/>
                  </a:lnTo>
                  <a:lnTo>
                    <a:pt x="42" y="133"/>
                  </a:lnTo>
                  <a:lnTo>
                    <a:pt x="41" y="133"/>
                  </a:lnTo>
                  <a:lnTo>
                    <a:pt x="40" y="133"/>
                  </a:lnTo>
                  <a:lnTo>
                    <a:pt x="40" y="134"/>
                  </a:lnTo>
                  <a:lnTo>
                    <a:pt x="39" y="133"/>
                  </a:lnTo>
                  <a:lnTo>
                    <a:pt x="38" y="133"/>
                  </a:lnTo>
                  <a:lnTo>
                    <a:pt x="37" y="133"/>
                  </a:lnTo>
                  <a:lnTo>
                    <a:pt x="37" y="132"/>
                  </a:lnTo>
                  <a:lnTo>
                    <a:pt x="37" y="131"/>
                  </a:lnTo>
                  <a:lnTo>
                    <a:pt x="37" y="130"/>
                  </a:lnTo>
                  <a:lnTo>
                    <a:pt x="37" y="129"/>
                  </a:lnTo>
                  <a:lnTo>
                    <a:pt x="37" y="128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4"/>
                  </a:lnTo>
                  <a:lnTo>
                    <a:pt x="39" y="123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7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4" y="121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2" y="119"/>
                  </a:lnTo>
                  <a:lnTo>
                    <a:pt x="31" y="120"/>
                  </a:lnTo>
                  <a:lnTo>
                    <a:pt x="31" y="119"/>
                  </a:lnTo>
                  <a:lnTo>
                    <a:pt x="30" y="119"/>
                  </a:lnTo>
                  <a:lnTo>
                    <a:pt x="30" y="118"/>
                  </a:lnTo>
                  <a:lnTo>
                    <a:pt x="30" y="117"/>
                  </a:lnTo>
                  <a:lnTo>
                    <a:pt x="31" y="116"/>
                  </a:lnTo>
                  <a:lnTo>
                    <a:pt x="32" y="116"/>
                  </a:lnTo>
                  <a:lnTo>
                    <a:pt x="32" y="115"/>
                  </a:lnTo>
                  <a:lnTo>
                    <a:pt x="32" y="114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0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30" y="113"/>
                  </a:lnTo>
                  <a:lnTo>
                    <a:pt x="30" y="113"/>
                  </a:lnTo>
                  <a:lnTo>
                    <a:pt x="29" y="113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7" y="113"/>
                  </a:lnTo>
                  <a:lnTo>
                    <a:pt x="25" y="113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4" y="111"/>
                  </a:lnTo>
                  <a:lnTo>
                    <a:pt x="25" y="110"/>
                  </a:lnTo>
                  <a:lnTo>
                    <a:pt x="24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7"/>
                  </a:lnTo>
                  <a:lnTo>
                    <a:pt x="24" y="108"/>
                  </a:lnTo>
                  <a:lnTo>
                    <a:pt x="23" y="108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2" y="106"/>
                  </a:lnTo>
                  <a:lnTo>
                    <a:pt x="22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0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0" y="105"/>
                  </a:lnTo>
                  <a:lnTo>
                    <a:pt x="19" y="105"/>
                  </a:lnTo>
                  <a:lnTo>
                    <a:pt x="20" y="105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7" y="104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4" y="101"/>
                  </a:lnTo>
                  <a:lnTo>
                    <a:pt x="14" y="100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4" y="99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1" y="99"/>
                  </a:lnTo>
                  <a:lnTo>
                    <a:pt x="10" y="99"/>
                  </a:lnTo>
                  <a:lnTo>
                    <a:pt x="11" y="98"/>
                  </a:lnTo>
                  <a:lnTo>
                    <a:pt x="11" y="97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9" y="96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1" y="95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10" y="92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7" y="91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8" y="89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6"/>
                  </a:lnTo>
                  <a:lnTo>
                    <a:pt x="5" y="86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2" y="81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33" y="45"/>
                  </a:lnTo>
                  <a:lnTo>
                    <a:pt x="37" y="42"/>
                  </a:lnTo>
                  <a:lnTo>
                    <a:pt x="41" y="38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4" y="19"/>
                  </a:lnTo>
                  <a:lnTo>
                    <a:pt x="65" y="17"/>
                  </a:lnTo>
                  <a:lnTo>
                    <a:pt x="68" y="14"/>
                  </a:lnTo>
                  <a:lnTo>
                    <a:pt x="71" y="12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3" y="0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9" y="2"/>
                  </a:lnTo>
                  <a:lnTo>
                    <a:pt x="94" y="3"/>
                  </a:lnTo>
                  <a:lnTo>
                    <a:pt x="98" y="4"/>
                  </a:lnTo>
                  <a:lnTo>
                    <a:pt x="105" y="6"/>
                  </a:lnTo>
                  <a:lnTo>
                    <a:pt x="105" y="7"/>
                  </a:lnTo>
                  <a:lnTo>
                    <a:pt x="103" y="8"/>
                  </a:lnTo>
                  <a:lnTo>
                    <a:pt x="103" y="9"/>
                  </a:lnTo>
                  <a:lnTo>
                    <a:pt x="104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106" y="8"/>
                  </a:lnTo>
                  <a:lnTo>
                    <a:pt x="106" y="9"/>
                  </a:lnTo>
                  <a:lnTo>
                    <a:pt x="107" y="9"/>
                  </a:lnTo>
                  <a:lnTo>
                    <a:pt x="108" y="9"/>
                  </a:lnTo>
                  <a:lnTo>
                    <a:pt x="108" y="10"/>
                  </a:lnTo>
                  <a:lnTo>
                    <a:pt x="109" y="11"/>
                  </a:lnTo>
                  <a:lnTo>
                    <a:pt x="109" y="12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0" y="14"/>
                  </a:lnTo>
                  <a:lnTo>
                    <a:pt x="111" y="14"/>
                  </a:lnTo>
                  <a:lnTo>
                    <a:pt x="112" y="15"/>
                  </a:lnTo>
                  <a:lnTo>
                    <a:pt x="113" y="15"/>
                  </a:lnTo>
                  <a:lnTo>
                    <a:pt x="113" y="16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5" y="18"/>
                  </a:lnTo>
                  <a:lnTo>
                    <a:pt x="115" y="19"/>
                  </a:lnTo>
                  <a:lnTo>
                    <a:pt x="115" y="20"/>
                  </a:lnTo>
                  <a:lnTo>
                    <a:pt x="115" y="21"/>
                  </a:lnTo>
                  <a:lnTo>
                    <a:pt x="116" y="22"/>
                  </a:lnTo>
                  <a:lnTo>
                    <a:pt x="117" y="22"/>
                  </a:lnTo>
                  <a:lnTo>
                    <a:pt x="118" y="21"/>
                  </a:lnTo>
                  <a:lnTo>
                    <a:pt x="119" y="22"/>
                  </a:lnTo>
                  <a:lnTo>
                    <a:pt x="119" y="23"/>
                  </a:lnTo>
                  <a:lnTo>
                    <a:pt x="118" y="23"/>
                  </a:lnTo>
                  <a:lnTo>
                    <a:pt x="117" y="23"/>
                  </a:lnTo>
                  <a:lnTo>
                    <a:pt x="116" y="23"/>
                  </a:lnTo>
                  <a:lnTo>
                    <a:pt x="116" y="24"/>
                  </a:lnTo>
                  <a:lnTo>
                    <a:pt x="116" y="25"/>
                  </a:lnTo>
                  <a:lnTo>
                    <a:pt x="117" y="25"/>
                  </a:lnTo>
                  <a:lnTo>
                    <a:pt x="118" y="26"/>
                  </a:lnTo>
                  <a:lnTo>
                    <a:pt x="117" y="27"/>
                  </a:lnTo>
                  <a:lnTo>
                    <a:pt x="117" y="28"/>
                  </a:lnTo>
                  <a:lnTo>
                    <a:pt x="117" y="29"/>
                  </a:lnTo>
                  <a:lnTo>
                    <a:pt x="117" y="30"/>
                  </a:lnTo>
                  <a:lnTo>
                    <a:pt x="116" y="30"/>
                  </a:lnTo>
                  <a:lnTo>
                    <a:pt x="117" y="31"/>
                  </a:lnTo>
                  <a:lnTo>
                    <a:pt x="118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1" y="32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19" y="34"/>
                  </a:lnTo>
                  <a:lnTo>
                    <a:pt x="118" y="34"/>
                  </a:lnTo>
                  <a:lnTo>
                    <a:pt x="118" y="33"/>
                  </a:lnTo>
                  <a:lnTo>
                    <a:pt x="117" y="33"/>
                  </a:lnTo>
                  <a:lnTo>
                    <a:pt x="117" y="32"/>
                  </a:lnTo>
                  <a:lnTo>
                    <a:pt x="117" y="31"/>
                  </a:lnTo>
                  <a:lnTo>
                    <a:pt x="116" y="32"/>
                  </a:lnTo>
                  <a:lnTo>
                    <a:pt x="115" y="33"/>
                  </a:lnTo>
                  <a:lnTo>
                    <a:pt x="114" y="33"/>
                  </a:lnTo>
                  <a:lnTo>
                    <a:pt x="113" y="35"/>
                  </a:lnTo>
                  <a:lnTo>
                    <a:pt x="113" y="36"/>
                  </a:lnTo>
                  <a:lnTo>
                    <a:pt x="113" y="37"/>
                  </a:lnTo>
                  <a:lnTo>
                    <a:pt x="116" y="38"/>
                  </a:lnTo>
                  <a:lnTo>
                    <a:pt x="116" y="40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3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20" y="45"/>
                  </a:lnTo>
                  <a:lnTo>
                    <a:pt x="119" y="46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7" y="49"/>
                  </a:lnTo>
                  <a:lnTo>
                    <a:pt x="118" y="50"/>
                  </a:lnTo>
                  <a:lnTo>
                    <a:pt x="118" y="51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4"/>
                  </a:lnTo>
                  <a:lnTo>
                    <a:pt x="119" y="56"/>
                  </a:lnTo>
                  <a:lnTo>
                    <a:pt x="119" y="57"/>
                  </a:lnTo>
                  <a:lnTo>
                    <a:pt x="119" y="60"/>
                  </a:lnTo>
                  <a:lnTo>
                    <a:pt x="119" y="61"/>
                  </a:lnTo>
                  <a:lnTo>
                    <a:pt x="120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7" y="64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0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2" y="69"/>
                  </a:lnTo>
                  <a:lnTo>
                    <a:pt x="133" y="69"/>
                  </a:lnTo>
                  <a:lnTo>
                    <a:pt x="133" y="70"/>
                  </a:lnTo>
                  <a:lnTo>
                    <a:pt x="135" y="71"/>
                  </a:lnTo>
                  <a:lnTo>
                    <a:pt x="136" y="71"/>
                  </a:lnTo>
                  <a:lnTo>
                    <a:pt x="137" y="71"/>
                  </a:lnTo>
                  <a:lnTo>
                    <a:pt x="138" y="72"/>
                  </a:lnTo>
                  <a:lnTo>
                    <a:pt x="139" y="72"/>
                  </a:lnTo>
                  <a:lnTo>
                    <a:pt x="140" y="73"/>
                  </a:lnTo>
                  <a:lnTo>
                    <a:pt x="141" y="74"/>
                  </a:lnTo>
                  <a:lnTo>
                    <a:pt x="142" y="74"/>
                  </a:lnTo>
                  <a:lnTo>
                    <a:pt x="142" y="75"/>
                  </a:lnTo>
                  <a:lnTo>
                    <a:pt x="143" y="75"/>
                  </a:lnTo>
                  <a:lnTo>
                    <a:pt x="144" y="75"/>
                  </a:lnTo>
                  <a:lnTo>
                    <a:pt x="145" y="76"/>
                  </a:lnTo>
                  <a:lnTo>
                    <a:pt x="146" y="76"/>
                  </a:lnTo>
                  <a:lnTo>
                    <a:pt x="147" y="76"/>
                  </a:lnTo>
                  <a:lnTo>
                    <a:pt x="149" y="77"/>
                  </a:lnTo>
                  <a:lnTo>
                    <a:pt x="152" y="77"/>
                  </a:lnTo>
                  <a:lnTo>
                    <a:pt x="155" y="76"/>
                  </a:lnTo>
                  <a:lnTo>
                    <a:pt x="159" y="74"/>
                  </a:lnTo>
                  <a:lnTo>
                    <a:pt x="162" y="72"/>
                  </a:lnTo>
                  <a:lnTo>
                    <a:pt x="163" y="71"/>
                  </a:lnTo>
                  <a:lnTo>
                    <a:pt x="164" y="70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69"/>
                  </a:lnTo>
                  <a:lnTo>
                    <a:pt x="168" y="69"/>
                  </a:lnTo>
                  <a:lnTo>
                    <a:pt x="169" y="69"/>
                  </a:lnTo>
                  <a:lnTo>
                    <a:pt x="170" y="70"/>
                  </a:lnTo>
                  <a:lnTo>
                    <a:pt x="171" y="70"/>
                  </a:lnTo>
                  <a:lnTo>
                    <a:pt x="171" y="71"/>
                  </a:lnTo>
                  <a:lnTo>
                    <a:pt x="172" y="71"/>
                  </a:lnTo>
                  <a:lnTo>
                    <a:pt x="173" y="72"/>
                  </a:lnTo>
                  <a:lnTo>
                    <a:pt x="174" y="72"/>
                  </a:lnTo>
                  <a:lnTo>
                    <a:pt x="174" y="73"/>
                  </a:lnTo>
                  <a:lnTo>
                    <a:pt x="175" y="76"/>
                  </a:lnTo>
                  <a:lnTo>
                    <a:pt x="176" y="77"/>
                  </a:lnTo>
                  <a:lnTo>
                    <a:pt x="177" y="78"/>
                  </a:lnTo>
                  <a:lnTo>
                    <a:pt x="178" y="79"/>
                  </a:lnTo>
                  <a:lnTo>
                    <a:pt x="179" y="79"/>
                  </a:lnTo>
                  <a:lnTo>
                    <a:pt x="179" y="80"/>
                  </a:lnTo>
                  <a:lnTo>
                    <a:pt x="180" y="80"/>
                  </a:lnTo>
                  <a:lnTo>
                    <a:pt x="182" y="81"/>
                  </a:lnTo>
                  <a:lnTo>
                    <a:pt x="184" y="82"/>
                  </a:lnTo>
                  <a:lnTo>
                    <a:pt x="185" y="82"/>
                  </a:lnTo>
                  <a:lnTo>
                    <a:pt x="190" y="84"/>
                  </a:lnTo>
                  <a:lnTo>
                    <a:pt x="192" y="87"/>
                  </a:lnTo>
                  <a:lnTo>
                    <a:pt x="193" y="88"/>
                  </a:lnTo>
                  <a:lnTo>
                    <a:pt x="194" y="89"/>
                  </a:lnTo>
                  <a:lnTo>
                    <a:pt x="195" y="90"/>
                  </a:lnTo>
                  <a:lnTo>
                    <a:pt x="196" y="90"/>
                  </a:lnTo>
                  <a:lnTo>
                    <a:pt x="197" y="91"/>
                  </a:lnTo>
                  <a:lnTo>
                    <a:pt x="198" y="91"/>
                  </a:lnTo>
                  <a:lnTo>
                    <a:pt x="199" y="91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2" y="92"/>
                  </a:lnTo>
                  <a:lnTo>
                    <a:pt x="202" y="93"/>
                  </a:lnTo>
                  <a:lnTo>
                    <a:pt x="203" y="93"/>
                  </a:lnTo>
                  <a:lnTo>
                    <a:pt x="204" y="93"/>
                  </a:lnTo>
                  <a:lnTo>
                    <a:pt x="205" y="93"/>
                  </a:lnTo>
                  <a:lnTo>
                    <a:pt x="206" y="93"/>
                  </a:lnTo>
                  <a:lnTo>
                    <a:pt x="208" y="95"/>
                  </a:lnTo>
                  <a:lnTo>
                    <a:pt x="210" y="95"/>
                  </a:lnTo>
                  <a:lnTo>
                    <a:pt x="211" y="95"/>
                  </a:lnTo>
                  <a:lnTo>
                    <a:pt x="212" y="96"/>
                  </a:lnTo>
                  <a:lnTo>
                    <a:pt x="213" y="96"/>
                  </a:lnTo>
                  <a:lnTo>
                    <a:pt x="213" y="97"/>
                  </a:lnTo>
                  <a:lnTo>
                    <a:pt x="214" y="97"/>
                  </a:lnTo>
                  <a:lnTo>
                    <a:pt x="215" y="97"/>
                  </a:lnTo>
                  <a:lnTo>
                    <a:pt x="215" y="96"/>
                  </a:lnTo>
                  <a:lnTo>
                    <a:pt x="216" y="96"/>
                  </a:lnTo>
                  <a:lnTo>
                    <a:pt x="217" y="96"/>
                  </a:lnTo>
                  <a:lnTo>
                    <a:pt x="218" y="96"/>
                  </a:lnTo>
                  <a:lnTo>
                    <a:pt x="218" y="97"/>
                  </a:lnTo>
                  <a:lnTo>
                    <a:pt x="219" y="98"/>
                  </a:lnTo>
                  <a:lnTo>
                    <a:pt x="219" y="99"/>
                  </a:lnTo>
                  <a:lnTo>
                    <a:pt x="220" y="99"/>
                  </a:lnTo>
                  <a:lnTo>
                    <a:pt x="220" y="100"/>
                  </a:lnTo>
                  <a:lnTo>
                    <a:pt x="219" y="100"/>
                  </a:lnTo>
                  <a:lnTo>
                    <a:pt x="223" y="103"/>
                  </a:lnTo>
                  <a:lnTo>
                    <a:pt x="224" y="103"/>
                  </a:lnTo>
                  <a:lnTo>
                    <a:pt x="224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2" y="105"/>
                  </a:lnTo>
                  <a:lnTo>
                    <a:pt x="222" y="106"/>
                  </a:lnTo>
                  <a:lnTo>
                    <a:pt x="222" y="107"/>
                  </a:lnTo>
                  <a:lnTo>
                    <a:pt x="223" y="107"/>
                  </a:lnTo>
                  <a:lnTo>
                    <a:pt x="223" y="108"/>
                  </a:lnTo>
                  <a:lnTo>
                    <a:pt x="223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5" y="111"/>
                  </a:lnTo>
                  <a:lnTo>
                    <a:pt x="226" y="111"/>
                  </a:lnTo>
                  <a:lnTo>
                    <a:pt x="227" y="111"/>
                  </a:lnTo>
                  <a:lnTo>
                    <a:pt x="228" y="110"/>
                  </a:lnTo>
                  <a:lnTo>
                    <a:pt x="228" y="110"/>
                  </a:lnTo>
                  <a:lnTo>
                    <a:pt x="229" y="110"/>
                  </a:lnTo>
                  <a:lnTo>
                    <a:pt x="229" y="109"/>
                  </a:lnTo>
                  <a:lnTo>
                    <a:pt x="230" y="109"/>
                  </a:lnTo>
                  <a:lnTo>
                    <a:pt x="230" y="108"/>
                  </a:lnTo>
                  <a:lnTo>
                    <a:pt x="231" y="108"/>
                  </a:lnTo>
                  <a:lnTo>
                    <a:pt x="232" y="108"/>
                  </a:lnTo>
                  <a:lnTo>
                    <a:pt x="232" y="107"/>
                  </a:lnTo>
                  <a:lnTo>
                    <a:pt x="233" y="107"/>
                  </a:lnTo>
                  <a:lnTo>
                    <a:pt x="234" y="106"/>
                  </a:lnTo>
                  <a:lnTo>
                    <a:pt x="234" y="105"/>
                  </a:lnTo>
                  <a:lnTo>
                    <a:pt x="235" y="105"/>
                  </a:lnTo>
                  <a:lnTo>
                    <a:pt x="235" y="104"/>
                  </a:lnTo>
                  <a:lnTo>
                    <a:pt x="236" y="105"/>
                  </a:lnTo>
                  <a:lnTo>
                    <a:pt x="237" y="105"/>
                  </a:lnTo>
                  <a:lnTo>
                    <a:pt x="237" y="106"/>
                  </a:lnTo>
                  <a:lnTo>
                    <a:pt x="238" y="106"/>
                  </a:lnTo>
                  <a:lnTo>
                    <a:pt x="239" y="106"/>
                  </a:lnTo>
                  <a:lnTo>
                    <a:pt x="239" y="107"/>
                  </a:lnTo>
                  <a:lnTo>
                    <a:pt x="240" y="107"/>
                  </a:lnTo>
                  <a:lnTo>
                    <a:pt x="240" y="108"/>
                  </a:lnTo>
                  <a:lnTo>
                    <a:pt x="240" y="111"/>
                  </a:lnTo>
                  <a:lnTo>
                    <a:pt x="240" y="112"/>
                  </a:lnTo>
                  <a:lnTo>
                    <a:pt x="240" y="113"/>
                  </a:lnTo>
                  <a:lnTo>
                    <a:pt x="240" y="113"/>
                  </a:lnTo>
                  <a:lnTo>
                    <a:pt x="240" y="114"/>
                  </a:lnTo>
                  <a:lnTo>
                    <a:pt x="240" y="115"/>
                  </a:lnTo>
                  <a:lnTo>
                    <a:pt x="240" y="116"/>
                  </a:lnTo>
                  <a:lnTo>
                    <a:pt x="240" y="117"/>
                  </a:lnTo>
                  <a:lnTo>
                    <a:pt x="240" y="118"/>
                  </a:lnTo>
                  <a:lnTo>
                    <a:pt x="239" y="119"/>
                  </a:lnTo>
                  <a:lnTo>
                    <a:pt x="238" y="121"/>
                  </a:lnTo>
                  <a:lnTo>
                    <a:pt x="238" y="122"/>
                  </a:lnTo>
                  <a:lnTo>
                    <a:pt x="238" y="123"/>
                  </a:lnTo>
                  <a:lnTo>
                    <a:pt x="237" y="124"/>
                  </a:lnTo>
                  <a:lnTo>
                    <a:pt x="236" y="125"/>
                  </a:lnTo>
                  <a:lnTo>
                    <a:pt x="235" y="125"/>
                  </a:lnTo>
                  <a:lnTo>
                    <a:pt x="235" y="126"/>
                  </a:lnTo>
                  <a:lnTo>
                    <a:pt x="233" y="128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1" y="130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31" y="132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2"/>
                  </a:lnTo>
                  <a:lnTo>
                    <a:pt x="231" y="132"/>
                  </a:lnTo>
                  <a:lnTo>
                    <a:pt x="231" y="133"/>
                  </a:lnTo>
                  <a:lnTo>
                    <a:pt x="231" y="134"/>
                  </a:lnTo>
                  <a:lnTo>
                    <a:pt x="230" y="134"/>
                  </a:lnTo>
                  <a:lnTo>
                    <a:pt x="229" y="134"/>
                  </a:lnTo>
                  <a:lnTo>
                    <a:pt x="229" y="135"/>
                  </a:lnTo>
                  <a:lnTo>
                    <a:pt x="228" y="135"/>
                  </a:lnTo>
                  <a:lnTo>
                    <a:pt x="229" y="135"/>
                  </a:lnTo>
                  <a:lnTo>
                    <a:pt x="228" y="135"/>
                  </a:lnTo>
                  <a:lnTo>
                    <a:pt x="228" y="136"/>
                  </a:lnTo>
                  <a:lnTo>
                    <a:pt x="228" y="137"/>
                  </a:lnTo>
                  <a:lnTo>
                    <a:pt x="226" y="138"/>
                  </a:lnTo>
                  <a:lnTo>
                    <a:pt x="225" y="139"/>
                  </a:lnTo>
                  <a:lnTo>
                    <a:pt x="224" y="140"/>
                  </a:lnTo>
                  <a:lnTo>
                    <a:pt x="223" y="141"/>
                  </a:lnTo>
                  <a:lnTo>
                    <a:pt x="221" y="142"/>
                  </a:lnTo>
                  <a:lnTo>
                    <a:pt x="220" y="143"/>
                  </a:lnTo>
                  <a:lnTo>
                    <a:pt x="219" y="144"/>
                  </a:lnTo>
                  <a:lnTo>
                    <a:pt x="218" y="144"/>
                  </a:lnTo>
                  <a:lnTo>
                    <a:pt x="217" y="144"/>
                  </a:lnTo>
                  <a:lnTo>
                    <a:pt x="218" y="143"/>
                  </a:lnTo>
                  <a:lnTo>
                    <a:pt x="218" y="144"/>
                  </a:lnTo>
                  <a:lnTo>
                    <a:pt x="218" y="143"/>
                  </a:lnTo>
                  <a:lnTo>
                    <a:pt x="219" y="143"/>
                  </a:lnTo>
                  <a:lnTo>
                    <a:pt x="219" y="142"/>
                  </a:lnTo>
                  <a:lnTo>
                    <a:pt x="220" y="142"/>
                  </a:lnTo>
                  <a:lnTo>
                    <a:pt x="221" y="142"/>
                  </a:lnTo>
                  <a:lnTo>
                    <a:pt x="222" y="142"/>
                  </a:lnTo>
                  <a:lnTo>
                    <a:pt x="222" y="141"/>
                  </a:lnTo>
                  <a:lnTo>
                    <a:pt x="223" y="141"/>
                  </a:lnTo>
                  <a:lnTo>
                    <a:pt x="223" y="140"/>
                  </a:lnTo>
                  <a:lnTo>
                    <a:pt x="224" y="140"/>
                  </a:lnTo>
                  <a:lnTo>
                    <a:pt x="224" y="139"/>
                  </a:lnTo>
                  <a:lnTo>
                    <a:pt x="225" y="139"/>
                  </a:lnTo>
                  <a:lnTo>
                    <a:pt x="226" y="139"/>
                  </a:lnTo>
                  <a:lnTo>
                    <a:pt x="226" y="138"/>
                  </a:lnTo>
                  <a:lnTo>
                    <a:pt x="227" y="138"/>
                  </a:lnTo>
                  <a:lnTo>
                    <a:pt x="226" y="138"/>
                  </a:lnTo>
                  <a:lnTo>
                    <a:pt x="227" y="137"/>
                  </a:lnTo>
                  <a:lnTo>
                    <a:pt x="227" y="136"/>
                  </a:lnTo>
                  <a:lnTo>
                    <a:pt x="228" y="136"/>
                  </a:lnTo>
                  <a:lnTo>
                    <a:pt x="228" y="135"/>
                  </a:lnTo>
                  <a:lnTo>
                    <a:pt x="228" y="134"/>
                  </a:lnTo>
                  <a:lnTo>
                    <a:pt x="228" y="133"/>
                  </a:lnTo>
                  <a:lnTo>
                    <a:pt x="227" y="132"/>
                  </a:lnTo>
                  <a:lnTo>
                    <a:pt x="227" y="131"/>
                  </a:lnTo>
                  <a:lnTo>
                    <a:pt x="227" y="130"/>
                  </a:lnTo>
                  <a:lnTo>
                    <a:pt x="227" y="129"/>
                  </a:lnTo>
                  <a:lnTo>
                    <a:pt x="228" y="129"/>
                  </a:lnTo>
                  <a:lnTo>
                    <a:pt x="228" y="128"/>
                  </a:lnTo>
                  <a:lnTo>
                    <a:pt x="227" y="128"/>
                  </a:lnTo>
                  <a:lnTo>
                    <a:pt x="227" y="127"/>
                  </a:lnTo>
                  <a:lnTo>
                    <a:pt x="227" y="126"/>
                  </a:lnTo>
                  <a:lnTo>
                    <a:pt x="226" y="126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7" y="128"/>
                  </a:lnTo>
                  <a:lnTo>
                    <a:pt x="228" y="128"/>
                  </a:lnTo>
                  <a:lnTo>
                    <a:pt x="227" y="128"/>
                  </a:lnTo>
                  <a:lnTo>
                    <a:pt x="227" y="129"/>
                  </a:lnTo>
                  <a:lnTo>
                    <a:pt x="227" y="128"/>
                  </a:lnTo>
                  <a:lnTo>
                    <a:pt x="227" y="129"/>
                  </a:lnTo>
                  <a:lnTo>
                    <a:pt x="226" y="129"/>
                  </a:lnTo>
                  <a:lnTo>
                    <a:pt x="226" y="130"/>
                  </a:lnTo>
                  <a:lnTo>
                    <a:pt x="227" y="130"/>
                  </a:lnTo>
                  <a:lnTo>
                    <a:pt x="227" y="131"/>
                  </a:lnTo>
                  <a:lnTo>
                    <a:pt x="227" y="132"/>
                  </a:lnTo>
                  <a:lnTo>
                    <a:pt x="227" y="133"/>
                  </a:lnTo>
                  <a:lnTo>
                    <a:pt x="227" y="134"/>
                  </a:lnTo>
                  <a:lnTo>
                    <a:pt x="227" y="135"/>
                  </a:lnTo>
                  <a:lnTo>
                    <a:pt x="227" y="136"/>
                  </a:lnTo>
                  <a:lnTo>
                    <a:pt x="226" y="137"/>
                  </a:lnTo>
                  <a:lnTo>
                    <a:pt x="225" y="137"/>
                  </a:lnTo>
                  <a:lnTo>
                    <a:pt x="225" y="138"/>
                  </a:lnTo>
                  <a:lnTo>
                    <a:pt x="224" y="138"/>
                  </a:lnTo>
                  <a:lnTo>
                    <a:pt x="223" y="139"/>
                  </a:lnTo>
                  <a:lnTo>
                    <a:pt x="223" y="140"/>
                  </a:lnTo>
                  <a:lnTo>
                    <a:pt x="222" y="140"/>
                  </a:lnTo>
                  <a:lnTo>
                    <a:pt x="221" y="140"/>
                  </a:lnTo>
                  <a:lnTo>
                    <a:pt x="220" y="140"/>
                  </a:lnTo>
                  <a:lnTo>
                    <a:pt x="220" y="141"/>
                  </a:lnTo>
                  <a:lnTo>
                    <a:pt x="219" y="141"/>
                  </a:lnTo>
                  <a:lnTo>
                    <a:pt x="219" y="142"/>
                  </a:lnTo>
                  <a:lnTo>
                    <a:pt x="218" y="142"/>
                  </a:lnTo>
                  <a:lnTo>
                    <a:pt x="217" y="142"/>
                  </a:lnTo>
                  <a:lnTo>
                    <a:pt x="216" y="142"/>
                  </a:lnTo>
                  <a:lnTo>
                    <a:pt x="216" y="141"/>
                  </a:lnTo>
                  <a:lnTo>
                    <a:pt x="217" y="141"/>
                  </a:lnTo>
                  <a:lnTo>
                    <a:pt x="218" y="140"/>
                  </a:lnTo>
                  <a:lnTo>
                    <a:pt x="218" y="139"/>
                  </a:lnTo>
                  <a:lnTo>
                    <a:pt x="219" y="139"/>
                  </a:lnTo>
                  <a:lnTo>
                    <a:pt x="219" y="140"/>
                  </a:lnTo>
                  <a:lnTo>
                    <a:pt x="220" y="140"/>
                  </a:lnTo>
                  <a:lnTo>
                    <a:pt x="221" y="139"/>
                  </a:lnTo>
                  <a:lnTo>
                    <a:pt x="221" y="138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2" y="136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2" y="137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19" y="139"/>
                  </a:lnTo>
                  <a:lnTo>
                    <a:pt x="218" y="139"/>
                  </a:lnTo>
                  <a:lnTo>
                    <a:pt x="218" y="140"/>
                  </a:lnTo>
                  <a:lnTo>
                    <a:pt x="217" y="140"/>
                  </a:lnTo>
                  <a:lnTo>
                    <a:pt x="217" y="141"/>
                  </a:lnTo>
                  <a:lnTo>
                    <a:pt x="216" y="141"/>
                  </a:lnTo>
                  <a:lnTo>
                    <a:pt x="216" y="140"/>
                  </a:lnTo>
                  <a:lnTo>
                    <a:pt x="217" y="140"/>
                  </a:lnTo>
                  <a:lnTo>
                    <a:pt x="217" y="139"/>
                  </a:lnTo>
                  <a:lnTo>
                    <a:pt x="218" y="139"/>
                  </a:lnTo>
                  <a:lnTo>
                    <a:pt x="219" y="139"/>
                  </a:lnTo>
                  <a:lnTo>
                    <a:pt x="219" y="138"/>
                  </a:lnTo>
                  <a:lnTo>
                    <a:pt x="219" y="137"/>
                  </a:lnTo>
                  <a:lnTo>
                    <a:pt x="219" y="135"/>
                  </a:lnTo>
                  <a:lnTo>
                    <a:pt x="218" y="135"/>
                  </a:lnTo>
                  <a:lnTo>
                    <a:pt x="217" y="134"/>
                  </a:lnTo>
                  <a:lnTo>
                    <a:pt x="218" y="134"/>
                  </a:lnTo>
                  <a:lnTo>
                    <a:pt x="218" y="135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20" y="136"/>
                  </a:lnTo>
                  <a:lnTo>
                    <a:pt x="221" y="135"/>
                  </a:lnTo>
                  <a:lnTo>
                    <a:pt x="222" y="134"/>
                  </a:lnTo>
                  <a:lnTo>
                    <a:pt x="221" y="134"/>
                  </a:lnTo>
                  <a:lnTo>
                    <a:pt x="221" y="133"/>
                  </a:lnTo>
                  <a:lnTo>
                    <a:pt x="220" y="133"/>
                  </a:lnTo>
                  <a:lnTo>
                    <a:pt x="219" y="133"/>
                  </a:lnTo>
                  <a:lnTo>
                    <a:pt x="219" y="132"/>
                  </a:lnTo>
                  <a:lnTo>
                    <a:pt x="219" y="131"/>
                  </a:lnTo>
                  <a:lnTo>
                    <a:pt x="220" y="131"/>
                  </a:lnTo>
                  <a:lnTo>
                    <a:pt x="220" y="130"/>
                  </a:lnTo>
                  <a:lnTo>
                    <a:pt x="219" y="131"/>
                  </a:lnTo>
                  <a:lnTo>
                    <a:pt x="219" y="132"/>
                  </a:lnTo>
                  <a:lnTo>
                    <a:pt x="218" y="132"/>
                  </a:lnTo>
                  <a:lnTo>
                    <a:pt x="219" y="133"/>
                  </a:lnTo>
                  <a:lnTo>
                    <a:pt x="221" y="134"/>
                  </a:lnTo>
                  <a:lnTo>
                    <a:pt x="221" y="135"/>
                  </a:lnTo>
                  <a:lnTo>
                    <a:pt x="220" y="135"/>
                  </a:lnTo>
                  <a:lnTo>
                    <a:pt x="219" y="135"/>
                  </a:lnTo>
                  <a:lnTo>
                    <a:pt x="219" y="134"/>
                  </a:lnTo>
                  <a:lnTo>
                    <a:pt x="218" y="133"/>
                  </a:lnTo>
                  <a:lnTo>
                    <a:pt x="217" y="133"/>
                  </a:lnTo>
                  <a:lnTo>
                    <a:pt x="217" y="134"/>
                  </a:lnTo>
                  <a:lnTo>
                    <a:pt x="217" y="135"/>
                  </a:lnTo>
                  <a:lnTo>
                    <a:pt x="218" y="136"/>
                  </a:lnTo>
                  <a:lnTo>
                    <a:pt x="219" y="136"/>
                  </a:lnTo>
                  <a:lnTo>
                    <a:pt x="219" y="137"/>
                  </a:lnTo>
                  <a:lnTo>
                    <a:pt x="219" y="138"/>
                  </a:lnTo>
                  <a:lnTo>
                    <a:pt x="218" y="138"/>
                  </a:lnTo>
                  <a:lnTo>
                    <a:pt x="217" y="138"/>
                  </a:lnTo>
                  <a:lnTo>
                    <a:pt x="217" y="139"/>
                  </a:lnTo>
                  <a:lnTo>
                    <a:pt x="216" y="139"/>
                  </a:lnTo>
                  <a:lnTo>
                    <a:pt x="216" y="140"/>
                  </a:lnTo>
                  <a:lnTo>
                    <a:pt x="216" y="141"/>
                  </a:lnTo>
                  <a:lnTo>
                    <a:pt x="215" y="140"/>
                  </a:lnTo>
                  <a:lnTo>
                    <a:pt x="214" y="141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5" y="141"/>
                  </a:lnTo>
                  <a:lnTo>
                    <a:pt x="216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4" y="143"/>
                  </a:lnTo>
                  <a:lnTo>
                    <a:pt x="213" y="143"/>
                  </a:lnTo>
                  <a:lnTo>
                    <a:pt x="213" y="144"/>
                  </a:lnTo>
                  <a:lnTo>
                    <a:pt x="213" y="145"/>
                  </a:lnTo>
                  <a:lnTo>
                    <a:pt x="213" y="146"/>
                  </a:lnTo>
                  <a:lnTo>
                    <a:pt x="212" y="146"/>
                  </a:lnTo>
                  <a:lnTo>
                    <a:pt x="212" y="147"/>
                  </a:lnTo>
                  <a:lnTo>
                    <a:pt x="211" y="147"/>
                  </a:lnTo>
                  <a:lnTo>
                    <a:pt x="211" y="148"/>
                  </a:lnTo>
                  <a:lnTo>
                    <a:pt x="210" y="148"/>
                  </a:lnTo>
                  <a:lnTo>
                    <a:pt x="206" y="151"/>
                  </a:lnTo>
                  <a:lnTo>
                    <a:pt x="205" y="151"/>
                  </a:lnTo>
                  <a:lnTo>
                    <a:pt x="204" y="151"/>
                  </a:lnTo>
                  <a:lnTo>
                    <a:pt x="203" y="150"/>
                  </a:lnTo>
                  <a:lnTo>
                    <a:pt x="203" y="149"/>
                  </a:lnTo>
                  <a:lnTo>
                    <a:pt x="204" y="149"/>
                  </a:lnTo>
                  <a:lnTo>
                    <a:pt x="204" y="150"/>
                  </a:lnTo>
                  <a:lnTo>
                    <a:pt x="205" y="150"/>
                  </a:lnTo>
                  <a:lnTo>
                    <a:pt x="205" y="149"/>
                  </a:lnTo>
                  <a:lnTo>
                    <a:pt x="206" y="149"/>
                  </a:lnTo>
                  <a:lnTo>
                    <a:pt x="207" y="149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08" y="147"/>
                  </a:lnTo>
                  <a:lnTo>
                    <a:pt x="208" y="148"/>
                  </a:lnTo>
                  <a:lnTo>
                    <a:pt x="209" y="148"/>
                  </a:lnTo>
                  <a:lnTo>
                    <a:pt x="209" y="147"/>
                  </a:lnTo>
                  <a:lnTo>
                    <a:pt x="210" y="147"/>
                  </a:lnTo>
                  <a:lnTo>
                    <a:pt x="210" y="146"/>
                  </a:lnTo>
                  <a:lnTo>
                    <a:pt x="211" y="146"/>
                  </a:lnTo>
                  <a:lnTo>
                    <a:pt x="211" y="145"/>
                  </a:lnTo>
                  <a:lnTo>
                    <a:pt x="212" y="145"/>
                  </a:lnTo>
                  <a:lnTo>
                    <a:pt x="211" y="145"/>
                  </a:lnTo>
                  <a:lnTo>
                    <a:pt x="210" y="146"/>
                  </a:lnTo>
                  <a:lnTo>
                    <a:pt x="209" y="146"/>
                  </a:lnTo>
                  <a:lnTo>
                    <a:pt x="209" y="147"/>
                  </a:lnTo>
                  <a:lnTo>
                    <a:pt x="208" y="147"/>
                  </a:lnTo>
                  <a:lnTo>
                    <a:pt x="207" y="148"/>
                  </a:lnTo>
                  <a:lnTo>
                    <a:pt x="206" y="149"/>
                  </a:lnTo>
                  <a:lnTo>
                    <a:pt x="205" y="149"/>
                  </a:lnTo>
                  <a:lnTo>
                    <a:pt x="205" y="150"/>
                  </a:lnTo>
                  <a:lnTo>
                    <a:pt x="204" y="150"/>
                  </a:lnTo>
                  <a:lnTo>
                    <a:pt x="204" y="149"/>
                  </a:lnTo>
                  <a:lnTo>
                    <a:pt x="203" y="149"/>
                  </a:lnTo>
                  <a:lnTo>
                    <a:pt x="204" y="149"/>
                  </a:lnTo>
                  <a:lnTo>
                    <a:pt x="203" y="149"/>
                  </a:lnTo>
                  <a:lnTo>
                    <a:pt x="203" y="148"/>
                  </a:lnTo>
                  <a:lnTo>
                    <a:pt x="203" y="147"/>
                  </a:lnTo>
                  <a:lnTo>
                    <a:pt x="204" y="147"/>
                  </a:lnTo>
                  <a:lnTo>
                    <a:pt x="204" y="146"/>
                  </a:lnTo>
                  <a:lnTo>
                    <a:pt x="205" y="146"/>
                  </a:lnTo>
                  <a:lnTo>
                    <a:pt x="205" y="145"/>
                  </a:lnTo>
                  <a:lnTo>
                    <a:pt x="206" y="145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5"/>
                  </a:lnTo>
                  <a:lnTo>
                    <a:pt x="208" y="145"/>
                  </a:lnTo>
                  <a:lnTo>
                    <a:pt x="207" y="145"/>
                  </a:lnTo>
                  <a:lnTo>
                    <a:pt x="206" y="145"/>
                  </a:lnTo>
                  <a:lnTo>
                    <a:pt x="205" y="145"/>
                  </a:lnTo>
                  <a:lnTo>
                    <a:pt x="206" y="144"/>
                  </a:lnTo>
                  <a:lnTo>
                    <a:pt x="206" y="143"/>
                  </a:lnTo>
                  <a:lnTo>
                    <a:pt x="206" y="142"/>
                  </a:lnTo>
                  <a:lnTo>
                    <a:pt x="207" y="141"/>
                  </a:lnTo>
                  <a:lnTo>
                    <a:pt x="208" y="141"/>
                  </a:lnTo>
                  <a:lnTo>
                    <a:pt x="208" y="140"/>
                  </a:lnTo>
                  <a:lnTo>
                    <a:pt x="208" y="141"/>
                  </a:lnTo>
                  <a:lnTo>
                    <a:pt x="207" y="141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6" y="144"/>
                  </a:lnTo>
                  <a:lnTo>
                    <a:pt x="205" y="144"/>
                  </a:lnTo>
                  <a:lnTo>
                    <a:pt x="205" y="145"/>
                  </a:lnTo>
                  <a:lnTo>
                    <a:pt x="205" y="146"/>
                  </a:lnTo>
                  <a:lnTo>
                    <a:pt x="204" y="146"/>
                  </a:lnTo>
                  <a:lnTo>
                    <a:pt x="203" y="146"/>
                  </a:lnTo>
                  <a:lnTo>
                    <a:pt x="203" y="145"/>
                  </a:lnTo>
                  <a:lnTo>
                    <a:pt x="203" y="144"/>
                  </a:lnTo>
                  <a:lnTo>
                    <a:pt x="203" y="143"/>
                  </a:lnTo>
                  <a:lnTo>
                    <a:pt x="203" y="142"/>
                  </a:lnTo>
                  <a:lnTo>
                    <a:pt x="202" y="142"/>
                  </a:lnTo>
                  <a:lnTo>
                    <a:pt x="202" y="141"/>
                  </a:lnTo>
                  <a:lnTo>
                    <a:pt x="202" y="140"/>
                  </a:lnTo>
                  <a:lnTo>
                    <a:pt x="201" y="140"/>
                  </a:lnTo>
                  <a:lnTo>
                    <a:pt x="201" y="139"/>
                  </a:lnTo>
                  <a:lnTo>
                    <a:pt x="200" y="138"/>
                  </a:lnTo>
                  <a:lnTo>
                    <a:pt x="198" y="137"/>
                  </a:lnTo>
                  <a:lnTo>
                    <a:pt x="198" y="138"/>
                  </a:lnTo>
                  <a:lnTo>
                    <a:pt x="198" y="137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6" y="138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40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3" y="142"/>
                  </a:lnTo>
                  <a:lnTo>
                    <a:pt x="192" y="142"/>
                  </a:lnTo>
                  <a:lnTo>
                    <a:pt x="192" y="143"/>
                  </a:lnTo>
                  <a:lnTo>
                    <a:pt x="192" y="144"/>
                  </a:lnTo>
                  <a:lnTo>
                    <a:pt x="192" y="145"/>
                  </a:lnTo>
                  <a:lnTo>
                    <a:pt x="191" y="145"/>
                  </a:lnTo>
                  <a:lnTo>
                    <a:pt x="190" y="145"/>
                  </a:lnTo>
                  <a:lnTo>
                    <a:pt x="190" y="146"/>
                  </a:lnTo>
                  <a:lnTo>
                    <a:pt x="189" y="146"/>
                  </a:lnTo>
                  <a:lnTo>
                    <a:pt x="189" y="147"/>
                  </a:lnTo>
                  <a:lnTo>
                    <a:pt x="188" y="146"/>
                  </a:lnTo>
                  <a:lnTo>
                    <a:pt x="188" y="147"/>
                  </a:lnTo>
                  <a:lnTo>
                    <a:pt x="188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7"/>
                  </a:lnTo>
                  <a:lnTo>
                    <a:pt x="187" y="148"/>
                  </a:lnTo>
                  <a:lnTo>
                    <a:pt x="186" y="148"/>
                  </a:lnTo>
                  <a:lnTo>
                    <a:pt x="186" y="149"/>
                  </a:lnTo>
                  <a:lnTo>
                    <a:pt x="185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79" y="152"/>
                  </a:lnTo>
                  <a:lnTo>
                    <a:pt x="179" y="153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0" y="154"/>
                  </a:lnTo>
                  <a:lnTo>
                    <a:pt x="179" y="154"/>
                  </a:lnTo>
                  <a:lnTo>
                    <a:pt x="179" y="155"/>
                  </a:lnTo>
                  <a:lnTo>
                    <a:pt x="179" y="156"/>
                  </a:lnTo>
                  <a:lnTo>
                    <a:pt x="179" y="157"/>
                  </a:lnTo>
                  <a:lnTo>
                    <a:pt x="180" y="157"/>
                  </a:lnTo>
                  <a:lnTo>
                    <a:pt x="181" y="157"/>
                  </a:lnTo>
                  <a:lnTo>
                    <a:pt x="182" y="157"/>
                  </a:lnTo>
                  <a:lnTo>
                    <a:pt x="182" y="158"/>
                  </a:lnTo>
                  <a:lnTo>
                    <a:pt x="183" y="158"/>
                  </a:lnTo>
                  <a:lnTo>
                    <a:pt x="183" y="157"/>
                  </a:lnTo>
                  <a:lnTo>
                    <a:pt x="183" y="158"/>
                  </a:lnTo>
                  <a:lnTo>
                    <a:pt x="184" y="158"/>
                  </a:lnTo>
                  <a:lnTo>
                    <a:pt x="183" y="158"/>
                  </a:lnTo>
                  <a:lnTo>
                    <a:pt x="184" y="158"/>
                  </a:lnTo>
                  <a:lnTo>
                    <a:pt x="184" y="159"/>
                  </a:lnTo>
                  <a:lnTo>
                    <a:pt x="184" y="160"/>
                  </a:lnTo>
                  <a:lnTo>
                    <a:pt x="185" y="160"/>
                  </a:lnTo>
                  <a:lnTo>
                    <a:pt x="185" y="161"/>
                  </a:lnTo>
                  <a:lnTo>
                    <a:pt x="186" y="162"/>
                  </a:lnTo>
                  <a:lnTo>
                    <a:pt x="187" y="162"/>
                  </a:lnTo>
                  <a:lnTo>
                    <a:pt x="187" y="163"/>
                  </a:lnTo>
                  <a:lnTo>
                    <a:pt x="187" y="163"/>
                  </a:lnTo>
                  <a:lnTo>
                    <a:pt x="187" y="164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5"/>
                  </a:lnTo>
                  <a:lnTo>
                    <a:pt x="189" y="166"/>
                  </a:lnTo>
                  <a:lnTo>
                    <a:pt x="188" y="166"/>
                  </a:lnTo>
                  <a:lnTo>
                    <a:pt x="187" y="165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6" y="164"/>
                  </a:lnTo>
                  <a:lnTo>
                    <a:pt x="186" y="165"/>
                  </a:lnTo>
                  <a:lnTo>
                    <a:pt x="186" y="166"/>
                  </a:lnTo>
                  <a:lnTo>
                    <a:pt x="187" y="166"/>
                  </a:lnTo>
                  <a:lnTo>
                    <a:pt x="187" y="167"/>
                  </a:lnTo>
                  <a:lnTo>
                    <a:pt x="186" y="167"/>
                  </a:lnTo>
                  <a:lnTo>
                    <a:pt x="186" y="166"/>
                  </a:lnTo>
                  <a:lnTo>
                    <a:pt x="186" y="167"/>
                  </a:lnTo>
                  <a:lnTo>
                    <a:pt x="187" y="167"/>
                  </a:lnTo>
                  <a:lnTo>
                    <a:pt x="187" y="166"/>
                  </a:lnTo>
                  <a:lnTo>
                    <a:pt x="186" y="165"/>
                  </a:lnTo>
                  <a:lnTo>
                    <a:pt x="186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5"/>
                  </a:lnTo>
                  <a:lnTo>
                    <a:pt x="188" y="166"/>
                  </a:lnTo>
                  <a:lnTo>
                    <a:pt x="189" y="166"/>
                  </a:lnTo>
                  <a:lnTo>
                    <a:pt x="189" y="165"/>
                  </a:lnTo>
                  <a:lnTo>
                    <a:pt x="189" y="164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5"/>
                  </a:lnTo>
                  <a:lnTo>
                    <a:pt x="190" y="165"/>
                  </a:lnTo>
                  <a:lnTo>
                    <a:pt x="190" y="164"/>
                  </a:lnTo>
                  <a:lnTo>
                    <a:pt x="190" y="165"/>
                  </a:lnTo>
                  <a:lnTo>
                    <a:pt x="191" y="165"/>
                  </a:lnTo>
                  <a:lnTo>
                    <a:pt x="192" y="165"/>
                  </a:lnTo>
                  <a:lnTo>
                    <a:pt x="192" y="166"/>
                  </a:lnTo>
                  <a:lnTo>
                    <a:pt x="191" y="166"/>
                  </a:lnTo>
                  <a:lnTo>
                    <a:pt x="190" y="166"/>
                  </a:lnTo>
                  <a:lnTo>
                    <a:pt x="190" y="167"/>
                  </a:lnTo>
                  <a:lnTo>
                    <a:pt x="191" y="167"/>
                  </a:lnTo>
                  <a:lnTo>
                    <a:pt x="191" y="166"/>
                  </a:lnTo>
                  <a:lnTo>
                    <a:pt x="192" y="167"/>
                  </a:lnTo>
                  <a:lnTo>
                    <a:pt x="191" y="166"/>
                  </a:lnTo>
                  <a:lnTo>
                    <a:pt x="192" y="166"/>
                  </a:lnTo>
                  <a:lnTo>
                    <a:pt x="192" y="165"/>
                  </a:lnTo>
                  <a:lnTo>
                    <a:pt x="191" y="165"/>
                  </a:lnTo>
                  <a:lnTo>
                    <a:pt x="190" y="165"/>
                  </a:lnTo>
                  <a:lnTo>
                    <a:pt x="190" y="164"/>
                  </a:lnTo>
                  <a:lnTo>
                    <a:pt x="190" y="165"/>
                  </a:lnTo>
                  <a:lnTo>
                    <a:pt x="191" y="165"/>
                  </a:lnTo>
                  <a:lnTo>
                    <a:pt x="192" y="165"/>
                  </a:lnTo>
                  <a:lnTo>
                    <a:pt x="192" y="164"/>
                  </a:lnTo>
                  <a:lnTo>
                    <a:pt x="193" y="164"/>
                  </a:lnTo>
                  <a:lnTo>
                    <a:pt x="193" y="165"/>
                  </a:lnTo>
                  <a:lnTo>
                    <a:pt x="192" y="165"/>
                  </a:lnTo>
                  <a:lnTo>
                    <a:pt x="193" y="165"/>
                  </a:lnTo>
                  <a:lnTo>
                    <a:pt x="194" y="165"/>
                  </a:lnTo>
                  <a:lnTo>
                    <a:pt x="194" y="164"/>
                  </a:lnTo>
                  <a:lnTo>
                    <a:pt x="195" y="164"/>
                  </a:lnTo>
                  <a:lnTo>
                    <a:pt x="196" y="164"/>
                  </a:lnTo>
                  <a:lnTo>
                    <a:pt x="197" y="164"/>
                  </a:lnTo>
                  <a:lnTo>
                    <a:pt x="198" y="164"/>
                  </a:lnTo>
                  <a:lnTo>
                    <a:pt x="198" y="165"/>
                  </a:lnTo>
                  <a:lnTo>
                    <a:pt x="197" y="165"/>
                  </a:lnTo>
                  <a:lnTo>
                    <a:pt x="197" y="166"/>
                  </a:lnTo>
                  <a:lnTo>
                    <a:pt x="197" y="165"/>
                  </a:lnTo>
                  <a:lnTo>
                    <a:pt x="198" y="165"/>
                  </a:lnTo>
                  <a:lnTo>
                    <a:pt x="198" y="164"/>
                  </a:lnTo>
                  <a:lnTo>
                    <a:pt x="199" y="164"/>
                  </a:lnTo>
                  <a:lnTo>
                    <a:pt x="199" y="165"/>
                  </a:lnTo>
                  <a:lnTo>
                    <a:pt x="200" y="165"/>
                  </a:lnTo>
                  <a:lnTo>
                    <a:pt x="201" y="165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67"/>
                  </a:lnTo>
                  <a:lnTo>
                    <a:pt x="199" y="169"/>
                  </a:lnTo>
                  <a:lnTo>
                    <a:pt x="198" y="170"/>
                  </a:lnTo>
                  <a:lnTo>
                    <a:pt x="198" y="169"/>
                  </a:lnTo>
                  <a:lnTo>
                    <a:pt x="197" y="170"/>
                  </a:lnTo>
                  <a:lnTo>
                    <a:pt x="197" y="171"/>
                  </a:lnTo>
                  <a:lnTo>
                    <a:pt x="195" y="173"/>
                  </a:lnTo>
                  <a:lnTo>
                    <a:pt x="194" y="174"/>
                  </a:lnTo>
                  <a:lnTo>
                    <a:pt x="193" y="175"/>
                  </a:lnTo>
                  <a:lnTo>
                    <a:pt x="191" y="176"/>
                  </a:lnTo>
                  <a:lnTo>
                    <a:pt x="190" y="177"/>
                  </a:lnTo>
                  <a:lnTo>
                    <a:pt x="189" y="178"/>
                  </a:lnTo>
                  <a:lnTo>
                    <a:pt x="188" y="179"/>
                  </a:lnTo>
                  <a:lnTo>
                    <a:pt x="186" y="181"/>
                  </a:lnTo>
                  <a:lnTo>
                    <a:pt x="186" y="182"/>
                  </a:lnTo>
                  <a:lnTo>
                    <a:pt x="185" y="183"/>
                  </a:lnTo>
                  <a:lnTo>
                    <a:pt x="185" y="184"/>
                  </a:lnTo>
                  <a:lnTo>
                    <a:pt x="182" y="186"/>
                  </a:lnTo>
                  <a:lnTo>
                    <a:pt x="178" y="191"/>
                  </a:lnTo>
                  <a:lnTo>
                    <a:pt x="177" y="193"/>
                  </a:lnTo>
                  <a:lnTo>
                    <a:pt x="176" y="193"/>
                  </a:lnTo>
                  <a:lnTo>
                    <a:pt x="176" y="194"/>
                  </a:lnTo>
                  <a:lnTo>
                    <a:pt x="175" y="194"/>
                  </a:lnTo>
                  <a:lnTo>
                    <a:pt x="174" y="193"/>
                  </a:lnTo>
                  <a:lnTo>
                    <a:pt x="173" y="193"/>
                  </a:lnTo>
                  <a:lnTo>
                    <a:pt x="172" y="193"/>
                  </a:lnTo>
                  <a:lnTo>
                    <a:pt x="172" y="192"/>
                  </a:lnTo>
                  <a:lnTo>
                    <a:pt x="172" y="191"/>
                  </a:lnTo>
                  <a:lnTo>
                    <a:pt x="173" y="190"/>
                  </a:lnTo>
                  <a:lnTo>
                    <a:pt x="173" y="189"/>
                  </a:lnTo>
                  <a:lnTo>
                    <a:pt x="172" y="188"/>
                  </a:lnTo>
                  <a:lnTo>
                    <a:pt x="171" y="187"/>
                  </a:lnTo>
                  <a:lnTo>
                    <a:pt x="170" y="187"/>
                  </a:lnTo>
                  <a:lnTo>
                    <a:pt x="169" y="187"/>
                  </a:lnTo>
                  <a:lnTo>
                    <a:pt x="168" y="187"/>
                  </a:lnTo>
                  <a:lnTo>
                    <a:pt x="167" y="188"/>
                  </a:lnTo>
                  <a:lnTo>
                    <a:pt x="166" y="188"/>
                  </a:lnTo>
                  <a:lnTo>
                    <a:pt x="165" y="188"/>
                  </a:lnTo>
                  <a:lnTo>
                    <a:pt x="164" y="188"/>
                  </a:lnTo>
                  <a:lnTo>
                    <a:pt x="163" y="188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1" y="187"/>
                  </a:lnTo>
                  <a:lnTo>
                    <a:pt x="161" y="188"/>
                  </a:lnTo>
                  <a:lnTo>
                    <a:pt x="160" y="188"/>
                  </a:lnTo>
                  <a:lnTo>
                    <a:pt x="160" y="187"/>
                  </a:lnTo>
                  <a:lnTo>
                    <a:pt x="160" y="186"/>
                  </a:lnTo>
                  <a:lnTo>
                    <a:pt x="159" y="186"/>
                  </a:lnTo>
                  <a:lnTo>
                    <a:pt x="159" y="185"/>
                  </a:lnTo>
                  <a:lnTo>
                    <a:pt x="158" y="185"/>
                  </a:lnTo>
                  <a:lnTo>
                    <a:pt x="157" y="185"/>
                  </a:lnTo>
                  <a:lnTo>
                    <a:pt x="157" y="184"/>
                  </a:lnTo>
                  <a:lnTo>
                    <a:pt x="157" y="185"/>
                  </a:lnTo>
                  <a:lnTo>
                    <a:pt x="156" y="185"/>
                  </a:lnTo>
                  <a:lnTo>
                    <a:pt x="156" y="184"/>
                  </a:lnTo>
                  <a:lnTo>
                    <a:pt x="155" y="184"/>
                  </a:lnTo>
                  <a:lnTo>
                    <a:pt x="154" y="184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2" y="183"/>
                  </a:lnTo>
                  <a:lnTo>
                    <a:pt x="152" y="184"/>
                  </a:lnTo>
                  <a:lnTo>
                    <a:pt x="151" y="184"/>
                  </a:lnTo>
                  <a:lnTo>
                    <a:pt x="150" y="184"/>
                  </a:lnTo>
                  <a:lnTo>
                    <a:pt x="149" y="184"/>
                  </a:lnTo>
                  <a:lnTo>
                    <a:pt x="149" y="183"/>
                  </a:lnTo>
                  <a:lnTo>
                    <a:pt x="148" y="183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3"/>
                  </a:lnTo>
                  <a:lnTo>
                    <a:pt x="144" y="183"/>
                  </a:lnTo>
                  <a:lnTo>
                    <a:pt x="144" y="184"/>
                  </a:lnTo>
                  <a:lnTo>
                    <a:pt x="143" y="184"/>
                  </a:lnTo>
                  <a:lnTo>
                    <a:pt x="142" y="184"/>
                  </a:lnTo>
                  <a:lnTo>
                    <a:pt x="142" y="183"/>
                  </a:lnTo>
                  <a:lnTo>
                    <a:pt x="142" y="182"/>
                  </a:lnTo>
                  <a:lnTo>
                    <a:pt x="141" y="182"/>
                  </a:lnTo>
                  <a:lnTo>
                    <a:pt x="141" y="181"/>
                  </a:lnTo>
                  <a:lnTo>
                    <a:pt x="141" y="180"/>
                  </a:lnTo>
                  <a:lnTo>
                    <a:pt x="140" y="180"/>
                  </a:lnTo>
                  <a:lnTo>
                    <a:pt x="139" y="179"/>
                  </a:lnTo>
                  <a:lnTo>
                    <a:pt x="138" y="178"/>
                  </a:lnTo>
                  <a:lnTo>
                    <a:pt x="138" y="177"/>
                  </a:lnTo>
                  <a:lnTo>
                    <a:pt x="137" y="176"/>
                  </a:lnTo>
                  <a:lnTo>
                    <a:pt x="136" y="176"/>
                  </a:lnTo>
                  <a:lnTo>
                    <a:pt x="135" y="175"/>
                  </a:lnTo>
                  <a:lnTo>
                    <a:pt x="135" y="174"/>
                  </a:lnTo>
                  <a:lnTo>
                    <a:pt x="134" y="174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1" y="174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6"/>
                  </a:lnTo>
                  <a:lnTo>
                    <a:pt x="131" y="177"/>
                  </a:lnTo>
                  <a:lnTo>
                    <a:pt x="132" y="178"/>
                  </a:lnTo>
                  <a:lnTo>
                    <a:pt x="132" y="179"/>
                  </a:lnTo>
                  <a:lnTo>
                    <a:pt x="133" y="179"/>
                  </a:lnTo>
                  <a:lnTo>
                    <a:pt x="133" y="180"/>
                  </a:lnTo>
                  <a:lnTo>
                    <a:pt x="134" y="180"/>
                  </a:lnTo>
                  <a:lnTo>
                    <a:pt x="134" y="181"/>
                  </a:lnTo>
                  <a:lnTo>
                    <a:pt x="135" y="181"/>
                  </a:lnTo>
                  <a:lnTo>
                    <a:pt x="135" y="182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6" y="185"/>
                  </a:lnTo>
                  <a:lnTo>
                    <a:pt x="136" y="186"/>
                  </a:lnTo>
                  <a:lnTo>
                    <a:pt x="136" y="187"/>
                  </a:lnTo>
                  <a:lnTo>
                    <a:pt x="137" y="187"/>
                  </a:lnTo>
                  <a:lnTo>
                    <a:pt x="137" y="188"/>
                  </a:lnTo>
                  <a:lnTo>
                    <a:pt x="137" y="189"/>
                  </a:lnTo>
                  <a:lnTo>
                    <a:pt x="138" y="192"/>
                  </a:lnTo>
                  <a:lnTo>
                    <a:pt x="139" y="193"/>
                  </a:lnTo>
                  <a:lnTo>
                    <a:pt x="140" y="193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2" y="194"/>
                  </a:lnTo>
                  <a:lnTo>
                    <a:pt x="143" y="194"/>
                  </a:lnTo>
                  <a:lnTo>
                    <a:pt x="144" y="194"/>
                  </a:lnTo>
                  <a:lnTo>
                    <a:pt x="145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7" y="194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6" y="195"/>
                  </a:lnTo>
                  <a:lnTo>
                    <a:pt x="146" y="196"/>
                  </a:lnTo>
                  <a:lnTo>
                    <a:pt x="146" y="197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6" y="199"/>
                  </a:lnTo>
                  <a:close/>
                  <a:moveTo>
                    <a:pt x="26" y="51"/>
                  </a:moveTo>
                  <a:lnTo>
                    <a:pt x="27" y="51"/>
                  </a:lnTo>
                  <a:lnTo>
                    <a:pt x="26" y="51"/>
                  </a:lnTo>
                  <a:close/>
                  <a:moveTo>
                    <a:pt x="140" y="205"/>
                  </a:moveTo>
                  <a:lnTo>
                    <a:pt x="140" y="204"/>
                  </a:lnTo>
                  <a:lnTo>
                    <a:pt x="139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40" y="202"/>
                  </a:lnTo>
                  <a:lnTo>
                    <a:pt x="140" y="203"/>
                  </a:lnTo>
                  <a:lnTo>
                    <a:pt x="140" y="204"/>
                  </a:lnTo>
                  <a:lnTo>
                    <a:pt x="141" y="204"/>
                  </a:lnTo>
                  <a:lnTo>
                    <a:pt x="140" y="204"/>
                  </a:lnTo>
                  <a:lnTo>
                    <a:pt x="140" y="205"/>
                  </a:lnTo>
                  <a:close/>
                  <a:moveTo>
                    <a:pt x="139" y="205"/>
                  </a:moveTo>
                  <a:lnTo>
                    <a:pt x="138" y="205"/>
                  </a:lnTo>
                  <a:lnTo>
                    <a:pt x="138" y="204"/>
                  </a:lnTo>
                  <a:lnTo>
                    <a:pt x="137" y="203"/>
                  </a:lnTo>
                  <a:lnTo>
                    <a:pt x="136" y="202"/>
                  </a:lnTo>
                  <a:lnTo>
                    <a:pt x="135" y="201"/>
                  </a:lnTo>
                  <a:lnTo>
                    <a:pt x="135" y="200"/>
                  </a:lnTo>
                  <a:lnTo>
                    <a:pt x="136" y="201"/>
                  </a:lnTo>
                  <a:lnTo>
                    <a:pt x="137" y="201"/>
                  </a:lnTo>
                  <a:lnTo>
                    <a:pt x="138" y="202"/>
                  </a:lnTo>
                  <a:lnTo>
                    <a:pt x="138" y="203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9" y="205"/>
                  </a:lnTo>
                  <a:close/>
                  <a:moveTo>
                    <a:pt x="114" y="265"/>
                  </a:moveTo>
                  <a:lnTo>
                    <a:pt x="114" y="264"/>
                  </a:lnTo>
                  <a:lnTo>
                    <a:pt x="113" y="263"/>
                  </a:lnTo>
                  <a:lnTo>
                    <a:pt x="113" y="262"/>
                  </a:lnTo>
                  <a:lnTo>
                    <a:pt x="112" y="261"/>
                  </a:lnTo>
                  <a:lnTo>
                    <a:pt x="112" y="260"/>
                  </a:lnTo>
                  <a:lnTo>
                    <a:pt x="112" y="259"/>
                  </a:lnTo>
                  <a:lnTo>
                    <a:pt x="111" y="259"/>
                  </a:lnTo>
                  <a:lnTo>
                    <a:pt x="111" y="258"/>
                  </a:lnTo>
                  <a:lnTo>
                    <a:pt x="111" y="257"/>
                  </a:lnTo>
                  <a:lnTo>
                    <a:pt x="111" y="256"/>
                  </a:lnTo>
                  <a:lnTo>
                    <a:pt x="110" y="256"/>
                  </a:lnTo>
                  <a:lnTo>
                    <a:pt x="110" y="255"/>
                  </a:lnTo>
                  <a:lnTo>
                    <a:pt x="110" y="254"/>
                  </a:lnTo>
                  <a:lnTo>
                    <a:pt x="110" y="253"/>
                  </a:lnTo>
                  <a:lnTo>
                    <a:pt x="109" y="253"/>
                  </a:lnTo>
                  <a:lnTo>
                    <a:pt x="109" y="252"/>
                  </a:lnTo>
                  <a:lnTo>
                    <a:pt x="109" y="251"/>
                  </a:lnTo>
                  <a:lnTo>
                    <a:pt x="108" y="251"/>
                  </a:lnTo>
                  <a:lnTo>
                    <a:pt x="107" y="251"/>
                  </a:lnTo>
                  <a:lnTo>
                    <a:pt x="107" y="250"/>
                  </a:lnTo>
                  <a:lnTo>
                    <a:pt x="106" y="250"/>
                  </a:lnTo>
                  <a:lnTo>
                    <a:pt x="106" y="249"/>
                  </a:lnTo>
                  <a:lnTo>
                    <a:pt x="105" y="249"/>
                  </a:lnTo>
                  <a:lnTo>
                    <a:pt x="105" y="248"/>
                  </a:lnTo>
                  <a:lnTo>
                    <a:pt x="104" y="248"/>
                  </a:lnTo>
                  <a:lnTo>
                    <a:pt x="103" y="247"/>
                  </a:lnTo>
                  <a:lnTo>
                    <a:pt x="102" y="247"/>
                  </a:lnTo>
                  <a:lnTo>
                    <a:pt x="101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100" y="244"/>
                  </a:lnTo>
                  <a:lnTo>
                    <a:pt x="100" y="243"/>
                  </a:lnTo>
                  <a:lnTo>
                    <a:pt x="101" y="243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2" y="240"/>
                  </a:lnTo>
                  <a:lnTo>
                    <a:pt x="102" y="239"/>
                  </a:lnTo>
                  <a:lnTo>
                    <a:pt x="103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5" y="236"/>
                  </a:lnTo>
                  <a:lnTo>
                    <a:pt x="105" y="235"/>
                  </a:lnTo>
                  <a:lnTo>
                    <a:pt x="105" y="234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05" y="232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29"/>
                  </a:lnTo>
                  <a:lnTo>
                    <a:pt x="103" y="229"/>
                  </a:lnTo>
                  <a:lnTo>
                    <a:pt x="102" y="229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99" y="228"/>
                  </a:lnTo>
                  <a:lnTo>
                    <a:pt x="98" y="228"/>
                  </a:lnTo>
                  <a:lnTo>
                    <a:pt x="97" y="228"/>
                  </a:lnTo>
                  <a:lnTo>
                    <a:pt x="96" y="228"/>
                  </a:lnTo>
                  <a:lnTo>
                    <a:pt x="95" y="228"/>
                  </a:lnTo>
                  <a:lnTo>
                    <a:pt x="95" y="227"/>
                  </a:lnTo>
                  <a:lnTo>
                    <a:pt x="96" y="226"/>
                  </a:lnTo>
                  <a:lnTo>
                    <a:pt x="96" y="225"/>
                  </a:lnTo>
                  <a:lnTo>
                    <a:pt x="97" y="224"/>
                  </a:lnTo>
                  <a:lnTo>
                    <a:pt x="97" y="223"/>
                  </a:lnTo>
                  <a:lnTo>
                    <a:pt x="97" y="222"/>
                  </a:lnTo>
                  <a:lnTo>
                    <a:pt x="98" y="221"/>
                  </a:lnTo>
                  <a:lnTo>
                    <a:pt x="98" y="220"/>
                  </a:lnTo>
                  <a:lnTo>
                    <a:pt x="98" y="219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8" y="215"/>
                  </a:lnTo>
                  <a:lnTo>
                    <a:pt x="99" y="215"/>
                  </a:lnTo>
                  <a:lnTo>
                    <a:pt x="100" y="215"/>
                  </a:lnTo>
                  <a:lnTo>
                    <a:pt x="101" y="215"/>
                  </a:lnTo>
                  <a:lnTo>
                    <a:pt x="102" y="215"/>
                  </a:lnTo>
                  <a:lnTo>
                    <a:pt x="103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5" y="215"/>
                  </a:lnTo>
                  <a:lnTo>
                    <a:pt x="105" y="215"/>
                  </a:lnTo>
                  <a:lnTo>
                    <a:pt x="106" y="215"/>
                  </a:lnTo>
                  <a:lnTo>
                    <a:pt x="107" y="215"/>
                  </a:lnTo>
                  <a:lnTo>
                    <a:pt x="108" y="215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5"/>
                  </a:lnTo>
                  <a:lnTo>
                    <a:pt x="112" y="216"/>
                  </a:lnTo>
                  <a:lnTo>
                    <a:pt x="113" y="215"/>
                  </a:lnTo>
                  <a:lnTo>
                    <a:pt x="112" y="215"/>
                  </a:lnTo>
                  <a:lnTo>
                    <a:pt x="112" y="214"/>
                  </a:lnTo>
                  <a:lnTo>
                    <a:pt x="111" y="213"/>
                  </a:lnTo>
                  <a:lnTo>
                    <a:pt x="110" y="212"/>
                  </a:lnTo>
                  <a:lnTo>
                    <a:pt x="109" y="212"/>
                  </a:lnTo>
                  <a:lnTo>
                    <a:pt x="108" y="212"/>
                  </a:lnTo>
                  <a:lnTo>
                    <a:pt x="108" y="213"/>
                  </a:lnTo>
                  <a:lnTo>
                    <a:pt x="107" y="213"/>
                  </a:lnTo>
                  <a:lnTo>
                    <a:pt x="106" y="213"/>
                  </a:lnTo>
                  <a:lnTo>
                    <a:pt x="105" y="213"/>
                  </a:lnTo>
                  <a:lnTo>
                    <a:pt x="105" y="213"/>
                  </a:lnTo>
                  <a:lnTo>
                    <a:pt x="105" y="212"/>
                  </a:lnTo>
                  <a:lnTo>
                    <a:pt x="105" y="211"/>
                  </a:lnTo>
                  <a:lnTo>
                    <a:pt x="105" y="210"/>
                  </a:lnTo>
                  <a:lnTo>
                    <a:pt x="105" y="209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5" y="205"/>
                  </a:lnTo>
                  <a:lnTo>
                    <a:pt x="105" y="204"/>
                  </a:lnTo>
                  <a:lnTo>
                    <a:pt x="106" y="204"/>
                  </a:lnTo>
                  <a:lnTo>
                    <a:pt x="107" y="204"/>
                  </a:lnTo>
                  <a:lnTo>
                    <a:pt x="107" y="203"/>
                  </a:lnTo>
                  <a:lnTo>
                    <a:pt x="108" y="203"/>
                  </a:lnTo>
                  <a:lnTo>
                    <a:pt x="108" y="202"/>
                  </a:lnTo>
                  <a:lnTo>
                    <a:pt x="109" y="202"/>
                  </a:lnTo>
                  <a:lnTo>
                    <a:pt x="109" y="203"/>
                  </a:lnTo>
                  <a:lnTo>
                    <a:pt x="110" y="203"/>
                  </a:lnTo>
                  <a:lnTo>
                    <a:pt x="110" y="204"/>
                  </a:lnTo>
                  <a:lnTo>
                    <a:pt x="111" y="204"/>
                  </a:lnTo>
                  <a:lnTo>
                    <a:pt x="111" y="205"/>
                  </a:lnTo>
                  <a:lnTo>
                    <a:pt x="112" y="205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2" y="204"/>
                  </a:lnTo>
                  <a:lnTo>
                    <a:pt x="111" y="204"/>
                  </a:lnTo>
                  <a:lnTo>
                    <a:pt x="111" y="203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11" y="199"/>
                  </a:lnTo>
                  <a:lnTo>
                    <a:pt x="112" y="199"/>
                  </a:lnTo>
                  <a:lnTo>
                    <a:pt x="112" y="198"/>
                  </a:lnTo>
                  <a:lnTo>
                    <a:pt x="113" y="198"/>
                  </a:lnTo>
                  <a:lnTo>
                    <a:pt x="113" y="197"/>
                  </a:lnTo>
                  <a:lnTo>
                    <a:pt x="114" y="197"/>
                  </a:lnTo>
                  <a:lnTo>
                    <a:pt x="114" y="198"/>
                  </a:lnTo>
                  <a:lnTo>
                    <a:pt x="115" y="198"/>
                  </a:lnTo>
                  <a:lnTo>
                    <a:pt x="116" y="198"/>
                  </a:lnTo>
                  <a:lnTo>
                    <a:pt x="117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20" y="198"/>
                  </a:lnTo>
                  <a:lnTo>
                    <a:pt x="121" y="198"/>
                  </a:lnTo>
                  <a:lnTo>
                    <a:pt x="122" y="198"/>
                  </a:lnTo>
                  <a:lnTo>
                    <a:pt x="122" y="197"/>
                  </a:lnTo>
                  <a:lnTo>
                    <a:pt x="123" y="197"/>
                  </a:lnTo>
                  <a:lnTo>
                    <a:pt x="124" y="197"/>
                  </a:lnTo>
                  <a:lnTo>
                    <a:pt x="125" y="197"/>
                  </a:lnTo>
                  <a:lnTo>
                    <a:pt x="126" y="198"/>
                  </a:lnTo>
                  <a:lnTo>
                    <a:pt x="127" y="198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30" y="198"/>
                  </a:lnTo>
                  <a:lnTo>
                    <a:pt x="130" y="199"/>
                  </a:lnTo>
                  <a:lnTo>
                    <a:pt x="131" y="199"/>
                  </a:lnTo>
                  <a:lnTo>
                    <a:pt x="132" y="199"/>
                  </a:lnTo>
                  <a:lnTo>
                    <a:pt x="133" y="199"/>
                  </a:lnTo>
                  <a:lnTo>
                    <a:pt x="133" y="200"/>
                  </a:lnTo>
                  <a:lnTo>
                    <a:pt x="134" y="200"/>
                  </a:lnTo>
                  <a:lnTo>
                    <a:pt x="134" y="201"/>
                  </a:lnTo>
                  <a:lnTo>
                    <a:pt x="135" y="202"/>
                  </a:lnTo>
                  <a:lnTo>
                    <a:pt x="136" y="203"/>
                  </a:lnTo>
                  <a:lnTo>
                    <a:pt x="137" y="204"/>
                  </a:lnTo>
                  <a:lnTo>
                    <a:pt x="137" y="205"/>
                  </a:lnTo>
                  <a:lnTo>
                    <a:pt x="138" y="206"/>
                  </a:lnTo>
                  <a:lnTo>
                    <a:pt x="138" y="207"/>
                  </a:lnTo>
                  <a:lnTo>
                    <a:pt x="139" y="207"/>
                  </a:lnTo>
                  <a:lnTo>
                    <a:pt x="139" y="208"/>
                  </a:lnTo>
                  <a:lnTo>
                    <a:pt x="140" y="208"/>
                  </a:lnTo>
                  <a:lnTo>
                    <a:pt x="141" y="208"/>
                  </a:lnTo>
                  <a:lnTo>
                    <a:pt x="142" y="209"/>
                  </a:lnTo>
                  <a:lnTo>
                    <a:pt x="143" y="209"/>
                  </a:lnTo>
                  <a:lnTo>
                    <a:pt x="144" y="209"/>
                  </a:lnTo>
                  <a:lnTo>
                    <a:pt x="145" y="209"/>
                  </a:lnTo>
                  <a:lnTo>
                    <a:pt x="145" y="210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2" y="211"/>
                  </a:lnTo>
                  <a:lnTo>
                    <a:pt x="152" y="210"/>
                  </a:lnTo>
                  <a:lnTo>
                    <a:pt x="153" y="210"/>
                  </a:lnTo>
                  <a:lnTo>
                    <a:pt x="154" y="210"/>
                  </a:lnTo>
                  <a:lnTo>
                    <a:pt x="155" y="210"/>
                  </a:lnTo>
                  <a:lnTo>
                    <a:pt x="155" y="211"/>
                  </a:lnTo>
                  <a:lnTo>
                    <a:pt x="156" y="212"/>
                  </a:lnTo>
                  <a:lnTo>
                    <a:pt x="157" y="212"/>
                  </a:lnTo>
                  <a:lnTo>
                    <a:pt x="157" y="213"/>
                  </a:lnTo>
                  <a:lnTo>
                    <a:pt x="158" y="214"/>
                  </a:lnTo>
                  <a:lnTo>
                    <a:pt x="158" y="215"/>
                  </a:lnTo>
                  <a:lnTo>
                    <a:pt x="158" y="216"/>
                  </a:lnTo>
                  <a:lnTo>
                    <a:pt x="157" y="217"/>
                  </a:lnTo>
                  <a:lnTo>
                    <a:pt x="157" y="218"/>
                  </a:lnTo>
                  <a:lnTo>
                    <a:pt x="157" y="219"/>
                  </a:lnTo>
                  <a:lnTo>
                    <a:pt x="156" y="219"/>
                  </a:lnTo>
                  <a:lnTo>
                    <a:pt x="156" y="220"/>
                  </a:lnTo>
                  <a:lnTo>
                    <a:pt x="155" y="220"/>
                  </a:lnTo>
                  <a:lnTo>
                    <a:pt x="155" y="221"/>
                  </a:lnTo>
                  <a:lnTo>
                    <a:pt x="154" y="220"/>
                  </a:lnTo>
                  <a:lnTo>
                    <a:pt x="154" y="221"/>
                  </a:lnTo>
                  <a:lnTo>
                    <a:pt x="153" y="221"/>
                  </a:lnTo>
                  <a:lnTo>
                    <a:pt x="153" y="222"/>
                  </a:lnTo>
                  <a:lnTo>
                    <a:pt x="152" y="223"/>
                  </a:lnTo>
                  <a:lnTo>
                    <a:pt x="151" y="224"/>
                  </a:lnTo>
                  <a:lnTo>
                    <a:pt x="151" y="225"/>
                  </a:lnTo>
                  <a:lnTo>
                    <a:pt x="150" y="226"/>
                  </a:lnTo>
                  <a:lnTo>
                    <a:pt x="149" y="227"/>
                  </a:lnTo>
                  <a:lnTo>
                    <a:pt x="149" y="228"/>
                  </a:lnTo>
                  <a:lnTo>
                    <a:pt x="148" y="230"/>
                  </a:lnTo>
                  <a:lnTo>
                    <a:pt x="147" y="231"/>
                  </a:lnTo>
                  <a:lnTo>
                    <a:pt x="147" y="232"/>
                  </a:lnTo>
                  <a:lnTo>
                    <a:pt x="146" y="232"/>
                  </a:lnTo>
                  <a:lnTo>
                    <a:pt x="147" y="232"/>
                  </a:lnTo>
                  <a:lnTo>
                    <a:pt x="146" y="233"/>
                  </a:lnTo>
                  <a:lnTo>
                    <a:pt x="146" y="234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5" y="236"/>
                  </a:lnTo>
                  <a:lnTo>
                    <a:pt x="144" y="237"/>
                  </a:lnTo>
                  <a:lnTo>
                    <a:pt x="143" y="238"/>
                  </a:lnTo>
                  <a:lnTo>
                    <a:pt x="142" y="239"/>
                  </a:lnTo>
                  <a:lnTo>
                    <a:pt x="142" y="240"/>
                  </a:lnTo>
                  <a:lnTo>
                    <a:pt x="141" y="240"/>
                  </a:lnTo>
                  <a:lnTo>
                    <a:pt x="141" y="241"/>
                  </a:lnTo>
                  <a:lnTo>
                    <a:pt x="140" y="241"/>
                  </a:lnTo>
                  <a:lnTo>
                    <a:pt x="139" y="243"/>
                  </a:lnTo>
                  <a:lnTo>
                    <a:pt x="138" y="244"/>
                  </a:lnTo>
                  <a:lnTo>
                    <a:pt x="137" y="245"/>
                  </a:lnTo>
                  <a:lnTo>
                    <a:pt x="136" y="246"/>
                  </a:lnTo>
                  <a:lnTo>
                    <a:pt x="135" y="247"/>
                  </a:lnTo>
                  <a:lnTo>
                    <a:pt x="134" y="248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29" y="253"/>
                  </a:lnTo>
                  <a:lnTo>
                    <a:pt x="128" y="253"/>
                  </a:lnTo>
                  <a:lnTo>
                    <a:pt x="126" y="255"/>
                  </a:lnTo>
                  <a:lnTo>
                    <a:pt x="125" y="256"/>
                  </a:lnTo>
                  <a:lnTo>
                    <a:pt x="124" y="256"/>
                  </a:lnTo>
                  <a:lnTo>
                    <a:pt x="123" y="256"/>
                  </a:lnTo>
                  <a:lnTo>
                    <a:pt x="123" y="257"/>
                  </a:lnTo>
                  <a:lnTo>
                    <a:pt x="122" y="257"/>
                  </a:lnTo>
                  <a:lnTo>
                    <a:pt x="122" y="258"/>
                  </a:lnTo>
                  <a:lnTo>
                    <a:pt x="121" y="258"/>
                  </a:lnTo>
                  <a:lnTo>
                    <a:pt x="121" y="259"/>
                  </a:lnTo>
                  <a:lnTo>
                    <a:pt x="120" y="259"/>
                  </a:lnTo>
                  <a:lnTo>
                    <a:pt x="120" y="260"/>
                  </a:lnTo>
                  <a:lnTo>
                    <a:pt x="119" y="261"/>
                  </a:lnTo>
                  <a:lnTo>
                    <a:pt x="118" y="261"/>
                  </a:lnTo>
                  <a:lnTo>
                    <a:pt x="118" y="262"/>
                  </a:lnTo>
                  <a:lnTo>
                    <a:pt x="117" y="263"/>
                  </a:lnTo>
                  <a:lnTo>
                    <a:pt x="116" y="264"/>
                  </a:lnTo>
                  <a:lnTo>
                    <a:pt x="115" y="264"/>
                  </a:lnTo>
                  <a:lnTo>
                    <a:pt x="115" y="265"/>
                  </a:lnTo>
                  <a:lnTo>
                    <a:pt x="114" y="265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4" name="Freeform 242">
              <a:extLst>
                <a:ext uri="{FF2B5EF4-FFF2-40B4-BE49-F238E27FC236}">
                  <a16:creationId xmlns:a16="http://schemas.microsoft.com/office/drawing/2014/main" id="{D2067E42-0301-7593-BE06-8751D99CF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337" y="2025650"/>
              <a:ext cx="220663" cy="288925"/>
            </a:xfrm>
            <a:custGeom>
              <a:avLst/>
              <a:gdLst>
                <a:gd name="T0" fmla="*/ 1 w 139"/>
                <a:gd name="T1" fmla="*/ 56 h 182"/>
                <a:gd name="T2" fmla="*/ 1 w 139"/>
                <a:gd name="T3" fmla="*/ 40 h 182"/>
                <a:gd name="T4" fmla="*/ 1 w 139"/>
                <a:gd name="T5" fmla="*/ 27 h 182"/>
                <a:gd name="T6" fmla="*/ 1 w 139"/>
                <a:gd name="T7" fmla="*/ 17 h 182"/>
                <a:gd name="T8" fmla="*/ 1 w 139"/>
                <a:gd name="T9" fmla="*/ 4 h 182"/>
                <a:gd name="T10" fmla="*/ 3 w 139"/>
                <a:gd name="T11" fmla="*/ 0 h 182"/>
                <a:gd name="T12" fmla="*/ 11 w 139"/>
                <a:gd name="T13" fmla="*/ 1 h 182"/>
                <a:gd name="T14" fmla="*/ 17 w 139"/>
                <a:gd name="T15" fmla="*/ 4 h 182"/>
                <a:gd name="T16" fmla="*/ 24 w 139"/>
                <a:gd name="T17" fmla="*/ 5 h 182"/>
                <a:gd name="T18" fmla="*/ 31 w 139"/>
                <a:gd name="T19" fmla="*/ 6 h 182"/>
                <a:gd name="T20" fmla="*/ 34 w 139"/>
                <a:gd name="T21" fmla="*/ 13 h 182"/>
                <a:gd name="T22" fmla="*/ 36 w 139"/>
                <a:gd name="T23" fmla="*/ 21 h 182"/>
                <a:gd name="T24" fmla="*/ 40 w 139"/>
                <a:gd name="T25" fmla="*/ 28 h 182"/>
                <a:gd name="T26" fmla="*/ 50 w 139"/>
                <a:gd name="T27" fmla="*/ 36 h 182"/>
                <a:gd name="T28" fmla="*/ 58 w 139"/>
                <a:gd name="T29" fmla="*/ 45 h 182"/>
                <a:gd name="T30" fmla="*/ 64 w 139"/>
                <a:gd name="T31" fmla="*/ 51 h 182"/>
                <a:gd name="T32" fmla="*/ 69 w 139"/>
                <a:gd name="T33" fmla="*/ 53 h 182"/>
                <a:gd name="T34" fmla="*/ 76 w 139"/>
                <a:gd name="T35" fmla="*/ 57 h 182"/>
                <a:gd name="T36" fmla="*/ 82 w 139"/>
                <a:gd name="T37" fmla="*/ 60 h 182"/>
                <a:gd name="T38" fmla="*/ 86 w 139"/>
                <a:gd name="T39" fmla="*/ 66 h 182"/>
                <a:gd name="T40" fmla="*/ 92 w 139"/>
                <a:gd name="T41" fmla="*/ 70 h 182"/>
                <a:gd name="T42" fmla="*/ 96 w 139"/>
                <a:gd name="T43" fmla="*/ 78 h 182"/>
                <a:gd name="T44" fmla="*/ 103 w 139"/>
                <a:gd name="T45" fmla="*/ 84 h 182"/>
                <a:gd name="T46" fmla="*/ 109 w 139"/>
                <a:gd name="T47" fmla="*/ 89 h 182"/>
                <a:gd name="T48" fmla="*/ 121 w 139"/>
                <a:gd name="T49" fmla="*/ 100 h 182"/>
                <a:gd name="T50" fmla="*/ 128 w 139"/>
                <a:gd name="T51" fmla="*/ 105 h 182"/>
                <a:gd name="T52" fmla="*/ 133 w 139"/>
                <a:gd name="T53" fmla="*/ 109 h 182"/>
                <a:gd name="T54" fmla="*/ 133 w 139"/>
                <a:gd name="T55" fmla="*/ 117 h 182"/>
                <a:gd name="T56" fmla="*/ 125 w 139"/>
                <a:gd name="T57" fmla="*/ 125 h 182"/>
                <a:gd name="T58" fmla="*/ 118 w 139"/>
                <a:gd name="T59" fmla="*/ 142 h 182"/>
                <a:gd name="T60" fmla="*/ 112 w 139"/>
                <a:gd name="T61" fmla="*/ 156 h 182"/>
                <a:gd name="T62" fmla="*/ 109 w 139"/>
                <a:gd name="T63" fmla="*/ 160 h 182"/>
                <a:gd name="T64" fmla="*/ 102 w 139"/>
                <a:gd name="T65" fmla="*/ 177 h 182"/>
                <a:gd name="T66" fmla="*/ 99 w 139"/>
                <a:gd name="T67" fmla="*/ 179 h 182"/>
                <a:gd name="T68" fmla="*/ 94 w 139"/>
                <a:gd name="T69" fmla="*/ 175 h 182"/>
                <a:gd name="T70" fmla="*/ 89 w 139"/>
                <a:gd name="T71" fmla="*/ 173 h 182"/>
                <a:gd name="T72" fmla="*/ 89 w 139"/>
                <a:gd name="T73" fmla="*/ 170 h 182"/>
                <a:gd name="T74" fmla="*/ 84 w 139"/>
                <a:gd name="T75" fmla="*/ 167 h 182"/>
                <a:gd name="T76" fmla="*/ 81 w 139"/>
                <a:gd name="T77" fmla="*/ 168 h 182"/>
                <a:gd name="T78" fmla="*/ 76 w 139"/>
                <a:gd name="T79" fmla="*/ 168 h 182"/>
                <a:gd name="T80" fmla="*/ 76 w 139"/>
                <a:gd name="T81" fmla="*/ 164 h 182"/>
                <a:gd name="T82" fmla="*/ 54 w 139"/>
                <a:gd name="T83" fmla="*/ 165 h 182"/>
                <a:gd name="T84" fmla="*/ 44 w 139"/>
                <a:gd name="T85" fmla="*/ 172 h 182"/>
                <a:gd name="T86" fmla="*/ 38 w 139"/>
                <a:gd name="T87" fmla="*/ 165 h 182"/>
                <a:gd name="T88" fmla="*/ 13 w 139"/>
                <a:gd name="T89" fmla="*/ 164 h 182"/>
                <a:gd name="T90" fmla="*/ 3 w 139"/>
                <a:gd name="T91" fmla="*/ 164 h 182"/>
                <a:gd name="T92" fmla="*/ 0 w 139"/>
                <a:gd name="T93" fmla="*/ 150 h 182"/>
                <a:gd name="T94" fmla="*/ 0 w 139"/>
                <a:gd name="T95" fmla="*/ 141 h 182"/>
                <a:gd name="T96" fmla="*/ 0 w 139"/>
                <a:gd name="T97" fmla="*/ 121 h 182"/>
                <a:gd name="T98" fmla="*/ 0 w 139"/>
                <a:gd name="T99" fmla="*/ 105 h 182"/>
                <a:gd name="T100" fmla="*/ 0 w 139"/>
                <a:gd name="T101" fmla="*/ 93 h 182"/>
                <a:gd name="T102" fmla="*/ 0 w 139"/>
                <a:gd name="T103" fmla="*/ 88 h 182"/>
                <a:gd name="T104" fmla="*/ 1 w 139"/>
                <a:gd name="T105" fmla="*/ 82 h 182"/>
                <a:gd name="T106" fmla="*/ 1 w 139"/>
                <a:gd name="T107" fmla="*/ 75 h 182"/>
                <a:gd name="T108" fmla="*/ 1 w 139"/>
                <a:gd name="T109" fmla="*/ 6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182">
                  <a:moveTo>
                    <a:pt x="1" y="64"/>
                  </a:moveTo>
                  <a:lnTo>
                    <a:pt x="1" y="63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1" y="6"/>
                  </a:lnTo>
                  <a:lnTo>
                    <a:pt x="32" y="8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5" y="17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7" y="21"/>
                  </a:lnTo>
                  <a:lnTo>
                    <a:pt x="36" y="21"/>
                  </a:lnTo>
                  <a:lnTo>
                    <a:pt x="37" y="23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40" y="28"/>
                  </a:lnTo>
                  <a:lnTo>
                    <a:pt x="41" y="30"/>
                  </a:lnTo>
                  <a:lnTo>
                    <a:pt x="42" y="30"/>
                  </a:lnTo>
                  <a:lnTo>
                    <a:pt x="42" y="31"/>
                  </a:lnTo>
                  <a:lnTo>
                    <a:pt x="43" y="31"/>
                  </a:lnTo>
                  <a:lnTo>
                    <a:pt x="44" y="32"/>
                  </a:lnTo>
                  <a:lnTo>
                    <a:pt x="49" y="35"/>
                  </a:lnTo>
                  <a:lnTo>
                    <a:pt x="50" y="36"/>
                  </a:lnTo>
                  <a:lnTo>
                    <a:pt x="52" y="39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6" y="43"/>
                  </a:lnTo>
                  <a:lnTo>
                    <a:pt x="57" y="44"/>
                  </a:lnTo>
                  <a:lnTo>
                    <a:pt x="58" y="45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2" y="48"/>
                  </a:lnTo>
                  <a:lnTo>
                    <a:pt x="62" y="49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4" y="51"/>
                  </a:lnTo>
                  <a:lnTo>
                    <a:pt x="64" y="50"/>
                  </a:lnTo>
                  <a:lnTo>
                    <a:pt x="65" y="51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3"/>
                  </a:lnTo>
                  <a:lnTo>
                    <a:pt x="70" y="53"/>
                  </a:lnTo>
                  <a:lnTo>
                    <a:pt x="72" y="54"/>
                  </a:lnTo>
                  <a:lnTo>
                    <a:pt x="73" y="54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5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2" y="60"/>
                  </a:lnTo>
                  <a:lnTo>
                    <a:pt x="83" y="61"/>
                  </a:lnTo>
                  <a:lnTo>
                    <a:pt x="84" y="62"/>
                  </a:lnTo>
                  <a:lnTo>
                    <a:pt x="84" y="63"/>
                  </a:lnTo>
                  <a:lnTo>
                    <a:pt x="84" y="64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6" y="66"/>
                  </a:lnTo>
                  <a:lnTo>
                    <a:pt x="87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89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4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96" y="77"/>
                  </a:lnTo>
                  <a:lnTo>
                    <a:pt x="97" y="78"/>
                  </a:lnTo>
                  <a:lnTo>
                    <a:pt x="96" y="78"/>
                  </a:lnTo>
                  <a:lnTo>
                    <a:pt x="97" y="78"/>
                  </a:lnTo>
                  <a:lnTo>
                    <a:pt x="97" y="79"/>
                  </a:lnTo>
                  <a:lnTo>
                    <a:pt x="98" y="79"/>
                  </a:lnTo>
                  <a:lnTo>
                    <a:pt x="101" y="83"/>
                  </a:lnTo>
                  <a:lnTo>
                    <a:pt x="101" y="84"/>
                  </a:lnTo>
                  <a:lnTo>
                    <a:pt x="102" y="84"/>
                  </a:lnTo>
                  <a:lnTo>
                    <a:pt x="103" y="84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7" y="87"/>
                  </a:lnTo>
                  <a:lnTo>
                    <a:pt x="108" y="88"/>
                  </a:lnTo>
                  <a:lnTo>
                    <a:pt x="108" y="89"/>
                  </a:lnTo>
                  <a:lnTo>
                    <a:pt x="109" y="89"/>
                  </a:lnTo>
                  <a:lnTo>
                    <a:pt x="109" y="90"/>
                  </a:lnTo>
                  <a:lnTo>
                    <a:pt x="110" y="91"/>
                  </a:lnTo>
                  <a:lnTo>
                    <a:pt x="111" y="91"/>
                  </a:lnTo>
                  <a:lnTo>
                    <a:pt x="112" y="92"/>
                  </a:lnTo>
                  <a:lnTo>
                    <a:pt x="117" y="99"/>
                  </a:lnTo>
                  <a:lnTo>
                    <a:pt x="119" y="100"/>
                  </a:lnTo>
                  <a:lnTo>
                    <a:pt x="121" y="100"/>
                  </a:lnTo>
                  <a:lnTo>
                    <a:pt x="123" y="101"/>
                  </a:lnTo>
                  <a:lnTo>
                    <a:pt x="124" y="101"/>
                  </a:lnTo>
                  <a:lnTo>
                    <a:pt x="125" y="101"/>
                  </a:lnTo>
                  <a:lnTo>
                    <a:pt x="125" y="102"/>
                  </a:lnTo>
                  <a:lnTo>
                    <a:pt x="126" y="104"/>
                  </a:lnTo>
                  <a:lnTo>
                    <a:pt x="127" y="104"/>
                  </a:lnTo>
                  <a:lnTo>
                    <a:pt x="128" y="105"/>
                  </a:lnTo>
                  <a:lnTo>
                    <a:pt x="129" y="105"/>
                  </a:lnTo>
                  <a:lnTo>
                    <a:pt x="130" y="107"/>
                  </a:lnTo>
                  <a:lnTo>
                    <a:pt x="131" y="107"/>
                  </a:lnTo>
                  <a:lnTo>
                    <a:pt x="131" y="108"/>
                  </a:lnTo>
                  <a:lnTo>
                    <a:pt x="131" y="109"/>
                  </a:lnTo>
                  <a:lnTo>
                    <a:pt x="132" y="109"/>
                  </a:lnTo>
                  <a:lnTo>
                    <a:pt x="133" y="109"/>
                  </a:lnTo>
                  <a:lnTo>
                    <a:pt x="135" y="110"/>
                  </a:lnTo>
                  <a:lnTo>
                    <a:pt x="136" y="110"/>
                  </a:lnTo>
                  <a:lnTo>
                    <a:pt x="138" y="111"/>
                  </a:lnTo>
                  <a:lnTo>
                    <a:pt x="139" y="112"/>
                  </a:lnTo>
                  <a:lnTo>
                    <a:pt x="136" y="115"/>
                  </a:lnTo>
                  <a:lnTo>
                    <a:pt x="134" y="116"/>
                  </a:lnTo>
                  <a:lnTo>
                    <a:pt x="133" y="117"/>
                  </a:lnTo>
                  <a:lnTo>
                    <a:pt x="131" y="119"/>
                  </a:lnTo>
                  <a:lnTo>
                    <a:pt x="130" y="120"/>
                  </a:lnTo>
                  <a:lnTo>
                    <a:pt x="130" y="121"/>
                  </a:lnTo>
                  <a:lnTo>
                    <a:pt x="129" y="121"/>
                  </a:lnTo>
                  <a:lnTo>
                    <a:pt x="126" y="123"/>
                  </a:lnTo>
                  <a:lnTo>
                    <a:pt x="125" y="124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31"/>
                  </a:lnTo>
                  <a:lnTo>
                    <a:pt x="121" y="135"/>
                  </a:lnTo>
                  <a:lnTo>
                    <a:pt x="120" y="136"/>
                  </a:lnTo>
                  <a:lnTo>
                    <a:pt x="119" y="139"/>
                  </a:lnTo>
                  <a:lnTo>
                    <a:pt x="118" y="141"/>
                  </a:lnTo>
                  <a:lnTo>
                    <a:pt x="118" y="142"/>
                  </a:lnTo>
                  <a:lnTo>
                    <a:pt x="117" y="144"/>
                  </a:lnTo>
                  <a:lnTo>
                    <a:pt x="116" y="146"/>
                  </a:lnTo>
                  <a:lnTo>
                    <a:pt x="115" y="148"/>
                  </a:lnTo>
                  <a:lnTo>
                    <a:pt x="114" y="151"/>
                  </a:lnTo>
                  <a:lnTo>
                    <a:pt x="113" y="153"/>
                  </a:lnTo>
                  <a:lnTo>
                    <a:pt x="112" y="154"/>
                  </a:lnTo>
                  <a:lnTo>
                    <a:pt x="112" y="156"/>
                  </a:lnTo>
                  <a:lnTo>
                    <a:pt x="112" y="157"/>
                  </a:lnTo>
                  <a:lnTo>
                    <a:pt x="111" y="157"/>
                  </a:lnTo>
                  <a:lnTo>
                    <a:pt x="111" y="158"/>
                  </a:lnTo>
                  <a:lnTo>
                    <a:pt x="110" y="160"/>
                  </a:lnTo>
                  <a:lnTo>
                    <a:pt x="110" y="159"/>
                  </a:lnTo>
                  <a:lnTo>
                    <a:pt x="109" y="159"/>
                  </a:lnTo>
                  <a:lnTo>
                    <a:pt x="109" y="160"/>
                  </a:lnTo>
                  <a:lnTo>
                    <a:pt x="108" y="162"/>
                  </a:lnTo>
                  <a:lnTo>
                    <a:pt x="109" y="162"/>
                  </a:lnTo>
                  <a:lnTo>
                    <a:pt x="108" y="163"/>
                  </a:lnTo>
                  <a:lnTo>
                    <a:pt x="107" y="165"/>
                  </a:lnTo>
                  <a:lnTo>
                    <a:pt x="107" y="166"/>
                  </a:lnTo>
                  <a:lnTo>
                    <a:pt x="102" y="176"/>
                  </a:lnTo>
                  <a:lnTo>
                    <a:pt x="102" y="177"/>
                  </a:lnTo>
                  <a:lnTo>
                    <a:pt x="101" y="178"/>
                  </a:lnTo>
                  <a:lnTo>
                    <a:pt x="100" y="182"/>
                  </a:lnTo>
                  <a:lnTo>
                    <a:pt x="99" y="181"/>
                  </a:lnTo>
                  <a:lnTo>
                    <a:pt x="99" y="180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99" y="179"/>
                  </a:lnTo>
                  <a:lnTo>
                    <a:pt x="98" y="178"/>
                  </a:lnTo>
                  <a:lnTo>
                    <a:pt x="97" y="177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5" y="176"/>
                  </a:lnTo>
                  <a:lnTo>
                    <a:pt x="95" y="175"/>
                  </a:lnTo>
                  <a:lnTo>
                    <a:pt x="94" y="175"/>
                  </a:lnTo>
                  <a:lnTo>
                    <a:pt x="94" y="174"/>
                  </a:lnTo>
                  <a:lnTo>
                    <a:pt x="94" y="173"/>
                  </a:lnTo>
                  <a:lnTo>
                    <a:pt x="93" y="173"/>
                  </a:lnTo>
                  <a:lnTo>
                    <a:pt x="92" y="173"/>
                  </a:lnTo>
                  <a:lnTo>
                    <a:pt x="91" y="173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8" y="172"/>
                  </a:lnTo>
                  <a:lnTo>
                    <a:pt x="89" y="171"/>
                  </a:lnTo>
                  <a:lnTo>
                    <a:pt x="89" y="170"/>
                  </a:lnTo>
                  <a:lnTo>
                    <a:pt x="90" y="170"/>
                  </a:lnTo>
                  <a:lnTo>
                    <a:pt x="90" y="169"/>
                  </a:lnTo>
                  <a:lnTo>
                    <a:pt x="89" y="169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6" y="169"/>
                  </a:lnTo>
                  <a:lnTo>
                    <a:pt x="85" y="169"/>
                  </a:lnTo>
                  <a:lnTo>
                    <a:pt x="84" y="169"/>
                  </a:lnTo>
                  <a:lnTo>
                    <a:pt x="84" y="168"/>
                  </a:lnTo>
                  <a:lnTo>
                    <a:pt x="84" y="167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3" y="165"/>
                  </a:lnTo>
                  <a:lnTo>
                    <a:pt x="83" y="166"/>
                  </a:lnTo>
                  <a:lnTo>
                    <a:pt x="82" y="166"/>
                  </a:lnTo>
                  <a:lnTo>
                    <a:pt x="82" y="167"/>
                  </a:lnTo>
                  <a:lnTo>
                    <a:pt x="81" y="168"/>
                  </a:lnTo>
                  <a:lnTo>
                    <a:pt x="81" y="169"/>
                  </a:lnTo>
                  <a:lnTo>
                    <a:pt x="80" y="169"/>
                  </a:lnTo>
                  <a:lnTo>
                    <a:pt x="79" y="169"/>
                  </a:lnTo>
                  <a:lnTo>
                    <a:pt x="78" y="169"/>
                  </a:lnTo>
                  <a:lnTo>
                    <a:pt x="77" y="169"/>
                  </a:lnTo>
                  <a:lnTo>
                    <a:pt x="77" y="168"/>
                  </a:lnTo>
                  <a:lnTo>
                    <a:pt x="76" y="168"/>
                  </a:lnTo>
                  <a:lnTo>
                    <a:pt x="75" y="168"/>
                  </a:lnTo>
                  <a:lnTo>
                    <a:pt x="76" y="168"/>
                  </a:lnTo>
                  <a:lnTo>
                    <a:pt x="76" y="167"/>
                  </a:lnTo>
                  <a:lnTo>
                    <a:pt x="76" y="166"/>
                  </a:lnTo>
                  <a:lnTo>
                    <a:pt x="77" y="166"/>
                  </a:lnTo>
                  <a:lnTo>
                    <a:pt x="77" y="165"/>
                  </a:lnTo>
                  <a:lnTo>
                    <a:pt x="76" y="164"/>
                  </a:lnTo>
                  <a:lnTo>
                    <a:pt x="77" y="165"/>
                  </a:lnTo>
                  <a:lnTo>
                    <a:pt x="74" y="165"/>
                  </a:lnTo>
                  <a:lnTo>
                    <a:pt x="70" y="165"/>
                  </a:lnTo>
                  <a:lnTo>
                    <a:pt x="69" y="165"/>
                  </a:lnTo>
                  <a:lnTo>
                    <a:pt x="64" y="165"/>
                  </a:lnTo>
                  <a:lnTo>
                    <a:pt x="55" y="165"/>
                  </a:lnTo>
                  <a:lnTo>
                    <a:pt x="54" y="165"/>
                  </a:lnTo>
                  <a:lnTo>
                    <a:pt x="54" y="166"/>
                  </a:lnTo>
                  <a:lnTo>
                    <a:pt x="53" y="166"/>
                  </a:lnTo>
                  <a:lnTo>
                    <a:pt x="53" y="167"/>
                  </a:lnTo>
                  <a:lnTo>
                    <a:pt x="53" y="173"/>
                  </a:lnTo>
                  <a:lnTo>
                    <a:pt x="50" y="173"/>
                  </a:lnTo>
                  <a:lnTo>
                    <a:pt x="44" y="173"/>
                  </a:lnTo>
                  <a:lnTo>
                    <a:pt x="44" y="172"/>
                  </a:lnTo>
                  <a:lnTo>
                    <a:pt x="44" y="171"/>
                  </a:lnTo>
                  <a:lnTo>
                    <a:pt x="44" y="166"/>
                  </a:lnTo>
                  <a:lnTo>
                    <a:pt x="44" y="165"/>
                  </a:lnTo>
                  <a:lnTo>
                    <a:pt x="43" y="165"/>
                  </a:lnTo>
                  <a:lnTo>
                    <a:pt x="42" y="165"/>
                  </a:lnTo>
                  <a:lnTo>
                    <a:pt x="41" y="165"/>
                  </a:lnTo>
                  <a:lnTo>
                    <a:pt x="38" y="165"/>
                  </a:lnTo>
                  <a:lnTo>
                    <a:pt x="36" y="165"/>
                  </a:lnTo>
                  <a:lnTo>
                    <a:pt x="35" y="165"/>
                  </a:lnTo>
                  <a:lnTo>
                    <a:pt x="32" y="165"/>
                  </a:lnTo>
                  <a:lnTo>
                    <a:pt x="29" y="165"/>
                  </a:lnTo>
                  <a:lnTo>
                    <a:pt x="28" y="164"/>
                  </a:lnTo>
                  <a:lnTo>
                    <a:pt x="22" y="164"/>
                  </a:lnTo>
                  <a:lnTo>
                    <a:pt x="13" y="164"/>
                  </a:lnTo>
                  <a:lnTo>
                    <a:pt x="10" y="164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5" y="164"/>
                  </a:lnTo>
                  <a:lnTo>
                    <a:pt x="4" y="164"/>
                  </a:lnTo>
                  <a:lnTo>
                    <a:pt x="3" y="164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3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5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B8FAA136-C3ED-E916-4C67-301CABB86992}"/>
              </a:ext>
            </a:extLst>
          </p:cNvPr>
          <p:cNvGrpSpPr/>
          <p:nvPr/>
        </p:nvGrpSpPr>
        <p:grpSpPr>
          <a:xfrm>
            <a:off x="597380" y="1784608"/>
            <a:ext cx="2835228" cy="2947988"/>
            <a:chOff x="1489569" y="1784608"/>
            <a:chExt cx="2835228" cy="2947988"/>
          </a:xfrm>
        </p:grpSpPr>
        <p:sp>
          <p:nvSpPr>
            <p:cNvPr id="37" name="Rectangle 286">
              <a:extLst>
                <a:ext uri="{FF2B5EF4-FFF2-40B4-BE49-F238E27FC236}">
                  <a16:creationId xmlns:a16="http://schemas.microsoft.com/office/drawing/2014/main" id="{5489DE6B-7520-1DB6-002A-C6E316216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960813"/>
              <a:ext cx="20197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Worth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38" name="Rectangle 287">
              <a:extLst>
                <a:ext uri="{FF2B5EF4-FFF2-40B4-BE49-F238E27FC236}">
                  <a16:creationId xmlns:a16="http://schemas.microsoft.com/office/drawing/2014/main" id="{C3A0C1B7-DD9F-E091-3CD1-E60A973A9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239" y="2225747"/>
              <a:ext cx="19877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Fulton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39" name="Rectangle 288">
              <a:extLst>
                <a:ext uri="{FF2B5EF4-FFF2-40B4-BE49-F238E27FC236}">
                  <a16:creationId xmlns:a16="http://schemas.microsoft.com/office/drawing/2014/main" id="{340AC80B-4366-8EE5-CE82-9D247AD40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025" y="3467100"/>
              <a:ext cx="18114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Dooly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40" name="Rectangle 289">
              <a:extLst>
                <a:ext uri="{FF2B5EF4-FFF2-40B4-BE49-F238E27FC236}">
                  <a16:creationId xmlns:a16="http://schemas.microsoft.com/office/drawing/2014/main" id="{C9A0F581-CC7B-310C-7E88-94C448EAB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569" y="1784608"/>
              <a:ext cx="22602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Bartow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41" name="Rectangle 290">
              <a:extLst>
                <a:ext uri="{FF2B5EF4-FFF2-40B4-BE49-F238E27FC236}">
                  <a16:creationId xmlns:a16="http://schemas.microsoft.com/office/drawing/2014/main" id="{E8D415C4-57F7-CCC3-2AEA-A1F2BCF68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987" y="2497138"/>
              <a:ext cx="2372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Coweta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42" name="Rectangle 291">
              <a:extLst>
                <a:ext uri="{FF2B5EF4-FFF2-40B4-BE49-F238E27FC236}">
                  <a16:creationId xmlns:a16="http://schemas.microsoft.com/office/drawing/2014/main" id="{C888AB5D-AB8F-E389-83DC-62481030F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377" y="4203700"/>
              <a:ext cx="18114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Glynn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43" name="Rectangle 292">
              <a:extLst>
                <a:ext uri="{FF2B5EF4-FFF2-40B4-BE49-F238E27FC236}">
                  <a16:creationId xmlns:a16="http://schemas.microsoft.com/office/drawing/2014/main" id="{797E100F-6F14-ADCD-AE58-6A6C0059B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225" y="4640263"/>
              <a:ext cx="19717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Echols</a:t>
              </a:r>
              <a:endParaRPr lang="zh-CN" altLang="zh-CN" sz="600">
                <a:latin typeface="+mj-lt"/>
              </a:endParaRPr>
            </a:p>
          </p:txBody>
        </p:sp>
        <p:sp>
          <p:nvSpPr>
            <p:cNvPr id="44" name="Rectangle 293">
              <a:extLst>
                <a:ext uri="{FF2B5EF4-FFF2-40B4-BE49-F238E27FC236}">
                  <a16:creationId xmlns:a16="http://schemas.microsoft.com/office/drawing/2014/main" id="{7876BE48-B090-414A-B08C-9FB754864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396" y="2309290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Greene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45" name="Rectangle 294">
              <a:extLst>
                <a:ext uri="{FF2B5EF4-FFF2-40B4-BE49-F238E27FC236}">
                  <a16:creationId xmlns:a16="http://schemas.microsoft.com/office/drawing/2014/main" id="{17B9B20E-53BF-0D0B-7D72-E956F1325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2" y="4224338"/>
              <a:ext cx="25487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Mitchell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46" name="Rectangle 295">
              <a:extLst>
                <a:ext uri="{FF2B5EF4-FFF2-40B4-BE49-F238E27FC236}">
                  <a16:creationId xmlns:a16="http://schemas.microsoft.com/office/drawing/2014/main" id="{9EEFE76D-0D11-C4B4-309D-6631A5ECC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668" y="3552825"/>
              <a:ext cx="28212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Chatham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47" name="Rectangle 296">
              <a:extLst>
                <a:ext uri="{FF2B5EF4-FFF2-40B4-BE49-F238E27FC236}">
                  <a16:creationId xmlns:a16="http://schemas.microsoft.com/office/drawing/2014/main" id="{F0F0D8F7-8CB3-FBFE-E83A-B2FB47B49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237" y="2014538"/>
              <a:ext cx="2901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Gwinnett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48" name="Rectangle 297">
              <a:extLst>
                <a:ext uri="{FF2B5EF4-FFF2-40B4-BE49-F238E27FC236}">
                  <a16:creationId xmlns:a16="http://schemas.microsoft.com/office/drawing/2014/main" id="{D8A7E5B7-2650-0B24-81CB-D2B044334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750" y="2168525"/>
              <a:ext cx="2164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Dekalb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49" name="Rectangle 298">
              <a:extLst>
                <a:ext uri="{FF2B5EF4-FFF2-40B4-BE49-F238E27FC236}">
                  <a16:creationId xmlns:a16="http://schemas.microsoft.com/office/drawing/2014/main" id="{EC7659C1-0F7D-ED4C-BEAD-AC508EAF0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189" y="2450971"/>
              <a:ext cx="31258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Richmond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50" name="Rectangle 299">
              <a:extLst>
                <a:ext uri="{FF2B5EF4-FFF2-40B4-BE49-F238E27FC236}">
                  <a16:creationId xmlns:a16="http://schemas.microsoft.com/office/drawing/2014/main" id="{BEB69FAA-F0F8-0FF6-EB0B-7DE2C8313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622" y="3716208"/>
              <a:ext cx="29655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Jeff Davis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51" name="Rectangle 300">
              <a:extLst>
                <a:ext uri="{FF2B5EF4-FFF2-40B4-BE49-F238E27FC236}">
                  <a16:creationId xmlns:a16="http://schemas.microsoft.com/office/drawing/2014/main" id="{F4C8AD11-F7EB-741B-1E3E-8D468669E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2005013"/>
              <a:ext cx="19717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Clarke</a:t>
              </a:r>
              <a:endParaRPr lang="zh-CN" altLang="zh-CN" sz="600" dirty="0">
                <a:latin typeface="+mj-lt"/>
              </a:endParaRPr>
            </a:p>
          </p:txBody>
        </p:sp>
      </p:grpSp>
      <p:sp>
        <p:nvSpPr>
          <p:cNvPr id="66" name="Freeform 230">
            <a:extLst>
              <a:ext uri="{FF2B5EF4-FFF2-40B4-BE49-F238E27FC236}">
                <a16:creationId xmlns:a16="http://schemas.microsoft.com/office/drawing/2014/main" id="{3B1BE18E-58C7-92ED-BFE5-FD7031588059}"/>
              </a:ext>
            </a:extLst>
          </p:cNvPr>
          <p:cNvSpPr>
            <a:spLocks/>
          </p:cNvSpPr>
          <p:nvPr/>
        </p:nvSpPr>
        <p:spPr bwMode="auto">
          <a:xfrm>
            <a:off x="3309557" y="1190625"/>
            <a:ext cx="3325813" cy="3757612"/>
          </a:xfrm>
          <a:custGeom>
            <a:avLst/>
            <a:gdLst>
              <a:gd name="T0" fmla="*/ 1037 w 2095"/>
              <a:gd name="T1" fmla="*/ 43 h 2367"/>
              <a:gd name="T2" fmla="*/ 993 w 2095"/>
              <a:gd name="T3" fmla="*/ 79 h 2367"/>
              <a:gd name="T4" fmla="*/ 957 w 2095"/>
              <a:gd name="T5" fmla="*/ 134 h 2367"/>
              <a:gd name="T6" fmla="*/ 1004 w 2095"/>
              <a:gd name="T7" fmla="*/ 198 h 2367"/>
              <a:gd name="T8" fmla="*/ 1068 w 2095"/>
              <a:gd name="T9" fmla="*/ 239 h 2367"/>
              <a:gd name="T10" fmla="*/ 1155 w 2095"/>
              <a:gd name="T11" fmla="*/ 265 h 2367"/>
              <a:gd name="T12" fmla="*/ 1214 w 2095"/>
              <a:gd name="T13" fmla="*/ 375 h 2367"/>
              <a:gd name="T14" fmla="*/ 1264 w 2095"/>
              <a:gd name="T15" fmla="*/ 475 h 2367"/>
              <a:gd name="T16" fmla="*/ 1337 w 2095"/>
              <a:gd name="T17" fmla="*/ 564 h 2367"/>
              <a:gd name="T18" fmla="*/ 1419 w 2095"/>
              <a:gd name="T19" fmla="*/ 623 h 2367"/>
              <a:gd name="T20" fmla="*/ 1490 w 2095"/>
              <a:gd name="T21" fmla="*/ 711 h 2367"/>
              <a:gd name="T22" fmla="*/ 1575 w 2095"/>
              <a:gd name="T23" fmla="*/ 805 h 2367"/>
              <a:gd name="T24" fmla="*/ 1583 w 2095"/>
              <a:gd name="T25" fmla="*/ 842 h 2367"/>
              <a:gd name="T26" fmla="*/ 1613 w 2095"/>
              <a:gd name="T27" fmla="*/ 874 h 2367"/>
              <a:gd name="T28" fmla="*/ 1641 w 2095"/>
              <a:gd name="T29" fmla="*/ 903 h 2367"/>
              <a:gd name="T30" fmla="*/ 1691 w 2095"/>
              <a:gd name="T31" fmla="*/ 960 h 2367"/>
              <a:gd name="T32" fmla="*/ 1752 w 2095"/>
              <a:gd name="T33" fmla="*/ 1000 h 2367"/>
              <a:gd name="T34" fmla="*/ 1772 w 2095"/>
              <a:gd name="T35" fmla="*/ 1061 h 2367"/>
              <a:gd name="T36" fmla="*/ 1795 w 2095"/>
              <a:gd name="T37" fmla="*/ 1110 h 2367"/>
              <a:gd name="T38" fmla="*/ 1799 w 2095"/>
              <a:gd name="T39" fmla="*/ 1151 h 2367"/>
              <a:gd name="T40" fmla="*/ 1799 w 2095"/>
              <a:gd name="T41" fmla="*/ 1196 h 2367"/>
              <a:gd name="T42" fmla="*/ 1857 w 2095"/>
              <a:gd name="T43" fmla="*/ 1234 h 2367"/>
              <a:gd name="T44" fmla="*/ 1895 w 2095"/>
              <a:gd name="T45" fmla="*/ 1293 h 2367"/>
              <a:gd name="T46" fmla="*/ 1927 w 2095"/>
              <a:gd name="T47" fmla="*/ 1345 h 2367"/>
              <a:gd name="T48" fmla="*/ 1920 w 2095"/>
              <a:gd name="T49" fmla="*/ 1405 h 2367"/>
              <a:gd name="T50" fmla="*/ 1974 w 2095"/>
              <a:gd name="T51" fmla="*/ 1471 h 2367"/>
              <a:gd name="T52" fmla="*/ 1992 w 2095"/>
              <a:gd name="T53" fmla="*/ 1644 h 2367"/>
              <a:gd name="T54" fmla="*/ 1917 w 2095"/>
              <a:gd name="T55" fmla="*/ 1891 h 2367"/>
              <a:gd name="T56" fmla="*/ 1828 w 2095"/>
              <a:gd name="T57" fmla="*/ 2151 h 2367"/>
              <a:gd name="T58" fmla="*/ 1743 w 2095"/>
              <a:gd name="T59" fmla="*/ 2176 h 2367"/>
              <a:gd name="T60" fmla="*/ 1703 w 2095"/>
              <a:gd name="T61" fmla="*/ 2165 h 2367"/>
              <a:gd name="T62" fmla="*/ 1631 w 2095"/>
              <a:gd name="T63" fmla="*/ 2142 h 2367"/>
              <a:gd name="T64" fmla="*/ 1572 w 2095"/>
              <a:gd name="T65" fmla="*/ 2150 h 2367"/>
              <a:gd name="T66" fmla="*/ 1544 w 2095"/>
              <a:gd name="T67" fmla="*/ 2194 h 2367"/>
              <a:gd name="T68" fmla="*/ 1559 w 2095"/>
              <a:gd name="T69" fmla="*/ 2255 h 2367"/>
              <a:gd name="T70" fmla="*/ 1549 w 2095"/>
              <a:gd name="T71" fmla="*/ 2323 h 2367"/>
              <a:gd name="T72" fmla="*/ 1520 w 2095"/>
              <a:gd name="T73" fmla="*/ 2362 h 2367"/>
              <a:gd name="T74" fmla="*/ 1472 w 2095"/>
              <a:gd name="T75" fmla="*/ 2338 h 2367"/>
              <a:gd name="T76" fmla="*/ 1460 w 2095"/>
              <a:gd name="T77" fmla="*/ 2267 h 2367"/>
              <a:gd name="T78" fmla="*/ 1003 w 2095"/>
              <a:gd name="T79" fmla="*/ 2231 h 2367"/>
              <a:gd name="T80" fmla="*/ 621 w 2095"/>
              <a:gd name="T81" fmla="*/ 2207 h 2367"/>
              <a:gd name="T82" fmla="*/ 288 w 2095"/>
              <a:gd name="T83" fmla="*/ 2178 h 2367"/>
              <a:gd name="T84" fmla="*/ 264 w 2095"/>
              <a:gd name="T85" fmla="*/ 2099 h 2367"/>
              <a:gd name="T86" fmla="*/ 234 w 2095"/>
              <a:gd name="T87" fmla="*/ 2012 h 2367"/>
              <a:gd name="T88" fmla="*/ 196 w 2095"/>
              <a:gd name="T89" fmla="*/ 1921 h 2367"/>
              <a:gd name="T90" fmla="*/ 211 w 2095"/>
              <a:gd name="T91" fmla="*/ 1822 h 2367"/>
              <a:gd name="T92" fmla="*/ 208 w 2095"/>
              <a:gd name="T93" fmla="*/ 1717 h 2367"/>
              <a:gd name="T94" fmla="*/ 184 w 2095"/>
              <a:gd name="T95" fmla="*/ 1636 h 2367"/>
              <a:gd name="T96" fmla="*/ 207 w 2095"/>
              <a:gd name="T97" fmla="*/ 1556 h 2367"/>
              <a:gd name="T98" fmla="*/ 225 w 2095"/>
              <a:gd name="T99" fmla="*/ 1455 h 2367"/>
              <a:gd name="T100" fmla="*/ 282 w 2095"/>
              <a:gd name="T101" fmla="*/ 1407 h 2367"/>
              <a:gd name="T102" fmla="*/ 242 w 2095"/>
              <a:gd name="T103" fmla="*/ 1359 h 2367"/>
              <a:gd name="T104" fmla="*/ 247 w 2095"/>
              <a:gd name="T105" fmla="*/ 1279 h 2367"/>
              <a:gd name="T106" fmla="*/ 207 w 2095"/>
              <a:gd name="T107" fmla="*/ 1206 h 2367"/>
              <a:gd name="T108" fmla="*/ 187 w 2095"/>
              <a:gd name="T109" fmla="*/ 1136 h 2367"/>
              <a:gd name="T110" fmla="*/ 164 w 2095"/>
              <a:gd name="T111" fmla="*/ 1061 h 2367"/>
              <a:gd name="T112" fmla="*/ 119 w 2095"/>
              <a:gd name="T113" fmla="*/ 774 h 2367"/>
              <a:gd name="T114" fmla="*/ 65 w 2095"/>
              <a:gd name="T115" fmla="*/ 422 h 2367"/>
              <a:gd name="T116" fmla="*/ 20 w 2095"/>
              <a:gd name="T117" fmla="*/ 150 h 2367"/>
              <a:gd name="T118" fmla="*/ 129 w 2095"/>
              <a:gd name="T119" fmla="*/ 7 h 2367"/>
              <a:gd name="T120" fmla="*/ 368 w 2095"/>
              <a:gd name="T121" fmla="*/ 7 h 2367"/>
              <a:gd name="T122" fmla="*/ 618 w 2095"/>
              <a:gd name="T123" fmla="*/ 8 h 2367"/>
              <a:gd name="T124" fmla="*/ 912 w 2095"/>
              <a:gd name="T125" fmla="*/ 5 h 2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5" h="2367">
                <a:moveTo>
                  <a:pt x="1057" y="0"/>
                </a:moveTo>
                <a:lnTo>
                  <a:pt x="1058" y="1"/>
                </a:lnTo>
                <a:lnTo>
                  <a:pt x="1059" y="1"/>
                </a:lnTo>
                <a:lnTo>
                  <a:pt x="1059" y="2"/>
                </a:lnTo>
                <a:lnTo>
                  <a:pt x="1060" y="2"/>
                </a:lnTo>
                <a:lnTo>
                  <a:pt x="1060" y="3"/>
                </a:lnTo>
                <a:lnTo>
                  <a:pt x="1060" y="4"/>
                </a:lnTo>
                <a:lnTo>
                  <a:pt x="1061" y="4"/>
                </a:lnTo>
                <a:lnTo>
                  <a:pt x="1062" y="5"/>
                </a:lnTo>
                <a:lnTo>
                  <a:pt x="1062" y="6"/>
                </a:lnTo>
                <a:lnTo>
                  <a:pt x="1061" y="6"/>
                </a:lnTo>
                <a:lnTo>
                  <a:pt x="1060" y="6"/>
                </a:lnTo>
                <a:lnTo>
                  <a:pt x="1060" y="7"/>
                </a:lnTo>
                <a:lnTo>
                  <a:pt x="1061" y="8"/>
                </a:lnTo>
                <a:lnTo>
                  <a:pt x="1060" y="8"/>
                </a:lnTo>
                <a:lnTo>
                  <a:pt x="1059" y="8"/>
                </a:lnTo>
                <a:lnTo>
                  <a:pt x="1058" y="9"/>
                </a:lnTo>
                <a:lnTo>
                  <a:pt x="1058" y="10"/>
                </a:lnTo>
                <a:lnTo>
                  <a:pt x="1059" y="10"/>
                </a:lnTo>
                <a:lnTo>
                  <a:pt x="1058" y="11"/>
                </a:lnTo>
                <a:lnTo>
                  <a:pt x="1057" y="11"/>
                </a:lnTo>
                <a:lnTo>
                  <a:pt x="1057" y="10"/>
                </a:lnTo>
                <a:lnTo>
                  <a:pt x="1056" y="10"/>
                </a:lnTo>
                <a:lnTo>
                  <a:pt x="1056" y="11"/>
                </a:lnTo>
                <a:lnTo>
                  <a:pt x="1056" y="12"/>
                </a:lnTo>
                <a:lnTo>
                  <a:pt x="1056" y="13"/>
                </a:lnTo>
                <a:lnTo>
                  <a:pt x="1055" y="13"/>
                </a:lnTo>
                <a:lnTo>
                  <a:pt x="1054" y="13"/>
                </a:lnTo>
                <a:lnTo>
                  <a:pt x="1055" y="14"/>
                </a:lnTo>
                <a:lnTo>
                  <a:pt x="1054" y="15"/>
                </a:lnTo>
                <a:lnTo>
                  <a:pt x="1053" y="16"/>
                </a:lnTo>
                <a:lnTo>
                  <a:pt x="1053" y="17"/>
                </a:lnTo>
                <a:lnTo>
                  <a:pt x="1052" y="17"/>
                </a:lnTo>
                <a:lnTo>
                  <a:pt x="1052" y="18"/>
                </a:lnTo>
                <a:lnTo>
                  <a:pt x="1052" y="19"/>
                </a:lnTo>
                <a:lnTo>
                  <a:pt x="1052" y="20"/>
                </a:lnTo>
                <a:lnTo>
                  <a:pt x="1053" y="20"/>
                </a:lnTo>
                <a:lnTo>
                  <a:pt x="1053" y="21"/>
                </a:lnTo>
                <a:lnTo>
                  <a:pt x="1054" y="21"/>
                </a:lnTo>
                <a:lnTo>
                  <a:pt x="1055" y="22"/>
                </a:lnTo>
                <a:lnTo>
                  <a:pt x="1054" y="22"/>
                </a:lnTo>
                <a:lnTo>
                  <a:pt x="1053" y="22"/>
                </a:lnTo>
                <a:lnTo>
                  <a:pt x="1053" y="23"/>
                </a:lnTo>
                <a:lnTo>
                  <a:pt x="1053" y="24"/>
                </a:lnTo>
                <a:lnTo>
                  <a:pt x="1054" y="24"/>
                </a:lnTo>
                <a:lnTo>
                  <a:pt x="1054" y="25"/>
                </a:lnTo>
                <a:lnTo>
                  <a:pt x="1055" y="25"/>
                </a:lnTo>
                <a:lnTo>
                  <a:pt x="1055" y="26"/>
                </a:lnTo>
                <a:lnTo>
                  <a:pt x="1055" y="27"/>
                </a:lnTo>
                <a:lnTo>
                  <a:pt x="1055" y="26"/>
                </a:lnTo>
                <a:lnTo>
                  <a:pt x="1054" y="26"/>
                </a:lnTo>
                <a:lnTo>
                  <a:pt x="1054" y="25"/>
                </a:lnTo>
                <a:lnTo>
                  <a:pt x="1053" y="25"/>
                </a:lnTo>
                <a:lnTo>
                  <a:pt x="1052" y="25"/>
                </a:lnTo>
                <a:lnTo>
                  <a:pt x="1051" y="24"/>
                </a:lnTo>
                <a:lnTo>
                  <a:pt x="1050" y="24"/>
                </a:lnTo>
                <a:lnTo>
                  <a:pt x="1050" y="25"/>
                </a:lnTo>
                <a:lnTo>
                  <a:pt x="1050" y="26"/>
                </a:lnTo>
                <a:lnTo>
                  <a:pt x="1051" y="26"/>
                </a:lnTo>
                <a:lnTo>
                  <a:pt x="1050" y="26"/>
                </a:lnTo>
                <a:lnTo>
                  <a:pt x="1050" y="27"/>
                </a:lnTo>
                <a:lnTo>
                  <a:pt x="1049" y="27"/>
                </a:lnTo>
                <a:lnTo>
                  <a:pt x="1050" y="27"/>
                </a:lnTo>
                <a:lnTo>
                  <a:pt x="1050" y="28"/>
                </a:lnTo>
                <a:lnTo>
                  <a:pt x="1051" y="28"/>
                </a:lnTo>
                <a:lnTo>
                  <a:pt x="1051" y="29"/>
                </a:lnTo>
                <a:lnTo>
                  <a:pt x="1052" y="30"/>
                </a:lnTo>
                <a:lnTo>
                  <a:pt x="1052" y="31"/>
                </a:lnTo>
                <a:lnTo>
                  <a:pt x="1053" y="30"/>
                </a:lnTo>
                <a:lnTo>
                  <a:pt x="1054" y="30"/>
                </a:lnTo>
                <a:lnTo>
                  <a:pt x="1054" y="31"/>
                </a:lnTo>
                <a:lnTo>
                  <a:pt x="1055" y="31"/>
                </a:lnTo>
                <a:lnTo>
                  <a:pt x="1055" y="32"/>
                </a:lnTo>
                <a:lnTo>
                  <a:pt x="1055" y="33"/>
                </a:lnTo>
                <a:lnTo>
                  <a:pt x="1056" y="33"/>
                </a:lnTo>
                <a:lnTo>
                  <a:pt x="1056" y="34"/>
                </a:lnTo>
                <a:lnTo>
                  <a:pt x="1056" y="34"/>
                </a:lnTo>
                <a:lnTo>
                  <a:pt x="1055" y="34"/>
                </a:lnTo>
                <a:lnTo>
                  <a:pt x="1054" y="34"/>
                </a:lnTo>
                <a:lnTo>
                  <a:pt x="1053" y="34"/>
                </a:lnTo>
                <a:lnTo>
                  <a:pt x="1053" y="34"/>
                </a:lnTo>
                <a:lnTo>
                  <a:pt x="1053" y="35"/>
                </a:lnTo>
                <a:lnTo>
                  <a:pt x="1052" y="34"/>
                </a:lnTo>
                <a:lnTo>
                  <a:pt x="1051" y="34"/>
                </a:lnTo>
                <a:lnTo>
                  <a:pt x="1050" y="34"/>
                </a:lnTo>
                <a:lnTo>
                  <a:pt x="1050" y="33"/>
                </a:lnTo>
                <a:lnTo>
                  <a:pt x="1049" y="33"/>
                </a:lnTo>
                <a:lnTo>
                  <a:pt x="1048" y="34"/>
                </a:lnTo>
                <a:lnTo>
                  <a:pt x="1048" y="34"/>
                </a:lnTo>
                <a:lnTo>
                  <a:pt x="1048" y="35"/>
                </a:lnTo>
                <a:lnTo>
                  <a:pt x="1048" y="36"/>
                </a:lnTo>
                <a:lnTo>
                  <a:pt x="1047" y="36"/>
                </a:lnTo>
                <a:lnTo>
                  <a:pt x="1046" y="37"/>
                </a:lnTo>
                <a:lnTo>
                  <a:pt x="1045" y="38"/>
                </a:lnTo>
                <a:lnTo>
                  <a:pt x="1044" y="38"/>
                </a:lnTo>
                <a:lnTo>
                  <a:pt x="1044" y="39"/>
                </a:lnTo>
                <a:lnTo>
                  <a:pt x="1043" y="39"/>
                </a:lnTo>
                <a:lnTo>
                  <a:pt x="1042" y="39"/>
                </a:lnTo>
                <a:lnTo>
                  <a:pt x="1042" y="38"/>
                </a:lnTo>
                <a:lnTo>
                  <a:pt x="1041" y="38"/>
                </a:lnTo>
                <a:lnTo>
                  <a:pt x="1040" y="38"/>
                </a:lnTo>
                <a:lnTo>
                  <a:pt x="1040" y="37"/>
                </a:lnTo>
                <a:lnTo>
                  <a:pt x="1039" y="37"/>
                </a:lnTo>
                <a:lnTo>
                  <a:pt x="1038" y="37"/>
                </a:lnTo>
                <a:lnTo>
                  <a:pt x="1038" y="36"/>
                </a:lnTo>
                <a:lnTo>
                  <a:pt x="1037" y="36"/>
                </a:lnTo>
                <a:lnTo>
                  <a:pt x="1036" y="37"/>
                </a:lnTo>
                <a:lnTo>
                  <a:pt x="1036" y="38"/>
                </a:lnTo>
                <a:lnTo>
                  <a:pt x="1036" y="39"/>
                </a:lnTo>
                <a:lnTo>
                  <a:pt x="1036" y="40"/>
                </a:lnTo>
                <a:lnTo>
                  <a:pt x="1036" y="41"/>
                </a:lnTo>
                <a:lnTo>
                  <a:pt x="1036" y="42"/>
                </a:lnTo>
                <a:lnTo>
                  <a:pt x="1037" y="43"/>
                </a:lnTo>
                <a:lnTo>
                  <a:pt x="1037" y="44"/>
                </a:lnTo>
                <a:lnTo>
                  <a:pt x="1036" y="44"/>
                </a:lnTo>
                <a:lnTo>
                  <a:pt x="1035" y="44"/>
                </a:lnTo>
                <a:lnTo>
                  <a:pt x="1034" y="43"/>
                </a:lnTo>
                <a:lnTo>
                  <a:pt x="1034" y="42"/>
                </a:lnTo>
                <a:lnTo>
                  <a:pt x="1033" y="42"/>
                </a:lnTo>
                <a:lnTo>
                  <a:pt x="1032" y="42"/>
                </a:lnTo>
                <a:lnTo>
                  <a:pt x="1031" y="42"/>
                </a:lnTo>
                <a:lnTo>
                  <a:pt x="1031" y="43"/>
                </a:lnTo>
                <a:lnTo>
                  <a:pt x="1031" y="44"/>
                </a:lnTo>
                <a:lnTo>
                  <a:pt x="1031" y="45"/>
                </a:lnTo>
                <a:lnTo>
                  <a:pt x="1030" y="45"/>
                </a:lnTo>
                <a:lnTo>
                  <a:pt x="1029" y="46"/>
                </a:lnTo>
                <a:lnTo>
                  <a:pt x="1029" y="47"/>
                </a:lnTo>
                <a:lnTo>
                  <a:pt x="1028" y="47"/>
                </a:lnTo>
                <a:lnTo>
                  <a:pt x="1027" y="47"/>
                </a:lnTo>
                <a:lnTo>
                  <a:pt x="1026" y="47"/>
                </a:lnTo>
                <a:lnTo>
                  <a:pt x="1026" y="48"/>
                </a:lnTo>
                <a:lnTo>
                  <a:pt x="1026" y="49"/>
                </a:lnTo>
                <a:lnTo>
                  <a:pt x="1026" y="50"/>
                </a:lnTo>
                <a:lnTo>
                  <a:pt x="1025" y="51"/>
                </a:lnTo>
                <a:lnTo>
                  <a:pt x="1024" y="52"/>
                </a:lnTo>
                <a:lnTo>
                  <a:pt x="1023" y="53"/>
                </a:lnTo>
                <a:lnTo>
                  <a:pt x="1023" y="54"/>
                </a:lnTo>
                <a:lnTo>
                  <a:pt x="1022" y="53"/>
                </a:lnTo>
                <a:lnTo>
                  <a:pt x="1022" y="52"/>
                </a:lnTo>
                <a:lnTo>
                  <a:pt x="1021" y="52"/>
                </a:lnTo>
                <a:lnTo>
                  <a:pt x="1021" y="53"/>
                </a:lnTo>
                <a:lnTo>
                  <a:pt x="1021" y="54"/>
                </a:lnTo>
                <a:lnTo>
                  <a:pt x="1020" y="54"/>
                </a:lnTo>
                <a:lnTo>
                  <a:pt x="1020" y="55"/>
                </a:lnTo>
                <a:lnTo>
                  <a:pt x="1020" y="56"/>
                </a:lnTo>
                <a:lnTo>
                  <a:pt x="1020" y="57"/>
                </a:lnTo>
                <a:lnTo>
                  <a:pt x="1019" y="56"/>
                </a:lnTo>
                <a:lnTo>
                  <a:pt x="1019" y="55"/>
                </a:lnTo>
                <a:lnTo>
                  <a:pt x="1018" y="55"/>
                </a:lnTo>
                <a:lnTo>
                  <a:pt x="1017" y="55"/>
                </a:lnTo>
                <a:lnTo>
                  <a:pt x="1017" y="56"/>
                </a:lnTo>
                <a:lnTo>
                  <a:pt x="1017" y="57"/>
                </a:lnTo>
                <a:lnTo>
                  <a:pt x="1018" y="58"/>
                </a:lnTo>
                <a:lnTo>
                  <a:pt x="1018" y="59"/>
                </a:lnTo>
                <a:lnTo>
                  <a:pt x="1019" y="60"/>
                </a:lnTo>
                <a:lnTo>
                  <a:pt x="1018" y="61"/>
                </a:lnTo>
                <a:lnTo>
                  <a:pt x="1017" y="62"/>
                </a:lnTo>
                <a:lnTo>
                  <a:pt x="1016" y="62"/>
                </a:lnTo>
                <a:lnTo>
                  <a:pt x="1015" y="62"/>
                </a:lnTo>
                <a:lnTo>
                  <a:pt x="1014" y="62"/>
                </a:lnTo>
                <a:lnTo>
                  <a:pt x="1014" y="61"/>
                </a:lnTo>
                <a:lnTo>
                  <a:pt x="1013" y="61"/>
                </a:lnTo>
                <a:lnTo>
                  <a:pt x="1013" y="60"/>
                </a:lnTo>
                <a:lnTo>
                  <a:pt x="1013" y="59"/>
                </a:lnTo>
                <a:lnTo>
                  <a:pt x="1013" y="58"/>
                </a:lnTo>
                <a:lnTo>
                  <a:pt x="1012" y="58"/>
                </a:lnTo>
                <a:lnTo>
                  <a:pt x="1012" y="59"/>
                </a:lnTo>
                <a:lnTo>
                  <a:pt x="1012" y="60"/>
                </a:lnTo>
                <a:lnTo>
                  <a:pt x="1012" y="61"/>
                </a:lnTo>
                <a:lnTo>
                  <a:pt x="1011" y="61"/>
                </a:lnTo>
                <a:lnTo>
                  <a:pt x="1011" y="62"/>
                </a:lnTo>
                <a:lnTo>
                  <a:pt x="1011" y="63"/>
                </a:lnTo>
                <a:lnTo>
                  <a:pt x="1010" y="63"/>
                </a:lnTo>
                <a:lnTo>
                  <a:pt x="1009" y="63"/>
                </a:lnTo>
                <a:lnTo>
                  <a:pt x="1008" y="63"/>
                </a:lnTo>
                <a:lnTo>
                  <a:pt x="1007" y="63"/>
                </a:lnTo>
                <a:lnTo>
                  <a:pt x="1006" y="63"/>
                </a:lnTo>
                <a:lnTo>
                  <a:pt x="1005" y="63"/>
                </a:lnTo>
                <a:lnTo>
                  <a:pt x="1005" y="64"/>
                </a:lnTo>
                <a:lnTo>
                  <a:pt x="1004" y="64"/>
                </a:lnTo>
                <a:lnTo>
                  <a:pt x="1004" y="63"/>
                </a:lnTo>
                <a:lnTo>
                  <a:pt x="1003" y="63"/>
                </a:lnTo>
                <a:lnTo>
                  <a:pt x="1002" y="63"/>
                </a:lnTo>
                <a:lnTo>
                  <a:pt x="1001" y="63"/>
                </a:lnTo>
                <a:lnTo>
                  <a:pt x="1001" y="64"/>
                </a:lnTo>
                <a:lnTo>
                  <a:pt x="1000" y="64"/>
                </a:lnTo>
                <a:lnTo>
                  <a:pt x="1001" y="65"/>
                </a:lnTo>
                <a:lnTo>
                  <a:pt x="1001" y="66"/>
                </a:lnTo>
                <a:lnTo>
                  <a:pt x="1002" y="66"/>
                </a:lnTo>
                <a:lnTo>
                  <a:pt x="1002" y="67"/>
                </a:lnTo>
                <a:lnTo>
                  <a:pt x="1004" y="67"/>
                </a:lnTo>
                <a:lnTo>
                  <a:pt x="1004" y="68"/>
                </a:lnTo>
                <a:lnTo>
                  <a:pt x="1003" y="68"/>
                </a:lnTo>
                <a:lnTo>
                  <a:pt x="1002" y="69"/>
                </a:lnTo>
                <a:lnTo>
                  <a:pt x="1003" y="70"/>
                </a:lnTo>
                <a:lnTo>
                  <a:pt x="1002" y="70"/>
                </a:lnTo>
                <a:lnTo>
                  <a:pt x="1001" y="70"/>
                </a:lnTo>
                <a:lnTo>
                  <a:pt x="1000" y="70"/>
                </a:lnTo>
                <a:lnTo>
                  <a:pt x="1000" y="69"/>
                </a:lnTo>
                <a:lnTo>
                  <a:pt x="999" y="69"/>
                </a:lnTo>
                <a:lnTo>
                  <a:pt x="998" y="70"/>
                </a:lnTo>
                <a:lnTo>
                  <a:pt x="998" y="71"/>
                </a:lnTo>
                <a:lnTo>
                  <a:pt x="998" y="72"/>
                </a:lnTo>
                <a:lnTo>
                  <a:pt x="999" y="72"/>
                </a:lnTo>
                <a:lnTo>
                  <a:pt x="999" y="73"/>
                </a:lnTo>
                <a:lnTo>
                  <a:pt x="998" y="73"/>
                </a:lnTo>
                <a:lnTo>
                  <a:pt x="998" y="74"/>
                </a:lnTo>
                <a:lnTo>
                  <a:pt x="999" y="74"/>
                </a:lnTo>
                <a:lnTo>
                  <a:pt x="999" y="75"/>
                </a:lnTo>
                <a:lnTo>
                  <a:pt x="999" y="75"/>
                </a:lnTo>
                <a:lnTo>
                  <a:pt x="998" y="75"/>
                </a:lnTo>
                <a:lnTo>
                  <a:pt x="998" y="75"/>
                </a:lnTo>
                <a:lnTo>
                  <a:pt x="997" y="75"/>
                </a:lnTo>
                <a:lnTo>
                  <a:pt x="996" y="75"/>
                </a:lnTo>
                <a:lnTo>
                  <a:pt x="996" y="75"/>
                </a:lnTo>
                <a:lnTo>
                  <a:pt x="996" y="76"/>
                </a:lnTo>
                <a:lnTo>
                  <a:pt x="996" y="78"/>
                </a:lnTo>
                <a:lnTo>
                  <a:pt x="997" y="79"/>
                </a:lnTo>
                <a:lnTo>
                  <a:pt x="998" y="79"/>
                </a:lnTo>
                <a:lnTo>
                  <a:pt x="998" y="80"/>
                </a:lnTo>
                <a:lnTo>
                  <a:pt x="997" y="80"/>
                </a:lnTo>
                <a:lnTo>
                  <a:pt x="996" y="80"/>
                </a:lnTo>
                <a:lnTo>
                  <a:pt x="995" y="80"/>
                </a:lnTo>
                <a:lnTo>
                  <a:pt x="994" y="80"/>
                </a:lnTo>
                <a:lnTo>
                  <a:pt x="993" y="80"/>
                </a:lnTo>
                <a:lnTo>
                  <a:pt x="993" y="79"/>
                </a:lnTo>
                <a:lnTo>
                  <a:pt x="993" y="78"/>
                </a:lnTo>
                <a:lnTo>
                  <a:pt x="992" y="78"/>
                </a:lnTo>
                <a:lnTo>
                  <a:pt x="990" y="78"/>
                </a:lnTo>
                <a:lnTo>
                  <a:pt x="990" y="79"/>
                </a:lnTo>
                <a:lnTo>
                  <a:pt x="989" y="80"/>
                </a:lnTo>
                <a:lnTo>
                  <a:pt x="989" y="81"/>
                </a:lnTo>
                <a:lnTo>
                  <a:pt x="989" y="82"/>
                </a:lnTo>
                <a:lnTo>
                  <a:pt x="989" y="83"/>
                </a:lnTo>
                <a:lnTo>
                  <a:pt x="988" y="84"/>
                </a:lnTo>
                <a:lnTo>
                  <a:pt x="988" y="85"/>
                </a:lnTo>
                <a:lnTo>
                  <a:pt x="989" y="85"/>
                </a:lnTo>
                <a:lnTo>
                  <a:pt x="990" y="86"/>
                </a:lnTo>
                <a:lnTo>
                  <a:pt x="990" y="87"/>
                </a:lnTo>
                <a:lnTo>
                  <a:pt x="990" y="88"/>
                </a:lnTo>
                <a:lnTo>
                  <a:pt x="990" y="89"/>
                </a:lnTo>
                <a:lnTo>
                  <a:pt x="990" y="90"/>
                </a:lnTo>
                <a:lnTo>
                  <a:pt x="989" y="91"/>
                </a:lnTo>
                <a:lnTo>
                  <a:pt x="990" y="92"/>
                </a:lnTo>
                <a:lnTo>
                  <a:pt x="989" y="93"/>
                </a:lnTo>
                <a:lnTo>
                  <a:pt x="988" y="94"/>
                </a:lnTo>
                <a:lnTo>
                  <a:pt x="987" y="94"/>
                </a:lnTo>
                <a:lnTo>
                  <a:pt x="987" y="95"/>
                </a:lnTo>
                <a:lnTo>
                  <a:pt x="986" y="95"/>
                </a:lnTo>
                <a:lnTo>
                  <a:pt x="986" y="94"/>
                </a:lnTo>
                <a:lnTo>
                  <a:pt x="985" y="93"/>
                </a:lnTo>
                <a:lnTo>
                  <a:pt x="984" y="93"/>
                </a:lnTo>
                <a:lnTo>
                  <a:pt x="983" y="92"/>
                </a:lnTo>
                <a:lnTo>
                  <a:pt x="983" y="91"/>
                </a:lnTo>
                <a:lnTo>
                  <a:pt x="982" y="91"/>
                </a:lnTo>
                <a:lnTo>
                  <a:pt x="982" y="91"/>
                </a:lnTo>
                <a:lnTo>
                  <a:pt x="982" y="90"/>
                </a:lnTo>
                <a:lnTo>
                  <a:pt x="981" y="91"/>
                </a:lnTo>
                <a:lnTo>
                  <a:pt x="981" y="92"/>
                </a:lnTo>
                <a:lnTo>
                  <a:pt x="981" y="93"/>
                </a:lnTo>
                <a:lnTo>
                  <a:pt x="981" y="94"/>
                </a:lnTo>
                <a:lnTo>
                  <a:pt x="980" y="94"/>
                </a:lnTo>
                <a:lnTo>
                  <a:pt x="980" y="95"/>
                </a:lnTo>
                <a:lnTo>
                  <a:pt x="979" y="95"/>
                </a:lnTo>
                <a:lnTo>
                  <a:pt x="979" y="96"/>
                </a:lnTo>
                <a:lnTo>
                  <a:pt x="978" y="96"/>
                </a:lnTo>
                <a:lnTo>
                  <a:pt x="977" y="96"/>
                </a:lnTo>
                <a:lnTo>
                  <a:pt x="977" y="95"/>
                </a:lnTo>
                <a:lnTo>
                  <a:pt x="977" y="94"/>
                </a:lnTo>
                <a:lnTo>
                  <a:pt x="976" y="93"/>
                </a:lnTo>
                <a:lnTo>
                  <a:pt x="976" y="94"/>
                </a:lnTo>
                <a:lnTo>
                  <a:pt x="975" y="94"/>
                </a:lnTo>
                <a:lnTo>
                  <a:pt x="974" y="95"/>
                </a:lnTo>
                <a:lnTo>
                  <a:pt x="974" y="96"/>
                </a:lnTo>
                <a:lnTo>
                  <a:pt x="975" y="97"/>
                </a:lnTo>
                <a:lnTo>
                  <a:pt x="975" y="98"/>
                </a:lnTo>
                <a:lnTo>
                  <a:pt x="976" y="98"/>
                </a:lnTo>
                <a:lnTo>
                  <a:pt x="977" y="98"/>
                </a:lnTo>
                <a:lnTo>
                  <a:pt x="977" y="99"/>
                </a:lnTo>
                <a:lnTo>
                  <a:pt x="977" y="100"/>
                </a:lnTo>
                <a:lnTo>
                  <a:pt x="977" y="101"/>
                </a:lnTo>
                <a:lnTo>
                  <a:pt x="976" y="101"/>
                </a:lnTo>
                <a:lnTo>
                  <a:pt x="976" y="102"/>
                </a:lnTo>
                <a:lnTo>
                  <a:pt x="975" y="102"/>
                </a:lnTo>
                <a:lnTo>
                  <a:pt x="974" y="102"/>
                </a:lnTo>
                <a:lnTo>
                  <a:pt x="974" y="103"/>
                </a:lnTo>
                <a:lnTo>
                  <a:pt x="973" y="103"/>
                </a:lnTo>
                <a:lnTo>
                  <a:pt x="972" y="103"/>
                </a:lnTo>
                <a:lnTo>
                  <a:pt x="971" y="103"/>
                </a:lnTo>
                <a:lnTo>
                  <a:pt x="971" y="104"/>
                </a:lnTo>
                <a:lnTo>
                  <a:pt x="971" y="105"/>
                </a:lnTo>
                <a:lnTo>
                  <a:pt x="970" y="106"/>
                </a:lnTo>
                <a:lnTo>
                  <a:pt x="969" y="106"/>
                </a:lnTo>
                <a:lnTo>
                  <a:pt x="968" y="107"/>
                </a:lnTo>
                <a:lnTo>
                  <a:pt x="968" y="108"/>
                </a:lnTo>
                <a:lnTo>
                  <a:pt x="967" y="109"/>
                </a:lnTo>
                <a:lnTo>
                  <a:pt x="966" y="109"/>
                </a:lnTo>
                <a:lnTo>
                  <a:pt x="967" y="110"/>
                </a:lnTo>
                <a:lnTo>
                  <a:pt x="967" y="111"/>
                </a:lnTo>
                <a:lnTo>
                  <a:pt x="967" y="112"/>
                </a:lnTo>
                <a:lnTo>
                  <a:pt x="967" y="113"/>
                </a:lnTo>
                <a:lnTo>
                  <a:pt x="968" y="114"/>
                </a:lnTo>
                <a:lnTo>
                  <a:pt x="968" y="115"/>
                </a:lnTo>
                <a:lnTo>
                  <a:pt x="967" y="115"/>
                </a:lnTo>
                <a:lnTo>
                  <a:pt x="967" y="116"/>
                </a:lnTo>
                <a:lnTo>
                  <a:pt x="968" y="116"/>
                </a:lnTo>
                <a:lnTo>
                  <a:pt x="968" y="116"/>
                </a:lnTo>
                <a:lnTo>
                  <a:pt x="969" y="117"/>
                </a:lnTo>
                <a:lnTo>
                  <a:pt x="969" y="118"/>
                </a:lnTo>
                <a:lnTo>
                  <a:pt x="968" y="119"/>
                </a:lnTo>
                <a:lnTo>
                  <a:pt x="967" y="120"/>
                </a:lnTo>
                <a:lnTo>
                  <a:pt x="968" y="120"/>
                </a:lnTo>
                <a:lnTo>
                  <a:pt x="968" y="121"/>
                </a:lnTo>
                <a:lnTo>
                  <a:pt x="969" y="121"/>
                </a:lnTo>
                <a:lnTo>
                  <a:pt x="968" y="121"/>
                </a:lnTo>
                <a:lnTo>
                  <a:pt x="968" y="122"/>
                </a:lnTo>
                <a:lnTo>
                  <a:pt x="967" y="122"/>
                </a:lnTo>
                <a:lnTo>
                  <a:pt x="967" y="123"/>
                </a:lnTo>
                <a:lnTo>
                  <a:pt x="968" y="123"/>
                </a:lnTo>
                <a:lnTo>
                  <a:pt x="969" y="124"/>
                </a:lnTo>
                <a:lnTo>
                  <a:pt x="969" y="125"/>
                </a:lnTo>
                <a:lnTo>
                  <a:pt x="968" y="125"/>
                </a:lnTo>
                <a:lnTo>
                  <a:pt x="967" y="125"/>
                </a:lnTo>
                <a:lnTo>
                  <a:pt x="966" y="125"/>
                </a:lnTo>
                <a:lnTo>
                  <a:pt x="965" y="126"/>
                </a:lnTo>
                <a:lnTo>
                  <a:pt x="966" y="127"/>
                </a:lnTo>
                <a:lnTo>
                  <a:pt x="966" y="128"/>
                </a:lnTo>
                <a:lnTo>
                  <a:pt x="965" y="128"/>
                </a:lnTo>
                <a:lnTo>
                  <a:pt x="963" y="129"/>
                </a:lnTo>
                <a:lnTo>
                  <a:pt x="963" y="130"/>
                </a:lnTo>
                <a:lnTo>
                  <a:pt x="963" y="131"/>
                </a:lnTo>
                <a:lnTo>
                  <a:pt x="962" y="131"/>
                </a:lnTo>
                <a:lnTo>
                  <a:pt x="961" y="132"/>
                </a:lnTo>
                <a:lnTo>
                  <a:pt x="960" y="133"/>
                </a:lnTo>
                <a:lnTo>
                  <a:pt x="960" y="134"/>
                </a:lnTo>
                <a:lnTo>
                  <a:pt x="960" y="135"/>
                </a:lnTo>
                <a:lnTo>
                  <a:pt x="959" y="135"/>
                </a:lnTo>
                <a:lnTo>
                  <a:pt x="958" y="134"/>
                </a:lnTo>
                <a:lnTo>
                  <a:pt x="957" y="134"/>
                </a:lnTo>
                <a:lnTo>
                  <a:pt x="957" y="135"/>
                </a:lnTo>
                <a:lnTo>
                  <a:pt x="956" y="135"/>
                </a:lnTo>
                <a:lnTo>
                  <a:pt x="956" y="136"/>
                </a:lnTo>
                <a:lnTo>
                  <a:pt x="955" y="136"/>
                </a:lnTo>
                <a:lnTo>
                  <a:pt x="955" y="137"/>
                </a:lnTo>
                <a:lnTo>
                  <a:pt x="955" y="138"/>
                </a:lnTo>
                <a:lnTo>
                  <a:pt x="955" y="139"/>
                </a:lnTo>
                <a:lnTo>
                  <a:pt x="954" y="139"/>
                </a:lnTo>
                <a:lnTo>
                  <a:pt x="954" y="140"/>
                </a:lnTo>
                <a:lnTo>
                  <a:pt x="954" y="141"/>
                </a:lnTo>
                <a:lnTo>
                  <a:pt x="954" y="142"/>
                </a:lnTo>
                <a:lnTo>
                  <a:pt x="954" y="143"/>
                </a:lnTo>
                <a:lnTo>
                  <a:pt x="954" y="144"/>
                </a:lnTo>
                <a:lnTo>
                  <a:pt x="954" y="145"/>
                </a:lnTo>
                <a:lnTo>
                  <a:pt x="954" y="146"/>
                </a:lnTo>
                <a:lnTo>
                  <a:pt x="955" y="147"/>
                </a:lnTo>
                <a:lnTo>
                  <a:pt x="955" y="148"/>
                </a:lnTo>
                <a:lnTo>
                  <a:pt x="955" y="149"/>
                </a:lnTo>
                <a:lnTo>
                  <a:pt x="955" y="150"/>
                </a:lnTo>
                <a:lnTo>
                  <a:pt x="956" y="150"/>
                </a:lnTo>
                <a:lnTo>
                  <a:pt x="956" y="151"/>
                </a:lnTo>
                <a:lnTo>
                  <a:pt x="956" y="152"/>
                </a:lnTo>
                <a:lnTo>
                  <a:pt x="957" y="152"/>
                </a:lnTo>
                <a:lnTo>
                  <a:pt x="957" y="153"/>
                </a:lnTo>
                <a:lnTo>
                  <a:pt x="956" y="153"/>
                </a:lnTo>
                <a:lnTo>
                  <a:pt x="955" y="154"/>
                </a:lnTo>
                <a:lnTo>
                  <a:pt x="954" y="154"/>
                </a:lnTo>
                <a:lnTo>
                  <a:pt x="954" y="155"/>
                </a:lnTo>
                <a:lnTo>
                  <a:pt x="954" y="156"/>
                </a:lnTo>
                <a:lnTo>
                  <a:pt x="955" y="157"/>
                </a:lnTo>
                <a:lnTo>
                  <a:pt x="957" y="157"/>
                </a:lnTo>
                <a:lnTo>
                  <a:pt x="958" y="157"/>
                </a:lnTo>
                <a:lnTo>
                  <a:pt x="958" y="157"/>
                </a:lnTo>
                <a:lnTo>
                  <a:pt x="959" y="157"/>
                </a:lnTo>
                <a:lnTo>
                  <a:pt x="959" y="158"/>
                </a:lnTo>
                <a:lnTo>
                  <a:pt x="960" y="158"/>
                </a:lnTo>
                <a:lnTo>
                  <a:pt x="960" y="159"/>
                </a:lnTo>
                <a:lnTo>
                  <a:pt x="961" y="160"/>
                </a:lnTo>
                <a:lnTo>
                  <a:pt x="959" y="163"/>
                </a:lnTo>
                <a:lnTo>
                  <a:pt x="960" y="164"/>
                </a:lnTo>
                <a:lnTo>
                  <a:pt x="961" y="164"/>
                </a:lnTo>
                <a:lnTo>
                  <a:pt x="962" y="164"/>
                </a:lnTo>
                <a:lnTo>
                  <a:pt x="963" y="163"/>
                </a:lnTo>
                <a:lnTo>
                  <a:pt x="964" y="163"/>
                </a:lnTo>
                <a:lnTo>
                  <a:pt x="965" y="163"/>
                </a:lnTo>
                <a:lnTo>
                  <a:pt x="965" y="164"/>
                </a:lnTo>
                <a:lnTo>
                  <a:pt x="966" y="164"/>
                </a:lnTo>
                <a:lnTo>
                  <a:pt x="967" y="165"/>
                </a:lnTo>
                <a:lnTo>
                  <a:pt x="968" y="165"/>
                </a:lnTo>
                <a:lnTo>
                  <a:pt x="968" y="166"/>
                </a:lnTo>
                <a:lnTo>
                  <a:pt x="969" y="166"/>
                </a:lnTo>
                <a:lnTo>
                  <a:pt x="969" y="167"/>
                </a:lnTo>
                <a:lnTo>
                  <a:pt x="969" y="168"/>
                </a:lnTo>
                <a:lnTo>
                  <a:pt x="970" y="169"/>
                </a:lnTo>
                <a:lnTo>
                  <a:pt x="970" y="170"/>
                </a:lnTo>
                <a:lnTo>
                  <a:pt x="971" y="170"/>
                </a:lnTo>
                <a:lnTo>
                  <a:pt x="972" y="169"/>
                </a:lnTo>
                <a:lnTo>
                  <a:pt x="973" y="169"/>
                </a:lnTo>
                <a:lnTo>
                  <a:pt x="974" y="169"/>
                </a:lnTo>
                <a:lnTo>
                  <a:pt x="975" y="169"/>
                </a:lnTo>
                <a:lnTo>
                  <a:pt x="976" y="170"/>
                </a:lnTo>
                <a:lnTo>
                  <a:pt x="976" y="171"/>
                </a:lnTo>
                <a:lnTo>
                  <a:pt x="977" y="171"/>
                </a:lnTo>
                <a:lnTo>
                  <a:pt x="977" y="172"/>
                </a:lnTo>
                <a:lnTo>
                  <a:pt x="977" y="173"/>
                </a:lnTo>
                <a:lnTo>
                  <a:pt x="977" y="174"/>
                </a:lnTo>
                <a:lnTo>
                  <a:pt x="978" y="174"/>
                </a:lnTo>
                <a:lnTo>
                  <a:pt x="978" y="175"/>
                </a:lnTo>
                <a:lnTo>
                  <a:pt x="979" y="175"/>
                </a:lnTo>
                <a:lnTo>
                  <a:pt x="979" y="176"/>
                </a:lnTo>
                <a:lnTo>
                  <a:pt x="980" y="177"/>
                </a:lnTo>
                <a:lnTo>
                  <a:pt x="981" y="178"/>
                </a:lnTo>
                <a:lnTo>
                  <a:pt x="982" y="178"/>
                </a:lnTo>
                <a:lnTo>
                  <a:pt x="982" y="179"/>
                </a:lnTo>
                <a:lnTo>
                  <a:pt x="983" y="179"/>
                </a:lnTo>
                <a:lnTo>
                  <a:pt x="983" y="180"/>
                </a:lnTo>
                <a:lnTo>
                  <a:pt x="984" y="180"/>
                </a:lnTo>
                <a:lnTo>
                  <a:pt x="985" y="180"/>
                </a:lnTo>
                <a:lnTo>
                  <a:pt x="985" y="181"/>
                </a:lnTo>
                <a:lnTo>
                  <a:pt x="986" y="181"/>
                </a:lnTo>
                <a:lnTo>
                  <a:pt x="986" y="182"/>
                </a:lnTo>
                <a:lnTo>
                  <a:pt x="987" y="182"/>
                </a:lnTo>
                <a:lnTo>
                  <a:pt x="987" y="183"/>
                </a:lnTo>
                <a:lnTo>
                  <a:pt x="988" y="183"/>
                </a:lnTo>
                <a:lnTo>
                  <a:pt x="988" y="184"/>
                </a:lnTo>
                <a:lnTo>
                  <a:pt x="989" y="184"/>
                </a:lnTo>
                <a:lnTo>
                  <a:pt x="990" y="184"/>
                </a:lnTo>
                <a:lnTo>
                  <a:pt x="991" y="184"/>
                </a:lnTo>
                <a:lnTo>
                  <a:pt x="993" y="184"/>
                </a:lnTo>
                <a:lnTo>
                  <a:pt x="993" y="185"/>
                </a:lnTo>
                <a:lnTo>
                  <a:pt x="994" y="185"/>
                </a:lnTo>
                <a:lnTo>
                  <a:pt x="995" y="185"/>
                </a:lnTo>
                <a:lnTo>
                  <a:pt x="995" y="186"/>
                </a:lnTo>
                <a:lnTo>
                  <a:pt x="996" y="186"/>
                </a:lnTo>
                <a:lnTo>
                  <a:pt x="997" y="187"/>
                </a:lnTo>
                <a:lnTo>
                  <a:pt x="997" y="188"/>
                </a:lnTo>
                <a:lnTo>
                  <a:pt x="998" y="188"/>
                </a:lnTo>
                <a:lnTo>
                  <a:pt x="998" y="189"/>
                </a:lnTo>
                <a:lnTo>
                  <a:pt x="999" y="189"/>
                </a:lnTo>
                <a:lnTo>
                  <a:pt x="999" y="190"/>
                </a:lnTo>
                <a:lnTo>
                  <a:pt x="999" y="191"/>
                </a:lnTo>
                <a:lnTo>
                  <a:pt x="1000" y="191"/>
                </a:lnTo>
                <a:lnTo>
                  <a:pt x="1000" y="192"/>
                </a:lnTo>
                <a:lnTo>
                  <a:pt x="1001" y="192"/>
                </a:lnTo>
                <a:lnTo>
                  <a:pt x="1002" y="192"/>
                </a:lnTo>
                <a:lnTo>
                  <a:pt x="1002" y="193"/>
                </a:lnTo>
                <a:lnTo>
                  <a:pt x="1002" y="194"/>
                </a:lnTo>
                <a:lnTo>
                  <a:pt x="1002" y="195"/>
                </a:lnTo>
                <a:lnTo>
                  <a:pt x="1001" y="195"/>
                </a:lnTo>
                <a:lnTo>
                  <a:pt x="1001" y="196"/>
                </a:lnTo>
                <a:lnTo>
                  <a:pt x="1003" y="197"/>
                </a:lnTo>
                <a:lnTo>
                  <a:pt x="1004" y="197"/>
                </a:lnTo>
                <a:lnTo>
                  <a:pt x="1004" y="198"/>
                </a:lnTo>
                <a:lnTo>
                  <a:pt x="1005" y="198"/>
                </a:lnTo>
                <a:lnTo>
                  <a:pt x="1006" y="198"/>
                </a:lnTo>
                <a:lnTo>
                  <a:pt x="1006" y="199"/>
                </a:lnTo>
                <a:lnTo>
                  <a:pt x="1007" y="199"/>
                </a:lnTo>
                <a:lnTo>
                  <a:pt x="1008" y="199"/>
                </a:lnTo>
                <a:lnTo>
                  <a:pt x="1009" y="199"/>
                </a:lnTo>
                <a:lnTo>
                  <a:pt x="1010" y="199"/>
                </a:lnTo>
                <a:lnTo>
                  <a:pt x="1011" y="199"/>
                </a:lnTo>
                <a:lnTo>
                  <a:pt x="1013" y="199"/>
                </a:lnTo>
                <a:lnTo>
                  <a:pt x="1015" y="199"/>
                </a:lnTo>
                <a:lnTo>
                  <a:pt x="1016" y="199"/>
                </a:lnTo>
                <a:lnTo>
                  <a:pt x="1018" y="199"/>
                </a:lnTo>
                <a:lnTo>
                  <a:pt x="1020" y="200"/>
                </a:lnTo>
                <a:lnTo>
                  <a:pt x="1021" y="201"/>
                </a:lnTo>
                <a:lnTo>
                  <a:pt x="1021" y="202"/>
                </a:lnTo>
                <a:lnTo>
                  <a:pt x="1021" y="203"/>
                </a:lnTo>
                <a:lnTo>
                  <a:pt x="1022" y="203"/>
                </a:lnTo>
                <a:lnTo>
                  <a:pt x="1023" y="202"/>
                </a:lnTo>
                <a:lnTo>
                  <a:pt x="1023" y="202"/>
                </a:lnTo>
                <a:lnTo>
                  <a:pt x="1024" y="201"/>
                </a:lnTo>
                <a:lnTo>
                  <a:pt x="1025" y="201"/>
                </a:lnTo>
                <a:lnTo>
                  <a:pt x="1026" y="201"/>
                </a:lnTo>
                <a:lnTo>
                  <a:pt x="1027" y="200"/>
                </a:lnTo>
                <a:lnTo>
                  <a:pt x="1028" y="200"/>
                </a:lnTo>
                <a:lnTo>
                  <a:pt x="1029" y="200"/>
                </a:lnTo>
                <a:lnTo>
                  <a:pt x="1030" y="200"/>
                </a:lnTo>
                <a:lnTo>
                  <a:pt x="1031" y="200"/>
                </a:lnTo>
                <a:lnTo>
                  <a:pt x="1032" y="200"/>
                </a:lnTo>
                <a:lnTo>
                  <a:pt x="1033" y="201"/>
                </a:lnTo>
                <a:lnTo>
                  <a:pt x="1034" y="201"/>
                </a:lnTo>
                <a:lnTo>
                  <a:pt x="1035" y="202"/>
                </a:lnTo>
                <a:lnTo>
                  <a:pt x="1036" y="202"/>
                </a:lnTo>
                <a:lnTo>
                  <a:pt x="1037" y="203"/>
                </a:lnTo>
                <a:lnTo>
                  <a:pt x="1037" y="204"/>
                </a:lnTo>
                <a:lnTo>
                  <a:pt x="1036" y="204"/>
                </a:lnTo>
                <a:lnTo>
                  <a:pt x="1036" y="205"/>
                </a:lnTo>
                <a:lnTo>
                  <a:pt x="1036" y="204"/>
                </a:lnTo>
                <a:lnTo>
                  <a:pt x="1035" y="204"/>
                </a:lnTo>
                <a:lnTo>
                  <a:pt x="1034" y="204"/>
                </a:lnTo>
                <a:lnTo>
                  <a:pt x="1033" y="204"/>
                </a:lnTo>
                <a:lnTo>
                  <a:pt x="1032" y="204"/>
                </a:lnTo>
                <a:lnTo>
                  <a:pt x="1032" y="205"/>
                </a:lnTo>
                <a:lnTo>
                  <a:pt x="1032" y="206"/>
                </a:lnTo>
                <a:lnTo>
                  <a:pt x="1032" y="207"/>
                </a:lnTo>
                <a:lnTo>
                  <a:pt x="1032" y="208"/>
                </a:lnTo>
                <a:lnTo>
                  <a:pt x="1032" y="209"/>
                </a:lnTo>
                <a:lnTo>
                  <a:pt x="1033" y="209"/>
                </a:lnTo>
                <a:lnTo>
                  <a:pt x="1034" y="209"/>
                </a:lnTo>
                <a:lnTo>
                  <a:pt x="1035" y="209"/>
                </a:lnTo>
                <a:lnTo>
                  <a:pt x="1036" y="210"/>
                </a:lnTo>
                <a:lnTo>
                  <a:pt x="1037" y="210"/>
                </a:lnTo>
                <a:lnTo>
                  <a:pt x="1038" y="210"/>
                </a:lnTo>
                <a:lnTo>
                  <a:pt x="1039" y="210"/>
                </a:lnTo>
                <a:lnTo>
                  <a:pt x="1039" y="211"/>
                </a:lnTo>
                <a:lnTo>
                  <a:pt x="1038" y="212"/>
                </a:lnTo>
                <a:lnTo>
                  <a:pt x="1038" y="213"/>
                </a:lnTo>
                <a:lnTo>
                  <a:pt x="1037" y="214"/>
                </a:lnTo>
                <a:lnTo>
                  <a:pt x="1037" y="215"/>
                </a:lnTo>
                <a:lnTo>
                  <a:pt x="1038" y="215"/>
                </a:lnTo>
                <a:lnTo>
                  <a:pt x="1039" y="215"/>
                </a:lnTo>
                <a:lnTo>
                  <a:pt x="1040" y="216"/>
                </a:lnTo>
                <a:lnTo>
                  <a:pt x="1041" y="216"/>
                </a:lnTo>
                <a:lnTo>
                  <a:pt x="1041" y="217"/>
                </a:lnTo>
                <a:lnTo>
                  <a:pt x="1042" y="217"/>
                </a:lnTo>
                <a:lnTo>
                  <a:pt x="1043" y="217"/>
                </a:lnTo>
                <a:lnTo>
                  <a:pt x="1043" y="218"/>
                </a:lnTo>
                <a:lnTo>
                  <a:pt x="1044" y="218"/>
                </a:lnTo>
                <a:lnTo>
                  <a:pt x="1044" y="219"/>
                </a:lnTo>
                <a:lnTo>
                  <a:pt x="1045" y="219"/>
                </a:lnTo>
                <a:lnTo>
                  <a:pt x="1045" y="220"/>
                </a:lnTo>
                <a:lnTo>
                  <a:pt x="1045" y="221"/>
                </a:lnTo>
                <a:lnTo>
                  <a:pt x="1045" y="222"/>
                </a:lnTo>
                <a:lnTo>
                  <a:pt x="1045" y="223"/>
                </a:lnTo>
                <a:lnTo>
                  <a:pt x="1045" y="224"/>
                </a:lnTo>
                <a:lnTo>
                  <a:pt x="1046" y="224"/>
                </a:lnTo>
                <a:lnTo>
                  <a:pt x="1047" y="225"/>
                </a:lnTo>
                <a:lnTo>
                  <a:pt x="1048" y="225"/>
                </a:lnTo>
                <a:lnTo>
                  <a:pt x="1049" y="225"/>
                </a:lnTo>
                <a:lnTo>
                  <a:pt x="1049" y="224"/>
                </a:lnTo>
                <a:lnTo>
                  <a:pt x="1050" y="224"/>
                </a:lnTo>
                <a:lnTo>
                  <a:pt x="1051" y="224"/>
                </a:lnTo>
                <a:lnTo>
                  <a:pt x="1052" y="224"/>
                </a:lnTo>
                <a:lnTo>
                  <a:pt x="1053" y="225"/>
                </a:lnTo>
                <a:lnTo>
                  <a:pt x="1053" y="226"/>
                </a:lnTo>
                <a:lnTo>
                  <a:pt x="1053" y="227"/>
                </a:lnTo>
                <a:lnTo>
                  <a:pt x="1052" y="227"/>
                </a:lnTo>
                <a:lnTo>
                  <a:pt x="1052" y="228"/>
                </a:lnTo>
                <a:lnTo>
                  <a:pt x="1053" y="228"/>
                </a:lnTo>
                <a:lnTo>
                  <a:pt x="1053" y="229"/>
                </a:lnTo>
                <a:lnTo>
                  <a:pt x="1054" y="229"/>
                </a:lnTo>
                <a:lnTo>
                  <a:pt x="1055" y="229"/>
                </a:lnTo>
                <a:lnTo>
                  <a:pt x="1056" y="229"/>
                </a:lnTo>
                <a:lnTo>
                  <a:pt x="1057" y="230"/>
                </a:lnTo>
                <a:lnTo>
                  <a:pt x="1058" y="231"/>
                </a:lnTo>
                <a:lnTo>
                  <a:pt x="1058" y="232"/>
                </a:lnTo>
                <a:lnTo>
                  <a:pt x="1058" y="233"/>
                </a:lnTo>
                <a:lnTo>
                  <a:pt x="1059" y="234"/>
                </a:lnTo>
                <a:lnTo>
                  <a:pt x="1059" y="235"/>
                </a:lnTo>
                <a:lnTo>
                  <a:pt x="1060" y="235"/>
                </a:lnTo>
                <a:lnTo>
                  <a:pt x="1061" y="235"/>
                </a:lnTo>
                <a:lnTo>
                  <a:pt x="1061" y="236"/>
                </a:lnTo>
                <a:lnTo>
                  <a:pt x="1061" y="237"/>
                </a:lnTo>
                <a:lnTo>
                  <a:pt x="1061" y="239"/>
                </a:lnTo>
                <a:lnTo>
                  <a:pt x="1062" y="239"/>
                </a:lnTo>
                <a:lnTo>
                  <a:pt x="1062" y="239"/>
                </a:lnTo>
                <a:lnTo>
                  <a:pt x="1063" y="239"/>
                </a:lnTo>
                <a:lnTo>
                  <a:pt x="1064" y="239"/>
                </a:lnTo>
                <a:lnTo>
                  <a:pt x="1064" y="239"/>
                </a:lnTo>
                <a:lnTo>
                  <a:pt x="1064" y="239"/>
                </a:lnTo>
                <a:lnTo>
                  <a:pt x="1065" y="239"/>
                </a:lnTo>
                <a:lnTo>
                  <a:pt x="1066" y="239"/>
                </a:lnTo>
                <a:lnTo>
                  <a:pt x="1067" y="239"/>
                </a:lnTo>
                <a:lnTo>
                  <a:pt x="1068" y="239"/>
                </a:lnTo>
                <a:lnTo>
                  <a:pt x="1069" y="239"/>
                </a:lnTo>
                <a:lnTo>
                  <a:pt x="1070" y="241"/>
                </a:lnTo>
                <a:lnTo>
                  <a:pt x="1071" y="241"/>
                </a:lnTo>
                <a:lnTo>
                  <a:pt x="1071" y="242"/>
                </a:lnTo>
                <a:lnTo>
                  <a:pt x="1072" y="242"/>
                </a:lnTo>
                <a:lnTo>
                  <a:pt x="1072" y="243"/>
                </a:lnTo>
                <a:lnTo>
                  <a:pt x="1071" y="243"/>
                </a:lnTo>
                <a:lnTo>
                  <a:pt x="1070" y="244"/>
                </a:lnTo>
                <a:lnTo>
                  <a:pt x="1069" y="245"/>
                </a:lnTo>
                <a:lnTo>
                  <a:pt x="1068" y="246"/>
                </a:lnTo>
                <a:lnTo>
                  <a:pt x="1067" y="247"/>
                </a:lnTo>
                <a:lnTo>
                  <a:pt x="1068" y="247"/>
                </a:lnTo>
                <a:lnTo>
                  <a:pt x="1069" y="247"/>
                </a:lnTo>
                <a:lnTo>
                  <a:pt x="1070" y="247"/>
                </a:lnTo>
                <a:lnTo>
                  <a:pt x="1071" y="248"/>
                </a:lnTo>
                <a:lnTo>
                  <a:pt x="1071" y="249"/>
                </a:lnTo>
                <a:lnTo>
                  <a:pt x="1072" y="250"/>
                </a:lnTo>
                <a:lnTo>
                  <a:pt x="1072" y="251"/>
                </a:lnTo>
                <a:lnTo>
                  <a:pt x="1074" y="253"/>
                </a:lnTo>
                <a:lnTo>
                  <a:pt x="1075" y="254"/>
                </a:lnTo>
                <a:lnTo>
                  <a:pt x="1076" y="254"/>
                </a:lnTo>
                <a:lnTo>
                  <a:pt x="1077" y="254"/>
                </a:lnTo>
                <a:lnTo>
                  <a:pt x="1078" y="254"/>
                </a:lnTo>
                <a:lnTo>
                  <a:pt x="1080" y="253"/>
                </a:lnTo>
                <a:lnTo>
                  <a:pt x="1081" y="253"/>
                </a:lnTo>
                <a:lnTo>
                  <a:pt x="1082" y="254"/>
                </a:lnTo>
                <a:lnTo>
                  <a:pt x="1082" y="255"/>
                </a:lnTo>
                <a:lnTo>
                  <a:pt x="1082" y="256"/>
                </a:lnTo>
                <a:lnTo>
                  <a:pt x="1082" y="257"/>
                </a:lnTo>
                <a:lnTo>
                  <a:pt x="1083" y="258"/>
                </a:lnTo>
                <a:lnTo>
                  <a:pt x="1084" y="258"/>
                </a:lnTo>
                <a:lnTo>
                  <a:pt x="1085" y="259"/>
                </a:lnTo>
                <a:lnTo>
                  <a:pt x="1086" y="260"/>
                </a:lnTo>
                <a:lnTo>
                  <a:pt x="1087" y="261"/>
                </a:lnTo>
                <a:lnTo>
                  <a:pt x="1088" y="262"/>
                </a:lnTo>
                <a:lnTo>
                  <a:pt x="1089" y="262"/>
                </a:lnTo>
                <a:lnTo>
                  <a:pt x="1089" y="263"/>
                </a:lnTo>
                <a:lnTo>
                  <a:pt x="1090" y="263"/>
                </a:lnTo>
                <a:lnTo>
                  <a:pt x="1091" y="264"/>
                </a:lnTo>
                <a:lnTo>
                  <a:pt x="1092" y="264"/>
                </a:lnTo>
                <a:lnTo>
                  <a:pt x="1092" y="263"/>
                </a:lnTo>
                <a:lnTo>
                  <a:pt x="1093" y="263"/>
                </a:lnTo>
                <a:lnTo>
                  <a:pt x="1094" y="264"/>
                </a:lnTo>
                <a:lnTo>
                  <a:pt x="1096" y="265"/>
                </a:lnTo>
                <a:lnTo>
                  <a:pt x="1097" y="265"/>
                </a:lnTo>
                <a:lnTo>
                  <a:pt x="1097" y="266"/>
                </a:lnTo>
                <a:lnTo>
                  <a:pt x="1098" y="266"/>
                </a:lnTo>
                <a:lnTo>
                  <a:pt x="1099" y="267"/>
                </a:lnTo>
                <a:lnTo>
                  <a:pt x="1100" y="267"/>
                </a:lnTo>
                <a:lnTo>
                  <a:pt x="1101" y="267"/>
                </a:lnTo>
                <a:lnTo>
                  <a:pt x="1101" y="268"/>
                </a:lnTo>
                <a:lnTo>
                  <a:pt x="1102" y="268"/>
                </a:lnTo>
                <a:lnTo>
                  <a:pt x="1103" y="268"/>
                </a:lnTo>
                <a:lnTo>
                  <a:pt x="1104" y="269"/>
                </a:lnTo>
                <a:lnTo>
                  <a:pt x="1104" y="269"/>
                </a:lnTo>
                <a:lnTo>
                  <a:pt x="1105" y="269"/>
                </a:lnTo>
                <a:lnTo>
                  <a:pt x="1106" y="269"/>
                </a:lnTo>
                <a:lnTo>
                  <a:pt x="1107" y="269"/>
                </a:lnTo>
                <a:lnTo>
                  <a:pt x="1107" y="268"/>
                </a:lnTo>
                <a:lnTo>
                  <a:pt x="1107" y="267"/>
                </a:lnTo>
                <a:lnTo>
                  <a:pt x="1107" y="266"/>
                </a:lnTo>
                <a:lnTo>
                  <a:pt x="1108" y="266"/>
                </a:lnTo>
                <a:lnTo>
                  <a:pt x="1108" y="265"/>
                </a:lnTo>
                <a:lnTo>
                  <a:pt x="1109" y="265"/>
                </a:lnTo>
                <a:lnTo>
                  <a:pt x="1110" y="265"/>
                </a:lnTo>
                <a:lnTo>
                  <a:pt x="1111" y="265"/>
                </a:lnTo>
                <a:lnTo>
                  <a:pt x="1112" y="264"/>
                </a:lnTo>
                <a:lnTo>
                  <a:pt x="1113" y="264"/>
                </a:lnTo>
                <a:lnTo>
                  <a:pt x="1114" y="264"/>
                </a:lnTo>
                <a:lnTo>
                  <a:pt x="1115" y="264"/>
                </a:lnTo>
                <a:lnTo>
                  <a:pt x="1115" y="265"/>
                </a:lnTo>
                <a:lnTo>
                  <a:pt x="1116" y="265"/>
                </a:lnTo>
                <a:lnTo>
                  <a:pt x="1116" y="266"/>
                </a:lnTo>
                <a:lnTo>
                  <a:pt x="1117" y="266"/>
                </a:lnTo>
                <a:lnTo>
                  <a:pt x="1117" y="265"/>
                </a:lnTo>
                <a:lnTo>
                  <a:pt x="1118" y="264"/>
                </a:lnTo>
                <a:lnTo>
                  <a:pt x="1119" y="264"/>
                </a:lnTo>
                <a:lnTo>
                  <a:pt x="1120" y="264"/>
                </a:lnTo>
                <a:lnTo>
                  <a:pt x="1121" y="264"/>
                </a:lnTo>
                <a:lnTo>
                  <a:pt x="1122" y="264"/>
                </a:lnTo>
                <a:lnTo>
                  <a:pt x="1123" y="265"/>
                </a:lnTo>
                <a:lnTo>
                  <a:pt x="1124" y="266"/>
                </a:lnTo>
                <a:lnTo>
                  <a:pt x="1124" y="267"/>
                </a:lnTo>
                <a:lnTo>
                  <a:pt x="1125" y="266"/>
                </a:lnTo>
                <a:lnTo>
                  <a:pt x="1126" y="266"/>
                </a:lnTo>
                <a:lnTo>
                  <a:pt x="1127" y="266"/>
                </a:lnTo>
                <a:lnTo>
                  <a:pt x="1128" y="265"/>
                </a:lnTo>
                <a:lnTo>
                  <a:pt x="1129" y="264"/>
                </a:lnTo>
                <a:lnTo>
                  <a:pt x="1129" y="263"/>
                </a:lnTo>
                <a:lnTo>
                  <a:pt x="1130" y="262"/>
                </a:lnTo>
                <a:lnTo>
                  <a:pt x="1131" y="262"/>
                </a:lnTo>
                <a:lnTo>
                  <a:pt x="1132" y="262"/>
                </a:lnTo>
                <a:lnTo>
                  <a:pt x="1133" y="263"/>
                </a:lnTo>
                <a:lnTo>
                  <a:pt x="1134" y="263"/>
                </a:lnTo>
                <a:lnTo>
                  <a:pt x="1135" y="263"/>
                </a:lnTo>
                <a:lnTo>
                  <a:pt x="1136" y="263"/>
                </a:lnTo>
                <a:lnTo>
                  <a:pt x="1137" y="264"/>
                </a:lnTo>
                <a:lnTo>
                  <a:pt x="1138" y="264"/>
                </a:lnTo>
                <a:lnTo>
                  <a:pt x="1139" y="264"/>
                </a:lnTo>
                <a:lnTo>
                  <a:pt x="1140" y="263"/>
                </a:lnTo>
                <a:lnTo>
                  <a:pt x="1141" y="263"/>
                </a:lnTo>
                <a:lnTo>
                  <a:pt x="1142" y="263"/>
                </a:lnTo>
                <a:lnTo>
                  <a:pt x="1144" y="262"/>
                </a:lnTo>
                <a:lnTo>
                  <a:pt x="1145" y="262"/>
                </a:lnTo>
                <a:lnTo>
                  <a:pt x="1145" y="262"/>
                </a:lnTo>
                <a:lnTo>
                  <a:pt x="1146" y="262"/>
                </a:lnTo>
                <a:lnTo>
                  <a:pt x="1147" y="262"/>
                </a:lnTo>
                <a:lnTo>
                  <a:pt x="1149" y="263"/>
                </a:lnTo>
                <a:lnTo>
                  <a:pt x="1150" y="264"/>
                </a:lnTo>
                <a:lnTo>
                  <a:pt x="1151" y="264"/>
                </a:lnTo>
                <a:lnTo>
                  <a:pt x="1152" y="265"/>
                </a:lnTo>
                <a:lnTo>
                  <a:pt x="1153" y="265"/>
                </a:lnTo>
                <a:lnTo>
                  <a:pt x="1155" y="265"/>
                </a:lnTo>
                <a:lnTo>
                  <a:pt x="1155" y="266"/>
                </a:lnTo>
                <a:lnTo>
                  <a:pt x="1156" y="267"/>
                </a:lnTo>
                <a:lnTo>
                  <a:pt x="1157" y="267"/>
                </a:lnTo>
                <a:lnTo>
                  <a:pt x="1158" y="268"/>
                </a:lnTo>
                <a:lnTo>
                  <a:pt x="1158" y="269"/>
                </a:lnTo>
                <a:lnTo>
                  <a:pt x="1159" y="269"/>
                </a:lnTo>
                <a:lnTo>
                  <a:pt x="1159" y="270"/>
                </a:lnTo>
                <a:lnTo>
                  <a:pt x="1158" y="271"/>
                </a:lnTo>
                <a:lnTo>
                  <a:pt x="1158" y="272"/>
                </a:lnTo>
                <a:lnTo>
                  <a:pt x="1158" y="273"/>
                </a:lnTo>
                <a:lnTo>
                  <a:pt x="1161" y="275"/>
                </a:lnTo>
                <a:lnTo>
                  <a:pt x="1163" y="275"/>
                </a:lnTo>
                <a:lnTo>
                  <a:pt x="1163" y="276"/>
                </a:lnTo>
                <a:lnTo>
                  <a:pt x="1164" y="276"/>
                </a:lnTo>
                <a:lnTo>
                  <a:pt x="1165" y="277"/>
                </a:lnTo>
                <a:lnTo>
                  <a:pt x="1165" y="278"/>
                </a:lnTo>
                <a:lnTo>
                  <a:pt x="1164" y="279"/>
                </a:lnTo>
                <a:lnTo>
                  <a:pt x="1165" y="280"/>
                </a:lnTo>
                <a:lnTo>
                  <a:pt x="1165" y="280"/>
                </a:lnTo>
                <a:lnTo>
                  <a:pt x="1166" y="280"/>
                </a:lnTo>
                <a:lnTo>
                  <a:pt x="1166" y="281"/>
                </a:lnTo>
                <a:lnTo>
                  <a:pt x="1166" y="282"/>
                </a:lnTo>
                <a:lnTo>
                  <a:pt x="1167" y="283"/>
                </a:lnTo>
                <a:lnTo>
                  <a:pt x="1167" y="284"/>
                </a:lnTo>
                <a:lnTo>
                  <a:pt x="1167" y="285"/>
                </a:lnTo>
                <a:lnTo>
                  <a:pt x="1167" y="286"/>
                </a:lnTo>
                <a:lnTo>
                  <a:pt x="1167" y="287"/>
                </a:lnTo>
                <a:lnTo>
                  <a:pt x="1167" y="289"/>
                </a:lnTo>
                <a:lnTo>
                  <a:pt x="1167" y="290"/>
                </a:lnTo>
                <a:lnTo>
                  <a:pt x="1168" y="290"/>
                </a:lnTo>
                <a:lnTo>
                  <a:pt x="1168" y="291"/>
                </a:lnTo>
                <a:lnTo>
                  <a:pt x="1169" y="291"/>
                </a:lnTo>
                <a:lnTo>
                  <a:pt x="1169" y="292"/>
                </a:lnTo>
                <a:lnTo>
                  <a:pt x="1170" y="292"/>
                </a:lnTo>
                <a:lnTo>
                  <a:pt x="1170" y="293"/>
                </a:lnTo>
                <a:lnTo>
                  <a:pt x="1170" y="294"/>
                </a:lnTo>
                <a:lnTo>
                  <a:pt x="1170" y="295"/>
                </a:lnTo>
                <a:lnTo>
                  <a:pt x="1171" y="295"/>
                </a:lnTo>
                <a:lnTo>
                  <a:pt x="1170" y="296"/>
                </a:lnTo>
                <a:lnTo>
                  <a:pt x="1171" y="299"/>
                </a:lnTo>
                <a:lnTo>
                  <a:pt x="1171" y="300"/>
                </a:lnTo>
                <a:lnTo>
                  <a:pt x="1172" y="302"/>
                </a:lnTo>
                <a:lnTo>
                  <a:pt x="1173" y="306"/>
                </a:lnTo>
                <a:lnTo>
                  <a:pt x="1173" y="307"/>
                </a:lnTo>
                <a:lnTo>
                  <a:pt x="1173" y="308"/>
                </a:lnTo>
                <a:lnTo>
                  <a:pt x="1173" y="309"/>
                </a:lnTo>
                <a:lnTo>
                  <a:pt x="1173" y="310"/>
                </a:lnTo>
                <a:lnTo>
                  <a:pt x="1173" y="311"/>
                </a:lnTo>
                <a:lnTo>
                  <a:pt x="1174" y="311"/>
                </a:lnTo>
                <a:lnTo>
                  <a:pt x="1175" y="313"/>
                </a:lnTo>
                <a:lnTo>
                  <a:pt x="1175" y="314"/>
                </a:lnTo>
                <a:lnTo>
                  <a:pt x="1176" y="315"/>
                </a:lnTo>
                <a:lnTo>
                  <a:pt x="1176" y="317"/>
                </a:lnTo>
                <a:lnTo>
                  <a:pt x="1176" y="318"/>
                </a:lnTo>
                <a:lnTo>
                  <a:pt x="1176" y="319"/>
                </a:lnTo>
                <a:lnTo>
                  <a:pt x="1176" y="320"/>
                </a:lnTo>
                <a:lnTo>
                  <a:pt x="1176" y="321"/>
                </a:lnTo>
                <a:lnTo>
                  <a:pt x="1176" y="322"/>
                </a:lnTo>
                <a:lnTo>
                  <a:pt x="1177" y="323"/>
                </a:lnTo>
                <a:lnTo>
                  <a:pt x="1178" y="324"/>
                </a:lnTo>
                <a:lnTo>
                  <a:pt x="1179" y="325"/>
                </a:lnTo>
                <a:lnTo>
                  <a:pt x="1180" y="325"/>
                </a:lnTo>
                <a:lnTo>
                  <a:pt x="1181" y="325"/>
                </a:lnTo>
                <a:lnTo>
                  <a:pt x="1181" y="326"/>
                </a:lnTo>
                <a:lnTo>
                  <a:pt x="1182" y="326"/>
                </a:lnTo>
                <a:lnTo>
                  <a:pt x="1183" y="327"/>
                </a:lnTo>
                <a:lnTo>
                  <a:pt x="1184" y="327"/>
                </a:lnTo>
                <a:lnTo>
                  <a:pt x="1184" y="328"/>
                </a:lnTo>
                <a:lnTo>
                  <a:pt x="1185" y="328"/>
                </a:lnTo>
                <a:lnTo>
                  <a:pt x="1186" y="329"/>
                </a:lnTo>
                <a:lnTo>
                  <a:pt x="1186" y="330"/>
                </a:lnTo>
                <a:lnTo>
                  <a:pt x="1187" y="331"/>
                </a:lnTo>
                <a:lnTo>
                  <a:pt x="1191" y="335"/>
                </a:lnTo>
                <a:lnTo>
                  <a:pt x="1192" y="335"/>
                </a:lnTo>
                <a:lnTo>
                  <a:pt x="1193" y="335"/>
                </a:lnTo>
                <a:lnTo>
                  <a:pt x="1193" y="336"/>
                </a:lnTo>
                <a:lnTo>
                  <a:pt x="1194" y="336"/>
                </a:lnTo>
                <a:lnTo>
                  <a:pt x="1194" y="337"/>
                </a:lnTo>
                <a:lnTo>
                  <a:pt x="1194" y="338"/>
                </a:lnTo>
                <a:lnTo>
                  <a:pt x="1194" y="339"/>
                </a:lnTo>
                <a:lnTo>
                  <a:pt x="1195" y="340"/>
                </a:lnTo>
                <a:lnTo>
                  <a:pt x="1195" y="341"/>
                </a:lnTo>
                <a:lnTo>
                  <a:pt x="1194" y="342"/>
                </a:lnTo>
                <a:lnTo>
                  <a:pt x="1195" y="344"/>
                </a:lnTo>
                <a:lnTo>
                  <a:pt x="1195" y="345"/>
                </a:lnTo>
                <a:lnTo>
                  <a:pt x="1196" y="347"/>
                </a:lnTo>
                <a:lnTo>
                  <a:pt x="1196" y="349"/>
                </a:lnTo>
                <a:lnTo>
                  <a:pt x="1197" y="351"/>
                </a:lnTo>
                <a:lnTo>
                  <a:pt x="1197" y="352"/>
                </a:lnTo>
                <a:lnTo>
                  <a:pt x="1198" y="354"/>
                </a:lnTo>
                <a:lnTo>
                  <a:pt x="1199" y="355"/>
                </a:lnTo>
                <a:lnTo>
                  <a:pt x="1199" y="358"/>
                </a:lnTo>
                <a:lnTo>
                  <a:pt x="1200" y="359"/>
                </a:lnTo>
                <a:lnTo>
                  <a:pt x="1201" y="360"/>
                </a:lnTo>
                <a:lnTo>
                  <a:pt x="1202" y="361"/>
                </a:lnTo>
                <a:lnTo>
                  <a:pt x="1203" y="362"/>
                </a:lnTo>
                <a:lnTo>
                  <a:pt x="1203" y="362"/>
                </a:lnTo>
                <a:lnTo>
                  <a:pt x="1204" y="363"/>
                </a:lnTo>
                <a:lnTo>
                  <a:pt x="1205" y="364"/>
                </a:lnTo>
                <a:lnTo>
                  <a:pt x="1206" y="365"/>
                </a:lnTo>
                <a:lnTo>
                  <a:pt x="1207" y="365"/>
                </a:lnTo>
                <a:lnTo>
                  <a:pt x="1208" y="365"/>
                </a:lnTo>
                <a:lnTo>
                  <a:pt x="1210" y="367"/>
                </a:lnTo>
                <a:lnTo>
                  <a:pt x="1211" y="368"/>
                </a:lnTo>
                <a:lnTo>
                  <a:pt x="1212" y="369"/>
                </a:lnTo>
                <a:lnTo>
                  <a:pt x="1213" y="370"/>
                </a:lnTo>
                <a:lnTo>
                  <a:pt x="1213" y="371"/>
                </a:lnTo>
                <a:lnTo>
                  <a:pt x="1213" y="372"/>
                </a:lnTo>
                <a:lnTo>
                  <a:pt x="1214" y="372"/>
                </a:lnTo>
                <a:lnTo>
                  <a:pt x="1214" y="373"/>
                </a:lnTo>
                <a:lnTo>
                  <a:pt x="1214" y="374"/>
                </a:lnTo>
                <a:lnTo>
                  <a:pt x="1213" y="374"/>
                </a:lnTo>
                <a:lnTo>
                  <a:pt x="1214" y="375"/>
                </a:lnTo>
                <a:lnTo>
                  <a:pt x="1214" y="376"/>
                </a:lnTo>
                <a:lnTo>
                  <a:pt x="1215" y="377"/>
                </a:lnTo>
                <a:lnTo>
                  <a:pt x="1215" y="378"/>
                </a:lnTo>
                <a:lnTo>
                  <a:pt x="1215" y="379"/>
                </a:lnTo>
                <a:lnTo>
                  <a:pt x="1215" y="380"/>
                </a:lnTo>
                <a:lnTo>
                  <a:pt x="1216" y="380"/>
                </a:lnTo>
                <a:lnTo>
                  <a:pt x="1216" y="381"/>
                </a:lnTo>
                <a:lnTo>
                  <a:pt x="1216" y="382"/>
                </a:lnTo>
                <a:lnTo>
                  <a:pt x="1216" y="383"/>
                </a:lnTo>
                <a:lnTo>
                  <a:pt x="1215" y="383"/>
                </a:lnTo>
                <a:lnTo>
                  <a:pt x="1215" y="384"/>
                </a:lnTo>
                <a:lnTo>
                  <a:pt x="1215" y="385"/>
                </a:lnTo>
                <a:lnTo>
                  <a:pt x="1215" y="386"/>
                </a:lnTo>
                <a:lnTo>
                  <a:pt x="1216" y="386"/>
                </a:lnTo>
                <a:lnTo>
                  <a:pt x="1216" y="387"/>
                </a:lnTo>
                <a:lnTo>
                  <a:pt x="1216" y="388"/>
                </a:lnTo>
                <a:lnTo>
                  <a:pt x="1216" y="390"/>
                </a:lnTo>
                <a:lnTo>
                  <a:pt x="1216" y="391"/>
                </a:lnTo>
                <a:lnTo>
                  <a:pt x="1217" y="392"/>
                </a:lnTo>
                <a:lnTo>
                  <a:pt x="1216" y="393"/>
                </a:lnTo>
                <a:lnTo>
                  <a:pt x="1216" y="394"/>
                </a:lnTo>
                <a:lnTo>
                  <a:pt x="1216" y="395"/>
                </a:lnTo>
                <a:lnTo>
                  <a:pt x="1217" y="396"/>
                </a:lnTo>
                <a:lnTo>
                  <a:pt x="1217" y="397"/>
                </a:lnTo>
                <a:lnTo>
                  <a:pt x="1217" y="398"/>
                </a:lnTo>
                <a:lnTo>
                  <a:pt x="1216" y="400"/>
                </a:lnTo>
                <a:lnTo>
                  <a:pt x="1217" y="402"/>
                </a:lnTo>
                <a:lnTo>
                  <a:pt x="1217" y="403"/>
                </a:lnTo>
                <a:lnTo>
                  <a:pt x="1218" y="403"/>
                </a:lnTo>
                <a:lnTo>
                  <a:pt x="1219" y="405"/>
                </a:lnTo>
                <a:lnTo>
                  <a:pt x="1220" y="407"/>
                </a:lnTo>
                <a:lnTo>
                  <a:pt x="1220" y="408"/>
                </a:lnTo>
                <a:lnTo>
                  <a:pt x="1221" y="409"/>
                </a:lnTo>
                <a:lnTo>
                  <a:pt x="1221" y="410"/>
                </a:lnTo>
                <a:lnTo>
                  <a:pt x="1221" y="411"/>
                </a:lnTo>
                <a:lnTo>
                  <a:pt x="1221" y="413"/>
                </a:lnTo>
                <a:lnTo>
                  <a:pt x="1221" y="414"/>
                </a:lnTo>
                <a:lnTo>
                  <a:pt x="1221" y="415"/>
                </a:lnTo>
                <a:lnTo>
                  <a:pt x="1221" y="416"/>
                </a:lnTo>
                <a:lnTo>
                  <a:pt x="1221" y="417"/>
                </a:lnTo>
                <a:lnTo>
                  <a:pt x="1221" y="418"/>
                </a:lnTo>
                <a:lnTo>
                  <a:pt x="1222" y="419"/>
                </a:lnTo>
                <a:lnTo>
                  <a:pt x="1223" y="421"/>
                </a:lnTo>
                <a:lnTo>
                  <a:pt x="1224" y="422"/>
                </a:lnTo>
                <a:lnTo>
                  <a:pt x="1225" y="423"/>
                </a:lnTo>
                <a:lnTo>
                  <a:pt x="1225" y="424"/>
                </a:lnTo>
                <a:lnTo>
                  <a:pt x="1226" y="426"/>
                </a:lnTo>
                <a:lnTo>
                  <a:pt x="1226" y="427"/>
                </a:lnTo>
                <a:lnTo>
                  <a:pt x="1227" y="430"/>
                </a:lnTo>
                <a:lnTo>
                  <a:pt x="1227" y="432"/>
                </a:lnTo>
                <a:lnTo>
                  <a:pt x="1228" y="433"/>
                </a:lnTo>
                <a:lnTo>
                  <a:pt x="1230" y="435"/>
                </a:lnTo>
                <a:lnTo>
                  <a:pt x="1233" y="437"/>
                </a:lnTo>
                <a:lnTo>
                  <a:pt x="1235" y="438"/>
                </a:lnTo>
                <a:lnTo>
                  <a:pt x="1236" y="438"/>
                </a:lnTo>
                <a:lnTo>
                  <a:pt x="1237" y="438"/>
                </a:lnTo>
                <a:lnTo>
                  <a:pt x="1238" y="438"/>
                </a:lnTo>
                <a:lnTo>
                  <a:pt x="1239" y="438"/>
                </a:lnTo>
                <a:lnTo>
                  <a:pt x="1239" y="439"/>
                </a:lnTo>
                <a:lnTo>
                  <a:pt x="1240" y="440"/>
                </a:lnTo>
                <a:lnTo>
                  <a:pt x="1241" y="440"/>
                </a:lnTo>
                <a:lnTo>
                  <a:pt x="1241" y="441"/>
                </a:lnTo>
                <a:lnTo>
                  <a:pt x="1242" y="441"/>
                </a:lnTo>
                <a:lnTo>
                  <a:pt x="1243" y="441"/>
                </a:lnTo>
                <a:lnTo>
                  <a:pt x="1244" y="441"/>
                </a:lnTo>
                <a:lnTo>
                  <a:pt x="1244" y="442"/>
                </a:lnTo>
                <a:lnTo>
                  <a:pt x="1245" y="443"/>
                </a:lnTo>
                <a:lnTo>
                  <a:pt x="1247" y="444"/>
                </a:lnTo>
                <a:lnTo>
                  <a:pt x="1247" y="445"/>
                </a:lnTo>
                <a:lnTo>
                  <a:pt x="1248" y="446"/>
                </a:lnTo>
                <a:lnTo>
                  <a:pt x="1248" y="447"/>
                </a:lnTo>
                <a:lnTo>
                  <a:pt x="1249" y="447"/>
                </a:lnTo>
                <a:lnTo>
                  <a:pt x="1249" y="448"/>
                </a:lnTo>
                <a:lnTo>
                  <a:pt x="1249" y="450"/>
                </a:lnTo>
                <a:lnTo>
                  <a:pt x="1250" y="451"/>
                </a:lnTo>
                <a:lnTo>
                  <a:pt x="1251" y="452"/>
                </a:lnTo>
                <a:lnTo>
                  <a:pt x="1251" y="453"/>
                </a:lnTo>
                <a:lnTo>
                  <a:pt x="1252" y="453"/>
                </a:lnTo>
                <a:lnTo>
                  <a:pt x="1252" y="454"/>
                </a:lnTo>
                <a:lnTo>
                  <a:pt x="1252" y="455"/>
                </a:lnTo>
                <a:lnTo>
                  <a:pt x="1253" y="455"/>
                </a:lnTo>
                <a:lnTo>
                  <a:pt x="1254" y="456"/>
                </a:lnTo>
                <a:lnTo>
                  <a:pt x="1255" y="457"/>
                </a:lnTo>
                <a:lnTo>
                  <a:pt x="1256" y="457"/>
                </a:lnTo>
                <a:lnTo>
                  <a:pt x="1257" y="457"/>
                </a:lnTo>
                <a:lnTo>
                  <a:pt x="1257" y="458"/>
                </a:lnTo>
                <a:lnTo>
                  <a:pt x="1258" y="458"/>
                </a:lnTo>
                <a:lnTo>
                  <a:pt x="1258" y="459"/>
                </a:lnTo>
                <a:lnTo>
                  <a:pt x="1259" y="459"/>
                </a:lnTo>
                <a:lnTo>
                  <a:pt x="1259" y="460"/>
                </a:lnTo>
                <a:lnTo>
                  <a:pt x="1260" y="460"/>
                </a:lnTo>
                <a:lnTo>
                  <a:pt x="1260" y="461"/>
                </a:lnTo>
                <a:lnTo>
                  <a:pt x="1260" y="462"/>
                </a:lnTo>
                <a:lnTo>
                  <a:pt x="1261" y="462"/>
                </a:lnTo>
                <a:lnTo>
                  <a:pt x="1260" y="462"/>
                </a:lnTo>
                <a:lnTo>
                  <a:pt x="1260" y="463"/>
                </a:lnTo>
                <a:lnTo>
                  <a:pt x="1261" y="463"/>
                </a:lnTo>
                <a:lnTo>
                  <a:pt x="1261" y="464"/>
                </a:lnTo>
                <a:lnTo>
                  <a:pt x="1261" y="465"/>
                </a:lnTo>
                <a:lnTo>
                  <a:pt x="1260" y="466"/>
                </a:lnTo>
                <a:lnTo>
                  <a:pt x="1260" y="467"/>
                </a:lnTo>
                <a:lnTo>
                  <a:pt x="1259" y="467"/>
                </a:lnTo>
                <a:lnTo>
                  <a:pt x="1259" y="468"/>
                </a:lnTo>
                <a:lnTo>
                  <a:pt x="1259" y="469"/>
                </a:lnTo>
                <a:lnTo>
                  <a:pt x="1259" y="470"/>
                </a:lnTo>
                <a:lnTo>
                  <a:pt x="1259" y="471"/>
                </a:lnTo>
                <a:lnTo>
                  <a:pt x="1259" y="472"/>
                </a:lnTo>
                <a:lnTo>
                  <a:pt x="1260" y="472"/>
                </a:lnTo>
                <a:lnTo>
                  <a:pt x="1260" y="473"/>
                </a:lnTo>
                <a:lnTo>
                  <a:pt x="1261" y="474"/>
                </a:lnTo>
                <a:lnTo>
                  <a:pt x="1262" y="475"/>
                </a:lnTo>
                <a:lnTo>
                  <a:pt x="1263" y="475"/>
                </a:lnTo>
                <a:lnTo>
                  <a:pt x="1264" y="475"/>
                </a:lnTo>
                <a:lnTo>
                  <a:pt x="1265" y="475"/>
                </a:lnTo>
                <a:lnTo>
                  <a:pt x="1266" y="475"/>
                </a:lnTo>
                <a:lnTo>
                  <a:pt x="1266" y="476"/>
                </a:lnTo>
                <a:lnTo>
                  <a:pt x="1267" y="476"/>
                </a:lnTo>
                <a:lnTo>
                  <a:pt x="1268" y="478"/>
                </a:lnTo>
                <a:lnTo>
                  <a:pt x="1268" y="478"/>
                </a:lnTo>
                <a:lnTo>
                  <a:pt x="1268" y="479"/>
                </a:lnTo>
                <a:lnTo>
                  <a:pt x="1268" y="480"/>
                </a:lnTo>
                <a:lnTo>
                  <a:pt x="1268" y="481"/>
                </a:lnTo>
                <a:lnTo>
                  <a:pt x="1269" y="481"/>
                </a:lnTo>
                <a:lnTo>
                  <a:pt x="1269" y="482"/>
                </a:lnTo>
                <a:lnTo>
                  <a:pt x="1270" y="483"/>
                </a:lnTo>
                <a:lnTo>
                  <a:pt x="1271" y="484"/>
                </a:lnTo>
                <a:lnTo>
                  <a:pt x="1272" y="484"/>
                </a:lnTo>
                <a:lnTo>
                  <a:pt x="1272" y="485"/>
                </a:lnTo>
                <a:lnTo>
                  <a:pt x="1273" y="485"/>
                </a:lnTo>
                <a:lnTo>
                  <a:pt x="1273" y="486"/>
                </a:lnTo>
                <a:lnTo>
                  <a:pt x="1273" y="487"/>
                </a:lnTo>
                <a:lnTo>
                  <a:pt x="1274" y="487"/>
                </a:lnTo>
                <a:lnTo>
                  <a:pt x="1274" y="488"/>
                </a:lnTo>
                <a:lnTo>
                  <a:pt x="1275" y="489"/>
                </a:lnTo>
                <a:lnTo>
                  <a:pt x="1276" y="489"/>
                </a:lnTo>
                <a:lnTo>
                  <a:pt x="1276" y="490"/>
                </a:lnTo>
                <a:lnTo>
                  <a:pt x="1277" y="490"/>
                </a:lnTo>
                <a:lnTo>
                  <a:pt x="1278" y="491"/>
                </a:lnTo>
                <a:lnTo>
                  <a:pt x="1279" y="492"/>
                </a:lnTo>
                <a:lnTo>
                  <a:pt x="1280" y="492"/>
                </a:lnTo>
                <a:lnTo>
                  <a:pt x="1280" y="493"/>
                </a:lnTo>
                <a:lnTo>
                  <a:pt x="1280" y="494"/>
                </a:lnTo>
                <a:lnTo>
                  <a:pt x="1280" y="495"/>
                </a:lnTo>
                <a:lnTo>
                  <a:pt x="1280" y="496"/>
                </a:lnTo>
                <a:lnTo>
                  <a:pt x="1280" y="497"/>
                </a:lnTo>
                <a:lnTo>
                  <a:pt x="1280" y="498"/>
                </a:lnTo>
                <a:lnTo>
                  <a:pt x="1280" y="499"/>
                </a:lnTo>
                <a:lnTo>
                  <a:pt x="1280" y="500"/>
                </a:lnTo>
                <a:lnTo>
                  <a:pt x="1280" y="501"/>
                </a:lnTo>
                <a:lnTo>
                  <a:pt x="1281" y="501"/>
                </a:lnTo>
                <a:lnTo>
                  <a:pt x="1281" y="502"/>
                </a:lnTo>
                <a:lnTo>
                  <a:pt x="1281" y="503"/>
                </a:lnTo>
                <a:lnTo>
                  <a:pt x="1282" y="503"/>
                </a:lnTo>
                <a:lnTo>
                  <a:pt x="1282" y="504"/>
                </a:lnTo>
                <a:lnTo>
                  <a:pt x="1282" y="505"/>
                </a:lnTo>
                <a:lnTo>
                  <a:pt x="1282" y="506"/>
                </a:lnTo>
                <a:lnTo>
                  <a:pt x="1283" y="508"/>
                </a:lnTo>
                <a:lnTo>
                  <a:pt x="1284" y="509"/>
                </a:lnTo>
                <a:lnTo>
                  <a:pt x="1285" y="510"/>
                </a:lnTo>
                <a:lnTo>
                  <a:pt x="1287" y="511"/>
                </a:lnTo>
                <a:lnTo>
                  <a:pt x="1288" y="511"/>
                </a:lnTo>
                <a:lnTo>
                  <a:pt x="1289" y="512"/>
                </a:lnTo>
                <a:lnTo>
                  <a:pt x="1289" y="513"/>
                </a:lnTo>
                <a:lnTo>
                  <a:pt x="1288" y="513"/>
                </a:lnTo>
                <a:lnTo>
                  <a:pt x="1288" y="514"/>
                </a:lnTo>
                <a:lnTo>
                  <a:pt x="1287" y="515"/>
                </a:lnTo>
                <a:lnTo>
                  <a:pt x="1287" y="516"/>
                </a:lnTo>
                <a:lnTo>
                  <a:pt x="1287" y="517"/>
                </a:lnTo>
                <a:lnTo>
                  <a:pt x="1287" y="518"/>
                </a:lnTo>
                <a:lnTo>
                  <a:pt x="1288" y="520"/>
                </a:lnTo>
                <a:lnTo>
                  <a:pt x="1289" y="521"/>
                </a:lnTo>
                <a:lnTo>
                  <a:pt x="1290" y="522"/>
                </a:lnTo>
                <a:lnTo>
                  <a:pt x="1291" y="523"/>
                </a:lnTo>
                <a:lnTo>
                  <a:pt x="1292" y="524"/>
                </a:lnTo>
                <a:lnTo>
                  <a:pt x="1293" y="525"/>
                </a:lnTo>
                <a:lnTo>
                  <a:pt x="1293" y="526"/>
                </a:lnTo>
                <a:lnTo>
                  <a:pt x="1293" y="527"/>
                </a:lnTo>
                <a:lnTo>
                  <a:pt x="1293" y="528"/>
                </a:lnTo>
                <a:lnTo>
                  <a:pt x="1293" y="529"/>
                </a:lnTo>
                <a:lnTo>
                  <a:pt x="1294" y="530"/>
                </a:lnTo>
                <a:lnTo>
                  <a:pt x="1296" y="532"/>
                </a:lnTo>
                <a:lnTo>
                  <a:pt x="1296" y="534"/>
                </a:lnTo>
                <a:lnTo>
                  <a:pt x="1297" y="535"/>
                </a:lnTo>
                <a:lnTo>
                  <a:pt x="1298" y="536"/>
                </a:lnTo>
                <a:lnTo>
                  <a:pt x="1300" y="537"/>
                </a:lnTo>
                <a:lnTo>
                  <a:pt x="1301" y="537"/>
                </a:lnTo>
                <a:lnTo>
                  <a:pt x="1302" y="537"/>
                </a:lnTo>
                <a:lnTo>
                  <a:pt x="1303" y="538"/>
                </a:lnTo>
                <a:lnTo>
                  <a:pt x="1305" y="537"/>
                </a:lnTo>
                <a:lnTo>
                  <a:pt x="1306" y="537"/>
                </a:lnTo>
                <a:lnTo>
                  <a:pt x="1306" y="536"/>
                </a:lnTo>
                <a:lnTo>
                  <a:pt x="1307" y="536"/>
                </a:lnTo>
                <a:lnTo>
                  <a:pt x="1309" y="536"/>
                </a:lnTo>
                <a:lnTo>
                  <a:pt x="1309" y="536"/>
                </a:lnTo>
                <a:lnTo>
                  <a:pt x="1310" y="536"/>
                </a:lnTo>
                <a:lnTo>
                  <a:pt x="1314" y="538"/>
                </a:lnTo>
                <a:lnTo>
                  <a:pt x="1316" y="539"/>
                </a:lnTo>
                <a:lnTo>
                  <a:pt x="1316" y="540"/>
                </a:lnTo>
                <a:lnTo>
                  <a:pt x="1317" y="541"/>
                </a:lnTo>
                <a:lnTo>
                  <a:pt x="1318" y="542"/>
                </a:lnTo>
                <a:lnTo>
                  <a:pt x="1319" y="544"/>
                </a:lnTo>
                <a:lnTo>
                  <a:pt x="1320" y="545"/>
                </a:lnTo>
                <a:lnTo>
                  <a:pt x="1320" y="547"/>
                </a:lnTo>
                <a:lnTo>
                  <a:pt x="1321" y="548"/>
                </a:lnTo>
                <a:lnTo>
                  <a:pt x="1322" y="549"/>
                </a:lnTo>
                <a:lnTo>
                  <a:pt x="1322" y="550"/>
                </a:lnTo>
                <a:lnTo>
                  <a:pt x="1323" y="551"/>
                </a:lnTo>
                <a:lnTo>
                  <a:pt x="1323" y="552"/>
                </a:lnTo>
                <a:lnTo>
                  <a:pt x="1324" y="553"/>
                </a:lnTo>
                <a:lnTo>
                  <a:pt x="1325" y="554"/>
                </a:lnTo>
                <a:lnTo>
                  <a:pt x="1326" y="555"/>
                </a:lnTo>
                <a:lnTo>
                  <a:pt x="1327" y="555"/>
                </a:lnTo>
                <a:lnTo>
                  <a:pt x="1328" y="556"/>
                </a:lnTo>
                <a:lnTo>
                  <a:pt x="1329" y="557"/>
                </a:lnTo>
                <a:lnTo>
                  <a:pt x="1330" y="557"/>
                </a:lnTo>
                <a:lnTo>
                  <a:pt x="1330" y="558"/>
                </a:lnTo>
                <a:lnTo>
                  <a:pt x="1331" y="558"/>
                </a:lnTo>
                <a:lnTo>
                  <a:pt x="1331" y="559"/>
                </a:lnTo>
                <a:lnTo>
                  <a:pt x="1332" y="559"/>
                </a:lnTo>
                <a:lnTo>
                  <a:pt x="1332" y="560"/>
                </a:lnTo>
                <a:lnTo>
                  <a:pt x="1333" y="560"/>
                </a:lnTo>
                <a:lnTo>
                  <a:pt x="1333" y="561"/>
                </a:lnTo>
                <a:lnTo>
                  <a:pt x="1335" y="562"/>
                </a:lnTo>
                <a:lnTo>
                  <a:pt x="1335" y="563"/>
                </a:lnTo>
                <a:lnTo>
                  <a:pt x="1336" y="563"/>
                </a:lnTo>
                <a:lnTo>
                  <a:pt x="1337" y="564"/>
                </a:lnTo>
                <a:lnTo>
                  <a:pt x="1339" y="565"/>
                </a:lnTo>
                <a:lnTo>
                  <a:pt x="1339" y="566"/>
                </a:lnTo>
                <a:lnTo>
                  <a:pt x="1340" y="566"/>
                </a:lnTo>
                <a:lnTo>
                  <a:pt x="1340" y="567"/>
                </a:lnTo>
                <a:lnTo>
                  <a:pt x="1341" y="567"/>
                </a:lnTo>
                <a:lnTo>
                  <a:pt x="1341" y="567"/>
                </a:lnTo>
                <a:lnTo>
                  <a:pt x="1342" y="567"/>
                </a:lnTo>
                <a:lnTo>
                  <a:pt x="1342" y="568"/>
                </a:lnTo>
                <a:lnTo>
                  <a:pt x="1343" y="568"/>
                </a:lnTo>
                <a:lnTo>
                  <a:pt x="1344" y="569"/>
                </a:lnTo>
                <a:lnTo>
                  <a:pt x="1345" y="569"/>
                </a:lnTo>
                <a:lnTo>
                  <a:pt x="1346" y="570"/>
                </a:lnTo>
                <a:lnTo>
                  <a:pt x="1347" y="570"/>
                </a:lnTo>
                <a:lnTo>
                  <a:pt x="1348" y="570"/>
                </a:lnTo>
                <a:lnTo>
                  <a:pt x="1349" y="571"/>
                </a:lnTo>
                <a:lnTo>
                  <a:pt x="1349" y="572"/>
                </a:lnTo>
                <a:lnTo>
                  <a:pt x="1350" y="573"/>
                </a:lnTo>
                <a:lnTo>
                  <a:pt x="1351" y="574"/>
                </a:lnTo>
                <a:lnTo>
                  <a:pt x="1352" y="575"/>
                </a:lnTo>
                <a:lnTo>
                  <a:pt x="1353" y="576"/>
                </a:lnTo>
                <a:lnTo>
                  <a:pt x="1354" y="576"/>
                </a:lnTo>
                <a:lnTo>
                  <a:pt x="1355" y="576"/>
                </a:lnTo>
                <a:lnTo>
                  <a:pt x="1356" y="576"/>
                </a:lnTo>
                <a:lnTo>
                  <a:pt x="1357" y="576"/>
                </a:lnTo>
                <a:lnTo>
                  <a:pt x="1358" y="575"/>
                </a:lnTo>
                <a:lnTo>
                  <a:pt x="1360" y="575"/>
                </a:lnTo>
                <a:lnTo>
                  <a:pt x="1361" y="575"/>
                </a:lnTo>
                <a:lnTo>
                  <a:pt x="1362" y="575"/>
                </a:lnTo>
                <a:lnTo>
                  <a:pt x="1363" y="575"/>
                </a:lnTo>
                <a:lnTo>
                  <a:pt x="1364" y="576"/>
                </a:lnTo>
                <a:lnTo>
                  <a:pt x="1366" y="578"/>
                </a:lnTo>
                <a:lnTo>
                  <a:pt x="1367" y="579"/>
                </a:lnTo>
                <a:lnTo>
                  <a:pt x="1369" y="579"/>
                </a:lnTo>
                <a:lnTo>
                  <a:pt x="1370" y="580"/>
                </a:lnTo>
                <a:lnTo>
                  <a:pt x="1371" y="581"/>
                </a:lnTo>
                <a:lnTo>
                  <a:pt x="1373" y="582"/>
                </a:lnTo>
                <a:lnTo>
                  <a:pt x="1374" y="583"/>
                </a:lnTo>
                <a:lnTo>
                  <a:pt x="1375" y="584"/>
                </a:lnTo>
                <a:lnTo>
                  <a:pt x="1376" y="585"/>
                </a:lnTo>
                <a:lnTo>
                  <a:pt x="1376" y="586"/>
                </a:lnTo>
                <a:lnTo>
                  <a:pt x="1377" y="586"/>
                </a:lnTo>
                <a:lnTo>
                  <a:pt x="1378" y="587"/>
                </a:lnTo>
                <a:lnTo>
                  <a:pt x="1379" y="587"/>
                </a:lnTo>
                <a:lnTo>
                  <a:pt x="1380" y="588"/>
                </a:lnTo>
                <a:lnTo>
                  <a:pt x="1381" y="588"/>
                </a:lnTo>
                <a:lnTo>
                  <a:pt x="1382" y="588"/>
                </a:lnTo>
                <a:lnTo>
                  <a:pt x="1382" y="589"/>
                </a:lnTo>
                <a:lnTo>
                  <a:pt x="1383" y="589"/>
                </a:lnTo>
                <a:lnTo>
                  <a:pt x="1384" y="589"/>
                </a:lnTo>
                <a:lnTo>
                  <a:pt x="1385" y="589"/>
                </a:lnTo>
                <a:lnTo>
                  <a:pt x="1385" y="590"/>
                </a:lnTo>
                <a:lnTo>
                  <a:pt x="1386" y="590"/>
                </a:lnTo>
                <a:lnTo>
                  <a:pt x="1387" y="590"/>
                </a:lnTo>
                <a:lnTo>
                  <a:pt x="1387" y="591"/>
                </a:lnTo>
                <a:lnTo>
                  <a:pt x="1388" y="591"/>
                </a:lnTo>
                <a:lnTo>
                  <a:pt x="1389" y="592"/>
                </a:lnTo>
                <a:lnTo>
                  <a:pt x="1390" y="593"/>
                </a:lnTo>
                <a:lnTo>
                  <a:pt x="1390" y="593"/>
                </a:lnTo>
                <a:lnTo>
                  <a:pt x="1390" y="594"/>
                </a:lnTo>
                <a:lnTo>
                  <a:pt x="1391" y="595"/>
                </a:lnTo>
                <a:lnTo>
                  <a:pt x="1392" y="595"/>
                </a:lnTo>
                <a:lnTo>
                  <a:pt x="1392" y="596"/>
                </a:lnTo>
                <a:lnTo>
                  <a:pt x="1393" y="596"/>
                </a:lnTo>
                <a:lnTo>
                  <a:pt x="1394" y="596"/>
                </a:lnTo>
                <a:lnTo>
                  <a:pt x="1394" y="597"/>
                </a:lnTo>
                <a:lnTo>
                  <a:pt x="1395" y="597"/>
                </a:lnTo>
                <a:lnTo>
                  <a:pt x="1396" y="598"/>
                </a:lnTo>
                <a:lnTo>
                  <a:pt x="1397" y="598"/>
                </a:lnTo>
                <a:lnTo>
                  <a:pt x="1397" y="599"/>
                </a:lnTo>
                <a:lnTo>
                  <a:pt x="1398" y="599"/>
                </a:lnTo>
                <a:lnTo>
                  <a:pt x="1398" y="600"/>
                </a:lnTo>
                <a:lnTo>
                  <a:pt x="1399" y="600"/>
                </a:lnTo>
                <a:lnTo>
                  <a:pt x="1399" y="601"/>
                </a:lnTo>
                <a:lnTo>
                  <a:pt x="1400" y="601"/>
                </a:lnTo>
                <a:lnTo>
                  <a:pt x="1400" y="602"/>
                </a:lnTo>
                <a:lnTo>
                  <a:pt x="1401" y="602"/>
                </a:lnTo>
                <a:lnTo>
                  <a:pt x="1401" y="603"/>
                </a:lnTo>
                <a:lnTo>
                  <a:pt x="1402" y="603"/>
                </a:lnTo>
                <a:lnTo>
                  <a:pt x="1402" y="604"/>
                </a:lnTo>
                <a:lnTo>
                  <a:pt x="1402" y="605"/>
                </a:lnTo>
                <a:lnTo>
                  <a:pt x="1403" y="605"/>
                </a:lnTo>
                <a:lnTo>
                  <a:pt x="1403" y="606"/>
                </a:lnTo>
                <a:lnTo>
                  <a:pt x="1404" y="606"/>
                </a:lnTo>
                <a:lnTo>
                  <a:pt x="1405" y="606"/>
                </a:lnTo>
                <a:lnTo>
                  <a:pt x="1406" y="607"/>
                </a:lnTo>
                <a:lnTo>
                  <a:pt x="1407" y="607"/>
                </a:lnTo>
                <a:lnTo>
                  <a:pt x="1407" y="608"/>
                </a:lnTo>
                <a:lnTo>
                  <a:pt x="1408" y="608"/>
                </a:lnTo>
                <a:lnTo>
                  <a:pt x="1408" y="608"/>
                </a:lnTo>
                <a:lnTo>
                  <a:pt x="1408" y="609"/>
                </a:lnTo>
                <a:lnTo>
                  <a:pt x="1408" y="610"/>
                </a:lnTo>
                <a:lnTo>
                  <a:pt x="1408" y="611"/>
                </a:lnTo>
                <a:lnTo>
                  <a:pt x="1408" y="612"/>
                </a:lnTo>
                <a:lnTo>
                  <a:pt x="1408" y="613"/>
                </a:lnTo>
                <a:lnTo>
                  <a:pt x="1408" y="614"/>
                </a:lnTo>
                <a:lnTo>
                  <a:pt x="1408" y="615"/>
                </a:lnTo>
                <a:lnTo>
                  <a:pt x="1408" y="616"/>
                </a:lnTo>
                <a:lnTo>
                  <a:pt x="1409" y="616"/>
                </a:lnTo>
                <a:lnTo>
                  <a:pt x="1409" y="617"/>
                </a:lnTo>
                <a:lnTo>
                  <a:pt x="1410" y="617"/>
                </a:lnTo>
                <a:lnTo>
                  <a:pt x="1411" y="617"/>
                </a:lnTo>
                <a:lnTo>
                  <a:pt x="1412" y="617"/>
                </a:lnTo>
                <a:lnTo>
                  <a:pt x="1413" y="617"/>
                </a:lnTo>
                <a:lnTo>
                  <a:pt x="1413" y="618"/>
                </a:lnTo>
                <a:lnTo>
                  <a:pt x="1414" y="618"/>
                </a:lnTo>
                <a:lnTo>
                  <a:pt x="1415" y="618"/>
                </a:lnTo>
                <a:lnTo>
                  <a:pt x="1415" y="619"/>
                </a:lnTo>
                <a:lnTo>
                  <a:pt x="1416" y="619"/>
                </a:lnTo>
                <a:lnTo>
                  <a:pt x="1416" y="620"/>
                </a:lnTo>
                <a:lnTo>
                  <a:pt x="1417" y="620"/>
                </a:lnTo>
                <a:lnTo>
                  <a:pt x="1417" y="621"/>
                </a:lnTo>
                <a:lnTo>
                  <a:pt x="1418" y="622"/>
                </a:lnTo>
                <a:lnTo>
                  <a:pt x="1419" y="623"/>
                </a:lnTo>
                <a:lnTo>
                  <a:pt x="1420" y="624"/>
                </a:lnTo>
                <a:lnTo>
                  <a:pt x="1421" y="624"/>
                </a:lnTo>
                <a:lnTo>
                  <a:pt x="1422" y="624"/>
                </a:lnTo>
                <a:lnTo>
                  <a:pt x="1423" y="625"/>
                </a:lnTo>
                <a:lnTo>
                  <a:pt x="1424" y="625"/>
                </a:lnTo>
                <a:lnTo>
                  <a:pt x="1424" y="626"/>
                </a:lnTo>
                <a:lnTo>
                  <a:pt x="1424" y="627"/>
                </a:lnTo>
                <a:lnTo>
                  <a:pt x="1425" y="628"/>
                </a:lnTo>
                <a:lnTo>
                  <a:pt x="1426" y="628"/>
                </a:lnTo>
                <a:lnTo>
                  <a:pt x="1427" y="628"/>
                </a:lnTo>
                <a:lnTo>
                  <a:pt x="1428" y="628"/>
                </a:lnTo>
                <a:lnTo>
                  <a:pt x="1428" y="629"/>
                </a:lnTo>
                <a:lnTo>
                  <a:pt x="1429" y="629"/>
                </a:lnTo>
                <a:lnTo>
                  <a:pt x="1429" y="630"/>
                </a:lnTo>
                <a:lnTo>
                  <a:pt x="1430" y="630"/>
                </a:lnTo>
                <a:lnTo>
                  <a:pt x="1430" y="631"/>
                </a:lnTo>
                <a:lnTo>
                  <a:pt x="1431" y="631"/>
                </a:lnTo>
                <a:lnTo>
                  <a:pt x="1431" y="632"/>
                </a:lnTo>
                <a:lnTo>
                  <a:pt x="1431" y="633"/>
                </a:lnTo>
                <a:lnTo>
                  <a:pt x="1431" y="633"/>
                </a:lnTo>
                <a:lnTo>
                  <a:pt x="1431" y="635"/>
                </a:lnTo>
                <a:lnTo>
                  <a:pt x="1431" y="637"/>
                </a:lnTo>
                <a:lnTo>
                  <a:pt x="1432" y="638"/>
                </a:lnTo>
                <a:lnTo>
                  <a:pt x="1432" y="639"/>
                </a:lnTo>
                <a:lnTo>
                  <a:pt x="1433" y="640"/>
                </a:lnTo>
                <a:lnTo>
                  <a:pt x="1433" y="641"/>
                </a:lnTo>
                <a:lnTo>
                  <a:pt x="1434" y="641"/>
                </a:lnTo>
                <a:lnTo>
                  <a:pt x="1434" y="642"/>
                </a:lnTo>
                <a:lnTo>
                  <a:pt x="1434" y="643"/>
                </a:lnTo>
                <a:lnTo>
                  <a:pt x="1434" y="644"/>
                </a:lnTo>
                <a:lnTo>
                  <a:pt x="1434" y="645"/>
                </a:lnTo>
                <a:lnTo>
                  <a:pt x="1434" y="646"/>
                </a:lnTo>
                <a:lnTo>
                  <a:pt x="1435" y="647"/>
                </a:lnTo>
                <a:lnTo>
                  <a:pt x="1435" y="648"/>
                </a:lnTo>
                <a:lnTo>
                  <a:pt x="1436" y="651"/>
                </a:lnTo>
                <a:lnTo>
                  <a:pt x="1435" y="654"/>
                </a:lnTo>
                <a:lnTo>
                  <a:pt x="1435" y="655"/>
                </a:lnTo>
                <a:lnTo>
                  <a:pt x="1436" y="656"/>
                </a:lnTo>
                <a:lnTo>
                  <a:pt x="1436" y="657"/>
                </a:lnTo>
                <a:lnTo>
                  <a:pt x="1436" y="658"/>
                </a:lnTo>
                <a:lnTo>
                  <a:pt x="1436" y="659"/>
                </a:lnTo>
                <a:lnTo>
                  <a:pt x="1437" y="659"/>
                </a:lnTo>
                <a:lnTo>
                  <a:pt x="1438" y="660"/>
                </a:lnTo>
                <a:lnTo>
                  <a:pt x="1438" y="661"/>
                </a:lnTo>
                <a:lnTo>
                  <a:pt x="1440" y="662"/>
                </a:lnTo>
                <a:lnTo>
                  <a:pt x="1440" y="663"/>
                </a:lnTo>
                <a:lnTo>
                  <a:pt x="1441" y="663"/>
                </a:lnTo>
                <a:lnTo>
                  <a:pt x="1442" y="664"/>
                </a:lnTo>
                <a:lnTo>
                  <a:pt x="1442" y="665"/>
                </a:lnTo>
                <a:lnTo>
                  <a:pt x="1443" y="665"/>
                </a:lnTo>
                <a:lnTo>
                  <a:pt x="1443" y="666"/>
                </a:lnTo>
                <a:lnTo>
                  <a:pt x="1444" y="666"/>
                </a:lnTo>
                <a:lnTo>
                  <a:pt x="1444" y="667"/>
                </a:lnTo>
                <a:lnTo>
                  <a:pt x="1445" y="668"/>
                </a:lnTo>
                <a:lnTo>
                  <a:pt x="1446" y="670"/>
                </a:lnTo>
                <a:lnTo>
                  <a:pt x="1447" y="671"/>
                </a:lnTo>
                <a:lnTo>
                  <a:pt x="1447" y="673"/>
                </a:lnTo>
                <a:lnTo>
                  <a:pt x="1448" y="673"/>
                </a:lnTo>
                <a:lnTo>
                  <a:pt x="1448" y="674"/>
                </a:lnTo>
                <a:lnTo>
                  <a:pt x="1451" y="676"/>
                </a:lnTo>
                <a:lnTo>
                  <a:pt x="1452" y="677"/>
                </a:lnTo>
                <a:lnTo>
                  <a:pt x="1452" y="678"/>
                </a:lnTo>
                <a:lnTo>
                  <a:pt x="1452" y="679"/>
                </a:lnTo>
                <a:lnTo>
                  <a:pt x="1452" y="680"/>
                </a:lnTo>
                <a:lnTo>
                  <a:pt x="1452" y="682"/>
                </a:lnTo>
                <a:lnTo>
                  <a:pt x="1452" y="684"/>
                </a:lnTo>
                <a:lnTo>
                  <a:pt x="1451" y="685"/>
                </a:lnTo>
                <a:lnTo>
                  <a:pt x="1451" y="686"/>
                </a:lnTo>
                <a:lnTo>
                  <a:pt x="1452" y="687"/>
                </a:lnTo>
                <a:lnTo>
                  <a:pt x="1452" y="688"/>
                </a:lnTo>
                <a:lnTo>
                  <a:pt x="1453" y="689"/>
                </a:lnTo>
                <a:lnTo>
                  <a:pt x="1453" y="693"/>
                </a:lnTo>
                <a:lnTo>
                  <a:pt x="1454" y="694"/>
                </a:lnTo>
                <a:lnTo>
                  <a:pt x="1456" y="696"/>
                </a:lnTo>
                <a:lnTo>
                  <a:pt x="1457" y="697"/>
                </a:lnTo>
                <a:lnTo>
                  <a:pt x="1458" y="699"/>
                </a:lnTo>
                <a:lnTo>
                  <a:pt x="1460" y="700"/>
                </a:lnTo>
                <a:lnTo>
                  <a:pt x="1461" y="701"/>
                </a:lnTo>
                <a:lnTo>
                  <a:pt x="1462" y="702"/>
                </a:lnTo>
                <a:lnTo>
                  <a:pt x="1463" y="702"/>
                </a:lnTo>
                <a:lnTo>
                  <a:pt x="1464" y="703"/>
                </a:lnTo>
                <a:lnTo>
                  <a:pt x="1465" y="703"/>
                </a:lnTo>
                <a:lnTo>
                  <a:pt x="1466" y="703"/>
                </a:lnTo>
                <a:lnTo>
                  <a:pt x="1467" y="703"/>
                </a:lnTo>
                <a:lnTo>
                  <a:pt x="1468" y="703"/>
                </a:lnTo>
                <a:lnTo>
                  <a:pt x="1468" y="704"/>
                </a:lnTo>
                <a:lnTo>
                  <a:pt x="1469" y="704"/>
                </a:lnTo>
                <a:lnTo>
                  <a:pt x="1471" y="704"/>
                </a:lnTo>
                <a:lnTo>
                  <a:pt x="1471" y="705"/>
                </a:lnTo>
                <a:lnTo>
                  <a:pt x="1472" y="705"/>
                </a:lnTo>
                <a:lnTo>
                  <a:pt x="1472" y="706"/>
                </a:lnTo>
                <a:lnTo>
                  <a:pt x="1472" y="707"/>
                </a:lnTo>
                <a:lnTo>
                  <a:pt x="1472" y="708"/>
                </a:lnTo>
                <a:lnTo>
                  <a:pt x="1473" y="709"/>
                </a:lnTo>
                <a:lnTo>
                  <a:pt x="1474" y="710"/>
                </a:lnTo>
                <a:lnTo>
                  <a:pt x="1474" y="711"/>
                </a:lnTo>
                <a:lnTo>
                  <a:pt x="1475" y="711"/>
                </a:lnTo>
                <a:lnTo>
                  <a:pt x="1476" y="712"/>
                </a:lnTo>
                <a:lnTo>
                  <a:pt x="1477" y="712"/>
                </a:lnTo>
                <a:lnTo>
                  <a:pt x="1478" y="713"/>
                </a:lnTo>
                <a:lnTo>
                  <a:pt x="1479" y="713"/>
                </a:lnTo>
                <a:lnTo>
                  <a:pt x="1479" y="714"/>
                </a:lnTo>
                <a:lnTo>
                  <a:pt x="1480" y="714"/>
                </a:lnTo>
                <a:lnTo>
                  <a:pt x="1481" y="714"/>
                </a:lnTo>
                <a:lnTo>
                  <a:pt x="1482" y="714"/>
                </a:lnTo>
                <a:lnTo>
                  <a:pt x="1483" y="714"/>
                </a:lnTo>
                <a:lnTo>
                  <a:pt x="1484" y="714"/>
                </a:lnTo>
                <a:lnTo>
                  <a:pt x="1485" y="713"/>
                </a:lnTo>
                <a:lnTo>
                  <a:pt x="1486" y="712"/>
                </a:lnTo>
                <a:lnTo>
                  <a:pt x="1487" y="711"/>
                </a:lnTo>
                <a:lnTo>
                  <a:pt x="1488" y="711"/>
                </a:lnTo>
                <a:lnTo>
                  <a:pt x="1489" y="711"/>
                </a:lnTo>
                <a:lnTo>
                  <a:pt x="1490" y="711"/>
                </a:lnTo>
                <a:lnTo>
                  <a:pt x="1491" y="711"/>
                </a:lnTo>
                <a:lnTo>
                  <a:pt x="1492" y="711"/>
                </a:lnTo>
                <a:lnTo>
                  <a:pt x="1493" y="711"/>
                </a:lnTo>
                <a:lnTo>
                  <a:pt x="1493" y="712"/>
                </a:lnTo>
                <a:lnTo>
                  <a:pt x="1494" y="712"/>
                </a:lnTo>
                <a:lnTo>
                  <a:pt x="1494" y="713"/>
                </a:lnTo>
                <a:lnTo>
                  <a:pt x="1495" y="714"/>
                </a:lnTo>
                <a:lnTo>
                  <a:pt x="1496" y="715"/>
                </a:lnTo>
                <a:lnTo>
                  <a:pt x="1496" y="716"/>
                </a:lnTo>
                <a:lnTo>
                  <a:pt x="1497" y="717"/>
                </a:lnTo>
                <a:lnTo>
                  <a:pt x="1498" y="718"/>
                </a:lnTo>
                <a:lnTo>
                  <a:pt x="1499" y="718"/>
                </a:lnTo>
                <a:lnTo>
                  <a:pt x="1500" y="719"/>
                </a:lnTo>
                <a:lnTo>
                  <a:pt x="1501" y="719"/>
                </a:lnTo>
                <a:lnTo>
                  <a:pt x="1505" y="720"/>
                </a:lnTo>
                <a:lnTo>
                  <a:pt x="1506" y="720"/>
                </a:lnTo>
                <a:lnTo>
                  <a:pt x="1507" y="720"/>
                </a:lnTo>
                <a:lnTo>
                  <a:pt x="1508" y="721"/>
                </a:lnTo>
                <a:lnTo>
                  <a:pt x="1509" y="721"/>
                </a:lnTo>
                <a:lnTo>
                  <a:pt x="1509" y="722"/>
                </a:lnTo>
                <a:lnTo>
                  <a:pt x="1510" y="722"/>
                </a:lnTo>
                <a:lnTo>
                  <a:pt x="1511" y="723"/>
                </a:lnTo>
                <a:lnTo>
                  <a:pt x="1512" y="724"/>
                </a:lnTo>
                <a:lnTo>
                  <a:pt x="1513" y="725"/>
                </a:lnTo>
                <a:lnTo>
                  <a:pt x="1513" y="726"/>
                </a:lnTo>
                <a:lnTo>
                  <a:pt x="1514" y="726"/>
                </a:lnTo>
                <a:lnTo>
                  <a:pt x="1514" y="727"/>
                </a:lnTo>
                <a:lnTo>
                  <a:pt x="1515" y="727"/>
                </a:lnTo>
                <a:lnTo>
                  <a:pt x="1516" y="727"/>
                </a:lnTo>
                <a:lnTo>
                  <a:pt x="1517" y="727"/>
                </a:lnTo>
                <a:lnTo>
                  <a:pt x="1518" y="727"/>
                </a:lnTo>
                <a:lnTo>
                  <a:pt x="1522" y="731"/>
                </a:lnTo>
                <a:lnTo>
                  <a:pt x="1523" y="732"/>
                </a:lnTo>
                <a:lnTo>
                  <a:pt x="1523" y="733"/>
                </a:lnTo>
                <a:lnTo>
                  <a:pt x="1523" y="734"/>
                </a:lnTo>
                <a:lnTo>
                  <a:pt x="1524" y="735"/>
                </a:lnTo>
                <a:lnTo>
                  <a:pt x="1525" y="736"/>
                </a:lnTo>
                <a:lnTo>
                  <a:pt x="1526" y="736"/>
                </a:lnTo>
                <a:lnTo>
                  <a:pt x="1528" y="738"/>
                </a:lnTo>
                <a:lnTo>
                  <a:pt x="1529" y="739"/>
                </a:lnTo>
                <a:lnTo>
                  <a:pt x="1529" y="740"/>
                </a:lnTo>
                <a:lnTo>
                  <a:pt x="1530" y="741"/>
                </a:lnTo>
                <a:lnTo>
                  <a:pt x="1533" y="743"/>
                </a:lnTo>
                <a:lnTo>
                  <a:pt x="1534" y="743"/>
                </a:lnTo>
                <a:lnTo>
                  <a:pt x="1534" y="744"/>
                </a:lnTo>
                <a:lnTo>
                  <a:pt x="1535" y="747"/>
                </a:lnTo>
                <a:lnTo>
                  <a:pt x="1536" y="747"/>
                </a:lnTo>
                <a:lnTo>
                  <a:pt x="1536" y="748"/>
                </a:lnTo>
                <a:lnTo>
                  <a:pt x="1537" y="748"/>
                </a:lnTo>
                <a:lnTo>
                  <a:pt x="1538" y="749"/>
                </a:lnTo>
                <a:lnTo>
                  <a:pt x="1539" y="750"/>
                </a:lnTo>
                <a:lnTo>
                  <a:pt x="1540" y="752"/>
                </a:lnTo>
                <a:lnTo>
                  <a:pt x="1541" y="753"/>
                </a:lnTo>
                <a:lnTo>
                  <a:pt x="1541" y="754"/>
                </a:lnTo>
                <a:lnTo>
                  <a:pt x="1542" y="755"/>
                </a:lnTo>
                <a:lnTo>
                  <a:pt x="1543" y="757"/>
                </a:lnTo>
                <a:lnTo>
                  <a:pt x="1543" y="759"/>
                </a:lnTo>
                <a:lnTo>
                  <a:pt x="1543" y="760"/>
                </a:lnTo>
                <a:lnTo>
                  <a:pt x="1543" y="762"/>
                </a:lnTo>
                <a:lnTo>
                  <a:pt x="1544" y="765"/>
                </a:lnTo>
                <a:lnTo>
                  <a:pt x="1545" y="766"/>
                </a:lnTo>
                <a:lnTo>
                  <a:pt x="1547" y="767"/>
                </a:lnTo>
                <a:lnTo>
                  <a:pt x="1548" y="768"/>
                </a:lnTo>
                <a:lnTo>
                  <a:pt x="1551" y="768"/>
                </a:lnTo>
                <a:lnTo>
                  <a:pt x="1554" y="769"/>
                </a:lnTo>
                <a:lnTo>
                  <a:pt x="1556" y="771"/>
                </a:lnTo>
                <a:lnTo>
                  <a:pt x="1557" y="771"/>
                </a:lnTo>
                <a:lnTo>
                  <a:pt x="1558" y="771"/>
                </a:lnTo>
                <a:lnTo>
                  <a:pt x="1562" y="773"/>
                </a:lnTo>
                <a:lnTo>
                  <a:pt x="1564" y="774"/>
                </a:lnTo>
                <a:lnTo>
                  <a:pt x="1567" y="774"/>
                </a:lnTo>
                <a:lnTo>
                  <a:pt x="1570" y="776"/>
                </a:lnTo>
                <a:lnTo>
                  <a:pt x="1571" y="777"/>
                </a:lnTo>
                <a:lnTo>
                  <a:pt x="1572" y="779"/>
                </a:lnTo>
                <a:lnTo>
                  <a:pt x="1573" y="783"/>
                </a:lnTo>
                <a:lnTo>
                  <a:pt x="1574" y="784"/>
                </a:lnTo>
                <a:lnTo>
                  <a:pt x="1575" y="785"/>
                </a:lnTo>
                <a:lnTo>
                  <a:pt x="1575" y="786"/>
                </a:lnTo>
                <a:lnTo>
                  <a:pt x="1576" y="787"/>
                </a:lnTo>
                <a:lnTo>
                  <a:pt x="1576" y="788"/>
                </a:lnTo>
                <a:lnTo>
                  <a:pt x="1577" y="788"/>
                </a:lnTo>
                <a:lnTo>
                  <a:pt x="1577" y="789"/>
                </a:lnTo>
                <a:lnTo>
                  <a:pt x="1577" y="790"/>
                </a:lnTo>
                <a:lnTo>
                  <a:pt x="1577" y="791"/>
                </a:lnTo>
                <a:lnTo>
                  <a:pt x="1576" y="792"/>
                </a:lnTo>
                <a:lnTo>
                  <a:pt x="1576" y="793"/>
                </a:lnTo>
                <a:lnTo>
                  <a:pt x="1575" y="793"/>
                </a:lnTo>
                <a:lnTo>
                  <a:pt x="1574" y="794"/>
                </a:lnTo>
                <a:lnTo>
                  <a:pt x="1573" y="794"/>
                </a:lnTo>
                <a:lnTo>
                  <a:pt x="1572" y="794"/>
                </a:lnTo>
                <a:lnTo>
                  <a:pt x="1571" y="794"/>
                </a:lnTo>
                <a:lnTo>
                  <a:pt x="1570" y="794"/>
                </a:lnTo>
                <a:lnTo>
                  <a:pt x="1570" y="795"/>
                </a:lnTo>
                <a:lnTo>
                  <a:pt x="1569" y="795"/>
                </a:lnTo>
                <a:lnTo>
                  <a:pt x="1569" y="796"/>
                </a:lnTo>
                <a:lnTo>
                  <a:pt x="1569" y="797"/>
                </a:lnTo>
                <a:lnTo>
                  <a:pt x="1569" y="798"/>
                </a:lnTo>
                <a:lnTo>
                  <a:pt x="1570" y="799"/>
                </a:lnTo>
                <a:lnTo>
                  <a:pt x="1572" y="800"/>
                </a:lnTo>
                <a:lnTo>
                  <a:pt x="1573" y="800"/>
                </a:lnTo>
                <a:lnTo>
                  <a:pt x="1573" y="801"/>
                </a:lnTo>
                <a:lnTo>
                  <a:pt x="1574" y="801"/>
                </a:lnTo>
                <a:lnTo>
                  <a:pt x="1576" y="802"/>
                </a:lnTo>
                <a:lnTo>
                  <a:pt x="1577" y="802"/>
                </a:lnTo>
                <a:lnTo>
                  <a:pt x="1578" y="802"/>
                </a:lnTo>
                <a:lnTo>
                  <a:pt x="1579" y="803"/>
                </a:lnTo>
                <a:lnTo>
                  <a:pt x="1579" y="804"/>
                </a:lnTo>
                <a:lnTo>
                  <a:pt x="1578" y="805"/>
                </a:lnTo>
                <a:lnTo>
                  <a:pt x="1577" y="805"/>
                </a:lnTo>
                <a:lnTo>
                  <a:pt x="1577" y="806"/>
                </a:lnTo>
                <a:lnTo>
                  <a:pt x="1576" y="806"/>
                </a:lnTo>
                <a:lnTo>
                  <a:pt x="1575" y="806"/>
                </a:lnTo>
                <a:lnTo>
                  <a:pt x="1575" y="805"/>
                </a:lnTo>
                <a:lnTo>
                  <a:pt x="1574" y="805"/>
                </a:lnTo>
                <a:lnTo>
                  <a:pt x="1573" y="804"/>
                </a:lnTo>
                <a:lnTo>
                  <a:pt x="1572" y="804"/>
                </a:lnTo>
                <a:lnTo>
                  <a:pt x="1571" y="804"/>
                </a:lnTo>
                <a:lnTo>
                  <a:pt x="1571" y="805"/>
                </a:lnTo>
                <a:lnTo>
                  <a:pt x="1570" y="806"/>
                </a:lnTo>
                <a:lnTo>
                  <a:pt x="1569" y="806"/>
                </a:lnTo>
                <a:lnTo>
                  <a:pt x="1569" y="807"/>
                </a:lnTo>
                <a:lnTo>
                  <a:pt x="1568" y="807"/>
                </a:lnTo>
                <a:lnTo>
                  <a:pt x="1567" y="806"/>
                </a:lnTo>
                <a:lnTo>
                  <a:pt x="1565" y="806"/>
                </a:lnTo>
                <a:lnTo>
                  <a:pt x="1565" y="805"/>
                </a:lnTo>
                <a:lnTo>
                  <a:pt x="1564" y="805"/>
                </a:lnTo>
                <a:lnTo>
                  <a:pt x="1564" y="806"/>
                </a:lnTo>
                <a:lnTo>
                  <a:pt x="1563" y="806"/>
                </a:lnTo>
                <a:lnTo>
                  <a:pt x="1563" y="807"/>
                </a:lnTo>
                <a:lnTo>
                  <a:pt x="1563" y="808"/>
                </a:lnTo>
                <a:lnTo>
                  <a:pt x="1564" y="809"/>
                </a:lnTo>
                <a:lnTo>
                  <a:pt x="1565" y="809"/>
                </a:lnTo>
                <a:lnTo>
                  <a:pt x="1565" y="810"/>
                </a:lnTo>
                <a:lnTo>
                  <a:pt x="1566" y="810"/>
                </a:lnTo>
                <a:lnTo>
                  <a:pt x="1567" y="811"/>
                </a:lnTo>
                <a:lnTo>
                  <a:pt x="1568" y="812"/>
                </a:lnTo>
                <a:lnTo>
                  <a:pt x="1568" y="812"/>
                </a:lnTo>
                <a:lnTo>
                  <a:pt x="1569" y="814"/>
                </a:lnTo>
                <a:lnTo>
                  <a:pt x="1569" y="815"/>
                </a:lnTo>
                <a:lnTo>
                  <a:pt x="1569" y="816"/>
                </a:lnTo>
                <a:lnTo>
                  <a:pt x="1569" y="817"/>
                </a:lnTo>
                <a:lnTo>
                  <a:pt x="1569" y="818"/>
                </a:lnTo>
                <a:lnTo>
                  <a:pt x="1570" y="820"/>
                </a:lnTo>
                <a:lnTo>
                  <a:pt x="1571" y="821"/>
                </a:lnTo>
                <a:lnTo>
                  <a:pt x="1572" y="822"/>
                </a:lnTo>
                <a:lnTo>
                  <a:pt x="1572" y="823"/>
                </a:lnTo>
                <a:lnTo>
                  <a:pt x="1572" y="824"/>
                </a:lnTo>
                <a:lnTo>
                  <a:pt x="1571" y="825"/>
                </a:lnTo>
                <a:lnTo>
                  <a:pt x="1570" y="825"/>
                </a:lnTo>
                <a:lnTo>
                  <a:pt x="1570" y="826"/>
                </a:lnTo>
                <a:lnTo>
                  <a:pt x="1569" y="826"/>
                </a:lnTo>
                <a:lnTo>
                  <a:pt x="1568" y="826"/>
                </a:lnTo>
                <a:lnTo>
                  <a:pt x="1568" y="825"/>
                </a:lnTo>
                <a:lnTo>
                  <a:pt x="1567" y="824"/>
                </a:lnTo>
                <a:lnTo>
                  <a:pt x="1566" y="824"/>
                </a:lnTo>
                <a:lnTo>
                  <a:pt x="1565" y="824"/>
                </a:lnTo>
                <a:lnTo>
                  <a:pt x="1564" y="824"/>
                </a:lnTo>
                <a:lnTo>
                  <a:pt x="1563" y="824"/>
                </a:lnTo>
                <a:lnTo>
                  <a:pt x="1563" y="825"/>
                </a:lnTo>
                <a:lnTo>
                  <a:pt x="1563" y="826"/>
                </a:lnTo>
                <a:lnTo>
                  <a:pt x="1563" y="827"/>
                </a:lnTo>
                <a:lnTo>
                  <a:pt x="1563" y="828"/>
                </a:lnTo>
                <a:lnTo>
                  <a:pt x="1564" y="828"/>
                </a:lnTo>
                <a:lnTo>
                  <a:pt x="1564" y="829"/>
                </a:lnTo>
                <a:lnTo>
                  <a:pt x="1565" y="829"/>
                </a:lnTo>
                <a:lnTo>
                  <a:pt x="1565" y="830"/>
                </a:lnTo>
                <a:lnTo>
                  <a:pt x="1567" y="831"/>
                </a:lnTo>
                <a:lnTo>
                  <a:pt x="1568" y="832"/>
                </a:lnTo>
                <a:lnTo>
                  <a:pt x="1568" y="833"/>
                </a:lnTo>
                <a:lnTo>
                  <a:pt x="1568" y="834"/>
                </a:lnTo>
                <a:lnTo>
                  <a:pt x="1567" y="835"/>
                </a:lnTo>
                <a:lnTo>
                  <a:pt x="1566" y="836"/>
                </a:lnTo>
                <a:lnTo>
                  <a:pt x="1566" y="837"/>
                </a:lnTo>
                <a:lnTo>
                  <a:pt x="1566" y="838"/>
                </a:lnTo>
                <a:lnTo>
                  <a:pt x="1567" y="839"/>
                </a:lnTo>
                <a:lnTo>
                  <a:pt x="1568" y="839"/>
                </a:lnTo>
                <a:lnTo>
                  <a:pt x="1569" y="839"/>
                </a:lnTo>
                <a:lnTo>
                  <a:pt x="1570" y="839"/>
                </a:lnTo>
                <a:lnTo>
                  <a:pt x="1570" y="838"/>
                </a:lnTo>
                <a:lnTo>
                  <a:pt x="1571" y="838"/>
                </a:lnTo>
                <a:lnTo>
                  <a:pt x="1572" y="838"/>
                </a:lnTo>
                <a:lnTo>
                  <a:pt x="1573" y="838"/>
                </a:lnTo>
                <a:lnTo>
                  <a:pt x="1574" y="839"/>
                </a:lnTo>
                <a:lnTo>
                  <a:pt x="1575" y="840"/>
                </a:lnTo>
                <a:lnTo>
                  <a:pt x="1576" y="840"/>
                </a:lnTo>
                <a:lnTo>
                  <a:pt x="1576" y="839"/>
                </a:lnTo>
                <a:lnTo>
                  <a:pt x="1577" y="839"/>
                </a:lnTo>
                <a:lnTo>
                  <a:pt x="1577" y="838"/>
                </a:lnTo>
                <a:lnTo>
                  <a:pt x="1577" y="837"/>
                </a:lnTo>
                <a:lnTo>
                  <a:pt x="1578" y="837"/>
                </a:lnTo>
                <a:lnTo>
                  <a:pt x="1579" y="837"/>
                </a:lnTo>
                <a:lnTo>
                  <a:pt x="1580" y="837"/>
                </a:lnTo>
                <a:lnTo>
                  <a:pt x="1580" y="838"/>
                </a:lnTo>
                <a:lnTo>
                  <a:pt x="1579" y="839"/>
                </a:lnTo>
                <a:lnTo>
                  <a:pt x="1578" y="839"/>
                </a:lnTo>
                <a:lnTo>
                  <a:pt x="1577" y="839"/>
                </a:lnTo>
                <a:lnTo>
                  <a:pt x="1577" y="840"/>
                </a:lnTo>
                <a:lnTo>
                  <a:pt x="1577" y="841"/>
                </a:lnTo>
                <a:lnTo>
                  <a:pt x="1576" y="841"/>
                </a:lnTo>
                <a:lnTo>
                  <a:pt x="1576" y="842"/>
                </a:lnTo>
                <a:lnTo>
                  <a:pt x="1575" y="843"/>
                </a:lnTo>
                <a:lnTo>
                  <a:pt x="1575" y="844"/>
                </a:lnTo>
                <a:lnTo>
                  <a:pt x="1576" y="844"/>
                </a:lnTo>
                <a:lnTo>
                  <a:pt x="1576" y="845"/>
                </a:lnTo>
                <a:lnTo>
                  <a:pt x="1577" y="845"/>
                </a:lnTo>
                <a:lnTo>
                  <a:pt x="1578" y="846"/>
                </a:lnTo>
                <a:lnTo>
                  <a:pt x="1579" y="846"/>
                </a:lnTo>
                <a:lnTo>
                  <a:pt x="1580" y="846"/>
                </a:lnTo>
                <a:lnTo>
                  <a:pt x="1580" y="847"/>
                </a:lnTo>
                <a:lnTo>
                  <a:pt x="1580" y="848"/>
                </a:lnTo>
                <a:lnTo>
                  <a:pt x="1580" y="849"/>
                </a:lnTo>
                <a:lnTo>
                  <a:pt x="1579" y="849"/>
                </a:lnTo>
                <a:lnTo>
                  <a:pt x="1578" y="850"/>
                </a:lnTo>
                <a:lnTo>
                  <a:pt x="1578" y="851"/>
                </a:lnTo>
                <a:lnTo>
                  <a:pt x="1579" y="851"/>
                </a:lnTo>
                <a:lnTo>
                  <a:pt x="1580" y="851"/>
                </a:lnTo>
                <a:lnTo>
                  <a:pt x="1581" y="850"/>
                </a:lnTo>
                <a:lnTo>
                  <a:pt x="1581" y="849"/>
                </a:lnTo>
                <a:lnTo>
                  <a:pt x="1581" y="848"/>
                </a:lnTo>
                <a:lnTo>
                  <a:pt x="1581" y="847"/>
                </a:lnTo>
                <a:lnTo>
                  <a:pt x="1582" y="847"/>
                </a:lnTo>
                <a:lnTo>
                  <a:pt x="1582" y="846"/>
                </a:lnTo>
                <a:lnTo>
                  <a:pt x="1582" y="845"/>
                </a:lnTo>
                <a:lnTo>
                  <a:pt x="1582" y="844"/>
                </a:lnTo>
                <a:lnTo>
                  <a:pt x="1582" y="843"/>
                </a:lnTo>
                <a:lnTo>
                  <a:pt x="1583" y="842"/>
                </a:lnTo>
                <a:lnTo>
                  <a:pt x="1583" y="843"/>
                </a:lnTo>
                <a:lnTo>
                  <a:pt x="1584" y="843"/>
                </a:lnTo>
                <a:lnTo>
                  <a:pt x="1584" y="844"/>
                </a:lnTo>
                <a:lnTo>
                  <a:pt x="1585" y="845"/>
                </a:lnTo>
                <a:lnTo>
                  <a:pt x="1585" y="846"/>
                </a:lnTo>
                <a:lnTo>
                  <a:pt x="1585" y="847"/>
                </a:lnTo>
                <a:lnTo>
                  <a:pt x="1584" y="848"/>
                </a:lnTo>
                <a:lnTo>
                  <a:pt x="1584" y="849"/>
                </a:lnTo>
                <a:lnTo>
                  <a:pt x="1585" y="849"/>
                </a:lnTo>
                <a:lnTo>
                  <a:pt x="1585" y="850"/>
                </a:lnTo>
                <a:lnTo>
                  <a:pt x="1586" y="850"/>
                </a:lnTo>
                <a:lnTo>
                  <a:pt x="1587" y="850"/>
                </a:lnTo>
                <a:lnTo>
                  <a:pt x="1587" y="849"/>
                </a:lnTo>
                <a:lnTo>
                  <a:pt x="1588" y="849"/>
                </a:lnTo>
                <a:lnTo>
                  <a:pt x="1588" y="850"/>
                </a:lnTo>
                <a:lnTo>
                  <a:pt x="1589" y="850"/>
                </a:lnTo>
                <a:lnTo>
                  <a:pt x="1588" y="851"/>
                </a:lnTo>
                <a:lnTo>
                  <a:pt x="1588" y="852"/>
                </a:lnTo>
                <a:lnTo>
                  <a:pt x="1587" y="852"/>
                </a:lnTo>
                <a:lnTo>
                  <a:pt x="1587" y="853"/>
                </a:lnTo>
                <a:lnTo>
                  <a:pt x="1588" y="853"/>
                </a:lnTo>
                <a:lnTo>
                  <a:pt x="1589" y="853"/>
                </a:lnTo>
                <a:lnTo>
                  <a:pt x="1589" y="852"/>
                </a:lnTo>
                <a:lnTo>
                  <a:pt x="1590" y="852"/>
                </a:lnTo>
                <a:lnTo>
                  <a:pt x="1591" y="852"/>
                </a:lnTo>
                <a:lnTo>
                  <a:pt x="1592" y="852"/>
                </a:lnTo>
                <a:lnTo>
                  <a:pt x="1592" y="853"/>
                </a:lnTo>
                <a:lnTo>
                  <a:pt x="1592" y="853"/>
                </a:lnTo>
                <a:lnTo>
                  <a:pt x="1592" y="854"/>
                </a:lnTo>
                <a:lnTo>
                  <a:pt x="1591" y="854"/>
                </a:lnTo>
                <a:lnTo>
                  <a:pt x="1591" y="855"/>
                </a:lnTo>
                <a:lnTo>
                  <a:pt x="1591" y="856"/>
                </a:lnTo>
                <a:lnTo>
                  <a:pt x="1592" y="857"/>
                </a:lnTo>
                <a:lnTo>
                  <a:pt x="1592" y="858"/>
                </a:lnTo>
                <a:lnTo>
                  <a:pt x="1592" y="859"/>
                </a:lnTo>
                <a:lnTo>
                  <a:pt x="1593" y="859"/>
                </a:lnTo>
                <a:lnTo>
                  <a:pt x="1593" y="858"/>
                </a:lnTo>
                <a:lnTo>
                  <a:pt x="1594" y="858"/>
                </a:lnTo>
                <a:lnTo>
                  <a:pt x="1594" y="857"/>
                </a:lnTo>
                <a:lnTo>
                  <a:pt x="1594" y="856"/>
                </a:lnTo>
                <a:lnTo>
                  <a:pt x="1594" y="856"/>
                </a:lnTo>
                <a:lnTo>
                  <a:pt x="1594" y="855"/>
                </a:lnTo>
                <a:lnTo>
                  <a:pt x="1595" y="855"/>
                </a:lnTo>
                <a:lnTo>
                  <a:pt x="1595" y="854"/>
                </a:lnTo>
                <a:lnTo>
                  <a:pt x="1596" y="853"/>
                </a:lnTo>
                <a:lnTo>
                  <a:pt x="1597" y="853"/>
                </a:lnTo>
                <a:lnTo>
                  <a:pt x="1598" y="853"/>
                </a:lnTo>
                <a:lnTo>
                  <a:pt x="1598" y="854"/>
                </a:lnTo>
                <a:lnTo>
                  <a:pt x="1599" y="855"/>
                </a:lnTo>
                <a:lnTo>
                  <a:pt x="1599" y="856"/>
                </a:lnTo>
                <a:lnTo>
                  <a:pt x="1599" y="857"/>
                </a:lnTo>
                <a:lnTo>
                  <a:pt x="1598" y="858"/>
                </a:lnTo>
                <a:lnTo>
                  <a:pt x="1599" y="858"/>
                </a:lnTo>
                <a:lnTo>
                  <a:pt x="1599" y="859"/>
                </a:lnTo>
                <a:lnTo>
                  <a:pt x="1600" y="859"/>
                </a:lnTo>
                <a:lnTo>
                  <a:pt x="1600" y="858"/>
                </a:lnTo>
                <a:lnTo>
                  <a:pt x="1600" y="857"/>
                </a:lnTo>
                <a:lnTo>
                  <a:pt x="1601" y="857"/>
                </a:lnTo>
                <a:lnTo>
                  <a:pt x="1601" y="856"/>
                </a:lnTo>
                <a:lnTo>
                  <a:pt x="1602" y="856"/>
                </a:lnTo>
                <a:lnTo>
                  <a:pt x="1602" y="855"/>
                </a:lnTo>
                <a:lnTo>
                  <a:pt x="1602" y="854"/>
                </a:lnTo>
                <a:lnTo>
                  <a:pt x="1603" y="854"/>
                </a:lnTo>
                <a:lnTo>
                  <a:pt x="1603" y="855"/>
                </a:lnTo>
                <a:lnTo>
                  <a:pt x="1604" y="855"/>
                </a:lnTo>
                <a:lnTo>
                  <a:pt x="1605" y="856"/>
                </a:lnTo>
                <a:lnTo>
                  <a:pt x="1606" y="856"/>
                </a:lnTo>
                <a:lnTo>
                  <a:pt x="1606" y="857"/>
                </a:lnTo>
                <a:lnTo>
                  <a:pt x="1607" y="857"/>
                </a:lnTo>
                <a:lnTo>
                  <a:pt x="1607" y="858"/>
                </a:lnTo>
                <a:lnTo>
                  <a:pt x="1606" y="858"/>
                </a:lnTo>
                <a:lnTo>
                  <a:pt x="1606" y="859"/>
                </a:lnTo>
                <a:lnTo>
                  <a:pt x="1605" y="859"/>
                </a:lnTo>
                <a:lnTo>
                  <a:pt x="1605" y="860"/>
                </a:lnTo>
                <a:lnTo>
                  <a:pt x="1605" y="861"/>
                </a:lnTo>
                <a:lnTo>
                  <a:pt x="1606" y="861"/>
                </a:lnTo>
                <a:lnTo>
                  <a:pt x="1605" y="862"/>
                </a:lnTo>
                <a:lnTo>
                  <a:pt x="1605" y="861"/>
                </a:lnTo>
                <a:lnTo>
                  <a:pt x="1604" y="861"/>
                </a:lnTo>
                <a:lnTo>
                  <a:pt x="1604" y="860"/>
                </a:lnTo>
                <a:lnTo>
                  <a:pt x="1603" y="860"/>
                </a:lnTo>
                <a:lnTo>
                  <a:pt x="1602" y="860"/>
                </a:lnTo>
                <a:lnTo>
                  <a:pt x="1601" y="860"/>
                </a:lnTo>
                <a:lnTo>
                  <a:pt x="1600" y="860"/>
                </a:lnTo>
                <a:lnTo>
                  <a:pt x="1600" y="861"/>
                </a:lnTo>
                <a:lnTo>
                  <a:pt x="1600" y="862"/>
                </a:lnTo>
                <a:lnTo>
                  <a:pt x="1600" y="863"/>
                </a:lnTo>
                <a:lnTo>
                  <a:pt x="1600" y="864"/>
                </a:lnTo>
                <a:lnTo>
                  <a:pt x="1599" y="865"/>
                </a:lnTo>
                <a:lnTo>
                  <a:pt x="1599" y="866"/>
                </a:lnTo>
                <a:lnTo>
                  <a:pt x="1600" y="866"/>
                </a:lnTo>
                <a:lnTo>
                  <a:pt x="1600" y="867"/>
                </a:lnTo>
                <a:lnTo>
                  <a:pt x="1601" y="867"/>
                </a:lnTo>
                <a:lnTo>
                  <a:pt x="1601" y="868"/>
                </a:lnTo>
                <a:lnTo>
                  <a:pt x="1602" y="868"/>
                </a:lnTo>
                <a:lnTo>
                  <a:pt x="1603" y="868"/>
                </a:lnTo>
                <a:lnTo>
                  <a:pt x="1604" y="868"/>
                </a:lnTo>
                <a:lnTo>
                  <a:pt x="1605" y="868"/>
                </a:lnTo>
                <a:lnTo>
                  <a:pt x="1606" y="868"/>
                </a:lnTo>
                <a:lnTo>
                  <a:pt x="1607" y="868"/>
                </a:lnTo>
                <a:lnTo>
                  <a:pt x="1608" y="869"/>
                </a:lnTo>
                <a:lnTo>
                  <a:pt x="1608" y="870"/>
                </a:lnTo>
                <a:lnTo>
                  <a:pt x="1608" y="871"/>
                </a:lnTo>
                <a:lnTo>
                  <a:pt x="1608" y="872"/>
                </a:lnTo>
                <a:lnTo>
                  <a:pt x="1609" y="872"/>
                </a:lnTo>
                <a:lnTo>
                  <a:pt x="1609" y="873"/>
                </a:lnTo>
                <a:lnTo>
                  <a:pt x="1610" y="873"/>
                </a:lnTo>
                <a:lnTo>
                  <a:pt x="1611" y="873"/>
                </a:lnTo>
                <a:lnTo>
                  <a:pt x="1612" y="873"/>
                </a:lnTo>
                <a:lnTo>
                  <a:pt x="1612" y="872"/>
                </a:lnTo>
                <a:lnTo>
                  <a:pt x="1613" y="872"/>
                </a:lnTo>
                <a:lnTo>
                  <a:pt x="1613" y="873"/>
                </a:lnTo>
                <a:lnTo>
                  <a:pt x="1613" y="874"/>
                </a:lnTo>
                <a:lnTo>
                  <a:pt x="1612" y="874"/>
                </a:lnTo>
                <a:lnTo>
                  <a:pt x="1612" y="875"/>
                </a:lnTo>
                <a:lnTo>
                  <a:pt x="1612" y="876"/>
                </a:lnTo>
                <a:lnTo>
                  <a:pt x="1612" y="877"/>
                </a:lnTo>
                <a:lnTo>
                  <a:pt x="1612" y="878"/>
                </a:lnTo>
                <a:lnTo>
                  <a:pt x="1612" y="879"/>
                </a:lnTo>
                <a:lnTo>
                  <a:pt x="1613" y="879"/>
                </a:lnTo>
                <a:lnTo>
                  <a:pt x="1614" y="879"/>
                </a:lnTo>
                <a:lnTo>
                  <a:pt x="1614" y="878"/>
                </a:lnTo>
                <a:lnTo>
                  <a:pt x="1615" y="878"/>
                </a:lnTo>
                <a:lnTo>
                  <a:pt x="1615" y="879"/>
                </a:lnTo>
                <a:lnTo>
                  <a:pt x="1615" y="880"/>
                </a:lnTo>
                <a:lnTo>
                  <a:pt x="1614" y="880"/>
                </a:lnTo>
                <a:lnTo>
                  <a:pt x="1613" y="880"/>
                </a:lnTo>
                <a:lnTo>
                  <a:pt x="1613" y="881"/>
                </a:lnTo>
                <a:lnTo>
                  <a:pt x="1612" y="881"/>
                </a:lnTo>
                <a:lnTo>
                  <a:pt x="1611" y="881"/>
                </a:lnTo>
                <a:lnTo>
                  <a:pt x="1611" y="880"/>
                </a:lnTo>
                <a:lnTo>
                  <a:pt x="1611" y="879"/>
                </a:lnTo>
                <a:lnTo>
                  <a:pt x="1610" y="879"/>
                </a:lnTo>
                <a:lnTo>
                  <a:pt x="1609" y="879"/>
                </a:lnTo>
                <a:lnTo>
                  <a:pt x="1609" y="878"/>
                </a:lnTo>
                <a:lnTo>
                  <a:pt x="1609" y="877"/>
                </a:lnTo>
                <a:lnTo>
                  <a:pt x="1608" y="877"/>
                </a:lnTo>
                <a:lnTo>
                  <a:pt x="1607" y="877"/>
                </a:lnTo>
                <a:lnTo>
                  <a:pt x="1606" y="878"/>
                </a:lnTo>
                <a:lnTo>
                  <a:pt x="1606" y="879"/>
                </a:lnTo>
                <a:lnTo>
                  <a:pt x="1607" y="880"/>
                </a:lnTo>
                <a:lnTo>
                  <a:pt x="1607" y="881"/>
                </a:lnTo>
                <a:lnTo>
                  <a:pt x="1607" y="882"/>
                </a:lnTo>
                <a:lnTo>
                  <a:pt x="1608" y="882"/>
                </a:lnTo>
                <a:lnTo>
                  <a:pt x="1609" y="882"/>
                </a:lnTo>
                <a:lnTo>
                  <a:pt x="1610" y="882"/>
                </a:lnTo>
                <a:lnTo>
                  <a:pt x="1610" y="883"/>
                </a:lnTo>
                <a:lnTo>
                  <a:pt x="1610" y="884"/>
                </a:lnTo>
                <a:lnTo>
                  <a:pt x="1609" y="884"/>
                </a:lnTo>
                <a:lnTo>
                  <a:pt x="1608" y="884"/>
                </a:lnTo>
                <a:lnTo>
                  <a:pt x="1608" y="885"/>
                </a:lnTo>
                <a:lnTo>
                  <a:pt x="1607" y="885"/>
                </a:lnTo>
                <a:lnTo>
                  <a:pt x="1606" y="884"/>
                </a:lnTo>
                <a:lnTo>
                  <a:pt x="1605" y="884"/>
                </a:lnTo>
                <a:lnTo>
                  <a:pt x="1605" y="885"/>
                </a:lnTo>
                <a:lnTo>
                  <a:pt x="1604" y="885"/>
                </a:lnTo>
                <a:lnTo>
                  <a:pt x="1604" y="886"/>
                </a:lnTo>
                <a:lnTo>
                  <a:pt x="1604" y="887"/>
                </a:lnTo>
                <a:lnTo>
                  <a:pt x="1605" y="887"/>
                </a:lnTo>
                <a:lnTo>
                  <a:pt x="1605" y="888"/>
                </a:lnTo>
                <a:lnTo>
                  <a:pt x="1606" y="888"/>
                </a:lnTo>
                <a:lnTo>
                  <a:pt x="1606" y="889"/>
                </a:lnTo>
                <a:lnTo>
                  <a:pt x="1607" y="889"/>
                </a:lnTo>
                <a:lnTo>
                  <a:pt x="1607" y="890"/>
                </a:lnTo>
                <a:lnTo>
                  <a:pt x="1608" y="891"/>
                </a:lnTo>
                <a:lnTo>
                  <a:pt x="1609" y="891"/>
                </a:lnTo>
                <a:lnTo>
                  <a:pt x="1610" y="891"/>
                </a:lnTo>
                <a:lnTo>
                  <a:pt x="1610" y="892"/>
                </a:lnTo>
                <a:lnTo>
                  <a:pt x="1611" y="892"/>
                </a:lnTo>
                <a:lnTo>
                  <a:pt x="1612" y="893"/>
                </a:lnTo>
                <a:lnTo>
                  <a:pt x="1613" y="893"/>
                </a:lnTo>
                <a:lnTo>
                  <a:pt x="1613" y="894"/>
                </a:lnTo>
                <a:lnTo>
                  <a:pt x="1614" y="894"/>
                </a:lnTo>
                <a:lnTo>
                  <a:pt x="1614" y="894"/>
                </a:lnTo>
                <a:lnTo>
                  <a:pt x="1615" y="894"/>
                </a:lnTo>
                <a:lnTo>
                  <a:pt x="1615" y="895"/>
                </a:lnTo>
                <a:lnTo>
                  <a:pt x="1615" y="896"/>
                </a:lnTo>
                <a:lnTo>
                  <a:pt x="1616" y="896"/>
                </a:lnTo>
                <a:lnTo>
                  <a:pt x="1617" y="896"/>
                </a:lnTo>
                <a:lnTo>
                  <a:pt x="1618" y="896"/>
                </a:lnTo>
                <a:lnTo>
                  <a:pt x="1618" y="897"/>
                </a:lnTo>
                <a:lnTo>
                  <a:pt x="1619" y="897"/>
                </a:lnTo>
                <a:lnTo>
                  <a:pt x="1620" y="897"/>
                </a:lnTo>
                <a:lnTo>
                  <a:pt x="1620" y="898"/>
                </a:lnTo>
                <a:lnTo>
                  <a:pt x="1621" y="898"/>
                </a:lnTo>
                <a:lnTo>
                  <a:pt x="1622" y="898"/>
                </a:lnTo>
                <a:lnTo>
                  <a:pt x="1623" y="898"/>
                </a:lnTo>
                <a:lnTo>
                  <a:pt x="1623" y="899"/>
                </a:lnTo>
                <a:lnTo>
                  <a:pt x="1624" y="899"/>
                </a:lnTo>
                <a:lnTo>
                  <a:pt x="1624" y="900"/>
                </a:lnTo>
                <a:lnTo>
                  <a:pt x="1624" y="901"/>
                </a:lnTo>
                <a:lnTo>
                  <a:pt x="1624" y="902"/>
                </a:lnTo>
                <a:lnTo>
                  <a:pt x="1624" y="903"/>
                </a:lnTo>
                <a:lnTo>
                  <a:pt x="1624" y="904"/>
                </a:lnTo>
                <a:lnTo>
                  <a:pt x="1625" y="904"/>
                </a:lnTo>
                <a:lnTo>
                  <a:pt x="1625" y="905"/>
                </a:lnTo>
                <a:lnTo>
                  <a:pt x="1626" y="905"/>
                </a:lnTo>
                <a:lnTo>
                  <a:pt x="1627" y="905"/>
                </a:lnTo>
                <a:lnTo>
                  <a:pt x="1628" y="905"/>
                </a:lnTo>
                <a:lnTo>
                  <a:pt x="1629" y="905"/>
                </a:lnTo>
                <a:lnTo>
                  <a:pt x="1630" y="905"/>
                </a:lnTo>
                <a:lnTo>
                  <a:pt x="1631" y="906"/>
                </a:lnTo>
                <a:lnTo>
                  <a:pt x="1632" y="906"/>
                </a:lnTo>
                <a:lnTo>
                  <a:pt x="1633" y="906"/>
                </a:lnTo>
                <a:lnTo>
                  <a:pt x="1634" y="906"/>
                </a:lnTo>
                <a:lnTo>
                  <a:pt x="1635" y="906"/>
                </a:lnTo>
                <a:lnTo>
                  <a:pt x="1635" y="906"/>
                </a:lnTo>
                <a:lnTo>
                  <a:pt x="1636" y="906"/>
                </a:lnTo>
                <a:lnTo>
                  <a:pt x="1636" y="905"/>
                </a:lnTo>
                <a:lnTo>
                  <a:pt x="1637" y="905"/>
                </a:lnTo>
                <a:lnTo>
                  <a:pt x="1637" y="904"/>
                </a:lnTo>
                <a:lnTo>
                  <a:pt x="1637" y="903"/>
                </a:lnTo>
                <a:lnTo>
                  <a:pt x="1637" y="902"/>
                </a:lnTo>
                <a:lnTo>
                  <a:pt x="1636" y="902"/>
                </a:lnTo>
                <a:lnTo>
                  <a:pt x="1636" y="901"/>
                </a:lnTo>
                <a:lnTo>
                  <a:pt x="1635" y="901"/>
                </a:lnTo>
                <a:lnTo>
                  <a:pt x="1635" y="900"/>
                </a:lnTo>
                <a:lnTo>
                  <a:pt x="1636" y="899"/>
                </a:lnTo>
                <a:lnTo>
                  <a:pt x="1637" y="899"/>
                </a:lnTo>
                <a:lnTo>
                  <a:pt x="1638" y="899"/>
                </a:lnTo>
                <a:lnTo>
                  <a:pt x="1639" y="900"/>
                </a:lnTo>
                <a:lnTo>
                  <a:pt x="1639" y="901"/>
                </a:lnTo>
                <a:lnTo>
                  <a:pt x="1640" y="901"/>
                </a:lnTo>
                <a:lnTo>
                  <a:pt x="1641" y="901"/>
                </a:lnTo>
                <a:lnTo>
                  <a:pt x="1641" y="902"/>
                </a:lnTo>
                <a:lnTo>
                  <a:pt x="1641" y="903"/>
                </a:lnTo>
                <a:lnTo>
                  <a:pt x="1641" y="904"/>
                </a:lnTo>
                <a:lnTo>
                  <a:pt x="1642" y="904"/>
                </a:lnTo>
                <a:lnTo>
                  <a:pt x="1642" y="905"/>
                </a:lnTo>
                <a:lnTo>
                  <a:pt x="1642" y="906"/>
                </a:lnTo>
                <a:lnTo>
                  <a:pt x="1643" y="906"/>
                </a:lnTo>
                <a:lnTo>
                  <a:pt x="1643" y="907"/>
                </a:lnTo>
                <a:lnTo>
                  <a:pt x="1643" y="908"/>
                </a:lnTo>
                <a:lnTo>
                  <a:pt x="1643" y="909"/>
                </a:lnTo>
                <a:lnTo>
                  <a:pt x="1644" y="909"/>
                </a:lnTo>
                <a:lnTo>
                  <a:pt x="1644" y="910"/>
                </a:lnTo>
                <a:lnTo>
                  <a:pt x="1645" y="910"/>
                </a:lnTo>
                <a:lnTo>
                  <a:pt x="1646" y="910"/>
                </a:lnTo>
                <a:lnTo>
                  <a:pt x="1646" y="911"/>
                </a:lnTo>
                <a:lnTo>
                  <a:pt x="1646" y="912"/>
                </a:lnTo>
                <a:lnTo>
                  <a:pt x="1645" y="913"/>
                </a:lnTo>
                <a:lnTo>
                  <a:pt x="1645" y="914"/>
                </a:lnTo>
                <a:lnTo>
                  <a:pt x="1645" y="915"/>
                </a:lnTo>
                <a:lnTo>
                  <a:pt x="1645" y="916"/>
                </a:lnTo>
                <a:lnTo>
                  <a:pt x="1644" y="916"/>
                </a:lnTo>
                <a:lnTo>
                  <a:pt x="1643" y="916"/>
                </a:lnTo>
                <a:lnTo>
                  <a:pt x="1643" y="917"/>
                </a:lnTo>
                <a:lnTo>
                  <a:pt x="1642" y="917"/>
                </a:lnTo>
                <a:lnTo>
                  <a:pt x="1642" y="918"/>
                </a:lnTo>
                <a:lnTo>
                  <a:pt x="1641" y="918"/>
                </a:lnTo>
                <a:lnTo>
                  <a:pt x="1641" y="919"/>
                </a:lnTo>
                <a:lnTo>
                  <a:pt x="1642" y="919"/>
                </a:lnTo>
                <a:lnTo>
                  <a:pt x="1642" y="920"/>
                </a:lnTo>
                <a:lnTo>
                  <a:pt x="1643" y="921"/>
                </a:lnTo>
                <a:lnTo>
                  <a:pt x="1643" y="922"/>
                </a:lnTo>
                <a:lnTo>
                  <a:pt x="1642" y="922"/>
                </a:lnTo>
                <a:lnTo>
                  <a:pt x="1641" y="922"/>
                </a:lnTo>
                <a:lnTo>
                  <a:pt x="1641" y="921"/>
                </a:lnTo>
                <a:lnTo>
                  <a:pt x="1640" y="921"/>
                </a:lnTo>
                <a:lnTo>
                  <a:pt x="1640" y="920"/>
                </a:lnTo>
                <a:lnTo>
                  <a:pt x="1639" y="920"/>
                </a:lnTo>
                <a:lnTo>
                  <a:pt x="1639" y="921"/>
                </a:lnTo>
                <a:lnTo>
                  <a:pt x="1640" y="921"/>
                </a:lnTo>
                <a:lnTo>
                  <a:pt x="1640" y="922"/>
                </a:lnTo>
                <a:lnTo>
                  <a:pt x="1640" y="923"/>
                </a:lnTo>
                <a:lnTo>
                  <a:pt x="1641" y="923"/>
                </a:lnTo>
                <a:lnTo>
                  <a:pt x="1641" y="924"/>
                </a:lnTo>
                <a:lnTo>
                  <a:pt x="1642" y="924"/>
                </a:lnTo>
                <a:lnTo>
                  <a:pt x="1642" y="925"/>
                </a:lnTo>
                <a:lnTo>
                  <a:pt x="1642" y="926"/>
                </a:lnTo>
                <a:lnTo>
                  <a:pt x="1642" y="927"/>
                </a:lnTo>
                <a:lnTo>
                  <a:pt x="1641" y="927"/>
                </a:lnTo>
                <a:lnTo>
                  <a:pt x="1642" y="928"/>
                </a:lnTo>
                <a:lnTo>
                  <a:pt x="1643" y="928"/>
                </a:lnTo>
                <a:lnTo>
                  <a:pt x="1643" y="929"/>
                </a:lnTo>
                <a:lnTo>
                  <a:pt x="1643" y="930"/>
                </a:lnTo>
                <a:lnTo>
                  <a:pt x="1644" y="931"/>
                </a:lnTo>
                <a:lnTo>
                  <a:pt x="1644" y="932"/>
                </a:lnTo>
                <a:lnTo>
                  <a:pt x="1645" y="932"/>
                </a:lnTo>
                <a:lnTo>
                  <a:pt x="1645" y="933"/>
                </a:lnTo>
                <a:lnTo>
                  <a:pt x="1646" y="933"/>
                </a:lnTo>
                <a:lnTo>
                  <a:pt x="1646" y="934"/>
                </a:lnTo>
                <a:lnTo>
                  <a:pt x="1646" y="935"/>
                </a:lnTo>
                <a:lnTo>
                  <a:pt x="1647" y="935"/>
                </a:lnTo>
                <a:lnTo>
                  <a:pt x="1647" y="935"/>
                </a:lnTo>
                <a:lnTo>
                  <a:pt x="1648" y="935"/>
                </a:lnTo>
                <a:lnTo>
                  <a:pt x="1648" y="936"/>
                </a:lnTo>
                <a:lnTo>
                  <a:pt x="1649" y="936"/>
                </a:lnTo>
                <a:lnTo>
                  <a:pt x="1649" y="937"/>
                </a:lnTo>
                <a:lnTo>
                  <a:pt x="1650" y="937"/>
                </a:lnTo>
                <a:lnTo>
                  <a:pt x="1651" y="937"/>
                </a:lnTo>
                <a:lnTo>
                  <a:pt x="1652" y="938"/>
                </a:lnTo>
                <a:lnTo>
                  <a:pt x="1652" y="939"/>
                </a:lnTo>
                <a:lnTo>
                  <a:pt x="1652" y="940"/>
                </a:lnTo>
                <a:lnTo>
                  <a:pt x="1653" y="940"/>
                </a:lnTo>
                <a:lnTo>
                  <a:pt x="1654" y="941"/>
                </a:lnTo>
                <a:lnTo>
                  <a:pt x="1655" y="941"/>
                </a:lnTo>
                <a:lnTo>
                  <a:pt x="1656" y="942"/>
                </a:lnTo>
                <a:lnTo>
                  <a:pt x="1657" y="943"/>
                </a:lnTo>
                <a:lnTo>
                  <a:pt x="1658" y="943"/>
                </a:lnTo>
                <a:lnTo>
                  <a:pt x="1659" y="944"/>
                </a:lnTo>
                <a:lnTo>
                  <a:pt x="1660" y="945"/>
                </a:lnTo>
                <a:lnTo>
                  <a:pt x="1661" y="945"/>
                </a:lnTo>
                <a:lnTo>
                  <a:pt x="1661" y="946"/>
                </a:lnTo>
                <a:lnTo>
                  <a:pt x="1662" y="947"/>
                </a:lnTo>
                <a:lnTo>
                  <a:pt x="1663" y="948"/>
                </a:lnTo>
                <a:lnTo>
                  <a:pt x="1664" y="948"/>
                </a:lnTo>
                <a:lnTo>
                  <a:pt x="1664" y="949"/>
                </a:lnTo>
                <a:lnTo>
                  <a:pt x="1665" y="949"/>
                </a:lnTo>
                <a:lnTo>
                  <a:pt x="1666" y="949"/>
                </a:lnTo>
                <a:lnTo>
                  <a:pt x="1666" y="950"/>
                </a:lnTo>
                <a:lnTo>
                  <a:pt x="1667" y="950"/>
                </a:lnTo>
                <a:lnTo>
                  <a:pt x="1670" y="953"/>
                </a:lnTo>
                <a:lnTo>
                  <a:pt x="1671" y="953"/>
                </a:lnTo>
                <a:lnTo>
                  <a:pt x="1672" y="952"/>
                </a:lnTo>
                <a:lnTo>
                  <a:pt x="1673" y="952"/>
                </a:lnTo>
                <a:lnTo>
                  <a:pt x="1674" y="953"/>
                </a:lnTo>
                <a:lnTo>
                  <a:pt x="1675" y="953"/>
                </a:lnTo>
                <a:lnTo>
                  <a:pt x="1676" y="953"/>
                </a:lnTo>
                <a:lnTo>
                  <a:pt x="1676" y="954"/>
                </a:lnTo>
                <a:lnTo>
                  <a:pt x="1677" y="954"/>
                </a:lnTo>
                <a:lnTo>
                  <a:pt x="1678" y="954"/>
                </a:lnTo>
                <a:lnTo>
                  <a:pt x="1679" y="954"/>
                </a:lnTo>
                <a:lnTo>
                  <a:pt x="1679" y="955"/>
                </a:lnTo>
                <a:lnTo>
                  <a:pt x="1680" y="955"/>
                </a:lnTo>
                <a:lnTo>
                  <a:pt x="1681" y="955"/>
                </a:lnTo>
                <a:lnTo>
                  <a:pt x="1682" y="956"/>
                </a:lnTo>
                <a:lnTo>
                  <a:pt x="1683" y="956"/>
                </a:lnTo>
                <a:lnTo>
                  <a:pt x="1683" y="957"/>
                </a:lnTo>
                <a:lnTo>
                  <a:pt x="1684" y="957"/>
                </a:lnTo>
                <a:lnTo>
                  <a:pt x="1685" y="957"/>
                </a:lnTo>
                <a:lnTo>
                  <a:pt x="1686" y="958"/>
                </a:lnTo>
                <a:lnTo>
                  <a:pt x="1687" y="958"/>
                </a:lnTo>
                <a:lnTo>
                  <a:pt x="1688" y="958"/>
                </a:lnTo>
                <a:lnTo>
                  <a:pt x="1688" y="959"/>
                </a:lnTo>
                <a:lnTo>
                  <a:pt x="1689" y="959"/>
                </a:lnTo>
                <a:lnTo>
                  <a:pt x="1690" y="959"/>
                </a:lnTo>
                <a:lnTo>
                  <a:pt x="1690" y="960"/>
                </a:lnTo>
                <a:lnTo>
                  <a:pt x="1691" y="960"/>
                </a:lnTo>
                <a:lnTo>
                  <a:pt x="1692" y="961"/>
                </a:lnTo>
                <a:lnTo>
                  <a:pt x="1692" y="962"/>
                </a:lnTo>
                <a:lnTo>
                  <a:pt x="1693" y="962"/>
                </a:lnTo>
                <a:lnTo>
                  <a:pt x="1694" y="963"/>
                </a:lnTo>
                <a:lnTo>
                  <a:pt x="1695" y="963"/>
                </a:lnTo>
                <a:lnTo>
                  <a:pt x="1695" y="964"/>
                </a:lnTo>
                <a:lnTo>
                  <a:pt x="1696" y="964"/>
                </a:lnTo>
                <a:lnTo>
                  <a:pt x="1697" y="964"/>
                </a:lnTo>
                <a:lnTo>
                  <a:pt x="1698" y="964"/>
                </a:lnTo>
                <a:lnTo>
                  <a:pt x="1699" y="964"/>
                </a:lnTo>
                <a:lnTo>
                  <a:pt x="1700" y="964"/>
                </a:lnTo>
                <a:lnTo>
                  <a:pt x="1701" y="964"/>
                </a:lnTo>
                <a:lnTo>
                  <a:pt x="1702" y="964"/>
                </a:lnTo>
                <a:lnTo>
                  <a:pt x="1703" y="964"/>
                </a:lnTo>
                <a:lnTo>
                  <a:pt x="1703" y="963"/>
                </a:lnTo>
                <a:lnTo>
                  <a:pt x="1704" y="963"/>
                </a:lnTo>
                <a:lnTo>
                  <a:pt x="1706" y="963"/>
                </a:lnTo>
                <a:lnTo>
                  <a:pt x="1708" y="963"/>
                </a:lnTo>
                <a:lnTo>
                  <a:pt x="1709" y="963"/>
                </a:lnTo>
                <a:lnTo>
                  <a:pt x="1710" y="963"/>
                </a:lnTo>
                <a:lnTo>
                  <a:pt x="1711" y="964"/>
                </a:lnTo>
                <a:lnTo>
                  <a:pt x="1711" y="965"/>
                </a:lnTo>
                <a:lnTo>
                  <a:pt x="1712" y="966"/>
                </a:lnTo>
                <a:lnTo>
                  <a:pt x="1711" y="967"/>
                </a:lnTo>
                <a:lnTo>
                  <a:pt x="1710" y="968"/>
                </a:lnTo>
                <a:lnTo>
                  <a:pt x="1710" y="969"/>
                </a:lnTo>
                <a:lnTo>
                  <a:pt x="1710" y="970"/>
                </a:lnTo>
                <a:lnTo>
                  <a:pt x="1710" y="971"/>
                </a:lnTo>
                <a:lnTo>
                  <a:pt x="1711" y="971"/>
                </a:lnTo>
                <a:lnTo>
                  <a:pt x="1713" y="970"/>
                </a:lnTo>
                <a:lnTo>
                  <a:pt x="1714" y="968"/>
                </a:lnTo>
                <a:lnTo>
                  <a:pt x="1714" y="967"/>
                </a:lnTo>
                <a:lnTo>
                  <a:pt x="1715" y="967"/>
                </a:lnTo>
                <a:lnTo>
                  <a:pt x="1716" y="968"/>
                </a:lnTo>
                <a:lnTo>
                  <a:pt x="1716" y="969"/>
                </a:lnTo>
                <a:lnTo>
                  <a:pt x="1717" y="971"/>
                </a:lnTo>
                <a:lnTo>
                  <a:pt x="1716" y="972"/>
                </a:lnTo>
                <a:lnTo>
                  <a:pt x="1715" y="973"/>
                </a:lnTo>
                <a:lnTo>
                  <a:pt x="1714" y="973"/>
                </a:lnTo>
                <a:lnTo>
                  <a:pt x="1714" y="974"/>
                </a:lnTo>
                <a:lnTo>
                  <a:pt x="1715" y="974"/>
                </a:lnTo>
                <a:lnTo>
                  <a:pt x="1716" y="975"/>
                </a:lnTo>
                <a:lnTo>
                  <a:pt x="1717" y="974"/>
                </a:lnTo>
                <a:lnTo>
                  <a:pt x="1717" y="976"/>
                </a:lnTo>
                <a:lnTo>
                  <a:pt x="1718" y="976"/>
                </a:lnTo>
                <a:lnTo>
                  <a:pt x="1718" y="974"/>
                </a:lnTo>
                <a:lnTo>
                  <a:pt x="1719" y="974"/>
                </a:lnTo>
                <a:lnTo>
                  <a:pt x="1720" y="976"/>
                </a:lnTo>
                <a:lnTo>
                  <a:pt x="1722" y="976"/>
                </a:lnTo>
                <a:lnTo>
                  <a:pt x="1722" y="976"/>
                </a:lnTo>
                <a:lnTo>
                  <a:pt x="1722" y="977"/>
                </a:lnTo>
                <a:lnTo>
                  <a:pt x="1724" y="977"/>
                </a:lnTo>
                <a:lnTo>
                  <a:pt x="1725" y="977"/>
                </a:lnTo>
                <a:lnTo>
                  <a:pt x="1725" y="978"/>
                </a:lnTo>
                <a:lnTo>
                  <a:pt x="1723" y="979"/>
                </a:lnTo>
                <a:lnTo>
                  <a:pt x="1725" y="979"/>
                </a:lnTo>
                <a:lnTo>
                  <a:pt x="1726" y="979"/>
                </a:lnTo>
                <a:lnTo>
                  <a:pt x="1726" y="980"/>
                </a:lnTo>
                <a:lnTo>
                  <a:pt x="1724" y="981"/>
                </a:lnTo>
                <a:lnTo>
                  <a:pt x="1725" y="981"/>
                </a:lnTo>
                <a:lnTo>
                  <a:pt x="1726" y="981"/>
                </a:lnTo>
                <a:lnTo>
                  <a:pt x="1727" y="981"/>
                </a:lnTo>
                <a:lnTo>
                  <a:pt x="1727" y="982"/>
                </a:lnTo>
                <a:lnTo>
                  <a:pt x="1727" y="983"/>
                </a:lnTo>
                <a:lnTo>
                  <a:pt x="1728" y="983"/>
                </a:lnTo>
                <a:lnTo>
                  <a:pt x="1729" y="983"/>
                </a:lnTo>
                <a:lnTo>
                  <a:pt x="1730" y="983"/>
                </a:lnTo>
                <a:lnTo>
                  <a:pt x="1731" y="982"/>
                </a:lnTo>
                <a:lnTo>
                  <a:pt x="1731" y="981"/>
                </a:lnTo>
                <a:lnTo>
                  <a:pt x="1730" y="981"/>
                </a:lnTo>
                <a:lnTo>
                  <a:pt x="1729" y="980"/>
                </a:lnTo>
                <a:lnTo>
                  <a:pt x="1730" y="979"/>
                </a:lnTo>
                <a:lnTo>
                  <a:pt x="1731" y="979"/>
                </a:lnTo>
                <a:lnTo>
                  <a:pt x="1731" y="980"/>
                </a:lnTo>
                <a:lnTo>
                  <a:pt x="1731" y="981"/>
                </a:lnTo>
                <a:lnTo>
                  <a:pt x="1732" y="981"/>
                </a:lnTo>
                <a:lnTo>
                  <a:pt x="1732" y="982"/>
                </a:lnTo>
                <a:lnTo>
                  <a:pt x="1733" y="982"/>
                </a:lnTo>
                <a:lnTo>
                  <a:pt x="1733" y="983"/>
                </a:lnTo>
                <a:lnTo>
                  <a:pt x="1733" y="984"/>
                </a:lnTo>
                <a:lnTo>
                  <a:pt x="1733" y="985"/>
                </a:lnTo>
                <a:lnTo>
                  <a:pt x="1732" y="985"/>
                </a:lnTo>
                <a:lnTo>
                  <a:pt x="1731" y="985"/>
                </a:lnTo>
                <a:lnTo>
                  <a:pt x="1730" y="985"/>
                </a:lnTo>
                <a:lnTo>
                  <a:pt x="1730" y="986"/>
                </a:lnTo>
                <a:lnTo>
                  <a:pt x="1732" y="987"/>
                </a:lnTo>
                <a:lnTo>
                  <a:pt x="1733" y="988"/>
                </a:lnTo>
                <a:lnTo>
                  <a:pt x="1734" y="988"/>
                </a:lnTo>
                <a:lnTo>
                  <a:pt x="1736" y="989"/>
                </a:lnTo>
                <a:lnTo>
                  <a:pt x="1736" y="988"/>
                </a:lnTo>
                <a:lnTo>
                  <a:pt x="1737" y="987"/>
                </a:lnTo>
                <a:lnTo>
                  <a:pt x="1738" y="986"/>
                </a:lnTo>
                <a:lnTo>
                  <a:pt x="1739" y="985"/>
                </a:lnTo>
                <a:lnTo>
                  <a:pt x="1740" y="986"/>
                </a:lnTo>
                <a:lnTo>
                  <a:pt x="1741" y="987"/>
                </a:lnTo>
                <a:lnTo>
                  <a:pt x="1741" y="990"/>
                </a:lnTo>
                <a:lnTo>
                  <a:pt x="1742" y="991"/>
                </a:lnTo>
                <a:lnTo>
                  <a:pt x="1743" y="991"/>
                </a:lnTo>
                <a:lnTo>
                  <a:pt x="1746" y="990"/>
                </a:lnTo>
                <a:lnTo>
                  <a:pt x="1747" y="990"/>
                </a:lnTo>
                <a:lnTo>
                  <a:pt x="1746" y="992"/>
                </a:lnTo>
                <a:lnTo>
                  <a:pt x="1747" y="992"/>
                </a:lnTo>
                <a:lnTo>
                  <a:pt x="1749" y="995"/>
                </a:lnTo>
                <a:lnTo>
                  <a:pt x="1751" y="996"/>
                </a:lnTo>
                <a:lnTo>
                  <a:pt x="1753" y="996"/>
                </a:lnTo>
                <a:lnTo>
                  <a:pt x="1754" y="996"/>
                </a:lnTo>
                <a:lnTo>
                  <a:pt x="1755" y="997"/>
                </a:lnTo>
                <a:lnTo>
                  <a:pt x="1754" y="998"/>
                </a:lnTo>
                <a:lnTo>
                  <a:pt x="1753" y="998"/>
                </a:lnTo>
                <a:lnTo>
                  <a:pt x="1752" y="998"/>
                </a:lnTo>
                <a:lnTo>
                  <a:pt x="1751" y="999"/>
                </a:lnTo>
                <a:lnTo>
                  <a:pt x="1751" y="1000"/>
                </a:lnTo>
                <a:lnTo>
                  <a:pt x="1752" y="1000"/>
                </a:lnTo>
                <a:lnTo>
                  <a:pt x="1753" y="1000"/>
                </a:lnTo>
                <a:lnTo>
                  <a:pt x="1754" y="1000"/>
                </a:lnTo>
                <a:lnTo>
                  <a:pt x="1755" y="1000"/>
                </a:lnTo>
                <a:lnTo>
                  <a:pt x="1756" y="1002"/>
                </a:lnTo>
                <a:lnTo>
                  <a:pt x="1756" y="1003"/>
                </a:lnTo>
                <a:lnTo>
                  <a:pt x="1755" y="1004"/>
                </a:lnTo>
                <a:lnTo>
                  <a:pt x="1754" y="1004"/>
                </a:lnTo>
                <a:lnTo>
                  <a:pt x="1754" y="1005"/>
                </a:lnTo>
                <a:lnTo>
                  <a:pt x="1755" y="1005"/>
                </a:lnTo>
                <a:lnTo>
                  <a:pt x="1755" y="1006"/>
                </a:lnTo>
                <a:lnTo>
                  <a:pt x="1756" y="1005"/>
                </a:lnTo>
                <a:lnTo>
                  <a:pt x="1756" y="1004"/>
                </a:lnTo>
                <a:lnTo>
                  <a:pt x="1756" y="1003"/>
                </a:lnTo>
                <a:lnTo>
                  <a:pt x="1757" y="1002"/>
                </a:lnTo>
                <a:lnTo>
                  <a:pt x="1758" y="1002"/>
                </a:lnTo>
                <a:lnTo>
                  <a:pt x="1758" y="1003"/>
                </a:lnTo>
                <a:lnTo>
                  <a:pt x="1758" y="1004"/>
                </a:lnTo>
                <a:lnTo>
                  <a:pt x="1759" y="1004"/>
                </a:lnTo>
                <a:lnTo>
                  <a:pt x="1759" y="1005"/>
                </a:lnTo>
                <a:lnTo>
                  <a:pt x="1760" y="1005"/>
                </a:lnTo>
                <a:lnTo>
                  <a:pt x="1762" y="1006"/>
                </a:lnTo>
                <a:lnTo>
                  <a:pt x="1762" y="1007"/>
                </a:lnTo>
                <a:lnTo>
                  <a:pt x="1761" y="1008"/>
                </a:lnTo>
                <a:lnTo>
                  <a:pt x="1760" y="1008"/>
                </a:lnTo>
                <a:lnTo>
                  <a:pt x="1759" y="1008"/>
                </a:lnTo>
                <a:lnTo>
                  <a:pt x="1759" y="1009"/>
                </a:lnTo>
                <a:lnTo>
                  <a:pt x="1758" y="1009"/>
                </a:lnTo>
                <a:lnTo>
                  <a:pt x="1758" y="1010"/>
                </a:lnTo>
                <a:lnTo>
                  <a:pt x="1759" y="1010"/>
                </a:lnTo>
                <a:lnTo>
                  <a:pt x="1759" y="1011"/>
                </a:lnTo>
                <a:lnTo>
                  <a:pt x="1760" y="1011"/>
                </a:lnTo>
                <a:lnTo>
                  <a:pt x="1761" y="1011"/>
                </a:lnTo>
                <a:lnTo>
                  <a:pt x="1762" y="1011"/>
                </a:lnTo>
                <a:lnTo>
                  <a:pt x="1763" y="1012"/>
                </a:lnTo>
                <a:lnTo>
                  <a:pt x="1762" y="1013"/>
                </a:lnTo>
                <a:lnTo>
                  <a:pt x="1762" y="1014"/>
                </a:lnTo>
                <a:lnTo>
                  <a:pt x="1762" y="1015"/>
                </a:lnTo>
                <a:lnTo>
                  <a:pt x="1761" y="1015"/>
                </a:lnTo>
                <a:lnTo>
                  <a:pt x="1760" y="1015"/>
                </a:lnTo>
                <a:lnTo>
                  <a:pt x="1760" y="1016"/>
                </a:lnTo>
                <a:lnTo>
                  <a:pt x="1760" y="1017"/>
                </a:lnTo>
                <a:lnTo>
                  <a:pt x="1761" y="1017"/>
                </a:lnTo>
                <a:lnTo>
                  <a:pt x="1761" y="1017"/>
                </a:lnTo>
                <a:lnTo>
                  <a:pt x="1761" y="1018"/>
                </a:lnTo>
                <a:lnTo>
                  <a:pt x="1761" y="1019"/>
                </a:lnTo>
                <a:lnTo>
                  <a:pt x="1761" y="1020"/>
                </a:lnTo>
                <a:lnTo>
                  <a:pt x="1761" y="1021"/>
                </a:lnTo>
                <a:lnTo>
                  <a:pt x="1760" y="1023"/>
                </a:lnTo>
                <a:lnTo>
                  <a:pt x="1760" y="1024"/>
                </a:lnTo>
                <a:lnTo>
                  <a:pt x="1760" y="1025"/>
                </a:lnTo>
                <a:lnTo>
                  <a:pt x="1759" y="1027"/>
                </a:lnTo>
                <a:lnTo>
                  <a:pt x="1759" y="1028"/>
                </a:lnTo>
                <a:lnTo>
                  <a:pt x="1759" y="1029"/>
                </a:lnTo>
                <a:lnTo>
                  <a:pt x="1758" y="1029"/>
                </a:lnTo>
                <a:lnTo>
                  <a:pt x="1758" y="1029"/>
                </a:lnTo>
                <a:lnTo>
                  <a:pt x="1757" y="1028"/>
                </a:lnTo>
                <a:lnTo>
                  <a:pt x="1757" y="1027"/>
                </a:lnTo>
                <a:lnTo>
                  <a:pt x="1756" y="1026"/>
                </a:lnTo>
                <a:lnTo>
                  <a:pt x="1755" y="1026"/>
                </a:lnTo>
                <a:lnTo>
                  <a:pt x="1755" y="1027"/>
                </a:lnTo>
                <a:lnTo>
                  <a:pt x="1755" y="1028"/>
                </a:lnTo>
                <a:lnTo>
                  <a:pt x="1755" y="1029"/>
                </a:lnTo>
                <a:lnTo>
                  <a:pt x="1756" y="1030"/>
                </a:lnTo>
                <a:lnTo>
                  <a:pt x="1756" y="1031"/>
                </a:lnTo>
                <a:lnTo>
                  <a:pt x="1756" y="1032"/>
                </a:lnTo>
                <a:lnTo>
                  <a:pt x="1756" y="1033"/>
                </a:lnTo>
                <a:lnTo>
                  <a:pt x="1756" y="1035"/>
                </a:lnTo>
                <a:lnTo>
                  <a:pt x="1757" y="1035"/>
                </a:lnTo>
                <a:lnTo>
                  <a:pt x="1758" y="1036"/>
                </a:lnTo>
                <a:lnTo>
                  <a:pt x="1758" y="1037"/>
                </a:lnTo>
                <a:lnTo>
                  <a:pt x="1759" y="1038"/>
                </a:lnTo>
                <a:lnTo>
                  <a:pt x="1759" y="1039"/>
                </a:lnTo>
                <a:lnTo>
                  <a:pt x="1759" y="1040"/>
                </a:lnTo>
                <a:lnTo>
                  <a:pt x="1758" y="1041"/>
                </a:lnTo>
                <a:lnTo>
                  <a:pt x="1758" y="1042"/>
                </a:lnTo>
                <a:lnTo>
                  <a:pt x="1758" y="1043"/>
                </a:lnTo>
                <a:lnTo>
                  <a:pt x="1759" y="1044"/>
                </a:lnTo>
                <a:lnTo>
                  <a:pt x="1759" y="1045"/>
                </a:lnTo>
                <a:lnTo>
                  <a:pt x="1760" y="1045"/>
                </a:lnTo>
                <a:lnTo>
                  <a:pt x="1761" y="1045"/>
                </a:lnTo>
                <a:lnTo>
                  <a:pt x="1762" y="1046"/>
                </a:lnTo>
                <a:lnTo>
                  <a:pt x="1762" y="1047"/>
                </a:lnTo>
                <a:lnTo>
                  <a:pt x="1763" y="1047"/>
                </a:lnTo>
                <a:lnTo>
                  <a:pt x="1764" y="1048"/>
                </a:lnTo>
                <a:lnTo>
                  <a:pt x="1765" y="1048"/>
                </a:lnTo>
                <a:lnTo>
                  <a:pt x="1765" y="1049"/>
                </a:lnTo>
                <a:lnTo>
                  <a:pt x="1766" y="1049"/>
                </a:lnTo>
                <a:lnTo>
                  <a:pt x="1766" y="1050"/>
                </a:lnTo>
                <a:lnTo>
                  <a:pt x="1767" y="1050"/>
                </a:lnTo>
                <a:lnTo>
                  <a:pt x="1767" y="1051"/>
                </a:lnTo>
                <a:lnTo>
                  <a:pt x="1766" y="1052"/>
                </a:lnTo>
                <a:lnTo>
                  <a:pt x="1765" y="1052"/>
                </a:lnTo>
                <a:lnTo>
                  <a:pt x="1765" y="1053"/>
                </a:lnTo>
                <a:lnTo>
                  <a:pt x="1765" y="1054"/>
                </a:lnTo>
                <a:lnTo>
                  <a:pt x="1766" y="1054"/>
                </a:lnTo>
                <a:lnTo>
                  <a:pt x="1767" y="1054"/>
                </a:lnTo>
                <a:lnTo>
                  <a:pt x="1768" y="1054"/>
                </a:lnTo>
                <a:lnTo>
                  <a:pt x="1768" y="1055"/>
                </a:lnTo>
                <a:lnTo>
                  <a:pt x="1768" y="1056"/>
                </a:lnTo>
                <a:lnTo>
                  <a:pt x="1768" y="1057"/>
                </a:lnTo>
                <a:lnTo>
                  <a:pt x="1768" y="1058"/>
                </a:lnTo>
                <a:lnTo>
                  <a:pt x="1769" y="1058"/>
                </a:lnTo>
                <a:lnTo>
                  <a:pt x="1769" y="1059"/>
                </a:lnTo>
                <a:lnTo>
                  <a:pt x="1769" y="1060"/>
                </a:lnTo>
                <a:lnTo>
                  <a:pt x="1768" y="1061"/>
                </a:lnTo>
                <a:lnTo>
                  <a:pt x="1769" y="1062"/>
                </a:lnTo>
                <a:lnTo>
                  <a:pt x="1770" y="1062"/>
                </a:lnTo>
                <a:lnTo>
                  <a:pt x="1771" y="1062"/>
                </a:lnTo>
                <a:lnTo>
                  <a:pt x="1771" y="1063"/>
                </a:lnTo>
                <a:lnTo>
                  <a:pt x="1772" y="1064"/>
                </a:lnTo>
                <a:lnTo>
                  <a:pt x="1773" y="1063"/>
                </a:lnTo>
                <a:lnTo>
                  <a:pt x="1772" y="1062"/>
                </a:lnTo>
                <a:lnTo>
                  <a:pt x="1772" y="1061"/>
                </a:lnTo>
                <a:lnTo>
                  <a:pt x="1772" y="1060"/>
                </a:lnTo>
                <a:lnTo>
                  <a:pt x="1773" y="1060"/>
                </a:lnTo>
                <a:lnTo>
                  <a:pt x="1774" y="1060"/>
                </a:lnTo>
                <a:lnTo>
                  <a:pt x="1775" y="1061"/>
                </a:lnTo>
                <a:lnTo>
                  <a:pt x="1776" y="1062"/>
                </a:lnTo>
                <a:lnTo>
                  <a:pt x="1775" y="1063"/>
                </a:lnTo>
                <a:lnTo>
                  <a:pt x="1774" y="1064"/>
                </a:lnTo>
                <a:lnTo>
                  <a:pt x="1774" y="1065"/>
                </a:lnTo>
                <a:lnTo>
                  <a:pt x="1775" y="1066"/>
                </a:lnTo>
                <a:lnTo>
                  <a:pt x="1774" y="1066"/>
                </a:lnTo>
                <a:lnTo>
                  <a:pt x="1773" y="1066"/>
                </a:lnTo>
                <a:lnTo>
                  <a:pt x="1772" y="1066"/>
                </a:lnTo>
                <a:lnTo>
                  <a:pt x="1771" y="1066"/>
                </a:lnTo>
                <a:lnTo>
                  <a:pt x="1771" y="1067"/>
                </a:lnTo>
                <a:lnTo>
                  <a:pt x="1770" y="1067"/>
                </a:lnTo>
                <a:lnTo>
                  <a:pt x="1770" y="1068"/>
                </a:lnTo>
                <a:lnTo>
                  <a:pt x="1770" y="1069"/>
                </a:lnTo>
                <a:lnTo>
                  <a:pt x="1769" y="1070"/>
                </a:lnTo>
                <a:lnTo>
                  <a:pt x="1769" y="1071"/>
                </a:lnTo>
                <a:lnTo>
                  <a:pt x="1770" y="1071"/>
                </a:lnTo>
                <a:lnTo>
                  <a:pt x="1770" y="1072"/>
                </a:lnTo>
                <a:lnTo>
                  <a:pt x="1771" y="1072"/>
                </a:lnTo>
                <a:lnTo>
                  <a:pt x="1771" y="1073"/>
                </a:lnTo>
                <a:lnTo>
                  <a:pt x="1772" y="1073"/>
                </a:lnTo>
                <a:lnTo>
                  <a:pt x="1773" y="1073"/>
                </a:lnTo>
                <a:lnTo>
                  <a:pt x="1774" y="1073"/>
                </a:lnTo>
                <a:lnTo>
                  <a:pt x="1774" y="1072"/>
                </a:lnTo>
                <a:lnTo>
                  <a:pt x="1774" y="1071"/>
                </a:lnTo>
                <a:lnTo>
                  <a:pt x="1775" y="1071"/>
                </a:lnTo>
                <a:lnTo>
                  <a:pt x="1776" y="1071"/>
                </a:lnTo>
                <a:lnTo>
                  <a:pt x="1777" y="1072"/>
                </a:lnTo>
                <a:lnTo>
                  <a:pt x="1777" y="1073"/>
                </a:lnTo>
                <a:lnTo>
                  <a:pt x="1777" y="1074"/>
                </a:lnTo>
                <a:lnTo>
                  <a:pt x="1778" y="1074"/>
                </a:lnTo>
                <a:lnTo>
                  <a:pt x="1779" y="1074"/>
                </a:lnTo>
                <a:lnTo>
                  <a:pt x="1780" y="1074"/>
                </a:lnTo>
                <a:lnTo>
                  <a:pt x="1781" y="1074"/>
                </a:lnTo>
                <a:lnTo>
                  <a:pt x="1781" y="1075"/>
                </a:lnTo>
                <a:lnTo>
                  <a:pt x="1781" y="1077"/>
                </a:lnTo>
                <a:lnTo>
                  <a:pt x="1782" y="1077"/>
                </a:lnTo>
                <a:lnTo>
                  <a:pt x="1782" y="1078"/>
                </a:lnTo>
                <a:lnTo>
                  <a:pt x="1781" y="1078"/>
                </a:lnTo>
                <a:lnTo>
                  <a:pt x="1781" y="1079"/>
                </a:lnTo>
                <a:lnTo>
                  <a:pt x="1781" y="1080"/>
                </a:lnTo>
                <a:lnTo>
                  <a:pt x="1781" y="1081"/>
                </a:lnTo>
                <a:lnTo>
                  <a:pt x="1781" y="1082"/>
                </a:lnTo>
                <a:lnTo>
                  <a:pt x="1780" y="1084"/>
                </a:lnTo>
                <a:lnTo>
                  <a:pt x="1779" y="1085"/>
                </a:lnTo>
                <a:lnTo>
                  <a:pt x="1779" y="1086"/>
                </a:lnTo>
                <a:lnTo>
                  <a:pt x="1780" y="1087"/>
                </a:lnTo>
                <a:lnTo>
                  <a:pt x="1780" y="1088"/>
                </a:lnTo>
                <a:lnTo>
                  <a:pt x="1779" y="1088"/>
                </a:lnTo>
                <a:lnTo>
                  <a:pt x="1778" y="1088"/>
                </a:lnTo>
                <a:lnTo>
                  <a:pt x="1778" y="1089"/>
                </a:lnTo>
                <a:lnTo>
                  <a:pt x="1779" y="1089"/>
                </a:lnTo>
                <a:lnTo>
                  <a:pt x="1780" y="1089"/>
                </a:lnTo>
                <a:lnTo>
                  <a:pt x="1780" y="1090"/>
                </a:lnTo>
                <a:lnTo>
                  <a:pt x="1781" y="1090"/>
                </a:lnTo>
                <a:lnTo>
                  <a:pt x="1782" y="1089"/>
                </a:lnTo>
                <a:lnTo>
                  <a:pt x="1782" y="1088"/>
                </a:lnTo>
                <a:lnTo>
                  <a:pt x="1783" y="1087"/>
                </a:lnTo>
                <a:lnTo>
                  <a:pt x="1784" y="1087"/>
                </a:lnTo>
                <a:lnTo>
                  <a:pt x="1785" y="1086"/>
                </a:lnTo>
                <a:lnTo>
                  <a:pt x="1786" y="1086"/>
                </a:lnTo>
                <a:lnTo>
                  <a:pt x="1786" y="1087"/>
                </a:lnTo>
                <a:lnTo>
                  <a:pt x="1786" y="1088"/>
                </a:lnTo>
                <a:lnTo>
                  <a:pt x="1786" y="1089"/>
                </a:lnTo>
                <a:lnTo>
                  <a:pt x="1786" y="1090"/>
                </a:lnTo>
                <a:lnTo>
                  <a:pt x="1787" y="1091"/>
                </a:lnTo>
                <a:lnTo>
                  <a:pt x="1787" y="1092"/>
                </a:lnTo>
                <a:lnTo>
                  <a:pt x="1788" y="1091"/>
                </a:lnTo>
                <a:lnTo>
                  <a:pt x="1789" y="1091"/>
                </a:lnTo>
                <a:lnTo>
                  <a:pt x="1789" y="1090"/>
                </a:lnTo>
                <a:lnTo>
                  <a:pt x="1790" y="1090"/>
                </a:lnTo>
                <a:lnTo>
                  <a:pt x="1791" y="1091"/>
                </a:lnTo>
                <a:lnTo>
                  <a:pt x="1792" y="1091"/>
                </a:lnTo>
                <a:lnTo>
                  <a:pt x="1793" y="1091"/>
                </a:lnTo>
                <a:lnTo>
                  <a:pt x="1793" y="1092"/>
                </a:lnTo>
                <a:lnTo>
                  <a:pt x="1794" y="1093"/>
                </a:lnTo>
                <a:lnTo>
                  <a:pt x="1795" y="1094"/>
                </a:lnTo>
                <a:lnTo>
                  <a:pt x="1795" y="1095"/>
                </a:lnTo>
                <a:lnTo>
                  <a:pt x="1796" y="1096"/>
                </a:lnTo>
                <a:lnTo>
                  <a:pt x="1795" y="1097"/>
                </a:lnTo>
                <a:lnTo>
                  <a:pt x="1794" y="1098"/>
                </a:lnTo>
                <a:lnTo>
                  <a:pt x="1793" y="1098"/>
                </a:lnTo>
                <a:lnTo>
                  <a:pt x="1792" y="1098"/>
                </a:lnTo>
                <a:lnTo>
                  <a:pt x="1791" y="1098"/>
                </a:lnTo>
                <a:lnTo>
                  <a:pt x="1792" y="1098"/>
                </a:lnTo>
                <a:lnTo>
                  <a:pt x="1792" y="1099"/>
                </a:lnTo>
                <a:lnTo>
                  <a:pt x="1793" y="1099"/>
                </a:lnTo>
                <a:lnTo>
                  <a:pt x="1794" y="1099"/>
                </a:lnTo>
                <a:lnTo>
                  <a:pt x="1795" y="1100"/>
                </a:lnTo>
                <a:lnTo>
                  <a:pt x="1795" y="1101"/>
                </a:lnTo>
                <a:lnTo>
                  <a:pt x="1794" y="1101"/>
                </a:lnTo>
                <a:lnTo>
                  <a:pt x="1793" y="1101"/>
                </a:lnTo>
                <a:lnTo>
                  <a:pt x="1792" y="1101"/>
                </a:lnTo>
                <a:lnTo>
                  <a:pt x="1792" y="1102"/>
                </a:lnTo>
                <a:lnTo>
                  <a:pt x="1793" y="1103"/>
                </a:lnTo>
                <a:lnTo>
                  <a:pt x="1794" y="1103"/>
                </a:lnTo>
                <a:lnTo>
                  <a:pt x="1795" y="1102"/>
                </a:lnTo>
                <a:lnTo>
                  <a:pt x="1796" y="1102"/>
                </a:lnTo>
                <a:lnTo>
                  <a:pt x="1797" y="1102"/>
                </a:lnTo>
                <a:lnTo>
                  <a:pt x="1797" y="1103"/>
                </a:lnTo>
                <a:lnTo>
                  <a:pt x="1796" y="1104"/>
                </a:lnTo>
                <a:lnTo>
                  <a:pt x="1795" y="1105"/>
                </a:lnTo>
                <a:lnTo>
                  <a:pt x="1794" y="1106"/>
                </a:lnTo>
                <a:lnTo>
                  <a:pt x="1793" y="1106"/>
                </a:lnTo>
                <a:lnTo>
                  <a:pt x="1793" y="1107"/>
                </a:lnTo>
                <a:lnTo>
                  <a:pt x="1794" y="1107"/>
                </a:lnTo>
                <a:lnTo>
                  <a:pt x="1794" y="1108"/>
                </a:lnTo>
                <a:lnTo>
                  <a:pt x="1794" y="1109"/>
                </a:lnTo>
                <a:lnTo>
                  <a:pt x="1795" y="1109"/>
                </a:lnTo>
                <a:lnTo>
                  <a:pt x="1795" y="1110"/>
                </a:lnTo>
                <a:lnTo>
                  <a:pt x="1795" y="1111"/>
                </a:lnTo>
                <a:lnTo>
                  <a:pt x="1794" y="1111"/>
                </a:lnTo>
                <a:lnTo>
                  <a:pt x="1793" y="1110"/>
                </a:lnTo>
                <a:lnTo>
                  <a:pt x="1793" y="1111"/>
                </a:lnTo>
                <a:lnTo>
                  <a:pt x="1792" y="1111"/>
                </a:lnTo>
                <a:lnTo>
                  <a:pt x="1793" y="1111"/>
                </a:lnTo>
                <a:lnTo>
                  <a:pt x="1793" y="1112"/>
                </a:lnTo>
                <a:lnTo>
                  <a:pt x="1794" y="1113"/>
                </a:lnTo>
                <a:lnTo>
                  <a:pt x="1794" y="1114"/>
                </a:lnTo>
                <a:lnTo>
                  <a:pt x="1794" y="1115"/>
                </a:lnTo>
                <a:lnTo>
                  <a:pt x="1795" y="1115"/>
                </a:lnTo>
                <a:lnTo>
                  <a:pt x="1796" y="1114"/>
                </a:lnTo>
                <a:lnTo>
                  <a:pt x="1796" y="1115"/>
                </a:lnTo>
                <a:lnTo>
                  <a:pt x="1796" y="1116"/>
                </a:lnTo>
                <a:lnTo>
                  <a:pt x="1795" y="1116"/>
                </a:lnTo>
                <a:lnTo>
                  <a:pt x="1794" y="1117"/>
                </a:lnTo>
                <a:lnTo>
                  <a:pt x="1793" y="1117"/>
                </a:lnTo>
                <a:lnTo>
                  <a:pt x="1793" y="1118"/>
                </a:lnTo>
                <a:lnTo>
                  <a:pt x="1793" y="1119"/>
                </a:lnTo>
                <a:lnTo>
                  <a:pt x="1794" y="1119"/>
                </a:lnTo>
                <a:lnTo>
                  <a:pt x="1795" y="1119"/>
                </a:lnTo>
                <a:lnTo>
                  <a:pt x="1795" y="1120"/>
                </a:lnTo>
                <a:lnTo>
                  <a:pt x="1795" y="1121"/>
                </a:lnTo>
                <a:lnTo>
                  <a:pt x="1794" y="1121"/>
                </a:lnTo>
                <a:lnTo>
                  <a:pt x="1793" y="1120"/>
                </a:lnTo>
                <a:lnTo>
                  <a:pt x="1792" y="1120"/>
                </a:lnTo>
                <a:lnTo>
                  <a:pt x="1792" y="1119"/>
                </a:lnTo>
                <a:lnTo>
                  <a:pt x="1791" y="1119"/>
                </a:lnTo>
                <a:lnTo>
                  <a:pt x="1791" y="1120"/>
                </a:lnTo>
                <a:lnTo>
                  <a:pt x="1792" y="1121"/>
                </a:lnTo>
                <a:lnTo>
                  <a:pt x="1793" y="1122"/>
                </a:lnTo>
                <a:lnTo>
                  <a:pt x="1794" y="1123"/>
                </a:lnTo>
                <a:lnTo>
                  <a:pt x="1795" y="1123"/>
                </a:lnTo>
                <a:lnTo>
                  <a:pt x="1796" y="1123"/>
                </a:lnTo>
                <a:lnTo>
                  <a:pt x="1797" y="1122"/>
                </a:lnTo>
                <a:lnTo>
                  <a:pt x="1798" y="1122"/>
                </a:lnTo>
                <a:lnTo>
                  <a:pt x="1799" y="1122"/>
                </a:lnTo>
                <a:lnTo>
                  <a:pt x="1799" y="1123"/>
                </a:lnTo>
                <a:lnTo>
                  <a:pt x="1798" y="1124"/>
                </a:lnTo>
                <a:lnTo>
                  <a:pt x="1798" y="1125"/>
                </a:lnTo>
                <a:lnTo>
                  <a:pt x="1797" y="1126"/>
                </a:lnTo>
                <a:lnTo>
                  <a:pt x="1796" y="1126"/>
                </a:lnTo>
                <a:lnTo>
                  <a:pt x="1795" y="1126"/>
                </a:lnTo>
                <a:lnTo>
                  <a:pt x="1794" y="1126"/>
                </a:lnTo>
                <a:lnTo>
                  <a:pt x="1792" y="1126"/>
                </a:lnTo>
                <a:lnTo>
                  <a:pt x="1791" y="1126"/>
                </a:lnTo>
                <a:lnTo>
                  <a:pt x="1791" y="1127"/>
                </a:lnTo>
                <a:lnTo>
                  <a:pt x="1791" y="1128"/>
                </a:lnTo>
                <a:lnTo>
                  <a:pt x="1792" y="1128"/>
                </a:lnTo>
                <a:lnTo>
                  <a:pt x="1794" y="1128"/>
                </a:lnTo>
                <a:lnTo>
                  <a:pt x="1795" y="1128"/>
                </a:lnTo>
                <a:lnTo>
                  <a:pt x="1796" y="1128"/>
                </a:lnTo>
                <a:lnTo>
                  <a:pt x="1797" y="1128"/>
                </a:lnTo>
                <a:lnTo>
                  <a:pt x="1797" y="1129"/>
                </a:lnTo>
                <a:lnTo>
                  <a:pt x="1798" y="1129"/>
                </a:lnTo>
                <a:lnTo>
                  <a:pt x="1798" y="1130"/>
                </a:lnTo>
                <a:lnTo>
                  <a:pt x="1798" y="1131"/>
                </a:lnTo>
                <a:lnTo>
                  <a:pt x="1797" y="1131"/>
                </a:lnTo>
                <a:lnTo>
                  <a:pt x="1797" y="1132"/>
                </a:lnTo>
                <a:lnTo>
                  <a:pt x="1798" y="1132"/>
                </a:lnTo>
                <a:lnTo>
                  <a:pt x="1799" y="1131"/>
                </a:lnTo>
                <a:lnTo>
                  <a:pt x="1799" y="1130"/>
                </a:lnTo>
                <a:lnTo>
                  <a:pt x="1799" y="1130"/>
                </a:lnTo>
                <a:lnTo>
                  <a:pt x="1799" y="1131"/>
                </a:lnTo>
                <a:lnTo>
                  <a:pt x="1799" y="1132"/>
                </a:lnTo>
                <a:lnTo>
                  <a:pt x="1799" y="1134"/>
                </a:lnTo>
                <a:lnTo>
                  <a:pt x="1799" y="1135"/>
                </a:lnTo>
                <a:lnTo>
                  <a:pt x="1799" y="1135"/>
                </a:lnTo>
                <a:lnTo>
                  <a:pt x="1800" y="1135"/>
                </a:lnTo>
                <a:lnTo>
                  <a:pt x="1801" y="1134"/>
                </a:lnTo>
                <a:lnTo>
                  <a:pt x="1801" y="1135"/>
                </a:lnTo>
                <a:lnTo>
                  <a:pt x="1800" y="1136"/>
                </a:lnTo>
                <a:lnTo>
                  <a:pt x="1799" y="1136"/>
                </a:lnTo>
                <a:lnTo>
                  <a:pt x="1799" y="1136"/>
                </a:lnTo>
                <a:lnTo>
                  <a:pt x="1798" y="1136"/>
                </a:lnTo>
                <a:lnTo>
                  <a:pt x="1797" y="1136"/>
                </a:lnTo>
                <a:lnTo>
                  <a:pt x="1797" y="1137"/>
                </a:lnTo>
                <a:lnTo>
                  <a:pt x="1797" y="1138"/>
                </a:lnTo>
                <a:lnTo>
                  <a:pt x="1797" y="1139"/>
                </a:lnTo>
                <a:lnTo>
                  <a:pt x="1798" y="1139"/>
                </a:lnTo>
                <a:lnTo>
                  <a:pt x="1799" y="1138"/>
                </a:lnTo>
                <a:lnTo>
                  <a:pt x="1799" y="1138"/>
                </a:lnTo>
                <a:lnTo>
                  <a:pt x="1800" y="1138"/>
                </a:lnTo>
                <a:lnTo>
                  <a:pt x="1801" y="1138"/>
                </a:lnTo>
                <a:lnTo>
                  <a:pt x="1802" y="1138"/>
                </a:lnTo>
                <a:lnTo>
                  <a:pt x="1802" y="1139"/>
                </a:lnTo>
                <a:lnTo>
                  <a:pt x="1802" y="1140"/>
                </a:lnTo>
                <a:lnTo>
                  <a:pt x="1802" y="1140"/>
                </a:lnTo>
                <a:lnTo>
                  <a:pt x="1802" y="1141"/>
                </a:lnTo>
                <a:lnTo>
                  <a:pt x="1801" y="1142"/>
                </a:lnTo>
                <a:lnTo>
                  <a:pt x="1800" y="1142"/>
                </a:lnTo>
                <a:lnTo>
                  <a:pt x="1799" y="1142"/>
                </a:lnTo>
                <a:lnTo>
                  <a:pt x="1799" y="1143"/>
                </a:lnTo>
                <a:lnTo>
                  <a:pt x="1799" y="1144"/>
                </a:lnTo>
                <a:lnTo>
                  <a:pt x="1799" y="1145"/>
                </a:lnTo>
                <a:lnTo>
                  <a:pt x="1800" y="1145"/>
                </a:lnTo>
                <a:lnTo>
                  <a:pt x="1799" y="1146"/>
                </a:lnTo>
                <a:lnTo>
                  <a:pt x="1799" y="1146"/>
                </a:lnTo>
                <a:lnTo>
                  <a:pt x="1798" y="1145"/>
                </a:lnTo>
                <a:lnTo>
                  <a:pt x="1798" y="1146"/>
                </a:lnTo>
                <a:lnTo>
                  <a:pt x="1798" y="1147"/>
                </a:lnTo>
                <a:lnTo>
                  <a:pt x="1798" y="1148"/>
                </a:lnTo>
                <a:lnTo>
                  <a:pt x="1798" y="1149"/>
                </a:lnTo>
                <a:lnTo>
                  <a:pt x="1798" y="1150"/>
                </a:lnTo>
                <a:lnTo>
                  <a:pt x="1799" y="1150"/>
                </a:lnTo>
                <a:lnTo>
                  <a:pt x="1799" y="1151"/>
                </a:lnTo>
                <a:lnTo>
                  <a:pt x="1800" y="1150"/>
                </a:lnTo>
                <a:lnTo>
                  <a:pt x="1800" y="1151"/>
                </a:lnTo>
                <a:lnTo>
                  <a:pt x="1801" y="1151"/>
                </a:lnTo>
                <a:lnTo>
                  <a:pt x="1800" y="1151"/>
                </a:lnTo>
                <a:lnTo>
                  <a:pt x="1800" y="1152"/>
                </a:lnTo>
                <a:lnTo>
                  <a:pt x="1799" y="1152"/>
                </a:lnTo>
                <a:lnTo>
                  <a:pt x="1799" y="1151"/>
                </a:lnTo>
                <a:lnTo>
                  <a:pt x="1799" y="1151"/>
                </a:lnTo>
                <a:lnTo>
                  <a:pt x="1798" y="1151"/>
                </a:lnTo>
                <a:lnTo>
                  <a:pt x="1797" y="1151"/>
                </a:lnTo>
                <a:lnTo>
                  <a:pt x="1797" y="1152"/>
                </a:lnTo>
                <a:lnTo>
                  <a:pt x="1797" y="1153"/>
                </a:lnTo>
                <a:lnTo>
                  <a:pt x="1798" y="1154"/>
                </a:lnTo>
                <a:lnTo>
                  <a:pt x="1799" y="1154"/>
                </a:lnTo>
                <a:lnTo>
                  <a:pt x="1799" y="1155"/>
                </a:lnTo>
                <a:lnTo>
                  <a:pt x="1799" y="1156"/>
                </a:lnTo>
                <a:lnTo>
                  <a:pt x="1798" y="1156"/>
                </a:lnTo>
                <a:lnTo>
                  <a:pt x="1797" y="1156"/>
                </a:lnTo>
                <a:lnTo>
                  <a:pt x="1797" y="1157"/>
                </a:lnTo>
                <a:lnTo>
                  <a:pt x="1796" y="1157"/>
                </a:lnTo>
                <a:lnTo>
                  <a:pt x="1796" y="1158"/>
                </a:lnTo>
                <a:lnTo>
                  <a:pt x="1795" y="1158"/>
                </a:lnTo>
                <a:lnTo>
                  <a:pt x="1794" y="1158"/>
                </a:lnTo>
                <a:lnTo>
                  <a:pt x="1795" y="1158"/>
                </a:lnTo>
                <a:lnTo>
                  <a:pt x="1795" y="1159"/>
                </a:lnTo>
                <a:lnTo>
                  <a:pt x="1795" y="1160"/>
                </a:lnTo>
                <a:lnTo>
                  <a:pt x="1795" y="1161"/>
                </a:lnTo>
                <a:lnTo>
                  <a:pt x="1794" y="1161"/>
                </a:lnTo>
                <a:lnTo>
                  <a:pt x="1794" y="1162"/>
                </a:lnTo>
                <a:lnTo>
                  <a:pt x="1795" y="1162"/>
                </a:lnTo>
                <a:lnTo>
                  <a:pt x="1796" y="1162"/>
                </a:lnTo>
                <a:lnTo>
                  <a:pt x="1797" y="1163"/>
                </a:lnTo>
                <a:lnTo>
                  <a:pt x="1797" y="1164"/>
                </a:lnTo>
                <a:lnTo>
                  <a:pt x="1798" y="1164"/>
                </a:lnTo>
                <a:lnTo>
                  <a:pt x="1798" y="1165"/>
                </a:lnTo>
                <a:lnTo>
                  <a:pt x="1799" y="1165"/>
                </a:lnTo>
                <a:lnTo>
                  <a:pt x="1799" y="1165"/>
                </a:lnTo>
                <a:lnTo>
                  <a:pt x="1799" y="1166"/>
                </a:lnTo>
                <a:lnTo>
                  <a:pt x="1800" y="1166"/>
                </a:lnTo>
                <a:lnTo>
                  <a:pt x="1800" y="1167"/>
                </a:lnTo>
                <a:lnTo>
                  <a:pt x="1801" y="1167"/>
                </a:lnTo>
                <a:lnTo>
                  <a:pt x="1801" y="1166"/>
                </a:lnTo>
                <a:lnTo>
                  <a:pt x="1800" y="1165"/>
                </a:lnTo>
                <a:lnTo>
                  <a:pt x="1800" y="1164"/>
                </a:lnTo>
                <a:lnTo>
                  <a:pt x="1801" y="1164"/>
                </a:lnTo>
                <a:lnTo>
                  <a:pt x="1801" y="1165"/>
                </a:lnTo>
                <a:lnTo>
                  <a:pt x="1802" y="1165"/>
                </a:lnTo>
                <a:lnTo>
                  <a:pt x="1802" y="1166"/>
                </a:lnTo>
                <a:lnTo>
                  <a:pt x="1802" y="1167"/>
                </a:lnTo>
                <a:lnTo>
                  <a:pt x="1803" y="1167"/>
                </a:lnTo>
                <a:lnTo>
                  <a:pt x="1803" y="1168"/>
                </a:lnTo>
                <a:lnTo>
                  <a:pt x="1803" y="1169"/>
                </a:lnTo>
                <a:lnTo>
                  <a:pt x="1802" y="1170"/>
                </a:lnTo>
                <a:lnTo>
                  <a:pt x="1802" y="1171"/>
                </a:lnTo>
                <a:lnTo>
                  <a:pt x="1803" y="1171"/>
                </a:lnTo>
                <a:lnTo>
                  <a:pt x="1804" y="1171"/>
                </a:lnTo>
                <a:lnTo>
                  <a:pt x="1804" y="1172"/>
                </a:lnTo>
                <a:lnTo>
                  <a:pt x="1805" y="1172"/>
                </a:lnTo>
                <a:lnTo>
                  <a:pt x="1805" y="1173"/>
                </a:lnTo>
                <a:lnTo>
                  <a:pt x="1805" y="1174"/>
                </a:lnTo>
                <a:lnTo>
                  <a:pt x="1805" y="1175"/>
                </a:lnTo>
                <a:lnTo>
                  <a:pt x="1804" y="1177"/>
                </a:lnTo>
                <a:lnTo>
                  <a:pt x="1804" y="1178"/>
                </a:lnTo>
                <a:lnTo>
                  <a:pt x="1804" y="1179"/>
                </a:lnTo>
                <a:lnTo>
                  <a:pt x="1804" y="1180"/>
                </a:lnTo>
                <a:lnTo>
                  <a:pt x="1804" y="1181"/>
                </a:lnTo>
                <a:lnTo>
                  <a:pt x="1805" y="1181"/>
                </a:lnTo>
                <a:lnTo>
                  <a:pt x="1806" y="1181"/>
                </a:lnTo>
                <a:lnTo>
                  <a:pt x="1807" y="1181"/>
                </a:lnTo>
                <a:lnTo>
                  <a:pt x="1807" y="1182"/>
                </a:lnTo>
                <a:lnTo>
                  <a:pt x="1806" y="1183"/>
                </a:lnTo>
                <a:lnTo>
                  <a:pt x="1805" y="1183"/>
                </a:lnTo>
                <a:lnTo>
                  <a:pt x="1804" y="1183"/>
                </a:lnTo>
                <a:lnTo>
                  <a:pt x="1804" y="1182"/>
                </a:lnTo>
                <a:lnTo>
                  <a:pt x="1804" y="1181"/>
                </a:lnTo>
                <a:lnTo>
                  <a:pt x="1803" y="1181"/>
                </a:lnTo>
                <a:lnTo>
                  <a:pt x="1802" y="1182"/>
                </a:lnTo>
                <a:lnTo>
                  <a:pt x="1803" y="1183"/>
                </a:lnTo>
                <a:lnTo>
                  <a:pt x="1803" y="1184"/>
                </a:lnTo>
                <a:lnTo>
                  <a:pt x="1804" y="1184"/>
                </a:lnTo>
                <a:lnTo>
                  <a:pt x="1804" y="1185"/>
                </a:lnTo>
                <a:lnTo>
                  <a:pt x="1805" y="1184"/>
                </a:lnTo>
                <a:lnTo>
                  <a:pt x="1806" y="1184"/>
                </a:lnTo>
                <a:lnTo>
                  <a:pt x="1807" y="1185"/>
                </a:lnTo>
                <a:lnTo>
                  <a:pt x="1808" y="1185"/>
                </a:lnTo>
                <a:lnTo>
                  <a:pt x="1808" y="1186"/>
                </a:lnTo>
                <a:lnTo>
                  <a:pt x="1809" y="1186"/>
                </a:lnTo>
                <a:lnTo>
                  <a:pt x="1809" y="1187"/>
                </a:lnTo>
                <a:lnTo>
                  <a:pt x="1808" y="1188"/>
                </a:lnTo>
                <a:lnTo>
                  <a:pt x="1807" y="1188"/>
                </a:lnTo>
                <a:lnTo>
                  <a:pt x="1807" y="1189"/>
                </a:lnTo>
                <a:lnTo>
                  <a:pt x="1806" y="1189"/>
                </a:lnTo>
                <a:lnTo>
                  <a:pt x="1806" y="1190"/>
                </a:lnTo>
                <a:lnTo>
                  <a:pt x="1805" y="1191"/>
                </a:lnTo>
                <a:lnTo>
                  <a:pt x="1804" y="1191"/>
                </a:lnTo>
                <a:lnTo>
                  <a:pt x="1804" y="1192"/>
                </a:lnTo>
                <a:lnTo>
                  <a:pt x="1802" y="1192"/>
                </a:lnTo>
                <a:lnTo>
                  <a:pt x="1801" y="1192"/>
                </a:lnTo>
                <a:lnTo>
                  <a:pt x="1800" y="1192"/>
                </a:lnTo>
                <a:lnTo>
                  <a:pt x="1800" y="1193"/>
                </a:lnTo>
                <a:lnTo>
                  <a:pt x="1801" y="1193"/>
                </a:lnTo>
                <a:lnTo>
                  <a:pt x="1801" y="1194"/>
                </a:lnTo>
                <a:lnTo>
                  <a:pt x="1802" y="1194"/>
                </a:lnTo>
                <a:lnTo>
                  <a:pt x="1803" y="1194"/>
                </a:lnTo>
                <a:lnTo>
                  <a:pt x="1804" y="1194"/>
                </a:lnTo>
                <a:lnTo>
                  <a:pt x="1805" y="1195"/>
                </a:lnTo>
                <a:lnTo>
                  <a:pt x="1804" y="1195"/>
                </a:lnTo>
                <a:lnTo>
                  <a:pt x="1804" y="1196"/>
                </a:lnTo>
                <a:lnTo>
                  <a:pt x="1803" y="1197"/>
                </a:lnTo>
                <a:lnTo>
                  <a:pt x="1802" y="1198"/>
                </a:lnTo>
                <a:lnTo>
                  <a:pt x="1801" y="1198"/>
                </a:lnTo>
                <a:lnTo>
                  <a:pt x="1801" y="1197"/>
                </a:lnTo>
                <a:lnTo>
                  <a:pt x="1801" y="1196"/>
                </a:lnTo>
                <a:lnTo>
                  <a:pt x="1800" y="1196"/>
                </a:lnTo>
                <a:lnTo>
                  <a:pt x="1800" y="1195"/>
                </a:lnTo>
                <a:lnTo>
                  <a:pt x="1800" y="1194"/>
                </a:lnTo>
                <a:lnTo>
                  <a:pt x="1799" y="1194"/>
                </a:lnTo>
                <a:lnTo>
                  <a:pt x="1799" y="1195"/>
                </a:lnTo>
                <a:lnTo>
                  <a:pt x="1799" y="1195"/>
                </a:lnTo>
                <a:lnTo>
                  <a:pt x="1799" y="1196"/>
                </a:lnTo>
                <a:lnTo>
                  <a:pt x="1799" y="1197"/>
                </a:lnTo>
                <a:lnTo>
                  <a:pt x="1799" y="1198"/>
                </a:lnTo>
                <a:lnTo>
                  <a:pt x="1799" y="1199"/>
                </a:lnTo>
                <a:lnTo>
                  <a:pt x="1799" y="1200"/>
                </a:lnTo>
                <a:lnTo>
                  <a:pt x="1799" y="1200"/>
                </a:lnTo>
                <a:lnTo>
                  <a:pt x="1800" y="1201"/>
                </a:lnTo>
                <a:lnTo>
                  <a:pt x="1800" y="1202"/>
                </a:lnTo>
                <a:lnTo>
                  <a:pt x="1801" y="1202"/>
                </a:lnTo>
                <a:lnTo>
                  <a:pt x="1800" y="1203"/>
                </a:lnTo>
                <a:lnTo>
                  <a:pt x="1800" y="1204"/>
                </a:lnTo>
                <a:lnTo>
                  <a:pt x="1801" y="1204"/>
                </a:lnTo>
                <a:lnTo>
                  <a:pt x="1801" y="1205"/>
                </a:lnTo>
                <a:lnTo>
                  <a:pt x="1802" y="1205"/>
                </a:lnTo>
                <a:lnTo>
                  <a:pt x="1803" y="1205"/>
                </a:lnTo>
                <a:lnTo>
                  <a:pt x="1803" y="1206"/>
                </a:lnTo>
                <a:lnTo>
                  <a:pt x="1803" y="1207"/>
                </a:lnTo>
                <a:lnTo>
                  <a:pt x="1804" y="1208"/>
                </a:lnTo>
                <a:lnTo>
                  <a:pt x="1805" y="1209"/>
                </a:lnTo>
                <a:lnTo>
                  <a:pt x="1806" y="1210"/>
                </a:lnTo>
                <a:lnTo>
                  <a:pt x="1807" y="1211"/>
                </a:lnTo>
                <a:lnTo>
                  <a:pt x="1808" y="1212"/>
                </a:lnTo>
                <a:lnTo>
                  <a:pt x="1809" y="1213"/>
                </a:lnTo>
                <a:lnTo>
                  <a:pt x="1810" y="1214"/>
                </a:lnTo>
                <a:lnTo>
                  <a:pt x="1810" y="1215"/>
                </a:lnTo>
                <a:lnTo>
                  <a:pt x="1811" y="1216"/>
                </a:lnTo>
                <a:lnTo>
                  <a:pt x="1812" y="1217"/>
                </a:lnTo>
                <a:lnTo>
                  <a:pt x="1813" y="1218"/>
                </a:lnTo>
                <a:lnTo>
                  <a:pt x="1814" y="1218"/>
                </a:lnTo>
                <a:lnTo>
                  <a:pt x="1815" y="1219"/>
                </a:lnTo>
                <a:lnTo>
                  <a:pt x="1816" y="1219"/>
                </a:lnTo>
                <a:lnTo>
                  <a:pt x="1816" y="1220"/>
                </a:lnTo>
                <a:lnTo>
                  <a:pt x="1817" y="1219"/>
                </a:lnTo>
                <a:lnTo>
                  <a:pt x="1818" y="1219"/>
                </a:lnTo>
                <a:lnTo>
                  <a:pt x="1818" y="1218"/>
                </a:lnTo>
                <a:lnTo>
                  <a:pt x="1819" y="1218"/>
                </a:lnTo>
                <a:lnTo>
                  <a:pt x="1820" y="1218"/>
                </a:lnTo>
                <a:lnTo>
                  <a:pt x="1820" y="1219"/>
                </a:lnTo>
                <a:lnTo>
                  <a:pt x="1820" y="1220"/>
                </a:lnTo>
                <a:lnTo>
                  <a:pt x="1820" y="1221"/>
                </a:lnTo>
                <a:lnTo>
                  <a:pt x="1820" y="1222"/>
                </a:lnTo>
                <a:lnTo>
                  <a:pt x="1821" y="1222"/>
                </a:lnTo>
                <a:lnTo>
                  <a:pt x="1822" y="1222"/>
                </a:lnTo>
                <a:lnTo>
                  <a:pt x="1823" y="1222"/>
                </a:lnTo>
                <a:lnTo>
                  <a:pt x="1822" y="1222"/>
                </a:lnTo>
                <a:lnTo>
                  <a:pt x="1822" y="1223"/>
                </a:lnTo>
                <a:lnTo>
                  <a:pt x="1821" y="1223"/>
                </a:lnTo>
                <a:lnTo>
                  <a:pt x="1821" y="1224"/>
                </a:lnTo>
                <a:lnTo>
                  <a:pt x="1821" y="1225"/>
                </a:lnTo>
                <a:lnTo>
                  <a:pt x="1822" y="1225"/>
                </a:lnTo>
                <a:lnTo>
                  <a:pt x="1823" y="1225"/>
                </a:lnTo>
                <a:lnTo>
                  <a:pt x="1823" y="1224"/>
                </a:lnTo>
                <a:lnTo>
                  <a:pt x="1824" y="1223"/>
                </a:lnTo>
                <a:lnTo>
                  <a:pt x="1824" y="1222"/>
                </a:lnTo>
                <a:lnTo>
                  <a:pt x="1825" y="1222"/>
                </a:lnTo>
                <a:lnTo>
                  <a:pt x="1826" y="1222"/>
                </a:lnTo>
                <a:lnTo>
                  <a:pt x="1827" y="1223"/>
                </a:lnTo>
                <a:lnTo>
                  <a:pt x="1827" y="1224"/>
                </a:lnTo>
                <a:lnTo>
                  <a:pt x="1827" y="1225"/>
                </a:lnTo>
                <a:lnTo>
                  <a:pt x="1826" y="1225"/>
                </a:lnTo>
                <a:lnTo>
                  <a:pt x="1825" y="1225"/>
                </a:lnTo>
                <a:lnTo>
                  <a:pt x="1825" y="1226"/>
                </a:lnTo>
                <a:lnTo>
                  <a:pt x="1826" y="1227"/>
                </a:lnTo>
                <a:lnTo>
                  <a:pt x="1827" y="1228"/>
                </a:lnTo>
                <a:lnTo>
                  <a:pt x="1828" y="1228"/>
                </a:lnTo>
                <a:lnTo>
                  <a:pt x="1829" y="1228"/>
                </a:lnTo>
                <a:lnTo>
                  <a:pt x="1830" y="1228"/>
                </a:lnTo>
                <a:lnTo>
                  <a:pt x="1831" y="1229"/>
                </a:lnTo>
                <a:lnTo>
                  <a:pt x="1832" y="1230"/>
                </a:lnTo>
                <a:lnTo>
                  <a:pt x="1834" y="1230"/>
                </a:lnTo>
                <a:lnTo>
                  <a:pt x="1835" y="1231"/>
                </a:lnTo>
                <a:lnTo>
                  <a:pt x="1836" y="1231"/>
                </a:lnTo>
                <a:lnTo>
                  <a:pt x="1837" y="1232"/>
                </a:lnTo>
                <a:lnTo>
                  <a:pt x="1838" y="1232"/>
                </a:lnTo>
                <a:lnTo>
                  <a:pt x="1839" y="1233"/>
                </a:lnTo>
                <a:lnTo>
                  <a:pt x="1840" y="1233"/>
                </a:lnTo>
                <a:lnTo>
                  <a:pt x="1840" y="1233"/>
                </a:lnTo>
                <a:lnTo>
                  <a:pt x="1841" y="1233"/>
                </a:lnTo>
                <a:lnTo>
                  <a:pt x="1842" y="1233"/>
                </a:lnTo>
                <a:lnTo>
                  <a:pt x="1843" y="1233"/>
                </a:lnTo>
                <a:lnTo>
                  <a:pt x="1844" y="1233"/>
                </a:lnTo>
                <a:lnTo>
                  <a:pt x="1845" y="1233"/>
                </a:lnTo>
                <a:lnTo>
                  <a:pt x="1846" y="1232"/>
                </a:lnTo>
                <a:lnTo>
                  <a:pt x="1847" y="1232"/>
                </a:lnTo>
                <a:lnTo>
                  <a:pt x="1848" y="1232"/>
                </a:lnTo>
                <a:lnTo>
                  <a:pt x="1849" y="1232"/>
                </a:lnTo>
                <a:lnTo>
                  <a:pt x="1850" y="1231"/>
                </a:lnTo>
                <a:lnTo>
                  <a:pt x="1851" y="1231"/>
                </a:lnTo>
                <a:lnTo>
                  <a:pt x="1852" y="1231"/>
                </a:lnTo>
                <a:lnTo>
                  <a:pt x="1852" y="1232"/>
                </a:lnTo>
                <a:lnTo>
                  <a:pt x="1852" y="1233"/>
                </a:lnTo>
                <a:lnTo>
                  <a:pt x="1852" y="1234"/>
                </a:lnTo>
                <a:lnTo>
                  <a:pt x="1851" y="1235"/>
                </a:lnTo>
                <a:lnTo>
                  <a:pt x="1851" y="1236"/>
                </a:lnTo>
                <a:lnTo>
                  <a:pt x="1852" y="1236"/>
                </a:lnTo>
                <a:lnTo>
                  <a:pt x="1853" y="1236"/>
                </a:lnTo>
                <a:lnTo>
                  <a:pt x="1854" y="1235"/>
                </a:lnTo>
                <a:lnTo>
                  <a:pt x="1854" y="1234"/>
                </a:lnTo>
                <a:lnTo>
                  <a:pt x="1854" y="1233"/>
                </a:lnTo>
                <a:lnTo>
                  <a:pt x="1853" y="1232"/>
                </a:lnTo>
                <a:lnTo>
                  <a:pt x="1853" y="1231"/>
                </a:lnTo>
                <a:lnTo>
                  <a:pt x="1854" y="1231"/>
                </a:lnTo>
                <a:lnTo>
                  <a:pt x="1854" y="1232"/>
                </a:lnTo>
                <a:lnTo>
                  <a:pt x="1855" y="1232"/>
                </a:lnTo>
                <a:lnTo>
                  <a:pt x="1855" y="1233"/>
                </a:lnTo>
                <a:lnTo>
                  <a:pt x="1855" y="1234"/>
                </a:lnTo>
                <a:lnTo>
                  <a:pt x="1855" y="1235"/>
                </a:lnTo>
                <a:lnTo>
                  <a:pt x="1855" y="1236"/>
                </a:lnTo>
                <a:lnTo>
                  <a:pt x="1855" y="1237"/>
                </a:lnTo>
                <a:lnTo>
                  <a:pt x="1856" y="1237"/>
                </a:lnTo>
                <a:lnTo>
                  <a:pt x="1857" y="1237"/>
                </a:lnTo>
                <a:lnTo>
                  <a:pt x="1857" y="1236"/>
                </a:lnTo>
                <a:lnTo>
                  <a:pt x="1857" y="1235"/>
                </a:lnTo>
                <a:lnTo>
                  <a:pt x="1857" y="1234"/>
                </a:lnTo>
                <a:lnTo>
                  <a:pt x="1858" y="1234"/>
                </a:lnTo>
                <a:lnTo>
                  <a:pt x="1858" y="1235"/>
                </a:lnTo>
                <a:lnTo>
                  <a:pt x="1859" y="1235"/>
                </a:lnTo>
                <a:lnTo>
                  <a:pt x="1860" y="1236"/>
                </a:lnTo>
                <a:lnTo>
                  <a:pt x="1860" y="1237"/>
                </a:lnTo>
                <a:lnTo>
                  <a:pt x="1859" y="1237"/>
                </a:lnTo>
                <a:lnTo>
                  <a:pt x="1859" y="1238"/>
                </a:lnTo>
                <a:lnTo>
                  <a:pt x="1859" y="1239"/>
                </a:lnTo>
                <a:lnTo>
                  <a:pt x="1859" y="1240"/>
                </a:lnTo>
                <a:lnTo>
                  <a:pt x="1860" y="1240"/>
                </a:lnTo>
                <a:lnTo>
                  <a:pt x="1861" y="1240"/>
                </a:lnTo>
                <a:lnTo>
                  <a:pt x="1861" y="1241"/>
                </a:lnTo>
                <a:lnTo>
                  <a:pt x="1861" y="1242"/>
                </a:lnTo>
                <a:lnTo>
                  <a:pt x="1862" y="1242"/>
                </a:lnTo>
                <a:lnTo>
                  <a:pt x="1861" y="1243"/>
                </a:lnTo>
                <a:lnTo>
                  <a:pt x="1861" y="1244"/>
                </a:lnTo>
                <a:lnTo>
                  <a:pt x="1860" y="1244"/>
                </a:lnTo>
                <a:lnTo>
                  <a:pt x="1859" y="1244"/>
                </a:lnTo>
                <a:lnTo>
                  <a:pt x="1859" y="1245"/>
                </a:lnTo>
                <a:lnTo>
                  <a:pt x="1860" y="1245"/>
                </a:lnTo>
                <a:lnTo>
                  <a:pt x="1861" y="1245"/>
                </a:lnTo>
                <a:lnTo>
                  <a:pt x="1861" y="1246"/>
                </a:lnTo>
                <a:lnTo>
                  <a:pt x="1862" y="1246"/>
                </a:lnTo>
                <a:lnTo>
                  <a:pt x="1862" y="1247"/>
                </a:lnTo>
                <a:lnTo>
                  <a:pt x="1863" y="1248"/>
                </a:lnTo>
                <a:lnTo>
                  <a:pt x="1863" y="1249"/>
                </a:lnTo>
                <a:lnTo>
                  <a:pt x="1864" y="1249"/>
                </a:lnTo>
                <a:lnTo>
                  <a:pt x="1865" y="1249"/>
                </a:lnTo>
                <a:lnTo>
                  <a:pt x="1866" y="1250"/>
                </a:lnTo>
                <a:lnTo>
                  <a:pt x="1867" y="1251"/>
                </a:lnTo>
                <a:lnTo>
                  <a:pt x="1868" y="1251"/>
                </a:lnTo>
                <a:lnTo>
                  <a:pt x="1869" y="1252"/>
                </a:lnTo>
                <a:lnTo>
                  <a:pt x="1870" y="1253"/>
                </a:lnTo>
                <a:lnTo>
                  <a:pt x="1871" y="1254"/>
                </a:lnTo>
                <a:lnTo>
                  <a:pt x="1872" y="1254"/>
                </a:lnTo>
                <a:lnTo>
                  <a:pt x="1873" y="1255"/>
                </a:lnTo>
                <a:lnTo>
                  <a:pt x="1873" y="1254"/>
                </a:lnTo>
                <a:lnTo>
                  <a:pt x="1874" y="1254"/>
                </a:lnTo>
                <a:lnTo>
                  <a:pt x="1875" y="1254"/>
                </a:lnTo>
                <a:lnTo>
                  <a:pt x="1876" y="1254"/>
                </a:lnTo>
                <a:lnTo>
                  <a:pt x="1876" y="1255"/>
                </a:lnTo>
                <a:lnTo>
                  <a:pt x="1877" y="1255"/>
                </a:lnTo>
                <a:lnTo>
                  <a:pt x="1878" y="1255"/>
                </a:lnTo>
                <a:lnTo>
                  <a:pt x="1879" y="1254"/>
                </a:lnTo>
                <a:lnTo>
                  <a:pt x="1880" y="1255"/>
                </a:lnTo>
                <a:lnTo>
                  <a:pt x="1880" y="1256"/>
                </a:lnTo>
                <a:lnTo>
                  <a:pt x="1880" y="1257"/>
                </a:lnTo>
                <a:lnTo>
                  <a:pt x="1880" y="1258"/>
                </a:lnTo>
                <a:lnTo>
                  <a:pt x="1879" y="1258"/>
                </a:lnTo>
                <a:lnTo>
                  <a:pt x="1878" y="1258"/>
                </a:lnTo>
                <a:lnTo>
                  <a:pt x="1878" y="1259"/>
                </a:lnTo>
                <a:lnTo>
                  <a:pt x="1878" y="1260"/>
                </a:lnTo>
                <a:lnTo>
                  <a:pt x="1879" y="1261"/>
                </a:lnTo>
                <a:lnTo>
                  <a:pt x="1879" y="1262"/>
                </a:lnTo>
                <a:lnTo>
                  <a:pt x="1880" y="1262"/>
                </a:lnTo>
                <a:lnTo>
                  <a:pt x="1880" y="1263"/>
                </a:lnTo>
                <a:lnTo>
                  <a:pt x="1880" y="1263"/>
                </a:lnTo>
                <a:lnTo>
                  <a:pt x="1880" y="1264"/>
                </a:lnTo>
                <a:lnTo>
                  <a:pt x="1881" y="1264"/>
                </a:lnTo>
                <a:lnTo>
                  <a:pt x="1881" y="1265"/>
                </a:lnTo>
                <a:lnTo>
                  <a:pt x="1882" y="1265"/>
                </a:lnTo>
                <a:lnTo>
                  <a:pt x="1882" y="1266"/>
                </a:lnTo>
                <a:lnTo>
                  <a:pt x="1884" y="1268"/>
                </a:lnTo>
                <a:lnTo>
                  <a:pt x="1885" y="1269"/>
                </a:lnTo>
                <a:lnTo>
                  <a:pt x="1886" y="1270"/>
                </a:lnTo>
                <a:lnTo>
                  <a:pt x="1886" y="1271"/>
                </a:lnTo>
                <a:lnTo>
                  <a:pt x="1887" y="1271"/>
                </a:lnTo>
                <a:lnTo>
                  <a:pt x="1887" y="1272"/>
                </a:lnTo>
                <a:lnTo>
                  <a:pt x="1888" y="1272"/>
                </a:lnTo>
                <a:lnTo>
                  <a:pt x="1889" y="1273"/>
                </a:lnTo>
                <a:lnTo>
                  <a:pt x="1889" y="1274"/>
                </a:lnTo>
                <a:lnTo>
                  <a:pt x="1890" y="1274"/>
                </a:lnTo>
                <a:lnTo>
                  <a:pt x="1890" y="1275"/>
                </a:lnTo>
                <a:lnTo>
                  <a:pt x="1891" y="1275"/>
                </a:lnTo>
                <a:lnTo>
                  <a:pt x="1891" y="1276"/>
                </a:lnTo>
                <a:lnTo>
                  <a:pt x="1892" y="1277"/>
                </a:lnTo>
                <a:lnTo>
                  <a:pt x="1893" y="1278"/>
                </a:lnTo>
                <a:lnTo>
                  <a:pt x="1894" y="1278"/>
                </a:lnTo>
                <a:lnTo>
                  <a:pt x="1895" y="1279"/>
                </a:lnTo>
                <a:lnTo>
                  <a:pt x="1896" y="1280"/>
                </a:lnTo>
                <a:lnTo>
                  <a:pt x="1897" y="1280"/>
                </a:lnTo>
                <a:lnTo>
                  <a:pt x="1898" y="1281"/>
                </a:lnTo>
                <a:lnTo>
                  <a:pt x="1899" y="1280"/>
                </a:lnTo>
                <a:lnTo>
                  <a:pt x="1900" y="1280"/>
                </a:lnTo>
                <a:lnTo>
                  <a:pt x="1900" y="1281"/>
                </a:lnTo>
                <a:lnTo>
                  <a:pt x="1901" y="1281"/>
                </a:lnTo>
                <a:lnTo>
                  <a:pt x="1900" y="1281"/>
                </a:lnTo>
                <a:lnTo>
                  <a:pt x="1900" y="1282"/>
                </a:lnTo>
                <a:lnTo>
                  <a:pt x="1899" y="1283"/>
                </a:lnTo>
                <a:lnTo>
                  <a:pt x="1898" y="1283"/>
                </a:lnTo>
                <a:lnTo>
                  <a:pt x="1898" y="1284"/>
                </a:lnTo>
                <a:lnTo>
                  <a:pt x="1897" y="1284"/>
                </a:lnTo>
                <a:lnTo>
                  <a:pt x="1898" y="1284"/>
                </a:lnTo>
                <a:lnTo>
                  <a:pt x="1898" y="1285"/>
                </a:lnTo>
                <a:lnTo>
                  <a:pt x="1898" y="1286"/>
                </a:lnTo>
                <a:lnTo>
                  <a:pt x="1898" y="1287"/>
                </a:lnTo>
                <a:lnTo>
                  <a:pt x="1897" y="1286"/>
                </a:lnTo>
                <a:lnTo>
                  <a:pt x="1896" y="1286"/>
                </a:lnTo>
                <a:lnTo>
                  <a:pt x="1896" y="1287"/>
                </a:lnTo>
                <a:lnTo>
                  <a:pt x="1896" y="1289"/>
                </a:lnTo>
                <a:lnTo>
                  <a:pt x="1895" y="1289"/>
                </a:lnTo>
                <a:lnTo>
                  <a:pt x="1895" y="1288"/>
                </a:lnTo>
                <a:lnTo>
                  <a:pt x="1894" y="1288"/>
                </a:lnTo>
                <a:lnTo>
                  <a:pt x="1894" y="1287"/>
                </a:lnTo>
                <a:lnTo>
                  <a:pt x="1893" y="1287"/>
                </a:lnTo>
                <a:lnTo>
                  <a:pt x="1892" y="1288"/>
                </a:lnTo>
                <a:lnTo>
                  <a:pt x="1892" y="1289"/>
                </a:lnTo>
                <a:lnTo>
                  <a:pt x="1892" y="1290"/>
                </a:lnTo>
                <a:lnTo>
                  <a:pt x="1893" y="1290"/>
                </a:lnTo>
                <a:lnTo>
                  <a:pt x="1894" y="1290"/>
                </a:lnTo>
                <a:lnTo>
                  <a:pt x="1895" y="1291"/>
                </a:lnTo>
                <a:lnTo>
                  <a:pt x="1895" y="1292"/>
                </a:lnTo>
                <a:lnTo>
                  <a:pt x="1895" y="1293"/>
                </a:lnTo>
                <a:lnTo>
                  <a:pt x="1894" y="1293"/>
                </a:lnTo>
                <a:lnTo>
                  <a:pt x="1894" y="1294"/>
                </a:lnTo>
                <a:lnTo>
                  <a:pt x="1893" y="1294"/>
                </a:lnTo>
                <a:lnTo>
                  <a:pt x="1892" y="1295"/>
                </a:lnTo>
                <a:lnTo>
                  <a:pt x="1891" y="1295"/>
                </a:lnTo>
                <a:lnTo>
                  <a:pt x="1891" y="1296"/>
                </a:lnTo>
                <a:lnTo>
                  <a:pt x="1891" y="1297"/>
                </a:lnTo>
                <a:lnTo>
                  <a:pt x="1892" y="1297"/>
                </a:lnTo>
                <a:lnTo>
                  <a:pt x="1892" y="1298"/>
                </a:lnTo>
                <a:lnTo>
                  <a:pt x="1892" y="1299"/>
                </a:lnTo>
                <a:lnTo>
                  <a:pt x="1893" y="1300"/>
                </a:lnTo>
                <a:lnTo>
                  <a:pt x="1893" y="1301"/>
                </a:lnTo>
                <a:lnTo>
                  <a:pt x="1893" y="1302"/>
                </a:lnTo>
                <a:lnTo>
                  <a:pt x="1894" y="1303"/>
                </a:lnTo>
                <a:lnTo>
                  <a:pt x="1894" y="1304"/>
                </a:lnTo>
                <a:lnTo>
                  <a:pt x="1895" y="1304"/>
                </a:lnTo>
                <a:lnTo>
                  <a:pt x="1896" y="1305"/>
                </a:lnTo>
                <a:lnTo>
                  <a:pt x="1896" y="1306"/>
                </a:lnTo>
                <a:lnTo>
                  <a:pt x="1897" y="1306"/>
                </a:lnTo>
                <a:lnTo>
                  <a:pt x="1897" y="1307"/>
                </a:lnTo>
                <a:lnTo>
                  <a:pt x="1898" y="1307"/>
                </a:lnTo>
                <a:lnTo>
                  <a:pt x="1898" y="1308"/>
                </a:lnTo>
                <a:lnTo>
                  <a:pt x="1899" y="1308"/>
                </a:lnTo>
                <a:lnTo>
                  <a:pt x="1899" y="1309"/>
                </a:lnTo>
                <a:lnTo>
                  <a:pt x="1900" y="1309"/>
                </a:lnTo>
                <a:lnTo>
                  <a:pt x="1900" y="1310"/>
                </a:lnTo>
                <a:lnTo>
                  <a:pt x="1901" y="1311"/>
                </a:lnTo>
                <a:lnTo>
                  <a:pt x="1901" y="1312"/>
                </a:lnTo>
                <a:lnTo>
                  <a:pt x="1901" y="1313"/>
                </a:lnTo>
                <a:lnTo>
                  <a:pt x="1902" y="1313"/>
                </a:lnTo>
                <a:lnTo>
                  <a:pt x="1902" y="1314"/>
                </a:lnTo>
                <a:lnTo>
                  <a:pt x="1903" y="1314"/>
                </a:lnTo>
                <a:lnTo>
                  <a:pt x="1903" y="1315"/>
                </a:lnTo>
                <a:lnTo>
                  <a:pt x="1904" y="1315"/>
                </a:lnTo>
                <a:lnTo>
                  <a:pt x="1904" y="1316"/>
                </a:lnTo>
                <a:lnTo>
                  <a:pt x="1905" y="1316"/>
                </a:lnTo>
                <a:lnTo>
                  <a:pt x="1905" y="1317"/>
                </a:lnTo>
                <a:lnTo>
                  <a:pt x="1906" y="1317"/>
                </a:lnTo>
                <a:lnTo>
                  <a:pt x="1906" y="1318"/>
                </a:lnTo>
                <a:lnTo>
                  <a:pt x="1906" y="1319"/>
                </a:lnTo>
                <a:lnTo>
                  <a:pt x="1906" y="1320"/>
                </a:lnTo>
                <a:lnTo>
                  <a:pt x="1905" y="1321"/>
                </a:lnTo>
                <a:lnTo>
                  <a:pt x="1905" y="1322"/>
                </a:lnTo>
                <a:lnTo>
                  <a:pt x="1905" y="1323"/>
                </a:lnTo>
                <a:lnTo>
                  <a:pt x="1904" y="1323"/>
                </a:lnTo>
                <a:lnTo>
                  <a:pt x="1904" y="1324"/>
                </a:lnTo>
                <a:lnTo>
                  <a:pt x="1904" y="1325"/>
                </a:lnTo>
                <a:lnTo>
                  <a:pt x="1905" y="1325"/>
                </a:lnTo>
                <a:lnTo>
                  <a:pt x="1906" y="1325"/>
                </a:lnTo>
                <a:lnTo>
                  <a:pt x="1906" y="1326"/>
                </a:lnTo>
                <a:lnTo>
                  <a:pt x="1907" y="1326"/>
                </a:lnTo>
                <a:lnTo>
                  <a:pt x="1907" y="1327"/>
                </a:lnTo>
                <a:lnTo>
                  <a:pt x="1908" y="1328"/>
                </a:lnTo>
                <a:lnTo>
                  <a:pt x="1909" y="1328"/>
                </a:lnTo>
                <a:lnTo>
                  <a:pt x="1909" y="1329"/>
                </a:lnTo>
                <a:lnTo>
                  <a:pt x="1910" y="1329"/>
                </a:lnTo>
                <a:lnTo>
                  <a:pt x="1910" y="1330"/>
                </a:lnTo>
                <a:lnTo>
                  <a:pt x="1910" y="1331"/>
                </a:lnTo>
                <a:lnTo>
                  <a:pt x="1909" y="1332"/>
                </a:lnTo>
                <a:lnTo>
                  <a:pt x="1908" y="1332"/>
                </a:lnTo>
                <a:lnTo>
                  <a:pt x="1908" y="1333"/>
                </a:lnTo>
                <a:lnTo>
                  <a:pt x="1909" y="1333"/>
                </a:lnTo>
                <a:lnTo>
                  <a:pt x="1910" y="1333"/>
                </a:lnTo>
                <a:lnTo>
                  <a:pt x="1911" y="1333"/>
                </a:lnTo>
                <a:lnTo>
                  <a:pt x="1911" y="1334"/>
                </a:lnTo>
                <a:lnTo>
                  <a:pt x="1910" y="1334"/>
                </a:lnTo>
                <a:lnTo>
                  <a:pt x="1910" y="1335"/>
                </a:lnTo>
                <a:lnTo>
                  <a:pt x="1911" y="1335"/>
                </a:lnTo>
                <a:lnTo>
                  <a:pt x="1912" y="1335"/>
                </a:lnTo>
                <a:lnTo>
                  <a:pt x="1912" y="1336"/>
                </a:lnTo>
                <a:lnTo>
                  <a:pt x="1913" y="1336"/>
                </a:lnTo>
                <a:lnTo>
                  <a:pt x="1913" y="1337"/>
                </a:lnTo>
                <a:lnTo>
                  <a:pt x="1913" y="1338"/>
                </a:lnTo>
                <a:lnTo>
                  <a:pt x="1913" y="1339"/>
                </a:lnTo>
                <a:lnTo>
                  <a:pt x="1914" y="1339"/>
                </a:lnTo>
                <a:lnTo>
                  <a:pt x="1915" y="1339"/>
                </a:lnTo>
                <a:lnTo>
                  <a:pt x="1916" y="1339"/>
                </a:lnTo>
                <a:lnTo>
                  <a:pt x="1916" y="1340"/>
                </a:lnTo>
                <a:lnTo>
                  <a:pt x="1916" y="1341"/>
                </a:lnTo>
                <a:lnTo>
                  <a:pt x="1916" y="1342"/>
                </a:lnTo>
                <a:lnTo>
                  <a:pt x="1916" y="1343"/>
                </a:lnTo>
                <a:lnTo>
                  <a:pt x="1915" y="1343"/>
                </a:lnTo>
                <a:lnTo>
                  <a:pt x="1914" y="1343"/>
                </a:lnTo>
                <a:lnTo>
                  <a:pt x="1914" y="1344"/>
                </a:lnTo>
                <a:lnTo>
                  <a:pt x="1914" y="1345"/>
                </a:lnTo>
                <a:lnTo>
                  <a:pt x="1915" y="1345"/>
                </a:lnTo>
                <a:lnTo>
                  <a:pt x="1915" y="1344"/>
                </a:lnTo>
                <a:lnTo>
                  <a:pt x="1916" y="1344"/>
                </a:lnTo>
                <a:lnTo>
                  <a:pt x="1917" y="1344"/>
                </a:lnTo>
                <a:lnTo>
                  <a:pt x="1917" y="1343"/>
                </a:lnTo>
                <a:lnTo>
                  <a:pt x="1918" y="1343"/>
                </a:lnTo>
                <a:lnTo>
                  <a:pt x="1918" y="1342"/>
                </a:lnTo>
                <a:lnTo>
                  <a:pt x="1919" y="1342"/>
                </a:lnTo>
                <a:lnTo>
                  <a:pt x="1920" y="1342"/>
                </a:lnTo>
                <a:lnTo>
                  <a:pt x="1920" y="1341"/>
                </a:lnTo>
                <a:lnTo>
                  <a:pt x="1919" y="1340"/>
                </a:lnTo>
                <a:lnTo>
                  <a:pt x="1919" y="1339"/>
                </a:lnTo>
                <a:lnTo>
                  <a:pt x="1920" y="1339"/>
                </a:lnTo>
                <a:lnTo>
                  <a:pt x="1921" y="1339"/>
                </a:lnTo>
                <a:lnTo>
                  <a:pt x="1921" y="1339"/>
                </a:lnTo>
                <a:lnTo>
                  <a:pt x="1921" y="1340"/>
                </a:lnTo>
                <a:lnTo>
                  <a:pt x="1922" y="1340"/>
                </a:lnTo>
                <a:lnTo>
                  <a:pt x="1922" y="1341"/>
                </a:lnTo>
                <a:lnTo>
                  <a:pt x="1922" y="1342"/>
                </a:lnTo>
                <a:lnTo>
                  <a:pt x="1923" y="1342"/>
                </a:lnTo>
                <a:lnTo>
                  <a:pt x="1924" y="1342"/>
                </a:lnTo>
                <a:lnTo>
                  <a:pt x="1924" y="1343"/>
                </a:lnTo>
                <a:lnTo>
                  <a:pt x="1925" y="1344"/>
                </a:lnTo>
                <a:lnTo>
                  <a:pt x="1925" y="1343"/>
                </a:lnTo>
                <a:lnTo>
                  <a:pt x="1926" y="1343"/>
                </a:lnTo>
                <a:lnTo>
                  <a:pt x="1927" y="1344"/>
                </a:lnTo>
                <a:lnTo>
                  <a:pt x="1927" y="1345"/>
                </a:lnTo>
                <a:lnTo>
                  <a:pt x="1927" y="1345"/>
                </a:lnTo>
                <a:lnTo>
                  <a:pt x="1926" y="1345"/>
                </a:lnTo>
                <a:lnTo>
                  <a:pt x="1925" y="1346"/>
                </a:lnTo>
                <a:lnTo>
                  <a:pt x="1925" y="1347"/>
                </a:lnTo>
                <a:lnTo>
                  <a:pt x="1924" y="1347"/>
                </a:lnTo>
                <a:lnTo>
                  <a:pt x="1924" y="1348"/>
                </a:lnTo>
                <a:lnTo>
                  <a:pt x="1923" y="1349"/>
                </a:lnTo>
                <a:lnTo>
                  <a:pt x="1923" y="1350"/>
                </a:lnTo>
                <a:lnTo>
                  <a:pt x="1923" y="1351"/>
                </a:lnTo>
                <a:lnTo>
                  <a:pt x="1924" y="1351"/>
                </a:lnTo>
                <a:lnTo>
                  <a:pt x="1925" y="1351"/>
                </a:lnTo>
                <a:lnTo>
                  <a:pt x="1926" y="1351"/>
                </a:lnTo>
                <a:lnTo>
                  <a:pt x="1926" y="1350"/>
                </a:lnTo>
                <a:lnTo>
                  <a:pt x="1926" y="1351"/>
                </a:lnTo>
                <a:lnTo>
                  <a:pt x="1926" y="1352"/>
                </a:lnTo>
                <a:lnTo>
                  <a:pt x="1926" y="1353"/>
                </a:lnTo>
                <a:lnTo>
                  <a:pt x="1926" y="1354"/>
                </a:lnTo>
                <a:lnTo>
                  <a:pt x="1926" y="1355"/>
                </a:lnTo>
                <a:lnTo>
                  <a:pt x="1926" y="1356"/>
                </a:lnTo>
                <a:lnTo>
                  <a:pt x="1927" y="1356"/>
                </a:lnTo>
                <a:lnTo>
                  <a:pt x="1927" y="1357"/>
                </a:lnTo>
                <a:lnTo>
                  <a:pt x="1927" y="1358"/>
                </a:lnTo>
                <a:lnTo>
                  <a:pt x="1926" y="1358"/>
                </a:lnTo>
                <a:lnTo>
                  <a:pt x="1926" y="1359"/>
                </a:lnTo>
                <a:lnTo>
                  <a:pt x="1925" y="1359"/>
                </a:lnTo>
                <a:lnTo>
                  <a:pt x="1925" y="1360"/>
                </a:lnTo>
                <a:lnTo>
                  <a:pt x="1926" y="1360"/>
                </a:lnTo>
                <a:lnTo>
                  <a:pt x="1926" y="1361"/>
                </a:lnTo>
                <a:lnTo>
                  <a:pt x="1927" y="1361"/>
                </a:lnTo>
                <a:lnTo>
                  <a:pt x="1928" y="1360"/>
                </a:lnTo>
                <a:lnTo>
                  <a:pt x="1928" y="1359"/>
                </a:lnTo>
                <a:lnTo>
                  <a:pt x="1929" y="1359"/>
                </a:lnTo>
                <a:lnTo>
                  <a:pt x="1929" y="1360"/>
                </a:lnTo>
                <a:lnTo>
                  <a:pt x="1930" y="1360"/>
                </a:lnTo>
                <a:lnTo>
                  <a:pt x="1930" y="1361"/>
                </a:lnTo>
                <a:lnTo>
                  <a:pt x="1930" y="1362"/>
                </a:lnTo>
                <a:lnTo>
                  <a:pt x="1930" y="1363"/>
                </a:lnTo>
                <a:lnTo>
                  <a:pt x="1930" y="1364"/>
                </a:lnTo>
                <a:lnTo>
                  <a:pt x="1930" y="1365"/>
                </a:lnTo>
                <a:lnTo>
                  <a:pt x="1930" y="1366"/>
                </a:lnTo>
                <a:lnTo>
                  <a:pt x="1930" y="1367"/>
                </a:lnTo>
                <a:lnTo>
                  <a:pt x="1930" y="1368"/>
                </a:lnTo>
                <a:lnTo>
                  <a:pt x="1931" y="1368"/>
                </a:lnTo>
                <a:lnTo>
                  <a:pt x="1931" y="1369"/>
                </a:lnTo>
                <a:lnTo>
                  <a:pt x="1931" y="1370"/>
                </a:lnTo>
                <a:lnTo>
                  <a:pt x="1932" y="1370"/>
                </a:lnTo>
                <a:lnTo>
                  <a:pt x="1932" y="1371"/>
                </a:lnTo>
                <a:lnTo>
                  <a:pt x="1931" y="1371"/>
                </a:lnTo>
                <a:lnTo>
                  <a:pt x="1931" y="1372"/>
                </a:lnTo>
                <a:lnTo>
                  <a:pt x="1930" y="1372"/>
                </a:lnTo>
                <a:lnTo>
                  <a:pt x="1930" y="1373"/>
                </a:lnTo>
                <a:lnTo>
                  <a:pt x="1929" y="1373"/>
                </a:lnTo>
                <a:lnTo>
                  <a:pt x="1928" y="1373"/>
                </a:lnTo>
                <a:lnTo>
                  <a:pt x="1928" y="1374"/>
                </a:lnTo>
                <a:lnTo>
                  <a:pt x="1928" y="1375"/>
                </a:lnTo>
                <a:lnTo>
                  <a:pt x="1929" y="1375"/>
                </a:lnTo>
                <a:lnTo>
                  <a:pt x="1929" y="1376"/>
                </a:lnTo>
                <a:lnTo>
                  <a:pt x="1930" y="1376"/>
                </a:lnTo>
                <a:lnTo>
                  <a:pt x="1930" y="1377"/>
                </a:lnTo>
                <a:lnTo>
                  <a:pt x="1929" y="1377"/>
                </a:lnTo>
                <a:lnTo>
                  <a:pt x="1928" y="1377"/>
                </a:lnTo>
                <a:lnTo>
                  <a:pt x="1927" y="1377"/>
                </a:lnTo>
                <a:lnTo>
                  <a:pt x="1927" y="1378"/>
                </a:lnTo>
                <a:lnTo>
                  <a:pt x="1926" y="1378"/>
                </a:lnTo>
                <a:lnTo>
                  <a:pt x="1926" y="1379"/>
                </a:lnTo>
                <a:lnTo>
                  <a:pt x="1926" y="1380"/>
                </a:lnTo>
                <a:lnTo>
                  <a:pt x="1925" y="1380"/>
                </a:lnTo>
                <a:lnTo>
                  <a:pt x="1925" y="1379"/>
                </a:lnTo>
                <a:lnTo>
                  <a:pt x="1924" y="1379"/>
                </a:lnTo>
                <a:lnTo>
                  <a:pt x="1923" y="1379"/>
                </a:lnTo>
                <a:lnTo>
                  <a:pt x="1922" y="1379"/>
                </a:lnTo>
                <a:lnTo>
                  <a:pt x="1922" y="1380"/>
                </a:lnTo>
                <a:lnTo>
                  <a:pt x="1923" y="1380"/>
                </a:lnTo>
                <a:lnTo>
                  <a:pt x="1924" y="1381"/>
                </a:lnTo>
                <a:lnTo>
                  <a:pt x="1924" y="1382"/>
                </a:lnTo>
                <a:lnTo>
                  <a:pt x="1924" y="1383"/>
                </a:lnTo>
                <a:lnTo>
                  <a:pt x="1923" y="1383"/>
                </a:lnTo>
                <a:lnTo>
                  <a:pt x="1922" y="1383"/>
                </a:lnTo>
                <a:lnTo>
                  <a:pt x="1921" y="1383"/>
                </a:lnTo>
                <a:lnTo>
                  <a:pt x="1921" y="1383"/>
                </a:lnTo>
                <a:lnTo>
                  <a:pt x="1921" y="1384"/>
                </a:lnTo>
                <a:lnTo>
                  <a:pt x="1921" y="1385"/>
                </a:lnTo>
                <a:lnTo>
                  <a:pt x="1921" y="1386"/>
                </a:lnTo>
                <a:lnTo>
                  <a:pt x="1921" y="1386"/>
                </a:lnTo>
                <a:lnTo>
                  <a:pt x="1921" y="1386"/>
                </a:lnTo>
                <a:lnTo>
                  <a:pt x="1920" y="1386"/>
                </a:lnTo>
                <a:lnTo>
                  <a:pt x="1920" y="1387"/>
                </a:lnTo>
                <a:lnTo>
                  <a:pt x="1920" y="1388"/>
                </a:lnTo>
                <a:lnTo>
                  <a:pt x="1921" y="1388"/>
                </a:lnTo>
                <a:lnTo>
                  <a:pt x="1921" y="1389"/>
                </a:lnTo>
                <a:lnTo>
                  <a:pt x="1921" y="1390"/>
                </a:lnTo>
                <a:lnTo>
                  <a:pt x="1920" y="1390"/>
                </a:lnTo>
                <a:lnTo>
                  <a:pt x="1919" y="1390"/>
                </a:lnTo>
                <a:lnTo>
                  <a:pt x="1918" y="1391"/>
                </a:lnTo>
                <a:lnTo>
                  <a:pt x="1917" y="1391"/>
                </a:lnTo>
                <a:lnTo>
                  <a:pt x="1917" y="1392"/>
                </a:lnTo>
                <a:lnTo>
                  <a:pt x="1917" y="1393"/>
                </a:lnTo>
                <a:lnTo>
                  <a:pt x="1917" y="1394"/>
                </a:lnTo>
                <a:lnTo>
                  <a:pt x="1917" y="1395"/>
                </a:lnTo>
                <a:lnTo>
                  <a:pt x="1918" y="1395"/>
                </a:lnTo>
                <a:lnTo>
                  <a:pt x="1918" y="1396"/>
                </a:lnTo>
                <a:lnTo>
                  <a:pt x="1919" y="1397"/>
                </a:lnTo>
                <a:lnTo>
                  <a:pt x="1920" y="1397"/>
                </a:lnTo>
                <a:lnTo>
                  <a:pt x="1921" y="1398"/>
                </a:lnTo>
                <a:lnTo>
                  <a:pt x="1921" y="1399"/>
                </a:lnTo>
                <a:lnTo>
                  <a:pt x="1921" y="1400"/>
                </a:lnTo>
                <a:lnTo>
                  <a:pt x="1922" y="1400"/>
                </a:lnTo>
                <a:lnTo>
                  <a:pt x="1921" y="1401"/>
                </a:lnTo>
                <a:lnTo>
                  <a:pt x="1921" y="1402"/>
                </a:lnTo>
                <a:lnTo>
                  <a:pt x="1921" y="1403"/>
                </a:lnTo>
                <a:lnTo>
                  <a:pt x="1920" y="1403"/>
                </a:lnTo>
                <a:lnTo>
                  <a:pt x="1919" y="1404"/>
                </a:lnTo>
                <a:lnTo>
                  <a:pt x="1919" y="1405"/>
                </a:lnTo>
                <a:lnTo>
                  <a:pt x="1920" y="1405"/>
                </a:lnTo>
                <a:lnTo>
                  <a:pt x="1920" y="1404"/>
                </a:lnTo>
                <a:lnTo>
                  <a:pt x="1921" y="1404"/>
                </a:lnTo>
                <a:lnTo>
                  <a:pt x="1921" y="1404"/>
                </a:lnTo>
                <a:lnTo>
                  <a:pt x="1922" y="1404"/>
                </a:lnTo>
                <a:lnTo>
                  <a:pt x="1923" y="1405"/>
                </a:lnTo>
                <a:lnTo>
                  <a:pt x="1924" y="1405"/>
                </a:lnTo>
                <a:lnTo>
                  <a:pt x="1924" y="1406"/>
                </a:lnTo>
                <a:lnTo>
                  <a:pt x="1925" y="1407"/>
                </a:lnTo>
                <a:lnTo>
                  <a:pt x="1925" y="1408"/>
                </a:lnTo>
                <a:lnTo>
                  <a:pt x="1925" y="1409"/>
                </a:lnTo>
                <a:lnTo>
                  <a:pt x="1926" y="1409"/>
                </a:lnTo>
                <a:lnTo>
                  <a:pt x="1926" y="1410"/>
                </a:lnTo>
                <a:lnTo>
                  <a:pt x="1927" y="1410"/>
                </a:lnTo>
                <a:lnTo>
                  <a:pt x="1928" y="1410"/>
                </a:lnTo>
                <a:lnTo>
                  <a:pt x="1929" y="1411"/>
                </a:lnTo>
                <a:lnTo>
                  <a:pt x="1929" y="1412"/>
                </a:lnTo>
                <a:lnTo>
                  <a:pt x="1930" y="1413"/>
                </a:lnTo>
                <a:lnTo>
                  <a:pt x="1930" y="1414"/>
                </a:lnTo>
                <a:lnTo>
                  <a:pt x="1931" y="1415"/>
                </a:lnTo>
                <a:lnTo>
                  <a:pt x="1931" y="1416"/>
                </a:lnTo>
                <a:lnTo>
                  <a:pt x="1932" y="1418"/>
                </a:lnTo>
                <a:lnTo>
                  <a:pt x="1933" y="1418"/>
                </a:lnTo>
                <a:lnTo>
                  <a:pt x="1934" y="1417"/>
                </a:lnTo>
                <a:lnTo>
                  <a:pt x="1935" y="1418"/>
                </a:lnTo>
                <a:lnTo>
                  <a:pt x="1934" y="1419"/>
                </a:lnTo>
                <a:lnTo>
                  <a:pt x="1933" y="1419"/>
                </a:lnTo>
                <a:lnTo>
                  <a:pt x="1932" y="1419"/>
                </a:lnTo>
                <a:lnTo>
                  <a:pt x="1932" y="1420"/>
                </a:lnTo>
                <a:lnTo>
                  <a:pt x="1932" y="1421"/>
                </a:lnTo>
                <a:lnTo>
                  <a:pt x="1933" y="1421"/>
                </a:lnTo>
                <a:lnTo>
                  <a:pt x="1934" y="1423"/>
                </a:lnTo>
                <a:lnTo>
                  <a:pt x="1933" y="1425"/>
                </a:lnTo>
                <a:lnTo>
                  <a:pt x="1933" y="1427"/>
                </a:lnTo>
                <a:lnTo>
                  <a:pt x="1934" y="1427"/>
                </a:lnTo>
                <a:lnTo>
                  <a:pt x="1935" y="1427"/>
                </a:lnTo>
                <a:lnTo>
                  <a:pt x="1936" y="1427"/>
                </a:lnTo>
                <a:lnTo>
                  <a:pt x="1937" y="1427"/>
                </a:lnTo>
                <a:lnTo>
                  <a:pt x="1937" y="1428"/>
                </a:lnTo>
                <a:lnTo>
                  <a:pt x="1937" y="1429"/>
                </a:lnTo>
                <a:lnTo>
                  <a:pt x="1936" y="1429"/>
                </a:lnTo>
                <a:lnTo>
                  <a:pt x="1935" y="1430"/>
                </a:lnTo>
                <a:lnTo>
                  <a:pt x="1934" y="1429"/>
                </a:lnTo>
                <a:lnTo>
                  <a:pt x="1933" y="1427"/>
                </a:lnTo>
                <a:lnTo>
                  <a:pt x="1932" y="1428"/>
                </a:lnTo>
                <a:lnTo>
                  <a:pt x="1931" y="1429"/>
                </a:lnTo>
                <a:lnTo>
                  <a:pt x="1930" y="1429"/>
                </a:lnTo>
                <a:lnTo>
                  <a:pt x="1929" y="1431"/>
                </a:lnTo>
                <a:lnTo>
                  <a:pt x="1929" y="1432"/>
                </a:lnTo>
                <a:lnTo>
                  <a:pt x="1929" y="1433"/>
                </a:lnTo>
                <a:lnTo>
                  <a:pt x="1932" y="1434"/>
                </a:lnTo>
                <a:lnTo>
                  <a:pt x="1932" y="1436"/>
                </a:lnTo>
                <a:lnTo>
                  <a:pt x="1932" y="1437"/>
                </a:lnTo>
                <a:lnTo>
                  <a:pt x="1932" y="1438"/>
                </a:lnTo>
                <a:lnTo>
                  <a:pt x="1933" y="1438"/>
                </a:lnTo>
                <a:lnTo>
                  <a:pt x="1933" y="1439"/>
                </a:lnTo>
                <a:lnTo>
                  <a:pt x="1934" y="1439"/>
                </a:lnTo>
                <a:lnTo>
                  <a:pt x="1936" y="1439"/>
                </a:lnTo>
                <a:lnTo>
                  <a:pt x="1937" y="1440"/>
                </a:lnTo>
                <a:lnTo>
                  <a:pt x="1937" y="1441"/>
                </a:lnTo>
                <a:lnTo>
                  <a:pt x="1936" y="1441"/>
                </a:lnTo>
                <a:lnTo>
                  <a:pt x="1935" y="1442"/>
                </a:lnTo>
                <a:lnTo>
                  <a:pt x="1934" y="1442"/>
                </a:lnTo>
                <a:lnTo>
                  <a:pt x="1934" y="1443"/>
                </a:lnTo>
                <a:lnTo>
                  <a:pt x="1934" y="1445"/>
                </a:lnTo>
                <a:lnTo>
                  <a:pt x="1934" y="1446"/>
                </a:lnTo>
                <a:lnTo>
                  <a:pt x="1934" y="1447"/>
                </a:lnTo>
                <a:lnTo>
                  <a:pt x="1933" y="1448"/>
                </a:lnTo>
                <a:lnTo>
                  <a:pt x="1933" y="1449"/>
                </a:lnTo>
                <a:lnTo>
                  <a:pt x="1934" y="1449"/>
                </a:lnTo>
                <a:lnTo>
                  <a:pt x="1934" y="1450"/>
                </a:lnTo>
                <a:lnTo>
                  <a:pt x="1935" y="1451"/>
                </a:lnTo>
                <a:lnTo>
                  <a:pt x="1935" y="1452"/>
                </a:lnTo>
                <a:lnTo>
                  <a:pt x="1935" y="1453"/>
                </a:lnTo>
                <a:lnTo>
                  <a:pt x="1935" y="1456"/>
                </a:lnTo>
                <a:lnTo>
                  <a:pt x="1935" y="1457"/>
                </a:lnTo>
                <a:lnTo>
                  <a:pt x="1936" y="1460"/>
                </a:lnTo>
                <a:lnTo>
                  <a:pt x="1937" y="1460"/>
                </a:lnTo>
                <a:lnTo>
                  <a:pt x="1939" y="1460"/>
                </a:lnTo>
                <a:lnTo>
                  <a:pt x="1942" y="1461"/>
                </a:lnTo>
                <a:lnTo>
                  <a:pt x="1943" y="1460"/>
                </a:lnTo>
                <a:lnTo>
                  <a:pt x="1944" y="1461"/>
                </a:lnTo>
                <a:lnTo>
                  <a:pt x="1945" y="1461"/>
                </a:lnTo>
                <a:lnTo>
                  <a:pt x="1946" y="1461"/>
                </a:lnTo>
                <a:lnTo>
                  <a:pt x="1946" y="1462"/>
                </a:lnTo>
                <a:lnTo>
                  <a:pt x="1947" y="1463"/>
                </a:lnTo>
                <a:lnTo>
                  <a:pt x="1947" y="1464"/>
                </a:lnTo>
                <a:lnTo>
                  <a:pt x="1948" y="1464"/>
                </a:lnTo>
                <a:lnTo>
                  <a:pt x="1948" y="1465"/>
                </a:lnTo>
                <a:lnTo>
                  <a:pt x="1949" y="1465"/>
                </a:lnTo>
                <a:lnTo>
                  <a:pt x="1950" y="1466"/>
                </a:lnTo>
                <a:lnTo>
                  <a:pt x="1951" y="1466"/>
                </a:lnTo>
                <a:lnTo>
                  <a:pt x="1951" y="1467"/>
                </a:lnTo>
                <a:lnTo>
                  <a:pt x="1952" y="1467"/>
                </a:lnTo>
                <a:lnTo>
                  <a:pt x="1953" y="1467"/>
                </a:lnTo>
                <a:lnTo>
                  <a:pt x="1954" y="1468"/>
                </a:lnTo>
                <a:lnTo>
                  <a:pt x="1955" y="1468"/>
                </a:lnTo>
                <a:lnTo>
                  <a:pt x="1955" y="1469"/>
                </a:lnTo>
                <a:lnTo>
                  <a:pt x="1956" y="1469"/>
                </a:lnTo>
                <a:lnTo>
                  <a:pt x="1957" y="1470"/>
                </a:lnTo>
                <a:lnTo>
                  <a:pt x="1958" y="1471"/>
                </a:lnTo>
                <a:lnTo>
                  <a:pt x="1959" y="1471"/>
                </a:lnTo>
                <a:lnTo>
                  <a:pt x="1960" y="1471"/>
                </a:lnTo>
                <a:lnTo>
                  <a:pt x="1960" y="1472"/>
                </a:lnTo>
                <a:lnTo>
                  <a:pt x="1961" y="1472"/>
                </a:lnTo>
                <a:lnTo>
                  <a:pt x="1962" y="1472"/>
                </a:lnTo>
                <a:lnTo>
                  <a:pt x="1962" y="1472"/>
                </a:lnTo>
                <a:lnTo>
                  <a:pt x="1963" y="1472"/>
                </a:lnTo>
                <a:lnTo>
                  <a:pt x="1964" y="1473"/>
                </a:lnTo>
                <a:lnTo>
                  <a:pt x="1967" y="1473"/>
                </a:lnTo>
                <a:lnTo>
                  <a:pt x="1968" y="1473"/>
                </a:lnTo>
                <a:lnTo>
                  <a:pt x="1969" y="1473"/>
                </a:lnTo>
                <a:lnTo>
                  <a:pt x="1972" y="1472"/>
                </a:lnTo>
                <a:lnTo>
                  <a:pt x="1974" y="1471"/>
                </a:lnTo>
                <a:lnTo>
                  <a:pt x="1977" y="1469"/>
                </a:lnTo>
                <a:lnTo>
                  <a:pt x="1977" y="1468"/>
                </a:lnTo>
                <a:lnTo>
                  <a:pt x="1979" y="1467"/>
                </a:lnTo>
                <a:lnTo>
                  <a:pt x="1980" y="1466"/>
                </a:lnTo>
                <a:lnTo>
                  <a:pt x="1981" y="1465"/>
                </a:lnTo>
                <a:lnTo>
                  <a:pt x="1982" y="1465"/>
                </a:lnTo>
                <a:lnTo>
                  <a:pt x="1983" y="1465"/>
                </a:lnTo>
                <a:lnTo>
                  <a:pt x="1984" y="1465"/>
                </a:lnTo>
                <a:lnTo>
                  <a:pt x="1985" y="1465"/>
                </a:lnTo>
                <a:lnTo>
                  <a:pt x="1986" y="1466"/>
                </a:lnTo>
                <a:lnTo>
                  <a:pt x="1987" y="1466"/>
                </a:lnTo>
                <a:lnTo>
                  <a:pt x="1987" y="1467"/>
                </a:lnTo>
                <a:lnTo>
                  <a:pt x="1988" y="1467"/>
                </a:lnTo>
                <a:lnTo>
                  <a:pt x="1988" y="1468"/>
                </a:lnTo>
                <a:lnTo>
                  <a:pt x="1989" y="1468"/>
                </a:lnTo>
                <a:lnTo>
                  <a:pt x="1989" y="1468"/>
                </a:lnTo>
                <a:lnTo>
                  <a:pt x="1990" y="1468"/>
                </a:lnTo>
                <a:lnTo>
                  <a:pt x="1990" y="1469"/>
                </a:lnTo>
                <a:lnTo>
                  <a:pt x="1990" y="1470"/>
                </a:lnTo>
                <a:lnTo>
                  <a:pt x="1991" y="1470"/>
                </a:lnTo>
                <a:lnTo>
                  <a:pt x="1991" y="1471"/>
                </a:lnTo>
                <a:lnTo>
                  <a:pt x="1991" y="1472"/>
                </a:lnTo>
                <a:lnTo>
                  <a:pt x="1992" y="1473"/>
                </a:lnTo>
                <a:lnTo>
                  <a:pt x="1993" y="1474"/>
                </a:lnTo>
                <a:lnTo>
                  <a:pt x="1994" y="1475"/>
                </a:lnTo>
                <a:lnTo>
                  <a:pt x="1995" y="1475"/>
                </a:lnTo>
                <a:lnTo>
                  <a:pt x="1995" y="1476"/>
                </a:lnTo>
                <a:lnTo>
                  <a:pt x="1996" y="1476"/>
                </a:lnTo>
                <a:lnTo>
                  <a:pt x="1997" y="1476"/>
                </a:lnTo>
                <a:lnTo>
                  <a:pt x="1997" y="1477"/>
                </a:lnTo>
                <a:lnTo>
                  <a:pt x="1998" y="1477"/>
                </a:lnTo>
                <a:lnTo>
                  <a:pt x="1999" y="1477"/>
                </a:lnTo>
                <a:lnTo>
                  <a:pt x="2000" y="1478"/>
                </a:lnTo>
                <a:lnTo>
                  <a:pt x="2001" y="1478"/>
                </a:lnTo>
                <a:lnTo>
                  <a:pt x="2004" y="1479"/>
                </a:lnTo>
                <a:lnTo>
                  <a:pt x="2005" y="1479"/>
                </a:lnTo>
                <a:lnTo>
                  <a:pt x="2006" y="1480"/>
                </a:lnTo>
                <a:lnTo>
                  <a:pt x="2008" y="1482"/>
                </a:lnTo>
                <a:lnTo>
                  <a:pt x="2008" y="1483"/>
                </a:lnTo>
                <a:lnTo>
                  <a:pt x="2009" y="1484"/>
                </a:lnTo>
                <a:lnTo>
                  <a:pt x="2010" y="1485"/>
                </a:lnTo>
                <a:lnTo>
                  <a:pt x="2011" y="1486"/>
                </a:lnTo>
                <a:lnTo>
                  <a:pt x="2016" y="1491"/>
                </a:lnTo>
                <a:lnTo>
                  <a:pt x="2019" y="1494"/>
                </a:lnTo>
                <a:lnTo>
                  <a:pt x="2020" y="1495"/>
                </a:lnTo>
                <a:lnTo>
                  <a:pt x="2023" y="1496"/>
                </a:lnTo>
                <a:lnTo>
                  <a:pt x="2026" y="1497"/>
                </a:lnTo>
                <a:lnTo>
                  <a:pt x="2028" y="1496"/>
                </a:lnTo>
                <a:lnTo>
                  <a:pt x="2031" y="1497"/>
                </a:lnTo>
                <a:lnTo>
                  <a:pt x="2034" y="1497"/>
                </a:lnTo>
                <a:lnTo>
                  <a:pt x="2037" y="1497"/>
                </a:lnTo>
                <a:lnTo>
                  <a:pt x="2045" y="1497"/>
                </a:lnTo>
                <a:lnTo>
                  <a:pt x="2049" y="1497"/>
                </a:lnTo>
                <a:lnTo>
                  <a:pt x="2052" y="1497"/>
                </a:lnTo>
                <a:lnTo>
                  <a:pt x="2061" y="1497"/>
                </a:lnTo>
                <a:lnTo>
                  <a:pt x="2074" y="1497"/>
                </a:lnTo>
                <a:lnTo>
                  <a:pt x="2095" y="1496"/>
                </a:lnTo>
                <a:lnTo>
                  <a:pt x="2095" y="1497"/>
                </a:lnTo>
                <a:lnTo>
                  <a:pt x="2094" y="1499"/>
                </a:lnTo>
                <a:lnTo>
                  <a:pt x="2092" y="1500"/>
                </a:lnTo>
                <a:lnTo>
                  <a:pt x="2090" y="1502"/>
                </a:lnTo>
                <a:lnTo>
                  <a:pt x="2089" y="1503"/>
                </a:lnTo>
                <a:lnTo>
                  <a:pt x="2087" y="1504"/>
                </a:lnTo>
                <a:lnTo>
                  <a:pt x="2086" y="1505"/>
                </a:lnTo>
                <a:lnTo>
                  <a:pt x="2085" y="1506"/>
                </a:lnTo>
                <a:lnTo>
                  <a:pt x="2083" y="1508"/>
                </a:lnTo>
                <a:lnTo>
                  <a:pt x="2083" y="1509"/>
                </a:lnTo>
                <a:lnTo>
                  <a:pt x="2083" y="1509"/>
                </a:lnTo>
                <a:lnTo>
                  <a:pt x="2083" y="1511"/>
                </a:lnTo>
                <a:lnTo>
                  <a:pt x="2083" y="1513"/>
                </a:lnTo>
                <a:lnTo>
                  <a:pt x="2082" y="1516"/>
                </a:lnTo>
                <a:lnTo>
                  <a:pt x="2082" y="1517"/>
                </a:lnTo>
                <a:lnTo>
                  <a:pt x="2082" y="1519"/>
                </a:lnTo>
                <a:lnTo>
                  <a:pt x="2081" y="1521"/>
                </a:lnTo>
                <a:lnTo>
                  <a:pt x="2081" y="1524"/>
                </a:lnTo>
                <a:lnTo>
                  <a:pt x="2081" y="1526"/>
                </a:lnTo>
                <a:lnTo>
                  <a:pt x="2080" y="1529"/>
                </a:lnTo>
                <a:lnTo>
                  <a:pt x="2080" y="1532"/>
                </a:lnTo>
                <a:lnTo>
                  <a:pt x="2077" y="1538"/>
                </a:lnTo>
                <a:lnTo>
                  <a:pt x="2074" y="1542"/>
                </a:lnTo>
                <a:lnTo>
                  <a:pt x="2069" y="1545"/>
                </a:lnTo>
                <a:lnTo>
                  <a:pt x="2067" y="1548"/>
                </a:lnTo>
                <a:lnTo>
                  <a:pt x="2063" y="1551"/>
                </a:lnTo>
                <a:lnTo>
                  <a:pt x="2060" y="1553"/>
                </a:lnTo>
                <a:lnTo>
                  <a:pt x="2057" y="1555"/>
                </a:lnTo>
                <a:lnTo>
                  <a:pt x="2051" y="1560"/>
                </a:lnTo>
                <a:lnTo>
                  <a:pt x="2048" y="1566"/>
                </a:lnTo>
                <a:lnTo>
                  <a:pt x="2047" y="1569"/>
                </a:lnTo>
                <a:lnTo>
                  <a:pt x="2045" y="1572"/>
                </a:lnTo>
                <a:lnTo>
                  <a:pt x="2044" y="1576"/>
                </a:lnTo>
                <a:lnTo>
                  <a:pt x="2042" y="1579"/>
                </a:lnTo>
                <a:lnTo>
                  <a:pt x="2038" y="1584"/>
                </a:lnTo>
                <a:lnTo>
                  <a:pt x="2037" y="1586"/>
                </a:lnTo>
                <a:lnTo>
                  <a:pt x="2034" y="1591"/>
                </a:lnTo>
                <a:lnTo>
                  <a:pt x="2031" y="1593"/>
                </a:lnTo>
                <a:lnTo>
                  <a:pt x="2028" y="1596"/>
                </a:lnTo>
                <a:lnTo>
                  <a:pt x="2026" y="1597"/>
                </a:lnTo>
                <a:lnTo>
                  <a:pt x="2025" y="1600"/>
                </a:lnTo>
                <a:lnTo>
                  <a:pt x="2024" y="1604"/>
                </a:lnTo>
                <a:lnTo>
                  <a:pt x="2021" y="1609"/>
                </a:lnTo>
                <a:lnTo>
                  <a:pt x="2017" y="1613"/>
                </a:lnTo>
                <a:lnTo>
                  <a:pt x="2015" y="1614"/>
                </a:lnTo>
                <a:lnTo>
                  <a:pt x="2012" y="1616"/>
                </a:lnTo>
                <a:lnTo>
                  <a:pt x="2007" y="1618"/>
                </a:lnTo>
                <a:lnTo>
                  <a:pt x="2003" y="1619"/>
                </a:lnTo>
                <a:lnTo>
                  <a:pt x="2002" y="1624"/>
                </a:lnTo>
                <a:lnTo>
                  <a:pt x="2001" y="1628"/>
                </a:lnTo>
                <a:lnTo>
                  <a:pt x="1998" y="1632"/>
                </a:lnTo>
                <a:lnTo>
                  <a:pt x="1994" y="1636"/>
                </a:lnTo>
                <a:lnTo>
                  <a:pt x="1992" y="1637"/>
                </a:lnTo>
                <a:lnTo>
                  <a:pt x="1992" y="1640"/>
                </a:lnTo>
                <a:lnTo>
                  <a:pt x="1992" y="1643"/>
                </a:lnTo>
                <a:lnTo>
                  <a:pt x="1992" y="1644"/>
                </a:lnTo>
                <a:lnTo>
                  <a:pt x="1991" y="1647"/>
                </a:lnTo>
                <a:lnTo>
                  <a:pt x="1985" y="1655"/>
                </a:lnTo>
                <a:lnTo>
                  <a:pt x="1979" y="1659"/>
                </a:lnTo>
                <a:lnTo>
                  <a:pt x="1966" y="1663"/>
                </a:lnTo>
                <a:lnTo>
                  <a:pt x="1968" y="1668"/>
                </a:lnTo>
                <a:lnTo>
                  <a:pt x="1969" y="1675"/>
                </a:lnTo>
                <a:lnTo>
                  <a:pt x="1965" y="1687"/>
                </a:lnTo>
                <a:lnTo>
                  <a:pt x="1962" y="1692"/>
                </a:lnTo>
                <a:lnTo>
                  <a:pt x="1962" y="1700"/>
                </a:lnTo>
                <a:lnTo>
                  <a:pt x="1963" y="1709"/>
                </a:lnTo>
                <a:lnTo>
                  <a:pt x="1962" y="1713"/>
                </a:lnTo>
                <a:lnTo>
                  <a:pt x="1961" y="1716"/>
                </a:lnTo>
                <a:lnTo>
                  <a:pt x="1959" y="1722"/>
                </a:lnTo>
                <a:lnTo>
                  <a:pt x="1958" y="1728"/>
                </a:lnTo>
                <a:lnTo>
                  <a:pt x="1957" y="1739"/>
                </a:lnTo>
                <a:lnTo>
                  <a:pt x="1956" y="1746"/>
                </a:lnTo>
                <a:lnTo>
                  <a:pt x="1956" y="1751"/>
                </a:lnTo>
                <a:lnTo>
                  <a:pt x="1956" y="1754"/>
                </a:lnTo>
                <a:lnTo>
                  <a:pt x="1956" y="1756"/>
                </a:lnTo>
                <a:lnTo>
                  <a:pt x="1955" y="1757"/>
                </a:lnTo>
                <a:lnTo>
                  <a:pt x="1955" y="1758"/>
                </a:lnTo>
                <a:lnTo>
                  <a:pt x="1953" y="1760"/>
                </a:lnTo>
                <a:lnTo>
                  <a:pt x="1952" y="1762"/>
                </a:lnTo>
                <a:lnTo>
                  <a:pt x="1951" y="1762"/>
                </a:lnTo>
                <a:lnTo>
                  <a:pt x="1950" y="1763"/>
                </a:lnTo>
                <a:lnTo>
                  <a:pt x="1949" y="1764"/>
                </a:lnTo>
                <a:lnTo>
                  <a:pt x="1948" y="1769"/>
                </a:lnTo>
                <a:lnTo>
                  <a:pt x="1947" y="1773"/>
                </a:lnTo>
                <a:lnTo>
                  <a:pt x="1947" y="1774"/>
                </a:lnTo>
                <a:lnTo>
                  <a:pt x="1945" y="1777"/>
                </a:lnTo>
                <a:lnTo>
                  <a:pt x="1943" y="1780"/>
                </a:lnTo>
                <a:lnTo>
                  <a:pt x="1941" y="1782"/>
                </a:lnTo>
                <a:lnTo>
                  <a:pt x="1940" y="1783"/>
                </a:lnTo>
                <a:lnTo>
                  <a:pt x="1939" y="1784"/>
                </a:lnTo>
                <a:lnTo>
                  <a:pt x="1939" y="1785"/>
                </a:lnTo>
                <a:lnTo>
                  <a:pt x="1938" y="1785"/>
                </a:lnTo>
                <a:lnTo>
                  <a:pt x="1936" y="1786"/>
                </a:lnTo>
                <a:lnTo>
                  <a:pt x="1935" y="1787"/>
                </a:lnTo>
                <a:lnTo>
                  <a:pt x="1934" y="1787"/>
                </a:lnTo>
                <a:lnTo>
                  <a:pt x="1933" y="1787"/>
                </a:lnTo>
                <a:lnTo>
                  <a:pt x="1932" y="1788"/>
                </a:lnTo>
                <a:lnTo>
                  <a:pt x="1931" y="1788"/>
                </a:lnTo>
                <a:lnTo>
                  <a:pt x="1930" y="1791"/>
                </a:lnTo>
                <a:lnTo>
                  <a:pt x="1929" y="1791"/>
                </a:lnTo>
                <a:lnTo>
                  <a:pt x="1929" y="1792"/>
                </a:lnTo>
                <a:lnTo>
                  <a:pt x="1929" y="1794"/>
                </a:lnTo>
                <a:lnTo>
                  <a:pt x="1928" y="1795"/>
                </a:lnTo>
                <a:lnTo>
                  <a:pt x="1927" y="1796"/>
                </a:lnTo>
                <a:lnTo>
                  <a:pt x="1926" y="1798"/>
                </a:lnTo>
                <a:lnTo>
                  <a:pt x="1925" y="1799"/>
                </a:lnTo>
                <a:lnTo>
                  <a:pt x="1924" y="1800"/>
                </a:lnTo>
                <a:lnTo>
                  <a:pt x="1924" y="1801"/>
                </a:lnTo>
                <a:lnTo>
                  <a:pt x="1923" y="1801"/>
                </a:lnTo>
                <a:lnTo>
                  <a:pt x="1923" y="1802"/>
                </a:lnTo>
                <a:lnTo>
                  <a:pt x="1922" y="1803"/>
                </a:lnTo>
                <a:lnTo>
                  <a:pt x="1923" y="1804"/>
                </a:lnTo>
                <a:lnTo>
                  <a:pt x="1923" y="1805"/>
                </a:lnTo>
                <a:lnTo>
                  <a:pt x="1923" y="1806"/>
                </a:lnTo>
                <a:lnTo>
                  <a:pt x="1922" y="1807"/>
                </a:lnTo>
                <a:lnTo>
                  <a:pt x="1922" y="1809"/>
                </a:lnTo>
                <a:lnTo>
                  <a:pt x="1922" y="1811"/>
                </a:lnTo>
                <a:lnTo>
                  <a:pt x="1921" y="1811"/>
                </a:lnTo>
                <a:lnTo>
                  <a:pt x="1921" y="1812"/>
                </a:lnTo>
                <a:lnTo>
                  <a:pt x="1921" y="1813"/>
                </a:lnTo>
                <a:lnTo>
                  <a:pt x="1921" y="1814"/>
                </a:lnTo>
                <a:lnTo>
                  <a:pt x="1920" y="1815"/>
                </a:lnTo>
                <a:lnTo>
                  <a:pt x="1920" y="1816"/>
                </a:lnTo>
                <a:lnTo>
                  <a:pt x="1919" y="1817"/>
                </a:lnTo>
                <a:lnTo>
                  <a:pt x="1918" y="1818"/>
                </a:lnTo>
                <a:lnTo>
                  <a:pt x="1918" y="1819"/>
                </a:lnTo>
                <a:lnTo>
                  <a:pt x="1917" y="1819"/>
                </a:lnTo>
                <a:lnTo>
                  <a:pt x="1917" y="1820"/>
                </a:lnTo>
                <a:lnTo>
                  <a:pt x="1916" y="1821"/>
                </a:lnTo>
                <a:lnTo>
                  <a:pt x="1915" y="1822"/>
                </a:lnTo>
                <a:lnTo>
                  <a:pt x="1915" y="1823"/>
                </a:lnTo>
                <a:lnTo>
                  <a:pt x="1914" y="1823"/>
                </a:lnTo>
                <a:lnTo>
                  <a:pt x="1914" y="1824"/>
                </a:lnTo>
                <a:lnTo>
                  <a:pt x="1913" y="1824"/>
                </a:lnTo>
                <a:lnTo>
                  <a:pt x="1912" y="1825"/>
                </a:lnTo>
                <a:lnTo>
                  <a:pt x="1911" y="1825"/>
                </a:lnTo>
                <a:lnTo>
                  <a:pt x="1912" y="1826"/>
                </a:lnTo>
                <a:lnTo>
                  <a:pt x="1913" y="1827"/>
                </a:lnTo>
                <a:lnTo>
                  <a:pt x="1914" y="1827"/>
                </a:lnTo>
                <a:lnTo>
                  <a:pt x="1914" y="1828"/>
                </a:lnTo>
                <a:lnTo>
                  <a:pt x="1916" y="1830"/>
                </a:lnTo>
                <a:lnTo>
                  <a:pt x="1917" y="1832"/>
                </a:lnTo>
                <a:lnTo>
                  <a:pt x="1918" y="1833"/>
                </a:lnTo>
                <a:lnTo>
                  <a:pt x="1918" y="1834"/>
                </a:lnTo>
                <a:lnTo>
                  <a:pt x="1919" y="1835"/>
                </a:lnTo>
                <a:lnTo>
                  <a:pt x="1920" y="1837"/>
                </a:lnTo>
                <a:lnTo>
                  <a:pt x="1920" y="1837"/>
                </a:lnTo>
                <a:lnTo>
                  <a:pt x="1921" y="1839"/>
                </a:lnTo>
                <a:lnTo>
                  <a:pt x="1921" y="1843"/>
                </a:lnTo>
                <a:lnTo>
                  <a:pt x="1920" y="1847"/>
                </a:lnTo>
                <a:lnTo>
                  <a:pt x="1920" y="1850"/>
                </a:lnTo>
                <a:lnTo>
                  <a:pt x="1919" y="1852"/>
                </a:lnTo>
                <a:lnTo>
                  <a:pt x="1918" y="1856"/>
                </a:lnTo>
                <a:lnTo>
                  <a:pt x="1917" y="1858"/>
                </a:lnTo>
                <a:lnTo>
                  <a:pt x="1916" y="1861"/>
                </a:lnTo>
                <a:lnTo>
                  <a:pt x="1915" y="1862"/>
                </a:lnTo>
                <a:lnTo>
                  <a:pt x="1914" y="1862"/>
                </a:lnTo>
                <a:lnTo>
                  <a:pt x="1915" y="1864"/>
                </a:lnTo>
                <a:lnTo>
                  <a:pt x="1916" y="1868"/>
                </a:lnTo>
                <a:lnTo>
                  <a:pt x="1916" y="1870"/>
                </a:lnTo>
                <a:lnTo>
                  <a:pt x="1916" y="1873"/>
                </a:lnTo>
                <a:lnTo>
                  <a:pt x="1915" y="1876"/>
                </a:lnTo>
                <a:lnTo>
                  <a:pt x="1916" y="1877"/>
                </a:lnTo>
                <a:lnTo>
                  <a:pt x="1916" y="1878"/>
                </a:lnTo>
                <a:lnTo>
                  <a:pt x="1916" y="1879"/>
                </a:lnTo>
                <a:lnTo>
                  <a:pt x="1916" y="1882"/>
                </a:lnTo>
                <a:lnTo>
                  <a:pt x="1916" y="1886"/>
                </a:lnTo>
                <a:lnTo>
                  <a:pt x="1917" y="1889"/>
                </a:lnTo>
                <a:lnTo>
                  <a:pt x="1917" y="1891"/>
                </a:lnTo>
                <a:lnTo>
                  <a:pt x="1917" y="1893"/>
                </a:lnTo>
                <a:lnTo>
                  <a:pt x="1915" y="1901"/>
                </a:lnTo>
                <a:lnTo>
                  <a:pt x="1915" y="1903"/>
                </a:lnTo>
                <a:lnTo>
                  <a:pt x="1913" y="1906"/>
                </a:lnTo>
                <a:lnTo>
                  <a:pt x="1911" y="1909"/>
                </a:lnTo>
                <a:lnTo>
                  <a:pt x="1910" y="1911"/>
                </a:lnTo>
                <a:lnTo>
                  <a:pt x="1908" y="1913"/>
                </a:lnTo>
                <a:lnTo>
                  <a:pt x="1908" y="1914"/>
                </a:lnTo>
                <a:lnTo>
                  <a:pt x="1908" y="1915"/>
                </a:lnTo>
                <a:lnTo>
                  <a:pt x="1907" y="1917"/>
                </a:lnTo>
                <a:lnTo>
                  <a:pt x="1907" y="1918"/>
                </a:lnTo>
                <a:lnTo>
                  <a:pt x="1905" y="1920"/>
                </a:lnTo>
                <a:lnTo>
                  <a:pt x="1904" y="1923"/>
                </a:lnTo>
                <a:lnTo>
                  <a:pt x="1903" y="1924"/>
                </a:lnTo>
                <a:lnTo>
                  <a:pt x="1902" y="1925"/>
                </a:lnTo>
                <a:lnTo>
                  <a:pt x="1902" y="1927"/>
                </a:lnTo>
                <a:lnTo>
                  <a:pt x="1901" y="1931"/>
                </a:lnTo>
                <a:lnTo>
                  <a:pt x="1900" y="1933"/>
                </a:lnTo>
                <a:lnTo>
                  <a:pt x="1899" y="1936"/>
                </a:lnTo>
                <a:lnTo>
                  <a:pt x="1896" y="1940"/>
                </a:lnTo>
                <a:lnTo>
                  <a:pt x="1895" y="1943"/>
                </a:lnTo>
                <a:lnTo>
                  <a:pt x="1893" y="1944"/>
                </a:lnTo>
                <a:lnTo>
                  <a:pt x="1891" y="1946"/>
                </a:lnTo>
                <a:lnTo>
                  <a:pt x="1889" y="1948"/>
                </a:lnTo>
                <a:lnTo>
                  <a:pt x="1888" y="1948"/>
                </a:lnTo>
                <a:lnTo>
                  <a:pt x="1884" y="1949"/>
                </a:lnTo>
                <a:lnTo>
                  <a:pt x="1880" y="1950"/>
                </a:lnTo>
                <a:lnTo>
                  <a:pt x="1879" y="1950"/>
                </a:lnTo>
                <a:lnTo>
                  <a:pt x="1875" y="1950"/>
                </a:lnTo>
                <a:lnTo>
                  <a:pt x="1872" y="1951"/>
                </a:lnTo>
                <a:lnTo>
                  <a:pt x="1870" y="1951"/>
                </a:lnTo>
                <a:lnTo>
                  <a:pt x="1868" y="1953"/>
                </a:lnTo>
                <a:lnTo>
                  <a:pt x="1869" y="1955"/>
                </a:lnTo>
                <a:lnTo>
                  <a:pt x="1870" y="1958"/>
                </a:lnTo>
                <a:lnTo>
                  <a:pt x="1870" y="1959"/>
                </a:lnTo>
                <a:lnTo>
                  <a:pt x="1869" y="1960"/>
                </a:lnTo>
                <a:lnTo>
                  <a:pt x="1869" y="1961"/>
                </a:lnTo>
                <a:lnTo>
                  <a:pt x="1871" y="1963"/>
                </a:lnTo>
                <a:lnTo>
                  <a:pt x="1872" y="1966"/>
                </a:lnTo>
                <a:lnTo>
                  <a:pt x="1872" y="1968"/>
                </a:lnTo>
                <a:lnTo>
                  <a:pt x="1873" y="1970"/>
                </a:lnTo>
                <a:lnTo>
                  <a:pt x="1873" y="1974"/>
                </a:lnTo>
                <a:lnTo>
                  <a:pt x="1873" y="1977"/>
                </a:lnTo>
                <a:lnTo>
                  <a:pt x="1873" y="1978"/>
                </a:lnTo>
                <a:lnTo>
                  <a:pt x="1872" y="1979"/>
                </a:lnTo>
                <a:lnTo>
                  <a:pt x="1871" y="1982"/>
                </a:lnTo>
                <a:lnTo>
                  <a:pt x="1870" y="1986"/>
                </a:lnTo>
                <a:lnTo>
                  <a:pt x="1868" y="1989"/>
                </a:lnTo>
                <a:lnTo>
                  <a:pt x="1865" y="1993"/>
                </a:lnTo>
                <a:lnTo>
                  <a:pt x="1863" y="1994"/>
                </a:lnTo>
                <a:lnTo>
                  <a:pt x="1861" y="1996"/>
                </a:lnTo>
                <a:lnTo>
                  <a:pt x="1859" y="1997"/>
                </a:lnTo>
                <a:lnTo>
                  <a:pt x="1857" y="1998"/>
                </a:lnTo>
                <a:lnTo>
                  <a:pt x="1855" y="1999"/>
                </a:lnTo>
                <a:lnTo>
                  <a:pt x="1854" y="2000"/>
                </a:lnTo>
                <a:lnTo>
                  <a:pt x="1851" y="2000"/>
                </a:lnTo>
                <a:lnTo>
                  <a:pt x="1850" y="2000"/>
                </a:lnTo>
                <a:lnTo>
                  <a:pt x="1847" y="2001"/>
                </a:lnTo>
                <a:lnTo>
                  <a:pt x="1843" y="2012"/>
                </a:lnTo>
                <a:lnTo>
                  <a:pt x="1848" y="2022"/>
                </a:lnTo>
                <a:lnTo>
                  <a:pt x="1849" y="2022"/>
                </a:lnTo>
                <a:lnTo>
                  <a:pt x="1851" y="2022"/>
                </a:lnTo>
                <a:lnTo>
                  <a:pt x="1852" y="2023"/>
                </a:lnTo>
                <a:lnTo>
                  <a:pt x="1854" y="2024"/>
                </a:lnTo>
                <a:lnTo>
                  <a:pt x="1856" y="2025"/>
                </a:lnTo>
                <a:lnTo>
                  <a:pt x="1857" y="2026"/>
                </a:lnTo>
                <a:lnTo>
                  <a:pt x="1859" y="2027"/>
                </a:lnTo>
                <a:lnTo>
                  <a:pt x="1860" y="2029"/>
                </a:lnTo>
                <a:lnTo>
                  <a:pt x="1862" y="2031"/>
                </a:lnTo>
                <a:lnTo>
                  <a:pt x="1863" y="2032"/>
                </a:lnTo>
                <a:lnTo>
                  <a:pt x="1865" y="2035"/>
                </a:lnTo>
                <a:lnTo>
                  <a:pt x="1865" y="2036"/>
                </a:lnTo>
                <a:lnTo>
                  <a:pt x="1866" y="2038"/>
                </a:lnTo>
                <a:lnTo>
                  <a:pt x="1866" y="2042"/>
                </a:lnTo>
                <a:lnTo>
                  <a:pt x="1866" y="2045"/>
                </a:lnTo>
                <a:lnTo>
                  <a:pt x="1865" y="2049"/>
                </a:lnTo>
                <a:lnTo>
                  <a:pt x="1863" y="2054"/>
                </a:lnTo>
                <a:lnTo>
                  <a:pt x="1861" y="2057"/>
                </a:lnTo>
                <a:lnTo>
                  <a:pt x="1857" y="2060"/>
                </a:lnTo>
                <a:lnTo>
                  <a:pt x="1854" y="2063"/>
                </a:lnTo>
                <a:lnTo>
                  <a:pt x="1848" y="2066"/>
                </a:lnTo>
                <a:lnTo>
                  <a:pt x="1848" y="2070"/>
                </a:lnTo>
                <a:lnTo>
                  <a:pt x="1848" y="2074"/>
                </a:lnTo>
                <a:lnTo>
                  <a:pt x="1848" y="2077"/>
                </a:lnTo>
                <a:lnTo>
                  <a:pt x="1847" y="2080"/>
                </a:lnTo>
                <a:lnTo>
                  <a:pt x="1847" y="2084"/>
                </a:lnTo>
                <a:lnTo>
                  <a:pt x="1847" y="2087"/>
                </a:lnTo>
                <a:lnTo>
                  <a:pt x="1846" y="2090"/>
                </a:lnTo>
                <a:lnTo>
                  <a:pt x="1844" y="2094"/>
                </a:lnTo>
                <a:lnTo>
                  <a:pt x="1844" y="2096"/>
                </a:lnTo>
                <a:lnTo>
                  <a:pt x="1843" y="2099"/>
                </a:lnTo>
                <a:lnTo>
                  <a:pt x="1843" y="2101"/>
                </a:lnTo>
                <a:lnTo>
                  <a:pt x="1842" y="2105"/>
                </a:lnTo>
                <a:lnTo>
                  <a:pt x="1841" y="2107"/>
                </a:lnTo>
                <a:lnTo>
                  <a:pt x="1841" y="2110"/>
                </a:lnTo>
                <a:lnTo>
                  <a:pt x="1840" y="2113"/>
                </a:lnTo>
                <a:lnTo>
                  <a:pt x="1840" y="2115"/>
                </a:lnTo>
                <a:lnTo>
                  <a:pt x="1840" y="2118"/>
                </a:lnTo>
                <a:lnTo>
                  <a:pt x="1839" y="2121"/>
                </a:lnTo>
                <a:lnTo>
                  <a:pt x="1838" y="2122"/>
                </a:lnTo>
                <a:lnTo>
                  <a:pt x="1837" y="2124"/>
                </a:lnTo>
                <a:lnTo>
                  <a:pt x="1834" y="2130"/>
                </a:lnTo>
                <a:lnTo>
                  <a:pt x="1833" y="2132"/>
                </a:lnTo>
                <a:lnTo>
                  <a:pt x="1832" y="2132"/>
                </a:lnTo>
                <a:lnTo>
                  <a:pt x="1832" y="2133"/>
                </a:lnTo>
                <a:lnTo>
                  <a:pt x="1832" y="2134"/>
                </a:lnTo>
                <a:lnTo>
                  <a:pt x="1831" y="2135"/>
                </a:lnTo>
                <a:lnTo>
                  <a:pt x="1830" y="2138"/>
                </a:lnTo>
                <a:lnTo>
                  <a:pt x="1829" y="2141"/>
                </a:lnTo>
                <a:lnTo>
                  <a:pt x="1828" y="2144"/>
                </a:lnTo>
                <a:lnTo>
                  <a:pt x="1827" y="2149"/>
                </a:lnTo>
                <a:lnTo>
                  <a:pt x="1826" y="2151"/>
                </a:lnTo>
                <a:lnTo>
                  <a:pt x="1828" y="2151"/>
                </a:lnTo>
                <a:lnTo>
                  <a:pt x="1830" y="2152"/>
                </a:lnTo>
                <a:lnTo>
                  <a:pt x="1833" y="2153"/>
                </a:lnTo>
                <a:lnTo>
                  <a:pt x="1836" y="2154"/>
                </a:lnTo>
                <a:lnTo>
                  <a:pt x="1837" y="2155"/>
                </a:lnTo>
                <a:lnTo>
                  <a:pt x="1838" y="2155"/>
                </a:lnTo>
                <a:lnTo>
                  <a:pt x="1839" y="2156"/>
                </a:lnTo>
                <a:lnTo>
                  <a:pt x="1840" y="2157"/>
                </a:lnTo>
                <a:lnTo>
                  <a:pt x="1840" y="2158"/>
                </a:lnTo>
                <a:lnTo>
                  <a:pt x="1841" y="2159"/>
                </a:lnTo>
                <a:lnTo>
                  <a:pt x="1844" y="2162"/>
                </a:lnTo>
                <a:lnTo>
                  <a:pt x="1846" y="2165"/>
                </a:lnTo>
                <a:lnTo>
                  <a:pt x="1848" y="2168"/>
                </a:lnTo>
                <a:lnTo>
                  <a:pt x="1849" y="2172"/>
                </a:lnTo>
                <a:lnTo>
                  <a:pt x="1848" y="2173"/>
                </a:lnTo>
                <a:lnTo>
                  <a:pt x="1849" y="2173"/>
                </a:lnTo>
                <a:lnTo>
                  <a:pt x="1849" y="2175"/>
                </a:lnTo>
                <a:lnTo>
                  <a:pt x="1850" y="2177"/>
                </a:lnTo>
                <a:lnTo>
                  <a:pt x="1850" y="2178"/>
                </a:lnTo>
                <a:lnTo>
                  <a:pt x="1840" y="2178"/>
                </a:lnTo>
                <a:lnTo>
                  <a:pt x="1839" y="2178"/>
                </a:lnTo>
                <a:lnTo>
                  <a:pt x="1838" y="2178"/>
                </a:lnTo>
                <a:lnTo>
                  <a:pt x="1825" y="2178"/>
                </a:lnTo>
                <a:lnTo>
                  <a:pt x="1825" y="2180"/>
                </a:lnTo>
                <a:lnTo>
                  <a:pt x="1814" y="2180"/>
                </a:lnTo>
                <a:lnTo>
                  <a:pt x="1813" y="2180"/>
                </a:lnTo>
                <a:lnTo>
                  <a:pt x="1812" y="2180"/>
                </a:lnTo>
                <a:lnTo>
                  <a:pt x="1811" y="2180"/>
                </a:lnTo>
                <a:lnTo>
                  <a:pt x="1810" y="2180"/>
                </a:lnTo>
                <a:lnTo>
                  <a:pt x="1809" y="2180"/>
                </a:lnTo>
                <a:lnTo>
                  <a:pt x="1808" y="2180"/>
                </a:lnTo>
                <a:lnTo>
                  <a:pt x="1807" y="2180"/>
                </a:lnTo>
                <a:lnTo>
                  <a:pt x="1806" y="2180"/>
                </a:lnTo>
                <a:lnTo>
                  <a:pt x="1805" y="2180"/>
                </a:lnTo>
                <a:lnTo>
                  <a:pt x="1804" y="2180"/>
                </a:lnTo>
                <a:lnTo>
                  <a:pt x="1802" y="2180"/>
                </a:lnTo>
                <a:lnTo>
                  <a:pt x="1800" y="2180"/>
                </a:lnTo>
                <a:lnTo>
                  <a:pt x="1799" y="2180"/>
                </a:lnTo>
                <a:lnTo>
                  <a:pt x="1797" y="2179"/>
                </a:lnTo>
                <a:lnTo>
                  <a:pt x="1795" y="2178"/>
                </a:lnTo>
                <a:lnTo>
                  <a:pt x="1794" y="2178"/>
                </a:lnTo>
                <a:lnTo>
                  <a:pt x="1793" y="2177"/>
                </a:lnTo>
                <a:lnTo>
                  <a:pt x="1792" y="2175"/>
                </a:lnTo>
                <a:lnTo>
                  <a:pt x="1791" y="2174"/>
                </a:lnTo>
                <a:lnTo>
                  <a:pt x="1790" y="2173"/>
                </a:lnTo>
                <a:lnTo>
                  <a:pt x="1789" y="2172"/>
                </a:lnTo>
                <a:lnTo>
                  <a:pt x="1788" y="2172"/>
                </a:lnTo>
                <a:lnTo>
                  <a:pt x="1787" y="2172"/>
                </a:lnTo>
                <a:lnTo>
                  <a:pt x="1786" y="2172"/>
                </a:lnTo>
                <a:lnTo>
                  <a:pt x="1785" y="2172"/>
                </a:lnTo>
                <a:lnTo>
                  <a:pt x="1784" y="2173"/>
                </a:lnTo>
                <a:lnTo>
                  <a:pt x="1783" y="2173"/>
                </a:lnTo>
                <a:lnTo>
                  <a:pt x="1780" y="2174"/>
                </a:lnTo>
                <a:lnTo>
                  <a:pt x="1779" y="2174"/>
                </a:lnTo>
                <a:lnTo>
                  <a:pt x="1778" y="2174"/>
                </a:lnTo>
                <a:lnTo>
                  <a:pt x="1777" y="2174"/>
                </a:lnTo>
                <a:lnTo>
                  <a:pt x="1776" y="2174"/>
                </a:lnTo>
                <a:lnTo>
                  <a:pt x="1775" y="2174"/>
                </a:lnTo>
                <a:lnTo>
                  <a:pt x="1774" y="2174"/>
                </a:lnTo>
                <a:lnTo>
                  <a:pt x="1773" y="2174"/>
                </a:lnTo>
                <a:lnTo>
                  <a:pt x="1772" y="2174"/>
                </a:lnTo>
                <a:lnTo>
                  <a:pt x="1771" y="2174"/>
                </a:lnTo>
                <a:lnTo>
                  <a:pt x="1770" y="2174"/>
                </a:lnTo>
                <a:lnTo>
                  <a:pt x="1770" y="2173"/>
                </a:lnTo>
                <a:lnTo>
                  <a:pt x="1769" y="2173"/>
                </a:lnTo>
                <a:lnTo>
                  <a:pt x="1768" y="2173"/>
                </a:lnTo>
                <a:lnTo>
                  <a:pt x="1768" y="2174"/>
                </a:lnTo>
                <a:lnTo>
                  <a:pt x="1767" y="2174"/>
                </a:lnTo>
                <a:lnTo>
                  <a:pt x="1767" y="2175"/>
                </a:lnTo>
                <a:lnTo>
                  <a:pt x="1767" y="2176"/>
                </a:lnTo>
                <a:lnTo>
                  <a:pt x="1767" y="2177"/>
                </a:lnTo>
                <a:lnTo>
                  <a:pt x="1768" y="2178"/>
                </a:lnTo>
                <a:lnTo>
                  <a:pt x="1768" y="2179"/>
                </a:lnTo>
                <a:lnTo>
                  <a:pt x="1768" y="2180"/>
                </a:lnTo>
                <a:lnTo>
                  <a:pt x="1767" y="2181"/>
                </a:lnTo>
                <a:lnTo>
                  <a:pt x="1766" y="2181"/>
                </a:lnTo>
                <a:lnTo>
                  <a:pt x="1765" y="2181"/>
                </a:lnTo>
                <a:lnTo>
                  <a:pt x="1764" y="2181"/>
                </a:lnTo>
                <a:lnTo>
                  <a:pt x="1763" y="2181"/>
                </a:lnTo>
                <a:lnTo>
                  <a:pt x="1763" y="2180"/>
                </a:lnTo>
                <a:lnTo>
                  <a:pt x="1763" y="2179"/>
                </a:lnTo>
                <a:lnTo>
                  <a:pt x="1762" y="2179"/>
                </a:lnTo>
                <a:lnTo>
                  <a:pt x="1762" y="2178"/>
                </a:lnTo>
                <a:lnTo>
                  <a:pt x="1762" y="2177"/>
                </a:lnTo>
                <a:lnTo>
                  <a:pt x="1761" y="2177"/>
                </a:lnTo>
                <a:lnTo>
                  <a:pt x="1760" y="2177"/>
                </a:lnTo>
                <a:lnTo>
                  <a:pt x="1759" y="2177"/>
                </a:lnTo>
                <a:lnTo>
                  <a:pt x="1759" y="2178"/>
                </a:lnTo>
                <a:lnTo>
                  <a:pt x="1758" y="2178"/>
                </a:lnTo>
                <a:lnTo>
                  <a:pt x="1758" y="2179"/>
                </a:lnTo>
                <a:lnTo>
                  <a:pt x="1758" y="2179"/>
                </a:lnTo>
                <a:lnTo>
                  <a:pt x="1758" y="2180"/>
                </a:lnTo>
                <a:lnTo>
                  <a:pt x="1757" y="2180"/>
                </a:lnTo>
                <a:lnTo>
                  <a:pt x="1755" y="2180"/>
                </a:lnTo>
                <a:lnTo>
                  <a:pt x="1755" y="2179"/>
                </a:lnTo>
                <a:lnTo>
                  <a:pt x="1755" y="2178"/>
                </a:lnTo>
                <a:lnTo>
                  <a:pt x="1755" y="2177"/>
                </a:lnTo>
                <a:lnTo>
                  <a:pt x="1754" y="2177"/>
                </a:lnTo>
                <a:lnTo>
                  <a:pt x="1753" y="2177"/>
                </a:lnTo>
                <a:lnTo>
                  <a:pt x="1753" y="2176"/>
                </a:lnTo>
                <a:lnTo>
                  <a:pt x="1752" y="2176"/>
                </a:lnTo>
                <a:lnTo>
                  <a:pt x="1752" y="2175"/>
                </a:lnTo>
                <a:lnTo>
                  <a:pt x="1751" y="2175"/>
                </a:lnTo>
                <a:lnTo>
                  <a:pt x="1750" y="2175"/>
                </a:lnTo>
                <a:lnTo>
                  <a:pt x="1749" y="2175"/>
                </a:lnTo>
                <a:lnTo>
                  <a:pt x="1748" y="2175"/>
                </a:lnTo>
                <a:lnTo>
                  <a:pt x="1747" y="2175"/>
                </a:lnTo>
                <a:lnTo>
                  <a:pt x="1747" y="2174"/>
                </a:lnTo>
                <a:lnTo>
                  <a:pt x="1746" y="2174"/>
                </a:lnTo>
                <a:lnTo>
                  <a:pt x="1745" y="2174"/>
                </a:lnTo>
                <a:lnTo>
                  <a:pt x="1744" y="2174"/>
                </a:lnTo>
                <a:lnTo>
                  <a:pt x="1744" y="2175"/>
                </a:lnTo>
                <a:lnTo>
                  <a:pt x="1743" y="2175"/>
                </a:lnTo>
                <a:lnTo>
                  <a:pt x="1743" y="2176"/>
                </a:lnTo>
                <a:lnTo>
                  <a:pt x="1742" y="2176"/>
                </a:lnTo>
                <a:lnTo>
                  <a:pt x="1742" y="2177"/>
                </a:lnTo>
                <a:lnTo>
                  <a:pt x="1741" y="2177"/>
                </a:lnTo>
                <a:lnTo>
                  <a:pt x="1740" y="2177"/>
                </a:lnTo>
                <a:lnTo>
                  <a:pt x="1740" y="2176"/>
                </a:lnTo>
                <a:lnTo>
                  <a:pt x="1740" y="2175"/>
                </a:lnTo>
                <a:lnTo>
                  <a:pt x="1740" y="2173"/>
                </a:lnTo>
                <a:lnTo>
                  <a:pt x="1740" y="2172"/>
                </a:lnTo>
                <a:lnTo>
                  <a:pt x="1739" y="2171"/>
                </a:lnTo>
                <a:lnTo>
                  <a:pt x="1738" y="2171"/>
                </a:lnTo>
                <a:lnTo>
                  <a:pt x="1737" y="2171"/>
                </a:lnTo>
                <a:lnTo>
                  <a:pt x="1736" y="2172"/>
                </a:lnTo>
                <a:lnTo>
                  <a:pt x="1736" y="2173"/>
                </a:lnTo>
                <a:lnTo>
                  <a:pt x="1736" y="2174"/>
                </a:lnTo>
                <a:lnTo>
                  <a:pt x="1736" y="2175"/>
                </a:lnTo>
                <a:lnTo>
                  <a:pt x="1736" y="2176"/>
                </a:lnTo>
                <a:lnTo>
                  <a:pt x="1736" y="2177"/>
                </a:lnTo>
                <a:lnTo>
                  <a:pt x="1736" y="2178"/>
                </a:lnTo>
                <a:lnTo>
                  <a:pt x="1735" y="2178"/>
                </a:lnTo>
                <a:lnTo>
                  <a:pt x="1734" y="2178"/>
                </a:lnTo>
                <a:lnTo>
                  <a:pt x="1733" y="2178"/>
                </a:lnTo>
                <a:lnTo>
                  <a:pt x="1733" y="2177"/>
                </a:lnTo>
                <a:lnTo>
                  <a:pt x="1733" y="2176"/>
                </a:lnTo>
                <a:lnTo>
                  <a:pt x="1732" y="2175"/>
                </a:lnTo>
                <a:lnTo>
                  <a:pt x="1731" y="2175"/>
                </a:lnTo>
                <a:lnTo>
                  <a:pt x="1730" y="2175"/>
                </a:lnTo>
                <a:lnTo>
                  <a:pt x="1729" y="2175"/>
                </a:lnTo>
                <a:lnTo>
                  <a:pt x="1728" y="2175"/>
                </a:lnTo>
                <a:lnTo>
                  <a:pt x="1728" y="2174"/>
                </a:lnTo>
                <a:lnTo>
                  <a:pt x="1728" y="2173"/>
                </a:lnTo>
                <a:lnTo>
                  <a:pt x="1728" y="2172"/>
                </a:lnTo>
                <a:lnTo>
                  <a:pt x="1729" y="2172"/>
                </a:lnTo>
                <a:lnTo>
                  <a:pt x="1729" y="2171"/>
                </a:lnTo>
                <a:lnTo>
                  <a:pt x="1729" y="2170"/>
                </a:lnTo>
                <a:lnTo>
                  <a:pt x="1729" y="2169"/>
                </a:lnTo>
                <a:lnTo>
                  <a:pt x="1728" y="2169"/>
                </a:lnTo>
                <a:lnTo>
                  <a:pt x="1728" y="2168"/>
                </a:lnTo>
                <a:lnTo>
                  <a:pt x="1727" y="2168"/>
                </a:lnTo>
                <a:lnTo>
                  <a:pt x="1726" y="2168"/>
                </a:lnTo>
                <a:lnTo>
                  <a:pt x="1725" y="2168"/>
                </a:lnTo>
                <a:lnTo>
                  <a:pt x="1725" y="2169"/>
                </a:lnTo>
                <a:lnTo>
                  <a:pt x="1725" y="2170"/>
                </a:lnTo>
                <a:lnTo>
                  <a:pt x="1725" y="2171"/>
                </a:lnTo>
                <a:lnTo>
                  <a:pt x="1725" y="2172"/>
                </a:lnTo>
                <a:lnTo>
                  <a:pt x="1724" y="2172"/>
                </a:lnTo>
                <a:lnTo>
                  <a:pt x="1723" y="2171"/>
                </a:lnTo>
                <a:lnTo>
                  <a:pt x="1723" y="2170"/>
                </a:lnTo>
                <a:lnTo>
                  <a:pt x="1723" y="2169"/>
                </a:lnTo>
                <a:lnTo>
                  <a:pt x="1722" y="2169"/>
                </a:lnTo>
                <a:lnTo>
                  <a:pt x="1721" y="2169"/>
                </a:lnTo>
                <a:lnTo>
                  <a:pt x="1721" y="2170"/>
                </a:lnTo>
                <a:lnTo>
                  <a:pt x="1720" y="2171"/>
                </a:lnTo>
                <a:lnTo>
                  <a:pt x="1720" y="2172"/>
                </a:lnTo>
                <a:lnTo>
                  <a:pt x="1719" y="2172"/>
                </a:lnTo>
                <a:lnTo>
                  <a:pt x="1718" y="2172"/>
                </a:lnTo>
                <a:lnTo>
                  <a:pt x="1717" y="2173"/>
                </a:lnTo>
                <a:lnTo>
                  <a:pt x="1717" y="2173"/>
                </a:lnTo>
                <a:lnTo>
                  <a:pt x="1717" y="2172"/>
                </a:lnTo>
                <a:lnTo>
                  <a:pt x="1716" y="2172"/>
                </a:lnTo>
                <a:lnTo>
                  <a:pt x="1715" y="2171"/>
                </a:lnTo>
                <a:lnTo>
                  <a:pt x="1715" y="2170"/>
                </a:lnTo>
                <a:lnTo>
                  <a:pt x="1715" y="2169"/>
                </a:lnTo>
                <a:lnTo>
                  <a:pt x="1715" y="2168"/>
                </a:lnTo>
                <a:lnTo>
                  <a:pt x="1715" y="2167"/>
                </a:lnTo>
                <a:lnTo>
                  <a:pt x="1716" y="2167"/>
                </a:lnTo>
                <a:lnTo>
                  <a:pt x="1716" y="2166"/>
                </a:lnTo>
                <a:lnTo>
                  <a:pt x="1716" y="2165"/>
                </a:lnTo>
                <a:lnTo>
                  <a:pt x="1716" y="2165"/>
                </a:lnTo>
                <a:lnTo>
                  <a:pt x="1715" y="2165"/>
                </a:lnTo>
                <a:lnTo>
                  <a:pt x="1714" y="2165"/>
                </a:lnTo>
                <a:lnTo>
                  <a:pt x="1713" y="2165"/>
                </a:lnTo>
                <a:lnTo>
                  <a:pt x="1713" y="2165"/>
                </a:lnTo>
                <a:lnTo>
                  <a:pt x="1712" y="2165"/>
                </a:lnTo>
                <a:lnTo>
                  <a:pt x="1711" y="2165"/>
                </a:lnTo>
                <a:lnTo>
                  <a:pt x="1711" y="2165"/>
                </a:lnTo>
                <a:lnTo>
                  <a:pt x="1711" y="2164"/>
                </a:lnTo>
                <a:lnTo>
                  <a:pt x="1711" y="2163"/>
                </a:lnTo>
                <a:lnTo>
                  <a:pt x="1712" y="2163"/>
                </a:lnTo>
                <a:lnTo>
                  <a:pt x="1712" y="2162"/>
                </a:lnTo>
                <a:lnTo>
                  <a:pt x="1712" y="2161"/>
                </a:lnTo>
                <a:lnTo>
                  <a:pt x="1712" y="2160"/>
                </a:lnTo>
                <a:lnTo>
                  <a:pt x="1711" y="2160"/>
                </a:lnTo>
                <a:lnTo>
                  <a:pt x="1710" y="2160"/>
                </a:lnTo>
                <a:lnTo>
                  <a:pt x="1709" y="2160"/>
                </a:lnTo>
                <a:lnTo>
                  <a:pt x="1709" y="2161"/>
                </a:lnTo>
                <a:lnTo>
                  <a:pt x="1708" y="2161"/>
                </a:lnTo>
                <a:lnTo>
                  <a:pt x="1707" y="2161"/>
                </a:lnTo>
                <a:lnTo>
                  <a:pt x="1706" y="2161"/>
                </a:lnTo>
                <a:lnTo>
                  <a:pt x="1705" y="2161"/>
                </a:lnTo>
                <a:lnTo>
                  <a:pt x="1704" y="2162"/>
                </a:lnTo>
                <a:lnTo>
                  <a:pt x="1703" y="2162"/>
                </a:lnTo>
                <a:lnTo>
                  <a:pt x="1702" y="2162"/>
                </a:lnTo>
                <a:lnTo>
                  <a:pt x="1702" y="2163"/>
                </a:lnTo>
                <a:lnTo>
                  <a:pt x="1702" y="2164"/>
                </a:lnTo>
                <a:lnTo>
                  <a:pt x="1702" y="2165"/>
                </a:lnTo>
                <a:lnTo>
                  <a:pt x="1703" y="2165"/>
                </a:lnTo>
                <a:lnTo>
                  <a:pt x="1704" y="2165"/>
                </a:lnTo>
                <a:lnTo>
                  <a:pt x="1704" y="2164"/>
                </a:lnTo>
                <a:lnTo>
                  <a:pt x="1705" y="2164"/>
                </a:lnTo>
                <a:lnTo>
                  <a:pt x="1705" y="2163"/>
                </a:lnTo>
                <a:lnTo>
                  <a:pt x="1706" y="2163"/>
                </a:lnTo>
                <a:lnTo>
                  <a:pt x="1707" y="2163"/>
                </a:lnTo>
                <a:lnTo>
                  <a:pt x="1708" y="2164"/>
                </a:lnTo>
                <a:lnTo>
                  <a:pt x="1708" y="2165"/>
                </a:lnTo>
                <a:lnTo>
                  <a:pt x="1708" y="2165"/>
                </a:lnTo>
                <a:lnTo>
                  <a:pt x="1708" y="2166"/>
                </a:lnTo>
                <a:lnTo>
                  <a:pt x="1707" y="2166"/>
                </a:lnTo>
                <a:lnTo>
                  <a:pt x="1707" y="2167"/>
                </a:lnTo>
                <a:lnTo>
                  <a:pt x="1706" y="2167"/>
                </a:lnTo>
                <a:lnTo>
                  <a:pt x="1705" y="2167"/>
                </a:lnTo>
                <a:lnTo>
                  <a:pt x="1705" y="2166"/>
                </a:lnTo>
                <a:lnTo>
                  <a:pt x="1704" y="2166"/>
                </a:lnTo>
                <a:lnTo>
                  <a:pt x="1703" y="2165"/>
                </a:lnTo>
                <a:lnTo>
                  <a:pt x="1702" y="2165"/>
                </a:lnTo>
                <a:lnTo>
                  <a:pt x="1702" y="2166"/>
                </a:lnTo>
                <a:lnTo>
                  <a:pt x="1701" y="2166"/>
                </a:lnTo>
                <a:lnTo>
                  <a:pt x="1700" y="2166"/>
                </a:lnTo>
                <a:lnTo>
                  <a:pt x="1699" y="2166"/>
                </a:lnTo>
                <a:lnTo>
                  <a:pt x="1699" y="2165"/>
                </a:lnTo>
                <a:lnTo>
                  <a:pt x="1698" y="2165"/>
                </a:lnTo>
                <a:lnTo>
                  <a:pt x="1698" y="2165"/>
                </a:lnTo>
                <a:lnTo>
                  <a:pt x="1698" y="2164"/>
                </a:lnTo>
                <a:lnTo>
                  <a:pt x="1697" y="2164"/>
                </a:lnTo>
                <a:lnTo>
                  <a:pt x="1697" y="2163"/>
                </a:lnTo>
                <a:lnTo>
                  <a:pt x="1696" y="2163"/>
                </a:lnTo>
                <a:lnTo>
                  <a:pt x="1695" y="2164"/>
                </a:lnTo>
                <a:lnTo>
                  <a:pt x="1694" y="2165"/>
                </a:lnTo>
                <a:lnTo>
                  <a:pt x="1693" y="2165"/>
                </a:lnTo>
                <a:lnTo>
                  <a:pt x="1692" y="2165"/>
                </a:lnTo>
                <a:lnTo>
                  <a:pt x="1691" y="2164"/>
                </a:lnTo>
                <a:lnTo>
                  <a:pt x="1690" y="2164"/>
                </a:lnTo>
                <a:lnTo>
                  <a:pt x="1689" y="2164"/>
                </a:lnTo>
                <a:lnTo>
                  <a:pt x="1688" y="2164"/>
                </a:lnTo>
                <a:lnTo>
                  <a:pt x="1687" y="2164"/>
                </a:lnTo>
                <a:lnTo>
                  <a:pt x="1687" y="2165"/>
                </a:lnTo>
                <a:lnTo>
                  <a:pt x="1686" y="2165"/>
                </a:lnTo>
                <a:lnTo>
                  <a:pt x="1685" y="2165"/>
                </a:lnTo>
                <a:lnTo>
                  <a:pt x="1684" y="2165"/>
                </a:lnTo>
                <a:lnTo>
                  <a:pt x="1684" y="2164"/>
                </a:lnTo>
                <a:lnTo>
                  <a:pt x="1683" y="2164"/>
                </a:lnTo>
                <a:lnTo>
                  <a:pt x="1682" y="2164"/>
                </a:lnTo>
                <a:lnTo>
                  <a:pt x="1681" y="2164"/>
                </a:lnTo>
                <a:lnTo>
                  <a:pt x="1681" y="2163"/>
                </a:lnTo>
                <a:lnTo>
                  <a:pt x="1680" y="2163"/>
                </a:lnTo>
                <a:lnTo>
                  <a:pt x="1679" y="2163"/>
                </a:lnTo>
                <a:lnTo>
                  <a:pt x="1679" y="2162"/>
                </a:lnTo>
                <a:lnTo>
                  <a:pt x="1679" y="2161"/>
                </a:lnTo>
                <a:lnTo>
                  <a:pt x="1680" y="2161"/>
                </a:lnTo>
                <a:lnTo>
                  <a:pt x="1680" y="2160"/>
                </a:lnTo>
                <a:lnTo>
                  <a:pt x="1679" y="2160"/>
                </a:lnTo>
                <a:lnTo>
                  <a:pt x="1679" y="2159"/>
                </a:lnTo>
                <a:lnTo>
                  <a:pt x="1678" y="2159"/>
                </a:lnTo>
                <a:lnTo>
                  <a:pt x="1677" y="2159"/>
                </a:lnTo>
                <a:lnTo>
                  <a:pt x="1676" y="2159"/>
                </a:lnTo>
                <a:lnTo>
                  <a:pt x="1676" y="2158"/>
                </a:lnTo>
                <a:lnTo>
                  <a:pt x="1676" y="2157"/>
                </a:lnTo>
                <a:lnTo>
                  <a:pt x="1676" y="2156"/>
                </a:lnTo>
                <a:lnTo>
                  <a:pt x="1676" y="2156"/>
                </a:lnTo>
                <a:lnTo>
                  <a:pt x="1676" y="2155"/>
                </a:lnTo>
                <a:lnTo>
                  <a:pt x="1676" y="2155"/>
                </a:lnTo>
                <a:lnTo>
                  <a:pt x="1676" y="2154"/>
                </a:lnTo>
                <a:lnTo>
                  <a:pt x="1675" y="2154"/>
                </a:lnTo>
                <a:lnTo>
                  <a:pt x="1674" y="2154"/>
                </a:lnTo>
                <a:lnTo>
                  <a:pt x="1672" y="2154"/>
                </a:lnTo>
                <a:lnTo>
                  <a:pt x="1670" y="2153"/>
                </a:lnTo>
                <a:lnTo>
                  <a:pt x="1669" y="2152"/>
                </a:lnTo>
                <a:lnTo>
                  <a:pt x="1668" y="2152"/>
                </a:lnTo>
                <a:lnTo>
                  <a:pt x="1668" y="2151"/>
                </a:lnTo>
                <a:lnTo>
                  <a:pt x="1667" y="2150"/>
                </a:lnTo>
                <a:lnTo>
                  <a:pt x="1667" y="2149"/>
                </a:lnTo>
                <a:lnTo>
                  <a:pt x="1666" y="2149"/>
                </a:lnTo>
                <a:lnTo>
                  <a:pt x="1664" y="2149"/>
                </a:lnTo>
                <a:lnTo>
                  <a:pt x="1663" y="2149"/>
                </a:lnTo>
                <a:lnTo>
                  <a:pt x="1663" y="2150"/>
                </a:lnTo>
                <a:lnTo>
                  <a:pt x="1663" y="2151"/>
                </a:lnTo>
                <a:lnTo>
                  <a:pt x="1662" y="2152"/>
                </a:lnTo>
                <a:lnTo>
                  <a:pt x="1662" y="2153"/>
                </a:lnTo>
                <a:lnTo>
                  <a:pt x="1662" y="2154"/>
                </a:lnTo>
                <a:lnTo>
                  <a:pt x="1662" y="2155"/>
                </a:lnTo>
                <a:lnTo>
                  <a:pt x="1663" y="2155"/>
                </a:lnTo>
                <a:lnTo>
                  <a:pt x="1662" y="2156"/>
                </a:lnTo>
                <a:lnTo>
                  <a:pt x="1659" y="2157"/>
                </a:lnTo>
                <a:lnTo>
                  <a:pt x="1658" y="2157"/>
                </a:lnTo>
                <a:lnTo>
                  <a:pt x="1657" y="2157"/>
                </a:lnTo>
                <a:lnTo>
                  <a:pt x="1657" y="2156"/>
                </a:lnTo>
                <a:lnTo>
                  <a:pt x="1657" y="2155"/>
                </a:lnTo>
                <a:lnTo>
                  <a:pt x="1657" y="2154"/>
                </a:lnTo>
                <a:lnTo>
                  <a:pt x="1656" y="2153"/>
                </a:lnTo>
                <a:lnTo>
                  <a:pt x="1656" y="2152"/>
                </a:lnTo>
                <a:lnTo>
                  <a:pt x="1657" y="2152"/>
                </a:lnTo>
                <a:lnTo>
                  <a:pt x="1657" y="2151"/>
                </a:lnTo>
                <a:lnTo>
                  <a:pt x="1656" y="2149"/>
                </a:lnTo>
                <a:lnTo>
                  <a:pt x="1654" y="2147"/>
                </a:lnTo>
                <a:lnTo>
                  <a:pt x="1653" y="2145"/>
                </a:lnTo>
                <a:lnTo>
                  <a:pt x="1653" y="2144"/>
                </a:lnTo>
                <a:lnTo>
                  <a:pt x="1652" y="2144"/>
                </a:lnTo>
                <a:lnTo>
                  <a:pt x="1651" y="2144"/>
                </a:lnTo>
                <a:lnTo>
                  <a:pt x="1651" y="2145"/>
                </a:lnTo>
                <a:lnTo>
                  <a:pt x="1651" y="2146"/>
                </a:lnTo>
                <a:lnTo>
                  <a:pt x="1651" y="2147"/>
                </a:lnTo>
                <a:lnTo>
                  <a:pt x="1650" y="2146"/>
                </a:lnTo>
                <a:lnTo>
                  <a:pt x="1649" y="2145"/>
                </a:lnTo>
                <a:lnTo>
                  <a:pt x="1649" y="2144"/>
                </a:lnTo>
                <a:lnTo>
                  <a:pt x="1648" y="2144"/>
                </a:lnTo>
                <a:lnTo>
                  <a:pt x="1648" y="2143"/>
                </a:lnTo>
                <a:lnTo>
                  <a:pt x="1647" y="2143"/>
                </a:lnTo>
                <a:lnTo>
                  <a:pt x="1647" y="2142"/>
                </a:lnTo>
                <a:lnTo>
                  <a:pt x="1646" y="2142"/>
                </a:lnTo>
                <a:lnTo>
                  <a:pt x="1644" y="2142"/>
                </a:lnTo>
                <a:lnTo>
                  <a:pt x="1643" y="2143"/>
                </a:lnTo>
                <a:lnTo>
                  <a:pt x="1641" y="2142"/>
                </a:lnTo>
                <a:lnTo>
                  <a:pt x="1640" y="2143"/>
                </a:lnTo>
                <a:lnTo>
                  <a:pt x="1639" y="2143"/>
                </a:lnTo>
                <a:lnTo>
                  <a:pt x="1639" y="2144"/>
                </a:lnTo>
                <a:lnTo>
                  <a:pt x="1638" y="2144"/>
                </a:lnTo>
                <a:lnTo>
                  <a:pt x="1638" y="2143"/>
                </a:lnTo>
                <a:lnTo>
                  <a:pt x="1637" y="2143"/>
                </a:lnTo>
                <a:lnTo>
                  <a:pt x="1636" y="2143"/>
                </a:lnTo>
                <a:lnTo>
                  <a:pt x="1635" y="2143"/>
                </a:lnTo>
                <a:lnTo>
                  <a:pt x="1635" y="2144"/>
                </a:lnTo>
                <a:lnTo>
                  <a:pt x="1633" y="2144"/>
                </a:lnTo>
                <a:lnTo>
                  <a:pt x="1632" y="2144"/>
                </a:lnTo>
                <a:lnTo>
                  <a:pt x="1632" y="2143"/>
                </a:lnTo>
                <a:lnTo>
                  <a:pt x="1632" y="2142"/>
                </a:lnTo>
                <a:lnTo>
                  <a:pt x="1632" y="2141"/>
                </a:lnTo>
                <a:lnTo>
                  <a:pt x="1631" y="2142"/>
                </a:lnTo>
                <a:lnTo>
                  <a:pt x="1630" y="2142"/>
                </a:lnTo>
                <a:lnTo>
                  <a:pt x="1629" y="2142"/>
                </a:lnTo>
                <a:lnTo>
                  <a:pt x="1627" y="2141"/>
                </a:lnTo>
                <a:lnTo>
                  <a:pt x="1627" y="2140"/>
                </a:lnTo>
                <a:lnTo>
                  <a:pt x="1626" y="2140"/>
                </a:lnTo>
                <a:lnTo>
                  <a:pt x="1624" y="2140"/>
                </a:lnTo>
                <a:lnTo>
                  <a:pt x="1622" y="2141"/>
                </a:lnTo>
                <a:lnTo>
                  <a:pt x="1621" y="2141"/>
                </a:lnTo>
                <a:lnTo>
                  <a:pt x="1619" y="2141"/>
                </a:lnTo>
                <a:lnTo>
                  <a:pt x="1619" y="2140"/>
                </a:lnTo>
                <a:lnTo>
                  <a:pt x="1619" y="2139"/>
                </a:lnTo>
                <a:lnTo>
                  <a:pt x="1618" y="2139"/>
                </a:lnTo>
                <a:lnTo>
                  <a:pt x="1618" y="2138"/>
                </a:lnTo>
                <a:lnTo>
                  <a:pt x="1617" y="2138"/>
                </a:lnTo>
                <a:lnTo>
                  <a:pt x="1616" y="2138"/>
                </a:lnTo>
                <a:lnTo>
                  <a:pt x="1615" y="2138"/>
                </a:lnTo>
                <a:lnTo>
                  <a:pt x="1614" y="2138"/>
                </a:lnTo>
                <a:lnTo>
                  <a:pt x="1613" y="2138"/>
                </a:lnTo>
                <a:lnTo>
                  <a:pt x="1613" y="2137"/>
                </a:lnTo>
                <a:lnTo>
                  <a:pt x="1613" y="2136"/>
                </a:lnTo>
                <a:lnTo>
                  <a:pt x="1613" y="2135"/>
                </a:lnTo>
                <a:lnTo>
                  <a:pt x="1612" y="2134"/>
                </a:lnTo>
                <a:lnTo>
                  <a:pt x="1612" y="2132"/>
                </a:lnTo>
                <a:lnTo>
                  <a:pt x="1611" y="2131"/>
                </a:lnTo>
                <a:lnTo>
                  <a:pt x="1610" y="2131"/>
                </a:lnTo>
                <a:lnTo>
                  <a:pt x="1609" y="2130"/>
                </a:lnTo>
                <a:lnTo>
                  <a:pt x="1609" y="2129"/>
                </a:lnTo>
                <a:lnTo>
                  <a:pt x="1609" y="2128"/>
                </a:lnTo>
                <a:lnTo>
                  <a:pt x="1609" y="2127"/>
                </a:lnTo>
                <a:lnTo>
                  <a:pt x="1609" y="2126"/>
                </a:lnTo>
                <a:lnTo>
                  <a:pt x="1609" y="2125"/>
                </a:lnTo>
                <a:lnTo>
                  <a:pt x="1608" y="2125"/>
                </a:lnTo>
                <a:lnTo>
                  <a:pt x="1608" y="2124"/>
                </a:lnTo>
                <a:lnTo>
                  <a:pt x="1607" y="2125"/>
                </a:lnTo>
                <a:lnTo>
                  <a:pt x="1607" y="2124"/>
                </a:lnTo>
                <a:lnTo>
                  <a:pt x="1606" y="2124"/>
                </a:lnTo>
                <a:lnTo>
                  <a:pt x="1606" y="2124"/>
                </a:lnTo>
                <a:lnTo>
                  <a:pt x="1605" y="2124"/>
                </a:lnTo>
                <a:lnTo>
                  <a:pt x="1604" y="2123"/>
                </a:lnTo>
                <a:lnTo>
                  <a:pt x="1603" y="2124"/>
                </a:lnTo>
                <a:lnTo>
                  <a:pt x="1602" y="2124"/>
                </a:lnTo>
                <a:lnTo>
                  <a:pt x="1602" y="2125"/>
                </a:lnTo>
                <a:lnTo>
                  <a:pt x="1602" y="2126"/>
                </a:lnTo>
                <a:lnTo>
                  <a:pt x="1603" y="2126"/>
                </a:lnTo>
                <a:lnTo>
                  <a:pt x="1603" y="2127"/>
                </a:lnTo>
                <a:lnTo>
                  <a:pt x="1603" y="2128"/>
                </a:lnTo>
                <a:lnTo>
                  <a:pt x="1603" y="2129"/>
                </a:lnTo>
                <a:lnTo>
                  <a:pt x="1602" y="2129"/>
                </a:lnTo>
                <a:lnTo>
                  <a:pt x="1601" y="2129"/>
                </a:lnTo>
                <a:lnTo>
                  <a:pt x="1601" y="2130"/>
                </a:lnTo>
                <a:lnTo>
                  <a:pt x="1600" y="2130"/>
                </a:lnTo>
                <a:lnTo>
                  <a:pt x="1600" y="2129"/>
                </a:lnTo>
                <a:lnTo>
                  <a:pt x="1599" y="2129"/>
                </a:lnTo>
                <a:lnTo>
                  <a:pt x="1598" y="2129"/>
                </a:lnTo>
                <a:lnTo>
                  <a:pt x="1597" y="2129"/>
                </a:lnTo>
                <a:lnTo>
                  <a:pt x="1596" y="2129"/>
                </a:lnTo>
                <a:lnTo>
                  <a:pt x="1595" y="2129"/>
                </a:lnTo>
                <a:lnTo>
                  <a:pt x="1594" y="2129"/>
                </a:lnTo>
                <a:lnTo>
                  <a:pt x="1594" y="2129"/>
                </a:lnTo>
                <a:lnTo>
                  <a:pt x="1593" y="2129"/>
                </a:lnTo>
                <a:lnTo>
                  <a:pt x="1593" y="2128"/>
                </a:lnTo>
                <a:lnTo>
                  <a:pt x="1592" y="2127"/>
                </a:lnTo>
                <a:lnTo>
                  <a:pt x="1591" y="2127"/>
                </a:lnTo>
                <a:lnTo>
                  <a:pt x="1590" y="2127"/>
                </a:lnTo>
                <a:lnTo>
                  <a:pt x="1591" y="2127"/>
                </a:lnTo>
                <a:lnTo>
                  <a:pt x="1591" y="2126"/>
                </a:lnTo>
                <a:lnTo>
                  <a:pt x="1590" y="2125"/>
                </a:lnTo>
                <a:lnTo>
                  <a:pt x="1590" y="2124"/>
                </a:lnTo>
                <a:lnTo>
                  <a:pt x="1589" y="2124"/>
                </a:lnTo>
                <a:lnTo>
                  <a:pt x="1589" y="2123"/>
                </a:lnTo>
                <a:lnTo>
                  <a:pt x="1588" y="2123"/>
                </a:lnTo>
                <a:lnTo>
                  <a:pt x="1588" y="2124"/>
                </a:lnTo>
                <a:lnTo>
                  <a:pt x="1589" y="2124"/>
                </a:lnTo>
                <a:lnTo>
                  <a:pt x="1589" y="2124"/>
                </a:lnTo>
                <a:lnTo>
                  <a:pt x="1588" y="2124"/>
                </a:lnTo>
                <a:lnTo>
                  <a:pt x="1587" y="2124"/>
                </a:lnTo>
                <a:lnTo>
                  <a:pt x="1587" y="2124"/>
                </a:lnTo>
                <a:lnTo>
                  <a:pt x="1587" y="2125"/>
                </a:lnTo>
                <a:lnTo>
                  <a:pt x="1586" y="2125"/>
                </a:lnTo>
                <a:lnTo>
                  <a:pt x="1584" y="2124"/>
                </a:lnTo>
                <a:lnTo>
                  <a:pt x="1583" y="2124"/>
                </a:lnTo>
                <a:lnTo>
                  <a:pt x="1582" y="2125"/>
                </a:lnTo>
                <a:lnTo>
                  <a:pt x="1581" y="2126"/>
                </a:lnTo>
                <a:lnTo>
                  <a:pt x="1580" y="2126"/>
                </a:lnTo>
                <a:lnTo>
                  <a:pt x="1579" y="2127"/>
                </a:lnTo>
                <a:lnTo>
                  <a:pt x="1578" y="2128"/>
                </a:lnTo>
                <a:lnTo>
                  <a:pt x="1578" y="2129"/>
                </a:lnTo>
                <a:lnTo>
                  <a:pt x="1577" y="2129"/>
                </a:lnTo>
                <a:lnTo>
                  <a:pt x="1577" y="2130"/>
                </a:lnTo>
                <a:lnTo>
                  <a:pt x="1578" y="2130"/>
                </a:lnTo>
                <a:lnTo>
                  <a:pt x="1578" y="2131"/>
                </a:lnTo>
                <a:lnTo>
                  <a:pt x="1577" y="2131"/>
                </a:lnTo>
                <a:lnTo>
                  <a:pt x="1577" y="2132"/>
                </a:lnTo>
                <a:lnTo>
                  <a:pt x="1578" y="2133"/>
                </a:lnTo>
                <a:lnTo>
                  <a:pt x="1578" y="2134"/>
                </a:lnTo>
                <a:lnTo>
                  <a:pt x="1577" y="2134"/>
                </a:lnTo>
                <a:lnTo>
                  <a:pt x="1577" y="2135"/>
                </a:lnTo>
                <a:lnTo>
                  <a:pt x="1577" y="2136"/>
                </a:lnTo>
                <a:lnTo>
                  <a:pt x="1578" y="2137"/>
                </a:lnTo>
                <a:lnTo>
                  <a:pt x="1578" y="2138"/>
                </a:lnTo>
                <a:lnTo>
                  <a:pt x="1578" y="2139"/>
                </a:lnTo>
                <a:lnTo>
                  <a:pt x="1578" y="2140"/>
                </a:lnTo>
                <a:lnTo>
                  <a:pt x="1577" y="2141"/>
                </a:lnTo>
                <a:lnTo>
                  <a:pt x="1576" y="2142"/>
                </a:lnTo>
                <a:lnTo>
                  <a:pt x="1575" y="2143"/>
                </a:lnTo>
                <a:lnTo>
                  <a:pt x="1575" y="2144"/>
                </a:lnTo>
                <a:lnTo>
                  <a:pt x="1574" y="2145"/>
                </a:lnTo>
                <a:lnTo>
                  <a:pt x="1574" y="2146"/>
                </a:lnTo>
                <a:lnTo>
                  <a:pt x="1574" y="2147"/>
                </a:lnTo>
                <a:lnTo>
                  <a:pt x="1574" y="2148"/>
                </a:lnTo>
                <a:lnTo>
                  <a:pt x="1573" y="2149"/>
                </a:lnTo>
                <a:lnTo>
                  <a:pt x="1573" y="2150"/>
                </a:lnTo>
                <a:lnTo>
                  <a:pt x="1572" y="2150"/>
                </a:lnTo>
                <a:lnTo>
                  <a:pt x="1571" y="2150"/>
                </a:lnTo>
                <a:lnTo>
                  <a:pt x="1571" y="2151"/>
                </a:lnTo>
                <a:lnTo>
                  <a:pt x="1570" y="2150"/>
                </a:lnTo>
                <a:lnTo>
                  <a:pt x="1566" y="2149"/>
                </a:lnTo>
                <a:lnTo>
                  <a:pt x="1565" y="2148"/>
                </a:lnTo>
                <a:lnTo>
                  <a:pt x="1564" y="2147"/>
                </a:lnTo>
                <a:lnTo>
                  <a:pt x="1563" y="2146"/>
                </a:lnTo>
                <a:lnTo>
                  <a:pt x="1563" y="2145"/>
                </a:lnTo>
                <a:lnTo>
                  <a:pt x="1562" y="2145"/>
                </a:lnTo>
                <a:lnTo>
                  <a:pt x="1561" y="2144"/>
                </a:lnTo>
                <a:lnTo>
                  <a:pt x="1560" y="2144"/>
                </a:lnTo>
                <a:lnTo>
                  <a:pt x="1559" y="2143"/>
                </a:lnTo>
                <a:lnTo>
                  <a:pt x="1558" y="2143"/>
                </a:lnTo>
                <a:lnTo>
                  <a:pt x="1558" y="2142"/>
                </a:lnTo>
                <a:lnTo>
                  <a:pt x="1557" y="2142"/>
                </a:lnTo>
                <a:lnTo>
                  <a:pt x="1557" y="2143"/>
                </a:lnTo>
                <a:lnTo>
                  <a:pt x="1556" y="2143"/>
                </a:lnTo>
                <a:lnTo>
                  <a:pt x="1556" y="2144"/>
                </a:lnTo>
                <a:lnTo>
                  <a:pt x="1555" y="2144"/>
                </a:lnTo>
                <a:lnTo>
                  <a:pt x="1554" y="2144"/>
                </a:lnTo>
                <a:lnTo>
                  <a:pt x="1555" y="2144"/>
                </a:lnTo>
                <a:lnTo>
                  <a:pt x="1555" y="2143"/>
                </a:lnTo>
                <a:lnTo>
                  <a:pt x="1554" y="2143"/>
                </a:lnTo>
                <a:lnTo>
                  <a:pt x="1554" y="2144"/>
                </a:lnTo>
                <a:lnTo>
                  <a:pt x="1554" y="2145"/>
                </a:lnTo>
                <a:lnTo>
                  <a:pt x="1553" y="2145"/>
                </a:lnTo>
                <a:lnTo>
                  <a:pt x="1552" y="2145"/>
                </a:lnTo>
                <a:lnTo>
                  <a:pt x="1551" y="2146"/>
                </a:lnTo>
                <a:lnTo>
                  <a:pt x="1551" y="2147"/>
                </a:lnTo>
                <a:lnTo>
                  <a:pt x="1552" y="2148"/>
                </a:lnTo>
                <a:lnTo>
                  <a:pt x="1552" y="2149"/>
                </a:lnTo>
                <a:lnTo>
                  <a:pt x="1553" y="2149"/>
                </a:lnTo>
                <a:lnTo>
                  <a:pt x="1553" y="2150"/>
                </a:lnTo>
                <a:lnTo>
                  <a:pt x="1553" y="2151"/>
                </a:lnTo>
                <a:lnTo>
                  <a:pt x="1554" y="2151"/>
                </a:lnTo>
                <a:lnTo>
                  <a:pt x="1554" y="2152"/>
                </a:lnTo>
                <a:lnTo>
                  <a:pt x="1554" y="2153"/>
                </a:lnTo>
                <a:lnTo>
                  <a:pt x="1554" y="2153"/>
                </a:lnTo>
                <a:lnTo>
                  <a:pt x="1554" y="2154"/>
                </a:lnTo>
                <a:lnTo>
                  <a:pt x="1555" y="2154"/>
                </a:lnTo>
                <a:lnTo>
                  <a:pt x="1555" y="2155"/>
                </a:lnTo>
                <a:lnTo>
                  <a:pt x="1555" y="2156"/>
                </a:lnTo>
                <a:lnTo>
                  <a:pt x="1555" y="2157"/>
                </a:lnTo>
                <a:lnTo>
                  <a:pt x="1556" y="2157"/>
                </a:lnTo>
                <a:lnTo>
                  <a:pt x="1556" y="2158"/>
                </a:lnTo>
                <a:lnTo>
                  <a:pt x="1556" y="2159"/>
                </a:lnTo>
                <a:lnTo>
                  <a:pt x="1555" y="2159"/>
                </a:lnTo>
                <a:lnTo>
                  <a:pt x="1554" y="2160"/>
                </a:lnTo>
                <a:lnTo>
                  <a:pt x="1554" y="2160"/>
                </a:lnTo>
                <a:lnTo>
                  <a:pt x="1553" y="2160"/>
                </a:lnTo>
                <a:lnTo>
                  <a:pt x="1553" y="2161"/>
                </a:lnTo>
                <a:lnTo>
                  <a:pt x="1554" y="2161"/>
                </a:lnTo>
                <a:lnTo>
                  <a:pt x="1554" y="2162"/>
                </a:lnTo>
                <a:lnTo>
                  <a:pt x="1553" y="2162"/>
                </a:lnTo>
                <a:lnTo>
                  <a:pt x="1552" y="2162"/>
                </a:lnTo>
                <a:lnTo>
                  <a:pt x="1552" y="2163"/>
                </a:lnTo>
                <a:lnTo>
                  <a:pt x="1551" y="2163"/>
                </a:lnTo>
                <a:lnTo>
                  <a:pt x="1550" y="2164"/>
                </a:lnTo>
                <a:lnTo>
                  <a:pt x="1549" y="2164"/>
                </a:lnTo>
                <a:lnTo>
                  <a:pt x="1548" y="2164"/>
                </a:lnTo>
                <a:lnTo>
                  <a:pt x="1547" y="2163"/>
                </a:lnTo>
                <a:lnTo>
                  <a:pt x="1546" y="2162"/>
                </a:lnTo>
                <a:lnTo>
                  <a:pt x="1545" y="2163"/>
                </a:lnTo>
                <a:lnTo>
                  <a:pt x="1545" y="2164"/>
                </a:lnTo>
                <a:lnTo>
                  <a:pt x="1545" y="2165"/>
                </a:lnTo>
                <a:lnTo>
                  <a:pt x="1544" y="2165"/>
                </a:lnTo>
                <a:lnTo>
                  <a:pt x="1544" y="2166"/>
                </a:lnTo>
                <a:lnTo>
                  <a:pt x="1545" y="2166"/>
                </a:lnTo>
                <a:lnTo>
                  <a:pt x="1545" y="2167"/>
                </a:lnTo>
                <a:lnTo>
                  <a:pt x="1545" y="2168"/>
                </a:lnTo>
                <a:lnTo>
                  <a:pt x="1545" y="2169"/>
                </a:lnTo>
                <a:lnTo>
                  <a:pt x="1544" y="2169"/>
                </a:lnTo>
                <a:lnTo>
                  <a:pt x="1544" y="2170"/>
                </a:lnTo>
                <a:lnTo>
                  <a:pt x="1545" y="2170"/>
                </a:lnTo>
                <a:lnTo>
                  <a:pt x="1545" y="2171"/>
                </a:lnTo>
                <a:lnTo>
                  <a:pt x="1544" y="2171"/>
                </a:lnTo>
                <a:lnTo>
                  <a:pt x="1544" y="2172"/>
                </a:lnTo>
                <a:lnTo>
                  <a:pt x="1543" y="2172"/>
                </a:lnTo>
                <a:lnTo>
                  <a:pt x="1543" y="2173"/>
                </a:lnTo>
                <a:lnTo>
                  <a:pt x="1543" y="2174"/>
                </a:lnTo>
                <a:lnTo>
                  <a:pt x="1544" y="2174"/>
                </a:lnTo>
                <a:lnTo>
                  <a:pt x="1543" y="2174"/>
                </a:lnTo>
                <a:lnTo>
                  <a:pt x="1543" y="2175"/>
                </a:lnTo>
                <a:lnTo>
                  <a:pt x="1542" y="2175"/>
                </a:lnTo>
                <a:lnTo>
                  <a:pt x="1542" y="2176"/>
                </a:lnTo>
                <a:lnTo>
                  <a:pt x="1543" y="2176"/>
                </a:lnTo>
                <a:lnTo>
                  <a:pt x="1543" y="2177"/>
                </a:lnTo>
                <a:lnTo>
                  <a:pt x="1544" y="2177"/>
                </a:lnTo>
                <a:lnTo>
                  <a:pt x="1545" y="2177"/>
                </a:lnTo>
                <a:lnTo>
                  <a:pt x="1545" y="2178"/>
                </a:lnTo>
                <a:lnTo>
                  <a:pt x="1545" y="2179"/>
                </a:lnTo>
                <a:lnTo>
                  <a:pt x="1545" y="2180"/>
                </a:lnTo>
                <a:lnTo>
                  <a:pt x="1546" y="2180"/>
                </a:lnTo>
                <a:lnTo>
                  <a:pt x="1545" y="2181"/>
                </a:lnTo>
                <a:lnTo>
                  <a:pt x="1545" y="2182"/>
                </a:lnTo>
                <a:lnTo>
                  <a:pt x="1546" y="2183"/>
                </a:lnTo>
                <a:lnTo>
                  <a:pt x="1546" y="2184"/>
                </a:lnTo>
                <a:lnTo>
                  <a:pt x="1546" y="2185"/>
                </a:lnTo>
                <a:lnTo>
                  <a:pt x="1546" y="2186"/>
                </a:lnTo>
                <a:lnTo>
                  <a:pt x="1546" y="2187"/>
                </a:lnTo>
                <a:lnTo>
                  <a:pt x="1546" y="2188"/>
                </a:lnTo>
                <a:lnTo>
                  <a:pt x="1545" y="2188"/>
                </a:lnTo>
                <a:lnTo>
                  <a:pt x="1545" y="2189"/>
                </a:lnTo>
                <a:lnTo>
                  <a:pt x="1545" y="2190"/>
                </a:lnTo>
                <a:lnTo>
                  <a:pt x="1544" y="2190"/>
                </a:lnTo>
                <a:lnTo>
                  <a:pt x="1543" y="2190"/>
                </a:lnTo>
                <a:lnTo>
                  <a:pt x="1544" y="2190"/>
                </a:lnTo>
                <a:lnTo>
                  <a:pt x="1544" y="2191"/>
                </a:lnTo>
                <a:lnTo>
                  <a:pt x="1543" y="2191"/>
                </a:lnTo>
                <a:lnTo>
                  <a:pt x="1543" y="2192"/>
                </a:lnTo>
                <a:lnTo>
                  <a:pt x="1544" y="2192"/>
                </a:lnTo>
                <a:lnTo>
                  <a:pt x="1544" y="2193"/>
                </a:lnTo>
                <a:lnTo>
                  <a:pt x="1544" y="2194"/>
                </a:lnTo>
                <a:lnTo>
                  <a:pt x="1544" y="2195"/>
                </a:lnTo>
                <a:lnTo>
                  <a:pt x="1543" y="2195"/>
                </a:lnTo>
                <a:lnTo>
                  <a:pt x="1544" y="2196"/>
                </a:lnTo>
                <a:lnTo>
                  <a:pt x="1543" y="2197"/>
                </a:lnTo>
                <a:lnTo>
                  <a:pt x="1543" y="2198"/>
                </a:lnTo>
                <a:lnTo>
                  <a:pt x="1542" y="2199"/>
                </a:lnTo>
                <a:lnTo>
                  <a:pt x="1541" y="2199"/>
                </a:lnTo>
                <a:lnTo>
                  <a:pt x="1541" y="2200"/>
                </a:lnTo>
                <a:lnTo>
                  <a:pt x="1542" y="2200"/>
                </a:lnTo>
                <a:lnTo>
                  <a:pt x="1541" y="2201"/>
                </a:lnTo>
                <a:lnTo>
                  <a:pt x="1541" y="2202"/>
                </a:lnTo>
                <a:lnTo>
                  <a:pt x="1540" y="2203"/>
                </a:lnTo>
                <a:lnTo>
                  <a:pt x="1540" y="2204"/>
                </a:lnTo>
                <a:lnTo>
                  <a:pt x="1541" y="2205"/>
                </a:lnTo>
                <a:lnTo>
                  <a:pt x="1541" y="2206"/>
                </a:lnTo>
                <a:lnTo>
                  <a:pt x="1541" y="2206"/>
                </a:lnTo>
                <a:lnTo>
                  <a:pt x="1542" y="2206"/>
                </a:lnTo>
                <a:lnTo>
                  <a:pt x="1542" y="2207"/>
                </a:lnTo>
                <a:lnTo>
                  <a:pt x="1541" y="2207"/>
                </a:lnTo>
                <a:lnTo>
                  <a:pt x="1541" y="2208"/>
                </a:lnTo>
                <a:lnTo>
                  <a:pt x="1542" y="2208"/>
                </a:lnTo>
                <a:lnTo>
                  <a:pt x="1542" y="2209"/>
                </a:lnTo>
                <a:lnTo>
                  <a:pt x="1542" y="2210"/>
                </a:lnTo>
                <a:lnTo>
                  <a:pt x="1541" y="2209"/>
                </a:lnTo>
                <a:lnTo>
                  <a:pt x="1541" y="2211"/>
                </a:lnTo>
                <a:lnTo>
                  <a:pt x="1541" y="2212"/>
                </a:lnTo>
                <a:lnTo>
                  <a:pt x="1541" y="2213"/>
                </a:lnTo>
                <a:lnTo>
                  <a:pt x="1542" y="2213"/>
                </a:lnTo>
                <a:lnTo>
                  <a:pt x="1542" y="2214"/>
                </a:lnTo>
                <a:lnTo>
                  <a:pt x="1543" y="2213"/>
                </a:lnTo>
                <a:lnTo>
                  <a:pt x="1543" y="2214"/>
                </a:lnTo>
                <a:lnTo>
                  <a:pt x="1542" y="2214"/>
                </a:lnTo>
                <a:lnTo>
                  <a:pt x="1543" y="2214"/>
                </a:lnTo>
                <a:lnTo>
                  <a:pt x="1543" y="2215"/>
                </a:lnTo>
                <a:lnTo>
                  <a:pt x="1544" y="2215"/>
                </a:lnTo>
                <a:lnTo>
                  <a:pt x="1544" y="2216"/>
                </a:lnTo>
                <a:lnTo>
                  <a:pt x="1545" y="2217"/>
                </a:lnTo>
                <a:lnTo>
                  <a:pt x="1545" y="2218"/>
                </a:lnTo>
                <a:lnTo>
                  <a:pt x="1545" y="2219"/>
                </a:lnTo>
                <a:lnTo>
                  <a:pt x="1546" y="2219"/>
                </a:lnTo>
                <a:lnTo>
                  <a:pt x="1546" y="2220"/>
                </a:lnTo>
                <a:lnTo>
                  <a:pt x="1545" y="2220"/>
                </a:lnTo>
                <a:lnTo>
                  <a:pt x="1545" y="2221"/>
                </a:lnTo>
                <a:lnTo>
                  <a:pt x="1546" y="2221"/>
                </a:lnTo>
                <a:lnTo>
                  <a:pt x="1545" y="2222"/>
                </a:lnTo>
                <a:lnTo>
                  <a:pt x="1545" y="2223"/>
                </a:lnTo>
                <a:lnTo>
                  <a:pt x="1546" y="2223"/>
                </a:lnTo>
                <a:lnTo>
                  <a:pt x="1545" y="2223"/>
                </a:lnTo>
                <a:lnTo>
                  <a:pt x="1546" y="2224"/>
                </a:lnTo>
                <a:lnTo>
                  <a:pt x="1547" y="2225"/>
                </a:lnTo>
                <a:lnTo>
                  <a:pt x="1547" y="2226"/>
                </a:lnTo>
                <a:lnTo>
                  <a:pt x="1548" y="2226"/>
                </a:lnTo>
                <a:lnTo>
                  <a:pt x="1548" y="2227"/>
                </a:lnTo>
                <a:lnTo>
                  <a:pt x="1547" y="2227"/>
                </a:lnTo>
                <a:lnTo>
                  <a:pt x="1548" y="2228"/>
                </a:lnTo>
                <a:lnTo>
                  <a:pt x="1549" y="2228"/>
                </a:lnTo>
                <a:lnTo>
                  <a:pt x="1549" y="2229"/>
                </a:lnTo>
                <a:lnTo>
                  <a:pt x="1550" y="2229"/>
                </a:lnTo>
                <a:lnTo>
                  <a:pt x="1550" y="2230"/>
                </a:lnTo>
                <a:lnTo>
                  <a:pt x="1549" y="2230"/>
                </a:lnTo>
                <a:lnTo>
                  <a:pt x="1549" y="2231"/>
                </a:lnTo>
                <a:lnTo>
                  <a:pt x="1550" y="2231"/>
                </a:lnTo>
                <a:lnTo>
                  <a:pt x="1550" y="2230"/>
                </a:lnTo>
                <a:lnTo>
                  <a:pt x="1551" y="2230"/>
                </a:lnTo>
                <a:lnTo>
                  <a:pt x="1551" y="2231"/>
                </a:lnTo>
                <a:lnTo>
                  <a:pt x="1551" y="2232"/>
                </a:lnTo>
                <a:lnTo>
                  <a:pt x="1551" y="2233"/>
                </a:lnTo>
                <a:lnTo>
                  <a:pt x="1551" y="2234"/>
                </a:lnTo>
                <a:lnTo>
                  <a:pt x="1552" y="2234"/>
                </a:lnTo>
                <a:lnTo>
                  <a:pt x="1552" y="2235"/>
                </a:lnTo>
                <a:lnTo>
                  <a:pt x="1551" y="2235"/>
                </a:lnTo>
                <a:lnTo>
                  <a:pt x="1551" y="2236"/>
                </a:lnTo>
                <a:lnTo>
                  <a:pt x="1551" y="2235"/>
                </a:lnTo>
                <a:lnTo>
                  <a:pt x="1551" y="2236"/>
                </a:lnTo>
                <a:lnTo>
                  <a:pt x="1552" y="2236"/>
                </a:lnTo>
                <a:lnTo>
                  <a:pt x="1552" y="2237"/>
                </a:lnTo>
                <a:lnTo>
                  <a:pt x="1551" y="2237"/>
                </a:lnTo>
                <a:lnTo>
                  <a:pt x="1551" y="2238"/>
                </a:lnTo>
                <a:lnTo>
                  <a:pt x="1552" y="2238"/>
                </a:lnTo>
                <a:lnTo>
                  <a:pt x="1553" y="2238"/>
                </a:lnTo>
                <a:lnTo>
                  <a:pt x="1554" y="2239"/>
                </a:lnTo>
                <a:lnTo>
                  <a:pt x="1554" y="2239"/>
                </a:lnTo>
                <a:lnTo>
                  <a:pt x="1554" y="2240"/>
                </a:lnTo>
                <a:lnTo>
                  <a:pt x="1555" y="2240"/>
                </a:lnTo>
                <a:lnTo>
                  <a:pt x="1556" y="2240"/>
                </a:lnTo>
                <a:lnTo>
                  <a:pt x="1556" y="2241"/>
                </a:lnTo>
                <a:lnTo>
                  <a:pt x="1556" y="2242"/>
                </a:lnTo>
                <a:lnTo>
                  <a:pt x="1556" y="2243"/>
                </a:lnTo>
                <a:lnTo>
                  <a:pt x="1556" y="2244"/>
                </a:lnTo>
                <a:lnTo>
                  <a:pt x="1557" y="2243"/>
                </a:lnTo>
                <a:lnTo>
                  <a:pt x="1557" y="2244"/>
                </a:lnTo>
                <a:lnTo>
                  <a:pt x="1557" y="2245"/>
                </a:lnTo>
                <a:lnTo>
                  <a:pt x="1557" y="2246"/>
                </a:lnTo>
                <a:lnTo>
                  <a:pt x="1557" y="2247"/>
                </a:lnTo>
                <a:lnTo>
                  <a:pt x="1558" y="2247"/>
                </a:lnTo>
                <a:lnTo>
                  <a:pt x="1558" y="2247"/>
                </a:lnTo>
                <a:lnTo>
                  <a:pt x="1557" y="2247"/>
                </a:lnTo>
                <a:lnTo>
                  <a:pt x="1558" y="2248"/>
                </a:lnTo>
                <a:lnTo>
                  <a:pt x="1558" y="2247"/>
                </a:lnTo>
                <a:lnTo>
                  <a:pt x="1558" y="2248"/>
                </a:lnTo>
                <a:lnTo>
                  <a:pt x="1558" y="2249"/>
                </a:lnTo>
                <a:lnTo>
                  <a:pt x="1559" y="2249"/>
                </a:lnTo>
                <a:lnTo>
                  <a:pt x="1559" y="2250"/>
                </a:lnTo>
                <a:lnTo>
                  <a:pt x="1559" y="2251"/>
                </a:lnTo>
                <a:lnTo>
                  <a:pt x="1560" y="2251"/>
                </a:lnTo>
                <a:lnTo>
                  <a:pt x="1560" y="2252"/>
                </a:lnTo>
                <a:lnTo>
                  <a:pt x="1559" y="2252"/>
                </a:lnTo>
                <a:lnTo>
                  <a:pt x="1560" y="2253"/>
                </a:lnTo>
                <a:lnTo>
                  <a:pt x="1559" y="2253"/>
                </a:lnTo>
                <a:lnTo>
                  <a:pt x="1559" y="2254"/>
                </a:lnTo>
                <a:lnTo>
                  <a:pt x="1560" y="2254"/>
                </a:lnTo>
                <a:lnTo>
                  <a:pt x="1560" y="2255"/>
                </a:lnTo>
                <a:lnTo>
                  <a:pt x="1559" y="2255"/>
                </a:lnTo>
                <a:lnTo>
                  <a:pt x="1559" y="2256"/>
                </a:lnTo>
                <a:lnTo>
                  <a:pt x="1560" y="2257"/>
                </a:lnTo>
                <a:lnTo>
                  <a:pt x="1560" y="2258"/>
                </a:lnTo>
                <a:lnTo>
                  <a:pt x="1560" y="2259"/>
                </a:lnTo>
                <a:lnTo>
                  <a:pt x="1559" y="2259"/>
                </a:lnTo>
                <a:lnTo>
                  <a:pt x="1559" y="2260"/>
                </a:lnTo>
                <a:lnTo>
                  <a:pt x="1560" y="2259"/>
                </a:lnTo>
                <a:lnTo>
                  <a:pt x="1561" y="2259"/>
                </a:lnTo>
                <a:lnTo>
                  <a:pt x="1560" y="2260"/>
                </a:lnTo>
                <a:lnTo>
                  <a:pt x="1559" y="2261"/>
                </a:lnTo>
                <a:lnTo>
                  <a:pt x="1558" y="2261"/>
                </a:lnTo>
                <a:lnTo>
                  <a:pt x="1559" y="2262"/>
                </a:lnTo>
                <a:lnTo>
                  <a:pt x="1558" y="2262"/>
                </a:lnTo>
                <a:lnTo>
                  <a:pt x="1559" y="2262"/>
                </a:lnTo>
                <a:lnTo>
                  <a:pt x="1559" y="2263"/>
                </a:lnTo>
                <a:lnTo>
                  <a:pt x="1559" y="2264"/>
                </a:lnTo>
                <a:lnTo>
                  <a:pt x="1559" y="2265"/>
                </a:lnTo>
                <a:lnTo>
                  <a:pt x="1558" y="2265"/>
                </a:lnTo>
                <a:lnTo>
                  <a:pt x="1559" y="2265"/>
                </a:lnTo>
                <a:lnTo>
                  <a:pt x="1559" y="2266"/>
                </a:lnTo>
                <a:lnTo>
                  <a:pt x="1558" y="2266"/>
                </a:lnTo>
                <a:lnTo>
                  <a:pt x="1557" y="2266"/>
                </a:lnTo>
                <a:lnTo>
                  <a:pt x="1557" y="2267"/>
                </a:lnTo>
                <a:lnTo>
                  <a:pt x="1557" y="2268"/>
                </a:lnTo>
                <a:lnTo>
                  <a:pt x="1557" y="2269"/>
                </a:lnTo>
                <a:lnTo>
                  <a:pt x="1557" y="2270"/>
                </a:lnTo>
                <a:lnTo>
                  <a:pt x="1557" y="2271"/>
                </a:lnTo>
                <a:lnTo>
                  <a:pt x="1557" y="2272"/>
                </a:lnTo>
                <a:lnTo>
                  <a:pt x="1556" y="2272"/>
                </a:lnTo>
                <a:lnTo>
                  <a:pt x="1556" y="2273"/>
                </a:lnTo>
                <a:lnTo>
                  <a:pt x="1556" y="2274"/>
                </a:lnTo>
                <a:lnTo>
                  <a:pt x="1555" y="2274"/>
                </a:lnTo>
                <a:lnTo>
                  <a:pt x="1556" y="2274"/>
                </a:lnTo>
                <a:lnTo>
                  <a:pt x="1556" y="2275"/>
                </a:lnTo>
                <a:lnTo>
                  <a:pt x="1555" y="2275"/>
                </a:lnTo>
                <a:lnTo>
                  <a:pt x="1555" y="2276"/>
                </a:lnTo>
                <a:lnTo>
                  <a:pt x="1556" y="2277"/>
                </a:lnTo>
                <a:lnTo>
                  <a:pt x="1555" y="2277"/>
                </a:lnTo>
                <a:lnTo>
                  <a:pt x="1555" y="2278"/>
                </a:lnTo>
                <a:lnTo>
                  <a:pt x="1556" y="2278"/>
                </a:lnTo>
                <a:lnTo>
                  <a:pt x="1556" y="2279"/>
                </a:lnTo>
                <a:lnTo>
                  <a:pt x="1555" y="2278"/>
                </a:lnTo>
                <a:lnTo>
                  <a:pt x="1555" y="2279"/>
                </a:lnTo>
                <a:lnTo>
                  <a:pt x="1555" y="2280"/>
                </a:lnTo>
                <a:lnTo>
                  <a:pt x="1556" y="2280"/>
                </a:lnTo>
                <a:lnTo>
                  <a:pt x="1556" y="2281"/>
                </a:lnTo>
                <a:lnTo>
                  <a:pt x="1556" y="2282"/>
                </a:lnTo>
                <a:lnTo>
                  <a:pt x="1555" y="2282"/>
                </a:lnTo>
                <a:lnTo>
                  <a:pt x="1555" y="2283"/>
                </a:lnTo>
                <a:lnTo>
                  <a:pt x="1556" y="2283"/>
                </a:lnTo>
                <a:lnTo>
                  <a:pt x="1556" y="2282"/>
                </a:lnTo>
                <a:lnTo>
                  <a:pt x="1557" y="2282"/>
                </a:lnTo>
                <a:lnTo>
                  <a:pt x="1557" y="2283"/>
                </a:lnTo>
                <a:lnTo>
                  <a:pt x="1556" y="2283"/>
                </a:lnTo>
                <a:lnTo>
                  <a:pt x="1556" y="2284"/>
                </a:lnTo>
                <a:lnTo>
                  <a:pt x="1557" y="2284"/>
                </a:lnTo>
                <a:lnTo>
                  <a:pt x="1557" y="2285"/>
                </a:lnTo>
                <a:lnTo>
                  <a:pt x="1557" y="2286"/>
                </a:lnTo>
                <a:lnTo>
                  <a:pt x="1557" y="2287"/>
                </a:lnTo>
                <a:lnTo>
                  <a:pt x="1557" y="2288"/>
                </a:lnTo>
                <a:lnTo>
                  <a:pt x="1556" y="2288"/>
                </a:lnTo>
                <a:lnTo>
                  <a:pt x="1556" y="2289"/>
                </a:lnTo>
                <a:lnTo>
                  <a:pt x="1556" y="2290"/>
                </a:lnTo>
                <a:lnTo>
                  <a:pt x="1556" y="2291"/>
                </a:lnTo>
                <a:lnTo>
                  <a:pt x="1557" y="2292"/>
                </a:lnTo>
                <a:lnTo>
                  <a:pt x="1556" y="2292"/>
                </a:lnTo>
                <a:lnTo>
                  <a:pt x="1557" y="2292"/>
                </a:lnTo>
                <a:lnTo>
                  <a:pt x="1557" y="2293"/>
                </a:lnTo>
                <a:lnTo>
                  <a:pt x="1556" y="2293"/>
                </a:lnTo>
                <a:lnTo>
                  <a:pt x="1556" y="2294"/>
                </a:lnTo>
                <a:lnTo>
                  <a:pt x="1557" y="2294"/>
                </a:lnTo>
                <a:lnTo>
                  <a:pt x="1556" y="2295"/>
                </a:lnTo>
                <a:lnTo>
                  <a:pt x="1555" y="2296"/>
                </a:lnTo>
                <a:lnTo>
                  <a:pt x="1556" y="2296"/>
                </a:lnTo>
                <a:lnTo>
                  <a:pt x="1556" y="2297"/>
                </a:lnTo>
                <a:lnTo>
                  <a:pt x="1556" y="2298"/>
                </a:lnTo>
                <a:lnTo>
                  <a:pt x="1556" y="2299"/>
                </a:lnTo>
                <a:lnTo>
                  <a:pt x="1556" y="2300"/>
                </a:lnTo>
                <a:lnTo>
                  <a:pt x="1557" y="2300"/>
                </a:lnTo>
                <a:lnTo>
                  <a:pt x="1556" y="2300"/>
                </a:lnTo>
                <a:lnTo>
                  <a:pt x="1555" y="2301"/>
                </a:lnTo>
                <a:lnTo>
                  <a:pt x="1556" y="2301"/>
                </a:lnTo>
                <a:lnTo>
                  <a:pt x="1556" y="2302"/>
                </a:lnTo>
                <a:lnTo>
                  <a:pt x="1555" y="2302"/>
                </a:lnTo>
                <a:lnTo>
                  <a:pt x="1555" y="2303"/>
                </a:lnTo>
                <a:lnTo>
                  <a:pt x="1556" y="2303"/>
                </a:lnTo>
                <a:lnTo>
                  <a:pt x="1556" y="2304"/>
                </a:lnTo>
                <a:lnTo>
                  <a:pt x="1556" y="2305"/>
                </a:lnTo>
                <a:lnTo>
                  <a:pt x="1556" y="2306"/>
                </a:lnTo>
                <a:lnTo>
                  <a:pt x="1555" y="2306"/>
                </a:lnTo>
                <a:lnTo>
                  <a:pt x="1554" y="2308"/>
                </a:lnTo>
                <a:lnTo>
                  <a:pt x="1554" y="2309"/>
                </a:lnTo>
                <a:lnTo>
                  <a:pt x="1554" y="2310"/>
                </a:lnTo>
                <a:lnTo>
                  <a:pt x="1554" y="2311"/>
                </a:lnTo>
                <a:lnTo>
                  <a:pt x="1554" y="2312"/>
                </a:lnTo>
                <a:lnTo>
                  <a:pt x="1554" y="2312"/>
                </a:lnTo>
                <a:lnTo>
                  <a:pt x="1554" y="2313"/>
                </a:lnTo>
                <a:lnTo>
                  <a:pt x="1553" y="2314"/>
                </a:lnTo>
                <a:lnTo>
                  <a:pt x="1554" y="2314"/>
                </a:lnTo>
                <a:lnTo>
                  <a:pt x="1553" y="2314"/>
                </a:lnTo>
                <a:lnTo>
                  <a:pt x="1552" y="2315"/>
                </a:lnTo>
                <a:lnTo>
                  <a:pt x="1552" y="2316"/>
                </a:lnTo>
                <a:lnTo>
                  <a:pt x="1553" y="2316"/>
                </a:lnTo>
                <a:lnTo>
                  <a:pt x="1553" y="2317"/>
                </a:lnTo>
                <a:lnTo>
                  <a:pt x="1552" y="2317"/>
                </a:lnTo>
                <a:lnTo>
                  <a:pt x="1552" y="2318"/>
                </a:lnTo>
                <a:lnTo>
                  <a:pt x="1552" y="2319"/>
                </a:lnTo>
                <a:lnTo>
                  <a:pt x="1552" y="2320"/>
                </a:lnTo>
                <a:lnTo>
                  <a:pt x="1551" y="2321"/>
                </a:lnTo>
                <a:lnTo>
                  <a:pt x="1551" y="2322"/>
                </a:lnTo>
                <a:lnTo>
                  <a:pt x="1550" y="2322"/>
                </a:lnTo>
                <a:lnTo>
                  <a:pt x="1550" y="2323"/>
                </a:lnTo>
                <a:lnTo>
                  <a:pt x="1549" y="2323"/>
                </a:lnTo>
                <a:lnTo>
                  <a:pt x="1549" y="2324"/>
                </a:lnTo>
                <a:lnTo>
                  <a:pt x="1548" y="2324"/>
                </a:lnTo>
                <a:lnTo>
                  <a:pt x="1548" y="2325"/>
                </a:lnTo>
                <a:lnTo>
                  <a:pt x="1547" y="2325"/>
                </a:lnTo>
                <a:lnTo>
                  <a:pt x="1547" y="2326"/>
                </a:lnTo>
                <a:lnTo>
                  <a:pt x="1548" y="2326"/>
                </a:lnTo>
                <a:lnTo>
                  <a:pt x="1548" y="2327"/>
                </a:lnTo>
                <a:lnTo>
                  <a:pt x="1549" y="2327"/>
                </a:lnTo>
                <a:lnTo>
                  <a:pt x="1549" y="2328"/>
                </a:lnTo>
                <a:lnTo>
                  <a:pt x="1549" y="2329"/>
                </a:lnTo>
                <a:lnTo>
                  <a:pt x="1549" y="2329"/>
                </a:lnTo>
                <a:lnTo>
                  <a:pt x="1550" y="2329"/>
                </a:lnTo>
                <a:lnTo>
                  <a:pt x="1550" y="2330"/>
                </a:lnTo>
                <a:lnTo>
                  <a:pt x="1549" y="2330"/>
                </a:lnTo>
                <a:lnTo>
                  <a:pt x="1549" y="2331"/>
                </a:lnTo>
                <a:lnTo>
                  <a:pt x="1549" y="2332"/>
                </a:lnTo>
                <a:lnTo>
                  <a:pt x="1550" y="2332"/>
                </a:lnTo>
                <a:lnTo>
                  <a:pt x="1550" y="2333"/>
                </a:lnTo>
                <a:lnTo>
                  <a:pt x="1549" y="2333"/>
                </a:lnTo>
                <a:lnTo>
                  <a:pt x="1549" y="2334"/>
                </a:lnTo>
                <a:lnTo>
                  <a:pt x="1548" y="2334"/>
                </a:lnTo>
                <a:lnTo>
                  <a:pt x="1547" y="2334"/>
                </a:lnTo>
                <a:lnTo>
                  <a:pt x="1548" y="2334"/>
                </a:lnTo>
                <a:lnTo>
                  <a:pt x="1548" y="2335"/>
                </a:lnTo>
                <a:lnTo>
                  <a:pt x="1547" y="2335"/>
                </a:lnTo>
                <a:lnTo>
                  <a:pt x="1546" y="2335"/>
                </a:lnTo>
                <a:lnTo>
                  <a:pt x="1546" y="2336"/>
                </a:lnTo>
                <a:lnTo>
                  <a:pt x="1547" y="2335"/>
                </a:lnTo>
                <a:lnTo>
                  <a:pt x="1547" y="2336"/>
                </a:lnTo>
                <a:lnTo>
                  <a:pt x="1546" y="2336"/>
                </a:lnTo>
                <a:lnTo>
                  <a:pt x="1546" y="2337"/>
                </a:lnTo>
                <a:lnTo>
                  <a:pt x="1546" y="2338"/>
                </a:lnTo>
                <a:lnTo>
                  <a:pt x="1546" y="2339"/>
                </a:lnTo>
                <a:lnTo>
                  <a:pt x="1546" y="2340"/>
                </a:lnTo>
                <a:lnTo>
                  <a:pt x="1546" y="2339"/>
                </a:lnTo>
                <a:lnTo>
                  <a:pt x="1547" y="2340"/>
                </a:lnTo>
                <a:lnTo>
                  <a:pt x="1546" y="2340"/>
                </a:lnTo>
                <a:lnTo>
                  <a:pt x="1545" y="2341"/>
                </a:lnTo>
                <a:lnTo>
                  <a:pt x="1545" y="2342"/>
                </a:lnTo>
                <a:lnTo>
                  <a:pt x="1546" y="2343"/>
                </a:lnTo>
                <a:lnTo>
                  <a:pt x="1546" y="2344"/>
                </a:lnTo>
                <a:lnTo>
                  <a:pt x="1546" y="2345"/>
                </a:lnTo>
                <a:lnTo>
                  <a:pt x="1547" y="2345"/>
                </a:lnTo>
                <a:lnTo>
                  <a:pt x="1547" y="2346"/>
                </a:lnTo>
                <a:lnTo>
                  <a:pt x="1547" y="2347"/>
                </a:lnTo>
                <a:lnTo>
                  <a:pt x="1548" y="2347"/>
                </a:lnTo>
                <a:lnTo>
                  <a:pt x="1547" y="2348"/>
                </a:lnTo>
                <a:lnTo>
                  <a:pt x="1548" y="2348"/>
                </a:lnTo>
                <a:lnTo>
                  <a:pt x="1548" y="2349"/>
                </a:lnTo>
                <a:lnTo>
                  <a:pt x="1549" y="2350"/>
                </a:lnTo>
                <a:lnTo>
                  <a:pt x="1549" y="2351"/>
                </a:lnTo>
                <a:lnTo>
                  <a:pt x="1549" y="2352"/>
                </a:lnTo>
                <a:lnTo>
                  <a:pt x="1548" y="2352"/>
                </a:lnTo>
                <a:lnTo>
                  <a:pt x="1548" y="2353"/>
                </a:lnTo>
                <a:lnTo>
                  <a:pt x="1549" y="2353"/>
                </a:lnTo>
                <a:lnTo>
                  <a:pt x="1549" y="2354"/>
                </a:lnTo>
                <a:lnTo>
                  <a:pt x="1549" y="2355"/>
                </a:lnTo>
                <a:lnTo>
                  <a:pt x="1548" y="2355"/>
                </a:lnTo>
                <a:lnTo>
                  <a:pt x="1548" y="2356"/>
                </a:lnTo>
                <a:lnTo>
                  <a:pt x="1548" y="2357"/>
                </a:lnTo>
                <a:lnTo>
                  <a:pt x="1549" y="2357"/>
                </a:lnTo>
                <a:lnTo>
                  <a:pt x="1549" y="2356"/>
                </a:lnTo>
                <a:lnTo>
                  <a:pt x="1549" y="2357"/>
                </a:lnTo>
                <a:lnTo>
                  <a:pt x="1548" y="2357"/>
                </a:lnTo>
                <a:lnTo>
                  <a:pt x="1548" y="2358"/>
                </a:lnTo>
                <a:lnTo>
                  <a:pt x="1549" y="2358"/>
                </a:lnTo>
                <a:lnTo>
                  <a:pt x="1548" y="2358"/>
                </a:lnTo>
                <a:lnTo>
                  <a:pt x="1548" y="2359"/>
                </a:lnTo>
                <a:lnTo>
                  <a:pt x="1547" y="2359"/>
                </a:lnTo>
                <a:lnTo>
                  <a:pt x="1547" y="2360"/>
                </a:lnTo>
                <a:lnTo>
                  <a:pt x="1546" y="2360"/>
                </a:lnTo>
                <a:lnTo>
                  <a:pt x="1546" y="2361"/>
                </a:lnTo>
                <a:lnTo>
                  <a:pt x="1547" y="2361"/>
                </a:lnTo>
                <a:lnTo>
                  <a:pt x="1547" y="2362"/>
                </a:lnTo>
                <a:lnTo>
                  <a:pt x="1546" y="2362"/>
                </a:lnTo>
                <a:lnTo>
                  <a:pt x="1546" y="2361"/>
                </a:lnTo>
                <a:lnTo>
                  <a:pt x="1545" y="2361"/>
                </a:lnTo>
                <a:lnTo>
                  <a:pt x="1545" y="2362"/>
                </a:lnTo>
                <a:lnTo>
                  <a:pt x="1544" y="2362"/>
                </a:lnTo>
                <a:lnTo>
                  <a:pt x="1544" y="2363"/>
                </a:lnTo>
                <a:lnTo>
                  <a:pt x="1543" y="2363"/>
                </a:lnTo>
                <a:lnTo>
                  <a:pt x="1542" y="2363"/>
                </a:lnTo>
                <a:lnTo>
                  <a:pt x="1541" y="2364"/>
                </a:lnTo>
                <a:lnTo>
                  <a:pt x="1540" y="2364"/>
                </a:lnTo>
                <a:lnTo>
                  <a:pt x="1540" y="2365"/>
                </a:lnTo>
                <a:lnTo>
                  <a:pt x="1539" y="2365"/>
                </a:lnTo>
                <a:lnTo>
                  <a:pt x="1539" y="2364"/>
                </a:lnTo>
                <a:lnTo>
                  <a:pt x="1538" y="2364"/>
                </a:lnTo>
                <a:lnTo>
                  <a:pt x="1537" y="2364"/>
                </a:lnTo>
                <a:lnTo>
                  <a:pt x="1537" y="2365"/>
                </a:lnTo>
                <a:lnTo>
                  <a:pt x="1536" y="2365"/>
                </a:lnTo>
                <a:lnTo>
                  <a:pt x="1536" y="2366"/>
                </a:lnTo>
                <a:lnTo>
                  <a:pt x="1536" y="2367"/>
                </a:lnTo>
                <a:lnTo>
                  <a:pt x="1536" y="2366"/>
                </a:lnTo>
                <a:lnTo>
                  <a:pt x="1535" y="2366"/>
                </a:lnTo>
                <a:lnTo>
                  <a:pt x="1535" y="2365"/>
                </a:lnTo>
                <a:lnTo>
                  <a:pt x="1534" y="2365"/>
                </a:lnTo>
                <a:lnTo>
                  <a:pt x="1534" y="2364"/>
                </a:lnTo>
                <a:lnTo>
                  <a:pt x="1533" y="2364"/>
                </a:lnTo>
                <a:lnTo>
                  <a:pt x="1530" y="2365"/>
                </a:lnTo>
                <a:lnTo>
                  <a:pt x="1529" y="2365"/>
                </a:lnTo>
                <a:lnTo>
                  <a:pt x="1528" y="2365"/>
                </a:lnTo>
                <a:lnTo>
                  <a:pt x="1528" y="2364"/>
                </a:lnTo>
                <a:lnTo>
                  <a:pt x="1527" y="2364"/>
                </a:lnTo>
                <a:lnTo>
                  <a:pt x="1526" y="2364"/>
                </a:lnTo>
                <a:lnTo>
                  <a:pt x="1525" y="2364"/>
                </a:lnTo>
                <a:lnTo>
                  <a:pt x="1524" y="2364"/>
                </a:lnTo>
                <a:lnTo>
                  <a:pt x="1523" y="2364"/>
                </a:lnTo>
                <a:lnTo>
                  <a:pt x="1522" y="2364"/>
                </a:lnTo>
                <a:lnTo>
                  <a:pt x="1522" y="2363"/>
                </a:lnTo>
                <a:lnTo>
                  <a:pt x="1521" y="2363"/>
                </a:lnTo>
                <a:lnTo>
                  <a:pt x="1520" y="2363"/>
                </a:lnTo>
                <a:lnTo>
                  <a:pt x="1520" y="2362"/>
                </a:lnTo>
                <a:lnTo>
                  <a:pt x="1520" y="2363"/>
                </a:lnTo>
                <a:lnTo>
                  <a:pt x="1519" y="2363"/>
                </a:lnTo>
                <a:lnTo>
                  <a:pt x="1519" y="2362"/>
                </a:lnTo>
                <a:lnTo>
                  <a:pt x="1520" y="2362"/>
                </a:lnTo>
                <a:lnTo>
                  <a:pt x="1520" y="2361"/>
                </a:lnTo>
                <a:lnTo>
                  <a:pt x="1519" y="2361"/>
                </a:lnTo>
                <a:lnTo>
                  <a:pt x="1518" y="2361"/>
                </a:lnTo>
                <a:lnTo>
                  <a:pt x="1518" y="2360"/>
                </a:lnTo>
                <a:lnTo>
                  <a:pt x="1518" y="2361"/>
                </a:lnTo>
                <a:lnTo>
                  <a:pt x="1517" y="2361"/>
                </a:lnTo>
                <a:lnTo>
                  <a:pt x="1516" y="2361"/>
                </a:lnTo>
                <a:lnTo>
                  <a:pt x="1516" y="2362"/>
                </a:lnTo>
                <a:lnTo>
                  <a:pt x="1515" y="2362"/>
                </a:lnTo>
                <a:lnTo>
                  <a:pt x="1515" y="2361"/>
                </a:lnTo>
                <a:lnTo>
                  <a:pt x="1514" y="2361"/>
                </a:lnTo>
                <a:lnTo>
                  <a:pt x="1513" y="2361"/>
                </a:lnTo>
                <a:lnTo>
                  <a:pt x="1513" y="2362"/>
                </a:lnTo>
                <a:lnTo>
                  <a:pt x="1513" y="2363"/>
                </a:lnTo>
                <a:lnTo>
                  <a:pt x="1513" y="2362"/>
                </a:lnTo>
                <a:lnTo>
                  <a:pt x="1512" y="2362"/>
                </a:lnTo>
                <a:lnTo>
                  <a:pt x="1511" y="2362"/>
                </a:lnTo>
                <a:lnTo>
                  <a:pt x="1511" y="2361"/>
                </a:lnTo>
                <a:lnTo>
                  <a:pt x="1511" y="2362"/>
                </a:lnTo>
                <a:lnTo>
                  <a:pt x="1510" y="2361"/>
                </a:lnTo>
                <a:lnTo>
                  <a:pt x="1509" y="2361"/>
                </a:lnTo>
                <a:lnTo>
                  <a:pt x="1508" y="2361"/>
                </a:lnTo>
                <a:lnTo>
                  <a:pt x="1509" y="2362"/>
                </a:lnTo>
                <a:lnTo>
                  <a:pt x="1508" y="2362"/>
                </a:lnTo>
                <a:lnTo>
                  <a:pt x="1508" y="2363"/>
                </a:lnTo>
                <a:lnTo>
                  <a:pt x="1507" y="2363"/>
                </a:lnTo>
                <a:lnTo>
                  <a:pt x="1506" y="2364"/>
                </a:lnTo>
                <a:lnTo>
                  <a:pt x="1505" y="2364"/>
                </a:lnTo>
                <a:lnTo>
                  <a:pt x="1504" y="2363"/>
                </a:lnTo>
                <a:lnTo>
                  <a:pt x="1505" y="2363"/>
                </a:lnTo>
                <a:lnTo>
                  <a:pt x="1504" y="2363"/>
                </a:lnTo>
                <a:lnTo>
                  <a:pt x="1504" y="2362"/>
                </a:lnTo>
                <a:lnTo>
                  <a:pt x="1503" y="2362"/>
                </a:lnTo>
                <a:lnTo>
                  <a:pt x="1503" y="2363"/>
                </a:lnTo>
                <a:lnTo>
                  <a:pt x="1502" y="2363"/>
                </a:lnTo>
                <a:lnTo>
                  <a:pt x="1501" y="2363"/>
                </a:lnTo>
                <a:lnTo>
                  <a:pt x="1501" y="2364"/>
                </a:lnTo>
                <a:lnTo>
                  <a:pt x="1500" y="2364"/>
                </a:lnTo>
                <a:lnTo>
                  <a:pt x="1499" y="2365"/>
                </a:lnTo>
                <a:lnTo>
                  <a:pt x="1499" y="2364"/>
                </a:lnTo>
                <a:lnTo>
                  <a:pt x="1498" y="2364"/>
                </a:lnTo>
                <a:lnTo>
                  <a:pt x="1497" y="2364"/>
                </a:lnTo>
                <a:lnTo>
                  <a:pt x="1497" y="2365"/>
                </a:lnTo>
                <a:lnTo>
                  <a:pt x="1496" y="2365"/>
                </a:lnTo>
                <a:lnTo>
                  <a:pt x="1495" y="2365"/>
                </a:lnTo>
                <a:lnTo>
                  <a:pt x="1495" y="2366"/>
                </a:lnTo>
                <a:lnTo>
                  <a:pt x="1494" y="2366"/>
                </a:lnTo>
                <a:lnTo>
                  <a:pt x="1493" y="2366"/>
                </a:lnTo>
                <a:lnTo>
                  <a:pt x="1493" y="2367"/>
                </a:lnTo>
                <a:lnTo>
                  <a:pt x="1493" y="2366"/>
                </a:lnTo>
                <a:lnTo>
                  <a:pt x="1492" y="2366"/>
                </a:lnTo>
                <a:lnTo>
                  <a:pt x="1491" y="2366"/>
                </a:lnTo>
                <a:lnTo>
                  <a:pt x="1491" y="2365"/>
                </a:lnTo>
                <a:lnTo>
                  <a:pt x="1490" y="2365"/>
                </a:lnTo>
                <a:lnTo>
                  <a:pt x="1490" y="2366"/>
                </a:lnTo>
                <a:lnTo>
                  <a:pt x="1489" y="2365"/>
                </a:lnTo>
                <a:lnTo>
                  <a:pt x="1488" y="2364"/>
                </a:lnTo>
                <a:lnTo>
                  <a:pt x="1488" y="2363"/>
                </a:lnTo>
                <a:lnTo>
                  <a:pt x="1488" y="2362"/>
                </a:lnTo>
                <a:lnTo>
                  <a:pt x="1487" y="2362"/>
                </a:lnTo>
                <a:lnTo>
                  <a:pt x="1486" y="2362"/>
                </a:lnTo>
                <a:lnTo>
                  <a:pt x="1486" y="2361"/>
                </a:lnTo>
                <a:lnTo>
                  <a:pt x="1485" y="2361"/>
                </a:lnTo>
                <a:lnTo>
                  <a:pt x="1485" y="2360"/>
                </a:lnTo>
                <a:lnTo>
                  <a:pt x="1484" y="2360"/>
                </a:lnTo>
                <a:lnTo>
                  <a:pt x="1485" y="2359"/>
                </a:lnTo>
                <a:lnTo>
                  <a:pt x="1484" y="2359"/>
                </a:lnTo>
                <a:lnTo>
                  <a:pt x="1484" y="2358"/>
                </a:lnTo>
                <a:lnTo>
                  <a:pt x="1483" y="2358"/>
                </a:lnTo>
                <a:lnTo>
                  <a:pt x="1483" y="2357"/>
                </a:lnTo>
                <a:lnTo>
                  <a:pt x="1483" y="2356"/>
                </a:lnTo>
                <a:lnTo>
                  <a:pt x="1483" y="2355"/>
                </a:lnTo>
                <a:lnTo>
                  <a:pt x="1482" y="2356"/>
                </a:lnTo>
                <a:lnTo>
                  <a:pt x="1482" y="2355"/>
                </a:lnTo>
                <a:lnTo>
                  <a:pt x="1482" y="2356"/>
                </a:lnTo>
                <a:lnTo>
                  <a:pt x="1481" y="2356"/>
                </a:lnTo>
                <a:lnTo>
                  <a:pt x="1481" y="2357"/>
                </a:lnTo>
                <a:lnTo>
                  <a:pt x="1480" y="2357"/>
                </a:lnTo>
                <a:lnTo>
                  <a:pt x="1480" y="2356"/>
                </a:lnTo>
                <a:lnTo>
                  <a:pt x="1479" y="2356"/>
                </a:lnTo>
                <a:lnTo>
                  <a:pt x="1479" y="2355"/>
                </a:lnTo>
                <a:lnTo>
                  <a:pt x="1479" y="2354"/>
                </a:lnTo>
                <a:lnTo>
                  <a:pt x="1479" y="2353"/>
                </a:lnTo>
                <a:lnTo>
                  <a:pt x="1480" y="2353"/>
                </a:lnTo>
                <a:lnTo>
                  <a:pt x="1480" y="2352"/>
                </a:lnTo>
                <a:lnTo>
                  <a:pt x="1479" y="2352"/>
                </a:lnTo>
                <a:lnTo>
                  <a:pt x="1479" y="2351"/>
                </a:lnTo>
                <a:lnTo>
                  <a:pt x="1479" y="2350"/>
                </a:lnTo>
                <a:lnTo>
                  <a:pt x="1478" y="2350"/>
                </a:lnTo>
                <a:lnTo>
                  <a:pt x="1478" y="2351"/>
                </a:lnTo>
                <a:lnTo>
                  <a:pt x="1477" y="2351"/>
                </a:lnTo>
                <a:lnTo>
                  <a:pt x="1477" y="2350"/>
                </a:lnTo>
                <a:lnTo>
                  <a:pt x="1476" y="2350"/>
                </a:lnTo>
                <a:lnTo>
                  <a:pt x="1477" y="2349"/>
                </a:lnTo>
                <a:lnTo>
                  <a:pt x="1476" y="2348"/>
                </a:lnTo>
                <a:lnTo>
                  <a:pt x="1476" y="2347"/>
                </a:lnTo>
                <a:lnTo>
                  <a:pt x="1475" y="2347"/>
                </a:lnTo>
                <a:lnTo>
                  <a:pt x="1475" y="2346"/>
                </a:lnTo>
                <a:lnTo>
                  <a:pt x="1475" y="2345"/>
                </a:lnTo>
                <a:lnTo>
                  <a:pt x="1474" y="2345"/>
                </a:lnTo>
                <a:lnTo>
                  <a:pt x="1474" y="2344"/>
                </a:lnTo>
                <a:lnTo>
                  <a:pt x="1474" y="2343"/>
                </a:lnTo>
                <a:lnTo>
                  <a:pt x="1474" y="2342"/>
                </a:lnTo>
                <a:lnTo>
                  <a:pt x="1474" y="2341"/>
                </a:lnTo>
                <a:lnTo>
                  <a:pt x="1473" y="2341"/>
                </a:lnTo>
                <a:lnTo>
                  <a:pt x="1473" y="2340"/>
                </a:lnTo>
                <a:lnTo>
                  <a:pt x="1473" y="2339"/>
                </a:lnTo>
                <a:lnTo>
                  <a:pt x="1473" y="2338"/>
                </a:lnTo>
                <a:lnTo>
                  <a:pt x="1472" y="2338"/>
                </a:lnTo>
                <a:lnTo>
                  <a:pt x="1472" y="2337"/>
                </a:lnTo>
                <a:lnTo>
                  <a:pt x="1472" y="2336"/>
                </a:lnTo>
                <a:lnTo>
                  <a:pt x="1473" y="2336"/>
                </a:lnTo>
                <a:lnTo>
                  <a:pt x="1473" y="2335"/>
                </a:lnTo>
                <a:lnTo>
                  <a:pt x="1472" y="2336"/>
                </a:lnTo>
                <a:lnTo>
                  <a:pt x="1472" y="2335"/>
                </a:lnTo>
                <a:lnTo>
                  <a:pt x="1472" y="2334"/>
                </a:lnTo>
                <a:lnTo>
                  <a:pt x="1472" y="2333"/>
                </a:lnTo>
                <a:lnTo>
                  <a:pt x="1472" y="2333"/>
                </a:lnTo>
                <a:lnTo>
                  <a:pt x="1472" y="2332"/>
                </a:lnTo>
                <a:lnTo>
                  <a:pt x="1472" y="2331"/>
                </a:lnTo>
                <a:lnTo>
                  <a:pt x="1472" y="2330"/>
                </a:lnTo>
                <a:lnTo>
                  <a:pt x="1472" y="2329"/>
                </a:lnTo>
                <a:lnTo>
                  <a:pt x="1472" y="2329"/>
                </a:lnTo>
                <a:lnTo>
                  <a:pt x="1472" y="2329"/>
                </a:lnTo>
                <a:lnTo>
                  <a:pt x="1472" y="2329"/>
                </a:lnTo>
                <a:lnTo>
                  <a:pt x="1472" y="2328"/>
                </a:lnTo>
                <a:lnTo>
                  <a:pt x="1472" y="2327"/>
                </a:lnTo>
                <a:lnTo>
                  <a:pt x="1472" y="2328"/>
                </a:lnTo>
                <a:lnTo>
                  <a:pt x="1472" y="2327"/>
                </a:lnTo>
                <a:lnTo>
                  <a:pt x="1473" y="2327"/>
                </a:lnTo>
                <a:lnTo>
                  <a:pt x="1473" y="2326"/>
                </a:lnTo>
                <a:lnTo>
                  <a:pt x="1472" y="2326"/>
                </a:lnTo>
                <a:lnTo>
                  <a:pt x="1472" y="2325"/>
                </a:lnTo>
                <a:lnTo>
                  <a:pt x="1473" y="2325"/>
                </a:lnTo>
                <a:lnTo>
                  <a:pt x="1473" y="2324"/>
                </a:lnTo>
                <a:lnTo>
                  <a:pt x="1473" y="2323"/>
                </a:lnTo>
                <a:lnTo>
                  <a:pt x="1473" y="2322"/>
                </a:lnTo>
                <a:lnTo>
                  <a:pt x="1474" y="2322"/>
                </a:lnTo>
                <a:lnTo>
                  <a:pt x="1473" y="2322"/>
                </a:lnTo>
                <a:lnTo>
                  <a:pt x="1473" y="2321"/>
                </a:lnTo>
                <a:lnTo>
                  <a:pt x="1473" y="2320"/>
                </a:lnTo>
                <a:lnTo>
                  <a:pt x="1473" y="2319"/>
                </a:lnTo>
                <a:lnTo>
                  <a:pt x="1473" y="2318"/>
                </a:lnTo>
                <a:lnTo>
                  <a:pt x="1473" y="2317"/>
                </a:lnTo>
                <a:lnTo>
                  <a:pt x="1473" y="2316"/>
                </a:lnTo>
                <a:lnTo>
                  <a:pt x="1472" y="2316"/>
                </a:lnTo>
                <a:lnTo>
                  <a:pt x="1472" y="2315"/>
                </a:lnTo>
                <a:lnTo>
                  <a:pt x="1472" y="2314"/>
                </a:lnTo>
                <a:lnTo>
                  <a:pt x="1472" y="2313"/>
                </a:lnTo>
                <a:lnTo>
                  <a:pt x="1473" y="2313"/>
                </a:lnTo>
                <a:lnTo>
                  <a:pt x="1472" y="2313"/>
                </a:lnTo>
                <a:lnTo>
                  <a:pt x="1472" y="2312"/>
                </a:lnTo>
                <a:lnTo>
                  <a:pt x="1473" y="2312"/>
                </a:lnTo>
                <a:lnTo>
                  <a:pt x="1472" y="2312"/>
                </a:lnTo>
                <a:lnTo>
                  <a:pt x="1472" y="2311"/>
                </a:lnTo>
                <a:lnTo>
                  <a:pt x="1472" y="2310"/>
                </a:lnTo>
                <a:lnTo>
                  <a:pt x="1473" y="2310"/>
                </a:lnTo>
                <a:lnTo>
                  <a:pt x="1473" y="2309"/>
                </a:lnTo>
                <a:lnTo>
                  <a:pt x="1473" y="2308"/>
                </a:lnTo>
                <a:lnTo>
                  <a:pt x="1474" y="2308"/>
                </a:lnTo>
                <a:lnTo>
                  <a:pt x="1474" y="2307"/>
                </a:lnTo>
                <a:lnTo>
                  <a:pt x="1475" y="2307"/>
                </a:lnTo>
                <a:lnTo>
                  <a:pt x="1475" y="2306"/>
                </a:lnTo>
                <a:lnTo>
                  <a:pt x="1474" y="2306"/>
                </a:lnTo>
                <a:lnTo>
                  <a:pt x="1474" y="2305"/>
                </a:lnTo>
                <a:lnTo>
                  <a:pt x="1475" y="2305"/>
                </a:lnTo>
                <a:lnTo>
                  <a:pt x="1474" y="2305"/>
                </a:lnTo>
                <a:lnTo>
                  <a:pt x="1475" y="2304"/>
                </a:lnTo>
                <a:lnTo>
                  <a:pt x="1474" y="2304"/>
                </a:lnTo>
                <a:lnTo>
                  <a:pt x="1474" y="2303"/>
                </a:lnTo>
                <a:lnTo>
                  <a:pt x="1474" y="2302"/>
                </a:lnTo>
                <a:lnTo>
                  <a:pt x="1474" y="2301"/>
                </a:lnTo>
                <a:lnTo>
                  <a:pt x="1474" y="2300"/>
                </a:lnTo>
                <a:lnTo>
                  <a:pt x="1474" y="2299"/>
                </a:lnTo>
                <a:lnTo>
                  <a:pt x="1473" y="2299"/>
                </a:lnTo>
                <a:lnTo>
                  <a:pt x="1473" y="2298"/>
                </a:lnTo>
                <a:lnTo>
                  <a:pt x="1472" y="2298"/>
                </a:lnTo>
                <a:lnTo>
                  <a:pt x="1472" y="2297"/>
                </a:lnTo>
                <a:lnTo>
                  <a:pt x="1472" y="2296"/>
                </a:lnTo>
                <a:lnTo>
                  <a:pt x="1472" y="2296"/>
                </a:lnTo>
                <a:lnTo>
                  <a:pt x="1472" y="2295"/>
                </a:lnTo>
                <a:lnTo>
                  <a:pt x="1471" y="2295"/>
                </a:lnTo>
                <a:lnTo>
                  <a:pt x="1471" y="2294"/>
                </a:lnTo>
                <a:lnTo>
                  <a:pt x="1470" y="2294"/>
                </a:lnTo>
                <a:lnTo>
                  <a:pt x="1470" y="2293"/>
                </a:lnTo>
                <a:lnTo>
                  <a:pt x="1470" y="2292"/>
                </a:lnTo>
                <a:lnTo>
                  <a:pt x="1469" y="2292"/>
                </a:lnTo>
                <a:lnTo>
                  <a:pt x="1468" y="2291"/>
                </a:lnTo>
                <a:lnTo>
                  <a:pt x="1467" y="2291"/>
                </a:lnTo>
                <a:lnTo>
                  <a:pt x="1466" y="2290"/>
                </a:lnTo>
                <a:lnTo>
                  <a:pt x="1465" y="2290"/>
                </a:lnTo>
                <a:lnTo>
                  <a:pt x="1465" y="2289"/>
                </a:lnTo>
                <a:lnTo>
                  <a:pt x="1464" y="2289"/>
                </a:lnTo>
                <a:lnTo>
                  <a:pt x="1464" y="2288"/>
                </a:lnTo>
                <a:lnTo>
                  <a:pt x="1464" y="2288"/>
                </a:lnTo>
                <a:lnTo>
                  <a:pt x="1463" y="2287"/>
                </a:lnTo>
                <a:lnTo>
                  <a:pt x="1463" y="2286"/>
                </a:lnTo>
                <a:lnTo>
                  <a:pt x="1462" y="2285"/>
                </a:lnTo>
                <a:lnTo>
                  <a:pt x="1463" y="2284"/>
                </a:lnTo>
                <a:lnTo>
                  <a:pt x="1463" y="2283"/>
                </a:lnTo>
                <a:lnTo>
                  <a:pt x="1462" y="2283"/>
                </a:lnTo>
                <a:lnTo>
                  <a:pt x="1462" y="2282"/>
                </a:lnTo>
                <a:lnTo>
                  <a:pt x="1462" y="2281"/>
                </a:lnTo>
                <a:lnTo>
                  <a:pt x="1462" y="2280"/>
                </a:lnTo>
                <a:lnTo>
                  <a:pt x="1461" y="2280"/>
                </a:lnTo>
                <a:lnTo>
                  <a:pt x="1461" y="2279"/>
                </a:lnTo>
                <a:lnTo>
                  <a:pt x="1460" y="2279"/>
                </a:lnTo>
                <a:lnTo>
                  <a:pt x="1459" y="2278"/>
                </a:lnTo>
                <a:lnTo>
                  <a:pt x="1459" y="2277"/>
                </a:lnTo>
                <a:lnTo>
                  <a:pt x="1458" y="2277"/>
                </a:lnTo>
                <a:lnTo>
                  <a:pt x="1458" y="2276"/>
                </a:lnTo>
                <a:lnTo>
                  <a:pt x="1458" y="2275"/>
                </a:lnTo>
                <a:lnTo>
                  <a:pt x="1457" y="2275"/>
                </a:lnTo>
                <a:lnTo>
                  <a:pt x="1457" y="2274"/>
                </a:lnTo>
                <a:lnTo>
                  <a:pt x="1458" y="2273"/>
                </a:lnTo>
                <a:lnTo>
                  <a:pt x="1458" y="2272"/>
                </a:lnTo>
                <a:lnTo>
                  <a:pt x="1458" y="2271"/>
                </a:lnTo>
                <a:lnTo>
                  <a:pt x="1458" y="2270"/>
                </a:lnTo>
                <a:lnTo>
                  <a:pt x="1459" y="2269"/>
                </a:lnTo>
                <a:lnTo>
                  <a:pt x="1460" y="2269"/>
                </a:lnTo>
                <a:lnTo>
                  <a:pt x="1460" y="2268"/>
                </a:lnTo>
                <a:lnTo>
                  <a:pt x="1460" y="2267"/>
                </a:lnTo>
                <a:lnTo>
                  <a:pt x="1460" y="2266"/>
                </a:lnTo>
                <a:lnTo>
                  <a:pt x="1460" y="2265"/>
                </a:lnTo>
                <a:lnTo>
                  <a:pt x="1460" y="2264"/>
                </a:lnTo>
                <a:lnTo>
                  <a:pt x="1461" y="2264"/>
                </a:lnTo>
                <a:lnTo>
                  <a:pt x="1462" y="2262"/>
                </a:lnTo>
                <a:lnTo>
                  <a:pt x="1463" y="2261"/>
                </a:lnTo>
                <a:lnTo>
                  <a:pt x="1464" y="2261"/>
                </a:lnTo>
                <a:lnTo>
                  <a:pt x="1465" y="2260"/>
                </a:lnTo>
                <a:lnTo>
                  <a:pt x="1466" y="2260"/>
                </a:lnTo>
                <a:lnTo>
                  <a:pt x="1467" y="2260"/>
                </a:lnTo>
                <a:lnTo>
                  <a:pt x="1468" y="2260"/>
                </a:lnTo>
                <a:lnTo>
                  <a:pt x="1468" y="2259"/>
                </a:lnTo>
                <a:lnTo>
                  <a:pt x="1469" y="2259"/>
                </a:lnTo>
                <a:lnTo>
                  <a:pt x="1469" y="2258"/>
                </a:lnTo>
                <a:lnTo>
                  <a:pt x="1463" y="2258"/>
                </a:lnTo>
                <a:lnTo>
                  <a:pt x="1462" y="2258"/>
                </a:lnTo>
                <a:lnTo>
                  <a:pt x="1460" y="2258"/>
                </a:lnTo>
                <a:lnTo>
                  <a:pt x="1453" y="2257"/>
                </a:lnTo>
                <a:lnTo>
                  <a:pt x="1449" y="2257"/>
                </a:lnTo>
                <a:lnTo>
                  <a:pt x="1447" y="2257"/>
                </a:lnTo>
                <a:lnTo>
                  <a:pt x="1440" y="2256"/>
                </a:lnTo>
                <a:lnTo>
                  <a:pt x="1436" y="2256"/>
                </a:lnTo>
                <a:lnTo>
                  <a:pt x="1427" y="2256"/>
                </a:lnTo>
                <a:lnTo>
                  <a:pt x="1397" y="2254"/>
                </a:lnTo>
                <a:lnTo>
                  <a:pt x="1384" y="2253"/>
                </a:lnTo>
                <a:lnTo>
                  <a:pt x="1378" y="2253"/>
                </a:lnTo>
                <a:lnTo>
                  <a:pt x="1377" y="2252"/>
                </a:lnTo>
                <a:lnTo>
                  <a:pt x="1363" y="2252"/>
                </a:lnTo>
                <a:lnTo>
                  <a:pt x="1360" y="2251"/>
                </a:lnTo>
                <a:lnTo>
                  <a:pt x="1355" y="2251"/>
                </a:lnTo>
                <a:lnTo>
                  <a:pt x="1344" y="2250"/>
                </a:lnTo>
                <a:lnTo>
                  <a:pt x="1343" y="2250"/>
                </a:lnTo>
                <a:lnTo>
                  <a:pt x="1331" y="2250"/>
                </a:lnTo>
                <a:lnTo>
                  <a:pt x="1330" y="2250"/>
                </a:lnTo>
                <a:lnTo>
                  <a:pt x="1329" y="2250"/>
                </a:lnTo>
                <a:lnTo>
                  <a:pt x="1328" y="2250"/>
                </a:lnTo>
                <a:lnTo>
                  <a:pt x="1327" y="2250"/>
                </a:lnTo>
                <a:lnTo>
                  <a:pt x="1326" y="2249"/>
                </a:lnTo>
                <a:lnTo>
                  <a:pt x="1322" y="2249"/>
                </a:lnTo>
                <a:lnTo>
                  <a:pt x="1318" y="2249"/>
                </a:lnTo>
                <a:lnTo>
                  <a:pt x="1313" y="2249"/>
                </a:lnTo>
                <a:lnTo>
                  <a:pt x="1311" y="2249"/>
                </a:lnTo>
                <a:lnTo>
                  <a:pt x="1306" y="2248"/>
                </a:lnTo>
                <a:lnTo>
                  <a:pt x="1302" y="2248"/>
                </a:lnTo>
                <a:lnTo>
                  <a:pt x="1300" y="2248"/>
                </a:lnTo>
                <a:lnTo>
                  <a:pt x="1298" y="2248"/>
                </a:lnTo>
                <a:lnTo>
                  <a:pt x="1296" y="2248"/>
                </a:lnTo>
                <a:lnTo>
                  <a:pt x="1287" y="2247"/>
                </a:lnTo>
                <a:lnTo>
                  <a:pt x="1283" y="2247"/>
                </a:lnTo>
                <a:lnTo>
                  <a:pt x="1276" y="2247"/>
                </a:lnTo>
                <a:lnTo>
                  <a:pt x="1272" y="2247"/>
                </a:lnTo>
                <a:lnTo>
                  <a:pt x="1267" y="2247"/>
                </a:lnTo>
                <a:lnTo>
                  <a:pt x="1259" y="2247"/>
                </a:lnTo>
                <a:lnTo>
                  <a:pt x="1255" y="2246"/>
                </a:lnTo>
                <a:lnTo>
                  <a:pt x="1254" y="2246"/>
                </a:lnTo>
                <a:lnTo>
                  <a:pt x="1251" y="2246"/>
                </a:lnTo>
                <a:lnTo>
                  <a:pt x="1241" y="2245"/>
                </a:lnTo>
                <a:lnTo>
                  <a:pt x="1231" y="2245"/>
                </a:lnTo>
                <a:lnTo>
                  <a:pt x="1225" y="2245"/>
                </a:lnTo>
                <a:lnTo>
                  <a:pt x="1208" y="2244"/>
                </a:lnTo>
                <a:lnTo>
                  <a:pt x="1207" y="2243"/>
                </a:lnTo>
                <a:lnTo>
                  <a:pt x="1200" y="2243"/>
                </a:lnTo>
                <a:lnTo>
                  <a:pt x="1194" y="2243"/>
                </a:lnTo>
                <a:lnTo>
                  <a:pt x="1180" y="2242"/>
                </a:lnTo>
                <a:lnTo>
                  <a:pt x="1177" y="2242"/>
                </a:lnTo>
                <a:lnTo>
                  <a:pt x="1176" y="2242"/>
                </a:lnTo>
                <a:lnTo>
                  <a:pt x="1175" y="2241"/>
                </a:lnTo>
                <a:lnTo>
                  <a:pt x="1171" y="2241"/>
                </a:lnTo>
                <a:lnTo>
                  <a:pt x="1155" y="2240"/>
                </a:lnTo>
                <a:lnTo>
                  <a:pt x="1151" y="2240"/>
                </a:lnTo>
                <a:lnTo>
                  <a:pt x="1149" y="2240"/>
                </a:lnTo>
                <a:lnTo>
                  <a:pt x="1147" y="2240"/>
                </a:lnTo>
                <a:lnTo>
                  <a:pt x="1145" y="2240"/>
                </a:lnTo>
                <a:lnTo>
                  <a:pt x="1140" y="2239"/>
                </a:lnTo>
                <a:lnTo>
                  <a:pt x="1131" y="2239"/>
                </a:lnTo>
                <a:lnTo>
                  <a:pt x="1125" y="2238"/>
                </a:lnTo>
                <a:lnTo>
                  <a:pt x="1123" y="2238"/>
                </a:lnTo>
                <a:lnTo>
                  <a:pt x="1121" y="2238"/>
                </a:lnTo>
                <a:lnTo>
                  <a:pt x="1119" y="2238"/>
                </a:lnTo>
                <a:lnTo>
                  <a:pt x="1111" y="2238"/>
                </a:lnTo>
                <a:lnTo>
                  <a:pt x="1110" y="2238"/>
                </a:lnTo>
                <a:lnTo>
                  <a:pt x="1104" y="2237"/>
                </a:lnTo>
                <a:lnTo>
                  <a:pt x="1104" y="2237"/>
                </a:lnTo>
                <a:lnTo>
                  <a:pt x="1099" y="2237"/>
                </a:lnTo>
                <a:lnTo>
                  <a:pt x="1097" y="2237"/>
                </a:lnTo>
                <a:lnTo>
                  <a:pt x="1093" y="2236"/>
                </a:lnTo>
                <a:lnTo>
                  <a:pt x="1088" y="2236"/>
                </a:lnTo>
                <a:lnTo>
                  <a:pt x="1084" y="2236"/>
                </a:lnTo>
                <a:lnTo>
                  <a:pt x="1083" y="2236"/>
                </a:lnTo>
                <a:lnTo>
                  <a:pt x="1078" y="2236"/>
                </a:lnTo>
                <a:lnTo>
                  <a:pt x="1069" y="2235"/>
                </a:lnTo>
                <a:lnTo>
                  <a:pt x="1068" y="2235"/>
                </a:lnTo>
                <a:lnTo>
                  <a:pt x="1066" y="2235"/>
                </a:lnTo>
                <a:lnTo>
                  <a:pt x="1064" y="2235"/>
                </a:lnTo>
                <a:lnTo>
                  <a:pt x="1061" y="2235"/>
                </a:lnTo>
                <a:lnTo>
                  <a:pt x="1054" y="2234"/>
                </a:lnTo>
                <a:lnTo>
                  <a:pt x="1055" y="2234"/>
                </a:lnTo>
                <a:lnTo>
                  <a:pt x="1052" y="2234"/>
                </a:lnTo>
                <a:lnTo>
                  <a:pt x="1049" y="2234"/>
                </a:lnTo>
                <a:lnTo>
                  <a:pt x="1048" y="2234"/>
                </a:lnTo>
                <a:lnTo>
                  <a:pt x="1045" y="2233"/>
                </a:lnTo>
                <a:lnTo>
                  <a:pt x="1044" y="2233"/>
                </a:lnTo>
                <a:lnTo>
                  <a:pt x="1042" y="2233"/>
                </a:lnTo>
                <a:lnTo>
                  <a:pt x="1039" y="2233"/>
                </a:lnTo>
                <a:lnTo>
                  <a:pt x="1038" y="2233"/>
                </a:lnTo>
                <a:lnTo>
                  <a:pt x="1033" y="2233"/>
                </a:lnTo>
                <a:lnTo>
                  <a:pt x="1021" y="2232"/>
                </a:lnTo>
                <a:lnTo>
                  <a:pt x="1012" y="2231"/>
                </a:lnTo>
                <a:lnTo>
                  <a:pt x="1011" y="2231"/>
                </a:lnTo>
                <a:lnTo>
                  <a:pt x="1009" y="2231"/>
                </a:lnTo>
                <a:lnTo>
                  <a:pt x="1008" y="2231"/>
                </a:lnTo>
                <a:lnTo>
                  <a:pt x="1004" y="2231"/>
                </a:lnTo>
                <a:lnTo>
                  <a:pt x="1003" y="2231"/>
                </a:lnTo>
                <a:lnTo>
                  <a:pt x="1001" y="2231"/>
                </a:lnTo>
                <a:lnTo>
                  <a:pt x="999" y="2231"/>
                </a:lnTo>
                <a:lnTo>
                  <a:pt x="998" y="2231"/>
                </a:lnTo>
                <a:lnTo>
                  <a:pt x="992" y="2230"/>
                </a:lnTo>
                <a:lnTo>
                  <a:pt x="984" y="2230"/>
                </a:lnTo>
                <a:lnTo>
                  <a:pt x="983" y="2230"/>
                </a:lnTo>
                <a:lnTo>
                  <a:pt x="982" y="2229"/>
                </a:lnTo>
                <a:lnTo>
                  <a:pt x="980" y="2229"/>
                </a:lnTo>
                <a:lnTo>
                  <a:pt x="979" y="2229"/>
                </a:lnTo>
                <a:lnTo>
                  <a:pt x="971" y="2229"/>
                </a:lnTo>
                <a:lnTo>
                  <a:pt x="969" y="2229"/>
                </a:lnTo>
                <a:lnTo>
                  <a:pt x="968" y="2229"/>
                </a:lnTo>
                <a:lnTo>
                  <a:pt x="966" y="2228"/>
                </a:lnTo>
                <a:lnTo>
                  <a:pt x="963" y="2228"/>
                </a:lnTo>
                <a:lnTo>
                  <a:pt x="962" y="2228"/>
                </a:lnTo>
                <a:lnTo>
                  <a:pt x="959" y="2228"/>
                </a:lnTo>
                <a:lnTo>
                  <a:pt x="955" y="2228"/>
                </a:lnTo>
                <a:lnTo>
                  <a:pt x="953" y="2228"/>
                </a:lnTo>
                <a:lnTo>
                  <a:pt x="948" y="2227"/>
                </a:lnTo>
                <a:lnTo>
                  <a:pt x="946" y="2227"/>
                </a:lnTo>
                <a:lnTo>
                  <a:pt x="942" y="2227"/>
                </a:lnTo>
                <a:lnTo>
                  <a:pt x="936" y="2226"/>
                </a:lnTo>
                <a:lnTo>
                  <a:pt x="932" y="2226"/>
                </a:lnTo>
                <a:lnTo>
                  <a:pt x="927" y="2226"/>
                </a:lnTo>
                <a:lnTo>
                  <a:pt x="923" y="2226"/>
                </a:lnTo>
                <a:lnTo>
                  <a:pt x="922" y="2226"/>
                </a:lnTo>
                <a:lnTo>
                  <a:pt x="918" y="2225"/>
                </a:lnTo>
                <a:lnTo>
                  <a:pt x="913" y="2225"/>
                </a:lnTo>
                <a:lnTo>
                  <a:pt x="910" y="2225"/>
                </a:lnTo>
                <a:lnTo>
                  <a:pt x="909" y="2225"/>
                </a:lnTo>
                <a:lnTo>
                  <a:pt x="900" y="2224"/>
                </a:lnTo>
                <a:lnTo>
                  <a:pt x="896" y="2224"/>
                </a:lnTo>
                <a:lnTo>
                  <a:pt x="894" y="2224"/>
                </a:lnTo>
                <a:lnTo>
                  <a:pt x="891" y="2224"/>
                </a:lnTo>
                <a:lnTo>
                  <a:pt x="884" y="2223"/>
                </a:lnTo>
                <a:lnTo>
                  <a:pt x="875" y="2223"/>
                </a:lnTo>
                <a:lnTo>
                  <a:pt x="871" y="2223"/>
                </a:lnTo>
                <a:lnTo>
                  <a:pt x="867" y="2222"/>
                </a:lnTo>
                <a:lnTo>
                  <a:pt x="859" y="2222"/>
                </a:lnTo>
                <a:lnTo>
                  <a:pt x="856" y="2222"/>
                </a:lnTo>
                <a:lnTo>
                  <a:pt x="851" y="2221"/>
                </a:lnTo>
                <a:lnTo>
                  <a:pt x="850" y="2221"/>
                </a:lnTo>
                <a:lnTo>
                  <a:pt x="845" y="2221"/>
                </a:lnTo>
                <a:lnTo>
                  <a:pt x="843" y="2221"/>
                </a:lnTo>
                <a:lnTo>
                  <a:pt x="842" y="2221"/>
                </a:lnTo>
                <a:lnTo>
                  <a:pt x="837" y="2221"/>
                </a:lnTo>
                <a:lnTo>
                  <a:pt x="823" y="2220"/>
                </a:lnTo>
                <a:lnTo>
                  <a:pt x="822" y="2220"/>
                </a:lnTo>
                <a:lnTo>
                  <a:pt x="817" y="2219"/>
                </a:lnTo>
                <a:lnTo>
                  <a:pt x="813" y="2219"/>
                </a:lnTo>
                <a:lnTo>
                  <a:pt x="807" y="2219"/>
                </a:lnTo>
                <a:lnTo>
                  <a:pt x="803" y="2218"/>
                </a:lnTo>
                <a:lnTo>
                  <a:pt x="802" y="2218"/>
                </a:lnTo>
                <a:lnTo>
                  <a:pt x="795" y="2218"/>
                </a:lnTo>
                <a:lnTo>
                  <a:pt x="792" y="2218"/>
                </a:lnTo>
                <a:lnTo>
                  <a:pt x="790" y="2218"/>
                </a:lnTo>
                <a:lnTo>
                  <a:pt x="789" y="2218"/>
                </a:lnTo>
                <a:lnTo>
                  <a:pt x="782" y="2217"/>
                </a:lnTo>
                <a:lnTo>
                  <a:pt x="779" y="2217"/>
                </a:lnTo>
                <a:lnTo>
                  <a:pt x="778" y="2217"/>
                </a:lnTo>
                <a:lnTo>
                  <a:pt x="770" y="2216"/>
                </a:lnTo>
                <a:lnTo>
                  <a:pt x="768" y="2216"/>
                </a:lnTo>
                <a:lnTo>
                  <a:pt x="765" y="2216"/>
                </a:lnTo>
                <a:lnTo>
                  <a:pt x="764" y="2216"/>
                </a:lnTo>
                <a:lnTo>
                  <a:pt x="763" y="2216"/>
                </a:lnTo>
                <a:lnTo>
                  <a:pt x="760" y="2216"/>
                </a:lnTo>
                <a:lnTo>
                  <a:pt x="759" y="2216"/>
                </a:lnTo>
                <a:lnTo>
                  <a:pt x="758" y="2216"/>
                </a:lnTo>
                <a:lnTo>
                  <a:pt x="754" y="2215"/>
                </a:lnTo>
                <a:lnTo>
                  <a:pt x="753" y="2215"/>
                </a:lnTo>
                <a:lnTo>
                  <a:pt x="749" y="2215"/>
                </a:lnTo>
                <a:lnTo>
                  <a:pt x="748" y="2215"/>
                </a:lnTo>
                <a:lnTo>
                  <a:pt x="746" y="2215"/>
                </a:lnTo>
                <a:lnTo>
                  <a:pt x="743" y="2215"/>
                </a:lnTo>
                <a:lnTo>
                  <a:pt x="735" y="2214"/>
                </a:lnTo>
                <a:lnTo>
                  <a:pt x="733" y="2214"/>
                </a:lnTo>
                <a:lnTo>
                  <a:pt x="731" y="2214"/>
                </a:lnTo>
                <a:lnTo>
                  <a:pt x="728" y="2214"/>
                </a:lnTo>
                <a:lnTo>
                  <a:pt x="722" y="2214"/>
                </a:lnTo>
                <a:lnTo>
                  <a:pt x="717" y="2213"/>
                </a:lnTo>
                <a:lnTo>
                  <a:pt x="710" y="2213"/>
                </a:lnTo>
                <a:lnTo>
                  <a:pt x="708" y="2213"/>
                </a:lnTo>
                <a:lnTo>
                  <a:pt x="704" y="2212"/>
                </a:lnTo>
                <a:lnTo>
                  <a:pt x="703" y="2212"/>
                </a:lnTo>
                <a:lnTo>
                  <a:pt x="701" y="2212"/>
                </a:lnTo>
                <a:lnTo>
                  <a:pt x="699" y="2212"/>
                </a:lnTo>
                <a:lnTo>
                  <a:pt x="695" y="2212"/>
                </a:lnTo>
                <a:lnTo>
                  <a:pt x="693" y="2212"/>
                </a:lnTo>
                <a:lnTo>
                  <a:pt x="690" y="2212"/>
                </a:lnTo>
                <a:lnTo>
                  <a:pt x="688" y="2211"/>
                </a:lnTo>
                <a:lnTo>
                  <a:pt x="684" y="2211"/>
                </a:lnTo>
                <a:lnTo>
                  <a:pt x="681" y="2211"/>
                </a:lnTo>
                <a:lnTo>
                  <a:pt x="680" y="2211"/>
                </a:lnTo>
                <a:lnTo>
                  <a:pt x="678" y="2211"/>
                </a:lnTo>
                <a:lnTo>
                  <a:pt x="676" y="2211"/>
                </a:lnTo>
                <a:lnTo>
                  <a:pt x="672" y="2210"/>
                </a:lnTo>
                <a:lnTo>
                  <a:pt x="671" y="2210"/>
                </a:lnTo>
                <a:lnTo>
                  <a:pt x="668" y="2210"/>
                </a:lnTo>
                <a:lnTo>
                  <a:pt x="662" y="2210"/>
                </a:lnTo>
                <a:lnTo>
                  <a:pt x="661" y="2210"/>
                </a:lnTo>
                <a:lnTo>
                  <a:pt x="658" y="2210"/>
                </a:lnTo>
                <a:lnTo>
                  <a:pt x="657" y="2210"/>
                </a:lnTo>
                <a:lnTo>
                  <a:pt x="655" y="2209"/>
                </a:lnTo>
                <a:lnTo>
                  <a:pt x="651" y="2209"/>
                </a:lnTo>
                <a:lnTo>
                  <a:pt x="650" y="2209"/>
                </a:lnTo>
                <a:lnTo>
                  <a:pt x="648" y="2209"/>
                </a:lnTo>
                <a:lnTo>
                  <a:pt x="643" y="2209"/>
                </a:lnTo>
                <a:lnTo>
                  <a:pt x="642" y="2209"/>
                </a:lnTo>
                <a:lnTo>
                  <a:pt x="639" y="2209"/>
                </a:lnTo>
                <a:lnTo>
                  <a:pt x="633" y="2208"/>
                </a:lnTo>
                <a:lnTo>
                  <a:pt x="632" y="2208"/>
                </a:lnTo>
                <a:lnTo>
                  <a:pt x="624" y="2208"/>
                </a:lnTo>
                <a:lnTo>
                  <a:pt x="621" y="2207"/>
                </a:lnTo>
                <a:lnTo>
                  <a:pt x="611" y="2207"/>
                </a:lnTo>
                <a:lnTo>
                  <a:pt x="602" y="2206"/>
                </a:lnTo>
                <a:lnTo>
                  <a:pt x="597" y="2206"/>
                </a:lnTo>
                <a:lnTo>
                  <a:pt x="595" y="2206"/>
                </a:lnTo>
                <a:lnTo>
                  <a:pt x="593" y="2206"/>
                </a:lnTo>
                <a:lnTo>
                  <a:pt x="590" y="2206"/>
                </a:lnTo>
                <a:lnTo>
                  <a:pt x="586" y="2206"/>
                </a:lnTo>
                <a:lnTo>
                  <a:pt x="583" y="2206"/>
                </a:lnTo>
                <a:lnTo>
                  <a:pt x="581" y="2206"/>
                </a:lnTo>
                <a:lnTo>
                  <a:pt x="569" y="2205"/>
                </a:lnTo>
                <a:lnTo>
                  <a:pt x="568" y="2205"/>
                </a:lnTo>
                <a:lnTo>
                  <a:pt x="561" y="2205"/>
                </a:lnTo>
                <a:lnTo>
                  <a:pt x="555" y="2205"/>
                </a:lnTo>
                <a:lnTo>
                  <a:pt x="547" y="2204"/>
                </a:lnTo>
                <a:lnTo>
                  <a:pt x="546" y="2204"/>
                </a:lnTo>
                <a:lnTo>
                  <a:pt x="541" y="2204"/>
                </a:lnTo>
                <a:lnTo>
                  <a:pt x="540" y="2204"/>
                </a:lnTo>
                <a:lnTo>
                  <a:pt x="539" y="2204"/>
                </a:lnTo>
                <a:lnTo>
                  <a:pt x="532" y="2203"/>
                </a:lnTo>
                <a:lnTo>
                  <a:pt x="527" y="2203"/>
                </a:lnTo>
                <a:lnTo>
                  <a:pt x="523" y="2203"/>
                </a:lnTo>
                <a:lnTo>
                  <a:pt x="521" y="2203"/>
                </a:lnTo>
                <a:lnTo>
                  <a:pt x="519" y="2203"/>
                </a:lnTo>
                <a:lnTo>
                  <a:pt x="517" y="2202"/>
                </a:lnTo>
                <a:lnTo>
                  <a:pt x="514" y="2202"/>
                </a:lnTo>
                <a:lnTo>
                  <a:pt x="512" y="2202"/>
                </a:lnTo>
                <a:lnTo>
                  <a:pt x="511" y="2202"/>
                </a:lnTo>
                <a:lnTo>
                  <a:pt x="509" y="2202"/>
                </a:lnTo>
                <a:lnTo>
                  <a:pt x="502" y="2202"/>
                </a:lnTo>
                <a:lnTo>
                  <a:pt x="499" y="2202"/>
                </a:lnTo>
                <a:lnTo>
                  <a:pt x="496" y="2201"/>
                </a:lnTo>
                <a:lnTo>
                  <a:pt x="493" y="2201"/>
                </a:lnTo>
                <a:lnTo>
                  <a:pt x="487" y="2201"/>
                </a:lnTo>
                <a:lnTo>
                  <a:pt x="482" y="2201"/>
                </a:lnTo>
                <a:lnTo>
                  <a:pt x="480" y="2201"/>
                </a:lnTo>
                <a:lnTo>
                  <a:pt x="477" y="2201"/>
                </a:lnTo>
                <a:lnTo>
                  <a:pt x="474" y="2201"/>
                </a:lnTo>
                <a:lnTo>
                  <a:pt x="473" y="2201"/>
                </a:lnTo>
                <a:lnTo>
                  <a:pt x="470" y="2200"/>
                </a:lnTo>
                <a:lnTo>
                  <a:pt x="465" y="2200"/>
                </a:lnTo>
                <a:lnTo>
                  <a:pt x="460" y="2200"/>
                </a:lnTo>
                <a:lnTo>
                  <a:pt x="458" y="2200"/>
                </a:lnTo>
                <a:lnTo>
                  <a:pt x="458" y="2199"/>
                </a:lnTo>
                <a:lnTo>
                  <a:pt x="457" y="2199"/>
                </a:lnTo>
                <a:lnTo>
                  <a:pt x="452" y="2199"/>
                </a:lnTo>
                <a:lnTo>
                  <a:pt x="448" y="2199"/>
                </a:lnTo>
                <a:lnTo>
                  <a:pt x="445" y="2199"/>
                </a:lnTo>
                <a:lnTo>
                  <a:pt x="444" y="2198"/>
                </a:lnTo>
                <a:lnTo>
                  <a:pt x="443" y="2198"/>
                </a:lnTo>
                <a:lnTo>
                  <a:pt x="442" y="2198"/>
                </a:lnTo>
                <a:lnTo>
                  <a:pt x="440" y="2198"/>
                </a:lnTo>
                <a:lnTo>
                  <a:pt x="436" y="2198"/>
                </a:lnTo>
                <a:lnTo>
                  <a:pt x="429" y="2198"/>
                </a:lnTo>
                <a:lnTo>
                  <a:pt x="428" y="2197"/>
                </a:lnTo>
                <a:lnTo>
                  <a:pt x="425" y="2197"/>
                </a:lnTo>
                <a:lnTo>
                  <a:pt x="423" y="2197"/>
                </a:lnTo>
                <a:lnTo>
                  <a:pt x="421" y="2197"/>
                </a:lnTo>
                <a:lnTo>
                  <a:pt x="417" y="2197"/>
                </a:lnTo>
                <a:lnTo>
                  <a:pt x="415" y="2197"/>
                </a:lnTo>
                <a:lnTo>
                  <a:pt x="413" y="2197"/>
                </a:lnTo>
                <a:lnTo>
                  <a:pt x="412" y="2197"/>
                </a:lnTo>
                <a:lnTo>
                  <a:pt x="411" y="2197"/>
                </a:lnTo>
                <a:lnTo>
                  <a:pt x="409" y="2196"/>
                </a:lnTo>
                <a:lnTo>
                  <a:pt x="404" y="2196"/>
                </a:lnTo>
                <a:lnTo>
                  <a:pt x="396" y="2195"/>
                </a:lnTo>
                <a:lnTo>
                  <a:pt x="395" y="2195"/>
                </a:lnTo>
                <a:lnTo>
                  <a:pt x="394" y="2195"/>
                </a:lnTo>
                <a:lnTo>
                  <a:pt x="391" y="2195"/>
                </a:lnTo>
                <a:lnTo>
                  <a:pt x="388" y="2195"/>
                </a:lnTo>
                <a:lnTo>
                  <a:pt x="386" y="2195"/>
                </a:lnTo>
                <a:lnTo>
                  <a:pt x="385" y="2195"/>
                </a:lnTo>
                <a:lnTo>
                  <a:pt x="384" y="2195"/>
                </a:lnTo>
                <a:lnTo>
                  <a:pt x="381" y="2195"/>
                </a:lnTo>
                <a:lnTo>
                  <a:pt x="380" y="2194"/>
                </a:lnTo>
                <a:lnTo>
                  <a:pt x="378" y="2194"/>
                </a:lnTo>
                <a:lnTo>
                  <a:pt x="376" y="2194"/>
                </a:lnTo>
                <a:lnTo>
                  <a:pt x="369" y="2194"/>
                </a:lnTo>
                <a:lnTo>
                  <a:pt x="361" y="2193"/>
                </a:lnTo>
                <a:lnTo>
                  <a:pt x="360" y="2193"/>
                </a:lnTo>
                <a:lnTo>
                  <a:pt x="353" y="2193"/>
                </a:lnTo>
                <a:lnTo>
                  <a:pt x="352" y="2193"/>
                </a:lnTo>
                <a:lnTo>
                  <a:pt x="349" y="2193"/>
                </a:lnTo>
                <a:lnTo>
                  <a:pt x="348" y="2193"/>
                </a:lnTo>
                <a:lnTo>
                  <a:pt x="347" y="2193"/>
                </a:lnTo>
                <a:lnTo>
                  <a:pt x="342" y="2192"/>
                </a:lnTo>
                <a:lnTo>
                  <a:pt x="341" y="2192"/>
                </a:lnTo>
                <a:lnTo>
                  <a:pt x="338" y="2192"/>
                </a:lnTo>
                <a:lnTo>
                  <a:pt x="330" y="2192"/>
                </a:lnTo>
                <a:lnTo>
                  <a:pt x="322" y="2191"/>
                </a:lnTo>
                <a:lnTo>
                  <a:pt x="317" y="2191"/>
                </a:lnTo>
                <a:lnTo>
                  <a:pt x="316" y="2191"/>
                </a:lnTo>
                <a:lnTo>
                  <a:pt x="315" y="2191"/>
                </a:lnTo>
                <a:lnTo>
                  <a:pt x="310" y="2190"/>
                </a:lnTo>
                <a:lnTo>
                  <a:pt x="305" y="2190"/>
                </a:lnTo>
                <a:lnTo>
                  <a:pt x="302" y="2190"/>
                </a:lnTo>
                <a:lnTo>
                  <a:pt x="301" y="2190"/>
                </a:lnTo>
                <a:lnTo>
                  <a:pt x="298" y="2190"/>
                </a:lnTo>
                <a:lnTo>
                  <a:pt x="297" y="2189"/>
                </a:lnTo>
                <a:lnTo>
                  <a:pt x="297" y="2187"/>
                </a:lnTo>
                <a:lnTo>
                  <a:pt x="296" y="2186"/>
                </a:lnTo>
                <a:lnTo>
                  <a:pt x="295" y="2184"/>
                </a:lnTo>
                <a:lnTo>
                  <a:pt x="295" y="2183"/>
                </a:lnTo>
                <a:lnTo>
                  <a:pt x="294" y="2182"/>
                </a:lnTo>
                <a:lnTo>
                  <a:pt x="293" y="2182"/>
                </a:lnTo>
                <a:lnTo>
                  <a:pt x="293" y="2181"/>
                </a:lnTo>
                <a:lnTo>
                  <a:pt x="292" y="2181"/>
                </a:lnTo>
                <a:lnTo>
                  <a:pt x="292" y="2180"/>
                </a:lnTo>
                <a:lnTo>
                  <a:pt x="291" y="2180"/>
                </a:lnTo>
                <a:lnTo>
                  <a:pt x="290" y="2180"/>
                </a:lnTo>
                <a:lnTo>
                  <a:pt x="290" y="2179"/>
                </a:lnTo>
                <a:lnTo>
                  <a:pt x="289" y="2179"/>
                </a:lnTo>
                <a:lnTo>
                  <a:pt x="289" y="2178"/>
                </a:lnTo>
                <a:lnTo>
                  <a:pt x="288" y="2178"/>
                </a:lnTo>
                <a:lnTo>
                  <a:pt x="288" y="2177"/>
                </a:lnTo>
                <a:lnTo>
                  <a:pt x="288" y="2176"/>
                </a:lnTo>
                <a:lnTo>
                  <a:pt x="288" y="2175"/>
                </a:lnTo>
                <a:lnTo>
                  <a:pt x="288" y="2174"/>
                </a:lnTo>
                <a:lnTo>
                  <a:pt x="288" y="2174"/>
                </a:lnTo>
                <a:lnTo>
                  <a:pt x="288" y="2173"/>
                </a:lnTo>
                <a:lnTo>
                  <a:pt x="287" y="2173"/>
                </a:lnTo>
                <a:lnTo>
                  <a:pt x="287" y="2172"/>
                </a:lnTo>
                <a:lnTo>
                  <a:pt x="286" y="2171"/>
                </a:lnTo>
                <a:lnTo>
                  <a:pt x="285" y="2170"/>
                </a:lnTo>
                <a:lnTo>
                  <a:pt x="284" y="2169"/>
                </a:lnTo>
                <a:lnTo>
                  <a:pt x="283" y="2169"/>
                </a:lnTo>
                <a:lnTo>
                  <a:pt x="283" y="2168"/>
                </a:lnTo>
                <a:lnTo>
                  <a:pt x="282" y="2168"/>
                </a:lnTo>
                <a:lnTo>
                  <a:pt x="281" y="2168"/>
                </a:lnTo>
                <a:lnTo>
                  <a:pt x="281" y="2169"/>
                </a:lnTo>
                <a:lnTo>
                  <a:pt x="280" y="2169"/>
                </a:lnTo>
                <a:lnTo>
                  <a:pt x="279" y="2169"/>
                </a:lnTo>
                <a:lnTo>
                  <a:pt x="278" y="2169"/>
                </a:lnTo>
                <a:lnTo>
                  <a:pt x="277" y="2169"/>
                </a:lnTo>
                <a:lnTo>
                  <a:pt x="277" y="2168"/>
                </a:lnTo>
                <a:lnTo>
                  <a:pt x="276" y="2168"/>
                </a:lnTo>
                <a:lnTo>
                  <a:pt x="276" y="2167"/>
                </a:lnTo>
                <a:lnTo>
                  <a:pt x="276" y="2166"/>
                </a:lnTo>
                <a:lnTo>
                  <a:pt x="276" y="2165"/>
                </a:lnTo>
                <a:lnTo>
                  <a:pt x="276" y="2165"/>
                </a:lnTo>
                <a:lnTo>
                  <a:pt x="275" y="2163"/>
                </a:lnTo>
                <a:lnTo>
                  <a:pt x="274" y="2163"/>
                </a:lnTo>
                <a:lnTo>
                  <a:pt x="274" y="2162"/>
                </a:lnTo>
                <a:lnTo>
                  <a:pt x="274" y="2161"/>
                </a:lnTo>
                <a:lnTo>
                  <a:pt x="274" y="2160"/>
                </a:lnTo>
                <a:lnTo>
                  <a:pt x="275" y="2159"/>
                </a:lnTo>
                <a:lnTo>
                  <a:pt x="275" y="2158"/>
                </a:lnTo>
                <a:lnTo>
                  <a:pt x="275" y="2157"/>
                </a:lnTo>
                <a:lnTo>
                  <a:pt x="275" y="2156"/>
                </a:lnTo>
                <a:lnTo>
                  <a:pt x="274" y="2155"/>
                </a:lnTo>
                <a:lnTo>
                  <a:pt x="274" y="2154"/>
                </a:lnTo>
                <a:lnTo>
                  <a:pt x="273" y="2154"/>
                </a:lnTo>
                <a:lnTo>
                  <a:pt x="273" y="2153"/>
                </a:lnTo>
                <a:lnTo>
                  <a:pt x="272" y="2152"/>
                </a:lnTo>
                <a:lnTo>
                  <a:pt x="272" y="2151"/>
                </a:lnTo>
                <a:lnTo>
                  <a:pt x="271" y="2150"/>
                </a:lnTo>
                <a:lnTo>
                  <a:pt x="271" y="2149"/>
                </a:lnTo>
                <a:lnTo>
                  <a:pt x="270" y="2148"/>
                </a:lnTo>
                <a:lnTo>
                  <a:pt x="270" y="2147"/>
                </a:lnTo>
                <a:lnTo>
                  <a:pt x="270" y="2146"/>
                </a:lnTo>
                <a:lnTo>
                  <a:pt x="270" y="2145"/>
                </a:lnTo>
                <a:lnTo>
                  <a:pt x="270" y="2144"/>
                </a:lnTo>
                <a:lnTo>
                  <a:pt x="270" y="2143"/>
                </a:lnTo>
                <a:lnTo>
                  <a:pt x="270" y="2142"/>
                </a:lnTo>
                <a:lnTo>
                  <a:pt x="270" y="2141"/>
                </a:lnTo>
                <a:lnTo>
                  <a:pt x="270" y="2140"/>
                </a:lnTo>
                <a:lnTo>
                  <a:pt x="269" y="2139"/>
                </a:lnTo>
                <a:lnTo>
                  <a:pt x="269" y="2138"/>
                </a:lnTo>
                <a:lnTo>
                  <a:pt x="268" y="2138"/>
                </a:lnTo>
                <a:lnTo>
                  <a:pt x="268" y="2137"/>
                </a:lnTo>
                <a:lnTo>
                  <a:pt x="267" y="2136"/>
                </a:lnTo>
                <a:lnTo>
                  <a:pt x="267" y="2135"/>
                </a:lnTo>
                <a:lnTo>
                  <a:pt x="266" y="2134"/>
                </a:lnTo>
                <a:lnTo>
                  <a:pt x="266" y="2133"/>
                </a:lnTo>
                <a:lnTo>
                  <a:pt x="266" y="2132"/>
                </a:lnTo>
                <a:lnTo>
                  <a:pt x="266" y="2131"/>
                </a:lnTo>
                <a:lnTo>
                  <a:pt x="266" y="2130"/>
                </a:lnTo>
                <a:lnTo>
                  <a:pt x="266" y="2129"/>
                </a:lnTo>
                <a:lnTo>
                  <a:pt x="267" y="2129"/>
                </a:lnTo>
                <a:lnTo>
                  <a:pt x="267" y="2128"/>
                </a:lnTo>
                <a:lnTo>
                  <a:pt x="267" y="2127"/>
                </a:lnTo>
                <a:lnTo>
                  <a:pt x="267" y="2126"/>
                </a:lnTo>
                <a:lnTo>
                  <a:pt x="267" y="2125"/>
                </a:lnTo>
                <a:lnTo>
                  <a:pt x="268" y="2125"/>
                </a:lnTo>
                <a:lnTo>
                  <a:pt x="268" y="2124"/>
                </a:lnTo>
                <a:lnTo>
                  <a:pt x="269" y="2124"/>
                </a:lnTo>
                <a:lnTo>
                  <a:pt x="270" y="2124"/>
                </a:lnTo>
                <a:lnTo>
                  <a:pt x="271" y="2124"/>
                </a:lnTo>
                <a:lnTo>
                  <a:pt x="271" y="2124"/>
                </a:lnTo>
                <a:lnTo>
                  <a:pt x="271" y="2123"/>
                </a:lnTo>
                <a:lnTo>
                  <a:pt x="271" y="2122"/>
                </a:lnTo>
                <a:lnTo>
                  <a:pt x="271" y="2121"/>
                </a:lnTo>
                <a:lnTo>
                  <a:pt x="271" y="2120"/>
                </a:lnTo>
                <a:lnTo>
                  <a:pt x="270" y="2120"/>
                </a:lnTo>
                <a:lnTo>
                  <a:pt x="270" y="2119"/>
                </a:lnTo>
                <a:lnTo>
                  <a:pt x="269" y="2119"/>
                </a:lnTo>
                <a:lnTo>
                  <a:pt x="268" y="2118"/>
                </a:lnTo>
                <a:lnTo>
                  <a:pt x="268" y="2117"/>
                </a:lnTo>
                <a:lnTo>
                  <a:pt x="267" y="2116"/>
                </a:lnTo>
                <a:lnTo>
                  <a:pt x="267" y="2115"/>
                </a:lnTo>
                <a:lnTo>
                  <a:pt x="267" y="2114"/>
                </a:lnTo>
                <a:lnTo>
                  <a:pt x="267" y="2113"/>
                </a:lnTo>
                <a:lnTo>
                  <a:pt x="268" y="2112"/>
                </a:lnTo>
                <a:lnTo>
                  <a:pt x="269" y="2112"/>
                </a:lnTo>
                <a:lnTo>
                  <a:pt x="269" y="2111"/>
                </a:lnTo>
                <a:lnTo>
                  <a:pt x="268" y="2111"/>
                </a:lnTo>
                <a:lnTo>
                  <a:pt x="268" y="2110"/>
                </a:lnTo>
                <a:lnTo>
                  <a:pt x="267" y="2110"/>
                </a:lnTo>
                <a:lnTo>
                  <a:pt x="267" y="2109"/>
                </a:lnTo>
                <a:lnTo>
                  <a:pt x="266" y="2109"/>
                </a:lnTo>
                <a:lnTo>
                  <a:pt x="266" y="2108"/>
                </a:lnTo>
                <a:lnTo>
                  <a:pt x="265" y="2108"/>
                </a:lnTo>
                <a:lnTo>
                  <a:pt x="265" y="2107"/>
                </a:lnTo>
                <a:lnTo>
                  <a:pt x="265" y="2106"/>
                </a:lnTo>
                <a:lnTo>
                  <a:pt x="266" y="2106"/>
                </a:lnTo>
                <a:lnTo>
                  <a:pt x="266" y="2105"/>
                </a:lnTo>
                <a:lnTo>
                  <a:pt x="267" y="2104"/>
                </a:lnTo>
                <a:lnTo>
                  <a:pt x="267" y="2103"/>
                </a:lnTo>
                <a:lnTo>
                  <a:pt x="268" y="2103"/>
                </a:lnTo>
                <a:lnTo>
                  <a:pt x="268" y="2102"/>
                </a:lnTo>
                <a:lnTo>
                  <a:pt x="268" y="2101"/>
                </a:lnTo>
                <a:lnTo>
                  <a:pt x="267" y="2101"/>
                </a:lnTo>
                <a:lnTo>
                  <a:pt x="267" y="2100"/>
                </a:lnTo>
                <a:lnTo>
                  <a:pt x="266" y="2100"/>
                </a:lnTo>
                <a:lnTo>
                  <a:pt x="266" y="2099"/>
                </a:lnTo>
                <a:lnTo>
                  <a:pt x="265" y="2099"/>
                </a:lnTo>
                <a:lnTo>
                  <a:pt x="264" y="2099"/>
                </a:lnTo>
                <a:lnTo>
                  <a:pt x="264" y="2098"/>
                </a:lnTo>
                <a:lnTo>
                  <a:pt x="263" y="2097"/>
                </a:lnTo>
                <a:lnTo>
                  <a:pt x="263" y="2096"/>
                </a:lnTo>
                <a:lnTo>
                  <a:pt x="262" y="2096"/>
                </a:lnTo>
                <a:lnTo>
                  <a:pt x="262" y="2095"/>
                </a:lnTo>
                <a:lnTo>
                  <a:pt x="261" y="2095"/>
                </a:lnTo>
                <a:lnTo>
                  <a:pt x="261" y="2094"/>
                </a:lnTo>
                <a:lnTo>
                  <a:pt x="261" y="2093"/>
                </a:lnTo>
                <a:lnTo>
                  <a:pt x="260" y="2093"/>
                </a:lnTo>
                <a:lnTo>
                  <a:pt x="260" y="2092"/>
                </a:lnTo>
                <a:lnTo>
                  <a:pt x="260" y="2091"/>
                </a:lnTo>
                <a:lnTo>
                  <a:pt x="259" y="2091"/>
                </a:lnTo>
                <a:lnTo>
                  <a:pt x="259" y="2090"/>
                </a:lnTo>
                <a:lnTo>
                  <a:pt x="258" y="2089"/>
                </a:lnTo>
                <a:lnTo>
                  <a:pt x="258" y="2088"/>
                </a:lnTo>
                <a:lnTo>
                  <a:pt x="257" y="2088"/>
                </a:lnTo>
                <a:lnTo>
                  <a:pt x="257" y="2087"/>
                </a:lnTo>
                <a:lnTo>
                  <a:pt x="256" y="2087"/>
                </a:lnTo>
                <a:lnTo>
                  <a:pt x="256" y="2086"/>
                </a:lnTo>
                <a:lnTo>
                  <a:pt x="255" y="2086"/>
                </a:lnTo>
                <a:lnTo>
                  <a:pt x="255" y="2085"/>
                </a:lnTo>
                <a:lnTo>
                  <a:pt x="254" y="2084"/>
                </a:lnTo>
                <a:lnTo>
                  <a:pt x="253" y="2084"/>
                </a:lnTo>
                <a:lnTo>
                  <a:pt x="253" y="2083"/>
                </a:lnTo>
                <a:lnTo>
                  <a:pt x="252" y="2083"/>
                </a:lnTo>
                <a:lnTo>
                  <a:pt x="252" y="2082"/>
                </a:lnTo>
                <a:lnTo>
                  <a:pt x="252" y="2081"/>
                </a:lnTo>
                <a:lnTo>
                  <a:pt x="252" y="2080"/>
                </a:lnTo>
                <a:lnTo>
                  <a:pt x="252" y="2079"/>
                </a:lnTo>
                <a:lnTo>
                  <a:pt x="251" y="2079"/>
                </a:lnTo>
                <a:lnTo>
                  <a:pt x="251" y="2078"/>
                </a:lnTo>
                <a:lnTo>
                  <a:pt x="250" y="2078"/>
                </a:lnTo>
                <a:lnTo>
                  <a:pt x="249" y="2077"/>
                </a:lnTo>
                <a:lnTo>
                  <a:pt x="248" y="2077"/>
                </a:lnTo>
                <a:lnTo>
                  <a:pt x="247" y="2077"/>
                </a:lnTo>
                <a:lnTo>
                  <a:pt x="247" y="2076"/>
                </a:lnTo>
                <a:lnTo>
                  <a:pt x="247" y="2076"/>
                </a:lnTo>
                <a:lnTo>
                  <a:pt x="247" y="2075"/>
                </a:lnTo>
                <a:lnTo>
                  <a:pt x="247" y="2074"/>
                </a:lnTo>
                <a:lnTo>
                  <a:pt x="247" y="2073"/>
                </a:lnTo>
                <a:lnTo>
                  <a:pt x="247" y="2072"/>
                </a:lnTo>
                <a:lnTo>
                  <a:pt x="247" y="2071"/>
                </a:lnTo>
                <a:lnTo>
                  <a:pt x="247" y="2070"/>
                </a:lnTo>
                <a:lnTo>
                  <a:pt x="247" y="2069"/>
                </a:lnTo>
                <a:lnTo>
                  <a:pt x="247" y="2068"/>
                </a:lnTo>
                <a:lnTo>
                  <a:pt x="247" y="2067"/>
                </a:lnTo>
                <a:lnTo>
                  <a:pt x="247" y="2066"/>
                </a:lnTo>
                <a:lnTo>
                  <a:pt x="248" y="2065"/>
                </a:lnTo>
                <a:lnTo>
                  <a:pt x="248" y="2064"/>
                </a:lnTo>
                <a:lnTo>
                  <a:pt x="248" y="2063"/>
                </a:lnTo>
                <a:lnTo>
                  <a:pt x="247" y="2062"/>
                </a:lnTo>
                <a:lnTo>
                  <a:pt x="247" y="2061"/>
                </a:lnTo>
                <a:lnTo>
                  <a:pt x="247" y="2060"/>
                </a:lnTo>
                <a:lnTo>
                  <a:pt x="247" y="2059"/>
                </a:lnTo>
                <a:lnTo>
                  <a:pt x="247" y="2058"/>
                </a:lnTo>
                <a:lnTo>
                  <a:pt x="246" y="2058"/>
                </a:lnTo>
                <a:lnTo>
                  <a:pt x="245" y="2058"/>
                </a:lnTo>
                <a:lnTo>
                  <a:pt x="245" y="2057"/>
                </a:lnTo>
                <a:lnTo>
                  <a:pt x="244" y="2057"/>
                </a:lnTo>
                <a:lnTo>
                  <a:pt x="243" y="2057"/>
                </a:lnTo>
                <a:lnTo>
                  <a:pt x="242" y="2057"/>
                </a:lnTo>
                <a:lnTo>
                  <a:pt x="241" y="2056"/>
                </a:lnTo>
                <a:lnTo>
                  <a:pt x="240" y="2056"/>
                </a:lnTo>
                <a:lnTo>
                  <a:pt x="239" y="2056"/>
                </a:lnTo>
                <a:lnTo>
                  <a:pt x="238" y="2055"/>
                </a:lnTo>
                <a:lnTo>
                  <a:pt x="237" y="2054"/>
                </a:lnTo>
                <a:lnTo>
                  <a:pt x="237" y="2053"/>
                </a:lnTo>
                <a:lnTo>
                  <a:pt x="237" y="2052"/>
                </a:lnTo>
                <a:lnTo>
                  <a:pt x="237" y="2051"/>
                </a:lnTo>
                <a:lnTo>
                  <a:pt x="237" y="2050"/>
                </a:lnTo>
                <a:lnTo>
                  <a:pt x="238" y="2048"/>
                </a:lnTo>
                <a:lnTo>
                  <a:pt x="238" y="2047"/>
                </a:lnTo>
                <a:lnTo>
                  <a:pt x="238" y="2046"/>
                </a:lnTo>
                <a:lnTo>
                  <a:pt x="238" y="2045"/>
                </a:lnTo>
                <a:lnTo>
                  <a:pt x="238" y="2044"/>
                </a:lnTo>
                <a:lnTo>
                  <a:pt x="239" y="2043"/>
                </a:lnTo>
                <a:lnTo>
                  <a:pt x="239" y="2042"/>
                </a:lnTo>
                <a:lnTo>
                  <a:pt x="239" y="2042"/>
                </a:lnTo>
                <a:lnTo>
                  <a:pt x="238" y="2042"/>
                </a:lnTo>
                <a:lnTo>
                  <a:pt x="239" y="2041"/>
                </a:lnTo>
                <a:lnTo>
                  <a:pt x="239" y="2040"/>
                </a:lnTo>
                <a:lnTo>
                  <a:pt x="239" y="2039"/>
                </a:lnTo>
                <a:lnTo>
                  <a:pt x="239" y="2038"/>
                </a:lnTo>
                <a:lnTo>
                  <a:pt x="240" y="2038"/>
                </a:lnTo>
                <a:lnTo>
                  <a:pt x="240" y="2037"/>
                </a:lnTo>
                <a:lnTo>
                  <a:pt x="240" y="2036"/>
                </a:lnTo>
                <a:lnTo>
                  <a:pt x="240" y="2035"/>
                </a:lnTo>
                <a:lnTo>
                  <a:pt x="240" y="2034"/>
                </a:lnTo>
                <a:lnTo>
                  <a:pt x="239" y="2034"/>
                </a:lnTo>
                <a:lnTo>
                  <a:pt x="239" y="2033"/>
                </a:lnTo>
                <a:lnTo>
                  <a:pt x="238" y="2033"/>
                </a:lnTo>
                <a:lnTo>
                  <a:pt x="238" y="2032"/>
                </a:lnTo>
                <a:lnTo>
                  <a:pt x="237" y="2032"/>
                </a:lnTo>
                <a:lnTo>
                  <a:pt x="237" y="2031"/>
                </a:lnTo>
                <a:lnTo>
                  <a:pt x="237" y="2030"/>
                </a:lnTo>
                <a:lnTo>
                  <a:pt x="237" y="2029"/>
                </a:lnTo>
                <a:lnTo>
                  <a:pt x="236" y="2027"/>
                </a:lnTo>
                <a:lnTo>
                  <a:pt x="236" y="2026"/>
                </a:lnTo>
                <a:lnTo>
                  <a:pt x="236" y="2025"/>
                </a:lnTo>
                <a:lnTo>
                  <a:pt x="235" y="2025"/>
                </a:lnTo>
                <a:lnTo>
                  <a:pt x="235" y="2024"/>
                </a:lnTo>
                <a:lnTo>
                  <a:pt x="235" y="2023"/>
                </a:lnTo>
                <a:lnTo>
                  <a:pt x="236" y="2023"/>
                </a:lnTo>
                <a:lnTo>
                  <a:pt x="236" y="2021"/>
                </a:lnTo>
                <a:lnTo>
                  <a:pt x="236" y="2020"/>
                </a:lnTo>
                <a:lnTo>
                  <a:pt x="236" y="2019"/>
                </a:lnTo>
                <a:lnTo>
                  <a:pt x="236" y="2018"/>
                </a:lnTo>
                <a:lnTo>
                  <a:pt x="235" y="2017"/>
                </a:lnTo>
                <a:lnTo>
                  <a:pt x="235" y="2015"/>
                </a:lnTo>
                <a:lnTo>
                  <a:pt x="235" y="2014"/>
                </a:lnTo>
                <a:lnTo>
                  <a:pt x="234" y="2014"/>
                </a:lnTo>
                <a:lnTo>
                  <a:pt x="234" y="2013"/>
                </a:lnTo>
                <a:lnTo>
                  <a:pt x="234" y="2012"/>
                </a:lnTo>
                <a:lnTo>
                  <a:pt x="233" y="2012"/>
                </a:lnTo>
                <a:lnTo>
                  <a:pt x="232" y="2012"/>
                </a:lnTo>
                <a:lnTo>
                  <a:pt x="232" y="2011"/>
                </a:lnTo>
                <a:lnTo>
                  <a:pt x="231" y="2010"/>
                </a:lnTo>
                <a:lnTo>
                  <a:pt x="231" y="2009"/>
                </a:lnTo>
                <a:lnTo>
                  <a:pt x="230" y="2008"/>
                </a:lnTo>
                <a:lnTo>
                  <a:pt x="230" y="2007"/>
                </a:lnTo>
                <a:lnTo>
                  <a:pt x="229" y="2007"/>
                </a:lnTo>
                <a:lnTo>
                  <a:pt x="229" y="2006"/>
                </a:lnTo>
                <a:lnTo>
                  <a:pt x="228" y="2005"/>
                </a:lnTo>
                <a:lnTo>
                  <a:pt x="228" y="2004"/>
                </a:lnTo>
                <a:lnTo>
                  <a:pt x="227" y="2004"/>
                </a:lnTo>
                <a:lnTo>
                  <a:pt x="227" y="2003"/>
                </a:lnTo>
                <a:lnTo>
                  <a:pt x="227" y="2002"/>
                </a:lnTo>
                <a:lnTo>
                  <a:pt x="227" y="2001"/>
                </a:lnTo>
                <a:lnTo>
                  <a:pt x="228" y="2001"/>
                </a:lnTo>
                <a:lnTo>
                  <a:pt x="228" y="1999"/>
                </a:lnTo>
                <a:lnTo>
                  <a:pt x="228" y="1998"/>
                </a:lnTo>
                <a:lnTo>
                  <a:pt x="228" y="1997"/>
                </a:lnTo>
                <a:lnTo>
                  <a:pt x="227" y="1996"/>
                </a:lnTo>
                <a:lnTo>
                  <a:pt x="227" y="1995"/>
                </a:lnTo>
                <a:lnTo>
                  <a:pt x="227" y="1994"/>
                </a:lnTo>
                <a:lnTo>
                  <a:pt x="227" y="1993"/>
                </a:lnTo>
                <a:lnTo>
                  <a:pt x="225" y="1990"/>
                </a:lnTo>
                <a:lnTo>
                  <a:pt x="225" y="1989"/>
                </a:lnTo>
                <a:lnTo>
                  <a:pt x="224" y="1989"/>
                </a:lnTo>
                <a:lnTo>
                  <a:pt x="224" y="1988"/>
                </a:lnTo>
                <a:lnTo>
                  <a:pt x="224" y="1987"/>
                </a:lnTo>
                <a:lnTo>
                  <a:pt x="224" y="1986"/>
                </a:lnTo>
                <a:lnTo>
                  <a:pt x="223" y="1985"/>
                </a:lnTo>
                <a:lnTo>
                  <a:pt x="222" y="1984"/>
                </a:lnTo>
                <a:lnTo>
                  <a:pt x="221" y="1984"/>
                </a:lnTo>
                <a:lnTo>
                  <a:pt x="220" y="1983"/>
                </a:lnTo>
                <a:lnTo>
                  <a:pt x="219" y="1982"/>
                </a:lnTo>
                <a:lnTo>
                  <a:pt x="217" y="1981"/>
                </a:lnTo>
                <a:lnTo>
                  <a:pt x="217" y="1980"/>
                </a:lnTo>
                <a:lnTo>
                  <a:pt x="216" y="1980"/>
                </a:lnTo>
                <a:lnTo>
                  <a:pt x="215" y="1980"/>
                </a:lnTo>
                <a:lnTo>
                  <a:pt x="215" y="1979"/>
                </a:lnTo>
                <a:lnTo>
                  <a:pt x="215" y="1978"/>
                </a:lnTo>
                <a:lnTo>
                  <a:pt x="215" y="1977"/>
                </a:lnTo>
                <a:lnTo>
                  <a:pt x="214" y="1976"/>
                </a:lnTo>
                <a:lnTo>
                  <a:pt x="213" y="1975"/>
                </a:lnTo>
                <a:lnTo>
                  <a:pt x="213" y="1974"/>
                </a:lnTo>
                <a:lnTo>
                  <a:pt x="213" y="1973"/>
                </a:lnTo>
                <a:lnTo>
                  <a:pt x="213" y="1972"/>
                </a:lnTo>
                <a:lnTo>
                  <a:pt x="212" y="1971"/>
                </a:lnTo>
                <a:lnTo>
                  <a:pt x="212" y="1970"/>
                </a:lnTo>
                <a:lnTo>
                  <a:pt x="212" y="1969"/>
                </a:lnTo>
                <a:lnTo>
                  <a:pt x="211" y="1968"/>
                </a:lnTo>
                <a:lnTo>
                  <a:pt x="210" y="1967"/>
                </a:lnTo>
                <a:lnTo>
                  <a:pt x="209" y="1966"/>
                </a:lnTo>
                <a:lnTo>
                  <a:pt x="209" y="1965"/>
                </a:lnTo>
                <a:lnTo>
                  <a:pt x="208" y="1964"/>
                </a:lnTo>
                <a:lnTo>
                  <a:pt x="207" y="1963"/>
                </a:lnTo>
                <a:lnTo>
                  <a:pt x="206" y="1962"/>
                </a:lnTo>
                <a:lnTo>
                  <a:pt x="206" y="1961"/>
                </a:lnTo>
                <a:lnTo>
                  <a:pt x="206" y="1960"/>
                </a:lnTo>
                <a:lnTo>
                  <a:pt x="206" y="1960"/>
                </a:lnTo>
                <a:lnTo>
                  <a:pt x="205" y="1960"/>
                </a:lnTo>
                <a:lnTo>
                  <a:pt x="205" y="1960"/>
                </a:lnTo>
                <a:lnTo>
                  <a:pt x="204" y="1960"/>
                </a:lnTo>
                <a:lnTo>
                  <a:pt x="203" y="1960"/>
                </a:lnTo>
                <a:lnTo>
                  <a:pt x="202" y="1960"/>
                </a:lnTo>
                <a:lnTo>
                  <a:pt x="201" y="1960"/>
                </a:lnTo>
                <a:lnTo>
                  <a:pt x="200" y="1960"/>
                </a:lnTo>
                <a:lnTo>
                  <a:pt x="199" y="1960"/>
                </a:lnTo>
                <a:lnTo>
                  <a:pt x="199" y="1959"/>
                </a:lnTo>
                <a:lnTo>
                  <a:pt x="197" y="1958"/>
                </a:lnTo>
                <a:lnTo>
                  <a:pt x="196" y="1957"/>
                </a:lnTo>
                <a:lnTo>
                  <a:pt x="196" y="1956"/>
                </a:lnTo>
                <a:lnTo>
                  <a:pt x="196" y="1955"/>
                </a:lnTo>
                <a:lnTo>
                  <a:pt x="197" y="1953"/>
                </a:lnTo>
                <a:lnTo>
                  <a:pt x="197" y="1951"/>
                </a:lnTo>
                <a:lnTo>
                  <a:pt x="197" y="1949"/>
                </a:lnTo>
                <a:lnTo>
                  <a:pt x="197" y="1948"/>
                </a:lnTo>
                <a:lnTo>
                  <a:pt x="196" y="1948"/>
                </a:lnTo>
                <a:lnTo>
                  <a:pt x="195" y="1947"/>
                </a:lnTo>
                <a:lnTo>
                  <a:pt x="195" y="1946"/>
                </a:lnTo>
                <a:lnTo>
                  <a:pt x="194" y="1946"/>
                </a:lnTo>
                <a:lnTo>
                  <a:pt x="194" y="1947"/>
                </a:lnTo>
                <a:lnTo>
                  <a:pt x="193" y="1947"/>
                </a:lnTo>
                <a:lnTo>
                  <a:pt x="193" y="1946"/>
                </a:lnTo>
                <a:lnTo>
                  <a:pt x="193" y="1945"/>
                </a:lnTo>
                <a:lnTo>
                  <a:pt x="193" y="1944"/>
                </a:lnTo>
                <a:lnTo>
                  <a:pt x="193" y="1943"/>
                </a:lnTo>
                <a:lnTo>
                  <a:pt x="193" y="1942"/>
                </a:lnTo>
                <a:lnTo>
                  <a:pt x="193" y="1941"/>
                </a:lnTo>
                <a:lnTo>
                  <a:pt x="193" y="1940"/>
                </a:lnTo>
                <a:lnTo>
                  <a:pt x="193" y="1939"/>
                </a:lnTo>
                <a:lnTo>
                  <a:pt x="193" y="1938"/>
                </a:lnTo>
                <a:lnTo>
                  <a:pt x="193" y="1937"/>
                </a:lnTo>
                <a:lnTo>
                  <a:pt x="194" y="1937"/>
                </a:lnTo>
                <a:lnTo>
                  <a:pt x="194" y="1936"/>
                </a:lnTo>
                <a:lnTo>
                  <a:pt x="195" y="1935"/>
                </a:lnTo>
                <a:lnTo>
                  <a:pt x="196" y="1934"/>
                </a:lnTo>
                <a:lnTo>
                  <a:pt x="197" y="1934"/>
                </a:lnTo>
                <a:lnTo>
                  <a:pt x="197" y="1933"/>
                </a:lnTo>
                <a:lnTo>
                  <a:pt x="197" y="1932"/>
                </a:lnTo>
                <a:lnTo>
                  <a:pt x="197" y="1931"/>
                </a:lnTo>
                <a:lnTo>
                  <a:pt x="197" y="1930"/>
                </a:lnTo>
                <a:lnTo>
                  <a:pt x="197" y="1929"/>
                </a:lnTo>
                <a:lnTo>
                  <a:pt x="197" y="1928"/>
                </a:lnTo>
                <a:lnTo>
                  <a:pt x="197" y="1927"/>
                </a:lnTo>
                <a:lnTo>
                  <a:pt x="198" y="1927"/>
                </a:lnTo>
                <a:lnTo>
                  <a:pt x="198" y="1926"/>
                </a:lnTo>
                <a:lnTo>
                  <a:pt x="198" y="1925"/>
                </a:lnTo>
                <a:lnTo>
                  <a:pt x="198" y="1924"/>
                </a:lnTo>
                <a:lnTo>
                  <a:pt x="198" y="1923"/>
                </a:lnTo>
                <a:lnTo>
                  <a:pt x="197" y="1923"/>
                </a:lnTo>
                <a:lnTo>
                  <a:pt x="197" y="1922"/>
                </a:lnTo>
                <a:lnTo>
                  <a:pt x="197" y="1921"/>
                </a:lnTo>
                <a:lnTo>
                  <a:pt x="196" y="1921"/>
                </a:lnTo>
                <a:lnTo>
                  <a:pt x="196" y="1920"/>
                </a:lnTo>
                <a:lnTo>
                  <a:pt x="196" y="1919"/>
                </a:lnTo>
                <a:lnTo>
                  <a:pt x="195" y="1919"/>
                </a:lnTo>
                <a:lnTo>
                  <a:pt x="195" y="1919"/>
                </a:lnTo>
                <a:lnTo>
                  <a:pt x="195" y="1918"/>
                </a:lnTo>
                <a:lnTo>
                  <a:pt x="194" y="1917"/>
                </a:lnTo>
                <a:lnTo>
                  <a:pt x="194" y="1916"/>
                </a:lnTo>
                <a:lnTo>
                  <a:pt x="194" y="1915"/>
                </a:lnTo>
                <a:lnTo>
                  <a:pt x="194" y="1914"/>
                </a:lnTo>
                <a:lnTo>
                  <a:pt x="193" y="1914"/>
                </a:lnTo>
                <a:lnTo>
                  <a:pt x="193" y="1913"/>
                </a:lnTo>
                <a:lnTo>
                  <a:pt x="193" y="1912"/>
                </a:lnTo>
                <a:lnTo>
                  <a:pt x="193" y="1911"/>
                </a:lnTo>
                <a:lnTo>
                  <a:pt x="192" y="1910"/>
                </a:lnTo>
                <a:lnTo>
                  <a:pt x="191" y="1909"/>
                </a:lnTo>
                <a:lnTo>
                  <a:pt x="191" y="1908"/>
                </a:lnTo>
                <a:lnTo>
                  <a:pt x="191" y="1907"/>
                </a:lnTo>
                <a:lnTo>
                  <a:pt x="191" y="1906"/>
                </a:lnTo>
                <a:lnTo>
                  <a:pt x="191" y="1905"/>
                </a:lnTo>
                <a:lnTo>
                  <a:pt x="191" y="1904"/>
                </a:lnTo>
                <a:lnTo>
                  <a:pt x="191" y="1903"/>
                </a:lnTo>
                <a:lnTo>
                  <a:pt x="191" y="1902"/>
                </a:lnTo>
                <a:lnTo>
                  <a:pt x="191" y="1901"/>
                </a:lnTo>
                <a:lnTo>
                  <a:pt x="191" y="1900"/>
                </a:lnTo>
                <a:lnTo>
                  <a:pt x="190" y="1900"/>
                </a:lnTo>
                <a:lnTo>
                  <a:pt x="190" y="1899"/>
                </a:lnTo>
                <a:lnTo>
                  <a:pt x="191" y="1899"/>
                </a:lnTo>
                <a:lnTo>
                  <a:pt x="191" y="1898"/>
                </a:lnTo>
                <a:lnTo>
                  <a:pt x="191" y="1897"/>
                </a:lnTo>
                <a:lnTo>
                  <a:pt x="192" y="1897"/>
                </a:lnTo>
                <a:lnTo>
                  <a:pt x="193" y="1897"/>
                </a:lnTo>
                <a:lnTo>
                  <a:pt x="194" y="1897"/>
                </a:lnTo>
                <a:lnTo>
                  <a:pt x="196" y="1896"/>
                </a:lnTo>
                <a:lnTo>
                  <a:pt x="197" y="1896"/>
                </a:lnTo>
                <a:lnTo>
                  <a:pt x="198" y="1895"/>
                </a:lnTo>
                <a:lnTo>
                  <a:pt x="199" y="1894"/>
                </a:lnTo>
                <a:lnTo>
                  <a:pt x="200" y="1893"/>
                </a:lnTo>
                <a:lnTo>
                  <a:pt x="201" y="1892"/>
                </a:lnTo>
                <a:lnTo>
                  <a:pt x="201" y="1891"/>
                </a:lnTo>
                <a:lnTo>
                  <a:pt x="201" y="1890"/>
                </a:lnTo>
                <a:lnTo>
                  <a:pt x="202" y="1890"/>
                </a:lnTo>
                <a:lnTo>
                  <a:pt x="201" y="1889"/>
                </a:lnTo>
                <a:lnTo>
                  <a:pt x="202" y="1888"/>
                </a:lnTo>
                <a:lnTo>
                  <a:pt x="202" y="1886"/>
                </a:lnTo>
                <a:lnTo>
                  <a:pt x="202" y="1885"/>
                </a:lnTo>
                <a:lnTo>
                  <a:pt x="202" y="1884"/>
                </a:lnTo>
                <a:lnTo>
                  <a:pt x="202" y="1883"/>
                </a:lnTo>
                <a:lnTo>
                  <a:pt x="202" y="1882"/>
                </a:lnTo>
                <a:lnTo>
                  <a:pt x="203" y="1882"/>
                </a:lnTo>
                <a:lnTo>
                  <a:pt x="204" y="1880"/>
                </a:lnTo>
                <a:lnTo>
                  <a:pt x="204" y="1879"/>
                </a:lnTo>
                <a:lnTo>
                  <a:pt x="204" y="1878"/>
                </a:lnTo>
                <a:lnTo>
                  <a:pt x="204" y="1878"/>
                </a:lnTo>
                <a:lnTo>
                  <a:pt x="204" y="1877"/>
                </a:lnTo>
                <a:lnTo>
                  <a:pt x="204" y="1876"/>
                </a:lnTo>
                <a:lnTo>
                  <a:pt x="204" y="1874"/>
                </a:lnTo>
                <a:lnTo>
                  <a:pt x="204" y="1873"/>
                </a:lnTo>
                <a:lnTo>
                  <a:pt x="203" y="1872"/>
                </a:lnTo>
                <a:lnTo>
                  <a:pt x="203" y="1871"/>
                </a:lnTo>
                <a:lnTo>
                  <a:pt x="202" y="1871"/>
                </a:lnTo>
                <a:lnTo>
                  <a:pt x="202" y="1870"/>
                </a:lnTo>
                <a:lnTo>
                  <a:pt x="202" y="1869"/>
                </a:lnTo>
                <a:lnTo>
                  <a:pt x="203" y="1869"/>
                </a:lnTo>
                <a:lnTo>
                  <a:pt x="203" y="1867"/>
                </a:lnTo>
                <a:lnTo>
                  <a:pt x="203" y="1866"/>
                </a:lnTo>
                <a:lnTo>
                  <a:pt x="203" y="1865"/>
                </a:lnTo>
                <a:lnTo>
                  <a:pt x="203" y="1864"/>
                </a:lnTo>
                <a:lnTo>
                  <a:pt x="203" y="1863"/>
                </a:lnTo>
                <a:lnTo>
                  <a:pt x="203" y="1862"/>
                </a:lnTo>
                <a:lnTo>
                  <a:pt x="203" y="1861"/>
                </a:lnTo>
                <a:lnTo>
                  <a:pt x="203" y="1860"/>
                </a:lnTo>
                <a:lnTo>
                  <a:pt x="202" y="1860"/>
                </a:lnTo>
                <a:lnTo>
                  <a:pt x="201" y="1860"/>
                </a:lnTo>
                <a:lnTo>
                  <a:pt x="201" y="1859"/>
                </a:lnTo>
                <a:lnTo>
                  <a:pt x="200" y="1858"/>
                </a:lnTo>
                <a:lnTo>
                  <a:pt x="200" y="1857"/>
                </a:lnTo>
                <a:lnTo>
                  <a:pt x="201" y="1856"/>
                </a:lnTo>
                <a:lnTo>
                  <a:pt x="201" y="1855"/>
                </a:lnTo>
                <a:lnTo>
                  <a:pt x="202" y="1851"/>
                </a:lnTo>
                <a:lnTo>
                  <a:pt x="203" y="1850"/>
                </a:lnTo>
                <a:lnTo>
                  <a:pt x="203" y="1849"/>
                </a:lnTo>
                <a:lnTo>
                  <a:pt x="204" y="1847"/>
                </a:lnTo>
                <a:lnTo>
                  <a:pt x="204" y="1846"/>
                </a:lnTo>
                <a:lnTo>
                  <a:pt x="205" y="1845"/>
                </a:lnTo>
                <a:lnTo>
                  <a:pt x="205" y="1844"/>
                </a:lnTo>
                <a:lnTo>
                  <a:pt x="206" y="1843"/>
                </a:lnTo>
                <a:lnTo>
                  <a:pt x="206" y="1841"/>
                </a:lnTo>
                <a:lnTo>
                  <a:pt x="206" y="1840"/>
                </a:lnTo>
                <a:lnTo>
                  <a:pt x="206" y="1839"/>
                </a:lnTo>
                <a:lnTo>
                  <a:pt x="206" y="1838"/>
                </a:lnTo>
                <a:lnTo>
                  <a:pt x="206" y="1837"/>
                </a:lnTo>
                <a:lnTo>
                  <a:pt x="207" y="1837"/>
                </a:lnTo>
                <a:lnTo>
                  <a:pt x="207" y="1836"/>
                </a:lnTo>
                <a:lnTo>
                  <a:pt x="206" y="1835"/>
                </a:lnTo>
                <a:lnTo>
                  <a:pt x="206" y="1834"/>
                </a:lnTo>
                <a:lnTo>
                  <a:pt x="206" y="1833"/>
                </a:lnTo>
                <a:lnTo>
                  <a:pt x="206" y="1832"/>
                </a:lnTo>
                <a:lnTo>
                  <a:pt x="206" y="1831"/>
                </a:lnTo>
                <a:lnTo>
                  <a:pt x="206" y="1831"/>
                </a:lnTo>
                <a:lnTo>
                  <a:pt x="206" y="1830"/>
                </a:lnTo>
                <a:lnTo>
                  <a:pt x="207" y="1830"/>
                </a:lnTo>
                <a:lnTo>
                  <a:pt x="207" y="1829"/>
                </a:lnTo>
                <a:lnTo>
                  <a:pt x="207" y="1828"/>
                </a:lnTo>
                <a:lnTo>
                  <a:pt x="207" y="1827"/>
                </a:lnTo>
                <a:lnTo>
                  <a:pt x="207" y="1826"/>
                </a:lnTo>
                <a:lnTo>
                  <a:pt x="207" y="1824"/>
                </a:lnTo>
                <a:lnTo>
                  <a:pt x="208" y="1823"/>
                </a:lnTo>
                <a:lnTo>
                  <a:pt x="208" y="1822"/>
                </a:lnTo>
                <a:lnTo>
                  <a:pt x="209" y="1822"/>
                </a:lnTo>
                <a:lnTo>
                  <a:pt x="210" y="1822"/>
                </a:lnTo>
                <a:lnTo>
                  <a:pt x="210" y="1823"/>
                </a:lnTo>
                <a:lnTo>
                  <a:pt x="211" y="1823"/>
                </a:lnTo>
                <a:lnTo>
                  <a:pt x="211" y="1822"/>
                </a:lnTo>
                <a:lnTo>
                  <a:pt x="212" y="1822"/>
                </a:lnTo>
                <a:lnTo>
                  <a:pt x="212" y="1821"/>
                </a:lnTo>
                <a:lnTo>
                  <a:pt x="212" y="1820"/>
                </a:lnTo>
                <a:lnTo>
                  <a:pt x="212" y="1819"/>
                </a:lnTo>
                <a:lnTo>
                  <a:pt x="212" y="1818"/>
                </a:lnTo>
                <a:lnTo>
                  <a:pt x="212" y="1817"/>
                </a:lnTo>
                <a:lnTo>
                  <a:pt x="212" y="1815"/>
                </a:lnTo>
                <a:lnTo>
                  <a:pt x="212" y="1814"/>
                </a:lnTo>
                <a:lnTo>
                  <a:pt x="212" y="1813"/>
                </a:lnTo>
                <a:lnTo>
                  <a:pt x="212" y="1812"/>
                </a:lnTo>
                <a:lnTo>
                  <a:pt x="211" y="1810"/>
                </a:lnTo>
                <a:lnTo>
                  <a:pt x="210" y="1809"/>
                </a:lnTo>
                <a:lnTo>
                  <a:pt x="210" y="1808"/>
                </a:lnTo>
                <a:lnTo>
                  <a:pt x="210" y="1806"/>
                </a:lnTo>
                <a:lnTo>
                  <a:pt x="210" y="1805"/>
                </a:lnTo>
                <a:lnTo>
                  <a:pt x="210" y="1804"/>
                </a:lnTo>
                <a:lnTo>
                  <a:pt x="210" y="1803"/>
                </a:lnTo>
                <a:lnTo>
                  <a:pt x="209" y="1802"/>
                </a:lnTo>
                <a:lnTo>
                  <a:pt x="209" y="1801"/>
                </a:lnTo>
                <a:lnTo>
                  <a:pt x="210" y="1800"/>
                </a:lnTo>
                <a:lnTo>
                  <a:pt x="211" y="1798"/>
                </a:lnTo>
                <a:lnTo>
                  <a:pt x="211" y="1797"/>
                </a:lnTo>
                <a:lnTo>
                  <a:pt x="211" y="1796"/>
                </a:lnTo>
                <a:lnTo>
                  <a:pt x="212" y="1796"/>
                </a:lnTo>
                <a:lnTo>
                  <a:pt x="212" y="1795"/>
                </a:lnTo>
                <a:lnTo>
                  <a:pt x="212" y="1794"/>
                </a:lnTo>
                <a:lnTo>
                  <a:pt x="213" y="1794"/>
                </a:lnTo>
                <a:lnTo>
                  <a:pt x="213" y="1793"/>
                </a:lnTo>
                <a:lnTo>
                  <a:pt x="214" y="1792"/>
                </a:lnTo>
                <a:lnTo>
                  <a:pt x="214" y="1791"/>
                </a:lnTo>
                <a:lnTo>
                  <a:pt x="214" y="1790"/>
                </a:lnTo>
                <a:lnTo>
                  <a:pt x="215" y="1789"/>
                </a:lnTo>
                <a:lnTo>
                  <a:pt x="215" y="1788"/>
                </a:lnTo>
                <a:lnTo>
                  <a:pt x="216" y="1787"/>
                </a:lnTo>
                <a:lnTo>
                  <a:pt x="216" y="1786"/>
                </a:lnTo>
                <a:lnTo>
                  <a:pt x="217" y="1785"/>
                </a:lnTo>
                <a:lnTo>
                  <a:pt x="217" y="1784"/>
                </a:lnTo>
                <a:lnTo>
                  <a:pt x="218" y="1782"/>
                </a:lnTo>
                <a:lnTo>
                  <a:pt x="219" y="1781"/>
                </a:lnTo>
                <a:lnTo>
                  <a:pt x="219" y="1780"/>
                </a:lnTo>
                <a:lnTo>
                  <a:pt x="220" y="1779"/>
                </a:lnTo>
                <a:lnTo>
                  <a:pt x="220" y="1778"/>
                </a:lnTo>
                <a:lnTo>
                  <a:pt x="221" y="1777"/>
                </a:lnTo>
                <a:lnTo>
                  <a:pt x="222" y="1776"/>
                </a:lnTo>
                <a:lnTo>
                  <a:pt x="222" y="1775"/>
                </a:lnTo>
                <a:lnTo>
                  <a:pt x="221" y="1774"/>
                </a:lnTo>
                <a:lnTo>
                  <a:pt x="220" y="1773"/>
                </a:lnTo>
                <a:lnTo>
                  <a:pt x="220" y="1772"/>
                </a:lnTo>
                <a:lnTo>
                  <a:pt x="220" y="1771"/>
                </a:lnTo>
                <a:lnTo>
                  <a:pt x="221" y="1771"/>
                </a:lnTo>
                <a:lnTo>
                  <a:pt x="221" y="1770"/>
                </a:lnTo>
                <a:lnTo>
                  <a:pt x="222" y="1769"/>
                </a:lnTo>
                <a:lnTo>
                  <a:pt x="223" y="1767"/>
                </a:lnTo>
                <a:lnTo>
                  <a:pt x="223" y="1766"/>
                </a:lnTo>
                <a:lnTo>
                  <a:pt x="223" y="1765"/>
                </a:lnTo>
                <a:lnTo>
                  <a:pt x="223" y="1764"/>
                </a:lnTo>
                <a:lnTo>
                  <a:pt x="223" y="1763"/>
                </a:lnTo>
                <a:lnTo>
                  <a:pt x="223" y="1762"/>
                </a:lnTo>
                <a:lnTo>
                  <a:pt x="222" y="1761"/>
                </a:lnTo>
                <a:lnTo>
                  <a:pt x="221" y="1760"/>
                </a:lnTo>
                <a:lnTo>
                  <a:pt x="221" y="1759"/>
                </a:lnTo>
                <a:lnTo>
                  <a:pt x="220" y="1759"/>
                </a:lnTo>
                <a:lnTo>
                  <a:pt x="220" y="1758"/>
                </a:lnTo>
                <a:lnTo>
                  <a:pt x="219" y="1757"/>
                </a:lnTo>
                <a:lnTo>
                  <a:pt x="219" y="1756"/>
                </a:lnTo>
                <a:lnTo>
                  <a:pt x="219" y="1755"/>
                </a:lnTo>
                <a:lnTo>
                  <a:pt x="218" y="1755"/>
                </a:lnTo>
                <a:lnTo>
                  <a:pt x="218" y="1754"/>
                </a:lnTo>
                <a:lnTo>
                  <a:pt x="217" y="1752"/>
                </a:lnTo>
                <a:lnTo>
                  <a:pt x="217" y="1751"/>
                </a:lnTo>
                <a:lnTo>
                  <a:pt x="216" y="1750"/>
                </a:lnTo>
                <a:lnTo>
                  <a:pt x="216" y="1749"/>
                </a:lnTo>
                <a:lnTo>
                  <a:pt x="217" y="1748"/>
                </a:lnTo>
                <a:lnTo>
                  <a:pt x="217" y="1747"/>
                </a:lnTo>
                <a:lnTo>
                  <a:pt x="217" y="1746"/>
                </a:lnTo>
                <a:lnTo>
                  <a:pt x="217" y="1745"/>
                </a:lnTo>
                <a:lnTo>
                  <a:pt x="216" y="1744"/>
                </a:lnTo>
                <a:lnTo>
                  <a:pt x="216" y="1743"/>
                </a:lnTo>
                <a:lnTo>
                  <a:pt x="216" y="1742"/>
                </a:lnTo>
                <a:lnTo>
                  <a:pt x="216" y="1741"/>
                </a:lnTo>
                <a:lnTo>
                  <a:pt x="216" y="1740"/>
                </a:lnTo>
                <a:lnTo>
                  <a:pt x="216" y="1739"/>
                </a:lnTo>
                <a:lnTo>
                  <a:pt x="216" y="1738"/>
                </a:lnTo>
                <a:lnTo>
                  <a:pt x="216" y="1737"/>
                </a:lnTo>
                <a:lnTo>
                  <a:pt x="216" y="1736"/>
                </a:lnTo>
                <a:lnTo>
                  <a:pt x="217" y="1735"/>
                </a:lnTo>
                <a:lnTo>
                  <a:pt x="217" y="1734"/>
                </a:lnTo>
                <a:lnTo>
                  <a:pt x="217" y="1733"/>
                </a:lnTo>
                <a:lnTo>
                  <a:pt x="217" y="1732"/>
                </a:lnTo>
                <a:lnTo>
                  <a:pt x="217" y="1731"/>
                </a:lnTo>
                <a:lnTo>
                  <a:pt x="216" y="1731"/>
                </a:lnTo>
                <a:lnTo>
                  <a:pt x="215" y="1731"/>
                </a:lnTo>
                <a:lnTo>
                  <a:pt x="215" y="1730"/>
                </a:lnTo>
                <a:lnTo>
                  <a:pt x="215" y="1729"/>
                </a:lnTo>
                <a:lnTo>
                  <a:pt x="215" y="1728"/>
                </a:lnTo>
                <a:lnTo>
                  <a:pt x="216" y="1728"/>
                </a:lnTo>
                <a:lnTo>
                  <a:pt x="216" y="1727"/>
                </a:lnTo>
                <a:lnTo>
                  <a:pt x="216" y="1726"/>
                </a:lnTo>
                <a:lnTo>
                  <a:pt x="216" y="1725"/>
                </a:lnTo>
                <a:lnTo>
                  <a:pt x="216" y="1724"/>
                </a:lnTo>
                <a:lnTo>
                  <a:pt x="216" y="1723"/>
                </a:lnTo>
                <a:lnTo>
                  <a:pt x="214" y="1722"/>
                </a:lnTo>
                <a:lnTo>
                  <a:pt x="213" y="1722"/>
                </a:lnTo>
                <a:lnTo>
                  <a:pt x="213" y="1721"/>
                </a:lnTo>
                <a:lnTo>
                  <a:pt x="212" y="1721"/>
                </a:lnTo>
                <a:lnTo>
                  <a:pt x="211" y="1721"/>
                </a:lnTo>
                <a:lnTo>
                  <a:pt x="211" y="1720"/>
                </a:lnTo>
                <a:lnTo>
                  <a:pt x="210" y="1720"/>
                </a:lnTo>
                <a:lnTo>
                  <a:pt x="210" y="1719"/>
                </a:lnTo>
                <a:lnTo>
                  <a:pt x="209" y="1719"/>
                </a:lnTo>
                <a:lnTo>
                  <a:pt x="209" y="1718"/>
                </a:lnTo>
                <a:lnTo>
                  <a:pt x="208" y="1718"/>
                </a:lnTo>
                <a:lnTo>
                  <a:pt x="208" y="1717"/>
                </a:lnTo>
                <a:lnTo>
                  <a:pt x="207" y="1716"/>
                </a:lnTo>
                <a:lnTo>
                  <a:pt x="207" y="1715"/>
                </a:lnTo>
                <a:lnTo>
                  <a:pt x="206" y="1715"/>
                </a:lnTo>
                <a:lnTo>
                  <a:pt x="206" y="1715"/>
                </a:lnTo>
                <a:lnTo>
                  <a:pt x="206" y="1714"/>
                </a:lnTo>
                <a:lnTo>
                  <a:pt x="205" y="1714"/>
                </a:lnTo>
                <a:lnTo>
                  <a:pt x="204" y="1714"/>
                </a:lnTo>
                <a:lnTo>
                  <a:pt x="204" y="1714"/>
                </a:lnTo>
                <a:lnTo>
                  <a:pt x="205" y="1713"/>
                </a:lnTo>
                <a:lnTo>
                  <a:pt x="205" y="1712"/>
                </a:lnTo>
                <a:lnTo>
                  <a:pt x="205" y="1711"/>
                </a:lnTo>
                <a:lnTo>
                  <a:pt x="206" y="1711"/>
                </a:lnTo>
                <a:lnTo>
                  <a:pt x="206" y="1710"/>
                </a:lnTo>
                <a:lnTo>
                  <a:pt x="206" y="1709"/>
                </a:lnTo>
                <a:lnTo>
                  <a:pt x="206" y="1709"/>
                </a:lnTo>
                <a:lnTo>
                  <a:pt x="207" y="1709"/>
                </a:lnTo>
                <a:lnTo>
                  <a:pt x="207" y="1708"/>
                </a:lnTo>
                <a:lnTo>
                  <a:pt x="207" y="1707"/>
                </a:lnTo>
                <a:lnTo>
                  <a:pt x="207" y="1706"/>
                </a:lnTo>
                <a:lnTo>
                  <a:pt x="206" y="1706"/>
                </a:lnTo>
                <a:lnTo>
                  <a:pt x="206" y="1706"/>
                </a:lnTo>
                <a:lnTo>
                  <a:pt x="205" y="1706"/>
                </a:lnTo>
                <a:lnTo>
                  <a:pt x="205" y="1705"/>
                </a:lnTo>
                <a:lnTo>
                  <a:pt x="204" y="1705"/>
                </a:lnTo>
                <a:lnTo>
                  <a:pt x="203" y="1705"/>
                </a:lnTo>
                <a:lnTo>
                  <a:pt x="203" y="1704"/>
                </a:lnTo>
                <a:lnTo>
                  <a:pt x="202" y="1704"/>
                </a:lnTo>
                <a:lnTo>
                  <a:pt x="201" y="1703"/>
                </a:lnTo>
                <a:lnTo>
                  <a:pt x="201" y="1702"/>
                </a:lnTo>
                <a:lnTo>
                  <a:pt x="200" y="1701"/>
                </a:lnTo>
                <a:lnTo>
                  <a:pt x="199" y="1700"/>
                </a:lnTo>
                <a:lnTo>
                  <a:pt x="198" y="1700"/>
                </a:lnTo>
                <a:lnTo>
                  <a:pt x="198" y="1699"/>
                </a:lnTo>
                <a:lnTo>
                  <a:pt x="197" y="1698"/>
                </a:lnTo>
                <a:lnTo>
                  <a:pt x="197" y="1697"/>
                </a:lnTo>
                <a:lnTo>
                  <a:pt x="196" y="1696"/>
                </a:lnTo>
                <a:lnTo>
                  <a:pt x="195" y="1695"/>
                </a:lnTo>
                <a:lnTo>
                  <a:pt x="194" y="1695"/>
                </a:lnTo>
                <a:lnTo>
                  <a:pt x="194" y="1694"/>
                </a:lnTo>
                <a:lnTo>
                  <a:pt x="194" y="1693"/>
                </a:lnTo>
                <a:lnTo>
                  <a:pt x="193" y="1691"/>
                </a:lnTo>
                <a:lnTo>
                  <a:pt x="193" y="1690"/>
                </a:lnTo>
                <a:lnTo>
                  <a:pt x="192" y="1690"/>
                </a:lnTo>
                <a:lnTo>
                  <a:pt x="192" y="1689"/>
                </a:lnTo>
                <a:lnTo>
                  <a:pt x="191" y="1689"/>
                </a:lnTo>
                <a:lnTo>
                  <a:pt x="190" y="1688"/>
                </a:lnTo>
                <a:lnTo>
                  <a:pt x="189" y="1688"/>
                </a:lnTo>
                <a:lnTo>
                  <a:pt x="189" y="1687"/>
                </a:lnTo>
                <a:lnTo>
                  <a:pt x="188" y="1687"/>
                </a:lnTo>
                <a:lnTo>
                  <a:pt x="188" y="1686"/>
                </a:lnTo>
                <a:lnTo>
                  <a:pt x="187" y="1686"/>
                </a:lnTo>
                <a:lnTo>
                  <a:pt x="187" y="1685"/>
                </a:lnTo>
                <a:lnTo>
                  <a:pt x="187" y="1684"/>
                </a:lnTo>
                <a:lnTo>
                  <a:pt x="187" y="1683"/>
                </a:lnTo>
                <a:lnTo>
                  <a:pt x="187" y="1682"/>
                </a:lnTo>
                <a:lnTo>
                  <a:pt x="187" y="1681"/>
                </a:lnTo>
                <a:lnTo>
                  <a:pt x="187" y="1680"/>
                </a:lnTo>
                <a:lnTo>
                  <a:pt x="187" y="1679"/>
                </a:lnTo>
                <a:lnTo>
                  <a:pt x="187" y="1678"/>
                </a:lnTo>
                <a:lnTo>
                  <a:pt x="187" y="1677"/>
                </a:lnTo>
                <a:lnTo>
                  <a:pt x="187" y="1676"/>
                </a:lnTo>
                <a:lnTo>
                  <a:pt x="187" y="1675"/>
                </a:lnTo>
                <a:lnTo>
                  <a:pt x="187" y="1674"/>
                </a:lnTo>
                <a:lnTo>
                  <a:pt x="187" y="1673"/>
                </a:lnTo>
                <a:lnTo>
                  <a:pt x="188" y="1673"/>
                </a:lnTo>
                <a:lnTo>
                  <a:pt x="188" y="1673"/>
                </a:lnTo>
                <a:lnTo>
                  <a:pt x="189" y="1672"/>
                </a:lnTo>
                <a:lnTo>
                  <a:pt x="189" y="1671"/>
                </a:lnTo>
                <a:lnTo>
                  <a:pt x="189" y="1670"/>
                </a:lnTo>
                <a:lnTo>
                  <a:pt x="189" y="1669"/>
                </a:lnTo>
                <a:lnTo>
                  <a:pt x="190" y="1669"/>
                </a:lnTo>
                <a:lnTo>
                  <a:pt x="190" y="1668"/>
                </a:lnTo>
                <a:lnTo>
                  <a:pt x="190" y="1667"/>
                </a:lnTo>
                <a:lnTo>
                  <a:pt x="190" y="1666"/>
                </a:lnTo>
                <a:lnTo>
                  <a:pt x="190" y="1665"/>
                </a:lnTo>
                <a:lnTo>
                  <a:pt x="190" y="1664"/>
                </a:lnTo>
                <a:lnTo>
                  <a:pt x="190" y="1663"/>
                </a:lnTo>
                <a:lnTo>
                  <a:pt x="189" y="1663"/>
                </a:lnTo>
                <a:lnTo>
                  <a:pt x="189" y="1662"/>
                </a:lnTo>
                <a:lnTo>
                  <a:pt x="189" y="1661"/>
                </a:lnTo>
                <a:lnTo>
                  <a:pt x="189" y="1660"/>
                </a:lnTo>
                <a:lnTo>
                  <a:pt x="188" y="1659"/>
                </a:lnTo>
                <a:lnTo>
                  <a:pt x="188" y="1658"/>
                </a:lnTo>
                <a:lnTo>
                  <a:pt x="188" y="1657"/>
                </a:lnTo>
                <a:lnTo>
                  <a:pt x="187" y="1657"/>
                </a:lnTo>
                <a:lnTo>
                  <a:pt x="187" y="1656"/>
                </a:lnTo>
                <a:lnTo>
                  <a:pt x="187" y="1655"/>
                </a:lnTo>
                <a:lnTo>
                  <a:pt x="186" y="1654"/>
                </a:lnTo>
                <a:lnTo>
                  <a:pt x="186" y="1653"/>
                </a:lnTo>
                <a:lnTo>
                  <a:pt x="186" y="1652"/>
                </a:lnTo>
                <a:lnTo>
                  <a:pt x="187" y="1652"/>
                </a:lnTo>
                <a:lnTo>
                  <a:pt x="187" y="1651"/>
                </a:lnTo>
                <a:lnTo>
                  <a:pt x="188" y="1650"/>
                </a:lnTo>
                <a:lnTo>
                  <a:pt x="188" y="1649"/>
                </a:lnTo>
                <a:lnTo>
                  <a:pt x="188" y="1648"/>
                </a:lnTo>
                <a:lnTo>
                  <a:pt x="187" y="1648"/>
                </a:lnTo>
                <a:lnTo>
                  <a:pt x="187" y="1647"/>
                </a:lnTo>
                <a:lnTo>
                  <a:pt x="186" y="1647"/>
                </a:lnTo>
                <a:lnTo>
                  <a:pt x="186" y="1646"/>
                </a:lnTo>
                <a:lnTo>
                  <a:pt x="185" y="1646"/>
                </a:lnTo>
                <a:lnTo>
                  <a:pt x="184" y="1645"/>
                </a:lnTo>
                <a:lnTo>
                  <a:pt x="184" y="1644"/>
                </a:lnTo>
                <a:lnTo>
                  <a:pt x="183" y="1644"/>
                </a:lnTo>
                <a:lnTo>
                  <a:pt x="182" y="1643"/>
                </a:lnTo>
                <a:lnTo>
                  <a:pt x="181" y="1642"/>
                </a:lnTo>
                <a:lnTo>
                  <a:pt x="180" y="1641"/>
                </a:lnTo>
                <a:lnTo>
                  <a:pt x="181" y="1640"/>
                </a:lnTo>
                <a:lnTo>
                  <a:pt x="181" y="1639"/>
                </a:lnTo>
                <a:lnTo>
                  <a:pt x="182" y="1639"/>
                </a:lnTo>
                <a:lnTo>
                  <a:pt x="182" y="1638"/>
                </a:lnTo>
                <a:lnTo>
                  <a:pt x="183" y="1638"/>
                </a:lnTo>
                <a:lnTo>
                  <a:pt x="183" y="1637"/>
                </a:lnTo>
                <a:lnTo>
                  <a:pt x="184" y="1636"/>
                </a:lnTo>
                <a:lnTo>
                  <a:pt x="184" y="1635"/>
                </a:lnTo>
                <a:lnTo>
                  <a:pt x="185" y="1635"/>
                </a:lnTo>
                <a:lnTo>
                  <a:pt x="185" y="1634"/>
                </a:lnTo>
                <a:lnTo>
                  <a:pt x="185" y="1633"/>
                </a:lnTo>
                <a:lnTo>
                  <a:pt x="185" y="1632"/>
                </a:lnTo>
                <a:lnTo>
                  <a:pt x="185" y="1632"/>
                </a:lnTo>
                <a:lnTo>
                  <a:pt x="185" y="1631"/>
                </a:lnTo>
                <a:lnTo>
                  <a:pt x="185" y="1630"/>
                </a:lnTo>
                <a:lnTo>
                  <a:pt x="185" y="1629"/>
                </a:lnTo>
                <a:lnTo>
                  <a:pt x="185" y="1628"/>
                </a:lnTo>
                <a:lnTo>
                  <a:pt x="185" y="1627"/>
                </a:lnTo>
                <a:lnTo>
                  <a:pt x="185" y="1626"/>
                </a:lnTo>
                <a:lnTo>
                  <a:pt x="185" y="1625"/>
                </a:lnTo>
                <a:lnTo>
                  <a:pt x="185" y="1624"/>
                </a:lnTo>
                <a:lnTo>
                  <a:pt x="185" y="1623"/>
                </a:lnTo>
                <a:lnTo>
                  <a:pt x="185" y="1622"/>
                </a:lnTo>
                <a:lnTo>
                  <a:pt x="184" y="1621"/>
                </a:lnTo>
                <a:lnTo>
                  <a:pt x="184" y="1620"/>
                </a:lnTo>
                <a:lnTo>
                  <a:pt x="184" y="1619"/>
                </a:lnTo>
                <a:lnTo>
                  <a:pt x="185" y="1618"/>
                </a:lnTo>
                <a:lnTo>
                  <a:pt x="184" y="1617"/>
                </a:lnTo>
                <a:lnTo>
                  <a:pt x="183" y="1616"/>
                </a:lnTo>
                <a:lnTo>
                  <a:pt x="182" y="1616"/>
                </a:lnTo>
                <a:lnTo>
                  <a:pt x="182" y="1615"/>
                </a:lnTo>
                <a:lnTo>
                  <a:pt x="181" y="1614"/>
                </a:lnTo>
                <a:lnTo>
                  <a:pt x="181" y="1613"/>
                </a:lnTo>
                <a:lnTo>
                  <a:pt x="181" y="1612"/>
                </a:lnTo>
                <a:lnTo>
                  <a:pt x="181" y="1611"/>
                </a:lnTo>
                <a:lnTo>
                  <a:pt x="181" y="1610"/>
                </a:lnTo>
                <a:lnTo>
                  <a:pt x="182" y="1610"/>
                </a:lnTo>
                <a:lnTo>
                  <a:pt x="182" y="1609"/>
                </a:lnTo>
                <a:lnTo>
                  <a:pt x="183" y="1608"/>
                </a:lnTo>
                <a:lnTo>
                  <a:pt x="183" y="1607"/>
                </a:lnTo>
                <a:lnTo>
                  <a:pt x="183" y="1606"/>
                </a:lnTo>
                <a:lnTo>
                  <a:pt x="182" y="1606"/>
                </a:lnTo>
                <a:lnTo>
                  <a:pt x="182" y="1605"/>
                </a:lnTo>
                <a:lnTo>
                  <a:pt x="182" y="1604"/>
                </a:lnTo>
                <a:lnTo>
                  <a:pt x="181" y="1603"/>
                </a:lnTo>
                <a:lnTo>
                  <a:pt x="181" y="1602"/>
                </a:lnTo>
                <a:lnTo>
                  <a:pt x="182" y="1602"/>
                </a:lnTo>
                <a:lnTo>
                  <a:pt x="182" y="1601"/>
                </a:lnTo>
                <a:lnTo>
                  <a:pt x="183" y="1601"/>
                </a:lnTo>
                <a:lnTo>
                  <a:pt x="183" y="1600"/>
                </a:lnTo>
                <a:lnTo>
                  <a:pt x="184" y="1599"/>
                </a:lnTo>
                <a:lnTo>
                  <a:pt x="184" y="1598"/>
                </a:lnTo>
                <a:lnTo>
                  <a:pt x="184" y="1597"/>
                </a:lnTo>
                <a:lnTo>
                  <a:pt x="184" y="1596"/>
                </a:lnTo>
                <a:lnTo>
                  <a:pt x="185" y="1595"/>
                </a:lnTo>
                <a:lnTo>
                  <a:pt x="185" y="1594"/>
                </a:lnTo>
                <a:lnTo>
                  <a:pt x="186" y="1594"/>
                </a:lnTo>
                <a:lnTo>
                  <a:pt x="186" y="1593"/>
                </a:lnTo>
                <a:lnTo>
                  <a:pt x="187" y="1592"/>
                </a:lnTo>
                <a:lnTo>
                  <a:pt x="187" y="1591"/>
                </a:lnTo>
                <a:lnTo>
                  <a:pt x="187" y="1591"/>
                </a:lnTo>
                <a:lnTo>
                  <a:pt x="186" y="1590"/>
                </a:lnTo>
                <a:lnTo>
                  <a:pt x="186" y="1589"/>
                </a:lnTo>
                <a:lnTo>
                  <a:pt x="186" y="1588"/>
                </a:lnTo>
                <a:lnTo>
                  <a:pt x="185" y="1588"/>
                </a:lnTo>
                <a:lnTo>
                  <a:pt x="185" y="1587"/>
                </a:lnTo>
                <a:lnTo>
                  <a:pt x="184" y="1586"/>
                </a:lnTo>
                <a:lnTo>
                  <a:pt x="184" y="1585"/>
                </a:lnTo>
                <a:lnTo>
                  <a:pt x="185" y="1585"/>
                </a:lnTo>
                <a:lnTo>
                  <a:pt x="186" y="1585"/>
                </a:lnTo>
                <a:lnTo>
                  <a:pt x="187" y="1585"/>
                </a:lnTo>
                <a:lnTo>
                  <a:pt x="188" y="1585"/>
                </a:lnTo>
                <a:lnTo>
                  <a:pt x="189" y="1585"/>
                </a:lnTo>
                <a:lnTo>
                  <a:pt x="190" y="1585"/>
                </a:lnTo>
                <a:lnTo>
                  <a:pt x="191" y="1585"/>
                </a:lnTo>
                <a:lnTo>
                  <a:pt x="192" y="1585"/>
                </a:lnTo>
                <a:lnTo>
                  <a:pt x="193" y="1585"/>
                </a:lnTo>
                <a:lnTo>
                  <a:pt x="194" y="1584"/>
                </a:lnTo>
                <a:lnTo>
                  <a:pt x="195" y="1583"/>
                </a:lnTo>
                <a:lnTo>
                  <a:pt x="195" y="1582"/>
                </a:lnTo>
                <a:lnTo>
                  <a:pt x="195" y="1581"/>
                </a:lnTo>
                <a:lnTo>
                  <a:pt x="194" y="1581"/>
                </a:lnTo>
                <a:lnTo>
                  <a:pt x="194" y="1580"/>
                </a:lnTo>
                <a:lnTo>
                  <a:pt x="194" y="1579"/>
                </a:lnTo>
                <a:lnTo>
                  <a:pt x="195" y="1579"/>
                </a:lnTo>
                <a:lnTo>
                  <a:pt x="196" y="1579"/>
                </a:lnTo>
                <a:lnTo>
                  <a:pt x="196" y="1578"/>
                </a:lnTo>
                <a:lnTo>
                  <a:pt x="196" y="1577"/>
                </a:lnTo>
                <a:lnTo>
                  <a:pt x="195" y="1577"/>
                </a:lnTo>
                <a:lnTo>
                  <a:pt x="194" y="1576"/>
                </a:lnTo>
                <a:lnTo>
                  <a:pt x="194" y="1575"/>
                </a:lnTo>
                <a:lnTo>
                  <a:pt x="195" y="1574"/>
                </a:lnTo>
                <a:lnTo>
                  <a:pt x="196" y="1574"/>
                </a:lnTo>
                <a:lnTo>
                  <a:pt x="197" y="1573"/>
                </a:lnTo>
                <a:lnTo>
                  <a:pt x="198" y="1573"/>
                </a:lnTo>
                <a:lnTo>
                  <a:pt x="198" y="1572"/>
                </a:lnTo>
                <a:lnTo>
                  <a:pt x="199" y="1572"/>
                </a:lnTo>
                <a:lnTo>
                  <a:pt x="199" y="1571"/>
                </a:lnTo>
                <a:lnTo>
                  <a:pt x="199" y="1570"/>
                </a:lnTo>
                <a:lnTo>
                  <a:pt x="200" y="1569"/>
                </a:lnTo>
                <a:lnTo>
                  <a:pt x="200" y="1568"/>
                </a:lnTo>
                <a:lnTo>
                  <a:pt x="201" y="1567"/>
                </a:lnTo>
                <a:lnTo>
                  <a:pt x="202" y="1567"/>
                </a:lnTo>
                <a:lnTo>
                  <a:pt x="203" y="1567"/>
                </a:lnTo>
                <a:lnTo>
                  <a:pt x="203" y="1566"/>
                </a:lnTo>
                <a:lnTo>
                  <a:pt x="204" y="1566"/>
                </a:lnTo>
                <a:lnTo>
                  <a:pt x="204" y="1565"/>
                </a:lnTo>
                <a:lnTo>
                  <a:pt x="205" y="1564"/>
                </a:lnTo>
                <a:lnTo>
                  <a:pt x="205" y="1563"/>
                </a:lnTo>
                <a:lnTo>
                  <a:pt x="206" y="1563"/>
                </a:lnTo>
                <a:lnTo>
                  <a:pt x="206" y="1562"/>
                </a:lnTo>
                <a:lnTo>
                  <a:pt x="206" y="1562"/>
                </a:lnTo>
                <a:lnTo>
                  <a:pt x="206" y="1561"/>
                </a:lnTo>
                <a:lnTo>
                  <a:pt x="207" y="1561"/>
                </a:lnTo>
                <a:lnTo>
                  <a:pt x="208" y="1561"/>
                </a:lnTo>
                <a:lnTo>
                  <a:pt x="208" y="1560"/>
                </a:lnTo>
                <a:lnTo>
                  <a:pt x="208" y="1559"/>
                </a:lnTo>
                <a:lnTo>
                  <a:pt x="207" y="1558"/>
                </a:lnTo>
                <a:lnTo>
                  <a:pt x="207" y="1557"/>
                </a:lnTo>
                <a:lnTo>
                  <a:pt x="207" y="1556"/>
                </a:lnTo>
                <a:lnTo>
                  <a:pt x="206" y="1556"/>
                </a:lnTo>
                <a:lnTo>
                  <a:pt x="206" y="1555"/>
                </a:lnTo>
                <a:lnTo>
                  <a:pt x="206" y="1554"/>
                </a:lnTo>
                <a:lnTo>
                  <a:pt x="206" y="1553"/>
                </a:lnTo>
                <a:lnTo>
                  <a:pt x="206" y="1552"/>
                </a:lnTo>
                <a:lnTo>
                  <a:pt x="206" y="1552"/>
                </a:lnTo>
                <a:lnTo>
                  <a:pt x="206" y="1551"/>
                </a:lnTo>
                <a:lnTo>
                  <a:pt x="206" y="1550"/>
                </a:lnTo>
                <a:lnTo>
                  <a:pt x="206" y="1550"/>
                </a:lnTo>
                <a:lnTo>
                  <a:pt x="206" y="1550"/>
                </a:lnTo>
                <a:lnTo>
                  <a:pt x="207" y="1549"/>
                </a:lnTo>
                <a:lnTo>
                  <a:pt x="208" y="1549"/>
                </a:lnTo>
                <a:lnTo>
                  <a:pt x="209" y="1549"/>
                </a:lnTo>
                <a:lnTo>
                  <a:pt x="210" y="1549"/>
                </a:lnTo>
                <a:lnTo>
                  <a:pt x="211" y="1549"/>
                </a:lnTo>
                <a:lnTo>
                  <a:pt x="211" y="1548"/>
                </a:lnTo>
                <a:lnTo>
                  <a:pt x="212" y="1548"/>
                </a:lnTo>
                <a:lnTo>
                  <a:pt x="213" y="1548"/>
                </a:lnTo>
                <a:lnTo>
                  <a:pt x="213" y="1547"/>
                </a:lnTo>
                <a:lnTo>
                  <a:pt x="214" y="1547"/>
                </a:lnTo>
                <a:lnTo>
                  <a:pt x="214" y="1546"/>
                </a:lnTo>
                <a:lnTo>
                  <a:pt x="214" y="1545"/>
                </a:lnTo>
                <a:lnTo>
                  <a:pt x="214" y="1544"/>
                </a:lnTo>
                <a:lnTo>
                  <a:pt x="214" y="1543"/>
                </a:lnTo>
                <a:lnTo>
                  <a:pt x="213" y="1543"/>
                </a:lnTo>
                <a:lnTo>
                  <a:pt x="213" y="1542"/>
                </a:lnTo>
                <a:lnTo>
                  <a:pt x="212" y="1541"/>
                </a:lnTo>
                <a:lnTo>
                  <a:pt x="212" y="1540"/>
                </a:lnTo>
                <a:lnTo>
                  <a:pt x="212" y="1539"/>
                </a:lnTo>
                <a:lnTo>
                  <a:pt x="213" y="1538"/>
                </a:lnTo>
                <a:lnTo>
                  <a:pt x="213" y="1537"/>
                </a:lnTo>
                <a:lnTo>
                  <a:pt x="213" y="1536"/>
                </a:lnTo>
                <a:lnTo>
                  <a:pt x="213" y="1535"/>
                </a:lnTo>
                <a:lnTo>
                  <a:pt x="213" y="1534"/>
                </a:lnTo>
                <a:lnTo>
                  <a:pt x="213" y="1533"/>
                </a:lnTo>
                <a:lnTo>
                  <a:pt x="214" y="1533"/>
                </a:lnTo>
                <a:lnTo>
                  <a:pt x="214" y="1532"/>
                </a:lnTo>
                <a:lnTo>
                  <a:pt x="214" y="1531"/>
                </a:lnTo>
                <a:lnTo>
                  <a:pt x="215" y="1530"/>
                </a:lnTo>
                <a:lnTo>
                  <a:pt x="215" y="1529"/>
                </a:lnTo>
                <a:lnTo>
                  <a:pt x="215" y="1528"/>
                </a:lnTo>
                <a:lnTo>
                  <a:pt x="218" y="1526"/>
                </a:lnTo>
                <a:lnTo>
                  <a:pt x="219" y="1524"/>
                </a:lnTo>
                <a:lnTo>
                  <a:pt x="220" y="1523"/>
                </a:lnTo>
                <a:lnTo>
                  <a:pt x="219" y="1522"/>
                </a:lnTo>
                <a:lnTo>
                  <a:pt x="219" y="1521"/>
                </a:lnTo>
                <a:lnTo>
                  <a:pt x="219" y="1520"/>
                </a:lnTo>
                <a:lnTo>
                  <a:pt x="220" y="1519"/>
                </a:lnTo>
                <a:lnTo>
                  <a:pt x="221" y="1519"/>
                </a:lnTo>
                <a:lnTo>
                  <a:pt x="222" y="1519"/>
                </a:lnTo>
                <a:lnTo>
                  <a:pt x="222" y="1518"/>
                </a:lnTo>
                <a:lnTo>
                  <a:pt x="221" y="1517"/>
                </a:lnTo>
                <a:lnTo>
                  <a:pt x="220" y="1517"/>
                </a:lnTo>
                <a:lnTo>
                  <a:pt x="220" y="1516"/>
                </a:lnTo>
                <a:lnTo>
                  <a:pt x="219" y="1516"/>
                </a:lnTo>
                <a:lnTo>
                  <a:pt x="219" y="1515"/>
                </a:lnTo>
                <a:lnTo>
                  <a:pt x="218" y="1514"/>
                </a:lnTo>
                <a:lnTo>
                  <a:pt x="218" y="1513"/>
                </a:lnTo>
                <a:lnTo>
                  <a:pt x="218" y="1512"/>
                </a:lnTo>
                <a:lnTo>
                  <a:pt x="219" y="1512"/>
                </a:lnTo>
                <a:lnTo>
                  <a:pt x="220" y="1511"/>
                </a:lnTo>
                <a:lnTo>
                  <a:pt x="220" y="1510"/>
                </a:lnTo>
                <a:lnTo>
                  <a:pt x="220" y="1509"/>
                </a:lnTo>
                <a:lnTo>
                  <a:pt x="219" y="1509"/>
                </a:lnTo>
                <a:lnTo>
                  <a:pt x="219" y="1509"/>
                </a:lnTo>
                <a:lnTo>
                  <a:pt x="218" y="1508"/>
                </a:lnTo>
                <a:lnTo>
                  <a:pt x="218" y="1507"/>
                </a:lnTo>
                <a:lnTo>
                  <a:pt x="218" y="1506"/>
                </a:lnTo>
                <a:lnTo>
                  <a:pt x="218" y="1505"/>
                </a:lnTo>
                <a:lnTo>
                  <a:pt x="218" y="1504"/>
                </a:lnTo>
                <a:lnTo>
                  <a:pt x="219" y="1503"/>
                </a:lnTo>
                <a:lnTo>
                  <a:pt x="219" y="1502"/>
                </a:lnTo>
                <a:lnTo>
                  <a:pt x="219" y="1501"/>
                </a:lnTo>
                <a:lnTo>
                  <a:pt x="219" y="1500"/>
                </a:lnTo>
                <a:lnTo>
                  <a:pt x="219" y="1499"/>
                </a:lnTo>
                <a:lnTo>
                  <a:pt x="219" y="1498"/>
                </a:lnTo>
                <a:lnTo>
                  <a:pt x="220" y="1495"/>
                </a:lnTo>
                <a:lnTo>
                  <a:pt x="220" y="1494"/>
                </a:lnTo>
                <a:lnTo>
                  <a:pt x="219" y="1493"/>
                </a:lnTo>
                <a:lnTo>
                  <a:pt x="219" y="1492"/>
                </a:lnTo>
                <a:lnTo>
                  <a:pt x="220" y="1490"/>
                </a:lnTo>
                <a:lnTo>
                  <a:pt x="220" y="1489"/>
                </a:lnTo>
                <a:lnTo>
                  <a:pt x="221" y="1488"/>
                </a:lnTo>
                <a:lnTo>
                  <a:pt x="222" y="1488"/>
                </a:lnTo>
                <a:lnTo>
                  <a:pt x="223" y="1487"/>
                </a:lnTo>
                <a:lnTo>
                  <a:pt x="224" y="1486"/>
                </a:lnTo>
                <a:lnTo>
                  <a:pt x="224" y="1485"/>
                </a:lnTo>
                <a:lnTo>
                  <a:pt x="224" y="1484"/>
                </a:lnTo>
                <a:lnTo>
                  <a:pt x="223" y="1483"/>
                </a:lnTo>
                <a:lnTo>
                  <a:pt x="222" y="1481"/>
                </a:lnTo>
                <a:lnTo>
                  <a:pt x="222" y="1480"/>
                </a:lnTo>
                <a:lnTo>
                  <a:pt x="221" y="1478"/>
                </a:lnTo>
                <a:lnTo>
                  <a:pt x="220" y="1476"/>
                </a:lnTo>
                <a:lnTo>
                  <a:pt x="220" y="1475"/>
                </a:lnTo>
                <a:lnTo>
                  <a:pt x="220" y="1472"/>
                </a:lnTo>
                <a:lnTo>
                  <a:pt x="219" y="1468"/>
                </a:lnTo>
                <a:lnTo>
                  <a:pt x="218" y="1467"/>
                </a:lnTo>
                <a:lnTo>
                  <a:pt x="218" y="1466"/>
                </a:lnTo>
                <a:lnTo>
                  <a:pt x="217" y="1465"/>
                </a:lnTo>
                <a:lnTo>
                  <a:pt x="217" y="1464"/>
                </a:lnTo>
                <a:lnTo>
                  <a:pt x="217" y="1463"/>
                </a:lnTo>
                <a:lnTo>
                  <a:pt x="217" y="1462"/>
                </a:lnTo>
                <a:lnTo>
                  <a:pt x="218" y="1461"/>
                </a:lnTo>
                <a:lnTo>
                  <a:pt x="219" y="1460"/>
                </a:lnTo>
                <a:lnTo>
                  <a:pt x="220" y="1460"/>
                </a:lnTo>
                <a:lnTo>
                  <a:pt x="221" y="1460"/>
                </a:lnTo>
                <a:lnTo>
                  <a:pt x="221" y="1459"/>
                </a:lnTo>
                <a:lnTo>
                  <a:pt x="222" y="1459"/>
                </a:lnTo>
                <a:lnTo>
                  <a:pt x="222" y="1458"/>
                </a:lnTo>
                <a:lnTo>
                  <a:pt x="223" y="1458"/>
                </a:lnTo>
                <a:lnTo>
                  <a:pt x="224" y="1457"/>
                </a:lnTo>
                <a:lnTo>
                  <a:pt x="225" y="1456"/>
                </a:lnTo>
                <a:lnTo>
                  <a:pt x="225" y="1455"/>
                </a:lnTo>
                <a:lnTo>
                  <a:pt x="226" y="1455"/>
                </a:lnTo>
                <a:lnTo>
                  <a:pt x="226" y="1454"/>
                </a:lnTo>
                <a:lnTo>
                  <a:pt x="227" y="1453"/>
                </a:lnTo>
                <a:lnTo>
                  <a:pt x="227" y="1452"/>
                </a:lnTo>
                <a:lnTo>
                  <a:pt x="228" y="1452"/>
                </a:lnTo>
                <a:lnTo>
                  <a:pt x="228" y="1451"/>
                </a:lnTo>
                <a:lnTo>
                  <a:pt x="229" y="1451"/>
                </a:lnTo>
                <a:lnTo>
                  <a:pt x="229" y="1450"/>
                </a:lnTo>
                <a:lnTo>
                  <a:pt x="230" y="1450"/>
                </a:lnTo>
                <a:lnTo>
                  <a:pt x="230" y="1449"/>
                </a:lnTo>
                <a:lnTo>
                  <a:pt x="230" y="1448"/>
                </a:lnTo>
                <a:lnTo>
                  <a:pt x="231" y="1448"/>
                </a:lnTo>
                <a:lnTo>
                  <a:pt x="231" y="1447"/>
                </a:lnTo>
                <a:lnTo>
                  <a:pt x="232" y="1447"/>
                </a:lnTo>
                <a:lnTo>
                  <a:pt x="232" y="1446"/>
                </a:lnTo>
                <a:lnTo>
                  <a:pt x="233" y="1445"/>
                </a:lnTo>
                <a:lnTo>
                  <a:pt x="233" y="1444"/>
                </a:lnTo>
                <a:lnTo>
                  <a:pt x="234" y="1444"/>
                </a:lnTo>
                <a:lnTo>
                  <a:pt x="235" y="1443"/>
                </a:lnTo>
                <a:lnTo>
                  <a:pt x="236" y="1442"/>
                </a:lnTo>
                <a:lnTo>
                  <a:pt x="237" y="1442"/>
                </a:lnTo>
                <a:lnTo>
                  <a:pt x="237" y="1441"/>
                </a:lnTo>
                <a:lnTo>
                  <a:pt x="238" y="1441"/>
                </a:lnTo>
                <a:lnTo>
                  <a:pt x="238" y="1440"/>
                </a:lnTo>
                <a:lnTo>
                  <a:pt x="238" y="1439"/>
                </a:lnTo>
                <a:lnTo>
                  <a:pt x="239" y="1439"/>
                </a:lnTo>
                <a:lnTo>
                  <a:pt x="239" y="1438"/>
                </a:lnTo>
                <a:lnTo>
                  <a:pt x="240" y="1438"/>
                </a:lnTo>
                <a:lnTo>
                  <a:pt x="240" y="1437"/>
                </a:lnTo>
                <a:lnTo>
                  <a:pt x="241" y="1437"/>
                </a:lnTo>
                <a:lnTo>
                  <a:pt x="242" y="1437"/>
                </a:lnTo>
                <a:lnTo>
                  <a:pt x="243" y="1437"/>
                </a:lnTo>
                <a:lnTo>
                  <a:pt x="244" y="1436"/>
                </a:lnTo>
                <a:lnTo>
                  <a:pt x="245" y="1436"/>
                </a:lnTo>
                <a:lnTo>
                  <a:pt x="246" y="1436"/>
                </a:lnTo>
                <a:lnTo>
                  <a:pt x="247" y="1435"/>
                </a:lnTo>
                <a:lnTo>
                  <a:pt x="247" y="1435"/>
                </a:lnTo>
                <a:lnTo>
                  <a:pt x="248" y="1435"/>
                </a:lnTo>
                <a:lnTo>
                  <a:pt x="248" y="1434"/>
                </a:lnTo>
                <a:lnTo>
                  <a:pt x="249" y="1434"/>
                </a:lnTo>
                <a:lnTo>
                  <a:pt x="250" y="1434"/>
                </a:lnTo>
                <a:lnTo>
                  <a:pt x="251" y="1434"/>
                </a:lnTo>
                <a:lnTo>
                  <a:pt x="251" y="1433"/>
                </a:lnTo>
                <a:lnTo>
                  <a:pt x="252" y="1433"/>
                </a:lnTo>
                <a:lnTo>
                  <a:pt x="253" y="1433"/>
                </a:lnTo>
                <a:lnTo>
                  <a:pt x="254" y="1433"/>
                </a:lnTo>
                <a:lnTo>
                  <a:pt x="254" y="1432"/>
                </a:lnTo>
                <a:lnTo>
                  <a:pt x="255" y="1432"/>
                </a:lnTo>
                <a:lnTo>
                  <a:pt x="256" y="1432"/>
                </a:lnTo>
                <a:lnTo>
                  <a:pt x="256" y="1431"/>
                </a:lnTo>
                <a:lnTo>
                  <a:pt x="257" y="1431"/>
                </a:lnTo>
                <a:lnTo>
                  <a:pt x="258" y="1431"/>
                </a:lnTo>
                <a:lnTo>
                  <a:pt x="259" y="1431"/>
                </a:lnTo>
                <a:lnTo>
                  <a:pt x="259" y="1430"/>
                </a:lnTo>
                <a:lnTo>
                  <a:pt x="260" y="1430"/>
                </a:lnTo>
                <a:lnTo>
                  <a:pt x="260" y="1429"/>
                </a:lnTo>
                <a:lnTo>
                  <a:pt x="261" y="1429"/>
                </a:lnTo>
                <a:lnTo>
                  <a:pt x="261" y="1428"/>
                </a:lnTo>
                <a:lnTo>
                  <a:pt x="260" y="1428"/>
                </a:lnTo>
                <a:lnTo>
                  <a:pt x="260" y="1427"/>
                </a:lnTo>
                <a:lnTo>
                  <a:pt x="260" y="1427"/>
                </a:lnTo>
                <a:lnTo>
                  <a:pt x="259" y="1427"/>
                </a:lnTo>
                <a:lnTo>
                  <a:pt x="258" y="1426"/>
                </a:lnTo>
                <a:lnTo>
                  <a:pt x="257" y="1426"/>
                </a:lnTo>
                <a:lnTo>
                  <a:pt x="256" y="1427"/>
                </a:lnTo>
                <a:lnTo>
                  <a:pt x="255" y="1427"/>
                </a:lnTo>
                <a:lnTo>
                  <a:pt x="255" y="1426"/>
                </a:lnTo>
                <a:lnTo>
                  <a:pt x="254" y="1426"/>
                </a:lnTo>
                <a:lnTo>
                  <a:pt x="254" y="1425"/>
                </a:lnTo>
                <a:lnTo>
                  <a:pt x="253" y="1425"/>
                </a:lnTo>
                <a:lnTo>
                  <a:pt x="252" y="1424"/>
                </a:lnTo>
                <a:lnTo>
                  <a:pt x="253" y="1423"/>
                </a:lnTo>
                <a:lnTo>
                  <a:pt x="253" y="1422"/>
                </a:lnTo>
                <a:lnTo>
                  <a:pt x="254" y="1421"/>
                </a:lnTo>
                <a:lnTo>
                  <a:pt x="255" y="1420"/>
                </a:lnTo>
                <a:lnTo>
                  <a:pt x="256" y="1419"/>
                </a:lnTo>
                <a:lnTo>
                  <a:pt x="257" y="1419"/>
                </a:lnTo>
                <a:lnTo>
                  <a:pt x="258" y="1419"/>
                </a:lnTo>
                <a:lnTo>
                  <a:pt x="259" y="1419"/>
                </a:lnTo>
                <a:lnTo>
                  <a:pt x="260" y="1419"/>
                </a:lnTo>
                <a:lnTo>
                  <a:pt x="261" y="1419"/>
                </a:lnTo>
                <a:lnTo>
                  <a:pt x="262" y="1419"/>
                </a:lnTo>
                <a:lnTo>
                  <a:pt x="263" y="1419"/>
                </a:lnTo>
                <a:lnTo>
                  <a:pt x="264" y="1419"/>
                </a:lnTo>
                <a:lnTo>
                  <a:pt x="265" y="1419"/>
                </a:lnTo>
                <a:lnTo>
                  <a:pt x="266" y="1419"/>
                </a:lnTo>
                <a:lnTo>
                  <a:pt x="267" y="1419"/>
                </a:lnTo>
                <a:lnTo>
                  <a:pt x="268" y="1419"/>
                </a:lnTo>
                <a:lnTo>
                  <a:pt x="269" y="1419"/>
                </a:lnTo>
                <a:lnTo>
                  <a:pt x="270" y="1419"/>
                </a:lnTo>
                <a:lnTo>
                  <a:pt x="271" y="1419"/>
                </a:lnTo>
                <a:lnTo>
                  <a:pt x="272" y="1419"/>
                </a:lnTo>
                <a:lnTo>
                  <a:pt x="273" y="1419"/>
                </a:lnTo>
                <a:lnTo>
                  <a:pt x="274" y="1419"/>
                </a:lnTo>
                <a:lnTo>
                  <a:pt x="275" y="1419"/>
                </a:lnTo>
                <a:lnTo>
                  <a:pt x="276" y="1418"/>
                </a:lnTo>
                <a:lnTo>
                  <a:pt x="277" y="1418"/>
                </a:lnTo>
                <a:lnTo>
                  <a:pt x="277" y="1417"/>
                </a:lnTo>
                <a:lnTo>
                  <a:pt x="278" y="1417"/>
                </a:lnTo>
                <a:lnTo>
                  <a:pt x="278" y="1416"/>
                </a:lnTo>
                <a:lnTo>
                  <a:pt x="278" y="1415"/>
                </a:lnTo>
                <a:lnTo>
                  <a:pt x="278" y="1414"/>
                </a:lnTo>
                <a:lnTo>
                  <a:pt x="278" y="1413"/>
                </a:lnTo>
                <a:lnTo>
                  <a:pt x="278" y="1412"/>
                </a:lnTo>
                <a:lnTo>
                  <a:pt x="279" y="1412"/>
                </a:lnTo>
                <a:lnTo>
                  <a:pt x="279" y="1411"/>
                </a:lnTo>
                <a:lnTo>
                  <a:pt x="280" y="1411"/>
                </a:lnTo>
                <a:lnTo>
                  <a:pt x="280" y="1410"/>
                </a:lnTo>
                <a:lnTo>
                  <a:pt x="281" y="1410"/>
                </a:lnTo>
                <a:lnTo>
                  <a:pt x="281" y="1409"/>
                </a:lnTo>
                <a:lnTo>
                  <a:pt x="282" y="1409"/>
                </a:lnTo>
                <a:lnTo>
                  <a:pt x="282" y="1408"/>
                </a:lnTo>
                <a:lnTo>
                  <a:pt x="282" y="1407"/>
                </a:lnTo>
                <a:lnTo>
                  <a:pt x="283" y="1407"/>
                </a:lnTo>
                <a:lnTo>
                  <a:pt x="283" y="1406"/>
                </a:lnTo>
                <a:lnTo>
                  <a:pt x="282" y="1406"/>
                </a:lnTo>
                <a:lnTo>
                  <a:pt x="282" y="1405"/>
                </a:lnTo>
                <a:lnTo>
                  <a:pt x="281" y="1405"/>
                </a:lnTo>
                <a:lnTo>
                  <a:pt x="280" y="1405"/>
                </a:lnTo>
                <a:lnTo>
                  <a:pt x="280" y="1406"/>
                </a:lnTo>
                <a:lnTo>
                  <a:pt x="279" y="1406"/>
                </a:lnTo>
                <a:lnTo>
                  <a:pt x="278" y="1406"/>
                </a:lnTo>
                <a:lnTo>
                  <a:pt x="278" y="1405"/>
                </a:lnTo>
                <a:lnTo>
                  <a:pt x="278" y="1404"/>
                </a:lnTo>
                <a:lnTo>
                  <a:pt x="278" y="1403"/>
                </a:lnTo>
                <a:lnTo>
                  <a:pt x="278" y="1402"/>
                </a:lnTo>
                <a:lnTo>
                  <a:pt x="279" y="1402"/>
                </a:lnTo>
                <a:lnTo>
                  <a:pt x="279" y="1403"/>
                </a:lnTo>
                <a:lnTo>
                  <a:pt x="280" y="1403"/>
                </a:lnTo>
                <a:lnTo>
                  <a:pt x="281" y="1403"/>
                </a:lnTo>
                <a:lnTo>
                  <a:pt x="282" y="1403"/>
                </a:lnTo>
                <a:lnTo>
                  <a:pt x="283" y="1403"/>
                </a:lnTo>
                <a:lnTo>
                  <a:pt x="284" y="1403"/>
                </a:lnTo>
                <a:lnTo>
                  <a:pt x="285" y="1403"/>
                </a:lnTo>
                <a:lnTo>
                  <a:pt x="286" y="1403"/>
                </a:lnTo>
                <a:lnTo>
                  <a:pt x="286" y="1402"/>
                </a:lnTo>
                <a:lnTo>
                  <a:pt x="287" y="1402"/>
                </a:lnTo>
                <a:lnTo>
                  <a:pt x="287" y="1401"/>
                </a:lnTo>
                <a:lnTo>
                  <a:pt x="287" y="1400"/>
                </a:lnTo>
                <a:lnTo>
                  <a:pt x="287" y="1399"/>
                </a:lnTo>
                <a:lnTo>
                  <a:pt x="288" y="1399"/>
                </a:lnTo>
                <a:lnTo>
                  <a:pt x="288" y="1398"/>
                </a:lnTo>
                <a:lnTo>
                  <a:pt x="288" y="1398"/>
                </a:lnTo>
                <a:lnTo>
                  <a:pt x="289" y="1398"/>
                </a:lnTo>
                <a:lnTo>
                  <a:pt x="290" y="1398"/>
                </a:lnTo>
                <a:lnTo>
                  <a:pt x="291" y="1399"/>
                </a:lnTo>
                <a:lnTo>
                  <a:pt x="292" y="1399"/>
                </a:lnTo>
                <a:lnTo>
                  <a:pt x="292" y="1398"/>
                </a:lnTo>
                <a:lnTo>
                  <a:pt x="293" y="1398"/>
                </a:lnTo>
                <a:lnTo>
                  <a:pt x="293" y="1397"/>
                </a:lnTo>
                <a:lnTo>
                  <a:pt x="292" y="1397"/>
                </a:lnTo>
                <a:lnTo>
                  <a:pt x="292" y="1396"/>
                </a:lnTo>
                <a:lnTo>
                  <a:pt x="291" y="1396"/>
                </a:lnTo>
                <a:lnTo>
                  <a:pt x="291" y="1395"/>
                </a:lnTo>
                <a:lnTo>
                  <a:pt x="290" y="1395"/>
                </a:lnTo>
                <a:lnTo>
                  <a:pt x="290" y="1394"/>
                </a:lnTo>
                <a:lnTo>
                  <a:pt x="289" y="1394"/>
                </a:lnTo>
                <a:lnTo>
                  <a:pt x="289" y="1393"/>
                </a:lnTo>
                <a:lnTo>
                  <a:pt x="288" y="1393"/>
                </a:lnTo>
                <a:lnTo>
                  <a:pt x="288" y="1392"/>
                </a:lnTo>
                <a:lnTo>
                  <a:pt x="288" y="1391"/>
                </a:lnTo>
                <a:lnTo>
                  <a:pt x="287" y="1391"/>
                </a:lnTo>
                <a:lnTo>
                  <a:pt x="287" y="1390"/>
                </a:lnTo>
                <a:lnTo>
                  <a:pt x="286" y="1390"/>
                </a:lnTo>
                <a:lnTo>
                  <a:pt x="285" y="1389"/>
                </a:lnTo>
                <a:lnTo>
                  <a:pt x="284" y="1389"/>
                </a:lnTo>
                <a:lnTo>
                  <a:pt x="283" y="1388"/>
                </a:lnTo>
                <a:lnTo>
                  <a:pt x="282" y="1387"/>
                </a:lnTo>
                <a:lnTo>
                  <a:pt x="281" y="1387"/>
                </a:lnTo>
                <a:lnTo>
                  <a:pt x="281" y="1386"/>
                </a:lnTo>
                <a:lnTo>
                  <a:pt x="280" y="1386"/>
                </a:lnTo>
                <a:lnTo>
                  <a:pt x="280" y="1386"/>
                </a:lnTo>
                <a:lnTo>
                  <a:pt x="279" y="1386"/>
                </a:lnTo>
                <a:lnTo>
                  <a:pt x="278" y="1385"/>
                </a:lnTo>
                <a:lnTo>
                  <a:pt x="278" y="1384"/>
                </a:lnTo>
                <a:lnTo>
                  <a:pt x="277" y="1384"/>
                </a:lnTo>
                <a:lnTo>
                  <a:pt x="277" y="1383"/>
                </a:lnTo>
                <a:lnTo>
                  <a:pt x="276" y="1382"/>
                </a:lnTo>
                <a:lnTo>
                  <a:pt x="275" y="1381"/>
                </a:lnTo>
                <a:lnTo>
                  <a:pt x="275" y="1380"/>
                </a:lnTo>
                <a:lnTo>
                  <a:pt x="274" y="1379"/>
                </a:lnTo>
                <a:lnTo>
                  <a:pt x="274" y="1378"/>
                </a:lnTo>
                <a:lnTo>
                  <a:pt x="273" y="1378"/>
                </a:lnTo>
                <a:lnTo>
                  <a:pt x="272" y="1378"/>
                </a:lnTo>
                <a:lnTo>
                  <a:pt x="272" y="1377"/>
                </a:lnTo>
                <a:lnTo>
                  <a:pt x="271" y="1377"/>
                </a:lnTo>
                <a:lnTo>
                  <a:pt x="270" y="1376"/>
                </a:lnTo>
                <a:lnTo>
                  <a:pt x="269" y="1376"/>
                </a:lnTo>
                <a:lnTo>
                  <a:pt x="268" y="1375"/>
                </a:lnTo>
                <a:lnTo>
                  <a:pt x="267" y="1375"/>
                </a:lnTo>
                <a:lnTo>
                  <a:pt x="266" y="1375"/>
                </a:lnTo>
                <a:lnTo>
                  <a:pt x="265" y="1375"/>
                </a:lnTo>
                <a:lnTo>
                  <a:pt x="265" y="1374"/>
                </a:lnTo>
                <a:lnTo>
                  <a:pt x="264" y="1374"/>
                </a:lnTo>
                <a:lnTo>
                  <a:pt x="263" y="1374"/>
                </a:lnTo>
                <a:lnTo>
                  <a:pt x="263" y="1373"/>
                </a:lnTo>
                <a:lnTo>
                  <a:pt x="262" y="1373"/>
                </a:lnTo>
                <a:lnTo>
                  <a:pt x="261" y="1373"/>
                </a:lnTo>
                <a:lnTo>
                  <a:pt x="260" y="1372"/>
                </a:lnTo>
                <a:lnTo>
                  <a:pt x="259" y="1372"/>
                </a:lnTo>
                <a:lnTo>
                  <a:pt x="258" y="1372"/>
                </a:lnTo>
                <a:lnTo>
                  <a:pt x="258" y="1371"/>
                </a:lnTo>
                <a:lnTo>
                  <a:pt x="257" y="1371"/>
                </a:lnTo>
                <a:lnTo>
                  <a:pt x="256" y="1370"/>
                </a:lnTo>
                <a:lnTo>
                  <a:pt x="255" y="1370"/>
                </a:lnTo>
                <a:lnTo>
                  <a:pt x="254" y="1370"/>
                </a:lnTo>
                <a:lnTo>
                  <a:pt x="254" y="1369"/>
                </a:lnTo>
                <a:lnTo>
                  <a:pt x="253" y="1369"/>
                </a:lnTo>
                <a:lnTo>
                  <a:pt x="252" y="1369"/>
                </a:lnTo>
                <a:lnTo>
                  <a:pt x="251" y="1368"/>
                </a:lnTo>
                <a:lnTo>
                  <a:pt x="250" y="1368"/>
                </a:lnTo>
                <a:lnTo>
                  <a:pt x="249" y="1367"/>
                </a:lnTo>
                <a:lnTo>
                  <a:pt x="248" y="1367"/>
                </a:lnTo>
                <a:lnTo>
                  <a:pt x="247" y="1367"/>
                </a:lnTo>
                <a:lnTo>
                  <a:pt x="247" y="1366"/>
                </a:lnTo>
                <a:lnTo>
                  <a:pt x="246" y="1366"/>
                </a:lnTo>
                <a:lnTo>
                  <a:pt x="245" y="1366"/>
                </a:lnTo>
                <a:lnTo>
                  <a:pt x="244" y="1366"/>
                </a:lnTo>
                <a:lnTo>
                  <a:pt x="244" y="1365"/>
                </a:lnTo>
                <a:lnTo>
                  <a:pt x="243" y="1365"/>
                </a:lnTo>
                <a:lnTo>
                  <a:pt x="243" y="1364"/>
                </a:lnTo>
                <a:lnTo>
                  <a:pt x="242" y="1363"/>
                </a:lnTo>
                <a:lnTo>
                  <a:pt x="242" y="1362"/>
                </a:lnTo>
                <a:lnTo>
                  <a:pt x="242" y="1361"/>
                </a:lnTo>
                <a:lnTo>
                  <a:pt x="242" y="1360"/>
                </a:lnTo>
                <a:lnTo>
                  <a:pt x="242" y="1359"/>
                </a:lnTo>
                <a:lnTo>
                  <a:pt x="242" y="1358"/>
                </a:lnTo>
                <a:lnTo>
                  <a:pt x="242" y="1357"/>
                </a:lnTo>
                <a:lnTo>
                  <a:pt x="242" y="1356"/>
                </a:lnTo>
                <a:lnTo>
                  <a:pt x="243" y="1356"/>
                </a:lnTo>
                <a:lnTo>
                  <a:pt x="243" y="1355"/>
                </a:lnTo>
                <a:lnTo>
                  <a:pt x="243" y="1354"/>
                </a:lnTo>
                <a:lnTo>
                  <a:pt x="243" y="1353"/>
                </a:lnTo>
                <a:lnTo>
                  <a:pt x="244" y="1353"/>
                </a:lnTo>
                <a:lnTo>
                  <a:pt x="244" y="1352"/>
                </a:lnTo>
                <a:lnTo>
                  <a:pt x="245" y="1352"/>
                </a:lnTo>
                <a:lnTo>
                  <a:pt x="245" y="1351"/>
                </a:lnTo>
                <a:lnTo>
                  <a:pt x="246" y="1351"/>
                </a:lnTo>
                <a:lnTo>
                  <a:pt x="247" y="1350"/>
                </a:lnTo>
                <a:lnTo>
                  <a:pt x="248" y="1349"/>
                </a:lnTo>
                <a:lnTo>
                  <a:pt x="248" y="1348"/>
                </a:lnTo>
                <a:lnTo>
                  <a:pt x="249" y="1348"/>
                </a:lnTo>
                <a:lnTo>
                  <a:pt x="250" y="1347"/>
                </a:lnTo>
                <a:lnTo>
                  <a:pt x="250" y="1346"/>
                </a:lnTo>
                <a:lnTo>
                  <a:pt x="251" y="1346"/>
                </a:lnTo>
                <a:lnTo>
                  <a:pt x="251" y="1345"/>
                </a:lnTo>
                <a:lnTo>
                  <a:pt x="252" y="1345"/>
                </a:lnTo>
                <a:lnTo>
                  <a:pt x="252" y="1345"/>
                </a:lnTo>
                <a:lnTo>
                  <a:pt x="252" y="1344"/>
                </a:lnTo>
                <a:lnTo>
                  <a:pt x="251" y="1344"/>
                </a:lnTo>
                <a:lnTo>
                  <a:pt x="251" y="1343"/>
                </a:lnTo>
                <a:lnTo>
                  <a:pt x="250" y="1342"/>
                </a:lnTo>
                <a:lnTo>
                  <a:pt x="251" y="1341"/>
                </a:lnTo>
                <a:lnTo>
                  <a:pt x="251" y="1340"/>
                </a:lnTo>
                <a:lnTo>
                  <a:pt x="252" y="1340"/>
                </a:lnTo>
                <a:lnTo>
                  <a:pt x="252" y="1339"/>
                </a:lnTo>
                <a:lnTo>
                  <a:pt x="253" y="1339"/>
                </a:lnTo>
                <a:lnTo>
                  <a:pt x="254" y="1339"/>
                </a:lnTo>
                <a:lnTo>
                  <a:pt x="254" y="1340"/>
                </a:lnTo>
                <a:lnTo>
                  <a:pt x="255" y="1340"/>
                </a:lnTo>
                <a:lnTo>
                  <a:pt x="256" y="1339"/>
                </a:lnTo>
                <a:lnTo>
                  <a:pt x="257" y="1339"/>
                </a:lnTo>
                <a:lnTo>
                  <a:pt x="257" y="1338"/>
                </a:lnTo>
                <a:lnTo>
                  <a:pt x="257" y="1337"/>
                </a:lnTo>
                <a:lnTo>
                  <a:pt x="256" y="1337"/>
                </a:lnTo>
                <a:lnTo>
                  <a:pt x="256" y="1336"/>
                </a:lnTo>
                <a:lnTo>
                  <a:pt x="255" y="1336"/>
                </a:lnTo>
                <a:lnTo>
                  <a:pt x="254" y="1336"/>
                </a:lnTo>
                <a:lnTo>
                  <a:pt x="253" y="1336"/>
                </a:lnTo>
                <a:lnTo>
                  <a:pt x="252" y="1336"/>
                </a:lnTo>
                <a:lnTo>
                  <a:pt x="251" y="1336"/>
                </a:lnTo>
                <a:lnTo>
                  <a:pt x="250" y="1336"/>
                </a:lnTo>
                <a:lnTo>
                  <a:pt x="250" y="1335"/>
                </a:lnTo>
                <a:lnTo>
                  <a:pt x="250" y="1334"/>
                </a:lnTo>
                <a:lnTo>
                  <a:pt x="250" y="1333"/>
                </a:lnTo>
                <a:lnTo>
                  <a:pt x="250" y="1332"/>
                </a:lnTo>
                <a:lnTo>
                  <a:pt x="251" y="1331"/>
                </a:lnTo>
                <a:lnTo>
                  <a:pt x="252" y="1330"/>
                </a:lnTo>
                <a:lnTo>
                  <a:pt x="253" y="1330"/>
                </a:lnTo>
                <a:lnTo>
                  <a:pt x="253" y="1331"/>
                </a:lnTo>
                <a:lnTo>
                  <a:pt x="254" y="1331"/>
                </a:lnTo>
                <a:lnTo>
                  <a:pt x="255" y="1331"/>
                </a:lnTo>
                <a:lnTo>
                  <a:pt x="256" y="1331"/>
                </a:lnTo>
                <a:lnTo>
                  <a:pt x="257" y="1331"/>
                </a:lnTo>
                <a:lnTo>
                  <a:pt x="258" y="1331"/>
                </a:lnTo>
                <a:lnTo>
                  <a:pt x="258" y="1330"/>
                </a:lnTo>
                <a:lnTo>
                  <a:pt x="259" y="1330"/>
                </a:lnTo>
                <a:lnTo>
                  <a:pt x="258" y="1330"/>
                </a:lnTo>
                <a:lnTo>
                  <a:pt x="258" y="1329"/>
                </a:lnTo>
                <a:lnTo>
                  <a:pt x="257" y="1329"/>
                </a:lnTo>
                <a:lnTo>
                  <a:pt x="256" y="1329"/>
                </a:lnTo>
                <a:lnTo>
                  <a:pt x="256" y="1328"/>
                </a:lnTo>
                <a:lnTo>
                  <a:pt x="255" y="1328"/>
                </a:lnTo>
                <a:lnTo>
                  <a:pt x="255" y="1327"/>
                </a:lnTo>
                <a:lnTo>
                  <a:pt x="254" y="1327"/>
                </a:lnTo>
                <a:lnTo>
                  <a:pt x="254" y="1326"/>
                </a:lnTo>
                <a:lnTo>
                  <a:pt x="253" y="1326"/>
                </a:lnTo>
                <a:lnTo>
                  <a:pt x="253" y="1325"/>
                </a:lnTo>
                <a:lnTo>
                  <a:pt x="253" y="1324"/>
                </a:lnTo>
                <a:lnTo>
                  <a:pt x="253" y="1323"/>
                </a:lnTo>
                <a:lnTo>
                  <a:pt x="253" y="1322"/>
                </a:lnTo>
                <a:lnTo>
                  <a:pt x="254" y="1320"/>
                </a:lnTo>
                <a:lnTo>
                  <a:pt x="255" y="1319"/>
                </a:lnTo>
                <a:lnTo>
                  <a:pt x="256" y="1318"/>
                </a:lnTo>
                <a:lnTo>
                  <a:pt x="257" y="1317"/>
                </a:lnTo>
                <a:lnTo>
                  <a:pt x="260" y="1315"/>
                </a:lnTo>
                <a:lnTo>
                  <a:pt x="261" y="1314"/>
                </a:lnTo>
                <a:lnTo>
                  <a:pt x="261" y="1313"/>
                </a:lnTo>
                <a:lnTo>
                  <a:pt x="260" y="1312"/>
                </a:lnTo>
                <a:lnTo>
                  <a:pt x="259" y="1308"/>
                </a:lnTo>
                <a:lnTo>
                  <a:pt x="258" y="1305"/>
                </a:lnTo>
                <a:lnTo>
                  <a:pt x="257" y="1304"/>
                </a:lnTo>
                <a:lnTo>
                  <a:pt x="255" y="1304"/>
                </a:lnTo>
                <a:lnTo>
                  <a:pt x="254" y="1304"/>
                </a:lnTo>
                <a:lnTo>
                  <a:pt x="253" y="1304"/>
                </a:lnTo>
                <a:lnTo>
                  <a:pt x="252" y="1303"/>
                </a:lnTo>
                <a:lnTo>
                  <a:pt x="251" y="1303"/>
                </a:lnTo>
                <a:lnTo>
                  <a:pt x="250" y="1302"/>
                </a:lnTo>
                <a:lnTo>
                  <a:pt x="249" y="1301"/>
                </a:lnTo>
                <a:lnTo>
                  <a:pt x="248" y="1300"/>
                </a:lnTo>
                <a:lnTo>
                  <a:pt x="247" y="1299"/>
                </a:lnTo>
                <a:lnTo>
                  <a:pt x="247" y="1297"/>
                </a:lnTo>
                <a:lnTo>
                  <a:pt x="247" y="1296"/>
                </a:lnTo>
                <a:lnTo>
                  <a:pt x="247" y="1295"/>
                </a:lnTo>
                <a:lnTo>
                  <a:pt x="247" y="1294"/>
                </a:lnTo>
                <a:lnTo>
                  <a:pt x="246" y="1293"/>
                </a:lnTo>
                <a:lnTo>
                  <a:pt x="247" y="1292"/>
                </a:lnTo>
                <a:lnTo>
                  <a:pt x="246" y="1292"/>
                </a:lnTo>
                <a:lnTo>
                  <a:pt x="246" y="1291"/>
                </a:lnTo>
                <a:lnTo>
                  <a:pt x="247" y="1290"/>
                </a:lnTo>
                <a:lnTo>
                  <a:pt x="247" y="1289"/>
                </a:lnTo>
                <a:lnTo>
                  <a:pt x="247" y="1288"/>
                </a:lnTo>
                <a:lnTo>
                  <a:pt x="247" y="1286"/>
                </a:lnTo>
                <a:lnTo>
                  <a:pt x="247" y="1285"/>
                </a:lnTo>
                <a:lnTo>
                  <a:pt x="247" y="1284"/>
                </a:lnTo>
                <a:lnTo>
                  <a:pt x="247" y="1282"/>
                </a:lnTo>
                <a:lnTo>
                  <a:pt x="247" y="1281"/>
                </a:lnTo>
                <a:lnTo>
                  <a:pt x="247" y="1280"/>
                </a:lnTo>
                <a:lnTo>
                  <a:pt x="247" y="1279"/>
                </a:lnTo>
                <a:lnTo>
                  <a:pt x="247" y="1278"/>
                </a:lnTo>
                <a:lnTo>
                  <a:pt x="247" y="1277"/>
                </a:lnTo>
                <a:lnTo>
                  <a:pt x="246" y="1276"/>
                </a:lnTo>
                <a:lnTo>
                  <a:pt x="247" y="1275"/>
                </a:lnTo>
                <a:lnTo>
                  <a:pt x="247" y="1274"/>
                </a:lnTo>
                <a:lnTo>
                  <a:pt x="247" y="1273"/>
                </a:lnTo>
                <a:lnTo>
                  <a:pt x="246" y="1272"/>
                </a:lnTo>
                <a:lnTo>
                  <a:pt x="246" y="1271"/>
                </a:lnTo>
                <a:lnTo>
                  <a:pt x="246" y="1270"/>
                </a:lnTo>
                <a:lnTo>
                  <a:pt x="246" y="1269"/>
                </a:lnTo>
                <a:lnTo>
                  <a:pt x="245" y="1269"/>
                </a:lnTo>
                <a:lnTo>
                  <a:pt x="245" y="1268"/>
                </a:lnTo>
                <a:lnTo>
                  <a:pt x="245" y="1267"/>
                </a:lnTo>
                <a:lnTo>
                  <a:pt x="244" y="1266"/>
                </a:lnTo>
                <a:lnTo>
                  <a:pt x="244" y="1265"/>
                </a:lnTo>
                <a:lnTo>
                  <a:pt x="243" y="1265"/>
                </a:lnTo>
                <a:lnTo>
                  <a:pt x="243" y="1264"/>
                </a:lnTo>
                <a:lnTo>
                  <a:pt x="243" y="1263"/>
                </a:lnTo>
                <a:lnTo>
                  <a:pt x="243" y="1263"/>
                </a:lnTo>
                <a:lnTo>
                  <a:pt x="242" y="1263"/>
                </a:lnTo>
                <a:lnTo>
                  <a:pt x="242" y="1262"/>
                </a:lnTo>
                <a:lnTo>
                  <a:pt x="241" y="1262"/>
                </a:lnTo>
                <a:lnTo>
                  <a:pt x="240" y="1262"/>
                </a:lnTo>
                <a:lnTo>
                  <a:pt x="239" y="1261"/>
                </a:lnTo>
                <a:lnTo>
                  <a:pt x="239" y="1260"/>
                </a:lnTo>
                <a:lnTo>
                  <a:pt x="239" y="1259"/>
                </a:lnTo>
                <a:lnTo>
                  <a:pt x="238" y="1258"/>
                </a:lnTo>
                <a:lnTo>
                  <a:pt x="238" y="1257"/>
                </a:lnTo>
                <a:lnTo>
                  <a:pt x="237" y="1257"/>
                </a:lnTo>
                <a:lnTo>
                  <a:pt x="237" y="1256"/>
                </a:lnTo>
                <a:lnTo>
                  <a:pt x="236" y="1255"/>
                </a:lnTo>
                <a:lnTo>
                  <a:pt x="236" y="1254"/>
                </a:lnTo>
                <a:lnTo>
                  <a:pt x="237" y="1254"/>
                </a:lnTo>
                <a:lnTo>
                  <a:pt x="237" y="1253"/>
                </a:lnTo>
                <a:lnTo>
                  <a:pt x="236" y="1253"/>
                </a:lnTo>
                <a:lnTo>
                  <a:pt x="235" y="1253"/>
                </a:lnTo>
                <a:lnTo>
                  <a:pt x="235" y="1252"/>
                </a:lnTo>
                <a:lnTo>
                  <a:pt x="234" y="1252"/>
                </a:lnTo>
                <a:lnTo>
                  <a:pt x="233" y="1252"/>
                </a:lnTo>
                <a:lnTo>
                  <a:pt x="232" y="1252"/>
                </a:lnTo>
                <a:lnTo>
                  <a:pt x="232" y="1251"/>
                </a:lnTo>
                <a:lnTo>
                  <a:pt x="231" y="1251"/>
                </a:lnTo>
                <a:lnTo>
                  <a:pt x="231" y="1250"/>
                </a:lnTo>
                <a:lnTo>
                  <a:pt x="231" y="1249"/>
                </a:lnTo>
                <a:lnTo>
                  <a:pt x="231" y="1248"/>
                </a:lnTo>
                <a:lnTo>
                  <a:pt x="230" y="1247"/>
                </a:lnTo>
                <a:lnTo>
                  <a:pt x="229" y="1247"/>
                </a:lnTo>
                <a:lnTo>
                  <a:pt x="229" y="1246"/>
                </a:lnTo>
                <a:lnTo>
                  <a:pt x="228" y="1246"/>
                </a:lnTo>
                <a:lnTo>
                  <a:pt x="227" y="1246"/>
                </a:lnTo>
                <a:lnTo>
                  <a:pt x="226" y="1245"/>
                </a:lnTo>
                <a:lnTo>
                  <a:pt x="226" y="1244"/>
                </a:lnTo>
                <a:lnTo>
                  <a:pt x="226" y="1243"/>
                </a:lnTo>
                <a:lnTo>
                  <a:pt x="225" y="1242"/>
                </a:lnTo>
                <a:lnTo>
                  <a:pt x="224" y="1242"/>
                </a:lnTo>
                <a:lnTo>
                  <a:pt x="224" y="1241"/>
                </a:lnTo>
                <a:lnTo>
                  <a:pt x="223" y="1241"/>
                </a:lnTo>
                <a:lnTo>
                  <a:pt x="223" y="1240"/>
                </a:lnTo>
                <a:lnTo>
                  <a:pt x="222" y="1240"/>
                </a:lnTo>
                <a:lnTo>
                  <a:pt x="222" y="1239"/>
                </a:lnTo>
                <a:lnTo>
                  <a:pt x="221" y="1238"/>
                </a:lnTo>
                <a:lnTo>
                  <a:pt x="221" y="1237"/>
                </a:lnTo>
                <a:lnTo>
                  <a:pt x="221" y="1236"/>
                </a:lnTo>
                <a:lnTo>
                  <a:pt x="220" y="1236"/>
                </a:lnTo>
                <a:lnTo>
                  <a:pt x="219" y="1235"/>
                </a:lnTo>
                <a:lnTo>
                  <a:pt x="219" y="1234"/>
                </a:lnTo>
                <a:lnTo>
                  <a:pt x="218" y="1234"/>
                </a:lnTo>
                <a:lnTo>
                  <a:pt x="217" y="1234"/>
                </a:lnTo>
                <a:lnTo>
                  <a:pt x="216" y="1234"/>
                </a:lnTo>
                <a:lnTo>
                  <a:pt x="216" y="1233"/>
                </a:lnTo>
                <a:lnTo>
                  <a:pt x="215" y="1231"/>
                </a:lnTo>
                <a:lnTo>
                  <a:pt x="215" y="1230"/>
                </a:lnTo>
                <a:lnTo>
                  <a:pt x="214" y="1230"/>
                </a:lnTo>
                <a:lnTo>
                  <a:pt x="214" y="1229"/>
                </a:lnTo>
                <a:lnTo>
                  <a:pt x="214" y="1228"/>
                </a:lnTo>
                <a:lnTo>
                  <a:pt x="213" y="1228"/>
                </a:lnTo>
                <a:lnTo>
                  <a:pt x="213" y="1227"/>
                </a:lnTo>
                <a:lnTo>
                  <a:pt x="213" y="1226"/>
                </a:lnTo>
                <a:lnTo>
                  <a:pt x="212" y="1226"/>
                </a:lnTo>
                <a:lnTo>
                  <a:pt x="212" y="1225"/>
                </a:lnTo>
                <a:lnTo>
                  <a:pt x="212" y="1224"/>
                </a:lnTo>
                <a:lnTo>
                  <a:pt x="211" y="1223"/>
                </a:lnTo>
                <a:lnTo>
                  <a:pt x="211" y="1222"/>
                </a:lnTo>
                <a:lnTo>
                  <a:pt x="211" y="1222"/>
                </a:lnTo>
                <a:lnTo>
                  <a:pt x="211" y="1221"/>
                </a:lnTo>
                <a:lnTo>
                  <a:pt x="211" y="1220"/>
                </a:lnTo>
                <a:lnTo>
                  <a:pt x="211" y="1219"/>
                </a:lnTo>
                <a:lnTo>
                  <a:pt x="210" y="1218"/>
                </a:lnTo>
                <a:lnTo>
                  <a:pt x="210" y="1217"/>
                </a:lnTo>
                <a:lnTo>
                  <a:pt x="210" y="1216"/>
                </a:lnTo>
                <a:lnTo>
                  <a:pt x="210" y="1215"/>
                </a:lnTo>
                <a:lnTo>
                  <a:pt x="209" y="1215"/>
                </a:lnTo>
                <a:lnTo>
                  <a:pt x="209" y="1214"/>
                </a:lnTo>
                <a:lnTo>
                  <a:pt x="208" y="1214"/>
                </a:lnTo>
                <a:lnTo>
                  <a:pt x="208" y="1213"/>
                </a:lnTo>
                <a:lnTo>
                  <a:pt x="207" y="1213"/>
                </a:lnTo>
                <a:lnTo>
                  <a:pt x="207" y="1212"/>
                </a:lnTo>
                <a:lnTo>
                  <a:pt x="206" y="1212"/>
                </a:lnTo>
                <a:lnTo>
                  <a:pt x="206" y="1211"/>
                </a:lnTo>
                <a:lnTo>
                  <a:pt x="206" y="1210"/>
                </a:lnTo>
                <a:lnTo>
                  <a:pt x="206" y="1209"/>
                </a:lnTo>
                <a:lnTo>
                  <a:pt x="207" y="1209"/>
                </a:lnTo>
                <a:lnTo>
                  <a:pt x="208" y="1209"/>
                </a:lnTo>
                <a:lnTo>
                  <a:pt x="208" y="1208"/>
                </a:lnTo>
                <a:lnTo>
                  <a:pt x="209" y="1208"/>
                </a:lnTo>
                <a:lnTo>
                  <a:pt x="209" y="1207"/>
                </a:lnTo>
                <a:lnTo>
                  <a:pt x="209" y="1206"/>
                </a:lnTo>
                <a:lnTo>
                  <a:pt x="210" y="1206"/>
                </a:lnTo>
                <a:lnTo>
                  <a:pt x="210" y="1205"/>
                </a:lnTo>
                <a:lnTo>
                  <a:pt x="209" y="1205"/>
                </a:lnTo>
                <a:lnTo>
                  <a:pt x="208" y="1205"/>
                </a:lnTo>
                <a:lnTo>
                  <a:pt x="208" y="1206"/>
                </a:lnTo>
                <a:lnTo>
                  <a:pt x="207" y="1206"/>
                </a:lnTo>
                <a:lnTo>
                  <a:pt x="206" y="1206"/>
                </a:lnTo>
                <a:lnTo>
                  <a:pt x="206" y="1206"/>
                </a:lnTo>
                <a:lnTo>
                  <a:pt x="205" y="1206"/>
                </a:lnTo>
                <a:lnTo>
                  <a:pt x="205" y="1205"/>
                </a:lnTo>
                <a:lnTo>
                  <a:pt x="205" y="1206"/>
                </a:lnTo>
                <a:lnTo>
                  <a:pt x="204" y="1206"/>
                </a:lnTo>
                <a:lnTo>
                  <a:pt x="203" y="1206"/>
                </a:lnTo>
                <a:lnTo>
                  <a:pt x="203" y="1205"/>
                </a:lnTo>
                <a:lnTo>
                  <a:pt x="204" y="1205"/>
                </a:lnTo>
                <a:lnTo>
                  <a:pt x="203" y="1205"/>
                </a:lnTo>
                <a:lnTo>
                  <a:pt x="203" y="1204"/>
                </a:lnTo>
                <a:lnTo>
                  <a:pt x="203" y="1203"/>
                </a:lnTo>
                <a:lnTo>
                  <a:pt x="202" y="1203"/>
                </a:lnTo>
                <a:lnTo>
                  <a:pt x="202" y="1202"/>
                </a:lnTo>
                <a:lnTo>
                  <a:pt x="201" y="1202"/>
                </a:lnTo>
                <a:lnTo>
                  <a:pt x="201" y="1201"/>
                </a:lnTo>
                <a:lnTo>
                  <a:pt x="201" y="1200"/>
                </a:lnTo>
                <a:lnTo>
                  <a:pt x="201" y="1199"/>
                </a:lnTo>
                <a:lnTo>
                  <a:pt x="202" y="1199"/>
                </a:lnTo>
                <a:lnTo>
                  <a:pt x="203" y="1198"/>
                </a:lnTo>
                <a:lnTo>
                  <a:pt x="203" y="1197"/>
                </a:lnTo>
                <a:lnTo>
                  <a:pt x="204" y="1197"/>
                </a:lnTo>
                <a:lnTo>
                  <a:pt x="204" y="1196"/>
                </a:lnTo>
                <a:lnTo>
                  <a:pt x="205" y="1196"/>
                </a:lnTo>
                <a:lnTo>
                  <a:pt x="206" y="1196"/>
                </a:lnTo>
                <a:lnTo>
                  <a:pt x="206" y="1195"/>
                </a:lnTo>
                <a:lnTo>
                  <a:pt x="206" y="1195"/>
                </a:lnTo>
                <a:lnTo>
                  <a:pt x="207" y="1195"/>
                </a:lnTo>
                <a:lnTo>
                  <a:pt x="207" y="1194"/>
                </a:lnTo>
                <a:lnTo>
                  <a:pt x="207" y="1193"/>
                </a:lnTo>
                <a:lnTo>
                  <a:pt x="206" y="1192"/>
                </a:lnTo>
                <a:lnTo>
                  <a:pt x="206" y="1191"/>
                </a:lnTo>
                <a:lnTo>
                  <a:pt x="206" y="1190"/>
                </a:lnTo>
                <a:lnTo>
                  <a:pt x="206" y="1189"/>
                </a:lnTo>
                <a:lnTo>
                  <a:pt x="206" y="1188"/>
                </a:lnTo>
                <a:lnTo>
                  <a:pt x="206" y="1187"/>
                </a:lnTo>
                <a:lnTo>
                  <a:pt x="205" y="1187"/>
                </a:lnTo>
                <a:lnTo>
                  <a:pt x="205" y="1186"/>
                </a:lnTo>
                <a:lnTo>
                  <a:pt x="204" y="1185"/>
                </a:lnTo>
                <a:lnTo>
                  <a:pt x="204" y="1184"/>
                </a:lnTo>
                <a:lnTo>
                  <a:pt x="203" y="1184"/>
                </a:lnTo>
                <a:lnTo>
                  <a:pt x="203" y="1183"/>
                </a:lnTo>
                <a:lnTo>
                  <a:pt x="202" y="1183"/>
                </a:lnTo>
                <a:lnTo>
                  <a:pt x="202" y="1182"/>
                </a:lnTo>
                <a:lnTo>
                  <a:pt x="201" y="1182"/>
                </a:lnTo>
                <a:lnTo>
                  <a:pt x="200" y="1182"/>
                </a:lnTo>
                <a:lnTo>
                  <a:pt x="200" y="1181"/>
                </a:lnTo>
                <a:lnTo>
                  <a:pt x="199" y="1181"/>
                </a:lnTo>
                <a:lnTo>
                  <a:pt x="198" y="1181"/>
                </a:lnTo>
                <a:lnTo>
                  <a:pt x="198" y="1181"/>
                </a:lnTo>
                <a:lnTo>
                  <a:pt x="197" y="1181"/>
                </a:lnTo>
                <a:lnTo>
                  <a:pt x="197" y="1180"/>
                </a:lnTo>
                <a:lnTo>
                  <a:pt x="197" y="1179"/>
                </a:lnTo>
                <a:lnTo>
                  <a:pt x="197" y="1178"/>
                </a:lnTo>
                <a:lnTo>
                  <a:pt x="196" y="1178"/>
                </a:lnTo>
                <a:lnTo>
                  <a:pt x="196" y="1177"/>
                </a:lnTo>
                <a:lnTo>
                  <a:pt x="196" y="1176"/>
                </a:lnTo>
                <a:lnTo>
                  <a:pt x="196" y="1175"/>
                </a:lnTo>
                <a:lnTo>
                  <a:pt x="196" y="1174"/>
                </a:lnTo>
                <a:lnTo>
                  <a:pt x="195" y="1174"/>
                </a:lnTo>
                <a:lnTo>
                  <a:pt x="195" y="1173"/>
                </a:lnTo>
                <a:lnTo>
                  <a:pt x="195" y="1172"/>
                </a:lnTo>
                <a:lnTo>
                  <a:pt x="195" y="1171"/>
                </a:lnTo>
                <a:lnTo>
                  <a:pt x="195" y="1170"/>
                </a:lnTo>
                <a:lnTo>
                  <a:pt x="195" y="1169"/>
                </a:lnTo>
                <a:lnTo>
                  <a:pt x="195" y="1168"/>
                </a:lnTo>
                <a:lnTo>
                  <a:pt x="195" y="1167"/>
                </a:lnTo>
                <a:lnTo>
                  <a:pt x="194" y="1167"/>
                </a:lnTo>
                <a:lnTo>
                  <a:pt x="194" y="1166"/>
                </a:lnTo>
                <a:lnTo>
                  <a:pt x="194" y="1165"/>
                </a:lnTo>
                <a:lnTo>
                  <a:pt x="193" y="1165"/>
                </a:lnTo>
                <a:lnTo>
                  <a:pt x="193" y="1164"/>
                </a:lnTo>
                <a:lnTo>
                  <a:pt x="194" y="1164"/>
                </a:lnTo>
                <a:lnTo>
                  <a:pt x="194" y="1163"/>
                </a:lnTo>
                <a:lnTo>
                  <a:pt x="194" y="1162"/>
                </a:lnTo>
                <a:lnTo>
                  <a:pt x="194" y="1161"/>
                </a:lnTo>
                <a:lnTo>
                  <a:pt x="194" y="1160"/>
                </a:lnTo>
                <a:lnTo>
                  <a:pt x="195" y="1160"/>
                </a:lnTo>
                <a:lnTo>
                  <a:pt x="195" y="1159"/>
                </a:lnTo>
                <a:lnTo>
                  <a:pt x="196" y="1159"/>
                </a:lnTo>
                <a:lnTo>
                  <a:pt x="196" y="1158"/>
                </a:lnTo>
                <a:lnTo>
                  <a:pt x="197" y="1158"/>
                </a:lnTo>
                <a:lnTo>
                  <a:pt x="197" y="1157"/>
                </a:lnTo>
                <a:lnTo>
                  <a:pt x="197" y="1156"/>
                </a:lnTo>
                <a:lnTo>
                  <a:pt x="198" y="1155"/>
                </a:lnTo>
                <a:lnTo>
                  <a:pt x="198" y="1154"/>
                </a:lnTo>
                <a:lnTo>
                  <a:pt x="197" y="1153"/>
                </a:lnTo>
                <a:lnTo>
                  <a:pt x="196" y="1152"/>
                </a:lnTo>
                <a:lnTo>
                  <a:pt x="195" y="1151"/>
                </a:lnTo>
                <a:lnTo>
                  <a:pt x="194" y="1151"/>
                </a:lnTo>
                <a:lnTo>
                  <a:pt x="193" y="1150"/>
                </a:lnTo>
                <a:lnTo>
                  <a:pt x="192" y="1150"/>
                </a:lnTo>
                <a:lnTo>
                  <a:pt x="191" y="1150"/>
                </a:lnTo>
                <a:lnTo>
                  <a:pt x="190" y="1150"/>
                </a:lnTo>
                <a:lnTo>
                  <a:pt x="189" y="1149"/>
                </a:lnTo>
                <a:lnTo>
                  <a:pt x="188" y="1148"/>
                </a:lnTo>
                <a:lnTo>
                  <a:pt x="187" y="1147"/>
                </a:lnTo>
                <a:lnTo>
                  <a:pt x="187" y="1146"/>
                </a:lnTo>
                <a:lnTo>
                  <a:pt x="186" y="1146"/>
                </a:lnTo>
                <a:lnTo>
                  <a:pt x="186" y="1145"/>
                </a:lnTo>
                <a:lnTo>
                  <a:pt x="186" y="1144"/>
                </a:lnTo>
                <a:lnTo>
                  <a:pt x="186" y="1143"/>
                </a:lnTo>
                <a:lnTo>
                  <a:pt x="185" y="1143"/>
                </a:lnTo>
                <a:lnTo>
                  <a:pt x="185" y="1142"/>
                </a:lnTo>
                <a:lnTo>
                  <a:pt x="185" y="1141"/>
                </a:lnTo>
                <a:lnTo>
                  <a:pt x="185" y="1140"/>
                </a:lnTo>
                <a:lnTo>
                  <a:pt x="185" y="1140"/>
                </a:lnTo>
                <a:lnTo>
                  <a:pt x="186" y="1140"/>
                </a:lnTo>
                <a:lnTo>
                  <a:pt x="186" y="1139"/>
                </a:lnTo>
                <a:lnTo>
                  <a:pt x="187" y="1139"/>
                </a:lnTo>
                <a:lnTo>
                  <a:pt x="187" y="1138"/>
                </a:lnTo>
                <a:lnTo>
                  <a:pt x="187" y="1137"/>
                </a:lnTo>
                <a:lnTo>
                  <a:pt x="187" y="1136"/>
                </a:lnTo>
                <a:lnTo>
                  <a:pt x="188" y="1136"/>
                </a:lnTo>
                <a:lnTo>
                  <a:pt x="189" y="1136"/>
                </a:lnTo>
                <a:lnTo>
                  <a:pt x="189" y="1137"/>
                </a:lnTo>
                <a:lnTo>
                  <a:pt x="190" y="1137"/>
                </a:lnTo>
                <a:lnTo>
                  <a:pt x="193" y="1136"/>
                </a:lnTo>
                <a:lnTo>
                  <a:pt x="194" y="1135"/>
                </a:lnTo>
                <a:lnTo>
                  <a:pt x="194" y="1134"/>
                </a:lnTo>
                <a:lnTo>
                  <a:pt x="193" y="1134"/>
                </a:lnTo>
                <a:lnTo>
                  <a:pt x="193" y="1133"/>
                </a:lnTo>
                <a:lnTo>
                  <a:pt x="192" y="1133"/>
                </a:lnTo>
                <a:lnTo>
                  <a:pt x="192" y="1132"/>
                </a:lnTo>
                <a:lnTo>
                  <a:pt x="191" y="1132"/>
                </a:lnTo>
                <a:lnTo>
                  <a:pt x="190" y="1131"/>
                </a:lnTo>
                <a:lnTo>
                  <a:pt x="189" y="1131"/>
                </a:lnTo>
                <a:lnTo>
                  <a:pt x="189" y="1130"/>
                </a:lnTo>
                <a:lnTo>
                  <a:pt x="189" y="1129"/>
                </a:lnTo>
                <a:lnTo>
                  <a:pt x="188" y="1129"/>
                </a:lnTo>
                <a:lnTo>
                  <a:pt x="187" y="1129"/>
                </a:lnTo>
                <a:lnTo>
                  <a:pt x="186" y="1129"/>
                </a:lnTo>
                <a:lnTo>
                  <a:pt x="186" y="1128"/>
                </a:lnTo>
                <a:lnTo>
                  <a:pt x="186" y="1127"/>
                </a:lnTo>
                <a:lnTo>
                  <a:pt x="185" y="1127"/>
                </a:lnTo>
                <a:lnTo>
                  <a:pt x="185" y="1126"/>
                </a:lnTo>
                <a:lnTo>
                  <a:pt x="185" y="1125"/>
                </a:lnTo>
                <a:lnTo>
                  <a:pt x="184" y="1126"/>
                </a:lnTo>
                <a:lnTo>
                  <a:pt x="183" y="1125"/>
                </a:lnTo>
                <a:lnTo>
                  <a:pt x="182" y="1125"/>
                </a:lnTo>
                <a:lnTo>
                  <a:pt x="181" y="1125"/>
                </a:lnTo>
                <a:lnTo>
                  <a:pt x="181" y="1124"/>
                </a:lnTo>
                <a:lnTo>
                  <a:pt x="180" y="1124"/>
                </a:lnTo>
                <a:lnTo>
                  <a:pt x="180" y="1123"/>
                </a:lnTo>
                <a:lnTo>
                  <a:pt x="180" y="1122"/>
                </a:lnTo>
                <a:lnTo>
                  <a:pt x="179" y="1122"/>
                </a:lnTo>
                <a:lnTo>
                  <a:pt x="179" y="1121"/>
                </a:lnTo>
                <a:lnTo>
                  <a:pt x="178" y="1121"/>
                </a:lnTo>
                <a:lnTo>
                  <a:pt x="178" y="1120"/>
                </a:lnTo>
                <a:lnTo>
                  <a:pt x="177" y="1120"/>
                </a:lnTo>
                <a:lnTo>
                  <a:pt x="177" y="1119"/>
                </a:lnTo>
                <a:lnTo>
                  <a:pt x="176" y="1119"/>
                </a:lnTo>
                <a:lnTo>
                  <a:pt x="176" y="1118"/>
                </a:lnTo>
                <a:lnTo>
                  <a:pt x="175" y="1117"/>
                </a:lnTo>
                <a:lnTo>
                  <a:pt x="175" y="1116"/>
                </a:lnTo>
                <a:lnTo>
                  <a:pt x="174" y="1116"/>
                </a:lnTo>
                <a:lnTo>
                  <a:pt x="174" y="1115"/>
                </a:lnTo>
                <a:lnTo>
                  <a:pt x="174" y="1114"/>
                </a:lnTo>
                <a:lnTo>
                  <a:pt x="174" y="1113"/>
                </a:lnTo>
                <a:lnTo>
                  <a:pt x="175" y="1112"/>
                </a:lnTo>
                <a:lnTo>
                  <a:pt x="175" y="1111"/>
                </a:lnTo>
                <a:lnTo>
                  <a:pt x="175" y="1110"/>
                </a:lnTo>
                <a:lnTo>
                  <a:pt x="175" y="1109"/>
                </a:lnTo>
                <a:lnTo>
                  <a:pt x="174" y="1108"/>
                </a:lnTo>
                <a:lnTo>
                  <a:pt x="174" y="1107"/>
                </a:lnTo>
                <a:lnTo>
                  <a:pt x="174" y="1106"/>
                </a:lnTo>
                <a:lnTo>
                  <a:pt x="174" y="1105"/>
                </a:lnTo>
                <a:lnTo>
                  <a:pt x="175" y="1104"/>
                </a:lnTo>
                <a:lnTo>
                  <a:pt x="175" y="1103"/>
                </a:lnTo>
                <a:lnTo>
                  <a:pt x="176" y="1103"/>
                </a:lnTo>
                <a:lnTo>
                  <a:pt x="177" y="1102"/>
                </a:lnTo>
                <a:lnTo>
                  <a:pt x="177" y="1101"/>
                </a:lnTo>
                <a:lnTo>
                  <a:pt x="178" y="1101"/>
                </a:lnTo>
                <a:lnTo>
                  <a:pt x="179" y="1100"/>
                </a:lnTo>
                <a:lnTo>
                  <a:pt x="180" y="1100"/>
                </a:lnTo>
                <a:lnTo>
                  <a:pt x="180" y="1099"/>
                </a:lnTo>
                <a:lnTo>
                  <a:pt x="180" y="1099"/>
                </a:lnTo>
                <a:lnTo>
                  <a:pt x="180" y="1098"/>
                </a:lnTo>
                <a:lnTo>
                  <a:pt x="180" y="1097"/>
                </a:lnTo>
                <a:lnTo>
                  <a:pt x="180" y="1096"/>
                </a:lnTo>
                <a:lnTo>
                  <a:pt x="179" y="1096"/>
                </a:lnTo>
                <a:lnTo>
                  <a:pt x="179" y="1095"/>
                </a:lnTo>
                <a:lnTo>
                  <a:pt x="178" y="1095"/>
                </a:lnTo>
                <a:lnTo>
                  <a:pt x="178" y="1094"/>
                </a:lnTo>
                <a:lnTo>
                  <a:pt x="178" y="1093"/>
                </a:lnTo>
                <a:lnTo>
                  <a:pt x="177" y="1093"/>
                </a:lnTo>
                <a:lnTo>
                  <a:pt x="177" y="1092"/>
                </a:lnTo>
                <a:lnTo>
                  <a:pt x="176" y="1092"/>
                </a:lnTo>
                <a:lnTo>
                  <a:pt x="176" y="1093"/>
                </a:lnTo>
                <a:lnTo>
                  <a:pt x="175" y="1093"/>
                </a:lnTo>
                <a:lnTo>
                  <a:pt x="174" y="1094"/>
                </a:lnTo>
                <a:lnTo>
                  <a:pt x="173" y="1095"/>
                </a:lnTo>
                <a:lnTo>
                  <a:pt x="173" y="1094"/>
                </a:lnTo>
                <a:lnTo>
                  <a:pt x="172" y="1094"/>
                </a:lnTo>
                <a:lnTo>
                  <a:pt x="171" y="1094"/>
                </a:lnTo>
                <a:lnTo>
                  <a:pt x="170" y="1094"/>
                </a:lnTo>
                <a:lnTo>
                  <a:pt x="169" y="1093"/>
                </a:lnTo>
                <a:lnTo>
                  <a:pt x="168" y="1092"/>
                </a:lnTo>
                <a:lnTo>
                  <a:pt x="168" y="1091"/>
                </a:lnTo>
                <a:lnTo>
                  <a:pt x="167" y="1091"/>
                </a:lnTo>
                <a:lnTo>
                  <a:pt x="167" y="1090"/>
                </a:lnTo>
                <a:lnTo>
                  <a:pt x="167" y="1089"/>
                </a:lnTo>
                <a:lnTo>
                  <a:pt x="167" y="1088"/>
                </a:lnTo>
                <a:lnTo>
                  <a:pt x="167" y="1087"/>
                </a:lnTo>
                <a:lnTo>
                  <a:pt x="167" y="1086"/>
                </a:lnTo>
                <a:lnTo>
                  <a:pt x="167" y="1085"/>
                </a:lnTo>
                <a:lnTo>
                  <a:pt x="167" y="1084"/>
                </a:lnTo>
                <a:lnTo>
                  <a:pt x="166" y="1083"/>
                </a:lnTo>
                <a:lnTo>
                  <a:pt x="166" y="1082"/>
                </a:lnTo>
                <a:lnTo>
                  <a:pt x="166" y="1081"/>
                </a:lnTo>
                <a:lnTo>
                  <a:pt x="166" y="1080"/>
                </a:lnTo>
                <a:lnTo>
                  <a:pt x="166" y="1079"/>
                </a:lnTo>
                <a:lnTo>
                  <a:pt x="166" y="1078"/>
                </a:lnTo>
                <a:lnTo>
                  <a:pt x="165" y="1078"/>
                </a:lnTo>
                <a:lnTo>
                  <a:pt x="165" y="1077"/>
                </a:lnTo>
                <a:lnTo>
                  <a:pt x="165" y="1075"/>
                </a:lnTo>
                <a:lnTo>
                  <a:pt x="165" y="1074"/>
                </a:lnTo>
                <a:lnTo>
                  <a:pt x="165" y="1073"/>
                </a:lnTo>
                <a:lnTo>
                  <a:pt x="165" y="1070"/>
                </a:lnTo>
                <a:lnTo>
                  <a:pt x="165" y="1069"/>
                </a:lnTo>
                <a:lnTo>
                  <a:pt x="165" y="1068"/>
                </a:lnTo>
                <a:lnTo>
                  <a:pt x="165" y="1067"/>
                </a:lnTo>
                <a:lnTo>
                  <a:pt x="164" y="1064"/>
                </a:lnTo>
                <a:lnTo>
                  <a:pt x="164" y="1063"/>
                </a:lnTo>
                <a:lnTo>
                  <a:pt x="164" y="1062"/>
                </a:lnTo>
                <a:lnTo>
                  <a:pt x="164" y="1061"/>
                </a:lnTo>
                <a:lnTo>
                  <a:pt x="164" y="1060"/>
                </a:lnTo>
                <a:lnTo>
                  <a:pt x="163" y="1058"/>
                </a:lnTo>
                <a:lnTo>
                  <a:pt x="163" y="1057"/>
                </a:lnTo>
                <a:lnTo>
                  <a:pt x="162" y="1054"/>
                </a:lnTo>
                <a:lnTo>
                  <a:pt x="162" y="1053"/>
                </a:lnTo>
                <a:lnTo>
                  <a:pt x="162" y="1052"/>
                </a:lnTo>
                <a:lnTo>
                  <a:pt x="162" y="1048"/>
                </a:lnTo>
                <a:lnTo>
                  <a:pt x="161" y="1047"/>
                </a:lnTo>
                <a:lnTo>
                  <a:pt x="161" y="1045"/>
                </a:lnTo>
                <a:lnTo>
                  <a:pt x="161" y="1043"/>
                </a:lnTo>
                <a:lnTo>
                  <a:pt x="161" y="1042"/>
                </a:lnTo>
                <a:lnTo>
                  <a:pt x="160" y="1041"/>
                </a:lnTo>
                <a:lnTo>
                  <a:pt x="160" y="1040"/>
                </a:lnTo>
                <a:lnTo>
                  <a:pt x="160" y="1038"/>
                </a:lnTo>
                <a:lnTo>
                  <a:pt x="160" y="1037"/>
                </a:lnTo>
                <a:lnTo>
                  <a:pt x="160" y="1036"/>
                </a:lnTo>
                <a:lnTo>
                  <a:pt x="159" y="1033"/>
                </a:lnTo>
                <a:lnTo>
                  <a:pt x="159" y="1032"/>
                </a:lnTo>
                <a:lnTo>
                  <a:pt x="159" y="1030"/>
                </a:lnTo>
                <a:lnTo>
                  <a:pt x="159" y="1029"/>
                </a:lnTo>
                <a:lnTo>
                  <a:pt x="158" y="1028"/>
                </a:lnTo>
                <a:lnTo>
                  <a:pt x="158" y="1027"/>
                </a:lnTo>
                <a:lnTo>
                  <a:pt x="158" y="1025"/>
                </a:lnTo>
                <a:lnTo>
                  <a:pt x="158" y="1023"/>
                </a:lnTo>
                <a:lnTo>
                  <a:pt x="157" y="1022"/>
                </a:lnTo>
                <a:lnTo>
                  <a:pt x="157" y="1020"/>
                </a:lnTo>
                <a:lnTo>
                  <a:pt x="157" y="1018"/>
                </a:lnTo>
                <a:lnTo>
                  <a:pt x="156" y="1014"/>
                </a:lnTo>
                <a:lnTo>
                  <a:pt x="156" y="1013"/>
                </a:lnTo>
                <a:lnTo>
                  <a:pt x="155" y="1010"/>
                </a:lnTo>
                <a:lnTo>
                  <a:pt x="155" y="1008"/>
                </a:lnTo>
                <a:lnTo>
                  <a:pt x="155" y="1007"/>
                </a:lnTo>
                <a:lnTo>
                  <a:pt x="154" y="1003"/>
                </a:lnTo>
                <a:lnTo>
                  <a:pt x="154" y="1002"/>
                </a:lnTo>
                <a:lnTo>
                  <a:pt x="154" y="1001"/>
                </a:lnTo>
                <a:lnTo>
                  <a:pt x="154" y="1000"/>
                </a:lnTo>
                <a:lnTo>
                  <a:pt x="154" y="999"/>
                </a:lnTo>
                <a:lnTo>
                  <a:pt x="153" y="998"/>
                </a:lnTo>
                <a:lnTo>
                  <a:pt x="153" y="997"/>
                </a:lnTo>
                <a:lnTo>
                  <a:pt x="153" y="996"/>
                </a:lnTo>
                <a:lnTo>
                  <a:pt x="153" y="995"/>
                </a:lnTo>
                <a:lnTo>
                  <a:pt x="153" y="994"/>
                </a:lnTo>
                <a:lnTo>
                  <a:pt x="153" y="993"/>
                </a:lnTo>
                <a:lnTo>
                  <a:pt x="152" y="992"/>
                </a:lnTo>
                <a:lnTo>
                  <a:pt x="152" y="990"/>
                </a:lnTo>
                <a:lnTo>
                  <a:pt x="152" y="986"/>
                </a:lnTo>
                <a:lnTo>
                  <a:pt x="151" y="986"/>
                </a:lnTo>
                <a:lnTo>
                  <a:pt x="151" y="985"/>
                </a:lnTo>
                <a:lnTo>
                  <a:pt x="151" y="982"/>
                </a:lnTo>
                <a:lnTo>
                  <a:pt x="150" y="979"/>
                </a:lnTo>
                <a:lnTo>
                  <a:pt x="150" y="976"/>
                </a:lnTo>
                <a:lnTo>
                  <a:pt x="149" y="973"/>
                </a:lnTo>
                <a:lnTo>
                  <a:pt x="148" y="964"/>
                </a:lnTo>
                <a:lnTo>
                  <a:pt x="148" y="963"/>
                </a:lnTo>
                <a:lnTo>
                  <a:pt x="147" y="962"/>
                </a:lnTo>
                <a:lnTo>
                  <a:pt x="147" y="960"/>
                </a:lnTo>
                <a:lnTo>
                  <a:pt x="146" y="955"/>
                </a:lnTo>
                <a:lnTo>
                  <a:pt x="146" y="953"/>
                </a:lnTo>
                <a:lnTo>
                  <a:pt x="146" y="952"/>
                </a:lnTo>
                <a:lnTo>
                  <a:pt x="145" y="948"/>
                </a:lnTo>
                <a:lnTo>
                  <a:pt x="145" y="943"/>
                </a:lnTo>
                <a:lnTo>
                  <a:pt x="144" y="941"/>
                </a:lnTo>
                <a:lnTo>
                  <a:pt x="144" y="940"/>
                </a:lnTo>
                <a:lnTo>
                  <a:pt x="144" y="939"/>
                </a:lnTo>
                <a:lnTo>
                  <a:pt x="143" y="935"/>
                </a:lnTo>
                <a:lnTo>
                  <a:pt x="143" y="930"/>
                </a:lnTo>
                <a:lnTo>
                  <a:pt x="142" y="926"/>
                </a:lnTo>
                <a:lnTo>
                  <a:pt x="142" y="925"/>
                </a:lnTo>
                <a:lnTo>
                  <a:pt x="141" y="920"/>
                </a:lnTo>
                <a:lnTo>
                  <a:pt x="141" y="917"/>
                </a:lnTo>
                <a:lnTo>
                  <a:pt x="140" y="914"/>
                </a:lnTo>
                <a:lnTo>
                  <a:pt x="140" y="912"/>
                </a:lnTo>
                <a:lnTo>
                  <a:pt x="140" y="911"/>
                </a:lnTo>
                <a:lnTo>
                  <a:pt x="139" y="907"/>
                </a:lnTo>
                <a:lnTo>
                  <a:pt x="139" y="904"/>
                </a:lnTo>
                <a:lnTo>
                  <a:pt x="138" y="901"/>
                </a:lnTo>
                <a:lnTo>
                  <a:pt x="138" y="900"/>
                </a:lnTo>
                <a:lnTo>
                  <a:pt x="138" y="898"/>
                </a:lnTo>
                <a:lnTo>
                  <a:pt x="138" y="897"/>
                </a:lnTo>
                <a:lnTo>
                  <a:pt x="137" y="897"/>
                </a:lnTo>
                <a:lnTo>
                  <a:pt x="137" y="895"/>
                </a:lnTo>
                <a:lnTo>
                  <a:pt x="137" y="894"/>
                </a:lnTo>
                <a:lnTo>
                  <a:pt x="137" y="892"/>
                </a:lnTo>
                <a:lnTo>
                  <a:pt x="137" y="891"/>
                </a:lnTo>
                <a:lnTo>
                  <a:pt x="136" y="889"/>
                </a:lnTo>
                <a:lnTo>
                  <a:pt x="135" y="883"/>
                </a:lnTo>
                <a:lnTo>
                  <a:pt x="135" y="879"/>
                </a:lnTo>
                <a:lnTo>
                  <a:pt x="134" y="877"/>
                </a:lnTo>
                <a:lnTo>
                  <a:pt x="134" y="871"/>
                </a:lnTo>
                <a:lnTo>
                  <a:pt x="133" y="868"/>
                </a:lnTo>
                <a:lnTo>
                  <a:pt x="132" y="863"/>
                </a:lnTo>
                <a:lnTo>
                  <a:pt x="132" y="860"/>
                </a:lnTo>
                <a:lnTo>
                  <a:pt x="131" y="853"/>
                </a:lnTo>
                <a:lnTo>
                  <a:pt x="130" y="848"/>
                </a:lnTo>
                <a:lnTo>
                  <a:pt x="130" y="846"/>
                </a:lnTo>
                <a:lnTo>
                  <a:pt x="129" y="843"/>
                </a:lnTo>
                <a:lnTo>
                  <a:pt x="129" y="840"/>
                </a:lnTo>
                <a:lnTo>
                  <a:pt x="128" y="833"/>
                </a:lnTo>
                <a:lnTo>
                  <a:pt x="127" y="827"/>
                </a:lnTo>
                <a:lnTo>
                  <a:pt x="126" y="825"/>
                </a:lnTo>
                <a:lnTo>
                  <a:pt x="126" y="819"/>
                </a:lnTo>
                <a:lnTo>
                  <a:pt x="124" y="810"/>
                </a:lnTo>
                <a:lnTo>
                  <a:pt x="124" y="806"/>
                </a:lnTo>
                <a:lnTo>
                  <a:pt x="124" y="804"/>
                </a:lnTo>
                <a:lnTo>
                  <a:pt x="124" y="802"/>
                </a:lnTo>
                <a:lnTo>
                  <a:pt x="123" y="800"/>
                </a:lnTo>
                <a:lnTo>
                  <a:pt x="122" y="794"/>
                </a:lnTo>
                <a:lnTo>
                  <a:pt x="122" y="790"/>
                </a:lnTo>
                <a:lnTo>
                  <a:pt x="121" y="787"/>
                </a:lnTo>
                <a:lnTo>
                  <a:pt x="121" y="785"/>
                </a:lnTo>
                <a:lnTo>
                  <a:pt x="120" y="780"/>
                </a:lnTo>
                <a:lnTo>
                  <a:pt x="120" y="775"/>
                </a:lnTo>
                <a:lnTo>
                  <a:pt x="119" y="774"/>
                </a:lnTo>
                <a:lnTo>
                  <a:pt x="119" y="771"/>
                </a:lnTo>
                <a:lnTo>
                  <a:pt x="119" y="770"/>
                </a:lnTo>
                <a:lnTo>
                  <a:pt x="118" y="768"/>
                </a:lnTo>
                <a:lnTo>
                  <a:pt x="118" y="767"/>
                </a:lnTo>
                <a:lnTo>
                  <a:pt x="118" y="763"/>
                </a:lnTo>
                <a:lnTo>
                  <a:pt x="117" y="762"/>
                </a:lnTo>
                <a:lnTo>
                  <a:pt x="117" y="759"/>
                </a:lnTo>
                <a:lnTo>
                  <a:pt x="116" y="754"/>
                </a:lnTo>
                <a:lnTo>
                  <a:pt x="116" y="753"/>
                </a:lnTo>
                <a:lnTo>
                  <a:pt x="116" y="751"/>
                </a:lnTo>
                <a:lnTo>
                  <a:pt x="115" y="749"/>
                </a:lnTo>
                <a:lnTo>
                  <a:pt x="115" y="748"/>
                </a:lnTo>
                <a:lnTo>
                  <a:pt x="115" y="747"/>
                </a:lnTo>
                <a:lnTo>
                  <a:pt x="115" y="745"/>
                </a:lnTo>
                <a:lnTo>
                  <a:pt x="115" y="744"/>
                </a:lnTo>
                <a:lnTo>
                  <a:pt x="114" y="743"/>
                </a:lnTo>
                <a:lnTo>
                  <a:pt x="114" y="741"/>
                </a:lnTo>
                <a:lnTo>
                  <a:pt x="114" y="738"/>
                </a:lnTo>
                <a:lnTo>
                  <a:pt x="113" y="734"/>
                </a:lnTo>
                <a:lnTo>
                  <a:pt x="112" y="731"/>
                </a:lnTo>
                <a:lnTo>
                  <a:pt x="112" y="726"/>
                </a:lnTo>
                <a:lnTo>
                  <a:pt x="111" y="724"/>
                </a:lnTo>
                <a:lnTo>
                  <a:pt x="111" y="723"/>
                </a:lnTo>
                <a:lnTo>
                  <a:pt x="110" y="718"/>
                </a:lnTo>
                <a:lnTo>
                  <a:pt x="109" y="711"/>
                </a:lnTo>
                <a:lnTo>
                  <a:pt x="109" y="708"/>
                </a:lnTo>
                <a:lnTo>
                  <a:pt x="108" y="700"/>
                </a:lnTo>
                <a:lnTo>
                  <a:pt x="107" y="699"/>
                </a:lnTo>
                <a:lnTo>
                  <a:pt x="106" y="693"/>
                </a:lnTo>
                <a:lnTo>
                  <a:pt x="106" y="690"/>
                </a:lnTo>
                <a:lnTo>
                  <a:pt x="105" y="687"/>
                </a:lnTo>
                <a:lnTo>
                  <a:pt x="105" y="685"/>
                </a:lnTo>
                <a:lnTo>
                  <a:pt x="104" y="676"/>
                </a:lnTo>
                <a:lnTo>
                  <a:pt x="103" y="673"/>
                </a:lnTo>
                <a:lnTo>
                  <a:pt x="103" y="670"/>
                </a:lnTo>
                <a:lnTo>
                  <a:pt x="102" y="663"/>
                </a:lnTo>
                <a:lnTo>
                  <a:pt x="101" y="661"/>
                </a:lnTo>
                <a:lnTo>
                  <a:pt x="100" y="654"/>
                </a:lnTo>
                <a:lnTo>
                  <a:pt x="99" y="648"/>
                </a:lnTo>
                <a:lnTo>
                  <a:pt x="98" y="641"/>
                </a:lnTo>
                <a:lnTo>
                  <a:pt x="98" y="640"/>
                </a:lnTo>
                <a:lnTo>
                  <a:pt x="97" y="637"/>
                </a:lnTo>
                <a:lnTo>
                  <a:pt x="97" y="636"/>
                </a:lnTo>
                <a:lnTo>
                  <a:pt x="97" y="634"/>
                </a:lnTo>
                <a:lnTo>
                  <a:pt x="97" y="633"/>
                </a:lnTo>
                <a:lnTo>
                  <a:pt x="97" y="631"/>
                </a:lnTo>
                <a:lnTo>
                  <a:pt x="96" y="626"/>
                </a:lnTo>
                <a:lnTo>
                  <a:pt x="96" y="625"/>
                </a:lnTo>
                <a:lnTo>
                  <a:pt x="96" y="624"/>
                </a:lnTo>
                <a:lnTo>
                  <a:pt x="95" y="623"/>
                </a:lnTo>
                <a:lnTo>
                  <a:pt x="95" y="620"/>
                </a:lnTo>
                <a:lnTo>
                  <a:pt x="94" y="616"/>
                </a:lnTo>
                <a:lnTo>
                  <a:pt x="93" y="608"/>
                </a:lnTo>
                <a:lnTo>
                  <a:pt x="92" y="601"/>
                </a:lnTo>
                <a:lnTo>
                  <a:pt x="91" y="597"/>
                </a:lnTo>
                <a:lnTo>
                  <a:pt x="91" y="596"/>
                </a:lnTo>
                <a:lnTo>
                  <a:pt x="91" y="594"/>
                </a:lnTo>
                <a:lnTo>
                  <a:pt x="90" y="590"/>
                </a:lnTo>
                <a:lnTo>
                  <a:pt x="90" y="589"/>
                </a:lnTo>
                <a:lnTo>
                  <a:pt x="90" y="588"/>
                </a:lnTo>
                <a:lnTo>
                  <a:pt x="90" y="587"/>
                </a:lnTo>
                <a:lnTo>
                  <a:pt x="90" y="585"/>
                </a:lnTo>
                <a:lnTo>
                  <a:pt x="89" y="584"/>
                </a:lnTo>
                <a:lnTo>
                  <a:pt x="89" y="582"/>
                </a:lnTo>
                <a:lnTo>
                  <a:pt x="89" y="581"/>
                </a:lnTo>
                <a:lnTo>
                  <a:pt x="88" y="577"/>
                </a:lnTo>
                <a:lnTo>
                  <a:pt x="88" y="576"/>
                </a:lnTo>
                <a:lnTo>
                  <a:pt x="88" y="575"/>
                </a:lnTo>
                <a:lnTo>
                  <a:pt x="88" y="573"/>
                </a:lnTo>
                <a:lnTo>
                  <a:pt x="88" y="572"/>
                </a:lnTo>
                <a:lnTo>
                  <a:pt x="87" y="571"/>
                </a:lnTo>
                <a:lnTo>
                  <a:pt x="87" y="570"/>
                </a:lnTo>
                <a:lnTo>
                  <a:pt x="86" y="563"/>
                </a:lnTo>
                <a:lnTo>
                  <a:pt x="86" y="561"/>
                </a:lnTo>
                <a:lnTo>
                  <a:pt x="85" y="559"/>
                </a:lnTo>
                <a:lnTo>
                  <a:pt x="85" y="558"/>
                </a:lnTo>
                <a:lnTo>
                  <a:pt x="85" y="555"/>
                </a:lnTo>
                <a:lnTo>
                  <a:pt x="84" y="550"/>
                </a:lnTo>
                <a:lnTo>
                  <a:pt x="83" y="538"/>
                </a:lnTo>
                <a:lnTo>
                  <a:pt x="83" y="534"/>
                </a:lnTo>
                <a:lnTo>
                  <a:pt x="82" y="533"/>
                </a:lnTo>
                <a:lnTo>
                  <a:pt x="82" y="529"/>
                </a:lnTo>
                <a:lnTo>
                  <a:pt x="82" y="528"/>
                </a:lnTo>
                <a:lnTo>
                  <a:pt x="81" y="526"/>
                </a:lnTo>
                <a:lnTo>
                  <a:pt x="81" y="525"/>
                </a:lnTo>
                <a:lnTo>
                  <a:pt x="80" y="517"/>
                </a:lnTo>
                <a:lnTo>
                  <a:pt x="79" y="511"/>
                </a:lnTo>
                <a:lnTo>
                  <a:pt x="78" y="508"/>
                </a:lnTo>
                <a:lnTo>
                  <a:pt x="78" y="507"/>
                </a:lnTo>
                <a:lnTo>
                  <a:pt x="78" y="506"/>
                </a:lnTo>
                <a:lnTo>
                  <a:pt x="77" y="500"/>
                </a:lnTo>
                <a:lnTo>
                  <a:pt x="76" y="496"/>
                </a:lnTo>
                <a:lnTo>
                  <a:pt x="76" y="495"/>
                </a:lnTo>
                <a:lnTo>
                  <a:pt x="76" y="491"/>
                </a:lnTo>
                <a:lnTo>
                  <a:pt x="74" y="483"/>
                </a:lnTo>
                <a:lnTo>
                  <a:pt x="74" y="478"/>
                </a:lnTo>
                <a:lnTo>
                  <a:pt x="73" y="476"/>
                </a:lnTo>
                <a:lnTo>
                  <a:pt x="73" y="474"/>
                </a:lnTo>
                <a:lnTo>
                  <a:pt x="73" y="473"/>
                </a:lnTo>
                <a:lnTo>
                  <a:pt x="73" y="471"/>
                </a:lnTo>
                <a:lnTo>
                  <a:pt x="72" y="469"/>
                </a:lnTo>
                <a:lnTo>
                  <a:pt x="72" y="467"/>
                </a:lnTo>
                <a:lnTo>
                  <a:pt x="72" y="465"/>
                </a:lnTo>
                <a:lnTo>
                  <a:pt x="70" y="453"/>
                </a:lnTo>
                <a:lnTo>
                  <a:pt x="69" y="450"/>
                </a:lnTo>
                <a:lnTo>
                  <a:pt x="69" y="449"/>
                </a:lnTo>
                <a:lnTo>
                  <a:pt x="69" y="444"/>
                </a:lnTo>
                <a:lnTo>
                  <a:pt x="68" y="437"/>
                </a:lnTo>
                <a:lnTo>
                  <a:pt x="67" y="436"/>
                </a:lnTo>
                <a:lnTo>
                  <a:pt x="67" y="432"/>
                </a:lnTo>
                <a:lnTo>
                  <a:pt x="66" y="427"/>
                </a:lnTo>
                <a:lnTo>
                  <a:pt x="66" y="426"/>
                </a:lnTo>
                <a:lnTo>
                  <a:pt x="65" y="422"/>
                </a:lnTo>
                <a:lnTo>
                  <a:pt x="64" y="412"/>
                </a:lnTo>
                <a:lnTo>
                  <a:pt x="63" y="409"/>
                </a:lnTo>
                <a:lnTo>
                  <a:pt x="63" y="408"/>
                </a:lnTo>
                <a:lnTo>
                  <a:pt x="63" y="407"/>
                </a:lnTo>
                <a:lnTo>
                  <a:pt x="63" y="406"/>
                </a:lnTo>
                <a:lnTo>
                  <a:pt x="63" y="405"/>
                </a:lnTo>
                <a:lnTo>
                  <a:pt x="62" y="404"/>
                </a:lnTo>
                <a:lnTo>
                  <a:pt x="62" y="403"/>
                </a:lnTo>
                <a:lnTo>
                  <a:pt x="62" y="403"/>
                </a:lnTo>
                <a:lnTo>
                  <a:pt x="62" y="401"/>
                </a:lnTo>
                <a:lnTo>
                  <a:pt x="61" y="398"/>
                </a:lnTo>
                <a:lnTo>
                  <a:pt x="60" y="388"/>
                </a:lnTo>
                <a:lnTo>
                  <a:pt x="59" y="383"/>
                </a:lnTo>
                <a:lnTo>
                  <a:pt x="59" y="382"/>
                </a:lnTo>
                <a:lnTo>
                  <a:pt x="59" y="381"/>
                </a:lnTo>
                <a:lnTo>
                  <a:pt x="58" y="380"/>
                </a:lnTo>
                <a:lnTo>
                  <a:pt x="58" y="379"/>
                </a:lnTo>
                <a:lnTo>
                  <a:pt x="58" y="376"/>
                </a:lnTo>
                <a:lnTo>
                  <a:pt x="57" y="372"/>
                </a:lnTo>
                <a:lnTo>
                  <a:pt x="57" y="371"/>
                </a:lnTo>
                <a:lnTo>
                  <a:pt x="57" y="370"/>
                </a:lnTo>
                <a:lnTo>
                  <a:pt x="57" y="369"/>
                </a:lnTo>
                <a:lnTo>
                  <a:pt x="56" y="363"/>
                </a:lnTo>
                <a:lnTo>
                  <a:pt x="56" y="362"/>
                </a:lnTo>
                <a:lnTo>
                  <a:pt x="55" y="360"/>
                </a:lnTo>
                <a:lnTo>
                  <a:pt x="55" y="359"/>
                </a:lnTo>
                <a:lnTo>
                  <a:pt x="54" y="356"/>
                </a:lnTo>
                <a:lnTo>
                  <a:pt x="54" y="353"/>
                </a:lnTo>
                <a:lnTo>
                  <a:pt x="53" y="348"/>
                </a:lnTo>
                <a:lnTo>
                  <a:pt x="53" y="346"/>
                </a:lnTo>
                <a:lnTo>
                  <a:pt x="52" y="340"/>
                </a:lnTo>
                <a:lnTo>
                  <a:pt x="51" y="332"/>
                </a:lnTo>
                <a:lnTo>
                  <a:pt x="51" y="331"/>
                </a:lnTo>
                <a:lnTo>
                  <a:pt x="49" y="322"/>
                </a:lnTo>
                <a:lnTo>
                  <a:pt x="48" y="317"/>
                </a:lnTo>
                <a:lnTo>
                  <a:pt x="48" y="314"/>
                </a:lnTo>
                <a:lnTo>
                  <a:pt x="47" y="308"/>
                </a:lnTo>
                <a:lnTo>
                  <a:pt x="46" y="307"/>
                </a:lnTo>
                <a:lnTo>
                  <a:pt x="46" y="305"/>
                </a:lnTo>
                <a:lnTo>
                  <a:pt x="46" y="303"/>
                </a:lnTo>
                <a:lnTo>
                  <a:pt x="46" y="302"/>
                </a:lnTo>
                <a:lnTo>
                  <a:pt x="45" y="298"/>
                </a:lnTo>
                <a:lnTo>
                  <a:pt x="45" y="297"/>
                </a:lnTo>
                <a:lnTo>
                  <a:pt x="44" y="294"/>
                </a:lnTo>
                <a:lnTo>
                  <a:pt x="44" y="290"/>
                </a:lnTo>
                <a:lnTo>
                  <a:pt x="42" y="283"/>
                </a:lnTo>
                <a:lnTo>
                  <a:pt x="42" y="279"/>
                </a:lnTo>
                <a:lnTo>
                  <a:pt x="42" y="278"/>
                </a:lnTo>
                <a:lnTo>
                  <a:pt x="42" y="276"/>
                </a:lnTo>
                <a:lnTo>
                  <a:pt x="41" y="272"/>
                </a:lnTo>
                <a:lnTo>
                  <a:pt x="41" y="271"/>
                </a:lnTo>
                <a:lnTo>
                  <a:pt x="41" y="270"/>
                </a:lnTo>
                <a:lnTo>
                  <a:pt x="41" y="269"/>
                </a:lnTo>
                <a:lnTo>
                  <a:pt x="41" y="268"/>
                </a:lnTo>
                <a:lnTo>
                  <a:pt x="40" y="267"/>
                </a:lnTo>
                <a:lnTo>
                  <a:pt x="40" y="266"/>
                </a:lnTo>
                <a:lnTo>
                  <a:pt x="40" y="265"/>
                </a:lnTo>
                <a:lnTo>
                  <a:pt x="39" y="261"/>
                </a:lnTo>
                <a:lnTo>
                  <a:pt x="39" y="260"/>
                </a:lnTo>
                <a:lnTo>
                  <a:pt x="39" y="259"/>
                </a:lnTo>
                <a:lnTo>
                  <a:pt x="39" y="257"/>
                </a:lnTo>
                <a:lnTo>
                  <a:pt x="38" y="256"/>
                </a:lnTo>
                <a:lnTo>
                  <a:pt x="38" y="255"/>
                </a:lnTo>
                <a:lnTo>
                  <a:pt x="38" y="254"/>
                </a:lnTo>
                <a:lnTo>
                  <a:pt x="38" y="253"/>
                </a:lnTo>
                <a:lnTo>
                  <a:pt x="38" y="252"/>
                </a:lnTo>
                <a:lnTo>
                  <a:pt x="38" y="251"/>
                </a:lnTo>
                <a:lnTo>
                  <a:pt x="37" y="250"/>
                </a:lnTo>
                <a:lnTo>
                  <a:pt x="37" y="249"/>
                </a:lnTo>
                <a:lnTo>
                  <a:pt x="37" y="248"/>
                </a:lnTo>
                <a:lnTo>
                  <a:pt x="37" y="247"/>
                </a:lnTo>
                <a:lnTo>
                  <a:pt x="37" y="246"/>
                </a:lnTo>
                <a:lnTo>
                  <a:pt x="36" y="245"/>
                </a:lnTo>
                <a:lnTo>
                  <a:pt x="36" y="244"/>
                </a:lnTo>
                <a:lnTo>
                  <a:pt x="36" y="243"/>
                </a:lnTo>
                <a:lnTo>
                  <a:pt x="36" y="242"/>
                </a:lnTo>
                <a:lnTo>
                  <a:pt x="36" y="241"/>
                </a:lnTo>
                <a:lnTo>
                  <a:pt x="36" y="240"/>
                </a:lnTo>
                <a:lnTo>
                  <a:pt x="35" y="239"/>
                </a:lnTo>
                <a:lnTo>
                  <a:pt x="35" y="238"/>
                </a:lnTo>
                <a:lnTo>
                  <a:pt x="35" y="237"/>
                </a:lnTo>
                <a:lnTo>
                  <a:pt x="35" y="235"/>
                </a:lnTo>
                <a:lnTo>
                  <a:pt x="34" y="231"/>
                </a:lnTo>
                <a:lnTo>
                  <a:pt x="34" y="229"/>
                </a:lnTo>
                <a:lnTo>
                  <a:pt x="34" y="228"/>
                </a:lnTo>
                <a:lnTo>
                  <a:pt x="33" y="227"/>
                </a:lnTo>
                <a:lnTo>
                  <a:pt x="33" y="225"/>
                </a:lnTo>
                <a:lnTo>
                  <a:pt x="33" y="224"/>
                </a:lnTo>
                <a:lnTo>
                  <a:pt x="32" y="221"/>
                </a:lnTo>
                <a:lnTo>
                  <a:pt x="32" y="216"/>
                </a:lnTo>
                <a:lnTo>
                  <a:pt x="30" y="210"/>
                </a:lnTo>
                <a:lnTo>
                  <a:pt x="30" y="208"/>
                </a:lnTo>
                <a:lnTo>
                  <a:pt x="30" y="207"/>
                </a:lnTo>
                <a:lnTo>
                  <a:pt x="29" y="198"/>
                </a:lnTo>
                <a:lnTo>
                  <a:pt x="28" y="195"/>
                </a:lnTo>
                <a:lnTo>
                  <a:pt x="28" y="194"/>
                </a:lnTo>
                <a:lnTo>
                  <a:pt x="27" y="191"/>
                </a:lnTo>
                <a:lnTo>
                  <a:pt x="27" y="190"/>
                </a:lnTo>
                <a:lnTo>
                  <a:pt x="27" y="189"/>
                </a:lnTo>
                <a:lnTo>
                  <a:pt x="26" y="184"/>
                </a:lnTo>
                <a:lnTo>
                  <a:pt x="25" y="177"/>
                </a:lnTo>
                <a:lnTo>
                  <a:pt x="24" y="173"/>
                </a:lnTo>
                <a:lnTo>
                  <a:pt x="24" y="171"/>
                </a:lnTo>
                <a:lnTo>
                  <a:pt x="24" y="170"/>
                </a:lnTo>
                <a:lnTo>
                  <a:pt x="23" y="162"/>
                </a:lnTo>
                <a:lnTo>
                  <a:pt x="22" y="160"/>
                </a:lnTo>
                <a:lnTo>
                  <a:pt x="22" y="158"/>
                </a:lnTo>
                <a:lnTo>
                  <a:pt x="21" y="157"/>
                </a:lnTo>
                <a:lnTo>
                  <a:pt x="21" y="155"/>
                </a:lnTo>
                <a:lnTo>
                  <a:pt x="21" y="154"/>
                </a:lnTo>
                <a:lnTo>
                  <a:pt x="21" y="152"/>
                </a:lnTo>
                <a:lnTo>
                  <a:pt x="21" y="151"/>
                </a:lnTo>
                <a:lnTo>
                  <a:pt x="20" y="150"/>
                </a:lnTo>
                <a:lnTo>
                  <a:pt x="20" y="147"/>
                </a:lnTo>
                <a:lnTo>
                  <a:pt x="20" y="146"/>
                </a:lnTo>
                <a:lnTo>
                  <a:pt x="20" y="145"/>
                </a:lnTo>
                <a:lnTo>
                  <a:pt x="19" y="144"/>
                </a:lnTo>
                <a:lnTo>
                  <a:pt x="18" y="135"/>
                </a:lnTo>
                <a:lnTo>
                  <a:pt x="18" y="133"/>
                </a:lnTo>
                <a:lnTo>
                  <a:pt x="17" y="132"/>
                </a:lnTo>
                <a:lnTo>
                  <a:pt x="17" y="131"/>
                </a:lnTo>
                <a:lnTo>
                  <a:pt x="16" y="125"/>
                </a:lnTo>
                <a:lnTo>
                  <a:pt x="15" y="118"/>
                </a:lnTo>
                <a:lnTo>
                  <a:pt x="15" y="116"/>
                </a:lnTo>
                <a:lnTo>
                  <a:pt x="14" y="113"/>
                </a:lnTo>
                <a:lnTo>
                  <a:pt x="14" y="110"/>
                </a:lnTo>
                <a:lnTo>
                  <a:pt x="12" y="97"/>
                </a:lnTo>
                <a:lnTo>
                  <a:pt x="12" y="96"/>
                </a:lnTo>
                <a:lnTo>
                  <a:pt x="11" y="92"/>
                </a:lnTo>
                <a:lnTo>
                  <a:pt x="11" y="89"/>
                </a:lnTo>
                <a:lnTo>
                  <a:pt x="10" y="87"/>
                </a:lnTo>
                <a:lnTo>
                  <a:pt x="9" y="82"/>
                </a:lnTo>
                <a:lnTo>
                  <a:pt x="9" y="80"/>
                </a:lnTo>
                <a:lnTo>
                  <a:pt x="9" y="75"/>
                </a:lnTo>
                <a:lnTo>
                  <a:pt x="8" y="74"/>
                </a:lnTo>
                <a:lnTo>
                  <a:pt x="8" y="72"/>
                </a:lnTo>
                <a:lnTo>
                  <a:pt x="8" y="70"/>
                </a:lnTo>
                <a:lnTo>
                  <a:pt x="8" y="69"/>
                </a:lnTo>
                <a:lnTo>
                  <a:pt x="7" y="67"/>
                </a:lnTo>
                <a:lnTo>
                  <a:pt x="7" y="66"/>
                </a:lnTo>
                <a:lnTo>
                  <a:pt x="7" y="65"/>
                </a:lnTo>
                <a:lnTo>
                  <a:pt x="7" y="64"/>
                </a:lnTo>
                <a:lnTo>
                  <a:pt x="6" y="62"/>
                </a:lnTo>
                <a:lnTo>
                  <a:pt x="6" y="60"/>
                </a:lnTo>
                <a:lnTo>
                  <a:pt x="6" y="58"/>
                </a:lnTo>
                <a:lnTo>
                  <a:pt x="5" y="53"/>
                </a:lnTo>
                <a:lnTo>
                  <a:pt x="5" y="49"/>
                </a:lnTo>
                <a:lnTo>
                  <a:pt x="4" y="48"/>
                </a:lnTo>
                <a:lnTo>
                  <a:pt x="4" y="47"/>
                </a:lnTo>
                <a:lnTo>
                  <a:pt x="4" y="46"/>
                </a:lnTo>
                <a:lnTo>
                  <a:pt x="4" y="45"/>
                </a:lnTo>
                <a:lnTo>
                  <a:pt x="4" y="44"/>
                </a:lnTo>
                <a:lnTo>
                  <a:pt x="4" y="43"/>
                </a:lnTo>
                <a:lnTo>
                  <a:pt x="4" y="42"/>
                </a:lnTo>
                <a:lnTo>
                  <a:pt x="3" y="38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2" y="32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3"/>
                </a:lnTo>
                <a:lnTo>
                  <a:pt x="2" y="21"/>
                </a:lnTo>
                <a:lnTo>
                  <a:pt x="1" y="18"/>
                </a:lnTo>
                <a:lnTo>
                  <a:pt x="1" y="16"/>
                </a:lnTo>
                <a:lnTo>
                  <a:pt x="1" y="13"/>
                </a:lnTo>
                <a:lnTo>
                  <a:pt x="0" y="9"/>
                </a:lnTo>
                <a:lnTo>
                  <a:pt x="0" y="6"/>
                </a:lnTo>
                <a:lnTo>
                  <a:pt x="1" y="6"/>
                </a:lnTo>
                <a:lnTo>
                  <a:pt x="2" y="6"/>
                </a:lnTo>
                <a:lnTo>
                  <a:pt x="2" y="6"/>
                </a:lnTo>
                <a:lnTo>
                  <a:pt x="3" y="6"/>
                </a:lnTo>
                <a:lnTo>
                  <a:pt x="14" y="6"/>
                </a:lnTo>
                <a:lnTo>
                  <a:pt x="21" y="6"/>
                </a:lnTo>
                <a:lnTo>
                  <a:pt x="22" y="6"/>
                </a:lnTo>
                <a:lnTo>
                  <a:pt x="28" y="6"/>
                </a:lnTo>
                <a:lnTo>
                  <a:pt x="30" y="6"/>
                </a:lnTo>
                <a:lnTo>
                  <a:pt x="35" y="7"/>
                </a:lnTo>
                <a:lnTo>
                  <a:pt x="36" y="7"/>
                </a:lnTo>
                <a:lnTo>
                  <a:pt x="37" y="7"/>
                </a:lnTo>
                <a:lnTo>
                  <a:pt x="38" y="7"/>
                </a:lnTo>
                <a:lnTo>
                  <a:pt x="42" y="7"/>
                </a:lnTo>
                <a:lnTo>
                  <a:pt x="43" y="7"/>
                </a:lnTo>
                <a:lnTo>
                  <a:pt x="44" y="7"/>
                </a:lnTo>
                <a:lnTo>
                  <a:pt x="45" y="7"/>
                </a:lnTo>
                <a:lnTo>
                  <a:pt x="50" y="7"/>
                </a:lnTo>
                <a:lnTo>
                  <a:pt x="55" y="7"/>
                </a:lnTo>
                <a:lnTo>
                  <a:pt x="58" y="7"/>
                </a:lnTo>
                <a:lnTo>
                  <a:pt x="59" y="7"/>
                </a:lnTo>
                <a:lnTo>
                  <a:pt x="61" y="7"/>
                </a:lnTo>
                <a:lnTo>
                  <a:pt x="73" y="7"/>
                </a:lnTo>
                <a:lnTo>
                  <a:pt x="74" y="7"/>
                </a:lnTo>
                <a:lnTo>
                  <a:pt x="75" y="7"/>
                </a:lnTo>
                <a:lnTo>
                  <a:pt x="76" y="7"/>
                </a:lnTo>
                <a:lnTo>
                  <a:pt x="77" y="7"/>
                </a:lnTo>
                <a:lnTo>
                  <a:pt x="80" y="7"/>
                </a:lnTo>
                <a:lnTo>
                  <a:pt x="82" y="7"/>
                </a:lnTo>
                <a:lnTo>
                  <a:pt x="83" y="7"/>
                </a:lnTo>
                <a:lnTo>
                  <a:pt x="86" y="7"/>
                </a:lnTo>
                <a:lnTo>
                  <a:pt x="88" y="8"/>
                </a:lnTo>
                <a:lnTo>
                  <a:pt x="92" y="8"/>
                </a:lnTo>
                <a:lnTo>
                  <a:pt x="95" y="8"/>
                </a:lnTo>
                <a:lnTo>
                  <a:pt x="99" y="8"/>
                </a:lnTo>
                <a:lnTo>
                  <a:pt x="101" y="7"/>
                </a:lnTo>
                <a:lnTo>
                  <a:pt x="102" y="7"/>
                </a:lnTo>
                <a:lnTo>
                  <a:pt x="103" y="7"/>
                </a:lnTo>
                <a:lnTo>
                  <a:pt x="104" y="7"/>
                </a:lnTo>
                <a:lnTo>
                  <a:pt x="105" y="7"/>
                </a:lnTo>
                <a:lnTo>
                  <a:pt x="106" y="7"/>
                </a:lnTo>
                <a:lnTo>
                  <a:pt x="108" y="7"/>
                </a:lnTo>
                <a:lnTo>
                  <a:pt x="109" y="7"/>
                </a:lnTo>
                <a:lnTo>
                  <a:pt x="110" y="7"/>
                </a:lnTo>
                <a:lnTo>
                  <a:pt x="111" y="7"/>
                </a:lnTo>
                <a:lnTo>
                  <a:pt x="115" y="7"/>
                </a:lnTo>
                <a:lnTo>
                  <a:pt x="117" y="7"/>
                </a:lnTo>
                <a:lnTo>
                  <a:pt x="118" y="7"/>
                </a:lnTo>
                <a:lnTo>
                  <a:pt x="119" y="7"/>
                </a:lnTo>
                <a:lnTo>
                  <a:pt x="121" y="7"/>
                </a:lnTo>
                <a:lnTo>
                  <a:pt x="122" y="7"/>
                </a:lnTo>
                <a:lnTo>
                  <a:pt x="124" y="7"/>
                </a:lnTo>
                <a:lnTo>
                  <a:pt x="124" y="7"/>
                </a:lnTo>
                <a:lnTo>
                  <a:pt x="125" y="7"/>
                </a:lnTo>
                <a:lnTo>
                  <a:pt x="126" y="7"/>
                </a:lnTo>
                <a:lnTo>
                  <a:pt x="128" y="7"/>
                </a:lnTo>
                <a:lnTo>
                  <a:pt x="129" y="7"/>
                </a:lnTo>
                <a:lnTo>
                  <a:pt x="130" y="7"/>
                </a:lnTo>
                <a:lnTo>
                  <a:pt x="131" y="7"/>
                </a:lnTo>
                <a:lnTo>
                  <a:pt x="133" y="7"/>
                </a:lnTo>
                <a:lnTo>
                  <a:pt x="134" y="7"/>
                </a:lnTo>
                <a:lnTo>
                  <a:pt x="135" y="7"/>
                </a:lnTo>
                <a:lnTo>
                  <a:pt x="136" y="7"/>
                </a:lnTo>
                <a:lnTo>
                  <a:pt x="138" y="7"/>
                </a:lnTo>
                <a:lnTo>
                  <a:pt x="139" y="7"/>
                </a:lnTo>
                <a:lnTo>
                  <a:pt x="140" y="7"/>
                </a:lnTo>
                <a:lnTo>
                  <a:pt x="141" y="7"/>
                </a:lnTo>
                <a:lnTo>
                  <a:pt x="142" y="7"/>
                </a:lnTo>
                <a:lnTo>
                  <a:pt x="143" y="7"/>
                </a:lnTo>
                <a:lnTo>
                  <a:pt x="144" y="7"/>
                </a:lnTo>
                <a:lnTo>
                  <a:pt x="147" y="7"/>
                </a:lnTo>
                <a:lnTo>
                  <a:pt x="148" y="7"/>
                </a:lnTo>
                <a:lnTo>
                  <a:pt x="152" y="7"/>
                </a:lnTo>
                <a:lnTo>
                  <a:pt x="153" y="7"/>
                </a:lnTo>
                <a:lnTo>
                  <a:pt x="154" y="7"/>
                </a:lnTo>
                <a:lnTo>
                  <a:pt x="155" y="7"/>
                </a:lnTo>
                <a:lnTo>
                  <a:pt x="156" y="7"/>
                </a:lnTo>
                <a:lnTo>
                  <a:pt x="158" y="7"/>
                </a:lnTo>
                <a:lnTo>
                  <a:pt x="160" y="7"/>
                </a:lnTo>
                <a:lnTo>
                  <a:pt x="161" y="7"/>
                </a:lnTo>
                <a:lnTo>
                  <a:pt x="162" y="7"/>
                </a:lnTo>
                <a:lnTo>
                  <a:pt x="163" y="7"/>
                </a:lnTo>
                <a:lnTo>
                  <a:pt x="164" y="7"/>
                </a:lnTo>
                <a:lnTo>
                  <a:pt x="166" y="7"/>
                </a:lnTo>
                <a:lnTo>
                  <a:pt x="167" y="7"/>
                </a:lnTo>
                <a:lnTo>
                  <a:pt x="169" y="7"/>
                </a:lnTo>
                <a:lnTo>
                  <a:pt x="170" y="7"/>
                </a:lnTo>
                <a:lnTo>
                  <a:pt x="172" y="7"/>
                </a:lnTo>
                <a:lnTo>
                  <a:pt x="173" y="7"/>
                </a:lnTo>
                <a:lnTo>
                  <a:pt x="174" y="7"/>
                </a:lnTo>
                <a:lnTo>
                  <a:pt x="176" y="7"/>
                </a:lnTo>
                <a:lnTo>
                  <a:pt x="177" y="7"/>
                </a:lnTo>
                <a:lnTo>
                  <a:pt x="178" y="7"/>
                </a:lnTo>
                <a:lnTo>
                  <a:pt x="179" y="7"/>
                </a:lnTo>
                <a:lnTo>
                  <a:pt x="181" y="7"/>
                </a:lnTo>
                <a:lnTo>
                  <a:pt x="182" y="7"/>
                </a:lnTo>
                <a:lnTo>
                  <a:pt x="187" y="7"/>
                </a:lnTo>
                <a:lnTo>
                  <a:pt x="188" y="7"/>
                </a:lnTo>
                <a:lnTo>
                  <a:pt x="189" y="7"/>
                </a:lnTo>
                <a:lnTo>
                  <a:pt x="190" y="7"/>
                </a:lnTo>
                <a:lnTo>
                  <a:pt x="192" y="7"/>
                </a:lnTo>
                <a:lnTo>
                  <a:pt x="193" y="7"/>
                </a:lnTo>
                <a:lnTo>
                  <a:pt x="195" y="7"/>
                </a:lnTo>
                <a:lnTo>
                  <a:pt x="196" y="7"/>
                </a:lnTo>
                <a:lnTo>
                  <a:pt x="197" y="7"/>
                </a:lnTo>
                <a:lnTo>
                  <a:pt x="200" y="7"/>
                </a:lnTo>
                <a:lnTo>
                  <a:pt x="202" y="7"/>
                </a:lnTo>
                <a:lnTo>
                  <a:pt x="204" y="7"/>
                </a:lnTo>
                <a:lnTo>
                  <a:pt x="206" y="7"/>
                </a:lnTo>
                <a:lnTo>
                  <a:pt x="208" y="7"/>
                </a:lnTo>
                <a:lnTo>
                  <a:pt x="210" y="7"/>
                </a:lnTo>
                <a:lnTo>
                  <a:pt x="211" y="7"/>
                </a:lnTo>
                <a:lnTo>
                  <a:pt x="213" y="7"/>
                </a:lnTo>
                <a:lnTo>
                  <a:pt x="215" y="7"/>
                </a:lnTo>
                <a:lnTo>
                  <a:pt x="220" y="7"/>
                </a:lnTo>
                <a:lnTo>
                  <a:pt x="228" y="7"/>
                </a:lnTo>
                <a:lnTo>
                  <a:pt x="229" y="7"/>
                </a:lnTo>
                <a:lnTo>
                  <a:pt x="231" y="7"/>
                </a:lnTo>
                <a:lnTo>
                  <a:pt x="232" y="7"/>
                </a:lnTo>
                <a:lnTo>
                  <a:pt x="233" y="7"/>
                </a:lnTo>
                <a:lnTo>
                  <a:pt x="236" y="7"/>
                </a:lnTo>
                <a:lnTo>
                  <a:pt x="237" y="7"/>
                </a:lnTo>
                <a:lnTo>
                  <a:pt x="240" y="7"/>
                </a:lnTo>
                <a:lnTo>
                  <a:pt x="245" y="7"/>
                </a:lnTo>
                <a:lnTo>
                  <a:pt x="251" y="7"/>
                </a:lnTo>
                <a:lnTo>
                  <a:pt x="252" y="7"/>
                </a:lnTo>
                <a:lnTo>
                  <a:pt x="255" y="7"/>
                </a:lnTo>
                <a:lnTo>
                  <a:pt x="256" y="7"/>
                </a:lnTo>
                <a:lnTo>
                  <a:pt x="257" y="7"/>
                </a:lnTo>
                <a:lnTo>
                  <a:pt x="258" y="7"/>
                </a:lnTo>
                <a:lnTo>
                  <a:pt x="262" y="7"/>
                </a:lnTo>
                <a:lnTo>
                  <a:pt x="263" y="7"/>
                </a:lnTo>
                <a:lnTo>
                  <a:pt x="264" y="7"/>
                </a:lnTo>
                <a:lnTo>
                  <a:pt x="265" y="7"/>
                </a:lnTo>
                <a:lnTo>
                  <a:pt x="272" y="7"/>
                </a:lnTo>
                <a:lnTo>
                  <a:pt x="275" y="7"/>
                </a:lnTo>
                <a:lnTo>
                  <a:pt x="276" y="7"/>
                </a:lnTo>
                <a:lnTo>
                  <a:pt x="279" y="7"/>
                </a:lnTo>
                <a:lnTo>
                  <a:pt x="280" y="7"/>
                </a:lnTo>
                <a:lnTo>
                  <a:pt x="281" y="7"/>
                </a:lnTo>
                <a:lnTo>
                  <a:pt x="282" y="7"/>
                </a:lnTo>
                <a:lnTo>
                  <a:pt x="286" y="7"/>
                </a:lnTo>
                <a:lnTo>
                  <a:pt x="287" y="7"/>
                </a:lnTo>
                <a:lnTo>
                  <a:pt x="288" y="7"/>
                </a:lnTo>
                <a:lnTo>
                  <a:pt x="289" y="7"/>
                </a:lnTo>
                <a:lnTo>
                  <a:pt x="291" y="7"/>
                </a:lnTo>
                <a:lnTo>
                  <a:pt x="294" y="7"/>
                </a:lnTo>
                <a:lnTo>
                  <a:pt x="296" y="7"/>
                </a:lnTo>
                <a:lnTo>
                  <a:pt x="302" y="7"/>
                </a:lnTo>
                <a:lnTo>
                  <a:pt x="304" y="7"/>
                </a:lnTo>
                <a:lnTo>
                  <a:pt x="307" y="7"/>
                </a:lnTo>
                <a:lnTo>
                  <a:pt x="309" y="7"/>
                </a:lnTo>
                <a:lnTo>
                  <a:pt x="315" y="7"/>
                </a:lnTo>
                <a:lnTo>
                  <a:pt x="316" y="7"/>
                </a:lnTo>
                <a:lnTo>
                  <a:pt x="319" y="7"/>
                </a:lnTo>
                <a:lnTo>
                  <a:pt x="327" y="7"/>
                </a:lnTo>
                <a:lnTo>
                  <a:pt x="328" y="7"/>
                </a:lnTo>
                <a:lnTo>
                  <a:pt x="329" y="7"/>
                </a:lnTo>
                <a:lnTo>
                  <a:pt x="330" y="7"/>
                </a:lnTo>
                <a:lnTo>
                  <a:pt x="331" y="7"/>
                </a:lnTo>
                <a:lnTo>
                  <a:pt x="332" y="7"/>
                </a:lnTo>
                <a:lnTo>
                  <a:pt x="333" y="7"/>
                </a:lnTo>
                <a:lnTo>
                  <a:pt x="336" y="7"/>
                </a:lnTo>
                <a:lnTo>
                  <a:pt x="337" y="7"/>
                </a:lnTo>
                <a:lnTo>
                  <a:pt x="339" y="7"/>
                </a:lnTo>
                <a:lnTo>
                  <a:pt x="349" y="7"/>
                </a:lnTo>
                <a:lnTo>
                  <a:pt x="351" y="7"/>
                </a:lnTo>
                <a:lnTo>
                  <a:pt x="362" y="7"/>
                </a:lnTo>
                <a:lnTo>
                  <a:pt x="367" y="7"/>
                </a:lnTo>
                <a:lnTo>
                  <a:pt x="368" y="7"/>
                </a:lnTo>
                <a:lnTo>
                  <a:pt x="369" y="7"/>
                </a:lnTo>
                <a:lnTo>
                  <a:pt x="369" y="7"/>
                </a:lnTo>
                <a:lnTo>
                  <a:pt x="371" y="7"/>
                </a:lnTo>
                <a:lnTo>
                  <a:pt x="372" y="7"/>
                </a:lnTo>
                <a:lnTo>
                  <a:pt x="375" y="7"/>
                </a:lnTo>
                <a:lnTo>
                  <a:pt x="376" y="7"/>
                </a:lnTo>
                <a:lnTo>
                  <a:pt x="379" y="7"/>
                </a:lnTo>
                <a:lnTo>
                  <a:pt x="385" y="7"/>
                </a:lnTo>
                <a:lnTo>
                  <a:pt x="388" y="7"/>
                </a:lnTo>
                <a:lnTo>
                  <a:pt x="390" y="7"/>
                </a:lnTo>
                <a:lnTo>
                  <a:pt x="392" y="7"/>
                </a:lnTo>
                <a:lnTo>
                  <a:pt x="394" y="7"/>
                </a:lnTo>
                <a:lnTo>
                  <a:pt x="398" y="7"/>
                </a:lnTo>
                <a:lnTo>
                  <a:pt x="410" y="8"/>
                </a:lnTo>
                <a:lnTo>
                  <a:pt x="410" y="8"/>
                </a:lnTo>
                <a:lnTo>
                  <a:pt x="414" y="8"/>
                </a:lnTo>
                <a:lnTo>
                  <a:pt x="416" y="7"/>
                </a:lnTo>
                <a:lnTo>
                  <a:pt x="423" y="8"/>
                </a:lnTo>
                <a:lnTo>
                  <a:pt x="424" y="8"/>
                </a:lnTo>
                <a:lnTo>
                  <a:pt x="425" y="8"/>
                </a:lnTo>
                <a:lnTo>
                  <a:pt x="426" y="8"/>
                </a:lnTo>
                <a:lnTo>
                  <a:pt x="427" y="8"/>
                </a:lnTo>
                <a:lnTo>
                  <a:pt x="428" y="8"/>
                </a:lnTo>
                <a:lnTo>
                  <a:pt x="431" y="8"/>
                </a:lnTo>
                <a:lnTo>
                  <a:pt x="437" y="8"/>
                </a:lnTo>
                <a:lnTo>
                  <a:pt x="438" y="8"/>
                </a:lnTo>
                <a:lnTo>
                  <a:pt x="439" y="8"/>
                </a:lnTo>
                <a:lnTo>
                  <a:pt x="443" y="8"/>
                </a:lnTo>
                <a:lnTo>
                  <a:pt x="445" y="8"/>
                </a:lnTo>
                <a:lnTo>
                  <a:pt x="453" y="8"/>
                </a:lnTo>
                <a:lnTo>
                  <a:pt x="459" y="8"/>
                </a:lnTo>
                <a:lnTo>
                  <a:pt x="461" y="8"/>
                </a:lnTo>
                <a:lnTo>
                  <a:pt x="463" y="8"/>
                </a:lnTo>
                <a:lnTo>
                  <a:pt x="464" y="8"/>
                </a:lnTo>
                <a:lnTo>
                  <a:pt x="466" y="8"/>
                </a:lnTo>
                <a:lnTo>
                  <a:pt x="468" y="8"/>
                </a:lnTo>
                <a:lnTo>
                  <a:pt x="473" y="8"/>
                </a:lnTo>
                <a:lnTo>
                  <a:pt x="482" y="8"/>
                </a:lnTo>
                <a:lnTo>
                  <a:pt x="483" y="8"/>
                </a:lnTo>
                <a:lnTo>
                  <a:pt x="486" y="8"/>
                </a:lnTo>
                <a:lnTo>
                  <a:pt x="487" y="8"/>
                </a:lnTo>
                <a:lnTo>
                  <a:pt x="488" y="8"/>
                </a:lnTo>
                <a:lnTo>
                  <a:pt x="491" y="8"/>
                </a:lnTo>
                <a:lnTo>
                  <a:pt x="492" y="8"/>
                </a:lnTo>
                <a:lnTo>
                  <a:pt x="493" y="8"/>
                </a:lnTo>
                <a:lnTo>
                  <a:pt x="496" y="8"/>
                </a:lnTo>
                <a:lnTo>
                  <a:pt x="497" y="8"/>
                </a:lnTo>
                <a:lnTo>
                  <a:pt x="499" y="8"/>
                </a:lnTo>
                <a:lnTo>
                  <a:pt x="501" y="8"/>
                </a:lnTo>
                <a:lnTo>
                  <a:pt x="504" y="8"/>
                </a:lnTo>
                <a:lnTo>
                  <a:pt x="508" y="8"/>
                </a:lnTo>
                <a:lnTo>
                  <a:pt x="509" y="8"/>
                </a:lnTo>
                <a:lnTo>
                  <a:pt x="510" y="8"/>
                </a:lnTo>
                <a:lnTo>
                  <a:pt x="511" y="8"/>
                </a:lnTo>
                <a:lnTo>
                  <a:pt x="512" y="8"/>
                </a:lnTo>
                <a:lnTo>
                  <a:pt x="513" y="8"/>
                </a:lnTo>
                <a:lnTo>
                  <a:pt x="514" y="8"/>
                </a:lnTo>
                <a:lnTo>
                  <a:pt x="515" y="8"/>
                </a:lnTo>
                <a:lnTo>
                  <a:pt x="516" y="8"/>
                </a:lnTo>
                <a:lnTo>
                  <a:pt x="517" y="8"/>
                </a:lnTo>
                <a:lnTo>
                  <a:pt x="518" y="8"/>
                </a:lnTo>
                <a:lnTo>
                  <a:pt x="520" y="8"/>
                </a:lnTo>
                <a:lnTo>
                  <a:pt x="521" y="8"/>
                </a:lnTo>
                <a:lnTo>
                  <a:pt x="522" y="8"/>
                </a:lnTo>
                <a:lnTo>
                  <a:pt x="523" y="8"/>
                </a:lnTo>
                <a:lnTo>
                  <a:pt x="524" y="8"/>
                </a:lnTo>
                <a:lnTo>
                  <a:pt x="525" y="8"/>
                </a:lnTo>
                <a:lnTo>
                  <a:pt x="527" y="8"/>
                </a:lnTo>
                <a:lnTo>
                  <a:pt x="528" y="8"/>
                </a:lnTo>
                <a:lnTo>
                  <a:pt x="531" y="8"/>
                </a:lnTo>
                <a:lnTo>
                  <a:pt x="533" y="8"/>
                </a:lnTo>
                <a:lnTo>
                  <a:pt x="534" y="8"/>
                </a:lnTo>
                <a:lnTo>
                  <a:pt x="536" y="8"/>
                </a:lnTo>
                <a:lnTo>
                  <a:pt x="538" y="8"/>
                </a:lnTo>
                <a:lnTo>
                  <a:pt x="540" y="8"/>
                </a:lnTo>
                <a:lnTo>
                  <a:pt x="543" y="8"/>
                </a:lnTo>
                <a:lnTo>
                  <a:pt x="544" y="8"/>
                </a:lnTo>
                <a:lnTo>
                  <a:pt x="546" y="8"/>
                </a:lnTo>
                <a:lnTo>
                  <a:pt x="547" y="8"/>
                </a:lnTo>
                <a:lnTo>
                  <a:pt x="550" y="8"/>
                </a:lnTo>
                <a:lnTo>
                  <a:pt x="558" y="8"/>
                </a:lnTo>
                <a:lnTo>
                  <a:pt x="560" y="8"/>
                </a:lnTo>
                <a:lnTo>
                  <a:pt x="564" y="8"/>
                </a:lnTo>
                <a:lnTo>
                  <a:pt x="566" y="8"/>
                </a:lnTo>
                <a:lnTo>
                  <a:pt x="568" y="8"/>
                </a:lnTo>
                <a:lnTo>
                  <a:pt x="569" y="8"/>
                </a:lnTo>
                <a:lnTo>
                  <a:pt x="571" y="8"/>
                </a:lnTo>
                <a:lnTo>
                  <a:pt x="573" y="8"/>
                </a:lnTo>
                <a:lnTo>
                  <a:pt x="574" y="8"/>
                </a:lnTo>
                <a:lnTo>
                  <a:pt x="575" y="8"/>
                </a:lnTo>
                <a:lnTo>
                  <a:pt x="577" y="8"/>
                </a:lnTo>
                <a:lnTo>
                  <a:pt x="579" y="8"/>
                </a:lnTo>
                <a:lnTo>
                  <a:pt x="580" y="8"/>
                </a:lnTo>
                <a:lnTo>
                  <a:pt x="581" y="8"/>
                </a:lnTo>
                <a:lnTo>
                  <a:pt x="582" y="8"/>
                </a:lnTo>
                <a:lnTo>
                  <a:pt x="584" y="8"/>
                </a:lnTo>
                <a:lnTo>
                  <a:pt x="587" y="8"/>
                </a:lnTo>
                <a:lnTo>
                  <a:pt x="588" y="8"/>
                </a:lnTo>
                <a:lnTo>
                  <a:pt x="589" y="8"/>
                </a:lnTo>
                <a:lnTo>
                  <a:pt x="595" y="8"/>
                </a:lnTo>
                <a:lnTo>
                  <a:pt x="596" y="8"/>
                </a:lnTo>
                <a:lnTo>
                  <a:pt x="597" y="8"/>
                </a:lnTo>
                <a:lnTo>
                  <a:pt x="599" y="8"/>
                </a:lnTo>
                <a:lnTo>
                  <a:pt x="602" y="8"/>
                </a:lnTo>
                <a:lnTo>
                  <a:pt x="603" y="8"/>
                </a:lnTo>
                <a:lnTo>
                  <a:pt x="606" y="8"/>
                </a:lnTo>
                <a:lnTo>
                  <a:pt x="608" y="8"/>
                </a:lnTo>
                <a:lnTo>
                  <a:pt x="609" y="8"/>
                </a:lnTo>
                <a:lnTo>
                  <a:pt x="610" y="8"/>
                </a:lnTo>
                <a:lnTo>
                  <a:pt x="611" y="8"/>
                </a:lnTo>
                <a:lnTo>
                  <a:pt x="614" y="8"/>
                </a:lnTo>
                <a:lnTo>
                  <a:pt x="617" y="8"/>
                </a:lnTo>
                <a:lnTo>
                  <a:pt x="618" y="8"/>
                </a:lnTo>
                <a:lnTo>
                  <a:pt x="619" y="8"/>
                </a:lnTo>
                <a:lnTo>
                  <a:pt x="620" y="8"/>
                </a:lnTo>
                <a:lnTo>
                  <a:pt x="624" y="9"/>
                </a:lnTo>
                <a:lnTo>
                  <a:pt x="626" y="9"/>
                </a:lnTo>
                <a:lnTo>
                  <a:pt x="635" y="9"/>
                </a:lnTo>
                <a:lnTo>
                  <a:pt x="636" y="9"/>
                </a:lnTo>
                <a:lnTo>
                  <a:pt x="639" y="9"/>
                </a:lnTo>
                <a:lnTo>
                  <a:pt x="641" y="9"/>
                </a:lnTo>
                <a:lnTo>
                  <a:pt x="643" y="9"/>
                </a:lnTo>
                <a:lnTo>
                  <a:pt x="644" y="9"/>
                </a:lnTo>
                <a:lnTo>
                  <a:pt x="645" y="9"/>
                </a:lnTo>
                <a:lnTo>
                  <a:pt x="646" y="9"/>
                </a:lnTo>
                <a:lnTo>
                  <a:pt x="648" y="9"/>
                </a:lnTo>
                <a:lnTo>
                  <a:pt x="649" y="9"/>
                </a:lnTo>
                <a:lnTo>
                  <a:pt x="652" y="9"/>
                </a:lnTo>
                <a:lnTo>
                  <a:pt x="654" y="9"/>
                </a:lnTo>
                <a:lnTo>
                  <a:pt x="658" y="9"/>
                </a:lnTo>
                <a:lnTo>
                  <a:pt x="664" y="9"/>
                </a:lnTo>
                <a:lnTo>
                  <a:pt x="665" y="9"/>
                </a:lnTo>
                <a:lnTo>
                  <a:pt x="666" y="9"/>
                </a:lnTo>
                <a:lnTo>
                  <a:pt x="667" y="9"/>
                </a:lnTo>
                <a:lnTo>
                  <a:pt x="668" y="9"/>
                </a:lnTo>
                <a:lnTo>
                  <a:pt x="669" y="9"/>
                </a:lnTo>
                <a:lnTo>
                  <a:pt x="670" y="9"/>
                </a:lnTo>
                <a:lnTo>
                  <a:pt x="677" y="9"/>
                </a:lnTo>
                <a:lnTo>
                  <a:pt x="680" y="9"/>
                </a:lnTo>
                <a:lnTo>
                  <a:pt x="688" y="9"/>
                </a:lnTo>
                <a:lnTo>
                  <a:pt x="689" y="9"/>
                </a:lnTo>
                <a:lnTo>
                  <a:pt x="691" y="9"/>
                </a:lnTo>
                <a:lnTo>
                  <a:pt x="692" y="9"/>
                </a:lnTo>
                <a:lnTo>
                  <a:pt x="694" y="9"/>
                </a:lnTo>
                <a:lnTo>
                  <a:pt x="695" y="9"/>
                </a:lnTo>
                <a:lnTo>
                  <a:pt x="696" y="9"/>
                </a:lnTo>
                <a:lnTo>
                  <a:pt x="697" y="9"/>
                </a:lnTo>
                <a:lnTo>
                  <a:pt x="699" y="9"/>
                </a:lnTo>
                <a:lnTo>
                  <a:pt x="700" y="9"/>
                </a:lnTo>
                <a:lnTo>
                  <a:pt x="701" y="9"/>
                </a:lnTo>
                <a:lnTo>
                  <a:pt x="704" y="9"/>
                </a:lnTo>
                <a:lnTo>
                  <a:pt x="705" y="9"/>
                </a:lnTo>
                <a:lnTo>
                  <a:pt x="706" y="9"/>
                </a:lnTo>
                <a:lnTo>
                  <a:pt x="709" y="9"/>
                </a:lnTo>
                <a:lnTo>
                  <a:pt x="712" y="9"/>
                </a:lnTo>
                <a:lnTo>
                  <a:pt x="713" y="9"/>
                </a:lnTo>
                <a:lnTo>
                  <a:pt x="714" y="9"/>
                </a:lnTo>
                <a:lnTo>
                  <a:pt x="717" y="9"/>
                </a:lnTo>
                <a:lnTo>
                  <a:pt x="718" y="9"/>
                </a:lnTo>
                <a:lnTo>
                  <a:pt x="720" y="9"/>
                </a:lnTo>
                <a:lnTo>
                  <a:pt x="722" y="9"/>
                </a:lnTo>
                <a:lnTo>
                  <a:pt x="724" y="9"/>
                </a:lnTo>
                <a:lnTo>
                  <a:pt x="725" y="9"/>
                </a:lnTo>
                <a:lnTo>
                  <a:pt x="728" y="9"/>
                </a:lnTo>
                <a:lnTo>
                  <a:pt x="729" y="9"/>
                </a:lnTo>
                <a:lnTo>
                  <a:pt x="733" y="9"/>
                </a:lnTo>
                <a:lnTo>
                  <a:pt x="734" y="9"/>
                </a:lnTo>
                <a:lnTo>
                  <a:pt x="739" y="9"/>
                </a:lnTo>
                <a:lnTo>
                  <a:pt x="740" y="9"/>
                </a:lnTo>
                <a:lnTo>
                  <a:pt x="743" y="9"/>
                </a:lnTo>
                <a:lnTo>
                  <a:pt x="751" y="9"/>
                </a:lnTo>
                <a:lnTo>
                  <a:pt x="753" y="9"/>
                </a:lnTo>
                <a:lnTo>
                  <a:pt x="757" y="9"/>
                </a:lnTo>
                <a:lnTo>
                  <a:pt x="759" y="9"/>
                </a:lnTo>
                <a:lnTo>
                  <a:pt x="760" y="9"/>
                </a:lnTo>
                <a:lnTo>
                  <a:pt x="761" y="9"/>
                </a:lnTo>
                <a:lnTo>
                  <a:pt x="764" y="8"/>
                </a:lnTo>
                <a:lnTo>
                  <a:pt x="768" y="8"/>
                </a:lnTo>
                <a:lnTo>
                  <a:pt x="769" y="8"/>
                </a:lnTo>
                <a:lnTo>
                  <a:pt x="770" y="8"/>
                </a:lnTo>
                <a:lnTo>
                  <a:pt x="773" y="8"/>
                </a:lnTo>
                <a:lnTo>
                  <a:pt x="775" y="8"/>
                </a:lnTo>
                <a:lnTo>
                  <a:pt x="781" y="8"/>
                </a:lnTo>
                <a:lnTo>
                  <a:pt x="782" y="8"/>
                </a:lnTo>
                <a:lnTo>
                  <a:pt x="783" y="8"/>
                </a:lnTo>
                <a:lnTo>
                  <a:pt x="785" y="8"/>
                </a:lnTo>
                <a:lnTo>
                  <a:pt x="787" y="8"/>
                </a:lnTo>
                <a:lnTo>
                  <a:pt x="791" y="8"/>
                </a:lnTo>
                <a:lnTo>
                  <a:pt x="793" y="8"/>
                </a:lnTo>
                <a:lnTo>
                  <a:pt x="797" y="8"/>
                </a:lnTo>
                <a:lnTo>
                  <a:pt x="799" y="8"/>
                </a:lnTo>
                <a:lnTo>
                  <a:pt x="801" y="8"/>
                </a:lnTo>
                <a:lnTo>
                  <a:pt x="802" y="8"/>
                </a:lnTo>
                <a:lnTo>
                  <a:pt x="803" y="8"/>
                </a:lnTo>
                <a:lnTo>
                  <a:pt x="804" y="8"/>
                </a:lnTo>
                <a:lnTo>
                  <a:pt x="814" y="9"/>
                </a:lnTo>
                <a:lnTo>
                  <a:pt x="817" y="9"/>
                </a:lnTo>
                <a:lnTo>
                  <a:pt x="818" y="9"/>
                </a:lnTo>
                <a:lnTo>
                  <a:pt x="823" y="9"/>
                </a:lnTo>
                <a:lnTo>
                  <a:pt x="827" y="9"/>
                </a:lnTo>
                <a:lnTo>
                  <a:pt x="829" y="9"/>
                </a:lnTo>
                <a:lnTo>
                  <a:pt x="830" y="9"/>
                </a:lnTo>
                <a:lnTo>
                  <a:pt x="834" y="9"/>
                </a:lnTo>
                <a:lnTo>
                  <a:pt x="835" y="9"/>
                </a:lnTo>
                <a:lnTo>
                  <a:pt x="838" y="9"/>
                </a:lnTo>
                <a:lnTo>
                  <a:pt x="840" y="9"/>
                </a:lnTo>
                <a:lnTo>
                  <a:pt x="840" y="6"/>
                </a:lnTo>
                <a:lnTo>
                  <a:pt x="842" y="6"/>
                </a:lnTo>
                <a:lnTo>
                  <a:pt x="849" y="6"/>
                </a:lnTo>
                <a:lnTo>
                  <a:pt x="852" y="6"/>
                </a:lnTo>
                <a:lnTo>
                  <a:pt x="855" y="6"/>
                </a:lnTo>
                <a:lnTo>
                  <a:pt x="856" y="6"/>
                </a:lnTo>
                <a:lnTo>
                  <a:pt x="859" y="6"/>
                </a:lnTo>
                <a:lnTo>
                  <a:pt x="863" y="6"/>
                </a:lnTo>
                <a:lnTo>
                  <a:pt x="866" y="6"/>
                </a:lnTo>
                <a:lnTo>
                  <a:pt x="867" y="6"/>
                </a:lnTo>
                <a:lnTo>
                  <a:pt x="868" y="6"/>
                </a:lnTo>
                <a:lnTo>
                  <a:pt x="870" y="6"/>
                </a:lnTo>
                <a:lnTo>
                  <a:pt x="882" y="5"/>
                </a:lnTo>
                <a:lnTo>
                  <a:pt x="886" y="5"/>
                </a:lnTo>
                <a:lnTo>
                  <a:pt x="888" y="5"/>
                </a:lnTo>
                <a:lnTo>
                  <a:pt x="892" y="5"/>
                </a:lnTo>
                <a:lnTo>
                  <a:pt x="899" y="5"/>
                </a:lnTo>
                <a:lnTo>
                  <a:pt x="902" y="5"/>
                </a:lnTo>
                <a:lnTo>
                  <a:pt x="906" y="5"/>
                </a:lnTo>
                <a:lnTo>
                  <a:pt x="912" y="5"/>
                </a:lnTo>
                <a:lnTo>
                  <a:pt x="913" y="5"/>
                </a:lnTo>
                <a:lnTo>
                  <a:pt x="914" y="5"/>
                </a:lnTo>
                <a:lnTo>
                  <a:pt x="917" y="5"/>
                </a:lnTo>
                <a:lnTo>
                  <a:pt x="918" y="5"/>
                </a:lnTo>
                <a:lnTo>
                  <a:pt x="919" y="5"/>
                </a:lnTo>
                <a:lnTo>
                  <a:pt x="938" y="4"/>
                </a:lnTo>
                <a:lnTo>
                  <a:pt x="941" y="4"/>
                </a:lnTo>
                <a:lnTo>
                  <a:pt x="941" y="4"/>
                </a:lnTo>
                <a:lnTo>
                  <a:pt x="942" y="4"/>
                </a:lnTo>
                <a:lnTo>
                  <a:pt x="944" y="4"/>
                </a:lnTo>
                <a:lnTo>
                  <a:pt x="947" y="4"/>
                </a:lnTo>
                <a:lnTo>
                  <a:pt x="949" y="4"/>
                </a:lnTo>
                <a:lnTo>
                  <a:pt x="950" y="4"/>
                </a:lnTo>
                <a:lnTo>
                  <a:pt x="951" y="4"/>
                </a:lnTo>
                <a:lnTo>
                  <a:pt x="952" y="4"/>
                </a:lnTo>
                <a:lnTo>
                  <a:pt x="953" y="4"/>
                </a:lnTo>
                <a:lnTo>
                  <a:pt x="954" y="4"/>
                </a:lnTo>
                <a:lnTo>
                  <a:pt x="955" y="4"/>
                </a:lnTo>
                <a:lnTo>
                  <a:pt x="960" y="4"/>
                </a:lnTo>
                <a:lnTo>
                  <a:pt x="962" y="4"/>
                </a:lnTo>
                <a:lnTo>
                  <a:pt x="963" y="4"/>
                </a:lnTo>
                <a:lnTo>
                  <a:pt x="963" y="3"/>
                </a:lnTo>
                <a:lnTo>
                  <a:pt x="964" y="3"/>
                </a:lnTo>
                <a:lnTo>
                  <a:pt x="966" y="3"/>
                </a:lnTo>
                <a:lnTo>
                  <a:pt x="967" y="3"/>
                </a:lnTo>
                <a:lnTo>
                  <a:pt x="970" y="3"/>
                </a:lnTo>
                <a:lnTo>
                  <a:pt x="977" y="3"/>
                </a:lnTo>
                <a:lnTo>
                  <a:pt x="980" y="3"/>
                </a:lnTo>
                <a:lnTo>
                  <a:pt x="981" y="3"/>
                </a:lnTo>
                <a:lnTo>
                  <a:pt x="982" y="3"/>
                </a:lnTo>
                <a:lnTo>
                  <a:pt x="986" y="3"/>
                </a:lnTo>
                <a:lnTo>
                  <a:pt x="989" y="2"/>
                </a:lnTo>
                <a:lnTo>
                  <a:pt x="997" y="2"/>
                </a:lnTo>
                <a:lnTo>
                  <a:pt x="1002" y="2"/>
                </a:lnTo>
                <a:lnTo>
                  <a:pt x="1004" y="2"/>
                </a:lnTo>
                <a:lnTo>
                  <a:pt x="1006" y="2"/>
                </a:lnTo>
                <a:lnTo>
                  <a:pt x="1013" y="2"/>
                </a:lnTo>
                <a:lnTo>
                  <a:pt x="1014" y="2"/>
                </a:lnTo>
                <a:lnTo>
                  <a:pt x="1020" y="1"/>
                </a:lnTo>
                <a:lnTo>
                  <a:pt x="1021" y="1"/>
                </a:lnTo>
                <a:lnTo>
                  <a:pt x="1022" y="1"/>
                </a:lnTo>
                <a:lnTo>
                  <a:pt x="1023" y="1"/>
                </a:lnTo>
                <a:lnTo>
                  <a:pt x="1026" y="1"/>
                </a:lnTo>
                <a:lnTo>
                  <a:pt x="1029" y="1"/>
                </a:lnTo>
                <a:lnTo>
                  <a:pt x="1030" y="1"/>
                </a:lnTo>
                <a:lnTo>
                  <a:pt x="1034" y="1"/>
                </a:lnTo>
                <a:lnTo>
                  <a:pt x="1038" y="1"/>
                </a:lnTo>
                <a:lnTo>
                  <a:pt x="1040" y="1"/>
                </a:lnTo>
                <a:lnTo>
                  <a:pt x="1050" y="1"/>
                </a:lnTo>
                <a:lnTo>
                  <a:pt x="1052" y="0"/>
                </a:lnTo>
                <a:lnTo>
                  <a:pt x="1057" y="0"/>
                </a:lnTo>
                <a:close/>
              </a:path>
            </a:pathLst>
          </a:custGeom>
          <a:solidFill>
            <a:srgbClr val="00B0F0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E7F1F77D-1DCD-72F8-A695-DB1E931DA5C8}"/>
              </a:ext>
            </a:extLst>
          </p:cNvPr>
          <p:cNvGrpSpPr/>
          <p:nvPr/>
        </p:nvGrpSpPr>
        <p:grpSpPr>
          <a:xfrm>
            <a:off x="3677857" y="1666875"/>
            <a:ext cx="2895601" cy="3092450"/>
            <a:chOff x="1465262" y="1666875"/>
            <a:chExt cx="2895601" cy="3092450"/>
          </a:xfrm>
        </p:grpSpPr>
        <p:sp>
          <p:nvSpPr>
            <p:cNvPr id="68" name="Freeform 239">
              <a:extLst>
                <a:ext uri="{FF2B5EF4-FFF2-40B4-BE49-F238E27FC236}">
                  <a16:creationId xmlns:a16="http://schemas.microsoft.com/office/drawing/2014/main" id="{9B22D0C9-DFB3-0EAB-2E3F-54E0E5C92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275" y="4073525"/>
              <a:ext cx="357188" cy="296862"/>
            </a:xfrm>
            <a:custGeom>
              <a:avLst/>
              <a:gdLst>
                <a:gd name="T0" fmla="*/ 225 w 225"/>
                <a:gd name="T1" fmla="*/ 23 h 187"/>
                <a:gd name="T2" fmla="*/ 225 w 225"/>
                <a:gd name="T3" fmla="*/ 47 h 187"/>
                <a:gd name="T4" fmla="*/ 225 w 225"/>
                <a:gd name="T5" fmla="*/ 72 h 187"/>
                <a:gd name="T6" fmla="*/ 224 w 225"/>
                <a:gd name="T7" fmla="*/ 93 h 187"/>
                <a:gd name="T8" fmla="*/ 224 w 225"/>
                <a:gd name="T9" fmla="*/ 112 h 187"/>
                <a:gd name="T10" fmla="*/ 224 w 225"/>
                <a:gd name="T11" fmla="*/ 139 h 187"/>
                <a:gd name="T12" fmla="*/ 218 w 225"/>
                <a:gd name="T13" fmla="*/ 170 h 187"/>
                <a:gd name="T14" fmla="*/ 215 w 225"/>
                <a:gd name="T15" fmla="*/ 187 h 187"/>
                <a:gd name="T16" fmla="*/ 188 w 225"/>
                <a:gd name="T17" fmla="*/ 187 h 187"/>
                <a:gd name="T18" fmla="*/ 133 w 225"/>
                <a:gd name="T19" fmla="*/ 187 h 187"/>
                <a:gd name="T20" fmla="*/ 45 w 225"/>
                <a:gd name="T21" fmla="*/ 186 h 187"/>
                <a:gd name="T22" fmla="*/ 4 w 225"/>
                <a:gd name="T23" fmla="*/ 186 h 187"/>
                <a:gd name="T24" fmla="*/ 2 w 225"/>
                <a:gd name="T25" fmla="*/ 183 h 187"/>
                <a:gd name="T26" fmla="*/ 1 w 225"/>
                <a:gd name="T27" fmla="*/ 176 h 187"/>
                <a:gd name="T28" fmla="*/ 4 w 225"/>
                <a:gd name="T29" fmla="*/ 169 h 187"/>
                <a:gd name="T30" fmla="*/ 4 w 225"/>
                <a:gd name="T31" fmla="*/ 162 h 187"/>
                <a:gd name="T32" fmla="*/ 8 w 225"/>
                <a:gd name="T33" fmla="*/ 157 h 187"/>
                <a:gd name="T34" fmla="*/ 13 w 225"/>
                <a:gd name="T35" fmla="*/ 155 h 187"/>
                <a:gd name="T36" fmla="*/ 12 w 225"/>
                <a:gd name="T37" fmla="*/ 148 h 187"/>
                <a:gd name="T38" fmla="*/ 18 w 225"/>
                <a:gd name="T39" fmla="*/ 144 h 187"/>
                <a:gd name="T40" fmla="*/ 20 w 225"/>
                <a:gd name="T41" fmla="*/ 141 h 187"/>
                <a:gd name="T42" fmla="*/ 26 w 225"/>
                <a:gd name="T43" fmla="*/ 139 h 187"/>
                <a:gd name="T44" fmla="*/ 31 w 225"/>
                <a:gd name="T45" fmla="*/ 134 h 187"/>
                <a:gd name="T46" fmla="*/ 37 w 225"/>
                <a:gd name="T47" fmla="*/ 130 h 187"/>
                <a:gd name="T48" fmla="*/ 40 w 225"/>
                <a:gd name="T49" fmla="*/ 127 h 187"/>
                <a:gd name="T50" fmla="*/ 40 w 225"/>
                <a:gd name="T51" fmla="*/ 132 h 187"/>
                <a:gd name="T52" fmla="*/ 44 w 225"/>
                <a:gd name="T53" fmla="*/ 128 h 187"/>
                <a:gd name="T54" fmla="*/ 46 w 225"/>
                <a:gd name="T55" fmla="*/ 123 h 187"/>
                <a:gd name="T56" fmla="*/ 46 w 225"/>
                <a:gd name="T57" fmla="*/ 117 h 187"/>
                <a:gd name="T58" fmla="*/ 51 w 225"/>
                <a:gd name="T59" fmla="*/ 111 h 187"/>
                <a:gd name="T60" fmla="*/ 57 w 225"/>
                <a:gd name="T61" fmla="*/ 107 h 187"/>
                <a:gd name="T62" fmla="*/ 64 w 225"/>
                <a:gd name="T63" fmla="*/ 104 h 187"/>
                <a:gd name="T64" fmla="*/ 67 w 225"/>
                <a:gd name="T65" fmla="*/ 95 h 187"/>
                <a:gd name="T66" fmla="*/ 72 w 225"/>
                <a:gd name="T67" fmla="*/ 90 h 187"/>
                <a:gd name="T68" fmla="*/ 75 w 225"/>
                <a:gd name="T69" fmla="*/ 83 h 187"/>
                <a:gd name="T70" fmla="*/ 78 w 225"/>
                <a:gd name="T71" fmla="*/ 77 h 187"/>
                <a:gd name="T72" fmla="*/ 76 w 225"/>
                <a:gd name="T73" fmla="*/ 71 h 187"/>
                <a:gd name="T74" fmla="*/ 82 w 225"/>
                <a:gd name="T75" fmla="*/ 67 h 187"/>
                <a:gd name="T76" fmla="*/ 87 w 225"/>
                <a:gd name="T77" fmla="*/ 66 h 187"/>
                <a:gd name="T78" fmla="*/ 91 w 225"/>
                <a:gd name="T79" fmla="*/ 62 h 187"/>
                <a:gd name="T80" fmla="*/ 98 w 225"/>
                <a:gd name="T81" fmla="*/ 60 h 187"/>
                <a:gd name="T82" fmla="*/ 102 w 225"/>
                <a:gd name="T83" fmla="*/ 59 h 187"/>
                <a:gd name="T84" fmla="*/ 106 w 225"/>
                <a:gd name="T85" fmla="*/ 55 h 187"/>
                <a:gd name="T86" fmla="*/ 113 w 225"/>
                <a:gd name="T87" fmla="*/ 55 h 187"/>
                <a:gd name="T88" fmla="*/ 118 w 225"/>
                <a:gd name="T89" fmla="*/ 52 h 187"/>
                <a:gd name="T90" fmla="*/ 122 w 225"/>
                <a:gd name="T91" fmla="*/ 52 h 187"/>
                <a:gd name="T92" fmla="*/ 125 w 225"/>
                <a:gd name="T93" fmla="*/ 45 h 187"/>
                <a:gd name="T94" fmla="*/ 133 w 225"/>
                <a:gd name="T95" fmla="*/ 44 h 187"/>
                <a:gd name="T96" fmla="*/ 138 w 225"/>
                <a:gd name="T97" fmla="*/ 44 h 187"/>
                <a:gd name="T98" fmla="*/ 137 w 225"/>
                <a:gd name="T99" fmla="*/ 38 h 187"/>
                <a:gd name="T100" fmla="*/ 137 w 225"/>
                <a:gd name="T101" fmla="*/ 31 h 187"/>
                <a:gd name="T102" fmla="*/ 140 w 225"/>
                <a:gd name="T103" fmla="*/ 25 h 187"/>
                <a:gd name="T104" fmla="*/ 145 w 225"/>
                <a:gd name="T105" fmla="*/ 26 h 187"/>
                <a:gd name="T106" fmla="*/ 147 w 225"/>
                <a:gd name="T107" fmla="*/ 23 h 187"/>
                <a:gd name="T108" fmla="*/ 148 w 225"/>
                <a:gd name="T109" fmla="*/ 17 h 187"/>
                <a:gd name="T110" fmla="*/ 158 w 225"/>
                <a:gd name="T111" fmla="*/ 15 h 187"/>
                <a:gd name="T112" fmla="*/ 162 w 225"/>
                <a:gd name="T113" fmla="*/ 6 h 187"/>
                <a:gd name="T114" fmla="*/ 169 w 225"/>
                <a:gd name="T115" fmla="*/ 1 h 187"/>
                <a:gd name="T116" fmla="*/ 217 w 225"/>
                <a:gd name="T117" fmla="*/ 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5" h="187">
                  <a:moveTo>
                    <a:pt x="225" y="0"/>
                  </a:moveTo>
                  <a:lnTo>
                    <a:pt x="225" y="1"/>
                  </a:lnTo>
                  <a:lnTo>
                    <a:pt x="225" y="4"/>
                  </a:lnTo>
                  <a:lnTo>
                    <a:pt x="225" y="8"/>
                  </a:lnTo>
                  <a:lnTo>
                    <a:pt x="225" y="10"/>
                  </a:lnTo>
                  <a:lnTo>
                    <a:pt x="225" y="16"/>
                  </a:lnTo>
                  <a:lnTo>
                    <a:pt x="225" y="17"/>
                  </a:lnTo>
                  <a:lnTo>
                    <a:pt x="225" y="23"/>
                  </a:lnTo>
                  <a:lnTo>
                    <a:pt x="225" y="24"/>
                  </a:lnTo>
                  <a:lnTo>
                    <a:pt x="225" y="29"/>
                  </a:lnTo>
                  <a:lnTo>
                    <a:pt x="225" y="35"/>
                  </a:lnTo>
                  <a:lnTo>
                    <a:pt x="225" y="38"/>
                  </a:lnTo>
                  <a:lnTo>
                    <a:pt x="225" y="39"/>
                  </a:lnTo>
                  <a:lnTo>
                    <a:pt x="225" y="41"/>
                  </a:lnTo>
                  <a:lnTo>
                    <a:pt x="225" y="46"/>
                  </a:lnTo>
                  <a:lnTo>
                    <a:pt x="225" y="47"/>
                  </a:lnTo>
                  <a:lnTo>
                    <a:pt x="225" y="49"/>
                  </a:lnTo>
                  <a:lnTo>
                    <a:pt x="225" y="50"/>
                  </a:lnTo>
                  <a:lnTo>
                    <a:pt x="225" y="51"/>
                  </a:lnTo>
                  <a:lnTo>
                    <a:pt x="225" y="56"/>
                  </a:lnTo>
                  <a:lnTo>
                    <a:pt x="225" y="61"/>
                  </a:lnTo>
                  <a:lnTo>
                    <a:pt x="225" y="69"/>
                  </a:lnTo>
                  <a:lnTo>
                    <a:pt x="225" y="70"/>
                  </a:lnTo>
                  <a:lnTo>
                    <a:pt x="225" y="72"/>
                  </a:lnTo>
                  <a:lnTo>
                    <a:pt x="225" y="73"/>
                  </a:lnTo>
                  <a:lnTo>
                    <a:pt x="225" y="74"/>
                  </a:lnTo>
                  <a:lnTo>
                    <a:pt x="225" y="75"/>
                  </a:lnTo>
                  <a:lnTo>
                    <a:pt x="225" y="78"/>
                  </a:lnTo>
                  <a:lnTo>
                    <a:pt x="224" y="80"/>
                  </a:lnTo>
                  <a:lnTo>
                    <a:pt x="224" y="88"/>
                  </a:lnTo>
                  <a:lnTo>
                    <a:pt x="224" y="89"/>
                  </a:lnTo>
                  <a:lnTo>
                    <a:pt x="224" y="93"/>
                  </a:lnTo>
                  <a:lnTo>
                    <a:pt x="223" y="94"/>
                  </a:lnTo>
                  <a:lnTo>
                    <a:pt x="224" y="94"/>
                  </a:lnTo>
                  <a:lnTo>
                    <a:pt x="224" y="93"/>
                  </a:lnTo>
                  <a:lnTo>
                    <a:pt x="224" y="100"/>
                  </a:lnTo>
                  <a:lnTo>
                    <a:pt x="224" y="103"/>
                  </a:lnTo>
                  <a:lnTo>
                    <a:pt x="224" y="109"/>
                  </a:lnTo>
                  <a:lnTo>
                    <a:pt x="224" y="110"/>
                  </a:lnTo>
                  <a:lnTo>
                    <a:pt x="224" y="112"/>
                  </a:lnTo>
                  <a:lnTo>
                    <a:pt x="224" y="114"/>
                  </a:lnTo>
                  <a:lnTo>
                    <a:pt x="224" y="115"/>
                  </a:lnTo>
                  <a:lnTo>
                    <a:pt x="224" y="120"/>
                  </a:lnTo>
                  <a:lnTo>
                    <a:pt x="224" y="135"/>
                  </a:lnTo>
                  <a:lnTo>
                    <a:pt x="224" y="136"/>
                  </a:lnTo>
                  <a:lnTo>
                    <a:pt x="224" y="137"/>
                  </a:lnTo>
                  <a:lnTo>
                    <a:pt x="223" y="139"/>
                  </a:lnTo>
                  <a:lnTo>
                    <a:pt x="224" y="139"/>
                  </a:lnTo>
                  <a:lnTo>
                    <a:pt x="223" y="140"/>
                  </a:lnTo>
                  <a:lnTo>
                    <a:pt x="224" y="140"/>
                  </a:lnTo>
                  <a:lnTo>
                    <a:pt x="223" y="140"/>
                  </a:lnTo>
                  <a:lnTo>
                    <a:pt x="223" y="150"/>
                  </a:lnTo>
                  <a:lnTo>
                    <a:pt x="223" y="153"/>
                  </a:lnTo>
                  <a:lnTo>
                    <a:pt x="223" y="163"/>
                  </a:lnTo>
                  <a:lnTo>
                    <a:pt x="223" y="170"/>
                  </a:lnTo>
                  <a:lnTo>
                    <a:pt x="218" y="170"/>
                  </a:lnTo>
                  <a:lnTo>
                    <a:pt x="218" y="171"/>
                  </a:lnTo>
                  <a:lnTo>
                    <a:pt x="218" y="172"/>
                  </a:lnTo>
                  <a:lnTo>
                    <a:pt x="218" y="173"/>
                  </a:lnTo>
                  <a:lnTo>
                    <a:pt x="218" y="175"/>
                  </a:lnTo>
                  <a:lnTo>
                    <a:pt x="223" y="175"/>
                  </a:lnTo>
                  <a:lnTo>
                    <a:pt x="223" y="187"/>
                  </a:lnTo>
                  <a:lnTo>
                    <a:pt x="222" y="187"/>
                  </a:lnTo>
                  <a:lnTo>
                    <a:pt x="215" y="187"/>
                  </a:lnTo>
                  <a:lnTo>
                    <a:pt x="212" y="187"/>
                  </a:lnTo>
                  <a:lnTo>
                    <a:pt x="196" y="187"/>
                  </a:lnTo>
                  <a:lnTo>
                    <a:pt x="195" y="187"/>
                  </a:lnTo>
                  <a:lnTo>
                    <a:pt x="194" y="187"/>
                  </a:lnTo>
                  <a:lnTo>
                    <a:pt x="193" y="187"/>
                  </a:lnTo>
                  <a:lnTo>
                    <a:pt x="192" y="187"/>
                  </a:lnTo>
                  <a:lnTo>
                    <a:pt x="189" y="187"/>
                  </a:lnTo>
                  <a:lnTo>
                    <a:pt x="188" y="187"/>
                  </a:lnTo>
                  <a:lnTo>
                    <a:pt x="184" y="187"/>
                  </a:lnTo>
                  <a:lnTo>
                    <a:pt x="183" y="187"/>
                  </a:lnTo>
                  <a:lnTo>
                    <a:pt x="173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63" y="187"/>
                  </a:lnTo>
                  <a:lnTo>
                    <a:pt x="153" y="187"/>
                  </a:lnTo>
                  <a:lnTo>
                    <a:pt x="133" y="187"/>
                  </a:lnTo>
                  <a:lnTo>
                    <a:pt x="132" y="187"/>
                  </a:lnTo>
                  <a:lnTo>
                    <a:pt x="131" y="187"/>
                  </a:lnTo>
                  <a:lnTo>
                    <a:pt x="119" y="186"/>
                  </a:lnTo>
                  <a:lnTo>
                    <a:pt x="101" y="186"/>
                  </a:lnTo>
                  <a:lnTo>
                    <a:pt x="89" y="186"/>
                  </a:lnTo>
                  <a:lnTo>
                    <a:pt x="77" y="186"/>
                  </a:lnTo>
                  <a:lnTo>
                    <a:pt x="59" y="186"/>
                  </a:lnTo>
                  <a:lnTo>
                    <a:pt x="45" y="186"/>
                  </a:lnTo>
                  <a:lnTo>
                    <a:pt x="42" y="186"/>
                  </a:lnTo>
                  <a:lnTo>
                    <a:pt x="41" y="186"/>
                  </a:lnTo>
                  <a:lnTo>
                    <a:pt x="40" y="186"/>
                  </a:lnTo>
                  <a:lnTo>
                    <a:pt x="36" y="186"/>
                  </a:lnTo>
                  <a:lnTo>
                    <a:pt x="22" y="186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4" y="186"/>
                  </a:lnTo>
                  <a:lnTo>
                    <a:pt x="3" y="186"/>
                  </a:lnTo>
                  <a:lnTo>
                    <a:pt x="1" y="186"/>
                  </a:lnTo>
                  <a:lnTo>
                    <a:pt x="0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4"/>
                  </a:lnTo>
                  <a:lnTo>
                    <a:pt x="2" y="183"/>
                  </a:lnTo>
                  <a:lnTo>
                    <a:pt x="3" y="182"/>
                  </a:lnTo>
                  <a:lnTo>
                    <a:pt x="3" y="181"/>
                  </a:lnTo>
                  <a:lnTo>
                    <a:pt x="2" y="181"/>
                  </a:lnTo>
                  <a:lnTo>
                    <a:pt x="2" y="180"/>
                  </a:lnTo>
                  <a:lnTo>
                    <a:pt x="2" y="179"/>
                  </a:lnTo>
                  <a:lnTo>
                    <a:pt x="2" y="178"/>
                  </a:lnTo>
                  <a:lnTo>
                    <a:pt x="2" y="177"/>
                  </a:lnTo>
                  <a:lnTo>
                    <a:pt x="1" y="176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1" y="172"/>
                  </a:lnTo>
                  <a:lnTo>
                    <a:pt x="1" y="171"/>
                  </a:lnTo>
                  <a:lnTo>
                    <a:pt x="2" y="171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4" y="169"/>
                  </a:lnTo>
                  <a:lnTo>
                    <a:pt x="4" y="168"/>
                  </a:lnTo>
                  <a:lnTo>
                    <a:pt x="4" y="167"/>
                  </a:lnTo>
                  <a:lnTo>
                    <a:pt x="4" y="166"/>
                  </a:lnTo>
                  <a:lnTo>
                    <a:pt x="3" y="165"/>
                  </a:lnTo>
                  <a:lnTo>
                    <a:pt x="2" y="164"/>
                  </a:lnTo>
                  <a:lnTo>
                    <a:pt x="1" y="164"/>
                  </a:lnTo>
                  <a:lnTo>
                    <a:pt x="2" y="163"/>
                  </a:lnTo>
                  <a:lnTo>
                    <a:pt x="4" y="162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6" y="159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8" y="157"/>
                  </a:lnTo>
                  <a:lnTo>
                    <a:pt x="9" y="157"/>
                  </a:lnTo>
                  <a:lnTo>
                    <a:pt x="9" y="156"/>
                  </a:lnTo>
                  <a:lnTo>
                    <a:pt x="10" y="156"/>
                  </a:lnTo>
                  <a:lnTo>
                    <a:pt x="10" y="155"/>
                  </a:lnTo>
                  <a:lnTo>
                    <a:pt x="11" y="155"/>
                  </a:lnTo>
                  <a:lnTo>
                    <a:pt x="11" y="156"/>
                  </a:lnTo>
                  <a:lnTo>
                    <a:pt x="12" y="156"/>
                  </a:lnTo>
                  <a:lnTo>
                    <a:pt x="13" y="155"/>
                  </a:lnTo>
                  <a:lnTo>
                    <a:pt x="13" y="154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4" y="152"/>
                  </a:lnTo>
                  <a:lnTo>
                    <a:pt x="14" y="151"/>
                  </a:lnTo>
                  <a:lnTo>
                    <a:pt x="14" y="150"/>
                  </a:lnTo>
                  <a:lnTo>
                    <a:pt x="13" y="149"/>
                  </a:lnTo>
                  <a:lnTo>
                    <a:pt x="12" y="148"/>
                  </a:lnTo>
                  <a:lnTo>
                    <a:pt x="12" y="147"/>
                  </a:lnTo>
                  <a:lnTo>
                    <a:pt x="12" y="146"/>
                  </a:lnTo>
                  <a:lnTo>
                    <a:pt x="13" y="146"/>
                  </a:lnTo>
                  <a:lnTo>
                    <a:pt x="14" y="146"/>
                  </a:lnTo>
                  <a:lnTo>
                    <a:pt x="15" y="145"/>
                  </a:lnTo>
                  <a:lnTo>
                    <a:pt x="16" y="144"/>
                  </a:lnTo>
                  <a:lnTo>
                    <a:pt x="17" y="144"/>
                  </a:lnTo>
                  <a:lnTo>
                    <a:pt x="18" y="144"/>
                  </a:lnTo>
                  <a:lnTo>
                    <a:pt x="19" y="144"/>
                  </a:lnTo>
                  <a:lnTo>
                    <a:pt x="19" y="143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7" y="142"/>
                  </a:lnTo>
                  <a:lnTo>
                    <a:pt x="18" y="141"/>
                  </a:lnTo>
                  <a:lnTo>
                    <a:pt x="19" y="141"/>
                  </a:lnTo>
                  <a:lnTo>
                    <a:pt x="20" y="141"/>
                  </a:lnTo>
                  <a:lnTo>
                    <a:pt x="20" y="142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3" y="142"/>
                  </a:lnTo>
                  <a:lnTo>
                    <a:pt x="24" y="141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6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7" y="135"/>
                  </a:lnTo>
                  <a:lnTo>
                    <a:pt x="28" y="135"/>
                  </a:lnTo>
                  <a:lnTo>
                    <a:pt x="29" y="135"/>
                  </a:lnTo>
                  <a:lnTo>
                    <a:pt x="30" y="134"/>
                  </a:lnTo>
                  <a:lnTo>
                    <a:pt x="31" y="134"/>
                  </a:lnTo>
                  <a:lnTo>
                    <a:pt x="32" y="134"/>
                  </a:lnTo>
                  <a:lnTo>
                    <a:pt x="32" y="133"/>
                  </a:lnTo>
                  <a:lnTo>
                    <a:pt x="33" y="132"/>
                  </a:lnTo>
                  <a:lnTo>
                    <a:pt x="34" y="131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7" y="130"/>
                  </a:lnTo>
                  <a:lnTo>
                    <a:pt x="37" y="130"/>
                  </a:lnTo>
                  <a:lnTo>
                    <a:pt x="37" y="129"/>
                  </a:lnTo>
                  <a:lnTo>
                    <a:pt x="38" y="129"/>
                  </a:lnTo>
                  <a:lnTo>
                    <a:pt x="38" y="128"/>
                  </a:lnTo>
                  <a:lnTo>
                    <a:pt x="39" y="128"/>
                  </a:lnTo>
                  <a:lnTo>
                    <a:pt x="39" y="127"/>
                  </a:lnTo>
                  <a:lnTo>
                    <a:pt x="39" y="126"/>
                  </a:lnTo>
                  <a:lnTo>
                    <a:pt x="40" y="126"/>
                  </a:lnTo>
                  <a:lnTo>
                    <a:pt x="40" y="127"/>
                  </a:lnTo>
                  <a:lnTo>
                    <a:pt x="41" y="128"/>
                  </a:lnTo>
                  <a:lnTo>
                    <a:pt x="41" y="129"/>
                  </a:lnTo>
                  <a:lnTo>
                    <a:pt x="40" y="129"/>
                  </a:lnTo>
                  <a:lnTo>
                    <a:pt x="40" y="130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9" y="132"/>
                  </a:lnTo>
                  <a:lnTo>
                    <a:pt x="40" y="132"/>
                  </a:lnTo>
                  <a:lnTo>
                    <a:pt x="41" y="132"/>
                  </a:lnTo>
                  <a:lnTo>
                    <a:pt x="42" y="132"/>
                  </a:lnTo>
                  <a:lnTo>
                    <a:pt x="42" y="131"/>
                  </a:lnTo>
                  <a:lnTo>
                    <a:pt x="43" y="131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6" y="126"/>
                  </a:lnTo>
                  <a:lnTo>
                    <a:pt x="46" y="125"/>
                  </a:lnTo>
                  <a:lnTo>
                    <a:pt x="47" y="125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6" y="122"/>
                  </a:lnTo>
                  <a:lnTo>
                    <a:pt x="45" y="121"/>
                  </a:lnTo>
                  <a:lnTo>
                    <a:pt x="45" y="120"/>
                  </a:lnTo>
                  <a:lnTo>
                    <a:pt x="44" y="120"/>
                  </a:lnTo>
                  <a:lnTo>
                    <a:pt x="45" y="119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6" y="114"/>
                  </a:lnTo>
                  <a:lnTo>
                    <a:pt x="47" y="114"/>
                  </a:lnTo>
                  <a:lnTo>
                    <a:pt x="48" y="113"/>
                  </a:lnTo>
                  <a:lnTo>
                    <a:pt x="49" y="112"/>
                  </a:lnTo>
                  <a:lnTo>
                    <a:pt x="50" y="112"/>
                  </a:lnTo>
                  <a:lnTo>
                    <a:pt x="51" y="112"/>
                  </a:lnTo>
                  <a:lnTo>
                    <a:pt x="51" y="111"/>
                  </a:lnTo>
                  <a:lnTo>
                    <a:pt x="51" y="110"/>
                  </a:lnTo>
                  <a:lnTo>
                    <a:pt x="51" y="109"/>
                  </a:lnTo>
                  <a:lnTo>
                    <a:pt x="52" y="109"/>
                  </a:lnTo>
                  <a:lnTo>
                    <a:pt x="53" y="109"/>
                  </a:lnTo>
                  <a:lnTo>
                    <a:pt x="54" y="107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7" y="107"/>
                  </a:lnTo>
                  <a:lnTo>
                    <a:pt x="57" y="106"/>
                  </a:lnTo>
                  <a:lnTo>
                    <a:pt x="58" y="105"/>
                  </a:lnTo>
                  <a:lnTo>
                    <a:pt x="59" y="105"/>
                  </a:lnTo>
                  <a:lnTo>
                    <a:pt x="60" y="104"/>
                  </a:lnTo>
                  <a:lnTo>
                    <a:pt x="61" y="105"/>
                  </a:lnTo>
                  <a:lnTo>
                    <a:pt x="62" y="105"/>
                  </a:lnTo>
                  <a:lnTo>
                    <a:pt x="63" y="104"/>
                  </a:lnTo>
                  <a:lnTo>
                    <a:pt x="64" y="104"/>
                  </a:lnTo>
                  <a:lnTo>
                    <a:pt x="64" y="103"/>
                  </a:lnTo>
                  <a:lnTo>
                    <a:pt x="65" y="102"/>
                  </a:lnTo>
                  <a:lnTo>
                    <a:pt x="65" y="100"/>
                  </a:lnTo>
                  <a:lnTo>
                    <a:pt x="66" y="99"/>
                  </a:lnTo>
                  <a:lnTo>
                    <a:pt x="67" y="98"/>
                  </a:lnTo>
                  <a:lnTo>
                    <a:pt x="67" y="97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70" y="91"/>
                  </a:lnTo>
                  <a:lnTo>
                    <a:pt x="70" y="90"/>
                  </a:lnTo>
                  <a:lnTo>
                    <a:pt x="71" y="90"/>
                  </a:lnTo>
                  <a:lnTo>
                    <a:pt x="72" y="90"/>
                  </a:lnTo>
                  <a:lnTo>
                    <a:pt x="72" y="89"/>
                  </a:lnTo>
                  <a:lnTo>
                    <a:pt x="73" y="88"/>
                  </a:lnTo>
                  <a:lnTo>
                    <a:pt x="74" y="87"/>
                  </a:lnTo>
                  <a:lnTo>
                    <a:pt x="74" y="86"/>
                  </a:lnTo>
                  <a:lnTo>
                    <a:pt x="75" y="86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5" y="81"/>
                  </a:lnTo>
                  <a:lnTo>
                    <a:pt x="76" y="81"/>
                  </a:lnTo>
                  <a:lnTo>
                    <a:pt x="76" y="80"/>
                  </a:lnTo>
                  <a:lnTo>
                    <a:pt x="77" y="80"/>
                  </a:lnTo>
                  <a:lnTo>
                    <a:pt x="77" y="79"/>
                  </a:lnTo>
                  <a:lnTo>
                    <a:pt x="77" y="78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7" y="76"/>
                  </a:lnTo>
                  <a:lnTo>
                    <a:pt x="77" y="75"/>
                  </a:lnTo>
                  <a:lnTo>
                    <a:pt x="77" y="74"/>
                  </a:lnTo>
                  <a:lnTo>
                    <a:pt x="77" y="73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5" y="71"/>
                  </a:lnTo>
                  <a:lnTo>
                    <a:pt x="76" y="71"/>
                  </a:lnTo>
                  <a:lnTo>
                    <a:pt x="76" y="70"/>
                  </a:lnTo>
                  <a:lnTo>
                    <a:pt x="77" y="70"/>
                  </a:lnTo>
                  <a:lnTo>
                    <a:pt x="78" y="69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2" y="66"/>
                  </a:lnTo>
                  <a:lnTo>
                    <a:pt x="82" y="67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84" y="68"/>
                  </a:lnTo>
                  <a:lnTo>
                    <a:pt x="85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6" y="66"/>
                  </a:lnTo>
                  <a:lnTo>
                    <a:pt x="87" y="66"/>
                  </a:lnTo>
                  <a:lnTo>
                    <a:pt x="87" y="65"/>
                  </a:lnTo>
                  <a:lnTo>
                    <a:pt x="87" y="63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2" y="62"/>
                  </a:lnTo>
                  <a:lnTo>
                    <a:pt x="93" y="61"/>
                  </a:lnTo>
                  <a:lnTo>
                    <a:pt x="94" y="61"/>
                  </a:lnTo>
                  <a:lnTo>
                    <a:pt x="95" y="61"/>
                  </a:lnTo>
                  <a:lnTo>
                    <a:pt x="96" y="61"/>
                  </a:lnTo>
                  <a:lnTo>
                    <a:pt x="97" y="61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9" y="59"/>
                  </a:lnTo>
                  <a:lnTo>
                    <a:pt x="99" y="60"/>
                  </a:lnTo>
                  <a:lnTo>
                    <a:pt x="100" y="60"/>
                  </a:lnTo>
                  <a:lnTo>
                    <a:pt x="101" y="60"/>
                  </a:lnTo>
                  <a:lnTo>
                    <a:pt x="101" y="59"/>
                  </a:lnTo>
                  <a:lnTo>
                    <a:pt x="102" y="59"/>
                  </a:lnTo>
                  <a:lnTo>
                    <a:pt x="102" y="58"/>
                  </a:lnTo>
                  <a:lnTo>
                    <a:pt x="102" y="59"/>
                  </a:lnTo>
                  <a:lnTo>
                    <a:pt x="103" y="59"/>
                  </a:lnTo>
                  <a:lnTo>
                    <a:pt x="104" y="59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06" y="57"/>
                  </a:lnTo>
                  <a:lnTo>
                    <a:pt x="106" y="56"/>
                  </a:lnTo>
                  <a:lnTo>
                    <a:pt x="105" y="55"/>
                  </a:lnTo>
                  <a:lnTo>
                    <a:pt x="106" y="55"/>
                  </a:lnTo>
                  <a:lnTo>
                    <a:pt x="106" y="54"/>
                  </a:lnTo>
                  <a:lnTo>
                    <a:pt x="107" y="53"/>
                  </a:lnTo>
                  <a:lnTo>
                    <a:pt x="108" y="53"/>
                  </a:lnTo>
                  <a:lnTo>
                    <a:pt x="109" y="54"/>
                  </a:lnTo>
                  <a:lnTo>
                    <a:pt x="110" y="54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3" y="55"/>
                  </a:lnTo>
                  <a:lnTo>
                    <a:pt x="113" y="56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7" y="54"/>
                  </a:lnTo>
                  <a:lnTo>
                    <a:pt x="117" y="53"/>
                  </a:lnTo>
                  <a:lnTo>
                    <a:pt x="118" y="52"/>
                  </a:lnTo>
                  <a:lnTo>
                    <a:pt x="118" y="53"/>
                  </a:lnTo>
                  <a:lnTo>
                    <a:pt x="118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0" y="54"/>
                  </a:lnTo>
                  <a:lnTo>
                    <a:pt x="121" y="53"/>
                  </a:lnTo>
                  <a:lnTo>
                    <a:pt x="122" y="53"/>
                  </a:lnTo>
                  <a:lnTo>
                    <a:pt x="122" y="52"/>
                  </a:lnTo>
                  <a:lnTo>
                    <a:pt x="122" y="51"/>
                  </a:lnTo>
                  <a:lnTo>
                    <a:pt x="123" y="51"/>
                  </a:lnTo>
                  <a:lnTo>
                    <a:pt x="123" y="50"/>
                  </a:lnTo>
                  <a:lnTo>
                    <a:pt x="124" y="50"/>
                  </a:lnTo>
                  <a:lnTo>
                    <a:pt x="124" y="49"/>
                  </a:lnTo>
                  <a:lnTo>
                    <a:pt x="125" y="48"/>
                  </a:lnTo>
                  <a:lnTo>
                    <a:pt x="125" y="46"/>
                  </a:lnTo>
                  <a:lnTo>
                    <a:pt x="125" y="45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9" y="45"/>
                  </a:lnTo>
                  <a:lnTo>
                    <a:pt x="130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5" y="44"/>
                  </a:lnTo>
                  <a:lnTo>
                    <a:pt x="135" y="45"/>
                  </a:lnTo>
                  <a:lnTo>
                    <a:pt x="136" y="45"/>
                  </a:lnTo>
                  <a:lnTo>
                    <a:pt x="136" y="46"/>
                  </a:lnTo>
                  <a:lnTo>
                    <a:pt x="136" y="45"/>
                  </a:lnTo>
                  <a:lnTo>
                    <a:pt x="137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7" y="43"/>
                  </a:lnTo>
                  <a:lnTo>
                    <a:pt x="138" y="42"/>
                  </a:lnTo>
                  <a:lnTo>
                    <a:pt x="138" y="41"/>
                  </a:lnTo>
                  <a:lnTo>
                    <a:pt x="138" y="40"/>
                  </a:lnTo>
                  <a:lnTo>
                    <a:pt x="137" y="40"/>
                  </a:lnTo>
                  <a:lnTo>
                    <a:pt x="137" y="39"/>
                  </a:lnTo>
                  <a:lnTo>
                    <a:pt x="137" y="38"/>
                  </a:lnTo>
                  <a:lnTo>
                    <a:pt x="137" y="37"/>
                  </a:lnTo>
                  <a:lnTo>
                    <a:pt x="137" y="36"/>
                  </a:lnTo>
                  <a:lnTo>
                    <a:pt x="136" y="36"/>
                  </a:lnTo>
                  <a:lnTo>
                    <a:pt x="136" y="35"/>
                  </a:lnTo>
                  <a:lnTo>
                    <a:pt x="136" y="34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8" y="29"/>
                  </a:lnTo>
                  <a:lnTo>
                    <a:pt x="138" y="28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9" y="26"/>
                  </a:lnTo>
                  <a:lnTo>
                    <a:pt x="140" y="26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2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5" y="25"/>
                  </a:lnTo>
                  <a:lnTo>
                    <a:pt x="145" y="26"/>
                  </a:lnTo>
                  <a:lnTo>
                    <a:pt x="144" y="26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7" y="26"/>
                  </a:lnTo>
                  <a:lnTo>
                    <a:pt x="147" y="25"/>
                  </a:lnTo>
                  <a:lnTo>
                    <a:pt x="147" y="24"/>
                  </a:lnTo>
                  <a:lnTo>
                    <a:pt x="148" y="23"/>
                  </a:lnTo>
                  <a:lnTo>
                    <a:pt x="147" y="23"/>
                  </a:lnTo>
                  <a:lnTo>
                    <a:pt x="147" y="22"/>
                  </a:lnTo>
                  <a:lnTo>
                    <a:pt x="147" y="21"/>
                  </a:lnTo>
                  <a:lnTo>
                    <a:pt x="146" y="21"/>
                  </a:lnTo>
                  <a:lnTo>
                    <a:pt x="146" y="20"/>
                  </a:lnTo>
                  <a:lnTo>
                    <a:pt x="146" y="19"/>
                  </a:lnTo>
                  <a:lnTo>
                    <a:pt x="146" y="18"/>
                  </a:lnTo>
                  <a:lnTo>
                    <a:pt x="147" y="18"/>
                  </a:lnTo>
                  <a:lnTo>
                    <a:pt x="148" y="17"/>
                  </a:lnTo>
                  <a:lnTo>
                    <a:pt x="150" y="17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55" y="15"/>
                  </a:lnTo>
                  <a:lnTo>
                    <a:pt x="156" y="15"/>
                  </a:lnTo>
                  <a:lnTo>
                    <a:pt x="157" y="16"/>
                  </a:lnTo>
                  <a:lnTo>
                    <a:pt x="158" y="16"/>
                  </a:lnTo>
                  <a:lnTo>
                    <a:pt x="158" y="15"/>
                  </a:lnTo>
                  <a:lnTo>
                    <a:pt x="159" y="14"/>
                  </a:lnTo>
                  <a:lnTo>
                    <a:pt x="159" y="12"/>
                  </a:lnTo>
                  <a:lnTo>
                    <a:pt x="159" y="10"/>
                  </a:lnTo>
                  <a:lnTo>
                    <a:pt x="160" y="9"/>
                  </a:lnTo>
                  <a:lnTo>
                    <a:pt x="160" y="8"/>
                  </a:lnTo>
                  <a:lnTo>
                    <a:pt x="161" y="8"/>
                  </a:lnTo>
                  <a:lnTo>
                    <a:pt x="162" y="7"/>
                  </a:lnTo>
                  <a:lnTo>
                    <a:pt x="162" y="6"/>
                  </a:lnTo>
                  <a:lnTo>
                    <a:pt x="162" y="5"/>
                  </a:lnTo>
                  <a:lnTo>
                    <a:pt x="162" y="4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3" y="2"/>
                  </a:lnTo>
                  <a:lnTo>
                    <a:pt x="164" y="1"/>
                  </a:lnTo>
                  <a:lnTo>
                    <a:pt x="167" y="1"/>
                  </a:lnTo>
                  <a:lnTo>
                    <a:pt x="169" y="1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80" y="1"/>
                  </a:lnTo>
                  <a:lnTo>
                    <a:pt x="198" y="1"/>
                  </a:lnTo>
                  <a:lnTo>
                    <a:pt x="203" y="1"/>
                  </a:lnTo>
                  <a:lnTo>
                    <a:pt x="210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24" y="0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69" name="Freeform 240">
              <a:extLst>
                <a:ext uri="{FF2B5EF4-FFF2-40B4-BE49-F238E27FC236}">
                  <a16:creationId xmlns:a16="http://schemas.microsoft.com/office/drawing/2014/main" id="{CDCABDD9-E0F2-1A86-2439-1D123CB1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3744913"/>
              <a:ext cx="266700" cy="430212"/>
            </a:xfrm>
            <a:custGeom>
              <a:avLst/>
              <a:gdLst>
                <a:gd name="T0" fmla="*/ 8 w 168"/>
                <a:gd name="T1" fmla="*/ 96 h 271"/>
                <a:gd name="T2" fmla="*/ 6 w 168"/>
                <a:gd name="T3" fmla="*/ 87 h 271"/>
                <a:gd name="T4" fmla="*/ 6 w 168"/>
                <a:gd name="T5" fmla="*/ 79 h 271"/>
                <a:gd name="T6" fmla="*/ 3 w 168"/>
                <a:gd name="T7" fmla="*/ 72 h 271"/>
                <a:gd name="T8" fmla="*/ 1 w 168"/>
                <a:gd name="T9" fmla="*/ 67 h 271"/>
                <a:gd name="T10" fmla="*/ 8 w 168"/>
                <a:gd name="T11" fmla="*/ 60 h 271"/>
                <a:gd name="T12" fmla="*/ 12 w 168"/>
                <a:gd name="T13" fmla="*/ 53 h 271"/>
                <a:gd name="T14" fmla="*/ 18 w 168"/>
                <a:gd name="T15" fmla="*/ 47 h 271"/>
                <a:gd name="T16" fmla="*/ 20 w 168"/>
                <a:gd name="T17" fmla="*/ 40 h 271"/>
                <a:gd name="T18" fmla="*/ 18 w 168"/>
                <a:gd name="T19" fmla="*/ 32 h 271"/>
                <a:gd name="T20" fmla="*/ 10 w 168"/>
                <a:gd name="T21" fmla="*/ 27 h 271"/>
                <a:gd name="T22" fmla="*/ 18 w 168"/>
                <a:gd name="T23" fmla="*/ 23 h 271"/>
                <a:gd name="T24" fmla="*/ 25 w 168"/>
                <a:gd name="T25" fmla="*/ 23 h 271"/>
                <a:gd name="T26" fmla="*/ 25 w 168"/>
                <a:gd name="T27" fmla="*/ 15 h 271"/>
                <a:gd name="T28" fmla="*/ 30 w 168"/>
                <a:gd name="T29" fmla="*/ 8 h 271"/>
                <a:gd name="T30" fmla="*/ 34 w 168"/>
                <a:gd name="T31" fmla="*/ 4 h 271"/>
                <a:gd name="T32" fmla="*/ 41 w 168"/>
                <a:gd name="T33" fmla="*/ 0 h 271"/>
                <a:gd name="T34" fmla="*/ 47 w 168"/>
                <a:gd name="T35" fmla="*/ 1 h 271"/>
                <a:gd name="T36" fmla="*/ 56 w 168"/>
                <a:gd name="T37" fmla="*/ 3 h 271"/>
                <a:gd name="T38" fmla="*/ 63 w 168"/>
                <a:gd name="T39" fmla="*/ 5 h 271"/>
                <a:gd name="T40" fmla="*/ 71 w 168"/>
                <a:gd name="T41" fmla="*/ 6 h 271"/>
                <a:gd name="T42" fmla="*/ 77 w 168"/>
                <a:gd name="T43" fmla="*/ 7 h 271"/>
                <a:gd name="T44" fmla="*/ 82 w 168"/>
                <a:gd name="T45" fmla="*/ 14 h 271"/>
                <a:gd name="T46" fmla="*/ 86 w 168"/>
                <a:gd name="T47" fmla="*/ 14 h 271"/>
                <a:gd name="T48" fmla="*/ 89 w 168"/>
                <a:gd name="T49" fmla="*/ 20 h 271"/>
                <a:gd name="T50" fmla="*/ 96 w 168"/>
                <a:gd name="T51" fmla="*/ 21 h 271"/>
                <a:gd name="T52" fmla="*/ 103 w 168"/>
                <a:gd name="T53" fmla="*/ 24 h 271"/>
                <a:gd name="T54" fmla="*/ 103 w 168"/>
                <a:gd name="T55" fmla="*/ 53 h 271"/>
                <a:gd name="T56" fmla="*/ 103 w 168"/>
                <a:gd name="T57" fmla="*/ 69 h 271"/>
                <a:gd name="T58" fmla="*/ 104 w 168"/>
                <a:gd name="T59" fmla="*/ 92 h 271"/>
                <a:gd name="T60" fmla="*/ 103 w 168"/>
                <a:gd name="T61" fmla="*/ 115 h 271"/>
                <a:gd name="T62" fmla="*/ 124 w 168"/>
                <a:gd name="T63" fmla="*/ 116 h 271"/>
                <a:gd name="T64" fmla="*/ 142 w 168"/>
                <a:gd name="T65" fmla="*/ 118 h 271"/>
                <a:gd name="T66" fmla="*/ 145 w 168"/>
                <a:gd name="T67" fmla="*/ 122 h 271"/>
                <a:gd name="T68" fmla="*/ 149 w 168"/>
                <a:gd name="T69" fmla="*/ 127 h 271"/>
                <a:gd name="T70" fmla="*/ 154 w 168"/>
                <a:gd name="T71" fmla="*/ 127 h 271"/>
                <a:gd name="T72" fmla="*/ 158 w 168"/>
                <a:gd name="T73" fmla="*/ 130 h 271"/>
                <a:gd name="T74" fmla="*/ 157 w 168"/>
                <a:gd name="T75" fmla="*/ 138 h 271"/>
                <a:gd name="T76" fmla="*/ 160 w 168"/>
                <a:gd name="T77" fmla="*/ 144 h 271"/>
                <a:gd name="T78" fmla="*/ 167 w 168"/>
                <a:gd name="T79" fmla="*/ 143 h 271"/>
                <a:gd name="T80" fmla="*/ 168 w 168"/>
                <a:gd name="T81" fmla="*/ 167 h 271"/>
                <a:gd name="T82" fmla="*/ 163 w 168"/>
                <a:gd name="T83" fmla="*/ 187 h 271"/>
                <a:gd name="T84" fmla="*/ 160 w 168"/>
                <a:gd name="T85" fmla="*/ 192 h 271"/>
                <a:gd name="T86" fmla="*/ 167 w 168"/>
                <a:gd name="T87" fmla="*/ 217 h 271"/>
                <a:gd name="T88" fmla="*/ 166 w 168"/>
                <a:gd name="T89" fmla="*/ 243 h 271"/>
                <a:gd name="T90" fmla="*/ 153 w 168"/>
                <a:gd name="T91" fmla="*/ 265 h 271"/>
                <a:gd name="T92" fmla="*/ 139 w 168"/>
                <a:gd name="T93" fmla="*/ 271 h 271"/>
                <a:gd name="T94" fmla="*/ 113 w 168"/>
                <a:gd name="T95" fmla="*/ 265 h 271"/>
                <a:gd name="T96" fmla="*/ 85 w 168"/>
                <a:gd name="T97" fmla="*/ 264 h 271"/>
                <a:gd name="T98" fmla="*/ 53 w 168"/>
                <a:gd name="T99" fmla="*/ 264 h 271"/>
                <a:gd name="T100" fmla="*/ 15 w 168"/>
                <a:gd name="T101" fmla="*/ 257 h 271"/>
                <a:gd name="T102" fmla="*/ 15 w 168"/>
                <a:gd name="T103" fmla="*/ 231 h 271"/>
                <a:gd name="T104" fmla="*/ 16 w 168"/>
                <a:gd name="T105" fmla="*/ 205 h 271"/>
                <a:gd name="T106" fmla="*/ 16 w 168"/>
                <a:gd name="T107" fmla="*/ 179 h 271"/>
                <a:gd name="T108" fmla="*/ 19 w 168"/>
                <a:gd name="T109" fmla="*/ 152 h 271"/>
                <a:gd name="T110" fmla="*/ 16 w 168"/>
                <a:gd name="T111" fmla="*/ 139 h 271"/>
                <a:gd name="T112" fmla="*/ 16 w 168"/>
                <a:gd name="T113" fmla="*/ 119 h 271"/>
                <a:gd name="T114" fmla="*/ 12 w 168"/>
                <a:gd name="T115" fmla="*/ 11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271">
                  <a:moveTo>
                    <a:pt x="6" y="102"/>
                  </a:moveTo>
                  <a:lnTo>
                    <a:pt x="7" y="102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8" y="99"/>
                  </a:lnTo>
                  <a:lnTo>
                    <a:pt x="8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8" y="94"/>
                  </a:lnTo>
                  <a:lnTo>
                    <a:pt x="7" y="93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6" y="86"/>
                  </a:lnTo>
                  <a:lnTo>
                    <a:pt x="5" y="86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2"/>
                  </a:lnTo>
                  <a:lnTo>
                    <a:pt x="6" y="81"/>
                  </a:lnTo>
                  <a:lnTo>
                    <a:pt x="6" y="80"/>
                  </a:lnTo>
                  <a:lnTo>
                    <a:pt x="6" y="79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4" y="77"/>
                  </a:lnTo>
                  <a:lnTo>
                    <a:pt x="4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2" y="70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2" y="66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2" y="50"/>
                  </a:lnTo>
                  <a:lnTo>
                    <a:pt x="13" y="49"/>
                  </a:lnTo>
                  <a:lnTo>
                    <a:pt x="14" y="48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20" y="44"/>
                  </a:lnTo>
                  <a:lnTo>
                    <a:pt x="20" y="43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4" y="19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69" y="6"/>
                  </a:lnTo>
                  <a:lnTo>
                    <a:pt x="70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2" y="6"/>
                  </a:lnTo>
                  <a:lnTo>
                    <a:pt x="73" y="6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6" y="6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7" y="6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7" y="12"/>
                  </a:lnTo>
                  <a:lnTo>
                    <a:pt x="77" y="15"/>
                  </a:lnTo>
                  <a:lnTo>
                    <a:pt x="78" y="15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2" y="14"/>
                  </a:lnTo>
                  <a:lnTo>
                    <a:pt x="82" y="13"/>
                  </a:lnTo>
                  <a:lnTo>
                    <a:pt x="82" y="10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3" y="12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5" y="14"/>
                  </a:lnTo>
                  <a:lnTo>
                    <a:pt x="86" y="14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0" y="21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2" y="20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5" y="20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100" y="23"/>
                  </a:lnTo>
                  <a:lnTo>
                    <a:pt x="101" y="23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3" y="31"/>
                  </a:lnTo>
                  <a:lnTo>
                    <a:pt x="102" y="38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3" y="45"/>
                  </a:lnTo>
                  <a:lnTo>
                    <a:pt x="103" y="46"/>
                  </a:lnTo>
                  <a:lnTo>
                    <a:pt x="103" y="50"/>
                  </a:lnTo>
                  <a:lnTo>
                    <a:pt x="103" y="51"/>
                  </a:lnTo>
                  <a:lnTo>
                    <a:pt x="103" y="53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3" y="61"/>
                  </a:lnTo>
                  <a:lnTo>
                    <a:pt x="103" y="62"/>
                  </a:lnTo>
                  <a:lnTo>
                    <a:pt x="103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3" y="68"/>
                  </a:lnTo>
                  <a:lnTo>
                    <a:pt x="103" y="69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3" y="75"/>
                  </a:lnTo>
                  <a:lnTo>
                    <a:pt x="103" y="81"/>
                  </a:lnTo>
                  <a:lnTo>
                    <a:pt x="103" y="82"/>
                  </a:lnTo>
                  <a:lnTo>
                    <a:pt x="104" y="86"/>
                  </a:lnTo>
                  <a:lnTo>
                    <a:pt x="103" y="87"/>
                  </a:lnTo>
                  <a:lnTo>
                    <a:pt x="103" y="90"/>
                  </a:lnTo>
                  <a:lnTo>
                    <a:pt x="104" y="92"/>
                  </a:lnTo>
                  <a:lnTo>
                    <a:pt x="104" y="94"/>
                  </a:lnTo>
                  <a:lnTo>
                    <a:pt x="103" y="94"/>
                  </a:lnTo>
                  <a:lnTo>
                    <a:pt x="104" y="95"/>
                  </a:lnTo>
                  <a:lnTo>
                    <a:pt x="104" y="100"/>
                  </a:lnTo>
                  <a:lnTo>
                    <a:pt x="103" y="106"/>
                  </a:lnTo>
                  <a:lnTo>
                    <a:pt x="103" y="109"/>
                  </a:lnTo>
                  <a:lnTo>
                    <a:pt x="103" y="112"/>
                  </a:lnTo>
                  <a:lnTo>
                    <a:pt x="103" y="114"/>
                  </a:lnTo>
                  <a:lnTo>
                    <a:pt x="103" y="115"/>
                  </a:lnTo>
                  <a:lnTo>
                    <a:pt x="104" y="115"/>
                  </a:lnTo>
                  <a:lnTo>
                    <a:pt x="108" y="116"/>
                  </a:lnTo>
                  <a:lnTo>
                    <a:pt x="110" y="116"/>
                  </a:lnTo>
                  <a:lnTo>
                    <a:pt x="111" y="116"/>
                  </a:lnTo>
                  <a:lnTo>
                    <a:pt x="112" y="116"/>
                  </a:lnTo>
                  <a:lnTo>
                    <a:pt x="113" y="116"/>
                  </a:lnTo>
                  <a:lnTo>
                    <a:pt x="114" y="116"/>
                  </a:lnTo>
                  <a:lnTo>
                    <a:pt x="117" y="116"/>
                  </a:lnTo>
                  <a:lnTo>
                    <a:pt x="124" y="116"/>
                  </a:lnTo>
                  <a:lnTo>
                    <a:pt x="126" y="116"/>
                  </a:lnTo>
                  <a:lnTo>
                    <a:pt x="130" y="116"/>
                  </a:lnTo>
                  <a:lnTo>
                    <a:pt x="132" y="116"/>
                  </a:lnTo>
                  <a:lnTo>
                    <a:pt x="138" y="116"/>
                  </a:lnTo>
                  <a:lnTo>
                    <a:pt x="138" y="117"/>
                  </a:lnTo>
                  <a:lnTo>
                    <a:pt x="139" y="117"/>
                  </a:lnTo>
                  <a:lnTo>
                    <a:pt x="140" y="117"/>
                  </a:lnTo>
                  <a:lnTo>
                    <a:pt x="141" y="117"/>
                  </a:lnTo>
                  <a:lnTo>
                    <a:pt x="142" y="118"/>
                  </a:lnTo>
                  <a:lnTo>
                    <a:pt x="143" y="117"/>
                  </a:lnTo>
                  <a:lnTo>
                    <a:pt x="143" y="118"/>
                  </a:lnTo>
                  <a:lnTo>
                    <a:pt x="144" y="118"/>
                  </a:lnTo>
                  <a:lnTo>
                    <a:pt x="143" y="118"/>
                  </a:lnTo>
                  <a:lnTo>
                    <a:pt x="143" y="119"/>
                  </a:lnTo>
                  <a:lnTo>
                    <a:pt x="144" y="119"/>
                  </a:lnTo>
                  <a:lnTo>
                    <a:pt x="144" y="120"/>
                  </a:lnTo>
                  <a:lnTo>
                    <a:pt x="144" y="121"/>
                  </a:lnTo>
                  <a:lnTo>
                    <a:pt x="145" y="122"/>
                  </a:lnTo>
                  <a:lnTo>
                    <a:pt x="145" y="123"/>
                  </a:lnTo>
                  <a:lnTo>
                    <a:pt x="145" y="124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7" y="126"/>
                  </a:lnTo>
                  <a:lnTo>
                    <a:pt x="147" y="125"/>
                  </a:lnTo>
                  <a:lnTo>
                    <a:pt x="148" y="125"/>
                  </a:lnTo>
                  <a:lnTo>
                    <a:pt x="149" y="126"/>
                  </a:lnTo>
                  <a:lnTo>
                    <a:pt x="149" y="127"/>
                  </a:lnTo>
                  <a:lnTo>
                    <a:pt x="150" y="128"/>
                  </a:lnTo>
                  <a:lnTo>
                    <a:pt x="151" y="128"/>
                  </a:lnTo>
                  <a:lnTo>
                    <a:pt x="151" y="129"/>
                  </a:lnTo>
                  <a:lnTo>
                    <a:pt x="152" y="128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153" y="128"/>
                  </a:lnTo>
                  <a:lnTo>
                    <a:pt x="153" y="127"/>
                  </a:lnTo>
                  <a:lnTo>
                    <a:pt x="154" y="127"/>
                  </a:lnTo>
                  <a:lnTo>
                    <a:pt x="155" y="127"/>
                  </a:lnTo>
                  <a:lnTo>
                    <a:pt x="156" y="127"/>
                  </a:lnTo>
                  <a:lnTo>
                    <a:pt x="156" y="128"/>
                  </a:lnTo>
                  <a:lnTo>
                    <a:pt x="156" y="129"/>
                  </a:lnTo>
                  <a:lnTo>
                    <a:pt x="157" y="129"/>
                  </a:lnTo>
                  <a:lnTo>
                    <a:pt x="157" y="130"/>
                  </a:lnTo>
                  <a:lnTo>
                    <a:pt x="158" y="130"/>
                  </a:lnTo>
                  <a:lnTo>
                    <a:pt x="159" y="130"/>
                  </a:lnTo>
                  <a:lnTo>
                    <a:pt x="158" y="130"/>
                  </a:lnTo>
                  <a:lnTo>
                    <a:pt x="159" y="131"/>
                  </a:lnTo>
                  <a:lnTo>
                    <a:pt x="159" y="132"/>
                  </a:lnTo>
                  <a:lnTo>
                    <a:pt x="159" y="133"/>
                  </a:lnTo>
                  <a:lnTo>
                    <a:pt x="159" y="134"/>
                  </a:lnTo>
                  <a:lnTo>
                    <a:pt x="159" y="135"/>
                  </a:lnTo>
                  <a:lnTo>
                    <a:pt x="158" y="136"/>
                  </a:lnTo>
                  <a:lnTo>
                    <a:pt x="158" y="137"/>
                  </a:lnTo>
                  <a:lnTo>
                    <a:pt x="157" y="137"/>
                  </a:lnTo>
                  <a:lnTo>
                    <a:pt x="157" y="138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8" y="141"/>
                  </a:lnTo>
                  <a:lnTo>
                    <a:pt x="158" y="142"/>
                  </a:lnTo>
                  <a:lnTo>
                    <a:pt x="158" y="143"/>
                  </a:lnTo>
                  <a:lnTo>
                    <a:pt x="159" y="143"/>
                  </a:lnTo>
                  <a:lnTo>
                    <a:pt x="159" y="144"/>
                  </a:lnTo>
                  <a:lnTo>
                    <a:pt x="160" y="144"/>
                  </a:lnTo>
                  <a:lnTo>
                    <a:pt x="160" y="145"/>
                  </a:lnTo>
                  <a:lnTo>
                    <a:pt x="161" y="145"/>
                  </a:lnTo>
                  <a:lnTo>
                    <a:pt x="162" y="145"/>
                  </a:lnTo>
                  <a:lnTo>
                    <a:pt x="163" y="145"/>
                  </a:lnTo>
                  <a:lnTo>
                    <a:pt x="163" y="144"/>
                  </a:lnTo>
                  <a:lnTo>
                    <a:pt x="164" y="143"/>
                  </a:lnTo>
                  <a:lnTo>
                    <a:pt x="165" y="143"/>
                  </a:lnTo>
                  <a:lnTo>
                    <a:pt x="166" y="143"/>
                  </a:lnTo>
                  <a:lnTo>
                    <a:pt x="167" y="143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6"/>
                  </a:lnTo>
                  <a:lnTo>
                    <a:pt x="168" y="147"/>
                  </a:lnTo>
                  <a:lnTo>
                    <a:pt x="168" y="150"/>
                  </a:lnTo>
                  <a:lnTo>
                    <a:pt x="168" y="155"/>
                  </a:lnTo>
                  <a:lnTo>
                    <a:pt x="168" y="159"/>
                  </a:lnTo>
                  <a:lnTo>
                    <a:pt x="168" y="160"/>
                  </a:lnTo>
                  <a:lnTo>
                    <a:pt x="168" y="167"/>
                  </a:lnTo>
                  <a:lnTo>
                    <a:pt x="167" y="170"/>
                  </a:lnTo>
                  <a:lnTo>
                    <a:pt x="167" y="175"/>
                  </a:lnTo>
                  <a:lnTo>
                    <a:pt x="167" y="177"/>
                  </a:lnTo>
                  <a:lnTo>
                    <a:pt x="167" y="179"/>
                  </a:lnTo>
                  <a:lnTo>
                    <a:pt x="167" y="180"/>
                  </a:lnTo>
                  <a:lnTo>
                    <a:pt x="167" y="184"/>
                  </a:lnTo>
                  <a:lnTo>
                    <a:pt x="167" y="187"/>
                  </a:lnTo>
                  <a:lnTo>
                    <a:pt x="164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1" y="186"/>
                  </a:lnTo>
                  <a:lnTo>
                    <a:pt x="160" y="187"/>
                  </a:lnTo>
                  <a:lnTo>
                    <a:pt x="160" y="187"/>
                  </a:lnTo>
                  <a:lnTo>
                    <a:pt x="160" y="188"/>
                  </a:lnTo>
                  <a:lnTo>
                    <a:pt x="160" y="189"/>
                  </a:lnTo>
                  <a:lnTo>
                    <a:pt x="161" y="189"/>
                  </a:lnTo>
                  <a:lnTo>
                    <a:pt x="160" y="191"/>
                  </a:lnTo>
                  <a:lnTo>
                    <a:pt x="160" y="192"/>
                  </a:lnTo>
                  <a:lnTo>
                    <a:pt x="160" y="195"/>
                  </a:lnTo>
                  <a:lnTo>
                    <a:pt x="160" y="202"/>
                  </a:lnTo>
                  <a:lnTo>
                    <a:pt x="160" y="203"/>
                  </a:lnTo>
                  <a:lnTo>
                    <a:pt x="160" y="207"/>
                  </a:lnTo>
                  <a:lnTo>
                    <a:pt x="160" y="208"/>
                  </a:lnTo>
                  <a:lnTo>
                    <a:pt x="160" y="212"/>
                  </a:lnTo>
                  <a:lnTo>
                    <a:pt x="166" y="212"/>
                  </a:lnTo>
                  <a:lnTo>
                    <a:pt x="167" y="212"/>
                  </a:lnTo>
                  <a:lnTo>
                    <a:pt x="167" y="217"/>
                  </a:lnTo>
                  <a:lnTo>
                    <a:pt x="167" y="223"/>
                  </a:lnTo>
                  <a:lnTo>
                    <a:pt x="167" y="225"/>
                  </a:lnTo>
                  <a:lnTo>
                    <a:pt x="167" y="226"/>
                  </a:lnTo>
                  <a:lnTo>
                    <a:pt x="167" y="232"/>
                  </a:lnTo>
                  <a:lnTo>
                    <a:pt x="166" y="234"/>
                  </a:lnTo>
                  <a:lnTo>
                    <a:pt x="167" y="235"/>
                  </a:lnTo>
                  <a:lnTo>
                    <a:pt x="166" y="237"/>
                  </a:lnTo>
                  <a:lnTo>
                    <a:pt x="166" y="242"/>
                  </a:lnTo>
                  <a:lnTo>
                    <a:pt x="166" y="243"/>
                  </a:lnTo>
                  <a:lnTo>
                    <a:pt x="166" y="251"/>
                  </a:lnTo>
                  <a:lnTo>
                    <a:pt x="166" y="255"/>
                  </a:lnTo>
                  <a:lnTo>
                    <a:pt x="166" y="258"/>
                  </a:lnTo>
                  <a:lnTo>
                    <a:pt x="166" y="264"/>
                  </a:lnTo>
                  <a:lnTo>
                    <a:pt x="166" y="265"/>
                  </a:lnTo>
                  <a:lnTo>
                    <a:pt x="161" y="265"/>
                  </a:lnTo>
                  <a:lnTo>
                    <a:pt x="159" y="265"/>
                  </a:lnTo>
                  <a:lnTo>
                    <a:pt x="157" y="265"/>
                  </a:lnTo>
                  <a:lnTo>
                    <a:pt x="153" y="265"/>
                  </a:lnTo>
                  <a:lnTo>
                    <a:pt x="153" y="265"/>
                  </a:lnTo>
                  <a:lnTo>
                    <a:pt x="152" y="265"/>
                  </a:lnTo>
                  <a:lnTo>
                    <a:pt x="151" y="265"/>
                  </a:lnTo>
                  <a:lnTo>
                    <a:pt x="150" y="265"/>
                  </a:lnTo>
                  <a:lnTo>
                    <a:pt x="145" y="265"/>
                  </a:lnTo>
                  <a:lnTo>
                    <a:pt x="140" y="265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39" y="271"/>
                  </a:lnTo>
                  <a:lnTo>
                    <a:pt x="138" y="271"/>
                  </a:lnTo>
                  <a:lnTo>
                    <a:pt x="134" y="271"/>
                  </a:lnTo>
                  <a:lnTo>
                    <a:pt x="130" y="271"/>
                  </a:lnTo>
                  <a:lnTo>
                    <a:pt x="128" y="271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65"/>
                  </a:lnTo>
                  <a:lnTo>
                    <a:pt x="118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0" y="265"/>
                  </a:lnTo>
                  <a:lnTo>
                    <a:pt x="107" y="265"/>
                  </a:lnTo>
                  <a:lnTo>
                    <a:pt x="104" y="265"/>
                  </a:lnTo>
                  <a:lnTo>
                    <a:pt x="101" y="265"/>
                  </a:lnTo>
                  <a:lnTo>
                    <a:pt x="96" y="264"/>
                  </a:lnTo>
                  <a:lnTo>
                    <a:pt x="94" y="264"/>
                  </a:lnTo>
                  <a:lnTo>
                    <a:pt x="90" y="264"/>
                  </a:lnTo>
                  <a:lnTo>
                    <a:pt x="85" y="264"/>
                  </a:lnTo>
                  <a:lnTo>
                    <a:pt x="81" y="264"/>
                  </a:lnTo>
                  <a:lnTo>
                    <a:pt x="71" y="264"/>
                  </a:lnTo>
                  <a:lnTo>
                    <a:pt x="69" y="264"/>
                  </a:lnTo>
                  <a:lnTo>
                    <a:pt x="67" y="264"/>
                  </a:lnTo>
                  <a:lnTo>
                    <a:pt x="63" y="264"/>
                  </a:lnTo>
                  <a:lnTo>
                    <a:pt x="62" y="264"/>
                  </a:lnTo>
                  <a:lnTo>
                    <a:pt x="60" y="264"/>
                  </a:lnTo>
                  <a:lnTo>
                    <a:pt x="58" y="264"/>
                  </a:lnTo>
                  <a:lnTo>
                    <a:pt x="53" y="264"/>
                  </a:lnTo>
                  <a:lnTo>
                    <a:pt x="49" y="264"/>
                  </a:lnTo>
                  <a:lnTo>
                    <a:pt x="42" y="264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4"/>
                  </a:lnTo>
                  <a:lnTo>
                    <a:pt x="16" y="263"/>
                  </a:lnTo>
                  <a:lnTo>
                    <a:pt x="15" y="263"/>
                  </a:lnTo>
                  <a:lnTo>
                    <a:pt x="15" y="258"/>
                  </a:lnTo>
                  <a:lnTo>
                    <a:pt x="15" y="257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5" y="253"/>
                  </a:lnTo>
                  <a:lnTo>
                    <a:pt x="15" y="248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36"/>
                  </a:lnTo>
                  <a:lnTo>
                    <a:pt x="15" y="231"/>
                  </a:lnTo>
                  <a:lnTo>
                    <a:pt x="15" y="230"/>
                  </a:lnTo>
                  <a:lnTo>
                    <a:pt x="15" y="224"/>
                  </a:lnTo>
                  <a:lnTo>
                    <a:pt x="15" y="223"/>
                  </a:lnTo>
                  <a:lnTo>
                    <a:pt x="15" y="217"/>
                  </a:lnTo>
                  <a:lnTo>
                    <a:pt x="15" y="215"/>
                  </a:lnTo>
                  <a:lnTo>
                    <a:pt x="15" y="211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6" y="205"/>
                  </a:lnTo>
                  <a:lnTo>
                    <a:pt x="15" y="204"/>
                  </a:lnTo>
                  <a:lnTo>
                    <a:pt x="15" y="202"/>
                  </a:lnTo>
                  <a:lnTo>
                    <a:pt x="16" y="198"/>
                  </a:lnTo>
                  <a:lnTo>
                    <a:pt x="16" y="197"/>
                  </a:lnTo>
                  <a:lnTo>
                    <a:pt x="22" y="197"/>
                  </a:lnTo>
                  <a:lnTo>
                    <a:pt x="22" y="191"/>
                  </a:lnTo>
                  <a:lnTo>
                    <a:pt x="16" y="190"/>
                  </a:lnTo>
                  <a:lnTo>
                    <a:pt x="16" y="182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68"/>
                  </a:lnTo>
                  <a:lnTo>
                    <a:pt x="16" y="167"/>
                  </a:lnTo>
                  <a:lnTo>
                    <a:pt x="16" y="166"/>
                  </a:lnTo>
                  <a:lnTo>
                    <a:pt x="16" y="158"/>
                  </a:lnTo>
                  <a:lnTo>
                    <a:pt x="16" y="152"/>
                  </a:lnTo>
                  <a:lnTo>
                    <a:pt x="17" y="152"/>
                  </a:lnTo>
                  <a:lnTo>
                    <a:pt x="19" y="152"/>
                  </a:lnTo>
                  <a:lnTo>
                    <a:pt x="23" y="152"/>
                  </a:lnTo>
                  <a:lnTo>
                    <a:pt x="23" y="151"/>
                  </a:lnTo>
                  <a:lnTo>
                    <a:pt x="23" y="150"/>
                  </a:lnTo>
                  <a:lnTo>
                    <a:pt x="23" y="146"/>
                  </a:lnTo>
                  <a:lnTo>
                    <a:pt x="19" y="146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6" y="141"/>
                  </a:lnTo>
                  <a:lnTo>
                    <a:pt x="16" y="139"/>
                  </a:lnTo>
                  <a:lnTo>
                    <a:pt x="16" y="136"/>
                  </a:lnTo>
                  <a:lnTo>
                    <a:pt x="16" y="135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6" y="129"/>
                  </a:lnTo>
                  <a:lnTo>
                    <a:pt x="16" y="128"/>
                  </a:lnTo>
                  <a:lnTo>
                    <a:pt x="16" y="125"/>
                  </a:lnTo>
                  <a:lnTo>
                    <a:pt x="16" y="122"/>
                  </a:lnTo>
                  <a:lnTo>
                    <a:pt x="16" y="119"/>
                  </a:lnTo>
                  <a:lnTo>
                    <a:pt x="16" y="114"/>
                  </a:lnTo>
                  <a:lnTo>
                    <a:pt x="15" y="114"/>
                  </a:lnTo>
                  <a:lnTo>
                    <a:pt x="12" y="115"/>
                  </a:lnTo>
                  <a:lnTo>
                    <a:pt x="11" y="115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0"/>
                  </a:lnTo>
                  <a:lnTo>
                    <a:pt x="10" y="110"/>
                  </a:lnTo>
                  <a:lnTo>
                    <a:pt x="12" y="110"/>
                  </a:lnTo>
                  <a:lnTo>
                    <a:pt x="13" y="110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5" y="106"/>
                  </a:lnTo>
                  <a:lnTo>
                    <a:pt x="17" y="106"/>
                  </a:lnTo>
                  <a:lnTo>
                    <a:pt x="17" y="102"/>
                  </a:lnTo>
                  <a:lnTo>
                    <a:pt x="13" y="102"/>
                  </a:lnTo>
                  <a:lnTo>
                    <a:pt x="6" y="102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0" name="Freeform 241">
              <a:extLst>
                <a:ext uri="{FF2B5EF4-FFF2-40B4-BE49-F238E27FC236}">
                  <a16:creationId xmlns:a16="http://schemas.microsoft.com/office/drawing/2014/main" id="{0DAC0E3C-1195-5C90-C822-0F537B73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5" y="2395538"/>
              <a:ext cx="352425" cy="260350"/>
            </a:xfrm>
            <a:custGeom>
              <a:avLst/>
              <a:gdLst>
                <a:gd name="T0" fmla="*/ 219 w 222"/>
                <a:gd name="T1" fmla="*/ 145 h 164"/>
                <a:gd name="T2" fmla="*/ 219 w 222"/>
                <a:gd name="T3" fmla="*/ 148 h 164"/>
                <a:gd name="T4" fmla="*/ 191 w 222"/>
                <a:gd name="T5" fmla="*/ 148 h 164"/>
                <a:gd name="T6" fmla="*/ 173 w 222"/>
                <a:gd name="T7" fmla="*/ 148 h 164"/>
                <a:gd name="T8" fmla="*/ 150 w 222"/>
                <a:gd name="T9" fmla="*/ 144 h 164"/>
                <a:gd name="T10" fmla="*/ 136 w 222"/>
                <a:gd name="T11" fmla="*/ 146 h 164"/>
                <a:gd name="T12" fmla="*/ 117 w 222"/>
                <a:gd name="T13" fmla="*/ 147 h 164"/>
                <a:gd name="T14" fmla="*/ 100 w 222"/>
                <a:gd name="T15" fmla="*/ 147 h 164"/>
                <a:gd name="T16" fmla="*/ 69 w 222"/>
                <a:gd name="T17" fmla="*/ 157 h 164"/>
                <a:gd name="T18" fmla="*/ 63 w 222"/>
                <a:gd name="T19" fmla="*/ 161 h 164"/>
                <a:gd name="T20" fmla="*/ 61 w 222"/>
                <a:gd name="T21" fmla="*/ 156 h 164"/>
                <a:gd name="T22" fmla="*/ 32 w 222"/>
                <a:gd name="T23" fmla="*/ 146 h 164"/>
                <a:gd name="T24" fmla="*/ 28 w 222"/>
                <a:gd name="T25" fmla="*/ 117 h 164"/>
                <a:gd name="T26" fmla="*/ 14 w 222"/>
                <a:gd name="T27" fmla="*/ 88 h 164"/>
                <a:gd name="T28" fmla="*/ 8 w 222"/>
                <a:gd name="T29" fmla="*/ 70 h 164"/>
                <a:gd name="T30" fmla="*/ 1 w 222"/>
                <a:gd name="T31" fmla="*/ 41 h 164"/>
                <a:gd name="T32" fmla="*/ 12 w 222"/>
                <a:gd name="T33" fmla="*/ 36 h 164"/>
                <a:gd name="T34" fmla="*/ 11 w 222"/>
                <a:gd name="T35" fmla="*/ 28 h 164"/>
                <a:gd name="T36" fmla="*/ 17 w 222"/>
                <a:gd name="T37" fmla="*/ 30 h 164"/>
                <a:gd name="T38" fmla="*/ 26 w 222"/>
                <a:gd name="T39" fmla="*/ 37 h 164"/>
                <a:gd name="T40" fmla="*/ 35 w 222"/>
                <a:gd name="T41" fmla="*/ 37 h 164"/>
                <a:gd name="T42" fmla="*/ 42 w 222"/>
                <a:gd name="T43" fmla="*/ 32 h 164"/>
                <a:gd name="T44" fmla="*/ 45 w 222"/>
                <a:gd name="T45" fmla="*/ 26 h 164"/>
                <a:gd name="T46" fmla="*/ 46 w 222"/>
                <a:gd name="T47" fmla="*/ 20 h 164"/>
                <a:gd name="T48" fmla="*/ 52 w 222"/>
                <a:gd name="T49" fmla="*/ 16 h 164"/>
                <a:gd name="T50" fmla="*/ 60 w 222"/>
                <a:gd name="T51" fmla="*/ 10 h 164"/>
                <a:gd name="T52" fmla="*/ 69 w 222"/>
                <a:gd name="T53" fmla="*/ 8 h 164"/>
                <a:gd name="T54" fmla="*/ 71 w 222"/>
                <a:gd name="T55" fmla="*/ 0 h 164"/>
                <a:gd name="T56" fmla="*/ 114 w 222"/>
                <a:gd name="T57" fmla="*/ 1 h 164"/>
                <a:gd name="T58" fmla="*/ 148 w 222"/>
                <a:gd name="T59" fmla="*/ 2 h 164"/>
                <a:gd name="T60" fmla="*/ 167 w 222"/>
                <a:gd name="T61" fmla="*/ 1 h 164"/>
                <a:gd name="T62" fmla="*/ 173 w 222"/>
                <a:gd name="T63" fmla="*/ 7 h 164"/>
                <a:gd name="T64" fmla="*/ 170 w 222"/>
                <a:gd name="T65" fmla="*/ 12 h 164"/>
                <a:gd name="T66" fmla="*/ 167 w 222"/>
                <a:gd name="T67" fmla="*/ 17 h 164"/>
                <a:gd name="T68" fmla="*/ 167 w 222"/>
                <a:gd name="T69" fmla="*/ 23 h 164"/>
                <a:gd name="T70" fmla="*/ 167 w 222"/>
                <a:gd name="T71" fmla="*/ 28 h 164"/>
                <a:gd name="T72" fmla="*/ 167 w 222"/>
                <a:gd name="T73" fmla="*/ 33 h 164"/>
                <a:gd name="T74" fmla="*/ 168 w 222"/>
                <a:gd name="T75" fmla="*/ 40 h 164"/>
                <a:gd name="T76" fmla="*/ 170 w 222"/>
                <a:gd name="T77" fmla="*/ 49 h 164"/>
                <a:gd name="T78" fmla="*/ 172 w 222"/>
                <a:gd name="T79" fmla="*/ 55 h 164"/>
                <a:gd name="T80" fmla="*/ 175 w 222"/>
                <a:gd name="T81" fmla="*/ 60 h 164"/>
                <a:gd name="T82" fmla="*/ 177 w 222"/>
                <a:gd name="T83" fmla="*/ 64 h 164"/>
                <a:gd name="T84" fmla="*/ 181 w 222"/>
                <a:gd name="T85" fmla="*/ 68 h 164"/>
                <a:gd name="T86" fmla="*/ 183 w 222"/>
                <a:gd name="T87" fmla="*/ 73 h 164"/>
                <a:gd name="T88" fmla="*/ 184 w 222"/>
                <a:gd name="T89" fmla="*/ 78 h 164"/>
                <a:gd name="T90" fmla="*/ 189 w 222"/>
                <a:gd name="T91" fmla="*/ 81 h 164"/>
                <a:gd name="T92" fmla="*/ 194 w 222"/>
                <a:gd name="T93" fmla="*/ 86 h 164"/>
                <a:gd name="T94" fmla="*/ 199 w 222"/>
                <a:gd name="T95" fmla="*/ 89 h 164"/>
                <a:gd name="T96" fmla="*/ 203 w 222"/>
                <a:gd name="T97" fmla="*/ 91 h 164"/>
                <a:gd name="T98" fmla="*/ 207 w 222"/>
                <a:gd name="T99" fmla="*/ 93 h 164"/>
                <a:gd name="T100" fmla="*/ 210 w 222"/>
                <a:gd name="T101" fmla="*/ 97 h 164"/>
                <a:gd name="T102" fmla="*/ 212 w 222"/>
                <a:gd name="T103" fmla="*/ 101 h 164"/>
                <a:gd name="T104" fmla="*/ 214 w 222"/>
                <a:gd name="T105" fmla="*/ 105 h 164"/>
                <a:gd name="T106" fmla="*/ 214 w 222"/>
                <a:gd name="T107" fmla="*/ 112 h 164"/>
                <a:gd name="T108" fmla="*/ 215 w 222"/>
                <a:gd name="T109" fmla="*/ 117 h 164"/>
                <a:gd name="T110" fmla="*/ 216 w 222"/>
                <a:gd name="T111" fmla="*/ 118 h 164"/>
                <a:gd name="T112" fmla="*/ 218 w 222"/>
                <a:gd name="T113" fmla="*/ 121 h 164"/>
                <a:gd name="T114" fmla="*/ 221 w 222"/>
                <a:gd name="T115" fmla="*/ 127 h 164"/>
                <a:gd name="T116" fmla="*/ 222 w 222"/>
                <a:gd name="T117" fmla="*/ 132 h 164"/>
                <a:gd name="T118" fmla="*/ 219 w 222"/>
                <a:gd name="T119" fmla="*/ 135 h 164"/>
                <a:gd name="T120" fmla="*/ 217 w 222"/>
                <a:gd name="T121" fmla="*/ 13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2" h="164">
                  <a:moveTo>
                    <a:pt x="220" y="140"/>
                  </a:moveTo>
                  <a:lnTo>
                    <a:pt x="220" y="141"/>
                  </a:lnTo>
                  <a:lnTo>
                    <a:pt x="220" y="142"/>
                  </a:lnTo>
                  <a:lnTo>
                    <a:pt x="221" y="142"/>
                  </a:lnTo>
                  <a:lnTo>
                    <a:pt x="221" y="143"/>
                  </a:lnTo>
                  <a:lnTo>
                    <a:pt x="220" y="143"/>
                  </a:lnTo>
                  <a:lnTo>
                    <a:pt x="220" y="144"/>
                  </a:lnTo>
                  <a:lnTo>
                    <a:pt x="219" y="145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8" y="145"/>
                  </a:lnTo>
                  <a:lnTo>
                    <a:pt x="219" y="145"/>
                  </a:lnTo>
                  <a:lnTo>
                    <a:pt x="218" y="145"/>
                  </a:lnTo>
                  <a:lnTo>
                    <a:pt x="218" y="146"/>
                  </a:lnTo>
                  <a:lnTo>
                    <a:pt x="219" y="147"/>
                  </a:lnTo>
                  <a:lnTo>
                    <a:pt x="219" y="148"/>
                  </a:lnTo>
                  <a:lnTo>
                    <a:pt x="219" y="149"/>
                  </a:lnTo>
                  <a:lnTo>
                    <a:pt x="220" y="149"/>
                  </a:lnTo>
                  <a:lnTo>
                    <a:pt x="209" y="149"/>
                  </a:lnTo>
                  <a:lnTo>
                    <a:pt x="201" y="149"/>
                  </a:lnTo>
                  <a:lnTo>
                    <a:pt x="199" y="149"/>
                  </a:lnTo>
                  <a:lnTo>
                    <a:pt x="197" y="149"/>
                  </a:lnTo>
                  <a:lnTo>
                    <a:pt x="192" y="148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9" y="148"/>
                  </a:lnTo>
                  <a:lnTo>
                    <a:pt x="188" y="148"/>
                  </a:lnTo>
                  <a:lnTo>
                    <a:pt x="184" y="148"/>
                  </a:lnTo>
                  <a:lnTo>
                    <a:pt x="181" y="148"/>
                  </a:lnTo>
                  <a:lnTo>
                    <a:pt x="178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2" y="148"/>
                  </a:lnTo>
                  <a:lnTo>
                    <a:pt x="169" y="148"/>
                  </a:lnTo>
                  <a:lnTo>
                    <a:pt x="168" y="148"/>
                  </a:lnTo>
                  <a:lnTo>
                    <a:pt x="166" y="148"/>
                  </a:lnTo>
                  <a:lnTo>
                    <a:pt x="163" y="148"/>
                  </a:lnTo>
                  <a:lnTo>
                    <a:pt x="156" y="148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6" y="146"/>
                  </a:lnTo>
                  <a:lnTo>
                    <a:pt x="146" y="148"/>
                  </a:lnTo>
                  <a:lnTo>
                    <a:pt x="141" y="148"/>
                  </a:lnTo>
                  <a:lnTo>
                    <a:pt x="138" y="147"/>
                  </a:lnTo>
                  <a:lnTo>
                    <a:pt x="136" y="147"/>
                  </a:lnTo>
                  <a:lnTo>
                    <a:pt x="136" y="146"/>
                  </a:lnTo>
                  <a:lnTo>
                    <a:pt x="136" y="144"/>
                  </a:lnTo>
                  <a:lnTo>
                    <a:pt x="136" y="143"/>
                  </a:lnTo>
                  <a:lnTo>
                    <a:pt x="134" y="143"/>
                  </a:lnTo>
                  <a:lnTo>
                    <a:pt x="128" y="143"/>
                  </a:lnTo>
                  <a:lnTo>
                    <a:pt x="128" y="147"/>
                  </a:lnTo>
                  <a:lnTo>
                    <a:pt x="126" y="147"/>
                  </a:lnTo>
                  <a:lnTo>
                    <a:pt x="122" y="147"/>
                  </a:lnTo>
                  <a:lnTo>
                    <a:pt x="117" y="147"/>
                  </a:lnTo>
                  <a:lnTo>
                    <a:pt x="116" y="147"/>
                  </a:lnTo>
                  <a:lnTo>
                    <a:pt x="114" y="147"/>
                  </a:lnTo>
                  <a:lnTo>
                    <a:pt x="107" y="147"/>
                  </a:lnTo>
                  <a:lnTo>
                    <a:pt x="105" y="147"/>
                  </a:lnTo>
                  <a:lnTo>
                    <a:pt x="104" y="147"/>
                  </a:lnTo>
                  <a:lnTo>
                    <a:pt x="103" y="147"/>
                  </a:lnTo>
                  <a:lnTo>
                    <a:pt x="101" y="147"/>
                  </a:lnTo>
                  <a:lnTo>
                    <a:pt x="100" y="147"/>
                  </a:lnTo>
                  <a:lnTo>
                    <a:pt x="97" y="147"/>
                  </a:lnTo>
                  <a:lnTo>
                    <a:pt x="88" y="147"/>
                  </a:lnTo>
                  <a:lnTo>
                    <a:pt x="85" y="147"/>
                  </a:lnTo>
                  <a:lnTo>
                    <a:pt x="84" y="147"/>
                  </a:lnTo>
                  <a:lnTo>
                    <a:pt x="76" y="147"/>
                  </a:lnTo>
                  <a:lnTo>
                    <a:pt x="71" y="147"/>
                  </a:lnTo>
                  <a:lnTo>
                    <a:pt x="69" y="147"/>
                  </a:lnTo>
                  <a:lnTo>
                    <a:pt x="69" y="157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8" y="164"/>
                  </a:lnTo>
                  <a:lnTo>
                    <a:pt x="65" y="164"/>
                  </a:lnTo>
                  <a:lnTo>
                    <a:pt x="65" y="162"/>
                  </a:lnTo>
                  <a:lnTo>
                    <a:pt x="65" y="159"/>
                  </a:lnTo>
                  <a:lnTo>
                    <a:pt x="63" y="160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1" y="161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1" y="159"/>
                  </a:lnTo>
                  <a:lnTo>
                    <a:pt x="61" y="158"/>
                  </a:lnTo>
                  <a:lnTo>
                    <a:pt x="61" y="157"/>
                  </a:lnTo>
                  <a:lnTo>
                    <a:pt x="61" y="156"/>
                  </a:lnTo>
                  <a:lnTo>
                    <a:pt x="60" y="155"/>
                  </a:lnTo>
                  <a:lnTo>
                    <a:pt x="65" y="155"/>
                  </a:lnTo>
                  <a:lnTo>
                    <a:pt x="65" y="151"/>
                  </a:lnTo>
                  <a:lnTo>
                    <a:pt x="65" y="149"/>
                  </a:lnTo>
                  <a:lnTo>
                    <a:pt x="65" y="147"/>
                  </a:lnTo>
                  <a:lnTo>
                    <a:pt x="64" y="147"/>
                  </a:lnTo>
                  <a:lnTo>
                    <a:pt x="59" y="146"/>
                  </a:lnTo>
                  <a:lnTo>
                    <a:pt x="32" y="146"/>
                  </a:lnTo>
                  <a:lnTo>
                    <a:pt x="31" y="144"/>
                  </a:lnTo>
                  <a:lnTo>
                    <a:pt x="30" y="140"/>
                  </a:lnTo>
                  <a:lnTo>
                    <a:pt x="30" y="139"/>
                  </a:lnTo>
                  <a:lnTo>
                    <a:pt x="28" y="133"/>
                  </a:lnTo>
                  <a:lnTo>
                    <a:pt x="26" y="129"/>
                  </a:lnTo>
                  <a:lnTo>
                    <a:pt x="25" y="125"/>
                  </a:lnTo>
                  <a:lnTo>
                    <a:pt x="28" y="125"/>
                  </a:lnTo>
                  <a:lnTo>
                    <a:pt x="28" y="117"/>
                  </a:lnTo>
                  <a:lnTo>
                    <a:pt x="24" y="117"/>
                  </a:lnTo>
                  <a:lnTo>
                    <a:pt x="23" y="119"/>
                  </a:lnTo>
                  <a:lnTo>
                    <a:pt x="21" y="112"/>
                  </a:lnTo>
                  <a:lnTo>
                    <a:pt x="19" y="106"/>
                  </a:lnTo>
                  <a:lnTo>
                    <a:pt x="17" y="97"/>
                  </a:lnTo>
                  <a:lnTo>
                    <a:pt x="15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3" y="86"/>
                  </a:lnTo>
                  <a:lnTo>
                    <a:pt x="12" y="85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6"/>
                  </a:lnTo>
                  <a:lnTo>
                    <a:pt x="9" y="74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6" y="66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3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0" y="31"/>
                  </a:lnTo>
                  <a:lnTo>
                    <a:pt x="21" y="32"/>
                  </a:lnTo>
                  <a:lnTo>
                    <a:pt x="23" y="34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7"/>
                  </a:lnTo>
                  <a:lnTo>
                    <a:pt x="27" y="36"/>
                  </a:lnTo>
                  <a:lnTo>
                    <a:pt x="28" y="36"/>
                  </a:lnTo>
                  <a:lnTo>
                    <a:pt x="29" y="37"/>
                  </a:lnTo>
                  <a:lnTo>
                    <a:pt x="30" y="38"/>
                  </a:lnTo>
                  <a:lnTo>
                    <a:pt x="31" y="38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42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5" y="14"/>
                  </a:lnTo>
                  <a:lnTo>
                    <a:pt x="56" y="13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6" y="10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6" y="1"/>
                  </a:lnTo>
                  <a:lnTo>
                    <a:pt x="106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23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44" y="1"/>
                  </a:lnTo>
                  <a:lnTo>
                    <a:pt x="148" y="1"/>
                  </a:lnTo>
                  <a:lnTo>
                    <a:pt x="148" y="2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7" y="1"/>
                  </a:lnTo>
                  <a:lnTo>
                    <a:pt x="167" y="1"/>
                  </a:lnTo>
                  <a:lnTo>
                    <a:pt x="169" y="1"/>
                  </a:lnTo>
                  <a:lnTo>
                    <a:pt x="169" y="5"/>
                  </a:lnTo>
                  <a:lnTo>
                    <a:pt x="169" y="6"/>
                  </a:lnTo>
                  <a:lnTo>
                    <a:pt x="171" y="6"/>
                  </a:lnTo>
                  <a:lnTo>
                    <a:pt x="174" y="6"/>
                  </a:lnTo>
                  <a:lnTo>
                    <a:pt x="174" y="7"/>
                  </a:lnTo>
                  <a:lnTo>
                    <a:pt x="173" y="7"/>
                  </a:lnTo>
                  <a:lnTo>
                    <a:pt x="173" y="8"/>
                  </a:lnTo>
                  <a:lnTo>
                    <a:pt x="173" y="9"/>
                  </a:lnTo>
                  <a:lnTo>
                    <a:pt x="173" y="10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72" y="12"/>
                  </a:lnTo>
                  <a:lnTo>
                    <a:pt x="171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4"/>
                  </a:lnTo>
                  <a:lnTo>
                    <a:pt x="170" y="15"/>
                  </a:lnTo>
                  <a:lnTo>
                    <a:pt x="169" y="15"/>
                  </a:lnTo>
                  <a:lnTo>
                    <a:pt x="169" y="16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7" y="17"/>
                  </a:lnTo>
                  <a:lnTo>
                    <a:pt x="167" y="18"/>
                  </a:lnTo>
                  <a:lnTo>
                    <a:pt x="167" y="19"/>
                  </a:lnTo>
                  <a:lnTo>
                    <a:pt x="167" y="20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8" y="22"/>
                  </a:lnTo>
                  <a:lnTo>
                    <a:pt x="168" y="23"/>
                  </a:lnTo>
                  <a:lnTo>
                    <a:pt x="167" y="23"/>
                  </a:lnTo>
                  <a:lnTo>
                    <a:pt x="167" y="24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7" y="28"/>
                  </a:lnTo>
                  <a:lnTo>
                    <a:pt x="167" y="28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1"/>
                  </a:lnTo>
                  <a:lnTo>
                    <a:pt x="167" y="32"/>
                  </a:lnTo>
                  <a:lnTo>
                    <a:pt x="167" y="32"/>
                  </a:lnTo>
                  <a:lnTo>
                    <a:pt x="167" y="33"/>
                  </a:lnTo>
                  <a:lnTo>
                    <a:pt x="167" y="34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7" y="37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8" y="39"/>
                  </a:lnTo>
                  <a:lnTo>
                    <a:pt x="168" y="40"/>
                  </a:lnTo>
                  <a:lnTo>
                    <a:pt x="169" y="42"/>
                  </a:lnTo>
                  <a:lnTo>
                    <a:pt x="168" y="43"/>
                  </a:lnTo>
                  <a:lnTo>
                    <a:pt x="169" y="44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0" y="47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0" y="51"/>
                  </a:lnTo>
                  <a:lnTo>
                    <a:pt x="171" y="51"/>
                  </a:lnTo>
                  <a:lnTo>
                    <a:pt x="171" y="52"/>
                  </a:lnTo>
                  <a:lnTo>
                    <a:pt x="171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2" y="55"/>
                  </a:lnTo>
                  <a:lnTo>
                    <a:pt x="172" y="56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4" y="58"/>
                  </a:lnTo>
                  <a:lnTo>
                    <a:pt x="173" y="58"/>
                  </a:lnTo>
                  <a:lnTo>
                    <a:pt x="174" y="59"/>
                  </a:lnTo>
                  <a:lnTo>
                    <a:pt x="175" y="59"/>
                  </a:lnTo>
                  <a:lnTo>
                    <a:pt x="175" y="60"/>
                  </a:lnTo>
                  <a:lnTo>
                    <a:pt x="174" y="60"/>
                  </a:lnTo>
                  <a:lnTo>
                    <a:pt x="174" y="61"/>
                  </a:lnTo>
                  <a:lnTo>
                    <a:pt x="175" y="61"/>
                  </a:lnTo>
                  <a:lnTo>
                    <a:pt x="175" y="62"/>
                  </a:lnTo>
                  <a:lnTo>
                    <a:pt x="176" y="62"/>
                  </a:lnTo>
                  <a:lnTo>
                    <a:pt x="177" y="62"/>
                  </a:lnTo>
                  <a:lnTo>
                    <a:pt x="177" y="63"/>
                  </a:lnTo>
                  <a:lnTo>
                    <a:pt x="177" y="64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79" y="65"/>
                  </a:lnTo>
                  <a:lnTo>
                    <a:pt x="179" y="66"/>
                  </a:lnTo>
                  <a:lnTo>
                    <a:pt x="179" y="67"/>
                  </a:lnTo>
                  <a:lnTo>
                    <a:pt x="180" y="66"/>
                  </a:lnTo>
                  <a:lnTo>
                    <a:pt x="181" y="67"/>
                  </a:lnTo>
                  <a:lnTo>
                    <a:pt x="181" y="68"/>
                  </a:lnTo>
                  <a:lnTo>
                    <a:pt x="181" y="69"/>
                  </a:lnTo>
                  <a:lnTo>
                    <a:pt x="181" y="70"/>
                  </a:lnTo>
                  <a:lnTo>
                    <a:pt x="182" y="70"/>
                  </a:lnTo>
                  <a:lnTo>
                    <a:pt x="182" y="71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2" y="73"/>
                  </a:lnTo>
                  <a:lnTo>
                    <a:pt x="183" y="73"/>
                  </a:lnTo>
                  <a:lnTo>
                    <a:pt x="183" y="74"/>
                  </a:lnTo>
                  <a:lnTo>
                    <a:pt x="183" y="75"/>
                  </a:lnTo>
                  <a:lnTo>
                    <a:pt x="184" y="75"/>
                  </a:lnTo>
                  <a:lnTo>
                    <a:pt x="184" y="76"/>
                  </a:lnTo>
                  <a:lnTo>
                    <a:pt x="184" y="77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9"/>
                  </a:lnTo>
                  <a:lnTo>
                    <a:pt x="185" y="80"/>
                  </a:lnTo>
                  <a:lnTo>
                    <a:pt x="186" y="80"/>
                  </a:lnTo>
                  <a:lnTo>
                    <a:pt x="186" y="79"/>
                  </a:lnTo>
                  <a:lnTo>
                    <a:pt x="187" y="79"/>
                  </a:lnTo>
                  <a:lnTo>
                    <a:pt x="188" y="79"/>
                  </a:lnTo>
                  <a:lnTo>
                    <a:pt x="189" y="80"/>
                  </a:lnTo>
                  <a:lnTo>
                    <a:pt x="189" y="81"/>
                  </a:lnTo>
                  <a:lnTo>
                    <a:pt x="189" y="82"/>
                  </a:lnTo>
                  <a:lnTo>
                    <a:pt x="190" y="82"/>
                  </a:lnTo>
                  <a:lnTo>
                    <a:pt x="189" y="83"/>
                  </a:lnTo>
                  <a:lnTo>
                    <a:pt x="190" y="84"/>
                  </a:lnTo>
                  <a:lnTo>
                    <a:pt x="191" y="84"/>
                  </a:lnTo>
                  <a:lnTo>
                    <a:pt x="192" y="85"/>
                  </a:lnTo>
                  <a:lnTo>
                    <a:pt x="193" y="86"/>
                  </a:lnTo>
                  <a:lnTo>
                    <a:pt x="194" y="86"/>
                  </a:lnTo>
                  <a:lnTo>
                    <a:pt x="194" y="87"/>
                  </a:lnTo>
                  <a:lnTo>
                    <a:pt x="195" y="87"/>
                  </a:lnTo>
                  <a:lnTo>
                    <a:pt x="195" y="88"/>
                  </a:lnTo>
                  <a:lnTo>
                    <a:pt x="196" y="88"/>
                  </a:lnTo>
                  <a:lnTo>
                    <a:pt x="197" y="88"/>
                  </a:lnTo>
                  <a:lnTo>
                    <a:pt x="198" y="88"/>
                  </a:lnTo>
                  <a:lnTo>
                    <a:pt x="199" y="88"/>
                  </a:lnTo>
                  <a:lnTo>
                    <a:pt x="199" y="89"/>
                  </a:lnTo>
                  <a:lnTo>
                    <a:pt x="200" y="89"/>
                  </a:lnTo>
                  <a:lnTo>
                    <a:pt x="200" y="88"/>
                  </a:lnTo>
                  <a:lnTo>
                    <a:pt x="200" y="89"/>
                  </a:lnTo>
                  <a:lnTo>
                    <a:pt x="201" y="89"/>
                  </a:lnTo>
                  <a:lnTo>
                    <a:pt x="202" y="90"/>
                  </a:lnTo>
                  <a:lnTo>
                    <a:pt x="202" y="89"/>
                  </a:lnTo>
                  <a:lnTo>
                    <a:pt x="203" y="90"/>
                  </a:lnTo>
                  <a:lnTo>
                    <a:pt x="203" y="91"/>
                  </a:lnTo>
                  <a:lnTo>
                    <a:pt x="204" y="91"/>
                  </a:lnTo>
                  <a:lnTo>
                    <a:pt x="205" y="91"/>
                  </a:lnTo>
                  <a:lnTo>
                    <a:pt x="206" y="91"/>
                  </a:lnTo>
                  <a:lnTo>
                    <a:pt x="207" y="91"/>
                  </a:lnTo>
                  <a:lnTo>
                    <a:pt x="207" y="92"/>
                  </a:lnTo>
                  <a:lnTo>
                    <a:pt x="206" y="92"/>
                  </a:lnTo>
                  <a:lnTo>
                    <a:pt x="206" y="93"/>
                  </a:lnTo>
                  <a:lnTo>
                    <a:pt x="207" y="93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8" y="94"/>
                  </a:lnTo>
                  <a:lnTo>
                    <a:pt x="208" y="94"/>
                  </a:lnTo>
                  <a:lnTo>
                    <a:pt x="209" y="95"/>
                  </a:lnTo>
                  <a:lnTo>
                    <a:pt x="209" y="96"/>
                  </a:lnTo>
                  <a:lnTo>
                    <a:pt x="209" y="97"/>
                  </a:lnTo>
                  <a:lnTo>
                    <a:pt x="210" y="97"/>
                  </a:lnTo>
                  <a:lnTo>
                    <a:pt x="210" y="98"/>
                  </a:lnTo>
                  <a:lnTo>
                    <a:pt x="211" y="98"/>
                  </a:lnTo>
                  <a:lnTo>
                    <a:pt x="211" y="99"/>
                  </a:lnTo>
                  <a:lnTo>
                    <a:pt x="212" y="99"/>
                  </a:lnTo>
                  <a:lnTo>
                    <a:pt x="213" y="99"/>
                  </a:lnTo>
                  <a:lnTo>
                    <a:pt x="213" y="100"/>
                  </a:lnTo>
                  <a:lnTo>
                    <a:pt x="212" y="100"/>
                  </a:lnTo>
                  <a:lnTo>
                    <a:pt x="212" y="101"/>
                  </a:lnTo>
                  <a:lnTo>
                    <a:pt x="211" y="101"/>
                  </a:lnTo>
                  <a:lnTo>
                    <a:pt x="211" y="102"/>
                  </a:lnTo>
                  <a:lnTo>
                    <a:pt x="212" y="102"/>
                  </a:lnTo>
                  <a:lnTo>
                    <a:pt x="212" y="103"/>
                  </a:lnTo>
                  <a:lnTo>
                    <a:pt x="212" y="104"/>
                  </a:lnTo>
                  <a:lnTo>
                    <a:pt x="213" y="104"/>
                  </a:lnTo>
                  <a:lnTo>
                    <a:pt x="213" y="105"/>
                  </a:lnTo>
                  <a:lnTo>
                    <a:pt x="214" y="105"/>
                  </a:lnTo>
                  <a:lnTo>
                    <a:pt x="214" y="106"/>
                  </a:lnTo>
                  <a:lnTo>
                    <a:pt x="214" y="107"/>
                  </a:lnTo>
                  <a:lnTo>
                    <a:pt x="214" y="108"/>
                  </a:lnTo>
                  <a:lnTo>
                    <a:pt x="214" y="109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2"/>
                  </a:lnTo>
                  <a:lnTo>
                    <a:pt x="214" y="112"/>
                  </a:lnTo>
                  <a:lnTo>
                    <a:pt x="214" y="113"/>
                  </a:lnTo>
                  <a:lnTo>
                    <a:pt x="214" y="114"/>
                  </a:lnTo>
                  <a:lnTo>
                    <a:pt x="215" y="114"/>
                  </a:lnTo>
                  <a:lnTo>
                    <a:pt x="215" y="115"/>
                  </a:lnTo>
                  <a:lnTo>
                    <a:pt x="215" y="116"/>
                  </a:lnTo>
                  <a:lnTo>
                    <a:pt x="215" y="117"/>
                  </a:lnTo>
                  <a:lnTo>
                    <a:pt x="215" y="118"/>
                  </a:lnTo>
                  <a:lnTo>
                    <a:pt x="215" y="117"/>
                  </a:lnTo>
                  <a:lnTo>
                    <a:pt x="215" y="118"/>
                  </a:lnTo>
                  <a:lnTo>
                    <a:pt x="215" y="119"/>
                  </a:lnTo>
                  <a:lnTo>
                    <a:pt x="216" y="119"/>
                  </a:lnTo>
                  <a:lnTo>
                    <a:pt x="216" y="118"/>
                  </a:lnTo>
                  <a:lnTo>
                    <a:pt x="215" y="118"/>
                  </a:lnTo>
                  <a:lnTo>
                    <a:pt x="216" y="118"/>
                  </a:lnTo>
                  <a:lnTo>
                    <a:pt x="215" y="118"/>
                  </a:lnTo>
                  <a:lnTo>
                    <a:pt x="216" y="118"/>
                  </a:lnTo>
                  <a:lnTo>
                    <a:pt x="216" y="119"/>
                  </a:lnTo>
                  <a:lnTo>
                    <a:pt x="217" y="119"/>
                  </a:lnTo>
                  <a:lnTo>
                    <a:pt x="217" y="118"/>
                  </a:lnTo>
                  <a:lnTo>
                    <a:pt x="218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18" y="120"/>
                  </a:lnTo>
                  <a:lnTo>
                    <a:pt x="218" y="121"/>
                  </a:lnTo>
                  <a:lnTo>
                    <a:pt x="218" y="122"/>
                  </a:lnTo>
                  <a:lnTo>
                    <a:pt x="219" y="122"/>
                  </a:lnTo>
                  <a:lnTo>
                    <a:pt x="219" y="123"/>
                  </a:lnTo>
                  <a:lnTo>
                    <a:pt x="219" y="124"/>
                  </a:lnTo>
                  <a:lnTo>
                    <a:pt x="220" y="124"/>
                  </a:lnTo>
                  <a:lnTo>
                    <a:pt x="220" y="125"/>
                  </a:lnTo>
                  <a:lnTo>
                    <a:pt x="220" y="126"/>
                  </a:lnTo>
                  <a:lnTo>
                    <a:pt x="221" y="127"/>
                  </a:lnTo>
                  <a:lnTo>
                    <a:pt x="220" y="127"/>
                  </a:lnTo>
                  <a:lnTo>
                    <a:pt x="220" y="128"/>
                  </a:lnTo>
                  <a:lnTo>
                    <a:pt x="220" y="129"/>
                  </a:lnTo>
                  <a:lnTo>
                    <a:pt x="220" y="130"/>
                  </a:lnTo>
                  <a:lnTo>
                    <a:pt x="221" y="130"/>
                  </a:lnTo>
                  <a:lnTo>
                    <a:pt x="221" y="131"/>
                  </a:lnTo>
                  <a:lnTo>
                    <a:pt x="222" y="131"/>
                  </a:lnTo>
                  <a:lnTo>
                    <a:pt x="222" y="132"/>
                  </a:lnTo>
                  <a:lnTo>
                    <a:pt x="222" y="133"/>
                  </a:lnTo>
                  <a:lnTo>
                    <a:pt x="222" y="134"/>
                  </a:lnTo>
                  <a:lnTo>
                    <a:pt x="222" y="135"/>
                  </a:lnTo>
                  <a:lnTo>
                    <a:pt x="221" y="135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19" y="134"/>
                  </a:lnTo>
                  <a:lnTo>
                    <a:pt x="219" y="135"/>
                  </a:lnTo>
                  <a:lnTo>
                    <a:pt x="218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8" y="135"/>
                  </a:lnTo>
                  <a:lnTo>
                    <a:pt x="218" y="136"/>
                  </a:lnTo>
                  <a:lnTo>
                    <a:pt x="217" y="136"/>
                  </a:lnTo>
                  <a:lnTo>
                    <a:pt x="217" y="137"/>
                  </a:lnTo>
                  <a:lnTo>
                    <a:pt x="217" y="138"/>
                  </a:lnTo>
                  <a:lnTo>
                    <a:pt x="217" y="139"/>
                  </a:lnTo>
                  <a:lnTo>
                    <a:pt x="217" y="140"/>
                  </a:lnTo>
                  <a:lnTo>
                    <a:pt x="218" y="140"/>
                  </a:lnTo>
                  <a:lnTo>
                    <a:pt x="219" y="140"/>
                  </a:lnTo>
                  <a:lnTo>
                    <a:pt x="219" y="139"/>
                  </a:lnTo>
                  <a:lnTo>
                    <a:pt x="219" y="140"/>
                  </a:lnTo>
                  <a:lnTo>
                    <a:pt x="220" y="140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1" name="Freeform 243">
              <a:extLst>
                <a:ext uri="{FF2B5EF4-FFF2-40B4-BE49-F238E27FC236}">
                  <a16:creationId xmlns:a16="http://schemas.microsoft.com/office/drawing/2014/main" id="{49117C89-E1F6-8C91-D9E2-F4C2793F5C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7" y="1851025"/>
              <a:ext cx="514350" cy="554037"/>
            </a:xfrm>
            <a:custGeom>
              <a:avLst/>
              <a:gdLst>
                <a:gd name="T0" fmla="*/ 79 w 324"/>
                <a:gd name="T1" fmla="*/ 344 h 349"/>
                <a:gd name="T2" fmla="*/ 37 w 324"/>
                <a:gd name="T3" fmla="*/ 344 h 349"/>
                <a:gd name="T4" fmla="*/ 11 w 324"/>
                <a:gd name="T5" fmla="*/ 342 h 349"/>
                <a:gd name="T6" fmla="*/ 8 w 324"/>
                <a:gd name="T7" fmla="*/ 325 h 349"/>
                <a:gd name="T8" fmla="*/ 15 w 324"/>
                <a:gd name="T9" fmla="*/ 314 h 349"/>
                <a:gd name="T10" fmla="*/ 23 w 324"/>
                <a:gd name="T11" fmla="*/ 300 h 349"/>
                <a:gd name="T12" fmla="*/ 41 w 324"/>
                <a:gd name="T13" fmla="*/ 286 h 349"/>
                <a:gd name="T14" fmla="*/ 51 w 324"/>
                <a:gd name="T15" fmla="*/ 285 h 349"/>
                <a:gd name="T16" fmla="*/ 71 w 324"/>
                <a:gd name="T17" fmla="*/ 273 h 349"/>
                <a:gd name="T18" fmla="*/ 86 w 324"/>
                <a:gd name="T19" fmla="*/ 263 h 349"/>
                <a:gd name="T20" fmla="*/ 95 w 324"/>
                <a:gd name="T21" fmla="*/ 252 h 349"/>
                <a:gd name="T22" fmla="*/ 103 w 324"/>
                <a:gd name="T23" fmla="*/ 241 h 349"/>
                <a:gd name="T24" fmla="*/ 114 w 324"/>
                <a:gd name="T25" fmla="*/ 232 h 349"/>
                <a:gd name="T26" fmla="*/ 124 w 324"/>
                <a:gd name="T27" fmla="*/ 220 h 349"/>
                <a:gd name="T28" fmla="*/ 144 w 324"/>
                <a:gd name="T29" fmla="*/ 201 h 349"/>
                <a:gd name="T30" fmla="*/ 157 w 324"/>
                <a:gd name="T31" fmla="*/ 190 h 349"/>
                <a:gd name="T32" fmla="*/ 167 w 324"/>
                <a:gd name="T33" fmla="*/ 183 h 349"/>
                <a:gd name="T34" fmla="*/ 169 w 324"/>
                <a:gd name="T35" fmla="*/ 179 h 349"/>
                <a:gd name="T36" fmla="*/ 170 w 324"/>
                <a:gd name="T37" fmla="*/ 163 h 349"/>
                <a:gd name="T38" fmla="*/ 177 w 324"/>
                <a:gd name="T39" fmla="*/ 151 h 349"/>
                <a:gd name="T40" fmla="*/ 178 w 324"/>
                <a:gd name="T41" fmla="*/ 137 h 349"/>
                <a:gd name="T42" fmla="*/ 202 w 324"/>
                <a:gd name="T43" fmla="*/ 113 h 349"/>
                <a:gd name="T44" fmla="*/ 204 w 324"/>
                <a:gd name="T45" fmla="*/ 101 h 349"/>
                <a:gd name="T46" fmla="*/ 197 w 324"/>
                <a:gd name="T47" fmla="*/ 96 h 349"/>
                <a:gd name="T48" fmla="*/ 194 w 324"/>
                <a:gd name="T49" fmla="*/ 87 h 349"/>
                <a:gd name="T50" fmla="*/ 192 w 324"/>
                <a:gd name="T51" fmla="*/ 78 h 349"/>
                <a:gd name="T52" fmla="*/ 189 w 324"/>
                <a:gd name="T53" fmla="*/ 69 h 349"/>
                <a:gd name="T54" fmla="*/ 186 w 324"/>
                <a:gd name="T55" fmla="*/ 40 h 349"/>
                <a:gd name="T56" fmla="*/ 196 w 324"/>
                <a:gd name="T57" fmla="*/ 38 h 349"/>
                <a:gd name="T58" fmla="*/ 206 w 324"/>
                <a:gd name="T59" fmla="*/ 33 h 349"/>
                <a:gd name="T60" fmla="*/ 211 w 324"/>
                <a:gd name="T61" fmla="*/ 26 h 349"/>
                <a:gd name="T62" fmla="*/ 212 w 324"/>
                <a:gd name="T63" fmla="*/ 14 h 349"/>
                <a:gd name="T64" fmla="*/ 219 w 324"/>
                <a:gd name="T65" fmla="*/ 5 h 349"/>
                <a:gd name="T66" fmla="*/ 249 w 324"/>
                <a:gd name="T67" fmla="*/ 0 h 349"/>
                <a:gd name="T68" fmla="*/ 257 w 324"/>
                <a:gd name="T69" fmla="*/ 41 h 349"/>
                <a:gd name="T70" fmla="*/ 270 w 324"/>
                <a:gd name="T71" fmla="*/ 45 h 349"/>
                <a:gd name="T72" fmla="*/ 279 w 324"/>
                <a:gd name="T73" fmla="*/ 49 h 349"/>
                <a:gd name="T74" fmla="*/ 289 w 324"/>
                <a:gd name="T75" fmla="*/ 59 h 349"/>
                <a:gd name="T76" fmla="*/ 305 w 324"/>
                <a:gd name="T77" fmla="*/ 68 h 349"/>
                <a:gd name="T78" fmla="*/ 323 w 324"/>
                <a:gd name="T79" fmla="*/ 69 h 349"/>
                <a:gd name="T80" fmla="*/ 315 w 324"/>
                <a:gd name="T81" fmla="*/ 77 h 349"/>
                <a:gd name="T82" fmla="*/ 299 w 324"/>
                <a:gd name="T83" fmla="*/ 79 h 349"/>
                <a:gd name="T84" fmla="*/ 289 w 324"/>
                <a:gd name="T85" fmla="*/ 89 h 349"/>
                <a:gd name="T86" fmla="*/ 286 w 324"/>
                <a:gd name="T87" fmla="*/ 99 h 349"/>
                <a:gd name="T88" fmla="*/ 277 w 324"/>
                <a:gd name="T89" fmla="*/ 95 h 349"/>
                <a:gd name="T90" fmla="*/ 262 w 324"/>
                <a:gd name="T91" fmla="*/ 96 h 349"/>
                <a:gd name="T92" fmla="*/ 253 w 324"/>
                <a:gd name="T93" fmla="*/ 104 h 349"/>
                <a:gd name="T94" fmla="*/ 249 w 324"/>
                <a:gd name="T95" fmla="*/ 116 h 349"/>
                <a:gd name="T96" fmla="*/ 236 w 324"/>
                <a:gd name="T97" fmla="*/ 115 h 349"/>
                <a:gd name="T98" fmla="*/ 221 w 324"/>
                <a:gd name="T99" fmla="*/ 110 h 349"/>
                <a:gd name="T100" fmla="*/ 217 w 324"/>
                <a:gd name="T101" fmla="*/ 125 h 349"/>
                <a:gd name="T102" fmla="*/ 217 w 324"/>
                <a:gd name="T103" fmla="*/ 148 h 349"/>
                <a:gd name="T104" fmla="*/ 217 w 324"/>
                <a:gd name="T105" fmla="*/ 173 h 349"/>
                <a:gd name="T106" fmla="*/ 216 w 324"/>
                <a:gd name="T107" fmla="*/ 191 h 349"/>
                <a:gd name="T108" fmla="*/ 217 w 324"/>
                <a:gd name="T109" fmla="*/ 202 h 349"/>
                <a:gd name="T110" fmla="*/ 216 w 324"/>
                <a:gd name="T111" fmla="*/ 225 h 349"/>
                <a:gd name="T112" fmla="*/ 216 w 324"/>
                <a:gd name="T113" fmla="*/ 259 h 349"/>
                <a:gd name="T114" fmla="*/ 197 w 324"/>
                <a:gd name="T115" fmla="*/ 274 h 349"/>
                <a:gd name="T116" fmla="*/ 173 w 324"/>
                <a:gd name="T117" fmla="*/ 274 h 349"/>
                <a:gd name="T118" fmla="*/ 169 w 324"/>
                <a:gd name="T119" fmla="*/ 285 h 349"/>
                <a:gd name="T120" fmla="*/ 163 w 324"/>
                <a:gd name="T121" fmla="*/ 325 h 349"/>
                <a:gd name="T122" fmla="*/ 114 w 324"/>
                <a:gd name="T123" fmla="*/ 339 h 349"/>
                <a:gd name="T124" fmla="*/ 103 w 324"/>
                <a:gd name="T125" fmla="*/ 34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" h="349">
                  <a:moveTo>
                    <a:pt x="94" y="248"/>
                  </a:moveTo>
                  <a:lnTo>
                    <a:pt x="95" y="247"/>
                  </a:lnTo>
                  <a:lnTo>
                    <a:pt x="94" y="248"/>
                  </a:lnTo>
                  <a:close/>
                  <a:moveTo>
                    <a:pt x="100" y="349"/>
                  </a:moveTo>
                  <a:lnTo>
                    <a:pt x="98" y="349"/>
                  </a:lnTo>
                  <a:lnTo>
                    <a:pt x="98" y="348"/>
                  </a:lnTo>
                  <a:lnTo>
                    <a:pt x="98" y="344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94" y="344"/>
                  </a:lnTo>
                  <a:lnTo>
                    <a:pt x="93" y="344"/>
                  </a:lnTo>
                  <a:lnTo>
                    <a:pt x="81" y="344"/>
                  </a:lnTo>
                  <a:lnTo>
                    <a:pt x="80" y="344"/>
                  </a:lnTo>
                  <a:lnTo>
                    <a:pt x="79" y="344"/>
                  </a:lnTo>
                  <a:lnTo>
                    <a:pt x="78" y="344"/>
                  </a:lnTo>
                  <a:lnTo>
                    <a:pt x="77" y="344"/>
                  </a:lnTo>
                  <a:lnTo>
                    <a:pt x="77" y="345"/>
                  </a:lnTo>
                  <a:lnTo>
                    <a:pt x="77" y="344"/>
                  </a:lnTo>
                  <a:lnTo>
                    <a:pt x="73" y="344"/>
                  </a:lnTo>
                  <a:lnTo>
                    <a:pt x="56" y="344"/>
                  </a:lnTo>
                  <a:lnTo>
                    <a:pt x="55" y="344"/>
                  </a:lnTo>
                  <a:lnTo>
                    <a:pt x="52" y="344"/>
                  </a:lnTo>
                  <a:lnTo>
                    <a:pt x="46" y="344"/>
                  </a:lnTo>
                  <a:lnTo>
                    <a:pt x="44" y="344"/>
                  </a:lnTo>
                  <a:lnTo>
                    <a:pt x="43" y="344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7" y="344"/>
                  </a:lnTo>
                  <a:lnTo>
                    <a:pt x="35" y="344"/>
                  </a:lnTo>
                  <a:lnTo>
                    <a:pt x="15" y="344"/>
                  </a:lnTo>
                  <a:lnTo>
                    <a:pt x="10" y="343"/>
                  </a:lnTo>
                  <a:lnTo>
                    <a:pt x="6" y="343"/>
                  </a:lnTo>
                  <a:lnTo>
                    <a:pt x="0" y="343"/>
                  </a:lnTo>
                  <a:lnTo>
                    <a:pt x="0" y="342"/>
                  </a:lnTo>
                  <a:lnTo>
                    <a:pt x="1" y="342"/>
                  </a:lnTo>
                  <a:lnTo>
                    <a:pt x="2" y="342"/>
                  </a:lnTo>
                  <a:lnTo>
                    <a:pt x="3" y="342"/>
                  </a:lnTo>
                  <a:lnTo>
                    <a:pt x="4" y="342"/>
                  </a:lnTo>
                  <a:lnTo>
                    <a:pt x="7" y="342"/>
                  </a:lnTo>
                  <a:lnTo>
                    <a:pt x="8" y="343"/>
                  </a:lnTo>
                  <a:lnTo>
                    <a:pt x="10" y="342"/>
                  </a:lnTo>
                  <a:lnTo>
                    <a:pt x="11" y="342"/>
                  </a:lnTo>
                  <a:lnTo>
                    <a:pt x="12" y="341"/>
                  </a:lnTo>
                  <a:lnTo>
                    <a:pt x="14" y="340"/>
                  </a:lnTo>
                  <a:lnTo>
                    <a:pt x="14" y="339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4" y="335"/>
                  </a:lnTo>
                  <a:lnTo>
                    <a:pt x="13" y="333"/>
                  </a:lnTo>
                  <a:lnTo>
                    <a:pt x="12" y="331"/>
                  </a:lnTo>
                  <a:lnTo>
                    <a:pt x="11" y="329"/>
                  </a:lnTo>
                  <a:lnTo>
                    <a:pt x="11" y="328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9" y="322"/>
                  </a:lnTo>
                  <a:lnTo>
                    <a:pt x="10" y="322"/>
                  </a:lnTo>
                  <a:lnTo>
                    <a:pt x="10" y="321"/>
                  </a:lnTo>
                  <a:lnTo>
                    <a:pt x="10" y="320"/>
                  </a:lnTo>
                  <a:lnTo>
                    <a:pt x="11" y="319"/>
                  </a:lnTo>
                  <a:lnTo>
                    <a:pt x="11" y="318"/>
                  </a:lnTo>
                  <a:lnTo>
                    <a:pt x="11" y="317"/>
                  </a:lnTo>
                  <a:lnTo>
                    <a:pt x="12" y="316"/>
                  </a:lnTo>
                  <a:lnTo>
                    <a:pt x="13" y="315"/>
                  </a:lnTo>
                  <a:lnTo>
                    <a:pt x="14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3"/>
                  </a:lnTo>
                  <a:lnTo>
                    <a:pt x="17" y="312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8" y="309"/>
                  </a:lnTo>
                  <a:lnTo>
                    <a:pt x="18" y="308"/>
                  </a:lnTo>
                  <a:lnTo>
                    <a:pt x="18" y="307"/>
                  </a:lnTo>
                  <a:lnTo>
                    <a:pt x="19" y="306"/>
                  </a:lnTo>
                  <a:lnTo>
                    <a:pt x="19" y="305"/>
                  </a:lnTo>
                  <a:lnTo>
                    <a:pt x="20" y="304"/>
                  </a:lnTo>
                  <a:lnTo>
                    <a:pt x="21" y="303"/>
                  </a:lnTo>
                  <a:lnTo>
                    <a:pt x="23" y="301"/>
                  </a:lnTo>
                  <a:lnTo>
                    <a:pt x="23" y="300"/>
                  </a:lnTo>
                  <a:lnTo>
                    <a:pt x="24" y="300"/>
                  </a:lnTo>
                  <a:lnTo>
                    <a:pt x="25" y="299"/>
                  </a:lnTo>
                  <a:lnTo>
                    <a:pt x="27" y="299"/>
                  </a:lnTo>
                  <a:lnTo>
                    <a:pt x="28" y="297"/>
                  </a:lnTo>
                  <a:lnTo>
                    <a:pt x="29" y="296"/>
                  </a:lnTo>
                  <a:lnTo>
                    <a:pt x="33" y="293"/>
                  </a:lnTo>
                  <a:lnTo>
                    <a:pt x="34" y="292"/>
                  </a:lnTo>
                  <a:lnTo>
                    <a:pt x="35" y="292"/>
                  </a:lnTo>
                  <a:lnTo>
                    <a:pt x="37" y="291"/>
                  </a:lnTo>
                  <a:lnTo>
                    <a:pt x="38" y="291"/>
                  </a:lnTo>
                  <a:lnTo>
                    <a:pt x="39" y="289"/>
                  </a:lnTo>
                  <a:lnTo>
                    <a:pt x="40" y="288"/>
                  </a:lnTo>
                  <a:lnTo>
                    <a:pt x="40" y="287"/>
                  </a:lnTo>
                  <a:lnTo>
                    <a:pt x="41" y="286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44" y="282"/>
                  </a:lnTo>
                  <a:lnTo>
                    <a:pt x="45" y="282"/>
                  </a:lnTo>
                  <a:lnTo>
                    <a:pt x="45" y="283"/>
                  </a:lnTo>
                  <a:lnTo>
                    <a:pt x="46" y="284"/>
                  </a:lnTo>
                  <a:lnTo>
                    <a:pt x="47" y="285"/>
                  </a:lnTo>
                  <a:lnTo>
                    <a:pt x="47" y="286"/>
                  </a:lnTo>
                  <a:lnTo>
                    <a:pt x="48" y="286"/>
                  </a:lnTo>
                  <a:lnTo>
                    <a:pt x="49" y="286"/>
                  </a:lnTo>
                  <a:lnTo>
                    <a:pt x="50" y="286"/>
                  </a:lnTo>
                  <a:lnTo>
                    <a:pt x="50" y="285"/>
                  </a:lnTo>
                  <a:lnTo>
                    <a:pt x="51" y="285"/>
                  </a:lnTo>
                  <a:lnTo>
                    <a:pt x="51" y="284"/>
                  </a:lnTo>
                  <a:lnTo>
                    <a:pt x="51" y="283"/>
                  </a:lnTo>
                  <a:lnTo>
                    <a:pt x="52" y="282"/>
                  </a:lnTo>
                  <a:lnTo>
                    <a:pt x="52" y="281"/>
                  </a:lnTo>
                  <a:lnTo>
                    <a:pt x="52" y="280"/>
                  </a:lnTo>
                  <a:lnTo>
                    <a:pt x="53" y="279"/>
                  </a:lnTo>
                  <a:lnTo>
                    <a:pt x="55" y="278"/>
                  </a:lnTo>
                  <a:lnTo>
                    <a:pt x="57" y="277"/>
                  </a:lnTo>
                  <a:lnTo>
                    <a:pt x="59" y="276"/>
                  </a:lnTo>
                  <a:lnTo>
                    <a:pt x="60" y="274"/>
                  </a:lnTo>
                  <a:lnTo>
                    <a:pt x="61" y="274"/>
                  </a:lnTo>
                  <a:lnTo>
                    <a:pt x="66" y="273"/>
                  </a:lnTo>
                  <a:lnTo>
                    <a:pt x="67" y="273"/>
                  </a:lnTo>
                  <a:lnTo>
                    <a:pt x="71" y="273"/>
                  </a:lnTo>
                  <a:lnTo>
                    <a:pt x="72" y="272"/>
                  </a:lnTo>
                  <a:lnTo>
                    <a:pt x="75" y="271"/>
                  </a:lnTo>
                  <a:lnTo>
                    <a:pt x="75" y="270"/>
                  </a:lnTo>
                  <a:lnTo>
                    <a:pt x="76" y="270"/>
                  </a:lnTo>
                  <a:lnTo>
                    <a:pt x="77" y="270"/>
                  </a:lnTo>
                  <a:lnTo>
                    <a:pt x="78" y="270"/>
                  </a:lnTo>
                  <a:lnTo>
                    <a:pt x="80" y="270"/>
                  </a:lnTo>
                  <a:lnTo>
                    <a:pt x="82" y="270"/>
                  </a:lnTo>
                  <a:lnTo>
                    <a:pt x="83" y="269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5" y="267"/>
                  </a:lnTo>
                  <a:lnTo>
                    <a:pt x="86" y="264"/>
                  </a:lnTo>
                  <a:lnTo>
                    <a:pt x="86" y="263"/>
                  </a:lnTo>
                  <a:lnTo>
                    <a:pt x="85" y="260"/>
                  </a:lnTo>
                  <a:lnTo>
                    <a:pt x="86" y="257"/>
                  </a:lnTo>
                  <a:lnTo>
                    <a:pt x="86" y="256"/>
                  </a:lnTo>
                  <a:lnTo>
                    <a:pt x="86" y="255"/>
                  </a:lnTo>
                  <a:lnTo>
                    <a:pt x="87" y="255"/>
                  </a:lnTo>
                  <a:lnTo>
                    <a:pt x="88" y="255"/>
                  </a:lnTo>
                  <a:lnTo>
                    <a:pt x="89" y="255"/>
                  </a:lnTo>
                  <a:lnTo>
                    <a:pt x="90" y="256"/>
                  </a:lnTo>
                  <a:lnTo>
                    <a:pt x="91" y="256"/>
                  </a:lnTo>
                  <a:lnTo>
                    <a:pt x="92" y="255"/>
                  </a:lnTo>
                  <a:lnTo>
                    <a:pt x="94" y="254"/>
                  </a:lnTo>
                  <a:lnTo>
                    <a:pt x="95" y="254"/>
                  </a:lnTo>
                  <a:lnTo>
                    <a:pt x="95" y="253"/>
                  </a:lnTo>
                  <a:lnTo>
                    <a:pt x="95" y="252"/>
                  </a:lnTo>
                  <a:lnTo>
                    <a:pt x="95" y="251"/>
                  </a:lnTo>
                  <a:lnTo>
                    <a:pt x="96" y="251"/>
                  </a:lnTo>
                  <a:lnTo>
                    <a:pt x="96" y="250"/>
                  </a:lnTo>
                  <a:lnTo>
                    <a:pt x="95" y="249"/>
                  </a:lnTo>
                  <a:lnTo>
                    <a:pt x="95" y="248"/>
                  </a:lnTo>
                  <a:lnTo>
                    <a:pt x="95" y="247"/>
                  </a:lnTo>
                  <a:lnTo>
                    <a:pt x="96" y="246"/>
                  </a:lnTo>
                  <a:lnTo>
                    <a:pt x="96" y="246"/>
                  </a:lnTo>
                  <a:lnTo>
                    <a:pt x="97" y="246"/>
                  </a:lnTo>
                  <a:lnTo>
                    <a:pt x="98" y="245"/>
                  </a:lnTo>
                  <a:lnTo>
                    <a:pt x="99" y="244"/>
                  </a:lnTo>
                  <a:lnTo>
                    <a:pt x="101" y="242"/>
                  </a:lnTo>
                  <a:lnTo>
                    <a:pt x="102" y="242"/>
                  </a:lnTo>
                  <a:lnTo>
                    <a:pt x="103" y="241"/>
                  </a:lnTo>
                  <a:lnTo>
                    <a:pt x="105" y="240"/>
                  </a:lnTo>
                  <a:lnTo>
                    <a:pt x="105" y="239"/>
                  </a:lnTo>
                  <a:lnTo>
                    <a:pt x="106" y="238"/>
                  </a:lnTo>
                  <a:lnTo>
                    <a:pt x="107" y="237"/>
                  </a:lnTo>
                  <a:lnTo>
                    <a:pt x="107" y="236"/>
                  </a:lnTo>
                  <a:lnTo>
                    <a:pt x="107" y="235"/>
                  </a:lnTo>
                  <a:lnTo>
                    <a:pt x="108" y="234"/>
                  </a:lnTo>
                  <a:lnTo>
                    <a:pt x="109" y="233"/>
                  </a:lnTo>
                  <a:lnTo>
                    <a:pt x="110" y="233"/>
                  </a:lnTo>
                  <a:lnTo>
                    <a:pt x="111" y="233"/>
                  </a:lnTo>
                  <a:lnTo>
                    <a:pt x="112" y="233"/>
                  </a:lnTo>
                  <a:lnTo>
                    <a:pt x="113" y="233"/>
                  </a:lnTo>
                  <a:lnTo>
                    <a:pt x="114" y="233"/>
                  </a:lnTo>
                  <a:lnTo>
                    <a:pt x="114" y="232"/>
                  </a:lnTo>
                  <a:lnTo>
                    <a:pt x="115" y="232"/>
                  </a:lnTo>
                  <a:lnTo>
                    <a:pt x="115" y="231"/>
                  </a:lnTo>
                  <a:lnTo>
                    <a:pt x="115" y="230"/>
                  </a:lnTo>
                  <a:lnTo>
                    <a:pt x="116" y="229"/>
                  </a:lnTo>
                  <a:lnTo>
                    <a:pt x="116" y="228"/>
                  </a:lnTo>
                  <a:lnTo>
                    <a:pt x="117" y="227"/>
                  </a:lnTo>
                  <a:lnTo>
                    <a:pt x="117" y="226"/>
                  </a:lnTo>
                  <a:lnTo>
                    <a:pt x="118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5"/>
                  </a:lnTo>
                  <a:lnTo>
                    <a:pt x="121" y="224"/>
                  </a:lnTo>
                  <a:lnTo>
                    <a:pt x="123" y="221"/>
                  </a:lnTo>
                  <a:lnTo>
                    <a:pt x="124" y="220"/>
                  </a:lnTo>
                  <a:lnTo>
                    <a:pt x="125" y="219"/>
                  </a:lnTo>
                  <a:lnTo>
                    <a:pt x="126" y="219"/>
                  </a:lnTo>
                  <a:lnTo>
                    <a:pt x="129" y="216"/>
                  </a:lnTo>
                  <a:lnTo>
                    <a:pt x="132" y="213"/>
                  </a:lnTo>
                  <a:lnTo>
                    <a:pt x="134" y="212"/>
                  </a:lnTo>
                  <a:lnTo>
                    <a:pt x="135" y="211"/>
                  </a:lnTo>
                  <a:lnTo>
                    <a:pt x="136" y="209"/>
                  </a:lnTo>
                  <a:lnTo>
                    <a:pt x="137" y="207"/>
                  </a:lnTo>
                  <a:lnTo>
                    <a:pt x="137" y="207"/>
                  </a:lnTo>
                  <a:lnTo>
                    <a:pt x="137" y="206"/>
                  </a:lnTo>
                  <a:lnTo>
                    <a:pt x="138" y="205"/>
                  </a:lnTo>
                  <a:lnTo>
                    <a:pt x="141" y="203"/>
                  </a:lnTo>
                  <a:lnTo>
                    <a:pt x="142" y="203"/>
                  </a:lnTo>
                  <a:lnTo>
                    <a:pt x="144" y="201"/>
                  </a:lnTo>
                  <a:lnTo>
                    <a:pt x="146" y="200"/>
                  </a:lnTo>
                  <a:lnTo>
                    <a:pt x="147" y="200"/>
                  </a:lnTo>
                  <a:lnTo>
                    <a:pt x="147" y="199"/>
                  </a:lnTo>
                  <a:lnTo>
                    <a:pt x="148" y="199"/>
                  </a:lnTo>
                  <a:lnTo>
                    <a:pt x="148" y="198"/>
                  </a:lnTo>
                  <a:lnTo>
                    <a:pt x="150" y="197"/>
                  </a:lnTo>
                  <a:lnTo>
                    <a:pt x="150" y="196"/>
                  </a:lnTo>
                  <a:lnTo>
                    <a:pt x="151" y="195"/>
                  </a:lnTo>
                  <a:lnTo>
                    <a:pt x="152" y="193"/>
                  </a:lnTo>
                  <a:lnTo>
                    <a:pt x="153" y="192"/>
                  </a:lnTo>
                  <a:lnTo>
                    <a:pt x="154" y="192"/>
                  </a:lnTo>
                  <a:lnTo>
                    <a:pt x="155" y="191"/>
                  </a:lnTo>
                  <a:lnTo>
                    <a:pt x="156" y="191"/>
                  </a:lnTo>
                  <a:lnTo>
                    <a:pt x="157" y="190"/>
                  </a:lnTo>
                  <a:lnTo>
                    <a:pt x="158" y="190"/>
                  </a:lnTo>
                  <a:lnTo>
                    <a:pt x="159" y="189"/>
                  </a:lnTo>
                  <a:lnTo>
                    <a:pt x="160" y="188"/>
                  </a:lnTo>
                  <a:lnTo>
                    <a:pt x="160" y="187"/>
                  </a:lnTo>
                  <a:lnTo>
                    <a:pt x="161" y="187"/>
                  </a:lnTo>
                  <a:lnTo>
                    <a:pt x="162" y="186"/>
                  </a:lnTo>
                  <a:lnTo>
                    <a:pt x="162" y="185"/>
                  </a:lnTo>
                  <a:lnTo>
                    <a:pt x="163" y="185"/>
                  </a:lnTo>
                  <a:lnTo>
                    <a:pt x="163" y="184"/>
                  </a:lnTo>
                  <a:lnTo>
                    <a:pt x="164" y="184"/>
                  </a:lnTo>
                  <a:lnTo>
                    <a:pt x="164" y="183"/>
                  </a:lnTo>
                  <a:lnTo>
                    <a:pt x="165" y="183"/>
                  </a:lnTo>
                  <a:lnTo>
                    <a:pt x="166" y="183"/>
                  </a:lnTo>
                  <a:lnTo>
                    <a:pt x="167" y="183"/>
                  </a:lnTo>
                  <a:lnTo>
                    <a:pt x="168" y="184"/>
                  </a:lnTo>
                  <a:lnTo>
                    <a:pt x="169" y="184"/>
                  </a:lnTo>
                  <a:lnTo>
                    <a:pt x="169" y="185"/>
                  </a:lnTo>
                  <a:lnTo>
                    <a:pt x="170" y="185"/>
                  </a:lnTo>
                  <a:lnTo>
                    <a:pt x="170" y="184"/>
                  </a:lnTo>
                  <a:lnTo>
                    <a:pt x="171" y="184"/>
                  </a:lnTo>
                  <a:lnTo>
                    <a:pt x="171" y="183"/>
                  </a:lnTo>
                  <a:lnTo>
                    <a:pt x="170" y="183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0" y="182"/>
                  </a:lnTo>
                  <a:lnTo>
                    <a:pt x="170" y="181"/>
                  </a:lnTo>
                  <a:lnTo>
                    <a:pt x="169" y="180"/>
                  </a:lnTo>
                  <a:lnTo>
                    <a:pt x="169" y="179"/>
                  </a:lnTo>
                  <a:lnTo>
                    <a:pt x="168" y="177"/>
                  </a:lnTo>
                  <a:lnTo>
                    <a:pt x="168" y="176"/>
                  </a:lnTo>
                  <a:lnTo>
                    <a:pt x="169" y="175"/>
                  </a:lnTo>
                  <a:lnTo>
                    <a:pt x="169" y="174"/>
                  </a:lnTo>
                  <a:lnTo>
                    <a:pt x="169" y="173"/>
                  </a:lnTo>
                  <a:lnTo>
                    <a:pt x="169" y="172"/>
                  </a:lnTo>
                  <a:lnTo>
                    <a:pt x="169" y="171"/>
                  </a:lnTo>
                  <a:lnTo>
                    <a:pt x="169" y="170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1" y="165"/>
                  </a:lnTo>
                  <a:lnTo>
                    <a:pt x="170" y="164"/>
                  </a:lnTo>
                  <a:lnTo>
                    <a:pt x="170" y="163"/>
                  </a:lnTo>
                  <a:lnTo>
                    <a:pt x="171" y="163"/>
                  </a:lnTo>
                  <a:lnTo>
                    <a:pt x="171" y="162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3" y="160"/>
                  </a:lnTo>
                  <a:lnTo>
                    <a:pt x="174" y="158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6"/>
                  </a:lnTo>
                  <a:lnTo>
                    <a:pt x="176" y="155"/>
                  </a:lnTo>
                  <a:lnTo>
                    <a:pt x="176" y="154"/>
                  </a:lnTo>
                  <a:lnTo>
                    <a:pt x="176" y="153"/>
                  </a:lnTo>
                  <a:lnTo>
                    <a:pt x="176" y="152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6" y="150"/>
                  </a:lnTo>
                  <a:lnTo>
                    <a:pt x="176" y="149"/>
                  </a:lnTo>
                  <a:lnTo>
                    <a:pt x="176" y="148"/>
                  </a:lnTo>
                  <a:lnTo>
                    <a:pt x="176" y="147"/>
                  </a:lnTo>
                  <a:lnTo>
                    <a:pt x="177" y="147"/>
                  </a:lnTo>
                  <a:lnTo>
                    <a:pt x="177" y="146"/>
                  </a:lnTo>
                  <a:lnTo>
                    <a:pt x="176" y="145"/>
                  </a:lnTo>
                  <a:lnTo>
                    <a:pt x="175" y="143"/>
                  </a:lnTo>
                  <a:lnTo>
                    <a:pt x="174" y="142"/>
                  </a:lnTo>
                  <a:lnTo>
                    <a:pt x="174" y="141"/>
                  </a:lnTo>
                  <a:lnTo>
                    <a:pt x="174" y="140"/>
                  </a:lnTo>
                  <a:lnTo>
                    <a:pt x="177" y="138"/>
                  </a:lnTo>
                  <a:lnTo>
                    <a:pt x="178" y="137"/>
                  </a:lnTo>
                  <a:lnTo>
                    <a:pt x="178" y="136"/>
                  </a:lnTo>
                  <a:lnTo>
                    <a:pt x="178" y="135"/>
                  </a:lnTo>
                  <a:lnTo>
                    <a:pt x="178" y="134"/>
                  </a:lnTo>
                  <a:lnTo>
                    <a:pt x="179" y="134"/>
                  </a:lnTo>
                  <a:lnTo>
                    <a:pt x="181" y="133"/>
                  </a:lnTo>
                  <a:lnTo>
                    <a:pt x="182" y="132"/>
                  </a:lnTo>
                  <a:lnTo>
                    <a:pt x="186" y="130"/>
                  </a:lnTo>
                  <a:lnTo>
                    <a:pt x="187" y="129"/>
                  </a:lnTo>
                  <a:lnTo>
                    <a:pt x="189" y="127"/>
                  </a:lnTo>
                  <a:lnTo>
                    <a:pt x="192" y="123"/>
                  </a:lnTo>
                  <a:lnTo>
                    <a:pt x="195" y="119"/>
                  </a:lnTo>
                  <a:lnTo>
                    <a:pt x="197" y="118"/>
                  </a:lnTo>
                  <a:lnTo>
                    <a:pt x="199" y="116"/>
                  </a:lnTo>
                  <a:lnTo>
                    <a:pt x="202" y="113"/>
                  </a:lnTo>
                  <a:lnTo>
                    <a:pt x="202" y="112"/>
                  </a:lnTo>
                  <a:lnTo>
                    <a:pt x="201" y="112"/>
                  </a:lnTo>
                  <a:lnTo>
                    <a:pt x="201" y="111"/>
                  </a:lnTo>
                  <a:lnTo>
                    <a:pt x="201" y="110"/>
                  </a:lnTo>
                  <a:lnTo>
                    <a:pt x="202" y="110"/>
                  </a:lnTo>
                  <a:lnTo>
                    <a:pt x="203" y="110"/>
                  </a:lnTo>
                  <a:lnTo>
                    <a:pt x="204" y="109"/>
                  </a:lnTo>
                  <a:lnTo>
                    <a:pt x="205" y="108"/>
                  </a:lnTo>
                  <a:lnTo>
                    <a:pt x="205" y="105"/>
                  </a:lnTo>
                  <a:lnTo>
                    <a:pt x="205" y="104"/>
                  </a:lnTo>
                  <a:lnTo>
                    <a:pt x="205" y="103"/>
                  </a:lnTo>
                  <a:lnTo>
                    <a:pt x="205" y="102"/>
                  </a:lnTo>
                  <a:lnTo>
                    <a:pt x="205" y="101"/>
                  </a:lnTo>
                  <a:lnTo>
                    <a:pt x="204" y="101"/>
                  </a:lnTo>
                  <a:lnTo>
                    <a:pt x="203" y="100"/>
                  </a:lnTo>
                  <a:lnTo>
                    <a:pt x="202" y="99"/>
                  </a:lnTo>
                  <a:lnTo>
                    <a:pt x="201" y="99"/>
                  </a:lnTo>
                  <a:lnTo>
                    <a:pt x="200" y="99"/>
                  </a:lnTo>
                  <a:lnTo>
                    <a:pt x="201" y="99"/>
                  </a:lnTo>
                  <a:lnTo>
                    <a:pt x="200" y="99"/>
                  </a:lnTo>
                  <a:lnTo>
                    <a:pt x="200" y="98"/>
                  </a:lnTo>
                  <a:lnTo>
                    <a:pt x="199" y="98"/>
                  </a:lnTo>
                  <a:lnTo>
                    <a:pt x="199" y="97"/>
                  </a:lnTo>
                  <a:lnTo>
                    <a:pt x="200" y="97"/>
                  </a:lnTo>
                  <a:lnTo>
                    <a:pt x="199" y="97"/>
                  </a:lnTo>
                  <a:lnTo>
                    <a:pt x="199" y="96"/>
                  </a:lnTo>
                  <a:lnTo>
                    <a:pt x="198" y="96"/>
                  </a:lnTo>
                  <a:lnTo>
                    <a:pt x="197" y="96"/>
                  </a:lnTo>
                  <a:lnTo>
                    <a:pt x="197" y="95"/>
                  </a:lnTo>
                  <a:lnTo>
                    <a:pt x="197" y="94"/>
                  </a:lnTo>
                  <a:lnTo>
                    <a:pt x="197" y="93"/>
                  </a:lnTo>
                  <a:lnTo>
                    <a:pt x="196" y="93"/>
                  </a:lnTo>
                  <a:lnTo>
                    <a:pt x="196" y="92"/>
                  </a:lnTo>
                  <a:lnTo>
                    <a:pt x="195" y="92"/>
                  </a:lnTo>
                  <a:lnTo>
                    <a:pt x="196" y="91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4" y="90"/>
                  </a:lnTo>
                  <a:lnTo>
                    <a:pt x="195" y="90"/>
                  </a:lnTo>
                  <a:lnTo>
                    <a:pt x="194" y="89"/>
                  </a:lnTo>
                  <a:lnTo>
                    <a:pt x="194" y="88"/>
                  </a:lnTo>
                  <a:lnTo>
                    <a:pt x="194" y="87"/>
                  </a:lnTo>
                  <a:lnTo>
                    <a:pt x="195" y="87"/>
                  </a:lnTo>
                  <a:lnTo>
                    <a:pt x="195" y="86"/>
                  </a:lnTo>
                  <a:lnTo>
                    <a:pt x="194" y="85"/>
                  </a:lnTo>
                  <a:lnTo>
                    <a:pt x="194" y="84"/>
                  </a:lnTo>
                  <a:lnTo>
                    <a:pt x="195" y="84"/>
                  </a:lnTo>
                  <a:lnTo>
                    <a:pt x="195" y="83"/>
                  </a:lnTo>
                  <a:lnTo>
                    <a:pt x="194" y="83"/>
                  </a:lnTo>
                  <a:lnTo>
                    <a:pt x="194" y="82"/>
                  </a:lnTo>
                  <a:lnTo>
                    <a:pt x="194" y="81"/>
                  </a:lnTo>
                  <a:lnTo>
                    <a:pt x="194" y="80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8"/>
                  </a:lnTo>
                  <a:lnTo>
                    <a:pt x="193" y="78"/>
                  </a:lnTo>
                  <a:lnTo>
                    <a:pt x="193" y="77"/>
                  </a:lnTo>
                  <a:lnTo>
                    <a:pt x="193" y="76"/>
                  </a:lnTo>
                  <a:lnTo>
                    <a:pt x="192" y="76"/>
                  </a:lnTo>
                  <a:lnTo>
                    <a:pt x="191" y="76"/>
                  </a:lnTo>
                  <a:lnTo>
                    <a:pt x="190" y="75"/>
                  </a:lnTo>
                  <a:lnTo>
                    <a:pt x="190" y="74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9" y="72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90" y="69"/>
                  </a:lnTo>
                  <a:lnTo>
                    <a:pt x="189" y="69"/>
                  </a:lnTo>
                  <a:lnTo>
                    <a:pt x="188" y="69"/>
                  </a:lnTo>
                  <a:lnTo>
                    <a:pt x="187" y="69"/>
                  </a:lnTo>
                  <a:lnTo>
                    <a:pt x="186" y="68"/>
                  </a:lnTo>
                  <a:lnTo>
                    <a:pt x="186" y="67"/>
                  </a:lnTo>
                  <a:lnTo>
                    <a:pt x="186" y="64"/>
                  </a:lnTo>
                  <a:lnTo>
                    <a:pt x="186" y="58"/>
                  </a:lnTo>
                  <a:lnTo>
                    <a:pt x="186" y="50"/>
                  </a:lnTo>
                  <a:lnTo>
                    <a:pt x="186" y="46"/>
                  </a:lnTo>
                  <a:lnTo>
                    <a:pt x="186" y="45"/>
                  </a:lnTo>
                  <a:lnTo>
                    <a:pt x="186" y="44"/>
                  </a:lnTo>
                  <a:lnTo>
                    <a:pt x="186" y="43"/>
                  </a:lnTo>
                  <a:lnTo>
                    <a:pt x="186" y="42"/>
                  </a:lnTo>
                  <a:lnTo>
                    <a:pt x="186" y="41"/>
                  </a:lnTo>
                  <a:lnTo>
                    <a:pt x="186" y="40"/>
                  </a:lnTo>
                  <a:lnTo>
                    <a:pt x="187" y="39"/>
                  </a:lnTo>
                  <a:lnTo>
                    <a:pt x="186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89" y="40"/>
                  </a:lnTo>
                  <a:lnTo>
                    <a:pt x="190" y="40"/>
                  </a:lnTo>
                  <a:lnTo>
                    <a:pt x="191" y="39"/>
                  </a:lnTo>
                  <a:lnTo>
                    <a:pt x="192" y="39"/>
                  </a:lnTo>
                  <a:lnTo>
                    <a:pt x="193" y="39"/>
                  </a:lnTo>
                  <a:lnTo>
                    <a:pt x="194" y="39"/>
                  </a:lnTo>
                  <a:lnTo>
                    <a:pt x="195" y="39"/>
                  </a:lnTo>
                  <a:lnTo>
                    <a:pt x="195" y="38"/>
                  </a:lnTo>
                  <a:lnTo>
                    <a:pt x="196" y="38"/>
                  </a:lnTo>
                  <a:lnTo>
                    <a:pt x="196" y="37"/>
                  </a:lnTo>
                  <a:lnTo>
                    <a:pt x="197" y="36"/>
                  </a:lnTo>
                  <a:lnTo>
                    <a:pt x="198" y="36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0" y="35"/>
                  </a:lnTo>
                  <a:lnTo>
                    <a:pt x="200" y="34"/>
                  </a:lnTo>
                  <a:lnTo>
                    <a:pt x="201" y="34"/>
                  </a:lnTo>
                  <a:lnTo>
                    <a:pt x="202" y="34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5" y="34"/>
                  </a:lnTo>
                  <a:lnTo>
                    <a:pt x="205" y="33"/>
                  </a:lnTo>
                  <a:lnTo>
                    <a:pt x="206" y="33"/>
                  </a:lnTo>
                  <a:lnTo>
                    <a:pt x="207" y="33"/>
                  </a:lnTo>
                  <a:lnTo>
                    <a:pt x="207" y="32"/>
                  </a:lnTo>
                  <a:lnTo>
                    <a:pt x="208" y="32"/>
                  </a:lnTo>
                  <a:lnTo>
                    <a:pt x="209" y="32"/>
                  </a:lnTo>
                  <a:lnTo>
                    <a:pt x="210" y="32"/>
                  </a:lnTo>
                  <a:lnTo>
                    <a:pt x="211" y="32"/>
                  </a:lnTo>
                  <a:lnTo>
                    <a:pt x="211" y="31"/>
                  </a:lnTo>
                  <a:lnTo>
                    <a:pt x="211" y="30"/>
                  </a:lnTo>
                  <a:lnTo>
                    <a:pt x="212" y="30"/>
                  </a:lnTo>
                  <a:lnTo>
                    <a:pt x="212" y="29"/>
                  </a:lnTo>
                  <a:lnTo>
                    <a:pt x="212" y="28"/>
                  </a:lnTo>
                  <a:lnTo>
                    <a:pt x="212" y="28"/>
                  </a:lnTo>
                  <a:lnTo>
                    <a:pt x="212" y="27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2" y="20"/>
                  </a:lnTo>
                  <a:lnTo>
                    <a:pt x="212" y="19"/>
                  </a:lnTo>
                  <a:lnTo>
                    <a:pt x="212" y="18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6"/>
                  </a:lnTo>
                  <a:lnTo>
                    <a:pt x="213" y="15"/>
                  </a:lnTo>
                  <a:lnTo>
                    <a:pt x="212" y="15"/>
                  </a:lnTo>
                  <a:lnTo>
                    <a:pt x="212" y="14"/>
                  </a:lnTo>
                  <a:lnTo>
                    <a:pt x="212" y="13"/>
                  </a:lnTo>
                  <a:lnTo>
                    <a:pt x="212" y="12"/>
                  </a:lnTo>
                  <a:lnTo>
                    <a:pt x="213" y="11"/>
                  </a:lnTo>
                  <a:lnTo>
                    <a:pt x="213" y="10"/>
                  </a:lnTo>
                  <a:lnTo>
                    <a:pt x="214" y="9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4" y="6"/>
                  </a:lnTo>
                  <a:lnTo>
                    <a:pt x="215" y="5"/>
                  </a:lnTo>
                  <a:lnTo>
                    <a:pt x="216" y="5"/>
                  </a:lnTo>
                  <a:lnTo>
                    <a:pt x="217" y="5"/>
                  </a:lnTo>
                  <a:lnTo>
                    <a:pt x="218" y="6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4"/>
                  </a:lnTo>
                  <a:lnTo>
                    <a:pt x="221" y="4"/>
                  </a:lnTo>
                  <a:lnTo>
                    <a:pt x="221" y="3"/>
                  </a:lnTo>
                  <a:lnTo>
                    <a:pt x="222" y="3"/>
                  </a:lnTo>
                  <a:lnTo>
                    <a:pt x="222" y="2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0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3" y="0"/>
                  </a:lnTo>
                  <a:lnTo>
                    <a:pt x="255" y="0"/>
                  </a:lnTo>
                  <a:lnTo>
                    <a:pt x="255" y="4"/>
                  </a:lnTo>
                  <a:lnTo>
                    <a:pt x="255" y="7"/>
                  </a:lnTo>
                  <a:lnTo>
                    <a:pt x="255" y="8"/>
                  </a:lnTo>
                  <a:lnTo>
                    <a:pt x="255" y="12"/>
                  </a:lnTo>
                  <a:lnTo>
                    <a:pt x="255" y="14"/>
                  </a:lnTo>
                  <a:lnTo>
                    <a:pt x="255" y="17"/>
                  </a:lnTo>
                  <a:lnTo>
                    <a:pt x="255" y="35"/>
                  </a:lnTo>
                  <a:lnTo>
                    <a:pt x="255" y="39"/>
                  </a:lnTo>
                  <a:lnTo>
                    <a:pt x="256" y="39"/>
                  </a:lnTo>
                  <a:lnTo>
                    <a:pt x="256" y="40"/>
                  </a:lnTo>
                  <a:lnTo>
                    <a:pt x="257" y="40"/>
                  </a:lnTo>
                  <a:lnTo>
                    <a:pt x="257" y="41"/>
                  </a:lnTo>
                  <a:lnTo>
                    <a:pt x="257" y="42"/>
                  </a:lnTo>
                  <a:lnTo>
                    <a:pt x="258" y="42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60" y="42"/>
                  </a:lnTo>
                  <a:lnTo>
                    <a:pt x="261" y="43"/>
                  </a:lnTo>
                  <a:lnTo>
                    <a:pt x="262" y="43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6" y="45"/>
                  </a:lnTo>
                  <a:lnTo>
                    <a:pt x="266" y="46"/>
                  </a:lnTo>
                  <a:lnTo>
                    <a:pt x="267" y="46"/>
                  </a:lnTo>
                  <a:lnTo>
                    <a:pt x="269" y="45"/>
                  </a:lnTo>
                  <a:lnTo>
                    <a:pt x="270" y="45"/>
                  </a:lnTo>
                  <a:lnTo>
                    <a:pt x="270" y="44"/>
                  </a:lnTo>
                  <a:lnTo>
                    <a:pt x="271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5"/>
                  </a:lnTo>
                  <a:lnTo>
                    <a:pt x="275" y="45"/>
                  </a:lnTo>
                  <a:lnTo>
                    <a:pt x="275" y="46"/>
                  </a:lnTo>
                  <a:lnTo>
                    <a:pt x="275" y="47"/>
                  </a:lnTo>
                  <a:lnTo>
                    <a:pt x="276" y="47"/>
                  </a:lnTo>
                  <a:lnTo>
                    <a:pt x="276" y="48"/>
                  </a:lnTo>
                  <a:lnTo>
                    <a:pt x="277" y="48"/>
                  </a:lnTo>
                  <a:lnTo>
                    <a:pt x="277" y="49"/>
                  </a:lnTo>
                  <a:lnTo>
                    <a:pt x="278" y="49"/>
                  </a:lnTo>
                  <a:lnTo>
                    <a:pt x="279" y="49"/>
                  </a:lnTo>
                  <a:lnTo>
                    <a:pt x="280" y="49"/>
                  </a:lnTo>
                  <a:lnTo>
                    <a:pt x="280" y="50"/>
                  </a:lnTo>
                  <a:lnTo>
                    <a:pt x="282" y="50"/>
                  </a:lnTo>
                  <a:lnTo>
                    <a:pt x="283" y="51"/>
                  </a:lnTo>
                  <a:lnTo>
                    <a:pt x="284" y="51"/>
                  </a:lnTo>
                  <a:lnTo>
                    <a:pt x="285" y="52"/>
                  </a:lnTo>
                  <a:lnTo>
                    <a:pt x="285" y="53"/>
                  </a:lnTo>
                  <a:lnTo>
                    <a:pt x="286" y="53"/>
                  </a:lnTo>
                  <a:lnTo>
                    <a:pt x="286" y="54"/>
                  </a:lnTo>
                  <a:lnTo>
                    <a:pt x="287" y="54"/>
                  </a:lnTo>
                  <a:lnTo>
                    <a:pt x="287" y="55"/>
                  </a:lnTo>
                  <a:lnTo>
                    <a:pt x="288" y="57"/>
                  </a:lnTo>
                  <a:lnTo>
                    <a:pt x="289" y="58"/>
                  </a:lnTo>
                  <a:lnTo>
                    <a:pt x="289" y="59"/>
                  </a:lnTo>
                  <a:lnTo>
                    <a:pt x="289" y="60"/>
                  </a:lnTo>
                  <a:lnTo>
                    <a:pt x="292" y="60"/>
                  </a:lnTo>
                  <a:lnTo>
                    <a:pt x="293" y="61"/>
                  </a:lnTo>
                  <a:lnTo>
                    <a:pt x="294" y="61"/>
                  </a:lnTo>
                  <a:lnTo>
                    <a:pt x="296" y="62"/>
                  </a:lnTo>
                  <a:lnTo>
                    <a:pt x="297" y="62"/>
                  </a:lnTo>
                  <a:lnTo>
                    <a:pt x="297" y="63"/>
                  </a:lnTo>
                  <a:lnTo>
                    <a:pt x="297" y="64"/>
                  </a:lnTo>
                  <a:lnTo>
                    <a:pt x="298" y="64"/>
                  </a:lnTo>
                  <a:lnTo>
                    <a:pt x="300" y="65"/>
                  </a:lnTo>
                  <a:lnTo>
                    <a:pt x="300" y="66"/>
                  </a:lnTo>
                  <a:lnTo>
                    <a:pt x="303" y="68"/>
                  </a:lnTo>
                  <a:lnTo>
                    <a:pt x="304" y="68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7" y="67"/>
                  </a:lnTo>
                  <a:lnTo>
                    <a:pt x="308" y="67"/>
                  </a:lnTo>
                  <a:lnTo>
                    <a:pt x="309" y="67"/>
                  </a:lnTo>
                  <a:lnTo>
                    <a:pt x="310" y="68"/>
                  </a:lnTo>
                  <a:lnTo>
                    <a:pt x="311" y="68"/>
                  </a:lnTo>
                  <a:lnTo>
                    <a:pt x="312" y="68"/>
                  </a:lnTo>
                  <a:lnTo>
                    <a:pt x="313" y="69"/>
                  </a:lnTo>
                  <a:lnTo>
                    <a:pt x="314" y="69"/>
                  </a:lnTo>
                  <a:lnTo>
                    <a:pt x="315" y="69"/>
                  </a:lnTo>
                  <a:lnTo>
                    <a:pt x="316" y="69"/>
                  </a:lnTo>
                  <a:lnTo>
                    <a:pt x="317" y="69"/>
                  </a:lnTo>
                  <a:lnTo>
                    <a:pt x="320" y="69"/>
                  </a:lnTo>
                  <a:lnTo>
                    <a:pt x="323" y="69"/>
                  </a:lnTo>
                  <a:lnTo>
                    <a:pt x="324" y="69"/>
                  </a:lnTo>
                  <a:lnTo>
                    <a:pt x="323" y="70"/>
                  </a:lnTo>
                  <a:lnTo>
                    <a:pt x="323" y="71"/>
                  </a:lnTo>
                  <a:lnTo>
                    <a:pt x="322" y="71"/>
                  </a:lnTo>
                  <a:lnTo>
                    <a:pt x="321" y="71"/>
                  </a:lnTo>
                  <a:lnTo>
                    <a:pt x="320" y="71"/>
                  </a:lnTo>
                  <a:lnTo>
                    <a:pt x="318" y="73"/>
                  </a:lnTo>
                  <a:lnTo>
                    <a:pt x="317" y="73"/>
                  </a:lnTo>
                  <a:lnTo>
                    <a:pt x="317" y="74"/>
                  </a:lnTo>
                  <a:lnTo>
                    <a:pt x="316" y="74"/>
                  </a:lnTo>
                  <a:lnTo>
                    <a:pt x="316" y="75"/>
                  </a:lnTo>
                  <a:lnTo>
                    <a:pt x="316" y="76"/>
                  </a:lnTo>
                  <a:lnTo>
                    <a:pt x="315" y="76"/>
                  </a:lnTo>
                  <a:lnTo>
                    <a:pt x="315" y="77"/>
                  </a:lnTo>
                  <a:lnTo>
                    <a:pt x="314" y="77"/>
                  </a:lnTo>
                  <a:lnTo>
                    <a:pt x="313" y="78"/>
                  </a:lnTo>
                  <a:lnTo>
                    <a:pt x="312" y="78"/>
                  </a:lnTo>
                  <a:lnTo>
                    <a:pt x="311" y="78"/>
                  </a:lnTo>
                  <a:lnTo>
                    <a:pt x="309" y="78"/>
                  </a:lnTo>
                  <a:lnTo>
                    <a:pt x="308" y="79"/>
                  </a:lnTo>
                  <a:lnTo>
                    <a:pt x="307" y="79"/>
                  </a:lnTo>
                  <a:lnTo>
                    <a:pt x="306" y="79"/>
                  </a:lnTo>
                  <a:lnTo>
                    <a:pt x="305" y="80"/>
                  </a:lnTo>
                  <a:lnTo>
                    <a:pt x="304" y="80"/>
                  </a:lnTo>
                  <a:lnTo>
                    <a:pt x="303" y="80"/>
                  </a:lnTo>
                  <a:lnTo>
                    <a:pt x="300" y="80"/>
                  </a:lnTo>
                  <a:lnTo>
                    <a:pt x="300" y="79"/>
                  </a:lnTo>
                  <a:lnTo>
                    <a:pt x="299" y="79"/>
                  </a:lnTo>
                  <a:lnTo>
                    <a:pt x="299" y="78"/>
                  </a:lnTo>
                  <a:lnTo>
                    <a:pt x="299" y="79"/>
                  </a:lnTo>
                  <a:lnTo>
                    <a:pt x="297" y="80"/>
                  </a:lnTo>
                  <a:lnTo>
                    <a:pt x="296" y="80"/>
                  </a:lnTo>
                  <a:lnTo>
                    <a:pt x="295" y="80"/>
                  </a:lnTo>
                  <a:lnTo>
                    <a:pt x="294" y="80"/>
                  </a:lnTo>
                  <a:lnTo>
                    <a:pt x="293" y="81"/>
                  </a:lnTo>
                  <a:lnTo>
                    <a:pt x="292" y="82"/>
                  </a:lnTo>
                  <a:lnTo>
                    <a:pt x="292" y="83"/>
                  </a:lnTo>
                  <a:lnTo>
                    <a:pt x="291" y="83"/>
                  </a:lnTo>
                  <a:lnTo>
                    <a:pt x="291" y="85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9" y="91"/>
                  </a:lnTo>
                  <a:lnTo>
                    <a:pt x="289" y="92"/>
                  </a:lnTo>
                  <a:lnTo>
                    <a:pt x="288" y="93"/>
                  </a:lnTo>
                  <a:lnTo>
                    <a:pt x="288" y="94"/>
                  </a:lnTo>
                  <a:lnTo>
                    <a:pt x="289" y="94"/>
                  </a:lnTo>
                  <a:lnTo>
                    <a:pt x="289" y="95"/>
                  </a:lnTo>
                  <a:lnTo>
                    <a:pt x="288" y="95"/>
                  </a:lnTo>
                  <a:lnTo>
                    <a:pt x="288" y="96"/>
                  </a:lnTo>
                  <a:lnTo>
                    <a:pt x="288" y="97"/>
                  </a:lnTo>
                  <a:lnTo>
                    <a:pt x="287" y="97"/>
                  </a:lnTo>
                  <a:lnTo>
                    <a:pt x="287" y="98"/>
                  </a:lnTo>
                  <a:lnTo>
                    <a:pt x="286" y="98"/>
                  </a:lnTo>
                  <a:lnTo>
                    <a:pt x="286" y="99"/>
                  </a:lnTo>
                  <a:lnTo>
                    <a:pt x="285" y="99"/>
                  </a:lnTo>
                  <a:lnTo>
                    <a:pt x="284" y="100"/>
                  </a:lnTo>
                  <a:lnTo>
                    <a:pt x="283" y="100"/>
                  </a:lnTo>
                  <a:lnTo>
                    <a:pt x="282" y="100"/>
                  </a:lnTo>
                  <a:lnTo>
                    <a:pt x="279" y="101"/>
                  </a:lnTo>
                  <a:lnTo>
                    <a:pt x="278" y="101"/>
                  </a:lnTo>
                  <a:lnTo>
                    <a:pt x="278" y="100"/>
                  </a:lnTo>
                  <a:lnTo>
                    <a:pt x="278" y="99"/>
                  </a:lnTo>
                  <a:lnTo>
                    <a:pt x="279" y="99"/>
                  </a:lnTo>
                  <a:lnTo>
                    <a:pt x="279" y="98"/>
                  </a:lnTo>
                  <a:lnTo>
                    <a:pt x="279" y="97"/>
                  </a:lnTo>
                  <a:lnTo>
                    <a:pt x="279" y="96"/>
                  </a:lnTo>
                  <a:lnTo>
                    <a:pt x="278" y="96"/>
                  </a:lnTo>
                  <a:lnTo>
                    <a:pt x="277" y="95"/>
                  </a:lnTo>
                  <a:lnTo>
                    <a:pt x="276" y="95"/>
                  </a:lnTo>
                  <a:lnTo>
                    <a:pt x="276" y="94"/>
                  </a:lnTo>
                  <a:lnTo>
                    <a:pt x="275" y="94"/>
                  </a:lnTo>
                  <a:lnTo>
                    <a:pt x="274" y="94"/>
                  </a:lnTo>
                  <a:lnTo>
                    <a:pt x="274" y="93"/>
                  </a:lnTo>
                  <a:lnTo>
                    <a:pt x="273" y="93"/>
                  </a:lnTo>
                  <a:lnTo>
                    <a:pt x="271" y="94"/>
                  </a:lnTo>
                  <a:lnTo>
                    <a:pt x="269" y="93"/>
                  </a:lnTo>
                  <a:lnTo>
                    <a:pt x="268" y="93"/>
                  </a:lnTo>
                  <a:lnTo>
                    <a:pt x="267" y="94"/>
                  </a:lnTo>
                  <a:lnTo>
                    <a:pt x="266" y="94"/>
                  </a:lnTo>
                  <a:lnTo>
                    <a:pt x="264" y="95"/>
                  </a:lnTo>
                  <a:lnTo>
                    <a:pt x="263" y="95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59" y="97"/>
                  </a:lnTo>
                  <a:lnTo>
                    <a:pt x="259" y="98"/>
                  </a:lnTo>
                  <a:lnTo>
                    <a:pt x="259" y="99"/>
                  </a:lnTo>
                  <a:lnTo>
                    <a:pt x="257" y="102"/>
                  </a:lnTo>
                  <a:lnTo>
                    <a:pt x="257" y="103"/>
                  </a:lnTo>
                  <a:lnTo>
                    <a:pt x="256" y="103"/>
                  </a:lnTo>
                  <a:lnTo>
                    <a:pt x="255" y="102"/>
                  </a:lnTo>
                  <a:lnTo>
                    <a:pt x="254" y="102"/>
                  </a:lnTo>
                  <a:lnTo>
                    <a:pt x="253" y="102"/>
                  </a:lnTo>
                  <a:lnTo>
                    <a:pt x="253" y="103"/>
                  </a:lnTo>
                  <a:lnTo>
                    <a:pt x="253" y="104"/>
                  </a:lnTo>
                  <a:lnTo>
                    <a:pt x="254" y="106"/>
                  </a:lnTo>
                  <a:lnTo>
                    <a:pt x="254" y="107"/>
                  </a:lnTo>
                  <a:lnTo>
                    <a:pt x="254" y="108"/>
                  </a:lnTo>
                  <a:lnTo>
                    <a:pt x="254" y="109"/>
                  </a:lnTo>
                  <a:lnTo>
                    <a:pt x="253" y="109"/>
                  </a:lnTo>
                  <a:lnTo>
                    <a:pt x="254" y="110"/>
                  </a:lnTo>
                  <a:lnTo>
                    <a:pt x="254" y="110"/>
                  </a:lnTo>
                  <a:lnTo>
                    <a:pt x="255" y="111"/>
                  </a:lnTo>
                  <a:lnTo>
                    <a:pt x="254" y="111"/>
                  </a:lnTo>
                  <a:lnTo>
                    <a:pt x="252" y="113"/>
                  </a:lnTo>
                  <a:lnTo>
                    <a:pt x="251" y="113"/>
                  </a:lnTo>
                  <a:lnTo>
                    <a:pt x="251" y="114"/>
                  </a:lnTo>
                  <a:lnTo>
                    <a:pt x="250" y="115"/>
                  </a:lnTo>
                  <a:lnTo>
                    <a:pt x="249" y="116"/>
                  </a:lnTo>
                  <a:lnTo>
                    <a:pt x="248" y="116"/>
                  </a:lnTo>
                  <a:lnTo>
                    <a:pt x="247" y="116"/>
                  </a:lnTo>
                  <a:lnTo>
                    <a:pt x="246" y="117"/>
                  </a:lnTo>
                  <a:lnTo>
                    <a:pt x="245" y="117"/>
                  </a:lnTo>
                  <a:lnTo>
                    <a:pt x="244" y="117"/>
                  </a:lnTo>
                  <a:lnTo>
                    <a:pt x="242" y="116"/>
                  </a:lnTo>
                  <a:lnTo>
                    <a:pt x="241" y="116"/>
                  </a:lnTo>
                  <a:lnTo>
                    <a:pt x="240" y="116"/>
                  </a:lnTo>
                  <a:lnTo>
                    <a:pt x="240" y="115"/>
                  </a:lnTo>
                  <a:lnTo>
                    <a:pt x="239" y="115"/>
                  </a:lnTo>
                  <a:lnTo>
                    <a:pt x="238" y="115"/>
                  </a:lnTo>
                  <a:lnTo>
                    <a:pt x="237" y="116"/>
                  </a:lnTo>
                  <a:lnTo>
                    <a:pt x="237" y="115"/>
                  </a:lnTo>
                  <a:lnTo>
                    <a:pt x="236" y="115"/>
                  </a:lnTo>
                  <a:lnTo>
                    <a:pt x="234" y="114"/>
                  </a:lnTo>
                  <a:lnTo>
                    <a:pt x="233" y="114"/>
                  </a:lnTo>
                  <a:lnTo>
                    <a:pt x="233" y="113"/>
                  </a:lnTo>
                  <a:lnTo>
                    <a:pt x="232" y="113"/>
                  </a:lnTo>
                  <a:lnTo>
                    <a:pt x="231" y="112"/>
                  </a:lnTo>
                  <a:lnTo>
                    <a:pt x="230" y="112"/>
                  </a:lnTo>
                  <a:lnTo>
                    <a:pt x="229" y="112"/>
                  </a:lnTo>
                  <a:lnTo>
                    <a:pt x="228" y="111"/>
                  </a:lnTo>
                  <a:lnTo>
                    <a:pt x="227" y="111"/>
                  </a:lnTo>
                  <a:lnTo>
                    <a:pt x="226" y="111"/>
                  </a:lnTo>
                  <a:lnTo>
                    <a:pt x="225" y="111"/>
                  </a:lnTo>
                  <a:lnTo>
                    <a:pt x="224" y="111"/>
                  </a:lnTo>
                  <a:lnTo>
                    <a:pt x="222" y="110"/>
                  </a:lnTo>
                  <a:lnTo>
                    <a:pt x="221" y="110"/>
                  </a:lnTo>
                  <a:lnTo>
                    <a:pt x="220" y="110"/>
                  </a:lnTo>
                  <a:lnTo>
                    <a:pt x="219" y="110"/>
                  </a:lnTo>
                  <a:lnTo>
                    <a:pt x="219" y="110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7" y="111"/>
                  </a:lnTo>
                  <a:lnTo>
                    <a:pt x="217" y="112"/>
                  </a:lnTo>
                  <a:lnTo>
                    <a:pt x="217" y="113"/>
                  </a:lnTo>
                  <a:lnTo>
                    <a:pt x="217" y="114"/>
                  </a:lnTo>
                  <a:lnTo>
                    <a:pt x="217" y="115"/>
                  </a:lnTo>
                  <a:lnTo>
                    <a:pt x="217" y="120"/>
                  </a:lnTo>
                  <a:lnTo>
                    <a:pt x="217" y="122"/>
                  </a:lnTo>
                  <a:lnTo>
                    <a:pt x="217" y="123"/>
                  </a:lnTo>
                  <a:lnTo>
                    <a:pt x="217" y="125"/>
                  </a:lnTo>
                  <a:lnTo>
                    <a:pt x="217" y="126"/>
                  </a:lnTo>
                  <a:lnTo>
                    <a:pt x="217" y="127"/>
                  </a:lnTo>
                  <a:lnTo>
                    <a:pt x="217" y="128"/>
                  </a:lnTo>
                  <a:lnTo>
                    <a:pt x="217" y="131"/>
                  </a:lnTo>
                  <a:lnTo>
                    <a:pt x="217" y="132"/>
                  </a:lnTo>
                  <a:lnTo>
                    <a:pt x="217" y="133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7"/>
                  </a:lnTo>
                  <a:lnTo>
                    <a:pt x="217" y="139"/>
                  </a:lnTo>
                  <a:lnTo>
                    <a:pt x="217" y="140"/>
                  </a:lnTo>
                  <a:lnTo>
                    <a:pt x="217" y="145"/>
                  </a:lnTo>
                  <a:lnTo>
                    <a:pt x="217" y="146"/>
                  </a:lnTo>
                  <a:lnTo>
                    <a:pt x="217" y="148"/>
                  </a:lnTo>
                  <a:lnTo>
                    <a:pt x="217" y="149"/>
                  </a:lnTo>
                  <a:lnTo>
                    <a:pt x="217" y="150"/>
                  </a:lnTo>
                  <a:lnTo>
                    <a:pt x="217" y="151"/>
                  </a:lnTo>
                  <a:lnTo>
                    <a:pt x="217" y="151"/>
                  </a:lnTo>
                  <a:lnTo>
                    <a:pt x="217" y="155"/>
                  </a:lnTo>
                  <a:lnTo>
                    <a:pt x="217" y="156"/>
                  </a:lnTo>
                  <a:lnTo>
                    <a:pt x="217" y="162"/>
                  </a:lnTo>
                  <a:lnTo>
                    <a:pt x="217" y="163"/>
                  </a:lnTo>
                  <a:lnTo>
                    <a:pt x="217" y="166"/>
                  </a:lnTo>
                  <a:lnTo>
                    <a:pt x="217" y="168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72"/>
                  </a:lnTo>
                  <a:lnTo>
                    <a:pt x="217" y="173"/>
                  </a:lnTo>
                  <a:lnTo>
                    <a:pt x="217" y="174"/>
                  </a:lnTo>
                  <a:lnTo>
                    <a:pt x="217" y="175"/>
                  </a:lnTo>
                  <a:lnTo>
                    <a:pt x="217" y="176"/>
                  </a:lnTo>
                  <a:lnTo>
                    <a:pt x="217" y="177"/>
                  </a:lnTo>
                  <a:lnTo>
                    <a:pt x="217" y="181"/>
                  </a:lnTo>
                  <a:lnTo>
                    <a:pt x="217" y="183"/>
                  </a:lnTo>
                  <a:lnTo>
                    <a:pt x="217" y="184"/>
                  </a:lnTo>
                  <a:lnTo>
                    <a:pt x="217" y="185"/>
                  </a:lnTo>
                  <a:lnTo>
                    <a:pt x="217" y="187"/>
                  </a:lnTo>
                  <a:lnTo>
                    <a:pt x="217" y="188"/>
                  </a:lnTo>
                  <a:lnTo>
                    <a:pt x="216" y="189"/>
                  </a:lnTo>
                  <a:lnTo>
                    <a:pt x="217" y="189"/>
                  </a:lnTo>
                  <a:lnTo>
                    <a:pt x="217" y="191"/>
                  </a:lnTo>
                  <a:lnTo>
                    <a:pt x="216" y="191"/>
                  </a:lnTo>
                  <a:lnTo>
                    <a:pt x="217" y="192"/>
                  </a:lnTo>
                  <a:lnTo>
                    <a:pt x="217" y="192"/>
                  </a:lnTo>
                  <a:lnTo>
                    <a:pt x="216" y="192"/>
                  </a:lnTo>
                  <a:lnTo>
                    <a:pt x="216" y="193"/>
                  </a:lnTo>
                  <a:lnTo>
                    <a:pt x="217" y="193"/>
                  </a:lnTo>
                  <a:lnTo>
                    <a:pt x="217" y="194"/>
                  </a:lnTo>
                  <a:lnTo>
                    <a:pt x="216" y="195"/>
                  </a:lnTo>
                  <a:lnTo>
                    <a:pt x="216" y="198"/>
                  </a:lnTo>
                  <a:lnTo>
                    <a:pt x="217" y="199"/>
                  </a:lnTo>
                  <a:lnTo>
                    <a:pt x="216" y="199"/>
                  </a:lnTo>
                  <a:lnTo>
                    <a:pt x="216" y="200"/>
                  </a:lnTo>
                  <a:lnTo>
                    <a:pt x="216" y="201"/>
                  </a:lnTo>
                  <a:lnTo>
                    <a:pt x="217" y="201"/>
                  </a:lnTo>
                  <a:lnTo>
                    <a:pt x="217" y="202"/>
                  </a:lnTo>
                  <a:lnTo>
                    <a:pt x="216" y="203"/>
                  </a:lnTo>
                  <a:lnTo>
                    <a:pt x="217" y="203"/>
                  </a:lnTo>
                  <a:lnTo>
                    <a:pt x="216" y="205"/>
                  </a:lnTo>
                  <a:lnTo>
                    <a:pt x="216" y="207"/>
                  </a:lnTo>
                  <a:lnTo>
                    <a:pt x="216" y="208"/>
                  </a:lnTo>
                  <a:lnTo>
                    <a:pt x="216" y="210"/>
                  </a:lnTo>
                  <a:lnTo>
                    <a:pt x="216" y="214"/>
                  </a:lnTo>
                  <a:lnTo>
                    <a:pt x="216" y="215"/>
                  </a:lnTo>
                  <a:lnTo>
                    <a:pt x="216" y="216"/>
                  </a:lnTo>
                  <a:lnTo>
                    <a:pt x="216" y="217"/>
                  </a:lnTo>
                  <a:lnTo>
                    <a:pt x="216" y="218"/>
                  </a:lnTo>
                  <a:lnTo>
                    <a:pt x="216" y="219"/>
                  </a:lnTo>
                  <a:lnTo>
                    <a:pt x="216" y="222"/>
                  </a:lnTo>
                  <a:lnTo>
                    <a:pt x="216" y="225"/>
                  </a:lnTo>
                  <a:lnTo>
                    <a:pt x="216" y="231"/>
                  </a:lnTo>
                  <a:lnTo>
                    <a:pt x="216" y="235"/>
                  </a:lnTo>
                  <a:lnTo>
                    <a:pt x="216" y="239"/>
                  </a:lnTo>
                  <a:lnTo>
                    <a:pt x="216" y="240"/>
                  </a:lnTo>
                  <a:lnTo>
                    <a:pt x="216" y="247"/>
                  </a:lnTo>
                  <a:lnTo>
                    <a:pt x="216" y="249"/>
                  </a:lnTo>
                  <a:lnTo>
                    <a:pt x="216" y="250"/>
                  </a:lnTo>
                  <a:lnTo>
                    <a:pt x="216" y="251"/>
                  </a:lnTo>
                  <a:lnTo>
                    <a:pt x="216" y="253"/>
                  </a:lnTo>
                  <a:lnTo>
                    <a:pt x="216" y="254"/>
                  </a:lnTo>
                  <a:lnTo>
                    <a:pt x="216" y="255"/>
                  </a:lnTo>
                  <a:lnTo>
                    <a:pt x="216" y="257"/>
                  </a:lnTo>
                  <a:lnTo>
                    <a:pt x="216" y="258"/>
                  </a:lnTo>
                  <a:lnTo>
                    <a:pt x="216" y="259"/>
                  </a:lnTo>
                  <a:lnTo>
                    <a:pt x="216" y="260"/>
                  </a:lnTo>
                  <a:lnTo>
                    <a:pt x="216" y="261"/>
                  </a:lnTo>
                  <a:lnTo>
                    <a:pt x="216" y="266"/>
                  </a:lnTo>
                  <a:lnTo>
                    <a:pt x="216" y="267"/>
                  </a:lnTo>
                  <a:lnTo>
                    <a:pt x="216" y="268"/>
                  </a:lnTo>
                  <a:lnTo>
                    <a:pt x="216" y="274"/>
                  </a:lnTo>
                  <a:lnTo>
                    <a:pt x="212" y="274"/>
                  </a:lnTo>
                  <a:lnTo>
                    <a:pt x="211" y="274"/>
                  </a:lnTo>
                  <a:lnTo>
                    <a:pt x="209" y="274"/>
                  </a:lnTo>
                  <a:lnTo>
                    <a:pt x="207" y="274"/>
                  </a:lnTo>
                  <a:lnTo>
                    <a:pt x="206" y="274"/>
                  </a:lnTo>
                  <a:lnTo>
                    <a:pt x="205" y="274"/>
                  </a:lnTo>
                  <a:lnTo>
                    <a:pt x="204" y="274"/>
                  </a:lnTo>
                  <a:lnTo>
                    <a:pt x="197" y="274"/>
                  </a:lnTo>
                  <a:lnTo>
                    <a:pt x="196" y="274"/>
                  </a:lnTo>
                  <a:lnTo>
                    <a:pt x="195" y="274"/>
                  </a:lnTo>
                  <a:lnTo>
                    <a:pt x="192" y="274"/>
                  </a:lnTo>
                  <a:lnTo>
                    <a:pt x="191" y="274"/>
                  </a:lnTo>
                  <a:lnTo>
                    <a:pt x="190" y="274"/>
                  </a:lnTo>
                  <a:lnTo>
                    <a:pt x="189" y="274"/>
                  </a:lnTo>
                  <a:lnTo>
                    <a:pt x="187" y="274"/>
                  </a:lnTo>
                  <a:lnTo>
                    <a:pt x="181" y="274"/>
                  </a:lnTo>
                  <a:lnTo>
                    <a:pt x="179" y="274"/>
                  </a:lnTo>
                  <a:lnTo>
                    <a:pt x="175" y="274"/>
                  </a:lnTo>
                  <a:lnTo>
                    <a:pt x="175" y="273"/>
                  </a:lnTo>
                  <a:lnTo>
                    <a:pt x="174" y="274"/>
                  </a:lnTo>
                  <a:lnTo>
                    <a:pt x="174" y="273"/>
                  </a:lnTo>
                  <a:lnTo>
                    <a:pt x="173" y="274"/>
                  </a:lnTo>
                  <a:lnTo>
                    <a:pt x="173" y="273"/>
                  </a:lnTo>
                  <a:lnTo>
                    <a:pt x="173" y="274"/>
                  </a:lnTo>
                  <a:lnTo>
                    <a:pt x="173" y="275"/>
                  </a:lnTo>
                  <a:lnTo>
                    <a:pt x="173" y="276"/>
                  </a:lnTo>
                  <a:lnTo>
                    <a:pt x="173" y="277"/>
                  </a:lnTo>
                  <a:lnTo>
                    <a:pt x="172" y="277"/>
                  </a:lnTo>
                  <a:lnTo>
                    <a:pt x="171" y="277"/>
                  </a:lnTo>
                  <a:lnTo>
                    <a:pt x="171" y="276"/>
                  </a:lnTo>
                  <a:lnTo>
                    <a:pt x="171" y="273"/>
                  </a:lnTo>
                  <a:lnTo>
                    <a:pt x="169" y="273"/>
                  </a:lnTo>
                  <a:lnTo>
                    <a:pt x="169" y="274"/>
                  </a:lnTo>
                  <a:lnTo>
                    <a:pt x="169" y="275"/>
                  </a:lnTo>
                  <a:lnTo>
                    <a:pt x="169" y="278"/>
                  </a:lnTo>
                  <a:lnTo>
                    <a:pt x="169" y="285"/>
                  </a:lnTo>
                  <a:lnTo>
                    <a:pt x="169" y="286"/>
                  </a:lnTo>
                  <a:lnTo>
                    <a:pt x="169" y="288"/>
                  </a:lnTo>
                  <a:lnTo>
                    <a:pt x="169" y="291"/>
                  </a:lnTo>
                  <a:lnTo>
                    <a:pt x="169" y="292"/>
                  </a:lnTo>
                  <a:lnTo>
                    <a:pt x="169" y="294"/>
                  </a:lnTo>
                  <a:lnTo>
                    <a:pt x="169" y="299"/>
                  </a:lnTo>
                  <a:lnTo>
                    <a:pt x="169" y="308"/>
                  </a:lnTo>
                  <a:lnTo>
                    <a:pt x="169" y="311"/>
                  </a:lnTo>
                  <a:lnTo>
                    <a:pt x="169" y="313"/>
                  </a:lnTo>
                  <a:lnTo>
                    <a:pt x="169" y="315"/>
                  </a:lnTo>
                  <a:lnTo>
                    <a:pt x="169" y="321"/>
                  </a:lnTo>
                  <a:lnTo>
                    <a:pt x="169" y="324"/>
                  </a:lnTo>
                  <a:lnTo>
                    <a:pt x="166" y="324"/>
                  </a:lnTo>
                  <a:lnTo>
                    <a:pt x="163" y="325"/>
                  </a:lnTo>
                  <a:lnTo>
                    <a:pt x="157" y="326"/>
                  </a:lnTo>
                  <a:lnTo>
                    <a:pt x="156" y="327"/>
                  </a:lnTo>
                  <a:lnTo>
                    <a:pt x="150" y="328"/>
                  </a:lnTo>
                  <a:lnTo>
                    <a:pt x="146" y="329"/>
                  </a:lnTo>
                  <a:lnTo>
                    <a:pt x="140" y="331"/>
                  </a:lnTo>
                  <a:lnTo>
                    <a:pt x="137" y="332"/>
                  </a:lnTo>
                  <a:lnTo>
                    <a:pt x="126" y="335"/>
                  </a:lnTo>
                  <a:lnTo>
                    <a:pt x="124" y="336"/>
                  </a:lnTo>
                  <a:lnTo>
                    <a:pt x="123" y="336"/>
                  </a:lnTo>
                  <a:lnTo>
                    <a:pt x="122" y="336"/>
                  </a:lnTo>
                  <a:lnTo>
                    <a:pt x="121" y="337"/>
                  </a:lnTo>
                  <a:lnTo>
                    <a:pt x="119" y="337"/>
                  </a:lnTo>
                  <a:lnTo>
                    <a:pt x="116" y="338"/>
                  </a:lnTo>
                  <a:lnTo>
                    <a:pt x="114" y="339"/>
                  </a:lnTo>
                  <a:lnTo>
                    <a:pt x="113" y="339"/>
                  </a:lnTo>
                  <a:lnTo>
                    <a:pt x="110" y="340"/>
                  </a:lnTo>
                  <a:lnTo>
                    <a:pt x="109" y="341"/>
                  </a:lnTo>
                  <a:lnTo>
                    <a:pt x="108" y="341"/>
                  </a:lnTo>
                  <a:lnTo>
                    <a:pt x="108" y="342"/>
                  </a:lnTo>
                  <a:lnTo>
                    <a:pt x="107" y="342"/>
                  </a:lnTo>
                  <a:lnTo>
                    <a:pt x="107" y="343"/>
                  </a:lnTo>
                  <a:lnTo>
                    <a:pt x="106" y="343"/>
                  </a:lnTo>
                  <a:lnTo>
                    <a:pt x="105" y="343"/>
                  </a:lnTo>
                  <a:lnTo>
                    <a:pt x="105" y="344"/>
                  </a:lnTo>
                  <a:lnTo>
                    <a:pt x="104" y="345"/>
                  </a:lnTo>
                  <a:lnTo>
                    <a:pt x="104" y="347"/>
                  </a:lnTo>
                  <a:lnTo>
                    <a:pt x="104" y="348"/>
                  </a:lnTo>
                  <a:lnTo>
                    <a:pt x="103" y="348"/>
                  </a:lnTo>
                  <a:lnTo>
                    <a:pt x="103" y="349"/>
                  </a:lnTo>
                  <a:lnTo>
                    <a:pt x="100" y="349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2" name="Freeform 244">
              <a:extLst>
                <a:ext uri="{FF2B5EF4-FFF2-40B4-BE49-F238E27FC236}">
                  <a16:creationId xmlns:a16="http://schemas.microsoft.com/office/drawing/2014/main" id="{0D48283C-C032-83B7-B21A-1FC81287EB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7550" y="1866900"/>
              <a:ext cx="325438" cy="336550"/>
            </a:xfrm>
            <a:custGeom>
              <a:avLst/>
              <a:gdLst>
                <a:gd name="T0" fmla="*/ 102 w 205"/>
                <a:gd name="T1" fmla="*/ 209 h 212"/>
                <a:gd name="T2" fmla="*/ 96 w 205"/>
                <a:gd name="T3" fmla="*/ 204 h 212"/>
                <a:gd name="T4" fmla="*/ 86 w 205"/>
                <a:gd name="T5" fmla="*/ 199 h 212"/>
                <a:gd name="T6" fmla="*/ 76 w 205"/>
                <a:gd name="T7" fmla="*/ 187 h 212"/>
                <a:gd name="T8" fmla="*/ 67 w 205"/>
                <a:gd name="T9" fmla="*/ 179 h 212"/>
                <a:gd name="T10" fmla="*/ 63 w 205"/>
                <a:gd name="T11" fmla="*/ 174 h 212"/>
                <a:gd name="T12" fmla="*/ 56 w 205"/>
                <a:gd name="T13" fmla="*/ 167 h 212"/>
                <a:gd name="T14" fmla="*/ 51 w 205"/>
                <a:gd name="T15" fmla="*/ 160 h 212"/>
                <a:gd name="T16" fmla="*/ 44 w 205"/>
                <a:gd name="T17" fmla="*/ 157 h 212"/>
                <a:gd name="T18" fmla="*/ 36 w 205"/>
                <a:gd name="T19" fmla="*/ 153 h 212"/>
                <a:gd name="T20" fmla="*/ 31 w 205"/>
                <a:gd name="T21" fmla="*/ 149 h 212"/>
                <a:gd name="T22" fmla="*/ 23 w 205"/>
                <a:gd name="T23" fmla="*/ 141 h 212"/>
                <a:gd name="T24" fmla="*/ 11 w 205"/>
                <a:gd name="T25" fmla="*/ 130 h 212"/>
                <a:gd name="T26" fmla="*/ 6 w 205"/>
                <a:gd name="T27" fmla="*/ 121 h 212"/>
                <a:gd name="T28" fmla="*/ 3 w 205"/>
                <a:gd name="T29" fmla="*/ 113 h 212"/>
                <a:gd name="T30" fmla="*/ 1 w 205"/>
                <a:gd name="T31" fmla="*/ 106 h 212"/>
                <a:gd name="T32" fmla="*/ 7 w 205"/>
                <a:gd name="T33" fmla="*/ 100 h 212"/>
                <a:gd name="T34" fmla="*/ 6 w 205"/>
                <a:gd name="T35" fmla="*/ 93 h 212"/>
                <a:gd name="T36" fmla="*/ 12 w 205"/>
                <a:gd name="T37" fmla="*/ 88 h 212"/>
                <a:gd name="T38" fmla="*/ 19 w 205"/>
                <a:gd name="T39" fmla="*/ 84 h 212"/>
                <a:gd name="T40" fmla="*/ 28 w 205"/>
                <a:gd name="T41" fmla="*/ 84 h 212"/>
                <a:gd name="T42" fmla="*/ 32 w 205"/>
                <a:gd name="T43" fmla="*/ 89 h 212"/>
                <a:gd name="T44" fmla="*/ 38 w 205"/>
                <a:gd name="T45" fmla="*/ 89 h 212"/>
                <a:gd name="T46" fmla="*/ 42 w 205"/>
                <a:gd name="T47" fmla="*/ 85 h 212"/>
                <a:gd name="T48" fmla="*/ 43 w 205"/>
                <a:gd name="T49" fmla="*/ 78 h 212"/>
                <a:gd name="T50" fmla="*/ 48 w 205"/>
                <a:gd name="T51" fmla="*/ 70 h 212"/>
                <a:gd name="T52" fmla="*/ 56 w 205"/>
                <a:gd name="T53" fmla="*/ 70 h 212"/>
                <a:gd name="T54" fmla="*/ 65 w 205"/>
                <a:gd name="T55" fmla="*/ 68 h 212"/>
                <a:gd name="T56" fmla="*/ 70 w 205"/>
                <a:gd name="T57" fmla="*/ 64 h 212"/>
                <a:gd name="T58" fmla="*/ 77 w 205"/>
                <a:gd name="T59" fmla="*/ 59 h 212"/>
                <a:gd name="T60" fmla="*/ 69 w 205"/>
                <a:gd name="T61" fmla="*/ 52 h 212"/>
                <a:gd name="T62" fmla="*/ 70 w 205"/>
                <a:gd name="T63" fmla="*/ 46 h 212"/>
                <a:gd name="T64" fmla="*/ 71 w 205"/>
                <a:gd name="T65" fmla="*/ 37 h 212"/>
                <a:gd name="T66" fmla="*/ 75 w 205"/>
                <a:gd name="T67" fmla="*/ 32 h 212"/>
                <a:gd name="T68" fmla="*/ 77 w 205"/>
                <a:gd name="T69" fmla="*/ 25 h 212"/>
                <a:gd name="T70" fmla="*/ 79 w 205"/>
                <a:gd name="T71" fmla="*/ 19 h 212"/>
                <a:gd name="T72" fmla="*/ 82 w 205"/>
                <a:gd name="T73" fmla="*/ 13 h 212"/>
                <a:gd name="T74" fmla="*/ 85 w 205"/>
                <a:gd name="T75" fmla="*/ 6 h 212"/>
                <a:gd name="T76" fmla="*/ 87 w 205"/>
                <a:gd name="T77" fmla="*/ 3 h 212"/>
                <a:gd name="T78" fmla="*/ 91 w 205"/>
                <a:gd name="T79" fmla="*/ 1 h 212"/>
                <a:gd name="T80" fmla="*/ 104 w 205"/>
                <a:gd name="T81" fmla="*/ 6 h 212"/>
                <a:gd name="T82" fmla="*/ 120 w 205"/>
                <a:gd name="T83" fmla="*/ 12 h 212"/>
                <a:gd name="T84" fmla="*/ 133 w 205"/>
                <a:gd name="T85" fmla="*/ 18 h 212"/>
                <a:gd name="T86" fmla="*/ 146 w 205"/>
                <a:gd name="T87" fmla="*/ 22 h 212"/>
                <a:gd name="T88" fmla="*/ 176 w 205"/>
                <a:gd name="T89" fmla="*/ 33 h 212"/>
                <a:gd name="T90" fmla="*/ 194 w 205"/>
                <a:gd name="T91" fmla="*/ 26 h 212"/>
                <a:gd name="T92" fmla="*/ 189 w 205"/>
                <a:gd name="T93" fmla="*/ 40 h 212"/>
                <a:gd name="T94" fmla="*/ 179 w 205"/>
                <a:gd name="T95" fmla="*/ 68 h 212"/>
                <a:gd name="T96" fmla="*/ 177 w 205"/>
                <a:gd name="T97" fmla="*/ 73 h 212"/>
                <a:gd name="T98" fmla="*/ 175 w 205"/>
                <a:gd name="T99" fmla="*/ 83 h 212"/>
                <a:gd name="T100" fmla="*/ 178 w 205"/>
                <a:gd name="T101" fmla="*/ 88 h 212"/>
                <a:gd name="T102" fmla="*/ 185 w 205"/>
                <a:gd name="T103" fmla="*/ 93 h 212"/>
                <a:gd name="T104" fmla="*/ 189 w 205"/>
                <a:gd name="T105" fmla="*/ 98 h 212"/>
                <a:gd name="T106" fmla="*/ 191 w 205"/>
                <a:gd name="T107" fmla="*/ 102 h 212"/>
                <a:gd name="T108" fmla="*/ 195 w 205"/>
                <a:gd name="T109" fmla="*/ 105 h 212"/>
                <a:gd name="T110" fmla="*/ 199 w 205"/>
                <a:gd name="T111" fmla="*/ 111 h 212"/>
                <a:gd name="T112" fmla="*/ 202 w 205"/>
                <a:gd name="T113" fmla="*/ 114 h 212"/>
                <a:gd name="T114" fmla="*/ 203 w 205"/>
                <a:gd name="T115" fmla="*/ 120 h 212"/>
                <a:gd name="T116" fmla="*/ 174 w 205"/>
                <a:gd name="T117" fmla="*/ 150 h 212"/>
                <a:gd name="T118" fmla="*/ 152 w 205"/>
                <a:gd name="T119" fmla="*/ 171 h 212"/>
                <a:gd name="T120" fmla="*/ 138 w 205"/>
                <a:gd name="T121" fmla="*/ 182 h 212"/>
                <a:gd name="T122" fmla="*/ 124 w 205"/>
                <a:gd name="T123" fmla="*/ 19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5" h="212">
                  <a:moveTo>
                    <a:pt x="173" y="34"/>
                  </a:moveTo>
                  <a:lnTo>
                    <a:pt x="172" y="34"/>
                  </a:lnTo>
                  <a:lnTo>
                    <a:pt x="173" y="34"/>
                  </a:lnTo>
                  <a:close/>
                  <a:moveTo>
                    <a:pt x="108" y="212"/>
                  </a:moveTo>
                  <a:lnTo>
                    <a:pt x="107" y="211"/>
                  </a:lnTo>
                  <a:lnTo>
                    <a:pt x="105" y="210"/>
                  </a:lnTo>
                  <a:lnTo>
                    <a:pt x="104" y="210"/>
                  </a:lnTo>
                  <a:lnTo>
                    <a:pt x="102" y="209"/>
                  </a:lnTo>
                  <a:lnTo>
                    <a:pt x="101" y="209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7"/>
                  </a:lnTo>
                  <a:lnTo>
                    <a:pt x="99" y="207"/>
                  </a:lnTo>
                  <a:lnTo>
                    <a:pt x="98" y="205"/>
                  </a:lnTo>
                  <a:lnTo>
                    <a:pt x="97" y="205"/>
                  </a:lnTo>
                  <a:lnTo>
                    <a:pt x="96" y="204"/>
                  </a:lnTo>
                  <a:lnTo>
                    <a:pt x="95" y="204"/>
                  </a:lnTo>
                  <a:lnTo>
                    <a:pt x="94" y="202"/>
                  </a:lnTo>
                  <a:lnTo>
                    <a:pt x="94" y="201"/>
                  </a:lnTo>
                  <a:lnTo>
                    <a:pt x="93" y="201"/>
                  </a:lnTo>
                  <a:lnTo>
                    <a:pt x="92" y="201"/>
                  </a:lnTo>
                  <a:lnTo>
                    <a:pt x="90" y="200"/>
                  </a:lnTo>
                  <a:lnTo>
                    <a:pt x="88" y="200"/>
                  </a:lnTo>
                  <a:lnTo>
                    <a:pt x="86" y="199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1"/>
                  </a:lnTo>
                  <a:lnTo>
                    <a:pt x="78" y="190"/>
                  </a:lnTo>
                  <a:lnTo>
                    <a:pt x="78" y="189"/>
                  </a:lnTo>
                  <a:lnTo>
                    <a:pt x="77" y="189"/>
                  </a:lnTo>
                  <a:lnTo>
                    <a:pt x="77" y="188"/>
                  </a:lnTo>
                  <a:lnTo>
                    <a:pt x="76" y="187"/>
                  </a:lnTo>
                  <a:lnTo>
                    <a:pt x="75" y="186"/>
                  </a:lnTo>
                  <a:lnTo>
                    <a:pt x="74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4"/>
                  </a:lnTo>
                  <a:lnTo>
                    <a:pt x="70" y="184"/>
                  </a:lnTo>
                  <a:lnTo>
                    <a:pt x="70" y="183"/>
                  </a:lnTo>
                  <a:lnTo>
                    <a:pt x="67" y="179"/>
                  </a:lnTo>
                  <a:lnTo>
                    <a:pt x="66" y="179"/>
                  </a:lnTo>
                  <a:lnTo>
                    <a:pt x="66" y="178"/>
                  </a:lnTo>
                  <a:lnTo>
                    <a:pt x="65" y="178"/>
                  </a:lnTo>
                  <a:lnTo>
                    <a:pt x="66" y="178"/>
                  </a:lnTo>
                  <a:lnTo>
                    <a:pt x="65" y="177"/>
                  </a:lnTo>
                  <a:lnTo>
                    <a:pt x="64" y="175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2"/>
                  </a:lnTo>
                  <a:lnTo>
                    <a:pt x="61" y="170"/>
                  </a:lnTo>
                  <a:lnTo>
                    <a:pt x="60" y="169"/>
                  </a:lnTo>
                  <a:lnTo>
                    <a:pt x="59" y="168"/>
                  </a:lnTo>
                  <a:lnTo>
                    <a:pt x="58" y="168"/>
                  </a:lnTo>
                  <a:lnTo>
                    <a:pt x="58" y="167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5" y="166"/>
                  </a:lnTo>
                  <a:lnTo>
                    <a:pt x="54" y="165"/>
                  </a:lnTo>
                  <a:lnTo>
                    <a:pt x="54" y="164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3" y="162"/>
                  </a:lnTo>
                  <a:lnTo>
                    <a:pt x="52" y="161"/>
                  </a:lnTo>
                  <a:lnTo>
                    <a:pt x="51" y="160"/>
                  </a:lnTo>
                  <a:lnTo>
                    <a:pt x="50" y="160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5" y="157"/>
                  </a:lnTo>
                  <a:lnTo>
                    <a:pt x="44" y="157"/>
                  </a:lnTo>
                  <a:lnTo>
                    <a:pt x="43" y="156"/>
                  </a:lnTo>
                  <a:lnTo>
                    <a:pt x="43" y="155"/>
                  </a:lnTo>
                  <a:lnTo>
                    <a:pt x="42" y="154"/>
                  </a:lnTo>
                  <a:lnTo>
                    <a:pt x="41" y="154"/>
                  </a:lnTo>
                  <a:lnTo>
                    <a:pt x="39" y="153"/>
                  </a:lnTo>
                  <a:lnTo>
                    <a:pt x="38" y="153"/>
                  </a:lnTo>
                  <a:lnTo>
                    <a:pt x="37" y="153"/>
                  </a:lnTo>
                  <a:lnTo>
                    <a:pt x="36" y="153"/>
                  </a:lnTo>
                  <a:lnTo>
                    <a:pt x="36" y="152"/>
                  </a:lnTo>
                  <a:lnTo>
                    <a:pt x="35" y="152"/>
                  </a:lnTo>
                  <a:lnTo>
                    <a:pt x="34" y="151"/>
                  </a:lnTo>
                  <a:lnTo>
                    <a:pt x="33" y="150"/>
                  </a:lnTo>
                  <a:lnTo>
                    <a:pt x="33" y="151"/>
                  </a:lnTo>
                  <a:lnTo>
                    <a:pt x="32" y="150"/>
                  </a:lnTo>
                  <a:lnTo>
                    <a:pt x="31" y="150"/>
                  </a:lnTo>
                  <a:lnTo>
                    <a:pt x="31" y="149"/>
                  </a:lnTo>
                  <a:lnTo>
                    <a:pt x="31" y="148"/>
                  </a:lnTo>
                  <a:lnTo>
                    <a:pt x="30" y="147"/>
                  </a:lnTo>
                  <a:lnTo>
                    <a:pt x="29" y="147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3"/>
                  </a:lnTo>
                  <a:lnTo>
                    <a:pt x="23" y="141"/>
                  </a:lnTo>
                  <a:lnTo>
                    <a:pt x="23" y="141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19" y="136"/>
                  </a:lnTo>
                  <a:lnTo>
                    <a:pt x="18" y="135"/>
                  </a:lnTo>
                  <a:lnTo>
                    <a:pt x="13" y="132"/>
                  </a:lnTo>
                  <a:lnTo>
                    <a:pt x="12" y="131"/>
                  </a:lnTo>
                  <a:lnTo>
                    <a:pt x="11" y="131"/>
                  </a:lnTo>
                  <a:lnTo>
                    <a:pt x="11" y="130"/>
                  </a:lnTo>
                  <a:lnTo>
                    <a:pt x="10" y="130"/>
                  </a:lnTo>
                  <a:lnTo>
                    <a:pt x="9" y="128"/>
                  </a:lnTo>
                  <a:lnTo>
                    <a:pt x="8" y="127"/>
                  </a:lnTo>
                  <a:lnTo>
                    <a:pt x="7" y="126"/>
                  </a:lnTo>
                  <a:lnTo>
                    <a:pt x="7" y="125"/>
                  </a:lnTo>
                  <a:lnTo>
                    <a:pt x="6" y="123"/>
                  </a:lnTo>
                  <a:lnTo>
                    <a:pt x="5" y="121"/>
                  </a:lnTo>
                  <a:lnTo>
                    <a:pt x="6" y="121"/>
                  </a:lnTo>
                  <a:lnTo>
                    <a:pt x="5" y="121"/>
                  </a:lnTo>
                  <a:lnTo>
                    <a:pt x="5" y="120"/>
                  </a:lnTo>
                  <a:lnTo>
                    <a:pt x="5" y="118"/>
                  </a:lnTo>
                  <a:lnTo>
                    <a:pt x="4" y="117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2" y="113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5" y="111"/>
                  </a:lnTo>
                  <a:lnTo>
                    <a:pt x="3" y="108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06"/>
                  </a:lnTo>
                  <a:lnTo>
                    <a:pt x="1" y="106"/>
                  </a:lnTo>
                  <a:lnTo>
                    <a:pt x="2" y="106"/>
                  </a:lnTo>
                  <a:lnTo>
                    <a:pt x="3" y="105"/>
                  </a:lnTo>
                  <a:lnTo>
                    <a:pt x="4" y="104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1"/>
                  </a:lnTo>
                  <a:lnTo>
                    <a:pt x="8" y="101"/>
                  </a:lnTo>
                  <a:lnTo>
                    <a:pt x="7" y="100"/>
                  </a:lnTo>
                  <a:lnTo>
                    <a:pt x="7" y="100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9" y="93"/>
                  </a:lnTo>
                  <a:lnTo>
                    <a:pt x="10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3" y="86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7" y="85"/>
                  </a:lnTo>
                  <a:lnTo>
                    <a:pt x="19" y="84"/>
                  </a:lnTo>
                  <a:lnTo>
                    <a:pt x="20" y="84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4" y="84"/>
                  </a:lnTo>
                  <a:lnTo>
                    <a:pt x="26" y="83"/>
                  </a:lnTo>
                  <a:lnTo>
                    <a:pt x="27" y="83"/>
                  </a:lnTo>
                  <a:lnTo>
                    <a:pt x="27" y="84"/>
                  </a:lnTo>
                  <a:lnTo>
                    <a:pt x="28" y="84"/>
                  </a:lnTo>
                  <a:lnTo>
                    <a:pt x="29" y="84"/>
                  </a:lnTo>
                  <a:lnTo>
                    <a:pt x="29" y="85"/>
                  </a:lnTo>
                  <a:lnTo>
                    <a:pt x="30" y="85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2" y="87"/>
                  </a:lnTo>
                  <a:lnTo>
                    <a:pt x="32" y="88"/>
                  </a:lnTo>
                  <a:lnTo>
                    <a:pt x="32" y="89"/>
                  </a:lnTo>
                  <a:lnTo>
                    <a:pt x="31" y="89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2" y="91"/>
                  </a:lnTo>
                  <a:lnTo>
                    <a:pt x="35" y="90"/>
                  </a:lnTo>
                  <a:lnTo>
                    <a:pt x="36" y="90"/>
                  </a:lnTo>
                  <a:lnTo>
                    <a:pt x="37" y="90"/>
                  </a:lnTo>
                  <a:lnTo>
                    <a:pt x="38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1" y="87"/>
                  </a:lnTo>
                  <a:lnTo>
                    <a:pt x="41" y="86"/>
                  </a:lnTo>
                  <a:lnTo>
                    <a:pt x="41" y="85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1" y="83"/>
                  </a:lnTo>
                  <a:lnTo>
                    <a:pt x="42" y="82"/>
                  </a:lnTo>
                  <a:lnTo>
                    <a:pt x="42" y="81"/>
                  </a:lnTo>
                  <a:lnTo>
                    <a:pt x="42" y="80"/>
                  </a:lnTo>
                  <a:lnTo>
                    <a:pt x="42" y="79"/>
                  </a:lnTo>
                  <a:lnTo>
                    <a:pt x="43" y="78"/>
                  </a:lnTo>
                  <a:lnTo>
                    <a:pt x="43" y="77"/>
                  </a:lnTo>
                  <a:lnTo>
                    <a:pt x="44" y="75"/>
                  </a:lnTo>
                  <a:lnTo>
                    <a:pt x="44" y="73"/>
                  </a:lnTo>
                  <a:lnTo>
                    <a:pt x="45" y="73"/>
                  </a:lnTo>
                  <a:lnTo>
                    <a:pt x="45" y="72"/>
                  </a:lnTo>
                  <a:lnTo>
                    <a:pt x="46" y="71"/>
                  </a:lnTo>
                  <a:lnTo>
                    <a:pt x="47" y="70"/>
                  </a:lnTo>
                  <a:lnTo>
                    <a:pt x="48" y="70"/>
                  </a:lnTo>
                  <a:lnTo>
                    <a:pt x="49" y="70"/>
                  </a:lnTo>
                  <a:lnTo>
                    <a:pt x="50" y="70"/>
                  </a:lnTo>
                  <a:lnTo>
                    <a:pt x="52" y="69"/>
                  </a:lnTo>
                  <a:lnTo>
                    <a:pt x="52" y="68"/>
                  </a:lnTo>
                  <a:lnTo>
                    <a:pt x="52" y="69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6" y="70"/>
                  </a:lnTo>
                  <a:lnTo>
                    <a:pt x="57" y="70"/>
                  </a:lnTo>
                  <a:lnTo>
                    <a:pt x="58" y="70"/>
                  </a:lnTo>
                  <a:lnTo>
                    <a:pt x="59" y="69"/>
                  </a:lnTo>
                  <a:lnTo>
                    <a:pt x="60" y="69"/>
                  </a:lnTo>
                  <a:lnTo>
                    <a:pt x="61" y="69"/>
                  </a:lnTo>
                  <a:lnTo>
                    <a:pt x="62" y="68"/>
                  </a:lnTo>
                  <a:lnTo>
                    <a:pt x="64" y="68"/>
                  </a:lnTo>
                  <a:lnTo>
                    <a:pt x="65" y="68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8" y="67"/>
                  </a:lnTo>
                  <a:lnTo>
                    <a:pt x="68" y="66"/>
                  </a:lnTo>
                  <a:lnTo>
                    <a:pt x="69" y="66"/>
                  </a:lnTo>
                  <a:lnTo>
                    <a:pt x="69" y="65"/>
                  </a:lnTo>
                  <a:lnTo>
                    <a:pt x="69" y="64"/>
                  </a:lnTo>
                  <a:lnTo>
                    <a:pt x="70" y="64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5" y="61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7" y="59"/>
                  </a:lnTo>
                  <a:lnTo>
                    <a:pt x="76" y="59"/>
                  </a:lnTo>
                  <a:lnTo>
                    <a:pt x="75" y="59"/>
                  </a:lnTo>
                  <a:lnTo>
                    <a:pt x="74" y="58"/>
                  </a:lnTo>
                  <a:lnTo>
                    <a:pt x="73" y="58"/>
                  </a:lnTo>
                  <a:lnTo>
                    <a:pt x="72" y="57"/>
                  </a:lnTo>
                  <a:lnTo>
                    <a:pt x="71" y="54"/>
                  </a:lnTo>
                  <a:lnTo>
                    <a:pt x="70" y="53"/>
                  </a:lnTo>
                  <a:lnTo>
                    <a:pt x="69" y="52"/>
                  </a:lnTo>
                  <a:lnTo>
                    <a:pt x="68" y="52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2" y="35"/>
                  </a:lnTo>
                  <a:lnTo>
                    <a:pt x="73" y="34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5" y="25"/>
                  </a:lnTo>
                  <a:lnTo>
                    <a:pt x="76" y="25"/>
                  </a:lnTo>
                  <a:lnTo>
                    <a:pt x="77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2" y="14"/>
                  </a:lnTo>
                  <a:lnTo>
                    <a:pt x="82" y="13"/>
                  </a:lnTo>
                  <a:lnTo>
                    <a:pt x="82" y="12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3" y="9"/>
                  </a:lnTo>
                  <a:lnTo>
                    <a:pt x="83" y="8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86" y="4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7" y="4"/>
                  </a:lnTo>
                  <a:lnTo>
                    <a:pt x="88" y="4"/>
                  </a:lnTo>
                  <a:lnTo>
                    <a:pt x="88" y="3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98" y="3"/>
                  </a:lnTo>
                  <a:lnTo>
                    <a:pt x="101" y="4"/>
                  </a:lnTo>
                  <a:lnTo>
                    <a:pt x="102" y="5"/>
                  </a:lnTo>
                  <a:lnTo>
                    <a:pt x="103" y="6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7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4" y="9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20" y="12"/>
                  </a:lnTo>
                  <a:lnTo>
                    <a:pt x="121" y="12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3" y="14"/>
                  </a:lnTo>
                  <a:lnTo>
                    <a:pt x="124" y="14"/>
                  </a:lnTo>
                  <a:lnTo>
                    <a:pt x="128" y="16"/>
                  </a:lnTo>
                  <a:lnTo>
                    <a:pt x="132" y="17"/>
                  </a:lnTo>
                  <a:lnTo>
                    <a:pt x="133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8" y="19"/>
                  </a:lnTo>
                  <a:lnTo>
                    <a:pt x="140" y="20"/>
                  </a:lnTo>
                  <a:lnTo>
                    <a:pt x="141" y="20"/>
                  </a:lnTo>
                  <a:lnTo>
                    <a:pt x="142" y="21"/>
                  </a:lnTo>
                  <a:lnTo>
                    <a:pt x="145" y="22"/>
                  </a:lnTo>
                  <a:lnTo>
                    <a:pt x="146" y="22"/>
                  </a:lnTo>
                  <a:lnTo>
                    <a:pt x="150" y="25"/>
                  </a:lnTo>
                  <a:lnTo>
                    <a:pt x="153" y="25"/>
                  </a:lnTo>
                  <a:lnTo>
                    <a:pt x="166" y="31"/>
                  </a:lnTo>
                  <a:lnTo>
                    <a:pt x="171" y="33"/>
                  </a:lnTo>
                  <a:lnTo>
                    <a:pt x="172" y="34"/>
                  </a:lnTo>
                  <a:lnTo>
                    <a:pt x="174" y="34"/>
                  </a:lnTo>
                  <a:lnTo>
                    <a:pt x="175" y="35"/>
                  </a:lnTo>
                  <a:lnTo>
                    <a:pt x="176" y="33"/>
                  </a:lnTo>
                  <a:lnTo>
                    <a:pt x="178" y="32"/>
                  </a:lnTo>
                  <a:lnTo>
                    <a:pt x="179" y="32"/>
                  </a:lnTo>
                  <a:lnTo>
                    <a:pt x="181" y="30"/>
                  </a:lnTo>
                  <a:lnTo>
                    <a:pt x="185" y="27"/>
                  </a:lnTo>
                  <a:lnTo>
                    <a:pt x="189" y="25"/>
                  </a:lnTo>
                  <a:lnTo>
                    <a:pt x="196" y="20"/>
                  </a:lnTo>
                  <a:lnTo>
                    <a:pt x="195" y="23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2" y="34"/>
                  </a:lnTo>
                  <a:lnTo>
                    <a:pt x="191" y="34"/>
                  </a:lnTo>
                  <a:lnTo>
                    <a:pt x="191" y="35"/>
                  </a:lnTo>
                  <a:lnTo>
                    <a:pt x="191" y="36"/>
                  </a:lnTo>
                  <a:lnTo>
                    <a:pt x="190" y="39"/>
                  </a:lnTo>
                  <a:lnTo>
                    <a:pt x="189" y="40"/>
                  </a:lnTo>
                  <a:lnTo>
                    <a:pt x="188" y="45"/>
                  </a:lnTo>
                  <a:lnTo>
                    <a:pt x="187" y="48"/>
                  </a:lnTo>
                  <a:lnTo>
                    <a:pt x="185" y="52"/>
                  </a:lnTo>
                  <a:lnTo>
                    <a:pt x="184" y="56"/>
                  </a:lnTo>
                  <a:lnTo>
                    <a:pt x="183" y="59"/>
                  </a:lnTo>
                  <a:lnTo>
                    <a:pt x="181" y="65"/>
                  </a:lnTo>
                  <a:lnTo>
                    <a:pt x="180" y="67"/>
                  </a:lnTo>
                  <a:lnTo>
                    <a:pt x="179" y="68"/>
                  </a:lnTo>
                  <a:lnTo>
                    <a:pt x="180" y="68"/>
                  </a:lnTo>
                  <a:lnTo>
                    <a:pt x="179" y="68"/>
                  </a:lnTo>
                  <a:lnTo>
                    <a:pt x="179" y="69"/>
                  </a:lnTo>
                  <a:lnTo>
                    <a:pt x="179" y="70"/>
                  </a:lnTo>
                  <a:lnTo>
                    <a:pt x="178" y="70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77" y="73"/>
                  </a:lnTo>
                  <a:lnTo>
                    <a:pt x="177" y="75"/>
                  </a:lnTo>
                  <a:lnTo>
                    <a:pt x="177" y="76"/>
                  </a:lnTo>
                  <a:lnTo>
                    <a:pt x="176" y="78"/>
                  </a:lnTo>
                  <a:lnTo>
                    <a:pt x="176" y="79"/>
                  </a:lnTo>
                  <a:lnTo>
                    <a:pt x="176" y="80"/>
                  </a:lnTo>
                  <a:lnTo>
                    <a:pt x="176" y="81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6" y="83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7" y="85"/>
                  </a:lnTo>
                  <a:lnTo>
                    <a:pt x="177" y="86"/>
                  </a:lnTo>
                  <a:lnTo>
                    <a:pt x="178" y="87"/>
                  </a:lnTo>
                  <a:lnTo>
                    <a:pt x="178" y="88"/>
                  </a:lnTo>
                  <a:lnTo>
                    <a:pt x="179" y="88"/>
                  </a:lnTo>
                  <a:lnTo>
                    <a:pt x="180" y="89"/>
                  </a:lnTo>
                  <a:lnTo>
                    <a:pt x="181" y="90"/>
                  </a:lnTo>
                  <a:lnTo>
                    <a:pt x="182" y="90"/>
                  </a:lnTo>
                  <a:lnTo>
                    <a:pt x="183" y="91"/>
                  </a:lnTo>
                  <a:lnTo>
                    <a:pt x="184" y="91"/>
                  </a:lnTo>
                  <a:lnTo>
                    <a:pt x="185" y="92"/>
                  </a:lnTo>
                  <a:lnTo>
                    <a:pt x="185" y="93"/>
                  </a:lnTo>
                  <a:lnTo>
                    <a:pt x="186" y="93"/>
                  </a:lnTo>
                  <a:lnTo>
                    <a:pt x="187" y="93"/>
                  </a:lnTo>
                  <a:lnTo>
                    <a:pt x="187" y="94"/>
                  </a:lnTo>
                  <a:lnTo>
                    <a:pt x="188" y="95"/>
                  </a:lnTo>
                  <a:lnTo>
                    <a:pt x="188" y="96"/>
                  </a:lnTo>
                  <a:lnTo>
                    <a:pt x="188" y="97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9" y="99"/>
                  </a:lnTo>
                  <a:lnTo>
                    <a:pt x="189" y="100"/>
                  </a:lnTo>
                  <a:lnTo>
                    <a:pt x="190" y="100"/>
                  </a:lnTo>
                  <a:lnTo>
                    <a:pt x="190" y="100"/>
                  </a:lnTo>
                  <a:lnTo>
                    <a:pt x="189" y="101"/>
                  </a:lnTo>
                  <a:lnTo>
                    <a:pt x="190" y="101"/>
                  </a:lnTo>
                  <a:lnTo>
                    <a:pt x="190" y="102"/>
                  </a:lnTo>
                  <a:lnTo>
                    <a:pt x="191" y="102"/>
                  </a:lnTo>
                  <a:lnTo>
                    <a:pt x="192" y="102"/>
                  </a:lnTo>
                  <a:lnTo>
                    <a:pt x="193" y="103"/>
                  </a:lnTo>
                  <a:lnTo>
                    <a:pt x="193" y="102"/>
                  </a:lnTo>
                  <a:lnTo>
                    <a:pt x="193" y="103"/>
                  </a:lnTo>
                  <a:lnTo>
                    <a:pt x="194" y="103"/>
                  </a:lnTo>
                  <a:lnTo>
                    <a:pt x="194" y="104"/>
                  </a:lnTo>
                  <a:lnTo>
                    <a:pt x="195" y="104"/>
                  </a:lnTo>
                  <a:lnTo>
                    <a:pt x="195" y="105"/>
                  </a:lnTo>
                  <a:lnTo>
                    <a:pt x="196" y="105"/>
                  </a:lnTo>
                  <a:lnTo>
                    <a:pt x="196" y="106"/>
                  </a:lnTo>
                  <a:lnTo>
                    <a:pt x="197" y="107"/>
                  </a:lnTo>
                  <a:lnTo>
                    <a:pt x="198" y="108"/>
                  </a:lnTo>
                  <a:lnTo>
                    <a:pt x="199" y="108"/>
                  </a:lnTo>
                  <a:lnTo>
                    <a:pt x="199" y="109"/>
                  </a:lnTo>
                  <a:lnTo>
                    <a:pt x="199" y="110"/>
                  </a:lnTo>
                  <a:lnTo>
                    <a:pt x="199" y="111"/>
                  </a:lnTo>
                  <a:lnTo>
                    <a:pt x="198" y="111"/>
                  </a:lnTo>
                  <a:lnTo>
                    <a:pt x="199" y="111"/>
                  </a:lnTo>
                  <a:lnTo>
                    <a:pt x="199" y="112"/>
                  </a:lnTo>
                  <a:lnTo>
                    <a:pt x="200" y="112"/>
                  </a:lnTo>
                  <a:lnTo>
                    <a:pt x="201" y="112"/>
                  </a:lnTo>
                  <a:lnTo>
                    <a:pt x="201" y="113"/>
                  </a:lnTo>
                  <a:lnTo>
                    <a:pt x="201" y="114"/>
                  </a:lnTo>
                  <a:lnTo>
                    <a:pt x="202" y="114"/>
                  </a:lnTo>
                  <a:lnTo>
                    <a:pt x="202" y="115"/>
                  </a:lnTo>
                  <a:lnTo>
                    <a:pt x="202" y="116"/>
                  </a:lnTo>
                  <a:lnTo>
                    <a:pt x="202" y="117"/>
                  </a:lnTo>
                  <a:lnTo>
                    <a:pt x="201" y="117"/>
                  </a:lnTo>
                  <a:lnTo>
                    <a:pt x="202" y="117"/>
                  </a:lnTo>
                  <a:lnTo>
                    <a:pt x="202" y="118"/>
                  </a:lnTo>
                  <a:lnTo>
                    <a:pt x="203" y="119"/>
                  </a:lnTo>
                  <a:lnTo>
                    <a:pt x="203" y="120"/>
                  </a:lnTo>
                  <a:lnTo>
                    <a:pt x="204" y="120"/>
                  </a:lnTo>
                  <a:lnTo>
                    <a:pt x="204" y="121"/>
                  </a:lnTo>
                  <a:lnTo>
                    <a:pt x="205" y="121"/>
                  </a:lnTo>
                  <a:lnTo>
                    <a:pt x="190" y="135"/>
                  </a:lnTo>
                  <a:lnTo>
                    <a:pt x="189" y="136"/>
                  </a:lnTo>
                  <a:lnTo>
                    <a:pt x="186" y="139"/>
                  </a:lnTo>
                  <a:lnTo>
                    <a:pt x="181" y="143"/>
                  </a:lnTo>
                  <a:lnTo>
                    <a:pt x="174" y="150"/>
                  </a:lnTo>
                  <a:lnTo>
                    <a:pt x="172" y="152"/>
                  </a:lnTo>
                  <a:lnTo>
                    <a:pt x="170" y="154"/>
                  </a:lnTo>
                  <a:lnTo>
                    <a:pt x="164" y="160"/>
                  </a:lnTo>
                  <a:lnTo>
                    <a:pt x="162" y="162"/>
                  </a:lnTo>
                  <a:lnTo>
                    <a:pt x="161" y="163"/>
                  </a:lnTo>
                  <a:lnTo>
                    <a:pt x="158" y="165"/>
                  </a:lnTo>
                  <a:lnTo>
                    <a:pt x="152" y="170"/>
                  </a:lnTo>
                  <a:lnTo>
                    <a:pt x="152" y="171"/>
                  </a:lnTo>
                  <a:lnTo>
                    <a:pt x="149" y="174"/>
                  </a:lnTo>
                  <a:lnTo>
                    <a:pt x="146" y="176"/>
                  </a:lnTo>
                  <a:lnTo>
                    <a:pt x="145" y="177"/>
                  </a:lnTo>
                  <a:lnTo>
                    <a:pt x="145" y="178"/>
                  </a:lnTo>
                  <a:lnTo>
                    <a:pt x="140" y="181"/>
                  </a:lnTo>
                  <a:lnTo>
                    <a:pt x="140" y="182"/>
                  </a:lnTo>
                  <a:lnTo>
                    <a:pt x="139" y="182"/>
                  </a:lnTo>
                  <a:lnTo>
                    <a:pt x="138" y="182"/>
                  </a:lnTo>
                  <a:lnTo>
                    <a:pt x="135" y="186"/>
                  </a:lnTo>
                  <a:lnTo>
                    <a:pt x="133" y="188"/>
                  </a:lnTo>
                  <a:lnTo>
                    <a:pt x="129" y="191"/>
                  </a:lnTo>
                  <a:lnTo>
                    <a:pt x="129" y="192"/>
                  </a:lnTo>
                  <a:lnTo>
                    <a:pt x="128" y="193"/>
                  </a:lnTo>
                  <a:lnTo>
                    <a:pt x="127" y="194"/>
                  </a:lnTo>
                  <a:lnTo>
                    <a:pt x="126" y="194"/>
                  </a:lnTo>
                  <a:lnTo>
                    <a:pt x="124" y="196"/>
                  </a:lnTo>
                  <a:lnTo>
                    <a:pt x="123" y="197"/>
                  </a:lnTo>
                  <a:lnTo>
                    <a:pt x="121" y="199"/>
                  </a:lnTo>
                  <a:lnTo>
                    <a:pt x="117" y="203"/>
                  </a:lnTo>
                  <a:lnTo>
                    <a:pt x="114" y="206"/>
                  </a:lnTo>
                  <a:lnTo>
                    <a:pt x="111" y="209"/>
                  </a:lnTo>
                  <a:lnTo>
                    <a:pt x="110" y="210"/>
                  </a:lnTo>
                  <a:lnTo>
                    <a:pt x="108" y="212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3" name="Freeform 245">
              <a:extLst>
                <a:ext uri="{FF2B5EF4-FFF2-40B4-BE49-F238E27FC236}">
                  <a16:creationId xmlns:a16="http://schemas.microsoft.com/office/drawing/2014/main" id="{142A45A4-0F28-78CE-9C65-602738126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262" y="1666875"/>
              <a:ext cx="274638" cy="273050"/>
            </a:xfrm>
            <a:custGeom>
              <a:avLst/>
              <a:gdLst>
                <a:gd name="T0" fmla="*/ 26 w 173"/>
                <a:gd name="T1" fmla="*/ 10 h 172"/>
                <a:gd name="T2" fmla="*/ 30 w 173"/>
                <a:gd name="T3" fmla="*/ 9 h 172"/>
                <a:gd name="T4" fmla="*/ 41 w 173"/>
                <a:gd name="T5" fmla="*/ 14 h 172"/>
                <a:gd name="T6" fmla="*/ 51 w 173"/>
                <a:gd name="T7" fmla="*/ 7 h 172"/>
                <a:gd name="T8" fmla="*/ 56 w 173"/>
                <a:gd name="T9" fmla="*/ 7 h 172"/>
                <a:gd name="T10" fmla="*/ 65 w 173"/>
                <a:gd name="T11" fmla="*/ 8 h 172"/>
                <a:gd name="T12" fmla="*/ 73 w 173"/>
                <a:gd name="T13" fmla="*/ 8 h 172"/>
                <a:gd name="T14" fmla="*/ 75 w 173"/>
                <a:gd name="T15" fmla="*/ 8 h 172"/>
                <a:gd name="T16" fmla="*/ 85 w 173"/>
                <a:gd name="T17" fmla="*/ 8 h 172"/>
                <a:gd name="T18" fmla="*/ 107 w 173"/>
                <a:gd name="T19" fmla="*/ 8 h 172"/>
                <a:gd name="T20" fmla="*/ 127 w 173"/>
                <a:gd name="T21" fmla="*/ 8 h 172"/>
                <a:gd name="T22" fmla="*/ 135 w 173"/>
                <a:gd name="T23" fmla="*/ 6 h 172"/>
                <a:gd name="T24" fmla="*/ 151 w 173"/>
                <a:gd name="T25" fmla="*/ 1 h 172"/>
                <a:gd name="T26" fmla="*/ 153 w 173"/>
                <a:gd name="T27" fmla="*/ 1 h 172"/>
                <a:gd name="T28" fmla="*/ 166 w 173"/>
                <a:gd name="T29" fmla="*/ 1 h 172"/>
                <a:gd name="T30" fmla="*/ 169 w 173"/>
                <a:gd name="T31" fmla="*/ 13 h 172"/>
                <a:gd name="T32" fmla="*/ 169 w 173"/>
                <a:gd name="T33" fmla="*/ 22 h 172"/>
                <a:gd name="T34" fmla="*/ 172 w 173"/>
                <a:gd name="T35" fmla="*/ 29 h 172"/>
                <a:gd name="T36" fmla="*/ 169 w 173"/>
                <a:gd name="T37" fmla="*/ 40 h 172"/>
                <a:gd name="T38" fmla="*/ 169 w 173"/>
                <a:gd name="T39" fmla="*/ 79 h 172"/>
                <a:gd name="T40" fmla="*/ 169 w 173"/>
                <a:gd name="T41" fmla="*/ 97 h 172"/>
                <a:gd name="T42" fmla="*/ 167 w 173"/>
                <a:gd name="T43" fmla="*/ 110 h 172"/>
                <a:gd name="T44" fmla="*/ 167 w 173"/>
                <a:gd name="T45" fmla="*/ 127 h 172"/>
                <a:gd name="T46" fmla="*/ 167 w 173"/>
                <a:gd name="T47" fmla="*/ 128 h 172"/>
                <a:gd name="T48" fmla="*/ 167 w 173"/>
                <a:gd name="T49" fmla="*/ 144 h 172"/>
                <a:gd name="T50" fmla="*/ 167 w 173"/>
                <a:gd name="T51" fmla="*/ 147 h 172"/>
                <a:gd name="T52" fmla="*/ 166 w 173"/>
                <a:gd name="T53" fmla="*/ 161 h 172"/>
                <a:gd name="T54" fmla="*/ 165 w 173"/>
                <a:gd name="T55" fmla="*/ 171 h 172"/>
                <a:gd name="T56" fmla="*/ 159 w 173"/>
                <a:gd name="T57" fmla="*/ 171 h 172"/>
                <a:gd name="T58" fmla="*/ 157 w 173"/>
                <a:gd name="T59" fmla="*/ 171 h 172"/>
                <a:gd name="T60" fmla="*/ 151 w 173"/>
                <a:gd name="T61" fmla="*/ 171 h 172"/>
                <a:gd name="T62" fmla="*/ 141 w 173"/>
                <a:gd name="T63" fmla="*/ 170 h 172"/>
                <a:gd name="T64" fmla="*/ 132 w 173"/>
                <a:gd name="T65" fmla="*/ 169 h 172"/>
                <a:gd name="T66" fmla="*/ 125 w 173"/>
                <a:gd name="T67" fmla="*/ 168 h 172"/>
                <a:gd name="T68" fmla="*/ 96 w 173"/>
                <a:gd name="T69" fmla="*/ 168 h 172"/>
                <a:gd name="T70" fmla="*/ 88 w 173"/>
                <a:gd name="T71" fmla="*/ 168 h 172"/>
                <a:gd name="T72" fmla="*/ 64 w 173"/>
                <a:gd name="T73" fmla="*/ 169 h 172"/>
                <a:gd name="T74" fmla="*/ 57 w 173"/>
                <a:gd name="T75" fmla="*/ 172 h 172"/>
                <a:gd name="T76" fmla="*/ 50 w 173"/>
                <a:gd name="T77" fmla="*/ 168 h 172"/>
                <a:gd name="T78" fmla="*/ 41 w 173"/>
                <a:gd name="T79" fmla="*/ 168 h 172"/>
                <a:gd name="T80" fmla="*/ 25 w 173"/>
                <a:gd name="T81" fmla="*/ 167 h 172"/>
                <a:gd name="T82" fmla="*/ 15 w 173"/>
                <a:gd name="T83" fmla="*/ 167 h 172"/>
                <a:gd name="T84" fmla="*/ 9 w 173"/>
                <a:gd name="T85" fmla="*/ 167 h 172"/>
                <a:gd name="T86" fmla="*/ 0 w 173"/>
                <a:gd name="T87" fmla="*/ 150 h 172"/>
                <a:gd name="T88" fmla="*/ 1 w 173"/>
                <a:gd name="T89" fmla="*/ 142 h 172"/>
                <a:gd name="T90" fmla="*/ 1 w 173"/>
                <a:gd name="T91" fmla="*/ 123 h 172"/>
                <a:gd name="T92" fmla="*/ 1 w 173"/>
                <a:gd name="T93" fmla="*/ 116 h 172"/>
                <a:gd name="T94" fmla="*/ 6 w 173"/>
                <a:gd name="T95" fmla="*/ 101 h 172"/>
                <a:gd name="T96" fmla="*/ 11 w 173"/>
                <a:gd name="T97" fmla="*/ 82 h 172"/>
                <a:gd name="T98" fmla="*/ 15 w 173"/>
                <a:gd name="T99" fmla="*/ 78 h 172"/>
                <a:gd name="T100" fmla="*/ 11 w 173"/>
                <a:gd name="T101" fmla="*/ 69 h 172"/>
                <a:gd name="T102" fmla="*/ 11 w 173"/>
                <a:gd name="T103" fmla="*/ 62 h 172"/>
                <a:gd name="T104" fmla="*/ 11 w 173"/>
                <a:gd name="T105" fmla="*/ 61 h 172"/>
                <a:gd name="T106" fmla="*/ 12 w 173"/>
                <a:gd name="T107" fmla="*/ 48 h 172"/>
                <a:gd name="T108" fmla="*/ 12 w 173"/>
                <a:gd name="T109" fmla="*/ 33 h 172"/>
                <a:gd name="T110" fmla="*/ 18 w 173"/>
                <a:gd name="T111" fmla="*/ 23 h 172"/>
                <a:gd name="T112" fmla="*/ 18 w 173"/>
                <a:gd name="T113" fmla="*/ 1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72">
                  <a:moveTo>
                    <a:pt x="18" y="10"/>
                  </a:moveTo>
                  <a:lnTo>
                    <a:pt x="21" y="1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14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6" y="7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96" y="8"/>
                  </a:lnTo>
                  <a:lnTo>
                    <a:pt x="99" y="8"/>
                  </a:lnTo>
                  <a:lnTo>
                    <a:pt x="102" y="8"/>
                  </a:lnTo>
                  <a:lnTo>
                    <a:pt x="107" y="8"/>
                  </a:lnTo>
                  <a:lnTo>
                    <a:pt x="114" y="8"/>
                  </a:lnTo>
                  <a:lnTo>
                    <a:pt x="116" y="8"/>
                  </a:lnTo>
                  <a:lnTo>
                    <a:pt x="119" y="8"/>
                  </a:lnTo>
                  <a:lnTo>
                    <a:pt x="124" y="8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5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3" y="1"/>
                  </a:lnTo>
                  <a:lnTo>
                    <a:pt x="153" y="1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66" y="1"/>
                  </a:lnTo>
                  <a:lnTo>
                    <a:pt x="169" y="0"/>
                  </a:lnTo>
                  <a:lnTo>
                    <a:pt x="169" y="4"/>
                  </a:lnTo>
                  <a:lnTo>
                    <a:pt x="169" y="9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69" y="15"/>
                  </a:lnTo>
                  <a:lnTo>
                    <a:pt x="169" y="18"/>
                  </a:lnTo>
                  <a:lnTo>
                    <a:pt x="169" y="20"/>
                  </a:lnTo>
                  <a:lnTo>
                    <a:pt x="169" y="22"/>
                  </a:lnTo>
                  <a:lnTo>
                    <a:pt x="169" y="22"/>
                  </a:lnTo>
                  <a:lnTo>
                    <a:pt x="169" y="23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72" y="29"/>
                  </a:lnTo>
                  <a:lnTo>
                    <a:pt x="173" y="29"/>
                  </a:lnTo>
                  <a:lnTo>
                    <a:pt x="173" y="34"/>
                  </a:lnTo>
                  <a:lnTo>
                    <a:pt x="170" y="34"/>
                  </a:lnTo>
                  <a:lnTo>
                    <a:pt x="169" y="34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9" y="42"/>
                  </a:lnTo>
                  <a:lnTo>
                    <a:pt x="169" y="44"/>
                  </a:lnTo>
                  <a:lnTo>
                    <a:pt x="169" y="51"/>
                  </a:lnTo>
                  <a:lnTo>
                    <a:pt x="169" y="7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69" y="91"/>
                  </a:lnTo>
                  <a:lnTo>
                    <a:pt x="169" y="95"/>
                  </a:lnTo>
                  <a:lnTo>
                    <a:pt x="169" y="97"/>
                  </a:lnTo>
                  <a:lnTo>
                    <a:pt x="168" y="99"/>
                  </a:lnTo>
                  <a:lnTo>
                    <a:pt x="168" y="103"/>
                  </a:lnTo>
                  <a:lnTo>
                    <a:pt x="167" y="107"/>
                  </a:lnTo>
                  <a:lnTo>
                    <a:pt x="167" y="110"/>
                  </a:lnTo>
                  <a:lnTo>
                    <a:pt x="167" y="110"/>
                  </a:lnTo>
                  <a:lnTo>
                    <a:pt x="167" y="111"/>
                  </a:lnTo>
                  <a:lnTo>
                    <a:pt x="167" y="113"/>
                  </a:lnTo>
                  <a:lnTo>
                    <a:pt x="167" y="118"/>
                  </a:lnTo>
                  <a:lnTo>
                    <a:pt x="167" y="125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67" y="128"/>
                  </a:lnTo>
                  <a:lnTo>
                    <a:pt x="166" y="128"/>
                  </a:lnTo>
                  <a:lnTo>
                    <a:pt x="167" y="128"/>
                  </a:lnTo>
                  <a:lnTo>
                    <a:pt x="167" y="128"/>
                  </a:lnTo>
                  <a:lnTo>
                    <a:pt x="167" y="136"/>
                  </a:lnTo>
                  <a:lnTo>
                    <a:pt x="167" y="137"/>
                  </a:lnTo>
                  <a:lnTo>
                    <a:pt x="167" y="138"/>
                  </a:lnTo>
                  <a:lnTo>
                    <a:pt x="167" y="144"/>
                  </a:lnTo>
                  <a:lnTo>
                    <a:pt x="166" y="144"/>
                  </a:lnTo>
                  <a:lnTo>
                    <a:pt x="166" y="146"/>
                  </a:lnTo>
                  <a:lnTo>
                    <a:pt x="167" y="147"/>
                  </a:lnTo>
                  <a:lnTo>
                    <a:pt x="167" y="147"/>
                  </a:lnTo>
                  <a:lnTo>
                    <a:pt x="167" y="147"/>
                  </a:lnTo>
                  <a:lnTo>
                    <a:pt x="166" y="147"/>
                  </a:lnTo>
                  <a:lnTo>
                    <a:pt x="166" y="147"/>
                  </a:lnTo>
                  <a:lnTo>
                    <a:pt x="166" y="155"/>
                  </a:lnTo>
                  <a:lnTo>
                    <a:pt x="166" y="156"/>
                  </a:lnTo>
                  <a:lnTo>
                    <a:pt x="166" y="161"/>
                  </a:lnTo>
                  <a:lnTo>
                    <a:pt x="166" y="164"/>
                  </a:lnTo>
                  <a:lnTo>
                    <a:pt x="166" y="169"/>
                  </a:lnTo>
                  <a:lnTo>
                    <a:pt x="166" y="170"/>
                  </a:lnTo>
                  <a:lnTo>
                    <a:pt x="166" y="171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0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5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1" y="170"/>
                  </a:lnTo>
                  <a:lnTo>
                    <a:pt x="150" y="170"/>
                  </a:lnTo>
                  <a:lnTo>
                    <a:pt x="147" y="170"/>
                  </a:lnTo>
                  <a:lnTo>
                    <a:pt x="141" y="170"/>
                  </a:lnTo>
                  <a:lnTo>
                    <a:pt x="138" y="170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70"/>
                  </a:lnTo>
                  <a:lnTo>
                    <a:pt x="132" y="169"/>
                  </a:lnTo>
                  <a:lnTo>
                    <a:pt x="132" y="169"/>
                  </a:lnTo>
                  <a:lnTo>
                    <a:pt x="131" y="169"/>
                  </a:lnTo>
                  <a:lnTo>
                    <a:pt x="131" y="169"/>
                  </a:lnTo>
                  <a:lnTo>
                    <a:pt x="126" y="168"/>
                  </a:lnTo>
                  <a:lnTo>
                    <a:pt x="125" y="168"/>
                  </a:lnTo>
                  <a:lnTo>
                    <a:pt x="124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1" y="168"/>
                  </a:lnTo>
                  <a:lnTo>
                    <a:pt x="96" y="168"/>
                  </a:lnTo>
                  <a:lnTo>
                    <a:pt x="93" y="168"/>
                  </a:lnTo>
                  <a:lnTo>
                    <a:pt x="92" y="168"/>
                  </a:lnTo>
                  <a:lnTo>
                    <a:pt x="90" y="168"/>
                  </a:lnTo>
                  <a:lnTo>
                    <a:pt x="89" y="168"/>
                  </a:lnTo>
                  <a:lnTo>
                    <a:pt x="88" y="168"/>
                  </a:lnTo>
                  <a:lnTo>
                    <a:pt x="86" y="168"/>
                  </a:lnTo>
                  <a:lnTo>
                    <a:pt x="72" y="168"/>
                  </a:lnTo>
                  <a:lnTo>
                    <a:pt x="65" y="168"/>
                  </a:lnTo>
                  <a:lnTo>
                    <a:pt x="64" y="168"/>
                  </a:lnTo>
                  <a:lnTo>
                    <a:pt x="64" y="169"/>
                  </a:lnTo>
                  <a:lnTo>
                    <a:pt x="64" y="170"/>
                  </a:lnTo>
                  <a:lnTo>
                    <a:pt x="62" y="170"/>
                  </a:lnTo>
                  <a:lnTo>
                    <a:pt x="58" y="170"/>
                  </a:lnTo>
                  <a:lnTo>
                    <a:pt x="58" y="172"/>
                  </a:lnTo>
                  <a:lnTo>
                    <a:pt x="57" y="172"/>
                  </a:lnTo>
                  <a:lnTo>
                    <a:pt x="56" y="172"/>
                  </a:lnTo>
                  <a:lnTo>
                    <a:pt x="56" y="170"/>
                  </a:lnTo>
                  <a:lnTo>
                    <a:pt x="56" y="168"/>
                  </a:lnTo>
                  <a:lnTo>
                    <a:pt x="53" y="168"/>
                  </a:lnTo>
                  <a:lnTo>
                    <a:pt x="50" y="168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6" y="170"/>
                  </a:lnTo>
                  <a:lnTo>
                    <a:pt x="46" y="168"/>
                  </a:lnTo>
                  <a:lnTo>
                    <a:pt x="41" y="168"/>
                  </a:lnTo>
                  <a:lnTo>
                    <a:pt x="33" y="168"/>
                  </a:lnTo>
                  <a:lnTo>
                    <a:pt x="29" y="168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3" y="167"/>
                  </a:lnTo>
                  <a:lnTo>
                    <a:pt x="22" y="167"/>
                  </a:lnTo>
                  <a:lnTo>
                    <a:pt x="20" y="167"/>
                  </a:lnTo>
                  <a:lnTo>
                    <a:pt x="18" y="167"/>
                  </a:lnTo>
                  <a:lnTo>
                    <a:pt x="15" y="167"/>
                  </a:lnTo>
                  <a:lnTo>
                    <a:pt x="14" y="167"/>
                  </a:lnTo>
                  <a:lnTo>
                    <a:pt x="13" y="167"/>
                  </a:lnTo>
                  <a:lnTo>
                    <a:pt x="12" y="167"/>
                  </a:lnTo>
                  <a:lnTo>
                    <a:pt x="11" y="167"/>
                  </a:lnTo>
                  <a:lnTo>
                    <a:pt x="9" y="167"/>
                  </a:lnTo>
                  <a:lnTo>
                    <a:pt x="6" y="167"/>
                  </a:lnTo>
                  <a:lnTo>
                    <a:pt x="0" y="167"/>
                  </a:lnTo>
                  <a:lnTo>
                    <a:pt x="0" y="165"/>
                  </a:lnTo>
                  <a:lnTo>
                    <a:pt x="0" y="160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45"/>
                  </a:lnTo>
                  <a:lnTo>
                    <a:pt x="1" y="142"/>
                  </a:lnTo>
                  <a:lnTo>
                    <a:pt x="1" y="138"/>
                  </a:lnTo>
                  <a:lnTo>
                    <a:pt x="1" y="137"/>
                  </a:lnTo>
                  <a:lnTo>
                    <a:pt x="1" y="129"/>
                  </a:lnTo>
                  <a:lnTo>
                    <a:pt x="1" y="124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0"/>
                  </a:lnTo>
                  <a:lnTo>
                    <a:pt x="1" y="116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6" y="101"/>
                  </a:lnTo>
                  <a:lnTo>
                    <a:pt x="10" y="101"/>
                  </a:lnTo>
                  <a:lnTo>
                    <a:pt x="11" y="101"/>
                  </a:lnTo>
                  <a:lnTo>
                    <a:pt x="11" y="97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1"/>
                  </a:lnTo>
                  <a:lnTo>
                    <a:pt x="15" y="78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1" y="72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6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54"/>
                  </a:lnTo>
                  <a:lnTo>
                    <a:pt x="11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2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9" y="31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4" name="Freeform 246">
              <a:extLst>
                <a:ext uri="{FF2B5EF4-FFF2-40B4-BE49-F238E27FC236}">
                  <a16:creationId xmlns:a16="http://schemas.microsoft.com/office/drawing/2014/main" id="{14434003-A7BF-DFE7-0680-6E80C0D34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300" y="4535488"/>
              <a:ext cx="390525" cy="223837"/>
            </a:xfrm>
            <a:custGeom>
              <a:avLst/>
              <a:gdLst>
                <a:gd name="T0" fmla="*/ 126 w 246"/>
                <a:gd name="T1" fmla="*/ 19 h 141"/>
                <a:gd name="T2" fmla="*/ 129 w 246"/>
                <a:gd name="T3" fmla="*/ 23 h 141"/>
                <a:gd name="T4" fmla="*/ 132 w 246"/>
                <a:gd name="T5" fmla="*/ 28 h 141"/>
                <a:gd name="T6" fmla="*/ 132 w 246"/>
                <a:gd name="T7" fmla="*/ 36 h 141"/>
                <a:gd name="T8" fmla="*/ 133 w 246"/>
                <a:gd name="T9" fmla="*/ 42 h 141"/>
                <a:gd name="T10" fmla="*/ 136 w 246"/>
                <a:gd name="T11" fmla="*/ 46 h 141"/>
                <a:gd name="T12" fmla="*/ 140 w 246"/>
                <a:gd name="T13" fmla="*/ 48 h 141"/>
                <a:gd name="T14" fmla="*/ 143 w 246"/>
                <a:gd name="T15" fmla="*/ 54 h 141"/>
                <a:gd name="T16" fmla="*/ 145 w 246"/>
                <a:gd name="T17" fmla="*/ 58 h 141"/>
                <a:gd name="T18" fmla="*/ 148 w 246"/>
                <a:gd name="T19" fmla="*/ 63 h 141"/>
                <a:gd name="T20" fmla="*/ 153 w 246"/>
                <a:gd name="T21" fmla="*/ 66 h 141"/>
                <a:gd name="T22" fmla="*/ 159 w 246"/>
                <a:gd name="T23" fmla="*/ 68 h 141"/>
                <a:gd name="T24" fmla="*/ 162 w 246"/>
                <a:gd name="T25" fmla="*/ 69 h 141"/>
                <a:gd name="T26" fmla="*/ 166 w 246"/>
                <a:gd name="T27" fmla="*/ 70 h 141"/>
                <a:gd name="T28" fmla="*/ 169 w 246"/>
                <a:gd name="T29" fmla="*/ 71 h 141"/>
                <a:gd name="T30" fmla="*/ 174 w 246"/>
                <a:gd name="T31" fmla="*/ 70 h 141"/>
                <a:gd name="T32" fmla="*/ 178 w 246"/>
                <a:gd name="T33" fmla="*/ 72 h 141"/>
                <a:gd name="T34" fmla="*/ 182 w 246"/>
                <a:gd name="T35" fmla="*/ 71 h 141"/>
                <a:gd name="T36" fmla="*/ 186 w 246"/>
                <a:gd name="T37" fmla="*/ 72 h 141"/>
                <a:gd name="T38" fmla="*/ 191 w 246"/>
                <a:gd name="T39" fmla="*/ 70 h 141"/>
                <a:gd name="T40" fmla="*/ 196 w 246"/>
                <a:gd name="T41" fmla="*/ 69 h 141"/>
                <a:gd name="T42" fmla="*/ 199 w 246"/>
                <a:gd name="T43" fmla="*/ 72 h 141"/>
                <a:gd name="T44" fmla="*/ 204 w 246"/>
                <a:gd name="T45" fmla="*/ 74 h 141"/>
                <a:gd name="T46" fmla="*/ 207 w 246"/>
                <a:gd name="T47" fmla="*/ 74 h 141"/>
                <a:gd name="T48" fmla="*/ 212 w 246"/>
                <a:gd name="T49" fmla="*/ 76 h 141"/>
                <a:gd name="T50" fmla="*/ 217 w 246"/>
                <a:gd name="T51" fmla="*/ 77 h 141"/>
                <a:gd name="T52" fmla="*/ 221 w 246"/>
                <a:gd name="T53" fmla="*/ 77 h 141"/>
                <a:gd name="T54" fmla="*/ 227 w 246"/>
                <a:gd name="T55" fmla="*/ 78 h 141"/>
                <a:gd name="T56" fmla="*/ 232 w 246"/>
                <a:gd name="T57" fmla="*/ 80 h 141"/>
                <a:gd name="T58" fmla="*/ 235 w 246"/>
                <a:gd name="T59" fmla="*/ 80 h 141"/>
                <a:gd name="T60" fmla="*/ 240 w 246"/>
                <a:gd name="T61" fmla="*/ 82 h 141"/>
                <a:gd name="T62" fmla="*/ 242 w 246"/>
                <a:gd name="T63" fmla="*/ 86 h 141"/>
                <a:gd name="T64" fmla="*/ 246 w 246"/>
                <a:gd name="T65" fmla="*/ 90 h 141"/>
                <a:gd name="T66" fmla="*/ 245 w 246"/>
                <a:gd name="T67" fmla="*/ 94 h 141"/>
                <a:gd name="T68" fmla="*/ 243 w 246"/>
                <a:gd name="T69" fmla="*/ 99 h 141"/>
                <a:gd name="T70" fmla="*/ 244 w 246"/>
                <a:gd name="T71" fmla="*/ 105 h 141"/>
                <a:gd name="T72" fmla="*/ 244 w 246"/>
                <a:gd name="T73" fmla="*/ 108 h 141"/>
                <a:gd name="T74" fmla="*/ 245 w 246"/>
                <a:gd name="T75" fmla="*/ 126 h 141"/>
                <a:gd name="T76" fmla="*/ 241 w 246"/>
                <a:gd name="T77" fmla="*/ 141 h 141"/>
                <a:gd name="T78" fmla="*/ 194 w 246"/>
                <a:gd name="T79" fmla="*/ 139 h 141"/>
                <a:gd name="T80" fmla="*/ 114 w 246"/>
                <a:gd name="T81" fmla="*/ 134 h 141"/>
                <a:gd name="T82" fmla="*/ 54 w 246"/>
                <a:gd name="T83" fmla="*/ 131 h 141"/>
                <a:gd name="T84" fmla="*/ 5 w 246"/>
                <a:gd name="T85" fmla="*/ 128 h 141"/>
                <a:gd name="T86" fmla="*/ 1 w 246"/>
                <a:gd name="T87" fmla="*/ 106 h 141"/>
                <a:gd name="T88" fmla="*/ 0 w 246"/>
                <a:gd name="T89" fmla="*/ 82 h 141"/>
                <a:gd name="T90" fmla="*/ 3 w 246"/>
                <a:gd name="T91" fmla="*/ 77 h 141"/>
                <a:gd name="T92" fmla="*/ 1 w 246"/>
                <a:gd name="T93" fmla="*/ 72 h 141"/>
                <a:gd name="T94" fmla="*/ 0 w 246"/>
                <a:gd name="T95" fmla="*/ 68 h 141"/>
                <a:gd name="T96" fmla="*/ 1 w 246"/>
                <a:gd name="T97" fmla="*/ 62 h 141"/>
                <a:gd name="T98" fmla="*/ 1 w 246"/>
                <a:gd name="T99" fmla="*/ 57 h 141"/>
                <a:gd name="T100" fmla="*/ 0 w 246"/>
                <a:gd name="T101" fmla="*/ 52 h 141"/>
                <a:gd name="T102" fmla="*/ 1 w 246"/>
                <a:gd name="T103" fmla="*/ 47 h 141"/>
                <a:gd name="T104" fmla="*/ 2 w 246"/>
                <a:gd name="T105" fmla="*/ 41 h 141"/>
                <a:gd name="T106" fmla="*/ 4 w 246"/>
                <a:gd name="T107" fmla="*/ 35 h 141"/>
                <a:gd name="T108" fmla="*/ 14 w 246"/>
                <a:gd name="T109" fmla="*/ 21 h 141"/>
                <a:gd name="T110" fmla="*/ 52 w 246"/>
                <a:gd name="T111" fmla="*/ 13 h 141"/>
                <a:gd name="T112" fmla="*/ 54 w 246"/>
                <a:gd name="T113" fmla="*/ 11 h 141"/>
                <a:gd name="T114" fmla="*/ 58 w 246"/>
                <a:gd name="T115" fmla="*/ 6 h 141"/>
                <a:gd name="T116" fmla="*/ 64 w 246"/>
                <a:gd name="T11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141">
                  <a:moveTo>
                    <a:pt x="72" y="1"/>
                  </a:moveTo>
                  <a:lnTo>
                    <a:pt x="101" y="11"/>
                  </a:lnTo>
                  <a:lnTo>
                    <a:pt x="120" y="16"/>
                  </a:lnTo>
                  <a:lnTo>
                    <a:pt x="125" y="17"/>
                  </a:lnTo>
                  <a:lnTo>
                    <a:pt x="127" y="18"/>
                  </a:lnTo>
                  <a:lnTo>
                    <a:pt x="126" y="19"/>
                  </a:lnTo>
                  <a:lnTo>
                    <a:pt x="126" y="20"/>
                  </a:lnTo>
                  <a:lnTo>
                    <a:pt x="127" y="20"/>
                  </a:lnTo>
                  <a:lnTo>
                    <a:pt x="127" y="21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3"/>
                  </a:lnTo>
                  <a:lnTo>
                    <a:pt x="129" y="24"/>
                  </a:lnTo>
                  <a:lnTo>
                    <a:pt x="130" y="25"/>
                  </a:lnTo>
                  <a:lnTo>
                    <a:pt x="130" y="26"/>
                  </a:lnTo>
                  <a:lnTo>
                    <a:pt x="130" y="27"/>
                  </a:lnTo>
                  <a:lnTo>
                    <a:pt x="131" y="28"/>
                  </a:lnTo>
                  <a:lnTo>
                    <a:pt x="132" y="28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4" y="31"/>
                  </a:lnTo>
                  <a:lnTo>
                    <a:pt x="132" y="35"/>
                  </a:lnTo>
                  <a:lnTo>
                    <a:pt x="132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3" y="42"/>
                  </a:lnTo>
                  <a:lnTo>
                    <a:pt x="133" y="43"/>
                  </a:lnTo>
                  <a:lnTo>
                    <a:pt x="133" y="44"/>
                  </a:lnTo>
                  <a:lnTo>
                    <a:pt x="133" y="45"/>
                  </a:lnTo>
                  <a:lnTo>
                    <a:pt x="134" y="46"/>
                  </a:lnTo>
                  <a:lnTo>
                    <a:pt x="135" y="46"/>
                  </a:lnTo>
                  <a:lnTo>
                    <a:pt x="136" y="46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7" y="48"/>
                  </a:lnTo>
                  <a:lnTo>
                    <a:pt x="138" y="48"/>
                  </a:lnTo>
                  <a:lnTo>
                    <a:pt x="139" y="49"/>
                  </a:lnTo>
                  <a:lnTo>
                    <a:pt x="140" y="48"/>
                  </a:lnTo>
                  <a:lnTo>
                    <a:pt x="140" y="49"/>
                  </a:lnTo>
                  <a:lnTo>
                    <a:pt x="141" y="49"/>
                  </a:lnTo>
                  <a:lnTo>
                    <a:pt x="142" y="51"/>
                  </a:lnTo>
                  <a:lnTo>
                    <a:pt x="142" y="52"/>
                  </a:lnTo>
                  <a:lnTo>
                    <a:pt x="143" y="53"/>
                  </a:lnTo>
                  <a:lnTo>
                    <a:pt x="143" y="54"/>
                  </a:lnTo>
                  <a:lnTo>
                    <a:pt x="144" y="55"/>
                  </a:lnTo>
                  <a:lnTo>
                    <a:pt x="145" y="56"/>
                  </a:lnTo>
                  <a:lnTo>
                    <a:pt x="145" y="57"/>
                  </a:lnTo>
                  <a:lnTo>
                    <a:pt x="144" y="57"/>
                  </a:lnTo>
                  <a:lnTo>
                    <a:pt x="145" y="57"/>
                  </a:lnTo>
                  <a:lnTo>
                    <a:pt x="145" y="58"/>
                  </a:lnTo>
                  <a:lnTo>
                    <a:pt x="145" y="58"/>
                  </a:lnTo>
                  <a:lnTo>
                    <a:pt x="145" y="59"/>
                  </a:lnTo>
                  <a:lnTo>
                    <a:pt x="145" y="61"/>
                  </a:lnTo>
                  <a:lnTo>
                    <a:pt x="146" y="62"/>
                  </a:lnTo>
                  <a:lnTo>
                    <a:pt x="147" y="62"/>
                  </a:lnTo>
                  <a:lnTo>
                    <a:pt x="148" y="63"/>
                  </a:lnTo>
                  <a:lnTo>
                    <a:pt x="149" y="64"/>
                  </a:lnTo>
                  <a:lnTo>
                    <a:pt x="150" y="64"/>
                  </a:lnTo>
                  <a:lnTo>
                    <a:pt x="150" y="65"/>
                  </a:lnTo>
                  <a:lnTo>
                    <a:pt x="151" y="65"/>
                  </a:lnTo>
                  <a:lnTo>
                    <a:pt x="152" y="66"/>
                  </a:lnTo>
                  <a:lnTo>
                    <a:pt x="153" y="66"/>
                  </a:lnTo>
                  <a:lnTo>
                    <a:pt x="154" y="67"/>
                  </a:lnTo>
                  <a:lnTo>
                    <a:pt x="155" y="67"/>
                  </a:lnTo>
                  <a:lnTo>
                    <a:pt x="156" y="67"/>
                  </a:lnTo>
                  <a:lnTo>
                    <a:pt x="157" y="68"/>
                  </a:lnTo>
                  <a:lnTo>
                    <a:pt x="158" y="68"/>
                  </a:lnTo>
                  <a:lnTo>
                    <a:pt x="159" y="68"/>
                  </a:lnTo>
                  <a:lnTo>
                    <a:pt x="159" y="69"/>
                  </a:lnTo>
                  <a:lnTo>
                    <a:pt x="159" y="68"/>
                  </a:lnTo>
                  <a:lnTo>
                    <a:pt x="160" y="68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2" y="69"/>
                  </a:lnTo>
                  <a:lnTo>
                    <a:pt x="162" y="70"/>
                  </a:lnTo>
                  <a:lnTo>
                    <a:pt x="163" y="70"/>
                  </a:lnTo>
                  <a:lnTo>
                    <a:pt x="164" y="70"/>
                  </a:lnTo>
                  <a:lnTo>
                    <a:pt x="165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1"/>
                  </a:lnTo>
                  <a:lnTo>
                    <a:pt x="167" y="71"/>
                  </a:lnTo>
                  <a:lnTo>
                    <a:pt x="167" y="70"/>
                  </a:lnTo>
                  <a:lnTo>
                    <a:pt x="168" y="70"/>
                  </a:lnTo>
                  <a:lnTo>
                    <a:pt x="168" y="71"/>
                  </a:lnTo>
                  <a:lnTo>
                    <a:pt x="169" y="71"/>
                  </a:lnTo>
                  <a:lnTo>
                    <a:pt x="169" y="70"/>
                  </a:lnTo>
                  <a:lnTo>
                    <a:pt x="170" y="70"/>
                  </a:lnTo>
                  <a:lnTo>
                    <a:pt x="171" y="70"/>
                  </a:lnTo>
                  <a:lnTo>
                    <a:pt x="172" y="70"/>
                  </a:lnTo>
                  <a:lnTo>
                    <a:pt x="173" y="70"/>
                  </a:lnTo>
                  <a:lnTo>
                    <a:pt x="174" y="70"/>
                  </a:lnTo>
                  <a:lnTo>
                    <a:pt x="175" y="70"/>
                  </a:lnTo>
                  <a:lnTo>
                    <a:pt x="176" y="70"/>
                  </a:lnTo>
                  <a:lnTo>
                    <a:pt x="177" y="70"/>
                  </a:lnTo>
                  <a:lnTo>
                    <a:pt x="177" y="71"/>
                  </a:lnTo>
                  <a:lnTo>
                    <a:pt x="178" y="71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0" y="71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2" y="71"/>
                  </a:lnTo>
                  <a:lnTo>
                    <a:pt x="183" y="71"/>
                  </a:lnTo>
                  <a:lnTo>
                    <a:pt x="184" y="71"/>
                  </a:lnTo>
                  <a:lnTo>
                    <a:pt x="185" y="71"/>
                  </a:lnTo>
                  <a:lnTo>
                    <a:pt x="185" y="72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7" y="72"/>
                  </a:lnTo>
                  <a:lnTo>
                    <a:pt x="188" y="72"/>
                  </a:lnTo>
                  <a:lnTo>
                    <a:pt x="189" y="71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91" y="70"/>
                  </a:lnTo>
                  <a:lnTo>
                    <a:pt x="192" y="70"/>
                  </a:lnTo>
                  <a:lnTo>
                    <a:pt x="192" y="69"/>
                  </a:lnTo>
                  <a:lnTo>
                    <a:pt x="193" y="69"/>
                  </a:lnTo>
                  <a:lnTo>
                    <a:pt x="194" y="69"/>
                  </a:lnTo>
                  <a:lnTo>
                    <a:pt x="195" y="69"/>
                  </a:lnTo>
                  <a:lnTo>
                    <a:pt x="196" y="69"/>
                  </a:lnTo>
                  <a:lnTo>
                    <a:pt x="197" y="69"/>
                  </a:lnTo>
                  <a:lnTo>
                    <a:pt x="197" y="70"/>
                  </a:lnTo>
                  <a:lnTo>
                    <a:pt x="198" y="70"/>
                  </a:lnTo>
                  <a:lnTo>
                    <a:pt x="199" y="70"/>
                  </a:lnTo>
                  <a:lnTo>
                    <a:pt x="199" y="71"/>
                  </a:lnTo>
                  <a:lnTo>
                    <a:pt x="199" y="72"/>
                  </a:lnTo>
                  <a:lnTo>
                    <a:pt x="200" y="72"/>
                  </a:lnTo>
                  <a:lnTo>
                    <a:pt x="200" y="71"/>
                  </a:lnTo>
                  <a:lnTo>
                    <a:pt x="201" y="72"/>
                  </a:lnTo>
                  <a:lnTo>
                    <a:pt x="202" y="73"/>
                  </a:lnTo>
                  <a:lnTo>
                    <a:pt x="203" y="73"/>
                  </a:lnTo>
                  <a:lnTo>
                    <a:pt x="204" y="74"/>
                  </a:lnTo>
                  <a:lnTo>
                    <a:pt x="205" y="74"/>
                  </a:lnTo>
                  <a:lnTo>
                    <a:pt x="206" y="74"/>
                  </a:lnTo>
                  <a:lnTo>
                    <a:pt x="206" y="73"/>
                  </a:lnTo>
                  <a:lnTo>
                    <a:pt x="206" y="74"/>
                  </a:lnTo>
                  <a:lnTo>
                    <a:pt x="207" y="74"/>
                  </a:lnTo>
                  <a:lnTo>
                    <a:pt x="207" y="74"/>
                  </a:lnTo>
                  <a:lnTo>
                    <a:pt x="208" y="75"/>
                  </a:lnTo>
                  <a:lnTo>
                    <a:pt x="209" y="75"/>
                  </a:lnTo>
                  <a:lnTo>
                    <a:pt x="210" y="75"/>
                  </a:lnTo>
                  <a:lnTo>
                    <a:pt x="211" y="75"/>
                  </a:lnTo>
                  <a:lnTo>
                    <a:pt x="212" y="75"/>
                  </a:lnTo>
                  <a:lnTo>
                    <a:pt x="212" y="76"/>
                  </a:lnTo>
                  <a:lnTo>
                    <a:pt x="213" y="76"/>
                  </a:lnTo>
                  <a:lnTo>
                    <a:pt x="214" y="76"/>
                  </a:lnTo>
                  <a:lnTo>
                    <a:pt x="215" y="76"/>
                  </a:lnTo>
                  <a:lnTo>
                    <a:pt x="215" y="77"/>
                  </a:lnTo>
                  <a:lnTo>
                    <a:pt x="216" y="77"/>
                  </a:lnTo>
                  <a:lnTo>
                    <a:pt x="217" y="77"/>
                  </a:lnTo>
                  <a:lnTo>
                    <a:pt x="218" y="77"/>
                  </a:lnTo>
                  <a:lnTo>
                    <a:pt x="219" y="77"/>
                  </a:lnTo>
                  <a:lnTo>
                    <a:pt x="219" y="78"/>
                  </a:lnTo>
                  <a:lnTo>
                    <a:pt x="220" y="78"/>
                  </a:lnTo>
                  <a:lnTo>
                    <a:pt x="221" y="78"/>
                  </a:lnTo>
                  <a:lnTo>
                    <a:pt x="221" y="77"/>
                  </a:lnTo>
                  <a:lnTo>
                    <a:pt x="222" y="78"/>
                  </a:lnTo>
                  <a:lnTo>
                    <a:pt x="222" y="77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5" y="77"/>
                  </a:lnTo>
                  <a:lnTo>
                    <a:pt x="227" y="78"/>
                  </a:lnTo>
                  <a:lnTo>
                    <a:pt x="228" y="78"/>
                  </a:lnTo>
                  <a:lnTo>
                    <a:pt x="229" y="79"/>
                  </a:lnTo>
                  <a:lnTo>
                    <a:pt x="230" y="79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2" y="80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4" y="79"/>
                  </a:lnTo>
                  <a:lnTo>
                    <a:pt x="234" y="80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6" y="80"/>
                  </a:lnTo>
                  <a:lnTo>
                    <a:pt x="237" y="81"/>
                  </a:lnTo>
                  <a:lnTo>
                    <a:pt x="238" y="81"/>
                  </a:lnTo>
                  <a:lnTo>
                    <a:pt x="238" y="82"/>
                  </a:lnTo>
                  <a:lnTo>
                    <a:pt x="239" y="82"/>
                  </a:lnTo>
                  <a:lnTo>
                    <a:pt x="240" y="82"/>
                  </a:lnTo>
                  <a:lnTo>
                    <a:pt x="240" y="83"/>
                  </a:lnTo>
                  <a:lnTo>
                    <a:pt x="241" y="83"/>
                  </a:lnTo>
                  <a:lnTo>
                    <a:pt x="241" y="84"/>
                  </a:lnTo>
                  <a:lnTo>
                    <a:pt x="241" y="85"/>
                  </a:lnTo>
                  <a:lnTo>
                    <a:pt x="242" y="85"/>
                  </a:lnTo>
                  <a:lnTo>
                    <a:pt x="242" y="86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5" y="88"/>
                  </a:lnTo>
                  <a:lnTo>
                    <a:pt x="245" y="89"/>
                  </a:lnTo>
                  <a:lnTo>
                    <a:pt x="246" y="90"/>
                  </a:lnTo>
                  <a:lnTo>
                    <a:pt x="246" y="91"/>
                  </a:lnTo>
                  <a:lnTo>
                    <a:pt x="246" y="92"/>
                  </a:lnTo>
                  <a:lnTo>
                    <a:pt x="245" y="91"/>
                  </a:lnTo>
                  <a:lnTo>
                    <a:pt x="245" y="92"/>
                  </a:lnTo>
                  <a:lnTo>
                    <a:pt x="245" y="93"/>
                  </a:lnTo>
                  <a:lnTo>
                    <a:pt x="245" y="94"/>
                  </a:lnTo>
                  <a:lnTo>
                    <a:pt x="244" y="96"/>
                  </a:lnTo>
                  <a:lnTo>
                    <a:pt x="244" y="97"/>
                  </a:lnTo>
                  <a:lnTo>
                    <a:pt x="243" y="97"/>
                  </a:lnTo>
                  <a:lnTo>
                    <a:pt x="243" y="98"/>
                  </a:lnTo>
                  <a:lnTo>
                    <a:pt x="243" y="99"/>
                  </a:lnTo>
                  <a:lnTo>
                    <a:pt x="243" y="99"/>
                  </a:lnTo>
                  <a:lnTo>
                    <a:pt x="243" y="100"/>
                  </a:lnTo>
                  <a:lnTo>
                    <a:pt x="243" y="101"/>
                  </a:lnTo>
                  <a:lnTo>
                    <a:pt x="243" y="102"/>
                  </a:lnTo>
                  <a:lnTo>
                    <a:pt x="243" y="103"/>
                  </a:lnTo>
                  <a:lnTo>
                    <a:pt x="244" y="104"/>
                  </a:lnTo>
                  <a:lnTo>
                    <a:pt x="244" y="105"/>
                  </a:lnTo>
                  <a:lnTo>
                    <a:pt x="245" y="106"/>
                  </a:lnTo>
                  <a:lnTo>
                    <a:pt x="246" y="106"/>
                  </a:lnTo>
                  <a:lnTo>
                    <a:pt x="245" y="106"/>
                  </a:lnTo>
                  <a:lnTo>
                    <a:pt x="246" y="107"/>
                  </a:lnTo>
                  <a:lnTo>
                    <a:pt x="245" y="107"/>
                  </a:lnTo>
                  <a:lnTo>
                    <a:pt x="244" y="108"/>
                  </a:lnTo>
                  <a:lnTo>
                    <a:pt x="245" y="108"/>
                  </a:lnTo>
                  <a:lnTo>
                    <a:pt x="245" y="111"/>
                  </a:lnTo>
                  <a:lnTo>
                    <a:pt x="245" y="115"/>
                  </a:lnTo>
                  <a:lnTo>
                    <a:pt x="245" y="116"/>
                  </a:lnTo>
                  <a:lnTo>
                    <a:pt x="245" y="125"/>
                  </a:lnTo>
                  <a:lnTo>
                    <a:pt x="245" y="126"/>
                  </a:lnTo>
                  <a:lnTo>
                    <a:pt x="245" y="127"/>
                  </a:lnTo>
                  <a:lnTo>
                    <a:pt x="245" y="128"/>
                  </a:lnTo>
                  <a:lnTo>
                    <a:pt x="245" y="130"/>
                  </a:lnTo>
                  <a:lnTo>
                    <a:pt x="245" y="131"/>
                  </a:lnTo>
                  <a:lnTo>
                    <a:pt x="245" y="141"/>
                  </a:lnTo>
                  <a:lnTo>
                    <a:pt x="241" y="141"/>
                  </a:lnTo>
                  <a:lnTo>
                    <a:pt x="239" y="141"/>
                  </a:lnTo>
                  <a:lnTo>
                    <a:pt x="235" y="141"/>
                  </a:lnTo>
                  <a:lnTo>
                    <a:pt x="226" y="140"/>
                  </a:lnTo>
                  <a:lnTo>
                    <a:pt x="206" y="140"/>
                  </a:lnTo>
                  <a:lnTo>
                    <a:pt x="198" y="140"/>
                  </a:lnTo>
                  <a:lnTo>
                    <a:pt x="194" y="139"/>
                  </a:lnTo>
                  <a:lnTo>
                    <a:pt x="180" y="138"/>
                  </a:lnTo>
                  <a:lnTo>
                    <a:pt x="170" y="138"/>
                  </a:lnTo>
                  <a:lnTo>
                    <a:pt x="119" y="135"/>
                  </a:lnTo>
                  <a:lnTo>
                    <a:pt x="116" y="135"/>
                  </a:lnTo>
                  <a:lnTo>
                    <a:pt x="115" y="135"/>
                  </a:lnTo>
                  <a:lnTo>
                    <a:pt x="114" y="134"/>
                  </a:lnTo>
                  <a:lnTo>
                    <a:pt x="88" y="133"/>
                  </a:lnTo>
                  <a:lnTo>
                    <a:pt x="84" y="133"/>
                  </a:lnTo>
                  <a:lnTo>
                    <a:pt x="79" y="132"/>
                  </a:lnTo>
                  <a:lnTo>
                    <a:pt x="60" y="131"/>
                  </a:lnTo>
                  <a:lnTo>
                    <a:pt x="58" y="131"/>
                  </a:lnTo>
                  <a:lnTo>
                    <a:pt x="54" y="131"/>
                  </a:lnTo>
                  <a:lnTo>
                    <a:pt x="50" y="131"/>
                  </a:lnTo>
                  <a:lnTo>
                    <a:pt x="49" y="131"/>
                  </a:lnTo>
                  <a:lnTo>
                    <a:pt x="43" y="130"/>
                  </a:lnTo>
                  <a:lnTo>
                    <a:pt x="32" y="129"/>
                  </a:lnTo>
                  <a:lnTo>
                    <a:pt x="17" y="129"/>
                  </a:lnTo>
                  <a:lnTo>
                    <a:pt x="5" y="128"/>
                  </a:lnTo>
                  <a:lnTo>
                    <a:pt x="3" y="128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1" y="117"/>
                  </a:lnTo>
                  <a:lnTo>
                    <a:pt x="1" y="112"/>
                  </a:lnTo>
                  <a:lnTo>
                    <a:pt x="1" y="106"/>
                  </a:lnTo>
                  <a:lnTo>
                    <a:pt x="1" y="97"/>
                  </a:lnTo>
                  <a:lnTo>
                    <a:pt x="1" y="91"/>
                  </a:lnTo>
                  <a:lnTo>
                    <a:pt x="1" y="89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3" y="77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1" y="64"/>
                  </a:lnTo>
                  <a:lnTo>
                    <a:pt x="2" y="63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20" y="21"/>
                  </a:lnTo>
                  <a:lnTo>
                    <a:pt x="20" y="13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2" y="12"/>
                  </a:lnTo>
                  <a:lnTo>
                    <a:pt x="52" y="13"/>
                  </a:lnTo>
                  <a:lnTo>
                    <a:pt x="52" y="14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3" y="5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6" y="1"/>
                  </a:lnTo>
                  <a:lnTo>
                    <a:pt x="67" y="0"/>
                  </a:lnTo>
                  <a:lnTo>
                    <a:pt x="69" y="1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5" name="Freeform 247">
              <a:extLst>
                <a:ext uri="{FF2B5EF4-FFF2-40B4-BE49-F238E27FC236}">
                  <a16:creationId xmlns:a16="http://schemas.microsoft.com/office/drawing/2014/main" id="{3CF14F46-EA02-6AA8-CC9A-696EE40B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3386138"/>
              <a:ext cx="295275" cy="212725"/>
            </a:xfrm>
            <a:custGeom>
              <a:avLst/>
              <a:gdLst>
                <a:gd name="T0" fmla="*/ 170 w 186"/>
                <a:gd name="T1" fmla="*/ 134 h 134"/>
                <a:gd name="T2" fmla="*/ 139 w 186"/>
                <a:gd name="T3" fmla="*/ 134 h 134"/>
                <a:gd name="T4" fmla="*/ 126 w 186"/>
                <a:gd name="T5" fmla="*/ 134 h 134"/>
                <a:gd name="T6" fmla="*/ 92 w 186"/>
                <a:gd name="T7" fmla="*/ 133 h 134"/>
                <a:gd name="T8" fmla="*/ 70 w 186"/>
                <a:gd name="T9" fmla="*/ 133 h 134"/>
                <a:gd name="T10" fmla="*/ 37 w 186"/>
                <a:gd name="T11" fmla="*/ 133 h 134"/>
                <a:gd name="T12" fmla="*/ 31 w 186"/>
                <a:gd name="T13" fmla="*/ 130 h 134"/>
                <a:gd name="T14" fmla="*/ 29 w 186"/>
                <a:gd name="T15" fmla="*/ 126 h 134"/>
                <a:gd name="T16" fmla="*/ 25 w 186"/>
                <a:gd name="T17" fmla="*/ 127 h 134"/>
                <a:gd name="T18" fmla="*/ 24 w 186"/>
                <a:gd name="T19" fmla="*/ 124 h 134"/>
                <a:gd name="T20" fmla="*/ 25 w 186"/>
                <a:gd name="T21" fmla="*/ 117 h 134"/>
                <a:gd name="T22" fmla="*/ 21 w 186"/>
                <a:gd name="T23" fmla="*/ 112 h 134"/>
                <a:gd name="T24" fmla="*/ 24 w 186"/>
                <a:gd name="T25" fmla="*/ 106 h 134"/>
                <a:gd name="T26" fmla="*/ 24 w 186"/>
                <a:gd name="T27" fmla="*/ 101 h 134"/>
                <a:gd name="T28" fmla="*/ 20 w 186"/>
                <a:gd name="T29" fmla="*/ 100 h 134"/>
                <a:gd name="T30" fmla="*/ 17 w 186"/>
                <a:gd name="T31" fmla="*/ 97 h 134"/>
                <a:gd name="T32" fmla="*/ 15 w 186"/>
                <a:gd name="T33" fmla="*/ 95 h 134"/>
                <a:gd name="T34" fmla="*/ 16 w 186"/>
                <a:gd name="T35" fmla="*/ 91 h 134"/>
                <a:gd name="T36" fmla="*/ 12 w 186"/>
                <a:gd name="T37" fmla="*/ 90 h 134"/>
                <a:gd name="T38" fmla="*/ 9 w 186"/>
                <a:gd name="T39" fmla="*/ 86 h 134"/>
                <a:gd name="T40" fmla="*/ 7 w 186"/>
                <a:gd name="T41" fmla="*/ 82 h 134"/>
                <a:gd name="T42" fmla="*/ 5 w 186"/>
                <a:gd name="T43" fmla="*/ 77 h 134"/>
                <a:gd name="T44" fmla="*/ 0 w 186"/>
                <a:gd name="T45" fmla="*/ 72 h 134"/>
                <a:gd name="T46" fmla="*/ 0 w 186"/>
                <a:gd name="T47" fmla="*/ 68 h 134"/>
                <a:gd name="T48" fmla="*/ 2 w 186"/>
                <a:gd name="T49" fmla="*/ 64 h 134"/>
                <a:gd name="T50" fmla="*/ 2 w 186"/>
                <a:gd name="T51" fmla="*/ 60 h 134"/>
                <a:gd name="T52" fmla="*/ 2 w 186"/>
                <a:gd name="T53" fmla="*/ 56 h 134"/>
                <a:gd name="T54" fmla="*/ 3 w 186"/>
                <a:gd name="T55" fmla="*/ 55 h 134"/>
                <a:gd name="T56" fmla="*/ 6 w 186"/>
                <a:gd name="T57" fmla="*/ 52 h 134"/>
                <a:gd name="T58" fmla="*/ 7 w 186"/>
                <a:gd name="T59" fmla="*/ 49 h 134"/>
                <a:gd name="T60" fmla="*/ 10 w 186"/>
                <a:gd name="T61" fmla="*/ 46 h 134"/>
                <a:gd name="T62" fmla="*/ 11 w 186"/>
                <a:gd name="T63" fmla="*/ 45 h 134"/>
                <a:gd name="T64" fmla="*/ 14 w 186"/>
                <a:gd name="T65" fmla="*/ 42 h 134"/>
                <a:gd name="T66" fmla="*/ 17 w 186"/>
                <a:gd name="T67" fmla="*/ 40 h 134"/>
                <a:gd name="T68" fmla="*/ 20 w 186"/>
                <a:gd name="T69" fmla="*/ 38 h 134"/>
                <a:gd name="T70" fmla="*/ 22 w 186"/>
                <a:gd name="T71" fmla="*/ 34 h 134"/>
                <a:gd name="T72" fmla="*/ 26 w 186"/>
                <a:gd name="T73" fmla="*/ 30 h 134"/>
                <a:gd name="T74" fmla="*/ 28 w 186"/>
                <a:gd name="T75" fmla="*/ 26 h 134"/>
                <a:gd name="T76" fmla="*/ 31 w 186"/>
                <a:gd name="T77" fmla="*/ 22 h 134"/>
                <a:gd name="T78" fmla="*/ 35 w 186"/>
                <a:gd name="T79" fmla="*/ 20 h 134"/>
                <a:gd name="T80" fmla="*/ 38 w 186"/>
                <a:gd name="T81" fmla="*/ 17 h 134"/>
                <a:gd name="T82" fmla="*/ 43 w 186"/>
                <a:gd name="T83" fmla="*/ 15 h 134"/>
                <a:gd name="T84" fmla="*/ 46 w 186"/>
                <a:gd name="T85" fmla="*/ 12 h 134"/>
                <a:gd name="T86" fmla="*/ 52 w 186"/>
                <a:gd name="T87" fmla="*/ 9 h 134"/>
                <a:gd name="T88" fmla="*/ 56 w 186"/>
                <a:gd name="T89" fmla="*/ 6 h 134"/>
                <a:gd name="T90" fmla="*/ 59 w 186"/>
                <a:gd name="T91" fmla="*/ 3 h 134"/>
                <a:gd name="T92" fmla="*/ 63 w 186"/>
                <a:gd name="T93" fmla="*/ 0 h 134"/>
                <a:gd name="T94" fmla="*/ 105 w 186"/>
                <a:gd name="T95" fmla="*/ 1 h 134"/>
                <a:gd name="T96" fmla="*/ 129 w 186"/>
                <a:gd name="T97" fmla="*/ 1 h 134"/>
                <a:gd name="T98" fmla="*/ 145 w 186"/>
                <a:gd name="T99" fmla="*/ 3 h 134"/>
                <a:gd name="T100" fmla="*/ 152 w 186"/>
                <a:gd name="T101" fmla="*/ 1 h 134"/>
                <a:gd name="T102" fmla="*/ 178 w 186"/>
                <a:gd name="T103" fmla="*/ 2 h 134"/>
                <a:gd name="T104" fmla="*/ 186 w 186"/>
                <a:gd name="T105" fmla="*/ 12 h 134"/>
                <a:gd name="T106" fmla="*/ 184 w 186"/>
                <a:gd name="T107" fmla="*/ 25 h 134"/>
                <a:gd name="T108" fmla="*/ 186 w 186"/>
                <a:gd name="T109" fmla="*/ 41 h 134"/>
                <a:gd name="T110" fmla="*/ 185 w 186"/>
                <a:gd name="T111" fmla="*/ 50 h 134"/>
                <a:gd name="T112" fmla="*/ 185 w 186"/>
                <a:gd name="T113" fmla="*/ 67 h 134"/>
                <a:gd name="T114" fmla="*/ 185 w 186"/>
                <a:gd name="T115" fmla="*/ 88 h 134"/>
                <a:gd name="T116" fmla="*/ 185 w 186"/>
                <a:gd name="T117" fmla="*/ 10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134">
                  <a:moveTo>
                    <a:pt x="185" y="134"/>
                  </a:moveTo>
                  <a:lnTo>
                    <a:pt x="181" y="134"/>
                  </a:lnTo>
                  <a:lnTo>
                    <a:pt x="176" y="134"/>
                  </a:lnTo>
                  <a:lnTo>
                    <a:pt x="172" y="134"/>
                  </a:lnTo>
                  <a:lnTo>
                    <a:pt x="171" y="134"/>
                  </a:lnTo>
                  <a:lnTo>
                    <a:pt x="170" y="134"/>
                  </a:lnTo>
                  <a:lnTo>
                    <a:pt x="164" y="134"/>
                  </a:lnTo>
                  <a:lnTo>
                    <a:pt x="157" y="134"/>
                  </a:lnTo>
                  <a:lnTo>
                    <a:pt x="148" y="134"/>
                  </a:lnTo>
                  <a:lnTo>
                    <a:pt x="143" y="134"/>
                  </a:lnTo>
                  <a:lnTo>
                    <a:pt x="140" y="134"/>
                  </a:lnTo>
                  <a:lnTo>
                    <a:pt x="139" y="134"/>
                  </a:lnTo>
                  <a:lnTo>
                    <a:pt x="138" y="134"/>
                  </a:lnTo>
                  <a:lnTo>
                    <a:pt x="137" y="134"/>
                  </a:lnTo>
                  <a:lnTo>
                    <a:pt x="136" y="134"/>
                  </a:lnTo>
                  <a:lnTo>
                    <a:pt x="134" y="134"/>
                  </a:lnTo>
                  <a:lnTo>
                    <a:pt x="127" y="134"/>
                  </a:lnTo>
                  <a:lnTo>
                    <a:pt x="126" y="134"/>
                  </a:lnTo>
                  <a:lnTo>
                    <a:pt x="118" y="134"/>
                  </a:lnTo>
                  <a:lnTo>
                    <a:pt x="117" y="134"/>
                  </a:lnTo>
                  <a:lnTo>
                    <a:pt x="115" y="134"/>
                  </a:lnTo>
                  <a:lnTo>
                    <a:pt x="98" y="133"/>
                  </a:lnTo>
                  <a:lnTo>
                    <a:pt x="97" y="133"/>
                  </a:lnTo>
                  <a:lnTo>
                    <a:pt x="92" y="133"/>
                  </a:lnTo>
                  <a:lnTo>
                    <a:pt x="88" y="133"/>
                  </a:lnTo>
                  <a:lnTo>
                    <a:pt x="87" y="133"/>
                  </a:lnTo>
                  <a:lnTo>
                    <a:pt x="84" y="133"/>
                  </a:lnTo>
                  <a:lnTo>
                    <a:pt x="74" y="133"/>
                  </a:lnTo>
                  <a:lnTo>
                    <a:pt x="72" y="133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61" y="133"/>
                  </a:lnTo>
                  <a:lnTo>
                    <a:pt x="49" y="133"/>
                  </a:lnTo>
                  <a:lnTo>
                    <a:pt x="39" y="133"/>
                  </a:lnTo>
                  <a:lnTo>
                    <a:pt x="38" y="133"/>
                  </a:lnTo>
                  <a:lnTo>
                    <a:pt x="37" y="133"/>
                  </a:lnTo>
                  <a:lnTo>
                    <a:pt x="36" y="133"/>
                  </a:lnTo>
                  <a:lnTo>
                    <a:pt x="31" y="133"/>
                  </a:lnTo>
                  <a:lnTo>
                    <a:pt x="31" y="132"/>
                  </a:lnTo>
                  <a:lnTo>
                    <a:pt x="31" y="131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29" y="130"/>
                  </a:lnTo>
                  <a:lnTo>
                    <a:pt x="29" y="129"/>
                  </a:lnTo>
                  <a:lnTo>
                    <a:pt x="28" y="129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5" y="126"/>
                  </a:lnTo>
                  <a:lnTo>
                    <a:pt x="25" y="127"/>
                  </a:lnTo>
                  <a:lnTo>
                    <a:pt x="24" y="127"/>
                  </a:lnTo>
                  <a:lnTo>
                    <a:pt x="24" y="126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4" y="125"/>
                  </a:lnTo>
                  <a:lnTo>
                    <a:pt x="24" y="124"/>
                  </a:lnTo>
                  <a:lnTo>
                    <a:pt x="24" y="123"/>
                  </a:lnTo>
                  <a:lnTo>
                    <a:pt x="24" y="122"/>
                  </a:lnTo>
                  <a:lnTo>
                    <a:pt x="24" y="121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4" y="116"/>
                  </a:lnTo>
                  <a:lnTo>
                    <a:pt x="23" y="115"/>
                  </a:lnTo>
                  <a:lnTo>
                    <a:pt x="22" y="114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1" y="112"/>
                  </a:lnTo>
                  <a:lnTo>
                    <a:pt x="22" y="111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5" y="103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4" y="101"/>
                  </a:lnTo>
                  <a:lnTo>
                    <a:pt x="24" y="100"/>
                  </a:lnTo>
                  <a:lnTo>
                    <a:pt x="23" y="101"/>
                  </a:lnTo>
                  <a:lnTo>
                    <a:pt x="22" y="101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0" y="100"/>
                  </a:lnTo>
                  <a:lnTo>
                    <a:pt x="19" y="100"/>
                  </a:lnTo>
                  <a:lnTo>
                    <a:pt x="19" y="99"/>
                  </a:lnTo>
                  <a:lnTo>
                    <a:pt x="19" y="98"/>
                  </a:lnTo>
                  <a:lnTo>
                    <a:pt x="20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5" y="97"/>
                  </a:lnTo>
                  <a:lnTo>
                    <a:pt x="16" y="96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5" y="93"/>
                  </a:lnTo>
                  <a:lnTo>
                    <a:pt x="16" y="92"/>
                  </a:lnTo>
                  <a:lnTo>
                    <a:pt x="16" y="91"/>
                  </a:lnTo>
                  <a:lnTo>
                    <a:pt x="15" y="91"/>
                  </a:lnTo>
                  <a:lnTo>
                    <a:pt x="15" y="92"/>
                  </a:lnTo>
                  <a:lnTo>
                    <a:pt x="14" y="92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2" y="90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5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8" y="82"/>
                  </a:lnTo>
                  <a:lnTo>
                    <a:pt x="7" y="82"/>
                  </a:lnTo>
                  <a:lnTo>
                    <a:pt x="6" y="81"/>
                  </a:lnTo>
                  <a:lnTo>
                    <a:pt x="5" y="80"/>
                  </a:lnTo>
                  <a:lnTo>
                    <a:pt x="5" y="79"/>
                  </a:lnTo>
                  <a:lnTo>
                    <a:pt x="4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4" y="76"/>
                  </a:lnTo>
                  <a:lnTo>
                    <a:pt x="3" y="75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0" y="69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38"/>
                  </a:lnTo>
                  <a:lnTo>
                    <a:pt x="19" y="39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2" y="36"/>
                  </a:lnTo>
                  <a:lnTo>
                    <a:pt x="22" y="35"/>
                  </a:lnTo>
                  <a:lnTo>
                    <a:pt x="22" y="34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4" y="19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7" y="12"/>
                  </a:lnTo>
                  <a:lnTo>
                    <a:pt x="48" y="11"/>
                  </a:lnTo>
                  <a:lnTo>
                    <a:pt x="49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77" y="1"/>
                  </a:lnTo>
                  <a:lnTo>
                    <a:pt x="80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105" y="1"/>
                  </a:lnTo>
                  <a:lnTo>
                    <a:pt x="116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2" y="1"/>
                  </a:lnTo>
                  <a:lnTo>
                    <a:pt x="125" y="1"/>
                  </a:lnTo>
                  <a:lnTo>
                    <a:pt x="129" y="1"/>
                  </a:lnTo>
                  <a:lnTo>
                    <a:pt x="137" y="1"/>
                  </a:lnTo>
                  <a:lnTo>
                    <a:pt x="137" y="3"/>
                  </a:lnTo>
                  <a:lnTo>
                    <a:pt x="137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5" y="3"/>
                  </a:lnTo>
                  <a:lnTo>
                    <a:pt x="145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8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71" y="2"/>
                  </a:lnTo>
                  <a:lnTo>
                    <a:pt x="178" y="2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6" y="2"/>
                  </a:lnTo>
                  <a:lnTo>
                    <a:pt x="186" y="3"/>
                  </a:lnTo>
                  <a:lnTo>
                    <a:pt x="186" y="6"/>
                  </a:lnTo>
                  <a:lnTo>
                    <a:pt x="186" y="12"/>
                  </a:lnTo>
                  <a:lnTo>
                    <a:pt x="186" y="20"/>
                  </a:lnTo>
                  <a:lnTo>
                    <a:pt x="182" y="20"/>
                  </a:lnTo>
                  <a:lnTo>
                    <a:pt x="182" y="21"/>
                  </a:lnTo>
                  <a:lnTo>
                    <a:pt x="182" y="22"/>
                  </a:lnTo>
                  <a:lnTo>
                    <a:pt x="182" y="25"/>
                  </a:lnTo>
                  <a:lnTo>
                    <a:pt x="184" y="25"/>
                  </a:lnTo>
                  <a:lnTo>
                    <a:pt x="184" y="26"/>
                  </a:lnTo>
                  <a:lnTo>
                    <a:pt x="184" y="27"/>
                  </a:lnTo>
                  <a:lnTo>
                    <a:pt x="185" y="27"/>
                  </a:lnTo>
                  <a:lnTo>
                    <a:pt x="186" y="27"/>
                  </a:lnTo>
                  <a:lnTo>
                    <a:pt x="186" y="30"/>
                  </a:lnTo>
                  <a:lnTo>
                    <a:pt x="186" y="41"/>
                  </a:lnTo>
                  <a:lnTo>
                    <a:pt x="186" y="44"/>
                  </a:lnTo>
                  <a:lnTo>
                    <a:pt x="186" y="44"/>
                  </a:lnTo>
                  <a:lnTo>
                    <a:pt x="185" y="45"/>
                  </a:lnTo>
                  <a:lnTo>
                    <a:pt x="186" y="47"/>
                  </a:lnTo>
                  <a:lnTo>
                    <a:pt x="185" y="48"/>
                  </a:lnTo>
                  <a:lnTo>
                    <a:pt x="185" y="50"/>
                  </a:lnTo>
                  <a:lnTo>
                    <a:pt x="186" y="51"/>
                  </a:lnTo>
                  <a:lnTo>
                    <a:pt x="186" y="52"/>
                  </a:lnTo>
                  <a:lnTo>
                    <a:pt x="185" y="53"/>
                  </a:lnTo>
                  <a:lnTo>
                    <a:pt x="185" y="60"/>
                  </a:lnTo>
                  <a:lnTo>
                    <a:pt x="185" y="62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5" y="71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5" y="84"/>
                  </a:lnTo>
                  <a:lnTo>
                    <a:pt x="185" y="88"/>
                  </a:lnTo>
                  <a:lnTo>
                    <a:pt x="185" y="89"/>
                  </a:lnTo>
                  <a:lnTo>
                    <a:pt x="185" y="91"/>
                  </a:lnTo>
                  <a:lnTo>
                    <a:pt x="185" y="92"/>
                  </a:lnTo>
                  <a:lnTo>
                    <a:pt x="185" y="94"/>
                  </a:lnTo>
                  <a:lnTo>
                    <a:pt x="185" y="95"/>
                  </a:lnTo>
                  <a:lnTo>
                    <a:pt x="185" y="108"/>
                  </a:lnTo>
                  <a:lnTo>
                    <a:pt x="185" y="130"/>
                  </a:lnTo>
                  <a:lnTo>
                    <a:pt x="185" y="134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6" name="Freeform 248">
              <a:extLst>
                <a:ext uri="{FF2B5EF4-FFF2-40B4-BE49-F238E27FC236}">
                  <a16:creationId xmlns:a16="http://schemas.microsoft.com/office/drawing/2014/main" id="{8058D1E6-96FC-A59B-62D5-C9B0C267B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3638550"/>
              <a:ext cx="280988" cy="247650"/>
            </a:xfrm>
            <a:custGeom>
              <a:avLst/>
              <a:gdLst>
                <a:gd name="T0" fmla="*/ 158 w 177"/>
                <a:gd name="T1" fmla="*/ 1 h 156"/>
                <a:gd name="T2" fmla="*/ 163 w 177"/>
                <a:gd name="T3" fmla="*/ 4 h 156"/>
                <a:gd name="T4" fmla="*/ 169 w 177"/>
                <a:gd name="T5" fmla="*/ 4 h 156"/>
                <a:gd name="T6" fmla="*/ 174 w 177"/>
                <a:gd name="T7" fmla="*/ 3 h 156"/>
                <a:gd name="T8" fmla="*/ 177 w 177"/>
                <a:gd name="T9" fmla="*/ 21 h 156"/>
                <a:gd name="T10" fmla="*/ 177 w 177"/>
                <a:gd name="T11" fmla="*/ 51 h 156"/>
                <a:gd name="T12" fmla="*/ 149 w 177"/>
                <a:gd name="T13" fmla="*/ 69 h 156"/>
                <a:gd name="T14" fmla="*/ 138 w 177"/>
                <a:gd name="T15" fmla="*/ 86 h 156"/>
                <a:gd name="T16" fmla="*/ 139 w 177"/>
                <a:gd name="T17" fmla="*/ 114 h 156"/>
                <a:gd name="T18" fmla="*/ 126 w 177"/>
                <a:gd name="T19" fmla="*/ 121 h 156"/>
                <a:gd name="T20" fmla="*/ 139 w 177"/>
                <a:gd name="T21" fmla="*/ 134 h 156"/>
                <a:gd name="T22" fmla="*/ 121 w 177"/>
                <a:gd name="T23" fmla="*/ 154 h 156"/>
                <a:gd name="T24" fmla="*/ 96 w 177"/>
                <a:gd name="T25" fmla="*/ 154 h 156"/>
                <a:gd name="T26" fmla="*/ 73 w 177"/>
                <a:gd name="T27" fmla="*/ 154 h 156"/>
                <a:gd name="T28" fmla="*/ 34 w 177"/>
                <a:gd name="T29" fmla="*/ 155 h 156"/>
                <a:gd name="T30" fmla="*/ 17 w 177"/>
                <a:gd name="T31" fmla="*/ 155 h 156"/>
                <a:gd name="T32" fmla="*/ 6 w 177"/>
                <a:gd name="T33" fmla="*/ 156 h 156"/>
                <a:gd name="T34" fmla="*/ 1 w 177"/>
                <a:gd name="T35" fmla="*/ 131 h 156"/>
                <a:gd name="T36" fmla="*/ 0 w 177"/>
                <a:gd name="T37" fmla="*/ 105 h 156"/>
                <a:gd name="T38" fmla="*/ 0 w 177"/>
                <a:gd name="T39" fmla="*/ 82 h 156"/>
                <a:gd name="T40" fmla="*/ 6 w 177"/>
                <a:gd name="T41" fmla="*/ 80 h 156"/>
                <a:gd name="T42" fmla="*/ 6 w 177"/>
                <a:gd name="T43" fmla="*/ 83 h 156"/>
                <a:gd name="T44" fmla="*/ 10 w 177"/>
                <a:gd name="T45" fmla="*/ 81 h 156"/>
                <a:gd name="T46" fmla="*/ 12 w 177"/>
                <a:gd name="T47" fmla="*/ 77 h 156"/>
                <a:gd name="T48" fmla="*/ 17 w 177"/>
                <a:gd name="T49" fmla="*/ 73 h 156"/>
                <a:gd name="T50" fmla="*/ 23 w 177"/>
                <a:gd name="T51" fmla="*/ 70 h 156"/>
                <a:gd name="T52" fmla="*/ 20 w 177"/>
                <a:gd name="T53" fmla="*/ 64 h 156"/>
                <a:gd name="T54" fmla="*/ 24 w 177"/>
                <a:gd name="T55" fmla="*/ 63 h 156"/>
                <a:gd name="T56" fmla="*/ 26 w 177"/>
                <a:gd name="T57" fmla="*/ 58 h 156"/>
                <a:gd name="T58" fmla="*/ 29 w 177"/>
                <a:gd name="T59" fmla="*/ 61 h 156"/>
                <a:gd name="T60" fmla="*/ 32 w 177"/>
                <a:gd name="T61" fmla="*/ 58 h 156"/>
                <a:gd name="T62" fmla="*/ 37 w 177"/>
                <a:gd name="T63" fmla="*/ 58 h 156"/>
                <a:gd name="T64" fmla="*/ 40 w 177"/>
                <a:gd name="T65" fmla="*/ 52 h 156"/>
                <a:gd name="T66" fmla="*/ 44 w 177"/>
                <a:gd name="T67" fmla="*/ 49 h 156"/>
                <a:gd name="T68" fmla="*/ 50 w 177"/>
                <a:gd name="T69" fmla="*/ 47 h 156"/>
                <a:gd name="T70" fmla="*/ 53 w 177"/>
                <a:gd name="T71" fmla="*/ 44 h 156"/>
                <a:gd name="T72" fmla="*/ 57 w 177"/>
                <a:gd name="T73" fmla="*/ 40 h 156"/>
                <a:gd name="T74" fmla="*/ 61 w 177"/>
                <a:gd name="T75" fmla="*/ 37 h 156"/>
                <a:gd name="T76" fmla="*/ 65 w 177"/>
                <a:gd name="T77" fmla="*/ 36 h 156"/>
                <a:gd name="T78" fmla="*/ 69 w 177"/>
                <a:gd name="T79" fmla="*/ 33 h 156"/>
                <a:gd name="T80" fmla="*/ 68 w 177"/>
                <a:gd name="T81" fmla="*/ 29 h 156"/>
                <a:gd name="T82" fmla="*/ 71 w 177"/>
                <a:gd name="T83" fmla="*/ 28 h 156"/>
                <a:gd name="T84" fmla="*/ 77 w 177"/>
                <a:gd name="T85" fmla="*/ 28 h 156"/>
                <a:gd name="T86" fmla="*/ 80 w 177"/>
                <a:gd name="T87" fmla="*/ 28 h 156"/>
                <a:gd name="T88" fmla="*/ 81 w 177"/>
                <a:gd name="T89" fmla="*/ 29 h 156"/>
                <a:gd name="T90" fmla="*/ 85 w 177"/>
                <a:gd name="T91" fmla="*/ 27 h 156"/>
                <a:gd name="T92" fmla="*/ 90 w 177"/>
                <a:gd name="T93" fmla="*/ 25 h 156"/>
                <a:gd name="T94" fmla="*/ 93 w 177"/>
                <a:gd name="T95" fmla="*/ 23 h 156"/>
                <a:gd name="T96" fmla="*/ 98 w 177"/>
                <a:gd name="T97" fmla="*/ 23 h 156"/>
                <a:gd name="T98" fmla="*/ 103 w 177"/>
                <a:gd name="T99" fmla="*/ 18 h 156"/>
                <a:gd name="T100" fmla="*/ 106 w 177"/>
                <a:gd name="T101" fmla="*/ 20 h 156"/>
                <a:gd name="T102" fmla="*/ 109 w 177"/>
                <a:gd name="T103" fmla="*/ 18 h 156"/>
                <a:gd name="T104" fmla="*/ 113 w 177"/>
                <a:gd name="T105" fmla="*/ 13 h 156"/>
                <a:gd name="T106" fmla="*/ 119 w 177"/>
                <a:gd name="T107" fmla="*/ 8 h 156"/>
                <a:gd name="T108" fmla="*/ 122 w 177"/>
                <a:gd name="T109" fmla="*/ 8 h 156"/>
                <a:gd name="T110" fmla="*/ 127 w 177"/>
                <a:gd name="T111" fmla="*/ 9 h 156"/>
                <a:gd name="T112" fmla="*/ 131 w 177"/>
                <a:gd name="T113" fmla="*/ 8 h 156"/>
                <a:gd name="T114" fmla="*/ 138 w 177"/>
                <a:gd name="T115" fmla="*/ 8 h 156"/>
                <a:gd name="T116" fmla="*/ 144 w 177"/>
                <a:gd name="T117" fmla="*/ 11 h 156"/>
                <a:gd name="T118" fmla="*/ 152 w 177"/>
                <a:gd name="T119" fmla="*/ 11 h 156"/>
                <a:gd name="T120" fmla="*/ 155 w 177"/>
                <a:gd name="T121" fmla="*/ 8 h 156"/>
                <a:gd name="T122" fmla="*/ 148 w 177"/>
                <a:gd name="T123" fmla="*/ 8 h 156"/>
                <a:gd name="T124" fmla="*/ 150 w 177"/>
                <a:gd name="T125" fmla="*/ 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" h="156">
                  <a:moveTo>
                    <a:pt x="154" y="2"/>
                  </a:moveTo>
                  <a:lnTo>
                    <a:pt x="155" y="1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2" y="3"/>
                  </a:lnTo>
                  <a:lnTo>
                    <a:pt x="162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69" y="4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1" y="3"/>
                  </a:lnTo>
                  <a:lnTo>
                    <a:pt x="172" y="3"/>
                  </a:lnTo>
                  <a:lnTo>
                    <a:pt x="173" y="2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5" y="3"/>
                  </a:lnTo>
                  <a:lnTo>
                    <a:pt x="176" y="3"/>
                  </a:lnTo>
                  <a:lnTo>
                    <a:pt x="176" y="4"/>
                  </a:lnTo>
                  <a:lnTo>
                    <a:pt x="177" y="8"/>
                  </a:lnTo>
                  <a:lnTo>
                    <a:pt x="177" y="12"/>
                  </a:lnTo>
                  <a:lnTo>
                    <a:pt x="177" y="17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9"/>
                  </a:lnTo>
                  <a:lnTo>
                    <a:pt x="177" y="37"/>
                  </a:lnTo>
                  <a:lnTo>
                    <a:pt x="177" y="39"/>
                  </a:lnTo>
                  <a:lnTo>
                    <a:pt x="177" y="43"/>
                  </a:lnTo>
                  <a:lnTo>
                    <a:pt x="177" y="49"/>
                  </a:lnTo>
                  <a:lnTo>
                    <a:pt x="177" y="51"/>
                  </a:lnTo>
                  <a:lnTo>
                    <a:pt x="177" y="56"/>
                  </a:lnTo>
                  <a:lnTo>
                    <a:pt x="177" y="59"/>
                  </a:lnTo>
                  <a:lnTo>
                    <a:pt x="177" y="65"/>
                  </a:lnTo>
                  <a:lnTo>
                    <a:pt x="177" y="68"/>
                  </a:lnTo>
                  <a:lnTo>
                    <a:pt x="165" y="69"/>
                  </a:lnTo>
                  <a:lnTo>
                    <a:pt x="155" y="69"/>
                  </a:lnTo>
                  <a:lnTo>
                    <a:pt x="149" y="69"/>
                  </a:lnTo>
                  <a:lnTo>
                    <a:pt x="147" y="69"/>
                  </a:lnTo>
                  <a:lnTo>
                    <a:pt x="142" y="69"/>
                  </a:lnTo>
                  <a:lnTo>
                    <a:pt x="139" y="69"/>
                  </a:lnTo>
                  <a:lnTo>
                    <a:pt x="139" y="70"/>
                  </a:lnTo>
                  <a:lnTo>
                    <a:pt x="139" y="74"/>
                  </a:lnTo>
                  <a:lnTo>
                    <a:pt x="139" y="82"/>
                  </a:lnTo>
                  <a:lnTo>
                    <a:pt x="138" y="86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98"/>
                  </a:lnTo>
                  <a:lnTo>
                    <a:pt x="139" y="99"/>
                  </a:lnTo>
                  <a:lnTo>
                    <a:pt x="139" y="102"/>
                  </a:lnTo>
                  <a:lnTo>
                    <a:pt x="139" y="110"/>
                  </a:lnTo>
                  <a:lnTo>
                    <a:pt x="139" y="114"/>
                  </a:lnTo>
                  <a:lnTo>
                    <a:pt x="139" y="115"/>
                  </a:lnTo>
                  <a:lnTo>
                    <a:pt x="132" y="115"/>
                  </a:lnTo>
                  <a:lnTo>
                    <a:pt x="129" y="115"/>
                  </a:lnTo>
                  <a:lnTo>
                    <a:pt x="128" y="115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6" y="121"/>
                  </a:lnTo>
                  <a:lnTo>
                    <a:pt x="132" y="121"/>
                  </a:lnTo>
                  <a:lnTo>
                    <a:pt x="139" y="121"/>
                  </a:lnTo>
                  <a:lnTo>
                    <a:pt x="139" y="124"/>
                  </a:lnTo>
                  <a:lnTo>
                    <a:pt x="139" y="129"/>
                  </a:lnTo>
                  <a:lnTo>
                    <a:pt x="138" y="131"/>
                  </a:lnTo>
                  <a:lnTo>
                    <a:pt x="139" y="131"/>
                  </a:lnTo>
                  <a:lnTo>
                    <a:pt x="139" y="134"/>
                  </a:lnTo>
                  <a:lnTo>
                    <a:pt x="139" y="137"/>
                  </a:lnTo>
                  <a:lnTo>
                    <a:pt x="139" y="140"/>
                  </a:lnTo>
                  <a:lnTo>
                    <a:pt x="139" y="141"/>
                  </a:lnTo>
                  <a:lnTo>
                    <a:pt x="139" y="154"/>
                  </a:lnTo>
                  <a:lnTo>
                    <a:pt x="134" y="154"/>
                  </a:lnTo>
                  <a:lnTo>
                    <a:pt x="127" y="154"/>
                  </a:lnTo>
                  <a:lnTo>
                    <a:pt x="121" y="154"/>
                  </a:lnTo>
                  <a:lnTo>
                    <a:pt x="119" y="154"/>
                  </a:lnTo>
                  <a:lnTo>
                    <a:pt x="117" y="154"/>
                  </a:lnTo>
                  <a:lnTo>
                    <a:pt x="110" y="154"/>
                  </a:lnTo>
                  <a:lnTo>
                    <a:pt x="108" y="154"/>
                  </a:lnTo>
                  <a:lnTo>
                    <a:pt x="105" y="154"/>
                  </a:lnTo>
                  <a:lnTo>
                    <a:pt x="100" y="154"/>
                  </a:lnTo>
                  <a:lnTo>
                    <a:pt x="96" y="154"/>
                  </a:lnTo>
                  <a:lnTo>
                    <a:pt x="94" y="154"/>
                  </a:lnTo>
                  <a:lnTo>
                    <a:pt x="93" y="154"/>
                  </a:lnTo>
                  <a:lnTo>
                    <a:pt x="91" y="154"/>
                  </a:lnTo>
                  <a:lnTo>
                    <a:pt x="85" y="154"/>
                  </a:lnTo>
                  <a:lnTo>
                    <a:pt x="81" y="154"/>
                  </a:lnTo>
                  <a:lnTo>
                    <a:pt x="77" y="154"/>
                  </a:lnTo>
                  <a:lnTo>
                    <a:pt x="73" y="154"/>
                  </a:lnTo>
                  <a:lnTo>
                    <a:pt x="66" y="155"/>
                  </a:lnTo>
                  <a:lnTo>
                    <a:pt x="56" y="155"/>
                  </a:lnTo>
                  <a:lnTo>
                    <a:pt x="54" y="155"/>
                  </a:lnTo>
                  <a:lnTo>
                    <a:pt x="46" y="155"/>
                  </a:lnTo>
                  <a:lnTo>
                    <a:pt x="42" y="155"/>
                  </a:lnTo>
                  <a:lnTo>
                    <a:pt x="40" y="155"/>
                  </a:lnTo>
                  <a:lnTo>
                    <a:pt x="34" y="155"/>
                  </a:lnTo>
                  <a:lnTo>
                    <a:pt x="29" y="155"/>
                  </a:lnTo>
                  <a:lnTo>
                    <a:pt x="28" y="155"/>
                  </a:lnTo>
                  <a:lnTo>
                    <a:pt x="26" y="155"/>
                  </a:lnTo>
                  <a:lnTo>
                    <a:pt x="24" y="155"/>
                  </a:lnTo>
                  <a:lnTo>
                    <a:pt x="22" y="155"/>
                  </a:lnTo>
                  <a:lnTo>
                    <a:pt x="21" y="155"/>
                  </a:lnTo>
                  <a:lnTo>
                    <a:pt x="17" y="155"/>
                  </a:lnTo>
                  <a:lnTo>
                    <a:pt x="16" y="155"/>
                  </a:lnTo>
                  <a:lnTo>
                    <a:pt x="15" y="156"/>
                  </a:lnTo>
                  <a:lnTo>
                    <a:pt x="11" y="156"/>
                  </a:lnTo>
                  <a:lnTo>
                    <a:pt x="10" y="156"/>
                  </a:lnTo>
                  <a:lnTo>
                    <a:pt x="9" y="156"/>
                  </a:lnTo>
                  <a:lnTo>
                    <a:pt x="7" y="156"/>
                  </a:lnTo>
                  <a:lnTo>
                    <a:pt x="6" y="156"/>
                  </a:lnTo>
                  <a:lnTo>
                    <a:pt x="4" y="156"/>
                  </a:lnTo>
                  <a:lnTo>
                    <a:pt x="3" y="156"/>
                  </a:lnTo>
                  <a:lnTo>
                    <a:pt x="1" y="156"/>
                  </a:lnTo>
                  <a:lnTo>
                    <a:pt x="1" y="154"/>
                  </a:lnTo>
                  <a:lnTo>
                    <a:pt x="1" y="148"/>
                  </a:lnTo>
                  <a:lnTo>
                    <a:pt x="1" y="132"/>
                  </a:lnTo>
                  <a:lnTo>
                    <a:pt x="1" y="131"/>
                  </a:lnTo>
                  <a:lnTo>
                    <a:pt x="1" y="130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2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2" y="81"/>
                  </a:lnTo>
                  <a:lnTo>
                    <a:pt x="3" y="81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5" y="81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1"/>
                  </a:lnTo>
                  <a:lnTo>
                    <a:pt x="8" y="81"/>
                  </a:lnTo>
                  <a:lnTo>
                    <a:pt x="8" y="80"/>
                  </a:lnTo>
                  <a:lnTo>
                    <a:pt x="9" y="80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3" y="78"/>
                  </a:lnTo>
                  <a:lnTo>
                    <a:pt x="13" y="77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3" y="75"/>
                  </a:lnTo>
                  <a:lnTo>
                    <a:pt x="14" y="75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5"/>
                  </a:lnTo>
                  <a:lnTo>
                    <a:pt x="17" y="73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20" y="72"/>
                  </a:lnTo>
                  <a:lnTo>
                    <a:pt x="21" y="72"/>
                  </a:lnTo>
                  <a:lnTo>
                    <a:pt x="22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20" y="66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5" y="61"/>
                  </a:lnTo>
                  <a:lnTo>
                    <a:pt x="26" y="60"/>
                  </a:lnTo>
                  <a:lnTo>
                    <a:pt x="27" y="60"/>
                  </a:lnTo>
                  <a:lnTo>
                    <a:pt x="27" y="59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9" y="58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9" y="61"/>
                  </a:lnTo>
                  <a:lnTo>
                    <a:pt x="30" y="61"/>
                  </a:lnTo>
                  <a:lnTo>
                    <a:pt x="31" y="60"/>
                  </a:lnTo>
                  <a:lnTo>
                    <a:pt x="30" y="60"/>
                  </a:lnTo>
                  <a:lnTo>
                    <a:pt x="30" y="59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3" y="60"/>
                  </a:lnTo>
                  <a:lnTo>
                    <a:pt x="34" y="60"/>
                  </a:lnTo>
                  <a:lnTo>
                    <a:pt x="35" y="60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2" y="49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9"/>
                  </a:lnTo>
                  <a:lnTo>
                    <a:pt x="46" y="48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0" y="46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7" y="40"/>
                  </a:lnTo>
                  <a:lnTo>
                    <a:pt x="57" y="39"/>
                  </a:lnTo>
                  <a:lnTo>
                    <a:pt x="58" y="39"/>
                  </a:lnTo>
                  <a:lnTo>
                    <a:pt x="59" y="39"/>
                  </a:lnTo>
                  <a:lnTo>
                    <a:pt x="59" y="38"/>
                  </a:lnTo>
                  <a:lnTo>
                    <a:pt x="60" y="37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1" y="38"/>
                  </a:lnTo>
                  <a:lnTo>
                    <a:pt x="61" y="39"/>
                  </a:lnTo>
                  <a:lnTo>
                    <a:pt x="62" y="39"/>
                  </a:lnTo>
                  <a:lnTo>
                    <a:pt x="63" y="39"/>
                  </a:lnTo>
                  <a:lnTo>
                    <a:pt x="64" y="38"/>
                  </a:lnTo>
                  <a:lnTo>
                    <a:pt x="65" y="37"/>
                  </a:lnTo>
                  <a:lnTo>
                    <a:pt x="65" y="36"/>
                  </a:lnTo>
                  <a:lnTo>
                    <a:pt x="65" y="35"/>
                  </a:lnTo>
                  <a:lnTo>
                    <a:pt x="66" y="35"/>
                  </a:lnTo>
                  <a:lnTo>
                    <a:pt x="66" y="34"/>
                  </a:lnTo>
                  <a:lnTo>
                    <a:pt x="67" y="34"/>
                  </a:lnTo>
                  <a:lnTo>
                    <a:pt x="68" y="34"/>
                  </a:lnTo>
                  <a:lnTo>
                    <a:pt x="69" y="34"/>
                  </a:lnTo>
                  <a:lnTo>
                    <a:pt x="69" y="33"/>
                  </a:lnTo>
                  <a:lnTo>
                    <a:pt x="70" y="33"/>
                  </a:lnTo>
                  <a:lnTo>
                    <a:pt x="70" y="32"/>
                  </a:lnTo>
                  <a:lnTo>
                    <a:pt x="70" y="31"/>
                  </a:lnTo>
                  <a:lnTo>
                    <a:pt x="70" y="30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7" y="28"/>
                  </a:lnTo>
                  <a:lnTo>
                    <a:pt x="68" y="27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7"/>
                  </a:lnTo>
                  <a:lnTo>
                    <a:pt x="73" y="27"/>
                  </a:lnTo>
                  <a:lnTo>
                    <a:pt x="74" y="27"/>
                  </a:lnTo>
                  <a:lnTo>
                    <a:pt x="75" y="27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78" y="26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2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4" y="27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6" y="26"/>
                  </a:lnTo>
                  <a:lnTo>
                    <a:pt x="87" y="26"/>
                  </a:lnTo>
                  <a:lnTo>
                    <a:pt x="87" y="25"/>
                  </a:lnTo>
                  <a:lnTo>
                    <a:pt x="88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91" y="26"/>
                  </a:lnTo>
                  <a:lnTo>
                    <a:pt x="92" y="26"/>
                  </a:lnTo>
                  <a:lnTo>
                    <a:pt x="93" y="26"/>
                  </a:lnTo>
                  <a:lnTo>
                    <a:pt x="93" y="25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9" y="22"/>
                  </a:lnTo>
                  <a:lnTo>
                    <a:pt x="100" y="21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19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9"/>
                  </a:lnTo>
                  <a:lnTo>
                    <a:pt x="104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6" y="21"/>
                  </a:lnTo>
                  <a:lnTo>
                    <a:pt x="106" y="20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10" y="17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2" y="15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3" y="13"/>
                  </a:lnTo>
                  <a:lnTo>
                    <a:pt x="114" y="12"/>
                  </a:lnTo>
                  <a:lnTo>
                    <a:pt x="115" y="11"/>
                  </a:lnTo>
                  <a:lnTo>
                    <a:pt x="116" y="10"/>
                  </a:lnTo>
                  <a:lnTo>
                    <a:pt x="116" y="9"/>
                  </a:lnTo>
                  <a:lnTo>
                    <a:pt x="117" y="9"/>
                  </a:lnTo>
                  <a:lnTo>
                    <a:pt x="118" y="8"/>
                  </a:lnTo>
                  <a:lnTo>
                    <a:pt x="119" y="8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4" y="8"/>
                  </a:lnTo>
                  <a:lnTo>
                    <a:pt x="124" y="8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8"/>
                  </a:lnTo>
                  <a:lnTo>
                    <a:pt x="131" y="8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5" y="8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1" y="8"/>
                  </a:lnTo>
                  <a:lnTo>
                    <a:pt x="141" y="9"/>
                  </a:lnTo>
                  <a:lnTo>
                    <a:pt x="142" y="9"/>
                  </a:lnTo>
                  <a:lnTo>
                    <a:pt x="143" y="10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6" y="12"/>
                  </a:lnTo>
                  <a:lnTo>
                    <a:pt x="147" y="12"/>
                  </a:lnTo>
                  <a:lnTo>
                    <a:pt x="149" y="12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5" y="9"/>
                  </a:lnTo>
                  <a:lnTo>
                    <a:pt x="156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2" y="8"/>
                  </a:lnTo>
                  <a:lnTo>
                    <a:pt x="151" y="8"/>
                  </a:lnTo>
                  <a:lnTo>
                    <a:pt x="150" y="7"/>
                  </a:lnTo>
                  <a:lnTo>
                    <a:pt x="149" y="8"/>
                  </a:lnTo>
                  <a:lnTo>
                    <a:pt x="148" y="8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6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9" y="3"/>
                  </a:lnTo>
                  <a:lnTo>
                    <a:pt x="150" y="3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4" y="2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7" name="Freeform 249">
              <a:extLst>
                <a:ext uri="{FF2B5EF4-FFF2-40B4-BE49-F238E27FC236}">
                  <a16:creationId xmlns:a16="http://schemas.microsoft.com/office/drawing/2014/main" id="{92E02A2F-D15C-737D-6F14-90B6891CA6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2688" y="4049713"/>
              <a:ext cx="361950" cy="355600"/>
            </a:xfrm>
            <a:custGeom>
              <a:avLst/>
              <a:gdLst>
                <a:gd name="T0" fmla="*/ 169 w 228"/>
                <a:gd name="T1" fmla="*/ 98 h 224"/>
                <a:gd name="T2" fmla="*/ 219 w 228"/>
                <a:gd name="T3" fmla="*/ 114 h 224"/>
                <a:gd name="T4" fmla="*/ 154 w 228"/>
                <a:gd name="T5" fmla="*/ 124 h 224"/>
                <a:gd name="T6" fmla="*/ 154 w 228"/>
                <a:gd name="T7" fmla="*/ 119 h 224"/>
                <a:gd name="T8" fmla="*/ 164 w 228"/>
                <a:gd name="T9" fmla="*/ 105 h 224"/>
                <a:gd name="T10" fmla="*/ 168 w 228"/>
                <a:gd name="T11" fmla="*/ 107 h 224"/>
                <a:gd name="T12" fmla="*/ 167 w 228"/>
                <a:gd name="T13" fmla="*/ 121 h 224"/>
                <a:gd name="T14" fmla="*/ 155 w 228"/>
                <a:gd name="T15" fmla="*/ 147 h 224"/>
                <a:gd name="T16" fmla="*/ 159 w 228"/>
                <a:gd name="T17" fmla="*/ 146 h 224"/>
                <a:gd name="T18" fmla="*/ 160 w 228"/>
                <a:gd name="T19" fmla="*/ 150 h 224"/>
                <a:gd name="T20" fmla="*/ 161 w 228"/>
                <a:gd name="T21" fmla="*/ 130 h 224"/>
                <a:gd name="T22" fmla="*/ 170 w 228"/>
                <a:gd name="T23" fmla="*/ 119 h 224"/>
                <a:gd name="T24" fmla="*/ 174 w 228"/>
                <a:gd name="T25" fmla="*/ 103 h 224"/>
                <a:gd name="T26" fmla="*/ 175 w 228"/>
                <a:gd name="T27" fmla="*/ 83 h 224"/>
                <a:gd name="T28" fmla="*/ 171 w 228"/>
                <a:gd name="T29" fmla="*/ 73 h 224"/>
                <a:gd name="T30" fmla="*/ 197 w 228"/>
                <a:gd name="T31" fmla="*/ 73 h 224"/>
                <a:gd name="T32" fmla="*/ 218 w 228"/>
                <a:gd name="T33" fmla="*/ 80 h 224"/>
                <a:gd name="T34" fmla="*/ 225 w 228"/>
                <a:gd name="T35" fmla="*/ 95 h 224"/>
                <a:gd name="T36" fmla="*/ 216 w 228"/>
                <a:gd name="T37" fmla="*/ 117 h 224"/>
                <a:gd name="T38" fmla="*/ 190 w 228"/>
                <a:gd name="T39" fmla="*/ 139 h 224"/>
                <a:gd name="T40" fmla="*/ 144 w 228"/>
                <a:gd name="T41" fmla="*/ 204 h 224"/>
                <a:gd name="T42" fmla="*/ 137 w 228"/>
                <a:gd name="T43" fmla="*/ 214 h 224"/>
                <a:gd name="T44" fmla="*/ 114 w 228"/>
                <a:gd name="T45" fmla="*/ 200 h 224"/>
                <a:gd name="T46" fmla="*/ 96 w 228"/>
                <a:gd name="T47" fmla="*/ 185 h 224"/>
                <a:gd name="T48" fmla="*/ 96 w 228"/>
                <a:gd name="T49" fmla="*/ 165 h 224"/>
                <a:gd name="T50" fmla="*/ 76 w 228"/>
                <a:gd name="T51" fmla="*/ 174 h 224"/>
                <a:gd name="T52" fmla="*/ 58 w 228"/>
                <a:gd name="T53" fmla="*/ 171 h 224"/>
                <a:gd name="T54" fmla="*/ 29 w 228"/>
                <a:gd name="T55" fmla="*/ 159 h 224"/>
                <a:gd name="T56" fmla="*/ 9 w 228"/>
                <a:gd name="T57" fmla="*/ 155 h 224"/>
                <a:gd name="T58" fmla="*/ 1 w 228"/>
                <a:gd name="T59" fmla="*/ 144 h 224"/>
                <a:gd name="T60" fmla="*/ 13 w 228"/>
                <a:gd name="T61" fmla="*/ 93 h 224"/>
                <a:gd name="T62" fmla="*/ 35 w 228"/>
                <a:gd name="T63" fmla="*/ 33 h 224"/>
                <a:gd name="T64" fmla="*/ 74 w 228"/>
                <a:gd name="T65" fmla="*/ 7 h 224"/>
                <a:gd name="T66" fmla="*/ 82 w 228"/>
                <a:gd name="T67" fmla="*/ 22 h 224"/>
                <a:gd name="T68" fmla="*/ 102 w 228"/>
                <a:gd name="T69" fmla="*/ 36 h 224"/>
                <a:gd name="T70" fmla="*/ 116 w 228"/>
                <a:gd name="T71" fmla="*/ 49 h 224"/>
                <a:gd name="T72" fmla="*/ 133 w 228"/>
                <a:gd name="T73" fmla="*/ 59 h 224"/>
                <a:gd name="T74" fmla="*/ 142 w 228"/>
                <a:gd name="T75" fmla="*/ 64 h 224"/>
                <a:gd name="T76" fmla="*/ 159 w 228"/>
                <a:gd name="T77" fmla="*/ 74 h 224"/>
                <a:gd name="T78" fmla="*/ 166 w 228"/>
                <a:gd name="T79" fmla="*/ 82 h 224"/>
                <a:gd name="T80" fmla="*/ 166 w 228"/>
                <a:gd name="T81" fmla="*/ 94 h 224"/>
                <a:gd name="T82" fmla="*/ 162 w 228"/>
                <a:gd name="T83" fmla="*/ 104 h 224"/>
                <a:gd name="T84" fmla="*/ 152 w 228"/>
                <a:gd name="T85" fmla="*/ 118 h 224"/>
                <a:gd name="T86" fmla="*/ 148 w 228"/>
                <a:gd name="T87" fmla="*/ 126 h 224"/>
                <a:gd name="T88" fmla="*/ 154 w 228"/>
                <a:gd name="T89" fmla="*/ 145 h 224"/>
                <a:gd name="T90" fmla="*/ 151 w 228"/>
                <a:gd name="T91" fmla="*/ 164 h 224"/>
                <a:gd name="T92" fmla="*/ 134 w 228"/>
                <a:gd name="T93" fmla="*/ 167 h 224"/>
                <a:gd name="T94" fmla="*/ 127 w 228"/>
                <a:gd name="T95" fmla="*/ 174 h 224"/>
                <a:gd name="T96" fmla="*/ 144 w 228"/>
                <a:gd name="T97" fmla="*/ 187 h 224"/>
                <a:gd name="T98" fmla="*/ 145 w 228"/>
                <a:gd name="T99" fmla="*/ 193 h 224"/>
                <a:gd name="T100" fmla="*/ 148 w 228"/>
                <a:gd name="T101" fmla="*/ 188 h 224"/>
                <a:gd name="T102" fmla="*/ 157 w 228"/>
                <a:gd name="T103" fmla="*/ 201 h 224"/>
                <a:gd name="T104" fmla="*/ 146 w 228"/>
                <a:gd name="T105" fmla="*/ 203 h 224"/>
                <a:gd name="T106" fmla="*/ 145 w 228"/>
                <a:gd name="T107" fmla="*/ 198 h 224"/>
                <a:gd name="T108" fmla="*/ 148 w 228"/>
                <a:gd name="T109" fmla="*/ 206 h 224"/>
                <a:gd name="T110" fmla="*/ 149 w 228"/>
                <a:gd name="T111" fmla="*/ 208 h 224"/>
                <a:gd name="T112" fmla="*/ 155 w 228"/>
                <a:gd name="T113" fmla="*/ 222 h 224"/>
                <a:gd name="T114" fmla="*/ 159 w 228"/>
                <a:gd name="T115" fmla="*/ 208 h 224"/>
                <a:gd name="T116" fmla="*/ 156 w 228"/>
                <a:gd name="T117" fmla="*/ 192 h 224"/>
                <a:gd name="T118" fmla="*/ 153 w 228"/>
                <a:gd name="T119" fmla="*/ 182 h 224"/>
                <a:gd name="T120" fmla="*/ 160 w 228"/>
                <a:gd name="T121" fmla="*/ 173 h 224"/>
                <a:gd name="T122" fmla="*/ 168 w 228"/>
                <a:gd name="T123" fmla="*/ 187 h 224"/>
                <a:gd name="T124" fmla="*/ 160 w 228"/>
                <a:gd name="T125" fmla="*/ 22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224">
                  <a:moveTo>
                    <a:pt x="179" y="69"/>
                  </a:moveTo>
                  <a:lnTo>
                    <a:pt x="178" y="69"/>
                  </a:lnTo>
                  <a:lnTo>
                    <a:pt x="179" y="68"/>
                  </a:lnTo>
                  <a:lnTo>
                    <a:pt x="180" y="68"/>
                  </a:lnTo>
                  <a:lnTo>
                    <a:pt x="181" y="69"/>
                  </a:lnTo>
                  <a:lnTo>
                    <a:pt x="180" y="69"/>
                  </a:lnTo>
                  <a:lnTo>
                    <a:pt x="179" y="69"/>
                  </a:lnTo>
                  <a:close/>
                  <a:moveTo>
                    <a:pt x="176" y="70"/>
                  </a:moveTo>
                  <a:lnTo>
                    <a:pt x="176" y="69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7" y="69"/>
                  </a:lnTo>
                  <a:lnTo>
                    <a:pt x="176" y="70"/>
                  </a:lnTo>
                  <a:close/>
                  <a:moveTo>
                    <a:pt x="175" y="85"/>
                  </a:moveTo>
                  <a:lnTo>
                    <a:pt x="174" y="85"/>
                  </a:lnTo>
                  <a:lnTo>
                    <a:pt x="174" y="84"/>
                  </a:lnTo>
                  <a:lnTo>
                    <a:pt x="174" y="83"/>
                  </a:lnTo>
                  <a:lnTo>
                    <a:pt x="173" y="82"/>
                  </a:lnTo>
                  <a:lnTo>
                    <a:pt x="173" y="81"/>
                  </a:lnTo>
                  <a:lnTo>
                    <a:pt x="174" y="81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4" y="83"/>
                  </a:lnTo>
                  <a:lnTo>
                    <a:pt x="174" y="84"/>
                  </a:lnTo>
                  <a:lnTo>
                    <a:pt x="175" y="84"/>
                  </a:lnTo>
                  <a:lnTo>
                    <a:pt x="175" y="85"/>
                  </a:lnTo>
                  <a:close/>
                  <a:moveTo>
                    <a:pt x="169" y="98"/>
                  </a:moveTo>
                  <a:lnTo>
                    <a:pt x="168" y="98"/>
                  </a:lnTo>
                  <a:lnTo>
                    <a:pt x="167" y="98"/>
                  </a:lnTo>
                  <a:lnTo>
                    <a:pt x="166" y="98"/>
                  </a:lnTo>
                  <a:lnTo>
                    <a:pt x="166" y="97"/>
                  </a:lnTo>
                  <a:lnTo>
                    <a:pt x="166" y="96"/>
                  </a:lnTo>
                  <a:lnTo>
                    <a:pt x="167" y="95"/>
                  </a:lnTo>
                  <a:lnTo>
                    <a:pt x="167" y="94"/>
                  </a:lnTo>
                  <a:lnTo>
                    <a:pt x="168" y="94"/>
                  </a:lnTo>
                  <a:lnTo>
                    <a:pt x="169" y="93"/>
                  </a:lnTo>
                  <a:lnTo>
                    <a:pt x="169" y="92"/>
                  </a:lnTo>
                  <a:lnTo>
                    <a:pt x="169" y="91"/>
                  </a:lnTo>
                  <a:lnTo>
                    <a:pt x="170" y="92"/>
                  </a:lnTo>
                  <a:lnTo>
                    <a:pt x="171" y="93"/>
                  </a:lnTo>
                  <a:lnTo>
                    <a:pt x="170" y="93"/>
                  </a:lnTo>
                  <a:lnTo>
                    <a:pt x="170" y="94"/>
                  </a:lnTo>
                  <a:lnTo>
                    <a:pt x="170" y="95"/>
                  </a:lnTo>
                  <a:lnTo>
                    <a:pt x="169" y="96"/>
                  </a:lnTo>
                  <a:lnTo>
                    <a:pt x="169" y="97"/>
                  </a:lnTo>
                  <a:lnTo>
                    <a:pt x="169" y="98"/>
                  </a:lnTo>
                  <a:close/>
                  <a:moveTo>
                    <a:pt x="227" y="107"/>
                  </a:moveTo>
                  <a:lnTo>
                    <a:pt x="227" y="106"/>
                  </a:lnTo>
                  <a:lnTo>
                    <a:pt x="228" y="106"/>
                  </a:lnTo>
                  <a:lnTo>
                    <a:pt x="228" y="107"/>
                  </a:lnTo>
                  <a:lnTo>
                    <a:pt x="227" y="107"/>
                  </a:lnTo>
                  <a:close/>
                  <a:moveTo>
                    <a:pt x="219" y="114"/>
                  </a:moveTo>
                  <a:lnTo>
                    <a:pt x="220" y="114"/>
                  </a:lnTo>
                  <a:lnTo>
                    <a:pt x="219" y="114"/>
                  </a:lnTo>
                  <a:close/>
                  <a:moveTo>
                    <a:pt x="221" y="120"/>
                  </a:moveTo>
                  <a:lnTo>
                    <a:pt x="221" y="119"/>
                  </a:lnTo>
                  <a:lnTo>
                    <a:pt x="222" y="120"/>
                  </a:lnTo>
                  <a:lnTo>
                    <a:pt x="221" y="120"/>
                  </a:lnTo>
                  <a:close/>
                  <a:moveTo>
                    <a:pt x="211" y="122"/>
                  </a:moveTo>
                  <a:lnTo>
                    <a:pt x="211" y="121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3" y="121"/>
                  </a:lnTo>
                  <a:lnTo>
                    <a:pt x="212" y="121"/>
                  </a:lnTo>
                  <a:lnTo>
                    <a:pt x="211" y="122"/>
                  </a:lnTo>
                  <a:close/>
                  <a:moveTo>
                    <a:pt x="151" y="127"/>
                  </a:moveTo>
                  <a:lnTo>
                    <a:pt x="150" y="127"/>
                  </a:lnTo>
                  <a:lnTo>
                    <a:pt x="150" y="126"/>
                  </a:lnTo>
                  <a:lnTo>
                    <a:pt x="149" y="126"/>
                  </a:lnTo>
                  <a:lnTo>
                    <a:pt x="148" y="126"/>
                  </a:lnTo>
                  <a:lnTo>
                    <a:pt x="148" y="125"/>
                  </a:lnTo>
                  <a:lnTo>
                    <a:pt x="149" y="124"/>
                  </a:lnTo>
                  <a:lnTo>
                    <a:pt x="149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3" y="121"/>
                  </a:lnTo>
                  <a:lnTo>
                    <a:pt x="154" y="121"/>
                  </a:lnTo>
                  <a:lnTo>
                    <a:pt x="154" y="122"/>
                  </a:lnTo>
                  <a:lnTo>
                    <a:pt x="155" y="123"/>
                  </a:lnTo>
                  <a:lnTo>
                    <a:pt x="155" y="124"/>
                  </a:lnTo>
                  <a:lnTo>
                    <a:pt x="154" y="124"/>
                  </a:lnTo>
                  <a:lnTo>
                    <a:pt x="154" y="125"/>
                  </a:lnTo>
                  <a:lnTo>
                    <a:pt x="153" y="125"/>
                  </a:lnTo>
                  <a:lnTo>
                    <a:pt x="152" y="126"/>
                  </a:lnTo>
                  <a:lnTo>
                    <a:pt x="152" y="127"/>
                  </a:lnTo>
                  <a:lnTo>
                    <a:pt x="151" y="127"/>
                  </a:lnTo>
                  <a:close/>
                  <a:moveTo>
                    <a:pt x="158" y="133"/>
                  </a:moveTo>
                  <a:lnTo>
                    <a:pt x="157" y="133"/>
                  </a:lnTo>
                  <a:lnTo>
                    <a:pt x="157" y="132"/>
                  </a:lnTo>
                  <a:lnTo>
                    <a:pt x="156" y="132"/>
                  </a:lnTo>
                  <a:lnTo>
                    <a:pt x="156" y="131"/>
                  </a:lnTo>
                  <a:lnTo>
                    <a:pt x="155" y="131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3" y="128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5" y="126"/>
                  </a:lnTo>
                  <a:lnTo>
                    <a:pt x="156" y="125"/>
                  </a:lnTo>
                  <a:lnTo>
                    <a:pt x="156" y="124"/>
                  </a:lnTo>
                  <a:lnTo>
                    <a:pt x="157" y="124"/>
                  </a:lnTo>
                  <a:lnTo>
                    <a:pt x="157" y="123"/>
                  </a:lnTo>
                  <a:lnTo>
                    <a:pt x="157" y="122"/>
                  </a:lnTo>
                  <a:lnTo>
                    <a:pt x="156" y="121"/>
                  </a:lnTo>
                  <a:lnTo>
                    <a:pt x="155" y="119"/>
                  </a:lnTo>
                  <a:lnTo>
                    <a:pt x="154" y="119"/>
                  </a:lnTo>
                  <a:lnTo>
                    <a:pt x="154" y="118"/>
                  </a:lnTo>
                  <a:lnTo>
                    <a:pt x="153" y="118"/>
                  </a:lnTo>
                  <a:lnTo>
                    <a:pt x="153" y="117"/>
                  </a:lnTo>
                  <a:lnTo>
                    <a:pt x="152" y="117"/>
                  </a:lnTo>
                  <a:lnTo>
                    <a:pt x="152" y="116"/>
                  </a:lnTo>
                  <a:lnTo>
                    <a:pt x="153" y="115"/>
                  </a:lnTo>
                  <a:lnTo>
                    <a:pt x="153" y="114"/>
                  </a:lnTo>
                  <a:lnTo>
                    <a:pt x="154" y="114"/>
                  </a:lnTo>
                  <a:lnTo>
                    <a:pt x="155" y="113"/>
                  </a:lnTo>
                  <a:lnTo>
                    <a:pt x="156" y="113"/>
                  </a:lnTo>
                  <a:lnTo>
                    <a:pt x="156" y="112"/>
                  </a:lnTo>
                  <a:lnTo>
                    <a:pt x="157" y="112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8" y="106"/>
                  </a:lnTo>
                  <a:lnTo>
                    <a:pt x="158" y="105"/>
                  </a:lnTo>
                  <a:lnTo>
                    <a:pt x="158" y="104"/>
                  </a:lnTo>
                  <a:lnTo>
                    <a:pt x="159" y="105"/>
                  </a:lnTo>
                  <a:lnTo>
                    <a:pt x="160" y="105"/>
                  </a:lnTo>
                  <a:lnTo>
                    <a:pt x="161" y="105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3" y="106"/>
                  </a:lnTo>
                  <a:lnTo>
                    <a:pt x="164" y="105"/>
                  </a:lnTo>
                  <a:lnTo>
                    <a:pt x="165" y="105"/>
                  </a:lnTo>
                  <a:lnTo>
                    <a:pt x="166" y="105"/>
                  </a:lnTo>
                  <a:lnTo>
                    <a:pt x="167" y="105"/>
                  </a:lnTo>
                  <a:lnTo>
                    <a:pt x="168" y="105"/>
                  </a:lnTo>
                  <a:lnTo>
                    <a:pt x="168" y="104"/>
                  </a:lnTo>
                  <a:lnTo>
                    <a:pt x="169" y="104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70" y="101"/>
                  </a:lnTo>
                  <a:lnTo>
                    <a:pt x="170" y="100"/>
                  </a:lnTo>
                  <a:lnTo>
                    <a:pt x="170" y="99"/>
                  </a:lnTo>
                  <a:lnTo>
                    <a:pt x="170" y="98"/>
                  </a:lnTo>
                  <a:lnTo>
                    <a:pt x="172" y="100"/>
                  </a:lnTo>
                  <a:lnTo>
                    <a:pt x="173" y="100"/>
                  </a:lnTo>
                  <a:lnTo>
                    <a:pt x="173" y="101"/>
                  </a:lnTo>
                  <a:lnTo>
                    <a:pt x="173" y="102"/>
                  </a:lnTo>
                  <a:lnTo>
                    <a:pt x="173" y="103"/>
                  </a:lnTo>
                  <a:lnTo>
                    <a:pt x="174" y="103"/>
                  </a:lnTo>
                  <a:lnTo>
                    <a:pt x="174" y="104"/>
                  </a:lnTo>
                  <a:lnTo>
                    <a:pt x="174" y="105"/>
                  </a:lnTo>
                  <a:lnTo>
                    <a:pt x="173" y="105"/>
                  </a:lnTo>
                  <a:lnTo>
                    <a:pt x="172" y="106"/>
                  </a:lnTo>
                  <a:lnTo>
                    <a:pt x="172" y="107"/>
                  </a:lnTo>
                  <a:lnTo>
                    <a:pt x="171" y="108"/>
                  </a:lnTo>
                  <a:lnTo>
                    <a:pt x="170" y="107"/>
                  </a:lnTo>
                  <a:lnTo>
                    <a:pt x="169" y="107"/>
                  </a:lnTo>
                  <a:lnTo>
                    <a:pt x="168" y="107"/>
                  </a:lnTo>
                  <a:lnTo>
                    <a:pt x="168" y="108"/>
                  </a:lnTo>
                  <a:lnTo>
                    <a:pt x="167" y="108"/>
                  </a:lnTo>
                  <a:lnTo>
                    <a:pt x="167" y="109"/>
                  </a:lnTo>
                  <a:lnTo>
                    <a:pt x="168" y="110"/>
                  </a:lnTo>
                  <a:lnTo>
                    <a:pt x="168" y="111"/>
                  </a:lnTo>
                  <a:lnTo>
                    <a:pt x="168" y="112"/>
                  </a:lnTo>
                  <a:lnTo>
                    <a:pt x="168" y="113"/>
                  </a:lnTo>
                  <a:lnTo>
                    <a:pt x="168" y="114"/>
                  </a:lnTo>
                  <a:lnTo>
                    <a:pt x="168" y="115"/>
                  </a:lnTo>
                  <a:lnTo>
                    <a:pt x="167" y="115"/>
                  </a:lnTo>
                  <a:lnTo>
                    <a:pt x="167" y="116"/>
                  </a:lnTo>
                  <a:lnTo>
                    <a:pt x="168" y="116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70" y="118"/>
                  </a:lnTo>
                  <a:lnTo>
                    <a:pt x="169" y="118"/>
                  </a:lnTo>
                  <a:lnTo>
                    <a:pt x="169" y="118"/>
                  </a:lnTo>
                  <a:lnTo>
                    <a:pt x="169" y="119"/>
                  </a:lnTo>
                  <a:lnTo>
                    <a:pt x="168" y="119"/>
                  </a:lnTo>
                  <a:lnTo>
                    <a:pt x="167" y="118"/>
                  </a:lnTo>
                  <a:lnTo>
                    <a:pt x="167" y="119"/>
                  </a:lnTo>
                  <a:lnTo>
                    <a:pt x="166" y="119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7" y="121"/>
                  </a:lnTo>
                  <a:lnTo>
                    <a:pt x="167" y="122"/>
                  </a:lnTo>
                  <a:lnTo>
                    <a:pt x="168" y="122"/>
                  </a:lnTo>
                  <a:lnTo>
                    <a:pt x="169" y="123"/>
                  </a:lnTo>
                  <a:lnTo>
                    <a:pt x="169" y="124"/>
                  </a:lnTo>
                  <a:lnTo>
                    <a:pt x="169" y="125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6"/>
                  </a:lnTo>
                  <a:lnTo>
                    <a:pt x="164" y="126"/>
                  </a:lnTo>
                  <a:lnTo>
                    <a:pt x="164" y="125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6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0" y="130"/>
                  </a:lnTo>
                  <a:lnTo>
                    <a:pt x="159" y="131"/>
                  </a:lnTo>
                  <a:lnTo>
                    <a:pt x="158" y="132"/>
                  </a:lnTo>
                  <a:lnTo>
                    <a:pt x="158" y="133"/>
                  </a:lnTo>
                  <a:close/>
                  <a:moveTo>
                    <a:pt x="157" y="149"/>
                  </a:moveTo>
                  <a:lnTo>
                    <a:pt x="156" y="149"/>
                  </a:lnTo>
                  <a:lnTo>
                    <a:pt x="155" y="149"/>
                  </a:lnTo>
                  <a:lnTo>
                    <a:pt x="155" y="148"/>
                  </a:lnTo>
                  <a:lnTo>
                    <a:pt x="155" y="147"/>
                  </a:lnTo>
                  <a:lnTo>
                    <a:pt x="156" y="146"/>
                  </a:lnTo>
                  <a:lnTo>
                    <a:pt x="156" y="145"/>
                  </a:lnTo>
                  <a:lnTo>
                    <a:pt x="157" y="145"/>
                  </a:lnTo>
                  <a:lnTo>
                    <a:pt x="157" y="144"/>
                  </a:lnTo>
                  <a:lnTo>
                    <a:pt x="157" y="143"/>
                  </a:lnTo>
                  <a:lnTo>
                    <a:pt x="158" y="143"/>
                  </a:lnTo>
                  <a:lnTo>
                    <a:pt x="158" y="142"/>
                  </a:lnTo>
                  <a:lnTo>
                    <a:pt x="158" y="141"/>
                  </a:lnTo>
                  <a:lnTo>
                    <a:pt x="158" y="139"/>
                  </a:lnTo>
                  <a:lnTo>
                    <a:pt x="158" y="138"/>
                  </a:lnTo>
                  <a:lnTo>
                    <a:pt x="158" y="137"/>
                  </a:lnTo>
                  <a:lnTo>
                    <a:pt x="159" y="137"/>
                  </a:lnTo>
                  <a:lnTo>
                    <a:pt x="159" y="138"/>
                  </a:lnTo>
                  <a:lnTo>
                    <a:pt x="160" y="138"/>
                  </a:lnTo>
                  <a:lnTo>
                    <a:pt x="161" y="139"/>
                  </a:lnTo>
                  <a:lnTo>
                    <a:pt x="162" y="139"/>
                  </a:lnTo>
                  <a:lnTo>
                    <a:pt x="162" y="140"/>
                  </a:lnTo>
                  <a:lnTo>
                    <a:pt x="163" y="140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64" y="142"/>
                  </a:lnTo>
                  <a:lnTo>
                    <a:pt x="164" y="143"/>
                  </a:lnTo>
                  <a:lnTo>
                    <a:pt x="163" y="143"/>
                  </a:lnTo>
                  <a:lnTo>
                    <a:pt x="162" y="144"/>
                  </a:lnTo>
                  <a:lnTo>
                    <a:pt x="161" y="145"/>
                  </a:lnTo>
                  <a:lnTo>
                    <a:pt x="160" y="146"/>
                  </a:lnTo>
                  <a:lnTo>
                    <a:pt x="159" y="146"/>
                  </a:lnTo>
                  <a:lnTo>
                    <a:pt x="159" y="147"/>
                  </a:lnTo>
                  <a:lnTo>
                    <a:pt x="158" y="147"/>
                  </a:lnTo>
                  <a:lnTo>
                    <a:pt x="158" y="148"/>
                  </a:lnTo>
                  <a:lnTo>
                    <a:pt x="157" y="149"/>
                  </a:lnTo>
                  <a:close/>
                  <a:moveTo>
                    <a:pt x="172" y="162"/>
                  </a:moveTo>
                  <a:lnTo>
                    <a:pt x="171" y="161"/>
                  </a:lnTo>
                  <a:lnTo>
                    <a:pt x="170" y="161"/>
                  </a:lnTo>
                  <a:lnTo>
                    <a:pt x="168" y="160"/>
                  </a:lnTo>
                  <a:lnTo>
                    <a:pt x="167" y="160"/>
                  </a:lnTo>
                  <a:lnTo>
                    <a:pt x="166" y="160"/>
                  </a:lnTo>
                  <a:lnTo>
                    <a:pt x="165" y="160"/>
                  </a:lnTo>
                  <a:lnTo>
                    <a:pt x="164" y="160"/>
                  </a:lnTo>
                  <a:lnTo>
                    <a:pt x="164" y="159"/>
                  </a:lnTo>
                  <a:lnTo>
                    <a:pt x="163" y="159"/>
                  </a:lnTo>
                  <a:lnTo>
                    <a:pt x="162" y="159"/>
                  </a:lnTo>
                  <a:lnTo>
                    <a:pt x="162" y="158"/>
                  </a:lnTo>
                  <a:lnTo>
                    <a:pt x="162" y="157"/>
                  </a:lnTo>
                  <a:lnTo>
                    <a:pt x="162" y="156"/>
                  </a:lnTo>
                  <a:lnTo>
                    <a:pt x="162" y="157"/>
                  </a:lnTo>
                  <a:lnTo>
                    <a:pt x="161" y="157"/>
                  </a:lnTo>
                  <a:lnTo>
                    <a:pt x="161" y="156"/>
                  </a:lnTo>
                  <a:lnTo>
                    <a:pt x="161" y="155"/>
                  </a:lnTo>
                  <a:lnTo>
                    <a:pt x="161" y="154"/>
                  </a:lnTo>
                  <a:lnTo>
                    <a:pt x="160" y="153"/>
                  </a:lnTo>
                  <a:lnTo>
                    <a:pt x="160" y="152"/>
                  </a:lnTo>
                  <a:lnTo>
                    <a:pt x="160" y="151"/>
                  </a:lnTo>
                  <a:lnTo>
                    <a:pt x="160" y="150"/>
                  </a:lnTo>
                  <a:lnTo>
                    <a:pt x="160" y="149"/>
                  </a:lnTo>
                  <a:lnTo>
                    <a:pt x="161" y="149"/>
                  </a:lnTo>
                  <a:lnTo>
                    <a:pt x="161" y="148"/>
                  </a:lnTo>
                  <a:lnTo>
                    <a:pt x="162" y="147"/>
                  </a:lnTo>
                  <a:lnTo>
                    <a:pt x="162" y="146"/>
                  </a:lnTo>
                  <a:lnTo>
                    <a:pt x="162" y="145"/>
                  </a:lnTo>
                  <a:lnTo>
                    <a:pt x="163" y="145"/>
                  </a:lnTo>
                  <a:lnTo>
                    <a:pt x="164" y="144"/>
                  </a:lnTo>
                  <a:lnTo>
                    <a:pt x="164" y="143"/>
                  </a:lnTo>
                  <a:lnTo>
                    <a:pt x="164" y="142"/>
                  </a:lnTo>
                  <a:lnTo>
                    <a:pt x="164" y="141"/>
                  </a:lnTo>
                  <a:lnTo>
                    <a:pt x="165" y="141"/>
                  </a:lnTo>
                  <a:lnTo>
                    <a:pt x="164" y="141"/>
                  </a:lnTo>
                  <a:lnTo>
                    <a:pt x="164" y="140"/>
                  </a:lnTo>
                  <a:lnTo>
                    <a:pt x="164" y="139"/>
                  </a:lnTo>
                  <a:lnTo>
                    <a:pt x="163" y="139"/>
                  </a:lnTo>
                  <a:lnTo>
                    <a:pt x="163" y="138"/>
                  </a:lnTo>
                  <a:lnTo>
                    <a:pt x="163" y="137"/>
                  </a:lnTo>
                  <a:lnTo>
                    <a:pt x="162" y="137"/>
                  </a:lnTo>
                  <a:lnTo>
                    <a:pt x="161" y="137"/>
                  </a:lnTo>
                  <a:lnTo>
                    <a:pt x="160" y="136"/>
                  </a:lnTo>
                  <a:lnTo>
                    <a:pt x="160" y="135"/>
                  </a:lnTo>
                  <a:lnTo>
                    <a:pt x="160" y="134"/>
                  </a:lnTo>
                  <a:lnTo>
                    <a:pt x="160" y="133"/>
                  </a:lnTo>
                  <a:lnTo>
                    <a:pt x="160" y="132"/>
                  </a:lnTo>
                  <a:lnTo>
                    <a:pt x="161" y="131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62" y="128"/>
                  </a:lnTo>
                  <a:lnTo>
                    <a:pt x="162" y="127"/>
                  </a:lnTo>
                  <a:lnTo>
                    <a:pt x="162" y="126"/>
                  </a:lnTo>
                  <a:lnTo>
                    <a:pt x="163" y="126"/>
                  </a:lnTo>
                  <a:lnTo>
                    <a:pt x="163" y="127"/>
                  </a:lnTo>
                  <a:lnTo>
                    <a:pt x="164" y="127"/>
                  </a:lnTo>
                  <a:lnTo>
                    <a:pt x="165" y="127"/>
                  </a:lnTo>
                  <a:lnTo>
                    <a:pt x="166" y="127"/>
                  </a:lnTo>
                  <a:lnTo>
                    <a:pt x="167" y="127"/>
                  </a:lnTo>
                  <a:lnTo>
                    <a:pt x="168" y="126"/>
                  </a:lnTo>
                  <a:lnTo>
                    <a:pt x="169" y="126"/>
                  </a:lnTo>
                  <a:lnTo>
                    <a:pt x="170" y="126"/>
                  </a:lnTo>
                  <a:lnTo>
                    <a:pt x="170" y="125"/>
                  </a:lnTo>
                  <a:lnTo>
                    <a:pt x="170" y="124"/>
                  </a:lnTo>
                  <a:lnTo>
                    <a:pt x="170" y="123"/>
                  </a:lnTo>
                  <a:lnTo>
                    <a:pt x="169" y="122"/>
                  </a:lnTo>
                  <a:lnTo>
                    <a:pt x="168" y="122"/>
                  </a:lnTo>
                  <a:lnTo>
                    <a:pt x="168" y="121"/>
                  </a:lnTo>
                  <a:lnTo>
                    <a:pt x="167" y="121"/>
                  </a:lnTo>
                  <a:lnTo>
                    <a:pt x="167" y="120"/>
                  </a:lnTo>
                  <a:lnTo>
                    <a:pt x="167" y="119"/>
                  </a:lnTo>
                  <a:lnTo>
                    <a:pt x="168" y="120"/>
                  </a:lnTo>
                  <a:lnTo>
                    <a:pt x="169" y="120"/>
                  </a:lnTo>
                  <a:lnTo>
                    <a:pt x="169" y="119"/>
                  </a:lnTo>
                  <a:lnTo>
                    <a:pt x="170" y="119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1" y="118"/>
                  </a:lnTo>
                  <a:lnTo>
                    <a:pt x="170" y="118"/>
                  </a:lnTo>
                  <a:lnTo>
                    <a:pt x="171" y="118"/>
                  </a:lnTo>
                  <a:lnTo>
                    <a:pt x="171" y="117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69" y="116"/>
                  </a:lnTo>
                  <a:lnTo>
                    <a:pt x="168" y="116"/>
                  </a:lnTo>
                  <a:lnTo>
                    <a:pt x="168" y="115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8" y="109"/>
                  </a:lnTo>
                  <a:lnTo>
                    <a:pt x="168" y="108"/>
                  </a:lnTo>
                  <a:lnTo>
                    <a:pt x="169" y="107"/>
                  </a:lnTo>
                  <a:lnTo>
                    <a:pt x="170" y="108"/>
                  </a:lnTo>
                  <a:lnTo>
                    <a:pt x="171" y="108"/>
                  </a:lnTo>
                  <a:lnTo>
                    <a:pt x="172" y="108"/>
                  </a:lnTo>
                  <a:lnTo>
                    <a:pt x="172" y="107"/>
                  </a:lnTo>
                  <a:lnTo>
                    <a:pt x="172" y="106"/>
                  </a:lnTo>
                  <a:lnTo>
                    <a:pt x="173" y="106"/>
                  </a:lnTo>
                  <a:lnTo>
                    <a:pt x="174" y="105"/>
                  </a:lnTo>
                  <a:lnTo>
                    <a:pt x="174" y="104"/>
                  </a:lnTo>
                  <a:lnTo>
                    <a:pt x="174" y="103"/>
                  </a:lnTo>
                  <a:lnTo>
                    <a:pt x="173" y="103"/>
                  </a:lnTo>
                  <a:lnTo>
                    <a:pt x="173" y="102"/>
                  </a:lnTo>
                  <a:lnTo>
                    <a:pt x="173" y="101"/>
                  </a:lnTo>
                  <a:lnTo>
                    <a:pt x="173" y="100"/>
                  </a:lnTo>
                  <a:lnTo>
                    <a:pt x="172" y="99"/>
                  </a:lnTo>
                  <a:lnTo>
                    <a:pt x="171" y="98"/>
                  </a:lnTo>
                  <a:lnTo>
                    <a:pt x="170" y="98"/>
                  </a:lnTo>
                  <a:lnTo>
                    <a:pt x="170" y="97"/>
                  </a:lnTo>
                  <a:lnTo>
                    <a:pt x="170" y="96"/>
                  </a:lnTo>
                  <a:lnTo>
                    <a:pt x="171" y="96"/>
                  </a:lnTo>
                  <a:lnTo>
                    <a:pt x="171" y="95"/>
                  </a:lnTo>
                  <a:lnTo>
                    <a:pt x="172" y="94"/>
                  </a:lnTo>
                  <a:lnTo>
                    <a:pt x="173" y="93"/>
                  </a:lnTo>
                  <a:lnTo>
                    <a:pt x="173" y="92"/>
                  </a:lnTo>
                  <a:lnTo>
                    <a:pt x="174" y="92"/>
                  </a:lnTo>
                  <a:lnTo>
                    <a:pt x="174" y="91"/>
                  </a:lnTo>
                  <a:lnTo>
                    <a:pt x="174" y="90"/>
                  </a:lnTo>
                  <a:lnTo>
                    <a:pt x="175" y="90"/>
                  </a:lnTo>
                  <a:lnTo>
                    <a:pt x="174" y="90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5" y="88"/>
                  </a:lnTo>
                  <a:lnTo>
                    <a:pt x="175" y="87"/>
                  </a:lnTo>
                  <a:lnTo>
                    <a:pt x="175" y="86"/>
                  </a:lnTo>
                  <a:lnTo>
                    <a:pt x="175" y="85"/>
                  </a:lnTo>
                  <a:lnTo>
                    <a:pt x="175" y="84"/>
                  </a:lnTo>
                  <a:lnTo>
                    <a:pt x="175" y="83"/>
                  </a:lnTo>
                  <a:lnTo>
                    <a:pt x="175" y="82"/>
                  </a:lnTo>
                  <a:lnTo>
                    <a:pt x="175" y="81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3" y="80"/>
                  </a:lnTo>
                  <a:lnTo>
                    <a:pt x="173" y="81"/>
                  </a:lnTo>
                  <a:lnTo>
                    <a:pt x="172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3"/>
                  </a:lnTo>
                  <a:lnTo>
                    <a:pt x="174" y="84"/>
                  </a:lnTo>
                  <a:lnTo>
                    <a:pt x="173" y="84"/>
                  </a:lnTo>
                  <a:lnTo>
                    <a:pt x="173" y="83"/>
                  </a:lnTo>
                  <a:lnTo>
                    <a:pt x="172" y="82"/>
                  </a:lnTo>
                  <a:lnTo>
                    <a:pt x="171" y="82"/>
                  </a:lnTo>
                  <a:lnTo>
                    <a:pt x="171" y="81"/>
                  </a:lnTo>
                  <a:lnTo>
                    <a:pt x="170" y="81"/>
                  </a:lnTo>
                  <a:lnTo>
                    <a:pt x="169" y="80"/>
                  </a:lnTo>
                  <a:lnTo>
                    <a:pt x="169" y="79"/>
                  </a:lnTo>
                  <a:lnTo>
                    <a:pt x="169" y="78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9" y="76"/>
                  </a:lnTo>
                  <a:lnTo>
                    <a:pt x="170" y="76"/>
                  </a:lnTo>
                  <a:lnTo>
                    <a:pt x="170" y="75"/>
                  </a:lnTo>
                  <a:lnTo>
                    <a:pt x="171" y="74"/>
                  </a:lnTo>
                  <a:lnTo>
                    <a:pt x="171" y="73"/>
                  </a:lnTo>
                  <a:lnTo>
                    <a:pt x="172" y="71"/>
                  </a:lnTo>
                  <a:lnTo>
                    <a:pt x="173" y="70"/>
                  </a:lnTo>
                  <a:lnTo>
                    <a:pt x="174" y="70"/>
                  </a:lnTo>
                  <a:lnTo>
                    <a:pt x="176" y="70"/>
                  </a:lnTo>
                  <a:lnTo>
                    <a:pt x="177" y="70"/>
                  </a:lnTo>
                  <a:lnTo>
                    <a:pt x="180" y="70"/>
                  </a:lnTo>
                  <a:lnTo>
                    <a:pt x="181" y="70"/>
                  </a:lnTo>
                  <a:lnTo>
                    <a:pt x="182" y="70"/>
                  </a:lnTo>
                  <a:lnTo>
                    <a:pt x="182" y="71"/>
                  </a:lnTo>
                  <a:lnTo>
                    <a:pt x="183" y="70"/>
                  </a:lnTo>
                  <a:lnTo>
                    <a:pt x="183" y="71"/>
                  </a:lnTo>
                  <a:lnTo>
                    <a:pt x="184" y="71"/>
                  </a:lnTo>
                  <a:lnTo>
                    <a:pt x="185" y="71"/>
                  </a:lnTo>
                  <a:lnTo>
                    <a:pt x="186" y="71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8" y="71"/>
                  </a:lnTo>
                  <a:lnTo>
                    <a:pt x="189" y="71"/>
                  </a:lnTo>
                  <a:lnTo>
                    <a:pt x="190" y="71"/>
                  </a:lnTo>
                  <a:lnTo>
                    <a:pt x="192" y="71"/>
                  </a:lnTo>
                  <a:lnTo>
                    <a:pt x="193" y="71"/>
                  </a:lnTo>
                  <a:lnTo>
                    <a:pt x="194" y="72"/>
                  </a:lnTo>
                  <a:lnTo>
                    <a:pt x="195" y="73"/>
                  </a:lnTo>
                  <a:lnTo>
                    <a:pt x="195" y="74"/>
                  </a:lnTo>
                  <a:lnTo>
                    <a:pt x="196" y="74"/>
                  </a:lnTo>
                  <a:lnTo>
                    <a:pt x="197" y="74"/>
                  </a:lnTo>
                  <a:lnTo>
                    <a:pt x="197" y="73"/>
                  </a:lnTo>
                  <a:lnTo>
                    <a:pt x="198" y="73"/>
                  </a:lnTo>
                  <a:lnTo>
                    <a:pt x="199" y="73"/>
                  </a:lnTo>
                  <a:lnTo>
                    <a:pt x="200" y="73"/>
                  </a:lnTo>
                  <a:lnTo>
                    <a:pt x="202" y="72"/>
                  </a:lnTo>
                  <a:lnTo>
                    <a:pt x="202" y="73"/>
                  </a:lnTo>
                  <a:lnTo>
                    <a:pt x="203" y="73"/>
                  </a:lnTo>
                  <a:lnTo>
                    <a:pt x="204" y="73"/>
                  </a:lnTo>
                  <a:lnTo>
                    <a:pt x="204" y="74"/>
                  </a:lnTo>
                  <a:lnTo>
                    <a:pt x="204" y="75"/>
                  </a:lnTo>
                  <a:lnTo>
                    <a:pt x="205" y="76"/>
                  </a:lnTo>
                  <a:lnTo>
                    <a:pt x="206" y="77"/>
                  </a:lnTo>
                  <a:lnTo>
                    <a:pt x="207" y="77"/>
                  </a:lnTo>
                  <a:lnTo>
                    <a:pt x="208" y="78"/>
                  </a:lnTo>
                  <a:lnTo>
                    <a:pt x="209" y="78"/>
                  </a:lnTo>
                  <a:lnTo>
                    <a:pt x="209" y="79"/>
                  </a:lnTo>
                  <a:lnTo>
                    <a:pt x="210" y="79"/>
                  </a:lnTo>
                  <a:lnTo>
                    <a:pt x="210" y="80"/>
                  </a:lnTo>
                  <a:lnTo>
                    <a:pt x="211" y="80"/>
                  </a:lnTo>
                  <a:lnTo>
                    <a:pt x="212" y="80"/>
                  </a:lnTo>
                  <a:lnTo>
                    <a:pt x="212" y="81"/>
                  </a:lnTo>
                  <a:lnTo>
                    <a:pt x="213" y="81"/>
                  </a:lnTo>
                  <a:lnTo>
                    <a:pt x="213" y="80"/>
                  </a:lnTo>
                  <a:lnTo>
                    <a:pt x="214" y="80"/>
                  </a:lnTo>
                  <a:lnTo>
                    <a:pt x="215" y="80"/>
                  </a:lnTo>
                  <a:lnTo>
                    <a:pt x="216" y="80"/>
                  </a:lnTo>
                  <a:lnTo>
                    <a:pt x="217" y="80"/>
                  </a:lnTo>
                  <a:lnTo>
                    <a:pt x="218" y="80"/>
                  </a:lnTo>
                  <a:lnTo>
                    <a:pt x="219" y="81"/>
                  </a:lnTo>
                  <a:lnTo>
                    <a:pt x="219" y="82"/>
                  </a:lnTo>
                  <a:lnTo>
                    <a:pt x="218" y="83"/>
                  </a:lnTo>
                  <a:lnTo>
                    <a:pt x="219" y="83"/>
                  </a:lnTo>
                  <a:lnTo>
                    <a:pt x="219" y="84"/>
                  </a:lnTo>
                  <a:lnTo>
                    <a:pt x="218" y="84"/>
                  </a:lnTo>
                  <a:lnTo>
                    <a:pt x="219" y="84"/>
                  </a:lnTo>
                  <a:lnTo>
                    <a:pt x="219" y="85"/>
                  </a:lnTo>
                  <a:lnTo>
                    <a:pt x="219" y="86"/>
                  </a:lnTo>
                  <a:lnTo>
                    <a:pt x="219" y="87"/>
                  </a:lnTo>
                  <a:lnTo>
                    <a:pt x="219" y="88"/>
                  </a:lnTo>
                  <a:lnTo>
                    <a:pt x="220" y="88"/>
                  </a:lnTo>
                  <a:lnTo>
                    <a:pt x="219" y="88"/>
                  </a:lnTo>
                  <a:lnTo>
                    <a:pt x="220" y="88"/>
                  </a:lnTo>
                  <a:lnTo>
                    <a:pt x="220" y="89"/>
                  </a:lnTo>
                  <a:lnTo>
                    <a:pt x="220" y="90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21" y="93"/>
                  </a:lnTo>
                  <a:lnTo>
                    <a:pt x="222" y="93"/>
                  </a:lnTo>
                  <a:lnTo>
                    <a:pt x="222" y="94"/>
                  </a:lnTo>
                  <a:lnTo>
                    <a:pt x="222" y="95"/>
                  </a:lnTo>
                  <a:lnTo>
                    <a:pt x="223" y="95"/>
                  </a:lnTo>
                  <a:lnTo>
                    <a:pt x="223" y="94"/>
                  </a:lnTo>
                  <a:lnTo>
                    <a:pt x="224" y="94"/>
                  </a:lnTo>
                  <a:lnTo>
                    <a:pt x="224" y="95"/>
                  </a:lnTo>
                  <a:lnTo>
                    <a:pt x="225" y="95"/>
                  </a:lnTo>
                  <a:lnTo>
                    <a:pt x="225" y="96"/>
                  </a:lnTo>
                  <a:lnTo>
                    <a:pt x="224" y="96"/>
                  </a:lnTo>
                  <a:lnTo>
                    <a:pt x="224" y="97"/>
                  </a:lnTo>
                  <a:lnTo>
                    <a:pt x="224" y="98"/>
                  </a:lnTo>
                  <a:lnTo>
                    <a:pt x="223" y="99"/>
                  </a:lnTo>
                  <a:lnTo>
                    <a:pt x="222" y="99"/>
                  </a:lnTo>
                  <a:lnTo>
                    <a:pt x="221" y="100"/>
                  </a:lnTo>
                  <a:lnTo>
                    <a:pt x="221" y="101"/>
                  </a:lnTo>
                  <a:lnTo>
                    <a:pt x="220" y="101"/>
                  </a:lnTo>
                  <a:lnTo>
                    <a:pt x="219" y="104"/>
                  </a:lnTo>
                  <a:lnTo>
                    <a:pt x="219" y="105"/>
                  </a:lnTo>
                  <a:lnTo>
                    <a:pt x="218" y="106"/>
                  </a:lnTo>
                  <a:lnTo>
                    <a:pt x="218" y="107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8" y="108"/>
                  </a:lnTo>
                  <a:lnTo>
                    <a:pt x="218" y="109"/>
                  </a:lnTo>
                  <a:lnTo>
                    <a:pt x="217" y="110"/>
                  </a:lnTo>
                  <a:lnTo>
                    <a:pt x="217" y="111"/>
                  </a:lnTo>
                  <a:lnTo>
                    <a:pt x="217" y="112"/>
                  </a:lnTo>
                  <a:lnTo>
                    <a:pt x="217" y="113"/>
                  </a:lnTo>
                  <a:lnTo>
                    <a:pt x="217" y="114"/>
                  </a:lnTo>
                  <a:lnTo>
                    <a:pt x="217" y="115"/>
                  </a:lnTo>
                  <a:lnTo>
                    <a:pt x="216" y="115"/>
                  </a:lnTo>
                  <a:lnTo>
                    <a:pt x="217" y="116"/>
                  </a:lnTo>
                  <a:lnTo>
                    <a:pt x="216" y="116"/>
                  </a:lnTo>
                  <a:lnTo>
                    <a:pt x="216" y="117"/>
                  </a:lnTo>
                  <a:lnTo>
                    <a:pt x="216" y="118"/>
                  </a:lnTo>
                  <a:lnTo>
                    <a:pt x="215" y="118"/>
                  </a:lnTo>
                  <a:lnTo>
                    <a:pt x="214" y="119"/>
                  </a:lnTo>
                  <a:lnTo>
                    <a:pt x="213" y="119"/>
                  </a:lnTo>
                  <a:lnTo>
                    <a:pt x="212" y="119"/>
                  </a:lnTo>
                  <a:lnTo>
                    <a:pt x="209" y="119"/>
                  </a:lnTo>
                  <a:lnTo>
                    <a:pt x="206" y="120"/>
                  </a:lnTo>
                  <a:lnTo>
                    <a:pt x="206" y="121"/>
                  </a:lnTo>
                  <a:lnTo>
                    <a:pt x="205" y="121"/>
                  </a:lnTo>
                  <a:lnTo>
                    <a:pt x="205" y="122"/>
                  </a:lnTo>
                  <a:lnTo>
                    <a:pt x="204" y="122"/>
                  </a:lnTo>
                  <a:lnTo>
                    <a:pt x="203" y="123"/>
                  </a:lnTo>
                  <a:lnTo>
                    <a:pt x="202" y="124"/>
                  </a:lnTo>
                  <a:lnTo>
                    <a:pt x="202" y="125"/>
                  </a:lnTo>
                  <a:lnTo>
                    <a:pt x="201" y="125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199" y="127"/>
                  </a:lnTo>
                  <a:lnTo>
                    <a:pt x="198" y="128"/>
                  </a:lnTo>
                  <a:lnTo>
                    <a:pt x="198" y="129"/>
                  </a:lnTo>
                  <a:lnTo>
                    <a:pt x="197" y="130"/>
                  </a:lnTo>
                  <a:lnTo>
                    <a:pt x="196" y="132"/>
                  </a:lnTo>
                  <a:lnTo>
                    <a:pt x="195" y="132"/>
                  </a:lnTo>
                  <a:lnTo>
                    <a:pt x="194" y="134"/>
                  </a:lnTo>
                  <a:lnTo>
                    <a:pt x="192" y="136"/>
                  </a:lnTo>
                  <a:lnTo>
                    <a:pt x="191" y="138"/>
                  </a:lnTo>
                  <a:lnTo>
                    <a:pt x="190" y="139"/>
                  </a:lnTo>
                  <a:lnTo>
                    <a:pt x="189" y="140"/>
                  </a:lnTo>
                  <a:lnTo>
                    <a:pt x="189" y="141"/>
                  </a:lnTo>
                  <a:lnTo>
                    <a:pt x="188" y="142"/>
                  </a:lnTo>
                  <a:lnTo>
                    <a:pt x="187" y="145"/>
                  </a:lnTo>
                  <a:lnTo>
                    <a:pt x="186" y="146"/>
                  </a:lnTo>
                  <a:lnTo>
                    <a:pt x="186" y="147"/>
                  </a:lnTo>
                  <a:lnTo>
                    <a:pt x="186" y="149"/>
                  </a:lnTo>
                  <a:lnTo>
                    <a:pt x="185" y="149"/>
                  </a:lnTo>
                  <a:lnTo>
                    <a:pt x="184" y="154"/>
                  </a:lnTo>
                  <a:lnTo>
                    <a:pt x="183" y="154"/>
                  </a:lnTo>
                  <a:lnTo>
                    <a:pt x="183" y="155"/>
                  </a:lnTo>
                  <a:lnTo>
                    <a:pt x="183" y="156"/>
                  </a:lnTo>
                  <a:lnTo>
                    <a:pt x="182" y="156"/>
                  </a:lnTo>
                  <a:lnTo>
                    <a:pt x="181" y="157"/>
                  </a:lnTo>
                  <a:lnTo>
                    <a:pt x="180" y="158"/>
                  </a:lnTo>
                  <a:lnTo>
                    <a:pt x="178" y="159"/>
                  </a:lnTo>
                  <a:lnTo>
                    <a:pt x="177" y="159"/>
                  </a:lnTo>
                  <a:lnTo>
                    <a:pt x="176" y="160"/>
                  </a:lnTo>
                  <a:lnTo>
                    <a:pt x="175" y="160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2" y="161"/>
                  </a:lnTo>
                  <a:lnTo>
                    <a:pt x="172" y="162"/>
                  </a:lnTo>
                  <a:close/>
                  <a:moveTo>
                    <a:pt x="145" y="204"/>
                  </a:moveTo>
                  <a:lnTo>
                    <a:pt x="145" y="203"/>
                  </a:lnTo>
                  <a:lnTo>
                    <a:pt x="144" y="203"/>
                  </a:lnTo>
                  <a:lnTo>
                    <a:pt x="144" y="204"/>
                  </a:lnTo>
                  <a:lnTo>
                    <a:pt x="144" y="203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45" y="204"/>
                  </a:lnTo>
                  <a:lnTo>
                    <a:pt x="145" y="204"/>
                  </a:lnTo>
                  <a:close/>
                  <a:moveTo>
                    <a:pt x="159" y="210"/>
                  </a:moveTo>
                  <a:lnTo>
                    <a:pt x="159" y="209"/>
                  </a:lnTo>
                  <a:lnTo>
                    <a:pt x="159" y="210"/>
                  </a:lnTo>
                  <a:close/>
                  <a:moveTo>
                    <a:pt x="135" y="213"/>
                  </a:moveTo>
                  <a:lnTo>
                    <a:pt x="134" y="212"/>
                  </a:lnTo>
                  <a:lnTo>
                    <a:pt x="135" y="212"/>
                  </a:lnTo>
                  <a:lnTo>
                    <a:pt x="136" y="212"/>
                  </a:lnTo>
                  <a:lnTo>
                    <a:pt x="136" y="213"/>
                  </a:lnTo>
                  <a:lnTo>
                    <a:pt x="135" y="213"/>
                  </a:lnTo>
                  <a:close/>
                  <a:moveTo>
                    <a:pt x="136" y="213"/>
                  </a:moveTo>
                  <a:lnTo>
                    <a:pt x="135" y="213"/>
                  </a:lnTo>
                  <a:lnTo>
                    <a:pt x="136" y="213"/>
                  </a:lnTo>
                  <a:lnTo>
                    <a:pt x="136" y="212"/>
                  </a:lnTo>
                  <a:lnTo>
                    <a:pt x="137" y="212"/>
                  </a:lnTo>
                  <a:lnTo>
                    <a:pt x="137" y="213"/>
                  </a:lnTo>
                  <a:lnTo>
                    <a:pt x="136" y="213"/>
                  </a:lnTo>
                  <a:close/>
                  <a:moveTo>
                    <a:pt x="136" y="214"/>
                  </a:moveTo>
                  <a:lnTo>
                    <a:pt x="136" y="213"/>
                  </a:lnTo>
                  <a:lnTo>
                    <a:pt x="137" y="213"/>
                  </a:lnTo>
                  <a:lnTo>
                    <a:pt x="136" y="213"/>
                  </a:lnTo>
                  <a:lnTo>
                    <a:pt x="136" y="214"/>
                  </a:lnTo>
                  <a:close/>
                  <a:moveTo>
                    <a:pt x="137" y="214"/>
                  </a:moveTo>
                  <a:lnTo>
                    <a:pt x="136" y="214"/>
                  </a:lnTo>
                  <a:lnTo>
                    <a:pt x="136" y="213"/>
                  </a:lnTo>
                  <a:lnTo>
                    <a:pt x="137" y="213"/>
                  </a:lnTo>
                  <a:lnTo>
                    <a:pt x="137" y="214"/>
                  </a:lnTo>
                  <a:close/>
                  <a:moveTo>
                    <a:pt x="134" y="214"/>
                  </a:moveTo>
                  <a:lnTo>
                    <a:pt x="133" y="214"/>
                  </a:lnTo>
                  <a:lnTo>
                    <a:pt x="132" y="213"/>
                  </a:lnTo>
                  <a:lnTo>
                    <a:pt x="131" y="210"/>
                  </a:lnTo>
                  <a:lnTo>
                    <a:pt x="130" y="209"/>
                  </a:lnTo>
                  <a:lnTo>
                    <a:pt x="130" y="207"/>
                  </a:lnTo>
                  <a:lnTo>
                    <a:pt x="130" y="205"/>
                  </a:lnTo>
                  <a:lnTo>
                    <a:pt x="129" y="204"/>
                  </a:lnTo>
                  <a:lnTo>
                    <a:pt x="129" y="203"/>
                  </a:lnTo>
                  <a:lnTo>
                    <a:pt x="128" y="203"/>
                  </a:lnTo>
                  <a:lnTo>
                    <a:pt x="128" y="202"/>
                  </a:lnTo>
                  <a:lnTo>
                    <a:pt x="127" y="202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4" y="202"/>
                  </a:lnTo>
                  <a:lnTo>
                    <a:pt x="122" y="201"/>
                  </a:lnTo>
                  <a:lnTo>
                    <a:pt x="121" y="201"/>
                  </a:lnTo>
                  <a:lnTo>
                    <a:pt x="120" y="201"/>
                  </a:lnTo>
                  <a:lnTo>
                    <a:pt x="119" y="201"/>
                  </a:lnTo>
                  <a:lnTo>
                    <a:pt x="118" y="200"/>
                  </a:lnTo>
                  <a:lnTo>
                    <a:pt x="116" y="200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3" y="199"/>
                  </a:lnTo>
                  <a:lnTo>
                    <a:pt x="112" y="199"/>
                  </a:lnTo>
                  <a:lnTo>
                    <a:pt x="112" y="198"/>
                  </a:lnTo>
                  <a:lnTo>
                    <a:pt x="111" y="197"/>
                  </a:lnTo>
                  <a:lnTo>
                    <a:pt x="112" y="197"/>
                  </a:lnTo>
                  <a:lnTo>
                    <a:pt x="111" y="196"/>
                  </a:lnTo>
                  <a:lnTo>
                    <a:pt x="111" y="195"/>
                  </a:lnTo>
                  <a:lnTo>
                    <a:pt x="111" y="193"/>
                  </a:lnTo>
                  <a:lnTo>
                    <a:pt x="111" y="192"/>
                  </a:lnTo>
                  <a:lnTo>
                    <a:pt x="110" y="191"/>
                  </a:lnTo>
                  <a:lnTo>
                    <a:pt x="109" y="190"/>
                  </a:lnTo>
                  <a:lnTo>
                    <a:pt x="108" y="189"/>
                  </a:lnTo>
                  <a:lnTo>
                    <a:pt x="107" y="189"/>
                  </a:lnTo>
                  <a:lnTo>
                    <a:pt x="106" y="189"/>
                  </a:lnTo>
                  <a:lnTo>
                    <a:pt x="105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3" y="190"/>
                  </a:lnTo>
                  <a:lnTo>
                    <a:pt x="103" y="191"/>
                  </a:lnTo>
                  <a:lnTo>
                    <a:pt x="102" y="191"/>
                  </a:lnTo>
                  <a:lnTo>
                    <a:pt x="101" y="191"/>
                  </a:lnTo>
                  <a:lnTo>
                    <a:pt x="100" y="191"/>
                  </a:lnTo>
                  <a:lnTo>
                    <a:pt x="100" y="190"/>
                  </a:lnTo>
                  <a:lnTo>
                    <a:pt x="99" y="190"/>
                  </a:lnTo>
                  <a:lnTo>
                    <a:pt x="99" y="189"/>
                  </a:lnTo>
                  <a:lnTo>
                    <a:pt x="99" y="188"/>
                  </a:lnTo>
                  <a:lnTo>
                    <a:pt x="96" y="185"/>
                  </a:lnTo>
                  <a:lnTo>
                    <a:pt x="95" y="184"/>
                  </a:lnTo>
                  <a:lnTo>
                    <a:pt x="94" y="184"/>
                  </a:lnTo>
                  <a:lnTo>
                    <a:pt x="93" y="184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4" y="180"/>
                  </a:lnTo>
                  <a:lnTo>
                    <a:pt x="95" y="179"/>
                  </a:lnTo>
                  <a:lnTo>
                    <a:pt x="96" y="179"/>
                  </a:lnTo>
                  <a:lnTo>
                    <a:pt x="96" y="178"/>
                  </a:lnTo>
                  <a:lnTo>
                    <a:pt x="97" y="178"/>
                  </a:lnTo>
                  <a:lnTo>
                    <a:pt x="97" y="177"/>
                  </a:lnTo>
                  <a:lnTo>
                    <a:pt x="98" y="176"/>
                  </a:lnTo>
                  <a:lnTo>
                    <a:pt x="98" y="175"/>
                  </a:lnTo>
                  <a:lnTo>
                    <a:pt x="98" y="174"/>
                  </a:lnTo>
                  <a:lnTo>
                    <a:pt x="98" y="173"/>
                  </a:lnTo>
                  <a:lnTo>
                    <a:pt x="98" y="172"/>
                  </a:lnTo>
                  <a:lnTo>
                    <a:pt x="99" y="171"/>
                  </a:lnTo>
                  <a:lnTo>
                    <a:pt x="99" y="170"/>
                  </a:lnTo>
                  <a:lnTo>
                    <a:pt x="99" y="169"/>
                  </a:lnTo>
                  <a:lnTo>
                    <a:pt x="99" y="168"/>
                  </a:lnTo>
                  <a:lnTo>
                    <a:pt x="99" y="167"/>
                  </a:lnTo>
                  <a:lnTo>
                    <a:pt x="99" y="166"/>
                  </a:lnTo>
                  <a:lnTo>
                    <a:pt x="98" y="166"/>
                  </a:lnTo>
                  <a:lnTo>
                    <a:pt x="98" y="165"/>
                  </a:lnTo>
                  <a:lnTo>
                    <a:pt x="97" y="165"/>
                  </a:lnTo>
                  <a:lnTo>
                    <a:pt x="96" y="165"/>
                  </a:lnTo>
                  <a:lnTo>
                    <a:pt x="95" y="165"/>
                  </a:lnTo>
                  <a:lnTo>
                    <a:pt x="94" y="165"/>
                  </a:lnTo>
                  <a:lnTo>
                    <a:pt x="93" y="166"/>
                  </a:lnTo>
                  <a:lnTo>
                    <a:pt x="92" y="167"/>
                  </a:lnTo>
                  <a:lnTo>
                    <a:pt x="92" y="168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1" y="172"/>
                  </a:lnTo>
                  <a:lnTo>
                    <a:pt x="90" y="172"/>
                  </a:lnTo>
                  <a:lnTo>
                    <a:pt x="89" y="173"/>
                  </a:lnTo>
                  <a:lnTo>
                    <a:pt x="88" y="173"/>
                  </a:lnTo>
                  <a:lnTo>
                    <a:pt x="88" y="172"/>
                  </a:lnTo>
                  <a:lnTo>
                    <a:pt x="87" y="172"/>
                  </a:lnTo>
                  <a:lnTo>
                    <a:pt x="87" y="171"/>
                  </a:lnTo>
                  <a:lnTo>
                    <a:pt x="86" y="171"/>
                  </a:lnTo>
                  <a:lnTo>
                    <a:pt x="85" y="171"/>
                  </a:lnTo>
                  <a:lnTo>
                    <a:pt x="85" y="172"/>
                  </a:lnTo>
                  <a:lnTo>
                    <a:pt x="84" y="172"/>
                  </a:lnTo>
                  <a:lnTo>
                    <a:pt x="84" y="173"/>
                  </a:lnTo>
                  <a:lnTo>
                    <a:pt x="83" y="173"/>
                  </a:lnTo>
                  <a:lnTo>
                    <a:pt x="82" y="173"/>
                  </a:lnTo>
                  <a:lnTo>
                    <a:pt x="81" y="173"/>
                  </a:lnTo>
                  <a:lnTo>
                    <a:pt x="80" y="173"/>
                  </a:lnTo>
                  <a:lnTo>
                    <a:pt x="79" y="173"/>
                  </a:lnTo>
                  <a:lnTo>
                    <a:pt x="78" y="174"/>
                  </a:lnTo>
                  <a:lnTo>
                    <a:pt x="77" y="174"/>
                  </a:lnTo>
                  <a:lnTo>
                    <a:pt x="76" y="174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4" y="173"/>
                  </a:lnTo>
                  <a:lnTo>
                    <a:pt x="73" y="173"/>
                  </a:lnTo>
                  <a:lnTo>
                    <a:pt x="73" y="172"/>
                  </a:lnTo>
                  <a:lnTo>
                    <a:pt x="72" y="172"/>
                  </a:lnTo>
                  <a:lnTo>
                    <a:pt x="71" y="172"/>
                  </a:lnTo>
                  <a:lnTo>
                    <a:pt x="70" y="173"/>
                  </a:lnTo>
                  <a:lnTo>
                    <a:pt x="69" y="173"/>
                  </a:lnTo>
                  <a:lnTo>
                    <a:pt x="69" y="174"/>
                  </a:lnTo>
                  <a:lnTo>
                    <a:pt x="68" y="175"/>
                  </a:lnTo>
                  <a:lnTo>
                    <a:pt x="67" y="176"/>
                  </a:lnTo>
                  <a:lnTo>
                    <a:pt x="67" y="177"/>
                  </a:lnTo>
                  <a:lnTo>
                    <a:pt x="66" y="177"/>
                  </a:lnTo>
                  <a:lnTo>
                    <a:pt x="65" y="177"/>
                  </a:lnTo>
                  <a:lnTo>
                    <a:pt x="65" y="176"/>
                  </a:lnTo>
                  <a:lnTo>
                    <a:pt x="64" y="175"/>
                  </a:lnTo>
                  <a:lnTo>
                    <a:pt x="63" y="174"/>
                  </a:lnTo>
                  <a:lnTo>
                    <a:pt x="63" y="173"/>
                  </a:lnTo>
                  <a:lnTo>
                    <a:pt x="63" y="172"/>
                  </a:lnTo>
                  <a:lnTo>
                    <a:pt x="62" y="172"/>
                  </a:lnTo>
                  <a:lnTo>
                    <a:pt x="61" y="173"/>
                  </a:lnTo>
                  <a:lnTo>
                    <a:pt x="60" y="173"/>
                  </a:lnTo>
                  <a:lnTo>
                    <a:pt x="59" y="173"/>
                  </a:lnTo>
                  <a:lnTo>
                    <a:pt x="59" y="172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8" y="170"/>
                  </a:lnTo>
                  <a:lnTo>
                    <a:pt x="57" y="170"/>
                  </a:lnTo>
                  <a:lnTo>
                    <a:pt x="55" y="170"/>
                  </a:lnTo>
                  <a:lnTo>
                    <a:pt x="56" y="170"/>
                  </a:lnTo>
                  <a:lnTo>
                    <a:pt x="56" y="169"/>
                  </a:lnTo>
                  <a:lnTo>
                    <a:pt x="56" y="170"/>
                  </a:lnTo>
                  <a:lnTo>
                    <a:pt x="55" y="170"/>
                  </a:lnTo>
                  <a:lnTo>
                    <a:pt x="55" y="169"/>
                  </a:lnTo>
                  <a:lnTo>
                    <a:pt x="54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4" y="168"/>
                  </a:lnTo>
                  <a:lnTo>
                    <a:pt x="53" y="168"/>
                  </a:lnTo>
                  <a:lnTo>
                    <a:pt x="43" y="170"/>
                  </a:lnTo>
                  <a:lnTo>
                    <a:pt x="41" y="169"/>
                  </a:lnTo>
                  <a:lnTo>
                    <a:pt x="40" y="168"/>
                  </a:lnTo>
                  <a:lnTo>
                    <a:pt x="39" y="168"/>
                  </a:lnTo>
                  <a:lnTo>
                    <a:pt x="38" y="167"/>
                  </a:lnTo>
                  <a:lnTo>
                    <a:pt x="38" y="166"/>
                  </a:lnTo>
                  <a:lnTo>
                    <a:pt x="35" y="164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32" y="163"/>
                  </a:lnTo>
                  <a:lnTo>
                    <a:pt x="31" y="162"/>
                  </a:lnTo>
                  <a:lnTo>
                    <a:pt x="30" y="161"/>
                  </a:lnTo>
                  <a:lnTo>
                    <a:pt x="29" y="160"/>
                  </a:lnTo>
                  <a:lnTo>
                    <a:pt x="29" y="159"/>
                  </a:lnTo>
                  <a:lnTo>
                    <a:pt x="29" y="159"/>
                  </a:lnTo>
                  <a:lnTo>
                    <a:pt x="28" y="159"/>
                  </a:lnTo>
                  <a:lnTo>
                    <a:pt x="27" y="158"/>
                  </a:lnTo>
                  <a:lnTo>
                    <a:pt x="26" y="158"/>
                  </a:lnTo>
                  <a:lnTo>
                    <a:pt x="26" y="157"/>
                  </a:lnTo>
                  <a:lnTo>
                    <a:pt x="25" y="157"/>
                  </a:lnTo>
                  <a:lnTo>
                    <a:pt x="24" y="157"/>
                  </a:lnTo>
                  <a:lnTo>
                    <a:pt x="23" y="157"/>
                  </a:lnTo>
                  <a:lnTo>
                    <a:pt x="22" y="157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1" y="156"/>
                  </a:lnTo>
                  <a:lnTo>
                    <a:pt x="20" y="156"/>
                  </a:lnTo>
                  <a:lnTo>
                    <a:pt x="19" y="156"/>
                  </a:lnTo>
                  <a:lnTo>
                    <a:pt x="18" y="156"/>
                  </a:lnTo>
                  <a:lnTo>
                    <a:pt x="17" y="156"/>
                  </a:lnTo>
                  <a:lnTo>
                    <a:pt x="16" y="156"/>
                  </a:lnTo>
                  <a:lnTo>
                    <a:pt x="15" y="156"/>
                  </a:lnTo>
                  <a:lnTo>
                    <a:pt x="15" y="157"/>
                  </a:lnTo>
                  <a:lnTo>
                    <a:pt x="14" y="157"/>
                  </a:lnTo>
                  <a:lnTo>
                    <a:pt x="13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1" y="156"/>
                  </a:lnTo>
                  <a:lnTo>
                    <a:pt x="10" y="156"/>
                  </a:lnTo>
                  <a:lnTo>
                    <a:pt x="9" y="156"/>
                  </a:lnTo>
                  <a:lnTo>
                    <a:pt x="9" y="155"/>
                  </a:lnTo>
                  <a:lnTo>
                    <a:pt x="8" y="155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9" y="151"/>
                  </a:lnTo>
                  <a:lnTo>
                    <a:pt x="9" y="150"/>
                  </a:lnTo>
                  <a:lnTo>
                    <a:pt x="9" y="149"/>
                  </a:lnTo>
                  <a:lnTo>
                    <a:pt x="9" y="148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6" y="147"/>
                  </a:lnTo>
                  <a:lnTo>
                    <a:pt x="6" y="148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4" y="149"/>
                  </a:lnTo>
                  <a:lnTo>
                    <a:pt x="3" y="150"/>
                  </a:lnTo>
                  <a:lnTo>
                    <a:pt x="2" y="149"/>
                  </a:lnTo>
                  <a:lnTo>
                    <a:pt x="2" y="150"/>
                  </a:lnTo>
                  <a:lnTo>
                    <a:pt x="1" y="149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2" y="144"/>
                  </a:lnTo>
                  <a:lnTo>
                    <a:pt x="2" y="143"/>
                  </a:lnTo>
                  <a:lnTo>
                    <a:pt x="3" y="143"/>
                  </a:lnTo>
                  <a:lnTo>
                    <a:pt x="3" y="142"/>
                  </a:lnTo>
                  <a:lnTo>
                    <a:pt x="4" y="140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6" y="132"/>
                  </a:lnTo>
                  <a:lnTo>
                    <a:pt x="7" y="130"/>
                  </a:lnTo>
                  <a:lnTo>
                    <a:pt x="7" y="128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7" y="121"/>
                  </a:lnTo>
                  <a:lnTo>
                    <a:pt x="7" y="119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9" y="118"/>
                  </a:lnTo>
                  <a:lnTo>
                    <a:pt x="9" y="115"/>
                  </a:lnTo>
                  <a:lnTo>
                    <a:pt x="10" y="112"/>
                  </a:lnTo>
                  <a:lnTo>
                    <a:pt x="10" y="111"/>
                  </a:lnTo>
                  <a:lnTo>
                    <a:pt x="11" y="108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3" y="95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4" y="92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9" y="85"/>
                  </a:lnTo>
                  <a:lnTo>
                    <a:pt x="19" y="84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1" y="79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3"/>
                  </a:lnTo>
                  <a:lnTo>
                    <a:pt x="21" y="67"/>
                  </a:lnTo>
                  <a:lnTo>
                    <a:pt x="21" y="65"/>
                  </a:lnTo>
                  <a:lnTo>
                    <a:pt x="23" y="66"/>
                  </a:lnTo>
                  <a:lnTo>
                    <a:pt x="24" y="65"/>
                  </a:lnTo>
                  <a:lnTo>
                    <a:pt x="31" y="54"/>
                  </a:lnTo>
                  <a:lnTo>
                    <a:pt x="35" y="47"/>
                  </a:lnTo>
                  <a:lnTo>
                    <a:pt x="35" y="44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4" y="35"/>
                  </a:lnTo>
                  <a:lnTo>
                    <a:pt x="35" y="33"/>
                  </a:lnTo>
                  <a:lnTo>
                    <a:pt x="37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9" y="28"/>
                  </a:lnTo>
                  <a:lnTo>
                    <a:pt x="55" y="20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8"/>
                  </a:lnTo>
                  <a:lnTo>
                    <a:pt x="63" y="5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6" y="1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5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4" y="7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2" y="9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5" y="11"/>
                  </a:lnTo>
                  <a:lnTo>
                    <a:pt x="75" y="12"/>
                  </a:lnTo>
                  <a:lnTo>
                    <a:pt x="76" y="12"/>
                  </a:lnTo>
                  <a:lnTo>
                    <a:pt x="76" y="13"/>
                  </a:lnTo>
                  <a:lnTo>
                    <a:pt x="76" y="12"/>
                  </a:lnTo>
                  <a:lnTo>
                    <a:pt x="76" y="13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6" y="15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79" y="17"/>
                  </a:lnTo>
                  <a:lnTo>
                    <a:pt x="80" y="19"/>
                  </a:lnTo>
                  <a:lnTo>
                    <a:pt x="81" y="20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3" y="21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3"/>
                  </a:lnTo>
                  <a:lnTo>
                    <a:pt x="86" y="24"/>
                  </a:lnTo>
                  <a:lnTo>
                    <a:pt x="86" y="25"/>
                  </a:lnTo>
                  <a:lnTo>
                    <a:pt x="86" y="26"/>
                  </a:lnTo>
                  <a:lnTo>
                    <a:pt x="86" y="27"/>
                  </a:lnTo>
                  <a:lnTo>
                    <a:pt x="87" y="27"/>
                  </a:lnTo>
                  <a:lnTo>
                    <a:pt x="88" y="28"/>
                  </a:lnTo>
                  <a:lnTo>
                    <a:pt x="89" y="29"/>
                  </a:lnTo>
                  <a:lnTo>
                    <a:pt x="90" y="30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2"/>
                  </a:lnTo>
                  <a:lnTo>
                    <a:pt x="94" y="32"/>
                  </a:lnTo>
                  <a:lnTo>
                    <a:pt x="95" y="33"/>
                  </a:lnTo>
                  <a:lnTo>
                    <a:pt x="96" y="34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1" y="34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100" y="38"/>
                  </a:lnTo>
                  <a:lnTo>
                    <a:pt x="100" y="39"/>
                  </a:lnTo>
                  <a:lnTo>
                    <a:pt x="101" y="39"/>
                  </a:lnTo>
                  <a:lnTo>
                    <a:pt x="102" y="38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5" y="38"/>
                  </a:lnTo>
                  <a:lnTo>
                    <a:pt x="106" y="39"/>
                  </a:lnTo>
                  <a:lnTo>
                    <a:pt x="105" y="40"/>
                  </a:lnTo>
                  <a:lnTo>
                    <a:pt x="106" y="41"/>
                  </a:lnTo>
                  <a:lnTo>
                    <a:pt x="106" y="42"/>
                  </a:lnTo>
                  <a:lnTo>
                    <a:pt x="106" y="43"/>
                  </a:lnTo>
                  <a:lnTo>
                    <a:pt x="108" y="43"/>
                  </a:lnTo>
                  <a:lnTo>
                    <a:pt x="110" y="44"/>
                  </a:lnTo>
                  <a:lnTo>
                    <a:pt x="111" y="44"/>
                  </a:lnTo>
                  <a:lnTo>
                    <a:pt x="111" y="45"/>
                  </a:lnTo>
                  <a:lnTo>
                    <a:pt x="112" y="46"/>
                  </a:lnTo>
                  <a:lnTo>
                    <a:pt x="113" y="47"/>
                  </a:lnTo>
                  <a:lnTo>
                    <a:pt x="113" y="48"/>
                  </a:lnTo>
                  <a:lnTo>
                    <a:pt x="114" y="48"/>
                  </a:lnTo>
                  <a:lnTo>
                    <a:pt x="114" y="49"/>
                  </a:lnTo>
                  <a:lnTo>
                    <a:pt x="115" y="49"/>
                  </a:lnTo>
                  <a:lnTo>
                    <a:pt x="116" y="49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0" y="50"/>
                  </a:lnTo>
                  <a:lnTo>
                    <a:pt x="121" y="50"/>
                  </a:lnTo>
                  <a:lnTo>
                    <a:pt x="122" y="51"/>
                  </a:lnTo>
                  <a:lnTo>
                    <a:pt x="123" y="52"/>
                  </a:lnTo>
                  <a:lnTo>
                    <a:pt x="124" y="53"/>
                  </a:lnTo>
                  <a:lnTo>
                    <a:pt x="125" y="53"/>
                  </a:lnTo>
                  <a:lnTo>
                    <a:pt x="126" y="53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6"/>
                  </a:lnTo>
                  <a:lnTo>
                    <a:pt x="129" y="57"/>
                  </a:lnTo>
                  <a:lnTo>
                    <a:pt x="130" y="57"/>
                  </a:lnTo>
                  <a:lnTo>
                    <a:pt x="130" y="58"/>
                  </a:lnTo>
                  <a:lnTo>
                    <a:pt x="130" y="59"/>
                  </a:lnTo>
                  <a:lnTo>
                    <a:pt x="131" y="59"/>
                  </a:lnTo>
                  <a:lnTo>
                    <a:pt x="132" y="59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59"/>
                  </a:lnTo>
                  <a:lnTo>
                    <a:pt x="132" y="59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2" y="58"/>
                  </a:lnTo>
                  <a:lnTo>
                    <a:pt x="133" y="58"/>
                  </a:lnTo>
                  <a:lnTo>
                    <a:pt x="133" y="57"/>
                  </a:lnTo>
                  <a:lnTo>
                    <a:pt x="133" y="58"/>
                  </a:lnTo>
                  <a:lnTo>
                    <a:pt x="133" y="59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5" y="60"/>
                  </a:lnTo>
                  <a:lnTo>
                    <a:pt x="135" y="59"/>
                  </a:lnTo>
                  <a:lnTo>
                    <a:pt x="135" y="58"/>
                  </a:lnTo>
                  <a:lnTo>
                    <a:pt x="135" y="57"/>
                  </a:lnTo>
                  <a:lnTo>
                    <a:pt x="136" y="57"/>
                  </a:lnTo>
                  <a:lnTo>
                    <a:pt x="136" y="58"/>
                  </a:lnTo>
                  <a:lnTo>
                    <a:pt x="137" y="58"/>
                  </a:lnTo>
                  <a:lnTo>
                    <a:pt x="137" y="59"/>
                  </a:lnTo>
                  <a:lnTo>
                    <a:pt x="138" y="59"/>
                  </a:lnTo>
                  <a:lnTo>
                    <a:pt x="138" y="60"/>
                  </a:lnTo>
                  <a:lnTo>
                    <a:pt x="139" y="60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1" y="62"/>
                  </a:lnTo>
                  <a:lnTo>
                    <a:pt x="142" y="63"/>
                  </a:lnTo>
                  <a:lnTo>
                    <a:pt x="142" y="64"/>
                  </a:lnTo>
                  <a:lnTo>
                    <a:pt x="143" y="64"/>
                  </a:lnTo>
                  <a:lnTo>
                    <a:pt x="144" y="64"/>
                  </a:lnTo>
                  <a:lnTo>
                    <a:pt x="145" y="63"/>
                  </a:lnTo>
                  <a:lnTo>
                    <a:pt x="146" y="62"/>
                  </a:lnTo>
                  <a:lnTo>
                    <a:pt x="147" y="62"/>
                  </a:lnTo>
                  <a:lnTo>
                    <a:pt x="147" y="61"/>
                  </a:lnTo>
                  <a:lnTo>
                    <a:pt x="148" y="61"/>
                  </a:lnTo>
                  <a:lnTo>
                    <a:pt x="149" y="61"/>
                  </a:lnTo>
                  <a:lnTo>
                    <a:pt x="150" y="61"/>
                  </a:lnTo>
                  <a:lnTo>
                    <a:pt x="150" y="62"/>
                  </a:lnTo>
                  <a:lnTo>
                    <a:pt x="151" y="62"/>
                  </a:lnTo>
                  <a:lnTo>
                    <a:pt x="151" y="63"/>
                  </a:lnTo>
                  <a:lnTo>
                    <a:pt x="151" y="64"/>
                  </a:lnTo>
                  <a:lnTo>
                    <a:pt x="150" y="65"/>
                  </a:lnTo>
                  <a:lnTo>
                    <a:pt x="150" y="66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50" y="69"/>
                  </a:lnTo>
                  <a:lnTo>
                    <a:pt x="150" y="70"/>
                  </a:lnTo>
                  <a:lnTo>
                    <a:pt x="151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5" y="72"/>
                  </a:lnTo>
                  <a:lnTo>
                    <a:pt x="156" y="72"/>
                  </a:lnTo>
                  <a:lnTo>
                    <a:pt x="157" y="73"/>
                  </a:lnTo>
                  <a:lnTo>
                    <a:pt x="158" y="74"/>
                  </a:lnTo>
                  <a:lnTo>
                    <a:pt x="159" y="74"/>
                  </a:lnTo>
                  <a:lnTo>
                    <a:pt x="160" y="74"/>
                  </a:lnTo>
                  <a:lnTo>
                    <a:pt x="161" y="74"/>
                  </a:lnTo>
                  <a:lnTo>
                    <a:pt x="161" y="73"/>
                  </a:lnTo>
                  <a:lnTo>
                    <a:pt x="162" y="73"/>
                  </a:lnTo>
                  <a:lnTo>
                    <a:pt x="162" y="72"/>
                  </a:lnTo>
                  <a:lnTo>
                    <a:pt x="163" y="72"/>
                  </a:lnTo>
                  <a:lnTo>
                    <a:pt x="164" y="72"/>
                  </a:lnTo>
                  <a:lnTo>
                    <a:pt x="165" y="73"/>
                  </a:lnTo>
                  <a:lnTo>
                    <a:pt x="165" y="74"/>
                  </a:lnTo>
                  <a:lnTo>
                    <a:pt x="164" y="75"/>
                  </a:lnTo>
                  <a:lnTo>
                    <a:pt x="164" y="76"/>
                  </a:lnTo>
                  <a:lnTo>
                    <a:pt x="163" y="77"/>
                  </a:lnTo>
                  <a:lnTo>
                    <a:pt x="162" y="77"/>
                  </a:lnTo>
                  <a:lnTo>
                    <a:pt x="162" y="78"/>
                  </a:lnTo>
                  <a:lnTo>
                    <a:pt x="162" y="79"/>
                  </a:lnTo>
                  <a:lnTo>
                    <a:pt x="162" y="80"/>
                  </a:lnTo>
                  <a:lnTo>
                    <a:pt x="162" y="81"/>
                  </a:lnTo>
                  <a:lnTo>
                    <a:pt x="163" y="81"/>
                  </a:lnTo>
                  <a:lnTo>
                    <a:pt x="164" y="81"/>
                  </a:lnTo>
                  <a:lnTo>
                    <a:pt x="165" y="81"/>
                  </a:lnTo>
                  <a:lnTo>
                    <a:pt x="166" y="80"/>
                  </a:lnTo>
                  <a:lnTo>
                    <a:pt x="166" y="81"/>
                  </a:lnTo>
                  <a:lnTo>
                    <a:pt x="166" y="82"/>
                  </a:lnTo>
                  <a:lnTo>
                    <a:pt x="165" y="82"/>
                  </a:lnTo>
                  <a:lnTo>
                    <a:pt x="165" y="83"/>
                  </a:lnTo>
                  <a:lnTo>
                    <a:pt x="166" y="83"/>
                  </a:lnTo>
                  <a:lnTo>
                    <a:pt x="166" y="82"/>
                  </a:lnTo>
                  <a:lnTo>
                    <a:pt x="167" y="82"/>
                  </a:lnTo>
                  <a:lnTo>
                    <a:pt x="167" y="83"/>
                  </a:lnTo>
                  <a:lnTo>
                    <a:pt x="168" y="83"/>
                  </a:lnTo>
                  <a:lnTo>
                    <a:pt x="169" y="83"/>
                  </a:lnTo>
                  <a:lnTo>
                    <a:pt x="170" y="83"/>
                  </a:lnTo>
                  <a:lnTo>
                    <a:pt x="170" y="84"/>
                  </a:lnTo>
                  <a:lnTo>
                    <a:pt x="171" y="84"/>
                  </a:lnTo>
                  <a:lnTo>
                    <a:pt x="171" y="85"/>
                  </a:lnTo>
                  <a:lnTo>
                    <a:pt x="172" y="85"/>
                  </a:lnTo>
                  <a:lnTo>
                    <a:pt x="172" y="86"/>
                  </a:lnTo>
                  <a:lnTo>
                    <a:pt x="172" y="87"/>
                  </a:lnTo>
                  <a:lnTo>
                    <a:pt x="173" y="88"/>
                  </a:lnTo>
                  <a:lnTo>
                    <a:pt x="173" y="89"/>
                  </a:lnTo>
                  <a:lnTo>
                    <a:pt x="172" y="90"/>
                  </a:lnTo>
                  <a:lnTo>
                    <a:pt x="171" y="90"/>
                  </a:lnTo>
                  <a:lnTo>
                    <a:pt x="171" y="89"/>
                  </a:lnTo>
                  <a:lnTo>
                    <a:pt x="170" y="89"/>
                  </a:lnTo>
                  <a:lnTo>
                    <a:pt x="169" y="89"/>
                  </a:lnTo>
                  <a:lnTo>
                    <a:pt x="169" y="90"/>
                  </a:lnTo>
                  <a:lnTo>
                    <a:pt x="169" y="89"/>
                  </a:lnTo>
                  <a:lnTo>
                    <a:pt x="169" y="90"/>
                  </a:lnTo>
                  <a:lnTo>
                    <a:pt x="168" y="90"/>
                  </a:lnTo>
                  <a:lnTo>
                    <a:pt x="168" y="91"/>
                  </a:lnTo>
                  <a:lnTo>
                    <a:pt x="168" y="92"/>
                  </a:lnTo>
                  <a:lnTo>
                    <a:pt x="167" y="93"/>
                  </a:lnTo>
                  <a:lnTo>
                    <a:pt x="166" y="93"/>
                  </a:lnTo>
                  <a:lnTo>
                    <a:pt x="166" y="94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3" y="94"/>
                  </a:lnTo>
                  <a:lnTo>
                    <a:pt x="164" y="95"/>
                  </a:lnTo>
                  <a:lnTo>
                    <a:pt x="164" y="96"/>
                  </a:lnTo>
                  <a:lnTo>
                    <a:pt x="164" y="97"/>
                  </a:lnTo>
                  <a:lnTo>
                    <a:pt x="165" y="98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9"/>
                  </a:lnTo>
                  <a:lnTo>
                    <a:pt x="167" y="99"/>
                  </a:lnTo>
                  <a:lnTo>
                    <a:pt x="166" y="99"/>
                  </a:lnTo>
                  <a:lnTo>
                    <a:pt x="167" y="99"/>
                  </a:lnTo>
                  <a:lnTo>
                    <a:pt x="168" y="99"/>
                  </a:lnTo>
                  <a:lnTo>
                    <a:pt x="169" y="99"/>
                  </a:lnTo>
                  <a:lnTo>
                    <a:pt x="169" y="100"/>
                  </a:lnTo>
                  <a:lnTo>
                    <a:pt x="169" y="101"/>
                  </a:lnTo>
                  <a:lnTo>
                    <a:pt x="169" y="102"/>
                  </a:lnTo>
                  <a:lnTo>
                    <a:pt x="168" y="102"/>
                  </a:lnTo>
                  <a:lnTo>
                    <a:pt x="168" y="103"/>
                  </a:lnTo>
                  <a:lnTo>
                    <a:pt x="168" y="104"/>
                  </a:lnTo>
                  <a:lnTo>
                    <a:pt x="167" y="104"/>
                  </a:lnTo>
                  <a:lnTo>
                    <a:pt x="166" y="104"/>
                  </a:lnTo>
                  <a:lnTo>
                    <a:pt x="165" y="104"/>
                  </a:lnTo>
                  <a:lnTo>
                    <a:pt x="164" y="104"/>
                  </a:lnTo>
                  <a:lnTo>
                    <a:pt x="163" y="104"/>
                  </a:lnTo>
                  <a:lnTo>
                    <a:pt x="162" y="104"/>
                  </a:lnTo>
                  <a:lnTo>
                    <a:pt x="161" y="104"/>
                  </a:lnTo>
                  <a:lnTo>
                    <a:pt x="161" y="103"/>
                  </a:lnTo>
                  <a:lnTo>
                    <a:pt x="160" y="103"/>
                  </a:lnTo>
                  <a:lnTo>
                    <a:pt x="159" y="103"/>
                  </a:lnTo>
                  <a:lnTo>
                    <a:pt x="158" y="103"/>
                  </a:lnTo>
                  <a:lnTo>
                    <a:pt x="158" y="104"/>
                  </a:lnTo>
                  <a:lnTo>
                    <a:pt x="157" y="104"/>
                  </a:lnTo>
                  <a:lnTo>
                    <a:pt x="157" y="105"/>
                  </a:lnTo>
                  <a:lnTo>
                    <a:pt x="156" y="105"/>
                  </a:lnTo>
                  <a:lnTo>
                    <a:pt x="156" y="106"/>
                  </a:lnTo>
                  <a:lnTo>
                    <a:pt x="156" y="107"/>
                  </a:lnTo>
                  <a:lnTo>
                    <a:pt x="156" y="108"/>
                  </a:lnTo>
                  <a:lnTo>
                    <a:pt x="156" y="109"/>
                  </a:lnTo>
                  <a:lnTo>
                    <a:pt x="156" y="110"/>
                  </a:lnTo>
                  <a:lnTo>
                    <a:pt x="156" y="111"/>
                  </a:lnTo>
                  <a:lnTo>
                    <a:pt x="155" y="111"/>
                  </a:lnTo>
                  <a:lnTo>
                    <a:pt x="154" y="112"/>
                  </a:lnTo>
                  <a:lnTo>
                    <a:pt x="153" y="112"/>
                  </a:lnTo>
                  <a:lnTo>
                    <a:pt x="152" y="113"/>
                  </a:lnTo>
                  <a:lnTo>
                    <a:pt x="152" y="114"/>
                  </a:lnTo>
                  <a:lnTo>
                    <a:pt x="151" y="114"/>
                  </a:lnTo>
                  <a:lnTo>
                    <a:pt x="151" y="115"/>
                  </a:lnTo>
                  <a:lnTo>
                    <a:pt x="151" y="116"/>
                  </a:lnTo>
                  <a:lnTo>
                    <a:pt x="151" y="117"/>
                  </a:lnTo>
                  <a:lnTo>
                    <a:pt x="151" y="118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1" y="118"/>
                  </a:lnTo>
                  <a:lnTo>
                    <a:pt x="152" y="119"/>
                  </a:lnTo>
                  <a:lnTo>
                    <a:pt x="151" y="119"/>
                  </a:lnTo>
                  <a:lnTo>
                    <a:pt x="152" y="119"/>
                  </a:lnTo>
                  <a:lnTo>
                    <a:pt x="152" y="120"/>
                  </a:lnTo>
                  <a:lnTo>
                    <a:pt x="152" y="121"/>
                  </a:lnTo>
                  <a:lnTo>
                    <a:pt x="153" y="121"/>
                  </a:lnTo>
                  <a:lnTo>
                    <a:pt x="152" y="121"/>
                  </a:lnTo>
                  <a:lnTo>
                    <a:pt x="151" y="122"/>
                  </a:lnTo>
                  <a:lnTo>
                    <a:pt x="150" y="122"/>
                  </a:lnTo>
                  <a:lnTo>
                    <a:pt x="149" y="122"/>
                  </a:lnTo>
                  <a:lnTo>
                    <a:pt x="149" y="121"/>
                  </a:lnTo>
                  <a:lnTo>
                    <a:pt x="150" y="120"/>
                  </a:lnTo>
                  <a:lnTo>
                    <a:pt x="149" y="121"/>
                  </a:lnTo>
                  <a:lnTo>
                    <a:pt x="148" y="121"/>
                  </a:lnTo>
                  <a:lnTo>
                    <a:pt x="148" y="120"/>
                  </a:lnTo>
                  <a:lnTo>
                    <a:pt x="148" y="121"/>
                  </a:lnTo>
                  <a:lnTo>
                    <a:pt x="147" y="121"/>
                  </a:lnTo>
                  <a:lnTo>
                    <a:pt x="148" y="121"/>
                  </a:lnTo>
                  <a:lnTo>
                    <a:pt x="149" y="121"/>
                  </a:lnTo>
                  <a:lnTo>
                    <a:pt x="149" y="122"/>
                  </a:lnTo>
                  <a:lnTo>
                    <a:pt x="148" y="122"/>
                  </a:lnTo>
                  <a:lnTo>
                    <a:pt x="148" y="123"/>
                  </a:lnTo>
                  <a:lnTo>
                    <a:pt x="148" y="124"/>
                  </a:lnTo>
                  <a:lnTo>
                    <a:pt x="147" y="124"/>
                  </a:lnTo>
                  <a:lnTo>
                    <a:pt x="147" y="125"/>
                  </a:lnTo>
                  <a:lnTo>
                    <a:pt x="148" y="126"/>
                  </a:lnTo>
                  <a:lnTo>
                    <a:pt x="149" y="126"/>
                  </a:lnTo>
                  <a:lnTo>
                    <a:pt x="149" y="127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1" y="128"/>
                  </a:lnTo>
                  <a:lnTo>
                    <a:pt x="152" y="128"/>
                  </a:lnTo>
                  <a:lnTo>
                    <a:pt x="152" y="129"/>
                  </a:lnTo>
                  <a:lnTo>
                    <a:pt x="152" y="130"/>
                  </a:lnTo>
                  <a:lnTo>
                    <a:pt x="153" y="130"/>
                  </a:lnTo>
                  <a:lnTo>
                    <a:pt x="153" y="131"/>
                  </a:lnTo>
                  <a:lnTo>
                    <a:pt x="154" y="132"/>
                  </a:lnTo>
                  <a:lnTo>
                    <a:pt x="154" y="133"/>
                  </a:lnTo>
                  <a:lnTo>
                    <a:pt x="155" y="134"/>
                  </a:lnTo>
                  <a:lnTo>
                    <a:pt x="155" y="135"/>
                  </a:lnTo>
                  <a:lnTo>
                    <a:pt x="155" y="136"/>
                  </a:lnTo>
                  <a:lnTo>
                    <a:pt x="156" y="136"/>
                  </a:lnTo>
                  <a:lnTo>
                    <a:pt x="156" y="137"/>
                  </a:lnTo>
                  <a:lnTo>
                    <a:pt x="156" y="138"/>
                  </a:lnTo>
                  <a:lnTo>
                    <a:pt x="157" y="138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6" y="142"/>
                  </a:lnTo>
                  <a:lnTo>
                    <a:pt x="156" y="143"/>
                  </a:lnTo>
                  <a:lnTo>
                    <a:pt x="155" y="144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3" y="145"/>
                  </a:lnTo>
                  <a:lnTo>
                    <a:pt x="153" y="146"/>
                  </a:lnTo>
                  <a:lnTo>
                    <a:pt x="153" y="147"/>
                  </a:lnTo>
                  <a:lnTo>
                    <a:pt x="153" y="148"/>
                  </a:lnTo>
                  <a:lnTo>
                    <a:pt x="152" y="148"/>
                  </a:lnTo>
                  <a:lnTo>
                    <a:pt x="153" y="148"/>
                  </a:lnTo>
                  <a:lnTo>
                    <a:pt x="152" y="149"/>
                  </a:lnTo>
                  <a:lnTo>
                    <a:pt x="153" y="149"/>
                  </a:lnTo>
                  <a:lnTo>
                    <a:pt x="153" y="150"/>
                  </a:lnTo>
                  <a:lnTo>
                    <a:pt x="153" y="151"/>
                  </a:lnTo>
                  <a:lnTo>
                    <a:pt x="153" y="152"/>
                  </a:lnTo>
                  <a:lnTo>
                    <a:pt x="152" y="152"/>
                  </a:lnTo>
                  <a:lnTo>
                    <a:pt x="152" y="153"/>
                  </a:lnTo>
                  <a:lnTo>
                    <a:pt x="152" y="154"/>
                  </a:lnTo>
                  <a:lnTo>
                    <a:pt x="151" y="154"/>
                  </a:lnTo>
                  <a:lnTo>
                    <a:pt x="152" y="155"/>
                  </a:lnTo>
                  <a:lnTo>
                    <a:pt x="152" y="157"/>
                  </a:lnTo>
                  <a:lnTo>
                    <a:pt x="152" y="158"/>
                  </a:lnTo>
                  <a:lnTo>
                    <a:pt x="152" y="159"/>
                  </a:lnTo>
                  <a:lnTo>
                    <a:pt x="152" y="159"/>
                  </a:lnTo>
                  <a:lnTo>
                    <a:pt x="153" y="159"/>
                  </a:lnTo>
                  <a:lnTo>
                    <a:pt x="152" y="159"/>
                  </a:lnTo>
                  <a:lnTo>
                    <a:pt x="152" y="161"/>
                  </a:lnTo>
                  <a:lnTo>
                    <a:pt x="152" y="162"/>
                  </a:lnTo>
                  <a:lnTo>
                    <a:pt x="152" y="163"/>
                  </a:lnTo>
                  <a:lnTo>
                    <a:pt x="152" y="164"/>
                  </a:lnTo>
                  <a:lnTo>
                    <a:pt x="151" y="164"/>
                  </a:lnTo>
                  <a:lnTo>
                    <a:pt x="150" y="164"/>
                  </a:lnTo>
                  <a:lnTo>
                    <a:pt x="150" y="165"/>
                  </a:lnTo>
                  <a:lnTo>
                    <a:pt x="150" y="166"/>
                  </a:lnTo>
                  <a:lnTo>
                    <a:pt x="149" y="167"/>
                  </a:lnTo>
                  <a:lnTo>
                    <a:pt x="149" y="168"/>
                  </a:lnTo>
                  <a:lnTo>
                    <a:pt x="149" y="169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8" y="172"/>
                  </a:lnTo>
                  <a:lnTo>
                    <a:pt x="147" y="172"/>
                  </a:lnTo>
                  <a:lnTo>
                    <a:pt x="147" y="173"/>
                  </a:lnTo>
                  <a:lnTo>
                    <a:pt x="146" y="173"/>
                  </a:lnTo>
                  <a:lnTo>
                    <a:pt x="145" y="174"/>
                  </a:lnTo>
                  <a:lnTo>
                    <a:pt x="145" y="174"/>
                  </a:lnTo>
                  <a:lnTo>
                    <a:pt x="144" y="175"/>
                  </a:lnTo>
                  <a:lnTo>
                    <a:pt x="144" y="174"/>
                  </a:lnTo>
                  <a:lnTo>
                    <a:pt x="143" y="174"/>
                  </a:lnTo>
                  <a:lnTo>
                    <a:pt x="142" y="174"/>
                  </a:lnTo>
                  <a:lnTo>
                    <a:pt x="140" y="173"/>
                  </a:lnTo>
                  <a:lnTo>
                    <a:pt x="139" y="173"/>
                  </a:lnTo>
                  <a:lnTo>
                    <a:pt x="139" y="172"/>
                  </a:lnTo>
                  <a:lnTo>
                    <a:pt x="138" y="172"/>
                  </a:lnTo>
                  <a:lnTo>
                    <a:pt x="137" y="172"/>
                  </a:lnTo>
                  <a:lnTo>
                    <a:pt x="136" y="171"/>
                  </a:lnTo>
                  <a:lnTo>
                    <a:pt x="134" y="169"/>
                  </a:lnTo>
                  <a:lnTo>
                    <a:pt x="133" y="168"/>
                  </a:lnTo>
                  <a:lnTo>
                    <a:pt x="134" y="167"/>
                  </a:lnTo>
                  <a:lnTo>
                    <a:pt x="133" y="168"/>
                  </a:lnTo>
                  <a:lnTo>
                    <a:pt x="132" y="168"/>
                  </a:lnTo>
                  <a:lnTo>
                    <a:pt x="131" y="167"/>
                  </a:lnTo>
                  <a:lnTo>
                    <a:pt x="130" y="167"/>
                  </a:lnTo>
                  <a:lnTo>
                    <a:pt x="131" y="165"/>
                  </a:lnTo>
                  <a:lnTo>
                    <a:pt x="131" y="164"/>
                  </a:lnTo>
                  <a:lnTo>
                    <a:pt x="131" y="165"/>
                  </a:lnTo>
                  <a:lnTo>
                    <a:pt x="130" y="166"/>
                  </a:lnTo>
                  <a:lnTo>
                    <a:pt x="130" y="167"/>
                  </a:lnTo>
                  <a:lnTo>
                    <a:pt x="129" y="167"/>
                  </a:lnTo>
                  <a:lnTo>
                    <a:pt x="129" y="166"/>
                  </a:lnTo>
                  <a:lnTo>
                    <a:pt x="128" y="166"/>
                  </a:lnTo>
                  <a:lnTo>
                    <a:pt x="127" y="166"/>
                  </a:lnTo>
                  <a:lnTo>
                    <a:pt x="126" y="166"/>
                  </a:lnTo>
                  <a:lnTo>
                    <a:pt x="126" y="165"/>
                  </a:lnTo>
                  <a:lnTo>
                    <a:pt x="125" y="165"/>
                  </a:lnTo>
                  <a:lnTo>
                    <a:pt x="125" y="169"/>
                  </a:lnTo>
                  <a:lnTo>
                    <a:pt x="125" y="171"/>
                  </a:lnTo>
                  <a:lnTo>
                    <a:pt x="125" y="172"/>
                  </a:lnTo>
                  <a:lnTo>
                    <a:pt x="126" y="172"/>
                  </a:lnTo>
                  <a:lnTo>
                    <a:pt x="126" y="173"/>
                  </a:lnTo>
                  <a:lnTo>
                    <a:pt x="125" y="173"/>
                  </a:lnTo>
                  <a:lnTo>
                    <a:pt x="126" y="173"/>
                  </a:lnTo>
                  <a:lnTo>
                    <a:pt x="127" y="173"/>
                  </a:lnTo>
                  <a:lnTo>
                    <a:pt x="128" y="173"/>
                  </a:lnTo>
                  <a:lnTo>
                    <a:pt x="128" y="174"/>
                  </a:lnTo>
                  <a:lnTo>
                    <a:pt x="127" y="174"/>
                  </a:lnTo>
                  <a:lnTo>
                    <a:pt x="128" y="174"/>
                  </a:lnTo>
                  <a:lnTo>
                    <a:pt x="128" y="175"/>
                  </a:lnTo>
                  <a:lnTo>
                    <a:pt x="128" y="174"/>
                  </a:lnTo>
                  <a:lnTo>
                    <a:pt x="129" y="174"/>
                  </a:lnTo>
                  <a:lnTo>
                    <a:pt x="129" y="173"/>
                  </a:lnTo>
                  <a:lnTo>
                    <a:pt x="130" y="173"/>
                  </a:lnTo>
                  <a:lnTo>
                    <a:pt x="131" y="173"/>
                  </a:lnTo>
                  <a:lnTo>
                    <a:pt x="131" y="174"/>
                  </a:lnTo>
                  <a:lnTo>
                    <a:pt x="132" y="175"/>
                  </a:lnTo>
                  <a:lnTo>
                    <a:pt x="133" y="176"/>
                  </a:lnTo>
                  <a:lnTo>
                    <a:pt x="133" y="177"/>
                  </a:lnTo>
                  <a:lnTo>
                    <a:pt x="134" y="177"/>
                  </a:lnTo>
                  <a:lnTo>
                    <a:pt x="134" y="178"/>
                  </a:lnTo>
                  <a:lnTo>
                    <a:pt x="135" y="178"/>
                  </a:lnTo>
                  <a:lnTo>
                    <a:pt x="136" y="180"/>
                  </a:lnTo>
                  <a:lnTo>
                    <a:pt x="137" y="180"/>
                  </a:lnTo>
                  <a:lnTo>
                    <a:pt x="138" y="181"/>
                  </a:lnTo>
                  <a:lnTo>
                    <a:pt x="139" y="183"/>
                  </a:lnTo>
                  <a:lnTo>
                    <a:pt x="139" y="184"/>
                  </a:lnTo>
                  <a:lnTo>
                    <a:pt x="140" y="184"/>
                  </a:lnTo>
                  <a:lnTo>
                    <a:pt x="140" y="185"/>
                  </a:lnTo>
                  <a:lnTo>
                    <a:pt x="140" y="186"/>
                  </a:lnTo>
                  <a:lnTo>
                    <a:pt x="141" y="186"/>
                  </a:lnTo>
                  <a:lnTo>
                    <a:pt x="142" y="186"/>
                  </a:lnTo>
                  <a:lnTo>
                    <a:pt x="142" y="187"/>
                  </a:lnTo>
                  <a:lnTo>
                    <a:pt x="143" y="187"/>
                  </a:lnTo>
                  <a:lnTo>
                    <a:pt x="144" y="187"/>
                  </a:lnTo>
                  <a:lnTo>
                    <a:pt x="145" y="187"/>
                  </a:lnTo>
                  <a:lnTo>
                    <a:pt x="145" y="188"/>
                  </a:lnTo>
                  <a:lnTo>
                    <a:pt x="146" y="188"/>
                  </a:lnTo>
                  <a:lnTo>
                    <a:pt x="147" y="188"/>
                  </a:lnTo>
                  <a:lnTo>
                    <a:pt x="148" y="188"/>
                  </a:lnTo>
                  <a:lnTo>
                    <a:pt x="148" y="189"/>
                  </a:lnTo>
                  <a:lnTo>
                    <a:pt x="148" y="190"/>
                  </a:lnTo>
                  <a:lnTo>
                    <a:pt x="147" y="190"/>
                  </a:lnTo>
                  <a:lnTo>
                    <a:pt x="147" y="191"/>
                  </a:lnTo>
                  <a:lnTo>
                    <a:pt x="146" y="191"/>
                  </a:lnTo>
                  <a:lnTo>
                    <a:pt x="145" y="191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3"/>
                  </a:lnTo>
                  <a:lnTo>
                    <a:pt x="145" y="194"/>
                  </a:lnTo>
                  <a:lnTo>
                    <a:pt x="144" y="193"/>
                  </a:lnTo>
                  <a:lnTo>
                    <a:pt x="143" y="193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1" y="194"/>
                  </a:lnTo>
                  <a:lnTo>
                    <a:pt x="142" y="194"/>
                  </a:lnTo>
                  <a:lnTo>
                    <a:pt x="142" y="193"/>
                  </a:lnTo>
                  <a:lnTo>
                    <a:pt x="143" y="193"/>
                  </a:lnTo>
                  <a:lnTo>
                    <a:pt x="144" y="193"/>
                  </a:lnTo>
                  <a:lnTo>
                    <a:pt x="144" y="194"/>
                  </a:lnTo>
                  <a:lnTo>
                    <a:pt x="145" y="194"/>
                  </a:lnTo>
                  <a:lnTo>
                    <a:pt x="145" y="193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6" y="191"/>
                  </a:lnTo>
                  <a:lnTo>
                    <a:pt x="147" y="191"/>
                  </a:lnTo>
                  <a:lnTo>
                    <a:pt x="148" y="191"/>
                  </a:lnTo>
                  <a:lnTo>
                    <a:pt x="148" y="190"/>
                  </a:lnTo>
                  <a:lnTo>
                    <a:pt x="148" y="189"/>
                  </a:lnTo>
                  <a:lnTo>
                    <a:pt x="149" y="189"/>
                  </a:lnTo>
                  <a:lnTo>
                    <a:pt x="149" y="190"/>
                  </a:lnTo>
                  <a:lnTo>
                    <a:pt x="149" y="191"/>
                  </a:lnTo>
                  <a:lnTo>
                    <a:pt x="148" y="192"/>
                  </a:lnTo>
                  <a:lnTo>
                    <a:pt x="148" y="193"/>
                  </a:lnTo>
                  <a:lnTo>
                    <a:pt x="148" y="194"/>
                  </a:lnTo>
                  <a:lnTo>
                    <a:pt x="148" y="193"/>
                  </a:lnTo>
                  <a:lnTo>
                    <a:pt x="148" y="192"/>
                  </a:lnTo>
                  <a:lnTo>
                    <a:pt x="149" y="192"/>
                  </a:lnTo>
                  <a:lnTo>
                    <a:pt x="149" y="191"/>
                  </a:lnTo>
                  <a:lnTo>
                    <a:pt x="150" y="191"/>
                  </a:lnTo>
                  <a:lnTo>
                    <a:pt x="151" y="190"/>
                  </a:lnTo>
                  <a:lnTo>
                    <a:pt x="152" y="190"/>
                  </a:lnTo>
                  <a:lnTo>
                    <a:pt x="151" y="190"/>
                  </a:lnTo>
                  <a:lnTo>
                    <a:pt x="150" y="191"/>
                  </a:lnTo>
                  <a:lnTo>
                    <a:pt x="149" y="191"/>
                  </a:lnTo>
                  <a:lnTo>
                    <a:pt x="149" y="190"/>
                  </a:lnTo>
                  <a:lnTo>
                    <a:pt x="149" y="189"/>
                  </a:lnTo>
                  <a:lnTo>
                    <a:pt x="149" y="188"/>
                  </a:lnTo>
                  <a:lnTo>
                    <a:pt x="148" y="188"/>
                  </a:lnTo>
                  <a:lnTo>
                    <a:pt x="149" y="188"/>
                  </a:lnTo>
                  <a:lnTo>
                    <a:pt x="149" y="187"/>
                  </a:lnTo>
                  <a:lnTo>
                    <a:pt x="150" y="187"/>
                  </a:lnTo>
                  <a:lnTo>
                    <a:pt x="150" y="186"/>
                  </a:lnTo>
                  <a:lnTo>
                    <a:pt x="150" y="185"/>
                  </a:lnTo>
                  <a:lnTo>
                    <a:pt x="151" y="186"/>
                  </a:lnTo>
                  <a:lnTo>
                    <a:pt x="152" y="186"/>
                  </a:lnTo>
                  <a:lnTo>
                    <a:pt x="153" y="187"/>
                  </a:lnTo>
                  <a:lnTo>
                    <a:pt x="153" y="188"/>
                  </a:lnTo>
                  <a:lnTo>
                    <a:pt x="154" y="189"/>
                  </a:lnTo>
                  <a:lnTo>
                    <a:pt x="154" y="190"/>
                  </a:lnTo>
                  <a:lnTo>
                    <a:pt x="155" y="192"/>
                  </a:lnTo>
                  <a:lnTo>
                    <a:pt x="154" y="192"/>
                  </a:lnTo>
                  <a:lnTo>
                    <a:pt x="154" y="193"/>
                  </a:lnTo>
                  <a:lnTo>
                    <a:pt x="154" y="194"/>
                  </a:lnTo>
                  <a:lnTo>
                    <a:pt x="154" y="195"/>
                  </a:lnTo>
                  <a:lnTo>
                    <a:pt x="154" y="196"/>
                  </a:lnTo>
                  <a:lnTo>
                    <a:pt x="153" y="196"/>
                  </a:lnTo>
                  <a:lnTo>
                    <a:pt x="154" y="197"/>
                  </a:lnTo>
                  <a:lnTo>
                    <a:pt x="155" y="198"/>
                  </a:lnTo>
                  <a:lnTo>
                    <a:pt x="156" y="199"/>
                  </a:lnTo>
                  <a:lnTo>
                    <a:pt x="156" y="200"/>
                  </a:lnTo>
                  <a:lnTo>
                    <a:pt x="156" y="200"/>
                  </a:lnTo>
                  <a:lnTo>
                    <a:pt x="157" y="200"/>
                  </a:lnTo>
                  <a:lnTo>
                    <a:pt x="156" y="200"/>
                  </a:lnTo>
                  <a:lnTo>
                    <a:pt x="156" y="201"/>
                  </a:lnTo>
                  <a:lnTo>
                    <a:pt x="157" y="201"/>
                  </a:lnTo>
                  <a:lnTo>
                    <a:pt x="157" y="202"/>
                  </a:lnTo>
                  <a:lnTo>
                    <a:pt x="157" y="203"/>
                  </a:lnTo>
                  <a:lnTo>
                    <a:pt x="157" y="204"/>
                  </a:lnTo>
                  <a:lnTo>
                    <a:pt x="157" y="205"/>
                  </a:lnTo>
                  <a:lnTo>
                    <a:pt x="157" y="206"/>
                  </a:lnTo>
                  <a:lnTo>
                    <a:pt x="158" y="206"/>
                  </a:lnTo>
                  <a:lnTo>
                    <a:pt x="157" y="206"/>
                  </a:lnTo>
                  <a:lnTo>
                    <a:pt x="157" y="207"/>
                  </a:lnTo>
                  <a:lnTo>
                    <a:pt x="154" y="207"/>
                  </a:lnTo>
                  <a:lnTo>
                    <a:pt x="154" y="206"/>
                  </a:lnTo>
                  <a:lnTo>
                    <a:pt x="153" y="206"/>
                  </a:lnTo>
                  <a:lnTo>
                    <a:pt x="152" y="205"/>
                  </a:lnTo>
                  <a:lnTo>
                    <a:pt x="152" y="204"/>
                  </a:lnTo>
                  <a:lnTo>
                    <a:pt x="151" y="204"/>
                  </a:lnTo>
                  <a:lnTo>
                    <a:pt x="151" y="205"/>
                  </a:lnTo>
                  <a:lnTo>
                    <a:pt x="150" y="205"/>
                  </a:lnTo>
                  <a:lnTo>
                    <a:pt x="150" y="206"/>
                  </a:lnTo>
                  <a:lnTo>
                    <a:pt x="149" y="206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7" y="205"/>
                  </a:lnTo>
                  <a:lnTo>
                    <a:pt x="147" y="204"/>
                  </a:lnTo>
                  <a:lnTo>
                    <a:pt x="146" y="204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6" y="202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6" y="203"/>
                  </a:lnTo>
                  <a:lnTo>
                    <a:pt x="146" y="204"/>
                  </a:lnTo>
                  <a:lnTo>
                    <a:pt x="145" y="204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45" y="202"/>
                  </a:lnTo>
                  <a:lnTo>
                    <a:pt x="144" y="202"/>
                  </a:lnTo>
                  <a:lnTo>
                    <a:pt x="143" y="202"/>
                  </a:lnTo>
                  <a:lnTo>
                    <a:pt x="143" y="201"/>
                  </a:lnTo>
                  <a:lnTo>
                    <a:pt x="144" y="202"/>
                  </a:lnTo>
                  <a:lnTo>
                    <a:pt x="144" y="201"/>
                  </a:lnTo>
                  <a:lnTo>
                    <a:pt x="144" y="200"/>
                  </a:lnTo>
                  <a:lnTo>
                    <a:pt x="145" y="200"/>
                  </a:lnTo>
                  <a:lnTo>
                    <a:pt x="145" y="200"/>
                  </a:lnTo>
                  <a:lnTo>
                    <a:pt x="145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8"/>
                  </a:lnTo>
                  <a:lnTo>
                    <a:pt x="144" y="198"/>
                  </a:lnTo>
                  <a:lnTo>
                    <a:pt x="145" y="198"/>
                  </a:lnTo>
                  <a:lnTo>
                    <a:pt x="145" y="199"/>
                  </a:lnTo>
                  <a:lnTo>
                    <a:pt x="144" y="199"/>
                  </a:lnTo>
                  <a:lnTo>
                    <a:pt x="144" y="200"/>
                  </a:lnTo>
                  <a:lnTo>
                    <a:pt x="145" y="200"/>
                  </a:lnTo>
                  <a:lnTo>
                    <a:pt x="145" y="200"/>
                  </a:lnTo>
                  <a:lnTo>
                    <a:pt x="144" y="200"/>
                  </a:lnTo>
                  <a:lnTo>
                    <a:pt x="144" y="201"/>
                  </a:lnTo>
                  <a:lnTo>
                    <a:pt x="143" y="201"/>
                  </a:lnTo>
                  <a:lnTo>
                    <a:pt x="143" y="202"/>
                  </a:lnTo>
                  <a:lnTo>
                    <a:pt x="143" y="203"/>
                  </a:lnTo>
                  <a:lnTo>
                    <a:pt x="144" y="203"/>
                  </a:lnTo>
                  <a:lnTo>
                    <a:pt x="144" y="204"/>
                  </a:lnTo>
                  <a:lnTo>
                    <a:pt x="144" y="203"/>
                  </a:lnTo>
                  <a:lnTo>
                    <a:pt x="145" y="203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46" y="204"/>
                  </a:lnTo>
                  <a:lnTo>
                    <a:pt x="147" y="204"/>
                  </a:lnTo>
                  <a:lnTo>
                    <a:pt x="147" y="205"/>
                  </a:lnTo>
                  <a:lnTo>
                    <a:pt x="146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8" y="206"/>
                  </a:lnTo>
                  <a:lnTo>
                    <a:pt x="148" y="205"/>
                  </a:lnTo>
                  <a:lnTo>
                    <a:pt x="148" y="206"/>
                  </a:lnTo>
                  <a:lnTo>
                    <a:pt x="149" y="206"/>
                  </a:lnTo>
                  <a:lnTo>
                    <a:pt x="150" y="206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2" y="205"/>
                  </a:lnTo>
                  <a:lnTo>
                    <a:pt x="153" y="206"/>
                  </a:lnTo>
                  <a:lnTo>
                    <a:pt x="152" y="207"/>
                  </a:lnTo>
                  <a:lnTo>
                    <a:pt x="153" y="207"/>
                  </a:lnTo>
                  <a:lnTo>
                    <a:pt x="154" y="207"/>
                  </a:lnTo>
                  <a:lnTo>
                    <a:pt x="155" y="207"/>
                  </a:lnTo>
                  <a:lnTo>
                    <a:pt x="156" y="207"/>
                  </a:lnTo>
                  <a:lnTo>
                    <a:pt x="157" y="207"/>
                  </a:lnTo>
                  <a:lnTo>
                    <a:pt x="157" y="208"/>
                  </a:lnTo>
                  <a:lnTo>
                    <a:pt x="157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5" y="211"/>
                  </a:lnTo>
                  <a:lnTo>
                    <a:pt x="154" y="211"/>
                  </a:lnTo>
                  <a:lnTo>
                    <a:pt x="153" y="212"/>
                  </a:lnTo>
                  <a:lnTo>
                    <a:pt x="153" y="211"/>
                  </a:lnTo>
                  <a:lnTo>
                    <a:pt x="152" y="211"/>
                  </a:lnTo>
                  <a:lnTo>
                    <a:pt x="151" y="211"/>
                  </a:lnTo>
                  <a:lnTo>
                    <a:pt x="151" y="210"/>
                  </a:lnTo>
                  <a:lnTo>
                    <a:pt x="150" y="210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8"/>
                  </a:lnTo>
                  <a:lnTo>
                    <a:pt x="148" y="208"/>
                  </a:lnTo>
                  <a:lnTo>
                    <a:pt x="147" y="208"/>
                  </a:lnTo>
                  <a:lnTo>
                    <a:pt x="147" y="207"/>
                  </a:lnTo>
                  <a:lnTo>
                    <a:pt x="146" y="207"/>
                  </a:lnTo>
                  <a:lnTo>
                    <a:pt x="145" y="207"/>
                  </a:lnTo>
                  <a:lnTo>
                    <a:pt x="145" y="206"/>
                  </a:lnTo>
                  <a:lnTo>
                    <a:pt x="145" y="206"/>
                  </a:lnTo>
                  <a:lnTo>
                    <a:pt x="144" y="206"/>
                  </a:lnTo>
                  <a:lnTo>
                    <a:pt x="141" y="208"/>
                  </a:lnTo>
                  <a:lnTo>
                    <a:pt x="141" y="209"/>
                  </a:lnTo>
                  <a:lnTo>
                    <a:pt x="142" y="209"/>
                  </a:lnTo>
                  <a:lnTo>
                    <a:pt x="141" y="209"/>
                  </a:lnTo>
                  <a:lnTo>
                    <a:pt x="140" y="210"/>
                  </a:lnTo>
                  <a:lnTo>
                    <a:pt x="139" y="210"/>
                  </a:lnTo>
                  <a:lnTo>
                    <a:pt x="139" y="211"/>
                  </a:lnTo>
                  <a:lnTo>
                    <a:pt x="138" y="211"/>
                  </a:lnTo>
                  <a:lnTo>
                    <a:pt x="137" y="211"/>
                  </a:lnTo>
                  <a:lnTo>
                    <a:pt x="136" y="211"/>
                  </a:lnTo>
                  <a:lnTo>
                    <a:pt x="135" y="211"/>
                  </a:lnTo>
                  <a:lnTo>
                    <a:pt x="134" y="211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close/>
                  <a:moveTo>
                    <a:pt x="155" y="224"/>
                  </a:moveTo>
                  <a:lnTo>
                    <a:pt x="155" y="223"/>
                  </a:lnTo>
                  <a:lnTo>
                    <a:pt x="155" y="222"/>
                  </a:lnTo>
                  <a:lnTo>
                    <a:pt x="154" y="222"/>
                  </a:lnTo>
                  <a:lnTo>
                    <a:pt x="154" y="221"/>
                  </a:lnTo>
                  <a:lnTo>
                    <a:pt x="154" y="219"/>
                  </a:lnTo>
                  <a:lnTo>
                    <a:pt x="154" y="218"/>
                  </a:lnTo>
                  <a:lnTo>
                    <a:pt x="154" y="217"/>
                  </a:lnTo>
                  <a:lnTo>
                    <a:pt x="154" y="216"/>
                  </a:lnTo>
                  <a:lnTo>
                    <a:pt x="154" y="215"/>
                  </a:lnTo>
                  <a:lnTo>
                    <a:pt x="155" y="214"/>
                  </a:lnTo>
                  <a:lnTo>
                    <a:pt x="156" y="213"/>
                  </a:lnTo>
                  <a:lnTo>
                    <a:pt x="157" y="213"/>
                  </a:lnTo>
                  <a:lnTo>
                    <a:pt x="157" y="212"/>
                  </a:lnTo>
                  <a:lnTo>
                    <a:pt x="158" y="212"/>
                  </a:lnTo>
                  <a:lnTo>
                    <a:pt x="158" y="211"/>
                  </a:lnTo>
                  <a:lnTo>
                    <a:pt x="159" y="211"/>
                  </a:lnTo>
                  <a:lnTo>
                    <a:pt x="158" y="212"/>
                  </a:lnTo>
                  <a:lnTo>
                    <a:pt x="158" y="213"/>
                  </a:lnTo>
                  <a:lnTo>
                    <a:pt x="159" y="213"/>
                  </a:lnTo>
                  <a:lnTo>
                    <a:pt x="160" y="213"/>
                  </a:lnTo>
                  <a:lnTo>
                    <a:pt x="160" y="212"/>
                  </a:lnTo>
                  <a:lnTo>
                    <a:pt x="161" y="212"/>
                  </a:lnTo>
                  <a:lnTo>
                    <a:pt x="160" y="212"/>
                  </a:lnTo>
                  <a:lnTo>
                    <a:pt x="160" y="211"/>
                  </a:lnTo>
                  <a:lnTo>
                    <a:pt x="159" y="211"/>
                  </a:lnTo>
                  <a:lnTo>
                    <a:pt x="160" y="210"/>
                  </a:lnTo>
                  <a:lnTo>
                    <a:pt x="160" y="209"/>
                  </a:lnTo>
                  <a:lnTo>
                    <a:pt x="159" y="209"/>
                  </a:lnTo>
                  <a:lnTo>
                    <a:pt x="159" y="208"/>
                  </a:lnTo>
                  <a:lnTo>
                    <a:pt x="160" y="207"/>
                  </a:lnTo>
                  <a:lnTo>
                    <a:pt x="160" y="206"/>
                  </a:lnTo>
                  <a:lnTo>
                    <a:pt x="160" y="205"/>
                  </a:lnTo>
                  <a:lnTo>
                    <a:pt x="160" y="204"/>
                  </a:lnTo>
                  <a:lnTo>
                    <a:pt x="159" y="203"/>
                  </a:lnTo>
                  <a:lnTo>
                    <a:pt x="159" y="202"/>
                  </a:lnTo>
                  <a:lnTo>
                    <a:pt x="159" y="201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8" y="199"/>
                  </a:lnTo>
                  <a:lnTo>
                    <a:pt x="159" y="199"/>
                  </a:lnTo>
                  <a:lnTo>
                    <a:pt x="158" y="198"/>
                  </a:lnTo>
                  <a:lnTo>
                    <a:pt x="158" y="197"/>
                  </a:lnTo>
                  <a:lnTo>
                    <a:pt x="157" y="197"/>
                  </a:lnTo>
                  <a:lnTo>
                    <a:pt x="158" y="196"/>
                  </a:lnTo>
                  <a:lnTo>
                    <a:pt x="157" y="196"/>
                  </a:lnTo>
                  <a:lnTo>
                    <a:pt x="157" y="195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6" y="193"/>
                  </a:lnTo>
                  <a:lnTo>
                    <a:pt x="156" y="192"/>
                  </a:lnTo>
                  <a:lnTo>
                    <a:pt x="156" y="191"/>
                  </a:lnTo>
                  <a:lnTo>
                    <a:pt x="156" y="190"/>
                  </a:lnTo>
                  <a:lnTo>
                    <a:pt x="155" y="191"/>
                  </a:lnTo>
                  <a:lnTo>
                    <a:pt x="156" y="192"/>
                  </a:lnTo>
                  <a:lnTo>
                    <a:pt x="156" y="193"/>
                  </a:lnTo>
                  <a:lnTo>
                    <a:pt x="156" y="192"/>
                  </a:lnTo>
                  <a:lnTo>
                    <a:pt x="155" y="192"/>
                  </a:lnTo>
                  <a:lnTo>
                    <a:pt x="155" y="191"/>
                  </a:lnTo>
                  <a:lnTo>
                    <a:pt x="155" y="190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5" y="189"/>
                  </a:lnTo>
                  <a:lnTo>
                    <a:pt x="155" y="188"/>
                  </a:lnTo>
                  <a:lnTo>
                    <a:pt x="155" y="189"/>
                  </a:lnTo>
                  <a:lnTo>
                    <a:pt x="155" y="188"/>
                  </a:lnTo>
                  <a:lnTo>
                    <a:pt x="154" y="188"/>
                  </a:lnTo>
                  <a:lnTo>
                    <a:pt x="154" y="187"/>
                  </a:lnTo>
                  <a:lnTo>
                    <a:pt x="155" y="187"/>
                  </a:lnTo>
                  <a:lnTo>
                    <a:pt x="155" y="186"/>
                  </a:lnTo>
                  <a:lnTo>
                    <a:pt x="156" y="186"/>
                  </a:lnTo>
                  <a:lnTo>
                    <a:pt x="155" y="186"/>
                  </a:lnTo>
                  <a:lnTo>
                    <a:pt x="155" y="187"/>
                  </a:lnTo>
                  <a:lnTo>
                    <a:pt x="154" y="187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2" y="185"/>
                  </a:lnTo>
                  <a:lnTo>
                    <a:pt x="151" y="185"/>
                  </a:lnTo>
                  <a:lnTo>
                    <a:pt x="151" y="184"/>
                  </a:lnTo>
                  <a:lnTo>
                    <a:pt x="152" y="183"/>
                  </a:lnTo>
                  <a:lnTo>
                    <a:pt x="153" y="183"/>
                  </a:lnTo>
                  <a:lnTo>
                    <a:pt x="153" y="182"/>
                  </a:lnTo>
                  <a:lnTo>
                    <a:pt x="154" y="182"/>
                  </a:lnTo>
                  <a:lnTo>
                    <a:pt x="154" y="181"/>
                  </a:lnTo>
                  <a:lnTo>
                    <a:pt x="155" y="181"/>
                  </a:lnTo>
                  <a:lnTo>
                    <a:pt x="155" y="180"/>
                  </a:lnTo>
                  <a:lnTo>
                    <a:pt x="156" y="180"/>
                  </a:lnTo>
                  <a:lnTo>
                    <a:pt x="156" y="179"/>
                  </a:lnTo>
                  <a:lnTo>
                    <a:pt x="157" y="179"/>
                  </a:lnTo>
                  <a:lnTo>
                    <a:pt x="157" y="178"/>
                  </a:lnTo>
                  <a:lnTo>
                    <a:pt x="158" y="178"/>
                  </a:lnTo>
                  <a:lnTo>
                    <a:pt x="158" y="177"/>
                  </a:lnTo>
                  <a:lnTo>
                    <a:pt x="158" y="178"/>
                  </a:lnTo>
                  <a:lnTo>
                    <a:pt x="159" y="178"/>
                  </a:lnTo>
                  <a:lnTo>
                    <a:pt x="159" y="179"/>
                  </a:lnTo>
                  <a:lnTo>
                    <a:pt x="160" y="179"/>
                  </a:lnTo>
                  <a:lnTo>
                    <a:pt x="160" y="178"/>
                  </a:lnTo>
                  <a:lnTo>
                    <a:pt x="159" y="178"/>
                  </a:lnTo>
                  <a:lnTo>
                    <a:pt x="159" y="177"/>
                  </a:lnTo>
                  <a:lnTo>
                    <a:pt x="158" y="177"/>
                  </a:lnTo>
                  <a:lnTo>
                    <a:pt x="159" y="177"/>
                  </a:lnTo>
                  <a:lnTo>
                    <a:pt x="159" y="176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59" y="174"/>
                  </a:lnTo>
                  <a:lnTo>
                    <a:pt x="160" y="174"/>
                  </a:lnTo>
                  <a:lnTo>
                    <a:pt x="160" y="173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1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1" y="170"/>
                  </a:lnTo>
                  <a:lnTo>
                    <a:pt x="162" y="169"/>
                  </a:lnTo>
                  <a:lnTo>
                    <a:pt x="163" y="169"/>
                  </a:lnTo>
                  <a:lnTo>
                    <a:pt x="164" y="168"/>
                  </a:lnTo>
                  <a:lnTo>
                    <a:pt x="165" y="169"/>
                  </a:lnTo>
                  <a:lnTo>
                    <a:pt x="165" y="170"/>
                  </a:lnTo>
                  <a:lnTo>
                    <a:pt x="165" y="171"/>
                  </a:lnTo>
                  <a:lnTo>
                    <a:pt x="166" y="172"/>
                  </a:lnTo>
                  <a:lnTo>
                    <a:pt x="166" y="173"/>
                  </a:lnTo>
                  <a:lnTo>
                    <a:pt x="166" y="174"/>
                  </a:lnTo>
                  <a:lnTo>
                    <a:pt x="166" y="175"/>
                  </a:lnTo>
                  <a:lnTo>
                    <a:pt x="167" y="175"/>
                  </a:lnTo>
                  <a:lnTo>
                    <a:pt x="167" y="176"/>
                  </a:lnTo>
                  <a:lnTo>
                    <a:pt x="167" y="177"/>
                  </a:lnTo>
                  <a:lnTo>
                    <a:pt x="167" y="178"/>
                  </a:lnTo>
                  <a:lnTo>
                    <a:pt x="167" y="179"/>
                  </a:lnTo>
                  <a:lnTo>
                    <a:pt x="167" y="180"/>
                  </a:lnTo>
                  <a:lnTo>
                    <a:pt x="168" y="181"/>
                  </a:lnTo>
                  <a:lnTo>
                    <a:pt x="168" y="184"/>
                  </a:lnTo>
                  <a:lnTo>
                    <a:pt x="168" y="185"/>
                  </a:lnTo>
                  <a:lnTo>
                    <a:pt x="168" y="186"/>
                  </a:lnTo>
                  <a:lnTo>
                    <a:pt x="168" y="187"/>
                  </a:lnTo>
                  <a:lnTo>
                    <a:pt x="168" y="188"/>
                  </a:lnTo>
                  <a:lnTo>
                    <a:pt x="168" y="189"/>
                  </a:lnTo>
                  <a:lnTo>
                    <a:pt x="168" y="190"/>
                  </a:lnTo>
                  <a:lnTo>
                    <a:pt x="168" y="191"/>
                  </a:lnTo>
                  <a:lnTo>
                    <a:pt x="168" y="192"/>
                  </a:lnTo>
                  <a:lnTo>
                    <a:pt x="168" y="193"/>
                  </a:lnTo>
                  <a:lnTo>
                    <a:pt x="168" y="194"/>
                  </a:lnTo>
                  <a:lnTo>
                    <a:pt x="168" y="195"/>
                  </a:lnTo>
                  <a:lnTo>
                    <a:pt x="167" y="197"/>
                  </a:lnTo>
                  <a:lnTo>
                    <a:pt x="167" y="198"/>
                  </a:lnTo>
                  <a:lnTo>
                    <a:pt x="167" y="199"/>
                  </a:lnTo>
                  <a:lnTo>
                    <a:pt x="167" y="200"/>
                  </a:lnTo>
                  <a:lnTo>
                    <a:pt x="166" y="200"/>
                  </a:lnTo>
                  <a:lnTo>
                    <a:pt x="166" y="201"/>
                  </a:lnTo>
                  <a:lnTo>
                    <a:pt x="166" y="202"/>
                  </a:lnTo>
                  <a:lnTo>
                    <a:pt x="165" y="203"/>
                  </a:lnTo>
                  <a:lnTo>
                    <a:pt x="165" y="204"/>
                  </a:lnTo>
                  <a:lnTo>
                    <a:pt x="165" y="205"/>
                  </a:lnTo>
                  <a:lnTo>
                    <a:pt x="164" y="207"/>
                  </a:lnTo>
                  <a:lnTo>
                    <a:pt x="163" y="213"/>
                  </a:lnTo>
                  <a:lnTo>
                    <a:pt x="162" y="215"/>
                  </a:lnTo>
                  <a:lnTo>
                    <a:pt x="162" y="217"/>
                  </a:lnTo>
                  <a:lnTo>
                    <a:pt x="162" y="218"/>
                  </a:lnTo>
                  <a:lnTo>
                    <a:pt x="161" y="219"/>
                  </a:lnTo>
                  <a:lnTo>
                    <a:pt x="161" y="220"/>
                  </a:lnTo>
                  <a:lnTo>
                    <a:pt x="160" y="221"/>
                  </a:lnTo>
                  <a:lnTo>
                    <a:pt x="160" y="222"/>
                  </a:lnTo>
                  <a:lnTo>
                    <a:pt x="160" y="223"/>
                  </a:lnTo>
                  <a:lnTo>
                    <a:pt x="159" y="223"/>
                  </a:lnTo>
                  <a:lnTo>
                    <a:pt x="158" y="223"/>
                  </a:lnTo>
                  <a:lnTo>
                    <a:pt x="158" y="224"/>
                  </a:lnTo>
                  <a:lnTo>
                    <a:pt x="156" y="224"/>
                  </a:lnTo>
                  <a:lnTo>
                    <a:pt x="155" y="224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8" name="Freeform 270">
              <a:extLst>
                <a:ext uri="{FF2B5EF4-FFF2-40B4-BE49-F238E27FC236}">
                  <a16:creationId xmlns:a16="http://schemas.microsoft.com/office/drawing/2014/main" id="{E230EDDF-C7AE-9430-8C92-CD56F78E3D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9200" y="1968500"/>
              <a:ext cx="203200" cy="155575"/>
            </a:xfrm>
            <a:custGeom>
              <a:avLst/>
              <a:gdLst>
                <a:gd name="T0" fmla="*/ 15 w 128"/>
                <a:gd name="T1" fmla="*/ 21 h 98"/>
                <a:gd name="T2" fmla="*/ 110 w 128"/>
                <a:gd name="T3" fmla="*/ 18 h 98"/>
                <a:gd name="T4" fmla="*/ 113 w 128"/>
                <a:gd name="T5" fmla="*/ 18 h 98"/>
                <a:gd name="T6" fmla="*/ 117 w 128"/>
                <a:gd name="T7" fmla="*/ 17 h 98"/>
                <a:gd name="T8" fmla="*/ 118 w 128"/>
                <a:gd name="T9" fmla="*/ 21 h 98"/>
                <a:gd name="T10" fmla="*/ 113 w 128"/>
                <a:gd name="T11" fmla="*/ 32 h 98"/>
                <a:gd name="T12" fmla="*/ 115 w 128"/>
                <a:gd name="T13" fmla="*/ 35 h 98"/>
                <a:gd name="T14" fmla="*/ 116 w 128"/>
                <a:gd name="T15" fmla="*/ 37 h 98"/>
                <a:gd name="T16" fmla="*/ 115 w 128"/>
                <a:gd name="T17" fmla="*/ 41 h 98"/>
                <a:gd name="T18" fmla="*/ 111 w 128"/>
                <a:gd name="T19" fmla="*/ 43 h 98"/>
                <a:gd name="T20" fmla="*/ 113 w 128"/>
                <a:gd name="T21" fmla="*/ 51 h 98"/>
                <a:gd name="T22" fmla="*/ 124 w 128"/>
                <a:gd name="T23" fmla="*/ 75 h 98"/>
                <a:gd name="T24" fmla="*/ 121 w 128"/>
                <a:gd name="T25" fmla="*/ 81 h 98"/>
                <a:gd name="T26" fmla="*/ 117 w 128"/>
                <a:gd name="T27" fmla="*/ 89 h 98"/>
                <a:gd name="T28" fmla="*/ 111 w 128"/>
                <a:gd name="T29" fmla="*/ 98 h 98"/>
                <a:gd name="T30" fmla="*/ 107 w 128"/>
                <a:gd name="T31" fmla="*/ 96 h 98"/>
                <a:gd name="T32" fmla="*/ 102 w 128"/>
                <a:gd name="T33" fmla="*/ 97 h 98"/>
                <a:gd name="T34" fmla="*/ 98 w 128"/>
                <a:gd name="T35" fmla="*/ 94 h 98"/>
                <a:gd name="T36" fmla="*/ 92 w 128"/>
                <a:gd name="T37" fmla="*/ 95 h 98"/>
                <a:gd name="T38" fmla="*/ 91 w 128"/>
                <a:gd name="T39" fmla="*/ 93 h 98"/>
                <a:gd name="T40" fmla="*/ 92 w 128"/>
                <a:gd name="T41" fmla="*/ 90 h 98"/>
                <a:gd name="T42" fmla="*/ 90 w 128"/>
                <a:gd name="T43" fmla="*/ 87 h 98"/>
                <a:gd name="T44" fmla="*/ 86 w 128"/>
                <a:gd name="T45" fmla="*/ 85 h 98"/>
                <a:gd name="T46" fmla="*/ 83 w 128"/>
                <a:gd name="T47" fmla="*/ 82 h 98"/>
                <a:gd name="T48" fmla="*/ 79 w 128"/>
                <a:gd name="T49" fmla="*/ 84 h 98"/>
                <a:gd name="T50" fmla="*/ 76 w 128"/>
                <a:gd name="T51" fmla="*/ 82 h 98"/>
                <a:gd name="T52" fmla="*/ 74 w 128"/>
                <a:gd name="T53" fmla="*/ 79 h 98"/>
                <a:gd name="T54" fmla="*/ 71 w 128"/>
                <a:gd name="T55" fmla="*/ 78 h 98"/>
                <a:gd name="T56" fmla="*/ 69 w 128"/>
                <a:gd name="T57" fmla="*/ 77 h 98"/>
                <a:gd name="T58" fmla="*/ 65 w 128"/>
                <a:gd name="T59" fmla="*/ 74 h 98"/>
                <a:gd name="T60" fmla="*/ 64 w 128"/>
                <a:gd name="T61" fmla="*/ 72 h 98"/>
                <a:gd name="T62" fmla="*/ 63 w 128"/>
                <a:gd name="T63" fmla="*/ 70 h 98"/>
                <a:gd name="T64" fmla="*/ 61 w 128"/>
                <a:gd name="T65" fmla="*/ 67 h 98"/>
                <a:gd name="T66" fmla="*/ 57 w 128"/>
                <a:gd name="T67" fmla="*/ 65 h 98"/>
                <a:gd name="T68" fmla="*/ 55 w 128"/>
                <a:gd name="T69" fmla="*/ 62 h 98"/>
                <a:gd name="T70" fmla="*/ 51 w 128"/>
                <a:gd name="T71" fmla="*/ 61 h 98"/>
                <a:gd name="T72" fmla="*/ 49 w 128"/>
                <a:gd name="T73" fmla="*/ 58 h 98"/>
                <a:gd name="T74" fmla="*/ 46 w 128"/>
                <a:gd name="T75" fmla="*/ 58 h 98"/>
                <a:gd name="T76" fmla="*/ 45 w 128"/>
                <a:gd name="T77" fmla="*/ 60 h 98"/>
                <a:gd name="T78" fmla="*/ 40 w 128"/>
                <a:gd name="T79" fmla="*/ 60 h 98"/>
                <a:gd name="T80" fmla="*/ 36 w 128"/>
                <a:gd name="T81" fmla="*/ 59 h 98"/>
                <a:gd name="T82" fmla="*/ 32 w 128"/>
                <a:gd name="T83" fmla="*/ 59 h 98"/>
                <a:gd name="T84" fmla="*/ 30 w 128"/>
                <a:gd name="T85" fmla="*/ 56 h 98"/>
                <a:gd name="T86" fmla="*/ 24 w 128"/>
                <a:gd name="T87" fmla="*/ 57 h 98"/>
                <a:gd name="T88" fmla="*/ 20 w 128"/>
                <a:gd name="T89" fmla="*/ 56 h 98"/>
                <a:gd name="T90" fmla="*/ 15 w 128"/>
                <a:gd name="T91" fmla="*/ 56 h 98"/>
                <a:gd name="T92" fmla="*/ 7 w 128"/>
                <a:gd name="T93" fmla="*/ 48 h 98"/>
                <a:gd name="T94" fmla="*/ 2 w 128"/>
                <a:gd name="T95" fmla="*/ 41 h 98"/>
                <a:gd name="T96" fmla="*/ 18 w 128"/>
                <a:gd name="T97" fmla="*/ 28 h 98"/>
                <a:gd name="T98" fmla="*/ 16 w 128"/>
                <a:gd name="T99" fmla="*/ 25 h 98"/>
                <a:gd name="T100" fmla="*/ 18 w 128"/>
                <a:gd name="T101" fmla="*/ 22 h 98"/>
                <a:gd name="T102" fmla="*/ 23 w 128"/>
                <a:gd name="T103" fmla="*/ 25 h 98"/>
                <a:gd name="T104" fmla="*/ 46 w 128"/>
                <a:gd name="T105" fmla="*/ 14 h 98"/>
                <a:gd name="T106" fmla="*/ 65 w 128"/>
                <a:gd name="T107" fmla="*/ 5 h 98"/>
                <a:gd name="T108" fmla="*/ 66 w 128"/>
                <a:gd name="T109" fmla="*/ 1 h 98"/>
                <a:gd name="T110" fmla="*/ 68 w 128"/>
                <a:gd name="T111" fmla="*/ 3 h 98"/>
                <a:gd name="T112" fmla="*/ 82 w 128"/>
                <a:gd name="T113" fmla="*/ 2 h 98"/>
                <a:gd name="T114" fmla="*/ 90 w 128"/>
                <a:gd name="T115" fmla="*/ 6 h 98"/>
                <a:gd name="T116" fmla="*/ 101 w 128"/>
                <a:gd name="T117" fmla="*/ 13 h 98"/>
                <a:gd name="T118" fmla="*/ 104 w 128"/>
                <a:gd name="T119" fmla="*/ 16 h 98"/>
                <a:gd name="T120" fmla="*/ 109 w 128"/>
                <a:gd name="T121" fmla="*/ 1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" h="98">
                  <a:moveTo>
                    <a:pt x="58" y="66"/>
                  </a:moveTo>
                  <a:lnTo>
                    <a:pt x="59" y="66"/>
                  </a:lnTo>
                  <a:lnTo>
                    <a:pt x="58" y="66"/>
                  </a:lnTo>
                  <a:close/>
                  <a:moveTo>
                    <a:pt x="15" y="22"/>
                  </a:moveTo>
                  <a:lnTo>
                    <a:pt x="15" y="21"/>
                  </a:lnTo>
                  <a:lnTo>
                    <a:pt x="15" y="22"/>
                  </a:lnTo>
                  <a:close/>
                  <a:moveTo>
                    <a:pt x="109" y="18"/>
                  </a:moveTo>
                  <a:lnTo>
                    <a:pt x="110" y="19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9"/>
                  </a:lnTo>
                  <a:lnTo>
                    <a:pt x="111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3" y="18"/>
                  </a:lnTo>
                  <a:lnTo>
                    <a:pt x="114" y="18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8" y="19"/>
                  </a:lnTo>
                  <a:lnTo>
                    <a:pt x="119" y="20"/>
                  </a:lnTo>
                  <a:lnTo>
                    <a:pt x="119" y="21"/>
                  </a:lnTo>
                  <a:lnTo>
                    <a:pt x="118" y="21"/>
                  </a:lnTo>
                  <a:lnTo>
                    <a:pt x="115" y="20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1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3" y="33"/>
                  </a:lnTo>
                  <a:lnTo>
                    <a:pt x="114" y="33"/>
                  </a:lnTo>
                  <a:lnTo>
                    <a:pt x="115" y="34"/>
                  </a:lnTo>
                  <a:lnTo>
                    <a:pt x="115" y="35"/>
                  </a:lnTo>
                  <a:lnTo>
                    <a:pt x="116" y="35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7" y="37"/>
                  </a:lnTo>
                  <a:lnTo>
                    <a:pt x="116" y="37"/>
                  </a:lnTo>
                  <a:lnTo>
                    <a:pt x="116" y="38"/>
                  </a:lnTo>
                  <a:lnTo>
                    <a:pt x="116" y="39"/>
                  </a:lnTo>
                  <a:lnTo>
                    <a:pt x="116" y="40"/>
                  </a:lnTo>
                  <a:lnTo>
                    <a:pt x="115" y="40"/>
                  </a:lnTo>
                  <a:lnTo>
                    <a:pt x="115" y="41"/>
                  </a:lnTo>
                  <a:lnTo>
                    <a:pt x="114" y="42"/>
                  </a:lnTo>
                  <a:lnTo>
                    <a:pt x="113" y="42"/>
                  </a:lnTo>
                  <a:lnTo>
                    <a:pt x="113" y="43"/>
                  </a:lnTo>
                  <a:lnTo>
                    <a:pt x="112" y="43"/>
                  </a:lnTo>
                  <a:lnTo>
                    <a:pt x="111" y="43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2" y="49"/>
                  </a:lnTo>
                  <a:lnTo>
                    <a:pt x="113" y="51"/>
                  </a:lnTo>
                  <a:lnTo>
                    <a:pt x="119" y="59"/>
                  </a:lnTo>
                  <a:lnTo>
                    <a:pt x="124" y="64"/>
                  </a:lnTo>
                  <a:lnTo>
                    <a:pt x="126" y="68"/>
                  </a:lnTo>
                  <a:lnTo>
                    <a:pt x="128" y="69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2" y="79"/>
                  </a:lnTo>
                  <a:lnTo>
                    <a:pt x="122" y="80"/>
                  </a:lnTo>
                  <a:lnTo>
                    <a:pt x="121" y="80"/>
                  </a:lnTo>
                  <a:lnTo>
                    <a:pt x="121" y="81"/>
                  </a:lnTo>
                  <a:lnTo>
                    <a:pt x="120" y="84"/>
                  </a:lnTo>
                  <a:lnTo>
                    <a:pt x="118" y="87"/>
                  </a:lnTo>
                  <a:lnTo>
                    <a:pt x="118" y="88"/>
                  </a:lnTo>
                  <a:lnTo>
                    <a:pt x="117" y="88"/>
                  </a:lnTo>
                  <a:lnTo>
                    <a:pt x="117" y="89"/>
                  </a:lnTo>
                  <a:lnTo>
                    <a:pt x="117" y="90"/>
                  </a:lnTo>
                  <a:lnTo>
                    <a:pt x="116" y="91"/>
                  </a:lnTo>
                  <a:lnTo>
                    <a:pt x="114" y="95"/>
                  </a:lnTo>
                  <a:lnTo>
                    <a:pt x="112" y="98"/>
                  </a:lnTo>
                  <a:lnTo>
                    <a:pt x="111" y="98"/>
                  </a:lnTo>
                  <a:lnTo>
                    <a:pt x="110" y="97"/>
                  </a:lnTo>
                  <a:lnTo>
                    <a:pt x="109" y="97"/>
                  </a:lnTo>
                  <a:lnTo>
                    <a:pt x="108" y="97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6" y="96"/>
                  </a:lnTo>
                  <a:lnTo>
                    <a:pt x="105" y="97"/>
                  </a:lnTo>
                  <a:lnTo>
                    <a:pt x="104" y="97"/>
                  </a:lnTo>
                  <a:lnTo>
                    <a:pt x="103" y="97"/>
                  </a:lnTo>
                  <a:lnTo>
                    <a:pt x="102" y="97"/>
                  </a:lnTo>
                  <a:lnTo>
                    <a:pt x="101" y="97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9" y="95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6" y="94"/>
                  </a:lnTo>
                  <a:lnTo>
                    <a:pt x="95" y="94"/>
                  </a:lnTo>
                  <a:lnTo>
                    <a:pt x="94" y="95"/>
                  </a:lnTo>
                  <a:lnTo>
                    <a:pt x="92" y="95"/>
                  </a:lnTo>
                  <a:lnTo>
                    <a:pt x="92" y="94"/>
                  </a:lnTo>
                  <a:lnTo>
                    <a:pt x="91" y="94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1" y="93"/>
                  </a:lnTo>
                  <a:lnTo>
                    <a:pt x="91" y="92"/>
                  </a:lnTo>
                  <a:lnTo>
                    <a:pt x="90" y="92"/>
                  </a:lnTo>
                  <a:lnTo>
                    <a:pt x="91" y="91"/>
                  </a:lnTo>
                  <a:lnTo>
                    <a:pt x="92" y="91"/>
                  </a:lnTo>
                  <a:lnTo>
                    <a:pt x="92" y="90"/>
                  </a:lnTo>
                  <a:lnTo>
                    <a:pt x="92" y="89"/>
                  </a:lnTo>
                  <a:lnTo>
                    <a:pt x="92" y="88"/>
                  </a:lnTo>
                  <a:lnTo>
                    <a:pt x="91" y="88"/>
                  </a:lnTo>
                  <a:lnTo>
                    <a:pt x="91" y="87"/>
                  </a:lnTo>
                  <a:lnTo>
                    <a:pt x="90" y="87"/>
                  </a:lnTo>
                  <a:lnTo>
                    <a:pt x="90" y="86"/>
                  </a:lnTo>
                  <a:lnTo>
                    <a:pt x="89" y="86"/>
                  </a:lnTo>
                  <a:lnTo>
                    <a:pt x="88" y="86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3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1" y="83"/>
                  </a:lnTo>
                  <a:lnTo>
                    <a:pt x="80" y="83"/>
                  </a:lnTo>
                  <a:lnTo>
                    <a:pt x="80" y="84"/>
                  </a:lnTo>
                  <a:lnTo>
                    <a:pt x="79" y="84"/>
                  </a:lnTo>
                  <a:lnTo>
                    <a:pt x="78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6" y="83"/>
                  </a:lnTo>
                  <a:lnTo>
                    <a:pt x="76" y="82"/>
                  </a:lnTo>
                  <a:lnTo>
                    <a:pt x="76" y="81"/>
                  </a:lnTo>
                  <a:lnTo>
                    <a:pt x="75" y="81"/>
                  </a:lnTo>
                  <a:lnTo>
                    <a:pt x="75" y="80"/>
                  </a:lnTo>
                  <a:lnTo>
                    <a:pt x="75" y="79"/>
                  </a:lnTo>
                  <a:lnTo>
                    <a:pt x="74" y="79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8"/>
                  </a:lnTo>
                  <a:lnTo>
                    <a:pt x="71" y="78"/>
                  </a:lnTo>
                  <a:lnTo>
                    <a:pt x="71" y="79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8" y="77"/>
                  </a:lnTo>
                  <a:lnTo>
                    <a:pt x="68" y="76"/>
                  </a:lnTo>
                  <a:lnTo>
                    <a:pt x="67" y="75"/>
                  </a:lnTo>
                  <a:lnTo>
                    <a:pt x="66" y="75"/>
                  </a:lnTo>
                  <a:lnTo>
                    <a:pt x="65" y="74"/>
                  </a:lnTo>
                  <a:lnTo>
                    <a:pt x="66" y="74"/>
                  </a:lnTo>
                  <a:lnTo>
                    <a:pt x="67" y="73"/>
                  </a:lnTo>
                  <a:lnTo>
                    <a:pt x="66" y="73"/>
                  </a:lnTo>
                  <a:lnTo>
                    <a:pt x="65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3" y="71"/>
                  </a:lnTo>
                  <a:lnTo>
                    <a:pt x="62" y="70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2" y="69"/>
                  </a:lnTo>
                  <a:lnTo>
                    <a:pt x="62" y="68"/>
                  </a:lnTo>
                  <a:lnTo>
                    <a:pt x="61" y="68"/>
                  </a:lnTo>
                  <a:lnTo>
                    <a:pt x="61" y="67"/>
                  </a:lnTo>
                  <a:lnTo>
                    <a:pt x="60" y="67"/>
                  </a:lnTo>
                  <a:lnTo>
                    <a:pt x="59" y="66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57" y="65"/>
                  </a:lnTo>
                  <a:lnTo>
                    <a:pt x="57" y="64"/>
                  </a:lnTo>
                  <a:lnTo>
                    <a:pt x="56" y="64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5" y="62"/>
                  </a:lnTo>
                  <a:lnTo>
                    <a:pt x="54" y="63"/>
                  </a:lnTo>
                  <a:lnTo>
                    <a:pt x="53" y="62"/>
                  </a:lnTo>
                  <a:lnTo>
                    <a:pt x="52" y="62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1" y="59"/>
                  </a:lnTo>
                  <a:lnTo>
                    <a:pt x="50" y="59"/>
                  </a:lnTo>
                  <a:lnTo>
                    <a:pt x="50" y="58"/>
                  </a:lnTo>
                  <a:lnTo>
                    <a:pt x="49" y="58"/>
                  </a:lnTo>
                  <a:lnTo>
                    <a:pt x="48" y="58"/>
                  </a:lnTo>
                  <a:lnTo>
                    <a:pt x="47" y="58"/>
                  </a:lnTo>
                  <a:lnTo>
                    <a:pt x="47" y="59"/>
                  </a:lnTo>
                  <a:lnTo>
                    <a:pt x="46" y="59"/>
                  </a:lnTo>
                  <a:lnTo>
                    <a:pt x="46" y="58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60"/>
                  </a:lnTo>
                  <a:lnTo>
                    <a:pt x="45" y="59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40" y="59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7" y="59"/>
                  </a:lnTo>
                  <a:lnTo>
                    <a:pt x="36" y="59"/>
                  </a:lnTo>
                  <a:lnTo>
                    <a:pt x="35" y="59"/>
                  </a:lnTo>
                  <a:lnTo>
                    <a:pt x="34" y="59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30" y="57"/>
                  </a:lnTo>
                  <a:lnTo>
                    <a:pt x="30" y="56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7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1" y="56"/>
                  </a:lnTo>
                  <a:lnTo>
                    <a:pt x="20" y="55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3" y="56"/>
                  </a:lnTo>
                  <a:lnTo>
                    <a:pt x="11" y="55"/>
                  </a:lnTo>
                  <a:lnTo>
                    <a:pt x="8" y="49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2" y="24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32" y="20"/>
                  </a:lnTo>
                  <a:lnTo>
                    <a:pt x="46" y="14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60" y="8"/>
                  </a:lnTo>
                  <a:lnTo>
                    <a:pt x="64" y="6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4" y="2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2" y="2"/>
                  </a:lnTo>
                  <a:lnTo>
                    <a:pt x="76" y="0"/>
                  </a:lnTo>
                  <a:lnTo>
                    <a:pt x="82" y="2"/>
                  </a:lnTo>
                  <a:lnTo>
                    <a:pt x="85" y="3"/>
                  </a:lnTo>
                  <a:lnTo>
                    <a:pt x="87" y="4"/>
                  </a:lnTo>
                  <a:lnTo>
                    <a:pt x="89" y="5"/>
                  </a:lnTo>
                  <a:lnTo>
                    <a:pt x="90" y="5"/>
                  </a:lnTo>
                  <a:lnTo>
                    <a:pt x="90" y="6"/>
                  </a:lnTo>
                  <a:lnTo>
                    <a:pt x="93" y="7"/>
                  </a:lnTo>
                  <a:lnTo>
                    <a:pt x="97" y="10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3" y="14"/>
                  </a:lnTo>
                  <a:lnTo>
                    <a:pt x="104" y="15"/>
                  </a:lnTo>
                  <a:lnTo>
                    <a:pt x="104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7" y="17"/>
                  </a:lnTo>
                  <a:lnTo>
                    <a:pt x="108" y="18"/>
                  </a:lnTo>
                  <a:lnTo>
                    <a:pt x="109" y="18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9" name="Freeform 271">
              <a:extLst>
                <a:ext uri="{FF2B5EF4-FFF2-40B4-BE49-F238E27FC236}">
                  <a16:creationId xmlns:a16="http://schemas.microsoft.com/office/drawing/2014/main" id="{369BC116-C175-0BB3-0F18-FC09A4E24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1275" y="2193925"/>
              <a:ext cx="309563" cy="328612"/>
            </a:xfrm>
            <a:custGeom>
              <a:avLst/>
              <a:gdLst>
                <a:gd name="T0" fmla="*/ 101 w 195"/>
                <a:gd name="T1" fmla="*/ 202 h 207"/>
                <a:gd name="T2" fmla="*/ 99 w 195"/>
                <a:gd name="T3" fmla="*/ 196 h 207"/>
                <a:gd name="T4" fmla="*/ 93 w 195"/>
                <a:gd name="T5" fmla="*/ 191 h 207"/>
                <a:gd name="T6" fmla="*/ 90 w 195"/>
                <a:gd name="T7" fmla="*/ 186 h 207"/>
                <a:gd name="T8" fmla="*/ 85 w 195"/>
                <a:gd name="T9" fmla="*/ 190 h 207"/>
                <a:gd name="T10" fmla="*/ 79 w 195"/>
                <a:gd name="T11" fmla="*/ 194 h 207"/>
                <a:gd name="T12" fmla="*/ 81 w 195"/>
                <a:gd name="T13" fmla="*/ 186 h 207"/>
                <a:gd name="T14" fmla="*/ 77 w 195"/>
                <a:gd name="T15" fmla="*/ 182 h 207"/>
                <a:gd name="T16" fmla="*/ 70 w 195"/>
                <a:gd name="T17" fmla="*/ 184 h 207"/>
                <a:gd name="T18" fmla="*/ 71 w 195"/>
                <a:gd name="T19" fmla="*/ 176 h 207"/>
                <a:gd name="T20" fmla="*/ 68 w 195"/>
                <a:gd name="T21" fmla="*/ 170 h 207"/>
                <a:gd name="T22" fmla="*/ 64 w 195"/>
                <a:gd name="T23" fmla="*/ 164 h 207"/>
                <a:gd name="T24" fmla="*/ 63 w 195"/>
                <a:gd name="T25" fmla="*/ 159 h 207"/>
                <a:gd name="T26" fmla="*/ 59 w 195"/>
                <a:gd name="T27" fmla="*/ 153 h 207"/>
                <a:gd name="T28" fmla="*/ 54 w 195"/>
                <a:gd name="T29" fmla="*/ 146 h 207"/>
                <a:gd name="T30" fmla="*/ 55 w 195"/>
                <a:gd name="T31" fmla="*/ 137 h 207"/>
                <a:gd name="T32" fmla="*/ 52 w 195"/>
                <a:gd name="T33" fmla="*/ 131 h 207"/>
                <a:gd name="T34" fmla="*/ 53 w 195"/>
                <a:gd name="T35" fmla="*/ 121 h 207"/>
                <a:gd name="T36" fmla="*/ 58 w 195"/>
                <a:gd name="T37" fmla="*/ 115 h 207"/>
                <a:gd name="T38" fmla="*/ 52 w 195"/>
                <a:gd name="T39" fmla="*/ 111 h 207"/>
                <a:gd name="T40" fmla="*/ 47 w 195"/>
                <a:gd name="T41" fmla="*/ 106 h 207"/>
                <a:gd name="T42" fmla="*/ 44 w 195"/>
                <a:gd name="T43" fmla="*/ 101 h 207"/>
                <a:gd name="T44" fmla="*/ 39 w 195"/>
                <a:gd name="T45" fmla="*/ 99 h 207"/>
                <a:gd name="T46" fmla="*/ 36 w 195"/>
                <a:gd name="T47" fmla="*/ 95 h 207"/>
                <a:gd name="T48" fmla="*/ 33 w 195"/>
                <a:gd name="T49" fmla="*/ 91 h 207"/>
                <a:gd name="T50" fmla="*/ 29 w 195"/>
                <a:gd name="T51" fmla="*/ 87 h 207"/>
                <a:gd name="T52" fmla="*/ 26 w 195"/>
                <a:gd name="T53" fmla="*/ 85 h 207"/>
                <a:gd name="T54" fmla="*/ 24 w 195"/>
                <a:gd name="T55" fmla="*/ 79 h 207"/>
                <a:gd name="T56" fmla="*/ 22 w 195"/>
                <a:gd name="T57" fmla="*/ 73 h 207"/>
                <a:gd name="T58" fmla="*/ 19 w 195"/>
                <a:gd name="T59" fmla="*/ 68 h 207"/>
                <a:gd name="T60" fmla="*/ 17 w 195"/>
                <a:gd name="T61" fmla="*/ 62 h 207"/>
                <a:gd name="T62" fmla="*/ 16 w 195"/>
                <a:gd name="T63" fmla="*/ 58 h 207"/>
                <a:gd name="T64" fmla="*/ 14 w 195"/>
                <a:gd name="T65" fmla="*/ 55 h 207"/>
                <a:gd name="T66" fmla="*/ 10 w 195"/>
                <a:gd name="T67" fmla="*/ 51 h 207"/>
                <a:gd name="T68" fmla="*/ 7 w 195"/>
                <a:gd name="T69" fmla="*/ 45 h 207"/>
                <a:gd name="T70" fmla="*/ 5 w 195"/>
                <a:gd name="T71" fmla="*/ 40 h 207"/>
                <a:gd name="T72" fmla="*/ 2 w 195"/>
                <a:gd name="T73" fmla="*/ 35 h 207"/>
                <a:gd name="T74" fmla="*/ 10 w 195"/>
                <a:gd name="T75" fmla="*/ 28 h 207"/>
                <a:gd name="T76" fmla="*/ 27 w 195"/>
                <a:gd name="T77" fmla="*/ 22 h 207"/>
                <a:gd name="T78" fmla="*/ 47 w 195"/>
                <a:gd name="T79" fmla="*/ 12 h 207"/>
                <a:gd name="T80" fmla="*/ 48 w 195"/>
                <a:gd name="T81" fmla="*/ 5 h 207"/>
                <a:gd name="T82" fmla="*/ 52 w 195"/>
                <a:gd name="T83" fmla="*/ 0 h 207"/>
                <a:gd name="T84" fmla="*/ 84 w 195"/>
                <a:gd name="T85" fmla="*/ 14 h 207"/>
                <a:gd name="T86" fmla="*/ 123 w 195"/>
                <a:gd name="T87" fmla="*/ 31 h 207"/>
                <a:gd name="T88" fmla="*/ 153 w 195"/>
                <a:gd name="T89" fmla="*/ 23 h 207"/>
                <a:gd name="T90" fmla="*/ 159 w 195"/>
                <a:gd name="T91" fmla="*/ 27 h 207"/>
                <a:gd name="T92" fmla="*/ 163 w 195"/>
                <a:gd name="T93" fmla="*/ 31 h 207"/>
                <a:gd name="T94" fmla="*/ 169 w 195"/>
                <a:gd name="T95" fmla="*/ 35 h 207"/>
                <a:gd name="T96" fmla="*/ 175 w 195"/>
                <a:gd name="T97" fmla="*/ 34 h 207"/>
                <a:gd name="T98" fmla="*/ 181 w 195"/>
                <a:gd name="T99" fmla="*/ 38 h 207"/>
                <a:gd name="T100" fmla="*/ 187 w 195"/>
                <a:gd name="T101" fmla="*/ 42 h 207"/>
                <a:gd name="T102" fmla="*/ 191 w 195"/>
                <a:gd name="T103" fmla="*/ 46 h 207"/>
                <a:gd name="T104" fmla="*/ 195 w 195"/>
                <a:gd name="T105" fmla="*/ 50 h 207"/>
                <a:gd name="T106" fmla="*/ 186 w 195"/>
                <a:gd name="T107" fmla="*/ 64 h 207"/>
                <a:gd name="T108" fmla="*/ 175 w 195"/>
                <a:gd name="T109" fmla="*/ 68 h 207"/>
                <a:gd name="T110" fmla="*/ 173 w 195"/>
                <a:gd name="T111" fmla="*/ 86 h 207"/>
                <a:gd name="T112" fmla="*/ 174 w 195"/>
                <a:gd name="T113" fmla="*/ 107 h 207"/>
                <a:gd name="T114" fmla="*/ 174 w 195"/>
                <a:gd name="T115" fmla="*/ 143 h 207"/>
                <a:gd name="T116" fmla="*/ 139 w 195"/>
                <a:gd name="T117" fmla="*/ 176 h 207"/>
                <a:gd name="T118" fmla="*/ 109 w 195"/>
                <a:gd name="T119" fmla="*/ 20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07">
                  <a:moveTo>
                    <a:pt x="104" y="207"/>
                  </a:moveTo>
                  <a:lnTo>
                    <a:pt x="104" y="206"/>
                  </a:lnTo>
                  <a:lnTo>
                    <a:pt x="103" y="205"/>
                  </a:lnTo>
                  <a:lnTo>
                    <a:pt x="103" y="204"/>
                  </a:lnTo>
                  <a:lnTo>
                    <a:pt x="103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1" y="202"/>
                  </a:lnTo>
                  <a:lnTo>
                    <a:pt x="101" y="201"/>
                  </a:lnTo>
                  <a:lnTo>
                    <a:pt x="102" y="200"/>
                  </a:lnTo>
                  <a:lnTo>
                    <a:pt x="102" y="199"/>
                  </a:lnTo>
                  <a:lnTo>
                    <a:pt x="101" y="199"/>
                  </a:lnTo>
                  <a:lnTo>
                    <a:pt x="101" y="198"/>
                  </a:lnTo>
                  <a:lnTo>
                    <a:pt x="100" y="197"/>
                  </a:lnTo>
                  <a:lnTo>
                    <a:pt x="100" y="196"/>
                  </a:lnTo>
                  <a:lnTo>
                    <a:pt x="99" y="196"/>
                  </a:lnTo>
                  <a:lnTo>
                    <a:pt x="98" y="195"/>
                  </a:lnTo>
                  <a:lnTo>
                    <a:pt x="98" y="194"/>
                  </a:lnTo>
                  <a:lnTo>
                    <a:pt x="98" y="193"/>
                  </a:lnTo>
                  <a:lnTo>
                    <a:pt x="97" y="193"/>
                  </a:lnTo>
                  <a:lnTo>
                    <a:pt x="96" y="193"/>
                  </a:lnTo>
                  <a:lnTo>
                    <a:pt x="95" y="192"/>
                  </a:lnTo>
                  <a:lnTo>
                    <a:pt x="94" y="191"/>
                  </a:lnTo>
                  <a:lnTo>
                    <a:pt x="93" y="191"/>
                  </a:lnTo>
                  <a:lnTo>
                    <a:pt x="93" y="190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4" y="188"/>
                  </a:lnTo>
                  <a:lnTo>
                    <a:pt x="93" y="188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90" y="186"/>
                  </a:lnTo>
                  <a:lnTo>
                    <a:pt x="89" y="186"/>
                  </a:lnTo>
                  <a:lnTo>
                    <a:pt x="88" y="187"/>
                  </a:lnTo>
                  <a:lnTo>
                    <a:pt x="88" y="188"/>
                  </a:lnTo>
                  <a:lnTo>
                    <a:pt x="88" y="189"/>
                  </a:lnTo>
                  <a:lnTo>
                    <a:pt x="88" y="190"/>
                  </a:lnTo>
                  <a:lnTo>
                    <a:pt x="87" y="190"/>
                  </a:lnTo>
                  <a:lnTo>
                    <a:pt x="86" y="190"/>
                  </a:lnTo>
                  <a:lnTo>
                    <a:pt x="85" y="190"/>
                  </a:lnTo>
                  <a:lnTo>
                    <a:pt x="84" y="190"/>
                  </a:lnTo>
                  <a:lnTo>
                    <a:pt x="83" y="192"/>
                  </a:lnTo>
                  <a:lnTo>
                    <a:pt x="83" y="193"/>
                  </a:lnTo>
                  <a:lnTo>
                    <a:pt x="83" y="194"/>
                  </a:lnTo>
                  <a:lnTo>
                    <a:pt x="82" y="194"/>
                  </a:lnTo>
                  <a:lnTo>
                    <a:pt x="81" y="194"/>
                  </a:lnTo>
                  <a:lnTo>
                    <a:pt x="80" y="194"/>
                  </a:lnTo>
                  <a:lnTo>
                    <a:pt x="79" y="194"/>
                  </a:lnTo>
                  <a:lnTo>
                    <a:pt x="78" y="194"/>
                  </a:lnTo>
                  <a:lnTo>
                    <a:pt x="78" y="193"/>
                  </a:lnTo>
                  <a:lnTo>
                    <a:pt x="78" y="192"/>
                  </a:lnTo>
                  <a:lnTo>
                    <a:pt x="79" y="190"/>
                  </a:lnTo>
                  <a:lnTo>
                    <a:pt x="80" y="189"/>
                  </a:lnTo>
                  <a:lnTo>
                    <a:pt x="81" y="188"/>
                  </a:lnTo>
                  <a:lnTo>
                    <a:pt x="80" y="187"/>
                  </a:lnTo>
                  <a:lnTo>
                    <a:pt x="81" y="186"/>
                  </a:lnTo>
                  <a:lnTo>
                    <a:pt x="82" y="186"/>
                  </a:lnTo>
                  <a:lnTo>
                    <a:pt x="83" y="185"/>
                  </a:lnTo>
                  <a:lnTo>
                    <a:pt x="84" y="184"/>
                  </a:lnTo>
                  <a:lnTo>
                    <a:pt x="83" y="183"/>
                  </a:lnTo>
                  <a:lnTo>
                    <a:pt x="82" y="182"/>
                  </a:lnTo>
                  <a:lnTo>
                    <a:pt x="80" y="182"/>
                  </a:lnTo>
                  <a:lnTo>
                    <a:pt x="78" y="181"/>
                  </a:lnTo>
                  <a:lnTo>
                    <a:pt x="77" y="182"/>
                  </a:lnTo>
                  <a:lnTo>
                    <a:pt x="76" y="182"/>
                  </a:lnTo>
                  <a:lnTo>
                    <a:pt x="75" y="182"/>
                  </a:lnTo>
                  <a:lnTo>
                    <a:pt x="74" y="182"/>
                  </a:lnTo>
                  <a:lnTo>
                    <a:pt x="73" y="183"/>
                  </a:lnTo>
                  <a:lnTo>
                    <a:pt x="72" y="184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4"/>
                  </a:lnTo>
                  <a:lnTo>
                    <a:pt x="70" y="183"/>
                  </a:lnTo>
                  <a:lnTo>
                    <a:pt x="70" y="181"/>
                  </a:lnTo>
                  <a:lnTo>
                    <a:pt x="70" y="180"/>
                  </a:lnTo>
                  <a:lnTo>
                    <a:pt x="71" y="180"/>
                  </a:lnTo>
                  <a:lnTo>
                    <a:pt x="71" y="179"/>
                  </a:lnTo>
                  <a:lnTo>
                    <a:pt x="71" y="178"/>
                  </a:lnTo>
                  <a:lnTo>
                    <a:pt x="71" y="177"/>
                  </a:lnTo>
                  <a:lnTo>
                    <a:pt x="71" y="176"/>
                  </a:lnTo>
                  <a:lnTo>
                    <a:pt x="71" y="175"/>
                  </a:lnTo>
                  <a:lnTo>
                    <a:pt x="72" y="175"/>
                  </a:lnTo>
                  <a:lnTo>
                    <a:pt x="71" y="174"/>
                  </a:lnTo>
                  <a:lnTo>
                    <a:pt x="70" y="174"/>
                  </a:lnTo>
                  <a:lnTo>
                    <a:pt x="69" y="173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68" y="170"/>
                  </a:lnTo>
                  <a:lnTo>
                    <a:pt x="68" y="169"/>
                  </a:lnTo>
                  <a:lnTo>
                    <a:pt x="67" y="169"/>
                  </a:lnTo>
                  <a:lnTo>
                    <a:pt x="66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5" y="166"/>
                  </a:lnTo>
                  <a:lnTo>
                    <a:pt x="64" y="165"/>
                  </a:lnTo>
                  <a:lnTo>
                    <a:pt x="64" y="164"/>
                  </a:lnTo>
                  <a:lnTo>
                    <a:pt x="63" y="164"/>
                  </a:lnTo>
                  <a:lnTo>
                    <a:pt x="63" y="163"/>
                  </a:lnTo>
                  <a:lnTo>
                    <a:pt x="62" y="162"/>
                  </a:lnTo>
                  <a:lnTo>
                    <a:pt x="61" y="162"/>
                  </a:lnTo>
                  <a:lnTo>
                    <a:pt x="61" y="161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3" y="159"/>
                  </a:lnTo>
                  <a:lnTo>
                    <a:pt x="64" y="158"/>
                  </a:lnTo>
                  <a:lnTo>
                    <a:pt x="64" y="156"/>
                  </a:lnTo>
                  <a:lnTo>
                    <a:pt x="64" y="155"/>
                  </a:lnTo>
                  <a:lnTo>
                    <a:pt x="63" y="155"/>
                  </a:lnTo>
                  <a:lnTo>
                    <a:pt x="62" y="154"/>
                  </a:lnTo>
                  <a:lnTo>
                    <a:pt x="61" y="154"/>
                  </a:lnTo>
                  <a:lnTo>
                    <a:pt x="60" y="153"/>
                  </a:lnTo>
                  <a:lnTo>
                    <a:pt x="59" y="153"/>
                  </a:lnTo>
                  <a:lnTo>
                    <a:pt x="58" y="152"/>
                  </a:lnTo>
                  <a:lnTo>
                    <a:pt x="57" y="152"/>
                  </a:lnTo>
                  <a:lnTo>
                    <a:pt x="56" y="151"/>
                  </a:lnTo>
                  <a:lnTo>
                    <a:pt x="55" y="150"/>
                  </a:lnTo>
                  <a:lnTo>
                    <a:pt x="55" y="149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4" y="146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4" y="141"/>
                  </a:lnTo>
                  <a:lnTo>
                    <a:pt x="53" y="140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5" y="138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55" y="135"/>
                  </a:lnTo>
                  <a:lnTo>
                    <a:pt x="54" y="134"/>
                  </a:lnTo>
                  <a:lnTo>
                    <a:pt x="54" y="133"/>
                  </a:lnTo>
                  <a:lnTo>
                    <a:pt x="53" y="133"/>
                  </a:lnTo>
                  <a:lnTo>
                    <a:pt x="53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0"/>
                  </a:lnTo>
                  <a:lnTo>
                    <a:pt x="52" y="129"/>
                  </a:lnTo>
                  <a:lnTo>
                    <a:pt x="52" y="128"/>
                  </a:lnTo>
                  <a:lnTo>
                    <a:pt x="53" y="126"/>
                  </a:lnTo>
                  <a:lnTo>
                    <a:pt x="53" y="125"/>
                  </a:lnTo>
                  <a:lnTo>
                    <a:pt x="53" y="123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6" y="118"/>
                  </a:lnTo>
                  <a:lnTo>
                    <a:pt x="58" y="117"/>
                  </a:lnTo>
                  <a:lnTo>
                    <a:pt x="58" y="116"/>
                  </a:lnTo>
                  <a:lnTo>
                    <a:pt x="58" y="115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4" y="111"/>
                  </a:lnTo>
                  <a:lnTo>
                    <a:pt x="54" y="110"/>
                  </a:lnTo>
                  <a:lnTo>
                    <a:pt x="53" y="111"/>
                  </a:lnTo>
                  <a:lnTo>
                    <a:pt x="52" y="111"/>
                  </a:lnTo>
                  <a:lnTo>
                    <a:pt x="51" y="111"/>
                  </a:lnTo>
                  <a:lnTo>
                    <a:pt x="50" y="111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8" y="109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5" y="105"/>
                  </a:lnTo>
                  <a:lnTo>
                    <a:pt x="44" y="105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2"/>
                  </a:lnTo>
                  <a:lnTo>
                    <a:pt x="44" y="101"/>
                  </a:lnTo>
                  <a:lnTo>
                    <a:pt x="43" y="101"/>
                  </a:lnTo>
                  <a:lnTo>
                    <a:pt x="42" y="101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0" y="100"/>
                  </a:lnTo>
                  <a:lnTo>
                    <a:pt x="40" y="99"/>
                  </a:lnTo>
                  <a:lnTo>
                    <a:pt x="39" y="99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37" y="98"/>
                  </a:lnTo>
                  <a:lnTo>
                    <a:pt x="38" y="97"/>
                  </a:lnTo>
                  <a:lnTo>
                    <a:pt x="37" y="96"/>
                  </a:lnTo>
                  <a:lnTo>
                    <a:pt x="36" y="96"/>
                  </a:lnTo>
                  <a:lnTo>
                    <a:pt x="36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4" y="93"/>
                  </a:lnTo>
                  <a:lnTo>
                    <a:pt x="34" y="92"/>
                  </a:lnTo>
                  <a:lnTo>
                    <a:pt x="33" y="92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1" y="91"/>
                  </a:lnTo>
                  <a:lnTo>
                    <a:pt x="31" y="90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9" y="86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9" y="84"/>
                  </a:lnTo>
                  <a:lnTo>
                    <a:pt x="28" y="84"/>
                  </a:lnTo>
                  <a:lnTo>
                    <a:pt x="27" y="84"/>
                  </a:lnTo>
                  <a:lnTo>
                    <a:pt x="27" y="85"/>
                  </a:lnTo>
                  <a:lnTo>
                    <a:pt x="26" y="85"/>
                  </a:lnTo>
                  <a:lnTo>
                    <a:pt x="25" y="84"/>
                  </a:lnTo>
                  <a:lnTo>
                    <a:pt x="24" y="84"/>
                  </a:lnTo>
                  <a:lnTo>
                    <a:pt x="24" y="83"/>
                  </a:lnTo>
                  <a:lnTo>
                    <a:pt x="25" y="83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0"/>
                  </a:lnTo>
                  <a:lnTo>
                    <a:pt x="24" y="79"/>
                  </a:lnTo>
                  <a:lnTo>
                    <a:pt x="24" y="78"/>
                  </a:lnTo>
                  <a:lnTo>
                    <a:pt x="24" y="77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2" y="74"/>
                  </a:lnTo>
                  <a:lnTo>
                    <a:pt x="22" y="73"/>
                  </a:lnTo>
                  <a:lnTo>
                    <a:pt x="21" y="73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9" y="71"/>
                  </a:lnTo>
                  <a:lnTo>
                    <a:pt x="19" y="70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8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8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4" y="31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5" y="26"/>
                  </a:lnTo>
                  <a:lnTo>
                    <a:pt x="19" y="24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7" y="22"/>
                  </a:lnTo>
                  <a:lnTo>
                    <a:pt x="31" y="20"/>
                  </a:lnTo>
                  <a:lnTo>
                    <a:pt x="40" y="17"/>
                  </a:lnTo>
                  <a:lnTo>
                    <a:pt x="44" y="16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1"/>
                  </a:lnTo>
                  <a:lnTo>
                    <a:pt x="57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5" y="10"/>
                  </a:lnTo>
                  <a:lnTo>
                    <a:pt x="83" y="14"/>
                  </a:lnTo>
                  <a:lnTo>
                    <a:pt x="84" y="14"/>
                  </a:lnTo>
                  <a:lnTo>
                    <a:pt x="88" y="16"/>
                  </a:lnTo>
                  <a:lnTo>
                    <a:pt x="93" y="18"/>
                  </a:lnTo>
                  <a:lnTo>
                    <a:pt x="95" y="19"/>
                  </a:lnTo>
                  <a:lnTo>
                    <a:pt x="98" y="20"/>
                  </a:lnTo>
                  <a:lnTo>
                    <a:pt x="116" y="28"/>
                  </a:lnTo>
                  <a:lnTo>
                    <a:pt x="120" y="30"/>
                  </a:lnTo>
                  <a:lnTo>
                    <a:pt x="122" y="31"/>
                  </a:lnTo>
                  <a:lnTo>
                    <a:pt x="123" y="31"/>
                  </a:lnTo>
                  <a:lnTo>
                    <a:pt x="126" y="31"/>
                  </a:lnTo>
                  <a:lnTo>
                    <a:pt x="135" y="28"/>
                  </a:lnTo>
                  <a:lnTo>
                    <a:pt x="141" y="26"/>
                  </a:lnTo>
                  <a:lnTo>
                    <a:pt x="149" y="24"/>
                  </a:lnTo>
                  <a:lnTo>
                    <a:pt x="152" y="23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4" y="24"/>
                  </a:lnTo>
                  <a:lnTo>
                    <a:pt x="155" y="24"/>
                  </a:lnTo>
                  <a:lnTo>
                    <a:pt x="156" y="25"/>
                  </a:lnTo>
                  <a:lnTo>
                    <a:pt x="156" y="26"/>
                  </a:lnTo>
                  <a:lnTo>
                    <a:pt x="157" y="26"/>
                  </a:lnTo>
                  <a:lnTo>
                    <a:pt x="157" y="27"/>
                  </a:lnTo>
                  <a:lnTo>
                    <a:pt x="158" y="27"/>
                  </a:lnTo>
                  <a:lnTo>
                    <a:pt x="159" y="27"/>
                  </a:lnTo>
                  <a:lnTo>
                    <a:pt x="159" y="28"/>
                  </a:lnTo>
                  <a:lnTo>
                    <a:pt x="160" y="28"/>
                  </a:lnTo>
                  <a:lnTo>
                    <a:pt x="160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2" y="30"/>
                  </a:lnTo>
                  <a:lnTo>
                    <a:pt x="163" y="30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4" y="32"/>
                  </a:lnTo>
                  <a:lnTo>
                    <a:pt x="165" y="33"/>
                  </a:lnTo>
                  <a:lnTo>
                    <a:pt x="166" y="34"/>
                  </a:lnTo>
                  <a:lnTo>
                    <a:pt x="167" y="34"/>
                  </a:lnTo>
                  <a:lnTo>
                    <a:pt x="167" y="35"/>
                  </a:lnTo>
                  <a:lnTo>
                    <a:pt x="168" y="35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70" y="36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2" y="35"/>
                  </a:lnTo>
                  <a:lnTo>
                    <a:pt x="173" y="34"/>
                  </a:lnTo>
                  <a:lnTo>
                    <a:pt x="174" y="34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6" y="35"/>
                  </a:lnTo>
                  <a:lnTo>
                    <a:pt x="177" y="35"/>
                  </a:lnTo>
                  <a:lnTo>
                    <a:pt x="177" y="36"/>
                  </a:lnTo>
                  <a:lnTo>
                    <a:pt x="178" y="37"/>
                  </a:lnTo>
                  <a:lnTo>
                    <a:pt x="178" y="38"/>
                  </a:lnTo>
                  <a:lnTo>
                    <a:pt x="179" y="38"/>
                  </a:lnTo>
                  <a:lnTo>
                    <a:pt x="181" y="38"/>
                  </a:lnTo>
                  <a:lnTo>
                    <a:pt x="181" y="39"/>
                  </a:lnTo>
                  <a:lnTo>
                    <a:pt x="182" y="39"/>
                  </a:lnTo>
                  <a:lnTo>
                    <a:pt x="182" y="40"/>
                  </a:lnTo>
                  <a:lnTo>
                    <a:pt x="183" y="41"/>
                  </a:lnTo>
                  <a:lnTo>
                    <a:pt x="184" y="41"/>
                  </a:lnTo>
                  <a:lnTo>
                    <a:pt x="185" y="42"/>
                  </a:lnTo>
                  <a:lnTo>
                    <a:pt x="186" y="42"/>
                  </a:lnTo>
                  <a:lnTo>
                    <a:pt x="187" y="42"/>
                  </a:lnTo>
                  <a:lnTo>
                    <a:pt x="188" y="42"/>
                  </a:lnTo>
                  <a:lnTo>
                    <a:pt x="189" y="42"/>
                  </a:lnTo>
                  <a:lnTo>
                    <a:pt x="189" y="43"/>
                  </a:lnTo>
                  <a:lnTo>
                    <a:pt x="189" y="44"/>
                  </a:lnTo>
                  <a:lnTo>
                    <a:pt x="190" y="44"/>
                  </a:lnTo>
                  <a:lnTo>
                    <a:pt x="190" y="45"/>
                  </a:lnTo>
                  <a:lnTo>
                    <a:pt x="191" y="45"/>
                  </a:lnTo>
                  <a:lnTo>
                    <a:pt x="191" y="46"/>
                  </a:lnTo>
                  <a:lnTo>
                    <a:pt x="192" y="46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8"/>
                  </a:lnTo>
                  <a:lnTo>
                    <a:pt x="194" y="48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5" y="51"/>
                  </a:lnTo>
                  <a:lnTo>
                    <a:pt x="194" y="52"/>
                  </a:lnTo>
                  <a:lnTo>
                    <a:pt x="195" y="52"/>
                  </a:lnTo>
                  <a:lnTo>
                    <a:pt x="190" y="56"/>
                  </a:lnTo>
                  <a:lnTo>
                    <a:pt x="188" y="58"/>
                  </a:lnTo>
                  <a:lnTo>
                    <a:pt x="186" y="60"/>
                  </a:lnTo>
                  <a:lnTo>
                    <a:pt x="186" y="61"/>
                  </a:lnTo>
                  <a:lnTo>
                    <a:pt x="186" y="64"/>
                  </a:lnTo>
                  <a:lnTo>
                    <a:pt x="185" y="68"/>
                  </a:lnTo>
                  <a:lnTo>
                    <a:pt x="185" y="70"/>
                  </a:lnTo>
                  <a:lnTo>
                    <a:pt x="184" y="72"/>
                  </a:lnTo>
                  <a:lnTo>
                    <a:pt x="182" y="74"/>
                  </a:lnTo>
                  <a:lnTo>
                    <a:pt x="180" y="69"/>
                  </a:lnTo>
                  <a:lnTo>
                    <a:pt x="179" y="68"/>
                  </a:lnTo>
                  <a:lnTo>
                    <a:pt x="179" y="66"/>
                  </a:lnTo>
                  <a:lnTo>
                    <a:pt x="175" y="68"/>
                  </a:lnTo>
                  <a:lnTo>
                    <a:pt x="174" y="68"/>
                  </a:lnTo>
                  <a:lnTo>
                    <a:pt x="173" y="71"/>
                  </a:lnTo>
                  <a:lnTo>
                    <a:pt x="173" y="72"/>
                  </a:lnTo>
                  <a:lnTo>
                    <a:pt x="176" y="75"/>
                  </a:lnTo>
                  <a:lnTo>
                    <a:pt x="176" y="79"/>
                  </a:lnTo>
                  <a:lnTo>
                    <a:pt x="178" y="80"/>
                  </a:lnTo>
                  <a:lnTo>
                    <a:pt x="176" y="82"/>
                  </a:lnTo>
                  <a:lnTo>
                    <a:pt x="173" y="86"/>
                  </a:lnTo>
                  <a:lnTo>
                    <a:pt x="170" y="88"/>
                  </a:lnTo>
                  <a:lnTo>
                    <a:pt x="169" y="89"/>
                  </a:lnTo>
                  <a:lnTo>
                    <a:pt x="169" y="89"/>
                  </a:lnTo>
                  <a:lnTo>
                    <a:pt x="168" y="92"/>
                  </a:lnTo>
                  <a:lnTo>
                    <a:pt x="169" y="95"/>
                  </a:lnTo>
                  <a:lnTo>
                    <a:pt x="169" y="96"/>
                  </a:lnTo>
                  <a:lnTo>
                    <a:pt x="173" y="104"/>
                  </a:lnTo>
                  <a:lnTo>
                    <a:pt x="174" y="107"/>
                  </a:lnTo>
                  <a:lnTo>
                    <a:pt x="175" y="110"/>
                  </a:lnTo>
                  <a:lnTo>
                    <a:pt x="180" y="122"/>
                  </a:lnTo>
                  <a:lnTo>
                    <a:pt x="179" y="123"/>
                  </a:lnTo>
                  <a:lnTo>
                    <a:pt x="180" y="124"/>
                  </a:lnTo>
                  <a:lnTo>
                    <a:pt x="180" y="131"/>
                  </a:lnTo>
                  <a:lnTo>
                    <a:pt x="180" y="138"/>
                  </a:lnTo>
                  <a:lnTo>
                    <a:pt x="178" y="139"/>
                  </a:lnTo>
                  <a:lnTo>
                    <a:pt x="174" y="143"/>
                  </a:lnTo>
                  <a:lnTo>
                    <a:pt x="170" y="147"/>
                  </a:lnTo>
                  <a:lnTo>
                    <a:pt x="169" y="147"/>
                  </a:lnTo>
                  <a:lnTo>
                    <a:pt x="169" y="148"/>
                  </a:lnTo>
                  <a:lnTo>
                    <a:pt x="163" y="154"/>
                  </a:lnTo>
                  <a:lnTo>
                    <a:pt x="157" y="159"/>
                  </a:lnTo>
                  <a:lnTo>
                    <a:pt x="156" y="160"/>
                  </a:lnTo>
                  <a:lnTo>
                    <a:pt x="152" y="164"/>
                  </a:lnTo>
                  <a:lnTo>
                    <a:pt x="139" y="176"/>
                  </a:lnTo>
                  <a:lnTo>
                    <a:pt x="135" y="179"/>
                  </a:lnTo>
                  <a:lnTo>
                    <a:pt x="130" y="183"/>
                  </a:lnTo>
                  <a:lnTo>
                    <a:pt x="121" y="192"/>
                  </a:lnTo>
                  <a:lnTo>
                    <a:pt x="119" y="194"/>
                  </a:lnTo>
                  <a:lnTo>
                    <a:pt x="118" y="194"/>
                  </a:lnTo>
                  <a:lnTo>
                    <a:pt x="117" y="196"/>
                  </a:lnTo>
                  <a:lnTo>
                    <a:pt x="116" y="196"/>
                  </a:lnTo>
                  <a:lnTo>
                    <a:pt x="109" y="203"/>
                  </a:lnTo>
                  <a:lnTo>
                    <a:pt x="107" y="205"/>
                  </a:lnTo>
                  <a:lnTo>
                    <a:pt x="104" y="207"/>
                  </a:lnTo>
                  <a:close/>
                  <a:moveTo>
                    <a:pt x="6" y="44"/>
                  </a:moveTo>
                  <a:lnTo>
                    <a:pt x="6" y="43"/>
                  </a:lnTo>
                  <a:lnTo>
                    <a:pt x="6" y="44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80" name="Freeform 272">
              <a:extLst>
                <a:ext uri="{FF2B5EF4-FFF2-40B4-BE49-F238E27FC236}">
                  <a16:creationId xmlns:a16="http://schemas.microsoft.com/office/drawing/2014/main" id="{B39DEAD1-4F3A-0A07-C682-A86AEBBB7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0" y="2359025"/>
              <a:ext cx="358775" cy="257175"/>
            </a:xfrm>
            <a:custGeom>
              <a:avLst/>
              <a:gdLst>
                <a:gd name="T0" fmla="*/ 147 w 226"/>
                <a:gd name="T1" fmla="*/ 12 h 162"/>
                <a:gd name="T2" fmla="*/ 154 w 226"/>
                <a:gd name="T3" fmla="*/ 26 h 162"/>
                <a:gd name="T4" fmla="*/ 178 w 226"/>
                <a:gd name="T5" fmla="*/ 38 h 162"/>
                <a:gd name="T6" fmla="*/ 185 w 226"/>
                <a:gd name="T7" fmla="*/ 58 h 162"/>
                <a:gd name="T8" fmla="*/ 185 w 226"/>
                <a:gd name="T9" fmla="*/ 65 h 162"/>
                <a:gd name="T10" fmla="*/ 185 w 226"/>
                <a:gd name="T11" fmla="*/ 69 h 162"/>
                <a:gd name="T12" fmla="*/ 176 w 226"/>
                <a:gd name="T13" fmla="*/ 70 h 162"/>
                <a:gd name="T14" fmla="*/ 179 w 226"/>
                <a:gd name="T15" fmla="*/ 76 h 162"/>
                <a:gd name="T16" fmla="*/ 183 w 226"/>
                <a:gd name="T17" fmla="*/ 88 h 162"/>
                <a:gd name="T18" fmla="*/ 174 w 226"/>
                <a:gd name="T19" fmla="*/ 90 h 162"/>
                <a:gd name="T20" fmla="*/ 177 w 226"/>
                <a:gd name="T21" fmla="*/ 101 h 162"/>
                <a:gd name="T22" fmla="*/ 187 w 226"/>
                <a:gd name="T23" fmla="*/ 103 h 162"/>
                <a:gd name="T24" fmla="*/ 188 w 226"/>
                <a:gd name="T25" fmla="*/ 105 h 162"/>
                <a:gd name="T26" fmla="*/ 190 w 226"/>
                <a:gd name="T27" fmla="*/ 114 h 162"/>
                <a:gd name="T28" fmla="*/ 193 w 226"/>
                <a:gd name="T29" fmla="*/ 108 h 162"/>
                <a:gd name="T30" fmla="*/ 196 w 226"/>
                <a:gd name="T31" fmla="*/ 114 h 162"/>
                <a:gd name="T32" fmla="*/ 199 w 226"/>
                <a:gd name="T33" fmla="*/ 117 h 162"/>
                <a:gd name="T34" fmla="*/ 202 w 226"/>
                <a:gd name="T35" fmla="*/ 121 h 162"/>
                <a:gd name="T36" fmla="*/ 206 w 226"/>
                <a:gd name="T37" fmla="*/ 118 h 162"/>
                <a:gd name="T38" fmla="*/ 211 w 226"/>
                <a:gd name="T39" fmla="*/ 123 h 162"/>
                <a:gd name="T40" fmla="*/ 217 w 226"/>
                <a:gd name="T41" fmla="*/ 121 h 162"/>
                <a:gd name="T42" fmla="*/ 215 w 226"/>
                <a:gd name="T43" fmla="*/ 124 h 162"/>
                <a:gd name="T44" fmla="*/ 211 w 226"/>
                <a:gd name="T45" fmla="*/ 131 h 162"/>
                <a:gd name="T46" fmla="*/ 219 w 226"/>
                <a:gd name="T47" fmla="*/ 136 h 162"/>
                <a:gd name="T48" fmla="*/ 223 w 226"/>
                <a:gd name="T49" fmla="*/ 143 h 162"/>
                <a:gd name="T50" fmla="*/ 223 w 226"/>
                <a:gd name="T51" fmla="*/ 145 h 162"/>
                <a:gd name="T52" fmla="*/ 218 w 226"/>
                <a:gd name="T53" fmla="*/ 145 h 162"/>
                <a:gd name="T54" fmla="*/ 216 w 226"/>
                <a:gd name="T55" fmla="*/ 148 h 162"/>
                <a:gd name="T56" fmla="*/ 211 w 226"/>
                <a:gd name="T57" fmla="*/ 152 h 162"/>
                <a:gd name="T58" fmla="*/ 205 w 226"/>
                <a:gd name="T59" fmla="*/ 146 h 162"/>
                <a:gd name="T60" fmla="*/ 196 w 226"/>
                <a:gd name="T61" fmla="*/ 145 h 162"/>
                <a:gd name="T62" fmla="*/ 188 w 226"/>
                <a:gd name="T63" fmla="*/ 146 h 162"/>
                <a:gd name="T64" fmla="*/ 178 w 226"/>
                <a:gd name="T65" fmla="*/ 151 h 162"/>
                <a:gd name="T66" fmla="*/ 168 w 226"/>
                <a:gd name="T67" fmla="*/ 158 h 162"/>
                <a:gd name="T68" fmla="*/ 161 w 226"/>
                <a:gd name="T69" fmla="*/ 162 h 162"/>
                <a:gd name="T70" fmla="*/ 149 w 226"/>
                <a:gd name="T71" fmla="*/ 159 h 162"/>
                <a:gd name="T72" fmla="*/ 139 w 226"/>
                <a:gd name="T73" fmla="*/ 160 h 162"/>
                <a:gd name="T74" fmla="*/ 130 w 226"/>
                <a:gd name="T75" fmla="*/ 157 h 162"/>
                <a:gd name="T76" fmla="*/ 119 w 226"/>
                <a:gd name="T77" fmla="*/ 158 h 162"/>
                <a:gd name="T78" fmla="*/ 110 w 226"/>
                <a:gd name="T79" fmla="*/ 161 h 162"/>
                <a:gd name="T80" fmla="*/ 104 w 226"/>
                <a:gd name="T81" fmla="*/ 156 h 162"/>
                <a:gd name="T82" fmla="*/ 98 w 226"/>
                <a:gd name="T83" fmla="*/ 150 h 162"/>
                <a:gd name="T84" fmla="*/ 94 w 226"/>
                <a:gd name="T85" fmla="*/ 142 h 162"/>
                <a:gd name="T86" fmla="*/ 88 w 226"/>
                <a:gd name="T87" fmla="*/ 135 h 162"/>
                <a:gd name="T88" fmla="*/ 82 w 226"/>
                <a:gd name="T89" fmla="*/ 131 h 162"/>
                <a:gd name="T90" fmla="*/ 70 w 226"/>
                <a:gd name="T91" fmla="*/ 131 h 162"/>
                <a:gd name="T92" fmla="*/ 50 w 226"/>
                <a:gd name="T93" fmla="*/ 138 h 162"/>
                <a:gd name="T94" fmla="*/ 31 w 226"/>
                <a:gd name="T95" fmla="*/ 142 h 162"/>
                <a:gd name="T96" fmla="*/ 24 w 226"/>
                <a:gd name="T97" fmla="*/ 137 h 162"/>
                <a:gd name="T98" fmla="*/ 16 w 226"/>
                <a:gd name="T99" fmla="*/ 128 h 162"/>
                <a:gd name="T100" fmla="*/ 9 w 226"/>
                <a:gd name="T101" fmla="*/ 123 h 162"/>
                <a:gd name="T102" fmla="*/ 1 w 226"/>
                <a:gd name="T103" fmla="*/ 120 h 162"/>
                <a:gd name="T104" fmla="*/ 44 w 226"/>
                <a:gd name="T105" fmla="*/ 82 h 162"/>
                <a:gd name="T106" fmla="*/ 57 w 226"/>
                <a:gd name="T107" fmla="*/ 71 h 162"/>
                <a:gd name="T108" fmla="*/ 84 w 226"/>
                <a:gd name="T109" fmla="*/ 46 h 162"/>
                <a:gd name="T110" fmla="*/ 98 w 226"/>
                <a:gd name="T111" fmla="*/ 35 h 162"/>
                <a:gd name="T112" fmla="*/ 114 w 226"/>
                <a:gd name="T113" fmla="*/ 21 h 162"/>
                <a:gd name="T114" fmla="*/ 124 w 226"/>
                <a:gd name="T115" fmla="*/ 1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" h="162">
                  <a:moveTo>
                    <a:pt x="137" y="0"/>
                  </a:moveTo>
                  <a:lnTo>
                    <a:pt x="140" y="2"/>
                  </a:lnTo>
                  <a:lnTo>
                    <a:pt x="140" y="3"/>
                  </a:lnTo>
                  <a:lnTo>
                    <a:pt x="140" y="4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5" y="7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8" y="12"/>
                  </a:lnTo>
                  <a:lnTo>
                    <a:pt x="149" y="13"/>
                  </a:lnTo>
                  <a:lnTo>
                    <a:pt x="150" y="14"/>
                  </a:lnTo>
                  <a:lnTo>
                    <a:pt x="151" y="16"/>
                  </a:lnTo>
                  <a:lnTo>
                    <a:pt x="152" y="17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4"/>
                  </a:lnTo>
                  <a:lnTo>
                    <a:pt x="154" y="26"/>
                  </a:lnTo>
                  <a:lnTo>
                    <a:pt x="155" y="29"/>
                  </a:lnTo>
                  <a:lnTo>
                    <a:pt x="156" y="30"/>
                  </a:lnTo>
                  <a:lnTo>
                    <a:pt x="159" y="32"/>
                  </a:lnTo>
                  <a:lnTo>
                    <a:pt x="162" y="32"/>
                  </a:lnTo>
                  <a:lnTo>
                    <a:pt x="165" y="33"/>
                  </a:lnTo>
                  <a:lnTo>
                    <a:pt x="167" y="35"/>
                  </a:lnTo>
                  <a:lnTo>
                    <a:pt x="168" y="35"/>
                  </a:lnTo>
                  <a:lnTo>
                    <a:pt x="169" y="35"/>
                  </a:lnTo>
                  <a:lnTo>
                    <a:pt x="173" y="37"/>
                  </a:lnTo>
                  <a:lnTo>
                    <a:pt x="175" y="38"/>
                  </a:lnTo>
                  <a:lnTo>
                    <a:pt x="178" y="38"/>
                  </a:lnTo>
                  <a:lnTo>
                    <a:pt x="181" y="40"/>
                  </a:lnTo>
                  <a:lnTo>
                    <a:pt x="182" y="41"/>
                  </a:lnTo>
                  <a:lnTo>
                    <a:pt x="183" y="43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8" y="52"/>
                  </a:lnTo>
                  <a:lnTo>
                    <a:pt x="188" y="53"/>
                  </a:lnTo>
                  <a:lnTo>
                    <a:pt x="187" y="56"/>
                  </a:lnTo>
                  <a:lnTo>
                    <a:pt x="187" y="57"/>
                  </a:lnTo>
                  <a:lnTo>
                    <a:pt x="186" y="57"/>
                  </a:lnTo>
                  <a:lnTo>
                    <a:pt x="185" y="58"/>
                  </a:lnTo>
                  <a:lnTo>
                    <a:pt x="184" y="58"/>
                  </a:lnTo>
                  <a:lnTo>
                    <a:pt x="183" y="58"/>
                  </a:lnTo>
                  <a:lnTo>
                    <a:pt x="182" y="58"/>
                  </a:lnTo>
                  <a:lnTo>
                    <a:pt x="181" y="58"/>
                  </a:lnTo>
                  <a:lnTo>
                    <a:pt x="181" y="59"/>
                  </a:lnTo>
                  <a:lnTo>
                    <a:pt x="180" y="59"/>
                  </a:lnTo>
                  <a:lnTo>
                    <a:pt x="180" y="60"/>
                  </a:lnTo>
                  <a:lnTo>
                    <a:pt x="180" y="61"/>
                  </a:lnTo>
                  <a:lnTo>
                    <a:pt x="181" y="62"/>
                  </a:lnTo>
                  <a:lnTo>
                    <a:pt x="183" y="64"/>
                  </a:lnTo>
                  <a:lnTo>
                    <a:pt x="185" y="65"/>
                  </a:lnTo>
                  <a:lnTo>
                    <a:pt x="187" y="66"/>
                  </a:lnTo>
                  <a:lnTo>
                    <a:pt x="188" y="66"/>
                  </a:lnTo>
                  <a:lnTo>
                    <a:pt x="189" y="66"/>
                  </a:lnTo>
                  <a:lnTo>
                    <a:pt x="190" y="67"/>
                  </a:lnTo>
                  <a:lnTo>
                    <a:pt x="190" y="68"/>
                  </a:lnTo>
                  <a:lnTo>
                    <a:pt x="189" y="69"/>
                  </a:lnTo>
                  <a:lnTo>
                    <a:pt x="188" y="69"/>
                  </a:lnTo>
                  <a:lnTo>
                    <a:pt x="188" y="70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5" y="69"/>
                  </a:lnTo>
                  <a:lnTo>
                    <a:pt x="184" y="69"/>
                  </a:lnTo>
                  <a:lnTo>
                    <a:pt x="184" y="68"/>
                  </a:lnTo>
                  <a:lnTo>
                    <a:pt x="183" y="68"/>
                  </a:lnTo>
                  <a:lnTo>
                    <a:pt x="182" y="68"/>
                  </a:lnTo>
                  <a:lnTo>
                    <a:pt x="182" y="69"/>
                  </a:lnTo>
                  <a:lnTo>
                    <a:pt x="181" y="70"/>
                  </a:lnTo>
                  <a:lnTo>
                    <a:pt x="180" y="70"/>
                  </a:lnTo>
                  <a:lnTo>
                    <a:pt x="180" y="71"/>
                  </a:lnTo>
                  <a:lnTo>
                    <a:pt x="179" y="71"/>
                  </a:lnTo>
                  <a:lnTo>
                    <a:pt x="178" y="70"/>
                  </a:lnTo>
                  <a:lnTo>
                    <a:pt x="176" y="70"/>
                  </a:lnTo>
                  <a:lnTo>
                    <a:pt x="176" y="69"/>
                  </a:lnTo>
                  <a:lnTo>
                    <a:pt x="175" y="69"/>
                  </a:lnTo>
                  <a:lnTo>
                    <a:pt x="175" y="70"/>
                  </a:lnTo>
                  <a:lnTo>
                    <a:pt x="174" y="70"/>
                  </a:lnTo>
                  <a:lnTo>
                    <a:pt x="174" y="71"/>
                  </a:lnTo>
                  <a:lnTo>
                    <a:pt x="174" y="72"/>
                  </a:lnTo>
                  <a:lnTo>
                    <a:pt x="176" y="73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5"/>
                  </a:lnTo>
                  <a:lnTo>
                    <a:pt x="179" y="76"/>
                  </a:lnTo>
                  <a:lnTo>
                    <a:pt x="179" y="76"/>
                  </a:lnTo>
                  <a:lnTo>
                    <a:pt x="180" y="78"/>
                  </a:lnTo>
                  <a:lnTo>
                    <a:pt x="180" y="79"/>
                  </a:lnTo>
                  <a:lnTo>
                    <a:pt x="180" y="80"/>
                  </a:lnTo>
                  <a:lnTo>
                    <a:pt x="180" y="81"/>
                  </a:lnTo>
                  <a:lnTo>
                    <a:pt x="180" y="82"/>
                  </a:lnTo>
                  <a:lnTo>
                    <a:pt x="181" y="84"/>
                  </a:lnTo>
                  <a:lnTo>
                    <a:pt x="182" y="85"/>
                  </a:lnTo>
                  <a:lnTo>
                    <a:pt x="183" y="86"/>
                  </a:lnTo>
                  <a:lnTo>
                    <a:pt x="183" y="87"/>
                  </a:lnTo>
                  <a:lnTo>
                    <a:pt x="183" y="88"/>
                  </a:lnTo>
                  <a:lnTo>
                    <a:pt x="182" y="89"/>
                  </a:lnTo>
                  <a:lnTo>
                    <a:pt x="181" y="89"/>
                  </a:lnTo>
                  <a:lnTo>
                    <a:pt x="181" y="90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8" y="88"/>
                  </a:lnTo>
                  <a:lnTo>
                    <a:pt x="176" y="88"/>
                  </a:lnTo>
                  <a:lnTo>
                    <a:pt x="175" y="88"/>
                  </a:lnTo>
                  <a:lnTo>
                    <a:pt x="174" y="88"/>
                  </a:lnTo>
                  <a:lnTo>
                    <a:pt x="174" y="89"/>
                  </a:lnTo>
                  <a:lnTo>
                    <a:pt x="174" y="90"/>
                  </a:lnTo>
                  <a:lnTo>
                    <a:pt x="174" y="91"/>
                  </a:lnTo>
                  <a:lnTo>
                    <a:pt x="175" y="92"/>
                  </a:lnTo>
                  <a:lnTo>
                    <a:pt x="175" y="93"/>
                  </a:lnTo>
                  <a:lnTo>
                    <a:pt x="176" y="93"/>
                  </a:lnTo>
                  <a:lnTo>
                    <a:pt x="178" y="95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9" y="98"/>
                  </a:lnTo>
                  <a:lnTo>
                    <a:pt x="178" y="99"/>
                  </a:lnTo>
                  <a:lnTo>
                    <a:pt x="177" y="100"/>
                  </a:lnTo>
                  <a:lnTo>
                    <a:pt x="177" y="101"/>
                  </a:lnTo>
                  <a:lnTo>
                    <a:pt x="177" y="102"/>
                  </a:lnTo>
                  <a:lnTo>
                    <a:pt x="177" y="103"/>
                  </a:lnTo>
                  <a:lnTo>
                    <a:pt x="179" y="103"/>
                  </a:lnTo>
                  <a:lnTo>
                    <a:pt x="180" y="103"/>
                  </a:lnTo>
                  <a:lnTo>
                    <a:pt x="181" y="103"/>
                  </a:lnTo>
                  <a:lnTo>
                    <a:pt x="182" y="102"/>
                  </a:lnTo>
                  <a:lnTo>
                    <a:pt x="183" y="102"/>
                  </a:lnTo>
                  <a:lnTo>
                    <a:pt x="184" y="102"/>
                  </a:lnTo>
                  <a:lnTo>
                    <a:pt x="185" y="103"/>
                  </a:lnTo>
                  <a:lnTo>
                    <a:pt x="186" y="105"/>
                  </a:lnTo>
                  <a:lnTo>
                    <a:pt x="187" y="103"/>
                  </a:lnTo>
                  <a:lnTo>
                    <a:pt x="188" y="103"/>
                  </a:lnTo>
                  <a:lnTo>
                    <a:pt x="188" y="102"/>
                  </a:lnTo>
                  <a:lnTo>
                    <a:pt x="189" y="101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1" y="102"/>
                  </a:lnTo>
                  <a:lnTo>
                    <a:pt x="190" y="103"/>
                  </a:lnTo>
                  <a:lnTo>
                    <a:pt x="189" y="103"/>
                  </a:lnTo>
                  <a:lnTo>
                    <a:pt x="188" y="103"/>
                  </a:lnTo>
                  <a:lnTo>
                    <a:pt x="188" y="104"/>
                  </a:lnTo>
                  <a:lnTo>
                    <a:pt x="188" y="105"/>
                  </a:lnTo>
                  <a:lnTo>
                    <a:pt x="187" y="105"/>
                  </a:lnTo>
                  <a:lnTo>
                    <a:pt x="187" y="106"/>
                  </a:lnTo>
                  <a:lnTo>
                    <a:pt x="186" y="107"/>
                  </a:lnTo>
                  <a:lnTo>
                    <a:pt x="186" y="108"/>
                  </a:lnTo>
                  <a:lnTo>
                    <a:pt x="187" y="109"/>
                  </a:lnTo>
                  <a:lnTo>
                    <a:pt x="188" y="109"/>
                  </a:lnTo>
                  <a:lnTo>
                    <a:pt x="191" y="111"/>
                  </a:lnTo>
                  <a:lnTo>
                    <a:pt x="191" y="112"/>
                  </a:lnTo>
                  <a:lnTo>
                    <a:pt x="191" y="113"/>
                  </a:lnTo>
                  <a:lnTo>
                    <a:pt x="190" y="113"/>
                  </a:lnTo>
                  <a:lnTo>
                    <a:pt x="190" y="114"/>
                  </a:lnTo>
                  <a:lnTo>
                    <a:pt x="189" y="114"/>
                  </a:lnTo>
                  <a:lnTo>
                    <a:pt x="189" y="115"/>
                  </a:lnTo>
                  <a:lnTo>
                    <a:pt x="190" y="115"/>
                  </a:lnTo>
                  <a:lnTo>
                    <a:pt x="191" y="115"/>
                  </a:lnTo>
                  <a:lnTo>
                    <a:pt x="192" y="114"/>
                  </a:lnTo>
                  <a:lnTo>
                    <a:pt x="192" y="112"/>
                  </a:lnTo>
                  <a:lnTo>
                    <a:pt x="193" y="111"/>
                  </a:lnTo>
                  <a:lnTo>
                    <a:pt x="193" y="110"/>
                  </a:lnTo>
                  <a:lnTo>
                    <a:pt x="194" y="109"/>
                  </a:lnTo>
                  <a:lnTo>
                    <a:pt x="194" y="108"/>
                  </a:lnTo>
                  <a:lnTo>
                    <a:pt x="193" y="108"/>
                  </a:lnTo>
                  <a:lnTo>
                    <a:pt x="193" y="107"/>
                  </a:lnTo>
                  <a:lnTo>
                    <a:pt x="194" y="106"/>
                  </a:lnTo>
                  <a:lnTo>
                    <a:pt x="194" y="107"/>
                  </a:lnTo>
                  <a:lnTo>
                    <a:pt x="195" y="108"/>
                  </a:lnTo>
                  <a:lnTo>
                    <a:pt x="195" y="109"/>
                  </a:lnTo>
                  <a:lnTo>
                    <a:pt x="196" y="109"/>
                  </a:lnTo>
                  <a:lnTo>
                    <a:pt x="196" y="110"/>
                  </a:lnTo>
                  <a:lnTo>
                    <a:pt x="196" y="111"/>
                  </a:lnTo>
                  <a:lnTo>
                    <a:pt x="195" y="112"/>
                  </a:lnTo>
                  <a:lnTo>
                    <a:pt x="195" y="113"/>
                  </a:lnTo>
                  <a:lnTo>
                    <a:pt x="196" y="114"/>
                  </a:lnTo>
                  <a:lnTo>
                    <a:pt x="197" y="114"/>
                  </a:lnTo>
                  <a:lnTo>
                    <a:pt x="198" y="114"/>
                  </a:lnTo>
                  <a:lnTo>
                    <a:pt x="199" y="113"/>
                  </a:lnTo>
                  <a:lnTo>
                    <a:pt x="199" y="114"/>
                  </a:lnTo>
                  <a:lnTo>
                    <a:pt x="200" y="114"/>
                  </a:lnTo>
                  <a:lnTo>
                    <a:pt x="200" y="115"/>
                  </a:lnTo>
                  <a:lnTo>
                    <a:pt x="199" y="115"/>
                  </a:lnTo>
                  <a:lnTo>
                    <a:pt x="198" y="116"/>
                  </a:lnTo>
                  <a:lnTo>
                    <a:pt x="198" y="117"/>
                  </a:lnTo>
                  <a:lnTo>
                    <a:pt x="199" y="117"/>
                  </a:lnTo>
                  <a:lnTo>
                    <a:pt x="199" y="117"/>
                  </a:lnTo>
                  <a:lnTo>
                    <a:pt x="199" y="117"/>
                  </a:lnTo>
                  <a:lnTo>
                    <a:pt x="200" y="116"/>
                  </a:lnTo>
                  <a:lnTo>
                    <a:pt x="201" y="116"/>
                  </a:lnTo>
                  <a:lnTo>
                    <a:pt x="202" y="116"/>
                  </a:lnTo>
                  <a:lnTo>
                    <a:pt x="203" y="116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3" y="118"/>
                  </a:lnTo>
                  <a:lnTo>
                    <a:pt x="202" y="119"/>
                  </a:lnTo>
                  <a:lnTo>
                    <a:pt x="202" y="120"/>
                  </a:lnTo>
                  <a:lnTo>
                    <a:pt x="202" y="121"/>
                  </a:lnTo>
                  <a:lnTo>
                    <a:pt x="203" y="121"/>
                  </a:lnTo>
                  <a:lnTo>
                    <a:pt x="203" y="122"/>
                  </a:lnTo>
                  <a:lnTo>
                    <a:pt x="203" y="123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5" y="121"/>
                  </a:lnTo>
                  <a:lnTo>
                    <a:pt x="205" y="120"/>
                  </a:lnTo>
                  <a:lnTo>
                    <a:pt x="205" y="120"/>
                  </a:lnTo>
                  <a:lnTo>
                    <a:pt x="205" y="119"/>
                  </a:lnTo>
                  <a:lnTo>
                    <a:pt x="206" y="119"/>
                  </a:lnTo>
                  <a:lnTo>
                    <a:pt x="206" y="118"/>
                  </a:lnTo>
                  <a:lnTo>
                    <a:pt x="207" y="117"/>
                  </a:lnTo>
                  <a:lnTo>
                    <a:pt x="208" y="117"/>
                  </a:lnTo>
                  <a:lnTo>
                    <a:pt x="209" y="117"/>
                  </a:lnTo>
                  <a:lnTo>
                    <a:pt x="209" y="118"/>
                  </a:lnTo>
                  <a:lnTo>
                    <a:pt x="210" y="118"/>
                  </a:lnTo>
                  <a:lnTo>
                    <a:pt x="210" y="119"/>
                  </a:lnTo>
                  <a:lnTo>
                    <a:pt x="210" y="121"/>
                  </a:lnTo>
                  <a:lnTo>
                    <a:pt x="209" y="122"/>
                  </a:lnTo>
                  <a:lnTo>
                    <a:pt x="210" y="122"/>
                  </a:lnTo>
                  <a:lnTo>
                    <a:pt x="210" y="123"/>
                  </a:lnTo>
                  <a:lnTo>
                    <a:pt x="211" y="123"/>
                  </a:lnTo>
                  <a:lnTo>
                    <a:pt x="211" y="122"/>
                  </a:lnTo>
                  <a:lnTo>
                    <a:pt x="212" y="122"/>
                  </a:lnTo>
                  <a:lnTo>
                    <a:pt x="212" y="121"/>
                  </a:lnTo>
                  <a:lnTo>
                    <a:pt x="213" y="120"/>
                  </a:lnTo>
                  <a:lnTo>
                    <a:pt x="213" y="119"/>
                  </a:lnTo>
                  <a:lnTo>
                    <a:pt x="214" y="118"/>
                  </a:lnTo>
                  <a:lnTo>
                    <a:pt x="215" y="118"/>
                  </a:lnTo>
                  <a:lnTo>
                    <a:pt x="215" y="119"/>
                  </a:lnTo>
                  <a:lnTo>
                    <a:pt x="216" y="120"/>
                  </a:lnTo>
                  <a:lnTo>
                    <a:pt x="217" y="120"/>
                  </a:lnTo>
                  <a:lnTo>
                    <a:pt x="217" y="121"/>
                  </a:lnTo>
                  <a:lnTo>
                    <a:pt x="218" y="121"/>
                  </a:lnTo>
                  <a:lnTo>
                    <a:pt x="218" y="122"/>
                  </a:lnTo>
                  <a:lnTo>
                    <a:pt x="217" y="123"/>
                  </a:lnTo>
                  <a:lnTo>
                    <a:pt x="216" y="124"/>
                  </a:lnTo>
                  <a:lnTo>
                    <a:pt x="216" y="125"/>
                  </a:lnTo>
                  <a:lnTo>
                    <a:pt x="217" y="125"/>
                  </a:lnTo>
                  <a:lnTo>
                    <a:pt x="217" y="126"/>
                  </a:lnTo>
                  <a:lnTo>
                    <a:pt x="216" y="126"/>
                  </a:lnTo>
                  <a:lnTo>
                    <a:pt x="216" y="125"/>
                  </a:lnTo>
                  <a:lnTo>
                    <a:pt x="215" y="125"/>
                  </a:lnTo>
                  <a:lnTo>
                    <a:pt x="215" y="124"/>
                  </a:lnTo>
                  <a:lnTo>
                    <a:pt x="214" y="124"/>
                  </a:lnTo>
                  <a:lnTo>
                    <a:pt x="213" y="124"/>
                  </a:lnTo>
                  <a:lnTo>
                    <a:pt x="212" y="124"/>
                  </a:lnTo>
                  <a:lnTo>
                    <a:pt x="211" y="124"/>
                  </a:lnTo>
                  <a:lnTo>
                    <a:pt x="211" y="125"/>
                  </a:lnTo>
                  <a:lnTo>
                    <a:pt x="211" y="126"/>
                  </a:lnTo>
                  <a:lnTo>
                    <a:pt x="211" y="127"/>
                  </a:lnTo>
                  <a:lnTo>
                    <a:pt x="211" y="128"/>
                  </a:lnTo>
                  <a:lnTo>
                    <a:pt x="210" y="129"/>
                  </a:lnTo>
                  <a:lnTo>
                    <a:pt x="210" y="130"/>
                  </a:lnTo>
                  <a:lnTo>
                    <a:pt x="211" y="131"/>
                  </a:lnTo>
                  <a:lnTo>
                    <a:pt x="212" y="132"/>
                  </a:lnTo>
                  <a:lnTo>
                    <a:pt x="213" y="132"/>
                  </a:lnTo>
                  <a:lnTo>
                    <a:pt x="215" y="132"/>
                  </a:lnTo>
                  <a:lnTo>
                    <a:pt x="216" y="133"/>
                  </a:lnTo>
                  <a:lnTo>
                    <a:pt x="217" y="132"/>
                  </a:lnTo>
                  <a:lnTo>
                    <a:pt x="218" y="132"/>
                  </a:lnTo>
                  <a:lnTo>
                    <a:pt x="219" y="132"/>
                  </a:lnTo>
                  <a:lnTo>
                    <a:pt x="219" y="133"/>
                  </a:lnTo>
                  <a:lnTo>
                    <a:pt x="219" y="134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1" y="138"/>
                  </a:lnTo>
                  <a:lnTo>
                    <a:pt x="222" y="138"/>
                  </a:lnTo>
                  <a:lnTo>
                    <a:pt x="223" y="138"/>
                  </a:lnTo>
                  <a:lnTo>
                    <a:pt x="223" y="139"/>
                  </a:lnTo>
                  <a:lnTo>
                    <a:pt x="223" y="140"/>
                  </a:lnTo>
                  <a:lnTo>
                    <a:pt x="223" y="141"/>
                  </a:lnTo>
                  <a:lnTo>
                    <a:pt x="223" y="142"/>
                  </a:lnTo>
                  <a:lnTo>
                    <a:pt x="222" y="143"/>
                  </a:lnTo>
                  <a:lnTo>
                    <a:pt x="223" y="143"/>
                  </a:lnTo>
                  <a:lnTo>
                    <a:pt x="223" y="144"/>
                  </a:lnTo>
                  <a:lnTo>
                    <a:pt x="224" y="144"/>
                  </a:lnTo>
                  <a:lnTo>
                    <a:pt x="224" y="143"/>
                  </a:lnTo>
                  <a:lnTo>
                    <a:pt x="225" y="142"/>
                  </a:lnTo>
                  <a:lnTo>
                    <a:pt x="226" y="142"/>
                  </a:lnTo>
                  <a:lnTo>
                    <a:pt x="226" y="143"/>
                  </a:lnTo>
                  <a:lnTo>
                    <a:pt x="226" y="144"/>
                  </a:lnTo>
                  <a:lnTo>
                    <a:pt x="225" y="144"/>
                  </a:lnTo>
                  <a:lnTo>
                    <a:pt x="224" y="145"/>
                  </a:lnTo>
                  <a:lnTo>
                    <a:pt x="223" y="146"/>
                  </a:lnTo>
                  <a:lnTo>
                    <a:pt x="223" y="145"/>
                  </a:lnTo>
                  <a:lnTo>
                    <a:pt x="222" y="145"/>
                  </a:lnTo>
                  <a:lnTo>
                    <a:pt x="222" y="144"/>
                  </a:lnTo>
                  <a:lnTo>
                    <a:pt x="222" y="143"/>
                  </a:lnTo>
                  <a:lnTo>
                    <a:pt x="220" y="143"/>
                  </a:lnTo>
                  <a:lnTo>
                    <a:pt x="219" y="142"/>
                  </a:lnTo>
                  <a:lnTo>
                    <a:pt x="219" y="141"/>
                  </a:lnTo>
                  <a:lnTo>
                    <a:pt x="218" y="141"/>
                  </a:lnTo>
                  <a:lnTo>
                    <a:pt x="217" y="142"/>
                  </a:lnTo>
                  <a:lnTo>
                    <a:pt x="217" y="143"/>
                  </a:lnTo>
                  <a:lnTo>
                    <a:pt x="218" y="144"/>
                  </a:lnTo>
                  <a:lnTo>
                    <a:pt x="218" y="145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20" y="146"/>
                  </a:lnTo>
                  <a:lnTo>
                    <a:pt x="221" y="146"/>
                  </a:lnTo>
                  <a:lnTo>
                    <a:pt x="221" y="147"/>
                  </a:lnTo>
                  <a:lnTo>
                    <a:pt x="221" y="148"/>
                  </a:lnTo>
                  <a:lnTo>
                    <a:pt x="219" y="149"/>
                  </a:lnTo>
                  <a:lnTo>
                    <a:pt x="218" y="149"/>
                  </a:lnTo>
                  <a:lnTo>
                    <a:pt x="217" y="149"/>
                  </a:lnTo>
                  <a:lnTo>
                    <a:pt x="217" y="148"/>
                  </a:lnTo>
                  <a:lnTo>
                    <a:pt x="216" y="148"/>
                  </a:lnTo>
                  <a:lnTo>
                    <a:pt x="216" y="149"/>
                  </a:lnTo>
                  <a:lnTo>
                    <a:pt x="215" y="149"/>
                  </a:lnTo>
                  <a:lnTo>
                    <a:pt x="215" y="150"/>
                  </a:lnTo>
                  <a:lnTo>
                    <a:pt x="215" y="151"/>
                  </a:lnTo>
                  <a:lnTo>
                    <a:pt x="216" y="151"/>
                  </a:lnTo>
                  <a:lnTo>
                    <a:pt x="216" y="152"/>
                  </a:lnTo>
                  <a:lnTo>
                    <a:pt x="215" y="152"/>
                  </a:lnTo>
                  <a:lnTo>
                    <a:pt x="214" y="152"/>
                  </a:lnTo>
                  <a:lnTo>
                    <a:pt x="213" y="152"/>
                  </a:lnTo>
                  <a:lnTo>
                    <a:pt x="212" y="152"/>
                  </a:lnTo>
                  <a:lnTo>
                    <a:pt x="211" y="152"/>
                  </a:lnTo>
                  <a:lnTo>
                    <a:pt x="211" y="151"/>
                  </a:lnTo>
                  <a:lnTo>
                    <a:pt x="210" y="151"/>
                  </a:lnTo>
                  <a:lnTo>
                    <a:pt x="209" y="150"/>
                  </a:lnTo>
                  <a:lnTo>
                    <a:pt x="208" y="150"/>
                  </a:lnTo>
                  <a:lnTo>
                    <a:pt x="208" y="149"/>
                  </a:lnTo>
                  <a:lnTo>
                    <a:pt x="207" y="149"/>
                  </a:lnTo>
                  <a:lnTo>
                    <a:pt x="207" y="148"/>
                  </a:lnTo>
                  <a:lnTo>
                    <a:pt x="206" y="148"/>
                  </a:lnTo>
                  <a:lnTo>
                    <a:pt x="206" y="147"/>
                  </a:lnTo>
                  <a:lnTo>
                    <a:pt x="205" y="147"/>
                  </a:lnTo>
                  <a:lnTo>
                    <a:pt x="205" y="146"/>
                  </a:lnTo>
                  <a:lnTo>
                    <a:pt x="205" y="145"/>
                  </a:lnTo>
                  <a:lnTo>
                    <a:pt x="204" y="145"/>
                  </a:lnTo>
                  <a:lnTo>
                    <a:pt x="203" y="145"/>
                  </a:lnTo>
                  <a:lnTo>
                    <a:pt x="202" y="145"/>
                  </a:lnTo>
                  <a:lnTo>
                    <a:pt x="202" y="144"/>
                  </a:lnTo>
                  <a:lnTo>
                    <a:pt x="201" y="144"/>
                  </a:lnTo>
                  <a:lnTo>
                    <a:pt x="200" y="145"/>
                  </a:lnTo>
                  <a:lnTo>
                    <a:pt x="199" y="145"/>
                  </a:lnTo>
                  <a:lnTo>
                    <a:pt x="198" y="145"/>
                  </a:lnTo>
                  <a:lnTo>
                    <a:pt x="197" y="145"/>
                  </a:lnTo>
                  <a:lnTo>
                    <a:pt x="196" y="145"/>
                  </a:lnTo>
                  <a:lnTo>
                    <a:pt x="195" y="145"/>
                  </a:lnTo>
                  <a:lnTo>
                    <a:pt x="195" y="144"/>
                  </a:lnTo>
                  <a:lnTo>
                    <a:pt x="195" y="145"/>
                  </a:lnTo>
                  <a:lnTo>
                    <a:pt x="194" y="145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2" y="146"/>
                  </a:lnTo>
                  <a:lnTo>
                    <a:pt x="191" y="146"/>
                  </a:lnTo>
                  <a:lnTo>
                    <a:pt x="190" y="146"/>
                  </a:lnTo>
                  <a:lnTo>
                    <a:pt x="189" y="146"/>
                  </a:lnTo>
                  <a:lnTo>
                    <a:pt x="188" y="146"/>
                  </a:lnTo>
                  <a:lnTo>
                    <a:pt x="187" y="146"/>
                  </a:lnTo>
                  <a:lnTo>
                    <a:pt x="186" y="146"/>
                  </a:lnTo>
                  <a:lnTo>
                    <a:pt x="185" y="147"/>
                  </a:lnTo>
                  <a:lnTo>
                    <a:pt x="184" y="147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2" y="148"/>
                  </a:lnTo>
                  <a:lnTo>
                    <a:pt x="180" y="149"/>
                  </a:lnTo>
                  <a:lnTo>
                    <a:pt x="179" y="149"/>
                  </a:lnTo>
                  <a:lnTo>
                    <a:pt x="179" y="150"/>
                  </a:lnTo>
                  <a:lnTo>
                    <a:pt x="178" y="151"/>
                  </a:lnTo>
                  <a:lnTo>
                    <a:pt x="177" y="152"/>
                  </a:lnTo>
                  <a:lnTo>
                    <a:pt x="177" y="153"/>
                  </a:lnTo>
                  <a:lnTo>
                    <a:pt x="176" y="153"/>
                  </a:lnTo>
                  <a:lnTo>
                    <a:pt x="176" y="154"/>
                  </a:lnTo>
                  <a:lnTo>
                    <a:pt x="175" y="154"/>
                  </a:lnTo>
                  <a:lnTo>
                    <a:pt x="175" y="155"/>
                  </a:lnTo>
                  <a:lnTo>
                    <a:pt x="174" y="155"/>
                  </a:lnTo>
                  <a:lnTo>
                    <a:pt x="173" y="156"/>
                  </a:lnTo>
                  <a:lnTo>
                    <a:pt x="171" y="157"/>
                  </a:lnTo>
                  <a:lnTo>
                    <a:pt x="169" y="158"/>
                  </a:lnTo>
                  <a:lnTo>
                    <a:pt x="168" y="158"/>
                  </a:lnTo>
                  <a:lnTo>
                    <a:pt x="168" y="159"/>
                  </a:lnTo>
                  <a:lnTo>
                    <a:pt x="167" y="159"/>
                  </a:lnTo>
                  <a:lnTo>
                    <a:pt x="166" y="159"/>
                  </a:lnTo>
                  <a:lnTo>
                    <a:pt x="166" y="160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4" y="160"/>
                  </a:lnTo>
                  <a:lnTo>
                    <a:pt x="163" y="161"/>
                  </a:lnTo>
                  <a:lnTo>
                    <a:pt x="162" y="161"/>
                  </a:lnTo>
                  <a:lnTo>
                    <a:pt x="162" y="162"/>
                  </a:lnTo>
                  <a:lnTo>
                    <a:pt x="161" y="162"/>
                  </a:lnTo>
                  <a:lnTo>
                    <a:pt x="160" y="161"/>
                  </a:lnTo>
                  <a:lnTo>
                    <a:pt x="159" y="161"/>
                  </a:lnTo>
                  <a:lnTo>
                    <a:pt x="158" y="161"/>
                  </a:lnTo>
                  <a:lnTo>
                    <a:pt x="157" y="162"/>
                  </a:lnTo>
                  <a:lnTo>
                    <a:pt x="155" y="161"/>
                  </a:lnTo>
                  <a:lnTo>
                    <a:pt x="154" y="160"/>
                  </a:lnTo>
                  <a:lnTo>
                    <a:pt x="153" y="160"/>
                  </a:lnTo>
                  <a:lnTo>
                    <a:pt x="152" y="160"/>
                  </a:lnTo>
                  <a:lnTo>
                    <a:pt x="151" y="160"/>
                  </a:lnTo>
                  <a:lnTo>
                    <a:pt x="150" y="159"/>
                  </a:lnTo>
                  <a:lnTo>
                    <a:pt x="149" y="159"/>
                  </a:lnTo>
                  <a:lnTo>
                    <a:pt x="148" y="159"/>
                  </a:lnTo>
                  <a:lnTo>
                    <a:pt x="147" y="159"/>
                  </a:lnTo>
                  <a:lnTo>
                    <a:pt x="146" y="159"/>
                  </a:lnTo>
                  <a:lnTo>
                    <a:pt x="145" y="159"/>
                  </a:lnTo>
                  <a:lnTo>
                    <a:pt x="144" y="159"/>
                  </a:lnTo>
                  <a:lnTo>
                    <a:pt x="143" y="159"/>
                  </a:lnTo>
                  <a:lnTo>
                    <a:pt x="142" y="159"/>
                  </a:lnTo>
                  <a:lnTo>
                    <a:pt x="141" y="159"/>
                  </a:lnTo>
                  <a:lnTo>
                    <a:pt x="141" y="160"/>
                  </a:lnTo>
                  <a:lnTo>
                    <a:pt x="140" y="160"/>
                  </a:lnTo>
                  <a:lnTo>
                    <a:pt x="139" y="160"/>
                  </a:lnTo>
                  <a:lnTo>
                    <a:pt x="139" y="159"/>
                  </a:lnTo>
                  <a:lnTo>
                    <a:pt x="138" y="159"/>
                  </a:lnTo>
                  <a:lnTo>
                    <a:pt x="137" y="159"/>
                  </a:lnTo>
                  <a:lnTo>
                    <a:pt x="136" y="159"/>
                  </a:lnTo>
                  <a:lnTo>
                    <a:pt x="135" y="158"/>
                  </a:lnTo>
                  <a:lnTo>
                    <a:pt x="134" y="158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1" y="158"/>
                  </a:lnTo>
                  <a:lnTo>
                    <a:pt x="130" y="158"/>
                  </a:lnTo>
                  <a:lnTo>
                    <a:pt x="130" y="157"/>
                  </a:lnTo>
                  <a:lnTo>
                    <a:pt x="128" y="156"/>
                  </a:lnTo>
                  <a:lnTo>
                    <a:pt x="127" y="156"/>
                  </a:lnTo>
                  <a:lnTo>
                    <a:pt x="126" y="155"/>
                  </a:lnTo>
                  <a:lnTo>
                    <a:pt x="126" y="156"/>
                  </a:lnTo>
                  <a:lnTo>
                    <a:pt x="124" y="156"/>
                  </a:lnTo>
                  <a:lnTo>
                    <a:pt x="123" y="157"/>
                  </a:lnTo>
                  <a:lnTo>
                    <a:pt x="122" y="157"/>
                  </a:lnTo>
                  <a:lnTo>
                    <a:pt x="121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19" y="159"/>
                  </a:lnTo>
                  <a:lnTo>
                    <a:pt x="118" y="159"/>
                  </a:lnTo>
                  <a:lnTo>
                    <a:pt x="117" y="159"/>
                  </a:lnTo>
                  <a:lnTo>
                    <a:pt x="116" y="160"/>
                  </a:lnTo>
                  <a:lnTo>
                    <a:pt x="115" y="160"/>
                  </a:lnTo>
                  <a:lnTo>
                    <a:pt x="115" y="161"/>
                  </a:lnTo>
                  <a:lnTo>
                    <a:pt x="114" y="161"/>
                  </a:lnTo>
                  <a:lnTo>
                    <a:pt x="113" y="161"/>
                  </a:lnTo>
                  <a:lnTo>
                    <a:pt x="112" y="161"/>
                  </a:lnTo>
                  <a:lnTo>
                    <a:pt x="111" y="161"/>
                  </a:lnTo>
                  <a:lnTo>
                    <a:pt x="110" y="161"/>
                  </a:lnTo>
                  <a:lnTo>
                    <a:pt x="110" y="160"/>
                  </a:lnTo>
                  <a:lnTo>
                    <a:pt x="109" y="160"/>
                  </a:lnTo>
                  <a:lnTo>
                    <a:pt x="108" y="160"/>
                  </a:lnTo>
                  <a:lnTo>
                    <a:pt x="108" y="159"/>
                  </a:lnTo>
                  <a:lnTo>
                    <a:pt x="107" y="159"/>
                  </a:lnTo>
                  <a:lnTo>
                    <a:pt x="107" y="158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6" y="157"/>
                  </a:lnTo>
                  <a:lnTo>
                    <a:pt x="105" y="156"/>
                  </a:lnTo>
                  <a:lnTo>
                    <a:pt x="104" y="156"/>
                  </a:lnTo>
                  <a:lnTo>
                    <a:pt x="104" y="155"/>
                  </a:lnTo>
                  <a:lnTo>
                    <a:pt x="103" y="155"/>
                  </a:lnTo>
                  <a:lnTo>
                    <a:pt x="102" y="154"/>
                  </a:lnTo>
                  <a:lnTo>
                    <a:pt x="101" y="154"/>
                  </a:lnTo>
                  <a:lnTo>
                    <a:pt x="101" y="153"/>
                  </a:lnTo>
                  <a:lnTo>
                    <a:pt x="100" y="153"/>
                  </a:lnTo>
                  <a:lnTo>
                    <a:pt x="99" y="153"/>
                  </a:lnTo>
                  <a:lnTo>
                    <a:pt x="99" y="152"/>
                  </a:lnTo>
                  <a:lnTo>
                    <a:pt x="98" y="152"/>
                  </a:lnTo>
                  <a:lnTo>
                    <a:pt x="98" y="151"/>
                  </a:lnTo>
                  <a:lnTo>
                    <a:pt x="98" y="150"/>
                  </a:lnTo>
                  <a:lnTo>
                    <a:pt x="97" y="150"/>
                  </a:lnTo>
                  <a:lnTo>
                    <a:pt x="97" y="149"/>
                  </a:lnTo>
                  <a:lnTo>
                    <a:pt x="97" y="148"/>
                  </a:lnTo>
                  <a:lnTo>
                    <a:pt x="96" y="147"/>
                  </a:lnTo>
                  <a:lnTo>
                    <a:pt x="96" y="146"/>
                  </a:lnTo>
                  <a:lnTo>
                    <a:pt x="96" y="145"/>
                  </a:lnTo>
                  <a:lnTo>
                    <a:pt x="96" y="144"/>
                  </a:lnTo>
                  <a:lnTo>
                    <a:pt x="96" y="143"/>
                  </a:lnTo>
                  <a:lnTo>
                    <a:pt x="95" y="143"/>
                  </a:lnTo>
                  <a:lnTo>
                    <a:pt x="95" y="142"/>
                  </a:lnTo>
                  <a:lnTo>
                    <a:pt x="94" y="142"/>
                  </a:lnTo>
                  <a:lnTo>
                    <a:pt x="94" y="141"/>
                  </a:lnTo>
                  <a:lnTo>
                    <a:pt x="94" y="140"/>
                  </a:lnTo>
                  <a:lnTo>
                    <a:pt x="94" y="139"/>
                  </a:lnTo>
                  <a:lnTo>
                    <a:pt x="94" y="138"/>
                  </a:lnTo>
                  <a:lnTo>
                    <a:pt x="93" y="137"/>
                  </a:lnTo>
                  <a:lnTo>
                    <a:pt x="92" y="137"/>
                  </a:lnTo>
                  <a:lnTo>
                    <a:pt x="91" y="137"/>
                  </a:lnTo>
                  <a:lnTo>
                    <a:pt x="90" y="136"/>
                  </a:lnTo>
                  <a:lnTo>
                    <a:pt x="90" y="135"/>
                  </a:lnTo>
                  <a:lnTo>
                    <a:pt x="89" y="135"/>
                  </a:lnTo>
                  <a:lnTo>
                    <a:pt x="88" y="135"/>
                  </a:lnTo>
                  <a:lnTo>
                    <a:pt x="87" y="135"/>
                  </a:lnTo>
                  <a:lnTo>
                    <a:pt x="86" y="135"/>
                  </a:lnTo>
                  <a:lnTo>
                    <a:pt x="85" y="134"/>
                  </a:lnTo>
                  <a:lnTo>
                    <a:pt x="85" y="135"/>
                  </a:lnTo>
                  <a:lnTo>
                    <a:pt x="85" y="134"/>
                  </a:lnTo>
                  <a:lnTo>
                    <a:pt x="84" y="134"/>
                  </a:lnTo>
                  <a:lnTo>
                    <a:pt x="84" y="133"/>
                  </a:lnTo>
                  <a:lnTo>
                    <a:pt x="83" y="133"/>
                  </a:lnTo>
                  <a:lnTo>
                    <a:pt x="83" y="132"/>
                  </a:lnTo>
                  <a:lnTo>
                    <a:pt x="83" y="131"/>
                  </a:lnTo>
                  <a:lnTo>
                    <a:pt x="82" y="131"/>
                  </a:lnTo>
                  <a:lnTo>
                    <a:pt x="82" y="130"/>
                  </a:lnTo>
                  <a:lnTo>
                    <a:pt x="82" y="129"/>
                  </a:lnTo>
                  <a:lnTo>
                    <a:pt x="82" y="128"/>
                  </a:lnTo>
                  <a:lnTo>
                    <a:pt x="81" y="128"/>
                  </a:lnTo>
                  <a:lnTo>
                    <a:pt x="80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8"/>
                  </a:lnTo>
                  <a:lnTo>
                    <a:pt x="72" y="130"/>
                  </a:lnTo>
                  <a:lnTo>
                    <a:pt x="71" y="130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8" y="131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4" y="133"/>
                  </a:lnTo>
                  <a:lnTo>
                    <a:pt x="63" y="133"/>
                  </a:lnTo>
                  <a:lnTo>
                    <a:pt x="62" y="133"/>
                  </a:lnTo>
                  <a:lnTo>
                    <a:pt x="62" y="134"/>
                  </a:lnTo>
                  <a:lnTo>
                    <a:pt x="61" y="134"/>
                  </a:lnTo>
                  <a:lnTo>
                    <a:pt x="55" y="136"/>
                  </a:lnTo>
                  <a:lnTo>
                    <a:pt x="50" y="138"/>
                  </a:lnTo>
                  <a:lnTo>
                    <a:pt x="45" y="140"/>
                  </a:lnTo>
                  <a:lnTo>
                    <a:pt x="44" y="140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5" y="144"/>
                  </a:lnTo>
                  <a:lnTo>
                    <a:pt x="34" y="144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32" y="142"/>
                  </a:lnTo>
                  <a:lnTo>
                    <a:pt x="31" y="142"/>
                  </a:lnTo>
                  <a:lnTo>
                    <a:pt x="31" y="141"/>
                  </a:lnTo>
                  <a:lnTo>
                    <a:pt x="30" y="141"/>
                  </a:lnTo>
                  <a:lnTo>
                    <a:pt x="29" y="141"/>
                  </a:lnTo>
                  <a:lnTo>
                    <a:pt x="29" y="140"/>
                  </a:lnTo>
                  <a:lnTo>
                    <a:pt x="28" y="140"/>
                  </a:lnTo>
                  <a:lnTo>
                    <a:pt x="27" y="140"/>
                  </a:lnTo>
                  <a:lnTo>
                    <a:pt x="26" y="139"/>
                  </a:lnTo>
                  <a:lnTo>
                    <a:pt x="25" y="139"/>
                  </a:lnTo>
                  <a:lnTo>
                    <a:pt x="24" y="139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4" y="136"/>
                  </a:lnTo>
                  <a:lnTo>
                    <a:pt x="23" y="135"/>
                  </a:lnTo>
                  <a:lnTo>
                    <a:pt x="22" y="134"/>
                  </a:lnTo>
                  <a:lnTo>
                    <a:pt x="22" y="133"/>
                  </a:lnTo>
                  <a:lnTo>
                    <a:pt x="21" y="133"/>
                  </a:lnTo>
                  <a:lnTo>
                    <a:pt x="21" y="132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8" y="129"/>
                  </a:lnTo>
                  <a:lnTo>
                    <a:pt x="17" y="128"/>
                  </a:lnTo>
                  <a:lnTo>
                    <a:pt x="16" y="128"/>
                  </a:lnTo>
                  <a:lnTo>
                    <a:pt x="16" y="127"/>
                  </a:lnTo>
                  <a:lnTo>
                    <a:pt x="15" y="127"/>
                  </a:lnTo>
                  <a:lnTo>
                    <a:pt x="14" y="127"/>
                  </a:lnTo>
                  <a:lnTo>
                    <a:pt x="13" y="127"/>
                  </a:lnTo>
                  <a:lnTo>
                    <a:pt x="12" y="127"/>
                  </a:lnTo>
                  <a:lnTo>
                    <a:pt x="12" y="126"/>
                  </a:lnTo>
                  <a:lnTo>
                    <a:pt x="12" y="125"/>
                  </a:lnTo>
                  <a:lnTo>
                    <a:pt x="11" y="125"/>
                  </a:lnTo>
                  <a:lnTo>
                    <a:pt x="10" y="124"/>
                  </a:lnTo>
                  <a:lnTo>
                    <a:pt x="9" y="124"/>
                  </a:lnTo>
                  <a:lnTo>
                    <a:pt x="9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7" y="122"/>
                  </a:lnTo>
                  <a:lnTo>
                    <a:pt x="6" y="122"/>
                  </a:lnTo>
                  <a:lnTo>
                    <a:pt x="6" y="121"/>
                  </a:lnTo>
                  <a:lnTo>
                    <a:pt x="5" y="121"/>
                  </a:lnTo>
                  <a:lnTo>
                    <a:pt x="4" y="121"/>
                  </a:lnTo>
                  <a:lnTo>
                    <a:pt x="3" y="121"/>
                  </a:lnTo>
                  <a:lnTo>
                    <a:pt x="2" y="121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0" y="121"/>
                  </a:lnTo>
                  <a:lnTo>
                    <a:pt x="9" y="113"/>
                  </a:lnTo>
                  <a:lnTo>
                    <a:pt x="15" y="108"/>
                  </a:lnTo>
                  <a:lnTo>
                    <a:pt x="18" y="105"/>
                  </a:lnTo>
                  <a:lnTo>
                    <a:pt x="20" y="103"/>
                  </a:lnTo>
                  <a:lnTo>
                    <a:pt x="25" y="99"/>
                  </a:lnTo>
                  <a:lnTo>
                    <a:pt x="37" y="89"/>
                  </a:lnTo>
                  <a:lnTo>
                    <a:pt x="37" y="88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5" y="81"/>
                  </a:lnTo>
                  <a:lnTo>
                    <a:pt x="47" y="79"/>
                  </a:lnTo>
                  <a:lnTo>
                    <a:pt x="49" y="77"/>
                  </a:lnTo>
                  <a:lnTo>
                    <a:pt x="50" y="76"/>
                  </a:lnTo>
                  <a:lnTo>
                    <a:pt x="53" y="74"/>
                  </a:lnTo>
                  <a:lnTo>
                    <a:pt x="54" y="74"/>
                  </a:lnTo>
                  <a:lnTo>
                    <a:pt x="54" y="73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1"/>
                  </a:lnTo>
                  <a:lnTo>
                    <a:pt x="57" y="71"/>
                  </a:lnTo>
                  <a:lnTo>
                    <a:pt x="64" y="64"/>
                  </a:lnTo>
                  <a:lnTo>
                    <a:pt x="68" y="61"/>
                  </a:lnTo>
                  <a:lnTo>
                    <a:pt x="70" y="59"/>
                  </a:lnTo>
                  <a:lnTo>
                    <a:pt x="71" y="58"/>
                  </a:lnTo>
                  <a:lnTo>
                    <a:pt x="72" y="58"/>
                  </a:lnTo>
                  <a:lnTo>
                    <a:pt x="73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6" y="54"/>
                  </a:lnTo>
                  <a:lnTo>
                    <a:pt x="79" y="51"/>
                  </a:lnTo>
                  <a:lnTo>
                    <a:pt x="84" y="46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8" y="43"/>
                  </a:lnTo>
                  <a:lnTo>
                    <a:pt x="89" y="42"/>
                  </a:lnTo>
                  <a:lnTo>
                    <a:pt x="90" y="41"/>
                  </a:lnTo>
                  <a:lnTo>
                    <a:pt x="95" y="36"/>
                  </a:lnTo>
                  <a:lnTo>
                    <a:pt x="95" y="37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8" y="34"/>
                  </a:lnTo>
                  <a:lnTo>
                    <a:pt x="100" y="33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4" y="30"/>
                  </a:lnTo>
                  <a:lnTo>
                    <a:pt x="108" y="26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2" y="22"/>
                  </a:lnTo>
                  <a:lnTo>
                    <a:pt x="113" y="22"/>
                  </a:lnTo>
                  <a:lnTo>
                    <a:pt x="114" y="21"/>
                  </a:lnTo>
                  <a:lnTo>
                    <a:pt x="114" y="20"/>
                  </a:lnTo>
                  <a:lnTo>
                    <a:pt x="115" y="20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3" y="13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4" y="11"/>
                  </a:lnTo>
                  <a:lnTo>
                    <a:pt x="125" y="10"/>
                  </a:lnTo>
                  <a:lnTo>
                    <a:pt x="126" y="9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37" y="1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81" name="Freeform 273">
              <a:extLst>
                <a:ext uri="{FF2B5EF4-FFF2-40B4-BE49-F238E27FC236}">
                  <a16:creationId xmlns:a16="http://schemas.microsoft.com/office/drawing/2014/main" id="{0DF67AC9-5E3C-D3A8-BA73-2306A4B06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9863" y="3406775"/>
              <a:ext cx="381000" cy="420687"/>
            </a:xfrm>
            <a:custGeom>
              <a:avLst/>
              <a:gdLst>
                <a:gd name="T0" fmla="*/ 118 w 240"/>
                <a:gd name="T1" fmla="*/ 197 h 265"/>
                <a:gd name="T2" fmla="*/ 141 w 240"/>
                <a:gd name="T3" fmla="*/ 195 h 265"/>
                <a:gd name="T4" fmla="*/ 125 w 240"/>
                <a:gd name="T5" fmla="*/ 190 h 265"/>
                <a:gd name="T6" fmla="*/ 107 w 240"/>
                <a:gd name="T7" fmla="*/ 190 h 265"/>
                <a:gd name="T8" fmla="*/ 98 w 240"/>
                <a:gd name="T9" fmla="*/ 172 h 265"/>
                <a:gd name="T10" fmla="*/ 78 w 240"/>
                <a:gd name="T11" fmla="*/ 180 h 265"/>
                <a:gd name="T12" fmla="*/ 87 w 240"/>
                <a:gd name="T13" fmla="*/ 162 h 265"/>
                <a:gd name="T14" fmla="*/ 71 w 240"/>
                <a:gd name="T15" fmla="*/ 178 h 265"/>
                <a:gd name="T16" fmla="*/ 64 w 240"/>
                <a:gd name="T17" fmla="*/ 168 h 265"/>
                <a:gd name="T18" fmla="*/ 55 w 240"/>
                <a:gd name="T19" fmla="*/ 161 h 265"/>
                <a:gd name="T20" fmla="*/ 47 w 240"/>
                <a:gd name="T21" fmla="*/ 148 h 265"/>
                <a:gd name="T22" fmla="*/ 37 w 240"/>
                <a:gd name="T23" fmla="*/ 133 h 265"/>
                <a:gd name="T24" fmla="*/ 32 w 240"/>
                <a:gd name="T25" fmla="*/ 119 h 265"/>
                <a:gd name="T26" fmla="*/ 24 w 240"/>
                <a:gd name="T27" fmla="*/ 111 h 265"/>
                <a:gd name="T28" fmla="*/ 18 w 240"/>
                <a:gd name="T29" fmla="*/ 106 h 265"/>
                <a:gd name="T30" fmla="*/ 10 w 240"/>
                <a:gd name="T31" fmla="*/ 93 h 265"/>
                <a:gd name="T32" fmla="*/ 3 w 240"/>
                <a:gd name="T33" fmla="*/ 82 h 265"/>
                <a:gd name="T34" fmla="*/ 58 w 240"/>
                <a:gd name="T35" fmla="*/ 24 h 265"/>
                <a:gd name="T36" fmla="*/ 106 w 240"/>
                <a:gd name="T37" fmla="*/ 9 h 265"/>
                <a:gd name="T38" fmla="*/ 118 w 240"/>
                <a:gd name="T39" fmla="*/ 23 h 265"/>
                <a:gd name="T40" fmla="*/ 117 w 240"/>
                <a:gd name="T41" fmla="*/ 33 h 265"/>
                <a:gd name="T42" fmla="*/ 118 w 240"/>
                <a:gd name="T43" fmla="*/ 51 h 265"/>
                <a:gd name="T44" fmla="*/ 138 w 240"/>
                <a:gd name="T45" fmla="*/ 72 h 265"/>
                <a:gd name="T46" fmla="*/ 171 w 240"/>
                <a:gd name="T47" fmla="*/ 70 h 265"/>
                <a:gd name="T48" fmla="*/ 199 w 240"/>
                <a:gd name="T49" fmla="*/ 91 h 265"/>
                <a:gd name="T50" fmla="*/ 220 w 240"/>
                <a:gd name="T51" fmla="*/ 99 h 265"/>
                <a:gd name="T52" fmla="*/ 228 w 240"/>
                <a:gd name="T53" fmla="*/ 110 h 265"/>
                <a:gd name="T54" fmla="*/ 240 w 240"/>
                <a:gd name="T55" fmla="*/ 113 h 265"/>
                <a:gd name="T56" fmla="*/ 232 w 240"/>
                <a:gd name="T57" fmla="*/ 132 h 265"/>
                <a:gd name="T58" fmla="*/ 219 w 240"/>
                <a:gd name="T59" fmla="*/ 143 h 265"/>
                <a:gd name="T60" fmla="*/ 227 w 240"/>
                <a:gd name="T61" fmla="*/ 129 h 265"/>
                <a:gd name="T62" fmla="*/ 226 w 240"/>
                <a:gd name="T63" fmla="*/ 137 h 265"/>
                <a:gd name="T64" fmla="*/ 222 w 240"/>
                <a:gd name="T65" fmla="*/ 137 h 265"/>
                <a:gd name="T66" fmla="*/ 218 w 240"/>
                <a:gd name="T67" fmla="*/ 135 h 265"/>
                <a:gd name="T68" fmla="*/ 219 w 240"/>
                <a:gd name="T69" fmla="*/ 135 h 265"/>
                <a:gd name="T70" fmla="*/ 214 w 240"/>
                <a:gd name="T71" fmla="*/ 143 h 265"/>
                <a:gd name="T72" fmla="*/ 208 w 240"/>
                <a:gd name="T73" fmla="*/ 148 h 265"/>
                <a:gd name="T74" fmla="*/ 204 w 240"/>
                <a:gd name="T75" fmla="*/ 147 h 265"/>
                <a:gd name="T76" fmla="*/ 205 w 240"/>
                <a:gd name="T77" fmla="*/ 145 h 265"/>
                <a:gd name="T78" fmla="*/ 194 w 240"/>
                <a:gd name="T79" fmla="*/ 140 h 265"/>
                <a:gd name="T80" fmla="*/ 185 w 240"/>
                <a:gd name="T81" fmla="*/ 149 h 265"/>
                <a:gd name="T82" fmla="*/ 184 w 240"/>
                <a:gd name="T83" fmla="*/ 159 h 265"/>
                <a:gd name="T84" fmla="*/ 186 w 240"/>
                <a:gd name="T85" fmla="*/ 167 h 265"/>
                <a:gd name="T86" fmla="*/ 191 w 240"/>
                <a:gd name="T87" fmla="*/ 167 h 265"/>
                <a:gd name="T88" fmla="*/ 197 w 240"/>
                <a:gd name="T89" fmla="*/ 165 h 265"/>
                <a:gd name="T90" fmla="*/ 186 w 240"/>
                <a:gd name="T91" fmla="*/ 181 h 265"/>
                <a:gd name="T92" fmla="*/ 165 w 240"/>
                <a:gd name="T93" fmla="*/ 188 h 265"/>
                <a:gd name="T94" fmla="*/ 152 w 240"/>
                <a:gd name="T95" fmla="*/ 183 h 265"/>
                <a:gd name="T96" fmla="*/ 136 w 240"/>
                <a:gd name="T97" fmla="*/ 176 h 265"/>
                <a:gd name="T98" fmla="*/ 137 w 240"/>
                <a:gd name="T99" fmla="*/ 187 h 265"/>
                <a:gd name="T100" fmla="*/ 27 w 240"/>
                <a:gd name="T101" fmla="*/ 51 h 265"/>
                <a:gd name="T102" fmla="*/ 138 w 240"/>
                <a:gd name="T103" fmla="*/ 202 h 265"/>
                <a:gd name="T104" fmla="*/ 107 w 240"/>
                <a:gd name="T105" fmla="*/ 251 h 265"/>
                <a:gd name="T106" fmla="*/ 105 w 240"/>
                <a:gd name="T107" fmla="*/ 235 h 265"/>
                <a:gd name="T108" fmla="*/ 98 w 240"/>
                <a:gd name="T109" fmla="*/ 220 h 265"/>
                <a:gd name="T110" fmla="*/ 112 w 240"/>
                <a:gd name="T111" fmla="*/ 215 h 265"/>
                <a:gd name="T112" fmla="*/ 108 w 240"/>
                <a:gd name="T113" fmla="*/ 202 h 265"/>
                <a:gd name="T114" fmla="*/ 116 w 240"/>
                <a:gd name="T115" fmla="*/ 198 h 265"/>
                <a:gd name="T116" fmla="*/ 136 w 240"/>
                <a:gd name="T117" fmla="*/ 203 h 265"/>
                <a:gd name="T118" fmla="*/ 157 w 240"/>
                <a:gd name="T119" fmla="*/ 213 h 265"/>
                <a:gd name="T120" fmla="*/ 146 w 240"/>
                <a:gd name="T121" fmla="*/ 232 h 265"/>
                <a:gd name="T122" fmla="*/ 126 w 240"/>
                <a:gd name="T123" fmla="*/ 25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265">
                  <a:moveTo>
                    <a:pt x="224" y="138"/>
                  </a:moveTo>
                  <a:lnTo>
                    <a:pt x="225" y="138"/>
                  </a:lnTo>
                  <a:lnTo>
                    <a:pt x="225" y="137"/>
                  </a:lnTo>
                  <a:lnTo>
                    <a:pt x="226" y="137"/>
                  </a:lnTo>
                  <a:lnTo>
                    <a:pt x="226" y="138"/>
                  </a:lnTo>
                  <a:lnTo>
                    <a:pt x="225" y="138"/>
                  </a:lnTo>
                  <a:lnTo>
                    <a:pt x="224" y="138"/>
                  </a:lnTo>
                  <a:close/>
                  <a:moveTo>
                    <a:pt x="188" y="164"/>
                  </a:moveTo>
                  <a:lnTo>
                    <a:pt x="187" y="164"/>
                  </a:lnTo>
                  <a:lnTo>
                    <a:pt x="188" y="164"/>
                  </a:lnTo>
                  <a:close/>
                  <a:moveTo>
                    <a:pt x="121" y="197"/>
                  </a:moveTo>
                  <a:lnTo>
                    <a:pt x="120" y="197"/>
                  </a:lnTo>
                  <a:lnTo>
                    <a:pt x="120" y="196"/>
                  </a:lnTo>
                  <a:lnTo>
                    <a:pt x="121" y="196"/>
                  </a:lnTo>
                  <a:lnTo>
                    <a:pt x="122" y="197"/>
                  </a:lnTo>
                  <a:lnTo>
                    <a:pt x="121" y="197"/>
                  </a:lnTo>
                  <a:close/>
                  <a:moveTo>
                    <a:pt x="120" y="197"/>
                  </a:moveTo>
                  <a:lnTo>
                    <a:pt x="119" y="197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0" y="197"/>
                  </a:lnTo>
                  <a:lnTo>
                    <a:pt x="121" y="197"/>
                  </a:lnTo>
                  <a:lnTo>
                    <a:pt x="120" y="197"/>
                  </a:lnTo>
                  <a:close/>
                  <a:moveTo>
                    <a:pt x="118" y="197"/>
                  </a:moveTo>
                  <a:lnTo>
                    <a:pt x="117" y="197"/>
                  </a:lnTo>
                  <a:lnTo>
                    <a:pt x="117" y="196"/>
                  </a:lnTo>
                  <a:lnTo>
                    <a:pt x="118" y="196"/>
                  </a:lnTo>
                  <a:lnTo>
                    <a:pt x="119" y="197"/>
                  </a:lnTo>
                  <a:lnTo>
                    <a:pt x="120" y="197"/>
                  </a:lnTo>
                  <a:lnTo>
                    <a:pt x="118" y="197"/>
                  </a:lnTo>
                  <a:close/>
                  <a:moveTo>
                    <a:pt x="115" y="198"/>
                  </a:moveTo>
                  <a:lnTo>
                    <a:pt x="114" y="197"/>
                  </a:lnTo>
                  <a:lnTo>
                    <a:pt x="115" y="197"/>
                  </a:lnTo>
                  <a:lnTo>
                    <a:pt x="116" y="197"/>
                  </a:lnTo>
                  <a:lnTo>
                    <a:pt x="117" y="197"/>
                  </a:lnTo>
                  <a:lnTo>
                    <a:pt x="116" y="197"/>
                  </a:lnTo>
                  <a:lnTo>
                    <a:pt x="116" y="198"/>
                  </a:lnTo>
                  <a:lnTo>
                    <a:pt x="115" y="198"/>
                  </a:lnTo>
                  <a:close/>
                  <a:moveTo>
                    <a:pt x="146" y="199"/>
                  </a:moveTo>
                  <a:lnTo>
                    <a:pt x="145" y="199"/>
                  </a:lnTo>
                  <a:lnTo>
                    <a:pt x="145" y="198"/>
                  </a:lnTo>
                  <a:lnTo>
                    <a:pt x="144" y="198"/>
                  </a:lnTo>
                  <a:lnTo>
                    <a:pt x="143" y="197"/>
                  </a:lnTo>
                  <a:lnTo>
                    <a:pt x="142" y="196"/>
                  </a:lnTo>
                  <a:lnTo>
                    <a:pt x="141" y="196"/>
                  </a:lnTo>
                  <a:lnTo>
                    <a:pt x="141" y="195"/>
                  </a:lnTo>
                  <a:lnTo>
                    <a:pt x="141" y="196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39" y="195"/>
                  </a:lnTo>
                  <a:lnTo>
                    <a:pt x="138" y="195"/>
                  </a:lnTo>
                  <a:lnTo>
                    <a:pt x="138" y="195"/>
                  </a:lnTo>
                  <a:lnTo>
                    <a:pt x="138" y="194"/>
                  </a:lnTo>
                  <a:lnTo>
                    <a:pt x="137" y="194"/>
                  </a:lnTo>
                  <a:lnTo>
                    <a:pt x="137" y="193"/>
                  </a:lnTo>
                  <a:lnTo>
                    <a:pt x="136" y="192"/>
                  </a:lnTo>
                  <a:lnTo>
                    <a:pt x="135" y="192"/>
                  </a:lnTo>
                  <a:lnTo>
                    <a:pt x="135" y="193"/>
                  </a:lnTo>
                  <a:lnTo>
                    <a:pt x="134" y="193"/>
                  </a:lnTo>
                  <a:lnTo>
                    <a:pt x="133" y="193"/>
                  </a:lnTo>
                  <a:lnTo>
                    <a:pt x="132" y="194"/>
                  </a:lnTo>
                  <a:lnTo>
                    <a:pt x="131" y="194"/>
                  </a:lnTo>
                  <a:lnTo>
                    <a:pt x="131" y="193"/>
                  </a:lnTo>
                  <a:lnTo>
                    <a:pt x="130" y="193"/>
                  </a:lnTo>
                  <a:lnTo>
                    <a:pt x="130" y="192"/>
                  </a:lnTo>
                  <a:lnTo>
                    <a:pt x="129" y="192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8" y="190"/>
                  </a:lnTo>
                  <a:lnTo>
                    <a:pt x="127" y="190"/>
                  </a:lnTo>
                  <a:lnTo>
                    <a:pt x="126" y="190"/>
                  </a:lnTo>
                  <a:lnTo>
                    <a:pt x="125" y="190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3" y="191"/>
                  </a:lnTo>
                  <a:lnTo>
                    <a:pt x="122" y="191"/>
                  </a:lnTo>
                  <a:lnTo>
                    <a:pt x="121" y="192"/>
                  </a:lnTo>
                  <a:lnTo>
                    <a:pt x="120" y="192"/>
                  </a:lnTo>
                  <a:lnTo>
                    <a:pt x="120" y="193"/>
                  </a:lnTo>
                  <a:lnTo>
                    <a:pt x="119" y="193"/>
                  </a:lnTo>
                  <a:lnTo>
                    <a:pt x="118" y="193"/>
                  </a:lnTo>
                  <a:lnTo>
                    <a:pt x="117" y="193"/>
                  </a:lnTo>
                  <a:lnTo>
                    <a:pt x="116" y="193"/>
                  </a:lnTo>
                  <a:lnTo>
                    <a:pt x="115" y="193"/>
                  </a:lnTo>
                  <a:lnTo>
                    <a:pt x="115" y="194"/>
                  </a:lnTo>
                  <a:lnTo>
                    <a:pt x="114" y="194"/>
                  </a:lnTo>
                  <a:lnTo>
                    <a:pt x="113" y="194"/>
                  </a:lnTo>
                  <a:lnTo>
                    <a:pt x="112" y="194"/>
                  </a:lnTo>
                  <a:lnTo>
                    <a:pt x="112" y="193"/>
                  </a:lnTo>
                  <a:lnTo>
                    <a:pt x="111" y="193"/>
                  </a:lnTo>
                  <a:lnTo>
                    <a:pt x="110" y="193"/>
                  </a:lnTo>
                  <a:lnTo>
                    <a:pt x="109" y="193"/>
                  </a:lnTo>
                  <a:lnTo>
                    <a:pt x="109" y="192"/>
                  </a:lnTo>
                  <a:lnTo>
                    <a:pt x="108" y="192"/>
                  </a:lnTo>
                  <a:lnTo>
                    <a:pt x="107" y="191"/>
                  </a:lnTo>
                  <a:lnTo>
                    <a:pt x="107" y="190"/>
                  </a:lnTo>
                  <a:lnTo>
                    <a:pt x="106" y="190"/>
                  </a:lnTo>
                  <a:lnTo>
                    <a:pt x="106" y="189"/>
                  </a:lnTo>
                  <a:lnTo>
                    <a:pt x="106" y="188"/>
                  </a:lnTo>
                  <a:lnTo>
                    <a:pt x="106" y="187"/>
                  </a:lnTo>
                  <a:lnTo>
                    <a:pt x="105" y="187"/>
                  </a:lnTo>
                  <a:lnTo>
                    <a:pt x="105" y="186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5" y="184"/>
                  </a:lnTo>
                  <a:lnTo>
                    <a:pt x="105" y="183"/>
                  </a:lnTo>
                  <a:lnTo>
                    <a:pt x="105" y="182"/>
                  </a:lnTo>
                  <a:lnTo>
                    <a:pt x="105" y="181"/>
                  </a:lnTo>
                  <a:lnTo>
                    <a:pt x="105" y="180"/>
                  </a:lnTo>
                  <a:lnTo>
                    <a:pt x="105" y="178"/>
                  </a:lnTo>
                  <a:lnTo>
                    <a:pt x="104" y="177"/>
                  </a:lnTo>
                  <a:lnTo>
                    <a:pt x="104" y="176"/>
                  </a:lnTo>
                  <a:lnTo>
                    <a:pt x="103" y="176"/>
                  </a:lnTo>
                  <a:lnTo>
                    <a:pt x="103" y="175"/>
                  </a:lnTo>
                  <a:lnTo>
                    <a:pt x="102" y="174"/>
                  </a:lnTo>
                  <a:lnTo>
                    <a:pt x="101" y="174"/>
                  </a:lnTo>
                  <a:lnTo>
                    <a:pt x="101" y="173"/>
                  </a:lnTo>
                  <a:lnTo>
                    <a:pt x="100" y="173"/>
                  </a:lnTo>
                  <a:lnTo>
                    <a:pt x="99" y="172"/>
                  </a:lnTo>
                  <a:lnTo>
                    <a:pt x="98" y="172"/>
                  </a:lnTo>
                  <a:lnTo>
                    <a:pt x="97" y="171"/>
                  </a:lnTo>
                  <a:lnTo>
                    <a:pt x="96" y="171"/>
                  </a:lnTo>
                  <a:lnTo>
                    <a:pt x="95" y="171"/>
                  </a:lnTo>
                  <a:lnTo>
                    <a:pt x="95" y="170"/>
                  </a:lnTo>
                  <a:lnTo>
                    <a:pt x="94" y="170"/>
                  </a:lnTo>
                  <a:lnTo>
                    <a:pt x="93" y="170"/>
                  </a:lnTo>
                  <a:lnTo>
                    <a:pt x="92" y="170"/>
                  </a:lnTo>
                  <a:lnTo>
                    <a:pt x="91" y="171"/>
                  </a:lnTo>
                  <a:lnTo>
                    <a:pt x="90" y="172"/>
                  </a:lnTo>
                  <a:lnTo>
                    <a:pt x="89" y="172"/>
                  </a:lnTo>
                  <a:lnTo>
                    <a:pt x="88" y="173"/>
                  </a:lnTo>
                  <a:lnTo>
                    <a:pt x="87" y="174"/>
                  </a:lnTo>
                  <a:lnTo>
                    <a:pt x="86" y="174"/>
                  </a:lnTo>
                  <a:lnTo>
                    <a:pt x="85" y="175"/>
                  </a:lnTo>
                  <a:lnTo>
                    <a:pt x="84" y="176"/>
                  </a:lnTo>
                  <a:lnTo>
                    <a:pt x="83" y="177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2" y="179"/>
                  </a:lnTo>
                  <a:lnTo>
                    <a:pt x="81" y="179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9" y="180"/>
                  </a:lnTo>
                  <a:lnTo>
                    <a:pt x="78" y="180"/>
                  </a:lnTo>
                  <a:lnTo>
                    <a:pt x="77" y="180"/>
                  </a:lnTo>
                  <a:lnTo>
                    <a:pt x="77" y="179"/>
                  </a:lnTo>
                  <a:lnTo>
                    <a:pt x="76" y="179"/>
                  </a:lnTo>
                  <a:lnTo>
                    <a:pt x="75" y="178"/>
                  </a:lnTo>
                  <a:lnTo>
                    <a:pt x="75" y="177"/>
                  </a:lnTo>
                  <a:lnTo>
                    <a:pt x="76" y="176"/>
                  </a:lnTo>
                  <a:lnTo>
                    <a:pt x="77" y="175"/>
                  </a:lnTo>
                  <a:lnTo>
                    <a:pt x="78" y="175"/>
                  </a:lnTo>
                  <a:lnTo>
                    <a:pt x="79" y="174"/>
                  </a:lnTo>
                  <a:lnTo>
                    <a:pt x="80" y="174"/>
                  </a:lnTo>
                  <a:lnTo>
                    <a:pt x="81" y="173"/>
                  </a:lnTo>
                  <a:lnTo>
                    <a:pt x="83" y="173"/>
                  </a:lnTo>
                  <a:lnTo>
                    <a:pt x="84" y="172"/>
                  </a:lnTo>
                  <a:lnTo>
                    <a:pt x="85" y="171"/>
                  </a:lnTo>
                  <a:lnTo>
                    <a:pt x="87" y="170"/>
                  </a:lnTo>
                  <a:lnTo>
                    <a:pt x="88" y="168"/>
                  </a:lnTo>
                  <a:lnTo>
                    <a:pt x="89" y="167"/>
                  </a:lnTo>
                  <a:lnTo>
                    <a:pt x="89" y="166"/>
                  </a:lnTo>
                  <a:lnTo>
                    <a:pt x="89" y="165"/>
                  </a:lnTo>
                  <a:lnTo>
                    <a:pt x="89" y="164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6" y="161"/>
                  </a:lnTo>
                  <a:lnTo>
                    <a:pt x="85" y="161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1" y="162"/>
                  </a:lnTo>
                  <a:lnTo>
                    <a:pt x="81" y="163"/>
                  </a:lnTo>
                  <a:lnTo>
                    <a:pt x="80" y="163"/>
                  </a:lnTo>
                  <a:lnTo>
                    <a:pt x="80" y="164"/>
                  </a:lnTo>
                  <a:lnTo>
                    <a:pt x="79" y="165"/>
                  </a:lnTo>
                  <a:lnTo>
                    <a:pt x="77" y="167"/>
                  </a:lnTo>
                  <a:lnTo>
                    <a:pt x="76" y="168"/>
                  </a:lnTo>
                  <a:lnTo>
                    <a:pt x="76" y="169"/>
                  </a:lnTo>
                  <a:lnTo>
                    <a:pt x="75" y="171"/>
                  </a:lnTo>
                  <a:lnTo>
                    <a:pt x="74" y="171"/>
                  </a:lnTo>
                  <a:lnTo>
                    <a:pt x="74" y="172"/>
                  </a:lnTo>
                  <a:lnTo>
                    <a:pt x="74" y="173"/>
                  </a:lnTo>
                  <a:lnTo>
                    <a:pt x="73" y="173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3" y="176"/>
                  </a:lnTo>
                  <a:lnTo>
                    <a:pt x="72" y="176"/>
                  </a:lnTo>
                  <a:lnTo>
                    <a:pt x="72" y="177"/>
                  </a:lnTo>
                  <a:lnTo>
                    <a:pt x="72" y="178"/>
                  </a:lnTo>
                  <a:lnTo>
                    <a:pt x="71" y="178"/>
                  </a:lnTo>
                  <a:lnTo>
                    <a:pt x="71" y="179"/>
                  </a:lnTo>
                  <a:lnTo>
                    <a:pt x="70" y="179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7" y="179"/>
                  </a:lnTo>
                  <a:lnTo>
                    <a:pt x="66" y="178"/>
                  </a:lnTo>
                  <a:lnTo>
                    <a:pt x="66" y="177"/>
                  </a:lnTo>
                  <a:lnTo>
                    <a:pt x="66" y="176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9" y="174"/>
                  </a:lnTo>
                  <a:lnTo>
                    <a:pt x="70" y="172"/>
                  </a:lnTo>
                  <a:lnTo>
                    <a:pt x="70" y="171"/>
                  </a:lnTo>
                  <a:lnTo>
                    <a:pt x="71" y="171"/>
                  </a:lnTo>
                  <a:lnTo>
                    <a:pt x="71" y="170"/>
                  </a:lnTo>
                  <a:lnTo>
                    <a:pt x="70" y="169"/>
                  </a:lnTo>
                  <a:lnTo>
                    <a:pt x="69" y="168"/>
                  </a:lnTo>
                  <a:lnTo>
                    <a:pt x="68" y="168"/>
                  </a:lnTo>
                  <a:lnTo>
                    <a:pt x="67" y="167"/>
                  </a:lnTo>
                  <a:lnTo>
                    <a:pt x="65" y="167"/>
                  </a:lnTo>
                  <a:lnTo>
                    <a:pt x="65" y="168"/>
                  </a:lnTo>
                  <a:lnTo>
                    <a:pt x="64" y="168"/>
                  </a:lnTo>
                  <a:lnTo>
                    <a:pt x="64" y="168"/>
                  </a:lnTo>
                  <a:lnTo>
                    <a:pt x="63" y="169"/>
                  </a:lnTo>
                  <a:lnTo>
                    <a:pt x="62" y="170"/>
                  </a:lnTo>
                  <a:lnTo>
                    <a:pt x="62" y="171"/>
                  </a:lnTo>
                  <a:lnTo>
                    <a:pt x="61" y="171"/>
                  </a:lnTo>
                  <a:lnTo>
                    <a:pt x="60" y="171"/>
                  </a:lnTo>
                  <a:lnTo>
                    <a:pt x="59" y="171"/>
                  </a:lnTo>
                  <a:lnTo>
                    <a:pt x="58" y="170"/>
                  </a:lnTo>
                  <a:lnTo>
                    <a:pt x="57" y="169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57" y="166"/>
                  </a:lnTo>
                  <a:lnTo>
                    <a:pt x="57" y="164"/>
                  </a:lnTo>
                  <a:lnTo>
                    <a:pt x="58" y="164"/>
                  </a:lnTo>
                  <a:lnTo>
                    <a:pt x="59" y="163"/>
                  </a:lnTo>
                  <a:lnTo>
                    <a:pt x="59" y="162"/>
                  </a:lnTo>
                  <a:lnTo>
                    <a:pt x="60" y="162"/>
                  </a:lnTo>
                  <a:lnTo>
                    <a:pt x="60" y="161"/>
                  </a:lnTo>
                  <a:lnTo>
                    <a:pt x="60" y="160"/>
                  </a:lnTo>
                  <a:lnTo>
                    <a:pt x="59" y="159"/>
                  </a:lnTo>
                  <a:lnTo>
                    <a:pt x="58" y="159"/>
                  </a:lnTo>
                  <a:lnTo>
                    <a:pt x="58" y="160"/>
                  </a:lnTo>
                  <a:lnTo>
                    <a:pt x="57" y="160"/>
                  </a:lnTo>
                  <a:lnTo>
                    <a:pt x="56" y="161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3" y="161"/>
                  </a:lnTo>
                  <a:lnTo>
                    <a:pt x="53" y="160"/>
                  </a:lnTo>
                  <a:lnTo>
                    <a:pt x="52" y="160"/>
                  </a:lnTo>
                  <a:lnTo>
                    <a:pt x="52" y="159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3" y="156"/>
                  </a:lnTo>
                  <a:lnTo>
                    <a:pt x="53" y="155"/>
                  </a:lnTo>
                  <a:lnTo>
                    <a:pt x="54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2" y="152"/>
                  </a:lnTo>
                  <a:lnTo>
                    <a:pt x="51" y="152"/>
                  </a:lnTo>
                  <a:lnTo>
                    <a:pt x="50" y="151"/>
                  </a:lnTo>
                  <a:lnTo>
                    <a:pt x="49" y="152"/>
                  </a:lnTo>
                  <a:lnTo>
                    <a:pt x="48" y="153"/>
                  </a:lnTo>
                  <a:lnTo>
                    <a:pt x="47" y="153"/>
                  </a:lnTo>
                  <a:lnTo>
                    <a:pt x="47" y="152"/>
                  </a:lnTo>
                  <a:lnTo>
                    <a:pt x="46" y="152"/>
                  </a:lnTo>
                  <a:lnTo>
                    <a:pt x="46" y="151"/>
                  </a:lnTo>
                  <a:lnTo>
                    <a:pt x="47" y="149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6" y="147"/>
                  </a:lnTo>
                  <a:lnTo>
                    <a:pt x="46" y="146"/>
                  </a:lnTo>
                  <a:lnTo>
                    <a:pt x="46" y="145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6" y="140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5" y="134"/>
                  </a:lnTo>
                  <a:lnTo>
                    <a:pt x="44" y="134"/>
                  </a:lnTo>
                  <a:lnTo>
                    <a:pt x="44" y="133"/>
                  </a:lnTo>
                  <a:lnTo>
                    <a:pt x="43" y="133"/>
                  </a:lnTo>
                  <a:lnTo>
                    <a:pt x="42" y="133"/>
                  </a:lnTo>
                  <a:lnTo>
                    <a:pt x="41" y="133"/>
                  </a:lnTo>
                  <a:lnTo>
                    <a:pt x="40" y="133"/>
                  </a:lnTo>
                  <a:lnTo>
                    <a:pt x="40" y="134"/>
                  </a:lnTo>
                  <a:lnTo>
                    <a:pt x="39" y="133"/>
                  </a:lnTo>
                  <a:lnTo>
                    <a:pt x="38" y="133"/>
                  </a:lnTo>
                  <a:lnTo>
                    <a:pt x="37" y="133"/>
                  </a:lnTo>
                  <a:lnTo>
                    <a:pt x="37" y="132"/>
                  </a:lnTo>
                  <a:lnTo>
                    <a:pt x="37" y="131"/>
                  </a:lnTo>
                  <a:lnTo>
                    <a:pt x="37" y="130"/>
                  </a:lnTo>
                  <a:lnTo>
                    <a:pt x="37" y="129"/>
                  </a:lnTo>
                  <a:lnTo>
                    <a:pt x="37" y="128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4"/>
                  </a:lnTo>
                  <a:lnTo>
                    <a:pt x="39" y="123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7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4" y="121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2" y="119"/>
                  </a:lnTo>
                  <a:lnTo>
                    <a:pt x="31" y="120"/>
                  </a:lnTo>
                  <a:lnTo>
                    <a:pt x="31" y="119"/>
                  </a:lnTo>
                  <a:lnTo>
                    <a:pt x="30" y="119"/>
                  </a:lnTo>
                  <a:lnTo>
                    <a:pt x="30" y="118"/>
                  </a:lnTo>
                  <a:lnTo>
                    <a:pt x="30" y="117"/>
                  </a:lnTo>
                  <a:lnTo>
                    <a:pt x="31" y="116"/>
                  </a:lnTo>
                  <a:lnTo>
                    <a:pt x="32" y="116"/>
                  </a:lnTo>
                  <a:lnTo>
                    <a:pt x="32" y="115"/>
                  </a:lnTo>
                  <a:lnTo>
                    <a:pt x="32" y="114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0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30" y="113"/>
                  </a:lnTo>
                  <a:lnTo>
                    <a:pt x="30" y="113"/>
                  </a:lnTo>
                  <a:lnTo>
                    <a:pt x="29" y="113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7" y="113"/>
                  </a:lnTo>
                  <a:lnTo>
                    <a:pt x="25" y="113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4" y="111"/>
                  </a:lnTo>
                  <a:lnTo>
                    <a:pt x="25" y="110"/>
                  </a:lnTo>
                  <a:lnTo>
                    <a:pt x="24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7"/>
                  </a:lnTo>
                  <a:lnTo>
                    <a:pt x="24" y="108"/>
                  </a:lnTo>
                  <a:lnTo>
                    <a:pt x="23" y="108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2" y="106"/>
                  </a:lnTo>
                  <a:lnTo>
                    <a:pt x="22" y="107"/>
                  </a:lnTo>
                  <a:lnTo>
                    <a:pt x="21" y="107"/>
                  </a:lnTo>
                  <a:lnTo>
                    <a:pt x="21" y="106"/>
                  </a:lnTo>
                  <a:lnTo>
                    <a:pt x="20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0" y="105"/>
                  </a:lnTo>
                  <a:lnTo>
                    <a:pt x="19" y="105"/>
                  </a:lnTo>
                  <a:lnTo>
                    <a:pt x="20" y="105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7" y="104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4" y="101"/>
                  </a:lnTo>
                  <a:lnTo>
                    <a:pt x="14" y="100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4" y="99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1" y="99"/>
                  </a:lnTo>
                  <a:lnTo>
                    <a:pt x="10" y="99"/>
                  </a:lnTo>
                  <a:lnTo>
                    <a:pt x="11" y="98"/>
                  </a:lnTo>
                  <a:lnTo>
                    <a:pt x="11" y="97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9" y="96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1" y="95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10" y="92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7" y="91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8" y="89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6"/>
                  </a:lnTo>
                  <a:lnTo>
                    <a:pt x="5" y="86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2" y="81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22" y="56"/>
                  </a:lnTo>
                  <a:lnTo>
                    <a:pt x="23" y="55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33" y="45"/>
                  </a:lnTo>
                  <a:lnTo>
                    <a:pt x="37" y="42"/>
                  </a:lnTo>
                  <a:lnTo>
                    <a:pt x="41" y="38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4" y="19"/>
                  </a:lnTo>
                  <a:lnTo>
                    <a:pt x="65" y="17"/>
                  </a:lnTo>
                  <a:lnTo>
                    <a:pt x="68" y="14"/>
                  </a:lnTo>
                  <a:lnTo>
                    <a:pt x="71" y="12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3" y="0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9" y="2"/>
                  </a:lnTo>
                  <a:lnTo>
                    <a:pt x="94" y="3"/>
                  </a:lnTo>
                  <a:lnTo>
                    <a:pt x="98" y="4"/>
                  </a:lnTo>
                  <a:lnTo>
                    <a:pt x="105" y="6"/>
                  </a:lnTo>
                  <a:lnTo>
                    <a:pt x="105" y="7"/>
                  </a:lnTo>
                  <a:lnTo>
                    <a:pt x="103" y="8"/>
                  </a:lnTo>
                  <a:lnTo>
                    <a:pt x="103" y="9"/>
                  </a:lnTo>
                  <a:lnTo>
                    <a:pt x="104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106" y="8"/>
                  </a:lnTo>
                  <a:lnTo>
                    <a:pt x="106" y="9"/>
                  </a:lnTo>
                  <a:lnTo>
                    <a:pt x="107" y="9"/>
                  </a:lnTo>
                  <a:lnTo>
                    <a:pt x="108" y="9"/>
                  </a:lnTo>
                  <a:lnTo>
                    <a:pt x="108" y="10"/>
                  </a:lnTo>
                  <a:lnTo>
                    <a:pt x="109" y="11"/>
                  </a:lnTo>
                  <a:lnTo>
                    <a:pt x="109" y="12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0" y="14"/>
                  </a:lnTo>
                  <a:lnTo>
                    <a:pt x="111" y="14"/>
                  </a:lnTo>
                  <a:lnTo>
                    <a:pt x="112" y="15"/>
                  </a:lnTo>
                  <a:lnTo>
                    <a:pt x="113" y="15"/>
                  </a:lnTo>
                  <a:lnTo>
                    <a:pt x="113" y="16"/>
                  </a:lnTo>
                  <a:lnTo>
                    <a:pt x="114" y="17"/>
                  </a:lnTo>
                  <a:lnTo>
                    <a:pt x="114" y="18"/>
                  </a:lnTo>
                  <a:lnTo>
                    <a:pt x="115" y="18"/>
                  </a:lnTo>
                  <a:lnTo>
                    <a:pt x="115" y="19"/>
                  </a:lnTo>
                  <a:lnTo>
                    <a:pt x="115" y="20"/>
                  </a:lnTo>
                  <a:lnTo>
                    <a:pt x="115" y="21"/>
                  </a:lnTo>
                  <a:lnTo>
                    <a:pt x="116" y="22"/>
                  </a:lnTo>
                  <a:lnTo>
                    <a:pt x="117" y="22"/>
                  </a:lnTo>
                  <a:lnTo>
                    <a:pt x="118" y="21"/>
                  </a:lnTo>
                  <a:lnTo>
                    <a:pt x="119" y="22"/>
                  </a:lnTo>
                  <a:lnTo>
                    <a:pt x="119" y="23"/>
                  </a:lnTo>
                  <a:lnTo>
                    <a:pt x="118" y="23"/>
                  </a:lnTo>
                  <a:lnTo>
                    <a:pt x="117" y="23"/>
                  </a:lnTo>
                  <a:lnTo>
                    <a:pt x="116" y="23"/>
                  </a:lnTo>
                  <a:lnTo>
                    <a:pt x="116" y="24"/>
                  </a:lnTo>
                  <a:lnTo>
                    <a:pt x="116" y="25"/>
                  </a:lnTo>
                  <a:lnTo>
                    <a:pt x="117" y="25"/>
                  </a:lnTo>
                  <a:lnTo>
                    <a:pt x="118" y="26"/>
                  </a:lnTo>
                  <a:lnTo>
                    <a:pt x="117" y="27"/>
                  </a:lnTo>
                  <a:lnTo>
                    <a:pt x="117" y="28"/>
                  </a:lnTo>
                  <a:lnTo>
                    <a:pt x="117" y="29"/>
                  </a:lnTo>
                  <a:lnTo>
                    <a:pt x="117" y="30"/>
                  </a:lnTo>
                  <a:lnTo>
                    <a:pt x="116" y="30"/>
                  </a:lnTo>
                  <a:lnTo>
                    <a:pt x="117" y="31"/>
                  </a:lnTo>
                  <a:lnTo>
                    <a:pt x="118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1" y="32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19" y="34"/>
                  </a:lnTo>
                  <a:lnTo>
                    <a:pt x="118" y="34"/>
                  </a:lnTo>
                  <a:lnTo>
                    <a:pt x="118" y="33"/>
                  </a:lnTo>
                  <a:lnTo>
                    <a:pt x="117" y="33"/>
                  </a:lnTo>
                  <a:lnTo>
                    <a:pt x="117" y="32"/>
                  </a:lnTo>
                  <a:lnTo>
                    <a:pt x="117" y="31"/>
                  </a:lnTo>
                  <a:lnTo>
                    <a:pt x="116" y="32"/>
                  </a:lnTo>
                  <a:lnTo>
                    <a:pt x="115" y="33"/>
                  </a:lnTo>
                  <a:lnTo>
                    <a:pt x="114" y="33"/>
                  </a:lnTo>
                  <a:lnTo>
                    <a:pt x="113" y="35"/>
                  </a:lnTo>
                  <a:lnTo>
                    <a:pt x="113" y="36"/>
                  </a:lnTo>
                  <a:lnTo>
                    <a:pt x="113" y="37"/>
                  </a:lnTo>
                  <a:lnTo>
                    <a:pt x="116" y="38"/>
                  </a:lnTo>
                  <a:lnTo>
                    <a:pt x="116" y="40"/>
                  </a:lnTo>
                  <a:lnTo>
                    <a:pt x="116" y="41"/>
                  </a:lnTo>
                  <a:lnTo>
                    <a:pt x="116" y="42"/>
                  </a:lnTo>
                  <a:lnTo>
                    <a:pt x="117" y="43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20" y="45"/>
                  </a:lnTo>
                  <a:lnTo>
                    <a:pt x="119" y="46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7" y="49"/>
                  </a:lnTo>
                  <a:lnTo>
                    <a:pt x="118" y="50"/>
                  </a:lnTo>
                  <a:lnTo>
                    <a:pt x="118" y="51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4"/>
                  </a:lnTo>
                  <a:lnTo>
                    <a:pt x="119" y="56"/>
                  </a:lnTo>
                  <a:lnTo>
                    <a:pt x="119" y="57"/>
                  </a:lnTo>
                  <a:lnTo>
                    <a:pt x="119" y="60"/>
                  </a:lnTo>
                  <a:lnTo>
                    <a:pt x="119" y="61"/>
                  </a:lnTo>
                  <a:lnTo>
                    <a:pt x="120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7" y="64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0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2" y="69"/>
                  </a:lnTo>
                  <a:lnTo>
                    <a:pt x="133" y="69"/>
                  </a:lnTo>
                  <a:lnTo>
                    <a:pt x="133" y="70"/>
                  </a:lnTo>
                  <a:lnTo>
                    <a:pt x="135" y="71"/>
                  </a:lnTo>
                  <a:lnTo>
                    <a:pt x="136" y="71"/>
                  </a:lnTo>
                  <a:lnTo>
                    <a:pt x="137" y="71"/>
                  </a:lnTo>
                  <a:lnTo>
                    <a:pt x="138" y="72"/>
                  </a:lnTo>
                  <a:lnTo>
                    <a:pt x="139" y="72"/>
                  </a:lnTo>
                  <a:lnTo>
                    <a:pt x="140" y="73"/>
                  </a:lnTo>
                  <a:lnTo>
                    <a:pt x="141" y="74"/>
                  </a:lnTo>
                  <a:lnTo>
                    <a:pt x="142" y="74"/>
                  </a:lnTo>
                  <a:lnTo>
                    <a:pt x="142" y="75"/>
                  </a:lnTo>
                  <a:lnTo>
                    <a:pt x="143" y="75"/>
                  </a:lnTo>
                  <a:lnTo>
                    <a:pt x="144" y="75"/>
                  </a:lnTo>
                  <a:lnTo>
                    <a:pt x="145" y="76"/>
                  </a:lnTo>
                  <a:lnTo>
                    <a:pt x="146" y="76"/>
                  </a:lnTo>
                  <a:lnTo>
                    <a:pt x="147" y="76"/>
                  </a:lnTo>
                  <a:lnTo>
                    <a:pt x="149" y="77"/>
                  </a:lnTo>
                  <a:lnTo>
                    <a:pt x="152" y="77"/>
                  </a:lnTo>
                  <a:lnTo>
                    <a:pt x="155" y="76"/>
                  </a:lnTo>
                  <a:lnTo>
                    <a:pt x="159" y="74"/>
                  </a:lnTo>
                  <a:lnTo>
                    <a:pt x="162" y="72"/>
                  </a:lnTo>
                  <a:lnTo>
                    <a:pt x="163" y="71"/>
                  </a:lnTo>
                  <a:lnTo>
                    <a:pt x="164" y="70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69"/>
                  </a:lnTo>
                  <a:lnTo>
                    <a:pt x="168" y="69"/>
                  </a:lnTo>
                  <a:lnTo>
                    <a:pt x="169" y="69"/>
                  </a:lnTo>
                  <a:lnTo>
                    <a:pt x="170" y="70"/>
                  </a:lnTo>
                  <a:lnTo>
                    <a:pt x="171" y="70"/>
                  </a:lnTo>
                  <a:lnTo>
                    <a:pt x="171" y="71"/>
                  </a:lnTo>
                  <a:lnTo>
                    <a:pt x="172" y="71"/>
                  </a:lnTo>
                  <a:lnTo>
                    <a:pt x="173" y="72"/>
                  </a:lnTo>
                  <a:lnTo>
                    <a:pt x="174" y="72"/>
                  </a:lnTo>
                  <a:lnTo>
                    <a:pt x="174" y="73"/>
                  </a:lnTo>
                  <a:lnTo>
                    <a:pt x="175" y="76"/>
                  </a:lnTo>
                  <a:lnTo>
                    <a:pt x="176" y="77"/>
                  </a:lnTo>
                  <a:lnTo>
                    <a:pt x="177" y="78"/>
                  </a:lnTo>
                  <a:lnTo>
                    <a:pt x="178" y="79"/>
                  </a:lnTo>
                  <a:lnTo>
                    <a:pt x="179" y="79"/>
                  </a:lnTo>
                  <a:lnTo>
                    <a:pt x="179" y="80"/>
                  </a:lnTo>
                  <a:lnTo>
                    <a:pt x="180" y="80"/>
                  </a:lnTo>
                  <a:lnTo>
                    <a:pt x="182" y="81"/>
                  </a:lnTo>
                  <a:lnTo>
                    <a:pt x="184" y="82"/>
                  </a:lnTo>
                  <a:lnTo>
                    <a:pt x="185" y="82"/>
                  </a:lnTo>
                  <a:lnTo>
                    <a:pt x="190" y="84"/>
                  </a:lnTo>
                  <a:lnTo>
                    <a:pt x="192" y="87"/>
                  </a:lnTo>
                  <a:lnTo>
                    <a:pt x="193" y="88"/>
                  </a:lnTo>
                  <a:lnTo>
                    <a:pt x="194" y="89"/>
                  </a:lnTo>
                  <a:lnTo>
                    <a:pt x="195" y="90"/>
                  </a:lnTo>
                  <a:lnTo>
                    <a:pt x="196" y="90"/>
                  </a:lnTo>
                  <a:lnTo>
                    <a:pt x="197" y="91"/>
                  </a:lnTo>
                  <a:lnTo>
                    <a:pt x="198" y="91"/>
                  </a:lnTo>
                  <a:lnTo>
                    <a:pt x="199" y="91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2" y="92"/>
                  </a:lnTo>
                  <a:lnTo>
                    <a:pt x="202" y="93"/>
                  </a:lnTo>
                  <a:lnTo>
                    <a:pt x="203" y="93"/>
                  </a:lnTo>
                  <a:lnTo>
                    <a:pt x="204" y="93"/>
                  </a:lnTo>
                  <a:lnTo>
                    <a:pt x="205" y="93"/>
                  </a:lnTo>
                  <a:lnTo>
                    <a:pt x="206" y="93"/>
                  </a:lnTo>
                  <a:lnTo>
                    <a:pt x="208" y="95"/>
                  </a:lnTo>
                  <a:lnTo>
                    <a:pt x="210" y="95"/>
                  </a:lnTo>
                  <a:lnTo>
                    <a:pt x="211" y="95"/>
                  </a:lnTo>
                  <a:lnTo>
                    <a:pt x="212" y="96"/>
                  </a:lnTo>
                  <a:lnTo>
                    <a:pt x="213" y="96"/>
                  </a:lnTo>
                  <a:lnTo>
                    <a:pt x="213" y="97"/>
                  </a:lnTo>
                  <a:lnTo>
                    <a:pt x="214" y="97"/>
                  </a:lnTo>
                  <a:lnTo>
                    <a:pt x="215" y="97"/>
                  </a:lnTo>
                  <a:lnTo>
                    <a:pt x="215" y="96"/>
                  </a:lnTo>
                  <a:lnTo>
                    <a:pt x="216" y="96"/>
                  </a:lnTo>
                  <a:lnTo>
                    <a:pt x="217" y="96"/>
                  </a:lnTo>
                  <a:lnTo>
                    <a:pt x="218" y="96"/>
                  </a:lnTo>
                  <a:lnTo>
                    <a:pt x="218" y="97"/>
                  </a:lnTo>
                  <a:lnTo>
                    <a:pt x="219" y="98"/>
                  </a:lnTo>
                  <a:lnTo>
                    <a:pt x="219" y="99"/>
                  </a:lnTo>
                  <a:lnTo>
                    <a:pt x="220" y="99"/>
                  </a:lnTo>
                  <a:lnTo>
                    <a:pt x="220" y="100"/>
                  </a:lnTo>
                  <a:lnTo>
                    <a:pt x="219" y="100"/>
                  </a:lnTo>
                  <a:lnTo>
                    <a:pt x="223" y="103"/>
                  </a:lnTo>
                  <a:lnTo>
                    <a:pt x="224" y="103"/>
                  </a:lnTo>
                  <a:lnTo>
                    <a:pt x="224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2" y="105"/>
                  </a:lnTo>
                  <a:lnTo>
                    <a:pt x="222" y="106"/>
                  </a:lnTo>
                  <a:lnTo>
                    <a:pt x="222" y="107"/>
                  </a:lnTo>
                  <a:lnTo>
                    <a:pt x="223" y="107"/>
                  </a:lnTo>
                  <a:lnTo>
                    <a:pt x="223" y="108"/>
                  </a:lnTo>
                  <a:lnTo>
                    <a:pt x="223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5" y="111"/>
                  </a:lnTo>
                  <a:lnTo>
                    <a:pt x="226" y="111"/>
                  </a:lnTo>
                  <a:lnTo>
                    <a:pt x="227" y="111"/>
                  </a:lnTo>
                  <a:lnTo>
                    <a:pt x="228" y="110"/>
                  </a:lnTo>
                  <a:lnTo>
                    <a:pt x="228" y="110"/>
                  </a:lnTo>
                  <a:lnTo>
                    <a:pt x="229" y="110"/>
                  </a:lnTo>
                  <a:lnTo>
                    <a:pt x="229" y="109"/>
                  </a:lnTo>
                  <a:lnTo>
                    <a:pt x="230" y="109"/>
                  </a:lnTo>
                  <a:lnTo>
                    <a:pt x="230" y="108"/>
                  </a:lnTo>
                  <a:lnTo>
                    <a:pt x="231" y="108"/>
                  </a:lnTo>
                  <a:lnTo>
                    <a:pt x="232" y="108"/>
                  </a:lnTo>
                  <a:lnTo>
                    <a:pt x="232" y="107"/>
                  </a:lnTo>
                  <a:lnTo>
                    <a:pt x="233" y="107"/>
                  </a:lnTo>
                  <a:lnTo>
                    <a:pt x="234" y="106"/>
                  </a:lnTo>
                  <a:lnTo>
                    <a:pt x="234" y="105"/>
                  </a:lnTo>
                  <a:lnTo>
                    <a:pt x="235" y="105"/>
                  </a:lnTo>
                  <a:lnTo>
                    <a:pt x="235" y="104"/>
                  </a:lnTo>
                  <a:lnTo>
                    <a:pt x="236" y="105"/>
                  </a:lnTo>
                  <a:lnTo>
                    <a:pt x="237" y="105"/>
                  </a:lnTo>
                  <a:lnTo>
                    <a:pt x="237" y="106"/>
                  </a:lnTo>
                  <a:lnTo>
                    <a:pt x="238" y="106"/>
                  </a:lnTo>
                  <a:lnTo>
                    <a:pt x="239" y="106"/>
                  </a:lnTo>
                  <a:lnTo>
                    <a:pt x="239" y="107"/>
                  </a:lnTo>
                  <a:lnTo>
                    <a:pt x="240" y="107"/>
                  </a:lnTo>
                  <a:lnTo>
                    <a:pt x="240" y="108"/>
                  </a:lnTo>
                  <a:lnTo>
                    <a:pt x="240" y="111"/>
                  </a:lnTo>
                  <a:lnTo>
                    <a:pt x="240" y="112"/>
                  </a:lnTo>
                  <a:lnTo>
                    <a:pt x="240" y="113"/>
                  </a:lnTo>
                  <a:lnTo>
                    <a:pt x="240" y="113"/>
                  </a:lnTo>
                  <a:lnTo>
                    <a:pt x="240" y="114"/>
                  </a:lnTo>
                  <a:lnTo>
                    <a:pt x="240" y="115"/>
                  </a:lnTo>
                  <a:lnTo>
                    <a:pt x="240" y="116"/>
                  </a:lnTo>
                  <a:lnTo>
                    <a:pt x="240" y="117"/>
                  </a:lnTo>
                  <a:lnTo>
                    <a:pt x="240" y="118"/>
                  </a:lnTo>
                  <a:lnTo>
                    <a:pt x="239" y="119"/>
                  </a:lnTo>
                  <a:lnTo>
                    <a:pt x="238" y="121"/>
                  </a:lnTo>
                  <a:lnTo>
                    <a:pt x="238" y="122"/>
                  </a:lnTo>
                  <a:lnTo>
                    <a:pt x="238" y="123"/>
                  </a:lnTo>
                  <a:lnTo>
                    <a:pt x="237" y="124"/>
                  </a:lnTo>
                  <a:lnTo>
                    <a:pt x="236" y="125"/>
                  </a:lnTo>
                  <a:lnTo>
                    <a:pt x="235" y="125"/>
                  </a:lnTo>
                  <a:lnTo>
                    <a:pt x="235" y="126"/>
                  </a:lnTo>
                  <a:lnTo>
                    <a:pt x="233" y="128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1" y="130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31" y="132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2"/>
                  </a:lnTo>
                  <a:lnTo>
                    <a:pt x="231" y="132"/>
                  </a:lnTo>
                  <a:lnTo>
                    <a:pt x="231" y="133"/>
                  </a:lnTo>
                  <a:lnTo>
                    <a:pt x="231" y="134"/>
                  </a:lnTo>
                  <a:lnTo>
                    <a:pt x="230" y="134"/>
                  </a:lnTo>
                  <a:lnTo>
                    <a:pt x="229" y="134"/>
                  </a:lnTo>
                  <a:lnTo>
                    <a:pt x="229" y="135"/>
                  </a:lnTo>
                  <a:lnTo>
                    <a:pt x="228" y="135"/>
                  </a:lnTo>
                  <a:lnTo>
                    <a:pt x="229" y="135"/>
                  </a:lnTo>
                  <a:lnTo>
                    <a:pt x="228" y="135"/>
                  </a:lnTo>
                  <a:lnTo>
                    <a:pt x="228" y="136"/>
                  </a:lnTo>
                  <a:lnTo>
                    <a:pt x="228" y="137"/>
                  </a:lnTo>
                  <a:lnTo>
                    <a:pt x="226" y="138"/>
                  </a:lnTo>
                  <a:lnTo>
                    <a:pt x="225" y="139"/>
                  </a:lnTo>
                  <a:lnTo>
                    <a:pt x="224" y="140"/>
                  </a:lnTo>
                  <a:lnTo>
                    <a:pt x="223" y="141"/>
                  </a:lnTo>
                  <a:lnTo>
                    <a:pt x="221" y="142"/>
                  </a:lnTo>
                  <a:lnTo>
                    <a:pt x="220" y="143"/>
                  </a:lnTo>
                  <a:lnTo>
                    <a:pt x="219" y="144"/>
                  </a:lnTo>
                  <a:lnTo>
                    <a:pt x="218" y="144"/>
                  </a:lnTo>
                  <a:lnTo>
                    <a:pt x="217" y="144"/>
                  </a:lnTo>
                  <a:lnTo>
                    <a:pt x="218" y="143"/>
                  </a:lnTo>
                  <a:lnTo>
                    <a:pt x="218" y="144"/>
                  </a:lnTo>
                  <a:lnTo>
                    <a:pt x="218" y="143"/>
                  </a:lnTo>
                  <a:lnTo>
                    <a:pt x="219" y="143"/>
                  </a:lnTo>
                  <a:lnTo>
                    <a:pt x="219" y="142"/>
                  </a:lnTo>
                  <a:lnTo>
                    <a:pt x="220" y="142"/>
                  </a:lnTo>
                  <a:lnTo>
                    <a:pt x="221" y="142"/>
                  </a:lnTo>
                  <a:lnTo>
                    <a:pt x="222" y="142"/>
                  </a:lnTo>
                  <a:lnTo>
                    <a:pt x="222" y="141"/>
                  </a:lnTo>
                  <a:lnTo>
                    <a:pt x="223" y="141"/>
                  </a:lnTo>
                  <a:lnTo>
                    <a:pt x="223" y="140"/>
                  </a:lnTo>
                  <a:lnTo>
                    <a:pt x="224" y="140"/>
                  </a:lnTo>
                  <a:lnTo>
                    <a:pt x="224" y="139"/>
                  </a:lnTo>
                  <a:lnTo>
                    <a:pt x="225" y="139"/>
                  </a:lnTo>
                  <a:lnTo>
                    <a:pt x="226" y="139"/>
                  </a:lnTo>
                  <a:lnTo>
                    <a:pt x="226" y="138"/>
                  </a:lnTo>
                  <a:lnTo>
                    <a:pt x="227" y="138"/>
                  </a:lnTo>
                  <a:lnTo>
                    <a:pt x="226" y="138"/>
                  </a:lnTo>
                  <a:lnTo>
                    <a:pt x="227" y="137"/>
                  </a:lnTo>
                  <a:lnTo>
                    <a:pt x="227" y="136"/>
                  </a:lnTo>
                  <a:lnTo>
                    <a:pt x="228" y="136"/>
                  </a:lnTo>
                  <a:lnTo>
                    <a:pt x="228" y="135"/>
                  </a:lnTo>
                  <a:lnTo>
                    <a:pt x="228" y="134"/>
                  </a:lnTo>
                  <a:lnTo>
                    <a:pt x="228" y="133"/>
                  </a:lnTo>
                  <a:lnTo>
                    <a:pt x="227" y="132"/>
                  </a:lnTo>
                  <a:lnTo>
                    <a:pt x="227" y="131"/>
                  </a:lnTo>
                  <a:lnTo>
                    <a:pt x="227" y="130"/>
                  </a:lnTo>
                  <a:lnTo>
                    <a:pt x="227" y="129"/>
                  </a:lnTo>
                  <a:lnTo>
                    <a:pt x="228" y="129"/>
                  </a:lnTo>
                  <a:lnTo>
                    <a:pt x="228" y="128"/>
                  </a:lnTo>
                  <a:lnTo>
                    <a:pt x="227" y="128"/>
                  </a:lnTo>
                  <a:lnTo>
                    <a:pt x="227" y="127"/>
                  </a:lnTo>
                  <a:lnTo>
                    <a:pt x="227" y="126"/>
                  </a:lnTo>
                  <a:lnTo>
                    <a:pt x="226" y="126"/>
                  </a:lnTo>
                  <a:lnTo>
                    <a:pt x="227" y="126"/>
                  </a:lnTo>
                  <a:lnTo>
                    <a:pt x="227" y="127"/>
                  </a:lnTo>
                  <a:lnTo>
                    <a:pt x="227" y="128"/>
                  </a:lnTo>
                  <a:lnTo>
                    <a:pt x="228" y="128"/>
                  </a:lnTo>
                  <a:lnTo>
                    <a:pt x="227" y="128"/>
                  </a:lnTo>
                  <a:lnTo>
                    <a:pt x="227" y="129"/>
                  </a:lnTo>
                  <a:lnTo>
                    <a:pt x="227" y="128"/>
                  </a:lnTo>
                  <a:lnTo>
                    <a:pt x="227" y="129"/>
                  </a:lnTo>
                  <a:lnTo>
                    <a:pt x="226" y="129"/>
                  </a:lnTo>
                  <a:lnTo>
                    <a:pt x="226" y="130"/>
                  </a:lnTo>
                  <a:lnTo>
                    <a:pt x="227" y="130"/>
                  </a:lnTo>
                  <a:lnTo>
                    <a:pt x="227" y="131"/>
                  </a:lnTo>
                  <a:lnTo>
                    <a:pt x="227" y="132"/>
                  </a:lnTo>
                  <a:lnTo>
                    <a:pt x="227" y="133"/>
                  </a:lnTo>
                  <a:lnTo>
                    <a:pt x="227" y="134"/>
                  </a:lnTo>
                  <a:lnTo>
                    <a:pt x="227" y="135"/>
                  </a:lnTo>
                  <a:lnTo>
                    <a:pt x="227" y="136"/>
                  </a:lnTo>
                  <a:lnTo>
                    <a:pt x="226" y="137"/>
                  </a:lnTo>
                  <a:lnTo>
                    <a:pt x="225" y="137"/>
                  </a:lnTo>
                  <a:lnTo>
                    <a:pt x="225" y="138"/>
                  </a:lnTo>
                  <a:lnTo>
                    <a:pt x="224" y="138"/>
                  </a:lnTo>
                  <a:lnTo>
                    <a:pt x="223" y="139"/>
                  </a:lnTo>
                  <a:lnTo>
                    <a:pt x="223" y="140"/>
                  </a:lnTo>
                  <a:lnTo>
                    <a:pt x="222" y="140"/>
                  </a:lnTo>
                  <a:lnTo>
                    <a:pt x="221" y="140"/>
                  </a:lnTo>
                  <a:lnTo>
                    <a:pt x="220" y="140"/>
                  </a:lnTo>
                  <a:lnTo>
                    <a:pt x="220" y="141"/>
                  </a:lnTo>
                  <a:lnTo>
                    <a:pt x="219" y="141"/>
                  </a:lnTo>
                  <a:lnTo>
                    <a:pt x="219" y="142"/>
                  </a:lnTo>
                  <a:lnTo>
                    <a:pt x="218" y="142"/>
                  </a:lnTo>
                  <a:lnTo>
                    <a:pt x="217" y="142"/>
                  </a:lnTo>
                  <a:lnTo>
                    <a:pt x="216" y="142"/>
                  </a:lnTo>
                  <a:lnTo>
                    <a:pt x="216" y="141"/>
                  </a:lnTo>
                  <a:lnTo>
                    <a:pt x="217" y="141"/>
                  </a:lnTo>
                  <a:lnTo>
                    <a:pt x="218" y="140"/>
                  </a:lnTo>
                  <a:lnTo>
                    <a:pt x="218" y="139"/>
                  </a:lnTo>
                  <a:lnTo>
                    <a:pt x="219" y="139"/>
                  </a:lnTo>
                  <a:lnTo>
                    <a:pt x="219" y="140"/>
                  </a:lnTo>
                  <a:lnTo>
                    <a:pt x="220" y="140"/>
                  </a:lnTo>
                  <a:lnTo>
                    <a:pt x="221" y="139"/>
                  </a:lnTo>
                  <a:lnTo>
                    <a:pt x="221" y="138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2" y="136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2" y="137"/>
                  </a:lnTo>
                  <a:lnTo>
                    <a:pt x="221" y="138"/>
                  </a:lnTo>
                  <a:lnTo>
                    <a:pt x="220" y="138"/>
                  </a:lnTo>
                  <a:lnTo>
                    <a:pt x="221" y="139"/>
                  </a:lnTo>
                  <a:lnTo>
                    <a:pt x="220" y="139"/>
                  </a:lnTo>
                  <a:lnTo>
                    <a:pt x="219" y="139"/>
                  </a:lnTo>
                  <a:lnTo>
                    <a:pt x="218" y="139"/>
                  </a:lnTo>
                  <a:lnTo>
                    <a:pt x="218" y="140"/>
                  </a:lnTo>
                  <a:lnTo>
                    <a:pt x="217" y="140"/>
                  </a:lnTo>
                  <a:lnTo>
                    <a:pt x="217" y="141"/>
                  </a:lnTo>
                  <a:lnTo>
                    <a:pt x="216" y="141"/>
                  </a:lnTo>
                  <a:lnTo>
                    <a:pt x="216" y="140"/>
                  </a:lnTo>
                  <a:lnTo>
                    <a:pt x="217" y="140"/>
                  </a:lnTo>
                  <a:lnTo>
                    <a:pt x="217" y="139"/>
                  </a:lnTo>
                  <a:lnTo>
                    <a:pt x="218" y="139"/>
                  </a:lnTo>
                  <a:lnTo>
                    <a:pt x="219" y="139"/>
                  </a:lnTo>
                  <a:lnTo>
                    <a:pt x="219" y="138"/>
                  </a:lnTo>
                  <a:lnTo>
                    <a:pt x="219" y="137"/>
                  </a:lnTo>
                  <a:lnTo>
                    <a:pt x="219" y="135"/>
                  </a:lnTo>
                  <a:lnTo>
                    <a:pt x="218" y="135"/>
                  </a:lnTo>
                  <a:lnTo>
                    <a:pt x="217" y="134"/>
                  </a:lnTo>
                  <a:lnTo>
                    <a:pt x="218" y="134"/>
                  </a:lnTo>
                  <a:lnTo>
                    <a:pt x="218" y="135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20" y="136"/>
                  </a:lnTo>
                  <a:lnTo>
                    <a:pt x="221" y="135"/>
                  </a:lnTo>
                  <a:lnTo>
                    <a:pt x="222" y="134"/>
                  </a:lnTo>
                  <a:lnTo>
                    <a:pt x="221" y="134"/>
                  </a:lnTo>
                  <a:lnTo>
                    <a:pt x="221" y="133"/>
                  </a:lnTo>
                  <a:lnTo>
                    <a:pt x="220" y="133"/>
                  </a:lnTo>
                  <a:lnTo>
                    <a:pt x="219" y="133"/>
                  </a:lnTo>
                  <a:lnTo>
                    <a:pt x="219" y="132"/>
                  </a:lnTo>
                  <a:lnTo>
                    <a:pt x="219" y="131"/>
                  </a:lnTo>
                  <a:lnTo>
                    <a:pt x="220" y="131"/>
                  </a:lnTo>
                  <a:lnTo>
                    <a:pt x="220" y="130"/>
                  </a:lnTo>
                  <a:lnTo>
                    <a:pt x="219" y="131"/>
                  </a:lnTo>
                  <a:lnTo>
                    <a:pt x="219" y="132"/>
                  </a:lnTo>
                  <a:lnTo>
                    <a:pt x="218" y="132"/>
                  </a:lnTo>
                  <a:lnTo>
                    <a:pt x="219" y="133"/>
                  </a:lnTo>
                  <a:lnTo>
                    <a:pt x="221" y="134"/>
                  </a:lnTo>
                  <a:lnTo>
                    <a:pt x="221" y="135"/>
                  </a:lnTo>
                  <a:lnTo>
                    <a:pt x="220" y="135"/>
                  </a:lnTo>
                  <a:lnTo>
                    <a:pt x="219" y="135"/>
                  </a:lnTo>
                  <a:lnTo>
                    <a:pt x="219" y="134"/>
                  </a:lnTo>
                  <a:lnTo>
                    <a:pt x="218" y="133"/>
                  </a:lnTo>
                  <a:lnTo>
                    <a:pt x="217" y="133"/>
                  </a:lnTo>
                  <a:lnTo>
                    <a:pt x="217" y="134"/>
                  </a:lnTo>
                  <a:lnTo>
                    <a:pt x="217" y="135"/>
                  </a:lnTo>
                  <a:lnTo>
                    <a:pt x="218" y="136"/>
                  </a:lnTo>
                  <a:lnTo>
                    <a:pt x="219" y="136"/>
                  </a:lnTo>
                  <a:lnTo>
                    <a:pt x="219" y="137"/>
                  </a:lnTo>
                  <a:lnTo>
                    <a:pt x="219" y="138"/>
                  </a:lnTo>
                  <a:lnTo>
                    <a:pt x="218" y="138"/>
                  </a:lnTo>
                  <a:lnTo>
                    <a:pt x="217" y="138"/>
                  </a:lnTo>
                  <a:lnTo>
                    <a:pt x="217" y="139"/>
                  </a:lnTo>
                  <a:lnTo>
                    <a:pt x="216" y="139"/>
                  </a:lnTo>
                  <a:lnTo>
                    <a:pt x="216" y="140"/>
                  </a:lnTo>
                  <a:lnTo>
                    <a:pt x="216" y="141"/>
                  </a:lnTo>
                  <a:lnTo>
                    <a:pt x="215" y="140"/>
                  </a:lnTo>
                  <a:lnTo>
                    <a:pt x="214" y="141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5" y="141"/>
                  </a:lnTo>
                  <a:lnTo>
                    <a:pt x="216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4" y="143"/>
                  </a:lnTo>
                  <a:lnTo>
                    <a:pt x="213" y="143"/>
                  </a:lnTo>
                  <a:lnTo>
                    <a:pt x="213" y="144"/>
                  </a:lnTo>
                  <a:lnTo>
                    <a:pt x="213" y="145"/>
                  </a:lnTo>
                  <a:lnTo>
                    <a:pt x="213" y="146"/>
                  </a:lnTo>
                  <a:lnTo>
                    <a:pt x="212" y="146"/>
                  </a:lnTo>
                  <a:lnTo>
                    <a:pt x="212" y="147"/>
                  </a:lnTo>
                  <a:lnTo>
                    <a:pt x="211" y="147"/>
                  </a:lnTo>
                  <a:lnTo>
                    <a:pt x="211" y="148"/>
                  </a:lnTo>
                  <a:lnTo>
                    <a:pt x="210" y="148"/>
                  </a:lnTo>
                  <a:lnTo>
                    <a:pt x="206" y="151"/>
                  </a:lnTo>
                  <a:lnTo>
                    <a:pt x="205" y="151"/>
                  </a:lnTo>
                  <a:lnTo>
                    <a:pt x="204" y="151"/>
                  </a:lnTo>
                  <a:lnTo>
                    <a:pt x="203" y="150"/>
                  </a:lnTo>
                  <a:lnTo>
                    <a:pt x="203" y="149"/>
                  </a:lnTo>
                  <a:lnTo>
                    <a:pt x="204" y="149"/>
                  </a:lnTo>
                  <a:lnTo>
                    <a:pt x="204" y="150"/>
                  </a:lnTo>
                  <a:lnTo>
                    <a:pt x="205" y="150"/>
                  </a:lnTo>
                  <a:lnTo>
                    <a:pt x="205" y="149"/>
                  </a:lnTo>
                  <a:lnTo>
                    <a:pt x="206" y="149"/>
                  </a:lnTo>
                  <a:lnTo>
                    <a:pt x="207" y="149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08" y="147"/>
                  </a:lnTo>
                  <a:lnTo>
                    <a:pt x="208" y="148"/>
                  </a:lnTo>
                  <a:lnTo>
                    <a:pt x="209" y="148"/>
                  </a:lnTo>
                  <a:lnTo>
                    <a:pt x="209" y="147"/>
                  </a:lnTo>
                  <a:lnTo>
                    <a:pt x="210" y="147"/>
                  </a:lnTo>
                  <a:lnTo>
                    <a:pt x="210" y="146"/>
                  </a:lnTo>
                  <a:lnTo>
                    <a:pt x="211" y="146"/>
                  </a:lnTo>
                  <a:lnTo>
                    <a:pt x="211" y="145"/>
                  </a:lnTo>
                  <a:lnTo>
                    <a:pt x="212" y="145"/>
                  </a:lnTo>
                  <a:lnTo>
                    <a:pt x="211" y="145"/>
                  </a:lnTo>
                  <a:lnTo>
                    <a:pt x="210" y="146"/>
                  </a:lnTo>
                  <a:lnTo>
                    <a:pt x="209" y="146"/>
                  </a:lnTo>
                  <a:lnTo>
                    <a:pt x="209" y="147"/>
                  </a:lnTo>
                  <a:lnTo>
                    <a:pt x="208" y="147"/>
                  </a:lnTo>
                  <a:lnTo>
                    <a:pt x="207" y="148"/>
                  </a:lnTo>
                  <a:lnTo>
                    <a:pt x="206" y="149"/>
                  </a:lnTo>
                  <a:lnTo>
                    <a:pt x="205" y="149"/>
                  </a:lnTo>
                  <a:lnTo>
                    <a:pt x="205" y="150"/>
                  </a:lnTo>
                  <a:lnTo>
                    <a:pt x="204" y="150"/>
                  </a:lnTo>
                  <a:lnTo>
                    <a:pt x="204" y="149"/>
                  </a:lnTo>
                  <a:lnTo>
                    <a:pt x="203" y="149"/>
                  </a:lnTo>
                  <a:lnTo>
                    <a:pt x="204" y="149"/>
                  </a:lnTo>
                  <a:lnTo>
                    <a:pt x="203" y="149"/>
                  </a:lnTo>
                  <a:lnTo>
                    <a:pt x="203" y="148"/>
                  </a:lnTo>
                  <a:lnTo>
                    <a:pt x="203" y="147"/>
                  </a:lnTo>
                  <a:lnTo>
                    <a:pt x="204" y="147"/>
                  </a:lnTo>
                  <a:lnTo>
                    <a:pt x="204" y="146"/>
                  </a:lnTo>
                  <a:lnTo>
                    <a:pt x="205" y="146"/>
                  </a:lnTo>
                  <a:lnTo>
                    <a:pt x="205" y="145"/>
                  </a:lnTo>
                  <a:lnTo>
                    <a:pt x="206" y="145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5"/>
                  </a:lnTo>
                  <a:lnTo>
                    <a:pt x="208" y="145"/>
                  </a:lnTo>
                  <a:lnTo>
                    <a:pt x="207" y="145"/>
                  </a:lnTo>
                  <a:lnTo>
                    <a:pt x="206" y="145"/>
                  </a:lnTo>
                  <a:lnTo>
                    <a:pt x="205" y="145"/>
                  </a:lnTo>
                  <a:lnTo>
                    <a:pt x="206" y="144"/>
                  </a:lnTo>
                  <a:lnTo>
                    <a:pt x="206" y="143"/>
                  </a:lnTo>
                  <a:lnTo>
                    <a:pt x="206" y="142"/>
                  </a:lnTo>
                  <a:lnTo>
                    <a:pt x="207" y="141"/>
                  </a:lnTo>
                  <a:lnTo>
                    <a:pt x="208" y="141"/>
                  </a:lnTo>
                  <a:lnTo>
                    <a:pt x="208" y="140"/>
                  </a:lnTo>
                  <a:lnTo>
                    <a:pt x="208" y="141"/>
                  </a:lnTo>
                  <a:lnTo>
                    <a:pt x="207" y="141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6" y="144"/>
                  </a:lnTo>
                  <a:lnTo>
                    <a:pt x="205" y="144"/>
                  </a:lnTo>
                  <a:lnTo>
                    <a:pt x="205" y="145"/>
                  </a:lnTo>
                  <a:lnTo>
                    <a:pt x="205" y="146"/>
                  </a:lnTo>
                  <a:lnTo>
                    <a:pt x="204" y="146"/>
                  </a:lnTo>
                  <a:lnTo>
                    <a:pt x="203" y="146"/>
                  </a:lnTo>
                  <a:lnTo>
                    <a:pt x="203" y="145"/>
                  </a:lnTo>
                  <a:lnTo>
                    <a:pt x="203" y="144"/>
                  </a:lnTo>
                  <a:lnTo>
                    <a:pt x="203" y="143"/>
                  </a:lnTo>
                  <a:lnTo>
                    <a:pt x="203" y="142"/>
                  </a:lnTo>
                  <a:lnTo>
                    <a:pt x="202" y="142"/>
                  </a:lnTo>
                  <a:lnTo>
                    <a:pt x="202" y="141"/>
                  </a:lnTo>
                  <a:lnTo>
                    <a:pt x="202" y="140"/>
                  </a:lnTo>
                  <a:lnTo>
                    <a:pt x="201" y="140"/>
                  </a:lnTo>
                  <a:lnTo>
                    <a:pt x="201" y="139"/>
                  </a:lnTo>
                  <a:lnTo>
                    <a:pt x="200" y="138"/>
                  </a:lnTo>
                  <a:lnTo>
                    <a:pt x="198" y="137"/>
                  </a:lnTo>
                  <a:lnTo>
                    <a:pt x="198" y="138"/>
                  </a:lnTo>
                  <a:lnTo>
                    <a:pt x="198" y="137"/>
                  </a:lnTo>
                  <a:lnTo>
                    <a:pt x="197" y="137"/>
                  </a:lnTo>
                  <a:lnTo>
                    <a:pt x="197" y="138"/>
                  </a:lnTo>
                  <a:lnTo>
                    <a:pt x="196" y="138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40"/>
                  </a:lnTo>
                  <a:lnTo>
                    <a:pt x="193" y="140"/>
                  </a:lnTo>
                  <a:lnTo>
                    <a:pt x="194" y="141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3" y="142"/>
                  </a:lnTo>
                  <a:lnTo>
                    <a:pt x="192" y="142"/>
                  </a:lnTo>
                  <a:lnTo>
                    <a:pt x="192" y="143"/>
                  </a:lnTo>
                  <a:lnTo>
                    <a:pt x="192" y="144"/>
                  </a:lnTo>
                  <a:lnTo>
                    <a:pt x="192" y="145"/>
                  </a:lnTo>
                  <a:lnTo>
                    <a:pt x="191" y="145"/>
                  </a:lnTo>
                  <a:lnTo>
                    <a:pt x="190" y="145"/>
                  </a:lnTo>
                  <a:lnTo>
                    <a:pt x="190" y="146"/>
                  </a:lnTo>
                  <a:lnTo>
                    <a:pt x="189" y="146"/>
                  </a:lnTo>
                  <a:lnTo>
                    <a:pt x="189" y="147"/>
                  </a:lnTo>
                  <a:lnTo>
                    <a:pt x="188" y="146"/>
                  </a:lnTo>
                  <a:lnTo>
                    <a:pt x="188" y="147"/>
                  </a:lnTo>
                  <a:lnTo>
                    <a:pt x="188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47"/>
                  </a:lnTo>
                  <a:lnTo>
                    <a:pt x="187" y="148"/>
                  </a:lnTo>
                  <a:lnTo>
                    <a:pt x="186" y="148"/>
                  </a:lnTo>
                  <a:lnTo>
                    <a:pt x="186" y="149"/>
                  </a:lnTo>
                  <a:lnTo>
                    <a:pt x="185" y="149"/>
                  </a:lnTo>
                  <a:lnTo>
                    <a:pt x="184" y="149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79" y="152"/>
                  </a:lnTo>
                  <a:lnTo>
                    <a:pt x="179" y="153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0" y="154"/>
                  </a:lnTo>
                  <a:lnTo>
                    <a:pt x="179" y="154"/>
                  </a:lnTo>
                  <a:lnTo>
                    <a:pt x="179" y="155"/>
                  </a:lnTo>
                  <a:lnTo>
                    <a:pt x="179" y="156"/>
                  </a:lnTo>
                  <a:lnTo>
                    <a:pt x="179" y="157"/>
                  </a:lnTo>
                  <a:lnTo>
                    <a:pt x="180" y="157"/>
                  </a:lnTo>
                  <a:lnTo>
                    <a:pt x="181" y="157"/>
                  </a:lnTo>
                  <a:lnTo>
                    <a:pt x="182" y="157"/>
                  </a:lnTo>
                  <a:lnTo>
                    <a:pt x="182" y="158"/>
                  </a:lnTo>
                  <a:lnTo>
                    <a:pt x="183" y="158"/>
                  </a:lnTo>
                  <a:lnTo>
                    <a:pt x="183" y="157"/>
                  </a:lnTo>
                  <a:lnTo>
                    <a:pt x="183" y="158"/>
                  </a:lnTo>
                  <a:lnTo>
                    <a:pt x="184" y="158"/>
                  </a:lnTo>
                  <a:lnTo>
                    <a:pt x="183" y="158"/>
                  </a:lnTo>
                  <a:lnTo>
                    <a:pt x="184" y="158"/>
                  </a:lnTo>
                  <a:lnTo>
                    <a:pt x="184" y="159"/>
                  </a:lnTo>
                  <a:lnTo>
                    <a:pt x="184" y="160"/>
                  </a:lnTo>
                  <a:lnTo>
                    <a:pt x="185" y="160"/>
                  </a:lnTo>
                  <a:lnTo>
                    <a:pt x="185" y="161"/>
                  </a:lnTo>
                  <a:lnTo>
                    <a:pt x="186" y="162"/>
                  </a:lnTo>
                  <a:lnTo>
                    <a:pt x="187" y="162"/>
                  </a:lnTo>
                  <a:lnTo>
                    <a:pt x="187" y="163"/>
                  </a:lnTo>
                  <a:lnTo>
                    <a:pt x="187" y="163"/>
                  </a:lnTo>
                  <a:lnTo>
                    <a:pt x="187" y="164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5"/>
                  </a:lnTo>
                  <a:lnTo>
                    <a:pt x="189" y="166"/>
                  </a:lnTo>
                  <a:lnTo>
                    <a:pt x="188" y="166"/>
                  </a:lnTo>
                  <a:lnTo>
                    <a:pt x="187" y="165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6" y="164"/>
                  </a:lnTo>
                  <a:lnTo>
                    <a:pt x="186" y="165"/>
                  </a:lnTo>
                  <a:lnTo>
                    <a:pt x="186" y="166"/>
                  </a:lnTo>
                  <a:lnTo>
                    <a:pt x="187" y="166"/>
                  </a:lnTo>
                  <a:lnTo>
                    <a:pt x="187" y="167"/>
                  </a:lnTo>
                  <a:lnTo>
                    <a:pt x="186" y="167"/>
                  </a:lnTo>
                  <a:lnTo>
                    <a:pt x="186" y="166"/>
                  </a:lnTo>
                  <a:lnTo>
                    <a:pt x="186" y="167"/>
                  </a:lnTo>
                  <a:lnTo>
                    <a:pt x="187" y="167"/>
                  </a:lnTo>
                  <a:lnTo>
                    <a:pt x="187" y="166"/>
                  </a:lnTo>
                  <a:lnTo>
                    <a:pt x="186" y="165"/>
                  </a:lnTo>
                  <a:lnTo>
                    <a:pt x="186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5"/>
                  </a:lnTo>
                  <a:lnTo>
                    <a:pt x="188" y="166"/>
                  </a:lnTo>
                  <a:lnTo>
                    <a:pt x="189" y="166"/>
                  </a:lnTo>
                  <a:lnTo>
                    <a:pt x="189" y="165"/>
                  </a:lnTo>
                  <a:lnTo>
                    <a:pt x="189" y="164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5"/>
                  </a:lnTo>
                  <a:lnTo>
                    <a:pt x="190" y="165"/>
                  </a:lnTo>
                  <a:lnTo>
                    <a:pt x="190" y="164"/>
                  </a:lnTo>
                  <a:lnTo>
                    <a:pt x="190" y="165"/>
                  </a:lnTo>
                  <a:lnTo>
                    <a:pt x="191" y="165"/>
                  </a:lnTo>
                  <a:lnTo>
                    <a:pt x="192" y="165"/>
                  </a:lnTo>
                  <a:lnTo>
                    <a:pt x="192" y="166"/>
                  </a:lnTo>
                  <a:lnTo>
                    <a:pt x="191" y="166"/>
                  </a:lnTo>
                  <a:lnTo>
                    <a:pt x="190" y="166"/>
                  </a:lnTo>
                  <a:lnTo>
                    <a:pt x="190" y="167"/>
                  </a:lnTo>
                  <a:lnTo>
                    <a:pt x="191" y="167"/>
                  </a:lnTo>
                  <a:lnTo>
                    <a:pt x="191" y="166"/>
                  </a:lnTo>
                  <a:lnTo>
                    <a:pt x="192" y="167"/>
                  </a:lnTo>
                  <a:lnTo>
                    <a:pt x="191" y="166"/>
                  </a:lnTo>
                  <a:lnTo>
                    <a:pt x="192" y="166"/>
                  </a:lnTo>
                  <a:lnTo>
                    <a:pt x="192" y="165"/>
                  </a:lnTo>
                  <a:lnTo>
                    <a:pt x="191" y="165"/>
                  </a:lnTo>
                  <a:lnTo>
                    <a:pt x="190" y="165"/>
                  </a:lnTo>
                  <a:lnTo>
                    <a:pt x="190" y="164"/>
                  </a:lnTo>
                  <a:lnTo>
                    <a:pt x="190" y="165"/>
                  </a:lnTo>
                  <a:lnTo>
                    <a:pt x="191" y="165"/>
                  </a:lnTo>
                  <a:lnTo>
                    <a:pt x="192" y="165"/>
                  </a:lnTo>
                  <a:lnTo>
                    <a:pt x="192" y="164"/>
                  </a:lnTo>
                  <a:lnTo>
                    <a:pt x="193" y="164"/>
                  </a:lnTo>
                  <a:lnTo>
                    <a:pt x="193" y="165"/>
                  </a:lnTo>
                  <a:lnTo>
                    <a:pt x="192" y="165"/>
                  </a:lnTo>
                  <a:lnTo>
                    <a:pt x="193" y="165"/>
                  </a:lnTo>
                  <a:lnTo>
                    <a:pt x="194" y="165"/>
                  </a:lnTo>
                  <a:lnTo>
                    <a:pt x="194" y="164"/>
                  </a:lnTo>
                  <a:lnTo>
                    <a:pt x="195" y="164"/>
                  </a:lnTo>
                  <a:lnTo>
                    <a:pt x="196" y="164"/>
                  </a:lnTo>
                  <a:lnTo>
                    <a:pt x="197" y="164"/>
                  </a:lnTo>
                  <a:lnTo>
                    <a:pt x="198" y="164"/>
                  </a:lnTo>
                  <a:lnTo>
                    <a:pt x="198" y="165"/>
                  </a:lnTo>
                  <a:lnTo>
                    <a:pt x="197" y="165"/>
                  </a:lnTo>
                  <a:lnTo>
                    <a:pt x="197" y="166"/>
                  </a:lnTo>
                  <a:lnTo>
                    <a:pt x="197" y="165"/>
                  </a:lnTo>
                  <a:lnTo>
                    <a:pt x="198" y="165"/>
                  </a:lnTo>
                  <a:lnTo>
                    <a:pt x="198" y="164"/>
                  </a:lnTo>
                  <a:lnTo>
                    <a:pt x="199" y="164"/>
                  </a:lnTo>
                  <a:lnTo>
                    <a:pt x="199" y="165"/>
                  </a:lnTo>
                  <a:lnTo>
                    <a:pt x="200" y="165"/>
                  </a:lnTo>
                  <a:lnTo>
                    <a:pt x="201" y="165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67"/>
                  </a:lnTo>
                  <a:lnTo>
                    <a:pt x="199" y="169"/>
                  </a:lnTo>
                  <a:lnTo>
                    <a:pt x="198" y="170"/>
                  </a:lnTo>
                  <a:lnTo>
                    <a:pt x="198" y="169"/>
                  </a:lnTo>
                  <a:lnTo>
                    <a:pt x="197" y="170"/>
                  </a:lnTo>
                  <a:lnTo>
                    <a:pt x="197" y="171"/>
                  </a:lnTo>
                  <a:lnTo>
                    <a:pt x="195" y="173"/>
                  </a:lnTo>
                  <a:lnTo>
                    <a:pt x="194" y="174"/>
                  </a:lnTo>
                  <a:lnTo>
                    <a:pt x="193" y="175"/>
                  </a:lnTo>
                  <a:lnTo>
                    <a:pt x="191" y="176"/>
                  </a:lnTo>
                  <a:lnTo>
                    <a:pt x="190" y="177"/>
                  </a:lnTo>
                  <a:lnTo>
                    <a:pt x="189" y="178"/>
                  </a:lnTo>
                  <a:lnTo>
                    <a:pt x="188" y="179"/>
                  </a:lnTo>
                  <a:lnTo>
                    <a:pt x="186" y="181"/>
                  </a:lnTo>
                  <a:lnTo>
                    <a:pt x="186" y="182"/>
                  </a:lnTo>
                  <a:lnTo>
                    <a:pt x="185" y="183"/>
                  </a:lnTo>
                  <a:lnTo>
                    <a:pt x="185" y="184"/>
                  </a:lnTo>
                  <a:lnTo>
                    <a:pt x="182" y="186"/>
                  </a:lnTo>
                  <a:lnTo>
                    <a:pt x="178" y="191"/>
                  </a:lnTo>
                  <a:lnTo>
                    <a:pt x="177" y="193"/>
                  </a:lnTo>
                  <a:lnTo>
                    <a:pt x="176" y="193"/>
                  </a:lnTo>
                  <a:lnTo>
                    <a:pt x="176" y="194"/>
                  </a:lnTo>
                  <a:lnTo>
                    <a:pt x="175" y="194"/>
                  </a:lnTo>
                  <a:lnTo>
                    <a:pt x="174" y="193"/>
                  </a:lnTo>
                  <a:lnTo>
                    <a:pt x="173" y="193"/>
                  </a:lnTo>
                  <a:lnTo>
                    <a:pt x="172" y="193"/>
                  </a:lnTo>
                  <a:lnTo>
                    <a:pt x="172" y="192"/>
                  </a:lnTo>
                  <a:lnTo>
                    <a:pt x="172" y="191"/>
                  </a:lnTo>
                  <a:lnTo>
                    <a:pt x="173" y="190"/>
                  </a:lnTo>
                  <a:lnTo>
                    <a:pt x="173" y="189"/>
                  </a:lnTo>
                  <a:lnTo>
                    <a:pt x="172" y="188"/>
                  </a:lnTo>
                  <a:lnTo>
                    <a:pt x="171" y="187"/>
                  </a:lnTo>
                  <a:lnTo>
                    <a:pt x="170" y="187"/>
                  </a:lnTo>
                  <a:lnTo>
                    <a:pt x="169" y="187"/>
                  </a:lnTo>
                  <a:lnTo>
                    <a:pt x="168" y="187"/>
                  </a:lnTo>
                  <a:lnTo>
                    <a:pt x="167" y="188"/>
                  </a:lnTo>
                  <a:lnTo>
                    <a:pt x="166" y="188"/>
                  </a:lnTo>
                  <a:lnTo>
                    <a:pt x="165" y="188"/>
                  </a:lnTo>
                  <a:lnTo>
                    <a:pt x="164" y="188"/>
                  </a:lnTo>
                  <a:lnTo>
                    <a:pt x="163" y="188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1" y="187"/>
                  </a:lnTo>
                  <a:lnTo>
                    <a:pt x="161" y="188"/>
                  </a:lnTo>
                  <a:lnTo>
                    <a:pt x="160" y="188"/>
                  </a:lnTo>
                  <a:lnTo>
                    <a:pt x="160" y="187"/>
                  </a:lnTo>
                  <a:lnTo>
                    <a:pt x="160" y="186"/>
                  </a:lnTo>
                  <a:lnTo>
                    <a:pt x="159" y="186"/>
                  </a:lnTo>
                  <a:lnTo>
                    <a:pt x="159" y="185"/>
                  </a:lnTo>
                  <a:lnTo>
                    <a:pt x="158" y="185"/>
                  </a:lnTo>
                  <a:lnTo>
                    <a:pt x="157" y="185"/>
                  </a:lnTo>
                  <a:lnTo>
                    <a:pt x="157" y="184"/>
                  </a:lnTo>
                  <a:lnTo>
                    <a:pt x="157" y="185"/>
                  </a:lnTo>
                  <a:lnTo>
                    <a:pt x="156" y="185"/>
                  </a:lnTo>
                  <a:lnTo>
                    <a:pt x="156" y="184"/>
                  </a:lnTo>
                  <a:lnTo>
                    <a:pt x="155" y="184"/>
                  </a:lnTo>
                  <a:lnTo>
                    <a:pt x="154" y="184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2" y="183"/>
                  </a:lnTo>
                  <a:lnTo>
                    <a:pt x="152" y="184"/>
                  </a:lnTo>
                  <a:lnTo>
                    <a:pt x="151" y="184"/>
                  </a:lnTo>
                  <a:lnTo>
                    <a:pt x="150" y="184"/>
                  </a:lnTo>
                  <a:lnTo>
                    <a:pt x="149" y="184"/>
                  </a:lnTo>
                  <a:lnTo>
                    <a:pt x="149" y="183"/>
                  </a:lnTo>
                  <a:lnTo>
                    <a:pt x="148" y="183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3"/>
                  </a:lnTo>
                  <a:lnTo>
                    <a:pt x="144" y="183"/>
                  </a:lnTo>
                  <a:lnTo>
                    <a:pt x="144" y="184"/>
                  </a:lnTo>
                  <a:lnTo>
                    <a:pt x="143" y="184"/>
                  </a:lnTo>
                  <a:lnTo>
                    <a:pt x="142" y="184"/>
                  </a:lnTo>
                  <a:lnTo>
                    <a:pt x="142" y="183"/>
                  </a:lnTo>
                  <a:lnTo>
                    <a:pt x="142" y="182"/>
                  </a:lnTo>
                  <a:lnTo>
                    <a:pt x="141" y="182"/>
                  </a:lnTo>
                  <a:lnTo>
                    <a:pt x="141" y="181"/>
                  </a:lnTo>
                  <a:lnTo>
                    <a:pt x="141" y="180"/>
                  </a:lnTo>
                  <a:lnTo>
                    <a:pt x="140" y="180"/>
                  </a:lnTo>
                  <a:lnTo>
                    <a:pt x="139" y="179"/>
                  </a:lnTo>
                  <a:lnTo>
                    <a:pt x="138" y="178"/>
                  </a:lnTo>
                  <a:lnTo>
                    <a:pt x="138" y="177"/>
                  </a:lnTo>
                  <a:lnTo>
                    <a:pt x="137" y="176"/>
                  </a:lnTo>
                  <a:lnTo>
                    <a:pt x="136" y="176"/>
                  </a:lnTo>
                  <a:lnTo>
                    <a:pt x="135" y="175"/>
                  </a:lnTo>
                  <a:lnTo>
                    <a:pt x="135" y="174"/>
                  </a:lnTo>
                  <a:lnTo>
                    <a:pt x="134" y="174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1" y="174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6"/>
                  </a:lnTo>
                  <a:lnTo>
                    <a:pt x="131" y="177"/>
                  </a:lnTo>
                  <a:lnTo>
                    <a:pt x="132" y="178"/>
                  </a:lnTo>
                  <a:lnTo>
                    <a:pt x="132" y="179"/>
                  </a:lnTo>
                  <a:lnTo>
                    <a:pt x="133" y="179"/>
                  </a:lnTo>
                  <a:lnTo>
                    <a:pt x="133" y="180"/>
                  </a:lnTo>
                  <a:lnTo>
                    <a:pt x="134" y="180"/>
                  </a:lnTo>
                  <a:lnTo>
                    <a:pt x="134" y="181"/>
                  </a:lnTo>
                  <a:lnTo>
                    <a:pt x="135" y="181"/>
                  </a:lnTo>
                  <a:lnTo>
                    <a:pt x="135" y="182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6" y="185"/>
                  </a:lnTo>
                  <a:lnTo>
                    <a:pt x="136" y="186"/>
                  </a:lnTo>
                  <a:lnTo>
                    <a:pt x="136" y="187"/>
                  </a:lnTo>
                  <a:lnTo>
                    <a:pt x="137" y="187"/>
                  </a:lnTo>
                  <a:lnTo>
                    <a:pt x="137" y="188"/>
                  </a:lnTo>
                  <a:lnTo>
                    <a:pt x="137" y="189"/>
                  </a:lnTo>
                  <a:lnTo>
                    <a:pt x="138" y="192"/>
                  </a:lnTo>
                  <a:lnTo>
                    <a:pt x="139" y="193"/>
                  </a:lnTo>
                  <a:lnTo>
                    <a:pt x="140" y="193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2" y="194"/>
                  </a:lnTo>
                  <a:lnTo>
                    <a:pt x="143" y="194"/>
                  </a:lnTo>
                  <a:lnTo>
                    <a:pt x="144" y="194"/>
                  </a:lnTo>
                  <a:lnTo>
                    <a:pt x="145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7" y="194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6" y="195"/>
                  </a:lnTo>
                  <a:lnTo>
                    <a:pt x="146" y="196"/>
                  </a:lnTo>
                  <a:lnTo>
                    <a:pt x="146" y="197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6" y="199"/>
                  </a:lnTo>
                  <a:close/>
                  <a:moveTo>
                    <a:pt x="26" y="51"/>
                  </a:moveTo>
                  <a:lnTo>
                    <a:pt x="27" y="51"/>
                  </a:lnTo>
                  <a:lnTo>
                    <a:pt x="26" y="51"/>
                  </a:lnTo>
                  <a:close/>
                  <a:moveTo>
                    <a:pt x="140" y="205"/>
                  </a:moveTo>
                  <a:lnTo>
                    <a:pt x="140" y="204"/>
                  </a:lnTo>
                  <a:lnTo>
                    <a:pt x="139" y="204"/>
                  </a:lnTo>
                  <a:lnTo>
                    <a:pt x="138" y="204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39" y="202"/>
                  </a:lnTo>
                  <a:lnTo>
                    <a:pt x="140" y="202"/>
                  </a:lnTo>
                  <a:lnTo>
                    <a:pt x="140" y="203"/>
                  </a:lnTo>
                  <a:lnTo>
                    <a:pt x="140" y="204"/>
                  </a:lnTo>
                  <a:lnTo>
                    <a:pt x="141" y="204"/>
                  </a:lnTo>
                  <a:lnTo>
                    <a:pt x="140" y="204"/>
                  </a:lnTo>
                  <a:lnTo>
                    <a:pt x="140" y="205"/>
                  </a:lnTo>
                  <a:close/>
                  <a:moveTo>
                    <a:pt x="139" y="205"/>
                  </a:moveTo>
                  <a:lnTo>
                    <a:pt x="138" y="205"/>
                  </a:lnTo>
                  <a:lnTo>
                    <a:pt x="138" y="204"/>
                  </a:lnTo>
                  <a:lnTo>
                    <a:pt x="137" y="203"/>
                  </a:lnTo>
                  <a:lnTo>
                    <a:pt x="136" y="202"/>
                  </a:lnTo>
                  <a:lnTo>
                    <a:pt x="135" y="201"/>
                  </a:lnTo>
                  <a:lnTo>
                    <a:pt x="135" y="200"/>
                  </a:lnTo>
                  <a:lnTo>
                    <a:pt x="136" y="201"/>
                  </a:lnTo>
                  <a:lnTo>
                    <a:pt x="137" y="201"/>
                  </a:lnTo>
                  <a:lnTo>
                    <a:pt x="138" y="202"/>
                  </a:lnTo>
                  <a:lnTo>
                    <a:pt x="138" y="203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9" y="205"/>
                  </a:lnTo>
                  <a:close/>
                  <a:moveTo>
                    <a:pt x="114" y="265"/>
                  </a:moveTo>
                  <a:lnTo>
                    <a:pt x="114" y="264"/>
                  </a:lnTo>
                  <a:lnTo>
                    <a:pt x="113" y="263"/>
                  </a:lnTo>
                  <a:lnTo>
                    <a:pt x="113" y="262"/>
                  </a:lnTo>
                  <a:lnTo>
                    <a:pt x="112" y="261"/>
                  </a:lnTo>
                  <a:lnTo>
                    <a:pt x="112" y="260"/>
                  </a:lnTo>
                  <a:lnTo>
                    <a:pt x="112" y="259"/>
                  </a:lnTo>
                  <a:lnTo>
                    <a:pt x="111" y="259"/>
                  </a:lnTo>
                  <a:lnTo>
                    <a:pt x="111" y="258"/>
                  </a:lnTo>
                  <a:lnTo>
                    <a:pt x="111" y="257"/>
                  </a:lnTo>
                  <a:lnTo>
                    <a:pt x="111" y="256"/>
                  </a:lnTo>
                  <a:lnTo>
                    <a:pt x="110" y="256"/>
                  </a:lnTo>
                  <a:lnTo>
                    <a:pt x="110" y="255"/>
                  </a:lnTo>
                  <a:lnTo>
                    <a:pt x="110" y="254"/>
                  </a:lnTo>
                  <a:lnTo>
                    <a:pt x="110" y="253"/>
                  </a:lnTo>
                  <a:lnTo>
                    <a:pt x="109" y="253"/>
                  </a:lnTo>
                  <a:lnTo>
                    <a:pt x="109" y="252"/>
                  </a:lnTo>
                  <a:lnTo>
                    <a:pt x="109" y="251"/>
                  </a:lnTo>
                  <a:lnTo>
                    <a:pt x="108" y="251"/>
                  </a:lnTo>
                  <a:lnTo>
                    <a:pt x="107" y="251"/>
                  </a:lnTo>
                  <a:lnTo>
                    <a:pt x="107" y="250"/>
                  </a:lnTo>
                  <a:lnTo>
                    <a:pt x="106" y="250"/>
                  </a:lnTo>
                  <a:lnTo>
                    <a:pt x="106" y="249"/>
                  </a:lnTo>
                  <a:lnTo>
                    <a:pt x="105" y="249"/>
                  </a:lnTo>
                  <a:lnTo>
                    <a:pt x="105" y="248"/>
                  </a:lnTo>
                  <a:lnTo>
                    <a:pt x="104" y="248"/>
                  </a:lnTo>
                  <a:lnTo>
                    <a:pt x="103" y="247"/>
                  </a:lnTo>
                  <a:lnTo>
                    <a:pt x="102" y="247"/>
                  </a:lnTo>
                  <a:lnTo>
                    <a:pt x="101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100" y="244"/>
                  </a:lnTo>
                  <a:lnTo>
                    <a:pt x="100" y="243"/>
                  </a:lnTo>
                  <a:lnTo>
                    <a:pt x="101" y="243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2" y="240"/>
                  </a:lnTo>
                  <a:lnTo>
                    <a:pt x="102" y="239"/>
                  </a:lnTo>
                  <a:lnTo>
                    <a:pt x="103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5" y="236"/>
                  </a:lnTo>
                  <a:lnTo>
                    <a:pt x="105" y="235"/>
                  </a:lnTo>
                  <a:lnTo>
                    <a:pt x="105" y="234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05" y="232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4" y="229"/>
                  </a:lnTo>
                  <a:lnTo>
                    <a:pt x="103" y="229"/>
                  </a:lnTo>
                  <a:lnTo>
                    <a:pt x="102" y="229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99" y="228"/>
                  </a:lnTo>
                  <a:lnTo>
                    <a:pt x="98" y="228"/>
                  </a:lnTo>
                  <a:lnTo>
                    <a:pt x="97" y="228"/>
                  </a:lnTo>
                  <a:lnTo>
                    <a:pt x="96" y="228"/>
                  </a:lnTo>
                  <a:lnTo>
                    <a:pt x="95" y="228"/>
                  </a:lnTo>
                  <a:lnTo>
                    <a:pt x="95" y="227"/>
                  </a:lnTo>
                  <a:lnTo>
                    <a:pt x="96" y="226"/>
                  </a:lnTo>
                  <a:lnTo>
                    <a:pt x="96" y="225"/>
                  </a:lnTo>
                  <a:lnTo>
                    <a:pt x="97" y="224"/>
                  </a:lnTo>
                  <a:lnTo>
                    <a:pt x="97" y="223"/>
                  </a:lnTo>
                  <a:lnTo>
                    <a:pt x="97" y="222"/>
                  </a:lnTo>
                  <a:lnTo>
                    <a:pt x="98" y="221"/>
                  </a:lnTo>
                  <a:lnTo>
                    <a:pt x="98" y="220"/>
                  </a:lnTo>
                  <a:lnTo>
                    <a:pt x="98" y="219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8" y="215"/>
                  </a:lnTo>
                  <a:lnTo>
                    <a:pt x="99" y="215"/>
                  </a:lnTo>
                  <a:lnTo>
                    <a:pt x="100" y="215"/>
                  </a:lnTo>
                  <a:lnTo>
                    <a:pt x="101" y="215"/>
                  </a:lnTo>
                  <a:lnTo>
                    <a:pt x="102" y="215"/>
                  </a:lnTo>
                  <a:lnTo>
                    <a:pt x="103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5" y="215"/>
                  </a:lnTo>
                  <a:lnTo>
                    <a:pt x="105" y="215"/>
                  </a:lnTo>
                  <a:lnTo>
                    <a:pt x="106" y="215"/>
                  </a:lnTo>
                  <a:lnTo>
                    <a:pt x="107" y="215"/>
                  </a:lnTo>
                  <a:lnTo>
                    <a:pt x="108" y="215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10" y="214"/>
                  </a:lnTo>
                  <a:lnTo>
                    <a:pt x="111" y="214"/>
                  </a:lnTo>
                  <a:lnTo>
                    <a:pt x="111" y="215"/>
                  </a:lnTo>
                  <a:lnTo>
                    <a:pt x="112" y="216"/>
                  </a:lnTo>
                  <a:lnTo>
                    <a:pt x="113" y="215"/>
                  </a:lnTo>
                  <a:lnTo>
                    <a:pt x="112" y="215"/>
                  </a:lnTo>
                  <a:lnTo>
                    <a:pt x="112" y="214"/>
                  </a:lnTo>
                  <a:lnTo>
                    <a:pt x="111" y="213"/>
                  </a:lnTo>
                  <a:lnTo>
                    <a:pt x="110" y="212"/>
                  </a:lnTo>
                  <a:lnTo>
                    <a:pt x="109" y="212"/>
                  </a:lnTo>
                  <a:lnTo>
                    <a:pt x="108" y="212"/>
                  </a:lnTo>
                  <a:lnTo>
                    <a:pt x="108" y="213"/>
                  </a:lnTo>
                  <a:lnTo>
                    <a:pt x="107" y="213"/>
                  </a:lnTo>
                  <a:lnTo>
                    <a:pt x="106" y="213"/>
                  </a:lnTo>
                  <a:lnTo>
                    <a:pt x="105" y="213"/>
                  </a:lnTo>
                  <a:lnTo>
                    <a:pt x="105" y="213"/>
                  </a:lnTo>
                  <a:lnTo>
                    <a:pt x="105" y="212"/>
                  </a:lnTo>
                  <a:lnTo>
                    <a:pt x="105" y="211"/>
                  </a:lnTo>
                  <a:lnTo>
                    <a:pt x="105" y="210"/>
                  </a:lnTo>
                  <a:lnTo>
                    <a:pt x="105" y="209"/>
                  </a:lnTo>
                  <a:lnTo>
                    <a:pt x="105" y="209"/>
                  </a:lnTo>
                  <a:lnTo>
                    <a:pt x="105" y="208"/>
                  </a:lnTo>
                  <a:lnTo>
                    <a:pt x="105" y="207"/>
                  </a:lnTo>
                  <a:lnTo>
                    <a:pt x="105" y="205"/>
                  </a:lnTo>
                  <a:lnTo>
                    <a:pt x="105" y="204"/>
                  </a:lnTo>
                  <a:lnTo>
                    <a:pt x="106" y="204"/>
                  </a:lnTo>
                  <a:lnTo>
                    <a:pt x="107" y="204"/>
                  </a:lnTo>
                  <a:lnTo>
                    <a:pt x="107" y="203"/>
                  </a:lnTo>
                  <a:lnTo>
                    <a:pt x="108" y="203"/>
                  </a:lnTo>
                  <a:lnTo>
                    <a:pt x="108" y="202"/>
                  </a:lnTo>
                  <a:lnTo>
                    <a:pt x="109" y="202"/>
                  </a:lnTo>
                  <a:lnTo>
                    <a:pt x="109" y="203"/>
                  </a:lnTo>
                  <a:lnTo>
                    <a:pt x="110" y="203"/>
                  </a:lnTo>
                  <a:lnTo>
                    <a:pt x="110" y="204"/>
                  </a:lnTo>
                  <a:lnTo>
                    <a:pt x="111" y="204"/>
                  </a:lnTo>
                  <a:lnTo>
                    <a:pt x="111" y="205"/>
                  </a:lnTo>
                  <a:lnTo>
                    <a:pt x="112" y="205"/>
                  </a:lnTo>
                  <a:lnTo>
                    <a:pt x="112" y="204"/>
                  </a:lnTo>
                  <a:lnTo>
                    <a:pt x="112" y="203"/>
                  </a:lnTo>
                  <a:lnTo>
                    <a:pt x="112" y="204"/>
                  </a:lnTo>
                  <a:lnTo>
                    <a:pt x="111" y="204"/>
                  </a:lnTo>
                  <a:lnTo>
                    <a:pt x="111" y="203"/>
                  </a:lnTo>
                  <a:lnTo>
                    <a:pt x="110" y="202"/>
                  </a:lnTo>
                  <a:lnTo>
                    <a:pt x="110" y="201"/>
                  </a:lnTo>
                  <a:lnTo>
                    <a:pt x="110" y="200"/>
                  </a:lnTo>
                  <a:lnTo>
                    <a:pt x="111" y="199"/>
                  </a:lnTo>
                  <a:lnTo>
                    <a:pt x="112" y="199"/>
                  </a:lnTo>
                  <a:lnTo>
                    <a:pt x="112" y="198"/>
                  </a:lnTo>
                  <a:lnTo>
                    <a:pt x="113" y="198"/>
                  </a:lnTo>
                  <a:lnTo>
                    <a:pt x="113" y="197"/>
                  </a:lnTo>
                  <a:lnTo>
                    <a:pt x="114" y="197"/>
                  </a:lnTo>
                  <a:lnTo>
                    <a:pt x="114" y="198"/>
                  </a:lnTo>
                  <a:lnTo>
                    <a:pt x="115" y="198"/>
                  </a:lnTo>
                  <a:lnTo>
                    <a:pt x="116" y="198"/>
                  </a:lnTo>
                  <a:lnTo>
                    <a:pt x="117" y="198"/>
                  </a:lnTo>
                  <a:lnTo>
                    <a:pt x="118" y="198"/>
                  </a:lnTo>
                  <a:lnTo>
                    <a:pt x="119" y="198"/>
                  </a:lnTo>
                  <a:lnTo>
                    <a:pt x="120" y="198"/>
                  </a:lnTo>
                  <a:lnTo>
                    <a:pt x="121" y="198"/>
                  </a:lnTo>
                  <a:lnTo>
                    <a:pt x="122" y="198"/>
                  </a:lnTo>
                  <a:lnTo>
                    <a:pt x="122" y="197"/>
                  </a:lnTo>
                  <a:lnTo>
                    <a:pt x="123" y="197"/>
                  </a:lnTo>
                  <a:lnTo>
                    <a:pt x="124" y="197"/>
                  </a:lnTo>
                  <a:lnTo>
                    <a:pt x="125" y="197"/>
                  </a:lnTo>
                  <a:lnTo>
                    <a:pt x="126" y="198"/>
                  </a:lnTo>
                  <a:lnTo>
                    <a:pt x="127" y="198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30" y="198"/>
                  </a:lnTo>
                  <a:lnTo>
                    <a:pt x="130" y="199"/>
                  </a:lnTo>
                  <a:lnTo>
                    <a:pt x="131" y="199"/>
                  </a:lnTo>
                  <a:lnTo>
                    <a:pt x="132" y="199"/>
                  </a:lnTo>
                  <a:lnTo>
                    <a:pt x="133" y="199"/>
                  </a:lnTo>
                  <a:lnTo>
                    <a:pt x="133" y="200"/>
                  </a:lnTo>
                  <a:lnTo>
                    <a:pt x="134" y="200"/>
                  </a:lnTo>
                  <a:lnTo>
                    <a:pt x="134" y="201"/>
                  </a:lnTo>
                  <a:lnTo>
                    <a:pt x="135" y="202"/>
                  </a:lnTo>
                  <a:lnTo>
                    <a:pt x="136" y="203"/>
                  </a:lnTo>
                  <a:lnTo>
                    <a:pt x="137" y="204"/>
                  </a:lnTo>
                  <a:lnTo>
                    <a:pt x="137" y="205"/>
                  </a:lnTo>
                  <a:lnTo>
                    <a:pt x="138" y="206"/>
                  </a:lnTo>
                  <a:lnTo>
                    <a:pt x="138" y="207"/>
                  </a:lnTo>
                  <a:lnTo>
                    <a:pt x="139" y="207"/>
                  </a:lnTo>
                  <a:lnTo>
                    <a:pt x="139" y="208"/>
                  </a:lnTo>
                  <a:lnTo>
                    <a:pt x="140" y="208"/>
                  </a:lnTo>
                  <a:lnTo>
                    <a:pt x="141" y="208"/>
                  </a:lnTo>
                  <a:lnTo>
                    <a:pt x="142" y="209"/>
                  </a:lnTo>
                  <a:lnTo>
                    <a:pt x="143" y="209"/>
                  </a:lnTo>
                  <a:lnTo>
                    <a:pt x="144" y="209"/>
                  </a:lnTo>
                  <a:lnTo>
                    <a:pt x="145" y="209"/>
                  </a:lnTo>
                  <a:lnTo>
                    <a:pt x="145" y="210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2" y="211"/>
                  </a:lnTo>
                  <a:lnTo>
                    <a:pt x="152" y="210"/>
                  </a:lnTo>
                  <a:lnTo>
                    <a:pt x="153" y="210"/>
                  </a:lnTo>
                  <a:lnTo>
                    <a:pt x="154" y="210"/>
                  </a:lnTo>
                  <a:lnTo>
                    <a:pt x="155" y="210"/>
                  </a:lnTo>
                  <a:lnTo>
                    <a:pt x="155" y="211"/>
                  </a:lnTo>
                  <a:lnTo>
                    <a:pt x="156" y="212"/>
                  </a:lnTo>
                  <a:lnTo>
                    <a:pt x="157" y="212"/>
                  </a:lnTo>
                  <a:lnTo>
                    <a:pt x="157" y="213"/>
                  </a:lnTo>
                  <a:lnTo>
                    <a:pt x="158" y="214"/>
                  </a:lnTo>
                  <a:lnTo>
                    <a:pt x="158" y="215"/>
                  </a:lnTo>
                  <a:lnTo>
                    <a:pt x="158" y="216"/>
                  </a:lnTo>
                  <a:lnTo>
                    <a:pt x="157" y="217"/>
                  </a:lnTo>
                  <a:lnTo>
                    <a:pt x="157" y="218"/>
                  </a:lnTo>
                  <a:lnTo>
                    <a:pt x="157" y="219"/>
                  </a:lnTo>
                  <a:lnTo>
                    <a:pt x="156" y="219"/>
                  </a:lnTo>
                  <a:lnTo>
                    <a:pt x="156" y="220"/>
                  </a:lnTo>
                  <a:lnTo>
                    <a:pt x="155" y="220"/>
                  </a:lnTo>
                  <a:lnTo>
                    <a:pt x="155" y="221"/>
                  </a:lnTo>
                  <a:lnTo>
                    <a:pt x="154" y="220"/>
                  </a:lnTo>
                  <a:lnTo>
                    <a:pt x="154" y="221"/>
                  </a:lnTo>
                  <a:lnTo>
                    <a:pt x="153" y="221"/>
                  </a:lnTo>
                  <a:lnTo>
                    <a:pt x="153" y="222"/>
                  </a:lnTo>
                  <a:lnTo>
                    <a:pt x="152" y="223"/>
                  </a:lnTo>
                  <a:lnTo>
                    <a:pt x="151" y="224"/>
                  </a:lnTo>
                  <a:lnTo>
                    <a:pt x="151" y="225"/>
                  </a:lnTo>
                  <a:lnTo>
                    <a:pt x="150" y="226"/>
                  </a:lnTo>
                  <a:lnTo>
                    <a:pt x="149" y="227"/>
                  </a:lnTo>
                  <a:lnTo>
                    <a:pt x="149" y="228"/>
                  </a:lnTo>
                  <a:lnTo>
                    <a:pt x="148" y="230"/>
                  </a:lnTo>
                  <a:lnTo>
                    <a:pt x="147" y="231"/>
                  </a:lnTo>
                  <a:lnTo>
                    <a:pt x="147" y="232"/>
                  </a:lnTo>
                  <a:lnTo>
                    <a:pt x="146" y="232"/>
                  </a:lnTo>
                  <a:lnTo>
                    <a:pt x="147" y="232"/>
                  </a:lnTo>
                  <a:lnTo>
                    <a:pt x="146" y="233"/>
                  </a:lnTo>
                  <a:lnTo>
                    <a:pt x="146" y="234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5" y="236"/>
                  </a:lnTo>
                  <a:lnTo>
                    <a:pt x="144" y="237"/>
                  </a:lnTo>
                  <a:lnTo>
                    <a:pt x="143" y="238"/>
                  </a:lnTo>
                  <a:lnTo>
                    <a:pt x="142" y="239"/>
                  </a:lnTo>
                  <a:lnTo>
                    <a:pt x="142" y="240"/>
                  </a:lnTo>
                  <a:lnTo>
                    <a:pt x="141" y="240"/>
                  </a:lnTo>
                  <a:lnTo>
                    <a:pt x="141" y="241"/>
                  </a:lnTo>
                  <a:lnTo>
                    <a:pt x="140" y="241"/>
                  </a:lnTo>
                  <a:lnTo>
                    <a:pt x="139" y="243"/>
                  </a:lnTo>
                  <a:lnTo>
                    <a:pt x="138" y="244"/>
                  </a:lnTo>
                  <a:lnTo>
                    <a:pt x="137" y="245"/>
                  </a:lnTo>
                  <a:lnTo>
                    <a:pt x="136" y="246"/>
                  </a:lnTo>
                  <a:lnTo>
                    <a:pt x="135" y="247"/>
                  </a:lnTo>
                  <a:lnTo>
                    <a:pt x="134" y="248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29" y="253"/>
                  </a:lnTo>
                  <a:lnTo>
                    <a:pt x="128" y="253"/>
                  </a:lnTo>
                  <a:lnTo>
                    <a:pt x="126" y="255"/>
                  </a:lnTo>
                  <a:lnTo>
                    <a:pt x="125" y="256"/>
                  </a:lnTo>
                  <a:lnTo>
                    <a:pt x="124" y="256"/>
                  </a:lnTo>
                  <a:lnTo>
                    <a:pt x="123" y="256"/>
                  </a:lnTo>
                  <a:lnTo>
                    <a:pt x="123" y="257"/>
                  </a:lnTo>
                  <a:lnTo>
                    <a:pt x="122" y="257"/>
                  </a:lnTo>
                  <a:lnTo>
                    <a:pt x="122" y="258"/>
                  </a:lnTo>
                  <a:lnTo>
                    <a:pt x="121" y="258"/>
                  </a:lnTo>
                  <a:lnTo>
                    <a:pt x="121" y="259"/>
                  </a:lnTo>
                  <a:lnTo>
                    <a:pt x="120" y="259"/>
                  </a:lnTo>
                  <a:lnTo>
                    <a:pt x="120" y="260"/>
                  </a:lnTo>
                  <a:lnTo>
                    <a:pt x="119" y="261"/>
                  </a:lnTo>
                  <a:lnTo>
                    <a:pt x="118" y="261"/>
                  </a:lnTo>
                  <a:lnTo>
                    <a:pt x="118" y="262"/>
                  </a:lnTo>
                  <a:lnTo>
                    <a:pt x="117" y="263"/>
                  </a:lnTo>
                  <a:lnTo>
                    <a:pt x="116" y="264"/>
                  </a:lnTo>
                  <a:lnTo>
                    <a:pt x="115" y="264"/>
                  </a:lnTo>
                  <a:lnTo>
                    <a:pt x="115" y="265"/>
                  </a:lnTo>
                  <a:lnTo>
                    <a:pt x="114" y="265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82" name="Freeform 242">
              <a:extLst>
                <a:ext uri="{FF2B5EF4-FFF2-40B4-BE49-F238E27FC236}">
                  <a16:creationId xmlns:a16="http://schemas.microsoft.com/office/drawing/2014/main" id="{930C69BE-D128-6BB9-C6F9-FD35ACDC6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337" y="2025650"/>
              <a:ext cx="220663" cy="288925"/>
            </a:xfrm>
            <a:custGeom>
              <a:avLst/>
              <a:gdLst>
                <a:gd name="T0" fmla="*/ 1 w 139"/>
                <a:gd name="T1" fmla="*/ 56 h 182"/>
                <a:gd name="T2" fmla="*/ 1 w 139"/>
                <a:gd name="T3" fmla="*/ 40 h 182"/>
                <a:gd name="T4" fmla="*/ 1 w 139"/>
                <a:gd name="T5" fmla="*/ 27 h 182"/>
                <a:gd name="T6" fmla="*/ 1 w 139"/>
                <a:gd name="T7" fmla="*/ 17 h 182"/>
                <a:gd name="T8" fmla="*/ 1 w 139"/>
                <a:gd name="T9" fmla="*/ 4 h 182"/>
                <a:gd name="T10" fmla="*/ 3 w 139"/>
                <a:gd name="T11" fmla="*/ 0 h 182"/>
                <a:gd name="T12" fmla="*/ 11 w 139"/>
                <a:gd name="T13" fmla="*/ 1 h 182"/>
                <a:gd name="T14" fmla="*/ 17 w 139"/>
                <a:gd name="T15" fmla="*/ 4 h 182"/>
                <a:gd name="T16" fmla="*/ 24 w 139"/>
                <a:gd name="T17" fmla="*/ 5 h 182"/>
                <a:gd name="T18" fmla="*/ 31 w 139"/>
                <a:gd name="T19" fmla="*/ 6 h 182"/>
                <a:gd name="T20" fmla="*/ 34 w 139"/>
                <a:gd name="T21" fmla="*/ 13 h 182"/>
                <a:gd name="T22" fmla="*/ 36 w 139"/>
                <a:gd name="T23" fmla="*/ 21 h 182"/>
                <a:gd name="T24" fmla="*/ 40 w 139"/>
                <a:gd name="T25" fmla="*/ 28 h 182"/>
                <a:gd name="T26" fmla="*/ 50 w 139"/>
                <a:gd name="T27" fmla="*/ 36 h 182"/>
                <a:gd name="T28" fmla="*/ 58 w 139"/>
                <a:gd name="T29" fmla="*/ 45 h 182"/>
                <a:gd name="T30" fmla="*/ 64 w 139"/>
                <a:gd name="T31" fmla="*/ 51 h 182"/>
                <a:gd name="T32" fmla="*/ 69 w 139"/>
                <a:gd name="T33" fmla="*/ 53 h 182"/>
                <a:gd name="T34" fmla="*/ 76 w 139"/>
                <a:gd name="T35" fmla="*/ 57 h 182"/>
                <a:gd name="T36" fmla="*/ 82 w 139"/>
                <a:gd name="T37" fmla="*/ 60 h 182"/>
                <a:gd name="T38" fmla="*/ 86 w 139"/>
                <a:gd name="T39" fmla="*/ 66 h 182"/>
                <a:gd name="T40" fmla="*/ 92 w 139"/>
                <a:gd name="T41" fmla="*/ 70 h 182"/>
                <a:gd name="T42" fmla="*/ 96 w 139"/>
                <a:gd name="T43" fmla="*/ 78 h 182"/>
                <a:gd name="T44" fmla="*/ 103 w 139"/>
                <a:gd name="T45" fmla="*/ 84 h 182"/>
                <a:gd name="T46" fmla="*/ 109 w 139"/>
                <a:gd name="T47" fmla="*/ 89 h 182"/>
                <a:gd name="T48" fmla="*/ 121 w 139"/>
                <a:gd name="T49" fmla="*/ 100 h 182"/>
                <a:gd name="T50" fmla="*/ 128 w 139"/>
                <a:gd name="T51" fmla="*/ 105 h 182"/>
                <a:gd name="T52" fmla="*/ 133 w 139"/>
                <a:gd name="T53" fmla="*/ 109 h 182"/>
                <a:gd name="T54" fmla="*/ 133 w 139"/>
                <a:gd name="T55" fmla="*/ 117 h 182"/>
                <a:gd name="T56" fmla="*/ 125 w 139"/>
                <a:gd name="T57" fmla="*/ 125 h 182"/>
                <a:gd name="T58" fmla="*/ 118 w 139"/>
                <a:gd name="T59" fmla="*/ 142 h 182"/>
                <a:gd name="T60" fmla="*/ 112 w 139"/>
                <a:gd name="T61" fmla="*/ 156 h 182"/>
                <a:gd name="T62" fmla="*/ 109 w 139"/>
                <a:gd name="T63" fmla="*/ 160 h 182"/>
                <a:gd name="T64" fmla="*/ 102 w 139"/>
                <a:gd name="T65" fmla="*/ 177 h 182"/>
                <a:gd name="T66" fmla="*/ 99 w 139"/>
                <a:gd name="T67" fmla="*/ 179 h 182"/>
                <a:gd name="T68" fmla="*/ 94 w 139"/>
                <a:gd name="T69" fmla="*/ 175 h 182"/>
                <a:gd name="T70" fmla="*/ 89 w 139"/>
                <a:gd name="T71" fmla="*/ 173 h 182"/>
                <a:gd name="T72" fmla="*/ 89 w 139"/>
                <a:gd name="T73" fmla="*/ 170 h 182"/>
                <a:gd name="T74" fmla="*/ 84 w 139"/>
                <a:gd name="T75" fmla="*/ 167 h 182"/>
                <a:gd name="T76" fmla="*/ 81 w 139"/>
                <a:gd name="T77" fmla="*/ 168 h 182"/>
                <a:gd name="T78" fmla="*/ 76 w 139"/>
                <a:gd name="T79" fmla="*/ 168 h 182"/>
                <a:gd name="T80" fmla="*/ 76 w 139"/>
                <a:gd name="T81" fmla="*/ 164 h 182"/>
                <a:gd name="T82" fmla="*/ 54 w 139"/>
                <a:gd name="T83" fmla="*/ 165 h 182"/>
                <a:gd name="T84" fmla="*/ 44 w 139"/>
                <a:gd name="T85" fmla="*/ 172 h 182"/>
                <a:gd name="T86" fmla="*/ 38 w 139"/>
                <a:gd name="T87" fmla="*/ 165 h 182"/>
                <a:gd name="T88" fmla="*/ 13 w 139"/>
                <a:gd name="T89" fmla="*/ 164 h 182"/>
                <a:gd name="T90" fmla="*/ 3 w 139"/>
                <a:gd name="T91" fmla="*/ 164 h 182"/>
                <a:gd name="T92" fmla="*/ 0 w 139"/>
                <a:gd name="T93" fmla="*/ 150 h 182"/>
                <a:gd name="T94" fmla="*/ 0 w 139"/>
                <a:gd name="T95" fmla="*/ 141 h 182"/>
                <a:gd name="T96" fmla="*/ 0 w 139"/>
                <a:gd name="T97" fmla="*/ 121 h 182"/>
                <a:gd name="T98" fmla="*/ 0 w 139"/>
                <a:gd name="T99" fmla="*/ 105 h 182"/>
                <a:gd name="T100" fmla="*/ 0 w 139"/>
                <a:gd name="T101" fmla="*/ 93 h 182"/>
                <a:gd name="T102" fmla="*/ 0 w 139"/>
                <a:gd name="T103" fmla="*/ 88 h 182"/>
                <a:gd name="T104" fmla="*/ 1 w 139"/>
                <a:gd name="T105" fmla="*/ 82 h 182"/>
                <a:gd name="T106" fmla="*/ 1 w 139"/>
                <a:gd name="T107" fmla="*/ 75 h 182"/>
                <a:gd name="T108" fmla="*/ 1 w 139"/>
                <a:gd name="T109" fmla="*/ 6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182">
                  <a:moveTo>
                    <a:pt x="1" y="64"/>
                  </a:moveTo>
                  <a:lnTo>
                    <a:pt x="1" y="63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1" y="6"/>
                  </a:lnTo>
                  <a:lnTo>
                    <a:pt x="32" y="8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5" y="17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7" y="21"/>
                  </a:lnTo>
                  <a:lnTo>
                    <a:pt x="36" y="21"/>
                  </a:lnTo>
                  <a:lnTo>
                    <a:pt x="37" y="23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40" y="28"/>
                  </a:lnTo>
                  <a:lnTo>
                    <a:pt x="41" y="30"/>
                  </a:lnTo>
                  <a:lnTo>
                    <a:pt x="42" y="30"/>
                  </a:lnTo>
                  <a:lnTo>
                    <a:pt x="42" y="31"/>
                  </a:lnTo>
                  <a:lnTo>
                    <a:pt x="43" y="31"/>
                  </a:lnTo>
                  <a:lnTo>
                    <a:pt x="44" y="32"/>
                  </a:lnTo>
                  <a:lnTo>
                    <a:pt x="49" y="35"/>
                  </a:lnTo>
                  <a:lnTo>
                    <a:pt x="50" y="36"/>
                  </a:lnTo>
                  <a:lnTo>
                    <a:pt x="52" y="39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6" y="43"/>
                  </a:lnTo>
                  <a:lnTo>
                    <a:pt x="57" y="44"/>
                  </a:lnTo>
                  <a:lnTo>
                    <a:pt x="58" y="45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2" y="48"/>
                  </a:lnTo>
                  <a:lnTo>
                    <a:pt x="62" y="49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4" y="51"/>
                  </a:lnTo>
                  <a:lnTo>
                    <a:pt x="64" y="50"/>
                  </a:lnTo>
                  <a:lnTo>
                    <a:pt x="65" y="51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3"/>
                  </a:lnTo>
                  <a:lnTo>
                    <a:pt x="70" y="53"/>
                  </a:lnTo>
                  <a:lnTo>
                    <a:pt x="72" y="54"/>
                  </a:lnTo>
                  <a:lnTo>
                    <a:pt x="73" y="54"/>
                  </a:lnTo>
                  <a:lnTo>
                    <a:pt x="74" y="55"/>
                  </a:lnTo>
                  <a:lnTo>
                    <a:pt x="74" y="56"/>
                  </a:lnTo>
                  <a:lnTo>
                    <a:pt x="75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1" y="60"/>
                  </a:lnTo>
                  <a:lnTo>
                    <a:pt x="82" y="60"/>
                  </a:lnTo>
                  <a:lnTo>
                    <a:pt x="83" y="61"/>
                  </a:lnTo>
                  <a:lnTo>
                    <a:pt x="84" y="62"/>
                  </a:lnTo>
                  <a:lnTo>
                    <a:pt x="84" y="63"/>
                  </a:lnTo>
                  <a:lnTo>
                    <a:pt x="84" y="64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6" y="66"/>
                  </a:lnTo>
                  <a:lnTo>
                    <a:pt x="87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89" y="68"/>
                  </a:lnTo>
                  <a:lnTo>
                    <a:pt x="90" y="68"/>
                  </a:lnTo>
                  <a:lnTo>
                    <a:pt x="91" y="69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4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96" y="77"/>
                  </a:lnTo>
                  <a:lnTo>
                    <a:pt x="97" y="78"/>
                  </a:lnTo>
                  <a:lnTo>
                    <a:pt x="96" y="78"/>
                  </a:lnTo>
                  <a:lnTo>
                    <a:pt x="97" y="78"/>
                  </a:lnTo>
                  <a:lnTo>
                    <a:pt x="97" y="79"/>
                  </a:lnTo>
                  <a:lnTo>
                    <a:pt x="98" y="79"/>
                  </a:lnTo>
                  <a:lnTo>
                    <a:pt x="101" y="83"/>
                  </a:lnTo>
                  <a:lnTo>
                    <a:pt x="101" y="84"/>
                  </a:lnTo>
                  <a:lnTo>
                    <a:pt x="102" y="84"/>
                  </a:lnTo>
                  <a:lnTo>
                    <a:pt x="103" y="84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7" y="87"/>
                  </a:lnTo>
                  <a:lnTo>
                    <a:pt x="108" y="88"/>
                  </a:lnTo>
                  <a:lnTo>
                    <a:pt x="108" y="89"/>
                  </a:lnTo>
                  <a:lnTo>
                    <a:pt x="109" y="89"/>
                  </a:lnTo>
                  <a:lnTo>
                    <a:pt x="109" y="90"/>
                  </a:lnTo>
                  <a:lnTo>
                    <a:pt x="110" y="91"/>
                  </a:lnTo>
                  <a:lnTo>
                    <a:pt x="111" y="91"/>
                  </a:lnTo>
                  <a:lnTo>
                    <a:pt x="112" y="92"/>
                  </a:lnTo>
                  <a:lnTo>
                    <a:pt x="117" y="99"/>
                  </a:lnTo>
                  <a:lnTo>
                    <a:pt x="119" y="100"/>
                  </a:lnTo>
                  <a:lnTo>
                    <a:pt x="121" y="100"/>
                  </a:lnTo>
                  <a:lnTo>
                    <a:pt x="123" y="101"/>
                  </a:lnTo>
                  <a:lnTo>
                    <a:pt x="124" y="101"/>
                  </a:lnTo>
                  <a:lnTo>
                    <a:pt x="125" y="101"/>
                  </a:lnTo>
                  <a:lnTo>
                    <a:pt x="125" y="102"/>
                  </a:lnTo>
                  <a:lnTo>
                    <a:pt x="126" y="104"/>
                  </a:lnTo>
                  <a:lnTo>
                    <a:pt x="127" y="104"/>
                  </a:lnTo>
                  <a:lnTo>
                    <a:pt x="128" y="105"/>
                  </a:lnTo>
                  <a:lnTo>
                    <a:pt x="129" y="105"/>
                  </a:lnTo>
                  <a:lnTo>
                    <a:pt x="130" y="107"/>
                  </a:lnTo>
                  <a:lnTo>
                    <a:pt x="131" y="107"/>
                  </a:lnTo>
                  <a:lnTo>
                    <a:pt x="131" y="108"/>
                  </a:lnTo>
                  <a:lnTo>
                    <a:pt x="131" y="109"/>
                  </a:lnTo>
                  <a:lnTo>
                    <a:pt x="132" y="109"/>
                  </a:lnTo>
                  <a:lnTo>
                    <a:pt x="133" y="109"/>
                  </a:lnTo>
                  <a:lnTo>
                    <a:pt x="135" y="110"/>
                  </a:lnTo>
                  <a:lnTo>
                    <a:pt x="136" y="110"/>
                  </a:lnTo>
                  <a:lnTo>
                    <a:pt x="138" y="111"/>
                  </a:lnTo>
                  <a:lnTo>
                    <a:pt x="139" y="112"/>
                  </a:lnTo>
                  <a:lnTo>
                    <a:pt x="136" y="115"/>
                  </a:lnTo>
                  <a:lnTo>
                    <a:pt x="134" y="116"/>
                  </a:lnTo>
                  <a:lnTo>
                    <a:pt x="133" y="117"/>
                  </a:lnTo>
                  <a:lnTo>
                    <a:pt x="131" y="119"/>
                  </a:lnTo>
                  <a:lnTo>
                    <a:pt x="130" y="120"/>
                  </a:lnTo>
                  <a:lnTo>
                    <a:pt x="130" y="121"/>
                  </a:lnTo>
                  <a:lnTo>
                    <a:pt x="129" y="121"/>
                  </a:lnTo>
                  <a:lnTo>
                    <a:pt x="126" y="123"/>
                  </a:lnTo>
                  <a:lnTo>
                    <a:pt x="125" y="124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31"/>
                  </a:lnTo>
                  <a:lnTo>
                    <a:pt x="121" y="135"/>
                  </a:lnTo>
                  <a:lnTo>
                    <a:pt x="120" y="136"/>
                  </a:lnTo>
                  <a:lnTo>
                    <a:pt x="119" y="139"/>
                  </a:lnTo>
                  <a:lnTo>
                    <a:pt x="118" y="141"/>
                  </a:lnTo>
                  <a:lnTo>
                    <a:pt x="118" y="142"/>
                  </a:lnTo>
                  <a:lnTo>
                    <a:pt x="117" y="144"/>
                  </a:lnTo>
                  <a:lnTo>
                    <a:pt x="116" y="146"/>
                  </a:lnTo>
                  <a:lnTo>
                    <a:pt x="115" y="148"/>
                  </a:lnTo>
                  <a:lnTo>
                    <a:pt x="114" y="151"/>
                  </a:lnTo>
                  <a:lnTo>
                    <a:pt x="113" y="153"/>
                  </a:lnTo>
                  <a:lnTo>
                    <a:pt x="112" y="154"/>
                  </a:lnTo>
                  <a:lnTo>
                    <a:pt x="112" y="156"/>
                  </a:lnTo>
                  <a:lnTo>
                    <a:pt x="112" y="157"/>
                  </a:lnTo>
                  <a:lnTo>
                    <a:pt x="111" y="157"/>
                  </a:lnTo>
                  <a:lnTo>
                    <a:pt x="111" y="158"/>
                  </a:lnTo>
                  <a:lnTo>
                    <a:pt x="110" y="160"/>
                  </a:lnTo>
                  <a:lnTo>
                    <a:pt x="110" y="159"/>
                  </a:lnTo>
                  <a:lnTo>
                    <a:pt x="109" y="159"/>
                  </a:lnTo>
                  <a:lnTo>
                    <a:pt x="109" y="160"/>
                  </a:lnTo>
                  <a:lnTo>
                    <a:pt x="108" y="162"/>
                  </a:lnTo>
                  <a:lnTo>
                    <a:pt x="109" y="162"/>
                  </a:lnTo>
                  <a:lnTo>
                    <a:pt x="108" y="163"/>
                  </a:lnTo>
                  <a:lnTo>
                    <a:pt x="107" y="165"/>
                  </a:lnTo>
                  <a:lnTo>
                    <a:pt x="107" y="166"/>
                  </a:lnTo>
                  <a:lnTo>
                    <a:pt x="102" y="176"/>
                  </a:lnTo>
                  <a:lnTo>
                    <a:pt x="102" y="177"/>
                  </a:lnTo>
                  <a:lnTo>
                    <a:pt x="101" y="178"/>
                  </a:lnTo>
                  <a:lnTo>
                    <a:pt x="100" y="182"/>
                  </a:lnTo>
                  <a:lnTo>
                    <a:pt x="99" y="181"/>
                  </a:lnTo>
                  <a:lnTo>
                    <a:pt x="99" y="180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99" y="179"/>
                  </a:lnTo>
                  <a:lnTo>
                    <a:pt x="98" y="178"/>
                  </a:lnTo>
                  <a:lnTo>
                    <a:pt x="97" y="177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5" y="176"/>
                  </a:lnTo>
                  <a:lnTo>
                    <a:pt x="95" y="175"/>
                  </a:lnTo>
                  <a:lnTo>
                    <a:pt x="94" y="175"/>
                  </a:lnTo>
                  <a:lnTo>
                    <a:pt x="94" y="174"/>
                  </a:lnTo>
                  <a:lnTo>
                    <a:pt x="94" y="173"/>
                  </a:lnTo>
                  <a:lnTo>
                    <a:pt x="93" y="173"/>
                  </a:lnTo>
                  <a:lnTo>
                    <a:pt x="92" y="173"/>
                  </a:lnTo>
                  <a:lnTo>
                    <a:pt x="91" y="173"/>
                  </a:lnTo>
                  <a:lnTo>
                    <a:pt x="90" y="173"/>
                  </a:lnTo>
                  <a:lnTo>
                    <a:pt x="89" y="173"/>
                  </a:lnTo>
                  <a:lnTo>
                    <a:pt x="88" y="172"/>
                  </a:lnTo>
                  <a:lnTo>
                    <a:pt x="89" y="171"/>
                  </a:lnTo>
                  <a:lnTo>
                    <a:pt x="89" y="170"/>
                  </a:lnTo>
                  <a:lnTo>
                    <a:pt x="90" y="170"/>
                  </a:lnTo>
                  <a:lnTo>
                    <a:pt x="90" y="169"/>
                  </a:lnTo>
                  <a:lnTo>
                    <a:pt x="89" y="169"/>
                  </a:lnTo>
                  <a:lnTo>
                    <a:pt x="89" y="170"/>
                  </a:lnTo>
                  <a:lnTo>
                    <a:pt x="88" y="170"/>
                  </a:lnTo>
                  <a:lnTo>
                    <a:pt x="87" y="170"/>
                  </a:lnTo>
                  <a:lnTo>
                    <a:pt x="86" y="169"/>
                  </a:lnTo>
                  <a:lnTo>
                    <a:pt x="85" y="169"/>
                  </a:lnTo>
                  <a:lnTo>
                    <a:pt x="84" y="169"/>
                  </a:lnTo>
                  <a:lnTo>
                    <a:pt x="84" y="168"/>
                  </a:lnTo>
                  <a:lnTo>
                    <a:pt x="84" y="167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3" y="165"/>
                  </a:lnTo>
                  <a:lnTo>
                    <a:pt x="83" y="166"/>
                  </a:lnTo>
                  <a:lnTo>
                    <a:pt x="82" y="166"/>
                  </a:lnTo>
                  <a:lnTo>
                    <a:pt x="82" y="167"/>
                  </a:lnTo>
                  <a:lnTo>
                    <a:pt x="81" y="168"/>
                  </a:lnTo>
                  <a:lnTo>
                    <a:pt x="81" y="169"/>
                  </a:lnTo>
                  <a:lnTo>
                    <a:pt x="80" y="169"/>
                  </a:lnTo>
                  <a:lnTo>
                    <a:pt x="79" y="169"/>
                  </a:lnTo>
                  <a:lnTo>
                    <a:pt x="78" y="169"/>
                  </a:lnTo>
                  <a:lnTo>
                    <a:pt x="77" y="169"/>
                  </a:lnTo>
                  <a:lnTo>
                    <a:pt x="77" y="168"/>
                  </a:lnTo>
                  <a:lnTo>
                    <a:pt x="76" y="168"/>
                  </a:lnTo>
                  <a:lnTo>
                    <a:pt x="75" y="168"/>
                  </a:lnTo>
                  <a:lnTo>
                    <a:pt x="76" y="168"/>
                  </a:lnTo>
                  <a:lnTo>
                    <a:pt x="76" y="167"/>
                  </a:lnTo>
                  <a:lnTo>
                    <a:pt x="76" y="166"/>
                  </a:lnTo>
                  <a:lnTo>
                    <a:pt x="77" y="166"/>
                  </a:lnTo>
                  <a:lnTo>
                    <a:pt x="77" y="165"/>
                  </a:lnTo>
                  <a:lnTo>
                    <a:pt x="76" y="164"/>
                  </a:lnTo>
                  <a:lnTo>
                    <a:pt x="77" y="165"/>
                  </a:lnTo>
                  <a:lnTo>
                    <a:pt x="74" y="165"/>
                  </a:lnTo>
                  <a:lnTo>
                    <a:pt x="70" y="165"/>
                  </a:lnTo>
                  <a:lnTo>
                    <a:pt x="69" y="165"/>
                  </a:lnTo>
                  <a:lnTo>
                    <a:pt x="64" y="165"/>
                  </a:lnTo>
                  <a:lnTo>
                    <a:pt x="55" y="165"/>
                  </a:lnTo>
                  <a:lnTo>
                    <a:pt x="54" y="165"/>
                  </a:lnTo>
                  <a:lnTo>
                    <a:pt x="54" y="166"/>
                  </a:lnTo>
                  <a:lnTo>
                    <a:pt x="53" y="166"/>
                  </a:lnTo>
                  <a:lnTo>
                    <a:pt x="53" y="167"/>
                  </a:lnTo>
                  <a:lnTo>
                    <a:pt x="53" y="173"/>
                  </a:lnTo>
                  <a:lnTo>
                    <a:pt x="50" y="173"/>
                  </a:lnTo>
                  <a:lnTo>
                    <a:pt x="44" y="173"/>
                  </a:lnTo>
                  <a:lnTo>
                    <a:pt x="44" y="172"/>
                  </a:lnTo>
                  <a:lnTo>
                    <a:pt x="44" y="171"/>
                  </a:lnTo>
                  <a:lnTo>
                    <a:pt x="44" y="166"/>
                  </a:lnTo>
                  <a:lnTo>
                    <a:pt x="44" y="165"/>
                  </a:lnTo>
                  <a:lnTo>
                    <a:pt x="43" y="165"/>
                  </a:lnTo>
                  <a:lnTo>
                    <a:pt x="42" y="165"/>
                  </a:lnTo>
                  <a:lnTo>
                    <a:pt x="41" y="165"/>
                  </a:lnTo>
                  <a:lnTo>
                    <a:pt x="38" y="165"/>
                  </a:lnTo>
                  <a:lnTo>
                    <a:pt x="36" y="165"/>
                  </a:lnTo>
                  <a:lnTo>
                    <a:pt x="35" y="165"/>
                  </a:lnTo>
                  <a:lnTo>
                    <a:pt x="32" y="165"/>
                  </a:lnTo>
                  <a:lnTo>
                    <a:pt x="29" y="165"/>
                  </a:lnTo>
                  <a:lnTo>
                    <a:pt x="28" y="164"/>
                  </a:lnTo>
                  <a:lnTo>
                    <a:pt x="22" y="164"/>
                  </a:lnTo>
                  <a:lnTo>
                    <a:pt x="13" y="164"/>
                  </a:lnTo>
                  <a:lnTo>
                    <a:pt x="10" y="164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5" y="164"/>
                  </a:lnTo>
                  <a:lnTo>
                    <a:pt x="4" y="164"/>
                  </a:lnTo>
                  <a:lnTo>
                    <a:pt x="3" y="164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3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5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67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9CF02E3A-0147-1BD3-00AE-4F72AE714ABB}"/>
              </a:ext>
            </a:extLst>
          </p:cNvPr>
          <p:cNvGrpSpPr/>
          <p:nvPr/>
        </p:nvGrpSpPr>
        <p:grpSpPr>
          <a:xfrm>
            <a:off x="3702163" y="1784608"/>
            <a:ext cx="2835228" cy="2947988"/>
            <a:chOff x="1489569" y="1784608"/>
            <a:chExt cx="2835228" cy="2947988"/>
          </a:xfrm>
        </p:grpSpPr>
        <p:sp>
          <p:nvSpPr>
            <p:cNvPr id="84" name="Rectangle 286">
              <a:extLst>
                <a:ext uri="{FF2B5EF4-FFF2-40B4-BE49-F238E27FC236}">
                  <a16:creationId xmlns:a16="http://schemas.microsoft.com/office/drawing/2014/main" id="{DFC074DF-2476-90F6-4950-8CBCB1B17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960813"/>
              <a:ext cx="20197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Worth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5" name="Rectangle 287">
              <a:extLst>
                <a:ext uri="{FF2B5EF4-FFF2-40B4-BE49-F238E27FC236}">
                  <a16:creationId xmlns:a16="http://schemas.microsoft.com/office/drawing/2014/main" id="{40EA0EAC-E8CF-287F-2FC3-ACA4E95D2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239" y="2225747"/>
              <a:ext cx="19877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Fulton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6" name="Rectangle 288">
              <a:extLst>
                <a:ext uri="{FF2B5EF4-FFF2-40B4-BE49-F238E27FC236}">
                  <a16:creationId xmlns:a16="http://schemas.microsoft.com/office/drawing/2014/main" id="{9E435AAC-7DDC-B890-BED4-CD7BFED35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025" y="3467100"/>
              <a:ext cx="18114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Dooly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7" name="Rectangle 289">
              <a:extLst>
                <a:ext uri="{FF2B5EF4-FFF2-40B4-BE49-F238E27FC236}">
                  <a16:creationId xmlns:a16="http://schemas.microsoft.com/office/drawing/2014/main" id="{1C501869-C37F-3E8D-4FA6-D20570AAB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569" y="1784608"/>
              <a:ext cx="22602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Bartow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8" name="Rectangle 290">
              <a:extLst>
                <a:ext uri="{FF2B5EF4-FFF2-40B4-BE49-F238E27FC236}">
                  <a16:creationId xmlns:a16="http://schemas.microsoft.com/office/drawing/2014/main" id="{E668339A-17CC-5327-6A0B-E78FBB345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987" y="2497138"/>
              <a:ext cx="2372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Coweta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9" name="Rectangle 291">
              <a:extLst>
                <a:ext uri="{FF2B5EF4-FFF2-40B4-BE49-F238E27FC236}">
                  <a16:creationId xmlns:a16="http://schemas.microsoft.com/office/drawing/2014/main" id="{761400E1-22EA-7D38-AB02-022DFA636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377" y="4203700"/>
              <a:ext cx="18114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Glynn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0" name="Rectangle 292">
              <a:extLst>
                <a:ext uri="{FF2B5EF4-FFF2-40B4-BE49-F238E27FC236}">
                  <a16:creationId xmlns:a16="http://schemas.microsoft.com/office/drawing/2014/main" id="{0E84092B-56A0-568C-E9E0-4B17A6ACC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225" y="4640263"/>
              <a:ext cx="19717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Echols</a:t>
              </a:r>
              <a:endParaRPr lang="zh-CN" altLang="zh-CN" sz="600">
                <a:latin typeface="+mj-lt"/>
              </a:endParaRPr>
            </a:p>
          </p:txBody>
        </p:sp>
        <p:sp>
          <p:nvSpPr>
            <p:cNvPr id="91" name="Rectangle 293">
              <a:extLst>
                <a:ext uri="{FF2B5EF4-FFF2-40B4-BE49-F238E27FC236}">
                  <a16:creationId xmlns:a16="http://schemas.microsoft.com/office/drawing/2014/main" id="{C352AF48-89B3-3F04-3DD9-C5D431F44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396" y="2309290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Greene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2" name="Rectangle 294">
              <a:extLst>
                <a:ext uri="{FF2B5EF4-FFF2-40B4-BE49-F238E27FC236}">
                  <a16:creationId xmlns:a16="http://schemas.microsoft.com/office/drawing/2014/main" id="{CB4D7FC3-6880-5566-3F37-CFEF65B85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2" y="4224338"/>
              <a:ext cx="25487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Mitchell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3" name="Rectangle 295">
              <a:extLst>
                <a:ext uri="{FF2B5EF4-FFF2-40B4-BE49-F238E27FC236}">
                  <a16:creationId xmlns:a16="http://schemas.microsoft.com/office/drawing/2014/main" id="{9428A2A3-C5E4-3ADC-8B8B-59DCE4FFC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668" y="3552825"/>
              <a:ext cx="28212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Chatham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4" name="Rectangle 296">
              <a:extLst>
                <a:ext uri="{FF2B5EF4-FFF2-40B4-BE49-F238E27FC236}">
                  <a16:creationId xmlns:a16="http://schemas.microsoft.com/office/drawing/2014/main" id="{9E017236-BE84-062A-06B0-F857866C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237" y="2014538"/>
              <a:ext cx="2901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Gwinnett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5" name="Rectangle 297">
              <a:extLst>
                <a:ext uri="{FF2B5EF4-FFF2-40B4-BE49-F238E27FC236}">
                  <a16:creationId xmlns:a16="http://schemas.microsoft.com/office/drawing/2014/main" id="{BBE0BF57-CE9F-5219-9CCF-093B36378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750" y="2168525"/>
              <a:ext cx="2164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Dekalb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6" name="Rectangle 298">
              <a:extLst>
                <a:ext uri="{FF2B5EF4-FFF2-40B4-BE49-F238E27FC236}">
                  <a16:creationId xmlns:a16="http://schemas.microsoft.com/office/drawing/2014/main" id="{43347F66-1910-E569-0C77-6B3CED691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189" y="2450971"/>
              <a:ext cx="31258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Richmond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7" name="Rectangle 299">
              <a:extLst>
                <a:ext uri="{FF2B5EF4-FFF2-40B4-BE49-F238E27FC236}">
                  <a16:creationId xmlns:a16="http://schemas.microsoft.com/office/drawing/2014/main" id="{454DC961-CC8A-6F59-F40C-3D8110CC2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622" y="3716208"/>
              <a:ext cx="29655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Jeff Davis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8" name="Rectangle 300">
              <a:extLst>
                <a:ext uri="{FF2B5EF4-FFF2-40B4-BE49-F238E27FC236}">
                  <a16:creationId xmlns:a16="http://schemas.microsoft.com/office/drawing/2014/main" id="{AA2EC944-B5FA-5B03-4888-3B35BB57A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2005013"/>
              <a:ext cx="19717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Clarke</a:t>
              </a:r>
              <a:endParaRPr lang="zh-CN" altLang="zh-CN" sz="600" dirty="0">
                <a:latin typeface="+mj-lt"/>
              </a:endParaRPr>
            </a:p>
          </p:txBody>
        </p: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E6233E46-C682-4710-CABC-BE03218204ED}"/>
              </a:ext>
            </a:extLst>
          </p:cNvPr>
          <p:cNvGrpSpPr/>
          <p:nvPr/>
        </p:nvGrpSpPr>
        <p:grpSpPr>
          <a:xfrm>
            <a:off x="3309556" y="1190625"/>
            <a:ext cx="3326400" cy="3758400"/>
            <a:chOff x="2193925" y="941388"/>
            <a:chExt cx="3362325" cy="3795712"/>
          </a:xfrm>
          <a:noFill/>
        </p:grpSpPr>
        <p:sp>
          <p:nvSpPr>
            <p:cNvPr id="100" name="Freeform 14">
              <a:extLst>
                <a:ext uri="{FF2B5EF4-FFF2-40B4-BE49-F238E27FC236}">
                  <a16:creationId xmlns:a16="http://schemas.microsoft.com/office/drawing/2014/main" id="{B4CF25E8-1B13-336E-B159-D036DD633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475" y="1423988"/>
              <a:ext cx="765175" cy="946150"/>
            </a:xfrm>
            <a:custGeom>
              <a:avLst/>
              <a:gdLst>
                <a:gd name="T0" fmla="*/ 419 w 482"/>
                <a:gd name="T1" fmla="*/ 507 h 596"/>
                <a:gd name="T2" fmla="*/ 409 w 482"/>
                <a:gd name="T3" fmla="*/ 529 h 596"/>
                <a:gd name="T4" fmla="*/ 394 w 482"/>
                <a:gd name="T5" fmla="*/ 537 h 596"/>
                <a:gd name="T6" fmla="*/ 380 w 482"/>
                <a:gd name="T7" fmla="*/ 543 h 596"/>
                <a:gd name="T8" fmla="*/ 369 w 482"/>
                <a:gd name="T9" fmla="*/ 567 h 596"/>
                <a:gd name="T10" fmla="*/ 348 w 482"/>
                <a:gd name="T11" fmla="*/ 572 h 596"/>
                <a:gd name="T12" fmla="*/ 332 w 482"/>
                <a:gd name="T13" fmla="*/ 565 h 596"/>
                <a:gd name="T14" fmla="*/ 316 w 482"/>
                <a:gd name="T15" fmla="*/ 554 h 596"/>
                <a:gd name="T16" fmla="*/ 277 w 482"/>
                <a:gd name="T17" fmla="*/ 546 h 596"/>
                <a:gd name="T18" fmla="*/ 226 w 482"/>
                <a:gd name="T19" fmla="*/ 546 h 596"/>
                <a:gd name="T20" fmla="*/ 226 w 482"/>
                <a:gd name="T21" fmla="*/ 560 h 596"/>
                <a:gd name="T22" fmla="*/ 219 w 482"/>
                <a:gd name="T23" fmla="*/ 572 h 596"/>
                <a:gd name="T24" fmla="*/ 209 w 482"/>
                <a:gd name="T25" fmla="*/ 585 h 596"/>
                <a:gd name="T26" fmla="*/ 185 w 482"/>
                <a:gd name="T27" fmla="*/ 595 h 596"/>
                <a:gd name="T28" fmla="*/ 171 w 482"/>
                <a:gd name="T29" fmla="*/ 583 h 596"/>
                <a:gd name="T30" fmla="*/ 169 w 482"/>
                <a:gd name="T31" fmla="*/ 565 h 596"/>
                <a:gd name="T32" fmla="*/ 156 w 482"/>
                <a:gd name="T33" fmla="*/ 553 h 596"/>
                <a:gd name="T34" fmla="*/ 140 w 482"/>
                <a:gd name="T35" fmla="*/ 540 h 596"/>
                <a:gd name="T36" fmla="*/ 131 w 482"/>
                <a:gd name="T37" fmla="*/ 523 h 596"/>
                <a:gd name="T38" fmla="*/ 123 w 482"/>
                <a:gd name="T39" fmla="*/ 501 h 596"/>
                <a:gd name="T40" fmla="*/ 123 w 482"/>
                <a:gd name="T41" fmla="*/ 481 h 596"/>
                <a:gd name="T42" fmla="*/ 112 w 482"/>
                <a:gd name="T43" fmla="*/ 463 h 596"/>
                <a:gd name="T44" fmla="*/ 55 w 482"/>
                <a:gd name="T45" fmla="*/ 463 h 596"/>
                <a:gd name="T46" fmla="*/ 35 w 482"/>
                <a:gd name="T47" fmla="*/ 448 h 596"/>
                <a:gd name="T48" fmla="*/ 37 w 482"/>
                <a:gd name="T49" fmla="*/ 429 h 596"/>
                <a:gd name="T50" fmla="*/ 4 w 482"/>
                <a:gd name="T51" fmla="*/ 391 h 596"/>
                <a:gd name="T52" fmla="*/ 4 w 482"/>
                <a:gd name="T53" fmla="*/ 342 h 596"/>
                <a:gd name="T54" fmla="*/ 42 w 482"/>
                <a:gd name="T55" fmla="*/ 325 h 596"/>
                <a:gd name="T56" fmla="*/ 80 w 482"/>
                <a:gd name="T57" fmla="*/ 299 h 596"/>
                <a:gd name="T58" fmla="*/ 81 w 482"/>
                <a:gd name="T59" fmla="*/ 238 h 596"/>
                <a:gd name="T60" fmla="*/ 78 w 482"/>
                <a:gd name="T61" fmla="*/ 170 h 596"/>
                <a:gd name="T62" fmla="*/ 110 w 482"/>
                <a:gd name="T63" fmla="*/ 156 h 596"/>
                <a:gd name="T64" fmla="*/ 112 w 482"/>
                <a:gd name="T65" fmla="*/ 101 h 596"/>
                <a:gd name="T66" fmla="*/ 113 w 482"/>
                <a:gd name="T67" fmla="*/ 22 h 596"/>
                <a:gd name="T68" fmla="*/ 148 w 482"/>
                <a:gd name="T69" fmla="*/ 16 h 596"/>
                <a:gd name="T70" fmla="*/ 223 w 482"/>
                <a:gd name="T71" fmla="*/ 18 h 596"/>
                <a:gd name="T72" fmla="*/ 258 w 482"/>
                <a:gd name="T73" fmla="*/ 17 h 596"/>
                <a:gd name="T74" fmla="*/ 300 w 482"/>
                <a:gd name="T75" fmla="*/ 40 h 596"/>
                <a:gd name="T76" fmla="*/ 344 w 482"/>
                <a:gd name="T77" fmla="*/ 40 h 596"/>
                <a:gd name="T78" fmla="*/ 388 w 482"/>
                <a:gd name="T79" fmla="*/ 40 h 596"/>
                <a:gd name="T80" fmla="*/ 418 w 482"/>
                <a:gd name="T81" fmla="*/ 46 h 596"/>
                <a:gd name="T82" fmla="*/ 421 w 482"/>
                <a:gd name="T83" fmla="*/ 59 h 596"/>
                <a:gd name="T84" fmla="*/ 427 w 482"/>
                <a:gd name="T85" fmla="*/ 68 h 596"/>
                <a:gd name="T86" fmla="*/ 416 w 482"/>
                <a:gd name="T87" fmla="*/ 84 h 596"/>
                <a:gd name="T88" fmla="*/ 409 w 482"/>
                <a:gd name="T89" fmla="*/ 100 h 596"/>
                <a:gd name="T90" fmla="*/ 392 w 482"/>
                <a:gd name="T91" fmla="*/ 112 h 596"/>
                <a:gd name="T92" fmla="*/ 370 w 482"/>
                <a:gd name="T93" fmla="*/ 119 h 596"/>
                <a:gd name="T94" fmla="*/ 396 w 482"/>
                <a:gd name="T95" fmla="*/ 138 h 596"/>
                <a:gd name="T96" fmla="*/ 439 w 482"/>
                <a:gd name="T97" fmla="*/ 157 h 596"/>
                <a:gd name="T98" fmla="*/ 464 w 482"/>
                <a:gd name="T99" fmla="*/ 174 h 596"/>
                <a:gd name="T100" fmla="*/ 451 w 482"/>
                <a:gd name="T101" fmla="*/ 210 h 596"/>
                <a:gd name="T102" fmla="*/ 466 w 482"/>
                <a:gd name="T103" fmla="*/ 226 h 596"/>
                <a:gd name="T104" fmla="*/ 478 w 482"/>
                <a:gd name="T105" fmla="*/ 241 h 596"/>
                <a:gd name="T106" fmla="*/ 455 w 482"/>
                <a:gd name="T107" fmla="*/ 273 h 596"/>
                <a:gd name="T108" fmla="*/ 402 w 482"/>
                <a:gd name="T109" fmla="*/ 322 h 596"/>
                <a:gd name="T110" fmla="*/ 430 w 482"/>
                <a:gd name="T111" fmla="*/ 363 h 596"/>
                <a:gd name="T112" fmla="*/ 416 w 482"/>
                <a:gd name="T113" fmla="*/ 404 h 596"/>
                <a:gd name="T114" fmla="*/ 393 w 482"/>
                <a:gd name="T115" fmla="*/ 441 h 596"/>
                <a:gd name="T116" fmla="*/ 374 w 482"/>
                <a:gd name="T117" fmla="*/ 458 h 596"/>
                <a:gd name="T118" fmla="*/ 375 w 482"/>
                <a:gd name="T119" fmla="*/ 464 h 596"/>
                <a:gd name="T120" fmla="*/ 383 w 482"/>
                <a:gd name="T121" fmla="*/ 472 h 596"/>
                <a:gd name="T122" fmla="*/ 403 w 482"/>
                <a:gd name="T123" fmla="*/ 476 h 596"/>
                <a:gd name="T124" fmla="*/ 417 w 482"/>
                <a:gd name="T125" fmla="*/ 482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96">
                  <a:moveTo>
                    <a:pt x="425" y="493"/>
                  </a:moveTo>
                  <a:lnTo>
                    <a:pt x="425" y="494"/>
                  </a:lnTo>
                  <a:lnTo>
                    <a:pt x="426" y="494"/>
                  </a:lnTo>
                  <a:lnTo>
                    <a:pt x="427" y="494"/>
                  </a:lnTo>
                  <a:lnTo>
                    <a:pt x="427" y="495"/>
                  </a:lnTo>
                  <a:lnTo>
                    <a:pt x="428" y="495"/>
                  </a:lnTo>
                  <a:lnTo>
                    <a:pt x="429" y="495"/>
                  </a:lnTo>
                  <a:lnTo>
                    <a:pt x="429" y="496"/>
                  </a:lnTo>
                  <a:lnTo>
                    <a:pt x="428" y="496"/>
                  </a:lnTo>
                  <a:lnTo>
                    <a:pt x="428" y="497"/>
                  </a:lnTo>
                  <a:lnTo>
                    <a:pt x="428" y="498"/>
                  </a:lnTo>
                  <a:lnTo>
                    <a:pt x="428" y="499"/>
                  </a:lnTo>
                  <a:lnTo>
                    <a:pt x="427" y="499"/>
                  </a:lnTo>
                  <a:lnTo>
                    <a:pt x="426" y="499"/>
                  </a:lnTo>
                  <a:lnTo>
                    <a:pt x="425" y="499"/>
                  </a:lnTo>
                  <a:lnTo>
                    <a:pt x="424" y="499"/>
                  </a:lnTo>
                  <a:lnTo>
                    <a:pt x="424" y="500"/>
                  </a:lnTo>
                  <a:lnTo>
                    <a:pt x="423" y="500"/>
                  </a:lnTo>
                  <a:lnTo>
                    <a:pt x="422" y="500"/>
                  </a:lnTo>
                  <a:lnTo>
                    <a:pt x="421" y="500"/>
                  </a:lnTo>
                  <a:lnTo>
                    <a:pt x="420" y="500"/>
                  </a:lnTo>
                  <a:lnTo>
                    <a:pt x="419" y="500"/>
                  </a:lnTo>
                  <a:lnTo>
                    <a:pt x="419" y="501"/>
                  </a:lnTo>
                  <a:lnTo>
                    <a:pt x="419" y="503"/>
                  </a:lnTo>
                  <a:lnTo>
                    <a:pt x="419" y="504"/>
                  </a:lnTo>
                  <a:lnTo>
                    <a:pt x="419" y="505"/>
                  </a:lnTo>
                  <a:lnTo>
                    <a:pt x="419" y="506"/>
                  </a:lnTo>
                  <a:lnTo>
                    <a:pt x="419" y="507"/>
                  </a:lnTo>
                  <a:lnTo>
                    <a:pt x="419" y="508"/>
                  </a:lnTo>
                  <a:lnTo>
                    <a:pt x="419" y="509"/>
                  </a:lnTo>
                  <a:lnTo>
                    <a:pt x="418" y="509"/>
                  </a:lnTo>
                  <a:lnTo>
                    <a:pt x="417" y="509"/>
                  </a:lnTo>
                  <a:lnTo>
                    <a:pt x="415" y="509"/>
                  </a:lnTo>
                  <a:lnTo>
                    <a:pt x="415" y="512"/>
                  </a:lnTo>
                  <a:lnTo>
                    <a:pt x="413" y="512"/>
                  </a:lnTo>
                  <a:lnTo>
                    <a:pt x="411" y="512"/>
                  </a:lnTo>
                  <a:lnTo>
                    <a:pt x="411" y="513"/>
                  </a:lnTo>
                  <a:lnTo>
                    <a:pt x="411" y="515"/>
                  </a:lnTo>
                  <a:lnTo>
                    <a:pt x="411" y="516"/>
                  </a:lnTo>
                  <a:lnTo>
                    <a:pt x="411" y="518"/>
                  </a:lnTo>
                  <a:lnTo>
                    <a:pt x="410" y="518"/>
                  </a:lnTo>
                  <a:lnTo>
                    <a:pt x="409" y="518"/>
                  </a:lnTo>
                  <a:lnTo>
                    <a:pt x="407" y="518"/>
                  </a:lnTo>
                  <a:lnTo>
                    <a:pt x="406" y="518"/>
                  </a:lnTo>
                  <a:lnTo>
                    <a:pt x="406" y="520"/>
                  </a:lnTo>
                  <a:lnTo>
                    <a:pt x="406" y="521"/>
                  </a:lnTo>
                  <a:lnTo>
                    <a:pt x="406" y="522"/>
                  </a:lnTo>
                  <a:lnTo>
                    <a:pt x="406" y="523"/>
                  </a:lnTo>
                  <a:lnTo>
                    <a:pt x="406" y="524"/>
                  </a:lnTo>
                  <a:lnTo>
                    <a:pt x="406" y="525"/>
                  </a:lnTo>
                  <a:lnTo>
                    <a:pt x="406" y="526"/>
                  </a:lnTo>
                  <a:lnTo>
                    <a:pt x="406" y="528"/>
                  </a:lnTo>
                  <a:lnTo>
                    <a:pt x="406" y="529"/>
                  </a:lnTo>
                  <a:lnTo>
                    <a:pt x="407" y="529"/>
                  </a:lnTo>
                  <a:lnTo>
                    <a:pt x="408" y="529"/>
                  </a:lnTo>
                  <a:lnTo>
                    <a:pt x="409" y="529"/>
                  </a:lnTo>
                  <a:lnTo>
                    <a:pt x="409" y="530"/>
                  </a:lnTo>
                  <a:lnTo>
                    <a:pt x="409" y="531"/>
                  </a:lnTo>
                  <a:lnTo>
                    <a:pt x="410" y="532"/>
                  </a:lnTo>
                  <a:lnTo>
                    <a:pt x="411" y="532"/>
                  </a:lnTo>
                  <a:lnTo>
                    <a:pt x="410" y="533"/>
                  </a:lnTo>
                  <a:lnTo>
                    <a:pt x="410" y="534"/>
                  </a:lnTo>
                  <a:lnTo>
                    <a:pt x="409" y="534"/>
                  </a:lnTo>
                  <a:lnTo>
                    <a:pt x="408" y="534"/>
                  </a:lnTo>
                  <a:lnTo>
                    <a:pt x="407" y="534"/>
                  </a:lnTo>
                  <a:lnTo>
                    <a:pt x="405" y="534"/>
                  </a:lnTo>
                  <a:lnTo>
                    <a:pt x="405" y="535"/>
                  </a:lnTo>
                  <a:lnTo>
                    <a:pt x="404" y="535"/>
                  </a:lnTo>
                  <a:lnTo>
                    <a:pt x="404" y="536"/>
                  </a:lnTo>
                  <a:lnTo>
                    <a:pt x="403" y="536"/>
                  </a:lnTo>
                  <a:lnTo>
                    <a:pt x="402" y="536"/>
                  </a:lnTo>
                  <a:lnTo>
                    <a:pt x="402" y="537"/>
                  </a:lnTo>
                  <a:lnTo>
                    <a:pt x="402" y="538"/>
                  </a:lnTo>
                  <a:lnTo>
                    <a:pt x="401" y="538"/>
                  </a:lnTo>
                  <a:lnTo>
                    <a:pt x="400" y="538"/>
                  </a:lnTo>
                  <a:lnTo>
                    <a:pt x="399" y="538"/>
                  </a:lnTo>
                  <a:lnTo>
                    <a:pt x="399" y="537"/>
                  </a:lnTo>
                  <a:lnTo>
                    <a:pt x="398" y="537"/>
                  </a:lnTo>
                  <a:lnTo>
                    <a:pt x="398" y="538"/>
                  </a:lnTo>
                  <a:lnTo>
                    <a:pt x="398" y="537"/>
                  </a:lnTo>
                  <a:lnTo>
                    <a:pt x="397" y="537"/>
                  </a:lnTo>
                  <a:lnTo>
                    <a:pt x="396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4" y="538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3" y="538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1" y="537"/>
                  </a:lnTo>
                  <a:lnTo>
                    <a:pt x="391" y="538"/>
                  </a:lnTo>
                  <a:lnTo>
                    <a:pt x="391" y="539"/>
                  </a:lnTo>
                  <a:lnTo>
                    <a:pt x="390" y="539"/>
                  </a:lnTo>
                  <a:lnTo>
                    <a:pt x="390" y="540"/>
                  </a:lnTo>
                  <a:lnTo>
                    <a:pt x="389" y="541"/>
                  </a:lnTo>
                  <a:lnTo>
                    <a:pt x="389" y="542"/>
                  </a:lnTo>
                  <a:lnTo>
                    <a:pt x="388" y="542"/>
                  </a:lnTo>
                  <a:lnTo>
                    <a:pt x="387" y="542"/>
                  </a:lnTo>
                  <a:lnTo>
                    <a:pt x="387" y="543"/>
                  </a:lnTo>
                  <a:lnTo>
                    <a:pt x="386" y="543"/>
                  </a:lnTo>
                  <a:lnTo>
                    <a:pt x="385" y="543"/>
                  </a:lnTo>
                  <a:lnTo>
                    <a:pt x="384" y="543"/>
                  </a:lnTo>
                  <a:lnTo>
                    <a:pt x="383" y="543"/>
                  </a:lnTo>
                  <a:lnTo>
                    <a:pt x="384" y="542"/>
                  </a:lnTo>
                  <a:lnTo>
                    <a:pt x="384" y="541"/>
                  </a:lnTo>
                  <a:lnTo>
                    <a:pt x="383" y="541"/>
                  </a:lnTo>
                  <a:lnTo>
                    <a:pt x="382" y="541"/>
                  </a:lnTo>
                  <a:lnTo>
                    <a:pt x="381" y="541"/>
                  </a:lnTo>
                  <a:lnTo>
                    <a:pt x="380" y="541"/>
                  </a:lnTo>
                  <a:lnTo>
                    <a:pt x="380" y="542"/>
                  </a:lnTo>
                  <a:lnTo>
                    <a:pt x="380" y="543"/>
                  </a:lnTo>
                  <a:lnTo>
                    <a:pt x="380" y="546"/>
                  </a:lnTo>
                  <a:lnTo>
                    <a:pt x="380" y="549"/>
                  </a:lnTo>
                  <a:lnTo>
                    <a:pt x="380" y="550"/>
                  </a:lnTo>
                  <a:lnTo>
                    <a:pt x="380" y="551"/>
                  </a:lnTo>
                  <a:lnTo>
                    <a:pt x="379" y="551"/>
                  </a:lnTo>
                  <a:lnTo>
                    <a:pt x="378" y="551"/>
                  </a:lnTo>
                  <a:lnTo>
                    <a:pt x="377" y="551"/>
                  </a:lnTo>
                  <a:lnTo>
                    <a:pt x="377" y="552"/>
                  </a:lnTo>
                  <a:lnTo>
                    <a:pt x="376" y="552"/>
                  </a:lnTo>
                  <a:lnTo>
                    <a:pt x="376" y="553"/>
                  </a:lnTo>
                  <a:lnTo>
                    <a:pt x="376" y="554"/>
                  </a:lnTo>
                  <a:lnTo>
                    <a:pt x="375" y="554"/>
                  </a:lnTo>
                  <a:lnTo>
                    <a:pt x="375" y="555"/>
                  </a:lnTo>
                  <a:lnTo>
                    <a:pt x="375" y="556"/>
                  </a:lnTo>
                  <a:lnTo>
                    <a:pt x="376" y="556"/>
                  </a:lnTo>
                  <a:lnTo>
                    <a:pt x="376" y="557"/>
                  </a:lnTo>
                  <a:lnTo>
                    <a:pt x="375" y="557"/>
                  </a:lnTo>
                  <a:lnTo>
                    <a:pt x="374" y="557"/>
                  </a:lnTo>
                  <a:lnTo>
                    <a:pt x="374" y="558"/>
                  </a:lnTo>
                  <a:lnTo>
                    <a:pt x="372" y="558"/>
                  </a:lnTo>
                  <a:lnTo>
                    <a:pt x="372" y="559"/>
                  </a:lnTo>
                  <a:lnTo>
                    <a:pt x="372" y="560"/>
                  </a:lnTo>
                  <a:lnTo>
                    <a:pt x="372" y="562"/>
                  </a:lnTo>
                  <a:lnTo>
                    <a:pt x="372" y="563"/>
                  </a:lnTo>
                  <a:lnTo>
                    <a:pt x="372" y="564"/>
                  </a:lnTo>
                  <a:lnTo>
                    <a:pt x="371" y="565"/>
                  </a:lnTo>
                  <a:lnTo>
                    <a:pt x="370" y="567"/>
                  </a:lnTo>
                  <a:lnTo>
                    <a:pt x="369" y="567"/>
                  </a:lnTo>
                  <a:lnTo>
                    <a:pt x="368" y="568"/>
                  </a:lnTo>
                  <a:lnTo>
                    <a:pt x="367" y="568"/>
                  </a:lnTo>
                  <a:lnTo>
                    <a:pt x="367" y="566"/>
                  </a:lnTo>
                  <a:lnTo>
                    <a:pt x="367" y="564"/>
                  </a:lnTo>
                  <a:lnTo>
                    <a:pt x="366" y="564"/>
                  </a:lnTo>
                  <a:lnTo>
                    <a:pt x="365" y="564"/>
                  </a:lnTo>
                  <a:lnTo>
                    <a:pt x="364" y="564"/>
                  </a:lnTo>
                  <a:lnTo>
                    <a:pt x="363" y="564"/>
                  </a:lnTo>
                  <a:lnTo>
                    <a:pt x="363" y="566"/>
                  </a:lnTo>
                  <a:lnTo>
                    <a:pt x="363" y="569"/>
                  </a:lnTo>
                  <a:lnTo>
                    <a:pt x="363" y="572"/>
                  </a:lnTo>
                  <a:lnTo>
                    <a:pt x="361" y="572"/>
                  </a:lnTo>
                  <a:lnTo>
                    <a:pt x="360" y="572"/>
                  </a:lnTo>
                  <a:lnTo>
                    <a:pt x="360" y="573"/>
                  </a:lnTo>
                  <a:lnTo>
                    <a:pt x="359" y="573"/>
                  </a:lnTo>
                  <a:lnTo>
                    <a:pt x="358" y="574"/>
                  </a:lnTo>
                  <a:lnTo>
                    <a:pt x="357" y="574"/>
                  </a:lnTo>
                  <a:lnTo>
                    <a:pt x="357" y="573"/>
                  </a:lnTo>
                  <a:lnTo>
                    <a:pt x="357" y="572"/>
                  </a:lnTo>
                  <a:lnTo>
                    <a:pt x="356" y="572"/>
                  </a:lnTo>
                  <a:lnTo>
                    <a:pt x="354" y="572"/>
                  </a:lnTo>
                  <a:lnTo>
                    <a:pt x="352" y="572"/>
                  </a:lnTo>
                  <a:lnTo>
                    <a:pt x="350" y="572"/>
                  </a:lnTo>
                  <a:lnTo>
                    <a:pt x="350" y="574"/>
                  </a:lnTo>
                  <a:lnTo>
                    <a:pt x="349" y="574"/>
                  </a:lnTo>
                  <a:lnTo>
                    <a:pt x="349" y="573"/>
                  </a:lnTo>
                  <a:lnTo>
                    <a:pt x="348" y="573"/>
                  </a:lnTo>
                  <a:lnTo>
                    <a:pt x="348" y="572"/>
                  </a:lnTo>
                  <a:lnTo>
                    <a:pt x="347" y="572"/>
                  </a:lnTo>
                  <a:lnTo>
                    <a:pt x="347" y="573"/>
                  </a:lnTo>
                  <a:lnTo>
                    <a:pt x="347" y="574"/>
                  </a:lnTo>
                  <a:lnTo>
                    <a:pt x="346" y="574"/>
                  </a:lnTo>
                  <a:lnTo>
                    <a:pt x="345" y="574"/>
                  </a:lnTo>
                  <a:lnTo>
                    <a:pt x="344" y="573"/>
                  </a:lnTo>
                  <a:lnTo>
                    <a:pt x="343" y="573"/>
                  </a:lnTo>
                  <a:lnTo>
                    <a:pt x="343" y="572"/>
                  </a:lnTo>
                  <a:lnTo>
                    <a:pt x="342" y="572"/>
                  </a:lnTo>
                  <a:lnTo>
                    <a:pt x="342" y="573"/>
                  </a:lnTo>
                  <a:lnTo>
                    <a:pt x="341" y="573"/>
                  </a:lnTo>
                  <a:lnTo>
                    <a:pt x="340" y="573"/>
                  </a:lnTo>
                  <a:lnTo>
                    <a:pt x="340" y="572"/>
                  </a:lnTo>
                  <a:lnTo>
                    <a:pt x="339" y="572"/>
                  </a:lnTo>
                  <a:lnTo>
                    <a:pt x="338" y="572"/>
                  </a:lnTo>
                  <a:lnTo>
                    <a:pt x="337" y="572"/>
                  </a:lnTo>
                  <a:lnTo>
                    <a:pt x="337" y="571"/>
                  </a:lnTo>
                  <a:lnTo>
                    <a:pt x="336" y="571"/>
                  </a:lnTo>
                  <a:lnTo>
                    <a:pt x="336" y="570"/>
                  </a:lnTo>
                  <a:lnTo>
                    <a:pt x="336" y="569"/>
                  </a:lnTo>
                  <a:lnTo>
                    <a:pt x="335" y="569"/>
                  </a:lnTo>
                  <a:lnTo>
                    <a:pt x="334" y="569"/>
                  </a:lnTo>
                  <a:lnTo>
                    <a:pt x="334" y="568"/>
                  </a:lnTo>
                  <a:lnTo>
                    <a:pt x="334" y="567"/>
                  </a:lnTo>
                  <a:lnTo>
                    <a:pt x="334" y="566"/>
                  </a:lnTo>
                  <a:lnTo>
                    <a:pt x="333" y="566"/>
                  </a:lnTo>
                  <a:lnTo>
                    <a:pt x="332" y="566"/>
                  </a:lnTo>
                  <a:lnTo>
                    <a:pt x="332" y="565"/>
                  </a:lnTo>
                  <a:lnTo>
                    <a:pt x="332" y="566"/>
                  </a:lnTo>
                  <a:lnTo>
                    <a:pt x="331" y="566"/>
                  </a:lnTo>
                  <a:lnTo>
                    <a:pt x="331" y="565"/>
                  </a:lnTo>
                  <a:lnTo>
                    <a:pt x="332" y="565"/>
                  </a:lnTo>
                  <a:lnTo>
                    <a:pt x="332" y="564"/>
                  </a:lnTo>
                  <a:lnTo>
                    <a:pt x="331" y="564"/>
                  </a:lnTo>
                  <a:lnTo>
                    <a:pt x="331" y="565"/>
                  </a:lnTo>
                  <a:lnTo>
                    <a:pt x="330" y="565"/>
                  </a:lnTo>
                  <a:lnTo>
                    <a:pt x="330" y="566"/>
                  </a:lnTo>
                  <a:lnTo>
                    <a:pt x="329" y="566"/>
                  </a:lnTo>
                  <a:lnTo>
                    <a:pt x="329" y="564"/>
                  </a:lnTo>
                  <a:lnTo>
                    <a:pt x="329" y="563"/>
                  </a:lnTo>
                  <a:lnTo>
                    <a:pt x="329" y="562"/>
                  </a:lnTo>
                  <a:lnTo>
                    <a:pt x="329" y="561"/>
                  </a:lnTo>
                  <a:lnTo>
                    <a:pt x="329" y="560"/>
                  </a:lnTo>
                  <a:lnTo>
                    <a:pt x="329" y="559"/>
                  </a:lnTo>
                  <a:lnTo>
                    <a:pt x="329" y="558"/>
                  </a:lnTo>
                  <a:lnTo>
                    <a:pt x="329" y="557"/>
                  </a:lnTo>
                  <a:lnTo>
                    <a:pt x="329" y="556"/>
                  </a:lnTo>
                  <a:lnTo>
                    <a:pt x="329" y="555"/>
                  </a:lnTo>
                  <a:lnTo>
                    <a:pt x="328" y="555"/>
                  </a:lnTo>
                  <a:lnTo>
                    <a:pt x="325" y="554"/>
                  </a:lnTo>
                  <a:lnTo>
                    <a:pt x="324" y="554"/>
                  </a:lnTo>
                  <a:lnTo>
                    <a:pt x="323" y="554"/>
                  </a:lnTo>
                  <a:lnTo>
                    <a:pt x="320" y="554"/>
                  </a:lnTo>
                  <a:lnTo>
                    <a:pt x="318" y="554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4" y="554"/>
                  </a:lnTo>
                  <a:lnTo>
                    <a:pt x="313" y="554"/>
                  </a:lnTo>
                  <a:lnTo>
                    <a:pt x="312" y="554"/>
                  </a:lnTo>
                  <a:lnTo>
                    <a:pt x="311" y="554"/>
                  </a:lnTo>
                  <a:lnTo>
                    <a:pt x="308" y="554"/>
                  </a:lnTo>
                  <a:lnTo>
                    <a:pt x="305" y="554"/>
                  </a:lnTo>
                  <a:lnTo>
                    <a:pt x="303" y="554"/>
                  </a:lnTo>
                  <a:lnTo>
                    <a:pt x="302" y="554"/>
                  </a:lnTo>
                  <a:lnTo>
                    <a:pt x="300" y="554"/>
                  </a:lnTo>
                  <a:lnTo>
                    <a:pt x="299" y="554"/>
                  </a:lnTo>
                  <a:lnTo>
                    <a:pt x="298" y="554"/>
                  </a:lnTo>
                  <a:lnTo>
                    <a:pt x="290" y="554"/>
                  </a:lnTo>
                  <a:lnTo>
                    <a:pt x="289" y="554"/>
                  </a:lnTo>
                  <a:lnTo>
                    <a:pt x="288" y="554"/>
                  </a:lnTo>
                  <a:lnTo>
                    <a:pt x="287" y="554"/>
                  </a:lnTo>
                  <a:lnTo>
                    <a:pt x="287" y="553"/>
                  </a:lnTo>
                  <a:lnTo>
                    <a:pt x="287" y="551"/>
                  </a:lnTo>
                  <a:lnTo>
                    <a:pt x="287" y="550"/>
                  </a:lnTo>
                  <a:lnTo>
                    <a:pt x="288" y="546"/>
                  </a:lnTo>
                  <a:lnTo>
                    <a:pt x="287" y="546"/>
                  </a:lnTo>
                  <a:lnTo>
                    <a:pt x="286" y="546"/>
                  </a:lnTo>
                  <a:lnTo>
                    <a:pt x="285" y="546"/>
                  </a:lnTo>
                  <a:lnTo>
                    <a:pt x="283" y="546"/>
                  </a:lnTo>
                  <a:lnTo>
                    <a:pt x="282" y="546"/>
                  </a:lnTo>
                  <a:lnTo>
                    <a:pt x="281" y="546"/>
                  </a:lnTo>
                  <a:lnTo>
                    <a:pt x="280" y="546"/>
                  </a:lnTo>
                  <a:lnTo>
                    <a:pt x="279" y="546"/>
                  </a:lnTo>
                  <a:lnTo>
                    <a:pt x="277" y="546"/>
                  </a:lnTo>
                  <a:lnTo>
                    <a:pt x="276" y="546"/>
                  </a:lnTo>
                  <a:lnTo>
                    <a:pt x="275" y="546"/>
                  </a:lnTo>
                  <a:lnTo>
                    <a:pt x="274" y="546"/>
                  </a:lnTo>
                  <a:lnTo>
                    <a:pt x="273" y="546"/>
                  </a:lnTo>
                  <a:lnTo>
                    <a:pt x="272" y="546"/>
                  </a:lnTo>
                  <a:lnTo>
                    <a:pt x="271" y="546"/>
                  </a:lnTo>
                  <a:lnTo>
                    <a:pt x="270" y="546"/>
                  </a:lnTo>
                  <a:lnTo>
                    <a:pt x="269" y="546"/>
                  </a:lnTo>
                  <a:lnTo>
                    <a:pt x="268" y="546"/>
                  </a:lnTo>
                  <a:lnTo>
                    <a:pt x="267" y="546"/>
                  </a:lnTo>
                  <a:lnTo>
                    <a:pt x="266" y="546"/>
                  </a:lnTo>
                  <a:lnTo>
                    <a:pt x="265" y="546"/>
                  </a:lnTo>
                  <a:lnTo>
                    <a:pt x="264" y="546"/>
                  </a:lnTo>
                  <a:lnTo>
                    <a:pt x="263" y="546"/>
                  </a:lnTo>
                  <a:lnTo>
                    <a:pt x="262" y="546"/>
                  </a:lnTo>
                  <a:lnTo>
                    <a:pt x="261" y="546"/>
                  </a:lnTo>
                  <a:lnTo>
                    <a:pt x="257" y="546"/>
                  </a:lnTo>
                  <a:lnTo>
                    <a:pt x="246" y="545"/>
                  </a:lnTo>
                  <a:lnTo>
                    <a:pt x="240" y="545"/>
                  </a:lnTo>
                  <a:lnTo>
                    <a:pt x="239" y="545"/>
                  </a:lnTo>
                  <a:lnTo>
                    <a:pt x="238" y="545"/>
                  </a:lnTo>
                  <a:lnTo>
                    <a:pt x="235" y="545"/>
                  </a:lnTo>
                  <a:lnTo>
                    <a:pt x="234" y="545"/>
                  </a:lnTo>
                  <a:lnTo>
                    <a:pt x="233" y="545"/>
                  </a:lnTo>
                  <a:lnTo>
                    <a:pt x="231" y="545"/>
                  </a:lnTo>
                  <a:lnTo>
                    <a:pt x="230" y="545"/>
                  </a:lnTo>
                  <a:lnTo>
                    <a:pt x="225" y="545"/>
                  </a:lnTo>
                  <a:lnTo>
                    <a:pt x="226" y="546"/>
                  </a:lnTo>
                  <a:lnTo>
                    <a:pt x="226" y="547"/>
                  </a:lnTo>
                  <a:lnTo>
                    <a:pt x="227" y="547"/>
                  </a:lnTo>
                  <a:lnTo>
                    <a:pt x="227" y="548"/>
                  </a:lnTo>
                  <a:lnTo>
                    <a:pt x="227" y="549"/>
                  </a:lnTo>
                  <a:lnTo>
                    <a:pt x="227" y="550"/>
                  </a:lnTo>
                  <a:lnTo>
                    <a:pt x="228" y="550"/>
                  </a:lnTo>
                  <a:lnTo>
                    <a:pt x="228" y="551"/>
                  </a:lnTo>
                  <a:lnTo>
                    <a:pt x="227" y="552"/>
                  </a:lnTo>
                  <a:lnTo>
                    <a:pt x="228" y="552"/>
                  </a:lnTo>
                  <a:lnTo>
                    <a:pt x="227" y="553"/>
                  </a:lnTo>
                  <a:lnTo>
                    <a:pt x="227" y="552"/>
                  </a:lnTo>
                  <a:lnTo>
                    <a:pt x="227" y="551"/>
                  </a:lnTo>
                  <a:lnTo>
                    <a:pt x="226" y="551"/>
                  </a:lnTo>
                  <a:lnTo>
                    <a:pt x="226" y="552"/>
                  </a:lnTo>
                  <a:lnTo>
                    <a:pt x="226" y="553"/>
                  </a:lnTo>
                  <a:lnTo>
                    <a:pt x="225" y="552"/>
                  </a:lnTo>
                  <a:lnTo>
                    <a:pt x="225" y="553"/>
                  </a:lnTo>
                  <a:lnTo>
                    <a:pt x="225" y="554"/>
                  </a:lnTo>
                  <a:lnTo>
                    <a:pt x="225" y="555"/>
                  </a:lnTo>
                  <a:lnTo>
                    <a:pt x="225" y="555"/>
                  </a:lnTo>
                  <a:lnTo>
                    <a:pt x="225" y="556"/>
                  </a:lnTo>
                  <a:lnTo>
                    <a:pt x="226" y="556"/>
                  </a:lnTo>
                  <a:lnTo>
                    <a:pt x="226" y="557"/>
                  </a:lnTo>
                  <a:lnTo>
                    <a:pt x="226" y="558"/>
                  </a:lnTo>
                  <a:lnTo>
                    <a:pt x="227" y="558"/>
                  </a:lnTo>
                  <a:lnTo>
                    <a:pt x="227" y="559"/>
                  </a:lnTo>
                  <a:lnTo>
                    <a:pt x="227" y="560"/>
                  </a:lnTo>
                  <a:lnTo>
                    <a:pt x="226" y="560"/>
                  </a:lnTo>
                  <a:lnTo>
                    <a:pt x="227" y="560"/>
                  </a:lnTo>
                  <a:lnTo>
                    <a:pt x="227" y="561"/>
                  </a:lnTo>
                  <a:lnTo>
                    <a:pt x="226" y="561"/>
                  </a:lnTo>
                  <a:lnTo>
                    <a:pt x="226" y="562"/>
                  </a:lnTo>
                  <a:lnTo>
                    <a:pt x="227" y="562"/>
                  </a:lnTo>
                  <a:lnTo>
                    <a:pt x="227" y="563"/>
                  </a:lnTo>
                  <a:lnTo>
                    <a:pt x="226" y="563"/>
                  </a:lnTo>
                  <a:lnTo>
                    <a:pt x="226" y="564"/>
                  </a:lnTo>
                  <a:lnTo>
                    <a:pt x="226" y="565"/>
                  </a:lnTo>
                  <a:lnTo>
                    <a:pt x="225" y="565"/>
                  </a:lnTo>
                  <a:lnTo>
                    <a:pt x="225" y="564"/>
                  </a:lnTo>
                  <a:lnTo>
                    <a:pt x="225" y="564"/>
                  </a:lnTo>
                  <a:lnTo>
                    <a:pt x="224" y="564"/>
                  </a:lnTo>
                  <a:lnTo>
                    <a:pt x="224" y="565"/>
                  </a:lnTo>
                  <a:lnTo>
                    <a:pt x="224" y="566"/>
                  </a:lnTo>
                  <a:lnTo>
                    <a:pt x="224" y="567"/>
                  </a:lnTo>
                  <a:lnTo>
                    <a:pt x="224" y="568"/>
                  </a:lnTo>
                  <a:lnTo>
                    <a:pt x="224" y="569"/>
                  </a:lnTo>
                  <a:lnTo>
                    <a:pt x="223" y="569"/>
                  </a:lnTo>
                  <a:lnTo>
                    <a:pt x="223" y="570"/>
                  </a:lnTo>
                  <a:lnTo>
                    <a:pt x="223" y="571"/>
                  </a:lnTo>
                  <a:lnTo>
                    <a:pt x="223" y="572"/>
                  </a:lnTo>
                  <a:lnTo>
                    <a:pt x="222" y="572"/>
                  </a:lnTo>
                  <a:lnTo>
                    <a:pt x="222" y="571"/>
                  </a:lnTo>
                  <a:lnTo>
                    <a:pt x="221" y="570"/>
                  </a:lnTo>
                  <a:lnTo>
                    <a:pt x="220" y="570"/>
                  </a:lnTo>
                  <a:lnTo>
                    <a:pt x="219" y="571"/>
                  </a:lnTo>
                  <a:lnTo>
                    <a:pt x="219" y="572"/>
                  </a:lnTo>
                  <a:lnTo>
                    <a:pt x="218" y="573"/>
                  </a:lnTo>
                  <a:lnTo>
                    <a:pt x="217" y="574"/>
                  </a:lnTo>
                  <a:lnTo>
                    <a:pt x="218" y="574"/>
                  </a:lnTo>
                  <a:lnTo>
                    <a:pt x="218" y="575"/>
                  </a:lnTo>
                  <a:lnTo>
                    <a:pt x="217" y="575"/>
                  </a:lnTo>
                  <a:lnTo>
                    <a:pt x="217" y="576"/>
                  </a:lnTo>
                  <a:lnTo>
                    <a:pt x="216" y="576"/>
                  </a:lnTo>
                  <a:lnTo>
                    <a:pt x="215" y="576"/>
                  </a:lnTo>
                  <a:lnTo>
                    <a:pt x="215" y="577"/>
                  </a:lnTo>
                  <a:lnTo>
                    <a:pt x="214" y="576"/>
                  </a:lnTo>
                  <a:lnTo>
                    <a:pt x="214" y="577"/>
                  </a:lnTo>
                  <a:lnTo>
                    <a:pt x="213" y="576"/>
                  </a:lnTo>
                  <a:lnTo>
                    <a:pt x="213" y="577"/>
                  </a:lnTo>
                  <a:lnTo>
                    <a:pt x="212" y="577"/>
                  </a:lnTo>
                  <a:lnTo>
                    <a:pt x="212" y="578"/>
                  </a:lnTo>
                  <a:lnTo>
                    <a:pt x="212" y="579"/>
                  </a:lnTo>
                  <a:lnTo>
                    <a:pt x="213" y="579"/>
                  </a:lnTo>
                  <a:lnTo>
                    <a:pt x="213" y="580"/>
                  </a:lnTo>
                  <a:lnTo>
                    <a:pt x="212" y="580"/>
                  </a:lnTo>
                  <a:lnTo>
                    <a:pt x="211" y="580"/>
                  </a:lnTo>
                  <a:lnTo>
                    <a:pt x="211" y="581"/>
                  </a:lnTo>
                  <a:lnTo>
                    <a:pt x="210" y="582"/>
                  </a:lnTo>
                  <a:lnTo>
                    <a:pt x="210" y="583"/>
                  </a:lnTo>
                  <a:lnTo>
                    <a:pt x="209" y="583"/>
                  </a:lnTo>
                  <a:lnTo>
                    <a:pt x="210" y="583"/>
                  </a:lnTo>
                  <a:lnTo>
                    <a:pt x="209" y="583"/>
                  </a:lnTo>
                  <a:lnTo>
                    <a:pt x="209" y="584"/>
                  </a:lnTo>
                  <a:lnTo>
                    <a:pt x="209" y="585"/>
                  </a:lnTo>
                  <a:lnTo>
                    <a:pt x="208" y="585"/>
                  </a:lnTo>
                  <a:lnTo>
                    <a:pt x="209" y="585"/>
                  </a:lnTo>
                  <a:lnTo>
                    <a:pt x="208" y="586"/>
                  </a:lnTo>
                  <a:lnTo>
                    <a:pt x="208" y="585"/>
                  </a:lnTo>
                  <a:lnTo>
                    <a:pt x="208" y="586"/>
                  </a:lnTo>
                  <a:lnTo>
                    <a:pt x="207" y="586"/>
                  </a:lnTo>
                  <a:lnTo>
                    <a:pt x="207" y="587"/>
                  </a:lnTo>
                  <a:lnTo>
                    <a:pt x="208" y="587"/>
                  </a:lnTo>
                  <a:lnTo>
                    <a:pt x="207" y="587"/>
                  </a:lnTo>
                  <a:lnTo>
                    <a:pt x="207" y="588"/>
                  </a:lnTo>
                  <a:lnTo>
                    <a:pt x="208" y="589"/>
                  </a:lnTo>
                  <a:lnTo>
                    <a:pt x="207" y="590"/>
                  </a:lnTo>
                  <a:lnTo>
                    <a:pt x="207" y="591"/>
                  </a:lnTo>
                  <a:lnTo>
                    <a:pt x="207" y="592"/>
                  </a:lnTo>
                  <a:lnTo>
                    <a:pt x="206" y="592"/>
                  </a:lnTo>
                  <a:lnTo>
                    <a:pt x="206" y="593"/>
                  </a:lnTo>
                  <a:lnTo>
                    <a:pt x="207" y="594"/>
                  </a:lnTo>
                  <a:lnTo>
                    <a:pt x="207" y="595"/>
                  </a:lnTo>
                  <a:lnTo>
                    <a:pt x="206" y="595"/>
                  </a:lnTo>
                  <a:lnTo>
                    <a:pt x="207" y="596"/>
                  </a:lnTo>
                  <a:lnTo>
                    <a:pt x="202" y="596"/>
                  </a:lnTo>
                  <a:lnTo>
                    <a:pt x="198" y="596"/>
                  </a:lnTo>
                  <a:lnTo>
                    <a:pt x="197" y="595"/>
                  </a:lnTo>
                  <a:lnTo>
                    <a:pt x="195" y="595"/>
                  </a:lnTo>
                  <a:lnTo>
                    <a:pt x="191" y="595"/>
                  </a:lnTo>
                  <a:lnTo>
                    <a:pt x="190" y="595"/>
                  </a:lnTo>
                  <a:lnTo>
                    <a:pt x="188" y="595"/>
                  </a:lnTo>
                  <a:lnTo>
                    <a:pt x="185" y="595"/>
                  </a:lnTo>
                  <a:lnTo>
                    <a:pt x="183" y="595"/>
                  </a:lnTo>
                  <a:lnTo>
                    <a:pt x="182" y="595"/>
                  </a:lnTo>
                  <a:lnTo>
                    <a:pt x="178" y="595"/>
                  </a:lnTo>
                  <a:lnTo>
                    <a:pt x="178" y="594"/>
                  </a:lnTo>
                  <a:lnTo>
                    <a:pt x="177" y="594"/>
                  </a:lnTo>
                  <a:lnTo>
                    <a:pt x="176" y="594"/>
                  </a:lnTo>
                  <a:lnTo>
                    <a:pt x="176" y="593"/>
                  </a:lnTo>
                  <a:lnTo>
                    <a:pt x="176" y="592"/>
                  </a:lnTo>
                  <a:lnTo>
                    <a:pt x="177" y="591"/>
                  </a:lnTo>
                  <a:lnTo>
                    <a:pt x="176" y="591"/>
                  </a:lnTo>
                  <a:lnTo>
                    <a:pt x="176" y="590"/>
                  </a:lnTo>
                  <a:lnTo>
                    <a:pt x="176" y="589"/>
                  </a:lnTo>
                  <a:lnTo>
                    <a:pt x="176" y="588"/>
                  </a:lnTo>
                  <a:lnTo>
                    <a:pt x="175" y="588"/>
                  </a:lnTo>
                  <a:lnTo>
                    <a:pt x="175" y="587"/>
                  </a:lnTo>
                  <a:lnTo>
                    <a:pt x="176" y="587"/>
                  </a:lnTo>
                  <a:lnTo>
                    <a:pt x="175" y="587"/>
                  </a:lnTo>
                  <a:lnTo>
                    <a:pt x="175" y="586"/>
                  </a:lnTo>
                  <a:lnTo>
                    <a:pt x="174" y="586"/>
                  </a:lnTo>
                  <a:lnTo>
                    <a:pt x="174" y="585"/>
                  </a:lnTo>
                  <a:lnTo>
                    <a:pt x="174" y="584"/>
                  </a:lnTo>
                  <a:lnTo>
                    <a:pt x="175" y="583"/>
                  </a:lnTo>
                  <a:lnTo>
                    <a:pt x="175" y="582"/>
                  </a:lnTo>
                  <a:lnTo>
                    <a:pt x="174" y="582"/>
                  </a:lnTo>
                  <a:lnTo>
                    <a:pt x="173" y="583"/>
                  </a:lnTo>
                  <a:lnTo>
                    <a:pt x="173" y="582"/>
                  </a:lnTo>
                  <a:lnTo>
                    <a:pt x="172" y="582"/>
                  </a:lnTo>
                  <a:lnTo>
                    <a:pt x="171" y="583"/>
                  </a:lnTo>
                  <a:lnTo>
                    <a:pt x="171" y="582"/>
                  </a:lnTo>
                  <a:lnTo>
                    <a:pt x="171" y="581"/>
                  </a:lnTo>
                  <a:lnTo>
                    <a:pt x="171" y="582"/>
                  </a:lnTo>
                  <a:lnTo>
                    <a:pt x="171" y="581"/>
                  </a:lnTo>
                  <a:lnTo>
                    <a:pt x="171" y="580"/>
                  </a:lnTo>
                  <a:lnTo>
                    <a:pt x="171" y="579"/>
                  </a:lnTo>
                  <a:lnTo>
                    <a:pt x="171" y="578"/>
                  </a:lnTo>
                  <a:lnTo>
                    <a:pt x="170" y="578"/>
                  </a:lnTo>
                  <a:lnTo>
                    <a:pt x="170" y="577"/>
                  </a:lnTo>
                  <a:lnTo>
                    <a:pt x="169" y="576"/>
                  </a:lnTo>
                  <a:lnTo>
                    <a:pt x="169" y="575"/>
                  </a:lnTo>
                  <a:lnTo>
                    <a:pt x="169" y="574"/>
                  </a:lnTo>
                  <a:lnTo>
                    <a:pt x="170" y="573"/>
                  </a:lnTo>
                  <a:lnTo>
                    <a:pt x="170" y="572"/>
                  </a:lnTo>
                  <a:lnTo>
                    <a:pt x="170" y="571"/>
                  </a:lnTo>
                  <a:lnTo>
                    <a:pt x="170" y="570"/>
                  </a:lnTo>
                  <a:lnTo>
                    <a:pt x="170" y="569"/>
                  </a:lnTo>
                  <a:lnTo>
                    <a:pt x="169" y="569"/>
                  </a:lnTo>
                  <a:lnTo>
                    <a:pt x="169" y="568"/>
                  </a:lnTo>
                  <a:lnTo>
                    <a:pt x="168" y="568"/>
                  </a:lnTo>
                  <a:lnTo>
                    <a:pt x="168" y="567"/>
                  </a:lnTo>
                  <a:lnTo>
                    <a:pt x="168" y="566"/>
                  </a:lnTo>
                  <a:lnTo>
                    <a:pt x="167" y="566"/>
                  </a:lnTo>
                  <a:lnTo>
                    <a:pt x="167" y="565"/>
                  </a:lnTo>
                  <a:lnTo>
                    <a:pt x="168" y="565"/>
                  </a:lnTo>
                  <a:lnTo>
                    <a:pt x="168" y="564"/>
                  </a:lnTo>
                  <a:lnTo>
                    <a:pt x="169" y="564"/>
                  </a:lnTo>
                  <a:lnTo>
                    <a:pt x="169" y="565"/>
                  </a:lnTo>
                  <a:lnTo>
                    <a:pt x="169" y="564"/>
                  </a:lnTo>
                  <a:lnTo>
                    <a:pt x="169" y="563"/>
                  </a:lnTo>
                  <a:lnTo>
                    <a:pt x="168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6" y="562"/>
                  </a:lnTo>
                  <a:lnTo>
                    <a:pt x="166" y="561"/>
                  </a:lnTo>
                  <a:lnTo>
                    <a:pt x="166" y="562"/>
                  </a:lnTo>
                  <a:lnTo>
                    <a:pt x="166" y="561"/>
                  </a:lnTo>
                  <a:lnTo>
                    <a:pt x="165" y="561"/>
                  </a:lnTo>
                  <a:lnTo>
                    <a:pt x="165" y="560"/>
                  </a:lnTo>
                  <a:lnTo>
                    <a:pt x="165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3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2" y="555"/>
                  </a:lnTo>
                  <a:lnTo>
                    <a:pt x="162" y="554"/>
                  </a:lnTo>
                  <a:lnTo>
                    <a:pt x="161" y="554"/>
                  </a:lnTo>
                  <a:lnTo>
                    <a:pt x="160" y="554"/>
                  </a:lnTo>
                  <a:lnTo>
                    <a:pt x="159" y="554"/>
                  </a:lnTo>
                  <a:lnTo>
                    <a:pt x="158" y="554"/>
                  </a:lnTo>
                  <a:lnTo>
                    <a:pt x="158" y="553"/>
                  </a:lnTo>
                  <a:lnTo>
                    <a:pt x="157" y="552"/>
                  </a:lnTo>
                  <a:lnTo>
                    <a:pt x="157" y="553"/>
                  </a:lnTo>
                  <a:lnTo>
                    <a:pt x="157" y="552"/>
                  </a:lnTo>
                  <a:lnTo>
                    <a:pt x="156" y="553"/>
                  </a:lnTo>
                  <a:lnTo>
                    <a:pt x="155" y="553"/>
                  </a:lnTo>
                  <a:lnTo>
                    <a:pt x="155" y="552"/>
                  </a:lnTo>
                  <a:lnTo>
                    <a:pt x="154" y="551"/>
                  </a:lnTo>
                  <a:lnTo>
                    <a:pt x="153" y="551"/>
                  </a:lnTo>
                  <a:lnTo>
                    <a:pt x="152" y="551"/>
                  </a:lnTo>
                  <a:lnTo>
                    <a:pt x="152" y="552"/>
                  </a:lnTo>
                  <a:lnTo>
                    <a:pt x="152" y="551"/>
                  </a:lnTo>
                  <a:lnTo>
                    <a:pt x="151" y="551"/>
                  </a:lnTo>
                  <a:lnTo>
                    <a:pt x="150" y="550"/>
                  </a:lnTo>
                  <a:lnTo>
                    <a:pt x="150" y="549"/>
                  </a:lnTo>
                  <a:lnTo>
                    <a:pt x="149" y="549"/>
                  </a:lnTo>
                  <a:lnTo>
                    <a:pt x="148" y="548"/>
                  </a:lnTo>
                  <a:lnTo>
                    <a:pt x="148" y="547"/>
                  </a:lnTo>
                  <a:lnTo>
                    <a:pt x="147" y="547"/>
                  </a:lnTo>
                  <a:lnTo>
                    <a:pt x="147" y="546"/>
                  </a:lnTo>
                  <a:lnTo>
                    <a:pt x="146" y="546"/>
                  </a:lnTo>
                  <a:lnTo>
                    <a:pt x="146" y="545"/>
                  </a:lnTo>
                  <a:lnTo>
                    <a:pt x="145" y="545"/>
                  </a:lnTo>
                  <a:lnTo>
                    <a:pt x="145" y="544"/>
                  </a:lnTo>
                  <a:lnTo>
                    <a:pt x="145" y="543"/>
                  </a:lnTo>
                  <a:lnTo>
                    <a:pt x="145" y="542"/>
                  </a:lnTo>
                  <a:lnTo>
                    <a:pt x="144" y="542"/>
                  </a:lnTo>
                  <a:lnTo>
                    <a:pt x="143" y="542"/>
                  </a:lnTo>
                  <a:lnTo>
                    <a:pt x="142" y="543"/>
                  </a:lnTo>
                  <a:lnTo>
                    <a:pt x="141" y="543"/>
                  </a:lnTo>
                  <a:lnTo>
                    <a:pt x="140" y="542"/>
                  </a:lnTo>
                  <a:lnTo>
                    <a:pt x="140" y="541"/>
                  </a:lnTo>
                  <a:lnTo>
                    <a:pt x="140" y="540"/>
                  </a:lnTo>
                  <a:lnTo>
                    <a:pt x="140" y="539"/>
                  </a:lnTo>
                  <a:lnTo>
                    <a:pt x="140" y="538"/>
                  </a:lnTo>
                  <a:lnTo>
                    <a:pt x="139" y="538"/>
                  </a:lnTo>
                  <a:lnTo>
                    <a:pt x="139" y="537"/>
                  </a:lnTo>
                  <a:lnTo>
                    <a:pt x="139" y="536"/>
                  </a:lnTo>
                  <a:lnTo>
                    <a:pt x="138" y="536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8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9"/>
                  </a:lnTo>
                  <a:lnTo>
                    <a:pt x="136" y="530"/>
                  </a:lnTo>
                  <a:lnTo>
                    <a:pt x="135" y="530"/>
                  </a:lnTo>
                  <a:lnTo>
                    <a:pt x="135" y="529"/>
                  </a:lnTo>
                  <a:lnTo>
                    <a:pt x="135" y="528"/>
                  </a:lnTo>
                  <a:lnTo>
                    <a:pt x="135" y="527"/>
                  </a:lnTo>
                  <a:lnTo>
                    <a:pt x="134" y="527"/>
                  </a:lnTo>
                  <a:lnTo>
                    <a:pt x="133" y="526"/>
                  </a:lnTo>
                  <a:lnTo>
                    <a:pt x="133" y="525"/>
                  </a:lnTo>
                  <a:lnTo>
                    <a:pt x="132" y="525"/>
                  </a:lnTo>
                  <a:lnTo>
                    <a:pt x="131" y="525"/>
                  </a:lnTo>
                  <a:lnTo>
                    <a:pt x="131" y="524"/>
                  </a:lnTo>
                  <a:lnTo>
                    <a:pt x="130" y="524"/>
                  </a:lnTo>
                  <a:lnTo>
                    <a:pt x="130" y="524"/>
                  </a:lnTo>
                  <a:lnTo>
                    <a:pt x="131" y="524"/>
                  </a:lnTo>
                  <a:lnTo>
                    <a:pt x="131" y="523"/>
                  </a:lnTo>
                  <a:lnTo>
                    <a:pt x="130" y="523"/>
                  </a:lnTo>
                  <a:lnTo>
                    <a:pt x="130" y="522"/>
                  </a:lnTo>
                  <a:lnTo>
                    <a:pt x="130" y="521"/>
                  </a:lnTo>
                  <a:lnTo>
                    <a:pt x="129" y="521"/>
                  </a:lnTo>
                  <a:lnTo>
                    <a:pt x="128" y="520"/>
                  </a:lnTo>
                  <a:lnTo>
                    <a:pt x="128" y="519"/>
                  </a:lnTo>
                  <a:lnTo>
                    <a:pt x="127" y="518"/>
                  </a:lnTo>
                  <a:lnTo>
                    <a:pt x="127" y="517"/>
                  </a:lnTo>
                  <a:lnTo>
                    <a:pt x="127" y="516"/>
                  </a:lnTo>
                  <a:lnTo>
                    <a:pt x="127" y="515"/>
                  </a:lnTo>
                  <a:lnTo>
                    <a:pt x="127" y="514"/>
                  </a:lnTo>
                  <a:lnTo>
                    <a:pt x="126" y="514"/>
                  </a:lnTo>
                  <a:lnTo>
                    <a:pt x="126" y="513"/>
                  </a:lnTo>
                  <a:lnTo>
                    <a:pt x="126" y="512"/>
                  </a:lnTo>
                  <a:lnTo>
                    <a:pt x="126" y="511"/>
                  </a:lnTo>
                  <a:lnTo>
                    <a:pt x="125" y="511"/>
                  </a:lnTo>
                  <a:lnTo>
                    <a:pt x="126" y="510"/>
                  </a:lnTo>
                  <a:lnTo>
                    <a:pt x="126" y="509"/>
                  </a:lnTo>
                  <a:lnTo>
                    <a:pt x="125" y="508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5" y="505"/>
                  </a:lnTo>
                  <a:lnTo>
                    <a:pt x="124" y="505"/>
                  </a:lnTo>
                  <a:lnTo>
                    <a:pt x="124" y="504"/>
                  </a:lnTo>
                  <a:lnTo>
                    <a:pt x="124" y="503"/>
                  </a:lnTo>
                  <a:lnTo>
                    <a:pt x="124" y="502"/>
                  </a:lnTo>
                  <a:lnTo>
                    <a:pt x="123" y="502"/>
                  </a:lnTo>
                  <a:lnTo>
                    <a:pt x="123" y="501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3" y="497"/>
                  </a:lnTo>
                  <a:lnTo>
                    <a:pt x="123" y="496"/>
                  </a:lnTo>
                  <a:lnTo>
                    <a:pt x="123" y="495"/>
                  </a:lnTo>
                  <a:lnTo>
                    <a:pt x="122" y="495"/>
                  </a:lnTo>
                  <a:lnTo>
                    <a:pt x="122" y="494"/>
                  </a:lnTo>
                  <a:lnTo>
                    <a:pt x="123" y="493"/>
                  </a:lnTo>
                  <a:lnTo>
                    <a:pt x="123" y="492"/>
                  </a:lnTo>
                  <a:lnTo>
                    <a:pt x="123" y="491"/>
                  </a:lnTo>
                  <a:lnTo>
                    <a:pt x="122" y="491"/>
                  </a:lnTo>
                  <a:lnTo>
                    <a:pt x="123" y="491"/>
                  </a:lnTo>
                  <a:lnTo>
                    <a:pt x="123" y="490"/>
                  </a:lnTo>
                  <a:lnTo>
                    <a:pt x="122" y="490"/>
                  </a:lnTo>
                  <a:lnTo>
                    <a:pt x="122" y="489"/>
                  </a:lnTo>
                  <a:lnTo>
                    <a:pt x="123" y="489"/>
                  </a:lnTo>
                  <a:lnTo>
                    <a:pt x="123" y="488"/>
                  </a:lnTo>
                  <a:lnTo>
                    <a:pt x="123" y="487"/>
                  </a:lnTo>
                  <a:lnTo>
                    <a:pt x="124" y="487"/>
                  </a:lnTo>
                  <a:lnTo>
                    <a:pt x="124" y="486"/>
                  </a:lnTo>
                  <a:lnTo>
                    <a:pt x="124" y="485"/>
                  </a:lnTo>
                  <a:lnTo>
                    <a:pt x="123" y="485"/>
                  </a:lnTo>
                  <a:lnTo>
                    <a:pt x="123" y="484"/>
                  </a:lnTo>
                  <a:lnTo>
                    <a:pt x="123" y="483"/>
                  </a:lnTo>
                  <a:lnTo>
                    <a:pt x="123" y="482"/>
                  </a:lnTo>
                  <a:lnTo>
                    <a:pt x="123" y="481"/>
                  </a:lnTo>
                  <a:lnTo>
                    <a:pt x="123" y="480"/>
                  </a:lnTo>
                  <a:lnTo>
                    <a:pt x="124" y="479"/>
                  </a:lnTo>
                  <a:lnTo>
                    <a:pt x="125" y="479"/>
                  </a:lnTo>
                  <a:lnTo>
                    <a:pt x="126" y="478"/>
                  </a:lnTo>
                  <a:lnTo>
                    <a:pt x="126" y="477"/>
                  </a:lnTo>
                  <a:lnTo>
                    <a:pt x="127" y="476"/>
                  </a:lnTo>
                  <a:lnTo>
                    <a:pt x="127" y="475"/>
                  </a:lnTo>
                  <a:lnTo>
                    <a:pt x="128" y="474"/>
                  </a:lnTo>
                  <a:lnTo>
                    <a:pt x="128" y="473"/>
                  </a:lnTo>
                  <a:lnTo>
                    <a:pt x="129" y="473"/>
                  </a:lnTo>
                  <a:lnTo>
                    <a:pt x="129" y="472"/>
                  </a:lnTo>
                  <a:lnTo>
                    <a:pt x="129" y="471"/>
                  </a:lnTo>
                  <a:lnTo>
                    <a:pt x="129" y="470"/>
                  </a:lnTo>
                  <a:lnTo>
                    <a:pt x="129" y="469"/>
                  </a:lnTo>
                  <a:lnTo>
                    <a:pt x="130" y="469"/>
                  </a:lnTo>
                  <a:lnTo>
                    <a:pt x="130" y="468"/>
                  </a:lnTo>
                  <a:lnTo>
                    <a:pt x="127" y="468"/>
                  </a:lnTo>
                  <a:lnTo>
                    <a:pt x="125" y="468"/>
                  </a:lnTo>
                  <a:lnTo>
                    <a:pt x="125" y="467"/>
                  </a:lnTo>
                  <a:lnTo>
                    <a:pt x="125" y="463"/>
                  </a:lnTo>
                  <a:lnTo>
                    <a:pt x="123" y="463"/>
                  </a:lnTo>
                  <a:lnTo>
                    <a:pt x="122" y="463"/>
                  </a:lnTo>
                  <a:lnTo>
                    <a:pt x="120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6" y="463"/>
                  </a:lnTo>
                  <a:lnTo>
                    <a:pt x="115" y="463"/>
                  </a:lnTo>
                  <a:lnTo>
                    <a:pt x="112" y="463"/>
                  </a:lnTo>
                  <a:lnTo>
                    <a:pt x="111" y="463"/>
                  </a:lnTo>
                  <a:lnTo>
                    <a:pt x="110" y="463"/>
                  </a:lnTo>
                  <a:lnTo>
                    <a:pt x="109" y="463"/>
                  </a:lnTo>
                  <a:lnTo>
                    <a:pt x="107" y="463"/>
                  </a:lnTo>
                  <a:lnTo>
                    <a:pt x="106" y="463"/>
                  </a:lnTo>
                  <a:lnTo>
                    <a:pt x="105" y="463"/>
                  </a:lnTo>
                  <a:lnTo>
                    <a:pt x="104" y="463"/>
                  </a:lnTo>
                  <a:lnTo>
                    <a:pt x="103" y="463"/>
                  </a:lnTo>
                  <a:lnTo>
                    <a:pt x="103" y="464"/>
                  </a:lnTo>
                  <a:lnTo>
                    <a:pt x="102" y="463"/>
                  </a:lnTo>
                  <a:lnTo>
                    <a:pt x="101" y="463"/>
                  </a:lnTo>
                  <a:lnTo>
                    <a:pt x="99" y="463"/>
                  </a:lnTo>
                  <a:lnTo>
                    <a:pt x="94" y="463"/>
                  </a:lnTo>
                  <a:lnTo>
                    <a:pt x="93" y="463"/>
                  </a:lnTo>
                  <a:lnTo>
                    <a:pt x="87" y="463"/>
                  </a:lnTo>
                  <a:lnTo>
                    <a:pt x="86" y="463"/>
                  </a:lnTo>
                  <a:lnTo>
                    <a:pt x="78" y="463"/>
                  </a:lnTo>
                  <a:lnTo>
                    <a:pt x="78" y="463"/>
                  </a:lnTo>
                  <a:lnTo>
                    <a:pt x="74" y="463"/>
                  </a:lnTo>
                  <a:lnTo>
                    <a:pt x="72" y="463"/>
                  </a:lnTo>
                  <a:lnTo>
                    <a:pt x="70" y="463"/>
                  </a:lnTo>
                  <a:lnTo>
                    <a:pt x="69" y="463"/>
                  </a:lnTo>
                  <a:lnTo>
                    <a:pt x="66" y="463"/>
                  </a:lnTo>
                  <a:lnTo>
                    <a:pt x="65" y="463"/>
                  </a:lnTo>
                  <a:lnTo>
                    <a:pt x="63" y="463"/>
                  </a:lnTo>
                  <a:lnTo>
                    <a:pt x="61" y="463"/>
                  </a:lnTo>
                  <a:lnTo>
                    <a:pt x="58" y="463"/>
                  </a:lnTo>
                  <a:lnTo>
                    <a:pt x="55" y="463"/>
                  </a:lnTo>
                  <a:lnTo>
                    <a:pt x="41" y="463"/>
                  </a:lnTo>
                  <a:lnTo>
                    <a:pt x="35" y="463"/>
                  </a:lnTo>
                  <a:lnTo>
                    <a:pt x="31" y="462"/>
                  </a:lnTo>
                  <a:lnTo>
                    <a:pt x="29" y="462"/>
                  </a:lnTo>
                  <a:lnTo>
                    <a:pt x="26" y="462"/>
                  </a:lnTo>
                  <a:lnTo>
                    <a:pt x="25" y="462"/>
                  </a:lnTo>
                  <a:lnTo>
                    <a:pt x="26" y="462"/>
                  </a:lnTo>
                  <a:lnTo>
                    <a:pt x="26" y="461"/>
                  </a:lnTo>
                  <a:lnTo>
                    <a:pt x="27" y="461"/>
                  </a:lnTo>
                  <a:lnTo>
                    <a:pt x="28" y="461"/>
                  </a:lnTo>
                  <a:lnTo>
                    <a:pt x="29" y="461"/>
                  </a:lnTo>
                  <a:lnTo>
                    <a:pt x="30" y="461"/>
                  </a:lnTo>
                  <a:lnTo>
                    <a:pt x="32" y="462"/>
                  </a:lnTo>
                  <a:lnTo>
                    <a:pt x="34" y="462"/>
                  </a:lnTo>
                  <a:lnTo>
                    <a:pt x="35" y="461"/>
                  </a:lnTo>
                  <a:lnTo>
                    <a:pt x="36" y="461"/>
                  </a:lnTo>
                  <a:lnTo>
                    <a:pt x="37" y="460"/>
                  </a:lnTo>
                  <a:lnTo>
                    <a:pt x="38" y="459"/>
                  </a:lnTo>
                  <a:lnTo>
                    <a:pt x="39" y="459"/>
                  </a:lnTo>
                  <a:lnTo>
                    <a:pt x="40" y="458"/>
                  </a:lnTo>
                  <a:lnTo>
                    <a:pt x="41" y="457"/>
                  </a:lnTo>
                  <a:lnTo>
                    <a:pt x="41" y="456"/>
                  </a:lnTo>
                  <a:lnTo>
                    <a:pt x="40" y="454"/>
                  </a:lnTo>
                  <a:lnTo>
                    <a:pt x="38" y="452"/>
                  </a:lnTo>
                  <a:lnTo>
                    <a:pt x="37" y="451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5" y="448"/>
                  </a:lnTo>
                  <a:lnTo>
                    <a:pt x="35" y="447"/>
                  </a:lnTo>
                  <a:lnTo>
                    <a:pt x="34" y="447"/>
                  </a:lnTo>
                  <a:lnTo>
                    <a:pt x="33" y="446"/>
                  </a:lnTo>
                  <a:lnTo>
                    <a:pt x="33" y="445"/>
                  </a:lnTo>
                  <a:lnTo>
                    <a:pt x="33" y="444"/>
                  </a:lnTo>
                  <a:lnTo>
                    <a:pt x="34" y="443"/>
                  </a:lnTo>
                  <a:lnTo>
                    <a:pt x="34" y="442"/>
                  </a:lnTo>
                  <a:lnTo>
                    <a:pt x="35" y="442"/>
                  </a:lnTo>
                  <a:lnTo>
                    <a:pt x="35" y="441"/>
                  </a:lnTo>
                  <a:lnTo>
                    <a:pt x="35" y="440"/>
                  </a:lnTo>
                  <a:lnTo>
                    <a:pt x="36" y="439"/>
                  </a:lnTo>
                  <a:lnTo>
                    <a:pt x="36" y="438"/>
                  </a:lnTo>
                  <a:lnTo>
                    <a:pt x="36" y="437"/>
                  </a:lnTo>
                  <a:lnTo>
                    <a:pt x="37" y="436"/>
                  </a:lnTo>
                  <a:lnTo>
                    <a:pt x="38" y="435"/>
                  </a:lnTo>
                  <a:lnTo>
                    <a:pt x="39" y="434"/>
                  </a:lnTo>
                  <a:lnTo>
                    <a:pt x="40" y="434"/>
                  </a:lnTo>
                  <a:lnTo>
                    <a:pt x="41" y="433"/>
                  </a:lnTo>
                  <a:lnTo>
                    <a:pt x="42" y="433"/>
                  </a:lnTo>
                  <a:lnTo>
                    <a:pt x="43" y="432"/>
                  </a:lnTo>
                  <a:lnTo>
                    <a:pt x="43" y="431"/>
                  </a:lnTo>
                  <a:lnTo>
                    <a:pt x="44" y="431"/>
                  </a:lnTo>
                  <a:lnTo>
                    <a:pt x="43" y="431"/>
                  </a:lnTo>
                  <a:lnTo>
                    <a:pt x="40" y="431"/>
                  </a:lnTo>
                  <a:lnTo>
                    <a:pt x="39" y="431"/>
                  </a:lnTo>
                  <a:lnTo>
                    <a:pt x="38" y="431"/>
                  </a:lnTo>
                  <a:lnTo>
                    <a:pt x="37" y="431"/>
                  </a:lnTo>
                  <a:lnTo>
                    <a:pt x="37" y="429"/>
                  </a:lnTo>
                  <a:lnTo>
                    <a:pt x="34" y="429"/>
                  </a:lnTo>
                  <a:lnTo>
                    <a:pt x="34" y="431"/>
                  </a:lnTo>
                  <a:lnTo>
                    <a:pt x="30" y="431"/>
                  </a:lnTo>
                  <a:lnTo>
                    <a:pt x="27" y="431"/>
                  </a:lnTo>
                  <a:lnTo>
                    <a:pt x="24" y="431"/>
                  </a:lnTo>
                  <a:lnTo>
                    <a:pt x="22" y="431"/>
                  </a:lnTo>
                  <a:lnTo>
                    <a:pt x="19" y="431"/>
                  </a:lnTo>
                  <a:lnTo>
                    <a:pt x="15" y="431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8" y="431"/>
                  </a:lnTo>
                  <a:lnTo>
                    <a:pt x="7" y="431"/>
                  </a:lnTo>
                  <a:lnTo>
                    <a:pt x="6" y="431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4" y="431"/>
                  </a:lnTo>
                  <a:lnTo>
                    <a:pt x="3" y="431"/>
                  </a:lnTo>
                  <a:lnTo>
                    <a:pt x="2" y="431"/>
                  </a:lnTo>
                  <a:lnTo>
                    <a:pt x="2" y="430"/>
                  </a:lnTo>
                  <a:lnTo>
                    <a:pt x="2" y="425"/>
                  </a:lnTo>
                  <a:lnTo>
                    <a:pt x="2" y="422"/>
                  </a:lnTo>
                  <a:lnTo>
                    <a:pt x="2" y="414"/>
                  </a:lnTo>
                  <a:lnTo>
                    <a:pt x="3" y="409"/>
                  </a:lnTo>
                  <a:lnTo>
                    <a:pt x="3" y="404"/>
                  </a:lnTo>
                  <a:lnTo>
                    <a:pt x="3" y="401"/>
                  </a:lnTo>
                  <a:lnTo>
                    <a:pt x="3" y="399"/>
                  </a:lnTo>
                  <a:lnTo>
                    <a:pt x="3" y="397"/>
                  </a:lnTo>
                  <a:lnTo>
                    <a:pt x="4" y="391"/>
                  </a:lnTo>
                  <a:lnTo>
                    <a:pt x="4" y="390"/>
                  </a:lnTo>
                  <a:lnTo>
                    <a:pt x="4" y="385"/>
                  </a:lnTo>
                  <a:lnTo>
                    <a:pt x="4" y="383"/>
                  </a:lnTo>
                  <a:lnTo>
                    <a:pt x="4" y="379"/>
                  </a:lnTo>
                  <a:lnTo>
                    <a:pt x="4" y="377"/>
                  </a:lnTo>
                  <a:lnTo>
                    <a:pt x="4" y="374"/>
                  </a:lnTo>
                  <a:lnTo>
                    <a:pt x="4" y="369"/>
                  </a:lnTo>
                  <a:lnTo>
                    <a:pt x="4" y="367"/>
                  </a:lnTo>
                  <a:lnTo>
                    <a:pt x="4" y="364"/>
                  </a:lnTo>
                  <a:lnTo>
                    <a:pt x="4" y="363"/>
                  </a:lnTo>
                  <a:lnTo>
                    <a:pt x="4" y="362"/>
                  </a:lnTo>
                  <a:lnTo>
                    <a:pt x="4" y="360"/>
                  </a:lnTo>
                  <a:lnTo>
                    <a:pt x="4" y="358"/>
                  </a:lnTo>
                  <a:lnTo>
                    <a:pt x="4" y="357"/>
                  </a:lnTo>
                  <a:lnTo>
                    <a:pt x="4" y="356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3" y="354"/>
                  </a:lnTo>
                  <a:lnTo>
                    <a:pt x="2" y="354"/>
                  </a:lnTo>
                  <a:lnTo>
                    <a:pt x="0" y="354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4" y="349"/>
                  </a:lnTo>
                  <a:lnTo>
                    <a:pt x="4" y="348"/>
                  </a:lnTo>
                  <a:lnTo>
                    <a:pt x="4" y="342"/>
                  </a:lnTo>
                  <a:lnTo>
                    <a:pt x="4" y="341"/>
                  </a:lnTo>
                  <a:lnTo>
                    <a:pt x="4" y="340"/>
                  </a:lnTo>
                  <a:lnTo>
                    <a:pt x="5" y="336"/>
                  </a:lnTo>
                  <a:lnTo>
                    <a:pt x="5" y="335"/>
                  </a:lnTo>
                  <a:lnTo>
                    <a:pt x="5" y="334"/>
                  </a:lnTo>
                  <a:lnTo>
                    <a:pt x="5" y="333"/>
                  </a:lnTo>
                  <a:lnTo>
                    <a:pt x="5" y="332"/>
                  </a:lnTo>
                  <a:lnTo>
                    <a:pt x="5" y="331"/>
                  </a:lnTo>
                  <a:lnTo>
                    <a:pt x="5" y="325"/>
                  </a:lnTo>
                  <a:lnTo>
                    <a:pt x="5" y="324"/>
                  </a:lnTo>
                  <a:lnTo>
                    <a:pt x="5" y="324"/>
                  </a:lnTo>
                  <a:lnTo>
                    <a:pt x="6" y="324"/>
                  </a:lnTo>
                  <a:lnTo>
                    <a:pt x="7" y="325"/>
                  </a:lnTo>
                  <a:lnTo>
                    <a:pt x="9" y="326"/>
                  </a:lnTo>
                  <a:lnTo>
                    <a:pt x="10" y="326"/>
                  </a:lnTo>
                  <a:lnTo>
                    <a:pt x="12" y="327"/>
                  </a:lnTo>
                  <a:lnTo>
                    <a:pt x="14" y="327"/>
                  </a:lnTo>
                  <a:lnTo>
                    <a:pt x="15" y="327"/>
                  </a:lnTo>
                  <a:lnTo>
                    <a:pt x="18" y="327"/>
                  </a:lnTo>
                  <a:lnTo>
                    <a:pt x="20" y="327"/>
                  </a:lnTo>
                  <a:lnTo>
                    <a:pt x="22" y="327"/>
                  </a:lnTo>
                  <a:lnTo>
                    <a:pt x="26" y="327"/>
                  </a:lnTo>
                  <a:lnTo>
                    <a:pt x="28" y="327"/>
                  </a:lnTo>
                  <a:lnTo>
                    <a:pt x="33" y="326"/>
                  </a:lnTo>
                  <a:lnTo>
                    <a:pt x="34" y="326"/>
                  </a:lnTo>
                  <a:lnTo>
                    <a:pt x="35" y="326"/>
                  </a:lnTo>
                  <a:lnTo>
                    <a:pt x="36" y="326"/>
                  </a:lnTo>
                  <a:lnTo>
                    <a:pt x="42" y="325"/>
                  </a:lnTo>
                  <a:lnTo>
                    <a:pt x="44" y="325"/>
                  </a:lnTo>
                  <a:lnTo>
                    <a:pt x="45" y="325"/>
                  </a:lnTo>
                  <a:lnTo>
                    <a:pt x="46" y="325"/>
                  </a:lnTo>
                  <a:lnTo>
                    <a:pt x="47" y="325"/>
                  </a:lnTo>
                  <a:lnTo>
                    <a:pt x="51" y="324"/>
                  </a:lnTo>
                  <a:lnTo>
                    <a:pt x="52" y="324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60" y="322"/>
                  </a:lnTo>
                  <a:lnTo>
                    <a:pt x="61" y="322"/>
                  </a:lnTo>
                  <a:lnTo>
                    <a:pt x="65" y="321"/>
                  </a:lnTo>
                  <a:lnTo>
                    <a:pt x="67" y="321"/>
                  </a:lnTo>
                  <a:lnTo>
                    <a:pt x="68" y="321"/>
                  </a:lnTo>
                  <a:lnTo>
                    <a:pt x="70" y="320"/>
                  </a:lnTo>
                  <a:lnTo>
                    <a:pt x="74" y="320"/>
                  </a:lnTo>
                  <a:lnTo>
                    <a:pt x="75" y="320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80" y="320"/>
                  </a:lnTo>
                  <a:lnTo>
                    <a:pt x="80" y="319"/>
                  </a:lnTo>
                  <a:lnTo>
                    <a:pt x="80" y="314"/>
                  </a:lnTo>
                  <a:lnTo>
                    <a:pt x="80" y="311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7"/>
                  </a:lnTo>
                  <a:lnTo>
                    <a:pt x="80" y="305"/>
                  </a:lnTo>
                  <a:lnTo>
                    <a:pt x="80" y="301"/>
                  </a:lnTo>
                  <a:lnTo>
                    <a:pt x="80" y="299"/>
                  </a:lnTo>
                  <a:lnTo>
                    <a:pt x="80" y="292"/>
                  </a:lnTo>
                  <a:lnTo>
                    <a:pt x="81" y="286"/>
                  </a:lnTo>
                  <a:lnTo>
                    <a:pt x="81" y="284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1" y="279"/>
                  </a:lnTo>
                  <a:lnTo>
                    <a:pt x="81" y="278"/>
                  </a:lnTo>
                  <a:lnTo>
                    <a:pt x="81" y="277"/>
                  </a:lnTo>
                  <a:lnTo>
                    <a:pt x="81" y="276"/>
                  </a:lnTo>
                  <a:lnTo>
                    <a:pt x="81" y="274"/>
                  </a:lnTo>
                  <a:lnTo>
                    <a:pt x="81" y="273"/>
                  </a:lnTo>
                  <a:lnTo>
                    <a:pt x="81" y="272"/>
                  </a:lnTo>
                  <a:lnTo>
                    <a:pt x="81" y="270"/>
                  </a:lnTo>
                  <a:lnTo>
                    <a:pt x="81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2"/>
                  </a:lnTo>
                  <a:lnTo>
                    <a:pt x="81" y="261"/>
                  </a:lnTo>
                  <a:lnTo>
                    <a:pt x="81" y="256"/>
                  </a:lnTo>
                  <a:lnTo>
                    <a:pt x="81" y="254"/>
                  </a:lnTo>
                  <a:lnTo>
                    <a:pt x="81" y="253"/>
                  </a:lnTo>
                  <a:lnTo>
                    <a:pt x="81" y="251"/>
                  </a:lnTo>
                  <a:lnTo>
                    <a:pt x="81" y="250"/>
                  </a:lnTo>
                  <a:lnTo>
                    <a:pt x="81" y="247"/>
                  </a:lnTo>
                  <a:lnTo>
                    <a:pt x="81" y="245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79" y="238"/>
                  </a:lnTo>
                  <a:lnTo>
                    <a:pt x="77" y="238"/>
                  </a:lnTo>
                  <a:lnTo>
                    <a:pt x="76" y="238"/>
                  </a:lnTo>
                  <a:lnTo>
                    <a:pt x="75" y="238"/>
                  </a:lnTo>
                  <a:lnTo>
                    <a:pt x="75" y="233"/>
                  </a:lnTo>
                  <a:lnTo>
                    <a:pt x="75" y="232"/>
                  </a:lnTo>
                  <a:lnTo>
                    <a:pt x="75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5" y="223"/>
                  </a:lnTo>
                  <a:lnTo>
                    <a:pt x="75" y="220"/>
                  </a:lnTo>
                  <a:lnTo>
                    <a:pt x="75" y="217"/>
                  </a:lnTo>
                  <a:lnTo>
                    <a:pt x="76" y="212"/>
                  </a:lnTo>
                  <a:lnTo>
                    <a:pt x="76" y="210"/>
                  </a:lnTo>
                  <a:lnTo>
                    <a:pt x="76" y="208"/>
                  </a:lnTo>
                  <a:lnTo>
                    <a:pt x="76" y="203"/>
                  </a:lnTo>
                  <a:lnTo>
                    <a:pt x="76" y="196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6" y="189"/>
                  </a:lnTo>
                  <a:lnTo>
                    <a:pt x="76" y="182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6" y="172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79" y="170"/>
                  </a:lnTo>
                  <a:lnTo>
                    <a:pt x="81" y="170"/>
                  </a:lnTo>
                  <a:lnTo>
                    <a:pt x="82" y="170"/>
                  </a:lnTo>
                  <a:lnTo>
                    <a:pt x="85" y="170"/>
                  </a:lnTo>
                  <a:lnTo>
                    <a:pt x="91" y="171"/>
                  </a:lnTo>
                  <a:lnTo>
                    <a:pt x="94" y="171"/>
                  </a:lnTo>
                  <a:lnTo>
                    <a:pt x="95" y="171"/>
                  </a:lnTo>
                  <a:lnTo>
                    <a:pt x="96" y="171"/>
                  </a:lnTo>
                  <a:lnTo>
                    <a:pt x="98" y="171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102" y="171"/>
                  </a:lnTo>
                  <a:lnTo>
                    <a:pt x="103" y="171"/>
                  </a:lnTo>
                  <a:lnTo>
                    <a:pt x="104" y="171"/>
                  </a:lnTo>
                  <a:lnTo>
                    <a:pt x="105" y="171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09" y="171"/>
                  </a:lnTo>
                  <a:lnTo>
                    <a:pt x="110" y="171"/>
                  </a:lnTo>
                  <a:lnTo>
                    <a:pt x="110" y="170"/>
                  </a:lnTo>
                  <a:lnTo>
                    <a:pt x="110" y="169"/>
                  </a:lnTo>
                  <a:lnTo>
                    <a:pt x="110" y="168"/>
                  </a:lnTo>
                  <a:lnTo>
                    <a:pt x="110" y="167"/>
                  </a:lnTo>
                  <a:lnTo>
                    <a:pt x="110" y="165"/>
                  </a:lnTo>
                  <a:lnTo>
                    <a:pt x="110" y="163"/>
                  </a:lnTo>
                  <a:lnTo>
                    <a:pt x="110" y="160"/>
                  </a:lnTo>
                  <a:lnTo>
                    <a:pt x="110" y="157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10" y="148"/>
                  </a:lnTo>
                  <a:lnTo>
                    <a:pt x="110" y="147"/>
                  </a:lnTo>
                  <a:lnTo>
                    <a:pt x="110" y="145"/>
                  </a:lnTo>
                  <a:lnTo>
                    <a:pt x="111" y="144"/>
                  </a:lnTo>
                  <a:lnTo>
                    <a:pt x="111" y="143"/>
                  </a:lnTo>
                  <a:lnTo>
                    <a:pt x="111" y="142"/>
                  </a:lnTo>
                  <a:lnTo>
                    <a:pt x="111" y="141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11" y="137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1" y="134"/>
                  </a:lnTo>
                  <a:lnTo>
                    <a:pt x="111" y="133"/>
                  </a:lnTo>
                  <a:lnTo>
                    <a:pt x="111" y="131"/>
                  </a:lnTo>
                  <a:lnTo>
                    <a:pt x="111" y="130"/>
                  </a:lnTo>
                  <a:lnTo>
                    <a:pt x="111" y="128"/>
                  </a:lnTo>
                  <a:lnTo>
                    <a:pt x="111" y="125"/>
                  </a:lnTo>
                  <a:lnTo>
                    <a:pt x="111" y="124"/>
                  </a:lnTo>
                  <a:lnTo>
                    <a:pt x="111" y="118"/>
                  </a:lnTo>
                  <a:lnTo>
                    <a:pt x="111" y="113"/>
                  </a:lnTo>
                  <a:lnTo>
                    <a:pt x="111" y="112"/>
                  </a:lnTo>
                  <a:lnTo>
                    <a:pt x="111" y="110"/>
                  </a:lnTo>
                  <a:lnTo>
                    <a:pt x="111" y="107"/>
                  </a:lnTo>
                  <a:lnTo>
                    <a:pt x="111" y="103"/>
                  </a:lnTo>
                  <a:lnTo>
                    <a:pt x="112" y="101"/>
                  </a:lnTo>
                  <a:lnTo>
                    <a:pt x="112" y="98"/>
                  </a:lnTo>
                  <a:lnTo>
                    <a:pt x="112" y="96"/>
                  </a:lnTo>
                  <a:lnTo>
                    <a:pt x="113" y="94"/>
                  </a:lnTo>
                  <a:lnTo>
                    <a:pt x="113" y="91"/>
                  </a:lnTo>
                  <a:lnTo>
                    <a:pt x="113" y="88"/>
                  </a:lnTo>
                  <a:lnTo>
                    <a:pt x="113" y="83"/>
                  </a:lnTo>
                  <a:lnTo>
                    <a:pt x="113" y="79"/>
                  </a:lnTo>
                  <a:lnTo>
                    <a:pt x="113" y="74"/>
                  </a:lnTo>
                  <a:lnTo>
                    <a:pt x="113" y="68"/>
                  </a:lnTo>
                  <a:lnTo>
                    <a:pt x="113" y="62"/>
                  </a:lnTo>
                  <a:lnTo>
                    <a:pt x="113" y="61"/>
                  </a:lnTo>
                  <a:lnTo>
                    <a:pt x="113" y="59"/>
                  </a:lnTo>
                  <a:lnTo>
                    <a:pt x="113" y="54"/>
                  </a:lnTo>
                  <a:lnTo>
                    <a:pt x="113" y="50"/>
                  </a:lnTo>
                  <a:lnTo>
                    <a:pt x="113" y="44"/>
                  </a:lnTo>
                  <a:lnTo>
                    <a:pt x="113" y="41"/>
                  </a:lnTo>
                  <a:lnTo>
                    <a:pt x="113" y="39"/>
                  </a:lnTo>
                  <a:lnTo>
                    <a:pt x="113" y="33"/>
                  </a:lnTo>
                  <a:lnTo>
                    <a:pt x="114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7" y="32"/>
                  </a:lnTo>
                  <a:lnTo>
                    <a:pt x="117" y="29"/>
                  </a:lnTo>
                  <a:lnTo>
                    <a:pt x="113" y="29"/>
                  </a:lnTo>
                  <a:lnTo>
                    <a:pt x="113" y="28"/>
                  </a:lnTo>
                  <a:lnTo>
                    <a:pt x="113" y="25"/>
                  </a:lnTo>
                  <a:lnTo>
                    <a:pt x="113" y="23"/>
                  </a:lnTo>
                  <a:lnTo>
                    <a:pt x="113" y="22"/>
                  </a:lnTo>
                  <a:lnTo>
                    <a:pt x="113" y="21"/>
                  </a:lnTo>
                  <a:lnTo>
                    <a:pt x="113" y="19"/>
                  </a:lnTo>
                  <a:lnTo>
                    <a:pt x="113" y="17"/>
                  </a:lnTo>
                  <a:lnTo>
                    <a:pt x="113" y="14"/>
                  </a:lnTo>
                  <a:lnTo>
                    <a:pt x="113" y="12"/>
                  </a:lnTo>
                  <a:lnTo>
                    <a:pt x="113" y="9"/>
                  </a:lnTo>
                  <a:lnTo>
                    <a:pt x="113" y="3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4" y="4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5" y="16"/>
                  </a:lnTo>
                  <a:lnTo>
                    <a:pt x="148" y="16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61" y="16"/>
                  </a:lnTo>
                  <a:lnTo>
                    <a:pt x="166" y="16"/>
                  </a:lnTo>
                  <a:lnTo>
                    <a:pt x="168" y="16"/>
                  </a:lnTo>
                  <a:lnTo>
                    <a:pt x="169" y="16"/>
                  </a:lnTo>
                  <a:lnTo>
                    <a:pt x="175" y="16"/>
                  </a:lnTo>
                  <a:lnTo>
                    <a:pt x="179" y="16"/>
                  </a:lnTo>
                  <a:lnTo>
                    <a:pt x="18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5" y="17"/>
                  </a:lnTo>
                  <a:lnTo>
                    <a:pt x="199" y="17"/>
                  </a:lnTo>
                  <a:lnTo>
                    <a:pt x="204" y="17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2" y="16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4" y="17"/>
                  </a:lnTo>
                  <a:lnTo>
                    <a:pt x="215" y="17"/>
                  </a:lnTo>
                  <a:lnTo>
                    <a:pt x="216" y="17"/>
                  </a:lnTo>
                  <a:lnTo>
                    <a:pt x="218" y="17"/>
                  </a:lnTo>
                  <a:lnTo>
                    <a:pt x="221" y="17"/>
                  </a:lnTo>
                  <a:lnTo>
                    <a:pt x="223" y="17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3" y="21"/>
                  </a:lnTo>
                  <a:lnTo>
                    <a:pt x="225" y="21"/>
                  </a:lnTo>
                  <a:lnTo>
                    <a:pt x="225" y="21"/>
                  </a:lnTo>
                  <a:lnTo>
                    <a:pt x="225" y="20"/>
                  </a:lnTo>
                  <a:lnTo>
                    <a:pt x="225" y="19"/>
                  </a:lnTo>
                  <a:lnTo>
                    <a:pt x="225" y="18"/>
                  </a:lnTo>
                  <a:lnTo>
                    <a:pt x="225" y="17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8" y="17"/>
                  </a:lnTo>
                  <a:lnTo>
                    <a:pt x="229" y="17"/>
                  </a:lnTo>
                  <a:lnTo>
                    <a:pt x="230" y="17"/>
                  </a:lnTo>
                  <a:lnTo>
                    <a:pt x="231" y="17"/>
                  </a:lnTo>
                  <a:lnTo>
                    <a:pt x="232" y="17"/>
                  </a:lnTo>
                  <a:lnTo>
                    <a:pt x="233" y="17"/>
                  </a:lnTo>
                  <a:lnTo>
                    <a:pt x="234" y="17"/>
                  </a:lnTo>
                  <a:lnTo>
                    <a:pt x="235" y="17"/>
                  </a:lnTo>
                  <a:lnTo>
                    <a:pt x="236" y="17"/>
                  </a:lnTo>
                  <a:lnTo>
                    <a:pt x="237" y="17"/>
                  </a:lnTo>
                  <a:lnTo>
                    <a:pt x="239" y="17"/>
                  </a:lnTo>
                  <a:lnTo>
                    <a:pt x="245" y="17"/>
                  </a:lnTo>
                  <a:lnTo>
                    <a:pt x="249" y="17"/>
                  </a:lnTo>
                  <a:lnTo>
                    <a:pt x="250" y="17"/>
                  </a:lnTo>
                  <a:lnTo>
                    <a:pt x="255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7"/>
                  </a:lnTo>
                  <a:lnTo>
                    <a:pt x="264" y="17"/>
                  </a:lnTo>
                  <a:lnTo>
                    <a:pt x="269" y="17"/>
                  </a:lnTo>
                  <a:lnTo>
                    <a:pt x="273" y="17"/>
                  </a:lnTo>
                  <a:lnTo>
                    <a:pt x="275" y="17"/>
                  </a:lnTo>
                  <a:lnTo>
                    <a:pt x="278" y="17"/>
                  </a:lnTo>
                  <a:lnTo>
                    <a:pt x="284" y="17"/>
                  </a:lnTo>
                  <a:lnTo>
                    <a:pt x="284" y="18"/>
                  </a:lnTo>
                  <a:lnTo>
                    <a:pt x="284" y="20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3"/>
                  </a:lnTo>
                  <a:lnTo>
                    <a:pt x="284" y="26"/>
                  </a:lnTo>
                  <a:lnTo>
                    <a:pt x="284" y="27"/>
                  </a:lnTo>
                  <a:lnTo>
                    <a:pt x="284" y="29"/>
                  </a:lnTo>
                  <a:lnTo>
                    <a:pt x="284" y="31"/>
                  </a:lnTo>
                  <a:lnTo>
                    <a:pt x="284" y="32"/>
                  </a:lnTo>
                  <a:lnTo>
                    <a:pt x="284" y="33"/>
                  </a:lnTo>
                  <a:lnTo>
                    <a:pt x="284" y="40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7" y="40"/>
                  </a:lnTo>
                  <a:lnTo>
                    <a:pt x="298" y="40"/>
                  </a:lnTo>
                  <a:lnTo>
                    <a:pt x="299" y="40"/>
                  </a:lnTo>
                  <a:lnTo>
                    <a:pt x="300" y="40"/>
                  </a:lnTo>
                  <a:lnTo>
                    <a:pt x="301" y="40"/>
                  </a:lnTo>
                  <a:lnTo>
                    <a:pt x="303" y="40"/>
                  </a:lnTo>
                  <a:lnTo>
                    <a:pt x="305" y="40"/>
                  </a:lnTo>
                  <a:lnTo>
                    <a:pt x="306" y="40"/>
                  </a:lnTo>
                  <a:lnTo>
                    <a:pt x="308" y="40"/>
                  </a:lnTo>
                  <a:lnTo>
                    <a:pt x="309" y="40"/>
                  </a:lnTo>
                  <a:lnTo>
                    <a:pt x="310" y="40"/>
                  </a:lnTo>
                  <a:lnTo>
                    <a:pt x="311" y="40"/>
                  </a:lnTo>
                  <a:lnTo>
                    <a:pt x="312" y="40"/>
                  </a:lnTo>
                  <a:lnTo>
                    <a:pt x="314" y="40"/>
                  </a:lnTo>
                  <a:lnTo>
                    <a:pt x="315" y="40"/>
                  </a:lnTo>
                  <a:lnTo>
                    <a:pt x="316" y="40"/>
                  </a:lnTo>
                  <a:lnTo>
                    <a:pt x="317" y="40"/>
                  </a:lnTo>
                  <a:lnTo>
                    <a:pt x="318" y="40"/>
                  </a:lnTo>
                  <a:lnTo>
                    <a:pt x="323" y="40"/>
                  </a:lnTo>
                  <a:lnTo>
                    <a:pt x="325" y="40"/>
                  </a:lnTo>
                  <a:lnTo>
                    <a:pt x="329" y="40"/>
                  </a:lnTo>
                  <a:lnTo>
                    <a:pt x="331" y="40"/>
                  </a:lnTo>
                  <a:lnTo>
                    <a:pt x="332" y="40"/>
                  </a:lnTo>
                  <a:lnTo>
                    <a:pt x="333" y="40"/>
                  </a:lnTo>
                  <a:lnTo>
                    <a:pt x="334" y="40"/>
                  </a:lnTo>
                  <a:lnTo>
                    <a:pt x="335" y="40"/>
                  </a:lnTo>
                  <a:lnTo>
                    <a:pt x="337" y="40"/>
                  </a:lnTo>
                  <a:lnTo>
                    <a:pt x="338" y="40"/>
                  </a:lnTo>
                  <a:lnTo>
                    <a:pt x="339" y="40"/>
                  </a:lnTo>
                  <a:lnTo>
                    <a:pt x="340" y="40"/>
                  </a:lnTo>
                  <a:lnTo>
                    <a:pt x="342" y="40"/>
                  </a:lnTo>
                  <a:lnTo>
                    <a:pt x="344" y="40"/>
                  </a:lnTo>
                  <a:lnTo>
                    <a:pt x="345" y="40"/>
                  </a:lnTo>
                  <a:lnTo>
                    <a:pt x="349" y="40"/>
                  </a:lnTo>
                  <a:lnTo>
                    <a:pt x="350" y="40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40"/>
                  </a:lnTo>
                  <a:lnTo>
                    <a:pt x="358" y="40"/>
                  </a:lnTo>
                  <a:lnTo>
                    <a:pt x="359" y="40"/>
                  </a:lnTo>
                  <a:lnTo>
                    <a:pt x="360" y="40"/>
                  </a:lnTo>
                  <a:lnTo>
                    <a:pt x="362" y="40"/>
                  </a:lnTo>
                  <a:lnTo>
                    <a:pt x="363" y="40"/>
                  </a:lnTo>
                  <a:lnTo>
                    <a:pt x="366" y="40"/>
                  </a:lnTo>
                  <a:lnTo>
                    <a:pt x="368" y="40"/>
                  </a:lnTo>
                  <a:lnTo>
                    <a:pt x="370" y="40"/>
                  </a:lnTo>
                  <a:lnTo>
                    <a:pt x="371" y="40"/>
                  </a:lnTo>
                  <a:lnTo>
                    <a:pt x="374" y="40"/>
                  </a:lnTo>
                  <a:lnTo>
                    <a:pt x="375" y="40"/>
                  </a:lnTo>
                  <a:lnTo>
                    <a:pt x="377" y="40"/>
                  </a:lnTo>
                  <a:lnTo>
                    <a:pt x="378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81" y="40"/>
                  </a:lnTo>
                  <a:lnTo>
                    <a:pt x="382" y="40"/>
                  </a:lnTo>
                  <a:lnTo>
                    <a:pt x="384" y="40"/>
                  </a:lnTo>
                  <a:lnTo>
                    <a:pt x="385" y="40"/>
                  </a:lnTo>
                  <a:lnTo>
                    <a:pt x="386" y="40"/>
                  </a:lnTo>
                  <a:lnTo>
                    <a:pt x="387" y="40"/>
                  </a:lnTo>
                  <a:lnTo>
                    <a:pt x="388" y="40"/>
                  </a:lnTo>
                  <a:lnTo>
                    <a:pt x="392" y="40"/>
                  </a:lnTo>
                  <a:lnTo>
                    <a:pt x="395" y="40"/>
                  </a:lnTo>
                  <a:lnTo>
                    <a:pt x="398" y="40"/>
                  </a:lnTo>
                  <a:lnTo>
                    <a:pt x="399" y="40"/>
                  </a:lnTo>
                  <a:lnTo>
                    <a:pt x="400" y="40"/>
                  </a:lnTo>
                  <a:lnTo>
                    <a:pt x="401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4" y="40"/>
                  </a:lnTo>
                  <a:lnTo>
                    <a:pt x="406" y="40"/>
                  </a:lnTo>
                  <a:lnTo>
                    <a:pt x="407" y="40"/>
                  </a:lnTo>
                  <a:lnTo>
                    <a:pt x="408" y="40"/>
                  </a:lnTo>
                  <a:lnTo>
                    <a:pt x="409" y="40"/>
                  </a:lnTo>
                  <a:lnTo>
                    <a:pt x="410" y="40"/>
                  </a:lnTo>
                  <a:lnTo>
                    <a:pt x="411" y="40"/>
                  </a:lnTo>
                  <a:lnTo>
                    <a:pt x="412" y="40"/>
                  </a:lnTo>
                  <a:lnTo>
                    <a:pt x="413" y="40"/>
                  </a:lnTo>
                  <a:lnTo>
                    <a:pt x="413" y="41"/>
                  </a:lnTo>
                  <a:lnTo>
                    <a:pt x="414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6" y="42"/>
                  </a:lnTo>
                  <a:lnTo>
                    <a:pt x="417" y="42"/>
                  </a:lnTo>
                  <a:lnTo>
                    <a:pt x="418" y="42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8" y="45"/>
                  </a:lnTo>
                  <a:lnTo>
                    <a:pt x="418" y="46"/>
                  </a:lnTo>
                  <a:lnTo>
                    <a:pt x="417" y="46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7"/>
                  </a:lnTo>
                  <a:lnTo>
                    <a:pt x="415" y="48"/>
                  </a:lnTo>
                  <a:lnTo>
                    <a:pt x="415" y="49"/>
                  </a:lnTo>
                  <a:lnTo>
                    <a:pt x="415" y="50"/>
                  </a:lnTo>
                  <a:lnTo>
                    <a:pt x="416" y="51"/>
                  </a:lnTo>
                  <a:lnTo>
                    <a:pt x="416" y="52"/>
                  </a:lnTo>
                  <a:lnTo>
                    <a:pt x="417" y="52"/>
                  </a:lnTo>
                  <a:lnTo>
                    <a:pt x="417" y="53"/>
                  </a:lnTo>
                  <a:lnTo>
                    <a:pt x="418" y="53"/>
                  </a:lnTo>
                  <a:lnTo>
                    <a:pt x="418" y="54"/>
                  </a:lnTo>
                  <a:lnTo>
                    <a:pt x="419" y="55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7"/>
                  </a:lnTo>
                  <a:lnTo>
                    <a:pt x="419" y="58"/>
                  </a:lnTo>
                  <a:lnTo>
                    <a:pt x="418" y="58"/>
                  </a:lnTo>
                  <a:lnTo>
                    <a:pt x="418" y="59"/>
                  </a:lnTo>
                  <a:lnTo>
                    <a:pt x="418" y="60"/>
                  </a:lnTo>
                  <a:lnTo>
                    <a:pt x="419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1" y="62"/>
                  </a:lnTo>
                  <a:lnTo>
                    <a:pt x="421" y="61"/>
                  </a:lnTo>
                  <a:lnTo>
                    <a:pt x="421" y="60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8"/>
                  </a:lnTo>
                  <a:lnTo>
                    <a:pt x="423" y="58"/>
                  </a:lnTo>
                  <a:lnTo>
                    <a:pt x="423" y="59"/>
                  </a:lnTo>
                  <a:lnTo>
                    <a:pt x="424" y="59"/>
                  </a:lnTo>
                  <a:lnTo>
                    <a:pt x="425" y="59"/>
                  </a:lnTo>
                  <a:lnTo>
                    <a:pt x="425" y="60"/>
                  </a:lnTo>
                  <a:lnTo>
                    <a:pt x="424" y="60"/>
                  </a:lnTo>
                  <a:lnTo>
                    <a:pt x="423" y="60"/>
                  </a:lnTo>
                  <a:lnTo>
                    <a:pt x="422" y="61"/>
                  </a:lnTo>
                  <a:lnTo>
                    <a:pt x="423" y="62"/>
                  </a:lnTo>
                  <a:lnTo>
                    <a:pt x="423" y="63"/>
                  </a:lnTo>
                  <a:lnTo>
                    <a:pt x="423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6"/>
                  </a:lnTo>
                  <a:lnTo>
                    <a:pt x="425" y="66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4" y="63"/>
                  </a:lnTo>
                  <a:lnTo>
                    <a:pt x="425" y="63"/>
                  </a:lnTo>
                  <a:lnTo>
                    <a:pt x="426" y="63"/>
                  </a:lnTo>
                  <a:lnTo>
                    <a:pt x="426" y="64"/>
                  </a:lnTo>
                  <a:lnTo>
                    <a:pt x="427" y="64"/>
                  </a:lnTo>
                  <a:lnTo>
                    <a:pt x="427" y="65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7" y="68"/>
                  </a:lnTo>
                  <a:lnTo>
                    <a:pt x="426" y="68"/>
                  </a:lnTo>
                  <a:lnTo>
                    <a:pt x="426" y="69"/>
                  </a:lnTo>
                  <a:lnTo>
                    <a:pt x="425" y="69"/>
                  </a:lnTo>
                  <a:lnTo>
                    <a:pt x="424" y="69"/>
                  </a:lnTo>
                  <a:lnTo>
                    <a:pt x="424" y="70"/>
                  </a:lnTo>
                  <a:lnTo>
                    <a:pt x="423" y="70"/>
                  </a:lnTo>
                  <a:lnTo>
                    <a:pt x="422" y="70"/>
                  </a:lnTo>
                  <a:lnTo>
                    <a:pt x="422" y="71"/>
                  </a:lnTo>
                  <a:lnTo>
                    <a:pt x="421" y="71"/>
                  </a:lnTo>
                  <a:lnTo>
                    <a:pt x="420" y="71"/>
                  </a:lnTo>
                  <a:lnTo>
                    <a:pt x="419" y="71"/>
                  </a:lnTo>
                  <a:lnTo>
                    <a:pt x="419" y="72"/>
                  </a:lnTo>
                  <a:lnTo>
                    <a:pt x="418" y="72"/>
                  </a:lnTo>
                  <a:lnTo>
                    <a:pt x="417" y="73"/>
                  </a:lnTo>
                  <a:lnTo>
                    <a:pt x="416" y="73"/>
                  </a:lnTo>
                  <a:lnTo>
                    <a:pt x="416" y="74"/>
                  </a:lnTo>
                  <a:lnTo>
                    <a:pt x="415" y="74"/>
                  </a:lnTo>
                  <a:lnTo>
                    <a:pt x="415" y="75"/>
                  </a:lnTo>
                  <a:lnTo>
                    <a:pt x="415" y="76"/>
                  </a:lnTo>
                  <a:lnTo>
                    <a:pt x="416" y="77"/>
                  </a:lnTo>
                  <a:lnTo>
                    <a:pt x="416" y="78"/>
                  </a:lnTo>
                  <a:lnTo>
                    <a:pt x="416" y="79"/>
                  </a:lnTo>
                  <a:lnTo>
                    <a:pt x="415" y="80"/>
                  </a:lnTo>
                  <a:lnTo>
                    <a:pt x="415" y="81"/>
                  </a:lnTo>
                  <a:lnTo>
                    <a:pt x="415" y="82"/>
                  </a:lnTo>
                  <a:lnTo>
                    <a:pt x="415" y="83"/>
                  </a:lnTo>
                  <a:lnTo>
                    <a:pt x="415" y="84"/>
                  </a:lnTo>
                  <a:lnTo>
                    <a:pt x="416" y="84"/>
                  </a:lnTo>
                  <a:lnTo>
                    <a:pt x="416" y="85"/>
                  </a:lnTo>
                  <a:lnTo>
                    <a:pt x="416" y="86"/>
                  </a:lnTo>
                  <a:lnTo>
                    <a:pt x="417" y="87"/>
                  </a:lnTo>
                  <a:lnTo>
                    <a:pt x="417" y="88"/>
                  </a:lnTo>
                  <a:lnTo>
                    <a:pt x="417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5" y="90"/>
                  </a:lnTo>
                  <a:lnTo>
                    <a:pt x="415" y="91"/>
                  </a:lnTo>
                  <a:lnTo>
                    <a:pt x="414" y="91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2" y="93"/>
                  </a:lnTo>
                  <a:lnTo>
                    <a:pt x="411" y="93"/>
                  </a:lnTo>
                  <a:lnTo>
                    <a:pt x="411" y="93"/>
                  </a:lnTo>
                  <a:lnTo>
                    <a:pt x="410" y="93"/>
                  </a:lnTo>
                  <a:lnTo>
                    <a:pt x="408" y="94"/>
                  </a:lnTo>
                  <a:lnTo>
                    <a:pt x="407" y="94"/>
                  </a:lnTo>
                  <a:lnTo>
                    <a:pt x="407" y="95"/>
                  </a:lnTo>
                  <a:lnTo>
                    <a:pt x="407" y="96"/>
                  </a:lnTo>
                  <a:lnTo>
                    <a:pt x="407" y="97"/>
                  </a:lnTo>
                  <a:lnTo>
                    <a:pt x="408" y="97"/>
                  </a:lnTo>
                  <a:lnTo>
                    <a:pt x="408" y="98"/>
                  </a:lnTo>
                  <a:lnTo>
                    <a:pt x="409" y="98"/>
                  </a:lnTo>
                  <a:lnTo>
                    <a:pt x="410" y="98"/>
                  </a:lnTo>
                  <a:lnTo>
                    <a:pt x="410" y="99"/>
                  </a:lnTo>
                  <a:lnTo>
                    <a:pt x="410" y="100"/>
                  </a:lnTo>
                  <a:lnTo>
                    <a:pt x="409" y="100"/>
                  </a:lnTo>
                  <a:lnTo>
                    <a:pt x="409" y="101"/>
                  </a:lnTo>
                  <a:lnTo>
                    <a:pt x="408" y="101"/>
                  </a:lnTo>
                  <a:lnTo>
                    <a:pt x="407" y="102"/>
                  </a:lnTo>
                  <a:lnTo>
                    <a:pt x="406" y="102"/>
                  </a:lnTo>
                  <a:lnTo>
                    <a:pt x="405" y="102"/>
                  </a:lnTo>
                  <a:lnTo>
                    <a:pt x="404" y="102"/>
                  </a:lnTo>
                  <a:lnTo>
                    <a:pt x="404" y="103"/>
                  </a:lnTo>
                  <a:lnTo>
                    <a:pt x="403" y="103"/>
                  </a:lnTo>
                  <a:lnTo>
                    <a:pt x="403" y="104"/>
                  </a:lnTo>
                  <a:lnTo>
                    <a:pt x="403" y="105"/>
                  </a:lnTo>
                  <a:lnTo>
                    <a:pt x="402" y="106"/>
                  </a:lnTo>
                  <a:lnTo>
                    <a:pt x="402" y="107"/>
                  </a:lnTo>
                  <a:lnTo>
                    <a:pt x="402" y="108"/>
                  </a:lnTo>
                  <a:lnTo>
                    <a:pt x="401" y="108"/>
                  </a:lnTo>
                  <a:lnTo>
                    <a:pt x="401" y="109"/>
                  </a:lnTo>
                  <a:lnTo>
                    <a:pt x="401" y="110"/>
                  </a:lnTo>
                  <a:lnTo>
                    <a:pt x="400" y="111"/>
                  </a:lnTo>
                  <a:lnTo>
                    <a:pt x="399" y="111"/>
                  </a:lnTo>
                  <a:lnTo>
                    <a:pt x="399" y="112"/>
                  </a:lnTo>
                  <a:lnTo>
                    <a:pt x="398" y="112"/>
                  </a:lnTo>
                  <a:lnTo>
                    <a:pt x="397" y="112"/>
                  </a:lnTo>
                  <a:lnTo>
                    <a:pt x="396" y="112"/>
                  </a:lnTo>
                  <a:lnTo>
                    <a:pt x="395" y="112"/>
                  </a:lnTo>
                  <a:lnTo>
                    <a:pt x="394" y="112"/>
                  </a:lnTo>
                  <a:lnTo>
                    <a:pt x="394" y="111"/>
                  </a:lnTo>
                  <a:lnTo>
                    <a:pt x="393" y="111"/>
                  </a:lnTo>
                  <a:lnTo>
                    <a:pt x="393" y="112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1" y="113"/>
                  </a:lnTo>
                  <a:lnTo>
                    <a:pt x="391" y="114"/>
                  </a:lnTo>
                  <a:lnTo>
                    <a:pt x="390" y="114"/>
                  </a:lnTo>
                  <a:lnTo>
                    <a:pt x="389" y="114"/>
                  </a:lnTo>
                  <a:lnTo>
                    <a:pt x="388" y="114"/>
                  </a:lnTo>
                  <a:lnTo>
                    <a:pt x="387" y="113"/>
                  </a:lnTo>
                  <a:lnTo>
                    <a:pt x="386" y="113"/>
                  </a:lnTo>
                  <a:lnTo>
                    <a:pt x="385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79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6" y="113"/>
                  </a:lnTo>
                  <a:lnTo>
                    <a:pt x="374" y="113"/>
                  </a:lnTo>
                  <a:lnTo>
                    <a:pt x="374" y="114"/>
                  </a:lnTo>
                  <a:lnTo>
                    <a:pt x="373" y="114"/>
                  </a:lnTo>
                  <a:lnTo>
                    <a:pt x="372" y="114"/>
                  </a:lnTo>
                  <a:lnTo>
                    <a:pt x="372" y="115"/>
                  </a:lnTo>
                  <a:lnTo>
                    <a:pt x="372" y="116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18"/>
                  </a:lnTo>
                  <a:lnTo>
                    <a:pt x="370" y="118"/>
                  </a:lnTo>
                  <a:lnTo>
                    <a:pt x="370" y="119"/>
                  </a:lnTo>
                  <a:lnTo>
                    <a:pt x="370" y="120"/>
                  </a:lnTo>
                  <a:lnTo>
                    <a:pt x="370" y="121"/>
                  </a:lnTo>
                  <a:lnTo>
                    <a:pt x="370" y="122"/>
                  </a:lnTo>
                  <a:lnTo>
                    <a:pt x="369" y="122"/>
                  </a:lnTo>
                  <a:lnTo>
                    <a:pt x="369" y="123"/>
                  </a:lnTo>
                  <a:lnTo>
                    <a:pt x="369" y="124"/>
                  </a:lnTo>
                  <a:lnTo>
                    <a:pt x="368" y="125"/>
                  </a:lnTo>
                  <a:lnTo>
                    <a:pt x="368" y="126"/>
                  </a:lnTo>
                  <a:lnTo>
                    <a:pt x="371" y="127"/>
                  </a:lnTo>
                  <a:lnTo>
                    <a:pt x="374" y="129"/>
                  </a:lnTo>
                  <a:lnTo>
                    <a:pt x="376" y="130"/>
                  </a:lnTo>
                  <a:lnTo>
                    <a:pt x="377" y="130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9" y="131"/>
                  </a:lnTo>
                  <a:lnTo>
                    <a:pt x="381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5" y="134"/>
                  </a:lnTo>
                  <a:lnTo>
                    <a:pt x="386" y="134"/>
                  </a:lnTo>
                  <a:lnTo>
                    <a:pt x="387" y="134"/>
                  </a:lnTo>
                  <a:lnTo>
                    <a:pt x="389" y="135"/>
                  </a:lnTo>
                  <a:lnTo>
                    <a:pt x="390" y="136"/>
                  </a:lnTo>
                  <a:lnTo>
                    <a:pt x="392" y="136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5" y="138"/>
                  </a:lnTo>
                  <a:lnTo>
                    <a:pt x="396" y="138"/>
                  </a:lnTo>
                  <a:lnTo>
                    <a:pt x="397" y="139"/>
                  </a:lnTo>
                  <a:lnTo>
                    <a:pt x="398" y="139"/>
                  </a:lnTo>
                  <a:lnTo>
                    <a:pt x="399" y="139"/>
                  </a:lnTo>
                  <a:lnTo>
                    <a:pt x="400" y="140"/>
                  </a:lnTo>
                  <a:lnTo>
                    <a:pt x="403" y="141"/>
                  </a:lnTo>
                  <a:lnTo>
                    <a:pt x="404" y="142"/>
                  </a:lnTo>
                  <a:lnTo>
                    <a:pt x="406" y="143"/>
                  </a:lnTo>
                  <a:lnTo>
                    <a:pt x="407" y="143"/>
                  </a:lnTo>
                  <a:lnTo>
                    <a:pt x="408" y="143"/>
                  </a:lnTo>
                  <a:lnTo>
                    <a:pt x="409" y="144"/>
                  </a:lnTo>
                  <a:lnTo>
                    <a:pt x="411" y="145"/>
                  </a:lnTo>
                  <a:lnTo>
                    <a:pt x="412" y="145"/>
                  </a:lnTo>
                  <a:lnTo>
                    <a:pt x="415" y="146"/>
                  </a:lnTo>
                  <a:lnTo>
                    <a:pt x="416" y="147"/>
                  </a:lnTo>
                  <a:lnTo>
                    <a:pt x="418" y="148"/>
                  </a:lnTo>
                  <a:lnTo>
                    <a:pt x="419" y="148"/>
                  </a:lnTo>
                  <a:lnTo>
                    <a:pt x="420" y="148"/>
                  </a:lnTo>
                  <a:lnTo>
                    <a:pt x="420" y="149"/>
                  </a:lnTo>
                  <a:lnTo>
                    <a:pt x="421" y="149"/>
                  </a:lnTo>
                  <a:lnTo>
                    <a:pt x="422" y="149"/>
                  </a:lnTo>
                  <a:lnTo>
                    <a:pt x="423" y="150"/>
                  </a:lnTo>
                  <a:lnTo>
                    <a:pt x="427" y="152"/>
                  </a:lnTo>
                  <a:lnTo>
                    <a:pt x="430" y="153"/>
                  </a:lnTo>
                  <a:lnTo>
                    <a:pt x="432" y="154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6"/>
                  </a:lnTo>
                  <a:lnTo>
                    <a:pt x="439" y="157"/>
                  </a:lnTo>
                  <a:lnTo>
                    <a:pt x="443" y="158"/>
                  </a:lnTo>
                  <a:lnTo>
                    <a:pt x="447" y="160"/>
                  </a:lnTo>
                  <a:lnTo>
                    <a:pt x="447" y="161"/>
                  </a:lnTo>
                  <a:lnTo>
                    <a:pt x="448" y="161"/>
                  </a:lnTo>
                  <a:lnTo>
                    <a:pt x="451" y="162"/>
                  </a:lnTo>
                  <a:lnTo>
                    <a:pt x="456" y="159"/>
                  </a:lnTo>
                  <a:lnTo>
                    <a:pt x="458" y="158"/>
                  </a:lnTo>
                  <a:lnTo>
                    <a:pt x="459" y="157"/>
                  </a:lnTo>
                  <a:lnTo>
                    <a:pt x="462" y="155"/>
                  </a:lnTo>
                  <a:lnTo>
                    <a:pt x="462" y="154"/>
                  </a:lnTo>
                  <a:lnTo>
                    <a:pt x="469" y="150"/>
                  </a:lnTo>
                  <a:lnTo>
                    <a:pt x="472" y="148"/>
                  </a:lnTo>
                  <a:lnTo>
                    <a:pt x="472" y="147"/>
                  </a:lnTo>
                  <a:lnTo>
                    <a:pt x="473" y="147"/>
                  </a:lnTo>
                  <a:lnTo>
                    <a:pt x="473" y="148"/>
                  </a:lnTo>
                  <a:lnTo>
                    <a:pt x="472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70" y="157"/>
                  </a:lnTo>
                  <a:lnTo>
                    <a:pt x="468" y="161"/>
                  </a:lnTo>
                  <a:lnTo>
                    <a:pt x="468" y="162"/>
                  </a:lnTo>
                  <a:lnTo>
                    <a:pt x="468" y="163"/>
                  </a:lnTo>
                  <a:lnTo>
                    <a:pt x="467" y="164"/>
                  </a:lnTo>
                  <a:lnTo>
                    <a:pt x="467" y="165"/>
                  </a:lnTo>
                  <a:lnTo>
                    <a:pt x="467" y="165"/>
                  </a:lnTo>
                  <a:lnTo>
                    <a:pt x="466" y="166"/>
                  </a:lnTo>
                  <a:lnTo>
                    <a:pt x="464" y="172"/>
                  </a:lnTo>
                  <a:lnTo>
                    <a:pt x="464" y="174"/>
                  </a:lnTo>
                  <a:lnTo>
                    <a:pt x="463" y="174"/>
                  </a:lnTo>
                  <a:lnTo>
                    <a:pt x="463" y="176"/>
                  </a:lnTo>
                  <a:lnTo>
                    <a:pt x="463" y="177"/>
                  </a:lnTo>
                  <a:lnTo>
                    <a:pt x="462" y="178"/>
                  </a:lnTo>
                  <a:lnTo>
                    <a:pt x="461" y="182"/>
                  </a:lnTo>
                  <a:lnTo>
                    <a:pt x="460" y="186"/>
                  </a:lnTo>
                  <a:lnTo>
                    <a:pt x="459" y="188"/>
                  </a:lnTo>
                  <a:lnTo>
                    <a:pt x="458" y="189"/>
                  </a:lnTo>
                  <a:lnTo>
                    <a:pt x="458" y="190"/>
                  </a:lnTo>
                  <a:lnTo>
                    <a:pt x="457" y="192"/>
                  </a:lnTo>
                  <a:lnTo>
                    <a:pt x="457" y="193"/>
                  </a:lnTo>
                  <a:lnTo>
                    <a:pt x="457" y="194"/>
                  </a:lnTo>
                  <a:lnTo>
                    <a:pt x="457" y="195"/>
                  </a:lnTo>
                  <a:lnTo>
                    <a:pt x="456" y="195"/>
                  </a:lnTo>
                  <a:lnTo>
                    <a:pt x="456" y="196"/>
                  </a:lnTo>
                  <a:lnTo>
                    <a:pt x="456" y="197"/>
                  </a:lnTo>
                  <a:lnTo>
                    <a:pt x="455" y="197"/>
                  </a:lnTo>
                  <a:lnTo>
                    <a:pt x="455" y="198"/>
                  </a:lnTo>
                  <a:lnTo>
                    <a:pt x="455" y="199"/>
                  </a:lnTo>
                  <a:lnTo>
                    <a:pt x="455" y="200"/>
                  </a:lnTo>
                  <a:lnTo>
                    <a:pt x="454" y="200"/>
                  </a:lnTo>
                  <a:lnTo>
                    <a:pt x="454" y="201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3" y="204"/>
                  </a:lnTo>
                  <a:lnTo>
                    <a:pt x="453" y="206"/>
                  </a:lnTo>
                  <a:lnTo>
                    <a:pt x="452" y="208"/>
                  </a:lnTo>
                  <a:lnTo>
                    <a:pt x="451" y="210"/>
                  </a:lnTo>
                  <a:lnTo>
                    <a:pt x="452" y="210"/>
                  </a:lnTo>
                  <a:lnTo>
                    <a:pt x="452" y="211"/>
                  </a:lnTo>
                  <a:lnTo>
                    <a:pt x="453" y="211"/>
                  </a:lnTo>
                  <a:lnTo>
                    <a:pt x="454" y="212"/>
                  </a:lnTo>
                  <a:lnTo>
                    <a:pt x="454" y="213"/>
                  </a:lnTo>
                  <a:lnTo>
                    <a:pt x="455" y="214"/>
                  </a:lnTo>
                  <a:lnTo>
                    <a:pt x="455" y="215"/>
                  </a:lnTo>
                  <a:lnTo>
                    <a:pt x="456" y="215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7"/>
                  </a:lnTo>
                  <a:lnTo>
                    <a:pt x="459" y="217"/>
                  </a:lnTo>
                  <a:lnTo>
                    <a:pt x="460" y="217"/>
                  </a:lnTo>
                  <a:lnTo>
                    <a:pt x="460" y="218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2" y="219"/>
                  </a:lnTo>
                  <a:lnTo>
                    <a:pt x="462" y="220"/>
                  </a:lnTo>
                  <a:lnTo>
                    <a:pt x="463" y="220"/>
                  </a:lnTo>
                  <a:lnTo>
                    <a:pt x="464" y="220"/>
                  </a:lnTo>
                  <a:lnTo>
                    <a:pt x="464" y="221"/>
                  </a:lnTo>
                  <a:lnTo>
                    <a:pt x="465" y="221"/>
                  </a:lnTo>
                  <a:lnTo>
                    <a:pt x="465" y="222"/>
                  </a:lnTo>
                  <a:lnTo>
                    <a:pt x="465" y="223"/>
                  </a:lnTo>
                  <a:lnTo>
                    <a:pt x="465" y="224"/>
                  </a:lnTo>
                  <a:lnTo>
                    <a:pt x="466" y="224"/>
                  </a:lnTo>
                  <a:lnTo>
                    <a:pt x="466" y="225"/>
                  </a:lnTo>
                  <a:lnTo>
                    <a:pt x="466" y="226"/>
                  </a:lnTo>
                  <a:lnTo>
                    <a:pt x="466" y="227"/>
                  </a:lnTo>
                  <a:lnTo>
                    <a:pt x="466" y="228"/>
                  </a:lnTo>
                  <a:lnTo>
                    <a:pt x="467" y="228"/>
                  </a:lnTo>
                  <a:lnTo>
                    <a:pt x="467" y="229"/>
                  </a:lnTo>
                  <a:lnTo>
                    <a:pt x="467" y="230"/>
                  </a:lnTo>
                  <a:lnTo>
                    <a:pt x="468" y="230"/>
                  </a:lnTo>
                  <a:lnTo>
                    <a:pt x="469" y="230"/>
                  </a:lnTo>
                  <a:lnTo>
                    <a:pt x="469" y="231"/>
                  </a:lnTo>
                  <a:lnTo>
                    <a:pt x="470" y="231"/>
                  </a:lnTo>
                  <a:lnTo>
                    <a:pt x="471" y="231"/>
                  </a:lnTo>
                  <a:lnTo>
                    <a:pt x="471" y="232"/>
                  </a:lnTo>
                  <a:lnTo>
                    <a:pt x="472" y="232"/>
                  </a:lnTo>
                  <a:lnTo>
                    <a:pt x="472" y="233"/>
                  </a:lnTo>
                  <a:lnTo>
                    <a:pt x="473" y="233"/>
                  </a:lnTo>
                  <a:lnTo>
                    <a:pt x="473" y="234"/>
                  </a:lnTo>
                  <a:lnTo>
                    <a:pt x="473" y="235"/>
                  </a:lnTo>
                  <a:lnTo>
                    <a:pt x="474" y="235"/>
                  </a:lnTo>
                  <a:lnTo>
                    <a:pt x="474" y="236"/>
                  </a:lnTo>
                  <a:lnTo>
                    <a:pt x="475" y="236"/>
                  </a:lnTo>
                  <a:lnTo>
                    <a:pt x="476" y="236"/>
                  </a:lnTo>
                  <a:lnTo>
                    <a:pt x="476" y="237"/>
                  </a:lnTo>
                  <a:lnTo>
                    <a:pt x="476" y="238"/>
                  </a:lnTo>
                  <a:lnTo>
                    <a:pt x="475" y="238"/>
                  </a:lnTo>
                  <a:lnTo>
                    <a:pt x="476" y="238"/>
                  </a:lnTo>
                  <a:lnTo>
                    <a:pt x="476" y="239"/>
                  </a:lnTo>
                  <a:lnTo>
                    <a:pt x="477" y="239"/>
                  </a:lnTo>
                  <a:lnTo>
                    <a:pt x="478" y="240"/>
                  </a:lnTo>
                  <a:lnTo>
                    <a:pt x="478" y="241"/>
                  </a:lnTo>
                  <a:lnTo>
                    <a:pt x="479" y="241"/>
                  </a:lnTo>
                  <a:lnTo>
                    <a:pt x="479" y="242"/>
                  </a:lnTo>
                  <a:lnTo>
                    <a:pt x="479" y="243"/>
                  </a:lnTo>
                  <a:lnTo>
                    <a:pt x="479" y="244"/>
                  </a:lnTo>
                  <a:lnTo>
                    <a:pt x="479" y="245"/>
                  </a:lnTo>
                  <a:lnTo>
                    <a:pt x="480" y="245"/>
                  </a:lnTo>
                  <a:lnTo>
                    <a:pt x="480" y="246"/>
                  </a:lnTo>
                  <a:lnTo>
                    <a:pt x="480" y="247"/>
                  </a:lnTo>
                  <a:lnTo>
                    <a:pt x="481" y="247"/>
                  </a:lnTo>
                  <a:lnTo>
                    <a:pt x="481" y="248"/>
                  </a:lnTo>
                  <a:lnTo>
                    <a:pt x="482" y="248"/>
                  </a:lnTo>
                  <a:lnTo>
                    <a:pt x="480" y="249"/>
                  </a:lnTo>
                  <a:lnTo>
                    <a:pt x="478" y="252"/>
                  </a:lnTo>
                  <a:lnTo>
                    <a:pt x="473" y="256"/>
                  </a:lnTo>
                  <a:lnTo>
                    <a:pt x="472" y="257"/>
                  </a:lnTo>
                  <a:lnTo>
                    <a:pt x="471" y="258"/>
                  </a:lnTo>
                  <a:lnTo>
                    <a:pt x="470" y="259"/>
                  </a:lnTo>
                  <a:lnTo>
                    <a:pt x="469" y="260"/>
                  </a:lnTo>
                  <a:lnTo>
                    <a:pt x="467" y="262"/>
                  </a:lnTo>
                  <a:lnTo>
                    <a:pt x="466" y="263"/>
                  </a:lnTo>
                  <a:lnTo>
                    <a:pt x="465" y="264"/>
                  </a:lnTo>
                  <a:lnTo>
                    <a:pt x="463" y="266"/>
                  </a:lnTo>
                  <a:lnTo>
                    <a:pt x="462" y="266"/>
                  </a:lnTo>
                  <a:lnTo>
                    <a:pt x="460" y="268"/>
                  </a:lnTo>
                  <a:lnTo>
                    <a:pt x="458" y="271"/>
                  </a:lnTo>
                  <a:lnTo>
                    <a:pt x="457" y="271"/>
                  </a:lnTo>
                  <a:lnTo>
                    <a:pt x="457" y="272"/>
                  </a:lnTo>
                  <a:lnTo>
                    <a:pt x="455" y="273"/>
                  </a:lnTo>
                  <a:lnTo>
                    <a:pt x="451" y="277"/>
                  </a:lnTo>
                  <a:lnTo>
                    <a:pt x="450" y="278"/>
                  </a:lnTo>
                  <a:lnTo>
                    <a:pt x="448" y="280"/>
                  </a:lnTo>
                  <a:lnTo>
                    <a:pt x="447" y="281"/>
                  </a:lnTo>
                  <a:lnTo>
                    <a:pt x="447" y="282"/>
                  </a:lnTo>
                  <a:lnTo>
                    <a:pt x="446" y="282"/>
                  </a:lnTo>
                  <a:lnTo>
                    <a:pt x="444" y="285"/>
                  </a:lnTo>
                  <a:lnTo>
                    <a:pt x="442" y="287"/>
                  </a:lnTo>
                  <a:lnTo>
                    <a:pt x="441" y="288"/>
                  </a:lnTo>
                  <a:lnTo>
                    <a:pt x="439" y="290"/>
                  </a:lnTo>
                  <a:lnTo>
                    <a:pt x="438" y="291"/>
                  </a:lnTo>
                  <a:lnTo>
                    <a:pt x="436" y="292"/>
                  </a:lnTo>
                  <a:lnTo>
                    <a:pt x="435" y="293"/>
                  </a:lnTo>
                  <a:lnTo>
                    <a:pt x="431" y="297"/>
                  </a:lnTo>
                  <a:lnTo>
                    <a:pt x="429" y="299"/>
                  </a:lnTo>
                  <a:lnTo>
                    <a:pt x="426" y="301"/>
                  </a:lnTo>
                  <a:lnTo>
                    <a:pt x="426" y="302"/>
                  </a:lnTo>
                  <a:lnTo>
                    <a:pt x="423" y="304"/>
                  </a:lnTo>
                  <a:lnTo>
                    <a:pt x="422" y="305"/>
                  </a:lnTo>
                  <a:lnTo>
                    <a:pt x="418" y="308"/>
                  </a:lnTo>
                  <a:lnTo>
                    <a:pt x="417" y="308"/>
                  </a:lnTo>
                  <a:lnTo>
                    <a:pt x="416" y="310"/>
                  </a:lnTo>
                  <a:lnTo>
                    <a:pt x="415" y="311"/>
                  </a:lnTo>
                  <a:lnTo>
                    <a:pt x="411" y="314"/>
                  </a:lnTo>
                  <a:lnTo>
                    <a:pt x="409" y="316"/>
                  </a:lnTo>
                  <a:lnTo>
                    <a:pt x="405" y="319"/>
                  </a:lnTo>
                  <a:lnTo>
                    <a:pt x="403" y="322"/>
                  </a:lnTo>
                  <a:lnTo>
                    <a:pt x="402" y="322"/>
                  </a:lnTo>
                  <a:lnTo>
                    <a:pt x="403" y="323"/>
                  </a:lnTo>
                  <a:lnTo>
                    <a:pt x="404" y="323"/>
                  </a:lnTo>
                  <a:lnTo>
                    <a:pt x="406" y="325"/>
                  </a:lnTo>
                  <a:lnTo>
                    <a:pt x="415" y="331"/>
                  </a:lnTo>
                  <a:lnTo>
                    <a:pt x="415" y="332"/>
                  </a:lnTo>
                  <a:lnTo>
                    <a:pt x="416" y="332"/>
                  </a:lnTo>
                  <a:lnTo>
                    <a:pt x="419" y="335"/>
                  </a:lnTo>
                  <a:lnTo>
                    <a:pt x="421" y="336"/>
                  </a:lnTo>
                  <a:lnTo>
                    <a:pt x="424" y="338"/>
                  </a:lnTo>
                  <a:lnTo>
                    <a:pt x="426" y="340"/>
                  </a:lnTo>
                  <a:lnTo>
                    <a:pt x="428" y="341"/>
                  </a:lnTo>
                  <a:lnTo>
                    <a:pt x="430" y="343"/>
                  </a:lnTo>
                  <a:lnTo>
                    <a:pt x="432" y="344"/>
                  </a:lnTo>
                  <a:lnTo>
                    <a:pt x="432" y="345"/>
                  </a:lnTo>
                  <a:lnTo>
                    <a:pt x="432" y="347"/>
                  </a:lnTo>
                  <a:lnTo>
                    <a:pt x="431" y="348"/>
                  </a:lnTo>
                  <a:lnTo>
                    <a:pt x="431" y="349"/>
                  </a:lnTo>
                  <a:lnTo>
                    <a:pt x="431" y="351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2" y="357"/>
                  </a:lnTo>
                  <a:lnTo>
                    <a:pt x="431" y="359"/>
                  </a:lnTo>
                  <a:lnTo>
                    <a:pt x="432" y="359"/>
                  </a:lnTo>
                  <a:lnTo>
                    <a:pt x="433" y="361"/>
                  </a:lnTo>
                  <a:lnTo>
                    <a:pt x="432" y="361"/>
                  </a:lnTo>
                  <a:lnTo>
                    <a:pt x="431" y="362"/>
                  </a:lnTo>
                  <a:lnTo>
                    <a:pt x="431" y="363"/>
                  </a:lnTo>
                  <a:lnTo>
                    <a:pt x="430" y="363"/>
                  </a:lnTo>
                  <a:lnTo>
                    <a:pt x="430" y="362"/>
                  </a:lnTo>
                  <a:lnTo>
                    <a:pt x="428" y="361"/>
                  </a:lnTo>
                  <a:lnTo>
                    <a:pt x="427" y="362"/>
                  </a:lnTo>
                  <a:lnTo>
                    <a:pt x="427" y="364"/>
                  </a:lnTo>
                  <a:lnTo>
                    <a:pt x="428" y="366"/>
                  </a:lnTo>
                  <a:lnTo>
                    <a:pt x="429" y="369"/>
                  </a:lnTo>
                  <a:lnTo>
                    <a:pt x="429" y="371"/>
                  </a:lnTo>
                  <a:lnTo>
                    <a:pt x="431" y="373"/>
                  </a:lnTo>
                  <a:lnTo>
                    <a:pt x="430" y="374"/>
                  </a:lnTo>
                  <a:lnTo>
                    <a:pt x="430" y="375"/>
                  </a:lnTo>
                  <a:lnTo>
                    <a:pt x="429" y="375"/>
                  </a:lnTo>
                  <a:lnTo>
                    <a:pt x="428" y="376"/>
                  </a:lnTo>
                  <a:lnTo>
                    <a:pt x="429" y="377"/>
                  </a:lnTo>
                  <a:lnTo>
                    <a:pt x="428" y="377"/>
                  </a:lnTo>
                  <a:lnTo>
                    <a:pt x="428" y="378"/>
                  </a:lnTo>
                  <a:lnTo>
                    <a:pt x="428" y="380"/>
                  </a:lnTo>
                  <a:lnTo>
                    <a:pt x="428" y="380"/>
                  </a:lnTo>
                  <a:lnTo>
                    <a:pt x="426" y="386"/>
                  </a:lnTo>
                  <a:lnTo>
                    <a:pt x="425" y="388"/>
                  </a:lnTo>
                  <a:lnTo>
                    <a:pt x="425" y="392"/>
                  </a:lnTo>
                  <a:lnTo>
                    <a:pt x="422" y="396"/>
                  </a:lnTo>
                  <a:lnTo>
                    <a:pt x="421" y="396"/>
                  </a:lnTo>
                  <a:lnTo>
                    <a:pt x="421" y="397"/>
                  </a:lnTo>
                  <a:lnTo>
                    <a:pt x="419" y="399"/>
                  </a:lnTo>
                  <a:lnTo>
                    <a:pt x="419" y="400"/>
                  </a:lnTo>
                  <a:lnTo>
                    <a:pt x="417" y="402"/>
                  </a:lnTo>
                  <a:lnTo>
                    <a:pt x="416" y="403"/>
                  </a:lnTo>
                  <a:lnTo>
                    <a:pt x="416" y="404"/>
                  </a:lnTo>
                  <a:lnTo>
                    <a:pt x="415" y="404"/>
                  </a:lnTo>
                  <a:lnTo>
                    <a:pt x="414" y="405"/>
                  </a:lnTo>
                  <a:lnTo>
                    <a:pt x="413" y="407"/>
                  </a:lnTo>
                  <a:lnTo>
                    <a:pt x="412" y="408"/>
                  </a:lnTo>
                  <a:lnTo>
                    <a:pt x="412" y="409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6" y="416"/>
                  </a:lnTo>
                  <a:lnTo>
                    <a:pt x="405" y="417"/>
                  </a:lnTo>
                  <a:lnTo>
                    <a:pt x="405" y="418"/>
                  </a:lnTo>
                  <a:lnTo>
                    <a:pt x="404" y="419"/>
                  </a:lnTo>
                  <a:lnTo>
                    <a:pt x="403" y="420"/>
                  </a:lnTo>
                  <a:lnTo>
                    <a:pt x="400" y="424"/>
                  </a:lnTo>
                  <a:lnTo>
                    <a:pt x="400" y="425"/>
                  </a:lnTo>
                  <a:lnTo>
                    <a:pt x="397" y="428"/>
                  </a:lnTo>
                  <a:lnTo>
                    <a:pt x="396" y="429"/>
                  </a:lnTo>
                  <a:lnTo>
                    <a:pt x="395" y="430"/>
                  </a:lnTo>
                  <a:lnTo>
                    <a:pt x="395" y="431"/>
                  </a:lnTo>
                  <a:lnTo>
                    <a:pt x="393" y="433"/>
                  </a:lnTo>
                  <a:lnTo>
                    <a:pt x="392" y="435"/>
                  </a:lnTo>
                  <a:lnTo>
                    <a:pt x="391" y="436"/>
                  </a:lnTo>
                  <a:lnTo>
                    <a:pt x="390" y="437"/>
                  </a:lnTo>
                  <a:lnTo>
                    <a:pt x="391" y="437"/>
                  </a:lnTo>
                  <a:lnTo>
                    <a:pt x="393" y="438"/>
                  </a:lnTo>
                  <a:lnTo>
                    <a:pt x="393" y="439"/>
                  </a:lnTo>
                  <a:lnTo>
                    <a:pt x="393" y="440"/>
                  </a:lnTo>
                  <a:lnTo>
                    <a:pt x="393" y="441"/>
                  </a:lnTo>
                  <a:lnTo>
                    <a:pt x="393" y="442"/>
                  </a:lnTo>
                  <a:lnTo>
                    <a:pt x="392" y="442"/>
                  </a:lnTo>
                  <a:lnTo>
                    <a:pt x="391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9"/>
                  </a:lnTo>
                  <a:lnTo>
                    <a:pt x="390" y="438"/>
                  </a:lnTo>
                  <a:lnTo>
                    <a:pt x="389" y="438"/>
                  </a:lnTo>
                  <a:lnTo>
                    <a:pt x="389" y="439"/>
                  </a:lnTo>
                  <a:lnTo>
                    <a:pt x="388" y="440"/>
                  </a:lnTo>
                  <a:lnTo>
                    <a:pt x="387" y="441"/>
                  </a:lnTo>
                  <a:lnTo>
                    <a:pt x="384" y="446"/>
                  </a:lnTo>
                  <a:lnTo>
                    <a:pt x="383" y="447"/>
                  </a:lnTo>
                  <a:lnTo>
                    <a:pt x="382" y="448"/>
                  </a:lnTo>
                  <a:lnTo>
                    <a:pt x="381" y="449"/>
                  </a:lnTo>
                  <a:lnTo>
                    <a:pt x="380" y="450"/>
                  </a:lnTo>
                  <a:lnTo>
                    <a:pt x="380" y="451"/>
                  </a:lnTo>
                  <a:lnTo>
                    <a:pt x="379" y="451"/>
                  </a:lnTo>
                  <a:lnTo>
                    <a:pt x="379" y="452"/>
                  </a:lnTo>
                  <a:lnTo>
                    <a:pt x="378" y="452"/>
                  </a:lnTo>
                  <a:lnTo>
                    <a:pt x="378" y="453"/>
                  </a:lnTo>
                  <a:lnTo>
                    <a:pt x="377" y="453"/>
                  </a:lnTo>
                  <a:lnTo>
                    <a:pt x="377" y="454"/>
                  </a:lnTo>
                  <a:lnTo>
                    <a:pt x="376" y="455"/>
                  </a:lnTo>
                  <a:lnTo>
                    <a:pt x="375" y="456"/>
                  </a:lnTo>
                  <a:lnTo>
                    <a:pt x="375" y="457"/>
                  </a:lnTo>
                  <a:lnTo>
                    <a:pt x="374" y="457"/>
                  </a:lnTo>
                  <a:lnTo>
                    <a:pt x="374" y="458"/>
                  </a:lnTo>
                  <a:lnTo>
                    <a:pt x="373" y="458"/>
                  </a:lnTo>
                  <a:lnTo>
                    <a:pt x="372" y="458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1" y="459"/>
                  </a:lnTo>
                  <a:lnTo>
                    <a:pt x="371" y="460"/>
                  </a:lnTo>
                  <a:lnTo>
                    <a:pt x="371" y="461"/>
                  </a:lnTo>
                  <a:lnTo>
                    <a:pt x="371" y="462"/>
                  </a:lnTo>
                  <a:lnTo>
                    <a:pt x="372" y="462"/>
                  </a:lnTo>
                  <a:lnTo>
                    <a:pt x="372" y="463"/>
                  </a:lnTo>
                  <a:lnTo>
                    <a:pt x="372" y="463"/>
                  </a:lnTo>
                  <a:lnTo>
                    <a:pt x="372" y="464"/>
                  </a:lnTo>
                  <a:lnTo>
                    <a:pt x="373" y="464"/>
                  </a:lnTo>
                  <a:lnTo>
                    <a:pt x="373" y="463"/>
                  </a:lnTo>
                  <a:lnTo>
                    <a:pt x="373" y="462"/>
                  </a:lnTo>
                  <a:lnTo>
                    <a:pt x="372" y="462"/>
                  </a:lnTo>
                  <a:lnTo>
                    <a:pt x="372" y="461"/>
                  </a:lnTo>
                  <a:lnTo>
                    <a:pt x="373" y="461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5" y="460"/>
                  </a:lnTo>
                  <a:lnTo>
                    <a:pt x="375" y="459"/>
                  </a:lnTo>
                  <a:lnTo>
                    <a:pt x="376" y="459"/>
                  </a:lnTo>
                  <a:lnTo>
                    <a:pt x="376" y="460"/>
                  </a:lnTo>
                  <a:lnTo>
                    <a:pt x="376" y="461"/>
                  </a:lnTo>
                  <a:lnTo>
                    <a:pt x="376" y="462"/>
                  </a:lnTo>
                  <a:lnTo>
                    <a:pt x="375" y="463"/>
                  </a:lnTo>
                  <a:lnTo>
                    <a:pt x="375" y="464"/>
                  </a:lnTo>
                  <a:lnTo>
                    <a:pt x="376" y="464"/>
                  </a:lnTo>
                  <a:lnTo>
                    <a:pt x="376" y="465"/>
                  </a:lnTo>
                  <a:lnTo>
                    <a:pt x="377" y="465"/>
                  </a:lnTo>
                  <a:lnTo>
                    <a:pt x="378" y="465"/>
                  </a:lnTo>
                  <a:lnTo>
                    <a:pt x="379" y="465"/>
                  </a:lnTo>
                  <a:lnTo>
                    <a:pt x="379" y="466"/>
                  </a:lnTo>
                  <a:lnTo>
                    <a:pt x="379" y="467"/>
                  </a:lnTo>
                  <a:lnTo>
                    <a:pt x="379" y="468"/>
                  </a:lnTo>
                  <a:lnTo>
                    <a:pt x="380" y="468"/>
                  </a:lnTo>
                  <a:lnTo>
                    <a:pt x="380" y="469"/>
                  </a:lnTo>
                  <a:lnTo>
                    <a:pt x="381" y="469"/>
                  </a:lnTo>
                  <a:lnTo>
                    <a:pt x="381" y="470"/>
                  </a:lnTo>
                  <a:lnTo>
                    <a:pt x="381" y="471"/>
                  </a:lnTo>
                  <a:lnTo>
                    <a:pt x="380" y="471"/>
                  </a:lnTo>
                  <a:lnTo>
                    <a:pt x="379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80" y="472"/>
                  </a:lnTo>
                  <a:lnTo>
                    <a:pt x="380" y="473"/>
                  </a:lnTo>
                  <a:lnTo>
                    <a:pt x="380" y="472"/>
                  </a:lnTo>
                  <a:lnTo>
                    <a:pt x="380" y="473"/>
                  </a:lnTo>
                  <a:lnTo>
                    <a:pt x="381" y="473"/>
                  </a:lnTo>
                  <a:lnTo>
                    <a:pt x="382" y="473"/>
                  </a:lnTo>
                  <a:lnTo>
                    <a:pt x="382" y="474"/>
                  </a:lnTo>
                  <a:lnTo>
                    <a:pt x="383" y="474"/>
                  </a:lnTo>
                  <a:lnTo>
                    <a:pt x="383" y="473"/>
                  </a:lnTo>
                  <a:lnTo>
                    <a:pt x="383" y="472"/>
                  </a:lnTo>
                  <a:lnTo>
                    <a:pt x="383" y="471"/>
                  </a:lnTo>
                  <a:lnTo>
                    <a:pt x="384" y="471"/>
                  </a:lnTo>
                  <a:lnTo>
                    <a:pt x="384" y="472"/>
                  </a:lnTo>
                  <a:lnTo>
                    <a:pt x="385" y="471"/>
                  </a:lnTo>
                  <a:lnTo>
                    <a:pt x="386" y="471"/>
                  </a:lnTo>
                  <a:lnTo>
                    <a:pt x="387" y="471"/>
                  </a:lnTo>
                  <a:lnTo>
                    <a:pt x="388" y="471"/>
                  </a:lnTo>
                  <a:lnTo>
                    <a:pt x="388" y="472"/>
                  </a:lnTo>
                  <a:lnTo>
                    <a:pt x="388" y="473"/>
                  </a:lnTo>
                  <a:lnTo>
                    <a:pt x="389" y="473"/>
                  </a:lnTo>
                  <a:lnTo>
                    <a:pt x="389" y="474"/>
                  </a:lnTo>
                  <a:lnTo>
                    <a:pt x="390" y="474"/>
                  </a:lnTo>
                  <a:lnTo>
                    <a:pt x="390" y="473"/>
                  </a:lnTo>
                  <a:lnTo>
                    <a:pt x="391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4" y="473"/>
                  </a:lnTo>
                  <a:lnTo>
                    <a:pt x="395" y="473"/>
                  </a:lnTo>
                  <a:lnTo>
                    <a:pt x="396" y="473"/>
                  </a:lnTo>
                  <a:lnTo>
                    <a:pt x="397" y="473"/>
                  </a:lnTo>
                  <a:lnTo>
                    <a:pt x="398" y="473"/>
                  </a:lnTo>
                  <a:lnTo>
                    <a:pt x="399" y="474"/>
                  </a:lnTo>
                  <a:lnTo>
                    <a:pt x="400" y="474"/>
                  </a:lnTo>
                  <a:lnTo>
                    <a:pt x="400" y="475"/>
                  </a:lnTo>
                  <a:lnTo>
                    <a:pt x="400" y="476"/>
                  </a:lnTo>
                  <a:lnTo>
                    <a:pt x="401" y="476"/>
                  </a:lnTo>
                  <a:lnTo>
                    <a:pt x="402" y="476"/>
                  </a:lnTo>
                  <a:lnTo>
                    <a:pt x="403" y="476"/>
                  </a:lnTo>
                  <a:lnTo>
                    <a:pt x="404" y="476"/>
                  </a:lnTo>
                  <a:lnTo>
                    <a:pt x="405" y="476"/>
                  </a:lnTo>
                  <a:lnTo>
                    <a:pt x="405" y="475"/>
                  </a:lnTo>
                  <a:lnTo>
                    <a:pt x="405" y="476"/>
                  </a:lnTo>
                  <a:lnTo>
                    <a:pt x="406" y="476"/>
                  </a:lnTo>
                  <a:lnTo>
                    <a:pt x="406" y="477"/>
                  </a:lnTo>
                  <a:lnTo>
                    <a:pt x="406" y="478"/>
                  </a:lnTo>
                  <a:lnTo>
                    <a:pt x="407" y="478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09" y="477"/>
                  </a:lnTo>
                  <a:lnTo>
                    <a:pt x="410" y="477"/>
                  </a:lnTo>
                  <a:lnTo>
                    <a:pt x="411" y="477"/>
                  </a:lnTo>
                  <a:lnTo>
                    <a:pt x="412" y="477"/>
                  </a:lnTo>
                  <a:lnTo>
                    <a:pt x="412" y="478"/>
                  </a:lnTo>
                  <a:lnTo>
                    <a:pt x="413" y="478"/>
                  </a:lnTo>
                  <a:lnTo>
                    <a:pt x="414" y="478"/>
                  </a:lnTo>
                  <a:lnTo>
                    <a:pt x="415" y="478"/>
                  </a:lnTo>
                  <a:lnTo>
                    <a:pt x="416" y="478"/>
                  </a:lnTo>
                  <a:lnTo>
                    <a:pt x="416" y="477"/>
                  </a:lnTo>
                  <a:lnTo>
                    <a:pt x="417" y="477"/>
                  </a:lnTo>
                  <a:lnTo>
                    <a:pt x="417" y="478"/>
                  </a:lnTo>
                  <a:lnTo>
                    <a:pt x="418" y="478"/>
                  </a:lnTo>
                  <a:lnTo>
                    <a:pt x="418" y="479"/>
                  </a:lnTo>
                  <a:lnTo>
                    <a:pt x="418" y="480"/>
                  </a:lnTo>
                  <a:lnTo>
                    <a:pt x="418" y="481"/>
                  </a:lnTo>
                  <a:lnTo>
                    <a:pt x="417" y="481"/>
                  </a:lnTo>
                  <a:lnTo>
                    <a:pt x="417" y="482"/>
                  </a:lnTo>
                  <a:lnTo>
                    <a:pt x="418" y="482"/>
                  </a:lnTo>
                  <a:lnTo>
                    <a:pt x="418" y="483"/>
                  </a:lnTo>
                  <a:lnTo>
                    <a:pt x="419" y="483"/>
                  </a:lnTo>
                  <a:lnTo>
                    <a:pt x="419" y="484"/>
                  </a:lnTo>
                  <a:lnTo>
                    <a:pt x="419" y="485"/>
                  </a:lnTo>
                  <a:lnTo>
                    <a:pt x="420" y="485"/>
                  </a:lnTo>
                  <a:lnTo>
                    <a:pt x="421" y="485"/>
                  </a:lnTo>
                  <a:lnTo>
                    <a:pt x="421" y="486"/>
                  </a:lnTo>
                  <a:lnTo>
                    <a:pt x="422" y="486"/>
                  </a:lnTo>
                  <a:lnTo>
                    <a:pt x="422" y="487"/>
                  </a:lnTo>
                  <a:lnTo>
                    <a:pt x="422" y="488"/>
                  </a:lnTo>
                  <a:lnTo>
                    <a:pt x="423" y="489"/>
                  </a:lnTo>
                  <a:lnTo>
                    <a:pt x="423" y="490"/>
                  </a:lnTo>
                  <a:lnTo>
                    <a:pt x="423" y="491"/>
                  </a:lnTo>
                  <a:lnTo>
                    <a:pt x="424" y="491"/>
                  </a:lnTo>
                  <a:lnTo>
                    <a:pt x="424" y="492"/>
                  </a:lnTo>
                  <a:lnTo>
                    <a:pt x="425" y="492"/>
                  </a:lnTo>
                  <a:lnTo>
                    <a:pt x="425" y="493"/>
                  </a:lnTo>
                  <a:lnTo>
                    <a:pt x="424" y="493"/>
                  </a:lnTo>
                  <a:lnTo>
                    <a:pt x="425" y="4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1" name="Freeform 17">
              <a:extLst>
                <a:ext uri="{FF2B5EF4-FFF2-40B4-BE49-F238E27FC236}">
                  <a16:creationId xmlns:a16="http://schemas.microsoft.com/office/drawing/2014/main" id="{B0D95927-C8CA-1627-7B02-40A384096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1763713"/>
              <a:ext cx="1201738" cy="1125537"/>
            </a:xfrm>
            <a:custGeom>
              <a:avLst/>
              <a:gdLst>
                <a:gd name="T0" fmla="*/ 297 w 757"/>
                <a:gd name="T1" fmla="*/ 12 h 709"/>
                <a:gd name="T2" fmla="*/ 338 w 757"/>
                <a:gd name="T3" fmla="*/ 42 h 709"/>
                <a:gd name="T4" fmla="*/ 370 w 757"/>
                <a:gd name="T5" fmla="*/ 63 h 709"/>
                <a:gd name="T6" fmla="*/ 406 w 757"/>
                <a:gd name="T7" fmla="*/ 85 h 709"/>
                <a:gd name="T8" fmla="*/ 425 w 757"/>
                <a:gd name="T9" fmla="*/ 106 h 709"/>
                <a:gd name="T10" fmla="*/ 448 w 757"/>
                <a:gd name="T11" fmla="*/ 135 h 709"/>
                <a:gd name="T12" fmla="*/ 465 w 757"/>
                <a:gd name="T13" fmla="*/ 176 h 709"/>
                <a:gd name="T14" fmla="*/ 501 w 757"/>
                <a:gd name="T15" fmla="*/ 200 h 709"/>
                <a:gd name="T16" fmla="*/ 542 w 757"/>
                <a:gd name="T17" fmla="*/ 228 h 709"/>
                <a:gd name="T18" fmla="*/ 588 w 757"/>
                <a:gd name="T19" fmla="*/ 275 h 709"/>
                <a:gd name="T20" fmla="*/ 585 w 757"/>
                <a:gd name="T21" fmla="*/ 294 h 709"/>
                <a:gd name="T22" fmla="*/ 577 w 757"/>
                <a:gd name="T23" fmla="*/ 316 h 709"/>
                <a:gd name="T24" fmla="*/ 589 w 757"/>
                <a:gd name="T25" fmla="*/ 334 h 709"/>
                <a:gd name="T26" fmla="*/ 603 w 757"/>
                <a:gd name="T27" fmla="*/ 340 h 709"/>
                <a:gd name="T28" fmla="*/ 614 w 757"/>
                <a:gd name="T29" fmla="*/ 350 h 709"/>
                <a:gd name="T30" fmla="*/ 616 w 757"/>
                <a:gd name="T31" fmla="*/ 359 h 709"/>
                <a:gd name="T32" fmla="*/ 626 w 757"/>
                <a:gd name="T33" fmla="*/ 373 h 709"/>
                <a:gd name="T34" fmla="*/ 623 w 757"/>
                <a:gd name="T35" fmla="*/ 382 h 709"/>
                <a:gd name="T36" fmla="*/ 652 w 757"/>
                <a:gd name="T37" fmla="*/ 396 h 709"/>
                <a:gd name="T38" fmla="*/ 657 w 757"/>
                <a:gd name="T39" fmla="*/ 409 h 709"/>
                <a:gd name="T40" fmla="*/ 666 w 757"/>
                <a:gd name="T41" fmla="*/ 430 h 709"/>
                <a:gd name="T42" fmla="*/ 698 w 757"/>
                <a:gd name="T43" fmla="*/ 448 h 709"/>
                <a:gd name="T44" fmla="*/ 725 w 757"/>
                <a:gd name="T45" fmla="*/ 460 h 709"/>
                <a:gd name="T46" fmla="*/ 743 w 757"/>
                <a:gd name="T47" fmla="*/ 475 h 709"/>
                <a:gd name="T48" fmla="*/ 723 w 757"/>
                <a:gd name="T49" fmla="*/ 504 h 709"/>
                <a:gd name="T50" fmla="*/ 648 w 757"/>
                <a:gd name="T51" fmla="*/ 582 h 709"/>
                <a:gd name="T52" fmla="*/ 618 w 757"/>
                <a:gd name="T53" fmla="*/ 676 h 709"/>
                <a:gd name="T54" fmla="*/ 581 w 757"/>
                <a:gd name="T55" fmla="*/ 702 h 709"/>
                <a:gd name="T56" fmla="*/ 502 w 757"/>
                <a:gd name="T57" fmla="*/ 624 h 709"/>
                <a:gd name="T58" fmla="*/ 477 w 757"/>
                <a:gd name="T59" fmla="*/ 606 h 709"/>
                <a:gd name="T60" fmla="*/ 452 w 757"/>
                <a:gd name="T61" fmla="*/ 604 h 709"/>
                <a:gd name="T62" fmla="*/ 428 w 757"/>
                <a:gd name="T63" fmla="*/ 597 h 709"/>
                <a:gd name="T64" fmla="*/ 404 w 757"/>
                <a:gd name="T65" fmla="*/ 597 h 709"/>
                <a:gd name="T66" fmla="*/ 376 w 757"/>
                <a:gd name="T67" fmla="*/ 606 h 709"/>
                <a:gd name="T68" fmla="*/ 379 w 757"/>
                <a:gd name="T69" fmla="*/ 629 h 709"/>
                <a:gd name="T70" fmla="*/ 324 w 757"/>
                <a:gd name="T71" fmla="*/ 601 h 709"/>
                <a:gd name="T72" fmla="*/ 246 w 757"/>
                <a:gd name="T73" fmla="*/ 622 h 709"/>
                <a:gd name="T74" fmla="*/ 209 w 757"/>
                <a:gd name="T75" fmla="*/ 612 h 709"/>
                <a:gd name="T76" fmla="*/ 141 w 757"/>
                <a:gd name="T77" fmla="*/ 636 h 709"/>
                <a:gd name="T78" fmla="*/ 137 w 757"/>
                <a:gd name="T79" fmla="*/ 609 h 709"/>
                <a:gd name="T80" fmla="*/ 127 w 757"/>
                <a:gd name="T81" fmla="*/ 591 h 709"/>
                <a:gd name="T82" fmla="*/ 107 w 757"/>
                <a:gd name="T83" fmla="*/ 583 h 709"/>
                <a:gd name="T84" fmla="*/ 99 w 757"/>
                <a:gd name="T85" fmla="*/ 564 h 709"/>
                <a:gd name="T86" fmla="*/ 93 w 757"/>
                <a:gd name="T87" fmla="*/ 549 h 709"/>
                <a:gd name="T88" fmla="*/ 92 w 757"/>
                <a:gd name="T89" fmla="*/ 525 h 709"/>
                <a:gd name="T90" fmla="*/ 92 w 757"/>
                <a:gd name="T91" fmla="*/ 497 h 709"/>
                <a:gd name="T92" fmla="*/ 91 w 757"/>
                <a:gd name="T93" fmla="*/ 476 h 709"/>
                <a:gd name="T94" fmla="*/ 68 w 757"/>
                <a:gd name="T95" fmla="*/ 470 h 709"/>
                <a:gd name="T96" fmla="*/ 77 w 757"/>
                <a:gd name="T97" fmla="*/ 443 h 709"/>
                <a:gd name="T98" fmla="*/ 13 w 757"/>
                <a:gd name="T99" fmla="*/ 417 h 709"/>
                <a:gd name="T100" fmla="*/ 9 w 757"/>
                <a:gd name="T101" fmla="*/ 391 h 709"/>
                <a:gd name="T102" fmla="*/ 23 w 757"/>
                <a:gd name="T103" fmla="*/ 370 h 709"/>
                <a:gd name="T104" fmla="*/ 54 w 757"/>
                <a:gd name="T105" fmla="*/ 354 h 709"/>
                <a:gd name="T106" fmla="*/ 70 w 757"/>
                <a:gd name="T107" fmla="*/ 309 h 709"/>
                <a:gd name="T108" fmla="*/ 120 w 757"/>
                <a:gd name="T109" fmla="*/ 203 h 709"/>
                <a:gd name="T110" fmla="*/ 132 w 757"/>
                <a:gd name="T111" fmla="*/ 163 h 709"/>
                <a:gd name="T112" fmla="*/ 125 w 757"/>
                <a:gd name="T113" fmla="*/ 113 h 709"/>
                <a:gd name="T114" fmla="*/ 138 w 757"/>
                <a:gd name="T115" fmla="*/ 82 h 709"/>
                <a:gd name="T116" fmla="*/ 160 w 757"/>
                <a:gd name="T117" fmla="*/ 56 h 709"/>
                <a:gd name="T118" fmla="*/ 182 w 757"/>
                <a:gd name="T119" fmla="*/ 27 h 709"/>
                <a:gd name="T120" fmla="*/ 209 w 757"/>
                <a:gd name="T121" fmla="*/ 18 h 709"/>
                <a:gd name="T122" fmla="*/ 245 w 757"/>
                <a:gd name="T123" fmla="*/ 5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7" h="709">
                  <a:moveTo>
                    <a:pt x="267" y="2"/>
                  </a:moveTo>
                  <a:lnTo>
                    <a:pt x="268" y="3"/>
                  </a:lnTo>
                  <a:lnTo>
                    <a:pt x="269" y="3"/>
                  </a:lnTo>
                  <a:lnTo>
                    <a:pt x="270" y="4"/>
                  </a:lnTo>
                  <a:lnTo>
                    <a:pt x="271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2" y="8"/>
                  </a:lnTo>
                  <a:lnTo>
                    <a:pt x="272" y="9"/>
                  </a:lnTo>
                  <a:lnTo>
                    <a:pt x="272" y="10"/>
                  </a:lnTo>
                  <a:lnTo>
                    <a:pt x="272" y="9"/>
                  </a:lnTo>
                  <a:lnTo>
                    <a:pt x="273" y="9"/>
                  </a:lnTo>
                  <a:lnTo>
                    <a:pt x="274" y="9"/>
                  </a:lnTo>
                  <a:lnTo>
                    <a:pt x="275" y="9"/>
                  </a:lnTo>
                  <a:lnTo>
                    <a:pt x="275" y="8"/>
                  </a:lnTo>
                  <a:lnTo>
                    <a:pt x="275" y="7"/>
                  </a:lnTo>
                  <a:lnTo>
                    <a:pt x="276" y="6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78" y="5"/>
                  </a:lnTo>
                  <a:lnTo>
                    <a:pt x="280" y="5"/>
                  </a:lnTo>
                  <a:lnTo>
                    <a:pt x="281" y="5"/>
                  </a:lnTo>
                  <a:lnTo>
                    <a:pt x="282" y="5"/>
                  </a:lnTo>
                  <a:lnTo>
                    <a:pt x="283" y="5"/>
                  </a:lnTo>
                  <a:lnTo>
                    <a:pt x="284" y="5"/>
                  </a:lnTo>
                  <a:lnTo>
                    <a:pt x="285" y="5"/>
                  </a:lnTo>
                  <a:lnTo>
                    <a:pt x="286" y="5"/>
                  </a:lnTo>
                  <a:lnTo>
                    <a:pt x="287" y="5"/>
                  </a:lnTo>
                  <a:lnTo>
                    <a:pt x="288" y="6"/>
                  </a:lnTo>
                  <a:lnTo>
                    <a:pt x="289" y="7"/>
                  </a:lnTo>
                  <a:lnTo>
                    <a:pt x="290" y="8"/>
                  </a:lnTo>
                  <a:lnTo>
                    <a:pt x="291" y="8"/>
                  </a:lnTo>
                  <a:lnTo>
                    <a:pt x="291" y="9"/>
                  </a:lnTo>
                  <a:lnTo>
                    <a:pt x="292" y="9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1"/>
                  </a:lnTo>
                  <a:lnTo>
                    <a:pt x="295" y="11"/>
                  </a:lnTo>
                  <a:lnTo>
                    <a:pt x="296" y="12"/>
                  </a:lnTo>
                  <a:lnTo>
                    <a:pt x="297" y="12"/>
                  </a:lnTo>
                  <a:lnTo>
                    <a:pt x="298" y="12"/>
                  </a:lnTo>
                  <a:lnTo>
                    <a:pt x="299" y="13"/>
                  </a:lnTo>
                  <a:lnTo>
                    <a:pt x="299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1" y="16"/>
                  </a:lnTo>
                  <a:lnTo>
                    <a:pt x="302" y="17"/>
                  </a:lnTo>
                  <a:lnTo>
                    <a:pt x="303" y="17"/>
                  </a:lnTo>
                  <a:lnTo>
                    <a:pt x="304" y="18"/>
                  </a:lnTo>
                  <a:lnTo>
                    <a:pt x="305" y="18"/>
                  </a:lnTo>
                  <a:lnTo>
                    <a:pt x="307" y="21"/>
                  </a:lnTo>
                  <a:lnTo>
                    <a:pt x="307" y="22"/>
                  </a:lnTo>
                  <a:lnTo>
                    <a:pt x="308" y="22"/>
                  </a:lnTo>
                  <a:lnTo>
                    <a:pt x="309" y="23"/>
                  </a:lnTo>
                  <a:lnTo>
                    <a:pt x="311" y="24"/>
                  </a:lnTo>
                  <a:lnTo>
                    <a:pt x="312" y="24"/>
                  </a:lnTo>
                  <a:lnTo>
                    <a:pt x="313" y="24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7" y="24"/>
                  </a:lnTo>
                  <a:lnTo>
                    <a:pt x="318" y="23"/>
                  </a:lnTo>
                  <a:lnTo>
                    <a:pt x="320" y="23"/>
                  </a:lnTo>
                  <a:lnTo>
                    <a:pt x="321" y="23"/>
                  </a:lnTo>
                  <a:lnTo>
                    <a:pt x="322" y="23"/>
                  </a:lnTo>
                  <a:lnTo>
                    <a:pt x="325" y="26"/>
                  </a:lnTo>
                  <a:lnTo>
                    <a:pt x="327" y="27"/>
                  </a:lnTo>
                  <a:lnTo>
                    <a:pt x="328" y="28"/>
                  </a:lnTo>
                  <a:lnTo>
                    <a:pt x="329" y="29"/>
                  </a:lnTo>
                  <a:lnTo>
                    <a:pt x="330" y="31"/>
                  </a:lnTo>
                  <a:lnTo>
                    <a:pt x="331" y="32"/>
                  </a:lnTo>
                  <a:lnTo>
                    <a:pt x="331" y="34"/>
                  </a:lnTo>
                  <a:lnTo>
                    <a:pt x="332" y="35"/>
                  </a:lnTo>
                  <a:lnTo>
                    <a:pt x="333" y="36"/>
                  </a:lnTo>
                  <a:lnTo>
                    <a:pt x="333" y="37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2"/>
                  </a:lnTo>
                  <a:lnTo>
                    <a:pt x="338" y="42"/>
                  </a:lnTo>
                  <a:lnTo>
                    <a:pt x="338" y="43"/>
                  </a:lnTo>
                  <a:lnTo>
                    <a:pt x="339" y="43"/>
                  </a:lnTo>
                  <a:lnTo>
                    <a:pt x="340" y="44"/>
                  </a:lnTo>
                  <a:lnTo>
                    <a:pt x="341" y="44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2" y="46"/>
                  </a:lnTo>
                  <a:lnTo>
                    <a:pt x="343" y="46"/>
                  </a:lnTo>
                  <a:lnTo>
                    <a:pt x="343" y="47"/>
                  </a:lnTo>
                  <a:lnTo>
                    <a:pt x="344" y="47"/>
                  </a:lnTo>
                  <a:lnTo>
                    <a:pt x="344" y="48"/>
                  </a:lnTo>
                  <a:lnTo>
                    <a:pt x="346" y="49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3"/>
                  </a:lnTo>
                  <a:lnTo>
                    <a:pt x="351" y="54"/>
                  </a:lnTo>
                  <a:lnTo>
                    <a:pt x="352" y="55"/>
                  </a:lnTo>
                  <a:lnTo>
                    <a:pt x="353" y="55"/>
                  </a:lnTo>
                  <a:lnTo>
                    <a:pt x="353" y="56"/>
                  </a:lnTo>
                  <a:lnTo>
                    <a:pt x="354" y="56"/>
                  </a:lnTo>
                  <a:lnTo>
                    <a:pt x="355" y="57"/>
                  </a:lnTo>
                  <a:lnTo>
                    <a:pt x="356" y="57"/>
                  </a:lnTo>
                  <a:lnTo>
                    <a:pt x="356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0" y="59"/>
                  </a:lnTo>
                  <a:lnTo>
                    <a:pt x="361" y="60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3"/>
                  </a:lnTo>
                  <a:lnTo>
                    <a:pt x="365" y="64"/>
                  </a:lnTo>
                  <a:lnTo>
                    <a:pt x="366" y="64"/>
                  </a:lnTo>
                  <a:lnTo>
                    <a:pt x="367" y="64"/>
                  </a:lnTo>
                  <a:lnTo>
                    <a:pt x="368" y="64"/>
                  </a:lnTo>
                  <a:lnTo>
                    <a:pt x="369" y="64"/>
                  </a:lnTo>
                  <a:lnTo>
                    <a:pt x="370" y="63"/>
                  </a:lnTo>
                  <a:lnTo>
                    <a:pt x="372" y="63"/>
                  </a:lnTo>
                  <a:lnTo>
                    <a:pt x="373" y="63"/>
                  </a:lnTo>
                  <a:lnTo>
                    <a:pt x="374" y="63"/>
                  </a:lnTo>
                  <a:lnTo>
                    <a:pt x="375" y="63"/>
                  </a:lnTo>
                  <a:lnTo>
                    <a:pt x="376" y="64"/>
                  </a:lnTo>
                  <a:lnTo>
                    <a:pt x="378" y="66"/>
                  </a:lnTo>
                  <a:lnTo>
                    <a:pt x="378" y="67"/>
                  </a:lnTo>
                  <a:lnTo>
                    <a:pt x="379" y="67"/>
                  </a:lnTo>
                  <a:lnTo>
                    <a:pt x="381" y="67"/>
                  </a:lnTo>
                  <a:lnTo>
                    <a:pt x="381" y="68"/>
                  </a:lnTo>
                  <a:lnTo>
                    <a:pt x="382" y="68"/>
                  </a:lnTo>
                  <a:lnTo>
                    <a:pt x="383" y="69"/>
                  </a:lnTo>
                  <a:lnTo>
                    <a:pt x="385" y="70"/>
                  </a:lnTo>
                  <a:lnTo>
                    <a:pt x="386" y="71"/>
                  </a:lnTo>
                  <a:lnTo>
                    <a:pt x="387" y="72"/>
                  </a:lnTo>
                  <a:lnTo>
                    <a:pt x="387" y="73"/>
                  </a:lnTo>
                  <a:lnTo>
                    <a:pt x="388" y="73"/>
                  </a:lnTo>
                  <a:lnTo>
                    <a:pt x="388" y="74"/>
                  </a:lnTo>
                  <a:lnTo>
                    <a:pt x="389" y="74"/>
                  </a:lnTo>
                  <a:lnTo>
                    <a:pt x="390" y="75"/>
                  </a:lnTo>
                  <a:lnTo>
                    <a:pt x="391" y="75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5" y="77"/>
                  </a:lnTo>
                  <a:lnTo>
                    <a:pt x="395" y="77"/>
                  </a:lnTo>
                  <a:lnTo>
                    <a:pt x="395" y="78"/>
                  </a:lnTo>
                  <a:lnTo>
                    <a:pt x="396" y="78"/>
                  </a:lnTo>
                  <a:lnTo>
                    <a:pt x="397" y="78"/>
                  </a:lnTo>
                  <a:lnTo>
                    <a:pt x="398" y="78"/>
                  </a:lnTo>
                  <a:lnTo>
                    <a:pt x="398" y="79"/>
                  </a:lnTo>
                  <a:lnTo>
                    <a:pt x="399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2" y="82"/>
                  </a:lnTo>
                  <a:lnTo>
                    <a:pt x="403" y="83"/>
                  </a:lnTo>
                  <a:lnTo>
                    <a:pt x="404" y="83"/>
                  </a:lnTo>
                  <a:lnTo>
                    <a:pt x="404" y="84"/>
                  </a:lnTo>
                  <a:lnTo>
                    <a:pt x="405" y="84"/>
                  </a:lnTo>
                  <a:lnTo>
                    <a:pt x="406" y="85"/>
                  </a:lnTo>
                  <a:lnTo>
                    <a:pt x="407" y="85"/>
                  </a:lnTo>
                  <a:lnTo>
                    <a:pt x="407" y="86"/>
                  </a:lnTo>
                  <a:lnTo>
                    <a:pt x="408" y="86"/>
                  </a:lnTo>
                  <a:lnTo>
                    <a:pt x="409" y="86"/>
                  </a:lnTo>
                  <a:lnTo>
                    <a:pt x="409" y="87"/>
                  </a:lnTo>
                  <a:lnTo>
                    <a:pt x="410" y="87"/>
                  </a:lnTo>
                  <a:lnTo>
                    <a:pt x="410" y="88"/>
                  </a:lnTo>
                  <a:lnTo>
                    <a:pt x="411" y="89"/>
                  </a:lnTo>
                  <a:lnTo>
                    <a:pt x="412" y="89"/>
                  </a:lnTo>
                  <a:lnTo>
                    <a:pt x="412" y="90"/>
                  </a:lnTo>
                  <a:lnTo>
                    <a:pt x="413" y="90"/>
                  </a:lnTo>
                  <a:lnTo>
                    <a:pt x="413" y="91"/>
                  </a:lnTo>
                  <a:lnTo>
                    <a:pt x="414" y="91"/>
                  </a:lnTo>
                  <a:lnTo>
                    <a:pt x="414" y="92"/>
                  </a:lnTo>
                  <a:lnTo>
                    <a:pt x="414" y="93"/>
                  </a:lnTo>
                  <a:lnTo>
                    <a:pt x="415" y="93"/>
                  </a:lnTo>
                  <a:lnTo>
                    <a:pt x="415" y="94"/>
                  </a:lnTo>
                  <a:lnTo>
                    <a:pt x="416" y="94"/>
                  </a:lnTo>
                  <a:lnTo>
                    <a:pt x="417" y="94"/>
                  </a:lnTo>
                  <a:lnTo>
                    <a:pt x="417" y="94"/>
                  </a:lnTo>
                  <a:lnTo>
                    <a:pt x="418" y="94"/>
                  </a:lnTo>
                  <a:lnTo>
                    <a:pt x="419" y="94"/>
                  </a:lnTo>
                  <a:lnTo>
                    <a:pt x="419" y="95"/>
                  </a:lnTo>
                  <a:lnTo>
                    <a:pt x="420" y="95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0" y="98"/>
                  </a:lnTo>
                  <a:lnTo>
                    <a:pt x="420" y="99"/>
                  </a:lnTo>
                  <a:lnTo>
                    <a:pt x="420" y="100"/>
                  </a:lnTo>
                  <a:lnTo>
                    <a:pt x="420" y="101"/>
                  </a:lnTo>
                  <a:lnTo>
                    <a:pt x="420" y="102"/>
                  </a:lnTo>
                  <a:lnTo>
                    <a:pt x="420" y="103"/>
                  </a:lnTo>
                  <a:lnTo>
                    <a:pt x="420" y="104"/>
                  </a:lnTo>
                  <a:lnTo>
                    <a:pt x="421" y="104"/>
                  </a:lnTo>
                  <a:lnTo>
                    <a:pt x="421" y="105"/>
                  </a:lnTo>
                  <a:lnTo>
                    <a:pt x="422" y="105"/>
                  </a:lnTo>
                  <a:lnTo>
                    <a:pt x="423" y="105"/>
                  </a:lnTo>
                  <a:lnTo>
                    <a:pt x="424" y="105"/>
                  </a:lnTo>
                  <a:lnTo>
                    <a:pt x="425" y="105"/>
                  </a:lnTo>
                  <a:lnTo>
                    <a:pt x="425" y="106"/>
                  </a:lnTo>
                  <a:lnTo>
                    <a:pt x="426" y="106"/>
                  </a:lnTo>
                  <a:lnTo>
                    <a:pt x="427" y="106"/>
                  </a:lnTo>
                  <a:lnTo>
                    <a:pt x="427" y="107"/>
                  </a:lnTo>
                  <a:lnTo>
                    <a:pt x="428" y="107"/>
                  </a:lnTo>
                  <a:lnTo>
                    <a:pt x="428" y="108"/>
                  </a:lnTo>
                  <a:lnTo>
                    <a:pt x="429" y="109"/>
                  </a:lnTo>
                  <a:lnTo>
                    <a:pt x="429" y="110"/>
                  </a:lnTo>
                  <a:lnTo>
                    <a:pt x="430" y="110"/>
                  </a:lnTo>
                  <a:lnTo>
                    <a:pt x="430" y="111"/>
                  </a:lnTo>
                  <a:lnTo>
                    <a:pt x="431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6" y="115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40" y="117"/>
                  </a:lnTo>
                  <a:lnTo>
                    <a:pt x="441" y="118"/>
                  </a:lnTo>
                  <a:lnTo>
                    <a:pt x="442" y="119"/>
                  </a:lnTo>
                  <a:lnTo>
                    <a:pt x="443" y="119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4" y="124"/>
                  </a:lnTo>
                  <a:lnTo>
                    <a:pt x="444" y="125"/>
                  </a:lnTo>
                  <a:lnTo>
                    <a:pt x="445" y="126"/>
                  </a:lnTo>
                  <a:lnTo>
                    <a:pt x="445" y="127"/>
                  </a:lnTo>
                  <a:lnTo>
                    <a:pt x="446" y="128"/>
                  </a:lnTo>
                  <a:lnTo>
                    <a:pt x="446" y="129"/>
                  </a:lnTo>
                  <a:lnTo>
                    <a:pt x="447" y="129"/>
                  </a:lnTo>
                  <a:lnTo>
                    <a:pt x="447" y="130"/>
                  </a:lnTo>
                  <a:lnTo>
                    <a:pt x="447" y="131"/>
                  </a:lnTo>
                  <a:lnTo>
                    <a:pt x="447" y="132"/>
                  </a:lnTo>
                  <a:lnTo>
                    <a:pt x="447" y="133"/>
                  </a:lnTo>
                  <a:lnTo>
                    <a:pt x="447" y="135"/>
                  </a:lnTo>
                  <a:lnTo>
                    <a:pt x="448" y="135"/>
                  </a:lnTo>
                  <a:lnTo>
                    <a:pt x="448" y="136"/>
                  </a:lnTo>
                  <a:lnTo>
                    <a:pt x="449" y="140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5"/>
                  </a:lnTo>
                  <a:lnTo>
                    <a:pt x="449" y="146"/>
                  </a:lnTo>
                  <a:lnTo>
                    <a:pt x="449" y="147"/>
                  </a:lnTo>
                  <a:lnTo>
                    <a:pt x="449" y="148"/>
                  </a:lnTo>
                  <a:lnTo>
                    <a:pt x="450" y="148"/>
                  </a:lnTo>
                  <a:lnTo>
                    <a:pt x="451" y="149"/>
                  </a:lnTo>
                  <a:lnTo>
                    <a:pt x="451" y="150"/>
                  </a:lnTo>
                  <a:lnTo>
                    <a:pt x="453" y="151"/>
                  </a:lnTo>
                  <a:lnTo>
                    <a:pt x="453" y="152"/>
                  </a:lnTo>
                  <a:lnTo>
                    <a:pt x="454" y="152"/>
                  </a:lnTo>
                  <a:lnTo>
                    <a:pt x="454" y="153"/>
                  </a:lnTo>
                  <a:lnTo>
                    <a:pt x="455" y="153"/>
                  </a:lnTo>
                  <a:lnTo>
                    <a:pt x="455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7" y="155"/>
                  </a:lnTo>
                  <a:lnTo>
                    <a:pt x="457" y="156"/>
                  </a:lnTo>
                  <a:lnTo>
                    <a:pt x="458" y="157"/>
                  </a:lnTo>
                  <a:lnTo>
                    <a:pt x="459" y="159"/>
                  </a:lnTo>
                  <a:lnTo>
                    <a:pt x="460" y="160"/>
                  </a:lnTo>
                  <a:lnTo>
                    <a:pt x="460" y="162"/>
                  </a:lnTo>
                  <a:lnTo>
                    <a:pt x="461" y="162"/>
                  </a:lnTo>
                  <a:lnTo>
                    <a:pt x="461" y="163"/>
                  </a:lnTo>
                  <a:lnTo>
                    <a:pt x="461" y="164"/>
                  </a:lnTo>
                  <a:lnTo>
                    <a:pt x="464" y="165"/>
                  </a:lnTo>
                  <a:lnTo>
                    <a:pt x="465" y="166"/>
                  </a:lnTo>
                  <a:lnTo>
                    <a:pt x="465" y="166"/>
                  </a:lnTo>
                  <a:lnTo>
                    <a:pt x="465" y="167"/>
                  </a:lnTo>
                  <a:lnTo>
                    <a:pt x="465" y="168"/>
                  </a:lnTo>
                  <a:lnTo>
                    <a:pt x="465" y="169"/>
                  </a:lnTo>
                  <a:lnTo>
                    <a:pt x="465" y="170"/>
                  </a:lnTo>
                  <a:lnTo>
                    <a:pt x="465" y="173"/>
                  </a:lnTo>
                  <a:lnTo>
                    <a:pt x="464" y="173"/>
                  </a:lnTo>
                  <a:lnTo>
                    <a:pt x="464" y="174"/>
                  </a:lnTo>
                  <a:lnTo>
                    <a:pt x="465" y="175"/>
                  </a:lnTo>
                  <a:lnTo>
                    <a:pt x="465" y="176"/>
                  </a:lnTo>
                  <a:lnTo>
                    <a:pt x="466" y="178"/>
                  </a:lnTo>
                  <a:lnTo>
                    <a:pt x="466" y="182"/>
                  </a:lnTo>
                  <a:lnTo>
                    <a:pt x="467" y="183"/>
                  </a:lnTo>
                  <a:lnTo>
                    <a:pt x="469" y="185"/>
                  </a:lnTo>
                  <a:lnTo>
                    <a:pt x="469" y="186"/>
                  </a:lnTo>
                  <a:lnTo>
                    <a:pt x="470" y="188"/>
                  </a:lnTo>
                  <a:lnTo>
                    <a:pt x="472" y="189"/>
                  </a:lnTo>
                  <a:lnTo>
                    <a:pt x="473" y="190"/>
                  </a:lnTo>
                  <a:lnTo>
                    <a:pt x="474" y="191"/>
                  </a:lnTo>
                  <a:lnTo>
                    <a:pt x="475" y="191"/>
                  </a:lnTo>
                  <a:lnTo>
                    <a:pt x="476" y="192"/>
                  </a:lnTo>
                  <a:lnTo>
                    <a:pt x="477" y="192"/>
                  </a:lnTo>
                  <a:lnTo>
                    <a:pt x="478" y="192"/>
                  </a:lnTo>
                  <a:lnTo>
                    <a:pt x="479" y="192"/>
                  </a:lnTo>
                  <a:lnTo>
                    <a:pt x="480" y="193"/>
                  </a:lnTo>
                  <a:lnTo>
                    <a:pt x="481" y="193"/>
                  </a:lnTo>
                  <a:lnTo>
                    <a:pt x="483" y="193"/>
                  </a:lnTo>
                  <a:lnTo>
                    <a:pt x="483" y="194"/>
                  </a:lnTo>
                  <a:lnTo>
                    <a:pt x="484" y="194"/>
                  </a:lnTo>
                  <a:lnTo>
                    <a:pt x="485" y="195"/>
                  </a:lnTo>
                  <a:lnTo>
                    <a:pt x="485" y="196"/>
                  </a:lnTo>
                  <a:lnTo>
                    <a:pt x="485" y="197"/>
                  </a:lnTo>
                  <a:lnTo>
                    <a:pt x="486" y="198"/>
                  </a:lnTo>
                  <a:lnTo>
                    <a:pt x="487" y="199"/>
                  </a:lnTo>
                  <a:lnTo>
                    <a:pt x="487" y="200"/>
                  </a:lnTo>
                  <a:lnTo>
                    <a:pt x="488" y="200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1" y="202"/>
                  </a:lnTo>
                  <a:lnTo>
                    <a:pt x="492" y="202"/>
                  </a:lnTo>
                  <a:lnTo>
                    <a:pt x="492" y="203"/>
                  </a:lnTo>
                  <a:lnTo>
                    <a:pt x="493" y="203"/>
                  </a:lnTo>
                  <a:lnTo>
                    <a:pt x="494" y="203"/>
                  </a:lnTo>
                  <a:lnTo>
                    <a:pt x="495" y="203"/>
                  </a:lnTo>
                  <a:lnTo>
                    <a:pt x="496" y="203"/>
                  </a:lnTo>
                  <a:lnTo>
                    <a:pt x="497" y="203"/>
                  </a:lnTo>
                  <a:lnTo>
                    <a:pt x="498" y="202"/>
                  </a:lnTo>
                  <a:lnTo>
                    <a:pt x="499" y="201"/>
                  </a:lnTo>
                  <a:lnTo>
                    <a:pt x="500" y="200"/>
                  </a:lnTo>
                  <a:lnTo>
                    <a:pt x="501" y="200"/>
                  </a:lnTo>
                  <a:lnTo>
                    <a:pt x="502" y="200"/>
                  </a:lnTo>
                  <a:lnTo>
                    <a:pt x="503" y="200"/>
                  </a:lnTo>
                  <a:lnTo>
                    <a:pt x="504" y="200"/>
                  </a:lnTo>
                  <a:lnTo>
                    <a:pt x="505" y="200"/>
                  </a:lnTo>
                  <a:lnTo>
                    <a:pt x="506" y="200"/>
                  </a:lnTo>
                  <a:lnTo>
                    <a:pt x="506" y="201"/>
                  </a:lnTo>
                  <a:lnTo>
                    <a:pt x="507" y="202"/>
                  </a:lnTo>
                  <a:lnTo>
                    <a:pt x="508" y="203"/>
                  </a:lnTo>
                  <a:lnTo>
                    <a:pt x="509" y="205"/>
                  </a:lnTo>
                  <a:lnTo>
                    <a:pt x="510" y="206"/>
                  </a:lnTo>
                  <a:lnTo>
                    <a:pt x="511" y="207"/>
                  </a:lnTo>
                  <a:lnTo>
                    <a:pt x="512" y="207"/>
                  </a:lnTo>
                  <a:lnTo>
                    <a:pt x="513" y="208"/>
                  </a:lnTo>
                  <a:lnTo>
                    <a:pt x="514" y="208"/>
                  </a:lnTo>
                  <a:lnTo>
                    <a:pt x="518" y="209"/>
                  </a:lnTo>
                  <a:lnTo>
                    <a:pt x="519" y="209"/>
                  </a:lnTo>
                  <a:lnTo>
                    <a:pt x="520" y="210"/>
                  </a:lnTo>
                  <a:lnTo>
                    <a:pt x="521" y="210"/>
                  </a:lnTo>
                  <a:lnTo>
                    <a:pt x="522" y="210"/>
                  </a:lnTo>
                  <a:lnTo>
                    <a:pt x="522" y="211"/>
                  </a:lnTo>
                  <a:lnTo>
                    <a:pt x="523" y="211"/>
                  </a:lnTo>
                  <a:lnTo>
                    <a:pt x="524" y="212"/>
                  </a:lnTo>
                  <a:lnTo>
                    <a:pt x="525" y="213"/>
                  </a:lnTo>
                  <a:lnTo>
                    <a:pt x="526" y="214"/>
                  </a:lnTo>
                  <a:lnTo>
                    <a:pt x="527" y="215"/>
                  </a:lnTo>
                  <a:lnTo>
                    <a:pt x="528" y="216"/>
                  </a:lnTo>
                  <a:lnTo>
                    <a:pt x="529" y="216"/>
                  </a:lnTo>
                  <a:lnTo>
                    <a:pt x="530" y="216"/>
                  </a:lnTo>
                  <a:lnTo>
                    <a:pt x="531" y="216"/>
                  </a:lnTo>
                  <a:lnTo>
                    <a:pt x="532" y="216"/>
                  </a:lnTo>
                  <a:lnTo>
                    <a:pt x="532" y="217"/>
                  </a:lnTo>
                  <a:lnTo>
                    <a:pt x="536" y="221"/>
                  </a:lnTo>
                  <a:lnTo>
                    <a:pt x="537" y="222"/>
                  </a:lnTo>
                  <a:lnTo>
                    <a:pt x="537" y="223"/>
                  </a:lnTo>
                  <a:lnTo>
                    <a:pt x="537" y="224"/>
                  </a:lnTo>
                  <a:lnTo>
                    <a:pt x="538" y="225"/>
                  </a:lnTo>
                  <a:lnTo>
                    <a:pt x="538" y="226"/>
                  </a:lnTo>
                  <a:lnTo>
                    <a:pt x="539" y="226"/>
                  </a:lnTo>
                  <a:lnTo>
                    <a:pt x="540" y="226"/>
                  </a:lnTo>
                  <a:lnTo>
                    <a:pt x="542" y="228"/>
                  </a:lnTo>
                  <a:lnTo>
                    <a:pt x="542" y="229"/>
                  </a:lnTo>
                  <a:lnTo>
                    <a:pt x="542" y="230"/>
                  </a:lnTo>
                  <a:lnTo>
                    <a:pt x="543" y="231"/>
                  </a:lnTo>
                  <a:lnTo>
                    <a:pt x="546" y="233"/>
                  </a:lnTo>
                  <a:lnTo>
                    <a:pt x="547" y="233"/>
                  </a:lnTo>
                  <a:lnTo>
                    <a:pt x="547" y="234"/>
                  </a:lnTo>
                  <a:lnTo>
                    <a:pt x="548" y="237"/>
                  </a:lnTo>
                  <a:lnTo>
                    <a:pt x="549" y="237"/>
                  </a:lnTo>
                  <a:lnTo>
                    <a:pt x="549" y="238"/>
                  </a:lnTo>
                  <a:lnTo>
                    <a:pt x="550" y="238"/>
                  </a:lnTo>
                  <a:lnTo>
                    <a:pt x="551" y="238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4" y="242"/>
                  </a:lnTo>
                  <a:lnTo>
                    <a:pt x="554" y="243"/>
                  </a:lnTo>
                  <a:lnTo>
                    <a:pt x="554" y="244"/>
                  </a:lnTo>
                  <a:lnTo>
                    <a:pt x="555" y="245"/>
                  </a:lnTo>
                  <a:lnTo>
                    <a:pt x="556" y="246"/>
                  </a:lnTo>
                  <a:lnTo>
                    <a:pt x="556" y="248"/>
                  </a:lnTo>
                  <a:lnTo>
                    <a:pt x="556" y="249"/>
                  </a:lnTo>
                  <a:lnTo>
                    <a:pt x="556" y="251"/>
                  </a:lnTo>
                  <a:lnTo>
                    <a:pt x="557" y="254"/>
                  </a:lnTo>
                  <a:lnTo>
                    <a:pt x="558" y="255"/>
                  </a:lnTo>
                  <a:lnTo>
                    <a:pt x="560" y="256"/>
                  </a:lnTo>
                  <a:lnTo>
                    <a:pt x="561" y="257"/>
                  </a:lnTo>
                  <a:lnTo>
                    <a:pt x="564" y="257"/>
                  </a:lnTo>
                  <a:lnTo>
                    <a:pt x="567" y="258"/>
                  </a:lnTo>
                  <a:lnTo>
                    <a:pt x="570" y="260"/>
                  </a:lnTo>
                  <a:lnTo>
                    <a:pt x="571" y="260"/>
                  </a:lnTo>
                  <a:lnTo>
                    <a:pt x="572" y="261"/>
                  </a:lnTo>
                  <a:lnTo>
                    <a:pt x="576" y="263"/>
                  </a:lnTo>
                  <a:lnTo>
                    <a:pt x="578" y="264"/>
                  </a:lnTo>
                  <a:lnTo>
                    <a:pt x="581" y="265"/>
                  </a:lnTo>
                  <a:lnTo>
                    <a:pt x="584" y="266"/>
                  </a:lnTo>
                  <a:lnTo>
                    <a:pt x="585" y="267"/>
                  </a:lnTo>
                  <a:lnTo>
                    <a:pt x="586" y="269"/>
                  </a:lnTo>
                  <a:lnTo>
                    <a:pt x="586" y="270"/>
                  </a:lnTo>
                  <a:lnTo>
                    <a:pt x="587" y="273"/>
                  </a:lnTo>
                  <a:lnTo>
                    <a:pt x="588" y="274"/>
                  </a:lnTo>
                  <a:lnTo>
                    <a:pt x="588" y="275"/>
                  </a:lnTo>
                  <a:lnTo>
                    <a:pt x="589" y="276"/>
                  </a:lnTo>
                  <a:lnTo>
                    <a:pt x="589" y="277"/>
                  </a:lnTo>
                  <a:lnTo>
                    <a:pt x="590" y="277"/>
                  </a:lnTo>
                  <a:lnTo>
                    <a:pt x="590" y="278"/>
                  </a:lnTo>
                  <a:lnTo>
                    <a:pt x="591" y="278"/>
                  </a:lnTo>
                  <a:lnTo>
                    <a:pt x="591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91" y="282"/>
                  </a:lnTo>
                  <a:lnTo>
                    <a:pt x="590" y="282"/>
                  </a:lnTo>
                  <a:lnTo>
                    <a:pt x="590" y="283"/>
                  </a:lnTo>
                  <a:lnTo>
                    <a:pt x="589" y="283"/>
                  </a:lnTo>
                  <a:lnTo>
                    <a:pt x="588" y="284"/>
                  </a:lnTo>
                  <a:lnTo>
                    <a:pt x="587" y="284"/>
                  </a:lnTo>
                  <a:lnTo>
                    <a:pt x="586" y="284"/>
                  </a:lnTo>
                  <a:lnTo>
                    <a:pt x="585" y="284"/>
                  </a:lnTo>
                  <a:lnTo>
                    <a:pt x="584" y="285"/>
                  </a:lnTo>
                  <a:lnTo>
                    <a:pt x="583" y="285"/>
                  </a:lnTo>
                  <a:lnTo>
                    <a:pt x="583" y="286"/>
                  </a:lnTo>
                  <a:lnTo>
                    <a:pt x="583" y="287"/>
                  </a:lnTo>
                  <a:lnTo>
                    <a:pt x="583" y="288"/>
                  </a:lnTo>
                  <a:lnTo>
                    <a:pt x="584" y="289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87" y="291"/>
                  </a:lnTo>
                  <a:lnTo>
                    <a:pt x="588" y="291"/>
                  </a:lnTo>
                  <a:lnTo>
                    <a:pt x="590" y="292"/>
                  </a:lnTo>
                  <a:lnTo>
                    <a:pt x="591" y="292"/>
                  </a:lnTo>
                  <a:lnTo>
                    <a:pt x="592" y="292"/>
                  </a:lnTo>
                  <a:lnTo>
                    <a:pt x="592" y="293"/>
                  </a:lnTo>
                  <a:lnTo>
                    <a:pt x="593" y="293"/>
                  </a:lnTo>
                  <a:lnTo>
                    <a:pt x="593" y="294"/>
                  </a:lnTo>
                  <a:lnTo>
                    <a:pt x="592" y="295"/>
                  </a:lnTo>
                  <a:lnTo>
                    <a:pt x="591" y="296"/>
                  </a:lnTo>
                  <a:lnTo>
                    <a:pt x="590" y="296"/>
                  </a:lnTo>
                  <a:lnTo>
                    <a:pt x="589" y="296"/>
                  </a:lnTo>
                  <a:lnTo>
                    <a:pt x="588" y="295"/>
                  </a:lnTo>
                  <a:lnTo>
                    <a:pt x="587" y="294"/>
                  </a:lnTo>
                  <a:lnTo>
                    <a:pt x="586" y="294"/>
                  </a:lnTo>
                  <a:lnTo>
                    <a:pt x="585" y="294"/>
                  </a:lnTo>
                  <a:lnTo>
                    <a:pt x="585" y="296"/>
                  </a:lnTo>
                  <a:lnTo>
                    <a:pt x="584" y="296"/>
                  </a:lnTo>
                  <a:lnTo>
                    <a:pt x="583" y="297"/>
                  </a:lnTo>
                  <a:lnTo>
                    <a:pt x="582" y="297"/>
                  </a:lnTo>
                  <a:lnTo>
                    <a:pt x="581" y="296"/>
                  </a:lnTo>
                  <a:lnTo>
                    <a:pt x="579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298"/>
                  </a:lnTo>
                  <a:lnTo>
                    <a:pt x="578" y="299"/>
                  </a:lnTo>
                  <a:lnTo>
                    <a:pt x="579" y="299"/>
                  </a:lnTo>
                  <a:lnTo>
                    <a:pt x="579" y="300"/>
                  </a:lnTo>
                  <a:lnTo>
                    <a:pt x="580" y="300"/>
                  </a:lnTo>
                  <a:lnTo>
                    <a:pt x="581" y="301"/>
                  </a:lnTo>
                  <a:lnTo>
                    <a:pt x="582" y="302"/>
                  </a:lnTo>
                  <a:lnTo>
                    <a:pt x="582" y="303"/>
                  </a:lnTo>
                  <a:lnTo>
                    <a:pt x="583" y="305"/>
                  </a:lnTo>
                  <a:lnTo>
                    <a:pt x="583" y="306"/>
                  </a:lnTo>
                  <a:lnTo>
                    <a:pt x="583" y="307"/>
                  </a:lnTo>
                  <a:lnTo>
                    <a:pt x="583" y="308"/>
                  </a:lnTo>
                  <a:lnTo>
                    <a:pt x="583" y="310"/>
                  </a:lnTo>
                  <a:lnTo>
                    <a:pt x="584" y="310"/>
                  </a:lnTo>
                  <a:lnTo>
                    <a:pt x="584" y="311"/>
                  </a:lnTo>
                  <a:lnTo>
                    <a:pt x="585" y="311"/>
                  </a:lnTo>
                  <a:lnTo>
                    <a:pt x="586" y="312"/>
                  </a:lnTo>
                  <a:lnTo>
                    <a:pt x="586" y="313"/>
                  </a:lnTo>
                  <a:lnTo>
                    <a:pt x="586" y="314"/>
                  </a:lnTo>
                  <a:lnTo>
                    <a:pt x="585" y="315"/>
                  </a:lnTo>
                  <a:lnTo>
                    <a:pt x="584" y="316"/>
                  </a:lnTo>
                  <a:lnTo>
                    <a:pt x="583" y="316"/>
                  </a:lnTo>
                  <a:lnTo>
                    <a:pt x="582" y="316"/>
                  </a:lnTo>
                  <a:lnTo>
                    <a:pt x="582" y="315"/>
                  </a:lnTo>
                  <a:lnTo>
                    <a:pt x="581" y="314"/>
                  </a:lnTo>
                  <a:lnTo>
                    <a:pt x="580" y="314"/>
                  </a:lnTo>
                  <a:lnTo>
                    <a:pt x="579" y="314"/>
                  </a:lnTo>
                  <a:lnTo>
                    <a:pt x="578" y="314"/>
                  </a:lnTo>
                  <a:lnTo>
                    <a:pt x="577" y="314"/>
                  </a:lnTo>
                  <a:lnTo>
                    <a:pt x="577" y="315"/>
                  </a:lnTo>
                  <a:lnTo>
                    <a:pt x="577" y="316"/>
                  </a:lnTo>
                  <a:lnTo>
                    <a:pt x="577" y="317"/>
                  </a:lnTo>
                  <a:lnTo>
                    <a:pt x="577" y="318"/>
                  </a:lnTo>
                  <a:lnTo>
                    <a:pt x="578" y="318"/>
                  </a:lnTo>
                  <a:lnTo>
                    <a:pt x="578" y="319"/>
                  </a:lnTo>
                  <a:lnTo>
                    <a:pt x="579" y="319"/>
                  </a:lnTo>
                  <a:lnTo>
                    <a:pt x="579" y="320"/>
                  </a:lnTo>
                  <a:lnTo>
                    <a:pt x="581" y="321"/>
                  </a:lnTo>
                  <a:lnTo>
                    <a:pt x="582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1" y="325"/>
                  </a:lnTo>
                  <a:lnTo>
                    <a:pt x="581" y="326"/>
                  </a:lnTo>
                  <a:lnTo>
                    <a:pt x="580" y="326"/>
                  </a:lnTo>
                  <a:lnTo>
                    <a:pt x="580" y="327"/>
                  </a:lnTo>
                  <a:lnTo>
                    <a:pt x="580" y="328"/>
                  </a:lnTo>
                  <a:lnTo>
                    <a:pt x="581" y="329"/>
                  </a:lnTo>
                  <a:lnTo>
                    <a:pt x="582" y="329"/>
                  </a:lnTo>
                  <a:lnTo>
                    <a:pt x="583" y="329"/>
                  </a:lnTo>
                  <a:lnTo>
                    <a:pt x="584" y="329"/>
                  </a:lnTo>
                  <a:lnTo>
                    <a:pt x="585" y="328"/>
                  </a:lnTo>
                  <a:lnTo>
                    <a:pt x="586" y="328"/>
                  </a:lnTo>
                  <a:lnTo>
                    <a:pt x="587" y="328"/>
                  </a:lnTo>
                  <a:lnTo>
                    <a:pt x="588" y="329"/>
                  </a:lnTo>
                  <a:lnTo>
                    <a:pt x="589" y="330"/>
                  </a:lnTo>
                  <a:lnTo>
                    <a:pt x="590" y="330"/>
                  </a:lnTo>
                  <a:lnTo>
                    <a:pt x="591" y="329"/>
                  </a:lnTo>
                  <a:lnTo>
                    <a:pt x="591" y="328"/>
                  </a:lnTo>
                  <a:lnTo>
                    <a:pt x="592" y="327"/>
                  </a:lnTo>
                  <a:lnTo>
                    <a:pt x="593" y="327"/>
                  </a:lnTo>
                  <a:lnTo>
                    <a:pt x="594" y="327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29"/>
                  </a:lnTo>
                  <a:lnTo>
                    <a:pt x="591" y="330"/>
                  </a:lnTo>
                  <a:lnTo>
                    <a:pt x="591" y="331"/>
                  </a:lnTo>
                  <a:lnTo>
                    <a:pt x="590" y="331"/>
                  </a:lnTo>
                  <a:lnTo>
                    <a:pt x="590" y="332"/>
                  </a:lnTo>
                  <a:lnTo>
                    <a:pt x="590" y="333"/>
                  </a:lnTo>
                  <a:lnTo>
                    <a:pt x="589" y="333"/>
                  </a:lnTo>
                  <a:lnTo>
                    <a:pt x="589" y="334"/>
                  </a:lnTo>
                  <a:lnTo>
                    <a:pt x="590" y="334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2" y="336"/>
                  </a:lnTo>
                  <a:lnTo>
                    <a:pt x="593" y="336"/>
                  </a:lnTo>
                  <a:lnTo>
                    <a:pt x="594" y="337"/>
                  </a:lnTo>
                  <a:lnTo>
                    <a:pt x="594" y="338"/>
                  </a:lnTo>
                  <a:lnTo>
                    <a:pt x="594" y="339"/>
                  </a:lnTo>
                  <a:lnTo>
                    <a:pt x="593" y="339"/>
                  </a:lnTo>
                  <a:lnTo>
                    <a:pt x="593" y="340"/>
                  </a:lnTo>
                  <a:lnTo>
                    <a:pt x="592" y="340"/>
                  </a:lnTo>
                  <a:lnTo>
                    <a:pt x="592" y="341"/>
                  </a:lnTo>
                  <a:lnTo>
                    <a:pt x="593" y="341"/>
                  </a:lnTo>
                  <a:lnTo>
                    <a:pt x="594" y="341"/>
                  </a:lnTo>
                  <a:lnTo>
                    <a:pt x="595" y="340"/>
                  </a:lnTo>
                  <a:lnTo>
                    <a:pt x="595" y="339"/>
                  </a:lnTo>
                  <a:lnTo>
                    <a:pt x="595" y="338"/>
                  </a:lnTo>
                  <a:lnTo>
                    <a:pt x="595" y="337"/>
                  </a:lnTo>
                  <a:lnTo>
                    <a:pt x="596" y="337"/>
                  </a:lnTo>
                  <a:lnTo>
                    <a:pt x="596" y="336"/>
                  </a:lnTo>
                  <a:lnTo>
                    <a:pt x="596" y="335"/>
                  </a:lnTo>
                  <a:lnTo>
                    <a:pt x="596" y="334"/>
                  </a:lnTo>
                  <a:lnTo>
                    <a:pt x="596" y="333"/>
                  </a:lnTo>
                  <a:lnTo>
                    <a:pt x="597" y="333"/>
                  </a:lnTo>
                  <a:lnTo>
                    <a:pt x="598" y="333"/>
                  </a:lnTo>
                  <a:lnTo>
                    <a:pt x="598" y="334"/>
                  </a:lnTo>
                  <a:lnTo>
                    <a:pt x="598" y="335"/>
                  </a:lnTo>
                  <a:lnTo>
                    <a:pt x="599" y="335"/>
                  </a:lnTo>
                  <a:lnTo>
                    <a:pt x="599" y="336"/>
                  </a:lnTo>
                  <a:lnTo>
                    <a:pt x="599" y="337"/>
                  </a:lnTo>
                  <a:lnTo>
                    <a:pt x="599" y="338"/>
                  </a:lnTo>
                  <a:lnTo>
                    <a:pt x="598" y="338"/>
                  </a:lnTo>
                  <a:lnTo>
                    <a:pt x="598" y="339"/>
                  </a:lnTo>
                  <a:lnTo>
                    <a:pt x="599" y="340"/>
                  </a:lnTo>
                  <a:lnTo>
                    <a:pt x="600" y="340"/>
                  </a:lnTo>
                  <a:lnTo>
                    <a:pt x="601" y="340"/>
                  </a:lnTo>
                  <a:lnTo>
                    <a:pt x="601" y="339"/>
                  </a:lnTo>
                  <a:lnTo>
                    <a:pt x="602" y="339"/>
                  </a:lnTo>
                  <a:lnTo>
                    <a:pt x="602" y="340"/>
                  </a:lnTo>
                  <a:lnTo>
                    <a:pt x="603" y="340"/>
                  </a:lnTo>
                  <a:lnTo>
                    <a:pt x="602" y="341"/>
                  </a:lnTo>
                  <a:lnTo>
                    <a:pt x="602" y="342"/>
                  </a:lnTo>
                  <a:lnTo>
                    <a:pt x="601" y="342"/>
                  </a:lnTo>
                  <a:lnTo>
                    <a:pt x="601" y="343"/>
                  </a:lnTo>
                  <a:lnTo>
                    <a:pt x="602" y="343"/>
                  </a:lnTo>
                  <a:lnTo>
                    <a:pt x="603" y="343"/>
                  </a:lnTo>
                  <a:lnTo>
                    <a:pt x="604" y="342"/>
                  </a:lnTo>
                  <a:lnTo>
                    <a:pt x="605" y="342"/>
                  </a:lnTo>
                  <a:lnTo>
                    <a:pt x="606" y="342"/>
                  </a:lnTo>
                  <a:lnTo>
                    <a:pt x="606" y="343"/>
                  </a:lnTo>
                  <a:lnTo>
                    <a:pt x="606" y="344"/>
                  </a:lnTo>
                  <a:lnTo>
                    <a:pt x="606" y="345"/>
                  </a:lnTo>
                  <a:lnTo>
                    <a:pt x="605" y="345"/>
                  </a:lnTo>
                  <a:lnTo>
                    <a:pt x="605" y="346"/>
                  </a:lnTo>
                  <a:lnTo>
                    <a:pt x="605" y="347"/>
                  </a:lnTo>
                  <a:lnTo>
                    <a:pt x="605" y="348"/>
                  </a:lnTo>
                  <a:lnTo>
                    <a:pt x="606" y="348"/>
                  </a:lnTo>
                  <a:lnTo>
                    <a:pt x="606" y="349"/>
                  </a:lnTo>
                  <a:lnTo>
                    <a:pt x="606" y="350"/>
                  </a:lnTo>
                  <a:lnTo>
                    <a:pt x="607" y="350"/>
                  </a:lnTo>
                  <a:lnTo>
                    <a:pt x="607" y="349"/>
                  </a:lnTo>
                  <a:lnTo>
                    <a:pt x="608" y="349"/>
                  </a:lnTo>
                  <a:lnTo>
                    <a:pt x="608" y="348"/>
                  </a:lnTo>
                  <a:lnTo>
                    <a:pt x="608" y="347"/>
                  </a:lnTo>
                  <a:lnTo>
                    <a:pt x="609" y="347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5"/>
                  </a:lnTo>
                  <a:lnTo>
                    <a:pt x="611" y="345"/>
                  </a:lnTo>
                  <a:lnTo>
                    <a:pt x="611" y="344"/>
                  </a:lnTo>
                  <a:lnTo>
                    <a:pt x="612" y="344"/>
                  </a:lnTo>
                  <a:lnTo>
                    <a:pt x="613" y="344"/>
                  </a:lnTo>
                  <a:lnTo>
                    <a:pt x="613" y="345"/>
                  </a:lnTo>
                  <a:lnTo>
                    <a:pt x="614" y="346"/>
                  </a:lnTo>
                  <a:lnTo>
                    <a:pt x="614" y="347"/>
                  </a:lnTo>
                  <a:lnTo>
                    <a:pt x="614" y="348"/>
                  </a:lnTo>
                  <a:lnTo>
                    <a:pt x="614" y="349"/>
                  </a:lnTo>
                  <a:lnTo>
                    <a:pt x="613" y="349"/>
                  </a:lnTo>
                  <a:lnTo>
                    <a:pt x="614" y="349"/>
                  </a:lnTo>
                  <a:lnTo>
                    <a:pt x="614" y="350"/>
                  </a:lnTo>
                  <a:lnTo>
                    <a:pt x="615" y="350"/>
                  </a:lnTo>
                  <a:lnTo>
                    <a:pt x="615" y="349"/>
                  </a:lnTo>
                  <a:lnTo>
                    <a:pt x="615" y="348"/>
                  </a:lnTo>
                  <a:lnTo>
                    <a:pt x="616" y="348"/>
                  </a:lnTo>
                  <a:lnTo>
                    <a:pt x="616" y="347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7" y="346"/>
                  </a:lnTo>
                  <a:lnTo>
                    <a:pt x="617" y="345"/>
                  </a:lnTo>
                  <a:lnTo>
                    <a:pt x="617" y="346"/>
                  </a:lnTo>
                  <a:lnTo>
                    <a:pt x="618" y="346"/>
                  </a:lnTo>
                  <a:lnTo>
                    <a:pt x="619" y="347"/>
                  </a:lnTo>
                  <a:lnTo>
                    <a:pt x="620" y="347"/>
                  </a:lnTo>
                  <a:lnTo>
                    <a:pt x="620" y="348"/>
                  </a:lnTo>
                  <a:lnTo>
                    <a:pt x="621" y="348"/>
                  </a:lnTo>
                  <a:lnTo>
                    <a:pt x="621" y="349"/>
                  </a:lnTo>
                  <a:lnTo>
                    <a:pt x="620" y="350"/>
                  </a:lnTo>
                  <a:lnTo>
                    <a:pt x="619" y="350"/>
                  </a:lnTo>
                  <a:lnTo>
                    <a:pt x="619" y="351"/>
                  </a:lnTo>
                  <a:lnTo>
                    <a:pt x="619" y="352"/>
                  </a:lnTo>
                  <a:lnTo>
                    <a:pt x="620" y="352"/>
                  </a:lnTo>
                  <a:lnTo>
                    <a:pt x="620" y="353"/>
                  </a:lnTo>
                  <a:lnTo>
                    <a:pt x="619" y="353"/>
                  </a:lnTo>
                  <a:lnTo>
                    <a:pt x="619" y="352"/>
                  </a:lnTo>
                  <a:lnTo>
                    <a:pt x="618" y="352"/>
                  </a:lnTo>
                  <a:lnTo>
                    <a:pt x="618" y="351"/>
                  </a:lnTo>
                  <a:lnTo>
                    <a:pt x="617" y="351"/>
                  </a:lnTo>
                  <a:lnTo>
                    <a:pt x="616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5" y="353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4" y="357"/>
                  </a:lnTo>
                  <a:lnTo>
                    <a:pt x="615" y="357"/>
                  </a:lnTo>
                  <a:lnTo>
                    <a:pt x="615" y="358"/>
                  </a:lnTo>
                  <a:lnTo>
                    <a:pt x="616" y="358"/>
                  </a:lnTo>
                  <a:lnTo>
                    <a:pt x="616" y="359"/>
                  </a:lnTo>
                  <a:lnTo>
                    <a:pt x="616" y="359"/>
                  </a:lnTo>
                  <a:lnTo>
                    <a:pt x="617" y="359"/>
                  </a:lnTo>
                  <a:lnTo>
                    <a:pt x="618" y="359"/>
                  </a:lnTo>
                  <a:lnTo>
                    <a:pt x="618" y="360"/>
                  </a:lnTo>
                  <a:lnTo>
                    <a:pt x="619" y="360"/>
                  </a:lnTo>
                  <a:lnTo>
                    <a:pt x="620" y="359"/>
                  </a:lnTo>
                  <a:lnTo>
                    <a:pt x="621" y="359"/>
                  </a:lnTo>
                  <a:lnTo>
                    <a:pt x="621" y="360"/>
                  </a:lnTo>
                  <a:lnTo>
                    <a:pt x="622" y="360"/>
                  </a:lnTo>
                  <a:lnTo>
                    <a:pt x="622" y="361"/>
                  </a:lnTo>
                  <a:lnTo>
                    <a:pt x="622" y="362"/>
                  </a:lnTo>
                  <a:lnTo>
                    <a:pt x="622" y="363"/>
                  </a:lnTo>
                  <a:lnTo>
                    <a:pt x="623" y="363"/>
                  </a:lnTo>
                  <a:lnTo>
                    <a:pt x="623" y="364"/>
                  </a:lnTo>
                  <a:lnTo>
                    <a:pt x="624" y="364"/>
                  </a:lnTo>
                  <a:lnTo>
                    <a:pt x="624" y="365"/>
                  </a:lnTo>
                  <a:lnTo>
                    <a:pt x="624" y="364"/>
                  </a:lnTo>
                  <a:lnTo>
                    <a:pt x="625" y="364"/>
                  </a:lnTo>
                  <a:lnTo>
                    <a:pt x="626" y="364"/>
                  </a:lnTo>
                  <a:lnTo>
                    <a:pt x="626" y="363"/>
                  </a:lnTo>
                  <a:lnTo>
                    <a:pt x="627" y="363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6" y="365"/>
                  </a:lnTo>
                  <a:lnTo>
                    <a:pt x="626" y="366"/>
                  </a:lnTo>
                  <a:lnTo>
                    <a:pt x="626" y="367"/>
                  </a:lnTo>
                  <a:lnTo>
                    <a:pt x="626" y="368"/>
                  </a:lnTo>
                  <a:lnTo>
                    <a:pt x="626" y="369"/>
                  </a:lnTo>
                  <a:lnTo>
                    <a:pt x="626" y="370"/>
                  </a:lnTo>
                  <a:lnTo>
                    <a:pt x="626" y="371"/>
                  </a:lnTo>
                  <a:lnTo>
                    <a:pt x="627" y="371"/>
                  </a:lnTo>
                  <a:lnTo>
                    <a:pt x="627" y="370"/>
                  </a:lnTo>
                  <a:lnTo>
                    <a:pt x="628" y="370"/>
                  </a:lnTo>
                  <a:lnTo>
                    <a:pt x="628" y="369"/>
                  </a:lnTo>
                  <a:lnTo>
                    <a:pt x="629" y="369"/>
                  </a:lnTo>
                  <a:lnTo>
                    <a:pt x="629" y="370"/>
                  </a:lnTo>
                  <a:lnTo>
                    <a:pt x="629" y="371"/>
                  </a:lnTo>
                  <a:lnTo>
                    <a:pt x="628" y="371"/>
                  </a:lnTo>
                  <a:lnTo>
                    <a:pt x="627" y="372"/>
                  </a:lnTo>
                  <a:lnTo>
                    <a:pt x="627" y="373"/>
                  </a:lnTo>
                  <a:lnTo>
                    <a:pt x="626" y="373"/>
                  </a:lnTo>
                  <a:lnTo>
                    <a:pt x="626" y="372"/>
                  </a:lnTo>
                  <a:lnTo>
                    <a:pt x="626" y="373"/>
                  </a:lnTo>
                  <a:lnTo>
                    <a:pt x="626" y="372"/>
                  </a:lnTo>
                  <a:lnTo>
                    <a:pt x="625" y="372"/>
                  </a:lnTo>
                  <a:lnTo>
                    <a:pt x="625" y="371"/>
                  </a:lnTo>
                  <a:lnTo>
                    <a:pt x="625" y="370"/>
                  </a:lnTo>
                  <a:lnTo>
                    <a:pt x="624" y="370"/>
                  </a:lnTo>
                  <a:lnTo>
                    <a:pt x="623" y="370"/>
                  </a:lnTo>
                  <a:lnTo>
                    <a:pt x="623" y="369"/>
                  </a:lnTo>
                  <a:lnTo>
                    <a:pt x="623" y="368"/>
                  </a:lnTo>
                  <a:lnTo>
                    <a:pt x="622" y="368"/>
                  </a:lnTo>
                  <a:lnTo>
                    <a:pt x="621" y="368"/>
                  </a:lnTo>
                  <a:lnTo>
                    <a:pt x="620" y="369"/>
                  </a:lnTo>
                  <a:lnTo>
                    <a:pt x="620" y="370"/>
                  </a:lnTo>
                  <a:lnTo>
                    <a:pt x="621" y="371"/>
                  </a:lnTo>
                  <a:lnTo>
                    <a:pt x="621" y="372"/>
                  </a:lnTo>
                  <a:lnTo>
                    <a:pt x="621" y="373"/>
                  </a:lnTo>
                  <a:lnTo>
                    <a:pt x="622" y="373"/>
                  </a:lnTo>
                  <a:lnTo>
                    <a:pt x="623" y="373"/>
                  </a:lnTo>
                  <a:lnTo>
                    <a:pt x="624" y="373"/>
                  </a:lnTo>
                  <a:lnTo>
                    <a:pt x="624" y="374"/>
                  </a:lnTo>
                  <a:lnTo>
                    <a:pt x="624" y="375"/>
                  </a:lnTo>
                  <a:lnTo>
                    <a:pt x="623" y="375"/>
                  </a:lnTo>
                  <a:lnTo>
                    <a:pt x="622" y="375"/>
                  </a:lnTo>
                  <a:lnTo>
                    <a:pt x="622" y="376"/>
                  </a:lnTo>
                  <a:lnTo>
                    <a:pt x="621" y="376"/>
                  </a:lnTo>
                  <a:lnTo>
                    <a:pt x="620" y="376"/>
                  </a:lnTo>
                  <a:lnTo>
                    <a:pt x="620" y="375"/>
                  </a:lnTo>
                  <a:lnTo>
                    <a:pt x="619" y="376"/>
                  </a:lnTo>
                  <a:lnTo>
                    <a:pt x="618" y="376"/>
                  </a:lnTo>
                  <a:lnTo>
                    <a:pt x="618" y="377"/>
                  </a:lnTo>
                  <a:lnTo>
                    <a:pt x="618" y="378"/>
                  </a:lnTo>
                  <a:lnTo>
                    <a:pt x="619" y="378"/>
                  </a:lnTo>
                  <a:lnTo>
                    <a:pt x="619" y="379"/>
                  </a:lnTo>
                  <a:lnTo>
                    <a:pt x="620" y="379"/>
                  </a:lnTo>
                  <a:lnTo>
                    <a:pt x="620" y="380"/>
                  </a:lnTo>
                  <a:lnTo>
                    <a:pt x="621" y="380"/>
                  </a:lnTo>
                  <a:lnTo>
                    <a:pt x="621" y="381"/>
                  </a:lnTo>
                  <a:lnTo>
                    <a:pt x="622" y="382"/>
                  </a:lnTo>
                  <a:lnTo>
                    <a:pt x="623" y="382"/>
                  </a:lnTo>
                  <a:lnTo>
                    <a:pt x="624" y="382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4"/>
                  </a:lnTo>
                  <a:lnTo>
                    <a:pt x="628" y="384"/>
                  </a:lnTo>
                  <a:lnTo>
                    <a:pt x="628" y="385"/>
                  </a:lnTo>
                  <a:lnTo>
                    <a:pt x="629" y="386"/>
                  </a:lnTo>
                  <a:lnTo>
                    <a:pt x="629" y="387"/>
                  </a:lnTo>
                  <a:lnTo>
                    <a:pt x="630" y="387"/>
                  </a:lnTo>
                  <a:lnTo>
                    <a:pt x="631" y="387"/>
                  </a:lnTo>
                  <a:lnTo>
                    <a:pt x="632" y="388"/>
                  </a:lnTo>
                  <a:lnTo>
                    <a:pt x="633" y="388"/>
                  </a:lnTo>
                  <a:lnTo>
                    <a:pt x="634" y="388"/>
                  </a:lnTo>
                  <a:lnTo>
                    <a:pt x="634" y="389"/>
                  </a:lnTo>
                  <a:lnTo>
                    <a:pt x="635" y="389"/>
                  </a:lnTo>
                  <a:lnTo>
                    <a:pt x="636" y="389"/>
                  </a:lnTo>
                  <a:lnTo>
                    <a:pt x="637" y="389"/>
                  </a:lnTo>
                  <a:lnTo>
                    <a:pt x="637" y="390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8" y="393"/>
                  </a:lnTo>
                  <a:lnTo>
                    <a:pt x="638" y="394"/>
                  </a:lnTo>
                  <a:lnTo>
                    <a:pt x="638" y="395"/>
                  </a:lnTo>
                  <a:lnTo>
                    <a:pt x="639" y="395"/>
                  </a:lnTo>
                  <a:lnTo>
                    <a:pt x="639" y="396"/>
                  </a:lnTo>
                  <a:lnTo>
                    <a:pt x="640" y="396"/>
                  </a:lnTo>
                  <a:lnTo>
                    <a:pt x="641" y="396"/>
                  </a:lnTo>
                  <a:lnTo>
                    <a:pt x="642" y="396"/>
                  </a:lnTo>
                  <a:lnTo>
                    <a:pt x="643" y="396"/>
                  </a:lnTo>
                  <a:lnTo>
                    <a:pt x="644" y="396"/>
                  </a:lnTo>
                  <a:lnTo>
                    <a:pt x="645" y="397"/>
                  </a:lnTo>
                  <a:lnTo>
                    <a:pt x="646" y="397"/>
                  </a:lnTo>
                  <a:lnTo>
                    <a:pt x="647" y="397"/>
                  </a:lnTo>
                  <a:lnTo>
                    <a:pt x="648" y="397"/>
                  </a:lnTo>
                  <a:lnTo>
                    <a:pt x="649" y="397"/>
                  </a:lnTo>
                  <a:lnTo>
                    <a:pt x="650" y="397"/>
                  </a:lnTo>
                  <a:lnTo>
                    <a:pt x="651" y="397"/>
                  </a:lnTo>
                  <a:lnTo>
                    <a:pt x="651" y="396"/>
                  </a:lnTo>
                  <a:lnTo>
                    <a:pt x="652" y="396"/>
                  </a:lnTo>
                  <a:lnTo>
                    <a:pt x="652" y="395"/>
                  </a:lnTo>
                  <a:lnTo>
                    <a:pt x="652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51" y="392"/>
                  </a:lnTo>
                  <a:lnTo>
                    <a:pt x="650" y="392"/>
                  </a:lnTo>
                  <a:lnTo>
                    <a:pt x="650" y="391"/>
                  </a:lnTo>
                  <a:lnTo>
                    <a:pt x="651" y="391"/>
                  </a:lnTo>
                  <a:lnTo>
                    <a:pt x="651" y="390"/>
                  </a:lnTo>
                  <a:lnTo>
                    <a:pt x="652" y="390"/>
                  </a:lnTo>
                  <a:lnTo>
                    <a:pt x="653" y="390"/>
                  </a:lnTo>
                  <a:lnTo>
                    <a:pt x="653" y="391"/>
                  </a:lnTo>
                  <a:lnTo>
                    <a:pt x="654" y="391"/>
                  </a:lnTo>
                  <a:lnTo>
                    <a:pt x="654" y="392"/>
                  </a:lnTo>
                  <a:lnTo>
                    <a:pt x="655" y="392"/>
                  </a:lnTo>
                  <a:lnTo>
                    <a:pt x="656" y="392"/>
                  </a:lnTo>
                  <a:lnTo>
                    <a:pt x="656" y="393"/>
                  </a:lnTo>
                  <a:lnTo>
                    <a:pt x="656" y="394"/>
                  </a:lnTo>
                  <a:lnTo>
                    <a:pt x="656" y="395"/>
                  </a:lnTo>
                  <a:lnTo>
                    <a:pt x="657" y="395"/>
                  </a:lnTo>
                  <a:lnTo>
                    <a:pt x="657" y="396"/>
                  </a:lnTo>
                  <a:lnTo>
                    <a:pt x="657" y="397"/>
                  </a:lnTo>
                  <a:lnTo>
                    <a:pt x="658" y="397"/>
                  </a:lnTo>
                  <a:lnTo>
                    <a:pt x="658" y="398"/>
                  </a:lnTo>
                  <a:lnTo>
                    <a:pt x="658" y="399"/>
                  </a:lnTo>
                  <a:lnTo>
                    <a:pt x="658" y="400"/>
                  </a:lnTo>
                  <a:lnTo>
                    <a:pt x="659" y="400"/>
                  </a:lnTo>
                  <a:lnTo>
                    <a:pt x="659" y="401"/>
                  </a:lnTo>
                  <a:lnTo>
                    <a:pt x="660" y="401"/>
                  </a:lnTo>
                  <a:lnTo>
                    <a:pt x="661" y="402"/>
                  </a:lnTo>
                  <a:lnTo>
                    <a:pt x="661" y="403"/>
                  </a:lnTo>
                  <a:lnTo>
                    <a:pt x="660" y="404"/>
                  </a:lnTo>
                  <a:lnTo>
                    <a:pt x="660" y="405"/>
                  </a:lnTo>
                  <a:lnTo>
                    <a:pt x="660" y="406"/>
                  </a:lnTo>
                  <a:lnTo>
                    <a:pt x="660" y="407"/>
                  </a:lnTo>
                  <a:lnTo>
                    <a:pt x="659" y="407"/>
                  </a:lnTo>
                  <a:lnTo>
                    <a:pt x="659" y="408"/>
                  </a:lnTo>
                  <a:lnTo>
                    <a:pt x="658" y="408"/>
                  </a:lnTo>
                  <a:lnTo>
                    <a:pt x="657" y="408"/>
                  </a:lnTo>
                  <a:lnTo>
                    <a:pt x="657" y="409"/>
                  </a:lnTo>
                  <a:lnTo>
                    <a:pt x="656" y="410"/>
                  </a:lnTo>
                  <a:lnTo>
                    <a:pt x="657" y="410"/>
                  </a:lnTo>
                  <a:lnTo>
                    <a:pt x="657" y="411"/>
                  </a:lnTo>
                  <a:lnTo>
                    <a:pt x="658" y="412"/>
                  </a:lnTo>
                  <a:lnTo>
                    <a:pt x="658" y="413"/>
                  </a:lnTo>
                  <a:lnTo>
                    <a:pt x="657" y="413"/>
                  </a:lnTo>
                  <a:lnTo>
                    <a:pt x="656" y="413"/>
                  </a:lnTo>
                  <a:lnTo>
                    <a:pt x="656" y="412"/>
                  </a:lnTo>
                  <a:lnTo>
                    <a:pt x="655" y="412"/>
                  </a:lnTo>
                  <a:lnTo>
                    <a:pt x="655" y="411"/>
                  </a:lnTo>
                  <a:lnTo>
                    <a:pt x="654" y="411"/>
                  </a:lnTo>
                  <a:lnTo>
                    <a:pt x="654" y="412"/>
                  </a:lnTo>
                  <a:lnTo>
                    <a:pt x="655" y="412"/>
                  </a:lnTo>
                  <a:lnTo>
                    <a:pt x="655" y="413"/>
                  </a:lnTo>
                  <a:lnTo>
                    <a:pt x="655" y="414"/>
                  </a:lnTo>
                  <a:lnTo>
                    <a:pt x="656" y="414"/>
                  </a:lnTo>
                  <a:lnTo>
                    <a:pt x="656" y="415"/>
                  </a:lnTo>
                  <a:lnTo>
                    <a:pt x="657" y="416"/>
                  </a:lnTo>
                  <a:lnTo>
                    <a:pt x="657" y="417"/>
                  </a:lnTo>
                  <a:lnTo>
                    <a:pt x="657" y="418"/>
                  </a:lnTo>
                  <a:lnTo>
                    <a:pt x="656" y="418"/>
                  </a:lnTo>
                  <a:lnTo>
                    <a:pt x="657" y="419"/>
                  </a:lnTo>
                  <a:lnTo>
                    <a:pt x="658" y="419"/>
                  </a:lnTo>
                  <a:lnTo>
                    <a:pt x="658" y="420"/>
                  </a:lnTo>
                  <a:lnTo>
                    <a:pt x="658" y="421"/>
                  </a:lnTo>
                  <a:lnTo>
                    <a:pt x="658" y="422"/>
                  </a:lnTo>
                  <a:lnTo>
                    <a:pt x="659" y="422"/>
                  </a:lnTo>
                  <a:lnTo>
                    <a:pt x="659" y="423"/>
                  </a:lnTo>
                  <a:lnTo>
                    <a:pt x="660" y="424"/>
                  </a:lnTo>
                  <a:lnTo>
                    <a:pt x="661" y="425"/>
                  </a:lnTo>
                  <a:lnTo>
                    <a:pt x="661" y="426"/>
                  </a:lnTo>
                  <a:lnTo>
                    <a:pt x="662" y="426"/>
                  </a:lnTo>
                  <a:lnTo>
                    <a:pt x="662" y="427"/>
                  </a:lnTo>
                  <a:lnTo>
                    <a:pt x="663" y="427"/>
                  </a:lnTo>
                  <a:lnTo>
                    <a:pt x="663" y="428"/>
                  </a:lnTo>
                  <a:lnTo>
                    <a:pt x="664" y="428"/>
                  </a:lnTo>
                  <a:lnTo>
                    <a:pt x="664" y="429"/>
                  </a:lnTo>
                  <a:lnTo>
                    <a:pt x="665" y="429"/>
                  </a:lnTo>
                  <a:lnTo>
                    <a:pt x="666" y="429"/>
                  </a:lnTo>
                  <a:lnTo>
                    <a:pt x="666" y="430"/>
                  </a:lnTo>
                  <a:lnTo>
                    <a:pt x="667" y="430"/>
                  </a:lnTo>
                  <a:lnTo>
                    <a:pt x="667" y="431"/>
                  </a:lnTo>
                  <a:lnTo>
                    <a:pt x="667" y="432"/>
                  </a:lnTo>
                  <a:lnTo>
                    <a:pt x="668" y="432"/>
                  </a:lnTo>
                  <a:lnTo>
                    <a:pt x="669" y="433"/>
                  </a:lnTo>
                  <a:lnTo>
                    <a:pt x="670" y="433"/>
                  </a:lnTo>
                  <a:lnTo>
                    <a:pt x="671" y="434"/>
                  </a:lnTo>
                  <a:lnTo>
                    <a:pt x="672" y="435"/>
                  </a:lnTo>
                  <a:lnTo>
                    <a:pt x="673" y="435"/>
                  </a:lnTo>
                  <a:lnTo>
                    <a:pt x="674" y="436"/>
                  </a:lnTo>
                  <a:lnTo>
                    <a:pt x="675" y="437"/>
                  </a:lnTo>
                  <a:lnTo>
                    <a:pt x="676" y="438"/>
                  </a:lnTo>
                  <a:lnTo>
                    <a:pt x="677" y="439"/>
                  </a:lnTo>
                  <a:lnTo>
                    <a:pt x="677" y="440"/>
                  </a:lnTo>
                  <a:lnTo>
                    <a:pt x="678" y="440"/>
                  </a:lnTo>
                  <a:lnTo>
                    <a:pt x="679" y="440"/>
                  </a:lnTo>
                  <a:lnTo>
                    <a:pt x="679" y="441"/>
                  </a:lnTo>
                  <a:lnTo>
                    <a:pt x="680" y="441"/>
                  </a:lnTo>
                  <a:lnTo>
                    <a:pt x="681" y="441"/>
                  </a:lnTo>
                  <a:lnTo>
                    <a:pt x="681" y="442"/>
                  </a:lnTo>
                  <a:lnTo>
                    <a:pt x="682" y="442"/>
                  </a:lnTo>
                  <a:lnTo>
                    <a:pt x="685" y="445"/>
                  </a:lnTo>
                  <a:lnTo>
                    <a:pt x="686" y="445"/>
                  </a:lnTo>
                  <a:lnTo>
                    <a:pt x="687" y="445"/>
                  </a:lnTo>
                  <a:lnTo>
                    <a:pt x="687" y="444"/>
                  </a:lnTo>
                  <a:lnTo>
                    <a:pt x="688" y="444"/>
                  </a:lnTo>
                  <a:lnTo>
                    <a:pt x="688" y="445"/>
                  </a:lnTo>
                  <a:lnTo>
                    <a:pt x="689" y="445"/>
                  </a:lnTo>
                  <a:lnTo>
                    <a:pt x="689" y="445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91" y="446"/>
                  </a:lnTo>
                  <a:lnTo>
                    <a:pt x="692" y="446"/>
                  </a:lnTo>
                  <a:lnTo>
                    <a:pt x="693" y="446"/>
                  </a:lnTo>
                  <a:lnTo>
                    <a:pt x="694" y="447"/>
                  </a:lnTo>
                  <a:lnTo>
                    <a:pt x="695" y="447"/>
                  </a:lnTo>
                  <a:lnTo>
                    <a:pt x="696" y="447"/>
                  </a:lnTo>
                  <a:lnTo>
                    <a:pt x="696" y="448"/>
                  </a:lnTo>
                  <a:lnTo>
                    <a:pt x="697" y="448"/>
                  </a:lnTo>
                  <a:lnTo>
                    <a:pt x="698" y="448"/>
                  </a:lnTo>
                  <a:lnTo>
                    <a:pt x="698" y="449"/>
                  </a:lnTo>
                  <a:lnTo>
                    <a:pt x="699" y="449"/>
                  </a:lnTo>
                  <a:lnTo>
                    <a:pt x="700" y="449"/>
                  </a:lnTo>
                  <a:lnTo>
                    <a:pt x="700" y="450"/>
                  </a:lnTo>
                  <a:lnTo>
                    <a:pt x="701" y="450"/>
                  </a:lnTo>
                  <a:lnTo>
                    <a:pt x="702" y="450"/>
                  </a:lnTo>
                  <a:lnTo>
                    <a:pt x="703" y="450"/>
                  </a:lnTo>
                  <a:lnTo>
                    <a:pt x="703" y="451"/>
                  </a:lnTo>
                  <a:lnTo>
                    <a:pt x="704" y="451"/>
                  </a:lnTo>
                  <a:lnTo>
                    <a:pt x="705" y="451"/>
                  </a:lnTo>
                  <a:lnTo>
                    <a:pt x="705" y="452"/>
                  </a:lnTo>
                  <a:lnTo>
                    <a:pt x="706" y="452"/>
                  </a:lnTo>
                  <a:lnTo>
                    <a:pt x="706" y="453"/>
                  </a:lnTo>
                  <a:lnTo>
                    <a:pt x="707" y="453"/>
                  </a:lnTo>
                  <a:lnTo>
                    <a:pt x="707" y="453"/>
                  </a:lnTo>
                  <a:lnTo>
                    <a:pt x="708" y="453"/>
                  </a:lnTo>
                  <a:lnTo>
                    <a:pt x="708" y="454"/>
                  </a:lnTo>
                  <a:lnTo>
                    <a:pt x="709" y="454"/>
                  </a:lnTo>
                  <a:lnTo>
                    <a:pt x="710" y="454"/>
                  </a:lnTo>
                  <a:lnTo>
                    <a:pt x="710" y="455"/>
                  </a:lnTo>
                  <a:lnTo>
                    <a:pt x="711" y="455"/>
                  </a:lnTo>
                  <a:lnTo>
                    <a:pt x="712" y="455"/>
                  </a:lnTo>
                  <a:lnTo>
                    <a:pt x="713" y="455"/>
                  </a:lnTo>
                  <a:lnTo>
                    <a:pt x="714" y="455"/>
                  </a:lnTo>
                  <a:lnTo>
                    <a:pt x="715" y="455"/>
                  </a:lnTo>
                  <a:lnTo>
                    <a:pt x="716" y="455"/>
                  </a:lnTo>
                  <a:lnTo>
                    <a:pt x="717" y="455"/>
                  </a:lnTo>
                  <a:lnTo>
                    <a:pt x="718" y="455"/>
                  </a:lnTo>
                  <a:lnTo>
                    <a:pt x="719" y="455"/>
                  </a:lnTo>
                  <a:lnTo>
                    <a:pt x="719" y="454"/>
                  </a:lnTo>
                  <a:lnTo>
                    <a:pt x="721" y="454"/>
                  </a:lnTo>
                  <a:lnTo>
                    <a:pt x="723" y="454"/>
                  </a:lnTo>
                  <a:lnTo>
                    <a:pt x="724" y="454"/>
                  </a:lnTo>
                  <a:lnTo>
                    <a:pt x="725" y="454"/>
                  </a:lnTo>
                  <a:lnTo>
                    <a:pt x="726" y="455"/>
                  </a:lnTo>
                  <a:lnTo>
                    <a:pt x="726" y="456"/>
                  </a:lnTo>
                  <a:lnTo>
                    <a:pt x="727" y="457"/>
                  </a:lnTo>
                  <a:lnTo>
                    <a:pt x="726" y="458"/>
                  </a:lnTo>
                  <a:lnTo>
                    <a:pt x="725" y="459"/>
                  </a:lnTo>
                  <a:lnTo>
                    <a:pt x="725" y="460"/>
                  </a:lnTo>
                  <a:lnTo>
                    <a:pt x="725" y="461"/>
                  </a:lnTo>
                  <a:lnTo>
                    <a:pt x="725" y="462"/>
                  </a:lnTo>
                  <a:lnTo>
                    <a:pt x="726" y="462"/>
                  </a:lnTo>
                  <a:lnTo>
                    <a:pt x="728" y="461"/>
                  </a:lnTo>
                  <a:lnTo>
                    <a:pt x="729" y="459"/>
                  </a:lnTo>
                  <a:lnTo>
                    <a:pt x="729" y="458"/>
                  </a:lnTo>
                  <a:lnTo>
                    <a:pt x="730" y="458"/>
                  </a:lnTo>
                  <a:lnTo>
                    <a:pt x="731" y="459"/>
                  </a:lnTo>
                  <a:lnTo>
                    <a:pt x="731" y="460"/>
                  </a:lnTo>
                  <a:lnTo>
                    <a:pt x="732" y="462"/>
                  </a:lnTo>
                  <a:lnTo>
                    <a:pt x="732" y="463"/>
                  </a:lnTo>
                  <a:lnTo>
                    <a:pt x="731" y="464"/>
                  </a:lnTo>
                  <a:lnTo>
                    <a:pt x="730" y="464"/>
                  </a:lnTo>
                  <a:lnTo>
                    <a:pt x="729" y="464"/>
                  </a:lnTo>
                  <a:lnTo>
                    <a:pt x="729" y="465"/>
                  </a:lnTo>
                  <a:lnTo>
                    <a:pt x="730" y="465"/>
                  </a:lnTo>
                  <a:lnTo>
                    <a:pt x="730" y="466"/>
                  </a:lnTo>
                  <a:lnTo>
                    <a:pt x="731" y="466"/>
                  </a:lnTo>
                  <a:lnTo>
                    <a:pt x="732" y="466"/>
                  </a:lnTo>
                  <a:lnTo>
                    <a:pt x="733" y="467"/>
                  </a:lnTo>
                  <a:lnTo>
                    <a:pt x="734" y="467"/>
                  </a:lnTo>
                  <a:lnTo>
                    <a:pt x="734" y="465"/>
                  </a:lnTo>
                  <a:lnTo>
                    <a:pt x="735" y="466"/>
                  </a:lnTo>
                  <a:lnTo>
                    <a:pt x="736" y="467"/>
                  </a:lnTo>
                  <a:lnTo>
                    <a:pt x="738" y="467"/>
                  </a:lnTo>
                  <a:lnTo>
                    <a:pt x="738" y="468"/>
                  </a:lnTo>
                  <a:lnTo>
                    <a:pt x="738" y="470"/>
                  </a:lnTo>
                  <a:lnTo>
                    <a:pt x="740" y="469"/>
                  </a:lnTo>
                  <a:lnTo>
                    <a:pt x="741" y="469"/>
                  </a:lnTo>
                  <a:lnTo>
                    <a:pt x="741" y="470"/>
                  </a:lnTo>
                  <a:lnTo>
                    <a:pt x="739" y="471"/>
                  </a:lnTo>
                  <a:lnTo>
                    <a:pt x="741" y="471"/>
                  </a:lnTo>
                  <a:lnTo>
                    <a:pt x="742" y="471"/>
                  </a:lnTo>
                  <a:lnTo>
                    <a:pt x="742" y="472"/>
                  </a:lnTo>
                  <a:lnTo>
                    <a:pt x="740" y="473"/>
                  </a:lnTo>
                  <a:lnTo>
                    <a:pt x="741" y="474"/>
                  </a:lnTo>
                  <a:lnTo>
                    <a:pt x="742" y="473"/>
                  </a:lnTo>
                  <a:lnTo>
                    <a:pt x="743" y="473"/>
                  </a:lnTo>
                  <a:lnTo>
                    <a:pt x="743" y="474"/>
                  </a:lnTo>
                  <a:lnTo>
                    <a:pt x="743" y="475"/>
                  </a:lnTo>
                  <a:lnTo>
                    <a:pt x="744" y="475"/>
                  </a:lnTo>
                  <a:lnTo>
                    <a:pt x="745" y="475"/>
                  </a:lnTo>
                  <a:lnTo>
                    <a:pt x="745" y="476"/>
                  </a:lnTo>
                  <a:lnTo>
                    <a:pt x="746" y="475"/>
                  </a:lnTo>
                  <a:lnTo>
                    <a:pt x="747" y="474"/>
                  </a:lnTo>
                  <a:lnTo>
                    <a:pt x="747" y="473"/>
                  </a:lnTo>
                  <a:lnTo>
                    <a:pt x="746" y="473"/>
                  </a:lnTo>
                  <a:lnTo>
                    <a:pt x="745" y="472"/>
                  </a:lnTo>
                  <a:lnTo>
                    <a:pt x="746" y="472"/>
                  </a:lnTo>
                  <a:lnTo>
                    <a:pt x="747" y="472"/>
                  </a:lnTo>
                  <a:lnTo>
                    <a:pt x="747" y="473"/>
                  </a:lnTo>
                  <a:lnTo>
                    <a:pt x="748" y="473"/>
                  </a:lnTo>
                  <a:lnTo>
                    <a:pt x="748" y="474"/>
                  </a:lnTo>
                  <a:lnTo>
                    <a:pt x="749" y="475"/>
                  </a:lnTo>
                  <a:lnTo>
                    <a:pt x="749" y="476"/>
                  </a:lnTo>
                  <a:lnTo>
                    <a:pt x="749" y="477"/>
                  </a:lnTo>
                  <a:lnTo>
                    <a:pt x="748" y="477"/>
                  </a:lnTo>
                  <a:lnTo>
                    <a:pt x="747" y="477"/>
                  </a:lnTo>
                  <a:lnTo>
                    <a:pt x="746" y="477"/>
                  </a:lnTo>
                  <a:lnTo>
                    <a:pt x="746" y="478"/>
                  </a:lnTo>
                  <a:lnTo>
                    <a:pt x="748" y="479"/>
                  </a:lnTo>
                  <a:lnTo>
                    <a:pt x="749" y="480"/>
                  </a:lnTo>
                  <a:lnTo>
                    <a:pt x="750" y="480"/>
                  </a:lnTo>
                  <a:lnTo>
                    <a:pt x="752" y="481"/>
                  </a:lnTo>
                  <a:lnTo>
                    <a:pt x="753" y="479"/>
                  </a:lnTo>
                  <a:lnTo>
                    <a:pt x="754" y="478"/>
                  </a:lnTo>
                  <a:lnTo>
                    <a:pt x="755" y="478"/>
                  </a:lnTo>
                  <a:lnTo>
                    <a:pt x="756" y="478"/>
                  </a:lnTo>
                  <a:lnTo>
                    <a:pt x="757" y="479"/>
                  </a:lnTo>
                  <a:lnTo>
                    <a:pt x="756" y="479"/>
                  </a:lnTo>
                  <a:lnTo>
                    <a:pt x="746" y="487"/>
                  </a:lnTo>
                  <a:lnTo>
                    <a:pt x="741" y="490"/>
                  </a:lnTo>
                  <a:lnTo>
                    <a:pt x="741" y="491"/>
                  </a:lnTo>
                  <a:lnTo>
                    <a:pt x="737" y="494"/>
                  </a:lnTo>
                  <a:lnTo>
                    <a:pt x="736" y="494"/>
                  </a:lnTo>
                  <a:lnTo>
                    <a:pt x="732" y="497"/>
                  </a:lnTo>
                  <a:lnTo>
                    <a:pt x="731" y="498"/>
                  </a:lnTo>
                  <a:lnTo>
                    <a:pt x="728" y="500"/>
                  </a:lnTo>
                  <a:lnTo>
                    <a:pt x="727" y="501"/>
                  </a:lnTo>
                  <a:lnTo>
                    <a:pt x="723" y="504"/>
                  </a:lnTo>
                  <a:lnTo>
                    <a:pt x="721" y="505"/>
                  </a:lnTo>
                  <a:lnTo>
                    <a:pt x="720" y="506"/>
                  </a:lnTo>
                  <a:lnTo>
                    <a:pt x="717" y="508"/>
                  </a:lnTo>
                  <a:lnTo>
                    <a:pt x="717" y="509"/>
                  </a:lnTo>
                  <a:lnTo>
                    <a:pt x="712" y="512"/>
                  </a:lnTo>
                  <a:lnTo>
                    <a:pt x="710" y="513"/>
                  </a:lnTo>
                  <a:lnTo>
                    <a:pt x="709" y="515"/>
                  </a:lnTo>
                  <a:lnTo>
                    <a:pt x="703" y="518"/>
                  </a:lnTo>
                  <a:lnTo>
                    <a:pt x="702" y="520"/>
                  </a:lnTo>
                  <a:lnTo>
                    <a:pt x="701" y="520"/>
                  </a:lnTo>
                  <a:lnTo>
                    <a:pt x="700" y="521"/>
                  </a:lnTo>
                  <a:lnTo>
                    <a:pt x="698" y="523"/>
                  </a:lnTo>
                  <a:lnTo>
                    <a:pt x="697" y="523"/>
                  </a:lnTo>
                  <a:lnTo>
                    <a:pt x="696" y="524"/>
                  </a:lnTo>
                  <a:lnTo>
                    <a:pt x="695" y="525"/>
                  </a:lnTo>
                  <a:lnTo>
                    <a:pt x="694" y="525"/>
                  </a:lnTo>
                  <a:lnTo>
                    <a:pt x="694" y="525"/>
                  </a:lnTo>
                  <a:lnTo>
                    <a:pt x="693" y="525"/>
                  </a:lnTo>
                  <a:lnTo>
                    <a:pt x="693" y="526"/>
                  </a:lnTo>
                  <a:lnTo>
                    <a:pt x="691" y="526"/>
                  </a:lnTo>
                  <a:lnTo>
                    <a:pt x="691" y="527"/>
                  </a:lnTo>
                  <a:lnTo>
                    <a:pt x="690" y="527"/>
                  </a:lnTo>
                  <a:lnTo>
                    <a:pt x="689" y="528"/>
                  </a:lnTo>
                  <a:lnTo>
                    <a:pt x="689" y="529"/>
                  </a:lnTo>
                  <a:lnTo>
                    <a:pt x="688" y="530"/>
                  </a:lnTo>
                  <a:lnTo>
                    <a:pt x="679" y="537"/>
                  </a:lnTo>
                  <a:lnTo>
                    <a:pt x="677" y="538"/>
                  </a:lnTo>
                  <a:lnTo>
                    <a:pt x="676" y="539"/>
                  </a:lnTo>
                  <a:lnTo>
                    <a:pt x="672" y="542"/>
                  </a:lnTo>
                  <a:lnTo>
                    <a:pt x="668" y="545"/>
                  </a:lnTo>
                  <a:lnTo>
                    <a:pt x="667" y="546"/>
                  </a:lnTo>
                  <a:lnTo>
                    <a:pt x="661" y="550"/>
                  </a:lnTo>
                  <a:lnTo>
                    <a:pt x="659" y="551"/>
                  </a:lnTo>
                  <a:lnTo>
                    <a:pt x="657" y="556"/>
                  </a:lnTo>
                  <a:lnTo>
                    <a:pt x="657" y="558"/>
                  </a:lnTo>
                  <a:lnTo>
                    <a:pt x="653" y="569"/>
                  </a:lnTo>
                  <a:lnTo>
                    <a:pt x="651" y="574"/>
                  </a:lnTo>
                  <a:lnTo>
                    <a:pt x="650" y="577"/>
                  </a:lnTo>
                  <a:lnTo>
                    <a:pt x="649" y="580"/>
                  </a:lnTo>
                  <a:lnTo>
                    <a:pt x="648" y="582"/>
                  </a:lnTo>
                  <a:lnTo>
                    <a:pt x="648" y="583"/>
                  </a:lnTo>
                  <a:lnTo>
                    <a:pt x="648" y="584"/>
                  </a:lnTo>
                  <a:lnTo>
                    <a:pt x="646" y="588"/>
                  </a:lnTo>
                  <a:lnTo>
                    <a:pt x="645" y="592"/>
                  </a:lnTo>
                  <a:lnTo>
                    <a:pt x="644" y="594"/>
                  </a:lnTo>
                  <a:lnTo>
                    <a:pt x="644" y="595"/>
                  </a:lnTo>
                  <a:lnTo>
                    <a:pt x="643" y="597"/>
                  </a:lnTo>
                  <a:lnTo>
                    <a:pt x="640" y="605"/>
                  </a:lnTo>
                  <a:lnTo>
                    <a:pt x="639" y="608"/>
                  </a:lnTo>
                  <a:lnTo>
                    <a:pt x="638" y="610"/>
                  </a:lnTo>
                  <a:lnTo>
                    <a:pt x="637" y="611"/>
                  </a:lnTo>
                  <a:lnTo>
                    <a:pt x="637" y="612"/>
                  </a:lnTo>
                  <a:lnTo>
                    <a:pt x="635" y="618"/>
                  </a:lnTo>
                  <a:lnTo>
                    <a:pt x="635" y="619"/>
                  </a:lnTo>
                  <a:lnTo>
                    <a:pt x="634" y="620"/>
                  </a:lnTo>
                  <a:lnTo>
                    <a:pt x="633" y="624"/>
                  </a:lnTo>
                  <a:lnTo>
                    <a:pt x="632" y="627"/>
                  </a:lnTo>
                  <a:lnTo>
                    <a:pt x="631" y="630"/>
                  </a:lnTo>
                  <a:lnTo>
                    <a:pt x="629" y="634"/>
                  </a:lnTo>
                  <a:lnTo>
                    <a:pt x="628" y="638"/>
                  </a:lnTo>
                  <a:lnTo>
                    <a:pt x="627" y="640"/>
                  </a:lnTo>
                  <a:lnTo>
                    <a:pt x="627" y="642"/>
                  </a:lnTo>
                  <a:lnTo>
                    <a:pt x="624" y="649"/>
                  </a:lnTo>
                  <a:lnTo>
                    <a:pt x="624" y="650"/>
                  </a:lnTo>
                  <a:lnTo>
                    <a:pt x="623" y="652"/>
                  </a:lnTo>
                  <a:lnTo>
                    <a:pt x="621" y="658"/>
                  </a:lnTo>
                  <a:lnTo>
                    <a:pt x="619" y="664"/>
                  </a:lnTo>
                  <a:lnTo>
                    <a:pt x="618" y="666"/>
                  </a:lnTo>
                  <a:lnTo>
                    <a:pt x="617" y="670"/>
                  </a:lnTo>
                  <a:lnTo>
                    <a:pt x="617" y="671"/>
                  </a:lnTo>
                  <a:lnTo>
                    <a:pt x="617" y="672"/>
                  </a:lnTo>
                  <a:lnTo>
                    <a:pt x="618" y="672"/>
                  </a:lnTo>
                  <a:lnTo>
                    <a:pt x="618" y="673"/>
                  </a:lnTo>
                  <a:lnTo>
                    <a:pt x="617" y="673"/>
                  </a:lnTo>
                  <a:lnTo>
                    <a:pt x="616" y="673"/>
                  </a:lnTo>
                  <a:lnTo>
                    <a:pt x="616" y="674"/>
                  </a:lnTo>
                  <a:lnTo>
                    <a:pt x="617" y="674"/>
                  </a:lnTo>
                  <a:lnTo>
                    <a:pt x="617" y="675"/>
                  </a:lnTo>
                  <a:lnTo>
                    <a:pt x="618" y="675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7"/>
                  </a:lnTo>
                  <a:lnTo>
                    <a:pt x="618" y="678"/>
                  </a:lnTo>
                  <a:lnTo>
                    <a:pt x="618" y="679"/>
                  </a:lnTo>
                  <a:lnTo>
                    <a:pt x="619" y="680"/>
                  </a:lnTo>
                  <a:lnTo>
                    <a:pt x="620" y="681"/>
                  </a:lnTo>
                  <a:lnTo>
                    <a:pt x="621" y="681"/>
                  </a:lnTo>
                  <a:lnTo>
                    <a:pt x="622" y="681"/>
                  </a:lnTo>
                  <a:lnTo>
                    <a:pt x="621" y="682"/>
                  </a:lnTo>
                  <a:lnTo>
                    <a:pt x="622" y="682"/>
                  </a:lnTo>
                  <a:lnTo>
                    <a:pt x="623" y="682"/>
                  </a:lnTo>
                  <a:lnTo>
                    <a:pt x="623" y="683"/>
                  </a:lnTo>
                  <a:lnTo>
                    <a:pt x="624" y="683"/>
                  </a:lnTo>
                  <a:lnTo>
                    <a:pt x="624" y="684"/>
                  </a:lnTo>
                  <a:lnTo>
                    <a:pt x="625" y="684"/>
                  </a:lnTo>
                  <a:lnTo>
                    <a:pt x="625" y="685"/>
                  </a:lnTo>
                  <a:lnTo>
                    <a:pt x="626" y="685"/>
                  </a:lnTo>
                  <a:lnTo>
                    <a:pt x="626" y="686"/>
                  </a:lnTo>
                  <a:lnTo>
                    <a:pt x="627" y="686"/>
                  </a:lnTo>
                  <a:lnTo>
                    <a:pt x="628" y="686"/>
                  </a:lnTo>
                  <a:lnTo>
                    <a:pt x="629" y="686"/>
                  </a:lnTo>
                  <a:lnTo>
                    <a:pt x="627" y="687"/>
                  </a:lnTo>
                  <a:lnTo>
                    <a:pt x="622" y="689"/>
                  </a:lnTo>
                  <a:lnTo>
                    <a:pt x="621" y="689"/>
                  </a:lnTo>
                  <a:lnTo>
                    <a:pt x="616" y="690"/>
                  </a:lnTo>
                  <a:lnTo>
                    <a:pt x="615" y="691"/>
                  </a:lnTo>
                  <a:lnTo>
                    <a:pt x="614" y="691"/>
                  </a:lnTo>
                  <a:lnTo>
                    <a:pt x="612" y="692"/>
                  </a:lnTo>
                  <a:lnTo>
                    <a:pt x="610" y="693"/>
                  </a:lnTo>
                  <a:lnTo>
                    <a:pt x="608" y="694"/>
                  </a:lnTo>
                  <a:lnTo>
                    <a:pt x="604" y="695"/>
                  </a:lnTo>
                  <a:lnTo>
                    <a:pt x="602" y="695"/>
                  </a:lnTo>
                  <a:lnTo>
                    <a:pt x="601" y="696"/>
                  </a:lnTo>
                  <a:lnTo>
                    <a:pt x="598" y="697"/>
                  </a:lnTo>
                  <a:lnTo>
                    <a:pt x="597" y="697"/>
                  </a:lnTo>
                  <a:lnTo>
                    <a:pt x="596" y="697"/>
                  </a:lnTo>
                  <a:lnTo>
                    <a:pt x="590" y="699"/>
                  </a:lnTo>
                  <a:lnTo>
                    <a:pt x="585" y="701"/>
                  </a:lnTo>
                  <a:lnTo>
                    <a:pt x="582" y="702"/>
                  </a:lnTo>
                  <a:lnTo>
                    <a:pt x="581" y="702"/>
                  </a:lnTo>
                  <a:lnTo>
                    <a:pt x="578" y="703"/>
                  </a:lnTo>
                  <a:lnTo>
                    <a:pt x="577" y="703"/>
                  </a:lnTo>
                  <a:lnTo>
                    <a:pt x="573" y="705"/>
                  </a:lnTo>
                  <a:lnTo>
                    <a:pt x="572" y="705"/>
                  </a:lnTo>
                  <a:lnTo>
                    <a:pt x="568" y="706"/>
                  </a:lnTo>
                  <a:lnTo>
                    <a:pt x="560" y="709"/>
                  </a:lnTo>
                  <a:lnTo>
                    <a:pt x="559" y="709"/>
                  </a:lnTo>
                  <a:lnTo>
                    <a:pt x="557" y="708"/>
                  </a:lnTo>
                  <a:lnTo>
                    <a:pt x="553" y="705"/>
                  </a:lnTo>
                  <a:lnTo>
                    <a:pt x="547" y="700"/>
                  </a:lnTo>
                  <a:lnTo>
                    <a:pt x="546" y="699"/>
                  </a:lnTo>
                  <a:lnTo>
                    <a:pt x="542" y="696"/>
                  </a:lnTo>
                  <a:lnTo>
                    <a:pt x="541" y="694"/>
                  </a:lnTo>
                  <a:lnTo>
                    <a:pt x="540" y="693"/>
                  </a:lnTo>
                  <a:lnTo>
                    <a:pt x="539" y="693"/>
                  </a:lnTo>
                  <a:lnTo>
                    <a:pt x="538" y="692"/>
                  </a:lnTo>
                  <a:lnTo>
                    <a:pt x="531" y="687"/>
                  </a:lnTo>
                  <a:lnTo>
                    <a:pt x="527" y="683"/>
                  </a:lnTo>
                  <a:lnTo>
                    <a:pt x="524" y="681"/>
                  </a:lnTo>
                  <a:lnTo>
                    <a:pt x="524" y="680"/>
                  </a:lnTo>
                  <a:lnTo>
                    <a:pt x="523" y="680"/>
                  </a:lnTo>
                  <a:lnTo>
                    <a:pt x="523" y="679"/>
                  </a:lnTo>
                  <a:lnTo>
                    <a:pt x="521" y="672"/>
                  </a:lnTo>
                  <a:lnTo>
                    <a:pt x="520" y="671"/>
                  </a:lnTo>
                  <a:lnTo>
                    <a:pt x="519" y="668"/>
                  </a:lnTo>
                  <a:lnTo>
                    <a:pt x="518" y="665"/>
                  </a:lnTo>
                  <a:lnTo>
                    <a:pt x="516" y="660"/>
                  </a:lnTo>
                  <a:lnTo>
                    <a:pt x="515" y="658"/>
                  </a:lnTo>
                  <a:lnTo>
                    <a:pt x="515" y="657"/>
                  </a:lnTo>
                  <a:lnTo>
                    <a:pt x="514" y="656"/>
                  </a:lnTo>
                  <a:lnTo>
                    <a:pt x="514" y="654"/>
                  </a:lnTo>
                  <a:lnTo>
                    <a:pt x="513" y="652"/>
                  </a:lnTo>
                  <a:lnTo>
                    <a:pt x="511" y="648"/>
                  </a:lnTo>
                  <a:lnTo>
                    <a:pt x="511" y="646"/>
                  </a:lnTo>
                  <a:lnTo>
                    <a:pt x="508" y="640"/>
                  </a:lnTo>
                  <a:lnTo>
                    <a:pt x="507" y="636"/>
                  </a:lnTo>
                  <a:lnTo>
                    <a:pt x="506" y="635"/>
                  </a:lnTo>
                  <a:lnTo>
                    <a:pt x="506" y="633"/>
                  </a:lnTo>
                  <a:lnTo>
                    <a:pt x="504" y="629"/>
                  </a:lnTo>
                  <a:lnTo>
                    <a:pt x="502" y="624"/>
                  </a:lnTo>
                  <a:lnTo>
                    <a:pt x="502" y="623"/>
                  </a:lnTo>
                  <a:lnTo>
                    <a:pt x="502" y="622"/>
                  </a:lnTo>
                  <a:lnTo>
                    <a:pt x="501" y="621"/>
                  </a:lnTo>
                  <a:lnTo>
                    <a:pt x="500" y="618"/>
                  </a:lnTo>
                  <a:lnTo>
                    <a:pt x="500" y="617"/>
                  </a:lnTo>
                  <a:lnTo>
                    <a:pt x="498" y="613"/>
                  </a:lnTo>
                  <a:lnTo>
                    <a:pt x="498" y="612"/>
                  </a:lnTo>
                  <a:lnTo>
                    <a:pt x="497" y="610"/>
                  </a:lnTo>
                  <a:lnTo>
                    <a:pt x="496" y="608"/>
                  </a:lnTo>
                  <a:lnTo>
                    <a:pt x="495" y="604"/>
                  </a:lnTo>
                  <a:lnTo>
                    <a:pt x="494" y="604"/>
                  </a:lnTo>
                  <a:lnTo>
                    <a:pt x="494" y="603"/>
                  </a:lnTo>
                  <a:lnTo>
                    <a:pt x="493" y="603"/>
                  </a:lnTo>
                  <a:lnTo>
                    <a:pt x="492" y="603"/>
                  </a:lnTo>
                  <a:lnTo>
                    <a:pt x="491" y="602"/>
                  </a:lnTo>
                  <a:lnTo>
                    <a:pt x="490" y="602"/>
                  </a:lnTo>
                  <a:lnTo>
                    <a:pt x="490" y="603"/>
                  </a:lnTo>
                  <a:lnTo>
                    <a:pt x="491" y="603"/>
                  </a:lnTo>
                  <a:lnTo>
                    <a:pt x="490" y="603"/>
                  </a:lnTo>
                  <a:lnTo>
                    <a:pt x="490" y="602"/>
                  </a:lnTo>
                  <a:lnTo>
                    <a:pt x="489" y="602"/>
                  </a:lnTo>
                  <a:lnTo>
                    <a:pt x="489" y="603"/>
                  </a:lnTo>
                  <a:lnTo>
                    <a:pt x="488" y="603"/>
                  </a:lnTo>
                  <a:lnTo>
                    <a:pt x="488" y="604"/>
                  </a:lnTo>
                  <a:lnTo>
                    <a:pt x="487" y="604"/>
                  </a:lnTo>
                  <a:lnTo>
                    <a:pt x="486" y="604"/>
                  </a:lnTo>
                  <a:lnTo>
                    <a:pt x="485" y="604"/>
                  </a:lnTo>
                  <a:lnTo>
                    <a:pt x="485" y="605"/>
                  </a:lnTo>
                  <a:lnTo>
                    <a:pt x="484" y="605"/>
                  </a:lnTo>
                  <a:lnTo>
                    <a:pt x="483" y="604"/>
                  </a:lnTo>
                  <a:lnTo>
                    <a:pt x="482" y="604"/>
                  </a:lnTo>
                  <a:lnTo>
                    <a:pt x="481" y="604"/>
                  </a:lnTo>
                  <a:lnTo>
                    <a:pt x="481" y="605"/>
                  </a:lnTo>
                  <a:lnTo>
                    <a:pt x="480" y="605"/>
                  </a:lnTo>
                  <a:lnTo>
                    <a:pt x="480" y="604"/>
                  </a:lnTo>
                  <a:lnTo>
                    <a:pt x="480" y="605"/>
                  </a:lnTo>
                  <a:lnTo>
                    <a:pt x="479" y="605"/>
                  </a:lnTo>
                  <a:lnTo>
                    <a:pt x="478" y="605"/>
                  </a:lnTo>
                  <a:lnTo>
                    <a:pt x="478" y="606"/>
                  </a:lnTo>
                  <a:lnTo>
                    <a:pt x="477" y="606"/>
                  </a:lnTo>
                  <a:lnTo>
                    <a:pt x="476" y="606"/>
                  </a:lnTo>
                  <a:lnTo>
                    <a:pt x="476" y="607"/>
                  </a:lnTo>
                  <a:lnTo>
                    <a:pt x="475" y="607"/>
                  </a:lnTo>
                  <a:lnTo>
                    <a:pt x="474" y="608"/>
                  </a:lnTo>
                  <a:lnTo>
                    <a:pt x="473" y="607"/>
                  </a:lnTo>
                  <a:lnTo>
                    <a:pt x="473" y="606"/>
                  </a:lnTo>
                  <a:lnTo>
                    <a:pt x="472" y="606"/>
                  </a:lnTo>
                  <a:lnTo>
                    <a:pt x="472" y="607"/>
                  </a:lnTo>
                  <a:lnTo>
                    <a:pt x="471" y="607"/>
                  </a:lnTo>
                  <a:lnTo>
                    <a:pt x="470" y="608"/>
                  </a:lnTo>
                  <a:lnTo>
                    <a:pt x="469" y="609"/>
                  </a:lnTo>
                  <a:lnTo>
                    <a:pt x="469" y="608"/>
                  </a:lnTo>
                  <a:lnTo>
                    <a:pt x="469" y="608"/>
                  </a:lnTo>
                  <a:lnTo>
                    <a:pt x="468" y="608"/>
                  </a:lnTo>
                  <a:lnTo>
                    <a:pt x="467" y="608"/>
                  </a:lnTo>
                  <a:lnTo>
                    <a:pt x="467" y="609"/>
                  </a:lnTo>
                  <a:lnTo>
                    <a:pt x="466" y="609"/>
                  </a:lnTo>
                  <a:lnTo>
                    <a:pt x="465" y="609"/>
                  </a:lnTo>
                  <a:lnTo>
                    <a:pt x="464" y="608"/>
                  </a:lnTo>
                  <a:lnTo>
                    <a:pt x="465" y="608"/>
                  </a:lnTo>
                  <a:lnTo>
                    <a:pt x="465" y="607"/>
                  </a:lnTo>
                  <a:lnTo>
                    <a:pt x="464" y="607"/>
                  </a:lnTo>
                  <a:lnTo>
                    <a:pt x="463" y="607"/>
                  </a:lnTo>
                  <a:lnTo>
                    <a:pt x="463" y="606"/>
                  </a:lnTo>
                  <a:lnTo>
                    <a:pt x="462" y="606"/>
                  </a:lnTo>
                  <a:lnTo>
                    <a:pt x="462" y="607"/>
                  </a:lnTo>
                  <a:lnTo>
                    <a:pt x="462" y="606"/>
                  </a:lnTo>
                  <a:lnTo>
                    <a:pt x="461" y="606"/>
                  </a:lnTo>
                  <a:lnTo>
                    <a:pt x="461" y="605"/>
                  </a:lnTo>
                  <a:lnTo>
                    <a:pt x="461" y="604"/>
                  </a:lnTo>
                  <a:lnTo>
                    <a:pt x="460" y="604"/>
                  </a:lnTo>
                  <a:lnTo>
                    <a:pt x="459" y="604"/>
                  </a:lnTo>
                  <a:lnTo>
                    <a:pt x="459" y="605"/>
                  </a:lnTo>
                  <a:lnTo>
                    <a:pt x="458" y="604"/>
                  </a:lnTo>
                  <a:lnTo>
                    <a:pt x="456" y="603"/>
                  </a:lnTo>
                  <a:lnTo>
                    <a:pt x="455" y="603"/>
                  </a:lnTo>
                  <a:lnTo>
                    <a:pt x="455" y="604"/>
                  </a:lnTo>
                  <a:lnTo>
                    <a:pt x="454" y="604"/>
                  </a:lnTo>
                  <a:lnTo>
                    <a:pt x="453" y="604"/>
                  </a:lnTo>
                  <a:lnTo>
                    <a:pt x="452" y="604"/>
                  </a:lnTo>
                  <a:lnTo>
                    <a:pt x="452" y="603"/>
                  </a:lnTo>
                  <a:lnTo>
                    <a:pt x="451" y="603"/>
                  </a:lnTo>
                  <a:lnTo>
                    <a:pt x="450" y="602"/>
                  </a:lnTo>
                  <a:lnTo>
                    <a:pt x="449" y="601"/>
                  </a:lnTo>
                  <a:lnTo>
                    <a:pt x="449" y="602"/>
                  </a:lnTo>
                  <a:lnTo>
                    <a:pt x="448" y="602"/>
                  </a:lnTo>
                  <a:lnTo>
                    <a:pt x="447" y="602"/>
                  </a:lnTo>
                  <a:lnTo>
                    <a:pt x="447" y="601"/>
                  </a:lnTo>
                  <a:lnTo>
                    <a:pt x="447" y="600"/>
                  </a:lnTo>
                  <a:lnTo>
                    <a:pt x="447" y="599"/>
                  </a:lnTo>
                  <a:lnTo>
                    <a:pt x="446" y="599"/>
                  </a:lnTo>
                  <a:lnTo>
                    <a:pt x="445" y="599"/>
                  </a:lnTo>
                  <a:lnTo>
                    <a:pt x="445" y="598"/>
                  </a:lnTo>
                  <a:lnTo>
                    <a:pt x="444" y="599"/>
                  </a:lnTo>
                  <a:lnTo>
                    <a:pt x="443" y="599"/>
                  </a:lnTo>
                  <a:lnTo>
                    <a:pt x="443" y="598"/>
                  </a:lnTo>
                  <a:lnTo>
                    <a:pt x="442" y="598"/>
                  </a:lnTo>
                  <a:lnTo>
                    <a:pt x="442" y="597"/>
                  </a:lnTo>
                  <a:lnTo>
                    <a:pt x="442" y="598"/>
                  </a:lnTo>
                  <a:lnTo>
                    <a:pt x="441" y="598"/>
                  </a:lnTo>
                  <a:lnTo>
                    <a:pt x="440" y="598"/>
                  </a:lnTo>
                  <a:lnTo>
                    <a:pt x="440" y="599"/>
                  </a:lnTo>
                  <a:lnTo>
                    <a:pt x="441" y="599"/>
                  </a:lnTo>
                  <a:lnTo>
                    <a:pt x="440" y="600"/>
                  </a:lnTo>
                  <a:lnTo>
                    <a:pt x="439" y="600"/>
                  </a:lnTo>
                  <a:lnTo>
                    <a:pt x="439" y="599"/>
                  </a:lnTo>
                  <a:lnTo>
                    <a:pt x="438" y="599"/>
                  </a:lnTo>
                  <a:lnTo>
                    <a:pt x="438" y="598"/>
                  </a:lnTo>
                  <a:lnTo>
                    <a:pt x="437" y="598"/>
                  </a:lnTo>
                  <a:lnTo>
                    <a:pt x="436" y="598"/>
                  </a:lnTo>
                  <a:lnTo>
                    <a:pt x="434" y="598"/>
                  </a:lnTo>
                  <a:lnTo>
                    <a:pt x="434" y="597"/>
                  </a:lnTo>
                  <a:lnTo>
                    <a:pt x="433" y="597"/>
                  </a:lnTo>
                  <a:lnTo>
                    <a:pt x="433" y="598"/>
                  </a:lnTo>
                  <a:lnTo>
                    <a:pt x="432" y="598"/>
                  </a:lnTo>
                  <a:lnTo>
                    <a:pt x="432" y="597"/>
                  </a:lnTo>
                  <a:lnTo>
                    <a:pt x="431" y="598"/>
                  </a:lnTo>
                  <a:lnTo>
                    <a:pt x="430" y="598"/>
                  </a:lnTo>
                  <a:lnTo>
                    <a:pt x="429" y="597"/>
                  </a:lnTo>
                  <a:lnTo>
                    <a:pt x="428" y="597"/>
                  </a:lnTo>
                  <a:lnTo>
                    <a:pt x="427" y="598"/>
                  </a:lnTo>
                  <a:lnTo>
                    <a:pt x="426" y="597"/>
                  </a:lnTo>
                  <a:lnTo>
                    <a:pt x="425" y="597"/>
                  </a:lnTo>
                  <a:lnTo>
                    <a:pt x="424" y="597"/>
                  </a:lnTo>
                  <a:lnTo>
                    <a:pt x="423" y="597"/>
                  </a:lnTo>
                  <a:lnTo>
                    <a:pt x="423" y="597"/>
                  </a:lnTo>
                  <a:lnTo>
                    <a:pt x="422" y="597"/>
                  </a:lnTo>
                  <a:lnTo>
                    <a:pt x="422" y="596"/>
                  </a:lnTo>
                  <a:lnTo>
                    <a:pt x="421" y="597"/>
                  </a:lnTo>
                  <a:lnTo>
                    <a:pt x="421" y="596"/>
                  </a:lnTo>
                  <a:lnTo>
                    <a:pt x="420" y="595"/>
                  </a:lnTo>
                  <a:lnTo>
                    <a:pt x="420" y="594"/>
                  </a:lnTo>
                  <a:lnTo>
                    <a:pt x="419" y="594"/>
                  </a:lnTo>
                  <a:lnTo>
                    <a:pt x="419" y="593"/>
                  </a:lnTo>
                  <a:lnTo>
                    <a:pt x="419" y="592"/>
                  </a:lnTo>
                  <a:lnTo>
                    <a:pt x="418" y="592"/>
                  </a:lnTo>
                  <a:lnTo>
                    <a:pt x="418" y="591"/>
                  </a:lnTo>
                  <a:lnTo>
                    <a:pt x="417" y="592"/>
                  </a:lnTo>
                  <a:lnTo>
                    <a:pt x="417" y="591"/>
                  </a:lnTo>
                  <a:lnTo>
                    <a:pt x="416" y="591"/>
                  </a:lnTo>
                  <a:lnTo>
                    <a:pt x="415" y="591"/>
                  </a:lnTo>
                  <a:lnTo>
                    <a:pt x="415" y="592"/>
                  </a:lnTo>
                  <a:lnTo>
                    <a:pt x="414" y="592"/>
                  </a:lnTo>
                  <a:lnTo>
                    <a:pt x="414" y="593"/>
                  </a:lnTo>
                  <a:lnTo>
                    <a:pt x="413" y="594"/>
                  </a:lnTo>
                  <a:lnTo>
                    <a:pt x="413" y="593"/>
                  </a:lnTo>
                  <a:lnTo>
                    <a:pt x="412" y="594"/>
                  </a:lnTo>
                  <a:lnTo>
                    <a:pt x="411" y="595"/>
                  </a:lnTo>
                  <a:lnTo>
                    <a:pt x="410" y="595"/>
                  </a:lnTo>
                  <a:lnTo>
                    <a:pt x="409" y="595"/>
                  </a:lnTo>
                  <a:lnTo>
                    <a:pt x="409" y="596"/>
                  </a:lnTo>
                  <a:lnTo>
                    <a:pt x="408" y="596"/>
                  </a:lnTo>
                  <a:lnTo>
                    <a:pt x="408" y="597"/>
                  </a:lnTo>
                  <a:lnTo>
                    <a:pt x="407" y="597"/>
                  </a:lnTo>
                  <a:lnTo>
                    <a:pt x="407" y="597"/>
                  </a:lnTo>
                  <a:lnTo>
                    <a:pt x="406" y="597"/>
                  </a:lnTo>
                  <a:lnTo>
                    <a:pt x="406" y="598"/>
                  </a:lnTo>
                  <a:lnTo>
                    <a:pt x="405" y="598"/>
                  </a:lnTo>
                  <a:lnTo>
                    <a:pt x="405" y="597"/>
                  </a:lnTo>
                  <a:lnTo>
                    <a:pt x="404" y="597"/>
                  </a:lnTo>
                  <a:lnTo>
                    <a:pt x="403" y="597"/>
                  </a:lnTo>
                  <a:lnTo>
                    <a:pt x="402" y="598"/>
                  </a:lnTo>
                  <a:lnTo>
                    <a:pt x="402" y="599"/>
                  </a:lnTo>
                  <a:lnTo>
                    <a:pt x="401" y="599"/>
                  </a:lnTo>
                  <a:lnTo>
                    <a:pt x="401" y="600"/>
                  </a:lnTo>
                  <a:lnTo>
                    <a:pt x="400" y="600"/>
                  </a:lnTo>
                  <a:lnTo>
                    <a:pt x="400" y="601"/>
                  </a:lnTo>
                  <a:lnTo>
                    <a:pt x="400" y="602"/>
                  </a:lnTo>
                  <a:lnTo>
                    <a:pt x="400" y="603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7" y="604"/>
                  </a:lnTo>
                  <a:lnTo>
                    <a:pt x="396" y="604"/>
                  </a:lnTo>
                  <a:lnTo>
                    <a:pt x="395" y="604"/>
                  </a:lnTo>
                  <a:lnTo>
                    <a:pt x="395" y="604"/>
                  </a:lnTo>
                  <a:lnTo>
                    <a:pt x="394" y="604"/>
                  </a:lnTo>
                  <a:lnTo>
                    <a:pt x="394" y="603"/>
                  </a:lnTo>
                  <a:lnTo>
                    <a:pt x="393" y="604"/>
                  </a:lnTo>
                  <a:lnTo>
                    <a:pt x="392" y="604"/>
                  </a:lnTo>
                  <a:lnTo>
                    <a:pt x="391" y="604"/>
                  </a:lnTo>
                  <a:lnTo>
                    <a:pt x="390" y="604"/>
                  </a:lnTo>
                  <a:lnTo>
                    <a:pt x="390" y="603"/>
                  </a:lnTo>
                  <a:lnTo>
                    <a:pt x="389" y="604"/>
                  </a:lnTo>
                  <a:lnTo>
                    <a:pt x="388" y="603"/>
                  </a:lnTo>
                  <a:lnTo>
                    <a:pt x="387" y="603"/>
                  </a:lnTo>
                  <a:lnTo>
                    <a:pt x="386" y="603"/>
                  </a:lnTo>
                  <a:lnTo>
                    <a:pt x="385" y="604"/>
                  </a:lnTo>
                  <a:lnTo>
                    <a:pt x="384" y="604"/>
                  </a:lnTo>
                  <a:lnTo>
                    <a:pt x="384" y="605"/>
                  </a:lnTo>
                  <a:lnTo>
                    <a:pt x="383" y="605"/>
                  </a:lnTo>
                  <a:lnTo>
                    <a:pt x="382" y="605"/>
                  </a:lnTo>
                  <a:lnTo>
                    <a:pt x="381" y="605"/>
                  </a:lnTo>
                  <a:lnTo>
                    <a:pt x="380" y="605"/>
                  </a:lnTo>
                  <a:lnTo>
                    <a:pt x="380" y="604"/>
                  </a:lnTo>
                  <a:lnTo>
                    <a:pt x="379" y="604"/>
                  </a:lnTo>
                  <a:lnTo>
                    <a:pt x="379" y="605"/>
                  </a:lnTo>
                  <a:lnTo>
                    <a:pt x="378" y="605"/>
                  </a:lnTo>
                  <a:lnTo>
                    <a:pt x="377" y="605"/>
                  </a:lnTo>
                  <a:lnTo>
                    <a:pt x="376" y="605"/>
                  </a:lnTo>
                  <a:lnTo>
                    <a:pt x="376" y="606"/>
                  </a:lnTo>
                  <a:lnTo>
                    <a:pt x="375" y="606"/>
                  </a:lnTo>
                  <a:lnTo>
                    <a:pt x="375" y="607"/>
                  </a:lnTo>
                  <a:lnTo>
                    <a:pt x="375" y="608"/>
                  </a:lnTo>
                  <a:lnTo>
                    <a:pt x="375" y="609"/>
                  </a:lnTo>
                  <a:lnTo>
                    <a:pt x="376" y="609"/>
                  </a:lnTo>
                  <a:lnTo>
                    <a:pt x="376" y="610"/>
                  </a:lnTo>
                  <a:lnTo>
                    <a:pt x="375" y="611"/>
                  </a:lnTo>
                  <a:lnTo>
                    <a:pt x="375" y="612"/>
                  </a:lnTo>
                  <a:lnTo>
                    <a:pt x="376" y="612"/>
                  </a:lnTo>
                  <a:lnTo>
                    <a:pt x="376" y="613"/>
                  </a:lnTo>
                  <a:lnTo>
                    <a:pt x="377" y="613"/>
                  </a:lnTo>
                  <a:lnTo>
                    <a:pt x="378" y="613"/>
                  </a:lnTo>
                  <a:lnTo>
                    <a:pt x="378" y="614"/>
                  </a:lnTo>
                  <a:lnTo>
                    <a:pt x="379" y="614"/>
                  </a:lnTo>
                  <a:lnTo>
                    <a:pt x="379" y="615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0" y="617"/>
                  </a:lnTo>
                  <a:lnTo>
                    <a:pt x="380" y="618"/>
                  </a:lnTo>
                  <a:lnTo>
                    <a:pt x="380" y="619"/>
                  </a:lnTo>
                  <a:lnTo>
                    <a:pt x="380" y="620"/>
                  </a:lnTo>
                  <a:lnTo>
                    <a:pt x="381" y="620"/>
                  </a:lnTo>
                  <a:lnTo>
                    <a:pt x="381" y="621"/>
                  </a:lnTo>
                  <a:lnTo>
                    <a:pt x="382" y="621"/>
                  </a:lnTo>
                  <a:lnTo>
                    <a:pt x="383" y="621"/>
                  </a:lnTo>
                  <a:lnTo>
                    <a:pt x="384" y="621"/>
                  </a:lnTo>
                  <a:lnTo>
                    <a:pt x="384" y="620"/>
                  </a:lnTo>
                  <a:lnTo>
                    <a:pt x="384" y="621"/>
                  </a:lnTo>
                  <a:lnTo>
                    <a:pt x="385" y="621"/>
                  </a:lnTo>
                  <a:lnTo>
                    <a:pt x="385" y="622"/>
                  </a:lnTo>
                  <a:lnTo>
                    <a:pt x="385" y="623"/>
                  </a:lnTo>
                  <a:lnTo>
                    <a:pt x="385" y="624"/>
                  </a:lnTo>
                  <a:lnTo>
                    <a:pt x="384" y="624"/>
                  </a:lnTo>
                  <a:lnTo>
                    <a:pt x="383" y="625"/>
                  </a:lnTo>
                  <a:lnTo>
                    <a:pt x="382" y="626"/>
                  </a:lnTo>
                  <a:lnTo>
                    <a:pt x="381" y="626"/>
                  </a:lnTo>
                  <a:lnTo>
                    <a:pt x="381" y="627"/>
                  </a:lnTo>
                  <a:lnTo>
                    <a:pt x="380" y="628"/>
                  </a:lnTo>
                  <a:lnTo>
                    <a:pt x="379" y="628"/>
                  </a:lnTo>
                  <a:lnTo>
                    <a:pt x="379" y="629"/>
                  </a:lnTo>
                  <a:lnTo>
                    <a:pt x="378" y="628"/>
                  </a:lnTo>
                  <a:lnTo>
                    <a:pt x="377" y="628"/>
                  </a:lnTo>
                  <a:lnTo>
                    <a:pt x="376" y="628"/>
                  </a:lnTo>
                  <a:lnTo>
                    <a:pt x="375" y="628"/>
                  </a:lnTo>
                  <a:lnTo>
                    <a:pt x="375" y="629"/>
                  </a:lnTo>
                  <a:lnTo>
                    <a:pt x="374" y="629"/>
                  </a:lnTo>
                  <a:lnTo>
                    <a:pt x="374" y="630"/>
                  </a:lnTo>
                  <a:lnTo>
                    <a:pt x="373" y="630"/>
                  </a:lnTo>
                  <a:lnTo>
                    <a:pt x="373" y="631"/>
                  </a:lnTo>
                  <a:lnTo>
                    <a:pt x="371" y="631"/>
                  </a:lnTo>
                  <a:lnTo>
                    <a:pt x="371" y="632"/>
                  </a:lnTo>
                  <a:lnTo>
                    <a:pt x="369" y="632"/>
                  </a:lnTo>
                  <a:lnTo>
                    <a:pt x="365" y="631"/>
                  </a:lnTo>
                  <a:lnTo>
                    <a:pt x="362" y="630"/>
                  </a:lnTo>
                  <a:lnTo>
                    <a:pt x="361" y="630"/>
                  </a:lnTo>
                  <a:lnTo>
                    <a:pt x="360" y="630"/>
                  </a:lnTo>
                  <a:lnTo>
                    <a:pt x="360" y="629"/>
                  </a:lnTo>
                  <a:lnTo>
                    <a:pt x="359" y="629"/>
                  </a:lnTo>
                  <a:lnTo>
                    <a:pt x="358" y="629"/>
                  </a:lnTo>
                  <a:lnTo>
                    <a:pt x="358" y="628"/>
                  </a:lnTo>
                  <a:lnTo>
                    <a:pt x="357" y="628"/>
                  </a:lnTo>
                  <a:lnTo>
                    <a:pt x="356" y="628"/>
                  </a:lnTo>
                  <a:lnTo>
                    <a:pt x="356" y="627"/>
                  </a:lnTo>
                  <a:lnTo>
                    <a:pt x="355" y="627"/>
                  </a:lnTo>
                  <a:lnTo>
                    <a:pt x="355" y="626"/>
                  </a:lnTo>
                  <a:lnTo>
                    <a:pt x="353" y="625"/>
                  </a:lnTo>
                  <a:lnTo>
                    <a:pt x="351" y="624"/>
                  </a:lnTo>
                  <a:lnTo>
                    <a:pt x="351" y="623"/>
                  </a:lnTo>
                  <a:lnTo>
                    <a:pt x="350" y="623"/>
                  </a:lnTo>
                  <a:lnTo>
                    <a:pt x="348" y="620"/>
                  </a:lnTo>
                  <a:lnTo>
                    <a:pt x="345" y="616"/>
                  </a:lnTo>
                  <a:lnTo>
                    <a:pt x="340" y="613"/>
                  </a:lnTo>
                  <a:lnTo>
                    <a:pt x="339" y="613"/>
                  </a:lnTo>
                  <a:lnTo>
                    <a:pt x="338" y="612"/>
                  </a:lnTo>
                  <a:lnTo>
                    <a:pt x="335" y="609"/>
                  </a:lnTo>
                  <a:lnTo>
                    <a:pt x="335" y="608"/>
                  </a:lnTo>
                  <a:lnTo>
                    <a:pt x="333" y="605"/>
                  </a:lnTo>
                  <a:lnTo>
                    <a:pt x="330" y="601"/>
                  </a:lnTo>
                  <a:lnTo>
                    <a:pt x="327" y="601"/>
                  </a:lnTo>
                  <a:lnTo>
                    <a:pt x="324" y="601"/>
                  </a:lnTo>
                  <a:lnTo>
                    <a:pt x="321" y="601"/>
                  </a:lnTo>
                  <a:lnTo>
                    <a:pt x="319" y="601"/>
                  </a:lnTo>
                  <a:lnTo>
                    <a:pt x="317" y="602"/>
                  </a:lnTo>
                  <a:lnTo>
                    <a:pt x="314" y="602"/>
                  </a:lnTo>
                  <a:lnTo>
                    <a:pt x="313" y="602"/>
                  </a:lnTo>
                  <a:lnTo>
                    <a:pt x="312" y="603"/>
                  </a:lnTo>
                  <a:lnTo>
                    <a:pt x="307" y="605"/>
                  </a:lnTo>
                  <a:lnTo>
                    <a:pt x="304" y="607"/>
                  </a:lnTo>
                  <a:lnTo>
                    <a:pt x="303" y="608"/>
                  </a:lnTo>
                  <a:lnTo>
                    <a:pt x="302" y="608"/>
                  </a:lnTo>
                  <a:lnTo>
                    <a:pt x="297" y="612"/>
                  </a:lnTo>
                  <a:lnTo>
                    <a:pt x="292" y="614"/>
                  </a:lnTo>
                  <a:lnTo>
                    <a:pt x="285" y="616"/>
                  </a:lnTo>
                  <a:lnTo>
                    <a:pt x="283" y="616"/>
                  </a:lnTo>
                  <a:lnTo>
                    <a:pt x="281" y="617"/>
                  </a:lnTo>
                  <a:lnTo>
                    <a:pt x="282" y="617"/>
                  </a:lnTo>
                  <a:lnTo>
                    <a:pt x="281" y="617"/>
                  </a:lnTo>
                  <a:lnTo>
                    <a:pt x="279" y="617"/>
                  </a:lnTo>
                  <a:lnTo>
                    <a:pt x="277" y="618"/>
                  </a:lnTo>
                  <a:lnTo>
                    <a:pt x="276" y="618"/>
                  </a:lnTo>
                  <a:lnTo>
                    <a:pt x="273" y="619"/>
                  </a:lnTo>
                  <a:lnTo>
                    <a:pt x="271" y="620"/>
                  </a:lnTo>
                  <a:lnTo>
                    <a:pt x="269" y="621"/>
                  </a:lnTo>
                  <a:lnTo>
                    <a:pt x="267" y="622"/>
                  </a:lnTo>
                  <a:lnTo>
                    <a:pt x="266" y="622"/>
                  </a:lnTo>
                  <a:lnTo>
                    <a:pt x="266" y="621"/>
                  </a:lnTo>
                  <a:lnTo>
                    <a:pt x="264" y="620"/>
                  </a:lnTo>
                  <a:lnTo>
                    <a:pt x="263" y="619"/>
                  </a:lnTo>
                  <a:lnTo>
                    <a:pt x="263" y="618"/>
                  </a:lnTo>
                  <a:lnTo>
                    <a:pt x="262" y="618"/>
                  </a:lnTo>
                  <a:lnTo>
                    <a:pt x="260" y="615"/>
                  </a:lnTo>
                  <a:lnTo>
                    <a:pt x="258" y="616"/>
                  </a:lnTo>
                  <a:lnTo>
                    <a:pt x="257" y="617"/>
                  </a:lnTo>
                  <a:lnTo>
                    <a:pt x="256" y="617"/>
                  </a:lnTo>
                  <a:lnTo>
                    <a:pt x="254" y="618"/>
                  </a:lnTo>
                  <a:lnTo>
                    <a:pt x="253" y="618"/>
                  </a:lnTo>
                  <a:lnTo>
                    <a:pt x="250" y="620"/>
                  </a:lnTo>
                  <a:lnTo>
                    <a:pt x="248" y="622"/>
                  </a:lnTo>
                  <a:lnTo>
                    <a:pt x="247" y="622"/>
                  </a:lnTo>
                  <a:lnTo>
                    <a:pt x="246" y="622"/>
                  </a:lnTo>
                  <a:lnTo>
                    <a:pt x="244" y="623"/>
                  </a:lnTo>
                  <a:lnTo>
                    <a:pt x="243" y="623"/>
                  </a:lnTo>
                  <a:lnTo>
                    <a:pt x="242" y="623"/>
                  </a:lnTo>
                  <a:lnTo>
                    <a:pt x="240" y="623"/>
                  </a:lnTo>
                  <a:lnTo>
                    <a:pt x="239" y="623"/>
                  </a:lnTo>
                  <a:lnTo>
                    <a:pt x="238" y="623"/>
                  </a:lnTo>
                  <a:lnTo>
                    <a:pt x="236" y="624"/>
                  </a:lnTo>
                  <a:lnTo>
                    <a:pt x="234" y="625"/>
                  </a:lnTo>
                  <a:lnTo>
                    <a:pt x="231" y="626"/>
                  </a:lnTo>
                  <a:lnTo>
                    <a:pt x="225" y="629"/>
                  </a:lnTo>
                  <a:lnTo>
                    <a:pt x="223" y="630"/>
                  </a:lnTo>
                  <a:lnTo>
                    <a:pt x="222" y="630"/>
                  </a:lnTo>
                  <a:lnTo>
                    <a:pt x="222" y="629"/>
                  </a:lnTo>
                  <a:lnTo>
                    <a:pt x="222" y="628"/>
                  </a:lnTo>
                  <a:lnTo>
                    <a:pt x="222" y="627"/>
                  </a:lnTo>
                  <a:lnTo>
                    <a:pt x="221" y="626"/>
                  </a:lnTo>
                  <a:lnTo>
                    <a:pt x="222" y="626"/>
                  </a:lnTo>
                  <a:lnTo>
                    <a:pt x="221" y="624"/>
                  </a:lnTo>
                  <a:lnTo>
                    <a:pt x="221" y="623"/>
                  </a:lnTo>
                  <a:lnTo>
                    <a:pt x="221" y="622"/>
                  </a:lnTo>
                  <a:lnTo>
                    <a:pt x="221" y="621"/>
                  </a:lnTo>
                  <a:lnTo>
                    <a:pt x="221" y="620"/>
                  </a:lnTo>
                  <a:lnTo>
                    <a:pt x="221" y="619"/>
                  </a:lnTo>
                  <a:lnTo>
                    <a:pt x="220" y="619"/>
                  </a:lnTo>
                  <a:lnTo>
                    <a:pt x="220" y="618"/>
                  </a:lnTo>
                  <a:lnTo>
                    <a:pt x="220" y="617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6"/>
                  </a:lnTo>
                  <a:lnTo>
                    <a:pt x="218" y="615"/>
                  </a:lnTo>
                  <a:lnTo>
                    <a:pt x="217" y="615"/>
                  </a:lnTo>
                  <a:lnTo>
                    <a:pt x="216" y="614"/>
                  </a:lnTo>
                  <a:lnTo>
                    <a:pt x="215" y="614"/>
                  </a:lnTo>
                  <a:lnTo>
                    <a:pt x="214" y="614"/>
                  </a:lnTo>
                  <a:lnTo>
                    <a:pt x="213" y="613"/>
                  </a:lnTo>
                  <a:lnTo>
                    <a:pt x="212" y="613"/>
                  </a:lnTo>
                  <a:lnTo>
                    <a:pt x="211" y="613"/>
                  </a:lnTo>
                  <a:lnTo>
                    <a:pt x="210" y="613"/>
                  </a:lnTo>
                  <a:lnTo>
                    <a:pt x="209" y="613"/>
                  </a:lnTo>
                  <a:lnTo>
                    <a:pt x="209" y="612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3" y="611"/>
                  </a:lnTo>
                  <a:lnTo>
                    <a:pt x="198" y="613"/>
                  </a:lnTo>
                  <a:lnTo>
                    <a:pt x="197" y="613"/>
                  </a:lnTo>
                  <a:lnTo>
                    <a:pt x="191" y="616"/>
                  </a:lnTo>
                  <a:lnTo>
                    <a:pt x="190" y="616"/>
                  </a:lnTo>
                  <a:lnTo>
                    <a:pt x="186" y="618"/>
                  </a:lnTo>
                  <a:lnTo>
                    <a:pt x="185" y="618"/>
                  </a:lnTo>
                  <a:lnTo>
                    <a:pt x="184" y="619"/>
                  </a:lnTo>
                  <a:lnTo>
                    <a:pt x="183" y="619"/>
                  </a:lnTo>
                  <a:lnTo>
                    <a:pt x="179" y="621"/>
                  </a:lnTo>
                  <a:lnTo>
                    <a:pt x="175" y="622"/>
                  </a:lnTo>
                  <a:lnTo>
                    <a:pt x="174" y="623"/>
                  </a:lnTo>
                  <a:lnTo>
                    <a:pt x="171" y="625"/>
                  </a:lnTo>
                  <a:lnTo>
                    <a:pt x="170" y="625"/>
                  </a:lnTo>
                  <a:lnTo>
                    <a:pt x="169" y="626"/>
                  </a:lnTo>
                  <a:lnTo>
                    <a:pt x="167" y="626"/>
                  </a:lnTo>
                  <a:lnTo>
                    <a:pt x="160" y="629"/>
                  </a:lnTo>
                  <a:lnTo>
                    <a:pt x="157" y="630"/>
                  </a:lnTo>
                  <a:lnTo>
                    <a:pt x="152" y="633"/>
                  </a:lnTo>
                  <a:lnTo>
                    <a:pt x="151" y="633"/>
                  </a:lnTo>
                  <a:lnTo>
                    <a:pt x="149" y="634"/>
                  </a:lnTo>
                  <a:lnTo>
                    <a:pt x="148" y="635"/>
                  </a:lnTo>
                  <a:lnTo>
                    <a:pt x="145" y="636"/>
                  </a:lnTo>
                  <a:lnTo>
                    <a:pt x="144" y="636"/>
                  </a:lnTo>
                  <a:lnTo>
                    <a:pt x="144" y="635"/>
                  </a:lnTo>
                  <a:lnTo>
                    <a:pt x="143" y="635"/>
                  </a:lnTo>
                  <a:lnTo>
                    <a:pt x="143" y="634"/>
                  </a:lnTo>
                  <a:lnTo>
                    <a:pt x="143" y="635"/>
                  </a:lnTo>
                  <a:lnTo>
                    <a:pt x="143" y="636"/>
                  </a:lnTo>
                  <a:lnTo>
                    <a:pt x="144" y="636"/>
                  </a:lnTo>
                  <a:lnTo>
                    <a:pt x="144" y="637"/>
                  </a:lnTo>
                  <a:lnTo>
                    <a:pt x="143" y="637"/>
                  </a:lnTo>
                  <a:lnTo>
                    <a:pt x="143" y="636"/>
                  </a:lnTo>
                  <a:lnTo>
                    <a:pt x="142" y="636"/>
                  </a:lnTo>
                  <a:lnTo>
                    <a:pt x="142" y="637"/>
                  </a:lnTo>
                  <a:lnTo>
                    <a:pt x="141" y="637"/>
                  </a:lnTo>
                  <a:lnTo>
                    <a:pt x="141" y="636"/>
                  </a:lnTo>
                  <a:lnTo>
                    <a:pt x="140" y="636"/>
                  </a:lnTo>
                  <a:lnTo>
                    <a:pt x="139" y="636"/>
                  </a:lnTo>
                  <a:lnTo>
                    <a:pt x="139" y="635"/>
                  </a:lnTo>
                  <a:lnTo>
                    <a:pt x="139" y="634"/>
                  </a:lnTo>
                  <a:lnTo>
                    <a:pt x="139" y="633"/>
                  </a:lnTo>
                  <a:lnTo>
                    <a:pt x="139" y="632"/>
                  </a:lnTo>
                  <a:lnTo>
                    <a:pt x="138" y="632"/>
                  </a:lnTo>
                  <a:lnTo>
                    <a:pt x="138" y="631"/>
                  </a:lnTo>
                  <a:lnTo>
                    <a:pt x="138" y="630"/>
                  </a:lnTo>
                  <a:lnTo>
                    <a:pt x="138" y="629"/>
                  </a:lnTo>
                  <a:lnTo>
                    <a:pt x="138" y="628"/>
                  </a:lnTo>
                  <a:lnTo>
                    <a:pt x="138" y="627"/>
                  </a:lnTo>
                  <a:lnTo>
                    <a:pt x="139" y="627"/>
                  </a:lnTo>
                  <a:lnTo>
                    <a:pt x="139" y="626"/>
                  </a:lnTo>
                  <a:lnTo>
                    <a:pt x="139" y="625"/>
                  </a:lnTo>
                  <a:lnTo>
                    <a:pt x="139" y="624"/>
                  </a:lnTo>
                  <a:lnTo>
                    <a:pt x="139" y="623"/>
                  </a:lnTo>
                  <a:lnTo>
                    <a:pt x="140" y="623"/>
                  </a:lnTo>
                  <a:lnTo>
                    <a:pt x="140" y="622"/>
                  </a:lnTo>
                  <a:lnTo>
                    <a:pt x="140" y="621"/>
                  </a:lnTo>
                  <a:lnTo>
                    <a:pt x="140" y="620"/>
                  </a:lnTo>
                  <a:lnTo>
                    <a:pt x="140" y="619"/>
                  </a:lnTo>
                  <a:lnTo>
                    <a:pt x="140" y="618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5"/>
                  </a:lnTo>
                  <a:lnTo>
                    <a:pt x="141" y="615"/>
                  </a:lnTo>
                  <a:lnTo>
                    <a:pt x="141" y="614"/>
                  </a:lnTo>
                  <a:lnTo>
                    <a:pt x="141" y="613"/>
                  </a:lnTo>
                  <a:lnTo>
                    <a:pt x="140" y="613"/>
                  </a:lnTo>
                  <a:lnTo>
                    <a:pt x="140" y="612"/>
                  </a:lnTo>
                  <a:lnTo>
                    <a:pt x="139" y="612"/>
                  </a:lnTo>
                  <a:lnTo>
                    <a:pt x="140" y="611"/>
                  </a:lnTo>
                  <a:lnTo>
                    <a:pt x="139" y="611"/>
                  </a:lnTo>
                  <a:lnTo>
                    <a:pt x="138" y="611"/>
                  </a:lnTo>
                  <a:lnTo>
                    <a:pt x="138" y="610"/>
                  </a:lnTo>
                  <a:lnTo>
                    <a:pt x="138" y="609"/>
                  </a:lnTo>
                  <a:lnTo>
                    <a:pt x="137" y="609"/>
                  </a:lnTo>
                  <a:lnTo>
                    <a:pt x="137" y="608"/>
                  </a:lnTo>
                  <a:lnTo>
                    <a:pt x="137" y="607"/>
                  </a:lnTo>
                  <a:lnTo>
                    <a:pt x="136" y="607"/>
                  </a:lnTo>
                  <a:lnTo>
                    <a:pt x="136" y="606"/>
                  </a:lnTo>
                  <a:lnTo>
                    <a:pt x="135" y="606"/>
                  </a:lnTo>
                  <a:lnTo>
                    <a:pt x="135" y="605"/>
                  </a:lnTo>
                  <a:lnTo>
                    <a:pt x="135" y="604"/>
                  </a:lnTo>
                  <a:lnTo>
                    <a:pt x="134" y="604"/>
                  </a:lnTo>
                  <a:lnTo>
                    <a:pt x="134" y="603"/>
                  </a:lnTo>
                  <a:lnTo>
                    <a:pt x="133" y="603"/>
                  </a:lnTo>
                  <a:lnTo>
                    <a:pt x="133" y="602"/>
                  </a:lnTo>
                  <a:lnTo>
                    <a:pt x="134" y="602"/>
                  </a:lnTo>
                  <a:lnTo>
                    <a:pt x="134" y="601"/>
                  </a:lnTo>
                  <a:lnTo>
                    <a:pt x="135" y="601"/>
                  </a:lnTo>
                  <a:lnTo>
                    <a:pt x="135" y="600"/>
                  </a:lnTo>
                  <a:lnTo>
                    <a:pt x="134" y="600"/>
                  </a:lnTo>
                  <a:lnTo>
                    <a:pt x="134" y="599"/>
                  </a:lnTo>
                  <a:lnTo>
                    <a:pt x="133" y="599"/>
                  </a:lnTo>
                  <a:lnTo>
                    <a:pt x="132" y="599"/>
                  </a:lnTo>
                  <a:lnTo>
                    <a:pt x="132" y="598"/>
                  </a:lnTo>
                  <a:lnTo>
                    <a:pt x="133" y="598"/>
                  </a:lnTo>
                  <a:lnTo>
                    <a:pt x="134" y="598"/>
                  </a:lnTo>
                  <a:lnTo>
                    <a:pt x="134" y="597"/>
                  </a:lnTo>
                  <a:lnTo>
                    <a:pt x="134" y="597"/>
                  </a:lnTo>
                  <a:lnTo>
                    <a:pt x="133" y="597"/>
                  </a:lnTo>
                  <a:lnTo>
                    <a:pt x="133" y="596"/>
                  </a:lnTo>
                  <a:lnTo>
                    <a:pt x="132" y="595"/>
                  </a:lnTo>
                  <a:lnTo>
                    <a:pt x="131" y="595"/>
                  </a:lnTo>
                  <a:lnTo>
                    <a:pt x="130" y="595"/>
                  </a:lnTo>
                  <a:lnTo>
                    <a:pt x="129" y="595"/>
                  </a:lnTo>
                  <a:lnTo>
                    <a:pt x="129" y="594"/>
                  </a:lnTo>
                  <a:lnTo>
                    <a:pt x="130" y="594"/>
                  </a:lnTo>
                  <a:lnTo>
                    <a:pt x="130" y="593"/>
                  </a:lnTo>
                  <a:lnTo>
                    <a:pt x="130" y="592"/>
                  </a:lnTo>
                  <a:lnTo>
                    <a:pt x="129" y="592"/>
                  </a:lnTo>
                  <a:lnTo>
                    <a:pt x="128" y="592"/>
                  </a:lnTo>
                  <a:lnTo>
                    <a:pt x="128" y="593"/>
                  </a:lnTo>
                  <a:lnTo>
                    <a:pt x="127" y="593"/>
                  </a:lnTo>
                  <a:lnTo>
                    <a:pt x="127" y="592"/>
                  </a:lnTo>
                  <a:lnTo>
                    <a:pt x="127" y="591"/>
                  </a:lnTo>
                  <a:lnTo>
                    <a:pt x="126" y="591"/>
                  </a:lnTo>
                  <a:lnTo>
                    <a:pt x="125" y="591"/>
                  </a:lnTo>
                  <a:lnTo>
                    <a:pt x="125" y="590"/>
                  </a:lnTo>
                  <a:lnTo>
                    <a:pt x="125" y="589"/>
                  </a:lnTo>
                  <a:lnTo>
                    <a:pt x="126" y="589"/>
                  </a:lnTo>
                  <a:lnTo>
                    <a:pt x="126" y="588"/>
                  </a:lnTo>
                  <a:lnTo>
                    <a:pt x="125" y="588"/>
                  </a:lnTo>
                  <a:lnTo>
                    <a:pt x="124" y="588"/>
                  </a:lnTo>
                  <a:lnTo>
                    <a:pt x="123" y="588"/>
                  </a:lnTo>
                  <a:lnTo>
                    <a:pt x="123" y="589"/>
                  </a:lnTo>
                  <a:lnTo>
                    <a:pt x="122" y="589"/>
                  </a:lnTo>
                  <a:lnTo>
                    <a:pt x="121" y="589"/>
                  </a:lnTo>
                  <a:lnTo>
                    <a:pt x="121" y="588"/>
                  </a:lnTo>
                  <a:lnTo>
                    <a:pt x="122" y="588"/>
                  </a:lnTo>
                  <a:lnTo>
                    <a:pt x="121" y="587"/>
                  </a:lnTo>
                  <a:lnTo>
                    <a:pt x="120" y="587"/>
                  </a:lnTo>
                  <a:lnTo>
                    <a:pt x="119" y="587"/>
                  </a:lnTo>
                  <a:lnTo>
                    <a:pt x="118" y="587"/>
                  </a:lnTo>
                  <a:lnTo>
                    <a:pt x="117" y="587"/>
                  </a:lnTo>
                  <a:lnTo>
                    <a:pt x="116" y="587"/>
                  </a:lnTo>
                  <a:lnTo>
                    <a:pt x="116" y="588"/>
                  </a:lnTo>
                  <a:lnTo>
                    <a:pt x="115" y="588"/>
                  </a:lnTo>
                  <a:lnTo>
                    <a:pt x="115" y="587"/>
                  </a:lnTo>
                  <a:lnTo>
                    <a:pt x="114" y="587"/>
                  </a:lnTo>
                  <a:lnTo>
                    <a:pt x="114" y="586"/>
                  </a:lnTo>
                  <a:lnTo>
                    <a:pt x="113" y="586"/>
                  </a:lnTo>
                  <a:lnTo>
                    <a:pt x="112" y="586"/>
                  </a:lnTo>
                  <a:lnTo>
                    <a:pt x="111" y="586"/>
                  </a:lnTo>
                  <a:lnTo>
                    <a:pt x="111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1" y="588"/>
                  </a:lnTo>
                  <a:lnTo>
                    <a:pt x="111" y="587"/>
                  </a:lnTo>
                  <a:lnTo>
                    <a:pt x="110" y="587"/>
                  </a:lnTo>
                  <a:lnTo>
                    <a:pt x="109" y="587"/>
                  </a:lnTo>
                  <a:lnTo>
                    <a:pt x="108" y="586"/>
                  </a:lnTo>
                  <a:lnTo>
                    <a:pt x="108" y="585"/>
                  </a:lnTo>
                  <a:lnTo>
                    <a:pt x="107" y="585"/>
                  </a:lnTo>
                  <a:lnTo>
                    <a:pt x="107" y="584"/>
                  </a:lnTo>
                  <a:lnTo>
                    <a:pt x="107" y="583"/>
                  </a:lnTo>
                  <a:lnTo>
                    <a:pt x="107" y="582"/>
                  </a:lnTo>
                  <a:lnTo>
                    <a:pt x="107" y="581"/>
                  </a:lnTo>
                  <a:lnTo>
                    <a:pt x="107" y="580"/>
                  </a:lnTo>
                  <a:lnTo>
                    <a:pt x="106" y="581"/>
                  </a:lnTo>
                  <a:lnTo>
                    <a:pt x="105" y="581"/>
                  </a:lnTo>
                  <a:lnTo>
                    <a:pt x="104" y="581"/>
                  </a:lnTo>
                  <a:lnTo>
                    <a:pt x="104" y="580"/>
                  </a:lnTo>
                  <a:lnTo>
                    <a:pt x="105" y="580"/>
                  </a:lnTo>
                  <a:lnTo>
                    <a:pt x="105" y="579"/>
                  </a:lnTo>
                  <a:lnTo>
                    <a:pt x="105" y="578"/>
                  </a:lnTo>
                  <a:lnTo>
                    <a:pt x="105" y="577"/>
                  </a:lnTo>
                  <a:lnTo>
                    <a:pt x="104" y="577"/>
                  </a:lnTo>
                  <a:lnTo>
                    <a:pt x="104" y="576"/>
                  </a:lnTo>
                  <a:lnTo>
                    <a:pt x="104" y="575"/>
                  </a:lnTo>
                  <a:lnTo>
                    <a:pt x="104" y="574"/>
                  </a:lnTo>
                  <a:lnTo>
                    <a:pt x="103" y="574"/>
                  </a:lnTo>
                  <a:lnTo>
                    <a:pt x="103" y="575"/>
                  </a:lnTo>
                  <a:lnTo>
                    <a:pt x="102" y="574"/>
                  </a:lnTo>
                  <a:lnTo>
                    <a:pt x="102" y="573"/>
                  </a:lnTo>
                  <a:lnTo>
                    <a:pt x="103" y="573"/>
                  </a:lnTo>
                  <a:lnTo>
                    <a:pt x="103" y="572"/>
                  </a:lnTo>
                  <a:lnTo>
                    <a:pt x="102" y="572"/>
                  </a:lnTo>
                  <a:lnTo>
                    <a:pt x="102" y="573"/>
                  </a:lnTo>
                  <a:lnTo>
                    <a:pt x="102" y="573"/>
                  </a:lnTo>
                  <a:lnTo>
                    <a:pt x="101" y="573"/>
                  </a:lnTo>
                  <a:lnTo>
                    <a:pt x="100" y="573"/>
                  </a:lnTo>
                  <a:lnTo>
                    <a:pt x="100" y="572"/>
                  </a:lnTo>
                  <a:lnTo>
                    <a:pt x="101" y="572"/>
                  </a:lnTo>
                  <a:lnTo>
                    <a:pt x="102" y="572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100" y="570"/>
                  </a:lnTo>
                  <a:lnTo>
                    <a:pt x="100" y="569"/>
                  </a:lnTo>
                  <a:lnTo>
                    <a:pt x="100" y="568"/>
                  </a:lnTo>
                  <a:lnTo>
                    <a:pt x="99" y="568"/>
                  </a:lnTo>
                  <a:lnTo>
                    <a:pt x="99" y="567"/>
                  </a:lnTo>
                  <a:lnTo>
                    <a:pt x="99" y="566"/>
                  </a:lnTo>
                  <a:lnTo>
                    <a:pt x="100" y="565"/>
                  </a:lnTo>
                  <a:lnTo>
                    <a:pt x="100" y="564"/>
                  </a:lnTo>
                  <a:lnTo>
                    <a:pt x="99" y="564"/>
                  </a:lnTo>
                  <a:lnTo>
                    <a:pt x="99" y="563"/>
                  </a:lnTo>
                  <a:lnTo>
                    <a:pt x="100" y="563"/>
                  </a:lnTo>
                  <a:lnTo>
                    <a:pt x="100" y="562"/>
                  </a:lnTo>
                  <a:lnTo>
                    <a:pt x="99" y="562"/>
                  </a:lnTo>
                  <a:lnTo>
                    <a:pt x="99" y="561"/>
                  </a:lnTo>
                  <a:lnTo>
                    <a:pt x="100" y="561"/>
                  </a:lnTo>
                  <a:lnTo>
                    <a:pt x="101" y="561"/>
                  </a:lnTo>
                  <a:lnTo>
                    <a:pt x="101" y="560"/>
                  </a:lnTo>
                  <a:lnTo>
                    <a:pt x="100" y="560"/>
                  </a:lnTo>
                  <a:lnTo>
                    <a:pt x="99" y="560"/>
                  </a:lnTo>
                  <a:lnTo>
                    <a:pt x="100" y="560"/>
                  </a:lnTo>
                  <a:lnTo>
                    <a:pt x="100" y="559"/>
                  </a:lnTo>
                  <a:lnTo>
                    <a:pt x="100" y="558"/>
                  </a:lnTo>
                  <a:lnTo>
                    <a:pt x="99" y="559"/>
                  </a:lnTo>
                  <a:lnTo>
                    <a:pt x="99" y="558"/>
                  </a:lnTo>
                  <a:lnTo>
                    <a:pt x="99" y="559"/>
                  </a:lnTo>
                  <a:lnTo>
                    <a:pt x="98" y="559"/>
                  </a:lnTo>
                  <a:lnTo>
                    <a:pt x="97" y="559"/>
                  </a:lnTo>
                  <a:lnTo>
                    <a:pt x="97" y="558"/>
                  </a:lnTo>
                  <a:lnTo>
                    <a:pt x="98" y="558"/>
                  </a:lnTo>
                  <a:lnTo>
                    <a:pt x="98" y="557"/>
                  </a:lnTo>
                  <a:lnTo>
                    <a:pt x="98" y="556"/>
                  </a:lnTo>
                  <a:lnTo>
                    <a:pt x="97" y="556"/>
                  </a:lnTo>
                  <a:lnTo>
                    <a:pt x="96" y="555"/>
                  </a:lnTo>
                  <a:lnTo>
                    <a:pt x="96" y="554"/>
                  </a:lnTo>
                  <a:lnTo>
                    <a:pt x="97" y="554"/>
                  </a:lnTo>
                  <a:lnTo>
                    <a:pt x="97" y="553"/>
                  </a:lnTo>
                  <a:lnTo>
                    <a:pt x="96" y="553"/>
                  </a:lnTo>
                  <a:lnTo>
                    <a:pt x="95" y="553"/>
                  </a:lnTo>
                  <a:lnTo>
                    <a:pt x="94" y="554"/>
                  </a:lnTo>
                  <a:lnTo>
                    <a:pt x="93" y="553"/>
                  </a:lnTo>
                  <a:lnTo>
                    <a:pt x="94" y="553"/>
                  </a:lnTo>
                  <a:lnTo>
                    <a:pt x="95" y="553"/>
                  </a:lnTo>
                  <a:lnTo>
                    <a:pt x="95" y="552"/>
                  </a:lnTo>
                  <a:lnTo>
                    <a:pt x="95" y="551"/>
                  </a:lnTo>
                  <a:lnTo>
                    <a:pt x="96" y="550"/>
                  </a:lnTo>
                  <a:lnTo>
                    <a:pt x="96" y="549"/>
                  </a:lnTo>
                  <a:lnTo>
                    <a:pt x="95" y="549"/>
                  </a:lnTo>
                  <a:lnTo>
                    <a:pt x="94" y="549"/>
                  </a:lnTo>
                  <a:lnTo>
                    <a:pt x="93" y="549"/>
                  </a:lnTo>
                  <a:lnTo>
                    <a:pt x="93" y="548"/>
                  </a:lnTo>
                  <a:lnTo>
                    <a:pt x="94" y="548"/>
                  </a:lnTo>
                  <a:lnTo>
                    <a:pt x="95" y="548"/>
                  </a:lnTo>
                  <a:lnTo>
                    <a:pt x="95" y="547"/>
                  </a:lnTo>
                  <a:lnTo>
                    <a:pt x="94" y="547"/>
                  </a:lnTo>
                  <a:lnTo>
                    <a:pt x="94" y="546"/>
                  </a:lnTo>
                  <a:lnTo>
                    <a:pt x="93" y="546"/>
                  </a:lnTo>
                  <a:lnTo>
                    <a:pt x="92" y="546"/>
                  </a:lnTo>
                  <a:lnTo>
                    <a:pt x="91" y="546"/>
                  </a:lnTo>
                  <a:lnTo>
                    <a:pt x="90" y="547"/>
                  </a:lnTo>
                  <a:lnTo>
                    <a:pt x="90" y="546"/>
                  </a:lnTo>
                  <a:lnTo>
                    <a:pt x="91" y="546"/>
                  </a:lnTo>
                  <a:lnTo>
                    <a:pt x="91" y="545"/>
                  </a:lnTo>
                  <a:lnTo>
                    <a:pt x="92" y="545"/>
                  </a:lnTo>
                  <a:lnTo>
                    <a:pt x="92" y="544"/>
                  </a:lnTo>
                  <a:lnTo>
                    <a:pt x="91" y="543"/>
                  </a:lnTo>
                  <a:lnTo>
                    <a:pt x="91" y="542"/>
                  </a:lnTo>
                  <a:lnTo>
                    <a:pt x="91" y="543"/>
                  </a:lnTo>
                  <a:lnTo>
                    <a:pt x="90" y="543"/>
                  </a:lnTo>
                  <a:lnTo>
                    <a:pt x="90" y="542"/>
                  </a:lnTo>
                  <a:lnTo>
                    <a:pt x="90" y="541"/>
                  </a:lnTo>
                  <a:lnTo>
                    <a:pt x="89" y="541"/>
                  </a:lnTo>
                  <a:lnTo>
                    <a:pt x="89" y="540"/>
                  </a:lnTo>
                  <a:lnTo>
                    <a:pt x="89" y="539"/>
                  </a:lnTo>
                  <a:lnTo>
                    <a:pt x="90" y="539"/>
                  </a:lnTo>
                  <a:lnTo>
                    <a:pt x="90" y="537"/>
                  </a:lnTo>
                  <a:lnTo>
                    <a:pt x="91" y="536"/>
                  </a:lnTo>
                  <a:lnTo>
                    <a:pt x="90" y="535"/>
                  </a:lnTo>
                  <a:lnTo>
                    <a:pt x="90" y="534"/>
                  </a:lnTo>
                  <a:lnTo>
                    <a:pt x="90" y="533"/>
                  </a:lnTo>
                  <a:lnTo>
                    <a:pt x="89" y="532"/>
                  </a:lnTo>
                  <a:lnTo>
                    <a:pt x="89" y="531"/>
                  </a:lnTo>
                  <a:lnTo>
                    <a:pt x="89" y="530"/>
                  </a:lnTo>
                  <a:lnTo>
                    <a:pt x="89" y="529"/>
                  </a:lnTo>
                  <a:lnTo>
                    <a:pt x="90" y="528"/>
                  </a:lnTo>
                  <a:lnTo>
                    <a:pt x="90" y="527"/>
                  </a:lnTo>
                  <a:lnTo>
                    <a:pt x="90" y="526"/>
                  </a:lnTo>
                  <a:lnTo>
                    <a:pt x="91" y="526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3" y="525"/>
                  </a:lnTo>
                  <a:lnTo>
                    <a:pt x="94" y="525"/>
                  </a:lnTo>
                  <a:lnTo>
                    <a:pt x="95" y="525"/>
                  </a:lnTo>
                  <a:lnTo>
                    <a:pt x="96" y="525"/>
                  </a:lnTo>
                  <a:lnTo>
                    <a:pt x="96" y="524"/>
                  </a:lnTo>
                  <a:lnTo>
                    <a:pt x="97" y="524"/>
                  </a:lnTo>
                  <a:lnTo>
                    <a:pt x="97" y="523"/>
                  </a:lnTo>
                  <a:lnTo>
                    <a:pt x="98" y="523"/>
                  </a:lnTo>
                  <a:lnTo>
                    <a:pt x="98" y="522"/>
                  </a:lnTo>
                  <a:lnTo>
                    <a:pt x="99" y="521"/>
                  </a:lnTo>
                  <a:lnTo>
                    <a:pt x="99" y="520"/>
                  </a:lnTo>
                  <a:lnTo>
                    <a:pt x="99" y="519"/>
                  </a:lnTo>
                  <a:lnTo>
                    <a:pt x="99" y="518"/>
                  </a:lnTo>
                  <a:lnTo>
                    <a:pt x="99" y="517"/>
                  </a:lnTo>
                  <a:lnTo>
                    <a:pt x="99" y="516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1"/>
                  </a:lnTo>
                  <a:lnTo>
                    <a:pt x="98" y="510"/>
                  </a:lnTo>
                  <a:lnTo>
                    <a:pt x="98" y="509"/>
                  </a:lnTo>
                  <a:lnTo>
                    <a:pt x="97" y="509"/>
                  </a:lnTo>
                  <a:lnTo>
                    <a:pt x="97" y="508"/>
                  </a:lnTo>
                  <a:lnTo>
                    <a:pt x="96" y="507"/>
                  </a:lnTo>
                  <a:lnTo>
                    <a:pt x="95" y="507"/>
                  </a:lnTo>
                  <a:lnTo>
                    <a:pt x="95" y="506"/>
                  </a:lnTo>
                  <a:lnTo>
                    <a:pt x="95" y="505"/>
                  </a:lnTo>
                  <a:lnTo>
                    <a:pt x="94" y="505"/>
                  </a:lnTo>
                  <a:lnTo>
                    <a:pt x="93" y="505"/>
                  </a:lnTo>
                  <a:lnTo>
                    <a:pt x="93" y="504"/>
                  </a:lnTo>
                  <a:lnTo>
                    <a:pt x="93" y="503"/>
                  </a:lnTo>
                  <a:lnTo>
                    <a:pt x="92" y="503"/>
                  </a:lnTo>
                  <a:lnTo>
                    <a:pt x="92" y="502"/>
                  </a:lnTo>
                  <a:lnTo>
                    <a:pt x="91" y="501"/>
                  </a:lnTo>
                  <a:lnTo>
                    <a:pt x="91" y="500"/>
                  </a:lnTo>
                  <a:lnTo>
                    <a:pt x="91" y="499"/>
                  </a:lnTo>
                  <a:lnTo>
                    <a:pt x="91" y="498"/>
                  </a:lnTo>
                  <a:lnTo>
                    <a:pt x="91" y="497"/>
                  </a:lnTo>
                  <a:lnTo>
                    <a:pt x="92" y="497"/>
                  </a:lnTo>
                  <a:lnTo>
                    <a:pt x="92" y="496"/>
                  </a:lnTo>
                  <a:lnTo>
                    <a:pt x="93" y="496"/>
                  </a:lnTo>
                  <a:lnTo>
                    <a:pt x="94" y="495"/>
                  </a:lnTo>
                  <a:lnTo>
                    <a:pt x="94" y="494"/>
                  </a:lnTo>
                  <a:lnTo>
                    <a:pt x="95" y="494"/>
                  </a:lnTo>
                  <a:lnTo>
                    <a:pt x="96" y="493"/>
                  </a:lnTo>
                  <a:lnTo>
                    <a:pt x="96" y="492"/>
                  </a:lnTo>
                  <a:lnTo>
                    <a:pt x="96" y="491"/>
                  </a:lnTo>
                  <a:lnTo>
                    <a:pt x="96" y="490"/>
                  </a:lnTo>
                  <a:lnTo>
                    <a:pt x="96" y="489"/>
                  </a:lnTo>
                  <a:lnTo>
                    <a:pt x="96" y="488"/>
                  </a:lnTo>
                  <a:lnTo>
                    <a:pt x="97" y="488"/>
                  </a:lnTo>
                  <a:lnTo>
                    <a:pt x="97" y="487"/>
                  </a:lnTo>
                  <a:lnTo>
                    <a:pt x="97" y="486"/>
                  </a:lnTo>
                  <a:lnTo>
                    <a:pt x="98" y="486"/>
                  </a:lnTo>
                  <a:lnTo>
                    <a:pt x="98" y="485"/>
                  </a:lnTo>
                  <a:lnTo>
                    <a:pt x="99" y="485"/>
                  </a:lnTo>
                  <a:lnTo>
                    <a:pt x="99" y="484"/>
                  </a:lnTo>
                  <a:lnTo>
                    <a:pt x="100" y="483"/>
                  </a:lnTo>
                  <a:lnTo>
                    <a:pt x="100" y="482"/>
                  </a:lnTo>
                  <a:lnTo>
                    <a:pt x="100" y="481"/>
                  </a:lnTo>
                  <a:lnTo>
                    <a:pt x="101" y="481"/>
                  </a:lnTo>
                  <a:lnTo>
                    <a:pt x="101" y="479"/>
                  </a:lnTo>
                  <a:lnTo>
                    <a:pt x="101" y="478"/>
                  </a:lnTo>
                  <a:lnTo>
                    <a:pt x="101" y="477"/>
                  </a:lnTo>
                  <a:lnTo>
                    <a:pt x="101" y="476"/>
                  </a:lnTo>
                  <a:lnTo>
                    <a:pt x="100" y="475"/>
                  </a:lnTo>
                  <a:lnTo>
                    <a:pt x="100" y="474"/>
                  </a:lnTo>
                  <a:lnTo>
                    <a:pt x="99" y="473"/>
                  </a:lnTo>
                  <a:lnTo>
                    <a:pt x="99" y="472"/>
                  </a:lnTo>
                  <a:lnTo>
                    <a:pt x="98" y="471"/>
                  </a:lnTo>
                  <a:lnTo>
                    <a:pt x="98" y="470"/>
                  </a:lnTo>
                  <a:lnTo>
                    <a:pt x="97" y="470"/>
                  </a:lnTo>
                  <a:lnTo>
                    <a:pt x="97" y="471"/>
                  </a:lnTo>
                  <a:lnTo>
                    <a:pt x="96" y="471"/>
                  </a:lnTo>
                  <a:lnTo>
                    <a:pt x="94" y="473"/>
                  </a:lnTo>
                  <a:lnTo>
                    <a:pt x="94" y="474"/>
                  </a:lnTo>
                  <a:lnTo>
                    <a:pt x="92" y="475"/>
                  </a:lnTo>
                  <a:lnTo>
                    <a:pt x="92" y="476"/>
                  </a:lnTo>
                  <a:lnTo>
                    <a:pt x="91" y="476"/>
                  </a:lnTo>
                  <a:lnTo>
                    <a:pt x="90" y="478"/>
                  </a:lnTo>
                  <a:lnTo>
                    <a:pt x="88" y="479"/>
                  </a:lnTo>
                  <a:lnTo>
                    <a:pt x="86" y="479"/>
                  </a:lnTo>
                  <a:lnTo>
                    <a:pt x="84" y="479"/>
                  </a:lnTo>
                  <a:lnTo>
                    <a:pt x="83" y="479"/>
                  </a:lnTo>
                  <a:lnTo>
                    <a:pt x="83" y="480"/>
                  </a:lnTo>
                  <a:lnTo>
                    <a:pt x="82" y="481"/>
                  </a:lnTo>
                  <a:lnTo>
                    <a:pt x="81" y="482"/>
                  </a:lnTo>
                  <a:lnTo>
                    <a:pt x="80" y="483"/>
                  </a:lnTo>
                  <a:lnTo>
                    <a:pt x="80" y="484"/>
                  </a:lnTo>
                  <a:lnTo>
                    <a:pt x="79" y="484"/>
                  </a:lnTo>
                  <a:lnTo>
                    <a:pt x="77" y="486"/>
                  </a:lnTo>
                  <a:lnTo>
                    <a:pt x="76" y="486"/>
                  </a:lnTo>
                  <a:lnTo>
                    <a:pt x="75" y="486"/>
                  </a:lnTo>
                  <a:lnTo>
                    <a:pt x="75" y="485"/>
                  </a:lnTo>
                  <a:lnTo>
                    <a:pt x="75" y="484"/>
                  </a:lnTo>
                  <a:lnTo>
                    <a:pt x="74" y="483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5" y="481"/>
                  </a:lnTo>
                  <a:lnTo>
                    <a:pt x="74" y="481"/>
                  </a:lnTo>
                  <a:lnTo>
                    <a:pt x="74" y="480"/>
                  </a:lnTo>
                  <a:lnTo>
                    <a:pt x="74" y="479"/>
                  </a:lnTo>
                  <a:lnTo>
                    <a:pt x="73" y="479"/>
                  </a:lnTo>
                  <a:lnTo>
                    <a:pt x="74" y="478"/>
                  </a:lnTo>
                  <a:lnTo>
                    <a:pt x="73" y="478"/>
                  </a:lnTo>
                  <a:lnTo>
                    <a:pt x="73" y="477"/>
                  </a:lnTo>
                  <a:lnTo>
                    <a:pt x="72" y="476"/>
                  </a:lnTo>
                  <a:lnTo>
                    <a:pt x="72" y="475"/>
                  </a:lnTo>
                  <a:lnTo>
                    <a:pt x="72" y="474"/>
                  </a:lnTo>
                  <a:lnTo>
                    <a:pt x="71" y="474"/>
                  </a:lnTo>
                  <a:lnTo>
                    <a:pt x="71" y="473"/>
                  </a:lnTo>
                  <a:lnTo>
                    <a:pt x="70" y="473"/>
                  </a:lnTo>
                  <a:lnTo>
                    <a:pt x="70" y="472"/>
                  </a:lnTo>
                  <a:lnTo>
                    <a:pt x="70" y="471"/>
                  </a:lnTo>
                  <a:lnTo>
                    <a:pt x="69" y="471"/>
                  </a:lnTo>
                  <a:lnTo>
                    <a:pt x="69" y="472"/>
                  </a:lnTo>
                  <a:lnTo>
                    <a:pt x="69" y="471"/>
                  </a:lnTo>
                  <a:lnTo>
                    <a:pt x="68" y="471"/>
                  </a:lnTo>
                  <a:lnTo>
                    <a:pt x="68" y="470"/>
                  </a:lnTo>
                  <a:lnTo>
                    <a:pt x="68" y="469"/>
                  </a:lnTo>
                  <a:lnTo>
                    <a:pt x="69" y="468"/>
                  </a:lnTo>
                  <a:lnTo>
                    <a:pt x="68" y="467"/>
                  </a:lnTo>
                  <a:lnTo>
                    <a:pt x="69" y="466"/>
                  </a:lnTo>
                  <a:lnTo>
                    <a:pt x="69" y="465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70" y="462"/>
                  </a:lnTo>
                  <a:lnTo>
                    <a:pt x="71" y="462"/>
                  </a:lnTo>
                  <a:lnTo>
                    <a:pt x="71" y="461"/>
                  </a:lnTo>
                  <a:lnTo>
                    <a:pt x="71" y="460"/>
                  </a:lnTo>
                  <a:lnTo>
                    <a:pt x="71" y="459"/>
                  </a:lnTo>
                  <a:lnTo>
                    <a:pt x="70" y="459"/>
                  </a:lnTo>
                  <a:lnTo>
                    <a:pt x="70" y="458"/>
                  </a:lnTo>
                  <a:lnTo>
                    <a:pt x="71" y="458"/>
                  </a:lnTo>
                  <a:lnTo>
                    <a:pt x="71" y="457"/>
                  </a:lnTo>
                  <a:lnTo>
                    <a:pt x="70" y="457"/>
                  </a:lnTo>
                  <a:lnTo>
                    <a:pt x="70" y="456"/>
                  </a:lnTo>
                  <a:lnTo>
                    <a:pt x="71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1" y="453"/>
                  </a:lnTo>
                  <a:lnTo>
                    <a:pt x="72" y="453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3" y="452"/>
                  </a:lnTo>
                  <a:lnTo>
                    <a:pt x="73" y="451"/>
                  </a:lnTo>
                  <a:lnTo>
                    <a:pt x="73" y="450"/>
                  </a:lnTo>
                  <a:lnTo>
                    <a:pt x="72" y="450"/>
                  </a:lnTo>
                  <a:lnTo>
                    <a:pt x="72" y="449"/>
                  </a:lnTo>
                  <a:lnTo>
                    <a:pt x="72" y="448"/>
                  </a:lnTo>
                  <a:lnTo>
                    <a:pt x="72" y="447"/>
                  </a:lnTo>
                  <a:lnTo>
                    <a:pt x="72" y="446"/>
                  </a:lnTo>
                  <a:lnTo>
                    <a:pt x="73" y="445"/>
                  </a:lnTo>
                  <a:lnTo>
                    <a:pt x="74" y="445"/>
                  </a:lnTo>
                  <a:lnTo>
                    <a:pt x="75" y="445"/>
                  </a:lnTo>
                  <a:lnTo>
                    <a:pt x="76" y="445"/>
                  </a:lnTo>
                  <a:lnTo>
                    <a:pt x="76" y="444"/>
                  </a:lnTo>
                  <a:lnTo>
                    <a:pt x="77" y="444"/>
                  </a:lnTo>
                  <a:lnTo>
                    <a:pt x="77" y="443"/>
                  </a:lnTo>
                  <a:lnTo>
                    <a:pt x="77" y="442"/>
                  </a:lnTo>
                  <a:lnTo>
                    <a:pt x="77" y="441"/>
                  </a:lnTo>
                  <a:lnTo>
                    <a:pt x="78" y="441"/>
                  </a:lnTo>
                  <a:lnTo>
                    <a:pt x="78" y="440"/>
                  </a:lnTo>
                  <a:lnTo>
                    <a:pt x="78" y="439"/>
                  </a:lnTo>
                  <a:lnTo>
                    <a:pt x="78" y="438"/>
                  </a:lnTo>
                  <a:lnTo>
                    <a:pt x="78" y="437"/>
                  </a:lnTo>
                  <a:lnTo>
                    <a:pt x="78" y="436"/>
                  </a:lnTo>
                  <a:lnTo>
                    <a:pt x="77" y="435"/>
                  </a:lnTo>
                  <a:lnTo>
                    <a:pt x="77" y="434"/>
                  </a:lnTo>
                  <a:lnTo>
                    <a:pt x="69" y="432"/>
                  </a:lnTo>
                  <a:lnTo>
                    <a:pt x="65" y="431"/>
                  </a:lnTo>
                  <a:lnTo>
                    <a:pt x="61" y="430"/>
                  </a:lnTo>
                  <a:lnTo>
                    <a:pt x="57" y="429"/>
                  </a:lnTo>
                  <a:lnTo>
                    <a:pt x="56" y="429"/>
                  </a:lnTo>
                  <a:lnTo>
                    <a:pt x="54" y="428"/>
                  </a:lnTo>
                  <a:lnTo>
                    <a:pt x="53" y="428"/>
                  </a:lnTo>
                  <a:lnTo>
                    <a:pt x="49" y="427"/>
                  </a:lnTo>
                  <a:lnTo>
                    <a:pt x="48" y="427"/>
                  </a:lnTo>
                  <a:lnTo>
                    <a:pt x="47" y="426"/>
                  </a:lnTo>
                  <a:lnTo>
                    <a:pt x="41" y="425"/>
                  </a:lnTo>
                  <a:lnTo>
                    <a:pt x="40" y="425"/>
                  </a:lnTo>
                  <a:lnTo>
                    <a:pt x="38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1" y="422"/>
                  </a:lnTo>
                  <a:lnTo>
                    <a:pt x="28" y="421"/>
                  </a:lnTo>
                  <a:lnTo>
                    <a:pt x="27" y="421"/>
                  </a:lnTo>
                  <a:lnTo>
                    <a:pt x="26" y="421"/>
                  </a:lnTo>
                  <a:lnTo>
                    <a:pt x="25" y="420"/>
                  </a:lnTo>
                  <a:lnTo>
                    <a:pt x="23" y="420"/>
                  </a:lnTo>
                  <a:lnTo>
                    <a:pt x="21" y="419"/>
                  </a:lnTo>
                  <a:lnTo>
                    <a:pt x="20" y="419"/>
                  </a:lnTo>
                  <a:lnTo>
                    <a:pt x="19" y="419"/>
                  </a:lnTo>
                  <a:lnTo>
                    <a:pt x="16" y="418"/>
                  </a:lnTo>
                  <a:lnTo>
                    <a:pt x="15" y="418"/>
                  </a:lnTo>
                  <a:lnTo>
                    <a:pt x="14" y="417"/>
                  </a:lnTo>
                  <a:lnTo>
                    <a:pt x="13" y="417"/>
                  </a:lnTo>
                  <a:lnTo>
                    <a:pt x="12" y="417"/>
                  </a:lnTo>
                  <a:lnTo>
                    <a:pt x="11" y="417"/>
                  </a:lnTo>
                  <a:lnTo>
                    <a:pt x="10" y="416"/>
                  </a:lnTo>
                  <a:lnTo>
                    <a:pt x="9" y="416"/>
                  </a:lnTo>
                  <a:lnTo>
                    <a:pt x="8" y="416"/>
                  </a:lnTo>
                  <a:lnTo>
                    <a:pt x="7" y="416"/>
                  </a:lnTo>
                  <a:lnTo>
                    <a:pt x="6" y="415"/>
                  </a:lnTo>
                  <a:lnTo>
                    <a:pt x="5" y="415"/>
                  </a:lnTo>
                  <a:lnTo>
                    <a:pt x="4" y="415"/>
                  </a:lnTo>
                  <a:lnTo>
                    <a:pt x="4" y="416"/>
                  </a:lnTo>
                  <a:lnTo>
                    <a:pt x="3" y="416"/>
                  </a:lnTo>
                  <a:lnTo>
                    <a:pt x="2" y="416"/>
                  </a:lnTo>
                  <a:lnTo>
                    <a:pt x="1" y="416"/>
                  </a:lnTo>
                  <a:lnTo>
                    <a:pt x="0" y="416"/>
                  </a:lnTo>
                  <a:lnTo>
                    <a:pt x="0" y="415"/>
                  </a:lnTo>
                  <a:lnTo>
                    <a:pt x="0" y="414"/>
                  </a:lnTo>
                  <a:lnTo>
                    <a:pt x="0" y="412"/>
                  </a:lnTo>
                  <a:lnTo>
                    <a:pt x="0" y="411"/>
                  </a:lnTo>
                  <a:lnTo>
                    <a:pt x="0" y="410"/>
                  </a:lnTo>
                  <a:lnTo>
                    <a:pt x="0" y="409"/>
                  </a:lnTo>
                  <a:lnTo>
                    <a:pt x="2" y="407"/>
                  </a:lnTo>
                  <a:lnTo>
                    <a:pt x="3" y="407"/>
                  </a:lnTo>
                  <a:lnTo>
                    <a:pt x="4" y="406"/>
                  </a:lnTo>
                  <a:lnTo>
                    <a:pt x="4" y="405"/>
                  </a:lnTo>
                  <a:lnTo>
                    <a:pt x="5" y="405"/>
                  </a:lnTo>
                  <a:lnTo>
                    <a:pt x="6" y="404"/>
                  </a:lnTo>
                  <a:lnTo>
                    <a:pt x="6" y="403"/>
                  </a:lnTo>
                  <a:lnTo>
                    <a:pt x="6" y="402"/>
                  </a:lnTo>
                  <a:lnTo>
                    <a:pt x="6" y="401"/>
                  </a:lnTo>
                  <a:lnTo>
                    <a:pt x="7" y="400"/>
                  </a:lnTo>
                  <a:lnTo>
                    <a:pt x="6" y="399"/>
                  </a:lnTo>
                  <a:lnTo>
                    <a:pt x="6" y="398"/>
                  </a:lnTo>
                  <a:lnTo>
                    <a:pt x="6" y="397"/>
                  </a:lnTo>
                  <a:lnTo>
                    <a:pt x="7" y="397"/>
                  </a:lnTo>
                  <a:lnTo>
                    <a:pt x="7" y="396"/>
                  </a:lnTo>
                  <a:lnTo>
                    <a:pt x="8" y="395"/>
                  </a:lnTo>
                  <a:lnTo>
                    <a:pt x="8" y="394"/>
                  </a:lnTo>
                  <a:lnTo>
                    <a:pt x="8" y="393"/>
                  </a:lnTo>
                  <a:lnTo>
                    <a:pt x="9" y="392"/>
                  </a:lnTo>
                  <a:lnTo>
                    <a:pt x="9" y="391"/>
                  </a:lnTo>
                  <a:lnTo>
                    <a:pt x="9" y="390"/>
                  </a:lnTo>
                  <a:lnTo>
                    <a:pt x="10" y="390"/>
                  </a:lnTo>
                  <a:lnTo>
                    <a:pt x="9" y="389"/>
                  </a:lnTo>
                  <a:lnTo>
                    <a:pt x="9" y="388"/>
                  </a:lnTo>
                  <a:lnTo>
                    <a:pt x="9" y="387"/>
                  </a:lnTo>
                  <a:lnTo>
                    <a:pt x="8" y="386"/>
                  </a:lnTo>
                  <a:lnTo>
                    <a:pt x="8" y="385"/>
                  </a:lnTo>
                  <a:lnTo>
                    <a:pt x="8" y="384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8" y="382"/>
                  </a:lnTo>
                  <a:lnTo>
                    <a:pt x="8" y="381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10" y="379"/>
                  </a:lnTo>
                  <a:lnTo>
                    <a:pt x="11" y="379"/>
                  </a:lnTo>
                  <a:lnTo>
                    <a:pt x="12" y="379"/>
                  </a:lnTo>
                  <a:lnTo>
                    <a:pt x="12" y="378"/>
                  </a:lnTo>
                  <a:lnTo>
                    <a:pt x="13" y="378"/>
                  </a:lnTo>
                  <a:lnTo>
                    <a:pt x="14" y="378"/>
                  </a:lnTo>
                  <a:lnTo>
                    <a:pt x="15" y="378"/>
                  </a:lnTo>
                  <a:lnTo>
                    <a:pt x="16" y="378"/>
                  </a:lnTo>
                  <a:lnTo>
                    <a:pt x="17" y="379"/>
                  </a:lnTo>
                  <a:lnTo>
                    <a:pt x="18" y="380"/>
                  </a:lnTo>
                  <a:lnTo>
                    <a:pt x="19" y="381"/>
                  </a:lnTo>
                  <a:lnTo>
                    <a:pt x="20" y="381"/>
                  </a:lnTo>
                  <a:lnTo>
                    <a:pt x="20" y="380"/>
                  </a:lnTo>
                  <a:lnTo>
                    <a:pt x="20" y="379"/>
                  </a:lnTo>
                  <a:lnTo>
                    <a:pt x="21" y="378"/>
                  </a:lnTo>
                  <a:lnTo>
                    <a:pt x="22" y="376"/>
                  </a:lnTo>
                  <a:lnTo>
                    <a:pt x="22" y="375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20" y="373"/>
                  </a:lnTo>
                  <a:lnTo>
                    <a:pt x="20" y="372"/>
                  </a:lnTo>
                  <a:lnTo>
                    <a:pt x="19" y="371"/>
                  </a:lnTo>
                  <a:lnTo>
                    <a:pt x="20" y="370"/>
                  </a:lnTo>
                  <a:lnTo>
                    <a:pt x="21" y="370"/>
                  </a:lnTo>
                  <a:lnTo>
                    <a:pt x="22" y="370"/>
                  </a:lnTo>
                  <a:lnTo>
                    <a:pt x="23" y="370"/>
                  </a:lnTo>
                  <a:lnTo>
                    <a:pt x="24" y="370"/>
                  </a:lnTo>
                  <a:lnTo>
                    <a:pt x="24" y="369"/>
                  </a:lnTo>
                  <a:lnTo>
                    <a:pt x="25" y="368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7" y="368"/>
                  </a:lnTo>
                  <a:lnTo>
                    <a:pt x="28" y="368"/>
                  </a:lnTo>
                  <a:lnTo>
                    <a:pt x="28" y="369"/>
                  </a:lnTo>
                  <a:lnTo>
                    <a:pt x="28" y="369"/>
                  </a:lnTo>
                  <a:lnTo>
                    <a:pt x="29" y="369"/>
                  </a:lnTo>
                  <a:lnTo>
                    <a:pt x="30" y="369"/>
                  </a:lnTo>
                  <a:lnTo>
                    <a:pt x="30" y="368"/>
                  </a:lnTo>
                  <a:lnTo>
                    <a:pt x="31" y="367"/>
                  </a:lnTo>
                  <a:lnTo>
                    <a:pt x="31" y="366"/>
                  </a:lnTo>
                  <a:lnTo>
                    <a:pt x="32" y="366"/>
                  </a:lnTo>
                  <a:lnTo>
                    <a:pt x="32" y="365"/>
                  </a:lnTo>
                  <a:lnTo>
                    <a:pt x="33" y="365"/>
                  </a:lnTo>
                  <a:lnTo>
                    <a:pt x="34" y="365"/>
                  </a:lnTo>
                  <a:lnTo>
                    <a:pt x="35" y="364"/>
                  </a:lnTo>
                  <a:lnTo>
                    <a:pt x="36" y="364"/>
                  </a:lnTo>
                  <a:lnTo>
                    <a:pt x="37" y="364"/>
                  </a:lnTo>
                  <a:lnTo>
                    <a:pt x="38" y="363"/>
                  </a:lnTo>
                  <a:lnTo>
                    <a:pt x="39" y="363"/>
                  </a:lnTo>
                  <a:lnTo>
                    <a:pt x="40" y="362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2" y="360"/>
                  </a:lnTo>
                  <a:lnTo>
                    <a:pt x="42" y="359"/>
                  </a:lnTo>
                  <a:lnTo>
                    <a:pt x="43" y="358"/>
                  </a:lnTo>
                  <a:lnTo>
                    <a:pt x="44" y="358"/>
                  </a:lnTo>
                  <a:lnTo>
                    <a:pt x="44" y="357"/>
                  </a:lnTo>
                  <a:lnTo>
                    <a:pt x="45" y="357"/>
                  </a:lnTo>
                  <a:lnTo>
                    <a:pt x="46" y="357"/>
                  </a:lnTo>
                  <a:lnTo>
                    <a:pt x="47" y="356"/>
                  </a:lnTo>
                  <a:lnTo>
                    <a:pt x="48" y="356"/>
                  </a:lnTo>
                  <a:lnTo>
                    <a:pt x="50" y="355"/>
                  </a:lnTo>
                  <a:lnTo>
                    <a:pt x="51" y="355"/>
                  </a:lnTo>
                  <a:lnTo>
                    <a:pt x="52" y="354"/>
                  </a:lnTo>
                  <a:lnTo>
                    <a:pt x="53" y="354"/>
                  </a:lnTo>
                  <a:lnTo>
                    <a:pt x="54" y="354"/>
                  </a:lnTo>
                  <a:lnTo>
                    <a:pt x="55" y="353"/>
                  </a:lnTo>
                  <a:lnTo>
                    <a:pt x="55" y="352"/>
                  </a:lnTo>
                  <a:lnTo>
                    <a:pt x="55" y="351"/>
                  </a:lnTo>
                  <a:lnTo>
                    <a:pt x="54" y="350"/>
                  </a:lnTo>
                  <a:lnTo>
                    <a:pt x="54" y="349"/>
                  </a:lnTo>
                  <a:lnTo>
                    <a:pt x="54" y="348"/>
                  </a:lnTo>
                  <a:lnTo>
                    <a:pt x="53" y="347"/>
                  </a:lnTo>
                  <a:lnTo>
                    <a:pt x="53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5" y="343"/>
                  </a:lnTo>
                  <a:lnTo>
                    <a:pt x="55" y="342"/>
                  </a:lnTo>
                  <a:lnTo>
                    <a:pt x="55" y="341"/>
                  </a:lnTo>
                  <a:lnTo>
                    <a:pt x="56" y="341"/>
                  </a:lnTo>
                  <a:lnTo>
                    <a:pt x="56" y="340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7"/>
                  </a:lnTo>
                  <a:lnTo>
                    <a:pt x="55" y="336"/>
                  </a:lnTo>
                  <a:lnTo>
                    <a:pt x="54" y="336"/>
                  </a:lnTo>
                  <a:lnTo>
                    <a:pt x="54" y="335"/>
                  </a:lnTo>
                  <a:lnTo>
                    <a:pt x="53" y="334"/>
                  </a:lnTo>
                  <a:lnTo>
                    <a:pt x="53" y="333"/>
                  </a:lnTo>
                  <a:lnTo>
                    <a:pt x="52" y="333"/>
                  </a:lnTo>
                  <a:lnTo>
                    <a:pt x="51" y="332"/>
                  </a:lnTo>
                  <a:lnTo>
                    <a:pt x="50" y="332"/>
                  </a:lnTo>
                  <a:lnTo>
                    <a:pt x="49" y="331"/>
                  </a:lnTo>
                  <a:lnTo>
                    <a:pt x="48" y="331"/>
                  </a:lnTo>
                  <a:lnTo>
                    <a:pt x="48" y="330"/>
                  </a:lnTo>
                  <a:lnTo>
                    <a:pt x="47" y="329"/>
                  </a:lnTo>
                  <a:lnTo>
                    <a:pt x="49" y="327"/>
                  </a:lnTo>
                  <a:lnTo>
                    <a:pt x="51" y="325"/>
                  </a:lnTo>
                  <a:lnTo>
                    <a:pt x="59" y="319"/>
                  </a:lnTo>
                  <a:lnTo>
                    <a:pt x="59" y="318"/>
                  </a:lnTo>
                  <a:lnTo>
                    <a:pt x="60" y="318"/>
                  </a:lnTo>
                  <a:lnTo>
                    <a:pt x="62" y="316"/>
                  </a:lnTo>
                  <a:lnTo>
                    <a:pt x="64" y="314"/>
                  </a:lnTo>
                  <a:lnTo>
                    <a:pt x="66" y="312"/>
                  </a:lnTo>
                  <a:lnTo>
                    <a:pt x="67" y="311"/>
                  </a:lnTo>
                  <a:lnTo>
                    <a:pt x="70" y="309"/>
                  </a:lnTo>
                  <a:lnTo>
                    <a:pt x="71" y="309"/>
                  </a:lnTo>
                  <a:lnTo>
                    <a:pt x="77" y="303"/>
                  </a:lnTo>
                  <a:lnTo>
                    <a:pt x="79" y="301"/>
                  </a:lnTo>
                  <a:lnTo>
                    <a:pt x="87" y="294"/>
                  </a:lnTo>
                  <a:lnTo>
                    <a:pt x="91" y="290"/>
                  </a:lnTo>
                  <a:lnTo>
                    <a:pt x="100" y="282"/>
                  </a:lnTo>
                  <a:lnTo>
                    <a:pt x="101" y="281"/>
                  </a:lnTo>
                  <a:lnTo>
                    <a:pt x="110" y="272"/>
                  </a:lnTo>
                  <a:lnTo>
                    <a:pt x="111" y="272"/>
                  </a:lnTo>
                  <a:lnTo>
                    <a:pt x="111" y="271"/>
                  </a:lnTo>
                  <a:lnTo>
                    <a:pt x="112" y="270"/>
                  </a:lnTo>
                  <a:lnTo>
                    <a:pt x="113" y="269"/>
                  </a:lnTo>
                  <a:lnTo>
                    <a:pt x="114" y="269"/>
                  </a:lnTo>
                  <a:lnTo>
                    <a:pt x="118" y="265"/>
                  </a:lnTo>
                  <a:lnTo>
                    <a:pt x="122" y="261"/>
                  </a:lnTo>
                  <a:lnTo>
                    <a:pt x="124" y="259"/>
                  </a:lnTo>
                  <a:lnTo>
                    <a:pt x="124" y="254"/>
                  </a:lnTo>
                  <a:lnTo>
                    <a:pt x="124" y="252"/>
                  </a:lnTo>
                  <a:lnTo>
                    <a:pt x="124" y="249"/>
                  </a:lnTo>
                  <a:lnTo>
                    <a:pt x="123" y="245"/>
                  </a:lnTo>
                  <a:lnTo>
                    <a:pt x="123" y="244"/>
                  </a:lnTo>
                  <a:lnTo>
                    <a:pt x="124" y="243"/>
                  </a:lnTo>
                  <a:lnTo>
                    <a:pt x="121" y="238"/>
                  </a:lnTo>
                  <a:lnTo>
                    <a:pt x="121" y="237"/>
                  </a:lnTo>
                  <a:lnTo>
                    <a:pt x="120" y="233"/>
                  </a:lnTo>
                  <a:lnTo>
                    <a:pt x="119" y="232"/>
                  </a:lnTo>
                  <a:lnTo>
                    <a:pt x="119" y="231"/>
                  </a:lnTo>
                  <a:lnTo>
                    <a:pt x="118" y="229"/>
                  </a:lnTo>
                  <a:lnTo>
                    <a:pt x="117" y="226"/>
                  </a:lnTo>
                  <a:lnTo>
                    <a:pt x="116" y="224"/>
                  </a:lnTo>
                  <a:lnTo>
                    <a:pt x="115" y="222"/>
                  </a:lnTo>
                  <a:lnTo>
                    <a:pt x="113" y="217"/>
                  </a:lnTo>
                  <a:lnTo>
                    <a:pt x="113" y="216"/>
                  </a:lnTo>
                  <a:lnTo>
                    <a:pt x="112" y="214"/>
                  </a:lnTo>
                  <a:lnTo>
                    <a:pt x="111" y="213"/>
                  </a:lnTo>
                  <a:lnTo>
                    <a:pt x="113" y="210"/>
                  </a:lnTo>
                  <a:lnTo>
                    <a:pt x="114" y="209"/>
                  </a:lnTo>
                  <a:lnTo>
                    <a:pt x="117" y="207"/>
                  </a:lnTo>
                  <a:lnTo>
                    <a:pt x="118" y="207"/>
                  </a:lnTo>
                  <a:lnTo>
                    <a:pt x="120" y="203"/>
                  </a:lnTo>
                  <a:lnTo>
                    <a:pt x="122" y="201"/>
                  </a:lnTo>
                  <a:lnTo>
                    <a:pt x="120" y="200"/>
                  </a:lnTo>
                  <a:lnTo>
                    <a:pt x="120" y="196"/>
                  </a:lnTo>
                  <a:lnTo>
                    <a:pt x="117" y="193"/>
                  </a:lnTo>
                  <a:lnTo>
                    <a:pt x="117" y="192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18" y="189"/>
                  </a:lnTo>
                  <a:lnTo>
                    <a:pt x="123" y="187"/>
                  </a:lnTo>
                  <a:lnTo>
                    <a:pt x="123" y="189"/>
                  </a:lnTo>
                  <a:lnTo>
                    <a:pt x="124" y="190"/>
                  </a:lnTo>
                  <a:lnTo>
                    <a:pt x="125" y="192"/>
                  </a:lnTo>
                  <a:lnTo>
                    <a:pt x="126" y="195"/>
                  </a:lnTo>
                  <a:lnTo>
                    <a:pt x="128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8"/>
                  </a:lnTo>
                  <a:lnTo>
                    <a:pt x="130" y="185"/>
                  </a:lnTo>
                  <a:lnTo>
                    <a:pt x="130" y="182"/>
                  </a:lnTo>
                  <a:lnTo>
                    <a:pt x="130" y="181"/>
                  </a:lnTo>
                  <a:lnTo>
                    <a:pt x="132" y="179"/>
                  </a:lnTo>
                  <a:lnTo>
                    <a:pt x="134" y="176"/>
                  </a:lnTo>
                  <a:lnTo>
                    <a:pt x="139" y="172"/>
                  </a:lnTo>
                  <a:lnTo>
                    <a:pt x="138" y="172"/>
                  </a:lnTo>
                  <a:lnTo>
                    <a:pt x="139" y="171"/>
                  </a:lnTo>
                  <a:lnTo>
                    <a:pt x="139" y="170"/>
                  </a:lnTo>
                  <a:lnTo>
                    <a:pt x="138" y="170"/>
                  </a:lnTo>
                  <a:lnTo>
                    <a:pt x="138" y="169"/>
                  </a:lnTo>
                  <a:lnTo>
                    <a:pt x="138" y="168"/>
                  </a:lnTo>
                  <a:lnTo>
                    <a:pt x="137" y="168"/>
                  </a:lnTo>
                  <a:lnTo>
                    <a:pt x="137" y="167"/>
                  </a:lnTo>
                  <a:lnTo>
                    <a:pt x="136" y="167"/>
                  </a:lnTo>
                  <a:lnTo>
                    <a:pt x="136" y="166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4"/>
                  </a:lnTo>
                  <a:lnTo>
                    <a:pt x="133" y="163"/>
                  </a:lnTo>
                  <a:lnTo>
                    <a:pt x="132" y="163"/>
                  </a:lnTo>
                  <a:lnTo>
                    <a:pt x="131" y="163"/>
                  </a:lnTo>
                  <a:lnTo>
                    <a:pt x="130" y="163"/>
                  </a:lnTo>
                  <a:lnTo>
                    <a:pt x="129" y="163"/>
                  </a:lnTo>
                  <a:lnTo>
                    <a:pt x="128" y="162"/>
                  </a:lnTo>
                  <a:lnTo>
                    <a:pt x="127" y="162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5" y="160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2" y="159"/>
                  </a:lnTo>
                  <a:lnTo>
                    <a:pt x="122" y="158"/>
                  </a:lnTo>
                  <a:lnTo>
                    <a:pt x="121" y="157"/>
                  </a:lnTo>
                  <a:lnTo>
                    <a:pt x="120" y="156"/>
                  </a:lnTo>
                  <a:lnTo>
                    <a:pt x="120" y="155"/>
                  </a:lnTo>
                  <a:lnTo>
                    <a:pt x="119" y="155"/>
                  </a:lnTo>
                  <a:lnTo>
                    <a:pt x="119" y="154"/>
                  </a:lnTo>
                  <a:lnTo>
                    <a:pt x="120" y="153"/>
                  </a:lnTo>
                  <a:lnTo>
                    <a:pt x="120" y="152"/>
                  </a:lnTo>
                  <a:lnTo>
                    <a:pt x="120" y="151"/>
                  </a:lnTo>
                  <a:lnTo>
                    <a:pt x="120" y="150"/>
                  </a:lnTo>
                  <a:lnTo>
                    <a:pt x="121" y="150"/>
                  </a:lnTo>
                  <a:lnTo>
                    <a:pt x="121" y="149"/>
                  </a:lnTo>
                  <a:lnTo>
                    <a:pt x="122" y="148"/>
                  </a:lnTo>
                  <a:lnTo>
                    <a:pt x="123" y="147"/>
                  </a:lnTo>
                  <a:lnTo>
                    <a:pt x="124" y="146"/>
                  </a:lnTo>
                  <a:lnTo>
                    <a:pt x="125" y="146"/>
                  </a:lnTo>
                  <a:lnTo>
                    <a:pt x="126" y="146"/>
                  </a:lnTo>
                  <a:lnTo>
                    <a:pt x="127" y="145"/>
                  </a:lnTo>
                  <a:lnTo>
                    <a:pt x="128" y="144"/>
                  </a:lnTo>
                  <a:lnTo>
                    <a:pt x="130" y="142"/>
                  </a:lnTo>
                  <a:lnTo>
                    <a:pt x="136" y="136"/>
                  </a:lnTo>
                  <a:lnTo>
                    <a:pt x="139" y="134"/>
                  </a:lnTo>
                  <a:lnTo>
                    <a:pt x="138" y="131"/>
                  </a:lnTo>
                  <a:lnTo>
                    <a:pt x="135" y="126"/>
                  </a:lnTo>
                  <a:lnTo>
                    <a:pt x="135" y="125"/>
                  </a:lnTo>
                  <a:lnTo>
                    <a:pt x="134" y="124"/>
                  </a:lnTo>
                  <a:lnTo>
                    <a:pt x="133" y="122"/>
                  </a:lnTo>
                  <a:lnTo>
                    <a:pt x="128" y="116"/>
                  </a:lnTo>
                  <a:lnTo>
                    <a:pt x="125" y="113"/>
                  </a:lnTo>
                  <a:lnTo>
                    <a:pt x="124" y="111"/>
                  </a:lnTo>
                  <a:lnTo>
                    <a:pt x="122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5" y="105"/>
                  </a:lnTo>
                  <a:lnTo>
                    <a:pt x="125" y="104"/>
                  </a:lnTo>
                  <a:lnTo>
                    <a:pt x="126" y="103"/>
                  </a:lnTo>
                  <a:lnTo>
                    <a:pt x="126" y="102"/>
                  </a:lnTo>
                  <a:lnTo>
                    <a:pt x="126" y="101"/>
                  </a:lnTo>
                  <a:lnTo>
                    <a:pt x="127" y="101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7" y="98"/>
                  </a:lnTo>
                  <a:lnTo>
                    <a:pt x="128" y="97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30" y="96"/>
                  </a:lnTo>
                  <a:lnTo>
                    <a:pt x="130" y="95"/>
                  </a:lnTo>
                  <a:lnTo>
                    <a:pt x="131" y="95"/>
                  </a:lnTo>
                  <a:lnTo>
                    <a:pt x="132" y="94"/>
                  </a:lnTo>
                  <a:lnTo>
                    <a:pt x="133" y="94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4" y="92"/>
                  </a:lnTo>
                  <a:lnTo>
                    <a:pt x="134" y="91"/>
                  </a:lnTo>
                  <a:lnTo>
                    <a:pt x="135" y="91"/>
                  </a:lnTo>
                  <a:lnTo>
                    <a:pt x="135" y="90"/>
                  </a:lnTo>
                  <a:lnTo>
                    <a:pt x="136" y="89"/>
                  </a:lnTo>
                  <a:lnTo>
                    <a:pt x="136" y="88"/>
                  </a:lnTo>
                  <a:lnTo>
                    <a:pt x="136" y="87"/>
                  </a:lnTo>
                  <a:lnTo>
                    <a:pt x="136" y="86"/>
                  </a:lnTo>
                  <a:lnTo>
                    <a:pt x="136" y="85"/>
                  </a:lnTo>
                  <a:lnTo>
                    <a:pt x="137" y="85"/>
                  </a:lnTo>
                  <a:lnTo>
                    <a:pt x="137" y="84"/>
                  </a:lnTo>
                  <a:lnTo>
                    <a:pt x="137" y="83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39" y="80"/>
                  </a:lnTo>
                  <a:lnTo>
                    <a:pt x="139" y="79"/>
                  </a:lnTo>
                  <a:lnTo>
                    <a:pt x="140" y="78"/>
                  </a:lnTo>
                  <a:lnTo>
                    <a:pt x="140" y="77"/>
                  </a:lnTo>
                  <a:lnTo>
                    <a:pt x="140" y="76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3" y="74"/>
                  </a:lnTo>
                  <a:lnTo>
                    <a:pt x="144" y="74"/>
                  </a:lnTo>
                  <a:lnTo>
                    <a:pt x="145" y="74"/>
                  </a:lnTo>
                  <a:lnTo>
                    <a:pt x="146" y="74"/>
                  </a:lnTo>
                  <a:lnTo>
                    <a:pt x="147" y="74"/>
                  </a:lnTo>
                  <a:lnTo>
                    <a:pt x="148" y="73"/>
                  </a:lnTo>
                  <a:lnTo>
                    <a:pt x="149" y="73"/>
                  </a:lnTo>
                  <a:lnTo>
                    <a:pt x="149" y="72"/>
                  </a:lnTo>
                  <a:lnTo>
                    <a:pt x="150" y="71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1" y="69"/>
                  </a:lnTo>
                  <a:lnTo>
                    <a:pt x="151" y="68"/>
                  </a:lnTo>
                  <a:lnTo>
                    <a:pt x="151" y="67"/>
                  </a:lnTo>
                  <a:lnTo>
                    <a:pt x="152" y="66"/>
                  </a:lnTo>
                  <a:lnTo>
                    <a:pt x="152" y="65"/>
                  </a:lnTo>
                  <a:lnTo>
                    <a:pt x="152" y="64"/>
                  </a:lnTo>
                  <a:lnTo>
                    <a:pt x="153" y="64"/>
                  </a:lnTo>
                  <a:lnTo>
                    <a:pt x="153" y="63"/>
                  </a:lnTo>
                  <a:lnTo>
                    <a:pt x="153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6" y="59"/>
                  </a:lnTo>
                  <a:lnTo>
                    <a:pt x="157" y="59"/>
                  </a:lnTo>
                  <a:lnTo>
                    <a:pt x="157" y="58"/>
                  </a:lnTo>
                  <a:lnTo>
                    <a:pt x="158" y="58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59" y="56"/>
                  </a:lnTo>
                  <a:lnTo>
                    <a:pt x="160" y="56"/>
                  </a:lnTo>
                  <a:lnTo>
                    <a:pt x="160" y="55"/>
                  </a:lnTo>
                  <a:lnTo>
                    <a:pt x="161" y="54"/>
                  </a:lnTo>
                  <a:lnTo>
                    <a:pt x="162" y="53"/>
                  </a:lnTo>
                  <a:lnTo>
                    <a:pt x="162" y="52"/>
                  </a:lnTo>
                  <a:lnTo>
                    <a:pt x="162" y="51"/>
                  </a:lnTo>
                  <a:lnTo>
                    <a:pt x="163" y="51"/>
                  </a:lnTo>
                  <a:lnTo>
                    <a:pt x="164" y="50"/>
                  </a:lnTo>
                  <a:lnTo>
                    <a:pt x="165" y="49"/>
                  </a:lnTo>
                  <a:lnTo>
                    <a:pt x="165" y="48"/>
                  </a:lnTo>
                  <a:lnTo>
                    <a:pt x="165" y="47"/>
                  </a:lnTo>
                  <a:lnTo>
                    <a:pt x="166" y="45"/>
                  </a:lnTo>
                  <a:lnTo>
                    <a:pt x="166" y="44"/>
                  </a:lnTo>
                  <a:lnTo>
                    <a:pt x="166" y="43"/>
                  </a:lnTo>
                  <a:lnTo>
                    <a:pt x="167" y="42"/>
                  </a:lnTo>
                  <a:lnTo>
                    <a:pt x="167" y="41"/>
                  </a:lnTo>
                  <a:lnTo>
                    <a:pt x="168" y="41"/>
                  </a:lnTo>
                  <a:lnTo>
                    <a:pt x="169" y="40"/>
                  </a:lnTo>
                  <a:lnTo>
                    <a:pt x="170" y="39"/>
                  </a:lnTo>
                  <a:lnTo>
                    <a:pt x="171" y="38"/>
                  </a:lnTo>
                  <a:lnTo>
                    <a:pt x="171" y="37"/>
                  </a:lnTo>
                  <a:lnTo>
                    <a:pt x="171" y="36"/>
                  </a:lnTo>
                  <a:lnTo>
                    <a:pt x="172" y="36"/>
                  </a:lnTo>
                  <a:lnTo>
                    <a:pt x="173" y="36"/>
                  </a:lnTo>
                  <a:lnTo>
                    <a:pt x="174" y="35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7" y="33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79" y="32"/>
                  </a:lnTo>
                  <a:lnTo>
                    <a:pt x="179" y="31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1" y="29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2" y="27"/>
                  </a:lnTo>
                  <a:lnTo>
                    <a:pt x="182" y="26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4" y="27"/>
                  </a:lnTo>
                  <a:lnTo>
                    <a:pt x="185" y="27"/>
                  </a:lnTo>
                  <a:lnTo>
                    <a:pt x="186" y="26"/>
                  </a:lnTo>
                  <a:lnTo>
                    <a:pt x="187" y="27"/>
                  </a:lnTo>
                  <a:lnTo>
                    <a:pt x="188" y="27"/>
                  </a:lnTo>
                  <a:lnTo>
                    <a:pt x="188" y="26"/>
                  </a:lnTo>
                  <a:lnTo>
                    <a:pt x="189" y="26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2" y="26"/>
                  </a:lnTo>
                  <a:lnTo>
                    <a:pt x="192" y="25"/>
                  </a:lnTo>
                  <a:lnTo>
                    <a:pt x="193" y="25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4" y="25"/>
                  </a:lnTo>
                  <a:lnTo>
                    <a:pt x="195" y="25"/>
                  </a:lnTo>
                  <a:lnTo>
                    <a:pt x="195" y="24"/>
                  </a:lnTo>
                  <a:lnTo>
                    <a:pt x="196" y="24"/>
                  </a:lnTo>
                  <a:lnTo>
                    <a:pt x="196" y="23"/>
                  </a:lnTo>
                  <a:lnTo>
                    <a:pt x="197" y="24"/>
                  </a:lnTo>
                  <a:lnTo>
                    <a:pt x="198" y="24"/>
                  </a:lnTo>
                  <a:lnTo>
                    <a:pt x="199" y="23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4" y="22"/>
                  </a:lnTo>
                  <a:lnTo>
                    <a:pt x="205" y="22"/>
                  </a:lnTo>
                  <a:lnTo>
                    <a:pt x="205" y="22"/>
                  </a:lnTo>
                  <a:lnTo>
                    <a:pt x="206" y="22"/>
                  </a:lnTo>
                  <a:lnTo>
                    <a:pt x="206" y="21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9" y="18"/>
                  </a:lnTo>
                  <a:lnTo>
                    <a:pt x="210" y="18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0" y="15"/>
                  </a:lnTo>
                  <a:lnTo>
                    <a:pt x="211" y="14"/>
                  </a:lnTo>
                  <a:lnTo>
                    <a:pt x="211" y="13"/>
                  </a:lnTo>
                  <a:lnTo>
                    <a:pt x="211" y="12"/>
                  </a:lnTo>
                  <a:lnTo>
                    <a:pt x="212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0"/>
                  </a:lnTo>
                  <a:lnTo>
                    <a:pt x="219" y="10"/>
                  </a:lnTo>
                  <a:lnTo>
                    <a:pt x="220" y="10"/>
                  </a:lnTo>
                  <a:lnTo>
                    <a:pt x="221" y="11"/>
                  </a:lnTo>
                  <a:lnTo>
                    <a:pt x="222" y="11"/>
                  </a:lnTo>
                  <a:lnTo>
                    <a:pt x="223" y="10"/>
                  </a:lnTo>
                  <a:lnTo>
                    <a:pt x="224" y="9"/>
                  </a:lnTo>
                  <a:lnTo>
                    <a:pt x="224" y="8"/>
                  </a:lnTo>
                  <a:lnTo>
                    <a:pt x="225" y="8"/>
                  </a:lnTo>
                  <a:lnTo>
                    <a:pt x="226" y="7"/>
                  </a:lnTo>
                  <a:lnTo>
                    <a:pt x="227" y="7"/>
                  </a:lnTo>
                  <a:lnTo>
                    <a:pt x="228" y="6"/>
                  </a:lnTo>
                  <a:lnTo>
                    <a:pt x="229" y="6"/>
                  </a:lnTo>
                  <a:lnTo>
                    <a:pt x="230" y="6"/>
                  </a:lnTo>
                  <a:lnTo>
                    <a:pt x="231" y="6"/>
                  </a:lnTo>
                  <a:lnTo>
                    <a:pt x="232" y="5"/>
                  </a:lnTo>
                  <a:lnTo>
                    <a:pt x="233" y="5"/>
                  </a:lnTo>
                  <a:lnTo>
                    <a:pt x="233" y="4"/>
                  </a:lnTo>
                  <a:lnTo>
                    <a:pt x="234" y="4"/>
                  </a:lnTo>
                  <a:lnTo>
                    <a:pt x="235" y="4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40" y="4"/>
                  </a:lnTo>
                  <a:lnTo>
                    <a:pt x="242" y="5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6" y="5"/>
                  </a:lnTo>
                  <a:lnTo>
                    <a:pt x="247" y="5"/>
                  </a:lnTo>
                  <a:lnTo>
                    <a:pt x="248" y="5"/>
                  </a:lnTo>
                  <a:lnTo>
                    <a:pt x="249" y="4"/>
                  </a:lnTo>
                  <a:lnTo>
                    <a:pt x="251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7" y="3"/>
                  </a:lnTo>
                  <a:lnTo>
                    <a:pt x="258" y="3"/>
                  </a:lnTo>
                  <a:lnTo>
                    <a:pt x="259" y="3"/>
                  </a:lnTo>
                  <a:lnTo>
                    <a:pt x="261" y="2"/>
                  </a:lnTo>
                  <a:lnTo>
                    <a:pt x="262" y="2"/>
                  </a:lnTo>
                  <a:lnTo>
                    <a:pt x="263" y="1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2" name="Freeform 21">
              <a:extLst>
                <a:ext uri="{FF2B5EF4-FFF2-40B4-BE49-F238E27FC236}">
                  <a16:creationId xmlns:a16="http://schemas.microsoft.com/office/drawing/2014/main" id="{F0ABD62A-C063-5FC3-1CEC-4A079FF14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2524125"/>
              <a:ext cx="901700" cy="1916112"/>
            </a:xfrm>
            <a:custGeom>
              <a:avLst/>
              <a:gdLst>
                <a:gd name="T0" fmla="*/ 232 w 568"/>
                <a:gd name="T1" fmla="*/ 25 h 1207"/>
                <a:gd name="T2" fmla="*/ 233 w 568"/>
                <a:gd name="T3" fmla="*/ 61 h 1207"/>
                <a:gd name="T4" fmla="*/ 239 w 568"/>
                <a:gd name="T5" fmla="*/ 85 h 1207"/>
                <a:gd name="T6" fmla="*/ 258 w 568"/>
                <a:gd name="T7" fmla="*/ 104 h 1207"/>
                <a:gd name="T8" fmla="*/ 265 w 568"/>
                <a:gd name="T9" fmla="*/ 129 h 1207"/>
                <a:gd name="T10" fmla="*/ 269 w 568"/>
                <a:gd name="T11" fmla="*/ 145 h 1207"/>
                <a:gd name="T12" fmla="*/ 266 w 568"/>
                <a:gd name="T13" fmla="*/ 168 h 1207"/>
                <a:gd name="T14" fmla="*/ 274 w 568"/>
                <a:gd name="T15" fmla="*/ 195 h 1207"/>
                <a:gd name="T16" fmla="*/ 268 w 568"/>
                <a:gd name="T17" fmla="*/ 213 h 1207"/>
                <a:gd name="T18" fmla="*/ 296 w 568"/>
                <a:gd name="T19" fmla="*/ 239 h 1207"/>
                <a:gd name="T20" fmla="*/ 325 w 568"/>
                <a:gd name="T21" fmla="*/ 252 h 1207"/>
                <a:gd name="T22" fmla="*/ 349 w 568"/>
                <a:gd name="T23" fmla="*/ 270 h 1207"/>
                <a:gd name="T24" fmla="*/ 368 w 568"/>
                <a:gd name="T25" fmla="*/ 300 h 1207"/>
                <a:gd name="T26" fmla="*/ 371 w 568"/>
                <a:gd name="T27" fmla="*/ 330 h 1207"/>
                <a:gd name="T28" fmla="*/ 386 w 568"/>
                <a:gd name="T29" fmla="*/ 357 h 1207"/>
                <a:gd name="T30" fmla="*/ 397 w 568"/>
                <a:gd name="T31" fmla="*/ 373 h 1207"/>
                <a:gd name="T32" fmla="*/ 394 w 568"/>
                <a:gd name="T33" fmla="*/ 397 h 1207"/>
                <a:gd name="T34" fmla="*/ 396 w 568"/>
                <a:gd name="T35" fmla="*/ 426 h 1207"/>
                <a:gd name="T36" fmla="*/ 407 w 568"/>
                <a:gd name="T37" fmla="*/ 459 h 1207"/>
                <a:gd name="T38" fmla="*/ 448 w 568"/>
                <a:gd name="T39" fmla="*/ 488 h 1207"/>
                <a:gd name="T40" fmla="*/ 521 w 568"/>
                <a:gd name="T41" fmla="*/ 515 h 1207"/>
                <a:gd name="T42" fmla="*/ 473 w 568"/>
                <a:gd name="T43" fmla="*/ 643 h 1207"/>
                <a:gd name="T44" fmla="*/ 400 w 568"/>
                <a:gd name="T45" fmla="*/ 812 h 1207"/>
                <a:gd name="T46" fmla="*/ 387 w 568"/>
                <a:gd name="T47" fmla="*/ 880 h 1207"/>
                <a:gd name="T48" fmla="*/ 339 w 568"/>
                <a:gd name="T49" fmla="*/ 983 h 1207"/>
                <a:gd name="T50" fmla="*/ 314 w 568"/>
                <a:gd name="T51" fmla="*/ 1120 h 1207"/>
                <a:gd name="T52" fmla="*/ 279 w 568"/>
                <a:gd name="T53" fmla="*/ 1205 h 1207"/>
                <a:gd name="T54" fmla="*/ 231 w 568"/>
                <a:gd name="T55" fmla="*/ 1203 h 1207"/>
                <a:gd name="T56" fmla="*/ 203 w 568"/>
                <a:gd name="T57" fmla="*/ 1203 h 1207"/>
                <a:gd name="T58" fmla="*/ 180 w 568"/>
                <a:gd name="T59" fmla="*/ 1191 h 1207"/>
                <a:gd name="T60" fmla="*/ 161 w 568"/>
                <a:gd name="T61" fmla="*/ 1190 h 1207"/>
                <a:gd name="T62" fmla="*/ 126 w 568"/>
                <a:gd name="T63" fmla="*/ 1182 h 1207"/>
                <a:gd name="T64" fmla="*/ 88 w 568"/>
                <a:gd name="T65" fmla="*/ 1166 h 1207"/>
                <a:gd name="T66" fmla="*/ 69 w 568"/>
                <a:gd name="T67" fmla="*/ 1107 h 1207"/>
                <a:gd name="T68" fmla="*/ 68 w 568"/>
                <a:gd name="T69" fmla="*/ 1073 h 1207"/>
                <a:gd name="T70" fmla="*/ 69 w 568"/>
                <a:gd name="T71" fmla="*/ 1049 h 1207"/>
                <a:gd name="T72" fmla="*/ 55 w 568"/>
                <a:gd name="T73" fmla="*/ 1033 h 1207"/>
                <a:gd name="T74" fmla="*/ 77 w 568"/>
                <a:gd name="T75" fmla="*/ 1008 h 1207"/>
                <a:gd name="T76" fmla="*/ 126 w 568"/>
                <a:gd name="T77" fmla="*/ 965 h 1207"/>
                <a:gd name="T78" fmla="*/ 142 w 568"/>
                <a:gd name="T79" fmla="*/ 902 h 1207"/>
                <a:gd name="T80" fmla="*/ 176 w 568"/>
                <a:gd name="T81" fmla="*/ 842 h 1207"/>
                <a:gd name="T82" fmla="*/ 179 w 568"/>
                <a:gd name="T83" fmla="*/ 800 h 1207"/>
                <a:gd name="T84" fmla="*/ 163 w 568"/>
                <a:gd name="T85" fmla="*/ 775 h 1207"/>
                <a:gd name="T86" fmla="*/ 143 w 568"/>
                <a:gd name="T87" fmla="*/ 752 h 1207"/>
                <a:gd name="T88" fmla="*/ 123 w 568"/>
                <a:gd name="T89" fmla="*/ 739 h 1207"/>
                <a:gd name="T90" fmla="*/ 105 w 568"/>
                <a:gd name="T91" fmla="*/ 717 h 1207"/>
                <a:gd name="T92" fmla="*/ 87 w 568"/>
                <a:gd name="T93" fmla="*/ 708 h 1207"/>
                <a:gd name="T94" fmla="*/ 59 w 568"/>
                <a:gd name="T95" fmla="*/ 678 h 1207"/>
                <a:gd name="T96" fmla="*/ 41 w 568"/>
                <a:gd name="T97" fmla="*/ 657 h 1207"/>
                <a:gd name="T98" fmla="*/ 41 w 568"/>
                <a:gd name="T99" fmla="*/ 637 h 1207"/>
                <a:gd name="T100" fmla="*/ 58 w 568"/>
                <a:gd name="T101" fmla="*/ 603 h 1207"/>
                <a:gd name="T102" fmla="*/ 69 w 568"/>
                <a:gd name="T103" fmla="*/ 567 h 1207"/>
                <a:gd name="T104" fmla="*/ 104 w 568"/>
                <a:gd name="T105" fmla="*/ 531 h 1207"/>
                <a:gd name="T106" fmla="*/ 125 w 568"/>
                <a:gd name="T107" fmla="*/ 483 h 1207"/>
                <a:gd name="T108" fmla="*/ 113 w 568"/>
                <a:gd name="T109" fmla="*/ 454 h 1207"/>
                <a:gd name="T110" fmla="*/ 98 w 568"/>
                <a:gd name="T111" fmla="*/ 422 h 1207"/>
                <a:gd name="T112" fmla="*/ 46 w 568"/>
                <a:gd name="T113" fmla="*/ 404 h 1207"/>
                <a:gd name="T114" fmla="*/ 42 w 568"/>
                <a:gd name="T115" fmla="*/ 364 h 1207"/>
                <a:gd name="T116" fmla="*/ 31 w 568"/>
                <a:gd name="T117" fmla="*/ 310 h 1207"/>
                <a:gd name="T118" fmla="*/ 6 w 568"/>
                <a:gd name="T119" fmla="*/ 268 h 1207"/>
                <a:gd name="T120" fmla="*/ 76 w 568"/>
                <a:gd name="T121" fmla="*/ 203 h 1207"/>
                <a:gd name="T122" fmla="*/ 102 w 568"/>
                <a:gd name="T123" fmla="*/ 101 h 1207"/>
                <a:gd name="T124" fmla="*/ 211 w 568"/>
                <a:gd name="T125" fmla="*/ 4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8" h="1207">
                  <a:moveTo>
                    <a:pt x="211" y="4"/>
                  </a:moveTo>
                  <a:lnTo>
                    <a:pt x="212" y="4"/>
                  </a:lnTo>
                  <a:lnTo>
                    <a:pt x="215" y="3"/>
                  </a:lnTo>
                  <a:lnTo>
                    <a:pt x="215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7" y="8"/>
                  </a:lnTo>
                  <a:lnTo>
                    <a:pt x="219" y="9"/>
                  </a:lnTo>
                  <a:lnTo>
                    <a:pt x="221" y="9"/>
                  </a:lnTo>
                  <a:lnTo>
                    <a:pt x="222" y="9"/>
                  </a:lnTo>
                  <a:lnTo>
                    <a:pt x="223" y="10"/>
                  </a:lnTo>
                  <a:lnTo>
                    <a:pt x="222" y="11"/>
                  </a:lnTo>
                  <a:lnTo>
                    <a:pt x="221" y="12"/>
                  </a:lnTo>
                  <a:lnTo>
                    <a:pt x="220" y="11"/>
                  </a:lnTo>
                  <a:lnTo>
                    <a:pt x="219" y="12"/>
                  </a:lnTo>
                  <a:lnTo>
                    <a:pt x="219" y="13"/>
                  </a:lnTo>
                  <a:lnTo>
                    <a:pt x="220" y="13"/>
                  </a:lnTo>
                  <a:lnTo>
                    <a:pt x="221" y="13"/>
                  </a:lnTo>
                  <a:lnTo>
                    <a:pt x="222" y="13"/>
                  </a:lnTo>
                  <a:lnTo>
                    <a:pt x="223" y="13"/>
                  </a:lnTo>
                  <a:lnTo>
                    <a:pt x="224" y="15"/>
                  </a:lnTo>
                  <a:lnTo>
                    <a:pt x="224" y="16"/>
                  </a:lnTo>
                  <a:lnTo>
                    <a:pt x="223" y="17"/>
                  </a:lnTo>
                  <a:lnTo>
                    <a:pt x="222" y="17"/>
                  </a:lnTo>
                  <a:lnTo>
                    <a:pt x="222" y="18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6"/>
                  </a:lnTo>
                  <a:lnTo>
                    <a:pt x="225" y="15"/>
                  </a:lnTo>
                  <a:lnTo>
                    <a:pt x="226" y="15"/>
                  </a:lnTo>
                  <a:lnTo>
                    <a:pt x="227" y="16"/>
                  </a:lnTo>
                  <a:lnTo>
                    <a:pt x="227" y="17"/>
                  </a:lnTo>
                  <a:lnTo>
                    <a:pt x="228" y="17"/>
                  </a:lnTo>
                  <a:lnTo>
                    <a:pt x="228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1" y="19"/>
                  </a:lnTo>
                  <a:lnTo>
                    <a:pt x="231" y="20"/>
                  </a:lnTo>
                  <a:lnTo>
                    <a:pt x="230" y="21"/>
                  </a:lnTo>
                  <a:lnTo>
                    <a:pt x="229" y="21"/>
                  </a:lnTo>
                  <a:lnTo>
                    <a:pt x="228" y="21"/>
                  </a:lnTo>
                  <a:lnTo>
                    <a:pt x="228" y="22"/>
                  </a:lnTo>
                  <a:lnTo>
                    <a:pt x="227" y="22"/>
                  </a:lnTo>
                  <a:lnTo>
                    <a:pt x="227" y="23"/>
                  </a:lnTo>
                  <a:lnTo>
                    <a:pt x="228" y="23"/>
                  </a:lnTo>
                  <a:lnTo>
                    <a:pt x="228" y="24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1" y="24"/>
                  </a:lnTo>
                  <a:lnTo>
                    <a:pt x="232" y="25"/>
                  </a:lnTo>
                  <a:lnTo>
                    <a:pt x="231" y="26"/>
                  </a:lnTo>
                  <a:lnTo>
                    <a:pt x="231" y="27"/>
                  </a:lnTo>
                  <a:lnTo>
                    <a:pt x="231" y="28"/>
                  </a:lnTo>
                  <a:lnTo>
                    <a:pt x="230" y="28"/>
                  </a:lnTo>
                  <a:lnTo>
                    <a:pt x="229" y="28"/>
                  </a:lnTo>
                  <a:lnTo>
                    <a:pt x="229" y="29"/>
                  </a:lnTo>
                  <a:lnTo>
                    <a:pt x="229" y="30"/>
                  </a:lnTo>
                  <a:lnTo>
                    <a:pt x="230" y="30"/>
                  </a:lnTo>
                  <a:lnTo>
                    <a:pt x="230" y="31"/>
                  </a:lnTo>
                  <a:lnTo>
                    <a:pt x="230" y="32"/>
                  </a:lnTo>
                  <a:lnTo>
                    <a:pt x="230" y="33"/>
                  </a:lnTo>
                  <a:lnTo>
                    <a:pt x="230" y="34"/>
                  </a:lnTo>
                  <a:lnTo>
                    <a:pt x="230" y="35"/>
                  </a:lnTo>
                  <a:lnTo>
                    <a:pt x="229" y="37"/>
                  </a:lnTo>
                  <a:lnTo>
                    <a:pt x="229" y="38"/>
                  </a:lnTo>
                  <a:lnTo>
                    <a:pt x="229" y="40"/>
                  </a:lnTo>
                  <a:lnTo>
                    <a:pt x="228" y="41"/>
                  </a:lnTo>
                  <a:lnTo>
                    <a:pt x="228" y="42"/>
                  </a:lnTo>
                  <a:lnTo>
                    <a:pt x="228" y="43"/>
                  </a:lnTo>
                  <a:lnTo>
                    <a:pt x="227" y="43"/>
                  </a:lnTo>
                  <a:lnTo>
                    <a:pt x="226" y="43"/>
                  </a:lnTo>
                  <a:lnTo>
                    <a:pt x="225" y="43"/>
                  </a:lnTo>
                  <a:lnTo>
                    <a:pt x="225" y="42"/>
                  </a:lnTo>
                  <a:lnTo>
                    <a:pt x="225" y="41"/>
                  </a:lnTo>
                  <a:lnTo>
                    <a:pt x="224" y="40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3" y="42"/>
                  </a:lnTo>
                  <a:lnTo>
                    <a:pt x="223" y="43"/>
                  </a:lnTo>
                  <a:lnTo>
                    <a:pt x="224" y="44"/>
                  </a:lnTo>
                  <a:lnTo>
                    <a:pt x="224" y="45"/>
                  </a:lnTo>
                  <a:lnTo>
                    <a:pt x="224" y="46"/>
                  </a:lnTo>
                  <a:lnTo>
                    <a:pt x="224" y="46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6" y="49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2"/>
                  </a:lnTo>
                  <a:lnTo>
                    <a:pt x="228" y="53"/>
                  </a:lnTo>
                  <a:lnTo>
                    <a:pt x="227" y="54"/>
                  </a:lnTo>
                  <a:lnTo>
                    <a:pt x="227" y="55"/>
                  </a:lnTo>
                  <a:lnTo>
                    <a:pt x="227" y="56"/>
                  </a:lnTo>
                  <a:lnTo>
                    <a:pt x="227" y="57"/>
                  </a:lnTo>
                  <a:lnTo>
                    <a:pt x="228" y="57"/>
                  </a:lnTo>
                  <a:lnTo>
                    <a:pt x="228" y="58"/>
                  </a:lnTo>
                  <a:lnTo>
                    <a:pt x="229" y="58"/>
                  </a:lnTo>
                  <a:lnTo>
                    <a:pt x="230" y="58"/>
                  </a:lnTo>
                  <a:lnTo>
                    <a:pt x="231" y="59"/>
                  </a:lnTo>
                  <a:lnTo>
                    <a:pt x="231" y="60"/>
                  </a:lnTo>
                  <a:lnTo>
                    <a:pt x="232" y="60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5" y="62"/>
                  </a:lnTo>
                  <a:lnTo>
                    <a:pt x="235" y="63"/>
                  </a:lnTo>
                  <a:lnTo>
                    <a:pt x="236" y="64"/>
                  </a:lnTo>
                  <a:lnTo>
                    <a:pt x="236" y="65"/>
                  </a:lnTo>
                  <a:lnTo>
                    <a:pt x="235" y="65"/>
                  </a:lnTo>
                  <a:lnTo>
                    <a:pt x="234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7" y="67"/>
                  </a:lnTo>
                  <a:lnTo>
                    <a:pt x="237" y="68"/>
                  </a:lnTo>
                  <a:lnTo>
                    <a:pt x="237" y="69"/>
                  </a:lnTo>
                  <a:lnTo>
                    <a:pt x="237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7" y="75"/>
                  </a:lnTo>
                  <a:lnTo>
                    <a:pt x="237" y="76"/>
                  </a:lnTo>
                  <a:lnTo>
                    <a:pt x="238" y="76"/>
                  </a:lnTo>
                  <a:lnTo>
                    <a:pt x="239" y="76"/>
                  </a:lnTo>
                  <a:lnTo>
                    <a:pt x="240" y="77"/>
                  </a:lnTo>
                  <a:lnTo>
                    <a:pt x="241" y="78"/>
                  </a:lnTo>
                  <a:lnTo>
                    <a:pt x="242" y="77"/>
                  </a:lnTo>
                  <a:lnTo>
                    <a:pt x="241" y="76"/>
                  </a:lnTo>
                  <a:lnTo>
                    <a:pt x="241" y="75"/>
                  </a:lnTo>
                  <a:lnTo>
                    <a:pt x="242" y="74"/>
                  </a:lnTo>
                  <a:lnTo>
                    <a:pt x="243" y="74"/>
                  </a:lnTo>
                  <a:lnTo>
                    <a:pt x="243" y="75"/>
                  </a:lnTo>
                  <a:lnTo>
                    <a:pt x="244" y="75"/>
                  </a:lnTo>
                  <a:lnTo>
                    <a:pt x="245" y="76"/>
                  </a:lnTo>
                  <a:lnTo>
                    <a:pt x="244" y="77"/>
                  </a:lnTo>
                  <a:lnTo>
                    <a:pt x="244" y="78"/>
                  </a:lnTo>
                  <a:lnTo>
                    <a:pt x="243" y="78"/>
                  </a:lnTo>
                  <a:lnTo>
                    <a:pt x="243" y="79"/>
                  </a:lnTo>
                  <a:lnTo>
                    <a:pt x="243" y="80"/>
                  </a:lnTo>
                  <a:lnTo>
                    <a:pt x="244" y="80"/>
                  </a:lnTo>
                  <a:lnTo>
                    <a:pt x="244" y="81"/>
                  </a:lnTo>
                  <a:lnTo>
                    <a:pt x="243" y="81"/>
                  </a:lnTo>
                  <a:lnTo>
                    <a:pt x="243" y="80"/>
                  </a:lnTo>
                  <a:lnTo>
                    <a:pt x="242" y="80"/>
                  </a:lnTo>
                  <a:lnTo>
                    <a:pt x="241" y="80"/>
                  </a:lnTo>
                  <a:lnTo>
                    <a:pt x="240" y="80"/>
                  </a:lnTo>
                  <a:lnTo>
                    <a:pt x="240" y="81"/>
                  </a:lnTo>
                  <a:lnTo>
                    <a:pt x="239" y="81"/>
                  </a:lnTo>
                  <a:lnTo>
                    <a:pt x="239" y="82"/>
                  </a:lnTo>
                  <a:lnTo>
                    <a:pt x="239" y="83"/>
                  </a:lnTo>
                  <a:lnTo>
                    <a:pt x="238" y="84"/>
                  </a:lnTo>
                  <a:lnTo>
                    <a:pt x="238" y="85"/>
                  </a:lnTo>
                  <a:lnTo>
                    <a:pt x="239" y="85"/>
                  </a:lnTo>
                  <a:lnTo>
                    <a:pt x="239" y="86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2" y="87"/>
                  </a:lnTo>
                  <a:lnTo>
                    <a:pt x="243" y="87"/>
                  </a:lnTo>
                  <a:lnTo>
                    <a:pt x="243" y="86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6" y="86"/>
                  </a:lnTo>
                  <a:lnTo>
                    <a:pt x="246" y="87"/>
                  </a:lnTo>
                  <a:lnTo>
                    <a:pt x="246" y="88"/>
                  </a:lnTo>
                  <a:lnTo>
                    <a:pt x="247" y="88"/>
                  </a:lnTo>
                  <a:lnTo>
                    <a:pt x="248" y="88"/>
                  </a:lnTo>
                  <a:lnTo>
                    <a:pt x="249" y="88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0"/>
                  </a:lnTo>
                  <a:lnTo>
                    <a:pt x="250" y="91"/>
                  </a:lnTo>
                  <a:lnTo>
                    <a:pt x="251" y="91"/>
                  </a:lnTo>
                  <a:lnTo>
                    <a:pt x="251" y="92"/>
                  </a:lnTo>
                  <a:lnTo>
                    <a:pt x="250" y="92"/>
                  </a:lnTo>
                  <a:lnTo>
                    <a:pt x="250" y="93"/>
                  </a:lnTo>
                  <a:lnTo>
                    <a:pt x="250" y="94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49" y="98"/>
                  </a:lnTo>
                  <a:lnTo>
                    <a:pt x="248" y="99"/>
                  </a:lnTo>
                  <a:lnTo>
                    <a:pt x="248" y="101"/>
                  </a:lnTo>
                  <a:lnTo>
                    <a:pt x="249" y="101"/>
                  </a:lnTo>
                  <a:lnTo>
                    <a:pt x="249" y="102"/>
                  </a:lnTo>
                  <a:lnTo>
                    <a:pt x="249" y="103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7" y="103"/>
                  </a:lnTo>
                  <a:lnTo>
                    <a:pt x="248" y="103"/>
                  </a:lnTo>
                  <a:lnTo>
                    <a:pt x="249" y="104"/>
                  </a:lnTo>
                  <a:lnTo>
                    <a:pt x="250" y="104"/>
                  </a:lnTo>
                  <a:lnTo>
                    <a:pt x="251" y="103"/>
                  </a:lnTo>
                  <a:lnTo>
                    <a:pt x="251" y="102"/>
                  </a:lnTo>
                  <a:lnTo>
                    <a:pt x="252" y="101"/>
                  </a:lnTo>
                  <a:lnTo>
                    <a:pt x="253" y="101"/>
                  </a:lnTo>
                  <a:lnTo>
                    <a:pt x="254" y="100"/>
                  </a:lnTo>
                  <a:lnTo>
                    <a:pt x="255" y="101"/>
                  </a:lnTo>
                  <a:lnTo>
                    <a:pt x="255" y="102"/>
                  </a:lnTo>
                  <a:lnTo>
                    <a:pt x="255" y="103"/>
                  </a:lnTo>
                  <a:lnTo>
                    <a:pt x="255" y="104"/>
                  </a:lnTo>
                  <a:lnTo>
                    <a:pt x="256" y="105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8" y="105"/>
                  </a:lnTo>
                  <a:lnTo>
                    <a:pt x="258" y="104"/>
                  </a:lnTo>
                  <a:lnTo>
                    <a:pt x="259" y="104"/>
                  </a:lnTo>
                  <a:lnTo>
                    <a:pt x="260" y="105"/>
                  </a:lnTo>
                  <a:lnTo>
                    <a:pt x="261" y="105"/>
                  </a:lnTo>
                  <a:lnTo>
                    <a:pt x="262" y="105"/>
                  </a:lnTo>
                  <a:lnTo>
                    <a:pt x="262" y="106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4" y="109"/>
                  </a:lnTo>
                  <a:lnTo>
                    <a:pt x="265" y="110"/>
                  </a:lnTo>
                  <a:lnTo>
                    <a:pt x="264" y="111"/>
                  </a:lnTo>
                  <a:lnTo>
                    <a:pt x="263" y="112"/>
                  </a:lnTo>
                  <a:lnTo>
                    <a:pt x="262" y="112"/>
                  </a:lnTo>
                  <a:lnTo>
                    <a:pt x="261" y="112"/>
                  </a:lnTo>
                  <a:lnTo>
                    <a:pt x="260" y="112"/>
                  </a:lnTo>
                  <a:lnTo>
                    <a:pt x="261" y="112"/>
                  </a:lnTo>
                  <a:lnTo>
                    <a:pt x="261" y="113"/>
                  </a:lnTo>
                  <a:lnTo>
                    <a:pt x="262" y="113"/>
                  </a:lnTo>
                  <a:lnTo>
                    <a:pt x="263" y="114"/>
                  </a:lnTo>
                  <a:lnTo>
                    <a:pt x="264" y="115"/>
                  </a:lnTo>
                  <a:lnTo>
                    <a:pt x="264" y="116"/>
                  </a:lnTo>
                  <a:lnTo>
                    <a:pt x="263" y="116"/>
                  </a:lnTo>
                  <a:lnTo>
                    <a:pt x="262" y="116"/>
                  </a:lnTo>
                  <a:lnTo>
                    <a:pt x="261" y="117"/>
                  </a:lnTo>
                  <a:lnTo>
                    <a:pt x="262" y="118"/>
                  </a:lnTo>
                  <a:lnTo>
                    <a:pt x="263" y="118"/>
                  </a:lnTo>
                  <a:lnTo>
                    <a:pt x="264" y="117"/>
                  </a:lnTo>
                  <a:lnTo>
                    <a:pt x="265" y="117"/>
                  </a:lnTo>
                  <a:lnTo>
                    <a:pt x="266" y="117"/>
                  </a:lnTo>
                  <a:lnTo>
                    <a:pt x="266" y="118"/>
                  </a:lnTo>
                  <a:lnTo>
                    <a:pt x="265" y="118"/>
                  </a:lnTo>
                  <a:lnTo>
                    <a:pt x="264" y="119"/>
                  </a:lnTo>
                  <a:lnTo>
                    <a:pt x="263" y="120"/>
                  </a:lnTo>
                  <a:lnTo>
                    <a:pt x="262" y="120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3" y="122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64" y="124"/>
                  </a:lnTo>
                  <a:lnTo>
                    <a:pt x="264" y="125"/>
                  </a:lnTo>
                  <a:lnTo>
                    <a:pt x="263" y="125"/>
                  </a:lnTo>
                  <a:lnTo>
                    <a:pt x="262" y="125"/>
                  </a:lnTo>
                  <a:lnTo>
                    <a:pt x="262" y="124"/>
                  </a:lnTo>
                  <a:lnTo>
                    <a:pt x="262" y="125"/>
                  </a:lnTo>
                  <a:lnTo>
                    <a:pt x="261" y="125"/>
                  </a:lnTo>
                  <a:lnTo>
                    <a:pt x="262" y="125"/>
                  </a:lnTo>
                  <a:lnTo>
                    <a:pt x="262" y="126"/>
                  </a:lnTo>
                  <a:lnTo>
                    <a:pt x="263" y="127"/>
                  </a:lnTo>
                  <a:lnTo>
                    <a:pt x="263" y="128"/>
                  </a:lnTo>
                  <a:lnTo>
                    <a:pt x="263" y="129"/>
                  </a:lnTo>
                  <a:lnTo>
                    <a:pt x="264" y="129"/>
                  </a:lnTo>
                  <a:lnTo>
                    <a:pt x="265" y="129"/>
                  </a:lnTo>
                  <a:lnTo>
                    <a:pt x="265" y="128"/>
                  </a:lnTo>
                  <a:lnTo>
                    <a:pt x="265" y="129"/>
                  </a:lnTo>
                  <a:lnTo>
                    <a:pt x="265" y="130"/>
                  </a:lnTo>
                  <a:lnTo>
                    <a:pt x="264" y="130"/>
                  </a:lnTo>
                  <a:lnTo>
                    <a:pt x="263" y="131"/>
                  </a:lnTo>
                  <a:lnTo>
                    <a:pt x="262" y="131"/>
                  </a:lnTo>
                  <a:lnTo>
                    <a:pt x="262" y="132"/>
                  </a:lnTo>
                  <a:lnTo>
                    <a:pt x="262" y="133"/>
                  </a:lnTo>
                  <a:lnTo>
                    <a:pt x="263" y="133"/>
                  </a:lnTo>
                  <a:lnTo>
                    <a:pt x="264" y="133"/>
                  </a:lnTo>
                  <a:lnTo>
                    <a:pt x="264" y="134"/>
                  </a:lnTo>
                  <a:lnTo>
                    <a:pt x="264" y="135"/>
                  </a:lnTo>
                  <a:lnTo>
                    <a:pt x="263" y="135"/>
                  </a:lnTo>
                  <a:lnTo>
                    <a:pt x="262" y="134"/>
                  </a:lnTo>
                  <a:lnTo>
                    <a:pt x="261" y="134"/>
                  </a:lnTo>
                  <a:lnTo>
                    <a:pt x="261" y="133"/>
                  </a:lnTo>
                  <a:lnTo>
                    <a:pt x="260" y="133"/>
                  </a:lnTo>
                  <a:lnTo>
                    <a:pt x="260" y="134"/>
                  </a:lnTo>
                  <a:lnTo>
                    <a:pt x="261" y="135"/>
                  </a:lnTo>
                  <a:lnTo>
                    <a:pt x="262" y="136"/>
                  </a:lnTo>
                  <a:lnTo>
                    <a:pt x="263" y="137"/>
                  </a:lnTo>
                  <a:lnTo>
                    <a:pt x="264" y="137"/>
                  </a:lnTo>
                  <a:lnTo>
                    <a:pt x="265" y="137"/>
                  </a:lnTo>
                  <a:lnTo>
                    <a:pt x="266" y="136"/>
                  </a:lnTo>
                  <a:lnTo>
                    <a:pt x="267" y="136"/>
                  </a:lnTo>
                  <a:lnTo>
                    <a:pt x="268" y="136"/>
                  </a:lnTo>
                  <a:lnTo>
                    <a:pt x="268" y="137"/>
                  </a:lnTo>
                  <a:lnTo>
                    <a:pt x="267" y="138"/>
                  </a:lnTo>
                  <a:lnTo>
                    <a:pt x="267" y="139"/>
                  </a:lnTo>
                  <a:lnTo>
                    <a:pt x="267" y="140"/>
                  </a:lnTo>
                  <a:lnTo>
                    <a:pt x="266" y="140"/>
                  </a:lnTo>
                  <a:lnTo>
                    <a:pt x="265" y="140"/>
                  </a:lnTo>
                  <a:lnTo>
                    <a:pt x="264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0" y="141"/>
                  </a:lnTo>
                  <a:lnTo>
                    <a:pt x="260" y="142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4" y="142"/>
                  </a:lnTo>
                  <a:lnTo>
                    <a:pt x="265" y="142"/>
                  </a:lnTo>
                  <a:lnTo>
                    <a:pt x="266" y="143"/>
                  </a:lnTo>
                  <a:lnTo>
                    <a:pt x="267" y="143"/>
                  </a:lnTo>
                  <a:lnTo>
                    <a:pt x="267" y="144"/>
                  </a:lnTo>
                  <a:lnTo>
                    <a:pt x="267" y="145"/>
                  </a:lnTo>
                  <a:lnTo>
                    <a:pt x="266" y="145"/>
                  </a:lnTo>
                  <a:lnTo>
                    <a:pt x="266" y="146"/>
                  </a:lnTo>
                  <a:lnTo>
                    <a:pt x="267" y="146"/>
                  </a:lnTo>
                  <a:lnTo>
                    <a:pt x="268" y="145"/>
                  </a:lnTo>
                  <a:lnTo>
                    <a:pt x="268" y="144"/>
                  </a:lnTo>
                  <a:lnTo>
                    <a:pt x="269" y="144"/>
                  </a:lnTo>
                  <a:lnTo>
                    <a:pt x="269" y="145"/>
                  </a:lnTo>
                  <a:lnTo>
                    <a:pt x="269" y="147"/>
                  </a:lnTo>
                  <a:lnTo>
                    <a:pt x="268" y="148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9"/>
                  </a:lnTo>
                  <a:lnTo>
                    <a:pt x="271" y="148"/>
                  </a:lnTo>
                  <a:lnTo>
                    <a:pt x="271" y="149"/>
                  </a:lnTo>
                  <a:lnTo>
                    <a:pt x="270" y="150"/>
                  </a:lnTo>
                  <a:lnTo>
                    <a:pt x="269" y="150"/>
                  </a:lnTo>
                  <a:lnTo>
                    <a:pt x="268" y="150"/>
                  </a:lnTo>
                  <a:lnTo>
                    <a:pt x="267" y="150"/>
                  </a:lnTo>
                  <a:lnTo>
                    <a:pt x="266" y="151"/>
                  </a:lnTo>
                  <a:lnTo>
                    <a:pt x="266" y="152"/>
                  </a:lnTo>
                  <a:lnTo>
                    <a:pt x="266" y="153"/>
                  </a:lnTo>
                  <a:lnTo>
                    <a:pt x="267" y="153"/>
                  </a:lnTo>
                  <a:lnTo>
                    <a:pt x="268" y="153"/>
                  </a:lnTo>
                  <a:lnTo>
                    <a:pt x="268" y="152"/>
                  </a:lnTo>
                  <a:lnTo>
                    <a:pt x="269" y="152"/>
                  </a:lnTo>
                  <a:lnTo>
                    <a:pt x="270" y="152"/>
                  </a:lnTo>
                  <a:lnTo>
                    <a:pt x="271" y="152"/>
                  </a:lnTo>
                  <a:lnTo>
                    <a:pt x="272" y="152"/>
                  </a:lnTo>
                  <a:lnTo>
                    <a:pt x="272" y="153"/>
                  </a:lnTo>
                  <a:lnTo>
                    <a:pt x="272" y="154"/>
                  </a:lnTo>
                  <a:lnTo>
                    <a:pt x="272" y="155"/>
                  </a:lnTo>
                  <a:lnTo>
                    <a:pt x="272" y="156"/>
                  </a:lnTo>
                  <a:lnTo>
                    <a:pt x="272" y="157"/>
                  </a:lnTo>
                  <a:lnTo>
                    <a:pt x="271" y="157"/>
                  </a:lnTo>
                  <a:lnTo>
                    <a:pt x="270" y="157"/>
                  </a:lnTo>
                  <a:lnTo>
                    <a:pt x="269" y="157"/>
                  </a:lnTo>
                  <a:lnTo>
                    <a:pt x="269" y="158"/>
                  </a:lnTo>
                  <a:lnTo>
                    <a:pt x="269" y="159"/>
                  </a:lnTo>
                  <a:lnTo>
                    <a:pt x="269" y="160"/>
                  </a:lnTo>
                  <a:lnTo>
                    <a:pt x="270" y="160"/>
                  </a:lnTo>
                  <a:lnTo>
                    <a:pt x="269" y="161"/>
                  </a:lnTo>
                  <a:lnTo>
                    <a:pt x="268" y="161"/>
                  </a:lnTo>
                  <a:lnTo>
                    <a:pt x="267" y="161"/>
                  </a:lnTo>
                  <a:lnTo>
                    <a:pt x="267" y="162"/>
                  </a:lnTo>
                  <a:lnTo>
                    <a:pt x="267" y="163"/>
                  </a:lnTo>
                  <a:lnTo>
                    <a:pt x="267" y="164"/>
                  </a:lnTo>
                  <a:lnTo>
                    <a:pt x="267" y="165"/>
                  </a:lnTo>
                  <a:lnTo>
                    <a:pt x="268" y="165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6"/>
                  </a:lnTo>
                  <a:lnTo>
                    <a:pt x="271" y="166"/>
                  </a:lnTo>
                  <a:lnTo>
                    <a:pt x="270" y="166"/>
                  </a:lnTo>
                  <a:lnTo>
                    <a:pt x="270" y="167"/>
                  </a:lnTo>
                  <a:lnTo>
                    <a:pt x="269" y="167"/>
                  </a:lnTo>
                  <a:lnTo>
                    <a:pt x="268" y="167"/>
                  </a:lnTo>
                  <a:lnTo>
                    <a:pt x="267" y="166"/>
                  </a:lnTo>
                  <a:lnTo>
                    <a:pt x="266" y="167"/>
                  </a:lnTo>
                  <a:lnTo>
                    <a:pt x="266" y="168"/>
                  </a:lnTo>
                  <a:lnTo>
                    <a:pt x="267" y="169"/>
                  </a:lnTo>
                  <a:lnTo>
                    <a:pt x="268" y="170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5" y="173"/>
                  </a:lnTo>
                  <a:lnTo>
                    <a:pt x="264" y="173"/>
                  </a:lnTo>
                  <a:lnTo>
                    <a:pt x="263" y="173"/>
                  </a:lnTo>
                  <a:lnTo>
                    <a:pt x="264" y="173"/>
                  </a:lnTo>
                  <a:lnTo>
                    <a:pt x="264" y="174"/>
                  </a:lnTo>
                  <a:lnTo>
                    <a:pt x="264" y="175"/>
                  </a:lnTo>
                  <a:lnTo>
                    <a:pt x="264" y="176"/>
                  </a:lnTo>
                  <a:lnTo>
                    <a:pt x="263" y="176"/>
                  </a:lnTo>
                  <a:lnTo>
                    <a:pt x="263" y="177"/>
                  </a:lnTo>
                  <a:lnTo>
                    <a:pt x="263" y="178"/>
                  </a:lnTo>
                  <a:lnTo>
                    <a:pt x="264" y="178"/>
                  </a:lnTo>
                  <a:lnTo>
                    <a:pt x="265" y="177"/>
                  </a:lnTo>
                  <a:lnTo>
                    <a:pt x="265" y="178"/>
                  </a:lnTo>
                  <a:lnTo>
                    <a:pt x="266" y="178"/>
                  </a:lnTo>
                  <a:lnTo>
                    <a:pt x="266" y="179"/>
                  </a:lnTo>
                  <a:lnTo>
                    <a:pt x="267" y="179"/>
                  </a:lnTo>
                  <a:lnTo>
                    <a:pt x="267" y="180"/>
                  </a:lnTo>
                  <a:lnTo>
                    <a:pt x="268" y="180"/>
                  </a:lnTo>
                  <a:lnTo>
                    <a:pt x="269" y="180"/>
                  </a:lnTo>
                  <a:lnTo>
                    <a:pt x="269" y="181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1"/>
                  </a:lnTo>
                  <a:lnTo>
                    <a:pt x="270" y="181"/>
                  </a:lnTo>
                  <a:lnTo>
                    <a:pt x="270" y="180"/>
                  </a:lnTo>
                  <a:lnTo>
                    <a:pt x="270" y="179"/>
                  </a:lnTo>
                  <a:lnTo>
                    <a:pt x="271" y="179"/>
                  </a:lnTo>
                  <a:lnTo>
                    <a:pt x="271" y="180"/>
                  </a:lnTo>
                  <a:lnTo>
                    <a:pt x="272" y="181"/>
                  </a:lnTo>
                  <a:lnTo>
                    <a:pt x="272" y="182"/>
                  </a:lnTo>
                  <a:lnTo>
                    <a:pt x="273" y="183"/>
                  </a:lnTo>
                  <a:lnTo>
                    <a:pt x="273" y="184"/>
                  </a:lnTo>
                  <a:lnTo>
                    <a:pt x="272" y="185"/>
                  </a:lnTo>
                  <a:lnTo>
                    <a:pt x="272" y="186"/>
                  </a:lnTo>
                  <a:lnTo>
                    <a:pt x="273" y="186"/>
                  </a:lnTo>
                  <a:lnTo>
                    <a:pt x="274" y="186"/>
                  </a:lnTo>
                  <a:lnTo>
                    <a:pt x="274" y="187"/>
                  </a:lnTo>
                  <a:lnTo>
                    <a:pt x="275" y="188"/>
                  </a:lnTo>
                  <a:lnTo>
                    <a:pt x="275" y="189"/>
                  </a:lnTo>
                  <a:lnTo>
                    <a:pt x="275" y="190"/>
                  </a:lnTo>
                  <a:lnTo>
                    <a:pt x="274" y="191"/>
                  </a:lnTo>
                  <a:lnTo>
                    <a:pt x="274" y="192"/>
                  </a:lnTo>
                  <a:lnTo>
                    <a:pt x="274" y="193"/>
                  </a:lnTo>
                  <a:lnTo>
                    <a:pt x="274" y="194"/>
                  </a:lnTo>
                  <a:lnTo>
                    <a:pt x="274" y="195"/>
                  </a:lnTo>
                  <a:lnTo>
                    <a:pt x="275" y="195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7" y="197"/>
                  </a:lnTo>
                  <a:lnTo>
                    <a:pt x="276" y="198"/>
                  </a:lnTo>
                  <a:lnTo>
                    <a:pt x="275" y="198"/>
                  </a:lnTo>
                  <a:lnTo>
                    <a:pt x="274" y="198"/>
                  </a:lnTo>
                  <a:lnTo>
                    <a:pt x="274" y="197"/>
                  </a:lnTo>
                  <a:lnTo>
                    <a:pt x="274" y="196"/>
                  </a:lnTo>
                  <a:lnTo>
                    <a:pt x="273" y="196"/>
                  </a:lnTo>
                  <a:lnTo>
                    <a:pt x="272" y="197"/>
                  </a:lnTo>
                  <a:lnTo>
                    <a:pt x="273" y="198"/>
                  </a:lnTo>
                  <a:lnTo>
                    <a:pt x="273" y="199"/>
                  </a:lnTo>
                  <a:lnTo>
                    <a:pt x="274" y="200"/>
                  </a:lnTo>
                  <a:lnTo>
                    <a:pt x="275" y="200"/>
                  </a:lnTo>
                  <a:lnTo>
                    <a:pt x="275" y="199"/>
                  </a:lnTo>
                  <a:lnTo>
                    <a:pt x="276" y="199"/>
                  </a:lnTo>
                  <a:lnTo>
                    <a:pt x="276" y="200"/>
                  </a:lnTo>
                  <a:lnTo>
                    <a:pt x="277" y="200"/>
                  </a:lnTo>
                  <a:lnTo>
                    <a:pt x="278" y="200"/>
                  </a:lnTo>
                  <a:lnTo>
                    <a:pt x="278" y="201"/>
                  </a:lnTo>
                  <a:lnTo>
                    <a:pt x="279" y="201"/>
                  </a:lnTo>
                  <a:lnTo>
                    <a:pt x="279" y="202"/>
                  </a:lnTo>
                  <a:lnTo>
                    <a:pt x="279" y="203"/>
                  </a:lnTo>
                  <a:lnTo>
                    <a:pt x="278" y="203"/>
                  </a:lnTo>
                  <a:lnTo>
                    <a:pt x="277" y="204"/>
                  </a:lnTo>
                  <a:lnTo>
                    <a:pt x="276" y="205"/>
                  </a:lnTo>
                  <a:lnTo>
                    <a:pt x="275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72" y="207"/>
                  </a:lnTo>
                  <a:lnTo>
                    <a:pt x="271" y="207"/>
                  </a:lnTo>
                  <a:lnTo>
                    <a:pt x="270" y="207"/>
                  </a:lnTo>
                  <a:lnTo>
                    <a:pt x="270" y="208"/>
                  </a:lnTo>
                  <a:lnTo>
                    <a:pt x="271" y="209"/>
                  </a:lnTo>
                  <a:lnTo>
                    <a:pt x="272" y="209"/>
                  </a:lnTo>
                  <a:lnTo>
                    <a:pt x="273" y="209"/>
                  </a:lnTo>
                  <a:lnTo>
                    <a:pt x="274" y="209"/>
                  </a:lnTo>
                  <a:lnTo>
                    <a:pt x="275" y="210"/>
                  </a:lnTo>
                  <a:lnTo>
                    <a:pt x="274" y="210"/>
                  </a:lnTo>
                  <a:lnTo>
                    <a:pt x="274" y="211"/>
                  </a:lnTo>
                  <a:lnTo>
                    <a:pt x="273" y="212"/>
                  </a:lnTo>
                  <a:lnTo>
                    <a:pt x="272" y="213"/>
                  </a:lnTo>
                  <a:lnTo>
                    <a:pt x="271" y="213"/>
                  </a:lnTo>
                  <a:lnTo>
                    <a:pt x="271" y="212"/>
                  </a:lnTo>
                  <a:lnTo>
                    <a:pt x="270" y="211"/>
                  </a:lnTo>
                  <a:lnTo>
                    <a:pt x="270" y="210"/>
                  </a:lnTo>
                  <a:lnTo>
                    <a:pt x="269" y="210"/>
                  </a:lnTo>
                  <a:lnTo>
                    <a:pt x="268" y="210"/>
                  </a:lnTo>
                  <a:lnTo>
                    <a:pt x="268" y="211"/>
                  </a:lnTo>
                  <a:lnTo>
                    <a:pt x="268" y="212"/>
                  </a:lnTo>
                  <a:lnTo>
                    <a:pt x="268" y="213"/>
                  </a:lnTo>
                  <a:lnTo>
                    <a:pt x="268" y="214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0" y="216"/>
                  </a:lnTo>
                  <a:lnTo>
                    <a:pt x="270" y="217"/>
                  </a:lnTo>
                  <a:lnTo>
                    <a:pt x="271" y="217"/>
                  </a:lnTo>
                  <a:lnTo>
                    <a:pt x="270" y="218"/>
                  </a:lnTo>
                  <a:lnTo>
                    <a:pt x="270" y="219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3" y="220"/>
                  </a:lnTo>
                  <a:lnTo>
                    <a:pt x="273" y="221"/>
                  </a:lnTo>
                  <a:lnTo>
                    <a:pt x="273" y="222"/>
                  </a:lnTo>
                  <a:lnTo>
                    <a:pt x="274" y="223"/>
                  </a:lnTo>
                  <a:lnTo>
                    <a:pt x="275" y="224"/>
                  </a:lnTo>
                  <a:lnTo>
                    <a:pt x="276" y="225"/>
                  </a:lnTo>
                  <a:lnTo>
                    <a:pt x="277" y="226"/>
                  </a:lnTo>
                  <a:lnTo>
                    <a:pt x="278" y="227"/>
                  </a:lnTo>
                  <a:lnTo>
                    <a:pt x="279" y="228"/>
                  </a:lnTo>
                  <a:lnTo>
                    <a:pt x="280" y="229"/>
                  </a:lnTo>
                  <a:lnTo>
                    <a:pt x="280" y="230"/>
                  </a:lnTo>
                  <a:lnTo>
                    <a:pt x="281" y="231"/>
                  </a:lnTo>
                  <a:lnTo>
                    <a:pt x="282" y="232"/>
                  </a:lnTo>
                  <a:lnTo>
                    <a:pt x="283" y="233"/>
                  </a:lnTo>
                  <a:lnTo>
                    <a:pt x="284" y="234"/>
                  </a:lnTo>
                  <a:lnTo>
                    <a:pt x="285" y="234"/>
                  </a:lnTo>
                  <a:lnTo>
                    <a:pt x="286" y="235"/>
                  </a:lnTo>
                  <a:lnTo>
                    <a:pt x="287" y="234"/>
                  </a:lnTo>
                  <a:lnTo>
                    <a:pt x="288" y="234"/>
                  </a:lnTo>
                  <a:lnTo>
                    <a:pt x="288" y="233"/>
                  </a:lnTo>
                  <a:lnTo>
                    <a:pt x="289" y="233"/>
                  </a:lnTo>
                  <a:lnTo>
                    <a:pt x="289" y="233"/>
                  </a:lnTo>
                  <a:lnTo>
                    <a:pt x="289" y="234"/>
                  </a:lnTo>
                  <a:lnTo>
                    <a:pt x="289" y="235"/>
                  </a:lnTo>
                  <a:lnTo>
                    <a:pt x="289" y="236"/>
                  </a:lnTo>
                  <a:lnTo>
                    <a:pt x="289" y="237"/>
                  </a:lnTo>
                  <a:lnTo>
                    <a:pt x="290" y="237"/>
                  </a:lnTo>
                  <a:lnTo>
                    <a:pt x="291" y="237"/>
                  </a:lnTo>
                  <a:lnTo>
                    <a:pt x="292" y="238"/>
                  </a:lnTo>
                  <a:lnTo>
                    <a:pt x="291" y="239"/>
                  </a:lnTo>
                  <a:lnTo>
                    <a:pt x="290" y="240"/>
                  </a:lnTo>
                  <a:lnTo>
                    <a:pt x="290" y="241"/>
                  </a:lnTo>
                  <a:lnTo>
                    <a:pt x="291" y="241"/>
                  </a:lnTo>
                  <a:lnTo>
                    <a:pt x="292" y="241"/>
                  </a:lnTo>
                  <a:lnTo>
                    <a:pt x="292" y="240"/>
                  </a:lnTo>
                  <a:lnTo>
                    <a:pt x="293" y="239"/>
                  </a:lnTo>
                  <a:lnTo>
                    <a:pt x="293" y="238"/>
                  </a:lnTo>
                  <a:lnTo>
                    <a:pt x="294" y="238"/>
                  </a:lnTo>
                  <a:lnTo>
                    <a:pt x="295" y="238"/>
                  </a:lnTo>
                  <a:lnTo>
                    <a:pt x="295" y="239"/>
                  </a:lnTo>
                  <a:lnTo>
                    <a:pt x="296" y="239"/>
                  </a:lnTo>
                  <a:lnTo>
                    <a:pt x="296" y="240"/>
                  </a:lnTo>
                  <a:lnTo>
                    <a:pt x="296" y="241"/>
                  </a:lnTo>
                  <a:lnTo>
                    <a:pt x="295" y="241"/>
                  </a:lnTo>
                  <a:lnTo>
                    <a:pt x="294" y="241"/>
                  </a:lnTo>
                  <a:lnTo>
                    <a:pt x="294" y="242"/>
                  </a:lnTo>
                  <a:lnTo>
                    <a:pt x="294" y="243"/>
                  </a:lnTo>
                  <a:lnTo>
                    <a:pt x="295" y="243"/>
                  </a:lnTo>
                  <a:lnTo>
                    <a:pt x="295" y="244"/>
                  </a:lnTo>
                  <a:lnTo>
                    <a:pt x="296" y="244"/>
                  </a:lnTo>
                  <a:lnTo>
                    <a:pt x="297" y="244"/>
                  </a:lnTo>
                  <a:lnTo>
                    <a:pt x="298" y="244"/>
                  </a:lnTo>
                  <a:lnTo>
                    <a:pt x="299" y="245"/>
                  </a:lnTo>
                  <a:lnTo>
                    <a:pt x="300" y="245"/>
                  </a:lnTo>
                  <a:lnTo>
                    <a:pt x="301" y="246"/>
                  </a:lnTo>
                  <a:lnTo>
                    <a:pt x="303" y="247"/>
                  </a:lnTo>
                  <a:lnTo>
                    <a:pt x="304" y="247"/>
                  </a:lnTo>
                  <a:lnTo>
                    <a:pt x="305" y="247"/>
                  </a:lnTo>
                  <a:lnTo>
                    <a:pt x="305" y="248"/>
                  </a:lnTo>
                  <a:lnTo>
                    <a:pt x="306" y="248"/>
                  </a:lnTo>
                  <a:lnTo>
                    <a:pt x="307" y="248"/>
                  </a:lnTo>
                  <a:lnTo>
                    <a:pt x="307" y="249"/>
                  </a:lnTo>
                  <a:lnTo>
                    <a:pt x="308" y="249"/>
                  </a:lnTo>
                  <a:lnTo>
                    <a:pt x="309" y="249"/>
                  </a:lnTo>
                  <a:lnTo>
                    <a:pt x="310" y="249"/>
                  </a:lnTo>
                  <a:lnTo>
                    <a:pt x="311" y="249"/>
                  </a:lnTo>
                  <a:lnTo>
                    <a:pt x="312" y="249"/>
                  </a:lnTo>
                  <a:lnTo>
                    <a:pt x="313" y="249"/>
                  </a:lnTo>
                  <a:lnTo>
                    <a:pt x="314" y="249"/>
                  </a:lnTo>
                  <a:lnTo>
                    <a:pt x="315" y="249"/>
                  </a:lnTo>
                  <a:lnTo>
                    <a:pt x="316" y="249"/>
                  </a:lnTo>
                  <a:lnTo>
                    <a:pt x="317" y="248"/>
                  </a:lnTo>
                  <a:lnTo>
                    <a:pt x="318" y="248"/>
                  </a:lnTo>
                  <a:lnTo>
                    <a:pt x="319" y="248"/>
                  </a:lnTo>
                  <a:lnTo>
                    <a:pt x="320" y="247"/>
                  </a:lnTo>
                  <a:lnTo>
                    <a:pt x="321" y="247"/>
                  </a:lnTo>
                  <a:lnTo>
                    <a:pt x="322" y="248"/>
                  </a:lnTo>
                  <a:lnTo>
                    <a:pt x="322" y="249"/>
                  </a:lnTo>
                  <a:lnTo>
                    <a:pt x="322" y="250"/>
                  </a:lnTo>
                  <a:lnTo>
                    <a:pt x="321" y="251"/>
                  </a:lnTo>
                  <a:lnTo>
                    <a:pt x="321" y="252"/>
                  </a:lnTo>
                  <a:lnTo>
                    <a:pt x="322" y="252"/>
                  </a:lnTo>
                  <a:lnTo>
                    <a:pt x="323" y="252"/>
                  </a:lnTo>
                  <a:lnTo>
                    <a:pt x="324" y="251"/>
                  </a:lnTo>
                  <a:lnTo>
                    <a:pt x="324" y="250"/>
                  </a:lnTo>
                  <a:lnTo>
                    <a:pt x="324" y="249"/>
                  </a:lnTo>
                  <a:lnTo>
                    <a:pt x="323" y="248"/>
                  </a:lnTo>
                  <a:lnTo>
                    <a:pt x="324" y="248"/>
                  </a:lnTo>
                  <a:lnTo>
                    <a:pt x="325" y="248"/>
                  </a:lnTo>
                  <a:lnTo>
                    <a:pt x="325" y="249"/>
                  </a:lnTo>
                  <a:lnTo>
                    <a:pt x="325" y="250"/>
                  </a:lnTo>
                  <a:lnTo>
                    <a:pt x="325" y="251"/>
                  </a:lnTo>
                  <a:lnTo>
                    <a:pt x="325" y="252"/>
                  </a:lnTo>
                  <a:lnTo>
                    <a:pt x="325" y="253"/>
                  </a:lnTo>
                  <a:lnTo>
                    <a:pt x="325" y="254"/>
                  </a:lnTo>
                  <a:lnTo>
                    <a:pt x="326" y="253"/>
                  </a:lnTo>
                  <a:lnTo>
                    <a:pt x="327" y="253"/>
                  </a:lnTo>
                  <a:lnTo>
                    <a:pt x="327" y="252"/>
                  </a:lnTo>
                  <a:lnTo>
                    <a:pt x="327" y="251"/>
                  </a:lnTo>
                  <a:lnTo>
                    <a:pt x="328" y="250"/>
                  </a:lnTo>
                  <a:lnTo>
                    <a:pt x="328" y="251"/>
                  </a:lnTo>
                  <a:lnTo>
                    <a:pt x="329" y="251"/>
                  </a:lnTo>
                  <a:lnTo>
                    <a:pt x="329" y="252"/>
                  </a:lnTo>
                  <a:lnTo>
                    <a:pt x="330" y="252"/>
                  </a:lnTo>
                  <a:lnTo>
                    <a:pt x="330" y="253"/>
                  </a:lnTo>
                  <a:lnTo>
                    <a:pt x="329" y="253"/>
                  </a:lnTo>
                  <a:lnTo>
                    <a:pt x="329" y="254"/>
                  </a:lnTo>
                  <a:lnTo>
                    <a:pt x="329" y="255"/>
                  </a:lnTo>
                  <a:lnTo>
                    <a:pt x="329" y="256"/>
                  </a:lnTo>
                  <a:lnTo>
                    <a:pt x="330" y="256"/>
                  </a:lnTo>
                  <a:lnTo>
                    <a:pt x="331" y="256"/>
                  </a:lnTo>
                  <a:lnTo>
                    <a:pt x="331" y="257"/>
                  </a:lnTo>
                  <a:lnTo>
                    <a:pt x="331" y="258"/>
                  </a:lnTo>
                  <a:lnTo>
                    <a:pt x="332" y="259"/>
                  </a:lnTo>
                  <a:lnTo>
                    <a:pt x="331" y="259"/>
                  </a:lnTo>
                  <a:lnTo>
                    <a:pt x="331" y="260"/>
                  </a:lnTo>
                  <a:lnTo>
                    <a:pt x="330" y="260"/>
                  </a:lnTo>
                  <a:lnTo>
                    <a:pt x="329" y="260"/>
                  </a:lnTo>
                  <a:lnTo>
                    <a:pt x="329" y="261"/>
                  </a:lnTo>
                  <a:lnTo>
                    <a:pt x="330" y="261"/>
                  </a:lnTo>
                  <a:lnTo>
                    <a:pt x="331" y="262"/>
                  </a:lnTo>
                  <a:lnTo>
                    <a:pt x="332" y="262"/>
                  </a:lnTo>
                  <a:lnTo>
                    <a:pt x="332" y="262"/>
                  </a:lnTo>
                  <a:lnTo>
                    <a:pt x="333" y="263"/>
                  </a:lnTo>
                  <a:lnTo>
                    <a:pt x="333" y="264"/>
                  </a:lnTo>
                  <a:lnTo>
                    <a:pt x="334" y="264"/>
                  </a:lnTo>
                  <a:lnTo>
                    <a:pt x="335" y="264"/>
                  </a:lnTo>
                  <a:lnTo>
                    <a:pt x="336" y="265"/>
                  </a:lnTo>
                  <a:lnTo>
                    <a:pt x="336" y="266"/>
                  </a:lnTo>
                  <a:lnTo>
                    <a:pt x="337" y="266"/>
                  </a:lnTo>
                  <a:lnTo>
                    <a:pt x="338" y="266"/>
                  </a:lnTo>
                  <a:lnTo>
                    <a:pt x="339" y="267"/>
                  </a:lnTo>
                  <a:lnTo>
                    <a:pt x="339" y="268"/>
                  </a:lnTo>
                  <a:lnTo>
                    <a:pt x="340" y="268"/>
                  </a:lnTo>
                  <a:lnTo>
                    <a:pt x="341" y="269"/>
                  </a:lnTo>
                  <a:lnTo>
                    <a:pt x="342" y="269"/>
                  </a:lnTo>
                  <a:lnTo>
                    <a:pt x="342" y="270"/>
                  </a:lnTo>
                  <a:lnTo>
                    <a:pt x="343" y="270"/>
                  </a:lnTo>
                  <a:lnTo>
                    <a:pt x="344" y="269"/>
                  </a:lnTo>
                  <a:lnTo>
                    <a:pt x="345" y="269"/>
                  </a:lnTo>
                  <a:lnTo>
                    <a:pt x="346" y="269"/>
                  </a:lnTo>
                  <a:lnTo>
                    <a:pt x="346" y="270"/>
                  </a:lnTo>
                  <a:lnTo>
                    <a:pt x="347" y="270"/>
                  </a:lnTo>
                  <a:lnTo>
                    <a:pt x="348" y="270"/>
                  </a:lnTo>
                  <a:lnTo>
                    <a:pt x="349" y="270"/>
                  </a:lnTo>
                  <a:lnTo>
                    <a:pt x="350" y="270"/>
                  </a:lnTo>
                  <a:lnTo>
                    <a:pt x="351" y="271"/>
                  </a:lnTo>
                  <a:lnTo>
                    <a:pt x="351" y="272"/>
                  </a:lnTo>
                  <a:lnTo>
                    <a:pt x="350" y="273"/>
                  </a:lnTo>
                  <a:lnTo>
                    <a:pt x="349" y="273"/>
                  </a:lnTo>
                  <a:lnTo>
                    <a:pt x="348" y="273"/>
                  </a:lnTo>
                  <a:lnTo>
                    <a:pt x="348" y="274"/>
                  </a:lnTo>
                  <a:lnTo>
                    <a:pt x="348" y="275"/>
                  </a:lnTo>
                  <a:lnTo>
                    <a:pt x="348" y="276"/>
                  </a:lnTo>
                  <a:lnTo>
                    <a:pt x="349" y="276"/>
                  </a:lnTo>
                  <a:lnTo>
                    <a:pt x="349" y="277"/>
                  </a:lnTo>
                  <a:lnTo>
                    <a:pt x="350" y="277"/>
                  </a:lnTo>
                  <a:lnTo>
                    <a:pt x="350" y="278"/>
                  </a:lnTo>
                  <a:lnTo>
                    <a:pt x="350" y="279"/>
                  </a:lnTo>
                  <a:lnTo>
                    <a:pt x="351" y="280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3" y="282"/>
                  </a:lnTo>
                  <a:lnTo>
                    <a:pt x="355" y="284"/>
                  </a:lnTo>
                  <a:lnTo>
                    <a:pt x="356" y="285"/>
                  </a:lnTo>
                  <a:lnTo>
                    <a:pt x="356" y="286"/>
                  </a:lnTo>
                  <a:lnTo>
                    <a:pt x="357" y="286"/>
                  </a:lnTo>
                  <a:lnTo>
                    <a:pt x="357" y="287"/>
                  </a:lnTo>
                  <a:lnTo>
                    <a:pt x="358" y="287"/>
                  </a:lnTo>
                  <a:lnTo>
                    <a:pt x="358" y="288"/>
                  </a:lnTo>
                  <a:lnTo>
                    <a:pt x="359" y="288"/>
                  </a:lnTo>
                  <a:lnTo>
                    <a:pt x="360" y="289"/>
                  </a:lnTo>
                  <a:lnTo>
                    <a:pt x="360" y="290"/>
                  </a:lnTo>
                  <a:lnTo>
                    <a:pt x="361" y="290"/>
                  </a:lnTo>
                  <a:lnTo>
                    <a:pt x="361" y="291"/>
                  </a:lnTo>
                  <a:lnTo>
                    <a:pt x="362" y="291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3" y="294"/>
                  </a:lnTo>
                  <a:lnTo>
                    <a:pt x="364" y="295"/>
                  </a:lnTo>
                  <a:lnTo>
                    <a:pt x="365" y="295"/>
                  </a:lnTo>
                  <a:lnTo>
                    <a:pt x="366" y="296"/>
                  </a:lnTo>
                  <a:lnTo>
                    <a:pt x="367" y="297"/>
                  </a:lnTo>
                  <a:lnTo>
                    <a:pt x="368" y="297"/>
                  </a:lnTo>
                  <a:lnTo>
                    <a:pt x="369" y="297"/>
                  </a:lnTo>
                  <a:lnTo>
                    <a:pt x="369" y="296"/>
                  </a:lnTo>
                  <a:lnTo>
                    <a:pt x="370" y="296"/>
                  </a:lnTo>
                  <a:lnTo>
                    <a:pt x="370" y="297"/>
                  </a:lnTo>
                  <a:lnTo>
                    <a:pt x="371" y="297"/>
                  </a:lnTo>
                  <a:lnTo>
                    <a:pt x="370" y="297"/>
                  </a:lnTo>
                  <a:lnTo>
                    <a:pt x="370" y="298"/>
                  </a:lnTo>
                  <a:lnTo>
                    <a:pt x="369" y="299"/>
                  </a:lnTo>
                  <a:lnTo>
                    <a:pt x="368" y="299"/>
                  </a:lnTo>
                  <a:lnTo>
                    <a:pt x="368" y="300"/>
                  </a:lnTo>
                  <a:lnTo>
                    <a:pt x="367" y="300"/>
                  </a:lnTo>
                  <a:lnTo>
                    <a:pt x="368" y="300"/>
                  </a:lnTo>
                  <a:lnTo>
                    <a:pt x="368" y="301"/>
                  </a:lnTo>
                  <a:lnTo>
                    <a:pt x="368" y="302"/>
                  </a:lnTo>
                  <a:lnTo>
                    <a:pt x="368" y="303"/>
                  </a:lnTo>
                  <a:lnTo>
                    <a:pt x="367" y="303"/>
                  </a:lnTo>
                  <a:lnTo>
                    <a:pt x="367" y="302"/>
                  </a:lnTo>
                  <a:lnTo>
                    <a:pt x="366" y="302"/>
                  </a:lnTo>
                  <a:lnTo>
                    <a:pt x="366" y="303"/>
                  </a:lnTo>
                  <a:lnTo>
                    <a:pt x="366" y="305"/>
                  </a:lnTo>
                  <a:lnTo>
                    <a:pt x="365" y="305"/>
                  </a:lnTo>
                  <a:lnTo>
                    <a:pt x="365" y="304"/>
                  </a:lnTo>
                  <a:lnTo>
                    <a:pt x="364" y="304"/>
                  </a:lnTo>
                  <a:lnTo>
                    <a:pt x="364" y="303"/>
                  </a:lnTo>
                  <a:lnTo>
                    <a:pt x="363" y="303"/>
                  </a:lnTo>
                  <a:lnTo>
                    <a:pt x="363" y="304"/>
                  </a:lnTo>
                  <a:lnTo>
                    <a:pt x="362" y="304"/>
                  </a:lnTo>
                  <a:lnTo>
                    <a:pt x="362" y="305"/>
                  </a:lnTo>
                  <a:lnTo>
                    <a:pt x="362" y="306"/>
                  </a:lnTo>
                  <a:lnTo>
                    <a:pt x="363" y="306"/>
                  </a:lnTo>
                  <a:lnTo>
                    <a:pt x="363" y="307"/>
                  </a:lnTo>
                  <a:lnTo>
                    <a:pt x="364" y="306"/>
                  </a:lnTo>
                  <a:lnTo>
                    <a:pt x="364" y="307"/>
                  </a:lnTo>
                  <a:lnTo>
                    <a:pt x="365" y="307"/>
                  </a:lnTo>
                  <a:lnTo>
                    <a:pt x="365" y="308"/>
                  </a:lnTo>
                  <a:lnTo>
                    <a:pt x="365" y="309"/>
                  </a:lnTo>
                  <a:lnTo>
                    <a:pt x="364" y="310"/>
                  </a:lnTo>
                  <a:lnTo>
                    <a:pt x="363" y="310"/>
                  </a:lnTo>
                  <a:lnTo>
                    <a:pt x="362" y="311"/>
                  </a:lnTo>
                  <a:lnTo>
                    <a:pt x="362" y="311"/>
                  </a:lnTo>
                  <a:lnTo>
                    <a:pt x="362" y="312"/>
                  </a:lnTo>
                  <a:lnTo>
                    <a:pt x="362" y="313"/>
                  </a:lnTo>
                  <a:lnTo>
                    <a:pt x="362" y="313"/>
                  </a:lnTo>
                  <a:lnTo>
                    <a:pt x="362" y="314"/>
                  </a:lnTo>
                  <a:lnTo>
                    <a:pt x="362" y="315"/>
                  </a:lnTo>
                  <a:lnTo>
                    <a:pt x="363" y="316"/>
                  </a:lnTo>
                  <a:lnTo>
                    <a:pt x="363" y="317"/>
                  </a:lnTo>
                  <a:lnTo>
                    <a:pt x="363" y="318"/>
                  </a:lnTo>
                  <a:lnTo>
                    <a:pt x="363" y="319"/>
                  </a:lnTo>
                  <a:lnTo>
                    <a:pt x="364" y="319"/>
                  </a:lnTo>
                  <a:lnTo>
                    <a:pt x="364" y="320"/>
                  </a:lnTo>
                  <a:lnTo>
                    <a:pt x="365" y="321"/>
                  </a:lnTo>
                  <a:lnTo>
                    <a:pt x="365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7" y="324"/>
                  </a:lnTo>
                  <a:lnTo>
                    <a:pt x="368" y="325"/>
                  </a:lnTo>
                  <a:lnTo>
                    <a:pt x="369" y="325"/>
                  </a:lnTo>
                  <a:lnTo>
                    <a:pt x="369" y="326"/>
                  </a:lnTo>
                  <a:lnTo>
                    <a:pt x="370" y="326"/>
                  </a:lnTo>
                  <a:lnTo>
                    <a:pt x="370" y="327"/>
                  </a:lnTo>
                  <a:lnTo>
                    <a:pt x="371" y="328"/>
                  </a:lnTo>
                  <a:lnTo>
                    <a:pt x="371" y="329"/>
                  </a:lnTo>
                  <a:lnTo>
                    <a:pt x="371" y="330"/>
                  </a:lnTo>
                  <a:lnTo>
                    <a:pt x="372" y="330"/>
                  </a:lnTo>
                  <a:lnTo>
                    <a:pt x="372" y="331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5" y="333"/>
                  </a:lnTo>
                  <a:lnTo>
                    <a:pt x="375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5"/>
                  </a:lnTo>
                  <a:lnTo>
                    <a:pt x="376" y="336"/>
                  </a:lnTo>
                  <a:lnTo>
                    <a:pt x="375" y="337"/>
                  </a:lnTo>
                  <a:lnTo>
                    <a:pt x="375" y="338"/>
                  </a:lnTo>
                  <a:lnTo>
                    <a:pt x="375" y="339"/>
                  </a:lnTo>
                  <a:lnTo>
                    <a:pt x="374" y="339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5" y="341"/>
                  </a:lnTo>
                  <a:lnTo>
                    <a:pt x="376" y="341"/>
                  </a:lnTo>
                  <a:lnTo>
                    <a:pt x="376" y="342"/>
                  </a:lnTo>
                  <a:lnTo>
                    <a:pt x="377" y="342"/>
                  </a:lnTo>
                  <a:lnTo>
                    <a:pt x="377" y="343"/>
                  </a:lnTo>
                  <a:lnTo>
                    <a:pt x="377" y="344"/>
                  </a:lnTo>
                  <a:lnTo>
                    <a:pt x="378" y="344"/>
                  </a:lnTo>
                  <a:lnTo>
                    <a:pt x="379" y="345"/>
                  </a:lnTo>
                  <a:lnTo>
                    <a:pt x="380" y="345"/>
                  </a:lnTo>
                  <a:lnTo>
                    <a:pt x="380" y="346"/>
                  </a:lnTo>
                  <a:lnTo>
                    <a:pt x="380" y="347"/>
                  </a:lnTo>
                  <a:lnTo>
                    <a:pt x="380" y="348"/>
                  </a:lnTo>
                  <a:lnTo>
                    <a:pt x="379" y="348"/>
                  </a:lnTo>
                  <a:lnTo>
                    <a:pt x="378" y="348"/>
                  </a:lnTo>
                  <a:lnTo>
                    <a:pt x="378" y="349"/>
                  </a:lnTo>
                  <a:lnTo>
                    <a:pt x="379" y="349"/>
                  </a:lnTo>
                  <a:lnTo>
                    <a:pt x="380" y="349"/>
                  </a:lnTo>
                  <a:lnTo>
                    <a:pt x="381" y="350"/>
                  </a:lnTo>
                  <a:lnTo>
                    <a:pt x="380" y="350"/>
                  </a:lnTo>
                  <a:lnTo>
                    <a:pt x="380" y="351"/>
                  </a:lnTo>
                  <a:lnTo>
                    <a:pt x="381" y="351"/>
                  </a:lnTo>
                  <a:lnTo>
                    <a:pt x="381" y="352"/>
                  </a:lnTo>
                  <a:lnTo>
                    <a:pt x="382" y="352"/>
                  </a:lnTo>
                  <a:lnTo>
                    <a:pt x="383" y="352"/>
                  </a:lnTo>
                  <a:lnTo>
                    <a:pt x="383" y="353"/>
                  </a:lnTo>
                  <a:lnTo>
                    <a:pt x="383" y="354"/>
                  </a:lnTo>
                  <a:lnTo>
                    <a:pt x="383" y="355"/>
                  </a:lnTo>
                  <a:lnTo>
                    <a:pt x="384" y="355"/>
                  </a:lnTo>
                  <a:lnTo>
                    <a:pt x="384" y="356"/>
                  </a:lnTo>
                  <a:lnTo>
                    <a:pt x="385" y="356"/>
                  </a:lnTo>
                  <a:lnTo>
                    <a:pt x="385" y="355"/>
                  </a:lnTo>
                  <a:lnTo>
                    <a:pt x="386" y="355"/>
                  </a:lnTo>
                  <a:lnTo>
                    <a:pt x="386" y="356"/>
                  </a:lnTo>
                  <a:lnTo>
                    <a:pt x="386" y="357"/>
                  </a:lnTo>
                  <a:lnTo>
                    <a:pt x="386" y="358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4" y="359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5" y="361"/>
                  </a:lnTo>
                  <a:lnTo>
                    <a:pt x="385" y="360"/>
                  </a:lnTo>
                  <a:lnTo>
                    <a:pt x="386" y="360"/>
                  </a:lnTo>
                  <a:lnTo>
                    <a:pt x="387" y="360"/>
                  </a:lnTo>
                  <a:lnTo>
                    <a:pt x="388" y="359"/>
                  </a:lnTo>
                  <a:lnTo>
                    <a:pt x="388" y="358"/>
                  </a:lnTo>
                  <a:lnTo>
                    <a:pt x="389" y="358"/>
                  </a:lnTo>
                  <a:lnTo>
                    <a:pt x="390" y="358"/>
                  </a:lnTo>
                  <a:lnTo>
                    <a:pt x="390" y="357"/>
                  </a:lnTo>
                  <a:lnTo>
                    <a:pt x="389" y="356"/>
                  </a:lnTo>
                  <a:lnTo>
                    <a:pt x="390" y="355"/>
                  </a:lnTo>
                  <a:lnTo>
                    <a:pt x="391" y="355"/>
                  </a:lnTo>
                  <a:lnTo>
                    <a:pt x="392" y="355"/>
                  </a:lnTo>
                  <a:lnTo>
                    <a:pt x="392" y="356"/>
                  </a:lnTo>
                  <a:lnTo>
                    <a:pt x="393" y="356"/>
                  </a:lnTo>
                  <a:lnTo>
                    <a:pt x="393" y="357"/>
                  </a:lnTo>
                  <a:lnTo>
                    <a:pt x="393" y="358"/>
                  </a:lnTo>
                  <a:lnTo>
                    <a:pt x="394" y="358"/>
                  </a:lnTo>
                  <a:lnTo>
                    <a:pt x="395" y="359"/>
                  </a:lnTo>
                  <a:lnTo>
                    <a:pt x="395" y="360"/>
                  </a:lnTo>
                  <a:lnTo>
                    <a:pt x="396" y="360"/>
                  </a:lnTo>
                  <a:lnTo>
                    <a:pt x="396" y="359"/>
                  </a:lnTo>
                  <a:lnTo>
                    <a:pt x="397" y="359"/>
                  </a:lnTo>
                  <a:lnTo>
                    <a:pt x="397" y="360"/>
                  </a:lnTo>
                  <a:lnTo>
                    <a:pt x="398" y="360"/>
                  </a:lnTo>
                  <a:lnTo>
                    <a:pt x="398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3"/>
                  </a:lnTo>
                  <a:lnTo>
                    <a:pt x="396" y="363"/>
                  </a:lnTo>
                  <a:lnTo>
                    <a:pt x="396" y="364"/>
                  </a:lnTo>
                  <a:lnTo>
                    <a:pt x="395" y="364"/>
                  </a:lnTo>
                  <a:lnTo>
                    <a:pt x="395" y="365"/>
                  </a:lnTo>
                  <a:lnTo>
                    <a:pt x="394" y="366"/>
                  </a:lnTo>
                  <a:lnTo>
                    <a:pt x="394" y="367"/>
                  </a:lnTo>
                  <a:lnTo>
                    <a:pt x="394" y="368"/>
                  </a:lnTo>
                  <a:lnTo>
                    <a:pt x="395" y="368"/>
                  </a:lnTo>
                  <a:lnTo>
                    <a:pt x="395" y="369"/>
                  </a:lnTo>
                  <a:lnTo>
                    <a:pt x="396" y="369"/>
                  </a:lnTo>
                  <a:lnTo>
                    <a:pt x="396" y="368"/>
                  </a:lnTo>
                  <a:lnTo>
                    <a:pt x="397" y="368"/>
                  </a:lnTo>
                  <a:lnTo>
                    <a:pt x="397" y="369"/>
                  </a:lnTo>
                  <a:lnTo>
                    <a:pt x="397" y="370"/>
                  </a:lnTo>
                  <a:lnTo>
                    <a:pt x="397" y="371"/>
                  </a:lnTo>
                  <a:lnTo>
                    <a:pt x="397" y="372"/>
                  </a:lnTo>
                  <a:lnTo>
                    <a:pt x="397" y="373"/>
                  </a:lnTo>
                  <a:lnTo>
                    <a:pt x="398" y="374"/>
                  </a:lnTo>
                  <a:lnTo>
                    <a:pt x="398" y="375"/>
                  </a:lnTo>
                  <a:lnTo>
                    <a:pt x="397" y="375"/>
                  </a:lnTo>
                  <a:lnTo>
                    <a:pt x="397" y="376"/>
                  </a:lnTo>
                  <a:lnTo>
                    <a:pt x="396" y="376"/>
                  </a:lnTo>
                  <a:lnTo>
                    <a:pt x="396" y="377"/>
                  </a:lnTo>
                  <a:lnTo>
                    <a:pt x="397" y="377"/>
                  </a:lnTo>
                  <a:lnTo>
                    <a:pt x="397" y="378"/>
                  </a:lnTo>
                  <a:lnTo>
                    <a:pt x="398" y="378"/>
                  </a:lnTo>
                  <a:lnTo>
                    <a:pt x="399" y="377"/>
                  </a:lnTo>
                  <a:lnTo>
                    <a:pt x="400" y="377"/>
                  </a:lnTo>
                  <a:lnTo>
                    <a:pt x="400" y="376"/>
                  </a:lnTo>
                  <a:lnTo>
                    <a:pt x="400" y="377"/>
                  </a:lnTo>
                  <a:lnTo>
                    <a:pt x="401" y="377"/>
                  </a:lnTo>
                  <a:lnTo>
                    <a:pt x="401" y="378"/>
                  </a:lnTo>
                  <a:lnTo>
                    <a:pt x="401" y="379"/>
                  </a:lnTo>
                  <a:lnTo>
                    <a:pt x="401" y="380"/>
                  </a:lnTo>
                  <a:lnTo>
                    <a:pt x="401" y="381"/>
                  </a:lnTo>
                  <a:lnTo>
                    <a:pt x="401" y="382"/>
                  </a:lnTo>
                  <a:lnTo>
                    <a:pt x="401" y="383"/>
                  </a:lnTo>
                  <a:lnTo>
                    <a:pt x="401" y="384"/>
                  </a:lnTo>
                  <a:lnTo>
                    <a:pt x="401" y="385"/>
                  </a:lnTo>
                  <a:lnTo>
                    <a:pt x="402" y="385"/>
                  </a:lnTo>
                  <a:lnTo>
                    <a:pt x="402" y="386"/>
                  </a:lnTo>
                  <a:lnTo>
                    <a:pt x="402" y="387"/>
                  </a:lnTo>
                  <a:lnTo>
                    <a:pt x="403" y="387"/>
                  </a:lnTo>
                  <a:lnTo>
                    <a:pt x="403" y="388"/>
                  </a:lnTo>
                  <a:lnTo>
                    <a:pt x="402" y="388"/>
                  </a:lnTo>
                  <a:lnTo>
                    <a:pt x="402" y="389"/>
                  </a:lnTo>
                  <a:lnTo>
                    <a:pt x="401" y="390"/>
                  </a:lnTo>
                  <a:lnTo>
                    <a:pt x="400" y="390"/>
                  </a:lnTo>
                  <a:lnTo>
                    <a:pt x="399" y="390"/>
                  </a:lnTo>
                  <a:lnTo>
                    <a:pt x="399" y="391"/>
                  </a:lnTo>
                  <a:lnTo>
                    <a:pt x="399" y="392"/>
                  </a:lnTo>
                  <a:lnTo>
                    <a:pt x="400" y="392"/>
                  </a:lnTo>
                  <a:lnTo>
                    <a:pt x="400" y="393"/>
                  </a:lnTo>
                  <a:lnTo>
                    <a:pt x="401" y="393"/>
                  </a:lnTo>
                  <a:lnTo>
                    <a:pt x="401" y="394"/>
                  </a:lnTo>
                  <a:lnTo>
                    <a:pt x="400" y="394"/>
                  </a:lnTo>
                  <a:lnTo>
                    <a:pt x="399" y="394"/>
                  </a:lnTo>
                  <a:lnTo>
                    <a:pt x="398" y="394"/>
                  </a:lnTo>
                  <a:lnTo>
                    <a:pt x="398" y="395"/>
                  </a:lnTo>
                  <a:lnTo>
                    <a:pt x="397" y="395"/>
                  </a:lnTo>
                  <a:lnTo>
                    <a:pt x="397" y="396"/>
                  </a:lnTo>
                  <a:lnTo>
                    <a:pt x="397" y="397"/>
                  </a:lnTo>
                  <a:lnTo>
                    <a:pt x="396" y="397"/>
                  </a:lnTo>
                  <a:lnTo>
                    <a:pt x="396" y="396"/>
                  </a:lnTo>
                  <a:lnTo>
                    <a:pt x="395" y="396"/>
                  </a:lnTo>
                  <a:lnTo>
                    <a:pt x="394" y="396"/>
                  </a:lnTo>
                  <a:lnTo>
                    <a:pt x="393" y="396"/>
                  </a:lnTo>
                  <a:lnTo>
                    <a:pt x="393" y="397"/>
                  </a:lnTo>
                  <a:lnTo>
                    <a:pt x="394" y="397"/>
                  </a:lnTo>
                  <a:lnTo>
                    <a:pt x="395" y="398"/>
                  </a:lnTo>
                  <a:lnTo>
                    <a:pt x="395" y="399"/>
                  </a:lnTo>
                  <a:lnTo>
                    <a:pt x="395" y="400"/>
                  </a:lnTo>
                  <a:lnTo>
                    <a:pt x="394" y="400"/>
                  </a:lnTo>
                  <a:lnTo>
                    <a:pt x="393" y="400"/>
                  </a:lnTo>
                  <a:lnTo>
                    <a:pt x="392" y="400"/>
                  </a:lnTo>
                  <a:lnTo>
                    <a:pt x="391" y="400"/>
                  </a:lnTo>
                  <a:lnTo>
                    <a:pt x="391" y="401"/>
                  </a:lnTo>
                  <a:lnTo>
                    <a:pt x="391" y="402"/>
                  </a:lnTo>
                  <a:lnTo>
                    <a:pt x="392" y="403"/>
                  </a:lnTo>
                  <a:lnTo>
                    <a:pt x="392" y="404"/>
                  </a:lnTo>
                  <a:lnTo>
                    <a:pt x="391" y="404"/>
                  </a:lnTo>
                  <a:lnTo>
                    <a:pt x="390" y="405"/>
                  </a:lnTo>
                  <a:lnTo>
                    <a:pt x="390" y="405"/>
                  </a:lnTo>
                  <a:lnTo>
                    <a:pt x="391" y="405"/>
                  </a:lnTo>
                  <a:lnTo>
                    <a:pt x="391" y="406"/>
                  </a:lnTo>
                  <a:lnTo>
                    <a:pt x="391" y="407"/>
                  </a:lnTo>
                  <a:lnTo>
                    <a:pt x="390" y="407"/>
                  </a:lnTo>
                  <a:lnTo>
                    <a:pt x="389" y="407"/>
                  </a:lnTo>
                  <a:lnTo>
                    <a:pt x="389" y="408"/>
                  </a:lnTo>
                  <a:lnTo>
                    <a:pt x="388" y="408"/>
                  </a:lnTo>
                  <a:lnTo>
                    <a:pt x="387" y="408"/>
                  </a:lnTo>
                  <a:lnTo>
                    <a:pt x="387" y="409"/>
                  </a:lnTo>
                  <a:lnTo>
                    <a:pt x="387" y="410"/>
                  </a:lnTo>
                  <a:lnTo>
                    <a:pt x="387" y="411"/>
                  </a:lnTo>
                  <a:lnTo>
                    <a:pt x="387" y="412"/>
                  </a:lnTo>
                  <a:lnTo>
                    <a:pt x="388" y="412"/>
                  </a:lnTo>
                  <a:lnTo>
                    <a:pt x="388" y="413"/>
                  </a:lnTo>
                  <a:lnTo>
                    <a:pt x="389" y="414"/>
                  </a:lnTo>
                  <a:lnTo>
                    <a:pt x="390" y="415"/>
                  </a:lnTo>
                  <a:lnTo>
                    <a:pt x="391" y="415"/>
                  </a:lnTo>
                  <a:lnTo>
                    <a:pt x="392" y="416"/>
                  </a:lnTo>
                  <a:lnTo>
                    <a:pt x="392" y="417"/>
                  </a:lnTo>
                  <a:lnTo>
                    <a:pt x="393" y="417"/>
                  </a:lnTo>
                  <a:lnTo>
                    <a:pt x="393" y="418"/>
                  </a:lnTo>
                  <a:lnTo>
                    <a:pt x="392" y="418"/>
                  </a:lnTo>
                  <a:lnTo>
                    <a:pt x="392" y="419"/>
                  </a:lnTo>
                  <a:lnTo>
                    <a:pt x="391" y="420"/>
                  </a:lnTo>
                  <a:lnTo>
                    <a:pt x="390" y="421"/>
                  </a:lnTo>
                  <a:lnTo>
                    <a:pt x="389" y="421"/>
                  </a:lnTo>
                  <a:lnTo>
                    <a:pt x="389" y="422"/>
                  </a:lnTo>
                  <a:lnTo>
                    <a:pt x="390" y="422"/>
                  </a:lnTo>
                  <a:lnTo>
                    <a:pt x="391" y="421"/>
                  </a:lnTo>
                  <a:lnTo>
                    <a:pt x="392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5" y="422"/>
                  </a:lnTo>
                  <a:lnTo>
                    <a:pt x="395" y="423"/>
                  </a:lnTo>
                  <a:lnTo>
                    <a:pt x="396" y="424"/>
                  </a:lnTo>
                  <a:lnTo>
                    <a:pt x="396" y="425"/>
                  </a:lnTo>
                  <a:lnTo>
                    <a:pt x="396" y="426"/>
                  </a:lnTo>
                  <a:lnTo>
                    <a:pt x="397" y="426"/>
                  </a:lnTo>
                  <a:lnTo>
                    <a:pt x="397" y="427"/>
                  </a:lnTo>
                  <a:lnTo>
                    <a:pt x="398" y="427"/>
                  </a:lnTo>
                  <a:lnTo>
                    <a:pt x="399" y="428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401" y="430"/>
                  </a:lnTo>
                  <a:lnTo>
                    <a:pt x="401" y="431"/>
                  </a:lnTo>
                  <a:lnTo>
                    <a:pt x="402" y="432"/>
                  </a:lnTo>
                  <a:lnTo>
                    <a:pt x="402" y="433"/>
                  </a:lnTo>
                  <a:lnTo>
                    <a:pt x="403" y="435"/>
                  </a:lnTo>
                  <a:lnTo>
                    <a:pt x="404" y="435"/>
                  </a:lnTo>
                  <a:lnTo>
                    <a:pt x="405" y="434"/>
                  </a:lnTo>
                  <a:lnTo>
                    <a:pt x="406" y="435"/>
                  </a:lnTo>
                  <a:lnTo>
                    <a:pt x="406" y="436"/>
                  </a:lnTo>
                  <a:lnTo>
                    <a:pt x="405" y="436"/>
                  </a:lnTo>
                  <a:lnTo>
                    <a:pt x="404" y="436"/>
                  </a:lnTo>
                  <a:lnTo>
                    <a:pt x="403" y="436"/>
                  </a:lnTo>
                  <a:lnTo>
                    <a:pt x="403" y="437"/>
                  </a:lnTo>
                  <a:lnTo>
                    <a:pt x="403" y="438"/>
                  </a:lnTo>
                  <a:lnTo>
                    <a:pt x="404" y="438"/>
                  </a:lnTo>
                  <a:lnTo>
                    <a:pt x="405" y="440"/>
                  </a:lnTo>
                  <a:lnTo>
                    <a:pt x="404" y="442"/>
                  </a:lnTo>
                  <a:lnTo>
                    <a:pt x="404" y="444"/>
                  </a:lnTo>
                  <a:lnTo>
                    <a:pt x="405" y="445"/>
                  </a:lnTo>
                  <a:lnTo>
                    <a:pt x="406" y="444"/>
                  </a:lnTo>
                  <a:lnTo>
                    <a:pt x="407" y="444"/>
                  </a:lnTo>
                  <a:lnTo>
                    <a:pt x="408" y="445"/>
                  </a:lnTo>
                  <a:lnTo>
                    <a:pt x="408" y="446"/>
                  </a:lnTo>
                  <a:lnTo>
                    <a:pt x="408" y="447"/>
                  </a:lnTo>
                  <a:lnTo>
                    <a:pt x="407" y="447"/>
                  </a:lnTo>
                  <a:lnTo>
                    <a:pt x="406" y="448"/>
                  </a:lnTo>
                  <a:lnTo>
                    <a:pt x="405" y="447"/>
                  </a:lnTo>
                  <a:lnTo>
                    <a:pt x="404" y="445"/>
                  </a:lnTo>
                  <a:lnTo>
                    <a:pt x="403" y="446"/>
                  </a:lnTo>
                  <a:lnTo>
                    <a:pt x="402" y="447"/>
                  </a:lnTo>
                  <a:lnTo>
                    <a:pt x="401" y="448"/>
                  </a:lnTo>
                  <a:lnTo>
                    <a:pt x="400" y="449"/>
                  </a:lnTo>
                  <a:lnTo>
                    <a:pt x="400" y="450"/>
                  </a:lnTo>
                  <a:lnTo>
                    <a:pt x="400" y="451"/>
                  </a:lnTo>
                  <a:lnTo>
                    <a:pt x="403" y="452"/>
                  </a:lnTo>
                  <a:lnTo>
                    <a:pt x="403" y="453"/>
                  </a:lnTo>
                  <a:lnTo>
                    <a:pt x="403" y="454"/>
                  </a:lnTo>
                  <a:lnTo>
                    <a:pt x="403" y="455"/>
                  </a:lnTo>
                  <a:lnTo>
                    <a:pt x="403" y="456"/>
                  </a:lnTo>
                  <a:lnTo>
                    <a:pt x="404" y="456"/>
                  </a:lnTo>
                  <a:lnTo>
                    <a:pt x="404" y="457"/>
                  </a:lnTo>
                  <a:lnTo>
                    <a:pt x="405" y="457"/>
                  </a:lnTo>
                  <a:lnTo>
                    <a:pt x="407" y="458"/>
                  </a:lnTo>
                  <a:lnTo>
                    <a:pt x="408" y="458"/>
                  </a:lnTo>
                  <a:lnTo>
                    <a:pt x="408" y="459"/>
                  </a:lnTo>
                  <a:lnTo>
                    <a:pt x="407" y="459"/>
                  </a:lnTo>
                  <a:lnTo>
                    <a:pt x="406" y="460"/>
                  </a:lnTo>
                  <a:lnTo>
                    <a:pt x="405" y="461"/>
                  </a:lnTo>
                  <a:lnTo>
                    <a:pt x="405" y="462"/>
                  </a:lnTo>
                  <a:lnTo>
                    <a:pt x="405" y="463"/>
                  </a:lnTo>
                  <a:lnTo>
                    <a:pt x="405" y="464"/>
                  </a:lnTo>
                  <a:lnTo>
                    <a:pt x="405" y="465"/>
                  </a:lnTo>
                  <a:lnTo>
                    <a:pt x="404" y="466"/>
                  </a:lnTo>
                  <a:lnTo>
                    <a:pt x="404" y="467"/>
                  </a:lnTo>
                  <a:lnTo>
                    <a:pt x="405" y="468"/>
                  </a:lnTo>
                  <a:lnTo>
                    <a:pt x="406" y="469"/>
                  </a:lnTo>
                  <a:lnTo>
                    <a:pt x="406" y="470"/>
                  </a:lnTo>
                  <a:lnTo>
                    <a:pt x="406" y="471"/>
                  </a:lnTo>
                  <a:lnTo>
                    <a:pt x="406" y="474"/>
                  </a:lnTo>
                  <a:lnTo>
                    <a:pt x="406" y="476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10" y="478"/>
                  </a:lnTo>
                  <a:lnTo>
                    <a:pt x="413" y="478"/>
                  </a:lnTo>
                  <a:lnTo>
                    <a:pt x="414" y="478"/>
                  </a:lnTo>
                  <a:lnTo>
                    <a:pt x="415" y="478"/>
                  </a:lnTo>
                  <a:lnTo>
                    <a:pt x="416" y="478"/>
                  </a:lnTo>
                  <a:lnTo>
                    <a:pt x="417" y="478"/>
                  </a:lnTo>
                  <a:lnTo>
                    <a:pt x="417" y="479"/>
                  </a:lnTo>
                  <a:lnTo>
                    <a:pt x="418" y="480"/>
                  </a:lnTo>
                  <a:lnTo>
                    <a:pt x="418" y="481"/>
                  </a:lnTo>
                  <a:lnTo>
                    <a:pt x="419" y="481"/>
                  </a:lnTo>
                  <a:lnTo>
                    <a:pt x="419" y="482"/>
                  </a:lnTo>
                  <a:lnTo>
                    <a:pt x="420" y="482"/>
                  </a:lnTo>
                  <a:lnTo>
                    <a:pt x="421" y="483"/>
                  </a:lnTo>
                  <a:lnTo>
                    <a:pt x="422" y="483"/>
                  </a:lnTo>
                  <a:lnTo>
                    <a:pt x="422" y="484"/>
                  </a:lnTo>
                  <a:lnTo>
                    <a:pt x="423" y="484"/>
                  </a:lnTo>
                  <a:lnTo>
                    <a:pt x="424" y="484"/>
                  </a:lnTo>
                  <a:lnTo>
                    <a:pt x="425" y="486"/>
                  </a:lnTo>
                  <a:lnTo>
                    <a:pt x="426" y="486"/>
                  </a:lnTo>
                  <a:lnTo>
                    <a:pt x="426" y="487"/>
                  </a:lnTo>
                  <a:lnTo>
                    <a:pt x="427" y="487"/>
                  </a:lnTo>
                  <a:lnTo>
                    <a:pt x="428" y="488"/>
                  </a:lnTo>
                  <a:lnTo>
                    <a:pt x="429" y="489"/>
                  </a:lnTo>
                  <a:lnTo>
                    <a:pt x="430" y="489"/>
                  </a:lnTo>
                  <a:lnTo>
                    <a:pt x="431" y="490"/>
                  </a:lnTo>
                  <a:lnTo>
                    <a:pt x="432" y="490"/>
                  </a:lnTo>
                  <a:lnTo>
                    <a:pt x="433" y="490"/>
                  </a:lnTo>
                  <a:lnTo>
                    <a:pt x="434" y="490"/>
                  </a:lnTo>
                  <a:lnTo>
                    <a:pt x="435" y="491"/>
                  </a:lnTo>
                  <a:lnTo>
                    <a:pt x="436" y="491"/>
                  </a:lnTo>
                  <a:lnTo>
                    <a:pt x="438" y="491"/>
                  </a:lnTo>
                  <a:lnTo>
                    <a:pt x="439" y="491"/>
                  </a:lnTo>
                  <a:lnTo>
                    <a:pt x="440" y="491"/>
                  </a:lnTo>
                  <a:lnTo>
                    <a:pt x="443" y="491"/>
                  </a:lnTo>
                  <a:lnTo>
                    <a:pt x="445" y="489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50" y="484"/>
                  </a:lnTo>
                  <a:lnTo>
                    <a:pt x="451" y="483"/>
                  </a:lnTo>
                  <a:lnTo>
                    <a:pt x="452" y="483"/>
                  </a:lnTo>
                  <a:lnTo>
                    <a:pt x="452" y="482"/>
                  </a:lnTo>
                  <a:lnTo>
                    <a:pt x="453" y="482"/>
                  </a:lnTo>
                  <a:lnTo>
                    <a:pt x="454" y="482"/>
                  </a:lnTo>
                  <a:lnTo>
                    <a:pt x="455" y="482"/>
                  </a:lnTo>
                  <a:lnTo>
                    <a:pt x="456" y="483"/>
                  </a:lnTo>
                  <a:lnTo>
                    <a:pt x="457" y="483"/>
                  </a:lnTo>
                  <a:lnTo>
                    <a:pt x="458" y="484"/>
                  </a:lnTo>
                  <a:lnTo>
                    <a:pt x="459" y="484"/>
                  </a:lnTo>
                  <a:lnTo>
                    <a:pt x="459" y="485"/>
                  </a:lnTo>
                  <a:lnTo>
                    <a:pt x="460" y="485"/>
                  </a:lnTo>
                  <a:lnTo>
                    <a:pt x="460" y="486"/>
                  </a:lnTo>
                  <a:lnTo>
                    <a:pt x="461" y="487"/>
                  </a:lnTo>
                  <a:lnTo>
                    <a:pt x="461" y="488"/>
                  </a:lnTo>
                  <a:lnTo>
                    <a:pt x="462" y="488"/>
                  </a:lnTo>
                  <a:lnTo>
                    <a:pt x="462" y="489"/>
                  </a:lnTo>
                  <a:lnTo>
                    <a:pt x="462" y="490"/>
                  </a:lnTo>
                  <a:lnTo>
                    <a:pt x="463" y="491"/>
                  </a:lnTo>
                  <a:lnTo>
                    <a:pt x="464" y="492"/>
                  </a:lnTo>
                  <a:lnTo>
                    <a:pt x="465" y="493"/>
                  </a:lnTo>
                  <a:lnTo>
                    <a:pt x="466" y="493"/>
                  </a:lnTo>
                  <a:lnTo>
                    <a:pt x="466" y="494"/>
                  </a:lnTo>
                  <a:lnTo>
                    <a:pt x="467" y="494"/>
                  </a:lnTo>
                  <a:lnTo>
                    <a:pt x="468" y="494"/>
                  </a:lnTo>
                  <a:lnTo>
                    <a:pt x="468" y="495"/>
                  </a:lnTo>
                  <a:lnTo>
                    <a:pt x="469" y="495"/>
                  </a:lnTo>
                  <a:lnTo>
                    <a:pt x="470" y="495"/>
                  </a:lnTo>
                  <a:lnTo>
                    <a:pt x="471" y="496"/>
                  </a:lnTo>
                  <a:lnTo>
                    <a:pt x="472" y="496"/>
                  </a:lnTo>
                  <a:lnTo>
                    <a:pt x="476" y="497"/>
                  </a:lnTo>
                  <a:lnTo>
                    <a:pt x="477" y="498"/>
                  </a:lnTo>
                  <a:lnTo>
                    <a:pt x="478" y="498"/>
                  </a:lnTo>
                  <a:lnTo>
                    <a:pt x="480" y="501"/>
                  </a:lnTo>
                  <a:lnTo>
                    <a:pt x="480" y="502"/>
                  </a:lnTo>
                  <a:lnTo>
                    <a:pt x="481" y="502"/>
                  </a:lnTo>
                  <a:lnTo>
                    <a:pt x="482" y="503"/>
                  </a:lnTo>
                  <a:lnTo>
                    <a:pt x="482" y="504"/>
                  </a:lnTo>
                  <a:lnTo>
                    <a:pt x="483" y="504"/>
                  </a:lnTo>
                  <a:lnTo>
                    <a:pt x="488" y="509"/>
                  </a:lnTo>
                  <a:lnTo>
                    <a:pt x="491" y="512"/>
                  </a:lnTo>
                  <a:lnTo>
                    <a:pt x="492" y="514"/>
                  </a:lnTo>
                  <a:lnTo>
                    <a:pt x="495" y="514"/>
                  </a:lnTo>
                  <a:lnTo>
                    <a:pt x="498" y="515"/>
                  </a:lnTo>
                  <a:lnTo>
                    <a:pt x="500" y="515"/>
                  </a:lnTo>
                  <a:lnTo>
                    <a:pt x="503" y="515"/>
                  </a:lnTo>
                  <a:lnTo>
                    <a:pt x="506" y="515"/>
                  </a:lnTo>
                  <a:lnTo>
                    <a:pt x="509" y="516"/>
                  </a:lnTo>
                  <a:lnTo>
                    <a:pt x="517" y="515"/>
                  </a:lnTo>
                  <a:lnTo>
                    <a:pt x="521" y="515"/>
                  </a:lnTo>
                  <a:lnTo>
                    <a:pt x="524" y="515"/>
                  </a:lnTo>
                  <a:lnTo>
                    <a:pt x="533" y="515"/>
                  </a:lnTo>
                  <a:lnTo>
                    <a:pt x="546" y="515"/>
                  </a:lnTo>
                  <a:lnTo>
                    <a:pt x="568" y="515"/>
                  </a:lnTo>
                  <a:lnTo>
                    <a:pt x="567" y="517"/>
                  </a:lnTo>
                  <a:lnTo>
                    <a:pt x="565" y="519"/>
                  </a:lnTo>
                  <a:lnTo>
                    <a:pt x="563" y="520"/>
                  </a:lnTo>
                  <a:lnTo>
                    <a:pt x="562" y="521"/>
                  </a:lnTo>
                  <a:lnTo>
                    <a:pt x="560" y="522"/>
                  </a:lnTo>
                  <a:lnTo>
                    <a:pt x="559" y="523"/>
                  </a:lnTo>
                  <a:lnTo>
                    <a:pt x="558" y="524"/>
                  </a:lnTo>
                  <a:lnTo>
                    <a:pt x="555" y="526"/>
                  </a:lnTo>
                  <a:lnTo>
                    <a:pt x="555" y="527"/>
                  </a:lnTo>
                  <a:lnTo>
                    <a:pt x="555" y="528"/>
                  </a:lnTo>
                  <a:lnTo>
                    <a:pt x="555" y="530"/>
                  </a:lnTo>
                  <a:lnTo>
                    <a:pt x="555" y="532"/>
                  </a:lnTo>
                  <a:lnTo>
                    <a:pt x="554" y="535"/>
                  </a:lnTo>
                  <a:lnTo>
                    <a:pt x="554" y="536"/>
                  </a:lnTo>
                  <a:lnTo>
                    <a:pt x="554" y="539"/>
                  </a:lnTo>
                  <a:lnTo>
                    <a:pt x="553" y="540"/>
                  </a:lnTo>
                  <a:lnTo>
                    <a:pt x="553" y="543"/>
                  </a:lnTo>
                  <a:lnTo>
                    <a:pt x="553" y="545"/>
                  </a:lnTo>
                  <a:lnTo>
                    <a:pt x="552" y="548"/>
                  </a:lnTo>
                  <a:lnTo>
                    <a:pt x="552" y="550"/>
                  </a:lnTo>
                  <a:lnTo>
                    <a:pt x="549" y="556"/>
                  </a:lnTo>
                  <a:lnTo>
                    <a:pt x="546" y="560"/>
                  </a:lnTo>
                  <a:lnTo>
                    <a:pt x="541" y="563"/>
                  </a:lnTo>
                  <a:lnTo>
                    <a:pt x="539" y="566"/>
                  </a:lnTo>
                  <a:lnTo>
                    <a:pt x="535" y="570"/>
                  </a:lnTo>
                  <a:lnTo>
                    <a:pt x="532" y="572"/>
                  </a:lnTo>
                  <a:lnTo>
                    <a:pt x="529" y="575"/>
                  </a:lnTo>
                  <a:lnTo>
                    <a:pt x="523" y="579"/>
                  </a:lnTo>
                  <a:lnTo>
                    <a:pt x="520" y="585"/>
                  </a:lnTo>
                  <a:lnTo>
                    <a:pt x="519" y="588"/>
                  </a:lnTo>
                  <a:lnTo>
                    <a:pt x="517" y="591"/>
                  </a:lnTo>
                  <a:lnTo>
                    <a:pt x="515" y="595"/>
                  </a:lnTo>
                  <a:lnTo>
                    <a:pt x="513" y="598"/>
                  </a:lnTo>
                  <a:lnTo>
                    <a:pt x="509" y="603"/>
                  </a:lnTo>
                  <a:lnTo>
                    <a:pt x="509" y="605"/>
                  </a:lnTo>
                  <a:lnTo>
                    <a:pt x="506" y="610"/>
                  </a:lnTo>
                  <a:lnTo>
                    <a:pt x="503" y="614"/>
                  </a:lnTo>
                  <a:lnTo>
                    <a:pt x="500" y="616"/>
                  </a:lnTo>
                  <a:lnTo>
                    <a:pt x="498" y="618"/>
                  </a:lnTo>
                  <a:lnTo>
                    <a:pt x="497" y="620"/>
                  </a:lnTo>
                  <a:lnTo>
                    <a:pt x="496" y="623"/>
                  </a:lnTo>
                  <a:lnTo>
                    <a:pt x="493" y="628"/>
                  </a:lnTo>
                  <a:lnTo>
                    <a:pt x="489" y="632"/>
                  </a:lnTo>
                  <a:lnTo>
                    <a:pt x="487" y="633"/>
                  </a:lnTo>
                  <a:lnTo>
                    <a:pt x="484" y="635"/>
                  </a:lnTo>
                  <a:lnTo>
                    <a:pt x="479" y="637"/>
                  </a:lnTo>
                  <a:lnTo>
                    <a:pt x="474" y="638"/>
                  </a:lnTo>
                  <a:lnTo>
                    <a:pt x="473" y="643"/>
                  </a:lnTo>
                  <a:lnTo>
                    <a:pt x="472" y="647"/>
                  </a:lnTo>
                  <a:lnTo>
                    <a:pt x="469" y="652"/>
                  </a:lnTo>
                  <a:lnTo>
                    <a:pt x="465" y="656"/>
                  </a:lnTo>
                  <a:lnTo>
                    <a:pt x="463" y="657"/>
                  </a:lnTo>
                  <a:lnTo>
                    <a:pt x="463" y="660"/>
                  </a:lnTo>
                  <a:lnTo>
                    <a:pt x="463" y="664"/>
                  </a:lnTo>
                  <a:lnTo>
                    <a:pt x="463" y="665"/>
                  </a:lnTo>
                  <a:lnTo>
                    <a:pt x="462" y="667"/>
                  </a:lnTo>
                  <a:lnTo>
                    <a:pt x="456" y="675"/>
                  </a:lnTo>
                  <a:lnTo>
                    <a:pt x="450" y="680"/>
                  </a:lnTo>
                  <a:lnTo>
                    <a:pt x="437" y="683"/>
                  </a:lnTo>
                  <a:lnTo>
                    <a:pt x="439" y="688"/>
                  </a:lnTo>
                  <a:lnTo>
                    <a:pt x="440" y="695"/>
                  </a:lnTo>
                  <a:lnTo>
                    <a:pt x="436" y="707"/>
                  </a:lnTo>
                  <a:lnTo>
                    <a:pt x="434" y="712"/>
                  </a:lnTo>
                  <a:lnTo>
                    <a:pt x="433" y="720"/>
                  </a:lnTo>
                  <a:lnTo>
                    <a:pt x="435" y="729"/>
                  </a:lnTo>
                  <a:lnTo>
                    <a:pt x="433" y="733"/>
                  </a:lnTo>
                  <a:lnTo>
                    <a:pt x="432" y="737"/>
                  </a:lnTo>
                  <a:lnTo>
                    <a:pt x="430" y="743"/>
                  </a:lnTo>
                  <a:lnTo>
                    <a:pt x="429" y="749"/>
                  </a:lnTo>
                  <a:lnTo>
                    <a:pt x="428" y="761"/>
                  </a:lnTo>
                  <a:lnTo>
                    <a:pt x="427" y="766"/>
                  </a:lnTo>
                  <a:lnTo>
                    <a:pt x="427" y="771"/>
                  </a:lnTo>
                  <a:lnTo>
                    <a:pt x="427" y="774"/>
                  </a:lnTo>
                  <a:lnTo>
                    <a:pt x="427" y="777"/>
                  </a:lnTo>
                  <a:lnTo>
                    <a:pt x="426" y="778"/>
                  </a:lnTo>
                  <a:lnTo>
                    <a:pt x="426" y="779"/>
                  </a:lnTo>
                  <a:lnTo>
                    <a:pt x="424" y="782"/>
                  </a:lnTo>
                  <a:lnTo>
                    <a:pt x="423" y="783"/>
                  </a:lnTo>
                  <a:lnTo>
                    <a:pt x="422" y="783"/>
                  </a:lnTo>
                  <a:lnTo>
                    <a:pt x="421" y="784"/>
                  </a:lnTo>
                  <a:lnTo>
                    <a:pt x="420" y="786"/>
                  </a:lnTo>
                  <a:lnTo>
                    <a:pt x="419" y="790"/>
                  </a:lnTo>
                  <a:lnTo>
                    <a:pt x="418" y="794"/>
                  </a:lnTo>
                  <a:lnTo>
                    <a:pt x="418" y="795"/>
                  </a:lnTo>
                  <a:lnTo>
                    <a:pt x="418" y="796"/>
                  </a:lnTo>
                  <a:lnTo>
                    <a:pt x="416" y="798"/>
                  </a:lnTo>
                  <a:lnTo>
                    <a:pt x="414" y="801"/>
                  </a:lnTo>
                  <a:lnTo>
                    <a:pt x="412" y="803"/>
                  </a:lnTo>
                  <a:lnTo>
                    <a:pt x="411" y="804"/>
                  </a:lnTo>
                  <a:lnTo>
                    <a:pt x="410" y="805"/>
                  </a:lnTo>
                  <a:lnTo>
                    <a:pt x="410" y="806"/>
                  </a:lnTo>
                  <a:lnTo>
                    <a:pt x="409" y="806"/>
                  </a:lnTo>
                  <a:lnTo>
                    <a:pt x="407" y="807"/>
                  </a:lnTo>
                  <a:lnTo>
                    <a:pt x="406" y="808"/>
                  </a:lnTo>
                  <a:lnTo>
                    <a:pt x="405" y="808"/>
                  </a:lnTo>
                  <a:lnTo>
                    <a:pt x="404" y="809"/>
                  </a:lnTo>
                  <a:lnTo>
                    <a:pt x="403" y="809"/>
                  </a:lnTo>
                  <a:lnTo>
                    <a:pt x="402" y="809"/>
                  </a:lnTo>
                  <a:lnTo>
                    <a:pt x="401" y="812"/>
                  </a:lnTo>
                  <a:lnTo>
                    <a:pt x="400" y="812"/>
                  </a:lnTo>
                  <a:lnTo>
                    <a:pt x="400" y="813"/>
                  </a:lnTo>
                  <a:lnTo>
                    <a:pt x="400" y="815"/>
                  </a:lnTo>
                  <a:lnTo>
                    <a:pt x="399" y="816"/>
                  </a:lnTo>
                  <a:lnTo>
                    <a:pt x="398" y="817"/>
                  </a:lnTo>
                  <a:lnTo>
                    <a:pt x="397" y="820"/>
                  </a:lnTo>
                  <a:lnTo>
                    <a:pt x="396" y="821"/>
                  </a:lnTo>
                  <a:lnTo>
                    <a:pt x="395" y="822"/>
                  </a:lnTo>
                  <a:lnTo>
                    <a:pt x="395" y="823"/>
                  </a:lnTo>
                  <a:lnTo>
                    <a:pt x="394" y="824"/>
                  </a:lnTo>
                  <a:lnTo>
                    <a:pt x="393" y="825"/>
                  </a:lnTo>
                  <a:lnTo>
                    <a:pt x="394" y="826"/>
                  </a:lnTo>
                  <a:lnTo>
                    <a:pt x="394" y="827"/>
                  </a:lnTo>
                  <a:lnTo>
                    <a:pt x="394" y="828"/>
                  </a:lnTo>
                  <a:lnTo>
                    <a:pt x="393" y="829"/>
                  </a:lnTo>
                  <a:lnTo>
                    <a:pt x="393" y="831"/>
                  </a:lnTo>
                  <a:lnTo>
                    <a:pt x="393" y="832"/>
                  </a:lnTo>
                  <a:lnTo>
                    <a:pt x="393" y="833"/>
                  </a:lnTo>
                  <a:lnTo>
                    <a:pt x="392" y="834"/>
                  </a:lnTo>
                  <a:lnTo>
                    <a:pt x="392" y="835"/>
                  </a:lnTo>
                  <a:lnTo>
                    <a:pt x="391" y="835"/>
                  </a:lnTo>
                  <a:lnTo>
                    <a:pt x="391" y="836"/>
                  </a:lnTo>
                  <a:lnTo>
                    <a:pt x="390" y="837"/>
                  </a:lnTo>
                  <a:lnTo>
                    <a:pt x="390" y="837"/>
                  </a:lnTo>
                  <a:lnTo>
                    <a:pt x="389" y="838"/>
                  </a:lnTo>
                  <a:lnTo>
                    <a:pt x="388" y="839"/>
                  </a:lnTo>
                  <a:lnTo>
                    <a:pt x="388" y="840"/>
                  </a:lnTo>
                  <a:lnTo>
                    <a:pt x="387" y="841"/>
                  </a:lnTo>
                  <a:lnTo>
                    <a:pt x="386" y="842"/>
                  </a:lnTo>
                  <a:lnTo>
                    <a:pt x="385" y="843"/>
                  </a:lnTo>
                  <a:lnTo>
                    <a:pt x="385" y="844"/>
                  </a:lnTo>
                  <a:lnTo>
                    <a:pt x="384" y="844"/>
                  </a:lnTo>
                  <a:lnTo>
                    <a:pt x="384" y="845"/>
                  </a:lnTo>
                  <a:lnTo>
                    <a:pt x="383" y="845"/>
                  </a:lnTo>
                  <a:lnTo>
                    <a:pt x="382" y="846"/>
                  </a:lnTo>
                  <a:lnTo>
                    <a:pt x="381" y="846"/>
                  </a:lnTo>
                  <a:lnTo>
                    <a:pt x="382" y="847"/>
                  </a:lnTo>
                  <a:lnTo>
                    <a:pt x="383" y="848"/>
                  </a:lnTo>
                  <a:lnTo>
                    <a:pt x="384" y="849"/>
                  </a:lnTo>
                  <a:lnTo>
                    <a:pt x="386" y="851"/>
                  </a:lnTo>
                  <a:lnTo>
                    <a:pt x="387" y="853"/>
                  </a:lnTo>
                  <a:lnTo>
                    <a:pt x="388" y="854"/>
                  </a:lnTo>
                  <a:lnTo>
                    <a:pt x="388" y="855"/>
                  </a:lnTo>
                  <a:lnTo>
                    <a:pt x="389" y="856"/>
                  </a:lnTo>
                  <a:lnTo>
                    <a:pt x="390" y="858"/>
                  </a:lnTo>
                  <a:lnTo>
                    <a:pt x="390" y="859"/>
                  </a:lnTo>
                  <a:lnTo>
                    <a:pt x="391" y="861"/>
                  </a:lnTo>
                  <a:lnTo>
                    <a:pt x="391" y="865"/>
                  </a:lnTo>
                  <a:lnTo>
                    <a:pt x="390" y="869"/>
                  </a:lnTo>
                  <a:lnTo>
                    <a:pt x="390" y="872"/>
                  </a:lnTo>
                  <a:lnTo>
                    <a:pt x="389" y="874"/>
                  </a:lnTo>
                  <a:lnTo>
                    <a:pt x="388" y="878"/>
                  </a:lnTo>
                  <a:lnTo>
                    <a:pt x="387" y="880"/>
                  </a:lnTo>
                  <a:lnTo>
                    <a:pt x="386" y="883"/>
                  </a:lnTo>
                  <a:lnTo>
                    <a:pt x="385" y="884"/>
                  </a:lnTo>
                  <a:lnTo>
                    <a:pt x="384" y="884"/>
                  </a:lnTo>
                  <a:lnTo>
                    <a:pt x="385" y="886"/>
                  </a:lnTo>
                  <a:lnTo>
                    <a:pt x="386" y="890"/>
                  </a:lnTo>
                  <a:lnTo>
                    <a:pt x="386" y="892"/>
                  </a:lnTo>
                  <a:lnTo>
                    <a:pt x="386" y="895"/>
                  </a:lnTo>
                  <a:lnTo>
                    <a:pt x="385" y="898"/>
                  </a:lnTo>
                  <a:lnTo>
                    <a:pt x="386" y="900"/>
                  </a:lnTo>
                  <a:lnTo>
                    <a:pt x="386" y="901"/>
                  </a:lnTo>
                  <a:lnTo>
                    <a:pt x="386" y="902"/>
                  </a:lnTo>
                  <a:lnTo>
                    <a:pt x="386" y="905"/>
                  </a:lnTo>
                  <a:lnTo>
                    <a:pt x="386" y="908"/>
                  </a:lnTo>
                  <a:lnTo>
                    <a:pt x="387" y="911"/>
                  </a:lnTo>
                  <a:lnTo>
                    <a:pt x="387" y="914"/>
                  </a:lnTo>
                  <a:lnTo>
                    <a:pt x="387" y="915"/>
                  </a:lnTo>
                  <a:lnTo>
                    <a:pt x="387" y="916"/>
                  </a:lnTo>
                  <a:lnTo>
                    <a:pt x="385" y="923"/>
                  </a:lnTo>
                  <a:lnTo>
                    <a:pt x="385" y="926"/>
                  </a:lnTo>
                  <a:lnTo>
                    <a:pt x="383" y="929"/>
                  </a:lnTo>
                  <a:lnTo>
                    <a:pt x="381" y="931"/>
                  </a:lnTo>
                  <a:lnTo>
                    <a:pt x="380" y="933"/>
                  </a:lnTo>
                  <a:lnTo>
                    <a:pt x="378" y="935"/>
                  </a:lnTo>
                  <a:lnTo>
                    <a:pt x="378" y="936"/>
                  </a:lnTo>
                  <a:lnTo>
                    <a:pt x="378" y="937"/>
                  </a:lnTo>
                  <a:lnTo>
                    <a:pt x="377" y="939"/>
                  </a:lnTo>
                  <a:lnTo>
                    <a:pt x="377" y="940"/>
                  </a:lnTo>
                  <a:lnTo>
                    <a:pt x="375" y="943"/>
                  </a:lnTo>
                  <a:lnTo>
                    <a:pt x="374" y="946"/>
                  </a:lnTo>
                  <a:lnTo>
                    <a:pt x="373" y="947"/>
                  </a:lnTo>
                  <a:lnTo>
                    <a:pt x="372" y="948"/>
                  </a:lnTo>
                  <a:lnTo>
                    <a:pt x="372" y="950"/>
                  </a:lnTo>
                  <a:lnTo>
                    <a:pt x="371" y="954"/>
                  </a:lnTo>
                  <a:lnTo>
                    <a:pt x="370" y="956"/>
                  </a:lnTo>
                  <a:lnTo>
                    <a:pt x="369" y="959"/>
                  </a:lnTo>
                  <a:lnTo>
                    <a:pt x="366" y="963"/>
                  </a:lnTo>
                  <a:lnTo>
                    <a:pt x="365" y="966"/>
                  </a:lnTo>
                  <a:lnTo>
                    <a:pt x="363" y="967"/>
                  </a:lnTo>
                  <a:lnTo>
                    <a:pt x="362" y="969"/>
                  </a:lnTo>
                  <a:lnTo>
                    <a:pt x="360" y="971"/>
                  </a:lnTo>
                  <a:lnTo>
                    <a:pt x="359" y="971"/>
                  </a:lnTo>
                  <a:lnTo>
                    <a:pt x="355" y="972"/>
                  </a:lnTo>
                  <a:lnTo>
                    <a:pt x="351" y="973"/>
                  </a:lnTo>
                  <a:lnTo>
                    <a:pt x="349" y="973"/>
                  </a:lnTo>
                  <a:lnTo>
                    <a:pt x="345" y="973"/>
                  </a:lnTo>
                  <a:lnTo>
                    <a:pt x="342" y="974"/>
                  </a:lnTo>
                  <a:lnTo>
                    <a:pt x="340" y="974"/>
                  </a:lnTo>
                  <a:lnTo>
                    <a:pt x="338" y="976"/>
                  </a:lnTo>
                  <a:lnTo>
                    <a:pt x="339" y="979"/>
                  </a:lnTo>
                  <a:lnTo>
                    <a:pt x="340" y="980"/>
                  </a:lnTo>
                  <a:lnTo>
                    <a:pt x="340" y="981"/>
                  </a:lnTo>
                  <a:lnTo>
                    <a:pt x="339" y="983"/>
                  </a:lnTo>
                  <a:lnTo>
                    <a:pt x="339" y="984"/>
                  </a:lnTo>
                  <a:lnTo>
                    <a:pt x="341" y="986"/>
                  </a:lnTo>
                  <a:lnTo>
                    <a:pt x="342" y="989"/>
                  </a:lnTo>
                  <a:lnTo>
                    <a:pt x="342" y="991"/>
                  </a:lnTo>
                  <a:lnTo>
                    <a:pt x="343" y="993"/>
                  </a:lnTo>
                  <a:lnTo>
                    <a:pt x="343" y="997"/>
                  </a:lnTo>
                  <a:lnTo>
                    <a:pt x="343" y="1001"/>
                  </a:lnTo>
                  <a:lnTo>
                    <a:pt x="342" y="1003"/>
                  </a:lnTo>
                  <a:lnTo>
                    <a:pt x="341" y="1006"/>
                  </a:lnTo>
                  <a:lnTo>
                    <a:pt x="340" y="1009"/>
                  </a:lnTo>
                  <a:lnTo>
                    <a:pt x="338" y="1012"/>
                  </a:lnTo>
                  <a:lnTo>
                    <a:pt x="335" y="1016"/>
                  </a:lnTo>
                  <a:lnTo>
                    <a:pt x="333" y="1017"/>
                  </a:lnTo>
                  <a:lnTo>
                    <a:pt x="331" y="1019"/>
                  </a:lnTo>
                  <a:lnTo>
                    <a:pt x="329" y="1020"/>
                  </a:lnTo>
                  <a:lnTo>
                    <a:pt x="327" y="1021"/>
                  </a:lnTo>
                  <a:lnTo>
                    <a:pt x="325" y="1022"/>
                  </a:lnTo>
                  <a:lnTo>
                    <a:pt x="324" y="1023"/>
                  </a:lnTo>
                  <a:lnTo>
                    <a:pt x="321" y="1023"/>
                  </a:lnTo>
                  <a:lnTo>
                    <a:pt x="320" y="1024"/>
                  </a:lnTo>
                  <a:lnTo>
                    <a:pt x="317" y="1024"/>
                  </a:lnTo>
                  <a:lnTo>
                    <a:pt x="313" y="1036"/>
                  </a:lnTo>
                  <a:lnTo>
                    <a:pt x="318" y="1046"/>
                  </a:lnTo>
                  <a:lnTo>
                    <a:pt x="319" y="1046"/>
                  </a:lnTo>
                  <a:lnTo>
                    <a:pt x="321" y="1047"/>
                  </a:lnTo>
                  <a:lnTo>
                    <a:pt x="322" y="1047"/>
                  </a:lnTo>
                  <a:lnTo>
                    <a:pt x="324" y="1048"/>
                  </a:lnTo>
                  <a:lnTo>
                    <a:pt x="326" y="1050"/>
                  </a:lnTo>
                  <a:lnTo>
                    <a:pt x="327" y="1050"/>
                  </a:lnTo>
                  <a:lnTo>
                    <a:pt x="329" y="1051"/>
                  </a:lnTo>
                  <a:lnTo>
                    <a:pt x="330" y="1052"/>
                  </a:lnTo>
                  <a:lnTo>
                    <a:pt x="332" y="1054"/>
                  </a:lnTo>
                  <a:lnTo>
                    <a:pt x="333" y="1055"/>
                  </a:lnTo>
                  <a:lnTo>
                    <a:pt x="335" y="1058"/>
                  </a:lnTo>
                  <a:lnTo>
                    <a:pt x="335" y="1059"/>
                  </a:lnTo>
                  <a:lnTo>
                    <a:pt x="336" y="1061"/>
                  </a:lnTo>
                  <a:lnTo>
                    <a:pt x="336" y="1065"/>
                  </a:lnTo>
                  <a:lnTo>
                    <a:pt x="336" y="1069"/>
                  </a:lnTo>
                  <a:lnTo>
                    <a:pt x="335" y="1074"/>
                  </a:lnTo>
                  <a:lnTo>
                    <a:pt x="333" y="1078"/>
                  </a:lnTo>
                  <a:lnTo>
                    <a:pt x="331" y="1081"/>
                  </a:lnTo>
                  <a:lnTo>
                    <a:pt x="327" y="1084"/>
                  </a:lnTo>
                  <a:lnTo>
                    <a:pt x="324" y="1087"/>
                  </a:lnTo>
                  <a:lnTo>
                    <a:pt x="318" y="1090"/>
                  </a:lnTo>
                  <a:lnTo>
                    <a:pt x="318" y="1094"/>
                  </a:lnTo>
                  <a:lnTo>
                    <a:pt x="318" y="1098"/>
                  </a:lnTo>
                  <a:lnTo>
                    <a:pt x="318" y="1101"/>
                  </a:lnTo>
                  <a:lnTo>
                    <a:pt x="317" y="1104"/>
                  </a:lnTo>
                  <a:lnTo>
                    <a:pt x="317" y="1109"/>
                  </a:lnTo>
                  <a:lnTo>
                    <a:pt x="317" y="1112"/>
                  </a:lnTo>
                  <a:lnTo>
                    <a:pt x="316" y="1115"/>
                  </a:lnTo>
                  <a:lnTo>
                    <a:pt x="314" y="1120"/>
                  </a:lnTo>
                  <a:lnTo>
                    <a:pt x="314" y="1121"/>
                  </a:lnTo>
                  <a:lnTo>
                    <a:pt x="313" y="1124"/>
                  </a:lnTo>
                  <a:lnTo>
                    <a:pt x="313" y="1125"/>
                  </a:lnTo>
                  <a:lnTo>
                    <a:pt x="312" y="1129"/>
                  </a:lnTo>
                  <a:lnTo>
                    <a:pt x="311" y="1132"/>
                  </a:lnTo>
                  <a:lnTo>
                    <a:pt x="311" y="1134"/>
                  </a:lnTo>
                  <a:lnTo>
                    <a:pt x="310" y="1137"/>
                  </a:lnTo>
                  <a:lnTo>
                    <a:pt x="309" y="1139"/>
                  </a:lnTo>
                  <a:lnTo>
                    <a:pt x="309" y="1142"/>
                  </a:lnTo>
                  <a:lnTo>
                    <a:pt x="308" y="1145"/>
                  </a:lnTo>
                  <a:lnTo>
                    <a:pt x="307" y="1147"/>
                  </a:lnTo>
                  <a:lnTo>
                    <a:pt x="306" y="1149"/>
                  </a:lnTo>
                  <a:lnTo>
                    <a:pt x="303" y="1155"/>
                  </a:lnTo>
                  <a:lnTo>
                    <a:pt x="302" y="1157"/>
                  </a:lnTo>
                  <a:lnTo>
                    <a:pt x="301" y="1158"/>
                  </a:lnTo>
                  <a:lnTo>
                    <a:pt x="301" y="1159"/>
                  </a:lnTo>
                  <a:lnTo>
                    <a:pt x="300" y="1160"/>
                  </a:lnTo>
                  <a:lnTo>
                    <a:pt x="299" y="1163"/>
                  </a:lnTo>
                  <a:lnTo>
                    <a:pt x="298" y="1166"/>
                  </a:lnTo>
                  <a:lnTo>
                    <a:pt x="297" y="1169"/>
                  </a:lnTo>
                  <a:lnTo>
                    <a:pt x="296" y="1174"/>
                  </a:lnTo>
                  <a:lnTo>
                    <a:pt x="295" y="1176"/>
                  </a:lnTo>
                  <a:lnTo>
                    <a:pt x="297" y="1176"/>
                  </a:lnTo>
                  <a:lnTo>
                    <a:pt x="299" y="1177"/>
                  </a:lnTo>
                  <a:lnTo>
                    <a:pt x="302" y="1178"/>
                  </a:lnTo>
                  <a:lnTo>
                    <a:pt x="305" y="1179"/>
                  </a:lnTo>
                  <a:lnTo>
                    <a:pt x="306" y="1180"/>
                  </a:lnTo>
                  <a:lnTo>
                    <a:pt x="307" y="1180"/>
                  </a:lnTo>
                  <a:lnTo>
                    <a:pt x="308" y="1181"/>
                  </a:lnTo>
                  <a:lnTo>
                    <a:pt x="309" y="1182"/>
                  </a:lnTo>
                  <a:lnTo>
                    <a:pt x="310" y="1183"/>
                  </a:lnTo>
                  <a:lnTo>
                    <a:pt x="311" y="1184"/>
                  </a:lnTo>
                  <a:lnTo>
                    <a:pt x="314" y="1187"/>
                  </a:lnTo>
                  <a:lnTo>
                    <a:pt x="316" y="1190"/>
                  </a:lnTo>
                  <a:lnTo>
                    <a:pt x="318" y="1194"/>
                  </a:lnTo>
                  <a:lnTo>
                    <a:pt x="319" y="1197"/>
                  </a:lnTo>
                  <a:lnTo>
                    <a:pt x="318" y="1198"/>
                  </a:lnTo>
                  <a:lnTo>
                    <a:pt x="319" y="1199"/>
                  </a:lnTo>
                  <a:lnTo>
                    <a:pt x="319" y="1200"/>
                  </a:lnTo>
                  <a:lnTo>
                    <a:pt x="320" y="1202"/>
                  </a:lnTo>
                  <a:lnTo>
                    <a:pt x="320" y="1203"/>
                  </a:lnTo>
                  <a:lnTo>
                    <a:pt x="309" y="1203"/>
                  </a:lnTo>
                  <a:lnTo>
                    <a:pt x="308" y="1203"/>
                  </a:lnTo>
                  <a:lnTo>
                    <a:pt x="307" y="1203"/>
                  </a:lnTo>
                  <a:lnTo>
                    <a:pt x="294" y="1203"/>
                  </a:lnTo>
                  <a:lnTo>
                    <a:pt x="294" y="1205"/>
                  </a:lnTo>
                  <a:lnTo>
                    <a:pt x="284" y="1206"/>
                  </a:lnTo>
                  <a:lnTo>
                    <a:pt x="283" y="1206"/>
                  </a:lnTo>
                  <a:lnTo>
                    <a:pt x="282" y="1206"/>
                  </a:lnTo>
                  <a:lnTo>
                    <a:pt x="281" y="1205"/>
                  </a:lnTo>
                  <a:lnTo>
                    <a:pt x="280" y="1205"/>
                  </a:lnTo>
                  <a:lnTo>
                    <a:pt x="279" y="1205"/>
                  </a:lnTo>
                  <a:lnTo>
                    <a:pt x="278" y="1205"/>
                  </a:lnTo>
                  <a:lnTo>
                    <a:pt x="277" y="1205"/>
                  </a:lnTo>
                  <a:lnTo>
                    <a:pt x="276" y="1205"/>
                  </a:lnTo>
                  <a:lnTo>
                    <a:pt x="275" y="1205"/>
                  </a:lnTo>
                  <a:lnTo>
                    <a:pt x="274" y="1205"/>
                  </a:lnTo>
                  <a:lnTo>
                    <a:pt x="272" y="1205"/>
                  </a:lnTo>
                  <a:lnTo>
                    <a:pt x="270" y="1205"/>
                  </a:lnTo>
                  <a:lnTo>
                    <a:pt x="268" y="1205"/>
                  </a:lnTo>
                  <a:lnTo>
                    <a:pt x="266" y="1204"/>
                  </a:lnTo>
                  <a:lnTo>
                    <a:pt x="264" y="1204"/>
                  </a:lnTo>
                  <a:lnTo>
                    <a:pt x="263" y="1203"/>
                  </a:lnTo>
                  <a:lnTo>
                    <a:pt x="262" y="1202"/>
                  </a:lnTo>
                  <a:lnTo>
                    <a:pt x="261" y="1200"/>
                  </a:lnTo>
                  <a:lnTo>
                    <a:pt x="260" y="1199"/>
                  </a:lnTo>
                  <a:lnTo>
                    <a:pt x="259" y="1198"/>
                  </a:lnTo>
                  <a:lnTo>
                    <a:pt x="258" y="1197"/>
                  </a:lnTo>
                  <a:lnTo>
                    <a:pt x="257" y="1197"/>
                  </a:lnTo>
                  <a:lnTo>
                    <a:pt x="256" y="1197"/>
                  </a:lnTo>
                  <a:lnTo>
                    <a:pt x="255" y="1197"/>
                  </a:lnTo>
                  <a:lnTo>
                    <a:pt x="254" y="1198"/>
                  </a:lnTo>
                  <a:lnTo>
                    <a:pt x="253" y="1198"/>
                  </a:lnTo>
                  <a:lnTo>
                    <a:pt x="252" y="1198"/>
                  </a:lnTo>
                  <a:lnTo>
                    <a:pt x="249" y="1199"/>
                  </a:lnTo>
                  <a:lnTo>
                    <a:pt x="248" y="1199"/>
                  </a:lnTo>
                  <a:lnTo>
                    <a:pt x="247" y="1199"/>
                  </a:lnTo>
                  <a:lnTo>
                    <a:pt x="246" y="1199"/>
                  </a:lnTo>
                  <a:lnTo>
                    <a:pt x="245" y="1199"/>
                  </a:lnTo>
                  <a:lnTo>
                    <a:pt x="244" y="1199"/>
                  </a:lnTo>
                  <a:lnTo>
                    <a:pt x="243" y="1199"/>
                  </a:lnTo>
                  <a:lnTo>
                    <a:pt x="242" y="1199"/>
                  </a:lnTo>
                  <a:lnTo>
                    <a:pt x="241" y="1199"/>
                  </a:lnTo>
                  <a:lnTo>
                    <a:pt x="240" y="1199"/>
                  </a:lnTo>
                  <a:lnTo>
                    <a:pt x="239" y="1199"/>
                  </a:lnTo>
                  <a:lnTo>
                    <a:pt x="238" y="1198"/>
                  </a:lnTo>
                  <a:lnTo>
                    <a:pt x="237" y="1198"/>
                  </a:lnTo>
                  <a:lnTo>
                    <a:pt x="237" y="1199"/>
                  </a:lnTo>
                  <a:lnTo>
                    <a:pt x="236" y="1200"/>
                  </a:lnTo>
                  <a:lnTo>
                    <a:pt x="236" y="1201"/>
                  </a:lnTo>
                  <a:lnTo>
                    <a:pt x="236" y="1202"/>
                  </a:lnTo>
                  <a:lnTo>
                    <a:pt x="237" y="1203"/>
                  </a:lnTo>
                  <a:lnTo>
                    <a:pt x="237" y="1204"/>
                  </a:lnTo>
                  <a:lnTo>
                    <a:pt x="237" y="1205"/>
                  </a:lnTo>
                  <a:lnTo>
                    <a:pt x="236" y="1206"/>
                  </a:lnTo>
                  <a:lnTo>
                    <a:pt x="235" y="1207"/>
                  </a:lnTo>
                  <a:lnTo>
                    <a:pt x="234" y="1207"/>
                  </a:lnTo>
                  <a:lnTo>
                    <a:pt x="233" y="1207"/>
                  </a:lnTo>
                  <a:lnTo>
                    <a:pt x="233" y="1206"/>
                  </a:lnTo>
                  <a:lnTo>
                    <a:pt x="232" y="1206"/>
                  </a:lnTo>
                  <a:lnTo>
                    <a:pt x="232" y="1205"/>
                  </a:lnTo>
                  <a:lnTo>
                    <a:pt x="232" y="1204"/>
                  </a:lnTo>
                  <a:lnTo>
                    <a:pt x="231" y="1204"/>
                  </a:lnTo>
                  <a:lnTo>
                    <a:pt x="231" y="1203"/>
                  </a:lnTo>
                  <a:lnTo>
                    <a:pt x="231" y="1202"/>
                  </a:lnTo>
                  <a:lnTo>
                    <a:pt x="230" y="1202"/>
                  </a:lnTo>
                  <a:lnTo>
                    <a:pt x="229" y="1202"/>
                  </a:lnTo>
                  <a:lnTo>
                    <a:pt x="228" y="1202"/>
                  </a:lnTo>
                  <a:lnTo>
                    <a:pt x="228" y="1203"/>
                  </a:lnTo>
                  <a:lnTo>
                    <a:pt x="227" y="1203"/>
                  </a:lnTo>
                  <a:lnTo>
                    <a:pt x="227" y="1204"/>
                  </a:lnTo>
                  <a:lnTo>
                    <a:pt x="226" y="1205"/>
                  </a:lnTo>
                  <a:lnTo>
                    <a:pt x="225" y="1205"/>
                  </a:lnTo>
                  <a:lnTo>
                    <a:pt x="223" y="1205"/>
                  </a:lnTo>
                  <a:lnTo>
                    <a:pt x="223" y="1204"/>
                  </a:lnTo>
                  <a:lnTo>
                    <a:pt x="223" y="1203"/>
                  </a:lnTo>
                  <a:lnTo>
                    <a:pt x="223" y="1202"/>
                  </a:lnTo>
                  <a:lnTo>
                    <a:pt x="222" y="1202"/>
                  </a:lnTo>
                  <a:lnTo>
                    <a:pt x="221" y="1202"/>
                  </a:lnTo>
                  <a:lnTo>
                    <a:pt x="221" y="1201"/>
                  </a:lnTo>
                  <a:lnTo>
                    <a:pt x="220" y="1201"/>
                  </a:lnTo>
                  <a:lnTo>
                    <a:pt x="220" y="1200"/>
                  </a:lnTo>
                  <a:lnTo>
                    <a:pt x="219" y="1200"/>
                  </a:lnTo>
                  <a:lnTo>
                    <a:pt x="218" y="1200"/>
                  </a:lnTo>
                  <a:lnTo>
                    <a:pt x="217" y="1200"/>
                  </a:lnTo>
                  <a:lnTo>
                    <a:pt x="216" y="1200"/>
                  </a:lnTo>
                  <a:lnTo>
                    <a:pt x="215" y="1200"/>
                  </a:lnTo>
                  <a:lnTo>
                    <a:pt x="215" y="1199"/>
                  </a:lnTo>
                  <a:lnTo>
                    <a:pt x="215" y="1199"/>
                  </a:lnTo>
                  <a:lnTo>
                    <a:pt x="214" y="1199"/>
                  </a:lnTo>
                  <a:lnTo>
                    <a:pt x="213" y="1199"/>
                  </a:lnTo>
                  <a:lnTo>
                    <a:pt x="213" y="1200"/>
                  </a:lnTo>
                  <a:lnTo>
                    <a:pt x="212" y="1200"/>
                  </a:lnTo>
                  <a:lnTo>
                    <a:pt x="212" y="1201"/>
                  </a:lnTo>
                  <a:lnTo>
                    <a:pt x="211" y="1201"/>
                  </a:lnTo>
                  <a:lnTo>
                    <a:pt x="211" y="1202"/>
                  </a:lnTo>
                  <a:lnTo>
                    <a:pt x="210" y="1202"/>
                  </a:lnTo>
                  <a:lnTo>
                    <a:pt x="209" y="1202"/>
                  </a:lnTo>
                  <a:lnTo>
                    <a:pt x="209" y="1201"/>
                  </a:lnTo>
                  <a:lnTo>
                    <a:pt x="209" y="1200"/>
                  </a:lnTo>
                  <a:lnTo>
                    <a:pt x="209" y="1198"/>
                  </a:lnTo>
                  <a:lnTo>
                    <a:pt x="209" y="1197"/>
                  </a:lnTo>
                  <a:lnTo>
                    <a:pt x="208" y="1197"/>
                  </a:lnTo>
                  <a:lnTo>
                    <a:pt x="208" y="1196"/>
                  </a:lnTo>
                  <a:lnTo>
                    <a:pt x="207" y="1196"/>
                  </a:lnTo>
                  <a:lnTo>
                    <a:pt x="206" y="1196"/>
                  </a:lnTo>
                  <a:lnTo>
                    <a:pt x="206" y="1197"/>
                  </a:lnTo>
                  <a:lnTo>
                    <a:pt x="205" y="1197"/>
                  </a:lnTo>
                  <a:lnTo>
                    <a:pt x="205" y="1198"/>
                  </a:lnTo>
                  <a:lnTo>
                    <a:pt x="205" y="1199"/>
                  </a:lnTo>
                  <a:lnTo>
                    <a:pt x="205" y="1200"/>
                  </a:lnTo>
                  <a:lnTo>
                    <a:pt x="205" y="1201"/>
                  </a:lnTo>
                  <a:lnTo>
                    <a:pt x="205" y="1202"/>
                  </a:lnTo>
                  <a:lnTo>
                    <a:pt x="205" y="1203"/>
                  </a:lnTo>
                  <a:lnTo>
                    <a:pt x="204" y="1203"/>
                  </a:lnTo>
                  <a:lnTo>
                    <a:pt x="203" y="1203"/>
                  </a:lnTo>
                  <a:lnTo>
                    <a:pt x="202" y="1203"/>
                  </a:lnTo>
                  <a:lnTo>
                    <a:pt x="202" y="1202"/>
                  </a:lnTo>
                  <a:lnTo>
                    <a:pt x="202" y="1201"/>
                  </a:lnTo>
                  <a:lnTo>
                    <a:pt x="201" y="1200"/>
                  </a:lnTo>
                  <a:lnTo>
                    <a:pt x="200" y="1200"/>
                  </a:lnTo>
                  <a:lnTo>
                    <a:pt x="199" y="1200"/>
                  </a:lnTo>
                  <a:lnTo>
                    <a:pt x="198" y="1200"/>
                  </a:lnTo>
                  <a:lnTo>
                    <a:pt x="197" y="1200"/>
                  </a:lnTo>
                  <a:lnTo>
                    <a:pt x="197" y="1199"/>
                  </a:lnTo>
                  <a:lnTo>
                    <a:pt x="197" y="1198"/>
                  </a:lnTo>
                  <a:lnTo>
                    <a:pt x="197" y="1197"/>
                  </a:lnTo>
                  <a:lnTo>
                    <a:pt x="198" y="1197"/>
                  </a:lnTo>
                  <a:lnTo>
                    <a:pt x="198" y="1196"/>
                  </a:lnTo>
                  <a:lnTo>
                    <a:pt x="198" y="1196"/>
                  </a:lnTo>
                  <a:lnTo>
                    <a:pt x="198" y="1195"/>
                  </a:lnTo>
                  <a:lnTo>
                    <a:pt x="197" y="1195"/>
                  </a:lnTo>
                  <a:lnTo>
                    <a:pt x="197" y="1194"/>
                  </a:lnTo>
                  <a:lnTo>
                    <a:pt x="196" y="1194"/>
                  </a:lnTo>
                  <a:lnTo>
                    <a:pt x="195" y="1194"/>
                  </a:lnTo>
                  <a:lnTo>
                    <a:pt x="194" y="1195"/>
                  </a:lnTo>
                  <a:lnTo>
                    <a:pt x="194" y="1196"/>
                  </a:lnTo>
                  <a:lnTo>
                    <a:pt x="194" y="1196"/>
                  </a:lnTo>
                  <a:lnTo>
                    <a:pt x="194" y="1197"/>
                  </a:lnTo>
                  <a:lnTo>
                    <a:pt x="193" y="1197"/>
                  </a:lnTo>
                  <a:lnTo>
                    <a:pt x="192" y="1197"/>
                  </a:lnTo>
                  <a:lnTo>
                    <a:pt x="192" y="1196"/>
                  </a:lnTo>
                  <a:lnTo>
                    <a:pt x="192" y="1196"/>
                  </a:lnTo>
                  <a:lnTo>
                    <a:pt x="192" y="1195"/>
                  </a:lnTo>
                  <a:lnTo>
                    <a:pt x="191" y="1195"/>
                  </a:lnTo>
                  <a:lnTo>
                    <a:pt x="190" y="1195"/>
                  </a:lnTo>
                  <a:lnTo>
                    <a:pt x="190" y="1196"/>
                  </a:lnTo>
                  <a:lnTo>
                    <a:pt x="189" y="1196"/>
                  </a:lnTo>
                  <a:lnTo>
                    <a:pt x="189" y="1197"/>
                  </a:lnTo>
                  <a:lnTo>
                    <a:pt x="188" y="1197"/>
                  </a:lnTo>
                  <a:lnTo>
                    <a:pt x="187" y="1197"/>
                  </a:lnTo>
                  <a:lnTo>
                    <a:pt x="187" y="1198"/>
                  </a:lnTo>
                  <a:lnTo>
                    <a:pt x="186" y="1198"/>
                  </a:lnTo>
                  <a:lnTo>
                    <a:pt x="185" y="1198"/>
                  </a:lnTo>
                  <a:lnTo>
                    <a:pt x="184" y="1197"/>
                  </a:lnTo>
                  <a:lnTo>
                    <a:pt x="183" y="1197"/>
                  </a:lnTo>
                  <a:lnTo>
                    <a:pt x="183" y="1196"/>
                  </a:lnTo>
                  <a:lnTo>
                    <a:pt x="183" y="1196"/>
                  </a:lnTo>
                  <a:lnTo>
                    <a:pt x="183" y="1195"/>
                  </a:lnTo>
                  <a:lnTo>
                    <a:pt x="183" y="1194"/>
                  </a:lnTo>
                  <a:lnTo>
                    <a:pt x="184" y="1193"/>
                  </a:lnTo>
                  <a:lnTo>
                    <a:pt x="184" y="1192"/>
                  </a:lnTo>
                  <a:lnTo>
                    <a:pt x="184" y="1191"/>
                  </a:lnTo>
                  <a:lnTo>
                    <a:pt x="183" y="1190"/>
                  </a:lnTo>
                  <a:lnTo>
                    <a:pt x="182" y="1190"/>
                  </a:lnTo>
                  <a:lnTo>
                    <a:pt x="181" y="1190"/>
                  </a:lnTo>
                  <a:lnTo>
                    <a:pt x="181" y="1191"/>
                  </a:lnTo>
                  <a:lnTo>
                    <a:pt x="180" y="1191"/>
                  </a:lnTo>
                  <a:lnTo>
                    <a:pt x="179" y="1191"/>
                  </a:lnTo>
                  <a:lnTo>
                    <a:pt x="179" y="1190"/>
                  </a:lnTo>
                  <a:lnTo>
                    <a:pt x="179" y="1189"/>
                  </a:lnTo>
                  <a:lnTo>
                    <a:pt x="179" y="1188"/>
                  </a:lnTo>
                  <a:lnTo>
                    <a:pt x="180" y="1188"/>
                  </a:lnTo>
                  <a:lnTo>
                    <a:pt x="180" y="1187"/>
                  </a:lnTo>
                  <a:lnTo>
                    <a:pt x="180" y="1186"/>
                  </a:lnTo>
                  <a:lnTo>
                    <a:pt x="180" y="1185"/>
                  </a:lnTo>
                  <a:lnTo>
                    <a:pt x="179" y="1185"/>
                  </a:lnTo>
                  <a:lnTo>
                    <a:pt x="178" y="1185"/>
                  </a:lnTo>
                  <a:lnTo>
                    <a:pt x="177" y="1185"/>
                  </a:lnTo>
                  <a:lnTo>
                    <a:pt x="177" y="1186"/>
                  </a:lnTo>
                  <a:lnTo>
                    <a:pt x="176" y="1186"/>
                  </a:lnTo>
                  <a:lnTo>
                    <a:pt x="175" y="1186"/>
                  </a:lnTo>
                  <a:lnTo>
                    <a:pt x="174" y="1186"/>
                  </a:lnTo>
                  <a:lnTo>
                    <a:pt x="173" y="1187"/>
                  </a:lnTo>
                  <a:lnTo>
                    <a:pt x="172" y="1187"/>
                  </a:lnTo>
                  <a:lnTo>
                    <a:pt x="171" y="1187"/>
                  </a:lnTo>
                  <a:lnTo>
                    <a:pt x="170" y="1187"/>
                  </a:lnTo>
                  <a:lnTo>
                    <a:pt x="170" y="1188"/>
                  </a:lnTo>
                  <a:lnTo>
                    <a:pt x="170" y="1189"/>
                  </a:lnTo>
                  <a:lnTo>
                    <a:pt x="170" y="1190"/>
                  </a:lnTo>
                  <a:lnTo>
                    <a:pt x="171" y="1190"/>
                  </a:lnTo>
                  <a:lnTo>
                    <a:pt x="172" y="1190"/>
                  </a:lnTo>
                  <a:lnTo>
                    <a:pt x="172" y="1189"/>
                  </a:lnTo>
                  <a:lnTo>
                    <a:pt x="173" y="1189"/>
                  </a:lnTo>
                  <a:lnTo>
                    <a:pt x="173" y="1188"/>
                  </a:lnTo>
                  <a:lnTo>
                    <a:pt x="174" y="1188"/>
                  </a:lnTo>
                  <a:lnTo>
                    <a:pt x="175" y="1188"/>
                  </a:lnTo>
                  <a:lnTo>
                    <a:pt x="176" y="1189"/>
                  </a:lnTo>
                  <a:lnTo>
                    <a:pt x="176" y="1190"/>
                  </a:lnTo>
                  <a:lnTo>
                    <a:pt x="176" y="1191"/>
                  </a:lnTo>
                  <a:lnTo>
                    <a:pt x="176" y="1192"/>
                  </a:lnTo>
                  <a:lnTo>
                    <a:pt x="175" y="1193"/>
                  </a:lnTo>
                  <a:lnTo>
                    <a:pt x="174" y="1193"/>
                  </a:lnTo>
                  <a:lnTo>
                    <a:pt x="173" y="1193"/>
                  </a:lnTo>
                  <a:lnTo>
                    <a:pt x="173" y="1192"/>
                  </a:lnTo>
                  <a:lnTo>
                    <a:pt x="172" y="1192"/>
                  </a:lnTo>
                  <a:lnTo>
                    <a:pt x="171" y="1192"/>
                  </a:lnTo>
                  <a:lnTo>
                    <a:pt x="170" y="1192"/>
                  </a:lnTo>
                  <a:lnTo>
                    <a:pt x="169" y="1192"/>
                  </a:lnTo>
                  <a:lnTo>
                    <a:pt x="168" y="1192"/>
                  </a:lnTo>
                  <a:lnTo>
                    <a:pt x="167" y="1192"/>
                  </a:lnTo>
                  <a:lnTo>
                    <a:pt x="167" y="1191"/>
                  </a:lnTo>
                  <a:lnTo>
                    <a:pt x="166" y="1191"/>
                  </a:lnTo>
                  <a:lnTo>
                    <a:pt x="166" y="1190"/>
                  </a:lnTo>
                  <a:lnTo>
                    <a:pt x="165" y="1189"/>
                  </a:lnTo>
                  <a:lnTo>
                    <a:pt x="165" y="1188"/>
                  </a:lnTo>
                  <a:lnTo>
                    <a:pt x="164" y="1188"/>
                  </a:lnTo>
                  <a:lnTo>
                    <a:pt x="163" y="1189"/>
                  </a:lnTo>
                  <a:lnTo>
                    <a:pt x="162" y="1190"/>
                  </a:lnTo>
                  <a:lnTo>
                    <a:pt x="161" y="1190"/>
                  </a:lnTo>
                  <a:lnTo>
                    <a:pt x="160" y="1190"/>
                  </a:lnTo>
                  <a:lnTo>
                    <a:pt x="159" y="1189"/>
                  </a:lnTo>
                  <a:lnTo>
                    <a:pt x="158" y="1189"/>
                  </a:lnTo>
                  <a:lnTo>
                    <a:pt x="157" y="1189"/>
                  </a:lnTo>
                  <a:lnTo>
                    <a:pt x="156" y="1189"/>
                  </a:lnTo>
                  <a:lnTo>
                    <a:pt x="155" y="1189"/>
                  </a:lnTo>
                  <a:lnTo>
                    <a:pt x="155" y="1190"/>
                  </a:lnTo>
                  <a:lnTo>
                    <a:pt x="154" y="1190"/>
                  </a:lnTo>
                  <a:lnTo>
                    <a:pt x="153" y="1190"/>
                  </a:lnTo>
                  <a:lnTo>
                    <a:pt x="152" y="1190"/>
                  </a:lnTo>
                  <a:lnTo>
                    <a:pt x="152" y="1189"/>
                  </a:lnTo>
                  <a:lnTo>
                    <a:pt x="151" y="1189"/>
                  </a:lnTo>
                  <a:lnTo>
                    <a:pt x="150" y="1189"/>
                  </a:lnTo>
                  <a:lnTo>
                    <a:pt x="149" y="1189"/>
                  </a:lnTo>
                  <a:lnTo>
                    <a:pt x="149" y="1188"/>
                  </a:lnTo>
                  <a:lnTo>
                    <a:pt x="148" y="1188"/>
                  </a:lnTo>
                  <a:lnTo>
                    <a:pt x="147" y="1188"/>
                  </a:lnTo>
                  <a:lnTo>
                    <a:pt x="147" y="1187"/>
                  </a:lnTo>
                  <a:lnTo>
                    <a:pt x="147" y="1186"/>
                  </a:lnTo>
                  <a:lnTo>
                    <a:pt x="148" y="1186"/>
                  </a:lnTo>
                  <a:lnTo>
                    <a:pt x="148" y="1185"/>
                  </a:lnTo>
                  <a:lnTo>
                    <a:pt x="147" y="1185"/>
                  </a:lnTo>
                  <a:lnTo>
                    <a:pt x="146" y="1184"/>
                  </a:lnTo>
                  <a:lnTo>
                    <a:pt x="145" y="1184"/>
                  </a:lnTo>
                  <a:lnTo>
                    <a:pt x="144" y="1184"/>
                  </a:lnTo>
                  <a:lnTo>
                    <a:pt x="143" y="1183"/>
                  </a:lnTo>
                  <a:lnTo>
                    <a:pt x="143" y="1182"/>
                  </a:lnTo>
                  <a:lnTo>
                    <a:pt x="143" y="1181"/>
                  </a:lnTo>
                  <a:lnTo>
                    <a:pt x="144" y="1181"/>
                  </a:lnTo>
                  <a:lnTo>
                    <a:pt x="144" y="1180"/>
                  </a:lnTo>
                  <a:lnTo>
                    <a:pt x="143" y="1180"/>
                  </a:lnTo>
                  <a:lnTo>
                    <a:pt x="142" y="1179"/>
                  </a:lnTo>
                  <a:lnTo>
                    <a:pt x="142" y="1179"/>
                  </a:lnTo>
                  <a:lnTo>
                    <a:pt x="140" y="1179"/>
                  </a:lnTo>
                  <a:lnTo>
                    <a:pt x="138" y="1178"/>
                  </a:lnTo>
                  <a:lnTo>
                    <a:pt x="137" y="1178"/>
                  </a:lnTo>
                  <a:lnTo>
                    <a:pt x="136" y="1177"/>
                  </a:lnTo>
                  <a:lnTo>
                    <a:pt x="136" y="1176"/>
                  </a:lnTo>
                  <a:lnTo>
                    <a:pt x="135" y="1175"/>
                  </a:lnTo>
                  <a:lnTo>
                    <a:pt x="134" y="1174"/>
                  </a:lnTo>
                  <a:lnTo>
                    <a:pt x="132" y="1174"/>
                  </a:lnTo>
                  <a:lnTo>
                    <a:pt x="131" y="1174"/>
                  </a:lnTo>
                  <a:lnTo>
                    <a:pt x="131" y="1175"/>
                  </a:lnTo>
                  <a:lnTo>
                    <a:pt x="131" y="1176"/>
                  </a:lnTo>
                  <a:lnTo>
                    <a:pt x="130" y="1177"/>
                  </a:lnTo>
                  <a:lnTo>
                    <a:pt x="130" y="1178"/>
                  </a:lnTo>
                  <a:lnTo>
                    <a:pt x="130" y="1179"/>
                  </a:lnTo>
                  <a:lnTo>
                    <a:pt x="130" y="1180"/>
                  </a:lnTo>
                  <a:lnTo>
                    <a:pt x="131" y="1181"/>
                  </a:lnTo>
                  <a:lnTo>
                    <a:pt x="130" y="1181"/>
                  </a:lnTo>
                  <a:lnTo>
                    <a:pt x="127" y="1182"/>
                  </a:lnTo>
                  <a:lnTo>
                    <a:pt x="126" y="1182"/>
                  </a:lnTo>
                  <a:lnTo>
                    <a:pt x="125" y="1182"/>
                  </a:lnTo>
                  <a:lnTo>
                    <a:pt x="125" y="1181"/>
                  </a:lnTo>
                  <a:lnTo>
                    <a:pt x="125" y="1180"/>
                  </a:lnTo>
                  <a:lnTo>
                    <a:pt x="125" y="1179"/>
                  </a:lnTo>
                  <a:lnTo>
                    <a:pt x="124" y="1178"/>
                  </a:lnTo>
                  <a:lnTo>
                    <a:pt x="124" y="1177"/>
                  </a:lnTo>
                  <a:lnTo>
                    <a:pt x="125" y="1177"/>
                  </a:lnTo>
                  <a:lnTo>
                    <a:pt x="125" y="1176"/>
                  </a:lnTo>
                  <a:lnTo>
                    <a:pt x="124" y="1174"/>
                  </a:lnTo>
                  <a:lnTo>
                    <a:pt x="122" y="1172"/>
                  </a:lnTo>
                  <a:lnTo>
                    <a:pt x="121" y="1170"/>
                  </a:lnTo>
                  <a:lnTo>
                    <a:pt x="121" y="1169"/>
                  </a:lnTo>
                  <a:lnTo>
                    <a:pt x="120" y="1169"/>
                  </a:lnTo>
                  <a:lnTo>
                    <a:pt x="119" y="1169"/>
                  </a:lnTo>
                  <a:lnTo>
                    <a:pt x="119" y="1170"/>
                  </a:lnTo>
                  <a:lnTo>
                    <a:pt x="119" y="1171"/>
                  </a:lnTo>
                  <a:lnTo>
                    <a:pt x="119" y="1172"/>
                  </a:lnTo>
                  <a:lnTo>
                    <a:pt x="118" y="1171"/>
                  </a:lnTo>
                  <a:lnTo>
                    <a:pt x="117" y="1170"/>
                  </a:lnTo>
                  <a:lnTo>
                    <a:pt x="117" y="1169"/>
                  </a:lnTo>
                  <a:lnTo>
                    <a:pt x="116" y="1169"/>
                  </a:lnTo>
                  <a:lnTo>
                    <a:pt x="116" y="1168"/>
                  </a:lnTo>
                  <a:lnTo>
                    <a:pt x="115" y="1168"/>
                  </a:lnTo>
                  <a:lnTo>
                    <a:pt x="115" y="1167"/>
                  </a:lnTo>
                  <a:lnTo>
                    <a:pt x="114" y="1167"/>
                  </a:lnTo>
                  <a:lnTo>
                    <a:pt x="112" y="1167"/>
                  </a:lnTo>
                  <a:lnTo>
                    <a:pt x="111" y="1168"/>
                  </a:lnTo>
                  <a:lnTo>
                    <a:pt x="109" y="1168"/>
                  </a:lnTo>
                  <a:lnTo>
                    <a:pt x="109" y="1167"/>
                  </a:lnTo>
                  <a:lnTo>
                    <a:pt x="108" y="1168"/>
                  </a:lnTo>
                  <a:lnTo>
                    <a:pt x="107" y="1169"/>
                  </a:lnTo>
                  <a:lnTo>
                    <a:pt x="106" y="1169"/>
                  </a:lnTo>
                  <a:lnTo>
                    <a:pt x="106" y="1168"/>
                  </a:lnTo>
                  <a:lnTo>
                    <a:pt x="105" y="1168"/>
                  </a:lnTo>
                  <a:lnTo>
                    <a:pt x="104" y="1168"/>
                  </a:lnTo>
                  <a:lnTo>
                    <a:pt x="103" y="1168"/>
                  </a:lnTo>
                  <a:lnTo>
                    <a:pt x="102" y="1169"/>
                  </a:lnTo>
                  <a:lnTo>
                    <a:pt x="100" y="1169"/>
                  </a:lnTo>
                  <a:lnTo>
                    <a:pt x="99" y="1169"/>
                  </a:lnTo>
                  <a:lnTo>
                    <a:pt x="99" y="1168"/>
                  </a:lnTo>
                  <a:lnTo>
                    <a:pt x="99" y="1167"/>
                  </a:lnTo>
                  <a:lnTo>
                    <a:pt x="99" y="1166"/>
                  </a:lnTo>
                  <a:lnTo>
                    <a:pt x="98" y="1167"/>
                  </a:lnTo>
                  <a:lnTo>
                    <a:pt x="97" y="1167"/>
                  </a:lnTo>
                  <a:lnTo>
                    <a:pt x="96" y="1167"/>
                  </a:lnTo>
                  <a:lnTo>
                    <a:pt x="94" y="1166"/>
                  </a:lnTo>
                  <a:lnTo>
                    <a:pt x="94" y="1165"/>
                  </a:lnTo>
                  <a:lnTo>
                    <a:pt x="93" y="1165"/>
                  </a:lnTo>
                  <a:lnTo>
                    <a:pt x="93" y="1166"/>
                  </a:lnTo>
                  <a:lnTo>
                    <a:pt x="91" y="1166"/>
                  </a:lnTo>
                  <a:lnTo>
                    <a:pt x="89" y="1166"/>
                  </a:lnTo>
                  <a:lnTo>
                    <a:pt x="88" y="1166"/>
                  </a:lnTo>
                  <a:lnTo>
                    <a:pt x="86" y="1166"/>
                  </a:lnTo>
                  <a:lnTo>
                    <a:pt x="86" y="1165"/>
                  </a:lnTo>
                  <a:lnTo>
                    <a:pt x="85" y="1164"/>
                  </a:lnTo>
                  <a:lnTo>
                    <a:pt x="84" y="1163"/>
                  </a:lnTo>
                  <a:lnTo>
                    <a:pt x="83" y="1163"/>
                  </a:lnTo>
                  <a:lnTo>
                    <a:pt x="82" y="1163"/>
                  </a:lnTo>
                  <a:lnTo>
                    <a:pt x="81" y="1163"/>
                  </a:lnTo>
                  <a:lnTo>
                    <a:pt x="80" y="1163"/>
                  </a:lnTo>
                  <a:lnTo>
                    <a:pt x="80" y="1162"/>
                  </a:lnTo>
                  <a:lnTo>
                    <a:pt x="80" y="1161"/>
                  </a:lnTo>
                  <a:lnTo>
                    <a:pt x="80" y="1160"/>
                  </a:lnTo>
                  <a:lnTo>
                    <a:pt x="79" y="1159"/>
                  </a:lnTo>
                  <a:lnTo>
                    <a:pt x="79" y="1157"/>
                  </a:lnTo>
                  <a:lnTo>
                    <a:pt x="78" y="1157"/>
                  </a:lnTo>
                  <a:lnTo>
                    <a:pt x="78" y="1156"/>
                  </a:lnTo>
                  <a:lnTo>
                    <a:pt x="77" y="1156"/>
                  </a:lnTo>
                  <a:lnTo>
                    <a:pt x="76" y="1155"/>
                  </a:lnTo>
                  <a:lnTo>
                    <a:pt x="76" y="1154"/>
                  </a:lnTo>
                  <a:lnTo>
                    <a:pt x="76" y="1153"/>
                  </a:lnTo>
                  <a:lnTo>
                    <a:pt x="76" y="1152"/>
                  </a:lnTo>
                  <a:lnTo>
                    <a:pt x="76" y="1151"/>
                  </a:lnTo>
                  <a:lnTo>
                    <a:pt x="76" y="1150"/>
                  </a:lnTo>
                  <a:lnTo>
                    <a:pt x="75" y="1150"/>
                  </a:lnTo>
                  <a:lnTo>
                    <a:pt x="74" y="1150"/>
                  </a:lnTo>
                  <a:lnTo>
                    <a:pt x="73" y="1149"/>
                  </a:lnTo>
                  <a:lnTo>
                    <a:pt x="72" y="1148"/>
                  </a:lnTo>
                  <a:lnTo>
                    <a:pt x="71" y="1147"/>
                  </a:lnTo>
                  <a:lnTo>
                    <a:pt x="70" y="1148"/>
                  </a:lnTo>
                  <a:lnTo>
                    <a:pt x="70" y="1145"/>
                  </a:lnTo>
                  <a:lnTo>
                    <a:pt x="70" y="1142"/>
                  </a:lnTo>
                  <a:lnTo>
                    <a:pt x="71" y="1141"/>
                  </a:lnTo>
                  <a:lnTo>
                    <a:pt x="71" y="1138"/>
                  </a:lnTo>
                  <a:lnTo>
                    <a:pt x="71" y="1134"/>
                  </a:lnTo>
                  <a:lnTo>
                    <a:pt x="73" y="1124"/>
                  </a:lnTo>
                  <a:lnTo>
                    <a:pt x="73" y="1121"/>
                  </a:lnTo>
                  <a:lnTo>
                    <a:pt x="73" y="1117"/>
                  </a:lnTo>
                  <a:lnTo>
                    <a:pt x="74" y="1115"/>
                  </a:lnTo>
                  <a:lnTo>
                    <a:pt x="74" y="1111"/>
                  </a:lnTo>
                  <a:lnTo>
                    <a:pt x="75" y="1107"/>
                  </a:lnTo>
                  <a:lnTo>
                    <a:pt x="75" y="1106"/>
                  </a:lnTo>
                  <a:lnTo>
                    <a:pt x="74" y="1106"/>
                  </a:lnTo>
                  <a:lnTo>
                    <a:pt x="74" y="1107"/>
                  </a:lnTo>
                  <a:lnTo>
                    <a:pt x="74" y="1108"/>
                  </a:lnTo>
                  <a:lnTo>
                    <a:pt x="74" y="1109"/>
                  </a:lnTo>
                  <a:lnTo>
                    <a:pt x="73" y="1109"/>
                  </a:lnTo>
                  <a:lnTo>
                    <a:pt x="72" y="1109"/>
                  </a:lnTo>
                  <a:lnTo>
                    <a:pt x="72" y="1108"/>
                  </a:lnTo>
                  <a:lnTo>
                    <a:pt x="72" y="1107"/>
                  </a:lnTo>
                  <a:lnTo>
                    <a:pt x="71" y="1107"/>
                  </a:lnTo>
                  <a:lnTo>
                    <a:pt x="70" y="1107"/>
                  </a:lnTo>
                  <a:lnTo>
                    <a:pt x="69" y="1107"/>
                  </a:lnTo>
                  <a:lnTo>
                    <a:pt x="69" y="1107"/>
                  </a:lnTo>
                  <a:lnTo>
                    <a:pt x="69" y="1106"/>
                  </a:lnTo>
                  <a:lnTo>
                    <a:pt x="70" y="1105"/>
                  </a:lnTo>
                  <a:lnTo>
                    <a:pt x="71" y="1104"/>
                  </a:lnTo>
                  <a:lnTo>
                    <a:pt x="70" y="1103"/>
                  </a:lnTo>
                  <a:lnTo>
                    <a:pt x="69" y="1103"/>
                  </a:lnTo>
                  <a:lnTo>
                    <a:pt x="69" y="1104"/>
                  </a:lnTo>
                  <a:lnTo>
                    <a:pt x="69" y="1104"/>
                  </a:lnTo>
                  <a:lnTo>
                    <a:pt x="68" y="1105"/>
                  </a:lnTo>
                  <a:lnTo>
                    <a:pt x="68" y="1106"/>
                  </a:lnTo>
                  <a:lnTo>
                    <a:pt x="67" y="1106"/>
                  </a:lnTo>
                  <a:lnTo>
                    <a:pt x="66" y="1106"/>
                  </a:lnTo>
                  <a:lnTo>
                    <a:pt x="65" y="1106"/>
                  </a:lnTo>
                  <a:lnTo>
                    <a:pt x="65" y="1105"/>
                  </a:lnTo>
                  <a:lnTo>
                    <a:pt x="65" y="1104"/>
                  </a:lnTo>
                  <a:lnTo>
                    <a:pt x="65" y="1103"/>
                  </a:lnTo>
                  <a:lnTo>
                    <a:pt x="66" y="1102"/>
                  </a:lnTo>
                  <a:lnTo>
                    <a:pt x="66" y="1100"/>
                  </a:lnTo>
                  <a:lnTo>
                    <a:pt x="67" y="1099"/>
                  </a:lnTo>
                  <a:lnTo>
                    <a:pt x="67" y="1098"/>
                  </a:lnTo>
                  <a:lnTo>
                    <a:pt x="68" y="1097"/>
                  </a:lnTo>
                  <a:lnTo>
                    <a:pt x="69" y="1096"/>
                  </a:lnTo>
                  <a:lnTo>
                    <a:pt x="69" y="1095"/>
                  </a:lnTo>
                  <a:lnTo>
                    <a:pt x="69" y="1093"/>
                  </a:lnTo>
                  <a:lnTo>
                    <a:pt x="70" y="1091"/>
                  </a:lnTo>
                  <a:lnTo>
                    <a:pt x="70" y="1090"/>
                  </a:lnTo>
                  <a:lnTo>
                    <a:pt x="71" y="1088"/>
                  </a:lnTo>
                  <a:lnTo>
                    <a:pt x="71" y="1087"/>
                  </a:lnTo>
                  <a:lnTo>
                    <a:pt x="72" y="1087"/>
                  </a:lnTo>
                  <a:lnTo>
                    <a:pt x="72" y="1086"/>
                  </a:lnTo>
                  <a:lnTo>
                    <a:pt x="73" y="1086"/>
                  </a:lnTo>
                  <a:lnTo>
                    <a:pt x="73" y="1085"/>
                  </a:lnTo>
                  <a:lnTo>
                    <a:pt x="74" y="1085"/>
                  </a:lnTo>
                  <a:lnTo>
                    <a:pt x="74" y="1084"/>
                  </a:lnTo>
                  <a:lnTo>
                    <a:pt x="74" y="1083"/>
                  </a:lnTo>
                  <a:lnTo>
                    <a:pt x="74" y="1082"/>
                  </a:lnTo>
                  <a:lnTo>
                    <a:pt x="74" y="1081"/>
                  </a:lnTo>
                  <a:lnTo>
                    <a:pt x="74" y="1080"/>
                  </a:lnTo>
                  <a:lnTo>
                    <a:pt x="74" y="1079"/>
                  </a:lnTo>
                  <a:lnTo>
                    <a:pt x="73" y="1079"/>
                  </a:lnTo>
                  <a:lnTo>
                    <a:pt x="72" y="1079"/>
                  </a:lnTo>
                  <a:lnTo>
                    <a:pt x="71" y="1079"/>
                  </a:lnTo>
                  <a:lnTo>
                    <a:pt x="71" y="1078"/>
                  </a:lnTo>
                  <a:lnTo>
                    <a:pt x="70" y="1078"/>
                  </a:lnTo>
                  <a:lnTo>
                    <a:pt x="70" y="1077"/>
                  </a:lnTo>
                  <a:lnTo>
                    <a:pt x="69" y="1077"/>
                  </a:lnTo>
                  <a:lnTo>
                    <a:pt x="69" y="1076"/>
                  </a:lnTo>
                  <a:lnTo>
                    <a:pt x="70" y="1076"/>
                  </a:lnTo>
                  <a:lnTo>
                    <a:pt x="70" y="1075"/>
                  </a:lnTo>
                  <a:lnTo>
                    <a:pt x="69" y="1075"/>
                  </a:lnTo>
                  <a:lnTo>
                    <a:pt x="69" y="1074"/>
                  </a:lnTo>
                  <a:lnTo>
                    <a:pt x="68" y="1074"/>
                  </a:lnTo>
                  <a:lnTo>
                    <a:pt x="68" y="1073"/>
                  </a:lnTo>
                  <a:lnTo>
                    <a:pt x="69" y="1073"/>
                  </a:lnTo>
                  <a:lnTo>
                    <a:pt x="69" y="1072"/>
                  </a:lnTo>
                  <a:lnTo>
                    <a:pt x="68" y="1072"/>
                  </a:lnTo>
                  <a:lnTo>
                    <a:pt x="68" y="1073"/>
                  </a:lnTo>
                  <a:lnTo>
                    <a:pt x="67" y="1073"/>
                  </a:lnTo>
                  <a:lnTo>
                    <a:pt x="66" y="1073"/>
                  </a:lnTo>
                  <a:lnTo>
                    <a:pt x="66" y="1072"/>
                  </a:lnTo>
                  <a:lnTo>
                    <a:pt x="65" y="1072"/>
                  </a:lnTo>
                  <a:lnTo>
                    <a:pt x="65" y="1071"/>
                  </a:lnTo>
                  <a:lnTo>
                    <a:pt x="65" y="1070"/>
                  </a:lnTo>
                  <a:lnTo>
                    <a:pt x="64" y="1070"/>
                  </a:lnTo>
                  <a:lnTo>
                    <a:pt x="65" y="1069"/>
                  </a:lnTo>
                  <a:lnTo>
                    <a:pt x="64" y="1069"/>
                  </a:lnTo>
                  <a:lnTo>
                    <a:pt x="64" y="1068"/>
                  </a:lnTo>
                  <a:lnTo>
                    <a:pt x="64" y="1067"/>
                  </a:lnTo>
                  <a:lnTo>
                    <a:pt x="63" y="1067"/>
                  </a:lnTo>
                  <a:lnTo>
                    <a:pt x="63" y="1066"/>
                  </a:lnTo>
                  <a:lnTo>
                    <a:pt x="64" y="1066"/>
                  </a:lnTo>
                  <a:lnTo>
                    <a:pt x="64" y="1065"/>
                  </a:lnTo>
                  <a:lnTo>
                    <a:pt x="65" y="1065"/>
                  </a:lnTo>
                  <a:lnTo>
                    <a:pt x="64" y="1064"/>
                  </a:lnTo>
                  <a:lnTo>
                    <a:pt x="65" y="1064"/>
                  </a:lnTo>
                  <a:lnTo>
                    <a:pt x="66" y="1064"/>
                  </a:lnTo>
                  <a:lnTo>
                    <a:pt x="66" y="1063"/>
                  </a:lnTo>
                  <a:lnTo>
                    <a:pt x="65" y="1062"/>
                  </a:lnTo>
                  <a:lnTo>
                    <a:pt x="65" y="1061"/>
                  </a:lnTo>
                  <a:lnTo>
                    <a:pt x="66" y="1062"/>
                  </a:lnTo>
                  <a:lnTo>
                    <a:pt x="67" y="1062"/>
                  </a:lnTo>
                  <a:lnTo>
                    <a:pt x="68" y="1062"/>
                  </a:lnTo>
                  <a:lnTo>
                    <a:pt x="68" y="1061"/>
                  </a:lnTo>
                  <a:lnTo>
                    <a:pt x="68" y="1060"/>
                  </a:lnTo>
                  <a:lnTo>
                    <a:pt x="68" y="1059"/>
                  </a:lnTo>
                  <a:lnTo>
                    <a:pt x="67" y="1058"/>
                  </a:lnTo>
                  <a:lnTo>
                    <a:pt x="66" y="1057"/>
                  </a:lnTo>
                  <a:lnTo>
                    <a:pt x="67" y="1057"/>
                  </a:lnTo>
                  <a:lnTo>
                    <a:pt x="67" y="1056"/>
                  </a:lnTo>
                  <a:lnTo>
                    <a:pt x="67" y="1055"/>
                  </a:lnTo>
                  <a:lnTo>
                    <a:pt x="66" y="1055"/>
                  </a:lnTo>
                  <a:lnTo>
                    <a:pt x="67" y="1055"/>
                  </a:lnTo>
                  <a:lnTo>
                    <a:pt x="67" y="1054"/>
                  </a:lnTo>
                  <a:lnTo>
                    <a:pt x="66" y="1054"/>
                  </a:lnTo>
                  <a:lnTo>
                    <a:pt x="66" y="1053"/>
                  </a:lnTo>
                  <a:lnTo>
                    <a:pt x="67" y="1053"/>
                  </a:lnTo>
                  <a:lnTo>
                    <a:pt x="67" y="1052"/>
                  </a:lnTo>
                  <a:lnTo>
                    <a:pt x="67" y="1052"/>
                  </a:lnTo>
                  <a:lnTo>
                    <a:pt x="67" y="1051"/>
                  </a:lnTo>
                  <a:lnTo>
                    <a:pt x="68" y="1051"/>
                  </a:lnTo>
                  <a:lnTo>
                    <a:pt x="68" y="1050"/>
                  </a:lnTo>
                  <a:lnTo>
                    <a:pt x="69" y="1050"/>
                  </a:lnTo>
                  <a:lnTo>
                    <a:pt x="68" y="1050"/>
                  </a:lnTo>
                  <a:lnTo>
                    <a:pt x="68" y="1049"/>
                  </a:lnTo>
                  <a:lnTo>
                    <a:pt x="69" y="1049"/>
                  </a:lnTo>
                  <a:lnTo>
                    <a:pt x="69" y="1048"/>
                  </a:lnTo>
                  <a:lnTo>
                    <a:pt x="69" y="1047"/>
                  </a:lnTo>
                  <a:lnTo>
                    <a:pt x="68" y="1047"/>
                  </a:lnTo>
                  <a:lnTo>
                    <a:pt x="68" y="1048"/>
                  </a:lnTo>
                  <a:lnTo>
                    <a:pt x="67" y="1048"/>
                  </a:lnTo>
                  <a:lnTo>
                    <a:pt x="67" y="1047"/>
                  </a:lnTo>
                  <a:lnTo>
                    <a:pt x="68" y="1047"/>
                  </a:lnTo>
                  <a:lnTo>
                    <a:pt x="68" y="1046"/>
                  </a:lnTo>
                  <a:lnTo>
                    <a:pt x="69" y="1046"/>
                  </a:lnTo>
                  <a:lnTo>
                    <a:pt x="68" y="1046"/>
                  </a:lnTo>
                  <a:lnTo>
                    <a:pt x="68" y="1045"/>
                  </a:lnTo>
                  <a:lnTo>
                    <a:pt x="69" y="1045"/>
                  </a:lnTo>
                  <a:lnTo>
                    <a:pt x="69" y="1045"/>
                  </a:lnTo>
                  <a:lnTo>
                    <a:pt x="69" y="1045"/>
                  </a:lnTo>
                  <a:lnTo>
                    <a:pt x="68" y="1044"/>
                  </a:lnTo>
                  <a:lnTo>
                    <a:pt x="68" y="1043"/>
                  </a:lnTo>
                  <a:lnTo>
                    <a:pt x="69" y="1043"/>
                  </a:lnTo>
                  <a:lnTo>
                    <a:pt x="69" y="1042"/>
                  </a:lnTo>
                  <a:lnTo>
                    <a:pt x="68" y="1042"/>
                  </a:lnTo>
                  <a:lnTo>
                    <a:pt x="68" y="1041"/>
                  </a:lnTo>
                  <a:lnTo>
                    <a:pt x="69" y="1041"/>
                  </a:lnTo>
                  <a:lnTo>
                    <a:pt x="69" y="1040"/>
                  </a:lnTo>
                  <a:lnTo>
                    <a:pt x="68" y="1040"/>
                  </a:lnTo>
                  <a:lnTo>
                    <a:pt x="68" y="1039"/>
                  </a:lnTo>
                  <a:lnTo>
                    <a:pt x="67" y="1039"/>
                  </a:lnTo>
                  <a:lnTo>
                    <a:pt x="67" y="1038"/>
                  </a:lnTo>
                  <a:lnTo>
                    <a:pt x="66" y="1038"/>
                  </a:lnTo>
                  <a:lnTo>
                    <a:pt x="65" y="1038"/>
                  </a:lnTo>
                  <a:lnTo>
                    <a:pt x="65" y="1037"/>
                  </a:lnTo>
                  <a:lnTo>
                    <a:pt x="64" y="1038"/>
                  </a:lnTo>
                  <a:lnTo>
                    <a:pt x="64" y="1037"/>
                  </a:lnTo>
                  <a:lnTo>
                    <a:pt x="63" y="1037"/>
                  </a:lnTo>
                  <a:lnTo>
                    <a:pt x="63" y="1038"/>
                  </a:lnTo>
                  <a:lnTo>
                    <a:pt x="62" y="1038"/>
                  </a:lnTo>
                  <a:lnTo>
                    <a:pt x="61" y="1038"/>
                  </a:lnTo>
                  <a:lnTo>
                    <a:pt x="60" y="1038"/>
                  </a:lnTo>
                  <a:lnTo>
                    <a:pt x="60" y="1037"/>
                  </a:lnTo>
                  <a:lnTo>
                    <a:pt x="59" y="1037"/>
                  </a:lnTo>
                  <a:lnTo>
                    <a:pt x="59" y="1036"/>
                  </a:lnTo>
                  <a:lnTo>
                    <a:pt x="58" y="1036"/>
                  </a:lnTo>
                  <a:lnTo>
                    <a:pt x="58" y="1035"/>
                  </a:lnTo>
                  <a:lnTo>
                    <a:pt x="57" y="1035"/>
                  </a:lnTo>
                  <a:lnTo>
                    <a:pt x="57" y="1036"/>
                  </a:lnTo>
                  <a:lnTo>
                    <a:pt x="56" y="1036"/>
                  </a:lnTo>
                  <a:lnTo>
                    <a:pt x="56" y="1035"/>
                  </a:lnTo>
                  <a:lnTo>
                    <a:pt x="55" y="1035"/>
                  </a:lnTo>
                  <a:lnTo>
                    <a:pt x="56" y="1035"/>
                  </a:lnTo>
                  <a:lnTo>
                    <a:pt x="56" y="1034"/>
                  </a:lnTo>
                  <a:lnTo>
                    <a:pt x="55" y="1034"/>
                  </a:lnTo>
                  <a:lnTo>
                    <a:pt x="54" y="1034"/>
                  </a:lnTo>
                  <a:lnTo>
                    <a:pt x="54" y="1033"/>
                  </a:lnTo>
                  <a:lnTo>
                    <a:pt x="55" y="1033"/>
                  </a:lnTo>
                  <a:lnTo>
                    <a:pt x="55" y="1032"/>
                  </a:lnTo>
                  <a:lnTo>
                    <a:pt x="56" y="1032"/>
                  </a:lnTo>
                  <a:lnTo>
                    <a:pt x="56" y="1031"/>
                  </a:lnTo>
                  <a:lnTo>
                    <a:pt x="56" y="1030"/>
                  </a:lnTo>
                  <a:lnTo>
                    <a:pt x="55" y="1029"/>
                  </a:lnTo>
                  <a:lnTo>
                    <a:pt x="54" y="1029"/>
                  </a:lnTo>
                  <a:lnTo>
                    <a:pt x="54" y="1028"/>
                  </a:lnTo>
                  <a:lnTo>
                    <a:pt x="55" y="1028"/>
                  </a:lnTo>
                  <a:lnTo>
                    <a:pt x="56" y="1027"/>
                  </a:lnTo>
                  <a:lnTo>
                    <a:pt x="57" y="1027"/>
                  </a:lnTo>
                  <a:lnTo>
                    <a:pt x="57" y="1028"/>
                  </a:lnTo>
                  <a:lnTo>
                    <a:pt x="58" y="1028"/>
                  </a:lnTo>
                  <a:lnTo>
                    <a:pt x="59" y="1028"/>
                  </a:lnTo>
                  <a:lnTo>
                    <a:pt x="59" y="1027"/>
                  </a:lnTo>
                  <a:lnTo>
                    <a:pt x="59" y="1026"/>
                  </a:lnTo>
                  <a:lnTo>
                    <a:pt x="59" y="1025"/>
                  </a:lnTo>
                  <a:lnTo>
                    <a:pt x="59" y="1024"/>
                  </a:lnTo>
                  <a:lnTo>
                    <a:pt x="59" y="1023"/>
                  </a:lnTo>
                  <a:lnTo>
                    <a:pt x="59" y="1022"/>
                  </a:lnTo>
                  <a:lnTo>
                    <a:pt x="59" y="1021"/>
                  </a:lnTo>
                  <a:lnTo>
                    <a:pt x="59" y="1020"/>
                  </a:lnTo>
                  <a:lnTo>
                    <a:pt x="59" y="1019"/>
                  </a:lnTo>
                  <a:lnTo>
                    <a:pt x="58" y="1019"/>
                  </a:lnTo>
                  <a:lnTo>
                    <a:pt x="59" y="1018"/>
                  </a:lnTo>
                  <a:lnTo>
                    <a:pt x="60" y="1018"/>
                  </a:lnTo>
                  <a:lnTo>
                    <a:pt x="60" y="1017"/>
                  </a:lnTo>
                  <a:lnTo>
                    <a:pt x="60" y="1016"/>
                  </a:lnTo>
                  <a:lnTo>
                    <a:pt x="60" y="1015"/>
                  </a:lnTo>
                  <a:lnTo>
                    <a:pt x="60" y="1014"/>
                  </a:lnTo>
                  <a:lnTo>
                    <a:pt x="60" y="1013"/>
                  </a:lnTo>
                  <a:lnTo>
                    <a:pt x="61" y="1013"/>
                  </a:lnTo>
                  <a:lnTo>
                    <a:pt x="62" y="1013"/>
                  </a:lnTo>
                  <a:lnTo>
                    <a:pt x="61" y="1013"/>
                  </a:lnTo>
                  <a:lnTo>
                    <a:pt x="61" y="1012"/>
                  </a:lnTo>
                  <a:lnTo>
                    <a:pt x="62" y="1012"/>
                  </a:lnTo>
                  <a:lnTo>
                    <a:pt x="63" y="1011"/>
                  </a:lnTo>
                  <a:lnTo>
                    <a:pt x="63" y="1010"/>
                  </a:lnTo>
                  <a:lnTo>
                    <a:pt x="64" y="1010"/>
                  </a:lnTo>
                  <a:lnTo>
                    <a:pt x="64" y="1011"/>
                  </a:lnTo>
                  <a:lnTo>
                    <a:pt x="65" y="1011"/>
                  </a:lnTo>
                  <a:lnTo>
                    <a:pt x="65" y="1010"/>
                  </a:lnTo>
                  <a:lnTo>
                    <a:pt x="64" y="1010"/>
                  </a:lnTo>
                  <a:lnTo>
                    <a:pt x="65" y="1010"/>
                  </a:lnTo>
                  <a:lnTo>
                    <a:pt x="65" y="1009"/>
                  </a:lnTo>
                  <a:lnTo>
                    <a:pt x="65" y="1010"/>
                  </a:lnTo>
                  <a:lnTo>
                    <a:pt x="66" y="1009"/>
                  </a:lnTo>
                  <a:lnTo>
                    <a:pt x="67" y="1009"/>
                  </a:lnTo>
                  <a:lnTo>
                    <a:pt x="70" y="1008"/>
                  </a:lnTo>
                  <a:lnTo>
                    <a:pt x="74" y="1007"/>
                  </a:lnTo>
                  <a:lnTo>
                    <a:pt x="75" y="1007"/>
                  </a:lnTo>
                  <a:lnTo>
                    <a:pt x="76" y="1008"/>
                  </a:lnTo>
                  <a:lnTo>
                    <a:pt x="77" y="1008"/>
                  </a:lnTo>
                  <a:lnTo>
                    <a:pt x="78" y="1008"/>
                  </a:lnTo>
                  <a:lnTo>
                    <a:pt x="79" y="1008"/>
                  </a:lnTo>
                  <a:lnTo>
                    <a:pt x="81" y="1008"/>
                  </a:lnTo>
                  <a:lnTo>
                    <a:pt x="82" y="1008"/>
                  </a:lnTo>
                  <a:lnTo>
                    <a:pt x="86" y="1008"/>
                  </a:lnTo>
                  <a:lnTo>
                    <a:pt x="93" y="1008"/>
                  </a:lnTo>
                  <a:lnTo>
                    <a:pt x="96" y="1008"/>
                  </a:lnTo>
                  <a:lnTo>
                    <a:pt x="97" y="1008"/>
                  </a:lnTo>
                  <a:lnTo>
                    <a:pt x="98" y="1005"/>
                  </a:lnTo>
                  <a:lnTo>
                    <a:pt x="100" y="1003"/>
                  </a:lnTo>
                  <a:lnTo>
                    <a:pt x="100" y="1002"/>
                  </a:lnTo>
                  <a:lnTo>
                    <a:pt x="100" y="1000"/>
                  </a:lnTo>
                  <a:lnTo>
                    <a:pt x="100" y="999"/>
                  </a:lnTo>
                  <a:lnTo>
                    <a:pt x="100" y="998"/>
                  </a:lnTo>
                  <a:lnTo>
                    <a:pt x="101" y="997"/>
                  </a:lnTo>
                  <a:lnTo>
                    <a:pt x="101" y="996"/>
                  </a:lnTo>
                  <a:lnTo>
                    <a:pt x="102" y="996"/>
                  </a:lnTo>
                  <a:lnTo>
                    <a:pt x="103" y="994"/>
                  </a:lnTo>
                  <a:lnTo>
                    <a:pt x="104" y="991"/>
                  </a:lnTo>
                  <a:lnTo>
                    <a:pt x="106" y="988"/>
                  </a:lnTo>
                  <a:lnTo>
                    <a:pt x="106" y="987"/>
                  </a:lnTo>
                  <a:lnTo>
                    <a:pt x="107" y="987"/>
                  </a:lnTo>
                  <a:lnTo>
                    <a:pt x="108" y="986"/>
                  </a:lnTo>
                  <a:lnTo>
                    <a:pt x="113" y="981"/>
                  </a:lnTo>
                  <a:lnTo>
                    <a:pt x="113" y="980"/>
                  </a:lnTo>
                  <a:lnTo>
                    <a:pt x="118" y="983"/>
                  </a:lnTo>
                  <a:lnTo>
                    <a:pt x="119" y="982"/>
                  </a:lnTo>
                  <a:lnTo>
                    <a:pt x="119" y="981"/>
                  </a:lnTo>
                  <a:lnTo>
                    <a:pt x="119" y="980"/>
                  </a:lnTo>
                  <a:lnTo>
                    <a:pt x="120" y="980"/>
                  </a:lnTo>
                  <a:lnTo>
                    <a:pt x="119" y="980"/>
                  </a:lnTo>
                  <a:lnTo>
                    <a:pt x="122" y="977"/>
                  </a:lnTo>
                  <a:lnTo>
                    <a:pt x="125" y="975"/>
                  </a:lnTo>
                  <a:lnTo>
                    <a:pt x="129" y="971"/>
                  </a:lnTo>
                  <a:lnTo>
                    <a:pt x="128" y="971"/>
                  </a:lnTo>
                  <a:lnTo>
                    <a:pt x="128" y="972"/>
                  </a:lnTo>
                  <a:lnTo>
                    <a:pt x="127" y="972"/>
                  </a:lnTo>
                  <a:lnTo>
                    <a:pt x="127" y="973"/>
                  </a:lnTo>
                  <a:lnTo>
                    <a:pt x="126" y="973"/>
                  </a:lnTo>
                  <a:lnTo>
                    <a:pt x="125" y="974"/>
                  </a:lnTo>
                  <a:lnTo>
                    <a:pt x="124" y="974"/>
                  </a:lnTo>
                  <a:lnTo>
                    <a:pt x="123" y="974"/>
                  </a:lnTo>
                  <a:lnTo>
                    <a:pt x="123" y="973"/>
                  </a:lnTo>
                  <a:lnTo>
                    <a:pt x="122" y="973"/>
                  </a:lnTo>
                  <a:lnTo>
                    <a:pt x="122" y="972"/>
                  </a:lnTo>
                  <a:lnTo>
                    <a:pt x="122" y="970"/>
                  </a:lnTo>
                  <a:lnTo>
                    <a:pt x="123" y="969"/>
                  </a:lnTo>
                  <a:lnTo>
                    <a:pt x="124" y="968"/>
                  </a:lnTo>
                  <a:lnTo>
                    <a:pt x="125" y="968"/>
                  </a:lnTo>
                  <a:lnTo>
                    <a:pt x="125" y="967"/>
                  </a:lnTo>
                  <a:lnTo>
                    <a:pt x="125" y="965"/>
                  </a:lnTo>
                  <a:lnTo>
                    <a:pt x="126" y="965"/>
                  </a:lnTo>
                  <a:lnTo>
                    <a:pt x="126" y="964"/>
                  </a:lnTo>
                  <a:lnTo>
                    <a:pt x="127" y="961"/>
                  </a:lnTo>
                  <a:lnTo>
                    <a:pt x="127" y="960"/>
                  </a:lnTo>
                  <a:lnTo>
                    <a:pt x="128" y="958"/>
                  </a:lnTo>
                  <a:lnTo>
                    <a:pt x="128" y="956"/>
                  </a:lnTo>
                  <a:lnTo>
                    <a:pt x="129" y="954"/>
                  </a:lnTo>
                  <a:lnTo>
                    <a:pt x="129" y="952"/>
                  </a:lnTo>
                  <a:lnTo>
                    <a:pt x="129" y="951"/>
                  </a:lnTo>
                  <a:lnTo>
                    <a:pt x="129" y="950"/>
                  </a:lnTo>
                  <a:lnTo>
                    <a:pt x="129" y="949"/>
                  </a:lnTo>
                  <a:lnTo>
                    <a:pt x="129" y="948"/>
                  </a:lnTo>
                  <a:lnTo>
                    <a:pt x="129" y="947"/>
                  </a:lnTo>
                  <a:lnTo>
                    <a:pt x="129" y="946"/>
                  </a:lnTo>
                  <a:lnTo>
                    <a:pt x="129" y="945"/>
                  </a:lnTo>
                  <a:lnTo>
                    <a:pt x="129" y="944"/>
                  </a:lnTo>
                  <a:lnTo>
                    <a:pt x="129" y="943"/>
                  </a:lnTo>
                  <a:lnTo>
                    <a:pt x="130" y="942"/>
                  </a:lnTo>
                  <a:lnTo>
                    <a:pt x="130" y="941"/>
                  </a:lnTo>
                  <a:lnTo>
                    <a:pt x="131" y="941"/>
                  </a:lnTo>
                  <a:lnTo>
                    <a:pt x="131" y="940"/>
                  </a:lnTo>
                  <a:lnTo>
                    <a:pt x="131" y="938"/>
                  </a:lnTo>
                  <a:lnTo>
                    <a:pt x="131" y="937"/>
                  </a:lnTo>
                  <a:lnTo>
                    <a:pt x="132" y="937"/>
                  </a:lnTo>
                  <a:lnTo>
                    <a:pt x="132" y="936"/>
                  </a:lnTo>
                  <a:lnTo>
                    <a:pt x="132" y="934"/>
                  </a:lnTo>
                  <a:lnTo>
                    <a:pt x="132" y="933"/>
                  </a:lnTo>
                  <a:lnTo>
                    <a:pt x="132" y="932"/>
                  </a:lnTo>
                  <a:lnTo>
                    <a:pt x="133" y="931"/>
                  </a:lnTo>
                  <a:lnTo>
                    <a:pt x="133" y="929"/>
                  </a:lnTo>
                  <a:lnTo>
                    <a:pt x="133" y="928"/>
                  </a:lnTo>
                  <a:lnTo>
                    <a:pt x="133" y="927"/>
                  </a:lnTo>
                  <a:lnTo>
                    <a:pt x="134" y="927"/>
                  </a:lnTo>
                  <a:lnTo>
                    <a:pt x="134" y="926"/>
                  </a:lnTo>
                  <a:lnTo>
                    <a:pt x="134" y="925"/>
                  </a:lnTo>
                  <a:lnTo>
                    <a:pt x="134" y="924"/>
                  </a:lnTo>
                  <a:lnTo>
                    <a:pt x="135" y="919"/>
                  </a:lnTo>
                  <a:lnTo>
                    <a:pt x="135" y="918"/>
                  </a:lnTo>
                  <a:lnTo>
                    <a:pt x="136" y="917"/>
                  </a:lnTo>
                  <a:lnTo>
                    <a:pt x="136" y="916"/>
                  </a:lnTo>
                  <a:lnTo>
                    <a:pt x="136" y="915"/>
                  </a:lnTo>
                  <a:lnTo>
                    <a:pt x="136" y="914"/>
                  </a:lnTo>
                  <a:lnTo>
                    <a:pt x="137" y="913"/>
                  </a:lnTo>
                  <a:lnTo>
                    <a:pt x="137" y="912"/>
                  </a:lnTo>
                  <a:lnTo>
                    <a:pt x="137" y="911"/>
                  </a:lnTo>
                  <a:lnTo>
                    <a:pt x="138" y="911"/>
                  </a:lnTo>
                  <a:lnTo>
                    <a:pt x="141" y="908"/>
                  </a:lnTo>
                  <a:lnTo>
                    <a:pt x="141" y="908"/>
                  </a:lnTo>
                  <a:lnTo>
                    <a:pt x="142" y="906"/>
                  </a:lnTo>
                  <a:lnTo>
                    <a:pt x="142" y="905"/>
                  </a:lnTo>
                  <a:lnTo>
                    <a:pt x="142" y="904"/>
                  </a:lnTo>
                  <a:lnTo>
                    <a:pt x="142" y="903"/>
                  </a:lnTo>
                  <a:lnTo>
                    <a:pt x="142" y="902"/>
                  </a:lnTo>
                  <a:lnTo>
                    <a:pt x="142" y="901"/>
                  </a:lnTo>
                  <a:lnTo>
                    <a:pt x="142" y="899"/>
                  </a:lnTo>
                  <a:lnTo>
                    <a:pt x="142" y="898"/>
                  </a:lnTo>
                  <a:lnTo>
                    <a:pt x="142" y="897"/>
                  </a:lnTo>
                  <a:lnTo>
                    <a:pt x="142" y="896"/>
                  </a:lnTo>
                  <a:lnTo>
                    <a:pt x="142" y="895"/>
                  </a:lnTo>
                  <a:lnTo>
                    <a:pt x="142" y="894"/>
                  </a:lnTo>
                  <a:lnTo>
                    <a:pt x="142" y="892"/>
                  </a:lnTo>
                  <a:lnTo>
                    <a:pt x="142" y="890"/>
                  </a:lnTo>
                  <a:lnTo>
                    <a:pt x="142" y="889"/>
                  </a:lnTo>
                  <a:lnTo>
                    <a:pt x="142" y="888"/>
                  </a:lnTo>
                  <a:lnTo>
                    <a:pt x="145" y="889"/>
                  </a:lnTo>
                  <a:lnTo>
                    <a:pt x="146" y="888"/>
                  </a:lnTo>
                  <a:lnTo>
                    <a:pt x="148" y="885"/>
                  </a:lnTo>
                  <a:lnTo>
                    <a:pt x="149" y="884"/>
                  </a:lnTo>
                  <a:lnTo>
                    <a:pt x="152" y="879"/>
                  </a:lnTo>
                  <a:lnTo>
                    <a:pt x="153" y="878"/>
                  </a:lnTo>
                  <a:lnTo>
                    <a:pt x="153" y="877"/>
                  </a:lnTo>
                  <a:lnTo>
                    <a:pt x="154" y="876"/>
                  </a:lnTo>
                  <a:lnTo>
                    <a:pt x="155" y="874"/>
                  </a:lnTo>
                  <a:lnTo>
                    <a:pt x="156" y="872"/>
                  </a:lnTo>
                  <a:lnTo>
                    <a:pt x="157" y="870"/>
                  </a:lnTo>
                  <a:lnTo>
                    <a:pt x="157" y="868"/>
                  </a:lnTo>
                  <a:lnTo>
                    <a:pt x="154" y="864"/>
                  </a:lnTo>
                  <a:lnTo>
                    <a:pt x="154" y="863"/>
                  </a:lnTo>
                  <a:lnTo>
                    <a:pt x="155" y="860"/>
                  </a:lnTo>
                  <a:lnTo>
                    <a:pt x="156" y="858"/>
                  </a:lnTo>
                  <a:lnTo>
                    <a:pt x="156" y="857"/>
                  </a:lnTo>
                  <a:lnTo>
                    <a:pt x="156" y="856"/>
                  </a:lnTo>
                  <a:lnTo>
                    <a:pt x="157" y="856"/>
                  </a:lnTo>
                  <a:lnTo>
                    <a:pt x="157" y="855"/>
                  </a:lnTo>
                  <a:lnTo>
                    <a:pt x="158" y="852"/>
                  </a:lnTo>
                  <a:lnTo>
                    <a:pt x="159" y="852"/>
                  </a:lnTo>
                  <a:lnTo>
                    <a:pt x="159" y="851"/>
                  </a:lnTo>
                  <a:lnTo>
                    <a:pt x="159" y="850"/>
                  </a:lnTo>
                  <a:lnTo>
                    <a:pt x="162" y="850"/>
                  </a:lnTo>
                  <a:lnTo>
                    <a:pt x="164" y="850"/>
                  </a:lnTo>
                  <a:lnTo>
                    <a:pt x="164" y="851"/>
                  </a:lnTo>
                  <a:lnTo>
                    <a:pt x="165" y="851"/>
                  </a:lnTo>
                  <a:lnTo>
                    <a:pt x="166" y="851"/>
                  </a:lnTo>
                  <a:lnTo>
                    <a:pt x="167" y="851"/>
                  </a:lnTo>
                  <a:lnTo>
                    <a:pt x="168" y="851"/>
                  </a:lnTo>
                  <a:lnTo>
                    <a:pt x="169" y="851"/>
                  </a:lnTo>
                  <a:lnTo>
                    <a:pt x="170" y="851"/>
                  </a:lnTo>
                  <a:lnTo>
                    <a:pt x="171" y="851"/>
                  </a:lnTo>
                  <a:lnTo>
                    <a:pt x="172" y="849"/>
                  </a:lnTo>
                  <a:lnTo>
                    <a:pt x="173" y="848"/>
                  </a:lnTo>
                  <a:lnTo>
                    <a:pt x="174" y="846"/>
                  </a:lnTo>
                  <a:lnTo>
                    <a:pt x="175" y="845"/>
                  </a:lnTo>
                  <a:lnTo>
                    <a:pt x="175" y="844"/>
                  </a:lnTo>
                  <a:lnTo>
                    <a:pt x="176" y="843"/>
                  </a:lnTo>
                  <a:lnTo>
                    <a:pt x="176" y="842"/>
                  </a:lnTo>
                  <a:lnTo>
                    <a:pt x="177" y="842"/>
                  </a:lnTo>
                  <a:lnTo>
                    <a:pt x="177" y="841"/>
                  </a:lnTo>
                  <a:lnTo>
                    <a:pt x="178" y="840"/>
                  </a:lnTo>
                  <a:lnTo>
                    <a:pt x="178" y="839"/>
                  </a:lnTo>
                  <a:lnTo>
                    <a:pt x="181" y="836"/>
                  </a:lnTo>
                  <a:lnTo>
                    <a:pt x="181" y="835"/>
                  </a:lnTo>
                  <a:lnTo>
                    <a:pt x="182" y="834"/>
                  </a:lnTo>
                  <a:lnTo>
                    <a:pt x="183" y="833"/>
                  </a:lnTo>
                  <a:lnTo>
                    <a:pt x="183" y="832"/>
                  </a:lnTo>
                  <a:lnTo>
                    <a:pt x="184" y="831"/>
                  </a:lnTo>
                  <a:lnTo>
                    <a:pt x="185" y="829"/>
                  </a:lnTo>
                  <a:lnTo>
                    <a:pt x="186" y="828"/>
                  </a:lnTo>
                  <a:lnTo>
                    <a:pt x="187" y="826"/>
                  </a:lnTo>
                  <a:lnTo>
                    <a:pt x="187" y="825"/>
                  </a:lnTo>
                  <a:lnTo>
                    <a:pt x="188" y="823"/>
                  </a:lnTo>
                  <a:lnTo>
                    <a:pt x="189" y="823"/>
                  </a:lnTo>
                  <a:lnTo>
                    <a:pt x="190" y="823"/>
                  </a:lnTo>
                  <a:lnTo>
                    <a:pt x="190" y="822"/>
                  </a:lnTo>
                  <a:lnTo>
                    <a:pt x="191" y="822"/>
                  </a:lnTo>
                  <a:lnTo>
                    <a:pt x="192" y="821"/>
                  </a:lnTo>
                  <a:lnTo>
                    <a:pt x="193" y="820"/>
                  </a:lnTo>
                  <a:lnTo>
                    <a:pt x="193" y="819"/>
                  </a:lnTo>
                  <a:lnTo>
                    <a:pt x="192" y="818"/>
                  </a:lnTo>
                  <a:lnTo>
                    <a:pt x="193" y="818"/>
                  </a:lnTo>
                  <a:lnTo>
                    <a:pt x="193" y="817"/>
                  </a:lnTo>
                  <a:lnTo>
                    <a:pt x="194" y="816"/>
                  </a:lnTo>
                  <a:lnTo>
                    <a:pt x="194" y="815"/>
                  </a:lnTo>
                  <a:lnTo>
                    <a:pt x="194" y="814"/>
                  </a:lnTo>
                  <a:lnTo>
                    <a:pt x="194" y="813"/>
                  </a:lnTo>
                  <a:lnTo>
                    <a:pt x="193" y="813"/>
                  </a:lnTo>
                  <a:lnTo>
                    <a:pt x="193" y="812"/>
                  </a:lnTo>
                  <a:lnTo>
                    <a:pt x="193" y="811"/>
                  </a:lnTo>
                  <a:lnTo>
                    <a:pt x="192" y="811"/>
                  </a:lnTo>
                  <a:lnTo>
                    <a:pt x="192" y="810"/>
                  </a:lnTo>
                  <a:lnTo>
                    <a:pt x="191" y="809"/>
                  </a:lnTo>
                  <a:lnTo>
                    <a:pt x="191" y="808"/>
                  </a:lnTo>
                  <a:lnTo>
                    <a:pt x="190" y="808"/>
                  </a:lnTo>
                  <a:lnTo>
                    <a:pt x="190" y="807"/>
                  </a:lnTo>
                  <a:lnTo>
                    <a:pt x="189" y="807"/>
                  </a:lnTo>
                  <a:lnTo>
                    <a:pt x="188" y="807"/>
                  </a:lnTo>
                  <a:lnTo>
                    <a:pt x="187" y="807"/>
                  </a:lnTo>
                  <a:lnTo>
                    <a:pt x="186" y="808"/>
                  </a:lnTo>
                  <a:lnTo>
                    <a:pt x="185" y="807"/>
                  </a:lnTo>
                  <a:lnTo>
                    <a:pt x="183" y="806"/>
                  </a:lnTo>
                  <a:lnTo>
                    <a:pt x="182" y="805"/>
                  </a:lnTo>
                  <a:lnTo>
                    <a:pt x="181" y="804"/>
                  </a:lnTo>
                  <a:lnTo>
                    <a:pt x="180" y="803"/>
                  </a:lnTo>
                  <a:lnTo>
                    <a:pt x="179" y="803"/>
                  </a:lnTo>
                  <a:lnTo>
                    <a:pt x="179" y="802"/>
                  </a:lnTo>
                  <a:lnTo>
                    <a:pt x="178" y="802"/>
                  </a:lnTo>
                  <a:lnTo>
                    <a:pt x="178" y="801"/>
                  </a:lnTo>
                  <a:lnTo>
                    <a:pt x="179" y="800"/>
                  </a:lnTo>
                  <a:lnTo>
                    <a:pt x="179" y="799"/>
                  </a:lnTo>
                  <a:lnTo>
                    <a:pt x="179" y="798"/>
                  </a:lnTo>
                  <a:lnTo>
                    <a:pt x="178" y="798"/>
                  </a:lnTo>
                  <a:lnTo>
                    <a:pt x="178" y="797"/>
                  </a:lnTo>
                  <a:lnTo>
                    <a:pt x="177" y="797"/>
                  </a:lnTo>
                  <a:lnTo>
                    <a:pt x="176" y="797"/>
                  </a:lnTo>
                  <a:lnTo>
                    <a:pt x="175" y="796"/>
                  </a:lnTo>
                  <a:lnTo>
                    <a:pt x="174" y="796"/>
                  </a:lnTo>
                  <a:lnTo>
                    <a:pt x="174" y="795"/>
                  </a:lnTo>
                  <a:lnTo>
                    <a:pt x="174" y="794"/>
                  </a:lnTo>
                  <a:lnTo>
                    <a:pt x="173" y="794"/>
                  </a:lnTo>
                  <a:lnTo>
                    <a:pt x="173" y="793"/>
                  </a:lnTo>
                  <a:lnTo>
                    <a:pt x="173" y="792"/>
                  </a:lnTo>
                  <a:lnTo>
                    <a:pt x="174" y="792"/>
                  </a:lnTo>
                  <a:lnTo>
                    <a:pt x="174" y="791"/>
                  </a:lnTo>
                  <a:lnTo>
                    <a:pt x="174" y="790"/>
                  </a:lnTo>
                  <a:lnTo>
                    <a:pt x="175" y="790"/>
                  </a:lnTo>
                  <a:lnTo>
                    <a:pt x="175" y="789"/>
                  </a:lnTo>
                  <a:lnTo>
                    <a:pt x="175" y="788"/>
                  </a:lnTo>
                  <a:lnTo>
                    <a:pt x="174" y="788"/>
                  </a:lnTo>
                  <a:lnTo>
                    <a:pt x="174" y="787"/>
                  </a:lnTo>
                  <a:lnTo>
                    <a:pt x="174" y="786"/>
                  </a:lnTo>
                  <a:lnTo>
                    <a:pt x="175" y="786"/>
                  </a:lnTo>
                  <a:lnTo>
                    <a:pt x="175" y="785"/>
                  </a:lnTo>
                  <a:lnTo>
                    <a:pt x="176" y="785"/>
                  </a:lnTo>
                  <a:lnTo>
                    <a:pt x="176" y="784"/>
                  </a:lnTo>
                  <a:lnTo>
                    <a:pt x="175" y="784"/>
                  </a:lnTo>
                  <a:lnTo>
                    <a:pt x="174" y="784"/>
                  </a:lnTo>
                  <a:lnTo>
                    <a:pt x="173" y="784"/>
                  </a:lnTo>
                  <a:lnTo>
                    <a:pt x="172" y="784"/>
                  </a:lnTo>
                  <a:lnTo>
                    <a:pt x="171" y="784"/>
                  </a:lnTo>
                  <a:lnTo>
                    <a:pt x="169" y="782"/>
                  </a:lnTo>
                  <a:lnTo>
                    <a:pt x="169" y="781"/>
                  </a:lnTo>
                  <a:lnTo>
                    <a:pt x="169" y="780"/>
                  </a:lnTo>
                  <a:lnTo>
                    <a:pt x="169" y="779"/>
                  </a:lnTo>
                  <a:lnTo>
                    <a:pt x="170" y="779"/>
                  </a:lnTo>
                  <a:lnTo>
                    <a:pt x="171" y="779"/>
                  </a:lnTo>
                  <a:lnTo>
                    <a:pt x="171" y="778"/>
                  </a:lnTo>
                  <a:lnTo>
                    <a:pt x="170" y="777"/>
                  </a:lnTo>
                  <a:lnTo>
                    <a:pt x="169" y="776"/>
                  </a:lnTo>
                  <a:lnTo>
                    <a:pt x="168" y="775"/>
                  </a:lnTo>
                  <a:lnTo>
                    <a:pt x="168" y="774"/>
                  </a:lnTo>
                  <a:lnTo>
                    <a:pt x="167" y="774"/>
                  </a:lnTo>
                  <a:lnTo>
                    <a:pt x="166" y="774"/>
                  </a:lnTo>
                  <a:lnTo>
                    <a:pt x="165" y="775"/>
                  </a:lnTo>
                  <a:lnTo>
                    <a:pt x="165" y="776"/>
                  </a:lnTo>
                  <a:lnTo>
                    <a:pt x="165" y="777"/>
                  </a:lnTo>
                  <a:lnTo>
                    <a:pt x="164" y="777"/>
                  </a:lnTo>
                  <a:lnTo>
                    <a:pt x="163" y="777"/>
                  </a:lnTo>
                  <a:lnTo>
                    <a:pt x="162" y="777"/>
                  </a:lnTo>
                  <a:lnTo>
                    <a:pt x="162" y="776"/>
                  </a:lnTo>
                  <a:lnTo>
                    <a:pt x="163" y="775"/>
                  </a:lnTo>
                  <a:lnTo>
                    <a:pt x="163" y="774"/>
                  </a:lnTo>
                  <a:lnTo>
                    <a:pt x="163" y="773"/>
                  </a:lnTo>
                  <a:lnTo>
                    <a:pt x="162" y="772"/>
                  </a:lnTo>
                  <a:lnTo>
                    <a:pt x="161" y="772"/>
                  </a:lnTo>
                  <a:lnTo>
                    <a:pt x="160" y="772"/>
                  </a:lnTo>
                  <a:lnTo>
                    <a:pt x="160" y="773"/>
                  </a:lnTo>
                  <a:lnTo>
                    <a:pt x="159" y="773"/>
                  </a:lnTo>
                  <a:lnTo>
                    <a:pt x="158" y="772"/>
                  </a:lnTo>
                  <a:lnTo>
                    <a:pt x="157" y="771"/>
                  </a:lnTo>
                  <a:lnTo>
                    <a:pt x="156" y="772"/>
                  </a:lnTo>
                  <a:lnTo>
                    <a:pt x="156" y="771"/>
                  </a:lnTo>
                  <a:lnTo>
                    <a:pt x="156" y="770"/>
                  </a:lnTo>
                  <a:lnTo>
                    <a:pt x="155" y="770"/>
                  </a:lnTo>
                  <a:lnTo>
                    <a:pt x="155" y="769"/>
                  </a:lnTo>
                  <a:lnTo>
                    <a:pt x="156" y="768"/>
                  </a:lnTo>
                  <a:lnTo>
                    <a:pt x="155" y="768"/>
                  </a:lnTo>
                  <a:lnTo>
                    <a:pt x="155" y="767"/>
                  </a:lnTo>
                  <a:lnTo>
                    <a:pt x="154" y="766"/>
                  </a:lnTo>
                  <a:lnTo>
                    <a:pt x="154" y="765"/>
                  </a:lnTo>
                  <a:lnTo>
                    <a:pt x="155" y="765"/>
                  </a:lnTo>
                  <a:lnTo>
                    <a:pt x="156" y="765"/>
                  </a:lnTo>
                  <a:lnTo>
                    <a:pt x="155" y="765"/>
                  </a:lnTo>
                  <a:lnTo>
                    <a:pt x="155" y="763"/>
                  </a:lnTo>
                  <a:lnTo>
                    <a:pt x="154" y="762"/>
                  </a:lnTo>
                  <a:lnTo>
                    <a:pt x="154" y="761"/>
                  </a:lnTo>
                  <a:lnTo>
                    <a:pt x="155" y="760"/>
                  </a:lnTo>
                  <a:lnTo>
                    <a:pt x="155" y="759"/>
                  </a:lnTo>
                  <a:lnTo>
                    <a:pt x="154" y="759"/>
                  </a:lnTo>
                  <a:lnTo>
                    <a:pt x="153" y="758"/>
                  </a:lnTo>
                  <a:lnTo>
                    <a:pt x="153" y="757"/>
                  </a:lnTo>
                  <a:lnTo>
                    <a:pt x="153" y="756"/>
                  </a:lnTo>
                  <a:lnTo>
                    <a:pt x="152" y="756"/>
                  </a:lnTo>
                  <a:lnTo>
                    <a:pt x="151" y="756"/>
                  </a:lnTo>
                  <a:lnTo>
                    <a:pt x="151" y="757"/>
                  </a:lnTo>
                  <a:lnTo>
                    <a:pt x="151" y="756"/>
                  </a:lnTo>
                  <a:lnTo>
                    <a:pt x="151" y="755"/>
                  </a:lnTo>
                  <a:lnTo>
                    <a:pt x="150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48" y="756"/>
                  </a:lnTo>
                  <a:lnTo>
                    <a:pt x="148" y="755"/>
                  </a:lnTo>
                  <a:lnTo>
                    <a:pt x="148" y="754"/>
                  </a:lnTo>
                  <a:lnTo>
                    <a:pt x="149" y="754"/>
                  </a:lnTo>
                  <a:lnTo>
                    <a:pt x="149" y="753"/>
                  </a:lnTo>
                  <a:lnTo>
                    <a:pt x="148" y="753"/>
                  </a:lnTo>
                  <a:lnTo>
                    <a:pt x="147" y="753"/>
                  </a:lnTo>
                  <a:lnTo>
                    <a:pt x="147" y="754"/>
                  </a:lnTo>
                  <a:lnTo>
                    <a:pt x="146" y="754"/>
                  </a:lnTo>
                  <a:lnTo>
                    <a:pt x="145" y="753"/>
                  </a:lnTo>
                  <a:lnTo>
                    <a:pt x="145" y="752"/>
                  </a:lnTo>
                  <a:lnTo>
                    <a:pt x="144" y="753"/>
                  </a:lnTo>
                  <a:lnTo>
                    <a:pt x="143" y="752"/>
                  </a:lnTo>
                  <a:lnTo>
                    <a:pt x="143" y="751"/>
                  </a:lnTo>
                  <a:lnTo>
                    <a:pt x="142" y="751"/>
                  </a:lnTo>
                  <a:lnTo>
                    <a:pt x="142" y="750"/>
                  </a:lnTo>
                  <a:lnTo>
                    <a:pt x="143" y="750"/>
                  </a:lnTo>
                  <a:lnTo>
                    <a:pt x="143" y="749"/>
                  </a:lnTo>
                  <a:lnTo>
                    <a:pt x="143" y="748"/>
                  </a:lnTo>
                  <a:lnTo>
                    <a:pt x="142" y="748"/>
                  </a:lnTo>
                  <a:lnTo>
                    <a:pt x="142" y="748"/>
                  </a:lnTo>
                  <a:lnTo>
                    <a:pt x="141" y="748"/>
                  </a:lnTo>
                  <a:lnTo>
                    <a:pt x="140" y="748"/>
                  </a:lnTo>
                  <a:lnTo>
                    <a:pt x="140" y="747"/>
                  </a:lnTo>
                  <a:lnTo>
                    <a:pt x="140" y="746"/>
                  </a:lnTo>
                  <a:lnTo>
                    <a:pt x="140" y="745"/>
                  </a:lnTo>
                  <a:lnTo>
                    <a:pt x="139" y="745"/>
                  </a:lnTo>
                  <a:lnTo>
                    <a:pt x="138" y="744"/>
                  </a:lnTo>
                  <a:lnTo>
                    <a:pt x="137" y="744"/>
                  </a:lnTo>
                  <a:lnTo>
                    <a:pt x="136" y="745"/>
                  </a:lnTo>
                  <a:lnTo>
                    <a:pt x="136" y="747"/>
                  </a:lnTo>
                  <a:lnTo>
                    <a:pt x="135" y="747"/>
                  </a:lnTo>
                  <a:lnTo>
                    <a:pt x="135" y="748"/>
                  </a:lnTo>
                  <a:lnTo>
                    <a:pt x="134" y="748"/>
                  </a:lnTo>
                  <a:lnTo>
                    <a:pt x="133" y="748"/>
                  </a:lnTo>
                  <a:lnTo>
                    <a:pt x="133" y="747"/>
                  </a:lnTo>
                  <a:lnTo>
                    <a:pt x="133" y="746"/>
                  </a:lnTo>
                  <a:lnTo>
                    <a:pt x="133" y="745"/>
                  </a:lnTo>
                  <a:lnTo>
                    <a:pt x="133" y="744"/>
                  </a:lnTo>
                  <a:lnTo>
                    <a:pt x="134" y="744"/>
                  </a:lnTo>
                  <a:lnTo>
                    <a:pt x="134" y="743"/>
                  </a:lnTo>
                  <a:lnTo>
                    <a:pt x="135" y="743"/>
                  </a:lnTo>
                  <a:lnTo>
                    <a:pt x="135" y="742"/>
                  </a:lnTo>
                  <a:lnTo>
                    <a:pt x="134" y="742"/>
                  </a:lnTo>
                  <a:lnTo>
                    <a:pt x="134" y="741"/>
                  </a:lnTo>
                  <a:lnTo>
                    <a:pt x="133" y="741"/>
                  </a:lnTo>
                  <a:lnTo>
                    <a:pt x="133" y="742"/>
                  </a:lnTo>
                  <a:lnTo>
                    <a:pt x="132" y="742"/>
                  </a:lnTo>
                  <a:lnTo>
                    <a:pt x="132" y="741"/>
                  </a:lnTo>
                  <a:lnTo>
                    <a:pt x="132" y="740"/>
                  </a:lnTo>
                  <a:lnTo>
                    <a:pt x="131" y="740"/>
                  </a:lnTo>
                  <a:lnTo>
                    <a:pt x="130" y="740"/>
                  </a:lnTo>
                  <a:lnTo>
                    <a:pt x="129" y="740"/>
                  </a:lnTo>
                  <a:lnTo>
                    <a:pt x="129" y="739"/>
                  </a:lnTo>
                  <a:lnTo>
                    <a:pt x="128" y="739"/>
                  </a:lnTo>
                  <a:lnTo>
                    <a:pt x="128" y="738"/>
                  </a:lnTo>
                  <a:lnTo>
                    <a:pt x="127" y="738"/>
                  </a:lnTo>
                  <a:lnTo>
                    <a:pt x="126" y="738"/>
                  </a:lnTo>
                  <a:lnTo>
                    <a:pt x="126" y="739"/>
                  </a:lnTo>
                  <a:lnTo>
                    <a:pt x="126" y="740"/>
                  </a:lnTo>
                  <a:lnTo>
                    <a:pt x="125" y="741"/>
                  </a:lnTo>
                  <a:lnTo>
                    <a:pt x="124" y="741"/>
                  </a:lnTo>
                  <a:lnTo>
                    <a:pt x="123" y="741"/>
                  </a:lnTo>
                  <a:lnTo>
                    <a:pt x="123" y="740"/>
                  </a:lnTo>
                  <a:lnTo>
                    <a:pt x="123" y="739"/>
                  </a:lnTo>
                  <a:lnTo>
                    <a:pt x="123" y="738"/>
                  </a:lnTo>
                  <a:lnTo>
                    <a:pt x="123" y="737"/>
                  </a:lnTo>
                  <a:lnTo>
                    <a:pt x="124" y="737"/>
                  </a:lnTo>
                  <a:lnTo>
                    <a:pt x="125" y="737"/>
                  </a:lnTo>
                  <a:lnTo>
                    <a:pt x="125" y="736"/>
                  </a:lnTo>
                  <a:lnTo>
                    <a:pt x="125" y="735"/>
                  </a:lnTo>
                  <a:lnTo>
                    <a:pt x="124" y="735"/>
                  </a:lnTo>
                  <a:lnTo>
                    <a:pt x="124" y="736"/>
                  </a:lnTo>
                  <a:lnTo>
                    <a:pt x="123" y="736"/>
                  </a:lnTo>
                  <a:lnTo>
                    <a:pt x="123" y="735"/>
                  </a:lnTo>
                  <a:lnTo>
                    <a:pt x="123" y="734"/>
                  </a:lnTo>
                  <a:lnTo>
                    <a:pt x="122" y="734"/>
                  </a:lnTo>
                  <a:lnTo>
                    <a:pt x="122" y="733"/>
                  </a:lnTo>
                  <a:lnTo>
                    <a:pt x="122" y="734"/>
                  </a:lnTo>
                  <a:lnTo>
                    <a:pt x="121" y="734"/>
                  </a:lnTo>
                  <a:lnTo>
                    <a:pt x="121" y="733"/>
                  </a:lnTo>
                  <a:lnTo>
                    <a:pt x="120" y="733"/>
                  </a:lnTo>
                  <a:lnTo>
                    <a:pt x="119" y="732"/>
                  </a:lnTo>
                  <a:lnTo>
                    <a:pt x="118" y="732"/>
                  </a:lnTo>
                  <a:lnTo>
                    <a:pt x="118" y="733"/>
                  </a:lnTo>
                  <a:lnTo>
                    <a:pt x="117" y="733"/>
                  </a:lnTo>
                  <a:lnTo>
                    <a:pt x="116" y="733"/>
                  </a:lnTo>
                  <a:lnTo>
                    <a:pt x="115" y="733"/>
                  </a:lnTo>
                  <a:lnTo>
                    <a:pt x="115" y="732"/>
                  </a:lnTo>
                  <a:lnTo>
                    <a:pt x="114" y="732"/>
                  </a:lnTo>
                  <a:lnTo>
                    <a:pt x="114" y="731"/>
                  </a:lnTo>
                  <a:lnTo>
                    <a:pt x="114" y="730"/>
                  </a:lnTo>
                  <a:lnTo>
                    <a:pt x="115" y="730"/>
                  </a:lnTo>
                  <a:lnTo>
                    <a:pt x="115" y="729"/>
                  </a:lnTo>
                  <a:lnTo>
                    <a:pt x="116" y="729"/>
                  </a:lnTo>
                  <a:lnTo>
                    <a:pt x="116" y="728"/>
                  </a:lnTo>
                  <a:lnTo>
                    <a:pt x="116" y="727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4" y="726"/>
                  </a:lnTo>
                  <a:lnTo>
                    <a:pt x="113" y="726"/>
                  </a:lnTo>
                  <a:lnTo>
                    <a:pt x="112" y="726"/>
                  </a:lnTo>
                  <a:lnTo>
                    <a:pt x="111" y="726"/>
                  </a:lnTo>
                  <a:lnTo>
                    <a:pt x="111" y="725"/>
                  </a:lnTo>
                  <a:lnTo>
                    <a:pt x="111" y="724"/>
                  </a:lnTo>
                  <a:lnTo>
                    <a:pt x="111" y="723"/>
                  </a:lnTo>
                  <a:lnTo>
                    <a:pt x="111" y="722"/>
                  </a:lnTo>
                  <a:lnTo>
                    <a:pt x="111" y="721"/>
                  </a:lnTo>
                  <a:lnTo>
                    <a:pt x="110" y="721"/>
                  </a:lnTo>
                  <a:lnTo>
                    <a:pt x="109" y="721"/>
                  </a:lnTo>
                  <a:lnTo>
                    <a:pt x="108" y="721"/>
                  </a:lnTo>
                  <a:lnTo>
                    <a:pt x="107" y="721"/>
                  </a:lnTo>
                  <a:lnTo>
                    <a:pt x="107" y="720"/>
                  </a:lnTo>
                  <a:lnTo>
                    <a:pt x="106" y="720"/>
                  </a:lnTo>
                  <a:lnTo>
                    <a:pt x="106" y="719"/>
                  </a:lnTo>
                  <a:lnTo>
                    <a:pt x="106" y="718"/>
                  </a:lnTo>
                  <a:lnTo>
                    <a:pt x="105" y="717"/>
                  </a:lnTo>
                  <a:lnTo>
                    <a:pt x="105" y="716"/>
                  </a:lnTo>
                  <a:lnTo>
                    <a:pt x="104" y="716"/>
                  </a:lnTo>
                  <a:lnTo>
                    <a:pt x="103" y="715"/>
                  </a:lnTo>
                  <a:lnTo>
                    <a:pt x="102" y="715"/>
                  </a:lnTo>
                  <a:lnTo>
                    <a:pt x="101" y="715"/>
                  </a:lnTo>
                  <a:lnTo>
                    <a:pt x="101" y="716"/>
                  </a:lnTo>
                  <a:lnTo>
                    <a:pt x="102" y="717"/>
                  </a:lnTo>
                  <a:lnTo>
                    <a:pt x="103" y="717"/>
                  </a:lnTo>
                  <a:lnTo>
                    <a:pt x="104" y="718"/>
                  </a:lnTo>
                  <a:lnTo>
                    <a:pt x="104" y="719"/>
                  </a:lnTo>
                  <a:lnTo>
                    <a:pt x="104" y="720"/>
                  </a:lnTo>
                  <a:lnTo>
                    <a:pt x="104" y="721"/>
                  </a:lnTo>
                  <a:lnTo>
                    <a:pt x="103" y="721"/>
                  </a:lnTo>
                  <a:lnTo>
                    <a:pt x="103" y="722"/>
                  </a:lnTo>
                  <a:lnTo>
                    <a:pt x="102" y="722"/>
                  </a:lnTo>
                  <a:lnTo>
                    <a:pt x="101" y="722"/>
                  </a:lnTo>
                  <a:lnTo>
                    <a:pt x="100" y="722"/>
                  </a:lnTo>
                  <a:lnTo>
                    <a:pt x="99" y="722"/>
                  </a:lnTo>
                  <a:lnTo>
                    <a:pt x="98" y="722"/>
                  </a:lnTo>
                  <a:lnTo>
                    <a:pt x="98" y="721"/>
                  </a:lnTo>
                  <a:lnTo>
                    <a:pt x="97" y="721"/>
                  </a:lnTo>
                  <a:lnTo>
                    <a:pt x="97" y="720"/>
                  </a:lnTo>
                  <a:lnTo>
                    <a:pt x="96" y="720"/>
                  </a:lnTo>
                  <a:lnTo>
                    <a:pt x="96" y="719"/>
                  </a:lnTo>
                  <a:lnTo>
                    <a:pt x="96" y="718"/>
                  </a:lnTo>
                  <a:lnTo>
                    <a:pt x="97" y="718"/>
                  </a:lnTo>
                  <a:lnTo>
                    <a:pt x="97" y="717"/>
                  </a:lnTo>
                  <a:lnTo>
                    <a:pt x="97" y="716"/>
                  </a:lnTo>
                  <a:lnTo>
                    <a:pt x="96" y="716"/>
                  </a:lnTo>
                  <a:lnTo>
                    <a:pt x="96" y="715"/>
                  </a:lnTo>
                  <a:lnTo>
                    <a:pt x="96" y="716"/>
                  </a:lnTo>
                  <a:lnTo>
                    <a:pt x="95" y="716"/>
                  </a:lnTo>
                  <a:lnTo>
                    <a:pt x="94" y="716"/>
                  </a:lnTo>
                  <a:lnTo>
                    <a:pt x="93" y="716"/>
                  </a:lnTo>
                  <a:lnTo>
                    <a:pt x="93" y="715"/>
                  </a:lnTo>
                  <a:lnTo>
                    <a:pt x="92" y="715"/>
                  </a:lnTo>
                  <a:lnTo>
                    <a:pt x="92" y="714"/>
                  </a:lnTo>
                  <a:lnTo>
                    <a:pt x="91" y="713"/>
                  </a:lnTo>
                  <a:lnTo>
                    <a:pt x="90" y="713"/>
                  </a:lnTo>
                  <a:lnTo>
                    <a:pt x="90" y="714"/>
                  </a:lnTo>
                  <a:lnTo>
                    <a:pt x="89" y="714"/>
                  </a:lnTo>
                  <a:lnTo>
                    <a:pt x="88" y="714"/>
                  </a:lnTo>
                  <a:lnTo>
                    <a:pt x="87" y="714"/>
                  </a:lnTo>
                  <a:lnTo>
                    <a:pt x="86" y="713"/>
                  </a:lnTo>
                  <a:lnTo>
                    <a:pt x="86" y="712"/>
                  </a:lnTo>
                  <a:lnTo>
                    <a:pt x="86" y="711"/>
                  </a:lnTo>
                  <a:lnTo>
                    <a:pt x="87" y="711"/>
                  </a:lnTo>
                  <a:lnTo>
                    <a:pt x="87" y="710"/>
                  </a:lnTo>
                  <a:lnTo>
                    <a:pt x="88" y="710"/>
                  </a:lnTo>
                  <a:lnTo>
                    <a:pt x="88" y="709"/>
                  </a:lnTo>
                  <a:lnTo>
                    <a:pt x="88" y="708"/>
                  </a:lnTo>
                  <a:lnTo>
                    <a:pt x="87" y="708"/>
                  </a:lnTo>
                  <a:lnTo>
                    <a:pt x="86" y="708"/>
                  </a:lnTo>
                  <a:lnTo>
                    <a:pt x="85" y="707"/>
                  </a:lnTo>
                  <a:lnTo>
                    <a:pt x="84" y="707"/>
                  </a:lnTo>
                  <a:lnTo>
                    <a:pt x="84" y="706"/>
                  </a:lnTo>
                  <a:lnTo>
                    <a:pt x="84" y="705"/>
                  </a:lnTo>
                  <a:lnTo>
                    <a:pt x="83" y="705"/>
                  </a:lnTo>
                  <a:lnTo>
                    <a:pt x="83" y="704"/>
                  </a:lnTo>
                  <a:lnTo>
                    <a:pt x="82" y="704"/>
                  </a:lnTo>
                  <a:lnTo>
                    <a:pt x="81" y="703"/>
                  </a:lnTo>
                  <a:lnTo>
                    <a:pt x="80" y="703"/>
                  </a:lnTo>
                  <a:lnTo>
                    <a:pt x="80" y="702"/>
                  </a:lnTo>
                  <a:lnTo>
                    <a:pt x="79" y="702"/>
                  </a:lnTo>
                  <a:lnTo>
                    <a:pt x="79" y="701"/>
                  </a:lnTo>
                  <a:lnTo>
                    <a:pt x="78" y="701"/>
                  </a:lnTo>
                  <a:lnTo>
                    <a:pt x="78" y="700"/>
                  </a:lnTo>
                  <a:lnTo>
                    <a:pt x="78" y="699"/>
                  </a:lnTo>
                  <a:lnTo>
                    <a:pt x="77" y="699"/>
                  </a:lnTo>
                  <a:lnTo>
                    <a:pt x="77" y="698"/>
                  </a:lnTo>
                  <a:lnTo>
                    <a:pt x="77" y="697"/>
                  </a:lnTo>
                  <a:lnTo>
                    <a:pt x="76" y="696"/>
                  </a:lnTo>
                  <a:lnTo>
                    <a:pt x="76" y="695"/>
                  </a:lnTo>
                  <a:lnTo>
                    <a:pt x="76" y="694"/>
                  </a:lnTo>
                  <a:lnTo>
                    <a:pt x="76" y="693"/>
                  </a:lnTo>
                  <a:lnTo>
                    <a:pt x="76" y="693"/>
                  </a:lnTo>
                  <a:lnTo>
                    <a:pt x="76" y="692"/>
                  </a:lnTo>
                  <a:lnTo>
                    <a:pt x="75" y="692"/>
                  </a:lnTo>
                  <a:lnTo>
                    <a:pt x="75" y="691"/>
                  </a:lnTo>
                  <a:lnTo>
                    <a:pt x="74" y="691"/>
                  </a:lnTo>
                  <a:lnTo>
                    <a:pt x="73" y="691"/>
                  </a:lnTo>
                  <a:lnTo>
                    <a:pt x="72" y="691"/>
                  </a:lnTo>
                  <a:lnTo>
                    <a:pt x="71" y="691"/>
                  </a:lnTo>
                  <a:lnTo>
                    <a:pt x="70" y="690"/>
                  </a:lnTo>
                  <a:lnTo>
                    <a:pt x="69" y="690"/>
                  </a:lnTo>
                  <a:lnTo>
                    <a:pt x="69" y="689"/>
                  </a:lnTo>
                  <a:lnTo>
                    <a:pt x="69" y="689"/>
                  </a:lnTo>
                  <a:lnTo>
                    <a:pt x="68" y="689"/>
                  </a:lnTo>
                  <a:lnTo>
                    <a:pt x="68" y="688"/>
                  </a:lnTo>
                  <a:lnTo>
                    <a:pt x="67" y="688"/>
                  </a:lnTo>
                  <a:lnTo>
                    <a:pt x="67" y="687"/>
                  </a:lnTo>
                  <a:lnTo>
                    <a:pt x="66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3" y="686"/>
                  </a:lnTo>
                  <a:lnTo>
                    <a:pt x="62" y="685"/>
                  </a:lnTo>
                  <a:lnTo>
                    <a:pt x="62" y="684"/>
                  </a:lnTo>
                  <a:lnTo>
                    <a:pt x="61" y="684"/>
                  </a:lnTo>
                  <a:lnTo>
                    <a:pt x="61" y="683"/>
                  </a:lnTo>
                  <a:lnTo>
                    <a:pt x="60" y="682"/>
                  </a:lnTo>
                  <a:lnTo>
                    <a:pt x="61" y="681"/>
                  </a:lnTo>
                  <a:lnTo>
                    <a:pt x="60" y="680"/>
                  </a:lnTo>
                  <a:lnTo>
                    <a:pt x="60" y="679"/>
                  </a:lnTo>
                  <a:lnTo>
                    <a:pt x="59" y="678"/>
                  </a:lnTo>
                  <a:lnTo>
                    <a:pt x="59" y="677"/>
                  </a:lnTo>
                  <a:lnTo>
                    <a:pt x="59" y="676"/>
                  </a:lnTo>
                  <a:lnTo>
                    <a:pt x="59" y="675"/>
                  </a:lnTo>
                  <a:lnTo>
                    <a:pt x="60" y="675"/>
                  </a:lnTo>
                  <a:lnTo>
                    <a:pt x="60" y="674"/>
                  </a:lnTo>
                  <a:lnTo>
                    <a:pt x="61" y="674"/>
                  </a:lnTo>
                  <a:lnTo>
                    <a:pt x="61" y="673"/>
                  </a:lnTo>
                  <a:lnTo>
                    <a:pt x="61" y="672"/>
                  </a:lnTo>
                  <a:lnTo>
                    <a:pt x="60" y="672"/>
                  </a:lnTo>
                  <a:lnTo>
                    <a:pt x="60" y="671"/>
                  </a:lnTo>
                  <a:lnTo>
                    <a:pt x="60" y="670"/>
                  </a:lnTo>
                  <a:lnTo>
                    <a:pt x="59" y="670"/>
                  </a:lnTo>
                  <a:lnTo>
                    <a:pt x="58" y="669"/>
                  </a:lnTo>
                  <a:lnTo>
                    <a:pt x="57" y="669"/>
                  </a:lnTo>
                  <a:lnTo>
                    <a:pt x="57" y="668"/>
                  </a:lnTo>
                  <a:lnTo>
                    <a:pt x="56" y="667"/>
                  </a:lnTo>
                  <a:lnTo>
                    <a:pt x="55" y="667"/>
                  </a:lnTo>
                  <a:lnTo>
                    <a:pt x="54" y="667"/>
                  </a:lnTo>
                  <a:lnTo>
                    <a:pt x="54" y="668"/>
                  </a:lnTo>
                  <a:lnTo>
                    <a:pt x="54" y="669"/>
                  </a:lnTo>
                  <a:lnTo>
                    <a:pt x="55" y="669"/>
                  </a:lnTo>
                  <a:lnTo>
                    <a:pt x="55" y="670"/>
                  </a:lnTo>
                  <a:lnTo>
                    <a:pt x="55" y="671"/>
                  </a:lnTo>
                  <a:lnTo>
                    <a:pt x="54" y="671"/>
                  </a:lnTo>
                  <a:lnTo>
                    <a:pt x="53" y="671"/>
                  </a:lnTo>
                  <a:lnTo>
                    <a:pt x="52" y="671"/>
                  </a:lnTo>
                  <a:lnTo>
                    <a:pt x="52" y="670"/>
                  </a:lnTo>
                  <a:lnTo>
                    <a:pt x="52" y="669"/>
                  </a:lnTo>
                  <a:lnTo>
                    <a:pt x="52" y="668"/>
                  </a:lnTo>
                  <a:lnTo>
                    <a:pt x="52" y="667"/>
                  </a:lnTo>
                  <a:lnTo>
                    <a:pt x="51" y="667"/>
                  </a:lnTo>
                  <a:lnTo>
                    <a:pt x="51" y="666"/>
                  </a:lnTo>
                  <a:lnTo>
                    <a:pt x="50" y="666"/>
                  </a:lnTo>
                  <a:lnTo>
                    <a:pt x="49" y="666"/>
                  </a:lnTo>
                  <a:lnTo>
                    <a:pt x="48" y="666"/>
                  </a:lnTo>
                  <a:lnTo>
                    <a:pt x="48" y="667"/>
                  </a:lnTo>
                  <a:lnTo>
                    <a:pt x="47" y="667"/>
                  </a:lnTo>
                  <a:lnTo>
                    <a:pt x="46" y="668"/>
                  </a:lnTo>
                  <a:lnTo>
                    <a:pt x="45" y="667"/>
                  </a:lnTo>
                  <a:lnTo>
                    <a:pt x="45" y="666"/>
                  </a:lnTo>
                  <a:lnTo>
                    <a:pt x="45" y="665"/>
                  </a:lnTo>
                  <a:lnTo>
                    <a:pt x="45" y="664"/>
                  </a:lnTo>
                  <a:lnTo>
                    <a:pt x="45" y="663"/>
                  </a:lnTo>
                  <a:lnTo>
                    <a:pt x="44" y="663"/>
                  </a:lnTo>
                  <a:lnTo>
                    <a:pt x="43" y="663"/>
                  </a:lnTo>
                  <a:lnTo>
                    <a:pt x="43" y="662"/>
                  </a:lnTo>
                  <a:lnTo>
                    <a:pt x="42" y="662"/>
                  </a:lnTo>
                  <a:lnTo>
                    <a:pt x="41" y="661"/>
                  </a:lnTo>
                  <a:lnTo>
                    <a:pt x="41" y="660"/>
                  </a:lnTo>
                  <a:lnTo>
                    <a:pt x="42" y="660"/>
                  </a:lnTo>
                  <a:lnTo>
                    <a:pt x="42" y="659"/>
                  </a:lnTo>
                  <a:lnTo>
                    <a:pt x="41" y="657"/>
                  </a:lnTo>
                  <a:lnTo>
                    <a:pt x="41" y="656"/>
                  </a:lnTo>
                  <a:lnTo>
                    <a:pt x="41" y="655"/>
                  </a:lnTo>
                  <a:lnTo>
                    <a:pt x="42" y="654"/>
                  </a:lnTo>
                  <a:lnTo>
                    <a:pt x="41" y="654"/>
                  </a:lnTo>
                  <a:lnTo>
                    <a:pt x="41" y="653"/>
                  </a:lnTo>
                  <a:lnTo>
                    <a:pt x="41" y="652"/>
                  </a:lnTo>
                  <a:lnTo>
                    <a:pt x="40" y="652"/>
                  </a:lnTo>
                  <a:lnTo>
                    <a:pt x="39" y="652"/>
                  </a:lnTo>
                  <a:lnTo>
                    <a:pt x="38" y="652"/>
                  </a:lnTo>
                  <a:lnTo>
                    <a:pt x="37" y="652"/>
                  </a:lnTo>
                  <a:lnTo>
                    <a:pt x="36" y="652"/>
                  </a:lnTo>
                  <a:lnTo>
                    <a:pt x="35" y="652"/>
                  </a:lnTo>
                  <a:lnTo>
                    <a:pt x="34" y="652"/>
                  </a:lnTo>
                  <a:lnTo>
                    <a:pt x="33" y="652"/>
                  </a:lnTo>
                  <a:lnTo>
                    <a:pt x="32" y="652"/>
                  </a:lnTo>
                  <a:lnTo>
                    <a:pt x="31" y="653"/>
                  </a:lnTo>
                  <a:lnTo>
                    <a:pt x="30" y="652"/>
                  </a:lnTo>
                  <a:lnTo>
                    <a:pt x="28" y="651"/>
                  </a:lnTo>
                  <a:lnTo>
                    <a:pt x="28" y="650"/>
                  </a:lnTo>
                  <a:lnTo>
                    <a:pt x="28" y="649"/>
                  </a:lnTo>
                  <a:lnTo>
                    <a:pt x="28" y="648"/>
                  </a:lnTo>
                  <a:lnTo>
                    <a:pt x="28" y="647"/>
                  </a:lnTo>
                  <a:lnTo>
                    <a:pt x="28" y="646"/>
                  </a:lnTo>
                  <a:lnTo>
                    <a:pt x="28" y="645"/>
                  </a:lnTo>
                  <a:lnTo>
                    <a:pt x="28" y="644"/>
                  </a:lnTo>
                  <a:lnTo>
                    <a:pt x="29" y="644"/>
                  </a:lnTo>
                  <a:lnTo>
                    <a:pt x="30" y="644"/>
                  </a:lnTo>
                  <a:lnTo>
                    <a:pt x="31" y="644"/>
                  </a:lnTo>
                  <a:lnTo>
                    <a:pt x="32" y="644"/>
                  </a:lnTo>
                  <a:lnTo>
                    <a:pt x="33" y="643"/>
                  </a:lnTo>
                  <a:lnTo>
                    <a:pt x="34" y="643"/>
                  </a:lnTo>
                  <a:lnTo>
                    <a:pt x="33" y="643"/>
                  </a:lnTo>
                  <a:lnTo>
                    <a:pt x="34" y="643"/>
                  </a:lnTo>
                  <a:lnTo>
                    <a:pt x="34" y="642"/>
                  </a:lnTo>
                  <a:lnTo>
                    <a:pt x="34" y="643"/>
                  </a:lnTo>
                  <a:lnTo>
                    <a:pt x="34" y="642"/>
                  </a:lnTo>
                  <a:lnTo>
                    <a:pt x="35" y="642"/>
                  </a:lnTo>
                  <a:lnTo>
                    <a:pt x="36" y="642"/>
                  </a:lnTo>
                  <a:lnTo>
                    <a:pt x="37" y="642"/>
                  </a:lnTo>
                  <a:lnTo>
                    <a:pt x="38" y="642"/>
                  </a:lnTo>
                  <a:lnTo>
                    <a:pt x="38" y="641"/>
                  </a:lnTo>
                  <a:lnTo>
                    <a:pt x="38" y="642"/>
                  </a:lnTo>
                  <a:lnTo>
                    <a:pt x="39" y="642"/>
                  </a:lnTo>
                  <a:lnTo>
                    <a:pt x="39" y="641"/>
                  </a:lnTo>
                  <a:lnTo>
                    <a:pt x="40" y="641"/>
                  </a:lnTo>
                  <a:lnTo>
                    <a:pt x="40" y="640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0" y="639"/>
                  </a:lnTo>
                  <a:lnTo>
                    <a:pt x="40" y="638"/>
                  </a:lnTo>
                  <a:lnTo>
                    <a:pt x="41" y="638"/>
                  </a:lnTo>
                  <a:lnTo>
                    <a:pt x="41" y="637"/>
                  </a:lnTo>
                  <a:lnTo>
                    <a:pt x="41" y="636"/>
                  </a:lnTo>
                  <a:lnTo>
                    <a:pt x="40" y="636"/>
                  </a:lnTo>
                  <a:lnTo>
                    <a:pt x="40" y="635"/>
                  </a:lnTo>
                  <a:lnTo>
                    <a:pt x="41" y="635"/>
                  </a:lnTo>
                  <a:lnTo>
                    <a:pt x="41" y="634"/>
                  </a:lnTo>
                  <a:lnTo>
                    <a:pt x="41" y="633"/>
                  </a:lnTo>
                  <a:lnTo>
                    <a:pt x="42" y="632"/>
                  </a:lnTo>
                  <a:lnTo>
                    <a:pt x="42" y="631"/>
                  </a:lnTo>
                  <a:lnTo>
                    <a:pt x="43" y="631"/>
                  </a:lnTo>
                  <a:lnTo>
                    <a:pt x="43" y="630"/>
                  </a:lnTo>
                  <a:lnTo>
                    <a:pt x="43" y="629"/>
                  </a:lnTo>
                  <a:lnTo>
                    <a:pt x="44" y="629"/>
                  </a:lnTo>
                  <a:lnTo>
                    <a:pt x="44" y="628"/>
                  </a:lnTo>
                  <a:lnTo>
                    <a:pt x="44" y="627"/>
                  </a:lnTo>
                  <a:lnTo>
                    <a:pt x="45" y="627"/>
                  </a:lnTo>
                  <a:lnTo>
                    <a:pt x="45" y="626"/>
                  </a:lnTo>
                  <a:lnTo>
                    <a:pt x="46" y="626"/>
                  </a:lnTo>
                  <a:lnTo>
                    <a:pt x="46" y="625"/>
                  </a:lnTo>
                  <a:lnTo>
                    <a:pt x="47" y="625"/>
                  </a:lnTo>
                  <a:lnTo>
                    <a:pt x="48" y="624"/>
                  </a:lnTo>
                  <a:lnTo>
                    <a:pt x="49" y="624"/>
                  </a:lnTo>
                  <a:lnTo>
                    <a:pt x="49" y="623"/>
                  </a:lnTo>
                  <a:lnTo>
                    <a:pt x="49" y="622"/>
                  </a:lnTo>
                  <a:lnTo>
                    <a:pt x="50" y="622"/>
                  </a:lnTo>
                  <a:lnTo>
                    <a:pt x="50" y="621"/>
                  </a:lnTo>
                  <a:lnTo>
                    <a:pt x="51" y="621"/>
                  </a:lnTo>
                  <a:lnTo>
                    <a:pt x="51" y="621"/>
                  </a:lnTo>
                  <a:lnTo>
                    <a:pt x="52" y="621"/>
                  </a:lnTo>
                  <a:lnTo>
                    <a:pt x="53" y="621"/>
                  </a:lnTo>
                  <a:lnTo>
                    <a:pt x="54" y="621"/>
                  </a:lnTo>
                  <a:lnTo>
                    <a:pt x="54" y="620"/>
                  </a:lnTo>
                  <a:lnTo>
                    <a:pt x="54" y="619"/>
                  </a:lnTo>
                  <a:lnTo>
                    <a:pt x="54" y="618"/>
                  </a:lnTo>
                  <a:lnTo>
                    <a:pt x="54" y="617"/>
                  </a:lnTo>
                  <a:lnTo>
                    <a:pt x="55" y="616"/>
                  </a:lnTo>
                  <a:lnTo>
                    <a:pt x="55" y="615"/>
                  </a:lnTo>
                  <a:lnTo>
                    <a:pt x="55" y="614"/>
                  </a:lnTo>
                  <a:lnTo>
                    <a:pt x="55" y="613"/>
                  </a:lnTo>
                  <a:lnTo>
                    <a:pt x="55" y="612"/>
                  </a:lnTo>
                  <a:lnTo>
                    <a:pt x="54" y="611"/>
                  </a:lnTo>
                  <a:lnTo>
                    <a:pt x="55" y="611"/>
                  </a:lnTo>
                  <a:lnTo>
                    <a:pt x="55" y="610"/>
                  </a:lnTo>
                  <a:lnTo>
                    <a:pt x="55" y="609"/>
                  </a:lnTo>
                  <a:lnTo>
                    <a:pt x="55" y="608"/>
                  </a:lnTo>
                  <a:lnTo>
                    <a:pt x="55" y="607"/>
                  </a:lnTo>
                  <a:lnTo>
                    <a:pt x="56" y="607"/>
                  </a:lnTo>
                  <a:lnTo>
                    <a:pt x="56" y="606"/>
                  </a:lnTo>
                  <a:lnTo>
                    <a:pt x="57" y="606"/>
                  </a:lnTo>
                  <a:lnTo>
                    <a:pt x="57" y="605"/>
                  </a:lnTo>
                  <a:lnTo>
                    <a:pt x="57" y="604"/>
                  </a:lnTo>
                  <a:lnTo>
                    <a:pt x="57" y="603"/>
                  </a:lnTo>
                  <a:lnTo>
                    <a:pt x="58" y="603"/>
                  </a:lnTo>
                  <a:lnTo>
                    <a:pt x="58" y="602"/>
                  </a:lnTo>
                  <a:lnTo>
                    <a:pt x="58" y="601"/>
                  </a:lnTo>
                  <a:lnTo>
                    <a:pt x="59" y="601"/>
                  </a:lnTo>
                  <a:lnTo>
                    <a:pt x="60" y="601"/>
                  </a:lnTo>
                  <a:lnTo>
                    <a:pt x="61" y="601"/>
                  </a:lnTo>
                  <a:lnTo>
                    <a:pt x="62" y="601"/>
                  </a:lnTo>
                  <a:lnTo>
                    <a:pt x="63" y="600"/>
                  </a:lnTo>
                  <a:lnTo>
                    <a:pt x="64" y="599"/>
                  </a:lnTo>
                  <a:lnTo>
                    <a:pt x="65" y="598"/>
                  </a:lnTo>
                  <a:lnTo>
                    <a:pt x="66" y="599"/>
                  </a:lnTo>
                  <a:lnTo>
                    <a:pt x="66" y="598"/>
                  </a:lnTo>
                  <a:lnTo>
                    <a:pt x="66" y="597"/>
                  </a:lnTo>
                  <a:lnTo>
                    <a:pt x="67" y="597"/>
                  </a:lnTo>
                  <a:lnTo>
                    <a:pt x="67" y="596"/>
                  </a:lnTo>
                  <a:lnTo>
                    <a:pt x="66" y="596"/>
                  </a:lnTo>
                  <a:lnTo>
                    <a:pt x="66" y="595"/>
                  </a:lnTo>
                  <a:lnTo>
                    <a:pt x="66" y="594"/>
                  </a:lnTo>
                  <a:lnTo>
                    <a:pt x="66" y="593"/>
                  </a:lnTo>
                  <a:lnTo>
                    <a:pt x="66" y="592"/>
                  </a:lnTo>
                  <a:lnTo>
                    <a:pt x="67" y="592"/>
                  </a:lnTo>
                  <a:lnTo>
                    <a:pt x="67" y="591"/>
                  </a:lnTo>
                  <a:lnTo>
                    <a:pt x="67" y="590"/>
                  </a:lnTo>
                  <a:lnTo>
                    <a:pt x="68" y="590"/>
                  </a:lnTo>
                  <a:lnTo>
                    <a:pt x="68" y="589"/>
                  </a:lnTo>
                  <a:lnTo>
                    <a:pt x="69" y="589"/>
                  </a:lnTo>
                  <a:lnTo>
                    <a:pt x="69" y="588"/>
                  </a:lnTo>
                  <a:lnTo>
                    <a:pt x="69" y="588"/>
                  </a:lnTo>
                  <a:lnTo>
                    <a:pt x="69" y="587"/>
                  </a:lnTo>
                  <a:lnTo>
                    <a:pt x="70" y="586"/>
                  </a:lnTo>
                  <a:lnTo>
                    <a:pt x="70" y="585"/>
                  </a:lnTo>
                  <a:lnTo>
                    <a:pt x="70" y="584"/>
                  </a:lnTo>
                  <a:lnTo>
                    <a:pt x="70" y="583"/>
                  </a:lnTo>
                  <a:lnTo>
                    <a:pt x="70" y="582"/>
                  </a:lnTo>
                  <a:lnTo>
                    <a:pt x="70" y="581"/>
                  </a:lnTo>
                  <a:lnTo>
                    <a:pt x="70" y="580"/>
                  </a:lnTo>
                  <a:lnTo>
                    <a:pt x="70" y="579"/>
                  </a:lnTo>
                  <a:lnTo>
                    <a:pt x="70" y="578"/>
                  </a:lnTo>
                  <a:lnTo>
                    <a:pt x="70" y="577"/>
                  </a:lnTo>
                  <a:lnTo>
                    <a:pt x="70" y="576"/>
                  </a:lnTo>
                  <a:lnTo>
                    <a:pt x="69" y="576"/>
                  </a:lnTo>
                  <a:lnTo>
                    <a:pt x="70" y="575"/>
                  </a:lnTo>
                  <a:lnTo>
                    <a:pt x="70" y="574"/>
                  </a:lnTo>
                  <a:lnTo>
                    <a:pt x="69" y="574"/>
                  </a:lnTo>
                  <a:lnTo>
                    <a:pt x="70" y="573"/>
                  </a:lnTo>
                  <a:lnTo>
                    <a:pt x="69" y="573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69"/>
                  </a:lnTo>
                  <a:lnTo>
                    <a:pt x="68" y="568"/>
                  </a:lnTo>
                  <a:lnTo>
                    <a:pt x="69" y="567"/>
                  </a:lnTo>
                  <a:lnTo>
                    <a:pt x="69" y="566"/>
                  </a:lnTo>
                  <a:lnTo>
                    <a:pt x="69" y="565"/>
                  </a:lnTo>
                  <a:lnTo>
                    <a:pt x="70" y="565"/>
                  </a:lnTo>
                  <a:lnTo>
                    <a:pt x="70" y="564"/>
                  </a:lnTo>
                  <a:lnTo>
                    <a:pt x="71" y="563"/>
                  </a:lnTo>
                  <a:lnTo>
                    <a:pt x="72" y="562"/>
                  </a:lnTo>
                  <a:lnTo>
                    <a:pt x="72" y="561"/>
                  </a:lnTo>
                  <a:lnTo>
                    <a:pt x="72" y="560"/>
                  </a:lnTo>
                  <a:lnTo>
                    <a:pt x="72" y="559"/>
                  </a:lnTo>
                  <a:lnTo>
                    <a:pt x="73" y="559"/>
                  </a:lnTo>
                  <a:lnTo>
                    <a:pt x="72" y="559"/>
                  </a:lnTo>
                  <a:lnTo>
                    <a:pt x="73" y="558"/>
                  </a:lnTo>
                  <a:lnTo>
                    <a:pt x="74" y="557"/>
                  </a:lnTo>
                  <a:lnTo>
                    <a:pt x="75" y="557"/>
                  </a:lnTo>
                  <a:lnTo>
                    <a:pt x="76" y="557"/>
                  </a:lnTo>
                  <a:lnTo>
                    <a:pt x="77" y="557"/>
                  </a:lnTo>
                  <a:lnTo>
                    <a:pt x="77" y="556"/>
                  </a:lnTo>
                  <a:lnTo>
                    <a:pt x="78" y="556"/>
                  </a:lnTo>
                  <a:lnTo>
                    <a:pt x="79" y="556"/>
                  </a:lnTo>
                  <a:lnTo>
                    <a:pt x="79" y="555"/>
                  </a:lnTo>
                  <a:lnTo>
                    <a:pt x="80" y="554"/>
                  </a:lnTo>
                  <a:lnTo>
                    <a:pt x="80" y="553"/>
                  </a:lnTo>
                  <a:lnTo>
                    <a:pt x="80" y="552"/>
                  </a:lnTo>
                  <a:lnTo>
                    <a:pt x="81" y="552"/>
                  </a:lnTo>
                  <a:lnTo>
                    <a:pt x="81" y="551"/>
                  </a:lnTo>
                  <a:lnTo>
                    <a:pt x="81" y="550"/>
                  </a:lnTo>
                  <a:lnTo>
                    <a:pt x="82" y="550"/>
                  </a:lnTo>
                  <a:lnTo>
                    <a:pt x="82" y="549"/>
                  </a:lnTo>
                  <a:lnTo>
                    <a:pt x="82" y="549"/>
                  </a:lnTo>
                  <a:lnTo>
                    <a:pt x="83" y="549"/>
                  </a:lnTo>
                  <a:lnTo>
                    <a:pt x="83" y="548"/>
                  </a:lnTo>
                  <a:lnTo>
                    <a:pt x="84" y="548"/>
                  </a:lnTo>
                  <a:lnTo>
                    <a:pt x="84" y="547"/>
                  </a:lnTo>
                  <a:lnTo>
                    <a:pt x="85" y="547"/>
                  </a:lnTo>
                  <a:lnTo>
                    <a:pt x="86" y="546"/>
                  </a:lnTo>
                  <a:lnTo>
                    <a:pt x="86" y="545"/>
                  </a:lnTo>
                  <a:lnTo>
                    <a:pt x="87" y="545"/>
                  </a:lnTo>
                  <a:lnTo>
                    <a:pt x="87" y="544"/>
                  </a:lnTo>
                  <a:lnTo>
                    <a:pt x="87" y="543"/>
                  </a:lnTo>
                  <a:lnTo>
                    <a:pt x="88" y="542"/>
                  </a:lnTo>
                  <a:lnTo>
                    <a:pt x="89" y="541"/>
                  </a:lnTo>
                  <a:lnTo>
                    <a:pt x="91" y="539"/>
                  </a:lnTo>
                  <a:lnTo>
                    <a:pt x="92" y="538"/>
                  </a:lnTo>
                  <a:lnTo>
                    <a:pt x="93" y="537"/>
                  </a:lnTo>
                  <a:lnTo>
                    <a:pt x="95" y="535"/>
                  </a:lnTo>
                  <a:lnTo>
                    <a:pt x="96" y="535"/>
                  </a:lnTo>
                  <a:lnTo>
                    <a:pt x="97" y="535"/>
                  </a:lnTo>
                  <a:lnTo>
                    <a:pt x="99" y="534"/>
                  </a:lnTo>
                  <a:lnTo>
                    <a:pt x="100" y="534"/>
                  </a:lnTo>
                  <a:lnTo>
                    <a:pt x="102" y="532"/>
                  </a:lnTo>
                  <a:lnTo>
                    <a:pt x="103" y="531"/>
                  </a:lnTo>
                  <a:lnTo>
                    <a:pt x="104" y="531"/>
                  </a:lnTo>
                  <a:lnTo>
                    <a:pt x="104" y="530"/>
                  </a:lnTo>
                  <a:lnTo>
                    <a:pt x="112" y="525"/>
                  </a:lnTo>
                  <a:lnTo>
                    <a:pt x="115" y="522"/>
                  </a:lnTo>
                  <a:lnTo>
                    <a:pt x="116" y="522"/>
                  </a:lnTo>
                  <a:lnTo>
                    <a:pt x="119" y="520"/>
                  </a:lnTo>
                  <a:lnTo>
                    <a:pt x="120" y="519"/>
                  </a:lnTo>
                  <a:lnTo>
                    <a:pt x="122" y="518"/>
                  </a:lnTo>
                  <a:lnTo>
                    <a:pt x="123" y="517"/>
                  </a:lnTo>
                  <a:lnTo>
                    <a:pt x="125" y="514"/>
                  </a:lnTo>
                  <a:lnTo>
                    <a:pt x="128" y="511"/>
                  </a:lnTo>
                  <a:lnTo>
                    <a:pt x="131" y="508"/>
                  </a:lnTo>
                  <a:lnTo>
                    <a:pt x="132" y="506"/>
                  </a:lnTo>
                  <a:lnTo>
                    <a:pt x="137" y="501"/>
                  </a:lnTo>
                  <a:lnTo>
                    <a:pt x="139" y="498"/>
                  </a:lnTo>
                  <a:lnTo>
                    <a:pt x="142" y="495"/>
                  </a:lnTo>
                  <a:lnTo>
                    <a:pt x="141" y="495"/>
                  </a:lnTo>
                  <a:lnTo>
                    <a:pt x="140" y="494"/>
                  </a:lnTo>
                  <a:lnTo>
                    <a:pt x="140" y="493"/>
                  </a:lnTo>
                  <a:lnTo>
                    <a:pt x="139" y="493"/>
                  </a:lnTo>
                  <a:lnTo>
                    <a:pt x="139" y="492"/>
                  </a:lnTo>
                  <a:lnTo>
                    <a:pt x="138" y="492"/>
                  </a:lnTo>
                  <a:lnTo>
                    <a:pt x="138" y="491"/>
                  </a:lnTo>
                  <a:lnTo>
                    <a:pt x="138" y="490"/>
                  </a:lnTo>
                  <a:lnTo>
                    <a:pt x="137" y="490"/>
                  </a:lnTo>
                  <a:lnTo>
                    <a:pt x="137" y="491"/>
                  </a:lnTo>
                  <a:lnTo>
                    <a:pt x="136" y="491"/>
                  </a:lnTo>
                  <a:lnTo>
                    <a:pt x="136" y="492"/>
                  </a:lnTo>
                  <a:lnTo>
                    <a:pt x="136" y="491"/>
                  </a:lnTo>
                  <a:lnTo>
                    <a:pt x="135" y="491"/>
                  </a:lnTo>
                  <a:lnTo>
                    <a:pt x="135" y="490"/>
                  </a:lnTo>
                  <a:lnTo>
                    <a:pt x="135" y="489"/>
                  </a:lnTo>
                  <a:lnTo>
                    <a:pt x="134" y="489"/>
                  </a:lnTo>
                  <a:lnTo>
                    <a:pt x="133" y="488"/>
                  </a:lnTo>
                  <a:lnTo>
                    <a:pt x="132" y="488"/>
                  </a:lnTo>
                  <a:lnTo>
                    <a:pt x="131" y="487"/>
                  </a:lnTo>
                  <a:lnTo>
                    <a:pt x="129" y="487"/>
                  </a:lnTo>
                  <a:lnTo>
                    <a:pt x="129" y="488"/>
                  </a:lnTo>
                  <a:lnTo>
                    <a:pt x="128" y="488"/>
                  </a:lnTo>
                  <a:lnTo>
                    <a:pt x="127" y="488"/>
                  </a:lnTo>
                  <a:lnTo>
                    <a:pt x="127" y="487"/>
                  </a:lnTo>
                  <a:lnTo>
                    <a:pt x="126" y="487"/>
                  </a:lnTo>
                  <a:lnTo>
                    <a:pt x="126" y="488"/>
                  </a:lnTo>
                  <a:lnTo>
                    <a:pt x="126" y="487"/>
                  </a:lnTo>
                  <a:lnTo>
                    <a:pt x="125" y="487"/>
                  </a:lnTo>
                  <a:lnTo>
                    <a:pt x="124" y="487"/>
                  </a:lnTo>
                  <a:lnTo>
                    <a:pt x="124" y="486"/>
                  </a:lnTo>
                  <a:lnTo>
                    <a:pt x="124" y="485"/>
                  </a:lnTo>
                  <a:lnTo>
                    <a:pt x="125" y="485"/>
                  </a:lnTo>
                  <a:lnTo>
                    <a:pt x="125" y="484"/>
                  </a:lnTo>
                  <a:lnTo>
                    <a:pt x="126" y="484"/>
                  </a:lnTo>
                  <a:lnTo>
                    <a:pt x="126" y="483"/>
                  </a:lnTo>
                  <a:lnTo>
                    <a:pt x="125" y="483"/>
                  </a:lnTo>
                  <a:lnTo>
                    <a:pt x="124" y="484"/>
                  </a:lnTo>
                  <a:lnTo>
                    <a:pt x="124" y="483"/>
                  </a:lnTo>
                  <a:lnTo>
                    <a:pt x="124" y="482"/>
                  </a:lnTo>
                  <a:lnTo>
                    <a:pt x="125" y="482"/>
                  </a:lnTo>
                  <a:lnTo>
                    <a:pt x="124" y="482"/>
                  </a:lnTo>
                  <a:lnTo>
                    <a:pt x="123" y="482"/>
                  </a:lnTo>
                  <a:lnTo>
                    <a:pt x="122" y="481"/>
                  </a:lnTo>
                  <a:lnTo>
                    <a:pt x="121" y="481"/>
                  </a:lnTo>
                  <a:lnTo>
                    <a:pt x="122" y="480"/>
                  </a:lnTo>
                  <a:lnTo>
                    <a:pt x="122" y="479"/>
                  </a:lnTo>
                  <a:lnTo>
                    <a:pt x="121" y="479"/>
                  </a:lnTo>
                  <a:lnTo>
                    <a:pt x="120" y="479"/>
                  </a:lnTo>
                  <a:lnTo>
                    <a:pt x="120" y="478"/>
                  </a:lnTo>
                  <a:lnTo>
                    <a:pt x="119" y="478"/>
                  </a:lnTo>
                  <a:lnTo>
                    <a:pt x="119" y="477"/>
                  </a:lnTo>
                  <a:lnTo>
                    <a:pt x="120" y="477"/>
                  </a:lnTo>
                  <a:lnTo>
                    <a:pt x="119" y="477"/>
                  </a:lnTo>
                  <a:lnTo>
                    <a:pt x="120" y="477"/>
                  </a:lnTo>
                  <a:lnTo>
                    <a:pt x="120" y="476"/>
                  </a:lnTo>
                  <a:lnTo>
                    <a:pt x="119" y="476"/>
                  </a:lnTo>
                  <a:lnTo>
                    <a:pt x="118" y="475"/>
                  </a:lnTo>
                  <a:lnTo>
                    <a:pt x="118" y="474"/>
                  </a:lnTo>
                  <a:lnTo>
                    <a:pt x="117" y="475"/>
                  </a:lnTo>
                  <a:lnTo>
                    <a:pt x="117" y="474"/>
                  </a:lnTo>
                  <a:lnTo>
                    <a:pt x="116" y="474"/>
                  </a:lnTo>
                  <a:lnTo>
                    <a:pt x="115" y="474"/>
                  </a:lnTo>
                  <a:lnTo>
                    <a:pt x="116" y="474"/>
                  </a:lnTo>
                  <a:lnTo>
                    <a:pt x="115" y="473"/>
                  </a:lnTo>
                  <a:lnTo>
                    <a:pt x="115" y="472"/>
                  </a:lnTo>
                  <a:lnTo>
                    <a:pt x="115" y="471"/>
                  </a:lnTo>
                  <a:lnTo>
                    <a:pt x="115" y="470"/>
                  </a:lnTo>
                  <a:lnTo>
                    <a:pt x="115" y="469"/>
                  </a:lnTo>
                  <a:lnTo>
                    <a:pt x="113" y="467"/>
                  </a:lnTo>
                  <a:lnTo>
                    <a:pt x="113" y="466"/>
                  </a:lnTo>
                  <a:lnTo>
                    <a:pt x="113" y="465"/>
                  </a:lnTo>
                  <a:lnTo>
                    <a:pt x="113" y="464"/>
                  </a:lnTo>
                  <a:lnTo>
                    <a:pt x="113" y="463"/>
                  </a:lnTo>
                  <a:lnTo>
                    <a:pt x="114" y="462"/>
                  </a:lnTo>
                  <a:lnTo>
                    <a:pt x="113" y="461"/>
                  </a:lnTo>
                  <a:lnTo>
                    <a:pt x="114" y="461"/>
                  </a:lnTo>
                  <a:lnTo>
                    <a:pt x="113" y="461"/>
                  </a:lnTo>
                  <a:lnTo>
                    <a:pt x="114" y="460"/>
                  </a:lnTo>
                  <a:lnTo>
                    <a:pt x="113" y="460"/>
                  </a:lnTo>
                  <a:lnTo>
                    <a:pt x="113" y="459"/>
                  </a:lnTo>
                  <a:lnTo>
                    <a:pt x="114" y="458"/>
                  </a:lnTo>
                  <a:lnTo>
                    <a:pt x="114" y="459"/>
                  </a:lnTo>
                  <a:lnTo>
                    <a:pt x="114" y="458"/>
                  </a:lnTo>
                  <a:lnTo>
                    <a:pt x="114" y="457"/>
                  </a:lnTo>
                  <a:lnTo>
                    <a:pt x="113" y="457"/>
                  </a:lnTo>
                  <a:lnTo>
                    <a:pt x="113" y="456"/>
                  </a:lnTo>
                  <a:lnTo>
                    <a:pt x="113" y="455"/>
                  </a:lnTo>
                  <a:lnTo>
                    <a:pt x="113" y="454"/>
                  </a:lnTo>
                  <a:lnTo>
                    <a:pt x="112" y="453"/>
                  </a:lnTo>
                  <a:lnTo>
                    <a:pt x="113" y="453"/>
                  </a:lnTo>
                  <a:lnTo>
                    <a:pt x="113" y="452"/>
                  </a:lnTo>
                  <a:lnTo>
                    <a:pt x="113" y="451"/>
                  </a:lnTo>
                  <a:lnTo>
                    <a:pt x="112" y="451"/>
                  </a:lnTo>
                  <a:lnTo>
                    <a:pt x="112" y="450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8"/>
                  </a:lnTo>
                  <a:lnTo>
                    <a:pt x="110" y="448"/>
                  </a:lnTo>
                  <a:lnTo>
                    <a:pt x="110" y="447"/>
                  </a:lnTo>
                  <a:lnTo>
                    <a:pt x="110" y="446"/>
                  </a:lnTo>
                  <a:lnTo>
                    <a:pt x="109" y="446"/>
                  </a:lnTo>
                  <a:lnTo>
                    <a:pt x="109" y="445"/>
                  </a:lnTo>
                  <a:lnTo>
                    <a:pt x="109" y="444"/>
                  </a:lnTo>
                  <a:lnTo>
                    <a:pt x="108" y="443"/>
                  </a:lnTo>
                  <a:lnTo>
                    <a:pt x="108" y="442"/>
                  </a:lnTo>
                  <a:lnTo>
                    <a:pt x="107" y="442"/>
                  </a:lnTo>
                  <a:lnTo>
                    <a:pt x="106" y="442"/>
                  </a:lnTo>
                  <a:lnTo>
                    <a:pt x="106" y="441"/>
                  </a:lnTo>
                  <a:lnTo>
                    <a:pt x="105" y="441"/>
                  </a:lnTo>
                  <a:lnTo>
                    <a:pt x="105" y="442"/>
                  </a:lnTo>
                  <a:lnTo>
                    <a:pt x="105" y="441"/>
                  </a:lnTo>
                  <a:lnTo>
                    <a:pt x="104" y="441"/>
                  </a:lnTo>
                  <a:lnTo>
                    <a:pt x="104" y="440"/>
                  </a:lnTo>
                  <a:lnTo>
                    <a:pt x="103" y="440"/>
                  </a:lnTo>
                  <a:lnTo>
                    <a:pt x="103" y="439"/>
                  </a:lnTo>
                  <a:lnTo>
                    <a:pt x="103" y="438"/>
                  </a:lnTo>
                  <a:lnTo>
                    <a:pt x="102" y="438"/>
                  </a:lnTo>
                  <a:lnTo>
                    <a:pt x="102" y="437"/>
                  </a:lnTo>
                  <a:lnTo>
                    <a:pt x="102" y="436"/>
                  </a:lnTo>
                  <a:lnTo>
                    <a:pt x="101" y="436"/>
                  </a:lnTo>
                  <a:lnTo>
                    <a:pt x="102" y="436"/>
                  </a:lnTo>
                  <a:lnTo>
                    <a:pt x="102" y="435"/>
                  </a:lnTo>
                  <a:lnTo>
                    <a:pt x="101" y="435"/>
                  </a:lnTo>
                  <a:lnTo>
                    <a:pt x="101" y="434"/>
                  </a:lnTo>
                  <a:lnTo>
                    <a:pt x="102" y="434"/>
                  </a:lnTo>
                  <a:lnTo>
                    <a:pt x="102" y="433"/>
                  </a:lnTo>
                  <a:lnTo>
                    <a:pt x="102" y="432"/>
                  </a:lnTo>
                  <a:lnTo>
                    <a:pt x="102" y="431"/>
                  </a:lnTo>
                  <a:lnTo>
                    <a:pt x="102" y="430"/>
                  </a:lnTo>
                  <a:lnTo>
                    <a:pt x="102" y="429"/>
                  </a:lnTo>
                  <a:lnTo>
                    <a:pt x="103" y="428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0" y="426"/>
                  </a:lnTo>
                  <a:lnTo>
                    <a:pt x="100" y="425"/>
                  </a:lnTo>
                  <a:lnTo>
                    <a:pt x="99" y="425"/>
                  </a:lnTo>
                  <a:lnTo>
                    <a:pt x="99" y="424"/>
                  </a:lnTo>
                  <a:lnTo>
                    <a:pt x="98" y="423"/>
                  </a:lnTo>
                  <a:lnTo>
                    <a:pt x="98" y="422"/>
                  </a:lnTo>
                  <a:lnTo>
                    <a:pt x="99" y="422"/>
                  </a:lnTo>
                  <a:lnTo>
                    <a:pt x="99" y="421"/>
                  </a:lnTo>
                  <a:lnTo>
                    <a:pt x="98" y="421"/>
                  </a:lnTo>
                  <a:lnTo>
                    <a:pt x="97" y="420"/>
                  </a:lnTo>
                  <a:lnTo>
                    <a:pt x="97" y="419"/>
                  </a:lnTo>
                  <a:lnTo>
                    <a:pt x="96" y="419"/>
                  </a:lnTo>
                  <a:lnTo>
                    <a:pt x="95" y="419"/>
                  </a:lnTo>
                  <a:lnTo>
                    <a:pt x="94" y="419"/>
                  </a:lnTo>
                  <a:lnTo>
                    <a:pt x="91" y="419"/>
                  </a:lnTo>
                  <a:lnTo>
                    <a:pt x="91" y="418"/>
                  </a:lnTo>
                  <a:lnTo>
                    <a:pt x="90" y="418"/>
                  </a:lnTo>
                  <a:lnTo>
                    <a:pt x="90" y="417"/>
                  </a:lnTo>
                  <a:lnTo>
                    <a:pt x="89" y="417"/>
                  </a:lnTo>
                  <a:lnTo>
                    <a:pt x="88" y="417"/>
                  </a:lnTo>
                  <a:lnTo>
                    <a:pt x="87" y="417"/>
                  </a:lnTo>
                  <a:lnTo>
                    <a:pt x="86" y="417"/>
                  </a:lnTo>
                  <a:lnTo>
                    <a:pt x="86" y="418"/>
                  </a:lnTo>
                  <a:lnTo>
                    <a:pt x="85" y="418"/>
                  </a:lnTo>
                  <a:lnTo>
                    <a:pt x="85" y="417"/>
                  </a:lnTo>
                  <a:lnTo>
                    <a:pt x="84" y="416"/>
                  </a:lnTo>
                  <a:lnTo>
                    <a:pt x="83" y="416"/>
                  </a:lnTo>
                  <a:lnTo>
                    <a:pt x="83" y="415"/>
                  </a:lnTo>
                  <a:lnTo>
                    <a:pt x="82" y="414"/>
                  </a:lnTo>
                  <a:lnTo>
                    <a:pt x="81" y="414"/>
                  </a:lnTo>
                  <a:lnTo>
                    <a:pt x="81" y="413"/>
                  </a:lnTo>
                  <a:lnTo>
                    <a:pt x="80" y="413"/>
                  </a:lnTo>
                  <a:lnTo>
                    <a:pt x="80" y="412"/>
                  </a:lnTo>
                  <a:lnTo>
                    <a:pt x="80" y="411"/>
                  </a:lnTo>
                  <a:lnTo>
                    <a:pt x="79" y="411"/>
                  </a:lnTo>
                  <a:lnTo>
                    <a:pt x="79" y="410"/>
                  </a:lnTo>
                  <a:lnTo>
                    <a:pt x="79" y="409"/>
                  </a:lnTo>
                  <a:lnTo>
                    <a:pt x="78" y="409"/>
                  </a:lnTo>
                  <a:lnTo>
                    <a:pt x="78" y="410"/>
                  </a:lnTo>
                  <a:lnTo>
                    <a:pt x="77" y="410"/>
                  </a:lnTo>
                  <a:lnTo>
                    <a:pt x="77" y="409"/>
                  </a:lnTo>
                  <a:lnTo>
                    <a:pt x="76" y="409"/>
                  </a:lnTo>
                  <a:lnTo>
                    <a:pt x="75" y="408"/>
                  </a:lnTo>
                  <a:lnTo>
                    <a:pt x="74" y="408"/>
                  </a:lnTo>
                  <a:lnTo>
                    <a:pt x="73" y="408"/>
                  </a:lnTo>
                  <a:lnTo>
                    <a:pt x="73" y="407"/>
                  </a:lnTo>
                  <a:lnTo>
                    <a:pt x="72" y="407"/>
                  </a:lnTo>
                  <a:lnTo>
                    <a:pt x="71" y="406"/>
                  </a:lnTo>
                  <a:lnTo>
                    <a:pt x="71" y="405"/>
                  </a:lnTo>
                  <a:lnTo>
                    <a:pt x="70" y="405"/>
                  </a:lnTo>
                  <a:lnTo>
                    <a:pt x="69" y="405"/>
                  </a:lnTo>
                  <a:lnTo>
                    <a:pt x="66" y="403"/>
                  </a:lnTo>
                  <a:lnTo>
                    <a:pt x="65" y="402"/>
                  </a:lnTo>
                  <a:lnTo>
                    <a:pt x="63" y="401"/>
                  </a:lnTo>
                  <a:lnTo>
                    <a:pt x="61" y="401"/>
                  </a:lnTo>
                  <a:lnTo>
                    <a:pt x="56" y="401"/>
                  </a:lnTo>
                  <a:lnTo>
                    <a:pt x="52" y="402"/>
                  </a:lnTo>
                  <a:lnTo>
                    <a:pt x="46" y="404"/>
                  </a:lnTo>
                  <a:lnTo>
                    <a:pt x="45" y="404"/>
                  </a:lnTo>
                  <a:lnTo>
                    <a:pt x="44" y="404"/>
                  </a:lnTo>
                  <a:lnTo>
                    <a:pt x="43" y="405"/>
                  </a:lnTo>
                  <a:lnTo>
                    <a:pt x="42" y="405"/>
                  </a:lnTo>
                  <a:lnTo>
                    <a:pt x="41" y="405"/>
                  </a:lnTo>
                  <a:lnTo>
                    <a:pt x="36" y="405"/>
                  </a:lnTo>
                  <a:lnTo>
                    <a:pt x="34" y="404"/>
                  </a:lnTo>
                  <a:lnTo>
                    <a:pt x="33" y="404"/>
                  </a:lnTo>
                  <a:lnTo>
                    <a:pt x="33" y="403"/>
                  </a:lnTo>
                  <a:lnTo>
                    <a:pt x="32" y="403"/>
                  </a:lnTo>
                  <a:lnTo>
                    <a:pt x="31" y="404"/>
                  </a:lnTo>
                  <a:lnTo>
                    <a:pt x="30" y="405"/>
                  </a:lnTo>
                  <a:lnTo>
                    <a:pt x="30" y="405"/>
                  </a:lnTo>
                  <a:lnTo>
                    <a:pt x="29" y="405"/>
                  </a:lnTo>
                  <a:lnTo>
                    <a:pt x="30" y="404"/>
                  </a:lnTo>
                  <a:lnTo>
                    <a:pt x="30" y="403"/>
                  </a:lnTo>
                  <a:lnTo>
                    <a:pt x="31" y="403"/>
                  </a:lnTo>
                  <a:lnTo>
                    <a:pt x="31" y="402"/>
                  </a:lnTo>
                  <a:lnTo>
                    <a:pt x="32" y="402"/>
                  </a:lnTo>
                  <a:lnTo>
                    <a:pt x="32" y="401"/>
                  </a:lnTo>
                  <a:lnTo>
                    <a:pt x="32" y="400"/>
                  </a:lnTo>
                  <a:lnTo>
                    <a:pt x="33" y="400"/>
                  </a:lnTo>
                  <a:lnTo>
                    <a:pt x="33" y="399"/>
                  </a:lnTo>
                  <a:lnTo>
                    <a:pt x="33" y="398"/>
                  </a:lnTo>
                  <a:lnTo>
                    <a:pt x="33" y="397"/>
                  </a:lnTo>
                  <a:lnTo>
                    <a:pt x="34" y="397"/>
                  </a:lnTo>
                  <a:lnTo>
                    <a:pt x="34" y="396"/>
                  </a:lnTo>
                  <a:lnTo>
                    <a:pt x="35" y="396"/>
                  </a:lnTo>
                  <a:lnTo>
                    <a:pt x="35" y="395"/>
                  </a:lnTo>
                  <a:lnTo>
                    <a:pt x="34" y="395"/>
                  </a:lnTo>
                  <a:lnTo>
                    <a:pt x="35" y="395"/>
                  </a:lnTo>
                  <a:lnTo>
                    <a:pt x="35" y="394"/>
                  </a:lnTo>
                  <a:lnTo>
                    <a:pt x="35" y="393"/>
                  </a:lnTo>
                  <a:lnTo>
                    <a:pt x="35" y="392"/>
                  </a:lnTo>
                  <a:lnTo>
                    <a:pt x="35" y="391"/>
                  </a:lnTo>
                  <a:lnTo>
                    <a:pt x="35" y="390"/>
                  </a:lnTo>
                  <a:lnTo>
                    <a:pt x="35" y="389"/>
                  </a:lnTo>
                  <a:lnTo>
                    <a:pt x="35" y="388"/>
                  </a:lnTo>
                  <a:lnTo>
                    <a:pt x="35" y="387"/>
                  </a:lnTo>
                  <a:lnTo>
                    <a:pt x="36" y="387"/>
                  </a:lnTo>
                  <a:lnTo>
                    <a:pt x="36" y="386"/>
                  </a:lnTo>
                  <a:lnTo>
                    <a:pt x="36" y="385"/>
                  </a:lnTo>
                  <a:lnTo>
                    <a:pt x="36" y="384"/>
                  </a:lnTo>
                  <a:lnTo>
                    <a:pt x="37" y="383"/>
                  </a:lnTo>
                  <a:lnTo>
                    <a:pt x="37" y="382"/>
                  </a:lnTo>
                  <a:lnTo>
                    <a:pt x="37" y="381"/>
                  </a:lnTo>
                  <a:lnTo>
                    <a:pt x="38" y="381"/>
                  </a:lnTo>
                  <a:lnTo>
                    <a:pt x="38" y="380"/>
                  </a:lnTo>
                  <a:lnTo>
                    <a:pt x="40" y="371"/>
                  </a:lnTo>
                  <a:lnTo>
                    <a:pt x="41" y="368"/>
                  </a:lnTo>
                  <a:lnTo>
                    <a:pt x="41" y="365"/>
                  </a:lnTo>
                  <a:lnTo>
                    <a:pt x="42" y="364"/>
                  </a:lnTo>
                  <a:lnTo>
                    <a:pt x="42" y="362"/>
                  </a:lnTo>
                  <a:lnTo>
                    <a:pt x="42" y="360"/>
                  </a:lnTo>
                  <a:lnTo>
                    <a:pt x="43" y="358"/>
                  </a:lnTo>
                  <a:lnTo>
                    <a:pt x="45" y="350"/>
                  </a:lnTo>
                  <a:lnTo>
                    <a:pt x="45" y="349"/>
                  </a:lnTo>
                  <a:lnTo>
                    <a:pt x="46" y="347"/>
                  </a:lnTo>
                  <a:lnTo>
                    <a:pt x="46" y="346"/>
                  </a:lnTo>
                  <a:lnTo>
                    <a:pt x="46" y="345"/>
                  </a:lnTo>
                  <a:lnTo>
                    <a:pt x="47" y="344"/>
                  </a:lnTo>
                  <a:lnTo>
                    <a:pt x="47" y="343"/>
                  </a:lnTo>
                  <a:lnTo>
                    <a:pt x="47" y="341"/>
                  </a:lnTo>
                  <a:lnTo>
                    <a:pt x="48" y="338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3"/>
                  </a:lnTo>
                  <a:lnTo>
                    <a:pt x="50" y="333"/>
                  </a:lnTo>
                  <a:lnTo>
                    <a:pt x="50" y="331"/>
                  </a:lnTo>
                  <a:lnTo>
                    <a:pt x="51" y="329"/>
                  </a:lnTo>
                  <a:lnTo>
                    <a:pt x="50" y="329"/>
                  </a:lnTo>
                  <a:lnTo>
                    <a:pt x="49" y="329"/>
                  </a:lnTo>
                  <a:lnTo>
                    <a:pt x="49" y="328"/>
                  </a:lnTo>
                  <a:lnTo>
                    <a:pt x="48" y="327"/>
                  </a:lnTo>
                  <a:lnTo>
                    <a:pt x="47" y="327"/>
                  </a:lnTo>
                  <a:lnTo>
                    <a:pt x="46" y="327"/>
                  </a:lnTo>
                  <a:lnTo>
                    <a:pt x="45" y="326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5"/>
                  </a:lnTo>
                  <a:lnTo>
                    <a:pt x="42" y="325"/>
                  </a:lnTo>
                  <a:lnTo>
                    <a:pt x="42" y="324"/>
                  </a:lnTo>
                  <a:lnTo>
                    <a:pt x="41" y="323"/>
                  </a:lnTo>
                  <a:lnTo>
                    <a:pt x="41" y="322"/>
                  </a:lnTo>
                  <a:lnTo>
                    <a:pt x="41" y="321"/>
                  </a:lnTo>
                  <a:lnTo>
                    <a:pt x="41" y="320"/>
                  </a:lnTo>
                  <a:lnTo>
                    <a:pt x="41" y="319"/>
                  </a:lnTo>
                  <a:lnTo>
                    <a:pt x="41" y="318"/>
                  </a:lnTo>
                  <a:lnTo>
                    <a:pt x="40" y="318"/>
                  </a:lnTo>
                  <a:lnTo>
                    <a:pt x="39" y="318"/>
                  </a:lnTo>
                  <a:lnTo>
                    <a:pt x="39" y="317"/>
                  </a:lnTo>
                  <a:lnTo>
                    <a:pt x="38" y="316"/>
                  </a:lnTo>
                  <a:lnTo>
                    <a:pt x="37" y="316"/>
                  </a:lnTo>
                  <a:lnTo>
                    <a:pt x="37" y="315"/>
                  </a:lnTo>
                  <a:lnTo>
                    <a:pt x="36" y="315"/>
                  </a:lnTo>
                  <a:lnTo>
                    <a:pt x="36" y="314"/>
                  </a:lnTo>
                  <a:lnTo>
                    <a:pt x="35" y="314"/>
                  </a:lnTo>
                  <a:lnTo>
                    <a:pt x="35" y="313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3" y="311"/>
                  </a:lnTo>
                  <a:lnTo>
                    <a:pt x="33" y="310"/>
                  </a:lnTo>
                  <a:lnTo>
                    <a:pt x="32" y="310"/>
                  </a:lnTo>
                  <a:lnTo>
                    <a:pt x="31" y="310"/>
                  </a:lnTo>
                  <a:lnTo>
                    <a:pt x="31" y="309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30" y="304"/>
                  </a:lnTo>
                  <a:lnTo>
                    <a:pt x="29" y="304"/>
                  </a:lnTo>
                  <a:lnTo>
                    <a:pt x="29" y="303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6" y="302"/>
                  </a:lnTo>
                  <a:lnTo>
                    <a:pt x="26" y="301"/>
                  </a:lnTo>
                  <a:lnTo>
                    <a:pt x="25" y="301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5" y="298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5" y="295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5" y="292"/>
                  </a:lnTo>
                  <a:lnTo>
                    <a:pt x="25" y="291"/>
                  </a:lnTo>
                  <a:lnTo>
                    <a:pt x="25" y="290"/>
                  </a:lnTo>
                  <a:lnTo>
                    <a:pt x="25" y="289"/>
                  </a:lnTo>
                  <a:lnTo>
                    <a:pt x="24" y="289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3" y="286"/>
                  </a:lnTo>
                  <a:lnTo>
                    <a:pt x="23" y="285"/>
                  </a:lnTo>
                  <a:lnTo>
                    <a:pt x="23" y="284"/>
                  </a:lnTo>
                  <a:lnTo>
                    <a:pt x="24" y="284"/>
                  </a:lnTo>
                  <a:lnTo>
                    <a:pt x="24" y="283"/>
                  </a:lnTo>
                  <a:lnTo>
                    <a:pt x="25" y="282"/>
                  </a:lnTo>
                  <a:lnTo>
                    <a:pt x="26" y="281"/>
                  </a:lnTo>
                  <a:lnTo>
                    <a:pt x="26" y="280"/>
                  </a:lnTo>
                  <a:lnTo>
                    <a:pt x="25" y="280"/>
                  </a:lnTo>
                  <a:lnTo>
                    <a:pt x="25" y="279"/>
                  </a:lnTo>
                  <a:lnTo>
                    <a:pt x="26" y="279"/>
                  </a:lnTo>
                  <a:lnTo>
                    <a:pt x="26" y="278"/>
                  </a:lnTo>
                  <a:lnTo>
                    <a:pt x="23" y="277"/>
                  </a:lnTo>
                  <a:lnTo>
                    <a:pt x="22" y="276"/>
                  </a:lnTo>
                  <a:lnTo>
                    <a:pt x="21" y="276"/>
                  </a:lnTo>
                  <a:lnTo>
                    <a:pt x="20" y="275"/>
                  </a:lnTo>
                  <a:lnTo>
                    <a:pt x="16" y="273"/>
                  </a:lnTo>
                  <a:lnTo>
                    <a:pt x="13" y="272"/>
                  </a:lnTo>
                  <a:lnTo>
                    <a:pt x="9" y="270"/>
                  </a:lnTo>
                  <a:lnTo>
                    <a:pt x="8" y="269"/>
                  </a:lnTo>
                  <a:lnTo>
                    <a:pt x="6" y="268"/>
                  </a:lnTo>
                  <a:lnTo>
                    <a:pt x="0" y="265"/>
                  </a:lnTo>
                  <a:lnTo>
                    <a:pt x="0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1" y="258"/>
                  </a:lnTo>
                  <a:lnTo>
                    <a:pt x="1" y="257"/>
                  </a:lnTo>
                  <a:lnTo>
                    <a:pt x="2" y="256"/>
                  </a:lnTo>
                  <a:lnTo>
                    <a:pt x="3" y="254"/>
                  </a:lnTo>
                  <a:lnTo>
                    <a:pt x="4" y="250"/>
                  </a:lnTo>
                  <a:lnTo>
                    <a:pt x="5" y="247"/>
                  </a:lnTo>
                  <a:lnTo>
                    <a:pt x="6" y="246"/>
                  </a:lnTo>
                  <a:lnTo>
                    <a:pt x="10" y="236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2" y="230"/>
                  </a:lnTo>
                  <a:lnTo>
                    <a:pt x="13" y="230"/>
                  </a:lnTo>
                  <a:lnTo>
                    <a:pt x="21" y="227"/>
                  </a:lnTo>
                  <a:lnTo>
                    <a:pt x="25" y="226"/>
                  </a:lnTo>
                  <a:lnTo>
                    <a:pt x="26" y="226"/>
                  </a:lnTo>
                  <a:lnTo>
                    <a:pt x="30" y="224"/>
                  </a:lnTo>
                  <a:lnTo>
                    <a:pt x="31" y="224"/>
                  </a:lnTo>
                  <a:lnTo>
                    <a:pt x="34" y="223"/>
                  </a:lnTo>
                  <a:lnTo>
                    <a:pt x="35" y="223"/>
                  </a:lnTo>
                  <a:lnTo>
                    <a:pt x="38" y="222"/>
                  </a:lnTo>
                  <a:lnTo>
                    <a:pt x="43" y="220"/>
                  </a:lnTo>
                  <a:lnTo>
                    <a:pt x="49" y="218"/>
                  </a:lnTo>
                  <a:lnTo>
                    <a:pt x="50" y="218"/>
                  </a:lnTo>
                  <a:lnTo>
                    <a:pt x="51" y="218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6"/>
                  </a:lnTo>
                  <a:lnTo>
                    <a:pt x="61" y="215"/>
                  </a:lnTo>
                  <a:lnTo>
                    <a:pt x="63" y="214"/>
                  </a:lnTo>
                  <a:lnTo>
                    <a:pt x="65" y="213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4" y="210"/>
                  </a:lnTo>
                  <a:lnTo>
                    <a:pt x="75" y="210"/>
                  </a:lnTo>
                  <a:lnTo>
                    <a:pt x="80" y="208"/>
                  </a:lnTo>
                  <a:lnTo>
                    <a:pt x="82" y="207"/>
                  </a:lnTo>
                  <a:lnTo>
                    <a:pt x="81" y="207"/>
                  </a:lnTo>
                  <a:lnTo>
                    <a:pt x="80" y="207"/>
                  </a:lnTo>
                  <a:lnTo>
                    <a:pt x="79" y="207"/>
                  </a:lnTo>
                  <a:lnTo>
                    <a:pt x="79" y="206"/>
                  </a:lnTo>
                  <a:lnTo>
                    <a:pt x="78" y="206"/>
                  </a:lnTo>
                  <a:lnTo>
                    <a:pt x="78" y="205"/>
                  </a:lnTo>
                  <a:lnTo>
                    <a:pt x="77" y="205"/>
                  </a:lnTo>
                  <a:lnTo>
                    <a:pt x="77" y="204"/>
                  </a:lnTo>
                  <a:lnTo>
                    <a:pt x="76" y="204"/>
                  </a:lnTo>
                  <a:lnTo>
                    <a:pt x="76" y="203"/>
                  </a:lnTo>
                  <a:lnTo>
                    <a:pt x="75" y="203"/>
                  </a:lnTo>
                  <a:lnTo>
                    <a:pt x="74" y="203"/>
                  </a:lnTo>
                  <a:lnTo>
                    <a:pt x="75" y="202"/>
                  </a:lnTo>
                  <a:lnTo>
                    <a:pt x="74" y="202"/>
                  </a:lnTo>
                  <a:lnTo>
                    <a:pt x="73" y="202"/>
                  </a:lnTo>
                  <a:lnTo>
                    <a:pt x="72" y="201"/>
                  </a:lnTo>
                  <a:lnTo>
                    <a:pt x="71" y="200"/>
                  </a:lnTo>
                  <a:lnTo>
                    <a:pt x="71" y="199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1" y="197"/>
                  </a:lnTo>
                  <a:lnTo>
                    <a:pt x="71" y="196"/>
                  </a:lnTo>
                  <a:lnTo>
                    <a:pt x="70" y="196"/>
                  </a:lnTo>
                  <a:lnTo>
                    <a:pt x="70" y="195"/>
                  </a:lnTo>
                  <a:lnTo>
                    <a:pt x="69" y="195"/>
                  </a:lnTo>
                  <a:lnTo>
                    <a:pt x="69" y="194"/>
                  </a:lnTo>
                  <a:lnTo>
                    <a:pt x="70" y="194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0" y="193"/>
                  </a:lnTo>
                  <a:lnTo>
                    <a:pt x="70" y="192"/>
                  </a:lnTo>
                  <a:lnTo>
                    <a:pt x="70" y="191"/>
                  </a:lnTo>
                  <a:lnTo>
                    <a:pt x="71" y="187"/>
                  </a:lnTo>
                  <a:lnTo>
                    <a:pt x="72" y="185"/>
                  </a:lnTo>
                  <a:lnTo>
                    <a:pt x="74" y="179"/>
                  </a:lnTo>
                  <a:lnTo>
                    <a:pt x="76" y="173"/>
                  </a:lnTo>
                  <a:lnTo>
                    <a:pt x="77" y="171"/>
                  </a:lnTo>
                  <a:lnTo>
                    <a:pt x="77" y="170"/>
                  </a:lnTo>
                  <a:lnTo>
                    <a:pt x="80" y="163"/>
                  </a:lnTo>
                  <a:lnTo>
                    <a:pt x="80" y="161"/>
                  </a:lnTo>
                  <a:lnTo>
                    <a:pt x="81" y="159"/>
                  </a:lnTo>
                  <a:lnTo>
                    <a:pt x="82" y="155"/>
                  </a:lnTo>
                  <a:lnTo>
                    <a:pt x="84" y="151"/>
                  </a:lnTo>
                  <a:lnTo>
                    <a:pt x="85" y="148"/>
                  </a:lnTo>
                  <a:lnTo>
                    <a:pt x="86" y="145"/>
                  </a:lnTo>
                  <a:lnTo>
                    <a:pt x="87" y="141"/>
                  </a:lnTo>
                  <a:lnTo>
                    <a:pt x="88" y="140"/>
                  </a:lnTo>
                  <a:lnTo>
                    <a:pt x="88" y="139"/>
                  </a:lnTo>
                  <a:lnTo>
                    <a:pt x="90" y="133"/>
                  </a:lnTo>
                  <a:lnTo>
                    <a:pt x="90" y="132"/>
                  </a:lnTo>
                  <a:lnTo>
                    <a:pt x="91" y="131"/>
                  </a:lnTo>
                  <a:lnTo>
                    <a:pt x="92" y="129"/>
                  </a:lnTo>
                  <a:lnTo>
                    <a:pt x="93" y="126"/>
                  </a:lnTo>
                  <a:lnTo>
                    <a:pt x="96" y="118"/>
                  </a:lnTo>
                  <a:lnTo>
                    <a:pt x="97" y="116"/>
                  </a:lnTo>
                  <a:lnTo>
                    <a:pt x="97" y="115"/>
                  </a:lnTo>
                  <a:lnTo>
                    <a:pt x="98" y="113"/>
                  </a:lnTo>
                  <a:lnTo>
                    <a:pt x="99" y="109"/>
                  </a:lnTo>
                  <a:lnTo>
                    <a:pt x="101" y="105"/>
                  </a:lnTo>
                  <a:lnTo>
                    <a:pt x="101" y="104"/>
                  </a:lnTo>
                  <a:lnTo>
                    <a:pt x="101" y="103"/>
                  </a:lnTo>
                  <a:lnTo>
                    <a:pt x="102" y="101"/>
                  </a:lnTo>
                  <a:lnTo>
                    <a:pt x="103" y="98"/>
                  </a:lnTo>
                  <a:lnTo>
                    <a:pt x="104" y="95"/>
                  </a:lnTo>
                  <a:lnTo>
                    <a:pt x="106" y="90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2" y="72"/>
                  </a:lnTo>
                  <a:lnTo>
                    <a:pt x="114" y="71"/>
                  </a:lnTo>
                  <a:lnTo>
                    <a:pt x="120" y="67"/>
                  </a:lnTo>
                  <a:lnTo>
                    <a:pt x="121" y="66"/>
                  </a:lnTo>
                  <a:lnTo>
                    <a:pt x="125" y="63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2" y="58"/>
                  </a:lnTo>
                  <a:lnTo>
                    <a:pt x="141" y="51"/>
                  </a:lnTo>
                  <a:lnTo>
                    <a:pt x="142" y="50"/>
                  </a:lnTo>
                  <a:lnTo>
                    <a:pt x="142" y="49"/>
                  </a:lnTo>
                  <a:lnTo>
                    <a:pt x="143" y="48"/>
                  </a:lnTo>
                  <a:lnTo>
                    <a:pt x="144" y="48"/>
                  </a:lnTo>
                  <a:lnTo>
                    <a:pt x="144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48" y="46"/>
                  </a:lnTo>
                  <a:lnTo>
                    <a:pt x="149" y="45"/>
                  </a:lnTo>
                  <a:lnTo>
                    <a:pt x="150" y="44"/>
                  </a:lnTo>
                  <a:lnTo>
                    <a:pt x="151" y="44"/>
                  </a:lnTo>
                  <a:lnTo>
                    <a:pt x="153" y="42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6" y="39"/>
                  </a:lnTo>
                  <a:lnTo>
                    <a:pt x="162" y="36"/>
                  </a:lnTo>
                  <a:lnTo>
                    <a:pt x="163" y="34"/>
                  </a:lnTo>
                  <a:lnTo>
                    <a:pt x="165" y="33"/>
                  </a:lnTo>
                  <a:lnTo>
                    <a:pt x="170" y="30"/>
                  </a:lnTo>
                  <a:lnTo>
                    <a:pt x="170" y="29"/>
                  </a:lnTo>
                  <a:lnTo>
                    <a:pt x="173" y="27"/>
                  </a:lnTo>
                  <a:lnTo>
                    <a:pt x="174" y="26"/>
                  </a:lnTo>
                  <a:lnTo>
                    <a:pt x="176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4" y="19"/>
                  </a:lnTo>
                  <a:lnTo>
                    <a:pt x="185" y="18"/>
                  </a:lnTo>
                  <a:lnTo>
                    <a:pt x="189" y="15"/>
                  </a:lnTo>
                  <a:lnTo>
                    <a:pt x="190" y="15"/>
                  </a:lnTo>
                  <a:lnTo>
                    <a:pt x="194" y="12"/>
                  </a:lnTo>
                  <a:lnTo>
                    <a:pt x="194" y="11"/>
                  </a:lnTo>
                  <a:lnTo>
                    <a:pt x="199" y="8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0" y="3"/>
                  </a:lnTo>
                  <a:lnTo>
                    <a:pt x="21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3" name="Freeform 26">
              <a:extLst>
                <a:ext uri="{FF2B5EF4-FFF2-40B4-BE49-F238E27FC236}">
                  <a16:creationId xmlns:a16="http://schemas.microsoft.com/office/drawing/2014/main" id="{9344EFD6-2CB5-5CF4-8258-F090FC98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413" y="941388"/>
              <a:ext cx="1077913" cy="739775"/>
            </a:xfrm>
            <a:custGeom>
              <a:avLst/>
              <a:gdLst>
                <a:gd name="T0" fmla="*/ 145 w 679"/>
                <a:gd name="T1" fmla="*/ 418 h 466"/>
                <a:gd name="T2" fmla="*/ 165 w 679"/>
                <a:gd name="T3" fmla="*/ 404 h 466"/>
                <a:gd name="T4" fmla="*/ 171 w 679"/>
                <a:gd name="T5" fmla="*/ 383 h 466"/>
                <a:gd name="T6" fmla="*/ 180 w 679"/>
                <a:gd name="T7" fmla="*/ 370 h 466"/>
                <a:gd name="T8" fmla="*/ 173 w 679"/>
                <a:gd name="T9" fmla="*/ 357 h 466"/>
                <a:gd name="T10" fmla="*/ 157 w 679"/>
                <a:gd name="T11" fmla="*/ 344 h 466"/>
                <a:gd name="T12" fmla="*/ 105 w 679"/>
                <a:gd name="T13" fmla="*/ 344 h 466"/>
                <a:gd name="T14" fmla="*/ 53 w 679"/>
                <a:gd name="T15" fmla="*/ 344 h 466"/>
                <a:gd name="T16" fmla="*/ 39 w 679"/>
                <a:gd name="T17" fmla="*/ 288 h 466"/>
                <a:gd name="T18" fmla="*/ 9 w 679"/>
                <a:gd name="T19" fmla="*/ 262 h 466"/>
                <a:gd name="T20" fmla="*/ 5 w 679"/>
                <a:gd name="T21" fmla="*/ 220 h 466"/>
                <a:gd name="T22" fmla="*/ 29 w 679"/>
                <a:gd name="T23" fmla="*/ 223 h 466"/>
                <a:gd name="T24" fmla="*/ 57 w 679"/>
                <a:gd name="T25" fmla="*/ 203 h 466"/>
                <a:gd name="T26" fmla="*/ 91 w 679"/>
                <a:gd name="T27" fmla="*/ 167 h 466"/>
                <a:gd name="T28" fmla="*/ 100 w 679"/>
                <a:gd name="T29" fmla="*/ 106 h 466"/>
                <a:gd name="T30" fmla="*/ 87 w 679"/>
                <a:gd name="T31" fmla="*/ 86 h 466"/>
                <a:gd name="T32" fmla="*/ 101 w 679"/>
                <a:gd name="T33" fmla="*/ 67 h 466"/>
                <a:gd name="T34" fmla="*/ 91 w 679"/>
                <a:gd name="T35" fmla="*/ 45 h 466"/>
                <a:gd name="T36" fmla="*/ 73 w 679"/>
                <a:gd name="T37" fmla="*/ 31 h 466"/>
                <a:gd name="T38" fmla="*/ 89 w 679"/>
                <a:gd name="T39" fmla="*/ 14 h 466"/>
                <a:gd name="T40" fmla="*/ 158 w 679"/>
                <a:gd name="T41" fmla="*/ 9 h 466"/>
                <a:gd name="T42" fmla="*/ 228 w 679"/>
                <a:gd name="T43" fmla="*/ 9 h 466"/>
                <a:gd name="T44" fmla="*/ 312 w 679"/>
                <a:gd name="T45" fmla="*/ 9 h 466"/>
                <a:gd name="T46" fmla="*/ 423 w 679"/>
                <a:gd name="T47" fmla="*/ 4 h 466"/>
                <a:gd name="T48" fmla="*/ 512 w 679"/>
                <a:gd name="T49" fmla="*/ 1 h 466"/>
                <a:gd name="T50" fmla="*/ 528 w 679"/>
                <a:gd name="T51" fmla="*/ 15 h 466"/>
                <a:gd name="T52" fmla="*/ 524 w 679"/>
                <a:gd name="T53" fmla="*/ 28 h 466"/>
                <a:gd name="T54" fmla="*/ 519 w 679"/>
                <a:gd name="T55" fmla="*/ 38 h 466"/>
                <a:gd name="T56" fmla="*/ 503 w 679"/>
                <a:gd name="T57" fmla="*/ 47 h 466"/>
                <a:gd name="T58" fmla="*/ 488 w 679"/>
                <a:gd name="T59" fmla="*/ 61 h 466"/>
                <a:gd name="T60" fmla="*/ 476 w 679"/>
                <a:gd name="T61" fmla="*/ 69 h 466"/>
                <a:gd name="T62" fmla="*/ 467 w 679"/>
                <a:gd name="T63" fmla="*/ 80 h 466"/>
                <a:gd name="T64" fmla="*/ 454 w 679"/>
                <a:gd name="T65" fmla="*/ 94 h 466"/>
                <a:gd name="T66" fmla="*/ 441 w 679"/>
                <a:gd name="T67" fmla="*/ 108 h 466"/>
                <a:gd name="T68" fmla="*/ 439 w 679"/>
                <a:gd name="T69" fmla="*/ 129 h 466"/>
                <a:gd name="T70" fmla="*/ 429 w 679"/>
                <a:gd name="T71" fmla="*/ 152 h 466"/>
                <a:gd name="T72" fmla="*/ 443 w 679"/>
                <a:gd name="T73" fmla="*/ 172 h 466"/>
                <a:gd name="T74" fmla="*/ 463 w 679"/>
                <a:gd name="T75" fmla="*/ 185 h 466"/>
                <a:gd name="T76" fmla="*/ 484 w 679"/>
                <a:gd name="T77" fmla="*/ 202 h 466"/>
                <a:gd name="T78" fmla="*/ 510 w 679"/>
                <a:gd name="T79" fmla="*/ 206 h 466"/>
                <a:gd name="T80" fmla="*/ 519 w 679"/>
                <a:gd name="T81" fmla="*/ 222 h 466"/>
                <a:gd name="T82" fmla="*/ 535 w 679"/>
                <a:gd name="T83" fmla="*/ 238 h 466"/>
                <a:gd name="T84" fmla="*/ 552 w 679"/>
                <a:gd name="T85" fmla="*/ 257 h 466"/>
                <a:gd name="T86" fmla="*/ 578 w 679"/>
                <a:gd name="T87" fmla="*/ 271 h 466"/>
                <a:gd name="T88" fmla="*/ 604 w 679"/>
                <a:gd name="T89" fmla="*/ 266 h 466"/>
                <a:gd name="T90" fmla="*/ 635 w 679"/>
                <a:gd name="T91" fmla="*/ 272 h 466"/>
                <a:gd name="T92" fmla="*/ 646 w 679"/>
                <a:gd name="T93" fmla="*/ 302 h 466"/>
                <a:gd name="T94" fmla="*/ 661 w 679"/>
                <a:gd name="T95" fmla="*/ 333 h 466"/>
                <a:gd name="T96" fmla="*/ 674 w 679"/>
                <a:gd name="T97" fmla="*/ 368 h 466"/>
                <a:gd name="T98" fmla="*/ 647 w 679"/>
                <a:gd name="T99" fmla="*/ 377 h 466"/>
                <a:gd name="T100" fmla="*/ 597 w 679"/>
                <a:gd name="T101" fmla="*/ 401 h 466"/>
                <a:gd name="T102" fmla="*/ 541 w 679"/>
                <a:gd name="T103" fmla="*/ 392 h 466"/>
                <a:gd name="T104" fmla="*/ 495 w 679"/>
                <a:gd name="T105" fmla="*/ 389 h 466"/>
                <a:gd name="T106" fmla="*/ 473 w 679"/>
                <a:gd name="T107" fmla="*/ 390 h 466"/>
                <a:gd name="T108" fmla="*/ 450 w 679"/>
                <a:gd name="T109" fmla="*/ 381 h 466"/>
                <a:gd name="T110" fmla="*/ 428 w 679"/>
                <a:gd name="T111" fmla="*/ 400 h 466"/>
                <a:gd name="T112" fmla="*/ 404 w 679"/>
                <a:gd name="T113" fmla="*/ 410 h 466"/>
                <a:gd name="T114" fmla="*/ 373 w 679"/>
                <a:gd name="T115" fmla="*/ 382 h 466"/>
                <a:gd name="T116" fmla="*/ 331 w 679"/>
                <a:gd name="T117" fmla="*/ 381 h 466"/>
                <a:gd name="T118" fmla="*/ 289 w 679"/>
                <a:gd name="T119" fmla="*/ 389 h 466"/>
                <a:gd name="T120" fmla="*/ 228 w 679"/>
                <a:gd name="T121" fmla="*/ 451 h 466"/>
                <a:gd name="T122" fmla="*/ 163 w 679"/>
                <a:gd name="T123" fmla="*/ 44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466">
                  <a:moveTo>
                    <a:pt x="123" y="430"/>
                  </a:moveTo>
                  <a:lnTo>
                    <a:pt x="123" y="429"/>
                  </a:lnTo>
                  <a:lnTo>
                    <a:pt x="124" y="428"/>
                  </a:lnTo>
                  <a:lnTo>
                    <a:pt x="124" y="427"/>
                  </a:lnTo>
                  <a:lnTo>
                    <a:pt x="124" y="426"/>
                  </a:lnTo>
                  <a:lnTo>
                    <a:pt x="125" y="426"/>
                  </a:lnTo>
                  <a:lnTo>
                    <a:pt x="125" y="425"/>
                  </a:lnTo>
                  <a:lnTo>
                    <a:pt x="125" y="424"/>
                  </a:lnTo>
                  <a:lnTo>
                    <a:pt x="125" y="423"/>
                  </a:lnTo>
                  <a:lnTo>
                    <a:pt x="125" y="422"/>
                  </a:lnTo>
                  <a:lnTo>
                    <a:pt x="126" y="422"/>
                  </a:lnTo>
                  <a:lnTo>
                    <a:pt x="126" y="421"/>
                  </a:lnTo>
                  <a:lnTo>
                    <a:pt x="127" y="421"/>
                  </a:lnTo>
                  <a:lnTo>
                    <a:pt x="127" y="420"/>
                  </a:lnTo>
                  <a:lnTo>
                    <a:pt x="127" y="419"/>
                  </a:lnTo>
                  <a:lnTo>
                    <a:pt x="127" y="418"/>
                  </a:lnTo>
                  <a:lnTo>
                    <a:pt x="128" y="418"/>
                  </a:lnTo>
                  <a:lnTo>
                    <a:pt x="129" y="418"/>
                  </a:lnTo>
                  <a:lnTo>
                    <a:pt x="129" y="417"/>
                  </a:lnTo>
                  <a:lnTo>
                    <a:pt x="131" y="417"/>
                  </a:lnTo>
                  <a:lnTo>
                    <a:pt x="132" y="416"/>
                  </a:lnTo>
                  <a:lnTo>
                    <a:pt x="133" y="416"/>
                  </a:lnTo>
                  <a:lnTo>
                    <a:pt x="134" y="416"/>
                  </a:lnTo>
                  <a:lnTo>
                    <a:pt x="135" y="416"/>
                  </a:lnTo>
                  <a:lnTo>
                    <a:pt x="136" y="416"/>
                  </a:lnTo>
                  <a:lnTo>
                    <a:pt x="138" y="416"/>
                  </a:lnTo>
                  <a:lnTo>
                    <a:pt x="139" y="416"/>
                  </a:lnTo>
                  <a:lnTo>
                    <a:pt x="140" y="416"/>
                  </a:lnTo>
                  <a:lnTo>
                    <a:pt x="141" y="417"/>
                  </a:lnTo>
                  <a:lnTo>
                    <a:pt x="142" y="417"/>
                  </a:lnTo>
                  <a:lnTo>
                    <a:pt x="143" y="418"/>
                  </a:lnTo>
                  <a:lnTo>
                    <a:pt x="144" y="418"/>
                  </a:lnTo>
                  <a:lnTo>
                    <a:pt x="145" y="418"/>
                  </a:lnTo>
                  <a:lnTo>
                    <a:pt x="146" y="418"/>
                  </a:lnTo>
                  <a:lnTo>
                    <a:pt x="146" y="417"/>
                  </a:lnTo>
                  <a:lnTo>
                    <a:pt x="147" y="417"/>
                  </a:lnTo>
                  <a:lnTo>
                    <a:pt x="147" y="416"/>
                  </a:lnTo>
                  <a:lnTo>
                    <a:pt x="148" y="416"/>
                  </a:lnTo>
                  <a:lnTo>
                    <a:pt x="148" y="415"/>
                  </a:lnTo>
                  <a:lnTo>
                    <a:pt x="149" y="415"/>
                  </a:lnTo>
                  <a:lnTo>
                    <a:pt x="149" y="416"/>
                  </a:lnTo>
                  <a:lnTo>
                    <a:pt x="150" y="416"/>
                  </a:lnTo>
                  <a:lnTo>
                    <a:pt x="151" y="416"/>
                  </a:lnTo>
                  <a:lnTo>
                    <a:pt x="152" y="416"/>
                  </a:lnTo>
                  <a:lnTo>
                    <a:pt x="153" y="416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5" y="415"/>
                  </a:lnTo>
                  <a:lnTo>
                    <a:pt x="156" y="414"/>
                  </a:lnTo>
                  <a:lnTo>
                    <a:pt x="156" y="413"/>
                  </a:lnTo>
                  <a:lnTo>
                    <a:pt x="156" y="412"/>
                  </a:lnTo>
                  <a:lnTo>
                    <a:pt x="157" y="412"/>
                  </a:lnTo>
                  <a:lnTo>
                    <a:pt x="157" y="411"/>
                  </a:lnTo>
                  <a:lnTo>
                    <a:pt x="157" y="410"/>
                  </a:lnTo>
                  <a:lnTo>
                    <a:pt x="158" y="409"/>
                  </a:lnTo>
                  <a:lnTo>
                    <a:pt x="158" y="408"/>
                  </a:lnTo>
                  <a:lnTo>
                    <a:pt x="158" y="407"/>
                  </a:lnTo>
                  <a:lnTo>
                    <a:pt x="159" y="407"/>
                  </a:lnTo>
                  <a:lnTo>
                    <a:pt x="159" y="406"/>
                  </a:lnTo>
                  <a:lnTo>
                    <a:pt x="160" y="406"/>
                  </a:lnTo>
                  <a:lnTo>
                    <a:pt x="161" y="406"/>
                  </a:lnTo>
                  <a:lnTo>
                    <a:pt x="162" y="406"/>
                  </a:lnTo>
                  <a:lnTo>
                    <a:pt x="163" y="405"/>
                  </a:lnTo>
                  <a:lnTo>
                    <a:pt x="164" y="405"/>
                  </a:lnTo>
                  <a:lnTo>
                    <a:pt x="164" y="404"/>
                  </a:lnTo>
                  <a:lnTo>
                    <a:pt x="165" y="404"/>
                  </a:lnTo>
                  <a:lnTo>
                    <a:pt x="165" y="403"/>
                  </a:lnTo>
                  <a:lnTo>
                    <a:pt x="165" y="402"/>
                  </a:lnTo>
                  <a:lnTo>
                    <a:pt x="164" y="402"/>
                  </a:lnTo>
                  <a:lnTo>
                    <a:pt x="163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2" y="400"/>
                  </a:lnTo>
                  <a:lnTo>
                    <a:pt x="162" y="399"/>
                  </a:lnTo>
                  <a:lnTo>
                    <a:pt x="162" y="398"/>
                  </a:lnTo>
                  <a:lnTo>
                    <a:pt x="163" y="398"/>
                  </a:lnTo>
                  <a:lnTo>
                    <a:pt x="165" y="397"/>
                  </a:lnTo>
                  <a:lnTo>
                    <a:pt x="166" y="397"/>
                  </a:lnTo>
                  <a:lnTo>
                    <a:pt x="166" y="397"/>
                  </a:lnTo>
                  <a:lnTo>
                    <a:pt x="167" y="397"/>
                  </a:lnTo>
                  <a:lnTo>
                    <a:pt x="167" y="396"/>
                  </a:lnTo>
                  <a:lnTo>
                    <a:pt x="168" y="396"/>
                  </a:lnTo>
                  <a:lnTo>
                    <a:pt x="169" y="395"/>
                  </a:lnTo>
                  <a:lnTo>
                    <a:pt x="170" y="395"/>
                  </a:lnTo>
                  <a:lnTo>
                    <a:pt x="170" y="394"/>
                  </a:lnTo>
                  <a:lnTo>
                    <a:pt x="171" y="394"/>
                  </a:lnTo>
                  <a:lnTo>
                    <a:pt x="171" y="393"/>
                  </a:lnTo>
                  <a:lnTo>
                    <a:pt x="172" y="393"/>
                  </a:lnTo>
                  <a:lnTo>
                    <a:pt x="172" y="392"/>
                  </a:lnTo>
                  <a:lnTo>
                    <a:pt x="172" y="391"/>
                  </a:lnTo>
                  <a:lnTo>
                    <a:pt x="171" y="390"/>
                  </a:lnTo>
                  <a:lnTo>
                    <a:pt x="171" y="389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7"/>
                  </a:lnTo>
                  <a:lnTo>
                    <a:pt x="170" y="386"/>
                  </a:lnTo>
                  <a:lnTo>
                    <a:pt x="170" y="385"/>
                  </a:lnTo>
                  <a:lnTo>
                    <a:pt x="170" y="384"/>
                  </a:lnTo>
                  <a:lnTo>
                    <a:pt x="171" y="383"/>
                  </a:lnTo>
                  <a:lnTo>
                    <a:pt x="171" y="382"/>
                  </a:lnTo>
                  <a:lnTo>
                    <a:pt x="171" y="381"/>
                  </a:lnTo>
                  <a:lnTo>
                    <a:pt x="170" y="380"/>
                  </a:lnTo>
                  <a:lnTo>
                    <a:pt x="170" y="379"/>
                  </a:lnTo>
                  <a:lnTo>
                    <a:pt x="170" y="378"/>
                  </a:lnTo>
                  <a:lnTo>
                    <a:pt x="171" y="378"/>
                  </a:lnTo>
                  <a:lnTo>
                    <a:pt x="171" y="377"/>
                  </a:lnTo>
                  <a:lnTo>
                    <a:pt x="172" y="377"/>
                  </a:lnTo>
                  <a:lnTo>
                    <a:pt x="173" y="376"/>
                  </a:lnTo>
                  <a:lnTo>
                    <a:pt x="174" y="376"/>
                  </a:lnTo>
                  <a:lnTo>
                    <a:pt x="174" y="375"/>
                  </a:lnTo>
                  <a:lnTo>
                    <a:pt x="175" y="375"/>
                  </a:lnTo>
                  <a:lnTo>
                    <a:pt x="176" y="375"/>
                  </a:lnTo>
                  <a:lnTo>
                    <a:pt x="177" y="375"/>
                  </a:lnTo>
                  <a:lnTo>
                    <a:pt x="177" y="374"/>
                  </a:lnTo>
                  <a:lnTo>
                    <a:pt x="178" y="374"/>
                  </a:lnTo>
                  <a:lnTo>
                    <a:pt x="179" y="374"/>
                  </a:lnTo>
                  <a:lnTo>
                    <a:pt x="179" y="373"/>
                  </a:lnTo>
                  <a:lnTo>
                    <a:pt x="180" y="373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2" y="372"/>
                  </a:lnTo>
                  <a:lnTo>
                    <a:pt x="182" y="371"/>
                  </a:lnTo>
                  <a:lnTo>
                    <a:pt x="182" y="370"/>
                  </a:lnTo>
                  <a:lnTo>
                    <a:pt x="182" y="369"/>
                  </a:lnTo>
                  <a:lnTo>
                    <a:pt x="182" y="368"/>
                  </a:lnTo>
                  <a:lnTo>
                    <a:pt x="181" y="368"/>
                  </a:lnTo>
                  <a:lnTo>
                    <a:pt x="181" y="367"/>
                  </a:lnTo>
                  <a:lnTo>
                    <a:pt x="180" y="367"/>
                  </a:lnTo>
                  <a:lnTo>
                    <a:pt x="179" y="367"/>
                  </a:lnTo>
                  <a:lnTo>
                    <a:pt x="179" y="368"/>
                  </a:lnTo>
                  <a:lnTo>
                    <a:pt x="180" y="369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8" y="370"/>
                  </a:lnTo>
                  <a:lnTo>
                    <a:pt x="178" y="369"/>
                  </a:lnTo>
                  <a:lnTo>
                    <a:pt x="178" y="368"/>
                  </a:lnTo>
                  <a:lnTo>
                    <a:pt x="178" y="367"/>
                  </a:lnTo>
                  <a:lnTo>
                    <a:pt x="178" y="366"/>
                  </a:lnTo>
                  <a:lnTo>
                    <a:pt x="177" y="365"/>
                  </a:lnTo>
                  <a:lnTo>
                    <a:pt x="178" y="364"/>
                  </a:lnTo>
                  <a:lnTo>
                    <a:pt x="179" y="364"/>
                  </a:lnTo>
                  <a:lnTo>
                    <a:pt x="180" y="364"/>
                  </a:lnTo>
                  <a:lnTo>
                    <a:pt x="180" y="363"/>
                  </a:lnTo>
                  <a:lnTo>
                    <a:pt x="179" y="363"/>
                  </a:lnTo>
                  <a:lnTo>
                    <a:pt x="178" y="363"/>
                  </a:lnTo>
                  <a:lnTo>
                    <a:pt x="178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3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6" y="366"/>
                  </a:lnTo>
                  <a:lnTo>
                    <a:pt x="175" y="366"/>
                  </a:lnTo>
                  <a:lnTo>
                    <a:pt x="174" y="365"/>
                  </a:lnTo>
                  <a:lnTo>
                    <a:pt x="174" y="364"/>
                  </a:lnTo>
                  <a:lnTo>
                    <a:pt x="173" y="364"/>
                  </a:lnTo>
                  <a:lnTo>
                    <a:pt x="173" y="363"/>
                  </a:lnTo>
                  <a:lnTo>
                    <a:pt x="173" y="362"/>
                  </a:lnTo>
                  <a:lnTo>
                    <a:pt x="174" y="362"/>
                  </a:lnTo>
                  <a:lnTo>
                    <a:pt x="175" y="361"/>
                  </a:lnTo>
                  <a:lnTo>
                    <a:pt x="174" y="361"/>
                  </a:lnTo>
                  <a:lnTo>
                    <a:pt x="174" y="360"/>
                  </a:lnTo>
                  <a:lnTo>
                    <a:pt x="174" y="359"/>
                  </a:lnTo>
                  <a:lnTo>
                    <a:pt x="173" y="358"/>
                  </a:lnTo>
                  <a:lnTo>
                    <a:pt x="173" y="357"/>
                  </a:lnTo>
                  <a:lnTo>
                    <a:pt x="172" y="357"/>
                  </a:lnTo>
                  <a:lnTo>
                    <a:pt x="172" y="356"/>
                  </a:lnTo>
                  <a:lnTo>
                    <a:pt x="171" y="356"/>
                  </a:lnTo>
                  <a:lnTo>
                    <a:pt x="171" y="355"/>
                  </a:lnTo>
                  <a:lnTo>
                    <a:pt x="170" y="354"/>
                  </a:lnTo>
                  <a:lnTo>
                    <a:pt x="170" y="353"/>
                  </a:lnTo>
                  <a:lnTo>
                    <a:pt x="170" y="352"/>
                  </a:lnTo>
                  <a:lnTo>
                    <a:pt x="170" y="351"/>
                  </a:lnTo>
                  <a:lnTo>
                    <a:pt x="171" y="351"/>
                  </a:lnTo>
                  <a:lnTo>
                    <a:pt x="171" y="350"/>
                  </a:lnTo>
                  <a:lnTo>
                    <a:pt x="172" y="350"/>
                  </a:lnTo>
                  <a:lnTo>
                    <a:pt x="173" y="350"/>
                  </a:lnTo>
                  <a:lnTo>
                    <a:pt x="173" y="349"/>
                  </a:lnTo>
                  <a:lnTo>
                    <a:pt x="173" y="348"/>
                  </a:lnTo>
                  <a:lnTo>
                    <a:pt x="173" y="347"/>
                  </a:lnTo>
                  <a:lnTo>
                    <a:pt x="173" y="346"/>
                  </a:lnTo>
                  <a:lnTo>
                    <a:pt x="172" y="346"/>
                  </a:lnTo>
                  <a:lnTo>
                    <a:pt x="171" y="346"/>
                  </a:lnTo>
                  <a:lnTo>
                    <a:pt x="170" y="346"/>
                  </a:lnTo>
                  <a:lnTo>
                    <a:pt x="170" y="345"/>
                  </a:lnTo>
                  <a:lnTo>
                    <a:pt x="169" y="345"/>
                  </a:lnTo>
                  <a:lnTo>
                    <a:pt x="168" y="345"/>
                  </a:lnTo>
                  <a:lnTo>
                    <a:pt x="168" y="344"/>
                  </a:lnTo>
                  <a:lnTo>
                    <a:pt x="167" y="344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64" y="344"/>
                  </a:lnTo>
                  <a:lnTo>
                    <a:pt x="163" y="344"/>
                  </a:lnTo>
                  <a:lnTo>
                    <a:pt x="162" y="344"/>
                  </a:lnTo>
                  <a:lnTo>
                    <a:pt x="161" y="344"/>
                  </a:lnTo>
                  <a:lnTo>
                    <a:pt x="159" y="344"/>
                  </a:lnTo>
                  <a:lnTo>
                    <a:pt x="158" y="344"/>
                  </a:lnTo>
                  <a:lnTo>
                    <a:pt x="157" y="344"/>
                  </a:lnTo>
                  <a:lnTo>
                    <a:pt x="156" y="344"/>
                  </a:lnTo>
                  <a:lnTo>
                    <a:pt x="155" y="344"/>
                  </a:lnTo>
                  <a:lnTo>
                    <a:pt x="154" y="344"/>
                  </a:lnTo>
                  <a:lnTo>
                    <a:pt x="153" y="344"/>
                  </a:lnTo>
                  <a:lnTo>
                    <a:pt x="150" y="344"/>
                  </a:lnTo>
                  <a:lnTo>
                    <a:pt x="147" y="344"/>
                  </a:lnTo>
                  <a:lnTo>
                    <a:pt x="143" y="344"/>
                  </a:lnTo>
                  <a:lnTo>
                    <a:pt x="142" y="344"/>
                  </a:lnTo>
                  <a:lnTo>
                    <a:pt x="141" y="344"/>
                  </a:lnTo>
                  <a:lnTo>
                    <a:pt x="140" y="344"/>
                  </a:lnTo>
                  <a:lnTo>
                    <a:pt x="139" y="344"/>
                  </a:lnTo>
                  <a:lnTo>
                    <a:pt x="137" y="344"/>
                  </a:lnTo>
                  <a:lnTo>
                    <a:pt x="136" y="344"/>
                  </a:lnTo>
                  <a:lnTo>
                    <a:pt x="135" y="344"/>
                  </a:lnTo>
                  <a:lnTo>
                    <a:pt x="134" y="344"/>
                  </a:lnTo>
                  <a:lnTo>
                    <a:pt x="133" y="344"/>
                  </a:lnTo>
                  <a:lnTo>
                    <a:pt x="132" y="344"/>
                  </a:lnTo>
                  <a:lnTo>
                    <a:pt x="130" y="344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5" y="344"/>
                  </a:lnTo>
                  <a:lnTo>
                    <a:pt x="123" y="344"/>
                  </a:lnTo>
                  <a:lnTo>
                    <a:pt x="121" y="344"/>
                  </a:lnTo>
                  <a:lnTo>
                    <a:pt x="118" y="344"/>
                  </a:lnTo>
                  <a:lnTo>
                    <a:pt x="117" y="344"/>
                  </a:lnTo>
                  <a:lnTo>
                    <a:pt x="116" y="344"/>
                  </a:lnTo>
                  <a:lnTo>
                    <a:pt x="115" y="344"/>
                  </a:lnTo>
                  <a:lnTo>
                    <a:pt x="114" y="344"/>
                  </a:lnTo>
                  <a:lnTo>
                    <a:pt x="113" y="344"/>
                  </a:lnTo>
                  <a:lnTo>
                    <a:pt x="109" y="344"/>
                  </a:lnTo>
                  <a:lnTo>
                    <a:pt x="108" y="344"/>
                  </a:lnTo>
                  <a:lnTo>
                    <a:pt x="107" y="344"/>
                  </a:lnTo>
                  <a:lnTo>
                    <a:pt x="105" y="344"/>
                  </a:lnTo>
                  <a:lnTo>
                    <a:pt x="104" y="344"/>
                  </a:lnTo>
                  <a:lnTo>
                    <a:pt x="100" y="344"/>
                  </a:lnTo>
                  <a:lnTo>
                    <a:pt x="99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4" y="344"/>
                  </a:lnTo>
                  <a:lnTo>
                    <a:pt x="93" y="344"/>
                  </a:lnTo>
                  <a:lnTo>
                    <a:pt x="92" y="344"/>
                  </a:lnTo>
                  <a:lnTo>
                    <a:pt x="90" y="344"/>
                  </a:lnTo>
                  <a:lnTo>
                    <a:pt x="89" y="344"/>
                  </a:lnTo>
                  <a:lnTo>
                    <a:pt x="88" y="344"/>
                  </a:lnTo>
                  <a:lnTo>
                    <a:pt x="87" y="344"/>
                  </a:lnTo>
                  <a:lnTo>
                    <a:pt x="86" y="344"/>
                  </a:lnTo>
                  <a:lnTo>
                    <a:pt x="84" y="344"/>
                  </a:lnTo>
                  <a:lnTo>
                    <a:pt x="80" y="344"/>
                  </a:lnTo>
                  <a:lnTo>
                    <a:pt x="78" y="344"/>
                  </a:lnTo>
                  <a:lnTo>
                    <a:pt x="73" y="344"/>
                  </a:lnTo>
                  <a:lnTo>
                    <a:pt x="72" y="344"/>
                  </a:lnTo>
                  <a:lnTo>
                    <a:pt x="71" y="344"/>
                  </a:lnTo>
                  <a:lnTo>
                    <a:pt x="70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6" y="344"/>
                  </a:lnTo>
                  <a:lnTo>
                    <a:pt x="65" y="344"/>
                  </a:lnTo>
                  <a:lnTo>
                    <a:pt x="64" y="344"/>
                  </a:lnTo>
                  <a:lnTo>
                    <a:pt x="63" y="344"/>
                  </a:lnTo>
                  <a:lnTo>
                    <a:pt x="61" y="344"/>
                  </a:lnTo>
                  <a:lnTo>
                    <a:pt x="60" y="344"/>
                  </a:lnTo>
                  <a:lnTo>
                    <a:pt x="58" y="344"/>
                  </a:lnTo>
                  <a:lnTo>
                    <a:pt x="56" y="344"/>
                  </a:lnTo>
                  <a:lnTo>
                    <a:pt x="55" y="344"/>
                  </a:lnTo>
                  <a:lnTo>
                    <a:pt x="54" y="344"/>
                  </a:lnTo>
                  <a:lnTo>
                    <a:pt x="53" y="344"/>
                  </a:lnTo>
                  <a:lnTo>
                    <a:pt x="52" y="344"/>
                  </a:lnTo>
                  <a:lnTo>
                    <a:pt x="44" y="344"/>
                  </a:lnTo>
                  <a:lnTo>
                    <a:pt x="43" y="344"/>
                  </a:lnTo>
                  <a:lnTo>
                    <a:pt x="42" y="344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9" y="337"/>
                  </a:lnTo>
                  <a:lnTo>
                    <a:pt x="39" y="336"/>
                  </a:lnTo>
                  <a:lnTo>
                    <a:pt x="39" y="335"/>
                  </a:lnTo>
                  <a:lnTo>
                    <a:pt x="39" y="333"/>
                  </a:lnTo>
                  <a:lnTo>
                    <a:pt x="39" y="331"/>
                  </a:lnTo>
                  <a:lnTo>
                    <a:pt x="39" y="330"/>
                  </a:lnTo>
                  <a:lnTo>
                    <a:pt x="39" y="327"/>
                  </a:lnTo>
                  <a:lnTo>
                    <a:pt x="39" y="325"/>
                  </a:lnTo>
                  <a:lnTo>
                    <a:pt x="39" y="325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39" y="315"/>
                  </a:lnTo>
                  <a:lnTo>
                    <a:pt x="39" y="312"/>
                  </a:lnTo>
                  <a:lnTo>
                    <a:pt x="39" y="311"/>
                  </a:lnTo>
                  <a:lnTo>
                    <a:pt x="39" y="310"/>
                  </a:lnTo>
                  <a:lnTo>
                    <a:pt x="39" y="309"/>
                  </a:lnTo>
                  <a:lnTo>
                    <a:pt x="39" y="308"/>
                  </a:lnTo>
                  <a:lnTo>
                    <a:pt x="39" y="303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39" y="296"/>
                  </a:lnTo>
                  <a:lnTo>
                    <a:pt x="39" y="291"/>
                  </a:lnTo>
                  <a:lnTo>
                    <a:pt x="39" y="288"/>
                  </a:lnTo>
                  <a:lnTo>
                    <a:pt x="39" y="285"/>
                  </a:lnTo>
                  <a:lnTo>
                    <a:pt x="39" y="284"/>
                  </a:lnTo>
                  <a:lnTo>
                    <a:pt x="39" y="283"/>
                  </a:lnTo>
                  <a:lnTo>
                    <a:pt x="39" y="282"/>
                  </a:lnTo>
                  <a:lnTo>
                    <a:pt x="39" y="279"/>
                  </a:lnTo>
                  <a:lnTo>
                    <a:pt x="40" y="276"/>
                  </a:lnTo>
                  <a:lnTo>
                    <a:pt x="39" y="276"/>
                  </a:lnTo>
                  <a:lnTo>
                    <a:pt x="38" y="276"/>
                  </a:lnTo>
                  <a:lnTo>
                    <a:pt x="37" y="276"/>
                  </a:lnTo>
                  <a:lnTo>
                    <a:pt x="36" y="276"/>
                  </a:lnTo>
                  <a:lnTo>
                    <a:pt x="34" y="276"/>
                  </a:lnTo>
                  <a:lnTo>
                    <a:pt x="33" y="276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7" y="275"/>
                  </a:lnTo>
                  <a:lnTo>
                    <a:pt x="26" y="275"/>
                  </a:lnTo>
                  <a:lnTo>
                    <a:pt x="25" y="275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5"/>
                  </a:lnTo>
                  <a:lnTo>
                    <a:pt x="19" y="275"/>
                  </a:lnTo>
                  <a:lnTo>
                    <a:pt x="18" y="275"/>
                  </a:lnTo>
                  <a:lnTo>
                    <a:pt x="16" y="275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2" y="273"/>
                  </a:lnTo>
                  <a:lnTo>
                    <a:pt x="11" y="273"/>
                  </a:lnTo>
                  <a:lnTo>
                    <a:pt x="11" y="271"/>
                  </a:lnTo>
                  <a:lnTo>
                    <a:pt x="9" y="265"/>
                  </a:lnTo>
                  <a:lnTo>
                    <a:pt x="9" y="262"/>
                  </a:lnTo>
                  <a:lnTo>
                    <a:pt x="7" y="259"/>
                  </a:lnTo>
                  <a:lnTo>
                    <a:pt x="5" y="251"/>
                  </a:lnTo>
                  <a:lnTo>
                    <a:pt x="5" y="250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3" y="244"/>
                  </a:lnTo>
                  <a:lnTo>
                    <a:pt x="3" y="243"/>
                  </a:lnTo>
                  <a:lnTo>
                    <a:pt x="2" y="238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4"/>
                  </a:lnTo>
                  <a:lnTo>
                    <a:pt x="1" y="233"/>
                  </a:lnTo>
                  <a:lnTo>
                    <a:pt x="1" y="232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7"/>
                  </a:lnTo>
                  <a:lnTo>
                    <a:pt x="1" y="226"/>
                  </a:lnTo>
                  <a:lnTo>
                    <a:pt x="1" y="225"/>
                  </a:lnTo>
                  <a:lnTo>
                    <a:pt x="0" y="225"/>
                  </a:lnTo>
                  <a:lnTo>
                    <a:pt x="1" y="225"/>
                  </a:lnTo>
                  <a:lnTo>
                    <a:pt x="1" y="224"/>
                  </a:lnTo>
                  <a:lnTo>
                    <a:pt x="2" y="224"/>
                  </a:lnTo>
                  <a:lnTo>
                    <a:pt x="3" y="224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4" y="222"/>
                  </a:lnTo>
                  <a:lnTo>
                    <a:pt x="6" y="222"/>
                  </a:lnTo>
                  <a:lnTo>
                    <a:pt x="7" y="222"/>
                  </a:lnTo>
                  <a:lnTo>
                    <a:pt x="7" y="221"/>
                  </a:lnTo>
                  <a:lnTo>
                    <a:pt x="6" y="221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5" y="219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6"/>
                  </a:lnTo>
                  <a:lnTo>
                    <a:pt x="10" y="216"/>
                  </a:lnTo>
                  <a:lnTo>
                    <a:pt x="11" y="217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3" y="218"/>
                  </a:lnTo>
                  <a:lnTo>
                    <a:pt x="14" y="219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6" y="218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8" y="217"/>
                  </a:lnTo>
                  <a:lnTo>
                    <a:pt x="19" y="218"/>
                  </a:lnTo>
                  <a:lnTo>
                    <a:pt x="19" y="219"/>
                  </a:lnTo>
                  <a:lnTo>
                    <a:pt x="20" y="219"/>
                  </a:lnTo>
                  <a:lnTo>
                    <a:pt x="21" y="220"/>
                  </a:lnTo>
                  <a:lnTo>
                    <a:pt x="22" y="220"/>
                  </a:lnTo>
                  <a:lnTo>
                    <a:pt x="22" y="221"/>
                  </a:lnTo>
                  <a:lnTo>
                    <a:pt x="23" y="222"/>
                  </a:lnTo>
                  <a:lnTo>
                    <a:pt x="23" y="223"/>
                  </a:lnTo>
                  <a:lnTo>
                    <a:pt x="24" y="223"/>
                  </a:lnTo>
                  <a:lnTo>
                    <a:pt x="25" y="224"/>
                  </a:lnTo>
                  <a:lnTo>
                    <a:pt x="26" y="224"/>
                  </a:lnTo>
                  <a:lnTo>
                    <a:pt x="27" y="223"/>
                  </a:lnTo>
                  <a:lnTo>
                    <a:pt x="28" y="223"/>
                  </a:lnTo>
                  <a:lnTo>
                    <a:pt x="29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31" y="222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2"/>
                  </a:lnTo>
                  <a:lnTo>
                    <a:pt x="34" y="222"/>
                  </a:lnTo>
                  <a:lnTo>
                    <a:pt x="34" y="223"/>
                  </a:lnTo>
                  <a:lnTo>
                    <a:pt x="35" y="224"/>
                  </a:lnTo>
                  <a:lnTo>
                    <a:pt x="36" y="223"/>
                  </a:lnTo>
                  <a:lnTo>
                    <a:pt x="37" y="224"/>
                  </a:lnTo>
                  <a:lnTo>
                    <a:pt x="38" y="224"/>
                  </a:lnTo>
                  <a:lnTo>
                    <a:pt x="39" y="224"/>
                  </a:lnTo>
                  <a:lnTo>
                    <a:pt x="40" y="224"/>
                  </a:lnTo>
                  <a:lnTo>
                    <a:pt x="40" y="225"/>
                  </a:lnTo>
                  <a:lnTo>
                    <a:pt x="40" y="224"/>
                  </a:lnTo>
                  <a:lnTo>
                    <a:pt x="40" y="219"/>
                  </a:lnTo>
                  <a:lnTo>
                    <a:pt x="40" y="214"/>
                  </a:lnTo>
                  <a:lnTo>
                    <a:pt x="40" y="209"/>
                  </a:lnTo>
                  <a:lnTo>
                    <a:pt x="42" y="209"/>
                  </a:lnTo>
                  <a:lnTo>
                    <a:pt x="43" y="209"/>
                  </a:lnTo>
                  <a:lnTo>
                    <a:pt x="45" y="209"/>
                  </a:lnTo>
                  <a:lnTo>
                    <a:pt x="52" y="209"/>
                  </a:lnTo>
                  <a:lnTo>
                    <a:pt x="53" y="209"/>
                  </a:lnTo>
                  <a:lnTo>
                    <a:pt x="54" y="209"/>
                  </a:lnTo>
                  <a:lnTo>
                    <a:pt x="54" y="208"/>
                  </a:lnTo>
                  <a:lnTo>
                    <a:pt x="54" y="207"/>
                  </a:lnTo>
                  <a:lnTo>
                    <a:pt x="55" y="207"/>
                  </a:lnTo>
                  <a:lnTo>
                    <a:pt x="55" y="206"/>
                  </a:lnTo>
                  <a:lnTo>
                    <a:pt x="55" y="205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7" y="202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0" y="200"/>
                  </a:lnTo>
                  <a:lnTo>
                    <a:pt x="61" y="200"/>
                  </a:lnTo>
                  <a:lnTo>
                    <a:pt x="61" y="201"/>
                  </a:lnTo>
                  <a:lnTo>
                    <a:pt x="62" y="200"/>
                  </a:lnTo>
                  <a:lnTo>
                    <a:pt x="63" y="200"/>
                  </a:lnTo>
                  <a:lnTo>
                    <a:pt x="64" y="200"/>
                  </a:lnTo>
                  <a:lnTo>
                    <a:pt x="64" y="199"/>
                  </a:lnTo>
                  <a:lnTo>
                    <a:pt x="65" y="198"/>
                  </a:lnTo>
                  <a:lnTo>
                    <a:pt x="65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6" y="201"/>
                  </a:lnTo>
                  <a:lnTo>
                    <a:pt x="67" y="201"/>
                  </a:lnTo>
                  <a:lnTo>
                    <a:pt x="67" y="202"/>
                  </a:lnTo>
                  <a:lnTo>
                    <a:pt x="68" y="203"/>
                  </a:lnTo>
                  <a:lnTo>
                    <a:pt x="68" y="204"/>
                  </a:lnTo>
                  <a:lnTo>
                    <a:pt x="68" y="205"/>
                  </a:lnTo>
                  <a:lnTo>
                    <a:pt x="68" y="206"/>
                  </a:lnTo>
                  <a:lnTo>
                    <a:pt x="71" y="201"/>
                  </a:lnTo>
                  <a:lnTo>
                    <a:pt x="73" y="199"/>
                  </a:lnTo>
                  <a:lnTo>
                    <a:pt x="75" y="194"/>
                  </a:lnTo>
                  <a:lnTo>
                    <a:pt x="77" y="192"/>
                  </a:lnTo>
                  <a:lnTo>
                    <a:pt x="78" y="189"/>
                  </a:lnTo>
                  <a:lnTo>
                    <a:pt x="79" y="188"/>
                  </a:lnTo>
                  <a:lnTo>
                    <a:pt x="82" y="182"/>
                  </a:lnTo>
                  <a:lnTo>
                    <a:pt x="85" y="178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95" y="161"/>
                  </a:lnTo>
                  <a:lnTo>
                    <a:pt x="96" y="159"/>
                  </a:lnTo>
                  <a:lnTo>
                    <a:pt x="96" y="158"/>
                  </a:lnTo>
                  <a:lnTo>
                    <a:pt x="100" y="152"/>
                  </a:lnTo>
                  <a:lnTo>
                    <a:pt x="103" y="146"/>
                  </a:lnTo>
                  <a:lnTo>
                    <a:pt x="105" y="142"/>
                  </a:lnTo>
                  <a:lnTo>
                    <a:pt x="110" y="142"/>
                  </a:lnTo>
                  <a:lnTo>
                    <a:pt x="110" y="139"/>
                  </a:lnTo>
                  <a:lnTo>
                    <a:pt x="110" y="138"/>
                  </a:lnTo>
                  <a:lnTo>
                    <a:pt x="110" y="134"/>
                  </a:lnTo>
                  <a:lnTo>
                    <a:pt x="110" y="130"/>
                  </a:lnTo>
                  <a:lnTo>
                    <a:pt x="110" y="128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4"/>
                  </a:lnTo>
                  <a:lnTo>
                    <a:pt x="110" y="122"/>
                  </a:lnTo>
                  <a:lnTo>
                    <a:pt x="110" y="121"/>
                  </a:lnTo>
                  <a:lnTo>
                    <a:pt x="110" y="120"/>
                  </a:lnTo>
                  <a:lnTo>
                    <a:pt x="110" y="119"/>
                  </a:lnTo>
                  <a:lnTo>
                    <a:pt x="110" y="118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5"/>
                  </a:lnTo>
                  <a:lnTo>
                    <a:pt x="109" y="105"/>
                  </a:lnTo>
                  <a:lnTo>
                    <a:pt x="108" y="104"/>
                  </a:lnTo>
                  <a:lnTo>
                    <a:pt x="107" y="104"/>
                  </a:lnTo>
                  <a:lnTo>
                    <a:pt x="106" y="105"/>
                  </a:lnTo>
                  <a:lnTo>
                    <a:pt x="105" y="106"/>
                  </a:lnTo>
                  <a:lnTo>
                    <a:pt x="104" y="106"/>
                  </a:lnTo>
                  <a:lnTo>
                    <a:pt x="103" y="106"/>
                  </a:lnTo>
                  <a:lnTo>
                    <a:pt x="102" y="106"/>
                  </a:lnTo>
                  <a:lnTo>
                    <a:pt x="101" y="106"/>
                  </a:lnTo>
                  <a:lnTo>
                    <a:pt x="100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6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1" y="103"/>
                  </a:lnTo>
                  <a:lnTo>
                    <a:pt x="90" y="102"/>
                  </a:lnTo>
                  <a:lnTo>
                    <a:pt x="89" y="102"/>
                  </a:lnTo>
                  <a:lnTo>
                    <a:pt x="89" y="101"/>
                  </a:lnTo>
                  <a:lnTo>
                    <a:pt x="89" y="100"/>
                  </a:lnTo>
                  <a:lnTo>
                    <a:pt x="90" y="100"/>
                  </a:lnTo>
                  <a:lnTo>
                    <a:pt x="89" y="99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8" y="94"/>
                  </a:lnTo>
                  <a:lnTo>
                    <a:pt x="88" y="93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6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9" y="80"/>
                  </a:lnTo>
                  <a:lnTo>
                    <a:pt x="89" y="79"/>
                  </a:lnTo>
                  <a:lnTo>
                    <a:pt x="88" y="78"/>
                  </a:lnTo>
                  <a:lnTo>
                    <a:pt x="89" y="77"/>
                  </a:lnTo>
                  <a:lnTo>
                    <a:pt x="90" y="77"/>
                  </a:lnTo>
                  <a:lnTo>
                    <a:pt x="90" y="76"/>
                  </a:lnTo>
                  <a:lnTo>
                    <a:pt x="91" y="76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92" y="74"/>
                  </a:lnTo>
                  <a:lnTo>
                    <a:pt x="93" y="74"/>
                  </a:lnTo>
                  <a:lnTo>
                    <a:pt x="94" y="73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6" y="72"/>
                  </a:lnTo>
                  <a:lnTo>
                    <a:pt x="97" y="72"/>
                  </a:lnTo>
                  <a:lnTo>
                    <a:pt x="98" y="72"/>
                  </a:lnTo>
                  <a:lnTo>
                    <a:pt x="99" y="71"/>
                  </a:lnTo>
                  <a:lnTo>
                    <a:pt x="99" y="70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2" y="66"/>
                  </a:lnTo>
                  <a:lnTo>
                    <a:pt x="102" y="65"/>
                  </a:lnTo>
                  <a:lnTo>
                    <a:pt x="103" y="65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0"/>
                  </a:lnTo>
                  <a:lnTo>
                    <a:pt x="104" y="59"/>
                  </a:lnTo>
                  <a:lnTo>
                    <a:pt x="103" y="59"/>
                  </a:lnTo>
                  <a:lnTo>
                    <a:pt x="102" y="59"/>
                  </a:lnTo>
                  <a:lnTo>
                    <a:pt x="101" y="59"/>
                  </a:lnTo>
                  <a:lnTo>
                    <a:pt x="101" y="58"/>
                  </a:lnTo>
                  <a:lnTo>
                    <a:pt x="100" y="58"/>
                  </a:lnTo>
                  <a:lnTo>
                    <a:pt x="100" y="57"/>
                  </a:lnTo>
                  <a:lnTo>
                    <a:pt x="99" y="56"/>
                  </a:lnTo>
                  <a:lnTo>
                    <a:pt x="98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7" y="52"/>
                  </a:lnTo>
                  <a:lnTo>
                    <a:pt x="97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6" y="48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89" y="45"/>
                  </a:lnTo>
                  <a:lnTo>
                    <a:pt x="89" y="44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39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1" y="39"/>
                  </a:lnTo>
                  <a:lnTo>
                    <a:pt x="80" y="39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7"/>
                  </a:lnTo>
                  <a:lnTo>
                    <a:pt x="79" y="36"/>
                  </a:lnTo>
                  <a:lnTo>
                    <a:pt x="80" y="36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4" y="31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6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81" y="20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6" y="15"/>
                  </a:lnTo>
                  <a:lnTo>
                    <a:pt x="86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89" y="14"/>
                  </a:lnTo>
                  <a:lnTo>
                    <a:pt x="89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13" y="9"/>
                  </a:lnTo>
                  <a:lnTo>
                    <a:pt x="114" y="9"/>
                  </a:lnTo>
                  <a:lnTo>
                    <a:pt x="115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9" y="9"/>
                  </a:lnTo>
                  <a:lnTo>
                    <a:pt x="122" y="9"/>
                  </a:lnTo>
                  <a:lnTo>
                    <a:pt x="124" y="9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35" y="9"/>
                  </a:lnTo>
                  <a:lnTo>
                    <a:pt x="136" y="9"/>
                  </a:lnTo>
                  <a:lnTo>
                    <a:pt x="137" y="9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7" y="9"/>
                  </a:lnTo>
                  <a:lnTo>
                    <a:pt x="150" y="9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1" y="9"/>
                  </a:lnTo>
                  <a:lnTo>
                    <a:pt x="162" y="9"/>
                  </a:lnTo>
                  <a:lnTo>
                    <a:pt x="164" y="9"/>
                  </a:lnTo>
                  <a:lnTo>
                    <a:pt x="165" y="9"/>
                  </a:lnTo>
                  <a:lnTo>
                    <a:pt x="166" y="9"/>
                  </a:lnTo>
                  <a:lnTo>
                    <a:pt x="168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6" y="9"/>
                  </a:lnTo>
                  <a:lnTo>
                    <a:pt x="177" y="9"/>
                  </a:lnTo>
                  <a:lnTo>
                    <a:pt x="180" y="9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89" y="9"/>
                  </a:lnTo>
                  <a:lnTo>
                    <a:pt x="191" y="9"/>
                  </a:lnTo>
                  <a:lnTo>
                    <a:pt x="193" y="9"/>
                  </a:lnTo>
                  <a:lnTo>
                    <a:pt x="195" y="9"/>
                  </a:lnTo>
                  <a:lnTo>
                    <a:pt x="196" y="9"/>
                  </a:lnTo>
                  <a:lnTo>
                    <a:pt x="199" y="9"/>
                  </a:lnTo>
                  <a:lnTo>
                    <a:pt x="200" y="9"/>
                  </a:lnTo>
                  <a:lnTo>
                    <a:pt x="203" y="9"/>
                  </a:lnTo>
                  <a:lnTo>
                    <a:pt x="204" y="9"/>
                  </a:lnTo>
                  <a:lnTo>
                    <a:pt x="210" y="9"/>
                  </a:lnTo>
                  <a:lnTo>
                    <a:pt x="211" y="9"/>
                  </a:lnTo>
                  <a:lnTo>
                    <a:pt x="214" y="9"/>
                  </a:lnTo>
                  <a:lnTo>
                    <a:pt x="222" y="9"/>
                  </a:lnTo>
                  <a:lnTo>
                    <a:pt x="224" y="9"/>
                  </a:lnTo>
                  <a:lnTo>
                    <a:pt x="228" y="9"/>
                  </a:lnTo>
                  <a:lnTo>
                    <a:pt x="230" y="9"/>
                  </a:lnTo>
                  <a:lnTo>
                    <a:pt x="231" y="9"/>
                  </a:lnTo>
                  <a:lnTo>
                    <a:pt x="232" y="9"/>
                  </a:lnTo>
                  <a:lnTo>
                    <a:pt x="235" y="9"/>
                  </a:lnTo>
                  <a:lnTo>
                    <a:pt x="239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53" y="9"/>
                  </a:lnTo>
                  <a:lnTo>
                    <a:pt x="254" y="9"/>
                  </a:lnTo>
                  <a:lnTo>
                    <a:pt x="255" y="8"/>
                  </a:lnTo>
                  <a:lnTo>
                    <a:pt x="257" y="8"/>
                  </a:lnTo>
                  <a:lnTo>
                    <a:pt x="259" y="8"/>
                  </a:lnTo>
                  <a:lnTo>
                    <a:pt x="263" y="9"/>
                  </a:lnTo>
                  <a:lnTo>
                    <a:pt x="265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3" y="9"/>
                  </a:lnTo>
                  <a:lnTo>
                    <a:pt x="274" y="9"/>
                  </a:lnTo>
                  <a:lnTo>
                    <a:pt x="274" y="9"/>
                  </a:lnTo>
                  <a:lnTo>
                    <a:pt x="275" y="9"/>
                  </a:lnTo>
                  <a:lnTo>
                    <a:pt x="285" y="9"/>
                  </a:lnTo>
                  <a:lnTo>
                    <a:pt x="288" y="9"/>
                  </a:lnTo>
                  <a:lnTo>
                    <a:pt x="289" y="9"/>
                  </a:lnTo>
                  <a:lnTo>
                    <a:pt x="295" y="9"/>
                  </a:lnTo>
                  <a:lnTo>
                    <a:pt x="299" y="9"/>
                  </a:lnTo>
                  <a:lnTo>
                    <a:pt x="301" y="9"/>
                  </a:lnTo>
                  <a:lnTo>
                    <a:pt x="302" y="9"/>
                  </a:lnTo>
                  <a:lnTo>
                    <a:pt x="306" y="9"/>
                  </a:lnTo>
                  <a:lnTo>
                    <a:pt x="307" y="9"/>
                  </a:lnTo>
                  <a:lnTo>
                    <a:pt x="310" y="9"/>
                  </a:lnTo>
                  <a:lnTo>
                    <a:pt x="312" y="9"/>
                  </a:lnTo>
                  <a:lnTo>
                    <a:pt x="312" y="6"/>
                  </a:lnTo>
                  <a:lnTo>
                    <a:pt x="314" y="6"/>
                  </a:lnTo>
                  <a:lnTo>
                    <a:pt x="321" y="6"/>
                  </a:lnTo>
                  <a:lnTo>
                    <a:pt x="324" y="6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32" y="6"/>
                  </a:lnTo>
                  <a:lnTo>
                    <a:pt x="336" y="6"/>
                  </a:lnTo>
                  <a:lnTo>
                    <a:pt x="339" y="6"/>
                  </a:lnTo>
                  <a:lnTo>
                    <a:pt x="340" y="6"/>
                  </a:lnTo>
                  <a:lnTo>
                    <a:pt x="341" y="6"/>
                  </a:lnTo>
                  <a:lnTo>
                    <a:pt x="343" y="6"/>
                  </a:lnTo>
                  <a:lnTo>
                    <a:pt x="354" y="6"/>
                  </a:lnTo>
                  <a:lnTo>
                    <a:pt x="358" y="5"/>
                  </a:lnTo>
                  <a:lnTo>
                    <a:pt x="360" y="5"/>
                  </a:lnTo>
                  <a:lnTo>
                    <a:pt x="364" y="5"/>
                  </a:lnTo>
                  <a:lnTo>
                    <a:pt x="371" y="5"/>
                  </a:lnTo>
                  <a:lnTo>
                    <a:pt x="375" y="5"/>
                  </a:lnTo>
                  <a:lnTo>
                    <a:pt x="379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7" y="5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411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3" y="4"/>
                  </a:lnTo>
                  <a:lnTo>
                    <a:pt x="424" y="4"/>
                  </a:lnTo>
                  <a:lnTo>
                    <a:pt x="425" y="4"/>
                  </a:lnTo>
                  <a:lnTo>
                    <a:pt x="426" y="4"/>
                  </a:lnTo>
                  <a:lnTo>
                    <a:pt x="427" y="4"/>
                  </a:lnTo>
                  <a:lnTo>
                    <a:pt x="428" y="4"/>
                  </a:lnTo>
                  <a:lnTo>
                    <a:pt x="433" y="4"/>
                  </a:lnTo>
                  <a:lnTo>
                    <a:pt x="435" y="4"/>
                  </a:lnTo>
                  <a:lnTo>
                    <a:pt x="436" y="4"/>
                  </a:lnTo>
                  <a:lnTo>
                    <a:pt x="437" y="4"/>
                  </a:lnTo>
                  <a:lnTo>
                    <a:pt x="439" y="4"/>
                  </a:lnTo>
                  <a:lnTo>
                    <a:pt x="440" y="4"/>
                  </a:lnTo>
                  <a:lnTo>
                    <a:pt x="443" y="3"/>
                  </a:lnTo>
                  <a:lnTo>
                    <a:pt x="450" y="3"/>
                  </a:lnTo>
                  <a:lnTo>
                    <a:pt x="453" y="3"/>
                  </a:lnTo>
                  <a:lnTo>
                    <a:pt x="454" y="3"/>
                  </a:lnTo>
                  <a:lnTo>
                    <a:pt x="456" y="3"/>
                  </a:lnTo>
                  <a:lnTo>
                    <a:pt x="460" y="3"/>
                  </a:lnTo>
                  <a:lnTo>
                    <a:pt x="463" y="3"/>
                  </a:lnTo>
                  <a:lnTo>
                    <a:pt x="471" y="2"/>
                  </a:lnTo>
                  <a:lnTo>
                    <a:pt x="476" y="2"/>
                  </a:lnTo>
                  <a:lnTo>
                    <a:pt x="478" y="2"/>
                  </a:lnTo>
                  <a:lnTo>
                    <a:pt x="480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4" y="1"/>
                  </a:lnTo>
                  <a:lnTo>
                    <a:pt x="494" y="1"/>
                  </a:lnTo>
                  <a:lnTo>
                    <a:pt x="495" y="1"/>
                  </a:lnTo>
                  <a:lnTo>
                    <a:pt x="496" y="1"/>
                  </a:lnTo>
                  <a:lnTo>
                    <a:pt x="500" y="1"/>
                  </a:lnTo>
                  <a:lnTo>
                    <a:pt x="503" y="1"/>
                  </a:lnTo>
                  <a:lnTo>
                    <a:pt x="504" y="1"/>
                  </a:lnTo>
                  <a:lnTo>
                    <a:pt x="508" y="1"/>
                  </a:lnTo>
                  <a:lnTo>
                    <a:pt x="512" y="1"/>
                  </a:lnTo>
                  <a:lnTo>
                    <a:pt x="514" y="1"/>
                  </a:lnTo>
                  <a:lnTo>
                    <a:pt x="524" y="1"/>
                  </a:lnTo>
                  <a:lnTo>
                    <a:pt x="526" y="1"/>
                  </a:lnTo>
                  <a:lnTo>
                    <a:pt x="531" y="0"/>
                  </a:lnTo>
                  <a:lnTo>
                    <a:pt x="532" y="1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4" y="3"/>
                  </a:lnTo>
                  <a:lnTo>
                    <a:pt x="534" y="4"/>
                  </a:lnTo>
                  <a:lnTo>
                    <a:pt x="535" y="4"/>
                  </a:lnTo>
                  <a:lnTo>
                    <a:pt x="535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5" y="6"/>
                  </a:lnTo>
                  <a:lnTo>
                    <a:pt x="534" y="7"/>
                  </a:lnTo>
                  <a:lnTo>
                    <a:pt x="534" y="8"/>
                  </a:lnTo>
                  <a:lnTo>
                    <a:pt x="535" y="8"/>
                  </a:lnTo>
                  <a:lnTo>
                    <a:pt x="534" y="8"/>
                  </a:lnTo>
                  <a:lnTo>
                    <a:pt x="533" y="8"/>
                  </a:lnTo>
                  <a:lnTo>
                    <a:pt x="532" y="9"/>
                  </a:lnTo>
                  <a:lnTo>
                    <a:pt x="532" y="10"/>
                  </a:lnTo>
                  <a:lnTo>
                    <a:pt x="533" y="10"/>
                  </a:lnTo>
                  <a:lnTo>
                    <a:pt x="532" y="11"/>
                  </a:lnTo>
                  <a:lnTo>
                    <a:pt x="531" y="11"/>
                  </a:lnTo>
                  <a:lnTo>
                    <a:pt x="531" y="10"/>
                  </a:lnTo>
                  <a:lnTo>
                    <a:pt x="530" y="11"/>
                  </a:lnTo>
                  <a:lnTo>
                    <a:pt x="530" y="12"/>
                  </a:lnTo>
                  <a:lnTo>
                    <a:pt x="530" y="13"/>
                  </a:lnTo>
                  <a:lnTo>
                    <a:pt x="529" y="13"/>
                  </a:lnTo>
                  <a:lnTo>
                    <a:pt x="528" y="13"/>
                  </a:lnTo>
                  <a:lnTo>
                    <a:pt x="528" y="14"/>
                  </a:lnTo>
                  <a:lnTo>
                    <a:pt x="529" y="14"/>
                  </a:lnTo>
                  <a:lnTo>
                    <a:pt x="528" y="15"/>
                  </a:lnTo>
                  <a:lnTo>
                    <a:pt x="527" y="17"/>
                  </a:lnTo>
                  <a:lnTo>
                    <a:pt x="526" y="17"/>
                  </a:lnTo>
                  <a:lnTo>
                    <a:pt x="526" y="18"/>
                  </a:lnTo>
                  <a:lnTo>
                    <a:pt x="526" y="19"/>
                  </a:lnTo>
                  <a:lnTo>
                    <a:pt x="526" y="20"/>
                  </a:lnTo>
                  <a:lnTo>
                    <a:pt x="527" y="20"/>
                  </a:lnTo>
                  <a:lnTo>
                    <a:pt x="527" y="21"/>
                  </a:lnTo>
                  <a:lnTo>
                    <a:pt x="528" y="21"/>
                  </a:lnTo>
                  <a:lnTo>
                    <a:pt x="529" y="22"/>
                  </a:lnTo>
                  <a:lnTo>
                    <a:pt x="528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4"/>
                  </a:lnTo>
                  <a:lnTo>
                    <a:pt x="528" y="24"/>
                  </a:lnTo>
                  <a:lnTo>
                    <a:pt x="528" y="25"/>
                  </a:lnTo>
                  <a:lnTo>
                    <a:pt x="529" y="25"/>
                  </a:lnTo>
                  <a:lnTo>
                    <a:pt x="529" y="26"/>
                  </a:lnTo>
                  <a:lnTo>
                    <a:pt x="529" y="27"/>
                  </a:lnTo>
                  <a:lnTo>
                    <a:pt x="529" y="26"/>
                  </a:lnTo>
                  <a:lnTo>
                    <a:pt x="528" y="26"/>
                  </a:lnTo>
                  <a:lnTo>
                    <a:pt x="528" y="25"/>
                  </a:lnTo>
                  <a:lnTo>
                    <a:pt x="527" y="25"/>
                  </a:lnTo>
                  <a:lnTo>
                    <a:pt x="526" y="25"/>
                  </a:lnTo>
                  <a:lnTo>
                    <a:pt x="525" y="25"/>
                  </a:lnTo>
                  <a:lnTo>
                    <a:pt x="525" y="24"/>
                  </a:lnTo>
                  <a:lnTo>
                    <a:pt x="524" y="24"/>
                  </a:lnTo>
                  <a:lnTo>
                    <a:pt x="524" y="25"/>
                  </a:lnTo>
                  <a:lnTo>
                    <a:pt x="524" y="26"/>
                  </a:lnTo>
                  <a:lnTo>
                    <a:pt x="525" y="26"/>
                  </a:lnTo>
                  <a:lnTo>
                    <a:pt x="524" y="27"/>
                  </a:lnTo>
                  <a:lnTo>
                    <a:pt x="523" y="27"/>
                  </a:lnTo>
                  <a:lnTo>
                    <a:pt x="524" y="27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5" y="29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7" y="30"/>
                  </a:lnTo>
                  <a:lnTo>
                    <a:pt x="528" y="30"/>
                  </a:lnTo>
                  <a:lnTo>
                    <a:pt x="528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9" y="33"/>
                  </a:lnTo>
                  <a:lnTo>
                    <a:pt x="530" y="34"/>
                  </a:lnTo>
                  <a:lnTo>
                    <a:pt x="530" y="35"/>
                  </a:lnTo>
                  <a:lnTo>
                    <a:pt x="529" y="34"/>
                  </a:lnTo>
                  <a:lnTo>
                    <a:pt x="528" y="34"/>
                  </a:lnTo>
                  <a:lnTo>
                    <a:pt x="527" y="34"/>
                  </a:lnTo>
                  <a:lnTo>
                    <a:pt x="527" y="35"/>
                  </a:lnTo>
                  <a:lnTo>
                    <a:pt x="527" y="36"/>
                  </a:lnTo>
                  <a:lnTo>
                    <a:pt x="526" y="35"/>
                  </a:lnTo>
                  <a:lnTo>
                    <a:pt x="525" y="35"/>
                  </a:lnTo>
                  <a:lnTo>
                    <a:pt x="525" y="34"/>
                  </a:lnTo>
                  <a:lnTo>
                    <a:pt x="524" y="34"/>
                  </a:lnTo>
                  <a:lnTo>
                    <a:pt x="524" y="33"/>
                  </a:lnTo>
                  <a:lnTo>
                    <a:pt x="523" y="33"/>
                  </a:lnTo>
                  <a:lnTo>
                    <a:pt x="522" y="34"/>
                  </a:lnTo>
                  <a:lnTo>
                    <a:pt x="522" y="35"/>
                  </a:lnTo>
                  <a:lnTo>
                    <a:pt x="522" y="36"/>
                  </a:lnTo>
                  <a:lnTo>
                    <a:pt x="522" y="37"/>
                  </a:lnTo>
                  <a:lnTo>
                    <a:pt x="521" y="37"/>
                  </a:lnTo>
                  <a:lnTo>
                    <a:pt x="521" y="38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19" y="38"/>
                  </a:lnTo>
                  <a:lnTo>
                    <a:pt x="518" y="38"/>
                  </a:lnTo>
                  <a:lnTo>
                    <a:pt x="518" y="39"/>
                  </a:lnTo>
                  <a:lnTo>
                    <a:pt x="517" y="39"/>
                  </a:lnTo>
                  <a:lnTo>
                    <a:pt x="516" y="39"/>
                  </a:lnTo>
                  <a:lnTo>
                    <a:pt x="516" y="38"/>
                  </a:lnTo>
                  <a:lnTo>
                    <a:pt x="515" y="38"/>
                  </a:lnTo>
                  <a:lnTo>
                    <a:pt x="514" y="38"/>
                  </a:lnTo>
                  <a:lnTo>
                    <a:pt x="514" y="38"/>
                  </a:lnTo>
                  <a:lnTo>
                    <a:pt x="513" y="38"/>
                  </a:lnTo>
                  <a:lnTo>
                    <a:pt x="512" y="38"/>
                  </a:lnTo>
                  <a:lnTo>
                    <a:pt x="512" y="37"/>
                  </a:lnTo>
                  <a:lnTo>
                    <a:pt x="511" y="37"/>
                  </a:lnTo>
                  <a:lnTo>
                    <a:pt x="510" y="38"/>
                  </a:lnTo>
                  <a:lnTo>
                    <a:pt x="510" y="38"/>
                  </a:lnTo>
                  <a:lnTo>
                    <a:pt x="510" y="39"/>
                  </a:lnTo>
                  <a:lnTo>
                    <a:pt x="510" y="40"/>
                  </a:lnTo>
                  <a:lnTo>
                    <a:pt x="510" y="41"/>
                  </a:lnTo>
                  <a:lnTo>
                    <a:pt x="510" y="42"/>
                  </a:lnTo>
                  <a:lnTo>
                    <a:pt x="511" y="43"/>
                  </a:lnTo>
                  <a:lnTo>
                    <a:pt x="511" y="44"/>
                  </a:lnTo>
                  <a:lnTo>
                    <a:pt x="510" y="44"/>
                  </a:lnTo>
                  <a:lnTo>
                    <a:pt x="509" y="44"/>
                  </a:lnTo>
                  <a:lnTo>
                    <a:pt x="508" y="43"/>
                  </a:lnTo>
                  <a:lnTo>
                    <a:pt x="508" y="42"/>
                  </a:lnTo>
                  <a:lnTo>
                    <a:pt x="507" y="42"/>
                  </a:lnTo>
                  <a:lnTo>
                    <a:pt x="506" y="42"/>
                  </a:lnTo>
                  <a:lnTo>
                    <a:pt x="505" y="42"/>
                  </a:lnTo>
                  <a:lnTo>
                    <a:pt x="505" y="43"/>
                  </a:lnTo>
                  <a:lnTo>
                    <a:pt x="505" y="44"/>
                  </a:lnTo>
                  <a:lnTo>
                    <a:pt x="505" y="45"/>
                  </a:lnTo>
                  <a:lnTo>
                    <a:pt x="504" y="45"/>
                  </a:lnTo>
                  <a:lnTo>
                    <a:pt x="503" y="46"/>
                  </a:lnTo>
                  <a:lnTo>
                    <a:pt x="503" y="47"/>
                  </a:lnTo>
                  <a:lnTo>
                    <a:pt x="502" y="47"/>
                  </a:lnTo>
                  <a:lnTo>
                    <a:pt x="501" y="47"/>
                  </a:lnTo>
                  <a:lnTo>
                    <a:pt x="500" y="47"/>
                  </a:lnTo>
                  <a:lnTo>
                    <a:pt x="500" y="48"/>
                  </a:lnTo>
                  <a:lnTo>
                    <a:pt x="500" y="49"/>
                  </a:lnTo>
                  <a:lnTo>
                    <a:pt x="500" y="50"/>
                  </a:lnTo>
                  <a:lnTo>
                    <a:pt x="499" y="51"/>
                  </a:lnTo>
                  <a:lnTo>
                    <a:pt x="498" y="52"/>
                  </a:lnTo>
                  <a:lnTo>
                    <a:pt x="497" y="53"/>
                  </a:lnTo>
                  <a:lnTo>
                    <a:pt x="496" y="54"/>
                  </a:lnTo>
                  <a:lnTo>
                    <a:pt x="495" y="53"/>
                  </a:lnTo>
                  <a:lnTo>
                    <a:pt x="495" y="52"/>
                  </a:lnTo>
                  <a:lnTo>
                    <a:pt x="494" y="52"/>
                  </a:lnTo>
                  <a:lnTo>
                    <a:pt x="494" y="53"/>
                  </a:lnTo>
                  <a:lnTo>
                    <a:pt x="494" y="54"/>
                  </a:lnTo>
                  <a:lnTo>
                    <a:pt x="494" y="55"/>
                  </a:lnTo>
                  <a:lnTo>
                    <a:pt x="494" y="56"/>
                  </a:lnTo>
                  <a:lnTo>
                    <a:pt x="494" y="57"/>
                  </a:lnTo>
                  <a:lnTo>
                    <a:pt x="493" y="56"/>
                  </a:lnTo>
                  <a:lnTo>
                    <a:pt x="493" y="55"/>
                  </a:lnTo>
                  <a:lnTo>
                    <a:pt x="492" y="55"/>
                  </a:lnTo>
                  <a:lnTo>
                    <a:pt x="491" y="56"/>
                  </a:lnTo>
                  <a:lnTo>
                    <a:pt x="491" y="57"/>
                  </a:lnTo>
                  <a:lnTo>
                    <a:pt x="492" y="58"/>
                  </a:lnTo>
                  <a:lnTo>
                    <a:pt x="492" y="59"/>
                  </a:lnTo>
                  <a:lnTo>
                    <a:pt x="493" y="60"/>
                  </a:lnTo>
                  <a:lnTo>
                    <a:pt x="492" y="61"/>
                  </a:lnTo>
                  <a:lnTo>
                    <a:pt x="491" y="62"/>
                  </a:lnTo>
                  <a:lnTo>
                    <a:pt x="491" y="63"/>
                  </a:lnTo>
                  <a:lnTo>
                    <a:pt x="490" y="63"/>
                  </a:lnTo>
                  <a:lnTo>
                    <a:pt x="489" y="62"/>
                  </a:lnTo>
                  <a:lnTo>
                    <a:pt x="488" y="62"/>
                  </a:lnTo>
                  <a:lnTo>
                    <a:pt x="488" y="61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7" y="59"/>
                  </a:lnTo>
                  <a:lnTo>
                    <a:pt x="487" y="58"/>
                  </a:lnTo>
                  <a:lnTo>
                    <a:pt x="486" y="58"/>
                  </a:lnTo>
                  <a:lnTo>
                    <a:pt x="486" y="59"/>
                  </a:lnTo>
                  <a:lnTo>
                    <a:pt x="486" y="60"/>
                  </a:lnTo>
                  <a:lnTo>
                    <a:pt x="486" y="61"/>
                  </a:lnTo>
                  <a:lnTo>
                    <a:pt x="485" y="62"/>
                  </a:lnTo>
                  <a:lnTo>
                    <a:pt x="485" y="63"/>
                  </a:lnTo>
                  <a:lnTo>
                    <a:pt x="485" y="64"/>
                  </a:lnTo>
                  <a:lnTo>
                    <a:pt x="484" y="64"/>
                  </a:lnTo>
                  <a:lnTo>
                    <a:pt x="484" y="63"/>
                  </a:lnTo>
                  <a:lnTo>
                    <a:pt x="483" y="63"/>
                  </a:lnTo>
                  <a:lnTo>
                    <a:pt x="482" y="63"/>
                  </a:lnTo>
                  <a:lnTo>
                    <a:pt x="481" y="63"/>
                  </a:lnTo>
                  <a:lnTo>
                    <a:pt x="480" y="63"/>
                  </a:lnTo>
                  <a:lnTo>
                    <a:pt x="479" y="64"/>
                  </a:lnTo>
                  <a:lnTo>
                    <a:pt x="478" y="64"/>
                  </a:lnTo>
                  <a:lnTo>
                    <a:pt x="477" y="63"/>
                  </a:lnTo>
                  <a:lnTo>
                    <a:pt x="476" y="63"/>
                  </a:lnTo>
                  <a:lnTo>
                    <a:pt x="475" y="63"/>
                  </a:lnTo>
                  <a:lnTo>
                    <a:pt x="475" y="64"/>
                  </a:lnTo>
                  <a:lnTo>
                    <a:pt x="474" y="64"/>
                  </a:lnTo>
                  <a:lnTo>
                    <a:pt x="475" y="65"/>
                  </a:lnTo>
                  <a:lnTo>
                    <a:pt x="475" y="66"/>
                  </a:lnTo>
                  <a:lnTo>
                    <a:pt x="476" y="66"/>
                  </a:lnTo>
                  <a:lnTo>
                    <a:pt x="476" y="67"/>
                  </a:lnTo>
                  <a:lnTo>
                    <a:pt x="478" y="67"/>
                  </a:lnTo>
                  <a:lnTo>
                    <a:pt x="478" y="68"/>
                  </a:lnTo>
                  <a:lnTo>
                    <a:pt x="477" y="68"/>
                  </a:lnTo>
                  <a:lnTo>
                    <a:pt x="477" y="69"/>
                  </a:lnTo>
                  <a:lnTo>
                    <a:pt x="476" y="69"/>
                  </a:lnTo>
                  <a:lnTo>
                    <a:pt x="476" y="70"/>
                  </a:lnTo>
                  <a:lnTo>
                    <a:pt x="477" y="70"/>
                  </a:lnTo>
                  <a:lnTo>
                    <a:pt x="476" y="70"/>
                  </a:lnTo>
                  <a:lnTo>
                    <a:pt x="475" y="70"/>
                  </a:lnTo>
                  <a:lnTo>
                    <a:pt x="474" y="70"/>
                  </a:lnTo>
                  <a:lnTo>
                    <a:pt x="473" y="69"/>
                  </a:lnTo>
                  <a:lnTo>
                    <a:pt x="473" y="70"/>
                  </a:lnTo>
                  <a:lnTo>
                    <a:pt x="472" y="70"/>
                  </a:lnTo>
                  <a:lnTo>
                    <a:pt x="472" y="71"/>
                  </a:lnTo>
                  <a:lnTo>
                    <a:pt x="472" y="72"/>
                  </a:lnTo>
                  <a:lnTo>
                    <a:pt x="473" y="73"/>
                  </a:lnTo>
                  <a:lnTo>
                    <a:pt x="472" y="73"/>
                  </a:lnTo>
                  <a:lnTo>
                    <a:pt x="472" y="74"/>
                  </a:lnTo>
                  <a:lnTo>
                    <a:pt x="473" y="74"/>
                  </a:lnTo>
                  <a:lnTo>
                    <a:pt x="473" y="75"/>
                  </a:lnTo>
                  <a:lnTo>
                    <a:pt x="473" y="76"/>
                  </a:lnTo>
                  <a:lnTo>
                    <a:pt x="472" y="76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0" y="75"/>
                  </a:lnTo>
                  <a:lnTo>
                    <a:pt x="470" y="76"/>
                  </a:lnTo>
                  <a:lnTo>
                    <a:pt x="470" y="77"/>
                  </a:lnTo>
                  <a:lnTo>
                    <a:pt x="470" y="79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2" y="80"/>
                  </a:lnTo>
                  <a:lnTo>
                    <a:pt x="472" y="81"/>
                  </a:lnTo>
                  <a:lnTo>
                    <a:pt x="471" y="81"/>
                  </a:lnTo>
                  <a:lnTo>
                    <a:pt x="470" y="81"/>
                  </a:lnTo>
                  <a:lnTo>
                    <a:pt x="469" y="81"/>
                  </a:lnTo>
                  <a:lnTo>
                    <a:pt x="468" y="81"/>
                  </a:lnTo>
                  <a:lnTo>
                    <a:pt x="467" y="81"/>
                  </a:lnTo>
                  <a:lnTo>
                    <a:pt x="467" y="80"/>
                  </a:lnTo>
                  <a:lnTo>
                    <a:pt x="467" y="79"/>
                  </a:lnTo>
                  <a:lnTo>
                    <a:pt x="466" y="79"/>
                  </a:lnTo>
                  <a:lnTo>
                    <a:pt x="464" y="79"/>
                  </a:lnTo>
                  <a:lnTo>
                    <a:pt x="464" y="80"/>
                  </a:lnTo>
                  <a:lnTo>
                    <a:pt x="463" y="81"/>
                  </a:lnTo>
                  <a:lnTo>
                    <a:pt x="463" y="82"/>
                  </a:lnTo>
                  <a:lnTo>
                    <a:pt x="463" y="83"/>
                  </a:lnTo>
                  <a:lnTo>
                    <a:pt x="463" y="84"/>
                  </a:lnTo>
                  <a:lnTo>
                    <a:pt x="462" y="85"/>
                  </a:lnTo>
                  <a:lnTo>
                    <a:pt x="462" y="86"/>
                  </a:lnTo>
                  <a:lnTo>
                    <a:pt x="462" y="87"/>
                  </a:lnTo>
                  <a:lnTo>
                    <a:pt x="463" y="87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89"/>
                  </a:lnTo>
                  <a:lnTo>
                    <a:pt x="464" y="90"/>
                  </a:lnTo>
                  <a:lnTo>
                    <a:pt x="464" y="91"/>
                  </a:lnTo>
                  <a:lnTo>
                    <a:pt x="463" y="92"/>
                  </a:lnTo>
                  <a:lnTo>
                    <a:pt x="463" y="93"/>
                  </a:lnTo>
                  <a:lnTo>
                    <a:pt x="464" y="93"/>
                  </a:lnTo>
                  <a:lnTo>
                    <a:pt x="463" y="94"/>
                  </a:lnTo>
                  <a:lnTo>
                    <a:pt x="462" y="95"/>
                  </a:lnTo>
                  <a:lnTo>
                    <a:pt x="461" y="95"/>
                  </a:lnTo>
                  <a:lnTo>
                    <a:pt x="461" y="96"/>
                  </a:lnTo>
                  <a:lnTo>
                    <a:pt x="460" y="96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7" y="93"/>
                  </a:lnTo>
                  <a:lnTo>
                    <a:pt x="456" y="92"/>
                  </a:lnTo>
                  <a:lnTo>
                    <a:pt x="455" y="92"/>
                  </a:lnTo>
                  <a:lnTo>
                    <a:pt x="454" y="92"/>
                  </a:lnTo>
                  <a:lnTo>
                    <a:pt x="454" y="93"/>
                  </a:lnTo>
                  <a:lnTo>
                    <a:pt x="454" y="94"/>
                  </a:lnTo>
                  <a:lnTo>
                    <a:pt x="454" y="95"/>
                  </a:lnTo>
                  <a:lnTo>
                    <a:pt x="453" y="95"/>
                  </a:lnTo>
                  <a:lnTo>
                    <a:pt x="453" y="96"/>
                  </a:lnTo>
                  <a:lnTo>
                    <a:pt x="452" y="96"/>
                  </a:lnTo>
                  <a:lnTo>
                    <a:pt x="452" y="97"/>
                  </a:lnTo>
                  <a:lnTo>
                    <a:pt x="452" y="98"/>
                  </a:lnTo>
                  <a:lnTo>
                    <a:pt x="451" y="97"/>
                  </a:lnTo>
                  <a:lnTo>
                    <a:pt x="450" y="97"/>
                  </a:lnTo>
                  <a:lnTo>
                    <a:pt x="450" y="96"/>
                  </a:lnTo>
                  <a:lnTo>
                    <a:pt x="450" y="95"/>
                  </a:lnTo>
                  <a:lnTo>
                    <a:pt x="449" y="95"/>
                  </a:lnTo>
                  <a:lnTo>
                    <a:pt x="448" y="95"/>
                  </a:lnTo>
                  <a:lnTo>
                    <a:pt x="447" y="96"/>
                  </a:lnTo>
                  <a:lnTo>
                    <a:pt x="447" y="97"/>
                  </a:lnTo>
                  <a:lnTo>
                    <a:pt x="448" y="98"/>
                  </a:lnTo>
                  <a:lnTo>
                    <a:pt x="448" y="99"/>
                  </a:lnTo>
                  <a:lnTo>
                    <a:pt x="449" y="99"/>
                  </a:lnTo>
                  <a:lnTo>
                    <a:pt x="450" y="99"/>
                  </a:lnTo>
                  <a:lnTo>
                    <a:pt x="450" y="100"/>
                  </a:lnTo>
                  <a:lnTo>
                    <a:pt x="450" y="101"/>
                  </a:lnTo>
                  <a:lnTo>
                    <a:pt x="450" y="102"/>
                  </a:lnTo>
                  <a:lnTo>
                    <a:pt x="449" y="102"/>
                  </a:lnTo>
                  <a:lnTo>
                    <a:pt x="449" y="103"/>
                  </a:lnTo>
                  <a:lnTo>
                    <a:pt x="448" y="103"/>
                  </a:lnTo>
                  <a:lnTo>
                    <a:pt x="447" y="104"/>
                  </a:lnTo>
                  <a:lnTo>
                    <a:pt x="446" y="104"/>
                  </a:lnTo>
                  <a:lnTo>
                    <a:pt x="445" y="104"/>
                  </a:lnTo>
                  <a:lnTo>
                    <a:pt x="444" y="105"/>
                  </a:lnTo>
                  <a:lnTo>
                    <a:pt x="444" y="106"/>
                  </a:lnTo>
                  <a:lnTo>
                    <a:pt x="444" y="107"/>
                  </a:lnTo>
                  <a:lnTo>
                    <a:pt x="443" y="107"/>
                  </a:lnTo>
                  <a:lnTo>
                    <a:pt x="442" y="107"/>
                  </a:lnTo>
                  <a:lnTo>
                    <a:pt x="441" y="108"/>
                  </a:lnTo>
                  <a:lnTo>
                    <a:pt x="441" y="109"/>
                  </a:lnTo>
                  <a:lnTo>
                    <a:pt x="440" y="109"/>
                  </a:lnTo>
                  <a:lnTo>
                    <a:pt x="439" y="109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40" y="112"/>
                  </a:lnTo>
                  <a:lnTo>
                    <a:pt x="440" y="113"/>
                  </a:lnTo>
                  <a:lnTo>
                    <a:pt x="441" y="114"/>
                  </a:lnTo>
                  <a:lnTo>
                    <a:pt x="441" y="115"/>
                  </a:lnTo>
                  <a:lnTo>
                    <a:pt x="440" y="115"/>
                  </a:lnTo>
                  <a:lnTo>
                    <a:pt x="440" y="116"/>
                  </a:lnTo>
                  <a:lnTo>
                    <a:pt x="441" y="117"/>
                  </a:lnTo>
                  <a:lnTo>
                    <a:pt x="442" y="118"/>
                  </a:lnTo>
                  <a:lnTo>
                    <a:pt x="442" y="119"/>
                  </a:lnTo>
                  <a:lnTo>
                    <a:pt x="441" y="120"/>
                  </a:lnTo>
                  <a:lnTo>
                    <a:pt x="440" y="121"/>
                  </a:lnTo>
                  <a:lnTo>
                    <a:pt x="441" y="122"/>
                  </a:lnTo>
                  <a:lnTo>
                    <a:pt x="442" y="122"/>
                  </a:lnTo>
                  <a:lnTo>
                    <a:pt x="441" y="122"/>
                  </a:lnTo>
                  <a:lnTo>
                    <a:pt x="441" y="123"/>
                  </a:lnTo>
                  <a:lnTo>
                    <a:pt x="440" y="123"/>
                  </a:lnTo>
                  <a:lnTo>
                    <a:pt x="440" y="124"/>
                  </a:lnTo>
                  <a:lnTo>
                    <a:pt x="441" y="124"/>
                  </a:lnTo>
                  <a:lnTo>
                    <a:pt x="441" y="125"/>
                  </a:lnTo>
                  <a:lnTo>
                    <a:pt x="442" y="125"/>
                  </a:lnTo>
                  <a:lnTo>
                    <a:pt x="442" y="126"/>
                  </a:lnTo>
                  <a:lnTo>
                    <a:pt x="441" y="126"/>
                  </a:lnTo>
                  <a:lnTo>
                    <a:pt x="440" y="126"/>
                  </a:lnTo>
                  <a:lnTo>
                    <a:pt x="439" y="126"/>
                  </a:lnTo>
                  <a:lnTo>
                    <a:pt x="438" y="127"/>
                  </a:lnTo>
                  <a:lnTo>
                    <a:pt x="438" y="128"/>
                  </a:lnTo>
                  <a:lnTo>
                    <a:pt x="439" y="128"/>
                  </a:lnTo>
                  <a:lnTo>
                    <a:pt x="439" y="129"/>
                  </a:lnTo>
                  <a:lnTo>
                    <a:pt x="438" y="129"/>
                  </a:lnTo>
                  <a:lnTo>
                    <a:pt x="438" y="130"/>
                  </a:lnTo>
                  <a:lnTo>
                    <a:pt x="436" y="130"/>
                  </a:lnTo>
                  <a:lnTo>
                    <a:pt x="436" y="131"/>
                  </a:lnTo>
                  <a:lnTo>
                    <a:pt x="436" y="132"/>
                  </a:lnTo>
                  <a:lnTo>
                    <a:pt x="435" y="132"/>
                  </a:lnTo>
                  <a:lnTo>
                    <a:pt x="435" y="133"/>
                  </a:lnTo>
                  <a:lnTo>
                    <a:pt x="434" y="133"/>
                  </a:lnTo>
                  <a:lnTo>
                    <a:pt x="433" y="134"/>
                  </a:lnTo>
                  <a:lnTo>
                    <a:pt x="433" y="135"/>
                  </a:lnTo>
                  <a:lnTo>
                    <a:pt x="433" y="136"/>
                  </a:lnTo>
                  <a:lnTo>
                    <a:pt x="432" y="136"/>
                  </a:lnTo>
                  <a:lnTo>
                    <a:pt x="431" y="136"/>
                  </a:lnTo>
                  <a:lnTo>
                    <a:pt x="430" y="136"/>
                  </a:lnTo>
                  <a:lnTo>
                    <a:pt x="429" y="136"/>
                  </a:lnTo>
                  <a:lnTo>
                    <a:pt x="429" y="137"/>
                  </a:lnTo>
                  <a:lnTo>
                    <a:pt x="428" y="138"/>
                  </a:lnTo>
                  <a:lnTo>
                    <a:pt x="428" y="139"/>
                  </a:lnTo>
                  <a:lnTo>
                    <a:pt x="428" y="140"/>
                  </a:lnTo>
                  <a:lnTo>
                    <a:pt x="427" y="140"/>
                  </a:lnTo>
                  <a:lnTo>
                    <a:pt x="427" y="141"/>
                  </a:lnTo>
                  <a:lnTo>
                    <a:pt x="427" y="142"/>
                  </a:lnTo>
                  <a:lnTo>
                    <a:pt x="427" y="143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7" y="146"/>
                  </a:lnTo>
                  <a:lnTo>
                    <a:pt x="427" y="147"/>
                  </a:lnTo>
                  <a:lnTo>
                    <a:pt x="428" y="148"/>
                  </a:lnTo>
                  <a:lnTo>
                    <a:pt x="428" y="149"/>
                  </a:lnTo>
                  <a:lnTo>
                    <a:pt x="428" y="150"/>
                  </a:lnTo>
                  <a:lnTo>
                    <a:pt x="428" y="151"/>
                  </a:lnTo>
                  <a:lnTo>
                    <a:pt x="429" y="151"/>
                  </a:lnTo>
                  <a:lnTo>
                    <a:pt x="429" y="152"/>
                  </a:lnTo>
                  <a:lnTo>
                    <a:pt x="429" y="153"/>
                  </a:lnTo>
                  <a:lnTo>
                    <a:pt x="430" y="153"/>
                  </a:lnTo>
                  <a:lnTo>
                    <a:pt x="430" y="154"/>
                  </a:lnTo>
                  <a:lnTo>
                    <a:pt x="429" y="154"/>
                  </a:lnTo>
                  <a:lnTo>
                    <a:pt x="428" y="155"/>
                  </a:lnTo>
                  <a:lnTo>
                    <a:pt x="427" y="155"/>
                  </a:lnTo>
                  <a:lnTo>
                    <a:pt x="427" y="156"/>
                  </a:lnTo>
                  <a:lnTo>
                    <a:pt x="427" y="157"/>
                  </a:lnTo>
                  <a:lnTo>
                    <a:pt x="428" y="158"/>
                  </a:lnTo>
                  <a:lnTo>
                    <a:pt x="430" y="158"/>
                  </a:lnTo>
                  <a:lnTo>
                    <a:pt x="431" y="159"/>
                  </a:lnTo>
                  <a:lnTo>
                    <a:pt x="432" y="159"/>
                  </a:lnTo>
                  <a:lnTo>
                    <a:pt x="432" y="160"/>
                  </a:lnTo>
                  <a:lnTo>
                    <a:pt x="433" y="161"/>
                  </a:lnTo>
                  <a:lnTo>
                    <a:pt x="433" y="162"/>
                  </a:lnTo>
                  <a:lnTo>
                    <a:pt x="434" y="162"/>
                  </a:lnTo>
                  <a:lnTo>
                    <a:pt x="432" y="165"/>
                  </a:lnTo>
                  <a:lnTo>
                    <a:pt x="433" y="166"/>
                  </a:lnTo>
                  <a:lnTo>
                    <a:pt x="434" y="166"/>
                  </a:lnTo>
                  <a:lnTo>
                    <a:pt x="435" y="166"/>
                  </a:lnTo>
                  <a:lnTo>
                    <a:pt x="436" y="166"/>
                  </a:lnTo>
                  <a:lnTo>
                    <a:pt x="436" y="165"/>
                  </a:lnTo>
                  <a:lnTo>
                    <a:pt x="437" y="165"/>
                  </a:lnTo>
                  <a:lnTo>
                    <a:pt x="438" y="166"/>
                  </a:lnTo>
                  <a:lnTo>
                    <a:pt x="439" y="166"/>
                  </a:lnTo>
                  <a:lnTo>
                    <a:pt x="440" y="167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2" y="168"/>
                  </a:lnTo>
                  <a:lnTo>
                    <a:pt x="442" y="169"/>
                  </a:lnTo>
                  <a:lnTo>
                    <a:pt x="442" y="170"/>
                  </a:lnTo>
                  <a:lnTo>
                    <a:pt x="443" y="171"/>
                  </a:lnTo>
                  <a:lnTo>
                    <a:pt x="443" y="172"/>
                  </a:lnTo>
                  <a:lnTo>
                    <a:pt x="444" y="172"/>
                  </a:lnTo>
                  <a:lnTo>
                    <a:pt x="445" y="171"/>
                  </a:lnTo>
                  <a:lnTo>
                    <a:pt x="446" y="171"/>
                  </a:lnTo>
                  <a:lnTo>
                    <a:pt x="447" y="171"/>
                  </a:lnTo>
                  <a:lnTo>
                    <a:pt x="448" y="171"/>
                  </a:lnTo>
                  <a:lnTo>
                    <a:pt x="448" y="172"/>
                  </a:lnTo>
                  <a:lnTo>
                    <a:pt x="449" y="172"/>
                  </a:lnTo>
                  <a:lnTo>
                    <a:pt x="449" y="173"/>
                  </a:lnTo>
                  <a:lnTo>
                    <a:pt x="450" y="173"/>
                  </a:lnTo>
                  <a:lnTo>
                    <a:pt x="450" y="174"/>
                  </a:lnTo>
                  <a:lnTo>
                    <a:pt x="450" y="175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1" y="177"/>
                  </a:lnTo>
                  <a:lnTo>
                    <a:pt x="452" y="177"/>
                  </a:lnTo>
                  <a:lnTo>
                    <a:pt x="452" y="178"/>
                  </a:lnTo>
                  <a:lnTo>
                    <a:pt x="453" y="179"/>
                  </a:lnTo>
                  <a:lnTo>
                    <a:pt x="454" y="180"/>
                  </a:lnTo>
                  <a:lnTo>
                    <a:pt x="455" y="180"/>
                  </a:lnTo>
                  <a:lnTo>
                    <a:pt x="455" y="181"/>
                  </a:lnTo>
                  <a:lnTo>
                    <a:pt x="456" y="181"/>
                  </a:lnTo>
                  <a:lnTo>
                    <a:pt x="457" y="181"/>
                  </a:lnTo>
                  <a:lnTo>
                    <a:pt x="457" y="181"/>
                  </a:lnTo>
                  <a:lnTo>
                    <a:pt x="458" y="181"/>
                  </a:lnTo>
                  <a:lnTo>
                    <a:pt x="459" y="181"/>
                  </a:lnTo>
                  <a:lnTo>
                    <a:pt x="459" y="182"/>
                  </a:lnTo>
                  <a:lnTo>
                    <a:pt x="460" y="182"/>
                  </a:lnTo>
                  <a:lnTo>
                    <a:pt x="460" y="183"/>
                  </a:lnTo>
                  <a:lnTo>
                    <a:pt x="460" y="184"/>
                  </a:lnTo>
                  <a:lnTo>
                    <a:pt x="461" y="184"/>
                  </a:lnTo>
                  <a:lnTo>
                    <a:pt x="462" y="184"/>
                  </a:lnTo>
                  <a:lnTo>
                    <a:pt x="462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5" y="185"/>
                  </a:lnTo>
                  <a:lnTo>
                    <a:pt x="467" y="186"/>
                  </a:lnTo>
                  <a:lnTo>
                    <a:pt x="468" y="186"/>
                  </a:lnTo>
                  <a:lnTo>
                    <a:pt x="469" y="186"/>
                  </a:lnTo>
                  <a:lnTo>
                    <a:pt x="469" y="187"/>
                  </a:lnTo>
                  <a:lnTo>
                    <a:pt x="470" y="187"/>
                  </a:lnTo>
                  <a:lnTo>
                    <a:pt x="470" y="188"/>
                  </a:lnTo>
                  <a:lnTo>
                    <a:pt x="471" y="188"/>
                  </a:lnTo>
                  <a:lnTo>
                    <a:pt x="471" y="189"/>
                  </a:lnTo>
                  <a:lnTo>
                    <a:pt x="472" y="189"/>
                  </a:lnTo>
                  <a:lnTo>
                    <a:pt x="472" y="190"/>
                  </a:lnTo>
                  <a:lnTo>
                    <a:pt x="473" y="190"/>
                  </a:lnTo>
                  <a:lnTo>
                    <a:pt x="473" y="191"/>
                  </a:lnTo>
                  <a:lnTo>
                    <a:pt x="473" y="192"/>
                  </a:lnTo>
                  <a:lnTo>
                    <a:pt x="474" y="192"/>
                  </a:lnTo>
                  <a:lnTo>
                    <a:pt x="474" y="193"/>
                  </a:lnTo>
                  <a:lnTo>
                    <a:pt x="475" y="193"/>
                  </a:lnTo>
                  <a:lnTo>
                    <a:pt x="476" y="193"/>
                  </a:lnTo>
                  <a:lnTo>
                    <a:pt x="476" y="194"/>
                  </a:lnTo>
                  <a:lnTo>
                    <a:pt x="476" y="195"/>
                  </a:lnTo>
                  <a:lnTo>
                    <a:pt x="476" y="196"/>
                  </a:lnTo>
                  <a:lnTo>
                    <a:pt x="475" y="196"/>
                  </a:lnTo>
                  <a:lnTo>
                    <a:pt x="475" y="197"/>
                  </a:lnTo>
                  <a:lnTo>
                    <a:pt x="477" y="198"/>
                  </a:lnTo>
                  <a:lnTo>
                    <a:pt x="478" y="199"/>
                  </a:lnTo>
                  <a:lnTo>
                    <a:pt x="479" y="200"/>
                  </a:lnTo>
                  <a:lnTo>
                    <a:pt x="480" y="200"/>
                  </a:lnTo>
                  <a:lnTo>
                    <a:pt x="480" y="201"/>
                  </a:lnTo>
                  <a:lnTo>
                    <a:pt x="481" y="201"/>
                  </a:lnTo>
                  <a:lnTo>
                    <a:pt x="482" y="201"/>
                  </a:lnTo>
                  <a:lnTo>
                    <a:pt x="483" y="201"/>
                  </a:lnTo>
                  <a:lnTo>
                    <a:pt x="484" y="202"/>
                  </a:lnTo>
                  <a:lnTo>
                    <a:pt x="485" y="201"/>
                  </a:lnTo>
                  <a:lnTo>
                    <a:pt x="487" y="201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2" y="201"/>
                  </a:lnTo>
                  <a:lnTo>
                    <a:pt x="494" y="202"/>
                  </a:lnTo>
                  <a:lnTo>
                    <a:pt x="494" y="203"/>
                  </a:lnTo>
                  <a:lnTo>
                    <a:pt x="494" y="204"/>
                  </a:lnTo>
                  <a:lnTo>
                    <a:pt x="494" y="205"/>
                  </a:lnTo>
                  <a:lnTo>
                    <a:pt x="495" y="205"/>
                  </a:lnTo>
                  <a:lnTo>
                    <a:pt x="496" y="204"/>
                  </a:lnTo>
                  <a:lnTo>
                    <a:pt x="497" y="204"/>
                  </a:lnTo>
                  <a:lnTo>
                    <a:pt x="498" y="204"/>
                  </a:lnTo>
                  <a:lnTo>
                    <a:pt x="498" y="203"/>
                  </a:lnTo>
                  <a:lnTo>
                    <a:pt x="499" y="203"/>
                  </a:lnTo>
                  <a:lnTo>
                    <a:pt x="500" y="203"/>
                  </a:lnTo>
                  <a:lnTo>
                    <a:pt x="501" y="203"/>
                  </a:lnTo>
                  <a:lnTo>
                    <a:pt x="502" y="203"/>
                  </a:lnTo>
                  <a:lnTo>
                    <a:pt x="503" y="203"/>
                  </a:lnTo>
                  <a:lnTo>
                    <a:pt x="504" y="203"/>
                  </a:lnTo>
                  <a:lnTo>
                    <a:pt x="505" y="202"/>
                  </a:lnTo>
                  <a:lnTo>
                    <a:pt x="506" y="202"/>
                  </a:lnTo>
                  <a:lnTo>
                    <a:pt x="506" y="203"/>
                  </a:lnTo>
                  <a:lnTo>
                    <a:pt x="507" y="203"/>
                  </a:lnTo>
                  <a:lnTo>
                    <a:pt x="508" y="203"/>
                  </a:lnTo>
                  <a:lnTo>
                    <a:pt x="509" y="204"/>
                  </a:lnTo>
                  <a:lnTo>
                    <a:pt x="510" y="204"/>
                  </a:lnTo>
                  <a:lnTo>
                    <a:pt x="510" y="205"/>
                  </a:lnTo>
                  <a:lnTo>
                    <a:pt x="511" y="205"/>
                  </a:lnTo>
                  <a:lnTo>
                    <a:pt x="511" y="206"/>
                  </a:lnTo>
                  <a:lnTo>
                    <a:pt x="510" y="206"/>
                  </a:lnTo>
                  <a:lnTo>
                    <a:pt x="510" y="207"/>
                  </a:lnTo>
                  <a:lnTo>
                    <a:pt x="510" y="206"/>
                  </a:lnTo>
                  <a:lnTo>
                    <a:pt x="509" y="206"/>
                  </a:lnTo>
                  <a:lnTo>
                    <a:pt x="508" y="206"/>
                  </a:lnTo>
                  <a:lnTo>
                    <a:pt x="507" y="206"/>
                  </a:lnTo>
                  <a:lnTo>
                    <a:pt x="506" y="206"/>
                  </a:lnTo>
                  <a:lnTo>
                    <a:pt x="506" y="207"/>
                  </a:lnTo>
                  <a:lnTo>
                    <a:pt x="506" y="208"/>
                  </a:lnTo>
                  <a:lnTo>
                    <a:pt x="506" y="209"/>
                  </a:lnTo>
                  <a:lnTo>
                    <a:pt x="506" y="210"/>
                  </a:lnTo>
                  <a:lnTo>
                    <a:pt x="506" y="211"/>
                  </a:lnTo>
                  <a:lnTo>
                    <a:pt x="507" y="211"/>
                  </a:lnTo>
                  <a:lnTo>
                    <a:pt x="508" y="211"/>
                  </a:lnTo>
                  <a:lnTo>
                    <a:pt x="509" y="211"/>
                  </a:lnTo>
                  <a:lnTo>
                    <a:pt x="509" y="212"/>
                  </a:lnTo>
                  <a:lnTo>
                    <a:pt x="510" y="212"/>
                  </a:lnTo>
                  <a:lnTo>
                    <a:pt x="511" y="212"/>
                  </a:lnTo>
                  <a:lnTo>
                    <a:pt x="512" y="212"/>
                  </a:lnTo>
                  <a:lnTo>
                    <a:pt x="513" y="212"/>
                  </a:lnTo>
                  <a:lnTo>
                    <a:pt x="513" y="213"/>
                  </a:lnTo>
                  <a:lnTo>
                    <a:pt x="512" y="214"/>
                  </a:lnTo>
                  <a:lnTo>
                    <a:pt x="512" y="215"/>
                  </a:lnTo>
                  <a:lnTo>
                    <a:pt x="511" y="216"/>
                  </a:lnTo>
                  <a:lnTo>
                    <a:pt x="511" y="217"/>
                  </a:lnTo>
                  <a:lnTo>
                    <a:pt x="512" y="217"/>
                  </a:lnTo>
                  <a:lnTo>
                    <a:pt x="513" y="217"/>
                  </a:lnTo>
                  <a:lnTo>
                    <a:pt x="514" y="218"/>
                  </a:lnTo>
                  <a:lnTo>
                    <a:pt x="515" y="218"/>
                  </a:lnTo>
                  <a:lnTo>
                    <a:pt x="515" y="219"/>
                  </a:lnTo>
                  <a:lnTo>
                    <a:pt x="516" y="219"/>
                  </a:lnTo>
                  <a:lnTo>
                    <a:pt x="517" y="219"/>
                  </a:lnTo>
                  <a:lnTo>
                    <a:pt x="517" y="220"/>
                  </a:lnTo>
                  <a:lnTo>
                    <a:pt x="518" y="220"/>
                  </a:lnTo>
                  <a:lnTo>
                    <a:pt x="518" y="221"/>
                  </a:lnTo>
                  <a:lnTo>
                    <a:pt x="519" y="222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9" y="225"/>
                  </a:lnTo>
                  <a:lnTo>
                    <a:pt x="519" y="226"/>
                  </a:lnTo>
                  <a:lnTo>
                    <a:pt x="520" y="226"/>
                  </a:lnTo>
                  <a:lnTo>
                    <a:pt x="520" y="227"/>
                  </a:lnTo>
                  <a:lnTo>
                    <a:pt x="521" y="227"/>
                  </a:lnTo>
                  <a:lnTo>
                    <a:pt x="522" y="227"/>
                  </a:lnTo>
                  <a:lnTo>
                    <a:pt x="523" y="227"/>
                  </a:lnTo>
                  <a:lnTo>
                    <a:pt x="523" y="226"/>
                  </a:lnTo>
                  <a:lnTo>
                    <a:pt x="524" y="226"/>
                  </a:lnTo>
                  <a:lnTo>
                    <a:pt x="525" y="226"/>
                  </a:lnTo>
                  <a:lnTo>
                    <a:pt x="526" y="226"/>
                  </a:lnTo>
                  <a:lnTo>
                    <a:pt x="526" y="227"/>
                  </a:lnTo>
                  <a:lnTo>
                    <a:pt x="527" y="227"/>
                  </a:lnTo>
                  <a:lnTo>
                    <a:pt x="527" y="228"/>
                  </a:lnTo>
                  <a:lnTo>
                    <a:pt x="527" y="229"/>
                  </a:lnTo>
                  <a:lnTo>
                    <a:pt x="526" y="229"/>
                  </a:lnTo>
                  <a:lnTo>
                    <a:pt x="526" y="230"/>
                  </a:lnTo>
                  <a:lnTo>
                    <a:pt x="527" y="231"/>
                  </a:lnTo>
                  <a:lnTo>
                    <a:pt x="528" y="231"/>
                  </a:lnTo>
                  <a:lnTo>
                    <a:pt x="529" y="231"/>
                  </a:lnTo>
                  <a:lnTo>
                    <a:pt x="530" y="231"/>
                  </a:lnTo>
                  <a:lnTo>
                    <a:pt x="531" y="232"/>
                  </a:lnTo>
                  <a:lnTo>
                    <a:pt x="531" y="233"/>
                  </a:lnTo>
                  <a:lnTo>
                    <a:pt x="532" y="233"/>
                  </a:lnTo>
                  <a:lnTo>
                    <a:pt x="532" y="234"/>
                  </a:lnTo>
                  <a:lnTo>
                    <a:pt x="532" y="235"/>
                  </a:lnTo>
                  <a:lnTo>
                    <a:pt x="533" y="236"/>
                  </a:lnTo>
                  <a:lnTo>
                    <a:pt x="533" y="237"/>
                  </a:lnTo>
                  <a:lnTo>
                    <a:pt x="534" y="237"/>
                  </a:lnTo>
                  <a:lnTo>
                    <a:pt x="535" y="237"/>
                  </a:lnTo>
                  <a:lnTo>
                    <a:pt x="535" y="238"/>
                  </a:lnTo>
                  <a:lnTo>
                    <a:pt x="535" y="239"/>
                  </a:lnTo>
                  <a:lnTo>
                    <a:pt x="535" y="241"/>
                  </a:lnTo>
                  <a:lnTo>
                    <a:pt x="536" y="241"/>
                  </a:lnTo>
                  <a:lnTo>
                    <a:pt x="536" y="242"/>
                  </a:lnTo>
                  <a:lnTo>
                    <a:pt x="537" y="242"/>
                  </a:lnTo>
                  <a:lnTo>
                    <a:pt x="538" y="242"/>
                  </a:lnTo>
                  <a:lnTo>
                    <a:pt x="539" y="242"/>
                  </a:lnTo>
                  <a:lnTo>
                    <a:pt x="539" y="241"/>
                  </a:lnTo>
                  <a:lnTo>
                    <a:pt x="540" y="241"/>
                  </a:lnTo>
                  <a:lnTo>
                    <a:pt x="541" y="241"/>
                  </a:lnTo>
                  <a:lnTo>
                    <a:pt x="541" y="242"/>
                  </a:lnTo>
                  <a:lnTo>
                    <a:pt x="542" y="242"/>
                  </a:lnTo>
                  <a:lnTo>
                    <a:pt x="543" y="242"/>
                  </a:lnTo>
                  <a:lnTo>
                    <a:pt x="544" y="242"/>
                  </a:lnTo>
                  <a:lnTo>
                    <a:pt x="545" y="244"/>
                  </a:lnTo>
                  <a:lnTo>
                    <a:pt x="546" y="245"/>
                  </a:lnTo>
                  <a:lnTo>
                    <a:pt x="547" y="246"/>
                  </a:lnTo>
                  <a:lnTo>
                    <a:pt x="546" y="246"/>
                  </a:lnTo>
                  <a:lnTo>
                    <a:pt x="545" y="247"/>
                  </a:lnTo>
                  <a:lnTo>
                    <a:pt x="544" y="248"/>
                  </a:lnTo>
                  <a:lnTo>
                    <a:pt x="543" y="249"/>
                  </a:lnTo>
                  <a:lnTo>
                    <a:pt x="542" y="250"/>
                  </a:lnTo>
                  <a:lnTo>
                    <a:pt x="543" y="250"/>
                  </a:lnTo>
                  <a:lnTo>
                    <a:pt x="544" y="250"/>
                  </a:lnTo>
                  <a:lnTo>
                    <a:pt x="545" y="251"/>
                  </a:lnTo>
                  <a:lnTo>
                    <a:pt x="546" y="251"/>
                  </a:lnTo>
                  <a:lnTo>
                    <a:pt x="546" y="252"/>
                  </a:lnTo>
                  <a:lnTo>
                    <a:pt x="547" y="253"/>
                  </a:lnTo>
                  <a:lnTo>
                    <a:pt x="547" y="253"/>
                  </a:lnTo>
                  <a:lnTo>
                    <a:pt x="549" y="255"/>
                  </a:lnTo>
                  <a:lnTo>
                    <a:pt x="550" y="256"/>
                  </a:lnTo>
                  <a:lnTo>
                    <a:pt x="551" y="257"/>
                  </a:lnTo>
                  <a:lnTo>
                    <a:pt x="552" y="257"/>
                  </a:lnTo>
                  <a:lnTo>
                    <a:pt x="553" y="256"/>
                  </a:lnTo>
                  <a:lnTo>
                    <a:pt x="555" y="255"/>
                  </a:lnTo>
                  <a:lnTo>
                    <a:pt x="556" y="255"/>
                  </a:lnTo>
                  <a:lnTo>
                    <a:pt x="557" y="256"/>
                  </a:lnTo>
                  <a:lnTo>
                    <a:pt x="557" y="257"/>
                  </a:lnTo>
                  <a:lnTo>
                    <a:pt x="557" y="258"/>
                  </a:lnTo>
                  <a:lnTo>
                    <a:pt x="557" y="259"/>
                  </a:lnTo>
                  <a:lnTo>
                    <a:pt x="558" y="260"/>
                  </a:lnTo>
                  <a:lnTo>
                    <a:pt x="559" y="260"/>
                  </a:lnTo>
                  <a:lnTo>
                    <a:pt x="560" y="261"/>
                  </a:lnTo>
                  <a:lnTo>
                    <a:pt x="561" y="262"/>
                  </a:lnTo>
                  <a:lnTo>
                    <a:pt x="561" y="263"/>
                  </a:lnTo>
                  <a:lnTo>
                    <a:pt x="562" y="263"/>
                  </a:lnTo>
                  <a:lnTo>
                    <a:pt x="563" y="264"/>
                  </a:lnTo>
                  <a:lnTo>
                    <a:pt x="564" y="264"/>
                  </a:lnTo>
                  <a:lnTo>
                    <a:pt x="564" y="265"/>
                  </a:lnTo>
                  <a:lnTo>
                    <a:pt x="565" y="266"/>
                  </a:lnTo>
                  <a:lnTo>
                    <a:pt x="566" y="266"/>
                  </a:lnTo>
                  <a:lnTo>
                    <a:pt x="567" y="266"/>
                  </a:lnTo>
                  <a:lnTo>
                    <a:pt x="568" y="265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70" y="267"/>
                  </a:lnTo>
                  <a:lnTo>
                    <a:pt x="571" y="267"/>
                  </a:lnTo>
                  <a:lnTo>
                    <a:pt x="571" y="268"/>
                  </a:lnTo>
                  <a:lnTo>
                    <a:pt x="572" y="268"/>
                  </a:lnTo>
                  <a:lnTo>
                    <a:pt x="573" y="269"/>
                  </a:lnTo>
                  <a:lnTo>
                    <a:pt x="574" y="269"/>
                  </a:lnTo>
                  <a:lnTo>
                    <a:pt x="575" y="269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0"/>
                  </a:lnTo>
                  <a:lnTo>
                    <a:pt x="578" y="271"/>
                  </a:lnTo>
                  <a:lnTo>
                    <a:pt x="578" y="272"/>
                  </a:lnTo>
                  <a:lnTo>
                    <a:pt x="579" y="271"/>
                  </a:lnTo>
                  <a:lnTo>
                    <a:pt x="580" y="271"/>
                  </a:lnTo>
                  <a:lnTo>
                    <a:pt x="581" y="271"/>
                  </a:lnTo>
                  <a:lnTo>
                    <a:pt x="582" y="271"/>
                  </a:lnTo>
                  <a:lnTo>
                    <a:pt x="582" y="270"/>
                  </a:lnTo>
                  <a:lnTo>
                    <a:pt x="582" y="269"/>
                  </a:lnTo>
                  <a:lnTo>
                    <a:pt x="583" y="268"/>
                  </a:lnTo>
                  <a:lnTo>
                    <a:pt x="584" y="267"/>
                  </a:lnTo>
                  <a:lnTo>
                    <a:pt x="585" y="267"/>
                  </a:lnTo>
                  <a:lnTo>
                    <a:pt x="586" y="267"/>
                  </a:lnTo>
                  <a:lnTo>
                    <a:pt x="587" y="267"/>
                  </a:lnTo>
                  <a:lnTo>
                    <a:pt x="588" y="266"/>
                  </a:lnTo>
                  <a:lnTo>
                    <a:pt x="589" y="266"/>
                  </a:lnTo>
                  <a:lnTo>
                    <a:pt x="590" y="267"/>
                  </a:lnTo>
                  <a:lnTo>
                    <a:pt x="591" y="267"/>
                  </a:lnTo>
                  <a:lnTo>
                    <a:pt x="591" y="268"/>
                  </a:lnTo>
                  <a:lnTo>
                    <a:pt x="592" y="268"/>
                  </a:lnTo>
                  <a:lnTo>
                    <a:pt x="592" y="267"/>
                  </a:lnTo>
                  <a:lnTo>
                    <a:pt x="593" y="266"/>
                  </a:lnTo>
                  <a:lnTo>
                    <a:pt x="594" y="266"/>
                  </a:lnTo>
                  <a:lnTo>
                    <a:pt x="595" y="266"/>
                  </a:lnTo>
                  <a:lnTo>
                    <a:pt x="596" y="266"/>
                  </a:lnTo>
                  <a:lnTo>
                    <a:pt x="597" y="266"/>
                  </a:lnTo>
                  <a:lnTo>
                    <a:pt x="597" y="267"/>
                  </a:lnTo>
                  <a:lnTo>
                    <a:pt x="598" y="267"/>
                  </a:lnTo>
                  <a:lnTo>
                    <a:pt x="599" y="268"/>
                  </a:lnTo>
                  <a:lnTo>
                    <a:pt x="599" y="269"/>
                  </a:lnTo>
                  <a:lnTo>
                    <a:pt x="600" y="268"/>
                  </a:lnTo>
                  <a:lnTo>
                    <a:pt x="601" y="268"/>
                  </a:lnTo>
                  <a:lnTo>
                    <a:pt x="602" y="268"/>
                  </a:lnTo>
                  <a:lnTo>
                    <a:pt x="603" y="267"/>
                  </a:lnTo>
                  <a:lnTo>
                    <a:pt x="604" y="266"/>
                  </a:lnTo>
                  <a:lnTo>
                    <a:pt x="604" y="265"/>
                  </a:lnTo>
                  <a:lnTo>
                    <a:pt x="605" y="264"/>
                  </a:lnTo>
                  <a:lnTo>
                    <a:pt x="606" y="264"/>
                  </a:lnTo>
                  <a:lnTo>
                    <a:pt x="607" y="264"/>
                  </a:lnTo>
                  <a:lnTo>
                    <a:pt x="608" y="265"/>
                  </a:lnTo>
                  <a:lnTo>
                    <a:pt x="609" y="265"/>
                  </a:lnTo>
                  <a:lnTo>
                    <a:pt x="610" y="265"/>
                  </a:lnTo>
                  <a:lnTo>
                    <a:pt x="611" y="265"/>
                  </a:lnTo>
                  <a:lnTo>
                    <a:pt x="611" y="266"/>
                  </a:lnTo>
                  <a:lnTo>
                    <a:pt x="612" y="266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5" y="266"/>
                  </a:lnTo>
                  <a:lnTo>
                    <a:pt x="616" y="265"/>
                  </a:lnTo>
                  <a:lnTo>
                    <a:pt x="617" y="265"/>
                  </a:lnTo>
                  <a:lnTo>
                    <a:pt x="619" y="265"/>
                  </a:lnTo>
                  <a:lnTo>
                    <a:pt x="620" y="264"/>
                  </a:lnTo>
                  <a:lnTo>
                    <a:pt x="621" y="264"/>
                  </a:lnTo>
                  <a:lnTo>
                    <a:pt x="622" y="264"/>
                  </a:lnTo>
                  <a:lnTo>
                    <a:pt x="623" y="265"/>
                  </a:lnTo>
                  <a:lnTo>
                    <a:pt x="625" y="265"/>
                  </a:lnTo>
                  <a:lnTo>
                    <a:pt x="626" y="266"/>
                  </a:lnTo>
                  <a:lnTo>
                    <a:pt x="627" y="266"/>
                  </a:lnTo>
                  <a:lnTo>
                    <a:pt x="628" y="267"/>
                  </a:lnTo>
                  <a:lnTo>
                    <a:pt x="629" y="267"/>
                  </a:lnTo>
                  <a:lnTo>
                    <a:pt x="631" y="267"/>
                  </a:lnTo>
                  <a:lnTo>
                    <a:pt x="631" y="268"/>
                  </a:lnTo>
                  <a:lnTo>
                    <a:pt x="632" y="269"/>
                  </a:lnTo>
                  <a:lnTo>
                    <a:pt x="633" y="269"/>
                  </a:lnTo>
                  <a:lnTo>
                    <a:pt x="634" y="270"/>
                  </a:lnTo>
                  <a:lnTo>
                    <a:pt x="634" y="271"/>
                  </a:lnTo>
                  <a:lnTo>
                    <a:pt x="635" y="271"/>
                  </a:lnTo>
                  <a:lnTo>
                    <a:pt x="635" y="272"/>
                  </a:lnTo>
                  <a:lnTo>
                    <a:pt x="634" y="273"/>
                  </a:lnTo>
                  <a:lnTo>
                    <a:pt x="634" y="274"/>
                  </a:lnTo>
                  <a:lnTo>
                    <a:pt x="634" y="275"/>
                  </a:lnTo>
                  <a:lnTo>
                    <a:pt x="634" y="276"/>
                  </a:lnTo>
                  <a:lnTo>
                    <a:pt x="637" y="277"/>
                  </a:lnTo>
                  <a:lnTo>
                    <a:pt x="639" y="277"/>
                  </a:lnTo>
                  <a:lnTo>
                    <a:pt x="639" y="278"/>
                  </a:lnTo>
                  <a:lnTo>
                    <a:pt x="640" y="278"/>
                  </a:lnTo>
                  <a:lnTo>
                    <a:pt x="641" y="279"/>
                  </a:lnTo>
                  <a:lnTo>
                    <a:pt x="641" y="280"/>
                  </a:lnTo>
                  <a:lnTo>
                    <a:pt x="640" y="281"/>
                  </a:lnTo>
                  <a:lnTo>
                    <a:pt x="641" y="282"/>
                  </a:lnTo>
                  <a:lnTo>
                    <a:pt x="641" y="283"/>
                  </a:lnTo>
                  <a:lnTo>
                    <a:pt x="641" y="283"/>
                  </a:lnTo>
                  <a:lnTo>
                    <a:pt x="641" y="284"/>
                  </a:lnTo>
                  <a:lnTo>
                    <a:pt x="641" y="285"/>
                  </a:lnTo>
                  <a:lnTo>
                    <a:pt x="642" y="286"/>
                  </a:lnTo>
                  <a:lnTo>
                    <a:pt x="642" y="287"/>
                  </a:lnTo>
                  <a:lnTo>
                    <a:pt x="642" y="288"/>
                  </a:lnTo>
                  <a:lnTo>
                    <a:pt x="642" y="289"/>
                  </a:lnTo>
                  <a:lnTo>
                    <a:pt x="642" y="290"/>
                  </a:lnTo>
                  <a:lnTo>
                    <a:pt x="642" y="292"/>
                  </a:lnTo>
                  <a:lnTo>
                    <a:pt x="642" y="293"/>
                  </a:lnTo>
                  <a:lnTo>
                    <a:pt x="643" y="293"/>
                  </a:lnTo>
                  <a:lnTo>
                    <a:pt x="643" y="294"/>
                  </a:lnTo>
                  <a:lnTo>
                    <a:pt x="644" y="295"/>
                  </a:lnTo>
                  <a:lnTo>
                    <a:pt x="645" y="295"/>
                  </a:lnTo>
                  <a:lnTo>
                    <a:pt x="645" y="296"/>
                  </a:lnTo>
                  <a:lnTo>
                    <a:pt x="645" y="297"/>
                  </a:lnTo>
                  <a:lnTo>
                    <a:pt x="645" y="298"/>
                  </a:lnTo>
                  <a:lnTo>
                    <a:pt x="646" y="298"/>
                  </a:lnTo>
                  <a:lnTo>
                    <a:pt x="645" y="299"/>
                  </a:lnTo>
                  <a:lnTo>
                    <a:pt x="646" y="302"/>
                  </a:lnTo>
                  <a:lnTo>
                    <a:pt x="646" y="303"/>
                  </a:lnTo>
                  <a:lnTo>
                    <a:pt x="647" y="306"/>
                  </a:lnTo>
                  <a:lnTo>
                    <a:pt x="648" y="309"/>
                  </a:lnTo>
                  <a:lnTo>
                    <a:pt x="648" y="310"/>
                  </a:lnTo>
                  <a:lnTo>
                    <a:pt x="648" y="311"/>
                  </a:lnTo>
                  <a:lnTo>
                    <a:pt x="648" y="312"/>
                  </a:lnTo>
                  <a:lnTo>
                    <a:pt x="648" y="313"/>
                  </a:lnTo>
                  <a:lnTo>
                    <a:pt x="648" y="314"/>
                  </a:lnTo>
                  <a:lnTo>
                    <a:pt x="649" y="314"/>
                  </a:lnTo>
                  <a:lnTo>
                    <a:pt x="650" y="316"/>
                  </a:lnTo>
                  <a:lnTo>
                    <a:pt x="650" y="317"/>
                  </a:lnTo>
                  <a:lnTo>
                    <a:pt x="650" y="318"/>
                  </a:lnTo>
                  <a:lnTo>
                    <a:pt x="651" y="318"/>
                  </a:lnTo>
                  <a:lnTo>
                    <a:pt x="651" y="320"/>
                  </a:lnTo>
                  <a:lnTo>
                    <a:pt x="651" y="321"/>
                  </a:lnTo>
                  <a:lnTo>
                    <a:pt x="651" y="322"/>
                  </a:lnTo>
                  <a:lnTo>
                    <a:pt x="651" y="323"/>
                  </a:lnTo>
                  <a:lnTo>
                    <a:pt x="651" y="325"/>
                  </a:lnTo>
                  <a:lnTo>
                    <a:pt x="651" y="325"/>
                  </a:lnTo>
                  <a:lnTo>
                    <a:pt x="652" y="326"/>
                  </a:lnTo>
                  <a:lnTo>
                    <a:pt x="653" y="327"/>
                  </a:lnTo>
                  <a:lnTo>
                    <a:pt x="654" y="328"/>
                  </a:lnTo>
                  <a:lnTo>
                    <a:pt x="655" y="328"/>
                  </a:lnTo>
                  <a:lnTo>
                    <a:pt x="656" y="328"/>
                  </a:lnTo>
                  <a:lnTo>
                    <a:pt x="656" y="329"/>
                  </a:lnTo>
                  <a:lnTo>
                    <a:pt x="657" y="329"/>
                  </a:lnTo>
                  <a:lnTo>
                    <a:pt x="658" y="330"/>
                  </a:lnTo>
                  <a:lnTo>
                    <a:pt x="659" y="330"/>
                  </a:lnTo>
                  <a:lnTo>
                    <a:pt x="659" y="331"/>
                  </a:lnTo>
                  <a:lnTo>
                    <a:pt x="660" y="332"/>
                  </a:lnTo>
                  <a:lnTo>
                    <a:pt x="660" y="331"/>
                  </a:lnTo>
                  <a:lnTo>
                    <a:pt x="661" y="332"/>
                  </a:lnTo>
                  <a:lnTo>
                    <a:pt x="661" y="333"/>
                  </a:lnTo>
                  <a:lnTo>
                    <a:pt x="662" y="333"/>
                  </a:lnTo>
                  <a:lnTo>
                    <a:pt x="663" y="334"/>
                  </a:lnTo>
                  <a:lnTo>
                    <a:pt x="667" y="338"/>
                  </a:lnTo>
                  <a:lnTo>
                    <a:pt x="668" y="338"/>
                  </a:lnTo>
                  <a:lnTo>
                    <a:pt x="669" y="338"/>
                  </a:lnTo>
                  <a:lnTo>
                    <a:pt x="669" y="339"/>
                  </a:lnTo>
                  <a:lnTo>
                    <a:pt x="670" y="339"/>
                  </a:lnTo>
                  <a:lnTo>
                    <a:pt x="670" y="340"/>
                  </a:lnTo>
                  <a:lnTo>
                    <a:pt x="670" y="341"/>
                  </a:lnTo>
                  <a:lnTo>
                    <a:pt x="670" y="342"/>
                  </a:lnTo>
                  <a:lnTo>
                    <a:pt x="671" y="343"/>
                  </a:lnTo>
                  <a:lnTo>
                    <a:pt x="671" y="344"/>
                  </a:lnTo>
                  <a:lnTo>
                    <a:pt x="670" y="345"/>
                  </a:lnTo>
                  <a:lnTo>
                    <a:pt x="671" y="347"/>
                  </a:lnTo>
                  <a:lnTo>
                    <a:pt x="671" y="348"/>
                  </a:lnTo>
                  <a:lnTo>
                    <a:pt x="672" y="350"/>
                  </a:lnTo>
                  <a:lnTo>
                    <a:pt x="672" y="352"/>
                  </a:lnTo>
                  <a:lnTo>
                    <a:pt x="673" y="354"/>
                  </a:lnTo>
                  <a:lnTo>
                    <a:pt x="673" y="356"/>
                  </a:lnTo>
                  <a:lnTo>
                    <a:pt x="674" y="357"/>
                  </a:lnTo>
                  <a:lnTo>
                    <a:pt x="675" y="358"/>
                  </a:lnTo>
                  <a:lnTo>
                    <a:pt x="675" y="361"/>
                  </a:lnTo>
                  <a:lnTo>
                    <a:pt x="676" y="363"/>
                  </a:lnTo>
                  <a:lnTo>
                    <a:pt x="677" y="363"/>
                  </a:lnTo>
                  <a:lnTo>
                    <a:pt x="678" y="364"/>
                  </a:lnTo>
                  <a:lnTo>
                    <a:pt x="679" y="365"/>
                  </a:lnTo>
                  <a:lnTo>
                    <a:pt x="678" y="365"/>
                  </a:lnTo>
                  <a:lnTo>
                    <a:pt x="677" y="366"/>
                  </a:lnTo>
                  <a:lnTo>
                    <a:pt x="676" y="366"/>
                  </a:lnTo>
                  <a:lnTo>
                    <a:pt x="676" y="367"/>
                  </a:lnTo>
                  <a:lnTo>
                    <a:pt x="675" y="367"/>
                  </a:lnTo>
                  <a:lnTo>
                    <a:pt x="674" y="367"/>
                  </a:lnTo>
                  <a:lnTo>
                    <a:pt x="674" y="368"/>
                  </a:lnTo>
                  <a:lnTo>
                    <a:pt x="673" y="368"/>
                  </a:lnTo>
                  <a:lnTo>
                    <a:pt x="673" y="367"/>
                  </a:lnTo>
                  <a:lnTo>
                    <a:pt x="672" y="368"/>
                  </a:lnTo>
                  <a:lnTo>
                    <a:pt x="671" y="368"/>
                  </a:lnTo>
                  <a:lnTo>
                    <a:pt x="670" y="368"/>
                  </a:lnTo>
                  <a:lnTo>
                    <a:pt x="670" y="369"/>
                  </a:lnTo>
                  <a:lnTo>
                    <a:pt x="669" y="369"/>
                  </a:lnTo>
                  <a:lnTo>
                    <a:pt x="668" y="370"/>
                  </a:lnTo>
                  <a:lnTo>
                    <a:pt x="667" y="370"/>
                  </a:lnTo>
                  <a:lnTo>
                    <a:pt x="666" y="371"/>
                  </a:lnTo>
                  <a:lnTo>
                    <a:pt x="666" y="370"/>
                  </a:lnTo>
                  <a:lnTo>
                    <a:pt x="665" y="370"/>
                  </a:lnTo>
                  <a:lnTo>
                    <a:pt x="665" y="371"/>
                  </a:lnTo>
                  <a:lnTo>
                    <a:pt x="664" y="371"/>
                  </a:lnTo>
                  <a:lnTo>
                    <a:pt x="663" y="371"/>
                  </a:lnTo>
                  <a:lnTo>
                    <a:pt x="662" y="371"/>
                  </a:lnTo>
                  <a:lnTo>
                    <a:pt x="661" y="371"/>
                  </a:lnTo>
                  <a:lnTo>
                    <a:pt x="661" y="372"/>
                  </a:lnTo>
                  <a:lnTo>
                    <a:pt x="660" y="372"/>
                  </a:lnTo>
                  <a:lnTo>
                    <a:pt x="659" y="373"/>
                  </a:lnTo>
                  <a:lnTo>
                    <a:pt x="658" y="373"/>
                  </a:lnTo>
                  <a:lnTo>
                    <a:pt x="657" y="374"/>
                  </a:lnTo>
                  <a:lnTo>
                    <a:pt x="657" y="375"/>
                  </a:lnTo>
                  <a:lnTo>
                    <a:pt x="655" y="375"/>
                  </a:lnTo>
                  <a:lnTo>
                    <a:pt x="654" y="375"/>
                  </a:lnTo>
                  <a:lnTo>
                    <a:pt x="654" y="376"/>
                  </a:lnTo>
                  <a:lnTo>
                    <a:pt x="653" y="376"/>
                  </a:lnTo>
                  <a:lnTo>
                    <a:pt x="652" y="376"/>
                  </a:lnTo>
                  <a:lnTo>
                    <a:pt x="652" y="375"/>
                  </a:lnTo>
                  <a:lnTo>
                    <a:pt x="651" y="375"/>
                  </a:lnTo>
                  <a:lnTo>
                    <a:pt x="650" y="375"/>
                  </a:lnTo>
                  <a:lnTo>
                    <a:pt x="650" y="376"/>
                  </a:lnTo>
                  <a:lnTo>
                    <a:pt x="647" y="377"/>
                  </a:lnTo>
                  <a:lnTo>
                    <a:pt x="646" y="378"/>
                  </a:lnTo>
                  <a:lnTo>
                    <a:pt x="645" y="378"/>
                  </a:lnTo>
                  <a:lnTo>
                    <a:pt x="644" y="379"/>
                  </a:lnTo>
                  <a:lnTo>
                    <a:pt x="643" y="379"/>
                  </a:lnTo>
                  <a:lnTo>
                    <a:pt x="642" y="379"/>
                  </a:lnTo>
                  <a:lnTo>
                    <a:pt x="641" y="379"/>
                  </a:lnTo>
                  <a:lnTo>
                    <a:pt x="641" y="380"/>
                  </a:lnTo>
                  <a:lnTo>
                    <a:pt x="640" y="380"/>
                  </a:lnTo>
                  <a:lnTo>
                    <a:pt x="638" y="381"/>
                  </a:lnTo>
                  <a:lnTo>
                    <a:pt x="636" y="381"/>
                  </a:lnTo>
                  <a:lnTo>
                    <a:pt x="635" y="382"/>
                  </a:lnTo>
                  <a:lnTo>
                    <a:pt x="634" y="382"/>
                  </a:lnTo>
                  <a:lnTo>
                    <a:pt x="629" y="384"/>
                  </a:lnTo>
                  <a:lnTo>
                    <a:pt x="628" y="384"/>
                  </a:lnTo>
                  <a:lnTo>
                    <a:pt x="627" y="384"/>
                  </a:lnTo>
                  <a:lnTo>
                    <a:pt x="625" y="385"/>
                  </a:lnTo>
                  <a:lnTo>
                    <a:pt x="624" y="385"/>
                  </a:lnTo>
                  <a:lnTo>
                    <a:pt x="623" y="386"/>
                  </a:lnTo>
                  <a:lnTo>
                    <a:pt x="622" y="386"/>
                  </a:lnTo>
                  <a:lnTo>
                    <a:pt x="621" y="386"/>
                  </a:lnTo>
                  <a:lnTo>
                    <a:pt x="620" y="386"/>
                  </a:lnTo>
                  <a:lnTo>
                    <a:pt x="618" y="387"/>
                  </a:lnTo>
                  <a:lnTo>
                    <a:pt x="616" y="389"/>
                  </a:lnTo>
                  <a:lnTo>
                    <a:pt x="615" y="389"/>
                  </a:lnTo>
                  <a:lnTo>
                    <a:pt x="612" y="391"/>
                  </a:lnTo>
                  <a:lnTo>
                    <a:pt x="610" y="393"/>
                  </a:lnTo>
                  <a:lnTo>
                    <a:pt x="609" y="394"/>
                  </a:lnTo>
                  <a:lnTo>
                    <a:pt x="604" y="397"/>
                  </a:lnTo>
                  <a:lnTo>
                    <a:pt x="603" y="398"/>
                  </a:lnTo>
                  <a:lnTo>
                    <a:pt x="601" y="399"/>
                  </a:lnTo>
                  <a:lnTo>
                    <a:pt x="600" y="401"/>
                  </a:lnTo>
                  <a:lnTo>
                    <a:pt x="598" y="401"/>
                  </a:lnTo>
                  <a:lnTo>
                    <a:pt x="597" y="401"/>
                  </a:lnTo>
                  <a:lnTo>
                    <a:pt x="596" y="401"/>
                  </a:lnTo>
                  <a:lnTo>
                    <a:pt x="592" y="403"/>
                  </a:lnTo>
                  <a:lnTo>
                    <a:pt x="589" y="405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8" y="405"/>
                  </a:lnTo>
                  <a:lnTo>
                    <a:pt x="587" y="405"/>
                  </a:lnTo>
                  <a:lnTo>
                    <a:pt x="586" y="404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4" y="403"/>
                  </a:lnTo>
                  <a:lnTo>
                    <a:pt x="583" y="402"/>
                  </a:lnTo>
                  <a:lnTo>
                    <a:pt x="582" y="402"/>
                  </a:lnTo>
                  <a:lnTo>
                    <a:pt x="585" y="399"/>
                  </a:lnTo>
                  <a:lnTo>
                    <a:pt x="586" y="399"/>
                  </a:lnTo>
                  <a:lnTo>
                    <a:pt x="582" y="397"/>
                  </a:lnTo>
                  <a:lnTo>
                    <a:pt x="581" y="396"/>
                  </a:lnTo>
                  <a:lnTo>
                    <a:pt x="579" y="396"/>
                  </a:lnTo>
                  <a:lnTo>
                    <a:pt x="573" y="395"/>
                  </a:lnTo>
                  <a:lnTo>
                    <a:pt x="572" y="395"/>
                  </a:lnTo>
                  <a:lnTo>
                    <a:pt x="571" y="395"/>
                  </a:lnTo>
                  <a:lnTo>
                    <a:pt x="569" y="395"/>
                  </a:lnTo>
                  <a:lnTo>
                    <a:pt x="564" y="396"/>
                  </a:lnTo>
                  <a:lnTo>
                    <a:pt x="560" y="397"/>
                  </a:lnTo>
                  <a:lnTo>
                    <a:pt x="559" y="397"/>
                  </a:lnTo>
                  <a:lnTo>
                    <a:pt x="557" y="397"/>
                  </a:lnTo>
                  <a:lnTo>
                    <a:pt x="556" y="397"/>
                  </a:lnTo>
                  <a:lnTo>
                    <a:pt x="555" y="397"/>
                  </a:lnTo>
                  <a:lnTo>
                    <a:pt x="549" y="398"/>
                  </a:lnTo>
                  <a:lnTo>
                    <a:pt x="548" y="398"/>
                  </a:lnTo>
                  <a:lnTo>
                    <a:pt x="545" y="396"/>
                  </a:lnTo>
                  <a:lnTo>
                    <a:pt x="543" y="394"/>
                  </a:lnTo>
                  <a:lnTo>
                    <a:pt x="541" y="392"/>
                  </a:lnTo>
                  <a:lnTo>
                    <a:pt x="540" y="391"/>
                  </a:lnTo>
                  <a:lnTo>
                    <a:pt x="539" y="389"/>
                  </a:lnTo>
                  <a:lnTo>
                    <a:pt x="538" y="388"/>
                  </a:lnTo>
                  <a:lnTo>
                    <a:pt x="536" y="387"/>
                  </a:lnTo>
                  <a:lnTo>
                    <a:pt x="536" y="386"/>
                  </a:lnTo>
                  <a:lnTo>
                    <a:pt x="534" y="383"/>
                  </a:lnTo>
                  <a:lnTo>
                    <a:pt x="531" y="380"/>
                  </a:lnTo>
                  <a:lnTo>
                    <a:pt x="531" y="379"/>
                  </a:lnTo>
                  <a:lnTo>
                    <a:pt x="532" y="377"/>
                  </a:lnTo>
                  <a:lnTo>
                    <a:pt x="532" y="376"/>
                  </a:lnTo>
                  <a:lnTo>
                    <a:pt x="532" y="375"/>
                  </a:lnTo>
                  <a:lnTo>
                    <a:pt x="532" y="374"/>
                  </a:lnTo>
                  <a:lnTo>
                    <a:pt x="531" y="375"/>
                  </a:lnTo>
                  <a:lnTo>
                    <a:pt x="530" y="376"/>
                  </a:lnTo>
                  <a:lnTo>
                    <a:pt x="527" y="378"/>
                  </a:lnTo>
                  <a:lnTo>
                    <a:pt x="521" y="382"/>
                  </a:lnTo>
                  <a:lnTo>
                    <a:pt x="517" y="385"/>
                  </a:lnTo>
                  <a:lnTo>
                    <a:pt x="515" y="387"/>
                  </a:lnTo>
                  <a:lnTo>
                    <a:pt x="510" y="390"/>
                  </a:lnTo>
                  <a:lnTo>
                    <a:pt x="509" y="390"/>
                  </a:lnTo>
                  <a:lnTo>
                    <a:pt x="508" y="391"/>
                  </a:lnTo>
                  <a:lnTo>
                    <a:pt x="506" y="393"/>
                  </a:lnTo>
                  <a:lnTo>
                    <a:pt x="505" y="392"/>
                  </a:lnTo>
                  <a:lnTo>
                    <a:pt x="504" y="392"/>
                  </a:lnTo>
                  <a:lnTo>
                    <a:pt x="503" y="392"/>
                  </a:lnTo>
                  <a:lnTo>
                    <a:pt x="502" y="392"/>
                  </a:lnTo>
                  <a:lnTo>
                    <a:pt x="500" y="390"/>
                  </a:lnTo>
                  <a:lnTo>
                    <a:pt x="499" y="390"/>
                  </a:lnTo>
                  <a:lnTo>
                    <a:pt x="498" y="390"/>
                  </a:lnTo>
                  <a:lnTo>
                    <a:pt x="497" y="389"/>
                  </a:lnTo>
                  <a:lnTo>
                    <a:pt x="496" y="388"/>
                  </a:lnTo>
                  <a:lnTo>
                    <a:pt x="496" y="389"/>
                  </a:lnTo>
                  <a:lnTo>
                    <a:pt x="495" y="389"/>
                  </a:lnTo>
                  <a:lnTo>
                    <a:pt x="494" y="389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3" y="388"/>
                  </a:lnTo>
                  <a:lnTo>
                    <a:pt x="493" y="389"/>
                  </a:lnTo>
                  <a:lnTo>
                    <a:pt x="492" y="390"/>
                  </a:lnTo>
                  <a:lnTo>
                    <a:pt x="491" y="390"/>
                  </a:lnTo>
                  <a:lnTo>
                    <a:pt x="490" y="390"/>
                  </a:lnTo>
                  <a:lnTo>
                    <a:pt x="489" y="390"/>
                  </a:lnTo>
                  <a:lnTo>
                    <a:pt x="489" y="391"/>
                  </a:lnTo>
                  <a:lnTo>
                    <a:pt x="489" y="390"/>
                  </a:lnTo>
                  <a:lnTo>
                    <a:pt x="489" y="389"/>
                  </a:lnTo>
                  <a:lnTo>
                    <a:pt x="488" y="389"/>
                  </a:lnTo>
                  <a:lnTo>
                    <a:pt x="487" y="389"/>
                  </a:lnTo>
                  <a:lnTo>
                    <a:pt x="486" y="389"/>
                  </a:lnTo>
                  <a:lnTo>
                    <a:pt x="486" y="390"/>
                  </a:lnTo>
                  <a:lnTo>
                    <a:pt x="485" y="390"/>
                  </a:lnTo>
                  <a:lnTo>
                    <a:pt x="484" y="390"/>
                  </a:lnTo>
                  <a:lnTo>
                    <a:pt x="484" y="389"/>
                  </a:lnTo>
                  <a:lnTo>
                    <a:pt x="483" y="389"/>
                  </a:lnTo>
                  <a:lnTo>
                    <a:pt x="481" y="389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8" y="389"/>
                  </a:lnTo>
                  <a:lnTo>
                    <a:pt x="479" y="391"/>
                  </a:lnTo>
                  <a:lnTo>
                    <a:pt x="478" y="391"/>
                  </a:lnTo>
                  <a:lnTo>
                    <a:pt x="477" y="391"/>
                  </a:lnTo>
                  <a:lnTo>
                    <a:pt x="476" y="390"/>
                  </a:lnTo>
                  <a:lnTo>
                    <a:pt x="475" y="390"/>
                  </a:lnTo>
                  <a:lnTo>
                    <a:pt x="474" y="390"/>
                  </a:lnTo>
                  <a:lnTo>
                    <a:pt x="473" y="390"/>
                  </a:lnTo>
                  <a:lnTo>
                    <a:pt x="473" y="391"/>
                  </a:lnTo>
                  <a:lnTo>
                    <a:pt x="473" y="390"/>
                  </a:lnTo>
                  <a:lnTo>
                    <a:pt x="472" y="390"/>
                  </a:lnTo>
                  <a:lnTo>
                    <a:pt x="472" y="389"/>
                  </a:lnTo>
                  <a:lnTo>
                    <a:pt x="471" y="388"/>
                  </a:lnTo>
                  <a:lnTo>
                    <a:pt x="470" y="388"/>
                  </a:lnTo>
                  <a:lnTo>
                    <a:pt x="469" y="388"/>
                  </a:lnTo>
                  <a:lnTo>
                    <a:pt x="469" y="389"/>
                  </a:lnTo>
                  <a:lnTo>
                    <a:pt x="468" y="388"/>
                  </a:lnTo>
                  <a:lnTo>
                    <a:pt x="467" y="389"/>
                  </a:lnTo>
                  <a:lnTo>
                    <a:pt x="466" y="389"/>
                  </a:lnTo>
                  <a:lnTo>
                    <a:pt x="466" y="388"/>
                  </a:lnTo>
                  <a:lnTo>
                    <a:pt x="465" y="388"/>
                  </a:lnTo>
                  <a:lnTo>
                    <a:pt x="464" y="388"/>
                  </a:lnTo>
                  <a:lnTo>
                    <a:pt x="463" y="388"/>
                  </a:lnTo>
                  <a:lnTo>
                    <a:pt x="463" y="387"/>
                  </a:lnTo>
                  <a:lnTo>
                    <a:pt x="462" y="387"/>
                  </a:lnTo>
                  <a:lnTo>
                    <a:pt x="462" y="386"/>
                  </a:lnTo>
                  <a:lnTo>
                    <a:pt x="462" y="385"/>
                  </a:lnTo>
                  <a:lnTo>
                    <a:pt x="461" y="385"/>
                  </a:lnTo>
                  <a:lnTo>
                    <a:pt x="459" y="385"/>
                  </a:lnTo>
                  <a:lnTo>
                    <a:pt x="458" y="385"/>
                  </a:lnTo>
                  <a:lnTo>
                    <a:pt x="457" y="386"/>
                  </a:lnTo>
                  <a:lnTo>
                    <a:pt x="457" y="385"/>
                  </a:lnTo>
                  <a:lnTo>
                    <a:pt x="456" y="384"/>
                  </a:lnTo>
                  <a:lnTo>
                    <a:pt x="456" y="383"/>
                  </a:lnTo>
                  <a:lnTo>
                    <a:pt x="456" y="382"/>
                  </a:lnTo>
                  <a:lnTo>
                    <a:pt x="455" y="382"/>
                  </a:lnTo>
                  <a:lnTo>
                    <a:pt x="455" y="381"/>
                  </a:lnTo>
                  <a:lnTo>
                    <a:pt x="454" y="381"/>
                  </a:lnTo>
                  <a:lnTo>
                    <a:pt x="453" y="381"/>
                  </a:lnTo>
                  <a:lnTo>
                    <a:pt x="453" y="380"/>
                  </a:lnTo>
                  <a:lnTo>
                    <a:pt x="452" y="380"/>
                  </a:lnTo>
                  <a:lnTo>
                    <a:pt x="451" y="380"/>
                  </a:lnTo>
                  <a:lnTo>
                    <a:pt x="450" y="381"/>
                  </a:lnTo>
                  <a:lnTo>
                    <a:pt x="449" y="382"/>
                  </a:lnTo>
                  <a:lnTo>
                    <a:pt x="448" y="382"/>
                  </a:lnTo>
                  <a:lnTo>
                    <a:pt x="448" y="383"/>
                  </a:lnTo>
                  <a:lnTo>
                    <a:pt x="447" y="383"/>
                  </a:lnTo>
                  <a:lnTo>
                    <a:pt x="447" y="382"/>
                  </a:lnTo>
                  <a:lnTo>
                    <a:pt x="447" y="383"/>
                  </a:lnTo>
                  <a:lnTo>
                    <a:pt x="446" y="383"/>
                  </a:lnTo>
                  <a:lnTo>
                    <a:pt x="446" y="382"/>
                  </a:lnTo>
                  <a:lnTo>
                    <a:pt x="445" y="383"/>
                  </a:lnTo>
                  <a:lnTo>
                    <a:pt x="445" y="384"/>
                  </a:lnTo>
                  <a:lnTo>
                    <a:pt x="445" y="385"/>
                  </a:lnTo>
                  <a:lnTo>
                    <a:pt x="444" y="386"/>
                  </a:lnTo>
                  <a:lnTo>
                    <a:pt x="443" y="386"/>
                  </a:lnTo>
                  <a:lnTo>
                    <a:pt x="442" y="387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0" y="388"/>
                  </a:lnTo>
                  <a:lnTo>
                    <a:pt x="439" y="388"/>
                  </a:lnTo>
                  <a:lnTo>
                    <a:pt x="438" y="390"/>
                  </a:lnTo>
                  <a:lnTo>
                    <a:pt x="437" y="391"/>
                  </a:lnTo>
                  <a:lnTo>
                    <a:pt x="437" y="392"/>
                  </a:lnTo>
                  <a:lnTo>
                    <a:pt x="436" y="393"/>
                  </a:lnTo>
                  <a:lnTo>
                    <a:pt x="435" y="394"/>
                  </a:lnTo>
                  <a:lnTo>
                    <a:pt x="434" y="394"/>
                  </a:lnTo>
                  <a:lnTo>
                    <a:pt x="433" y="394"/>
                  </a:lnTo>
                  <a:lnTo>
                    <a:pt x="432" y="395"/>
                  </a:lnTo>
                  <a:lnTo>
                    <a:pt x="432" y="396"/>
                  </a:lnTo>
                  <a:lnTo>
                    <a:pt x="431" y="397"/>
                  </a:lnTo>
                  <a:lnTo>
                    <a:pt x="430" y="398"/>
                  </a:lnTo>
                  <a:lnTo>
                    <a:pt x="430" y="399"/>
                  </a:lnTo>
                  <a:lnTo>
                    <a:pt x="429" y="399"/>
                  </a:lnTo>
                  <a:lnTo>
                    <a:pt x="429" y="400"/>
                  </a:lnTo>
                  <a:lnTo>
                    <a:pt x="428" y="400"/>
                  </a:lnTo>
                  <a:lnTo>
                    <a:pt x="427" y="400"/>
                  </a:lnTo>
                  <a:lnTo>
                    <a:pt x="426" y="400"/>
                  </a:lnTo>
                  <a:lnTo>
                    <a:pt x="426" y="401"/>
                  </a:lnTo>
                  <a:lnTo>
                    <a:pt x="426" y="402"/>
                  </a:lnTo>
                  <a:lnTo>
                    <a:pt x="426" y="403"/>
                  </a:lnTo>
                  <a:lnTo>
                    <a:pt x="425" y="404"/>
                  </a:lnTo>
                  <a:lnTo>
                    <a:pt x="424" y="404"/>
                  </a:lnTo>
                  <a:lnTo>
                    <a:pt x="424" y="406"/>
                  </a:lnTo>
                  <a:lnTo>
                    <a:pt x="423" y="407"/>
                  </a:lnTo>
                  <a:lnTo>
                    <a:pt x="422" y="407"/>
                  </a:lnTo>
                  <a:lnTo>
                    <a:pt x="421" y="408"/>
                  </a:lnTo>
                  <a:lnTo>
                    <a:pt x="421" y="409"/>
                  </a:lnTo>
                  <a:lnTo>
                    <a:pt x="420" y="410"/>
                  </a:lnTo>
                  <a:lnTo>
                    <a:pt x="419" y="410"/>
                  </a:lnTo>
                  <a:lnTo>
                    <a:pt x="419" y="409"/>
                  </a:lnTo>
                  <a:lnTo>
                    <a:pt x="418" y="410"/>
                  </a:lnTo>
                  <a:lnTo>
                    <a:pt x="417" y="410"/>
                  </a:lnTo>
                  <a:lnTo>
                    <a:pt x="416" y="410"/>
                  </a:lnTo>
                  <a:lnTo>
                    <a:pt x="415" y="410"/>
                  </a:lnTo>
                  <a:lnTo>
                    <a:pt x="413" y="410"/>
                  </a:lnTo>
                  <a:lnTo>
                    <a:pt x="413" y="411"/>
                  </a:lnTo>
                  <a:lnTo>
                    <a:pt x="412" y="411"/>
                  </a:lnTo>
                  <a:lnTo>
                    <a:pt x="411" y="411"/>
                  </a:lnTo>
                  <a:lnTo>
                    <a:pt x="411" y="412"/>
                  </a:lnTo>
                  <a:lnTo>
                    <a:pt x="410" y="412"/>
                  </a:lnTo>
                  <a:lnTo>
                    <a:pt x="409" y="412"/>
                  </a:lnTo>
                  <a:lnTo>
                    <a:pt x="408" y="414"/>
                  </a:lnTo>
                  <a:lnTo>
                    <a:pt x="407" y="413"/>
                  </a:lnTo>
                  <a:lnTo>
                    <a:pt x="406" y="413"/>
                  </a:lnTo>
                  <a:lnTo>
                    <a:pt x="406" y="412"/>
                  </a:lnTo>
                  <a:lnTo>
                    <a:pt x="405" y="412"/>
                  </a:lnTo>
                  <a:lnTo>
                    <a:pt x="405" y="411"/>
                  </a:lnTo>
                  <a:lnTo>
                    <a:pt x="404" y="410"/>
                  </a:lnTo>
                  <a:lnTo>
                    <a:pt x="404" y="409"/>
                  </a:lnTo>
                  <a:lnTo>
                    <a:pt x="403" y="409"/>
                  </a:lnTo>
                  <a:lnTo>
                    <a:pt x="402" y="408"/>
                  </a:lnTo>
                  <a:lnTo>
                    <a:pt x="401" y="408"/>
                  </a:lnTo>
                  <a:lnTo>
                    <a:pt x="401" y="407"/>
                  </a:lnTo>
                  <a:lnTo>
                    <a:pt x="400" y="407"/>
                  </a:lnTo>
                  <a:lnTo>
                    <a:pt x="399" y="406"/>
                  </a:lnTo>
                  <a:lnTo>
                    <a:pt x="399" y="405"/>
                  </a:lnTo>
                  <a:lnTo>
                    <a:pt x="399" y="404"/>
                  </a:lnTo>
                  <a:lnTo>
                    <a:pt x="398" y="404"/>
                  </a:lnTo>
                  <a:lnTo>
                    <a:pt x="398" y="403"/>
                  </a:lnTo>
                  <a:lnTo>
                    <a:pt x="397" y="403"/>
                  </a:lnTo>
                  <a:lnTo>
                    <a:pt x="397" y="402"/>
                  </a:lnTo>
                  <a:lnTo>
                    <a:pt x="395" y="401"/>
                  </a:lnTo>
                  <a:lnTo>
                    <a:pt x="394" y="400"/>
                  </a:lnTo>
                  <a:lnTo>
                    <a:pt x="391" y="397"/>
                  </a:lnTo>
                  <a:lnTo>
                    <a:pt x="390" y="397"/>
                  </a:lnTo>
                  <a:lnTo>
                    <a:pt x="389" y="397"/>
                  </a:lnTo>
                  <a:lnTo>
                    <a:pt x="387" y="394"/>
                  </a:lnTo>
                  <a:lnTo>
                    <a:pt x="386" y="394"/>
                  </a:lnTo>
                  <a:lnTo>
                    <a:pt x="386" y="393"/>
                  </a:lnTo>
                  <a:lnTo>
                    <a:pt x="384" y="391"/>
                  </a:lnTo>
                  <a:lnTo>
                    <a:pt x="381" y="389"/>
                  </a:lnTo>
                  <a:lnTo>
                    <a:pt x="381" y="388"/>
                  </a:lnTo>
                  <a:lnTo>
                    <a:pt x="380" y="388"/>
                  </a:lnTo>
                  <a:lnTo>
                    <a:pt x="379" y="387"/>
                  </a:lnTo>
                  <a:lnTo>
                    <a:pt x="379" y="386"/>
                  </a:lnTo>
                  <a:lnTo>
                    <a:pt x="378" y="386"/>
                  </a:lnTo>
                  <a:lnTo>
                    <a:pt x="378" y="385"/>
                  </a:lnTo>
                  <a:lnTo>
                    <a:pt x="376" y="384"/>
                  </a:lnTo>
                  <a:lnTo>
                    <a:pt x="374" y="382"/>
                  </a:lnTo>
                  <a:lnTo>
                    <a:pt x="374" y="381"/>
                  </a:lnTo>
                  <a:lnTo>
                    <a:pt x="373" y="382"/>
                  </a:lnTo>
                  <a:lnTo>
                    <a:pt x="372" y="383"/>
                  </a:lnTo>
                  <a:lnTo>
                    <a:pt x="371" y="383"/>
                  </a:lnTo>
                  <a:lnTo>
                    <a:pt x="370" y="384"/>
                  </a:lnTo>
                  <a:lnTo>
                    <a:pt x="369" y="384"/>
                  </a:lnTo>
                  <a:lnTo>
                    <a:pt x="367" y="382"/>
                  </a:lnTo>
                  <a:lnTo>
                    <a:pt x="366" y="382"/>
                  </a:lnTo>
                  <a:lnTo>
                    <a:pt x="365" y="383"/>
                  </a:lnTo>
                  <a:lnTo>
                    <a:pt x="365" y="384"/>
                  </a:lnTo>
                  <a:lnTo>
                    <a:pt x="364" y="384"/>
                  </a:lnTo>
                  <a:lnTo>
                    <a:pt x="361" y="384"/>
                  </a:lnTo>
                  <a:lnTo>
                    <a:pt x="358" y="384"/>
                  </a:lnTo>
                  <a:lnTo>
                    <a:pt x="357" y="384"/>
                  </a:lnTo>
                  <a:lnTo>
                    <a:pt x="355" y="384"/>
                  </a:lnTo>
                  <a:lnTo>
                    <a:pt x="352" y="384"/>
                  </a:lnTo>
                  <a:lnTo>
                    <a:pt x="351" y="384"/>
                  </a:lnTo>
                  <a:lnTo>
                    <a:pt x="350" y="385"/>
                  </a:lnTo>
                  <a:lnTo>
                    <a:pt x="349" y="385"/>
                  </a:lnTo>
                  <a:lnTo>
                    <a:pt x="348" y="385"/>
                  </a:lnTo>
                  <a:lnTo>
                    <a:pt x="347" y="385"/>
                  </a:lnTo>
                  <a:lnTo>
                    <a:pt x="346" y="385"/>
                  </a:lnTo>
                  <a:lnTo>
                    <a:pt x="345" y="385"/>
                  </a:lnTo>
                  <a:lnTo>
                    <a:pt x="342" y="386"/>
                  </a:lnTo>
                  <a:lnTo>
                    <a:pt x="341" y="386"/>
                  </a:lnTo>
                  <a:lnTo>
                    <a:pt x="340" y="386"/>
                  </a:lnTo>
                  <a:lnTo>
                    <a:pt x="339" y="386"/>
                  </a:lnTo>
                  <a:lnTo>
                    <a:pt x="338" y="385"/>
                  </a:lnTo>
                  <a:lnTo>
                    <a:pt x="337" y="384"/>
                  </a:lnTo>
                  <a:lnTo>
                    <a:pt x="336" y="384"/>
                  </a:lnTo>
                  <a:lnTo>
                    <a:pt x="335" y="384"/>
                  </a:lnTo>
                  <a:lnTo>
                    <a:pt x="334" y="384"/>
                  </a:lnTo>
                  <a:lnTo>
                    <a:pt x="334" y="383"/>
                  </a:lnTo>
                  <a:lnTo>
                    <a:pt x="333" y="383"/>
                  </a:lnTo>
                  <a:lnTo>
                    <a:pt x="331" y="381"/>
                  </a:lnTo>
                  <a:lnTo>
                    <a:pt x="330" y="380"/>
                  </a:lnTo>
                  <a:lnTo>
                    <a:pt x="329" y="379"/>
                  </a:lnTo>
                  <a:lnTo>
                    <a:pt x="329" y="378"/>
                  </a:lnTo>
                  <a:lnTo>
                    <a:pt x="328" y="378"/>
                  </a:lnTo>
                  <a:lnTo>
                    <a:pt x="327" y="377"/>
                  </a:lnTo>
                  <a:lnTo>
                    <a:pt x="326" y="377"/>
                  </a:lnTo>
                  <a:lnTo>
                    <a:pt x="326" y="376"/>
                  </a:lnTo>
                  <a:lnTo>
                    <a:pt x="325" y="376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2"/>
                  </a:lnTo>
                  <a:lnTo>
                    <a:pt x="323" y="371"/>
                  </a:lnTo>
                  <a:lnTo>
                    <a:pt x="322" y="371"/>
                  </a:lnTo>
                  <a:lnTo>
                    <a:pt x="321" y="370"/>
                  </a:lnTo>
                  <a:lnTo>
                    <a:pt x="320" y="369"/>
                  </a:lnTo>
                  <a:lnTo>
                    <a:pt x="319" y="368"/>
                  </a:lnTo>
                  <a:lnTo>
                    <a:pt x="318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6"/>
                  </a:lnTo>
                  <a:lnTo>
                    <a:pt x="314" y="366"/>
                  </a:lnTo>
                  <a:lnTo>
                    <a:pt x="314" y="364"/>
                  </a:lnTo>
                  <a:lnTo>
                    <a:pt x="312" y="366"/>
                  </a:lnTo>
                  <a:lnTo>
                    <a:pt x="311" y="366"/>
                  </a:lnTo>
                  <a:lnTo>
                    <a:pt x="309" y="369"/>
                  </a:lnTo>
                  <a:lnTo>
                    <a:pt x="308" y="370"/>
                  </a:lnTo>
                  <a:lnTo>
                    <a:pt x="304" y="374"/>
                  </a:lnTo>
                  <a:lnTo>
                    <a:pt x="299" y="379"/>
                  </a:lnTo>
                  <a:lnTo>
                    <a:pt x="296" y="382"/>
                  </a:lnTo>
                  <a:lnTo>
                    <a:pt x="292" y="386"/>
                  </a:lnTo>
                  <a:lnTo>
                    <a:pt x="291" y="387"/>
                  </a:lnTo>
                  <a:lnTo>
                    <a:pt x="290" y="388"/>
                  </a:lnTo>
                  <a:lnTo>
                    <a:pt x="289" y="389"/>
                  </a:lnTo>
                  <a:lnTo>
                    <a:pt x="286" y="392"/>
                  </a:lnTo>
                  <a:lnTo>
                    <a:pt x="285" y="394"/>
                  </a:lnTo>
                  <a:lnTo>
                    <a:pt x="284" y="394"/>
                  </a:lnTo>
                  <a:lnTo>
                    <a:pt x="284" y="395"/>
                  </a:lnTo>
                  <a:lnTo>
                    <a:pt x="282" y="396"/>
                  </a:lnTo>
                  <a:lnTo>
                    <a:pt x="282" y="397"/>
                  </a:lnTo>
                  <a:lnTo>
                    <a:pt x="280" y="397"/>
                  </a:lnTo>
                  <a:lnTo>
                    <a:pt x="279" y="398"/>
                  </a:lnTo>
                  <a:lnTo>
                    <a:pt x="275" y="403"/>
                  </a:lnTo>
                  <a:lnTo>
                    <a:pt x="274" y="405"/>
                  </a:lnTo>
                  <a:lnTo>
                    <a:pt x="272" y="406"/>
                  </a:lnTo>
                  <a:lnTo>
                    <a:pt x="271" y="408"/>
                  </a:lnTo>
                  <a:lnTo>
                    <a:pt x="267" y="412"/>
                  </a:lnTo>
                  <a:lnTo>
                    <a:pt x="266" y="413"/>
                  </a:lnTo>
                  <a:lnTo>
                    <a:pt x="263" y="415"/>
                  </a:lnTo>
                  <a:lnTo>
                    <a:pt x="263" y="416"/>
                  </a:lnTo>
                  <a:lnTo>
                    <a:pt x="260" y="419"/>
                  </a:lnTo>
                  <a:lnTo>
                    <a:pt x="259" y="420"/>
                  </a:lnTo>
                  <a:lnTo>
                    <a:pt x="258" y="421"/>
                  </a:lnTo>
                  <a:lnTo>
                    <a:pt x="257" y="422"/>
                  </a:lnTo>
                  <a:lnTo>
                    <a:pt x="255" y="424"/>
                  </a:lnTo>
                  <a:lnTo>
                    <a:pt x="253" y="426"/>
                  </a:lnTo>
                  <a:lnTo>
                    <a:pt x="250" y="429"/>
                  </a:lnTo>
                  <a:lnTo>
                    <a:pt x="248" y="431"/>
                  </a:lnTo>
                  <a:lnTo>
                    <a:pt x="247" y="432"/>
                  </a:lnTo>
                  <a:lnTo>
                    <a:pt x="246" y="433"/>
                  </a:lnTo>
                  <a:lnTo>
                    <a:pt x="242" y="437"/>
                  </a:lnTo>
                  <a:lnTo>
                    <a:pt x="241" y="439"/>
                  </a:lnTo>
                  <a:lnTo>
                    <a:pt x="237" y="442"/>
                  </a:lnTo>
                  <a:lnTo>
                    <a:pt x="236" y="444"/>
                  </a:lnTo>
                  <a:lnTo>
                    <a:pt x="234" y="445"/>
                  </a:lnTo>
                  <a:lnTo>
                    <a:pt x="229" y="450"/>
                  </a:lnTo>
                  <a:lnTo>
                    <a:pt x="228" y="451"/>
                  </a:lnTo>
                  <a:lnTo>
                    <a:pt x="227" y="451"/>
                  </a:lnTo>
                  <a:lnTo>
                    <a:pt x="227" y="452"/>
                  </a:lnTo>
                  <a:lnTo>
                    <a:pt x="224" y="454"/>
                  </a:lnTo>
                  <a:lnTo>
                    <a:pt x="217" y="458"/>
                  </a:lnTo>
                  <a:lnTo>
                    <a:pt x="217" y="459"/>
                  </a:lnTo>
                  <a:lnTo>
                    <a:pt x="214" y="461"/>
                  </a:lnTo>
                  <a:lnTo>
                    <a:pt x="213" y="462"/>
                  </a:lnTo>
                  <a:lnTo>
                    <a:pt x="211" y="463"/>
                  </a:lnTo>
                  <a:lnTo>
                    <a:pt x="206" y="466"/>
                  </a:lnTo>
                  <a:lnTo>
                    <a:pt x="203" y="465"/>
                  </a:lnTo>
                  <a:lnTo>
                    <a:pt x="202" y="465"/>
                  </a:lnTo>
                  <a:lnTo>
                    <a:pt x="202" y="464"/>
                  </a:lnTo>
                  <a:lnTo>
                    <a:pt x="198" y="462"/>
                  </a:lnTo>
                  <a:lnTo>
                    <a:pt x="194" y="461"/>
                  </a:lnTo>
                  <a:lnTo>
                    <a:pt x="194" y="460"/>
                  </a:lnTo>
                  <a:lnTo>
                    <a:pt x="193" y="460"/>
                  </a:lnTo>
                  <a:lnTo>
                    <a:pt x="192" y="460"/>
                  </a:lnTo>
                  <a:lnTo>
                    <a:pt x="187" y="458"/>
                  </a:lnTo>
                  <a:lnTo>
                    <a:pt x="185" y="457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7" y="453"/>
                  </a:lnTo>
                  <a:lnTo>
                    <a:pt x="176" y="453"/>
                  </a:lnTo>
                  <a:lnTo>
                    <a:pt x="175" y="453"/>
                  </a:lnTo>
                  <a:lnTo>
                    <a:pt x="175" y="452"/>
                  </a:lnTo>
                  <a:lnTo>
                    <a:pt x="174" y="452"/>
                  </a:lnTo>
                  <a:lnTo>
                    <a:pt x="173" y="452"/>
                  </a:lnTo>
                  <a:lnTo>
                    <a:pt x="171" y="451"/>
                  </a:lnTo>
                  <a:lnTo>
                    <a:pt x="170" y="450"/>
                  </a:lnTo>
                  <a:lnTo>
                    <a:pt x="167" y="449"/>
                  </a:lnTo>
                  <a:lnTo>
                    <a:pt x="166" y="449"/>
                  </a:lnTo>
                  <a:lnTo>
                    <a:pt x="164" y="448"/>
                  </a:lnTo>
                  <a:lnTo>
                    <a:pt x="163" y="447"/>
                  </a:lnTo>
                  <a:lnTo>
                    <a:pt x="162" y="447"/>
                  </a:lnTo>
                  <a:lnTo>
                    <a:pt x="161" y="447"/>
                  </a:lnTo>
                  <a:lnTo>
                    <a:pt x="159" y="446"/>
                  </a:lnTo>
                  <a:lnTo>
                    <a:pt x="158" y="445"/>
                  </a:lnTo>
                  <a:lnTo>
                    <a:pt x="155" y="444"/>
                  </a:lnTo>
                  <a:lnTo>
                    <a:pt x="154" y="443"/>
                  </a:lnTo>
                  <a:lnTo>
                    <a:pt x="153" y="443"/>
                  </a:lnTo>
                  <a:lnTo>
                    <a:pt x="152" y="443"/>
                  </a:lnTo>
                  <a:lnTo>
                    <a:pt x="151" y="442"/>
                  </a:lnTo>
                  <a:lnTo>
                    <a:pt x="150" y="442"/>
                  </a:lnTo>
                  <a:lnTo>
                    <a:pt x="148" y="441"/>
                  </a:lnTo>
                  <a:lnTo>
                    <a:pt x="147" y="441"/>
                  </a:lnTo>
                  <a:lnTo>
                    <a:pt x="147" y="440"/>
                  </a:lnTo>
                  <a:lnTo>
                    <a:pt x="145" y="440"/>
                  </a:lnTo>
                  <a:lnTo>
                    <a:pt x="144" y="439"/>
                  </a:lnTo>
                  <a:lnTo>
                    <a:pt x="142" y="438"/>
                  </a:lnTo>
                  <a:lnTo>
                    <a:pt x="141" y="438"/>
                  </a:lnTo>
                  <a:lnTo>
                    <a:pt x="140" y="438"/>
                  </a:lnTo>
                  <a:lnTo>
                    <a:pt x="138" y="437"/>
                  </a:lnTo>
                  <a:lnTo>
                    <a:pt x="137" y="436"/>
                  </a:lnTo>
                  <a:lnTo>
                    <a:pt x="136" y="436"/>
                  </a:lnTo>
                  <a:lnTo>
                    <a:pt x="134" y="435"/>
                  </a:lnTo>
                  <a:lnTo>
                    <a:pt x="133" y="435"/>
                  </a:lnTo>
                  <a:lnTo>
                    <a:pt x="133" y="434"/>
                  </a:lnTo>
                  <a:lnTo>
                    <a:pt x="132" y="434"/>
                  </a:lnTo>
                  <a:lnTo>
                    <a:pt x="131" y="434"/>
                  </a:lnTo>
                  <a:lnTo>
                    <a:pt x="129" y="433"/>
                  </a:lnTo>
                  <a:lnTo>
                    <a:pt x="126" y="431"/>
                  </a:lnTo>
                  <a:lnTo>
                    <a:pt x="123" y="4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4" name="Freeform 30">
              <a:extLst>
                <a:ext uri="{FF2B5EF4-FFF2-40B4-BE49-F238E27FC236}">
                  <a16:creationId xmlns:a16="http://schemas.microsoft.com/office/drawing/2014/main" id="{BEF782F2-C598-28AB-DBC4-2EF4139AE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000" y="2701925"/>
              <a:ext cx="1406525" cy="1233487"/>
            </a:xfrm>
            <a:custGeom>
              <a:avLst/>
              <a:gdLst>
                <a:gd name="T0" fmla="*/ 588 w 886"/>
                <a:gd name="T1" fmla="*/ 7 h 777"/>
                <a:gd name="T2" fmla="*/ 614 w 886"/>
                <a:gd name="T3" fmla="*/ 17 h 777"/>
                <a:gd name="T4" fmla="*/ 640 w 886"/>
                <a:gd name="T5" fmla="*/ 13 h 777"/>
                <a:gd name="T6" fmla="*/ 704 w 886"/>
                <a:gd name="T7" fmla="*/ 118 h 777"/>
                <a:gd name="T8" fmla="*/ 717 w 886"/>
                <a:gd name="T9" fmla="*/ 179 h 777"/>
                <a:gd name="T10" fmla="*/ 733 w 886"/>
                <a:gd name="T11" fmla="*/ 208 h 777"/>
                <a:gd name="T12" fmla="*/ 728 w 886"/>
                <a:gd name="T13" fmla="*/ 272 h 777"/>
                <a:gd name="T14" fmla="*/ 738 w 886"/>
                <a:gd name="T15" fmla="*/ 292 h 777"/>
                <a:gd name="T16" fmla="*/ 783 w 886"/>
                <a:gd name="T17" fmla="*/ 307 h 777"/>
                <a:gd name="T18" fmla="*/ 799 w 886"/>
                <a:gd name="T19" fmla="*/ 330 h 777"/>
                <a:gd name="T20" fmla="*/ 808 w 886"/>
                <a:gd name="T21" fmla="*/ 362 h 777"/>
                <a:gd name="T22" fmla="*/ 821 w 886"/>
                <a:gd name="T23" fmla="*/ 375 h 777"/>
                <a:gd name="T24" fmla="*/ 787 w 886"/>
                <a:gd name="T25" fmla="*/ 423 h 777"/>
                <a:gd name="T26" fmla="*/ 761 w 886"/>
                <a:gd name="T27" fmla="*/ 453 h 777"/>
                <a:gd name="T28" fmla="*/ 758 w 886"/>
                <a:gd name="T29" fmla="*/ 486 h 777"/>
                <a:gd name="T30" fmla="*/ 740 w 886"/>
                <a:gd name="T31" fmla="*/ 512 h 777"/>
                <a:gd name="T32" fmla="*/ 724 w 886"/>
                <a:gd name="T33" fmla="*/ 532 h 777"/>
                <a:gd name="T34" fmla="*/ 738 w 886"/>
                <a:gd name="T35" fmla="*/ 556 h 777"/>
                <a:gd name="T36" fmla="*/ 753 w 886"/>
                <a:gd name="T37" fmla="*/ 571 h 777"/>
                <a:gd name="T38" fmla="*/ 776 w 886"/>
                <a:gd name="T39" fmla="*/ 594 h 777"/>
                <a:gd name="T40" fmla="*/ 795 w 886"/>
                <a:gd name="T41" fmla="*/ 609 h 777"/>
                <a:gd name="T42" fmla="*/ 808 w 886"/>
                <a:gd name="T43" fmla="*/ 621 h 777"/>
                <a:gd name="T44" fmla="*/ 826 w 886"/>
                <a:gd name="T45" fmla="*/ 630 h 777"/>
                <a:gd name="T46" fmla="*/ 840 w 886"/>
                <a:gd name="T47" fmla="*/ 644 h 777"/>
                <a:gd name="T48" fmla="*/ 855 w 886"/>
                <a:gd name="T49" fmla="*/ 665 h 777"/>
                <a:gd name="T50" fmla="*/ 868 w 886"/>
                <a:gd name="T51" fmla="*/ 685 h 777"/>
                <a:gd name="T52" fmla="*/ 880 w 886"/>
                <a:gd name="T53" fmla="*/ 711 h 777"/>
                <a:gd name="T54" fmla="*/ 846 w 886"/>
                <a:gd name="T55" fmla="*/ 752 h 777"/>
                <a:gd name="T56" fmla="*/ 770 w 886"/>
                <a:gd name="T57" fmla="*/ 766 h 777"/>
                <a:gd name="T58" fmla="*/ 696 w 886"/>
                <a:gd name="T59" fmla="*/ 750 h 777"/>
                <a:gd name="T60" fmla="*/ 690 w 886"/>
                <a:gd name="T61" fmla="*/ 728 h 777"/>
                <a:gd name="T62" fmla="*/ 674 w 886"/>
                <a:gd name="T63" fmla="*/ 701 h 777"/>
                <a:gd name="T64" fmla="*/ 619 w 886"/>
                <a:gd name="T65" fmla="*/ 683 h 777"/>
                <a:gd name="T66" fmla="*/ 594 w 886"/>
                <a:gd name="T67" fmla="*/ 654 h 777"/>
                <a:gd name="T68" fmla="*/ 560 w 886"/>
                <a:gd name="T69" fmla="*/ 631 h 777"/>
                <a:gd name="T70" fmla="*/ 525 w 886"/>
                <a:gd name="T71" fmla="*/ 613 h 777"/>
                <a:gd name="T72" fmla="*/ 500 w 886"/>
                <a:gd name="T73" fmla="*/ 593 h 777"/>
                <a:gd name="T74" fmla="*/ 406 w 886"/>
                <a:gd name="T75" fmla="*/ 605 h 777"/>
                <a:gd name="T76" fmla="*/ 342 w 886"/>
                <a:gd name="T77" fmla="*/ 554 h 777"/>
                <a:gd name="T78" fmla="*/ 327 w 886"/>
                <a:gd name="T79" fmla="*/ 549 h 777"/>
                <a:gd name="T80" fmla="*/ 306 w 886"/>
                <a:gd name="T81" fmla="*/ 551 h 777"/>
                <a:gd name="T82" fmla="*/ 284 w 886"/>
                <a:gd name="T83" fmla="*/ 545 h 777"/>
                <a:gd name="T84" fmla="*/ 261 w 886"/>
                <a:gd name="T85" fmla="*/ 551 h 777"/>
                <a:gd name="T86" fmla="*/ 234 w 886"/>
                <a:gd name="T87" fmla="*/ 539 h 777"/>
                <a:gd name="T88" fmla="*/ 213 w 886"/>
                <a:gd name="T89" fmla="*/ 535 h 777"/>
                <a:gd name="T90" fmla="*/ 193 w 886"/>
                <a:gd name="T91" fmla="*/ 517 h 777"/>
                <a:gd name="T92" fmla="*/ 107 w 886"/>
                <a:gd name="T93" fmla="*/ 517 h 777"/>
                <a:gd name="T94" fmla="*/ 1 w 886"/>
                <a:gd name="T95" fmla="*/ 513 h 777"/>
                <a:gd name="T96" fmla="*/ 1 w 886"/>
                <a:gd name="T97" fmla="*/ 396 h 777"/>
                <a:gd name="T98" fmla="*/ 77 w 886"/>
                <a:gd name="T99" fmla="*/ 373 h 777"/>
                <a:gd name="T100" fmla="*/ 111 w 886"/>
                <a:gd name="T101" fmla="*/ 383 h 777"/>
                <a:gd name="T102" fmla="*/ 122 w 886"/>
                <a:gd name="T103" fmla="*/ 327 h 777"/>
                <a:gd name="T104" fmla="*/ 72 w 886"/>
                <a:gd name="T105" fmla="*/ 254 h 777"/>
                <a:gd name="T106" fmla="*/ 52 w 886"/>
                <a:gd name="T107" fmla="*/ 214 h 777"/>
                <a:gd name="T108" fmla="*/ 135 w 886"/>
                <a:gd name="T109" fmla="*/ 155 h 777"/>
                <a:gd name="T110" fmla="*/ 248 w 886"/>
                <a:gd name="T111" fmla="*/ 89 h 777"/>
                <a:gd name="T112" fmla="*/ 294 w 886"/>
                <a:gd name="T113" fmla="*/ 43 h 777"/>
                <a:gd name="T114" fmla="*/ 366 w 886"/>
                <a:gd name="T115" fmla="*/ 30 h 777"/>
                <a:gd name="T116" fmla="*/ 424 w 886"/>
                <a:gd name="T117" fmla="*/ 26 h 777"/>
                <a:gd name="T118" fmla="*/ 506 w 886"/>
                <a:gd name="T119" fmla="*/ 39 h 777"/>
                <a:gd name="T120" fmla="*/ 523 w 886"/>
                <a:gd name="T121" fmla="*/ 22 h 777"/>
                <a:gd name="T122" fmla="*/ 545 w 886"/>
                <a:gd name="T123" fmla="*/ 12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777">
                  <a:moveTo>
                    <a:pt x="562" y="1"/>
                  </a:moveTo>
                  <a:lnTo>
                    <a:pt x="563" y="0"/>
                  </a:lnTo>
                  <a:lnTo>
                    <a:pt x="563" y="1"/>
                  </a:lnTo>
                  <a:lnTo>
                    <a:pt x="564" y="1"/>
                  </a:lnTo>
                  <a:lnTo>
                    <a:pt x="564" y="2"/>
                  </a:lnTo>
                  <a:lnTo>
                    <a:pt x="564" y="3"/>
                  </a:lnTo>
                  <a:lnTo>
                    <a:pt x="565" y="3"/>
                  </a:lnTo>
                  <a:lnTo>
                    <a:pt x="565" y="4"/>
                  </a:lnTo>
                  <a:lnTo>
                    <a:pt x="566" y="5"/>
                  </a:lnTo>
                  <a:lnTo>
                    <a:pt x="566" y="6"/>
                  </a:lnTo>
                  <a:lnTo>
                    <a:pt x="567" y="5"/>
                  </a:lnTo>
                  <a:lnTo>
                    <a:pt x="567" y="6"/>
                  </a:lnTo>
                  <a:lnTo>
                    <a:pt x="568" y="6"/>
                  </a:lnTo>
                  <a:lnTo>
                    <a:pt x="568" y="6"/>
                  </a:lnTo>
                  <a:lnTo>
                    <a:pt x="569" y="6"/>
                  </a:lnTo>
                  <a:lnTo>
                    <a:pt x="570" y="6"/>
                  </a:lnTo>
                  <a:lnTo>
                    <a:pt x="571" y="6"/>
                  </a:lnTo>
                  <a:lnTo>
                    <a:pt x="572" y="7"/>
                  </a:lnTo>
                  <a:lnTo>
                    <a:pt x="573" y="6"/>
                  </a:lnTo>
                  <a:lnTo>
                    <a:pt x="574" y="6"/>
                  </a:lnTo>
                  <a:lnTo>
                    <a:pt x="575" y="7"/>
                  </a:lnTo>
                  <a:lnTo>
                    <a:pt x="576" y="7"/>
                  </a:lnTo>
                  <a:lnTo>
                    <a:pt x="577" y="6"/>
                  </a:lnTo>
                  <a:lnTo>
                    <a:pt x="577" y="7"/>
                  </a:lnTo>
                  <a:lnTo>
                    <a:pt x="578" y="7"/>
                  </a:lnTo>
                  <a:lnTo>
                    <a:pt x="578" y="6"/>
                  </a:lnTo>
                  <a:lnTo>
                    <a:pt x="579" y="6"/>
                  </a:lnTo>
                  <a:lnTo>
                    <a:pt x="579" y="7"/>
                  </a:lnTo>
                  <a:lnTo>
                    <a:pt x="581" y="7"/>
                  </a:lnTo>
                  <a:lnTo>
                    <a:pt x="582" y="7"/>
                  </a:lnTo>
                  <a:lnTo>
                    <a:pt x="583" y="7"/>
                  </a:lnTo>
                  <a:lnTo>
                    <a:pt x="583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5" y="9"/>
                  </a:lnTo>
                  <a:lnTo>
                    <a:pt x="586" y="8"/>
                  </a:lnTo>
                  <a:lnTo>
                    <a:pt x="585" y="8"/>
                  </a:lnTo>
                  <a:lnTo>
                    <a:pt x="585" y="7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7" y="6"/>
                  </a:lnTo>
                  <a:lnTo>
                    <a:pt x="587" y="7"/>
                  </a:lnTo>
                  <a:lnTo>
                    <a:pt x="588" y="7"/>
                  </a:lnTo>
                  <a:lnTo>
                    <a:pt x="588" y="8"/>
                  </a:lnTo>
                  <a:lnTo>
                    <a:pt x="589" y="8"/>
                  </a:lnTo>
                  <a:lnTo>
                    <a:pt x="590" y="7"/>
                  </a:lnTo>
                  <a:lnTo>
                    <a:pt x="590" y="8"/>
                  </a:lnTo>
                  <a:lnTo>
                    <a:pt x="591" y="8"/>
                  </a:lnTo>
                  <a:lnTo>
                    <a:pt x="592" y="8"/>
                  </a:lnTo>
                  <a:lnTo>
                    <a:pt x="592" y="9"/>
                  </a:lnTo>
                  <a:lnTo>
                    <a:pt x="592" y="10"/>
                  </a:lnTo>
                  <a:lnTo>
                    <a:pt x="592" y="11"/>
                  </a:lnTo>
                  <a:lnTo>
                    <a:pt x="593" y="11"/>
                  </a:lnTo>
                  <a:lnTo>
                    <a:pt x="594" y="11"/>
                  </a:lnTo>
                  <a:lnTo>
                    <a:pt x="594" y="10"/>
                  </a:lnTo>
                  <a:lnTo>
                    <a:pt x="595" y="11"/>
                  </a:lnTo>
                  <a:lnTo>
                    <a:pt x="596" y="12"/>
                  </a:lnTo>
                  <a:lnTo>
                    <a:pt x="597" y="12"/>
                  </a:lnTo>
                  <a:lnTo>
                    <a:pt x="597" y="13"/>
                  </a:lnTo>
                  <a:lnTo>
                    <a:pt x="598" y="13"/>
                  </a:lnTo>
                  <a:lnTo>
                    <a:pt x="599" y="13"/>
                  </a:lnTo>
                  <a:lnTo>
                    <a:pt x="600" y="13"/>
                  </a:lnTo>
                  <a:lnTo>
                    <a:pt x="600" y="12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4" y="13"/>
                  </a:lnTo>
                  <a:lnTo>
                    <a:pt x="605" y="13"/>
                  </a:lnTo>
                  <a:lnTo>
                    <a:pt x="606" y="13"/>
                  </a:lnTo>
                  <a:lnTo>
                    <a:pt x="606" y="14"/>
                  </a:lnTo>
                  <a:lnTo>
                    <a:pt x="606" y="15"/>
                  </a:lnTo>
                  <a:lnTo>
                    <a:pt x="607" y="15"/>
                  </a:lnTo>
                  <a:lnTo>
                    <a:pt x="607" y="16"/>
                  </a:lnTo>
                  <a:lnTo>
                    <a:pt x="607" y="15"/>
                  </a:lnTo>
                  <a:lnTo>
                    <a:pt x="608" y="15"/>
                  </a:lnTo>
                  <a:lnTo>
                    <a:pt x="608" y="16"/>
                  </a:lnTo>
                  <a:lnTo>
                    <a:pt x="609" y="16"/>
                  </a:lnTo>
                  <a:lnTo>
                    <a:pt x="610" y="16"/>
                  </a:lnTo>
                  <a:lnTo>
                    <a:pt x="610" y="17"/>
                  </a:lnTo>
                  <a:lnTo>
                    <a:pt x="609" y="17"/>
                  </a:lnTo>
                  <a:lnTo>
                    <a:pt x="610" y="18"/>
                  </a:lnTo>
                  <a:lnTo>
                    <a:pt x="611" y="18"/>
                  </a:lnTo>
                  <a:lnTo>
                    <a:pt x="612" y="18"/>
                  </a:lnTo>
                  <a:lnTo>
                    <a:pt x="612" y="17"/>
                  </a:lnTo>
                  <a:lnTo>
                    <a:pt x="613" y="17"/>
                  </a:lnTo>
                  <a:lnTo>
                    <a:pt x="614" y="17"/>
                  </a:lnTo>
                  <a:lnTo>
                    <a:pt x="614" y="17"/>
                  </a:lnTo>
                  <a:lnTo>
                    <a:pt x="614" y="18"/>
                  </a:lnTo>
                  <a:lnTo>
                    <a:pt x="615" y="17"/>
                  </a:lnTo>
                  <a:lnTo>
                    <a:pt x="616" y="16"/>
                  </a:lnTo>
                  <a:lnTo>
                    <a:pt x="617" y="16"/>
                  </a:lnTo>
                  <a:lnTo>
                    <a:pt x="617" y="15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9" y="17"/>
                  </a:lnTo>
                  <a:lnTo>
                    <a:pt x="620" y="16"/>
                  </a:lnTo>
                  <a:lnTo>
                    <a:pt x="621" y="16"/>
                  </a:lnTo>
                  <a:lnTo>
                    <a:pt x="621" y="15"/>
                  </a:lnTo>
                  <a:lnTo>
                    <a:pt x="622" y="15"/>
                  </a:lnTo>
                  <a:lnTo>
                    <a:pt x="623" y="15"/>
                  </a:lnTo>
                  <a:lnTo>
                    <a:pt x="623" y="14"/>
                  </a:lnTo>
                  <a:lnTo>
                    <a:pt x="624" y="14"/>
                  </a:lnTo>
                  <a:lnTo>
                    <a:pt x="625" y="14"/>
                  </a:lnTo>
                  <a:lnTo>
                    <a:pt x="625" y="13"/>
                  </a:lnTo>
                  <a:lnTo>
                    <a:pt x="625" y="14"/>
                  </a:lnTo>
                  <a:lnTo>
                    <a:pt x="626" y="14"/>
                  </a:lnTo>
                  <a:lnTo>
                    <a:pt x="626" y="13"/>
                  </a:lnTo>
                  <a:lnTo>
                    <a:pt x="627" y="13"/>
                  </a:lnTo>
                  <a:lnTo>
                    <a:pt x="628" y="13"/>
                  </a:lnTo>
                  <a:lnTo>
                    <a:pt x="629" y="14"/>
                  </a:lnTo>
                  <a:lnTo>
                    <a:pt x="630" y="14"/>
                  </a:lnTo>
                  <a:lnTo>
                    <a:pt x="630" y="13"/>
                  </a:lnTo>
                  <a:lnTo>
                    <a:pt x="631" y="13"/>
                  </a:lnTo>
                  <a:lnTo>
                    <a:pt x="632" y="13"/>
                  </a:lnTo>
                  <a:lnTo>
                    <a:pt x="633" y="13"/>
                  </a:lnTo>
                  <a:lnTo>
                    <a:pt x="633" y="12"/>
                  </a:lnTo>
                  <a:lnTo>
                    <a:pt x="634" y="12"/>
                  </a:lnTo>
                  <a:lnTo>
                    <a:pt x="634" y="11"/>
                  </a:lnTo>
                  <a:lnTo>
                    <a:pt x="635" y="11"/>
                  </a:lnTo>
                  <a:lnTo>
                    <a:pt x="635" y="12"/>
                  </a:lnTo>
                  <a:lnTo>
                    <a:pt x="636" y="12"/>
                  </a:lnTo>
                  <a:lnTo>
                    <a:pt x="635" y="12"/>
                  </a:lnTo>
                  <a:lnTo>
                    <a:pt x="635" y="11"/>
                  </a:lnTo>
                  <a:lnTo>
                    <a:pt x="636" y="11"/>
                  </a:lnTo>
                  <a:lnTo>
                    <a:pt x="637" y="12"/>
                  </a:lnTo>
                  <a:lnTo>
                    <a:pt x="638" y="12"/>
                  </a:lnTo>
                  <a:lnTo>
                    <a:pt x="639" y="12"/>
                  </a:lnTo>
                  <a:lnTo>
                    <a:pt x="639" y="13"/>
                  </a:lnTo>
                  <a:lnTo>
                    <a:pt x="640" y="13"/>
                  </a:lnTo>
                  <a:lnTo>
                    <a:pt x="641" y="17"/>
                  </a:lnTo>
                  <a:lnTo>
                    <a:pt x="642" y="19"/>
                  </a:lnTo>
                  <a:lnTo>
                    <a:pt x="643" y="21"/>
                  </a:lnTo>
                  <a:lnTo>
                    <a:pt x="643" y="22"/>
                  </a:lnTo>
                  <a:lnTo>
                    <a:pt x="645" y="26"/>
                  </a:lnTo>
                  <a:lnTo>
                    <a:pt x="645" y="27"/>
                  </a:lnTo>
                  <a:lnTo>
                    <a:pt x="646" y="30"/>
                  </a:lnTo>
                  <a:lnTo>
                    <a:pt x="647" y="31"/>
                  </a:lnTo>
                  <a:lnTo>
                    <a:pt x="647" y="32"/>
                  </a:lnTo>
                  <a:lnTo>
                    <a:pt x="647" y="33"/>
                  </a:lnTo>
                  <a:lnTo>
                    <a:pt x="649" y="38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52" y="45"/>
                  </a:lnTo>
                  <a:lnTo>
                    <a:pt x="653" y="49"/>
                  </a:lnTo>
                  <a:lnTo>
                    <a:pt x="656" y="55"/>
                  </a:lnTo>
                  <a:lnTo>
                    <a:pt x="656" y="57"/>
                  </a:lnTo>
                  <a:lnTo>
                    <a:pt x="658" y="61"/>
                  </a:lnTo>
                  <a:lnTo>
                    <a:pt x="659" y="63"/>
                  </a:lnTo>
                  <a:lnTo>
                    <a:pt x="659" y="65"/>
                  </a:lnTo>
                  <a:lnTo>
                    <a:pt x="660" y="66"/>
                  </a:lnTo>
                  <a:lnTo>
                    <a:pt x="660" y="67"/>
                  </a:lnTo>
                  <a:lnTo>
                    <a:pt x="661" y="69"/>
                  </a:lnTo>
                  <a:lnTo>
                    <a:pt x="663" y="74"/>
                  </a:lnTo>
                  <a:lnTo>
                    <a:pt x="664" y="77"/>
                  </a:lnTo>
                  <a:lnTo>
                    <a:pt x="665" y="80"/>
                  </a:lnTo>
                  <a:lnTo>
                    <a:pt x="666" y="81"/>
                  </a:lnTo>
                  <a:lnTo>
                    <a:pt x="668" y="88"/>
                  </a:lnTo>
                  <a:lnTo>
                    <a:pt x="668" y="89"/>
                  </a:lnTo>
                  <a:lnTo>
                    <a:pt x="669" y="89"/>
                  </a:lnTo>
                  <a:lnTo>
                    <a:pt x="669" y="90"/>
                  </a:lnTo>
                  <a:lnTo>
                    <a:pt x="672" y="92"/>
                  </a:lnTo>
                  <a:lnTo>
                    <a:pt x="676" y="96"/>
                  </a:lnTo>
                  <a:lnTo>
                    <a:pt x="683" y="101"/>
                  </a:lnTo>
                  <a:lnTo>
                    <a:pt x="684" y="102"/>
                  </a:lnTo>
                  <a:lnTo>
                    <a:pt x="685" y="102"/>
                  </a:lnTo>
                  <a:lnTo>
                    <a:pt x="686" y="103"/>
                  </a:lnTo>
                  <a:lnTo>
                    <a:pt x="687" y="105"/>
                  </a:lnTo>
                  <a:lnTo>
                    <a:pt x="691" y="108"/>
                  </a:lnTo>
                  <a:lnTo>
                    <a:pt x="692" y="109"/>
                  </a:lnTo>
                  <a:lnTo>
                    <a:pt x="698" y="114"/>
                  </a:lnTo>
                  <a:lnTo>
                    <a:pt x="702" y="117"/>
                  </a:lnTo>
                  <a:lnTo>
                    <a:pt x="704" y="118"/>
                  </a:lnTo>
                  <a:lnTo>
                    <a:pt x="704" y="119"/>
                  </a:lnTo>
                  <a:lnTo>
                    <a:pt x="703" y="120"/>
                  </a:lnTo>
                  <a:lnTo>
                    <a:pt x="702" y="124"/>
                  </a:lnTo>
                  <a:lnTo>
                    <a:pt x="698" y="134"/>
                  </a:lnTo>
                  <a:lnTo>
                    <a:pt x="697" y="135"/>
                  </a:lnTo>
                  <a:lnTo>
                    <a:pt x="696" y="138"/>
                  </a:lnTo>
                  <a:lnTo>
                    <a:pt x="695" y="142"/>
                  </a:lnTo>
                  <a:lnTo>
                    <a:pt x="694" y="144"/>
                  </a:lnTo>
                  <a:lnTo>
                    <a:pt x="693" y="145"/>
                  </a:lnTo>
                  <a:lnTo>
                    <a:pt x="693" y="146"/>
                  </a:lnTo>
                  <a:lnTo>
                    <a:pt x="693" y="147"/>
                  </a:lnTo>
                  <a:lnTo>
                    <a:pt x="693" y="148"/>
                  </a:lnTo>
                  <a:lnTo>
                    <a:pt x="693" y="149"/>
                  </a:lnTo>
                  <a:lnTo>
                    <a:pt x="692" y="150"/>
                  </a:lnTo>
                  <a:lnTo>
                    <a:pt x="692" y="153"/>
                  </a:lnTo>
                  <a:lnTo>
                    <a:pt x="698" y="156"/>
                  </a:lnTo>
                  <a:lnTo>
                    <a:pt x="700" y="157"/>
                  </a:lnTo>
                  <a:lnTo>
                    <a:pt x="701" y="158"/>
                  </a:lnTo>
                  <a:lnTo>
                    <a:pt x="705" y="160"/>
                  </a:lnTo>
                  <a:lnTo>
                    <a:pt x="708" y="161"/>
                  </a:lnTo>
                  <a:lnTo>
                    <a:pt x="712" y="163"/>
                  </a:lnTo>
                  <a:lnTo>
                    <a:pt x="713" y="164"/>
                  </a:lnTo>
                  <a:lnTo>
                    <a:pt x="714" y="164"/>
                  </a:lnTo>
                  <a:lnTo>
                    <a:pt x="715" y="165"/>
                  </a:lnTo>
                  <a:lnTo>
                    <a:pt x="718" y="166"/>
                  </a:lnTo>
                  <a:lnTo>
                    <a:pt x="718" y="167"/>
                  </a:lnTo>
                  <a:lnTo>
                    <a:pt x="717" y="167"/>
                  </a:lnTo>
                  <a:lnTo>
                    <a:pt x="717" y="168"/>
                  </a:lnTo>
                  <a:lnTo>
                    <a:pt x="718" y="168"/>
                  </a:lnTo>
                  <a:lnTo>
                    <a:pt x="718" y="169"/>
                  </a:lnTo>
                  <a:lnTo>
                    <a:pt x="717" y="170"/>
                  </a:lnTo>
                  <a:lnTo>
                    <a:pt x="716" y="171"/>
                  </a:lnTo>
                  <a:lnTo>
                    <a:pt x="716" y="172"/>
                  </a:lnTo>
                  <a:lnTo>
                    <a:pt x="715" y="172"/>
                  </a:lnTo>
                  <a:lnTo>
                    <a:pt x="715" y="173"/>
                  </a:lnTo>
                  <a:lnTo>
                    <a:pt x="715" y="174"/>
                  </a:lnTo>
                  <a:lnTo>
                    <a:pt x="716" y="174"/>
                  </a:lnTo>
                  <a:lnTo>
                    <a:pt x="716" y="175"/>
                  </a:lnTo>
                  <a:lnTo>
                    <a:pt x="716" y="176"/>
                  </a:lnTo>
                  <a:lnTo>
                    <a:pt x="716" y="177"/>
                  </a:lnTo>
                  <a:lnTo>
                    <a:pt x="717" y="177"/>
                  </a:lnTo>
                  <a:lnTo>
                    <a:pt x="717" y="178"/>
                  </a:lnTo>
                  <a:lnTo>
                    <a:pt x="717" y="179"/>
                  </a:lnTo>
                  <a:lnTo>
                    <a:pt x="717" y="180"/>
                  </a:lnTo>
                  <a:lnTo>
                    <a:pt x="717" y="181"/>
                  </a:lnTo>
                  <a:lnTo>
                    <a:pt x="717" y="182"/>
                  </a:lnTo>
                  <a:lnTo>
                    <a:pt x="717" y="183"/>
                  </a:lnTo>
                  <a:lnTo>
                    <a:pt x="716" y="184"/>
                  </a:lnTo>
                  <a:lnTo>
                    <a:pt x="716" y="185"/>
                  </a:lnTo>
                  <a:lnTo>
                    <a:pt x="717" y="185"/>
                  </a:lnTo>
                  <a:lnTo>
                    <a:pt x="717" y="186"/>
                  </a:lnTo>
                  <a:lnTo>
                    <a:pt x="717" y="187"/>
                  </a:lnTo>
                  <a:lnTo>
                    <a:pt x="717" y="188"/>
                  </a:lnTo>
                  <a:lnTo>
                    <a:pt x="717" y="189"/>
                  </a:lnTo>
                  <a:lnTo>
                    <a:pt x="718" y="189"/>
                  </a:lnTo>
                  <a:lnTo>
                    <a:pt x="718" y="190"/>
                  </a:lnTo>
                  <a:lnTo>
                    <a:pt x="719" y="190"/>
                  </a:lnTo>
                  <a:lnTo>
                    <a:pt x="720" y="190"/>
                  </a:lnTo>
                  <a:lnTo>
                    <a:pt x="721" y="191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2" y="193"/>
                  </a:lnTo>
                  <a:lnTo>
                    <a:pt x="722" y="194"/>
                  </a:lnTo>
                  <a:lnTo>
                    <a:pt x="722" y="195"/>
                  </a:lnTo>
                  <a:lnTo>
                    <a:pt x="722" y="196"/>
                  </a:lnTo>
                  <a:lnTo>
                    <a:pt x="722" y="197"/>
                  </a:lnTo>
                  <a:lnTo>
                    <a:pt x="723" y="197"/>
                  </a:lnTo>
                  <a:lnTo>
                    <a:pt x="723" y="198"/>
                  </a:lnTo>
                  <a:lnTo>
                    <a:pt x="724" y="198"/>
                  </a:lnTo>
                  <a:lnTo>
                    <a:pt x="725" y="198"/>
                  </a:lnTo>
                  <a:lnTo>
                    <a:pt x="725" y="199"/>
                  </a:lnTo>
                  <a:lnTo>
                    <a:pt x="726" y="199"/>
                  </a:lnTo>
                  <a:lnTo>
                    <a:pt x="726" y="200"/>
                  </a:lnTo>
                  <a:lnTo>
                    <a:pt x="727" y="201"/>
                  </a:lnTo>
                  <a:lnTo>
                    <a:pt x="727" y="202"/>
                  </a:lnTo>
                  <a:lnTo>
                    <a:pt x="728" y="202"/>
                  </a:lnTo>
                  <a:lnTo>
                    <a:pt x="728" y="203"/>
                  </a:lnTo>
                  <a:lnTo>
                    <a:pt x="729" y="203"/>
                  </a:lnTo>
                  <a:lnTo>
                    <a:pt x="729" y="204"/>
                  </a:lnTo>
                  <a:lnTo>
                    <a:pt x="730" y="204"/>
                  </a:lnTo>
                  <a:lnTo>
                    <a:pt x="731" y="205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3" y="208"/>
                  </a:lnTo>
                  <a:lnTo>
                    <a:pt x="733" y="209"/>
                  </a:lnTo>
                  <a:lnTo>
                    <a:pt x="733" y="210"/>
                  </a:lnTo>
                  <a:lnTo>
                    <a:pt x="733" y="211"/>
                  </a:lnTo>
                  <a:lnTo>
                    <a:pt x="734" y="212"/>
                  </a:lnTo>
                  <a:lnTo>
                    <a:pt x="734" y="213"/>
                  </a:lnTo>
                  <a:lnTo>
                    <a:pt x="735" y="213"/>
                  </a:lnTo>
                  <a:lnTo>
                    <a:pt x="735" y="214"/>
                  </a:lnTo>
                  <a:lnTo>
                    <a:pt x="736" y="214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39" y="215"/>
                  </a:lnTo>
                  <a:lnTo>
                    <a:pt x="740" y="215"/>
                  </a:lnTo>
                  <a:lnTo>
                    <a:pt x="741" y="216"/>
                  </a:lnTo>
                  <a:lnTo>
                    <a:pt x="741" y="217"/>
                  </a:lnTo>
                  <a:lnTo>
                    <a:pt x="742" y="217"/>
                  </a:lnTo>
                  <a:lnTo>
                    <a:pt x="743" y="217"/>
                  </a:lnTo>
                  <a:lnTo>
                    <a:pt x="742" y="219"/>
                  </a:lnTo>
                  <a:lnTo>
                    <a:pt x="742" y="221"/>
                  </a:lnTo>
                  <a:lnTo>
                    <a:pt x="741" y="221"/>
                  </a:lnTo>
                  <a:lnTo>
                    <a:pt x="741" y="222"/>
                  </a:lnTo>
                  <a:lnTo>
                    <a:pt x="741" y="222"/>
                  </a:lnTo>
                  <a:lnTo>
                    <a:pt x="740" y="226"/>
                  </a:lnTo>
                  <a:lnTo>
                    <a:pt x="739" y="229"/>
                  </a:lnTo>
                  <a:lnTo>
                    <a:pt x="739" y="231"/>
                  </a:lnTo>
                  <a:lnTo>
                    <a:pt x="739" y="232"/>
                  </a:lnTo>
                  <a:lnTo>
                    <a:pt x="738" y="233"/>
                  </a:lnTo>
                  <a:lnTo>
                    <a:pt x="738" y="234"/>
                  </a:lnTo>
                  <a:lnTo>
                    <a:pt x="738" y="235"/>
                  </a:lnTo>
                  <a:lnTo>
                    <a:pt x="737" y="237"/>
                  </a:lnTo>
                  <a:lnTo>
                    <a:pt x="737" y="238"/>
                  </a:lnTo>
                  <a:lnTo>
                    <a:pt x="735" y="246"/>
                  </a:lnTo>
                  <a:lnTo>
                    <a:pt x="734" y="248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3" y="253"/>
                  </a:lnTo>
                  <a:lnTo>
                    <a:pt x="733" y="256"/>
                  </a:lnTo>
                  <a:lnTo>
                    <a:pt x="732" y="259"/>
                  </a:lnTo>
                  <a:lnTo>
                    <a:pt x="730" y="268"/>
                  </a:lnTo>
                  <a:lnTo>
                    <a:pt x="730" y="269"/>
                  </a:lnTo>
                  <a:lnTo>
                    <a:pt x="729" y="269"/>
                  </a:lnTo>
                  <a:lnTo>
                    <a:pt x="729" y="270"/>
                  </a:lnTo>
                  <a:lnTo>
                    <a:pt x="729" y="271"/>
                  </a:lnTo>
                  <a:lnTo>
                    <a:pt x="728" y="272"/>
                  </a:lnTo>
                  <a:lnTo>
                    <a:pt x="728" y="273"/>
                  </a:lnTo>
                  <a:lnTo>
                    <a:pt x="728" y="274"/>
                  </a:lnTo>
                  <a:lnTo>
                    <a:pt x="728" y="275"/>
                  </a:lnTo>
                  <a:lnTo>
                    <a:pt x="727" y="275"/>
                  </a:lnTo>
                  <a:lnTo>
                    <a:pt x="727" y="276"/>
                  </a:lnTo>
                  <a:lnTo>
                    <a:pt x="727" y="277"/>
                  </a:lnTo>
                  <a:lnTo>
                    <a:pt x="727" y="278"/>
                  </a:lnTo>
                  <a:lnTo>
                    <a:pt x="727" y="279"/>
                  </a:lnTo>
                  <a:lnTo>
                    <a:pt x="727" y="280"/>
                  </a:lnTo>
                  <a:lnTo>
                    <a:pt x="727" y="281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6" y="283"/>
                  </a:lnTo>
                  <a:lnTo>
                    <a:pt x="727" y="283"/>
                  </a:lnTo>
                  <a:lnTo>
                    <a:pt x="727" y="284"/>
                  </a:lnTo>
                  <a:lnTo>
                    <a:pt x="726" y="284"/>
                  </a:lnTo>
                  <a:lnTo>
                    <a:pt x="726" y="285"/>
                  </a:lnTo>
                  <a:lnTo>
                    <a:pt x="725" y="285"/>
                  </a:lnTo>
                  <a:lnTo>
                    <a:pt x="725" y="286"/>
                  </a:lnTo>
                  <a:lnTo>
                    <a:pt x="725" y="287"/>
                  </a:lnTo>
                  <a:lnTo>
                    <a:pt x="725" y="288"/>
                  </a:lnTo>
                  <a:lnTo>
                    <a:pt x="724" y="288"/>
                  </a:lnTo>
                  <a:lnTo>
                    <a:pt x="724" y="289"/>
                  </a:lnTo>
                  <a:lnTo>
                    <a:pt x="724" y="290"/>
                  </a:lnTo>
                  <a:lnTo>
                    <a:pt x="723" y="290"/>
                  </a:lnTo>
                  <a:lnTo>
                    <a:pt x="723" y="291"/>
                  </a:lnTo>
                  <a:lnTo>
                    <a:pt x="722" y="291"/>
                  </a:lnTo>
                  <a:lnTo>
                    <a:pt x="722" y="292"/>
                  </a:lnTo>
                  <a:lnTo>
                    <a:pt x="721" y="293"/>
                  </a:lnTo>
                  <a:lnTo>
                    <a:pt x="722" y="293"/>
                  </a:lnTo>
                  <a:lnTo>
                    <a:pt x="722" y="293"/>
                  </a:lnTo>
                  <a:lnTo>
                    <a:pt x="723" y="292"/>
                  </a:lnTo>
                  <a:lnTo>
                    <a:pt x="724" y="291"/>
                  </a:lnTo>
                  <a:lnTo>
                    <a:pt x="725" y="291"/>
                  </a:lnTo>
                  <a:lnTo>
                    <a:pt x="725" y="292"/>
                  </a:lnTo>
                  <a:lnTo>
                    <a:pt x="726" y="292"/>
                  </a:lnTo>
                  <a:lnTo>
                    <a:pt x="728" y="293"/>
                  </a:lnTo>
                  <a:lnTo>
                    <a:pt x="733" y="293"/>
                  </a:lnTo>
                  <a:lnTo>
                    <a:pt x="734" y="293"/>
                  </a:lnTo>
                  <a:lnTo>
                    <a:pt x="735" y="293"/>
                  </a:lnTo>
                  <a:lnTo>
                    <a:pt x="736" y="292"/>
                  </a:lnTo>
                  <a:lnTo>
                    <a:pt x="737" y="292"/>
                  </a:lnTo>
                  <a:lnTo>
                    <a:pt x="738" y="292"/>
                  </a:lnTo>
                  <a:lnTo>
                    <a:pt x="744" y="290"/>
                  </a:lnTo>
                  <a:lnTo>
                    <a:pt x="748" y="289"/>
                  </a:lnTo>
                  <a:lnTo>
                    <a:pt x="753" y="289"/>
                  </a:lnTo>
                  <a:lnTo>
                    <a:pt x="755" y="289"/>
                  </a:lnTo>
                  <a:lnTo>
                    <a:pt x="757" y="290"/>
                  </a:lnTo>
                  <a:lnTo>
                    <a:pt x="758" y="291"/>
                  </a:lnTo>
                  <a:lnTo>
                    <a:pt x="761" y="293"/>
                  </a:lnTo>
                  <a:lnTo>
                    <a:pt x="762" y="293"/>
                  </a:lnTo>
                  <a:lnTo>
                    <a:pt x="763" y="293"/>
                  </a:lnTo>
                  <a:lnTo>
                    <a:pt x="763" y="294"/>
                  </a:lnTo>
                  <a:lnTo>
                    <a:pt x="764" y="295"/>
                  </a:lnTo>
                  <a:lnTo>
                    <a:pt x="765" y="295"/>
                  </a:lnTo>
                  <a:lnTo>
                    <a:pt x="765" y="296"/>
                  </a:lnTo>
                  <a:lnTo>
                    <a:pt x="766" y="296"/>
                  </a:lnTo>
                  <a:lnTo>
                    <a:pt x="767" y="296"/>
                  </a:lnTo>
                  <a:lnTo>
                    <a:pt x="768" y="297"/>
                  </a:lnTo>
                  <a:lnTo>
                    <a:pt x="769" y="297"/>
                  </a:lnTo>
                  <a:lnTo>
                    <a:pt x="769" y="298"/>
                  </a:lnTo>
                  <a:lnTo>
                    <a:pt x="770" y="298"/>
                  </a:lnTo>
                  <a:lnTo>
                    <a:pt x="770" y="297"/>
                  </a:lnTo>
                  <a:lnTo>
                    <a:pt x="771" y="297"/>
                  </a:lnTo>
                  <a:lnTo>
                    <a:pt x="771" y="298"/>
                  </a:lnTo>
                  <a:lnTo>
                    <a:pt x="771" y="299"/>
                  </a:lnTo>
                  <a:lnTo>
                    <a:pt x="772" y="299"/>
                  </a:lnTo>
                  <a:lnTo>
                    <a:pt x="772" y="300"/>
                  </a:lnTo>
                  <a:lnTo>
                    <a:pt x="772" y="301"/>
                  </a:lnTo>
                  <a:lnTo>
                    <a:pt x="773" y="301"/>
                  </a:lnTo>
                  <a:lnTo>
                    <a:pt x="773" y="302"/>
                  </a:lnTo>
                  <a:lnTo>
                    <a:pt x="774" y="302"/>
                  </a:lnTo>
                  <a:lnTo>
                    <a:pt x="775" y="303"/>
                  </a:lnTo>
                  <a:lnTo>
                    <a:pt x="775" y="304"/>
                  </a:lnTo>
                  <a:lnTo>
                    <a:pt x="776" y="304"/>
                  </a:lnTo>
                  <a:lnTo>
                    <a:pt x="777" y="305"/>
                  </a:lnTo>
                  <a:lnTo>
                    <a:pt x="777" y="306"/>
                  </a:lnTo>
                  <a:lnTo>
                    <a:pt x="778" y="306"/>
                  </a:lnTo>
                  <a:lnTo>
                    <a:pt x="778" y="305"/>
                  </a:lnTo>
                  <a:lnTo>
                    <a:pt x="779" y="305"/>
                  </a:lnTo>
                  <a:lnTo>
                    <a:pt x="780" y="305"/>
                  </a:lnTo>
                  <a:lnTo>
                    <a:pt x="781" y="305"/>
                  </a:lnTo>
                  <a:lnTo>
                    <a:pt x="782" y="305"/>
                  </a:lnTo>
                  <a:lnTo>
                    <a:pt x="782" y="306"/>
                  </a:lnTo>
                  <a:lnTo>
                    <a:pt x="783" y="306"/>
                  </a:lnTo>
                  <a:lnTo>
                    <a:pt x="783" y="307"/>
                  </a:lnTo>
                  <a:lnTo>
                    <a:pt x="786" y="307"/>
                  </a:lnTo>
                  <a:lnTo>
                    <a:pt x="787" y="307"/>
                  </a:lnTo>
                  <a:lnTo>
                    <a:pt x="788" y="307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09"/>
                  </a:lnTo>
                  <a:lnTo>
                    <a:pt x="791" y="309"/>
                  </a:lnTo>
                  <a:lnTo>
                    <a:pt x="791" y="310"/>
                  </a:lnTo>
                  <a:lnTo>
                    <a:pt x="790" y="310"/>
                  </a:lnTo>
                  <a:lnTo>
                    <a:pt x="790" y="311"/>
                  </a:lnTo>
                  <a:lnTo>
                    <a:pt x="791" y="312"/>
                  </a:lnTo>
                  <a:lnTo>
                    <a:pt x="791" y="313"/>
                  </a:lnTo>
                  <a:lnTo>
                    <a:pt x="792" y="313"/>
                  </a:lnTo>
                  <a:lnTo>
                    <a:pt x="792" y="314"/>
                  </a:lnTo>
                  <a:lnTo>
                    <a:pt x="793" y="314"/>
                  </a:lnTo>
                  <a:lnTo>
                    <a:pt x="793" y="315"/>
                  </a:lnTo>
                  <a:lnTo>
                    <a:pt x="794" y="316"/>
                  </a:lnTo>
                  <a:lnTo>
                    <a:pt x="795" y="316"/>
                  </a:lnTo>
                  <a:lnTo>
                    <a:pt x="794" y="317"/>
                  </a:lnTo>
                  <a:lnTo>
                    <a:pt x="794" y="318"/>
                  </a:lnTo>
                  <a:lnTo>
                    <a:pt x="794" y="319"/>
                  </a:lnTo>
                  <a:lnTo>
                    <a:pt x="794" y="320"/>
                  </a:lnTo>
                  <a:lnTo>
                    <a:pt x="794" y="321"/>
                  </a:lnTo>
                  <a:lnTo>
                    <a:pt x="794" y="322"/>
                  </a:lnTo>
                  <a:lnTo>
                    <a:pt x="793" y="322"/>
                  </a:lnTo>
                  <a:lnTo>
                    <a:pt x="793" y="323"/>
                  </a:lnTo>
                  <a:lnTo>
                    <a:pt x="794" y="323"/>
                  </a:lnTo>
                  <a:lnTo>
                    <a:pt x="794" y="324"/>
                  </a:lnTo>
                  <a:lnTo>
                    <a:pt x="793" y="324"/>
                  </a:lnTo>
                  <a:lnTo>
                    <a:pt x="794" y="324"/>
                  </a:lnTo>
                  <a:lnTo>
                    <a:pt x="794" y="325"/>
                  </a:lnTo>
                  <a:lnTo>
                    <a:pt x="794" y="326"/>
                  </a:lnTo>
                  <a:lnTo>
                    <a:pt x="795" y="326"/>
                  </a:lnTo>
                  <a:lnTo>
                    <a:pt x="795" y="327"/>
                  </a:lnTo>
                  <a:lnTo>
                    <a:pt x="795" y="328"/>
                  </a:lnTo>
                  <a:lnTo>
                    <a:pt x="796" y="328"/>
                  </a:lnTo>
                  <a:lnTo>
                    <a:pt x="796" y="329"/>
                  </a:lnTo>
                  <a:lnTo>
                    <a:pt x="797" y="329"/>
                  </a:lnTo>
                  <a:lnTo>
                    <a:pt x="797" y="330"/>
                  </a:lnTo>
                  <a:lnTo>
                    <a:pt x="797" y="329"/>
                  </a:lnTo>
                  <a:lnTo>
                    <a:pt x="798" y="329"/>
                  </a:lnTo>
                  <a:lnTo>
                    <a:pt x="798" y="330"/>
                  </a:lnTo>
                  <a:lnTo>
                    <a:pt x="799" y="330"/>
                  </a:lnTo>
                  <a:lnTo>
                    <a:pt x="800" y="330"/>
                  </a:lnTo>
                  <a:lnTo>
                    <a:pt x="800" y="331"/>
                  </a:lnTo>
                  <a:lnTo>
                    <a:pt x="801" y="332"/>
                  </a:lnTo>
                  <a:lnTo>
                    <a:pt x="801" y="333"/>
                  </a:lnTo>
                  <a:lnTo>
                    <a:pt x="801" y="334"/>
                  </a:lnTo>
                  <a:lnTo>
                    <a:pt x="802" y="334"/>
                  </a:lnTo>
                  <a:lnTo>
                    <a:pt x="802" y="335"/>
                  </a:lnTo>
                  <a:lnTo>
                    <a:pt x="802" y="336"/>
                  </a:lnTo>
                  <a:lnTo>
                    <a:pt x="803" y="336"/>
                  </a:lnTo>
                  <a:lnTo>
                    <a:pt x="803" y="337"/>
                  </a:lnTo>
                  <a:lnTo>
                    <a:pt x="803" y="338"/>
                  </a:lnTo>
                  <a:lnTo>
                    <a:pt x="804" y="338"/>
                  </a:lnTo>
                  <a:lnTo>
                    <a:pt x="804" y="339"/>
                  </a:lnTo>
                  <a:lnTo>
                    <a:pt x="805" y="339"/>
                  </a:lnTo>
                  <a:lnTo>
                    <a:pt x="805" y="340"/>
                  </a:lnTo>
                  <a:lnTo>
                    <a:pt x="805" y="341"/>
                  </a:lnTo>
                  <a:lnTo>
                    <a:pt x="804" y="341"/>
                  </a:lnTo>
                  <a:lnTo>
                    <a:pt x="805" y="342"/>
                  </a:lnTo>
                  <a:lnTo>
                    <a:pt x="805" y="343"/>
                  </a:lnTo>
                  <a:lnTo>
                    <a:pt x="805" y="344"/>
                  </a:lnTo>
                  <a:lnTo>
                    <a:pt x="805" y="345"/>
                  </a:lnTo>
                  <a:lnTo>
                    <a:pt x="806" y="345"/>
                  </a:lnTo>
                  <a:lnTo>
                    <a:pt x="806" y="346"/>
                  </a:lnTo>
                  <a:lnTo>
                    <a:pt x="806" y="347"/>
                  </a:lnTo>
                  <a:lnTo>
                    <a:pt x="806" y="346"/>
                  </a:lnTo>
                  <a:lnTo>
                    <a:pt x="805" y="347"/>
                  </a:lnTo>
                  <a:lnTo>
                    <a:pt x="805" y="348"/>
                  </a:lnTo>
                  <a:lnTo>
                    <a:pt x="806" y="348"/>
                  </a:lnTo>
                  <a:lnTo>
                    <a:pt x="805" y="349"/>
                  </a:lnTo>
                  <a:lnTo>
                    <a:pt x="806" y="349"/>
                  </a:lnTo>
                  <a:lnTo>
                    <a:pt x="805" y="349"/>
                  </a:lnTo>
                  <a:lnTo>
                    <a:pt x="806" y="350"/>
                  </a:lnTo>
                  <a:lnTo>
                    <a:pt x="805" y="351"/>
                  </a:lnTo>
                  <a:lnTo>
                    <a:pt x="805" y="352"/>
                  </a:lnTo>
                  <a:lnTo>
                    <a:pt x="805" y="353"/>
                  </a:lnTo>
                  <a:lnTo>
                    <a:pt x="805" y="354"/>
                  </a:lnTo>
                  <a:lnTo>
                    <a:pt x="805" y="355"/>
                  </a:lnTo>
                  <a:lnTo>
                    <a:pt x="807" y="357"/>
                  </a:lnTo>
                  <a:lnTo>
                    <a:pt x="807" y="358"/>
                  </a:lnTo>
                  <a:lnTo>
                    <a:pt x="807" y="359"/>
                  </a:lnTo>
                  <a:lnTo>
                    <a:pt x="807" y="360"/>
                  </a:lnTo>
                  <a:lnTo>
                    <a:pt x="807" y="361"/>
                  </a:lnTo>
                  <a:lnTo>
                    <a:pt x="808" y="362"/>
                  </a:lnTo>
                  <a:lnTo>
                    <a:pt x="807" y="362"/>
                  </a:lnTo>
                  <a:lnTo>
                    <a:pt x="808" y="362"/>
                  </a:lnTo>
                  <a:lnTo>
                    <a:pt x="809" y="362"/>
                  </a:lnTo>
                  <a:lnTo>
                    <a:pt x="809" y="363"/>
                  </a:lnTo>
                  <a:lnTo>
                    <a:pt x="810" y="362"/>
                  </a:lnTo>
                  <a:lnTo>
                    <a:pt x="810" y="363"/>
                  </a:lnTo>
                  <a:lnTo>
                    <a:pt x="811" y="364"/>
                  </a:lnTo>
                  <a:lnTo>
                    <a:pt x="812" y="364"/>
                  </a:lnTo>
                  <a:lnTo>
                    <a:pt x="812" y="365"/>
                  </a:lnTo>
                  <a:lnTo>
                    <a:pt x="811" y="365"/>
                  </a:lnTo>
                  <a:lnTo>
                    <a:pt x="812" y="365"/>
                  </a:lnTo>
                  <a:lnTo>
                    <a:pt x="811" y="365"/>
                  </a:lnTo>
                  <a:lnTo>
                    <a:pt x="811" y="366"/>
                  </a:lnTo>
                  <a:lnTo>
                    <a:pt x="812" y="366"/>
                  </a:lnTo>
                  <a:lnTo>
                    <a:pt x="812" y="367"/>
                  </a:lnTo>
                  <a:lnTo>
                    <a:pt x="813" y="367"/>
                  </a:lnTo>
                  <a:lnTo>
                    <a:pt x="814" y="367"/>
                  </a:lnTo>
                  <a:lnTo>
                    <a:pt x="814" y="368"/>
                  </a:lnTo>
                  <a:lnTo>
                    <a:pt x="813" y="369"/>
                  </a:lnTo>
                  <a:lnTo>
                    <a:pt x="814" y="369"/>
                  </a:lnTo>
                  <a:lnTo>
                    <a:pt x="815" y="370"/>
                  </a:lnTo>
                  <a:lnTo>
                    <a:pt x="816" y="370"/>
                  </a:lnTo>
                  <a:lnTo>
                    <a:pt x="817" y="370"/>
                  </a:lnTo>
                  <a:lnTo>
                    <a:pt x="816" y="370"/>
                  </a:lnTo>
                  <a:lnTo>
                    <a:pt x="816" y="371"/>
                  </a:lnTo>
                  <a:lnTo>
                    <a:pt x="816" y="372"/>
                  </a:lnTo>
                  <a:lnTo>
                    <a:pt x="817" y="371"/>
                  </a:lnTo>
                  <a:lnTo>
                    <a:pt x="818" y="371"/>
                  </a:lnTo>
                  <a:lnTo>
                    <a:pt x="818" y="372"/>
                  </a:lnTo>
                  <a:lnTo>
                    <a:pt x="817" y="372"/>
                  </a:lnTo>
                  <a:lnTo>
                    <a:pt x="817" y="373"/>
                  </a:lnTo>
                  <a:lnTo>
                    <a:pt x="816" y="373"/>
                  </a:lnTo>
                  <a:lnTo>
                    <a:pt x="816" y="374"/>
                  </a:lnTo>
                  <a:lnTo>
                    <a:pt x="816" y="375"/>
                  </a:lnTo>
                  <a:lnTo>
                    <a:pt x="817" y="375"/>
                  </a:lnTo>
                  <a:lnTo>
                    <a:pt x="818" y="375"/>
                  </a:lnTo>
                  <a:lnTo>
                    <a:pt x="818" y="376"/>
                  </a:lnTo>
                  <a:lnTo>
                    <a:pt x="818" y="375"/>
                  </a:lnTo>
                  <a:lnTo>
                    <a:pt x="819" y="375"/>
                  </a:lnTo>
                  <a:lnTo>
                    <a:pt x="819" y="376"/>
                  </a:lnTo>
                  <a:lnTo>
                    <a:pt x="820" y="376"/>
                  </a:lnTo>
                  <a:lnTo>
                    <a:pt x="821" y="376"/>
                  </a:lnTo>
                  <a:lnTo>
                    <a:pt x="821" y="375"/>
                  </a:lnTo>
                  <a:lnTo>
                    <a:pt x="823" y="375"/>
                  </a:lnTo>
                  <a:lnTo>
                    <a:pt x="824" y="376"/>
                  </a:lnTo>
                  <a:lnTo>
                    <a:pt x="825" y="376"/>
                  </a:lnTo>
                  <a:lnTo>
                    <a:pt x="826" y="377"/>
                  </a:lnTo>
                  <a:lnTo>
                    <a:pt x="827" y="377"/>
                  </a:lnTo>
                  <a:lnTo>
                    <a:pt x="827" y="378"/>
                  </a:lnTo>
                  <a:lnTo>
                    <a:pt x="827" y="379"/>
                  </a:lnTo>
                  <a:lnTo>
                    <a:pt x="828" y="379"/>
                  </a:lnTo>
                  <a:lnTo>
                    <a:pt x="828" y="380"/>
                  </a:lnTo>
                  <a:lnTo>
                    <a:pt x="828" y="379"/>
                  </a:lnTo>
                  <a:lnTo>
                    <a:pt x="829" y="379"/>
                  </a:lnTo>
                  <a:lnTo>
                    <a:pt x="829" y="378"/>
                  </a:lnTo>
                  <a:lnTo>
                    <a:pt x="830" y="378"/>
                  </a:lnTo>
                  <a:lnTo>
                    <a:pt x="830" y="379"/>
                  </a:lnTo>
                  <a:lnTo>
                    <a:pt x="830" y="380"/>
                  </a:lnTo>
                  <a:lnTo>
                    <a:pt x="831" y="380"/>
                  </a:lnTo>
                  <a:lnTo>
                    <a:pt x="831" y="381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4" y="383"/>
                  </a:lnTo>
                  <a:lnTo>
                    <a:pt x="831" y="386"/>
                  </a:lnTo>
                  <a:lnTo>
                    <a:pt x="829" y="389"/>
                  </a:lnTo>
                  <a:lnTo>
                    <a:pt x="824" y="394"/>
                  </a:lnTo>
                  <a:lnTo>
                    <a:pt x="823" y="396"/>
                  </a:lnTo>
                  <a:lnTo>
                    <a:pt x="820" y="399"/>
                  </a:lnTo>
                  <a:lnTo>
                    <a:pt x="817" y="402"/>
                  </a:lnTo>
                  <a:lnTo>
                    <a:pt x="815" y="405"/>
                  </a:lnTo>
                  <a:lnTo>
                    <a:pt x="814" y="406"/>
                  </a:lnTo>
                  <a:lnTo>
                    <a:pt x="812" y="407"/>
                  </a:lnTo>
                  <a:lnTo>
                    <a:pt x="811" y="408"/>
                  </a:lnTo>
                  <a:lnTo>
                    <a:pt x="808" y="410"/>
                  </a:lnTo>
                  <a:lnTo>
                    <a:pt x="807" y="410"/>
                  </a:lnTo>
                  <a:lnTo>
                    <a:pt x="804" y="413"/>
                  </a:lnTo>
                  <a:lnTo>
                    <a:pt x="796" y="418"/>
                  </a:lnTo>
                  <a:lnTo>
                    <a:pt x="796" y="419"/>
                  </a:lnTo>
                  <a:lnTo>
                    <a:pt x="795" y="419"/>
                  </a:lnTo>
                  <a:lnTo>
                    <a:pt x="794" y="420"/>
                  </a:lnTo>
                  <a:lnTo>
                    <a:pt x="792" y="422"/>
                  </a:lnTo>
                  <a:lnTo>
                    <a:pt x="791" y="422"/>
                  </a:lnTo>
                  <a:lnTo>
                    <a:pt x="789" y="423"/>
                  </a:lnTo>
                  <a:lnTo>
                    <a:pt x="788" y="423"/>
                  </a:lnTo>
                  <a:lnTo>
                    <a:pt x="787" y="423"/>
                  </a:lnTo>
                  <a:lnTo>
                    <a:pt x="785" y="425"/>
                  </a:lnTo>
                  <a:lnTo>
                    <a:pt x="784" y="426"/>
                  </a:lnTo>
                  <a:lnTo>
                    <a:pt x="783" y="427"/>
                  </a:lnTo>
                  <a:lnTo>
                    <a:pt x="781" y="429"/>
                  </a:lnTo>
                  <a:lnTo>
                    <a:pt x="780" y="430"/>
                  </a:lnTo>
                  <a:lnTo>
                    <a:pt x="779" y="431"/>
                  </a:lnTo>
                  <a:lnTo>
                    <a:pt x="779" y="432"/>
                  </a:lnTo>
                  <a:lnTo>
                    <a:pt x="779" y="433"/>
                  </a:lnTo>
                  <a:lnTo>
                    <a:pt x="778" y="433"/>
                  </a:lnTo>
                  <a:lnTo>
                    <a:pt x="778" y="434"/>
                  </a:lnTo>
                  <a:lnTo>
                    <a:pt x="777" y="435"/>
                  </a:lnTo>
                  <a:lnTo>
                    <a:pt x="776" y="435"/>
                  </a:lnTo>
                  <a:lnTo>
                    <a:pt x="776" y="436"/>
                  </a:lnTo>
                  <a:lnTo>
                    <a:pt x="775" y="436"/>
                  </a:lnTo>
                  <a:lnTo>
                    <a:pt x="775" y="437"/>
                  </a:lnTo>
                  <a:lnTo>
                    <a:pt x="774" y="437"/>
                  </a:lnTo>
                  <a:lnTo>
                    <a:pt x="774" y="437"/>
                  </a:lnTo>
                  <a:lnTo>
                    <a:pt x="774" y="438"/>
                  </a:lnTo>
                  <a:lnTo>
                    <a:pt x="773" y="438"/>
                  </a:lnTo>
                  <a:lnTo>
                    <a:pt x="773" y="439"/>
                  </a:lnTo>
                  <a:lnTo>
                    <a:pt x="773" y="440"/>
                  </a:lnTo>
                  <a:lnTo>
                    <a:pt x="772" y="440"/>
                  </a:lnTo>
                  <a:lnTo>
                    <a:pt x="772" y="441"/>
                  </a:lnTo>
                  <a:lnTo>
                    <a:pt x="772" y="442"/>
                  </a:lnTo>
                  <a:lnTo>
                    <a:pt x="771" y="443"/>
                  </a:lnTo>
                  <a:lnTo>
                    <a:pt x="771" y="444"/>
                  </a:lnTo>
                  <a:lnTo>
                    <a:pt x="770" y="444"/>
                  </a:lnTo>
                  <a:lnTo>
                    <a:pt x="769" y="444"/>
                  </a:lnTo>
                  <a:lnTo>
                    <a:pt x="769" y="445"/>
                  </a:lnTo>
                  <a:lnTo>
                    <a:pt x="768" y="445"/>
                  </a:lnTo>
                  <a:lnTo>
                    <a:pt x="767" y="445"/>
                  </a:lnTo>
                  <a:lnTo>
                    <a:pt x="766" y="445"/>
                  </a:lnTo>
                  <a:lnTo>
                    <a:pt x="765" y="446"/>
                  </a:lnTo>
                  <a:lnTo>
                    <a:pt x="764" y="447"/>
                  </a:lnTo>
                  <a:lnTo>
                    <a:pt x="765" y="447"/>
                  </a:lnTo>
                  <a:lnTo>
                    <a:pt x="764" y="447"/>
                  </a:lnTo>
                  <a:lnTo>
                    <a:pt x="764" y="448"/>
                  </a:lnTo>
                  <a:lnTo>
                    <a:pt x="764" y="449"/>
                  </a:lnTo>
                  <a:lnTo>
                    <a:pt x="764" y="450"/>
                  </a:lnTo>
                  <a:lnTo>
                    <a:pt x="763" y="451"/>
                  </a:lnTo>
                  <a:lnTo>
                    <a:pt x="762" y="452"/>
                  </a:lnTo>
                  <a:lnTo>
                    <a:pt x="762" y="453"/>
                  </a:lnTo>
                  <a:lnTo>
                    <a:pt x="761" y="453"/>
                  </a:lnTo>
                  <a:lnTo>
                    <a:pt x="761" y="454"/>
                  </a:lnTo>
                  <a:lnTo>
                    <a:pt x="761" y="455"/>
                  </a:lnTo>
                  <a:lnTo>
                    <a:pt x="760" y="456"/>
                  </a:lnTo>
                  <a:lnTo>
                    <a:pt x="760" y="457"/>
                  </a:lnTo>
                  <a:lnTo>
                    <a:pt x="760" y="458"/>
                  </a:lnTo>
                  <a:lnTo>
                    <a:pt x="761" y="458"/>
                  </a:lnTo>
                  <a:lnTo>
                    <a:pt x="761" y="459"/>
                  </a:lnTo>
                  <a:lnTo>
                    <a:pt x="761" y="460"/>
                  </a:lnTo>
                  <a:lnTo>
                    <a:pt x="761" y="461"/>
                  </a:lnTo>
                  <a:lnTo>
                    <a:pt x="762" y="461"/>
                  </a:lnTo>
                  <a:lnTo>
                    <a:pt x="761" y="462"/>
                  </a:lnTo>
                  <a:lnTo>
                    <a:pt x="762" y="462"/>
                  </a:lnTo>
                  <a:lnTo>
                    <a:pt x="762" y="463"/>
                  </a:lnTo>
                  <a:lnTo>
                    <a:pt x="761" y="464"/>
                  </a:lnTo>
                  <a:lnTo>
                    <a:pt x="762" y="464"/>
                  </a:lnTo>
                  <a:lnTo>
                    <a:pt x="762" y="465"/>
                  </a:lnTo>
                  <a:lnTo>
                    <a:pt x="762" y="466"/>
                  </a:lnTo>
                  <a:lnTo>
                    <a:pt x="762" y="467"/>
                  </a:lnTo>
                  <a:lnTo>
                    <a:pt x="762" y="468"/>
                  </a:lnTo>
                  <a:lnTo>
                    <a:pt x="762" y="469"/>
                  </a:lnTo>
                  <a:lnTo>
                    <a:pt x="762" y="470"/>
                  </a:lnTo>
                  <a:lnTo>
                    <a:pt x="762" y="471"/>
                  </a:lnTo>
                  <a:lnTo>
                    <a:pt x="762" y="472"/>
                  </a:lnTo>
                  <a:lnTo>
                    <a:pt x="762" y="473"/>
                  </a:lnTo>
                  <a:lnTo>
                    <a:pt x="762" y="474"/>
                  </a:lnTo>
                  <a:lnTo>
                    <a:pt x="761" y="475"/>
                  </a:lnTo>
                  <a:lnTo>
                    <a:pt x="761" y="476"/>
                  </a:lnTo>
                  <a:lnTo>
                    <a:pt x="761" y="476"/>
                  </a:lnTo>
                  <a:lnTo>
                    <a:pt x="761" y="477"/>
                  </a:lnTo>
                  <a:lnTo>
                    <a:pt x="760" y="477"/>
                  </a:lnTo>
                  <a:lnTo>
                    <a:pt x="760" y="478"/>
                  </a:lnTo>
                  <a:lnTo>
                    <a:pt x="759" y="478"/>
                  </a:lnTo>
                  <a:lnTo>
                    <a:pt x="759" y="479"/>
                  </a:lnTo>
                  <a:lnTo>
                    <a:pt x="759" y="480"/>
                  </a:lnTo>
                  <a:lnTo>
                    <a:pt x="758" y="480"/>
                  </a:lnTo>
                  <a:lnTo>
                    <a:pt x="758" y="481"/>
                  </a:lnTo>
                  <a:lnTo>
                    <a:pt x="758" y="482"/>
                  </a:lnTo>
                  <a:lnTo>
                    <a:pt x="758" y="483"/>
                  </a:lnTo>
                  <a:lnTo>
                    <a:pt x="758" y="484"/>
                  </a:lnTo>
                  <a:lnTo>
                    <a:pt x="759" y="484"/>
                  </a:lnTo>
                  <a:lnTo>
                    <a:pt x="759" y="485"/>
                  </a:lnTo>
                  <a:lnTo>
                    <a:pt x="758" y="485"/>
                  </a:lnTo>
                  <a:lnTo>
                    <a:pt x="758" y="486"/>
                  </a:lnTo>
                  <a:lnTo>
                    <a:pt x="758" y="487"/>
                  </a:lnTo>
                  <a:lnTo>
                    <a:pt x="757" y="486"/>
                  </a:lnTo>
                  <a:lnTo>
                    <a:pt x="756" y="487"/>
                  </a:lnTo>
                  <a:lnTo>
                    <a:pt x="755" y="488"/>
                  </a:lnTo>
                  <a:lnTo>
                    <a:pt x="754" y="489"/>
                  </a:lnTo>
                  <a:lnTo>
                    <a:pt x="753" y="489"/>
                  </a:lnTo>
                  <a:lnTo>
                    <a:pt x="752" y="489"/>
                  </a:lnTo>
                  <a:lnTo>
                    <a:pt x="751" y="489"/>
                  </a:lnTo>
                  <a:lnTo>
                    <a:pt x="750" y="489"/>
                  </a:lnTo>
                  <a:lnTo>
                    <a:pt x="750" y="490"/>
                  </a:lnTo>
                  <a:lnTo>
                    <a:pt x="750" y="491"/>
                  </a:lnTo>
                  <a:lnTo>
                    <a:pt x="749" y="491"/>
                  </a:lnTo>
                  <a:lnTo>
                    <a:pt x="749" y="492"/>
                  </a:lnTo>
                  <a:lnTo>
                    <a:pt x="749" y="493"/>
                  </a:lnTo>
                  <a:lnTo>
                    <a:pt x="749" y="494"/>
                  </a:lnTo>
                  <a:lnTo>
                    <a:pt x="748" y="494"/>
                  </a:lnTo>
                  <a:lnTo>
                    <a:pt x="748" y="495"/>
                  </a:lnTo>
                  <a:lnTo>
                    <a:pt x="747" y="495"/>
                  </a:lnTo>
                  <a:lnTo>
                    <a:pt x="747" y="496"/>
                  </a:lnTo>
                  <a:lnTo>
                    <a:pt x="747" y="497"/>
                  </a:lnTo>
                  <a:lnTo>
                    <a:pt x="747" y="498"/>
                  </a:lnTo>
                  <a:lnTo>
                    <a:pt x="747" y="499"/>
                  </a:lnTo>
                  <a:lnTo>
                    <a:pt x="746" y="499"/>
                  </a:lnTo>
                  <a:lnTo>
                    <a:pt x="747" y="500"/>
                  </a:lnTo>
                  <a:lnTo>
                    <a:pt x="747" y="501"/>
                  </a:lnTo>
                  <a:lnTo>
                    <a:pt x="747" y="502"/>
                  </a:lnTo>
                  <a:lnTo>
                    <a:pt x="747" y="503"/>
                  </a:lnTo>
                  <a:lnTo>
                    <a:pt x="747" y="504"/>
                  </a:lnTo>
                  <a:lnTo>
                    <a:pt x="746" y="505"/>
                  </a:lnTo>
                  <a:lnTo>
                    <a:pt x="746" y="506"/>
                  </a:lnTo>
                  <a:lnTo>
                    <a:pt x="746" y="507"/>
                  </a:lnTo>
                  <a:lnTo>
                    <a:pt x="746" y="508"/>
                  </a:lnTo>
                  <a:lnTo>
                    <a:pt x="746" y="509"/>
                  </a:lnTo>
                  <a:lnTo>
                    <a:pt x="745" y="509"/>
                  </a:lnTo>
                  <a:lnTo>
                    <a:pt x="744" y="509"/>
                  </a:lnTo>
                  <a:lnTo>
                    <a:pt x="743" y="509"/>
                  </a:lnTo>
                  <a:lnTo>
                    <a:pt x="743" y="509"/>
                  </a:lnTo>
                  <a:lnTo>
                    <a:pt x="742" y="509"/>
                  </a:lnTo>
                  <a:lnTo>
                    <a:pt x="742" y="510"/>
                  </a:lnTo>
                  <a:lnTo>
                    <a:pt x="741" y="510"/>
                  </a:lnTo>
                  <a:lnTo>
                    <a:pt x="741" y="511"/>
                  </a:lnTo>
                  <a:lnTo>
                    <a:pt x="741" y="512"/>
                  </a:lnTo>
                  <a:lnTo>
                    <a:pt x="740" y="512"/>
                  </a:lnTo>
                  <a:lnTo>
                    <a:pt x="739" y="513"/>
                  </a:lnTo>
                  <a:lnTo>
                    <a:pt x="738" y="513"/>
                  </a:lnTo>
                  <a:lnTo>
                    <a:pt x="738" y="514"/>
                  </a:lnTo>
                  <a:lnTo>
                    <a:pt x="737" y="514"/>
                  </a:lnTo>
                  <a:lnTo>
                    <a:pt x="737" y="515"/>
                  </a:lnTo>
                  <a:lnTo>
                    <a:pt x="736" y="515"/>
                  </a:lnTo>
                  <a:lnTo>
                    <a:pt x="736" y="516"/>
                  </a:lnTo>
                  <a:lnTo>
                    <a:pt x="736" y="517"/>
                  </a:lnTo>
                  <a:lnTo>
                    <a:pt x="735" y="517"/>
                  </a:lnTo>
                  <a:lnTo>
                    <a:pt x="735" y="518"/>
                  </a:lnTo>
                  <a:lnTo>
                    <a:pt x="735" y="519"/>
                  </a:lnTo>
                  <a:lnTo>
                    <a:pt x="734" y="519"/>
                  </a:lnTo>
                  <a:lnTo>
                    <a:pt x="734" y="520"/>
                  </a:lnTo>
                  <a:lnTo>
                    <a:pt x="733" y="521"/>
                  </a:lnTo>
                  <a:lnTo>
                    <a:pt x="733" y="522"/>
                  </a:lnTo>
                  <a:lnTo>
                    <a:pt x="733" y="523"/>
                  </a:lnTo>
                  <a:lnTo>
                    <a:pt x="732" y="523"/>
                  </a:lnTo>
                  <a:lnTo>
                    <a:pt x="732" y="524"/>
                  </a:lnTo>
                  <a:lnTo>
                    <a:pt x="733" y="524"/>
                  </a:lnTo>
                  <a:lnTo>
                    <a:pt x="733" y="525"/>
                  </a:lnTo>
                  <a:lnTo>
                    <a:pt x="733" y="526"/>
                  </a:lnTo>
                  <a:lnTo>
                    <a:pt x="732" y="526"/>
                  </a:lnTo>
                  <a:lnTo>
                    <a:pt x="732" y="527"/>
                  </a:lnTo>
                  <a:lnTo>
                    <a:pt x="733" y="527"/>
                  </a:lnTo>
                  <a:lnTo>
                    <a:pt x="732" y="527"/>
                  </a:lnTo>
                  <a:lnTo>
                    <a:pt x="732" y="528"/>
                  </a:lnTo>
                  <a:lnTo>
                    <a:pt x="732" y="529"/>
                  </a:lnTo>
                  <a:lnTo>
                    <a:pt x="731" y="529"/>
                  </a:lnTo>
                  <a:lnTo>
                    <a:pt x="731" y="530"/>
                  </a:lnTo>
                  <a:lnTo>
                    <a:pt x="730" y="530"/>
                  </a:lnTo>
                  <a:lnTo>
                    <a:pt x="730" y="529"/>
                  </a:lnTo>
                  <a:lnTo>
                    <a:pt x="730" y="530"/>
                  </a:lnTo>
                  <a:lnTo>
                    <a:pt x="729" y="530"/>
                  </a:lnTo>
                  <a:lnTo>
                    <a:pt x="728" y="530"/>
                  </a:lnTo>
                  <a:lnTo>
                    <a:pt x="727" y="530"/>
                  </a:lnTo>
                  <a:lnTo>
                    <a:pt x="726" y="530"/>
                  </a:lnTo>
                  <a:lnTo>
                    <a:pt x="726" y="531"/>
                  </a:lnTo>
                  <a:lnTo>
                    <a:pt x="726" y="530"/>
                  </a:lnTo>
                  <a:lnTo>
                    <a:pt x="726" y="531"/>
                  </a:lnTo>
                  <a:lnTo>
                    <a:pt x="725" y="531"/>
                  </a:lnTo>
                  <a:lnTo>
                    <a:pt x="726" y="531"/>
                  </a:lnTo>
                  <a:lnTo>
                    <a:pt x="725" y="531"/>
                  </a:lnTo>
                  <a:lnTo>
                    <a:pt x="724" y="532"/>
                  </a:lnTo>
                  <a:lnTo>
                    <a:pt x="723" y="532"/>
                  </a:lnTo>
                  <a:lnTo>
                    <a:pt x="722" y="532"/>
                  </a:lnTo>
                  <a:lnTo>
                    <a:pt x="721" y="532"/>
                  </a:lnTo>
                  <a:lnTo>
                    <a:pt x="720" y="532"/>
                  </a:lnTo>
                  <a:lnTo>
                    <a:pt x="720" y="533"/>
                  </a:lnTo>
                  <a:lnTo>
                    <a:pt x="720" y="534"/>
                  </a:lnTo>
                  <a:lnTo>
                    <a:pt x="720" y="535"/>
                  </a:lnTo>
                  <a:lnTo>
                    <a:pt x="720" y="536"/>
                  </a:lnTo>
                  <a:lnTo>
                    <a:pt x="720" y="537"/>
                  </a:lnTo>
                  <a:lnTo>
                    <a:pt x="720" y="538"/>
                  </a:lnTo>
                  <a:lnTo>
                    <a:pt x="720" y="539"/>
                  </a:lnTo>
                  <a:lnTo>
                    <a:pt x="722" y="540"/>
                  </a:lnTo>
                  <a:lnTo>
                    <a:pt x="723" y="541"/>
                  </a:lnTo>
                  <a:lnTo>
                    <a:pt x="724" y="540"/>
                  </a:lnTo>
                  <a:lnTo>
                    <a:pt x="725" y="540"/>
                  </a:lnTo>
                  <a:lnTo>
                    <a:pt x="726" y="540"/>
                  </a:lnTo>
                  <a:lnTo>
                    <a:pt x="727" y="540"/>
                  </a:lnTo>
                  <a:lnTo>
                    <a:pt x="728" y="540"/>
                  </a:lnTo>
                  <a:lnTo>
                    <a:pt x="729" y="540"/>
                  </a:lnTo>
                  <a:lnTo>
                    <a:pt x="730" y="540"/>
                  </a:lnTo>
                  <a:lnTo>
                    <a:pt x="731" y="540"/>
                  </a:lnTo>
                  <a:lnTo>
                    <a:pt x="732" y="540"/>
                  </a:lnTo>
                  <a:lnTo>
                    <a:pt x="733" y="540"/>
                  </a:lnTo>
                  <a:lnTo>
                    <a:pt x="733" y="541"/>
                  </a:lnTo>
                  <a:lnTo>
                    <a:pt x="733" y="542"/>
                  </a:lnTo>
                  <a:lnTo>
                    <a:pt x="734" y="542"/>
                  </a:lnTo>
                  <a:lnTo>
                    <a:pt x="733" y="543"/>
                  </a:lnTo>
                  <a:lnTo>
                    <a:pt x="733" y="544"/>
                  </a:lnTo>
                  <a:lnTo>
                    <a:pt x="733" y="545"/>
                  </a:lnTo>
                  <a:lnTo>
                    <a:pt x="734" y="547"/>
                  </a:lnTo>
                  <a:lnTo>
                    <a:pt x="734" y="548"/>
                  </a:lnTo>
                  <a:lnTo>
                    <a:pt x="733" y="548"/>
                  </a:lnTo>
                  <a:lnTo>
                    <a:pt x="733" y="549"/>
                  </a:lnTo>
                  <a:lnTo>
                    <a:pt x="734" y="550"/>
                  </a:lnTo>
                  <a:lnTo>
                    <a:pt x="735" y="550"/>
                  </a:lnTo>
                  <a:lnTo>
                    <a:pt x="735" y="551"/>
                  </a:lnTo>
                  <a:lnTo>
                    <a:pt x="736" y="551"/>
                  </a:lnTo>
                  <a:lnTo>
                    <a:pt x="737" y="551"/>
                  </a:lnTo>
                  <a:lnTo>
                    <a:pt x="737" y="552"/>
                  </a:lnTo>
                  <a:lnTo>
                    <a:pt x="737" y="553"/>
                  </a:lnTo>
                  <a:lnTo>
                    <a:pt x="737" y="554"/>
                  </a:lnTo>
                  <a:lnTo>
                    <a:pt x="737" y="555"/>
                  </a:lnTo>
                  <a:lnTo>
                    <a:pt x="738" y="556"/>
                  </a:lnTo>
                  <a:lnTo>
                    <a:pt x="739" y="555"/>
                  </a:lnTo>
                  <a:lnTo>
                    <a:pt x="740" y="555"/>
                  </a:lnTo>
                  <a:lnTo>
                    <a:pt x="740" y="554"/>
                  </a:lnTo>
                  <a:lnTo>
                    <a:pt x="741" y="554"/>
                  </a:lnTo>
                  <a:lnTo>
                    <a:pt x="742" y="554"/>
                  </a:lnTo>
                  <a:lnTo>
                    <a:pt x="743" y="554"/>
                  </a:lnTo>
                  <a:lnTo>
                    <a:pt x="743" y="555"/>
                  </a:lnTo>
                  <a:lnTo>
                    <a:pt x="744" y="555"/>
                  </a:lnTo>
                  <a:lnTo>
                    <a:pt x="744" y="556"/>
                  </a:lnTo>
                  <a:lnTo>
                    <a:pt x="744" y="557"/>
                  </a:lnTo>
                  <a:lnTo>
                    <a:pt x="744" y="558"/>
                  </a:lnTo>
                  <a:lnTo>
                    <a:pt x="744" y="559"/>
                  </a:lnTo>
                  <a:lnTo>
                    <a:pt x="745" y="559"/>
                  </a:lnTo>
                  <a:lnTo>
                    <a:pt x="746" y="559"/>
                  </a:lnTo>
                  <a:lnTo>
                    <a:pt x="747" y="559"/>
                  </a:lnTo>
                  <a:lnTo>
                    <a:pt x="747" y="558"/>
                  </a:lnTo>
                  <a:lnTo>
                    <a:pt x="747" y="557"/>
                  </a:lnTo>
                  <a:lnTo>
                    <a:pt x="746" y="557"/>
                  </a:lnTo>
                  <a:lnTo>
                    <a:pt x="746" y="556"/>
                  </a:lnTo>
                  <a:lnTo>
                    <a:pt x="746" y="555"/>
                  </a:lnTo>
                  <a:lnTo>
                    <a:pt x="747" y="555"/>
                  </a:lnTo>
                  <a:lnTo>
                    <a:pt x="748" y="555"/>
                  </a:lnTo>
                  <a:lnTo>
                    <a:pt x="749" y="556"/>
                  </a:lnTo>
                  <a:lnTo>
                    <a:pt x="749" y="557"/>
                  </a:lnTo>
                  <a:lnTo>
                    <a:pt x="750" y="557"/>
                  </a:lnTo>
                  <a:lnTo>
                    <a:pt x="751" y="558"/>
                  </a:lnTo>
                  <a:lnTo>
                    <a:pt x="752" y="558"/>
                  </a:lnTo>
                  <a:lnTo>
                    <a:pt x="752" y="559"/>
                  </a:lnTo>
                  <a:lnTo>
                    <a:pt x="752" y="560"/>
                  </a:lnTo>
                  <a:lnTo>
                    <a:pt x="753" y="560"/>
                  </a:lnTo>
                  <a:lnTo>
                    <a:pt x="753" y="561"/>
                  </a:lnTo>
                  <a:lnTo>
                    <a:pt x="753" y="562"/>
                  </a:lnTo>
                  <a:lnTo>
                    <a:pt x="752" y="562"/>
                  </a:lnTo>
                  <a:lnTo>
                    <a:pt x="752" y="563"/>
                  </a:lnTo>
                  <a:lnTo>
                    <a:pt x="751" y="563"/>
                  </a:lnTo>
                  <a:lnTo>
                    <a:pt x="751" y="564"/>
                  </a:lnTo>
                  <a:lnTo>
                    <a:pt x="751" y="565"/>
                  </a:lnTo>
                  <a:lnTo>
                    <a:pt x="751" y="566"/>
                  </a:lnTo>
                  <a:lnTo>
                    <a:pt x="752" y="567"/>
                  </a:lnTo>
                  <a:lnTo>
                    <a:pt x="752" y="568"/>
                  </a:lnTo>
                  <a:lnTo>
                    <a:pt x="753" y="569"/>
                  </a:lnTo>
                  <a:lnTo>
                    <a:pt x="752" y="570"/>
                  </a:lnTo>
                  <a:lnTo>
                    <a:pt x="753" y="571"/>
                  </a:lnTo>
                  <a:lnTo>
                    <a:pt x="753" y="572"/>
                  </a:lnTo>
                  <a:lnTo>
                    <a:pt x="754" y="572"/>
                  </a:lnTo>
                  <a:lnTo>
                    <a:pt x="754" y="573"/>
                  </a:lnTo>
                  <a:lnTo>
                    <a:pt x="755" y="574"/>
                  </a:lnTo>
                  <a:lnTo>
                    <a:pt x="756" y="574"/>
                  </a:lnTo>
                  <a:lnTo>
                    <a:pt x="757" y="575"/>
                  </a:lnTo>
                  <a:lnTo>
                    <a:pt x="758" y="575"/>
                  </a:lnTo>
                  <a:lnTo>
                    <a:pt x="759" y="575"/>
                  </a:lnTo>
                  <a:lnTo>
                    <a:pt x="759" y="576"/>
                  </a:lnTo>
                  <a:lnTo>
                    <a:pt x="760" y="576"/>
                  </a:lnTo>
                  <a:lnTo>
                    <a:pt x="760" y="577"/>
                  </a:lnTo>
                  <a:lnTo>
                    <a:pt x="761" y="577"/>
                  </a:lnTo>
                  <a:lnTo>
                    <a:pt x="761" y="577"/>
                  </a:lnTo>
                  <a:lnTo>
                    <a:pt x="761" y="578"/>
                  </a:lnTo>
                  <a:lnTo>
                    <a:pt x="762" y="578"/>
                  </a:lnTo>
                  <a:lnTo>
                    <a:pt x="763" y="579"/>
                  </a:lnTo>
                  <a:lnTo>
                    <a:pt x="764" y="579"/>
                  </a:lnTo>
                  <a:lnTo>
                    <a:pt x="765" y="579"/>
                  </a:lnTo>
                  <a:lnTo>
                    <a:pt x="766" y="579"/>
                  </a:lnTo>
                  <a:lnTo>
                    <a:pt x="767" y="579"/>
                  </a:lnTo>
                  <a:lnTo>
                    <a:pt x="767" y="580"/>
                  </a:lnTo>
                  <a:lnTo>
                    <a:pt x="768" y="580"/>
                  </a:lnTo>
                  <a:lnTo>
                    <a:pt x="768" y="581"/>
                  </a:lnTo>
                  <a:lnTo>
                    <a:pt x="768" y="581"/>
                  </a:lnTo>
                  <a:lnTo>
                    <a:pt x="768" y="582"/>
                  </a:lnTo>
                  <a:lnTo>
                    <a:pt x="768" y="583"/>
                  </a:lnTo>
                  <a:lnTo>
                    <a:pt x="768" y="584"/>
                  </a:lnTo>
                  <a:lnTo>
                    <a:pt x="769" y="585"/>
                  </a:lnTo>
                  <a:lnTo>
                    <a:pt x="769" y="586"/>
                  </a:lnTo>
                  <a:lnTo>
                    <a:pt x="769" y="587"/>
                  </a:lnTo>
                  <a:lnTo>
                    <a:pt x="770" y="587"/>
                  </a:lnTo>
                  <a:lnTo>
                    <a:pt x="770" y="588"/>
                  </a:lnTo>
                  <a:lnTo>
                    <a:pt x="770" y="589"/>
                  </a:lnTo>
                  <a:lnTo>
                    <a:pt x="771" y="589"/>
                  </a:lnTo>
                  <a:lnTo>
                    <a:pt x="771" y="590"/>
                  </a:lnTo>
                  <a:lnTo>
                    <a:pt x="772" y="590"/>
                  </a:lnTo>
                  <a:lnTo>
                    <a:pt x="772" y="591"/>
                  </a:lnTo>
                  <a:lnTo>
                    <a:pt x="773" y="591"/>
                  </a:lnTo>
                  <a:lnTo>
                    <a:pt x="774" y="592"/>
                  </a:lnTo>
                  <a:lnTo>
                    <a:pt x="775" y="592"/>
                  </a:lnTo>
                  <a:lnTo>
                    <a:pt x="775" y="593"/>
                  </a:lnTo>
                  <a:lnTo>
                    <a:pt x="776" y="593"/>
                  </a:lnTo>
                  <a:lnTo>
                    <a:pt x="776" y="594"/>
                  </a:lnTo>
                  <a:lnTo>
                    <a:pt x="776" y="595"/>
                  </a:lnTo>
                  <a:lnTo>
                    <a:pt x="777" y="595"/>
                  </a:lnTo>
                  <a:lnTo>
                    <a:pt x="778" y="596"/>
                  </a:lnTo>
                  <a:lnTo>
                    <a:pt x="779" y="596"/>
                  </a:lnTo>
                  <a:lnTo>
                    <a:pt x="780" y="596"/>
                  </a:lnTo>
                  <a:lnTo>
                    <a:pt x="780" y="597"/>
                  </a:lnTo>
                  <a:lnTo>
                    <a:pt x="780" y="598"/>
                  </a:lnTo>
                  <a:lnTo>
                    <a:pt x="779" y="598"/>
                  </a:lnTo>
                  <a:lnTo>
                    <a:pt x="779" y="599"/>
                  </a:lnTo>
                  <a:lnTo>
                    <a:pt x="778" y="599"/>
                  </a:lnTo>
                  <a:lnTo>
                    <a:pt x="778" y="600"/>
                  </a:lnTo>
                  <a:lnTo>
                    <a:pt x="778" y="601"/>
                  </a:lnTo>
                  <a:lnTo>
                    <a:pt x="779" y="602"/>
                  </a:lnTo>
                  <a:lnTo>
                    <a:pt x="780" y="602"/>
                  </a:lnTo>
                  <a:lnTo>
                    <a:pt x="781" y="602"/>
                  </a:lnTo>
                  <a:lnTo>
                    <a:pt x="782" y="602"/>
                  </a:lnTo>
                  <a:lnTo>
                    <a:pt x="782" y="601"/>
                  </a:lnTo>
                  <a:lnTo>
                    <a:pt x="783" y="601"/>
                  </a:lnTo>
                  <a:lnTo>
                    <a:pt x="784" y="602"/>
                  </a:lnTo>
                  <a:lnTo>
                    <a:pt x="784" y="603"/>
                  </a:lnTo>
                  <a:lnTo>
                    <a:pt x="785" y="603"/>
                  </a:lnTo>
                  <a:lnTo>
                    <a:pt x="785" y="604"/>
                  </a:lnTo>
                  <a:lnTo>
                    <a:pt x="786" y="604"/>
                  </a:lnTo>
                  <a:lnTo>
                    <a:pt x="787" y="604"/>
                  </a:lnTo>
                  <a:lnTo>
                    <a:pt x="788" y="604"/>
                  </a:lnTo>
                  <a:lnTo>
                    <a:pt x="788" y="603"/>
                  </a:lnTo>
                  <a:lnTo>
                    <a:pt x="788" y="604"/>
                  </a:lnTo>
                  <a:lnTo>
                    <a:pt x="789" y="604"/>
                  </a:lnTo>
                  <a:lnTo>
                    <a:pt x="789" y="605"/>
                  </a:lnTo>
                  <a:lnTo>
                    <a:pt x="789" y="606"/>
                  </a:lnTo>
                  <a:lnTo>
                    <a:pt x="788" y="606"/>
                  </a:lnTo>
                  <a:lnTo>
                    <a:pt x="788" y="607"/>
                  </a:lnTo>
                  <a:lnTo>
                    <a:pt x="788" y="608"/>
                  </a:lnTo>
                  <a:lnTo>
                    <a:pt x="789" y="608"/>
                  </a:lnTo>
                  <a:lnTo>
                    <a:pt x="789" y="609"/>
                  </a:lnTo>
                  <a:lnTo>
                    <a:pt x="790" y="609"/>
                  </a:lnTo>
                  <a:lnTo>
                    <a:pt x="790" y="610"/>
                  </a:lnTo>
                  <a:lnTo>
                    <a:pt x="791" y="610"/>
                  </a:lnTo>
                  <a:lnTo>
                    <a:pt x="792" y="610"/>
                  </a:lnTo>
                  <a:lnTo>
                    <a:pt x="793" y="610"/>
                  </a:lnTo>
                  <a:lnTo>
                    <a:pt x="794" y="610"/>
                  </a:lnTo>
                  <a:lnTo>
                    <a:pt x="795" y="610"/>
                  </a:lnTo>
                  <a:lnTo>
                    <a:pt x="795" y="609"/>
                  </a:lnTo>
                  <a:lnTo>
                    <a:pt x="796" y="609"/>
                  </a:lnTo>
                  <a:lnTo>
                    <a:pt x="796" y="608"/>
                  </a:lnTo>
                  <a:lnTo>
                    <a:pt x="796" y="607"/>
                  </a:lnTo>
                  <a:lnTo>
                    <a:pt x="796" y="606"/>
                  </a:lnTo>
                  <a:lnTo>
                    <a:pt x="795" y="605"/>
                  </a:lnTo>
                  <a:lnTo>
                    <a:pt x="794" y="605"/>
                  </a:lnTo>
                  <a:lnTo>
                    <a:pt x="793" y="604"/>
                  </a:lnTo>
                  <a:lnTo>
                    <a:pt x="793" y="603"/>
                  </a:lnTo>
                  <a:lnTo>
                    <a:pt x="794" y="603"/>
                  </a:lnTo>
                  <a:lnTo>
                    <a:pt x="795" y="603"/>
                  </a:lnTo>
                  <a:lnTo>
                    <a:pt x="796" y="604"/>
                  </a:lnTo>
                  <a:lnTo>
                    <a:pt x="797" y="604"/>
                  </a:lnTo>
                  <a:lnTo>
                    <a:pt x="797" y="605"/>
                  </a:lnTo>
                  <a:lnTo>
                    <a:pt x="798" y="606"/>
                  </a:lnTo>
                  <a:lnTo>
                    <a:pt x="798" y="607"/>
                  </a:lnTo>
                  <a:lnTo>
                    <a:pt x="798" y="608"/>
                  </a:lnTo>
                  <a:lnTo>
                    <a:pt x="799" y="608"/>
                  </a:lnTo>
                  <a:lnTo>
                    <a:pt x="799" y="609"/>
                  </a:lnTo>
                  <a:lnTo>
                    <a:pt x="800" y="609"/>
                  </a:lnTo>
                  <a:lnTo>
                    <a:pt x="801" y="609"/>
                  </a:lnTo>
                  <a:lnTo>
                    <a:pt x="802" y="609"/>
                  </a:lnTo>
                  <a:lnTo>
                    <a:pt x="803" y="609"/>
                  </a:lnTo>
                  <a:lnTo>
                    <a:pt x="803" y="610"/>
                  </a:lnTo>
                  <a:lnTo>
                    <a:pt x="803" y="611"/>
                  </a:lnTo>
                  <a:lnTo>
                    <a:pt x="803" y="612"/>
                  </a:lnTo>
                  <a:lnTo>
                    <a:pt x="803" y="613"/>
                  </a:lnTo>
                  <a:lnTo>
                    <a:pt x="803" y="614"/>
                  </a:lnTo>
                  <a:lnTo>
                    <a:pt x="804" y="614"/>
                  </a:lnTo>
                  <a:lnTo>
                    <a:pt x="805" y="614"/>
                  </a:lnTo>
                  <a:lnTo>
                    <a:pt x="806" y="614"/>
                  </a:lnTo>
                  <a:lnTo>
                    <a:pt x="807" y="614"/>
                  </a:lnTo>
                  <a:lnTo>
                    <a:pt x="807" y="615"/>
                  </a:lnTo>
                  <a:lnTo>
                    <a:pt x="808" y="615"/>
                  </a:lnTo>
                  <a:lnTo>
                    <a:pt x="808" y="616"/>
                  </a:lnTo>
                  <a:lnTo>
                    <a:pt x="808" y="617"/>
                  </a:lnTo>
                  <a:lnTo>
                    <a:pt x="807" y="617"/>
                  </a:lnTo>
                  <a:lnTo>
                    <a:pt x="807" y="618"/>
                  </a:lnTo>
                  <a:lnTo>
                    <a:pt x="806" y="618"/>
                  </a:lnTo>
                  <a:lnTo>
                    <a:pt x="806" y="619"/>
                  </a:lnTo>
                  <a:lnTo>
                    <a:pt x="806" y="620"/>
                  </a:lnTo>
                  <a:lnTo>
                    <a:pt x="807" y="620"/>
                  </a:lnTo>
                  <a:lnTo>
                    <a:pt x="807" y="621"/>
                  </a:lnTo>
                  <a:lnTo>
                    <a:pt x="808" y="621"/>
                  </a:lnTo>
                  <a:lnTo>
                    <a:pt x="809" y="621"/>
                  </a:lnTo>
                  <a:lnTo>
                    <a:pt x="810" y="621"/>
                  </a:lnTo>
                  <a:lnTo>
                    <a:pt x="810" y="620"/>
                  </a:lnTo>
                  <a:lnTo>
                    <a:pt x="811" y="620"/>
                  </a:lnTo>
                  <a:lnTo>
                    <a:pt x="812" y="621"/>
                  </a:lnTo>
                  <a:lnTo>
                    <a:pt x="813" y="621"/>
                  </a:lnTo>
                  <a:lnTo>
                    <a:pt x="813" y="622"/>
                  </a:lnTo>
                  <a:lnTo>
                    <a:pt x="814" y="622"/>
                  </a:lnTo>
                  <a:lnTo>
                    <a:pt x="814" y="621"/>
                  </a:lnTo>
                  <a:lnTo>
                    <a:pt x="814" y="622"/>
                  </a:lnTo>
                  <a:lnTo>
                    <a:pt x="815" y="622"/>
                  </a:lnTo>
                  <a:lnTo>
                    <a:pt x="815" y="623"/>
                  </a:lnTo>
                  <a:lnTo>
                    <a:pt x="815" y="624"/>
                  </a:lnTo>
                  <a:lnTo>
                    <a:pt x="816" y="624"/>
                  </a:lnTo>
                  <a:lnTo>
                    <a:pt x="816" y="623"/>
                  </a:lnTo>
                  <a:lnTo>
                    <a:pt x="817" y="623"/>
                  </a:lnTo>
                  <a:lnTo>
                    <a:pt x="817" y="624"/>
                  </a:lnTo>
                  <a:lnTo>
                    <a:pt x="817" y="625"/>
                  </a:lnTo>
                  <a:lnTo>
                    <a:pt x="816" y="625"/>
                  </a:lnTo>
                  <a:lnTo>
                    <a:pt x="815" y="625"/>
                  </a:lnTo>
                  <a:lnTo>
                    <a:pt x="815" y="626"/>
                  </a:lnTo>
                  <a:lnTo>
                    <a:pt x="815" y="627"/>
                  </a:lnTo>
                  <a:lnTo>
                    <a:pt x="815" y="628"/>
                  </a:lnTo>
                  <a:lnTo>
                    <a:pt x="815" y="629"/>
                  </a:lnTo>
                  <a:lnTo>
                    <a:pt x="816" y="629"/>
                  </a:lnTo>
                  <a:lnTo>
                    <a:pt x="817" y="629"/>
                  </a:lnTo>
                  <a:lnTo>
                    <a:pt x="818" y="628"/>
                  </a:lnTo>
                  <a:lnTo>
                    <a:pt x="818" y="627"/>
                  </a:lnTo>
                  <a:lnTo>
                    <a:pt x="818" y="626"/>
                  </a:lnTo>
                  <a:lnTo>
                    <a:pt x="819" y="626"/>
                  </a:lnTo>
                  <a:lnTo>
                    <a:pt x="820" y="626"/>
                  </a:lnTo>
                  <a:lnTo>
                    <a:pt x="820" y="627"/>
                  </a:lnTo>
                  <a:lnTo>
                    <a:pt x="821" y="627"/>
                  </a:lnTo>
                  <a:lnTo>
                    <a:pt x="821" y="628"/>
                  </a:lnTo>
                  <a:lnTo>
                    <a:pt x="822" y="628"/>
                  </a:lnTo>
                  <a:lnTo>
                    <a:pt x="823" y="628"/>
                  </a:lnTo>
                  <a:lnTo>
                    <a:pt x="824" y="628"/>
                  </a:lnTo>
                  <a:lnTo>
                    <a:pt x="824" y="629"/>
                  </a:lnTo>
                  <a:lnTo>
                    <a:pt x="824" y="630"/>
                  </a:lnTo>
                  <a:lnTo>
                    <a:pt x="825" y="630"/>
                  </a:lnTo>
                  <a:lnTo>
                    <a:pt x="825" y="629"/>
                  </a:lnTo>
                  <a:lnTo>
                    <a:pt x="826" y="629"/>
                  </a:lnTo>
                  <a:lnTo>
                    <a:pt x="826" y="630"/>
                  </a:lnTo>
                  <a:lnTo>
                    <a:pt x="827" y="630"/>
                  </a:lnTo>
                  <a:lnTo>
                    <a:pt x="827" y="631"/>
                  </a:lnTo>
                  <a:lnTo>
                    <a:pt x="826" y="631"/>
                  </a:lnTo>
                  <a:lnTo>
                    <a:pt x="826" y="632"/>
                  </a:lnTo>
                  <a:lnTo>
                    <a:pt x="825" y="632"/>
                  </a:lnTo>
                  <a:lnTo>
                    <a:pt x="825" y="633"/>
                  </a:lnTo>
                  <a:lnTo>
                    <a:pt x="825" y="634"/>
                  </a:lnTo>
                  <a:lnTo>
                    <a:pt x="825" y="635"/>
                  </a:lnTo>
                  <a:lnTo>
                    <a:pt x="825" y="636"/>
                  </a:lnTo>
                  <a:lnTo>
                    <a:pt x="826" y="636"/>
                  </a:lnTo>
                  <a:lnTo>
                    <a:pt x="827" y="636"/>
                  </a:lnTo>
                  <a:lnTo>
                    <a:pt x="827" y="635"/>
                  </a:lnTo>
                  <a:lnTo>
                    <a:pt x="828" y="635"/>
                  </a:lnTo>
                  <a:lnTo>
                    <a:pt x="828" y="633"/>
                  </a:lnTo>
                  <a:lnTo>
                    <a:pt x="829" y="632"/>
                  </a:lnTo>
                  <a:lnTo>
                    <a:pt x="830" y="632"/>
                  </a:lnTo>
                  <a:lnTo>
                    <a:pt x="831" y="633"/>
                  </a:lnTo>
                  <a:lnTo>
                    <a:pt x="832" y="633"/>
                  </a:lnTo>
                  <a:lnTo>
                    <a:pt x="832" y="634"/>
                  </a:lnTo>
                  <a:lnTo>
                    <a:pt x="832" y="635"/>
                  </a:lnTo>
                  <a:lnTo>
                    <a:pt x="832" y="636"/>
                  </a:lnTo>
                  <a:lnTo>
                    <a:pt x="833" y="636"/>
                  </a:lnTo>
                  <a:lnTo>
                    <a:pt x="834" y="636"/>
                  </a:lnTo>
                  <a:lnTo>
                    <a:pt x="834" y="636"/>
                  </a:lnTo>
                  <a:lnTo>
                    <a:pt x="835" y="636"/>
                  </a:lnTo>
                  <a:lnTo>
                    <a:pt x="835" y="637"/>
                  </a:lnTo>
                  <a:lnTo>
                    <a:pt x="835" y="638"/>
                  </a:lnTo>
                  <a:lnTo>
                    <a:pt x="834" y="638"/>
                  </a:lnTo>
                  <a:lnTo>
                    <a:pt x="834" y="639"/>
                  </a:lnTo>
                  <a:lnTo>
                    <a:pt x="835" y="639"/>
                  </a:lnTo>
                  <a:lnTo>
                    <a:pt x="835" y="640"/>
                  </a:lnTo>
                  <a:lnTo>
                    <a:pt x="836" y="641"/>
                  </a:lnTo>
                  <a:lnTo>
                    <a:pt x="837" y="640"/>
                  </a:lnTo>
                  <a:lnTo>
                    <a:pt x="837" y="641"/>
                  </a:lnTo>
                  <a:lnTo>
                    <a:pt x="838" y="642"/>
                  </a:lnTo>
                  <a:lnTo>
                    <a:pt x="839" y="642"/>
                  </a:lnTo>
                  <a:lnTo>
                    <a:pt x="839" y="641"/>
                  </a:lnTo>
                  <a:lnTo>
                    <a:pt x="840" y="641"/>
                  </a:lnTo>
                  <a:lnTo>
                    <a:pt x="841" y="641"/>
                  </a:lnTo>
                  <a:lnTo>
                    <a:pt x="841" y="642"/>
                  </a:lnTo>
                  <a:lnTo>
                    <a:pt x="840" y="642"/>
                  </a:lnTo>
                  <a:lnTo>
                    <a:pt x="840" y="643"/>
                  </a:lnTo>
                  <a:lnTo>
                    <a:pt x="840" y="644"/>
                  </a:lnTo>
                  <a:lnTo>
                    <a:pt x="841" y="644"/>
                  </a:lnTo>
                  <a:lnTo>
                    <a:pt x="841" y="643"/>
                  </a:lnTo>
                  <a:lnTo>
                    <a:pt x="842" y="643"/>
                  </a:lnTo>
                  <a:lnTo>
                    <a:pt x="843" y="643"/>
                  </a:lnTo>
                  <a:lnTo>
                    <a:pt x="843" y="644"/>
                  </a:lnTo>
                  <a:lnTo>
                    <a:pt x="843" y="645"/>
                  </a:lnTo>
                  <a:lnTo>
                    <a:pt x="843" y="644"/>
                  </a:lnTo>
                  <a:lnTo>
                    <a:pt x="844" y="644"/>
                  </a:lnTo>
                  <a:lnTo>
                    <a:pt x="845" y="644"/>
                  </a:lnTo>
                  <a:lnTo>
                    <a:pt x="845" y="645"/>
                  </a:lnTo>
                  <a:lnTo>
                    <a:pt x="845" y="646"/>
                  </a:lnTo>
                  <a:lnTo>
                    <a:pt x="846" y="647"/>
                  </a:lnTo>
                  <a:lnTo>
                    <a:pt x="847" y="647"/>
                  </a:lnTo>
                  <a:lnTo>
                    <a:pt x="847" y="648"/>
                  </a:lnTo>
                  <a:lnTo>
                    <a:pt x="846" y="649"/>
                  </a:lnTo>
                  <a:lnTo>
                    <a:pt x="846" y="650"/>
                  </a:lnTo>
                  <a:lnTo>
                    <a:pt x="847" y="651"/>
                  </a:lnTo>
                  <a:lnTo>
                    <a:pt x="847" y="653"/>
                  </a:lnTo>
                  <a:lnTo>
                    <a:pt x="848" y="653"/>
                  </a:lnTo>
                  <a:lnTo>
                    <a:pt x="847" y="653"/>
                  </a:lnTo>
                  <a:lnTo>
                    <a:pt x="846" y="653"/>
                  </a:lnTo>
                  <a:lnTo>
                    <a:pt x="846" y="654"/>
                  </a:lnTo>
                  <a:lnTo>
                    <a:pt x="847" y="655"/>
                  </a:lnTo>
                  <a:lnTo>
                    <a:pt x="847" y="656"/>
                  </a:lnTo>
                  <a:lnTo>
                    <a:pt x="848" y="656"/>
                  </a:lnTo>
                  <a:lnTo>
                    <a:pt x="847" y="657"/>
                  </a:lnTo>
                  <a:lnTo>
                    <a:pt x="847" y="658"/>
                  </a:lnTo>
                  <a:lnTo>
                    <a:pt x="848" y="658"/>
                  </a:lnTo>
                  <a:lnTo>
                    <a:pt x="848" y="659"/>
                  </a:lnTo>
                  <a:lnTo>
                    <a:pt x="848" y="660"/>
                  </a:lnTo>
                  <a:lnTo>
                    <a:pt x="849" y="659"/>
                  </a:lnTo>
                  <a:lnTo>
                    <a:pt x="850" y="660"/>
                  </a:lnTo>
                  <a:lnTo>
                    <a:pt x="851" y="661"/>
                  </a:lnTo>
                  <a:lnTo>
                    <a:pt x="852" y="661"/>
                  </a:lnTo>
                  <a:lnTo>
                    <a:pt x="852" y="660"/>
                  </a:lnTo>
                  <a:lnTo>
                    <a:pt x="853" y="660"/>
                  </a:lnTo>
                  <a:lnTo>
                    <a:pt x="854" y="660"/>
                  </a:lnTo>
                  <a:lnTo>
                    <a:pt x="855" y="661"/>
                  </a:lnTo>
                  <a:lnTo>
                    <a:pt x="855" y="662"/>
                  </a:lnTo>
                  <a:lnTo>
                    <a:pt x="855" y="663"/>
                  </a:lnTo>
                  <a:lnTo>
                    <a:pt x="854" y="664"/>
                  </a:lnTo>
                  <a:lnTo>
                    <a:pt x="854" y="665"/>
                  </a:lnTo>
                  <a:lnTo>
                    <a:pt x="855" y="665"/>
                  </a:lnTo>
                  <a:lnTo>
                    <a:pt x="856" y="665"/>
                  </a:lnTo>
                  <a:lnTo>
                    <a:pt x="857" y="665"/>
                  </a:lnTo>
                  <a:lnTo>
                    <a:pt x="857" y="664"/>
                  </a:lnTo>
                  <a:lnTo>
                    <a:pt x="857" y="663"/>
                  </a:lnTo>
                  <a:lnTo>
                    <a:pt x="858" y="662"/>
                  </a:lnTo>
                  <a:lnTo>
                    <a:pt x="859" y="662"/>
                  </a:lnTo>
                  <a:lnTo>
                    <a:pt x="860" y="662"/>
                  </a:lnTo>
                  <a:lnTo>
                    <a:pt x="860" y="663"/>
                  </a:lnTo>
                  <a:lnTo>
                    <a:pt x="861" y="664"/>
                  </a:lnTo>
                  <a:lnTo>
                    <a:pt x="862" y="665"/>
                  </a:lnTo>
                  <a:lnTo>
                    <a:pt x="863" y="666"/>
                  </a:lnTo>
                  <a:lnTo>
                    <a:pt x="863" y="667"/>
                  </a:lnTo>
                  <a:lnTo>
                    <a:pt x="862" y="667"/>
                  </a:lnTo>
                  <a:lnTo>
                    <a:pt x="861" y="667"/>
                  </a:lnTo>
                  <a:lnTo>
                    <a:pt x="861" y="668"/>
                  </a:lnTo>
                  <a:lnTo>
                    <a:pt x="861" y="669"/>
                  </a:lnTo>
                  <a:lnTo>
                    <a:pt x="861" y="670"/>
                  </a:lnTo>
                  <a:lnTo>
                    <a:pt x="863" y="672"/>
                  </a:lnTo>
                  <a:lnTo>
                    <a:pt x="864" y="672"/>
                  </a:lnTo>
                  <a:lnTo>
                    <a:pt x="865" y="672"/>
                  </a:lnTo>
                  <a:lnTo>
                    <a:pt x="866" y="672"/>
                  </a:lnTo>
                  <a:lnTo>
                    <a:pt x="867" y="672"/>
                  </a:lnTo>
                  <a:lnTo>
                    <a:pt x="868" y="672"/>
                  </a:lnTo>
                  <a:lnTo>
                    <a:pt x="868" y="673"/>
                  </a:lnTo>
                  <a:lnTo>
                    <a:pt x="867" y="673"/>
                  </a:lnTo>
                  <a:lnTo>
                    <a:pt x="867" y="674"/>
                  </a:lnTo>
                  <a:lnTo>
                    <a:pt x="866" y="674"/>
                  </a:lnTo>
                  <a:lnTo>
                    <a:pt x="866" y="675"/>
                  </a:lnTo>
                  <a:lnTo>
                    <a:pt x="866" y="676"/>
                  </a:lnTo>
                  <a:lnTo>
                    <a:pt x="867" y="676"/>
                  </a:lnTo>
                  <a:lnTo>
                    <a:pt x="867" y="677"/>
                  </a:lnTo>
                  <a:lnTo>
                    <a:pt x="867" y="678"/>
                  </a:lnTo>
                  <a:lnTo>
                    <a:pt x="866" y="678"/>
                  </a:lnTo>
                  <a:lnTo>
                    <a:pt x="866" y="679"/>
                  </a:lnTo>
                  <a:lnTo>
                    <a:pt x="866" y="680"/>
                  </a:lnTo>
                  <a:lnTo>
                    <a:pt x="865" y="680"/>
                  </a:lnTo>
                  <a:lnTo>
                    <a:pt x="865" y="681"/>
                  </a:lnTo>
                  <a:lnTo>
                    <a:pt x="865" y="682"/>
                  </a:lnTo>
                  <a:lnTo>
                    <a:pt x="866" y="682"/>
                  </a:lnTo>
                  <a:lnTo>
                    <a:pt x="866" y="683"/>
                  </a:lnTo>
                  <a:lnTo>
                    <a:pt x="866" y="684"/>
                  </a:lnTo>
                  <a:lnTo>
                    <a:pt x="867" y="684"/>
                  </a:lnTo>
                  <a:lnTo>
                    <a:pt x="868" y="685"/>
                  </a:lnTo>
                  <a:lnTo>
                    <a:pt x="869" y="685"/>
                  </a:lnTo>
                  <a:lnTo>
                    <a:pt x="870" y="685"/>
                  </a:lnTo>
                  <a:lnTo>
                    <a:pt x="870" y="686"/>
                  </a:lnTo>
                  <a:lnTo>
                    <a:pt x="871" y="686"/>
                  </a:lnTo>
                  <a:lnTo>
                    <a:pt x="871" y="687"/>
                  </a:lnTo>
                  <a:lnTo>
                    <a:pt x="871" y="688"/>
                  </a:lnTo>
                  <a:lnTo>
                    <a:pt x="870" y="689"/>
                  </a:lnTo>
                  <a:lnTo>
                    <a:pt x="870" y="690"/>
                  </a:lnTo>
                  <a:lnTo>
                    <a:pt x="871" y="690"/>
                  </a:lnTo>
                  <a:lnTo>
                    <a:pt x="871" y="691"/>
                  </a:lnTo>
                  <a:lnTo>
                    <a:pt x="872" y="691"/>
                  </a:lnTo>
                  <a:lnTo>
                    <a:pt x="873" y="692"/>
                  </a:lnTo>
                  <a:lnTo>
                    <a:pt x="874" y="693"/>
                  </a:lnTo>
                  <a:lnTo>
                    <a:pt x="875" y="694"/>
                  </a:lnTo>
                  <a:lnTo>
                    <a:pt x="877" y="695"/>
                  </a:lnTo>
                  <a:lnTo>
                    <a:pt x="878" y="696"/>
                  </a:lnTo>
                  <a:lnTo>
                    <a:pt x="879" y="695"/>
                  </a:lnTo>
                  <a:lnTo>
                    <a:pt x="880" y="695"/>
                  </a:lnTo>
                  <a:lnTo>
                    <a:pt x="881" y="695"/>
                  </a:lnTo>
                  <a:lnTo>
                    <a:pt x="882" y="695"/>
                  </a:lnTo>
                  <a:lnTo>
                    <a:pt x="882" y="696"/>
                  </a:lnTo>
                  <a:lnTo>
                    <a:pt x="883" y="696"/>
                  </a:lnTo>
                  <a:lnTo>
                    <a:pt x="883" y="697"/>
                  </a:lnTo>
                  <a:lnTo>
                    <a:pt x="884" y="698"/>
                  </a:lnTo>
                  <a:lnTo>
                    <a:pt x="884" y="699"/>
                  </a:lnTo>
                  <a:lnTo>
                    <a:pt x="885" y="699"/>
                  </a:lnTo>
                  <a:lnTo>
                    <a:pt x="885" y="700"/>
                  </a:lnTo>
                  <a:lnTo>
                    <a:pt x="885" y="701"/>
                  </a:lnTo>
                  <a:lnTo>
                    <a:pt x="886" y="701"/>
                  </a:lnTo>
                  <a:lnTo>
                    <a:pt x="886" y="702"/>
                  </a:lnTo>
                  <a:lnTo>
                    <a:pt x="886" y="703"/>
                  </a:lnTo>
                  <a:lnTo>
                    <a:pt x="886" y="704"/>
                  </a:lnTo>
                  <a:lnTo>
                    <a:pt x="885" y="705"/>
                  </a:lnTo>
                  <a:lnTo>
                    <a:pt x="885" y="706"/>
                  </a:lnTo>
                  <a:lnTo>
                    <a:pt x="884" y="706"/>
                  </a:lnTo>
                  <a:lnTo>
                    <a:pt x="885" y="707"/>
                  </a:lnTo>
                  <a:lnTo>
                    <a:pt x="885" y="708"/>
                  </a:lnTo>
                  <a:lnTo>
                    <a:pt x="884" y="709"/>
                  </a:lnTo>
                  <a:lnTo>
                    <a:pt x="883" y="710"/>
                  </a:lnTo>
                  <a:lnTo>
                    <a:pt x="882" y="710"/>
                  </a:lnTo>
                  <a:lnTo>
                    <a:pt x="882" y="711"/>
                  </a:lnTo>
                  <a:lnTo>
                    <a:pt x="881" y="711"/>
                  </a:lnTo>
                  <a:lnTo>
                    <a:pt x="880" y="711"/>
                  </a:lnTo>
                  <a:lnTo>
                    <a:pt x="879" y="713"/>
                  </a:lnTo>
                  <a:lnTo>
                    <a:pt x="879" y="714"/>
                  </a:lnTo>
                  <a:lnTo>
                    <a:pt x="878" y="716"/>
                  </a:lnTo>
                  <a:lnTo>
                    <a:pt x="877" y="717"/>
                  </a:lnTo>
                  <a:lnTo>
                    <a:pt x="876" y="719"/>
                  </a:lnTo>
                  <a:lnTo>
                    <a:pt x="875" y="720"/>
                  </a:lnTo>
                  <a:lnTo>
                    <a:pt x="875" y="721"/>
                  </a:lnTo>
                  <a:lnTo>
                    <a:pt x="874" y="722"/>
                  </a:lnTo>
                  <a:lnTo>
                    <a:pt x="873" y="723"/>
                  </a:lnTo>
                  <a:lnTo>
                    <a:pt x="873" y="724"/>
                  </a:lnTo>
                  <a:lnTo>
                    <a:pt x="870" y="727"/>
                  </a:lnTo>
                  <a:lnTo>
                    <a:pt x="870" y="728"/>
                  </a:lnTo>
                  <a:lnTo>
                    <a:pt x="869" y="729"/>
                  </a:lnTo>
                  <a:lnTo>
                    <a:pt x="869" y="730"/>
                  </a:lnTo>
                  <a:lnTo>
                    <a:pt x="868" y="730"/>
                  </a:lnTo>
                  <a:lnTo>
                    <a:pt x="868" y="731"/>
                  </a:lnTo>
                  <a:lnTo>
                    <a:pt x="867" y="732"/>
                  </a:lnTo>
                  <a:lnTo>
                    <a:pt x="867" y="733"/>
                  </a:lnTo>
                  <a:lnTo>
                    <a:pt x="866" y="734"/>
                  </a:lnTo>
                  <a:lnTo>
                    <a:pt x="865" y="736"/>
                  </a:lnTo>
                  <a:lnTo>
                    <a:pt x="864" y="737"/>
                  </a:lnTo>
                  <a:lnTo>
                    <a:pt x="863" y="739"/>
                  </a:lnTo>
                  <a:lnTo>
                    <a:pt x="862" y="739"/>
                  </a:lnTo>
                  <a:lnTo>
                    <a:pt x="861" y="739"/>
                  </a:lnTo>
                  <a:lnTo>
                    <a:pt x="860" y="739"/>
                  </a:lnTo>
                  <a:lnTo>
                    <a:pt x="859" y="739"/>
                  </a:lnTo>
                  <a:lnTo>
                    <a:pt x="858" y="739"/>
                  </a:lnTo>
                  <a:lnTo>
                    <a:pt x="857" y="739"/>
                  </a:lnTo>
                  <a:lnTo>
                    <a:pt x="856" y="739"/>
                  </a:lnTo>
                  <a:lnTo>
                    <a:pt x="856" y="738"/>
                  </a:lnTo>
                  <a:lnTo>
                    <a:pt x="854" y="738"/>
                  </a:lnTo>
                  <a:lnTo>
                    <a:pt x="851" y="738"/>
                  </a:lnTo>
                  <a:lnTo>
                    <a:pt x="851" y="739"/>
                  </a:lnTo>
                  <a:lnTo>
                    <a:pt x="851" y="740"/>
                  </a:lnTo>
                  <a:lnTo>
                    <a:pt x="850" y="740"/>
                  </a:lnTo>
                  <a:lnTo>
                    <a:pt x="849" y="743"/>
                  </a:lnTo>
                  <a:lnTo>
                    <a:pt x="849" y="744"/>
                  </a:lnTo>
                  <a:lnTo>
                    <a:pt x="848" y="744"/>
                  </a:lnTo>
                  <a:lnTo>
                    <a:pt x="848" y="745"/>
                  </a:lnTo>
                  <a:lnTo>
                    <a:pt x="848" y="746"/>
                  </a:lnTo>
                  <a:lnTo>
                    <a:pt x="847" y="748"/>
                  </a:lnTo>
                  <a:lnTo>
                    <a:pt x="846" y="751"/>
                  </a:lnTo>
                  <a:lnTo>
                    <a:pt x="846" y="752"/>
                  </a:lnTo>
                  <a:lnTo>
                    <a:pt x="849" y="756"/>
                  </a:lnTo>
                  <a:lnTo>
                    <a:pt x="849" y="758"/>
                  </a:lnTo>
                  <a:lnTo>
                    <a:pt x="848" y="760"/>
                  </a:lnTo>
                  <a:lnTo>
                    <a:pt x="847" y="762"/>
                  </a:lnTo>
                  <a:lnTo>
                    <a:pt x="846" y="764"/>
                  </a:lnTo>
                  <a:lnTo>
                    <a:pt x="845" y="765"/>
                  </a:lnTo>
                  <a:lnTo>
                    <a:pt x="845" y="766"/>
                  </a:lnTo>
                  <a:lnTo>
                    <a:pt x="844" y="767"/>
                  </a:lnTo>
                  <a:lnTo>
                    <a:pt x="841" y="772"/>
                  </a:lnTo>
                  <a:lnTo>
                    <a:pt x="840" y="773"/>
                  </a:lnTo>
                  <a:lnTo>
                    <a:pt x="838" y="776"/>
                  </a:lnTo>
                  <a:lnTo>
                    <a:pt x="837" y="777"/>
                  </a:lnTo>
                  <a:lnTo>
                    <a:pt x="834" y="776"/>
                  </a:lnTo>
                  <a:lnTo>
                    <a:pt x="833" y="774"/>
                  </a:lnTo>
                  <a:lnTo>
                    <a:pt x="831" y="774"/>
                  </a:lnTo>
                  <a:lnTo>
                    <a:pt x="831" y="773"/>
                  </a:lnTo>
                  <a:lnTo>
                    <a:pt x="827" y="772"/>
                  </a:lnTo>
                  <a:lnTo>
                    <a:pt x="826" y="771"/>
                  </a:lnTo>
                  <a:lnTo>
                    <a:pt x="825" y="771"/>
                  </a:lnTo>
                  <a:lnTo>
                    <a:pt x="824" y="770"/>
                  </a:lnTo>
                  <a:lnTo>
                    <a:pt x="823" y="770"/>
                  </a:lnTo>
                  <a:lnTo>
                    <a:pt x="821" y="767"/>
                  </a:lnTo>
                  <a:lnTo>
                    <a:pt x="818" y="766"/>
                  </a:lnTo>
                  <a:lnTo>
                    <a:pt x="816" y="765"/>
                  </a:lnTo>
                  <a:lnTo>
                    <a:pt x="816" y="764"/>
                  </a:lnTo>
                  <a:lnTo>
                    <a:pt x="814" y="763"/>
                  </a:lnTo>
                  <a:lnTo>
                    <a:pt x="813" y="763"/>
                  </a:lnTo>
                  <a:lnTo>
                    <a:pt x="809" y="761"/>
                  </a:lnTo>
                  <a:lnTo>
                    <a:pt x="808" y="760"/>
                  </a:lnTo>
                  <a:lnTo>
                    <a:pt x="806" y="760"/>
                  </a:lnTo>
                  <a:lnTo>
                    <a:pt x="804" y="759"/>
                  </a:lnTo>
                  <a:lnTo>
                    <a:pt x="798" y="760"/>
                  </a:lnTo>
                  <a:lnTo>
                    <a:pt x="793" y="761"/>
                  </a:lnTo>
                  <a:lnTo>
                    <a:pt x="790" y="762"/>
                  </a:lnTo>
                  <a:lnTo>
                    <a:pt x="785" y="764"/>
                  </a:lnTo>
                  <a:lnTo>
                    <a:pt x="784" y="764"/>
                  </a:lnTo>
                  <a:lnTo>
                    <a:pt x="782" y="764"/>
                  </a:lnTo>
                  <a:lnTo>
                    <a:pt x="780" y="764"/>
                  </a:lnTo>
                  <a:lnTo>
                    <a:pt x="779" y="765"/>
                  </a:lnTo>
                  <a:lnTo>
                    <a:pt x="777" y="765"/>
                  </a:lnTo>
                  <a:lnTo>
                    <a:pt x="774" y="765"/>
                  </a:lnTo>
                  <a:lnTo>
                    <a:pt x="771" y="766"/>
                  </a:lnTo>
                  <a:lnTo>
                    <a:pt x="770" y="766"/>
                  </a:lnTo>
                  <a:lnTo>
                    <a:pt x="767" y="766"/>
                  </a:lnTo>
                  <a:lnTo>
                    <a:pt x="764" y="767"/>
                  </a:lnTo>
                  <a:lnTo>
                    <a:pt x="763" y="767"/>
                  </a:lnTo>
                  <a:lnTo>
                    <a:pt x="762" y="767"/>
                  </a:lnTo>
                  <a:lnTo>
                    <a:pt x="761" y="767"/>
                  </a:lnTo>
                  <a:lnTo>
                    <a:pt x="760" y="767"/>
                  </a:lnTo>
                  <a:lnTo>
                    <a:pt x="759" y="768"/>
                  </a:lnTo>
                  <a:lnTo>
                    <a:pt x="756" y="768"/>
                  </a:lnTo>
                  <a:lnTo>
                    <a:pt x="755" y="768"/>
                  </a:lnTo>
                  <a:lnTo>
                    <a:pt x="750" y="769"/>
                  </a:lnTo>
                  <a:lnTo>
                    <a:pt x="748" y="768"/>
                  </a:lnTo>
                  <a:lnTo>
                    <a:pt x="746" y="768"/>
                  </a:lnTo>
                  <a:lnTo>
                    <a:pt x="744" y="768"/>
                  </a:lnTo>
                  <a:lnTo>
                    <a:pt x="742" y="767"/>
                  </a:lnTo>
                  <a:lnTo>
                    <a:pt x="741" y="767"/>
                  </a:lnTo>
                  <a:lnTo>
                    <a:pt x="739" y="767"/>
                  </a:lnTo>
                  <a:lnTo>
                    <a:pt x="737" y="766"/>
                  </a:lnTo>
                  <a:lnTo>
                    <a:pt x="733" y="765"/>
                  </a:lnTo>
                  <a:lnTo>
                    <a:pt x="729" y="765"/>
                  </a:lnTo>
                  <a:lnTo>
                    <a:pt x="728" y="765"/>
                  </a:lnTo>
                  <a:lnTo>
                    <a:pt x="726" y="764"/>
                  </a:lnTo>
                  <a:lnTo>
                    <a:pt x="725" y="764"/>
                  </a:lnTo>
                  <a:lnTo>
                    <a:pt x="720" y="763"/>
                  </a:lnTo>
                  <a:lnTo>
                    <a:pt x="715" y="762"/>
                  </a:lnTo>
                  <a:lnTo>
                    <a:pt x="706" y="760"/>
                  </a:lnTo>
                  <a:lnTo>
                    <a:pt x="702" y="759"/>
                  </a:lnTo>
                  <a:lnTo>
                    <a:pt x="701" y="759"/>
                  </a:lnTo>
                  <a:lnTo>
                    <a:pt x="700" y="758"/>
                  </a:lnTo>
                  <a:lnTo>
                    <a:pt x="699" y="758"/>
                  </a:lnTo>
                  <a:lnTo>
                    <a:pt x="698" y="756"/>
                  </a:lnTo>
                  <a:lnTo>
                    <a:pt x="697" y="755"/>
                  </a:lnTo>
                  <a:lnTo>
                    <a:pt x="696" y="755"/>
                  </a:lnTo>
                  <a:lnTo>
                    <a:pt x="696" y="754"/>
                  </a:lnTo>
                  <a:lnTo>
                    <a:pt x="697" y="754"/>
                  </a:lnTo>
                  <a:lnTo>
                    <a:pt x="696" y="754"/>
                  </a:lnTo>
                  <a:lnTo>
                    <a:pt x="696" y="753"/>
                  </a:lnTo>
                  <a:lnTo>
                    <a:pt x="697" y="753"/>
                  </a:lnTo>
                  <a:lnTo>
                    <a:pt x="697" y="752"/>
                  </a:lnTo>
                  <a:lnTo>
                    <a:pt x="697" y="751"/>
                  </a:lnTo>
                  <a:lnTo>
                    <a:pt x="697" y="752"/>
                  </a:lnTo>
                  <a:lnTo>
                    <a:pt x="697" y="751"/>
                  </a:lnTo>
                  <a:lnTo>
                    <a:pt x="696" y="751"/>
                  </a:lnTo>
                  <a:lnTo>
                    <a:pt x="696" y="750"/>
                  </a:lnTo>
                  <a:lnTo>
                    <a:pt x="695" y="750"/>
                  </a:lnTo>
                  <a:lnTo>
                    <a:pt x="695" y="749"/>
                  </a:lnTo>
                  <a:lnTo>
                    <a:pt x="695" y="748"/>
                  </a:lnTo>
                  <a:lnTo>
                    <a:pt x="695" y="747"/>
                  </a:lnTo>
                  <a:lnTo>
                    <a:pt x="695" y="746"/>
                  </a:lnTo>
                  <a:lnTo>
                    <a:pt x="694" y="746"/>
                  </a:lnTo>
                  <a:lnTo>
                    <a:pt x="695" y="746"/>
                  </a:lnTo>
                  <a:lnTo>
                    <a:pt x="695" y="745"/>
                  </a:lnTo>
                  <a:lnTo>
                    <a:pt x="695" y="744"/>
                  </a:lnTo>
                  <a:lnTo>
                    <a:pt x="694" y="744"/>
                  </a:lnTo>
                  <a:lnTo>
                    <a:pt x="693" y="744"/>
                  </a:lnTo>
                  <a:lnTo>
                    <a:pt x="693" y="743"/>
                  </a:lnTo>
                  <a:lnTo>
                    <a:pt x="692" y="742"/>
                  </a:lnTo>
                  <a:lnTo>
                    <a:pt x="693" y="742"/>
                  </a:lnTo>
                  <a:lnTo>
                    <a:pt x="693" y="741"/>
                  </a:lnTo>
                  <a:lnTo>
                    <a:pt x="692" y="741"/>
                  </a:lnTo>
                  <a:lnTo>
                    <a:pt x="693" y="741"/>
                  </a:lnTo>
                  <a:lnTo>
                    <a:pt x="693" y="740"/>
                  </a:lnTo>
                  <a:lnTo>
                    <a:pt x="692" y="739"/>
                  </a:lnTo>
                  <a:lnTo>
                    <a:pt x="692" y="740"/>
                  </a:lnTo>
                  <a:lnTo>
                    <a:pt x="692" y="739"/>
                  </a:lnTo>
                  <a:lnTo>
                    <a:pt x="691" y="739"/>
                  </a:lnTo>
                  <a:lnTo>
                    <a:pt x="691" y="738"/>
                  </a:lnTo>
                  <a:lnTo>
                    <a:pt x="691" y="737"/>
                  </a:lnTo>
                  <a:lnTo>
                    <a:pt x="690" y="737"/>
                  </a:lnTo>
                  <a:lnTo>
                    <a:pt x="690" y="738"/>
                  </a:lnTo>
                  <a:lnTo>
                    <a:pt x="690" y="737"/>
                  </a:lnTo>
                  <a:lnTo>
                    <a:pt x="689" y="737"/>
                  </a:lnTo>
                  <a:lnTo>
                    <a:pt x="689" y="736"/>
                  </a:lnTo>
                  <a:lnTo>
                    <a:pt x="690" y="736"/>
                  </a:lnTo>
                  <a:lnTo>
                    <a:pt x="689" y="736"/>
                  </a:lnTo>
                  <a:lnTo>
                    <a:pt x="690" y="735"/>
                  </a:lnTo>
                  <a:lnTo>
                    <a:pt x="689" y="735"/>
                  </a:lnTo>
                  <a:lnTo>
                    <a:pt x="690" y="735"/>
                  </a:lnTo>
                  <a:lnTo>
                    <a:pt x="690" y="734"/>
                  </a:lnTo>
                  <a:lnTo>
                    <a:pt x="691" y="734"/>
                  </a:lnTo>
                  <a:lnTo>
                    <a:pt x="690" y="734"/>
                  </a:lnTo>
                  <a:lnTo>
                    <a:pt x="690" y="733"/>
                  </a:lnTo>
                  <a:lnTo>
                    <a:pt x="690" y="732"/>
                  </a:lnTo>
                  <a:lnTo>
                    <a:pt x="690" y="731"/>
                  </a:lnTo>
                  <a:lnTo>
                    <a:pt x="690" y="730"/>
                  </a:lnTo>
                  <a:lnTo>
                    <a:pt x="690" y="729"/>
                  </a:lnTo>
                  <a:lnTo>
                    <a:pt x="690" y="728"/>
                  </a:lnTo>
                  <a:lnTo>
                    <a:pt x="690" y="727"/>
                  </a:lnTo>
                  <a:lnTo>
                    <a:pt x="690" y="726"/>
                  </a:lnTo>
                  <a:lnTo>
                    <a:pt x="691" y="725"/>
                  </a:lnTo>
                  <a:lnTo>
                    <a:pt x="690" y="725"/>
                  </a:lnTo>
                  <a:lnTo>
                    <a:pt x="690" y="725"/>
                  </a:lnTo>
                  <a:lnTo>
                    <a:pt x="690" y="724"/>
                  </a:lnTo>
                  <a:lnTo>
                    <a:pt x="690" y="723"/>
                  </a:lnTo>
                  <a:lnTo>
                    <a:pt x="690" y="722"/>
                  </a:lnTo>
                  <a:lnTo>
                    <a:pt x="691" y="722"/>
                  </a:lnTo>
                  <a:lnTo>
                    <a:pt x="690" y="722"/>
                  </a:lnTo>
                  <a:lnTo>
                    <a:pt x="690" y="721"/>
                  </a:lnTo>
                  <a:lnTo>
                    <a:pt x="690" y="720"/>
                  </a:lnTo>
                  <a:lnTo>
                    <a:pt x="690" y="719"/>
                  </a:lnTo>
                  <a:lnTo>
                    <a:pt x="690" y="718"/>
                  </a:lnTo>
                  <a:lnTo>
                    <a:pt x="690" y="717"/>
                  </a:lnTo>
                  <a:lnTo>
                    <a:pt x="690" y="716"/>
                  </a:lnTo>
                  <a:lnTo>
                    <a:pt x="691" y="716"/>
                  </a:lnTo>
                  <a:lnTo>
                    <a:pt x="690" y="715"/>
                  </a:lnTo>
                  <a:lnTo>
                    <a:pt x="691" y="714"/>
                  </a:lnTo>
                  <a:lnTo>
                    <a:pt x="690" y="714"/>
                  </a:lnTo>
                  <a:lnTo>
                    <a:pt x="690" y="713"/>
                  </a:lnTo>
                  <a:lnTo>
                    <a:pt x="689" y="713"/>
                  </a:lnTo>
                  <a:lnTo>
                    <a:pt x="689" y="712"/>
                  </a:lnTo>
                  <a:lnTo>
                    <a:pt x="689" y="711"/>
                  </a:lnTo>
                  <a:lnTo>
                    <a:pt x="688" y="711"/>
                  </a:lnTo>
                  <a:lnTo>
                    <a:pt x="688" y="710"/>
                  </a:lnTo>
                  <a:lnTo>
                    <a:pt x="687" y="710"/>
                  </a:lnTo>
                  <a:lnTo>
                    <a:pt x="687" y="709"/>
                  </a:lnTo>
                  <a:lnTo>
                    <a:pt x="687" y="709"/>
                  </a:lnTo>
                  <a:lnTo>
                    <a:pt x="687" y="708"/>
                  </a:lnTo>
                  <a:lnTo>
                    <a:pt x="686" y="707"/>
                  </a:lnTo>
                  <a:lnTo>
                    <a:pt x="686" y="708"/>
                  </a:lnTo>
                  <a:lnTo>
                    <a:pt x="686" y="707"/>
                  </a:lnTo>
                  <a:lnTo>
                    <a:pt x="685" y="707"/>
                  </a:lnTo>
                  <a:lnTo>
                    <a:pt x="684" y="707"/>
                  </a:lnTo>
                  <a:lnTo>
                    <a:pt x="684" y="706"/>
                  </a:lnTo>
                  <a:lnTo>
                    <a:pt x="683" y="705"/>
                  </a:lnTo>
                  <a:lnTo>
                    <a:pt x="682" y="705"/>
                  </a:lnTo>
                  <a:lnTo>
                    <a:pt x="680" y="704"/>
                  </a:lnTo>
                  <a:lnTo>
                    <a:pt x="679" y="703"/>
                  </a:lnTo>
                  <a:lnTo>
                    <a:pt x="676" y="702"/>
                  </a:lnTo>
                  <a:lnTo>
                    <a:pt x="675" y="701"/>
                  </a:lnTo>
                  <a:lnTo>
                    <a:pt x="674" y="701"/>
                  </a:lnTo>
                  <a:lnTo>
                    <a:pt x="671" y="700"/>
                  </a:lnTo>
                  <a:lnTo>
                    <a:pt x="668" y="700"/>
                  </a:lnTo>
                  <a:lnTo>
                    <a:pt x="665" y="701"/>
                  </a:lnTo>
                  <a:lnTo>
                    <a:pt x="662" y="702"/>
                  </a:lnTo>
                  <a:lnTo>
                    <a:pt x="659" y="703"/>
                  </a:lnTo>
                  <a:lnTo>
                    <a:pt x="658" y="704"/>
                  </a:lnTo>
                  <a:lnTo>
                    <a:pt x="657" y="704"/>
                  </a:lnTo>
                  <a:lnTo>
                    <a:pt x="657" y="705"/>
                  </a:lnTo>
                  <a:lnTo>
                    <a:pt x="656" y="706"/>
                  </a:lnTo>
                  <a:lnTo>
                    <a:pt x="655" y="706"/>
                  </a:lnTo>
                  <a:lnTo>
                    <a:pt x="654" y="706"/>
                  </a:lnTo>
                  <a:lnTo>
                    <a:pt x="652" y="707"/>
                  </a:lnTo>
                  <a:lnTo>
                    <a:pt x="651" y="707"/>
                  </a:lnTo>
                  <a:lnTo>
                    <a:pt x="649" y="707"/>
                  </a:lnTo>
                  <a:lnTo>
                    <a:pt x="648" y="707"/>
                  </a:lnTo>
                  <a:lnTo>
                    <a:pt x="647" y="707"/>
                  </a:lnTo>
                  <a:lnTo>
                    <a:pt x="646" y="706"/>
                  </a:lnTo>
                  <a:lnTo>
                    <a:pt x="643" y="705"/>
                  </a:lnTo>
                  <a:lnTo>
                    <a:pt x="642" y="703"/>
                  </a:lnTo>
                  <a:lnTo>
                    <a:pt x="639" y="701"/>
                  </a:lnTo>
                  <a:lnTo>
                    <a:pt x="638" y="700"/>
                  </a:lnTo>
                  <a:lnTo>
                    <a:pt x="637" y="699"/>
                  </a:lnTo>
                  <a:lnTo>
                    <a:pt x="636" y="699"/>
                  </a:lnTo>
                  <a:lnTo>
                    <a:pt x="636" y="698"/>
                  </a:lnTo>
                  <a:lnTo>
                    <a:pt x="635" y="698"/>
                  </a:lnTo>
                  <a:lnTo>
                    <a:pt x="635" y="697"/>
                  </a:lnTo>
                  <a:lnTo>
                    <a:pt x="634" y="697"/>
                  </a:lnTo>
                  <a:lnTo>
                    <a:pt x="634" y="696"/>
                  </a:lnTo>
                  <a:lnTo>
                    <a:pt x="632" y="695"/>
                  </a:lnTo>
                  <a:lnTo>
                    <a:pt x="632" y="694"/>
                  </a:lnTo>
                  <a:lnTo>
                    <a:pt x="631" y="693"/>
                  </a:lnTo>
                  <a:lnTo>
                    <a:pt x="628" y="691"/>
                  </a:lnTo>
                  <a:lnTo>
                    <a:pt x="628" y="690"/>
                  </a:lnTo>
                  <a:lnTo>
                    <a:pt x="627" y="689"/>
                  </a:lnTo>
                  <a:lnTo>
                    <a:pt x="626" y="689"/>
                  </a:lnTo>
                  <a:lnTo>
                    <a:pt x="626" y="688"/>
                  </a:lnTo>
                  <a:lnTo>
                    <a:pt x="625" y="688"/>
                  </a:lnTo>
                  <a:lnTo>
                    <a:pt x="624" y="687"/>
                  </a:lnTo>
                  <a:lnTo>
                    <a:pt x="623" y="687"/>
                  </a:lnTo>
                  <a:lnTo>
                    <a:pt x="622" y="686"/>
                  </a:lnTo>
                  <a:lnTo>
                    <a:pt x="621" y="685"/>
                  </a:lnTo>
                  <a:lnTo>
                    <a:pt x="619" y="684"/>
                  </a:lnTo>
                  <a:lnTo>
                    <a:pt x="619" y="683"/>
                  </a:lnTo>
                  <a:lnTo>
                    <a:pt x="618" y="683"/>
                  </a:lnTo>
                  <a:lnTo>
                    <a:pt x="617" y="682"/>
                  </a:lnTo>
                  <a:lnTo>
                    <a:pt x="617" y="681"/>
                  </a:lnTo>
                  <a:lnTo>
                    <a:pt x="616" y="681"/>
                  </a:lnTo>
                  <a:lnTo>
                    <a:pt x="616" y="680"/>
                  </a:lnTo>
                  <a:lnTo>
                    <a:pt x="615" y="679"/>
                  </a:lnTo>
                  <a:lnTo>
                    <a:pt x="615" y="678"/>
                  </a:lnTo>
                  <a:lnTo>
                    <a:pt x="614" y="678"/>
                  </a:lnTo>
                  <a:lnTo>
                    <a:pt x="614" y="677"/>
                  </a:lnTo>
                  <a:lnTo>
                    <a:pt x="614" y="676"/>
                  </a:lnTo>
                  <a:lnTo>
                    <a:pt x="614" y="675"/>
                  </a:lnTo>
                  <a:lnTo>
                    <a:pt x="614" y="674"/>
                  </a:lnTo>
                  <a:lnTo>
                    <a:pt x="613" y="674"/>
                  </a:lnTo>
                  <a:lnTo>
                    <a:pt x="613" y="673"/>
                  </a:lnTo>
                  <a:lnTo>
                    <a:pt x="613" y="672"/>
                  </a:lnTo>
                  <a:lnTo>
                    <a:pt x="612" y="671"/>
                  </a:lnTo>
                  <a:lnTo>
                    <a:pt x="612" y="670"/>
                  </a:lnTo>
                  <a:lnTo>
                    <a:pt x="612" y="669"/>
                  </a:lnTo>
                  <a:lnTo>
                    <a:pt x="612" y="668"/>
                  </a:lnTo>
                  <a:lnTo>
                    <a:pt x="611" y="668"/>
                  </a:lnTo>
                  <a:lnTo>
                    <a:pt x="611" y="667"/>
                  </a:lnTo>
                  <a:lnTo>
                    <a:pt x="610" y="666"/>
                  </a:lnTo>
                  <a:lnTo>
                    <a:pt x="610" y="665"/>
                  </a:lnTo>
                  <a:lnTo>
                    <a:pt x="609" y="664"/>
                  </a:lnTo>
                  <a:lnTo>
                    <a:pt x="609" y="663"/>
                  </a:lnTo>
                  <a:lnTo>
                    <a:pt x="608" y="662"/>
                  </a:lnTo>
                  <a:lnTo>
                    <a:pt x="607" y="662"/>
                  </a:lnTo>
                  <a:lnTo>
                    <a:pt x="606" y="661"/>
                  </a:lnTo>
                  <a:lnTo>
                    <a:pt x="605" y="660"/>
                  </a:lnTo>
                  <a:lnTo>
                    <a:pt x="604" y="660"/>
                  </a:lnTo>
                  <a:lnTo>
                    <a:pt x="603" y="660"/>
                  </a:lnTo>
                  <a:lnTo>
                    <a:pt x="602" y="660"/>
                  </a:lnTo>
                  <a:lnTo>
                    <a:pt x="601" y="660"/>
                  </a:lnTo>
                  <a:lnTo>
                    <a:pt x="600" y="660"/>
                  </a:lnTo>
                  <a:lnTo>
                    <a:pt x="599" y="660"/>
                  </a:lnTo>
                  <a:lnTo>
                    <a:pt x="599" y="659"/>
                  </a:lnTo>
                  <a:lnTo>
                    <a:pt x="598" y="659"/>
                  </a:lnTo>
                  <a:lnTo>
                    <a:pt x="597" y="658"/>
                  </a:lnTo>
                  <a:lnTo>
                    <a:pt x="596" y="657"/>
                  </a:lnTo>
                  <a:lnTo>
                    <a:pt x="595" y="656"/>
                  </a:lnTo>
                  <a:lnTo>
                    <a:pt x="595" y="655"/>
                  </a:lnTo>
                  <a:lnTo>
                    <a:pt x="595" y="654"/>
                  </a:lnTo>
                  <a:lnTo>
                    <a:pt x="594" y="654"/>
                  </a:lnTo>
                  <a:lnTo>
                    <a:pt x="594" y="653"/>
                  </a:lnTo>
                  <a:lnTo>
                    <a:pt x="593" y="653"/>
                  </a:lnTo>
                  <a:lnTo>
                    <a:pt x="592" y="653"/>
                  </a:lnTo>
                  <a:lnTo>
                    <a:pt x="591" y="653"/>
                  </a:lnTo>
                  <a:lnTo>
                    <a:pt x="590" y="653"/>
                  </a:lnTo>
                  <a:lnTo>
                    <a:pt x="589" y="653"/>
                  </a:lnTo>
                  <a:lnTo>
                    <a:pt x="588" y="652"/>
                  </a:lnTo>
                  <a:lnTo>
                    <a:pt x="587" y="651"/>
                  </a:lnTo>
                  <a:lnTo>
                    <a:pt x="585" y="650"/>
                  </a:lnTo>
                  <a:lnTo>
                    <a:pt x="584" y="649"/>
                  </a:lnTo>
                  <a:lnTo>
                    <a:pt x="583" y="649"/>
                  </a:lnTo>
                  <a:lnTo>
                    <a:pt x="582" y="649"/>
                  </a:lnTo>
                  <a:lnTo>
                    <a:pt x="582" y="648"/>
                  </a:lnTo>
                  <a:lnTo>
                    <a:pt x="581" y="648"/>
                  </a:lnTo>
                  <a:lnTo>
                    <a:pt x="580" y="648"/>
                  </a:lnTo>
                  <a:lnTo>
                    <a:pt x="579" y="648"/>
                  </a:lnTo>
                  <a:lnTo>
                    <a:pt x="579" y="647"/>
                  </a:lnTo>
                  <a:lnTo>
                    <a:pt x="578" y="647"/>
                  </a:lnTo>
                  <a:lnTo>
                    <a:pt x="577" y="647"/>
                  </a:lnTo>
                  <a:lnTo>
                    <a:pt x="577" y="646"/>
                  </a:lnTo>
                  <a:lnTo>
                    <a:pt x="576" y="646"/>
                  </a:lnTo>
                  <a:lnTo>
                    <a:pt x="576" y="645"/>
                  </a:lnTo>
                  <a:lnTo>
                    <a:pt x="575" y="645"/>
                  </a:lnTo>
                  <a:lnTo>
                    <a:pt x="574" y="644"/>
                  </a:lnTo>
                  <a:lnTo>
                    <a:pt x="573" y="644"/>
                  </a:lnTo>
                  <a:lnTo>
                    <a:pt x="572" y="643"/>
                  </a:lnTo>
                  <a:lnTo>
                    <a:pt x="571" y="642"/>
                  </a:lnTo>
                  <a:lnTo>
                    <a:pt x="570" y="641"/>
                  </a:lnTo>
                  <a:lnTo>
                    <a:pt x="570" y="640"/>
                  </a:lnTo>
                  <a:lnTo>
                    <a:pt x="569" y="640"/>
                  </a:lnTo>
                  <a:lnTo>
                    <a:pt x="569" y="639"/>
                  </a:lnTo>
                  <a:lnTo>
                    <a:pt x="568" y="639"/>
                  </a:lnTo>
                  <a:lnTo>
                    <a:pt x="567" y="639"/>
                  </a:lnTo>
                  <a:lnTo>
                    <a:pt x="567" y="638"/>
                  </a:lnTo>
                  <a:lnTo>
                    <a:pt x="566" y="638"/>
                  </a:lnTo>
                  <a:lnTo>
                    <a:pt x="565" y="637"/>
                  </a:lnTo>
                  <a:lnTo>
                    <a:pt x="564" y="636"/>
                  </a:lnTo>
                  <a:lnTo>
                    <a:pt x="564" y="635"/>
                  </a:lnTo>
                  <a:lnTo>
                    <a:pt x="563" y="634"/>
                  </a:lnTo>
                  <a:lnTo>
                    <a:pt x="561" y="633"/>
                  </a:lnTo>
                  <a:lnTo>
                    <a:pt x="561" y="632"/>
                  </a:lnTo>
                  <a:lnTo>
                    <a:pt x="560" y="632"/>
                  </a:lnTo>
                  <a:lnTo>
                    <a:pt x="560" y="631"/>
                  </a:lnTo>
                  <a:lnTo>
                    <a:pt x="559" y="631"/>
                  </a:lnTo>
                  <a:lnTo>
                    <a:pt x="559" y="630"/>
                  </a:lnTo>
                  <a:lnTo>
                    <a:pt x="558" y="630"/>
                  </a:lnTo>
                  <a:lnTo>
                    <a:pt x="557" y="629"/>
                  </a:lnTo>
                  <a:lnTo>
                    <a:pt x="556" y="629"/>
                  </a:lnTo>
                  <a:lnTo>
                    <a:pt x="554" y="628"/>
                  </a:lnTo>
                  <a:lnTo>
                    <a:pt x="553" y="627"/>
                  </a:lnTo>
                  <a:lnTo>
                    <a:pt x="552" y="626"/>
                  </a:lnTo>
                  <a:lnTo>
                    <a:pt x="551" y="626"/>
                  </a:lnTo>
                  <a:lnTo>
                    <a:pt x="551" y="625"/>
                  </a:lnTo>
                  <a:lnTo>
                    <a:pt x="550" y="625"/>
                  </a:lnTo>
                  <a:lnTo>
                    <a:pt x="549" y="624"/>
                  </a:lnTo>
                  <a:lnTo>
                    <a:pt x="548" y="624"/>
                  </a:lnTo>
                  <a:lnTo>
                    <a:pt x="547" y="625"/>
                  </a:lnTo>
                  <a:lnTo>
                    <a:pt x="546" y="625"/>
                  </a:lnTo>
                  <a:lnTo>
                    <a:pt x="546" y="624"/>
                  </a:lnTo>
                  <a:lnTo>
                    <a:pt x="545" y="624"/>
                  </a:lnTo>
                  <a:lnTo>
                    <a:pt x="545" y="623"/>
                  </a:lnTo>
                  <a:lnTo>
                    <a:pt x="544" y="623"/>
                  </a:lnTo>
                  <a:lnTo>
                    <a:pt x="542" y="623"/>
                  </a:lnTo>
                  <a:lnTo>
                    <a:pt x="541" y="622"/>
                  </a:lnTo>
                  <a:lnTo>
                    <a:pt x="541" y="621"/>
                  </a:lnTo>
                  <a:lnTo>
                    <a:pt x="540" y="621"/>
                  </a:lnTo>
                  <a:lnTo>
                    <a:pt x="540" y="621"/>
                  </a:lnTo>
                  <a:lnTo>
                    <a:pt x="539" y="621"/>
                  </a:lnTo>
                  <a:lnTo>
                    <a:pt x="538" y="621"/>
                  </a:lnTo>
                  <a:lnTo>
                    <a:pt x="537" y="621"/>
                  </a:lnTo>
                  <a:lnTo>
                    <a:pt x="536" y="621"/>
                  </a:lnTo>
                  <a:lnTo>
                    <a:pt x="536" y="620"/>
                  </a:lnTo>
                  <a:lnTo>
                    <a:pt x="535" y="620"/>
                  </a:lnTo>
                  <a:lnTo>
                    <a:pt x="534" y="621"/>
                  </a:lnTo>
                  <a:lnTo>
                    <a:pt x="534" y="620"/>
                  </a:lnTo>
                  <a:lnTo>
                    <a:pt x="533" y="620"/>
                  </a:lnTo>
                  <a:lnTo>
                    <a:pt x="533" y="619"/>
                  </a:lnTo>
                  <a:lnTo>
                    <a:pt x="532" y="618"/>
                  </a:lnTo>
                  <a:lnTo>
                    <a:pt x="531" y="617"/>
                  </a:lnTo>
                  <a:lnTo>
                    <a:pt x="531" y="616"/>
                  </a:lnTo>
                  <a:lnTo>
                    <a:pt x="530" y="616"/>
                  </a:lnTo>
                  <a:lnTo>
                    <a:pt x="529" y="616"/>
                  </a:lnTo>
                  <a:lnTo>
                    <a:pt x="527" y="615"/>
                  </a:lnTo>
                  <a:lnTo>
                    <a:pt x="527" y="614"/>
                  </a:lnTo>
                  <a:lnTo>
                    <a:pt x="526" y="614"/>
                  </a:lnTo>
                  <a:lnTo>
                    <a:pt x="525" y="613"/>
                  </a:lnTo>
                  <a:lnTo>
                    <a:pt x="524" y="613"/>
                  </a:lnTo>
                  <a:lnTo>
                    <a:pt x="524" y="612"/>
                  </a:lnTo>
                  <a:lnTo>
                    <a:pt x="523" y="611"/>
                  </a:lnTo>
                  <a:lnTo>
                    <a:pt x="522" y="611"/>
                  </a:lnTo>
                  <a:lnTo>
                    <a:pt x="521" y="610"/>
                  </a:lnTo>
                  <a:lnTo>
                    <a:pt x="521" y="609"/>
                  </a:lnTo>
                  <a:lnTo>
                    <a:pt x="520" y="609"/>
                  </a:lnTo>
                  <a:lnTo>
                    <a:pt x="519" y="609"/>
                  </a:lnTo>
                  <a:lnTo>
                    <a:pt x="519" y="610"/>
                  </a:lnTo>
                  <a:lnTo>
                    <a:pt x="518" y="610"/>
                  </a:lnTo>
                  <a:lnTo>
                    <a:pt x="517" y="610"/>
                  </a:lnTo>
                  <a:lnTo>
                    <a:pt x="516" y="610"/>
                  </a:lnTo>
                  <a:lnTo>
                    <a:pt x="515" y="610"/>
                  </a:lnTo>
                  <a:lnTo>
                    <a:pt x="515" y="609"/>
                  </a:lnTo>
                  <a:lnTo>
                    <a:pt x="514" y="609"/>
                  </a:lnTo>
                  <a:lnTo>
                    <a:pt x="513" y="609"/>
                  </a:lnTo>
                  <a:lnTo>
                    <a:pt x="513" y="608"/>
                  </a:lnTo>
                  <a:lnTo>
                    <a:pt x="513" y="607"/>
                  </a:lnTo>
                  <a:lnTo>
                    <a:pt x="513" y="606"/>
                  </a:lnTo>
                  <a:lnTo>
                    <a:pt x="512" y="606"/>
                  </a:lnTo>
                  <a:lnTo>
                    <a:pt x="511" y="605"/>
                  </a:lnTo>
                  <a:lnTo>
                    <a:pt x="510" y="605"/>
                  </a:lnTo>
                  <a:lnTo>
                    <a:pt x="509" y="605"/>
                  </a:lnTo>
                  <a:lnTo>
                    <a:pt x="509" y="604"/>
                  </a:lnTo>
                  <a:lnTo>
                    <a:pt x="509" y="603"/>
                  </a:lnTo>
                  <a:lnTo>
                    <a:pt x="508" y="602"/>
                  </a:lnTo>
                  <a:lnTo>
                    <a:pt x="508" y="601"/>
                  </a:lnTo>
                  <a:lnTo>
                    <a:pt x="507" y="601"/>
                  </a:lnTo>
                  <a:lnTo>
                    <a:pt x="506" y="601"/>
                  </a:lnTo>
                  <a:lnTo>
                    <a:pt x="506" y="600"/>
                  </a:lnTo>
                  <a:lnTo>
                    <a:pt x="505" y="600"/>
                  </a:lnTo>
                  <a:lnTo>
                    <a:pt x="504" y="600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3" y="598"/>
                  </a:lnTo>
                  <a:lnTo>
                    <a:pt x="503" y="597"/>
                  </a:lnTo>
                  <a:lnTo>
                    <a:pt x="502" y="597"/>
                  </a:lnTo>
                  <a:lnTo>
                    <a:pt x="501" y="596"/>
                  </a:lnTo>
                  <a:lnTo>
                    <a:pt x="501" y="595"/>
                  </a:lnTo>
                  <a:lnTo>
                    <a:pt x="502" y="595"/>
                  </a:lnTo>
                  <a:lnTo>
                    <a:pt x="501" y="594"/>
                  </a:lnTo>
                  <a:lnTo>
                    <a:pt x="501" y="593"/>
                  </a:lnTo>
                  <a:lnTo>
                    <a:pt x="500" y="593"/>
                  </a:lnTo>
                  <a:lnTo>
                    <a:pt x="499" y="592"/>
                  </a:lnTo>
                  <a:lnTo>
                    <a:pt x="499" y="591"/>
                  </a:lnTo>
                  <a:lnTo>
                    <a:pt x="498" y="591"/>
                  </a:lnTo>
                  <a:lnTo>
                    <a:pt x="497" y="590"/>
                  </a:lnTo>
                  <a:lnTo>
                    <a:pt x="497" y="589"/>
                  </a:lnTo>
                  <a:lnTo>
                    <a:pt x="497" y="588"/>
                  </a:lnTo>
                  <a:lnTo>
                    <a:pt x="496" y="588"/>
                  </a:lnTo>
                  <a:lnTo>
                    <a:pt x="496" y="587"/>
                  </a:lnTo>
                  <a:lnTo>
                    <a:pt x="495" y="587"/>
                  </a:lnTo>
                  <a:lnTo>
                    <a:pt x="495" y="586"/>
                  </a:lnTo>
                  <a:lnTo>
                    <a:pt x="494" y="586"/>
                  </a:lnTo>
                  <a:lnTo>
                    <a:pt x="494" y="585"/>
                  </a:lnTo>
                  <a:lnTo>
                    <a:pt x="494" y="584"/>
                  </a:lnTo>
                  <a:lnTo>
                    <a:pt x="493" y="584"/>
                  </a:lnTo>
                  <a:lnTo>
                    <a:pt x="491" y="584"/>
                  </a:lnTo>
                  <a:lnTo>
                    <a:pt x="490" y="584"/>
                  </a:lnTo>
                  <a:lnTo>
                    <a:pt x="486" y="584"/>
                  </a:lnTo>
                  <a:lnTo>
                    <a:pt x="484" y="584"/>
                  </a:lnTo>
                  <a:lnTo>
                    <a:pt x="483" y="584"/>
                  </a:lnTo>
                  <a:lnTo>
                    <a:pt x="482" y="584"/>
                  </a:lnTo>
                  <a:lnTo>
                    <a:pt x="482" y="586"/>
                  </a:lnTo>
                  <a:lnTo>
                    <a:pt x="482" y="600"/>
                  </a:lnTo>
                  <a:lnTo>
                    <a:pt x="482" y="601"/>
                  </a:lnTo>
                  <a:lnTo>
                    <a:pt x="482" y="604"/>
                  </a:lnTo>
                  <a:lnTo>
                    <a:pt x="477" y="604"/>
                  </a:lnTo>
                  <a:lnTo>
                    <a:pt x="476" y="604"/>
                  </a:lnTo>
                  <a:lnTo>
                    <a:pt x="466" y="604"/>
                  </a:lnTo>
                  <a:lnTo>
                    <a:pt x="465" y="604"/>
                  </a:lnTo>
                  <a:lnTo>
                    <a:pt x="460" y="604"/>
                  </a:lnTo>
                  <a:lnTo>
                    <a:pt x="459" y="604"/>
                  </a:lnTo>
                  <a:lnTo>
                    <a:pt x="456" y="604"/>
                  </a:lnTo>
                  <a:lnTo>
                    <a:pt x="453" y="604"/>
                  </a:lnTo>
                  <a:lnTo>
                    <a:pt x="443" y="604"/>
                  </a:lnTo>
                  <a:lnTo>
                    <a:pt x="438" y="604"/>
                  </a:lnTo>
                  <a:lnTo>
                    <a:pt x="437" y="604"/>
                  </a:lnTo>
                  <a:lnTo>
                    <a:pt x="436" y="604"/>
                  </a:lnTo>
                  <a:lnTo>
                    <a:pt x="434" y="604"/>
                  </a:lnTo>
                  <a:lnTo>
                    <a:pt x="428" y="604"/>
                  </a:lnTo>
                  <a:lnTo>
                    <a:pt x="426" y="604"/>
                  </a:lnTo>
                  <a:lnTo>
                    <a:pt x="424" y="604"/>
                  </a:lnTo>
                  <a:lnTo>
                    <a:pt x="415" y="605"/>
                  </a:lnTo>
                  <a:lnTo>
                    <a:pt x="408" y="605"/>
                  </a:lnTo>
                  <a:lnTo>
                    <a:pt x="406" y="605"/>
                  </a:lnTo>
                  <a:lnTo>
                    <a:pt x="398" y="605"/>
                  </a:lnTo>
                  <a:lnTo>
                    <a:pt x="396" y="605"/>
                  </a:lnTo>
                  <a:lnTo>
                    <a:pt x="393" y="605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1" y="605"/>
                  </a:lnTo>
                  <a:lnTo>
                    <a:pt x="376" y="605"/>
                  </a:lnTo>
                  <a:lnTo>
                    <a:pt x="374" y="605"/>
                  </a:lnTo>
                  <a:lnTo>
                    <a:pt x="373" y="605"/>
                  </a:lnTo>
                  <a:lnTo>
                    <a:pt x="369" y="605"/>
                  </a:lnTo>
                  <a:lnTo>
                    <a:pt x="368" y="605"/>
                  </a:lnTo>
                  <a:lnTo>
                    <a:pt x="365" y="606"/>
                  </a:lnTo>
                  <a:lnTo>
                    <a:pt x="364" y="606"/>
                  </a:lnTo>
                  <a:lnTo>
                    <a:pt x="363" y="606"/>
                  </a:lnTo>
                  <a:lnTo>
                    <a:pt x="362" y="606"/>
                  </a:lnTo>
                  <a:lnTo>
                    <a:pt x="360" y="606"/>
                  </a:lnTo>
                  <a:lnTo>
                    <a:pt x="358" y="606"/>
                  </a:lnTo>
                  <a:lnTo>
                    <a:pt x="357" y="606"/>
                  </a:lnTo>
                  <a:lnTo>
                    <a:pt x="356" y="606"/>
                  </a:lnTo>
                  <a:lnTo>
                    <a:pt x="354" y="606"/>
                  </a:lnTo>
                  <a:lnTo>
                    <a:pt x="353" y="606"/>
                  </a:lnTo>
                  <a:lnTo>
                    <a:pt x="352" y="606"/>
                  </a:lnTo>
                  <a:lnTo>
                    <a:pt x="351" y="606"/>
                  </a:lnTo>
                  <a:lnTo>
                    <a:pt x="350" y="606"/>
                  </a:lnTo>
                  <a:lnTo>
                    <a:pt x="347" y="606"/>
                  </a:lnTo>
                  <a:lnTo>
                    <a:pt x="346" y="606"/>
                  </a:lnTo>
                  <a:lnTo>
                    <a:pt x="344" y="606"/>
                  </a:lnTo>
                  <a:lnTo>
                    <a:pt x="343" y="606"/>
                  </a:lnTo>
                  <a:lnTo>
                    <a:pt x="343" y="604"/>
                  </a:lnTo>
                  <a:lnTo>
                    <a:pt x="343" y="603"/>
                  </a:lnTo>
                  <a:lnTo>
                    <a:pt x="343" y="598"/>
                  </a:lnTo>
                  <a:lnTo>
                    <a:pt x="343" y="595"/>
                  </a:lnTo>
                  <a:lnTo>
                    <a:pt x="343" y="585"/>
                  </a:lnTo>
                  <a:lnTo>
                    <a:pt x="343" y="582"/>
                  </a:lnTo>
                  <a:lnTo>
                    <a:pt x="342" y="580"/>
                  </a:lnTo>
                  <a:lnTo>
                    <a:pt x="342" y="575"/>
                  </a:lnTo>
                  <a:lnTo>
                    <a:pt x="342" y="573"/>
                  </a:lnTo>
                  <a:lnTo>
                    <a:pt x="342" y="566"/>
                  </a:lnTo>
                  <a:lnTo>
                    <a:pt x="342" y="565"/>
                  </a:lnTo>
                  <a:lnTo>
                    <a:pt x="342" y="561"/>
                  </a:lnTo>
                  <a:lnTo>
                    <a:pt x="342" y="560"/>
                  </a:lnTo>
                  <a:lnTo>
                    <a:pt x="342" y="555"/>
                  </a:lnTo>
                  <a:lnTo>
                    <a:pt x="342" y="554"/>
                  </a:lnTo>
                  <a:lnTo>
                    <a:pt x="342" y="552"/>
                  </a:lnTo>
                  <a:lnTo>
                    <a:pt x="342" y="550"/>
                  </a:lnTo>
                  <a:lnTo>
                    <a:pt x="342" y="544"/>
                  </a:lnTo>
                  <a:lnTo>
                    <a:pt x="342" y="542"/>
                  </a:lnTo>
                  <a:lnTo>
                    <a:pt x="342" y="534"/>
                  </a:lnTo>
                  <a:lnTo>
                    <a:pt x="342" y="533"/>
                  </a:lnTo>
                  <a:lnTo>
                    <a:pt x="342" y="531"/>
                  </a:lnTo>
                  <a:lnTo>
                    <a:pt x="341" y="532"/>
                  </a:lnTo>
                  <a:lnTo>
                    <a:pt x="342" y="533"/>
                  </a:lnTo>
                  <a:lnTo>
                    <a:pt x="342" y="534"/>
                  </a:lnTo>
                  <a:lnTo>
                    <a:pt x="341" y="534"/>
                  </a:lnTo>
                  <a:lnTo>
                    <a:pt x="341" y="533"/>
                  </a:lnTo>
                  <a:lnTo>
                    <a:pt x="340" y="533"/>
                  </a:lnTo>
                  <a:lnTo>
                    <a:pt x="340" y="534"/>
                  </a:lnTo>
                  <a:lnTo>
                    <a:pt x="341" y="535"/>
                  </a:lnTo>
                  <a:lnTo>
                    <a:pt x="341" y="536"/>
                  </a:lnTo>
                  <a:lnTo>
                    <a:pt x="340" y="536"/>
                  </a:lnTo>
                  <a:lnTo>
                    <a:pt x="340" y="537"/>
                  </a:lnTo>
                  <a:lnTo>
                    <a:pt x="339" y="537"/>
                  </a:lnTo>
                  <a:lnTo>
                    <a:pt x="338" y="538"/>
                  </a:lnTo>
                  <a:lnTo>
                    <a:pt x="338" y="539"/>
                  </a:lnTo>
                  <a:lnTo>
                    <a:pt x="337" y="539"/>
                  </a:lnTo>
                  <a:lnTo>
                    <a:pt x="337" y="540"/>
                  </a:lnTo>
                  <a:lnTo>
                    <a:pt x="336" y="541"/>
                  </a:lnTo>
                  <a:lnTo>
                    <a:pt x="335" y="540"/>
                  </a:lnTo>
                  <a:lnTo>
                    <a:pt x="334" y="540"/>
                  </a:lnTo>
                  <a:lnTo>
                    <a:pt x="334" y="541"/>
                  </a:lnTo>
                  <a:lnTo>
                    <a:pt x="334" y="542"/>
                  </a:lnTo>
                  <a:lnTo>
                    <a:pt x="333" y="542"/>
                  </a:lnTo>
                  <a:lnTo>
                    <a:pt x="333" y="543"/>
                  </a:lnTo>
                  <a:lnTo>
                    <a:pt x="333" y="544"/>
                  </a:lnTo>
                  <a:lnTo>
                    <a:pt x="333" y="545"/>
                  </a:lnTo>
                  <a:lnTo>
                    <a:pt x="332" y="545"/>
                  </a:lnTo>
                  <a:lnTo>
                    <a:pt x="331" y="546"/>
                  </a:lnTo>
                  <a:lnTo>
                    <a:pt x="331" y="547"/>
                  </a:lnTo>
                  <a:lnTo>
                    <a:pt x="331" y="548"/>
                  </a:lnTo>
                  <a:lnTo>
                    <a:pt x="330" y="548"/>
                  </a:lnTo>
                  <a:lnTo>
                    <a:pt x="329" y="548"/>
                  </a:lnTo>
                  <a:lnTo>
                    <a:pt x="329" y="547"/>
                  </a:lnTo>
                  <a:lnTo>
                    <a:pt x="328" y="547"/>
                  </a:lnTo>
                  <a:lnTo>
                    <a:pt x="328" y="548"/>
                  </a:lnTo>
                  <a:lnTo>
                    <a:pt x="328" y="549"/>
                  </a:lnTo>
                  <a:lnTo>
                    <a:pt x="327" y="549"/>
                  </a:lnTo>
                  <a:lnTo>
                    <a:pt x="327" y="548"/>
                  </a:lnTo>
                  <a:lnTo>
                    <a:pt x="326" y="549"/>
                  </a:lnTo>
                  <a:lnTo>
                    <a:pt x="325" y="549"/>
                  </a:lnTo>
                  <a:lnTo>
                    <a:pt x="324" y="549"/>
                  </a:lnTo>
                  <a:lnTo>
                    <a:pt x="325" y="548"/>
                  </a:lnTo>
                  <a:lnTo>
                    <a:pt x="326" y="548"/>
                  </a:lnTo>
                  <a:lnTo>
                    <a:pt x="326" y="547"/>
                  </a:lnTo>
                  <a:lnTo>
                    <a:pt x="325" y="547"/>
                  </a:lnTo>
                  <a:lnTo>
                    <a:pt x="325" y="546"/>
                  </a:lnTo>
                  <a:lnTo>
                    <a:pt x="324" y="546"/>
                  </a:lnTo>
                  <a:lnTo>
                    <a:pt x="324" y="547"/>
                  </a:lnTo>
                  <a:lnTo>
                    <a:pt x="323" y="547"/>
                  </a:lnTo>
                  <a:lnTo>
                    <a:pt x="322" y="547"/>
                  </a:lnTo>
                  <a:lnTo>
                    <a:pt x="322" y="548"/>
                  </a:lnTo>
                  <a:lnTo>
                    <a:pt x="323" y="548"/>
                  </a:lnTo>
                  <a:lnTo>
                    <a:pt x="322" y="549"/>
                  </a:lnTo>
                  <a:lnTo>
                    <a:pt x="321" y="549"/>
                  </a:lnTo>
                  <a:lnTo>
                    <a:pt x="320" y="549"/>
                  </a:lnTo>
                  <a:lnTo>
                    <a:pt x="320" y="550"/>
                  </a:lnTo>
                  <a:lnTo>
                    <a:pt x="320" y="550"/>
                  </a:lnTo>
                  <a:lnTo>
                    <a:pt x="319" y="550"/>
                  </a:lnTo>
                  <a:lnTo>
                    <a:pt x="318" y="549"/>
                  </a:lnTo>
                  <a:lnTo>
                    <a:pt x="317" y="549"/>
                  </a:lnTo>
                  <a:lnTo>
                    <a:pt x="316" y="548"/>
                  </a:lnTo>
                  <a:lnTo>
                    <a:pt x="316" y="549"/>
                  </a:lnTo>
                  <a:lnTo>
                    <a:pt x="315" y="549"/>
                  </a:lnTo>
                  <a:lnTo>
                    <a:pt x="315" y="548"/>
                  </a:lnTo>
                  <a:lnTo>
                    <a:pt x="315" y="547"/>
                  </a:lnTo>
                  <a:lnTo>
                    <a:pt x="315" y="546"/>
                  </a:lnTo>
                  <a:lnTo>
                    <a:pt x="316" y="546"/>
                  </a:lnTo>
                  <a:lnTo>
                    <a:pt x="316" y="545"/>
                  </a:lnTo>
                  <a:lnTo>
                    <a:pt x="316" y="544"/>
                  </a:lnTo>
                  <a:lnTo>
                    <a:pt x="315" y="544"/>
                  </a:lnTo>
                  <a:lnTo>
                    <a:pt x="314" y="545"/>
                  </a:lnTo>
                  <a:lnTo>
                    <a:pt x="313" y="546"/>
                  </a:lnTo>
                  <a:lnTo>
                    <a:pt x="312" y="547"/>
                  </a:lnTo>
                  <a:lnTo>
                    <a:pt x="311" y="547"/>
                  </a:lnTo>
                  <a:lnTo>
                    <a:pt x="311" y="548"/>
                  </a:lnTo>
                  <a:lnTo>
                    <a:pt x="310" y="548"/>
                  </a:lnTo>
                  <a:lnTo>
                    <a:pt x="309" y="548"/>
                  </a:lnTo>
                  <a:lnTo>
                    <a:pt x="308" y="548"/>
                  </a:lnTo>
                  <a:lnTo>
                    <a:pt x="307" y="550"/>
                  </a:lnTo>
                  <a:lnTo>
                    <a:pt x="306" y="551"/>
                  </a:lnTo>
                  <a:lnTo>
                    <a:pt x="306" y="550"/>
                  </a:lnTo>
                  <a:lnTo>
                    <a:pt x="306" y="549"/>
                  </a:lnTo>
                  <a:lnTo>
                    <a:pt x="307" y="549"/>
                  </a:lnTo>
                  <a:lnTo>
                    <a:pt x="307" y="548"/>
                  </a:lnTo>
                  <a:lnTo>
                    <a:pt x="306" y="548"/>
                  </a:lnTo>
                  <a:lnTo>
                    <a:pt x="305" y="548"/>
                  </a:lnTo>
                  <a:lnTo>
                    <a:pt x="304" y="548"/>
                  </a:lnTo>
                  <a:lnTo>
                    <a:pt x="303" y="547"/>
                  </a:lnTo>
                  <a:lnTo>
                    <a:pt x="302" y="547"/>
                  </a:lnTo>
                  <a:lnTo>
                    <a:pt x="301" y="547"/>
                  </a:lnTo>
                  <a:lnTo>
                    <a:pt x="300" y="547"/>
                  </a:lnTo>
                  <a:lnTo>
                    <a:pt x="299" y="547"/>
                  </a:lnTo>
                  <a:lnTo>
                    <a:pt x="299" y="546"/>
                  </a:lnTo>
                  <a:lnTo>
                    <a:pt x="300" y="546"/>
                  </a:lnTo>
                  <a:lnTo>
                    <a:pt x="300" y="545"/>
                  </a:lnTo>
                  <a:lnTo>
                    <a:pt x="299" y="545"/>
                  </a:lnTo>
                  <a:lnTo>
                    <a:pt x="299" y="546"/>
                  </a:lnTo>
                  <a:lnTo>
                    <a:pt x="299" y="547"/>
                  </a:lnTo>
                  <a:lnTo>
                    <a:pt x="298" y="547"/>
                  </a:lnTo>
                  <a:lnTo>
                    <a:pt x="297" y="547"/>
                  </a:lnTo>
                  <a:lnTo>
                    <a:pt x="297" y="546"/>
                  </a:lnTo>
                  <a:lnTo>
                    <a:pt x="297" y="547"/>
                  </a:lnTo>
                  <a:lnTo>
                    <a:pt x="296" y="547"/>
                  </a:lnTo>
                  <a:lnTo>
                    <a:pt x="296" y="548"/>
                  </a:lnTo>
                  <a:lnTo>
                    <a:pt x="295" y="548"/>
                  </a:lnTo>
                  <a:lnTo>
                    <a:pt x="295" y="547"/>
                  </a:lnTo>
                  <a:lnTo>
                    <a:pt x="294" y="546"/>
                  </a:lnTo>
                  <a:lnTo>
                    <a:pt x="294" y="547"/>
                  </a:lnTo>
                  <a:lnTo>
                    <a:pt x="294" y="548"/>
                  </a:lnTo>
                  <a:lnTo>
                    <a:pt x="293" y="548"/>
                  </a:lnTo>
                  <a:lnTo>
                    <a:pt x="292" y="548"/>
                  </a:lnTo>
                  <a:lnTo>
                    <a:pt x="291" y="549"/>
                  </a:lnTo>
                  <a:lnTo>
                    <a:pt x="290" y="549"/>
                  </a:lnTo>
                  <a:lnTo>
                    <a:pt x="289" y="549"/>
                  </a:lnTo>
                  <a:lnTo>
                    <a:pt x="289" y="548"/>
                  </a:lnTo>
                  <a:lnTo>
                    <a:pt x="288" y="548"/>
                  </a:lnTo>
                  <a:lnTo>
                    <a:pt x="288" y="547"/>
                  </a:lnTo>
                  <a:lnTo>
                    <a:pt x="287" y="548"/>
                  </a:lnTo>
                  <a:lnTo>
                    <a:pt x="286" y="548"/>
                  </a:lnTo>
                  <a:lnTo>
                    <a:pt x="286" y="547"/>
                  </a:lnTo>
                  <a:lnTo>
                    <a:pt x="285" y="546"/>
                  </a:lnTo>
                  <a:lnTo>
                    <a:pt x="284" y="546"/>
                  </a:lnTo>
                  <a:lnTo>
                    <a:pt x="284" y="545"/>
                  </a:lnTo>
                  <a:lnTo>
                    <a:pt x="284" y="544"/>
                  </a:lnTo>
                  <a:lnTo>
                    <a:pt x="283" y="544"/>
                  </a:lnTo>
                  <a:lnTo>
                    <a:pt x="282" y="544"/>
                  </a:lnTo>
                  <a:lnTo>
                    <a:pt x="282" y="545"/>
                  </a:lnTo>
                  <a:lnTo>
                    <a:pt x="281" y="546"/>
                  </a:lnTo>
                  <a:lnTo>
                    <a:pt x="280" y="546"/>
                  </a:lnTo>
                  <a:lnTo>
                    <a:pt x="280" y="545"/>
                  </a:lnTo>
                  <a:lnTo>
                    <a:pt x="281" y="545"/>
                  </a:lnTo>
                  <a:lnTo>
                    <a:pt x="281" y="544"/>
                  </a:lnTo>
                  <a:lnTo>
                    <a:pt x="280" y="544"/>
                  </a:lnTo>
                  <a:lnTo>
                    <a:pt x="279" y="544"/>
                  </a:lnTo>
                  <a:lnTo>
                    <a:pt x="279" y="545"/>
                  </a:lnTo>
                  <a:lnTo>
                    <a:pt x="278" y="545"/>
                  </a:lnTo>
                  <a:lnTo>
                    <a:pt x="278" y="546"/>
                  </a:lnTo>
                  <a:lnTo>
                    <a:pt x="278" y="547"/>
                  </a:lnTo>
                  <a:lnTo>
                    <a:pt x="278" y="548"/>
                  </a:lnTo>
                  <a:lnTo>
                    <a:pt x="277" y="548"/>
                  </a:lnTo>
                  <a:lnTo>
                    <a:pt x="277" y="547"/>
                  </a:lnTo>
                  <a:lnTo>
                    <a:pt x="276" y="547"/>
                  </a:lnTo>
                  <a:lnTo>
                    <a:pt x="275" y="547"/>
                  </a:lnTo>
                  <a:lnTo>
                    <a:pt x="275" y="546"/>
                  </a:lnTo>
                  <a:lnTo>
                    <a:pt x="274" y="547"/>
                  </a:lnTo>
                  <a:lnTo>
                    <a:pt x="274" y="548"/>
                  </a:lnTo>
                  <a:lnTo>
                    <a:pt x="274" y="549"/>
                  </a:lnTo>
                  <a:lnTo>
                    <a:pt x="274" y="550"/>
                  </a:lnTo>
                  <a:lnTo>
                    <a:pt x="274" y="551"/>
                  </a:lnTo>
                  <a:lnTo>
                    <a:pt x="274" y="552"/>
                  </a:lnTo>
                  <a:lnTo>
                    <a:pt x="273" y="552"/>
                  </a:lnTo>
                  <a:lnTo>
                    <a:pt x="273" y="551"/>
                  </a:lnTo>
                  <a:lnTo>
                    <a:pt x="273" y="550"/>
                  </a:lnTo>
                  <a:lnTo>
                    <a:pt x="272" y="550"/>
                  </a:lnTo>
                  <a:lnTo>
                    <a:pt x="271" y="550"/>
                  </a:lnTo>
                  <a:lnTo>
                    <a:pt x="270" y="550"/>
                  </a:lnTo>
                  <a:lnTo>
                    <a:pt x="270" y="551"/>
                  </a:lnTo>
                  <a:lnTo>
                    <a:pt x="270" y="552"/>
                  </a:lnTo>
                  <a:lnTo>
                    <a:pt x="269" y="553"/>
                  </a:lnTo>
                  <a:lnTo>
                    <a:pt x="268" y="553"/>
                  </a:lnTo>
                  <a:lnTo>
                    <a:pt x="267" y="553"/>
                  </a:lnTo>
                  <a:lnTo>
                    <a:pt x="266" y="552"/>
                  </a:lnTo>
                  <a:lnTo>
                    <a:pt x="265" y="552"/>
                  </a:lnTo>
                  <a:lnTo>
                    <a:pt x="264" y="551"/>
                  </a:lnTo>
                  <a:lnTo>
                    <a:pt x="262" y="551"/>
                  </a:lnTo>
                  <a:lnTo>
                    <a:pt x="261" y="551"/>
                  </a:lnTo>
                  <a:lnTo>
                    <a:pt x="259" y="551"/>
                  </a:lnTo>
                  <a:lnTo>
                    <a:pt x="258" y="551"/>
                  </a:lnTo>
                  <a:lnTo>
                    <a:pt x="257" y="551"/>
                  </a:lnTo>
                  <a:lnTo>
                    <a:pt x="256" y="550"/>
                  </a:lnTo>
                  <a:lnTo>
                    <a:pt x="256" y="549"/>
                  </a:lnTo>
                  <a:lnTo>
                    <a:pt x="256" y="548"/>
                  </a:lnTo>
                  <a:lnTo>
                    <a:pt x="255" y="548"/>
                  </a:lnTo>
                  <a:lnTo>
                    <a:pt x="254" y="547"/>
                  </a:lnTo>
                  <a:lnTo>
                    <a:pt x="253" y="547"/>
                  </a:lnTo>
                  <a:lnTo>
                    <a:pt x="252" y="547"/>
                  </a:lnTo>
                  <a:lnTo>
                    <a:pt x="253" y="546"/>
                  </a:lnTo>
                  <a:lnTo>
                    <a:pt x="253" y="545"/>
                  </a:lnTo>
                  <a:lnTo>
                    <a:pt x="251" y="545"/>
                  </a:lnTo>
                  <a:lnTo>
                    <a:pt x="250" y="545"/>
                  </a:lnTo>
                  <a:lnTo>
                    <a:pt x="249" y="545"/>
                  </a:lnTo>
                  <a:lnTo>
                    <a:pt x="249" y="546"/>
                  </a:lnTo>
                  <a:lnTo>
                    <a:pt x="248" y="546"/>
                  </a:lnTo>
                  <a:lnTo>
                    <a:pt x="247" y="545"/>
                  </a:lnTo>
                  <a:lnTo>
                    <a:pt x="247" y="546"/>
                  </a:lnTo>
                  <a:lnTo>
                    <a:pt x="247" y="546"/>
                  </a:lnTo>
                  <a:lnTo>
                    <a:pt x="247" y="545"/>
                  </a:lnTo>
                  <a:lnTo>
                    <a:pt x="246" y="545"/>
                  </a:lnTo>
                  <a:lnTo>
                    <a:pt x="246" y="544"/>
                  </a:lnTo>
                  <a:lnTo>
                    <a:pt x="245" y="544"/>
                  </a:lnTo>
                  <a:lnTo>
                    <a:pt x="245" y="545"/>
                  </a:lnTo>
                  <a:lnTo>
                    <a:pt x="245" y="544"/>
                  </a:lnTo>
                  <a:lnTo>
                    <a:pt x="244" y="544"/>
                  </a:lnTo>
                  <a:lnTo>
                    <a:pt x="244" y="543"/>
                  </a:lnTo>
                  <a:lnTo>
                    <a:pt x="243" y="543"/>
                  </a:lnTo>
                  <a:lnTo>
                    <a:pt x="242" y="543"/>
                  </a:lnTo>
                  <a:lnTo>
                    <a:pt x="242" y="542"/>
                  </a:lnTo>
                  <a:lnTo>
                    <a:pt x="241" y="542"/>
                  </a:lnTo>
                  <a:lnTo>
                    <a:pt x="240" y="542"/>
                  </a:lnTo>
                  <a:lnTo>
                    <a:pt x="239" y="541"/>
                  </a:lnTo>
                  <a:lnTo>
                    <a:pt x="239" y="540"/>
                  </a:lnTo>
                  <a:lnTo>
                    <a:pt x="238" y="539"/>
                  </a:lnTo>
                  <a:lnTo>
                    <a:pt x="237" y="540"/>
                  </a:lnTo>
                  <a:lnTo>
                    <a:pt x="237" y="539"/>
                  </a:lnTo>
                  <a:lnTo>
                    <a:pt x="236" y="539"/>
                  </a:lnTo>
                  <a:lnTo>
                    <a:pt x="236" y="540"/>
                  </a:lnTo>
                  <a:lnTo>
                    <a:pt x="235" y="540"/>
                  </a:lnTo>
                  <a:lnTo>
                    <a:pt x="234" y="540"/>
                  </a:lnTo>
                  <a:lnTo>
                    <a:pt x="234" y="539"/>
                  </a:lnTo>
                  <a:lnTo>
                    <a:pt x="233" y="539"/>
                  </a:lnTo>
                  <a:lnTo>
                    <a:pt x="233" y="538"/>
                  </a:lnTo>
                  <a:lnTo>
                    <a:pt x="233" y="537"/>
                  </a:lnTo>
                  <a:lnTo>
                    <a:pt x="233" y="536"/>
                  </a:lnTo>
                  <a:lnTo>
                    <a:pt x="233" y="535"/>
                  </a:lnTo>
                  <a:lnTo>
                    <a:pt x="233" y="534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31" y="535"/>
                  </a:lnTo>
                  <a:lnTo>
                    <a:pt x="231" y="536"/>
                  </a:lnTo>
                  <a:lnTo>
                    <a:pt x="230" y="536"/>
                  </a:lnTo>
                  <a:lnTo>
                    <a:pt x="229" y="536"/>
                  </a:lnTo>
                  <a:lnTo>
                    <a:pt x="228" y="536"/>
                  </a:lnTo>
                  <a:lnTo>
                    <a:pt x="227" y="536"/>
                  </a:lnTo>
                  <a:lnTo>
                    <a:pt x="226" y="536"/>
                  </a:lnTo>
                  <a:lnTo>
                    <a:pt x="226" y="535"/>
                  </a:lnTo>
                  <a:lnTo>
                    <a:pt x="226" y="534"/>
                  </a:lnTo>
                  <a:lnTo>
                    <a:pt x="225" y="533"/>
                  </a:lnTo>
                  <a:lnTo>
                    <a:pt x="224" y="533"/>
                  </a:lnTo>
                  <a:lnTo>
                    <a:pt x="223" y="533"/>
                  </a:lnTo>
                  <a:lnTo>
                    <a:pt x="223" y="532"/>
                  </a:lnTo>
                  <a:lnTo>
                    <a:pt x="224" y="531"/>
                  </a:lnTo>
                  <a:lnTo>
                    <a:pt x="224" y="530"/>
                  </a:lnTo>
                  <a:lnTo>
                    <a:pt x="223" y="530"/>
                  </a:lnTo>
                  <a:lnTo>
                    <a:pt x="222" y="531"/>
                  </a:lnTo>
                  <a:lnTo>
                    <a:pt x="221" y="531"/>
                  </a:lnTo>
                  <a:lnTo>
                    <a:pt x="221" y="532"/>
                  </a:lnTo>
                  <a:lnTo>
                    <a:pt x="221" y="533"/>
                  </a:lnTo>
                  <a:lnTo>
                    <a:pt x="221" y="534"/>
                  </a:lnTo>
                  <a:lnTo>
                    <a:pt x="222" y="534"/>
                  </a:lnTo>
                  <a:lnTo>
                    <a:pt x="223" y="534"/>
                  </a:lnTo>
                  <a:lnTo>
                    <a:pt x="223" y="535"/>
                  </a:lnTo>
                  <a:lnTo>
                    <a:pt x="222" y="535"/>
                  </a:lnTo>
                  <a:lnTo>
                    <a:pt x="222" y="536"/>
                  </a:lnTo>
                  <a:lnTo>
                    <a:pt x="221" y="536"/>
                  </a:lnTo>
                  <a:lnTo>
                    <a:pt x="220" y="535"/>
                  </a:lnTo>
                  <a:lnTo>
                    <a:pt x="220" y="534"/>
                  </a:lnTo>
                  <a:lnTo>
                    <a:pt x="219" y="534"/>
                  </a:lnTo>
                  <a:lnTo>
                    <a:pt x="218" y="534"/>
                  </a:lnTo>
                  <a:lnTo>
                    <a:pt x="216" y="534"/>
                  </a:lnTo>
                  <a:lnTo>
                    <a:pt x="215" y="535"/>
                  </a:lnTo>
                  <a:lnTo>
                    <a:pt x="214" y="535"/>
                  </a:lnTo>
                  <a:lnTo>
                    <a:pt x="213" y="535"/>
                  </a:lnTo>
                  <a:lnTo>
                    <a:pt x="212" y="535"/>
                  </a:lnTo>
                  <a:lnTo>
                    <a:pt x="211" y="534"/>
                  </a:lnTo>
                  <a:lnTo>
                    <a:pt x="210" y="534"/>
                  </a:lnTo>
                  <a:lnTo>
                    <a:pt x="210" y="533"/>
                  </a:lnTo>
                  <a:lnTo>
                    <a:pt x="209" y="533"/>
                  </a:lnTo>
                  <a:lnTo>
                    <a:pt x="209" y="532"/>
                  </a:lnTo>
                  <a:lnTo>
                    <a:pt x="208" y="531"/>
                  </a:lnTo>
                  <a:lnTo>
                    <a:pt x="209" y="531"/>
                  </a:lnTo>
                  <a:lnTo>
                    <a:pt x="209" y="532"/>
                  </a:lnTo>
                  <a:lnTo>
                    <a:pt x="210" y="532"/>
                  </a:lnTo>
                  <a:lnTo>
                    <a:pt x="211" y="532"/>
                  </a:lnTo>
                  <a:lnTo>
                    <a:pt x="211" y="533"/>
                  </a:lnTo>
                  <a:lnTo>
                    <a:pt x="212" y="532"/>
                  </a:lnTo>
                  <a:lnTo>
                    <a:pt x="211" y="532"/>
                  </a:lnTo>
                  <a:lnTo>
                    <a:pt x="211" y="531"/>
                  </a:lnTo>
                  <a:lnTo>
                    <a:pt x="212" y="530"/>
                  </a:lnTo>
                  <a:lnTo>
                    <a:pt x="212" y="529"/>
                  </a:lnTo>
                  <a:lnTo>
                    <a:pt x="211" y="529"/>
                  </a:lnTo>
                  <a:lnTo>
                    <a:pt x="211" y="528"/>
                  </a:lnTo>
                  <a:lnTo>
                    <a:pt x="210" y="527"/>
                  </a:lnTo>
                  <a:lnTo>
                    <a:pt x="209" y="527"/>
                  </a:lnTo>
                  <a:lnTo>
                    <a:pt x="208" y="527"/>
                  </a:lnTo>
                  <a:lnTo>
                    <a:pt x="207" y="528"/>
                  </a:lnTo>
                  <a:lnTo>
                    <a:pt x="205" y="528"/>
                  </a:lnTo>
                  <a:lnTo>
                    <a:pt x="204" y="528"/>
                  </a:lnTo>
                  <a:lnTo>
                    <a:pt x="203" y="528"/>
                  </a:lnTo>
                  <a:lnTo>
                    <a:pt x="202" y="527"/>
                  </a:lnTo>
                  <a:lnTo>
                    <a:pt x="203" y="526"/>
                  </a:lnTo>
                  <a:lnTo>
                    <a:pt x="203" y="525"/>
                  </a:lnTo>
                  <a:lnTo>
                    <a:pt x="203" y="524"/>
                  </a:lnTo>
                  <a:lnTo>
                    <a:pt x="202" y="524"/>
                  </a:lnTo>
                  <a:lnTo>
                    <a:pt x="201" y="524"/>
                  </a:lnTo>
                  <a:lnTo>
                    <a:pt x="200" y="523"/>
                  </a:lnTo>
                  <a:lnTo>
                    <a:pt x="199" y="523"/>
                  </a:lnTo>
                  <a:lnTo>
                    <a:pt x="199" y="522"/>
                  </a:lnTo>
                  <a:lnTo>
                    <a:pt x="199" y="521"/>
                  </a:lnTo>
                  <a:lnTo>
                    <a:pt x="198" y="521"/>
                  </a:lnTo>
                  <a:lnTo>
                    <a:pt x="196" y="520"/>
                  </a:lnTo>
                  <a:lnTo>
                    <a:pt x="195" y="520"/>
                  </a:lnTo>
                  <a:lnTo>
                    <a:pt x="195" y="519"/>
                  </a:lnTo>
                  <a:lnTo>
                    <a:pt x="194" y="519"/>
                  </a:lnTo>
                  <a:lnTo>
                    <a:pt x="194" y="518"/>
                  </a:lnTo>
                  <a:lnTo>
                    <a:pt x="193" y="517"/>
                  </a:lnTo>
                  <a:lnTo>
                    <a:pt x="192" y="516"/>
                  </a:lnTo>
                  <a:lnTo>
                    <a:pt x="191" y="516"/>
                  </a:lnTo>
                  <a:lnTo>
                    <a:pt x="191" y="515"/>
                  </a:lnTo>
                  <a:lnTo>
                    <a:pt x="190" y="515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8" y="514"/>
                  </a:lnTo>
                  <a:lnTo>
                    <a:pt x="187" y="515"/>
                  </a:lnTo>
                  <a:lnTo>
                    <a:pt x="185" y="515"/>
                  </a:lnTo>
                  <a:lnTo>
                    <a:pt x="184" y="515"/>
                  </a:lnTo>
                  <a:lnTo>
                    <a:pt x="183" y="515"/>
                  </a:lnTo>
                  <a:lnTo>
                    <a:pt x="182" y="515"/>
                  </a:lnTo>
                  <a:lnTo>
                    <a:pt x="181" y="515"/>
                  </a:lnTo>
                  <a:lnTo>
                    <a:pt x="180" y="515"/>
                  </a:lnTo>
                  <a:lnTo>
                    <a:pt x="179" y="515"/>
                  </a:lnTo>
                  <a:lnTo>
                    <a:pt x="178" y="515"/>
                  </a:lnTo>
                  <a:lnTo>
                    <a:pt x="178" y="516"/>
                  </a:lnTo>
                  <a:lnTo>
                    <a:pt x="178" y="517"/>
                  </a:lnTo>
                  <a:lnTo>
                    <a:pt x="177" y="517"/>
                  </a:lnTo>
                  <a:lnTo>
                    <a:pt x="176" y="517"/>
                  </a:lnTo>
                  <a:lnTo>
                    <a:pt x="175" y="517"/>
                  </a:lnTo>
                  <a:lnTo>
                    <a:pt x="173" y="517"/>
                  </a:lnTo>
                  <a:lnTo>
                    <a:pt x="171" y="517"/>
                  </a:lnTo>
                  <a:lnTo>
                    <a:pt x="164" y="517"/>
                  </a:lnTo>
                  <a:lnTo>
                    <a:pt x="163" y="517"/>
                  </a:lnTo>
                  <a:lnTo>
                    <a:pt x="160" y="517"/>
                  </a:lnTo>
                  <a:lnTo>
                    <a:pt x="155" y="517"/>
                  </a:lnTo>
                  <a:lnTo>
                    <a:pt x="152" y="517"/>
                  </a:lnTo>
                  <a:lnTo>
                    <a:pt x="149" y="517"/>
                  </a:lnTo>
                  <a:lnTo>
                    <a:pt x="148" y="517"/>
                  </a:lnTo>
                  <a:lnTo>
                    <a:pt x="143" y="517"/>
                  </a:lnTo>
                  <a:lnTo>
                    <a:pt x="139" y="517"/>
                  </a:lnTo>
                  <a:lnTo>
                    <a:pt x="135" y="517"/>
                  </a:lnTo>
                  <a:lnTo>
                    <a:pt x="134" y="517"/>
                  </a:lnTo>
                  <a:lnTo>
                    <a:pt x="133" y="517"/>
                  </a:lnTo>
                  <a:lnTo>
                    <a:pt x="129" y="517"/>
                  </a:lnTo>
                  <a:lnTo>
                    <a:pt x="119" y="517"/>
                  </a:lnTo>
                  <a:lnTo>
                    <a:pt x="116" y="517"/>
                  </a:lnTo>
                  <a:lnTo>
                    <a:pt x="115" y="517"/>
                  </a:lnTo>
                  <a:lnTo>
                    <a:pt x="112" y="517"/>
                  </a:lnTo>
                  <a:lnTo>
                    <a:pt x="111" y="517"/>
                  </a:lnTo>
                  <a:lnTo>
                    <a:pt x="108" y="517"/>
                  </a:lnTo>
                  <a:lnTo>
                    <a:pt x="107" y="517"/>
                  </a:lnTo>
                  <a:lnTo>
                    <a:pt x="104" y="517"/>
                  </a:lnTo>
                  <a:lnTo>
                    <a:pt x="102" y="517"/>
                  </a:lnTo>
                  <a:lnTo>
                    <a:pt x="101" y="517"/>
                  </a:lnTo>
                  <a:lnTo>
                    <a:pt x="100" y="517"/>
                  </a:lnTo>
                  <a:lnTo>
                    <a:pt x="94" y="517"/>
                  </a:lnTo>
                  <a:lnTo>
                    <a:pt x="93" y="517"/>
                  </a:lnTo>
                  <a:lnTo>
                    <a:pt x="90" y="517"/>
                  </a:lnTo>
                  <a:lnTo>
                    <a:pt x="84" y="517"/>
                  </a:lnTo>
                  <a:lnTo>
                    <a:pt x="83" y="517"/>
                  </a:lnTo>
                  <a:lnTo>
                    <a:pt x="78" y="517"/>
                  </a:lnTo>
                  <a:lnTo>
                    <a:pt x="74" y="517"/>
                  </a:lnTo>
                  <a:lnTo>
                    <a:pt x="72" y="517"/>
                  </a:lnTo>
                  <a:lnTo>
                    <a:pt x="71" y="517"/>
                  </a:lnTo>
                  <a:lnTo>
                    <a:pt x="69" y="517"/>
                  </a:lnTo>
                  <a:lnTo>
                    <a:pt x="65" y="517"/>
                  </a:lnTo>
                  <a:lnTo>
                    <a:pt x="61" y="517"/>
                  </a:lnTo>
                  <a:lnTo>
                    <a:pt x="58" y="517"/>
                  </a:lnTo>
                  <a:lnTo>
                    <a:pt x="56" y="517"/>
                  </a:lnTo>
                  <a:lnTo>
                    <a:pt x="54" y="517"/>
                  </a:lnTo>
                  <a:lnTo>
                    <a:pt x="52" y="517"/>
                  </a:lnTo>
                  <a:lnTo>
                    <a:pt x="50" y="517"/>
                  </a:lnTo>
                  <a:lnTo>
                    <a:pt x="49" y="517"/>
                  </a:lnTo>
                  <a:lnTo>
                    <a:pt x="47" y="517"/>
                  </a:lnTo>
                  <a:lnTo>
                    <a:pt x="43" y="517"/>
                  </a:lnTo>
                  <a:lnTo>
                    <a:pt x="41" y="517"/>
                  </a:lnTo>
                  <a:lnTo>
                    <a:pt x="36" y="516"/>
                  </a:lnTo>
                  <a:lnTo>
                    <a:pt x="35" y="516"/>
                  </a:lnTo>
                  <a:lnTo>
                    <a:pt x="34" y="517"/>
                  </a:lnTo>
                  <a:lnTo>
                    <a:pt x="30" y="516"/>
                  </a:lnTo>
                  <a:lnTo>
                    <a:pt x="28" y="516"/>
                  </a:lnTo>
                  <a:lnTo>
                    <a:pt x="29" y="516"/>
                  </a:lnTo>
                  <a:lnTo>
                    <a:pt x="31" y="514"/>
                  </a:lnTo>
                  <a:lnTo>
                    <a:pt x="26" y="514"/>
                  </a:lnTo>
                  <a:lnTo>
                    <a:pt x="26" y="514"/>
                  </a:lnTo>
                  <a:lnTo>
                    <a:pt x="24" y="514"/>
                  </a:lnTo>
                  <a:lnTo>
                    <a:pt x="23" y="514"/>
                  </a:lnTo>
                  <a:lnTo>
                    <a:pt x="22" y="514"/>
                  </a:lnTo>
                  <a:lnTo>
                    <a:pt x="17" y="514"/>
                  </a:lnTo>
                  <a:lnTo>
                    <a:pt x="12" y="513"/>
                  </a:lnTo>
                  <a:lnTo>
                    <a:pt x="11" y="513"/>
                  </a:lnTo>
                  <a:lnTo>
                    <a:pt x="7" y="513"/>
                  </a:lnTo>
                  <a:lnTo>
                    <a:pt x="5" y="513"/>
                  </a:lnTo>
                  <a:lnTo>
                    <a:pt x="1" y="513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0" y="508"/>
                  </a:lnTo>
                  <a:lnTo>
                    <a:pt x="0" y="506"/>
                  </a:lnTo>
                  <a:lnTo>
                    <a:pt x="0" y="503"/>
                  </a:lnTo>
                  <a:lnTo>
                    <a:pt x="0" y="501"/>
                  </a:lnTo>
                  <a:lnTo>
                    <a:pt x="0" y="496"/>
                  </a:lnTo>
                  <a:lnTo>
                    <a:pt x="0" y="495"/>
                  </a:lnTo>
                  <a:lnTo>
                    <a:pt x="0" y="494"/>
                  </a:lnTo>
                  <a:lnTo>
                    <a:pt x="0" y="491"/>
                  </a:lnTo>
                  <a:lnTo>
                    <a:pt x="0" y="490"/>
                  </a:lnTo>
                  <a:lnTo>
                    <a:pt x="0" y="489"/>
                  </a:lnTo>
                  <a:lnTo>
                    <a:pt x="0" y="484"/>
                  </a:lnTo>
                  <a:lnTo>
                    <a:pt x="0" y="483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7"/>
                  </a:lnTo>
                  <a:lnTo>
                    <a:pt x="0" y="473"/>
                  </a:lnTo>
                  <a:lnTo>
                    <a:pt x="0" y="471"/>
                  </a:lnTo>
                  <a:lnTo>
                    <a:pt x="0" y="469"/>
                  </a:lnTo>
                  <a:lnTo>
                    <a:pt x="0" y="468"/>
                  </a:lnTo>
                  <a:lnTo>
                    <a:pt x="0" y="467"/>
                  </a:lnTo>
                  <a:lnTo>
                    <a:pt x="0" y="466"/>
                  </a:lnTo>
                  <a:lnTo>
                    <a:pt x="0" y="463"/>
                  </a:lnTo>
                  <a:lnTo>
                    <a:pt x="0" y="462"/>
                  </a:lnTo>
                  <a:lnTo>
                    <a:pt x="0" y="460"/>
                  </a:lnTo>
                  <a:lnTo>
                    <a:pt x="0" y="459"/>
                  </a:lnTo>
                  <a:lnTo>
                    <a:pt x="0" y="458"/>
                  </a:lnTo>
                  <a:lnTo>
                    <a:pt x="0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1" y="447"/>
                  </a:lnTo>
                  <a:lnTo>
                    <a:pt x="1" y="444"/>
                  </a:lnTo>
                  <a:lnTo>
                    <a:pt x="1" y="438"/>
                  </a:lnTo>
                  <a:lnTo>
                    <a:pt x="1" y="437"/>
                  </a:lnTo>
                  <a:lnTo>
                    <a:pt x="1" y="431"/>
                  </a:lnTo>
                  <a:lnTo>
                    <a:pt x="1" y="428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1" y="424"/>
                  </a:lnTo>
                  <a:lnTo>
                    <a:pt x="1" y="420"/>
                  </a:lnTo>
                  <a:lnTo>
                    <a:pt x="1" y="397"/>
                  </a:lnTo>
                  <a:lnTo>
                    <a:pt x="1" y="396"/>
                  </a:lnTo>
                  <a:lnTo>
                    <a:pt x="1" y="388"/>
                  </a:lnTo>
                  <a:lnTo>
                    <a:pt x="1" y="385"/>
                  </a:lnTo>
                  <a:lnTo>
                    <a:pt x="1" y="384"/>
                  </a:lnTo>
                  <a:lnTo>
                    <a:pt x="1" y="383"/>
                  </a:lnTo>
                  <a:lnTo>
                    <a:pt x="1" y="381"/>
                  </a:lnTo>
                  <a:lnTo>
                    <a:pt x="1" y="380"/>
                  </a:lnTo>
                  <a:lnTo>
                    <a:pt x="1" y="378"/>
                  </a:lnTo>
                  <a:lnTo>
                    <a:pt x="1" y="377"/>
                  </a:lnTo>
                  <a:lnTo>
                    <a:pt x="2" y="377"/>
                  </a:lnTo>
                  <a:lnTo>
                    <a:pt x="10" y="377"/>
                  </a:lnTo>
                  <a:lnTo>
                    <a:pt x="13" y="377"/>
                  </a:lnTo>
                  <a:lnTo>
                    <a:pt x="14" y="377"/>
                  </a:lnTo>
                  <a:lnTo>
                    <a:pt x="16" y="377"/>
                  </a:lnTo>
                  <a:lnTo>
                    <a:pt x="20" y="377"/>
                  </a:lnTo>
                  <a:lnTo>
                    <a:pt x="22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6" y="377"/>
                  </a:lnTo>
                  <a:lnTo>
                    <a:pt x="26" y="376"/>
                  </a:lnTo>
                  <a:lnTo>
                    <a:pt x="26" y="373"/>
                  </a:lnTo>
                  <a:lnTo>
                    <a:pt x="28" y="373"/>
                  </a:lnTo>
                  <a:lnTo>
                    <a:pt x="30" y="373"/>
                  </a:lnTo>
                  <a:lnTo>
                    <a:pt x="30" y="374"/>
                  </a:lnTo>
                  <a:lnTo>
                    <a:pt x="30" y="377"/>
                  </a:lnTo>
                  <a:lnTo>
                    <a:pt x="37" y="377"/>
                  </a:lnTo>
                  <a:lnTo>
                    <a:pt x="41" y="377"/>
                  </a:lnTo>
                  <a:lnTo>
                    <a:pt x="42" y="377"/>
                  </a:lnTo>
                  <a:lnTo>
                    <a:pt x="45" y="377"/>
                  </a:lnTo>
                  <a:lnTo>
                    <a:pt x="46" y="377"/>
                  </a:lnTo>
                  <a:lnTo>
                    <a:pt x="48" y="377"/>
                  </a:lnTo>
                  <a:lnTo>
                    <a:pt x="49" y="377"/>
                  </a:lnTo>
                  <a:lnTo>
                    <a:pt x="53" y="377"/>
                  </a:lnTo>
                  <a:lnTo>
                    <a:pt x="56" y="377"/>
                  </a:lnTo>
                  <a:lnTo>
                    <a:pt x="60" y="377"/>
                  </a:lnTo>
                  <a:lnTo>
                    <a:pt x="63" y="377"/>
                  </a:lnTo>
                  <a:lnTo>
                    <a:pt x="68" y="377"/>
                  </a:lnTo>
                  <a:lnTo>
                    <a:pt x="69" y="377"/>
                  </a:lnTo>
                  <a:lnTo>
                    <a:pt x="72" y="377"/>
                  </a:lnTo>
                  <a:lnTo>
                    <a:pt x="74" y="377"/>
                  </a:lnTo>
                  <a:lnTo>
                    <a:pt x="76" y="377"/>
                  </a:lnTo>
                  <a:lnTo>
                    <a:pt x="77" y="377"/>
                  </a:lnTo>
                  <a:lnTo>
                    <a:pt x="77" y="376"/>
                  </a:lnTo>
                  <a:lnTo>
                    <a:pt x="77" y="373"/>
                  </a:lnTo>
                  <a:lnTo>
                    <a:pt x="82" y="373"/>
                  </a:lnTo>
                  <a:lnTo>
                    <a:pt x="85" y="373"/>
                  </a:lnTo>
                  <a:lnTo>
                    <a:pt x="86" y="373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7" y="369"/>
                  </a:lnTo>
                  <a:lnTo>
                    <a:pt x="97" y="369"/>
                  </a:lnTo>
                  <a:lnTo>
                    <a:pt x="100" y="369"/>
                  </a:lnTo>
                  <a:lnTo>
                    <a:pt x="103" y="369"/>
                  </a:lnTo>
                  <a:lnTo>
                    <a:pt x="105" y="369"/>
                  </a:lnTo>
                  <a:lnTo>
                    <a:pt x="106" y="369"/>
                  </a:lnTo>
                  <a:lnTo>
                    <a:pt x="107" y="369"/>
                  </a:lnTo>
                  <a:lnTo>
                    <a:pt x="107" y="370"/>
                  </a:lnTo>
                  <a:lnTo>
                    <a:pt x="108" y="370"/>
                  </a:lnTo>
                  <a:lnTo>
                    <a:pt x="108" y="369"/>
                  </a:lnTo>
                  <a:lnTo>
                    <a:pt x="109" y="369"/>
                  </a:lnTo>
                  <a:lnTo>
                    <a:pt x="110" y="369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71"/>
                  </a:lnTo>
                  <a:lnTo>
                    <a:pt x="108" y="371"/>
                  </a:lnTo>
                  <a:lnTo>
                    <a:pt x="108" y="372"/>
                  </a:lnTo>
                  <a:lnTo>
                    <a:pt x="109" y="372"/>
                  </a:lnTo>
                  <a:lnTo>
                    <a:pt x="109" y="373"/>
                  </a:lnTo>
                  <a:lnTo>
                    <a:pt x="110" y="374"/>
                  </a:lnTo>
                  <a:lnTo>
                    <a:pt x="110" y="375"/>
                  </a:lnTo>
                  <a:lnTo>
                    <a:pt x="111" y="376"/>
                  </a:lnTo>
                  <a:lnTo>
                    <a:pt x="112" y="376"/>
                  </a:lnTo>
                  <a:lnTo>
                    <a:pt x="112" y="377"/>
                  </a:lnTo>
                  <a:lnTo>
                    <a:pt x="112" y="378"/>
                  </a:lnTo>
                  <a:lnTo>
                    <a:pt x="113" y="379"/>
                  </a:lnTo>
                  <a:lnTo>
                    <a:pt x="114" y="379"/>
                  </a:lnTo>
                  <a:lnTo>
                    <a:pt x="114" y="380"/>
                  </a:lnTo>
                  <a:lnTo>
                    <a:pt x="113" y="380"/>
                  </a:lnTo>
                  <a:lnTo>
                    <a:pt x="113" y="381"/>
                  </a:lnTo>
                  <a:lnTo>
                    <a:pt x="113" y="382"/>
                  </a:lnTo>
                  <a:lnTo>
                    <a:pt x="112" y="382"/>
                  </a:lnTo>
                  <a:lnTo>
                    <a:pt x="111" y="382"/>
                  </a:lnTo>
                  <a:lnTo>
                    <a:pt x="111" y="381"/>
                  </a:lnTo>
                  <a:lnTo>
                    <a:pt x="111" y="382"/>
                  </a:lnTo>
                  <a:lnTo>
                    <a:pt x="110" y="382"/>
                  </a:lnTo>
                  <a:lnTo>
                    <a:pt x="110" y="383"/>
                  </a:lnTo>
                  <a:lnTo>
                    <a:pt x="111" y="383"/>
                  </a:lnTo>
                  <a:lnTo>
                    <a:pt x="112" y="383"/>
                  </a:lnTo>
                  <a:lnTo>
                    <a:pt x="115" y="384"/>
                  </a:lnTo>
                  <a:lnTo>
                    <a:pt x="115" y="385"/>
                  </a:lnTo>
                  <a:lnTo>
                    <a:pt x="116" y="384"/>
                  </a:lnTo>
                  <a:lnTo>
                    <a:pt x="116" y="383"/>
                  </a:lnTo>
                  <a:lnTo>
                    <a:pt x="117" y="383"/>
                  </a:lnTo>
                  <a:lnTo>
                    <a:pt x="117" y="382"/>
                  </a:lnTo>
                  <a:lnTo>
                    <a:pt x="118" y="382"/>
                  </a:lnTo>
                  <a:lnTo>
                    <a:pt x="119" y="382"/>
                  </a:lnTo>
                  <a:lnTo>
                    <a:pt x="120" y="383"/>
                  </a:lnTo>
                  <a:lnTo>
                    <a:pt x="124" y="379"/>
                  </a:lnTo>
                  <a:lnTo>
                    <a:pt x="125" y="378"/>
                  </a:lnTo>
                  <a:lnTo>
                    <a:pt x="126" y="377"/>
                  </a:lnTo>
                  <a:lnTo>
                    <a:pt x="128" y="375"/>
                  </a:lnTo>
                  <a:lnTo>
                    <a:pt x="130" y="374"/>
                  </a:lnTo>
                  <a:lnTo>
                    <a:pt x="132" y="373"/>
                  </a:lnTo>
                  <a:lnTo>
                    <a:pt x="133" y="372"/>
                  </a:lnTo>
                  <a:lnTo>
                    <a:pt x="132" y="371"/>
                  </a:lnTo>
                  <a:lnTo>
                    <a:pt x="135" y="369"/>
                  </a:lnTo>
                  <a:lnTo>
                    <a:pt x="135" y="368"/>
                  </a:lnTo>
                  <a:lnTo>
                    <a:pt x="132" y="366"/>
                  </a:lnTo>
                  <a:lnTo>
                    <a:pt x="132" y="365"/>
                  </a:lnTo>
                  <a:lnTo>
                    <a:pt x="131" y="365"/>
                  </a:lnTo>
                  <a:lnTo>
                    <a:pt x="129" y="364"/>
                  </a:lnTo>
                  <a:lnTo>
                    <a:pt x="129" y="363"/>
                  </a:lnTo>
                  <a:lnTo>
                    <a:pt x="126" y="361"/>
                  </a:lnTo>
                  <a:lnTo>
                    <a:pt x="126" y="360"/>
                  </a:lnTo>
                  <a:lnTo>
                    <a:pt x="128" y="358"/>
                  </a:lnTo>
                  <a:lnTo>
                    <a:pt x="129" y="357"/>
                  </a:lnTo>
                  <a:lnTo>
                    <a:pt x="131" y="355"/>
                  </a:lnTo>
                  <a:lnTo>
                    <a:pt x="138" y="348"/>
                  </a:lnTo>
                  <a:lnTo>
                    <a:pt x="139" y="347"/>
                  </a:lnTo>
                  <a:lnTo>
                    <a:pt x="140" y="346"/>
                  </a:lnTo>
                  <a:lnTo>
                    <a:pt x="141" y="346"/>
                  </a:lnTo>
                  <a:lnTo>
                    <a:pt x="135" y="340"/>
                  </a:lnTo>
                  <a:lnTo>
                    <a:pt x="134" y="340"/>
                  </a:lnTo>
                  <a:lnTo>
                    <a:pt x="131" y="337"/>
                  </a:lnTo>
                  <a:lnTo>
                    <a:pt x="130" y="336"/>
                  </a:lnTo>
                  <a:lnTo>
                    <a:pt x="130" y="335"/>
                  </a:lnTo>
                  <a:lnTo>
                    <a:pt x="128" y="334"/>
                  </a:lnTo>
                  <a:lnTo>
                    <a:pt x="127" y="333"/>
                  </a:lnTo>
                  <a:lnTo>
                    <a:pt x="123" y="328"/>
                  </a:lnTo>
                  <a:lnTo>
                    <a:pt x="122" y="327"/>
                  </a:lnTo>
                  <a:lnTo>
                    <a:pt x="121" y="327"/>
                  </a:lnTo>
                  <a:lnTo>
                    <a:pt x="119" y="324"/>
                  </a:lnTo>
                  <a:lnTo>
                    <a:pt x="115" y="320"/>
                  </a:lnTo>
                  <a:lnTo>
                    <a:pt x="114" y="319"/>
                  </a:lnTo>
                  <a:lnTo>
                    <a:pt x="110" y="315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4" y="309"/>
                  </a:lnTo>
                  <a:lnTo>
                    <a:pt x="104" y="308"/>
                  </a:lnTo>
                  <a:lnTo>
                    <a:pt x="107" y="305"/>
                  </a:lnTo>
                  <a:lnTo>
                    <a:pt x="110" y="303"/>
                  </a:lnTo>
                  <a:lnTo>
                    <a:pt x="115" y="298"/>
                  </a:lnTo>
                  <a:lnTo>
                    <a:pt x="116" y="297"/>
                  </a:lnTo>
                  <a:lnTo>
                    <a:pt x="114" y="296"/>
                  </a:lnTo>
                  <a:lnTo>
                    <a:pt x="114" y="295"/>
                  </a:lnTo>
                  <a:lnTo>
                    <a:pt x="109" y="292"/>
                  </a:lnTo>
                  <a:lnTo>
                    <a:pt x="109" y="291"/>
                  </a:lnTo>
                  <a:lnTo>
                    <a:pt x="108" y="290"/>
                  </a:lnTo>
                  <a:lnTo>
                    <a:pt x="107" y="289"/>
                  </a:lnTo>
                  <a:lnTo>
                    <a:pt x="106" y="289"/>
                  </a:lnTo>
                  <a:lnTo>
                    <a:pt x="105" y="288"/>
                  </a:lnTo>
                  <a:lnTo>
                    <a:pt x="104" y="287"/>
                  </a:lnTo>
                  <a:lnTo>
                    <a:pt x="103" y="286"/>
                  </a:lnTo>
                  <a:lnTo>
                    <a:pt x="102" y="285"/>
                  </a:lnTo>
                  <a:lnTo>
                    <a:pt x="100" y="283"/>
                  </a:lnTo>
                  <a:lnTo>
                    <a:pt x="99" y="282"/>
                  </a:lnTo>
                  <a:lnTo>
                    <a:pt x="99" y="281"/>
                  </a:lnTo>
                  <a:lnTo>
                    <a:pt x="98" y="280"/>
                  </a:lnTo>
                  <a:lnTo>
                    <a:pt x="94" y="277"/>
                  </a:lnTo>
                  <a:lnTo>
                    <a:pt x="94" y="276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2" y="274"/>
                  </a:lnTo>
                  <a:lnTo>
                    <a:pt x="89" y="271"/>
                  </a:lnTo>
                  <a:lnTo>
                    <a:pt x="88" y="270"/>
                  </a:lnTo>
                  <a:lnTo>
                    <a:pt x="87" y="269"/>
                  </a:lnTo>
                  <a:lnTo>
                    <a:pt x="86" y="268"/>
                  </a:lnTo>
                  <a:lnTo>
                    <a:pt x="84" y="266"/>
                  </a:lnTo>
                  <a:lnTo>
                    <a:pt x="82" y="264"/>
                  </a:lnTo>
                  <a:lnTo>
                    <a:pt x="79" y="261"/>
                  </a:lnTo>
                  <a:lnTo>
                    <a:pt x="77" y="259"/>
                  </a:lnTo>
                  <a:lnTo>
                    <a:pt x="76" y="258"/>
                  </a:lnTo>
                  <a:lnTo>
                    <a:pt x="72" y="254"/>
                  </a:lnTo>
                  <a:lnTo>
                    <a:pt x="71" y="253"/>
                  </a:lnTo>
                  <a:lnTo>
                    <a:pt x="69" y="251"/>
                  </a:lnTo>
                  <a:lnTo>
                    <a:pt x="68" y="250"/>
                  </a:lnTo>
                  <a:lnTo>
                    <a:pt x="64" y="246"/>
                  </a:lnTo>
                  <a:lnTo>
                    <a:pt x="63" y="245"/>
                  </a:lnTo>
                  <a:lnTo>
                    <a:pt x="62" y="244"/>
                  </a:lnTo>
                  <a:lnTo>
                    <a:pt x="61" y="243"/>
                  </a:lnTo>
                  <a:lnTo>
                    <a:pt x="60" y="242"/>
                  </a:lnTo>
                  <a:lnTo>
                    <a:pt x="58" y="239"/>
                  </a:lnTo>
                  <a:lnTo>
                    <a:pt x="53" y="235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1" y="229"/>
                  </a:lnTo>
                  <a:lnTo>
                    <a:pt x="52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5" y="229"/>
                  </a:lnTo>
                  <a:lnTo>
                    <a:pt x="55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6"/>
                  </a:lnTo>
                  <a:lnTo>
                    <a:pt x="56" y="225"/>
                  </a:lnTo>
                  <a:lnTo>
                    <a:pt x="56" y="224"/>
                  </a:lnTo>
                  <a:lnTo>
                    <a:pt x="56" y="222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4" y="221"/>
                  </a:lnTo>
                  <a:lnTo>
                    <a:pt x="55" y="221"/>
                  </a:lnTo>
                  <a:lnTo>
                    <a:pt x="55" y="220"/>
                  </a:lnTo>
                  <a:lnTo>
                    <a:pt x="56" y="220"/>
                  </a:lnTo>
                  <a:lnTo>
                    <a:pt x="56" y="219"/>
                  </a:lnTo>
                  <a:lnTo>
                    <a:pt x="55" y="219"/>
                  </a:lnTo>
                  <a:lnTo>
                    <a:pt x="54" y="219"/>
                  </a:lnTo>
                  <a:lnTo>
                    <a:pt x="53" y="219"/>
                  </a:lnTo>
                  <a:lnTo>
                    <a:pt x="53" y="218"/>
                  </a:lnTo>
                  <a:lnTo>
                    <a:pt x="54" y="217"/>
                  </a:lnTo>
                  <a:lnTo>
                    <a:pt x="53" y="217"/>
                  </a:lnTo>
                  <a:lnTo>
                    <a:pt x="53" y="216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3" y="213"/>
                  </a:lnTo>
                  <a:lnTo>
                    <a:pt x="53" y="212"/>
                  </a:lnTo>
                  <a:lnTo>
                    <a:pt x="53" y="211"/>
                  </a:lnTo>
                  <a:lnTo>
                    <a:pt x="53" y="210"/>
                  </a:lnTo>
                  <a:lnTo>
                    <a:pt x="52" y="210"/>
                  </a:lnTo>
                  <a:lnTo>
                    <a:pt x="52" y="209"/>
                  </a:lnTo>
                  <a:lnTo>
                    <a:pt x="51" y="209"/>
                  </a:lnTo>
                  <a:lnTo>
                    <a:pt x="50" y="208"/>
                  </a:lnTo>
                  <a:lnTo>
                    <a:pt x="49" y="208"/>
                  </a:lnTo>
                  <a:lnTo>
                    <a:pt x="49" y="207"/>
                  </a:lnTo>
                  <a:lnTo>
                    <a:pt x="49" y="206"/>
                  </a:lnTo>
                  <a:lnTo>
                    <a:pt x="49" y="205"/>
                  </a:lnTo>
                  <a:lnTo>
                    <a:pt x="57" y="200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0" y="198"/>
                  </a:lnTo>
                  <a:lnTo>
                    <a:pt x="62" y="197"/>
                  </a:lnTo>
                  <a:lnTo>
                    <a:pt x="65" y="196"/>
                  </a:lnTo>
                  <a:lnTo>
                    <a:pt x="67" y="194"/>
                  </a:lnTo>
                  <a:lnTo>
                    <a:pt x="72" y="192"/>
                  </a:lnTo>
                  <a:lnTo>
                    <a:pt x="74" y="191"/>
                  </a:lnTo>
                  <a:lnTo>
                    <a:pt x="78" y="188"/>
                  </a:lnTo>
                  <a:lnTo>
                    <a:pt x="88" y="182"/>
                  </a:lnTo>
                  <a:lnTo>
                    <a:pt x="88" y="181"/>
                  </a:lnTo>
                  <a:lnTo>
                    <a:pt x="87" y="180"/>
                  </a:lnTo>
                  <a:lnTo>
                    <a:pt x="87" y="179"/>
                  </a:lnTo>
                  <a:lnTo>
                    <a:pt x="89" y="178"/>
                  </a:lnTo>
                  <a:lnTo>
                    <a:pt x="91" y="177"/>
                  </a:lnTo>
                  <a:lnTo>
                    <a:pt x="92" y="180"/>
                  </a:lnTo>
                  <a:lnTo>
                    <a:pt x="96" y="178"/>
                  </a:lnTo>
                  <a:lnTo>
                    <a:pt x="99" y="176"/>
                  </a:lnTo>
                  <a:lnTo>
                    <a:pt x="102" y="173"/>
                  </a:lnTo>
                  <a:lnTo>
                    <a:pt x="103" y="173"/>
                  </a:lnTo>
                  <a:lnTo>
                    <a:pt x="104" y="172"/>
                  </a:lnTo>
                  <a:lnTo>
                    <a:pt x="105" y="172"/>
                  </a:lnTo>
                  <a:lnTo>
                    <a:pt x="111" y="168"/>
                  </a:lnTo>
                  <a:lnTo>
                    <a:pt x="114" y="167"/>
                  </a:lnTo>
                  <a:lnTo>
                    <a:pt x="119" y="164"/>
                  </a:lnTo>
                  <a:lnTo>
                    <a:pt x="121" y="163"/>
                  </a:lnTo>
                  <a:lnTo>
                    <a:pt x="126" y="160"/>
                  </a:lnTo>
                  <a:lnTo>
                    <a:pt x="129" y="158"/>
                  </a:lnTo>
                  <a:lnTo>
                    <a:pt x="135" y="155"/>
                  </a:lnTo>
                  <a:lnTo>
                    <a:pt x="137" y="154"/>
                  </a:lnTo>
                  <a:lnTo>
                    <a:pt x="138" y="153"/>
                  </a:lnTo>
                  <a:lnTo>
                    <a:pt x="140" y="152"/>
                  </a:lnTo>
                  <a:lnTo>
                    <a:pt x="143" y="150"/>
                  </a:lnTo>
                  <a:lnTo>
                    <a:pt x="150" y="147"/>
                  </a:lnTo>
                  <a:lnTo>
                    <a:pt x="155" y="145"/>
                  </a:lnTo>
                  <a:lnTo>
                    <a:pt x="157" y="143"/>
                  </a:lnTo>
                  <a:lnTo>
                    <a:pt x="158" y="143"/>
                  </a:lnTo>
                  <a:lnTo>
                    <a:pt x="158" y="142"/>
                  </a:lnTo>
                  <a:lnTo>
                    <a:pt x="160" y="141"/>
                  </a:lnTo>
                  <a:lnTo>
                    <a:pt x="164" y="139"/>
                  </a:lnTo>
                  <a:lnTo>
                    <a:pt x="165" y="139"/>
                  </a:lnTo>
                  <a:lnTo>
                    <a:pt x="166" y="138"/>
                  </a:lnTo>
                  <a:lnTo>
                    <a:pt x="167" y="137"/>
                  </a:lnTo>
                  <a:lnTo>
                    <a:pt x="168" y="136"/>
                  </a:lnTo>
                  <a:lnTo>
                    <a:pt x="170" y="135"/>
                  </a:lnTo>
                  <a:lnTo>
                    <a:pt x="171" y="134"/>
                  </a:lnTo>
                  <a:lnTo>
                    <a:pt x="172" y="134"/>
                  </a:lnTo>
                  <a:lnTo>
                    <a:pt x="173" y="133"/>
                  </a:lnTo>
                  <a:lnTo>
                    <a:pt x="175" y="132"/>
                  </a:lnTo>
                  <a:lnTo>
                    <a:pt x="176" y="131"/>
                  </a:lnTo>
                  <a:lnTo>
                    <a:pt x="177" y="130"/>
                  </a:lnTo>
                  <a:lnTo>
                    <a:pt x="179" y="129"/>
                  </a:lnTo>
                  <a:lnTo>
                    <a:pt x="185" y="126"/>
                  </a:lnTo>
                  <a:lnTo>
                    <a:pt x="186" y="125"/>
                  </a:lnTo>
                  <a:lnTo>
                    <a:pt x="190" y="123"/>
                  </a:lnTo>
                  <a:lnTo>
                    <a:pt x="194" y="121"/>
                  </a:lnTo>
                  <a:lnTo>
                    <a:pt x="198" y="118"/>
                  </a:lnTo>
                  <a:lnTo>
                    <a:pt x="202" y="116"/>
                  </a:lnTo>
                  <a:lnTo>
                    <a:pt x="204" y="115"/>
                  </a:lnTo>
                  <a:lnTo>
                    <a:pt x="208" y="113"/>
                  </a:lnTo>
                  <a:lnTo>
                    <a:pt x="209" y="112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9" y="106"/>
                  </a:lnTo>
                  <a:lnTo>
                    <a:pt x="224" y="103"/>
                  </a:lnTo>
                  <a:lnTo>
                    <a:pt x="226" y="102"/>
                  </a:lnTo>
                  <a:lnTo>
                    <a:pt x="229" y="100"/>
                  </a:lnTo>
                  <a:lnTo>
                    <a:pt x="230" y="100"/>
                  </a:lnTo>
                  <a:lnTo>
                    <a:pt x="239" y="95"/>
                  </a:lnTo>
                  <a:lnTo>
                    <a:pt x="240" y="95"/>
                  </a:lnTo>
                  <a:lnTo>
                    <a:pt x="244" y="92"/>
                  </a:lnTo>
                  <a:lnTo>
                    <a:pt x="248" y="89"/>
                  </a:lnTo>
                  <a:lnTo>
                    <a:pt x="255" y="86"/>
                  </a:lnTo>
                  <a:lnTo>
                    <a:pt x="259" y="84"/>
                  </a:lnTo>
                  <a:lnTo>
                    <a:pt x="263" y="82"/>
                  </a:lnTo>
                  <a:lnTo>
                    <a:pt x="264" y="81"/>
                  </a:lnTo>
                  <a:lnTo>
                    <a:pt x="266" y="80"/>
                  </a:lnTo>
                  <a:lnTo>
                    <a:pt x="274" y="77"/>
                  </a:lnTo>
                  <a:lnTo>
                    <a:pt x="279" y="75"/>
                  </a:lnTo>
                  <a:lnTo>
                    <a:pt x="280" y="74"/>
                  </a:lnTo>
                  <a:lnTo>
                    <a:pt x="281" y="74"/>
                  </a:lnTo>
                  <a:lnTo>
                    <a:pt x="283" y="73"/>
                  </a:lnTo>
                  <a:lnTo>
                    <a:pt x="285" y="72"/>
                  </a:lnTo>
                  <a:lnTo>
                    <a:pt x="285" y="71"/>
                  </a:lnTo>
                  <a:lnTo>
                    <a:pt x="286" y="70"/>
                  </a:lnTo>
                  <a:lnTo>
                    <a:pt x="286" y="69"/>
                  </a:lnTo>
                  <a:lnTo>
                    <a:pt x="286" y="68"/>
                  </a:lnTo>
                  <a:lnTo>
                    <a:pt x="286" y="67"/>
                  </a:lnTo>
                  <a:lnTo>
                    <a:pt x="286" y="66"/>
                  </a:lnTo>
                  <a:lnTo>
                    <a:pt x="286" y="65"/>
                  </a:lnTo>
                  <a:lnTo>
                    <a:pt x="287" y="65"/>
                  </a:lnTo>
                  <a:lnTo>
                    <a:pt x="287" y="64"/>
                  </a:lnTo>
                  <a:lnTo>
                    <a:pt x="287" y="63"/>
                  </a:lnTo>
                  <a:lnTo>
                    <a:pt x="288" y="63"/>
                  </a:lnTo>
                  <a:lnTo>
                    <a:pt x="288" y="62"/>
                  </a:lnTo>
                  <a:lnTo>
                    <a:pt x="289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0" y="55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0" y="52"/>
                  </a:lnTo>
                  <a:lnTo>
                    <a:pt x="290" y="51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90" y="48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5"/>
                  </a:lnTo>
                  <a:lnTo>
                    <a:pt x="290" y="45"/>
                  </a:lnTo>
                  <a:lnTo>
                    <a:pt x="293" y="44"/>
                  </a:lnTo>
                  <a:lnTo>
                    <a:pt x="294" y="43"/>
                  </a:lnTo>
                  <a:lnTo>
                    <a:pt x="296" y="42"/>
                  </a:lnTo>
                  <a:lnTo>
                    <a:pt x="297" y="42"/>
                  </a:lnTo>
                  <a:lnTo>
                    <a:pt x="302" y="39"/>
                  </a:lnTo>
                  <a:lnTo>
                    <a:pt x="305" y="38"/>
                  </a:lnTo>
                  <a:lnTo>
                    <a:pt x="312" y="35"/>
                  </a:lnTo>
                  <a:lnTo>
                    <a:pt x="314" y="35"/>
                  </a:lnTo>
                  <a:lnTo>
                    <a:pt x="315" y="34"/>
                  </a:lnTo>
                  <a:lnTo>
                    <a:pt x="316" y="34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4" y="30"/>
                  </a:lnTo>
                  <a:lnTo>
                    <a:pt x="328" y="28"/>
                  </a:lnTo>
                  <a:lnTo>
                    <a:pt x="329" y="28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42" y="22"/>
                  </a:lnTo>
                  <a:lnTo>
                    <a:pt x="343" y="22"/>
                  </a:lnTo>
                  <a:lnTo>
                    <a:pt x="348" y="20"/>
                  </a:lnTo>
                  <a:lnTo>
                    <a:pt x="352" y="18"/>
                  </a:lnTo>
                  <a:lnTo>
                    <a:pt x="353" y="19"/>
                  </a:lnTo>
                  <a:lnTo>
                    <a:pt x="354" y="20"/>
                  </a:lnTo>
                  <a:lnTo>
                    <a:pt x="354" y="21"/>
                  </a:lnTo>
                  <a:lnTo>
                    <a:pt x="354" y="22"/>
                  </a:lnTo>
                  <a:lnTo>
                    <a:pt x="355" y="22"/>
                  </a:lnTo>
                  <a:lnTo>
                    <a:pt x="356" y="22"/>
                  </a:lnTo>
                  <a:lnTo>
                    <a:pt x="357" y="22"/>
                  </a:lnTo>
                  <a:lnTo>
                    <a:pt x="358" y="22"/>
                  </a:lnTo>
                  <a:lnTo>
                    <a:pt x="359" y="23"/>
                  </a:lnTo>
                  <a:lnTo>
                    <a:pt x="360" y="23"/>
                  </a:lnTo>
                  <a:lnTo>
                    <a:pt x="361" y="23"/>
                  </a:lnTo>
                  <a:lnTo>
                    <a:pt x="362" y="24"/>
                  </a:lnTo>
                  <a:lnTo>
                    <a:pt x="363" y="24"/>
                  </a:lnTo>
                  <a:lnTo>
                    <a:pt x="363" y="25"/>
                  </a:lnTo>
                  <a:lnTo>
                    <a:pt x="364" y="25"/>
                  </a:lnTo>
                  <a:lnTo>
                    <a:pt x="364" y="26"/>
                  </a:lnTo>
                  <a:lnTo>
                    <a:pt x="365" y="26"/>
                  </a:lnTo>
                  <a:lnTo>
                    <a:pt x="365" y="27"/>
                  </a:lnTo>
                  <a:lnTo>
                    <a:pt x="365" y="28"/>
                  </a:lnTo>
                  <a:lnTo>
                    <a:pt x="366" y="28"/>
                  </a:lnTo>
                  <a:lnTo>
                    <a:pt x="366" y="29"/>
                  </a:lnTo>
                  <a:lnTo>
                    <a:pt x="366" y="30"/>
                  </a:lnTo>
                  <a:lnTo>
                    <a:pt x="366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5"/>
                  </a:lnTo>
                  <a:lnTo>
                    <a:pt x="366" y="35"/>
                  </a:lnTo>
                  <a:lnTo>
                    <a:pt x="367" y="36"/>
                  </a:lnTo>
                  <a:lnTo>
                    <a:pt x="367" y="37"/>
                  </a:lnTo>
                  <a:lnTo>
                    <a:pt x="367" y="38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0" y="38"/>
                  </a:lnTo>
                  <a:lnTo>
                    <a:pt x="376" y="35"/>
                  </a:lnTo>
                  <a:lnTo>
                    <a:pt x="379" y="34"/>
                  </a:lnTo>
                  <a:lnTo>
                    <a:pt x="381" y="33"/>
                  </a:lnTo>
                  <a:lnTo>
                    <a:pt x="383" y="32"/>
                  </a:lnTo>
                  <a:lnTo>
                    <a:pt x="384" y="32"/>
                  </a:lnTo>
                  <a:lnTo>
                    <a:pt x="385" y="32"/>
                  </a:lnTo>
                  <a:lnTo>
                    <a:pt x="387" y="32"/>
                  </a:lnTo>
                  <a:lnTo>
                    <a:pt x="388" y="32"/>
                  </a:lnTo>
                  <a:lnTo>
                    <a:pt x="389" y="32"/>
                  </a:lnTo>
                  <a:lnTo>
                    <a:pt x="391" y="31"/>
                  </a:lnTo>
                  <a:lnTo>
                    <a:pt x="392" y="31"/>
                  </a:lnTo>
                  <a:lnTo>
                    <a:pt x="393" y="31"/>
                  </a:lnTo>
                  <a:lnTo>
                    <a:pt x="395" y="29"/>
                  </a:lnTo>
                  <a:lnTo>
                    <a:pt x="398" y="27"/>
                  </a:lnTo>
                  <a:lnTo>
                    <a:pt x="399" y="27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4"/>
                  </a:lnTo>
                  <a:lnTo>
                    <a:pt x="407" y="27"/>
                  </a:lnTo>
                  <a:lnTo>
                    <a:pt x="408" y="27"/>
                  </a:lnTo>
                  <a:lnTo>
                    <a:pt x="408" y="28"/>
                  </a:lnTo>
                  <a:lnTo>
                    <a:pt x="409" y="29"/>
                  </a:lnTo>
                  <a:lnTo>
                    <a:pt x="411" y="30"/>
                  </a:lnTo>
                  <a:lnTo>
                    <a:pt x="411" y="31"/>
                  </a:lnTo>
                  <a:lnTo>
                    <a:pt x="412" y="31"/>
                  </a:lnTo>
                  <a:lnTo>
                    <a:pt x="414" y="30"/>
                  </a:lnTo>
                  <a:lnTo>
                    <a:pt x="416" y="29"/>
                  </a:lnTo>
                  <a:lnTo>
                    <a:pt x="418" y="28"/>
                  </a:lnTo>
                  <a:lnTo>
                    <a:pt x="421" y="27"/>
                  </a:lnTo>
                  <a:lnTo>
                    <a:pt x="422" y="27"/>
                  </a:lnTo>
                  <a:lnTo>
                    <a:pt x="424" y="26"/>
                  </a:lnTo>
                  <a:lnTo>
                    <a:pt x="426" y="26"/>
                  </a:lnTo>
                  <a:lnTo>
                    <a:pt x="427" y="26"/>
                  </a:lnTo>
                  <a:lnTo>
                    <a:pt x="426" y="26"/>
                  </a:lnTo>
                  <a:lnTo>
                    <a:pt x="428" y="25"/>
                  </a:lnTo>
                  <a:lnTo>
                    <a:pt x="430" y="25"/>
                  </a:lnTo>
                  <a:lnTo>
                    <a:pt x="437" y="23"/>
                  </a:lnTo>
                  <a:lnTo>
                    <a:pt x="442" y="21"/>
                  </a:lnTo>
                  <a:lnTo>
                    <a:pt x="447" y="17"/>
                  </a:lnTo>
                  <a:lnTo>
                    <a:pt x="448" y="17"/>
                  </a:lnTo>
                  <a:lnTo>
                    <a:pt x="449" y="16"/>
                  </a:lnTo>
                  <a:lnTo>
                    <a:pt x="452" y="14"/>
                  </a:lnTo>
                  <a:lnTo>
                    <a:pt x="457" y="12"/>
                  </a:lnTo>
                  <a:lnTo>
                    <a:pt x="458" y="11"/>
                  </a:lnTo>
                  <a:lnTo>
                    <a:pt x="459" y="11"/>
                  </a:lnTo>
                  <a:lnTo>
                    <a:pt x="462" y="11"/>
                  </a:lnTo>
                  <a:lnTo>
                    <a:pt x="464" y="10"/>
                  </a:lnTo>
                  <a:lnTo>
                    <a:pt x="466" y="10"/>
                  </a:lnTo>
                  <a:lnTo>
                    <a:pt x="469" y="10"/>
                  </a:lnTo>
                  <a:lnTo>
                    <a:pt x="472" y="10"/>
                  </a:lnTo>
                  <a:lnTo>
                    <a:pt x="475" y="10"/>
                  </a:lnTo>
                  <a:lnTo>
                    <a:pt x="478" y="14"/>
                  </a:lnTo>
                  <a:lnTo>
                    <a:pt x="480" y="17"/>
                  </a:lnTo>
                  <a:lnTo>
                    <a:pt x="480" y="18"/>
                  </a:lnTo>
                  <a:lnTo>
                    <a:pt x="483" y="21"/>
                  </a:lnTo>
                  <a:lnTo>
                    <a:pt x="484" y="22"/>
                  </a:lnTo>
                  <a:lnTo>
                    <a:pt x="485" y="22"/>
                  </a:lnTo>
                  <a:lnTo>
                    <a:pt x="490" y="25"/>
                  </a:lnTo>
                  <a:lnTo>
                    <a:pt x="493" y="29"/>
                  </a:lnTo>
                  <a:lnTo>
                    <a:pt x="495" y="32"/>
                  </a:lnTo>
                  <a:lnTo>
                    <a:pt x="496" y="32"/>
                  </a:lnTo>
                  <a:lnTo>
                    <a:pt x="496" y="33"/>
                  </a:lnTo>
                  <a:lnTo>
                    <a:pt x="498" y="34"/>
                  </a:lnTo>
                  <a:lnTo>
                    <a:pt x="500" y="35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1" y="37"/>
                  </a:lnTo>
                  <a:lnTo>
                    <a:pt x="502" y="37"/>
                  </a:lnTo>
                  <a:lnTo>
                    <a:pt x="503" y="37"/>
                  </a:lnTo>
                  <a:lnTo>
                    <a:pt x="503" y="38"/>
                  </a:lnTo>
                  <a:lnTo>
                    <a:pt x="504" y="38"/>
                  </a:lnTo>
                  <a:lnTo>
                    <a:pt x="505" y="38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7" y="39"/>
                  </a:lnTo>
                  <a:lnTo>
                    <a:pt x="510" y="40"/>
                  </a:lnTo>
                  <a:lnTo>
                    <a:pt x="514" y="41"/>
                  </a:lnTo>
                  <a:lnTo>
                    <a:pt x="516" y="41"/>
                  </a:lnTo>
                  <a:lnTo>
                    <a:pt x="516" y="40"/>
                  </a:lnTo>
                  <a:lnTo>
                    <a:pt x="518" y="40"/>
                  </a:lnTo>
                  <a:lnTo>
                    <a:pt x="518" y="39"/>
                  </a:lnTo>
                  <a:lnTo>
                    <a:pt x="519" y="39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7"/>
                  </a:lnTo>
                  <a:lnTo>
                    <a:pt x="521" y="37"/>
                  </a:lnTo>
                  <a:lnTo>
                    <a:pt x="522" y="37"/>
                  </a:lnTo>
                  <a:lnTo>
                    <a:pt x="523" y="37"/>
                  </a:lnTo>
                  <a:lnTo>
                    <a:pt x="524" y="38"/>
                  </a:lnTo>
                  <a:lnTo>
                    <a:pt x="524" y="37"/>
                  </a:lnTo>
                  <a:lnTo>
                    <a:pt x="525" y="37"/>
                  </a:lnTo>
                  <a:lnTo>
                    <a:pt x="526" y="36"/>
                  </a:lnTo>
                  <a:lnTo>
                    <a:pt x="526" y="35"/>
                  </a:lnTo>
                  <a:lnTo>
                    <a:pt x="527" y="35"/>
                  </a:lnTo>
                  <a:lnTo>
                    <a:pt x="528" y="34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0" y="32"/>
                  </a:lnTo>
                  <a:lnTo>
                    <a:pt x="530" y="31"/>
                  </a:lnTo>
                  <a:lnTo>
                    <a:pt x="530" y="30"/>
                  </a:lnTo>
                  <a:lnTo>
                    <a:pt x="529" y="30"/>
                  </a:lnTo>
                  <a:lnTo>
                    <a:pt x="529" y="29"/>
                  </a:lnTo>
                  <a:lnTo>
                    <a:pt x="529" y="30"/>
                  </a:lnTo>
                  <a:lnTo>
                    <a:pt x="528" y="30"/>
                  </a:lnTo>
                  <a:lnTo>
                    <a:pt x="527" y="30"/>
                  </a:lnTo>
                  <a:lnTo>
                    <a:pt x="526" y="30"/>
                  </a:lnTo>
                  <a:lnTo>
                    <a:pt x="526" y="29"/>
                  </a:lnTo>
                  <a:lnTo>
                    <a:pt x="525" y="29"/>
                  </a:lnTo>
                  <a:lnTo>
                    <a:pt x="525" y="28"/>
                  </a:lnTo>
                  <a:lnTo>
                    <a:pt x="525" y="27"/>
                  </a:lnTo>
                  <a:lnTo>
                    <a:pt x="525" y="26"/>
                  </a:lnTo>
                  <a:lnTo>
                    <a:pt x="525" y="25"/>
                  </a:lnTo>
                  <a:lnTo>
                    <a:pt x="524" y="25"/>
                  </a:lnTo>
                  <a:lnTo>
                    <a:pt x="524" y="24"/>
                  </a:lnTo>
                  <a:lnTo>
                    <a:pt x="524" y="23"/>
                  </a:lnTo>
                  <a:lnTo>
                    <a:pt x="523" y="23"/>
                  </a:lnTo>
                  <a:lnTo>
                    <a:pt x="523" y="22"/>
                  </a:lnTo>
                  <a:lnTo>
                    <a:pt x="522" y="22"/>
                  </a:lnTo>
                  <a:lnTo>
                    <a:pt x="521" y="22"/>
                  </a:lnTo>
                  <a:lnTo>
                    <a:pt x="521" y="21"/>
                  </a:lnTo>
                  <a:lnTo>
                    <a:pt x="520" y="21"/>
                  </a:lnTo>
                  <a:lnTo>
                    <a:pt x="520" y="20"/>
                  </a:lnTo>
                  <a:lnTo>
                    <a:pt x="521" y="19"/>
                  </a:lnTo>
                  <a:lnTo>
                    <a:pt x="521" y="18"/>
                  </a:lnTo>
                  <a:lnTo>
                    <a:pt x="520" y="18"/>
                  </a:lnTo>
                  <a:lnTo>
                    <a:pt x="520" y="17"/>
                  </a:lnTo>
                  <a:lnTo>
                    <a:pt x="520" y="16"/>
                  </a:lnTo>
                  <a:lnTo>
                    <a:pt x="520" y="15"/>
                  </a:lnTo>
                  <a:lnTo>
                    <a:pt x="521" y="15"/>
                  </a:lnTo>
                  <a:lnTo>
                    <a:pt x="521" y="14"/>
                  </a:lnTo>
                  <a:lnTo>
                    <a:pt x="522" y="14"/>
                  </a:lnTo>
                  <a:lnTo>
                    <a:pt x="523" y="14"/>
                  </a:lnTo>
                  <a:lnTo>
                    <a:pt x="524" y="14"/>
                  </a:lnTo>
                  <a:lnTo>
                    <a:pt x="524" y="13"/>
                  </a:lnTo>
                  <a:lnTo>
                    <a:pt x="525" y="13"/>
                  </a:lnTo>
                  <a:lnTo>
                    <a:pt x="525" y="14"/>
                  </a:lnTo>
                  <a:lnTo>
                    <a:pt x="526" y="14"/>
                  </a:lnTo>
                  <a:lnTo>
                    <a:pt x="527" y="14"/>
                  </a:lnTo>
                  <a:lnTo>
                    <a:pt x="528" y="14"/>
                  </a:lnTo>
                  <a:lnTo>
                    <a:pt x="529" y="14"/>
                  </a:lnTo>
                  <a:lnTo>
                    <a:pt x="529" y="13"/>
                  </a:lnTo>
                  <a:lnTo>
                    <a:pt x="530" y="13"/>
                  </a:lnTo>
                  <a:lnTo>
                    <a:pt x="531" y="12"/>
                  </a:lnTo>
                  <a:lnTo>
                    <a:pt x="532" y="12"/>
                  </a:lnTo>
                  <a:lnTo>
                    <a:pt x="533" y="12"/>
                  </a:lnTo>
                  <a:lnTo>
                    <a:pt x="534" y="13"/>
                  </a:lnTo>
                  <a:lnTo>
                    <a:pt x="535" y="12"/>
                  </a:lnTo>
                  <a:lnTo>
                    <a:pt x="535" y="13"/>
                  </a:lnTo>
                  <a:lnTo>
                    <a:pt x="536" y="13"/>
                  </a:lnTo>
                  <a:lnTo>
                    <a:pt x="537" y="13"/>
                  </a:lnTo>
                  <a:lnTo>
                    <a:pt x="538" y="13"/>
                  </a:lnTo>
                  <a:lnTo>
                    <a:pt x="539" y="12"/>
                  </a:lnTo>
                  <a:lnTo>
                    <a:pt x="539" y="13"/>
                  </a:lnTo>
                  <a:lnTo>
                    <a:pt x="540" y="13"/>
                  </a:lnTo>
                  <a:lnTo>
                    <a:pt x="540" y="13"/>
                  </a:lnTo>
                  <a:lnTo>
                    <a:pt x="541" y="13"/>
                  </a:lnTo>
                  <a:lnTo>
                    <a:pt x="542" y="13"/>
                  </a:lnTo>
                  <a:lnTo>
                    <a:pt x="543" y="12"/>
                  </a:lnTo>
                  <a:lnTo>
                    <a:pt x="544" y="12"/>
                  </a:lnTo>
                  <a:lnTo>
                    <a:pt x="545" y="12"/>
                  </a:lnTo>
                  <a:lnTo>
                    <a:pt x="545" y="11"/>
                  </a:lnTo>
                  <a:lnTo>
                    <a:pt x="545" y="10"/>
                  </a:lnTo>
                  <a:lnTo>
                    <a:pt x="545" y="9"/>
                  </a:lnTo>
                  <a:lnTo>
                    <a:pt x="546" y="9"/>
                  </a:lnTo>
                  <a:lnTo>
                    <a:pt x="546" y="8"/>
                  </a:lnTo>
                  <a:lnTo>
                    <a:pt x="547" y="8"/>
                  </a:lnTo>
                  <a:lnTo>
                    <a:pt x="547" y="7"/>
                  </a:lnTo>
                  <a:lnTo>
                    <a:pt x="548" y="6"/>
                  </a:lnTo>
                  <a:lnTo>
                    <a:pt x="549" y="6"/>
                  </a:lnTo>
                  <a:lnTo>
                    <a:pt x="550" y="6"/>
                  </a:lnTo>
                  <a:lnTo>
                    <a:pt x="550" y="7"/>
                  </a:lnTo>
                  <a:lnTo>
                    <a:pt x="551" y="7"/>
                  </a:lnTo>
                  <a:lnTo>
                    <a:pt x="551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3" y="6"/>
                  </a:lnTo>
                  <a:lnTo>
                    <a:pt x="553" y="5"/>
                  </a:lnTo>
                  <a:lnTo>
                    <a:pt x="554" y="5"/>
                  </a:lnTo>
                  <a:lnTo>
                    <a:pt x="554" y="4"/>
                  </a:lnTo>
                  <a:lnTo>
                    <a:pt x="555" y="4"/>
                  </a:lnTo>
                  <a:lnTo>
                    <a:pt x="556" y="4"/>
                  </a:lnTo>
                  <a:lnTo>
                    <a:pt x="557" y="3"/>
                  </a:lnTo>
                  <a:lnTo>
                    <a:pt x="558" y="2"/>
                  </a:lnTo>
                  <a:lnTo>
                    <a:pt x="558" y="3"/>
                  </a:lnTo>
                  <a:lnTo>
                    <a:pt x="559" y="2"/>
                  </a:lnTo>
                  <a:lnTo>
                    <a:pt x="559" y="1"/>
                  </a:lnTo>
                  <a:lnTo>
                    <a:pt x="560" y="1"/>
                  </a:lnTo>
                  <a:lnTo>
                    <a:pt x="560" y="0"/>
                  </a:lnTo>
                  <a:lnTo>
                    <a:pt x="561" y="0"/>
                  </a:lnTo>
                  <a:lnTo>
                    <a:pt x="562" y="0"/>
                  </a:lnTo>
                  <a:lnTo>
                    <a:pt x="562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5" name="Freeform 34">
              <a:extLst>
                <a:ext uri="{FF2B5EF4-FFF2-40B4-BE49-F238E27FC236}">
                  <a16:creationId xmlns:a16="http://schemas.microsoft.com/office/drawing/2014/main" id="{F38F0C1A-CC11-0B39-45B1-0841D0E8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181225"/>
              <a:ext cx="873125" cy="1131887"/>
            </a:xfrm>
            <a:custGeom>
              <a:avLst/>
              <a:gdLst>
                <a:gd name="T0" fmla="*/ 430 w 550"/>
                <a:gd name="T1" fmla="*/ 53 h 713"/>
                <a:gd name="T2" fmla="*/ 446 w 550"/>
                <a:gd name="T3" fmla="*/ 53 h 713"/>
                <a:gd name="T4" fmla="*/ 459 w 550"/>
                <a:gd name="T5" fmla="*/ 72 h 713"/>
                <a:gd name="T6" fmla="*/ 450 w 550"/>
                <a:gd name="T7" fmla="*/ 94 h 713"/>
                <a:gd name="T8" fmla="*/ 430 w 550"/>
                <a:gd name="T9" fmla="*/ 105 h 713"/>
                <a:gd name="T10" fmla="*/ 414 w 550"/>
                <a:gd name="T11" fmla="*/ 116 h 713"/>
                <a:gd name="T12" fmla="*/ 410 w 550"/>
                <a:gd name="T13" fmla="*/ 142 h 713"/>
                <a:gd name="T14" fmla="*/ 424 w 550"/>
                <a:gd name="T15" fmla="*/ 156 h 713"/>
                <a:gd name="T16" fmla="*/ 483 w 550"/>
                <a:gd name="T17" fmla="*/ 174 h 713"/>
                <a:gd name="T18" fmla="*/ 475 w 550"/>
                <a:gd name="T19" fmla="*/ 193 h 713"/>
                <a:gd name="T20" fmla="*/ 477 w 550"/>
                <a:gd name="T21" fmla="*/ 212 h 713"/>
                <a:gd name="T22" fmla="*/ 496 w 550"/>
                <a:gd name="T23" fmla="*/ 213 h 713"/>
                <a:gd name="T24" fmla="*/ 501 w 550"/>
                <a:gd name="T25" fmla="*/ 225 h 713"/>
                <a:gd name="T26" fmla="*/ 503 w 550"/>
                <a:gd name="T27" fmla="*/ 246 h 713"/>
                <a:gd name="T28" fmla="*/ 494 w 550"/>
                <a:gd name="T29" fmla="*/ 267 h 713"/>
                <a:gd name="T30" fmla="*/ 500 w 550"/>
                <a:gd name="T31" fmla="*/ 284 h 713"/>
                <a:gd name="T32" fmla="*/ 504 w 550"/>
                <a:gd name="T33" fmla="*/ 295 h 713"/>
                <a:gd name="T34" fmla="*/ 505 w 550"/>
                <a:gd name="T35" fmla="*/ 310 h 713"/>
                <a:gd name="T36" fmla="*/ 513 w 550"/>
                <a:gd name="T37" fmla="*/ 322 h 713"/>
                <a:gd name="T38" fmla="*/ 529 w 550"/>
                <a:gd name="T39" fmla="*/ 325 h 713"/>
                <a:gd name="T40" fmla="*/ 537 w 550"/>
                <a:gd name="T41" fmla="*/ 336 h 713"/>
                <a:gd name="T42" fmla="*/ 546 w 550"/>
                <a:gd name="T43" fmla="*/ 351 h 713"/>
                <a:gd name="T44" fmla="*/ 545 w 550"/>
                <a:gd name="T45" fmla="*/ 373 h 713"/>
                <a:gd name="T46" fmla="*/ 549 w 550"/>
                <a:gd name="T47" fmla="*/ 386 h 713"/>
                <a:gd name="T48" fmla="*/ 500 w 550"/>
                <a:gd name="T49" fmla="*/ 423 h 713"/>
                <a:gd name="T50" fmla="*/ 425 w 550"/>
                <a:gd name="T51" fmla="*/ 467 h 713"/>
                <a:gd name="T52" fmla="*/ 347 w 550"/>
                <a:gd name="T53" fmla="*/ 508 h 713"/>
                <a:gd name="T54" fmla="*/ 313 w 550"/>
                <a:gd name="T55" fmla="*/ 544 h 713"/>
                <a:gd name="T56" fmla="*/ 309 w 550"/>
                <a:gd name="T57" fmla="*/ 559 h 713"/>
                <a:gd name="T58" fmla="*/ 360 w 550"/>
                <a:gd name="T59" fmla="*/ 611 h 713"/>
                <a:gd name="T60" fmla="*/ 390 w 550"/>
                <a:gd name="T61" fmla="*/ 663 h 713"/>
                <a:gd name="T62" fmla="*/ 380 w 550"/>
                <a:gd name="T63" fmla="*/ 711 h 713"/>
                <a:gd name="T64" fmla="*/ 369 w 550"/>
                <a:gd name="T65" fmla="*/ 701 h 713"/>
                <a:gd name="T66" fmla="*/ 332 w 550"/>
                <a:gd name="T67" fmla="*/ 705 h 713"/>
                <a:gd name="T68" fmla="*/ 262 w 550"/>
                <a:gd name="T69" fmla="*/ 705 h 713"/>
                <a:gd name="T70" fmla="*/ 258 w 550"/>
                <a:gd name="T71" fmla="*/ 641 h 713"/>
                <a:gd name="T72" fmla="*/ 213 w 550"/>
                <a:gd name="T73" fmla="*/ 621 h 713"/>
                <a:gd name="T74" fmla="*/ 163 w 550"/>
                <a:gd name="T75" fmla="*/ 617 h 713"/>
                <a:gd name="T76" fmla="*/ 156 w 550"/>
                <a:gd name="T77" fmla="*/ 540 h 713"/>
                <a:gd name="T78" fmla="*/ 138 w 550"/>
                <a:gd name="T79" fmla="*/ 512 h 713"/>
                <a:gd name="T80" fmla="*/ 117 w 550"/>
                <a:gd name="T81" fmla="*/ 506 h 713"/>
                <a:gd name="T82" fmla="*/ 84 w 550"/>
                <a:gd name="T83" fmla="*/ 498 h 713"/>
                <a:gd name="T84" fmla="*/ 82 w 550"/>
                <a:gd name="T85" fmla="*/ 484 h 713"/>
                <a:gd name="T86" fmla="*/ 70 w 550"/>
                <a:gd name="T87" fmla="*/ 479 h 713"/>
                <a:gd name="T88" fmla="*/ 65 w 550"/>
                <a:gd name="T89" fmla="*/ 469 h 713"/>
                <a:gd name="T90" fmla="*/ 60 w 550"/>
                <a:gd name="T91" fmla="*/ 454 h 713"/>
                <a:gd name="T92" fmla="*/ 64 w 550"/>
                <a:gd name="T93" fmla="*/ 440 h 713"/>
                <a:gd name="T94" fmla="*/ 51 w 550"/>
                <a:gd name="T95" fmla="*/ 429 h 713"/>
                <a:gd name="T96" fmla="*/ 32 w 550"/>
                <a:gd name="T97" fmla="*/ 418 h 713"/>
                <a:gd name="T98" fmla="*/ 9 w 550"/>
                <a:gd name="T99" fmla="*/ 416 h 713"/>
                <a:gd name="T100" fmla="*/ 26 w 550"/>
                <a:gd name="T101" fmla="*/ 353 h 713"/>
                <a:gd name="T102" fmla="*/ 53 w 550"/>
                <a:gd name="T103" fmla="*/ 286 h 713"/>
                <a:gd name="T104" fmla="*/ 70 w 550"/>
                <a:gd name="T105" fmla="*/ 205 h 713"/>
                <a:gd name="T106" fmla="*/ 77 w 550"/>
                <a:gd name="T107" fmla="*/ 146 h 713"/>
                <a:gd name="T108" fmla="*/ 143 w 550"/>
                <a:gd name="T109" fmla="*/ 146 h 713"/>
                <a:gd name="T110" fmla="*/ 163 w 550"/>
                <a:gd name="T111" fmla="*/ 156 h 713"/>
                <a:gd name="T112" fmla="*/ 168 w 550"/>
                <a:gd name="T113" fmla="*/ 177 h 713"/>
                <a:gd name="T114" fmla="*/ 218 w 550"/>
                <a:gd name="T115" fmla="*/ 174 h 713"/>
                <a:gd name="T116" fmla="*/ 287 w 550"/>
                <a:gd name="T117" fmla="*/ 130 h 713"/>
                <a:gd name="T118" fmla="*/ 290 w 550"/>
                <a:gd name="T119" fmla="*/ 34 h 713"/>
                <a:gd name="T120" fmla="*/ 354 w 550"/>
                <a:gd name="T121" fmla="*/ 11 h 713"/>
                <a:gd name="T122" fmla="*/ 408 w 550"/>
                <a:gd name="T123" fmla="*/ 12 h 713"/>
                <a:gd name="T124" fmla="*/ 419 w 550"/>
                <a:gd name="T125" fmla="*/ 34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713">
                  <a:moveTo>
                    <a:pt x="418" y="45"/>
                  </a:moveTo>
                  <a:lnTo>
                    <a:pt x="419" y="45"/>
                  </a:lnTo>
                  <a:lnTo>
                    <a:pt x="420" y="44"/>
                  </a:lnTo>
                  <a:lnTo>
                    <a:pt x="421" y="43"/>
                  </a:lnTo>
                  <a:lnTo>
                    <a:pt x="422" y="43"/>
                  </a:lnTo>
                  <a:lnTo>
                    <a:pt x="423" y="43"/>
                  </a:lnTo>
                  <a:lnTo>
                    <a:pt x="424" y="42"/>
                  </a:lnTo>
                  <a:lnTo>
                    <a:pt x="425" y="42"/>
                  </a:lnTo>
                  <a:lnTo>
                    <a:pt x="426" y="41"/>
                  </a:lnTo>
                  <a:lnTo>
                    <a:pt x="427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31" y="43"/>
                  </a:lnTo>
                  <a:lnTo>
                    <a:pt x="432" y="44"/>
                  </a:lnTo>
                  <a:lnTo>
                    <a:pt x="431" y="45"/>
                  </a:lnTo>
                  <a:lnTo>
                    <a:pt x="430" y="46"/>
                  </a:lnTo>
                  <a:lnTo>
                    <a:pt x="429" y="46"/>
                  </a:lnTo>
                  <a:lnTo>
                    <a:pt x="428" y="47"/>
                  </a:lnTo>
                  <a:lnTo>
                    <a:pt x="429" y="47"/>
                  </a:lnTo>
                  <a:lnTo>
                    <a:pt x="428" y="48"/>
                  </a:lnTo>
                  <a:lnTo>
                    <a:pt x="427" y="50"/>
                  </a:lnTo>
                  <a:lnTo>
                    <a:pt x="426" y="51"/>
                  </a:lnTo>
                  <a:lnTo>
                    <a:pt x="426" y="52"/>
                  </a:lnTo>
                  <a:lnTo>
                    <a:pt x="426" y="53"/>
                  </a:lnTo>
                  <a:lnTo>
                    <a:pt x="427" y="53"/>
                  </a:lnTo>
                  <a:lnTo>
                    <a:pt x="427" y="54"/>
                  </a:lnTo>
                  <a:lnTo>
                    <a:pt x="428" y="53"/>
                  </a:lnTo>
                  <a:lnTo>
                    <a:pt x="429" y="54"/>
                  </a:lnTo>
                  <a:lnTo>
                    <a:pt x="430" y="53"/>
                  </a:lnTo>
                  <a:lnTo>
                    <a:pt x="431" y="53"/>
                  </a:lnTo>
                  <a:lnTo>
                    <a:pt x="431" y="52"/>
                  </a:lnTo>
                  <a:lnTo>
                    <a:pt x="431" y="51"/>
                  </a:lnTo>
                  <a:lnTo>
                    <a:pt x="432" y="49"/>
                  </a:lnTo>
                  <a:lnTo>
                    <a:pt x="433" y="49"/>
                  </a:lnTo>
                  <a:lnTo>
                    <a:pt x="433" y="50"/>
                  </a:lnTo>
                  <a:lnTo>
                    <a:pt x="433" y="49"/>
                  </a:lnTo>
                  <a:lnTo>
                    <a:pt x="433" y="49"/>
                  </a:lnTo>
                  <a:lnTo>
                    <a:pt x="434" y="49"/>
                  </a:lnTo>
                  <a:lnTo>
                    <a:pt x="435" y="49"/>
                  </a:lnTo>
                  <a:lnTo>
                    <a:pt x="435" y="48"/>
                  </a:lnTo>
                  <a:lnTo>
                    <a:pt x="436" y="47"/>
                  </a:lnTo>
                  <a:lnTo>
                    <a:pt x="436" y="47"/>
                  </a:lnTo>
                  <a:lnTo>
                    <a:pt x="437" y="47"/>
                  </a:lnTo>
                  <a:lnTo>
                    <a:pt x="437" y="46"/>
                  </a:lnTo>
                  <a:lnTo>
                    <a:pt x="438" y="46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1" y="47"/>
                  </a:lnTo>
                  <a:lnTo>
                    <a:pt x="442" y="47"/>
                  </a:lnTo>
                  <a:lnTo>
                    <a:pt x="442" y="48"/>
                  </a:lnTo>
                  <a:lnTo>
                    <a:pt x="442" y="49"/>
                  </a:lnTo>
                  <a:lnTo>
                    <a:pt x="441" y="50"/>
                  </a:lnTo>
                  <a:lnTo>
                    <a:pt x="442" y="51"/>
                  </a:lnTo>
                  <a:lnTo>
                    <a:pt x="443" y="51"/>
                  </a:lnTo>
                  <a:lnTo>
                    <a:pt x="444" y="52"/>
                  </a:lnTo>
                  <a:lnTo>
                    <a:pt x="445" y="52"/>
                  </a:lnTo>
                  <a:lnTo>
                    <a:pt x="446" y="52"/>
                  </a:lnTo>
                  <a:lnTo>
                    <a:pt x="446" y="53"/>
                  </a:lnTo>
                  <a:lnTo>
                    <a:pt x="446" y="54"/>
                  </a:lnTo>
                  <a:lnTo>
                    <a:pt x="446" y="55"/>
                  </a:lnTo>
                  <a:lnTo>
                    <a:pt x="447" y="55"/>
                  </a:lnTo>
                  <a:lnTo>
                    <a:pt x="447" y="56"/>
                  </a:lnTo>
                  <a:lnTo>
                    <a:pt x="448" y="55"/>
                  </a:lnTo>
                  <a:lnTo>
                    <a:pt x="448" y="56"/>
                  </a:lnTo>
                  <a:lnTo>
                    <a:pt x="448" y="57"/>
                  </a:lnTo>
                  <a:lnTo>
                    <a:pt x="449" y="57"/>
                  </a:lnTo>
                  <a:lnTo>
                    <a:pt x="449" y="58"/>
                  </a:lnTo>
                  <a:lnTo>
                    <a:pt x="450" y="58"/>
                  </a:lnTo>
                  <a:lnTo>
                    <a:pt x="450" y="59"/>
                  </a:lnTo>
                  <a:lnTo>
                    <a:pt x="449" y="60"/>
                  </a:lnTo>
                  <a:lnTo>
                    <a:pt x="449" y="61"/>
                  </a:lnTo>
                  <a:lnTo>
                    <a:pt x="450" y="61"/>
                  </a:lnTo>
                  <a:lnTo>
                    <a:pt x="450" y="62"/>
                  </a:lnTo>
                  <a:lnTo>
                    <a:pt x="451" y="62"/>
                  </a:lnTo>
                  <a:lnTo>
                    <a:pt x="451" y="63"/>
                  </a:lnTo>
                  <a:lnTo>
                    <a:pt x="451" y="64"/>
                  </a:lnTo>
                  <a:lnTo>
                    <a:pt x="452" y="65"/>
                  </a:lnTo>
                  <a:lnTo>
                    <a:pt x="452" y="66"/>
                  </a:lnTo>
                  <a:lnTo>
                    <a:pt x="453" y="67"/>
                  </a:lnTo>
                  <a:lnTo>
                    <a:pt x="453" y="68"/>
                  </a:lnTo>
                  <a:lnTo>
                    <a:pt x="454" y="68"/>
                  </a:lnTo>
                  <a:lnTo>
                    <a:pt x="455" y="69"/>
                  </a:lnTo>
                  <a:lnTo>
                    <a:pt x="456" y="69"/>
                  </a:lnTo>
                  <a:lnTo>
                    <a:pt x="457" y="70"/>
                  </a:lnTo>
                  <a:lnTo>
                    <a:pt x="458" y="70"/>
                  </a:lnTo>
                  <a:lnTo>
                    <a:pt x="458" y="71"/>
                  </a:lnTo>
                  <a:lnTo>
                    <a:pt x="459" y="72"/>
                  </a:lnTo>
                  <a:lnTo>
                    <a:pt x="459" y="73"/>
                  </a:lnTo>
                  <a:lnTo>
                    <a:pt x="460" y="73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6"/>
                  </a:lnTo>
                  <a:lnTo>
                    <a:pt x="461" y="77"/>
                  </a:lnTo>
                  <a:lnTo>
                    <a:pt x="461" y="78"/>
                  </a:lnTo>
                  <a:lnTo>
                    <a:pt x="460" y="78"/>
                  </a:lnTo>
                  <a:lnTo>
                    <a:pt x="460" y="79"/>
                  </a:lnTo>
                  <a:lnTo>
                    <a:pt x="460" y="80"/>
                  </a:lnTo>
                  <a:lnTo>
                    <a:pt x="459" y="81"/>
                  </a:lnTo>
                  <a:lnTo>
                    <a:pt x="459" y="82"/>
                  </a:lnTo>
                  <a:lnTo>
                    <a:pt x="458" y="83"/>
                  </a:lnTo>
                  <a:lnTo>
                    <a:pt x="458" y="84"/>
                  </a:lnTo>
                  <a:lnTo>
                    <a:pt x="459" y="85"/>
                  </a:lnTo>
                  <a:lnTo>
                    <a:pt x="459" y="86"/>
                  </a:lnTo>
                  <a:lnTo>
                    <a:pt x="459" y="87"/>
                  </a:lnTo>
                  <a:lnTo>
                    <a:pt x="460" y="88"/>
                  </a:lnTo>
                  <a:lnTo>
                    <a:pt x="460" y="89"/>
                  </a:lnTo>
                  <a:lnTo>
                    <a:pt x="460" y="90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7" y="91"/>
                  </a:lnTo>
                  <a:lnTo>
                    <a:pt x="456" y="92"/>
                  </a:lnTo>
                  <a:lnTo>
                    <a:pt x="455" y="92"/>
                  </a:lnTo>
                  <a:lnTo>
                    <a:pt x="453" y="93"/>
                  </a:lnTo>
                  <a:lnTo>
                    <a:pt x="452" y="93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9" y="95"/>
                  </a:lnTo>
                  <a:lnTo>
                    <a:pt x="448" y="95"/>
                  </a:lnTo>
                  <a:lnTo>
                    <a:pt x="447" y="96"/>
                  </a:lnTo>
                  <a:lnTo>
                    <a:pt x="447" y="97"/>
                  </a:lnTo>
                  <a:lnTo>
                    <a:pt x="447" y="98"/>
                  </a:lnTo>
                  <a:lnTo>
                    <a:pt x="446" y="99"/>
                  </a:lnTo>
                  <a:lnTo>
                    <a:pt x="445" y="99"/>
                  </a:lnTo>
                  <a:lnTo>
                    <a:pt x="444" y="100"/>
                  </a:lnTo>
                  <a:lnTo>
                    <a:pt x="443" y="100"/>
                  </a:lnTo>
                  <a:lnTo>
                    <a:pt x="442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9" y="102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7" y="103"/>
                  </a:lnTo>
                  <a:lnTo>
                    <a:pt x="436" y="103"/>
                  </a:lnTo>
                  <a:lnTo>
                    <a:pt x="436" y="104"/>
                  </a:lnTo>
                  <a:lnTo>
                    <a:pt x="435" y="105"/>
                  </a:lnTo>
                  <a:lnTo>
                    <a:pt x="435" y="106"/>
                  </a:lnTo>
                  <a:lnTo>
                    <a:pt x="434" y="106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3" y="105"/>
                  </a:lnTo>
                  <a:lnTo>
                    <a:pt x="432" y="105"/>
                  </a:lnTo>
                  <a:lnTo>
                    <a:pt x="432" y="104"/>
                  </a:lnTo>
                  <a:lnTo>
                    <a:pt x="431" y="105"/>
                  </a:lnTo>
                  <a:lnTo>
                    <a:pt x="430" y="105"/>
                  </a:lnTo>
                  <a:lnTo>
                    <a:pt x="429" y="106"/>
                  </a:lnTo>
                  <a:lnTo>
                    <a:pt x="429" y="107"/>
                  </a:lnTo>
                  <a:lnTo>
                    <a:pt x="428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4" y="108"/>
                  </a:lnTo>
                  <a:lnTo>
                    <a:pt x="425" y="109"/>
                  </a:lnTo>
                  <a:lnTo>
                    <a:pt x="425" y="110"/>
                  </a:lnTo>
                  <a:lnTo>
                    <a:pt x="426" y="110"/>
                  </a:lnTo>
                  <a:lnTo>
                    <a:pt x="426" y="111"/>
                  </a:lnTo>
                  <a:lnTo>
                    <a:pt x="427" y="112"/>
                  </a:lnTo>
                  <a:lnTo>
                    <a:pt x="427" y="113"/>
                  </a:lnTo>
                  <a:lnTo>
                    <a:pt x="426" y="115"/>
                  </a:lnTo>
                  <a:lnTo>
                    <a:pt x="425" y="116"/>
                  </a:lnTo>
                  <a:lnTo>
                    <a:pt x="425" y="117"/>
                  </a:lnTo>
                  <a:lnTo>
                    <a:pt x="425" y="118"/>
                  </a:lnTo>
                  <a:lnTo>
                    <a:pt x="424" y="118"/>
                  </a:lnTo>
                  <a:lnTo>
                    <a:pt x="423" y="117"/>
                  </a:lnTo>
                  <a:lnTo>
                    <a:pt x="422" y="116"/>
                  </a:lnTo>
                  <a:lnTo>
                    <a:pt x="421" y="115"/>
                  </a:lnTo>
                  <a:lnTo>
                    <a:pt x="420" y="115"/>
                  </a:lnTo>
                  <a:lnTo>
                    <a:pt x="419" y="115"/>
                  </a:lnTo>
                  <a:lnTo>
                    <a:pt x="418" y="115"/>
                  </a:lnTo>
                  <a:lnTo>
                    <a:pt x="417" y="115"/>
                  </a:lnTo>
                  <a:lnTo>
                    <a:pt x="417" y="116"/>
                  </a:lnTo>
                  <a:lnTo>
                    <a:pt x="416" y="116"/>
                  </a:lnTo>
                  <a:lnTo>
                    <a:pt x="415" y="116"/>
                  </a:lnTo>
                  <a:lnTo>
                    <a:pt x="414" y="116"/>
                  </a:lnTo>
                  <a:lnTo>
                    <a:pt x="414" y="117"/>
                  </a:lnTo>
                  <a:lnTo>
                    <a:pt x="413" y="118"/>
                  </a:lnTo>
                  <a:lnTo>
                    <a:pt x="413" y="119"/>
                  </a:lnTo>
                  <a:lnTo>
                    <a:pt x="413" y="119"/>
                  </a:lnTo>
                  <a:lnTo>
                    <a:pt x="413" y="120"/>
                  </a:lnTo>
                  <a:lnTo>
                    <a:pt x="413" y="121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4" y="124"/>
                  </a:lnTo>
                  <a:lnTo>
                    <a:pt x="414" y="125"/>
                  </a:lnTo>
                  <a:lnTo>
                    <a:pt x="414" y="126"/>
                  </a:lnTo>
                  <a:lnTo>
                    <a:pt x="415" y="127"/>
                  </a:lnTo>
                  <a:lnTo>
                    <a:pt x="414" y="127"/>
                  </a:lnTo>
                  <a:lnTo>
                    <a:pt x="414" y="128"/>
                  </a:lnTo>
                  <a:lnTo>
                    <a:pt x="414" y="129"/>
                  </a:lnTo>
                  <a:lnTo>
                    <a:pt x="413" y="130"/>
                  </a:lnTo>
                  <a:lnTo>
                    <a:pt x="413" y="131"/>
                  </a:lnTo>
                  <a:lnTo>
                    <a:pt x="413" y="132"/>
                  </a:lnTo>
                  <a:lnTo>
                    <a:pt x="412" y="133"/>
                  </a:lnTo>
                  <a:lnTo>
                    <a:pt x="412" y="134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2" y="137"/>
                  </a:lnTo>
                  <a:lnTo>
                    <a:pt x="411" y="138"/>
                  </a:lnTo>
                  <a:lnTo>
                    <a:pt x="411" y="139"/>
                  </a:lnTo>
                  <a:lnTo>
                    <a:pt x="411" y="140"/>
                  </a:lnTo>
                  <a:lnTo>
                    <a:pt x="411" y="141"/>
                  </a:lnTo>
                  <a:lnTo>
                    <a:pt x="410" y="142"/>
                  </a:lnTo>
                  <a:lnTo>
                    <a:pt x="409" y="142"/>
                  </a:lnTo>
                  <a:lnTo>
                    <a:pt x="409" y="143"/>
                  </a:lnTo>
                  <a:lnTo>
                    <a:pt x="408" y="144"/>
                  </a:lnTo>
                  <a:lnTo>
                    <a:pt x="407" y="144"/>
                  </a:lnTo>
                  <a:lnTo>
                    <a:pt x="405" y="146"/>
                  </a:lnTo>
                  <a:lnTo>
                    <a:pt x="405" y="147"/>
                  </a:lnTo>
                  <a:lnTo>
                    <a:pt x="405" y="148"/>
                  </a:lnTo>
                  <a:lnTo>
                    <a:pt x="405" y="149"/>
                  </a:lnTo>
                  <a:lnTo>
                    <a:pt x="405" y="151"/>
                  </a:lnTo>
                  <a:lnTo>
                    <a:pt x="405" y="152"/>
                  </a:lnTo>
                  <a:lnTo>
                    <a:pt x="405" y="153"/>
                  </a:lnTo>
                  <a:lnTo>
                    <a:pt x="406" y="153"/>
                  </a:lnTo>
                  <a:lnTo>
                    <a:pt x="407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09" y="152"/>
                  </a:lnTo>
                  <a:lnTo>
                    <a:pt x="410" y="152"/>
                  </a:lnTo>
                  <a:lnTo>
                    <a:pt x="411" y="152"/>
                  </a:lnTo>
                  <a:lnTo>
                    <a:pt x="412" y="153"/>
                  </a:lnTo>
                  <a:lnTo>
                    <a:pt x="413" y="153"/>
                  </a:lnTo>
                  <a:lnTo>
                    <a:pt x="414" y="153"/>
                  </a:lnTo>
                  <a:lnTo>
                    <a:pt x="415" y="153"/>
                  </a:lnTo>
                  <a:lnTo>
                    <a:pt x="416" y="154"/>
                  </a:lnTo>
                  <a:lnTo>
                    <a:pt x="417" y="154"/>
                  </a:lnTo>
                  <a:lnTo>
                    <a:pt x="418" y="154"/>
                  </a:lnTo>
                  <a:lnTo>
                    <a:pt x="419" y="154"/>
                  </a:lnTo>
                  <a:lnTo>
                    <a:pt x="420" y="155"/>
                  </a:lnTo>
                  <a:lnTo>
                    <a:pt x="421" y="155"/>
                  </a:lnTo>
                  <a:lnTo>
                    <a:pt x="424" y="156"/>
                  </a:lnTo>
                  <a:lnTo>
                    <a:pt x="425" y="156"/>
                  </a:lnTo>
                  <a:lnTo>
                    <a:pt x="426" y="156"/>
                  </a:lnTo>
                  <a:lnTo>
                    <a:pt x="428" y="157"/>
                  </a:lnTo>
                  <a:lnTo>
                    <a:pt x="430" y="157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6" y="159"/>
                  </a:lnTo>
                  <a:lnTo>
                    <a:pt x="437" y="159"/>
                  </a:lnTo>
                  <a:lnTo>
                    <a:pt x="439" y="160"/>
                  </a:lnTo>
                  <a:lnTo>
                    <a:pt x="441" y="161"/>
                  </a:lnTo>
                  <a:lnTo>
                    <a:pt x="442" y="161"/>
                  </a:lnTo>
                  <a:lnTo>
                    <a:pt x="443" y="161"/>
                  </a:lnTo>
                  <a:lnTo>
                    <a:pt x="445" y="162"/>
                  </a:lnTo>
                  <a:lnTo>
                    <a:pt x="446" y="162"/>
                  </a:lnTo>
                  <a:lnTo>
                    <a:pt x="452" y="163"/>
                  </a:lnTo>
                  <a:lnTo>
                    <a:pt x="453" y="164"/>
                  </a:lnTo>
                  <a:lnTo>
                    <a:pt x="454" y="164"/>
                  </a:lnTo>
                  <a:lnTo>
                    <a:pt x="458" y="165"/>
                  </a:lnTo>
                  <a:lnTo>
                    <a:pt x="459" y="165"/>
                  </a:lnTo>
                  <a:lnTo>
                    <a:pt x="461" y="166"/>
                  </a:lnTo>
                  <a:lnTo>
                    <a:pt x="462" y="166"/>
                  </a:lnTo>
                  <a:lnTo>
                    <a:pt x="466" y="167"/>
                  </a:lnTo>
                  <a:lnTo>
                    <a:pt x="470" y="168"/>
                  </a:lnTo>
                  <a:lnTo>
                    <a:pt x="474" y="169"/>
                  </a:lnTo>
                  <a:lnTo>
                    <a:pt x="482" y="171"/>
                  </a:lnTo>
                  <a:lnTo>
                    <a:pt x="482" y="172"/>
                  </a:lnTo>
                  <a:lnTo>
                    <a:pt x="483" y="173"/>
                  </a:lnTo>
                  <a:lnTo>
                    <a:pt x="483" y="174"/>
                  </a:lnTo>
                  <a:lnTo>
                    <a:pt x="483" y="175"/>
                  </a:lnTo>
                  <a:lnTo>
                    <a:pt x="483" y="176"/>
                  </a:lnTo>
                  <a:lnTo>
                    <a:pt x="483" y="177"/>
                  </a:lnTo>
                  <a:lnTo>
                    <a:pt x="483" y="178"/>
                  </a:lnTo>
                  <a:lnTo>
                    <a:pt x="482" y="178"/>
                  </a:lnTo>
                  <a:lnTo>
                    <a:pt x="482" y="179"/>
                  </a:lnTo>
                  <a:lnTo>
                    <a:pt x="482" y="180"/>
                  </a:lnTo>
                  <a:lnTo>
                    <a:pt x="482" y="181"/>
                  </a:lnTo>
                  <a:lnTo>
                    <a:pt x="481" y="181"/>
                  </a:lnTo>
                  <a:lnTo>
                    <a:pt x="481" y="182"/>
                  </a:lnTo>
                  <a:lnTo>
                    <a:pt x="480" y="182"/>
                  </a:lnTo>
                  <a:lnTo>
                    <a:pt x="479" y="182"/>
                  </a:lnTo>
                  <a:lnTo>
                    <a:pt x="478" y="182"/>
                  </a:lnTo>
                  <a:lnTo>
                    <a:pt x="477" y="183"/>
                  </a:lnTo>
                  <a:lnTo>
                    <a:pt x="477" y="184"/>
                  </a:lnTo>
                  <a:lnTo>
                    <a:pt x="477" y="185"/>
                  </a:lnTo>
                  <a:lnTo>
                    <a:pt x="477" y="186"/>
                  </a:lnTo>
                  <a:lnTo>
                    <a:pt x="477" y="187"/>
                  </a:lnTo>
                  <a:lnTo>
                    <a:pt x="478" y="187"/>
                  </a:lnTo>
                  <a:lnTo>
                    <a:pt x="478" y="188"/>
                  </a:lnTo>
                  <a:lnTo>
                    <a:pt x="478" y="189"/>
                  </a:lnTo>
                  <a:lnTo>
                    <a:pt x="477" y="189"/>
                  </a:lnTo>
                  <a:lnTo>
                    <a:pt x="477" y="190"/>
                  </a:lnTo>
                  <a:lnTo>
                    <a:pt x="477" y="190"/>
                  </a:lnTo>
                  <a:lnTo>
                    <a:pt x="476" y="190"/>
                  </a:lnTo>
                  <a:lnTo>
                    <a:pt x="476" y="191"/>
                  </a:lnTo>
                  <a:lnTo>
                    <a:pt x="476" y="192"/>
                  </a:lnTo>
                  <a:lnTo>
                    <a:pt x="476" y="193"/>
                  </a:lnTo>
                  <a:lnTo>
                    <a:pt x="475" y="193"/>
                  </a:lnTo>
                  <a:lnTo>
                    <a:pt x="475" y="194"/>
                  </a:lnTo>
                  <a:lnTo>
                    <a:pt x="476" y="194"/>
                  </a:lnTo>
                  <a:lnTo>
                    <a:pt x="476" y="195"/>
                  </a:lnTo>
                  <a:lnTo>
                    <a:pt x="475" y="195"/>
                  </a:lnTo>
                  <a:lnTo>
                    <a:pt x="475" y="196"/>
                  </a:lnTo>
                  <a:lnTo>
                    <a:pt x="476" y="196"/>
                  </a:lnTo>
                  <a:lnTo>
                    <a:pt x="476" y="197"/>
                  </a:lnTo>
                  <a:lnTo>
                    <a:pt x="476" y="198"/>
                  </a:lnTo>
                  <a:lnTo>
                    <a:pt x="476" y="199"/>
                  </a:lnTo>
                  <a:lnTo>
                    <a:pt x="475" y="199"/>
                  </a:lnTo>
                  <a:lnTo>
                    <a:pt x="475" y="200"/>
                  </a:lnTo>
                  <a:lnTo>
                    <a:pt x="475" y="201"/>
                  </a:lnTo>
                  <a:lnTo>
                    <a:pt x="474" y="202"/>
                  </a:lnTo>
                  <a:lnTo>
                    <a:pt x="474" y="203"/>
                  </a:lnTo>
                  <a:lnTo>
                    <a:pt x="473" y="204"/>
                  </a:lnTo>
                  <a:lnTo>
                    <a:pt x="474" y="205"/>
                  </a:lnTo>
                  <a:lnTo>
                    <a:pt x="473" y="206"/>
                  </a:lnTo>
                  <a:lnTo>
                    <a:pt x="473" y="207"/>
                  </a:lnTo>
                  <a:lnTo>
                    <a:pt x="473" y="208"/>
                  </a:lnTo>
                  <a:lnTo>
                    <a:pt x="474" y="208"/>
                  </a:lnTo>
                  <a:lnTo>
                    <a:pt x="474" y="209"/>
                  </a:lnTo>
                  <a:lnTo>
                    <a:pt x="474" y="208"/>
                  </a:lnTo>
                  <a:lnTo>
                    <a:pt x="475" y="208"/>
                  </a:lnTo>
                  <a:lnTo>
                    <a:pt x="475" y="209"/>
                  </a:lnTo>
                  <a:lnTo>
                    <a:pt x="475" y="210"/>
                  </a:lnTo>
                  <a:lnTo>
                    <a:pt x="476" y="210"/>
                  </a:lnTo>
                  <a:lnTo>
                    <a:pt x="476" y="211"/>
                  </a:lnTo>
                  <a:lnTo>
                    <a:pt x="477" y="211"/>
                  </a:lnTo>
                  <a:lnTo>
                    <a:pt x="477" y="212"/>
                  </a:lnTo>
                  <a:lnTo>
                    <a:pt x="477" y="213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9" y="215"/>
                  </a:lnTo>
                  <a:lnTo>
                    <a:pt x="478" y="216"/>
                  </a:lnTo>
                  <a:lnTo>
                    <a:pt x="479" y="216"/>
                  </a:lnTo>
                  <a:lnTo>
                    <a:pt x="479" y="217"/>
                  </a:lnTo>
                  <a:lnTo>
                    <a:pt x="479" y="218"/>
                  </a:lnTo>
                  <a:lnTo>
                    <a:pt x="480" y="218"/>
                  </a:lnTo>
                  <a:lnTo>
                    <a:pt x="480" y="219"/>
                  </a:lnTo>
                  <a:lnTo>
                    <a:pt x="479" y="219"/>
                  </a:lnTo>
                  <a:lnTo>
                    <a:pt x="479" y="220"/>
                  </a:lnTo>
                  <a:lnTo>
                    <a:pt x="480" y="221"/>
                  </a:lnTo>
                  <a:lnTo>
                    <a:pt x="480" y="222"/>
                  </a:lnTo>
                  <a:lnTo>
                    <a:pt x="480" y="223"/>
                  </a:lnTo>
                  <a:lnTo>
                    <a:pt x="481" y="223"/>
                  </a:lnTo>
                  <a:lnTo>
                    <a:pt x="482" y="223"/>
                  </a:lnTo>
                  <a:lnTo>
                    <a:pt x="484" y="221"/>
                  </a:lnTo>
                  <a:lnTo>
                    <a:pt x="485" y="221"/>
                  </a:lnTo>
                  <a:lnTo>
                    <a:pt x="485" y="220"/>
                  </a:lnTo>
                  <a:lnTo>
                    <a:pt x="486" y="219"/>
                  </a:lnTo>
                  <a:lnTo>
                    <a:pt x="487" y="218"/>
                  </a:lnTo>
                  <a:lnTo>
                    <a:pt x="488" y="217"/>
                  </a:lnTo>
                  <a:lnTo>
                    <a:pt x="488" y="216"/>
                  </a:lnTo>
                  <a:lnTo>
                    <a:pt x="489" y="216"/>
                  </a:lnTo>
                  <a:lnTo>
                    <a:pt x="491" y="216"/>
                  </a:lnTo>
                  <a:lnTo>
                    <a:pt x="493" y="216"/>
                  </a:lnTo>
                  <a:lnTo>
                    <a:pt x="495" y="215"/>
                  </a:lnTo>
                  <a:lnTo>
                    <a:pt x="496" y="213"/>
                  </a:lnTo>
                  <a:lnTo>
                    <a:pt x="497" y="213"/>
                  </a:lnTo>
                  <a:lnTo>
                    <a:pt x="497" y="212"/>
                  </a:lnTo>
                  <a:lnTo>
                    <a:pt x="499" y="211"/>
                  </a:lnTo>
                  <a:lnTo>
                    <a:pt x="499" y="210"/>
                  </a:lnTo>
                  <a:lnTo>
                    <a:pt x="501" y="208"/>
                  </a:lnTo>
                  <a:lnTo>
                    <a:pt x="502" y="208"/>
                  </a:lnTo>
                  <a:lnTo>
                    <a:pt x="502" y="207"/>
                  </a:lnTo>
                  <a:lnTo>
                    <a:pt x="503" y="207"/>
                  </a:lnTo>
                  <a:lnTo>
                    <a:pt x="503" y="208"/>
                  </a:lnTo>
                  <a:lnTo>
                    <a:pt x="504" y="209"/>
                  </a:lnTo>
                  <a:lnTo>
                    <a:pt x="504" y="210"/>
                  </a:lnTo>
                  <a:lnTo>
                    <a:pt x="505" y="211"/>
                  </a:lnTo>
                  <a:lnTo>
                    <a:pt x="505" y="212"/>
                  </a:lnTo>
                  <a:lnTo>
                    <a:pt x="506" y="213"/>
                  </a:lnTo>
                  <a:lnTo>
                    <a:pt x="506" y="214"/>
                  </a:lnTo>
                  <a:lnTo>
                    <a:pt x="506" y="215"/>
                  </a:lnTo>
                  <a:lnTo>
                    <a:pt x="506" y="216"/>
                  </a:lnTo>
                  <a:lnTo>
                    <a:pt x="506" y="218"/>
                  </a:lnTo>
                  <a:lnTo>
                    <a:pt x="505" y="218"/>
                  </a:lnTo>
                  <a:lnTo>
                    <a:pt x="505" y="219"/>
                  </a:lnTo>
                  <a:lnTo>
                    <a:pt x="505" y="220"/>
                  </a:lnTo>
                  <a:lnTo>
                    <a:pt x="504" y="221"/>
                  </a:lnTo>
                  <a:lnTo>
                    <a:pt x="504" y="222"/>
                  </a:lnTo>
                  <a:lnTo>
                    <a:pt x="503" y="222"/>
                  </a:lnTo>
                  <a:lnTo>
                    <a:pt x="503" y="223"/>
                  </a:lnTo>
                  <a:lnTo>
                    <a:pt x="502" y="223"/>
                  </a:lnTo>
                  <a:lnTo>
                    <a:pt x="502" y="224"/>
                  </a:lnTo>
                  <a:lnTo>
                    <a:pt x="502" y="225"/>
                  </a:lnTo>
                  <a:lnTo>
                    <a:pt x="501" y="225"/>
                  </a:lnTo>
                  <a:lnTo>
                    <a:pt x="501" y="226"/>
                  </a:lnTo>
                  <a:lnTo>
                    <a:pt x="501" y="227"/>
                  </a:lnTo>
                  <a:lnTo>
                    <a:pt x="501" y="228"/>
                  </a:lnTo>
                  <a:lnTo>
                    <a:pt x="501" y="229"/>
                  </a:lnTo>
                  <a:lnTo>
                    <a:pt x="501" y="230"/>
                  </a:lnTo>
                  <a:lnTo>
                    <a:pt x="500" y="231"/>
                  </a:lnTo>
                  <a:lnTo>
                    <a:pt x="499" y="231"/>
                  </a:lnTo>
                  <a:lnTo>
                    <a:pt x="499" y="232"/>
                  </a:lnTo>
                  <a:lnTo>
                    <a:pt x="498" y="233"/>
                  </a:lnTo>
                  <a:lnTo>
                    <a:pt x="497" y="233"/>
                  </a:lnTo>
                  <a:lnTo>
                    <a:pt x="497" y="234"/>
                  </a:lnTo>
                  <a:lnTo>
                    <a:pt x="496" y="234"/>
                  </a:lnTo>
                  <a:lnTo>
                    <a:pt x="496" y="235"/>
                  </a:lnTo>
                  <a:lnTo>
                    <a:pt x="496" y="236"/>
                  </a:lnTo>
                  <a:lnTo>
                    <a:pt x="496" y="237"/>
                  </a:lnTo>
                  <a:lnTo>
                    <a:pt x="496" y="238"/>
                  </a:lnTo>
                  <a:lnTo>
                    <a:pt x="497" y="239"/>
                  </a:lnTo>
                  <a:lnTo>
                    <a:pt x="497" y="240"/>
                  </a:lnTo>
                  <a:lnTo>
                    <a:pt x="498" y="240"/>
                  </a:lnTo>
                  <a:lnTo>
                    <a:pt x="498" y="241"/>
                  </a:lnTo>
                  <a:lnTo>
                    <a:pt x="498" y="242"/>
                  </a:lnTo>
                  <a:lnTo>
                    <a:pt x="499" y="242"/>
                  </a:lnTo>
                  <a:lnTo>
                    <a:pt x="500" y="242"/>
                  </a:lnTo>
                  <a:lnTo>
                    <a:pt x="500" y="243"/>
                  </a:lnTo>
                  <a:lnTo>
                    <a:pt x="500" y="244"/>
                  </a:lnTo>
                  <a:lnTo>
                    <a:pt x="501" y="244"/>
                  </a:lnTo>
                  <a:lnTo>
                    <a:pt x="502" y="245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3" y="247"/>
                  </a:lnTo>
                  <a:lnTo>
                    <a:pt x="503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4" y="255"/>
                  </a:lnTo>
                  <a:lnTo>
                    <a:pt x="504" y="256"/>
                  </a:lnTo>
                  <a:lnTo>
                    <a:pt x="504" y="257"/>
                  </a:lnTo>
                  <a:lnTo>
                    <a:pt x="504" y="258"/>
                  </a:lnTo>
                  <a:lnTo>
                    <a:pt x="503" y="259"/>
                  </a:lnTo>
                  <a:lnTo>
                    <a:pt x="503" y="260"/>
                  </a:lnTo>
                  <a:lnTo>
                    <a:pt x="502" y="260"/>
                  </a:lnTo>
                  <a:lnTo>
                    <a:pt x="502" y="261"/>
                  </a:lnTo>
                  <a:lnTo>
                    <a:pt x="501" y="261"/>
                  </a:lnTo>
                  <a:lnTo>
                    <a:pt x="501" y="262"/>
                  </a:lnTo>
                  <a:lnTo>
                    <a:pt x="500" y="262"/>
                  </a:lnTo>
                  <a:lnTo>
                    <a:pt x="499" y="262"/>
                  </a:lnTo>
                  <a:lnTo>
                    <a:pt x="498" y="262"/>
                  </a:lnTo>
                  <a:lnTo>
                    <a:pt x="497" y="262"/>
                  </a:lnTo>
                  <a:lnTo>
                    <a:pt x="496" y="262"/>
                  </a:lnTo>
                  <a:lnTo>
                    <a:pt x="496" y="263"/>
                  </a:lnTo>
                  <a:lnTo>
                    <a:pt x="495" y="263"/>
                  </a:lnTo>
                  <a:lnTo>
                    <a:pt x="495" y="264"/>
                  </a:lnTo>
                  <a:lnTo>
                    <a:pt x="495" y="265"/>
                  </a:lnTo>
                  <a:lnTo>
                    <a:pt x="494" y="266"/>
                  </a:lnTo>
                  <a:lnTo>
                    <a:pt x="494" y="267"/>
                  </a:lnTo>
                  <a:lnTo>
                    <a:pt x="494" y="268"/>
                  </a:lnTo>
                  <a:lnTo>
                    <a:pt x="494" y="269"/>
                  </a:lnTo>
                  <a:lnTo>
                    <a:pt x="495" y="270"/>
                  </a:lnTo>
                  <a:lnTo>
                    <a:pt x="495" y="271"/>
                  </a:lnTo>
                  <a:lnTo>
                    <a:pt x="495" y="272"/>
                  </a:lnTo>
                  <a:lnTo>
                    <a:pt x="496" y="273"/>
                  </a:lnTo>
                  <a:lnTo>
                    <a:pt x="495" y="274"/>
                  </a:lnTo>
                  <a:lnTo>
                    <a:pt x="495" y="276"/>
                  </a:lnTo>
                  <a:lnTo>
                    <a:pt x="494" y="276"/>
                  </a:lnTo>
                  <a:lnTo>
                    <a:pt x="494" y="277"/>
                  </a:lnTo>
                  <a:lnTo>
                    <a:pt x="494" y="278"/>
                  </a:lnTo>
                  <a:lnTo>
                    <a:pt x="495" y="278"/>
                  </a:lnTo>
                  <a:lnTo>
                    <a:pt x="495" y="279"/>
                  </a:lnTo>
                  <a:lnTo>
                    <a:pt x="495" y="280"/>
                  </a:lnTo>
                  <a:lnTo>
                    <a:pt x="496" y="280"/>
                  </a:lnTo>
                  <a:lnTo>
                    <a:pt x="496" y="279"/>
                  </a:lnTo>
                  <a:lnTo>
                    <a:pt x="496" y="280"/>
                  </a:lnTo>
                  <a:lnTo>
                    <a:pt x="497" y="281"/>
                  </a:lnTo>
                  <a:lnTo>
                    <a:pt x="497" y="282"/>
                  </a:lnTo>
                  <a:lnTo>
                    <a:pt x="496" y="282"/>
                  </a:lnTo>
                  <a:lnTo>
                    <a:pt x="496" y="283"/>
                  </a:lnTo>
                  <a:lnTo>
                    <a:pt x="495" y="283"/>
                  </a:lnTo>
                  <a:lnTo>
                    <a:pt x="495" y="284"/>
                  </a:lnTo>
                  <a:lnTo>
                    <a:pt x="496" y="283"/>
                  </a:lnTo>
                  <a:lnTo>
                    <a:pt x="497" y="283"/>
                  </a:lnTo>
                  <a:lnTo>
                    <a:pt x="498" y="283"/>
                  </a:lnTo>
                  <a:lnTo>
                    <a:pt x="499" y="283"/>
                  </a:lnTo>
                  <a:lnTo>
                    <a:pt x="499" y="284"/>
                  </a:lnTo>
                  <a:lnTo>
                    <a:pt x="500" y="284"/>
                  </a:lnTo>
                  <a:lnTo>
                    <a:pt x="500" y="285"/>
                  </a:lnTo>
                  <a:lnTo>
                    <a:pt x="499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9" y="286"/>
                  </a:lnTo>
                  <a:lnTo>
                    <a:pt x="500" y="286"/>
                  </a:lnTo>
                  <a:lnTo>
                    <a:pt x="501" y="286"/>
                  </a:lnTo>
                  <a:lnTo>
                    <a:pt x="501" y="287"/>
                  </a:lnTo>
                  <a:lnTo>
                    <a:pt x="500" y="288"/>
                  </a:lnTo>
                  <a:lnTo>
                    <a:pt x="500" y="289"/>
                  </a:lnTo>
                  <a:lnTo>
                    <a:pt x="500" y="290"/>
                  </a:lnTo>
                  <a:lnTo>
                    <a:pt x="499" y="290"/>
                  </a:lnTo>
                  <a:lnTo>
                    <a:pt x="498" y="290"/>
                  </a:lnTo>
                  <a:lnTo>
                    <a:pt x="499" y="291"/>
                  </a:lnTo>
                  <a:lnTo>
                    <a:pt x="500" y="290"/>
                  </a:lnTo>
                  <a:lnTo>
                    <a:pt x="501" y="290"/>
                  </a:lnTo>
                  <a:lnTo>
                    <a:pt x="502" y="290"/>
                  </a:lnTo>
                  <a:lnTo>
                    <a:pt x="502" y="291"/>
                  </a:lnTo>
                  <a:lnTo>
                    <a:pt x="501" y="291"/>
                  </a:lnTo>
                  <a:lnTo>
                    <a:pt x="501" y="292"/>
                  </a:lnTo>
                  <a:lnTo>
                    <a:pt x="502" y="293"/>
                  </a:lnTo>
                  <a:lnTo>
                    <a:pt x="503" y="293"/>
                  </a:lnTo>
                  <a:lnTo>
                    <a:pt x="503" y="294"/>
                  </a:lnTo>
                  <a:lnTo>
                    <a:pt x="503" y="295"/>
                  </a:lnTo>
                  <a:lnTo>
                    <a:pt x="502" y="295"/>
                  </a:lnTo>
                  <a:lnTo>
                    <a:pt x="502" y="296"/>
                  </a:lnTo>
                  <a:lnTo>
                    <a:pt x="503" y="296"/>
                  </a:lnTo>
                  <a:lnTo>
                    <a:pt x="504" y="296"/>
                  </a:lnTo>
                  <a:lnTo>
                    <a:pt x="504" y="295"/>
                  </a:lnTo>
                  <a:lnTo>
                    <a:pt x="504" y="296"/>
                  </a:lnTo>
                  <a:lnTo>
                    <a:pt x="505" y="295"/>
                  </a:lnTo>
                  <a:lnTo>
                    <a:pt x="505" y="296"/>
                  </a:lnTo>
                  <a:lnTo>
                    <a:pt x="505" y="297"/>
                  </a:lnTo>
                  <a:lnTo>
                    <a:pt x="504" y="297"/>
                  </a:lnTo>
                  <a:lnTo>
                    <a:pt x="505" y="297"/>
                  </a:lnTo>
                  <a:lnTo>
                    <a:pt x="506" y="297"/>
                  </a:lnTo>
                  <a:lnTo>
                    <a:pt x="506" y="298"/>
                  </a:lnTo>
                  <a:lnTo>
                    <a:pt x="505" y="298"/>
                  </a:lnTo>
                  <a:lnTo>
                    <a:pt x="504" y="298"/>
                  </a:lnTo>
                  <a:lnTo>
                    <a:pt x="504" y="299"/>
                  </a:lnTo>
                  <a:lnTo>
                    <a:pt x="505" y="299"/>
                  </a:lnTo>
                  <a:lnTo>
                    <a:pt x="505" y="300"/>
                  </a:lnTo>
                  <a:lnTo>
                    <a:pt x="504" y="300"/>
                  </a:lnTo>
                  <a:lnTo>
                    <a:pt x="504" y="301"/>
                  </a:lnTo>
                  <a:lnTo>
                    <a:pt x="505" y="301"/>
                  </a:lnTo>
                  <a:lnTo>
                    <a:pt x="505" y="302"/>
                  </a:lnTo>
                  <a:lnTo>
                    <a:pt x="504" y="303"/>
                  </a:lnTo>
                  <a:lnTo>
                    <a:pt x="504" y="304"/>
                  </a:lnTo>
                  <a:lnTo>
                    <a:pt x="504" y="305"/>
                  </a:lnTo>
                  <a:lnTo>
                    <a:pt x="505" y="305"/>
                  </a:lnTo>
                  <a:lnTo>
                    <a:pt x="505" y="306"/>
                  </a:lnTo>
                  <a:lnTo>
                    <a:pt x="505" y="307"/>
                  </a:lnTo>
                  <a:lnTo>
                    <a:pt x="506" y="308"/>
                  </a:lnTo>
                  <a:lnTo>
                    <a:pt x="507" y="308"/>
                  </a:lnTo>
                  <a:lnTo>
                    <a:pt x="507" y="309"/>
                  </a:lnTo>
                  <a:lnTo>
                    <a:pt x="506" y="309"/>
                  </a:lnTo>
                  <a:lnTo>
                    <a:pt x="505" y="309"/>
                  </a:lnTo>
                  <a:lnTo>
                    <a:pt x="505" y="310"/>
                  </a:lnTo>
                  <a:lnTo>
                    <a:pt x="506" y="310"/>
                  </a:lnTo>
                  <a:lnTo>
                    <a:pt x="507" y="310"/>
                  </a:lnTo>
                  <a:lnTo>
                    <a:pt x="507" y="310"/>
                  </a:lnTo>
                  <a:lnTo>
                    <a:pt x="507" y="309"/>
                  </a:lnTo>
                  <a:lnTo>
                    <a:pt x="508" y="309"/>
                  </a:lnTo>
                  <a:lnTo>
                    <a:pt x="508" y="310"/>
                  </a:lnTo>
                  <a:lnTo>
                    <a:pt x="507" y="310"/>
                  </a:lnTo>
                  <a:lnTo>
                    <a:pt x="507" y="311"/>
                  </a:lnTo>
                  <a:lnTo>
                    <a:pt x="508" y="312"/>
                  </a:lnTo>
                  <a:lnTo>
                    <a:pt x="508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3"/>
                  </a:lnTo>
                  <a:lnTo>
                    <a:pt x="509" y="314"/>
                  </a:lnTo>
                  <a:lnTo>
                    <a:pt x="510" y="314"/>
                  </a:lnTo>
                  <a:lnTo>
                    <a:pt x="510" y="315"/>
                  </a:lnTo>
                  <a:lnTo>
                    <a:pt x="510" y="316"/>
                  </a:lnTo>
                  <a:lnTo>
                    <a:pt x="510" y="317"/>
                  </a:lnTo>
                  <a:lnTo>
                    <a:pt x="509" y="317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1" y="318"/>
                  </a:lnTo>
                  <a:lnTo>
                    <a:pt x="512" y="317"/>
                  </a:lnTo>
                  <a:lnTo>
                    <a:pt x="512" y="318"/>
                  </a:lnTo>
                  <a:lnTo>
                    <a:pt x="512" y="319"/>
                  </a:lnTo>
                  <a:lnTo>
                    <a:pt x="512" y="320"/>
                  </a:lnTo>
                  <a:lnTo>
                    <a:pt x="512" y="321"/>
                  </a:lnTo>
                  <a:lnTo>
                    <a:pt x="512" y="322"/>
                  </a:lnTo>
                  <a:lnTo>
                    <a:pt x="513" y="322"/>
                  </a:lnTo>
                  <a:lnTo>
                    <a:pt x="513" y="323"/>
                  </a:lnTo>
                  <a:lnTo>
                    <a:pt x="514" y="324"/>
                  </a:lnTo>
                  <a:lnTo>
                    <a:pt x="515" y="324"/>
                  </a:lnTo>
                  <a:lnTo>
                    <a:pt x="516" y="324"/>
                  </a:lnTo>
                  <a:lnTo>
                    <a:pt x="516" y="325"/>
                  </a:lnTo>
                  <a:lnTo>
                    <a:pt x="517" y="325"/>
                  </a:lnTo>
                  <a:lnTo>
                    <a:pt x="517" y="324"/>
                  </a:lnTo>
                  <a:lnTo>
                    <a:pt x="516" y="324"/>
                  </a:lnTo>
                  <a:lnTo>
                    <a:pt x="516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9" y="323"/>
                  </a:lnTo>
                  <a:lnTo>
                    <a:pt x="519" y="324"/>
                  </a:lnTo>
                  <a:lnTo>
                    <a:pt x="520" y="324"/>
                  </a:lnTo>
                  <a:lnTo>
                    <a:pt x="520" y="325"/>
                  </a:lnTo>
                  <a:lnTo>
                    <a:pt x="521" y="325"/>
                  </a:lnTo>
                  <a:lnTo>
                    <a:pt x="521" y="324"/>
                  </a:lnTo>
                  <a:lnTo>
                    <a:pt x="522" y="324"/>
                  </a:lnTo>
                  <a:lnTo>
                    <a:pt x="523" y="324"/>
                  </a:lnTo>
                  <a:lnTo>
                    <a:pt x="524" y="324"/>
                  </a:lnTo>
                  <a:lnTo>
                    <a:pt x="525" y="324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6" y="325"/>
                  </a:lnTo>
                  <a:lnTo>
                    <a:pt x="526" y="326"/>
                  </a:lnTo>
                  <a:lnTo>
                    <a:pt x="527" y="326"/>
                  </a:lnTo>
                  <a:lnTo>
                    <a:pt x="528" y="326"/>
                  </a:lnTo>
                  <a:lnTo>
                    <a:pt x="528" y="325"/>
                  </a:lnTo>
                  <a:lnTo>
                    <a:pt x="529" y="325"/>
                  </a:lnTo>
                  <a:lnTo>
                    <a:pt x="530" y="325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30" y="327"/>
                  </a:lnTo>
                  <a:lnTo>
                    <a:pt x="530" y="328"/>
                  </a:lnTo>
                  <a:lnTo>
                    <a:pt x="531" y="328"/>
                  </a:lnTo>
                  <a:lnTo>
                    <a:pt x="532" y="328"/>
                  </a:lnTo>
                  <a:lnTo>
                    <a:pt x="532" y="329"/>
                  </a:lnTo>
                  <a:lnTo>
                    <a:pt x="532" y="330"/>
                  </a:lnTo>
                  <a:lnTo>
                    <a:pt x="533" y="330"/>
                  </a:lnTo>
                  <a:lnTo>
                    <a:pt x="533" y="329"/>
                  </a:lnTo>
                  <a:lnTo>
                    <a:pt x="534" y="329"/>
                  </a:lnTo>
                  <a:lnTo>
                    <a:pt x="535" y="329"/>
                  </a:lnTo>
                  <a:lnTo>
                    <a:pt x="535" y="330"/>
                  </a:lnTo>
                  <a:lnTo>
                    <a:pt x="535" y="331"/>
                  </a:lnTo>
                  <a:lnTo>
                    <a:pt x="534" y="331"/>
                  </a:lnTo>
                  <a:lnTo>
                    <a:pt x="534" y="332"/>
                  </a:lnTo>
                  <a:lnTo>
                    <a:pt x="535" y="332"/>
                  </a:lnTo>
                  <a:lnTo>
                    <a:pt x="536" y="332"/>
                  </a:lnTo>
                  <a:lnTo>
                    <a:pt x="537" y="332"/>
                  </a:lnTo>
                  <a:lnTo>
                    <a:pt x="538" y="333"/>
                  </a:lnTo>
                  <a:lnTo>
                    <a:pt x="538" y="334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5"/>
                  </a:lnTo>
                  <a:lnTo>
                    <a:pt x="538" y="335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8" y="336"/>
                  </a:lnTo>
                  <a:lnTo>
                    <a:pt x="539" y="336"/>
                  </a:lnTo>
                  <a:lnTo>
                    <a:pt x="539" y="337"/>
                  </a:lnTo>
                  <a:lnTo>
                    <a:pt x="540" y="337"/>
                  </a:lnTo>
                  <a:lnTo>
                    <a:pt x="540" y="338"/>
                  </a:lnTo>
                  <a:lnTo>
                    <a:pt x="539" y="338"/>
                  </a:lnTo>
                  <a:lnTo>
                    <a:pt x="539" y="339"/>
                  </a:lnTo>
                  <a:lnTo>
                    <a:pt x="538" y="339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39" y="341"/>
                  </a:lnTo>
                  <a:lnTo>
                    <a:pt x="540" y="341"/>
                  </a:lnTo>
                  <a:lnTo>
                    <a:pt x="540" y="342"/>
                  </a:lnTo>
                  <a:lnTo>
                    <a:pt x="540" y="343"/>
                  </a:lnTo>
                  <a:lnTo>
                    <a:pt x="541" y="343"/>
                  </a:lnTo>
                  <a:lnTo>
                    <a:pt x="541" y="344"/>
                  </a:lnTo>
                  <a:lnTo>
                    <a:pt x="542" y="344"/>
                  </a:lnTo>
                  <a:lnTo>
                    <a:pt x="542" y="345"/>
                  </a:lnTo>
                  <a:lnTo>
                    <a:pt x="542" y="346"/>
                  </a:lnTo>
                  <a:lnTo>
                    <a:pt x="543" y="346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4" y="348"/>
                  </a:lnTo>
                  <a:lnTo>
                    <a:pt x="545" y="348"/>
                  </a:lnTo>
                  <a:lnTo>
                    <a:pt x="544" y="349"/>
                  </a:lnTo>
                  <a:lnTo>
                    <a:pt x="545" y="349"/>
                  </a:lnTo>
                  <a:lnTo>
                    <a:pt x="545" y="350"/>
                  </a:lnTo>
                  <a:lnTo>
                    <a:pt x="546" y="350"/>
                  </a:lnTo>
                  <a:lnTo>
                    <a:pt x="546" y="351"/>
                  </a:lnTo>
                  <a:lnTo>
                    <a:pt x="546" y="352"/>
                  </a:lnTo>
                  <a:lnTo>
                    <a:pt x="545" y="352"/>
                  </a:lnTo>
                  <a:lnTo>
                    <a:pt x="545" y="353"/>
                  </a:lnTo>
                  <a:lnTo>
                    <a:pt x="544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6"/>
                  </a:lnTo>
                  <a:lnTo>
                    <a:pt x="545" y="357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5" y="360"/>
                  </a:lnTo>
                  <a:lnTo>
                    <a:pt x="544" y="360"/>
                  </a:lnTo>
                  <a:lnTo>
                    <a:pt x="544" y="361"/>
                  </a:lnTo>
                  <a:lnTo>
                    <a:pt x="544" y="362"/>
                  </a:lnTo>
                  <a:lnTo>
                    <a:pt x="544" y="363"/>
                  </a:lnTo>
                  <a:lnTo>
                    <a:pt x="544" y="364"/>
                  </a:lnTo>
                  <a:lnTo>
                    <a:pt x="543" y="364"/>
                  </a:lnTo>
                  <a:lnTo>
                    <a:pt x="543" y="365"/>
                  </a:lnTo>
                  <a:lnTo>
                    <a:pt x="543" y="366"/>
                  </a:lnTo>
                  <a:lnTo>
                    <a:pt x="543" y="367"/>
                  </a:lnTo>
                  <a:lnTo>
                    <a:pt x="543" y="368"/>
                  </a:lnTo>
                  <a:lnTo>
                    <a:pt x="543" y="369"/>
                  </a:lnTo>
                  <a:lnTo>
                    <a:pt x="544" y="369"/>
                  </a:lnTo>
                  <a:lnTo>
                    <a:pt x="544" y="370"/>
                  </a:lnTo>
                  <a:lnTo>
                    <a:pt x="544" y="371"/>
                  </a:lnTo>
                  <a:lnTo>
                    <a:pt x="544" y="372"/>
                  </a:lnTo>
                  <a:lnTo>
                    <a:pt x="544" y="373"/>
                  </a:lnTo>
                  <a:lnTo>
                    <a:pt x="545" y="373"/>
                  </a:lnTo>
                  <a:lnTo>
                    <a:pt x="546" y="373"/>
                  </a:lnTo>
                  <a:lnTo>
                    <a:pt x="546" y="374"/>
                  </a:lnTo>
                  <a:lnTo>
                    <a:pt x="547" y="374"/>
                  </a:lnTo>
                  <a:lnTo>
                    <a:pt x="547" y="373"/>
                  </a:lnTo>
                  <a:lnTo>
                    <a:pt x="548" y="373"/>
                  </a:lnTo>
                  <a:lnTo>
                    <a:pt x="548" y="374"/>
                  </a:lnTo>
                  <a:lnTo>
                    <a:pt x="549" y="374"/>
                  </a:lnTo>
                  <a:lnTo>
                    <a:pt x="549" y="373"/>
                  </a:lnTo>
                  <a:lnTo>
                    <a:pt x="548" y="373"/>
                  </a:lnTo>
                  <a:lnTo>
                    <a:pt x="548" y="372"/>
                  </a:lnTo>
                  <a:lnTo>
                    <a:pt x="548" y="371"/>
                  </a:lnTo>
                  <a:lnTo>
                    <a:pt x="548" y="372"/>
                  </a:lnTo>
                  <a:lnTo>
                    <a:pt x="549" y="372"/>
                  </a:lnTo>
                  <a:lnTo>
                    <a:pt x="549" y="373"/>
                  </a:lnTo>
                  <a:lnTo>
                    <a:pt x="550" y="373"/>
                  </a:lnTo>
                  <a:lnTo>
                    <a:pt x="549" y="373"/>
                  </a:lnTo>
                  <a:lnTo>
                    <a:pt x="549" y="374"/>
                  </a:lnTo>
                  <a:lnTo>
                    <a:pt x="549" y="375"/>
                  </a:lnTo>
                  <a:lnTo>
                    <a:pt x="550" y="376"/>
                  </a:lnTo>
                  <a:lnTo>
                    <a:pt x="550" y="377"/>
                  </a:lnTo>
                  <a:lnTo>
                    <a:pt x="550" y="378"/>
                  </a:lnTo>
                  <a:lnTo>
                    <a:pt x="550" y="379"/>
                  </a:lnTo>
                  <a:lnTo>
                    <a:pt x="550" y="380"/>
                  </a:lnTo>
                  <a:lnTo>
                    <a:pt x="550" y="381"/>
                  </a:lnTo>
                  <a:lnTo>
                    <a:pt x="550" y="382"/>
                  </a:lnTo>
                  <a:lnTo>
                    <a:pt x="550" y="383"/>
                  </a:lnTo>
                  <a:lnTo>
                    <a:pt x="550" y="384"/>
                  </a:lnTo>
                  <a:lnTo>
                    <a:pt x="549" y="385"/>
                  </a:lnTo>
                  <a:lnTo>
                    <a:pt x="549" y="386"/>
                  </a:lnTo>
                  <a:lnTo>
                    <a:pt x="549" y="387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0"/>
                  </a:lnTo>
                  <a:lnTo>
                    <a:pt x="548" y="391"/>
                  </a:lnTo>
                  <a:lnTo>
                    <a:pt x="547" y="391"/>
                  </a:lnTo>
                  <a:lnTo>
                    <a:pt x="547" y="392"/>
                  </a:lnTo>
                  <a:lnTo>
                    <a:pt x="547" y="393"/>
                  </a:lnTo>
                  <a:lnTo>
                    <a:pt x="546" y="393"/>
                  </a:lnTo>
                  <a:lnTo>
                    <a:pt x="546" y="394"/>
                  </a:lnTo>
                  <a:lnTo>
                    <a:pt x="546" y="395"/>
                  </a:lnTo>
                  <a:lnTo>
                    <a:pt x="546" y="396"/>
                  </a:lnTo>
                  <a:lnTo>
                    <a:pt x="546" y="397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5" y="400"/>
                  </a:lnTo>
                  <a:lnTo>
                    <a:pt x="543" y="401"/>
                  </a:lnTo>
                  <a:lnTo>
                    <a:pt x="541" y="402"/>
                  </a:lnTo>
                  <a:lnTo>
                    <a:pt x="540" y="402"/>
                  </a:lnTo>
                  <a:lnTo>
                    <a:pt x="539" y="403"/>
                  </a:lnTo>
                  <a:lnTo>
                    <a:pt x="534" y="405"/>
                  </a:lnTo>
                  <a:lnTo>
                    <a:pt x="526" y="408"/>
                  </a:lnTo>
                  <a:lnTo>
                    <a:pt x="524" y="409"/>
                  </a:lnTo>
                  <a:lnTo>
                    <a:pt x="523" y="410"/>
                  </a:lnTo>
                  <a:lnTo>
                    <a:pt x="519" y="412"/>
                  </a:lnTo>
                  <a:lnTo>
                    <a:pt x="515" y="414"/>
                  </a:lnTo>
                  <a:lnTo>
                    <a:pt x="508" y="417"/>
                  </a:lnTo>
                  <a:lnTo>
                    <a:pt x="504" y="420"/>
                  </a:lnTo>
                  <a:lnTo>
                    <a:pt x="500" y="423"/>
                  </a:lnTo>
                  <a:lnTo>
                    <a:pt x="499" y="423"/>
                  </a:lnTo>
                  <a:lnTo>
                    <a:pt x="490" y="428"/>
                  </a:lnTo>
                  <a:lnTo>
                    <a:pt x="489" y="428"/>
                  </a:lnTo>
                  <a:lnTo>
                    <a:pt x="486" y="430"/>
                  </a:lnTo>
                  <a:lnTo>
                    <a:pt x="484" y="431"/>
                  </a:lnTo>
                  <a:lnTo>
                    <a:pt x="479" y="434"/>
                  </a:lnTo>
                  <a:lnTo>
                    <a:pt x="473" y="438"/>
                  </a:lnTo>
                  <a:lnTo>
                    <a:pt x="472" y="438"/>
                  </a:lnTo>
                  <a:lnTo>
                    <a:pt x="469" y="440"/>
                  </a:lnTo>
                  <a:lnTo>
                    <a:pt x="468" y="441"/>
                  </a:lnTo>
                  <a:lnTo>
                    <a:pt x="464" y="443"/>
                  </a:lnTo>
                  <a:lnTo>
                    <a:pt x="462" y="444"/>
                  </a:lnTo>
                  <a:lnTo>
                    <a:pt x="458" y="446"/>
                  </a:lnTo>
                  <a:lnTo>
                    <a:pt x="454" y="449"/>
                  </a:lnTo>
                  <a:lnTo>
                    <a:pt x="450" y="451"/>
                  </a:lnTo>
                  <a:lnTo>
                    <a:pt x="446" y="453"/>
                  </a:lnTo>
                  <a:lnTo>
                    <a:pt x="445" y="454"/>
                  </a:lnTo>
                  <a:lnTo>
                    <a:pt x="439" y="457"/>
                  </a:lnTo>
                  <a:lnTo>
                    <a:pt x="437" y="458"/>
                  </a:lnTo>
                  <a:lnTo>
                    <a:pt x="436" y="459"/>
                  </a:lnTo>
                  <a:lnTo>
                    <a:pt x="435" y="460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2"/>
                  </a:lnTo>
                  <a:lnTo>
                    <a:pt x="430" y="463"/>
                  </a:lnTo>
                  <a:lnTo>
                    <a:pt x="428" y="464"/>
                  </a:lnTo>
                  <a:lnTo>
                    <a:pt x="427" y="465"/>
                  </a:lnTo>
                  <a:lnTo>
                    <a:pt x="426" y="466"/>
                  </a:lnTo>
                  <a:lnTo>
                    <a:pt x="425" y="467"/>
                  </a:lnTo>
                  <a:lnTo>
                    <a:pt x="424" y="467"/>
                  </a:lnTo>
                  <a:lnTo>
                    <a:pt x="420" y="469"/>
                  </a:lnTo>
                  <a:lnTo>
                    <a:pt x="418" y="470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5" y="473"/>
                  </a:lnTo>
                  <a:lnTo>
                    <a:pt x="410" y="475"/>
                  </a:lnTo>
                  <a:lnTo>
                    <a:pt x="403" y="478"/>
                  </a:lnTo>
                  <a:lnTo>
                    <a:pt x="400" y="480"/>
                  </a:lnTo>
                  <a:lnTo>
                    <a:pt x="398" y="481"/>
                  </a:lnTo>
                  <a:lnTo>
                    <a:pt x="397" y="482"/>
                  </a:lnTo>
                  <a:lnTo>
                    <a:pt x="395" y="483"/>
                  </a:lnTo>
                  <a:lnTo>
                    <a:pt x="389" y="486"/>
                  </a:lnTo>
                  <a:lnTo>
                    <a:pt x="386" y="488"/>
                  </a:lnTo>
                  <a:lnTo>
                    <a:pt x="381" y="491"/>
                  </a:lnTo>
                  <a:lnTo>
                    <a:pt x="379" y="492"/>
                  </a:lnTo>
                  <a:lnTo>
                    <a:pt x="374" y="495"/>
                  </a:lnTo>
                  <a:lnTo>
                    <a:pt x="371" y="496"/>
                  </a:lnTo>
                  <a:lnTo>
                    <a:pt x="365" y="500"/>
                  </a:lnTo>
                  <a:lnTo>
                    <a:pt x="364" y="500"/>
                  </a:lnTo>
                  <a:lnTo>
                    <a:pt x="363" y="501"/>
                  </a:lnTo>
                  <a:lnTo>
                    <a:pt x="362" y="501"/>
                  </a:lnTo>
                  <a:lnTo>
                    <a:pt x="359" y="504"/>
                  </a:lnTo>
                  <a:lnTo>
                    <a:pt x="356" y="506"/>
                  </a:lnTo>
                  <a:lnTo>
                    <a:pt x="352" y="508"/>
                  </a:lnTo>
                  <a:lnTo>
                    <a:pt x="351" y="505"/>
                  </a:lnTo>
                  <a:lnTo>
                    <a:pt x="349" y="506"/>
                  </a:lnTo>
                  <a:lnTo>
                    <a:pt x="347" y="507"/>
                  </a:lnTo>
                  <a:lnTo>
                    <a:pt x="347" y="508"/>
                  </a:lnTo>
                  <a:lnTo>
                    <a:pt x="348" y="509"/>
                  </a:lnTo>
                  <a:lnTo>
                    <a:pt x="348" y="510"/>
                  </a:lnTo>
                  <a:lnTo>
                    <a:pt x="338" y="516"/>
                  </a:lnTo>
                  <a:lnTo>
                    <a:pt x="334" y="519"/>
                  </a:lnTo>
                  <a:lnTo>
                    <a:pt x="332" y="520"/>
                  </a:lnTo>
                  <a:lnTo>
                    <a:pt x="327" y="522"/>
                  </a:lnTo>
                  <a:lnTo>
                    <a:pt x="325" y="524"/>
                  </a:lnTo>
                  <a:lnTo>
                    <a:pt x="322" y="525"/>
                  </a:lnTo>
                  <a:lnTo>
                    <a:pt x="320" y="526"/>
                  </a:lnTo>
                  <a:lnTo>
                    <a:pt x="320" y="527"/>
                  </a:lnTo>
                  <a:lnTo>
                    <a:pt x="318" y="527"/>
                  </a:lnTo>
                  <a:lnTo>
                    <a:pt x="317" y="528"/>
                  </a:lnTo>
                  <a:lnTo>
                    <a:pt x="309" y="533"/>
                  </a:lnTo>
                  <a:lnTo>
                    <a:pt x="309" y="534"/>
                  </a:lnTo>
                  <a:lnTo>
                    <a:pt x="309" y="535"/>
                  </a:lnTo>
                  <a:lnTo>
                    <a:pt x="309" y="536"/>
                  </a:lnTo>
                  <a:lnTo>
                    <a:pt x="310" y="536"/>
                  </a:lnTo>
                  <a:lnTo>
                    <a:pt x="311" y="537"/>
                  </a:lnTo>
                  <a:lnTo>
                    <a:pt x="312" y="537"/>
                  </a:lnTo>
                  <a:lnTo>
                    <a:pt x="312" y="538"/>
                  </a:lnTo>
                  <a:lnTo>
                    <a:pt x="313" y="538"/>
                  </a:lnTo>
                  <a:lnTo>
                    <a:pt x="313" y="539"/>
                  </a:lnTo>
                  <a:lnTo>
                    <a:pt x="313" y="540"/>
                  </a:lnTo>
                  <a:lnTo>
                    <a:pt x="313" y="541"/>
                  </a:lnTo>
                  <a:lnTo>
                    <a:pt x="313" y="542"/>
                  </a:lnTo>
                  <a:lnTo>
                    <a:pt x="312" y="542"/>
                  </a:lnTo>
                  <a:lnTo>
                    <a:pt x="312" y="543"/>
                  </a:lnTo>
                  <a:lnTo>
                    <a:pt x="312" y="544"/>
                  </a:lnTo>
                  <a:lnTo>
                    <a:pt x="313" y="544"/>
                  </a:lnTo>
                  <a:lnTo>
                    <a:pt x="313" y="545"/>
                  </a:lnTo>
                  <a:lnTo>
                    <a:pt x="314" y="545"/>
                  </a:lnTo>
                  <a:lnTo>
                    <a:pt x="313" y="546"/>
                  </a:lnTo>
                  <a:lnTo>
                    <a:pt x="313" y="547"/>
                  </a:lnTo>
                  <a:lnTo>
                    <a:pt x="314" y="547"/>
                  </a:lnTo>
                  <a:lnTo>
                    <a:pt x="315" y="547"/>
                  </a:lnTo>
                  <a:lnTo>
                    <a:pt x="316" y="547"/>
                  </a:lnTo>
                  <a:lnTo>
                    <a:pt x="316" y="548"/>
                  </a:lnTo>
                  <a:lnTo>
                    <a:pt x="315" y="548"/>
                  </a:lnTo>
                  <a:lnTo>
                    <a:pt x="315" y="549"/>
                  </a:lnTo>
                  <a:lnTo>
                    <a:pt x="314" y="549"/>
                  </a:lnTo>
                  <a:lnTo>
                    <a:pt x="315" y="549"/>
                  </a:lnTo>
                  <a:lnTo>
                    <a:pt x="315" y="550"/>
                  </a:lnTo>
                  <a:lnTo>
                    <a:pt x="315" y="550"/>
                  </a:lnTo>
                  <a:lnTo>
                    <a:pt x="316" y="550"/>
                  </a:lnTo>
                  <a:lnTo>
                    <a:pt x="316" y="552"/>
                  </a:lnTo>
                  <a:lnTo>
                    <a:pt x="316" y="553"/>
                  </a:lnTo>
                  <a:lnTo>
                    <a:pt x="316" y="554"/>
                  </a:lnTo>
                  <a:lnTo>
                    <a:pt x="316" y="555"/>
                  </a:lnTo>
                  <a:lnTo>
                    <a:pt x="315" y="555"/>
                  </a:lnTo>
                  <a:lnTo>
                    <a:pt x="315" y="556"/>
                  </a:lnTo>
                  <a:lnTo>
                    <a:pt x="315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2" y="557"/>
                  </a:lnTo>
                  <a:lnTo>
                    <a:pt x="311" y="557"/>
                  </a:lnTo>
                  <a:lnTo>
                    <a:pt x="310" y="558"/>
                  </a:lnTo>
                  <a:lnTo>
                    <a:pt x="309" y="558"/>
                  </a:lnTo>
                  <a:lnTo>
                    <a:pt x="309" y="559"/>
                  </a:lnTo>
                  <a:lnTo>
                    <a:pt x="313" y="563"/>
                  </a:lnTo>
                  <a:lnTo>
                    <a:pt x="318" y="567"/>
                  </a:lnTo>
                  <a:lnTo>
                    <a:pt x="320" y="570"/>
                  </a:lnTo>
                  <a:lnTo>
                    <a:pt x="321" y="571"/>
                  </a:lnTo>
                  <a:lnTo>
                    <a:pt x="322" y="572"/>
                  </a:lnTo>
                  <a:lnTo>
                    <a:pt x="323" y="573"/>
                  </a:lnTo>
                  <a:lnTo>
                    <a:pt x="324" y="574"/>
                  </a:lnTo>
                  <a:lnTo>
                    <a:pt x="328" y="578"/>
                  </a:lnTo>
                  <a:lnTo>
                    <a:pt x="329" y="579"/>
                  </a:lnTo>
                  <a:lnTo>
                    <a:pt x="331" y="581"/>
                  </a:lnTo>
                  <a:lnTo>
                    <a:pt x="332" y="582"/>
                  </a:lnTo>
                  <a:lnTo>
                    <a:pt x="336" y="586"/>
                  </a:lnTo>
                  <a:lnTo>
                    <a:pt x="337" y="587"/>
                  </a:lnTo>
                  <a:lnTo>
                    <a:pt x="339" y="589"/>
                  </a:lnTo>
                  <a:lnTo>
                    <a:pt x="342" y="592"/>
                  </a:lnTo>
                  <a:lnTo>
                    <a:pt x="344" y="594"/>
                  </a:lnTo>
                  <a:lnTo>
                    <a:pt x="346" y="596"/>
                  </a:lnTo>
                  <a:lnTo>
                    <a:pt x="347" y="597"/>
                  </a:lnTo>
                  <a:lnTo>
                    <a:pt x="348" y="598"/>
                  </a:lnTo>
                  <a:lnTo>
                    <a:pt x="349" y="599"/>
                  </a:lnTo>
                  <a:lnTo>
                    <a:pt x="352" y="602"/>
                  </a:lnTo>
                  <a:lnTo>
                    <a:pt x="353" y="603"/>
                  </a:lnTo>
                  <a:lnTo>
                    <a:pt x="353" y="604"/>
                  </a:lnTo>
                  <a:lnTo>
                    <a:pt x="354" y="604"/>
                  </a:lnTo>
                  <a:lnTo>
                    <a:pt x="354" y="605"/>
                  </a:lnTo>
                  <a:lnTo>
                    <a:pt x="358" y="608"/>
                  </a:lnTo>
                  <a:lnTo>
                    <a:pt x="359" y="609"/>
                  </a:lnTo>
                  <a:lnTo>
                    <a:pt x="359" y="610"/>
                  </a:lnTo>
                  <a:lnTo>
                    <a:pt x="360" y="611"/>
                  </a:lnTo>
                  <a:lnTo>
                    <a:pt x="362" y="613"/>
                  </a:lnTo>
                  <a:lnTo>
                    <a:pt x="363" y="614"/>
                  </a:lnTo>
                  <a:lnTo>
                    <a:pt x="364" y="615"/>
                  </a:lnTo>
                  <a:lnTo>
                    <a:pt x="365" y="616"/>
                  </a:lnTo>
                  <a:lnTo>
                    <a:pt x="366" y="617"/>
                  </a:lnTo>
                  <a:lnTo>
                    <a:pt x="367" y="617"/>
                  </a:lnTo>
                  <a:lnTo>
                    <a:pt x="368" y="618"/>
                  </a:lnTo>
                  <a:lnTo>
                    <a:pt x="369" y="619"/>
                  </a:lnTo>
                  <a:lnTo>
                    <a:pt x="369" y="620"/>
                  </a:lnTo>
                  <a:lnTo>
                    <a:pt x="374" y="623"/>
                  </a:lnTo>
                  <a:lnTo>
                    <a:pt x="374" y="624"/>
                  </a:lnTo>
                  <a:lnTo>
                    <a:pt x="376" y="625"/>
                  </a:lnTo>
                  <a:lnTo>
                    <a:pt x="375" y="626"/>
                  </a:lnTo>
                  <a:lnTo>
                    <a:pt x="370" y="631"/>
                  </a:lnTo>
                  <a:lnTo>
                    <a:pt x="367" y="633"/>
                  </a:lnTo>
                  <a:lnTo>
                    <a:pt x="364" y="636"/>
                  </a:lnTo>
                  <a:lnTo>
                    <a:pt x="364" y="637"/>
                  </a:lnTo>
                  <a:lnTo>
                    <a:pt x="363" y="637"/>
                  </a:lnTo>
                  <a:lnTo>
                    <a:pt x="364" y="637"/>
                  </a:lnTo>
                  <a:lnTo>
                    <a:pt x="370" y="643"/>
                  </a:lnTo>
                  <a:lnTo>
                    <a:pt x="374" y="647"/>
                  </a:lnTo>
                  <a:lnTo>
                    <a:pt x="375" y="648"/>
                  </a:lnTo>
                  <a:lnTo>
                    <a:pt x="379" y="652"/>
                  </a:lnTo>
                  <a:lnTo>
                    <a:pt x="381" y="655"/>
                  </a:lnTo>
                  <a:lnTo>
                    <a:pt x="382" y="655"/>
                  </a:lnTo>
                  <a:lnTo>
                    <a:pt x="383" y="656"/>
                  </a:lnTo>
                  <a:lnTo>
                    <a:pt x="387" y="661"/>
                  </a:lnTo>
                  <a:lnTo>
                    <a:pt x="388" y="662"/>
                  </a:lnTo>
                  <a:lnTo>
                    <a:pt x="390" y="663"/>
                  </a:lnTo>
                  <a:lnTo>
                    <a:pt x="390" y="664"/>
                  </a:lnTo>
                  <a:lnTo>
                    <a:pt x="391" y="665"/>
                  </a:lnTo>
                  <a:lnTo>
                    <a:pt x="394" y="668"/>
                  </a:lnTo>
                  <a:lnTo>
                    <a:pt x="395" y="668"/>
                  </a:lnTo>
                  <a:lnTo>
                    <a:pt x="401" y="674"/>
                  </a:lnTo>
                  <a:lnTo>
                    <a:pt x="400" y="674"/>
                  </a:lnTo>
                  <a:lnTo>
                    <a:pt x="399" y="675"/>
                  </a:lnTo>
                  <a:lnTo>
                    <a:pt x="398" y="676"/>
                  </a:lnTo>
                  <a:lnTo>
                    <a:pt x="391" y="683"/>
                  </a:lnTo>
                  <a:lnTo>
                    <a:pt x="389" y="685"/>
                  </a:lnTo>
                  <a:lnTo>
                    <a:pt x="388" y="686"/>
                  </a:lnTo>
                  <a:lnTo>
                    <a:pt x="386" y="688"/>
                  </a:lnTo>
                  <a:lnTo>
                    <a:pt x="386" y="689"/>
                  </a:lnTo>
                  <a:lnTo>
                    <a:pt x="389" y="691"/>
                  </a:lnTo>
                  <a:lnTo>
                    <a:pt x="389" y="692"/>
                  </a:lnTo>
                  <a:lnTo>
                    <a:pt x="391" y="693"/>
                  </a:lnTo>
                  <a:lnTo>
                    <a:pt x="392" y="693"/>
                  </a:lnTo>
                  <a:lnTo>
                    <a:pt x="392" y="694"/>
                  </a:lnTo>
                  <a:lnTo>
                    <a:pt x="395" y="696"/>
                  </a:lnTo>
                  <a:lnTo>
                    <a:pt x="395" y="697"/>
                  </a:lnTo>
                  <a:lnTo>
                    <a:pt x="392" y="699"/>
                  </a:lnTo>
                  <a:lnTo>
                    <a:pt x="393" y="700"/>
                  </a:lnTo>
                  <a:lnTo>
                    <a:pt x="392" y="701"/>
                  </a:lnTo>
                  <a:lnTo>
                    <a:pt x="390" y="702"/>
                  </a:lnTo>
                  <a:lnTo>
                    <a:pt x="388" y="703"/>
                  </a:lnTo>
                  <a:lnTo>
                    <a:pt x="386" y="705"/>
                  </a:lnTo>
                  <a:lnTo>
                    <a:pt x="385" y="706"/>
                  </a:lnTo>
                  <a:lnTo>
                    <a:pt x="384" y="707"/>
                  </a:lnTo>
                  <a:lnTo>
                    <a:pt x="380" y="711"/>
                  </a:lnTo>
                  <a:lnTo>
                    <a:pt x="379" y="710"/>
                  </a:lnTo>
                  <a:lnTo>
                    <a:pt x="378" y="710"/>
                  </a:lnTo>
                  <a:lnTo>
                    <a:pt x="377" y="710"/>
                  </a:lnTo>
                  <a:lnTo>
                    <a:pt x="377" y="711"/>
                  </a:lnTo>
                  <a:lnTo>
                    <a:pt x="376" y="711"/>
                  </a:lnTo>
                  <a:lnTo>
                    <a:pt x="376" y="712"/>
                  </a:lnTo>
                  <a:lnTo>
                    <a:pt x="375" y="713"/>
                  </a:lnTo>
                  <a:lnTo>
                    <a:pt x="375" y="712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70" y="710"/>
                  </a:lnTo>
                  <a:lnTo>
                    <a:pt x="371" y="710"/>
                  </a:lnTo>
                  <a:lnTo>
                    <a:pt x="371" y="709"/>
                  </a:lnTo>
                  <a:lnTo>
                    <a:pt x="371" y="710"/>
                  </a:lnTo>
                  <a:lnTo>
                    <a:pt x="372" y="710"/>
                  </a:lnTo>
                  <a:lnTo>
                    <a:pt x="373" y="710"/>
                  </a:lnTo>
                  <a:lnTo>
                    <a:pt x="373" y="709"/>
                  </a:lnTo>
                  <a:lnTo>
                    <a:pt x="373" y="708"/>
                  </a:lnTo>
                  <a:lnTo>
                    <a:pt x="374" y="708"/>
                  </a:lnTo>
                  <a:lnTo>
                    <a:pt x="374" y="707"/>
                  </a:lnTo>
                  <a:lnTo>
                    <a:pt x="373" y="707"/>
                  </a:lnTo>
                  <a:lnTo>
                    <a:pt x="372" y="706"/>
                  </a:lnTo>
                  <a:lnTo>
                    <a:pt x="372" y="705"/>
                  </a:lnTo>
                  <a:lnTo>
                    <a:pt x="372" y="704"/>
                  </a:lnTo>
                  <a:lnTo>
                    <a:pt x="371" y="704"/>
                  </a:lnTo>
                  <a:lnTo>
                    <a:pt x="370" y="703"/>
                  </a:lnTo>
                  <a:lnTo>
                    <a:pt x="370" y="702"/>
                  </a:lnTo>
                  <a:lnTo>
                    <a:pt x="369" y="701"/>
                  </a:lnTo>
                  <a:lnTo>
                    <a:pt x="369" y="700"/>
                  </a:lnTo>
                  <a:lnTo>
                    <a:pt x="368" y="700"/>
                  </a:lnTo>
                  <a:lnTo>
                    <a:pt x="368" y="699"/>
                  </a:lnTo>
                  <a:lnTo>
                    <a:pt x="369" y="699"/>
                  </a:lnTo>
                  <a:lnTo>
                    <a:pt x="369" y="698"/>
                  </a:lnTo>
                  <a:lnTo>
                    <a:pt x="370" y="698"/>
                  </a:lnTo>
                  <a:lnTo>
                    <a:pt x="370" y="697"/>
                  </a:lnTo>
                  <a:lnTo>
                    <a:pt x="369" y="697"/>
                  </a:lnTo>
                  <a:lnTo>
                    <a:pt x="368" y="697"/>
                  </a:lnTo>
                  <a:lnTo>
                    <a:pt x="368" y="698"/>
                  </a:lnTo>
                  <a:lnTo>
                    <a:pt x="367" y="698"/>
                  </a:lnTo>
                  <a:lnTo>
                    <a:pt x="367" y="697"/>
                  </a:lnTo>
                  <a:lnTo>
                    <a:pt x="366" y="697"/>
                  </a:lnTo>
                  <a:lnTo>
                    <a:pt x="365" y="697"/>
                  </a:lnTo>
                  <a:lnTo>
                    <a:pt x="363" y="697"/>
                  </a:lnTo>
                  <a:lnTo>
                    <a:pt x="360" y="697"/>
                  </a:lnTo>
                  <a:lnTo>
                    <a:pt x="357" y="697"/>
                  </a:lnTo>
                  <a:lnTo>
                    <a:pt x="347" y="697"/>
                  </a:lnTo>
                  <a:lnTo>
                    <a:pt x="346" y="697"/>
                  </a:lnTo>
                  <a:lnTo>
                    <a:pt x="346" y="700"/>
                  </a:lnTo>
                  <a:lnTo>
                    <a:pt x="346" y="701"/>
                  </a:lnTo>
                  <a:lnTo>
                    <a:pt x="345" y="701"/>
                  </a:lnTo>
                  <a:lnTo>
                    <a:pt x="342" y="701"/>
                  </a:lnTo>
                  <a:lnTo>
                    <a:pt x="337" y="701"/>
                  </a:lnTo>
                  <a:lnTo>
                    <a:pt x="337" y="704"/>
                  </a:lnTo>
                  <a:lnTo>
                    <a:pt x="337" y="705"/>
                  </a:lnTo>
                  <a:lnTo>
                    <a:pt x="336" y="705"/>
                  </a:lnTo>
                  <a:lnTo>
                    <a:pt x="334" y="705"/>
                  </a:lnTo>
                  <a:lnTo>
                    <a:pt x="332" y="705"/>
                  </a:lnTo>
                  <a:lnTo>
                    <a:pt x="329" y="705"/>
                  </a:lnTo>
                  <a:lnTo>
                    <a:pt x="328" y="705"/>
                  </a:lnTo>
                  <a:lnTo>
                    <a:pt x="323" y="705"/>
                  </a:lnTo>
                  <a:lnTo>
                    <a:pt x="320" y="705"/>
                  </a:lnTo>
                  <a:lnTo>
                    <a:pt x="316" y="705"/>
                  </a:lnTo>
                  <a:lnTo>
                    <a:pt x="313" y="705"/>
                  </a:lnTo>
                  <a:lnTo>
                    <a:pt x="309" y="705"/>
                  </a:lnTo>
                  <a:lnTo>
                    <a:pt x="308" y="705"/>
                  </a:lnTo>
                  <a:lnTo>
                    <a:pt x="306" y="705"/>
                  </a:lnTo>
                  <a:lnTo>
                    <a:pt x="305" y="705"/>
                  </a:lnTo>
                  <a:lnTo>
                    <a:pt x="302" y="705"/>
                  </a:lnTo>
                  <a:lnTo>
                    <a:pt x="301" y="705"/>
                  </a:lnTo>
                  <a:lnTo>
                    <a:pt x="297" y="705"/>
                  </a:lnTo>
                  <a:lnTo>
                    <a:pt x="290" y="705"/>
                  </a:lnTo>
                  <a:lnTo>
                    <a:pt x="290" y="702"/>
                  </a:lnTo>
                  <a:lnTo>
                    <a:pt x="290" y="701"/>
                  </a:lnTo>
                  <a:lnTo>
                    <a:pt x="288" y="701"/>
                  </a:lnTo>
                  <a:lnTo>
                    <a:pt x="286" y="701"/>
                  </a:lnTo>
                  <a:lnTo>
                    <a:pt x="286" y="704"/>
                  </a:lnTo>
                  <a:lnTo>
                    <a:pt x="286" y="705"/>
                  </a:lnTo>
                  <a:lnTo>
                    <a:pt x="285" y="705"/>
                  </a:lnTo>
                  <a:lnTo>
                    <a:pt x="284" y="705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76" y="705"/>
                  </a:lnTo>
                  <a:lnTo>
                    <a:pt x="274" y="705"/>
                  </a:lnTo>
                  <a:lnTo>
                    <a:pt x="273" y="705"/>
                  </a:lnTo>
                  <a:lnTo>
                    <a:pt x="270" y="705"/>
                  </a:lnTo>
                  <a:lnTo>
                    <a:pt x="262" y="705"/>
                  </a:lnTo>
                  <a:lnTo>
                    <a:pt x="261" y="705"/>
                  </a:lnTo>
                  <a:lnTo>
                    <a:pt x="261" y="701"/>
                  </a:lnTo>
                  <a:lnTo>
                    <a:pt x="261" y="699"/>
                  </a:lnTo>
                  <a:lnTo>
                    <a:pt x="261" y="692"/>
                  </a:lnTo>
                  <a:lnTo>
                    <a:pt x="261" y="690"/>
                  </a:lnTo>
                  <a:lnTo>
                    <a:pt x="261" y="688"/>
                  </a:lnTo>
                  <a:lnTo>
                    <a:pt x="261" y="687"/>
                  </a:lnTo>
                  <a:lnTo>
                    <a:pt x="261" y="684"/>
                  </a:lnTo>
                  <a:lnTo>
                    <a:pt x="261" y="679"/>
                  </a:lnTo>
                  <a:lnTo>
                    <a:pt x="261" y="677"/>
                  </a:lnTo>
                  <a:lnTo>
                    <a:pt x="261" y="674"/>
                  </a:lnTo>
                  <a:lnTo>
                    <a:pt x="261" y="671"/>
                  </a:lnTo>
                  <a:lnTo>
                    <a:pt x="261" y="668"/>
                  </a:lnTo>
                  <a:lnTo>
                    <a:pt x="261" y="667"/>
                  </a:lnTo>
                  <a:lnTo>
                    <a:pt x="261" y="665"/>
                  </a:lnTo>
                  <a:lnTo>
                    <a:pt x="262" y="664"/>
                  </a:lnTo>
                  <a:lnTo>
                    <a:pt x="261" y="664"/>
                  </a:lnTo>
                  <a:lnTo>
                    <a:pt x="261" y="663"/>
                  </a:lnTo>
                  <a:lnTo>
                    <a:pt x="261" y="662"/>
                  </a:lnTo>
                  <a:lnTo>
                    <a:pt x="262" y="661"/>
                  </a:lnTo>
                  <a:lnTo>
                    <a:pt x="262" y="660"/>
                  </a:lnTo>
                  <a:lnTo>
                    <a:pt x="262" y="658"/>
                  </a:lnTo>
                  <a:lnTo>
                    <a:pt x="262" y="653"/>
                  </a:lnTo>
                  <a:lnTo>
                    <a:pt x="262" y="646"/>
                  </a:lnTo>
                  <a:lnTo>
                    <a:pt x="262" y="643"/>
                  </a:lnTo>
                  <a:lnTo>
                    <a:pt x="261" y="643"/>
                  </a:lnTo>
                  <a:lnTo>
                    <a:pt x="260" y="643"/>
                  </a:lnTo>
                  <a:lnTo>
                    <a:pt x="260" y="641"/>
                  </a:lnTo>
                  <a:lnTo>
                    <a:pt x="258" y="641"/>
                  </a:lnTo>
                  <a:lnTo>
                    <a:pt x="258" y="638"/>
                  </a:lnTo>
                  <a:lnTo>
                    <a:pt x="258" y="637"/>
                  </a:lnTo>
                  <a:lnTo>
                    <a:pt x="258" y="636"/>
                  </a:lnTo>
                  <a:lnTo>
                    <a:pt x="262" y="636"/>
                  </a:lnTo>
                  <a:lnTo>
                    <a:pt x="262" y="628"/>
                  </a:lnTo>
                  <a:lnTo>
                    <a:pt x="262" y="622"/>
                  </a:lnTo>
                  <a:lnTo>
                    <a:pt x="262" y="621"/>
                  </a:lnTo>
                  <a:lnTo>
                    <a:pt x="262" y="620"/>
                  </a:lnTo>
                  <a:lnTo>
                    <a:pt x="262" y="618"/>
                  </a:lnTo>
                  <a:lnTo>
                    <a:pt x="258" y="618"/>
                  </a:lnTo>
                  <a:lnTo>
                    <a:pt x="256" y="618"/>
                  </a:lnTo>
                  <a:lnTo>
                    <a:pt x="255" y="618"/>
                  </a:lnTo>
                  <a:lnTo>
                    <a:pt x="254" y="618"/>
                  </a:lnTo>
                  <a:lnTo>
                    <a:pt x="251" y="618"/>
                  </a:lnTo>
                  <a:lnTo>
                    <a:pt x="249" y="618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40" y="617"/>
                  </a:lnTo>
                  <a:lnTo>
                    <a:pt x="234" y="617"/>
                  </a:lnTo>
                  <a:lnTo>
                    <a:pt x="228" y="617"/>
                  </a:lnTo>
                  <a:lnTo>
                    <a:pt x="227" y="617"/>
                  </a:lnTo>
                  <a:lnTo>
                    <a:pt x="226" y="617"/>
                  </a:lnTo>
                  <a:lnTo>
                    <a:pt x="225" y="617"/>
                  </a:lnTo>
                  <a:lnTo>
                    <a:pt x="223" y="617"/>
                  </a:lnTo>
                  <a:lnTo>
                    <a:pt x="222" y="617"/>
                  </a:lnTo>
                  <a:lnTo>
                    <a:pt x="220" y="617"/>
                  </a:lnTo>
                  <a:lnTo>
                    <a:pt x="220" y="620"/>
                  </a:lnTo>
                  <a:lnTo>
                    <a:pt x="220" y="621"/>
                  </a:lnTo>
                  <a:lnTo>
                    <a:pt x="213" y="621"/>
                  </a:lnTo>
                  <a:lnTo>
                    <a:pt x="213" y="619"/>
                  </a:lnTo>
                  <a:lnTo>
                    <a:pt x="213" y="618"/>
                  </a:lnTo>
                  <a:lnTo>
                    <a:pt x="213" y="617"/>
                  </a:lnTo>
                  <a:lnTo>
                    <a:pt x="208" y="617"/>
                  </a:lnTo>
                  <a:lnTo>
                    <a:pt x="207" y="617"/>
                  </a:lnTo>
                  <a:lnTo>
                    <a:pt x="205" y="617"/>
                  </a:lnTo>
                  <a:lnTo>
                    <a:pt x="201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6" y="617"/>
                  </a:lnTo>
                  <a:lnTo>
                    <a:pt x="195" y="617"/>
                  </a:lnTo>
                  <a:lnTo>
                    <a:pt x="194" y="617"/>
                  </a:lnTo>
                  <a:lnTo>
                    <a:pt x="192" y="617"/>
                  </a:lnTo>
                  <a:lnTo>
                    <a:pt x="191" y="617"/>
                  </a:lnTo>
                  <a:lnTo>
                    <a:pt x="190" y="617"/>
                  </a:lnTo>
                  <a:lnTo>
                    <a:pt x="189" y="617"/>
                  </a:lnTo>
                  <a:lnTo>
                    <a:pt x="188" y="617"/>
                  </a:lnTo>
                  <a:lnTo>
                    <a:pt x="186" y="617"/>
                  </a:lnTo>
                  <a:lnTo>
                    <a:pt x="184" y="617"/>
                  </a:lnTo>
                  <a:lnTo>
                    <a:pt x="182" y="617"/>
                  </a:lnTo>
                  <a:lnTo>
                    <a:pt x="180" y="617"/>
                  </a:lnTo>
                  <a:lnTo>
                    <a:pt x="179" y="617"/>
                  </a:lnTo>
                  <a:lnTo>
                    <a:pt x="177" y="617"/>
                  </a:lnTo>
                  <a:lnTo>
                    <a:pt x="171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7" y="617"/>
                  </a:lnTo>
                  <a:lnTo>
                    <a:pt x="164" y="617"/>
                  </a:lnTo>
                  <a:lnTo>
                    <a:pt x="163" y="617"/>
                  </a:lnTo>
                  <a:lnTo>
                    <a:pt x="160" y="617"/>
                  </a:lnTo>
                  <a:lnTo>
                    <a:pt x="158" y="617"/>
                  </a:lnTo>
                  <a:lnTo>
                    <a:pt x="155" y="617"/>
                  </a:lnTo>
                  <a:lnTo>
                    <a:pt x="155" y="611"/>
                  </a:lnTo>
                  <a:lnTo>
                    <a:pt x="155" y="600"/>
                  </a:lnTo>
                  <a:lnTo>
                    <a:pt x="155" y="596"/>
                  </a:lnTo>
                  <a:lnTo>
                    <a:pt x="156" y="592"/>
                  </a:lnTo>
                  <a:lnTo>
                    <a:pt x="156" y="587"/>
                  </a:lnTo>
                  <a:lnTo>
                    <a:pt x="156" y="585"/>
                  </a:lnTo>
                  <a:lnTo>
                    <a:pt x="156" y="582"/>
                  </a:lnTo>
                  <a:lnTo>
                    <a:pt x="151" y="582"/>
                  </a:lnTo>
                  <a:lnTo>
                    <a:pt x="151" y="579"/>
                  </a:lnTo>
                  <a:lnTo>
                    <a:pt x="151" y="576"/>
                  </a:lnTo>
                  <a:lnTo>
                    <a:pt x="151" y="573"/>
                  </a:lnTo>
                  <a:lnTo>
                    <a:pt x="151" y="570"/>
                  </a:lnTo>
                  <a:lnTo>
                    <a:pt x="151" y="569"/>
                  </a:lnTo>
                  <a:lnTo>
                    <a:pt x="156" y="569"/>
                  </a:lnTo>
                  <a:lnTo>
                    <a:pt x="157" y="569"/>
                  </a:lnTo>
                  <a:lnTo>
                    <a:pt x="158" y="569"/>
                  </a:lnTo>
                  <a:lnTo>
                    <a:pt x="160" y="569"/>
                  </a:lnTo>
                  <a:lnTo>
                    <a:pt x="160" y="566"/>
                  </a:lnTo>
                  <a:lnTo>
                    <a:pt x="160" y="563"/>
                  </a:lnTo>
                  <a:lnTo>
                    <a:pt x="160" y="559"/>
                  </a:lnTo>
                  <a:lnTo>
                    <a:pt x="160" y="557"/>
                  </a:lnTo>
                  <a:lnTo>
                    <a:pt x="160" y="552"/>
                  </a:lnTo>
                  <a:lnTo>
                    <a:pt x="160" y="549"/>
                  </a:lnTo>
                  <a:lnTo>
                    <a:pt x="160" y="540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29"/>
                  </a:lnTo>
                  <a:lnTo>
                    <a:pt x="156" y="528"/>
                  </a:lnTo>
                  <a:lnTo>
                    <a:pt x="156" y="525"/>
                  </a:lnTo>
                  <a:lnTo>
                    <a:pt x="155" y="525"/>
                  </a:lnTo>
                  <a:lnTo>
                    <a:pt x="155" y="524"/>
                  </a:lnTo>
                  <a:lnTo>
                    <a:pt x="155" y="523"/>
                  </a:lnTo>
                  <a:lnTo>
                    <a:pt x="154" y="523"/>
                  </a:lnTo>
                  <a:lnTo>
                    <a:pt x="153" y="522"/>
                  </a:lnTo>
                  <a:lnTo>
                    <a:pt x="152" y="522"/>
                  </a:lnTo>
                  <a:lnTo>
                    <a:pt x="150" y="521"/>
                  </a:lnTo>
                  <a:lnTo>
                    <a:pt x="149" y="521"/>
                  </a:lnTo>
                  <a:lnTo>
                    <a:pt x="148" y="521"/>
                  </a:lnTo>
                  <a:lnTo>
                    <a:pt x="147" y="520"/>
                  </a:lnTo>
                  <a:lnTo>
                    <a:pt x="146" y="520"/>
                  </a:lnTo>
                  <a:lnTo>
                    <a:pt x="145" y="520"/>
                  </a:lnTo>
                  <a:lnTo>
                    <a:pt x="144" y="520"/>
                  </a:lnTo>
                  <a:lnTo>
                    <a:pt x="144" y="519"/>
                  </a:lnTo>
                  <a:lnTo>
                    <a:pt x="144" y="518"/>
                  </a:lnTo>
                  <a:lnTo>
                    <a:pt x="143" y="518"/>
                  </a:lnTo>
                  <a:lnTo>
                    <a:pt x="143" y="517"/>
                  </a:lnTo>
                  <a:lnTo>
                    <a:pt x="143" y="516"/>
                  </a:lnTo>
                  <a:lnTo>
                    <a:pt x="142" y="515"/>
                  </a:lnTo>
                  <a:lnTo>
                    <a:pt x="142" y="514"/>
                  </a:lnTo>
                  <a:lnTo>
                    <a:pt x="141" y="514"/>
                  </a:lnTo>
                  <a:lnTo>
                    <a:pt x="140" y="514"/>
                  </a:lnTo>
                  <a:lnTo>
                    <a:pt x="140" y="513"/>
                  </a:lnTo>
                  <a:lnTo>
                    <a:pt x="140" y="513"/>
                  </a:lnTo>
                  <a:lnTo>
                    <a:pt x="139" y="512"/>
                  </a:lnTo>
                  <a:lnTo>
                    <a:pt x="138" y="512"/>
                  </a:lnTo>
                  <a:lnTo>
                    <a:pt x="137" y="512"/>
                  </a:lnTo>
                  <a:lnTo>
                    <a:pt x="135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3" y="511"/>
                  </a:lnTo>
                  <a:lnTo>
                    <a:pt x="133" y="510"/>
                  </a:lnTo>
                  <a:lnTo>
                    <a:pt x="132" y="510"/>
                  </a:lnTo>
                  <a:lnTo>
                    <a:pt x="123" y="510"/>
                  </a:lnTo>
                  <a:lnTo>
                    <a:pt x="123" y="514"/>
                  </a:lnTo>
                  <a:lnTo>
                    <a:pt x="123" y="517"/>
                  </a:lnTo>
                  <a:lnTo>
                    <a:pt x="120" y="517"/>
                  </a:lnTo>
                  <a:lnTo>
                    <a:pt x="119" y="517"/>
                  </a:lnTo>
                  <a:lnTo>
                    <a:pt x="119" y="516"/>
                  </a:lnTo>
                  <a:lnTo>
                    <a:pt x="120" y="515"/>
                  </a:lnTo>
                  <a:lnTo>
                    <a:pt x="120" y="514"/>
                  </a:lnTo>
                  <a:lnTo>
                    <a:pt x="120" y="513"/>
                  </a:lnTo>
                  <a:lnTo>
                    <a:pt x="121" y="512"/>
                  </a:lnTo>
                  <a:lnTo>
                    <a:pt x="121" y="510"/>
                  </a:lnTo>
                  <a:lnTo>
                    <a:pt x="122" y="508"/>
                  </a:lnTo>
                  <a:lnTo>
                    <a:pt x="122" y="507"/>
                  </a:lnTo>
                  <a:lnTo>
                    <a:pt x="122" y="506"/>
                  </a:lnTo>
                  <a:lnTo>
                    <a:pt x="122" y="505"/>
                  </a:lnTo>
                  <a:lnTo>
                    <a:pt x="123" y="503"/>
                  </a:lnTo>
                  <a:lnTo>
                    <a:pt x="120" y="502"/>
                  </a:lnTo>
                  <a:lnTo>
                    <a:pt x="119" y="502"/>
                  </a:lnTo>
                  <a:lnTo>
                    <a:pt x="119" y="504"/>
                  </a:lnTo>
                  <a:lnTo>
                    <a:pt x="119" y="505"/>
                  </a:lnTo>
                  <a:lnTo>
                    <a:pt x="117" y="505"/>
                  </a:lnTo>
                  <a:lnTo>
                    <a:pt x="117" y="506"/>
                  </a:lnTo>
                  <a:lnTo>
                    <a:pt x="112" y="505"/>
                  </a:lnTo>
                  <a:lnTo>
                    <a:pt x="106" y="505"/>
                  </a:lnTo>
                  <a:lnTo>
                    <a:pt x="103" y="505"/>
                  </a:lnTo>
                  <a:lnTo>
                    <a:pt x="102" y="505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101" y="501"/>
                  </a:lnTo>
                  <a:lnTo>
                    <a:pt x="98" y="501"/>
                  </a:lnTo>
                  <a:lnTo>
                    <a:pt x="97" y="501"/>
                  </a:lnTo>
                  <a:lnTo>
                    <a:pt x="95" y="501"/>
                  </a:lnTo>
                  <a:lnTo>
                    <a:pt x="94" y="501"/>
                  </a:lnTo>
                  <a:lnTo>
                    <a:pt x="94" y="504"/>
                  </a:lnTo>
                  <a:lnTo>
                    <a:pt x="94" y="505"/>
                  </a:lnTo>
                  <a:lnTo>
                    <a:pt x="89" y="505"/>
                  </a:lnTo>
                  <a:lnTo>
                    <a:pt x="81" y="505"/>
                  </a:lnTo>
                  <a:lnTo>
                    <a:pt x="80" y="505"/>
                  </a:lnTo>
                  <a:lnTo>
                    <a:pt x="81" y="505"/>
                  </a:lnTo>
                  <a:lnTo>
                    <a:pt x="81" y="504"/>
                  </a:lnTo>
                  <a:lnTo>
                    <a:pt x="82" y="504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1" y="502"/>
                  </a:lnTo>
                  <a:lnTo>
                    <a:pt x="82" y="501"/>
                  </a:lnTo>
                  <a:lnTo>
                    <a:pt x="83" y="501"/>
                  </a:lnTo>
                  <a:lnTo>
                    <a:pt x="84" y="501"/>
                  </a:lnTo>
                  <a:lnTo>
                    <a:pt x="85" y="500"/>
                  </a:lnTo>
                  <a:lnTo>
                    <a:pt x="84" y="500"/>
                  </a:lnTo>
                  <a:lnTo>
                    <a:pt x="84" y="499"/>
                  </a:lnTo>
                  <a:lnTo>
                    <a:pt x="84" y="498"/>
                  </a:lnTo>
                  <a:lnTo>
                    <a:pt x="85" y="497"/>
                  </a:lnTo>
                  <a:lnTo>
                    <a:pt x="85" y="496"/>
                  </a:lnTo>
                  <a:lnTo>
                    <a:pt x="85" y="497"/>
                  </a:lnTo>
                  <a:lnTo>
                    <a:pt x="86" y="497"/>
                  </a:lnTo>
                  <a:lnTo>
                    <a:pt x="87" y="498"/>
                  </a:lnTo>
                  <a:lnTo>
                    <a:pt x="87" y="497"/>
                  </a:lnTo>
                  <a:lnTo>
                    <a:pt x="88" y="498"/>
                  </a:lnTo>
                  <a:lnTo>
                    <a:pt x="88" y="497"/>
                  </a:lnTo>
                  <a:lnTo>
                    <a:pt x="88" y="495"/>
                  </a:lnTo>
                  <a:lnTo>
                    <a:pt x="87" y="494"/>
                  </a:lnTo>
                  <a:lnTo>
                    <a:pt x="87" y="493"/>
                  </a:lnTo>
                  <a:lnTo>
                    <a:pt x="87" y="492"/>
                  </a:lnTo>
                  <a:lnTo>
                    <a:pt x="88" y="491"/>
                  </a:lnTo>
                  <a:lnTo>
                    <a:pt x="87" y="491"/>
                  </a:lnTo>
                  <a:lnTo>
                    <a:pt x="86" y="491"/>
                  </a:lnTo>
                  <a:lnTo>
                    <a:pt x="86" y="490"/>
                  </a:lnTo>
                  <a:lnTo>
                    <a:pt x="86" y="488"/>
                  </a:lnTo>
                  <a:lnTo>
                    <a:pt x="85" y="488"/>
                  </a:lnTo>
                  <a:lnTo>
                    <a:pt x="85" y="489"/>
                  </a:lnTo>
                  <a:lnTo>
                    <a:pt x="84" y="489"/>
                  </a:lnTo>
                  <a:lnTo>
                    <a:pt x="85" y="489"/>
                  </a:lnTo>
                  <a:lnTo>
                    <a:pt x="84" y="488"/>
                  </a:lnTo>
                  <a:lnTo>
                    <a:pt x="83" y="489"/>
                  </a:lnTo>
                  <a:lnTo>
                    <a:pt x="82" y="488"/>
                  </a:lnTo>
                  <a:lnTo>
                    <a:pt x="82" y="487"/>
                  </a:lnTo>
                  <a:lnTo>
                    <a:pt x="82" y="486"/>
                  </a:lnTo>
                  <a:lnTo>
                    <a:pt x="81" y="484"/>
                  </a:lnTo>
                  <a:lnTo>
                    <a:pt x="81" y="483"/>
                  </a:lnTo>
                  <a:lnTo>
                    <a:pt x="82" y="484"/>
                  </a:lnTo>
                  <a:lnTo>
                    <a:pt x="82" y="483"/>
                  </a:lnTo>
                  <a:lnTo>
                    <a:pt x="82" y="482"/>
                  </a:lnTo>
                  <a:lnTo>
                    <a:pt x="81" y="482"/>
                  </a:lnTo>
                  <a:lnTo>
                    <a:pt x="80" y="482"/>
                  </a:lnTo>
                  <a:lnTo>
                    <a:pt x="79" y="481"/>
                  </a:lnTo>
                  <a:lnTo>
                    <a:pt x="79" y="482"/>
                  </a:lnTo>
                  <a:lnTo>
                    <a:pt x="80" y="482"/>
                  </a:lnTo>
                  <a:lnTo>
                    <a:pt x="79" y="483"/>
                  </a:lnTo>
                  <a:lnTo>
                    <a:pt x="79" y="484"/>
                  </a:lnTo>
                  <a:lnTo>
                    <a:pt x="79" y="485"/>
                  </a:lnTo>
                  <a:lnTo>
                    <a:pt x="79" y="484"/>
                  </a:lnTo>
                  <a:lnTo>
                    <a:pt x="78" y="484"/>
                  </a:lnTo>
                  <a:lnTo>
                    <a:pt x="77" y="484"/>
                  </a:lnTo>
                  <a:lnTo>
                    <a:pt x="77" y="483"/>
                  </a:lnTo>
                  <a:lnTo>
                    <a:pt x="77" y="482"/>
                  </a:lnTo>
                  <a:lnTo>
                    <a:pt x="76" y="481"/>
                  </a:lnTo>
                  <a:lnTo>
                    <a:pt x="76" y="480"/>
                  </a:lnTo>
                  <a:lnTo>
                    <a:pt x="75" y="480"/>
                  </a:lnTo>
                  <a:lnTo>
                    <a:pt x="75" y="479"/>
                  </a:lnTo>
                  <a:lnTo>
                    <a:pt x="74" y="479"/>
                  </a:lnTo>
                  <a:lnTo>
                    <a:pt x="74" y="480"/>
                  </a:lnTo>
                  <a:lnTo>
                    <a:pt x="73" y="480"/>
                  </a:lnTo>
                  <a:lnTo>
                    <a:pt x="73" y="479"/>
                  </a:lnTo>
                  <a:lnTo>
                    <a:pt x="73" y="478"/>
                  </a:lnTo>
                  <a:lnTo>
                    <a:pt x="72" y="478"/>
                  </a:lnTo>
                  <a:lnTo>
                    <a:pt x="72" y="479"/>
                  </a:lnTo>
                  <a:lnTo>
                    <a:pt x="71" y="479"/>
                  </a:lnTo>
                  <a:lnTo>
                    <a:pt x="71" y="478"/>
                  </a:lnTo>
                  <a:lnTo>
                    <a:pt x="70" y="479"/>
                  </a:lnTo>
                  <a:lnTo>
                    <a:pt x="69" y="479"/>
                  </a:lnTo>
                  <a:lnTo>
                    <a:pt x="69" y="480"/>
                  </a:lnTo>
                  <a:lnTo>
                    <a:pt x="69" y="479"/>
                  </a:lnTo>
                  <a:lnTo>
                    <a:pt x="68" y="479"/>
                  </a:lnTo>
                  <a:lnTo>
                    <a:pt x="68" y="478"/>
                  </a:lnTo>
                  <a:lnTo>
                    <a:pt x="68" y="478"/>
                  </a:lnTo>
                  <a:lnTo>
                    <a:pt x="68" y="477"/>
                  </a:lnTo>
                  <a:lnTo>
                    <a:pt x="68" y="476"/>
                  </a:lnTo>
                  <a:lnTo>
                    <a:pt x="68" y="475"/>
                  </a:lnTo>
                  <a:lnTo>
                    <a:pt x="68" y="474"/>
                  </a:lnTo>
                  <a:lnTo>
                    <a:pt x="67" y="474"/>
                  </a:lnTo>
                  <a:lnTo>
                    <a:pt x="66" y="474"/>
                  </a:lnTo>
                  <a:lnTo>
                    <a:pt x="66" y="475"/>
                  </a:lnTo>
                  <a:lnTo>
                    <a:pt x="66" y="475"/>
                  </a:lnTo>
                  <a:lnTo>
                    <a:pt x="66" y="474"/>
                  </a:lnTo>
                  <a:lnTo>
                    <a:pt x="66" y="474"/>
                  </a:lnTo>
                  <a:lnTo>
                    <a:pt x="66" y="473"/>
                  </a:lnTo>
                  <a:lnTo>
                    <a:pt x="66" y="473"/>
                  </a:lnTo>
                  <a:lnTo>
                    <a:pt x="66" y="472"/>
                  </a:lnTo>
                  <a:lnTo>
                    <a:pt x="66" y="471"/>
                  </a:lnTo>
                  <a:lnTo>
                    <a:pt x="67" y="471"/>
                  </a:lnTo>
                  <a:lnTo>
                    <a:pt x="67" y="470"/>
                  </a:lnTo>
                  <a:lnTo>
                    <a:pt x="66" y="470"/>
                  </a:lnTo>
                  <a:lnTo>
                    <a:pt x="66" y="470"/>
                  </a:lnTo>
                  <a:lnTo>
                    <a:pt x="66" y="471"/>
                  </a:lnTo>
                  <a:lnTo>
                    <a:pt x="65" y="471"/>
                  </a:lnTo>
                  <a:lnTo>
                    <a:pt x="66" y="470"/>
                  </a:lnTo>
                  <a:lnTo>
                    <a:pt x="66" y="469"/>
                  </a:lnTo>
                  <a:lnTo>
                    <a:pt x="65" y="469"/>
                  </a:lnTo>
                  <a:lnTo>
                    <a:pt x="65" y="470"/>
                  </a:lnTo>
                  <a:lnTo>
                    <a:pt x="64" y="470"/>
                  </a:lnTo>
                  <a:lnTo>
                    <a:pt x="64" y="469"/>
                  </a:lnTo>
                  <a:lnTo>
                    <a:pt x="63" y="469"/>
                  </a:lnTo>
                  <a:lnTo>
                    <a:pt x="62" y="469"/>
                  </a:lnTo>
                  <a:lnTo>
                    <a:pt x="62" y="468"/>
                  </a:lnTo>
                  <a:lnTo>
                    <a:pt x="62" y="467"/>
                  </a:lnTo>
                  <a:lnTo>
                    <a:pt x="61" y="467"/>
                  </a:lnTo>
                  <a:lnTo>
                    <a:pt x="61" y="466"/>
                  </a:lnTo>
                  <a:lnTo>
                    <a:pt x="61" y="465"/>
                  </a:lnTo>
                  <a:lnTo>
                    <a:pt x="60" y="465"/>
                  </a:lnTo>
                  <a:lnTo>
                    <a:pt x="60" y="464"/>
                  </a:lnTo>
                  <a:lnTo>
                    <a:pt x="61" y="464"/>
                  </a:lnTo>
                  <a:lnTo>
                    <a:pt x="62" y="464"/>
                  </a:lnTo>
                  <a:lnTo>
                    <a:pt x="62" y="463"/>
                  </a:lnTo>
                  <a:lnTo>
                    <a:pt x="62" y="462"/>
                  </a:lnTo>
                  <a:lnTo>
                    <a:pt x="61" y="462"/>
                  </a:lnTo>
                  <a:lnTo>
                    <a:pt x="61" y="463"/>
                  </a:lnTo>
                  <a:lnTo>
                    <a:pt x="60" y="463"/>
                  </a:lnTo>
                  <a:lnTo>
                    <a:pt x="59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8" y="459"/>
                  </a:lnTo>
                  <a:lnTo>
                    <a:pt x="58" y="458"/>
                  </a:lnTo>
                  <a:lnTo>
                    <a:pt x="59" y="457"/>
                  </a:lnTo>
                  <a:lnTo>
                    <a:pt x="59" y="456"/>
                  </a:lnTo>
                  <a:lnTo>
                    <a:pt x="60" y="456"/>
                  </a:lnTo>
                  <a:lnTo>
                    <a:pt x="60" y="455"/>
                  </a:lnTo>
                  <a:lnTo>
                    <a:pt x="60" y="454"/>
                  </a:lnTo>
                  <a:lnTo>
                    <a:pt x="59" y="454"/>
                  </a:lnTo>
                  <a:lnTo>
                    <a:pt x="59" y="453"/>
                  </a:lnTo>
                  <a:lnTo>
                    <a:pt x="60" y="453"/>
                  </a:lnTo>
                  <a:lnTo>
                    <a:pt x="60" y="452"/>
                  </a:lnTo>
                  <a:lnTo>
                    <a:pt x="60" y="451"/>
                  </a:lnTo>
                  <a:lnTo>
                    <a:pt x="59" y="451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8" y="448"/>
                  </a:lnTo>
                  <a:lnTo>
                    <a:pt x="57" y="447"/>
                  </a:lnTo>
                  <a:lnTo>
                    <a:pt x="58" y="447"/>
                  </a:lnTo>
                  <a:lnTo>
                    <a:pt x="58" y="446"/>
                  </a:lnTo>
                  <a:lnTo>
                    <a:pt x="59" y="445"/>
                  </a:lnTo>
                  <a:lnTo>
                    <a:pt x="58" y="445"/>
                  </a:lnTo>
                  <a:lnTo>
                    <a:pt x="57" y="445"/>
                  </a:lnTo>
                  <a:lnTo>
                    <a:pt x="57" y="444"/>
                  </a:lnTo>
                  <a:lnTo>
                    <a:pt x="57" y="443"/>
                  </a:lnTo>
                  <a:lnTo>
                    <a:pt x="58" y="443"/>
                  </a:lnTo>
                  <a:lnTo>
                    <a:pt x="59" y="443"/>
                  </a:lnTo>
                  <a:lnTo>
                    <a:pt x="60" y="443"/>
                  </a:lnTo>
                  <a:lnTo>
                    <a:pt x="61" y="443"/>
                  </a:lnTo>
                  <a:lnTo>
                    <a:pt x="62" y="443"/>
                  </a:lnTo>
                  <a:lnTo>
                    <a:pt x="62" y="442"/>
                  </a:lnTo>
                  <a:lnTo>
                    <a:pt x="62" y="441"/>
                  </a:lnTo>
                  <a:lnTo>
                    <a:pt x="63" y="441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40"/>
                  </a:lnTo>
                  <a:lnTo>
                    <a:pt x="64" y="440"/>
                  </a:lnTo>
                  <a:lnTo>
                    <a:pt x="64" y="439"/>
                  </a:lnTo>
                  <a:lnTo>
                    <a:pt x="64" y="438"/>
                  </a:lnTo>
                  <a:lnTo>
                    <a:pt x="63" y="439"/>
                  </a:lnTo>
                  <a:lnTo>
                    <a:pt x="62" y="439"/>
                  </a:lnTo>
                  <a:lnTo>
                    <a:pt x="62" y="438"/>
                  </a:lnTo>
                  <a:lnTo>
                    <a:pt x="61" y="437"/>
                  </a:lnTo>
                  <a:lnTo>
                    <a:pt x="61" y="436"/>
                  </a:lnTo>
                  <a:lnTo>
                    <a:pt x="60" y="436"/>
                  </a:lnTo>
                  <a:lnTo>
                    <a:pt x="60" y="437"/>
                  </a:lnTo>
                  <a:lnTo>
                    <a:pt x="59" y="438"/>
                  </a:lnTo>
                  <a:lnTo>
                    <a:pt x="58" y="438"/>
                  </a:lnTo>
                  <a:lnTo>
                    <a:pt x="57" y="439"/>
                  </a:lnTo>
                  <a:lnTo>
                    <a:pt x="57" y="438"/>
                  </a:lnTo>
                  <a:lnTo>
                    <a:pt x="56" y="438"/>
                  </a:lnTo>
                  <a:lnTo>
                    <a:pt x="57" y="437"/>
                  </a:lnTo>
                  <a:lnTo>
                    <a:pt x="57" y="436"/>
                  </a:lnTo>
                  <a:lnTo>
                    <a:pt x="56" y="436"/>
                  </a:lnTo>
                  <a:lnTo>
                    <a:pt x="56" y="435"/>
                  </a:lnTo>
                  <a:lnTo>
                    <a:pt x="55" y="434"/>
                  </a:lnTo>
                  <a:lnTo>
                    <a:pt x="55" y="433"/>
                  </a:lnTo>
                  <a:lnTo>
                    <a:pt x="55" y="432"/>
                  </a:lnTo>
                  <a:lnTo>
                    <a:pt x="54" y="432"/>
                  </a:lnTo>
                  <a:lnTo>
                    <a:pt x="54" y="431"/>
                  </a:lnTo>
                  <a:lnTo>
                    <a:pt x="53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1" y="429"/>
                  </a:lnTo>
                  <a:lnTo>
                    <a:pt x="49" y="427"/>
                  </a:lnTo>
                  <a:lnTo>
                    <a:pt x="47" y="425"/>
                  </a:lnTo>
                  <a:lnTo>
                    <a:pt x="47" y="424"/>
                  </a:lnTo>
                  <a:lnTo>
                    <a:pt x="46" y="422"/>
                  </a:lnTo>
                  <a:lnTo>
                    <a:pt x="46" y="421"/>
                  </a:lnTo>
                  <a:lnTo>
                    <a:pt x="45" y="420"/>
                  </a:lnTo>
                  <a:lnTo>
                    <a:pt x="44" y="419"/>
                  </a:lnTo>
                  <a:lnTo>
                    <a:pt x="43" y="419"/>
                  </a:lnTo>
                  <a:lnTo>
                    <a:pt x="43" y="418"/>
                  </a:lnTo>
                  <a:lnTo>
                    <a:pt x="43" y="417"/>
                  </a:lnTo>
                  <a:lnTo>
                    <a:pt x="43" y="416"/>
                  </a:lnTo>
                  <a:lnTo>
                    <a:pt x="43" y="415"/>
                  </a:lnTo>
                  <a:lnTo>
                    <a:pt x="43" y="414"/>
                  </a:lnTo>
                  <a:lnTo>
                    <a:pt x="43" y="413"/>
                  </a:lnTo>
                  <a:lnTo>
                    <a:pt x="42" y="413"/>
                  </a:lnTo>
                  <a:lnTo>
                    <a:pt x="41" y="413"/>
                  </a:lnTo>
                  <a:lnTo>
                    <a:pt x="39" y="413"/>
                  </a:lnTo>
                  <a:lnTo>
                    <a:pt x="38" y="413"/>
                  </a:lnTo>
                  <a:lnTo>
                    <a:pt x="38" y="414"/>
                  </a:lnTo>
                  <a:lnTo>
                    <a:pt x="38" y="415"/>
                  </a:lnTo>
                  <a:lnTo>
                    <a:pt x="38" y="416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6" y="417"/>
                  </a:lnTo>
                  <a:lnTo>
                    <a:pt x="35" y="417"/>
                  </a:lnTo>
                  <a:lnTo>
                    <a:pt x="34" y="417"/>
                  </a:lnTo>
                  <a:lnTo>
                    <a:pt x="34" y="418"/>
                  </a:lnTo>
                  <a:lnTo>
                    <a:pt x="33" y="418"/>
                  </a:lnTo>
                  <a:lnTo>
                    <a:pt x="32" y="418"/>
                  </a:lnTo>
                  <a:lnTo>
                    <a:pt x="31" y="418"/>
                  </a:lnTo>
                  <a:lnTo>
                    <a:pt x="30" y="418"/>
                  </a:lnTo>
                  <a:lnTo>
                    <a:pt x="30" y="417"/>
                  </a:lnTo>
                  <a:lnTo>
                    <a:pt x="29" y="417"/>
                  </a:lnTo>
                  <a:lnTo>
                    <a:pt x="28" y="416"/>
                  </a:lnTo>
                  <a:lnTo>
                    <a:pt x="27" y="416"/>
                  </a:lnTo>
                  <a:lnTo>
                    <a:pt x="27" y="415"/>
                  </a:lnTo>
                  <a:lnTo>
                    <a:pt x="27" y="414"/>
                  </a:lnTo>
                  <a:lnTo>
                    <a:pt x="28" y="413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5" y="413"/>
                  </a:lnTo>
                  <a:lnTo>
                    <a:pt x="24" y="413"/>
                  </a:lnTo>
                  <a:lnTo>
                    <a:pt x="23" y="414"/>
                  </a:lnTo>
                  <a:lnTo>
                    <a:pt x="22" y="415"/>
                  </a:lnTo>
                  <a:lnTo>
                    <a:pt x="21" y="416"/>
                  </a:lnTo>
                  <a:lnTo>
                    <a:pt x="20" y="416"/>
                  </a:lnTo>
                  <a:lnTo>
                    <a:pt x="19" y="416"/>
                  </a:lnTo>
                  <a:lnTo>
                    <a:pt x="18" y="416"/>
                  </a:lnTo>
                  <a:lnTo>
                    <a:pt x="17" y="416"/>
                  </a:lnTo>
                  <a:lnTo>
                    <a:pt x="16" y="416"/>
                  </a:lnTo>
                  <a:lnTo>
                    <a:pt x="15" y="416"/>
                  </a:lnTo>
                  <a:lnTo>
                    <a:pt x="14" y="416"/>
                  </a:lnTo>
                  <a:lnTo>
                    <a:pt x="12" y="417"/>
                  </a:lnTo>
                  <a:lnTo>
                    <a:pt x="12" y="416"/>
                  </a:lnTo>
                  <a:lnTo>
                    <a:pt x="11" y="416"/>
                  </a:lnTo>
                  <a:lnTo>
                    <a:pt x="10" y="416"/>
                  </a:lnTo>
                  <a:lnTo>
                    <a:pt x="9" y="416"/>
                  </a:lnTo>
                  <a:lnTo>
                    <a:pt x="8" y="415"/>
                  </a:lnTo>
                  <a:lnTo>
                    <a:pt x="7" y="415"/>
                  </a:lnTo>
                  <a:lnTo>
                    <a:pt x="6" y="415"/>
                  </a:lnTo>
                  <a:lnTo>
                    <a:pt x="5" y="414"/>
                  </a:lnTo>
                  <a:lnTo>
                    <a:pt x="4" y="414"/>
                  </a:lnTo>
                  <a:lnTo>
                    <a:pt x="4" y="413"/>
                  </a:lnTo>
                  <a:lnTo>
                    <a:pt x="4" y="414"/>
                  </a:lnTo>
                  <a:lnTo>
                    <a:pt x="3" y="414"/>
                  </a:lnTo>
                  <a:lnTo>
                    <a:pt x="2" y="413"/>
                  </a:lnTo>
                  <a:lnTo>
                    <a:pt x="2" y="412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0" y="411"/>
                  </a:lnTo>
                  <a:lnTo>
                    <a:pt x="0" y="410"/>
                  </a:lnTo>
                  <a:lnTo>
                    <a:pt x="3" y="404"/>
                  </a:lnTo>
                  <a:lnTo>
                    <a:pt x="5" y="399"/>
                  </a:lnTo>
                  <a:lnTo>
                    <a:pt x="9" y="389"/>
                  </a:lnTo>
                  <a:lnTo>
                    <a:pt x="11" y="384"/>
                  </a:lnTo>
                  <a:lnTo>
                    <a:pt x="12" y="380"/>
                  </a:lnTo>
                  <a:lnTo>
                    <a:pt x="13" y="380"/>
                  </a:lnTo>
                  <a:lnTo>
                    <a:pt x="13" y="378"/>
                  </a:lnTo>
                  <a:lnTo>
                    <a:pt x="15" y="374"/>
                  </a:lnTo>
                  <a:lnTo>
                    <a:pt x="16" y="371"/>
                  </a:lnTo>
                  <a:lnTo>
                    <a:pt x="19" y="363"/>
                  </a:lnTo>
                  <a:lnTo>
                    <a:pt x="20" y="361"/>
                  </a:lnTo>
                  <a:lnTo>
                    <a:pt x="21" y="358"/>
                  </a:lnTo>
                  <a:lnTo>
                    <a:pt x="22" y="355"/>
                  </a:lnTo>
                  <a:lnTo>
                    <a:pt x="23" y="353"/>
                  </a:lnTo>
                  <a:lnTo>
                    <a:pt x="26" y="353"/>
                  </a:lnTo>
                  <a:lnTo>
                    <a:pt x="31" y="353"/>
                  </a:lnTo>
                  <a:lnTo>
                    <a:pt x="33" y="353"/>
                  </a:lnTo>
                  <a:lnTo>
                    <a:pt x="34" y="353"/>
                  </a:lnTo>
                  <a:lnTo>
                    <a:pt x="34" y="345"/>
                  </a:lnTo>
                  <a:lnTo>
                    <a:pt x="34" y="343"/>
                  </a:lnTo>
                  <a:lnTo>
                    <a:pt x="34" y="339"/>
                  </a:lnTo>
                  <a:lnTo>
                    <a:pt x="34" y="338"/>
                  </a:lnTo>
                  <a:lnTo>
                    <a:pt x="34" y="337"/>
                  </a:lnTo>
                  <a:lnTo>
                    <a:pt x="34" y="331"/>
                  </a:lnTo>
                  <a:lnTo>
                    <a:pt x="34" y="329"/>
                  </a:lnTo>
                  <a:lnTo>
                    <a:pt x="34" y="327"/>
                  </a:lnTo>
                  <a:lnTo>
                    <a:pt x="34" y="325"/>
                  </a:lnTo>
                  <a:lnTo>
                    <a:pt x="35" y="315"/>
                  </a:lnTo>
                  <a:lnTo>
                    <a:pt x="35" y="309"/>
                  </a:lnTo>
                  <a:lnTo>
                    <a:pt x="35" y="308"/>
                  </a:lnTo>
                  <a:lnTo>
                    <a:pt x="35" y="302"/>
                  </a:lnTo>
                  <a:lnTo>
                    <a:pt x="35" y="298"/>
                  </a:lnTo>
                  <a:lnTo>
                    <a:pt x="35" y="295"/>
                  </a:lnTo>
                  <a:lnTo>
                    <a:pt x="35" y="293"/>
                  </a:lnTo>
                  <a:lnTo>
                    <a:pt x="35" y="292"/>
                  </a:lnTo>
                  <a:lnTo>
                    <a:pt x="35" y="287"/>
                  </a:lnTo>
                  <a:lnTo>
                    <a:pt x="35" y="286"/>
                  </a:lnTo>
                  <a:lnTo>
                    <a:pt x="35" y="285"/>
                  </a:lnTo>
                  <a:lnTo>
                    <a:pt x="39" y="285"/>
                  </a:lnTo>
                  <a:lnTo>
                    <a:pt x="42" y="286"/>
                  </a:lnTo>
                  <a:lnTo>
                    <a:pt x="43" y="286"/>
                  </a:lnTo>
                  <a:lnTo>
                    <a:pt x="48" y="286"/>
                  </a:lnTo>
                  <a:lnTo>
                    <a:pt x="52" y="286"/>
                  </a:lnTo>
                  <a:lnTo>
                    <a:pt x="53" y="286"/>
                  </a:lnTo>
                  <a:lnTo>
                    <a:pt x="54" y="286"/>
                  </a:lnTo>
                  <a:lnTo>
                    <a:pt x="57" y="286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2"/>
                  </a:lnTo>
                  <a:lnTo>
                    <a:pt x="66" y="280"/>
                  </a:lnTo>
                  <a:lnTo>
                    <a:pt x="66" y="277"/>
                  </a:lnTo>
                  <a:lnTo>
                    <a:pt x="69" y="277"/>
                  </a:lnTo>
                  <a:lnTo>
                    <a:pt x="69" y="274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9" y="265"/>
                  </a:lnTo>
                  <a:lnTo>
                    <a:pt x="69" y="263"/>
                  </a:lnTo>
                  <a:lnTo>
                    <a:pt x="69" y="261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9" y="251"/>
                  </a:lnTo>
                  <a:lnTo>
                    <a:pt x="69" y="249"/>
                  </a:lnTo>
                  <a:lnTo>
                    <a:pt x="69" y="244"/>
                  </a:lnTo>
                  <a:lnTo>
                    <a:pt x="70" y="238"/>
                  </a:lnTo>
                  <a:lnTo>
                    <a:pt x="70" y="236"/>
                  </a:lnTo>
                  <a:lnTo>
                    <a:pt x="70" y="230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18"/>
                  </a:lnTo>
                  <a:lnTo>
                    <a:pt x="70" y="215"/>
                  </a:lnTo>
                  <a:lnTo>
                    <a:pt x="70" y="210"/>
                  </a:lnTo>
                  <a:lnTo>
                    <a:pt x="70" y="205"/>
                  </a:lnTo>
                  <a:lnTo>
                    <a:pt x="70" y="200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0" y="195"/>
                  </a:lnTo>
                  <a:lnTo>
                    <a:pt x="70" y="194"/>
                  </a:lnTo>
                  <a:lnTo>
                    <a:pt x="70" y="187"/>
                  </a:lnTo>
                  <a:lnTo>
                    <a:pt x="70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0" y="167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70" y="164"/>
                  </a:lnTo>
                  <a:lnTo>
                    <a:pt x="70" y="160"/>
                  </a:lnTo>
                  <a:lnTo>
                    <a:pt x="70" y="157"/>
                  </a:lnTo>
                  <a:lnTo>
                    <a:pt x="70" y="156"/>
                  </a:lnTo>
                  <a:lnTo>
                    <a:pt x="70" y="155"/>
                  </a:lnTo>
                  <a:lnTo>
                    <a:pt x="70" y="154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70" y="150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5" y="146"/>
                  </a:lnTo>
                  <a:lnTo>
                    <a:pt x="76" y="146"/>
                  </a:lnTo>
                  <a:lnTo>
                    <a:pt x="77" y="146"/>
                  </a:lnTo>
                  <a:lnTo>
                    <a:pt x="79" y="146"/>
                  </a:lnTo>
                  <a:lnTo>
                    <a:pt x="81" y="146"/>
                  </a:lnTo>
                  <a:lnTo>
                    <a:pt x="88" y="146"/>
                  </a:lnTo>
                  <a:lnTo>
                    <a:pt x="89" y="146"/>
                  </a:lnTo>
                  <a:lnTo>
                    <a:pt x="90" y="146"/>
                  </a:lnTo>
                  <a:lnTo>
                    <a:pt x="91" y="146"/>
                  </a:lnTo>
                  <a:lnTo>
                    <a:pt x="93" y="146"/>
                  </a:lnTo>
                  <a:lnTo>
                    <a:pt x="95" y="146"/>
                  </a:lnTo>
                  <a:lnTo>
                    <a:pt x="97" y="146"/>
                  </a:lnTo>
                  <a:lnTo>
                    <a:pt x="99" y="146"/>
                  </a:lnTo>
                  <a:lnTo>
                    <a:pt x="101" y="146"/>
                  </a:lnTo>
                  <a:lnTo>
                    <a:pt x="105" y="146"/>
                  </a:lnTo>
                  <a:lnTo>
                    <a:pt x="110" y="146"/>
                  </a:lnTo>
                  <a:lnTo>
                    <a:pt x="115" y="146"/>
                  </a:lnTo>
                  <a:lnTo>
                    <a:pt x="116" y="146"/>
                  </a:lnTo>
                  <a:lnTo>
                    <a:pt x="117" y="146"/>
                  </a:lnTo>
                  <a:lnTo>
                    <a:pt x="118" y="146"/>
                  </a:lnTo>
                  <a:lnTo>
                    <a:pt x="120" y="146"/>
                  </a:lnTo>
                  <a:lnTo>
                    <a:pt x="123" y="146"/>
                  </a:lnTo>
                  <a:lnTo>
                    <a:pt x="127" y="147"/>
                  </a:lnTo>
                  <a:lnTo>
                    <a:pt x="129" y="147"/>
                  </a:lnTo>
                  <a:lnTo>
                    <a:pt x="130" y="147"/>
                  </a:lnTo>
                  <a:lnTo>
                    <a:pt x="131" y="147"/>
                  </a:lnTo>
                  <a:lnTo>
                    <a:pt x="133" y="146"/>
                  </a:lnTo>
                  <a:lnTo>
                    <a:pt x="135" y="146"/>
                  </a:lnTo>
                  <a:lnTo>
                    <a:pt x="139" y="146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3" y="146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46" y="146"/>
                  </a:lnTo>
                  <a:lnTo>
                    <a:pt x="146" y="147"/>
                  </a:lnTo>
                  <a:lnTo>
                    <a:pt x="147" y="147"/>
                  </a:lnTo>
                  <a:lnTo>
                    <a:pt x="148" y="147"/>
                  </a:lnTo>
                  <a:lnTo>
                    <a:pt x="149" y="147"/>
                  </a:lnTo>
                  <a:lnTo>
                    <a:pt x="150" y="147"/>
                  </a:lnTo>
                  <a:lnTo>
                    <a:pt x="150" y="148"/>
                  </a:lnTo>
                  <a:lnTo>
                    <a:pt x="151" y="148"/>
                  </a:lnTo>
                  <a:lnTo>
                    <a:pt x="151" y="149"/>
                  </a:lnTo>
                  <a:lnTo>
                    <a:pt x="152" y="149"/>
                  </a:lnTo>
                  <a:lnTo>
                    <a:pt x="153" y="150"/>
                  </a:lnTo>
                  <a:lnTo>
                    <a:pt x="154" y="150"/>
                  </a:lnTo>
                  <a:lnTo>
                    <a:pt x="155" y="150"/>
                  </a:lnTo>
                  <a:lnTo>
                    <a:pt x="155" y="149"/>
                  </a:lnTo>
                  <a:lnTo>
                    <a:pt x="156" y="149"/>
                  </a:lnTo>
                  <a:lnTo>
                    <a:pt x="157" y="149"/>
                  </a:lnTo>
                  <a:lnTo>
                    <a:pt x="158" y="149"/>
                  </a:lnTo>
                  <a:lnTo>
                    <a:pt x="158" y="150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59" y="152"/>
                  </a:lnTo>
                  <a:lnTo>
                    <a:pt x="159" y="153"/>
                  </a:lnTo>
                  <a:lnTo>
                    <a:pt x="160" y="153"/>
                  </a:lnTo>
                  <a:lnTo>
                    <a:pt x="160" y="154"/>
                  </a:lnTo>
                  <a:lnTo>
                    <a:pt x="161" y="155"/>
                  </a:lnTo>
                  <a:lnTo>
                    <a:pt x="162" y="156"/>
                  </a:lnTo>
                  <a:lnTo>
                    <a:pt x="163" y="156"/>
                  </a:lnTo>
                  <a:lnTo>
                    <a:pt x="164" y="156"/>
                  </a:lnTo>
                  <a:lnTo>
                    <a:pt x="164" y="157"/>
                  </a:lnTo>
                  <a:lnTo>
                    <a:pt x="165" y="157"/>
                  </a:lnTo>
                  <a:lnTo>
                    <a:pt x="166" y="157"/>
                  </a:lnTo>
                  <a:lnTo>
                    <a:pt x="166" y="158"/>
                  </a:lnTo>
                  <a:lnTo>
                    <a:pt x="166" y="159"/>
                  </a:lnTo>
                  <a:lnTo>
                    <a:pt x="165" y="159"/>
                  </a:lnTo>
                  <a:lnTo>
                    <a:pt x="165" y="160"/>
                  </a:lnTo>
                  <a:lnTo>
                    <a:pt x="165" y="161"/>
                  </a:lnTo>
                  <a:lnTo>
                    <a:pt x="165" y="162"/>
                  </a:lnTo>
                  <a:lnTo>
                    <a:pt x="165" y="163"/>
                  </a:lnTo>
                  <a:lnTo>
                    <a:pt x="165" y="164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5" y="169"/>
                  </a:lnTo>
                  <a:lnTo>
                    <a:pt x="166" y="169"/>
                  </a:lnTo>
                  <a:lnTo>
                    <a:pt x="166" y="170"/>
                  </a:lnTo>
                  <a:lnTo>
                    <a:pt x="167" y="171"/>
                  </a:lnTo>
                  <a:lnTo>
                    <a:pt x="168" y="172"/>
                  </a:lnTo>
                  <a:lnTo>
                    <a:pt x="168" y="173"/>
                  </a:lnTo>
                  <a:lnTo>
                    <a:pt x="169" y="173"/>
                  </a:lnTo>
                  <a:lnTo>
                    <a:pt x="169" y="174"/>
                  </a:lnTo>
                  <a:lnTo>
                    <a:pt x="170" y="174"/>
                  </a:lnTo>
                  <a:lnTo>
                    <a:pt x="170" y="175"/>
                  </a:lnTo>
                  <a:lnTo>
                    <a:pt x="169" y="175"/>
                  </a:lnTo>
                  <a:lnTo>
                    <a:pt x="169" y="176"/>
                  </a:lnTo>
                  <a:lnTo>
                    <a:pt x="168" y="176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8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69" y="181"/>
                  </a:lnTo>
                  <a:lnTo>
                    <a:pt x="169" y="182"/>
                  </a:lnTo>
                  <a:lnTo>
                    <a:pt x="169" y="183"/>
                  </a:lnTo>
                  <a:lnTo>
                    <a:pt x="178" y="181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2" y="181"/>
                  </a:lnTo>
                  <a:lnTo>
                    <a:pt x="187" y="180"/>
                  </a:lnTo>
                  <a:lnTo>
                    <a:pt x="191" y="179"/>
                  </a:lnTo>
                  <a:lnTo>
                    <a:pt x="193" y="179"/>
                  </a:lnTo>
                  <a:lnTo>
                    <a:pt x="193" y="178"/>
                  </a:lnTo>
                  <a:lnTo>
                    <a:pt x="197" y="178"/>
                  </a:lnTo>
                  <a:lnTo>
                    <a:pt x="198" y="178"/>
                  </a:lnTo>
                  <a:lnTo>
                    <a:pt x="199" y="177"/>
                  </a:lnTo>
                  <a:lnTo>
                    <a:pt x="200" y="177"/>
                  </a:lnTo>
                  <a:lnTo>
                    <a:pt x="202" y="177"/>
                  </a:lnTo>
                  <a:lnTo>
                    <a:pt x="204" y="177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10" y="176"/>
                  </a:lnTo>
                  <a:lnTo>
                    <a:pt x="211" y="175"/>
                  </a:lnTo>
                  <a:lnTo>
                    <a:pt x="212" y="175"/>
                  </a:lnTo>
                  <a:lnTo>
                    <a:pt x="213" y="175"/>
                  </a:lnTo>
                  <a:lnTo>
                    <a:pt x="217" y="174"/>
                  </a:lnTo>
                  <a:lnTo>
                    <a:pt x="218" y="174"/>
                  </a:lnTo>
                  <a:lnTo>
                    <a:pt x="219" y="174"/>
                  </a:lnTo>
                  <a:lnTo>
                    <a:pt x="222" y="173"/>
                  </a:lnTo>
                  <a:lnTo>
                    <a:pt x="225" y="173"/>
                  </a:lnTo>
                  <a:lnTo>
                    <a:pt x="229" y="172"/>
                  </a:lnTo>
                  <a:lnTo>
                    <a:pt x="231" y="171"/>
                  </a:lnTo>
                  <a:lnTo>
                    <a:pt x="232" y="171"/>
                  </a:lnTo>
                  <a:lnTo>
                    <a:pt x="239" y="170"/>
                  </a:lnTo>
                  <a:lnTo>
                    <a:pt x="245" y="169"/>
                  </a:lnTo>
                  <a:lnTo>
                    <a:pt x="246" y="169"/>
                  </a:lnTo>
                  <a:lnTo>
                    <a:pt x="252" y="168"/>
                  </a:lnTo>
                  <a:lnTo>
                    <a:pt x="253" y="167"/>
                  </a:lnTo>
                  <a:lnTo>
                    <a:pt x="254" y="167"/>
                  </a:lnTo>
                  <a:lnTo>
                    <a:pt x="256" y="167"/>
                  </a:lnTo>
                  <a:lnTo>
                    <a:pt x="259" y="166"/>
                  </a:lnTo>
                  <a:lnTo>
                    <a:pt x="270" y="164"/>
                  </a:lnTo>
                  <a:lnTo>
                    <a:pt x="271" y="164"/>
                  </a:lnTo>
                  <a:lnTo>
                    <a:pt x="273" y="164"/>
                  </a:lnTo>
                  <a:lnTo>
                    <a:pt x="277" y="163"/>
                  </a:lnTo>
                  <a:lnTo>
                    <a:pt x="279" y="163"/>
                  </a:lnTo>
                  <a:lnTo>
                    <a:pt x="284" y="162"/>
                  </a:lnTo>
                  <a:lnTo>
                    <a:pt x="286" y="162"/>
                  </a:lnTo>
                  <a:lnTo>
                    <a:pt x="286" y="156"/>
                  </a:lnTo>
                  <a:lnTo>
                    <a:pt x="286" y="151"/>
                  </a:lnTo>
                  <a:lnTo>
                    <a:pt x="286" y="150"/>
                  </a:lnTo>
                  <a:lnTo>
                    <a:pt x="286" y="147"/>
                  </a:lnTo>
                  <a:lnTo>
                    <a:pt x="287" y="142"/>
                  </a:lnTo>
                  <a:lnTo>
                    <a:pt x="287" y="135"/>
                  </a:lnTo>
                  <a:lnTo>
                    <a:pt x="287" y="132"/>
                  </a:lnTo>
                  <a:lnTo>
                    <a:pt x="287" y="130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7" y="121"/>
                  </a:lnTo>
                  <a:lnTo>
                    <a:pt x="287" y="117"/>
                  </a:lnTo>
                  <a:lnTo>
                    <a:pt x="288" y="108"/>
                  </a:lnTo>
                  <a:lnTo>
                    <a:pt x="288" y="103"/>
                  </a:lnTo>
                  <a:lnTo>
                    <a:pt x="288" y="102"/>
                  </a:lnTo>
                  <a:lnTo>
                    <a:pt x="288" y="89"/>
                  </a:lnTo>
                  <a:lnTo>
                    <a:pt x="288" y="87"/>
                  </a:lnTo>
                  <a:lnTo>
                    <a:pt x="288" y="83"/>
                  </a:lnTo>
                  <a:lnTo>
                    <a:pt x="289" y="76"/>
                  </a:lnTo>
                  <a:lnTo>
                    <a:pt x="289" y="72"/>
                  </a:lnTo>
                  <a:lnTo>
                    <a:pt x="289" y="71"/>
                  </a:lnTo>
                  <a:lnTo>
                    <a:pt x="289" y="70"/>
                  </a:lnTo>
                  <a:lnTo>
                    <a:pt x="289" y="68"/>
                  </a:lnTo>
                  <a:lnTo>
                    <a:pt x="289" y="65"/>
                  </a:lnTo>
                  <a:lnTo>
                    <a:pt x="289" y="63"/>
                  </a:lnTo>
                  <a:lnTo>
                    <a:pt x="290" y="58"/>
                  </a:lnTo>
                  <a:lnTo>
                    <a:pt x="290" y="57"/>
                  </a:lnTo>
                  <a:lnTo>
                    <a:pt x="290" y="56"/>
                  </a:lnTo>
                  <a:lnTo>
                    <a:pt x="289" y="51"/>
                  </a:lnTo>
                  <a:lnTo>
                    <a:pt x="289" y="50"/>
                  </a:lnTo>
                  <a:lnTo>
                    <a:pt x="289" y="47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90" y="34"/>
                  </a:lnTo>
                  <a:lnTo>
                    <a:pt x="291" y="30"/>
                  </a:lnTo>
                  <a:lnTo>
                    <a:pt x="291" y="28"/>
                  </a:lnTo>
                  <a:lnTo>
                    <a:pt x="291" y="27"/>
                  </a:lnTo>
                  <a:lnTo>
                    <a:pt x="291" y="26"/>
                  </a:lnTo>
                  <a:lnTo>
                    <a:pt x="294" y="26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300" y="25"/>
                  </a:lnTo>
                  <a:lnTo>
                    <a:pt x="302" y="24"/>
                  </a:lnTo>
                  <a:lnTo>
                    <a:pt x="303" y="24"/>
                  </a:lnTo>
                  <a:lnTo>
                    <a:pt x="306" y="23"/>
                  </a:lnTo>
                  <a:lnTo>
                    <a:pt x="310" y="22"/>
                  </a:lnTo>
                  <a:lnTo>
                    <a:pt x="312" y="22"/>
                  </a:lnTo>
                  <a:lnTo>
                    <a:pt x="312" y="21"/>
                  </a:lnTo>
                  <a:lnTo>
                    <a:pt x="313" y="21"/>
                  </a:lnTo>
                  <a:lnTo>
                    <a:pt x="314" y="21"/>
                  </a:lnTo>
                  <a:lnTo>
                    <a:pt x="317" y="20"/>
                  </a:lnTo>
                  <a:lnTo>
                    <a:pt x="322" y="19"/>
                  </a:lnTo>
                  <a:lnTo>
                    <a:pt x="328" y="17"/>
                  </a:lnTo>
                  <a:lnTo>
                    <a:pt x="335" y="16"/>
                  </a:lnTo>
                  <a:lnTo>
                    <a:pt x="337" y="15"/>
                  </a:lnTo>
                  <a:lnTo>
                    <a:pt x="339" y="15"/>
                  </a:lnTo>
                  <a:lnTo>
                    <a:pt x="341" y="14"/>
                  </a:lnTo>
                  <a:lnTo>
                    <a:pt x="342" y="14"/>
                  </a:lnTo>
                  <a:lnTo>
                    <a:pt x="345" y="13"/>
                  </a:lnTo>
                  <a:lnTo>
                    <a:pt x="347" y="13"/>
                  </a:lnTo>
                  <a:lnTo>
                    <a:pt x="348" y="12"/>
                  </a:lnTo>
                  <a:lnTo>
                    <a:pt x="353" y="11"/>
                  </a:lnTo>
                  <a:lnTo>
                    <a:pt x="354" y="11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2" y="9"/>
                  </a:lnTo>
                  <a:lnTo>
                    <a:pt x="363" y="9"/>
                  </a:lnTo>
                  <a:lnTo>
                    <a:pt x="365" y="8"/>
                  </a:lnTo>
                  <a:lnTo>
                    <a:pt x="373" y="7"/>
                  </a:lnTo>
                  <a:lnTo>
                    <a:pt x="378" y="5"/>
                  </a:lnTo>
                  <a:lnTo>
                    <a:pt x="380" y="5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3"/>
                  </a:lnTo>
                  <a:lnTo>
                    <a:pt x="390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401" y="1"/>
                  </a:lnTo>
                  <a:lnTo>
                    <a:pt x="401" y="0"/>
                  </a:lnTo>
                  <a:lnTo>
                    <a:pt x="402" y="0"/>
                  </a:lnTo>
                  <a:lnTo>
                    <a:pt x="402" y="2"/>
                  </a:lnTo>
                  <a:lnTo>
                    <a:pt x="402" y="3"/>
                  </a:lnTo>
                  <a:lnTo>
                    <a:pt x="402" y="5"/>
                  </a:lnTo>
                  <a:lnTo>
                    <a:pt x="403" y="6"/>
                  </a:lnTo>
                  <a:lnTo>
                    <a:pt x="403" y="7"/>
                  </a:lnTo>
                  <a:lnTo>
                    <a:pt x="403" y="8"/>
                  </a:lnTo>
                  <a:lnTo>
                    <a:pt x="403" y="9"/>
                  </a:lnTo>
                  <a:lnTo>
                    <a:pt x="404" y="10"/>
                  </a:lnTo>
                  <a:lnTo>
                    <a:pt x="405" y="11"/>
                  </a:lnTo>
                  <a:lnTo>
                    <a:pt x="406" y="11"/>
                  </a:lnTo>
                  <a:lnTo>
                    <a:pt x="407" y="12"/>
                  </a:lnTo>
                  <a:lnTo>
                    <a:pt x="408" y="12"/>
                  </a:lnTo>
                  <a:lnTo>
                    <a:pt x="409" y="13"/>
                  </a:lnTo>
                  <a:lnTo>
                    <a:pt x="410" y="13"/>
                  </a:lnTo>
                  <a:lnTo>
                    <a:pt x="411" y="14"/>
                  </a:lnTo>
                  <a:lnTo>
                    <a:pt x="412" y="15"/>
                  </a:lnTo>
                  <a:lnTo>
                    <a:pt x="412" y="17"/>
                  </a:lnTo>
                  <a:lnTo>
                    <a:pt x="412" y="18"/>
                  </a:lnTo>
                  <a:lnTo>
                    <a:pt x="411" y="18"/>
                  </a:lnTo>
                  <a:lnTo>
                    <a:pt x="410" y="18"/>
                  </a:lnTo>
                  <a:lnTo>
                    <a:pt x="410" y="19"/>
                  </a:lnTo>
                  <a:lnTo>
                    <a:pt x="409" y="20"/>
                  </a:lnTo>
                  <a:lnTo>
                    <a:pt x="409" y="21"/>
                  </a:lnTo>
                  <a:lnTo>
                    <a:pt x="410" y="21"/>
                  </a:lnTo>
                  <a:lnTo>
                    <a:pt x="411" y="22"/>
                  </a:lnTo>
                  <a:lnTo>
                    <a:pt x="412" y="23"/>
                  </a:lnTo>
                  <a:lnTo>
                    <a:pt x="412" y="24"/>
                  </a:lnTo>
                  <a:lnTo>
                    <a:pt x="412" y="25"/>
                  </a:lnTo>
                  <a:lnTo>
                    <a:pt x="413" y="25"/>
                  </a:lnTo>
                  <a:lnTo>
                    <a:pt x="414" y="26"/>
                  </a:lnTo>
                  <a:lnTo>
                    <a:pt x="414" y="27"/>
                  </a:lnTo>
                  <a:lnTo>
                    <a:pt x="415" y="28"/>
                  </a:lnTo>
                  <a:lnTo>
                    <a:pt x="416" y="29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6" y="32"/>
                  </a:lnTo>
                  <a:lnTo>
                    <a:pt x="417" y="32"/>
                  </a:lnTo>
                  <a:lnTo>
                    <a:pt x="417" y="33"/>
                  </a:lnTo>
                  <a:lnTo>
                    <a:pt x="418" y="33"/>
                  </a:lnTo>
                  <a:lnTo>
                    <a:pt x="419" y="33"/>
                  </a:lnTo>
                  <a:lnTo>
                    <a:pt x="419" y="34"/>
                  </a:lnTo>
                  <a:lnTo>
                    <a:pt x="420" y="34"/>
                  </a:lnTo>
                  <a:lnTo>
                    <a:pt x="419" y="35"/>
                  </a:lnTo>
                  <a:lnTo>
                    <a:pt x="419" y="36"/>
                  </a:lnTo>
                  <a:lnTo>
                    <a:pt x="419" y="37"/>
                  </a:lnTo>
                  <a:lnTo>
                    <a:pt x="419" y="38"/>
                  </a:lnTo>
                  <a:lnTo>
                    <a:pt x="419" y="39"/>
                  </a:lnTo>
                  <a:lnTo>
                    <a:pt x="418" y="40"/>
                  </a:lnTo>
                  <a:lnTo>
                    <a:pt x="418" y="41"/>
                  </a:lnTo>
                  <a:lnTo>
                    <a:pt x="418" y="42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8" y="4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E5ED0AD7-856D-3AE3-93BF-93AF51BD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438" y="1519238"/>
              <a:ext cx="1023938" cy="952500"/>
            </a:xfrm>
            <a:custGeom>
              <a:avLst/>
              <a:gdLst>
                <a:gd name="T0" fmla="*/ 565 w 645"/>
                <a:gd name="T1" fmla="*/ 26 h 600"/>
                <a:gd name="T2" fmla="*/ 573 w 645"/>
                <a:gd name="T3" fmla="*/ 61 h 600"/>
                <a:gd name="T4" fmla="*/ 599 w 645"/>
                <a:gd name="T5" fmla="*/ 91 h 600"/>
                <a:gd name="T6" fmla="*/ 609 w 645"/>
                <a:gd name="T7" fmla="*/ 108 h 600"/>
                <a:gd name="T8" fmla="*/ 624 w 645"/>
                <a:gd name="T9" fmla="*/ 127 h 600"/>
                <a:gd name="T10" fmla="*/ 636 w 645"/>
                <a:gd name="T11" fmla="*/ 151 h 600"/>
                <a:gd name="T12" fmla="*/ 639 w 645"/>
                <a:gd name="T13" fmla="*/ 167 h 600"/>
                <a:gd name="T14" fmla="*/ 613 w 645"/>
                <a:gd name="T15" fmla="*/ 163 h 600"/>
                <a:gd name="T16" fmla="*/ 580 w 645"/>
                <a:gd name="T17" fmla="*/ 158 h 600"/>
                <a:gd name="T18" fmla="*/ 551 w 645"/>
                <a:gd name="T19" fmla="*/ 166 h 600"/>
                <a:gd name="T20" fmla="*/ 534 w 645"/>
                <a:gd name="T21" fmla="*/ 178 h 600"/>
                <a:gd name="T22" fmla="*/ 516 w 645"/>
                <a:gd name="T23" fmla="*/ 188 h 600"/>
                <a:gd name="T24" fmla="*/ 498 w 645"/>
                <a:gd name="T25" fmla="*/ 211 h 600"/>
                <a:gd name="T26" fmla="*/ 481 w 645"/>
                <a:gd name="T27" fmla="*/ 230 h 600"/>
                <a:gd name="T28" fmla="*/ 467 w 645"/>
                <a:gd name="T29" fmla="*/ 252 h 600"/>
                <a:gd name="T30" fmla="*/ 465 w 645"/>
                <a:gd name="T31" fmla="*/ 300 h 600"/>
                <a:gd name="T32" fmla="*/ 474 w 645"/>
                <a:gd name="T33" fmla="*/ 319 h 600"/>
                <a:gd name="T34" fmla="*/ 458 w 645"/>
                <a:gd name="T35" fmla="*/ 344 h 600"/>
                <a:gd name="T36" fmla="*/ 464 w 645"/>
                <a:gd name="T37" fmla="*/ 408 h 600"/>
                <a:gd name="T38" fmla="*/ 386 w 645"/>
                <a:gd name="T39" fmla="*/ 480 h 600"/>
                <a:gd name="T40" fmla="*/ 373 w 645"/>
                <a:gd name="T41" fmla="*/ 463 h 600"/>
                <a:gd name="T42" fmla="*/ 366 w 645"/>
                <a:gd name="T43" fmla="*/ 462 h 600"/>
                <a:gd name="T44" fmla="*/ 352 w 645"/>
                <a:gd name="T45" fmla="*/ 449 h 600"/>
                <a:gd name="T46" fmla="*/ 338 w 645"/>
                <a:gd name="T47" fmla="*/ 426 h 600"/>
                <a:gd name="T48" fmla="*/ 276 w 645"/>
                <a:gd name="T49" fmla="*/ 431 h 600"/>
                <a:gd name="T50" fmla="*/ 224 w 645"/>
                <a:gd name="T51" fmla="*/ 467 h 600"/>
                <a:gd name="T52" fmla="*/ 221 w 645"/>
                <a:gd name="T53" fmla="*/ 579 h 600"/>
                <a:gd name="T54" fmla="*/ 137 w 645"/>
                <a:gd name="T55" fmla="*/ 594 h 600"/>
                <a:gd name="T56" fmla="*/ 102 w 645"/>
                <a:gd name="T57" fmla="*/ 588 h 600"/>
                <a:gd name="T58" fmla="*/ 104 w 645"/>
                <a:gd name="T59" fmla="*/ 568 h 600"/>
                <a:gd name="T60" fmla="*/ 101 w 645"/>
                <a:gd name="T61" fmla="*/ 549 h 600"/>
                <a:gd name="T62" fmla="*/ 97 w 645"/>
                <a:gd name="T63" fmla="*/ 529 h 600"/>
                <a:gd name="T64" fmla="*/ 92 w 645"/>
                <a:gd name="T65" fmla="*/ 504 h 600"/>
                <a:gd name="T66" fmla="*/ 83 w 645"/>
                <a:gd name="T67" fmla="*/ 477 h 600"/>
                <a:gd name="T68" fmla="*/ 70 w 645"/>
                <a:gd name="T69" fmla="*/ 459 h 600"/>
                <a:gd name="T70" fmla="*/ 60 w 645"/>
                <a:gd name="T71" fmla="*/ 443 h 600"/>
                <a:gd name="T72" fmla="*/ 48 w 645"/>
                <a:gd name="T73" fmla="*/ 425 h 600"/>
                <a:gd name="T74" fmla="*/ 31 w 645"/>
                <a:gd name="T75" fmla="*/ 416 h 600"/>
                <a:gd name="T76" fmla="*/ 11 w 645"/>
                <a:gd name="T77" fmla="*/ 414 h 600"/>
                <a:gd name="T78" fmla="*/ 2 w 645"/>
                <a:gd name="T79" fmla="*/ 401 h 600"/>
                <a:gd name="T80" fmla="*/ 17 w 645"/>
                <a:gd name="T81" fmla="*/ 380 h 600"/>
                <a:gd name="T82" fmla="*/ 38 w 645"/>
                <a:gd name="T83" fmla="*/ 352 h 600"/>
                <a:gd name="T84" fmla="*/ 58 w 645"/>
                <a:gd name="T85" fmla="*/ 309 h 600"/>
                <a:gd name="T86" fmla="*/ 44 w 645"/>
                <a:gd name="T87" fmla="*/ 271 h 600"/>
                <a:gd name="T88" fmla="*/ 79 w 645"/>
                <a:gd name="T89" fmla="*/ 218 h 600"/>
                <a:gd name="T90" fmla="*/ 107 w 645"/>
                <a:gd name="T91" fmla="*/ 181 h 600"/>
                <a:gd name="T92" fmla="*/ 95 w 645"/>
                <a:gd name="T93" fmla="*/ 164 h 600"/>
                <a:gd name="T94" fmla="*/ 83 w 645"/>
                <a:gd name="T95" fmla="*/ 143 h 600"/>
                <a:gd name="T96" fmla="*/ 97 w 645"/>
                <a:gd name="T97" fmla="*/ 103 h 600"/>
                <a:gd name="T98" fmla="*/ 146 w 645"/>
                <a:gd name="T99" fmla="*/ 42 h 600"/>
                <a:gd name="T100" fmla="*/ 195 w 645"/>
                <a:gd name="T101" fmla="*/ 6 h 600"/>
                <a:gd name="T102" fmla="*/ 223 w 645"/>
                <a:gd name="T103" fmla="*/ 21 h 600"/>
                <a:gd name="T104" fmla="*/ 260 w 645"/>
                <a:gd name="T105" fmla="*/ 30 h 600"/>
                <a:gd name="T106" fmla="*/ 285 w 645"/>
                <a:gd name="T107" fmla="*/ 47 h 600"/>
                <a:gd name="T108" fmla="*/ 306 w 645"/>
                <a:gd name="T109" fmla="*/ 31 h 600"/>
                <a:gd name="T110" fmla="*/ 327 w 645"/>
                <a:gd name="T111" fmla="*/ 17 h 600"/>
                <a:gd name="T112" fmla="*/ 347 w 645"/>
                <a:gd name="T113" fmla="*/ 27 h 600"/>
                <a:gd name="T114" fmla="*/ 368 w 645"/>
                <a:gd name="T115" fmla="*/ 24 h 600"/>
                <a:gd name="T116" fmla="*/ 410 w 645"/>
                <a:gd name="T117" fmla="*/ 22 h 600"/>
                <a:gd name="T118" fmla="*/ 460 w 645"/>
                <a:gd name="T119" fmla="*/ 40 h 600"/>
                <a:gd name="T120" fmla="*/ 509 w 645"/>
                <a:gd name="T121" fmla="*/ 18 h 600"/>
                <a:gd name="T122" fmla="*/ 538 w 645"/>
                <a:gd name="T123" fmla="*/ 7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5" h="600">
                  <a:moveTo>
                    <a:pt x="554" y="3"/>
                  </a:moveTo>
                  <a:lnTo>
                    <a:pt x="555" y="4"/>
                  </a:lnTo>
                  <a:lnTo>
                    <a:pt x="556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6"/>
                  </a:lnTo>
                  <a:lnTo>
                    <a:pt x="560" y="7"/>
                  </a:lnTo>
                  <a:lnTo>
                    <a:pt x="561" y="8"/>
                  </a:lnTo>
                  <a:lnTo>
                    <a:pt x="562" y="9"/>
                  </a:lnTo>
                  <a:lnTo>
                    <a:pt x="563" y="10"/>
                  </a:lnTo>
                  <a:lnTo>
                    <a:pt x="563" y="11"/>
                  </a:lnTo>
                  <a:lnTo>
                    <a:pt x="563" y="12"/>
                  </a:lnTo>
                  <a:lnTo>
                    <a:pt x="564" y="12"/>
                  </a:lnTo>
                  <a:lnTo>
                    <a:pt x="564" y="13"/>
                  </a:lnTo>
                  <a:lnTo>
                    <a:pt x="564" y="14"/>
                  </a:lnTo>
                  <a:lnTo>
                    <a:pt x="563" y="14"/>
                  </a:lnTo>
                  <a:lnTo>
                    <a:pt x="564" y="15"/>
                  </a:lnTo>
                  <a:lnTo>
                    <a:pt x="564" y="16"/>
                  </a:lnTo>
                  <a:lnTo>
                    <a:pt x="565" y="17"/>
                  </a:lnTo>
                  <a:lnTo>
                    <a:pt x="565" y="18"/>
                  </a:lnTo>
                  <a:lnTo>
                    <a:pt x="565" y="19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6" y="21"/>
                  </a:lnTo>
                  <a:lnTo>
                    <a:pt x="566" y="22"/>
                  </a:lnTo>
                  <a:lnTo>
                    <a:pt x="566" y="23"/>
                  </a:lnTo>
                  <a:lnTo>
                    <a:pt x="565" y="23"/>
                  </a:lnTo>
                  <a:lnTo>
                    <a:pt x="565" y="24"/>
                  </a:lnTo>
                  <a:lnTo>
                    <a:pt x="565" y="25"/>
                  </a:lnTo>
                  <a:lnTo>
                    <a:pt x="565" y="26"/>
                  </a:lnTo>
                  <a:lnTo>
                    <a:pt x="566" y="26"/>
                  </a:lnTo>
                  <a:lnTo>
                    <a:pt x="566" y="27"/>
                  </a:lnTo>
                  <a:lnTo>
                    <a:pt x="566" y="28"/>
                  </a:lnTo>
                  <a:lnTo>
                    <a:pt x="566" y="31"/>
                  </a:lnTo>
                  <a:lnTo>
                    <a:pt x="567" y="32"/>
                  </a:lnTo>
                  <a:lnTo>
                    <a:pt x="566" y="33"/>
                  </a:lnTo>
                  <a:lnTo>
                    <a:pt x="566" y="33"/>
                  </a:lnTo>
                  <a:lnTo>
                    <a:pt x="566" y="34"/>
                  </a:lnTo>
                  <a:lnTo>
                    <a:pt x="567" y="35"/>
                  </a:lnTo>
                  <a:lnTo>
                    <a:pt x="567" y="36"/>
                  </a:lnTo>
                  <a:lnTo>
                    <a:pt x="567" y="37"/>
                  </a:lnTo>
                  <a:lnTo>
                    <a:pt x="566" y="39"/>
                  </a:lnTo>
                  <a:lnTo>
                    <a:pt x="567" y="41"/>
                  </a:lnTo>
                  <a:lnTo>
                    <a:pt x="567" y="42"/>
                  </a:lnTo>
                  <a:lnTo>
                    <a:pt x="568" y="43"/>
                  </a:lnTo>
                  <a:lnTo>
                    <a:pt x="569" y="45"/>
                  </a:lnTo>
                  <a:lnTo>
                    <a:pt x="570" y="47"/>
                  </a:lnTo>
                  <a:lnTo>
                    <a:pt x="570" y="48"/>
                  </a:lnTo>
                  <a:lnTo>
                    <a:pt x="571" y="49"/>
                  </a:lnTo>
                  <a:lnTo>
                    <a:pt x="571" y="50"/>
                  </a:lnTo>
                  <a:lnTo>
                    <a:pt x="571" y="51"/>
                  </a:lnTo>
                  <a:lnTo>
                    <a:pt x="571" y="52"/>
                  </a:lnTo>
                  <a:lnTo>
                    <a:pt x="571" y="53"/>
                  </a:lnTo>
                  <a:lnTo>
                    <a:pt x="571" y="54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8"/>
                  </a:lnTo>
                  <a:lnTo>
                    <a:pt x="572" y="59"/>
                  </a:lnTo>
                  <a:lnTo>
                    <a:pt x="572" y="60"/>
                  </a:lnTo>
                  <a:lnTo>
                    <a:pt x="573" y="61"/>
                  </a:lnTo>
                  <a:lnTo>
                    <a:pt x="574" y="62"/>
                  </a:lnTo>
                  <a:lnTo>
                    <a:pt x="575" y="63"/>
                  </a:lnTo>
                  <a:lnTo>
                    <a:pt x="575" y="64"/>
                  </a:lnTo>
                  <a:lnTo>
                    <a:pt x="576" y="67"/>
                  </a:lnTo>
                  <a:lnTo>
                    <a:pt x="577" y="70"/>
                  </a:lnTo>
                  <a:lnTo>
                    <a:pt x="578" y="72"/>
                  </a:lnTo>
                  <a:lnTo>
                    <a:pt x="579" y="73"/>
                  </a:lnTo>
                  <a:lnTo>
                    <a:pt x="581" y="75"/>
                  </a:lnTo>
                  <a:lnTo>
                    <a:pt x="584" y="77"/>
                  </a:lnTo>
                  <a:lnTo>
                    <a:pt x="586" y="78"/>
                  </a:lnTo>
                  <a:lnTo>
                    <a:pt x="587" y="78"/>
                  </a:lnTo>
                  <a:lnTo>
                    <a:pt x="588" y="78"/>
                  </a:lnTo>
                  <a:lnTo>
                    <a:pt x="588" y="78"/>
                  </a:lnTo>
                  <a:lnTo>
                    <a:pt x="589" y="78"/>
                  </a:lnTo>
                  <a:lnTo>
                    <a:pt x="589" y="79"/>
                  </a:lnTo>
                  <a:lnTo>
                    <a:pt x="590" y="80"/>
                  </a:lnTo>
                  <a:lnTo>
                    <a:pt x="591" y="81"/>
                  </a:lnTo>
                  <a:lnTo>
                    <a:pt x="592" y="81"/>
                  </a:lnTo>
                  <a:lnTo>
                    <a:pt x="593" y="81"/>
                  </a:lnTo>
                  <a:lnTo>
                    <a:pt x="594" y="81"/>
                  </a:lnTo>
                  <a:lnTo>
                    <a:pt x="594" y="82"/>
                  </a:lnTo>
                  <a:lnTo>
                    <a:pt x="595" y="83"/>
                  </a:lnTo>
                  <a:lnTo>
                    <a:pt x="597" y="85"/>
                  </a:lnTo>
                  <a:lnTo>
                    <a:pt x="597" y="86"/>
                  </a:lnTo>
                  <a:lnTo>
                    <a:pt x="598" y="87"/>
                  </a:lnTo>
                  <a:lnTo>
                    <a:pt x="598" y="88"/>
                  </a:lnTo>
                  <a:lnTo>
                    <a:pt x="599" y="88"/>
                  </a:lnTo>
                  <a:lnTo>
                    <a:pt x="599" y="89"/>
                  </a:lnTo>
                  <a:lnTo>
                    <a:pt x="599" y="90"/>
                  </a:lnTo>
                  <a:lnTo>
                    <a:pt x="599" y="91"/>
                  </a:lnTo>
                  <a:lnTo>
                    <a:pt x="599" y="92"/>
                  </a:lnTo>
                  <a:lnTo>
                    <a:pt x="600" y="92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5"/>
                  </a:lnTo>
                  <a:lnTo>
                    <a:pt x="602" y="96"/>
                  </a:lnTo>
                  <a:lnTo>
                    <a:pt x="603" y="96"/>
                  </a:lnTo>
                  <a:lnTo>
                    <a:pt x="603" y="97"/>
                  </a:lnTo>
                  <a:lnTo>
                    <a:pt x="604" y="97"/>
                  </a:lnTo>
                  <a:lnTo>
                    <a:pt x="604" y="98"/>
                  </a:lnTo>
                  <a:lnTo>
                    <a:pt x="605" y="98"/>
                  </a:lnTo>
                  <a:lnTo>
                    <a:pt x="606" y="98"/>
                  </a:lnTo>
                  <a:lnTo>
                    <a:pt x="607" y="99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09" y="101"/>
                  </a:lnTo>
                  <a:lnTo>
                    <a:pt x="610" y="101"/>
                  </a:lnTo>
                  <a:lnTo>
                    <a:pt x="610" y="102"/>
                  </a:lnTo>
                  <a:lnTo>
                    <a:pt x="610" y="103"/>
                  </a:lnTo>
                  <a:lnTo>
                    <a:pt x="611" y="103"/>
                  </a:lnTo>
                  <a:lnTo>
                    <a:pt x="610" y="103"/>
                  </a:lnTo>
                  <a:lnTo>
                    <a:pt x="610" y="104"/>
                  </a:lnTo>
                  <a:lnTo>
                    <a:pt x="611" y="104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610" y="106"/>
                  </a:lnTo>
                  <a:lnTo>
                    <a:pt x="610" y="107"/>
                  </a:lnTo>
                  <a:lnTo>
                    <a:pt x="609" y="107"/>
                  </a:lnTo>
                  <a:lnTo>
                    <a:pt x="609" y="108"/>
                  </a:lnTo>
                  <a:lnTo>
                    <a:pt x="609" y="109"/>
                  </a:lnTo>
                  <a:lnTo>
                    <a:pt x="609" y="110"/>
                  </a:lnTo>
                  <a:lnTo>
                    <a:pt x="609" y="111"/>
                  </a:lnTo>
                  <a:lnTo>
                    <a:pt x="609" y="112"/>
                  </a:lnTo>
                  <a:lnTo>
                    <a:pt x="610" y="113"/>
                  </a:lnTo>
                  <a:lnTo>
                    <a:pt x="611" y="114"/>
                  </a:lnTo>
                  <a:lnTo>
                    <a:pt x="612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4" y="115"/>
                  </a:lnTo>
                  <a:lnTo>
                    <a:pt x="615" y="115"/>
                  </a:lnTo>
                  <a:lnTo>
                    <a:pt x="616" y="115"/>
                  </a:lnTo>
                  <a:lnTo>
                    <a:pt x="616" y="116"/>
                  </a:lnTo>
                  <a:lnTo>
                    <a:pt x="617" y="116"/>
                  </a:lnTo>
                  <a:lnTo>
                    <a:pt x="617" y="117"/>
                  </a:lnTo>
                  <a:lnTo>
                    <a:pt x="618" y="118"/>
                  </a:lnTo>
                  <a:lnTo>
                    <a:pt x="619" y="118"/>
                  </a:lnTo>
                  <a:lnTo>
                    <a:pt x="619" y="119"/>
                  </a:lnTo>
                  <a:lnTo>
                    <a:pt x="619" y="120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22"/>
                  </a:lnTo>
                  <a:lnTo>
                    <a:pt x="621" y="123"/>
                  </a:lnTo>
                  <a:lnTo>
                    <a:pt x="621" y="124"/>
                  </a:lnTo>
                  <a:lnTo>
                    <a:pt x="622" y="124"/>
                  </a:lnTo>
                  <a:lnTo>
                    <a:pt x="623" y="124"/>
                  </a:lnTo>
                  <a:lnTo>
                    <a:pt x="623" y="125"/>
                  </a:lnTo>
                  <a:lnTo>
                    <a:pt x="623" y="126"/>
                  </a:lnTo>
                  <a:lnTo>
                    <a:pt x="624" y="126"/>
                  </a:lnTo>
                  <a:lnTo>
                    <a:pt x="624" y="127"/>
                  </a:lnTo>
                  <a:lnTo>
                    <a:pt x="624" y="128"/>
                  </a:lnTo>
                  <a:lnTo>
                    <a:pt x="625" y="128"/>
                  </a:lnTo>
                  <a:lnTo>
                    <a:pt x="625" y="129"/>
                  </a:lnTo>
                  <a:lnTo>
                    <a:pt x="626" y="130"/>
                  </a:lnTo>
                  <a:lnTo>
                    <a:pt x="627" y="130"/>
                  </a:lnTo>
                  <a:lnTo>
                    <a:pt x="627" y="131"/>
                  </a:lnTo>
                  <a:lnTo>
                    <a:pt x="628" y="132"/>
                  </a:lnTo>
                  <a:lnTo>
                    <a:pt x="629" y="132"/>
                  </a:lnTo>
                  <a:lnTo>
                    <a:pt x="630" y="133"/>
                  </a:lnTo>
                  <a:lnTo>
                    <a:pt x="631" y="133"/>
                  </a:lnTo>
                  <a:lnTo>
                    <a:pt x="631" y="134"/>
                  </a:lnTo>
                  <a:lnTo>
                    <a:pt x="631" y="135"/>
                  </a:lnTo>
                  <a:lnTo>
                    <a:pt x="631" y="136"/>
                  </a:lnTo>
                  <a:lnTo>
                    <a:pt x="631" y="138"/>
                  </a:lnTo>
                  <a:lnTo>
                    <a:pt x="631" y="139"/>
                  </a:lnTo>
                  <a:lnTo>
                    <a:pt x="631" y="140"/>
                  </a:lnTo>
                  <a:lnTo>
                    <a:pt x="631" y="141"/>
                  </a:lnTo>
                  <a:lnTo>
                    <a:pt x="631" y="142"/>
                  </a:lnTo>
                  <a:lnTo>
                    <a:pt x="632" y="142"/>
                  </a:lnTo>
                  <a:lnTo>
                    <a:pt x="632" y="143"/>
                  </a:lnTo>
                  <a:lnTo>
                    <a:pt x="632" y="144"/>
                  </a:lnTo>
                  <a:lnTo>
                    <a:pt x="633" y="144"/>
                  </a:lnTo>
                  <a:lnTo>
                    <a:pt x="633" y="145"/>
                  </a:lnTo>
                  <a:lnTo>
                    <a:pt x="633" y="146"/>
                  </a:lnTo>
                  <a:lnTo>
                    <a:pt x="633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50"/>
                  </a:lnTo>
                  <a:lnTo>
                    <a:pt x="635" y="151"/>
                  </a:lnTo>
                  <a:lnTo>
                    <a:pt x="636" y="151"/>
                  </a:lnTo>
                  <a:lnTo>
                    <a:pt x="638" y="152"/>
                  </a:lnTo>
                  <a:lnTo>
                    <a:pt x="639" y="152"/>
                  </a:lnTo>
                  <a:lnTo>
                    <a:pt x="639" y="153"/>
                  </a:lnTo>
                  <a:lnTo>
                    <a:pt x="640" y="153"/>
                  </a:lnTo>
                  <a:lnTo>
                    <a:pt x="640" y="154"/>
                  </a:lnTo>
                  <a:lnTo>
                    <a:pt x="639" y="154"/>
                  </a:lnTo>
                  <a:lnTo>
                    <a:pt x="639" y="155"/>
                  </a:lnTo>
                  <a:lnTo>
                    <a:pt x="638" y="156"/>
                  </a:lnTo>
                  <a:lnTo>
                    <a:pt x="638" y="157"/>
                  </a:lnTo>
                  <a:lnTo>
                    <a:pt x="638" y="158"/>
                  </a:lnTo>
                  <a:lnTo>
                    <a:pt x="638" y="160"/>
                  </a:lnTo>
                  <a:lnTo>
                    <a:pt x="639" y="161"/>
                  </a:lnTo>
                  <a:lnTo>
                    <a:pt x="640" y="162"/>
                  </a:lnTo>
                  <a:lnTo>
                    <a:pt x="641" y="163"/>
                  </a:lnTo>
                  <a:lnTo>
                    <a:pt x="642" y="164"/>
                  </a:lnTo>
                  <a:lnTo>
                    <a:pt x="643" y="165"/>
                  </a:lnTo>
                  <a:lnTo>
                    <a:pt x="644" y="167"/>
                  </a:lnTo>
                  <a:lnTo>
                    <a:pt x="644" y="168"/>
                  </a:lnTo>
                  <a:lnTo>
                    <a:pt x="644" y="169"/>
                  </a:lnTo>
                  <a:lnTo>
                    <a:pt x="644" y="170"/>
                  </a:lnTo>
                  <a:lnTo>
                    <a:pt x="644" y="171"/>
                  </a:lnTo>
                  <a:lnTo>
                    <a:pt x="645" y="172"/>
                  </a:lnTo>
                  <a:lnTo>
                    <a:pt x="644" y="172"/>
                  </a:lnTo>
                  <a:lnTo>
                    <a:pt x="643" y="171"/>
                  </a:lnTo>
                  <a:lnTo>
                    <a:pt x="642" y="171"/>
                  </a:lnTo>
                  <a:lnTo>
                    <a:pt x="641" y="170"/>
                  </a:lnTo>
                  <a:lnTo>
                    <a:pt x="640" y="170"/>
                  </a:lnTo>
                  <a:lnTo>
                    <a:pt x="640" y="169"/>
                  </a:lnTo>
                  <a:lnTo>
                    <a:pt x="639" y="168"/>
                  </a:lnTo>
                  <a:lnTo>
                    <a:pt x="639" y="167"/>
                  </a:lnTo>
                  <a:lnTo>
                    <a:pt x="638" y="166"/>
                  </a:lnTo>
                  <a:lnTo>
                    <a:pt x="637" y="166"/>
                  </a:lnTo>
                  <a:lnTo>
                    <a:pt x="636" y="166"/>
                  </a:lnTo>
                  <a:lnTo>
                    <a:pt x="635" y="165"/>
                  </a:lnTo>
                  <a:lnTo>
                    <a:pt x="634" y="165"/>
                  </a:lnTo>
                  <a:lnTo>
                    <a:pt x="633" y="164"/>
                  </a:lnTo>
                  <a:lnTo>
                    <a:pt x="632" y="164"/>
                  </a:lnTo>
                  <a:lnTo>
                    <a:pt x="632" y="163"/>
                  </a:lnTo>
                  <a:lnTo>
                    <a:pt x="631" y="163"/>
                  </a:lnTo>
                  <a:lnTo>
                    <a:pt x="631" y="162"/>
                  </a:lnTo>
                  <a:lnTo>
                    <a:pt x="630" y="162"/>
                  </a:lnTo>
                  <a:lnTo>
                    <a:pt x="629" y="161"/>
                  </a:lnTo>
                  <a:lnTo>
                    <a:pt x="628" y="160"/>
                  </a:lnTo>
                  <a:lnTo>
                    <a:pt x="627" y="159"/>
                  </a:lnTo>
                  <a:lnTo>
                    <a:pt x="626" y="159"/>
                  </a:lnTo>
                  <a:lnTo>
                    <a:pt x="625" y="159"/>
                  </a:lnTo>
                  <a:lnTo>
                    <a:pt x="624" y="159"/>
                  </a:lnTo>
                  <a:lnTo>
                    <a:pt x="623" y="159"/>
                  </a:lnTo>
                  <a:lnTo>
                    <a:pt x="622" y="159"/>
                  </a:lnTo>
                  <a:lnTo>
                    <a:pt x="621" y="159"/>
                  </a:lnTo>
                  <a:lnTo>
                    <a:pt x="620" y="159"/>
                  </a:lnTo>
                  <a:lnTo>
                    <a:pt x="618" y="159"/>
                  </a:lnTo>
                  <a:lnTo>
                    <a:pt x="617" y="159"/>
                  </a:lnTo>
                  <a:lnTo>
                    <a:pt x="616" y="159"/>
                  </a:lnTo>
                  <a:lnTo>
                    <a:pt x="616" y="160"/>
                  </a:lnTo>
                  <a:lnTo>
                    <a:pt x="615" y="161"/>
                  </a:lnTo>
                  <a:lnTo>
                    <a:pt x="615" y="162"/>
                  </a:lnTo>
                  <a:lnTo>
                    <a:pt x="615" y="163"/>
                  </a:lnTo>
                  <a:lnTo>
                    <a:pt x="614" y="163"/>
                  </a:lnTo>
                  <a:lnTo>
                    <a:pt x="613" y="163"/>
                  </a:lnTo>
                  <a:lnTo>
                    <a:pt x="612" y="163"/>
                  </a:lnTo>
                  <a:lnTo>
                    <a:pt x="612" y="164"/>
                  </a:lnTo>
                  <a:lnTo>
                    <a:pt x="612" y="163"/>
                  </a:lnTo>
                  <a:lnTo>
                    <a:pt x="612" y="162"/>
                  </a:lnTo>
                  <a:lnTo>
                    <a:pt x="612" y="161"/>
                  </a:lnTo>
                  <a:lnTo>
                    <a:pt x="611" y="159"/>
                  </a:lnTo>
                  <a:lnTo>
                    <a:pt x="611" y="158"/>
                  </a:lnTo>
                  <a:lnTo>
                    <a:pt x="610" y="158"/>
                  </a:lnTo>
                  <a:lnTo>
                    <a:pt x="609" y="157"/>
                  </a:lnTo>
                  <a:lnTo>
                    <a:pt x="608" y="157"/>
                  </a:lnTo>
                  <a:lnTo>
                    <a:pt x="607" y="156"/>
                  </a:lnTo>
                  <a:lnTo>
                    <a:pt x="605" y="154"/>
                  </a:lnTo>
                  <a:lnTo>
                    <a:pt x="604" y="154"/>
                  </a:lnTo>
                  <a:lnTo>
                    <a:pt x="603" y="155"/>
                  </a:lnTo>
                  <a:lnTo>
                    <a:pt x="602" y="156"/>
                  </a:lnTo>
                  <a:lnTo>
                    <a:pt x="601" y="156"/>
                  </a:lnTo>
                  <a:lnTo>
                    <a:pt x="599" y="157"/>
                  </a:lnTo>
                  <a:lnTo>
                    <a:pt x="598" y="157"/>
                  </a:lnTo>
                  <a:lnTo>
                    <a:pt x="597" y="157"/>
                  </a:lnTo>
                  <a:lnTo>
                    <a:pt x="594" y="157"/>
                  </a:lnTo>
                  <a:lnTo>
                    <a:pt x="593" y="157"/>
                  </a:lnTo>
                  <a:lnTo>
                    <a:pt x="591" y="158"/>
                  </a:lnTo>
                  <a:lnTo>
                    <a:pt x="589" y="158"/>
                  </a:lnTo>
                  <a:lnTo>
                    <a:pt x="588" y="159"/>
                  </a:lnTo>
                  <a:lnTo>
                    <a:pt x="587" y="159"/>
                  </a:lnTo>
                  <a:lnTo>
                    <a:pt x="586" y="159"/>
                  </a:lnTo>
                  <a:lnTo>
                    <a:pt x="585" y="159"/>
                  </a:lnTo>
                  <a:lnTo>
                    <a:pt x="584" y="159"/>
                  </a:lnTo>
                  <a:lnTo>
                    <a:pt x="582" y="159"/>
                  </a:lnTo>
                  <a:lnTo>
                    <a:pt x="580" y="158"/>
                  </a:lnTo>
                  <a:lnTo>
                    <a:pt x="579" y="158"/>
                  </a:lnTo>
                  <a:lnTo>
                    <a:pt x="578" y="158"/>
                  </a:lnTo>
                  <a:lnTo>
                    <a:pt x="577" y="158"/>
                  </a:lnTo>
                  <a:lnTo>
                    <a:pt x="575" y="158"/>
                  </a:lnTo>
                  <a:lnTo>
                    <a:pt x="574" y="158"/>
                  </a:lnTo>
                  <a:lnTo>
                    <a:pt x="573" y="158"/>
                  </a:lnTo>
                  <a:lnTo>
                    <a:pt x="573" y="159"/>
                  </a:lnTo>
                  <a:lnTo>
                    <a:pt x="572" y="159"/>
                  </a:lnTo>
                  <a:lnTo>
                    <a:pt x="571" y="160"/>
                  </a:lnTo>
                  <a:lnTo>
                    <a:pt x="570" y="160"/>
                  </a:lnTo>
                  <a:lnTo>
                    <a:pt x="569" y="160"/>
                  </a:lnTo>
                  <a:lnTo>
                    <a:pt x="568" y="160"/>
                  </a:lnTo>
                  <a:lnTo>
                    <a:pt x="567" y="161"/>
                  </a:lnTo>
                  <a:lnTo>
                    <a:pt x="566" y="161"/>
                  </a:lnTo>
                  <a:lnTo>
                    <a:pt x="565" y="162"/>
                  </a:lnTo>
                  <a:lnTo>
                    <a:pt x="564" y="162"/>
                  </a:lnTo>
                  <a:lnTo>
                    <a:pt x="564" y="163"/>
                  </a:lnTo>
                  <a:lnTo>
                    <a:pt x="563" y="164"/>
                  </a:lnTo>
                  <a:lnTo>
                    <a:pt x="562" y="165"/>
                  </a:lnTo>
                  <a:lnTo>
                    <a:pt x="561" y="165"/>
                  </a:lnTo>
                  <a:lnTo>
                    <a:pt x="560" y="164"/>
                  </a:lnTo>
                  <a:lnTo>
                    <a:pt x="559" y="164"/>
                  </a:lnTo>
                  <a:lnTo>
                    <a:pt x="558" y="164"/>
                  </a:lnTo>
                  <a:lnTo>
                    <a:pt x="557" y="164"/>
                  </a:lnTo>
                  <a:lnTo>
                    <a:pt x="556" y="164"/>
                  </a:lnTo>
                  <a:lnTo>
                    <a:pt x="555" y="164"/>
                  </a:lnTo>
                  <a:lnTo>
                    <a:pt x="554" y="164"/>
                  </a:lnTo>
                  <a:lnTo>
                    <a:pt x="553" y="165"/>
                  </a:lnTo>
                  <a:lnTo>
                    <a:pt x="552" y="165"/>
                  </a:lnTo>
                  <a:lnTo>
                    <a:pt x="551" y="166"/>
                  </a:lnTo>
                  <a:lnTo>
                    <a:pt x="551" y="167"/>
                  </a:lnTo>
                  <a:lnTo>
                    <a:pt x="551" y="168"/>
                  </a:lnTo>
                  <a:lnTo>
                    <a:pt x="550" y="169"/>
                  </a:lnTo>
                  <a:lnTo>
                    <a:pt x="550" y="170"/>
                  </a:lnTo>
                  <a:lnTo>
                    <a:pt x="550" y="171"/>
                  </a:lnTo>
                  <a:lnTo>
                    <a:pt x="550" y="172"/>
                  </a:lnTo>
                  <a:lnTo>
                    <a:pt x="549" y="172"/>
                  </a:lnTo>
                  <a:lnTo>
                    <a:pt x="548" y="172"/>
                  </a:lnTo>
                  <a:lnTo>
                    <a:pt x="548" y="173"/>
                  </a:lnTo>
                  <a:lnTo>
                    <a:pt x="548" y="174"/>
                  </a:lnTo>
                  <a:lnTo>
                    <a:pt x="547" y="174"/>
                  </a:lnTo>
                  <a:lnTo>
                    <a:pt x="546" y="175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5" y="176"/>
                  </a:lnTo>
                  <a:lnTo>
                    <a:pt x="544" y="176"/>
                  </a:lnTo>
                  <a:lnTo>
                    <a:pt x="543" y="176"/>
                  </a:lnTo>
                  <a:lnTo>
                    <a:pt x="542" y="176"/>
                  </a:lnTo>
                  <a:lnTo>
                    <a:pt x="540" y="176"/>
                  </a:lnTo>
                  <a:lnTo>
                    <a:pt x="539" y="176"/>
                  </a:lnTo>
                  <a:lnTo>
                    <a:pt x="539" y="176"/>
                  </a:lnTo>
                  <a:lnTo>
                    <a:pt x="539" y="177"/>
                  </a:lnTo>
                  <a:lnTo>
                    <a:pt x="538" y="178"/>
                  </a:lnTo>
                  <a:lnTo>
                    <a:pt x="537" y="178"/>
                  </a:lnTo>
                  <a:lnTo>
                    <a:pt x="536" y="177"/>
                  </a:lnTo>
                  <a:lnTo>
                    <a:pt x="536" y="178"/>
                  </a:lnTo>
                  <a:lnTo>
                    <a:pt x="535" y="178"/>
                  </a:lnTo>
                  <a:lnTo>
                    <a:pt x="535" y="179"/>
                  </a:lnTo>
                  <a:lnTo>
                    <a:pt x="534" y="179"/>
                  </a:lnTo>
                  <a:lnTo>
                    <a:pt x="534" y="178"/>
                  </a:lnTo>
                  <a:lnTo>
                    <a:pt x="533" y="178"/>
                  </a:lnTo>
                  <a:lnTo>
                    <a:pt x="533" y="179"/>
                  </a:lnTo>
                  <a:lnTo>
                    <a:pt x="532" y="179"/>
                  </a:lnTo>
                  <a:lnTo>
                    <a:pt x="532" y="180"/>
                  </a:lnTo>
                  <a:lnTo>
                    <a:pt x="531" y="180"/>
                  </a:lnTo>
                  <a:lnTo>
                    <a:pt x="530" y="180"/>
                  </a:lnTo>
                  <a:lnTo>
                    <a:pt x="529" y="180"/>
                  </a:lnTo>
                  <a:lnTo>
                    <a:pt x="528" y="180"/>
                  </a:lnTo>
                  <a:lnTo>
                    <a:pt x="528" y="181"/>
                  </a:lnTo>
                  <a:lnTo>
                    <a:pt x="527" y="181"/>
                  </a:lnTo>
                  <a:lnTo>
                    <a:pt x="526" y="180"/>
                  </a:lnTo>
                  <a:lnTo>
                    <a:pt x="525" y="181"/>
                  </a:lnTo>
                  <a:lnTo>
                    <a:pt x="524" y="181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2" y="180"/>
                  </a:lnTo>
                  <a:lnTo>
                    <a:pt x="522" y="181"/>
                  </a:lnTo>
                  <a:lnTo>
                    <a:pt x="521" y="182"/>
                  </a:lnTo>
                  <a:lnTo>
                    <a:pt x="520" y="182"/>
                  </a:lnTo>
                  <a:lnTo>
                    <a:pt x="521" y="183"/>
                  </a:lnTo>
                  <a:lnTo>
                    <a:pt x="520" y="183"/>
                  </a:lnTo>
                  <a:lnTo>
                    <a:pt x="520" y="184"/>
                  </a:lnTo>
                  <a:lnTo>
                    <a:pt x="519" y="184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19" y="187"/>
                  </a:lnTo>
                  <a:lnTo>
                    <a:pt x="518" y="187"/>
                  </a:lnTo>
                  <a:lnTo>
                    <a:pt x="517" y="187"/>
                  </a:lnTo>
                  <a:lnTo>
                    <a:pt x="516" y="187"/>
                  </a:lnTo>
                  <a:lnTo>
                    <a:pt x="516" y="188"/>
                  </a:lnTo>
                  <a:lnTo>
                    <a:pt x="515" y="188"/>
                  </a:lnTo>
                  <a:lnTo>
                    <a:pt x="515" y="188"/>
                  </a:lnTo>
                  <a:lnTo>
                    <a:pt x="514" y="189"/>
                  </a:lnTo>
                  <a:lnTo>
                    <a:pt x="513" y="190"/>
                  </a:lnTo>
                  <a:lnTo>
                    <a:pt x="512" y="190"/>
                  </a:lnTo>
                  <a:lnTo>
                    <a:pt x="511" y="190"/>
                  </a:lnTo>
                  <a:lnTo>
                    <a:pt x="511" y="191"/>
                  </a:lnTo>
                  <a:lnTo>
                    <a:pt x="511" y="192"/>
                  </a:lnTo>
                  <a:lnTo>
                    <a:pt x="510" y="193"/>
                  </a:lnTo>
                  <a:lnTo>
                    <a:pt x="509" y="194"/>
                  </a:lnTo>
                  <a:lnTo>
                    <a:pt x="508" y="195"/>
                  </a:lnTo>
                  <a:lnTo>
                    <a:pt x="507" y="195"/>
                  </a:lnTo>
                  <a:lnTo>
                    <a:pt x="507" y="196"/>
                  </a:lnTo>
                  <a:lnTo>
                    <a:pt x="506" y="197"/>
                  </a:lnTo>
                  <a:lnTo>
                    <a:pt x="506" y="198"/>
                  </a:lnTo>
                  <a:lnTo>
                    <a:pt x="506" y="199"/>
                  </a:lnTo>
                  <a:lnTo>
                    <a:pt x="505" y="201"/>
                  </a:lnTo>
                  <a:lnTo>
                    <a:pt x="505" y="202"/>
                  </a:lnTo>
                  <a:lnTo>
                    <a:pt x="505" y="203"/>
                  </a:lnTo>
                  <a:lnTo>
                    <a:pt x="504" y="204"/>
                  </a:lnTo>
                  <a:lnTo>
                    <a:pt x="503" y="205"/>
                  </a:lnTo>
                  <a:lnTo>
                    <a:pt x="502" y="205"/>
                  </a:lnTo>
                  <a:lnTo>
                    <a:pt x="502" y="206"/>
                  </a:lnTo>
                  <a:lnTo>
                    <a:pt x="502" y="207"/>
                  </a:lnTo>
                  <a:lnTo>
                    <a:pt x="501" y="208"/>
                  </a:lnTo>
                  <a:lnTo>
                    <a:pt x="500" y="209"/>
                  </a:lnTo>
                  <a:lnTo>
                    <a:pt x="500" y="210"/>
                  </a:lnTo>
                  <a:lnTo>
                    <a:pt x="499" y="210"/>
                  </a:lnTo>
                  <a:lnTo>
                    <a:pt x="499" y="211"/>
                  </a:lnTo>
                  <a:lnTo>
                    <a:pt x="498" y="211"/>
                  </a:lnTo>
                  <a:lnTo>
                    <a:pt x="498" y="212"/>
                  </a:lnTo>
                  <a:lnTo>
                    <a:pt x="497" y="212"/>
                  </a:lnTo>
                  <a:lnTo>
                    <a:pt x="497" y="213"/>
                  </a:lnTo>
                  <a:lnTo>
                    <a:pt x="496" y="213"/>
                  </a:lnTo>
                  <a:lnTo>
                    <a:pt x="495" y="214"/>
                  </a:lnTo>
                  <a:lnTo>
                    <a:pt x="494" y="215"/>
                  </a:lnTo>
                  <a:lnTo>
                    <a:pt x="493" y="216"/>
                  </a:lnTo>
                  <a:lnTo>
                    <a:pt x="493" y="217"/>
                  </a:lnTo>
                  <a:lnTo>
                    <a:pt x="493" y="218"/>
                  </a:lnTo>
                  <a:lnTo>
                    <a:pt x="492" y="218"/>
                  </a:lnTo>
                  <a:lnTo>
                    <a:pt x="492" y="219"/>
                  </a:lnTo>
                  <a:lnTo>
                    <a:pt x="492" y="220"/>
                  </a:lnTo>
                  <a:lnTo>
                    <a:pt x="491" y="221"/>
                  </a:lnTo>
                  <a:lnTo>
                    <a:pt x="491" y="222"/>
                  </a:lnTo>
                  <a:lnTo>
                    <a:pt x="491" y="223"/>
                  </a:lnTo>
                  <a:lnTo>
                    <a:pt x="491" y="224"/>
                  </a:lnTo>
                  <a:lnTo>
                    <a:pt x="490" y="224"/>
                  </a:lnTo>
                  <a:lnTo>
                    <a:pt x="490" y="225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8"/>
                  </a:lnTo>
                  <a:lnTo>
                    <a:pt x="486" y="228"/>
                  </a:lnTo>
                  <a:lnTo>
                    <a:pt x="485" y="228"/>
                  </a:lnTo>
                  <a:lnTo>
                    <a:pt x="484" y="228"/>
                  </a:lnTo>
                  <a:lnTo>
                    <a:pt x="483" y="228"/>
                  </a:lnTo>
                  <a:lnTo>
                    <a:pt x="482" y="228"/>
                  </a:lnTo>
                  <a:lnTo>
                    <a:pt x="482" y="229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0" y="230"/>
                  </a:lnTo>
                  <a:lnTo>
                    <a:pt x="480" y="231"/>
                  </a:lnTo>
                  <a:lnTo>
                    <a:pt x="480" y="232"/>
                  </a:lnTo>
                  <a:lnTo>
                    <a:pt x="479" y="233"/>
                  </a:lnTo>
                  <a:lnTo>
                    <a:pt x="479" y="234"/>
                  </a:lnTo>
                  <a:lnTo>
                    <a:pt x="479" y="235"/>
                  </a:lnTo>
                  <a:lnTo>
                    <a:pt x="478" y="236"/>
                  </a:lnTo>
                  <a:lnTo>
                    <a:pt x="477" y="237"/>
                  </a:lnTo>
                  <a:lnTo>
                    <a:pt x="477" y="238"/>
                  </a:lnTo>
                  <a:lnTo>
                    <a:pt x="477" y="239"/>
                  </a:lnTo>
                  <a:lnTo>
                    <a:pt x="476" y="239"/>
                  </a:lnTo>
                  <a:lnTo>
                    <a:pt x="476" y="240"/>
                  </a:lnTo>
                  <a:lnTo>
                    <a:pt x="476" y="241"/>
                  </a:lnTo>
                  <a:lnTo>
                    <a:pt x="476" y="242"/>
                  </a:lnTo>
                  <a:lnTo>
                    <a:pt x="476" y="243"/>
                  </a:lnTo>
                  <a:lnTo>
                    <a:pt x="475" y="244"/>
                  </a:lnTo>
                  <a:lnTo>
                    <a:pt x="475" y="245"/>
                  </a:lnTo>
                  <a:lnTo>
                    <a:pt x="474" y="245"/>
                  </a:lnTo>
                  <a:lnTo>
                    <a:pt x="474" y="246"/>
                  </a:lnTo>
                  <a:lnTo>
                    <a:pt x="474" y="247"/>
                  </a:lnTo>
                  <a:lnTo>
                    <a:pt x="474" y="248"/>
                  </a:lnTo>
                  <a:lnTo>
                    <a:pt x="473" y="248"/>
                  </a:lnTo>
                  <a:lnTo>
                    <a:pt x="472" y="248"/>
                  </a:lnTo>
                  <a:lnTo>
                    <a:pt x="471" y="249"/>
                  </a:lnTo>
                  <a:lnTo>
                    <a:pt x="470" y="249"/>
                  </a:lnTo>
                  <a:lnTo>
                    <a:pt x="470" y="250"/>
                  </a:lnTo>
                  <a:lnTo>
                    <a:pt x="469" y="250"/>
                  </a:lnTo>
                  <a:lnTo>
                    <a:pt x="469" y="251"/>
                  </a:lnTo>
                  <a:lnTo>
                    <a:pt x="468" y="251"/>
                  </a:lnTo>
                  <a:lnTo>
                    <a:pt x="467" y="252"/>
                  </a:lnTo>
                  <a:lnTo>
                    <a:pt x="467" y="253"/>
                  </a:lnTo>
                  <a:lnTo>
                    <a:pt x="467" y="254"/>
                  </a:lnTo>
                  <a:lnTo>
                    <a:pt x="467" y="255"/>
                  </a:lnTo>
                  <a:lnTo>
                    <a:pt x="466" y="255"/>
                  </a:lnTo>
                  <a:lnTo>
                    <a:pt x="466" y="256"/>
                  </a:lnTo>
                  <a:lnTo>
                    <a:pt x="466" y="257"/>
                  </a:lnTo>
                  <a:lnTo>
                    <a:pt x="465" y="258"/>
                  </a:lnTo>
                  <a:lnTo>
                    <a:pt x="465" y="259"/>
                  </a:lnTo>
                  <a:lnTo>
                    <a:pt x="464" y="259"/>
                  </a:lnTo>
                  <a:lnTo>
                    <a:pt x="464" y="260"/>
                  </a:lnTo>
                  <a:lnTo>
                    <a:pt x="463" y="260"/>
                  </a:lnTo>
                  <a:lnTo>
                    <a:pt x="463" y="261"/>
                  </a:lnTo>
                  <a:lnTo>
                    <a:pt x="463" y="262"/>
                  </a:lnTo>
                  <a:lnTo>
                    <a:pt x="463" y="263"/>
                  </a:lnTo>
                  <a:lnTo>
                    <a:pt x="462" y="263"/>
                  </a:lnTo>
                  <a:lnTo>
                    <a:pt x="464" y="265"/>
                  </a:lnTo>
                  <a:lnTo>
                    <a:pt x="465" y="267"/>
                  </a:lnTo>
                  <a:lnTo>
                    <a:pt x="468" y="270"/>
                  </a:lnTo>
                  <a:lnTo>
                    <a:pt x="473" y="276"/>
                  </a:lnTo>
                  <a:lnTo>
                    <a:pt x="474" y="278"/>
                  </a:lnTo>
                  <a:lnTo>
                    <a:pt x="475" y="279"/>
                  </a:lnTo>
                  <a:lnTo>
                    <a:pt x="475" y="280"/>
                  </a:lnTo>
                  <a:lnTo>
                    <a:pt x="478" y="285"/>
                  </a:lnTo>
                  <a:lnTo>
                    <a:pt x="479" y="288"/>
                  </a:lnTo>
                  <a:lnTo>
                    <a:pt x="476" y="290"/>
                  </a:lnTo>
                  <a:lnTo>
                    <a:pt x="470" y="296"/>
                  </a:lnTo>
                  <a:lnTo>
                    <a:pt x="468" y="298"/>
                  </a:lnTo>
                  <a:lnTo>
                    <a:pt x="467" y="299"/>
                  </a:lnTo>
                  <a:lnTo>
                    <a:pt x="466" y="300"/>
                  </a:lnTo>
                  <a:lnTo>
                    <a:pt x="465" y="300"/>
                  </a:lnTo>
                  <a:lnTo>
                    <a:pt x="464" y="300"/>
                  </a:lnTo>
                  <a:lnTo>
                    <a:pt x="463" y="301"/>
                  </a:lnTo>
                  <a:lnTo>
                    <a:pt x="462" y="302"/>
                  </a:lnTo>
                  <a:lnTo>
                    <a:pt x="461" y="303"/>
                  </a:lnTo>
                  <a:lnTo>
                    <a:pt x="461" y="304"/>
                  </a:lnTo>
                  <a:lnTo>
                    <a:pt x="460" y="304"/>
                  </a:lnTo>
                  <a:lnTo>
                    <a:pt x="460" y="305"/>
                  </a:lnTo>
                  <a:lnTo>
                    <a:pt x="460" y="306"/>
                  </a:lnTo>
                  <a:lnTo>
                    <a:pt x="460" y="307"/>
                  </a:lnTo>
                  <a:lnTo>
                    <a:pt x="459" y="308"/>
                  </a:lnTo>
                  <a:lnTo>
                    <a:pt x="459" y="309"/>
                  </a:lnTo>
                  <a:lnTo>
                    <a:pt x="460" y="309"/>
                  </a:lnTo>
                  <a:lnTo>
                    <a:pt x="460" y="310"/>
                  </a:lnTo>
                  <a:lnTo>
                    <a:pt x="461" y="311"/>
                  </a:lnTo>
                  <a:lnTo>
                    <a:pt x="462" y="312"/>
                  </a:lnTo>
                  <a:lnTo>
                    <a:pt x="462" y="313"/>
                  </a:lnTo>
                  <a:lnTo>
                    <a:pt x="463" y="313"/>
                  </a:lnTo>
                  <a:lnTo>
                    <a:pt x="465" y="313"/>
                  </a:lnTo>
                  <a:lnTo>
                    <a:pt x="465" y="314"/>
                  </a:lnTo>
                  <a:lnTo>
                    <a:pt x="466" y="314"/>
                  </a:lnTo>
                  <a:lnTo>
                    <a:pt x="466" y="315"/>
                  </a:lnTo>
                  <a:lnTo>
                    <a:pt x="467" y="316"/>
                  </a:lnTo>
                  <a:lnTo>
                    <a:pt x="468" y="316"/>
                  </a:lnTo>
                  <a:lnTo>
                    <a:pt x="469" y="317"/>
                  </a:lnTo>
                  <a:lnTo>
                    <a:pt x="470" y="317"/>
                  </a:lnTo>
                  <a:lnTo>
                    <a:pt x="471" y="317"/>
                  </a:lnTo>
                  <a:lnTo>
                    <a:pt x="472" y="317"/>
                  </a:lnTo>
                  <a:lnTo>
                    <a:pt x="473" y="317"/>
                  </a:lnTo>
                  <a:lnTo>
                    <a:pt x="473" y="318"/>
                  </a:lnTo>
                  <a:lnTo>
                    <a:pt x="474" y="319"/>
                  </a:lnTo>
                  <a:lnTo>
                    <a:pt x="474" y="320"/>
                  </a:lnTo>
                  <a:lnTo>
                    <a:pt x="475" y="320"/>
                  </a:lnTo>
                  <a:lnTo>
                    <a:pt x="475" y="320"/>
                  </a:lnTo>
                  <a:lnTo>
                    <a:pt x="476" y="320"/>
                  </a:lnTo>
                  <a:lnTo>
                    <a:pt x="476" y="321"/>
                  </a:lnTo>
                  <a:lnTo>
                    <a:pt x="477" y="321"/>
                  </a:lnTo>
                  <a:lnTo>
                    <a:pt x="477" y="322"/>
                  </a:lnTo>
                  <a:lnTo>
                    <a:pt x="478" y="322"/>
                  </a:lnTo>
                  <a:lnTo>
                    <a:pt x="478" y="323"/>
                  </a:lnTo>
                  <a:lnTo>
                    <a:pt x="478" y="324"/>
                  </a:lnTo>
                  <a:lnTo>
                    <a:pt x="479" y="324"/>
                  </a:lnTo>
                  <a:lnTo>
                    <a:pt x="479" y="325"/>
                  </a:lnTo>
                  <a:lnTo>
                    <a:pt x="478" y="326"/>
                  </a:lnTo>
                  <a:lnTo>
                    <a:pt x="479" y="326"/>
                  </a:lnTo>
                  <a:lnTo>
                    <a:pt x="474" y="330"/>
                  </a:lnTo>
                  <a:lnTo>
                    <a:pt x="472" y="333"/>
                  </a:lnTo>
                  <a:lnTo>
                    <a:pt x="470" y="335"/>
                  </a:lnTo>
                  <a:lnTo>
                    <a:pt x="470" y="336"/>
                  </a:lnTo>
                  <a:lnTo>
                    <a:pt x="470" y="339"/>
                  </a:lnTo>
                  <a:lnTo>
                    <a:pt x="469" y="342"/>
                  </a:lnTo>
                  <a:lnTo>
                    <a:pt x="469" y="343"/>
                  </a:lnTo>
                  <a:lnTo>
                    <a:pt x="469" y="345"/>
                  </a:lnTo>
                  <a:lnTo>
                    <a:pt x="468" y="347"/>
                  </a:lnTo>
                  <a:lnTo>
                    <a:pt x="466" y="349"/>
                  </a:lnTo>
                  <a:lnTo>
                    <a:pt x="465" y="346"/>
                  </a:lnTo>
                  <a:lnTo>
                    <a:pt x="464" y="344"/>
                  </a:lnTo>
                  <a:lnTo>
                    <a:pt x="463" y="343"/>
                  </a:lnTo>
                  <a:lnTo>
                    <a:pt x="463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5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60" y="350"/>
                  </a:lnTo>
                  <a:lnTo>
                    <a:pt x="460" y="354"/>
                  </a:lnTo>
                  <a:lnTo>
                    <a:pt x="462" y="355"/>
                  </a:lnTo>
                  <a:lnTo>
                    <a:pt x="460" y="357"/>
                  </a:lnTo>
                  <a:lnTo>
                    <a:pt x="458" y="361"/>
                  </a:lnTo>
                  <a:lnTo>
                    <a:pt x="457" y="361"/>
                  </a:lnTo>
                  <a:lnTo>
                    <a:pt x="454" y="363"/>
                  </a:lnTo>
                  <a:lnTo>
                    <a:pt x="453" y="364"/>
                  </a:lnTo>
                  <a:lnTo>
                    <a:pt x="451" y="367"/>
                  </a:lnTo>
                  <a:lnTo>
                    <a:pt x="452" y="368"/>
                  </a:lnTo>
                  <a:lnTo>
                    <a:pt x="453" y="370"/>
                  </a:lnTo>
                  <a:lnTo>
                    <a:pt x="453" y="371"/>
                  </a:lnTo>
                  <a:lnTo>
                    <a:pt x="455" y="376"/>
                  </a:lnTo>
                  <a:lnTo>
                    <a:pt x="456" y="378"/>
                  </a:lnTo>
                  <a:lnTo>
                    <a:pt x="457" y="380"/>
                  </a:lnTo>
                  <a:lnTo>
                    <a:pt x="458" y="383"/>
                  </a:lnTo>
                  <a:lnTo>
                    <a:pt x="459" y="385"/>
                  </a:lnTo>
                  <a:lnTo>
                    <a:pt x="459" y="386"/>
                  </a:lnTo>
                  <a:lnTo>
                    <a:pt x="460" y="387"/>
                  </a:lnTo>
                  <a:lnTo>
                    <a:pt x="461" y="391"/>
                  </a:lnTo>
                  <a:lnTo>
                    <a:pt x="461" y="392"/>
                  </a:lnTo>
                  <a:lnTo>
                    <a:pt x="464" y="397"/>
                  </a:lnTo>
                  <a:lnTo>
                    <a:pt x="463" y="398"/>
                  </a:lnTo>
                  <a:lnTo>
                    <a:pt x="463" y="399"/>
                  </a:lnTo>
                  <a:lnTo>
                    <a:pt x="464" y="403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13"/>
                  </a:lnTo>
                  <a:lnTo>
                    <a:pt x="462" y="415"/>
                  </a:lnTo>
                  <a:lnTo>
                    <a:pt x="458" y="419"/>
                  </a:lnTo>
                  <a:lnTo>
                    <a:pt x="454" y="423"/>
                  </a:lnTo>
                  <a:lnTo>
                    <a:pt x="453" y="423"/>
                  </a:lnTo>
                  <a:lnTo>
                    <a:pt x="452" y="424"/>
                  </a:lnTo>
                  <a:lnTo>
                    <a:pt x="451" y="425"/>
                  </a:lnTo>
                  <a:lnTo>
                    <a:pt x="451" y="426"/>
                  </a:lnTo>
                  <a:lnTo>
                    <a:pt x="450" y="426"/>
                  </a:lnTo>
                  <a:lnTo>
                    <a:pt x="441" y="435"/>
                  </a:lnTo>
                  <a:lnTo>
                    <a:pt x="440" y="436"/>
                  </a:lnTo>
                  <a:lnTo>
                    <a:pt x="431" y="444"/>
                  </a:lnTo>
                  <a:lnTo>
                    <a:pt x="427" y="448"/>
                  </a:lnTo>
                  <a:lnTo>
                    <a:pt x="419" y="455"/>
                  </a:lnTo>
                  <a:lnTo>
                    <a:pt x="417" y="457"/>
                  </a:lnTo>
                  <a:lnTo>
                    <a:pt x="411" y="463"/>
                  </a:lnTo>
                  <a:lnTo>
                    <a:pt x="410" y="463"/>
                  </a:lnTo>
                  <a:lnTo>
                    <a:pt x="407" y="465"/>
                  </a:lnTo>
                  <a:lnTo>
                    <a:pt x="406" y="466"/>
                  </a:lnTo>
                  <a:lnTo>
                    <a:pt x="404" y="468"/>
                  </a:lnTo>
                  <a:lnTo>
                    <a:pt x="402" y="470"/>
                  </a:lnTo>
                  <a:lnTo>
                    <a:pt x="400" y="472"/>
                  </a:lnTo>
                  <a:lnTo>
                    <a:pt x="399" y="472"/>
                  </a:lnTo>
                  <a:lnTo>
                    <a:pt x="399" y="473"/>
                  </a:lnTo>
                  <a:lnTo>
                    <a:pt x="391" y="479"/>
                  </a:lnTo>
                  <a:lnTo>
                    <a:pt x="389" y="481"/>
                  </a:lnTo>
                  <a:lnTo>
                    <a:pt x="387" y="483"/>
                  </a:lnTo>
                  <a:lnTo>
                    <a:pt x="387" y="482"/>
                  </a:lnTo>
                  <a:lnTo>
                    <a:pt x="386" y="481"/>
                  </a:lnTo>
                  <a:lnTo>
                    <a:pt x="386" y="480"/>
                  </a:lnTo>
                  <a:lnTo>
                    <a:pt x="386" y="479"/>
                  </a:lnTo>
                  <a:lnTo>
                    <a:pt x="385" y="479"/>
                  </a:lnTo>
                  <a:lnTo>
                    <a:pt x="385" y="478"/>
                  </a:lnTo>
                  <a:lnTo>
                    <a:pt x="384" y="478"/>
                  </a:lnTo>
                  <a:lnTo>
                    <a:pt x="384" y="477"/>
                  </a:lnTo>
                  <a:lnTo>
                    <a:pt x="385" y="476"/>
                  </a:lnTo>
                  <a:lnTo>
                    <a:pt x="385" y="475"/>
                  </a:lnTo>
                  <a:lnTo>
                    <a:pt x="384" y="475"/>
                  </a:lnTo>
                  <a:lnTo>
                    <a:pt x="384" y="474"/>
                  </a:lnTo>
                  <a:lnTo>
                    <a:pt x="383" y="474"/>
                  </a:lnTo>
                  <a:lnTo>
                    <a:pt x="383" y="473"/>
                  </a:lnTo>
                  <a:lnTo>
                    <a:pt x="383" y="472"/>
                  </a:lnTo>
                  <a:lnTo>
                    <a:pt x="382" y="473"/>
                  </a:lnTo>
                  <a:lnTo>
                    <a:pt x="382" y="472"/>
                  </a:lnTo>
                  <a:lnTo>
                    <a:pt x="381" y="472"/>
                  </a:lnTo>
                  <a:lnTo>
                    <a:pt x="381" y="471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0" y="469"/>
                  </a:lnTo>
                  <a:lnTo>
                    <a:pt x="379" y="469"/>
                  </a:lnTo>
                  <a:lnTo>
                    <a:pt x="378" y="468"/>
                  </a:lnTo>
                  <a:lnTo>
                    <a:pt x="377" y="468"/>
                  </a:lnTo>
                  <a:lnTo>
                    <a:pt x="376" y="467"/>
                  </a:lnTo>
                  <a:lnTo>
                    <a:pt x="377" y="466"/>
                  </a:lnTo>
                  <a:lnTo>
                    <a:pt x="377" y="465"/>
                  </a:lnTo>
                  <a:lnTo>
                    <a:pt x="377" y="464"/>
                  </a:lnTo>
                  <a:lnTo>
                    <a:pt x="376" y="464"/>
                  </a:lnTo>
                  <a:lnTo>
                    <a:pt x="375" y="464"/>
                  </a:lnTo>
                  <a:lnTo>
                    <a:pt x="374" y="464"/>
                  </a:lnTo>
                  <a:lnTo>
                    <a:pt x="373" y="463"/>
                  </a:lnTo>
                  <a:lnTo>
                    <a:pt x="372" y="463"/>
                  </a:lnTo>
                  <a:lnTo>
                    <a:pt x="372" y="464"/>
                  </a:lnTo>
                  <a:lnTo>
                    <a:pt x="371" y="464"/>
                  </a:lnTo>
                  <a:lnTo>
                    <a:pt x="371" y="464"/>
                  </a:lnTo>
                  <a:lnTo>
                    <a:pt x="370" y="465"/>
                  </a:lnTo>
                  <a:lnTo>
                    <a:pt x="370" y="466"/>
                  </a:lnTo>
                  <a:lnTo>
                    <a:pt x="369" y="466"/>
                  </a:lnTo>
                  <a:lnTo>
                    <a:pt x="368" y="466"/>
                  </a:lnTo>
                  <a:lnTo>
                    <a:pt x="368" y="466"/>
                  </a:lnTo>
                  <a:lnTo>
                    <a:pt x="368" y="467"/>
                  </a:lnTo>
                  <a:lnTo>
                    <a:pt x="368" y="466"/>
                  </a:lnTo>
                  <a:lnTo>
                    <a:pt x="367" y="466"/>
                  </a:lnTo>
                  <a:lnTo>
                    <a:pt x="366" y="468"/>
                  </a:lnTo>
                  <a:lnTo>
                    <a:pt x="366" y="469"/>
                  </a:lnTo>
                  <a:lnTo>
                    <a:pt x="366" y="470"/>
                  </a:lnTo>
                  <a:lnTo>
                    <a:pt x="365" y="470"/>
                  </a:lnTo>
                  <a:lnTo>
                    <a:pt x="364" y="471"/>
                  </a:lnTo>
                  <a:lnTo>
                    <a:pt x="363" y="470"/>
                  </a:lnTo>
                  <a:lnTo>
                    <a:pt x="362" y="471"/>
                  </a:lnTo>
                  <a:lnTo>
                    <a:pt x="362" y="470"/>
                  </a:lnTo>
                  <a:lnTo>
                    <a:pt x="361" y="470"/>
                  </a:lnTo>
                  <a:lnTo>
                    <a:pt x="361" y="469"/>
                  </a:lnTo>
                  <a:lnTo>
                    <a:pt x="361" y="468"/>
                  </a:lnTo>
                  <a:lnTo>
                    <a:pt x="362" y="467"/>
                  </a:lnTo>
                  <a:lnTo>
                    <a:pt x="363" y="465"/>
                  </a:lnTo>
                  <a:lnTo>
                    <a:pt x="364" y="464"/>
                  </a:lnTo>
                  <a:lnTo>
                    <a:pt x="363" y="464"/>
                  </a:lnTo>
                  <a:lnTo>
                    <a:pt x="364" y="463"/>
                  </a:lnTo>
                  <a:lnTo>
                    <a:pt x="365" y="463"/>
                  </a:lnTo>
                  <a:lnTo>
                    <a:pt x="366" y="462"/>
                  </a:lnTo>
                  <a:lnTo>
                    <a:pt x="367" y="461"/>
                  </a:lnTo>
                  <a:lnTo>
                    <a:pt x="366" y="460"/>
                  </a:lnTo>
                  <a:lnTo>
                    <a:pt x="365" y="459"/>
                  </a:lnTo>
                  <a:lnTo>
                    <a:pt x="363" y="459"/>
                  </a:lnTo>
                  <a:lnTo>
                    <a:pt x="362" y="459"/>
                  </a:lnTo>
                  <a:lnTo>
                    <a:pt x="361" y="458"/>
                  </a:lnTo>
                  <a:lnTo>
                    <a:pt x="360" y="459"/>
                  </a:lnTo>
                  <a:lnTo>
                    <a:pt x="359" y="459"/>
                  </a:lnTo>
                  <a:lnTo>
                    <a:pt x="358" y="460"/>
                  </a:lnTo>
                  <a:lnTo>
                    <a:pt x="357" y="460"/>
                  </a:lnTo>
                  <a:lnTo>
                    <a:pt x="356" y="460"/>
                  </a:lnTo>
                  <a:lnTo>
                    <a:pt x="355" y="461"/>
                  </a:lnTo>
                  <a:lnTo>
                    <a:pt x="354" y="462"/>
                  </a:lnTo>
                  <a:lnTo>
                    <a:pt x="353" y="462"/>
                  </a:lnTo>
                  <a:lnTo>
                    <a:pt x="353" y="461"/>
                  </a:lnTo>
                  <a:lnTo>
                    <a:pt x="353" y="460"/>
                  </a:lnTo>
                  <a:lnTo>
                    <a:pt x="353" y="459"/>
                  </a:lnTo>
                  <a:lnTo>
                    <a:pt x="353" y="458"/>
                  </a:lnTo>
                  <a:lnTo>
                    <a:pt x="353" y="457"/>
                  </a:lnTo>
                  <a:lnTo>
                    <a:pt x="354" y="456"/>
                  </a:lnTo>
                  <a:lnTo>
                    <a:pt x="354" y="455"/>
                  </a:lnTo>
                  <a:lnTo>
                    <a:pt x="354" y="454"/>
                  </a:lnTo>
                  <a:lnTo>
                    <a:pt x="354" y="453"/>
                  </a:lnTo>
                  <a:lnTo>
                    <a:pt x="354" y="452"/>
                  </a:lnTo>
                  <a:lnTo>
                    <a:pt x="355" y="451"/>
                  </a:lnTo>
                  <a:lnTo>
                    <a:pt x="354" y="451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2" y="450"/>
                  </a:lnTo>
                  <a:lnTo>
                    <a:pt x="352" y="449"/>
                  </a:lnTo>
                  <a:lnTo>
                    <a:pt x="351" y="449"/>
                  </a:lnTo>
                  <a:lnTo>
                    <a:pt x="351" y="448"/>
                  </a:lnTo>
                  <a:lnTo>
                    <a:pt x="351" y="447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9" y="444"/>
                  </a:lnTo>
                  <a:lnTo>
                    <a:pt x="349" y="443"/>
                  </a:lnTo>
                  <a:lnTo>
                    <a:pt x="348" y="442"/>
                  </a:lnTo>
                  <a:lnTo>
                    <a:pt x="347" y="442"/>
                  </a:lnTo>
                  <a:lnTo>
                    <a:pt x="347" y="441"/>
                  </a:lnTo>
                  <a:lnTo>
                    <a:pt x="347" y="440"/>
                  </a:lnTo>
                  <a:lnTo>
                    <a:pt x="346" y="439"/>
                  </a:lnTo>
                  <a:lnTo>
                    <a:pt x="345" y="438"/>
                  </a:lnTo>
                  <a:lnTo>
                    <a:pt x="344" y="438"/>
                  </a:lnTo>
                  <a:lnTo>
                    <a:pt x="344" y="437"/>
                  </a:lnTo>
                  <a:lnTo>
                    <a:pt x="345" y="436"/>
                  </a:lnTo>
                  <a:lnTo>
                    <a:pt x="345" y="435"/>
                  </a:lnTo>
                  <a:lnTo>
                    <a:pt x="346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2"/>
                  </a:lnTo>
                  <a:lnTo>
                    <a:pt x="346" y="431"/>
                  </a:lnTo>
                  <a:lnTo>
                    <a:pt x="345" y="430"/>
                  </a:lnTo>
                  <a:lnTo>
                    <a:pt x="344" y="430"/>
                  </a:lnTo>
                  <a:lnTo>
                    <a:pt x="343" y="429"/>
                  </a:lnTo>
                  <a:lnTo>
                    <a:pt x="342" y="429"/>
                  </a:lnTo>
                  <a:lnTo>
                    <a:pt x="341" y="428"/>
                  </a:lnTo>
                  <a:lnTo>
                    <a:pt x="340" y="428"/>
                  </a:lnTo>
                  <a:lnTo>
                    <a:pt x="339" y="427"/>
                  </a:lnTo>
                  <a:lnTo>
                    <a:pt x="338" y="426"/>
                  </a:lnTo>
                  <a:lnTo>
                    <a:pt x="338" y="425"/>
                  </a:lnTo>
                  <a:lnTo>
                    <a:pt x="338" y="424"/>
                  </a:lnTo>
                  <a:lnTo>
                    <a:pt x="338" y="423"/>
                  </a:lnTo>
                  <a:lnTo>
                    <a:pt x="337" y="422"/>
                  </a:lnTo>
                  <a:lnTo>
                    <a:pt x="337" y="420"/>
                  </a:lnTo>
                  <a:lnTo>
                    <a:pt x="337" y="419"/>
                  </a:lnTo>
                  <a:lnTo>
                    <a:pt x="337" y="417"/>
                  </a:lnTo>
                  <a:lnTo>
                    <a:pt x="336" y="417"/>
                  </a:lnTo>
                  <a:lnTo>
                    <a:pt x="336" y="418"/>
                  </a:lnTo>
                  <a:lnTo>
                    <a:pt x="329" y="419"/>
                  </a:lnTo>
                  <a:lnTo>
                    <a:pt x="328" y="419"/>
                  </a:lnTo>
                  <a:lnTo>
                    <a:pt x="325" y="420"/>
                  </a:lnTo>
                  <a:lnTo>
                    <a:pt x="323" y="420"/>
                  </a:lnTo>
                  <a:lnTo>
                    <a:pt x="321" y="421"/>
                  </a:lnTo>
                  <a:lnTo>
                    <a:pt x="319" y="421"/>
                  </a:lnTo>
                  <a:lnTo>
                    <a:pt x="315" y="422"/>
                  </a:lnTo>
                  <a:lnTo>
                    <a:pt x="313" y="422"/>
                  </a:lnTo>
                  <a:lnTo>
                    <a:pt x="308" y="424"/>
                  </a:lnTo>
                  <a:lnTo>
                    <a:pt x="300" y="425"/>
                  </a:lnTo>
                  <a:lnTo>
                    <a:pt x="298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3" y="427"/>
                  </a:lnTo>
                  <a:lnTo>
                    <a:pt x="289" y="428"/>
                  </a:lnTo>
                  <a:lnTo>
                    <a:pt x="288" y="428"/>
                  </a:lnTo>
                  <a:lnTo>
                    <a:pt x="283" y="429"/>
                  </a:lnTo>
                  <a:lnTo>
                    <a:pt x="282" y="430"/>
                  </a:lnTo>
                  <a:lnTo>
                    <a:pt x="280" y="430"/>
                  </a:lnTo>
                  <a:lnTo>
                    <a:pt x="277" y="431"/>
                  </a:lnTo>
                  <a:lnTo>
                    <a:pt x="276" y="431"/>
                  </a:lnTo>
                  <a:lnTo>
                    <a:pt x="274" y="432"/>
                  </a:lnTo>
                  <a:lnTo>
                    <a:pt x="272" y="432"/>
                  </a:lnTo>
                  <a:lnTo>
                    <a:pt x="270" y="433"/>
                  </a:lnTo>
                  <a:lnTo>
                    <a:pt x="263" y="434"/>
                  </a:lnTo>
                  <a:lnTo>
                    <a:pt x="257" y="436"/>
                  </a:lnTo>
                  <a:lnTo>
                    <a:pt x="252" y="437"/>
                  </a:lnTo>
                  <a:lnTo>
                    <a:pt x="249" y="438"/>
                  </a:lnTo>
                  <a:lnTo>
                    <a:pt x="248" y="438"/>
                  </a:lnTo>
                  <a:lnTo>
                    <a:pt x="247" y="438"/>
                  </a:lnTo>
                  <a:lnTo>
                    <a:pt x="247" y="439"/>
                  </a:lnTo>
                  <a:lnTo>
                    <a:pt x="245" y="439"/>
                  </a:lnTo>
                  <a:lnTo>
                    <a:pt x="241" y="440"/>
                  </a:lnTo>
                  <a:lnTo>
                    <a:pt x="238" y="441"/>
                  </a:lnTo>
                  <a:lnTo>
                    <a:pt x="237" y="441"/>
                  </a:lnTo>
                  <a:lnTo>
                    <a:pt x="235" y="442"/>
                  </a:lnTo>
                  <a:lnTo>
                    <a:pt x="231" y="442"/>
                  </a:lnTo>
                  <a:lnTo>
                    <a:pt x="230" y="443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6" y="444"/>
                  </a:lnTo>
                  <a:lnTo>
                    <a:pt x="226" y="445"/>
                  </a:lnTo>
                  <a:lnTo>
                    <a:pt x="226" y="447"/>
                  </a:lnTo>
                  <a:lnTo>
                    <a:pt x="225" y="451"/>
                  </a:lnTo>
                  <a:lnTo>
                    <a:pt x="225" y="452"/>
                  </a:lnTo>
                  <a:lnTo>
                    <a:pt x="225" y="454"/>
                  </a:lnTo>
                  <a:lnTo>
                    <a:pt x="225" y="455"/>
                  </a:lnTo>
                  <a:lnTo>
                    <a:pt x="225" y="459"/>
                  </a:lnTo>
                  <a:lnTo>
                    <a:pt x="225" y="461"/>
                  </a:lnTo>
                  <a:lnTo>
                    <a:pt x="224" y="464"/>
                  </a:lnTo>
                  <a:lnTo>
                    <a:pt x="224" y="467"/>
                  </a:lnTo>
                  <a:lnTo>
                    <a:pt x="224" y="468"/>
                  </a:lnTo>
                  <a:lnTo>
                    <a:pt x="225" y="473"/>
                  </a:lnTo>
                  <a:lnTo>
                    <a:pt x="225" y="474"/>
                  </a:lnTo>
                  <a:lnTo>
                    <a:pt x="225" y="475"/>
                  </a:lnTo>
                  <a:lnTo>
                    <a:pt x="224" y="480"/>
                  </a:lnTo>
                  <a:lnTo>
                    <a:pt x="224" y="482"/>
                  </a:lnTo>
                  <a:lnTo>
                    <a:pt x="224" y="485"/>
                  </a:lnTo>
                  <a:lnTo>
                    <a:pt x="224" y="487"/>
                  </a:lnTo>
                  <a:lnTo>
                    <a:pt x="224" y="488"/>
                  </a:lnTo>
                  <a:lnTo>
                    <a:pt x="224" y="489"/>
                  </a:lnTo>
                  <a:lnTo>
                    <a:pt x="224" y="493"/>
                  </a:lnTo>
                  <a:lnTo>
                    <a:pt x="223" y="500"/>
                  </a:lnTo>
                  <a:lnTo>
                    <a:pt x="223" y="504"/>
                  </a:lnTo>
                  <a:lnTo>
                    <a:pt x="223" y="506"/>
                  </a:lnTo>
                  <a:lnTo>
                    <a:pt x="223" y="519"/>
                  </a:lnTo>
                  <a:lnTo>
                    <a:pt x="223" y="520"/>
                  </a:lnTo>
                  <a:lnTo>
                    <a:pt x="223" y="525"/>
                  </a:lnTo>
                  <a:lnTo>
                    <a:pt x="222" y="534"/>
                  </a:lnTo>
                  <a:lnTo>
                    <a:pt x="222" y="538"/>
                  </a:lnTo>
                  <a:lnTo>
                    <a:pt x="222" y="543"/>
                  </a:lnTo>
                  <a:lnTo>
                    <a:pt x="222" y="546"/>
                  </a:lnTo>
                  <a:lnTo>
                    <a:pt x="222" y="547"/>
                  </a:lnTo>
                  <a:lnTo>
                    <a:pt x="222" y="549"/>
                  </a:lnTo>
                  <a:lnTo>
                    <a:pt x="222" y="552"/>
                  </a:lnTo>
                  <a:lnTo>
                    <a:pt x="222" y="559"/>
                  </a:lnTo>
                  <a:lnTo>
                    <a:pt x="221" y="564"/>
                  </a:lnTo>
                  <a:lnTo>
                    <a:pt x="221" y="567"/>
                  </a:lnTo>
                  <a:lnTo>
                    <a:pt x="221" y="568"/>
                  </a:lnTo>
                  <a:lnTo>
                    <a:pt x="221" y="573"/>
                  </a:lnTo>
                  <a:lnTo>
                    <a:pt x="221" y="579"/>
                  </a:lnTo>
                  <a:lnTo>
                    <a:pt x="219" y="579"/>
                  </a:lnTo>
                  <a:lnTo>
                    <a:pt x="214" y="580"/>
                  </a:lnTo>
                  <a:lnTo>
                    <a:pt x="212" y="580"/>
                  </a:lnTo>
                  <a:lnTo>
                    <a:pt x="208" y="581"/>
                  </a:lnTo>
                  <a:lnTo>
                    <a:pt x="206" y="581"/>
                  </a:lnTo>
                  <a:lnTo>
                    <a:pt x="205" y="581"/>
                  </a:lnTo>
                  <a:lnTo>
                    <a:pt x="194" y="583"/>
                  </a:lnTo>
                  <a:lnTo>
                    <a:pt x="191" y="584"/>
                  </a:lnTo>
                  <a:lnTo>
                    <a:pt x="189" y="584"/>
                  </a:lnTo>
                  <a:lnTo>
                    <a:pt x="188" y="584"/>
                  </a:lnTo>
                  <a:lnTo>
                    <a:pt x="187" y="585"/>
                  </a:lnTo>
                  <a:lnTo>
                    <a:pt x="181" y="586"/>
                  </a:lnTo>
                  <a:lnTo>
                    <a:pt x="180" y="586"/>
                  </a:lnTo>
                  <a:lnTo>
                    <a:pt x="174" y="587"/>
                  </a:lnTo>
                  <a:lnTo>
                    <a:pt x="167" y="588"/>
                  </a:lnTo>
                  <a:lnTo>
                    <a:pt x="166" y="588"/>
                  </a:lnTo>
                  <a:lnTo>
                    <a:pt x="164" y="589"/>
                  </a:lnTo>
                  <a:lnTo>
                    <a:pt x="160" y="590"/>
                  </a:lnTo>
                  <a:lnTo>
                    <a:pt x="157" y="590"/>
                  </a:lnTo>
                  <a:lnTo>
                    <a:pt x="154" y="591"/>
                  </a:lnTo>
                  <a:lnTo>
                    <a:pt x="153" y="591"/>
                  </a:lnTo>
                  <a:lnTo>
                    <a:pt x="152" y="591"/>
                  </a:lnTo>
                  <a:lnTo>
                    <a:pt x="148" y="592"/>
                  </a:lnTo>
                  <a:lnTo>
                    <a:pt x="147" y="592"/>
                  </a:lnTo>
                  <a:lnTo>
                    <a:pt x="146" y="592"/>
                  </a:lnTo>
                  <a:lnTo>
                    <a:pt x="145" y="593"/>
                  </a:lnTo>
                  <a:lnTo>
                    <a:pt x="142" y="593"/>
                  </a:lnTo>
                  <a:lnTo>
                    <a:pt x="140" y="593"/>
                  </a:lnTo>
                  <a:lnTo>
                    <a:pt x="139" y="594"/>
                  </a:lnTo>
                  <a:lnTo>
                    <a:pt x="137" y="594"/>
                  </a:lnTo>
                  <a:lnTo>
                    <a:pt x="135" y="594"/>
                  </a:lnTo>
                  <a:lnTo>
                    <a:pt x="134" y="594"/>
                  </a:lnTo>
                  <a:lnTo>
                    <a:pt x="133" y="595"/>
                  </a:lnTo>
                  <a:lnTo>
                    <a:pt x="132" y="595"/>
                  </a:lnTo>
                  <a:lnTo>
                    <a:pt x="128" y="595"/>
                  </a:lnTo>
                  <a:lnTo>
                    <a:pt x="128" y="596"/>
                  </a:lnTo>
                  <a:lnTo>
                    <a:pt x="126" y="596"/>
                  </a:lnTo>
                  <a:lnTo>
                    <a:pt x="122" y="597"/>
                  </a:lnTo>
                  <a:lnTo>
                    <a:pt x="117" y="598"/>
                  </a:lnTo>
                  <a:lnTo>
                    <a:pt x="116" y="598"/>
                  </a:lnTo>
                  <a:lnTo>
                    <a:pt x="114" y="598"/>
                  </a:lnTo>
                  <a:lnTo>
                    <a:pt x="113" y="598"/>
                  </a:lnTo>
                  <a:lnTo>
                    <a:pt x="104" y="600"/>
                  </a:lnTo>
                  <a:lnTo>
                    <a:pt x="104" y="599"/>
                  </a:lnTo>
                  <a:lnTo>
                    <a:pt x="104" y="598"/>
                  </a:lnTo>
                  <a:lnTo>
                    <a:pt x="104" y="597"/>
                  </a:lnTo>
                  <a:lnTo>
                    <a:pt x="104" y="596"/>
                  </a:lnTo>
                  <a:lnTo>
                    <a:pt x="103" y="596"/>
                  </a:lnTo>
                  <a:lnTo>
                    <a:pt x="103" y="595"/>
                  </a:lnTo>
                  <a:lnTo>
                    <a:pt x="103" y="594"/>
                  </a:lnTo>
                  <a:lnTo>
                    <a:pt x="103" y="593"/>
                  </a:lnTo>
                  <a:lnTo>
                    <a:pt x="104" y="593"/>
                  </a:lnTo>
                  <a:lnTo>
                    <a:pt x="104" y="592"/>
                  </a:lnTo>
                  <a:lnTo>
                    <a:pt x="105" y="592"/>
                  </a:lnTo>
                  <a:lnTo>
                    <a:pt x="105" y="591"/>
                  </a:lnTo>
                  <a:lnTo>
                    <a:pt x="104" y="591"/>
                  </a:lnTo>
                  <a:lnTo>
                    <a:pt x="104" y="590"/>
                  </a:lnTo>
                  <a:lnTo>
                    <a:pt x="103" y="590"/>
                  </a:lnTo>
                  <a:lnTo>
                    <a:pt x="103" y="589"/>
                  </a:lnTo>
                  <a:lnTo>
                    <a:pt x="102" y="588"/>
                  </a:lnTo>
                  <a:lnTo>
                    <a:pt x="101" y="587"/>
                  </a:lnTo>
                  <a:lnTo>
                    <a:pt x="101" y="586"/>
                  </a:lnTo>
                  <a:lnTo>
                    <a:pt x="100" y="586"/>
                  </a:lnTo>
                  <a:lnTo>
                    <a:pt x="100" y="585"/>
                  </a:lnTo>
                  <a:lnTo>
                    <a:pt x="100" y="584"/>
                  </a:lnTo>
                  <a:lnTo>
                    <a:pt x="100" y="582"/>
                  </a:lnTo>
                  <a:lnTo>
                    <a:pt x="100" y="581"/>
                  </a:lnTo>
                  <a:lnTo>
                    <a:pt x="100" y="580"/>
                  </a:lnTo>
                  <a:lnTo>
                    <a:pt x="100" y="579"/>
                  </a:lnTo>
                  <a:lnTo>
                    <a:pt x="100" y="578"/>
                  </a:lnTo>
                  <a:lnTo>
                    <a:pt x="100" y="577"/>
                  </a:lnTo>
                  <a:lnTo>
                    <a:pt x="100" y="576"/>
                  </a:lnTo>
                  <a:lnTo>
                    <a:pt x="101" y="576"/>
                  </a:lnTo>
                  <a:lnTo>
                    <a:pt x="101" y="575"/>
                  </a:lnTo>
                  <a:lnTo>
                    <a:pt x="101" y="574"/>
                  </a:lnTo>
                  <a:lnTo>
                    <a:pt x="102" y="573"/>
                  </a:lnTo>
                  <a:lnTo>
                    <a:pt x="103" y="572"/>
                  </a:lnTo>
                  <a:lnTo>
                    <a:pt x="103" y="571"/>
                  </a:lnTo>
                  <a:lnTo>
                    <a:pt x="104" y="571"/>
                  </a:lnTo>
                  <a:lnTo>
                    <a:pt x="104" y="570"/>
                  </a:lnTo>
                  <a:lnTo>
                    <a:pt x="105" y="570"/>
                  </a:lnTo>
                  <a:lnTo>
                    <a:pt x="106" y="570"/>
                  </a:lnTo>
                  <a:lnTo>
                    <a:pt x="106" y="569"/>
                  </a:lnTo>
                  <a:lnTo>
                    <a:pt x="107" y="569"/>
                  </a:lnTo>
                  <a:lnTo>
                    <a:pt x="107" y="568"/>
                  </a:lnTo>
                  <a:lnTo>
                    <a:pt x="108" y="568"/>
                  </a:lnTo>
                  <a:lnTo>
                    <a:pt x="107" y="568"/>
                  </a:lnTo>
                  <a:lnTo>
                    <a:pt x="106" y="568"/>
                  </a:lnTo>
                  <a:lnTo>
                    <a:pt x="105" y="568"/>
                  </a:lnTo>
                  <a:lnTo>
                    <a:pt x="104" y="568"/>
                  </a:lnTo>
                  <a:lnTo>
                    <a:pt x="103" y="567"/>
                  </a:lnTo>
                  <a:lnTo>
                    <a:pt x="104" y="566"/>
                  </a:lnTo>
                  <a:lnTo>
                    <a:pt x="105" y="566"/>
                  </a:lnTo>
                  <a:lnTo>
                    <a:pt x="105" y="565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3"/>
                  </a:lnTo>
                  <a:lnTo>
                    <a:pt x="100" y="562"/>
                  </a:lnTo>
                  <a:lnTo>
                    <a:pt x="100" y="561"/>
                  </a:lnTo>
                  <a:lnTo>
                    <a:pt x="100" y="560"/>
                  </a:lnTo>
                  <a:lnTo>
                    <a:pt x="100" y="559"/>
                  </a:lnTo>
                  <a:lnTo>
                    <a:pt x="99" y="559"/>
                  </a:lnTo>
                  <a:lnTo>
                    <a:pt x="98" y="559"/>
                  </a:lnTo>
                  <a:lnTo>
                    <a:pt x="97" y="559"/>
                  </a:lnTo>
                  <a:lnTo>
                    <a:pt x="96" y="560"/>
                  </a:lnTo>
                  <a:lnTo>
                    <a:pt x="96" y="559"/>
                  </a:lnTo>
                  <a:lnTo>
                    <a:pt x="96" y="558"/>
                  </a:lnTo>
                  <a:lnTo>
                    <a:pt x="96" y="557"/>
                  </a:lnTo>
                  <a:lnTo>
                    <a:pt x="97" y="557"/>
                  </a:lnTo>
                  <a:lnTo>
                    <a:pt x="97" y="556"/>
                  </a:lnTo>
                  <a:lnTo>
                    <a:pt x="98" y="556"/>
                  </a:lnTo>
                  <a:lnTo>
                    <a:pt x="99" y="555"/>
                  </a:lnTo>
                  <a:lnTo>
                    <a:pt x="99" y="554"/>
                  </a:lnTo>
                  <a:lnTo>
                    <a:pt x="100" y="554"/>
                  </a:lnTo>
                  <a:lnTo>
                    <a:pt x="100" y="553"/>
                  </a:lnTo>
                  <a:lnTo>
                    <a:pt x="100" y="552"/>
                  </a:lnTo>
                  <a:lnTo>
                    <a:pt x="101" y="552"/>
                  </a:lnTo>
                  <a:lnTo>
                    <a:pt x="101" y="551"/>
                  </a:lnTo>
                  <a:lnTo>
                    <a:pt x="101" y="550"/>
                  </a:lnTo>
                  <a:lnTo>
                    <a:pt x="101" y="549"/>
                  </a:lnTo>
                  <a:lnTo>
                    <a:pt x="102" y="549"/>
                  </a:lnTo>
                  <a:lnTo>
                    <a:pt x="102" y="548"/>
                  </a:lnTo>
                  <a:lnTo>
                    <a:pt x="102" y="547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4" y="544"/>
                  </a:lnTo>
                  <a:lnTo>
                    <a:pt x="104" y="543"/>
                  </a:lnTo>
                  <a:lnTo>
                    <a:pt x="104" y="542"/>
                  </a:lnTo>
                  <a:lnTo>
                    <a:pt x="105" y="542"/>
                  </a:lnTo>
                  <a:lnTo>
                    <a:pt x="105" y="541"/>
                  </a:lnTo>
                  <a:lnTo>
                    <a:pt x="105" y="540"/>
                  </a:lnTo>
                  <a:lnTo>
                    <a:pt x="105" y="539"/>
                  </a:lnTo>
                  <a:lnTo>
                    <a:pt x="104" y="539"/>
                  </a:lnTo>
                  <a:lnTo>
                    <a:pt x="104" y="538"/>
                  </a:lnTo>
                  <a:lnTo>
                    <a:pt x="103" y="538"/>
                  </a:lnTo>
                  <a:lnTo>
                    <a:pt x="103" y="537"/>
                  </a:lnTo>
                  <a:lnTo>
                    <a:pt x="102" y="537"/>
                  </a:lnTo>
                  <a:lnTo>
                    <a:pt x="102" y="536"/>
                  </a:lnTo>
                  <a:lnTo>
                    <a:pt x="101" y="536"/>
                  </a:lnTo>
                  <a:lnTo>
                    <a:pt x="101" y="536"/>
                  </a:lnTo>
                  <a:lnTo>
                    <a:pt x="101" y="535"/>
                  </a:lnTo>
                  <a:lnTo>
                    <a:pt x="100" y="535"/>
                  </a:lnTo>
                  <a:lnTo>
                    <a:pt x="100" y="534"/>
                  </a:lnTo>
                  <a:lnTo>
                    <a:pt x="100" y="533"/>
                  </a:lnTo>
                  <a:lnTo>
                    <a:pt x="100" y="532"/>
                  </a:lnTo>
                  <a:lnTo>
                    <a:pt x="99" y="532"/>
                  </a:lnTo>
                  <a:lnTo>
                    <a:pt x="99" y="531"/>
                  </a:lnTo>
                  <a:lnTo>
                    <a:pt x="98" y="531"/>
                  </a:lnTo>
                  <a:lnTo>
                    <a:pt x="98" y="530"/>
                  </a:lnTo>
                  <a:lnTo>
                    <a:pt x="97" y="529"/>
                  </a:lnTo>
                  <a:lnTo>
                    <a:pt x="97" y="527"/>
                  </a:lnTo>
                  <a:lnTo>
                    <a:pt x="96" y="527"/>
                  </a:lnTo>
                  <a:lnTo>
                    <a:pt x="97" y="526"/>
                  </a:lnTo>
                  <a:lnTo>
                    <a:pt x="97" y="525"/>
                  </a:lnTo>
                  <a:lnTo>
                    <a:pt x="97" y="524"/>
                  </a:lnTo>
                  <a:lnTo>
                    <a:pt x="96" y="523"/>
                  </a:lnTo>
                  <a:lnTo>
                    <a:pt x="96" y="522"/>
                  </a:lnTo>
                  <a:lnTo>
                    <a:pt x="97" y="522"/>
                  </a:lnTo>
                  <a:lnTo>
                    <a:pt x="98" y="521"/>
                  </a:lnTo>
                  <a:lnTo>
                    <a:pt x="98" y="520"/>
                  </a:lnTo>
                  <a:lnTo>
                    <a:pt x="98" y="519"/>
                  </a:lnTo>
                  <a:lnTo>
                    <a:pt x="98" y="518"/>
                  </a:lnTo>
                  <a:lnTo>
                    <a:pt x="99" y="518"/>
                  </a:lnTo>
                  <a:lnTo>
                    <a:pt x="99" y="517"/>
                  </a:lnTo>
                  <a:lnTo>
                    <a:pt x="98" y="517"/>
                  </a:lnTo>
                  <a:lnTo>
                    <a:pt x="98" y="516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98" y="513"/>
                  </a:lnTo>
                  <a:lnTo>
                    <a:pt x="97" y="512"/>
                  </a:lnTo>
                  <a:lnTo>
                    <a:pt x="96" y="511"/>
                  </a:lnTo>
                  <a:lnTo>
                    <a:pt x="95" y="510"/>
                  </a:lnTo>
                  <a:lnTo>
                    <a:pt x="95" y="509"/>
                  </a:lnTo>
                  <a:lnTo>
                    <a:pt x="94" y="509"/>
                  </a:lnTo>
                  <a:lnTo>
                    <a:pt x="95" y="508"/>
                  </a:lnTo>
                  <a:lnTo>
                    <a:pt x="94" y="507"/>
                  </a:lnTo>
                  <a:lnTo>
                    <a:pt x="94" y="506"/>
                  </a:lnTo>
                  <a:lnTo>
                    <a:pt x="93" y="505"/>
                  </a:lnTo>
                  <a:lnTo>
                    <a:pt x="93" y="504"/>
                  </a:lnTo>
                  <a:lnTo>
                    <a:pt x="92" y="504"/>
                  </a:lnTo>
                  <a:lnTo>
                    <a:pt x="92" y="503"/>
                  </a:lnTo>
                  <a:lnTo>
                    <a:pt x="92" y="504"/>
                  </a:lnTo>
                  <a:lnTo>
                    <a:pt x="92" y="503"/>
                  </a:lnTo>
                  <a:lnTo>
                    <a:pt x="92" y="502"/>
                  </a:lnTo>
                  <a:lnTo>
                    <a:pt x="93" y="502"/>
                  </a:lnTo>
                  <a:lnTo>
                    <a:pt x="93" y="501"/>
                  </a:lnTo>
                  <a:lnTo>
                    <a:pt x="93" y="500"/>
                  </a:lnTo>
                  <a:lnTo>
                    <a:pt x="93" y="499"/>
                  </a:lnTo>
                  <a:lnTo>
                    <a:pt x="93" y="498"/>
                  </a:lnTo>
                  <a:lnTo>
                    <a:pt x="92" y="497"/>
                  </a:lnTo>
                  <a:lnTo>
                    <a:pt x="91" y="497"/>
                  </a:lnTo>
                  <a:lnTo>
                    <a:pt x="90" y="496"/>
                  </a:lnTo>
                  <a:lnTo>
                    <a:pt x="89" y="496"/>
                  </a:lnTo>
                  <a:lnTo>
                    <a:pt x="87" y="495"/>
                  </a:lnTo>
                  <a:lnTo>
                    <a:pt x="86" y="494"/>
                  </a:lnTo>
                  <a:lnTo>
                    <a:pt x="85" y="493"/>
                  </a:lnTo>
                  <a:lnTo>
                    <a:pt x="83" y="492"/>
                  </a:lnTo>
                  <a:lnTo>
                    <a:pt x="83" y="491"/>
                  </a:lnTo>
                  <a:lnTo>
                    <a:pt x="83" y="490"/>
                  </a:lnTo>
                  <a:lnTo>
                    <a:pt x="84" y="489"/>
                  </a:lnTo>
                  <a:lnTo>
                    <a:pt x="84" y="488"/>
                  </a:lnTo>
                  <a:lnTo>
                    <a:pt x="84" y="487"/>
                  </a:lnTo>
                  <a:lnTo>
                    <a:pt x="85" y="486"/>
                  </a:lnTo>
                  <a:lnTo>
                    <a:pt x="85" y="485"/>
                  </a:lnTo>
                  <a:lnTo>
                    <a:pt x="85" y="484"/>
                  </a:lnTo>
                  <a:lnTo>
                    <a:pt x="84" y="483"/>
                  </a:lnTo>
                  <a:lnTo>
                    <a:pt x="83" y="482"/>
                  </a:lnTo>
                  <a:lnTo>
                    <a:pt x="84" y="480"/>
                  </a:lnTo>
                  <a:lnTo>
                    <a:pt x="84" y="479"/>
                  </a:lnTo>
                  <a:lnTo>
                    <a:pt x="83" y="477"/>
                  </a:lnTo>
                  <a:lnTo>
                    <a:pt x="82" y="476"/>
                  </a:lnTo>
                  <a:lnTo>
                    <a:pt x="81" y="475"/>
                  </a:lnTo>
                  <a:lnTo>
                    <a:pt x="82" y="474"/>
                  </a:lnTo>
                  <a:lnTo>
                    <a:pt x="82" y="473"/>
                  </a:lnTo>
                  <a:lnTo>
                    <a:pt x="82" y="472"/>
                  </a:lnTo>
                  <a:lnTo>
                    <a:pt x="81" y="472"/>
                  </a:lnTo>
                  <a:lnTo>
                    <a:pt x="81" y="473"/>
                  </a:lnTo>
                  <a:lnTo>
                    <a:pt x="80" y="473"/>
                  </a:lnTo>
                  <a:lnTo>
                    <a:pt x="79" y="473"/>
                  </a:lnTo>
                  <a:lnTo>
                    <a:pt x="78" y="472"/>
                  </a:lnTo>
                  <a:lnTo>
                    <a:pt x="77" y="471"/>
                  </a:lnTo>
                  <a:lnTo>
                    <a:pt x="77" y="470"/>
                  </a:lnTo>
                  <a:lnTo>
                    <a:pt x="76" y="469"/>
                  </a:lnTo>
                  <a:lnTo>
                    <a:pt x="76" y="468"/>
                  </a:lnTo>
                  <a:lnTo>
                    <a:pt x="76" y="467"/>
                  </a:lnTo>
                  <a:lnTo>
                    <a:pt x="76" y="466"/>
                  </a:lnTo>
                  <a:lnTo>
                    <a:pt x="75" y="466"/>
                  </a:lnTo>
                  <a:lnTo>
                    <a:pt x="75" y="466"/>
                  </a:lnTo>
                  <a:lnTo>
                    <a:pt x="74" y="465"/>
                  </a:lnTo>
                  <a:lnTo>
                    <a:pt x="73" y="465"/>
                  </a:lnTo>
                  <a:lnTo>
                    <a:pt x="72" y="465"/>
                  </a:lnTo>
                  <a:lnTo>
                    <a:pt x="72" y="464"/>
                  </a:lnTo>
                  <a:lnTo>
                    <a:pt x="71" y="464"/>
                  </a:lnTo>
                  <a:lnTo>
                    <a:pt x="70" y="464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69" y="462"/>
                  </a:lnTo>
                  <a:lnTo>
                    <a:pt x="69" y="461"/>
                  </a:lnTo>
                  <a:lnTo>
                    <a:pt x="69" y="460"/>
                  </a:lnTo>
                  <a:lnTo>
                    <a:pt x="70" y="459"/>
                  </a:lnTo>
                  <a:lnTo>
                    <a:pt x="70" y="458"/>
                  </a:lnTo>
                  <a:lnTo>
                    <a:pt x="69" y="458"/>
                  </a:lnTo>
                  <a:lnTo>
                    <a:pt x="69" y="457"/>
                  </a:lnTo>
                  <a:lnTo>
                    <a:pt x="68" y="457"/>
                  </a:lnTo>
                  <a:lnTo>
                    <a:pt x="68" y="456"/>
                  </a:lnTo>
                  <a:lnTo>
                    <a:pt x="67" y="456"/>
                  </a:lnTo>
                  <a:lnTo>
                    <a:pt x="66" y="456"/>
                  </a:lnTo>
                  <a:lnTo>
                    <a:pt x="66" y="455"/>
                  </a:lnTo>
                  <a:lnTo>
                    <a:pt x="65" y="455"/>
                  </a:lnTo>
                  <a:lnTo>
                    <a:pt x="65" y="454"/>
                  </a:lnTo>
                  <a:lnTo>
                    <a:pt x="64" y="453"/>
                  </a:lnTo>
                  <a:lnTo>
                    <a:pt x="64" y="452"/>
                  </a:lnTo>
                  <a:lnTo>
                    <a:pt x="63" y="452"/>
                  </a:lnTo>
                  <a:lnTo>
                    <a:pt x="62" y="452"/>
                  </a:lnTo>
                  <a:lnTo>
                    <a:pt x="62" y="453"/>
                  </a:lnTo>
                  <a:lnTo>
                    <a:pt x="62" y="452"/>
                  </a:lnTo>
                  <a:lnTo>
                    <a:pt x="62" y="451"/>
                  </a:lnTo>
                  <a:lnTo>
                    <a:pt x="62" y="450"/>
                  </a:lnTo>
                  <a:lnTo>
                    <a:pt x="63" y="449"/>
                  </a:lnTo>
                  <a:lnTo>
                    <a:pt x="63" y="448"/>
                  </a:lnTo>
                  <a:lnTo>
                    <a:pt x="62" y="448"/>
                  </a:lnTo>
                  <a:lnTo>
                    <a:pt x="61" y="448"/>
                  </a:lnTo>
                  <a:lnTo>
                    <a:pt x="61" y="447"/>
                  </a:lnTo>
                  <a:lnTo>
                    <a:pt x="61" y="446"/>
                  </a:lnTo>
                  <a:lnTo>
                    <a:pt x="61" y="445"/>
                  </a:lnTo>
                  <a:lnTo>
                    <a:pt x="60" y="445"/>
                  </a:lnTo>
                  <a:lnTo>
                    <a:pt x="60" y="444"/>
                  </a:lnTo>
                  <a:lnTo>
                    <a:pt x="61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60" y="444"/>
                  </a:lnTo>
                  <a:lnTo>
                    <a:pt x="59" y="444"/>
                  </a:lnTo>
                  <a:lnTo>
                    <a:pt x="59" y="443"/>
                  </a:lnTo>
                  <a:lnTo>
                    <a:pt x="59" y="442"/>
                  </a:lnTo>
                  <a:lnTo>
                    <a:pt x="59" y="441"/>
                  </a:lnTo>
                  <a:lnTo>
                    <a:pt x="58" y="440"/>
                  </a:lnTo>
                  <a:lnTo>
                    <a:pt x="57" y="439"/>
                  </a:lnTo>
                  <a:lnTo>
                    <a:pt x="57" y="438"/>
                  </a:lnTo>
                  <a:lnTo>
                    <a:pt x="57" y="437"/>
                  </a:lnTo>
                  <a:lnTo>
                    <a:pt x="57" y="436"/>
                  </a:lnTo>
                  <a:lnTo>
                    <a:pt x="58" y="436"/>
                  </a:lnTo>
                  <a:lnTo>
                    <a:pt x="57" y="435"/>
                  </a:lnTo>
                  <a:lnTo>
                    <a:pt x="56" y="435"/>
                  </a:lnTo>
                  <a:lnTo>
                    <a:pt x="56" y="434"/>
                  </a:lnTo>
                  <a:lnTo>
                    <a:pt x="55" y="434"/>
                  </a:lnTo>
                  <a:lnTo>
                    <a:pt x="54" y="434"/>
                  </a:lnTo>
                  <a:lnTo>
                    <a:pt x="53" y="433"/>
                  </a:lnTo>
                  <a:lnTo>
                    <a:pt x="54" y="432"/>
                  </a:lnTo>
                  <a:lnTo>
                    <a:pt x="53" y="432"/>
                  </a:lnTo>
                  <a:lnTo>
                    <a:pt x="53" y="431"/>
                  </a:lnTo>
                  <a:lnTo>
                    <a:pt x="52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1" y="428"/>
                  </a:lnTo>
                  <a:lnTo>
                    <a:pt x="51" y="427"/>
                  </a:lnTo>
                  <a:lnTo>
                    <a:pt x="51" y="426"/>
                  </a:lnTo>
                  <a:lnTo>
                    <a:pt x="50" y="426"/>
                  </a:lnTo>
                  <a:lnTo>
                    <a:pt x="50" y="425"/>
                  </a:lnTo>
                  <a:lnTo>
                    <a:pt x="49" y="425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3"/>
                  </a:lnTo>
                  <a:lnTo>
                    <a:pt x="47" y="422"/>
                  </a:lnTo>
                  <a:lnTo>
                    <a:pt x="46" y="422"/>
                  </a:lnTo>
                  <a:lnTo>
                    <a:pt x="46" y="421"/>
                  </a:lnTo>
                  <a:lnTo>
                    <a:pt x="47" y="420"/>
                  </a:lnTo>
                  <a:lnTo>
                    <a:pt x="47" y="419"/>
                  </a:lnTo>
                  <a:lnTo>
                    <a:pt x="47" y="418"/>
                  </a:lnTo>
                  <a:lnTo>
                    <a:pt x="46" y="418"/>
                  </a:lnTo>
                  <a:lnTo>
                    <a:pt x="46" y="417"/>
                  </a:lnTo>
                  <a:lnTo>
                    <a:pt x="45" y="417"/>
                  </a:lnTo>
                  <a:lnTo>
                    <a:pt x="45" y="418"/>
                  </a:lnTo>
                  <a:lnTo>
                    <a:pt x="44" y="418"/>
                  </a:lnTo>
                  <a:lnTo>
                    <a:pt x="43" y="418"/>
                  </a:lnTo>
                  <a:lnTo>
                    <a:pt x="42" y="418"/>
                  </a:lnTo>
                  <a:lnTo>
                    <a:pt x="41" y="418"/>
                  </a:lnTo>
                  <a:lnTo>
                    <a:pt x="41" y="417"/>
                  </a:lnTo>
                  <a:lnTo>
                    <a:pt x="40" y="417"/>
                  </a:lnTo>
                  <a:lnTo>
                    <a:pt x="39" y="417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6" y="417"/>
                  </a:lnTo>
                  <a:lnTo>
                    <a:pt x="36" y="418"/>
                  </a:lnTo>
                  <a:lnTo>
                    <a:pt x="35" y="418"/>
                  </a:lnTo>
                  <a:lnTo>
                    <a:pt x="35" y="417"/>
                  </a:lnTo>
                  <a:lnTo>
                    <a:pt x="35" y="416"/>
                  </a:lnTo>
                  <a:lnTo>
                    <a:pt x="34" y="416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31" y="416"/>
                  </a:lnTo>
                  <a:lnTo>
                    <a:pt x="30" y="416"/>
                  </a:lnTo>
                  <a:lnTo>
                    <a:pt x="29" y="416"/>
                  </a:lnTo>
                  <a:lnTo>
                    <a:pt x="29" y="415"/>
                  </a:lnTo>
                  <a:lnTo>
                    <a:pt x="29" y="414"/>
                  </a:lnTo>
                  <a:lnTo>
                    <a:pt x="28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3"/>
                  </a:lnTo>
                  <a:lnTo>
                    <a:pt x="24" y="413"/>
                  </a:lnTo>
                  <a:lnTo>
                    <a:pt x="23" y="413"/>
                  </a:lnTo>
                  <a:lnTo>
                    <a:pt x="22" y="413"/>
                  </a:lnTo>
                  <a:lnTo>
                    <a:pt x="21" y="413"/>
                  </a:lnTo>
                  <a:lnTo>
                    <a:pt x="20" y="413"/>
                  </a:lnTo>
                  <a:lnTo>
                    <a:pt x="19" y="413"/>
                  </a:lnTo>
                  <a:lnTo>
                    <a:pt x="19" y="414"/>
                  </a:lnTo>
                  <a:lnTo>
                    <a:pt x="18" y="414"/>
                  </a:lnTo>
                  <a:lnTo>
                    <a:pt x="18" y="413"/>
                  </a:lnTo>
                  <a:lnTo>
                    <a:pt x="17" y="412"/>
                  </a:lnTo>
                  <a:lnTo>
                    <a:pt x="17" y="411"/>
                  </a:lnTo>
                  <a:lnTo>
                    <a:pt x="16" y="411"/>
                  </a:lnTo>
                  <a:lnTo>
                    <a:pt x="15" y="411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11"/>
                  </a:lnTo>
                  <a:lnTo>
                    <a:pt x="12" y="412"/>
                  </a:lnTo>
                  <a:lnTo>
                    <a:pt x="12" y="413"/>
                  </a:lnTo>
                  <a:lnTo>
                    <a:pt x="12" y="414"/>
                  </a:lnTo>
                  <a:lnTo>
                    <a:pt x="11" y="414"/>
                  </a:lnTo>
                  <a:lnTo>
                    <a:pt x="11" y="413"/>
                  </a:lnTo>
                  <a:lnTo>
                    <a:pt x="10" y="413"/>
                  </a:lnTo>
                  <a:lnTo>
                    <a:pt x="9" y="413"/>
                  </a:lnTo>
                  <a:lnTo>
                    <a:pt x="9" y="412"/>
                  </a:lnTo>
                  <a:lnTo>
                    <a:pt x="8" y="412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8" y="411"/>
                  </a:lnTo>
                  <a:lnTo>
                    <a:pt x="9" y="411"/>
                  </a:lnTo>
                  <a:lnTo>
                    <a:pt x="10" y="411"/>
                  </a:lnTo>
                  <a:lnTo>
                    <a:pt x="10" y="410"/>
                  </a:lnTo>
                  <a:lnTo>
                    <a:pt x="10" y="409"/>
                  </a:lnTo>
                  <a:lnTo>
                    <a:pt x="9" y="408"/>
                  </a:lnTo>
                  <a:lnTo>
                    <a:pt x="8" y="407"/>
                  </a:lnTo>
                  <a:lnTo>
                    <a:pt x="8" y="406"/>
                  </a:lnTo>
                  <a:lnTo>
                    <a:pt x="8" y="405"/>
                  </a:lnTo>
                  <a:lnTo>
                    <a:pt x="7" y="405"/>
                  </a:lnTo>
                  <a:lnTo>
                    <a:pt x="6" y="404"/>
                  </a:lnTo>
                  <a:lnTo>
                    <a:pt x="6" y="405"/>
                  </a:lnTo>
                  <a:lnTo>
                    <a:pt x="5" y="405"/>
                  </a:lnTo>
                  <a:lnTo>
                    <a:pt x="5" y="404"/>
                  </a:lnTo>
                  <a:lnTo>
                    <a:pt x="4" y="404"/>
                  </a:lnTo>
                  <a:lnTo>
                    <a:pt x="5" y="402"/>
                  </a:lnTo>
                  <a:lnTo>
                    <a:pt x="5" y="401"/>
                  </a:lnTo>
                  <a:lnTo>
                    <a:pt x="5" y="400"/>
                  </a:lnTo>
                  <a:lnTo>
                    <a:pt x="5" y="399"/>
                  </a:lnTo>
                  <a:lnTo>
                    <a:pt x="4" y="399"/>
                  </a:lnTo>
                  <a:lnTo>
                    <a:pt x="3" y="400"/>
                  </a:lnTo>
                  <a:lnTo>
                    <a:pt x="3" y="401"/>
                  </a:lnTo>
                  <a:lnTo>
                    <a:pt x="2" y="401"/>
                  </a:lnTo>
                  <a:lnTo>
                    <a:pt x="1" y="401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2" y="404"/>
                  </a:lnTo>
                  <a:lnTo>
                    <a:pt x="1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1" y="401"/>
                  </a:lnTo>
                  <a:lnTo>
                    <a:pt x="0" y="400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2" y="398"/>
                  </a:lnTo>
                  <a:lnTo>
                    <a:pt x="3" y="397"/>
                  </a:lnTo>
                  <a:lnTo>
                    <a:pt x="4" y="397"/>
                  </a:lnTo>
                  <a:lnTo>
                    <a:pt x="4" y="396"/>
                  </a:lnTo>
                  <a:lnTo>
                    <a:pt x="5" y="395"/>
                  </a:lnTo>
                  <a:lnTo>
                    <a:pt x="6" y="394"/>
                  </a:lnTo>
                  <a:lnTo>
                    <a:pt x="6" y="393"/>
                  </a:lnTo>
                  <a:lnTo>
                    <a:pt x="7" y="393"/>
                  </a:lnTo>
                  <a:lnTo>
                    <a:pt x="7" y="392"/>
                  </a:lnTo>
                  <a:lnTo>
                    <a:pt x="8" y="392"/>
                  </a:lnTo>
                  <a:lnTo>
                    <a:pt x="8" y="391"/>
                  </a:lnTo>
                  <a:lnTo>
                    <a:pt x="9" y="391"/>
                  </a:lnTo>
                  <a:lnTo>
                    <a:pt x="9" y="390"/>
                  </a:lnTo>
                  <a:lnTo>
                    <a:pt x="10" y="389"/>
                  </a:lnTo>
                  <a:lnTo>
                    <a:pt x="11" y="388"/>
                  </a:lnTo>
                  <a:lnTo>
                    <a:pt x="12" y="387"/>
                  </a:lnTo>
                  <a:lnTo>
                    <a:pt x="13" y="386"/>
                  </a:lnTo>
                  <a:lnTo>
                    <a:pt x="16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9" y="378"/>
                  </a:lnTo>
                  <a:lnTo>
                    <a:pt x="19" y="379"/>
                  </a:lnTo>
                  <a:lnTo>
                    <a:pt x="19" y="380"/>
                  </a:lnTo>
                  <a:lnTo>
                    <a:pt x="19" y="382"/>
                  </a:lnTo>
                  <a:lnTo>
                    <a:pt x="20" y="382"/>
                  </a:lnTo>
                  <a:lnTo>
                    <a:pt x="21" y="382"/>
                  </a:lnTo>
                  <a:lnTo>
                    <a:pt x="22" y="382"/>
                  </a:lnTo>
                  <a:lnTo>
                    <a:pt x="22" y="381"/>
                  </a:lnTo>
                  <a:lnTo>
                    <a:pt x="22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0" y="377"/>
                  </a:lnTo>
                  <a:lnTo>
                    <a:pt x="19" y="377"/>
                  </a:lnTo>
                  <a:lnTo>
                    <a:pt x="20" y="376"/>
                  </a:lnTo>
                  <a:lnTo>
                    <a:pt x="21" y="375"/>
                  </a:lnTo>
                  <a:lnTo>
                    <a:pt x="22" y="373"/>
                  </a:lnTo>
                  <a:lnTo>
                    <a:pt x="24" y="371"/>
                  </a:lnTo>
                  <a:lnTo>
                    <a:pt x="24" y="370"/>
                  </a:lnTo>
                  <a:lnTo>
                    <a:pt x="25" y="369"/>
                  </a:lnTo>
                  <a:lnTo>
                    <a:pt x="26" y="368"/>
                  </a:lnTo>
                  <a:lnTo>
                    <a:pt x="29" y="365"/>
                  </a:lnTo>
                  <a:lnTo>
                    <a:pt x="29" y="364"/>
                  </a:lnTo>
                  <a:lnTo>
                    <a:pt x="32" y="360"/>
                  </a:lnTo>
                  <a:lnTo>
                    <a:pt x="33" y="359"/>
                  </a:lnTo>
                  <a:lnTo>
                    <a:pt x="34" y="358"/>
                  </a:lnTo>
                  <a:lnTo>
                    <a:pt x="34" y="357"/>
                  </a:lnTo>
                  <a:lnTo>
                    <a:pt x="35" y="356"/>
                  </a:lnTo>
                  <a:lnTo>
                    <a:pt x="38" y="352"/>
                  </a:lnTo>
                  <a:lnTo>
                    <a:pt x="39" y="351"/>
                  </a:lnTo>
                  <a:lnTo>
                    <a:pt x="40" y="350"/>
                  </a:lnTo>
                  <a:lnTo>
                    <a:pt x="41" y="349"/>
                  </a:lnTo>
                  <a:lnTo>
                    <a:pt x="41" y="348"/>
                  </a:lnTo>
                  <a:lnTo>
                    <a:pt x="42" y="347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5" y="344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48" y="339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1" y="336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55" y="326"/>
                  </a:lnTo>
                  <a:lnTo>
                    <a:pt x="57" y="320"/>
                  </a:lnTo>
                  <a:lnTo>
                    <a:pt x="57" y="320"/>
                  </a:lnTo>
                  <a:lnTo>
                    <a:pt x="57" y="318"/>
                  </a:lnTo>
                  <a:lnTo>
                    <a:pt x="57" y="317"/>
                  </a:lnTo>
                  <a:lnTo>
                    <a:pt x="58" y="317"/>
                  </a:lnTo>
                  <a:lnTo>
                    <a:pt x="57" y="316"/>
                  </a:lnTo>
                  <a:lnTo>
                    <a:pt x="58" y="315"/>
                  </a:lnTo>
                  <a:lnTo>
                    <a:pt x="59" y="315"/>
                  </a:lnTo>
                  <a:lnTo>
                    <a:pt x="59" y="314"/>
                  </a:lnTo>
                  <a:lnTo>
                    <a:pt x="60" y="313"/>
                  </a:lnTo>
                  <a:lnTo>
                    <a:pt x="58" y="311"/>
                  </a:lnTo>
                  <a:lnTo>
                    <a:pt x="58" y="309"/>
                  </a:lnTo>
                  <a:lnTo>
                    <a:pt x="57" y="306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1"/>
                  </a:lnTo>
                  <a:lnTo>
                    <a:pt x="59" y="302"/>
                  </a:lnTo>
                  <a:lnTo>
                    <a:pt x="59" y="303"/>
                  </a:lnTo>
                  <a:lnTo>
                    <a:pt x="60" y="303"/>
                  </a:lnTo>
                  <a:lnTo>
                    <a:pt x="60" y="302"/>
                  </a:lnTo>
                  <a:lnTo>
                    <a:pt x="61" y="301"/>
                  </a:lnTo>
                  <a:lnTo>
                    <a:pt x="62" y="301"/>
                  </a:lnTo>
                  <a:lnTo>
                    <a:pt x="61" y="299"/>
                  </a:lnTo>
                  <a:lnTo>
                    <a:pt x="60" y="299"/>
                  </a:lnTo>
                  <a:lnTo>
                    <a:pt x="61" y="297"/>
                  </a:lnTo>
                  <a:lnTo>
                    <a:pt x="59" y="296"/>
                  </a:lnTo>
                  <a:lnTo>
                    <a:pt x="59" y="294"/>
                  </a:lnTo>
                  <a:lnTo>
                    <a:pt x="60" y="291"/>
                  </a:lnTo>
                  <a:lnTo>
                    <a:pt x="60" y="289"/>
                  </a:lnTo>
                  <a:lnTo>
                    <a:pt x="60" y="288"/>
                  </a:lnTo>
                  <a:lnTo>
                    <a:pt x="61" y="287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59" y="283"/>
                  </a:lnTo>
                  <a:lnTo>
                    <a:pt x="57" y="281"/>
                  </a:lnTo>
                  <a:lnTo>
                    <a:pt x="55" y="280"/>
                  </a:lnTo>
                  <a:lnTo>
                    <a:pt x="53" y="278"/>
                  </a:lnTo>
                  <a:lnTo>
                    <a:pt x="50" y="276"/>
                  </a:lnTo>
                  <a:lnTo>
                    <a:pt x="48" y="275"/>
                  </a:lnTo>
                  <a:lnTo>
                    <a:pt x="45" y="272"/>
                  </a:lnTo>
                  <a:lnTo>
                    <a:pt x="44" y="272"/>
                  </a:lnTo>
                  <a:lnTo>
                    <a:pt x="44" y="271"/>
                  </a:lnTo>
                  <a:lnTo>
                    <a:pt x="35" y="265"/>
                  </a:lnTo>
                  <a:lnTo>
                    <a:pt x="33" y="263"/>
                  </a:lnTo>
                  <a:lnTo>
                    <a:pt x="32" y="263"/>
                  </a:lnTo>
                  <a:lnTo>
                    <a:pt x="31" y="262"/>
                  </a:lnTo>
                  <a:lnTo>
                    <a:pt x="32" y="262"/>
                  </a:lnTo>
                  <a:lnTo>
                    <a:pt x="34" y="259"/>
                  </a:lnTo>
                  <a:lnTo>
                    <a:pt x="38" y="256"/>
                  </a:lnTo>
                  <a:lnTo>
                    <a:pt x="40" y="254"/>
                  </a:lnTo>
                  <a:lnTo>
                    <a:pt x="44" y="251"/>
                  </a:lnTo>
                  <a:lnTo>
                    <a:pt x="45" y="250"/>
                  </a:lnTo>
                  <a:lnTo>
                    <a:pt x="46" y="248"/>
                  </a:lnTo>
                  <a:lnTo>
                    <a:pt x="47" y="248"/>
                  </a:lnTo>
                  <a:lnTo>
                    <a:pt x="51" y="245"/>
                  </a:lnTo>
                  <a:lnTo>
                    <a:pt x="52" y="244"/>
                  </a:lnTo>
                  <a:lnTo>
                    <a:pt x="55" y="242"/>
                  </a:lnTo>
                  <a:lnTo>
                    <a:pt x="55" y="241"/>
                  </a:lnTo>
                  <a:lnTo>
                    <a:pt x="58" y="239"/>
                  </a:lnTo>
                  <a:lnTo>
                    <a:pt x="60" y="237"/>
                  </a:lnTo>
                  <a:lnTo>
                    <a:pt x="64" y="233"/>
                  </a:lnTo>
                  <a:lnTo>
                    <a:pt x="65" y="232"/>
                  </a:lnTo>
                  <a:lnTo>
                    <a:pt x="67" y="231"/>
                  </a:lnTo>
                  <a:lnTo>
                    <a:pt x="68" y="230"/>
                  </a:lnTo>
                  <a:lnTo>
                    <a:pt x="70" y="228"/>
                  </a:lnTo>
                  <a:lnTo>
                    <a:pt x="71" y="227"/>
                  </a:lnTo>
                  <a:lnTo>
                    <a:pt x="73" y="225"/>
                  </a:lnTo>
                  <a:lnTo>
                    <a:pt x="75" y="222"/>
                  </a:lnTo>
                  <a:lnTo>
                    <a:pt x="76" y="222"/>
                  </a:lnTo>
                  <a:lnTo>
                    <a:pt x="76" y="221"/>
                  </a:lnTo>
                  <a:lnTo>
                    <a:pt x="77" y="220"/>
                  </a:lnTo>
                  <a:lnTo>
                    <a:pt x="79" y="218"/>
                  </a:lnTo>
                  <a:lnTo>
                    <a:pt x="80" y="217"/>
                  </a:lnTo>
                  <a:lnTo>
                    <a:pt x="84" y="213"/>
                  </a:lnTo>
                  <a:lnTo>
                    <a:pt x="86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9" y="208"/>
                  </a:lnTo>
                  <a:lnTo>
                    <a:pt x="91" y="206"/>
                  </a:lnTo>
                  <a:lnTo>
                    <a:pt x="92" y="206"/>
                  </a:lnTo>
                  <a:lnTo>
                    <a:pt x="94" y="204"/>
                  </a:lnTo>
                  <a:lnTo>
                    <a:pt x="95" y="203"/>
                  </a:lnTo>
                  <a:lnTo>
                    <a:pt x="96" y="202"/>
                  </a:lnTo>
                  <a:lnTo>
                    <a:pt x="98" y="200"/>
                  </a:lnTo>
                  <a:lnTo>
                    <a:pt x="99" y="199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6"/>
                  </a:lnTo>
                  <a:lnTo>
                    <a:pt x="107" y="192"/>
                  </a:lnTo>
                  <a:lnTo>
                    <a:pt x="109" y="189"/>
                  </a:lnTo>
                  <a:lnTo>
                    <a:pt x="111" y="188"/>
                  </a:lnTo>
                  <a:lnTo>
                    <a:pt x="110" y="188"/>
                  </a:lnTo>
                  <a:lnTo>
                    <a:pt x="110" y="187"/>
                  </a:lnTo>
                  <a:lnTo>
                    <a:pt x="109" y="187"/>
                  </a:lnTo>
                  <a:lnTo>
                    <a:pt x="109" y="186"/>
                  </a:lnTo>
                  <a:lnTo>
                    <a:pt x="109" y="185"/>
                  </a:lnTo>
                  <a:lnTo>
                    <a:pt x="108" y="185"/>
                  </a:lnTo>
                  <a:lnTo>
                    <a:pt x="108" y="184"/>
                  </a:lnTo>
                  <a:lnTo>
                    <a:pt x="108" y="183"/>
                  </a:lnTo>
                  <a:lnTo>
                    <a:pt x="108" y="182"/>
                  </a:lnTo>
                  <a:lnTo>
                    <a:pt x="108" y="181"/>
                  </a:lnTo>
                  <a:lnTo>
                    <a:pt x="107" y="181"/>
                  </a:lnTo>
                  <a:lnTo>
                    <a:pt x="107" y="180"/>
                  </a:lnTo>
                  <a:lnTo>
                    <a:pt x="106" y="179"/>
                  </a:lnTo>
                  <a:lnTo>
                    <a:pt x="105" y="179"/>
                  </a:lnTo>
                  <a:lnTo>
                    <a:pt x="105" y="178"/>
                  </a:lnTo>
                  <a:lnTo>
                    <a:pt x="104" y="178"/>
                  </a:lnTo>
                  <a:lnTo>
                    <a:pt x="105" y="178"/>
                  </a:lnTo>
                  <a:lnTo>
                    <a:pt x="105" y="177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3" y="176"/>
                  </a:lnTo>
                  <a:lnTo>
                    <a:pt x="103" y="175"/>
                  </a:lnTo>
                  <a:lnTo>
                    <a:pt x="102" y="175"/>
                  </a:lnTo>
                  <a:lnTo>
                    <a:pt x="102" y="174"/>
                  </a:lnTo>
                  <a:lnTo>
                    <a:pt x="102" y="173"/>
                  </a:lnTo>
                  <a:lnTo>
                    <a:pt x="101" y="173"/>
                  </a:lnTo>
                  <a:lnTo>
                    <a:pt x="101" y="172"/>
                  </a:lnTo>
                  <a:lnTo>
                    <a:pt x="100" y="172"/>
                  </a:lnTo>
                  <a:lnTo>
                    <a:pt x="100" y="171"/>
                  </a:lnTo>
                  <a:lnTo>
                    <a:pt x="99" y="171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97" y="170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8"/>
                  </a:lnTo>
                  <a:lnTo>
                    <a:pt x="95" y="168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5"/>
                  </a:lnTo>
                  <a:lnTo>
                    <a:pt x="95" y="164"/>
                  </a:lnTo>
                  <a:lnTo>
                    <a:pt x="94" y="164"/>
                  </a:lnTo>
                  <a:lnTo>
                    <a:pt x="94" y="163"/>
                  </a:lnTo>
                  <a:lnTo>
                    <a:pt x="94" y="162"/>
                  </a:lnTo>
                  <a:lnTo>
                    <a:pt x="94" y="161"/>
                  </a:lnTo>
                  <a:lnTo>
                    <a:pt x="93" y="161"/>
                  </a:lnTo>
                  <a:lnTo>
                    <a:pt x="93" y="160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91" y="159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89" y="158"/>
                  </a:lnTo>
                  <a:lnTo>
                    <a:pt x="89" y="157"/>
                  </a:lnTo>
                  <a:lnTo>
                    <a:pt x="88" y="157"/>
                  </a:lnTo>
                  <a:lnTo>
                    <a:pt x="87" y="157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4" y="155"/>
                  </a:lnTo>
                  <a:lnTo>
                    <a:pt x="84" y="154"/>
                  </a:lnTo>
                  <a:lnTo>
                    <a:pt x="83" y="153"/>
                  </a:lnTo>
                  <a:lnTo>
                    <a:pt x="83" y="152"/>
                  </a:lnTo>
                  <a:lnTo>
                    <a:pt x="82" y="151"/>
                  </a:lnTo>
                  <a:lnTo>
                    <a:pt x="81" y="151"/>
                  </a:lnTo>
                  <a:lnTo>
                    <a:pt x="81" y="150"/>
                  </a:lnTo>
                  <a:lnTo>
                    <a:pt x="80" y="150"/>
                  </a:lnTo>
                  <a:lnTo>
                    <a:pt x="81" y="148"/>
                  </a:lnTo>
                  <a:lnTo>
                    <a:pt x="82" y="146"/>
                  </a:lnTo>
                  <a:lnTo>
                    <a:pt x="82" y="144"/>
                  </a:lnTo>
                  <a:lnTo>
                    <a:pt x="83" y="143"/>
                  </a:lnTo>
                  <a:lnTo>
                    <a:pt x="83" y="142"/>
                  </a:lnTo>
                  <a:lnTo>
                    <a:pt x="83" y="141"/>
                  </a:lnTo>
                  <a:lnTo>
                    <a:pt x="83" y="140"/>
                  </a:lnTo>
                  <a:lnTo>
                    <a:pt x="84" y="140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4" y="137"/>
                  </a:lnTo>
                  <a:lnTo>
                    <a:pt x="85" y="137"/>
                  </a:lnTo>
                  <a:lnTo>
                    <a:pt x="85" y="136"/>
                  </a:lnTo>
                  <a:lnTo>
                    <a:pt x="85" y="135"/>
                  </a:lnTo>
                  <a:lnTo>
                    <a:pt x="86" y="135"/>
                  </a:lnTo>
                  <a:lnTo>
                    <a:pt x="86" y="134"/>
                  </a:lnTo>
                  <a:lnTo>
                    <a:pt x="86" y="133"/>
                  </a:lnTo>
                  <a:lnTo>
                    <a:pt x="86" y="132"/>
                  </a:lnTo>
                  <a:lnTo>
                    <a:pt x="87" y="130"/>
                  </a:lnTo>
                  <a:lnTo>
                    <a:pt x="87" y="129"/>
                  </a:lnTo>
                  <a:lnTo>
                    <a:pt x="88" y="128"/>
                  </a:lnTo>
                  <a:lnTo>
                    <a:pt x="89" y="126"/>
                  </a:lnTo>
                  <a:lnTo>
                    <a:pt x="90" y="122"/>
                  </a:lnTo>
                  <a:lnTo>
                    <a:pt x="91" y="118"/>
                  </a:lnTo>
                  <a:lnTo>
                    <a:pt x="92" y="117"/>
                  </a:lnTo>
                  <a:lnTo>
                    <a:pt x="92" y="116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3" y="112"/>
                  </a:lnTo>
                  <a:lnTo>
                    <a:pt x="95" y="106"/>
                  </a:lnTo>
                  <a:lnTo>
                    <a:pt x="96" y="105"/>
                  </a:lnTo>
                  <a:lnTo>
                    <a:pt x="96" y="105"/>
                  </a:lnTo>
                  <a:lnTo>
                    <a:pt x="96" y="104"/>
                  </a:lnTo>
                  <a:lnTo>
                    <a:pt x="97" y="103"/>
                  </a:lnTo>
                  <a:lnTo>
                    <a:pt x="97" y="102"/>
                  </a:lnTo>
                  <a:lnTo>
                    <a:pt x="97" y="101"/>
                  </a:lnTo>
                  <a:lnTo>
                    <a:pt x="99" y="97"/>
                  </a:lnTo>
                  <a:lnTo>
                    <a:pt x="100" y="94"/>
                  </a:lnTo>
                  <a:lnTo>
                    <a:pt x="100" y="93"/>
                  </a:lnTo>
                  <a:lnTo>
                    <a:pt x="101" y="91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8" y="81"/>
                  </a:lnTo>
                  <a:lnTo>
                    <a:pt x="110" y="80"/>
                  </a:lnTo>
                  <a:lnTo>
                    <a:pt x="111" y="78"/>
                  </a:lnTo>
                  <a:lnTo>
                    <a:pt x="115" y="75"/>
                  </a:lnTo>
                  <a:lnTo>
                    <a:pt x="116" y="73"/>
                  </a:lnTo>
                  <a:lnTo>
                    <a:pt x="120" y="69"/>
                  </a:lnTo>
                  <a:lnTo>
                    <a:pt x="121" y="68"/>
                  </a:lnTo>
                  <a:lnTo>
                    <a:pt x="122" y="67"/>
                  </a:lnTo>
                  <a:lnTo>
                    <a:pt x="124" y="65"/>
                  </a:lnTo>
                  <a:lnTo>
                    <a:pt x="127" y="62"/>
                  </a:lnTo>
                  <a:lnTo>
                    <a:pt x="129" y="60"/>
                  </a:lnTo>
                  <a:lnTo>
                    <a:pt x="131" y="58"/>
                  </a:lnTo>
                  <a:lnTo>
                    <a:pt x="132" y="57"/>
                  </a:lnTo>
                  <a:lnTo>
                    <a:pt x="133" y="56"/>
                  </a:lnTo>
                  <a:lnTo>
                    <a:pt x="134" y="55"/>
                  </a:lnTo>
                  <a:lnTo>
                    <a:pt x="137" y="52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1" y="48"/>
                  </a:lnTo>
                  <a:lnTo>
                    <a:pt x="145" y="44"/>
                  </a:lnTo>
                  <a:lnTo>
                    <a:pt x="146" y="42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60" y="28"/>
                  </a:lnTo>
                  <a:lnTo>
                    <a:pt x="163" y="25"/>
                  </a:lnTo>
                  <a:lnTo>
                    <a:pt x="164" y="24"/>
                  </a:lnTo>
                  <a:lnTo>
                    <a:pt x="165" y="23"/>
                  </a:lnTo>
                  <a:lnTo>
                    <a:pt x="166" y="22"/>
                  </a:lnTo>
                  <a:lnTo>
                    <a:pt x="170" y="18"/>
                  </a:lnTo>
                  <a:lnTo>
                    <a:pt x="173" y="15"/>
                  </a:lnTo>
                  <a:lnTo>
                    <a:pt x="178" y="10"/>
                  </a:lnTo>
                  <a:lnTo>
                    <a:pt x="182" y="6"/>
                  </a:lnTo>
                  <a:lnTo>
                    <a:pt x="183" y="5"/>
                  </a:lnTo>
                  <a:lnTo>
                    <a:pt x="185" y="2"/>
                  </a:lnTo>
                  <a:lnTo>
                    <a:pt x="186" y="2"/>
                  </a:lnTo>
                  <a:lnTo>
                    <a:pt x="188" y="0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0" y="3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3" y="4"/>
                  </a:lnTo>
                  <a:lnTo>
                    <a:pt x="194" y="5"/>
                  </a:lnTo>
                  <a:lnTo>
                    <a:pt x="195" y="6"/>
                  </a:lnTo>
                  <a:lnTo>
                    <a:pt x="196" y="7"/>
                  </a:lnTo>
                  <a:lnTo>
                    <a:pt x="197" y="7"/>
                  </a:lnTo>
                  <a:lnTo>
                    <a:pt x="198" y="8"/>
                  </a:lnTo>
                  <a:lnTo>
                    <a:pt x="198" y="10"/>
                  </a:lnTo>
                  <a:lnTo>
                    <a:pt x="199" y="11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4"/>
                  </a:lnTo>
                  <a:lnTo>
                    <a:pt x="203" y="14"/>
                  </a:lnTo>
                  <a:lnTo>
                    <a:pt x="203" y="15"/>
                  </a:lnTo>
                  <a:lnTo>
                    <a:pt x="204" y="16"/>
                  </a:lnTo>
                  <a:lnTo>
                    <a:pt x="205" y="17"/>
                  </a:lnTo>
                  <a:lnTo>
                    <a:pt x="207" y="19"/>
                  </a:lnTo>
                  <a:lnTo>
                    <a:pt x="208" y="19"/>
                  </a:lnTo>
                  <a:lnTo>
                    <a:pt x="208" y="20"/>
                  </a:lnTo>
                  <a:lnTo>
                    <a:pt x="209" y="20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2" y="21"/>
                  </a:lnTo>
                  <a:lnTo>
                    <a:pt x="213" y="22"/>
                  </a:lnTo>
                  <a:lnTo>
                    <a:pt x="214" y="22"/>
                  </a:lnTo>
                  <a:lnTo>
                    <a:pt x="215" y="22"/>
                  </a:lnTo>
                  <a:lnTo>
                    <a:pt x="216" y="22"/>
                  </a:lnTo>
                  <a:lnTo>
                    <a:pt x="219" y="21"/>
                  </a:lnTo>
                  <a:lnTo>
                    <a:pt x="220" y="21"/>
                  </a:lnTo>
                  <a:lnTo>
                    <a:pt x="221" y="21"/>
                  </a:lnTo>
                  <a:lnTo>
                    <a:pt x="222" y="21"/>
                  </a:lnTo>
                  <a:lnTo>
                    <a:pt x="223" y="21"/>
                  </a:lnTo>
                  <a:lnTo>
                    <a:pt x="224" y="21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9" y="20"/>
                  </a:lnTo>
                  <a:lnTo>
                    <a:pt x="231" y="20"/>
                  </a:lnTo>
                  <a:lnTo>
                    <a:pt x="232" y="20"/>
                  </a:lnTo>
                  <a:lnTo>
                    <a:pt x="235" y="20"/>
                  </a:lnTo>
                  <a:lnTo>
                    <a:pt x="238" y="20"/>
                  </a:lnTo>
                  <a:lnTo>
                    <a:pt x="239" y="20"/>
                  </a:lnTo>
                  <a:lnTo>
                    <a:pt x="239" y="19"/>
                  </a:lnTo>
                  <a:lnTo>
                    <a:pt x="240" y="18"/>
                  </a:lnTo>
                  <a:lnTo>
                    <a:pt x="241" y="18"/>
                  </a:lnTo>
                  <a:lnTo>
                    <a:pt x="243" y="20"/>
                  </a:lnTo>
                  <a:lnTo>
                    <a:pt x="244" y="20"/>
                  </a:lnTo>
                  <a:lnTo>
                    <a:pt x="245" y="19"/>
                  </a:lnTo>
                  <a:lnTo>
                    <a:pt x="246" y="19"/>
                  </a:lnTo>
                  <a:lnTo>
                    <a:pt x="247" y="18"/>
                  </a:lnTo>
                  <a:lnTo>
                    <a:pt x="248" y="17"/>
                  </a:lnTo>
                  <a:lnTo>
                    <a:pt x="248" y="18"/>
                  </a:lnTo>
                  <a:lnTo>
                    <a:pt x="250" y="20"/>
                  </a:lnTo>
                  <a:lnTo>
                    <a:pt x="252" y="21"/>
                  </a:lnTo>
                  <a:lnTo>
                    <a:pt x="252" y="22"/>
                  </a:lnTo>
                  <a:lnTo>
                    <a:pt x="253" y="22"/>
                  </a:lnTo>
                  <a:lnTo>
                    <a:pt x="253" y="23"/>
                  </a:lnTo>
                  <a:lnTo>
                    <a:pt x="254" y="24"/>
                  </a:lnTo>
                  <a:lnTo>
                    <a:pt x="255" y="24"/>
                  </a:lnTo>
                  <a:lnTo>
                    <a:pt x="255" y="25"/>
                  </a:lnTo>
                  <a:lnTo>
                    <a:pt x="258" y="27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1" y="30"/>
                  </a:lnTo>
                  <a:lnTo>
                    <a:pt x="263" y="33"/>
                  </a:lnTo>
                  <a:lnTo>
                    <a:pt x="264" y="33"/>
                  </a:lnTo>
                  <a:lnTo>
                    <a:pt x="265" y="33"/>
                  </a:lnTo>
                  <a:lnTo>
                    <a:pt x="268" y="36"/>
                  </a:lnTo>
                  <a:lnTo>
                    <a:pt x="269" y="37"/>
                  </a:lnTo>
                  <a:lnTo>
                    <a:pt x="271" y="38"/>
                  </a:lnTo>
                  <a:lnTo>
                    <a:pt x="271" y="39"/>
                  </a:lnTo>
                  <a:lnTo>
                    <a:pt x="272" y="39"/>
                  </a:lnTo>
                  <a:lnTo>
                    <a:pt x="272" y="40"/>
                  </a:lnTo>
                  <a:lnTo>
                    <a:pt x="273" y="40"/>
                  </a:lnTo>
                  <a:lnTo>
                    <a:pt x="273" y="41"/>
                  </a:lnTo>
                  <a:lnTo>
                    <a:pt x="273" y="42"/>
                  </a:lnTo>
                  <a:lnTo>
                    <a:pt x="274" y="43"/>
                  </a:lnTo>
                  <a:lnTo>
                    <a:pt x="275" y="43"/>
                  </a:lnTo>
                  <a:lnTo>
                    <a:pt x="275" y="44"/>
                  </a:lnTo>
                  <a:lnTo>
                    <a:pt x="276" y="44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79" y="48"/>
                  </a:lnTo>
                  <a:lnTo>
                    <a:pt x="280" y="48"/>
                  </a:lnTo>
                  <a:lnTo>
                    <a:pt x="280" y="49"/>
                  </a:lnTo>
                  <a:lnTo>
                    <a:pt x="281" y="49"/>
                  </a:lnTo>
                  <a:lnTo>
                    <a:pt x="282" y="50"/>
                  </a:lnTo>
                  <a:lnTo>
                    <a:pt x="283" y="48"/>
                  </a:lnTo>
                  <a:lnTo>
                    <a:pt x="284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9" y="46"/>
                  </a:lnTo>
                  <a:lnTo>
                    <a:pt x="290" y="46"/>
                  </a:lnTo>
                  <a:lnTo>
                    <a:pt x="291" y="46"/>
                  </a:lnTo>
                  <a:lnTo>
                    <a:pt x="292" y="46"/>
                  </a:lnTo>
                  <a:lnTo>
                    <a:pt x="293" y="45"/>
                  </a:lnTo>
                  <a:lnTo>
                    <a:pt x="293" y="46"/>
                  </a:lnTo>
                  <a:lnTo>
                    <a:pt x="294" y="46"/>
                  </a:lnTo>
                  <a:lnTo>
                    <a:pt x="295" y="45"/>
                  </a:lnTo>
                  <a:lnTo>
                    <a:pt x="295" y="44"/>
                  </a:lnTo>
                  <a:lnTo>
                    <a:pt x="296" y="43"/>
                  </a:lnTo>
                  <a:lnTo>
                    <a:pt x="297" y="43"/>
                  </a:lnTo>
                  <a:lnTo>
                    <a:pt x="298" y="42"/>
                  </a:lnTo>
                  <a:lnTo>
                    <a:pt x="298" y="40"/>
                  </a:lnTo>
                  <a:lnTo>
                    <a:pt x="299" y="40"/>
                  </a:lnTo>
                  <a:lnTo>
                    <a:pt x="300" y="39"/>
                  </a:lnTo>
                  <a:lnTo>
                    <a:pt x="300" y="38"/>
                  </a:lnTo>
                  <a:lnTo>
                    <a:pt x="300" y="37"/>
                  </a:lnTo>
                  <a:lnTo>
                    <a:pt x="300" y="36"/>
                  </a:lnTo>
                  <a:lnTo>
                    <a:pt x="301" y="36"/>
                  </a:lnTo>
                  <a:lnTo>
                    <a:pt x="302" y="36"/>
                  </a:lnTo>
                  <a:lnTo>
                    <a:pt x="303" y="36"/>
                  </a:lnTo>
                  <a:lnTo>
                    <a:pt x="303" y="35"/>
                  </a:lnTo>
                  <a:lnTo>
                    <a:pt x="304" y="35"/>
                  </a:lnTo>
                  <a:lnTo>
                    <a:pt x="304" y="34"/>
                  </a:lnTo>
                  <a:lnTo>
                    <a:pt x="305" y="33"/>
                  </a:lnTo>
                  <a:lnTo>
                    <a:pt x="306" y="32"/>
                  </a:lnTo>
                  <a:lnTo>
                    <a:pt x="306" y="31"/>
                  </a:lnTo>
                  <a:lnTo>
                    <a:pt x="307" y="30"/>
                  </a:lnTo>
                  <a:lnTo>
                    <a:pt x="308" y="30"/>
                  </a:lnTo>
                  <a:lnTo>
                    <a:pt x="309" y="30"/>
                  </a:lnTo>
                  <a:lnTo>
                    <a:pt x="310" y="29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2" y="26"/>
                  </a:lnTo>
                  <a:lnTo>
                    <a:pt x="313" y="24"/>
                  </a:lnTo>
                  <a:lnTo>
                    <a:pt x="314" y="24"/>
                  </a:lnTo>
                  <a:lnTo>
                    <a:pt x="315" y="24"/>
                  </a:lnTo>
                  <a:lnTo>
                    <a:pt x="315" y="23"/>
                  </a:lnTo>
                  <a:lnTo>
                    <a:pt x="316" y="23"/>
                  </a:lnTo>
                  <a:lnTo>
                    <a:pt x="317" y="22"/>
                  </a:lnTo>
                  <a:lnTo>
                    <a:pt x="318" y="22"/>
                  </a:lnTo>
                  <a:lnTo>
                    <a:pt x="319" y="21"/>
                  </a:lnTo>
                  <a:lnTo>
                    <a:pt x="319" y="20"/>
                  </a:lnTo>
                  <a:lnTo>
                    <a:pt x="319" y="19"/>
                  </a:lnTo>
                  <a:lnTo>
                    <a:pt x="320" y="18"/>
                  </a:lnTo>
                  <a:lnTo>
                    <a:pt x="320" y="19"/>
                  </a:lnTo>
                  <a:lnTo>
                    <a:pt x="321" y="19"/>
                  </a:lnTo>
                  <a:lnTo>
                    <a:pt x="321" y="18"/>
                  </a:lnTo>
                  <a:lnTo>
                    <a:pt x="321" y="19"/>
                  </a:lnTo>
                  <a:lnTo>
                    <a:pt x="322" y="19"/>
                  </a:lnTo>
                  <a:lnTo>
                    <a:pt x="322" y="18"/>
                  </a:lnTo>
                  <a:lnTo>
                    <a:pt x="323" y="18"/>
                  </a:lnTo>
                  <a:lnTo>
                    <a:pt x="324" y="17"/>
                  </a:lnTo>
                  <a:lnTo>
                    <a:pt x="325" y="16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7"/>
                  </a:lnTo>
                  <a:lnTo>
                    <a:pt x="328" y="17"/>
                  </a:lnTo>
                  <a:lnTo>
                    <a:pt x="329" y="17"/>
                  </a:lnTo>
                  <a:lnTo>
                    <a:pt x="329" y="18"/>
                  </a:lnTo>
                  <a:lnTo>
                    <a:pt x="330" y="18"/>
                  </a:lnTo>
                  <a:lnTo>
                    <a:pt x="330" y="19"/>
                  </a:lnTo>
                  <a:lnTo>
                    <a:pt x="330" y="20"/>
                  </a:lnTo>
                  <a:lnTo>
                    <a:pt x="331" y="21"/>
                  </a:lnTo>
                  <a:lnTo>
                    <a:pt x="331" y="22"/>
                  </a:lnTo>
                  <a:lnTo>
                    <a:pt x="332" y="21"/>
                  </a:lnTo>
                  <a:lnTo>
                    <a:pt x="333" y="21"/>
                  </a:lnTo>
                  <a:lnTo>
                    <a:pt x="335" y="21"/>
                  </a:lnTo>
                  <a:lnTo>
                    <a:pt x="336" y="21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7" y="23"/>
                  </a:lnTo>
                  <a:lnTo>
                    <a:pt x="337" y="24"/>
                  </a:lnTo>
                  <a:lnTo>
                    <a:pt x="338" y="24"/>
                  </a:lnTo>
                  <a:lnTo>
                    <a:pt x="339" y="24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1" y="25"/>
                  </a:lnTo>
                  <a:lnTo>
                    <a:pt x="342" y="24"/>
                  </a:lnTo>
                  <a:lnTo>
                    <a:pt x="343" y="25"/>
                  </a:lnTo>
                  <a:lnTo>
                    <a:pt x="343" y="24"/>
                  </a:lnTo>
                  <a:lnTo>
                    <a:pt x="344" y="24"/>
                  </a:lnTo>
                  <a:lnTo>
                    <a:pt x="345" y="24"/>
                  </a:lnTo>
                  <a:lnTo>
                    <a:pt x="346" y="25"/>
                  </a:lnTo>
                  <a:lnTo>
                    <a:pt x="346" y="26"/>
                  </a:lnTo>
                  <a:lnTo>
                    <a:pt x="347" y="26"/>
                  </a:lnTo>
                  <a:lnTo>
                    <a:pt x="347" y="27"/>
                  </a:lnTo>
                  <a:lnTo>
                    <a:pt x="347" y="26"/>
                  </a:lnTo>
                  <a:lnTo>
                    <a:pt x="348" y="26"/>
                  </a:lnTo>
                  <a:lnTo>
                    <a:pt x="349" y="26"/>
                  </a:lnTo>
                  <a:lnTo>
                    <a:pt x="350" y="26"/>
                  </a:lnTo>
                  <a:lnTo>
                    <a:pt x="351" y="27"/>
                  </a:lnTo>
                  <a:lnTo>
                    <a:pt x="352" y="27"/>
                  </a:lnTo>
                  <a:lnTo>
                    <a:pt x="353" y="27"/>
                  </a:lnTo>
                  <a:lnTo>
                    <a:pt x="352" y="25"/>
                  </a:lnTo>
                  <a:lnTo>
                    <a:pt x="353" y="24"/>
                  </a:lnTo>
                  <a:lnTo>
                    <a:pt x="354" y="25"/>
                  </a:lnTo>
                  <a:lnTo>
                    <a:pt x="355" y="25"/>
                  </a:lnTo>
                  <a:lnTo>
                    <a:pt x="357" y="25"/>
                  </a:lnTo>
                  <a:lnTo>
                    <a:pt x="358" y="25"/>
                  </a:lnTo>
                  <a:lnTo>
                    <a:pt x="358" y="26"/>
                  </a:lnTo>
                  <a:lnTo>
                    <a:pt x="359" y="26"/>
                  </a:lnTo>
                  <a:lnTo>
                    <a:pt x="360" y="26"/>
                  </a:lnTo>
                  <a:lnTo>
                    <a:pt x="360" y="25"/>
                  </a:lnTo>
                  <a:lnTo>
                    <a:pt x="361" y="25"/>
                  </a:lnTo>
                  <a:lnTo>
                    <a:pt x="362" y="25"/>
                  </a:lnTo>
                  <a:lnTo>
                    <a:pt x="363" y="25"/>
                  </a:lnTo>
                  <a:lnTo>
                    <a:pt x="363" y="26"/>
                  </a:lnTo>
                  <a:lnTo>
                    <a:pt x="363" y="27"/>
                  </a:lnTo>
                  <a:lnTo>
                    <a:pt x="363" y="26"/>
                  </a:lnTo>
                  <a:lnTo>
                    <a:pt x="364" y="26"/>
                  </a:lnTo>
                  <a:lnTo>
                    <a:pt x="365" y="26"/>
                  </a:lnTo>
                  <a:lnTo>
                    <a:pt x="366" y="26"/>
                  </a:lnTo>
                  <a:lnTo>
                    <a:pt x="367" y="25"/>
                  </a:lnTo>
                  <a:lnTo>
                    <a:pt x="367" y="24"/>
                  </a:lnTo>
                  <a:lnTo>
                    <a:pt x="368" y="24"/>
                  </a:lnTo>
                  <a:lnTo>
                    <a:pt x="368" y="24"/>
                  </a:lnTo>
                  <a:lnTo>
                    <a:pt x="368" y="25"/>
                  </a:lnTo>
                  <a:lnTo>
                    <a:pt x="369" y="25"/>
                  </a:lnTo>
                  <a:lnTo>
                    <a:pt x="370" y="25"/>
                  </a:lnTo>
                  <a:lnTo>
                    <a:pt x="370" y="24"/>
                  </a:lnTo>
                  <a:lnTo>
                    <a:pt x="371" y="25"/>
                  </a:lnTo>
                  <a:lnTo>
                    <a:pt x="372" y="26"/>
                  </a:lnTo>
                  <a:lnTo>
                    <a:pt x="373" y="26"/>
                  </a:lnTo>
                  <a:lnTo>
                    <a:pt x="374" y="26"/>
                  </a:lnTo>
                  <a:lnTo>
                    <a:pt x="376" y="28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27"/>
                  </a:lnTo>
                  <a:lnTo>
                    <a:pt x="383" y="26"/>
                  </a:lnTo>
                  <a:lnTo>
                    <a:pt x="384" y="26"/>
                  </a:lnTo>
                  <a:lnTo>
                    <a:pt x="389" y="23"/>
                  </a:lnTo>
                  <a:lnTo>
                    <a:pt x="391" y="21"/>
                  </a:lnTo>
                  <a:lnTo>
                    <a:pt x="395" y="18"/>
                  </a:lnTo>
                  <a:lnTo>
                    <a:pt x="401" y="14"/>
                  </a:lnTo>
                  <a:lnTo>
                    <a:pt x="404" y="12"/>
                  </a:lnTo>
                  <a:lnTo>
                    <a:pt x="405" y="11"/>
                  </a:lnTo>
                  <a:lnTo>
                    <a:pt x="406" y="10"/>
                  </a:lnTo>
                  <a:lnTo>
                    <a:pt x="406" y="11"/>
                  </a:lnTo>
                  <a:lnTo>
                    <a:pt x="406" y="12"/>
                  </a:lnTo>
                  <a:lnTo>
                    <a:pt x="406" y="13"/>
                  </a:lnTo>
                  <a:lnTo>
                    <a:pt x="405" y="15"/>
                  </a:lnTo>
                  <a:lnTo>
                    <a:pt x="405" y="16"/>
                  </a:lnTo>
                  <a:lnTo>
                    <a:pt x="408" y="19"/>
                  </a:lnTo>
                  <a:lnTo>
                    <a:pt x="410" y="22"/>
                  </a:lnTo>
                  <a:lnTo>
                    <a:pt x="410" y="23"/>
                  </a:lnTo>
                  <a:lnTo>
                    <a:pt x="412" y="24"/>
                  </a:lnTo>
                  <a:lnTo>
                    <a:pt x="413" y="25"/>
                  </a:lnTo>
                  <a:lnTo>
                    <a:pt x="414" y="27"/>
                  </a:lnTo>
                  <a:lnTo>
                    <a:pt x="415" y="28"/>
                  </a:lnTo>
                  <a:lnTo>
                    <a:pt x="417" y="30"/>
                  </a:lnTo>
                  <a:lnTo>
                    <a:pt x="419" y="32"/>
                  </a:lnTo>
                  <a:lnTo>
                    <a:pt x="422" y="34"/>
                  </a:lnTo>
                  <a:lnTo>
                    <a:pt x="423" y="34"/>
                  </a:lnTo>
                  <a:lnTo>
                    <a:pt x="429" y="33"/>
                  </a:lnTo>
                  <a:lnTo>
                    <a:pt x="430" y="33"/>
                  </a:lnTo>
                  <a:lnTo>
                    <a:pt x="431" y="33"/>
                  </a:lnTo>
                  <a:lnTo>
                    <a:pt x="433" y="33"/>
                  </a:lnTo>
                  <a:lnTo>
                    <a:pt x="434" y="33"/>
                  </a:lnTo>
                  <a:lnTo>
                    <a:pt x="438" y="32"/>
                  </a:lnTo>
                  <a:lnTo>
                    <a:pt x="443" y="31"/>
                  </a:lnTo>
                  <a:lnTo>
                    <a:pt x="445" y="31"/>
                  </a:lnTo>
                  <a:lnTo>
                    <a:pt x="446" y="31"/>
                  </a:lnTo>
                  <a:lnTo>
                    <a:pt x="447" y="31"/>
                  </a:lnTo>
                  <a:lnTo>
                    <a:pt x="453" y="32"/>
                  </a:lnTo>
                  <a:lnTo>
                    <a:pt x="455" y="32"/>
                  </a:lnTo>
                  <a:lnTo>
                    <a:pt x="456" y="33"/>
                  </a:lnTo>
                  <a:lnTo>
                    <a:pt x="460" y="35"/>
                  </a:lnTo>
                  <a:lnTo>
                    <a:pt x="459" y="35"/>
                  </a:lnTo>
                  <a:lnTo>
                    <a:pt x="456" y="38"/>
                  </a:lnTo>
                  <a:lnTo>
                    <a:pt x="457" y="38"/>
                  </a:lnTo>
                  <a:lnTo>
                    <a:pt x="458" y="39"/>
                  </a:lnTo>
                  <a:lnTo>
                    <a:pt x="459" y="39"/>
                  </a:lnTo>
                  <a:lnTo>
                    <a:pt x="459" y="40"/>
                  </a:lnTo>
                  <a:lnTo>
                    <a:pt x="460" y="40"/>
                  </a:lnTo>
                  <a:lnTo>
                    <a:pt x="461" y="41"/>
                  </a:lnTo>
                  <a:lnTo>
                    <a:pt x="462" y="41"/>
                  </a:lnTo>
                  <a:lnTo>
                    <a:pt x="462" y="42"/>
                  </a:lnTo>
                  <a:lnTo>
                    <a:pt x="464" y="42"/>
                  </a:lnTo>
                  <a:lnTo>
                    <a:pt x="463" y="41"/>
                  </a:lnTo>
                  <a:lnTo>
                    <a:pt x="466" y="39"/>
                  </a:lnTo>
                  <a:lnTo>
                    <a:pt x="470" y="37"/>
                  </a:lnTo>
                  <a:lnTo>
                    <a:pt x="471" y="37"/>
                  </a:lnTo>
                  <a:lnTo>
                    <a:pt x="472" y="37"/>
                  </a:lnTo>
                  <a:lnTo>
                    <a:pt x="474" y="37"/>
                  </a:lnTo>
                  <a:lnTo>
                    <a:pt x="475" y="35"/>
                  </a:lnTo>
                  <a:lnTo>
                    <a:pt x="477" y="34"/>
                  </a:lnTo>
                  <a:lnTo>
                    <a:pt x="478" y="33"/>
                  </a:lnTo>
                  <a:lnTo>
                    <a:pt x="483" y="30"/>
                  </a:lnTo>
                  <a:lnTo>
                    <a:pt x="484" y="29"/>
                  </a:lnTo>
                  <a:lnTo>
                    <a:pt x="486" y="27"/>
                  </a:lnTo>
                  <a:lnTo>
                    <a:pt x="489" y="25"/>
                  </a:lnTo>
                  <a:lnTo>
                    <a:pt x="490" y="25"/>
                  </a:lnTo>
                  <a:lnTo>
                    <a:pt x="492" y="23"/>
                  </a:lnTo>
                  <a:lnTo>
                    <a:pt x="494" y="22"/>
                  </a:lnTo>
                  <a:lnTo>
                    <a:pt x="495" y="22"/>
                  </a:lnTo>
                  <a:lnTo>
                    <a:pt x="496" y="22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1"/>
                  </a:lnTo>
                  <a:lnTo>
                    <a:pt x="501" y="20"/>
                  </a:lnTo>
                  <a:lnTo>
                    <a:pt x="502" y="20"/>
                  </a:lnTo>
                  <a:lnTo>
                    <a:pt x="503" y="20"/>
                  </a:lnTo>
                  <a:lnTo>
                    <a:pt x="508" y="18"/>
                  </a:lnTo>
                  <a:lnTo>
                    <a:pt x="509" y="18"/>
                  </a:lnTo>
                  <a:lnTo>
                    <a:pt x="510" y="17"/>
                  </a:lnTo>
                  <a:lnTo>
                    <a:pt x="512" y="17"/>
                  </a:lnTo>
                  <a:lnTo>
                    <a:pt x="514" y="16"/>
                  </a:lnTo>
                  <a:lnTo>
                    <a:pt x="515" y="16"/>
                  </a:lnTo>
                  <a:lnTo>
                    <a:pt x="515" y="15"/>
                  </a:lnTo>
                  <a:lnTo>
                    <a:pt x="516" y="15"/>
                  </a:lnTo>
                  <a:lnTo>
                    <a:pt x="517" y="15"/>
                  </a:lnTo>
                  <a:lnTo>
                    <a:pt x="518" y="15"/>
                  </a:lnTo>
                  <a:lnTo>
                    <a:pt x="519" y="14"/>
                  </a:lnTo>
                  <a:lnTo>
                    <a:pt x="520" y="14"/>
                  </a:lnTo>
                  <a:lnTo>
                    <a:pt x="521" y="13"/>
                  </a:lnTo>
                  <a:lnTo>
                    <a:pt x="524" y="12"/>
                  </a:lnTo>
                  <a:lnTo>
                    <a:pt x="524" y="11"/>
                  </a:lnTo>
                  <a:lnTo>
                    <a:pt x="525" y="11"/>
                  </a:lnTo>
                  <a:lnTo>
                    <a:pt x="526" y="11"/>
                  </a:lnTo>
                  <a:lnTo>
                    <a:pt x="526" y="12"/>
                  </a:lnTo>
                  <a:lnTo>
                    <a:pt x="527" y="12"/>
                  </a:lnTo>
                  <a:lnTo>
                    <a:pt x="528" y="12"/>
                  </a:lnTo>
                  <a:lnTo>
                    <a:pt x="528" y="11"/>
                  </a:lnTo>
                  <a:lnTo>
                    <a:pt x="529" y="11"/>
                  </a:lnTo>
                  <a:lnTo>
                    <a:pt x="531" y="11"/>
                  </a:lnTo>
                  <a:lnTo>
                    <a:pt x="531" y="10"/>
                  </a:lnTo>
                  <a:lnTo>
                    <a:pt x="532" y="9"/>
                  </a:lnTo>
                  <a:lnTo>
                    <a:pt x="533" y="9"/>
                  </a:lnTo>
                  <a:lnTo>
                    <a:pt x="534" y="8"/>
                  </a:lnTo>
                  <a:lnTo>
                    <a:pt x="535" y="8"/>
                  </a:lnTo>
                  <a:lnTo>
                    <a:pt x="535" y="7"/>
                  </a:lnTo>
                  <a:lnTo>
                    <a:pt x="536" y="7"/>
                  </a:lnTo>
                  <a:lnTo>
                    <a:pt x="537" y="7"/>
                  </a:lnTo>
                  <a:lnTo>
                    <a:pt x="538" y="7"/>
                  </a:lnTo>
                  <a:lnTo>
                    <a:pt x="539" y="7"/>
                  </a:lnTo>
                  <a:lnTo>
                    <a:pt x="539" y="6"/>
                  </a:lnTo>
                  <a:lnTo>
                    <a:pt x="540" y="6"/>
                  </a:lnTo>
                  <a:lnTo>
                    <a:pt x="540" y="7"/>
                  </a:lnTo>
                  <a:lnTo>
                    <a:pt x="541" y="6"/>
                  </a:lnTo>
                  <a:lnTo>
                    <a:pt x="542" y="6"/>
                  </a:lnTo>
                  <a:lnTo>
                    <a:pt x="543" y="5"/>
                  </a:lnTo>
                  <a:lnTo>
                    <a:pt x="544" y="5"/>
                  </a:lnTo>
                  <a:lnTo>
                    <a:pt x="544" y="4"/>
                  </a:lnTo>
                  <a:lnTo>
                    <a:pt x="545" y="4"/>
                  </a:lnTo>
                  <a:lnTo>
                    <a:pt x="546" y="4"/>
                  </a:lnTo>
                  <a:lnTo>
                    <a:pt x="547" y="3"/>
                  </a:lnTo>
                  <a:lnTo>
                    <a:pt x="547" y="4"/>
                  </a:lnTo>
                  <a:lnTo>
                    <a:pt x="548" y="4"/>
                  </a:lnTo>
                  <a:lnTo>
                    <a:pt x="548" y="3"/>
                  </a:lnTo>
                  <a:lnTo>
                    <a:pt x="549" y="3"/>
                  </a:lnTo>
                  <a:lnTo>
                    <a:pt x="550" y="3"/>
                  </a:lnTo>
                  <a:lnTo>
                    <a:pt x="550" y="2"/>
                  </a:lnTo>
                  <a:lnTo>
                    <a:pt x="551" y="2"/>
                  </a:lnTo>
                  <a:lnTo>
                    <a:pt x="552" y="1"/>
                  </a:lnTo>
                  <a:lnTo>
                    <a:pt x="553" y="1"/>
                  </a:lnTo>
                  <a:lnTo>
                    <a:pt x="553" y="2"/>
                  </a:lnTo>
                  <a:lnTo>
                    <a:pt x="554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7" name="Freeform 40">
              <a:extLst>
                <a:ext uri="{FF2B5EF4-FFF2-40B4-BE49-F238E27FC236}">
                  <a16:creationId xmlns:a16="http://schemas.microsoft.com/office/drawing/2014/main" id="{C567347B-7C8C-4363-B869-C16D858EF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925" y="950913"/>
              <a:ext cx="1027113" cy="1089025"/>
            </a:xfrm>
            <a:custGeom>
              <a:avLst/>
              <a:gdLst>
                <a:gd name="T0" fmla="*/ 100 w 647"/>
                <a:gd name="T1" fmla="*/ 2 h 686"/>
                <a:gd name="T2" fmla="*/ 130 w 647"/>
                <a:gd name="T3" fmla="*/ 1 h 686"/>
                <a:gd name="T4" fmla="*/ 157 w 647"/>
                <a:gd name="T5" fmla="*/ 1 h 686"/>
                <a:gd name="T6" fmla="*/ 190 w 647"/>
                <a:gd name="T7" fmla="*/ 1 h 686"/>
                <a:gd name="T8" fmla="*/ 234 w 647"/>
                <a:gd name="T9" fmla="*/ 1 h 686"/>
                <a:gd name="T10" fmla="*/ 284 w 647"/>
                <a:gd name="T11" fmla="*/ 1 h 686"/>
                <a:gd name="T12" fmla="*/ 336 w 647"/>
                <a:gd name="T13" fmla="*/ 1 h 686"/>
                <a:gd name="T14" fmla="*/ 396 w 647"/>
                <a:gd name="T15" fmla="*/ 2 h 686"/>
                <a:gd name="T16" fmla="*/ 466 w 647"/>
                <a:gd name="T17" fmla="*/ 2 h 686"/>
                <a:gd name="T18" fmla="*/ 516 w 647"/>
                <a:gd name="T19" fmla="*/ 2 h 686"/>
                <a:gd name="T20" fmla="*/ 544 w 647"/>
                <a:gd name="T21" fmla="*/ 2 h 686"/>
                <a:gd name="T22" fmla="*/ 589 w 647"/>
                <a:gd name="T23" fmla="*/ 2 h 686"/>
                <a:gd name="T24" fmla="*/ 631 w 647"/>
                <a:gd name="T25" fmla="*/ 3 h 686"/>
                <a:gd name="T26" fmla="*/ 619 w 647"/>
                <a:gd name="T27" fmla="*/ 13 h 686"/>
                <a:gd name="T28" fmla="*/ 610 w 647"/>
                <a:gd name="T29" fmla="*/ 25 h 686"/>
                <a:gd name="T30" fmla="*/ 621 w 647"/>
                <a:gd name="T31" fmla="*/ 34 h 686"/>
                <a:gd name="T32" fmla="*/ 633 w 647"/>
                <a:gd name="T33" fmla="*/ 44 h 686"/>
                <a:gd name="T34" fmla="*/ 640 w 647"/>
                <a:gd name="T35" fmla="*/ 59 h 686"/>
                <a:gd name="T36" fmla="*/ 626 w 647"/>
                <a:gd name="T37" fmla="*/ 71 h 686"/>
                <a:gd name="T38" fmla="*/ 624 w 647"/>
                <a:gd name="T39" fmla="*/ 85 h 686"/>
                <a:gd name="T40" fmla="*/ 631 w 647"/>
                <a:gd name="T41" fmla="*/ 100 h 686"/>
                <a:gd name="T42" fmla="*/ 647 w 647"/>
                <a:gd name="T43" fmla="*/ 114 h 686"/>
                <a:gd name="T44" fmla="*/ 619 w 647"/>
                <a:gd name="T45" fmla="*/ 176 h 686"/>
                <a:gd name="T46" fmla="*/ 599 w 647"/>
                <a:gd name="T47" fmla="*/ 194 h 686"/>
                <a:gd name="T48" fmla="*/ 580 w 647"/>
                <a:gd name="T49" fmla="*/ 203 h 686"/>
                <a:gd name="T50" fmla="*/ 566 w 647"/>
                <a:gd name="T51" fmla="*/ 217 h 686"/>
                <a:gd name="T52" fmla="*/ 550 w 647"/>
                <a:gd name="T53" fmla="*/ 212 h 686"/>
                <a:gd name="T54" fmla="*/ 540 w 647"/>
                <a:gd name="T55" fmla="*/ 218 h 686"/>
                <a:gd name="T56" fmla="*/ 542 w 647"/>
                <a:gd name="T57" fmla="*/ 244 h 686"/>
                <a:gd name="T58" fmla="*/ 566 w 647"/>
                <a:gd name="T59" fmla="*/ 270 h 686"/>
                <a:gd name="T60" fmla="*/ 576 w 647"/>
                <a:gd name="T61" fmla="*/ 296 h 686"/>
                <a:gd name="T62" fmla="*/ 537 w 647"/>
                <a:gd name="T63" fmla="*/ 315 h 686"/>
                <a:gd name="T64" fmla="*/ 514 w 647"/>
                <a:gd name="T65" fmla="*/ 318 h 686"/>
                <a:gd name="T66" fmla="*/ 482 w 647"/>
                <a:gd name="T67" fmla="*/ 315 h 686"/>
                <a:gd name="T68" fmla="*/ 420 w 647"/>
                <a:gd name="T69" fmla="*/ 298 h 686"/>
                <a:gd name="T70" fmla="*/ 405 w 647"/>
                <a:gd name="T71" fmla="*/ 327 h 686"/>
                <a:gd name="T72" fmla="*/ 405 w 647"/>
                <a:gd name="T73" fmla="*/ 392 h 686"/>
                <a:gd name="T74" fmla="*/ 403 w 647"/>
                <a:gd name="T75" fmla="*/ 438 h 686"/>
                <a:gd name="T76" fmla="*/ 400 w 647"/>
                <a:gd name="T77" fmla="*/ 469 h 686"/>
                <a:gd name="T78" fmla="*/ 368 w 647"/>
                <a:gd name="T79" fmla="*/ 475 h 686"/>
                <a:gd name="T80" fmla="*/ 368 w 647"/>
                <a:gd name="T81" fmla="*/ 536 h 686"/>
                <a:gd name="T82" fmla="*/ 373 w 647"/>
                <a:gd name="T83" fmla="*/ 572 h 686"/>
                <a:gd name="T84" fmla="*/ 368 w 647"/>
                <a:gd name="T85" fmla="*/ 618 h 686"/>
                <a:gd name="T86" fmla="*/ 325 w 647"/>
                <a:gd name="T87" fmla="*/ 624 h 686"/>
                <a:gd name="T88" fmla="*/ 279 w 647"/>
                <a:gd name="T89" fmla="*/ 615 h 686"/>
                <a:gd name="T90" fmla="*/ 237 w 647"/>
                <a:gd name="T91" fmla="*/ 606 h 686"/>
                <a:gd name="T92" fmla="*/ 231 w 647"/>
                <a:gd name="T93" fmla="*/ 636 h 686"/>
                <a:gd name="T94" fmla="*/ 211 w 647"/>
                <a:gd name="T95" fmla="*/ 664 h 686"/>
                <a:gd name="T96" fmla="*/ 179 w 647"/>
                <a:gd name="T97" fmla="*/ 668 h 686"/>
                <a:gd name="T98" fmla="*/ 147 w 647"/>
                <a:gd name="T99" fmla="*/ 679 h 686"/>
                <a:gd name="T100" fmla="*/ 103 w 647"/>
                <a:gd name="T101" fmla="*/ 664 h 686"/>
                <a:gd name="T102" fmla="*/ 92 w 647"/>
                <a:gd name="T103" fmla="*/ 597 h 686"/>
                <a:gd name="T104" fmla="*/ 86 w 647"/>
                <a:gd name="T105" fmla="*/ 557 h 686"/>
                <a:gd name="T106" fmla="*/ 74 w 647"/>
                <a:gd name="T107" fmla="*/ 474 h 686"/>
                <a:gd name="T108" fmla="*/ 64 w 647"/>
                <a:gd name="T109" fmla="*/ 406 h 686"/>
                <a:gd name="T110" fmla="*/ 57 w 647"/>
                <a:gd name="T111" fmla="*/ 359 h 686"/>
                <a:gd name="T112" fmla="*/ 45 w 647"/>
                <a:gd name="T113" fmla="*/ 291 h 686"/>
                <a:gd name="T114" fmla="*/ 38 w 647"/>
                <a:gd name="T115" fmla="*/ 248 h 686"/>
                <a:gd name="T116" fmla="*/ 33 w 647"/>
                <a:gd name="T117" fmla="*/ 220 h 686"/>
                <a:gd name="T118" fmla="*/ 22 w 647"/>
                <a:gd name="T119" fmla="*/ 154 h 686"/>
                <a:gd name="T120" fmla="*/ 14 w 647"/>
                <a:gd name="T121" fmla="*/ 108 h 686"/>
                <a:gd name="T122" fmla="*/ 5 w 647"/>
                <a:gd name="T123" fmla="*/ 47 h 686"/>
                <a:gd name="T124" fmla="*/ 0 w 647"/>
                <a:gd name="T125" fmla="*/ 4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7" h="686">
                  <a:moveTo>
                    <a:pt x="44" y="1"/>
                  </a:moveTo>
                  <a:lnTo>
                    <a:pt x="45" y="1"/>
                  </a:lnTo>
                  <a:lnTo>
                    <a:pt x="46" y="1"/>
                  </a:lnTo>
                  <a:lnTo>
                    <a:pt x="51" y="1"/>
                  </a:lnTo>
                  <a:lnTo>
                    <a:pt x="56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1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7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2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4" y="1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1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202" y="1"/>
                  </a:lnTo>
                  <a:lnTo>
                    <a:pt x="204" y="1"/>
                  </a:lnTo>
                  <a:lnTo>
                    <a:pt x="206" y="1"/>
                  </a:lnTo>
                  <a:lnTo>
                    <a:pt x="209" y="1"/>
                  </a:lnTo>
                  <a:lnTo>
                    <a:pt x="211" y="1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1"/>
                  </a:lnTo>
                  <a:lnTo>
                    <a:pt x="218" y="1"/>
                  </a:lnTo>
                  <a:lnTo>
                    <a:pt x="223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2" y="1"/>
                  </a:lnTo>
                  <a:lnTo>
                    <a:pt x="247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8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5" y="1"/>
                  </a:lnTo>
                  <a:lnTo>
                    <a:pt x="266" y="1"/>
                  </a:lnTo>
                  <a:lnTo>
                    <a:pt x="267" y="1"/>
                  </a:lnTo>
                  <a:lnTo>
                    <a:pt x="268" y="1"/>
                  </a:lnTo>
                  <a:lnTo>
                    <a:pt x="275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5" y="1"/>
                  </a:lnTo>
                  <a:lnTo>
                    <a:pt x="297" y="1"/>
                  </a:lnTo>
                  <a:lnTo>
                    <a:pt x="299" y="1"/>
                  </a:lnTo>
                  <a:lnTo>
                    <a:pt x="305" y="1"/>
                  </a:lnTo>
                  <a:lnTo>
                    <a:pt x="307" y="1"/>
                  </a:lnTo>
                  <a:lnTo>
                    <a:pt x="310" y="1"/>
                  </a:lnTo>
                  <a:lnTo>
                    <a:pt x="312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2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5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1" y="1"/>
                  </a:lnTo>
                  <a:lnTo>
                    <a:pt x="343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66" y="1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0" y="2"/>
                  </a:lnTo>
                  <a:lnTo>
                    <a:pt x="383" y="1"/>
                  </a:lnTo>
                  <a:lnTo>
                    <a:pt x="389" y="2"/>
                  </a:lnTo>
                  <a:lnTo>
                    <a:pt x="392" y="2"/>
                  </a:lnTo>
                  <a:lnTo>
                    <a:pt x="394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2" y="2"/>
                  </a:lnTo>
                  <a:lnTo>
                    <a:pt x="414" y="2"/>
                  </a:lnTo>
                  <a:lnTo>
                    <a:pt x="415" y="2"/>
                  </a:lnTo>
                  <a:lnTo>
                    <a:pt x="419" y="2"/>
                  </a:lnTo>
                  <a:lnTo>
                    <a:pt x="421" y="2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0" y="2"/>
                  </a:lnTo>
                  <a:lnTo>
                    <a:pt x="431" y="2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6" y="2"/>
                  </a:lnTo>
                  <a:lnTo>
                    <a:pt x="442" y="2"/>
                  </a:lnTo>
                  <a:lnTo>
                    <a:pt x="443" y="2"/>
                  </a:lnTo>
                  <a:lnTo>
                    <a:pt x="444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8" y="2"/>
                  </a:lnTo>
                  <a:lnTo>
                    <a:pt x="464" y="2"/>
                  </a:lnTo>
                  <a:lnTo>
                    <a:pt x="466" y="2"/>
                  </a:lnTo>
                  <a:lnTo>
                    <a:pt x="468" y="2"/>
                  </a:lnTo>
                  <a:lnTo>
                    <a:pt x="469" y="2"/>
                  </a:lnTo>
                  <a:lnTo>
                    <a:pt x="471" y="2"/>
                  </a:lnTo>
                  <a:lnTo>
                    <a:pt x="473" y="2"/>
                  </a:lnTo>
                  <a:lnTo>
                    <a:pt x="478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1" y="2"/>
                  </a:lnTo>
                  <a:lnTo>
                    <a:pt x="492" y="2"/>
                  </a:lnTo>
                  <a:lnTo>
                    <a:pt x="493" y="2"/>
                  </a:lnTo>
                  <a:lnTo>
                    <a:pt x="496" y="2"/>
                  </a:lnTo>
                  <a:lnTo>
                    <a:pt x="497" y="2"/>
                  </a:lnTo>
                  <a:lnTo>
                    <a:pt x="499" y="2"/>
                  </a:lnTo>
                  <a:lnTo>
                    <a:pt x="502" y="2"/>
                  </a:lnTo>
                  <a:lnTo>
                    <a:pt x="503" y="2"/>
                  </a:lnTo>
                  <a:lnTo>
                    <a:pt x="505" y="2"/>
                  </a:lnTo>
                  <a:lnTo>
                    <a:pt x="507" y="2"/>
                  </a:lnTo>
                  <a:lnTo>
                    <a:pt x="510" y="2"/>
                  </a:lnTo>
                  <a:lnTo>
                    <a:pt x="514" y="2"/>
                  </a:lnTo>
                  <a:lnTo>
                    <a:pt x="515" y="2"/>
                  </a:lnTo>
                  <a:lnTo>
                    <a:pt x="516" y="2"/>
                  </a:lnTo>
                  <a:lnTo>
                    <a:pt x="517" y="2"/>
                  </a:lnTo>
                  <a:lnTo>
                    <a:pt x="517" y="2"/>
                  </a:lnTo>
                  <a:lnTo>
                    <a:pt x="518" y="2"/>
                  </a:lnTo>
                  <a:lnTo>
                    <a:pt x="519" y="2"/>
                  </a:lnTo>
                  <a:lnTo>
                    <a:pt x="520" y="2"/>
                  </a:lnTo>
                  <a:lnTo>
                    <a:pt x="521" y="2"/>
                  </a:lnTo>
                  <a:lnTo>
                    <a:pt x="522" y="2"/>
                  </a:lnTo>
                  <a:lnTo>
                    <a:pt x="523" y="2"/>
                  </a:lnTo>
                  <a:lnTo>
                    <a:pt x="525" y="2"/>
                  </a:lnTo>
                  <a:lnTo>
                    <a:pt x="526" y="2"/>
                  </a:lnTo>
                  <a:lnTo>
                    <a:pt x="527" y="2"/>
                  </a:lnTo>
                  <a:lnTo>
                    <a:pt x="528" y="2"/>
                  </a:lnTo>
                  <a:lnTo>
                    <a:pt x="529" y="2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3" y="2"/>
                  </a:lnTo>
                  <a:lnTo>
                    <a:pt x="536" y="2"/>
                  </a:lnTo>
                  <a:lnTo>
                    <a:pt x="539" y="2"/>
                  </a:lnTo>
                  <a:lnTo>
                    <a:pt x="540" y="2"/>
                  </a:lnTo>
                  <a:lnTo>
                    <a:pt x="542" y="2"/>
                  </a:lnTo>
                  <a:lnTo>
                    <a:pt x="544" y="2"/>
                  </a:lnTo>
                  <a:lnTo>
                    <a:pt x="546" y="2"/>
                  </a:lnTo>
                  <a:lnTo>
                    <a:pt x="549" y="2"/>
                  </a:lnTo>
                  <a:lnTo>
                    <a:pt x="550" y="2"/>
                  </a:lnTo>
                  <a:lnTo>
                    <a:pt x="552" y="2"/>
                  </a:lnTo>
                  <a:lnTo>
                    <a:pt x="553" y="2"/>
                  </a:lnTo>
                  <a:lnTo>
                    <a:pt x="556" y="2"/>
                  </a:lnTo>
                  <a:lnTo>
                    <a:pt x="564" y="2"/>
                  </a:lnTo>
                  <a:lnTo>
                    <a:pt x="566" y="2"/>
                  </a:lnTo>
                  <a:lnTo>
                    <a:pt x="570" y="2"/>
                  </a:lnTo>
                  <a:lnTo>
                    <a:pt x="572" y="2"/>
                  </a:lnTo>
                  <a:lnTo>
                    <a:pt x="574" y="2"/>
                  </a:lnTo>
                  <a:lnTo>
                    <a:pt x="575" y="2"/>
                  </a:lnTo>
                  <a:lnTo>
                    <a:pt x="577" y="2"/>
                  </a:lnTo>
                  <a:lnTo>
                    <a:pt x="580" y="2"/>
                  </a:lnTo>
                  <a:lnTo>
                    <a:pt x="581" y="2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2"/>
                  </a:lnTo>
                  <a:lnTo>
                    <a:pt x="587" y="2"/>
                  </a:lnTo>
                  <a:lnTo>
                    <a:pt x="588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3" y="2"/>
                  </a:lnTo>
                  <a:lnTo>
                    <a:pt x="594" y="2"/>
                  </a:lnTo>
                  <a:lnTo>
                    <a:pt x="595" y="2"/>
                  </a:lnTo>
                  <a:lnTo>
                    <a:pt x="601" y="2"/>
                  </a:lnTo>
                  <a:lnTo>
                    <a:pt x="602" y="2"/>
                  </a:lnTo>
                  <a:lnTo>
                    <a:pt x="603" y="2"/>
                  </a:lnTo>
                  <a:lnTo>
                    <a:pt x="605" y="2"/>
                  </a:lnTo>
                  <a:lnTo>
                    <a:pt x="608" y="2"/>
                  </a:lnTo>
                  <a:lnTo>
                    <a:pt x="609" y="2"/>
                  </a:lnTo>
                  <a:lnTo>
                    <a:pt x="612" y="3"/>
                  </a:lnTo>
                  <a:lnTo>
                    <a:pt x="614" y="3"/>
                  </a:lnTo>
                  <a:lnTo>
                    <a:pt x="615" y="3"/>
                  </a:lnTo>
                  <a:lnTo>
                    <a:pt x="616" y="3"/>
                  </a:lnTo>
                  <a:lnTo>
                    <a:pt x="617" y="3"/>
                  </a:lnTo>
                  <a:lnTo>
                    <a:pt x="621" y="3"/>
                  </a:lnTo>
                  <a:lnTo>
                    <a:pt x="624" y="3"/>
                  </a:lnTo>
                  <a:lnTo>
                    <a:pt x="625" y="3"/>
                  </a:lnTo>
                  <a:lnTo>
                    <a:pt x="626" y="3"/>
                  </a:lnTo>
                  <a:lnTo>
                    <a:pt x="627" y="3"/>
                  </a:lnTo>
                  <a:lnTo>
                    <a:pt x="631" y="3"/>
                  </a:lnTo>
                  <a:lnTo>
                    <a:pt x="630" y="3"/>
                  </a:lnTo>
                  <a:lnTo>
                    <a:pt x="630" y="4"/>
                  </a:lnTo>
                  <a:lnTo>
                    <a:pt x="630" y="5"/>
                  </a:lnTo>
                  <a:lnTo>
                    <a:pt x="629" y="5"/>
                  </a:lnTo>
                  <a:lnTo>
                    <a:pt x="628" y="5"/>
                  </a:lnTo>
                  <a:lnTo>
                    <a:pt x="628" y="6"/>
                  </a:lnTo>
                  <a:lnTo>
                    <a:pt x="627" y="6"/>
                  </a:lnTo>
                  <a:lnTo>
                    <a:pt x="626" y="7"/>
                  </a:lnTo>
                  <a:lnTo>
                    <a:pt x="626" y="8"/>
                  </a:lnTo>
                  <a:lnTo>
                    <a:pt x="625" y="8"/>
                  </a:lnTo>
                  <a:lnTo>
                    <a:pt x="624" y="8"/>
                  </a:lnTo>
                  <a:lnTo>
                    <a:pt x="623" y="8"/>
                  </a:lnTo>
                  <a:lnTo>
                    <a:pt x="623" y="9"/>
                  </a:lnTo>
                  <a:lnTo>
                    <a:pt x="622" y="9"/>
                  </a:lnTo>
                  <a:lnTo>
                    <a:pt x="622" y="10"/>
                  </a:lnTo>
                  <a:lnTo>
                    <a:pt x="622" y="11"/>
                  </a:lnTo>
                  <a:lnTo>
                    <a:pt x="621" y="11"/>
                  </a:lnTo>
                  <a:lnTo>
                    <a:pt x="621" y="12"/>
                  </a:lnTo>
                  <a:lnTo>
                    <a:pt x="620" y="12"/>
                  </a:lnTo>
                  <a:lnTo>
                    <a:pt x="620" y="13"/>
                  </a:lnTo>
                  <a:lnTo>
                    <a:pt x="619" y="13"/>
                  </a:lnTo>
                  <a:lnTo>
                    <a:pt x="618" y="13"/>
                  </a:lnTo>
                  <a:lnTo>
                    <a:pt x="618" y="14"/>
                  </a:lnTo>
                  <a:lnTo>
                    <a:pt x="617" y="14"/>
                  </a:lnTo>
                  <a:lnTo>
                    <a:pt x="617" y="15"/>
                  </a:lnTo>
                  <a:lnTo>
                    <a:pt x="616" y="15"/>
                  </a:lnTo>
                  <a:lnTo>
                    <a:pt x="615" y="15"/>
                  </a:lnTo>
                  <a:lnTo>
                    <a:pt x="615" y="16"/>
                  </a:lnTo>
                  <a:lnTo>
                    <a:pt x="615" y="17"/>
                  </a:lnTo>
                  <a:lnTo>
                    <a:pt x="614" y="17"/>
                  </a:lnTo>
                  <a:lnTo>
                    <a:pt x="613" y="17"/>
                  </a:lnTo>
                  <a:lnTo>
                    <a:pt x="613" y="18"/>
                  </a:lnTo>
                  <a:lnTo>
                    <a:pt x="612" y="18"/>
                  </a:lnTo>
                  <a:lnTo>
                    <a:pt x="612" y="19"/>
                  </a:lnTo>
                  <a:lnTo>
                    <a:pt x="612" y="20"/>
                  </a:lnTo>
                  <a:lnTo>
                    <a:pt x="611" y="20"/>
                  </a:lnTo>
                  <a:lnTo>
                    <a:pt x="611" y="21"/>
                  </a:lnTo>
                  <a:lnTo>
                    <a:pt x="610" y="21"/>
                  </a:lnTo>
                  <a:lnTo>
                    <a:pt x="610" y="22"/>
                  </a:lnTo>
                  <a:lnTo>
                    <a:pt x="610" y="23"/>
                  </a:lnTo>
                  <a:lnTo>
                    <a:pt x="610" y="24"/>
                  </a:lnTo>
                  <a:lnTo>
                    <a:pt x="610" y="25"/>
                  </a:lnTo>
                  <a:lnTo>
                    <a:pt x="611" y="25"/>
                  </a:lnTo>
                  <a:lnTo>
                    <a:pt x="612" y="25"/>
                  </a:lnTo>
                  <a:lnTo>
                    <a:pt x="612" y="26"/>
                  </a:lnTo>
                  <a:lnTo>
                    <a:pt x="613" y="27"/>
                  </a:lnTo>
                  <a:lnTo>
                    <a:pt x="613" y="28"/>
                  </a:lnTo>
                  <a:lnTo>
                    <a:pt x="613" y="29"/>
                  </a:lnTo>
                  <a:lnTo>
                    <a:pt x="614" y="29"/>
                  </a:lnTo>
                  <a:lnTo>
                    <a:pt x="615" y="29"/>
                  </a:lnTo>
                  <a:lnTo>
                    <a:pt x="616" y="29"/>
                  </a:lnTo>
                  <a:lnTo>
                    <a:pt x="617" y="29"/>
                  </a:lnTo>
                  <a:lnTo>
                    <a:pt x="617" y="30"/>
                  </a:lnTo>
                  <a:lnTo>
                    <a:pt x="616" y="30"/>
                  </a:lnTo>
                  <a:lnTo>
                    <a:pt x="617" y="31"/>
                  </a:lnTo>
                  <a:lnTo>
                    <a:pt x="617" y="32"/>
                  </a:lnTo>
                  <a:lnTo>
                    <a:pt x="617" y="32"/>
                  </a:lnTo>
                  <a:lnTo>
                    <a:pt x="617" y="33"/>
                  </a:lnTo>
                  <a:lnTo>
                    <a:pt x="618" y="33"/>
                  </a:lnTo>
                  <a:lnTo>
                    <a:pt x="619" y="33"/>
                  </a:lnTo>
                  <a:lnTo>
                    <a:pt x="620" y="33"/>
                  </a:lnTo>
                  <a:lnTo>
                    <a:pt x="621" y="33"/>
                  </a:lnTo>
                  <a:lnTo>
                    <a:pt x="621" y="34"/>
                  </a:lnTo>
                  <a:lnTo>
                    <a:pt x="622" y="34"/>
                  </a:lnTo>
                  <a:lnTo>
                    <a:pt x="622" y="35"/>
                  </a:lnTo>
                  <a:lnTo>
                    <a:pt x="622" y="36"/>
                  </a:lnTo>
                  <a:lnTo>
                    <a:pt x="623" y="36"/>
                  </a:lnTo>
                  <a:lnTo>
                    <a:pt x="623" y="37"/>
                  </a:lnTo>
                  <a:lnTo>
                    <a:pt x="624" y="37"/>
                  </a:lnTo>
                  <a:lnTo>
                    <a:pt x="624" y="38"/>
                  </a:lnTo>
                  <a:lnTo>
                    <a:pt x="625" y="38"/>
                  </a:lnTo>
                  <a:lnTo>
                    <a:pt x="626" y="38"/>
                  </a:lnTo>
                  <a:lnTo>
                    <a:pt x="626" y="39"/>
                  </a:lnTo>
                  <a:lnTo>
                    <a:pt x="627" y="39"/>
                  </a:lnTo>
                  <a:lnTo>
                    <a:pt x="628" y="39"/>
                  </a:lnTo>
                  <a:lnTo>
                    <a:pt x="629" y="39"/>
                  </a:lnTo>
                  <a:lnTo>
                    <a:pt x="630" y="39"/>
                  </a:lnTo>
                  <a:lnTo>
                    <a:pt x="630" y="40"/>
                  </a:lnTo>
                  <a:lnTo>
                    <a:pt x="631" y="40"/>
                  </a:lnTo>
                  <a:lnTo>
                    <a:pt x="631" y="41"/>
                  </a:lnTo>
                  <a:lnTo>
                    <a:pt x="632" y="42"/>
                  </a:lnTo>
                  <a:lnTo>
                    <a:pt x="633" y="42"/>
                  </a:lnTo>
                  <a:lnTo>
                    <a:pt x="633" y="43"/>
                  </a:lnTo>
                  <a:lnTo>
                    <a:pt x="633" y="44"/>
                  </a:lnTo>
                  <a:lnTo>
                    <a:pt x="633" y="45"/>
                  </a:lnTo>
                  <a:lnTo>
                    <a:pt x="634" y="45"/>
                  </a:lnTo>
                  <a:lnTo>
                    <a:pt x="634" y="46"/>
                  </a:lnTo>
                  <a:lnTo>
                    <a:pt x="635" y="46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5" y="49"/>
                  </a:lnTo>
                  <a:lnTo>
                    <a:pt x="636" y="50"/>
                  </a:lnTo>
                  <a:lnTo>
                    <a:pt x="637" y="51"/>
                  </a:lnTo>
                  <a:lnTo>
                    <a:pt x="637" y="52"/>
                  </a:lnTo>
                  <a:lnTo>
                    <a:pt x="638" y="52"/>
                  </a:lnTo>
                  <a:lnTo>
                    <a:pt x="638" y="53"/>
                  </a:lnTo>
                  <a:lnTo>
                    <a:pt x="639" y="53"/>
                  </a:lnTo>
                  <a:lnTo>
                    <a:pt x="640" y="53"/>
                  </a:lnTo>
                  <a:lnTo>
                    <a:pt x="641" y="53"/>
                  </a:lnTo>
                  <a:lnTo>
                    <a:pt x="641" y="54"/>
                  </a:lnTo>
                  <a:lnTo>
                    <a:pt x="641" y="55"/>
                  </a:lnTo>
                  <a:lnTo>
                    <a:pt x="640" y="55"/>
                  </a:lnTo>
                  <a:lnTo>
                    <a:pt x="640" y="56"/>
                  </a:lnTo>
                  <a:lnTo>
                    <a:pt x="640" y="58"/>
                  </a:lnTo>
                  <a:lnTo>
                    <a:pt x="640" y="59"/>
                  </a:lnTo>
                  <a:lnTo>
                    <a:pt x="639" y="59"/>
                  </a:lnTo>
                  <a:lnTo>
                    <a:pt x="639" y="60"/>
                  </a:lnTo>
                  <a:lnTo>
                    <a:pt x="638" y="61"/>
                  </a:lnTo>
                  <a:lnTo>
                    <a:pt x="638" y="62"/>
                  </a:lnTo>
                  <a:lnTo>
                    <a:pt x="638" y="63"/>
                  </a:lnTo>
                  <a:lnTo>
                    <a:pt x="636" y="64"/>
                  </a:lnTo>
                  <a:lnTo>
                    <a:pt x="636" y="65"/>
                  </a:lnTo>
                  <a:lnTo>
                    <a:pt x="635" y="66"/>
                  </a:lnTo>
                  <a:lnTo>
                    <a:pt x="634" y="66"/>
                  </a:lnTo>
                  <a:lnTo>
                    <a:pt x="633" y="66"/>
                  </a:lnTo>
                  <a:lnTo>
                    <a:pt x="632" y="66"/>
                  </a:lnTo>
                  <a:lnTo>
                    <a:pt x="631" y="66"/>
                  </a:lnTo>
                  <a:lnTo>
                    <a:pt x="631" y="67"/>
                  </a:lnTo>
                  <a:lnTo>
                    <a:pt x="630" y="68"/>
                  </a:lnTo>
                  <a:lnTo>
                    <a:pt x="629" y="68"/>
                  </a:lnTo>
                  <a:lnTo>
                    <a:pt x="629" y="69"/>
                  </a:lnTo>
                  <a:lnTo>
                    <a:pt x="628" y="69"/>
                  </a:lnTo>
                  <a:lnTo>
                    <a:pt x="628" y="70"/>
                  </a:lnTo>
                  <a:lnTo>
                    <a:pt x="627" y="70"/>
                  </a:lnTo>
                  <a:lnTo>
                    <a:pt x="627" y="71"/>
                  </a:lnTo>
                  <a:lnTo>
                    <a:pt x="626" y="71"/>
                  </a:lnTo>
                  <a:lnTo>
                    <a:pt x="625" y="72"/>
                  </a:lnTo>
                  <a:lnTo>
                    <a:pt x="626" y="73"/>
                  </a:lnTo>
                  <a:lnTo>
                    <a:pt x="626" y="74"/>
                  </a:lnTo>
                  <a:lnTo>
                    <a:pt x="625" y="74"/>
                  </a:lnTo>
                  <a:lnTo>
                    <a:pt x="625" y="75"/>
                  </a:lnTo>
                  <a:lnTo>
                    <a:pt x="624" y="75"/>
                  </a:lnTo>
                  <a:lnTo>
                    <a:pt x="624" y="76"/>
                  </a:lnTo>
                  <a:lnTo>
                    <a:pt x="623" y="76"/>
                  </a:lnTo>
                  <a:lnTo>
                    <a:pt x="624" y="77"/>
                  </a:lnTo>
                  <a:lnTo>
                    <a:pt x="623" y="77"/>
                  </a:lnTo>
                  <a:lnTo>
                    <a:pt x="624" y="78"/>
                  </a:lnTo>
                  <a:lnTo>
                    <a:pt x="624" y="79"/>
                  </a:lnTo>
                  <a:lnTo>
                    <a:pt x="623" y="79"/>
                  </a:lnTo>
                  <a:lnTo>
                    <a:pt x="623" y="80"/>
                  </a:lnTo>
                  <a:lnTo>
                    <a:pt x="624" y="80"/>
                  </a:lnTo>
                  <a:lnTo>
                    <a:pt x="624" y="81"/>
                  </a:lnTo>
                  <a:lnTo>
                    <a:pt x="624" y="82"/>
                  </a:lnTo>
                  <a:lnTo>
                    <a:pt x="624" y="83"/>
                  </a:lnTo>
                  <a:lnTo>
                    <a:pt x="624" y="84"/>
                  </a:lnTo>
                  <a:lnTo>
                    <a:pt x="625" y="85"/>
                  </a:lnTo>
                  <a:lnTo>
                    <a:pt x="624" y="85"/>
                  </a:lnTo>
                  <a:lnTo>
                    <a:pt x="624" y="86"/>
                  </a:lnTo>
                  <a:lnTo>
                    <a:pt x="624" y="87"/>
                  </a:lnTo>
                  <a:lnTo>
                    <a:pt x="625" y="87"/>
                  </a:lnTo>
                  <a:lnTo>
                    <a:pt x="625" y="88"/>
                  </a:lnTo>
                  <a:lnTo>
                    <a:pt x="626" y="89"/>
                  </a:lnTo>
                  <a:lnTo>
                    <a:pt x="626" y="90"/>
                  </a:lnTo>
                  <a:lnTo>
                    <a:pt x="626" y="91"/>
                  </a:lnTo>
                  <a:lnTo>
                    <a:pt x="626" y="92"/>
                  </a:lnTo>
                  <a:lnTo>
                    <a:pt x="626" y="93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6" y="95"/>
                  </a:lnTo>
                  <a:lnTo>
                    <a:pt x="626" y="96"/>
                  </a:lnTo>
                  <a:lnTo>
                    <a:pt x="627" y="96"/>
                  </a:lnTo>
                  <a:lnTo>
                    <a:pt x="628" y="97"/>
                  </a:lnTo>
                  <a:lnTo>
                    <a:pt x="629" y="97"/>
                  </a:lnTo>
                  <a:lnTo>
                    <a:pt x="629" y="98"/>
                  </a:lnTo>
                  <a:lnTo>
                    <a:pt x="630" y="98"/>
                  </a:lnTo>
                  <a:lnTo>
                    <a:pt x="630" y="99"/>
                  </a:lnTo>
                  <a:lnTo>
                    <a:pt x="631" y="99"/>
                  </a:lnTo>
                  <a:lnTo>
                    <a:pt x="631" y="100"/>
                  </a:lnTo>
                  <a:lnTo>
                    <a:pt x="632" y="100"/>
                  </a:lnTo>
                  <a:lnTo>
                    <a:pt x="633" y="101"/>
                  </a:lnTo>
                  <a:lnTo>
                    <a:pt x="634" y="101"/>
                  </a:lnTo>
                  <a:lnTo>
                    <a:pt x="635" y="101"/>
                  </a:lnTo>
                  <a:lnTo>
                    <a:pt x="636" y="101"/>
                  </a:lnTo>
                  <a:lnTo>
                    <a:pt x="637" y="100"/>
                  </a:lnTo>
                  <a:lnTo>
                    <a:pt x="638" y="100"/>
                  </a:lnTo>
                  <a:lnTo>
                    <a:pt x="639" y="100"/>
                  </a:lnTo>
                  <a:lnTo>
                    <a:pt x="640" y="100"/>
                  </a:lnTo>
                  <a:lnTo>
                    <a:pt x="641" y="100"/>
                  </a:lnTo>
                  <a:lnTo>
                    <a:pt x="642" y="100"/>
                  </a:lnTo>
                  <a:lnTo>
                    <a:pt x="643" y="99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7" y="99"/>
                  </a:lnTo>
                  <a:lnTo>
                    <a:pt x="647" y="103"/>
                  </a:lnTo>
                  <a:lnTo>
                    <a:pt x="647" y="103"/>
                  </a:lnTo>
                  <a:lnTo>
                    <a:pt x="647" y="112"/>
                  </a:lnTo>
                  <a:lnTo>
                    <a:pt x="647" y="113"/>
                  </a:lnTo>
                  <a:lnTo>
                    <a:pt x="647" y="114"/>
                  </a:lnTo>
                  <a:lnTo>
                    <a:pt x="647" y="115"/>
                  </a:lnTo>
                  <a:lnTo>
                    <a:pt x="647" y="116"/>
                  </a:lnTo>
                  <a:lnTo>
                    <a:pt x="647" y="118"/>
                  </a:lnTo>
                  <a:lnTo>
                    <a:pt x="647" y="119"/>
                  </a:lnTo>
                  <a:lnTo>
                    <a:pt x="647" y="120"/>
                  </a:lnTo>
                  <a:lnTo>
                    <a:pt x="647" y="122"/>
                  </a:lnTo>
                  <a:lnTo>
                    <a:pt x="647" y="124"/>
                  </a:lnTo>
                  <a:lnTo>
                    <a:pt x="647" y="128"/>
                  </a:lnTo>
                  <a:lnTo>
                    <a:pt x="647" y="132"/>
                  </a:lnTo>
                  <a:lnTo>
                    <a:pt x="647" y="133"/>
                  </a:lnTo>
                  <a:lnTo>
                    <a:pt x="647" y="136"/>
                  </a:lnTo>
                  <a:lnTo>
                    <a:pt x="642" y="136"/>
                  </a:lnTo>
                  <a:lnTo>
                    <a:pt x="640" y="140"/>
                  </a:lnTo>
                  <a:lnTo>
                    <a:pt x="637" y="146"/>
                  </a:lnTo>
                  <a:lnTo>
                    <a:pt x="633" y="152"/>
                  </a:lnTo>
                  <a:lnTo>
                    <a:pt x="633" y="153"/>
                  </a:lnTo>
                  <a:lnTo>
                    <a:pt x="632" y="155"/>
                  </a:lnTo>
                  <a:lnTo>
                    <a:pt x="628" y="161"/>
                  </a:lnTo>
                  <a:lnTo>
                    <a:pt x="625" y="167"/>
                  </a:lnTo>
                  <a:lnTo>
                    <a:pt x="622" y="172"/>
                  </a:lnTo>
                  <a:lnTo>
                    <a:pt x="619" y="176"/>
                  </a:lnTo>
                  <a:lnTo>
                    <a:pt x="616" y="182"/>
                  </a:lnTo>
                  <a:lnTo>
                    <a:pt x="615" y="183"/>
                  </a:lnTo>
                  <a:lnTo>
                    <a:pt x="614" y="186"/>
                  </a:lnTo>
                  <a:lnTo>
                    <a:pt x="612" y="188"/>
                  </a:lnTo>
                  <a:lnTo>
                    <a:pt x="610" y="193"/>
                  </a:lnTo>
                  <a:lnTo>
                    <a:pt x="608" y="195"/>
                  </a:lnTo>
                  <a:lnTo>
                    <a:pt x="605" y="200"/>
                  </a:lnTo>
                  <a:lnTo>
                    <a:pt x="605" y="199"/>
                  </a:lnTo>
                  <a:lnTo>
                    <a:pt x="605" y="198"/>
                  </a:lnTo>
                  <a:lnTo>
                    <a:pt x="605" y="197"/>
                  </a:lnTo>
                  <a:lnTo>
                    <a:pt x="604" y="196"/>
                  </a:lnTo>
                  <a:lnTo>
                    <a:pt x="604" y="195"/>
                  </a:lnTo>
                  <a:lnTo>
                    <a:pt x="603" y="195"/>
                  </a:lnTo>
                  <a:lnTo>
                    <a:pt x="603" y="194"/>
                  </a:lnTo>
                  <a:lnTo>
                    <a:pt x="603" y="193"/>
                  </a:lnTo>
                  <a:lnTo>
                    <a:pt x="602" y="193"/>
                  </a:lnTo>
                  <a:lnTo>
                    <a:pt x="602" y="192"/>
                  </a:lnTo>
                  <a:lnTo>
                    <a:pt x="601" y="193"/>
                  </a:lnTo>
                  <a:lnTo>
                    <a:pt x="601" y="194"/>
                  </a:lnTo>
                  <a:lnTo>
                    <a:pt x="600" y="194"/>
                  </a:lnTo>
                  <a:lnTo>
                    <a:pt x="599" y="194"/>
                  </a:lnTo>
                  <a:lnTo>
                    <a:pt x="598" y="195"/>
                  </a:lnTo>
                  <a:lnTo>
                    <a:pt x="598" y="194"/>
                  </a:lnTo>
                  <a:lnTo>
                    <a:pt x="597" y="194"/>
                  </a:lnTo>
                  <a:lnTo>
                    <a:pt x="597" y="195"/>
                  </a:lnTo>
                  <a:lnTo>
                    <a:pt x="596" y="195"/>
                  </a:lnTo>
                  <a:lnTo>
                    <a:pt x="596" y="196"/>
                  </a:lnTo>
                  <a:lnTo>
                    <a:pt x="595" y="196"/>
                  </a:lnTo>
                  <a:lnTo>
                    <a:pt x="594" y="196"/>
                  </a:lnTo>
                  <a:lnTo>
                    <a:pt x="594" y="197"/>
                  </a:lnTo>
                  <a:lnTo>
                    <a:pt x="594" y="198"/>
                  </a:lnTo>
                  <a:lnTo>
                    <a:pt x="593" y="199"/>
                  </a:lnTo>
                  <a:lnTo>
                    <a:pt x="592" y="199"/>
                  </a:lnTo>
                  <a:lnTo>
                    <a:pt x="592" y="200"/>
                  </a:lnTo>
                  <a:lnTo>
                    <a:pt x="592" y="201"/>
                  </a:lnTo>
                  <a:lnTo>
                    <a:pt x="591" y="201"/>
                  </a:lnTo>
                  <a:lnTo>
                    <a:pt x="591" y="202"/>
                  </a:lnTo>
                  <a:lnTo>
                    <a:pt x="591" y="203"/>
                  </a:lnTo>
                  <a:lnTo>
                    <a:pt x="590" y="203"/>
                  </a:lnTo>
                  <a:lnTo>
                    <a:pt x="589" y="203"/>
                  </a:lnTo>
                  <a:lnTo>
                    <a:pt x="582" y="203"/>
                  </a:lnTo>
                  <a:lnTo>
                    <a:pt x="580" y="203"/>
                  </a:lnTo>
                  <a:lnTo>
                    <a:pt x="579" y="203"/>
                  </a:lnTo>
                  <a:lnTo>
                    <a:pt x="577" y="203"/>
                  </a:lnTo>
                  <a:lnTo>
                    <a:pt x="577" y="208"/>
                  </a:lnTo>
                  <a:lnTo>
                    <a:pt x="577" y="213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18"/>
                  </a:lnTo>
                  <a:lnTo>
                    <a:pt x="576" y="218"/>
                  </a:lnTo>
                  <a:lnTo>
                    <a:pt x="575" y="218"/>
                  </a:lnTo>
                  <a:lnTo>
                    <a:pt x="574" y="218"/>
                  </a:lnTo>
                  <a:lnTo>
                    <a:pt x="573" y="217"/>
                  </a:lnTo>
                  <a:lnTo>
                    <a:pt x="572" y="218"/>
                  </a:lnTo>
                  <a:lnTo>
                    <a:pt x="571" y="217"/>
                  </a:lnTo>
                  <a:lnTo>
                    <a:pt x="571" y="216"/>
                  </a:lnTo>
                  <a:lnTo>
                    <a:pt x="570" y="216"/>
                  </a:lnTo>
                  <a:lnTo>
                    <a:pt x="569" y="216"/>
                  </a:lnTo>
                  <a:lnTo>
                    <a:pt x="568" y="215"/>
                  </a:lnTo>
                  <a:lnTo>
                    <a:pt x="568" y="216"/>
                  </a:lnTo>
                  <a:lnTo>
                    <a:pt x="567" y="216"/>
                  </a:lnTo>
                  <a:lnTo>
                    <a:pt x="567" y="217"/>
                  </a:lnTo>
                  <a:lnTo>
                    <a:pt x="566" y="217"/>
                  </a:lnTo>
                  <a:lnTo>
                    <a:pt x="565" y="217"/>
                  </a:lnTo>
                  <a:lnTo>
                    <a:pt x="564" y="217"/>
                  </a:lnTo>
                  <a:lnTo>
                    <a:pt x="563" y="218"/>
                  </a:lnTo>
                  <a:lnTo>
                    <a:pt x="562" y="218"/>
                  </a:lnTo>
                  <a:lnTo>
                    <a:pt x="561" y="217"/>
                  </a:lnTo>
                  <a:lnTo>
                    <a:pt x="560" y="217"/>
                  </a:lnTo>
                  <a:lnTo>
                    <a:pt x="560" y="216"/>
                  </a:lnTo>
                  <a:lnTo>
                    <a:pt x="559" y="215"/>
                  </a:lnTo>
                  <a:lnTo>
                    <a:pt x="559" y="214"/>
                  </a:lnTo>
                  <a:lnTo>
                    <a:pt x="558" y="214"/>
                  </a:lnTo>
                  <a:lnTo>
                    <a:pt x="557" y="213"/>
                  </a:lnTo>
                  <a:lnTo>
                    <a:pt x="556" y="213"/>
                  </a:lnTo>
                  <a:lnTo>
                    <a:pt x="556" y="212"/>
                  </a:lnTo>
                  <a:lnTo>
                    <a:pt x="555" y="211"/>
                  </a:lnTo>
                  <a:lnTo>
                    <a:pt x="554" y="211"/>
                  </a:lnTo>
                  <a:lnTo>
                    <a:pt x="554" y="212"/>
                  </a:lnTo>
                  <a:lnTo>
                    <a:pt x="553" y="212"/>
                  </a:lnTo>
                  <a:lnTo>
                    <a:pt x="553" y="213"/>
                  </a:lnTo>
                  <a:lnTo>
                    <a:pt x="552" y="213"/>
                  </a:lnTo>
                  <a:lnTo>
                    <a:pt x="551" y="213"/>
                  </a:lnTo>
                  <a:lnTo>
                    <a:pt x="550" y="212"/>
                  </a:lnTo>
                  <a:lnTo>
                    <a:pt x="550" y="211"/>
                  </a:lnTo>
                  <a:lnTo>
                    <a:pt x="549" y="211"/>
                  </a:lnTo>
                  <a:lnTo>
                    <a:pt x="548" y="211"/>
                  </a:lnTo>
                  <a:lnTo>
                    <a:pt x="547" y="210"/>
                  </a:lnTo>
                  <a:lnTo>
                    <a:pt x="546" y="210"/>
                  </a:lnTo>
                  <a:lnTo>
                    <a:pt x="545" y="210"/>
                  </a:lnTo>
                  <a:lnTo>
                    <a:pt x="545" y="211"/>
                  </a:lnTo>
                  <a:lnTo>
                    <a:pt x="544" y="211"/>
                  </a:lnTo>
                  <a:lnTo>
                    <a:pt x="543" y="212"/>
                  </a:lnTo>
                  <a:lnTo>
                    <a:pt x="542" y="212"/>
                  </a:lnTo>
                  <a:lnTo>
                    <a:pt x="542" y="213"/>
                  </a:lnTo>
                  <a:lnTo>
                    <a:pt x="542" y="214"/>
                  </a:lnTo>
                  <a:lnTo>
                    <a:pt x="543" y="214"/>
                  </a:lnTo>
                  <a:lnTo>
                    <a:pt x="543" y="215"/>
                  </a:lnTo>
                  <a:lnTo>
                    <a:pt x="544" y="215"/>
                  </a:lnTo>
                  <a:lnTo>
                    <a:pt x="544" y="216"/>
                  </a:lnTo>
                  <a:lnTo>
                    <a:pt x="543" y="216"/>
                  </a:lnTo>
                  <a:lnTo>
                    <a:pt x="541" y="216"/>
                  </a:lnTo>
                  <a:lnTo>
                    <a:pt x="541" y="217"/>
                  </a:lnTo>
                  <a:lnTo>
                    <a:pt x="540" y="217"/>
                  </a:lnTo>
                  <a:lnTo>
                    <a:pt x="540" y="218"/>
                  </a:lnTo>
                  <a:lnTo>
                    <a:pt x="539" y="218"/>
                  </a:lnTo>
                  <a:lnTo>
                    <a:pt x="538" y="218"/>
                  </a:lnTo>
                  <a:lnTo>
                    <a:pt x="538" y="219"/>
                  </a:lnTo>
                  <a:lnTo>
                    <a:pt x="537" y="219"/>
                  </a:lnTo>
                  <a:lnTo>
                    <a:pt x="538" y="219"/>
                  </a:lnTo>
                  <a:lnTo>
                    <a:pt x="538" y="220"/>
                  </a:lnTo>
                  <a:lnTo>
                    <a:pt x="538" y="221"/>
                  </a:lnTo>
                  <a:lnTo>
                    <a:pt x="538" y="222"/>
                  </a:lnTo>
                  <a:lnTo>
                    <a:pt x="538" y="224"/>
                  </a:lnTo>
                  <a:lnTo>
                    <a:pt x="538" y="225"/>
                  </a:lnTo>
                  <a:lnTo>
                    <a:pt x="538" y="226"/>
                  </a:lnTo>
                  <a:lnTo>
                    <a:pt x="538" y="227"/>
                  </a:lnTo>
                  <a:lnTo>
                    <a:pt x="538" y="228"/>
                  </a:lnTo>
                  <a:lnTo>
                    <a:pt x="538" y="229"/>
                  </a:lnTo>
                  <a:lnTo>
                    <a:pt x="538" y="230"/>
                  </a:lnTo>
                  <a:lnTo>
                    <a:pt x="539" y="232"/>
                  </a:lnTo>
                  <a:lnTo>
                    <a:pt x="540" y="237"/>
                  </a:lnTo>
                  <a:lnTo>
                    <a:pt x="540" y="238"/>
                  </a:lnTo>
                  <a:lnTo>
                    <a:pt x="541" y="239"/>
                  </a:lnTo>
                  <a:lnTo>
                    <a:pt x="541" y="241"/>
                  </a:lnTo>
                  <a:lnTo>
                    <a:pt x="542" y="244"/>
                  </a:lnTo>
                  <a:lnTo>
                    <a:pt x="542" y="245"/>
                  </a:lnTo>
                  <a:lnTo>
                    <a:pt x="544" y="253"/>
                  </a:lnTo>
                  <a:lnTo>
                    <a:pt x="546" y="256"/>
                  </a:lnTo>
                  <a:lnTo>
                    <a:pt x="546" y="259"/>
                  </a:lnTo>
                  <a:lnTo>
                    <a:pt x="548" y="265"/>
                  </a:lnTo>
                  <a:lnTo>
                    <a:pt x="548" y="267"/>
                  </a:lnTo>
                  <a:lnTo>
                    <a:pt x="549" y="267"/>
                  </a:lnTo>
                  <a:lnTo>
                    <a:pt x="549" y="268"/>
                  </a:lnTo>
                  <a:lnTo>
                    <a:pt x="549" y="269"/>
                  </a:lnTo>
                  <a:lnTo>
                    <a:pt x="551" y="269"/>
                  </a:lnTo>
                  <a:lnTo>
                    <a:pt x="553" y="269"/>
                  </a:lnTo>
                  <a:lnTo>
                    <a:pt x="555" y="269"/>
                  </a:lnTo>
                  <a:lnTo>
                    <a:pt x="556" y="269"/>
                  </a:lnTo>
                  <a:lnTo>
                    <a:pt x="557" y="269"/>
                  </a:lnTo>
                  <a:lnTo>
                    <a:pt x="559" y="269"/>
                  </a:lnTo>
                  <a:lnTo>
                    <a:pt x="560" y="269"/>
                  </a:lnTo>
                  <a:lnTo>
                    <a:pt x="562" y="269"/>
                  </a:lnTo>
                  <a:lnTo>
                    <a:pt x="563" y="269"/>
                  </a:lnTo>
                  <a:lnTo>
                    <a:pt x="564" y="269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7" y="270"/>
                  </a:lnTo>
                  <a:lnTo>
                    <a:pt x="569" y="270"/>
                  </a:lnTo>
                  <a:lnTo>
                    <a:pt x="570" y="270"/>
                  </a:lnTo>
                  <a:lnTo>
                    <a:pt x="571" y="270"/>
                  </a:lnTo>
                  <a:lnTo>
                    <a:pt x="573" y="270"/>
                  </a:lnTo>
                  <a:lnTo>
                    <a:pt x="574" y="270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0"/>
                  </a:lnTo>
                  <a:lnTo>
                    <a:pt x="576" y="273"/>
                  </a:lnTo>
                  <a:lnTo>
                    <a:pt x="576" y="276"/>
                  </a:lnTo>
                  <a:lnTo>
                    <a:pt x="576" y="277"/>
                  </a:lnTo>
                  <a:lnTo>
                    <a:pt x="576" y="278"/>
                  </a:lnTo>
                  <a:lnTo>
                    <a:pt x="576" y="279"/>
                  </a:lnTo>
                  <a:lnTo>
                    <a:pt x="576" y="282"/>
                  </a:lnTo>
                  <a:lnTo>
                    <a:pt x="576" y="285"/>
                  </a:lnTo>
                  <a:lnTo>
                    <a:pt x="576" y="290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5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302"/>
                  </a:lnTo>
                  <a:lnTo>
                    <a:pt x="576" y="303"/>
                  </a:lnTo>
                  <a:lnTo>
                    <a:pt x="576" y="304"/>
                  </a:lnTo>
                  <a:lnTo>
                    <a:pt x="576" y="305"/>
                  </a:lnTo>
                  <a:lnTo>
                    <a:pt x="576" y="306"/>
                  </a:lnTo>
                  <a:lnTo>
                    <a:pt x="576" y="309"/>
                  </a:lnTo>
                  <a:lnTo>
                    <a:pt x="576" y="314"/>
                  </a:lnTo>
                  <a:lnTo>
                    <a:pt x="576" y="315"/>
                  </a:lnTo>
                  <a:lnTo>
                    <a:pt x="570" y="315"/>
                  </a:lnTo>
                  <a:lnTo>
                    <a:pt x="567" y="315"/>
                  </a:lnTo>
                  <a:lnTo>
                    <a:pt x="565" y="315"/>
                  </a:lnTo>
                  <a:lnTo>
                    <a:pt x="561" y="315"/>
                  </a:lnTo>
                  <a:lnTo>
                    <a:pt x="556" y="315"/>
                  </a:lnTo>
                  <a:lnTo>
                    <a:pt x="553" y="315"/>
                  </a:lnTo>
                  <a:lnTo>
                    <a:pt x="552" y="315"/>
                  </a:lnTo>
                  <a:lnTo>
                    <a:pt x="550" y="315"/>
                  </a:lnTo>
                  <a:lnTo>
                    <a:pt x="547" y="315"/>
                  </a:lnTo>
                  <a:lnTo>
                    <a:pt x="542" y="315"/>
                  </a:lnTo>
                  <a:lnTo>
                    <a:pt x="541" y="315"/>
                  </a:lnTo>
                  <a:lnTo>
                    <a:pt x="537" y="315"/>
                  </a:lnTo>
                  <a:lnTo>
                    <a:pt x="531" y="315"/>
                  </a:lnTo>
                  <a:lnTo>
                    <a:pt x="529" y="315"/>
                  </a:lnTo>
                  <a:lnTo>
                    <a:pt x="528" y="315"/>
                  </a:lnTo>
                  <a:lnTo>
                    <a:pt x="527" y="315"/>
                  </a:lnTo>
                  <a:lnTo>
                    <a:pt x="526" y="315"/>
                  </a:lnTo>
                  <a:lnTo>
                    <a:pt x="525" y="315"/>
                  </a:lnTo>
                  <a:lnTo>
                    <a:pt x="524" y="315"/>
                  </a:lnTo>
                  <a:lnTo>
                    <a:pt x="523" y="315"/>
                  </a:lnTo>
                  <a:lnTo>
                    <a:pt x="522" y="315"/>
                  </a:lnTo>
                  <a:lnTo>
                    <a:pt x="521" y="315"/>
                  </a:lnTo>
                  <a:lnTo>
                    <a:pt x="520" y="315"/>
                  </a:lnTo>
                  <a:lnTo>
                    <a:pt x="519" y="315"/>
                  </a:lnTo>
                  <a:lnTo>
                    <a:pt x="518" y="315"/>
                  </a:lnTo>
                  <a:lnTo>
                    <a:pt x="517" y="315"/>
                  </a:lnTo>
                  <a:lnTo>
                    <a:pt x="517" y="316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9"/>
                  </a:lnTo>
                  <a:lnTo>
                    <a:pt x="517" y="319"/>
                  </a:lnTo>
                  <a:lnTo>
                    <a:pt x="515" y="319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5" y="317"/>
                  </a:lnTo>
                  <a:lnTo>
                    <a:pt x="515" y="316"/>
                  </a:lnTo>
                  <a:lnTo>
                    <a:pt x="515" y="315"/>
                  </a:lnTo>
                  <a:lnTo>
                    <a:pt x="513" y="315"/>
                  </a:lnTo>
                  <a:lnTo>
                    <a:pt x="510" y="315"/>
                  </a:lnTo>
                  <a:lnTo>
                    <a:pt x="508" y="315"/>
                  </a:lnTo>
                  <a:lnTo>
                    <a:pt x="507" y="315"/>
                  </a:lnTo>
                  <a:lnTo>
                    <a:pt x="506" y="315"/>
                  </a:lnTo>
                  <a:lnTo>
                    <a:pt x="505" y="315"/>
                  </a:lnTo>
                  <a:lnTo>
                    <a:pt x="504" y="315"/>
                  </a:lnTo>
                  <a:lnTo>
                    <a:pt x="504" y="314"/>
                  </a:lnTo>
                  <a:lnTo>
                    <a:pt x="504" y="311"/>
                  </a:lnTo>
                  <a:lnTo>
                    <a:pt x="500" y="311"/>
                  </a:lnTo>
                  <a:lnTo>
                    <a:pt x="497" y="311"/>
                  </a:lnTo>
                  <a:lnTo>
                    <a:pt x="496" y="311"/>
                  </a:lnTo>
                  <a:lnTo>
                    <a:pt x="496" y="315"/>
                  </a:lnTo>
                  <a:lnTo>
                    <a:pt x="491" y="315"/>
                  </a:lnTo>
                  <a:lnTo>
                    <a:pt x="487" y="315"/>
                  </a:lnTo>
                  <a:lnTo>
                    <a:pt x="484" y="315"/>
                  </a:lnTo>
                  <a:lnTo>
                    <a:pt x="482" y="315"/>
                  </a:lnTo>
                  <a:lnTo>
                    <a:pt x="472" y="315"/>
                  </a:lnTo>
                  <a:lnTo>
                    <a:pt x="471" y="314"/>
                  </a:lnTo>
                  <a:lnTo>
                    <a:pt x="467" y="314"/>
                  </a:lnTo>
                  <a:lnTo>
                    <a:pt x="461" y="314"/>
                  </a:lnTo>
                  <a:lnTo>
                    <a:pt x="460" y="314"/>
                  </a:lnTo>
                  <a:lnTo>
                    <a:pt x="458" y="314"/>
                  </a:lnTo>
                  <a:lnTo>
                    <a:pt x="453" y="314"/>
                  </a:lnTo>
                  <a:lnTo>
                    <a:pt x="446" y="314"/>
                  </a:lnTo>
                  <a:lnTo>
                    <a:pt x="443" y="314"/>
                  </a:lnTo>
                  <a:lnTo>
                    <a:pt x="440" y="314"/>
                  </a:lnTo>
                  <a:lnTo>
                    <a:pt x="437" y="314"/>
                  </a:lnTo>
                  <a:lnTo>
                    <a:pt x="436" y="314"/>
                  </a:lnTo>
                  <a:lnTo>
                    <a:pt x="436" y="312"/>
                  </a:lnTo>
                  <a:lnTo>
                    <a:pt x="436" y="302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2" y="298"/>
                  </a:lnTo>
                  <a:lnTo>
                    <a:pt x="431" y="298"/>
                  </a:lnTo>
                  <a:lnTo>
                    <a:pt x="426" y="298"/>
                  </a:lnTo>
                  <a:lnTo>
                    <a:pt x="425" y="298"/>
                  </a:lnTo>
                  <a:lnTo>
                    <a:pt x="420" y="298"/>
                  </a:lnTo>
                  <a:lnTo>
                    <a:pt x="419" y="298"/>
                  </a:lnTo>
                  <a:lnTo>
                    <a:pt x="418" y="298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12" y="298"/>
                  </a:lnTo>
                  <a:lnTo>
                    <a:pt x="410" y="298"/>
                  </a:lnTo>
                  <a:lnTo>
                    <a:pt x="407" y="298"/>
                  </a:lnTo>
                  <a:lnTo>
                    <a:pt x="406" y="298"/>
                  </a:lnTo>
                  <a:lnTo>
                    <a:pt x="405" y="298"/>
                  </a:lnTo>
                  <a:lnTo>
                    <a:pt x="405" y="301"/>
                  </a:lnTo>
                  <a:lnTo>
                    <a:pt x="405" y="307"/>
                  </a:lnTo>
                  <a:lnTo>
                    <a:pt x="405" y="310"/>
                  </a:lnTo>
                  <a:lnTo>
                    <a:pt x="405" y="312"/>
                  </a:lnTo>
                  <a:lnTo>
                    <a:pt x="405" y="315"/>
                  </a:lnTo>
                  <a:lnTo>
                    <a:pt x="405" y="317"/>
                  </a:lnTo>
                  <a:lnTo>
                    <a:pt x="405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3"/>
                  </a:lnTo>
                  <a:lnTo>
                    <a:pt x="405" y="326"/>
                  </a:lnTo>
                  <a:lnTo>
                    <a:pt x="405" y="327"/>
                  </a:lnTo>
                  <a:lnTo>
                    <a:pt x="409" y="327"/>
                  </a:lnTo>
                  <a:lnTo>
                    <a:pt x="409" y="330"/>
                  </a:lnTo>
                  <a:lnTo>
                    <a:pt x="409" y="331"/>
                  </a:lnTo>
                  <a:lnTo>
                    <a:pt x="408" y="331"/>
                  </a:lnTo>
                  <a:lnTo>
                    <a:pt x="406" y="331"/>
                  </a:lnTo>
                  <a:lnTo>
                    <a:pt x="405" y="331"/>
                  </a:lnTo>
                  <a:lnTo>
                    <a:pt x="405" y="337"/>
                  </a:lnTo>
                  <a:lnTo>
                    <a:pt x="405" y="339"/>
                  </a:lnTo>
                  <a:lnTo>
                    <a:pt x="405" y="342"/>
                  </a:lnTo>
                  <a:lnTo>
                    <a:pt x="405" y="348"/>
                  </a:lnTo>
                  <a:lnTo>
                    <a:pt x="405" y="352"/>
                  </a:lnTo>
                  <a:lnTo>
                    <a:pt x="405" y="357"/>
                  </a:lnTo>
                  <a:lnTo>
                    <a:pt x="405" y="359"/>
                  </a:lnTo>
                  <a:lnTo>
                    <a:pt x="405" y="360"/>
                  </a:lnTo>
                  <a:lnTo>
                    <a:pt x="405" y="366"/>
                  </a:lnTo>
                  <a:lnTo>
                    <a:pt x="405" y="372"/>
                  </a:lnTo>
                  <a:lnTo>
                    <a:pt x="405" y="377"/>
                  </a:lnTo>
                  <a:lnTo>
                    <a:pt x="405" y="381"/>
                  </a:lnTo>
                  <a:lnTo>
                    <a:pt x="405" y="386"/>
                  </a:lnTo>
                  <a:lnTo>
                    <a:pt x="405" y="389"/>
                  </a:lnTo>
                  <a:lnTo>
                    <a:pt x="405" y="392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9"/>
                  </a:lnTo>
                  <a:lnTo>
                    <a:pt x="403" y="401"/>
                  </a:lnTo>
                  <a:lnTo>
                    <a:pt x="403" y="405"/>
                  </a:lnTo>
                  <a:lnTo>
                    <a:pt x="403" y="408"/>
                  </a:lnTo>
                  <a:lnTo>
                    <a:pt x="403" y="410"/>
                  </a:lnTo>
                  <a:lnTo>
                    <a:pt x="403" y="411"/>
                  </a:lnTo>
                  <a:lnTo>
                    <a:pt x="403" y="416"/>
                  </a:lnTo>
                  <a:lnTo>
                    <a:pt x="403" y="422"/>
                  </a:lnTo>
                  <a:lnTo>
                    <a:pt x="403" y="423"/>
                  </a:lnTo>
                  <a:lnTo>
                    <a:pt x="403" y="426"/>
                  </a:lnTo>
                  <a:lnTo>
                    <a:pt x="403" y="428"/>
                  </a:lnTo>
                  <a:lnTo>
                    <a:pt x="403" y="429"/>
                  </a:lnTo>
                  <a:lnTo>
                    <a:pt x="403" y="431"/>
                  </a:lnTo>
                  <a:lnTo>
                    <a:pt x="403" y="432"/>
                  </a:lnTo>
                  <a:lnTo>
                    <a:pt x="403" y="433"/>
                  </a:lnTo>
                  <a:lnTo>
                    <a:pt x="403" y="434"/>
                  </a:lnTo>
                  <a:lnTo>
                    <a:pt x="403" y="435"/>
                  </a:lnTo>
                  <a:lnTo>
                    <a:pt x="403" y="436"/>
                  </a:lnTo>
                  <a:lnTo>
                    <a:pt x="403" y="438"/>
                  </a:lnTo>
                  <a:lnTo>
                    <a:pt x="403" y="439"/>
                  </a:lnTo>
                  <a:lnTo>
                    <a:pt x="403" y="440"/>
                  </a:lnTo>
                  <a:lnTo>
                    <a:pt x="403" y="441"/>
                  </a:lnTo>
                  <a:lnTo>
                    <a:pt x="403" y="442"/>
                  </a:lnTo>
                  <a:lnTo>
                    <a:pt x="402" y="443"/>
                  </a:lnTo>
                  <a:lnTo>
                    <a:pt x="402" y="445"/>
                  </a:lnTo>
                  <a:lnTo>
                    <a:pt x="402" y="446"/>
                  </a:lnTo>
                  <a:lnTo>
                    <a:pt x="402" y="450"/>
                  </a:lnTo>
                  <a:lnTo>
                    <a:pt x="402" y="452"/>
                  </a:lnTo>
                  <a:lnTo>
                    <a:pt x="402" y="454"/>
                  </a:lnTo>
                  <a:lnTo>
                    <a:pt x="402" y="455"/>
                  </a:lnTo>
                  <a:lnTo>
                    <a:pt x="402" y="458"/>
                  </a:lnTo>
                  <a:lnTo>
                    <a:pt x="402" y="461"/>
                  </a:lnTo>
                  <a:lnTo>
                    <a:pt x="402" y="463"/>
                  </a:lnTo>
                  <a:lnTo>
                    <a:pt x="402" y="465"/>
                  </a:lnTo>
                  <a:lnTo>
                    <a:pt x="402" y="466"/>
                  </a:lnTo>
                  <a:lnTo>
                    <a:pt x="402" y="467"/>
                  </a:lnTo>
                  <a:lnTo>
                    <a:pt x="402" y="468"/>
                  </a:lnTo>
                  <a:lnTo>
                    <a:pt x="402" y="469"/>
                  </a:lnTo>
                  <a:lnTo>
                    <a:pt x="401" y="469"/>
                  </a:lnTo>
                  <a:lnTo>
                    <a:pt x="400" y="469"/>
                  </a:lnTo>
                  <a:lnTo>
                    <a:pt x="398" y="469"/>
                  </a:lnTo>
                  <a:lnTo>
                    <a:pt x="397" y="469"/>
                  </a:lnTo>
                  <a:lnTo>
                    <a:pt x="396" y="469"/>
                  </a:lnTo>
                  <a:lnTo>
                    <a:pt x="395" y="469"/>
                  </a:lnTo>
                  <a:lnTo>
                    <a:pt x="394" y="469"/>
                  </a:lnTo>
                  <a:lnTo>
                    <a:pt x="392" y="469"/>
                  </a:lnTo>
                  <a:lnTo>
                    <a:pt x="391" y="469"/>
                  </a:lnTo>
                  <a:lnTo>
                    <a:pt x="390" y="469"/>
                  </a:lnTo>
                  <a:lnTo>
                    <a:pt x="388" y="469"/>
                  </a:lnTo>
                  <a:lnTo>
                    <a:pt x="387" y="469"/>
                  </a:lnTo>
                  <a:lnTo>
                    <a:pt x="386" y="469"/>
                  </a:lnTo>
                  <a:lnTo>
                    <a:pt x="383" y="469"/>
                  </a:lnTo>
                  <a:lnTo>
                    <a:pt x="377" y="468"/>
                  </a:lnTo>
                  <a:lnTo>
                    <a:pt x="374" y="468"/>
                  </a:lnTo>
                  <a:lnTo>
                    <a:pt x="373" y="468"/>
                  </a:lnTo>
                  <a:lnTo>
                    <a:pt x="371" y="468"/>
                  </a:lnTo>
                  <a:lnTo>
                    <a:pt x="370" y="468"/>
                  </a:lnTo>
                  <a:lnTo>
                    <a:pt x="370" y="468"/>
                  </a:lnTo>
                  <a:lnTo>
                    <a:pt x="368" y="468"/>
                  </a:lnTo>
                  <a:lnTo>
                    <a:pt x="368" y="470"/>
                  </a:lnTo>
                  <a:lnTo>
                    <a:pt x="368" y="475"/>
                  </a:lnTo>
                  <a:lnTo>
                    <a:pt x="368" y="477"/>
                  </a:lnTo>
                  <a:lnTo>
                    <a:pt x="368" y="480"/>
                  </a:lnTo>
                  <a:lnTo>
                    <a:pt x="368" y="487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8" y="494"/>
                  </a:lnTo>
                  <a:lnTo>
                    <a:pt x="368" y="501"/>
                  </a:lnTo>
                  <a:lnTo>
                    <a:pt x="368" y="506"/>
                  </a:lnTo>
                  <a:lnTo>
                    <a:pt x="368" y="508"/>
                  </a:lnTo>
                  <a:lnTo>
                    <a:pt x="368" y="510"/>
                  </a:lnTo>
                  <a:lnTo>
                    <a:pt x="367" y="515"/>
                  </a:lnTo>
                  <a:lnTo>
                    <a:pt x="367" y="518"/>
                  </a:lnTo>
                  <a:lnTo>
                    <a:pt x="367" y="521"/>
                  </a:lnTo>
                  <a:lnTo>
                    <a:pt x="367" y="526"/>
                  </a:lnTo>
                  <a:lnTo>
                    <a:pt x="367" y="527"/>
                  </a:lnTo>
                  <a:lnTo>
                    <a:pt x="367" y="528"/>
                  </a:lnTo>
                  <a:lnTo>
                    <a:pt x="367" y="529"/>
                  </a:lnTo>
                  <a:lnTo>
                    <a:pt x="367" y="530"/>
                  </a:lnTo>
                  <a:lnTo>
                    <a:pt x="367" y="531"/>
                  </a:lnTo>
                  <a:lnTo>
                    <a:pt x="367" y="536"/>
                  </a:lnTo>
                  <a:lnTo>
                    <a:pt x="368" y="536"/>
                  </a:lnTo>
                  <a:lnTo>
                    <a:pt x="369" y="536"/>
                  </a:lnTo>
                  <a:lnTo>
                    <a:pt x="371" y="536"/>
                  </a:lnTo>
                  <a:lnTo>
                    <a:pt x="373" y="536"/>
                  </a:lnTo>
                  <a:lnTo>
                    <a:pt x="373" y="538"/>
                  </a:lnTo>
                  <a:lnTo>
                    <a:pt x="373" y="540"/>
                  </a:lnTo>
                  <a:lnTo>
                    <a:pt x="373" y="543"/>
                  </a:lnTo>
                  <a:lnTo>
                    <a:pt x="373" y="545"/>
                  </a:lnTo>
                  <a:lnTo>
                    <a:pt x="373" y="548"/>
                  </a:lnTo>
                  <a:lnTo>
                    <a:pt x="373" y="549"/>
                  </a:lnTo>
                  <a:lnTo>
                    <a:pt x="373" y="551"/>
                  </a:lnTo>
                  <a:lnTo>
                    <a:pt x="373" y="552"/>
                  </a:lnTo>
                  <a:lnTo>
                    <a:pt x="373" y="554"/>
                  </a:lnTo>
                  <a:lnTo>
                    <a:pt x="373" y="559"/>
                  </a:lnTo>
                  <a:lnTo>
                    <a:pt x="373" y="560"/>
                  </a:lnTo>
                  <a:lnTo>
                    <a:pt x="373" y="564"/>
                  </a:lnTo>
                  <a:lnTo>
                    <a:pt x="373" y="565"/>
                  </a:lnTo>
                  <a:lnTo>
                    <a:pt x="373" y="567"/>
                  </a:lnTo>
                  <a:lnTo>
                    <a:pt x="373" y="568"/>
                  </a:lnTo>
                  <a:lnTo>
                    <a:pt x="373" y="570"/>
                  </a:lnTo>
                  <a:lnTo>
                    <a:pt x="373" y="571"/>
                  </a:lnTo>
                  <a:lnTo>
                    <a:pt x="373" y="572"/>
                  </a:lnTo>
                  <a:lnTo>
                    <a:pt x="373" y="574"/>
                  </a:lnTo>
                  <a:lnTo>
                    <a:pt x="373" y="575"/>
                  </a:lnTo>
                  <a:lnTo>
                    <a:pt x="373" y="576"/>
                  </a:lnTo>
                  <a:lnTo>
                    <a:pt x="373" y="577"/>
                  </a:lnTo>
                  <a:lnTo>
                    <a:pt x="373" y="578"/>
                  </a:lnTo>
                  <a:lnTo>
                    <a:pt x="373" y="579"/>
                  </a:lnTo>
                  <a:lnTo>
                    <a:pt x="373" y="582"/>
                  </a:lnTo>
                  <a:lnTo>
                    <a:pt x="373" y="584"/>
                  </a:lnTo>
                  <a:lnTo>
                    <a:pt x="372" y="590"/>
                  </a:lnTo>
                  <a:lnTo>
                    <a:pt x="372" y="597"/>
                  </a:lnTo>
                  <a:lnTo>
                    <a:pt x="372" y="599"/>
                  </a:lnTo>
                  <a:lnTo>
                    <a:pt x="372" y="603"/>
                  </a:lnTo>
                  <a:lnTo>
                    <a:pt x="372" y="605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9"/>
                  </a:lnTo>
                  <a:lnTo>
                    <a:pt x="372" y="612"/>
                  </a:lnTo>
                  <a:lnTo>
                    <a:pt x="372" y="617"/>
                  </a:lnTo>
                  <a:lnTo>
                    <a:pt x="372" y="618"/>
                  </a:lnTo>
                  <a:lnTo>
                    <a:pt x="370" y="618"/>
                  </a:lnTo>
                  <a:lnTo>
                    <a:pt x="368" y="618"/>
                  </a:lnTo>
                  <a:lnTo>
                    <a:pt x="367" y="618"/>
                  </a:lnTo>
                  <a:lnTo>
                    <a:pt x="366" y="618"/>
                  </a:lnTo>
                  <a:lnTo>
                    <a:pt x="362" y="618"/>
                  </a:lnTo>
                  <a:lnTo>
                    <a:pt x="360" y="619"/>
                  </a:lnTo>
                  <a:lnTo>
                    <a:pt x="359" y="619"/>
                  </a:lnTo>
                  <a:lnTo>
                    <a:pt x="357" y="619"/>
                  </a:lnTo>
                  <a:lnTo>
                    <a:pt x="353" y="620"/>
                  </a:lnTo>
                  <a:lnTo>
                    <a:pt x="352" y="620"/>
                  </a:lnTo>
                  <a:lnTo>
                    <a:pt x="349" y="621"/>
                  </a:lnTo>
                  <a:lnTo>
                    <a:pt x="347" y="621"/>
                  </a:lnTo>
                  <a:lnTo>
                    <a:pt x="344" y="622"/>
                  </a:lnTo>
                  <a:lnTo>
                    <a:pt x="343" y="622"/>
                  </a:lnTo>
                  <a:lnTo>
                    <a:pt x="339" y="623"/>
                  </a:lnTo>
                  <a:lnTo>
                    <a:pt x="338" y="623"/>
                  </a:lnTo>
                  <a:lnTo>
                    <a:pt x="337" y="623"/>
                  </a:lnTo>
                  <a:lnTo>
                    <a:pt x="336" y="623"/>
                  </a:lnTo>
                  <a:lnTo>
                    <a:pt x="334" y="623"/>
                  </a:lnTo>
                  <a:lnTo>
                    <a:pt x="328" y="624"/>
                  </a:lnTo>
                  <a:lnTo>
                    <a:pt x="327" y="624"/>
                  </a:lnTo>
                  <a:lnTo>
                    <a:pt x="326" y="624"/>
                  </a:lnTo>
                  <a:lnTo>
                    <a:pt x="325" y="624"/>
                  </a:lnTo>
                  <a:lnTo>
                    <a:pt x="320" y="625"/>
                  </a:lnTo>
                  <a:lnTo>
                    <a:pt x="318" y="625"/>
                  </a:lnTo>
                  <a:lnTo>
                    <a:pt x="314" y="625"/>
                  </a:lnTo>
                  <a:lnTo>
                    <a:pt x="312" y="625"/>
                  </a:lnTo>
                  <a:lnTo>
                    <a:pt x="310" y="625"/>
                  </a:lnTo>
                  <a:lnTo>
                    <a:pt x="307" y="625"/>
                  </a:lnTo>
                  <a:lnTo>
                    <a:pt x="306" y="625"/>
                  </a:lnTo>
                  <a:lnTo>
                    <a:pt x="304" y="625"/>
                  </a:lnTo>
                  <a:lnTo>
                    <a:pt x="302" y="624"/>
                  </a:lnTo>
                  <a:lnTo>
                    <a:pt x="301" y="624"/>
                  </a:lnTo>
                  <a:lnTo>
                    <a:pt x="299" y="623"/>
                  </a:lnTo>
                  <a:lnTo>
                    <a:pt x="298" y="622"/>
                  </a:lnTo>
                  <a:lnTo>
                    <a:pt x="297" y="622"/>
                  </a:lnTo>
                  <a:lnTo>
                    <a:pt x="297" y="622"/>
                  </a:lnTo>
                  <a:lnTo>
                    <a:pt x="295" y="621"/>
                  </a:lnTo>
                  <a:lnTo>
                    <a:pt x="292" y="620"/>
                  </a:lnTo>
                  <a:lnTo>
                    <a:pt x="289" y="619"/>
                  </a:lnTo>
                  <a:lnTo>
                    <a:pt x="289" y="618"/>
                  </a:lnTo>
                  <a:lnTo>
                    <a:pt x="282" y="616"/>
                  </a:lnTo>
                  <a:lnTo>
                    <a:pt x="279" y="616"/>
                  </a:lnTo>
                  <a:lnTo>
                    <a:pt x="279" y="615"/>
                  </a:lnTo>
                  <a:lnTo>
                    <a:pt x="278" y="615"/>
                  </a:lnTo>
                  <a:lnTo>
                    <a:pt x="277" y="615"/>
                  </a:lnTo>
                  <a:lnTo>
                    <a:pt x="276" y="615"/>
                  </a:lnTo>
                  <a:lnTo>
                    <a:pt x="275" y="614"/>
                  </a:lnTo>
                  <a:lnTo>
                    <a:pt x="266" y="612"/>
                  </a:lnTo>
                  <a:lnTo>
                    <a:pt x="266" y="611"/>
                  </a:lnTo>
                  <a:lnTo>
                    <a:pt x="260" y="610"/>
                  </a:lnTo>
                  <a:lnTo>
                    <a:pt x="256" y="609"/>
                  </a:lnTo>
                  <a:lnTo>
                    <a:pt x="255" y="609"/>
                  </a:lnTo>
                  <a:lnTo>
                    <a:pt x="254" y="609"/>
                  </a:lnTo>
                  <a:lnTo>
                    <a:pt x="253" y="609"/>
                  </a:lnTo>
                  <a:lnTo>
                    <a:pt x="252" y="608"/>
                  </a:lnTo>
                  <a:lnTo>
                    <a:pt x="251" y="608"/>
                  </a:lnTo>
                  <a:lnTo>
                    <a:pt x="250" y="608"/>
                  </a:lnTo>
                  <a:lnTo>
                    <a:pt x="249" y="608"/>
                  </a:lnTo>
                  <a:lnTo>
                    <a:pt x="246" y="607"/>
                  </a:lnTo>
                  <a:lnTo>
                    <a:pt x="245" y="607"/>
                  </a:lnTo>
                  <a:lnTo>
                    <a:pt x="244" y="607"/>
                  </a:lnTo>
                  <a:lnTo>
                    <a:pt x="243" y="606"/>
                  </a:lnTo>
                  <a:lnTo>
                    <a:pt x="241" y="606"/>
                  </a:lnTo>
                  <a:lnTo>
                    <a:pt x="237" y="606"/>
                  </a:lnTo>
                  <a:lnTo>
                    <a:pt x="236" y="606"/>
                  </a:lnTo>
                  <a:lnTo>
                    <a:pt x="234" y="606"/>
                  </a:lnTo>
                  <a:lnTo>
                    <a:pt x="233" y="606"/>
                  </a:lnTo>
                  <a:lnTo>
                    <a:pt x="232" y="606"/>
                  </a:lnTo>
                  <a:lnTo>
                    <a:pt x="232" y="606"/>
                  </a:lnTo>
                  <a:lnTo>
                    <a:pt x="232" y="607"/>
                  </a:lnTo>
                  <a:lnTo>
                    <a:pt x="232" y="611"/>
                  </a:lnTo>
                  <a:lnTo>
                    <a:pt x="232" y="615"/>
                  </a:lnTo>
                  <a:lnTo>
                    <a:pt x="232" y="616"/>
                  </a:lnTo>
                  <a:lnTo>
                    <a:pt x="232" y="618"/>
                  </a:lnTo>
                  <a:lnTo>
                    <a:pt x="232" y="621"/>
                  </a:lnTo>
                  <a:lnTo>
                    <a:pt x="232" y="623"/>
                  </a:lnTo>
                  <a:lnTo>
                    <a:pt x="232" y="626"/>
                  </a:lnTo>
                  <a:lnTo>
                    <a:pt x="231" y="626"/>
                  </a:lnTo>
                  <a:lnTo>
                    <a:pt x="231" y="628"/>
                  </a:lnTo>
                  <a:lnTo>
                    <a:pt x="231" y="630"/>
                  </a:lnTo>
                  <a:lnTo>
                    <a:pt x="231" y="631"/>
                  </a:lnTo>
                  <a:lnTo>
                    <a:pt x="231" y="633"/>
                  </a:lnTo>
                  <a:lnTo>
                    <a:pt x="231" y="634"/>
                  </a:lnTo>
                  <a:lnTo>
                    <a:pt x="231" y="635"/>
                  </a:lnTo>
                  <a:lnTo>
                    <a:pt x="231" y="636"/>
                  </a:lnTo>
                  <a:lnTo>
                    <a:pt x="231" y="637"/>
                  </a:lnTo>
                  <a:lnTo>
                    <a:pt x="231" y="638"/>
                  </a:lnTo>
                  <a:lnTo>
                    <a:pt x="231" y="641"/>
                  </a:lnTo>
                  <a:lnTo>
                    <a:pt x="231" y="642"/>
                  </a:lnTo>
                  <a:lnTo>
                    <a:pt x="231" y="643"/>
                  </a:lnTo>
                  <a:lnTo>
                    <a:pt x="231" y="646"/>
                  </a:lnTo>
                  <a:lnTo>
                    <a:pt x="231" y="647"/>
                  </a:lnTo>
                  <a:lnTo>
                    <a:pt x="231" y="648"/>
                  </a:lnTo>
                  <a:lnTo>
                    <a:pt x="231" y="649"/>
                  </a:lnTo>
                  <a:lnTo>
                    <a:pt x="231" y="650"/>
                  </a:lnTo>
                  <a:lnTo>
                    <a:pt x="231" y="654"/>
                  </a:lnTo>
                  <a:lnTo>
                    <a:pt x="231" y="656"/>
                  </a:lnTo>
                  <a:lnTo>
                    <a:pt x="230" y="656"/>
                  </a:lnTo>
                  <a:lnTo>
                    <a:pt x="227" y="655"/>
                  </a:lnTo>
                  <a:lnTo>
                    <a:pt x="224" y="655"/>
                  </a:lnTo>
                  <a:lnTo>
                    <a:pt x="224" y="658"/>
                  </a:lnTo>
                  <a:lnTo>
                    <a:pt x="224" y="658"/>
                  </a:lnTo>
                  <a:lnTo>
                    <a:pt x="221" y="659"/>
                  </a:lnTo>
                  <a:lnTo>
                    <a:pt x="216" y="662"/>
                  </a:lnTo>
                  <a:lnTo>
                    <a:pt x="212" y="664"/>
                  </a:lnTo>
                  <a:lnTo>
                    <a:pt x="211" y="664"/>
                  </a:lnTo>
                  <a:lnTo>
                    <a:pt x="210" y="664"/>
                  </a:lnTo>
                  <a:lnTo>
                    <a:pt x="207" y="666"/>
                  </a:lnTo>
                  <a:lnTo>
                    <a:pt x="203" y="667"/>
                  </a:lnTo>
                  <a:lnTo>
                    <a:pt x="203" y="668"/>
                  </a:lnTo>
                  <a:lnTo>
                    <a:pt x="199" y="667"/>
                  </a:lnTo>
                  <a:lnTo>
                    <a:pt x="198" y="667"/>
                  </a:lnTo>
                  <a:lnTo>
                    <a:pt x="197" y="667"/>
                  </a:lnTo>
                  <a:lnTo>
                    <a:pt x="197" y="663"/>
                  </a:lnTo>
                  <a:lnTo>
                    <a:pt x="195" y="663"/>
                  </a:lnTo>
                  <a:lnTo>
                    <a:pt x="194" y="663"/>
                  </a:lnTo>
                  <a:lnTo>
                    <a:pt x="193" y="663"/>
                  </a:lnTo>
                  <a:lnTo>
                    <a:pt x="192" y="663"/>
                  </a:lnTo>
                  <a:lnTo>
                    <a:pt x="191" y="664"/>
                  </a:lnTo>
                  <a:lnTo>
                    <a:pt x="190" y="664"/>
                  </a:lnTo>
                  <a:lnTo>
                    <a:pt x="189" y="664"/>
                  </a:lnTo>
                  <a:lnTo>
                    <a:pt x="188" y="664"/>
                  </a:lnTo>
                  <a:lnTo>
                    <a:pt x="187" y="665"/>
                  </a:lnTo>
                  <a:lnTo>
                    <a:pt x="186" y="665"/>
                  </a:lnTo>
                  <a:lnTo>
                    <a:pt x="184" y="666"/>
                  </a:lnTo>
                  <a:lnTo>
                    <a:pt x="182" y="667"/>
                  </a:lnTo>
                  <a:lnTo>
                    <a:pt x="179" y="668"/>
                  </a:lnTo>
                  <a:lnTo>
                    <a:pt x="178" y="668"/>
                  </a:lnTo>
                  <a:lnTo>
                    <a:pt x="177" y="669"/>
                  </a:lnTo>
                  <a:lnTo>
                    <a:pt x="176" y="669"/>
                  </a:lnTo>
                  <a:lnTo>
                    <a:pt x="174" y="670"/>
                  </a:lnTo>
                  <a:lnTo>
                    <a:pt x="172" y="671"/>
                  </a:lnTo>
                  <a:lnTo>
                    <a:pt x="171" y="671"/>
                  </a:lnTo>
                  <a:lnTo>
                    <a:pt x="169" y="671"/>
                  </a:lnTo>
                  <a:lnTo>
                    <a:pt x="169" y="672"/>
                  </a:lnTo>
                  <a:lnTo>
                    <a:pt x="167" y="672"/>
                  </a:lnTo>
                  <a:lnTo>
                    <a:pt x="165" y="673"/>
                  </a:lnTo>
                  <a:lnTo>
                    <a:pt x="164" y="673"/>
                  </a:lnTo>
                  <a:lnTo>
                    <a:pt x="163" y="674"/>
                  </a:lnTo>
                  <a:lnTo>
                    <a:pt x="160" y="675"/>
                  </a:lnTo>
                  <a:lnTo>
                    <a:pt x="159" y="675"/>
                  </a:lnTo>
                  <a:lnTo>
                    <a:pt x="157" y="676"/>
                  </a:lnTo>
                  <a:lnTo>
                    <a:pt x="155" y="677"/>
                  </a:lnTo>
                  <a:lnTo>
                    <a:pt x="154" y="677"/>
                  </a:lnTo>
                  <a:lnTo>
                    <a:pt x="150" y="678"/>
                  </a:lnTo>
                  <a:lnTo>
                    <a:pt x="149" y="678"/>
                  </a:lnTo>
                  <a:lnTo>
                    <a:pt x="148" y="678"/>
                  </a:lnTo>
                  <a:lnTo>
                    <a:pt x="147" y="679"/>
                  </a:lnTo>
                  <a:lnTo>
                    <a:pt x="146" y="679"/>
                  </a:lnTo>
                  <a:lnTo>
                    <a:pt x="145" y="679"/>
                  </a:lnTo>
                  <a:lnTo>
                    <a:pt x="142" y="681"/>
                  </a:lnTo>
                  <a:lnTo>
                    <a:pt x="139" y="682"/>
                  </a:lnTo>
                  <a:lnTo>
                    <a:pt x="138" y="682"/>
                  </a:lnTo>
                  <a:lnTo>
                    <a:pt x="137" y="683"/>
                  </a:lnTo>
                  <a:lnTo>
                    <a:pt x="135" y="684"/>
                  </a:lnTo>
                  <a:lnTo>
                    <a:pt x="132" y="685"/>
                  </a:lnTo>
                  <a:lnTo>
                    <a:pt x="129" y="686"/>
                  </a:lnTo>
                  <a:lnTo>
                    <a:pt x="127" y="686"/>
                  </a:lnTo>
                  <a:lnTo>
                    <a:pt x="125" y="686"/>
                  </a:lnTo>
                  <a:lnTo>
                    <a:pt x="120" y="686"/>
                  </a:lnTo>
                  <a:lnTo>
                    <a:pt x="114" y="686"/>
                  </a:lnTo>
                  <a:lnTo>
                    <a:pt x="112" y="686"/>
                  </a:lnTo>
                  <a:lnTo>
                    <a:pt x="108" y="686"/>
                  </a:lnTo>
                  <a:lnTo>
                    <a:pt x="106" y="686"/>
                  </a:lnTo>
                  <a:lnTo>
                    <a:pt x="106" y="685"/>
                  </a:lnTo>
                  <a:lnTo>
                    <a:pt x="105" y="677"/>
                  </a:lnTo>
                  <a:lnTo>
                    <a:pt x="104" y="674"/>
                  </a:lnTo>
                  <a:lnTo>
                    <a:pt x="104" y="671"/>
                  </a:lnTo>
                  <a:lnTo>
                    <a:pt x="103" y="664"/>
                  </a:lnTo>
                  <a:lnTo>
                    <a:pt x="102" y="662"/>
                  </a:lnTo>
                  <a:lnTo>
                    <a:pt x="101" y="655"/>
                  </a:lnTo>
                  <a:lnTo>
                    <a:pt x="100" y="648"/>
                  </a:lnTo>
                  <a:lnTo>
                    <a:pt x="99" y="641"/>
                  </a:lnTo>
                  <a:lnTo>
                    <a:pt x="99" y="640"/>
                  </a:lnTo>
                  <a:lnTo>
                    <a:pt x="98" y="637"/>
                  </a:lnTo>
                  <a:lnTo>
                    <a:pt x="98" y="636"/>
                  </a:lnTo>
                  <a:lnTo>
                    <a:pt x="98" y="634"/>
                  </a:lnTo>
                  <a:lnTo>
                    <a:pt x="98" y="633"/>
                  </a:lnTo>
                  <a:lnTo>
                    <a:pt x="98" y="631"/>
                  </a:lnTo>
                  <a:lnTo>
                    <a:pt x="97" y="626"/>
                  </a:lnTo>
                  <a:lnTo>
                    <a:pt x="97" y="625"/>
                  </a:lnTo>
                  <a:lnTo>
                    <a:pt x="97" y="624"/>
                  </a:lnTo>
                  <a:lnTo>
                    <a:pt x="96" y="623"/>
                  </a:lnTo>
                  <a:lnTo>
                    <a:pt x="96" y="621"/>
                  </a:lnTo>
                  <a:lnTo>
                    <a:pt x="96" y="620"/>
                  </a:lnTo>
                  <a:lnTo>
                    <a:pt x="95" y="616"/>
                  </a:lnTo>
                  <a:lnTo>
                    <a:pt x="94" y="607"/>
                  </a:lnTo>
                  <a:lnTo>
                    <a:pt x="93" y="602"/>
                  </a:lnTo>
                  <a:lnTo>
                    <a:pt x="93" y="601"/>
                  </a:lnTo>
                  <a:lnTo>
                    <a:pt x="92" y="597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1" y="591"/>
                  </a:lnTo>
                  <a:lnTo>
                    <a:pt x="91" y="589"/>
                  </a:lnTo>
                  <a:lnTo>
                    <a:pt x="91" y="588"/>
                  </a:lnTo>
                  <a:lnTo>
                    <a:pt x="91" y="587"/>
                  </a:lnTo>
                  <a:lnTo>
                    <a:pt x="91" y="585"/>
                  </a:lnTo>
                  <a:lnTo>
                    <a:pt x="90" y="584"/>
                  </a:lnTo>
                  <a:lnTo>
                    <a:pt x="90" y="582"/>
                  </a:lnTo>
                  <a:lnTo>
                    <a:pt x="90" y="581"/>
                  </a:lnTo>
                  <a:lnTo>
                    <a:pt x="89" y="578"/>
                  </a:lnTo>
                  <a:lnTo>
                    <a:pt x="89" y="576"/>
                  </a:lnTo>
                  <a:lnTo>
                    <a:pt x="89" y="575"/>
                  </a:lnTo>
                  <a:lnTo>
                    <a:pt x="89" y="573"/>
                  </a:lnTo>
                  <a:lnTo>
                    <a:pt x="89" y="572"/>
                  </a:lnTo>
                  <a:lnTo>
                    <a:pt x="88" y="571"/>
                  </a:lnTo>
                  <a:lnTo>
                    <a:pt x="88" y="570"/>
                  </a:lnTo>
                  <a:lnTo>
                    <a:pt x="87" y="562"/>
                  </a:lnTo>
                  <a:lnTo>
                    <a:pt x="87" y="560"/>
                  </a:lnTo>
                  <a:lnTo>
                    <a:pt x="86" y="558"/>
                  </a:lnTo>
                  <a:lnTo>
                    <a:pt x="86" y="557"/>
                  </a:lnTo>
                  <a:lnTo>
                    <a:pt x="86" y="554"/>
                  </a:lnTo>
                  <a:lnTo>
                    <a:pt x="85" y="549"/>
                  </a:lnTo>
                  <a:lnTo>
                    <a:pt x="83" y="538"/>
                  </a:lnTo>
                  <a:lnTo>
                    <a:pt x="83" y="534"/>
                  </a:lnTo>
                  <a:lnTo>
                    <a:pt x="82" y="533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2" y="528"/>
                  </a:lnTo>
                  <a:lnTo>
                    <a:pt x="81" y="526"/>
                  </a:lnTo>
                  <a:lnTo>
                    <a:pt x="81" y="525"/>
                  </a:lnTo>
                  <a:lnTo>
                    <a:pt x="81" y="524"/>
                  </a:lnTo>
                  <a:lnTo>
                    <a:pt x="80" y="516"/>
                  </a:lnTo>
                  <a:lnTo>
                    <a:pt x="79" y="510"/>
                  </a:lnTo>
                  <a:lnTo>
                    <a:pt x="78" y="507"/>
                  </a:lnTo>
                  <a:lnTo>
                    <a:pt x="78" y="506"/>
                  </a:lnTo>
                  <a:lnTo>
                    <a:pt x="77" y="499"/>
                  </a:lnTo>
                  <a:lnTo>
                    <a:pt x="77" y="495"/>
                  </a:lnTo>
                  <a:lnTo>
                    <a:pt x="77" y="490"/>
                  </a:lnTo>
                  <a:lnTo>
                    <a:pt x="75" y="481"/>
                  </a:lnTo>
                  <a:lnTo>
                    <a:pt x="75" y="476"/>
                  </a:lnTo>
                  <a:lnTo>
                    <a:pt x="74" y="474"/>
                  </a:lnTo>
                  <a:lnTo>
                    <a:pt x="74" y="472"/>
                  </a:lnTo>
                  <a:lnTo>
                    <a:pt x="74" y="471"/>
                  </a:lnTo>
                  <a:lnTo>
                    <a:pt x="74" y="469"/>
                  </a:lnTo>
                  <a:lnTo>
                    <a:pt x="73" y="468"/>
                  </a:lnTo>
                  <a:lnTo>
                    <a:pt x="73" y="467"/>
                  </a:lnTo>
                  <a:lnTo>
                    <a:pt x="73" y="465"/>
                  </a:lnTo>
                  <a:lnTo>
                    <a:pt x="73" y="464"/>
                  </a:lnTo>
                  <a:lnTo>
                    <a:pt x="71" y="453"/>
                  </a:lnTo>
                  <a:lnTo>
                    <a:pt x="71" y="452"/>
                  </a:lnTo>
                  <a:lnTo>
                    <a:pt x="70" y="449"/>
                  </a:lnTo>
                  <a:lnTo>
                    <a:pt x="70" y="448"/>
                  </a:lnTo>
                  <a:lnTo>
                    <a:pt x="70" y="443"/>
                  </a:lnTo>
                  <a:lnTo>
                    <a:pt x="69" y="435"/>
                  </a:lnTo>
                  <a:lnTo>
                    <a:pt x="68" y="434"/>
                  </a:lnTo>
                  <a:lnTo>
                    <a:pt x="68" y="430"/>
                  </a:lnTo>
                  <a:lnTo>
                    <a:pt x="67" y="425"/>
                  </a:lnTo>
                  <a:lnTo>
                    <a:pt x="67" y="424"/>
                  </a:lnTo>
                  <a:lnTo>
                    <a:pt x="66" y="420"/>
                  </a:lnTo>
                  <a:lnTo>
                    <a:pt x="65" y="411"/>
                  </a:lnTo>
                  <a:lnTo>
                    <a:pt x="64" y="407"/>
                  </a:lnTo>
                  <a:lnTo>
                    <a:pt x="64" y="406"/>
                  </a:lnTo>
                  <a:lnTo>
                    <a:pt x="64" y="405"/>
                  </a:lnTo>
                  <a:lnTo>
                    <a:pt x="64" y="404"/>
                  </a:lnTo>
                  <a:lnTo>
                    <a:pt x="64" y="403"/>
                  </a:lnTo>
                  <a:lnTo>
                    <a:pt x="63" y="402"/>
                  </a:lnTo>
                  <a:lnTo>
                    <a:pt x="63" y="401"/>
                  </a:lnTo>
                  <a:lnTo>
                    <a:pt x="63" y="400"/>
                  </a:lnTo>
                  <a:lnTo>
                    <a:pt x="63" y="398"/>
                  </a:lnTo>
                  <a:lnTo>
                    <a:pt x="62" y="395"/>
                  </a:lnTo>
                  <a:lnTo>
                    <a:pt x="61" y="387"/>
                  </a:lnTo>
                  <a:lnTo>
                    <a:pt x="60" y="381"/>
                  </a:lnTo>
                  <a:lnTo>
                    <a:pt x="60" y="380"/>
                  </a:lnTo>
                  <a:lnTo>
                    <a:pt x="60" y="379"/>
                  </a:lnTo>
                  <a:lnTo>
                    <a:pt x="59" y="378"/>
                  </a:lnTo>
                  <a:lnTo>
                    <a:pt x="59" y="377"/>
                  </a:lnTo>
                  <a:lnTo>
                    <a:pt x="59" y="374"/>
                  </a:lnTo>
                  <a:lnTo>
                    <a:pt x="58" y="370"/>
                  </a:lnTo>
                  <a:lnTo>
                    <a:pt x="58" y="369"/>
                  </a:lnTo>
                  <a:lnTo>
                    <a:pt x="58" y="368"/>
                  </a:lnTo>
                  <a:lnTo>
                    <a:pt x="58" y="367"/>
                  </a:lnTo>
                  <a:lnTo>
                    <a:pt x="57" y="361"/>
                  </a:lnTo>
                  <a:lnTo>
                    <a:pt x="57" y="359"/>
                  </a:lnTo>
                  <a:lnTo>
                    <a:pt x="56" y="357"/>
                  </a:lnTo>
                  <a:lnTo>
                    <a:pt x="56" y="356"/>
                  </a:lnTo>
                  <a:lnTo>
                    <a:pt x="55" y="353"/>
                  </a:lnTo>
                  <a:lnTo>
                    <a:pt x="55" y="350"/>
                  </a:lnTo>
                  <a:lnTo>
                    <a:pt x="54" y="345"/>
                  </a:lnTo>
                  <a:lnTo>
                    <a:pt x="54" y="343"/>
                  </a:lnTo>
                  <a:lnTo>
                    <a:pt x="53" y="337"/>
                  </a:lnTo>
                  <a:lnTo>
                    <a:pt x="52" y="329"/>
                  </a:lnTo>
                  <a:lnTo>
                    <a:pt x="52" y="328"/>
                  </a:lnTo>
                  <a:lnTo>
                    <a:pt x="50" y="319"/>
                  </a:lnTo>
                  <a:lnTo>
                    <a:pt x="49" y="314"/>
                  </a:lnTo>
                  <a:lnTo>
                    <a:pt x="49" y="311"/>
                  </a:lnTo>
                  <a:lnTo>
                    <a:pt x="48" y="305"/>
                  </a:lnTo>
                  <a:lnTo>
                    <a:pt x="47" y="304"/>
                  </a:lnTo>
                  <a:lnTo>
                    <a:pt x="47" y="302"/>
                  </a:lnTo>
                  <a:lnTo>
                    <a:pt x="47" y="300"/>
                  </a:lnTo>
                  <a:lnTo>
                    <a:pt x="47" y="299"/>
                  </a:lnTo>
                  <a:lnTo>
                    <a:pt x="46" y="295"/>
                  </a:lnTo>
                  <a:lnTo>
                    <a:pt x="46" y="294"/>
                  </a:lnTo>
                  <a:lnTo>
                    <a:pt x="45" y="292"/>
                  </a:lnTo>
                  <a:lnTo>
                    <a:pt x="45" y="291"/>
                  </a:lnTo>
                  <a:lnTo>
                    <a:pt x="45" y="287"/>
                  </a:lnTo>
                  <a:lnTo>
                    <a:pt x="43" y="280"/>
                  </a:lnTo>
                  <a:lnTo>
                    <a:pt x="42" y="275"/>
                  </a:lnTo>
                  <a:lnTo>
                    <a:pt x="42" y="274"/>
                  </a:lnTo>
                  <a:lnTo>
                    <a:pt x="42" y="272"/>
                  </a:lnTo>
                  <a:lnTo>
                    <a:pt x="41" y="269"/>
                  </a:lnTo>
                  <a:lnTo>
                    <a:pt x="41" y="268"/>
                  </a:lnTo>
                  <a:lnTo>
                    <a:pt x="41" y="267"/>
                  </a:lnTo>
                  <a:lnTo>
                    <a:pt x="41" y="266"/>
                  </a:lnTo>
                  <a:lnTo>
                    <a:pt x="41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39" y="257"/>
                  </a:lnTo>
                  <a:lnTo>
                    <a:pt x="39" y="256"/>
                  </a:lnTo>
                  <a:lnTo>
                    <a:pt x="39" y="255"/>
                  </a:lnTo>
                  <a:lnTo>
                    <a:pt x="39" y="253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9"/>
                  </a:lnTo>
                  <a:lnTo>
                    <a:pt x="38" y="248"/>
                  </a:lnTo>
                  <a:lnTo>
                    <a:pt x="37" y="247"/>
                  </a:lnTo>
                  <a:lnTo>
                    <a:pt x="37" y="246"/>
                  </a:lnTo>
                  <a:lnTo>
                    <a:pt x="37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6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6" y="239"/>
                  </a:lnTo>
                  <a:lnTo>
                    <a:pt x="36" y="238"/>
                  </a:lnTo>
                  <a:lnTo>
                    <a:pt x="36" y="237"/>
                  </a:lnTo>
                  <a:lnTo>
                    <a:pt x="35" y="237"/>
                  </a:lnTo>
                  <a:lnTo>
                    <a:pt x="35" y="236"/>
                  </a:lnTo>
                  <a:lnTo>
                    <a:pt x="35" y="234"/>
                  </a:lnTo>
                  <a:lnTo>
                    <a:pt x="35" y="231"/>
                  </a:lnTo>
                  <a:lnTo>
                    <a:pt x="34" y="227"/>
                  </a:lnTo>
                  <a:lnTo>
                    <a:pt x="34" y="225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3" y="220"/>
                  </a:lnTo>
                  <a:lnTo>
                    <a:pt x="32" y="217"/>
                  </a:lnTo>
                  <a:lnTo>
                    <a:pt x="32" y="212"/>
                  </a:lnTo>
                  <a:lnTo>
                    <a:pt x="30" y="206"/>
                  </a:lnTo>
                  <a:lnTo>
                    <a:pt x="30" y="204"/>
                  </a:lnTo>
                  <a:lnTo>
                    <a:pt x="30" y="203"/>
                  </a:lnTo>
                  <a:lnTo>
                    <a:pt x="29" y="194"/>
                  </a:lnTo>
                  <a:lnTo>
                    <a:pt x="28" y="190"/>
                  </a:lnTo>
                  <a:lnTo>
                    <a:pt x="28" y="189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7" y="184"/>
                  </a:lnTo>
                  <a:lnTo>
                    <a:pt x="26" y="179"/>
                  </a:lnTo>
                  <a:lnTo>
                    <a:pt x="25" y="173"/>
                  </a:lnTo>
                  <a:lnTo>
                    <a:pt x="24" y="169"/>
                  </a:lnTo>
                  <a:lnTo>
                    <a:pt x="24" y="167"/>
                  </a:lnTo>
                  <a:lnTo>
                    <a:pt x="24" y="166"/>
                  </a:lnTo>
                  <a:lnTo>
                    <a:pt x="23" y="158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1" y="152"/>
                  </a:lnTo>
                  <a:lnTo>
                    <a:pt x="21" y="150"/>
                  </a:lnTo>
                  <a:lnTo>
                    <a:pt x="21" y="149"/>
                  </a:lnTo>
                  <a:lnTo>
                    <a:pt x="21" y="147"/>
                  </a:lnTo>
                  <a:lnTo>
                    <a:pt x="21" y="146"/>
                  </a:lnTo>
                  <a:lnTo>
                    <a:pt x="20" y="145"/>
                  </a:lnTo>
                  <a:lnTo>
                    <a:pt x="20" y="143"/>
                  </a:lnTo>
                  <a:lnTo>
                    <a:pt x="20" y="142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9"/>
                  </a:lnTo>
                  <a:lnTo>
                    <a:pt x="18" y="130"/>
                  </a:lnTo>
                  <a:lnTo>
                    <a:pt x="18" y="128"/>
                  </a:lnTo>
                  <a:lnTo>
                    <a:pt x="17" y="127"/>
                  </a:lnTo>
                  <a:lnTo>
                    <a:pt x="17" y="126"/>
                  </a:lnTo>
                  <a:lnTo>
                    <a:pt x="16" y="120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4" y="108"/>
                  </a:lnTo>
                  <a:lnTo>
                    <a:pt x="14" y="105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1" y="87"/>
                  </a:lnTo>
                  <a:lnTo>
                    <a:pt x="11" y="84"/>
                  </a:lnTo>
                  <a:lnTo>
                    <a:pt x="10" y="83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1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8" name="Freeform 43">
              <a:extLst>
                <a:ext uri="{FF2B5EF4-FFF2-40B4-BE49-F238E27FC236}">
                  <a16:creationId xmlns:a16="http://schemas.microsoft.com/office/drawing/2014/main" id="{3E58B43A-4FAE-101D-BA81-3B4DBC52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2673350"/>
              <a:ext cx="1096963" cy="1144587"/>
            </a:xfrm>
            <a:custGeom>
              <a:avLst/>
              <a:gdLst>
                <a:gd name="T0" fmla="*/ 317 w 691"/>
                <a:gd name="T1" fmla="*/ 24 h 721"/>
                <a:gd name="T2" fmla="*/ 345 w 691"/>
                <a:gd name="T3" fmla="*/ 42 h 721"/>
                <a:gd name="T4" fmla="*/ 373 w 691"/>
                <a:gd name="T5" fmla="*/ 64 h 721"/>
                <a:gd name="T6" fmla="*/ 405 w 691"/>
                <a:gd name="T7" fmla="*/ 80 h 721"/>
                <a:gd name="T8" fmla="*/ 423 w 691"/>
                <a:gd name="T9" fmla="*/ 89 h 721"/>
                <a:gd name="T10" fmla="*/ 449 w 691"/>
                <a:gd name="T11" fmla="*/ 106 h 721"/>
                <a:gd name="T12" fmla="*/ 475 w 691"/>
                <a:gd name="T13" fmla="*/ 111 h 721"/>
                <a:gd name="T14" fmla="*/ 490 w 691"/>
                <a:gd name="T15" fmla="*/ 133 h 721"/>
                <a:gd name="T16" fmla="*/ 490 w 691"/>
                <a:gd name="T17" fmla="*/ 157 h 721"/>
                <a:gd name="T18" fmla="*/ 502 w 691"/>
                <a:gd name="T19" fmla="*/ 168 h 721"/>
                <a:gd name="T20" fmla="*/ 516 w 691"/>
                <a:gd name="T21" fmla="*/ 183 h 721"/>
                <a:gd name="T22" fmla="*/ 548 w 691"/>
                <a:gd name="T23" fmla="*/ 195 h 721"/>
                <a:gd name="T24" fmla="*/ 575 w 691"/>
                <a:gd name="T25" fmla="*/ 210 h 721"/>
                <a:gd name="T26" fmla="*/ 589 w 691"/>
                <a:gd name="T27" fmla="*/ 307 h 721"/>
                <a:gd name="T28" fmla="*/ 670 w 691"/>
                <a:gd name="T29" fmla="*/ 307 h 721"/>
                <a:gd name="T30" fmla="*/ 690 w 691"/>
                <a:gd name="T31" fmla="*/ 382 h 721"/>
                <a:gd name="T32" fmla="*/ 689 w 691"/>
                <a:gd name="T33" fmla="*/ 507 h 721"/>
                <a:gd name="T34" fmla="*/ 611 w 691"/>
                <a:gd name="T35" fmla="*/ 558 h 721"/>
                <a:gd name="T36" fmla="*/ 581 w 691"/>
                <a:gd name="T37" fmla="*/ 546 h 721"/>
                <a:gd name="T38" fmla="*/ 550 w 691"/>
                <a:gd name="T39" fmla="*/ 536 h 721"/>
                <a:gd name="T40" fmla="*/ 550 w 691"/>
                <a:gd name="T41" fmla="*/ 507 h 721"/>
                <a:gd name="T42" fmla="*/ 428 w 691"/>
                <a:gd name="T43" fmla="*/ 501 h 721"/>
                <a:gd name="T44" fmla="*/ 360 w 691"/>
                <a:gd name="T45" fmla="*/ 516 h 721"/>
                <a:gd name="T46" fmla="*/ 341 w 691"/>
                <a:gd name="T47" fmla="*/ 492 h 721"/>
                <a:gd name="T48" fmla="*/ 318 w 691"/>
                <a:gd name="T49" fmla="*/ 494 h 721"/>
                <a:gd name="T50" fmla="*/ 252 w 691"/>
                <a:gd name="T51" fmla="*/ 564 h 721"/>
                <a:gd name="T52" fmla="*/ 271 w 691"/>
                <a:gd name="T53" fmla="*/ 595 h 721"/>
                <a:gd name="T54" fmla="*/ 280 w 691"/>
                <a:gd name="T55" fmla="*/ 618 h 721"/>
                <a:gd name="T56" fmla="*/ 279 w 691"/>
                <a:gd name="T57" fmla="*/ 641 h 721"/>
                <a:gd name="T58" fmla="*/ 250 w 691"/>
                <a:gd name="T59" fmla="*/ 643 h 721"/>
                <a:gd name="T60" fmla="*/ 174 w 691"/>
                <a:gd name="T61" fmla="*/ 652 h 721"/>
                <a:gd name="T62" fmla="*/ 154 w 691"/>
                <a:gd name="T63" fmla="*/ 713 h 721"/>
                <a:gd name="T64" fmla="*/ 87 w 691"/>
                <a:gd name="T65" fmla="*/ 715 h 721"/>
                <a:gd name="T66" fmla="*/ 55 w 691"/>
                <a:gd name="T67" fmla="*/ 704 h 721"/>
                <a:gd name="T68" fmla="*/ 50 w 691"/>
                <a:gd name="T69" fmla="*/ 664 h 721"/>
                <a:gd name="T70" fmla="*/ 40 w 691"/>
                <a:gd name="T71" fmla="*/ 635 h 721"/>
                <a:gd name="T72" fmla="*/ 20 w 691"/>
                <a:gd name="T73" fmla="*/ 605 h 721"/>
                <a:gd name="T74" fmla="*/ 17 w 691"/>
                <a:gd name="T75" fmla="*/ 571 h 721"/>
                <a:gd name="T76" fmla="*/ 14 w 691"/>
                <a:gd name="T77" fmla="*/ 537 h 721"/>
                <a:gd name="T78" fmla="*/ 22 w 691"/>
                <a:gd name="T79" fmla="*/ 510 h 721"/>
                <a:gd name="T80" fmla="*/ 41 w 691"/>
                <a:gd name="T81" fmla="*/ 486 h 721"/>
                <a:gd name="T82" fmla="*/ 48 w 691"/>
                <a:gd name="T83" fmla="*/ 456 h 721"/>
                <a:gd name="T84" fmla="*/ 54 w 691"/>
                <a:gd name="T85" fmla="*/ 418 h 721"/>
                <a:gd name="T86" fmla="*/ 62 w 691"/>
                <a:gd name="T87" fmla="*/ 374 h 721"/>
                <a:gd name="T88" fmla="*/ 93 w 691"/>
                <a:gd name="T89" fmla="*/ 354 h 721"/>
                <a:gd name="T90" fmla="*/ 106 w 691"/>
                <a:gd name="T91" fmla="*/ 342 h 721"/>
                <a:gd name="T92" fmla="*/ 117 w 691"/>
                <a:gd name="T93" fmla="*/ 326 h 721"/>
                <a:gd name="T94" fmla="*/ 112 w 691"/>
                <a:gd name="T95" fmla="*/ 307 h 721"/>
                <a:gd name="T96" fmla="*/ 78 w 691"/>
                <a:gd name="T97" fmla="*/ 289 h 721"/>
                <a:gd name="T98" fmla="*/ 91 w 691"/>
                <a:gd name="T99" fmla="*/ 261 h 721"/>
                <a:gd name="T100" fmla="*/ 89 w 691"/>
                <a:gd name="T101" fmla="*/ 241 h 721"/>
                <a:gd name="T102" fmla="*/ 79 w 691"/>
                <a:gd name="T103" fmla="*/ 194 h 721"/>
                <a:gd name="T104" fmla="*/ 59 w 691"/>
                <a:gd name="T105" fmla="*/ 167 h 721"/>
                <a:gd name="T106" fmla="*/ 42 w 691"/>
                <a:gd name="T107" fmla="*/ 135 h 721"/>
                <a:gd name="T108" fmla="*/ 36 w 691"/>
                <a:gd name="T109" fmla="*/ 118 h 721"/>
                <a:gd name="T110" fmla="*/ 28 w 691"/>
                <a:gd name="T111" fmla="*/ 91 h 721"/>
                <a:gd name="T112" fmla="*/ 18 w 691"/>
                <a:gd name="T113" fmla="*/ 64 h 721"/>
                <a:gd name="T114" fmla="*/ 14 w 691"/>
                <a:gd name="T115" fmla="*/ 44 h 721"/>
                <a:gd name="T116" fmla="*/ 11 w 691"/>
                <a:gd name="T117" fmla="*/ 13 h 721"/>
                <a:gd name="T118" fmla="*/ 37 w 691"/>
                <a:gd name="T119" fmla="*/ 6 h 721"/>
                <a:gd name="T120" fmla="*/ 149 w 691"/>
                <a:gd name="T121" fmla="*/ 8 h 721"/>
                <a:gd name="T122" fmla="*/ 261 w 691"/>
                <a:gd name="T123" fmla="*/ 2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1" h="721">
                  <a:moveTo>
                    <a:pt x="300" y="1"/>
                  </a:moveTo>
                  <a:lnTo>
                    <a:pt x="303" y="2"/>
                  </a:lnTo>
                  <a:lnTo>
                    <a:pt x="304" y="2"/>
                  </a:lnTo>
                  <a:lnTo>
                    <a:pt x="305" y="3"/>
                  </a:lnTo>
                  <a:lnTo>
                    <a:pt x="306" y="3"/>
                  </a:lnTo>
                  <a:lnTo>
                    <a:pt x="307" y="3"/>
                  </a:lnTo>
                  <a:lnTo>
                    <a:pt x="308" y="3"/>
                  </a:lnTo>
                  <a:lnTo>
                    <a:pt x="309" y="3"/>
                  </a:lnTo>
                  <a:lnTo>
                    <a:pt x="309" y="4"/>
                  </a:lnTo>
                  <a:lnTo>
                    <a:pt x="310" y="4"/>
                  </a:lnTo>
                  <a:lnTo>
                    <a:pt x="310" y="5"/>
                  </a:lnTo>
                  <a:lnTo>
                    <a:pt x="310" y="6"/>
                  </a:lnTo>
                  <a:lnTo>
                    <a:pt x="310" y="7"/>
                  </a:lnTo>
                  <a:lnTo>
                    <a:pt x="309" y="7"/>
                  </a:lnTo>
                  <a:lnTo>
                    <a:pt x="309" y="8"/>
                  </a:lnTo>
                  <a:lnTo>
                    <a:pt x="308" y="8"/>
                  </a:lnTo>
                  <a:lnTo>
                    <a:pt x="307" y="9"/>
                  </a:lnTo>
                  <a:lnTo>
                    <a:pt x="306" y="10"/>
                  </a:lnTo>
                  <a:lnTo>
                    <a:pt x="305" y="10"/>
                  </a:lnTo>
                  <a:lnTo>
                    <a:pt x="305" y="11"/>
                  </a:lnTo>
                  <a:lnTo>
                    <a:pt x="304" y="12"/>
                  </a:lnTo>
                  <a:lnTo>
                    <a:pt x="303" y="12"/>
                  </a:lnTo>
                  <a:lnTo>
                    <a:pt x="303" y="13"/>
                  </a:lnTo>
                  <a:lnTo>
                    <a:pt x="303" y="14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6" y="16"/>
                  </a:lnTo>
                  <a:lnTo>
                    <a:pt x="306" y="17"/>
                  </a:lnTo>
                  <a:lnTo>
                    <a:pt x="307" y="17"/>
                  </a:lnTo>
                  <a:lnTo>
                    <a:pt x="308" y="16"/>
                  </a:lnTo>
                  <a:lnTo>
                    <a:pt x="309" y="15"/>
                  </a:lnTo>
                  <a:lnTo>
                    <a:pt x="310" y="15"/>
                  </a:lnTo>
                  <a:lnTo>
                    <a:pt x="311" y="16"/>
                  </a:lnTo>
                  <a:lnTo>
                    <a:pt x="313" y="16"/>
                  </a:lnTo>
                  <a:lnTo>
                    <a:pt x="314" y="17"/>
                  </a:lnTo>
                  <a:lnTo>
                    <a:pt x="314" y="18"/>
                  </a:lnTo>
                  <a:lnTo>
                    <a:pt x="315" y="19"/>
                  </a:lnTo>
                  <a:lnTo>
                    <a:pt x="315" y="20"/>
                  </a:lnTo>
                  <a:lnTo>
                    <a:pt x="316" y="20"/>
                  </a:lnTo>
                  <a:lnTo>
                    <a:pt x="317" y="22"/>
                  </a:lnTo>
                  <a:lnTo>
                    <a:pt x="317" y="23"/>
                  </a:lnTo>
                  <a:lnTo>
                    <a:pt x="317" y="24"/>
                  </a:lnTo>
                  <a:lnTo>
                    <a:pt x="318" y="25"/>
                  </a:lnTo>
                  <a:lnTo>
                    <a:pt x="318" y="28"/>
                  </a:lnTo>
                  <a:lnTo>
                    <a:pt x="319" y="28"/>
                  </a:lnTo>
                  <a:lnTo>
                    <a:pt x="320" y="29"/>
                  </a:lnTo>
                  <a:lnTo>
                    <a:pt x="321" y="29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5" y="29"/>
                  </a:lnTo>
                  <a:lnTo>
                    <a:pt x="325" y="28"/>
                  </a:lnTo>
                  <a:lnTo>
                    <a:pt x="326" y="28"/>
                  </a:lnTo>
                  <a:lnTo>
                    <a:pt x="327" y="27"/>
                  </a:lnTo>
                  <a:lnTo>
                    <a:pt x="327" y="26"/>
                  </a:lnTo>
                  <a:lnTo>
                    <a:pt x="327" y="25"/>
                  </a:lnTo>
                  <a:lnTo>
                    <a:pt x="328" y="25"/>
                  </a:lnTo>
                  <a:lnTo>
                    <a:pt x="328" y="24"/>
                  </a:lnTo>
                  <a:lnTo>
                    <a:pt x="328" y="24"/>
                  </a:lnTo>
                  <a:lnTo>
                    <a:pt x="329" y="24"/>
                  </a:lnTo>
                  <a:lnTo>
                    <a:pt x="332" y="24"/>
                  </a:lnTo>
                  <a:lnTo>
                    <a:pt x="333" y="24"/>
                  </a:lnTo>
                  <a:lnTo>
                    <a:pt x="334" y="24"/>
                  </a:lnTo>
                  <a:lnTo>
                    <a:pt x="334" y="24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37" y="25"/>
                  </a:lnTo>
                  <a:lnTo>
                    <a:pt x="339" y="29"/>
                  </a:lnTo>
                  <a:lnTo>
                    <a:pt x="340" y="29"/>
                  </a:lnTo>
                  <a:lnTo>
                    <a:pt x="340" y="30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2"/>
                  </a:lnTo>
                  <a:lnTo>
                    <a:pt x="340" y="33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6"/>
                  </a:lnTo>
                  <a:lnTo>
                    <a:pt x="342" y="37"/>
                  </a:lnTo>
                  <a:lnTo>
                    <a:pt x="343" y="38"/>
                  </a:lnTo>
                  <a:lnTo>
                    <a:pt x="344" y="39"/>
                  </a:lnTo>
                  <a:lnTo>
                    <a:pt x="344" y="40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5" y="43"/>
                  </a:lnTo>
                  <a:lnTo>
                    <a:pt x="346" y="46"/>
                  </a:lnTo>
                  <a:lnTo>
                    <a:pt x="347" y="46"/>
                  </a:lnTo>
                  <a:lnTo>
                    <a:pt x="347" y="48"/>
                  </a:lnTo>
                  <a:lnTo>
                    <a:pt x="347" y="50"/>
                  </a:lnTo>
                  <a:lnTo>
                    <a:pt x="348" y="50"/>
                  </a:lnTo>
                  <a:lnTo>
                    <a:pt x="348" y="50"/>
                  </a:lnTo>
                  <a:lnTo>
                    <a:pt x="348" y="51"/>
                  </a:lnTo>
                  <a:lnTo>
                    <a:pt x="348" y="52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5" y="56"/>
                  </a:lnTo>
                  <a:lnTo>
                    <a:pt x="356" y="56"/>
                  </a:lnTo>
                  <a:lnTo>
                    <a:pt x="357" y="55"/>
                  </a:lnTo>
                  <a:lnTo>
                    <a:pt x="358" y="55"/>
                  </a:lnTo>
                  <a:lnTo>
                    <a:pt x="359" y="55"/>
                  </a:lnTo>
                  <a:lnTo>
                    <a:pt x="360" y="57"/>
                  </a:lnTo>
                  <a:lnTo>
                    <a:pt x="361" y="57"/>
                  </a:lnTo>
                  <a:lnTo>
                    <a:pt x="362" y="57"/>
                  </a:lnTo>
                  <a:lnTo>
                    <a:pt x="362" y="56"/>
                  </a:lnTo>
                  <a:lnTo>
                    <a:pt x="362" y="54"/>
                  </a:lnTo>
                  <a:lnTo>
                    <a:pt x="361" y="53"/>
                  </a:lnTo>
                  <a:lnTo>
                    <a:pt x="361" y="52"/>
                  </a:lnTo>
                  <a:lnTo>
                    <a:pt x="362" y="52"/>
                  </a:lnTo>
                  <a:lnTo>
                    <a:pt x="363" y="52"/>
                  </a:lnTo>
                  <a:lnTo>
                    <a:pt x="364" y="52"/>
                  </a:lnTo>
                  <a:lnTo>
                    <a:pt x="364" y="53"/>
                  </a:lnTo>
                  <a:lnTo>
                    <a:pt x="365" y="53"/>
                  </a:lnTo>
                  <a:lnTo>
                    <a:pt x="365" y="54"/>
                  </a:lnTo>
                  <a:lnTo>
                    <a:pt x="367" y="56"/>
                  </a:lnTo>
                  <a:lnTo>
                    <a:pt x="367" y="57"/>
                  </a:lnTo>
                  <a:lnTo>
                    <a:pt x="367" y="58"/>
                  </a:lnTo>
                  <a:lnTo>
                    <a:pt x="368" y="59"/>
                  </a:lnTo>
                  <a:lnTo>
                    <a:pt x="368" y="60"/>
                  </a:lnTo>
                  <a:lnTo>
                    <a:pt x="368" y="61"/>
                  </a:lnTo>
                  <a:lnTo>
                    <a:pt x="369" y="63"/>
                  </a:lnTo>
                  <a:lnTo>
                    <a:pt x="369" y="64"/>
                  </a:lnTo>
                  <a:lnTo>
                    <a:pt x="370" y="64"/>
                  </a:lnTo>
                  <a:lnTo>
                    <a:pt x="371" y="65"/>
                  </a:lnTo>
                  <a:lnTo>
                    <a:pt x="372" y="65"/>
                  </a:lnTo>
                  <a:lnTo>
                    <a:pt x="373" y="64"/>
                  </a:lnTo>
                  <a:lnTo>
                    <a:pt x="373" y="63"/>
                  </a:lnTo>
                  <a:lnTo>
                    <a:pt x="374" y="63"/>
                  </a:lnTo>
                  <a:lnTo>
                    <a:pt x="375" y="63"/>
                  </a:lnTo>
                  <a:lnTo>
                    <a:pt x="376" y="63"/>
                  </a:lnTo>
                  <a:lnTo>
                    <a:pt x="376" y="64"/>
                  </a:lnTo>
                  <a:lnTo>
                    <a:pt x="377" y="64"/>
                  </a:lnTo>
                  <a:lnTo>
                    <a:pt x="377" y="65"/>
                  </a:lnTo>
                  <a:lnTo>
                    <a:pt x="378" y="65"/>
                  </a:lnTo>
                  <a:lnTo>
                    <a:pt x="378" y="66"/>
                  </a:lnTo>
                  <a:lnTo>
                    <a:pt x="379" y="66"/>
                  </a:lnTo>
                  <a:lnTo>
                    <a:pt x="379" y="67"/>
                  </a:lnTo>
                  <a:lnTo>
                    <a:pt x="380" y="67"/>
                  </a:lnTo>
                  <a:lnTo>
                    <a:pt x="381" y="66"/>
                  </a:lnTo>
                  <a:lnTo>
                    <a:pt x="382" y="65"/>
                  </a:lnTo>
                  <a:lnTo>
                    <a:pt x="383" y="65"/>
                  </a:lnTo>
                  <a:lnTo>
                    <a:pt x="384" y="64"/>
                  </a:lnTo>
                  <a:lnTo>
                    <a:pt x="385" y="64"/>
                  </a:lnTo>
                  <a:lnTo>
                    <a:pt x="386" y="64"/>
                  </a:lnTo>
                  <a:lnTo>
                    <a:pt x="386" y="65"/>
                  </a:lnTo>
                  <a:lnTo>
                    <a:pt x="386" y="66"/>
                  </a:lnTo>
                  <a:lnTo>
                    <a:pt x="387" y="66"/>
                  </a:lnTo>
                  <a:lnTo>
                    <a:pt x="387" y="67"/>
                  </a:lnTo>
                  <a:lnTo>
                    <a:pt x="388" y="67"/>
                  </a:lnTo>
                  <a:lnTo>
                    <a:pt x="389" y="67"/>
                  </a:lnTo>
                  <a:lnTo>
                    <a:pt x="390" y="67"/>
                  </a:lnTo>
                  <a:lnTo>
                    <a:pt x="391" y="68"/>
                  </a:lnTo>
                  <a:lnTo>
                    <a:pt x="392" y="69"/>
                  </a:lnTo>
                  <a:lnTo>
                    <a:pt x="392" y="71"/>
                  </a:lnTo>
                  <a:lnTo>
                    <a:pt x="393" y="71"/>
                  </a:lnTo>
                  <a:lnTo>
                    <a:pt x="393" y="72"/>
                  </a:lnTo>
                  <a:lnTo>
                    <a:pt x="395" y="73"/>
                  </a:lnTo>
                  <a:lnTo>
                    <a:pt x="396" y="73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4"/>
                  </a:lnTo>
                  <a:lnTo>
                    <a:pt x="401" y="75"/>
                  </a:lnTo>
                  <a:lnTo>
                    <a:pt x="402" y="75"/>
                  </a:lnTo>
                  <a:lnTo>
                    <a:pt x="403" y="75"/>
                  </a:lnTo>
                  <a:lnTo>
                    <a:pt x="403" y="76"/>
                  </a:lnTo>
                  <a:lnTo>
                    <a:pt x="403" y="77"/>
                  </a:lnTo>
                  <a:lnTo>
                    <a:pt x="404" y="78"/>
                  </a:lnTo>
                  <a:lnTo>
                    <a:pt x="405" y="80"/>
                  </a:lnTo>
                  <a:lnTo>
                    <a:pt x="406" y="80"/>
                  </a:lnTo>
                  <a:lnTo>
                    <a:pt x="406" y="82"/>
                  </a:lnTo>
                  <a:lnTo>
                    <a:pt x="405" y="83"/>
                  </a:lnTo>
                  <a:lnTo>
                    <a:pt x="406" y="84"/>
                  </a:lnTo>
                  <a:lnTo>
                    <a:pt x="407" y="84"/>
                  </a:lnTo>
                  <a:lnTo>
                    <a:pt x="406" y="83"/>
                  </a:lnTo>
                  <a:lnTo>
                    <a:pt x="407" y="81"/>
                  </a:lnTo>
                  <a:lnTo>
                    <a:pt x="409" y="81"/>
                  </a:lnTo>
                  <a:lnTo>
                    <a:pt x="409" y="80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1" y="79"/>
                  </a:lnTo>
                  <a:lnTo>
                    <a:pt x="412" y="78"/>
                  </a:lnTo>
                  <a:lnTo>
                    <a:pt x="412" y="77"/>
                  </a:lnTo>
                  <a:lnTo>
                    <a:pt x="413" y="76"/>
                  </a:lnTo>
                  <a:lnTo>
                    <a:pt x="414" y="76"/>
                  </a:lnTo>
                  <a:lnTo>
                    <a:pt x="415" y="76"/>
                  </a:lnTo>
                  <a:lnTo>
                    <a:pt x="416" y="76"/>
                  </a:lnTo>
                  <a:lnTo>
                    <a:pt x="416" y="77"/>
                  </a:lnTo>
                  <a:lnTo>
                    <a:pt x="417" y="77"/>
                  </a:lnTo>
                  <a:lnTo>
                    <a:pt x="417" y="78"/>
                  </a:lnTo>
                  <a:lnTo>
                    <a:pt x="418" y="78"/>
                  </a:lnTo>
                  <a:lnTo>
                    <a:pt x="418" y="79"/>
                  </a:lnTo>
                  <a:lnTo>
                    <a:pt x="417" y="79"/>
                  </a:lnTo>
                  <a:lnTo>
                    <a:pt x="417" y="80"/>
                  </a:lnTo>
                  <a:lnTo>
                    <a:pt x="416" y="80"/>
                  </a:lnTo>
                  <a:lnTo>
                    <a:pt x="416" y="81"/>
                  </a:lnTo>
                  <a:lnTo>
                    <a:pt x="415" y="81"/>
                  </a:lnTo>
                  <a:lnTo>
                    <a:pt x="415" y="82"/>
                  </a:lnTo>
                  <a:lnTo>
                    <a:pt x="415" y="84"/>
                  </a:lnTo>
                  <a:lnTo>
                    <a:pt x="415" y="85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8" y="84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5"/>
                  </a:lnTo>
                  <a:lnTo>
                    <a:pt x="422" y="85"/>
                  </a:lnTo>
                  <a:lnTo>
                    <a:pt x="422" y="86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3" y="89"/>
                  </a:lnTo>
                  <a:lnTo>
                    <a:pt x="423" y="90"/>
                  </a:lnTo>
                  <a:lnTo>
                    <a:pt x="424" y="91"/>
                  </a:lnTo>
                  <a:lnTo>
                    <a:pt x="424" y="92"/>
                  </a:lnTo>
                  <a:lnTo>
                    <a:pt x="424" y="93"/>
                  </a:lnTo>
                  <a:lnTo>
                    <a:pt x="424" y="94"/>
                  </a:lnTo>
                  <a:lnTo>
                    <a:pt x="424" y="95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6" y="96"/>
                  </a:lnTo>
                  <a:lnTo>
                    <a:pt x="427" y="96"/>
                  </a:lnTo>
                  <a:lnTo>
                    <a:pt x="428" y="96"/>
                  </a:lnTo>
                  <a:lnTo>
                    <a:pt x="428" y="96"/>
                  </a:lnTo>
                  <a:lnTo>
                    <a:pt x="429" y="97"/>
                  </a:lnTo>
                  <a:lnTo>
                    <a:pt x="428" y="97"/>
                  </a:lnTo>
                  <a:lnTo>
                    <a:pt x="428" y="98"/>
                  </a:lnTo>
                  <a:lnTo>
                    <a:pt x="428" y="99"/>
                  </a:lnTo>
                  <a:lnTo>
                    <a:pt x="429" y="100"/>
                  </a:lnTo>
                  <a:lnTo>
                    <a:pt x="429" y="101"/>
                  </a:lnTo>
                  <a:lnTo>
                    <a:pt x="430" y="101"/>
                  </a:lnTo>
                  <a:lnTo>
                    <a:pt x="430" y="102"/>
                  </a:lnTo>
                  <a:lnTo>
                    <a:pt x="431" y="102"/>
                  </a:lnTo>
                  <a:lnTo>
                    <a:pt x="431" y="103"/>
                  </a:lnTo>
                  <a:lnTo>
                    <a:pt x="432" y="104"/>
                  </a:lnTo>
                  <a:lnTo>
                    <a:pt x="433" y="104"/>
                  </a:lnTo>
                  <a:lnTo>
                    <a:pt x="433" y="103"/>
                  </a:lnTo>
                  <a:lnTo>
                    <a:pt x="433" y="104"/>
                  </a:lnTo>
                  <a:lnTo>
                    <a:pt x="434" y="104"/>
                  </a:lnTo>
                  <a:lnTo>
                    <a:pt x="435" y="105"/>
                  </a:lnTo>
                  <a:lnTo>
                    <a:pt x="436" y="105"/>
                  </a:lnTo>
                  <a:lnTo>
                    <a:pt x="437" y="105"/>
                  </a:lnTo>
                  <a:lnTo>
                    <a:pt x="438" y="106"/>
                  </a:lnTo>
                  <a:lnTo>
                    <a:pt x="439" y="106"/>
                  </a:lnTo>
                  <a:lnTo>
                    <a:pt x="440" y="106"/>
                  </a:lnTo>
                  <a:lnTo>
                    <a:pt x="441" y="106"/>
                  </a:lnTo>
                  <a:lnTo>
                    <a:pt x="441" y="107"/>
                  </a:lnTo>
                  <a:lnTo>
                    <a:pt x="443" y="106"/>
                  </a:lnTo>
                  <a:lnTo>
                    <a:pt x="444" y="106"/>
                  </a:lnTo>
                  <a:lnTo>
                    <a:pt x="445" y="106"/>
                  </a:lnTo>
                  <a:lnTo>
                    <a:pt x="446" y="106"/>
                  </a:lnTo>
                  <a:lnTo>
                    <a:pt x="447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2"/>
                  </a:lnTo>
                  <a:lnTo>
                    <a:pt x="455" y="103"/>
                  </a:lnTo>
                  <a:lnTo>
                    <a:pt x="456" y="103"/>
                  </a:lnTo>
                  <a:lnTo>
                    <a:pt x="457" y="103"/>
                  </a:lnTo>
                  <a:lnTo>
                    <a:pt x="456" y="104"/>
                  </a:lnTo>
                  <a:lnTo>
                    <a:pt x="456" y="105"/>
                  </a:lnTo>
                  <a:lnTo>
                    <a:pt x="456" y="106"/>
                  </a:lnTo>
                  <a:lnTo>
                    <a:pt x="457" y="106"/>
                  </a:lnTo>
                  <a:lnTo>
                    <a:pt x="458" y="107"/>
                  </a:lnTo>
                  <a:lnTo>
                    <a:pt x="459" y="107"/>
                  </a:lnTo>
                  <a:lnTo>
                    <a:pt x="459" y="108"/>
                  </a:lnTo>
                  <a:lnTo>
                    <a:pt x="460" y="108"/>
                  </a:lnTo>
                  <a:lnTo>
                    <a:pt x="461" y="108"/>
                  </a:lnTo>
                  <a:lnTo>
                    <a:pt x="462" y="108"/>
                  </a:lnTo>
                  <a:lnTo>
                    <a:pt x="463" y="108"/>
                  </a:lnTo>
                  <a:lnTo>
                    <a:pt x="463" y="107"/>
                  </a:lnTo>
                  <a:lnTo>
                    <a:pt x="464" y="107"/>
                  </a:lnTo>
                  <a:lnTo>
                    <a:pt x="465" y="107"/>
                  </a:lnTo>
                  <a:lnTo>
                    <a:pt x="466" y="107"/>
                  </a:lnTo>
                  <a:lnTo>
                    <a:pt x="467" y="107"/>
                  </a:lnTo>
                  <a:lnTo>
                    <a:pt x="467" y="106"/>
                  </a:lnTo>
                  <a:lnTo>
                    <a:pt x="467" y="105"/>
                  </a:lnTo>
                  <a:lnTo>
                    <a:pt x="467" y="104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70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2" y="104"/>
                  </a:lnTo>
                  <a:lnTo>
                    <a:pt x="472" y="105"/>
                  </a:lnTo>
                  <a:lnTo>
                    <a:pt x="472" y="106"/>
                  </a:lnTo>
                  <a:lnTo>
                    <a:pt x="472" y="107"/>
                  </a:lnTo>
                  <a:lnTo>
                    <a:pt x="472" y="108"/>
                  </a:lnTo>
                  <a:lnTo>
                    <a:pt x="472" y="109"/>
                  </a:lnTo>
                  <a:lnTo>
                    <a:pt x="473" y="109"/>
                  </a:lnTo>
                  <a:lnTo>
                    <a:pt x="474" y="110"/>
                  </a:lnTo>
                  <a:lnTo>
                    <a:pt x="475" y="111"/>
                  </a:lnTo>
                  <a:lnTo>
                    <a:pt x="475" y="112"/>
                  </a:lnTo>
                  <a:lnTo>
                    <a:pt x="476" y="114"/>
                  </a:lnTo>
                  <a:lnTo>
                    <a:pt x="476" y="115"/>
                  </a:lnTo>
                  <a:lnTo>
                    <a:pt x="478" y="117"/>
                  </a:lnTo>
                  <a:lnTo>
                    <a:pt x="480" y="119"/>
                  </a:lnTo>
                  <a:lnTo>
                    <a:pt x="481" y="119"/>
                  </a:lnTo>
                  <a:lnTo>
                    <a:pt x="481" y="120"/>
                  </a:lnTo>
                  <a:lnTo>
                    <a:pt x="482" y="121"/>
                  </a:lnTo>
                  <a:lnTo>
                    <a:pt x="483" y="121"/>
                  </a:lnTo>
                  <a:lnTo>
                    <a:pt x="483" y="122"/>
                  </a:lnTo>
                  <a:lnTo>
                    <a:pt x="484" y="122"/>
                  </a:lnTo>
                  <a:lnTo>
                    <a:pt x="484" y="123"/>
                  </a:lnTo>
                  <a:lnTo>
                    <a:pt x="484" y="124"/>
                  </a:lnTo>
                  <a:lnTo>
                    <a:pt x="485" y="125"/>
                  </a:lnTo>
                  <a:lnTo>
                    <a:pt x="485" y="126"/>
                  </a:lnTo>
                  <a:lnTo>
                    <a:pt x="486" y="126"/>
                  </a:lnTo>
                  <a:lnTo>
                    <a:pt x="486" y="127"/>
                  </a:lnTo>
                  <a:lnTo>
                    <a:pt x="485" y="128"/>
                  </a:lnTo>
                  <a:lnTo>
                    <a:pt x="486" y="128"/>
                  </a:lnTo>
                  <a:lnTo>
                    <a:pt x="486" y="129"/>
                  </a:lnTo>
                  <a:lnTo>
                    <a:pt x="487" y="128"/>
                  </a:lnTo>
                  <a:lnTo>
                    <a:pt x="488" y="128"/>
                  </a:lnTo>
                  <a:lnTo>
                    <a:pt x="489" y="127"/>
                  </a:lnTo>
                  <a:lnTo>
                    <a:pt x="489" y="126"/>
                  </a:lnTo>
                  <a:lnTo>
                    <a:pt x="490" y="126"/>
                  </a:lnTo>
                  <a:lnTo>
                    <a:pt x="490" y="127"/>
                  </a:lnTo>
                  <a:lnTo>
                    <a:pt x="491" y="128"/>
                  </a:lnTo>
                  <a:lnTo>
                    <a:pt x="491" y="129"/>
                  </a:lnTo>
                  <a:lnTo>
                    <a:pt x="492" y="129"/>
                  </a:lnTo>
                  <a:lnTo>
                    <a:pt x="493" y="128"/>
                  </a:lnTo>
                  <a:lnTo>
                    <a:pt x="493" y="129"/>
                  </a:lnTo>
                  <a:lnTo>
                    <a:pt x="493" y="130"/>
                  </a:lnTo>
                  <a:lnTo>
                    <a:pt x="492" y="130"/>
                  </a:lnTo>
                  <a:lnTo>
                    <a:pt x="493" y="130"/>
                  </a:lnTo>
                  <a:lnTo>
                    <a:pt x="493" y="131"/>
                  </a:lnTo>
                  <a:lnTo>
                    <a:pt x="492" y="131"/>
                  </a:lnTo>
                  <a:lnTo>
                    <a:pt x="492" y="132"/>
                  </a:lnTo>
                  <a:lnTo>
                    <a:pt x="492" y="131"/>
                  </a:lnTo>
                  <a:lnTo>
                    <a:pt x="491" y="131"/>
                  </a:lnTo>
                  <a:lnTo>
                    <a:pt x="491" y="132"/>
                  </a:lnTo>
                  <a:lnTo>
                    <a:pt x="491" y="133"/>
                  </a:lnTo>
                  <a:lnTo>
                    <a:pt x="490" y="133"/>
                  </a:lnTo>
                  <a:lnTo>
                    <a:pt x="489" y="133"/>
                  </a:lnTo>
                  <a:lnTo>
                    <a:pt x="488" y="133"/>
                  </a:lnTo>
                  <a:lnTo>
                    <a:pt x="487" y="133"/>
                  </a:lnTo>
                  <a:lnTo>
                    <a:pt x="486" y="133"/>
                  </a:lnTo>
                  <a:lnTo>
                    <a:pt x="486" y="134"/>
                  </a:lnTo>
                  <a:lnTo>
                    <a:pt x="486" y="135"/>
                  </a:lnTo>
                  <a:lnTo>
                    <a:pt x="487" y="135"/>
                  </a:lnTo>
                  <a:lnTo>
                    <a:pt x="488" y="135"/>
                  </a:lnTo>
                  <a:lnTo>
                    <a:pt x="487" y="136"/>
                  </a:lnTo>
                  <a:lnTo>
                    <a:pt x="487" y="137"/>
                  </a:lnTo>
                  <a:lnTo>
                    <a:pt x="486" y="137"/>
                  </a:lnTo>
                  <a:lnTo>
                    <a:pt x="487" y="138"/>
                  </a:lnTo>
                  <a:lnTo>
                    <a:pt x="487" y="139"/>
                  </a:lnTo>
                  <a:lnTo>
                    <a:pt x="488" y="140"/>
                  </a:lnTo>
                  <a:lnTo>
                    <a:pt x="488" y="141"/>
                  </a:lnTo>
                  <a:lnTo>
                    <a:pt x="489" y="141"/>
                  </a:lnTo>
                  <a:lnTo>
                    <a:pt x="489" y="142"/>
                  </a:lnTo>
                  <a:lnTo>
                    <a:pt x="489" y="143"/>
                  </a:lnTo>
                  <a:lnTo>
                    <a:pt x="488" y="143"/>
                  </a:lnTo>
                  <a:lnTo>
                    <a:pt x="488" y="144"/>
                  </a:lnTo>
                  <a:lnTo>
                    <a:pt x="489" y="144"/>
                  </a:lnTo>
                  <a:lnTo>
                    <a:pt x="489" y="145"/>
                  </a:lnTo>
                  <a:lnTo>
                    <a:pt x="489" y="146"/>
                  </a:lnTo>
                  <a:lnTo>
                    <a:pt x="488" y="146"/>
                  </a:lnTo>
                  <a:lnTo>
                    <a:pt x="488" y="147"/>
                  </a:lnTo>
                  <a:lnTo>
                    <a:pt x="487" y="148"/>
                  </a:lnTo>
                  <a:lnTo>
                    <a:pt x="487" y="149"/>
                  </a:lnTo>
                  <a:lnTo>
                    <a:pt x="487" y="150"/>
                  </a:lnTo>
                  <a:lnTo>
                    <a:pt x="488" y="151"/>
                  </a:lnTo>
                  <a:lnTo>
                    <a:pt x="488" y="152"/>
                  </a:lnTo>
                  <a:lnTo>
                    <a:pt x="489" y="153"/>
                  </a:lnTo>
                  <a:lnTo>
                    <a:pt x="490" y="153"/>
                  </a:lnTo>
                  <a:lnTo>
                    <a:pt x="490" y="152"/>
                  </a:lnTo>
                  <a:lnTo>
                    <a:pt x="491" y="152"/>
                  </a:lnTo>
                  <a:lnTo>
                    <a:pt x="491" y="153"/>
                  </a:lnTo>
                  <a:lnTo>
                    <a:pt x="491" y="154"/>
                  </a:lnTo>
                  <a:lnTo>
                    <a:pt x="490" y="154"/>
                  </a:lnTo>
                  <a:lnTo>
                    <a:pt x="489" y="154"/>
                  </a:lnTo>
                  <a:lnTo>
                    <a:pt x="489" y="155"/>
                  </a:lnTo>
                  <a:lnTo>
                    <a:pt x="490" y="155"/>
                  </a:lnTo>
                  <a:lnTo>
                    <a:pt x="490" y="156"/>
                  </a:lnTo>
                  <a:lnTo>
                    <a:pt x="490" y="157"/>
                  </a:lnTo>
                  <a:lnTo>
                    <a:pt x="491" y="157"/>
                  </a:lnTo>
                  <a:lnTo>
                    <a:pt x="491" y="158"/>
                  </a:lnTo>
                  <a:lnTo>
                    <a:pt x="491" y="159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9"/>
                  </a:lnTo>
                  <a:lnTo>
                    <a:pt x="495" y="160"/>
                  </a:lnTo>
                  <a:lnTo>
                    <a:pt x="494" y="161"/>
                  </a:lnTo>
                  <a:lnTo>
                    <a:pt x="495" y="161"/>
                  </a:lnTo>
                  <a:lnTo>
                    <a:pt x="495" y="160"/>
                  </a:lnTo>
                  <a:lnTo>
                    <a:pt x="495" y="160"/>
                  </a:lnTo>
                  <a:lnTo>
                    <a:pt x="496" y="160"/>
                  </a:lnTo>
                  <a:lnTo>
                    <a:pt x="496" y="161"/>
                  </a:lnTo>
                  <a:lnTo>
                    <a:pt x="495" y="161"/>
                  </a:lnTo>
                  <a:lnTo>
                    <a:pt x="495" y="162"/>
                  </a:lnTo>
                  <a:lnTo>
                    <a:pt x="495" y="163"/>
                  </a:lnTo>
                  <a:lnTo>
                    <a:pt x="495" y="163"/>
                  </a:lnTo>
                  <a:lnTo>
                    <a:pt x="495" y="164"/>
                  </a:lnTo>
                  <a:lnTo>
                    <a:pt x="495" y="164"/>
                  </a:lnTo>
                  <a:lnTo>
                    <a:pt x="495" y="165"/>
                  </a:lnTo>
                  <a:lnTo>
                    <a:pt x="495" y="165"/>
                  </a:lnTo>
                  <a:lnTo>
                    <a:pt x="495" y="164"/>
                  </a:lnTo>
                  <a:lnTo>
                    <a:pt x="496" y="164"/>
                  </a:lnTo>
                  <a:lnTo>
                    <a:pt x="497" y="164"/>
                  </a:lnTo>
                  <a:lnTo>
                    <a:pt x="497" y="165"/>
                  </a:lnTo>
                  <a:lnTo>
                    <a:pt x="497" y="166"/>
                  </a:lnTo>
                  <a:lnTo>
                    <a:pt x="497" y="167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7" y="169"/>
                  </a:lnTo>
                  <a:lnTo>
                    <a:pt x="498" y="169"/>
                  </a:lnTo>
                  <a:lnTo>
                    <a:pt x="498" y="170"/>
                  </a:lnTo>
                  <a:lnTo>
                    <a:pt x="498" y="169"/>
                  </a:lnTo>
                  <a:lnTo>
                    <a:pt x="499" y="169"/>
                  </a:lnTo>
                  <a:lnTo>
                    <a:pt x="500" y="168"/>
                  </a:lnTo>
                  <a:lnTo>
                    <a:pt x="500" y="169"/>
                  </a:lnTo>
                  <a:lnTo>
                    <a:pt x="501" y="169"/>
                  </a:lnTo>
                  <a:lnTo>
                    <a:pt x="501" y="168"/>
                  </a:lnTo>
                  <a:lnTo>
                    <a:pt x="502" y="168"/>
                  </a:lnTo>
                  <a:lnTo>
                    <a:pt x="502" y="169"/>
                  </a:lnTo>
                  <a:lnTo>
                    <a:pt x="502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4" y="169"/>
                  </a:lnTo>
                  <a:lnTo>
                    <a:pt x="504" y="170"/>
                  </a:lnTo>
                  <a:lnTo>
                    <a:pt x="505" y="170"/>
                  </a:lnTo>
                  <a:lnTo>
                    <a:pt x="505" y="171"/>
                  </a:lnTo>
                  <a:lnTo>
                    <a:pt x="506" y="172"/>
                  </a:lnTo>
                  <a:lnTo>
                    <a:pt x="506" y="173"/>
                  </a:lnTo>
                  <a:lnTo>
                    <a:pt x="506" y="174"/>
                  </a:lnTo>
                  <a:lnTo>
                    <a:pt x="507" y="174"/>
                  </a:lnTo>
                  <a:lnTo>
                    <a:pt x="508" y="174"/>
                  </a:lnTo>
                  <a:lnTo>
                    <a:pt x="508" y="175"/>
                  </a:lnTo>
                  <a:lnTo>
                    <a:pt x="508" y="174"/>
                  </a:lnTo>
                  <a:lnTo>
                    <a:pt x="508" y="173"/>
                  </a:lnTo>
                  <a:lnTo>
                    <a:pt x="509" y="172"/>
                  </a:lnTo>
                  <a:lnTo>
                    <a:pt x="508" y="172"/>
                  </a:lnTo>
                  <a:lnTo>
                    <a:pt x="508" y="171"/>
                  </a:lnTo>
                  <a:lnTo>
                    <a:pt x="509" y="172"/>
                  </a:lnTo>
                  <a:lnTo>
                    <a:pt x="510" y="172"/>
                  </a:lnTo>
                  <a:lnTo>
                    <a:pt x="511" y="172"/>
                  </a:lnTo>
                  <a:lnTo>
                    <a:pt x="511" y="173"/>
                  </a:lnTo>
                  <a:lnTo>
                    <a:pt x="511" y="174"/>
                  </a:lnTo>
                  <a:lnTo>
                    <a:pt x="510" y="173"/>
                  </a:lnTo>
                  <a:lnTo>
                    <a:pt x="510" y="174"/>
                  </a:lnTo>
                  <a:lnTo>
                    <a:pt x="511" y="176"/>
                  </a:lnTo>
                  <a:lnTo>
                    <a:pt x="511" y="177"/>
                  </a:lnTo>
                  <a:lnTo>
                    <a:pt x="511" y="178"/>
                  </a:lnTo>
                  <a:lnTo>
                    <a:pt x="512" y="179"/>
                  </a:lnTo>
                  <a:lnTo>
                    <a:pt x="513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4" y="179"/>
                  </a:lnTo>
                  <a:lnTo>
                    <a:pt x="514" y="178"/>
                  </a:lnTo>
                  <a:lnTo>
                    <a:pt x="515" y="178"/>
                  </a:lnTo>
                  <a:lnTo>
                    <a:pt x="515" y="180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17" y="181"/>
                  </a:lnTo>
                  <a:lnTo>
                    <a:pt x="516" y="182"/>
                  </a:lnTo>
                  <a:lnTo>
                    <a:pt x="516" y="183"/>
                  </a:lnTo>
                  <a:lnTo>
                    <a:pt x="516" y="184"/>
                  </a:lnTo>
                  <a:lnTo>
                    <a:pt x="517" y="185"/>
                  </a:lnTo>
                  <a:lnTo>
                    <a:pt x="517" y="187"/>
                  </a:lnTo>
                  <a:lnTo>
                    <a:pt x="517" y="188"/>
                  </a:lnTo>
                  <a:lnTo>
                    <a:pt x="516" y="187"/>
                  </a:lnTo>
                  <a:lnTo>
                    <a:pt x="516" y="188"/>
                  </a:lnTo>
                  <a:lnTo>
                    <a:pt x="515" y="187"/>
                  </a:lnTo>
                  <a:lnTo>
                    <a:pt x="514" y="187"/>
                  </a:lnTo>
                  <a:lnTo>
                    <a:pt x="514" y="186"/>
                  </a:lnTo>
                  <a:lnTo>
                    <a:pt x="514" y="187"/>
                  </a:lnTo>
                  <a:lnTo>
                    <a:pt x="513" y="188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4" y="190"/>
                  </a:lnTo>
                  <a:lnTo>
                    <a:pt x="513" y="191"/>
                  </a:lnTo>
                  <a:lnTo>
                    <a:pt x="512" y="191"/>
                  </a:lnTo>
                  <a:lnTo>
                    <a:pt x="511" y="191"/>
                  </a:lnTo>
                  <a:lnTo>
                    <a:pt x="510" y="192"/>
                  </a:lnTo>
                  <a:lnTo>
                    <a:pt x="510" y="193"/>
                  </a:lnTo>
                  <a:lnTo>
                    <a:pt x="511" y="193"/>
                  </a:lnTo>
                  <a:lnTo>
                    <a:pt x="511" y="194"/>
                  </a:lnTo>
                  <a:lnTo>
                    <a:pt x="510" y="194"/>
                  </a:lnTo>
                  <a:lnTo>
                    <a:pt x="510" y="195"/>
                  </a:lnTo>
                  <a:lnTo>
                    <a:pt x="509" y="195"/>
                  </a:lnTo>
                  <a:lnTo>
                    <a:pt x="510" y="195"/>
                  </a:lnTo>
                  <a:lnTo>
                    <a:pt x="518" y="195"/>
                  </a:lnTo>
                  <a:lnTo>
                    <a:pt x="523" y="195"/>
                  </a:lnTo>
                  <a:lnTo>
                    <a:pt x="523" y="194"/>
                  </a:lnTo>
                  <a:lnTo>
                    <a:pt x="523" y="191"/>
                  </a:lnTo>
                  <a:lnTo>
                    <a:pt x="524" y="191"/>
                  </a:lnTo>
                  <a:lnTo>
                    <a:pt x="526" y="191"/>
                  </a:lnTo>
                  <a:lnTo>
                    <a:pt x="527" y="191"/>
                  </a:lnTo>
                  <a:lnTo>
                    <a:pt x="530" y="191"/>
                  </a:lnTo>
                  <a:lnTo>
                    <a:pt x="530" y="194"/>
                  </a:lnTo>
                  <a:lnTo>
                    <a:pt x="530" y="195"/>
                  </a:lnTo>
                  <a:lnTo>
                    <a:pt x="531" y="195"/>
                  </a:lnTo>
                  <a:lnTo>
                    <a:pt x="532" y="195"/>
                  </a:lnTo>
                  <a:lnTo>
                    <a:pt x="535" y="195"/>
                  </a:lnTo>
                  <a:lnTo>
                    <a:pt x="541" y="195"/>
                  </a:lnTo>
                  <a:lnTo>
                    <a:pt x="546" y="196"/>
                  </a:lnTo>
                  <a:lnTo>
                    <a:pt x="546" y="195"/>
                  </a:lnTo>
                  <a:lnTo>
                    <a:pt x="548" y="195"/>
                  </a:lnTo>
                  <a:lnTo>
                    <a:pt x="548" y="194"/>
                  </a:lnTo>
                  <a:lnTo>
                    <a:pt x="548" y="192"/>
                  </a:lnTo>
                  <a:lnTo>
                    <a:pt x="549" y="192"/>
                  </a:lnTo>
                  <a:lnTo>
                    <a:pt x="552" y="193"/>
                  </a:lnTo>
                  <a:lnTo>
                    <a:pt x="551" y="195"/>
                  </a:lnTo>
                  <a:lnTo>
                    <a:pt x="551" y="196"/>
                  </a:lnTo>
                  <a:lnTo>
                    <a:pt x="551" y="197"/>
                  </a:lnTo>
                  <a:lnTo>
                    <a:pt x="551" y="198"/>
                  </a:lnTo>
                  <a:lnTo>
                    <a:pt x="550" y="200"/>
                  </a:lnTo>
                  <a:lnTo>
                    <a:pt x="550" y="202"/>
                  </a:lnTo>
                  <a:lnTo>
                    <a:pt x="549" y="203"/>
                  </a:lnTo>
                  <a:lnTo>
                    <a:pt x="549" y="204"/>
                  </a:lnTo>
                  <a:lnTo>
                    <a:pt x="549" y="205"/>
                  </a:lnTo>
                  <a:lnTo>
                    <a:pt x="548" y="206"/>
                  </a:lnTo>
                  <a:lnTo>
                    <a:pt x="548" y="207"/>
                  </a:lnTo>
                  <a:lnTo>
                    <a:pt x="549" y="207"/>
                  </a:lnTo>
                  <a:lnTo>
                    <a:pt x="552" y="207"/>
                  </a:lnTo>
                  <a:lnTo>
                    <a:pt x="552" y="204"/>
                  </a:lnTo>
                  <a:lnTo>
                    <a:pt x="552" y="200"/>
                  </a:lnTo>
                  <a:lnTo>
                    <a:pt x="561" y="200"/>
                  </a:lnTo>
                  <a:lnTo>
                    <a:pt x="562" y="200"/>
                  </a:lnTo>
                  <a:lnTo>
                    <a:pt x="562" y="201"/>
                  </a:lnTo>
                  <a:lnTo>
                    <a:pt x="563" y="201"/>
                  </a:lnTo>
                  <a:lnTo>
                    <a:pt x="563" y="202"/>
                  </a:lnTo>
                  <a:lnTo>
                    <a:pt x="564" y="202"/>
                  </a:lnTo>
                  <a:lnTo>
                    <a:pt x="566" y="202"/>
                  </a:lnTo>
                  <a:lnTo>
                    <a:pt x="567" y="202"/>
                  </a:lnTo>
                  <a:lnTo>
                    <a:pt x="568" y="202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4"/>
                  </a:lnTo>
                  <a:lnTo>
                    <a:pt x="570" y="204"/>
                  </a:lnTo>
                  <a:lnTo>
                    <a:pt x="571" y="204"/>
                  </a:lnTo>
                  <a:lnTo>
                    <a:pt x="571" y="205"/>
                  </a:lnTo>
                  <a:lnTo>
                    <a:pt x="572" y="206"/>
                  </a:lnTo>
                  <a:lnTo>
                    <a:pt x="572" y="207"/>
                  </a:lnTo>
                  <a:lnTo>
                    <a:pt x="572" y="208"/>
                  </a:lnTo>
                  <a:lnTo>
                    <a:pt x="573" y="208"/>
                  </a:lnTo>
                  <a:lnTo>
                    <a:pt x="573" y="209"/>
                  </a:lnTo>
                  <a:lnTo>
                    <a:pt x="573" y="210"/>
                  </a:lnTo>
                  <a:lnTo>
                    <a:pt x="574" y="210"/>
                  </a:lnTo>
                  <a:lnTo>
                    <a:pt x="575" y="210"/>
                  </a:lnTo>
                  <a:lnTo>
                    <a:pt x="576" y="210"/>
                  </a:lnTo>
                  <a:lnTo>
                    <a:pt x="577" y="211"/>
                  </a:lnTo>
                  <a:lnTo>
                    <a:pt x="578" y="211"/>
                  </a:lnTo>
                  <a:lnTo>
                    <a:pt x="579" y="211"/>
                  </a:lnTo>
                  <a:lnTo>
                    <a:pt x="581" y="212"/>
                  </a:lnTo>
                  <a:lnTo>
                    <a:pt x="582" y="212"/>
                  </a:lnTo>
                  <a:lnTo>
                    <a:pt x="583" y="213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5"/>
                  </a:lnTo>
                  <a:lnTo>
                    <a:pt x="585" y="215"/>
                  </a:lnTo>
                  <a:lnTo>
                    <a:pt x="585" y="218"/>
                  </a:lnTo>
                  <a:lnTo>
                    <a:pt x="585" y="219"/>
                  </a:lnTo>
                  <a:lnTo>
                    <a:pt x="585" y="230"/>
                  </a:lnTo>
                  <a:lnTo>
                    <a:pt x="587" y="230"/>
                  </a:lnTo>
                  <a:lnTo>
                    <a:pt x="589" y="230"/>
                  </a:lnTo>
                  <a:lnTo>
                    <a:pt x="589" y="239"/>
                  </a:lnTo>
                  <a:lnTo>
                    <a:pt x="589" y="242"/>
                  </a:lnTo>
                  <a:lnTo>
                    <a:pt x="589" y="247"/>
                  </a:lnTo>
                  <a:lnTo>
                    <a:pt x="589" y="249"/>
                  </a:lnTo>
                  <a:lnTo>
                    <a:pt x="589" y="253"/>
                  </a:lnTo>
                  <a:lnTo>
                    <a:pt x="589" y="256"/>
                  </a:lnTo>
                  <a:lnTo>
                    <a:pt x="589" y="259"/>
                  </a:lnTo>
                  <a:lnTo>
                    <a:pt x="587" y="259"/>
                  </a:lnTo>
                  <a:lnTo>
                    <a:pt x="586" y="259"/>
                  </a:lnTo>
                  <a:lnTo>
                    <a:pt x="585" y="259"/>
                  </a:lnTo>
                  <a:lnTo>
                    <a:pt x="580" y="259"/>
                  </a:lnTo>
                  <a:lnTo>
                    <a:pt x="580" y="260"/>
                  </a:lnTo>
                  <a:lnTo>
                    <a:pt x="580" y="263"/>
                  </a:lnTo>
                  <a:lnTo>
                    <a:pt x="580" y="266"/>
                  </a:lnTo>
                  <a:lnTo>
                    <a:pt x="580" y="269"/>
                  </a:lnTo>
                  <a:lnTo>
                    <a:pt x="580" y="272"/>
                  </a:lnTo>
                  <a:lnTo>
                    <a:pt x="585" y="272"/>
                  </a:lnTo>
                  <a:lnTo>
                    <a:pt x="585" y="275"/>
                  </a:lnTo>
                  <a:lnTo>
                    <a:pt x="585" y="277"/>
                  </a:lnTo>
                  <a:lnTo>
                    <a:pt x="585" y="282"/>
                  </a:lnTo>
                  <a:lnTo>
                    <a:pt x="584" y="286"/>
                  </a:lnTo>
                  <a:lnTo>
                    <a:pt x="584" y="290"/>
                  </a:lnTo>
                  <a:lnTo>
                    <a:pt x="584" y="301"/>
                  </a:lnTo>
                  <a:lnTo>
                    <a:pt x="584" y="307"/>
                  </a:lnTo>
                  <a:lnTo>
                    <a:pt x="587" y="307"/>
                  </a:lnTo>
                  <a:lnTo>
                    <a:pt x="589" y="307"/>
                  </a:lnTo>
                  <a:lnTo>
                    <a:pt x="592" y="307"/>
                  </a:lnTo>
                  <a:lnTo>
                    <a:pt x="593" y="307"/>
                  </a:lnTo>
                  <a:lnTo>
                    <a:pt x="596" y="307"/>
                  </a:lnTo>
                  <a:lnTo>
                    <a:pt x="597" y="307"/>
                  </a:lnTo>
                  <a:lnTo>
                    <a:pt x="598" y="307"/>
                  </a:lnTo>
                  <a:lnTo>
                    <a:pt x="600" y="307"/>
                  </a:lnTo>
                  <a:lnTo>
                    <a:pt x="606" y="307"/>
                  </a:lnTo>
                  <a:lnTo>
                    <a:pt x="608" y="307"/>
                  </a:lnTo>
                  <a:lnTo>
                    <a:pt x="609" y="307"/>
                  </a:lnTo>
                  <a:lnTo>
                    <a:pt x="611" y="307"/>
                  </a:lnTo>
                  <a:lnTo>
                    <a:pt x="613" y="307"/>
                  </a:lnTo>
                  <a:lnTo>
                    <a:pt x="615" y="307"/>
                  </a:lnTo>
                  <a:lnTo>
                    <a:pt x="617" y="307"/>
                  </a:lnTo>
                  <a:lnTo>
                    <a:pt x="618" y="307"/>
                  </a:lnTo>
                  <a:lnTo>
                    <a:pt x="619" y="307"/>
                  </a:lnTo>
                  <a:lnTo>
                    <a:pt x="620" y="307"/>
                  </a:lnTo>
                  <a:lnTo>
                    <a:pt x="621" y="307"/>
                  </a:lnTo>
                  <a:lnTo>
                    <a:pt x="623" y="307"/>
                  </a:lnTo>
                  <a:lnTo>
                    <a:pt x="624" y="307"/>
                  </a:lnTo>
                  <a:lnTo>
                    <a:pt x="625" y="307"/>
                  </a:lnTo>
                  <a:lnTo>
                    <a:pt x="627" y="307"/>
                  </a:lnTo>
                  <a:lnTo>
                    <a:pt x="628" y="307"/>
                  </a:lnTo>
                  <a:lnTo>
                    <a:pt x="630" y="307"/>
                  </a:lnTo>
                  <a:lnTo>
                    <a:pt x="634" y="307"/>
                  </a:lnTo>
                  <a:lnTo>
                    <a:pt x="636" y="307"/>
                  </a:lnTo>
                  <a:lnTo>
                    <a:pt x="637" y="307"/>
                  </a:lnTo>
                  <a:lnTo>
                    <a:pt x="642" y="307"/>
                  </a:lnTo>
                  <a:lnTo>
                    <a:pt x="642" y="308"/>
                  </a:lnTo>
                  <a:lnTo>
                    <a:pt x="642" y="309"/>
                  </a:lnTo>
                  <a:lnTo>
                    <a:pt x="642" y="311"/>
                  </a:lnTo>
                  <a:lnTo>
                    <a:pt x="649" y="311"/>
                  </a:lnTo>
                  <a:lnTo>
                    <a:pt x="649" y="310"/>
                  </a:lnTo>
                  <a:lnTo>
                    <a:pt x="649" y="307"/>
                  </a:lnTo>
                  <a:lnTo>
                    <a:pt x="651" y="307"/>
                  </a:lnTo>
                  <a:lnTo>
                    <a:pt x="652" y="307"/>
                  </a:lnTo>
                  <a:lnTo>
                    <a:pt x="654" y="307"/>
                  </a:lnTo>
                  <a:lnTo>
                    <a:pt x="655" y="307"/>
                  </a:lnTo>
                  <a:lnTo>
                    <a:pt x="656" y="307"/>
                  </a:lnTo>
                  <a:lnTo>
                    <a:pt x="657" y="307"/>
                  </a:lnTo>
                  <a:lnTo>
                    <a:pt x="663" y="307"/>
                  </a:lnTo>
                  <a:lnTo>
                    <a:pt x="669" y="307"/>
                  </a:lnTo>
                  <a:lnTo>
                    <a:pt x="670" y="307"/>
                  </a:lnTo>
                  <a:lnTo>
                    <a:pt x="676" y="308"/>
                  </a:lnTo>
                  <a:lnTo>
                    <a:pt x="678" y="308"/>
                  </a:lnTo>
                  <a:lnTo>
                    <a:pt x="680" y="308"/>
                  </a:lnTo>
                  <a:lnTo>
                    <a:pt x="683" y="308"/>
                  </a:lnTo>
                  <a:lnTo>
                    <a:pt x="684" y="308"/>
                  </a:lnTo>
                  <a:lnTo>
                    <a:pt x="685" y="308"/>
                  </a:lnTo>
                  <a:lnTo>
                    <a:pt x="687" y="308"/>
                  </a:lnTo>
                  <a:lnTo>
                    <a:pt x="691" y="308"/>
                  </a:lnTo>
                  <a:lnTo>
                    <a:pt x="691" y="310"/>
                  </a:lnTo>
                  <a:lnTo>
                    <a:pt x="691" y="311"/>
                  </a:lnTo>
                  <a:lnTo>
                    <a:pt x="691" y="312"/>
                  </a:lnTo>
                  <a:lnTo>
                    <a:pt x="691" y="318"/>
                  </a:lnTo>
                  <a:lnTo>
                    <a:pt x="691" y="326"/>
                  </a:lnTo>
                  <a:lnTo>
                    <a:pt x="687" y="326"/>
                  </a:lnTo>
                  <a:lnTo>
                    <a:pt x="687" y="327"/>
                  </a:lnTo>
                  <a:lnTo>
                    <a:pt x="687" y="328"/>
                  </a:lnTo>
                  <a:lnTo>
                    <a:pt x="687" y="331"/>
                  </a:lnTo>
                  <a:lnTo>
                    <a:pt x="689" y="331"/>
                  </a:lnTo>
                  <a:lnTo>
                    <a:pt x="689" y="333"/>
                  </a:lnTo>
                  <a:lnTo>
                    <a:pt x="690" y="333"/>
                  </a:lnTo>
                  <a:lnTo>
                    <a:pt x="691" y="333"/>
                  </a:lnTo>
                  <a:lnTo>
                    <a:pt x="691" y="336"/>
                  </a:lnTo>
                  <a:lnTo>
                    <a:pt x="691" y="343"/>
                  </a:lnTo>
                  <a:lnTo>
                    <a:pt x="691" y="348"/>
                  </a:lnTo>
                  <a:lnTo>
                    <a:pt x="691" y="350"/>
                  </a:lnTo>
                  <a:lnTo>
                    <a:pt x="691" y="351"/>
                  </a:lnTo>
                  <a:lnTo>
                    <a:pt x="690" y="352"/>
                  </a:lnTo>
                  <a:lnTo>
                    <a:pt x="690" y="353"/>
                  </a:lnTo>
                  <a:lnTo>
                    <a:pt x="690" y="354"/>
                  </a:lnTo>
                  <a:lnTo>
                    <a:pt x="691" y="354"/>
                  </a:lnTo>
                  <a:lnTo>
                    <a:pt x="690" y="355"/>
                  </a:lnTo>
                  <a:lnTo>
                    <a:pt x="690" y="357"/>
                  </a:lnTo>
                  <a:lnTo>
                    <a:pt x="690" y="358"/>
                  </a:lnTo>
                  <a:lnTo>
                    <a:pt x="690" y="361"/>
                  </a:lnTo>
                  <a:lnTo>
                    <a:pt x="690" y="364"/>
                  </a:lnTo>
                  <a:lnTo>
                    <a:pt x="690" y="367"/>
                  </a:lnTo>
                  <a:lnTo>
                    <a:pt x="690" y="369"/>
                  </a:lnTo>
                  <a:lnTo>
                    <a:pt x="690" y="374"/>
                  </a:lnTo>
                  <a:lnTo>
                    <a:pt x="690" y="377"/>
                  </a:lnTo>
                  <a:lnTo>
                    <a:pt x="690" y="378"/>
                  </a:lnTo>
                  <a:lnTo>
                    <a:pt x="690" y="380"/>
                  </a:lnTo>
                  <a:lnTo>
                    <a:pt x="690" y="382"/>
                  </a:lnTo>
                  <a:lnTo>
                    <a:pt x="690" y="389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0" y="396"/>
                  </a:lnTo>
                  <a:lnTo>
                    <a:pt x="690" y="398"/>
                  </a:lnTo>
                  <a:lnTo>
                    <a:pt x="690" y="399"/>
                  </a:lnTo>
                  <a:lnTo>
                    <a:pt x="690" y="401"/>
                  </a:lnTo>
                  <a:lnTo>
                    <a:pt x="690" y="402"/>
                  </a:lnTo>
                  <a:lnTo>
                    <a:pt x="690" y="403"/>
                  </a:lnTo>
                  <a:lnTo>
                    <a:pt x="690" y="406"/>
                  </a:lnTo>
                  <a:lnTo>
                    <a:pt x="690" y="414"/>
                  </a:lnTo>
                  <a:lnTo>
                    <a:pt x="690" y="415"/>
                  </a:lnTo>
                  <a:lnTo>
                    <a:pt x="690" y="438"/>
                  </a:lnTo>
                  <a:lnTo>
                    <a:pt x="690" y="442"/>
                  </a:lnTo>
                  <a:lnTo>
                    <a:pt x="690" y="443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90" y="449"/>
                  </a:lnTo>
                  <a:lnTo>
                    <a:pt x="690" y="455"/>
                  </a:lnTo>
                  <a:lnTo>
                    <a:pt x="690" y="456"/>
                  </a:lnTo>
                  <a:lnTo>
                    <a:pt x="690" y="462"/>
                  </a:lnTo>
                  <a:lnTo>
                    <a:pt x="690" y="465"/>
                  </a:lnTo>
                  <a:lnTo>
                    <a:pt x="689" y="471"/>
                  </a:lnTo>
                  <a:lnTo>
                    <a:pt x="689" y="473"/>
                  </a:lnTo>
                  <a:lnTo>
                    <a:pt x="689" y="475"/>
                  </a:lnTo>
                  <a:lnTo>
                    <a:pt x="689" y="476"/>
                  </a:lnTo>
                  <a:lnTo>
                    <a:pt x="689" y="477"/>
                  </a:lnTo>
                  <a:lnTo>
                    <a:pt x="689" y="478"/>
                  </a:lnTo>
                  <a:lnTo>
                    <a:pt x="689" y="480"/>
                  </a:lnTo>
                  <a:lnTo>
                    <a:pt x="689" y="481"/>
                  </a:lnTo>
                  <a:lnTo>
                    <a:pt x="689" y="484"/>
                  </a:lnTo>
                  <a:lnTo>
                    <a:pt x="689" y="485"/>
                  </a:lnTo>
                  <a:lnTo>
                    <a:pt x="689" y="486"/>
                  </a:lnTo>
                  <a:lnTo>
                    <a:pt x="689" y="487"/>
                  </a:lnTo>
                  <a:lnTo>
                    <a:pt x="689" y="489"/>
                  </a:lnTo>
                  <a:lnTo>
                    <a:pt x="689" y="491"/>
                  </a:lnTo>
                  <a:lnTo>
                    <a:pt x="689" y="495"/>
                  </a:lnTo>
                  <a:lnTo>
                    <a:pt x="689" y="496"/>
                  </a:lnTo>
                  <a:lnTo>
                    <a:pt x="689" y="498"/>
                  </a:lnTo>
                  <a:lnTo>
                    <a:pt x="689" y="501"/>
                  </a:lnTo>
                  <a:lnTo>
                    <a:pt x="689" y="502"/>
                  </a:lnTo>
                  <a:lnTo>
                    <a:pt x="689" y="507"/>
                  </a:lnTo>
                  <a:lnTo>
                    <a:pt x="689" y="508"/>
                  </a:lnTo>
                  <a:lnTo>
                    <a:pt x="689" y="509"/>
                  </a:lnTo>
                  <a:lnTo>
                    <a:pt x="689" y="512"/>
                  </a:lnTo>
                  <a:lnTo>
                    <a:pt x="689" y="513"/>
                  </a:lnTo>
                  <a:lnTo>
                    <a:pt x="689" y="514"/>
                  </a:lnTo>
                  <a:lnTo>
                    <a:pt x="689" y="519"/>
                  </a:lnTo>
                  <a:lnTo>
                    <a:pt x="689" y="521"/>
                  </a:lnTo>
                  <a:lnTo>
                    <a:pt x="689" y="524"/>
                  </a:lnTo>
                  <a:lnTo>
                    <a:pt x="689" y="526"/>
                  </a:lnTo>
                  <a:lnTo>
                    <a:pt x="689" y="528"/>
                  </a:lnTo>
                  <a:lnTo>
                    <a:pt x="689" y="531"/>
                  </a:lnTo>
                  <a:lnTo>
                    <a:pt x="689" y="539"/>
                  </a:lnTo>
                  <a:lnTo>
                    <a:pt x="689" y="543"/>
                  </a:lnTo>
                  <a:lnTo>
                    <a:pt x="689" y="545"/>
                  </a:lnTo>
                  <a:lnTo>
                    <a:pt x="689" y="551"/>
                  </a:lnTo>
                  <a:lnTo>
                    <a:pt x="689" y="557"/>
                  </a:lnTo>
                  <a:lnTo>
                    <a:pt x="688" y="557"/>
                  </a:lnTo>
                  <a:lnTo>
                    <a:pt x="683" y="558"/>
                  </a:lnTo>
                  <a:lnTo>
                    <a:pt x="683" y="557"/>
                  </a:lnTo>
                  <a:lnTo>
                    <a:pt x="682" y="557"/>
                  </a:lnTo>
                  <a:lnTo>
                    <a:pt x="678" y="557"/>
                  </a:lnTo>
                  <a:lnTo>
                    <a:pt x="675" y="557"/>
                  </a:lnTo>
                  <a:lnTo>
                    <a:pt x="672" y="557"/>
                  </a:lnTo>
                  <a:lnTo>
                    <a:pt x="669" y="557"/>
                  </a:lnTo>
                  <a:lnTo>
                    <a:pt x="667" y="557"/>
                  </a:lnTo>
                  <a:lnTo>
                    <a:pt x="665" y="557"/>
                  </a:lnTo>
                  <a:lnTo>
                    <a:pt x="663" y="557"/>
                  </a:lnTo>
                  <a:lnTo>
                    <a:pt x="654" y="557"/>
                  </a:lnTo>
                  <a:lnTo>
                    <a:pt x="651" y="557"/>
                  </a:lnTo>
                  <a:lnTo>
                    <a:pt x="648" y="557"/>
                  </a:lnTo>
                  <a:lnTo>
                    <a:pt x="644" y="557"/>
                  </a:lnTo>
                  <a:lnTo>
                    <a:pt x="642" y="557"/>
                  </a:lnTo>
                  <a:lnTo>
                    <a:pt x="642" y="557"/>
                  </a:lnTo>
                  <a:lnTo>
                    <a:pt x="641" y="557"/>
                  </a:lnTo>
                  <a:lnTo>
                    <a:pt x="637" y="557"/>
                  </a:lnTo>
                  <a:lnTo>
                    <a:pt x="630" y="557"/>
                  </a:lnTo>
                  <a:lnTo>
                    <a:pt x="629" y="557"/>
                  </a:lnTo>
                  <a:lnTo>
                    <a:pt x="628" y="558"/>
                  </a:lnTo>
                  <a:lnTo>
                    <a:pt x="624" y="558"/>
                  </a:lnTo>
                  <a:lnTo>
                    <a:pt x="620" y="558"/>
                  </a:lnTo>
                  <a:lnTo>
                    <a:pt x="615" y="558"/>
                  </a:lnTo>
                  <a:lnTo>
                    <a:pt x="611" y="558"/>
                  </a:lnTo>
                  <a:lnTo>
                    <a:pt x="609" y="558"/>
                  </a:lnTo>
                  <a:lnTo>
                    <a:pt x="607" y="558"/>
                  </a:lnTo>
                  <a:lnTo>
                    <a:pt x="605" y="558"/>
                  </a:lnTo>
                  <a:lnTo>
                    <a:pt x="604" y="558"/>
                  </a:lnTo>
                  <a:lnTo>
                    <a:pt x="603" y="557"/>
                  </a:lnTo>
                  <a:lnTo>
                    <a:pt x="603" y="558"/>
                  </a:lnTo>
                  <a:lnTo>
                    <a:pt x="602" y="557"/>
                  </a:lnTo>
                  <a:lnTo>
                    <a:pt x="601" y="557"/>
                  </a:lnTo>
                  <a:lnTo>
                    <a:pt x="600" y="556"/>
                  </a:lnTo>
                  <a:lnTo>
                    <a:pt x="600" y="555"/>
                  </a:lnTo>
                  <a:lnTo>
                    <a:pt x="599" y="554"/>
                  </a:lnTo>
                  <a:lnTo>
                    <a:pt x="598" y="553"/>
                  </a:lnTo>
                  <a:lnTo>
                    <a:pt x="597" y="553"/>
                  </a:lnTo>
                  <a:lnTo>
                    <a:pt x="596" y="554"/>
                  </a:lnTo>
                  <a:lnTo>
                    <a:pt x="595" y="554"/>
                  </a:lnTo>
                  <a:lnTo>
                    <a:pt x="594" y="555"/>
                  </a:lnTo>
                  <a:lnTo>
                    <a:pt x="593" y="555"/>
                  </a:lnTo>
                  <a:lnTo>
                    <a:pt x="593" y="554"/>
                  </a:lnTo>
                  <a:lnTo>
                    <a:pt x="593" y="553"/>
                  </a:lnTo>
                  <a:lnTo>
                    <a:pt x="592" y="553"/>
                  </a:lnTo>
                  <a:lnTo>
                    <a:pt x="591" y="553"/>
                  </a:lnTo>
                  <a:lnTo>
                    <a:pt x="591" y="552"/>
                  </a:lnTo>
                  <a:lnTo>
                    <a:pt x="590" y="552"/>
                  </a:lnTo>
                  <a:lnTo>
                    <a:pt x="590" y="551"/>
                  </a:lnTo>
                  <a:lnTo>
                    <a:pt x="590" y="550"/>
                  </a:lnTo>
                  <a:lnTo>
                    <a:pt x="590" y="549"/>
                  </a:lnTo>
                  <a:lnTo>
                    <a:pt x="590" y="548"/>
                  </a:lnTo>
                  <a:lnTo>
                    <a:pt x="589" y="548"/>
                  </a:lnTo>
                  <a:lnTo>
                    <a:pt x="588" y="548"/>
                  </a:lnTo>
                  <a:lnTo>
                    <a:pt x="588" y="547"/>
                  </a:lnTo>
                  <a:lnTo>
                    <a:pt x="588" y="546"/>
                  </a:lnTo>
                  <a:lnTo>
                    <a:pt x="587" y="546"/>
                  </a:lnTo>
                  <a:lnTo>
                    <a:pt x="586" y="546"/>
                  </a:lnTo>
                  <a:lnTo>
                    <a:pt x="586" y="545"/>
                  </a:lnTo>
                  <a:lnTo>
                    <a:pt x="586" y="544"/>
                  </a:lnTo>
                  <a:lnTo>
                    <a:pt x="586" y="548"/>
                  </a:lnTo>
                  <a:lnTo>
                    <a:pt x="586" y="549"/>
                  </a:lnTo>
                  <a:lnTo>
                    <a:pt x="586" y="550"/>
                  </a:lnTo>
                  <a:lnTo>
                    <a:pt x="583" y="550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81" y="546"/>
                  </a:lnTo>
                  <a:lnTo>
                    <a:pt x="581" y="545"/>
                  </a:lnTo>
                  <a:lnTo>
                    <a:pt x="581" y="543"/>
                  </a:lnTo>
                  <a:lnTo>
                    <a:pt x="581" y="540"/>
                  </a:lnTo>
                  <a:lnTo>
                    <a:pt x="581" y="541"/>
                  </a:lnTo>
                  <a:lnTo>
                    <a:pt x="580" y="541"/>
                  </a:lnTo>
                  <a:lnTo>
                    <a:pt x="579" y="541"/>
                  </a:lnTo>
                  <a:lnTo>
                    <a:pt x="578" y="541"/>
                  </a:lnTo>
                  <a:lnTo>
                    <a:pt x="577" y="540"/>
                  </a:lnTo>
                  <a:lnTo>
                    <a:pt x="576" y="540"/>
                  </a:lnTo>
                  <a:lnTo>
                    <a:pt x="576" y="541"/>
                  </a:lnTo>
                  <a:lnTo>
                    <a:pt x="575" y="541"/>
                  </a:lnTo>
                  <a:lnTo>
                    <a:pt x="574" y="540"/>
                  </a:lnTo>
                  <a:lnTo>
                    <a:pt x="573" y="540"/>
                  </a:lnTo>
                  <a:lnTo>
                    <a:pt x="572" y="540"/>
                  </a:lnTo>
                  <a:lnTo>
                    <a:pt x="571" y="540"/>
                  </a:lnTo>
                  <a:lnTo>
                    <a:pt x="570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8" y="539"/>
                  </a:lnTo>
                  <a:lnTo>
                    <a:pt x="567" y="539"/>
                  </a:lnTo>
                  <a:lnTo>
                    <a:pt x="566" y="539"/>
                  </a:lnTo>
                  <a:lnTo>
                    <a:pt x="566" y="538"/>
                  </a:lnTo>
                  <a:lnTo>
                    <a:pt x="565" y="538"/>
                  </a:lnTo>
                  <a:lnTo>
                    <a:pt x="564" y="538"/>
                  </a:lnTo>
                  <a:lnTo>
                    <a:pt x="564" y="539"/>
                  </a:lnTo>
                  <a:lnTo>
                    <a:pt x="563" y="539"/>
                  </a:lnTo>
                  <a:lnTo>
                    <a:pt x="563" y="538"/>
                  </a:lnTo>
                  <a:lnTo>
                    <a:pt x="562" y="538"/>
                  </a:lnTo>
                  <a:lnTo>
                    <a:pt x="561" y="538"/>
                  </a:lnTo>
                  <a:lnTo>
                    <a:pt x="560" y="538"/>
                  </a:lnTo>
                  <a:lnTo>
                    <a:pt x="560" y="537"/>
                  </a:lnTo>
                  <a:lnTo>
                    <a:pt x="559" y="537"/>
                  </a:lnTo>
                  <a:lnTo>
                    <a:pt x="557" y="536"/>
                  </a:lnTo>
                  <a:lnTo>
                    <a:pt x="557" y="535"/>
                  </a:lnTo>
                  <a:lnTo>
                    <a:pt x="556" y="535"/>
                  </a:lnTo>
                  <a:lnTo>
                    <a:pt x="555" y="535"/>
                  </a:lnTo>
                  <a:lnTo>
                    <a:pt x="554" y="535"/>
                  </a:lnTo>
                  <a:lnTo>
                    <a:pt x="553" y="535"/>
                  </a:lnTo>
                  <a:lnTo>
                    <a:pt x="552" y="535"/>
                  </a:lnTo>
                  <a:lnTo>
                    <a:pt x="551" y="535"/>
                  </a:lnTo>
                  <a:lnTo>
                    <a:pt x="550" y="535"/>
                  </a:lnTo>
                  <a:lnTo>
                    <a:pt x="550" y="536"/>
                  </a:lnTo>
                  <a:lnTo>
                    <a:pt x="549" y="536"/>
                  </a:lnTo>
                  <a:lnTo>
                    <a:pt x="548" y="536"/>
                  </a:lnTo>
                  <a:lnTo>
                    <a:pt x="547" y="536"/>
                  </a:lnTo>
                  <a:lnTo>
                    <a:pt x="546" y="536"/>
                  </a:lnTo>
                  <a:lnTo>
                    <a:pt x="545" y="536"/>
                  </a:lnTo>
                  <a:lnTo>
                    <a:pt x="545" y="535"/>
                  </a:lnTo>
                  <a:lnTo>
                    <a:pt x="545" y="534"/>
                  </a:lnTo>
                  <a:lnTo>
                    <a:pt x="545" y="533"/>
                  </a:lnTo>
                  <a:lnTo>
                    <a:pt x="545" y="532"/>
                  </a:lnTo>
                  <a:lnTo>
                    <a:pt x="545" y="531"/>
                  </a:lnTo>
                  <a:lnTo>
                    <a:pt x="546" y="530"/>
                  </a:lnTo>
                  <a:lnTo>
                    <a:pt x="546" y="529"/>
                  </a:lnTo>
                  <a:lnTo>
                    <a:pt x="547" y="529"/>
                  </a:lnTo>
                  <a:lnTo>
                    <a:pt x="548" y="529"/>
                  </a:lnTo>
                  <a:lnTo>
                    <a:pt x="549" y="528"/>
                  </a:lnTo>
                  <a:lnTo>
                    <a:pt x="550" y="528"/>
                  </a:lnTo>
                  <a:lnTo>
                    <a:pt x="550" y="527"/>
                  </a:lnTo>
                  <a:lnTo>
                    <a:pt x="550" y="527"/>
                  </a:lnTo>
                  <a:lnTo>
                    <a:pt x="550" y="526"/>
                  </a:lnTo>
                  <a:lnTo>
                    <a:pt x="550" y="525"/>
                  </a:lnTo>
                  <a:lnTo>
                    <a:pt x="550" y="524"/>
                  </a:lnTo>
                  <a:lnTo>
                    <a:pt x="549" y="524"/>
                  </a:lnTo>
                  <a:lnTo>
                    <a:pt x="549" y="523"/>
                  </a:lnTo>
                  <a:lnTo>
                    <a:pt x="549" y="522"/>
                  </a:lnTo>
                  <a:lnTo>
                    <a:pt x="548" y="521"/>
                  </a:lnTo>
                  <a:lnTo>
                    <a:pt x="548" y="520"/>
                  </a:lnTo>
                  <a:lnTo>
                    <a:pt x="547" y="519"/>
                  </a:lnTo>
                  <a:lnTo>
                    <a:pt x="547" y="518"/>
                  </a:lnTo>
                  <a:lnTo>
                    <a:pt x="547" y="517"/>
                  </a:lnTo>
                  <a:lnTo>
                    <a:pt x="548" y="517"/>
                  </a:lnTo>
                  <a:lnTo>
                    <a:pt x="548" y="516"/>
                  </a:lnTo>
                  <a:lnTo>
                    <a:pt x="549" y="516"/>
                  </a:lnTo>
                  <a:lnTo>
                    <a:pt x="549" y="515"/>
                  </a:lnTo>
                  <a:lnTo>
                    <a:pt x="549" y="514"/>
                  </a:lnTo>
                  <a:lnTo>
                    <a:pt x="548" y="513"/>
                  </a:lnTo>
                  <a:lnTo>
                    <a:pt x="548" y="512"/>
                  </a:lnTo>
                  <a:lnTo>
                    <a:pt x="548" y="511"/>
                  </a:lnTo>
                  <a:lnTo>
                    <a:pt x="548" y="510"/>
                  </a:lnTo>
                  <a:lnTo>
                    <a:pt x="548" y="509"/>
                  </a:lnTo>
                  <a:lnTo>
                    <a:pt x="548" y="508"/>
                  </a:lnTo>
                  <a:lnTo>
                    <a:pt x="549" y="508"/>
                  </a:lnTo>
                  <a:lnTo>
                    <a:pt x="550" y="507"/>
                  </a:lnTo>
                  <a:lnTo>
                    <a:pt x="550" y="506"/>
                  </a:lnTo>
                  <a:lnTo>
                    <a:pt x="551" y="506"/>
                  </a:lnTo>
                  <a:lnTo>
                    <a:pt x="551" y="505"/>
                  </a:lnTo>
                  <a:lnTo>
                    <a:pt x="552" y="504"/>
                  </a:lnTo>
                  <a:lnTo>
                    <a:pt x="552" y="503"/>
                  </a:lnTo>
                  <a:lnTo>
                    <a:pt x="546" y="502"/>
                  </a:lnTo>
                  <a:lnTo>
                    <a:pt x="545" y="502"/>
                  </a:lnTo>
                  <a:lnTo>
                    <a:pt x="540" y="502"/>
                  </a:lnTo>
                  <a:lnTo>
                    <a:pt x="537" y="502"/>
                  </a:lnTo>
                  <a:lnTo>
                    <a:pt x="532" y="502"/>
                  </a:lnTo>
                  <a:lnTo>
                    <a:pt x="529" y="502"/>
                  </a:lnTo>
                  <a:lnTo>
                    <a:pt x="520" y="502"/>
                  </a:lnTo>
                  <a:lnTo>
                    <a:pt x="518" y="502"/>
                  </a:lnTo>
                  <a:lnTo>
                    <a:pt x="517" y="502"/>
                  </a:lnTo>
                  <a:lnTo>
                    <a:pt x="513" y="501"/>
                  </a:lnTo>
                  <a:lnTo>
                    <a:pt x="510" y="501"/>
                  </a:lnTo>
                  <a:lnTo>
                    <a:pt x="507" y="501"/>
                  </a:lnTo>
                  <a:lnTo>
                    <a:pt x="503" y="501"/>
                  </a:lnTo>
                  <a:lnTo>
                    <a:pt x="501" y="501"/>
                  </a:lnTo>
                  <a:lnTo>
                    <a:pt x="500" y="501"/>
                  </a:lnTo>
                  <a:lnTo>
                    <a:pt x="498" y="501"/>
                  </a:lnTo>
                  <a:lnTo>
                    <a:pt x="497" y="501"/>
                  </a:lnTo>
                  <a:lnTo>
                    <a:pt x="494" y="501"/>
                  </a:lnTo>
                  <a:lnTo>
                    <a:pt x="491" y="501"/>
                  </a:lnTo>
                  <a:lnTo>
                    <a:pt x="489" y="501"/>
                  </a:lnTo>
                  <a:lnTo>
                    <a:pt x="481" y="501"/>
                  </a:lnTo>
                  <a:lnTo>
                    <a:pt x="479" y="501"/>
                  </a:lnTo>
                  <a:lnTo>
                    <a:pt x="473" y="501"/>
                  </a:lnTo>
                  <a:lnTo>
                    <a:pt x="471" y="501"/>
                  </a:lnTo>
                  <a:lnTo>
                    <a:pt x="469" y="501"/>
                  </a:lnTo>
                  <a:lnTo>
                    <a:pt x="463" y="501"/>
                  </a:lnTo>
                  <a:lnTo>
                    <a:pt x="458" y="501"/>
                  </a:lnTo>
                  <a:lnTo>
                    <a:pt x="456" y="501"/>
                  </a:lnTo>
                  <a:lnTo>
                    <a:pt x="453" y="501"/>
                  </a:lnTo>
                  <a:lnTo>
                    <a:pt x="452" y="501"/>
                  </a:lnTo>
                  <a:lnTo>
                    <a:pt x="445" y="501"/>
                  </a:lnTo>
                  <a:lnTo>
                    <a:pt x="442" y="501"/>
                  </a:lnTo>
                  <a:lnTo>
                    <a:pt x="440" y="501"/>
                  </a:lnTo>
                  <a:lnTo>
                    <a:pt x="439" y="501"/>
                  </a:lnTo>
                  <a:lnTo>
                    <a:pt x="436" y="501"/>
                  </a:lnTo>
                  <a:lnTo>
                    <a:pt x="433" y="501"/>
                  </a:lnTo>
                  <a:lnTo>
                    <a:pt x="428" y="501"/>
                  </a:lnTo>
                  <a:lnTo>
                    <a:pt x="422" y="500"/>
                  </a:lnTo>
                  <a:lnTo>
                    <a:pt x="419" y="500"/>
                  </a:lnTo>
                  <a:lnTo>
                    <a:pt x="414" y="500"/>
                  </a:lnTo>
                  <a:lnTo>
                    <a:pt x="413" y="500"/>
                  </a:lnTo>
                  <a:lnTo>
                    <a:pt x="408" y="500"/>
                  </a:lnTo>
                  <a:lnTo>
                    <a:pt x="405" y="500"/>
                  </a:lnTo>
                  <a:lnTo>
                    <a:pt x="404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5" y="500"/>
                  </a:lnTo>
                  <a:lnTo>
                    <a:pt x="391" y="500"/>
                  </a:lnTo>
                  <a:lnTo>
                    <a:pt x="389" y="500"/>
                  </a:lnTo>
                  <a:lnTo>
                    <a:pt x="388" y="500"/>
                  </a:lnTo>
                  <a:lnTo>
                    <a:pt x="387" y="500"/>
                  </a:lnTo>
                  <a:lnTo>
                    <a:pt x="386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77" y="500"/>
                  </a:lnTo>
                  <a:lnTo>
                    <a:pt x="368" y="500"/>
                  </a:lnTo>
                  <a:lnTo>
                    <a:pt x="368" y="508"/>
                  </a:lnTo>
                  <a:lnTo>
                    <a:pt x="369" y="508"/>
                  </a:lnTo>
                  <a:lnTo>
                    <a:pt x="369" y="510"/>
                  </a:lnTo>
                  <a:lnTo>
                    <a:pt x="368" y="513"/>
                  </a:lnTo>
                  <a:lnTo>
                    <a:pt x="368" y="521"/>
                  </a:lnTo>
                  <a:lnTo>
                    <a:pt x="368" y="522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2"/>
                  </a:lnTo>
                  <a:lnTo>
                    <a:pt x="366" y="522"/>
                  </a:lnTo>
                  <a:lnTo>
                    <a:pt x="366" y="521"/>
                  </a:lnTo>
                  <a:lnTo>
                    <a:pt x="365" y="521"/>
                  </a:lnTo>
                  <a:lnTo>
                    <a:pt x="365" y="520"/>
                  </a:lnTo>
                  <a:lnTo>
                    <a:pt x="364" y="520"/>
                  </a:lnTo>
                  <a:lnTo>
                    <a:pt x="364" y="519"/>
                  </a:lnTo>
                  <a:lnTo>
                    <a:pt x="363" y="519"/>
                  </a:lnTo>
                  <a:lnTo>
                    <a:pt x="364" y="518"/>
                  </a:lnTo>
                  <a:lnTo>
                    <a:pt x="363" y="518"/>
                  </a:lnTo>
                  <a:lnTo>
                    <a:pt x="362" y="518"/>
                  </a:lnTo>
                  <a:lnTo>
                    <a:pt x="362" y="517"/>
                  </a:lnTo>
                  <a:lnTo>
                    <a:pt x="361" y="517"/>
                  </a:lnTo>
                  <a:lnTo>
                    <a:pt x="361" y="516"/>
                  </a:lnTo>
                  <a:lnTo>
                    <a:pt x="360" y="516"/>
                  </a:lnTo>
                  <a:lnTo>
                    <a:pt x="359" y="516"/>
                  </a:lnTo>
                  <a:lnTo>
                    <a:pt x="359" y="515"/>
                  </a:lnTo>
                  <a:lnTo>
                    <a:pt x="359" y="514"/>
                  </a:lnTo>
                  <a:lnTo>
                    <a:pt x="358" y="513"/>
                  </a:lnTo>
                  <a:lnTo>
                    <a:pt x="357" y="512"/>
                  </a:lnTo>
                  <a:lnTo>
                    <a:pt x="357" y="511"/>
                  </a:lnTo>
                  <a:lnTo>
                    <a:pt x="356" y="511"/>
                  </a:lnTo>
                  <a:lnTo>
                    <a:pt x="356" y="510"/>
                  </a:lnTo>
                  <a:lnTo>
                    <a:pt x="355" y="510"/>
                  </a:lnTo>
                  <a:lnTo>
                    <a:pt x="354" y="510"/>
                  </a:lnTo>
                  <a:lnTo>
                    <a:pt x="354" y="509"/>
                  </a:lnTo>
                  <a:lnTo>
                    <a:pt x="353" y="508"/>
                  </a:lnTo>
                  <a:lnTo>
                    <a:pt x="352" y="508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49" y="504"/>
                  </a:lnTo>
                  <a:lnTo>
                    <a:pt x="349" y="503"/>
                  </a:lnTo>
                  <a:lnTo>
                    <a:pt x="350" y="503"/>
                  </a:lnTo>
                  <a:lnTo>
                    <a:pt x="350" y="502"/>
                  </a:lnTo>
                  <a:lnTo>
                    <a:pt x="349" y="502"/>
                  </a:lnTo>
                  <a:lnTo>
                    <a:pt x="349" y="501"/>
                  </a:lnTo>
                  <a:lnTo>
                    <a:pt x="349" y="500"/>
                  </a:lnTo>
                  <a:lnTo>
                    <a:pt x="348" y="500"/>
                  </a:lnTo>
                  <a:lnTo>
                    <a:pt x="348" y="499"/>
                  </a:lnTo>
                  <a:lnTo>
                    <a:pt x="348" y="499"/>
                  </a:lnTo>
                  <a:lnTo>
                    <a:pt x="347" y="499"/>
                  </a:lnTo>
                  <a:lnTo>
                    <a:pt x="347" y="498"/>
                  </a:lnTo>
                  <a:lnTo>
                    <a:pt x="346" y="498"/>
                  </a:lnTo>
                  <a:lnTo>
                    <a:pt x="346" y="497"/>
                  </a:lnTo>
                  <a:lnTo>
                    <a:pt x="345" y="497"/>
                  </a:lnTo>
                  <a:lnTo>
                    <a:pt x="345" y="496"/>
                  </a:lnTo>
                  <a:lnTo>
                    <a:pt x="344" y="496"/>
                  </a:lnTo>
                  <a:lnTo>
                    <a:pt x="343" y="495"/>
                  </a:lnTo>
                  <a:lnTo>
                    <a:pt x="342" y="495"/>
                  </a:lnTo>
                  <a:lnTo>
                    <a:pt x="342" y="494"/>
                  </a:lnTo>
                  <a:lnTo>
                    <a:pt x="342" y="493"/>
                  </a:lnTo>
                  <a:lnTo>
                    <a:pt x="342" y="492"/>
                  </a:lnTo>
                  <a:lnTo>
                    <a:pt x="341" y="492"/>
                  </a:lnTo>
                  <a:lnTo>
                    <a:pt x="341" y="491"/>
                  </a:lnTo>
                  <a:lnTo>
                    <a:pt x="340" y="491"/>
                  </a:lnTo>
                  <a:lnTo>
                    <a:pt x="340" y="490"/>
                  </a:lnTo>
                  <a:lnTo>
                    <a:pt x="339" y="489"/>
                  </a:lnTo>
                  <a:lnTo>
                    <a:pt x="338" y="489"/>
                  </a:lnTo>
                  <a:lnTo>
                    <a:pt x="337" y="489"/>
                  </a:lnTo>
                  <a:lnTo>
                    <a:pt x="336" y="489"/>
                  </a:lnTo>
                  <a:lnTo>
                    <a:pt x="336" y="488"/>
                  </a:lnTo>
                  <a:lnTo>
                    <a:pt x="335" y="488"/>
                  </a:lnTo>
                  <a:lnTo>
                    <a:pt x="335" y="487"/>
                  </a:lnTo>
                  <a:lnTo>
                    <a:pt x="334" y="487"/>
                  </a:lnTo>
                  <a:lnTo>
                    <a:pt x="333" y="486"/>
                  </a:lnTo>
                  <a:lnTo>
                    <a:pt x="332" y="486"/>
                  </a:lnTo>
                  <a:lnTo>
                    <a:pt x="332" y="485"/>
                  </a:lnTo>
                  <a:lnTo>
                    <a:pt x="332" y="484"/>
                  </a:lnTo>
                  <a:lnTo>
                    <a:pt x="331" y="484"/>
                  </a:lnTo>
                  <a:lnTo>
                    <a:pt x="331" y="483"/>
                  </a:lnTo>
                  <a:lnTo>
                    <a:pt x="330" y="483"/>
                  </a:lnTo>
                  <a:lnTo>
                    <a:pt x="329" y="482"/>
                  </a:lnTo>
                  <a:lnTo>
                    <a:pt x="329" y="481"/>
                  </a:lnTo>
                  <a:lnTo>
                    <a:pt x="328" y="481"/>
                  </a:lnTo>
                  <a:lnTo>
                    <a:pt x="327" y="481"/>
                  </a:lnTo>
                  <a:lnTo>
                    <a:pt x="328" y="481"/>
                  </a:lnTo>
                  <a:lnTo>
                    <a:pt x="327" y="480"/>
                  </a:lnTo>
                  <a:lnTo>
                    <a:pt x="326" y="480"/>
                  </a:lnTo>
                  <a:lnTo>
                    <a:pt x="326" y="479"/>
                  </a:lnTo>
                  <a:lnTo>
                    <a:pt x="326" y="478"/>
                  </a:lnTo>
                  <a:lnTo>
                    <a:pt x="325" y="478"/>
                  </a:lnTo>
                  <a:lnTo>
                    <a:pt x="325" y="477"/>
                  </a:lnTo>
                  <a:lnTo>
                    <a:pt x="324" y="477"/>
                  </a:lnTo>
                  <a:lnTo>
                    <a:pt x="324" y="476"/>
                  </a:lnTo>
                  <a:lnTo>
                    <a:pt x="324" y="475"/>
                  </a:lnTo>
                  <a:lnTo>
                    <a:pt x="323" y="475"/>
                  </a:lnTo>
                  <a:lnTo>
                    <a:pt x="323" y="474"/>
                  </a:lnTo>
                  <a:lnTo>
                    <a:pt x="322" y="474"/>
                  </a:lnTo>
                  <a:lnTo>
                    <a:pt x="322" y="473"/>
                  </a:lnTo>
                  <a:lnTo>
                    <a:pt x="322" y="479"/>
                  </a:lnTo>
                  <a:lnTo>
                    <a:pt x="322" y="484"/>
                  </a:lnTo>
                  <a:lnTo>
                    <a:pt x="322" y="486"/>
                  </a:lnTo>
                  <a:lnTo>
                    <a:pt x="322" y="493"/>
                  </a:lnTo>
                  <a:lnTo>
                    <a:pt x="321" y="495"/>
                  </a:lnTo>
                  <a:lnTo>
                    <a:pt x="318" y="494"/>
                  </a:lnTo>
                  <a:lnTo>
                    <a:pt x="318" y="495"/>
                  </a:lnTo>
                  <a:lnTo>
                    <a:pt x="318" y="498"/>
                  </a:lnTo>
                  <a:lnTo>
                    <a:pt x="317" y="498"/>
                  </a:lnTo>
                  <a:lnTo>
                    <a:pt x="309" y="498"/>
                  </a:lnTo>
                  <a:lnTo>
                    <a:pt x="307" y="498"/>
                  </a:lnTo>
                  <a:lnTo>
                    <a:pt x="306" y="498"/>
                  </a:lnTo>
                  <a:lnTo>
                    <a:pt x="301" y="498"/>
                  </a:lnTo>
                  <a:lnTo>
                    <a:pt x="299" y="498"/>
                  </a:lnTo>
                  <a:lnTo>
                    <a:pt x="298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87" y="498"/>
                  </a:lnTo>
                  <a:lnTo>
                    <a:pt x="285" y="498"/>
                  </a:lnTo>
                  <a:lnTo>
                    <a:pt x="283" y="498"/>
                  </a:lnTo>
                  <a:lnTo>
                    <a:pt x="280" y="498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68" y="498"/>
                  </a:lnTo>
                  <a:lnTo>
                    <a:pt x="264" y="498"/>
                  </a:lnTo>
                  <a:lnTo>
                    <a:pt x="263" y="498"/>
                  </a:lnTo>
                  <a:lnTo>
                    <a:pt x="262" y="497"/>
                  </a:lnTo>
                  <a:lnTo>
                    <a:pt x="259" y="497"/>
                  </a:lnTo>
                  <a:lnTo>
                    <a:pt x="258" y="497"/>
                  </a:lnTo>
                  <a:lnTo>
                    <a:pt x="255" y="497"/>
                  </a:lnTo>
                  <a:lnTo>
                    <a:pt x="253" y="497"/>
                  </a:lnTo>
                  <a:lnTo>
                    <a:pt x="253" y="509"/>
                  </a:lnTo>
                  <a:lnTo>
                    <a:pt x="253" y="510"/>
                  </a:lnTo>
                  <a:lnTo>
                    <a:pt x="253" y="518"/>
                  </a:lnTo>
                  <a:lnTo>
                    <a:pt x="253" y="520"/>
                  </a:lnTo>
                  <a:lnTo>
                    <a:pt x="253" y="521"/>
                  </a:lnTo>
                  <a:lnTo>
                    <a:pt x="253" y="528"/>
                  </a:lnTo>
                  <a:lnTo>
                    <a:pt x="253" y="529"/>
                  </a:lnTo>
                  <a:lnTo>
                    <a:pt x="252" y="535"/>
                  </a:lnTo>
                  <a:lnTo>
                    <a:pt x="252" y="538"/>
                  </a:lnTo>
                  <a:lnTo>
                    <a:pt x="252" y="542"/>
                  </a:lnTo>
                  <a:lnTo>
                    <a:pt x="252" y="545"/>
                  </a:lnTo>
                  <a:lnTo>
                    <a:pt x="252" y="548"/>
                  </a:lnTo>
                  <a:lnTo>
                    <a:pt x="252" y="550"/>
                  </a:lnTo>
                  <a:lnTo>
                    <a:pt x="252" y="551"/>
                  </a:lnTo>
                  <a:lnTo>
                    <a:pt x="252" y="564"/>
                  </a:lnTo>
                  <a:lnTo>
                    <a:pt x="252" y="568"/>
                  </a:lnTo>
                  <a:lnTo>
                    <a:pt x="252" y="569"/>
                  </a:lnTo>
                  <a:lnTo>
                    <a:pt x="252" y="570"/>
                  </a:lnTo>
                  <a:lnTo>
                    <a:pt x="252" y="572"/>
                  </a:lnTo>
                  <a:lnTo>
                    <a:pt x="252" y="574"/>
                  </a:lnTo>
                  <a:lnTo>
                    <a:pt x="253" y="574"/>
                  </a:lnTo>
                  <a:lnTo>
                    <a:pt x="254" y="574"/>
                  </a:lnTo>
                  <a:lnTo>
                    <a:pt x="258" y="574"/>
                  </a:lnTo>
                  <a:lnTo>
                    <a:pt x="265" y="575"/>
                  </a:lnTo>
                  <a:lnTo>
                    <a:pt x="269" y="575"/>
                  </a:lnTo>
                  <a:lnTo>
                    <a:pt x="269" y="576"/>
                  </a:lnTo>
                  <a:lnTo>
                    <a:pt x="269" y="577"/>
                  </a:lnTo>
                  <a:lnTo>
                    <a:pt x="268" y="577"/>
                  </a:lnTo>
                  <a:lnTo>
                    <a:pt x="268" y="578"/>
                  </a:lnTo>
                  <a:lnTo>
                    <a:pt x="267" y="578"/>
                  </a:lnTo>
                  <a:lnTo>
                    <a:pt x="267" y="579"/>
                  </a:lnTo>
                  <a:lnTo>
                    <a:pt x="266" y="580"/>
                  </a:lnTo>
                  <a:lnTo>
                    <a:pt x="266" y="581"/>
                  </a:lnTo>
                  <a:lnTo>
                    <a:pt x="267" y="582"/>
                  </a:lnTo>
                  <a:lnTo>
                    <a:pt x="266" y="582"/>
                  </a:lnTo>
                  <a:lnTo>
                    <a:pt x="267" y="582"/>
                  </a:lnTo>
                  <a:lnTo>
                    <a:pt x="267" y="583"/>
                  </a:lnTo>
                  <a:lnTo>
                    <a:pt x="267" y="584"/>
                  </a:lnTo>
                  <a:lnTo>
                    <a:pt x="268" y="584"/>
                  </a:lnTo>
                  <a:lnTo>
                    <a:pt x="268" y="585"/>
                  </a:lnTo>
                  <a:lnTo>
                    <a:pt x="269" y="585"/>
                  </a:lnTo>
                  <a:lnTo>
                    <a:pt x="268" y="585"/>
                  </a:lnTo>
                  <a:lnTo>
                    <a:pt x="268" y="586"/>
                  </a:lnTo>
                  <a:lnTo>
                    <a:pt x="269" y="586"/>
                  </a:lnTo>
                  <a:lnTo>
                    <a:pt x="269" y="587"/>
                  </a:lnTo>
                  <a:lnTo>
                    <a:pt x="269" y="588"/>
                  </a:lnTo>
                  <a:lnTo>
                    <a:pt x="269" y="589"/>
                  </a:lnTo>
                  <a:lnTo>
                    <a:pt x="269" y="590"/>
                  </a:lnTo>
                  <a:lnTo>
                    <a:pt x="269" y="591"/>
                  </a:lnTo>
                  <a:lnTo>
                    <a:pt x="270" y="591"/>
                  </a:lnTo>
                  <a:lnTo>
                    <a:pt x="270" y="592"/>
                  </a:lnTo>
                  <a:lnTo>
                    <a:pt x="270" y="593"/>
                  </a:lnTo>
                  <a:lnTo>
                    <a:pt x="270" y="594"/>
                  </a:lnTo>
                  <a:lnTo>
                    <a:pt x="271" y="594"/>
                  </a:lnTo>
                  <a:lnTo>
                    <a:pt x="270" y="594"/>
                  </a:lnTo>
                  <a:lnTo>
                    <a:pt x="270" y="595"/>
                  </a:lnTo>
                  <a:lnTo>
                    <a:pt x="271" y="595"/>
                  </a:lnTo>
                  <a:lnTo>
                    <a:pt x="271" y="596"/>
                  </a:lnTo>
                  <a:lnTo>
                    <a:pt x="272" y="596"/>
                  </a:lnTo>
                  <a:lnTo>
                    <a:pt x="272" y="597"/>
                  </a:lnTo>
                  <a:lnTo>
                    <a:pt x="273" y="597"/>
                  </a:lnTo>
                  <a:lnTo>
                    <a:pt x="272" y="598"/>
                  </a:lnTo>
                  <a:lnTo>
                    <a:pt x="272" y="599"/>
                  </a:lnTo>
                  <a:lnTo>
                    <a:pt x="273" y="599"/>
                  </a:lnTo>
                  <a:lnTo>
                    <a:pt x="272" y="599"/>
                  </a:lnTo>
                  <a:lnTo>
                    <a:pt x="273" y="599"/>
                  </a:lnTo>
                  <a:lnTo>
                    <a:pt x="273" y="599"/>
                  </a:lnTo>
                  <a:lnTo>
                    <a:pt x="273" y="600"/>
                  </a:lnTo>
                  <a:lnTo>
                    <a:pt x="274" y="600"/>
                  </a:lnTo>
                  <a:lnTo>
                    <a:pt x="274" y="601"/>
                  </a:lnTo>
                  <a:lnTo>
                    <a:pt x="275" y="601"/>
                  </a:lnTo>
                  <a:lnTo>
                    <a:pt x="275" y="602"/>
                  </a:lnTo>
                  <a:lnTo>
                    <a:pt x="275" y="603"/>
                  </a:lnTo>
                  <a:lnTo>
                    <a:pt x="275" y="603"/>
                  </a:lnTo>
                  <a:lnTo>
                    <a:pt x="275" y="604"/>
                  </a:lnTo>
                  <a:lnTo>
                    <a:pt x="276" y="604"/>
                  </a:lnTo>
                  <a:lnTo>
                    <a:pt x="275" y="604"/>
                  </a:lnTo>
                  <a:lnTo>
                    <a:pt x="275" y="605"/>
                  </a:lnTo>
                  <a:lnTo>
                    <a:pt x="275" y="606"/>
                  </a:lnTo>
                  <a:lnTo>
                    <a:pt x="275" y="607"/>
                  </a:lnTo>
                  <a:lnTo>
                    <a:pt x="275" y="608"/>
                  </a:lnTo>
                  <a:lnTo>
                    <a:pt x="276" y="609"/>
                  </a:lnTo>
                  <a:lnTo>
                    <a:pt x="276" y="610"/>
                  </a:lnTo>
                  <a:lnTo>
                    <a:pt x="276" y="611"/>
                  </a:lnTo>
                  <a:lnTo>
                    <a:pt x="277" y="611"/>
                  </a:lnTo>
                  <a:lnTo>
                    <a:pt x="277" y="612"/>
                  </a:lnTo>
                  <a:lnTo>
                    <a:pt x="276" y="612"/>
                  </a:lnTo>
                  <a:lnTo>
                    <a:pt x="277" y="612"/>
                  </a:lnTo>
                  <a:lnTo>
                    <a:pt x="277" y="613"/>
                  </a:lnTo>
                  <a:lnTo>
                    <a:pt x="278" y="613"/>
                  </a:lnTo>
                  <a:lnTo>
                    <a:pt x="278" y="614"/>
                  </a:lnTo>
                  <a:lnTo>
                    <a:pt x="278" y="615"/>
                  </a:lnTo>
                  <a:lnTo>
                    <a:pt x="278" y="616"/>
                  </a:lnTo>
                  <a:lnTo>
                    <a:pt x="279" y="616"/>
                  </a:lnTo>
                  <a:lnTo>
                    <a:pt x="278" y="616"/>
                  </a:lnTo>
                  <a:lnTo>
                    <a:pt x="278" y="617"/>
                  </a:lnTo>
                  <a:lnTo>
                    <a:pt x="279" y="617"/>
                  </a:lnTo>
                  <a:lnTo>
                    <a:pt x="279" y="618"/>
                  </a:lnTo>
                  <a:lnTo>
                    <a:pt x="280" y="618"/>
                  </a:lnTo>
                  <a:lnTo>
                    <a:pt x="280" y="619"/>
                  </a:lnTo>
                  <a:lnTo>
                    <a:pt x="280" y="620"/>
                  </a:lnTo>
                  <a:lnTo>
                    <a:pt x="281" y="620"/>
                  </a:lnTo>
                  <a:lnTo>
                    <a:pt x="281" y="621"/>
                  </a:lnTo>
                  <a:lnTo>
                    <a:pt x="280" y="622"/>
                  </a:lnTo>
                  <a:lnTo>
                    <a:pt x="281" y="622"/>
                  </a:lnTo>
                  <a:lnTo>
                    <a:pt x="281" y="623"/>
                  </a:lnTo>
                  <a:lnTo>
                    <a:pt x="280" y="623"/>
                  </a:lnTo>
                  <a:lnTo>
                    <a:pt x="280" y="624"/>
                  </a:lnTo>
                  <a:lnTo>
                    <a:pt x="279" y="624"/>
                  </a:lnTo>
                  <a:lnTo>
                    <a:pt x="280" y="624"/>
                  </a:lnTo>
                  <a:lnTo>
                    <a:pt x="279" y="625"/>
                  </a:lnTo>
                  <a:lnTo>
                    <a:pt x="280" y="625"/>
                  </a:lnTo>
                  <a:lnTo>
                    <a:pt x="280" y="626"/>
                  </a:lnTo>
                  <a:lnTo>
                    <a:pt x="279" y="626"/>
                  </a:lnTo>
                  <a:lnTo>
                    <a:pt x="280" y="627"/>
                  </a:lnTo>
                  <a:lnTo>
                    <a:pt x="279" y="627"/>
                  </a:lnTo>
                  <a:lnTo>
                    <a:pt x="280" y="627"/>
                  </a:lnTo>
                  <a:lnTo>
                    <a:pt x="279" y="627"/>
                  </a:lnTo>
                  <a:lnTo>
                    <a:pt x="279" y="628"/>
                  </a:lnTo>
                  <a:lnTo>
                    <a:pt x="278" y="628"/>
                  </a:lnTo>
                  <a:lnTo>
                    <a:pt x="278" y="629"/>
                  </a:lnTo>
                  <a:lnTo>
                    <a:pt x="279" y="629"/>
                  </a:lnTo>
                  <a:lnTo>
                    <a:pt x="278" y="629"/>
                  </a:lnTo>
                  <a:lnTo>
                    <a:pt x="279" y="630"/>
                  </a:lnTo>
                  <a:lnTo>
                    <a:pt x="279" y="631"/>
                  </a:lnTo>
                  <a:lnTo>
                    <a:pt x="280" y="631"/>
                  </a:lnTo>
                  <a:lnTo>
                    <a:pt x="280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79" y="633"/>
                  </a:lnTo>
                  <a:lnTo>
                    <a:pt x="279" y="634"/>
                  </a:lnTo>
                  <a:lnTo>
                    <a:pt x="280" y="634"/>
                  </a:lnTo>
                  <a:lnTo>
                    <a:pt x="280" y="635"/>
                  </a:lnTo>
                  <a:lnTo>
                    <a:pt x="279" y="635"/>
                  </a:lnTo>
                  <a:lnTo>
                    <a:pt x="279" y="636"/>
                  </a:lnTo>
                  <a:lnTo>
                    <a:pt x="280" y="636"/>
                  </a:lnTo>
                  <a:lnTo>
                    <a:pt x="280" y="637"/>
                  </a:lnTo>
                  <a:lnTo>
                    <a:pt x="280" y="638"/>
                  </a:lnTo>
                  <a:lnTo>
                    <a:pt x="280" y="639"/>
                  </a:lnTo>
                  <a:lnTo>
                    <a:pt x="280" y="640"/>
                  </a:lnTo>
                  <a:lnTo>
                    <a:pt x="279" y="641"/>
                  </a:lnTo>
                  <a:lnTo>
                    <a:pt x="279" y="642"/>
                  </a:lnTo>
                  <a:lnTo>
                    <a:pt x="278" y="642"/>
                  </a:lnTo>
                  <a:lnTo>
                    <a:pt x="279" y="642"/>
                  </a:lnTo>
                  <a:lnTo>
                    <a:pt x="279" y="643"/>
                  </a:lnTo>
                  <a:lnTo>
                    <a:pt x="278" y="644"/>
                  </a:lnTo>
                  <a:lnTo>
                    <a:pt x="278" y="645"/>
                  </a:lnTo>
                  <a:lnTo>
                    <a:pt x="278" y="646"/>
                  </a:lnTo>
                  <a:lnTo>
                    <a:pt x="277" y="646"/>
                  </a:lnTo>
                  <a:lnTo>
                    <a:pt x="277" y="647"/>
                  </a:lnTo>
                  <a:lnTo>
                    <a:pt x="277" y="648"/>
                  </a:lnTo>
                  <a:lnTo>
                    <a:pt x="277" y="649"/>
                  </a:lnTo>
                  <a:lnTo>
                    <a:pt x="276" y="649"/>
                  </a:lnTo>
                  <a:lnTo>
                    <a:pt x="276" y="650"/>
                  </a:lnTo>
                  <a:lnTo>
                    <a:pt x="276" y="651"/>
                  </a:lnTo>
                  <a:lnTo>
                    <a:pt x="276" y="652"/>
                  </a:lnTo>
                  <a:lnTo>
                    <a:pt x="275" y="652"/>
                  </a:lnTo>
                  <a:lnTo>
                    <a:pt x="272" y="652"/>
                  </a:lnTo>
                  <a:lnTo>
                    <a:pt x="272" y="650"/>
                  </a:lnTo>
                  <a:lnTo>
                    <a:pt x="272" y="648"/>
                  </a:lnTo>
                  <a:lnTo>
                    <a:pt x="271" y="648"/>
                  </a:lnTo>
                  <a:lnTo>
                    <a:pt x="269" y="648"/>
                  </a:lnTo>
                  <a:lnTo>
                    <a:pt x="267" y="648"/>
                  </a:lnTo>
                  <a:lnTo>
                    <a:pt x="266" y="650"/>
                  </a:lnTo>
                  <a:lnTo>
                    <a:pt x="266" y="651"/>
                  </a:lnTo>
                  <a:lnTo>
                    <a:pt x="266" y="652"/>
                  </a:lnTo>
                  <a:lnTo>
                    <a:pt x="263" y="652"/>
                  </a:lnTo>
                  <a:lnTo>
                    <a:pt x="262" y="652"/>
                  </a:lnTo>
                  <a:lnTo>
                    <a:pt x="262" y="650"/>
                  </a:lnTo>
                  <a:lnTo>
                    <a:pt x="262" y="646"/>
                  </a:lnTo>
                  <a:lnTo>
                    <a:pt x="262" y="643"/>
                  </a:lnTo>
                  <a:lnTo>
                    <a:pt x="260" y="643"/>
                  </a:lnTo>
                  <a:lnTo>
                    <a:pt x="259" y="643"/>
                  </a:lnTo>
                  <a:lnTo>
                    <a:pt x="259" y="646"/>
                  </a:lnTo>
                  <a:lnTo>
                    <a:pt x="259" y="650"/>
                  </a:lnTo>
                  <a:lnTo>
                    <a:pt x="259" y="651"/>
                  </a:lnTo>
                  <a:lnTo>
                    <a:pt x="259" y="652"/>
                  </a:lnTo>
                  <a:lnTo>
                    <a:pt x="257" y="652"/>
                  </a:lnTo>
                  <a:lnTo>
                    <a:pt x="254" y="652"/>
                  </a:lnTo>
                  <a:lnTo>
                    <a:pt x="254" y="650"/>
                  </a:lnTo>
                  <a:lnTo>
                    <a:pt x="254" y="648"/>
                  </a:lnTo>
                  <a:lnTo>
                    <a:pt x="254" y="643"/>
                  </a:lnTo>
                  <a:lnTo>
                    <a:pt x="250" y="643"/>
                  </a:lnTo>
                  <a:lnTo>
                    <a:pt x="250" y="644"/>
                  </a:lnTo>
                  <a:lnTo>
                    <a:pt x="249" y="647"/>
                  </a:lnTo>
                  <a:lnTo>
                    <a:pt x="249" y="648"/>
                  </a:lnTo>
                  <a:lnTo>
                    <a:pt x="245" y="648"/>
                  </a:lnTo>
                  <a:lnTo>
                    <a:pt x="242" y="648"/>
                  </a:lnTo>
                  <a:lnTo>
                    <a:pt x="243" y="643"/>
                  </a:lnTo>
                  <a:lnTo>
                    <a:pt x="242" y="643"/>
                  </a:lnTo>
                  <a:lnTo>
                    <a:pt x="241" y="643"/>
                  </a:lnTo>
                  <a:lnTo>
                    <a:pt x="240" y="643"/>
                  </a:lnTo>
                  <a:lnTo>
                    <a:pt x="238" y="643"/>
                  </a:lnTo>
                  <a:lnTo>
                    <a:pt x="236" y="643"/>
                  </a:lnTo>
                  <a:lnTo>
                    <a:pt x="236" y="640"/>
                  </a:lnTo>
                  <a:lnTo>
                    <a:pt x="235" y="640"/>
                  </a:lnTo>
                  <a:lnTo>
                    <a:pt x="232" y="640"/>
                  </a:lnTo>
                  <a:lnTo>
                    <a:pt x="231" y="640"/>
                  </a:lnTo>
                  <a:lnTo>
                    <a:pt x="230" y="640"/>
                  </a:lnTo>
                  <a:lnTo>
                    <a:pt x="230" y="643"/>
                  </a:lnTo>
                  <a:lnTo>
                    <a:pt x="227" y="643"/>
                  </a:lnTo>
                  <a:lnTo>
                    <a:pt x="227" y="646"/>
                  </a:lnTo>
                  <a:lnTo>
                    <a:pt x="227" y="647"/>
                  </a:lnTo>
                  <a:lnTo>
                    <a:pt x="227" y="648"/>
                  </a:lnTo>
                  <a:lnTo>
                    <a:pt x="227" y="650"/>
                  </a:lnTo>
                  <a:lnTo>
                    <a:pt x="227" y="652"/>
                  </a:lnTo>
                  <a:lnTo>
                    <a:pt x="223" y="652"/>
                  </a:lnTo>
                  <a:lnTo>
                    <a:pt x="222" y="652"/>
                  </a:lnTo>
                  <a:lnTo>
                    <a:pt x="221" y="652"/>
                  </a:lnTo>
                  <a:lnTo>
                    <a:pt x="216" y="652"/>
                  </a:lnTo>
                  <a:lnTo>
                    <a:pt x="214" y="652"/>
                  </a:lnTo>
                  <a:lnTo>
                    <a:pt x="213" y="652"/>
                  </a:lnTo>
                  <a:lnTo>
                    <a:pt x="210" y="652"/>
                  </a:lnTo>
                  <a:lnTo>
                    <a:pt x="207" y="652"/>
                  </a:lnTo>
                  <a:lnTo>
                    <a:pt x="204" y="652"/>
                  </a:lnTo>
                  <a:lnTo>
                    <a:pt x="201" y="652"/>
                  </a:lnTo>
                  <a:lnTo>
                    <a:pt x="197" y="652"/>
                  </a:lnTo>
                  <a:lnTo>
                    <a:pt x="196" y="652"/>
                  </a:lnTo>
                  <a:lnTo>
                    <a:pt x="193" y="652"/>
                  </a:lnTo>
                  <a:lnTo>
                    <a:pt x="192" y="653"/>
                  </a:lnTo>
                  <a:lnTo>
                    <a:pt x="192" y="652"/>
                  </a:lnTo>
                  <a:lnTo>
                    <a:pt x="189" y="652"/>
                  </a:lnTo>
                  <a:lnTo>
                    <a:pt x="186" y="652"/>
                  </a:lnTo>
                  <a:lnTo>
                    <a:pt x="176" y="652"/>
                  </a:lnTo>
                  <a:lnTo>
                    <a:pt x="174" y="652"/>
                  </a:lnTo>
                  <a:lnTo>
                    <a:pt x="173" y="652"/>
                  </a:lnTo>
                  <a:lnTo>
                    <a:pt x="166" y="652"/>
                  </a:lnTo>
                  <a:lnTo>
                    <a:pt x="160" y="652"/>
                  </a:lnTo>
                  <a:lnTo>
                    <a:pt x="158" y="652"/>
                  </a:lnTo>
                  <a:lnTo>
                    <a:pt x="156" y="652"/>
                  </a:lnTo>
                  <a:lnTo>
                    <a:pt x="156" y="661"/>
                  </a:lnTo>
                  <a:lnTo>
                    <a:pt x="151" y="661"/>
                  </a:lnTo>
                  <a:lnTo>
                    <a:pt x="151" y="662"/>
                  </a:lnTo>
                  <a:lnTo>
                    <a:pt x="151" y="663"/>
                  </a:lnTo>
                  <a:lnTo>
                    <a:pt x="151" y="665"/>
                  </a:lnTo>
                  <a:lnTo>
                    <a:pt x="151" y="666"/>
                  </a:lnTo>
                  <a:lnTo>
                    <a:pt x="154" y="666"/>
                  </a:lnTo>
                  <a:lnTo>
                    <a:pt x="155" y="666"/>
                  </a:lnTo>
                  <a:lnTo>
                    <a:pt x="156" y="666"/>
                  </a:lnTo>
                  <a:lnTo>
                    <a:pt x="156" y="667"/>
                  </a:lnTo>
                  <a:lnTo>
                    <a:pt x="156" y="670"/>
                  </a:lnTo>
                  <a:lnTo>
                    <a:pt x="156" y="671"/>
                  </a:lnTo>
                  <a:lnTo>
                    <a:pt x="156" y="671"/>
                  </a:lnTo>
                  <a:lnTo>
                    <a:pt x="155" y="675"/>
                  </a:lnTo>
                  <a:lnTo>
                    <a:pt x="155" y="677"/>
                  </a:lnTo>
                  <a:lnTo>
                    <a:pt x="155" y="679"/>
                  </a:lnTo>
                  <a:lnTo>
                    <a:pt x="156" y="679"/>
                  </a:lnTo>
                  <a:lnTo>
                    <a:pt x="158" y="680"/>
                  </a:lnTo>
                  <a:lnTo>
                    <a:pt x="160" y="680"/>
                  </a:lnTo>
                  <a:lnTo>
                    <a:pt x="163" y="680"/>
                  </a:lnTo>
                  <a:lnTo>
                    <a:pt x="164" y="680"/>
                  </a:lnTo>
                  <a:lnTo>
                    <a:pt x="159" y="684"/>
                  </a:lnTo>
                  <a:lnTo>
                    <a:pt x="159" y="687"/>
                  </a:lnTo>
                  <a:lnTo>
                    <a:pt x="159" y="689"/>
                  </a:lnTo>
                  <a:lnTo>
                    <a:pt x="156" y="689"/>
                  </a:lnTo>
                  <a:lnTo>
                    <a:pt x="155" y="689"/>
                  </a:lnTo>
                  <a:lnTo>
                    <a:pt x="155" y="693"/>
                  </a:lnTo>
                  <a:lnTo>
                    <a:pt x="155" y="694"/>
                  </a:lnTo>
                  <a:lnTo>
                    <a:pt x="155" y="698"/>
                  </a:lnTo>
                  <a:lnTo>
                    <a:pt x="159" y="698"/>
                  </a:lnTo>
                  <a:lnTo>
                    <a:pt x="159" y="700"/>
                  </a:lnTo>
                  <a:lnTo>
                    <a:pt x="159" y="703"/>
                  </a:lnTo>
                  <a:lnTo>
                    <a:pt x="159" y="704"/>
                  </a:lnTo>
                  <a:lnTo>
                    <a:pt x="155" y="704"/>
                  </a:lnTo>
                  <a:lnTo>
                    <a:pt x="155" y="709"/>
                  </a:lnTo>
                  <a:lnTo>
                    <a:pt x="155" y="713"/>
                  </a:lnTo>
                  <a:lnTo>
                    <a:pt x="154" y="713"/>
                  </a:lnTo>
                  <a:lnTo>
                    <a:pt x="151" y="713"/>
                  </a:lnTo>
                  <a:lnTo>
                    <a:pt x="145" y="713"/>
                  </a:lnTo>
                  <a:lnTo>
                    <a:pt x="142" y="713"/>
                  </a:lnTo>
                  <a:lnTo>
                    <a:pt x="140" y="713"/>
                  </a:lnTo>
                  <a:lnTo>
                    <a:pt x="135" y="713"/>
                  </a:lnTo>
                  <a:lnTo>
                    <a:pt x="130" y="713"/>
                  </a:lnTo>
                  <a:lnTo>
                    <a:pt x="129" y="713"/>
                  </a:lnTo>
                  <a:lnTo>
                    <a:pt x="128" y="713"/>
                  </a:lnTo>
                  <a:lnTo>
                    <a:pt x="128" y="713"/>
                  </a:lnTo>
                  <a:lnTo>
                    <a:pt x="127" y="713"/>
                  </a:lnTo>
                  <a:lnTo>
                    <a:pt x="125" y="713"/>
                  </a:lnTo>
                  <a:lnTo>
                    <a:pt x="124" y="713"/>
                  </a:lnTo>
                  <a:lnTo>
                    <a:pt x="123" y="713"/>
                  </a:lnTo>
                  <a:lnTo>
                    <a:pt x="123" y="712"/>
                  </a:lnTo>
                  <a:lnTo>
                    <a:pt x="122" y="713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1" y="712"/>
                  </a:lnTo>
                  <a:lnTo>
                    <a:pt x="103" y="712"/>
                  </a:lnTo>
                  <a:lnTo>
                    <a:pt x="102" y="712"/>
                  </a:lnTo>
                  <a:lnTo>
                    <a:pt x="101" y="712"/>
                  </a:lnTo>
                  <a:lnTo>
                    <a:pt x="100" y="713"/>
                  </a:lnTo>
                  <a:lnTo>
                    <a:pt x="99" y="714"/>
                  </a:lnTo>
                  <a:lnTo>
                    <a:pt x="98" y="714"/>
                  </a:lnTo>
                  <a:lnTo>
                    <a:pt x="99" y="714"/>
                  </a:lnTo>
                  <a:lnTo>
                    <a:pt x="98" y="714"/>
                  </a:lnTo>
                  <a:lnTo>
                    <a:pt x="97" y="714"/>
                  </a:lnTo>
                  <a:lnTo>
                    <a:pt x="96" y="714"/>
                  </a:lnTo>
                  <a:lnTo>
                    <a:pt x="96" y="715"/>
                  </a:lnTo>
                  <a:lnTo>
                    <a:pt x="95" y="715"/>
                  </a:lnTo>
                  <a:lnTo>
                    <a:pt x="94" y="715"/>
                  </a:lnTo>
                  <a:lnTo>
                    <a:pt x="94" y="716"/>
                  </a:lnTo>
                  <a:lnTo>
                    <a:pt x="93" y="716"/>
                  </a:lnTo>
                  <a:lnTo>
                    <a:pt x="93" y="717"/>
                  </a:lnTo>
                  <a:lnTo>
                    <a:pt x="92" y="717"/>
                  </a:lnTo>
                  <a:lnTo>
                    <a:pt x="92" y="716"/>
                  </a:lnTo>
                  <a:lnTo>
                    <a:pt x="91" y="717"/>
                  </a:lnTo>
                  <a:lnTo>
                    <a:pt x="91" y="716"/>
                  </a:lnTo>
                  <a:lnTo>
                    <a:pt x="90" y="716"/>
                  </a:lnTo>
                  <a:lnTo>
                    <a:pt x="89" y="715"/>
                  </a:lnTo>
                  <a:lnTo>
                    <a:pt x="88" y="715"/>
                  </a:lnTo>
                  <a:lnTo>
                    <a:pt x="87" y="715"/>
                  </a:lnTo>
                  <a:lnTo>
                    <a:pt x="86" y="715"/>
                  </a:lnTo>
                  <a:lnTo>
                    <a:pt x="86" y="716"/>
                  </a:lnTo>
                  <a:lnTo>
                    <a:pt x="85" y="716"/>
                  </a:lnTo>
                  <a:lnTo>
                    <a:pt x="85" y="717"/>
                  </a:lnTo>
                  <a:lnTo>
                    <a:pt x="84" y="717"/>
                  </a:lnTo>
                  <a:lnTo>
                    <a:pt x="84" y="718"/>
                  </a:lnTo>
                  <a:lnTo>
                    <a:pt x="83" y="718"/>
                  </a:lnTo>
                  <a:lnTo>
                    <a:pt x="82" y="718"/>
                  </a:lnTo>
                  <a:lnTo>
                    <a:pt x="82" y="719"/>
                  </a:lnTo>
                  <a:lnTo>
                    <a:pt x="81" y="719"/>
                  </a:lnTo>
                  <a:lnTo>
                    <a:pt x="80" y="719"/>
                  </a:lnTo>
                  <a:lnTo>
                    <a:pt x="79" y="719"/>
                  </a:lnTo>
                  <a:lnTo>
                    <a:pt x="78" y="719"/>
                  </a:lnTo>
                  <a:lnTo>
                    <a:pt x="77" y="720"/>
                  </a:lnTo>
                  <a:lnTo>
                    <a:pt x="76" y="720"/>
                  </a:lnTo>
                  <a:lnTo>
                    <a:pt x="75" y="720"/>
                  </a:lnTo>
                  <a:lnTo>
                    <a:pt x="74" y="720"/>
                  </a:lnTo>
                  <a:lnTo>
                    <a:pt x="73" y="720"/>
                  </a:lnTo>
                  <a:lnTo>
                    <a:pt x="72" y="720"/>
                  </a:lnTo>
                  <a:lnTo>
                    <a:pt x="72" y="721"/>
                  </a:lnTo>
                  <a:lnTo>
                    <a:pt x="67" y="721"/>
                  </a:lnTo>
                  <a:lnTo>
                    <a:pt x="66" y="720"/>
                  </a:lnTo>
                  <a:lnTo>
                    <a:pt x="62" y="720"/>
                  </a:lnTo>
                  <a:lnTo>
                    <a:pt x="62" y="718"/>
                  </a:lnTo>
                  <a:lnTo>
                    <a:pt x="62" y="716"/>
                  </a:lnTo>
                  <a:lnTo>
                    <a:pt x="62" y="713"/>
                  </a:lnTo>
                  <a:lnTo>
                    <a:pt x="62" y="712"/>
                  </a:lnTo>
                  <a:lnTo>
                    <a:pt x="62" y="708"/>
                  </a:lnTo>
                  <a:lnTo>
                    <a:pt x="62" y="706"/>
                  </a:lnTo>
                  <a:lnTo>
                    <a:pt x="62" y="703"/>
                  </a:lnTo>
                  <a:lnTo>
                    <a:pt x="61" y="703"/>
                  </a:lnTo>
                  <a:lnTo>
                    <a:pt x="61" y="704"/>
                  </a:lnTo>
                  <a:lnTo>
                    <a:pt x="60" y="704"/>
                  </a:lnTo>
                  <a:lnTo>
                    <a:pt x="60" y="705"/>
                  </a:lnTo>
                  <a:lnTo>
                    <a:pt x="60" y="704"/>
                  </a:lnTo>
                  <a:lnTo>
                    <a:pt x="59" y="704"/>
                  </a:lnTo>
                  <a:lnTo>
                    <a:pt x="58" y="704"/>
                  </a:lnTo>
                  <a:lnTo>
                    <a:pt x="58" y="705"/>
                  </a:lnTo>
                  <a:lnTo>
                    <a:pt x="58" y="704"/>
                  </a:lnTo>
                  <a:lnTo>
                    <a:pt x="57" y="704"/>
                  </a:lnTo>
                  <a:lnTo>
                    <a:pt x="56" y="704"/>
                  </a:lnTo>
                  <a:lnTo>
                    <a:pt x="55" y="704"/>
                  </a:lnTo>
                  <a:lnTo>
                    <a:pt x="55" y="704"/>
                  </a:lnTo>
                  <a:lnTo>
                    <a:pt x="55" y="703"/>
                  </a:lnTo>
                  <a:lnTo>
                    <a:pt x="55" y="702"/>
                  </a:lnTo>
                  <a:lnTo>
                    <a:pt x="55" y="701"/>
                  </a:lnTo>
                  <a:lnTo>
                    <a:pt x="54" y="701"/>
                  </a:lnTo>
                  <a:lnTo>
                    <a:pt x="54" y="700"/>
                  </a:lnTo>
                  <a:lnTo>
                    <a:pt x="54" y="699"/>
                  </a:lnTo>
                  <a:lnTo>
                    <a:pt x="55" y="698"/>
                  </a:lnTo>
                  <a:lnTo>
                    <a:pt x="55" y="697"/>
                  </a:lnTo>
                  <a:lnTo>
                    <a:pt x="55" y="696"/>
                  </a:lnTo>
                  <a:lnTo>
                    <a:pt x="56" y="695"/>
                  </a:lnTo>
                  <a:lnTo>
                    <a:pt x="56" y="693"/>
                  </a:lnTo>
                  <a:lnTo>
                    <a:pt x="56" y="692"/>
                  </a:lnTo>
                  <a:lnTo>
                    <a:pt x="56" y="691"/>
                  </a:lnTo>
                  <a:lnTo>
                    <a:pt x="56" y="690"/>
                  </a:lnTo>
                  <a:lnTo>
                    <a:pt x="56" y="689"/>
                  </a:lnTo>
                  <a:lnTo>
                    <a:pt x="55" y="688"/>
                  </a:lnTo>
                  <a:lnTo>
                    <a:pt x="55" y="688"/>
                  </a:lnTo>
                  <a:lnTo>
                    <a:pt x="55" y="687"/>
                  </a:lnTo>
                  <a:lnTo>
                    <a:pt x="55" y="686"/>
                  </a:lnTo>
                  <a:lnTo>
                    <a:pt x="54" y="686"/>
                  </a:lnTo>
                  <a:lnTo>
                    <a:pt x="54" y="685"/>
                  </a:lnTo>
                  <a:lnTo>
                    <a:pt x="53" y="684"/>
                  </a:lnTo>
                  <a:lnTo>
                    <a:pt x="53" y="683"/>
                  </a:lnTo>
                  <a:lnTo>
                    <a:pt x="53" y="682"/>
                  </a:lnTo>
                  <a:lnTo>
                    <a:pt x="52" y="681"/>
                  </a:lnTo>
                  <a:lnTo>
                    <a:pt x="52" y="680"/>
                  </a:lnTo>
                  <a:lnTo>
                    <a:pt x="51" y="678"/>
                  </a:lnTo>
                  <a:lnTo>
                    <a:pt x="50" y="676"/>
                  </a:lnTo>
                  <a:lnTo>
                    <a:pt x="50" y="675"/>
                  </a:lnTo>
                  <a:lnTo>
                    <a:pt x="51" y="674"/>
                  </a:lnTo>
                  <a:lnTo>
                    <a:pt x="51" y="673"/>
                  </a:lnTo>
                  <a:lnTo>
                    <a:pt x="51" y="672"/>
                  </a:lnTo>
                  <a:lnTo>
                    <a:pt x="51" y="671"/>
                  </a:lnTo>
                  <a:lnTo>
                    <a:pt x="50" y="671"/>
                  </a:lnTo>
                  <a:lnTo>
                    <a:pt x="50" y="670"/>
                  </a:lnTo>
                  <a:lnTo>
                    <a:pt x="50" y="669"/>
                  </a:lnTo>
                  <a:lnTo>
                    <a:pt x="50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0" y="665"/>
                  </a:lnTo>
                  <a:lnTo>
                    <a:pt x="50" y="664"/>
                  </a:lnTo>
                  <a:lnTo>
                    <a:pt x="50" y="663"/>
                  </a:lnTo>
                  <a:lnTo>
                    <a:pt x="51" y="662"/>
                  </a:lnTo>
                  <a:lnTo>
                    <a:pt x="51" y="661"/>
                  </a:lnTo>
                  <a:lnTo>
                    <a:pt x="51" y="660"/>
                  </a:lnTo>
                  <a:lnTo>
                    <a:pt x="51" y="659"/>
                  </a:lnTo>
                  <a:lnTo>
                    <a:pt x="51" y="658"/>
                  </a:lnTo>
                  <a:lnTo>
                    <a:pt x="50" y="658"/>
                  </a:lnTo>
                  <a:lnTo>
                    <a:pt x="49" y="658"/>
                  </a:lnTo>
                  <a:lnTo>
                    <a:pt x="49" y="657"/>
                  </a:lnTo>
                  <a:lnTo>
                    <a:pt x="49" y="656"/>
                  </a:lnTo>
                  <a:lnTo>
                    <a:pt x="49" y="655"/>
                  </a:lnTo>
                  <a:lnTo>
                    <a:pt x="50" y="655"/>
                  </a:lnTo>
                  <a:lnTo>
                    <a:pt x="50" y="654"/>
                  </a:lnTo>
                  <a:lnTo>
                    <a:pt x="50" y="653"/>
                  </a:lnTo>
                  <a:lnTo>
                    <a:pt x="50" y="652"/>
                  </a:lnTo>
                  <a:lnTo>
                    <a:pt x="50" y="651"/>
                  </a:lnTo>
                  <a:lnTo>
                    <a:pt x="50" y="650"/>
                  </a:lnTo>
                  <a:lnTo>
                    <a:pt x="48" y="650"/>
                  </a:lnTo>
                  <a:lnTo>
                    <a:pt x="48" y="649"/>
                  </a:lnTo>
                  <a:lnTo>
                    <a:pt x="47" y="649"/>
                  </a:lnTo>
                  <a:lnTo>
                    <a:pt x="46" y="648"/>
                  </a:lnTo>
                  <a:lnTo>
                    <a:pt x="45" y="648"/>
                  </a:lnTo>
                  <a:lnTo>
                    <a:pt x="45" y="647"/>
                  </a:lnTo>
                  <a:lnTo>
                    <a:pt x="44" y="647"/>
                  </a:lnTo>
                  <a:lnTo>
                    <a:pt x="44" y="646"/>
                  </a:lnTo>
                  <a:lnTo>
                    <a:pt x="43" y="646"/>
                  </a:lnTo>
                  <a:lnTo>
                    <a:pt x="43" y="645"/>
                  </a:lnTo>
                  <a:lnTo>
                    <a:pt x="42" y="645"/>
                  </a:lnTo>
                  <a:lnTo>
                    <a:pt x="42" y="644"/>
                  </a:lnTo>
                  <a:lnTo>
                    <a:pt x="41" y="643"/>
                  </a:lnTo>
                  <a:lnTo>
                    <a:pt x="40" y="642"/>
                  </a:lnTo>
                  <a:lnTo>
                    <a:pt x="39" y="642"/>
                  </a:lnTo>
                  <a:lnTo>
                    <a:pt x="38" y="642"/>
                  </a:lnTo>
                  <a:lnTo>
                    <a:pt x="38" y="641"/>
                  </a:lnTo>
                  <a:lnTo>
                    <a:pt x="37" y="641"/>
                  </a:lnTo>
                  <a:lnTo>
                    <a:pt x="37" y="640"/>
                  </a:lnTo>
                  <a:lnTo>
                    <a:pt x="38" y="639"/>
                  </a:lnTo>
                  <a:lnTo>
                    <a:pt x="38" y="638"/>
                  </a:lnTo>
                  <a:lnTo>
                    <a:pt x="39" y="637"/>
                  </a:lnTo>
                  <a:lnTo>
                    <a:pt x="39" y="636"/>
                  </a:lnTo>
                  <a:lnTo>
                    <a:pt x="39" y="635"/>
                  </a:lnTo>
                  <a:lnTo>
                    <a:pt x="40" y="635"/>
                  </a:lnTo>
                  <a:lnTo>
                    <a:pt x="41" y="635"/>
                  </a:lnTo>
                  <a:lnTo>
                    <a:pt x="41" y="634"/>
                  </a:lnTo>
                  <a:lnTo>
                    <a:pt x="41" y="633"/>
                  </a:lnTo>
                  <a:lnTo>
                    <a:pt x="41" y="632"/>
                  </a:lnTo>
                  <a:lnTo>
                    <a:pt x="40" y="632"/>
                  </a:lnTo>
                  <a:lnTo>
                    <a:pt x="39" y="632"/>
                  </a:lnTo>
                  <a:lnTo>
                    <a:pt x="38" y="632"/>
                  </a:lnTo>
                  <a:lnTo>
                    <a:pt x="38" y="631"/>
                  </a:lnTo>
                  <a:lnTo>
                    <a:pt x="37" y="631"/>
                  </a:lnTo>
                  <a:lnTo>
                    <a:pt x="36" y="631"/>
                  </a:lnTo>
                  <a:lnTo>
                    <a:pt x="35" y="630"/>
                  </a:lnTo>
                  <a:lnTo>
                    <a:pt x="34" y="629"/>
                  </a:lnTo>
                  <a:lnTo>
                    <a:pt x="34" y="628"/>
                  </a:lnTo>
                  <a:lnTo>
                    <a:pt x="33" y="627"/>
                  </a:lnTo>
                  <a:lnTo>
                    <a:pt x="32" y="627"/>
                  </a:lnTo>
                  <a:lnTo>
                    <a:pt x="32" y="626"/>
                  </a:lnTo>
                  <a:lnTo>
                    <a:pt x="31" y="626"/>
                  </a:lnTo>
                  <a:lnTo>
                    <a:pt x="31" y="625"/>
                  </a:lnTo>
                  <a:lnTo>
                    <a:pt x="30" y="624"/>
                  </a:lnTo>
                  <a:lnTo>
                    <a:pt x="30" y="623"/>
                  </a:lnTo>
                  <a:lnTo>
                    <a:pt x="29" y="622"/>
                  </a:lnTo>
                  <a:lnTo>
                    <a:pt x="28" y="621"/>
                  </a:lnTo>
                  <a:lnTo>
                    <a:pt x="27" y="621"/>
                  </a:lnTo>
                  <a:lnTo>
                    <a:pt x="27" y="620"/>
                  </a:lnTo>
                  <a:lnTo>
                    <a:pt x="27" y="619"/>
                  </a:lnTo>
                  <a:lnTo>
                    <a:pt x="26" y="617"/>
                  </a:lnTo>
                  <a:lnTo>
                    <a:pt x="26" y="616"/>
                  </a:lnTo>
                  <a:lnTo>
                    <a:pt x="25" y="616"/>
                  </a:lnTo>
                  <a:lnTo>
                    <a:pt x="25" y="615"/>
                  </a:lnTo>
                  <a:lnTo>
                    <a:pt x="24" y="615"/>
                  </a:lnTo>
                  <a:lnTo>
                    <a:pt x="23" y="614"/>
                  </a:lnTo>
                  <a:lnTo>
                    <a:pt x="22" y="614"/>
                  </a:lnTo>
                  <a:lnTo>
                    <a:pt x="21" y="613"/>
                  </a:lnTo>
                  <a:lnTo>
                    <a:pt x="21" y="612"/>
                  </a:lnTo>
                  <a:lnTo>
                    <a:pt x="20" y="612"/>
                  </a:lnTo>
                  <a:lnTo>
                    <a:pt x="20" y="611"/>
                  </a:lnTo>
                  <a:lnTo>
                    <a:pt x="20" y="610"/>
                  </a:lnTo>
                  <a:lnTo>
                    <a:pt x="20" y="609"/>
                  </a:lnTo>
                  <a:lnTo>
                    <a:pt x="20" y="608"/>
                  </a:lnTo>
                  <a:lnTo>
                    <a:pt x="20" y="607"/>
                  </a:lnTo>
                  <a:lnTo>
                    <a:pt x="20" y="606"/>
                  </a:lnTo>
                  <a:lnTo>
                    <a:pt x="20" y="605"/>
                  </a:lnTo>
                  <a:lnTo>
                    <a:pt x="20" y="604"/>
                  </a:lnTo>
                  <a:lnTo>
                    <a:pt x="20" y="603"/>
                  </a:lnTo>
                  <a:lnTo>
                    <a:pt x="20" y="602"/>
                  </a:lnTo>
                  <a:lnTo>
                    <a:pt x="20" y="601"/>
                  </a:lnTo>
                  <a:lnTo>
                    <a:pt x="20" y="600"/>
                  </a:lnTo>
                  <a:lnTo>
                    <a:pt x="20" y="599"/>
                  </a:lnTo>
                  <a:lnTo>
                    <a:pt x="21" y="599"/>
                  </a:lnTo>
                  <a:lnTo>
                    <a:pt x="21" y="599"/>
                  </a:lnTo>
                  <a:lnTo>
                    <a:pt x="22" y="599"/>
                  </a:lnTo>
                  <a:lnTo>
                    <a:pt x="22" y="598"/>
                  </a:lnTo>
                  <a:lnTo>
                    <a:pt x="22" y="597"/>
                  </a:lnTo>
                  <a:lnTo>
                    <a:pt x="22" y="596"/>
                  </a:lnTo>
                  <a:lnTo>
                    <a:pt x="22" y="595"/>
                  </a:lnTo>
                  <a:lnTo>
                    <a:pt x="23" y="595"/>
                  </a:lnTo>
                  <a:lnTo>
                    <a:pt x="23" y="594"/>
                  </a:lnTo>
                  <a:lnTo>
                    <a:pt x="23" y="593"/>
                  </a:lnTo>
                  <a:lnTo>
                    <a:pt x="23" y="592"/>
                  </a:lnTo>
                  <a:lnTo>
                    <a:pt x="23" y="591"/>
                  </a:lnTo>
                  <a:lnTo>
                    <a:pt x="23" y="590"/>
                  </a:lnTo>
                  <a:lnTo>
                    <a:pt x="22" y="589"/>
                  </a:lnTo>
                  <a:lnTo>
                    <a:pt x="22" y="588"/>
                  </a:lnTo>
                  <a:lnTo>
                    <a:pt x="22" y="587"/>
                  </a:lnTo>
                  <a:lnTo>
                    <a:pt x="22" y="586"/>
                  </a:lnTo>
                  <a:lnTo>
                    <a:pt x="21" y="585"/>
                  </a:lnTo>
                  <a:lnTo>
                    <a:pt x="21" y="584"/>
                  </a:lnTo>
                  <a:lnTo>
                    <a:pt x="20" y="583"/>
                  </a:lnTo>
                  <a:lnTo>
                    <a:pt x="20" y="582"/>
                  </a:lnTo>
                  <a:lnTo>
                    <a:pt x="20" y="581"/>
                  </a:lnTo>
                  <a:lnTo>
                    <a:pt x="19" y="581"/>
                  </a:lnTo>
                  <a:lnTo>
                    <a:pt x="19" y="580"/>
                  </a:lnTo>
                  <a:lnTo>
                    <a:pt x="19" y="579"/>
                  </a:lnTo>
                  <a:lnTo>
                    <a:pt x="19" y="578"/>
                  </a:lnTo>
                  <a:lnTo>
                    <a:pt x="20" y="578"/>
                  </a:lnTo>
                  <a:lnTo>
                    <a:pt x="20" y="577"/>
                  </a:lnTo>
                  <a:lnTo>
                    <a:pt x="21" y="576"/>
                  </a:lnTo>
                  <a:lnTo>
                    <a:pt x="21" y="575"/>
                  </a:lnTo>
                  <a:lnTo>
                    <a:pt x="21" y="574"/>
                  </a:lnTo>
                  <a:lnTo>
                    <a:pt x="20" y="574"/>
                  </a:lnTo>
                  <a:lnTo>
                    <a:pt x="20" y="573"/>
                  </a:lnTo>
                  <a:lnTo>
                    <a:pt x="19" y="573"/>
                  </a:lnTo>
                  <a:lnTo>
                    <a:pt x="18" y="572"/>
                  </a:lnTo>
                  <a:lnTo>
                    <a:pt x="17" y="571"/>
                  </a:lnTo>
                  <a:lnTo>
                    <a:pt x="17" y="570"/>
                  </a:lnTo>
                  <a:lnTo>
                    <a:pt x="16" y="570"/>
                  </a:lnTo>
                  <a:lnTo>
                    <a:pt x="15" y="569"/>
                  </a:lnTo>
                  <a:lnTo>
                    <a:pt x="14" y="569"/>
                  </a:lnTo>
                  <a:lnTo>
                    <a:pt x="14" y="568"/>
                  </a:lnTo>
                  <a:lnTo>
                    <a:pt x="13" y="567"/>
                  </a:lnTo>
                  <a:lnTo>
                    <a:pt x="14" y="566"/>
                  </a:lnTo>
                  <a:lnTo>
                    <a:pt x="14" y="565"/>
                  </a:lnTo>
                  <a:lnTo>
                    <a:pt x="15" y="565"/>
                  </a:lnTo>
                  <a:lnTo>
                    <a:pt x="15" y="564"/>
                  </a:lnTo>
                  <a:lnTo>
                    <a:pt x="16" y="564"/>
                  </a:lnTo>
                  <a:lnTo>
                    <a:pt x="16" y="563"/>
                  </a:lnTo>
                  <a:lnTo>
                    <a:pt x="17" y="562"/>
                  </a:lnTo>
                  <a:lnTo>
                    <a:pt x="18" y="561"/>
                  </a:lnTo>
                  <a:lnTo>
                    <a:pt x="18" y="560"/>
                  </a:lnTo>
                  <a:lnTo>
                    <a:pt x="18" y="559"/>
                  </a:lnTo>
                  <a:lnTo>
                    <a:pt x="18" y="558"/>
                  </a:lnTo>
                  <a:lnTo>
                    <a:pt x="18" y="557"/>
                  </a:lnTo>
                  <a:lnTo>
                    <a:pt x="18" y="556"/>
                  </a:lnTo>
                  <a:lnTo>
                    <a:pt x="18" y="555"/>
                  </a:lnTo>
                  <a:lnTo>
                    <a:pt x="18" y="554"/>
                  </a:lnTo>
                  <a:lnTo>
                    <a:pt x="18" y="553"/>
                  </a:lnTo>
                  <a:lnTo>
                    <a:pt x="18" y="552"/>
                  </a:lnTo>
                  <a:lnTo>
                    <a:pt x="18" y="551"/>
                  </a:lnTo>
                  <a:lnTo>
                    <a:pt x="18" y="550"/>
                  </a:lnTo>
                  <a:lnTo>
                    <a:pt x="18" y="549"/>
                  </a:lnTo>
                  <a:lnTo>
                    <a:pt x="18" y="548"/>
                  </a:lnTo>
                  <a:lnTo>
                    <a:pt x="18" y="547"/>
                  </a:lnTo>
                  <a:lnTo>
                    <a:pt x="17" y="547"/>
                  </a:lnTo>
                  <a:lnTo>
                    <a:pt x="17" y="546"/>
                  </a:lnTo>
                  <a:lnTo>
                    <a:pt x="17" y="545"/>
                  </a:lnTo>
                  <a:lnTo>
                    <a:pt x="17" y="544"/>
                  </a:lnTo>
                  <a:lnTo>
                    <a:pt x="18" y="544"/>
                  </a:lnTo>
                  <a:lnTo>
                    <a:pt x="18" y="543"/>
                  </a:lnTo>
                  <a:lnTo>
                    <a:pt x="17" y="542"/>
                  </a:lnTo>
                  <a:lnTo>
                    <a:pt x="16" y="542"/>
                  </a:lnTo>
                  <a:lnTo>
                    <a:pt x="16" y="541"/>
                  </a:lnTo>
                  <a:lnTo>
                    <a:pt x="15" y="541"/>
                  </a:lnTo>
                  <a:lnTo>
                    <a:pt x="15" y="540"/>
                  </a:lnTo>
                  <a:lnTo>
                    <a:pt x="14" y="539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6"/>
                  </a:lnTo>
                  <a:lnTo>
                    <a:pt x="14" y="535"/>
                  </a:lnTo>
                  <a:lnTo>
                    <a:pt x="15" y="535"/>
                  </a:lnTo>
                  <a:lnTo>
                    <a:pt x="15" y="534"/>
                  </a:lnTo>
                  <a:lnTo>
                    <a:pt x="16" y="534"/>
                  </a:lnTo>
                  <a:lnTo>
                    <a:pt x="16" y="533"/>
                  </a:lnTo>
                  <a:lnTo>
                    <a:pt x="16" y="532"/>
                  </a:lnTo>
                  <a:lnTo>
                    <a:pt x="16" y="531"/>
                  </a:lnTo>
                  <a:lnTo>
                    <a:pt x="15" y="531"/>
                  </a:lnTo>
                  <a:lnTo>
                    <a:pt x="15" y="530"/>
                  </a:lnTo>
                  <a:lnTo>
                    <a:pt x="15" y="529"/>
                  </a:lnTo>
                  <a:lnTo>
                    <a:pt x="14" y="529"/>
                  </a:lnTo>
                  <a:lnTo>
                    <a:pt x="14" y="528"/>
                  </a:lnTo>
                  <a:lnTo>
                    <a:pt x="14" y="527"/>
                  </a:lnTo>
                  <a:lnTo>
                    <a:pt x="15" y="527"/>
                  </a:lnTo>
                  <a:lnTo>
                    <a:pt x="15" y="527"/>
                  </a:lnTo>
                  <a:lnTo>
                    <a:pt x="16" y="527"/>
                  </a:lnTo>
                  <a:lnTo>
                    <a:pt x="16" y="526"/>
                  </a:lnTo>
                  <a:lnTo>
                    <a:pt x="17" y="525"/>
                  </a:lnTo>
                  <a:lnTo>
                    <a:pt x="17" y="524"/>
                  </a:lnTo>
                  <a:lnTo>
                    <a:pt x="17" y="523"/>
                  </a:lnTo>
                  <a:lnTo>
                    <a:pt x="17" y="522"/>
                  </a:lnTo>
                  <a:lnTo>
                    <a:pt x="18" y="521"/>
                  </a:lnTo>
                  <a:lnTo>
                    <a:pt x="18" y="520"/>
                  </a:lnTo>
                  <a:lnTo>
                    <a:pt x="19" y="520"/>
                  </a:lnTo>
                  <a:lnTo>
                    <a:pt x="19" y="519"/>
                  </a:lnTo>
                  <a:lnTo>
                    <a:pt x="20" y="519"/>
                  </a:lnTo>
                  <a:lnTo>
                    <a:pt x="20" y="518"/>
                  </a:lnTo>
                  <a:lnTo>
                    <a:pt x="20" y="517"/>
                  </a:lnTo>
                  <a:lnTo>
                    <a:pt x="20" y="516"/>
                  </a:lnTo>
                  <a:lnTo>
                    <a:pt x="19" y="515"/>
                  </a:lnTo>
                  <a:lnTo>
                    <a:pt x="19" y="514"/>
                  </a:lnTo>
                  <a:lnTo>
                    <a:pt x="19" y="513"/>
                  </a:lnTo>
                  <a:lnTo>
                    <a:pt x="18" y="513"/>
                  </a:lnTo>
                  <a:lnTo>
                    <a:pt x="18" y="512"/>
                  </a:lnTo>
                  <a:lnTo>
                    <a:pt x="17" y="511"/>
                  </a:lnTo>
                  <a:lnTo>
                    <a:pt x="17" y="510"/>
                  </a:lnTo>
                  <a:lnTo>
                    <a:pt x="18" y="510"/>
                  </a:lnTo>
                  <a:lnTo>
                    <a:pt x="19" y="510"/>
                  </a:lnTo>
                  <a:lnTo>
                    <a:pt x="20" y="510"/>
                  </a:lnTo>
                  <a:lnTo>
                    <a:pt x="21" y="510"/>
                  </a:lnTo>
                  <a:lnTo>
                    <a:pt x="22" y="510"/>
                  </a:lnTo>
                  <a:lnTo>
                    <a:pt x="23" y="510"/>
                  </a:lnTo>
                  <a:lnTo>
                    <a:pt x="24" y="510"/>
                  </a:lnTo>
                  <a:lnTo>
                    <a:pt x="25" y="510"/>
                  </a:lnTo>
                  <a:lnTo>
                    <a:pt x="26" y="510"/>
                  </a:lnTo>
                  <a:lnTo>
                    <a:pt x="27" y="510"/>
                  </a:lnTo>
                  <a:lnTo>
                    <a:pt x="27" y="509"/>
                  </a:lnTo>
                  <a:lnTo>
                    <a:pt x="28" y="509"/>
                  </a:lnTo>
                  <a:lnTo>
                    <a:pt x="28" y="508"/>
                  </a:lnTo>
                  <a:lnTo>
                    <a:pt x="28" y="507"/>
                  </a:lnTo>
                  <a:lnTo>
                    <a:pt x="28" y="506"/>
                  </a:lnTo>
                  <a:lnTo>
                    <a:pt x="27" y="506"/>
                  </a:lnTo>
                  <a:lnTo>
                    <a:pt x="27" y="505"/>
                  </a:lnTo>
                  <a:lnTo>
                    <a:pt x="28" y="504"/>
                  </a:lnTo>
                  <a:lnTo>
                    <a:pt x="29" y="504"/>
                  </a:lnTo>
                  <a:lnTo>
                    <a:pt x="29" y="503"/>
                  </a:lnTo>
                  <a:lnTo>
                    <a:pt x="28" y="502"/>
                  </a:lnTo>
                  <a:lnTo>
                    <a:pt x="27" y="501"/>
                  </a:lnTo>
                  <a:lnTo>
                    <a:pt x="27" y="500"/>
                  </a:lnTo>
                  <a:lnTo>
                    <a:pt x="28" y="499"/>
                  </a:lnTo>
                  <a:lnTo>
                    <a:pt x="29" y="499"/>
                  </a:lnTo>
                  <a:lnTo>
                    <a:pt x="30" y="499"/>
                  </a:lnTo>
                  <a:lnTo>
                    <a:pt x="30" y="498"/>
                  </a:lnTo>
                  <a:lnTo>
                    <a:pt x="31" y="498"/>
                  </a:lnTo>
                  <a:lnTo>
                    <a:pt x="31" y="497"/>
                  </a:lnTo>
                  <a:lnTo>
                    <a:pt x="32" y="497"/>
                  </a:lnTo>
                  <a:lnTo>
                    <a:pt x="32" y="496"/>
                  </a:lnTo>
                  <a:lnTo>
                    <a:pt x="32" y="495"/>
                  </a:lnTo>
                  <a:lnTo>
                    <a:pt x="33" y="494"/>
                  </a:lnTo>
                  <a:lnTo>
                    <a:pt x="33" y="493"/>
                  </a:lnTo>
                  <a:lnTo>
                    <a:pt x="34" y="493"/>
                  </a:lnTo>
                  <a:lnTo>
                    <a:pt x="34" y="492"/>
                  </a:lnTo>
                  <a:lnTo>
                    <a:pt x="35" y="492"/>
                  </a:lnTo>
                  <a:lnTo>
                    <a:pt x="36" y="492"/>
                  </a:lnTo>
                  <a:lnTo>
                    <a:pt x="36" y="491"/>
                  </a:lnTo>
                  <a:lnTo>
                    <a:pt x="37" y="491"/>
                  </a:lnTo>
                  <a:lnTo>
                    <a:pt x="37" y="490"/>
                  </a:lnTo>
                  <a:lnTo>
                    <a:pt x="38" y="489"/>
                  </a:lnTo>
                  <a:lnTo>
                    <a:pt x="38" y="488"/>
                  </a:lnTo>
                  <a:lnTo>
                    <a:pt x="39" y="488"/>
                  </a:lnTo>
                  <a:lnTo>
                    <a:pt x="39" y="487"/>
                  </a:lnTo>
                  <a:lnTo>
                    <a:pt x="40" y="487"/>
                  </a:lnTo>
                  <a:lnTo>
                    <a:pt x="41" y="486"/>
                  </a:lnTo>
                  <a:lnTo>
                    <a:pt x="42" y="486"/>
                  </a:lnTo>
                  <a:lnTo>
                    <a:pt x="42" y="485"/>
                  </a:lnTo>
                  <a:lnTo>
                    <a:pt x="42" y="484"/>
                  </a:lnTo>
                  <a:lnTo>
                    <a:pt x="41" y="483"/>
                  </a:lnTo>
                  <a:lnTo>
                    <a:pt x="41" y="482"/>
                  </a:lnTo>
                  <a:lnTo>
                    <a:pt x="41" y="481"/>
                  </a:lnTo>
                  <a:lnTo>
                    <a:pt x="40" y="481"/>
                  </a:lnTo>
                  <a:lnTo>
                    <a:pt x="40" y="480"/>
                  </a:lnTo>
                  <a:lnTo>
                    <a:pt x="40" y="479"/>
                  </a:lnTo>
                  <a:lnTo>
                    <a:pt x="40" y="478"/>
                  </a:lnTo>
                  <a:lnTo>
                    <a:pt x="40" y="477"/>
                  </a:lnTo>
                  <a:lnTo>
                    <a:pt x="39" y="477"/>
                  </a:lnTo>
                  <a:lnTo>
                    <a:pt x="39" y="476"/>
                  </a:lnTo>
                  <a:lnTo>
                    <a:pt x="39" y="475"/>
                  </a:lnTo>
                  <a:lnTo>
                    <a:pt x="40" y="474"/>
                  </a:lnTo>
                  <a:lnTo>
                    <a:pt x="41" y="474"/>
                  </a:lnTo>
                  <a:lnTo>
                    <a:pt x="42" y="473"/>
                  </a:lnTo>
                  <a:lnTo>
                    <a:pt x="43" y="473"/>
                  </a:lnTo>
                  <a:lnTo>
                    <a:pt x="44" y="473"/>
                  </a:lnTo>
                  <a:lnTo>
                    <a:pt x="45" y="473"/>
                  </a:lnTo>
                  <a:lnTo>
                    <a:pt x="46" y="472"/>
                  </a:lnTo>
                  <a:lnTo>
                    <a:pt x="47" y="472"/>
                  </a:lnTo>
                  <a:lnTo>
                    <a:pt x="47" y="471"/>
                  </a:lnTo>
                  <a:lnTo>
                    <a:pt x="48" y="471"/>
                  </a:lnTo>
                  <a:lnTo>
                    <a:pt x="48" y="470"/>
                  </a:lnTo>
                  <a:lnTo>
                    <a:pt x="48" y="469"/>
                  </a:lnTo>
                  <a:lnTo>
                    <a:pt x="48" y="468"/>
                  </a:lnTo>
                  <a:lnTo>
                    <a:pt x="48" y="467"/>
                  </a:lnTo>
                  <a:lnTo>
                    <a:pt x="47" y="467"/>
                  </a:lnTo>
                  <a:lnTo>
                    <a:pt x="47" y="466"/>
                  </a:lnTo>
                  <a:lnTo>
                    <a:pt x="46" y="465"/>
                  </a:lnTo>
                  <a:lnTo>
                    <a:pt x="46" y="464"/>
                  </a:lnTo>
                  <a:lnTo>
                    <a:pt x="46" y="463"/>
                  </a:lnTo>
                  <a:lnTo>
                    <a:pt x="47" y="463"/>
                  </a:lnTo>
                  <a:lnTo>
                    <a:pt x="47" y="462"/>
                  </a:lnTo>
                  <a:lnTo>
                    <a:pt x="47" y="461"/>
                  </a:lnTo>
                  <a:lnTo>
                    <a:pt x="47" y="460"/>
                  </a:lnTo>
                  <a:lnTo>
                    <a:pt x="47" y="459"/>
                  </a:lnTo>
                  <a:lnTo>
                    <a:pt x="47" y="458"/>
                  </a:lnTo>
                  <a:lnTo>
                    <a:pt x="47" y="457"/>
                  </a:lnTo>
                  <a:lnTo>
                    <a:pt x="48" y="457"/>
                  </a:lnTo>
                  <a:lnTo>
                    <a:pt x="48" y="456"/>
                  </a:lnTo>
                  <a:lnTo>
                    <a:pt x="48" y="455"/>
                  </a:lnTo>
                  <a:lnTo>
                    <a:pt x="49" y="455"/>
                  </a:lnTo>
                  <a:lnTo>
                    <a:pt x="49" y="454"/>
                  </a:lnTo>
                  <a:lnTo>
                    <a:pt x="49" y="453"/>
                  </a:lnTo>
                  <a:lnTo>
                    <a:pt x="52" y="451"/>
                  </a:lnTo>
                  <a:lnTo>
                    <a:pt x="53" y="450"/>
                  </a:lnTo>
                  <a:lnTo>
                    <a:pt x="54" y="448"/>
                  </a:lnTo>
                  <a:lnTo>
                    <a:pt x="53" y="447"/>
                  </a:lnTo>
                  <a:lnTo>
                    <a:pt x="53" y="446"/>
                  </a:lnTo>
                  <a:lnTo>
                    <a:pt x="53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5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4" y="442"/>
                  </a:lnTo>
                  <a:lnTo>
                    <a:pt x="54" y="441"/>
                  </a:lnTo>
                  <a:lnTo>
                    <a:pt x="53" y="441"/>
                  </a:lnTo>
                  <a:lnTo>
                    <a:pt x="53" y="440"/>
                  </a:lnTo>
                  <a:lnTo>
                    <a:pt x="52" y="440"/>
                  </a:lnTo>
                  <a:lnTo>
                    <a:pt x="52" y="439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3" y="434"/>
                  </a:lnTo>
                  <a:lnTo>
                    <a:pt x="53" y="433"/>
                  </a:lnTo>
                  <a:lnTo>
                    <a:pt x="52" y="433"/>
                  </a:lnTo>
                  <a:lnTo>
                    <a:pt x="52" y="432"/>
                  </a:lnTo>
                  <a:lnTo>
                    <a:pt x="52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2" y="428"/>
                  </a:lnTo>
                  <a:lnTo>
                    <a:pt x="53" y="428"/>
                  </a:lnTo>
                  <a:lnTo>
                    <a:pt x="53" y="427"/>
                  </a:lnTo>
                  <a:lnTo>
                    <a:pt x="53" y="426"/>
                  </a:lnTo>
                  <a:lnTo>
                    <a:pt x="53" y="425"/>
                  </a:lnTo>
                  <a:lnTo>
                    <a:pt x="53" y="424"/>
                  </a:lnTo>
                  <a:lnTo>
                    <a:pt x="53" y="423"/>
                  </a:lnTo>
                  <a:lnTo>
                    <a:pt x="53" y="422"/>
                  </a:lnTo>
                  <a:lnTo>
                    <a:pt x="54" y="420"/>
                  </a:lnTo>
                  <a:lnTo>
                    <a:pt x="54" y="418"/>
                  </a:lnTo>
                  <a:lnTo>
                    <a:pt x="53" y="417"/>
                  </a:lnTo>
                  <a:lnTo>
                    <a:pt x="53" y="416"/>
                  </a:lnTo>
                  <a:lnTo>
                    <a:pt x="54" y="414"/>
                  </a:lnTo>
                  <a:lnTo>
                    <a:pt x="54" y="413"/>
                  </a:lnTo>
                  <a:lnTo>
                    <a:pt x="55" y="412"/>
                  </a:lnTo>
                  <a:lnTo>
                    <a:pt x="55" y="412"/>
                  </a:lnTo>
                  <a:lnTo>
                    <a:pt x="56" y="411"/>
                  </a:lnTo>
                  <a:lnTo>
                    <a:pt x="57" y="410"/>
                  </a:lnTo>
                  <a:lnTo>
                    <a:pt x="57" y="409"/>
                  </a:lnTo>
                  <a:lnTo>
                    <a:pt x="56" y="407"/>
                  </a:lnTo>
                  <a:lnTo>
                    <a:pt x="55" y="405"/>
                  </a:lnTo>
                  <a:lnTo>
                    <a:pt x="55" y="404"/>
                  </a:lnTo>
                  <a:lnTo>
                    <a:pt x="55" y="402"/>
                  </a:lnTo>
                  <a:lnTo>
                    <a:pt x="54" y="400"/>
                  </a:lnTo>
                  <a:lnTo>
                    <a:pt x="54" y="399"/>
                  </a:lnTo>
                  <a:lnTo>
                    <a:pt x="54" y="396"/>
                  </a:lnTo>
                  <a:lnTo>
                    <a:pt x="53" y="393"/>
                  </a:lnTo>
                  <a:lnTo>
                    <a:pt x="52" y="390"/>
                  </a:lnTo>
                  <a:lnTo>
                    <a:pt x="52" y="389"/>
                  </a:lnTo>
                  <a:lnTo>
                    <a:pt x="51" y="388"/>
                  </a:lnTo>
                  <a:lnTo>
                    <a:pt x="51" y="387"/>
                  </a:lnTo>
                  <a:lnTo>
                    <a:pt x="51" y="386"/>
                  </a:lnTo>
                  <a:lnTo>
                    <a:pt x="51" y="385"/>
                  </a:lnTo>
                  <a:lnTo>
                    <a:pt x="52" y="384"/>
                  </a:lnTo>
                  <a:lnTo>
                    <a:pt x="53" y="384"/>
                  </a:lnTo>
                  <a:lnTo>
                    <a:pt x="53" y="383"/>
                  </a:lnTo>
                  <a:lnTo>
                    <a:pt x="54" y="383"/>
                  </a:lnTo>
                  <a:lnTo>
                    <a:pt x="55" y="383"/>
                  </a:lnTo>
                  <a:lnTo>
                    <a:pt x="55" y="383"/>
                  </a:lnTo>
                  <a:lnTo>
                    <a:pt x="55" y="383"/>
                  </a:lnTo>
                  <a:lnTo>
                    <a:pt x="55" y="382"/>
                  </a:lnTo>
                  <a:lnTo>
                    <a:pt x="56" y="382"/>
                  </a:lnTo>
                  <a:lnTo>
                    <a:pt x="57" y="381"/>
                  </a:lnTo>
                  <a:lnTo>
                    <a:pt x="58" y="380"/>
                  </a:lnTo>
                  <a:lnTo>
                    <a:pt x="58" y="379"/>
                  </a:lnTo>
                  <a:lnTo>
                    <a:pt x="59" y="379"/>
                  </a:lnTo>
                  <a:lnTo>
                    <a:pt x="59" y="378"/>
                  </a:lnTo>
                  <a:lnTo>
                    <a:pt x="60" y="377"/>
                  </a:lnTo>
                  <a:lnTo>
                    <a:pt x="60" y="376"/>
                  </a:lnTo>
                  <a:lnTo>
                    <a:pt x="61" y="376"/>
                  </a:lnTo>
                  <a:lnTo>
                    <a:pt x="62" y="375"/>
                  </a:lnTo>
                  <a:lnTo>
                    <a:pt x="62" y="374"/>
                  </a:lnTo>
                  <a:lnTo>
                    <a:pt x="63" y="374"/>
                  </a:lnTo>
                  <a:lnTo>
                    <a:pt x="63" y="373"/>
                  </a:lnTo>
                  <a:lnTo>
                    <a:pt x="64" y="372"/>
                  </a:lnTo>
                  <a:lnTo>
                    <a:pt x="64" y="371"/>
                  </a:lnTo>
                  <a:lnTo>
                    <a:pt x="65" y="371"/>
                  </a:lnTo>
                  <a:lnTo>
                    <a:pt x="65" y="370"/>
                  </a:lnTo>
                  <a:lnTo>
                    <a:pt x="66" y="369"/>
                  </a:lnTo>
                  <a:lnTo>
                    <a:pt x="67" y="368"/>
                  </a:lnTo>
                  <a:lnTo>
                    <a:pt x="68" y="368"/>
                  </a:lnTo>
                  <a:lnTo>
                    <a:pt x="68" y="367"/>
                  </a:lnTo>
                  <a:lnTo>
                    <a:pt x="69" y="366"/>
                  </a:lnTo>
                  <a:lnTo>
                    <a:pt x="70" y="366"/>
                  </a:lnTo>
                  <a:lnTo>
                    <a:pt x="70" y="365"/>
                  </a:lnTo>
                  <a:lnTo>
                    <a:pt x="71" y="365"/>
                  </a:lnTo>
                  <a:lnTo>
                    <a:pt x="71" y="364"/>
                  </a:lnTo>
                  <a:lnTo>
                    <a:pt x="71" y="363"/>
                  </a:lnTo>
                  <a:lnTo>
                    <a:pt x="72" y="363"/>
                  </a:lnTo>
                  <a:lnTo>
                    <a:pt x="72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4" y="361"/>
                  </a:lnTo>
                  <a:lnTo>
                    <a:pt x="75" y="361"/>
                  </a:lnTo>
                  <a:lnTo>
                    <a:pt x="76" y="361"/>
                  </a:lnTo>
                  <a:lnTo>
                    <a:pt x="77" y="361"/>
                  </a:lnTo>
                  <a:lnTo>
                    <a:pt x="78" y="360"/>
                  </a:lnTo>
                  <a:lnTo>
                    <a:pt x="79" y="360"/>
                  </a:lnTo>
                  <a:lnTo>
                    <a:pt x="80" y="359"/>
                  </a:lnTo>
                  <a:lnTo>
                    <a:pt x="81" y="359"/>
                  </a:lnTo>
                  <a:lnTo>
                    <a:pt x="82" y="359"/>
                  </a:lnTo>
                  <a:lnTo>
                    <a:pt x="83" y="358"/>
                  </a:lnTo>
                  <a:lnTo>
                    <a:pt x="84" y="358"/>
                  </a:lnTo>
                  <a:lnTo>
                    <a:pt x="85" y="358"/>
                  </a:lnTo>
                  <a:lnTo>
                    <a:pt x="86" y="357"/>
                  </a:lnTo>
                  <a:lnTo>
                    <a:pt x="87" y="357"/>
                  </a:lnTo>
                  <a:lnTo>
                    <a:pt x="88" y="357"/>
                  </a:lnTo>
                  <a:lnTo>
                    <a:pt x="89" y="356"/>
                  </a:lnTo>
                  <a:lnTo>
                    <a:pt x="90" y="356"/>
                  </a:lnTo>
                  <a:lnTo>
                    <a:pt x="91" y="356"/>
                  </a:lnTo>
                  <a:lnTo>
                    <a:pt x="91" y="355"/>
                  </a:lnTo>
                  <a:lnTo>
                    <a:pt x="92" y="355"/>
                  </a:lnTo>
                  <a:lnTo>
                    <a:pt x="93" y="355"/>
                  </a:lnTo>
                  <a:lnTo>
                    <a:pt x="93" y="354"/>
                  </a:lnTo>
                  <a:lnTo>
                    <a:pt x="94" y="354"/>
                  </a:lnTo>
                  <a:lnTo>
                    <a:pt x="94" y="353"/>
                  </a:lnTo>
                  <a:lnTo>
                    <a:pt x="95" y="353"/>
                  </a:lnTo>
                  <a:lnTo>
                    <a:pt x="95" y="352"/>
                  </a:lnTo>
                  <a:lnTo>
                    <a:pt x="94" y="352"/>
                  </a:lnTo>
                  <a:lnTo>
                    <a:pt x="94" y="351"/>
                  </a:lnTo>
                  <a:lnTo>
                    <a:pt x="94" y="350"/>
                  </a:lnTo>
                  <a:lnTo>
                    <a:pt x="93" y="350"/>
                  </a:lnTo>
                  <a:lnTo>
                    <a:pt x="92" y="349"/>
                  </a:lnTo>
                  <a:lnTo>
                    <a:pt x="91" y="349"/>
                  </a:lnTo>
                  <a:lnTo>
                    <a:pt x="91" y="350"/>
                  </a:lnTo>
                  <a:lnTo>
                    <a:pt x="90" y="350"/>
                  </a:lnTo>
                  <a:lnTo>
                    <a:pt x="89" y="350"/>
                  </a:lnTo>
                  <a:lnTo>
                    <a:pt x="89" y="349"/>
                  </a:lnTo>
                  <a:lnTo>
                    <a:pt x="88" y="349"/>
                  </a:lnTo>
                  <a:lnTo>
                    <a:pt x="88" y="348"/>
                  </a:lnTo>
                  <a:lnTo>
                    <a:pt x="87" y="348"/>
                  </a:lnTo>
                  <a:lnTo>
                    <a:pt x="86" y="348"/>
                  </a:lnTo>
                  <a:lnTo>
                    <a:pt x="86" y="347"/>
                  </a:lnTo>
                  <a:lnTo>
                    <a:pt x="87" y="346"/>
                  </a:lnTo>
                  <a:lnTo>
                    <a:pt x="87" y="345"/>
                  </a:lnTo>
                  <a:lnTo>
                    <a:pt x="88" y="344"/>
                  </a:lnTo>
                  <a:lnTo>
                    <a:pt x="89" y="343"/>
                  </a:lnTo>
                  <a:lnTo>
                    <a:pt x="90" y="343"/>
                  </a:lnTo>
                  <a:lnTo>
                    <a:pt x="90" y="342"/>
                  </a:lnTo>
                  <a:lnTo>
                    <a:pt x="91" y="342"/>
                  </a:lnTo>
                  <a:lnTo>
                    <a:pt x="92" y="342"/>
                  </a:lnTo>
                  <a:lnTo>
                    <a:pt x="93" y="342"/>
                  </a:lnTo>
                  <a:lnTo>
                    <a:pt x="94" y="342"/>
                  </a:lnTo>
                  <a:lnTo>
                    <a:pt x="95" y="342"/>
                  </a:lnTo>
                  <a:lnTo>
                    <a:pt x="96" y="342"/>
                  </a:lnTo>
                  <a:lnTo>
                    <a:pt x="97" y="342"/>
                  </a:lnTo>
                  <a:lnTo>
                    <a:pt x="98" y="342"/>
                  </a:lnTo>
                  <a:lnTo>
                    <a:pt x="99" y="342"/>
                  </a:lnTo>
                  <a:lnTo>
                    <a:pt x="100" y="342"/>
                  </a:lnTo>
                  <a:lnTo>
                    <a:pt x="101" y="342"/>
                  </a:lnTo>
                  <a:lnTo>
                    <a:pt x="102" y="342"/>
                  </a:lnTo>
                  <a:lnTo>
                    <a:pt x="103" y="342"/>
                  </a:lnTo>
                  <a:lnTo>
                    <a:pt x="104" y="342"/>
                  </a:lnTo>
                  <a:lnTo>
                    <a:pt x="105" y="343"/>
                  </a:lnTo>
                  <a:lnTo>
                    <a:pt x="105" y="342"/>
                  </a:lnTo>
                  <a:lnTo>
                    <a:pt x="106" y="342"/>
                  </a:lnTo>
                  <a:lnTo>
                    <a:pt x="107" y="342"/>
                  </a:lnTo>
                  <a:lnTo>
                    <a:pt x="108" y="342"/>
                  </a:lnTo>
                  <a:lnTo>
                    <a:pt x="109" y="342"/>
                  </a:lnTo>
                  <a:lnTo>
                    <a:pt x="110" y="342"/>
                  </a:lnTo>
                  <a:lnTo>
                    <a:pt x="110" y="341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2" y="340"/>
                  </a:lnTo>
                  <a:lnTo>
                    <a:pt x="112" y="339"/>
                  </a:lnTo>
                  <a:lnTo>
                    <a:pt x="112" y="338"/>
                  </a:lnTo>
                  <a:lnTo>
                    <a:pt x="112" y="337"/>
                  </a:lnTo>
                  <a:lnTo>
                    <a:pt x="112" y="336"/>
                  </a:lnTo>
                  <a:lnTo>
                    <a:pt x="112" y="335"/>
                  </a:lnTo>
                  <a:lnTo>
                    <a:pt x="113" y="335"/>
                  </a:lnTo>
                  <a:lnTo>
                    <a:pt x="113" y="334"/>
                  </a:lnTo>
                  <a:lnTo>
                    <a:pt x="114" y="334"/>
                  </a:lnTo>
                  <a:lnTo>
                    <a:pt x="114" y="333"/>
                  </a:lnTo>
                  <a:lnTo>
                    <a:pt x="115" y="333"/>
                  </a:lnTo>
                  <a:lnTo>
                    <a:pt x="115" y="332"/>
                  </a:lnTo>
                  <a:lnTo>
                    <a:pt x="116" y="332"/>
                  </a:lnTo>
                  <a:lnTo>
                    <a:pt x="116" y="331"/>
                  </a:lnTo>
                  <a:lnTo>
                    <a:pt x="116" y="330"/>
                  </a:lnTo>
                  <a:lnTo>
                    <a:pt x="117" y="330"/>
                  </a:lnTo>
                  <a:lnTo>
                    <a:pt x="117" y="329"/>
                  </a:lnTo>
                  <a:lnTo>
                    <a:pt x="116" y="329"/>
                  </a:lnTo>
                  <a:lnTo>
                    <a:pt x="116" y="328"/>
                  </a:lnTo>
                  <a:lnTo>
                    <a:pt x="115" y="328"/>
                  </a:lnTo>
                  <a:lnTo>
                    <a:pt x="114" y="328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29"/>
                  </a:lnTo>
                  <a:lnTo>
                    <a:pt x="112" y="328"/>
                  </a:lnTo>
                  <a:lnTo>
                    <a:pt x="112" y="327"/>
                  </a:lnTo>
                  <a:lnTo>
                    <a:pt x="112" y="326"/>
                  </a:lnTo>
                  <a:lnTo>
                    <a:pt x="112" y="325"/>
                  </a:lnTo>
                  <a:lnTo>
                    <a:pt x="113" y="325"/>
                  </a:lnTo>
                  <a:lnTo>
                    <a:pt x="113" y="326"/>
                  </a:lnTo>
                  <a:lnTo>
                    <a:pt x="114" y="326"/>
                  </a:lnTo>
                  <a:lnTo>
                    <a:pt x="115" y="326"/>
                  </a:lnTo>
                  <a:lnTo>
                    <a:pt x="116" y="326"/>
                  </a:lnTo>
                  <a:lnTo>
                    <a:pt x="116" y="327"/>
                  </a:lnTo>
                  <a:lnTo>
                    <a:pt x="117" y="326"/>
                  </a:lnTo>
                  <a:lnTo>
                    <a:pt x="118" y="327"/>
                  </a:lnTo>
                  <a:lnTo>
                    <a:pt x="118" y="326"/>
                  </a:lnTo>
                  <a:lnTo>
                    <a:pt x="119" y="326"/>
                  </a:lnTo>
                  <a:lnTo>
                    <a:pt x="120" y="326"/>
                  </a:lnTo>
                  <a:lnTo>
                    <a:pt x="121" y="325"/>
                  </a:lnTo>
                  <a:lnTo>
                    <a:pt x="121" y="324"/>
                  </a:lnTo>
                  <a:lnTo>
                    <a:pt x="121" y="323"/>
                  </a:lnTo>
                  <a:lnTo>
                    <a:pt x="121" y="322"/>
                  </a:lnTo>
                  <a:lnTo>
                    <a:pt x="122" y="322"/>
                  </a:lnTo>
                  <a:lnTo>
                    <a:pt x="122" y="321"/>
                  </a:lnTo>
                  <a:lnTo>
                    <a:pt x="123" y="321"/>
                  </a:lnTo>
                  <a:lnTo>
                    <a:pt x="124" y="321"/>
                  </a:lnTo>
                  <a:lnTo>
                    <a:pt x="125" y="321"/>
                  </a:lnTo>
                  <a:lnTo>
                    <a:pt x="126" y="322"/>
                  </a:lnTo>
                  <a:lnTo>
                    <a:pt x="127" y="322"/>
                  </a:lnTo>
                  <a:lnTo>
                    <a:pt x="128" y="321"/>
                  </a:lnTo>
                  <a:lnTo>
                    <a:pt x="128" y="320"/>
                  </a:lnTo>
                  <a:lnTo>
                    <a:pt x="127" y="320"/>
                  </a:lnTo>
                  <a:lnTo>
                    <a:pt x="127" y="319"/>
                  </a:lnTo>
                  <a:lnTo>
                    <a:pt x="126" y="319"/>
                  </a:lnTo>
                  <a:lnTo>
                    <a:pt x="126" y="318"/>
                  </a:lnTo>
                  <a:lnTo>
                    <a:pt x="125" y="318"/>
                  </a:lnTo>
                  <a:lnTo>
                    <a:pt x="125" y="317"/>
                  </a:lnTo>
                  <a:lnTo>
                    <a:pt x="124" y="317"/>
                  </a:lnTo>
                  <a:lnTo>
                    <a:pt x="124" y="316"/>
                  </a:lnTo>
                  <a:lnTo>
                    <a:pt x="123" y="316"/>
                  </a:lnTo>
                  <a:lnTo>
                    <a:pt x="122" y="315"/>
                  </a:lnTo>
                  <a:lnTo>
                    <a:pt x="122" y="314"/>
                  </a:lnTo>
                  <a:lnTo>
                    <a:pt x="121" y="314"/>
                  </a:lnTo>
                  <a:lnTo>
                    <a:pt x="121" y="313"/>
                  </a:lnTo>
                  <a:lnTo>
                    <a:pt x="120" y="313"/>
                  </a:lnTo>
                  <a:lnTo>
                    <a:pt x="119" y="313"/>
                  </a:lnTo>
                  <a:lnTo>
                    <a:pt x="118" y="312"/>
                  </a:lnTo>
                  <a:lnTo>
                    <a:pt x="117" y="311"/>
                  </a:lnTo>
                  <a:lnTo>
                    <a:pt x="116" y="311"/>
                  </a:lnTo>
                  <a:lnTo>
                    <a:pt x="115" y="311"/>
                  </a:lnTo>
                  <a:lnTo>
                    <a:pt x="115" y="310"/>
                  </a:lnTo>
                  <a:lnTo>
                    <a:pt x="114" y="310"/>
                  </a:lnTo>
                  <a:lnTo>
                    <a:pt x="114" y="309"/>
                  </a:lnTo>
                  <a:lnTo>
                    <a:pt x="113" y="309"/>
                  </a:lnTo>
                  <a:lnTo>
                    <a:pt x="112" y="308"/>
                  </a:lnTo>
                  <a:lnTo>
                    <a:pt x="112" y="307"/>
                  </a:lnTo>
                  <a:lnTo>
                    <a:pt x="111" y="307"/>
                  </a:lnTo>
                  <a:lnTo>
                    <a:pt x="111" y="306"/>
                  </a:lnTo>
                  <a:lnTo>
                    <a:pt x="110" y="305"/>
                  </a:lnTo>
                  <a:lnTo>
                    <a:pt x="109" y="304"/>
                  </a:lnTo>
                  <a:lnTo>
                    <a:pt x="109" y="303"/>
                  </a:lnTo>
                  <a:lnTo>
                    <a:pt x="108" y="302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6" y="301"/>
                  </a:lnTo>
                  <a:lnTo>
                    <a:pt x="106" y="300"/>
                  </a:lnTo>
                  <a:lnTo>
                    <a:pt x="105" y="300"/>
                  </a:lnTo>
                  <a:lnTo>
                    <a:pt x="104" y="299"/>
                  </a:lnTo>
                  <a:lnTo>
                    <a:pt x="103" y="299"/>
                  </a:lnTo>
                  <a:lnTo>
                    <a:pt x="102" y="299"/>
                  </a:lnTo>
                  <a:lnTo>
                    <a:pt x="102" y="298"/>
                  </a:lnTo>
                  <a:lnTo>
                    <a:pt x="101" y="298"/>
                  </a:lnTo>
                  <a:lnTo>
                    <a:pt x="100" y="298"/>
                  </a:lnTo>
                  <a:lnTo>
                    <a:pt x="99" y="298"/>
                  </a:lnTo>
                  <a:lnTo>
                    <a:pt x="99" y="297"/>
                  </a:lnTo>
                  <a:lnTo>
                    <a:pt x="98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5" y="296"/>
                  </a:lnTo>
                  <a:lnTo>
                    <a:pt x="94" y="295"/>
                  </a:lnTo>
                  <a:lnTo>
                    <a:pt x="93" y="295"/>
                  </a:lnTo>
                  <a:lnTo>
                    <a:pt x="92" y="295"/>
                  </a:lnTo>
                  <a:lnTo>
                    <a:pt x="92" y="294"/>
                  </a:lnTo>
                  <a:lnTo>
                    <a:pt x="91" y="294"/>
                  </a:lnTo>
                  <a:lnTo>
                    <a:pt x="90" y="294"/>
                  </a:lnTo>
                  <a:lnTo>
                    <a:pt x="89" y="293"/>
                  </a:lnTo>
                  <a:lnTo>
                    <a:pt x="88" y="293"/>
                  </a:lnTo>
                  <a:lnTo>
                    <a:pt x="87" y="292"/>
                  </a:lnTo>
                  <a:lnTo>
                    <a:pt x="86" y="292"/>
                  </a:lnTo>
                  <a:lnTo>
                    <a:pt x="85" y="292"/>
                  </a:lnTo>
                  <a:lnTo>
                    <a:pt x="85" y="291"/>
                  </a:lnTo>
                  <a:lnTo>
                    <a:pt x="84" y="291"/>
                  </a:lnTo>
                  <a:lnTo>
                    <a:pt x="83" y="290"/>
                  </a:lnTo>
                  <a:lnTo>
                    <a:pt x="82" y="290"/>
                  </a:lnTo>
                  <a:lnTo>
                    <a:pt x="81" y="290"/>
                  </a:lnTo>
                  <a:lnTo>
                    <a:pt x="80" y="289"/>
                  </a:lnTo>
                  <a:lnTo>
                    <a:pt x="79" y="289"/>
                  </a:lnTo>
                  <a:lnTo>
                    <a:pt x="78" y="289"/>
                  </a:lnTo>
                  <a:lnTo>
                    <a:pt x="77" y="289"/>
                  </a:lnTo>
                  <a:lnTo>
                    <a:pt x="77" y="288"/>
                  </a:lnTo>
                  <a:lnTo>
                    <a:pt x="76" y="288"/>
                  </a:lnTo>
                  <a:lnTo>
                    <a:pt x="76" y="287"/>
                  </a:lnTo>
                  <a:lnTo>
                    <a:pt x="75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5" y="281"/>
                  </a:lnTo>
                  <a:lnTo>
                    <a:pt x="75" y="280"/>
                  </a:lnTo>
                  <a:lnTo>
                    <a:pt x="75" y="279"/>
                  </a:lnTo>
                  <a:lnTo>
                    <a:pt x="76" y="279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6" y="276"/>
                  </a:lnTo>
                  <a:lnTo>
                    <a:pt x="77" y="276"/>
                  </a:lnTo>
                  <a:lnTo>
                    <a:pt x="77" y="275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80" y="273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5" y="268"/>
                  </a:lnTo>
                  <a:lnTo>
                    <a:pt x="86" y="268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5" y="265"/>
                  </a:lnTo>
                  <a:lnTo>
                    <a:pt x="84" y="264"/>
                  </a:lnTo>
                  <a:lnTo>
                    <a:pt x="85" y="263"/>
                  </a:lnTo>
                  <a:lnTo>
                    <a:pt x="85" y="262"/>
                  </a:lnTo>
                  <a:lnTo>
                    <a:pt x="86" y="262"/>
                  </a:lnTo>
                  <a:lnTo>
                    <a:pt x="87" y="261"/>
                  </a:lnTo>
                  <a:lnTo>
                    <a:pt x="88" y="262"/>
                  </a:lnTo>
                  <a:lnTo>
                    <a:pt x="89" y="262"/>
                  </a:lnTo>
                  <a:lnTo>
                    <a:pt x="90" y="261"/>
                  </a:lnTo>
                  <a:lnTo>
                    <a:pt x="91" y="261"/>
                  </a:lnTo>
                  <a:lnTo>
                    <a:pt x="91" y="260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8"/>
                  </a:lnTo>
                  <a:lnTo>
                    <a:pt x="89" y="258"/>
                  </a:lnTo>
                  <a:lnTo>
                    <a:pt x="88" y="258"/>
                  </a:lnTo>
                  <a:lnTo>
                    <a:pt x="87" y="258"/>
                  </a:lnTo>
                  <a:lnTo>
                    <a:pt x="86" y="258"/>
                  </a:lnTo>
                  <a:lnTo>
                    <a:pt x="86" y="259"/>
                  </a:lnTo>
                  <a:lnTo>
                    <a:pt x="85" y="259"/>
                  </a:lnTo>
                  <a:lnTo>
                    <a:pt x="85" y="258"/>
                  </a:lnTo>
                  <a:lnTo>
                    <a:pt x="84" y="258"/>
                  </a:lnTo>
                  <a:lnTo>
                    <a:pt x="84" y="257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4" y="254"/>
                  </a:lnTo>
                  <a:lnTo>
                    <a:pt x="85" y="253"/>
                  </a:lnTo>
                  <a:lnTo>
                    <a:pt x="86" y="252"/>
                  </a:lnTo>
                  <a:lnTo>
                    <a:pt x="87" y="252"/>
                  </a:lnTo>
                  <a:lnTo>
                    <a:pt x="87" y="253"/>
                  </a:lnTo>
                  <a:lnTo>
                    <a:pt x="88" y="253"/>
                  </a:lnTo>
                  <a:lnTo>
                    <a:pt x="89" y="253"/>
                  </a:lnTo>
                  <a:lnTo>
                    <a:pt x="90" y="253"/>
                  </a:lnTo>
                  <a:lnTo>
                    <a:pt x="91" y="253"/>
                  </a:lnTo>
                  <a:lnTo>
                    <a:pt x="92" y="253"/>
                  </a:lnTo>
                  <a:lnTo>
                    <a:pt x="93" y="252"/>
                  </a:lnTo>
                  <a:lnTo>
                    <a:pt x="92" y="252"/>
                  </a:lnTo>
                  <a:lnTo>
                    <a:pt x="92" y="251"/>
                  </a:lnTo>
                  <a:lnTo>
                    <a:pt x="91" y="251"/>
                  </a:lnTo>
                  <a:lnTo>
                    <a:pt x="90" y="251"/>
                  </a:lnTo>
                  <a:lnTo>
                    <a:pt x="90" y="250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88" y="249"/>
                  </a:lnTo>
                  <a:lnTo>
                    <a:pt x="88" y="248"/>
                  </a:lnTo>
                  <a:lnTo>
                    <a:pt x="87" y="248"/>
                  </a:lnTo>
                  <a:lnTo>
                    <a:pt x="87" y="247"/>
                  </a:lnTo>
                  <a:lnTo>
                    <a:pt x="87" y="246"/>
                  </a:lnTo>
                  <a:lnTo>
                    <a:pt x="87" y="245"/>
                  </a:lnTo>
                  <a:lnTo>
                    <a:pt x="87" y="244"/>
                  </a:lnTo>
                  <a:lnTo>
                    <a:pt x="88" y="242"/>
                  </a:lnTo>
                  <a:lnTo>
                    <a:pt x="89" y="241"/>
                  </a:lnTo>
                  <a:lnTo>
                    <a:pt x="90" y="240"/>
                  </a:lnTo>
                  <a:lnTo>
                    <a:pt x="91" y="240"/>
                  </a:lnTo>
                  <a:lnTo>
                    <a:pt x="94" y="238"/>
                  </a:lnTo>
                  <a:lnTo>
                    <a:pt x="95" y="237"/>
                  </a:lnTo>
                  <a:lnTo>
                    <a:pt x="95" y="236"/>
                  </a:lnTo>
                  <a:lnTo>
                    <a:pt x="94" y="235"/>
                  </a:lnTo>
                  <a:lnTo>
                    <a:pt x="93" y="231"/>
                  </a:lnTo>
                  <a:lnTo>
                    <a:pt x="92" y="228"/>
                  </a:lnTo>
                  <a:lnTo>
                    <a:pt x="91" y="227"/>
                  </a:lnTo>
                  <a:lnTo>
                    <a:pt x="89" y="226"/>
                  </a:lnTo>
                  <a:lnTo>
                    <a:pt x="88" y="226"/>
                  </a:lnTo>
                  <a:lnTo>
                    <a:pt x="87" y="226"/>
                  </a:lnTo>
                  <a:lnTo>
                    <a:pt x="86" y="225"/>
                  </a:lnTo>
                  <a:lnTo>
                    <a:pt x="85" y="225"/>
                  </a:lnTo>
                  <a:lnTo>
                    <a:pt x="84" y="224"/>
                  </a:lnTo>
                  <a:lnTo>
                    <a:pt x="83" y="223"/>
                  </a:lnTo>
                  <a:lnTo>
                    <a:pt x="82" y="222"/>
                  </a:lnTo>
                  <a:lnTo>
                    <a:pt x="81" y="221"/>
                  </a:lnTo>
                  <a:lnTo>
                    <a:pt x="80" y="219"/>
                  </a:lnTo>
                  <a:lnTo>
                    <a:pt x="80" y="218"/>
                  </a:lnTo>
                  <a:lnTo>
                    <a:pt x="80" y="217"/>
                  </a:lnTo>
                  <a:lnTo>
                    <a:pt x="80" y="216"/>
                  </a:lnTo>
                  <a:lnTo>
                    <a:pt x="79" y="215"/>
                  </a:lnTo>
                  <a:lnTo>
                    <a:pt x="80" y="214"/>
                  </a:lnTo>
                  <a:lnTo>
                    <a:pt x="79" y="214"/>
                  </a:lnTo>
                  <a:lnTo>
                    <a:pt x="79" y="213"/>
                  </a:lnTo>
                  <a:lnTo>
                    <a:pt x="80" y="212"/>
                  </a:lnTo>
                  <a:lnTo>
                    <a:pt x="80" y="211"/>
                  </a:lnTo>
                  <a:lnTo>
                    <a:pt x="81" y="210"/>
                  </a:lnTo>
                  <a:lnTo>
                    <a:pt x="81" y="209"/>
                  </a:lnTo>
                  <a:lnTo>
                    <a:pt x="81" y="207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1" y="202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198"/>
                  </a:lnTo>
                  <a:lnTo>
                    <a:pt x="80" y="197"/>
                  </a:lnTo>
                  <a:lnTo>
                    <a:pt x="80" y="196"/>
                  </a:lnTo>
                  <a:lnTo>
                    <a:pt x="80" y="195"/>
                  </a:lnTo>
                  <a:lnTo>
                    <a:pt x="79" y="194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91"/>
                  </a:lnTo>
                  <a:lnTo>
                    <a:pt x="78" y="191"/>
                  </a:lnTo>
                  <a:lnTo>
                    <a:pt x="78" y="190"/>
                  </a:lnTo>
                  <a:lnTo>
                    <a:pt x="78" y="189"/>
                  </a:lnTo>
                  <a:lnTo>
                    <a:pt x="77" y="188"/>
                  </a:lnTo>
                  <a:lnTo>
                    <a:pt x="77" y="187"/>
                  </a:lnTo>
                  <a:lnTo>
                    <a:pt x="76" y="187"/>
                  </a:lnTo>
                  <a:lnTo>
                    <a:pt x="76" y="186"/>
                  </a:lnTo>
                  <a:lnTo>
                    <a:pt x="76" y="185"/>
                  </a:lnTo>
                  <a:lnTo>
                    <a:pt x="76" y="184"/>
                  </a:lnTo>
                  <a:lnTo>
                    <a:pt x="75" y="184"/>
                  </a:lnTo>
                  <a:lnTo>
                    <a:pt x="75" y="183"/>
                  </a:lnTo>
                  <a:lnTo>
                    <a:pt x="74" y="183"/>
                  </a:lnTo>
                  <a:lnTo>
                    <a:pt x="73" y="183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1" y="179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69" y="176"/>
                  </a:lnTo>
                  <a:lnTo>
                    <a:pt x="69" y="175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8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5" y="173"/>
                  </a:lnTo>
                  <a:lnTo>
                    <a:pt x="64" y="172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9"/>
                  </a:lnTo>
                  <a:lnTo>
                    <a:pt x="63" y="168"/>
                  </a:lnTo>
                  <a:lnTo>
                    <a:pt x="62" y="168"/>
                  </a:lnTo>
                  <a:lnTo>
                    <a:pt x="62" y="168"/>
                  </a:lnTo>
                  <a:lnTo>
                    <a:pt x="61" y="168"/>
                  </a:lnTo>
                  <a:lnTo>
                    <a:pt x="60" y="168"/>
                  </a:lnTo>
                  <a:lnTo>
                    <a:pt x="59" y="167"/>
                  </a:lnTo>
                  <a:lnTo>
                    <a:pt x="59" y="166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6" y="163"/>
                  </a:lnTo>
                  <a:lnTo>
                    <a:pt x="56" y="162"/>
                  </a:lnTo>
                  <a:lnTo>
                    <a:pt x="55" y="162"/>
                  </a:lnTo>
                  <a:lnTo>
                    <a:pt x="55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4" y="158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50" y="156"/>
                  </a:lnTo>
                  <a:lnTo>
                    <a:pt x="49" y="154"/>
                  </a:lnTo>
                  <a:lnTo>
                    <a:pt x="49" y="152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6" y="147"/>
                  </a:lnTo>
                  <a:lnTo>
                    <a:pt x="46" y="146"/>
                  </a:lnTo>
                  <a:lnTo>
                    <a:pt x="45" y="145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5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4" y="139"/>
                  </a:lnTo>
                  <a:lnTo>
                    <a:pt x="44" y="138"/>
                  </a:lnTo>
                  <a:lnTo>
                    <a:pt x="44" y="137"/>
                  </a:lnTo>
                  <a:lnTo>
                    <a:pt x="44" y="136"/>
                  </a:lnTo>
                  <a:lnTo>
                    <a:pt x="43" y="136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1" y="134"/>
                  </a:lnTo>
                  <a:lnTo>
                    <a:pt x="41" y="133"/>
                  </a:lnTo>
                  <a:lnTo>
                    <a:pt x="40" y="133"/>
                  </a:lnTo>
                  <a:lnTo>
                    <a:pt x="40" y="132"/>
                  </a:lnTo>
                  <a:lnTo>
                    <a:pt x="40" y="131"/>
                  </a:lnTo>
                  <a:lnTo>
                    <a:pt x="41" y="131"/>
                  </a:lnTo>
                  <a:lnTo>
                    <a:pt x="41" y="130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7"/>
                  </a:lnTo>
                  <a:lnTo>
                    <a:pt x="44" y="127"/>
                  </a:lnTo>
                  <a:lnTo>
                    <a:pt x="44" y="126"/>
                  </a:lnTo>
                  <a:lnTo>
                    <a:pt x="43" y="126"/>
                  </a:lnTo>
                  <a:lnTo>
                    <a:pt x="42" y="126"/>
                  </a:lnTo>
                  <a:lnTo>
                    <a:pt x="42" y="127"/>
                  </a:lnTo>
                  <a:lnTo>
                    <a:pt x="41" y="127"/>
                  </a:lnTo>
                  <a:lnTo>
                    <a:pt x="40" y="127"/>
                  </a:lnTo>
                  <a:lnTo>
                    <a:pt x="39" y="127"/>
                  </a:lnTo>
                  <a:lnTo>
                    <a:pt x="38" y="127"/>
                  </a:lnTo>
                  <a:lnTo>
                    <a:pt x="38" y="126"/>
                  </a:lnTo>
                  <a:lnTo>
                    <a:pt x="38" y="127"/>
                  </a:lnTo>
                  <a:lnTo>
                    <a:pt x="37" y="127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6" y="124"/>
                  </a:lnTo>
                  <a:lnTo>
                    <a:pt x="35" y="124"/>
                  </a:lnTo>
                  <a:lnTo>
                    <a:pt x="35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2"/>
                  </a:lnTo>
                  <a:lnTo>
                    <a:pt x="34" y="121"/>
                  </a:lnTo>
                  <a:lnTo>
                    <a:pt x="35" y="120"/>
                  </a:lnTo>
                  <a:lnTo>
                    <a:pt x="36" y="120"/>
                  </a:lnTo>
                  <a:lnTo>
                    <a:pt x="36" y="119"/>
                  </a:lnTo>
                  <a:lnTo>
                    <a:pt x="36" y="118"/>
                  </a:lnTo>
                  <a:lnTo>
                    <a:pt x="37" y="118"/>
                  </a:lnTo>
                  <a:lnTo>
                    <a:pt x="38" y="118"/>
                  </a:lnTo>
                  <a:lnTo>
                    <a:pt x="38" y="117"/>
                  </a:lnTo>
                  <a:lnTo>
                    <a:pt x="39" y="117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5"/>
                  </a:lnTo>
                  <a:lnTo>
                    <a:pt x="41" y="114"/>
                  </a:lnTo>
                  <a:lnTo>
                    <a:pt x="40" y="113"/>
                  </a:lnTo>
                  <a:lnTo>
                    <a:pt x="40" y="112"/>
                  </a:lnTo>
                  <a:lnTo>
                    <a:pt x="39" y="112"/>
                  </a:lnTo>
                  <a:lnTo>
                    <a:pt x="39" y="111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38" y="108"/>
                  </a:lnTo>
                  <a:lnTo>
                    <a:pt x="38" y="107"/>
                  </a:lnTo>
                  <a:lnTo>
                    <a:pt x="37" y="106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5" y="104"/>
                  </a:lnTo>
                  <a:lnTo>
                    <a:pt x="35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8" y="93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8" y="88"/>
                  </a:lnTo>
                  <a:lnTo>
                    <a:pt x="27" y="88"/>
                  </a:lnTo>
                  <a:lnTo>
                    <a:pt x="27" y="87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5"/>
                  </a:lnTo>
                  <a:lnTo>
                    <a:pt x="27" y="85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8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0" y="74"/>
                  </a:lnTo>
                  <a:lnTo>
                    <a:pt x="29" y="73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7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42" y="6"/>
                  </a:lnTo>
                  <a:lnTo>
                    <a:pt x="45" y="6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3" y="7"/>
                  </a:lnTo>
                  <a:lnTo>
                    <a:pt x="113" y="7"/>
                  </a:lnTo>
                  <a:lnTo>
                    <a:pt x="116" y="7"/>
                  </a:lnTo>
                  <a:lnTo>
                    <a:pt x="119" y="7"/>
                  </a:lnTo>
                  <a:lnTo>
                    <a:pt x="127" y="7"/>
                  </a:lnTo>
                  <a:lnTo>
                    <a:pt x="128" y="7"/>
                  </a:lnTo>
                  <a:lnTo>
                    <a:pt x="131" y="7"/>
                  </a:lnTo>
                  <a:lnTo>
                    <a:pt x="132" y="7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39" y="7"/>
                  </a:lnTo>
                  <a:lnTo>
                    <a:pt x="141" y="7"/>
                  </a:lnTo>
                  <a:lnTo>
                    <a:pt x="141" y="6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6"/>
                  </a:lnTo>
                  <a:lnTo>
                    <a:pt x="147" y="7"/>
                  </a:lnTo>
                  <a:lnTo>
                    <a:pt x="147" y="8"/>
                  </a:lnTo>
                  <a:lnTo>
                    <a:pt x="149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3" y="8"/>
                  </a:lnTo>
                  <a:lnTo>
                    <a:pt x="155" y="8"/>
                  </a:lnTo>
                  <a:lnTo>
                    <a:pt x="157" y="8"/>
                  </a:lnTo>
                  <a:lnTo>
                    <a:pt x="158" y="8"/>
                  </a:lnTo>
                  <a:lnTo>
                    <a:pt x="160" y="8"/>
                  </a:lnTo>
                  <a:lnTo>
                    <a:pt x="161" y="8"/>
                  </a:lnTo>
                  <a:lnTo>
                    <a:pt x="162" y="8"/>
                  </a:lnTo>
                  <a:lnTo>
                    <a:pt x="163" y="8"/>
                  </a:lnTo>
                  <a:lnTo>
                    <a:pt x="164" y="8"/>
                  </a:lnTo>
                  <a:lnTo>
                    <a:pt x="165" y="8"/>
                  </a:lnTo>
                  <a:lnTo>
                    <a:pt x="169" y="8"/>
                  </a:lnTo>
                  <a:lnTo>
                    <a:pt x="173" y="8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2" y="8"/>
                  </a:lnTo>
                  <a:lnTo>
                    <a:pt x="182" y="7"/>
                  </a:lnTo>
                  <a:lnTo>
                    <a:pt x="186" y="7"/>
                  </a:lnTo>
                  <a:lnTo>
                    <a:pt x="189" y="7"/>
                  </a:lnTo>
                  <a:lnTo>
                    <a:pt x="190" y="7"/>
                  </a:lnTo>
                  <a:lnTo>
                    <a:pt x="190" y="10"/>
                  </a:lnTo>
                  <a:lnTo>
                    <a:pt x="190" y="11"/>
                  </a:lnTo>
                  <a:lnTo>
                    <a:pt x="191" y="11"/>
                  </a:lnTo>
                  <a:lnTo>
                    <a:pt x="193" y="12"/>
                  </a:lnTo>
                  <a:lnTo>
                    <a:pt x="195" y="13"/>
                  </a:lnTo>
                  <a:lnTo>
                    <a:pt x="196" y="13"/>
                  </a:lnTo>
                  <a:lnTo>
                    <a:pt x="200" y="15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4" y="20"/>
                  </a:lnTo>
                  <a:lnTo>
                    <a:pt x="215" y="20"/>
                  </a:lnTo>
                  <a:lnTo>
                    <a:pt x="222" y="20"/>
                  </a:lnTo>
                  <a:lnTo>
                    <a:pt x="228" y="20"/>
                  </a:lnTo>
                  <a:lnTo>
                    <a:pt x="231" y="20"/>
                  </a:lnTo>
                  <a:lnTo>
                    <a:pt x="236" y="20"/>
                  </a:lnTo>
                  <a:lnTo>
                    <a:pt x="237" y="20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7" y="20"/>
                  </a:lnTo>
                  <a:lnTo>
                    <a:pt x="256" y="20"/>
                  </a:lnTo>
                  <a:lnTo>
                    <a:pt x="261" y="20"/>
                  </a:lnTo>
                  <a:lnTo>
                    <a:pt x="262" y="20"/>
                  </a:lnTo>
                  <a:lnTo>
                    <a:pt x="264" y="20"/>
                  </a:lnTo>
                  <a:lnTo>
                    <a:pt x="267" y="20"/>
                  </a:lnTo>
                  <a:lnTo>
                    <a:pt x="269" y="20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1" y="13"/>
                  </a:lnTo>
                  <a:lnTo>
                    <a:pt x="283" y="11"/>
                  </a:lnTo>
                  <a:lnTo>
                    <a:pt x="285" y="10"/>
                  </a:lnTo>
                  <a:lnTo>
                    <a:pt x="288" y="8"/>
                  </a:lnTo>
                  <a:lnTo>
                    <a:pt x="289" y="8"/>
                  </a:lnTo>
                  <a:lnTo>
                    <a:pt x="293" y="6"/>
                  </a:lnTo>
                  <a:lnTo>
                    <a:pt x="294" y="5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6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300" y="0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9" name="Freeform 47">
              <a:extLst>
                <a:ext uri="{FF2B5EF4-FFF2-40B4-BE49-F238E27FC236}">
                  <a16:creationId xmlns:a16="http://schemas.microsoft.com/office/drawing/2014/main" id="{0C76ECDB-630B-9702-4BF4-129B0CB70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50" y="3516313"/>
              <a:ext cx="1457325" cy="1220787"/>
            </a:xfrm>
            <a:custGeom>
              <a:avLst/>
              <a:gdLst>
                <a:gd name="T0" fmla="*/ 293 w 918"/>
                <a:gd name="T1" fmla="*/ 20 h 769"/>
                <a:gd name="T2" fmla="*/ 317 w 918"/>
                <a:gd name="T3" fmla="*/ 22 h 769"/>
                <a:gd name="T4" fmla="*/ 340 w 918"/>
                <a:gd name="T5" fmla="*/ 36 h 769"/>
                <a:gd name="T6" fmla="*/ 365 w 918"/>
                <a:gd name="T7" fmla="*/ 33 h 769"/>
                <a:gd name="T8" fmla="*/ 390 w 918"/>
                <a:gd name="T9" fmla="*/ 35 h 769"/>
                <a:gd name="T10" fmla="*/ 409 w 918"/>
                <a:gd name="T11" fmla="*/ 35 h 769"/>
                <a:gd name="T12" fmla="*/ 426 w 918"/>
                <a:gd name="T13" fmla="*/ 21 h 769"/>
                <a:gd name="T14" fmla="*/ 466 w 918"/>
                <a:gd name="T15" fmla="*/ 92 h 769"/>
                <a:gd name="T16" fmla="*/ 581 w 918"/>
                <a:gd name="T17" fmla="*/ 76 h 769"/>
                <a:gd name="T18" fmla="*/ 605 w 918"/>
                <a:gd name="T19" fmla="*/ 97 h 769"/>
                <a:gd name="T20" fmla="*/ 640 w 918"/>
                <a:gd name="T21" fmla="*/ 116 h 769"/>
                <a:gd name="T22" fmla="*/ 674 w 918"/>
                <a:gd name="T23" fmla="*/ 140 h 769"/>
                <a:gd name="T24" fmla="*/ 700 w 918"/>
                <a:gd name="T25" fmla="*/ 167 h 769"/>
                <a:gd name="T26" fmla="*/ 743 w 918"/>
                <a:gd name="T27" fmla="*/ 190 h 769"/>
                <a:gd name="T28" fmla="*/ 774 w 918"/>
                <a:gd name="T29" fmla="*/ 212 h 769"/>
                <a:gd name="T30" fmla="*/ 779 w 918"/>
                <a:gd name="T31" fmla="*/ 233 h 769"/>
                <a:gd name="T32" fmla="*/ 845 w 918"/>
                <a:gd name="T33" fmla="*/ 254 h 769"/>
                <a:gd name="T34" fmla="*/ 918 w 918"/>
                <a:gd name="T35" fmla="*/ 273 h 769"/>
                <a:gd name="T36" fmla="*/ 905 w 918"/>
                <a:gd name="T37" fmla="*/ 322 h 769"/>
                <a:gd name="T38" fmla="*/ 882 w 918"/>
                <a:gd name="T39" fmla="*/ 362 h 769"/>
                <a:gd name="T40" fmla="*/ 836 w 918"/>
                <a:gd name="T41" fmla="*/ 388 h 769"/>
                <a:gd name="T42" fmla="*/ 835 w 918"/>
                <a:gd name="T43" fmla="*/ 411 h 769"/>
                <a:gd name="T44" fmla="*/ 844 w 918"/>
                <a:gd name="T45" fmla="*/ 425 h 769"/>
                <a:gd name="T46" fmla="*/ 843 w 918"/>
                <a:gd name="T47" fmla="*/ 448 h 769"/>
                <a:gd name="T48" fmla="*/ 841 w 918"/>
                <a:gd name="T49" fmla="*/ 479 h 769"/>
                <a:gd name="T50" fmla="*/ 846 w 918"/>
                <a:gd name="T51" fmla="*/ 528 h 769"/>
                <a:gd name="T52" fmla="*/ 821 w 918"/>
                <a:gd name="T53" fmla="*/ 529 h 769"/>
                <a:gd name="T54" fmla="*/ 800 w 918"/>
                <a:gd name="T55" fmla="*/ 543 h 769"/>
                <a:gd name="T56" fmla="*/ 790 w 918"/>
                <a:gd name="T57" fmla="*/ 565 h 769"/>
                <a:gd name="T58" fmla="*/ 788 w 918"/>
                <a:gd name="T59" fmla="*/ 588 h 769"/>
                <a:gd name="T60" fmla="*/ 784 w 918"/>
                <a:gd name="T61" fmla="*/ 614 h 769"/>
                <a:gd name="T62" fmla="*/ 794 w 918"/>
                <a:gd name="T63" fmla="*/ 636 h 769"/>
                <a:gd name="T64" fmla="*/ 802 w 918"/>
                <a:gd name="T65" fmla="*/ 656 h 769"/>
                <a:gd name="T66" fmla="*/ 798 w 918"/>
                <a:gd name="T67" fmla="*/ 678 h 769"/>
                <a:gd name="T68" fmla="*/ 799 w 918"/>
                <a:gd name="T69" fmla="*/ 702 h 769"/>
                <a:gd name="T70" fmla="*/ 790 w 918"/>
                <a:gd name="T71" fmla="*/ 727 h 769"/>
                <a:gd name="T72" fmla="*/ 790 w 918"/>
                <a:gd name="T73" fmla="*/ 752 h 769"/>
                <a:gd name="T74" fmla="*/ 777 w 918"/>
                <a:gd name="T75" fmla="*/ 768 h 769"/>
                <a:gd name="T76" fmla="*/ 751 w 918"/>
                <a:gd name="T77" fmla="*/ 763 h 769"/>
                <a:gd name="T78" fmla="*/ 727 w 918"/>
                <a:gd name="T79" fmla="*/ 762 h 769"/>
                <a:gd name="T80" fmla="*/ 714 w 918"/>
                <a:gd name="T81" fmla="*/ 738 h 769"/>
                <a:gd name="T82" fmla="*/ 716 w 918"/>
                <a:gd name="T83" fmla="*/ 710 h 769"/>
                <a:gd name="T84" fmla="*/ 703 w 918"/>
                <a:gd name="T85" fmla="*/ 681 h 769"/>
                <a:gd name="T86" fmla="*/ 619 w 918"/>
                <a:gd name="T87" fmla="*/ 654 h 769"/>
                <a:gd name="T88" fmla="*/ 394 w 918"/>
                <a:gd name="T89" fmla="*/ 641 h 769"/>
                <a:gd name="T90" fmla="*/ 241 w 918"/>
                <a:gd name="T91" fmla="*/ 632 h 769"/>
                <a:gd name="T92" fmla="*/ 85 w 918"/>
                <a:gd name="T93" fmla="*/ 622 h 769"/>
                <a:gd name="T94" fmla="*/ 29 w 918"/>
                <a:gd name="T95" fmla="*/ 529 h 769"/>
                <a:gd name="T96" fmla="*/ 30 w 918"/>
                <a:gd name="T97" fmla="*/ 462 h 769"/>
                <a:gd name="T98" fmla="*/ 73 w 918"/>
                <a:gd name="T99" fmla="*/ 424 h 769"/>
                <a:gd name="T100" fmla="*/ 105 w 918"/>
                <a:gd name="T101" fmla="*/ 392 h 769"/>
                <a:gd name="T102" fmla="*/ 110 w 918"/>
                <a:gd name="T103" fmla="*/ 368 h 769"/>
                <a:gd name="T104" fmla="*/ 123 w 918"/>
                <a:gd name="T105" fmla="*/ 346 h 769"/>
                <a:gd name="T106" fmla="*/ 129 w 918"/>
                <a:gd name="T107" fmla="*/ 325 h 769"/>
                <a:gd name="T108" fmla="*/ 130 w 918"/>
                <a:gd name="T109" fmla="*/ 294 h 769"/>
                <a:gd name="T110" fmla="*/ 108 w 918"/>
                <a:gd name="T111" fmla="*/ 272 h 769"/>
                <a:gd name="T112" fmla="*/ 67 w 918"/>
                <a:gd name="T113" fmla="*/ 218 h 769"/>
                <a:gd name="T114" fmla="*/ 62 w 918"/>
                <a:gd name="T115" fmla="*/ 150 h 769"/>
                <a:gd name="T116" fmla="*/ 46 w 918"/>
                <a:gd name="T117" fmla="*/ 131 h 769"/>
                <a:gd name="T118" fmla="*/ 2 w 918"/>
                <a:gd name="T119" fmla="*/ 76 h 769"/>
                <a:gd name="T120" fmla="*/ 49 w 918"/>
                <a:gd name="T121" fmla="*/ 26 h 769"/>
                <a:gd name="T122" fmla="*/ 140 w 918"/>
                <a:gd name="T123" fmla="*/ 4 h 769"/>
                <a:gd name="T124" fmla="*/ 262 w 918"/>
                <a:gd name="T125" fmla="*/ 4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8" h="769">
                  <a:moveTo>
                    <a:pt x="274" y="2"/>
                  </a:moveTo>
                  <a:lnTo>
                    <a:pt x="275" y="2"/>
                  </a:lnTo>
                  <a:lnTo>
                    <a:pt x="275" y="3"/>
                  </a:lnTo>
                  <a:lnTo>
                    <a:pt x="276" y="3"/>
                  </a:lnTo>
                  <a:lnTo>
                    <a:pt x="277" y="4"/>
                  </a:lnTo>
                  <a:lnTo>
                    <a:pt x="278" y="5"/>
                  </a:lnTo>
                  <a:lnTo>
                    <a:pt x="278" y="6"/>
                  </a:lnTo>
                  <a:lnTo>
                    <a:pt x="279" y="6"/>
                  </a:lnTo>
                  <a:lnTo>
                    <a:pt x="279" y="7"/>
                  </a:lnTo>
                  <a:lnTo>
                    <a:pt x="280" y="7"/>
                  </a:lnTo>
                  <a:lnTo>
                    <a:pt x="282" y="8"/>
                  </a:lnTo>
                  <a:lnTo>
                    <a:pt x="283" y="8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4" y="10"/>
                  </a:lnTo>
                  <a:lnTo>
                    <a:pt x="285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2"/>
                  </a:lnTo>
                  <a:lnTo>
                    <a:pt x="287" y="13"/>
                  </a:lnTo>
                  <a:lnTo>
                    <a:pt x="286" y="14"/>
                  </a:lnTo>
                  <a:lnTo>
                    <a:pt x="287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2" y="14"/>
                  </a:lnTo>
                  <a:lnTo>
                    <a:pt x="293" y="14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5" y="16"/>
                  </a:lnTo>
                  <a:lnTo>
                    <a:pt x="296" y="16"/>
                  </a:lnTo>
                  <a:lnTo>
                    <a:pt x="296" y="17"/>
                  </a:lnTo>
                  <a:lnTo>
                    <a:pt x="295" y="18"/>
                  </a:lnTo>
                  <a:lnTo>
                    <a:pt x="295" y="19"/>
                  </a:lnTo>
                  <a:lnTo>
                    <a:pt x="296" y="19"/>
                  </a:lnTo>
                  <a:lnTo>
                    <a:pt x="295" y="20"/>
                  </a:lnTo>
                  <a:lnTo>
                    <a:pt x="295" y="19"/>
                  </a:lnTo>
                  <a:lnTo>
                    <a:pt x="294" y="19"/>
                  </a:lnTo>
                  <a:lnTo>
                    <a:pt x="293" y="19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4" y="20"/>
                  </a:lnTo>
                  <a:lnTo>
                    <a:pt x="294" y="21"/>
                  </a:lnTo>
                  <a:lnTo>
                    <a:pt x="295" y="21"/>
                  </a:lnTo>
                  <a:lnTo>
                    <a:pt x="296" y="22"/>
                  </a:lnTo>
                  <a:lnTo>
                    <a:pt x="297" y="22"/>
                  </a:lnTo>
                  <a:lnTo>
                    <a:pt x="298" y="22"/>
                  </a:lnTo>
                  <a:lnTo>
                    <a:pt x="299" y="22"/>
                  </a:lnTo>
                  <a:lnTo>
                    <a:pt x="300" y="21"/>
                  </a:lnTo>
                  <a:lnTo>
                    <a:pt x="302" y="21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4" y="22"/>
                  </a:lnTo>
                  <a:lnTo>
                    <a:pt x="305" y="23"/>
                  </a:lnTo>
                  <a:lnTo>
                    <a:pt x="306" y="23"/>
                  </a:lnTo>
                  <a:lnTo>
                    <a:pt x="306" y="22"/>
                  </a:lnTo>
                  <a:lnTo>
                    <a:pt x="307" y="22"/>
                  </a:lnTo>
                  <a:lnTo>
                    <a:pt x="307" y="21"/>
                  </a:lnTo>
                  <a:lnTo>
                    <a:pt x="306" y="21"/>
                  </a:lnTo>
                  <a:lnTo>
                    <a:pt x="305" y="21"/>
                  </a:lnTo>
                  <a:lnTo>
                    <a:pt x="305" y="20"/>
                  </a:lnTo>
                  <a:lnTo>
                    <a:pt x="305" y="19"/>
                  </a:lnTo>
                  <a:lnTo>
                    <a:pt x="305" y="18"/>
                  </a:lnTo>
                  <a:lnTo>
                    <a:pt x="306" y="18"/>
                  </a:lnTo>
                  <a:lnTo>
                    <a:pt x="307" y="17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7" y="19"/>
                  </a:lnTo>
                  <a:lnTo>
                    <a:pt x="307" y="20"/>
                  </a:lnTo>
                  <a:lnTo>
                    <a:pt x="308" y="20"/>
                  </a:lnTo>
                  <a:lnTo>
                    <a:pt x="309" y="20"/>
                  </a:lnTo>
                  <a:lnTo>
                    <a:pt x="310" y="21"/>
                  </a:lnTo>
                  <a:lnTo>
                    <a:pt x="310" y="22"/>
                  </a:lnTo>
                  <a:lnTo>
                    <a:pt x="310" y="23"/>
                  </a:lnTo>
                  <a:lnTo>
                    <a:pt x="311" y="23"/>
                  </a:lnTo>
                  <a:lnTo>
                    <a:pt x="312" y="23"/>
                  </a:lnTo>
                  <a:lnTo>
                    <a:pt x="313" y="23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2"/>
                  </a:lnTo>
                  <a:lnTo>
                    <a:pt x="315" y="21"/>
                  </a:lnTo>
                  <a:lnTo>
                    <a:pt x="316" y="21"/>
                  </a:lnTo>
                  <a:lnTo>
                    <a:pt x="317" y="21"/>
                  </a:lnTo>
                  <a:lnTo>
                    <a:pt x="317" y="22"/>
                  </a:lnTo>
                  <a:lnTo>
                    <a:pt x="317" y="23"/>
                  </a:lnTo>
                  <a:lnTo>
                    <a:pt x="317" y="24"/>
                  </a:lnTo>
                  <a:lnTo>
                    <a:pt x="317" y="25"/>
                  </a:lnTo>
                  <a:lnTo>
                    <a:pt x="317" y="26"/>
                  </a:lnTo>
                  <a:lnTo>
                    <a:pt x="318" y="26"/>
                  </a:lnTo>
                  <a:lnTo>
                    <a:pt x="318" y="27"/>
                  </a:lnTo>
                  <a:lnTo>
                    <a:pt x="319" y="27"/>
                  </a:lnTo>
                  <a:lnTo>
                    <a:pt x="320" y="27"/>
                  </a:lnTo>
                  <a:lnTo>
                    <a:pt x="320" y="26"/>
                  </a:lnTo>
                  <a:lnTo>
                    <a:pt x="321" y="26"/>
                  </a:lnTo>
                  <a:lnTo>
                    <a:pt x="321" y="27"/>
                  </a:lnTo>
                  <a:lnTo>
                    <a:pt x="322" y="26"/>
                  </a:lnTo>
                  <a:lnTo>
                    <a:pt x="323" y="27"/>
                  </a:lnTo>
                  <a:lnTo>
                    <a:pt x="323" y="28"/>
                  </a:lnTo>
                  <a:lnTo>
                    <a:pt x="324" y="29"/>
                  </a:lnTo>
                  <a:lnTo>
                    <a:pt x="325" y="29"/>
                  </a:lnTo>
                  <a:lnTo>
                    <a:pt x="326" y="29"/>
                  </a:lnTo>
                  <a:lnTo>
                    <a:pt x="326" y="30"/>
                  </a:lnTo>
                  <a:lnTo>
                    <a:pt x="327" y="30"/>
                  </a:lnTo>
                  <a:lnTo>
                    <a:pt x="328" y="30"/>
                  </a:lnTo>
                  <a:lnTo>
                    <a:pt x="328" y="31"/>
                  </a:lnTo>
                  <a:lnTo>
                    <a:pt x="329" y="31"/>
                  </a:lnTo>
                  <a:lnTo>
                    <a:pt x="329" y="32"/>
                  </a:lnTo>
                  <a:lnTo>
                    <a:pt x="329" y="31"/>
                  </a:lnTo>
                  <a:lnTo>
                    <a:pt x="330" y="31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3"/>
                  </a:lnTo>
                  <a:lnTo>
                    <a:pt x="331" y="33"/>
                  </a:lnTo>
                  <a:lnTo>
                    <a:pt x="331" y="32"/>
                  </a:lnTo>
                  <a:lnTo>
                    <a:pt x="332" y="33"/>
                  </a:lnTo>
                  <a:lnTo>
                    <a:pt x="333" y="33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7" y="32"/>
                  </a:lnTo>
                  <a:lnTo>
                    <a:pt x="337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4"/>
                  </a:lnTo>
                  <a:lnTo>
                    <a:pt x="339" y="35"/>
                  </a:lnTo>
                  <a:lnTo>
                    <a:pt x="340" y="35"/>
                  </a:lnTo>
                  <a:lnTo>
                    <a:pt x="340" y="36"/>
                  </a:lnTo>
                  <a:lnTo>
                    <a:pt x="340" y="37"/>
                  </a:lnTo>
                  <a:lnTo>
                    <a:pt x="341" y="38"/>
                  </a:lnTo>
                  <a:lnTo>
                    <a:pt x="342" y="38"/>
                  </a:lnTo>
                  <a:lnTo>
                    <a:pt x="343" y="38"/>
                  </a:lnTo>
                  <a:lnTo>
                    <a:pt x="345" y="38"/>
                  </a:lnTo>
                  <a:lnTo>
                    <a:pt x="346" y="38"/>
                  </a:lnTo>
                  <a:lnTo>
                    <a:pt x="348" y="38"/>
                  </a:lnTo>
                  <a:lnTo>
                    <a:pt x="349" y="39"/>
                  </a:lnTo>
                  <a:lnTo>
                    <a:pt x="350" y="39"/>
                  </a:lnTo>
                  <a:lnTo>
                    <a:pt x="351" y="40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39"/>
                  </a:lnTo>
                  <a:lnTo>
                    <a:pt x="354" y="38"/>
                  </a:lnTo>
                  <a:lnTo>
                    <a:pt x="354" y="37"/>
                  </a:lnTo>
                  <a:lnTo>
                    <a:pt x="355" y="37"/>
                  </a:lnTo>
                  <a:lnTo>
                    <a:pt x="356" y="37"/>
                  </a:lnTo>
                  <a:lnTo>
                    <a:pt x="357" y="37"/>
                  </a:lnTo>
                  <a:lnTo>
                    <a:pt x="357" y="38"/>
                  </a:lnTo>
                  <a:lnTo>
                    <a:pt x="357" y="39"/>
                  </a:lnTo>
                  <a:lnTo>
                    <a:pt x="358" y="39"/>
                  </a:lnTo>
                  <a:lnTo>
                    <a:pt x="358" y="38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8" y="35"/>
                  </a:lnTo>
                  <a:lnTo>
                    <a:pt x="358" y="34"/>
                  </a:lnTo>
                  <a:lnTo>
                    <a:pt x="359" y="33"/>
                  </a:lnTo>
                  <a:lnTo>
                    <a:pt x="359" y="34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2" y="34"/>
                  </a:lnTo>
                  <a:lnTo>
                    <a:pt x="362" y="33"/>
                  </a:lnTo>
                  <a:lnTo>
                    <a:pt x="362" y="32"/>
                  </a:lnTo>
                  <a:lnTo>
                    <a:pt x="363" y="32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5" y="31"/>
                  </a:lnTo>
                  <a:lnTo>
                    <a:pt x="365" y="32"/>
                  </a:lnTo>
                  <a:lnTo>
                    <a:pt x="364" y="32"/>
                  </a:lnTo>
                  <a:lnTo>
                    <a:pt x="364" y="33"/>
                  </a:lnTo>
                  <a:lnTo>
                    <a:pt x="365" y="33"/>
                  </a:lnTo>
                  <a:lnTo>
                    <a:pt x="366" y="32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8" y="31"/>
                  </a:lnTo>
                  <a:lnTo>
                    <a:pt x="368" y="32"/>
                  </a:lnTo>
                  <a:lnTo>
                    <a:pt x="368" y="33"/>
                  </a:lnTo>
                  <a:lnTo>
                    <a:pt x="369" y="33"/>
                  </a:lnTo>
                  <a:lnTo>
                    <a:pt x="370" y="34"/>
                  </a:lnTo>
                  <a:lnTo>
                    <a:pt x="370" y="35"/>
                  </a:lnTo>
                  <a:lnTo>
                    <a:pt x="371" y="35"/>
                  </a:lnTo>
                  <a:lnTo>
                    <a:pt x="372" y="34"/>
                  </a:lnTo>
                  <a:lnTo>
                    <a:pt x="372" y="35"/>
                  </a:lnTo>
                  <a:lnTo>
                    <a:pt x="373" y="35"/>
                  </a:lnTo>
                  <a:lnTo>
                    <a:pt x="373" y="36"/>
                  </a:lnTo>
                  <a:lnTo>
                    <a:pt x="374" y="36"/>
                  </a:lnTo>
                  <a:lnTo>
                    <a:pt x="375" y="36"/>
                  </a:lnTo>
                  <a:lnTo>
                    <a:pt x="376" y="35"/>
                  </a:lnTo>
                  <a:lnTo>
                    <a:pt x="377" y="35"/>
                  </a:lnTo>
                  <a:lnTo>
                    <a:pt x="378" y="35"/>
                  </a:lnTo>
                  <a:lnTo>
                    <a:pt x="378" y="34"/>
                  </a:lnTo>
                  <a:lnTo>
                    <a:pt x="378" y="33"/>
                  </a:lnTo>
                  <a:lnTo>
                    <a:pt x="379" y="34"/>
                  </a:lnTo>
                  <a:lnTo>
                    <a:pt x="379" y="35"/>
                  </a:lnTo>
                  <a:lnTo>
                    <a:pt x="380" y="35"/>
                  </a:lnTo>
                  <a:lnTo>
                    <a:pt x="380" y="34"/>
                  </a:lnTo>
                  <a:lnTo>
                    <a:pt x="381" y="34"/>
                  </a:lnTo>
                  <a:lnTo>
                    <a:pt x="381" y="33"/>
                  </a:lnTo>
                  <a:lnTo>
                    <a:pt x="381" y="34"/>
                  </a:lnTo>
                  <a:lnTo>
                    <a:pt x="382" y="34"/>
                  </a:lnTo>
                  <a:lnTo>
                    <a:pt x="383" y="34"/>
                  </a:lnTo>
                  <a:lnTo>
                    <a:pt x="383" y="33"/>
                  </a:lnTo>
                  <a:lnTo>
                    <a:pt x="383" y="32"/>
                  </a:lnTo>
                  <a:lnTo>
                    <a:pt x="384" y="32"/>
                  </a:lnTo>
                  <a:lnTo>
                    <a:pt x="384" y="33"/>
                  </a:lnTo>
                  <a:lnTo>
                    <a:pt x="383" y="33"/>
                  </a:lnTo>
                  <a:lnTo>
                    <a:pt x="383" y="34"/>
                  </a:lnTo>
                  <a:lnTo>
                    <a:pt x="384" y="34"/>
                  </a:lnTo>
                  <a:lnTo>
                    <a:pt x="385" y="34"/>
                  </a:lnTo>
                  <a:lnTo>
                    <a:pt x="386" y="34"/>
                  </a:lnTo>
                  <a:lnTo>
                    <a:pt x="387" y="34"/>
                  </a:lnTo>
                  <a:lnTo>
                    <a:pt x="388" y="35"/>
                  </a:lnTo>
                  <a:lnTo>
                    <a:pt x="389" y="35"/>
                  </a:lnTo>
                  <a:lnTo>
                    <a:pt x="390" y="35"/>
                  </a:lnTo>
                  <a:lnTo>
                    <a:pt x="391" y="35"/>
                  </a:lnTo>
                  <a:lnTo>
                    <a:pt x="391" y="36"/>
                  </a:lnTo>
                  <a:lnTo>
                    <a:pt x="390" y="36"/>
                  </a:lnTo>
                  <a:lnTo>
                    <a:pt x="390" y="37"/>
                  </a:lnTo>
                  <a:lnTo>
                    <a:pt x="390" y="38"/>
                  </a:lnTo>
                  <a:lnTo>
                    <a:pt x="391" y="37"/>
                  </a:lnTo>
                  <a:lnTo>
                    <a:pt x="392" y="35"/>
                  </a:lnTo>
                  <a:lnTo>
                    <a:pt x="393" y="35"/>
                  </a:lnTo>
                  <a:lnTo>
                    <a:pt x="394" y="35"/>
                  </a:lnTo>
                  <a:lnTo>
                    <a:pt x="395" y="35"/>
                  </a:lnTo>
                  <a:lnTo>
                    <a:pt x="395" y="34"/>
                  </a:lnTo>
                  <a:lnTo>
                    <a:pt x="396" y="34"/>
                  </a:lnTo>
                  <a:lnTo>
                    <a:pt x="397" y="33"/>
                  </a:lnTo>
                  <a:lnTo>
                    <a:pt x="398" y="32"/>
                  </a:lnTo>
                  <a:lnTo>
                    <a:pt x="399" y="31"/>
                  </a:lnTo>
                  <a:lnTo>
                    <a:pt x="400" y="31"/>
                  </a:lnTo>
                  <a:lnTo>
                    <a:pt x="400" y="32"/>
                  </a:lnTo>
                  <a:lnTo>
                    <a:pt x="400" y="33"/>
                  </a:lnTo>
                  <a:lnTo>
                    <a:pt x="399" y="33"/>
                  </a:lnTo>
                  <a:lnTo>
                    <a:pt x="399" y="34"/>
                  </a:lnTo>
                  <a:lnTo>
                    <a:pt x="399" y="35"/>
                  </a:lnTo>
                  <a:lnTo>
                    <a:pt x="399" y="36"/>
                  </a:lnTo>
                  <a:lnTo>
                    <a:pt x="400" y="36"/>
                  </a:lnTo>
                  <a:lnTo>
                    <a:pt x="400" y="35"/>
                  </a:lnTo>
                  <a:lnTo>
                    <a:pt x="401" y="36"/>
                  </a:lnTo>
                  <a:lnTo>
                    <a:pt x="402" y="36"/>
                  </a:lnTo>
                  <a:lnTo>
                    <a:pt x="403" y="37"/>
                  </a:lnTo>
                  <a:lnTo>
                    <a:pt x="404" y="37"/>
                  </a:lnTo>
                  <a:lnTo>
                    <a:pt x="404" y="37"/>
                  </a:lnTo>
                  <a:lnTo>
                    <a:pt x="404" y="36"/>
                  </a:lnTo>
                  <a:lnTo>
                    <a:pt x="405" y="36"/>
                  </a:lnTo>
                  <a:lnTo>
                    <a:pt x="406" y="36"/>
                  </a:lnTo>
                  <a:lnTo>
                    <a:pt x="407" y="35"/>
                  </a:lnTo>
                  <a:lnTo>
                    <a:pt x="406" y="35"/>
                  </a:lnTo>
                  <a:lnTo>
                    <a:pt x="406" y="34"/>
                  </a:lnTo>
                  <a:lnTo>
                    <a:pt x="407" y="34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09" y="34"/>
                  </a:lnTo>
                  <a:lnTo>
                    <a:pt x="410" y="34"/>
                  </a:lnTo>
                  <a:lnTo>
                    <a:pt x="410" y="35"/>
                  </a:lnTo>
                  <a:lnTo>
                    <a:pt x="409" y="35"/>
                  </a:lnTo>
                  <a:lnTo>
                    <a:pt x="408" y="36"/>
                  </a:lnTo>
                  <a:lnTo>
                    <a:pt x="409" y="36"/>
                  </a:lnTo>
                  <a:lnTo>
                    <a:pt x="410" y="36"/>
                  </a:lnTo>
                  <a:lnTo>
                    <a:pt x="411" y="35"/>
                  </a:lnTo>
                  <a:lnTo>
                    <a:pt x="411" y="36"/>
                  </a:lnTo>
                  <a:lnTo>
                    <a:pt x="412" y="36"/>
                  </a:lnTo>
                  <a:lnTo>
                    <a:pt x="412" y="35"/>
                  </a:lnTo>
                  <a:lnTo>
                    <a:pt x="412" y="34"/>
                  </a:lnTo>
                  <a:lnTo>
                    <a:pt x="413" y="34"/>
                  </a:lnTo>
                  <a:lnTo>
                    <a:pt x="413" y="35"/>
                  </a:lnTo>
                  <a:lnTo>
                    <a:pt x="414" y="35"/>
                  </a:lnTo>
                  <a:lnTo>
                    <a:pt x="415" y="35"/>
                  </a:lnTo>
                  <a:lnTo>
                    <a:pt x="415" y="34"/>
                  </a:lnTo>
                  <a:lnTo>
                    <a:pt x="415" y="33"/>
                  </a:lnTo>
                  <a:lnTo>
                    <a:pt x="416" y="32"/>
                  </a:lnTo>
                  <a:lnTo>
                    <a:pt x="417" y="32"/>
                  </a:lnTo>
                  <a:lnTo>
                    <a:pt x="417" y="31"/>
                  </a:lnTo>
                  <a:lnTo>
                    <a:pt x="417" y="30"/>
                  </a:lnTo>
                  <a:lnTo>
                    <a:pt x="417" y="29"/>
                  </a:lnTo>
                  <a:lnTo>
                    <a:pt x="418" y="29"/>
                  </a:lnTo>
                  <a:lnTo>
                    <a:pt x="418" y="28"/>
                  </a:lnTo>
                  <a:lnTo>
                    <a:pt x="418" y="27"/>
                  </a:lnTo>
                  <a:lnTo>
                    <a:pt x="419" y="27"/>
                  </a:lnTo>
                  <a:lnTo>
                    <a:pt x="420" y="28"/>
                  </a:lnTo>
                  <a:lnTo>
                    <a:pt x="421" y="27"/>
                  </a:lnTo>
                  <a:lnTo>
                    <a:pt x="421" y="26"/>
                  </a:lnTo>
                  <a:lnTo>
                    <a:pt x="422" y="26"/>
                  </a:lnTo>
                  <a:lnTo>
                    <a:pt x="422" y="25"/>
                  </a:lnTo>
                  <a:lnTo>
                    <a:pt x="423" y="24"/>
                  </a:lnTo>
                  <a:lnTo>
                    <a:pt x="424" y="24"/>
                  </a:lnTo>
                  <a:lnTo>
                    <a:pt x="424" y="23"/>
                  </a:lnTo>
                  <a:lnTo>
                    <a:pt x="425" y="23"/>
                  </a:lnTo>
                  <a:lnTo>
                    <a:pt x="425" y="22"/>
                  </a:lnTo>
                  <a:lnTo>
                    <a:pt x="424" y="21"/>
                  </a:lnTo>
                  <a:lnTo>
                    <a:pt x="424" y="20"/>
                  </a:lnTo>
                  <a:lnTo>
                    <a:pt x="425" y="20"/>
                  </a:lnTo>
                  <a:lnTo>
                    <a:pt x="425" y="21"/>
                  </a:lnTo>
                  <a:lnTo>
                    <a:pt x="426" y="21"/>
                  </a:lnTo>
                  <a:lnTo>
                    <a:pt x="426" y="20"/>
                  </a:lnTo>
                  <a:lnTo>
                    <a:pt x="425" y="19"/>
                  </a:lnTo>
                  <a:lnTo>
                    <a:pt x="426" y="18"/>
                  </a:lnTo>
                  <a:lnTo>
                    <a:pt x="426" y="20"/>
                  </a:lnTo>
                  <a:lnTo>
                    <a:pt x="426" y="21"/>
                  </a:lnTo>
                  <a:lnTo>
                    <a:pt x="426" y="29"/>
                  </a:lnTo>
                  <a:lnTo>
                    <a:pt x="426" y="31"/>
                  </a:lnTo>
                  <a:lnTo>
                    <a:pt x="426" y="37"/>
                  </a:lnTo>
                  <a:lnTo>
                    <a:pt x="426" y="39"/>
                  </a:lnTo>
                  <a:lnTo>
                    <a:pt x="426" y="41"/>
                  </a:lnTo>
                  <a:lnTo>
                    <a:pt x="426" y="42"/>
                  </a:lnTo>
                  <a:lnTo>
                    <a:pt x="426" y="47"/>
                  </a:lnTo>
                  <a:lnTo>
                    <a:pt x="426" y="48"/>
                  </a:lnTo>
                  <a:lnTo>
                    <a:pt x="426" y="52"/>
                  </a:lnTo>
                  <a:lnTo>
                    <a:pt x="426" y="53"/>
                  </a:lnTo>
                  <a:lnTo>
                    <a:pt x="426" y="60"/>
                  </a:lnTo>
                  <a:lnTo>
                    <a:pt x="426" y="62"/>
                  </a:lnTo>
                  <a:lnTo>
                    <a:pt x="426" y="67"/>
                  </a:lnTo>
                  <a:lnTo>
                    <a:pt x="427" y="69"/>
                  </a:lnTo>
                  <a:lnTo>
                    <a:pt x="427" y="72"/>
                  </a:lnTo>
                  <a:lnTo>
                    <a:pt x="427" y="82"/>
                  </a:lnTo>
                  <a:lnTo>
                    <a:pt x="427" y="85"/>
                  </a:lnTo>
                  <a:lnTo>
                    <a:pt x="427" y="90"/>
                  </a:lnTo>
                  <a:lnTo>
                    <a:pt x="427" y="91"/>
                  </a:lnTo>
                  <a:lnTo>
                    <a:pt x="427" y="93"/>
                  </a:lnTo>
                  <a:lnTo>
                    <a:pt x="428" y="93"/>
                  </a:lnTo>
                  <a:lnTo>
                    <a:pt x="430" y="93"/>
                  </a:lnTo>
                  <a:lnTo>
                    <a:pt x="431" y="93"/>
                  </a:lnTo>
                  <a:lnTo>
                    <a:pt x="434" y="93"/>
                  </a:lnTo>
                  <a:lnTo>
                    <a:pt x="435" y="93"/>
                  </a:lnTo>
                  <a:lnTo>
                    <a:pt x="436" y="93"/>
                  </a:lnTo>
                  <a:lnTo>
                    <a:pt x="437" y="93"/>
                  </a:lnTo>
                  <a:lnTo>
                    <a:pt x="438" y="93"/>
                  </a:lnTo>
                  <a:lnTo>
                    <a:pt x="440" y="93"/>
                  </a:lnTo>
                  <a:lnTo>
                    <a:pt x="441" y="93"/>
                  </a:lnTo>
                  <a:lnTo>
                    <a:pt x="442" y="93"/>
                  </a:lnTo>
                  <a:lnTo>
                    <a:pt x="444" y="93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2" y="92"/>
                  </a:lnTo>
                  <a:lnTo>
                    <a:pt x="453" y="92"/>
                  </a:lnTo>
                  <a:lnTo>
                    <a:pt x="457" y="92"/>
                  </a:lnTo>
                  <a:lnTo>
                    <a:pt x="458" y="92"/>
                  </a:lnTo>
                  <a:lnTo>
                    <a:pt x="460" y="92"/>
                  </a:lnTo>
                  <a:lnTo>
                    <a:pt x="465" y="92"/>
                  </a:lnTo>
                  <a:lnTo>
                    <a:pt x="466" y="92"/>
                  </a:lnTo>
                  <a:lnTo>
                    <a:pt x="468" y="92"/>
                  </a:lnTo>
                  <a:lnTo>
                    <a:pt x="477" y="92"/>
                  </a:lnTo>
                  <a:lnTo>
                    <a:pt x="480" y="92"/>
                  </a:lnTo>
                  <a:lnTo>
                    <a:pt x="482" y="92"/>
                  </a:lnTo>
                  <a:lnTo>
                    <a:pt x="490" y="92"/>
                  </a:lnTo>
                  <a:lnTo>
                    <a:pt x="492" y="92"/>
                  </a:lnTo>
                  <a:lnTo>
                    <a:pt x="499" y="92"/>
                  </a:lnTo>
                  <a:lnTo>
                    <a:pt x="508" y="91"/>
                  </a:lnTo>
                  <a:lnTo>
                    <a:pt x="510" y="91"/>
                  </a:lnTo>
                  <a:lnTo>
                    <a:pt x="512" y="91"/>
                  </a:lnTo>
                  <a:lnTo>
                    <a:pt x="518" y="91"/>
                  </a:lnTo>
                  <a:lnTo>
                    <a:pt x="520" y="91"/>
                  </a:lnTo>
                  <a:lnTo>
                    <a:pt x="521" y="91"/>
                  </a:lnTo>
                  <a:lnTo>
                    <a:pt x="522" y="91"/>
                  </a:lnTo>
                  <a:lnTo>
                    <a:pt x="527" y="91"/>
                  </a:lnTo>
                  <a:lnTo>
                    <a:pt x="537" y="91"/>
                  </a:lnTo>
                  <a:lnTo>
                    <a:pt x="540" y="91"/>
                  </a:lnTo>
                  <a:lnTo>
                    <a:pt x="543" y="91"/>
                  </a:lnTo>
                  <a:lnTo>
                    <a:pt x="544" y="91"/>
                  </a:lnTo>
                  <a:lnTo>
                    <a:pt x="549" y="91"/>
                  </a:lnTo>
                  <a:lnTo>
                    <a:pt x="550" y="91"/>
                  </a:lnTo>
                  <a:lnTo>
                    <a:pt x="560" y="91"/>
                  </a:lnTo>
                  <a:lnTo>
                    <a:pt x="561" y="91"/>
                  </a:lnTo>
                  <a:lnTo>
                    <a:pt x="566" y="91"/>
                  </a:lnTo>
                  <a:lnTo>
                    <a:pt x="566" y="88"/>
                  </a:lnTo>
                  <a:lnTo>
                    <a:pt x="566" y="87"/>
                  </a:lnTo>
                  <a:lnTo>
                    <a:pt x="566" y="73"/>
                  </a:lnTo>
                  <a:lnTo>
                    <a:pt x="566" y="71"/>
                  </a:lnTo>
                  <a:lnTo>
                    <a:pt x="567" y="71"/>
                  </a:lnTo>
                  <a:lnTo>
                    <a:pt x="568" y="71"/>
                  </a:lnTo>
                  <a:lnTo>
                    <a:pt x="570" y="71"/>
                  </a:lnTo>
                  <a:lnTo>
                    <a:pt x="574" y="71"/>
                  </a:lnTo>
                  <a:lnTo>
                    <a:pt x="575" y="71"/>
                  </a:lnTo>
                  <a:lnTo>
                    <a:pt x="577" y="71"/>
                  </a:lnTo>
                  <a:lnTo>
                    <a:pt x="578" y="71"/>
                  </a:lnTo>
                  <a:lnTo>
                    <a:pt x="578" y="72"/>
                  </a:lnTo>
                  <a:lnTo>
                    <a:pt x="578" y="73"/>
                  </a:lnTo>
                  <a:lnTo>
                    <a:pt x="579" y="73"/>
                  </a:lnTo>
                  <a:lnTo>
                    <a:pt x="579" y="74"/>
                  </a:lnTo>
                  <a:lnTo>
                    <a:pt x="580" y="74"/>
                  </a:lnTo>
                  <a:lnTo>
                    <a:pt x="580" y="75"/>
                  </a:lnTo>
                  <a:lnTo>
                    <a:pt x="581" y="75"/>
                  </a:lnTo>
                  <a:lnTo>
                    <a:pt x="581" y="76"/>
                  </a:lnTo>
                  <a:lnTo>
                    <a:pt x="581" y="77"/>
                  </a:lnTo>
                  <a:lnTo>
                    <a:pt x="582" y="78"/>
                  </a:lnTo>
                  <a:lnTo>
                    <a:pt x="583" y="78"/>
                  </a:lnTo>
                  <a:lnTo>
                    <a:pt x="583" y="79"/>
                  </a:lnTo>
                  <a:lnTo>
                    <a:pt x="584" y="80"/>
                  </a:lnTo>
                  <a:lnTo>
                    <a:pt x="585" y="80"/>
                  </a:lnTo>
                  <a:lnTo>
                    <a:pt x="585" y="81"/>
                  </a:lnTo>
                  <a:lnTo>
                    <a:pt x="586" y="82"/>
                  </a:lnTo>
                  <a:lnTo>
                    <a:pt x="585" y="82"/>
                  </a:lnTo>
                  <a:lnTo>
                    <a:pt x="585" y="83"/>
                  </a:lnTo>
                  <a:lnTo>
                    <a:pt x="586" y="84"/>
                  </a:lnTo>
                  <a:lnTo>
                    <a:pt x="587" y="84"/>
                  </a:lnTo>
                  <a:lnTo>
                    <a:pt x="587" y="85"/>
                  </a:lnTo>
                  <a:lnTo>
                    <a:pt x="587" y="86"/>
                  </a:lnTo>
                  <a:lnTo>
                    <a:pt x="588" y="86"/>
                  </a:lnTo>
                  <a:lnTo>
                    <a:pt x="588" y="87"/>
                  </a:lnTo>
                  <a:lnTo>
                    <a:pt x="589" y="87"/>
                  </a:lnTo>
                  <a:lnTo>
                    <a:pt x="590" y="87"/>
                  </a:lnTo>
                  <a:lnTo>
                    <a:pt x="590" y="88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2" y="89"/>
                  </a:lnTo>
                  <a:lnTo>
                    <a:pt x="593" y="90"/>
                  </a:lnTo>
                  <a:lnTo>
                    <a:pt x="593" y="91"/>
                  </a:lnTo>
                  <a:lnTo>
                    <a:pt x="593" y="92"/>
                  </a:lnTo>
                  <a:lnTo>
                    <a:pt x="594" y="92"/>
                  </a:lnTo>
                  <a:lnTo>
                    <a:pt x="595" y="92"/>
                  </a:lnTo>
                  <a:lnTo>
                    <a:pt x="596" y="93"/>
                  </a:lnTo>
                  <a:lnTo>
                    <a:pt x="597" y="93"/>
                  </a:lnTo>
                  <a:lnTo>
                    <a:pt x="597" y="94"/>
                  </a:lnTo>
                  <a:lnTo>
                    <a:pt x="597" y="95"/>
                  </a:lnTo>
                  <a:lnTo>
                    <a:pt x="597" y="96"/>
                  </a:lnTo>
                  <a:lnTo>
                    <a:pt x="598" y="96"/>
                  </a:lnTo>
                  <a:lnTo>
                    <a:pt x="599" y="96"/>
                  </a:lnTo>
                  <a:lnTo>
                    <a:pt x="599" y="97"/>
                  </a:lnTo>
                  <a:lnTo>
                    <a:pt x="600" y="97"/>
                  </a:lnTo>
                  <a:lnTo>
                    <a:pt x="601" y="97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8"/>
                  </a:lnTo>
                  <a:lnTo>
                    <a:pt x="607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1" y="102"/>
                  </a:lnTo>
                  <a:lnTo>
                    <a:pt x="613" y="103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7" y="107"/>
                  </a:lnTo>
                  <a:lnTo>
                    <a:pt x="618" y="107"/>
                  </a:lnTo>
                  <a:lnTo>
                    <a:pt x="618" y="108"/>
                  </a:lnTo>
                  <a:lnTo>
                    <a:pt x="619" y="107"/>
                  </a:lnTo>
                  <a:lnTo>
                    <a:pt x="620" y="107"/>
                  </a:lnTo>
                  <a:lnTo>
                    <a:pt x="620" y="108"/>
                  </a:lnTo>
                  <a:lnTo>
                    <a:pt x="621" y="108"/>
                  </a:lnTo>
                  <a:lnTo>
                    <a:pt x="622" y="108"/>
                  </a:lnTo>
                  <a:lnTo>
                    <a:pt x="623" y="108"/>
                  </a:lnTo>
                  <a:lnTo>
                    <a:pt x="624" y="108"/>
                  </a:lnTo>
                  <a:lnTo>
                    <a:pt x="624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6" y="110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1"/>
                  </a:lnTo>
                  <a:lnTo>
                    <a:pt x="630" y="112"/>
                  </a:lnTo>
                  <a:lnTo>
                    <a:pt x="631" y="112"/>
                  </a:lnTo>
                  <a:lnTo>
                    <a:pt x="632" y="111"/>
                  </a:lnTo>
                  <a:lnTo>
                    <a:pt x="633" y="111"/>
                  </a:lnTo>
                  <a:lnTo>
                    <a:pt x="634" y="112"/>
                  </a:lnTo>
                  <a:lnTo>
                    <a:pt x="635" y="112"/>
                  </a:lnTo>
                  <a:lnTo>
                    <a:pt x="635" y="113"/>
                  </a:lnTo>
                  <a:lnTo>
                    <a:pt x="636" y="113"/>
                  </a:lnTo>
                  <a:lnTo>
                    <a:pt x="637" y="114"/>
                  </a:lnTo>
                  <a:lnTo>
                    <a:pt x="638" y="115"/>
                  </a:lnTo>
                  <a:lnTo>
                    <a:pt x="640" y="116"/>
                  </a:lnTo>
                  <a:lnTo>
                    <a:pt x="641" y="116"/>
                  </a:lnTo>
                  <a:lnTo>
                    <a:pt x="642" y="117"/>
                  </a:lnTo>
                  <a:lnTo>
                    <a:pt x="643" y="117"/>
                  </a:lnTo>
                  <a:lnTo>
                    <a:pt x="643" y="118"/>
                  </a:lnTo>
                  <a:lnTo>
                    <a:pt x="644" y="118"/>
                  </a:lnTo>
                  <a:lnTo>
                    <a:pt x="644" y="119"/>
                  </a:lnTo>
                  <a:lnTo>
                    <a:pt x="645" y="119"/>
                  </a:lnTo>
                  <a:lnTo>
                    <a:pt x="645" y="120"/>
                  </a:lnTo>
                  <a:lnTo>
                    <a:pt x="647" y="121"/>
                  </a:lnTo>
                  <a:lnTo>
                    <a:pt x="648" y="122"/>
                  </a:lnTo>
                  <a:lnTo>
                    <a:pt x="648" y="123"/>
                  </a:lnTo>
                  <a:lnTo>
                    <a:pt x="649" y="124"/>
                  </a:lnTo>
                  <a:lnTo>
                    <a:pt x="650" y="125"/>
                  </a:lnTo>
                  <a:lnTo>
                    <a:pt x="651" y="125"/>
                  </a:lnTo>
                  <a:lnTo>
                    <a:pt x="651" y="126"/>
                  </a:lnTo>
                  <a:lnTo>
                    <a:pt x="652" y="126"/>
                  </a:lnTo>
                  <a:lnTo>
                    <a:pt x="653" y="126"/>
                  </a:lnTo>
                  <a:lnTo>
                    <a:pt x="653" y="127"/>
                  </a:lnTo>
                  <a:lnTo>
                    <a:pt x="654" y="127"/>
                  </a:lnTo>
                  <a:lnTo>
                    <a:pt x="654" y="128"/>
                  </a:lnTo>
                  <a:lnTo>
                    <a:pt x="655" y="129"/>
                  </a:lnTo>
                  <a:lnTo>
                    <a:pt x="656" y="130"/>
                  </a:lnTo>
                  <a:lnTo>
                    <a:pt x="657" y="131"/>
                  </a:lnTo>
                  <a:lnTo>
                    <a:pt x="658" y="131"/>
                  </a:lnTo>
                  <a:lnTo>
                    <a:pt x="659" y="132"/>
                  </a:lnTo>
                  <a:lnTo>
                    <a:pt x="660" y="132"/>
                  </a:lnTo>
                  <a:lnTo>
                    <a:pt x="660" y="133"/>
                  </a:lnTo>
                  <a:lnTo>
                    <a:pt x="661" y="133"/>
                  </a:lnTo>
                  <a:lnTo>
                    <a:pt x="661" y="134"/>
                  </a:lnTo>
                  <a:lnTo>
                    <a:pt x="662" y="134"/>
                  </a:lnTo>
                  <a:lnTo>
                    <a:pt x="663" y="134"/>
                  </a:lnTo>
                  <a:lnTo>
                    <a:pt x="663" y="135"/>
                  </a:lnTo>
                  <a:lnTo>
                    <a:pt x="664" y="135"/>
                  </a:lnTo>
                  <a:lnTo>
                    <a:pt x="665" y="135"/>
                  </a:lnTo>
                  <a:lnTo>
                    <a:pt x="666" y="135"/>
                  </a:lnTo>
                  <a:lnTo>
                    <a:pt x="666" y="136"/>
                  </a:lnTo>
                  <a:lnTo>
                    <a:pt x="667" y="136"/>
                  </a:lnTo>
                  <a:lnTo>
                    <a:pt x="668" y="136"/>
                  </a:lnTo>
                  <a:lnTo>
                    <a:pt x="669" y="137"/>
                  </a:lnTo>
                  <a:lnTo>
                    <a:pt x="671" y="138"/>
                  </a:lnTo>
                  <a:lnTo>
                    <a:pt x="672" y="139"/>
                  </a:lnTo>
                  <a:lnTo>
                    <a:pt x="673" y="140"/>
                  </a:lnTo>
                  <a:lnTo>
                    <a:pt x="674" y="140"/>
                  </a:lnTo>
                  <a:lnTo>
                    <a:pt x="675" y="140"/>
                  </a:lnTo>
                  <a:lnTo>
                    <a:pt x="676" y="140"/>
                  </a:lnTo>
                  <a:lnTo>
                    <a:pt x="677" y="140"/>
                  </a:lnTo>
                  <a:lnTo>
                    <a:pt x="678" y="140"/>
                  </a:lnTo>
                  <a:lnTo>
                    <a:pt x="678" y="141"/>
                  </a:lnTo>
                  <a:lnTo>
                    <a:pt x="679" y="141"/>
                  </a:lnTo>
                  <a:lnTo>
                    <a:pt x="679" y="142"/>
                  </a:lnTo>
                  <a:lnTo>
                    <a:pt x="679" y="143"/>
                  </a:lnTo>
                  <a:lnTo>
                    <a:pt x="680" y="144"/>
                  </a:lnTo>
                  <a:lnTo>
                    <a:pt x="681" y="145"/>
                  </a:lnTo>
                  <a:lnTo>
                    <a:pt x="682" y="146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4" y="147"/>
                  </a:lnTo>
                  <a:lnTo>
                    <a:pt x="685" y="147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8" y="147"/>
                  </a:lnTo>
                  <a:lnTo>
                    <a:pt x="689" y="147"/>
                  </a:lnTo>
                  <a:lnTo>
                    <a:pt x="690" y="148"/>
                  </a:lnTo>
                  <a:lnTo>
                    <a:pt x="691" y="149"/>
                  </a:lnTo>
                  <a:lnTo>
                    <a:pt x="692" y="149"/>
                  </a:lnTo>
                  <a:lnTo>
                    <a:pt x="693" y="150"/>
                  </a:lnTo>
                  <a:lnTo>
                    <a:pt x="693" y="151"/>
                  </a:lnTo>
                  <a:lnTo>
                    <a:pt x="694" y="152"/>
                  </a:lnTo>
                  <a:lnTo>
                    <a:pt x="694" y="153"/>
                  </a:lnTo>
                  <a:lnTo>
                    <a:pt x="695" y="154"/>
                  </a:lnTo>
                  <a:lnTo>
                    <a:pt x="695" y="155"/>
                  </a:lnTo>
                  <a:lnTo>
                    <a:pt x="696" y="155"/>
                  </a:lnTo>
                  <a:lnTo>
                    <a:pt x="696" y="156"/>
                  </a:lnTo>
                  <a:lnTo>
                    <a:pt x="696" y="157"/>
                  </a:lnTo>
                  <a:lnTo>
                    <a:pt x="696" y="158"/>
                  </a:lnTo>
                  <a:lnTo>
                    <a:pt x="697" y="159"/>
                  </a:lnTo>
                  <a:lnTo>
                    <a:pt x="697" y="160"/>
                  </a:lnTo>
                  <a:lnTo>
                    <a:pt x="697" y="161"/>
                  </a:lnTo>
                  <a:lnTo>
                    <a:pt x="698" y="161"/>
                  </a:lnTo>
                  <a:lnTo>
                    <a:pt x="698" y="162"/>
                  </a:lnTo>
                  <a:lnTo>
                    <a:pt x="698" y="163"/>
                  </a:lnTo>
                  <a:lnTo>
                    <a:pt x="698" y="164"/>
                  </a:lnTo>
                  <a:lnTo>
                    <a:pt x="698" y="165"/>
                  </a:lnTo>
                  <a:lnTo>
                    <a:pt x="699" y="165"/>
                  </a:lnTo>
                  <a:lnTo>
                    <a:pt x="699" y="166"/>
                  </a:lnTo>
                  <a:lnTo>
                    <a:pt x="700" y="167"/>
                  </a:lnTo>
                  <a:lnTo>
                    <a:pt x="700" y="168"/>
                  </a:lnTo>
                  <a:lnTo>
                    <a:pt x="701" y="168"/>
                  </a:lnTo>
                  <a:lnTo>
                    <a:pt x="701" y="169"/>
                  </a:lnTo>
                  <a:lnTo>
                    <a:pt x="702" y="170"/>
                  </a:lnTo>
                  <a:lnTo>
                    <a:pt x="703" y="170"/>
                  </a:lnTo>
                  <a:lnTo>
                    <a:pt x="703" y="171"/>
                  </a:lnTo>
                  <a:lnTo>
                    <a:pt x="705" y="172"/>
                  </a:lnTo>
                  <a:lnTo>
                    <a:pt x="706" y="173"/>
                  </a:lnTo>
                  <a:lnTo>
                    <a:pt x="707" y="174"/>
                  </a:lnTo>
                  <a:lnTo>
                    <a:pt x="708" y="174"/>
                  </a:lnTo>
                  <a:lnTo>
                    <a:pt x="709" y="175"/>
                  </a:lnTo>
                  <a:lnTo>
                    <a:pt x="710" y="175"/>
                  </a:lnTo>
                  <a:lnTo>
                    <a:pt x="710" y="176"/>
                  </a:lnTo>
                  <a:lnTo>
                    <a:pt x="711" y="176"/>
                  </a:lnTo>
                  <a:lnTo>
                    <a:pt x="712" y="177"/>
                  </a:lnTo>
                  <a:lnTo>
                    <a:pt x="712" y="178"/>
                  </a:lnTo>
                  <a:lnTo>
                    <a:pt x="715" y="180"/>
                  </a:lnTo>
                  <a:lnTo>
                    <a:pt x="716" y="181"/>
                  </a:lnTo>
                  <a:lnTo>
                    <a:pt x="716" y="182"/>
                  </a:lnTo>
                  <a:lnTo>
                    <a:pt x="718" y="183"/>
                  </a:lnTo>
                  <a:lnTo>
                    <a:pt x="718" y="184"/>
                  </a:lnTo>
                  <a:lnTo>
                    <a:pt x="719" y="184"/>
                  </a:lnTo>
                  <a:lnTo>
                    <a:pt x="719" y="185"/>
                  </a:lnTo>
                  <a:lnTo>
                    <a:pt x="720" y="185"/>
                  </a:lnTo>
                  <a:lnTo>
                    <a:pt x="720" y="186"/>
                  </a:lnTo>
                  <a:lnTo>
                    <a:pt x="721" y="186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6" y="190"/>
                  </a:lnTo>
                  <a:lnTo>
                    <a:pt x="727" y="192"/>
                  </a:lnTo>
                  <a:lnTo>
                    <a:pt x="730" y="193"/>
                  </a:lnTo>
                  <a:lnTo>
                    <a:pt x="731" y="194"/>
                  </a:lnTo>
                  <a:lnTo>
                    <a:pt x="732" y="194"/>
                  </a:lnTo>
                  <a:lnTo>
                    <a:pt x="733" y="194"/>
                  </a:lnTo>
                  <a:lnTo>
                    <a:pt x="735" y="194"/>
                  </a:lnTo>
                  <a:lnTo>
                    <a:pt x="736" y="194"/>
                  </a:lnTo>
                  <a:lnTo>
                    <a:pt x="738" y="193"/>
                  </a:lnTo>
                  <a:lnTo>
                    <a:pt x="739" y="193"/>
                  </a:lnTo>
                  <a:lnTo>
                    <a:pt x="740" y="193"/>
                  </a:lnTo>
                  <a:lnTo>
                    <a:pt x="741" y="192"/>
                  </a:lnTo>
                  <a:lnTo>
                    <a:pt x="741" y="191"/>
                  </a:lnTo>
                  <a:lnTo>
                    <a:pt x="742" y="191"/>
                  </a:lnTo>
                  <a:lnTo>
                    <a:pt x="743" y="190"/>
                  </a:lnTo>
                  <a:lnTo>
                    <a:pt x="746" y="189"/>
                  </a:lnTo>
                  <a:lnTo>
                    <a:pt x="749" y="188"/>
                  </a:lnTo>
                  <a:lnTo>
                    <a:pt x="752" y="187"/>
                  </a:lnTo>
                  <a:lnTo>
                    <a:pt x="755" y="187"/>
                  </a:lnTo>
                  <a:lnTo>
                    <a:pt x="758" y="188"/>
                  </a:lnTo>
                  <a:lnTo>
                    <a:pt x="759" y="188"/>
                  </a:lnTo>
                  <a:lnTo>
                    <a:pt x="760" y="189"/>
                  </a:lnTo>
                  <a:lnTo>
                    <a:pt x="763" y="190"/>
                  </a:lnTo>
                  <a:lnTo>
                    <a:pt x="764" y="191"/>
                  </a:lnTo>
                  <a:lnTo>
                    <a:pt x="766" y="192"/>
                  </a:lnTo>
                  <a:lnTo>
                    <a:pt x="767" y="192"/>
                  </a:lnTo>
                  <a:lnTo>
                    <a:pt x="768" y="193"/>
                  </a:lnTo>
                  <a:lnTo>
                    <a:pt x="768" y="194"/>
                  </a:lnTo>
                  <a:lnTo>
                    <a:pt x="769" y="194"/>
                  </a:lnTo>
                  <a:lnTo>
                    <a:pt x="770" y="194"/>
                  </a:lnTo>
                  <a:lnTo>
                    <a:pt x="770" y="195"/>
                  </a:lnTo>
                  <a:lnTo>
                    <a:pt x="770" y="194"/>
                  </a:lnTo>
                  <a:lnTo>
                    <a:pt x="771" y="195"/>
                  </a:lnTo>
                  <a:lnTo>
                    <a:pt x="771" y="196"/>
                  </a:lnTo>
                  <a:lnTo>
                    <a:pt x="771" y="196"/>
                  </a:lnTo>
                  <a:lnTo>
                    <a:pt x="771" y="197"/>
                  </a:lnTo>
                  <a:lnTo>
                    <a:pt x="772" y="197"/>
                  </a:lnTo>
                  <a:lnTo>
                    <a:pt x="772" y="198"/>
                  </a:lnTo>
                  <a:lnTo>
                    <a:pt x="773" y="198"/>
                  </a:lnTo>
                  <a:lnTo>
                    <a:pt x="773" y="199"/>
                  </a:lnTo>
                  <a:lnTo>
                    <a:pt x="773" y="200"/>
                  </a:lnTo>
                  <a:lnTo>
                    <a:pt x="774" y="200"/>
                  </a:lnTo>
                  <a:lnTo>
                    <a:pt x="774" y="201"/>
                  </a:lnTo>
                  <a:lnTo>
                    <a:pt x="775" y="201"/>
                  </a:lnTo>
                  <a:lnTo>
                    <a:pt x="774" y="202"/>
                  </a:lnTo>
                  <a:lnTo>
                    <a:pt x="775" y="203"/>
                  </a:lnTo>
                  <a:lnTo>
                    <a:pt x="774" y="203"/>
                  </a:lnTo>
                  <a:lnTo>
                    <a:pt x="774" y="204"/>
                  </a:lnTo>
                  <a:lnTo>
                    <a:pt x="774" y="205"/>
                  </a:lnTo>
                  <a:lnTo>
                    <a:pt x="774" y="206"/>
                  </a:lnTo>
                  <a:lnTo>
                    <a:pt x="774" y="207"/>
                  </a:lnTo>
                  <a:lnTo>
                    <a:pt x="774" y="208"/>
                  </a:lnTo>
                  <a:lnTo>
                    <a:pt x="774" y="209"/>
                  </a:lnTo>
                  <a:lnTo>
                    <a:pt x="775" y="209"/>
                  </a:lnTo>
                  <a:lnTo>
                    <a:pt x="774" y="209"/>
                  </a:lnTo>
                  <a:lnTo>
                    <a:pt x="774" y="210"/>
                  </a:lnTo>
                  <a:lnTo>
                    <a:pt x="774" y="211"/>
                  </a:lnTo>
                  <a:lnTo>
                    <a:pt x="774" y="212"/>
                  </a:lnTo>
                  <a:lnTo>
                    <a:pt x="774" y="212"/>
                  </a:lnTo>
                  <a:lnTo>
                    <a:pt x="775" y="212"/>
                  </a:lnTo>
                  <a:lnTo>
                    <a:pt x="774" y="213"/>
                  </a:lnTo>
                  <a:lnTo>
                    <a:pt x="774" y="214"/>
                  </a:lnTo>
                  <a:lnTo>
                    <a:pt x="774" y="215"/>
                  </a:lnTo>
                  <a:lnTo>
                    <a:pt x="774" y="216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4" y="219"/>
                  </a:lnTo>
                  <a:lnTo>
                    <a:pt x="774" y="220"/>
                  </a:lnTo>
                  <a:lnTo>
                    <a:pt x="774" y="221"/>
                  </a:lnTo>
                  <a:lnTo>
                    <a:pt x="775" y="221"/>
                  </a:lnTo>
                  <a:lnTo>
                    <a:pt x="774" y="221"/>
                  </a:lnTo>
                  <a:lnTo>
                    <a:pt x="774" y="222"/>
                  </a:lnTo>
                  <a:lnTo>
                    <a:pt x="773" y="222"/>
                  </a:lnTo>
                  <a:lnTo>
                    <a:pt x="774" y="222"/>
                  </a:lnTo>
                  <a:lnTo>
                    <a:pt x="773" y="223"/>
                  </a:lnTo>
                  <a:lnTo>
                    <a:pt x="774" y="223"/>
                  </a:lnTo>
                  <a:lnTo>
                    <a:pt x="773" y="223"/>
                  </a:lnTo>
                  <a:lnTo>
                    <a:pt x="773" y="224"/>
                  </a:lnTo>
                  <a:lnTo>
                    <a:pt x="774" y="224"/>
                  </a:lnTo>
                  <a:lnTo>
                    <a:pt x="774" y="225"/>
                  </a:lnTo>
                  <a:lnTo>
                    <a:pt x="774" y="224"/>
                  </a:lnTo>
                  <a:lnTo>
                    <a:pt x="775" y="224"/>
                  </a:lnTo>
                  <a:lnTo>
                    <a:pt x="775" y="225"/>
                  </a:lnTo>
                  <a:lnTo>
                    <a:pt x="775" y="226"/>
                  </a:lnTo>
                  <a:lnTo>
                    <a:pt x="776" y="226"/>
                  </a:lnTo>
                  <a:lnTo>
                    <a:pt x="776" y="227"/>
                  </a:lnTo>
                  <a:lnTo>
                    <a:pt x="776" y="226"/>
                  </a:lnTo>
                  <a:lnTo>
                    <a:pt x="777" y="227"/>
                  </a:lnTo>
                  <a:lnTo>
                    <a:pt x="777" y="228"/>
                  </a:lnTo>
                  <a:lnTo>
                    <a:pt x="776" y="228"/>
                  </a:lnTo>
                  <a:lnTo>
                    <a:pt x="777" y="228"/>
                  </a:lnTo>
                  <a:lnTo>
                    <a:pt x="777" y="229"/>
                  </a:lnTo>
                  <a:lnTo>
                    <a:pt x="776" y="229"/>
                  </a:lnTo>
                  <a:lnTo>
                    <a:pt x="777" y="230"/>
                  </a:lnTo>
                  <a:lnTo>
                    <a:pt x="777" y="231"/>
                  </a:lnTo>
                  <a:lnTo>
                    <a:pt x="778" y="231"/>
                  </a:lnTo>
                  <a:lnTo>
                    <a:pt x="779" y="231"/>
                  </a:lnTo>
                  <a:lnTo>
                    <a:pt x="779" y="232"/>
                  </a:lnTo>
                  <a:lnTo>
                    <a:pt x="779" y="233"/>
                  </a:lnTo>
                  <a:lnTo>
                    <a:pt x="778" y="233"/>
                  </a:lnTo>
                  <a:lnTo>
                    <a:pt x="779" y="233"/>
                  </a:lnTo>
                  <a:lnTo>
                    <a:pt x="779" y="234"/>
                  </a:lnTo>
                  <a:lnTo>
                    <a:pt x="779" y="235"/>
                  </a:lnTo>
                  <a:lnTo>
                    <a:pt x="779" y="236"/>
                  </a:lnTo>
                  <a:lnTo>
                    <a:pt x="779" y="237"/>
                  </a:lnTo>
                  <a:lnTo>
                    <a:pt x="780" y="237"/>
                  </a:lnTo>
                  <a:lnTo>
                    <a:pt x="780" y="238"/>
                  </a:lnTo>
                  <a:lnTo>
                    <a:pt x="781" y="238"/>
                  </a:lnTo>
                  <a:lnTo>
                    <a:pt x="781" y="239"/>
                  </a:lnTo>
                  <a:lnTo>
                    <a:pt x="781" y="238"/>
                  </a:lnTo>
                  <a:lnTo>
                    <a:pt x="781" y="239"/>
                  </a:lnTo>
                  <a:lnTo>
                    <a:pt x="781" y="240"/>
                  </a:lnTo>
                  <a:lnTo>
                    <a:pt x="780" y="240"/>
                  </a:lnTo>
                  <a:lnTo>
                    <a:pt x="780" y="241"/>
                  </a:lnTo>
                  <a:lnTo>
                    <a:pt x="781" y="241"/>
                  </a:lnTo>
                  <a:lnTo>
                    <a:pt x="780" y="241"/>
                  </a:lnTo>
                  <a:lnTo>
                    <a:pt x="780" y="242"/>
                  </a:lnTo>
                  <a:lnTo>
                    <a:pt x="781" y="242"/>
                  </a:lnTo>
                  <a:lnTo>
                    <a:pt x="782" y="243"/>
                  </a:lnTo>
                  <a:lnTo>
                    <a:pt x="783" y="245"/>
                  </a:lnTo>
                  <a:lnTo>
                    <a:pt x="784" y="245"/>
                  </a:lnTo>
                  <a:lnTo>
                    <a:pt x="785" y="246"/>
                  </a:lnTo>
                  <a:lnTo>
                    <a:pt x="786" y="246"/>
                  </a:lnTo>
                  <a:lnTo>
                    <a:pt x="790" y="247"/>
                  </a:lnTo>
                  <a:lnTo>
                    <a:pt x="799" y="249"/>
                  </a:lnTo>
                  <a:lnTo>
                    <a:pt x="804" y="250"/>
                  </a:lnTo>
                  <a:lnTo>
                    <a:pt x="809" y="251"/>
                  </a:lnTo>
                  <a:lnTo>
                    <a:pt x="810" y="251"/>
                  </a:lnTo>
                  <a:lnTo>
                    <a:pt x="812" y="252"/>
                  </a:lnTo>
                  <a:lnTo>
                    <a:pt x="813" y="252"/>
                  </a:lnTo>
                  <a:lnTo>
                    <a:pt x="817" y="252"/>
                  </a:lnTo>
                  <a:lnTo>
                    <a:pt x="821" y="253"/>
                  </a:lnTo>
                  <a:lnTo>
                    <a:pt x="823" y="254"/>
                  </a:lnTo>
                  <a:lnTo>
                    <a:pt x="825" y="254"/>
                  </a:lnTo>
                  <a:lnTo>
                    <a:pt x="826" y="254"/>
                  </a:lnTo>
                  <a:lnTo>
                    <a:pt x="828" y="255"/>
                  </a:lnTo>
                  <a:lnTo>
                    <a:pt x="830" y="255"/>
                  </a:lnTo>
                  <a:lnTo>
                    <a:pt x="832" y="255"/>
                  </a:lnTo>
                  <a:lnTo>
                    <a:pt x="834" y="256"/>
                  </a:lnTo>
                  <a:lnTo>
                    <a:pt x="839" y="255"/>
                  </a:lnTo>
                  <a:lnTo>
                    <a:pt x="840" y="255"/>
                  </a:lnTo>
                  <a:lnTo>
                    <a:pt x="843" y="255"/>
                  </a:lnTo>
                  <a:lnTo>
                    <a:pt x="844" y="254"/>
                  </a:lnTo>
                  <a:lnTo>
                    <a:pt x="845" y="254"/>
                  </a:lnTo>
                  <a:lnTo>
                    <a:pt x="846" y="254"/>
                  </a:lnTo>
                  <a:lnTo>
                    <a:pt x="847" y="254"/>
                  </a:lnTo>
                  <a:lnTo>
                    <a:pt x="848" y="254"/>
                  </a:lnTo>
                  <a:lnTo>
                    <a:pt x="851" y="253"/>
                  </a:lnTo>
                  <a:lnTo>
                    <a:pt x="854" y="253"/>
                  </a:lnTo>
                  <a:lnTo>
                    <a:pt x="855" y="253"/>
                  </a:lnTo>
                  <a:lnTo>
                    <a:pt x="858" y="252"/>
                  </a:lnTo>
                  <a:lnTo>
                    <a:pt x="861" y="252"/>
                  </a:lnTo>
                  <a:lnTo>
                    <a:pt x="863" y="252"/>
                  </a:lnTo>
                  <a:lnTo>
                    <a:pt x="864" y="251"/>
                  </a:lnTo>
                  <a:lnTo>
                    <a:pt x="866" y="251"/>
                  </a:lnTo>
                  <a:lnTo>
                    <a:pt x="868" y="251"/>
                  </a:lnTo>
                  <a:lnTo>
                    <a:pt x="869" y="251"/>
                  </a:lnTo>
                  <a:lnTo>
                    <a:pt x="874" y="249"/>
                  </a:lnTo>
                  <a:lnTo>
                    <a:pt x="877" y="248"/>
                  </a:lnTo>
                  <a:lnTo>
                    <a:pt x="882" y="247"/>
                  </a:lnTo>
                  <a:lnTo>
                    <a:pt x="888" y="246"/>
                  </a:lnTo>
                  <a:lnTo>
                    <a:pt x="890" y="247"/>
                  </a:lnTo>
                  <a:lnTo>
                    <a:pt x="892" y="247"/>
                  </a:lnTo>
                  <a:lnTo>
                    <a:pt x="893" y="248"/>
                  </a:lnTo>
                  <a:lnTo>
                    <a:pt x="897" y="250"/>
                  </a:lnTo>
                  <a:lnTo>
                    <a:pt x="898" y="250"/>
                  </a:lnTo>
                  <a:lnTo>
                    <a:pt x="900" y="251"/>
                  </a:lnTo>
                  <a:lnTo>
                    <a:pt x="900" y="252"/>
                  </a:lnTo>
                  <a:lnTo>
                    <a:pt x="902" y="253"/>
                  </a:lnTo>
                  <a:lnTo>
                    <a:pt x="905" y="254"/>
                  </a:lnTo>
                  <a:lnTo>
                    <a:pt x="907" y="257"/>
                  </a:lnTo>
                  <a:lnTo>
                    <a:pt x="908" y="257"/>
                  </a:lnTo>
                  <a:lnTo>
                    <a:pt x="909" y="258"/>
                  </a:lnTo>
                  <a:lnTo>
                    <a:pt x="910" y="258"/>
                  </a:lnTo>
                  <a:lnTo>
                    <a:pt x="911" y="259"/>
                  </a:lnTo>
                  <a:lnTo>
                    <a:pt x="915" y="260"/>
                  </a:lnTo>
                  <a:lnTo>
                    <a:pt x="915" y="261"/>
                  </a:lnTo>
                  <a:lnTo>
                    <a:pt x="917" y="261"/>
                  </a:lnTo>
                  <a:lnTo>
                    <a:pt x="918" y="263"/>
                  </a:lnTo>
                  <a:lnTo>
                    <a:pt x="918" y="264"/>
                  </a:lnTo>
                  <a:lnTo>
                    <a:pt x="918" y="265"/>
                  </a:lnTo>
                  <a:lnTo>
                    <a:pt x="918" y="267"/>
                  </a:lnTo>
                  <a:lnTo>
                    <a:pt x="918" y="269"/>
                  </a:lnTo>
                  <a:lnTo>
                    <a:pt x="918" y="270"/>
                  </a:lnTo>
                  <a:lnTo>
                    <a:pt x="918" y="271"/>
                  </a:lnTo>
                  <a:lnTo>
                    <a:pt x="918" y="272"/>
                  </a:lnTo>
                  <a:lnTo>
                    <a:pt x="918" y="273"/>
                  </a:lnTo>
                  <a:lnTo>
                    <a:pt x="918" y="274"/>
                  </a:lnTo>
                  <a:lnTo>
                    <a:pt x="918" y="276"/>
                  </a:lnTo>
                  <a:lnTo>
                    <a:pt x="918" y="277"/>
                  </a:lnTo>
                  <a:lnTo>
                    <a:pt x="918" y="278"/>
                  </a:lnTo>
                  <a:lnTo>
                    <a:pt x="918" y="279"/>
                  </a:lnTo>
                  <a:lnTo>
                    <a:pt x="918" y="280"/>
                  </a:lnTo>
                  <a:lnTo>
                    <a:pt x="918" y="281"/>
                  </a:lnTo>
                  <a:lnTo>
                    <a:pt x="917" y="283"/>
                  </a:lnTo>
                  <a:lnTo>
                    <a:pt x="917" y="283"/>
                  </a:lnTo>
                  <a:lnTo>
                    <a:pt x="914" y="286"/>
                  </a:lnTo>
                  <a:lnTo>
                    <a:pt x="913" y="286"/>
                  </a:lnTo>
                  <a:lnTo>
                    <a:pt x="913" y="287"/>
                  </a:lnTo>
                  <a:lnTo>
                    <a:pt x="913" y="288"/>
                  </a:lnTo>
                  <a:lnTo>
                    <a:pt x="912" y="289"/>
                  </a:lnTo>
                  <a:lnTo>
                    <a:pt x="912" y="290"/>
                  </a:lnTo>
                  <a:lnTo>
                    <a:pt x="912" y="291"/>
                  </a:lnTo>
                  <a:lnTo>
                    <a:pt x="912" y="292"/>
                  </a:lnTo>
                  <a:lnTo>
                    <a:pt x="911" y="293"/>
                  </a:lnTo>
                  <a:lnTo>
                    <a:pt x="911" y="294"/>
                  </a:lnTo>
                  <a:lnTo>
                    <a:pt x="910" y="299"/>
                  </a:lnTo>
                  <a:lnTo>
                    <a:pt x="910" y="300"/>
                  </a:lnTo>
                  <a:lnTo>
                    <a:pt x="910" y="301"/>
                  </a:lnTo>
                  <a:lnTo>
                    <a:pt x="910" y="302"/>
                  </a:lnTo>
                  <a:lnTo>
                    <a:pt x="909" y="302"/>
                  </a:lnTo>
                  <a:lnTo>
                    <a:pt x="909" y="303"/>
                  </a:lnTo>
                  <a:lnTo>
                    <a:pt x="909" y="304"/>
                  </a:lnTo>
                  <a:lnTo>
                    <a:pt x="909" y="306"/>
                  </a:lnTo>
                  <a:lnTo>
                    <a:pt x="908" y="307"/>
                  </a:lnTo>
                  <a:lnTo>
                    <a:pt x="908" y="308"/>
                  </a:lnTo>
                  <a:lnTo>
                    <a:pt x="908" y="309"/>
                  </a:lnTo>
                  <a:lnTo>
                    <a:pt x="908" y="311"/>
                  </a:lnTo>
                  <a:lnTo>
                    <a:pt x="908" y="312"/>
                  </a:lnTo>
                  <a:lnTo>
                    <a:pt x="907" y="312"/>
                  </a:lnTo>
                  <a:lnTo>
                    <a:pt x="907" y="313"/>
                  </a:lnTo>
                  <a:lnTo>
                    <a:pt x="907" y="315"/>
                  </a:lnTo>
                  <a:lnTo>
                    <a:pt x="907" y="316"/>
                  </a:lnTo>
                  <a:lnTo>
                    <a:pt x="906" y="316"/>
                  </a:lnTo>
                  <a:lnTo>
                    <a:pt x="906" y="317"/>
                  </a:lnTo>
                  <a:lnTo>
                    <a:pt x="905" y="318"/>
                  </a:lnTo>
                  <a:lnTo>
                    <a:pt x="905" y="319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5" y="322"/>
                  </a:lnTo>
                  <a:lnTo>
                    <a:pt x="905" y="323"/>
                  </a:lnTo>
                  <a:lnTo>
                    <a:pt x="905" y="324"/>
                  </a:lnTo>
                  <a:lnTo>
                    <a:pt x="905" y="325"/>
                  </a:lnTo>
                  <a:lnTo>
                    <a:pt x="905" y="326"/>
                  </a:lnTo>
                  <a:lnTo>
                    <a:pt x="905" y="327"/>
                  </a:lnTo>
                  <a:lnTo>
                    <a:pt x="905" y="329"/>
                  </a:lnTo>
                  <a:lnTo>
                    <a:pt x="904" y="331"/>
                  </a:lnTo>
                  <a:lnTo>
                    <a:pt x="904" y="333"/>
                  </a:lnTo>
                  <a:lnTo>
                    <a:pt x="903" y="335"/>
                  </a:lnTo>
                  <a:lnTo>
                    <a:pt x="903" y="336"/>
                  </a:lnTo>
                  <a:lnTo>
                    <a:pt x="902" y="339"/>
                  </a:lnTo>
                  <a:lnTo>
                    <a:pt x="902" y="340"/>
                  </a:lnTo>
                  <a:lnTo>
                    <a:pt x="901" y="340"/>
                  </a:lnTo>
                  <a:lnTo>
                    <a:pt x="901" y="342"/>
                  </a:lnTo>
                  <a:lnTo>
                    <a:pt x="901" y="343"/>
                  </a:lnTo>
                  <a:lnTo>
                    <a:pt x="900" y="343"/>
                  </a:lnTo>
                  <a:lnTo>
                    <a:pt x="899" y="344"/>
                  </a:lnTo>
                  <a:lnTo>
                    <a:pt x="898" y="345"/>
                  </a:lnTo>
                  <a:lnTo>
                    <a:pt x="898" y="347"/>
                  </a:lnTo>
                  <a:lnTo>
                    <a:pt x="898" y="348"/>
                  </a:lnTo>
                  <a:lnTo>
                    <a:pt x="899" y="348"/>
                  </a:lnTo>
                  <a:lnTo>
                    <a:pt x="899" y="349"/>
                  </a:lnTo>
                  <a:lnTo>
                    <a:pt x="900" y="349"/>
                  </a:lnTo>
                  <a:lnTo>
                    <a:pt x="901" y="349"/>
                  </a:lnTo>
                  <a:lnTo>
                    <a:pt x="902" y="348"/>
                  </a:lnTo>
                  <a:lnTo>
                    <a:pt x="903" y="348"/>
                  </a:lnTo>
                  <a:lnTo>
                    <a:pt x="903" y="347"/>
                  </a:lnTo>
                  <a:lnTo>
                    <a:pt x="904" y="347"/>
                  </a:lnTo>
                  <a:lnTo>
                    <a:pt x="904" y="346"/>
                  </a:lnTo>
                  <a:lnTo>
                    <a:pt x="905" y="346"/>
                  </a:lnTo>
                  <a:lnTo>
                    <a:pt x="901" y="350"/>
                  </a:lnTo>
                  <a:lnTo>
                    <a:pt x="898" y="352"/>
                  </a:lnTo>
                  <a:lnTo>
                    <a:pt x="895" y="355"/>
                  </a:lnTo>
                  <a:lnTo>
                    <a:pt x="896" y="355"/>
                  </a:lnTo>
                  <a:lnTo>
                    <a:pt x="895" y="355"/>
                  </a:lnTo>
                  <a:lnTo>
                    <a:pt x="895" y="356"/>
                  </a:lnTo>
                  <a:lnTo>
                    <a:pt x="895" y="357"/>
                  </a:lnTo>
                  <a:lnTo>
                    <a:pt x="894" y="358"/>
                  </a:lnTo>
                  <a:lnTo>
                    <a:pt x="889" y="355"/>
                  </a:lnTo>
                  <a:lnTo>
                    <a:pt x="889" y="356"/>
                  </a:lnTo>
                  <a:lnTo>
                    <a:pt x="884" y="361"/>
                  </a:lnTo>
                  <a:lnTo>
                    <a:pt x="883" y="362"/>
                  </a:lnTo>
                  <a:lnTo>
                    <a:pt x="882" y="362"/>
                  </a:lnTo>
                  <a:lnTo>
                    <a:pt x="882" y="363"/>
                  </a:lnTo>
                  <a:lnTo>
                    <a:pt x="880" y="366"/>
                  </a:lnTo>
                  <a:lnTo>
                    <a:pt x="879" y="369"/>
                  </a:lnTo>
                  <a:lnTo>
                    <a:pt x="878" y="371"/>
                  </a:lnTo>
                  <a:lnTo>
                    <a:pt x="877" y="371"/>
                  </a:lnTo>
                  <a:lnTo>
                    <a:pt x="877" y="372"/>
                  </a:lnTo>
                  <a:lnTo>
                    <a:pt x="876" y="373"/>
                  </a:lnTo>
                  <a:lnTo>
                    <a:pt x="876" y="374"/>
                  </a:lnTo>
                  <a:lnTo>
                    <a:pt x="876" y="375"/>
                  </a:lnTo>
                  <a:lnTo>
                    <a:pt x="876" y="377"/>
                  </a:lnTo>
                  <a:lnTo>
                    <a:pt x="876" y="378"/>
                  </a:lnTo>
                  <a:lnTo>
                    <a:pt x="874" y="380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69" y="383"/>
                  </a:lnTo>
                  <a:lnTo>
                    <a:pt x="862" y="383"/>
                  </a:lnTo>
                  <a:lnTo>
                    <a:pt x="858" y="383"/>
                  </a:lnTo>
                  <a:lnTo>
                    <a:pt x="857" y="383"/>
                  </a:lnTo>
                  <a:lnTo>
                    <a:pt x="855" y="383"/>
                  </a:lnTo>
                  <a:lnTo>
                    <a:pt x="854" y="383"/>
                  </a:lnTo>
                  <a:lnTo>
                    <a:pt x="853" y="383"/>
                  </a:lnTo>
                  <a:lnTo>
                    <a:pt x="852" y="383"/>
                  </a:lnTo>
                  <a:lnTo>
                    <a:pt x="851" y="382"/>
                  </a:lnTo>
                  <a:lnTo>
                    <a:pt x="850" y="382"/>
                  </a:lnTo>
                  <a:lnTo>
                    <a:pt x="846" y="383"/>
                  </a:lnTo>
                  <a:lnTo>
                    <a:pt x="843" y="384"/>
                  </a:lnTo>
                  <a:lnTo>
                    <a:pt x="842" y="384"/>
                  </a:lnTo>
                  <a:lnTo>
                    <a:pt x="841" y="385"/>
                  </a:lnTo>
                  <a:lnTo>
                    <a:pt x="841" y="384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41" y="385"/>
                  </a:lnTo>
                  <a:lnTo>
                    <a:pt x="841" y="386"/>
                  </a:lnTo>
                  <a:lnTo>
                    <a:pt x="840" y="386"/>
                  </a:lnTo>
                  <a:lnTo>
                    <a:pt x="840" y="385"/>
                  </a:lnTo>
                  <a:lnTo>
                    <a:pt x="839" y="385"/>
                  </a:lnTo>
                  <a:lnTo>
                    <a:pt x="839" y="386"/>
                  </a:lnTo>
                  <a:lnTo>
                    <a:pt x="838" y="387"/>
                  </a:lnTo>
                  <a:lnTo>
                    <a:pt x="837" y="387"/>
                  </a:lnTo>
                  <a:lnTo>
                    <a:pt x="837" y="388"/>
                  </a:lnTo>
                  <a:lnTo>
                    <a:pt x="838" y="388"/>
                  </a:lnTo>
                  <a:lnTo>
                    <a:pt x="837" y="388"/>
                  </a:lnTo>
                  <a:lnTo>
                    <a:pt x="836" y="388"/>
                  </a:lnTo>
                  <a:lnTo>
                    <a:pt x="836" y="389"/>
                  </a:lnTo>
                  <a:lnTo>
                    <a:pt x="836" y="390"/>
                  </a:lnTo>
                  <a:lnTo>
                    <a:pt x="836" y="391"/>
                  </a:lnTo>
                  <a:lnTo>
                    <a:pt x="836" y="392"/>
                  </a:lnTo>
                  <a:lnTo>
                    <a:pt x="836" y="393"/>
                  </a:lnTo>
                  <a:lnTo>
                    <a:pt x="835" y="393"/>
                  </a:lnTo>
                  <a:lnTo>
                    <a:pt x="834" y="394"/>
                  </a:lnTo>
                  <a:lnTo>
                    <a:pt x="835" y="394"/>
                  </a:lnTo>
                  <a:lnTo>
                    <a:pt x="835" y="395"/>
                  </a:lnTo>
                  <a:lnTo>
                    <a:pt x="835" y="396"/>
                  </a:lnTo>
                  <a:lnTo>
                    <a:pt x="835" y="397"/>
                  </a:lnTo>
                  <a:lnTo>
                    <a:pt x="835" y="398"/>
                  </a:lnTo>
                  <a:lnTo>
                    <a:pt x="835" y="399"/>
                  </a:lnTo>
                  <a:lnTo>
                    <a:pt x="835" y="400"/>
                  </a:lnTo>
                  <a:lnTo>
                    <a:pt x="835" y="401"/>
                  </a:lnTo>
                  <a:lnTo>
                    <a:pt x="835" y="402"/>
                  </a:lnTo>
                  <a:lnTo>
                    <a:pt x="835" y="403"/>
                  </a:lnTo>
                  <a:lnTo>
                    <a:pt x="834" y="403"/>
                  </a:lnTo>
                  <a:lnTo>
                    <a:pt x="833" y="403"/>
                  </a:lnTo>
                  <a:lnTo>
                    <a:pt x="833" y="402"/>
                  </a:lnTo>
                  <a:lnTo>
                    <a:pt x="832" y="402"/>
                  </a:lnTo>
                  <a:lnTo>
                    <a:pt x="831" y="403"/>
                  </a:lnTo>
                  <a:lnTo>
                    <a:pt x="830" y="403"/>
                  </a:lnTo>
                  <a:lnTo>
                    <a:pt x="830" y="404"/>
                  </a:lnTo>
                  <a:lnTo>
                    <a:pt x="831" y="404"/>
                  </a:lnTo>
                  <a:lnTo>
                    <a:pt x="832" y="405"/>
                  </a:lnTo>
                  <a:lnTo>
                    <a:pt x="832" y="406"/>
                  </a:lnTo>
                  <a:lnTo>
                    <a:pt x="832" y="407"/>
                  </a:lnTo>
                  <a:lnTo>
                    <a:pt x="831" y="407"/>
                  </a:lnTo>
                  <a:lnTo>
                    <a:pt x="831" y="408"/>
                  </a:lnTo>
                  <a:lnTo>
                    <a:pt x="830" y="408"/>
                  </a:lnTo>
                  <a:lnTo>
                    <a:pt x="830" y="409"/>
                  </a:lnTo>
                  <a:lnTo>
                    <a:pt x="831" y="409"/>
                  </a:lnTo>
                  <a:lnTo>
                    <a:pt x="832" y="409"/>
                  </a:lnTo>
                  <a:lnTo>
                    <a:pt x="832" y="410"/>
                  </a:lnTo>
                  <a:lnTo>
                    <a:pt x="831" y="410"/>
                  </a:lnTo>
                  <a:lnTo>
                    <a:pt x="832" y="410"/>
                  </a:lnTo>
                  <a:lnTo>
                    <a:pt x="832" y="411"/>
                  </a:lnTo>
                  <a:lnTo>
                    <a:pt x="833" y="411"/>
                  </a:lnTo>
                  <a:lnTo>
                    <a:pt x="833" y="410"/>
                  </a:lnTo>
                  <a:lnTo>
                    <a:pt x="834" y="410"/>
                  </a:lnTo>
                  <a:lnTo>
                    <a:pt x="834" y="411"/>
                  </a:lnTo>
                  <a:lnTo>
                    <a:pt x="835" y="411"/>
                  </a:lnTo>
                  <a:lnTo>
                    <a:pt x="835" y="412"/>
                  </a:lnTo>
                  <a:lnTo>
                    <a:pt x="836" y="412"/>
                  </a:lnTo>
                  <a:lnTo>
                    <a:pt x="836" y="413"/>
                  </a:lnTo>
                  <a:lnTo>
                    <a:pt x="837" y="413"/>
                  </a:lnTo>
                  <a:lnTo>
                    <a:pt x="838" y="413"/>
                  </a:lnTo>
                  <a:lnTo>
                    <a:pt x="839" y="413"/>
                  </a:lnTo>
                  <a:lnTo>
                    <a:pt x="839" y="412"/>
                  </a:lnTo>
                  <a:lnTo>
                    <a:pt x="840" y="412"/>
                  </a:lnTo>
                  <a:lnTo>
                    <a:pt x="840" y="413"/>
                  </a:lnTo>
                  <a:lnTo>
                    <a:pt x="841" y="412"/>
                  </a:lnTo>
                  <a:lnTo>
                    <a:pt x="841" y="413"/>
                  </a:lnTo>
                  <a:lnTo>
                    <a:pt x="842" y="413"/>
                  </a:lnTo>
                  <a:lnTo>
                    <a:pt x="843" y="413"/>
                  </a:lnTo>
                  <a:lnTo>
                    <a:pt x="843" y="414"/>
                  </a:lnTo>
                  <a:lnTo>
                    <a:pt x="844" y="414"/>
                  </a:lnTo>
                  <a:lnTo>
                    <a:pt x="844" y="415"/>
                  </a:lnTo>
                  <a:lnTo>
                    <a:pt x="845" y="415"/>
                  </a:lnTo>
                  <a:lnTo>
                    <a:pt x="845" y="416"/>
                  </a:lnTo>
                  <a:lnTo>
                    <a:pt x="844" y="416"/>
                  </a:lnTo>
                  <a:lnTo>
                    <a:pt x="844" y="417"/>
                  </a:lnTo>
                  <a:lnTo>
                    <a:pt x="845" y="417"/>
                  </a:lnTo>
                  <a:lnTo>
                    <a:pt x="845" y="418"/>
                  </a:lnTo>
                  <a:lnTo>
                    <a:pt x="844" y="418"/>
                  </a:lnTo>
                  <a:lnTo>
                    <a:pt x="844" y="419"/>
                  </a:lnTo>
                  <a:lnTo>
                    <a:pt x="845" y="420"/>
                  </a:lnTo>
                  <a:lnTo>
                    <a:pt x="845" y="420"/>
                  </a:lnTo>
                  <a:lnTo>
                    <a:pt x="845" y="420"/>
                  </a:lnTo>
                  <a:lnTo>
                    <a:pt x="844" y="420"/>
                  </a:lnTo>
                  <a:lnTo>
                    <a:pt x="844" y="421"/>
                  </a:lnTo>
                  <a:lnTo>
                    <a:pt x="845" y="421"/>
                  </a:lnTo>
                  <a:lnTo>
                    <a:pt x="844" y="421"/>
                  </a:lnTo>
                  <a:lnTo>
                    <a:pt x="844" y="422"/>
                  </a:lnTo>
                  <a:lnTo>
                    <a:pt x="843" y="422"/>
                  </a:lnTo>
                  <a:lnTo>
                    <a:pt x="843" y="423"/>
                  </a:lnTo>
                  <a:lnTo>
                    <a:pt x="844" y="423"/>
                  </a:lnTo>
                  <a:lnTo>
                    <a:pt x="844" y="422"/>
                  </a:lnTo>
                  <a:lnTo>
                    <a:pt x="845" y="422"/>
                  </a:lnTo>
                  <a:lnTo>
                    <a:pt x="845" y="423"/>
                  </a:lnTo>
                  <a:lnTo>
                    <a:pt x="845" y="424"/>
                  </a:lnTo>
                  <a:lnTo>
                    <a:pt x="844" y="424"/>
                  </a:lnTo>
                  <a:lnTo>
                    <a:pt x="844" y="425"/>
                  </a:lnTo>
                  <a:lnTo>
                    <a:pt x="845" y="425"/>
                  </a:lnTo>
                  <a:lnTo>
                    <a:pt x="844" y="425"/>
                  </a:lnTo>
                  <a:lnTo>
                    <a:pt x="844" y="426"/>
                  </a:lnTo>
                  <a:lnTo>
                    <a:pt x="843" y="426"/>
                  </a:lnTo>
                  <a:lnTo>
                    <a:pt x="843" y="427"/>
                  </a:lnTo>
                  <a:lnTo>
                    <a:pt x="843" y="427"/>
                  </a:lnTo>
                  <a:lnTo>
                    <a:pt x="843" y="428"/>
                  </a:lnTo>
                  <a:lnTo>
                    <a:pt x="842" y="428"/>
                  </a:lnTo>
                  <a:lnTo>
                    <a:pt x="842" y="429"/>
                  </a:lnTo>
                  <a:lnTo>
                    <a:pt x="843" y="429"/>
                  </a:lnTo>
                  <a:lnTo>
                    <a:pt x="843" y="430"/>
                  </a:lnTo>
                  <a:lnTo>
                    <a:pt x="842" y="430"/>
                  </a:lnTo>
                  <a:lnTo>
                    <a:pt x="843" y="430"/>
                  </a:lnTo>
                  <a:lnTo>
                    <a:pt x="843" y="431"/>
                  </a:lnTo>
                  <a:lnTo>
                    <a:pt x="843" y="432"/>
                  </a:lnTo>
                  <a:lnTo>
                    <a:pt x="842" y="432"/>
                  </a:lnTo>
                  <a:lnTo>
                    <a:pt x="843" y="433"/>
                  </a:lnTo>
                  <a:lnTo>
                    <a:pt x="844" y="434"/>
                  </a:lnTo>
                  <a:lnTo>
                    <a:pt x="844" y="435"/>
                  </a:lnTo>
                  <a:lnTo>
                    <a:pt x="844" y="436"/>
                  </a:lnTo>
                  <a:lnTo>
                    <a:pt x="844" y="437"/>
                  </a:lnTo>
                  <a:lnTo>
                    <a:pt x="843" y="437"/>
                  </a:lnTo>
                  <a:lnTo>
                    <a:pt x="842" y="437"/>
                  </a:lnTo>
                  <a:lnTo>
                    <a:pt x="841" y="436"/>
                  </a:lnTo>
                  <a:lnTo>
                    <a:pt x="841" y="437"/>
                  </a:lnTo>
                  <a:lnTo>
                    <a:pt x="842" y="438"/>
                  </a:lnTo>
                  <a:lnTo>
                    <a:pt x="842" y="439"/>
                  </a:lnTo>
                  <a:lnTo>
                    <a:pt x="841" y="439"/>
                  </a:lnTo>
                  <a:lnTo>
                    <a:pt x="840" y="439"/>
                  </a:lnTo>
                  <a:lnTo>
                    <a:pt x="841" y="440"/>
                  </a:lnTo>
                  <a:lnTo>
                    <a:pt x="840" y="440"/>
                  </a:lnTo>
                  <a:lnTo>
                    <a:pt x="840" y="441"/>
                  </a:lnTo>
                  <a:lnTo>
                    <a:pt x="839" y="441"/>
                  </a:lnTo>
                  <a:lnTo>
                    <a:pt x="839" y="442"/>
                  </a:lnTo>
                  <a:lnTo>
                    <a:pt x="840" y="442"/>
                  </a:lnTo>
                  <a:lnTo>
                    <a:pt x="840" y="443"/>
                  </a:lnTo>
                  <a:lnTo>
                    <a:pt x="840" y="444"/>
                  </a:lnTo>
                  <a:lnTo>
                    <a:pt x="841" y="444"/>
                  </a:lnTo>
                  <a:lnTo>
                    <a:pt x="840" y="445"/>
                  </a:lnTo>
                  <a:lnTo>
                    <a:pt x="841" y="445"/>
                  </a:lnTo>
                  <a:lnTo>
                    <a:pt x="841" y="446"/>
                  </a:lnTo>
                  <a:lnTo>
                    <a:pt x="841" y="447"/>
                  </a:lnTo>
                  <a:lnTo>
                    <a:pt x="842" y="447"/>
                  </a:lnTo>
                  <a:lnTo>
                    <a:pt x="842" y="448"/>
                  </a:lnTo>
                  <a:lnTo>
                    <a:pt x="843" y="448"/>
                  </a:lnTo>
                  <a:lnTo>
                    <a:pt x="844" y="448"/>
                  </a:lnTo>
                  <a:lnTo>
                    <a:pt x="844" y="447"/>
                  </a:lnTo>
                  <a:lnTo>
                    <a:pt x="845" y="447"/>
                  </a:lnTo>
                  <a:lnTo>
                    <a:pt x="845" y="448"/>
                  </a:lnTo>
                  <a:lnTo>
                    <a:pt x="844" y="448"/>
                  </a:lnTo>
                  <a:lnTo>
                    <a:pt x="844" y="449"/>
                  </a:lnTo>
                  <a:lnTo>
                    <a:pt x="845" y="449"/>
                  </a:lnTo>
                  <a:lnTo>
                    <a:pt x="845" y="450"/>
                  </a:lnTo>
                  <a:lnTo>
                    <a:pt x="846" y="450"/>
                  </a:lnTo>
                  <a:lnTo>
                    <a:pt x="846" y="451"/>
                  </a:lnTo>
                  <a:lnTo>
                    <a:pt x="845" y="451"/>
                  </a:lnTo>
                  <a:lnTo>
                    <a:pt x="845" y="452"/>
                  </a:lnTo>
                  <a:lnTo>
                    <a:pt x="846" y="452"/>
                  </a:lnTo>
                  <a:lnTo>
                    <a:pt x="846" y="453"/>
                  </a:lnTo>
                  <a:lnTo>
                    <a:pt x="847" y="453"/>
                  </a:lnTo>
                  <a:lnTo>
                    <a:pt x="847" y="454"/>
                  </a:lnTo>
                  <a:lnTo>
                    <a:pt x="848" y="454"/>
                  </a:lnTo>
                  <a:lnTo>
                    <a:pt x="849" y="454"/>
                  </a:lnTo>
                  <a:lnTo>
                    <a:pt x="850" y="454"/>
                  </a:lnTo>
                  <a:lnTo>
                    <a:pt x="850" y="455"/>
                  </a:lnTo>
                  <a:lnTo>
                    <a:pt x="850" y="456"/>
                  </a:lnTo>
                  <a:lnTo>
                    <a:pt x="850" y="457"/>
                  </a:lnTo>
                  <a:lnTo>
                    <a:pt x="850" y="458"/>
                  </a:lnTo>
                  <a:lnTo>
                    <a:pt x="850" y="459"/>
                  </a:lnTo>
                  <a:lnTo>
                    <a:pt x="850" y="460"/>
                  </a:lnTo>
                  <a:lnTo>
                    <a:pt x="849" y="460"/>
                  </a:lnTo>
                  <a:lnTo>
                    <a:pt x="849" y="461"/>
                  </a:lnTo>
                  <a:lnTo>
                    <a:pt x="848" y="461"/>
                  </a:lnTo>
                  <a:lnTo>
                    <a:pt x="848" y="462"/>
                  </a:lnTo>
                  <a:lnTo>
                    <a:pt x="847" y="462"/>
                  </a:lnTo>
                  <a:lnTo>
                    <a:pt x="847" y="463"/>
                  </a:lnTo>
                  <a:lnTo>
                    <a:pt x="846" y="465"/>
                  </a:lnTo>
                  <a:lnTo>
                    <a:pt x="846" y="466"/>
                  </a:lnTo>
                  <a:lnTo>
                    <a:pt x="845" y="468"/>
                  </a:lnTo>
                  <a:lnTo>
                    <a:pt x="845" y="470"/>
                  </a:lnTo>
                  <a:lnTo>
                    <a:pt x="845" y="471"/>
                  </a:lnTo>
                  <a:lnTo>
                    <a:pt x="844" y="472"/>
                  </a:lnTo>
                  <a:lnTo>
                    <a:pt x="843" y="473"/>
                  </a:lnTo>
                  <a:lnTo>
                    <a:pt x="843" y="474"/>
                  </a:lnTo>
                  <a:lnTo>
                    <a:pt x="842" y="475"/>
                  </a:lnTo>
                  <a:lnTo>
                    <a:pt x="842" y="477"/>
                  </a:lnTo>
                  <a:lnTo>
                    <a:pt x="841" y="478"/>
                  </a:lnTo>
                  <a:lnTo>
                    <a:pt x="841" y="479"/>
                  </a:lnTo>
                  <a:lnTo>
                    <a:pt x="841" y="480"/>
                  </a:lnTo>
                  <a:lnTo>
                    <a:pt x="841" y="481"/>
                  </a:lnTo>
                  <a:lnTo>
                    <a:pt x="842" y="481"/>
                  </a:lnTo>
                  <a:lnTo>
                    <a:pt x="843" y="481"/>
                  </a:lnTo>
                  <a:lnTo>
                    <a:pt x="844" y="481"/>
                  </a:lnTo>
                  <a:lnTo>
                    <a:pt x="844" y="480"/>
                  </a:lnTo>
                  <a:lnTo>
                    <a:pt x="845" y="479"/>
                  </a:lnTo>
                  <a:lnTo>
                    <a:pt x="845" y="479"/>
                  </a:lnTo>
                  <a:lnTo>
                    <a:pt x="845" y="478"/>
                  </a:lnTo>
                  <a:lnTo>
                    <a:pt x="846" y="478"/>
                  </a:lnTo>
                  <a:lnTo>
                    <a:pt x="847" y="479"/>
                  </a:lnTo>
                  <a:lnTo>
                    <a:pt x="846" y="480"/>
                  </a:lnTo>
                  <a:lnTo>
                    <a:pt x="845" y="481"/>
                  </a:lnTo>
                  <a:lnTo>
                    <a:pt x="845" y="482"/>
                  </a:lnTo>
                  <a:lnTo>
                    <a:pt x="845" y="482"/>
                  </a:lnTo>
                  <a:lnTo>
                    <a:pt x="846" y="482"/>
                  </a:lnTo>
                  <a:lnTo>
                    <a:pt x="847" y="482"/>
                  </a:lnTo>
                  <a:lnTo>
                    <a:pt x="848" y="482"/>
                  </a:lnTo>
                  <a:lnTo>
                    <a:pt x="848" y="483"/>
                  </a:lnTo>
                  <a:lnTo>
                    <a:pt x="848" y="484"/>
                  </a:lnTo>
                  <a:lnTo>
                    <a:pt x="849" y="484"/>
                  </a:lnTo>
                  <a:lnTo>
                    <a:pt x="850" y="484"/>
                  </a:lnTo>
                  <a:lnTo>
                    <a:pt x="850" y="483"/>
                  </a:lnTo>
                  <a:lnTo>
                    <a:pt x="850" y="482"/>
                  </a:lnTo>
                  <a:lnTo>
                    <a:pt x="850" y="481"/>
                  </a:lnTo>
                  <a:lnTo>
                    <a:pt x="851" y="481"/>
                  </a:lnTo>
                  <a:lnTo>
                    <a:pt x="851" y="482"/>
                  </a:lnTo>
                  <a:lnTo>
                    <a:pt x="850" y="486"/>
                  </a:lnTo>
                  <a:lnTo>
                    <a:pt x="850" y="490"/>
                  </a:lnTo>
                  <a:lnTo>
                    <a:pt x="849" y="492"/>
                  </a:lnTo>
                  <a:lnTo>
                    <a:pt x="849" y="496"/>
                  </a:lnTo>
                  <a:lnTo>
                    <a:pt x="849" y="499"/>
                  </a:lnTo>
                  <a:lnTo>
                    <a:pt x="847" y="509"/>
                  </a:lnTo>
                  <a:lnTo>
                    <a:pt x="847" y="513"/>
                  </a:lnTo>
                  <a:lnTo>
                    <a:pt x="847" y="516"/>
                  </a:lnTo>
                  <a:lnTo>
                    <a:pt x="846" y="517"/>
                  </a:lnTo>
                  <a:lnTo>
                    <a:pt x="846" y="520"/>
                  </a:lnTo>
                  <a:lnTo>
                    <a:pt x="846" y="523"/>
                  </a:lnTo>
                  <a:lnTo>
                    <a:pt x="845" y="524"/>
                  </a:lnTo>
                  <a:lnTo>
                    <a:pt x="845" y="525"/>
                  </a:lnTo>
                  <a:lnTo>
                    <a:pt x="845" y="526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6" y="529"/>
                  </a:lnTo>
                  <a:lnTo>
                    <a:pt x="845" y="529"/>
                  </a:lnTo>
                  <a:lnTo>
                    <a:pt x="845" y="529"/>
                  </a:lnTo>
                  <a:lnTo>
                    <a:pt x="845" y="530"/>
                  </a:lnTo>
                  <a:lnTo>
                    <a:pt x="844" y="530"/>
                  </a:lnTo>
                  <a:lnTo>
                    <a:pt x="844" y="529"/>
                  </a:lnTo>
                  <a:lnTo>
                    <a:pt x="843" y="529"/>
                  </a:lnTo>
                  <a:lnTo>
                    <a:pt x="842" y="529"/>
                  </a:lnTo>
                  <a:lnTo>
                    <a:pt x="841" y="529"/>
                  </a:lnTo>
                  <a:lnTo>
                    <a:pt x="840" y="529"/>
                  </a:lnTo>
                  <a:lnTo>
                    <a:pt x="839" y="529"/>
                  </a:lnTo>
                  <a:lnTo>
                    <a:pt x="838" y="529"/>
                  </a:lnTo>
                  <a:lnTo>
                    <a:pt x="837" y="529"/>
                  </a:lnTo>
                  <a:lnTo>
                    <a:pt x="836" y="529"/>
                  </a:lnTo>
                  <a:lnTo>
                    <a:pt x="836" y="528"/>
                  </a:lnTo>
                  <a:lnTo>
                    <a:pt x="835" y="528"/>
                  </a:lnTo>
                  <a:lnTo>
                    <a:pt x="834" y="527"/>
                  </a:lnTo>
                  <a:lnTo>
                    <a:pt x="833" y="527"/>
                  </a:lnTo>
                  <a:lnTo>
                    <a:pt x="834" y="527"/>
                  </a:lnTo>
                  <a:lnTo>
                    <a:pt x="834" y="526"/>
                  </a:lnTo>
                  <a:lnTo>
                    <a:pt x="833" y="526"/>
                  </a:lnTo>
                  <a:lnTo>
                    <a:pt x="833" y="525"/>
                  </a:lnTo>
                  <a:lnTo>
                    <a:pt x="833" y="524"/>
                  </a:lnTo>
                  <a:lnTo>
                    <a:pt x="832" y="523"/>
                  </a:lnTo>
                  <a:lnTo>
                    <a:pt x="832" y="522"/>
                  </a:lnTo>
                  <a:lnTo>
                    <a:pt x="831" y="522"/>
                  </a:lnTo>
                  <a:lnTo>
                    <a:pt x="831" y="523"/>
                  </a:lnTo>
                  <a:lnTo>
                    <a:pt x="832" y="523"/>
                  </a:lnTo>
                  <a:lnTo>
                    <a:pt x="832" y="524"/>
                  </a:lnTo>
                  <a:lnTo>
                    <a:pt x="831" y="524"/>
                  </a:lnTo>
                  <a:lnTo>
                    <a:pt x="830" y="524"/>
                  </a:lnTo>
                  <a:lnTo>
                    <a:pt x="830" y="523"/>
                  </a:lnTo>
                  <a:lnTo>
                    <a:pt x="830" y="524"/>
                  </a:lnTo>
                  <a:lnTo>
                    <a:pt x="830" y="525"/>
                  </a:lnTo>
                  <a:lnTo>
                    <a:pt x="829" y="525"/>
                  </a:lnTo>
                  <a:lnTo>
                    <a:pt x="827" y="524"/>
                  </a:lnTo>
                  <a:lnTo>
                    <a:pt x="826" y="524"/>
                  </a:lnTo>
                  <a:lnTo>
                    <a:pt x="825" y="525"/>
                  </a:lnTo>
                  <a:lnTo>
                    <a:pt x="824" y="526"/>
                  </a:lnTo>
                  <a:lnTo>
                    <a:pt x="823" y="527"/>
                  </a:lnTo>
                  <a:lnTo>
                    <a:pt x="822" y="527"/>
                  </a:lnTo>
                  <a:lnTo>
                    <a:pt x="821" y="528"/>
                  </a:lnTo>
                  <a:lnTo>
                    <a:pt x="821" y="529"/>
                  </a:lnTo>
                  <a:lnTo>
                    <a:pt x="820" y="529"/>
                  </a:lnTo>
                  <a:lnTo>
                    <a:pt x="820" y="530"/>
                  </a:lnTo>
                  <a:lnTo>
                    <a:pt x="821" y="530"/>
                  </a:lnTo>
                  <a:lnTo>
                    <a:pt x="821" y="531"/>
                  </a:lnTo>
                  <a:lnTo>
                    <a:pt x="820" y="531"/>
                  </a:lnTo>
                  <a:lnTo>
                    <a:pt x="820" y="532"/>
                  </a:lnTo>
                  <a:lnTo>
                    <a:pt x="821" y="533"/>
                  </a:lnTo>
                  <a:lnTo>
                    <a:pt x="821" y="534"/>
                  </a:lnTo>
                  <a:lnTo>
                    <a:pt x="820" y="535"/>
                  </a:lnTo>
                  <a:lnTo>
                    <a:pt x="820" y="536"/>
                  </a:lnTo>
                  <a:lnTo>
                    <a:pt x="821" y="537"/>
                  </a:lnTo>
                  <a:lnTo>
                    <a:pt x="821" y="538"/>
                  </a:lnTo>
                  <a:lnTo>
                    <a:pt x="821" y="539"/>
                  </a:lnTo>
                  <a:lnTo>
                    <a:pt x="821" y="540"/>
                  </a:lnTo>
                  <a:lnTo>
                    <a:pt x="820" y="541"/>
                  </a:lnTo>
                  <a:lnTo>
                    <a:pt x="819" y="542"/>
                  </a:lnTo>
                  <a:lnTo>
                    <a:pt x="818" y="543"/>
                  </a:lnTo>
                  <a:lnTo>
                    <a:pt x="818" y="544"/>
                  </a:lnTo>
                  <a:lnTo>
                    <a:pt x="817" y="545"/>
                  </a:lnTo>
                  <a:lnTo>
                    <a:pt x="817" y="546"/>
                  </a:lnTo>
                  <a:lnTo>
                    <a:pt x="817" y="547"/>
                  </a:lnTo>
                  <a:lnTo>
                    <a:pt x="817" y="548"/>
                  </a:lnTo>
                  <a:lnTo>
                    <a:pt x="816" y="549"/>
                  </a:lnTo>
                  <a:lnTo>
                    <a:pt x="816" y="550"/>
                  </a:lnTo>
                  <a:lnTo>
                    <a:pt x="815" y="550"/>
                  </a:lnTo>
                  <a:lnTo>
                    <a:pt x="814" y="550"/>
                  </a:lnTo>
                  <a:lnTo>
                    <a:pt x="814" y="551"/>
                  </a:lnTo>
                  <a:lnTo>
                    <a:pt x="813" y="551"/>
                  </a:lnTo>
                  <a:lnTo>
                    <a:pt x="809" y="549"/>
                  </a:lnTo>
                  <a:lnTo>
                    <a:pt x="808" y="548"/>
                  </a:lnTo>
                  <a:lnTo>
                    <a:pt x="807" y="547"/>
                  </a:lnTo>
                  <a:lnTo>
                    <a:pt x="806" y="546"/>
                  </a:lnTo>
                  <a:lnTo>
                    <a:pt x="806" y="545"/>
                  </a:lnTo>
                  <a:lnTo>
                    <a:pt x="805" y="545"/>
                  </a:lnTo>
                  <a:lnTo>
                    <a:pt x="804" y="545"/>
                  </a:lnTo>
                  <a:lnTo>
                    <a:pt x="804" y="544"/>
                  </a:lnTo>
                  <a:lnTo>
                    <a:pt x="803" y="544"/>
                  </a:lnTo>
                  <a:lnTo>
                    <a:pt x="802" y="543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801" y="542"/>
                  </a:lnTo>
                  <a:lnTo>
                    <a:pt x="800" y="542"/>
                  </a:lnTo>
                  <a:lnTo>
                    <a:pt x="800" y="543"/>
                  </a:lnTo>
                  <a:lnTo>
                    <a:pt x="799" y="543"/>
                  </a:lnTo>
                  <a:lnTo>
                    <a:pt x="799" y="544"/>
                  </a:lnTo>
                  <a:lnTo>
                    <a:pt x="798" y="544"/>
                  </a:lnTo>
                  <a:lnTo>
                    <a:pt x="797" y="544"/>
                  </a:lnTo>
                  <a:lnTo>
                    <a:pt x="798" y="544"/>
                  </a:lnTo>
                  <a:lnTo>
                    <a:pt x="798" y="543"/>
                  </a:lnTo>
                  <a:lnTo>
                    <a:pt x="796" y="543"/>
                  </a:lnTo>
                  <a:lnTo>
                    <a:pt x="796" y="544"/>
                  </a:lnTo>
                  <a:lnTo>
                    <a:pt x="796" y="545"/>
                  </a:lnTo>
                  <a:lnTo>
                    <a:pt x="795" y="545"/>
                  </a:lnTo>
                  <a:lnTo>
                    <a:pt x="794" y="545"/>
                  </a:lnTo>
                  <a:lnTo>
                    <a:pt x="793" y="546"/>
                  </a:lnTo>
                  <a:lnTo>
                    <a:pt x="793" y="547"/>
                  </a:lnTo>
                  <a:lnTo>
                    <a:pt x="793" y="548"/>
                  </a:lnTo>
                  <a:lnTo>
                    <a:pt x="794" y="548"/>
                  </a:lnTo>
                  <a:lnTo>
                    <a:pt x="794" y="549"/>
                  </a:lnTo>
                  <a:lnTo>
                    <a:pt x="795" y="550"/>
                  </a:lnTo>
                  <a:lnTo>
                    <a:pt x="795" y="551"/>
                  </a:lnTo>
                  <a:lnTo>
                    <a:pt x="796" y="551"/>
                  </a:lnTo>
                  <a:lnTo>
                    <a:pt x="796" y="552"/>
                  </a:lnTo>
                  <a:lnTo>
                    <a:pt x="796" y="553"/>
                  </a:lnTo>
                  <a:lnTo>
                    <a:pt x="797" y="553"/>
                  </a:lnTo>
                  <a:lnTo>
                    <a:pt x="797" y="554"/>
                  </a:lnTo>
                  <a:lnTo>
                    <a:pt x="798" y="555"/>
                  </a:lnTo>
                  <a:lnTo>
                    <a:pt x="798" y="556"/>
                  </a:lnTo>
                  <a:lnTo>
                    <a:pt x="798" y="557"/>
                  </a:lnTo>
                  <a:lnTo>
                    <a:pt x="799" y="557"/>
                  </a:lnTo>
                  <a:lnTo>
                    <a:pt x="799" y="558"/>
                  </a:lnTo>
                  <a:lnTo>
                    <a:pt x="799" y="559"/>
                  </a:lnTo>
                  <a:lnTo>
                    <a:pt x="798" y="559"/>
                  </a:lnTo>
                  <a:lnTo>
                    <a:pt x="798" y="560"/>
                  </a:lnTo>
                  <a:lnTo>
                    <a:pt x="797" y="560"/>
                  </a:lnTo>
                  <a:lnTo>
                    <a:pt x="796" y="560"/>
                  </a:lnTo>
                  <a:lnTo>
                    <a:pt x="795" y="560"/>
                  </a:lnTo>
                  <a:lnTo>
                    <a:pt x="795" y="561"/>
                  </a:lnTo>
                  <a:lnTo>
                    <a:pt x="796" y="562"/>
                  </a:lnTo>
                  <a:lnTo>
                    <a:pt x="795" y="562"/>
                  </a:lnTo>
                  <a:lnTo>
                    <a:pt x="794" y="562"/>
                  </a:lnTo>
                  <a:lnTo>
                    <a:pt x="794" y="563"/>
                  </a:lnTo>
                  <a:lnTo>
                    <a:pt x="793" y="563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90" y="564"/>
                  </a:lnTo>
                  <a:lnTo>
                    <a:pt x="789" y="564"/>
                  </a:lnTo>
                  <a:lnTo>
                    <a:pt x="788" y="563"/>
                  </a:lnTo>
                  <a:lnTo>
                    <a:pt x="788" y="562"/>
                  </a:lnTo>
                  <a:lnTo>
                    <a:pt x="788" y="563"/>
                  </a:lnTo>
                  <a:lnTo>
                    <a:pt x="787" y="563"/>
                  </a:lnTo>
                  <a:lnTo>
                    <a:pt x="787" y="564"/>
                  </a:lnTo>
                  <a:lnTo>
                    <a:pt x="787" y="565"/>
                  </a:lnTo>
                  <a:lnTo>
                    <a:pt x="786" y="566"/>
                  </a:lnTo>
                  <a:lnTo>
                    <a:pt x="786" y="567"/>
                  </a:lnTo>
                  <a:lnTo>
                    <a:pt x="787" y="567"/>
                  </a:lnTo>
                  <a:lnTo>
                    <a:pt x="787" y="568"/>
                  </a:lnTo>
                  <a:lnTo>
                    <a:pt x="787" y="569"/>
                  </a:lnTo>
                  <a:lnTo>
                    <a:pt x="787" y="570"/>
                  </a:lnTo>
                  <a:lnTo>
                    <a:pt x="786" y="570"/>
                  </a:lnTo>
                  <a:lnTo>
                    <a:pt x="786" y="571"/>
                  </a:lnTo>
                  <a:lnTo>
                    <a:pt x="786" y="571"/>
                  </a:lnTo>
                  <a:lnTo>
                    <a:pt x="787" y="571"/>
                  </a:lnTo>
                  <a:lnTo>
                    <a:pt x="786" y="572"/>
                  </a:lnTo>
                  <a:lnTo>
                    <a:pt x="785" y="573"/>
                  </a:lnTo>
                  <a:lnTo>
                    <a:pt x="785" y="574"/>
                  </a:lnTo>
                  <a:lnTo>
                    <a:pt x="786" y="574"/>
                  </a:lnTo>
                  <a:lnTo>
                    <a:pt x="785" y="574"/>
                  </a:lnTo>
                  <a:lnTo>
                    <a:pt x="785" y="575"/>
                  </a:lnTo>
                  <a:lnTo>
                    <a:pt x="784" y="575"/>
                  </a:lnTo>
                  <a:lnTo>
                    <a:pt x="784" y="576"/>
                  </a:lnTo>
                  <a:lnTo>
                    <a:pt x="785" y="577"/>
                  </a:lnTo>
                  <a:lnTo>
                    <a:pt x="786" y="577"/>
                  </a:lnTo>
                  <a:lnTo>
                    <a:pt x="787" y="577"/>
                  </a:lnTo>
                  <a:lnTo>
                    <a:pt x="787" y="578"/>
                  </a:lnTo>
                  <a:lnTo>
                    <a:pt x="787" y="579"/>
                  </a:lnTo>
                  <a:lnTo>
                    <a:pt x="787" y="580"/>
                  </a:lnTo>
                  <a:lnTo>
                    <a:pt x="788" y="580"/>
                  </a:lnTo>
                  <a:lnTo>
                    <a:pt x="788" y="581"/>
                  </a:lnTo>
                  <a:lnTo>
                    <a:pt x="787" y="581"/>
                  </a:lnTo>
                  <a:lnTo>
                    <a:pt x="787" y="582"/>
                  </a:lnTo>
                  <a:lnTo>
                    <a:pt x="787" y="583"/>
                  </a:lnTo>
                  <a:lnTo>
                    <a:pt x="788" y="583"/>
                  </a:lnTo>
                  <a:lnTo>
                    <a:pt x="788" y="584"/>
                  </a:lnTo>
                  <a:lnTo>
                    <a:pt x="788" y="585"/>
                  </a:lnTo>
                  <a:lnTo>
                    <a:pt x="788" y="586"/>
                  </a:lnTo>
                  <a:lnTo>
                    <a:pt x="788" y="587"/>
                  </a:lnTo>
                  <a:lnTo>
                    <a:pt x="788" y="588"/>
                  </a:lnTo>
                  <a:lnTo>
                    <a:pt x="787" y="588"/>
                  </a:lnTo>
                  <a:lnTo>
                    <a:pt x="787" y="589"/>
                  </a:lnTo>
                  <a:lnTo>
                    <a:pt x="787" y="590"/>
                  </a:lnTo>
                  <a:lnTo>
                    <a:pt x="786" y="590"/>
                  </a:lnTo>
                  <a:lnTo>
                    <a:pt x="785" y="590"/>
                  </a:lnTo>
                  <a:lnTo>
                    <a:pt x="786" y="590"/>
                  </a:lnTo>
                  <a:lnTo>
                    <a:pt x="786" y="591"/>
                  </a:lnTo>
                  <a:lnTo>
                    <a:pt x="785" y="591"/>
                  </a:lnTo>
                  <a:lnTo>
                    <a:pt x="785" y="592"/>
                  </a:lnTo>
                  <a:lnTo>
                    <a:pt x="786" y="592"/>
                  </a:lnTo>
                  <a:lnTo>
                    <a:pt x="786" y="593"/>
                  </a:lnTo>
                  <a:lnTo>
                    <a:pt x="786" y="594"/>
                  </a:lnTo>
                  <a:lnTo>
                    <a:pt x="786" y="595"/>
                  </a:lnTo>
                  <a:lnTo>
                    <a:pt x="785" y="595"/>
                  </a:lnTo>
                  <a:lnTo>
                    <a:pt x="785" y="596"/>
                  </a:lnTo>
                  <a:lnTo>
                    <a:pt x="786" y="596"/>
                  </a:lnTo>
                  <a:lnTo>
                    <a:pt x="785" y="597"/>
                  </a:lnTo>
                  <a:lnTo>
                    <a:pt x="785" y="598"/>
                  </a:lnTo>
                  <a:lnTo>
                    <a:pt x="785" y="599"/>
                  </a:lnTo>
                  <a:lnTo>
                    <a:pt x="784" y="599"/>
                  </a:lnTo>
                  <a:lnTo>
                    <a:pt x="783" y="599"/>
                  </a:lnTo>
                  <a:lnTo>
                    <a:pt x="783" y="600"/>
                  </a:lnTo>
                  <a:lnTo>
                    <a:pt x="784" y="600"/>
                  </a:lnTo>
                  <a:lnTo>
                    <a:pt x="783" y="601"/>
                  </a:lnTo>
                  <a:lnTo>
                    <a:pt x="783" y="602"/>
                  </a:lnTo>
                  <a:lnTo>
                    <a:pt x="782" y="603"/>
                  </a:lnTo>
                  <a:lnTo>
                    <a:pt x="782" y="604"/>
                  </a:lnTo>
                  <a:lnTo>
                    <a:pt x="783" y="605"/>
                  </a:lnTo>
                  <a:lnTo>
                    <a:pt x="783" y="606"/>
                  </a:lnTo>
                  <a:lnTo>
                    <a:pt x="783" y="607"/>
                  </a:lnTo>
                  <a:lnTo>
                    <a:pt x="784" y="607"/>
                  </a:lnTo>
                  <a:lnTo>
                    <a:pt x="784" y="608"/>
                  </a:lnTo>
                  <a:lnTo>
                    <a:pt x="783" y="608"/>
                  </a:lnTo>
                  <a:lnTo>
                    <a:pt x="783" y="609"/>
                  </a:lnTo>
                  <a:lnTo>
                    <a:pt x="784" y="609"/>
                  </a:lnTo>
                  <a:lnTo>
                    <a:pt x="784" y="610"/>
                  </a:lnTo>
                  <a:lnTo>
                    <a:pt x="784" y="611"/>
                  </a:lnTo>
                  <a:lnTo>
                    <a:pt x="783" y="611"/>
                  </a:lnTo>
                  <a:lnTo>
                    <a:pt x="783" y="610"/>
                  </a:lnTo>
                  <a:lnTo>
                    <a:pt x="783" y="612"/>
                  </a:lnTo>
                  <a:lnTo>
                    <a:pt x="783" y="613"/>
                  </a:lnTo>
                  <a:lnTo>
                    <a:pt x="783" y="614"/>
                  </a:lnTo>
                  <a:lnTo>
                    <a:pt x="784" y="614"/>
                  </a:lnTo>
                  <a:lnTo>
                    <a:pt x="784" y="615"/>
                  </a:lnTo>
                  <a:lnTo>
                    <a:pt x="785" y="615"/>
                  </a:lnTo>
                  <a:lnTo>
                    <a:pt x="784" y="615"/>
                  </a:lnTo>
                  <a:lnTo>
                    <a:pt x="784" y="616"/>
                  </a:lnTo>
                  <a:lnTo>
                    <a:pt x="785" y="616"/>
                  </a:lnTo>
                  <a:lnTo>
                    <a:pt x="786" y="617"/>
                  </a:lnTo>
                  <a:lnTo>
                    <a:pt x="786" y="618"/>
                  </a:lnTo>
                  <a:lnTo>
                    <a:pt x="787" y="618"/>
                  </a:lnTo>
                  <a:lnTo>
                    <a:pt x="787" y="619"/>
                  </a:lnTo>
                  <a:lnTo>
                    <a:pt x="787" y="620"/>
                  </a:lnTo>
                  <a:lnTo>
                    <a:pt x="788" y="620"/>
                  </a:lnTo>
                  <a:lnTo>
                    <a:pt x="788" y="621"/>
                  </a:lnTo>
                  <a:lnTo>
                    <a:pt x="787" y="622"/>
                  </a:lnTo>
                  <a:lnTo>
                    <a:pt x="788" y="622"/>
                  </a:lnTo>
                  <a:lnTo>
                    <a:pt x="788" y="623"/>
                  </a:lnTo>
                  <a:lnTo>
                    <a:pt x="787" y="623"/>
                  </a:lnTo>
                  <a:lnTo>
                    <a:pt x="787" y="624"/>
                  </a:lnTo>
                  <a:lnTo>
                    <a:pt x="788" y="624"/>
                  </a:lnTo>
                  <a:lnTo>
                    <a:pt x="787" y="624"/>
                  </a:lnTo>
                  <a:lnTo>
                    <a:pt x="787" y="625"/>
                  </a:lnTo>
                  <a:lnTo>
                    <a:pt x="788" y="625"/>
                  </a:lnTo>
                  <a:lnTo>
                    <a:pt x="789" y="626"/>
                  </a:lnTo>
                  <a:lnTo>
                    <a:pt x="789" y="627"/>
                  </a:lnTo>
                  <a:lnTo>
                    <a:pt x="790" y="627"/>
                  </a:lnTo>
                  <a:lnTo>
                    <a:pt x="790" y="628"/>
                  </a:lnTo>
                  <a:lnTo>
                    <a:pt x="789" y="628"/>
                  </a:lnTo>
                  <a:lnTo>
                    <a:pt x="790" y="629"/>
                  </a:lnTo>
                  <a:lnTo>
                    <a:pt x="791" y="629"/>
                  </a:lnTo>
                  <a:lnTo>
                    <a:pt x="791" y="630"/>
                  </a:lnTo>
                  <a:lnTo>
                    <a:pt x="792" y="630"/>
                  </a:lnTo>
                  <a:lnTo>
                    <a:pt x="792" y="631"/>
                  </a:lnTo>
                  <a:lnTo>
                    <a:pt x="791" y="632"/>
                  </a:lnTo>
                  <a:lnTo>
                    <a:pt x="792" y="632"/>
                  </a:lnTo>
                  <a:lnTo>
                    <a:pt x="792" y="633"/>
                  </a:lnTo>
                  <a:lnTo>
                    <a:pt x="792" y="632"/>
                  </a:lnTo>
                  <a:lnTo>
                    <a:pt x="792" y="631"/>
                  </a:lnTo>
                  <a:lnTo>
                    <a:pt x="793" y="631"/>
                  </a:lnTo>
                  <a:lnTo>
                    <a:pt x="793" y="632"/>
                  </a:lnTo>
                  <a:lnTo>
                    <a:pt x="793" y="633"/>
                  </a:lnTo>
                  <a:lnTo>
                    <a:pt x="793" y="634"/>
                  </a:lnTo>
                  <a:lnTo>
                    <a:pt x="793" y="635"/>
                  </a:lnTo>
                  <a:lnTo>
                    <a:pt x="794" y="635"/>
                  </a:lnTo>
                  <a:lnTo>
                    <a:pt x="794" y="636"/>
                  </a:lnTo>
                  <a:lnTo>
                    <a:pt x="793" y="636"/>
                  </a:lnTo>
                  <a:lnTo>
                    <a:pt x="793" y="637"/>
                  </a:lnTo>
                  <a:lnTo>
                    <a:pt x="794" y="637"/>
                  </a:lnTo>
                  <a:lnTo>
                    <a:pt x="794" y="638"/>
                  </a:lnTo>
                  <a:lnTo>
                    <a:pt x="793" y="638"/>
                  </a:lnTo>
                  <a:lnTo>
                    <a:pt x="793" y="639"/>
                  </a:lnTo>
                  <a:lnTo>
                    <a:pt x="794" y="639"/>
                  </a:lnTo>
                  <a:lnTo>
                    <a:pt x="795" y="639"/>
                  </a:lnTo>
                  <a:lnTo>
                    <a:pt x="796" y="640"/>
                  </a:lnTo>
                  <a:lnTo>
                    <a:pt x="797" y="640"/>
                  </a:lnTo>
                  <a:lnTo>
                    <a:pt x="797" y="641"/>
                  </a:lnTo>
                  <a:lnTo>
                    <a:pt x="798" y="641"/>
                  </a:lnTo>
                  <a:lnTo>
                    <a:pt x="799" y="642"/>
                  </a:lnTo>
                  <a:lnTo>
                    <a:pt x="799" y="643"/>
                  </a:lnTo>
                  <a:lnTo>
                    <a:pt x="799" y="643"/>
                  </a:lnTo>
                  <a:lnTo>
                    <a:pt x="799" y="644"/>
                  </a:lnTo>
                  <a:lnTo>
                    <a:pt x="800" y="644"/>
                  </a:lnTo>
                  <a:lnTo>
                    <a:pt x="800" y="645"/>
                  </a:lnTo>
                  <a:lnTo>
                    <a:pt x="800" y="646"/>
                  </a:lnTo>
                  <a:lnTo>
                    <a:pt x="800" y="647"/>
                  </a:lnTo>
                  <a:lnTo>
                    <a:pt x="801" y="647"/>
                  </a:lnTo>
                  <a:lnTo>
                    <a:pt x="801" y="648"/>
                  </a:lnTo>
                  <a:lnTo>
                    <a:pt x="800" y="649"/>
                  </a:lnTo>
                  <a:lnTo>
                    <a:pt x="801" y="649"/>
                  </a:lnTo>
                  <a:lnTo>
                    <a:pt x="801" y="648"/>
                  </a:lnTo>
                  <a:lnTo>
                    <a:pt x="801" y="649"/>
                  </a:lnTo>
                  <a:lnTo>
                    <a:pt x="801" y="650"/>
                  </a:lnTo>
                  <a:lnTo>
                    <a:pt x="802" y="650"/>
                  </a:lnTo>
                  <a:lnTo>
                    <a:pt x="802" y="651"/>
                  </a:lnTo>
                  <a:lnTo>
                    <a:pt x="802" y="652"/>
                  </a:lnTo>
                  <a:lnTo>
                    <a:pt x="803" y="652"/>
                  </a:lnTo>
                  <a:lnTo>
                    <a:pt x="803" y="653"/>
                  </a:lnTo>
                  <a:lnTo>
                    <a:pt x="803" y="654"/>
                  </a:lnTo>
                  <a:lnTo>
                    <a:pt x="803" y="653"/>
                  </a:lnTo>
                  <a:lnTo>
                    <a:pt x="802" y="653"/>
                  </a:lnTo>
                  <a:lnTo>
                    <a:pt x="802" y="654"/>
                  </a:lnTo>
                  <a:lnTo>
                    <a:pt x="803" y="654"/>
                  </a:lnTo>
                  <a:lnTo>
                    <a:pt x="803" y="655"/>
                  </a:lnTo>
                  <a:lnTo>
                    <a:pt x="803" y="654"/>
                  </a:lnTo>
                  <a:lnTo>
                    <a:pt x="802" y="655"/>
                  </a:lnTo>
                  <a:lnTo>
                    <a:pt x="803" y="655"/>
                  </a:lnTo>
                  <a:lnTo>
                    <a:pt x="803" y="656"/>
                  </a:lnTo>
                  <a:lnTo>
                    <a:pt x="802" y="656"/>
                  </a:lnTo>
                  <a:lnTo>
                    <a:pt x="802" y="657"/>
                  </a:lnTo>
                  <a:lnTo>
                    <a:pt x="803" y="658"/>
                  </a:lnTo>
                  <a:lnTo>
                    <a:pt x="803" y="659"/>
                  </a:lnTo>
                  <a:lnTo>
                    <a:pt x="803" y="660"/>
                  </a:lnTo>
                  <a:lnTo>
                    <a:pt x="802" y="660"/>
                  </a:lnTo>
                  <a:lnTo>
                    <a:pt x="802" y="661"/>
                  </a:lnTo>
                  <a:lnTo>
                    <a:pt x="803" y="661"/>
                  </a:lnTo>
                  <a:lnTo>
                    <a:pt x="803" y="660"/>
                  </a:lnTo>
                  <a:lnTo>
                    <a:pt x="804" y="660"/>
                  </a:lnTo>
                  <a:lnTo>
                    <a:pt x="804" y="661"/>
                  </a:lnTo>
                  <a:lnTo>
                    <a:pt x="803" y="661"/>
                  </a:lnTo>
                  <a:lnTo>
                    <a:pt x="803" y="662"/>
                  </a:lnTo>
                  <a:lnTo>
                    <a:pt x="802" y="662"/>
                  </a:lnTo>
                  <a:lnTo>
                    <a:pt x="801" y="662"/>
                  </a:lnTo>
                  <a:lnTo>
                    <a:pt x="801" y="663"/>
                  </a:lnTo>
                  <a:lnTo>
                    <a:pt x="802" y="663"/>
                  </a:lnTo>
                  <a:lnTo>
                    <a:pt x="801" y="663"/>
                  </a:lnTo>
                  <a:lnTo>
                    <a:pt x="802" y="663"/>
                  </a:lnTo>
                  <a:lnTo>
                    <a:pt x="802" y="664"/>
                  </a:lnTo>
                  <a:lnTo>
                    <a:pt x="802" y="665"/>
                  </a:lnTo>
                  <a:lnTo>
                    <a:pt x="802" y="666"/>
                  </a:lnTo>
                  <a:lnTo>
                    <a:pt x="801" y="666"/>
                  </a:lnTo>
                  <a:lnTo>
                    <a:pt x="802" y="667"/>
                  </a:lnTo>
                  <a:lnTo>
                    <a:pt x="802" y="668"/>
                  </a:lnTo>
                  <a:lnTo>
                    <a:pt x="801" y="668"/>
                  </a:lnTo>
                  <a:lnTo>
                    <a:pt x="801" y="667"/>
                  </a:lnTo>
                  <a:lnTo>
                    <a:pt x="800" y="667"/>
                  </a:lnTo>
                  <a:lnTo>
                    <a:pt x="800" y="668"/>
                  </a:lnTo>
                  <a:lnTo>
                    <a:pt x="800" y="669"/>
                  </a:lnTo>
                  <a:lnTo>
                    <a:pt x="800" y="670"/>
                  </a:lnTo>
                  <a:lnTo>
                    <a:pt x="800" y="671"/>
                  </a:lnTo>
                  <a:lnTo>
                    <a:pt x="800" y="672"/>
                  </a:lnTo>
                  <a:lnTo>
                    <a:pt x="800" y="673"/>
                  </a:lnTo>
                  <a:lnTo>
                    <a:pt x="799" y="673"/>
                  </a:lnTo>
                  <a:lnTo>
                    <a:pt x="799" y="674"/>
                  </a:lnTo>
                  <a:lnTo>
                    <a:pt x="799" y="675"/>
                  </a:lnTo>
                  <a:lnTo>
                    <a:pt x="798" y="675"/>
                  </a:lnTo>
                  <a:lnTo>
                    <a:pt x="799" y="676"/>
                  </a:lnTo>
                  <a:lnTo>
                    <a:pt x="798" y="676"/>
                  </a:lnTo>
                  <a:lnTo>
                    <a:pt x="798" y="677"/>
                  </a:lnTo>
                  <a:lnTo>
                    <a:pt x="798" y="678"/>
                  </a:lnTo>
                  <a:lnTo>
                    <a:pt x="799" y="678"/>
                  </a:lnTo>
                  <a:lnTo>
                    <a:pt x="798" y="678"/>
                  </a:lnTo>
                  <a:lnTo>
                    <a:pt x="798" y="679"/>
                  </a:lnTo>
                  <a:lnTo>
                    <a:pt x="799" y="679"/>
                  </a:lnTo>
                  <a:lnTo>
                    <a:pt x="799" y="680"/>
                  </a:lnTo>
                  <a:lnTo>
                    <a:pt x="798" y="679"/>
                  </a:lnTo>
                  <a:lnTo>
                    <a:pt x="798" y="680"/>
                  </a:lnTo>
                  <a:lnTo>
                    <a:pt x="798" y="681"/>
                  </a:lnTo>
                  <a:lnTo>
                    <a:pt x="798" y="682"/>
                  </a:lnTo>
                  <a:lnTo>
                    <a:pt x="798" y="681"/>
                  </a:lnTo>
                  <a:lnTo>
                    <a:pt x="799" y="681"/>
                  </a:lnTo>
                  <a:lnTo>
                    <a:pt x="799" y="682"/>
                  </a:lnTo>
                  <a:lnTo>
                    <a:pt x="799" y="683"/>
                  </a:lnTo>
                  <a:lnTo>
                    <a:pt x="798" y="683"/>
                  </a:lnTo>
                  <a:lnTo>
                    <a:pt x="798" y="684"/>
                  </a:lnTo>
                  <a:lnTo>
                    <a:pt x="799" y="684"/>
                  </a:lnTo>
                  <a:lnTo>
                    <a:pt x="799" y="683"/>
                  </a:lnTo>
                  <a:lnTo>
                    <a:pt x="800" y="684"/>
                  </a:lnTo>
                  <a:lnTo>
                    <a:pt x="799" y="684"/>
                  </a:lnTo>
                  <a:lnTo>
                    <a:pt x="799" y="685"/>
                  </a:lnTo>
                  <a:lnTo>
                    <a:pt x="800" y="685"/>
                  </a:lnTo>
                  <a:lnTo>
                    <a:pt x="800" y="686"/>
                  </a:lnTo>
                  <a:lnTo>
                    <a:pt x="800" y="687"/>
                  </a:lnTo>
                  <a:lnTo>
                    <a:pt x="800" y="688"/>
                  </a:lnTo>
                  <a:lnTo>
                    <a:pt x="800" y="689"/>
                  </a:lnTo>
                  <a:lnTo>
                    <a:pt x="799" y="690"/>
                  </a:lnTo>
                  <a:lnTo>
                    <a:pt x="799" y="691"/>
                  </a:lnTo>
                  <a:lnTo>
                    <a:pt x="799" y="692"/>
                  </a:lnTo>
                  <a:lnTo>
                    <a:pt x="799" y="693"/>
                  </a:lnTo>
                  <a:lnTo>
                    <a:pt x="800" y="694"/>
                  </a:lnTo>
                  <a:lnTo>
                    <a:pt x="799" y="694"/>
                  </a:lnTo>
                  <a:lnTo>
                    <a:pt x="800" y="695"/>
                  </a:lnTo>
                  <a:lnTo>
                    <a:pt x="799" y="695"/>
                  </a:lnTo>
                  <a:lnTo>
                    <a:pt x="799" y="696"/>
                  </a:lnTo>
                  <a:lnTo>
                    <a:pt x="800" y="696"/>
                  </a:lnTo>
                  <a:lnTo>
                    <a:pt x="800" y="697"/>
                  </a:lnTo>
                  <a:lnTo>
                    <a:pt x="799" y="697"/>
                  </a:lnTo>
                  <a:lnTo>
                    <a:pt x="798" y="698"/>
                  </a:lnTo>
                  <a:lnTo>
                    <a:pt x="799" y="698"/>
                  </a:lnTo>
                  <a:lnTo>
                    <a:pt x="799" y="699"/>
                  </a:lnTo>
                  <a:lnTo>
                    <a:pt x="799" y="700"/>
                  </a:lnTo>
                  <a:lnTo>
                    <a:pt x="799" y="701"/>
                  </a:lnTo>
                  <a:lnTo>
                    <a:pt x="799" y="702"/>
                  </a:lnTo>
                  <a:lnTo>
                    <a:pt x="800" y="702"/>
                  </a:lnTo>
                  <a:lnTo>
                    <a:pt x="799" y="702"/>
                  </a:lnTo>
                  <a:lnTo>
                    <a:pt x="799" y="703"/>
                  </a:lnTo>
                  <a:lnTo>
                    <a:pt x="798" y="703"/>
                  </a:lnTo>
                  <a:lnTo>
                    <a:pt x="799" y="703"/>
                  </a:lnTo>
                  <a:lnTo>
                    <a:pt x="799" y="704"/>
                  </a:lnTo>
                  <a:lnTo>
                    <a:pt x="799" y="705"/>
                  </a:lnTo>
                  <a:lnTo>
                    <a:pt x="798" y="704"/>
                  </a:lnTo>
                  <a:lnTo>
                    <a:pt x="798" y="705"/>
                  </a:lnTo>
                  <a:lnTo>
                    <a:pt x="799" y="705"/>
                  </a:lnTo>
                  <a:lnTo>
                    <a:pt x="799" y="706"/>
                  </a:lnTo>
                  <a:lnTo>
                    <a:pt x="799" y="707"/>
                  </a:lnTo>
                  <a:lnTo>
                    <a:pt x="799" y="708"/>
                  </a:lnTo>
                  <a:lnTo>
                    <a:pt x="798" y="708"/>
                  </a:lnTo>
                  <a:lnTo>
                    <a:pt x="797" y="711"/>
                  </a:lnTo>
                  <a:lnTo>
                    <a:pt x="796" y="711"/>
                  </a:lnTo>
                  <a:lnTo>
                    <a:pt x="796" y="712"/>
                  </a:lnTo>
                  <a:lnTo>
                    <a:pt x="796" y="713"/>
                  </a:lnTo>
                  <a:lnTo>
                    <a:pt x="796" y="714"/>
                  </a:lnTo>
                  <a:lnTo>
                    <a:pt x="797" y="714"/>
                  </a:lnTo>
                  <a:lnTo>
                    <a:pt x="796" y="714"/>
                  </a:lnTo>
                  <a:lnTo>
                    <a:pt x="796" y="714"/>
                  </a:lnTo>
                  <a:lnTo>
                    <a:pt x="795" y="715"/>
                  </a:lnTo>
                  <a:lnTo>
                    <a:pt x="796" y="715"/>
                  </a:lnTo>
                  <a:lnTo>
                    <a:pt x="795" y="715"/>
                  </a:lnTo>
                  <a:lnTo>
                    <a:pt x="795" y="716"/>
                  </a:lnTo>
                  <a:lnTo>
                    <a:pt x="794" y="716"/>
                  </a:lnTo>
                  <a:lnTo>
                    <a:pt x="794" y="717"/>
                  </a:lnTo>
                  <a:lnTo>
                    <a:pt x="795" y="717"/>
                  </a:lnTo>
                  <a:lnTo>
                    <a:pt x="795" y="718"/>
                  </a:lnTo>
                  <a:lnTo>
                    <a:pt x="794" y="718"/>
                  </a:lnTo>
                  <a:lnTo>
                    <a:pt x="794" y="719"/>
                  </a:lnTo>
                  <a:lnTo>
                    <a:pt x="794" y="721"/>
                  </a:lnTo>
                  <a:lnTo>
                    <a:pt x="793" y="722"/>
                  </a:lnTo>
                  <a:lnTo>
                    <a:pt x="793" y="723"/>
                  </a:lnTo>
                  <a:lnTo>
                    <a:pt x="792" y="724"/>
                  </a:lnTo>
                  <a:lnTo>
                    <a:pt x="792" y="723"/>
                  </a:lnTo>
                  <a:lnTo>
                    <a:pt x="792" y="724"/>
                  </a:lnTo>
                  <a:lnTo>
                    <a:pt x="791" y="724"/>
                  </a:lnTo>
                  <a:lnTo>
                    <a:pt x="791" y="725"/>
                  </a:lnTo>
                  <a:lnTo>
                    <a:pt x="790" y="725"/>
                  </a:lnTo>
                  <a:lnTo>
                    <a:pt x="790" y="726"/>
                  </a:lnTo>
                  <a:lnTo>
                    <a:pt x="789" y="726"/>
                  </a:lnTo>
                  <a:lnTo>
                    <a:pt x="789" y="727"/>
                  </a:lnTo>
                  <a:lnTo>
                    <a:pt x="790" y="727"/>
                  </a:lnTo>
                  <a:lnTo>
                    <a:pt x="790" y="728"/>
                  </a:lnTo>
                  <a:lnTo>
                    <a:pt x="791" y="729"/>
                  </a:lnTo>
                  <a:lnTo>
                    <a:pt x="791" y="730"/>
                  </a:lnTo>
                  <a:lnTo>
                    <a:pt x="791" y="731"/>
                  </a:lnTo>
                  <a:lnTo>
                    <a:pt x="792" y="731"/>
                  </a:lnTo>
                  <a:lnTo>
                    <a:pt x="792" y="732"/>
                  </a:lnTo>
                  <a:lnTo>
                    <a:pt x="791" y="732"/>
                  </a:lnTo>
                  <a:lnTo>
                    <a:pt x="791" y="733"/>
                  </a:lnTo>
                  <a:lnTo>
                    <a:pt x="791" y="734"/>
                  </a:lnTo>
                  <a:lnTo>
                    <a:pt x="792" y="734"/>
                  </a:lnTo>
                  <a:lnTo>
                    <a:pt x="792" y="735"/>
                  </a:lnTo>
                  <a:lnTo>
                    <a:pt x="791" y="735"/>
                  </a:lnTo>
                  <a:lnTo>
                    <a:pt x="791" y="736"/>
                  </a:lnTo>
                  <a:lnTo>
                    <a:pt x="790" y="736"/>
                  </a:lnTo>
                  <a:lnTo>
                    <a:pt x="789" y="736"/>
                  </a:lnTo>
                  <a:lnTo>
                    <a:pt x="790" y="736"/>
                  </a:lnTo>
                  <a:lnTo>
                    <a:pt x="790" y="737"/>
                  </a:lnTo>
                  <a:lnTo>
                    <a:pt x="789" y="737"/>
                  </a:lnTo>
                  <a:lnTo>
                    <a:pt x="788" y="737"/>
                  </a:lnTo>
                  <a:lnTo>
                    <a:pt x="788" y="738"/>
                  </a:lnTo>
                  <a:lnTo>
                    <a:pt x="789" y="737"/>
                  </a:lnTo>
                  <a:lnTo>
                    <a:pt x="789" y="738"/>
                  </a:lnTo>
                  <a:lnTo>
                    <a:pt x="788" y="738"/>
                  </a:lnTo>
                  <a:lnTo>
                    <a:pt x="788" y="739"/>
                  </a:lnTo>
                  <a:lnTo>
                    <a:pt x="788" y="740"/>
                  </a:lnTo>
                  <a:lnTo>
                    <a:pt x="788" y="741"/>
                  </a:lnTo>
                  <a:lnTo>
                    <a:pt x="788" y="742"/>
                  </a:lnTo>
                  <a:lnTo>
                    <a:pt x="789" y="742"/>
                  </a:lnTo>
                  <a:lnTo>
                    <a:pt x="788" y="742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4"/>
                  </a:lnTo>
                  <a:lnTo>
                    <a:pt x="788" y="745"/>
                  </a:lnTo>
                  <a:lnTo>
                    <a:pt x="788" y="746"/>
                  </a:lnTo>
                  <a:lnTo>
                    <a:pt x="788" y="747"/>
                  </a:lnTo>
                  <a:lnTo>
                    <a:pt x="789" y="747"/>
                  </a:lnTo>
                  <a:lnTo>
                    <a:pt x="789" y="748"/>
                  </a:lnTo>
                  <a:lnTo>
                    <a:pt x="789" y="749"/>
                  </a:lnTo>
                  <a:lnTo>
                    <a:pt x="790" y="749"/>
                  </a:lnTo>
                  <a:lnTo>
                    <a:pt x="789" y="750"/>
                  </a:lnTo>
                  <a:lnTo>
                    <a:pt x="790" y="750"/>
                  </a:lnTo>
                  <a:lnTo>
                    <a:pt x="790" y="751"/>
                  </a:lnTo>
                  <a:lnTo>
                    <a:pt x="790" y="752"/>
                  </a:lnTo>
                  <a:lnTo>
                    <a:pt x="791" y="752"/>
                  </a:lnTo>
                  <a:lnTo>
                    <a:pt x="791" y="753"/>
                  </a:lnTo>
                  <a:lnTo>
                    <a:pt x="791" y="754"/>
                  </a:lnTo>
                  <a:lnTo>
                    <a:pt x="790" y="755"/>
                  </a:lnTo>
                  <a:lnTo>
                    <a:pt x="791" y="755"/>
                  </a:lnTo>
                  <a:lnTo>
                    <a:pt x="791" y="756"/>
                  </a:lnTo>
                  <a:lnTo>
                    <a:pt x="791" y="757"/>
                  </a:lnTo>
                  <a:lnTo>
                    <a:pt x="790" y="757"/>
                  </a:lnTo>
                  <a:lnTo>
                    <a:pt x="790" y="758"/>
                  </a:lnTo>
                  <a:lnTo>
                    <a:pt x="790" y="759"/>
                  </a:lnTo>
                  <a:lnTo>
                    <a:pt x="791" y="759"/>
                  </a:lnTo>
                  <a:lnTo>
                    <a:pt x="790" y="760"/>
                  </a:lnTo>
                  <a:lnTo>
                    <a:pt x="791" y="760"/>
                  </a:lnTo>
                  <a:lnTo>
                    <a:pt x="790" y="761"/>
                  </a:lnTo>
                  <a:lnTo>
                    <a:pt x="789" y="761"/>
                  </a:lnTo>
                  <a:lnTo>
                    <a:pt x="789" y="762"/>
                  </a:lnTo>
                  <a:lnTo>
                    <a:pt x="789" y="763"/>
                  </a:lnTo>
                  <a:lnTo>
                    <a:pt x="788" y="762"/>
                  </a:lnTo>
                  <a:lnTo>
                    <a:pt x="788" y="763"/>
                  </a:lnTo>
                  <a:lnTo>
                    <a:pt x="789" y="763"/>
                  </a:lnTo>
                  <a:lnTo>
                    <a:pt x="789" y="764"/>
                  </a:lnTo>
                  <a:lnTo>
                    <a:pt x="788" y="764"/>
                  </a:lnTo>
                  <a:lnTo>
                    <a:pt x="788" y="763"/>
                  </a:lnTo>
                  <a:lnTo>
                    <a:pt x="787" y="763"/>
                  </a:lnTo>
                  <a:lnTo>
                    <a:pt x="787" y="764"/>
                  </a:lnTo>
                  <a:lnTo>
                    <a:pt x="786" y="764"/>
                  </a:lnTo>
                  <a:lnTo>
                    <a:pt x="786" y="765"/>
                  </a:lnTo>
                  <a:lnTo>
                    <a:pt x="785" y="765"/>
                  </a:lnTo>
                  <a:lnTo>
                    <a:pt x="784" y="765"/>
                  </a:lnTo>
                  <a:lnTo>
                    <a:pt x="784" y="766"/>
                  </a:lnTo>
                  <a:lnTo>
                    <a:pt x="783" y="766"/>
                  </a:lnTo>
                  <a:lnTo>
                    <a:pt x="782" y="766"/>
                  </a:lnTo>
                  <a:lnTo>
                    <a:pt x="782" y="767"/>
                  </a:lnTo>
                  <a:lnTo>
                    <a:pt x="781" y="767"/>
                  </a:lnTo>
                  <a:lnTo>
                    <a:pt x="781" y="766"/>
                  </a:lnTo>
                  <a:lnTo>
                    <a:pt x="780" y="766"/>
                  </a:lnTo>
                  <a:lnTo>
                    <a:pt x="779" y="766"/>
                  </a:lnTo>
                  <a:lnTo>
                    <a:pt x="779" y="767"/>
                  </a:lnTo>
                  <a:lnTo>
                    <a:pt x="778" y="767"/>
                  </a:lnTo>
                  <a:lnTo>
                    <a:pt x="778" y="768"/>
                  </a:lnTo>
                  <a:lnTo>
                    <a:pt x="778" y="769"/>
                  </a:lnTo>
                  <a:lnTo>
                    <a:pt x="778" y="768"/>
                  </a:lnTo>
                  <a:lnTo>
                    <a:pt x="777" y="768"/>
                  </a:lnTo>
                  <a:lnTo>
                    <a:pt x="777" y="767"/>
                  </a:lnTo>
                  <a:lnTo>
                    <a:pt x="776" y="767"/>
                  </a:lnTo>
                  <a:lnTo>
                    <a:pt x="776" y="766"/>
                  </a:lnTo>
                  <a:lnTo>
                    <a:pt x="775" y="766"/>
                  </a:lnTo>
                  <a:lnTo>
                    <a:pt x="772" y="767"/>
                  </a:lnTo>
                  <a:lnTo>
                    <a:pt x="771" y="767"/>
                  </a:lnTo>
                  <a:lnTo>
                    <a:pt x="771" y="767"/>
                  </a:lnTo>
                  <a:lnTo>
                    <a:pt x="770" y="767"/>
                  </a:lnTo>
                  <a:lnTo>
                    <a:pt x="769" y="766"/>
                  </a:lnTo>
                  <a:lnTo>
                    <a:pt x="768" y="766"/>
                  </a:lnTo>
                  <a:lnTo>
                    <a:pt x="767" y="766"/>
                  </a:lnTo>
                  <a:lnTo>
                    <a:pt x="766" y="766"/>
                  </a:lnTo>
                  <a:lnTo>
                    <a:pt x="765" y="766"/>
                  </a:lnTo>
                  <a:lnTo>
                    <a:pt x="765" y="765"/>
                  </a:lnTo>
                  <a:lnTo>
                    <a:pt x="764" y="765"/>
                  </a:lnTo>
                  <a:lnTo>
                    <a:pt x="763" y="765"/>
                  </a:lnTo>
                  <a:lnTo>
                    <a:pt x="763" y="764"/>
                  </a:lnTo>
                  <a:lnTo>
                    <a:pt x="763" y="765"/>
                  </a:lnTo>
                  <a:lnTo>
                    <a:pt x="762" y="765"/>
                  </a:lnTo>
                  <a:lnTo>
                    <a:pt x="762" y="764"/>
                  </a:lnTo>
                  <a:lnTo>
                    <a:pt x="763" y="764"/>
                  </a:lnTo>
                  <a:lnTo>
                    <a:pt x="763" y="763"/>
                  </a:lnTo>
                  <a:lnTo>
                    <a:pt x="762" y="763"/>
                  </a:lnTo>
                  <a:lnTo>
                    <a:pt x="761" y="763"/>
                  </a:lnTo>
                  <a:lnTo>
                    <a:pt x="761" y="762"/>
                  </a:lnTo>
                  <a:lnTo>
                    <a:pt x="761" y="763"/>
                  </a:lnTo>
                  <a:lnTo>
                    <a:pt x="760" y="763"/>
                  </a:lnTo>
                  <a:lnTo>
                    <a:pt x="759" y="763"/>
                  </a:lnTo>
                  <a:lnTo>
                    <a:pt x="759" y="764"/>
                  </a:lnTo>
                  <a:lnTo>
                    <a:pt x="758" y="764"/>
                  </a:lnTo>
                  <a:lnTo>
                    <a:pt x="758" y="763"/>
                  </a:lnTo>
                  <a:lnTo>
                    <a:pt x="757" y="763"/>
                  </a:lnTo>
                  <a:lnTo>
                    <a:pt x="756" y="763"/>
                  </a:lnTo>
                  <a:lnTo>
                    <a:pt x="756" y="764"/>
                  </a:lnTo>
                  <a:lnTo>
                    <a:pt x="755" y="765"/>
                  </a:lnTo>
                  <a:lnTo>
                    <a:pt x="755" y="764"/>
                  </a:lnTo>
                  <a:lnTo>
                    <a:pt x="754" y="764"/>
                  </a:lnTo>
                  <a:lnTo>
                    <a:pt x="753" y="764"/>
                  </a:lnTo>
                  <a:lnTo>
                    <a:pt x="753" y="763"/>
                  </a:lnTo>
                  <a:lnTo>
                    <a:pt x="753" y="764"/>
                  </a:lnTo>
                  <a:lnTo>
                    <a:pt x="752" y="764"/>
                  </a:lnTo>
                  <a:lnTo>
                    <a:pt x="752" y="763"/>
                  </a:lnTo>
                  <a:lnTo>
                    <a:pt x="751" y="763"/>
                  </a:lnTo>
                  <a:lnTo>
                    <a:pt x="750" y="763"/>
                  </a:lnTo>
                  <a:lnTo>
                    <a:pt x="750" y="764"/>
                  </a:lnTo>
                  <a:lnTo>
                    <a:pt x="751" y="764"/>
                  </a:lnTo>
                  <a:lnTo>
                    <a:pt x="750" y="764"/>
                  </a:lnTo>
                  <a:lnTo>
                    <a:pt x="750" y="765"/>
                  </a:lnTo>
                  <a:lnTo>
                    <a:pt x="749" y="765"/>
                  </a:lnTo>
                  <a:lnTo>
                    <a:pt x="748" y="766"/>
                  </a:lnTo>
                  <a:lnTo>
                    <a:pt x="747" y="766"/>
                  </a:lnTo>
                  <a:lnTo>
                    <a:pt x="746" y="766"/>
                  </a:lnTo>
                  <a:lnTo>
                    <a:pt x="746" y="765"/>
                  </a:lnTo>
                  <a:lnTo>
                    <a:pt x="747" y="765"/>
                  </a:lnTo>
                  <a:lnTo>
                    <a:pt x="746" y="765"/>
                  </a:lnTo>
                  <a:lnTo>
                    <a:pt x="745" y="765"/>
                  </a:lnTo>
                  <a:lnTo>
                    <a:pt x="744" y="765"/>
                  </a:lnTo>
                  <a:lnTo>
                    <a:pt x="743" y="765"/>
                  </a:lnTo>
                  <a:lnTo>
                    <a:pt x="743" y="766"/>
                  </a:lnTo>
                  <a:lnTo>
                    <a:pt x="742" y="766"/>
                  </a:lnTo>
                  <a:lnTo>
                    <a:pt x="741" y="767"/>
                  </a:lnTo>
                  <a:lnTo>
                    <a:pt x="741" y="766"/>
                  </a:lnTo>
                  <a:lnTo>
                    <a:pt x="740" y="766"/>
                  </a:lnTo>
                  <a:lnTo>
                    <a:pt x="740" y="767"/>
                  </a:lnTo>
                  <a:lnTo>
                    <a:pt x="739" y="767"/>
                  </a:lnTo>
                  <a:lnTo>
                    <a:pt x="738" y="767"/>
                  </a:lnTo>
                  <a:lnTo>
                    <a:pt x="737" y="767"/>
                  </a:lnTo>
                  <a:lnTo>
                    <a:pt x="737" y="768"/>
                  </a:lnTo>
                  <a:lnTo>
                    <a:pt x="736" y="768"/>
                  </a:lnTo>
                  <a:lnTo>
                    <a:pt x="735" y="768"/>
                  </a:lnTo>
                  <a:lnTo>
                    <a:pt x="735" y="769"/>
                  </a:lnTo>
                  <a:lnTo>
                    <a:pt x="735" y="768"/>
                  </a:lnTo>
                  <a:lnTo>
                    <a:pt x="734" y="768"/>
                  </a:lnTo>
                  <a:lnTo>
                    <a:pt x="733" y="768"/>
                  </a:lnTo>
                  <a:lnTo>
                    <a:pt x="733" y="767"/>
                  </a:lnTo>
                  <a:lnTo>
                    <a:pt x="732" y="768"/>
                  </a:lnTo>
                  <a:lnTo>
                    <a:pt x="731" y="768"/>
                  </a:lnTo>
                  <a:lnTo>
                    <a:pt x="731" y="767"/>
                  </a:lnTo>
                  <a:lnTo>
                    <a:pt x="730" y="766"/>
                  </a:lnTo>
                  <a:lnTo>
                    <a:pt x="730" y="765"/>
                  </a:lnTo>
                  <a:lnTo>
                    <a:pt x="729" y="764"/>
                  </a:lnTo>
                  <a:lnTo>
                    <a:pt x="728" y="764"/>
                  </a:lnTo>
                  <a:lnTo>
                    <a:pt x="727" y="763"/>
                  </a:lnTo>
                  <a:lnTo>
                    <a:pt x="727" y="762"/>
                  </a:lnTo>
                  <a:lnTo>
                    <a:pt x="726" y="762"/>
                  </a:lnTo>
                  <a:lnTo>
                    <a:pt x="727" y="762"/>
                  </a:lnTo>
                  <a:lnTo>
                    <a:pt x="727" y="761"/>
                  </a:lnTo>
                  <a:lnTo>
                    <a:pt x="726" y="761"/>
                  </a:lnTo>
                  <a:lnTo>
                    <a:pt x="725" y="760"/>
                  </a:lnTo>
                  <a:lnTo>
                    <a:pt x="725" y="759"/>
                  </a:lnTo>
                  <a:lnTo>
                    <a:pt x="725" y="758"/>
                  </a:lnTo>
                  <a:lnTo>
                    <a:pt x="724" y="758"/>
                  </a:lnTo>
                  <a:lnTo>
                    <a:pt x="723" y="758"/>
                  </a:lnTo>
                  <a:lnTo>
                    <a:pt x="723" y="759"/>
                  </a:lnTo>
                  <a:lnTo>
                    <a:pt x="722" y="759"/>
                  </a:lnTo>
                  <a:lnTo>
                    <a:pt x="722" y="758"/>
                  </a:lnTo>
                  <a:lnTo>
                    <a:pt x="721" y="758"/>
                  </a:lnTo>
                  <a:lnTo>
                    <a:pt x="721" y="757"/>
                  </a:lnTo>
                  <a:lnTo>
                    <a:pt x="721" y="756"/>
                  </a:lnTo>
                  <a:lnTo>
                    <a:pt x="721" y="755"/>
                  </a:lnTo>
                  <a:lnTo>
                    <a:pt x="722" y="755"/>
                  </a:lnTo>
                  <a:lnTo>
                    <a:pt x="721" y="754"/>
                  </a:lnTo>
                  <a:lnTo>
                    <a:pt x="721" y="753"/>
                  </a:lnTo>
                  <a:lnTo>
                    <a:pt x="721" y="752"/>
                  </a:lnTo>
                  <a:lnTo>
                    <a:pt x="720" y="752"/>
                  </a:lnTo>
                  <a:lnTo>
                    <a:pt x="720" y="753"/>
                  </a:lnTo>
                  <a:lnTo>
                    <a:pt x="719" y="753"/>
                  </a:lnTo>
                  <a:lnTo>
                    <a:pt x="719" y="752"/>
                  </a:lnTo>
                  <a:lnTo>
                    <a:pt x="718" y="752"/>
                  </a:lnTo>
                  <a:lnTo>
                    <a:pt x="719" y="752"/>
                  </a:lnTo>
                  <a:lnTo>
                    <a:pt x="719" y="751"/>
                  </a:lnTo>
                  <a:lnTo>
                    <a:pt x="718" y="750"/>
                  </a:lnTo>
                  <a:lnTo>
                    <a:pt x="718" y="749"/>
                  </a:lnTo>
                  <a:lnTo>
                    <a:pt x="717" y="749"/>
                  </a:lnTo>
                  <a:lnTo>
                    <a:pt x="717" y="748"/>
                  </a:lnTo>
                  <a:lnTo>
                    <a:pt x="716" y="747"/>
                  </a:lnTo>
                  <a:lnTo>
                    <a:pt x="716" y="746"/>
                  </a:lnTo>
                  <a:lnTo>
                    <a:pt x="716" y="745"/>
                  </a:lnTo>
                  <a:lnTo>
                    <a:pt x="716" y="744"/>
                  </a:lnTo>
                  <a:lnTo>
                    <a:pt x="716" y="743"/>
                  </a:lnTo>
                  <a:lnTo>
                    <a:pt x="715" y="743"/>
                  </a:lnTo>
                  <a:lnTo>
                    <a:pt x="715" y="742"/>
                  </a:lnTo>
                  <a:lnTo>
                    <a:pt x="715" y="741"/>
                  </a:lnTo>
                  <a:lnTo>
                    <a:pt x="715" y="740"/>
                  </a:lnTo>
                  <a:lnTo>
                    <a:pt x="714" y="740"/>
                  </a:lnTo>
                  <a:lnTo>
                    <a:pt x="714" y="739"/>
                  </a:lnTo>
                  <a:lnTo>
                    <a:pt x="714" y="738"/>
                  </a:lnTo>
                  <a:lnTo>
                    <a:pt x="715" y="738"/>
                  </a:lnTo>
                  <a:lnTo>
                    <a:pt x="714" y="738"/>
                  </a:lnTo>
                  <a:lnTo>
                    <a:pt x="714" y="737"/>
                  </a:lnTo>
                  <a:lnTo>
                    <a:pt x="714" y="736"/>
                  </a:lnTo>
                  <a:lnTo>
                    <a:pt x="713" y="736"/>
                  </a:lnTo>
                  <a:lnTo>
                    <a:pt x="713" y="735"/>
                  </a:lnTo>
                  <a:lnTo>
                    <a:pt x="713" y="734"/>
                  </a:lnTo>
                  <a:lnTo>
                    <a:pt x="713" y="733"/>
                  </a:lnTo>
                  <a:lnTo>
                    <a:pt x="713" y="732"/>
                  </a:lnTo>
                  <a:lnTo>
                    <a:pt x="713" y="731"/>
                  </a:lnTo>
                  <a:lnTo>
                    <a:pt x="714" y="730"/>
                  </a:lnTo>
                  <a:lnTo>
                    <a:pt x="713" y="730"/>
                  </a:lnTo>
                  <a:lnTo>
                    <a:pt x="713" y="729"/>
                  </a:lnTo>
                  <a:lnTo>
                    <a:pt x="714" y="729"/>
                  </a:lnTo>
                  <a:lnTo>
                    <a:pt x="714" y="728"/>
                  </a:lnTo>
                  <a:lnTo>
                    <a:pt x="715" y="728"/>
                  </a:lnTo>
                  <a:lnTo>
                    <a:pt x="715" y="727"/>
                  </a:lnTo>
                  <a:lnTo>
                    <a:pt x="714" y="727"/>
                  </a:lnTo>
                  <a:lnTo>
                    <a:pt x="714" y="726"/>
                  </a:lnTo>
                  <a:lnTo>
                    <a:pt x="715" y="726"/>
                  </a:lnTo>
                  <a:lnTo>
                    <a:pt x="715" y="725"/>
                  </a:lnTo>
                  <a:lnTo>
                    <a:pt x="715" y="724"/>
                  </a:lnTo>
                  <a:lnTo>
                    <a:pt x="716" y="723"/>
                  </a:lnTo>
                  <a:lnTo>
                    <a:pt x="715" y="723"/>
                  </a:lnTo>
                  <a:lnTo>
                    <a:pt x="715" y="722"/>
                  </a:lnTo>
                  <a:lnTo>
                    <a:pt x="715" y="721"/>
                  </a:lnTo>
                  <a:lnTo>
                    <a:pt x="715" y="720"/>
                  </a:lnTo>
                  <a:lnTo>
                    <a:pt x="715" y="719"/>
                  </a:lnTo>
                  <a:lnTo>
                    <a:pt x="715" y="718"/>
                  </a:lnTo>
                  <a:lnTo>
                    <a:pt x="715" y="717"/>
                  </a:lnTo>
                  <a:lnTo>
                    <a:pt x="715" y="718"/>
                  </a:lnTo>
                  <a:lnTo>
                    <a:pt x="714" y="717"/>
                  </a:lnTo>
                  <a:lnTo>
                    <a:pt x="714" y="716"/>
                  </a:lnTo>
                  <a:lnTo>
                    <a:pt x="714" y="715"/>
                  </a:lnTo>
                  <a:lnTo>
                    <a:pt x="714" y="714"/>
                  </a:lnTo>
                  <a:lnTo>
                    <a:pt x="715" y="714"/>
                  </a:lnTo>
                  <a:lnTo>
                    <a:pt x="714" y="714"/>
                  </a:lnTo>
                  <a:lnTo>
                    <a:pt x="715" y="714"/>
                  </a:lnTo>
                  <a:lnTo>
                    <a:pt x="714" y="714"/>
                  </a:lnTo>
                  <a:lnTo>
                    <a:pt x="714" y="713"/>
                  </a:lnTo>
                  <a:lnTo>
                    <a:pt x="714" y="712"/>
                  </a:lnTo>
                  <a:lnTo>
                    <a:pt x="715" y="712"/>
                  </a:lnTo>
                  <a:lnTo>
                    <a:pt x="715" y="711"/>
                  </a:lnTo>
                  <a:lnTo>
                    <a:pt x="716" y="711"/>
                  </a:lnTo>
                  <a:lnTo>
                    <a:pt x="716" y="710"/>
                  </a:lnTo>
                  <a:lnTo>
                    <a:pt x="716" y="709"/>
                  </a:lnTo>
                  <a:lnTo>
                    <a:pt x="717" y="709"/>
                  </a:lnTo>
                  <a:lnTo>
                    <a:pt x="717" y="708"/>
                  </a:lnTo>
                  <a:lnTo>
                    <a:pt x="716" y="708"/>
                  </a:lnTo>
                  <a:lnTo>
                    <a:pt x="716" y="707"/>
                  </a:lnTo>
                  <a:lnTo>
                    <a:pt x="717" y="707"/>
                  </a:lnTo>
                  <a:lnTo>
                    <a:pt x="716" y="707"/>
                  </a:lnTo>
                  <a:lnTo>
                    <a:pt x="717" y="706"/>
                  </a:lnTo>
                  <a:lnTo>
                    <a:pt x="716" y="706"/>
                  </a:lnTo>
                  <a:lnTo>
                    <a:pt x="716" y="705"/>
                  </a:lnTo>
                  <a:lnTo>
                    <a:pt x="716" y="704"/>
                  </a:lnTo>
                  <a:lnTo>
                    <a:pt x="716" y="703"/>
                  </a:lnTo>
                  <a:lnTo>
                    <a:pt x="716" y="702"/>
                  </a:lnTo>
                  <a:lnTo>
                    <a:pt x="715" y="702"/>
                  </a:lnTo>
                  <a:lnTo>
                    <a:pt x="715" y="701"/>
                  </a:lnTo>
                  <a:lnTo>
                    <a:pt x="715" y="700"/>
                  </a:lnTo>
                  <a:lnTo>
                    <a:pt x="714" y="700"/>
                  </a:lnTo>
                  <a:lnTo>
                    <a:pt x="714" y="699"/>
                  </a:lnTo>
                  <a:lnTo>
                    <a:pt x="713" y="699"/>
                  </a:lnTo>
                  <a:lnTo>
                    <a:pt x="713" y="698"/>
                  </a:lnTo>
                  <a:lnTo>
                    <a:pt x="712" y="697"/>
                  </a:lnTo>
                  <a:lnTo>
                    <a:pt x="711" y="696"/>
                  </a:lnTo>
                  <a:lnTo>
                    <a:pt x="711" y="695"/>
                  </a:lnTo>
                  <a:lnTo>
                    <a:pt x="711" y="694"/>
                  </a:lnTo>
                  <a:lnTo>
                    <a:pt x="710" y="694"/>
                  </a:lnTo>
                  <a:lnTo>
                    <a:pt x="709" y="693"/>
                  </a:lnTo>
                  <a:lnTo>
                    <a:pt x="708" y="693"/>
                  </a:lnTo>
                  <a:lnTo>
                    <a:pt x="707" y="692"/>
                  </a:lnTo>
                  <a:lnTo>
                    <a:pt x="706" y="692"/>
                  </a:lnTo>
                  <a:lnTo>
                    <a:pt x="706" y="691"/>
                  </a:lnTo>
                  <a:lnTo>
                    <a:pt x="705" y="691"/>
                  </a:lnTo>
                  <a:lnTo>
                    <a:pt x="705" y="690"/>
                  </a:lnTo>
                  <a:lnTo>
                    <a:pt x="705" y="689"/>
                  </a:lnTo>
                  <a:lnTo>
                    <a:pt x="704" y="689"/>
                  </a:lnTo>
                  <a:lnTo>
                    <a:pt x="704" y="688"/>
                  </a:lnTo>
                  <a:lnTo>
                    <a:pt x="704" y="687"/>
                  </a:lnTo>
                  <a:lnTo>
                    <a:pt x="703" y="686"/>
                  </a:lnTo>
                  <a:lnTo>
                    <a:pt x="704" y="685"/>
                  </a:lnTo>
                  <a:lnTo>
                    <a:pt x="704" y="684"/>
                  </a:lnTo>
                  <a:lnTo>
                    <a:pt x="703" y="684"/>
                  </a:lnTo>
                  <a:lnTo>
                    <a:pt x="703" y="683"/>
                  </a:lnTo>
                  <a:lnTo>
                    <a:pt x="703" y="682"/>
                  </a:lnTo>
                  <a:lnTo>
                    <a:pt x="703" y="681"/>
                  </a:lnTo>
                  <a:lnTo>
                    <a:pt x="702" y="681"/>
                  </a:lnTo>
                  <a:lnTo>
                    <a:pt x="702" y="680"/>
                  </a:lnTo>
                  <a:lnTo>
                    <a:pt x="701" y="680"/>
                  </a:lnTo>
                  <a:lnTo>
                    <a:pt x="700" y="679"/>
                  </a:lnTo>
                  <a:lnTo>
                    <a:pt x="700" y="678"/>
                  </a:lnTo>
                  <a:lnTo>
                    <a:pt x="699" y="678"/>
                  </a:lnTo>
                  <a:lnTo>
                    <a:pt x="699" y="677"/>
                  </a:lnTo>
                  <a:lnTo>
                    <a:pt x="699" y="676"/>
                  </a:lnTo>
                  <a:lnTo>
                    <a:pt x="698" y="676"/>
                  </a:lnTo>
                  <a:lnTo>
                    <a:pt x="698" y="675"/>
                  </a:lnTo>
                  <a:lnTo>
                    <a:pt x="699" y="674"/>
                  </a:lnTo>
                  <a:lnTo>
                    <a:pt x="699" y="673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700" y="671"/>
                  </a:lnTo>
                  <a:lnTo>
                    <a:pt x="701" y="670"/>
                  </a:lnTo>
                  <a:lnTo>
                    <a:pt x="701" y="669"/>
                  </a:lnTo>
                  <a:lnTo>
                    <a:pt x="701" y="668"/>
                  </a:lnTo>
                  <a:lnTo>
                    <a:pt x="701" y="667"/>
                  </a:lnTo>
                  <a:lnTo>
                    <a:pt x="701" y="666"/>
                  </a:lnTo>
                  <a:lnTo>
                    <a:pt x="701" y="665"/>
                  </a:lnTo>
                  <a:lnTo>
                    <a:pt x="702" y="665"/>
                  </a:lnTo>
                  <a:lnTo>
                    <a:pt x="703" y="664"/>
                  </a:lnTo>
                  <a:lnTo>
                    <a:pt x="704" y="662"/>
                  </a:lnTo>
                  <a:lnTo>
                    <a:pt x="705" y="662"/>
                  </a:lnTo>
                  <a:lnTo>
                    <a:pt x="706" y="661"/>
                  </a:lnTo>
                  <a:lnTo>
                    <a:pt x="707" y="661"/>
                  </a:lnTo>
                  <a:lnTo>
                    <a:pt x="708" y="661"/>
                  </a:lnTo>
                  <a:lnTo>
                    <a:pt x="709" y="661"/>
                  </a:lnTo>
                  <a:lnTo>
                    <a:pt x="710" y="660"/>
                  </a:lnTo>
                  <a:lnTo>
                    <a:pt x="710" y="659"/>
                  </a:lnTo>
                  <a:lnTo>
                    <a:pt x="704" y="659"/>
                  </a:lnTo>
                  <a:lnTo>
                    <a:pt x="703" y="659"/>
                  </a:lnTo>
                  <a:lnTo>
                    <a:pt x="701" y="659"/>
                  </a:lnTo>
                  <a:lnTo>
                    <a:pt x="695" y="658"/>
                  </a:lnTo>
                  <a:lnTo>
                    <a:pt x="691" y="658"/>
                  </a:lnTo>
                  <a:lnTo>
                    <a:pt x="689" y="658"/>
                  </a:lnTo>
                  <a:lnTo>
                    <a:pt x="682" y="657"/>
                  </a:lnTo>
                  <a:lnTo>
                    <a:pt x="678" y="657"/>
                  </a:lnTo>
                  <a:lnTo>
                    <a:pt x="668" y="657"/>
                  </a:lnTo>
                  <a:lnTo>
                    <a:pt x="638" y="655"/>
                  </a:lnTo>
                  <a:lnTo>
                    <a:pt x="624" y="654"/>
                  </a:lnTo>
                  <a:lnTo>
                    <a:pt x="619" y="654"/>
                  </a:lnTo>
                  <a:lnTo>
                    <a:pt x="618" y="654"/>
                  </a:lnTo>
                  <a:lnTo>
                    <a:pt x="604" y="653"/>
                  </a:lnTo>
                  <a:lnTo>
                    <a:pt x="601" y="653"/>
                  </a:lnTo>
                  <a:lnTo>
                    <a:pt x="596" y="652"/>
                  </a:lnTo>
                  <a:lnTo>
                    <a:pt x="584" y="652"/>
                  </a:lnTo>
                  <a:lnTo>
                    <a:pt x="583" y="651"/>
                  </a:lnTo>
                  <a:lnTo>
                    <a:pt x="571" y="651"/>
                  </a:lnTo>
                  <a:lnTo>
                    <a:pt x="570" y="651"/>
                  </a:lnTo>
                  <a:lnTo>
                    <a:pt x="569" y="651"/>
                  </a:lnTo>
                  <a:lnTo>
                    <a:pt x="568" y="651"/>
                  </a:lnTo>
                  <a:lnTo>
                    <a:pt x="567" y="651"/>
                  </a:lnTo>
                  <a:lnTo>
                    <a:pt x="566" y="651"/>
                  </a:lnTo>
                  <a:lnTo>
                    <a:pt x="562" y="650"/>
                  </a:lnTo>
                  <a:lnTo>
                    <a:pt x="558" y="650"/>
                  </a:lnTo>
                  <a:lnTo>
                    <a:pt x="553" y="650"/>
                  </a:lnTo>
                  <a:lnTo>
                    <a:pt x="551" y="650"/>
                  </a:lnTo>
                  <a:lnTo>
                    <a:pt x="546" y="649"/>
                  </a:lnTo>
                  <a:lnTo>
                    <a:pt x="542" y="649"/>
                  </a:lnTo>
                  <a:lnTo>
                    <a:pt x="540" y="649"/>
                  </a:lnTo>
                  <a:lnTo>
                    <a:pt x="538" y="649"/>
                  </a:lnTo>
                  <a:lnTo>
                    <a:pt x="536" y="649"/>
                  </a:lnTo>
                  <a:lnTo>
                    <a:pt x="527" y="648"/>
                  </a:lnTo>
                  <a:lnTo>
                    <a:pt x="523" y="648"/>
                  </a:lnTo>
                  <a:lnTo>
                    <a:pt x="516" y="648"/>
                  </a:lnTo>
                  <a:lnTo>
                    <a:pt x="512" y="647"/>
                  </a:lnTo>
                  <a:lnTo>
                    <a:pt x="506" y="647"/>
                  </a:lnTo>
                  <a:lnTo>
                    <a:pt x="498" y="647"/>
                  </a:lnTo>
                  <a:lnTo>
                    <a:pt x="494" y="646"/>
                  </a:lnTo>
                  <a:lnTo>
                    <a:pt x="493" y="646"/>
                  </a:lnTo>
                  <a:lnTo>
                    <a:pt x="490" y="646"/>
                  </a:lnTo>
                  <a:lnTo>
                    <a:pt x="480" y="646"/>
                  </a:lnTo>
                  <a:lnTo>
                    <a:pt x="471" y="645"/>
                  </a:lnTo>
                  <a:lnTo>
                    <a:pt x="464" y="645"/>
                  </a:lnTo>
                  <a:lnTo>
                    <a:pt x="447" y="644"/>
                  </a:lnTo>
                  <a:lnTo>
                    <a:pt x="446" y="644"/>
                  </a:lnTo>
                  <a:lnTo>
                    <a:pt x="439" y="643"/>
                  </a:lnTo>
                  <a:lnTo>
                    <a:pt x="433" y="643"/>
                  </a:lnTo>
                  <a:lnTo>
                    <a:pt x="418" y="643"/>
                  </a:lnTo>
                  <a:lnTo>
                    <a:pt x="415" y="643"/>
                  </a:lnTo>
                  <a:lnTo>
                    <a:pt x="414" y="643"/>
                  </a:lnTo>
                  <a:lnTo>
                    <a:pt x="413" y="643"/>
                  </a:lnTo>
                  <a:lnTo>
                    <a:pt x="409" y="642"/>
                  </a:lnTo>
                  <a:lnTo>
                    <a:pt x="394" y="641"/>
                  </a:lnTo>
                  <a:lnTo>
                    <a:pt x="390" y="641"/>
                  </a:lnTo>
                  <a:lnTo>
                    <a:pt x="388" y="641"/>
                  </a:lnTo>
                  <a:lnTo>
                    <a:pt x="386" y="641"/>
                  </a:lnTo>
                  <a:lnTo>
                    <a:pt x="384" y="641"/>
                  </a:lnTo>
                  <a:lnTo>
                    <a:pt x="378" y="640"/>
                  </a:lnTo>
                  <a:lnTo>
                    <a:pt x="369" y="640"/>
                  </a:lnTo>
                  <a:lnTo>
                    <a:pt x="363" y="640"/>
                  </a:lnTo>
                  <a:lnTo>
                    <a:pt x="361" y="639"/>
                  </a:lnTo>
                  <a:lnTo>
                    <a:pt x="359" y="639"/>
                  </a:lnTo>
                  <a:lnTo>
                    <a:pt x="357" y="639"/>
                  </a:lnTo>
                  <a:lnTo>
                    <a:pt x="349" y="639"/>
                  </a:lnTo>
                  <a:lnTo>
                    <a:pt x="348" y="639"/>
                  </a:lnTo>
                  <a:lnTo>
                    <a:pt x="342" y="638"/>
                  </a:lnTo>
                  <a:lnTo>
                    <a:pt x="341" y="638"/>
                  </a:lnTo>
                  <a:lnTo>
                    <a:pt x="336" y="638"/>
                  </a:lnTo>
                  <a:lnTo>
                    <a:pt x="334" y="638"/>
                  </a:lnTo>
                  <a:lnTo>
                    <a:pt x="331" y="638"/>
                  </a:lnTo>
                  <a:lnTo>
                    <a:pt x="326" y="637"/>
                  </a:lnTo>
                  <a:lnTo>
                    <a:pt x="322" y="637"/>
                  </a:lnTo>
                  <a:lnTo>
                    <a:pt x="321" y="637"/>
                  </a:lnTo>
                  <a:lnTo>
                    <a:pt x="316" y="637"/>
                  </a:lnTo>
                  <a:lnTo>
                    <a:pt x="307" y="636"/>
                  </a:lnTo>
                  <a:lnTo>
                    <a:pt x="306" y="636"/>
                  </a:lnTo>
                  <a:lnTo>
                    <a:pt x="304" y="636"/>
                  </a:lnTo>
                  <a:lnTo>
                    <a:pt x="301" y="636"/>
                  </a:lnTo>
                  <a:lnTo>
                    <a:pt x="298" y="636"/>
                  </a:lnTo>
                  <a:lnTo>
                    <a:pt x="291" y="635"/>
                  </a:lnTo>
                  <a:lnTo>
                    <a:pt x="292" y="635"/>
                  </a:lnTo>
                  <a:lnTo>
                    <a:pt x="289" y="635"/>
                  </a:lnTo>
                  <a:lnTo>
                    <a:pt x="286" y="635"/>
                  </a:lnTo>
                  <a:lnTo>
                    <a:pt x="285" y="635"/>
                  </a:lnTo>
                  <a:lnTo>
                    <a:pt x="282" y="635"/>
                  </a:lnTo>
                  <a:lnTo>
                    <a:pt x="281" y="635"/>
                  </a:lnTo>
                  <a:lnTo>
                    <a:pt x="279" y="634"/>
                  </a:lnTo>
                  <a:lnTo>
                    <a:pt x="276" y="634"/>
                  </a:lnTo>
                  <a:lnTo>
                    <a:pt x="275" y="634"/>
                  </a:lnTo>
                  <a:lnTo>
                    <a:pt x="270" y="634"/>
                  </a:lnTo>
                  <a:lnTo>
                    <a:pt x="257" y="633"/>
                  </a:lnTo>
                  <a:lnTo>
                    <a:pt x="249" y="633"/>
                  </a:lnTo>
                  <a:lnTo>
                    <a:pt x="248" y="632"/>
                  </a:lnTo>
                  <a:lnTo>
                    <a:pt x="246" y="632"/>
                  </a:lnTo>
                  <a:lnTo>
                    <a:pt x="245" y="632"/>
                  </a:lnTo>
                  <a:lnTo>
                    <a:pt x="241" y="632"/>
                  </a:lnTo>
                  <a:lnTo>
                    <a:pt x="240" y="632"/>
                  </a:lnTo>
                  <a:lnTo>
                    <a:pt x="238" y="632"/>
                  </a:lnTo>
                  <a:lnTo>
                    <a:pt x="236" y="632"/>
                  </a:lnTo>
                  <a:lnTo>
                    <a:pt x="235" y="632"/>
                  </a:lnTo>
                  <a:lnTo>
                    <a:pt x="229" y="631"/>
                  </a:lnTo>
                  <a:lnTo>
                    <a:pt x="221" y="631"/>
                  </a:lnTo>
                  <a:lnTo>
                    <a:pt x="220" y="631"/>
                  </a:lnTo>
                  <a:lnTo>
                    <a:pt x="219" y="631"/>
                  </a:lnTo>
                  <a:lnTo>
                    <a:pt x="216" y="630"/>
                  </a:lnTo>
                  <a:lnTo>
                    <a:pt x="215" y="630"/>
                  </a:lnTo>
                  <a:lnTo>
                    <a:pt x="207" y="630"/>
                  </a:lnTo>
                  <a:lnTo>
                    <a:pt x="205" y="630"/>
                  </a:lnTo>
                  <a:lnTo>
                    <a:pt x="204" y="630"/>
                  </a:lnTo>
                  <a:lnTo>
                    <a:pt x="202" y="630"/>
                  </a:lnTo>
                  <a:lnTo>
                    <a:pt x="199" y="629"/>
                  </a:lnTo>
                  <a:lnTo>
                    <a:pt x="198" y="629"/>
                  </a:lnTo>
                  <a:lnTo>
                    <a:pt x="195" y="629"/>
                  </a:lnTo>
                  <a:lnTo>
                    <a:pt x="191" y="629"/>
                  </a:lnTo>
                  <a:lnTo>
                    <a:pt x="189" y="629"/>
                  </a:lnTo>
                  <a:lnTo>
                    <a:pt x="184" y="628"/>
                  </a:lnTo>
                  <a:lnTo>
                    <a:pt x="183" y="628"/>
                  </a:lnTo>
                  <a:lnTo>
                    <a:pt x="179" y="628"/>
                  </a:lnTo>
                  <a:lnTo>
                    <a:pt x="172" y="628"/>
                  </a:lnTo>
                  <a:lnTo>
                    <a:pt x="168" y="627"/>
                  </a:lnTo>
                  <a:lnTo>
                    <a:pt x="163" y="627"/>
                  </a:lnTo>
                  <a:lnTo>
                    <a:pt x="159" y="627"/>
                  </a:lnTo>
                  <a:lnTo>
                    <a:pt x="158" y="627"/>
                  </a:lnTo>
                  <a:lnTo>
                    <a:pt x="154" y="627"/>
                  </a:lnTo>
                  <a:lnTo>
                    <a:pt x="149" y="626"/>
                  </a:lnTo>
                  <a:lnTo>
                    <a:pt x="146" y="626"/>
                  </a:lnTo>
                  <a:lnTo>
                    <a:pt x="145" y="626"/>
                  </a:lnTo>
                  <a:lnTo>
                    <a:pt x="136" y="625"/>
                  </a:lnTo>
                  <a:lnTo>
                    <a:pt x="131" y="625"/>
                  </a:lnTo>
                  <a:lnTo>
                    <a:pt x="129" y="625"/>
                  </a:lnTo>
                  <a:lnTo>
                    <a:pt x="126" y="625"/>
                  </a:lnTo>
                  <a:lnTo>
                    <a:pt x="119" y="624"/>
                  </a:lnTo>
                  <a:lnTo>
                    <a:pt x="110" y="624"/>
                  </a:lnTo>
                  <a:lnTo>
                    <a:pt x="107" y="624"/>
                  </a:lnTo>
                  <a:lnTo>
                    <a:pt x="103" y="623"/>
                  </a:lnTo>
                  <a:lnTo>
                    <a:pt x="94" y="623"/>
                  </a:lnTo>
                  <a:lnTo>
                    <a:pt x="91" y="623"/>
                  </a:lnTo>
                  <a:lnTo>
                    <a:pt x="86" y="623"/>
                  </a:lnTo>
                  <a:lnTo>
                    <a:pt x="85" y="622"/>
                  </a:lnTo>
                  <a:lnTo>
                    <a:pt x="80" y="622"/>
                  </a:lnTo>
                  <a:lnTo>
                    <a:pt x="78" y="622"/>
                  </a:lnTo>
                  <a:lnTo>
                    <a:pt x="77" y="622"/>
                  </a:lnTo>
                  <a:lnTo>
                    <a:pt x="72" y="622"/>
                  </a:lnTo>
                  <a:lnTo>
                    <a:pt x="58" y="621"/>
                  </a:lnTo>
                  <a:lnTo>
                    <a:pt x="57" y="621"/>
                  </a:lnTo>
                  <a:lnTo>
                    <a:pt x="51" y="620"/>
                  </a:lnTo>
                  <a:lnTo>
                    <a:pt x="47" y="620"/>
                  </a:lnTo>
                  <a:lnTo>
                    <a:pt x="41" y="620"/>
                  </a:lnTo>
                  <a:lnTo>
                    <a:pt x="37" y="620"/>
                  </a:lnTo>
                  <a:lnTo>
                    <a:pt x="37" y="620"/>
                  </a:lnTo>
                  <a:lnTo>
                    <a:pt x="30" y="619"/>
                  </a:lnTo>
                  <a:lnTo>
                    <a:pt x="27" y="619"/>
                  </a:lnTo>
                  <a:lnTo>
                    <a:pt x="28" y="608"/>
                  </a:lnTo>
                  <a:lnTo>
                    <a:pt x="28" y="606"/>
                  </a:lnTo>
                  <a:lnTo>
                    <a:pt x="28" y="605"/>
                  </a:lnTo>
                  <a:lnTo>
                    <a:pt x="28" y="603"/>
                  </a:lnTo>
                  <a:lnTo>
                    <a:pt x="28" y="600"/>
                  </a:lnTo>
                  <a:lnTo>
                    <a:pt x="28" y="597"/>
                  </a:lnTo>
                  <a:lnTo>
                    <a:pt x="28" y="590"/>
                  </a:lnTo>
                  <a:lnTo>
                    <a:pt x="28" y="589"/>
                  </a:lnTo>
                  <a:lnTo>
                    <a:pt x="28" y="585"/>
                  </a:lnTo>
                  <a:lnTo>
                    <a:pt x="28" y="580"/>
                  </a:lnTo>
                  <a:lnTo>
                    <a:pt x="28" y="577"/>
                  </a:lnTo>
                  <a:lnTo>
                    <a:pt x="28" y="575"/>
                  </a:lnTo>
                  <a:lnTo>
                    <a:pt x="29" y="575"/>
                  </a:lnTo>
                  <a:lnTo>
                    <a:pt x="29" y="571"/>
                  </a:lnTo>
                  <a:lnTo>
                    <a:pt x="29" y="565"/>
                  </a:lnTo>
                  <a:lnTo>
                    <a:pt x="29" y="563"/>
                  </a:lnTo>
                  <a:lnTo>
                    <a:pt x="29" y="557"/>
                  </a:lnTo>
                  <a:lnTo>
                    <a:pt x="29" y="552"/>
                  </a:lnTo>
                  <a:lnTo>
                    <a:pt x="29" y="551"/>
                  </a:lnTo>
                  <a:lnTo>
                    <a:pt x="29" y="550"/>
                  </a:lnTo>
                  <a:lnTo>
                    <a:pt x="29" y="549"/>
                  </a:lnTo>
                  <a:lnTo>
                    <a:pt x="29" y="548"/>
                  </a:lnTo>
                  <a:lnTo>
                    <a:pt x="29" y="543"/>
                  </a:lnTo>
                  <a:lnTo>
                    <a:pt x="29" y="540"/>
                  </a:lnTo>
                  <a:lnTo>
                    <a:pt x="28" y="537"/>
                  </a:lnTo>
                  <a:lnTo>
                    <a:pt x="29" y="536"/>
                  </a:lnTo>
                  <a:lnTo>
                    <a:pt x="29" y="533"/>
                  </a:lnTo>
                  <a:lnTo>
                    <a:pt x="29" y="532"/>
                  </a:lnTo>
                  <a:lnTo>
                    <a:pt x="29" y="530"/>
                  </a:lnTo>
                  <a:lnTo>
                    <a:pt x="29" y="529"/>
                  </a:lnTo>
                  <a:lnTo>
                    <a:pt x="29" y="528"/>
                  </a:lnTo>
                  <a:lnTo>
                    <a:pt x="29" y="526"/>
                  </a:lnTo>
                  <a:lnTo>
                    <a:pt x="29" y="523"/>
                  </a:lnTo>
                  <a:lnTo>
                    <a:pt x="29" y="522"/>
                  </a:lnTo>
                  <a:lnTo>
                    <a:pt x="29" y="520"/>
                  </a:lnTo>
                  <a:lnTo>
                    <a:pt x="29" y="519"/>
                  </a:lnTo>
                  <a:lnTo>
                    <a:pt x="29" y="518"/>
                  </a:lnTo>
                  <a:lnTo>
                    <a:pt x="29" y="516"/>
                  </a:lnTo>
                  <a:lnTo>
                    <a:pt x="29" y="515"/>
                  </a:lnTo>
                  <a:lnTo>
                    <a:pt x="29" y="511"/>
                  </a:lnTo>
                  <a:lnTo>
                    <a:pt x="29" y="509"/>
                  </a:lnTo>
                  <a:lnTo>
                    <a:pt x="29" y="506"/>
                  </a:lnTo>
                  <a:lnTo>
                    <a:pt x="29" y="504"/>
                  </a:lnTo>
                  <a:lnTo>
                    <a:pt x="29" y="502"/>
                  </a:lnTo>
                  <a:lnTo>
                    <a:pt x="29" y="501"/>
                  </a:lnTo>
                  <a:lnTo>
                    <a:pt x="29" y="500"/>
                  </a:lnTo>
                  <a:lnTo>
                    <a:pt x="29" y="499"/>
                  </a:lnTo>
                  <a:lnTo>
                    <a:pt x="29" y="499"/>
                  </a:lnTo>
                  <a:lnTo>
                    <a:pt x="29" y="498"/>
                  </a:lnTo>
                  <a:lnTo>
                    <a:pt x="29" y="497"/>
                  </a:lnTo>
                  <a:lnTo>
                    <a:pt x="29" y="496"/>
                  </a:lnTo>
                  <a:lnTo>
                    <a:pt x="29" y="495"/>
                  </a:lnTo>
                  <a:lnTo>
                    <a:pt x="29" y="494"/>
                  </a:lnTo>
                  <a:lnTo>
                    <a:pt x="29" y="493"/>
                  </a:lnTo>
                  <a:lnTo>
                    <a:pt x="29" y="491"/>
                  </a:lnTo>
                  <a:lnTo>
                    <a:pt x="29" y="490"/>
                  </a:lnTo>
                  <a:lnTo>
                    <a:pt x="29" y="487"/>
                  </a:lnTo>
                  <a:lnTo>
                    <a:pt x="29" y="486"/>
                  </a:lnTo>
                  <a:lnTo>
                    <a:pt x="29" y="484"/>
                  </a:lnTo>
                  <a:lnTo>
                    <a:pt x="29" y="483"/>
                  </a:lnTo>
                  <a:lnTo>
                    <a:pt x="29" y="482"/>
                  </a:lnTo>
                  <a:lnTo>
                    <a:pt x="29" y="481"/>
                  </a:lnTo>
                  <a:lnTo>
                    <a:pt x="29" y="480"/>
                  </a:lnTo>
                  <a:lnTo>
                    <a:pt x="29" y="476"/>
                  </a:lnTo>
                  <a:lnTo>
                    <a:pt x="29" y="473"/>
                  </a:lnTo>
                  <a:lnTo>
                    <a:pt x="29" y="472"/>
                  </a:lnTo>
                  <a:lnTo>
                    <a:pt x="30" y="470"/>
                  </a:lnTo>
                  <a:lnTo>
                    <a:pt x="30" y="469"/>
                  </a:lnTo>
                  <a:lnTo>
                    <a:pt x="30" y="466"/>
                  </a:lnTo>
                  <a:lnTo>
                    <a:pt x="30" y="465"/>
                  </a:lnTo>
                  <a:lnTo>
                    <a:pt x="30" y="464"/>
                  </a:lnTo>
                  <a:lnTo>
                    <a:pt x="30" y="463"/>
                  </a:lnTo>
                  <a:lnTo>
                    <a:pt x="30" y="462"/>
                  </a:lnTo>
                  <a:lnTo>
                    <a:pt x="30" y="461"/>
                  </a:lnTo>
                  <a:lnTo>
                    <a:pt x="30" y="460"/>
                  </a:lnTo>
                  <a:lnTo>
                    <a:pt x="30" y="459"/>
                  </a:lnTo>
                  <a:lnTo>
                    <a:pt x="30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30" y="455"/>
                  </a:lnTo>
                  <a:lnTo>
                    <a:pt x="30" y="451"/>
                  </a:lnTo>
                  <a:lnTo>
                    <a:pt x="30" y="450"/>
                  </a:lnTo>
                  <a:lnTo>
                    <a:pt x="30" y="449"/>
                  </a:lnTo>
                  <a:lnTo>
                    <a:pt x="30" y="448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0"/>
                  </a:lnTo>
                  <a:lnTo>
                    <a:pt x="30" y="436"/>
                  </a:lnTo>
                  <a:lnTo>
                    <a:pt x="30" y="435"/>
                  </a:lnTo>
                  <a:lnTo>
                    <a:pt x="30" y="430"/>
                  </a:lnTo>
                  <a:lnTo>
                    <a:pt x="30" y="426"/>
                  </a:lnTo>
                  <a:lnTo>
                    <a:pt x="30" y="425"/>
                  </a:lnTo>
                  <a:lnTo>
                    <a:pt x="30" y="423"/>
                  </a:lnTo>
                  <a:lnTo>
                    <a:pt x="36" y="423"/>
                  </a:lnTo>
                  <a:lnTo>
                    <a:pt x="37" y="423"/>
                  </a:lnTo>
                  <a:lnTo>
                    <a:pt x="39" y="423"/>
                  </a:lnTo>
                  <a:lnTo>
                    <a:pt x="41" y="423"/>
                  </a:lnTo>
                  <a:lnTo>
                    <a:pt x="43" y="423"/>
                  </a:lnTo>
                  <a:lnTo>
                    <a:pt x="45" y="423"/>
                  </a:lnTo>
                  <a:lnTo>
                    <a:pt x="46" y="423"/>
                  </a:lnTo>
                  <a:lnTo>
                    <a:pt x="48" y="423"/>
                  </a:lnTo>
                  <a:lnTo>
                    <a:pt x="52" y="424"/>
                  </a:lnTo>
                  <a:lnTo>
                    <a:pt x="53" y="424"/>
                  </a:lnTo>
                  <a:lnTo>
                    <a:pt x="56" y="424"/>
                  </a:lnTo>
                  <a:lnTo>
                    <a:pt x="57" y="424"/>
                  </a:lnTo>
                  <a:lnTo>
                    <a:pt x="59" y="424"/>
                  </a:lnTo>
                  <a:lnTo>
                    <a:pt x="60" y="424"/>
                  </a:lnTo>
                  <a:lnTo>
                    <a:pt x="63" y="424"/>
                  </a:lnTo>
                  <a:lnTo>
                    <a:pt x="66" y="424"/>
                  </a:lnTo>
                  <a:lnTo>
                    <a:pt x="70" y="424"/>
                  </a:lnTo>
                  <a:lnTo>
                    <a:pt x="71" y="424"/>
                  </a:lnTo>
                  <a:lnTo>
                    <a:pt x="72" y="424"/>
                  </a:lnTo>
                  <a:lnTo>
                    <a:pt x="73" y="424"/>
                  </a:lnTo>
                  <a:lnTo>
                    <a:pt x="75" y="424"/>
                  </a:lnTo>
                  <a:lnTo>
                    <a:pt x="76" y="424"/>
                  </a:lnTo>
                  <a:lnTo>
                    <a:pt x="78" y="424"/>
                  </a:lnTo>
                  <a:lnTo>
                    <a:pt x="80" y="424"/>
                  </a:lnTo>
                  <a:lnTo>
                    <a:pt x="81" y="424"/>
                  </a:lnTo>
                  <a:lnTo>
                    <a:pt x="82" y="424"/>
                  </a:lnTo>
                  <a:lnTo>
                    <a:pt x="83" y="424"/>
                  </a:lnTo>
                  <a:lnTo>
                    <a:pt x="86" y="424"/>
                  </a:lnTo>
                  <a:lnTo>
                    <a:pt x="91" y="425"/>
                  </a:lnTo>
                  <a:lnTo>
                    <a:pt x="93" y="425"/>
                  </a:lnTo>
                  <a:lnTo>
                    <a:pt x="97" y="425"/>
                  </a:lnTo>
                  <a:lnTo>
                    <a:pt x="98" y="425"/>
                  </a:lnTo>
                  <a:lnTo>
                    <a:pt x="100" y="425"/>
                  </a:lnTo>
                  <a:lnTo>
                    <a:pt x="103" y="425"/>
                  </a:lnTo>
                  <a:lnTo>
                    <a:pt x="103" y="419"/>
                  </a:lnTo>
                  <a:lnTo>
                    <a:pt x="103" y="415"/>
                  </a:lnTo>
                  <a:lnTo>
                    <a:pt x="103" y="413"/>
                  </a:lnTo>
                  <a:lnTo>
                    <a:pt x="103" y="412"/>
                  </a:lnTo>
                  <a:lnTo>
                    <a:pt x="103" y="411"/>
                  </a:lnTo>
                  <a:lnTo>
                    <a:pt x="103" y="409"/>
                  </a:lnTo>
                  <a:lnTo>
                    <a:pt x="102" y="408"/>
                  </a:lnTo>
                  <a:lnTo>
                    <a:pt x="102" y="402"/>
                  </a:lnTo>
                  <a:lnTo>
                    <a:pt x="102" y="401"/>
                  </a:lnTo>
                  <a:lnTo>
                    <a:pt x="101" y="401"/>
                  </a:lnTo>
                  <a:lnTo>
                    <a:pt x="102" y="401"/>
                  </a:lnTo>
                  <a:lnTo>
                    <a:pt x="103" y="401"/>
                  </a:lnTo>
                  <a:lnTo>
                    <a:pt x="102" y="400"/>
                  </a:lnTo>
                  <a:lnTo>
                    <a:pt x="102" y="399"/>
                  </a:lnTo>
                  <a:lnTo>
                    <a:pt x="101" y="399"/>
                  </a:lnTo>
                  <a:lnTo>
                    <a:pt x="101" y="398"/>
                  </a:lnTo>
                  <a:lnTo>
                    <a:pt x="102" y="398"/>
                  </a:lnTo>
                  <a:lnTo>
                    <a:pt x="103" y="398"/>
                  </a:lnTo>
                  <a:lnTo>
                    <a:pt x="103" y="397"/>
                  </a:lnTo>
                  <a:lnTo>
                    <a:pt x="104" y="397"/>
                  </a:lnTo>
                  <a:lnTo>
                    <a:pt x="105" y="397"/>
                  </a:lnTo>
                  <a:lnTo>
                    <a:pt x="105" y="396"/>
                  </a:lnTo>
                  <a:lnTo>
                    <a:pt x="105" y="395"/>
                  </a:lnTo>
                  <a:lnTo>
                    <a:pt x="106" y="395"/>
                  </a:lnTo>
                  <a:lnTo>
                    <a:pt x="105" y="394"/>
                  </a:lnTo>
                  <a:lnTo>
                    <a:pt x="105" y="393"/>
                  </a:lnTo>
                  <a:lnTo>
                    <a:pt x="105" y="392"/>
                  </a:lnTo>
                  <a:lnTo>
                    <a:pt x="105" y="393"/>
                  </a:lnTo>
                  <a:lnTo>
                    <a:pt x="105" y="392"/>
                  </a:lnTo>
                  <a:lnTo>
                    <a:pt x="106" y="392"/>
                  </a:lnTo>
                  <a:lnTo>
                    <a:pt x="106" y="391"/>
                  </a:lnTo>
                  <a:lnTo>
                    <a:pt x="105" y="391"/>
                  </a:lnTo>
                  <a:lnTo>
                    <a:pt x="105" y="392"/>
                  </a:lnTo>
                  <a:lnTo>
                    <a:pt x="105" y="391"/>
                  </a:lnTo>
                  <a:lnTo>
                    <a:pt x="105" y="390"/>
                  </a:lnTo>
                  <a:lnTo>
                    <a:pt x="106" y="390"/>
                  </a:lnTo>
                  <a:lnTo>
                    <a:pt x="107" y="390"/>
                  </a:lnTo>
                  <a:lnTo>
                    <a:pt x="107" y="389"/>
                  </a:lnTo>
                  <a:lnTo>
                    <a:pt x="108" y="389"/>
                  </a:lnTo>
                  <a:lnTo>
                    <a:pt x="107" y="389"/>
                  </a:lnTo>
                  <a:lnTo>
                    <a:pt x="107" y="388"/>
                  </a:lnTo>
                  <a:lnTo>
                    <a:pt x="108" y="388"/>
                  </a:lnTo>
                  <a:lnTo>
                    <a:pt x="108" y="387"/>
                  </a:lnTo>
                  <a:lnTo>
                    <a:pt x="109" y="387"/>
                  </a:lnTo>
                  <a:lnTo>
                    <a:pt x="109" y="386"/>
                  </a:lnTo>
                  <a:lnTo>
                    <a:pt x="110" y="385"/>
                  </a:lnTo>
                  <a:lnTo>
                    <a:pt x="109" y="385"/>
                  </a:lnTo>
                  <a:lnTo>
                    <a:pt x="110" y="385"/>
                  </a:lnTo>
                  <a:lnTo>
                    <a:pt x="110" y="384"/>
                  </a:lnTo>
                  <a:lnTo>
                    <a:pt x="110" y="383"/>
                  </a:lnTo>
                  <a:lnTo>
                    <a:pt x="109" y="383"/>
                  </a:lnTo>
                  <a:lnTo>
                    <a:pt x="109" y="382"/>
                  </a:lnTo>
                  <a:lnTo>
                    <a:pt x="109" y="381"/>
                  </a:lnTo>
                  <a:lnTo>
                    <a:pt x="109" y="380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10" y="379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10" y="378"/>
                  </a:lnTo>
                  <a:lnTo>
                    <a:pt x="110" y="377"/>
                  </a:lnTo>
                  <a:lnTo>
                    <a:pt x="109" y="377"/>
                  </a:lnTo>
                  <a:lnTo>
                    <a:pt x="109" y="376"/>
                  </a:lnTo>
                  <a:lnTo>
                    <a:pt x="110" y="376"/>
                  </a:lnTo>
                  <a:lnTo>
                    <a:pt x="110" y="375"/>
                  </a:lnTo>
                  <a:lnTo>
                    <a:pt x="110" y="374"/>
                  </a:lnTo>
                  <a:lnTo>
                    <a:pt x="110" y="373"/>
                  </a:lnTo>
                  <a:lnTo>
                    <a:pt x="110" y="372"/>
                  </a:lnTo>
                  <a:lnTo>
                    <a:pt x="110" y="371"/>
                  </a:lnTo>
                  <a:lnTo>
                    <a:pt x="110" y="370"/>
                  </a:lnTo>
                  <a:lnTo>
                    <a:pt x="110" y="369"/>
                  </a:lnTo>
                  <a:lnTo>
                    <a:pt x="110" y="368"/>
                  </a:lnTo>
                  <a:lnTo>
                    <a:pt x="110" y="368"/>
                  </a:lnTo>
                  <a:lnTo>
                    <a:pt x="110" y="367"/>
                  </a:lnTo>
                  <a:lnTo>
                    <a:pt x="111" y="367"/>
                  </a:lnTo>
                  <a:lnTo>
                    <a:pt x="112" y="367"/>
                  </a:lnTo>
                  <a:lnTo>
                    <a:pt x="112" y="366"/>
                  </a:lnTo>
                  <a:lnTo>
                    <a:pt x="113" y="365"/>
                  </a:lnTo>
                  <a:lnTo>
                    <a:pt x="114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3"/>
                  </a:lnTo>
                  <a:lnTo>
                    <a:pt x="115" y="362"/>
                  </a:lnTo>
                  <a:lnTo>
                    <a:pt x="115" y="361"/>
                  </a:lnTo>
                  <a:lnTo>
                    <a:pt x="115" y="359"/>
                  </a:lnTo>
                  <a:lnTo>
                    <a:pt x="115" y="358"/>
                  </a:lnTo>
                  <a:lnTo>
                    <a:pt x="115" y="357"/>
                  </a:lnTo>
                  <a:lnTo>
                    <a:pt x="116" y="357"/>
                  </a:lnTo>
                  <a:lnTo>
                    <a:pt x="116" y="356"/>
                  </a:lnTo>
                  <a:lnTo>
                    <a:pt x="115" y="356"/>
                  </a:lnTo>
                  <a:lnTo>
                    <a:pt x="115" y="355"/>
                  </a:lnTo>
                  <a:lnTo>
                    <a:pt x="115" y="355"/>
                  </a:lnTo>
                  <a:lnTo>
                    <a:pt x="116" y="355"/>
                  </a:lnTo>
                  <a:lnTo>
                    <a:pt x="116" y="354"/>
                  </a:lnTo>
                  <a:lnTo>
                    <a:pt x="116" y="355"/>
                  </a:lnTo>
                  <a:lnTo>
                    <a:pt x="115" y="355"/>
                  </a:lnTo>
                  <a:lnTo>
                    <a:pt x="115" y="354"/>
                  </a:lnTo>
                  <a:lnTo>
                    <a:pt x="116" y="353"/>
                  </a:lnTo>
                  <a:lnTo>
                    <a:pt x="116" y="352"/>
                  </a:lnTo>
                  <a:lnTo>
                    <a:pt x="116" y="351"/>
                  </a:lnTo>
                  <a:lnTo>
                    <a:pt x="116" y="350"/>
                  </a:lnTo>
                  <a:lnTo>
                    <a:pt x="117" y="350"/>
                  </a:lnTo>
                  <a:lnTo>
                    <a:pt x="117" y="349"/>
                  </a:lnTo>
                  <a:lnTo>
                    <a:pt x="118" y="349"/>
                  </a:lnTo>
                  <a:lnTo>
                    <a:pt x="119" y="349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8"/>
                  </a:lnTo>
                  <a:lnTo>
                    <a:pt x="121" y="347"/>
                  </a:lnTo>
                  <a:lnTo>
                    <a:pt x="121" y="348"/>
                  </a:lnTo>
                  <a:lnTo>
                    <a:pt x="122" y="347"/>
                  </a:lnTo>
                  <a:lnTo>
                    <a:pt x="121" y="347"/>
                  </a:lnTo>
                  <a:lnTo>
                    <a:pt x="122" y="347"/>
                  </a:lnTo>
                  <a:lnTo>
                    <a:pt x="122" y="346"/>
                  </a:lnTo>
                  <a:lnTo>
                    <a:pt x="123" y="346"/>
                  </a:lnTo>
                  <a:lnTo>
                    <a:pt x="123" y="345"/>
                  </a:lnTo>
                  <a:lnTo>
                    <a:pt x="122" y="345"/>
                  </a:lnTo>
                  <a:lnTo>
                    <a:pt x="122" y="344"/>
                  </a:lnTo>
                  <a:lnTo>
                    <a:pt x="123" y="344"/>
                  </a:lnTo>
                  <a:lnTo>
                    <a:pt x="123" y="343"/>
                  </a:lnTo>
                  <a:lnTo>
                    <a:pt x="123" y="344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6" y="341"/>
                  </a:lnTo>
                  <a:lnTo>
                    <a:pt x="126" y="340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6" y="339"/>
                  </a:lnTo>
                  <a:lnTo>
                    <a:pt x="126" y="338"/>
                  </a:lnTo>
                  <a:lnTo>
                    <a:pt x="127" y="338"/>
                  </a:lnTo>
                  <a:lnTo>
                    <a:pt x="128" y="337"/>
                  </a:lnTo>
                  <a:lnTo>
                    <a:pt x="129" y="336"/>
                  </a:lnTo>
                  <a:lnTo>
                    <a:pt x="130" y="336"/>
                  </a:lnTo>
                  <a:lnTo>
                    <a:pt x="130" y="335"/>
                  </a:lnTo>
                  <a:lnTo>
                    <a:pt x="130" y="334"/>
                  </a:lnTo>
                  <a:lnTo>
                    <a:pt x="130" y="333"/>
                  </a:lnTo>
                  <a:lnTo>
                    <a:pt x="129" y="333"/>
                  </a:lnTo>
                  <a:lnTo>
                    <a:pt x="129" y="332"/>
                  </a:lnTo>
                  <a:lnTo>
                    <a:pt x="129" y="331"/>
                  </a:lnTo>
                  <a:lnTo>
                    <a:pt x="129" y="330"/>
                  </a:lnTo>
                  <a:lnTo>
                    <a:pt x="129" y="331"/>
                  </a:lnTo>
                  <a:lnTo>
                    <a:pt x="130" y="331"/>
                  </a:lnTo>
                  <a:lnTo>
                    <a:pt x="130" y="330"/>
                  </a:lnTo>
                  <a:lnTo>
                    <a:pt x="129" y="330"/>
                  </a:lnTo>
                  <a:lnTo>
                    <a:pt x="130" y="330"/>
                  </a:lnTo>
                  <a:lnTo>
                    <a:pt x="130" y="329"/>
                  </a:lnTo>
                  <a:lnTo>
                    <a:pt x="130" y="328"/>
                  </a:lnTo>
                  <a:lnTo>
                    <a:pt x="131" y="328"/>
                  </a:lnTo>
                  <a:lnTo>
                    <a:pt x="131" y="327"/>
                  </a:lnTo>
                  <a:lnTo>
                    <a:pt x="130" y="327"/>
                  </a:lnTo>
                  <a:lnTo>
                    <a:pt x="130" y="326"/>
                  </a:lnTo>
                  <a:lnTo>
                    <a:pt x="129" y="326"/>
                  </a:lnTo>
                  <a:lnTo>
                    <a:pt x="129" y="325"/>
                  </a:lnTo>
                  <a:lnTo>
                    <a:pt x="130" y="325"/>
                  </a:lnTo>
                  <a:lnTo>
                    <a:pt x="129" y="325"/>
                  </a:lnTo>
                  <a:lnTo>
                    <a:pt x="129" y="324"/>
                  </a:lnTo>
                  <a:lnTo>
                    <a:pt x="128" y="324"/>
                  </a:lnTo>
                  <a:lnTo>
                    <a:pt x="129" y="323"/>
                  </a:lnTo>
                  <a:lnTo>
                    <a:pt x="129" y="322"/>
                  </a:lnTo>
                  <a:lnTo>
                    <a:pt x="128" y="322"/>
                  </a:lnTo>
                  <a:lnTo>
                    <a:pt x="128" y="321"/>
                  </a:lnTo>
                  <a:lnTo>
                    <a:pt x="129" y="321"/>
                  </a:lnTo>
                  <a:lnTo>
                    <a:pt x="128" y="321"/>
                  </a:lnTo>
                  <a:lnTo>
                    <a:pt x="128" y="320"/>
                  </a:lnTo>
                  <a:lnTo>
                    <a:pt x="128" y="319"/>
                  </a:lnTo>
                  <a:lnTo>
                    <a:pt x="129" y="319"/>
                  </a:lnTo>
                  <a:lnTo>
                    <a:pt x="129" y="318"/>
                  </a:lnTo>
                  <a:lnTo>
                    <a:pt x="129" y="317"/>
                  </a:lnTo>
                  <a:lnTo>
                    <a:pt x="129" y="316"/>
                  </a:lnTo>
                  <a:lnTo>
                    <a:pt x="129" y="315"/>
                  </a:lnTo>
                  <a:lnTo>
                    <a:pt x="129" y="314"/>
                  </a:lnTo>
                  <a:lnTo>
                    <a:pt x="130" y="314"/>
                  </a:lnTo>
                  <a:lnTo>
                    <a:pt x="130" y="313"/>
                  </a:lnTo>
                  <a:lnTo>
                    <a:pt x="130" y="312"/>
                  </a:lnTo>
                  <a:lnTo>
                    <a:pt x="131" y="312"/>
                  </a:lnTo>
                  <a:lnTo>
                    <a:pt x="131" y="311"/>
                  </a:lnTo>
                  <a:lnTo>
                    <a:pt x="131" y="310"/>
                  </a:lnTo>
                  <a:lnTo>
                    <a:pt x="131" y="309"/>
                  </a:lnTo>
                  <a:lnTo>
                    <a:pt x="131" y="308"/>
                  </a:lnTo>
                  <a:lnTo>
                    <a:pt x="132" y="308"/>
                  </a:lnTo>
                  <a:lnTo>
                    <a:pt x="132" y="307"/>
                  </a:lnTo>
                  <a:lnTo>
                    <a:pt x="131" y="307"/>
                  </a:lnTo>
                  <a:lnTo>
                    <a:pt x="131" y="306"/>
                  </a:lnTo>
                  <a:lnTo>
                    <a:pt x="131" y="305"/>
                  </a:lnTo>
                  <a:lnTo>
                    <a:pt x="132" y="305"/>
                  </a:lnTo>
                  <a:lnTo>
                    <a:pt x="132" y="304"/>
                  </a:lnTo>
                  <a:lnTo>
                    <a:pt x="131" y="303"/>
                  </a:lnTo>
                  <a:lnTo>
                    <a:pt x="132" y="303"/>
                  </a:lnTo>
                  <a:lnTo>
                    <a:pt x="132" y="302"/>
                  </a:lnTo>
                  <a:lnTo>
                    <a:pt x="132" y="301"/>
                  </a:lnTo>
                  <a:lnTo>
                    <a:pt x="132" y="300"/>
                  </a:lnTo>
                  <a:lnTo>
                    <a:pt x="131" y="299"/>
                  </a:lnTo>
                  <a:lnTo>
                    <a:pt x="131" y="298"/>
                  </a:lnTo>
                  <a:lnTo>
                    <a:pt x="131" y="297"/>
                  </a:lnTo>
                  <a:lnTo>
                    <a:pt x="131" y="296"/>
                  </a:lnTo>
                  <a:lnTo>
                    <a:pt x="131" y="295"/>
                  </a:lnTo>
                  <a:lnTo>
                    <a:pt x="130" y="295"/>
                  </a:lnTo>
                  <a:lnTo>
                    <a:pt x="130" y="294"/>
                  </a:lnTo>
                  <a:lnTo>
                    <a:pt x="129" y="294"/>
                  </a:lnTo>
                  <a:lnTo>
                    <a:pt x="130" y="294"/>
                  </a:lnTo>
                  <a:lnTo>
                    <a:pt x="130" y="293"/>
                  </a:lnTo>
                  <a:lnTo>
                    <a:pt x="129" y="293"/>
                  </a:lnTo>
                  <a:lnTo>
                    <a:pt x="130" y="293"/>
                  </a:lnTo>
                  <a:lnTo>
                    <a:pt x="130" y="292"/>
                  </a:lnTo>
                  <a:lnTo>
                    <a:pt x="129" y="292"/>
                  </a:lnTo>
                  <a:lnTo>
                    <a:pt x="129" y="291"/>
                  </a:lnTo>
                  <a:lnTo>
                    <a:pt x="130" y="291"/>
                  </a:lnTo>
                  <a:lnTo>
                    <a:pt x="129" y="290"/>
                  </a:lnTo>
                  <a:lnTo>
                    <a:pt x="130" y="290"/>
                  </a:lnTo>
                  <a:lnTo>
                    <a:pt x="130" y="289"/>
                  </a:lnTo>
                  <a:lnTo>
                    <a:pt x="129" y="289"/>
                  </a:lnTo>
                  <a:lnTo>
                    <a:pt x="129" y="288"/>
                  </a:lnTo>
                  <a:lnTo>
                    <a:pt x="128" y="288"/>
                  </a:lnTo>
                  <a:lnTo>
                    <a:pt x="128" y="287"/>
                  </a:lnTo>
                  <a:lnTo>
                    <a:pt x="128" y="286"/>
                  </a:lnTo>
                  <a:lnTo>
                    <a:pt x="127" y="286"/>
                  </a:lnTo>
                  <a:lnTo>
                    <a:pt x="127" y="285"/>
                  </a:lnTo>
                  <a:lnTo>
                    <a:pt x="128" y="285"/>
                  </a:lnTo>
                  <a:lnTo>
                    <a:pt x="128" y="284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8" y="282"/>
                  </a:lnTo>
                  <a:lnTo>
                    <a:pt x="128" y="281"/>
                  </a:lnTo>
                  <a:lnTo>
                    <a:pt x="129" y="280"/>
                  </a:lnTo>
                  <a:lnTo>
                    <a:pt x="128" y="279"/>
                  </a:lnTo>
                  <a:lnTo>
                    <a:pt x="128" y="278"/>
                  </a:lnTo>
                  <a:lnTo>
                    <a:pt x="128" y="277"/>
                  </a:lnTo>
                  <a:lnTo>
                    <a:pt x="128" y="276"/>
                  </a:lnTo>
                  <a:lnTo>
                    <a:pt x="128" y="275"/>
                  </a:lnTo>
                  <a:lnTo>
                    <a:pt x="129" y="274"/>
                  </a:lnTo>
                  <a:lnTo>
                    <a:pt x="129" y="273"/>
                  </a:lnTo>
                  <a:lnTo>
                    <a:pt x="124" y="273"/>
                  </a:lnTo>
                  <a:lnTo>
                    <a:pt x="122" y="273"/>
                  </a:lnTo>
                  <a:lnTo>
                    <a:pt x="118" y="273"/>
                  </a:lnTo>
                  <a:lnTo>
                    <a:pt x="117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1" y="273"/>
                  </a:lnTo>
                  <a:lnTo>
                    <a:pt x="110" y="273"/>
                  </a:lnTo>
                  <a:lnTo>
                    <a:pt x="110" y="273"/>
                  </a:lnTo>
                  <a:lnTo>
                    <a:pt x="108" y="272"/>
                  </a:lnTo>
                  <a:lnTo>
                    <a:pt x="106" y="272"/>
                  </a:lnTo>
                  <a:lnTo>
                    <a:pt x="102" y="272"/>
                  </a:lnTo>
                  <a:lnTo>
                    <a:pt x="101" y="272"/>
                  </a:lnTo>
                  <a:lnTo>
                    <a:pt x="99" y="272"/>
                  </a:lnTo>
                  <a:lnTo>
                    <a:pt x="98" y="272"/>
                  </a:lnTo>
                  <a:lnTo>
                    <a:pt x="96" y="272"/>
                  </a:lnTo>
                  <a:lnTo>
                    <a:pt x="95" y="272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89" y="272"/>
                  </a:lnTo>
                  <a:lnTo>
                    <a:pt x="86" y="272"/>
                  </a:lnTo>
                  <a:lnTo>
                    <a:pt x="84" y="272"/>
                  </a:lnTo>
                  <a:lnTo>
                    <a:pt x="83" y="272"/>
                  </a:lnTo>
                  <a:lnTo>
                    <a:pt x="79" y="272"/>
                  </a:lnTo>
                  <a:lnTo>
                    <a:pt x="76" y="272"/>
                  </a:lnTo>
                  <a:lnTo>
                    <a:pt x="74" y="272"/>
                  </a:lnTo>
                  <a:lnTo>
                    <a:pt x="73" y="272"/>
                  </a:lnTo>
                  <a:lnTo>
                    <a:pt x="71" y="272"/>
                  </a:lnTo>
                  <a:lnTo>
                    <a:pt x="66" y="271"/>
                  </a:lnTo>
                  <a:lnTo>
                    <a:pt x="66" y="270"/>
                  </a:lnTo>
                  <a:lnTo>
                    <a:pt x="66" y="265"/>
                  </a:lnTo>
                  <a:lnTo>
                    <a:pt x="66" y="261"/>
                  </a:lnTo>
                  <a:lnTo>
                    <a:pt x="66" y="258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49"/>
                  </a:lnTo>
                  <a:lnTo>
                    <a:pt x="66" y="248"/>
                  </a:lnTo>
                  <a:lnTo>
                    <a:pt x="66" y="244"/>
                  </a:lnTo>
                  <a:lnTo>
                    <a:pt x="66" y="243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7" y="239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9"/>
                  </a:lnTo>
                  <a:lnTo>
                    <a:pt x="67" y="225"/>
                  </a:lnTo>
                  <a:lnTo>
                    <a:pt x="67" y="222"/>
                  </a:lnTo>
                  <a:lnTo>
                    <a:pt x="67" y="220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6" y="217"/>
                  </a:lnTo>
                  <a:lnTo>
                    <a:pt x="65" y="217"/>
                  </a:lnTo>
                  <a:lnTo>
                    <a:pt x="60" y="217"/>
                  </a:lnTo>
                  <a:lnTo>
                    <a:pt x="60" y="214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0" y="206"/>
                  </a:lnTo>
                  <a:lnTo>
                    <a:pt x="60" y="201"/>
                  </a:lnTo>
                  <a:lnTo>
                    <a:pt x="60" y="199"/>
                  </a:lnTo>
                  <a:lnTo>
                    <a:pt x="61" y="198"/>
                  </a:lnTo>
                  <a:lnTo>
                    <a:pt x="61" y="196"/>
                  </a:lnTo>
                  <a:lnTo>
                    <a:pt x="61" y="195"/>
                  </a:lnTo>
                  <a:lnTo>
                    <a:pt x="61" y="192"/>
                  </a:lnTo>
                  <a:lnTo>
                    <a:pt x="64" y="192"/>
                  </a:lnTo>
                  <a:lnTo>
                    <a:pt x="65" y="192"/>
                  </a:lnTo>
                  <a:lnTo>
                    <a:pt x="67" y="192"/>
                  </a:lnTo>
                  <a:lnTo>
                    <a:pt x="67" y="189"/>
                  </a:lnTo>
                  <a:lnTo>
                    <a:pt x="67" y="185"/>
                  </a:lnTo>
                  <a:lnTo>
                    <a:pt x="67" y="184"/>
                  </a:lnTo>
                  <a:lnTo>
                    <a:pt x="67" y="182"/>
                  </a:lnTo>
                  <a:lnTo>
                    <a:pt x="67" y="180"/>
                  </a:lnTo>
                  <a:lnTo>
                    <a:pt x="67" y="173"/>
                  </a:lnTo>
                  <a:lnTo>
                    <a:pt x="68" y="172"/>
                  </a:lnTo>
                  <a:lnTo>
                    <a:pt x="67" y="171"/>
                  </a:lnTo>
                  <a:lnTo>
                    <a:pt x="68" y="165"/>
                  </a:lnTo>
                  <a:lnTo>
                    <a:pt x="67" y="165"/>
                  </a:lnTo>
                  <a:lnTo>
                    <a:pt x="68" y="164"/>
                  </a:lnTo>
                  <a:lnTo>
                    <a:pt x="68" y="160"/>
                  </a:lnTo>
                  <a:lnTo>
                    <a:pt x="68" y="155"/>
                  </a:lnTo>
                  <a:lnTo>
                    <a:pt x="68" y="152"/>
                  </a:lnTo>
                  <a:lnTo>
                    <a:pt x="68" y="151"/>
                  </a:lnTo>
                  <a:lnTo>
                    <a:pt x="68" y="148"/>
                  </a:lnTo>
                  <a:lnTo>
                    <a:pt x="67" y="148"/>
                  </a:lnTo>
                  <a:lnTo>
                    <a:pt x="67" y="147"/>
                  </a:lnTo>
                  <a:lnTo>
                    <a:pt x="66" y="147"/>
                  </a:lnTo>
                  <a:lnTo>
                    <a:pt x="65" y="147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1" y="149"/>
                  </a:lnTo>
                  <a:lnTo>
                    <a:pt x="60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8" y="147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7" y="145"/>
                  </a:lnTo>
                  <a:lnTo>
                    <a:pt x="57" y="144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8" y="141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6"/>
                  </a:lnTo>
                  <a:lnTo>
                    <a:pt x="58" y="135"/>
                  </a:lnTo>
                  <a:lnTo>
                    <a:pt x="59" y="135"/>
                  </a:lnTo>
                  <a:lnTo>
                    <a:pt x="58" y="135"/>
                  </a:lnTo>
                  <a:lnTo>
                    <a:pt x="57" y="135"/>
                  </a:lnTo>
                  <a:lnTo>
                    <a:pt x="57" y="134"/>
                  </a:lnTo>
                  <a:lnTo>
                    <a:pt x="56" y="134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5" y="132"/>
                  </a:lnTo>
                  <a:lnTo>
                    <a:pt x="54" y="132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2" y="134"/>
                  </a:lnTo>
                  <a:lnTo>
                    <a:pt x="51" y="134"/>
                  </a:lnTo>
                  <a:lnTo>
                    <a:pt x="50" y="134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6" y="130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3" y="127"/>
                  </a:lnTo>
                  <a:lnTo>
                    <a:pt x="43" y="126"/>
                  </a:lnTo>
                  <a:lnTo>
                    <a:pt x="43" y="125"/>
                  </a:lnTo>
                  <a:lnTo>
                    <a:pt x="43" y="124"/>
                  </a:lnTo>
                  <a:lnTo>
                    <a:pt x="42" y="124"/>
                  </a:lnTo>
                  <a:lnTo>
                    <a:pt x="42" y="123"/>
                  </a:lnTo>
                  <a:lnTo>
                    <a:pt x="42" y="122"/>
                  </a:lnTo>
                  <a:lnTo>
                    <a:pt x="41" y="123"/>
                  </a:lnTo>
                  <a:lnTo>
                    <a:pt x="40" y="122"/>
                  </a:lnTo>
                  <a:lnTo>
                    <a:pt x="39" y="122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7" y="121"/>
                  </a:lnTo>
                  <a:lnTo>
                    <a:pt x="32" y="121"/>
                  </a:lnTo>
                  <a:lnTo>
                    <a:pt x="30" y="121"/>
                  </a:lnTo>
                  <a:lnTo>
                    <a:pt x="26" y="121"/>
                  </a:lnTo>
                  <a:lnTo>
                    <a:pt x="24" y="121"/>
                  </a:lnTo>
                  <a:lnTo>
                    <a:pt x="21" y="121"/>
                  </a:lnTo>
                  <a:lnTo>
                    <a:pt x="17" y="121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1" y="121"/>
                  </a:lnTo>
                  <a:lnTo>
                    <a:pt x="7" y="121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2" y="115"/>
                  </a:lnTo>
                  <a:lnTo>
                    <a:pt x="2" y="108"/>
                  </a:lnTo>
                  <a:lnTo>
                    <a:pt x="3" y="104"/>
                  </a:lnTo>
                  <a:lnTo>
                    <a:pt x="3" y="100"/>
                  </a:lnTo>
                  <a:lnTo>
                    <a:pt x="3" y="99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2" y="86"/>
                  </a:lnTo>
                  <a:lnTo>
                    <a:pt x="2" y="79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10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3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32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43" y="26"/>
                  </a:lnTo>
                  <a:lnTo>
                    <a:pt x="46" y="26"/>
                  </a:lnTo>
                  <a:lnTo>
                    <a:pt x="49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7" y="26"/>
                  </a:lnTo>
                  <a:lnTo>
                    <a:pt x="70" y="26"/>
                  </a:lnTo>
                  <a:lnTo>
                    <a:pt x="73" y="26"/>
                  </a:lnTo>
                  <a:lnTo>
                    <a:pt x="77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4" y="20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101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15" y="1"/>
                  </a:lnTo>
                  <a:lnTo>
                    <a:pt x="113" y="3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8" y="4"/>
                  </a:lnTo>
                  <a:lnTo>
                    <a:pt x="119" y="3"/>
                  </a:lnTo>
                  <a:lnTo>
                    <a:pt x="120" y="3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5" y="4"/>
                  </a:lnTo>
                  <a:lnTo>
                    <a:pt x="149" y="4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56" y="4"/>
                  </a:lnTo>
                  <a:lnTo>
                    <a:pt x="158" y="4"/>
                  </a:lnTo>
                  <a:lnTo>
                    <a:pt x="162" y="4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74" y="4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8" y="4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9" y="4"/>
                  </a:lnTo>
                  <a:lnTo>
                    <a:pt x="200" y="4"/>
                  </a:lnTo>
                  <a:lnTo>
                    <a:pt x="203" y="4"/>
                  </a:lnTo>
                  <a:lnTo>
                    <a:pt x="213" y="4"/>
                  </a:lnTo>
                  <a:lnTo>
                    <a:pt x="217" y="4"/>
                  </a:lnTo>
                  <a:lnTo>
                    <a:pt x="218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32" y="4"/>
                  </a:lnTo>
                  <a:lnTo>
                    <a:pt x="233" y="4"/>
                  </a:lnTo>
                  <a:lnTo>
                    <a:pt x="236" y="4"/>
                  </a:lnTo>
                  <a:lnTo>
                    <a:pt x="239" y="4"/>
                  </a:lnTo>
                  <a:lnTo>
                    <a:pt x="244" y="4"/>
                  </a:lnTo>
                  <a:lnTo>
                    <a:pt x="247" y="4"/>
                  </a:lnTo>
                  <a:lnTo>
                    <a:pt x="248" y="4"/>
                  </a:lnTo>
                  <a:lnTo>
                    <a:pt x="255" y="4"/>
                  </a:lnTo>
                  <a:lnTo>
                    <a:pt x="257" y="4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4"/>
                  </a:lnTo>
                  <a:lnTo>
                    <a:pt x="262" y="3"/>
                  </a:lnTo>
                  <a:lnTo>
                    <a:pt x="262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6" y="2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4" y="1"/>
                  </a:lnTo>
                  <a:lnTo>
                    <a:pt x="274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0" name="Freeform 51">
              <a:extLst>
                <a:ext uri="{FF2B5EF4-FFF2-40B4-BE49-F238E27FC236}">
                  <a16:creationId xmlns:a16="http://schemas.microsoft.com/office/drawing/2014/main" id="{79ABD5DA-1E41-8A44-3A4A-44CC4A27B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3424238"/>
              <a:ext cx="1133475" cy="1074737"/>
            </a:xfrm>
            <a:custGeom>
              <a:avLst/>
              <a:gdLst>
                <a:gd name="T0" fmla="*/ 314 w 714"/>
                <a:gd name="T1" fmla="*/ 16 h 677"/>
                <a:gd name="T2" fmla="*/ 327 w 714"/>
                <a:gd name="T3" fmla="*/ 32 h 677"/>
                <a:gd name="T4" fmla="*/ 343 w 714"/>
                <a:gd name="T5" fmla="*/ 48 h 677"/>
                <a:gd name="T6" fmla="*/ 405 w 714"/>
                <a:gd name="T7" fmla="*/ 28 h 677"/>
                <a:gd name="T8" fmla="*/ 497 w 714"/>
                <a:gd name="T9" fmla="*/ 29 h 677"/>
                <a:gd name="T10" fmla="*/ 526 w 714"/>
                <a:gd name="T11" fmla="*/ 49 h 677"/>
                <a:gd name="T12" fmla="*/ 532 w 714"/>
                <a:gd name="T13" fmla="*/ 62 h 677"/>
                <a:gd name="T14" fmla="*/ 556 w 714"/>
                <a:gd name="T15" fmla="*/ 68 h 677"/>
                <a:gd name="T16" fmla="*/ 570 w 714"/>
                <a:gd name="T17" fmla="*/ 81 h 677"/>
                <a:gd name="T18" fmla="*/ 584 w 714"/>
                <a:gd name="T19" fmla="*/ 115 h 677"/>
                <a:gd name="T20" fmla="*/ 596 w 714"/>
                <a:gd name="T21" fmla="*/ 179 h 677"/>
                <a:gd name="T22" fmla="*/ 630 w 714"/>
                <a:gd name="T23" fmla="*/ 191 h 677"/>
                <a:gd name="T24" fmla="*/ 640 w 714"/>
                <a:gd name="T25" fmla="*/ 203 h 677"/>
                <a:gd name="T26" fmla="*/ 649 w 714"/>
                <a:gd name="T27" fmla="*/ 242 h 677"/>
                <a:gd name="T28" fmla="*/ 649 w 714"/>
                <a:gd name="T29" fmla="*/ 296 h 677"/>
                <a:gd name="T30" fmla="*/ 683 w 714"/>
                <a:gd name="T31" fmla="*/ 330 h 677"/>
                <a:gd name="T32" fmla="*/ 710 w 714"/>
                <a:gd name="T33" fmla="*/ 345 h 677"/>
                <a:gd name="T34" fmla="*/ 713 w 714"/>
                <a:gd name="T35" fmla="*/ 363 h 677"/>
                <a:gd name="T36" fmla="*/ 712 w 714"/>
                <a:gd name="T37" fmla="*/ 383 h 677"/>
                <a:gd name="T38" fmla="*/ 708 w 714"/>
                <a:gd name="T39" fmla="*/ 399 h 677"/>
                <a:gd name="T40" fmla="*/ 697 w 714"/>
                <a:gd name="T41" fmla="*/ 412 h 677"/>
                <a:gd name="T42" fmla="*/ 692 w 714"/>
                <a:gd name="T43" fmla="*/ 431 h 677"/>
                <a:gd name="T44" fmla="*/ 689 w 714"/>
                <a:gd name="T45" fmla="*/ 448 h 677"/>
                <a:gd name="T46" fmla="*/ 684 w 714"/>
                <a:gd name="T47" fmla="*/ 466 h 677"/>
                <a:gd name="T48" fmla="*/ 638 w 714"/>
                <a:gd name="T49" fmla="*/ 482 h 677"/>
                <a:gd name="T50" fmla="*/ 612 w 714"/>
                <a:gd name="T51" fmla="*/ 516 h 677"/>
                <a:gd name="T52" fmla="*/ 611 w 714"/>
                <a:gd name="T53" fmla="*/ 557 h 677"/>
                <a:gd name="T54" fmla="*/ 611 w 714"/>
                <a:gd name="T55" fmla="*/ 615 h 677"/>
                <a:gd name="T56" fmla="*/ 574 w 714"/>
                <a:gd name="T57" fmla="*/ 675 h 677"/>
                <a:gd name="T58" fmla="*/ 483 w 714"/>
                <a:gd name="T59" fmla="*/ 669 h 677"/>
                <a:gd name="T60" fmla="*/ 360 w 714"/>
                <a:gd name="T61" fmla="*/ 662 h 677"/>
                <a:gd name="T62" fmla="*/ 260 w 714"/>
                <a:gd name="T63" fmla="*/ 657 h 677"/>
                <a:gd name="T64" fmla="*/ 188 w 714"/>
                <a:gd name="T65" fmla="*/ 652 h 677"/>
                <a:gd name="T66" fmla="*/ 104 w 714"/>
                <a:gd name="T67" fmla="*/ 639 h 677"/>
                <a:gd name="T68" fmla="*/ 87 w 714"/>
                <a:gd name="T69" fmla="*/ 623 h 677"/>
                <a:gd name="T70" fmla="*/ 79 w 714"/>
                <a:gd name="T71" fmla="*/ 595 h 677"/>
                <a:gd name="T72" fmla="*/ 78 w 714"/>
                <a:gd name="T73" fmla="*/ 574 h 677"/>
                <a:gd name="T74" fmla="*/ 74 w 714"/>
                <a:gd name="T75" fmla="*/ 555 h 677"/>
                <a:gd name="T76" fmla="*/ 60 w 714"/>
                <a:gd name="T77" fmla="*/ 535 h 677"/>
                <a:gd name="T78" fmla="*/ 50 w 714"/>
                <a:gd name="T79" fmla="*/ 513 h 677"/>
                <a:gd name="T80" fmla="*/ 47 w 714"/>
                <a:gd name="T81" fmla="*/ 488 h 677"/>
                <a:gd name="T82" fmla="*/ 38 w 714"/>
                <a:gd name="T83" fmla="*/ 461 h 677"/>
                <a:gd name="T84" fmla="*/ 26 w 714"/>
                <a:gd name="T85" fmla="*/ 436 h 677"/>
                <a:gd name="T86" fmla="*/ 6 w 714"/>
                <a:gd name="T87" fmla="*/ 413 h 677"/>
                <a:gd name="T88" fmla="*/ 7 w 714"/>
                <a:gd name="T89" fmla="*/ 387 h 677"/>
                <a:gd name="T90" fmla="*/ 1 w 714"/>
                <a:gd name="T91" fmla="*/ 363 h 677"/>
                <a:gd name="T92" fmla="*/ 12 w 714"/>
                <a:gd name="T93" fmla="*/ 341 h 677"/>
                <a:gd name="T94" fmla="*/ 10 w 714"/>
                <a:gd name="T95" fmla="*/ 314 h 677"/>
                <a:gd name="T96" fmla="*/ 18 w 714"/>
                <a:gd name="T97" fmla="*/ 283 h 677"/>
                <a:gd name="T98" fmla="*/ 20 w 714"/>
                <a:gd name="T99" fmla="*/ 257 h 677"/>
                <a:gd name="T100" fmla="*/ 35 w 714"/>
                <a:gd name="T101" fmla="*/ 231 h 677"/>
                <a:gd name="T102" fmla="*/ 59 w 714"/>
                <a:gd name="T103" fmla="*/ 246 h 677"/>
                <a:gd name="T104" fmla="*/ 78 w 714"/>
                <a:gd name="T105" fmla="*/ 239 h 677"/>
                <a:gd name="T106" fmla="*/ 132 w 714"/>
                <a:gd name="T107" fmla="*/ 221 h 677"/>
                <a:gd name="T108" fmla="*/ 137 w 714"/>
                <a:gd name="T109" fmla="*/ 179 h 677"/>
                <a:gd name="T110" fmla="*/ 208 w 714"/>
                <a:gd name="T111" fmla="*/ 167 h 677"/>
                <a:gd name="T112" fmla="*/ 239 w 714"/>
                <a:gd name="T113" fmla="*/ 179 h 677"/>
                <a:gd name="T114" fmla="*/ 257 w 714"/>
                <a:gd name="T115" fmla="*/ 165 h 677"/>
                <a:gd name="T116" fmla="*/ 257 w 714"/>
                <a:gd name="T117" fmla="*/ 151 h 677"/>
                <a:gd name="T118" fmla="*/ 252 w 714"/>
                <a:gd name="T119" fmla="*/ 132 h 677"/>
                <a:gd name="T120" fmla="*/ 246 w 714"/>
                <a:gd name="T121" fmla="*/ 117 h 677"/>
                <a:gd name="T122" fmla="*/ 229 w 714"/>
                <a:gd name="T123" fmla="*/ 97 h 677"/>
                <a:gd name="T124" fmla="*/ 262 w 714"/>
                <a:gd name="T125" fmla="*/ 25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4" h="677">
                  <a:moveTo>
                    <a:pt x="299" y="1"/>
                  </a:moveTo>
                  <a:lnTo>
                    <a:pt x="300" y="1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1" y="3"/>
                  </a:lnTo>
                  <a:lnTo>
                    <a:pt x="301" y="4"/>
                  </a:lnTo>
                  <a:lnTo>
                    <a:pt x="302" y="4"/>
                  </a:lnTo>
                  <a:lnTo>
                    <a:pt x="302" y="5"/>
                  </a:lnTo>
                  <a:lnTo>
                    <a:pt x="303" y="5"/>
                  </a:lnTo>
                  <a:lnTo>
                    <a:pt x="303" y="6"/>
                  </a:lnTo>
                  <a:lnTo>
                    <a:pt x="303" y="7"/>
                  </a:lnTo>
                  <a:lnTo>
                    <a:pt x="304" y="7"/>
                  </a:lnTo>
                  <a:lnTo>
                    <a:pt x="305" y="8"/>
                  </a:lnTo>
                  <a:lnTo>
                    <a:pt x="304" y="8"/>
                  </a:lnTo>
                  <a:lnTo>
                    <a:pt x="305" y="8"/>
                  </a:lnTo>
                  <a:lnTo>
                    <a:pt x="306" y="8"/>
                  </a:lnTo>
                  <a:lnTo>
                    <a:pt x="306" y="9"/>
                  </a:lnTo>
                  <a:lnTo>
                    <a:pt x="307" y="10"/>
                  </a:lnTo>
                  <a:lnTo>
                    <a:pt x="308" y="10"/>
                  </a:lnTo>
                  <a:lnTo>
                    <a:pt x="308" y="11"/>
                  </a:lnTo>
                  <a:lnTo>
                    <a:pt x="309" y="11"/>
                  </a:lnTo>
                  <a:lnTo>
                    <a:pt x="309" y="12"/>
                  </a:lnTo>
                  <a:lnTo>
                    <a:pt x="309" y="13"/>
                  </a:lnTo>
                  <a:lnTo>
                    <a:pt x="310" y="13"/>
                  </a:lnTo>
                  <a:lnTo>
                    <a:pt x="311" y="14"/>
                  </a:lnTo>
                  <a:lnTo>
                    <a:pt x="312" y="14"/>
                  </a:lnTo>
                  <a:lnTo>
                    <a:pt x="312" y="15"/>
                  </a:lnTo>
                  <a:lnTo>
                    <a:pt x="313" y="15"/>
                  </a:lnTo>
                  <a:lnTo>
                    <a:pt x="313" y="16"/>
                  </a:lnTo>
                  <a:lnTo>
                    <a:pt x="314" y="16"/>
                  </a:lnTo>
                  <a:lnTo>
                    <a:pt x="315" y="16"/>
                  </a:lnTo>
                  <a:lnTo>
                    <a:pt x="316" y="16"/>
                  </a:lnTo>
                  <a:lnTo>
                    <a:pt x="317" y="17"/>
                  </a:lnTo>
                  <a:lnTo>
                    <a:pt x="317" y="18"/>
                  </a:lnTo>
                  <a:lnTo>
                    <a:pt x="318" y="18"/>
                  </a:lnTo>
                  <a:lnTo>
                    <a:pt x="318" y="19"/>
                  </a:lnTo>
                  <a:lnTo>
                    <a:pt x="319" y="19"/>
                  </a:lnTo>
                  <a:lnTo>
                    <a:pt x="319" y="20"/>
                  </a:lnTo>
                  <a:lnTo>
                    <a:pt x="319" y="21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1" y="23"/>
                  </a:lnTo>
                  <a:lnTo>
                    <a:pt x="322" y="23"/>
                  </a:lnTo>
                  <a:lnTo>
                    <a:pt x="322" y="24"/>
                  </a:lnTo>
                  <a:lnTo>
                    <a:pt x="323" y="24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25" y="27"/>
                  </a:lnTo>
                  <a:lnTo>
                    <a:pt x="326" y="27"/>
                  </a:lnTo>
                  <a:lnTo>
                    <a:pt x="326" y="28"/>
                  </a:lnTo>
                  <a:lnTo>
                    <a:pt x="326" y="29"/>
                  </a:lnTo>
                  <a:lnTo>
                    <a:pt x="327" y="29"/>
                  </a:lnTo>
                  <a:lnTo>
                    <a:pt x="327" y="30"/>
                  </a:lnTo>
                  <a:lnTo>
                    <a:pt x="326" y="30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29" y="34"/>
                  </a:lnTo>
                  <a:lnTo>
                    <a:pt x="329" y="35"/>
                  </a:lnTo>
                  <a:lnTo>
                    <a:pt x="330" y="35"/>
                  </a:lnTo>
                  <a:lnTo>
                    <a:pt x="331" y="36"/>
                  </a:lnTo>
                  <a:lnTo>
                    <a:pt x="331" y="37"/>
                  </a:lnTo>
                  <a:lnTo>
                    <a:pt x="332" y="37"/>
                  </a:lnTo>
                  <a:lnTo>
                    <a:pt x="333" y="37"/>
                  </a:lnTo>
                  <a:lnTo>
                    <a:pt x="333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6" y="42"/>
                  </a:lnTo>
                  <a:lnTo>
                    <a:pt x="336" y="43"/>
                  </a:lnTo>
                  <a:lnTo>
                    <a:pt x="337" y="43"/>
                  </a:lnTo>
                  <a:lnTo>
                    <a:pt x="338" y="43"/>
                  </a:lnTo>
                  <a:lnTo>
                    <a:pt x="338" y="44"/>
                  </a:lnTo>
                  <a:lnTo>
                    <a:pt x="339" y="44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41" y="45"/>
                  </a:lnTo>
                  <a:lnTo>
                    <a:pt x="340" y="46"/>
                  </a:lnTo>
                  <a:lnTo>
                    <a:pt x="341" y="46"/>
                  </a:lnTo>
                  <a:lnTo>
                    <a:pt x="341" y="47"/>
                  </a:lnTo>
                  <a:lnTo>
                    <a:pt x="342" y="47"/>
                  </a:lnTo>
                  <a:lnTo>
                    <a:pt x="342" y="48"/>
                  </a:lnTo>
                  <a:lnTo>
                    <a:pt x="343" y="48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4" y="50"/>
                  </a:lnTo>
                  <a:lnTo>
                    <a:pt x="345" y="50"/>
                  </a:lnTo>
                  <a:lnTo>
                    <a:pt x="345" y="49"/>
                  </a:lnTo>
                  <a:lnTo>
                    <a:pt x="345" y="48"/>
                  </a:lnTo>
                  <a:lnTo>
                    <a:pt x="345" y="40"/>
                  </a:lnTo>
                  <a:lnTo>
                    <a:pt x="346" y="37"/>
                  </a:lnTo>
                  <a:lnTo>
                    <a:pt x="346" y="35"/>
                  </a:lnTo>
                  <a:lnTo>
                    <a:pt x="345" y="35"/>
                  </a:lnTo>
                  <a:lnTo>
                    <a:pt x="345" y="27"/>
                  </a:lnTo>
                  <a:lnTo>
                    <a:pt x="354" y="27"/>
                  </a:lnTo>
                  <a:lnTo>
                    <a:pt x="358" y="27"/>
                  </a:lnTo>
                  <a:lnTo>
                    <a:pt x="360" y="27"/>
                  </a:lnTo>
                  <a:lnTo>
                    <a:pt x="363" y="27"/>
                  </a:lnTo>
                  <a:lnTo>
                    <a:pt x="364" y="27"/>
                  </a:lnTo>
                  <a:lnTo>
                    <a:pt x="365" y="27"/>
                  </a:lnTo>
                  <a:lnTo>
                    <a:pt x="366" y="27"/>
                  </a:lnTo>
                  <a:lnTo>
                    <a:pt x="368" y="27"/>
                  </a:lnTo>
                  <a:lnTo>
                    <a:pt x="372" y="27"/>
                  </a:lnTo>
                  <a:lnTo>
                    <a:pt x="378" y="27"/>
                  </a:lnTo>
                  <a:lnTo>
                    <a:pt x="380" y="27"/>
                  </a:lnTo>
                  <a:lnTo>
                    <a:pt x="381" y="27"/>
                  </a:lnTo>
                  <a:lnTo>
                    <a:pt x="382" y="27"/>
                  </a:lnTo>
                  <a:lnTo>
                    <a:pt x="385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6" y="27"/>
                  </a:lnTo>
                  <a:lnTo>
                    <a:pt x="399" y="27"/>
                  </a:lnTo>
                  <a:lnTo>
                    <a:pt x="405" y="28"/>
                  </a:lnTo>
                  <a:lnTo>
                    <a:pt x="410" y="28"/>
                  </a:lnTo>
                  <a:lnTo>
                    <a:pt x="413" y="28"/>
                  </a:lnTo>
                  <a:lnTo>
                    <a:pt x="416" y="28"/>
                  </a:lnTo>
                  <a:lnTo>
                    <a:pt x="417" y="28"/>
                  </a:lnTo>
                  <a:lnTo>
                    <a:pt x="419" y="28"/>
                  </a:lnTo>
                  <a:lnTo>
                    <a:pt x="422" y="28"/>
                  </a:lnTo>
                  <a:lnTo>
                    <a:pt x="429" y="28"/>
                  </a:lnTo>
                  <a:lnTo>
                    <a:pt x="430" y="28"/>
                  </a:lnTo>
                  <a:lnTo>
                    <a:pt x="433" y="28"/>
                  </a:lnTo>
                  <a:lnTo>
                    <a:pt x="435" y="28"/>
                  </a:lnTo>
                  <a:lnTo>
                    <a:pt x="440" y="28"/>
                  </a:lnTo>
                  <a:lnTo>
                    <a:pt x="446" y="28"/>
                  </a:lnTo>
                  <a:lnTo>
                    <a:pt x="448" y="28"/>
                  </a:lnTo>
                  <a:lnTo>
                    <a:pt x="450" y="28"/>
                  </a:lnTo>
                  <a:lnTo>
                    <a:pt x="456" y="28"/>
                  </a:lnTo>
                  <a:lnTo>
                    <a:pt x="458" y="28"/>
                  </a:lnTo>
                  <a:lnTo>
                    <a:pt x="466" y="28"/>
                  </a:lnTo>
                  <a:lnTo>
                    <a:pt x="468" y="28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7" y="28"/>
                  </a:lnTo>
                  <a:lnTo>
                    <a:pt x="478" y="28"/>
                  </a:lnTo>
                  <a:lnTo>
                    <a:pt x="480" y="28"/>
                  </a:lnTo>
                  <a:lnTo>
                    <a:pt x="484" y="28"/>
                  </a:lnTo>
                  <a:lnTo>
                    <a:pt x="487" y="28"/>
                  </a:lnTo>
                  <a:lnTo>
                    <a:pt x="490" y="28"/>
                  </a:lnTo>
                  <a:lnTo>
                    <a:pt x="494" y="29"/>
                  </a:lnTo>
                  <a:lnTo>
                    <a:pt x="495" y="29"/>
                  </a:lnTo>
                  <a:lnTo>
                    <a:pt x="497" y="29"/>
                  </a:lnTo>
                  <a:lnTo>
                    <a:pt x="506" y="29"/>
                  </a:lnTo>
                  <a:lnTo>
                    <a:pt x="509" y="29"/>
                  </a:lnTo>
                  <a:lnTo>
                    <a:pt x="514" y="29"/>
                  </a:lnTo>
                  <a:lnTo>
                    <a:pt x="517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9" y="30"/>
                  </a:lnTo>
                  <a:lnTo>
                    <a:pt x="529" y="31"/>
                  </a:lnTo>
                  <a:lnTo>
                    <a:pt x="528" y="32"/>
                  </a:lnTo>
                  <a:lnTo>
                    <a:pt x="528" y="33"/>
                  </a:lnTo>
                  <a:lnTo>
                    <a:pt x="527" y="33"/>
                  </a:lnTo>
                  <a:lnTo>
                    <a:pt x="527" y="34"/>
                  </a:lnTo>
                  <a:lnTo>
                    <a:pt x="526" y="35"/>
                  </a:lnTo>
                  <a:lnTo>
                    <a:pt x="525" y="35"/>
                  </a:lnTo>
                  <a:lnTo>
                    <a:pt x="525" y="36"/>
                  </a:lnTo>
                  <a:lnTo>
                    <a:pt x="525" y="37"/>
                  </a:lnTo>
                  <a:lnTo>
                    <a:pt x="525" y="38"/>
                  </a:lnTo>
                  <a:lnTo>
                    <a:pt x="525" y="39"/>
                  </a:lnTo>
                  <a:lnTo>
                    <a:pt x="525" y="40"/>
                  </a:lnTo>
                  <a:lnTo>
                    <a:pt x="526" y="41"/>
                  </a:lnTo>
                  <a:lnTo>
                    <a:pt x="526" y="42"/>
                  </a:lnTo>
                  <a:lnTo>
                    <a:pt x="526" y="43"/>
                  </a:lnTo>
                  <a:lnTo>
                    <a:pt x="525" y="43"/>
                  </a:lnTo>
                  <a:lnTo>
                    <a:pt x="525" y="44"/>
                  </a:lnTo>
                  <a:lnTo>
                    <a:pt x="524" y="44"/>
                  </a:lnTo>
                  <a:lnTo>
                    <a:pt x="524" y="45"/>
                  </a:lnTo>
                  <a:lnTo>
                    <a:pt x="524" y="46"/>
                  </a:lnTo>
                  <a:lnTo>
                    <a:pt x="525" y="47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6" y="50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7" y="52"/>
                  </a:lnTo>
                  <a:lnTo>
                    <a:pt x="527" y="53"/>
                  </a:lnTo>
                  <a:lnTo>
                    <a:pt x="527" y="54"/>
                  </a:lnTo>
                  <a:lnTo>
                    <a:pt x="527" y="54"/>
                  </a:lnTo>
                  <a:lnTo>
                    <a:pt x="527" y="55"/>
                  </a:lnTo>
                  <a:lnTo>
                    <a:pt x="526" y="55"/>
                  </a:lnTo>
                  <a:lnTo>
                    <a:pt x="525" y="56"/>
                  </a:lnTo>
                  <a:lnTo>
                    <a:pt x="524" y="56"/>
                  </a:lnTo>
                  <a:lnTo>
                    <a:pt x="523" y="56"/>
                  </a:lnTo>
                  <a:lnTo>
                    <a:pt x="523" y="57"/>
                  </a:lnTo>
                  <a:lnTo>
                    <a:pt x="522" y="58"/>
                  </a:lnTo>
                  <a:lnTo>
                    <a:pt x="522" y="59"/>
                  </a:lnTo>
                  <a:lnTo>
                    <a:pt x="522" y="60"/>
                  </a:lnTo>
                  <a:lnTo>
                    <a:pt x="522" y="61"/>
                  </a:lnTo>
                  <a:lnTo>
                    <a:pt x="522" y="62"/>
                  </a:lnTo>
                  <a:lnTo>
                    <a:pt x="522" y="63"/>
                  </a:lnTo>
                  <a:lnTo>
                    <a:pt x="523" y="63"/>
                  </a:lnTo>
                  <a:lnTo>
                    <a:pt x="524" y="63"/>
                  </a:lnTo>
                  <a:lnTo>
                    <a:pt x="525" y="63"/>
                  </a:lnTo>
                  <a:lnTo>
                    <a:pt x="526" y="63"/>
                  </a:lnTo>
                  <a:lnTo>
                    <a:pt x="527" y="63"/>
                  </a:lnTo>
                  <a:lnTo>
                    <a:pt x="527" y="62"/>
                  </a:lnTo>
                  <a:lnTo>
                    <a:pt x="528" y="62"/>
                  </a:lnTo>
                  <a:lnTo>
                    <a:pt x="529" y="62"/>
                  </a:lnTo>
                  <a:lnTo>
                    <a:pt x="530" y="62"/>
                  </a:lnTo>
                  <a:lnTo>
                    <a:pt x="531" y="62"/>
                  </a:lnTo>
                  <a:lnTo>
                    <a:pt x="532" y="62"/>
                  </a:lnTo>
                  <a:lnTo>
                    <a:pt x="533" y="62"/>
                  </a:lnTo>
                  <a:lnTo>
                    <a:pt x="534" y="62"/>
                  </a:lnTo>
                  <a:lnTo>
                    <a:pt x="534" y="63"/>
                  </a:lnTo>
                  <a:lnTo>
                    <a:pt x="536" y="64"/>
                  </a:lnTo>
                  <a:lnTo>
                    <a:pt x="537" y="64"/>
                  </a:lnTo>
                  <a:lnTo>
                    <a:pt x="537" y="65"/>
                  </a:lnTo>
                  <a:lnTo>
                    <a:pt x="538" y="65"/>
                  </a:lnTo>
                  <a:lnTo>
                    <a:pt x="539" y="65"/>
                  </a:lnTo>
                  <a:lnTo>
                    <a:pt x="540" y="65"/>
                  </a:lnTo>
                  <a:lnTo>
                    <a:pt x="540" y="66"/>
                  </a:lnTo>
                  <a:lnTo>
                    <a:pt x="541" y="66"/>
                  </a:lnTo>
                  <a:lnTo>
                    <a:pt x="541" y="65"/>
                  </a:lnTo>
                  <a:lnTo>
                    <a:pt x="542" y="65"/>
                  </a:lnTo>
                  <a:lnTo>
                    <a:pt x="543" y="65"/>
                  </a:lnTo>
                  <a:lnTo>
                    <a:pt x="543" y="66"/>
                  </a:lnTo>
                  <a:lnTo>
                    <a:pt x="544" y="66"/>
                  </a:lnTo>
                  <a:lnTo>
                    <a:pt x="545" y="66"/>
                  </a:lnTo>
                  <a:lnTo>
                    <a:pt x="546" y="67"/>
                  </a:lnTo>
                  <a:lnTo>
                    <a:pt x="546" y="67"/>
                  </a:lnTo>
                  <a:lnTo>
                    <a:pt x="547" y="67"/>
                  </a:lnTo>
                  <a:lnTo>
                    <a:pt x="548" y="67"/>
                  </a:lnTo>
                  <a:lnTo>
                    <a:pt x="549" y="67"/>
                  </a:lnTo>
                  <a:lnTo>
                    <a:pt x="550" y="67"/>
                  </a:lnTo>
                  <a:lnTo>
                    <a:pt x="551" y="67"/>
                  </a:lnTo>
                  <a:lnTo>
                    <a:pt x="552" y="68"/>
                  </a:lnTo>
                  <a:lnTo>
                    <a:pt x="553" y="68"/>
                  </a:lnTo>
                  <a:lnTo>
                    <a:pt x="553" y="67"/>
                  </a:lnTo>
                  <a:lnTo>
                    <a:pt x="554" y="67"/>
                  </a:lnTo>
                  <a:lnTo>
                    <a:pt x="555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8" y="67"/>
                  </a:lnTo>
                  <a:lnTo>
                    <a:pt x="558" y="70"/>
                  </a:lnTo>
                  <a:lnTo>
                    <a:pt x="558" y="72"/>
                  </a:lnTo>
                  <a:lnTo>
                    <a:pt x="558" y="73"/>
                  </a:lnTo>
                  <a:lnTo>
                    <a:pt x="558" y="77"/>
                  </a:lnTo>
                  <a:lnTo>
                    <a:pt x="559" y="77"/>
                  </a:lnTo>
                  <a:lnTo>
                    <a:pt x="560" y="77"/>
                  </a:lnTo>
                  <a:lnTo>
                    <a:pt x="563" y="77"/>
                  </a:lnTo>
                  <a:lnTo>
                    <a:pt x="563" y="76"/>
                  </a:lnTo>
                  <a:lnTo>
                    <a:pt x="563" y="75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3" y="73"/>
                  </a:lnTo>
                  <a:lnTo>
                    <a:pt x="564" y="73"/>
                  </a:lnTo>
                  <a:lnTo>
                    <a:pt x="565" y="73"/>
                  </a:lnTo>
                  <a:lnTo>
                    <a:pt x="565" y="74"/>
                  </a:lnTo>
                  <a:lnTo>
                    <a:pt x="565" y="75"/>
                  </a:lnTo>
                  <a:lnTo>
                    <a:pt x="566" y="75"/>
                  </a:lnTo>
                  <a:lnTo>
                    <a:pt x="567" y="75"/>
                  </a:lnTo>
                  <a:lnTo>
                    <a:pt x="567" y="76"/>
                  </a:lnTo>
                  <a:lnTo>
                    <a:pt x="567" y="77"/>
                  </a:lnTo>
                  <a:lnTo>
                    <a:pt x="567" y="78"/>
                  </a:lnTo>
                  <a:lnTo>
                    <a:pt x="567" y="79"/>
                  </a:lnTo>
                  <a:lnTo>
                    <a:pt x="568" y="79"/>
                  </a:lnTo>
                  <a:lnTo>
                    <a:pt x="568" y="80"/>
                  </a:lnTo>
                  <a:lnTo>
                    <a:pt x="569" y="80"/>
                  </a:lnTo>
                  <a:lnTo>
                    <a:pt x="570" y="80"/>
                  </a:lnTo>
                  <a:lnTo>
                    <a:pt x="570" y="81"/>
                  </a:lnTo>
                  <a:lnTo>
                    <a:pt x="570" y="82"/>
                  </a:lnTo>
                  <a:lnTo>
                    <a:pt x="571" y="82"/>
                  </a:lnTo>
                  <a:lnTo>
                    <a:pt x="572" y="81"/>
                  </a:lnTo>
                  <a:lnTo>
                    <a:pt x="573" y="81"/>
                  </a:lnTo>
                  <a:lnTo>
                    <a:pt x="574" y="80"/>
                  </a:lnTo>
                  <a:lnTo>
                    <a:pt x="575" y="80"/>
                  </a:lnTo>
                  <a:lnTo>
                    <a:pt x="576" y="81"/>
                  </a:lnTo>
                  <a:lnTo>
                    <a:pt x="577" y="82"/>
                  </a:lnTo>
                  <a:lnTo>
                    <a:pt x="577" y="83"/>
                  </a:lnTo>
                  <a:lnTo>
                    <a:pt x="578" y="84"/>
                  </a:lnTo>
                  <a:lnTo>
                    <a:pt x="579" y="84"/>
                  </a:lnTo>
                  <a:lnTo>
                    <a:pt x="580" y="85"/>
                  </a:lnTo>
                  <a:lnTo>
                    <a:pt x="580" y="84"/>
                  </a:lnTo>
                  <a:lnTo>
                    <a:pt x="581" y="85"/>
                  </a:lnTo>
                  <a:lnTo>
                    <a:pt x="582" y="85"/>
                  </a:lnTo>
                  <a:lnTo>
                    <a:pt x="583" y="86"/>
                  </a:lnTo>
                  <a:lnTo>
                    <a:pt x="584" y="86"/>
                  </a:lnTo>
                  <a:lnTo>
                    <a:pt x="584" y="87"/>
                  </a:lnTo>
                  <a:lnTo>
                    <a:pt x="584" y="89"/>
                  </a:lnTo>
                  <a:lnTo>
                    <a:pt x="584" y="98"/>
                  </a:lnTo>
                  <a:lnTo>
                    <a:pt x="583" y="99"/>
                  </a:lnTo>
                  <a:lnTo>
                    <a:pt x="583" y="100"/>
                  </a:lnTo>
                  <a:lnTo>
                    <a:pt x="583" y="101"/>
                  </a:lnTo>
                  <a:lnTo>
                    <a:pt x="583" y="105"/>
                  </a:lnTo>
                  <a:lnTo>
                    <a:pt x="583" y="107"/>
                  </a:lnTo>
                  <a:lnTo>
                    <a:pt x="584" y="107"/>
                  </a:lnTo>
                  <a:lnTo>
                    <a:pt x="584" y="108"/>
                  </a:lnTo>
                  <a:lnTo>
                    <a:pt x="584" y="112"/>
                  </a:lnTo>
                  <a:lnTo>
                    <a:pt x="584" y="113"/>
                  </a:lnTo>
                  <a:lnTo>
                    <a:pt x="584" y="115"/>
                  </a:lnTo>
                  <a:lnTo>
                    <a:pt x="584" y="120"/>
                  </a:lnTo>
                  <a:lnTo>
                    <a:pt x="584" y="122"/>
                  </a:lnTo>
                  <a:lnTo>
                    <a:pt x="584" y="124"/>
                  </a:lnTo>
                  <a:lnTo>
                    <a:pt x="584" y="125"/>
                  </a:lnTo>
                  <a:lnTo>
                    <a:pt x="584" y="126"/>
                  </a:lnTo>
                  <a:lnTo>
                    <a:pt x="584" y="126"/>
                  </a:lnTo>
                  <a:lnTo>
                    <a:pt x="584" y="127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4" y="132"/>
                  </a:lnTo>
                  <a:lnTo>
                    <a:pt x="584" y="134"/>
                  </a:lnTo>
                  <a:lnTo>
                    <a:pt x="584" y="137"/>
                  </a:lnTo>
                  <a:lnTo>
                    <a:pt x="584" y="144"/>
                  </a:lnTo>
                  <a:lnTo>
                    <a:pt x="584" y="148"/>
                  </a:lnTo>
                  <a:lnTo>
                    <a:pt x="584" y="149"/>
                  </a:lnTo>
                  <a:lnTo>
                    <a:pt x="584" y="151"/>
                  </a:lnTo>
                  <a:lnTo>
                    <a:pt x="584" y="152"/>
                  </a:lnTo>
                  <a:lnTo>
                    <a:pt x="584" y="154"/>
                  </a:lnTo>
                  <a:lnTo>
                    <a:pt x="585" y="157"/>
                  </a:lnTo>
                  <a:lnTo>
                    <a:pt x="585" y="158"/>
                  </a:lnTo>
                  <a:lnTo>
                    <a:pt x="585" y="162"/>
                  </a:lnTo>
                  <a:lnTo>
                    <a:pt x="584" y="166"/>
                  </a:lnTo>
                  <a:lnTo>
                    <a:pt x="584" y="173"/>
                  </a:lnTo>
                  <a:lnTo>
                    <a:pt x="584" y="176"/>
                  </a:lnTo>
                  <a:lnTo>
                    <a:pt x="584" y="177"/>
                  </a:lnTo>
                  <a:lnTo>
                    <a:pt x="585" y="179"/>
                  </a:lnTo>
                  <a:lnTo>
                    <a:pt x="589" y="179"/>
                  </a:lnTo>
                  <a:lnTo>
                    <a:pt x="593" y="179"/>
                  </a:lnTo>
                  <a:lnTo>
                    <a:pt x="594" y="179"/>
                  </a:lnTo>
                  <a:lnTo>
                    <a:pt x="596" y="179"/>
                  </a:lnTo>
                  <a:lnTo>
                    <a:pt x="599" y="179"/>
                  </a:lnTo>
                  <a:lnTo>
                    <a:pt x="603" y="179"/>
                  </a:lnTo>
                  <a:lnTo>
                    <a:pt x="606" y="179"/>
                  </a:lnTo>
                  <a:lnTo>
                    <a:pt x="608" y="179"/>
                  </a:lnTo>
                  <a:lnTo>
                    <a:pt x="612" y="179"/>
                  </a:lnTo>
                  <a:lnTo>
                    <a:pt x="614" y="179"/>
                  </a:lnTo>
                  <a:lnTo>
                    <a:pt x="619" y="179"/>
                  </a:lnTo>
                  <a:lnTo>
                    <a:pt x="619" y="180"/>
                  </a:lnTo>
                  <a:lnTo>
                    <a:pt x="620" y="180"/>
                  </a:lnTo>
                  <a:lnTo>
                    <a:pt x="621" y="180"/>
                  </a:lnTo>
                  <a:lnTo>
                    <a:pt x="622" y="180"/>
                  </a:lnTo>
                  <a:lnTo>
                    <a:pt x="623" y="181"/>
                  </a:lnTo>
                  <a:lnTo>
                    <a:pt x="624" y="180"/>
                  </a:lnTo>
                  <a:lnTo>
                    <a:pt x="624" y="181"/>
                  </a:lnTo>
                  <a:lnTo>
                    <a:pt x="624" y="182"/>
                  </a:lnTo>
                  <a:lnTo>
                    <a:pt x="625" y="182"/>
                  </a:lnTo>
                  <a:lnTo>
                    <a:pt x="625" y="183"/>
                  </a:lnTo>
                  <a:lnTo>
                    <a:pt x="625" y="184"/>
                  </a:lnTo>
                  <a:lnTo>
                    <a:pt x="625" y="185"/>
                  </a:lnTo>
                  <a:lnTo>
                    <a:pt x="626" y="186"/>
                  </a:lnTo>
                  <a:lnTo>
                    <a:pt x="626" y="187"/>
                  </a:lnTo>
                  <a:lnTo>
                    <a:pt x="627" y="188"/>
                  </a:lnTo>
                  <a:lnTo>
                    <a:pt x="627" y="189"/>
                  </a:lnTo>
                  <a:lnTo>
                    <a:pt x="628" y="189"/>
                  </a:lnTo>
                  <a:lnTo>
                    <a:pt x="628" y="188"/>
                  </a:lnTo>
                  <a:lnTo>
                    <a:pt x="629" y="188"/>
                  </a:lnTo>
                  <a:lnTo>
                    <a:pt x="629" y="189"/>
                  </a:lnTo>
                  <a:lnTo>
                    <a:pt x="630" y="189"/>
                  </a:lnTo>
                  <a:lnTo>
                    <a:pt x="630" y="190"/>
                  </a:lnTo>
                  <a:lnTo>
                    <a:pt x="630" y="191"/>
                  </a:lnTo>
                  <a:lnTo>
                    <a:pt x="631" y="191"/>
                  </a:lnTo>
                  <a:lnTo>
                    <a:pt x="632" y="192"/>
                  </a:lnTo>
                  <a:lnTo>
                    <a:pt x="633" y="192"/>
                  </a:lnTo>
                  <a:lnTo>
                    <a:pt x="634" y="192"/>
                  </a:lnTo>
                  <a:lnTo>
                    <a:pt x="635" y="192"/>
                  </a:lnTo>
                  <a:lnTo>
                    <a:pt x="635" y="191"/>
                  </a:lnTo>
                  <a:lnTo>
                    <a:pt x="635" y="190"/>
                  </a:lnTo>
                  <a:lnTo>
                    <a:pt x="636" y="190"/>
                  </a:lnTo>
                  <a:lnTo>
                    <a:pt x="637" y="190"/>
                  </a:lnTo>
                  <a:lnTo>
                    <a:pt x="638" y="190"/>
                  </a:lnTo>
                  <a:lnTo>
                    <a:pt x="638" y="191"/>
                  </a:lnTo>
                  <a:lnTo>
                    <a:pt x="638" y="192"/>
                  </a:lnTo>
                  <a:lnTo>
                    <a:pt x="639" y="192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0" y="193"/>
                  </a:lnTo>
                  <a:lnTo>
                    <a:pt x="641" y="194"/>
                  </a:lnTo>
                  <a:lnTo>
                    <a:pt x="641" y="195"/>
                  </a:lnTo>
                  <a:lnTo>
                    <a:pt x="641" y="196"/>
                  </a:lnTo>
                  <a:lnTo>
                    <a:pt x="641" y="197"/>
                  </a:lnTo>
                  <a:lnTo>
                    <a:pt x="641" y="198"/>
                  </a:lnTo>
                  <a:lnTo>
                    <a:pt x="640" y="198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9" y="200"/>
                  </a:lnTo>
                  <a:lnTo>
                    <a:pt x="639" y="201"/>
                  </a:lnTo>
                  <a:lnTo>
                    <a:pt x="639" y="202"/>
                  </a:lnTo>
                  <a:lnTo>
                    <a:pt x="639" y="203"/>
                  </a:lnTo>
                  <a:lnTo>
                    <a:pt x="640" y="203"/>
                  </a:lnTo>
                  <a:lnTo>
                    <a:pt x="640" y="204"/>
                  </a:lnTo>
                  <a:lnTo>
                    <a:pt x="640" y="205"/>
                  </a:lnTo>
                  <a:lnTo>
                    <a:pt x="641" y="205"/>
                  </a:lnTo>
                  <a:lnTo>
                    <a:pt x="641" y="206"/>
                  </a:lnTo>
                  <a:lnTo>
                    <a:pt x="642" y="207"/>
                  </a:lnTo>
                  <a:lnTo>
                    <a:pt x="643" y="207"/>
                  </a:lnTo>
                  <a:lnTo>
                    <a:pt x="644" y="208"/>
                  </a:lnTo>
                  <a:lnTo>
                    <a:pt x="644" y="207"/>
                  </a:lnTo>
                  <a:lnTo>
                    <a:pt x="645" y="207"/>
                  </a:lnTo>
                  <a:lnTo>
                    <a:pt x="645" y="206"/>
                  </a:lnTo>
                  <a:lnTo>
                    <a:pt x="646" y="206"/>
                  </a:lnTo>
                  <a:lnTo>
                    <a:pt x="646" y="205"/>
                  </a:lnTo>
                  <a:lnTo>
                    <a:pt x="647" y="205"/>
                  </a:lnTo>
                  <a:lnTo>
                    <a:pt x="648" y="205"/>
                  </a:lnTo>
                  <a:lnTo>
                    <a:pt x="649" y="205"/>
                  </a:lnTo>
                  <a:lnTo>
                    <a:pt x="649" y="206"/>
                  </a:lnTo>
                  <a:lnTo>
                    <a:pt x="650" y="206"/>
                  </a:lnTo>
                  <a:lnTo>
                    <a:pt x="650" y="209"/>
                  </a:lnTo>
                  <a:lnTo>
                    <a:pt x="650" y="210"/>
                  </a:lnTo>
                  <a:lnTo>
                    <a:pt x="650" y="213"/>
                  </a:lnTo>
                  <a:lnTo>
                    <a:pt x="650" y="218"/>
                  </a:lnTo>
                  <a:lnTo>
                    <a:pt x="650" y="222"/>
                  </a:lnTo>
                  <a:lnTo>
                    <a:pt x="649" y="223"/>
                  </a:lnTo>
                  <a:lnTo>
                    <a:pt x="650" y="223"/>
                  </a:lnTo>
                  <a:lnTo>
                    <a:pt x="649" y="229"/>
                  </a:lnTo>
                  <a:lnTo>
                    <a:pt x="650" y="230"/>
                  </a:lnTo>
                  <a:lnTo>
                    <a:pt x="649" y="231"/>
                  </a:lnTo>
                  <a:lnTo>
                    <a:pt x="649" y="238"/>
                  </a:lnTo>
                  <a:lnTo>
                    <a:pt x="649" y="240"/>
                  </a:lnTo>
                  <a:lnTo>
                    <a:pt x="649" y="242"/>
                  </a:lnTo>
                  <a:lnTo>
                    <a:pt x="649" y="243"/>
                  </a:lnTo>
                  <a:lnTo>
                    <a:pt x="649" y="247"/>
                  </a:lnTo>
                  <a:lnTo>
                    <a:pt x="649" y="250"/>
                  </a:lnTo>
                  <a:lnTo>
                    <a:pt x="647" y="250"/>
                  </a:lnTo>
                  <a:lnTo>
                    <a:pt x="646" y="250"/>
                  </a:lnTo>
                  <a:lnTo>
                    <a:pt x="643" y="250"/>
                  </a:lnTo>
                  <a:lnTo>
                    <a:pt x="643" y="253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2" y="257"/>
                  </a:lnTo>
                  <a:lnTo>
                    <a:pt x="642" y="259"/>
                  </a:lnTo>
                  <a:lnTo>
                    <a:pt x="642" y="264"/>
                  </a:lnTo>
                  <a:lnTo>
                    <a:pt x="642" y="267"/>
                  </a:lnTo>
                  <a:lnTo>
                    <a:pt x="642" y="269"/>
                  </a:lnTo>
                  <a:lnTo>
                    <a:pt x="642" y="272"/>
                  </a:lnTo>
                  <a:lnTo>
                    <a:pt x="642" y="275"/>
                  </a:lnTo>
                  <a:lnTo>
                    <a:pt x="647" y="275"/>
                  </a:lnTo>
                  <a:lnTo>
                    <a:pt x="648" y="275"/>
                  </a:lnTo>
                  <a:lnTo>
                    <a:pt x="649" y="275"/>
                  </a:lnTo>
                  <a:lnTo>
                    <a:pt x="649" y="276"/>
                  </a:lnTo>
                  <a:lnTo>
                    <a:pt x="649" y="278"/>
                  </a:lnTo>
                  <a:lnTo>
                    <a:pt x="649" y="280"/>
                  </a:lnTo>
                  <a:lnTo>
                    <a:pt x="649" y="283"/>
                  </a:lnTo>
                  <a:lnTo>
                    <a:pt x="649" y="287"/>
                  </a:lnTo>
                  <a:lnTo>
                    <a:pt x="649" y="288"/>
                  </a:lnTo>
                  <a:lnTo>
                    <a:pt x="649" y="289"/>
                  </a:lnTo>
                  <a:lnTo>
                    <a:pt x="649" y="290"/>
                  </a:lnTo>
                  <a:lnTo>
                    <a:pt x="649" y="291"/>
                  </a:lnTo>
                  <a:lnTo>
                    <a:pt x="649" y="293"/>
                  </a:lnTo>
                  <a:lnTo>
                    <a:pt x="649" y="296"/>
                  </a:lnTo>
                  <a:lnTo>
                    <a:pt x="649" y="297"/>
                  </a:lnTo>
                  <a:lnTo>
                    <a:pt x="649" y="299"/>
                  </a:lnTo>
                  <a:lnTo>
                    <a:pt x="649" y="300"/>
                  </a:lnTo>
                  <a:lnTo>
                    <a:pt x="648" y="301"/>
                  </a:lnTo>
                  <a:lnTo>
                    <a:pt x="648" y="302"/>
                  </a:lnTo>
                  <a:lnTo>
                    <a:pt x="648" y="306"/>
                  </a:lnTo>
                  <a:lnTo>
                    <a:pt x="648" y="307"/>
                  </a:lnTo>
                  <a:lnTo>
                    <a:pt x="648" y="313"/>
                  </a:lnTo>
                  <a:lnTo>
                    <a:pt x="648" y="315"/>
                  </a:lnTo>
                  <a:lnTo>
                    <a:pt x="648" y="316"/>
                  </a:lnTo>
                  <a:lnTo>
                    <a:pt x="648" y="319"/>
                  </a:lnTo>
                  <a:lnTo>
                    <a:pt x="648" y="323"/>
                  </a:lnTo>
                  <a:lnTo>
                    <a:pt x="648" y="328"/>
                  </a:lnTo>
                  <a:lnTo>
                    <a:pt x="648" y="329"/>
                  </a:lnTo>
                  <a:lnTo>
                    <a:pt x="653" y="330"/>
                  </a:lnTo>
                  <a:lnTo>
                    <a:pt x="655" y="330"/>
                  </a:lnTo>
                  <a:lnTo>
                    <a:pt x="656" y="330"/>
                  </a:lnTo>
                  <a:lnTo>
                    <a:pt x="658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6" y="330"/>
                  </a:lnTo>
                  <a:lnTo>
                    <a:pt x="668" y="330"/>
                  </a:lnTo>
                  <a:lnTo>
                    <a:pt x="671" y="330"/>
                  </a:lnTo>
                  <a:lnTo>
                    <a:pt x="674" y="330"/>
                  </a:lnTo>
                  <a:lnTo>
                    <a:pt x="675" y="330"/>
                  </a:lnTo>
                  <a:lnTo>
                    <a:pt x="677" y="330"/>
                  </a:lnTo>
                  <a:lnTo>
                    <a:pt x="678" y="330"/>
                  </a:lnTo>
                  <a:lnTo>
                    <a:pt x="680" y="330"/>
                  </a:lnTo>
                  <a:lnTo>
                    <a:pt x="681" y="330"/>
                  </a:lnTo>
                  <a:lnTo>
                    <a:pt x="683" y="330"/>
                  </a:lnTo>
                  <a:lnTo>
                    <a:pt x="684" y="330"/>
                  </a:lnTo>
                  <a:lnTo>
                    <a:pt x="688" y="330"/>
                  </a:lnTo>
                  <a:lnTo>
                    <a:pt x="690" y="330"/>
                  </a:lnTo>
                  <a:lnTo>
                    <a:pt x="692" y="331"/>
                  </a:lnTo>
                  <a:lnTo>
                    <a:pt x="692" y="331"/>
                  </a:lnTo>
                  <a:lnTo>
                    <a:pt x="693" y="331"/>
                  </a:lnTo>
                  <a:lnTo>
                    <a:pt x="694" y="331"/>
                  </a:lnTo>
                  <a:lnTo>
                    <a:pt x="695" y="331"/>
                  </a:lnTo>
                  <a:lnTo>
                    <a:pt x="699" y="331"/>
                  </a:lnTo>
                  <a:lnTo>
                    <a:pt x="700" y="331"/>
                  </a:lnTo>
                  <a:lnTo>
                    <a:pt x="704" y="331"/>
                  </a:lnTo>
                  <a:lnTo>
                    <a:pt x="706" y="331"/>
                  </a:lnTo>
                  <a:lnTo>
                    <a:pt x="711" y="331"/>
                  </a:lnTo>
                  <a:lnTo>
                    <a:pt x="711" y="332"/>
                  </a:lnTo>
                  <a:lnTo>
                    <a:pt x="710" y="333"/>
                  </a:lnTo>
                  <a:lnTo>
                    <a:pt x="710" y="334"/>
                  </a:lnTo>
                  <a:lnTo>
                    <a:pt x="710" y="335"/>
                  </a:lnTo>
                  <a:lnTo>
                    <a:pt x="710" y="336"/>
                  </a:lnTo>
                  <a:lnTo>
                    <a:pt x="710" y="337"/>
                  </a:lnTo>
                  <a:lnTo>
                    <a:pt x="711" y="338"/>
                  </a:lnTo>
                  <a:lnTo>
                    <a:pt x="710" y="339"/>
                  </a:lnTo>
                  <a:lnTo>
                    <a:pt x="710" y="340"/>
                  </a:lnTo>
                  <a:lnTo>
                    <a:pt x="710" y="341"/>
                  </a:lnTo>
                  <a:lnTo>
                    <a:pt x="710" y="341"/>
                  </a:lnTo>
                  <a:lnTo>
                    <a:pt x="710" y="342"/>
                  </a:lnTo>
                  <a:lnTo>
                    <a:pt x="710" y="343"/>
                  </a:lnTo>
                  <a:lnTo>
                    <a:pt x="709" y="343"/>
                  </a:lnTo>
                  <a:lnTo>
                    <a:pt x="709" y="344"/>
                  </a:lnTo>
                  <a:lnTo>
                    <a:pt x="710" y="344"/>
                  </a:lnTo>
                  <a:lnTo>
                    <a:pt x="710" y="345"/>
                  </a:lnTo>
                  <a:lnTo>
                    <a:pt x="710" y="346"/>
                  </a:lnTo>
                  <a:lnTo>
                    <a:pt x="711" y="346"/>
                  </a:lnTo>
                  <a:lnTo>
                    <a:pt x="711" y="347"/>
                  </a:lnTo>
                  <a:lnTo>
                    <a:pt x="712" y="347"/>
                  </a:lnTo>
                  <a:lnTo>
                    <a:pt x="712" y="348"/>
                  </a:lnTo>
                  <a:lnTo>
                    <a:pt x="711" y="348"/>
                  </a:lnTo>
                  <a:lnTo>
                    <a:pt x="712" y="349"/>
                  </a:lnTo>
                  <a:lnTo>
                    <a:pt x="711" y="349"/>
                  </a:lnTo>
                  <a:lnTo>
                    <a:pt x="711" y="350"/>
                  </a:lnTo>
                  <a:lnTo>
                    <a:pt x="712" y="350"/>
                  </a:lnTo>
                  <a:lnTo>
                    <a:pt x="712" y="351"/>
                  </a:lnTo>
                  <a:lnTo>
                    <a:pt x="711" y="351"/>
                  </a:lnTo>
                  <a:lnTo>
                    <a:pt x="712" y="351"/>
                  </a:lnTo>
                  <a:lnTo>
                    <a:pt x="712" y="352"/>
                  </a:lnTo>
                  <a:lnTo>
                    <a:pt x="711" y="352"/>
                  </a:lnTo>
                  <a:lnTo>
                    <a:pt x="712" y="352"/>
                  </a:lnTo>
                  <a:lnTo>
                    <a:pt x="712" y="353"/>
                  </a:lnTo>
                  <a:lnTo>
                    <a:pt x="713" y="353"/>
                  </a:lnTo>
                  <a:lnTo>
                    <a:pt x="713" y="354"/>
                  </a:lnTo>
                  <a:lnTo>
                    <a:pt x="713" y="355"/>
                  </a:lnTo>
                  <a:lnTo>
                    <a:pt x="713" y="356"/>
                  </a:lnTo>
                  <a:lnTo>
                    <a:pt x="713" y="357"/>
                  </a:lnTo>
                  <a:lnTo>
                    <a:pt x="714" y="358"/>
                  </a:lnTo>
                  <a:lnTo>
                    <a:pt x="714" y="359"/>
                  </a:lnTo>
                  <a:lnTo>
                    <a:pt x="714" y="360"/>
                  </a:lnTo>
                  <a:lnTo>
                    <a:pt x="714" y="361"/>
                  </a:lnTo>
                  <a:lnTo>
                    <a:pt x="713" y="361"/>
                  </a:lnTo>
                  <a:lnTo>
                    <a:pt x="714" y="362"/>
                  </a:lnTo>
                  <a:lnTo>
                    <a:pt x="714" y="363"/>
                  </a:lnTo>
                  <a:lnTo>
                    <a:pt x="713" y="363"/>
                  </a:lnTo>
                  <a:lnTo>
                    <a:pt x="713" y="364"/>
                  </a:lnTo>
                  <a:lnTo>
                    <a:pt x="713" y="365"/>
                  </a:lnTo>
                  <a:lnTo>
                    <a:pt x="714" y="365"/>
                  </a:lnTo>
                  <a:lnTo>
                    <a:pt x="714" y="366"/>
                  </a:lnTo>
                  <a:lnTo>
                    <a:pt x="713" y="366"/>
                  </a:lnTo>
                  <a:lnTo>
                    <a:pt x="713" y="367"/>
                  </a:lnTo>
                  <a:lnTo>
                    <a:pt x="713" y="368"/>
                  </a:lnTo>
                  <a:lnTo>
                    <a:pt x="713" y="369"/>
                  </a:lnTo>
                  <a:lnTo>
                    <a:pt x="713" y="370"/>
                  </a:lnTo>
                  <a:lnTo>
                    <a:pt x="712" y="370"/>
                  </a:lnTo>
                  <a:lnTo>
                    <a:pt x="712" y="371"/>
                  </a:lnTo>
                  <a:lnTo>
                    <a:pt x="712" y="372"/>
                  </a:lnTo>
                  <a:lnTo>
                    <a:pt x="711" y="372"/>
                  </a:lnTo>
                  <a:lnTo>
                    <a:pt x="711" y="373"/>
                  </a:lnTo>
                  <a:lnTo>
                    <a:pt x="711" y="374"/>
                  </a:lnTo>
                  <a:lnTo>
                    <a:pt x="711" y="375"/>
                  </a:lnTo>
                  <a:lnTo>
                    <a:pt x="711" y="376"/>
                  </a:lnTo>
                  <a:lnTo>
                    <a:pt x="711" y="377"/>
                  </a:lnTo>
                  <a:lnTo>
                    <a:pt x="710" y="377"/>
                  </a:lnTo>
                  <a:lnTo>
                    <a:pt x="710" y="378"/>
                  </a:lnTo>
                  <a:lnTo>
                    <a:pt x="710" y="379"/>
                  </a:lnTo>
                  <a:lnTo>
                    <a:pt x="711" y="379"/>
                  </a:lnTo>
                  <a:lnTo>
                    <a:pt x="710" y="379"/>
                  </a:lnTo>
                  <a:lnTo>
                    <a:pt x="710" y="380"/>
                  </a:lnTo>
                  <a:lnTo>
                    <a:pt x="711" y="380"/>
                  </a:lnTo>
                  <a:lnTo>
                    <a:pt x="711" y="381"/>
                  </a:lnTo>
                  <a:lnTo>
                    <a:pt x="710" y="382"/>
                  </a:lnTo>
                  <a:lnTo>
                    <a:pt x="711" y="382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1" y="383"/>
                  </a:lnTo>
                  <a:lnTo>
                    <a:pt x="711" y="384"/>
                  </a:lnTo>
                  <a:lnTo>
                    <a:pt x="712" y="384"/>
                  </a:lnTo>
                  <a:lnTo>
                    <a:pt x="712" y="385"/>
                  </a:lnTo>
                  <a:lnTo>
                    <a:pt x="713" y="385"/>
                  </a:lnTo>
                  <a:lnTo>
                    <a:pt x="713" y="386"/>
                  </a:lnTo>
                  <a:lnTo>
                    <a:pt x="712" y="386"/>
                  </a:lnTo>
                  <a:lnTo>
                    <a:pt x="712" y="387"/>
                  </a:lnTo>
                  <a:lnTo>
                    <a:pt x="712" y="388"/>
                  </a:lnTo>
                  <a:lnTo>
                    <a:pt x="711" y="388"/>
                  </a:lnTo>
                  <a:lnTo>
                    <a:pt x="712" y="388"/>
                  </a:lnTo>
                  <a:lnTo>
                    <a:pt x="712" y="389"/>
                  </a:lnTo>
                  <a:lnTo>
                    <a:pt x="711" y="389"/>
                  </a:lnTo>
                  <a:lnTo>
                    <a:pt x="711" y="388"/>
                  </a:lnTo>
                  <a:lnTo>
                    <a:pt x="711" y="389"/>
                  </a:lnTo>
                  <a:lnTo>
                    <a:pt x="711" y="390"/>
                  </a:lnTo>
                  <a:lnTo>
                    <a:pt x="711" y="391"/>
                  </a:lnTo>
                  <a:lnTo>
                    <a:pt x="712" y="391"/>
                  </a:lnTo>
                  <a:lnTo>
                    <a:pt x="712" y="392"/>
                  </a:lnTo>
                  <a:lnTo>
                    <a:pt x="712" y="393"/>
                  </a:lnTo>
                  <a:lnTo>
                    <a:pt x="712" y="394"/>
                  </a:lnTo>
                  <a:lnTo>
                    <a:pt x="711" y="394"/>
                  </a:lnTo>
                  <a:lnTo>
                    <a:pt x="710" y="395"/>
                  </a:lnTo>
                  <a:lnTo>
                    <a:pt x="709" y="396"/>
                  </a:lnTo>
                  <a:lnTo>
                    <a:pt x="708" y="396"/>
                  </a:lnTo>
                  <a:lnTo>
                    <a:pt x="708" y="397"/>
                  </a:lnTo>
                  <a:lnTo>
                    <a:pt x="707" y="397"/>
                  </a:lnTo>
                  <a:lnTo>
                    <a:pt x="707" y="398"/>
                  </a:lnTo>
                  <a:lnTo>
                    <a:pt x="708" y="398"/>
                  </a:lnTo>
                  <a:lnTo>
                    <a:pt x="708" y="399"/>
                  </a:lnTo>
                  <a:lnTo>
                    <a:pt x="707" y="399"/>
                  </a:lnTo>
                  <a:lnTo>
                    <a:pt x="707" y="400"/>
                  </a:lnTo>
                  <a:lnTo>
                    <a:pt x="707" y="401"/>
                  </a:lnTo>
                  <a:lnTo>
                    <a:pt x="706" y="401"/>
                  </a:lnTo>
                  <a:lnTo>
                    <a:pt x="706" y="402"/>
                  </a:lnTo>
                  <a:lnTo>
                    <a:pt x="705" y="402"/>
                  </a:lnTo>
                  <a:lnTo>
                    <a:pt x="705" y="401"/>
                  </a:lnTo>
                  <a:lnTo>
                    <a:pt x="705" y="402"/>
                  </a:lnTo>
                  <a:lnTo>
                    <a:pt x="704" y="402"/>
                  </a:lnTo>
                  <a:lnTo>
                    <a:pt x="704" y="403"/>
                  </a:lnTo>
                  <a:lnTo>
                    <a:pt x="705" y="403"/>
                  </a:lnTo>
                  <a:lnTo>
                    <a:pt x="705" y="404"/>
                  </a:lnTo>
                  <a:lnTo>
                    <a:pt x="704" y="404"/>
                  </a:lnTo>
                  <a:lnTo>
                    <a:pt x="704" y="405"/>
                  </a:lnTo>
                  <a:lnTo>
                    <a:pt x="703" y="405"/>
                  </a:lnTo>
                  <a:lnTo>
                    <a:pt x="704" y="405"/>
                  </a:lnTo>
                  <a:lnTo>
                    <a:pt x="703" y="406"/>
                  </a:lnTo>
                  <a:lnTo>
                    <a:pt x="703" y="405"/>
                  </a:lnTo>
                  <a:lnTo>
                    <a:pt x="703" y="406"/>
                  </a:lnTo>
                  <a:lnTo>
                    <a:pt x="702" y="406"/>
                  </a:lnTo>
                  <a:lnTo>
                    <a:pt x="702" y="407"/>
                  </a:lnTo>
                  <a:lnTo>
                    <a:pt x="701" y="407"/>
                  </a:lnTo>
                  <a:lnTo>
                    <a:pt x="700" y="407"/>
                  </a:lnTo>
                  <a:lnTo>
                    <a:pt x="699" y="407"/>
                  </a:lnTo>
                  <a:lnTo>
                    <a:pt x="699" y="408"/>
                  </a:lnTo>
                  <a:lnTo>
                    <a:pt x="698" y="408"/>
                  </a:lnTo>
                  <a:lnTo>
                    <a:pt x="698" y="409"/>
                  </a:lnTo>
                  <a:lnTo>
                    <a:pt x="698" y="410"/>
                  </a:lnTo>
                  <a:lnTo>
                    <a:pt x="698" y="411"/>
                  </a:lnTo>
                  <a:lnTo>
                    <a:pt x="697" y="412"/>
                  </a:lnTo>
                  <a:lnTo>
                    <a:pt x="697" y="413"/>
                  </a:lnTo>
                  <a:lnTo>
                    <a:pt x="698" y="413"/>
                  </a:lnTo>
                  <a:lnTo>
                    <a:pt x="698" y="412"/>
                  </a:lnTo>
                  <a:lnTo>
                    <a:pt x="698" y="413"/>
                  </a:lnTo>
                  <a:lnTo>
                    <a:pt x="697" y="413"/>
                  </a:lnTo>
                  <a:lnTo>
                    <a:pt x="697" y="413"/>
                  </a:lnTo>
                  <a:lnTo>
                    <a:pt x="697" y="414"/>
                  </a:lnTo>
                  <a:lnTo>
                    <a:pt x="698" y="414"/>
                  </a:lnTo>
                  <a:lnTo>
                    <a:pt x="698" y="415"/>
                  </a:lnTo>
                  <a:lnTo>
                    <a:pt x="697" y="415"/>
                  </a:lnTo>
                  <a:lnTo>
                    <a:pt x="697" y="416"/>
                  </a:lnTo>
                  <a:lnTo>
                    <a:pt x="697" y="417"/>
                  </a:lnTo>
                  <a:lnTo>
                    <a:pt x="697" y="419"/>
                  </a:lnTo>
                  <a:lnTo>
                    <a:pt x="697" y="420"/>
                  </a:lnTo>
                  <a:lnTo>
                    <a:pt x="697" y="421"/>
                  </a:lnTo>
                  <a:lnTo>
                    <a:pt x="697" y="422"/>
                  </a:lnTo>
                  <a:lnTo>
                    <a:pt x="697" y="423"/>
                  </a:lnTo>
                  <a:lnTo>
                    <a:pt x="696" y="423"/>
                  </a:lnTo>
                  <a:lnTo>
                    <a:pt x="695" y="423"/>
                  </a:lnTo>
                  <a:lnTo>
                    <a:pt x="694" y="424"/>
                  </a:lnTo>
                  <a:lnTo>
                    <a:pt x="694" y="425"/>
                  </a:lnTo>
                  <a:lnTo>
                    <a:pt x="693" y="425"/>
                  </a:lnTo>
                  <a:lnTo>
                    <a:pt x="692" y="425"/>
                  </a:lnTo>
                  <a:lnTo>
                    <a:pt x="692" y="426"/>
                  </a:lnTo>
                  <a:lnTo>
                    <a:pt x="692" y="426"/>
                  </a:lnTo>
                  <a:lnTo>
                    <a:pt x="692" y="427"/>
                  </a:lnTo>
                  <a:lnTo>
                    <a:pt x="692" y="428"/>
                  </a:lnTo>
                  <a:lnTo>
                    <a:pt x="692" y="429"/>
                  </a:lnTo>
                  <a:lnTo>
                    <a:pt x="692" y="430"/>
                  </a:lnTo>
                  <a:lnTo>
                    <a:pt x="692" y="431"/>
                  </a:lnTo>
                  <a:lnTo>
                    <a:pt x="692" y="432"/>
                  </a:lnTo>
                  <a:lnTo>
                    <a:pt x="692" y="433"/>
                  </a:lnTo>
                  <a:lnTo>
                    <a:pt x="692" y="434"/>
                  </a:lnTo>
                  <a:lnTo>
                    <a:pt x="691" y="434"/>
                  </a:lnTo>
                  <a:lnTo>
                    <a:pt x="691" y="435"/>
                  </a:lnTo>
                  <a:lnTo>
                    <a:pt x="692" y="435"/>
                  </a:lnTo>
                  <a:lnTo>
                    <a:pt x="692" y="436"/>
                  </a:lnTo>
                  <a:lnTo>
                    <a:pt x="692" y="436"/>
                  </a:lnTo>
                  <a:lnTo>
                    <a:pt x="692" y="437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2" y="437"/>
                  </a:lnTo>
                  <a:lnTo>
                    <a:pt x="691" y="438"/>
                  </a:lnTo>
                  <a:lnTo>
                    <a:pt x="691" y="439"/>
                  </a:lnTo>
                  <a:lnTo>
                    <a:pt x="691" y="440"/>
                  </a:lnTo>
                  <a:lnTo>
                    <a:pt x="691" y="441"/>
                  </a:lnTo>
                  <a:lnTo>
                    <a:pt x="692" y="441"/>
                  </a:lnTo>
                  <a:lnTo>
                    <a:pt x="692" y="442"/>
                  </a:lnTo>
                  <a:lnTo>
                    <a:pt x="692" y="443"/>
                  </a:lnTo>
                  <a:lnTo>
                    <a:pt x="691" y="443"/>
                  </a:lnTo>
                  <a:lnTo>
                    <a:pt x="692" y="443"/>
                  </a:lnTo>
                  <a:lnTo>
                    <a:pt x="691" y="444"/>
                  </a:lnTo>
                  <a:lnTo>
                    <a:pt x="691" y="445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89" y="446"/>
                  </a:lnTo>
                  <a:lnTo>
                    <a:pt x="689" y="447"/>
                  </a:lnTo>
                  <a:lnTo>
                    <a:pt x="690" y="447"/>
                  </a:lnTo>
                  <a:lnTo>
                    <a:pt x="689" y="447"/>
                  </a:lnTo>
                  <a:lnTo>
                    <a:pt x="689" y="448"/>
                  </a:lnTo>
                  <a:lnTo>
                    <a:pt x="688" y="448"/>
                  </a:lnTo>
                  <a:lnTo>
                    <a:pt x="687" y="448"/>
                  </a:lnTo>
                  <a:lnTo>
                    <a:pt x="687" y="449"/>
                  </a:lnTo>
                  <a:lnTo>
                    <a:pt x="687" y="450"/>
                  </a:lnTo>
                  <a:lnTo>
                    <a:pt x="687" y="449"/>
                  </a:lnTo>
                  <a:lnTo>
                    <a:pt x="688" y="449"/>
                  </a:lnTo>
                  <a:lnTo>
                    <a:pt x="688" y="450"/>
                  </a:lnTo>
                  <a:lnTo>
                    <a:pt x="687" y="450"/>
                  </a:lnTo>
                  <a:lnTo>
                    <a:pt x="687" y="451"/>
                  </a:lnTo>
                  <a:lnTo>
                    <a:pt x="687" y="450"/>
                  </a:lnTo>
                  <a:lnTo>
                    <a:pt x="687" y="451"/>
                  </a:lnTo>
                  <a:lnTo>
                    <a:pt x="687" y="452"/>
                  </a:lnTo>
                  <a:lnTo>
                    <a:pt x="688" y="453"/>
                  </a:lnTo>
                  <a:lnTo>
                    <a:pt x="687" y="453"/>
                  </a:lnTo>
                  <a:lnTo>
                    <a:pt x="687" y="454"/>
                  </a:lnTo>
                  <a:lnTo>
                    <a:pt x="687" y="455"/>
                  </a:lnTo>
                  <a:lnTo>
                    <a:pt x="686" y="455"/>
                  </a:lnTo>
                  <a:lnTo>
                    <a:pt x="685" y="455"/>
                  </a:lnTo>
                  <a:lnTo>
                    <a:pt x="685" y="456"/>
                  </a:lnTo>
                  <a:lnTo>
                    <a:pt x="684" y="456"/>
                  </a:lnTo>
                  <a:lnTo>
                    <a:pt x="683" y="456"/>
                  </a:lnTo>
                  <a:lnTo>
                    <a:pt x="683" y="457"/>
                  </a:lnTo>
                  <a:lnTo>
                    <a:pt x="684" y="457"/>
                  </a:lnTo>
                  <a:lnTo>
                    <a:pt x="684" y="458"/>
                  </a:lnTo>
                  <a:lnTo>
                    <a:pt x="685" y="459"/>
                  </a:lnTo>
                  <a:lnTo>
                    <a:pt x="684" y="459"/>
                  </a:lnTo>
                  <a:lnTo>
                    <a:pt x="683" y="459"/>
                  </a:lnTo>
                  <a:lnTo>
                    <a:pt x="684" y="459"/>
                  </a:lnTo>
                  <a:lnTo>
                    <a:pt x="684" y="460"/>
                  </a:lnTo>
                  <a:lnTo>
                    <a:pt x="684" y="466"/>
                  </a:lnTo>
                  <a:lnTo>
                    <a:pt x="685" y="467"/>
                  </a:lnTo>
                  <a:lnTo>
                    <a:pt x="685" y="469"/>
                  </a:lnTo>
                  <a:lnTo>
                    <a:pt x="685" y="470"/>
                  </a:lnTo>
                  <a:lnTo>
                    <a:pt x="685" y="471"/>
                  </a:lnTo>
                  <a:lnTo>
                    <a:pt x="685" y="473"/>
                  </a:lnTo>
                  <a:lnTo>
                    <a:pt x="685" y="477"/>
                  </a:lnTo>
                  <a:lnTo>
                    <a:pt x="685" y="483"/>
                  </a:lnTo>
                  <a:lnTo>
                    <a:pt x="682" y="483"/>
                  </a:lnTo>
                  <a:lnTo>
                    <a:pt x="680" y="483"/>
                  </a:lnTo>
                  <a:lnTo>
                    <a:pt x="679" y="483"/>
                  </a:lnTo>
                  <a:lnTo>
                    <a:pt x="675" y="483"/>
                  </a:lnTo>
                  <a:lnTo>
                    <a:pt x="673" y="483"/>
                  </a:lnTo>
                  <a:lnTo>
                    <a:pt x="668" y="482"/>
                  </a:lnTo>
                  <a:lnTo>
                    <a:pt x="665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2" y="482"/>
                  </a:lnTo>
                  <a:lnTo>
                    <a:pt x="660" y="482"/>
                  </a:lnTo>
                  <a:lnTo>
                    <a:pt x="658" y="482"/>
                  </a:lnTo>
                  <a:lnTo>
                    <a:pt x="657" y="482"/>
                  </a:lnTo>
                  <a:lnTo>
                    <a:pt x="655" y="482"/>
                  </a:lnTo>
                  <a:lnTo>
                    <a:pt x="654" y="482"/>
                  </a:lnTo>
                  <a:lnTo>
                    <a:pt x="653" y="482"/>
                  </a:lnTo>
                  <a:lnTo>
                    <a:pt x="652" y="482"/>
                  </a:lnTo>
                  <a:lnTo>
                    <a:pt x="648" y="482"/>
                  </a:lnTo>
                  <a:lnTo>
                    <a:pt x="645" y="482"/>
                  </a:lnTo>
                  <a:lnTo>
                    <a:pt x="642" y="482"/>
                  </a:lnTo>
                  <a:lnTo>
                    <a:pt x="641" y="482"/>
                  </a:lnTo>
                  <a:lnTo>
                    <a:pt x="639" y="482"/>
                  </a:lnTo>
                  <a:lnTo>
                    <a:pt x="638" y="482"/>
                  </a:lnTo>
                  <a:lnTo>
                    <a:pt x="635" y="482"/>
                  </a:lnTo>
                  <a:lnTo>
                    <a:pt x="634" y="482"/>
                  </a:lnTo>
                  <a:lnTo>
                    <a:pt x="630" y="481"/>
                  </a:lnTo>
                  <a:lnTo>
                    <a:pt x="628" y="481"/>
                  </a:lnTo>
                  <a:lnTo>
                    <a:pt x="627" y="481"/>
                  </a:lnTo>
                  <a:lnTo>
                    <a:pt x="625" y="481"/>
                  </a:lnTo>
                  <a:lnTo>
                    <a:pt x="623" y="481"/>
                  </a:lnTo>
                  <a:lnTo>
                    <a:pt x="621" y="481"/>
                  </a:lnTo>
                  <a:lnTo>
                    <a:pt x="619" y="481"/>
                  </a:lnTo>
                  <a:lnTo>
                    <a:pt x="618" y="481"/>
                  </a:lnTo>
                  <a:lnTo>
                    <a:pt x="612" y="481"/>
                  </a:lnTo>
                  <a:lnTo>
                    <a:pt x="612" y="483"/>
                  </a:lnTo>
                  <a:lnTo>
                    <a:pt x="612" y="484"/>
                  </a:lnTo>
                  <a:lnTo>
                    <a:pt x="612" y="488"/>
                  </a:lnTo>
                  <a:lnTo>
                    <a:pt x="612" y="493"/>
                  </a:lnTo>
                  <a:lnTo>
                    <a:pt x="612" y="494"/>
                  </a:lnTo>
                  <a:lnTo>
                    <a:pt x="612" y="498"/>
                  </a:lnTo>
                  <a:lnTo>
                    <a:pt x="612" y="500"/>
                  </a:lnTo>
                  <a:lnTo>
                    <a:pt x="612" y="501"/>
                  </a:lnTo>
                  <a:lnTo>
                    <a:pt x="612" y="502"/>
                  </a:lnTo>
                  <a:lnTo>
                    <a:pt x="612" y="503"/>
                  </a:lnTo>
                  <a:lnTo>
                    <a:pt x="612" y="504"/>
                  </a:lnTo>
                  <a:lnTo>
                    <a:pt x="612" y="506"/>
                  </a:lnTo>
                  <a:lnTo>
                    <a:pt x="612" y="507"/>
                  </a:lnTo>
                  <a:lnTo>
                    <a:pt x="612" y="508"/>
                  </a:lnTo>
                  <a:lnTo>
                    <a:pt x="612" y="509"/>
                  </a:lnTo>
                  <a:lnTo>
                    <a:pt x="612" y="513"/>
                  </a:lnTo>
                  <a:lnTo>
                    <a:pt x="612" y="514"/>
                  </a:lnTo>
                  <a:lnTo>
                    <a:pt x="612" y="515"/>
                  </a:lnTo>
                  <a:lnTo>
                    <a:pt x="612" y="516"/>
                  </a:lnTo>
                  <a:lnTo>
                    <a:pt x="612" y="517"/>
                  </a:lnTo>
                  <a:lnTo>
                    <a:pt x="612" y="518"/>
                  </a:lnTo>
                  <a:lnTo>
                    <a:pt x="612" y="519"/>
                  </a:lnTo>
                  <a:lnTo>
                    <a:pt x="612" y="520"/>
                  </a:lnTo>
                  <a:lnTo>
                    <a:pt x="612" y="521"/>
                  </a:lnTo>
                  <a:lnTo>
                    <a:pt x="612" y="522"/>
                  </a:lnTo>
                  <a:lnTo>
                    <a:pt x="612" y="523"/>
                  </a:lnTo>
                  <a:lnTo>
                    <a:pt x="612" y="524"/>
                  </a:lnTo>
                  <a:lnTo>
                    <a:pt x="612" y="527"/>
                  </a:lnTo>
                  <a:lnTo>
                    <a:pt x="612" y="528"/>
                  </a:lnTo>
                  <a:lnTo>
                    <a:pt x="611" y="530"/>
                  </a:lnTo>
                  <a:lnTo>
                    <a:pt x="611" y="531"/>
                  </a:lnTo>
                  <a:lnTo>
                    <a:pt x="611" y="534"/>
                  </a:lnTo>
                  <a:lnTo>
                    <a:pt x="611" y="538"/>
                  </a:lnTo>
                  <a:lnTo>
                    <a:pt x="611" y="539"/>
                  </a:lnTo>
                  <a:lnTo>
                    <a:pt x="611" y="540"/>
                  </a:lnTo>
                  <a:lnTo>
                    <a:pt x="611" y="541"/>
                  </a:lnTo>
                  <a:lnTo>
                    <a:pt x="611" y="542"/>
                  </a:lnTo>
                  <a:lnTo>
                    <a:pt x="611" y="544"/>
                  </a:lnTo>
                  <a:lnTo>
                    <a:pt x="611" y="545"/>
                  </a:lnTo>
                  <a:lnTo>
                    <a:pt x="611" y="548"/>
                  </a:lnTo>
                  <a:lnTo>
                    <a:pt x="611" y="549"/>
                  </a:lnTo>
                  <a:lnTo>
                    <a:pt x="611" y="551"/>
                  </a:lnTo>
                  <a:lnTo>
                    <a:pt x="611" y="552"/>
                  </a:lnTo>
                  <a:lnTo>
                    <a:pt x="611" y="553"/>
                  </a:lnTo>
                  <a:lnTo>
                    <a:pt x="611" y="554"/>
                  </a:lnTo>
                  <a:lnTo>
                    <a:pt x="611" y="555"/>
                  </a:lnTo>
                  <a:lnTo>
                    <a:pt x="611" y="556"/>
                  </a:lnTo>
                  <a:lnTo>
                    <a:pt x="611" y="557"/>
                  </a:lnTo>
                  <a:lnTo>
                    <a:pt x="611" y="557"/>
                  </a:lnTo>
                  <a:lnTo>
                    <a:pt x="611" y="558"/>
                  </a:lnTo>
                  <a:lnTo>
                    <a:pt x="611" y="559"/>
                  </a:lnTo>
                  <a:lnTo>
                    <a:pt x="611" y="560"/>
                  </a:lnTo>
                  <a:lnTo>
                    <a:pt x="611" y="562"/>
                  </a:lnTo>
                  <a:lnTo>
                    <a:pt x="611" y="564"/>
                  </a:lnTo>
                  <a:lnTo>
                    <a:pt x="611" y="567"/>
                  </a:lnTo>
                  <a:lnTo>
                    <a:pt x="611" y="569"/>
                  </a:lnTo>
                  <a:lnTo>
                    <a:pt x="611" y="573"/>
                  </a:lnTo>
                  <a:lnTo>
                    <a:pt x="611" y="574"/>
                  </a:lnTo>
                  <a:lnTo>
                    <a:pt x="611" y="576"/>
                  </a:lnTo>
                  <a:lnTo>
                    <a:pt x="611" y="577"/>
                  </a:lnTo>
                  <a:lnTo>
                    <a:pt x="611" y="578"/>
                  </a:lnTo>
                  <a:lnTo>
                    <a:pt x="611" y="580"/>
                  </a:lnTo>
                  <a:lnTo>
                    <a:pt x="611" y="581"/>
                  </a:lnTo>
                  <a:lnTo>
                    <a:pt x="611" y="584"/>
                  </a:lnTo>
                  <a:lnTo>
                    <a:pt x="611" y="586"/>
                  </a:lnTo>
                  <a:lnTo>
                    <a:pt x="611" y="587"/>
                  </a:lnTo>
                  <a:lnTo>
                    <a:pt x="611" y="588"/>
                  </a:lnTo>
                  <a:lnTo>
                    <a:pt x="611" y="590"/>
                  </a:lnTo>
                  <a:lnTo>
                    <a:pt x="611" y="591"/>
                  </a:lnTo>
                  <a:lnTo>
                    <a:pt x="611" y="594"/>
                  </a:lnTo>
                  <a:lnTo>
                    <a:pt x="610" y="595"/>
                  </a:lnTo>
                  <a:lnTo>
                    <a:pt x="611" y="598"/>
                  </a:lnTo>
                  <a:lnTo>
                    <a:pt x="611" y="601"/>
                  </a:lnTo>
                  <a:lnTo>
                    <a:pt x="611" y="606"/>
                  </a:lnTo>
                  <a:lnTo>
                    <a:pt x="611" y="607"/>
                  </a:lnTo>
                  <a:lnTo>
                    <a:pt x="611" y="608"/>
                  </a:lnTo>
                  <a:lnTo>
                    <a:pt x="611" y="609"/>
                  </a:lnTo>
                  <a:lnTo>
                    <a:pt x="611" y="610"/>
                  </a:lnTo>
                  <a:lnTo>
                    <a:pt x="611" y="615"/>
                  </a:lnTo>
                  <a:lnTo>
                    <a:pt x="611" y="621"/>
                  </a:lnTo>
                  <a:lnTo>
                    <a:pt x="611" y="623"/>
                  </a:lnTo>
                  <a:lnTo>
                    <a:pt x="611" y="629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10" y="635"/>
                  </a:lnTo>
                  <a:lnTo>
                    <a:pt x="610" y="638"/>
                  </a:lnTo>
                  <a:lnTo>
                    <a:pt x="610" y="643"/>
                  </a:lnTo>
                  <a:lnTo>
                    <a:pt x="610" y="647"/>
                  </a:lnTo>
                  <a:lnTo>
                    <a:pt x="610" y="648"/>
                  </a:lnTo>
                  <a:lnTo>
                    <a:pt x="610" y="655"/>
                  </a:lnTo>
                  <a:lnTo>
                    <a:pt x="610" y="658"/>
                  </a:lnTo>
                  <a:lnTo>
                    <a:pt x="610" y="661"/>
                  </a:lnTo>
                  <a:lnTo>
                    <a:pt x="610" y="663"/>
                  </a:lnTo>
                  <a:lnTo>
                    <a:pt x="610" y="664"/>
                  </a:lnTo>
                  <a:lnTo>
                    <a:pt x="610" y="666"/>
                  </a:lnTo>
                  <a:lnTo>
                    <a:pt x="609" y="677"/>
                  </a:lnTo>
                  <a:lnTo>
                    <a:pt x="607" y="677"/>
                  </a:lnTo>
                  <a:lnTo>
                    <a:pt x="606" y="677"/>
                  </a:lnTo>
                  <a:lnTo>
                    <a:pt x="599" y="676"/>
                  </a:lnTo>
                  <a:lnTo>
                    <a:pt x="596" y="676"/>
                  </a:lnTo>
                  <a:lnTo>
                    <a:pt x="594" y="676"/>
                  </a:lnTo>
                  <a:lnTo>
                    <a:pt x="586" y="676"/>
                  </a:lnTo>
                  <a:lnTo>
                    <a:pt x="584" y="675"/>
                  </a:lnTo>
                  <a:lnTo>
                    <a:pt x="581" y="675"/>
                  </a:lnTo>
                  <a:lnTo>
                    <a:pt x="580" y="675"/>
                  </a:lnTo>
                  <a:lnTo>
                    <a:pt x="579" y="675"/>
                  </a:lnTo>
                  <a:lnTo>
                    <a:pt x="576" y="675"/>
                  </a:lnTo>
                  <a:lnTo>
                    <a:pt x="575" y="675"/>
                  </a:lnTo>
                  <a:lnTo>
                    <a:pt x="574" y="675"/>
                  </a:lnTo>
                  <a:lnTo>
                    <a:pt x="570" y="674"/>
                  </a:lnTo>
                  <a:lnTo>
                    <a:pt x="569" y="674"/>
                  </a:lnTo>
                  <a:lnTo>
                    <a:pt x="565" y="674"/>
                  </a:lnTo>
                  <a:lnTo>
                    <a:pt x="564" y="674"/>
                  </a:lnTo>
                  <a:lnTo>
                    <a:pt x="562" y="674"/>
                  </a:lnTo>
                  <a:lnTo>
                    <a:pt x="559" y="674"/>
                  </a:lnTo>
                  <a:lnTo>
                    <a:pt x="550" y="673"/>
                  </a:lnTo>
                  <a:lnTo>
                    <a:pt x="548" y="673"/>
                  </a:lnTo>
                  <a:lnTo>
                    <a:pt x="546" y="673"/>
                  </a:lnTo>
                  <a:lnTo>
                    <a:pt x="544" y="673"/>
                  </a:lnTo>
                  <a:lnTo>
                    <a:pt x="538" y="673"/>
                  </a:lnTo>
                  <a:lnTo>
                    <a:pt x="533" y="672"/>
                  </a:lnTo>
                  <a:lnTo>
                    <a:pt x="526" y="672"/>
                  </a:lnTo>
                  <a:lnTo>
                    <a:pt x="524" y="672"/>
                  </a:lnTo>
                  <a:lnTo>
                    <a:pt x="520" y="672"/>
                  </a:lnTo>
                  <a:lnTo>
                    <a:pt x="519" y="672"/>
                  </a:lnTo>
                  <a:lnTo>
                    <a:pt x="517" y="671"/>
                  </a:lnTo>
                  <a:lnTo>
                    <a:pt x="515" y="671"/>
                  </a:lnTo>
                  <a:lnTo>
                    <a:pt x="510" y="671"/>
                  </a:lnTo>
                  <a:lnTo>
                    <a:pt x="508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499" y="670"/>
                  </a:lnTo>
                  <a:lnTo>
                    <a:pt x="496" y="670"/>
                  </a:lnTo>
                  <a:lnTo>
                    <a:pt x="495" y="670"/>
                  </a:lnTo>
                  <a:lnTo>
                    <a:pt x="493" y="670"/>
                  </a:lnTo>
                  <a:lnTo>
                    <a:pt x="491" y="670"/>
                  </a:lnTo>
                  <a:lnTo>
                    <a:pt x="487" y="670"/>
                  </a:lnTo>
                  <a:lnTo>
                    <a:pt x="486" y="670"/>
                  </a:lnTo>
                  <a:lnTo>
                    <a:pt x="483" y="669"/>
                  </a:lnTo>
                  <a:lnTo>
                    <a:pt x="477" y="669"/>
                  </a:lnTo>
                  <a:lnTo>
                    <a:pt x="476" y="669"/>
                  </a:lnTo>
                  <a:lnTo>
                    <a:pt x="473" y="669"/>
                  </a:lnTo>
                  <a:lnTo>
                    <a:pt x="472" y="669"/>
                  </a:lnTo>
                  <a:lnTo>
                    <a:pt x="470" y="669"/>
                  </a:lnTo>
                  <a:lnTo>
                    <a:pt x="466" y="668"/>
                  </a:lnTo>
                  <a:lnTo>
                    <a:pt x="465" y="668"/>
                  </a:lnTo>
                  <a:lnTo>
                    <a:pt x="463" y="668"/>
                  </a:lnTo>
                  <a:lnTo>
                    <a:pt x="458" y="668"/>
                  </a:lnTo>
                  <a:lnTo>
                    <a:pt x="457" y="668"/>
                  </a:lnTo>
                  <a:lnTo>
                    <a:pt x="454" y="668"/>
                  </a:lnTo>
                  <a:lnTo>
                    <a:pt x="448" y="667"/>
                  </a:lnTo>
                  <a:lnTo>
                    <a:pt x="447" y="667"/>
                  </a:lnTo>
                  <a:lnTo>
                    <a:pt x="439" y="667"/>
                  </a:lnTo>
                  <a:lnTo>
                    <a:pt x="436" y="667"/>
                  </a:lnTo>
                  <a:lnTo>
                    <a:pt x="425" y="666"/>
                  </a:lnTo>
                  <a:lnTo>
                    <a:pt x="416" y="665"/>
                  </a:lnTo>
                  <a:lnTo>
                    <a:pt x="411" y="665"/>
                  </a:lnTo>
                  <a:lnTo>
                    <a:pt x="409" y="665"/>
                  </a:lnTo>
                  <a:lnTo>
                    <a:pt x="407" y="665"/>
                  </a:lnTo>
                  <a:lnTo>
                    <a:pt x="404" y="665"/>
                  </a:lnTo>
                  <a:lnTo>
                    <a:pt x="400" y="665"/>
                  </a:lnTo>
                  <a:lnTo>
                    <a:pt x="398" y="664"/>
                  </a:lnTo>
                  <a:lnTo>
                    <a:pt x="396" y="664"/>
                  </a:lnTo>
                  <a:lnTo>
                    <a:pt x="383" y="663"/>
                  </a:lnTo>
                  <a:lnTo>
                    <a:pt x="382" y="663"/>
                  </a:lnTo>
                  <a:lnTo>
                    <a:pt x="375" y="663"/>
                  </a:lnTo>
                  <a:lnTo>
                    <a:pt x="369" y="663"/>
                  </a:lnTo>
                  <a:lnTo>
                    <a:pt x="361" y="662"/>
                  </a:lnTo>
                  <a:lnTo>
                    <a:pt x="360" y="662"/>
                  </a:lnTo>
                  <a:lnTo>
                    <a:pt x="355" y="662"/>
                  </a:lnTo>
                  <a:lnTo>
                    <a:pt x="354" y="662"/>
                  </a:lnTo>
                  <a:lnTo>
                    <a:pt x="353" y="662"/>
                  </a:lnTo>
                  <a:lnTo>
                    <a:pt x="345" y="662"/>
                  </a:lnTo>
                  <a:lnTo>
                    <a:pt x="340" y="661"/>
                  </a:lnTo>
                  <a:lnTo>
                    <a:pt x="336" y="661"/>
                  </a:lnTo>
                  <a:lnTo>
                    <a:pt x="334" y="661"/>
                  </a:lnTo>
                  <a:lnTo>
                    <a:pt x="332" y="661"/>
                  </a:lnTo>
                  <a:lnTo>
                    <a:pt x="330" y="661"/>
                  </a:lnTo>
                  <a:lnTo>
                    <a:pt x="327" y="660"/>
                  </a:lnTo>
                  <a:lnTo>
                    <a:pt x="325" y="660"/>
                  </a:lnTo>
                  <a:lnTo>
                    <a:pt x="325" y="660"/>
                  </a:lnTo>
                  <a:lnTo>
                    <a:pt x="323" y="660"/>
                  </a:lnTo>
                  <a:lnTo>
                    <a:pt x="316" y="660"/>
                  </a:lnTo>
                  <a:lnTo>
                    <a:pt x="313" y="660"/>
                  </a:lnTo>
                  <a:lnTo>
                    <a:pt x="310" y="660"/>
                  </a:lnTo>
                  <a:lnTo>
                    <a:pt x="307" y="659"/>
                  </a:lnTo>
                  <a:lnTo>
                    <a:pt x="300" y="659"/>
                  </a:lnTo>
                  <a:lnTo>
                    <a:pt x="295" y="659"/>
                  </a:lnTo>
                  <a:lnTo>
                    <a:pt x="293" y="659"/>
                  </a:lnTo>
                  <a:lnTo>
                    <a:pt x="290" y="659"/>
                  </a:lnTo>
                  <a:lnTo>
                    <a:pt x="287" y="659"/>
                  </a:lnTo>
                  <a:lnTo>
                    <a:pt x="286" y="659"/>
                  </a:lnTo>
                  <a:lnTo>
                    <a:pt x="283" y="659"/>
                  </a:lnTo>
                  <a:lnTo>
                    <a:pt x="278" y="658"/>
                  </a:lnTo>
                  <a:lnTo>
                    <a:pt x="273" y="658"/>
                  </a:lnTo>
                  <a:lnTo>
                    <a:pt x="271" y="658"/>
                  </a:lnTo>
                  <a:lnTo>
                    <a:pt x="270" y="658"/>
                  </a:lnTo>
                  <a:lnTo>
                    <a:pt x="265" y="657"/>
                  </a:lnTo>
                  <a:lnTo>
                    <a:pt x="260" y="657"/>
                  </a:lnTo>
                  <a:lnTo>
                    <a:pt x="257" y="657"/>
                  </a:lnTo>
                  <a:lnTo>
                    <a:pt x="256" y="657"/>
                  </a:lnTo>
                  <a:lnTo>
                    <a:pt x="255" y="656"/>
                  </a:lnTo>
                  <a:lnTo>
                    <a:pt x="254" y="656"/>
                  </a:lnTo>
                  <a:lnTo>
                    <a:pt x="252" y="656"/>
                  </a:lnTo>
                  <a:lnTo>
                    <a:pt x="249" y="656"/>
                  </a:lnTo>
                  <a:lnTo>
                    <a:pt x="242" y="656"/>
                  </a:lnTo>
                  <a:lnTo>
                    <a:pt x="241" y="656"/>
                  </a:lnTo>
                  <a:lnTo>
                    <a:pt x="238" y="655"/>
                  </a:lnTo>
                  <a:lnTo>
                    <a:pt x="236" y="655"/>
                  </a:lnTo>
                  <a:lnTo>
                    <a:pt x="234" y="655"/>
                  </a:lnTo>
                  <a:lnTo>
                    <a:pt x="230" y="655"/>
                  </a:lnTo>
                  <a:lnTo>
                    <a:pt x="228" y="655"/>
                  </a:lnTo>
                  <a:lnTo>
                    <a:pt x="226" y="655"/>
                  </a:lnTo>
                  <a:lnTo>
                    <a:pt x="225" y="655"/>
                  </a:lnTo>
                  <a:lnTo>
                    <a:pt x="224" y="655"/>
                  </a:lnTo>
                  <a:lnTo>
                    <a:pt x="221" y="654"/>
                  </a:lnTo>
                  <a:lnTo>
                    <a:pt x="216" y="654"/>
                  </a:lnTo>
                  <a:lnTo>
                    <a:pt x="208" y="654"/>
                  </a:lnTo>
                  <a:lnTo>
                    <a:pt x="207" y="653"/>
                  </a:lnTo>
                  <a:lnTo>
                    <a:pt x="206" y="653"/>
                  </a:lnTo>
                  <a:lnTo>
                    <a:pt x="203" y="653"/>
                  </a:lnTo>
                  <a:lnTo>
                    <a:pt x="200" y="653"/>
                  </a:lnTo>
                  <a:lnTo>
                    <a:pt x="198" y="653"/>
                  </a:lnTo>
                  <a:lnTo>
                    <a:pt x="197" y="653"/>
                  </a:lnTo>
                  <a:lnTo>
                    <a:pt x="196" y="653"/>
                  </a:lnTo>
                  <a:lnTo>
                    <a:pt x="193" y="653"/>
                  </a:lnTo>
                  <a:lnTo>
                    <a:pt x="192" y="653"/>
                  </a:lnTo>
                  <a:lnTo>
                    <a:pt x="190" y="652"/>
                  </a:lnTo>
                  <a:lnTo>
                    <a:pt x="188" y="652"/>
                  </a:lnTo>
                  <a:lnTo>
                    <a:pt x="180" y="652"/>
                  </a:lnTo>
                  <a:lnTo>
                    <a:pt x="173" y="651"/>
                  </a:lnTo>
                  <a:lnTo>
                    <a:pt x="172" y="651"/>
                  </a:lnTo>
                  <a:lnTo>
                    <a:pt x="165" y="651"/>
                  </a:lnTo>
                  <a:lnTo>
                    <a:pt x="164" y="651"/>
                  </a:lnTo>
                  <a:lnTo>
                    <a:pt x="161" y="651"/>
                  </a:lnTo>
                  <a:lnTo>
                    <a:pt x="160" y="651"/>
                  </a:lnTo>
                  <a:lnTo>
                    <a:pt x="159" y="651"/>
                  </a:lnTo>
                  <a:lnTo>
                    <a:pt x="154" y="650"/>
                  </a:lnTo>
                  <a:lnTo>
                    <a:pt x="153" y="650"/>
                  </a:lnTo>
                  <a:lnTo>
                    <a:pt x="150" y="650"/>
                  </a:lnTo>
                  <a:lnTo>
                    <a:pt x="142" y="650"/>
                  </a:lnTo>
                  <a:lnTo>
                    <a:pt x="133" y="649"/>
                  </a:lnTo>
                  <a:lnTo>
                    <a:pt x="128" y="649"/>
                  </a:lnTo>
                  <a:lnTo>
                    <a:pt x="127" y="649"/>
                  </a:lnTo>
                  <a:lnTo>
                    <a:pt x="126" y="649"/>
                  </a:lnTo>
                  <a:lnTo>
                    <a:pt x="121" y="648"/>
                  </a:lnTo>
                  <a:lnTo>
                    <a:pt x="116" y="648"/>
                  </a:lnTo>
                  <a:lnTo>
                    <a:pt x="113" y="648"/>
                  </a:lnTo>
                  <a:lnTo>
                    <a:pt x="112" y="648"/>
                  </a:lnTo>
                  <a:lnTo>
                    <a:pt x="109" y="648"/>
                  </a:lnTo>
                  <a:lnTo>
                    <a:pt x="108" y="647"/>
                  </a:lnTo>
                  <a:lnTo>
                    <a:pt x="108" y="646"/>
                  </a:lnTo>
                  <a:lnTo>
                    <a:pt x="107" y="644"/>
                  </a:lnTo>
                  <a:lnTo>
                    <a:pt x="106" y="642"/>
                  </a:lnTo>
                  <a:lnTo>
                    <a:pt x="106" y="641"/>
                  </a:lnTo>
                  <a:lnTo>
                    <a:pt x="105" y="640"/>
                  </a:lnTo>
                  <a:lnTo>
                    <a:pt x="105" y="640"/>
                  </a:lnTo>
                  <a:lnTo>
                    <a:pt x="105" y="639"/>
                  </a:lnTo>
                  <a:lnTo>
                    <a:pt x="104" y="639"/>
                  </a:lnTo>
                  <a:lnTo>
                    <a:pt x="103" y="638"/>
                  </a:lnTo>
                  <a:lnTo>
                    <a:pt x="102" y="638"/>
                  </a:lnTo>
                  <a:lnTo>
                    <a:pt x="102" y="637"/>
                  </a:lnTo>
                  <a:lnTo>
                    <a:pt x="101" y="637"/>
                  </a:lnTo>
                  <a:lnTo>
                    <a:pt x="101" y="636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4"/>
                  </a:lnTo>
                  <a:lnTo>
                    <a:pt x="100" y="633"/>
                  </a:lnTo>
                  <a:lnTo>
                    <a:pt x="99" y="632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8" y="630"/>
                  </a:lnTo>
                  <a:lnTo>
                    <a:pt x="97" y="630"/>
                  </a:lnTo>
                  <a:lnTo>
                    <a:pt x="97" y="629"/>
                  </a:lnTo>
                  <a:lnTo>
                    <a:pt x="96" y="629"/>
                  </a:lnTo>
                  <a:lnTo>
                    <a:pt x="95" y="628"/>
                  </a:lnTo>
                  <a:lnTo>
                    <a:pt x="94" y="628"/>
                  </a:lnTo>
                  <a:lnTo>
                    <a:pt x="93" y="628"/>
                  </a:lnTo>
                  <a:lnTo>
                    <a:pt x="92" y="628"/>
                  </a:lnTo>
                  <a:lnTo>
                    <a:pt x="91" y="628"/>
                  </a:lnTo>
                  <a:lnTo>
                    <a:pt x="90" y="628"/>
                  </a:lnTo>
                  <a:lnTo>
                    <a:pt x="89" y="628"/>
                  </a:lnTo>
                  <a:lnTo>
                    <a:pt x="88" y="628"/>
                  </a:lnTo>
                  <a:lnTo>
                    <a:pt x="88" y="627"/>
                  </a:lnTo>
                  <a:lnTo>
                    <a:pt x="87" y="627"/>
                  </a:lnTo>
                  <a:lnTo>
                    <a:pt x="87" y="626"/>
                  </a:lnTo>
                  <a:lnTo>
                    <a:pt x="87" y="625"/>
                  </a:lnTo>
                  <a:lnTo>
                    <a:pt x="87" y="624"/>
                  </a:lnTo>
                  <a:lnTo>
                    <a:pt x="87" y="623"/>
                  </a:lnTo>
                  <a:lnTo>
                    <a:pt x="86" y="622"/>
                  </a:lnTo>
                  <a:lnTo>
                    <a:pt x="85" y="621"/>
                  </a:lnTo>
                  <a:lnTo>
                    <a:pt x="85" y="620"/>
                  </a:lnTo>
                  <a:lnTo>
                    <a:pt x="85" y="619"/>
                  </a:lnTo>
                  <a:lnTo>
                    <a:pt x="85" y="618"/>
                  </a:lnTo>
                  <a:lnTo>
                    <a:pt x="86" y="617"/>
                  </a:lnTo>
                  <a:lnTo>
                    <a:pt x="86" y="616"/>
                  </a:lnTo>
                  <a:lnTo>
                    <a:pt x="86" y="615"/>
                  </a:lnTo>
                  <a:lnTo>
                    <a:pt x="86" y="614"/>
                  </a:lnTo>
                  <a:lnTo>
                    <a:pt x="85" y="613"/>
                  </a:lnTo>
                  <a:lnTo>
                    <a:pt x="85" y="612"/>
                  </a:lnTo>
                  <a:lnTo>
                    <a:pt x="84" y="612"/>
                  </a:lnTo>
                  <a:lnTo>
                    <a:pt x="84" y="611"/>
                  </a:lnTo>
                  <a:lnTo>
                    <a:pt x="83" y="610"/>
                  </a:lnTo>
                  <a:lnTo>
                    <a:pt x="83" y="609"/>
                  </a:lnTo>
                  <a:lnTo>
                    <a:pt x="82" y="608"/>
                  </a:lnTo>
                  <a:lnTo>
                    <a:pt x="82" y="607"/>
                  </a:lnTo>
                  <a:lnTo>
                    <a:pt x="81" y="606"/>
                  </a:lnTo>
                  <a:lnTo>
                    <a:pt x="81" y="605"/>
                  </a:lnTo>
                  <a:lnTo>
                    <a:pt x="81" y="604"/>
                  </a:lnTo>
                  <a:lnTo>
                    <a:pt x="81" y="603"/>
                  </a:lnTo>
                  <a:lnTo>
                    <a:pt x="81" y="602"/>
                  </a:lnTo>
                  <a:lnTo>
                    <a:pt x="81" y="601"/>
                  </a:lnTo>
                  <a:lnTo>
                    <a:pt x="81" y="600"/>
                  </a:lnTo>
                  <a:lnTo>
                    <a:pt x="81" y="599"/>
                  </a:lnTo>
                  <a:lnTo>
                    <a:pt x="81" y="598"/>
                  </a:lnTo>
                  <a:lnTo>
                    <a:pt x="80" y="597"/>
                  </a:lnTo>
                  <a:lnTo>
                    <a:pt x="80" y="596"/>
                  </a:lnTo>
                  <a:lnTo>
                    <a:pt x="79" y="596"/>
                  </a:lnTo>
                  <a:lnTo>
                    <a:pt x="79" y="595"/>
                  </a:lnTo>
                  <a:lnTo>
                    <a:pt x="78" y="594"/>
                  </a:lnTo>
                  <a:lnTo>
                    <a:pt x="78" y="593"/>
                  </a:lnTo>
                  <a:lnTo>
                    <a:pt x="77" y="593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7" y="590"/>
                  </a:lnTo>
                  <a:lnTo>
                    <a:pt x="77" y="589"/>
                  </a:lnTo>
                  <a:lnTo>
                    <a:pt x="77" y="588"/>
                  </a:lnTo>
                  <a:lnTo>
                    <a:pt x="78" y="587"/>
                  </a:lnTo>
                  <a:lnTo>
                    <a:pt x="78" y="586"/>
                  </a:lnTo>
                  <a:lnTo>
                    <a:pt x="78" y="585"/>
                  </a:lnTo>
                  <a:lnTo>
                    <a:pt x="78" y="584"/>
                  </a:lnTo>
                  <a:lnTo>
                    <a:pt x="78" y="583"/>
                  </a:lnTo>
                  <a:lnTo>
                    <a:pt x="79" y="583"/>
                  </a:lnTo>
                  <a:lnTo>
                    <a:pt x="79" y="582"/>
                  </a:lnTo>
                  <a:lnTo>
                    <a:pt x="80" y="582"/>
                  </a:lnTo>
                  <a:lnTo>
                    <a:pt x="81" y="582"/>
                  </a:lnTo>
                  <a:lnTo>
                    <a:pt x="82" y="582"/>
                  </a:lnTo>
                  <a:lnTo>
                    <a:pt x="82" y="581"/>
                  </a:lnTo>
                  <a:lnTo>
                    <a:pt x="82" y="580"/>
                  </a:lnTo>
                  <a:lnTo>
                    <a:pt x="82" y="579"/>
                  </a:lnTo>
                  <a:lnTo>
                    <a:pt x="82" y="578"/>
                  </a:lnTo>
                  <a:lnTo>
                    <a:pt x="82" y="577"/>
                  </a:lnTo>
                  <a:lnTo>
                    <a:pt x="81" y="577"/>
                  </a:lnTo>
                  <a:lnTo>
                    <a:pt x="81" y="576"/>
                  </a:lnTo>
                  <a:lnTo>
                    <a:pt x="80" y="576"/>
                  </a:lnTo>
                  <a:lnTo>
                    <a:pt x="79" y="576"/>
                  </a:lnTo>
                  <a:lnTo>
                    <a:pt x="79" y="575"/>
                  </a:lnTo>
                  <a:lnTo>
                    <a:pt x="79" y="574"/>
                  </a:lnTo>
                  <a:lnTo>
                    <a:pt x="78" y="574"/>
                  </a:lnTo>
                  <a:lnTo>
                    <a:pt x="78" y="573"/>
                  </a:lnTo>
                  <a:lnTo>
                    <a:pt x="78" y="572"/>
                  </a:lnTo>
                  <a:lnTo>
                    <a:pt x="78" y="571"/>
                  </a:lnTo>
                  <a:lnTo>
                    <a:pt x="78" y="570"/>
                  </a:lnTo>
                  <a:lnTo>
                    <a:pt x="79" y="570"/>
                  </a:lnTo>
                  <a:lnTo>
                    <a:pt x="79" y="569"/>
                  </a:lnTo>
                  <a:lnTo>
                    <a:pt x="80" y="569"/>
                  </a:lnTo>
                  <a:lnTo>
                    <a:pt x="79" y="568"/>
                  </a:lnTo>
                  <a:lnTo>
                    <a:pt x="79" y="567"/>
                  </a:lnTo>
                  <a:lnTo>
                    <a:pt x="78" y="567"/>
                  </a:lnTo>
                  <a:lnTo>
                    <a:pt x="78" y="566"/>
                  </a:lnTo>
                  <a:lnTo>
                    <a:pt x="77" y="566"/>
                  </a:lnTo>
                  <a:lnTo>
                    <a:pt x="77" y="565"/>
                  </a:lnTo>
                  <a:lnTo>
                    <a:pt x="76" y="565"/>
                  </a:lnTo>
                  <a:lnTo>
                    <a:pt x="76" y="564"/>
                  </a:lnTo>
                  <a:lnTo>
                    <a:pt x="76" y="563"/>
                  </a:lnTo>
                  <a:lnTo>
                    <a:pt x="77" y="563"/>
                  </a:lnTo>
                  <a:lnTo>
                    <a:pt x="77" y="562"/>
                  </a:lnTo>
                  <a:lnTo>
                    <a:pt x="78" y="561"/>
                  </a:lnTo>
                  <a:lnTo>
                    <a:pt x="78" y="560"/>
                  </a:lnTo>
                  <a:lnTo>
                    <a:pt x="79" y="560"/>
                  </a:lnTo>
                  <a:lnTo>
                    <a:pt x="79" y="559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7"/>
                  </a:lnTo>
                  <a:lnTo>
                    <a:pt x="77" y="557"/>
                  </a:lnTo>
                  <a:lnTo>
                    <a:pt x="76" y="557"/>
                  </a:lnTo>
                  <a:lnTo>
                    <a:pt x="75" y="557"/>
                  </a:lnTo>
                  <a:lnTo>
                    <a:pt x="75" y="556"/>
                  </a:lnTo>
                  <a:lnTo>
                    <a:pt x="74" y="555"/>
                  </a:lnTo>
                  <a:lnTo>
                    <a:pt x="74" y="554"/>
                  </a:lnTo>
                  <a:lnTo>
                    <a:pt x="73" y="554"/>
                  </a:lnTo>
                  <a:lnTo>
                    <a:pt x="73" y="553"/>
                  </a:lnTo>
                  <a:lnTo>
                    <a:pt x="72" y="553"/>
                  </a:lnTo>
                  <a:lnTo>
                    <a:pt x="72" y="552"/>
                  </a:lnTo>
                  <a:lnTo>
                    <a:pt x="71" y="551"/>
                  </a:lnTo>
                  <a:lnTo>
                    <a:pt x="71" y="550"/>
                  </a:lnTo>
                  <a:lnTo>
                    <a:pt x="70" y="549"/>
                  </a:lnTo>
                  <a:lnTo>
                    <a:pt x="70" y="548"/>
                  </a:lnTo>
                  <a:lnTo>
                    <a:pt x="69" y="548"/>
                  </a:lnTo>
                  <a:lnTo>
                    <a:pt x="69" y="547"/>
                  </a:lnTo>
                  <a:lnTo>
                    <a:pt x="69" y="546"/>
                  </a:lnTo>
                  <a:lnTo>
                    <a:pt x="68" y="546"/>
                  </a:lnTo>
                  <a:lnTo>
                    <a:pt x="67" y="545"/>
                  </a:lnTo>
                  <a:lnTo>
                    <a:pt x="67" y="544"/>
                  </a:lnTo>
                  <a:lnTo>
                    <a:pt x="66" y="544"/>
                  </a:lnTo>
                  <a:lnTo>
                    <a:pt x="66" y="543"/>
                  </a:lnTo>
                  <a:lnTo>
                    <a:pt x="65" y="543"/>
                  </a:lnTo>
                  <a:lnTo>
                    <a:pt x="65" y="542"/>
                  </a:lnTo>
                  <a:lnTo>
                    <a:pt x="64" y="542"/>
                  </a:lnTo>
                  <a:lnTo>
                    <a:pt x="64" y="541"/>
                  </a:lnTo>
                  <a:lnTo>
                    <a:pt x="63" y="540"/>
                  </a:lnTo>
                  <a:lnTo>
                    <a:pt x="63" y="539"/>
                  </a:lnTo>
                  <a:lnTo>
                    <a:pt x="63" y="538"/>
                  </a:lnTo>
                  <a:lnTo>
                    <a:pt x="63" y="537"/>
                  </a:lnTo>
                  <a:lnTo>
                    <a:pt x="63" y="536"/>
                  </a:lnTo>
                  <a:lnTo>
                    <a:pt x="62" y="536"/>
                  </a:lnTo>
                  <a:lnTo>
                    <a:pt x="62" y="535"/>
                  </a:lnTo>
                  <a:lnTo>
                    <a:pt x="61" y="535"/>
                  </a:lnTo>
                  <a:lnTo>
                    <a:pt x="60" y="535"/>
                  </a:lnTo>
                  <a:lnTo>
                    <a:pt x="59" y="534"/>
                  </a:lnTo>
                  <a:lnTo>
                    <a:pt x="58" y="534"/>
                  </a:lnTo>
                  <a:lnTo>
                    <a:pt x="58" y="533"/>
                  </a:lnTo>
                  <a:lnTo>
                    <a:pt x="57" y="533"/>
                  </a:lnTo>
                  <a:lnTo>
                    <a:pt x="57" y="532"/>
                  </a:lnTo>
                  <a:lnTo>
                    <a:pt x="57" y="531"/>
                  </a:lnTo>
                  <a:lnTo>
                    <a:pt x="57" y="530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7" y="527"/>
                  </a:lnTo>
                  <a:lnTo>
                    <a:pt x="57" y="526"/>
                  </a:lnTo>
                  <a:lnTo>
                    <a:pt x="58" y="525"/>
                  </a:lnTo>
                  <a:lnTo>
                    <a:pt x="58" y="524"/>
                  </a:lnTo>
                  <a:lnTo>
                    <a:pt x="58" y="523"/>
                  </a:lnTo>
                  <a:lnTo>
                    <a:pt x="59" y="522"/>
                  </a:lnTo>
                  <a:lnTo>
                    <a:pt x="59" y="521"/>
                  </a:lnTo>
                  <a:lnTo>
                    <a:pt x="59" y="520"/>
                  </a:lnTo>
                  <a:lnTo>
                    <a:pt x="58" y="519"/>
                  </a:lnTo>
                  <a:lnTo>
                    <a:pt x="58" y="518"/>
                  </a:lnTo>
                  <a:lnTo>
                    <a:pt x="58" y="517"/>
                  </a:lnTo>
                  <a:lnTo>
                    <a:pt x="57" y="516"/>
                  </a:lnTo>
                  <a:lnTo>
                    <a:pt x="57" y="515"/>
                  </a:lnTo>
                  <a:lnTo>
                    <a:pt x="56" y="515"/>
                  </a:lnTo>
                  <a:lnTo>
                    <a:pt x="55" y="515"/>
                  </a:lnTo>
                  <a:lnTo>
                    <a:pt x="54" y="514"/>
                  </a:lnTo>
                  <a:lnTo>
                    <a:pt x="53" y="514"/>
                  </a:lnTo>
                  <a:lnTo>
                    <a:pt x="52" y="514"/>
                  </a:lnTo>
                  <a:lnTo>
                    <a:pt x="51" y="514"/>
                  </a:lnTo>
                  <a:lnTo>
                    <a:pt x="51" y="513"/>
                  </a:lnTo>
                  <a:lnTo>
                    <a:pt x="50" y="513"/>
                  </a:lnTo>
                  <a:lnTo>
                    <a:pt x="49" y="513"/>
                  </a:lnTo>
                  <a:lnTo>
                    <a:pt x="48" y="513"/>
                  </a:lnTo>
                  <a:lnTo>
                    <a:pt x="48" y="512"/>
                  </a:lnTo>
                  <a:lnTo>
                    <a:pt x="47" y="511"/>
                  </a:lnTo>
                  <a:lnTo>
                    <a:pt x="47" y="510"/>
                  </a:lnTo>
                  <a:lnTo>
                    <a:pt x="47" y="509"/>
                  </a:lnTo>
                  <a:lnTo>
                    <a:pt x="47" y="508"/>
                  </a:lnTo>
                  <a:lnTo>
                    <a:pt x="47" y="507"/>
                  </a:lnTo>
                  <a:lnTo>
                    <a:pt x="48" y="505"/>
                  </a:lnTo>
                  <a:lnTo>
                    <a:pt x="48" y="504"/>
                  </a:lnTo>
                  <a:lnTo>
                    <a:pt x="48" y="503"/>
                  </a:lnTo>
                  <a:lnTo>
                    <a:pt x="48" y="502"/>
                  </a:lnTo>
                  <a:lnTo>
                    <a:pt x="48" y="501"/>
                  </a:lnTo>
                  <a:lnTo>
                    <a:pt x="49" y="500"/>
                  </a:lnTo>
                  <a:lnTo>
                    <a:pt x="49" y="499"/>
                  </a:lnTo>
                  <a:lnTo>
                    <a:pt x="49" y="498"/>
                  </a:lnTo>
                  <a:lnTo>
                    <a:pt x="48" y="498"/>
                  </a:lnTo>
                  <a:lnTo>
                    <a:pt x="49" y="497"/>
                  </a:lnTo>
                  <a:lnTo>
                    <a:pt x="49" y="496"/>
                  </a:lnTo>
                  <a:lnTo>
                    <a:pt x="49" y="494"/>
                  </a:lnTo>
                  <a:lnTo>
                    <a:pt x="50" y="494"/>
                  </a:lnTo>
                  <a:lnTo>
                    <a:pt x="50" y="493"/>
                  </a:lnTo>
                  <a:lnTo>
                    <a:pt x="50" y="492"/>
                  </a:lnTo>
                  <a:lnTo>
                    <a:pt x="50" y="491"/>
                  </a:lnTo>
                  <a:lnTo>
                    <a:pt x="50" y="490"/>
                  </a:lnTo>
                  <a:lnTo>
                    <a:pt x="49" y="490"/>
                  </a:lnTo>
                  <a:lnTo>
                    <a:pt x="49" y="489"/>
                  </a:lnTo>
                  <a:lnTo>
                    <a:pt x="48" y="489"/>
                  </a:lnTo>
                  <a:lnTo>
                    <a:pt x="48" y="488"/>
                  </a:lnTo>
                  <a:lnTo>
                    <a:pt x="47" y="488"/>
                  </a:lnTo>
                  <a:lnTo>
                    <a:pt x="47" y="487"/>
                  </a:lnTo>
                  <a:lnTo>
                    <a:pt x="47" y="486"/>
                  </a:lnTo>
                  <a:lnTo>
                    <a:pt x="47" y="485"/>
                  </a:lnTo>
                  <a:lnTo>
                    <a:pt x="46" y="484"/>
                  </a:lnTo>
                  <a:lnTo>
                    <a:pt x="46" y="482"/>
                  </a:lnTo>
                  <a:lnTo>
                    <a:pt x="45" y="482"/>
                  </a:lnTo>
                  <a:lnTo>
                    <a:pt x="45" y="481"/>
                  </a:lnTo>
                  <a:lnTo>
                    <a:pt x="46" y="480"/>
                  </a:lnTo>
                  <a:lnTo>
                    <a:pt x="46" y="478"/>
                  </a:lnTo>
                  <a:lnTo>
                    <a:pt x="46" y="477"/>
                  </a:lnTo>
                  <a:lnTo>
                    <a:pt x="46" y="476"/>
                  </a:lnTo>
                  <a:lnTo>
                    <a:pt x="46" y="475"/>
                  </a:lnTo>
                  <a:lnTo>
                    <a:pt x="45" y="474"/>
                  </a:lnTo>
                  <a:lnTo>
                    <a:pt x="45" y="472"/>
                  </a:lnTo>
                  <a:lnTo>
                    <a:pt x="45" y="471"/>
                  </a:lnTo>
                  <a:lnTo>
                    <a:pt x="44" y="471"/>
                  </a:lnTo>
                  <a:lnTo>
                    <a:pt x="44" y="470"/>
                  </a:lnTo>
                  <a:lnTo>
                    <a:pt x="43" y="470"/>
                  </a:lnTo>
                  <a:lnTo>
                    <a:pt x="43" y="469"/>
                  </a:lnTo>
                  <a:lnTo>
                    <a:pt x="42" y="469"/>
                  </a:lnTo>
                  <a:lnTo>
                    <a:pt x="42" y="468"/>
                  </a:lnTo>
                  <a:lnTo>
                    <a:pt x="41" y="468"/>
                  </a:lnTo>
                  <a:lnTo>
                    <a:pt x="41" y="467"/>
                  </a:lnTo>
                  <a:lnTo>
                    <a:pt x="41" y="466"/>
                  </a:lnTo>
                  <a:lnTo>
                    <a:pt x="40" y="465"/>
                  </a:lnTo>
                  <a:lnTo>
                    <a:pt x="40" y="464"/>
                  </a:lnTo>
                  <a:lnTo>
                    <a:pt x="39" y="464"/>
                  </a:lnTo>
                  <a:lnTo>
                    <a:pt x="39" y="463"/>
                  </a:lnTo>
                  <a:lnTo>
                    <a:pt x="38" y="462"/>
                  </a:lnTo>
                  <a:lnTo>
                    <a:pt x="38" y="461"/>
                  </a:lnTo>
                  <a:lnTo>
                    <a:pt x="37" y="461"/>
                  </a:lnTo>
                  <a:lnTo>
                    <a:pt x="37" y="460"/>
                  </a:lnTo>
                  <a:lnTo>
                    <a:pt x="37" y="459"/>
                  </a:lnTo>
                  <a:lnTo>
                    <a:pt x="37" y="458"/>
                  </a:lnTo>
                  <a:lnTo>
                    <a:pt x="38" y="458"/>
                  </a:lnTo>
                  <a:lnTo>
                    <a:pt x="38" y="457"/>
                  </a:lnTo>
                  <a:lnTo>
                    <a:pt x="38" y="456"/>
                  </a:lnTo>
                  <a:lnTo>
                    <a:pt x="38" y="455"/>
                  </a:lnTo>
                  <a:lnTo>
                    <a:pt x="38" y="454"/>
                  </a:lnTo>
                  <a:lnTo>
                    <a:pt x="38" y="453"/>
                  </a:lnTo>
                  <a:lnTo>
                    <a:pt x="37" y="452"/>
                  </a:lnTo>
                  <a:lnTo>
                    <a:pt x="37" y="451"/>
                  </a:lnTo>
                  <a:lnTo>
                    <a:pt x="37" y="450"/>
                  </a:lnTo>
                  <a:lnTo>
                    <a:pt x="37" y="449"/>
                  </a:lnTo>
                  <a:lnTo>
                    <a:pt x="35" y="446"/>
                  </a:lnTo>
                  <a:lnTo>
                    <a:pt x="35" y="445"/>
                  </a:lnTo>
                  <a:lnTo>
                    <a:pt x="34" y="445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4" y="442"/>
                  </a:lnTo>
                  <a:lnTo>
                    <a:pt x="33" y="442"/>
                  </a:lnTo>
                  <a:lnTo>
                    <a:pt x="32" y="441"/>
                  </a:lnTo>
                  <a:lnTo>
                    <a:pt x="32" y="440"/>
                  </a:lnTo>
                  <a:lnTo>
                    <a:pt x="31" y="440"/>
                  </a:lnTo>
                  <a:lnTo>
                    <a:pt x="31" y="439"/>
                  </a:lnTo>
                  <a:lnTo>
                    <a:pt x="30" y="438"/>
                  </a:lnTo>
                  <a:lnTo>
                    <a:pt x="28" y="437"/>
                  </a:lnTo>
                  <a:lnTo>
                    <a:pt x="28" y="436"/>
                  </a:lnTo>
                  <a:lnTo>
                    <a:pt x="27" y="436"/>
                  </a:lnTo>
                  <a:lnTo>
                    <a:pt x="26" y="436"/>
                  </a:lnTo>
                  <a:lnTo>
                    <a:pt x="26" y="435"/>
                  </a:lnTo>
                  <a:lnTo>
                    <a:pt x="26" y="434"/>
                  </a:lnTo>
                  <a:lnTo>
                    <a:pt x="26" y="433"/>
                  </a:lnTo>
                  <a:lnTo>
                    <a:pt x="25" y="432"/>
                  </a:lnTo>
                  <a:lnTo>
                    <a:pt x="24" y="431"/>
                  </a:lnTo>
                  <a:lnTo>
                    <a:pt x="24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3" y="426"/>
                  </a:lnTo>
                  <a:lnTo>
                    <a:pt x="23" y="425"/>
                  </a:lnTo>
                  <a:lnTo>
                    <a:pt x="22" y="424"/>
                  </a:lnTo>
                  <a:lnTo>
                    <a:pt x="21" y="423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19" y="421"/>
                  </a:lnTo>
                  <a:lnTo>
                    <a:pt x="19" y="420"/>
                  </a:lnTo>
                  <a:lnTo>
                    <a:pt x="18" y="419"/>
                  </a:lnTo>
                  <a:lnTo>
                    <a:pt x="17" y="418"/>
                  </a:lnTo>
                  <a:lnTo>
                    <a:pt x="17" y="417"/>
                  </a:lnTo>
                  <a:lnTo>
                    <a:pt x="16" y="416"/>
                  </a:lnTo>
                  <a:lnTo>
                    <a:pt x="15" y="416"/>
                  </a:lnTo>
                  <a:lnTo>
                    <a:pt x="14" y="415"/>
                  </a:lnTo>
                  <a:lnTo>
                    <a:pt x="13" y="415"/>
                  </a:lnTo>
                  <a:lnTo>
                    <a:pt x="12" y="415"/>
                  </a:lnTo>
                  <a:lnTo>
                    <a:pt x="11" y="415"/>
                  </a:lnTo>
                  <a:lnTo>
                    <a:pt x="10" y="415"/>
                  </a:lnTo>
                  <a:lnTo>
                    <a:pt x="9" y="415"/>
                  </a:lnTo>
                  <a:lnTo>
                    <a:pt x="9" y="414"/>
                  </a:lnTo>
                  <a:lnTo>
                    <a:pt x="7" y="413"/>
                  </a:lnTo>
                  <a:lnTo>
                    <a:pt x="6" y="413"/>
                  </a:lnTo>
                  <a:lnTo>
                    <a:pt x="6" y="412"/>
                  </a:lnTo>
                  <a:lnTo>
                    <a:pt x="6" y="411"/>
                  </a:lnTo>
                  <a:lnTo>
                    <a:pt x="7" y="409"/>
                  </a:lnTo>
                  <a:lnTo>
                    <a:pt x="7" y="408"/>
                  </a:lnTo>
                  <a:lnTo>
                    <a:pt x="7" y="407"/>
                  </a:lnTo>
                  <a:lnTo>
                    <a:pt x="7" y="405"/>
                  </a:lnTo>
                  <a:lnTo>
                    <a:pt x="6" y="404"/>
                  </a:lnTo>
                  <a:lnTo>
                    <a:pt x="5" y="403"/>
                  </a:lnTo>
                  <a:lnTo>
                    <a:pt x="4" y="402"/>
                  </a:lnTo>
                  <a:lnTo>
                    <a:pt x="4" y="403"/>
                  </a:lnTo>
                  <a:lnTo>
                    <a:pt x="3" y="403"/>
                  </a:lnTo>
                  <a:lnTo>
                    <a:pt x="3" y="402"/>
                  </a:lnTo>
                  <a:lnTo>
                    <a:pt x="3" y="401"/>
                  </a:lnTo>
                  <a:lnTo>
                    <a:pt x="3" y="400"/>
                  </a:lnTo>
                  <a:lnTo>
                    <a:pt x="3" y="399"/>
                  </a:lnTo>
                  <a:lnTo>
                    <a:pt x="3" y="398"/>
                  </a:lnTo>
                  <a:lnTo>
                    <a:pt x="3" y="397"/>
                  </a:lnTo>
                  <a:lnTo>
                    <a:pt x="3" y="396"/>
                  </a:lnTo>
                  <a:lnTo>
                    <a:pt x="3" y="395"/>
                  </a:lnTo>
                  <a:lnTo>
                    <a:pt x="3" y="394"/>
                  </a:lnTo>
                  <a:lnTo>
                    <a:pt x="3" y="393"/>
                  </a:lnTo>
                  <a:lnTo>
                    <a:pt x="4" y="393"/>
                  </a:lnTo>
                  <a:lnTo>
                    <a:pt x="4" y="392"/>
                  </a:lnTo>
                  <a:lnTo>
                    <a:pt x="5" y="391"/>
                  </a:lnTo>
                  <a:lnTo>
                    <a:pt x="6" y="391"/>
                  </a:lnTo>
                  <a:lnTo>
                    <a:pt x="6" y="390"/>
                  </a:lnTo>
                  <a:lnTo>
                    <a:pt x="7" y="390"/>
                  </a:lnTo>
                  <a:lnTo>
                    <a:pt x="7" y="389"/>
                  </a:lnTo>
                  <a:lnTo>
                    <a:pt x="7" y="388"/>
                  </a:lnTo>
                  <a:lnTo>
                    <a:pt x="7" y="387"/>
                  </a:lnTo>
                  <a:lnTo>
                    <a:pt x="7" y="386"/>
                  </a:lnTo>
                  <a:lnTo>
                    <a:pt x="7" y="385"/>
                  </a:lnTo>
                  <a:lnTo>
                    <a:pt x="7" y="384"/>
                  </a:lnTo>
                  <a:lnTo>
                    <a:pt x="7" y="383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8" y="381"/>
                  </a:lnTo>
                  <a:lnTo>
                    <a:pt x="8" y="380"/>
                  </a:lnTo>
                  <a:lnTo>
                    <a:pt x="8" y="379"/>
                  </a:lnTo>
                  <a:lnTo>
                    <a:pt x="7" y="379"/>
                  </a:lnTo>
                  <a:lnTo>
                    <a:pt x="7" y="378"/>
                  </a:lnTo>
                  <a:lnTo>
                    <a:pt x="7" y="377"/>
                  </a:lnTo>
                  <a:lnTo>
                    <a:pt x="6" y="377"/>
                  </a:lnTo>
                  <a:lnTo>
                    <a:pt x="6" y="376"/>
                  </a:lnTo>
                  <a:lnTo>
                    <a:pt x="6" y="375"/>
                  </a:lnTo>
                  <a:lnTo>
                    <a:pt x="5" y="375"/>
                  </a:lnTo>
                  <a:lnTo>
                    <a:pt x="5" y="374"/>
                  </a:lnTo>
                  <a:lnTo>
                    <a:pt x="5" y="373"/>
                  </a:lnTo>
                  <a:lnTo>
                    <a:pt x="4" y="372"/>
                  </a:lnTo>
                  <a:lnTo>
                    <a:pt x="4" y="371"/>
                  </a:lnTo>
                  <a:lnTo>
                    <a:pt x="4" y="370"/>
                  </a:lnTo>
                  <a:lnTo>
                    <a:pt x="4" y="369"/>
                  </a:lnTo>
                  <a:lnTo>
                    <a:pt x="3" y="369"/>
                  </a:lnTo>
                  <a:lnTo>
                    <a:pt x="3" y="368"/>
                  </a:lnTo>
                  <a:lnTo>
                    <a:pt x="3" y="367"/>
                  </a:lnTo>
                  <a:lnTo>
                    <a:pt x="3" y="366"/>
                  </a:lnTo>
                  <a:lnTo>
                    <a:pt x="2" y="365"/>
                  </a:lnTo>
                  <a:lnTo>
                    <a:pt x="1" y="365"/>
                  </a:lnTo>
                  <a:lnTo>
                    <a:pt x="1" y="364"/>
                  </a:lnTo>
                  <a:lnTo>
                    <a:pt x="1" y="363"/>
                  </a:lnTo>
                  <a:lnTo>
                    <a:pt x="1" y="362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1" y="357"/>
                  </a:lnTo>
                  <a:lnTo>
                    <a:pt x="1" y="356"/>
                  </a:lnTo>
                  <a:lnTo>
                    <a:pt x="1" y="355"/>
                  </a:lnTo>
                  <a:lnTo>
                    <a:pt x="0" y="355"/>
                  </a:lnTo>
                  <a:lnTo>
                    <a:pt x="0" y="354"/>
                  </a:lnTo>
                  <a:lnTo>
                    <a:pt x="1" y="354"/>
                  </a:lnTo>
                  <a:lnTo>
                    <a:pt x="1" y="353"/>
                  </a:lnTo>
                  <a:lnTo>
                    <a:pt x="2" y="352"/>
                  </a:lnTo>
                  <a:lnTo>
                    <a:pt x="3" y="352"/>
                  </a:lnTo>
                  <a:lnTo>
                    <a:pt x="4" y="352"/>
                  </a:lnTo>
                  <a:lnTo>
                    <a:pt x="6" y="351"/>
                  </a:lnTo>
                  <a:lnTo>
                    <a:pt x="7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8"/>
                  </a:lnTo>
                  <a:lnTo>
                    <a:pt x="11" y="347"/>
                  </a:lnTo>
                  <a:lnTo>
                    <a:pt x="11" y="346"/>
                  </a:lnTo>
                  <a:lnTo>
                    <a:pt x="11" y="345"/>
                  </a:lnTo>
                  <a:lnTo>
                    <a:pt x="12" y="345"/>
                  </a:lnTo>
                  <a:lnTo>
                    <a:pt x="11" y="344"/>
                  </a:lnTo>
                  <a:lnTo>
                    <a:pt x="12" y="344"/>
                  </a:lnTo>
                  <a:lnTo>
                    <a:pt x="12" y="343"/>
                  </a:lnTo>
                  <a:lnTo>
                    <a:pt x="12" y="342"/>
                  </a:lnTo>
                  <a:lnTo>
                    <a:pt x="12" y="341"/>
                  </a:lnTo>
                  <a:lnTo>
                    <a:pt x="12" y="340"/>
                  </a:lnTo>
                  <a:lnTo>
                    <a:pt x="12" y="339"/>
                  </a:lnTo>
                  <a:lnTo>
                    <a:pt x="12" y="338"/>
                  </a:lnTo>
                  <a:lnTo>
                    <a:pt x="13" y="338"/>
                  </a:lnTo>
                  <a:lnTo>
                    <a:pt x="14" y="336"/>
                  </a:lnTo>
                  <a:lnTo>
                    <a:pt x="14" y="335"/>
                  </a:lnTo>
                  <a:lnTo>
                    <a:pt x="14" y="334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1"/>
                  </a:lnTo>
                  <a:lnTo>
                    <a:pt x="14" y="330"/>
                  </a:lnTo>
                  <a:lnTo>
                    <a:pt x="14" y="329"/>
                  </a:lnTo>
                  <a:lnTo>
                    <a:pt x="14" y="328"/>
                  </a:lnTo>
                  <a:lnTo>
                    <a:pt x="13" y="327"/>
                  </a:lnTo>
                  <a:lnTo>
                    <a:pt x="12" y="326"/>
                  </a:lnTo>
                  <a:lnTo>
                    <a:pt x="12" y="325"/>
                  </a:lnTo>
                  <a:lnTo>
                    <a:pt x="12" y="324"/>
                  </a:lnTo>
                  <a:lnTo>
                    <a:pt x="13" y="324"/>
                  </a:lnTo>
                  <a:lnTo>
                    <a:pt x="13" y="323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3" y="318"/>
                  </a:lnTo>
                  <a:lnTo>
                    <a:pt x="13" y="317"/>
                  </a:lnTo>
                  <a:lnTo>
                    <a:pt x="13" y="316"/>
                  </a:lnTo>
                  <a:lnTo>
                    <a:pt x="13" y="315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1" y="314"/>
                  </a:lnTo>
                  <a:lnTo>
                    <a:pt x="10" y="314"/>
                  </a:lnTo>
                  <a:lnTo>
                    <a:pt x="10" y="312"/>
                  </a:lnTo>
                  <a:lnTo>
                    <a:pt x="11" y="311"/>
                  </a:lnTo>
                  <a:lnTo>
                    <a:pt x="11" y="310"/>
                  </a:lnTo>
                  <a:lnTo>
                    <a:pt x="12" y="306"/>
                  </a:lnTo>
                  <a:lnTo>
                    <a:pt x="13" y="306"/>
                  </a:lnTo>
                  <a:lnTo>
                    <a:pt x="13" y="305"/>
                  </a:lnTo>
                  <a:lnTo>
                    <a:pt x="13" y="304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5" y="300"/>
                  </a:lnTo>
                  <a:lnTo>
                    <a:pt x="15" y="299"/>
                  </a:lnTo>
                  <a:lnTo>
                    <a:pt x="16" y="298"/>
                  </a:lnTo>
                  <a:lnTo>
                    <a:pt x="16" y="296"/>
                  </a:lnTo>
                  <a:lnTo>
                    <a:pt x="16" y="295"/>
                  </a:lnTo>
                  <a:lnTo>
                    <a:pt x="16" y="294"/>
                  </a:lnTo>
                  <a:lnTo>
                    <a:pt x="17" y="294"/>
                  </a:lnTo>
                  <a:lnTo>
                    <a:pt x="17" y="293"/>
                  </a:lnTo>
                  <a:lnTo>
                    <a:pt x="17" y="292"/>
                  </a:lnTo>
                  <a:lnTo>
                    <a:pt x="18" y="291"/>
                  </a:lnTo>
                  <a:lnTo>
                    <a:pt x="18" y="290"/>
                  </a:lnTo>
                  <a:lnTo>
                    <a:pt x="17" y="289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6" y="285"/>
                  </a:lnTo>
                  <a:lnTo>
                    <a:pt x="17" y="285"/>
                  </a:lnTo>
                  <a:lnTo>
                    <a:pt x="17" y="284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8" y="280"/>
                  </a:lnTo>
                  <a:lnTo>
                    <a:pt x="18" y="279"/>
                  </a:lnTo>
                  <a:lnTo>
                    <a:pt x="18" y="278"/>
                  </a:lnTo>
                  <a:lnTo>
                    <a:pt x="19" y="278"/>
                  </a:lnTo>
                  <a:lnTo>
                    <a:pt x="19" y="277"/>
                  </a:lnTo>
                  <a:lnTo>
                    <a:pt x="19" y="276"/>
                  </a:lnTo>
                  <a:lnTo>
                    <a:pt x="20" y="276"/>
                  </a:lnTo>
                  <a:lnTo>
                    <a:pt x="21" y="276"/>
                  </a:lnTo>
                  <a:lnTo>
                    <a:pt x="21" y="277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3" y="272"/>
                  </a:lnTo>
                  <a:lnTo>
                    <a:pt x="23" y="271"/>
                  </a:lnTo>
                  <a:lnTo>
                    <a:pt x="23" y="270"/>
                  </a:lnTo>
                  <a:lnTo>
                    <a:pt x="23" y="269"/>
                  </a:lnTo>
                  <a:lnTo>
                    <a:pt x="23" y="268"/>
                  </a:lnTo>
                  <a:lnTo>
                    <a:pt x="22" y="266"/>
                  </a:lnTo>
                  <a:lnTo>
                    <a:pt x="22" y="265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60"/>
                  </a:lnTo>
                  <a:lnTo>
                    <a:pt x="21" y="259"/>
                  </a:lnTo>
                  <a:lnTo>
                    <a:pt x="21" y="258"/>
                  </a:lnTo>
                  <a:lnTo>
                    <a:pt x="20" y="257"/>
                  </a:lnTo>
                  <a:lnTo>
                    <a:pt x="20" y="256"/>
                  </a:lnTo>
                  <a:lnTo>
                    <a:pt x="21" y="256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2" y="251"/>
                  </a:lnTo>
                  <a:lnTo>
                    <a:pt x="23" y="250"/>
                  </a:lnTo>
                  <a:lnTo>
                    <a:pt x="23" y="249"/>
                  </a:lnTo>
                  <a:lnTo>
                    <a:pt x="23" y="248"/>
                  </a:lnTo>
                  <a:lnTo>
                    <a:pt x="24" y="248"/>
                  </a:lnTo>
                  <a:lnTo>
                    <a:pt x="24" y="247"/>
                  </a:lnTo>
                  <a:lnTo>
                    <a:pt x="25" y="246"/>
                  </a:lnTo>
                  <a:lnTo>
                    <a:pt x="25" y="245"/>
                  </a:lnTo>
                  <a:lnTo>
                    <a:pt x="25" y="244"/>
                  </a:lnTo>
                  <a:lnTo>
                    <a:pt x="26" y="243"/>
                  </a:lnTo>
                  <a:lnTo>
                    <a:pt x="26" y="242"/>
                  </a:lnTo>
                  <a:lnTo>
                    <a:pt x="27" y="241"/>
                  </a:lnTo>
                  <a:lnTo>
                    <a:pt x="27" y="240"/>
                  </a:lnTo>
                  <a:lnTo>
                    <a:pt x="28" y="239"/>
                  </a:lnTo>
                  <a:lnTo>
                    <a:pt x="28" y="238"/>
                  </a:lnTo>
                  <a:lnTo>
                    <a:pt x="29" y="237"/>
                  </a:lnTo>
                  <a:lnTo>
                    <a:pt x="29" y="236"/>
                  </a:lnTo>
                  <a:lnTo>
                    <a:pt x="30" y="235"/>
                  </a:lnTo>
                  <a:lnTo>
                    <a:pt x="30" y="234"/>
                  </a:lnTo>
                  <a:lnTo>
                    <a:pt x="31" y="234"/>
                  </a:lnTo>
                  <a:lnTo>
                    <a:pt x="31" y="233"/>
                  </a:lnTo>
                  <a:lnTo>
                    <a:pt x="32" y="231"/>
                  </a:lnTo>
                  <a:lnTo>
                    <a:pt x="32" y="231"/>
                  </a:lnTo>
                  <a:lnTo>
                    <a:pt x="33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5" y="231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7" y="232"/>
                  </a:lnTo>
                  <a:lnTo>
                    <a:pt x="37" y="231"/>
                  </a:lnTo>
                  <a:lnTo>
                    <a:pt x="38" y="231"/>
                  </a:lnTo>
                  <a:lnTo>
                    <a:pt x="38" y="230"/>
                  </a:lnTo>
                  <a:lnTo>
                    <a:pt x="39" y="230"/>
                  </a:lnTo>
                  <a:lnTo>
                    <a:pt x="39" y="233"/>
                  </a:lnTo>
                  <a:lnTo>
                    <a:pt x="39" y="235"/>
                  </a:lnTo>
                  <a:lnTo>
                    <a:pt x="39" y="239"/>
                  </a:lnTo>
                  <a:lnTo>
                    <a:pt x="39" y="240"/>
                  </a:lnTo>
                  <a:lnTo>
                    <a:pt x="39" y="243"/>
                  </a:lnTo>
                  <a:lnTo>
                    <a:pt x="39" y="245"/>
                  </a:lnTo>
                  <a:lnTo>
                    <a:pt x="39" y="247"/>
                  </a:lnTo>
                  <a:lnTo>
                    <a:pt x="43" y="247"/>
                  </a:lnTo>
                  <a:lnTo>
                    <a:pt x="44" y="248"/>
                  </a:lnTo>
                  <a:lnTo>
                    <a:pt x="49" y="248"/>
                  </a:lnTo>
                  <a:lnTo>
                    <a:pt x="49" y="247"/>
                  </a:lnTo>
                  <a:lnTo>
                    <a:pt x="50" y="247"/>
                  </a:lnTo>
                  <a:lnTo>
                    <a:pt x="51" y="247"/>
                  </a:lnTo>
                  <a:lnTo>
                    <a:pt x="52" y="247"/>
                  </a:lnTo>
                  <a:lnTo>
                    <a:pt x="53" y="247"/>
                  </a:lnTo>
                  <a:lnTo>
                    <a:pt x="54" y="247"/>
                  </a:lnTo>
                  <a:lnTo>
                    <a:pt x="55" y="246"/>
                  </a:lnTo>
                  <a:lnTo>
                    <a:pt x="56" y="246"/>
                  </a:lnTo>
                  <a:lnTo>
                    <a:pt x="57" y="246"/>
                  </a:lnTo>
                  <a:lnTo>
                    <a:pt x="58" y="246"/>
                  </a:lnTo>
                  <a:lnTo>
                    <a:pt x="59" y="246"/>
                  </a:lnTo>
                  <a:lnTo>
                    <a:pt x="59" y="245"/>
                  </a:lnTo>
                  <a:lnTo>
                    <a:pt x="60" y="245"/>
                  </a:lnTo>
                  <a:lnTo>
                    <a:pt x="61" y="245"/>
                  </a:lnTo>
                  <a:lnTo>
                    <a:pt x="61" y="244"/>
                  </a:lnTo>
                  <a:lnTo>
                    <a:pt x="62" y="244"/>
                  </a:lnTo>
                  <a:lnTo>
                    <a:pt x="62" y="243"/>
                  </a:lnTo>
                  <a:lnTo>
                    <a:pt x="63" y="243"/>
                  </a:lnTo>
                  <a:lnTo>
                    <a:pt x="63" y="242"/>
                  </a:lnTo>
                  <a:lnTo>
                    <a:pt x="64" y="242"/>
                  </a:lnTo>
                  <a:lnTo>
                    <a:pt x="65" y="242"/>
                  </a:lnTo>
                  <a:lnTo>
                    <a:pt x="66" y="242"/>
                  </a:lnTo>
                  <a:lnTo>
                    <a:pt x="67" y="243"/>
                  </a:lnTo>
                  <a:lnTo>
                    <a:pt x="68" y="243"/>
                  </a:lnTo>
                  <a:lnTo>
                    <a:pt x="68" y="244"/>
                  </a:lnTo>
                  <a:lnTo>
                    <a:pt x="69" y="243"/>
                  </a:lnTo>
                  <a:lnTo>
                    <a:pt x="69" y="244"/>
                  </a:lnTo>
                  <a:lnTo>
                    <a:pt x="70" y="244"/>
                  </a:lnTo>
                  <a:lnTo>
                    <a:pt x="70" y="243"/>
                  </a:lnTo>
                  <a:lnTo>
                    <a:pt x="71" y="243"/>
                  </a:lnTo>
                  <a:lnTo>
                    <a:pt x="71" y="242"/>
                  </a:lnTo>
                  <a:lnTo>
                    <a:pt x="72" y="242"/>
                  </a:lnTo>
                  <a:lnTo>
                    <a:pt x="73" y="242"/>
                  </a:lnTo>
                  <a:lnTo>
                    <a:pt x="73" y="241"/>
                  </a:lnTo>
                  <a:lnTo>
                    <a:pt x="74" y="241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7" y="240"/>
                  </a:lnTo>
                  <a:lnTo>
                    <a:pt x="78" y="239"/>
                  </a:lnTo>
                  <a:lnTo>
                    <a:pt x="79" y="239"/>
                  </a:lnTo>
                  <a:lnTo>
                    <a:pt x="80" y="239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1" y="239"/>
                  </a:lnTo>
                  <a:lnTo>
                    <a:pt x="99" y="240"/>
                  </a:lnTo>
                  <a:lnTo>
                    <a:pt x="100" y="239"/>
                  </a:lnTo>
                  <a:lnTo>
                    <a:pt x="100" y="240"/>
                  </a:lnTo>
                  <a:lnTo>
                    <a:pt x="101" y="240"/>
                  </a:lnTo>
                  <a:lnTo>
                    <a:pt x="102" y="240"/>
                  </a:lnTo>
                  <a:lnTo>
                    <a:pt x="104" y="240"/>
                  </a:lnTo>
                  <a:lnTo>
                    <a:pt x="105" y="240"/>
                  </a:lnTo>
                  <a:lnTo>
                    <a:pt x="105" y="240"/>
                  </a:lnTo>
                  <a:lnTo>
                    <a:pt x="106" y="240"/>
                  </a:lnTo>
                  <a:lnTo>
                    <a:pt x="107" y="240"/>
                  </a:lnTo>
                  <a:lnTo>
                    <a:pt x="112" y="240"/>
                  </a:lnTo>
                  <a:lnTo>
                    <a:pt x="117" y="240"/>
                  </a:lnTo>
                  <a:lnTo>
                    <a:pt x="119" y="240"/>
                  </a:lnTo>
                  <a:lnTo>
                    <a:pt x="122" y="240"/>
                  </a:lnTo>
                  <a:lnTo>
                    <a:pt x="128" y="240"/>
                  </a:lnTo>
                  <a:lnTo>
                    <a:pt x="131" y="240"/>
                  </a:lnTo>
                  <a:lnTo>
                    <a:pt x="132" y="240"/>
                  </a:lnTo>
                  <a:lnTo>
                    <a:pt x="132" y="236"/>
                  </a:lnTo>
                  <a:lnTo>
                    <a:pt x="132" y="231"/>
                  </a:lnTo>
                  <a:lnTo>
                    <a:pt x="136" y="231"/>
                  </a:lnTo>
                  <a:lnTo>
                    <a:pt x="136" y="230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2" y="225"/>
                  </a:lnTo>
                  <a:lnTo>
                    <a:pt x="132" y="221"/>
                  </a:lnTo>
                  <a:lnTo>
                    <a:pt x="132" y="220"/>
                  </a:lnTo>
                  <a:lnTo>
                    <a:pt x="132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6" y="214"/>
                  </a:lnTo>
                  <a:lnTo>
                    <a:pt x="136" y="211"/>
                  </a:lnTo>
                  <a:lnTo>
                    <a:pt x="141" y="207"/>
                  </a:lnTo>
                  <a:lnTo>
                    <a:pt x="140" y="207"/>
                  </a:lnTo>
                  <a:lnTo>
                    <a:pt x="137" y="207"/>
                  </a:lnTo>
                  <a:lnTo>
                    <a:pt x="135" y="207"/>
                  </a:lnTo>
                  <a:lnTo>
                    <a:pt x="133" y="206"/>
                  </a:lnTo>
                  <a:lnTo>
                    <a:pt x="132" y="206"/>
                  </a:lnTo>
                  <a:lnTo>
                    <a:pt x="132" y="204"/>
                  </a:lnTo>
                  <a:lnTo>
                    <a:pt x="132" y="202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197"/>
                  </a:lnTo>
                  <a:lnTo>
                    <a:pt x="133" y="194"/>
                  </a:lnTo>
                  <a:lnTo>
                    <a:pt x="133" y="193"/>
                  </a:lnTo>
                  <a:lnTo>
                    <a:pt x="132" y="193"/>
                  </a:lnTo>
                  <a:lnTo>
                    <a:pt x="131" y="193"/>
                  </a:lnTo>
                  <a:lnTo>
                    <a:pt x="128" y="193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89"/>
                  </a:lnTo>
                  <a:lnTo>
                    <a:pt x="128" y="188"/>
                  </a:lnTo>
                  <a:lnTo>
                    <a:pt x="133" y="188"/>
                  </a:lnTo>
                  <a:lnTo>
                    <a:pt x="133" y="179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43" y="179"/>
                  </a:lnTo>
                  <a:lnTo>
                    <a:pt x="150" y="179"/>
                  </a:lnTo>
                  <a:lnTo>
                    <a:pt x="151" y="179"/>
                  </a:lnTo>
                  <a:lnTo>
                    <a:pt x="153" y="179"/>
                  </a:lnTo>
                  <a:lnTo>
                    <a:pt x="163" y="179"/>
                  </a:lnTo>
                  <a:lnTo>
                    <a:pt x="166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8" y="179"/>
                  </a:lnTo>
                  <a:lnTo>
                    <a:pt x="181" y="179"/>
                  </a:lnTo>
                  <a:lnTo>
                    <a:pt x="184" y="179"/>
                  </a:lnTo>
                  <a:lnTo>
                    <a:pt x="187" y="179"/>
                  </a:lnTo>
                  <a:lnTo>
                    <a:pt x="190" y="179"/>
                  </a:lnTo>
                  <a:lnTo>
                    <a:pt x="191" y="179"/>
                  </a:lnTo>
                  <a:lnTo>
                    <a:pt x="193" y="179"/>
                  </a:lnTo>
                  <a:lnTo>
                    <a:pt x="198" y="179"/>
                  </a:lnTo>
                  <a:lnTo>
                    <a:pt x="199" y="179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77"/>
                  </a:lnTo>
                  <a:lnTo>
                    <a:pt x="204" y="175"/>
                  </a:lnTo>
                  <a:lnTo>
                    <a:pt x="204" y="174"/>
                  </a:lnTo>
                  <a:lnTo>
                    <a:pt x="204" y="173"/>
                  </a:lnTo>
                  <a:lnTo>
                    <a:pt x="204" y="170"/>
                  </a:lnTo>
                  <a:lnTo>
                    <a:pt x="207" y="170"/>
                  </a:lnTo>
                  <a:lnTo>
                    <a:pt x="207" y="167"/>
                  </a:lnTo>
                  <a:lnTo>
                    <a:pt x="208" y="167"/>
                  </a:lnTo>
                  <a:lnTo>
                    <a:pt x="209" y="167"/>
                  </a:lnTo>
                  <a:lnTo>
                    <a:pt x="212" y="167"/>
                  </a:lnTo>
                  <a:lnTo>
                    <a:pt x="213" y="167"/>
                  </a:lnTo>
                  <a:lnTo>
                    <a:pt x="213" y="170"/>
                  </a:lnTo>
                  <a:lnTo>
                    <a:pt x="215" y="170"/>
                  </a:lnTo>
                  <a:lnTo>
                    <a:pt x="217" y="170"/>
                  </a:lnTo>
                  <a:lnTo>
                    <a:pt x="218" y="170"/>
                  </a:lnTo>
                  <a:lnTo>
                    <a:pt x="219" y="170"/>
                  </a:lnTo>
                  <a:lnTo>
                    <a:pt x="220" y="170"/>
                  </a:lnTo>
                  <a:lnTo>
                    <a:pt x="219" y="175"/>
                  </a:lnTo>
                  <a:lnTo>
                    <a:pt x="222" y="175"/>
                  </a:lnTo>
                  <a:lnTo>
                    <a:pt x="226" y="175"/>
                  </a:lnTo>
                  <a:lnTo>
                    <a:pt x="226" y="174"/>
                  </a:lnTo>
                  <a:lnTo>
                    <a:pt x="227" y="171"/>
                  </a:lnTo>
                  <a:lnTo>
                    <a:pt x="227" y="170"/>
                  </a:lnTo>
                  <a:lnTo>
                    <a:pt x="231" y="170"/>
                  </a:lnTo>
                  <a:lnTo>
                    <a:pt x="231" y="175"/>
                  </a:lnTo>
                  <a:lnTo>
                    <a:pt x="231" y="177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6" y="179"/>
                  </a:lnTo>
                  <a:lnTo>
                    <a:pt x="236" y="178"/>
                  </a:lnTo>
                  <a:lnTo>
                    <a:pt x="236" y="177"/>
                  </a:lnTo>
                  <a:lnTo>
                    <a:pt x="236" y="173"/>
                  </a:lnTo>
                  <a:lnTo>
                    <a:pt x="236" y="170"/>
                  </a:lnTo>
                  <a:lnTo>
                    <a:pt x="237" y="170"/>
                  </a:lnTo>
                  <a:lnTo>
                    <a:pt x="239" y="170"/>
                  </a:lnTo>
                  <a:lnTo>
                    <a:pt x="239" y="173"/>
                  </a:lnTo>
                  <a:lnTo>
                    <a:pt x="239" y="177"/>
                  </a:lnTo>
                  <a:lnTo>
                    <a:pt x="239" y="179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3" y="178"/>
                  </a:lnTo>
                  <a:lnTo>
                    <a:pt x="243" y="177"/>
                  </a:lnTo>
                  <a:lnTo>
                    <a:pt x="244" y="175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9" y="175"/>
                  </a:lnTo>
                  <a:lnTo>
                    <a:pt x="249" y="177"/>
                  </a:lnTo>
                  <a:lnTo>
                    <a:pt x="249" y="179"/>
                  </a:lnTo>
                  <a:lnTo>
                    <a:pt x="252" y="179"/>
                  </a:lnTo>
                  <a:lnTo>
                    <a:pt x="253" y="179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3" y="176"/>
                  </a:lnTo>
                  <a:lnTo>
                    <a:pt x="254" y="176"/>
                  </a:lnTo>
                  <a:lnTo>
                    <a:pt x="254" y="175"/>
                  </a:lnTo>
                  <a:lnTo>
                    <a:pt x="254" y="174"/>
                  </a:lnTo>
                  <a:lnTo>
                    <a:pt x="254" y="173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6" y="170"/>
                  </a:lnTo>
                  <a:lnTo>
                    <a:pt x="256" y="169"/>
                  </a:lnTo>
                  <a:lnTo>
                    <a:pt x="255" y="169"/>
                  </a:lnTo>
                  <a:lnTo>
                    <a:pt x="256" y="169"/>
                  </a:lnTo>
                  <a:lnTo>
                    <a:pt x="256" y="168"/>
                  </a:lnTo>
                  <a:lnTo>
                    <a:pt x="257" y="167"/>
                  </a:lnTo>
                  <a:lnTo>
                    <a:pt x="257" y="166"/>
                  </a:lnTo>
                  <a:lnTo>
                    <a:pt x="257" y="165"/>
                  </a:lnTo>
                  <a:lnTo>
                    <a:pt x="257" y="164"/>
                  </a:lnTo>
                  <a:lnTo>
                    <a:pt x="257" y="163"/>
                  </a:lnTo>
                  <a:lnTo>
                    <a:pt x="256" y="163"/>
                  </a:lnTo>
                  <a:lnTo>
                    <a:pt x="256" y="162"/>
                  </a:lnTo>
                  <a:lnTo>
                    <a:pt x="257" y="162"/>
                  </a:lnTo>
                  <a:lnTo>
                    <a:pt x="257" y="161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7" y="159"/>
                  </a:lnTo>
                  <a:lnTo>
                    <a:pt x="256" y="159"/>
                  </a:lnTo>
                  <a:lnTo>
                    <a:pt x="257" y="159"/>
                  </a:lnTo>
                  <a:lnTo>
                    <a:pt x="257" y="158"/>
                  </a:lnTo>
                  <a:lnTo>
                    <a:pt x="256" y="158"/>
                  </a:lnTo>
                  <a:lnTo>
                    <a:pt x="256" y="157"/>
                  </a:lnTo>
                  <a:lnTo>
                    <a:pt x="255" y="156"/>
                  </a:lnTo>
                  <a:lnTo>
                    <a:pt x="256" y="156"/>
                  </a:lnTo>
                  <a:lnTo>
                    <a:pt x="255" y="156"/>
                  </a:lnTo>
                  <a:lnTo>
                    <a:pt x="255" y="155"/>
                  </a:lnTo>
                  <a:lnTo>
                    <a:pt x="256" y="155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6" y="153"/>
                  </a:lnTo>
                  <a:lnTo>
                    <a:pt x="257" y="153"/>
                  </a:lnTo>
                  <a:lnTo>
                    <a:pt x="257" y="152"/>
                  </a:lnTo>
                  <a:lnTo>
                    <a:pt x="256" y="152"/>
                  </a:lnTo>
                  <a:lnTo>
                    <a:pt x="257" y="151"/>
                  </a:lnTo>
                  <a:lnTo>
                    <a:pt x="256" y="151"/>
                  </a:lnTo>
                  <a:lnTo>
                    <a:pt x="257" y="151"/>
                  </a:lnTo>
                  <a:lnTo>
                    <a:pt x="257" y="150"/>
                  </a:lnTo>
                  <a:lnTo>
                    <a:pt x="258" y="150"/>
                  </a:lnTo>
                  <a:lnTo>
                    <a:pt x="258" y="149"/>
                  </a:lnTo>
                  <a:lnTo>
                    <a:pt x="257" y="149"/>
                  </a:lnTo>
                  <a:lnTo>
                    <a:pt x="258" y="148"/>
                  </a:lnTo>
                  <a:lnTo>
                    <a:pt x="258" y="147"/>
                  </a:lnTo>
                  <a:lnTo>
                    <a:pt x="257" y="147"/>
                  </a:lnTo>
                  <a:lnTo>
                    <a:pt x="257" y="146"/>
                  </a:lnTo>
                  <a:lnTo>
                    <a:pt x="257" y="145"/>
                  </a:lnTo>
                  <a:lnTo>
                    <a:pt x="256" y="145"/>
                  </a:lnTo>
                  <a:lnTo>
                    <a:pt x="256" y="144"/>
                  </a:lnTo>
                  <a:lnTo>
                    <a:pt x="255" y="144"/>
                  </a:lnTo>
                  <a:lnTo>
                    <a:pt x="255" y="143"/>
                  </a:lnTo>
                  <a:lnTo>
                    <a:pt x="256" y="143"/>
                  </a:lnTo>
                  <a:lnTo>
                    <a:pt x="255" y="143"/>
                  </a:lnTo>
                  <a:lnTo>
                    <a:pt x="255" y="142"/>
                  </a:lnTo>
                  <a:lnTo>
                    <a:pt x="255" y="141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4" y="139"/>
                  </a:lnTo>
                  <a:lnTo>
                    <a:pt x="253" y="139"/>
                  </a:lnTo>
                  <a:lnTo>
                    <a:pt x="254" y="139"/>
                  </a:lnTo>
                  <a:lnTo>
                    <a:pt x="254" y="138"/>
                  </a:lnTo>
                  <a:lnTo>
                    <a:pt x="253" y="138"/>
                  </a:lnTo>
                  <a:lnTo>
                    <a:pt x="253" y="137"/>
                  </a:lnTo>
                  <a:lnTo>
                    <a:pt x="253" y="136"/>
                  </a:lnTo>
                  <a:lnTo>
                    <a:pt x="252" y="135"/>
                  </a:lnTo>
                  <a:lnTo>
                    <a:pt x="252" y="134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2" y="131"/>
                  </a:lnTo>
                  <a:lnTo>
                    <a:pt x="253" y="131"/>
                  </a:lnTo>
                  <a:lnTo>
                    <a:pt x="252" y="131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29"/>
                  </a:lnTo>
                  <a:lnTo>
                    <a:pt x="252" y="128"/>
                  </a:lnTo>
                  <a:lnTo>
                    <a:pt x="251" y="128"/>
                  </a:lnTo>
                  <a:lnTo>
                    <a:pt x="251" y="127"/>
                  </a:lnTo>
                  <a:lnTo>
                    <a:pt x="250" y="127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9" y="125"/>
                  </a:lnTo>
                  <a:lnTo>
                    <a:pt x="250" y="124"/>
                  </a:lnTo>
                  <a:lnTo>
                    <a:pt x="249" y="124"/>
                  </a:lnTo>
                  <a:lnTo>
                    <a:pt x="249" y="123"/>
                  </a:lnTo>
                  <a:lnTo>
                    <a:pt x="248" y="123"/>
                  </a:lnTo>
                  <a:lnTo>
                    <a:pt x="248" y="122"/>
                  </a:lnTo>
                  <a:lnTo>
                    <a:pt x="247" y="122"/>
                  </a:lnTo>
                  <a:lnTo>
                    <a:pt x="247" y="121"/>
                  </a:lnTo>
                  <a:lnTo>
                    <a:pt x="248" y="121"/>
                  </a:lnTo>
                  <a:lnTo>
                    <a:pt x="247" y="121"/>
                  </a:lnTo>
                  <a:lnTo>
                    <a:pt x="247" y="120"/>
                  </a:lnTo>
                  <a:lnTo>
                    <a:pt x="247" y="119"/>
                  </a:lnTo>
                  <a:lnTo>
                    <a:pt x="247" y="118"/>
                  </a:lnTo>
                  <a:lnTo>
                    <a:pt x="246" y="118"/>
                  </a:lnTo>
                  <a:lnTo>
                    <a:pt x="246" y="117"/>
                  </a:lnTo>
                  <a:lnTo>
                    <a:pt x="246" y="116"/>
                  </a:lnTo>
                  <a:lnTo>
                    <a:pt x="246" y="115"/>
                  </a:lnTo>
                  <a:lnTo>
                    <a:pt x="246" y="114"/>
                  </a:lnTo>
                  <a:lnTo>
                    <a:pt x="246" y="113"/>
                  </a:lnTo>
                  <a:lnTo>
                    <a:pt x="245" y="113"/>
                  </a:lnTo>
                  <a:lnTo>
                    <a:pt x="245" y="112"/>
                  </a:lnTo>
                  <a:lnTo>
                    <a:pt x="246" y="112"/>
                  </a:lnTo>
                  <a:lnTo>
                    <a:pt x="245" y="112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10"/>
                  </a:lnTo>
                  <a:lnTo>
                    <a:pt x="244" y="109"/>
                  </a:lnTo>
                  <a:lnTo>
                    <a:pt x="243" y="109"/>
                  </a:lnTo>
                  <a:lnTo>
                    <a:pt x="244" y="109"/>
                  </a:lnTo>
                  <a:lnTo>
                    <a:pt x="243" y="108"/>
                  </a:lnTo>
                  <a:lnTo>
                    <a:pt x="243" y="107"/>
                  </a:lnTo>
                  <a:lnTo>
                    <a:pt x="244" y="106"/>
                  </a:lnTo>
                  <a:lnTo>
                    <a:pt x="244" y="105"/>
                  </a:lnTo>
                  <a:lnTo>
                    <a:pt x="245" y="105"/>
                  </a:lnTo>
                  <a:lnTo>
                    <a:pt x="245" y="104"/>
                  </a:lnTo>
                  <a:lnTo>
                    <a:pt x="246" y="104"/>
                  </a:lnTo>
                  <a:lnTo>
                    <a:pt x="246" y="103"/>
                  </a:lnTo>
                  <a:lnTo>
                    <a:pt x="246" y="102"/>
                  </a:lnTo>
                  <a:lnTo>
                    <a:pt x="242" y="102"/>
                  </a:lnTo>
                  <a:lnTo>
                    <a:pt x="235" y="101"/>
                  </a:lnTo>
                  <a:lnTo>
                    <a:pt x="231" y="101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99"/>
                  </a:lnTo>
                  <a:lnTo>
                    <a:pt x="229" y="97"/>
                  </a:lnTo>
                  <a:lnTo>
                    <a:pt x="229" y="96"/>
                  </a:lnTo>
                  <a:lnTo>
                    <a:pt x="229" y="95"/>
                  </a:lnTo>
                  <a:lnTo>
                    <a:pt x="229" y="91"/>
                  </a:lnTo>
                  <a:lnTo>
                    <a:pt x="229" y="78"/>
                  </a:lnTo>
                  <a:lnTo>
                    <a:pt x="229" y="77"/>
                  </a:lnTo>
                  <a:lnTo>
                    <a:pt x="229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5"/>
                  </a:lnTo>
                  <a:lnTo>
                    <a:pt x="229" y="62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30" y="48"/>
                  </a:lnTo>
                  <a:lnTo>
                    <a:pt x="230" y="47"/>
                  </a:lnTo>
                  <a:lnTo>
                    <a:pt x="230" y="45"/>
                  </a:lnTo>
                  <a:lnTo>
                    <a:pt x="230" y="37"/>
                  </a:lnTo>
                  <a:lnTo>
                    <a:pt x="230" y="36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9" y="24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5" y="25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7" y="25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4" y="25"/>
                  </a:lnTo>
                  <a:lnTo>
                    <a:pt x="269" y="25"/>
                  </a:lnTo>
                  <a:lnTo>
                    <a:pt x="270" y="25"/>
                  </a:lnTo>
                  <a:lnTo>
                    <a:pt x="273" y="25"/>
                  </a:lnTo>
                  <a:lnTo>
                    <a:pt x="274" y="25"/>
                  </a:lnTo>
                  <a:lnTo>
                    <a:pt x="275" y="25"/>
                  </a:lnTo>
                  <a:lnTo>
                    <a:pt x="276" y="25"/>
                  </a:lnTo>
                  <a:lnTo>
                    <a:pt x="278" y="25"/>
                  </a:lnTo>
                  <a:lnTo>
                    <a:pt x="283" y="25"/>
                  </a:lnTo>
                  <a:lnTo>
                    <a:pt x="284" y="25"/>
                  </a:lnTo>
                  <a:lnTo>
                    <a:pt x="286" y="25"/>
                  </a:lnTo>
                  <a:lnTo>
                    <a:pt x="294" y="25"/>
                  </a:lnTo>
                  <a:lnTo>
                    <a:pt x="295" y="25"/>
                  </a:lnTo>
                  <a:lnTo>
                    <a:pt x="295" y="22"/>
                  </a:lnTo>
                  <a:lnTo>
                    <a:pt x="295" y="21"/>
                  </a:lnTo>
                  <a:lnTo>
                    <a:pt x="298" y="22"/>
                  </a:lnTo>
                  <a:lnTo>
                    <a:pt x="299" y="20"/>
                  </a:lnTo>
                  <a:lnTo>
                    <a:pt x="299" y="13"/>
                  </a:lnTo>
                  <a:lnTo>
                    <a:pt x="299" y="11"/>
                  </a:lnTo>
                  <a:lnTo>
                    <a:pt x="299" y="6"/>
                  </a:lnTo>
                  <a:lnTo>
                    <a:pt x="299" y="0"/>
                  </a:lnTo>
                  <a:lnTo>
                    <a:pt x="299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1" name="Freeform 54">
              <a:extLst>
                <a:ext uri="{FF2B5EF4-FFF2-40B4-BE49-F238E27FC236}">
                  <a16:creationId xmlns:a16="http://schemas.microsoft.com/office/drawing/2014/main" id="{3FC97752-0A33-9FB3-25BC-226BB74B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200" y="1912938"/>
              <a:ext cx="1055688" cy="919162"/>
            </a:xfrm>
            <a:custGeom>
              <a:avLst/>
              <a:gdLst>
                <a:gd name="T0" fmla="*/ 190 w 665"/>
                <a:gd name="T1" fmla="*/ 32 h 579"/>
                <a:gd name="T2" fmla="*/ 190 w 665"/>
                <a:gd name="T3" fmla="*/ 71 h 579"/>
                <a:gd name="T4" fmla="*/ 208 w 665"/>
                <a:gd name="T5" fmla="*/ 123 h 579"/>
                <a:gd name="T6" fmla="*/ 221 w 665"/>
                <a:gd name="T7" fmla="*/ 134 h 579"/>
                <a:gd name="T8" fmla="*/ 214 w 665"/>
                <a:gd name="T9" fmla="*/ 153 h 579"/>
                <a:gd name="T10" fmla="*/ 285 w 665"/>
                <a:gd name="T11" fmla="*/ 155 h 579"/>
                <a:gd name="T12" fmla="*/ 315 w 665"/>
                <a:gd name="T13" fmla="*/ 161 h 579"/>
                <a:gd name="T14" fmla="*/ 308 w 665"/>
                <a:gd name="T15" fmla="*/ 182 h 579"/>
                <a:gd name="T16" fmla="*/ 312 w 665"/>
                <a:gd name="T17" fmla="*/ 201 h 579"/>
                <a:gd name="T18" fmla="*/ 319 w 665"/>
                <a:gd name="T19" fmla="*/ 218 h 579"/>
                <a:gd name="T20" fmla="*/ 330 w 665"/>
                <a:gd name="T21" fmla="*/ 234 h 579"/>
                <a:gd name="T22" fmla="*/ 344 w 665"/>
                <a:gd name="T23" fmla="*/ 245 h 579"/>
                <a:gd name="T24" fmla="*/ 354 w 665"/>
                <a:gd name="T25" fmla="*/ 256 h 579"/>
                <a:gd name="T26" fmla="*/ 357 w 665"/>
                <a:gd name="T27" fmla="*/ 275 h 579"/>
                <a:gd name="T28" fmla="*/ 368 w 665"/>
                <a:gd name="T29" fmla="*/ 287 h 579"/>
                <a:gd name="T30" fmla="*/ 394 w 665"/>
                <a:gd name="T31" fmla="*/ 277 h 579"/>
                <a:gd name="T32" fmla="*/ 403 w 665"/>
                <a:gd name="T33" fmla="*/ 268 h 579"/>
                <a:gd name="T34" fmla="*/ 412 w 665"/>
                <a:gd name="T35" fmla="*/ 256 h 579"/>
                <a:gd name="T36" fmla="*/ 413 w 665"/>
                <a:gd name="T37" fmla="*/ 245 h 579"/>
                <a:gd name="T38" fmla="*/ 459 w 665"/>
                <a:gd name="T39" fmla="*/ 238 h 579"/>
                <a:gd name="T40" fmla="*/ 503 w 665"/>
                <a:gd name="T41" fmla="*/ 246 h 579"/>
                <a:gd name="T42" fmla="*/ 520 w 665"/>
                <a:gd name="T43" fmla="*/ 260 h 579"/>
                <a:gd name="T44" fmla="*/ 538 w 665"/>
                <a:gd name="T45" fmla="*/ 264 h 579"/>
                <a:gd name="T46" fmla="*/ 566 w 665"/>
                <a:gd name="T47" fmla="*/ 246 h 579"/>
                <a:gd name="T48" fmla="*/ 593 w 665"/>
                <a:gd name="T49" fmla="*/ 207 h 579"/>
                <a:gd name="T50" fmla="*/ 618 w 665"/>
                <a:gd name="T51" fmla="*/ 199 h 579"/>
                <a:gd name="T52" fmla="*/ 626 w 665"/>
                <a:gd name="T53" fmla="*/ 214 h 579"/>
                <a:gd name="T54" fmla="*/ 639 w 665"/>
                <a:gd name="T55" fmla="*/ 228 h 579"/>
                <a:gd name="T56" fmla="*/ 650 w 665"/>
                <a:gd name="T57" fmla="*/ 254 h 579"/>
                <a:gd name="T58" fmla="*/ 655 w 665"/>
                <a:gd name="T59" fmla="*/ 273 h 579"/>
                <a:gd name="T60" fmla="*/ 661 w 665"/>
                <a:gd name="T61" fmla="*/ 291 h 579"/>
                <a:gd name="T62" fmla="*/ 653 w 665"/>
                <a:gd name="T63" fmla="*/ 310 h 579"/>
                <a:gd name="T64" fmla="*/ 662 w 665"/>
                <a:gd name="T65" fmla="*/ 322 h 579"/>
                <a:gd name="T66" fmla="*/ 647 w 665"/>
                <a:gd name="T67" fmla="*/ 319 h 579"/>
                <a:gd name="T68" fmla="*/ 612 w 665"/>
                <a:gd name="T69" fmla="*/ 315 h 579"/>
                <a:gd name="T70" fmla="*/ 562 w 665"/>
                <a:gd name="T71" fmla="*/ 323 h 579"/>
                <a:gd name="T72" fmla="*/ 562 w 665"/>
                <a:gd name="T73" fmla="*/ 394 h 579"/>
                <a:gd name="T74" fmla="*/ 540 w 665"/>
                <a:gd name="T75" fmla="*/ 455 h 579"/>
                <a:gd name="T76" fmla="*/ 523 w 665"/>
                <a:gd name="T77" fmla="*/ 522 h 579"/>
                <a:gd name="T78" fmla="*/ 488 w 665"/>
                <a:gd name="T79" fmla="*/ 574 h 579"/>
                <a:gd name="T80" fmla="*/ 481 w 665"/>
                <a:gd name="T81" fmla="*/ 558 h 579"/>
                <a:gd name="T82" fmla="*/ 466 w 665"/>
                <a:gd name="T83" fmla="*/ 555 h 579"/>
                <a:gd name="T84" fmla="*/ 444 w 665"/>
                <a:gd name="T85" fmla="*/ 545 h 579"/>
                <a:gd name="T86" fmla="*/ 428 w 665"/>
                <a:gd name="T87" fmla="*/ 532 h 579"/>
                <a:gd name="T88" fmla="*/ 410 w 665"/>
                <a:gd name="T89" fmla="*/ 525 h 579"/>
                <a:gd name="T90" fmla="*/ 392 w 665"/>
                <a:gd name="T91" fmla="*/ 503 h 579"/>
                <a:gd name="T92" fmla="*/ 377 w 665"/>
                <a:gd name="T93" fmla="*/ 496 h 579"/>
                <a:gd name="T94" fmla="*/ 372 w 665"/>
                <a:gd name="T95" fmla="*/ 483 h 579"/>
                <a:gd name="T96" fmla="*/ 327 w 665"/>
                <a:gd name="T97" fmla="*/ 499 h 579"/>
                <a:gd name="T98" fmla="*/ 245 w 665"/>
                <a:gd name="T99" fmla="*/ 486 h 579"/>
                <a:gd name="T100" fmla="*/ 204 w 665"/>
                <a:gd name="T101" fmla="*/ 485 h 579"/>
                <a:gd name="T102" fmla="*/ 124 w 665"/>
                <a:gd name="T103" fmla="*/ 485 h 579"/>
                <a:gd name="T104" fmla="*/ 68 w 665"/>
                <a:gd name="T105" fmla="*/ 484 h 579"/>
                <a:gd name="T106" fmla="*/ 59 w 665"/>
                <a:gd name="T107" fmla="*/ 459 h 579"/>
                <a:gd name="T108" fmla="*/ 52 w 665"/>
                <a:gd name="T109" fmla="*/ 417 h 579"/>
                <a:gd name="T110" fmla="*/ 44 w 665"/>
                <a:gd name="T111" fmla="*/ 370 h 579"/>
                <a:gd name="T112" fmla="*/ 33 w 665"/>
                <a:gd name="T113" fmla="*/ 294 h 579"/>
                <a:gd name="T114" fmla="*/ 17 w 665"/>
                <a:gd name="T115" fmla="*/ 190 h 579"/>
                <a:gd name="T116" fmla="*/ 7 w 665"/>
                <a:gd name="T117" fmla="*/ 127 h 579"/>
                <a:gd name="T118" fmla="*/ 39 w 665"/>
                <a:gd name="T119" fmla="*/ 73 h 579"/>
                <a:gd name="T120" fmla="*/ 80 w 665"/>
                <a:gd name="T121" fmla="*/ 59 h 579"/>
                <a:gd name="T122" fmla="*/ 124 w 665"/>
                <a:gd name="T123" fmla="*/ 50 h 579"/>
                <a:gd name="T124" fmla="*/ 126 w 665"/>
                <a:gd name="T125" fmla="*/ 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5" h="579">
                  <a:moveTo>
                    <a:pt x="148" y="3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54" y="4"/>
                  </a:lnTo>
                  <a:lnTo>
                    <a:pt x="160" y="5"/>
                  </a:lnTo>
                  <a:lnTo>
                    <a:pt x="160" y="6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3" y="9"/>
                  </a:lnTo>
                  <a:lnTo>
                    <a:pt x="173" y="10"/>
                  </a:lnTo>
                  <a:lnTo>
                    <a:pt x="176" y="10"/>
                  </a:lnTo>
                  <a:lnTo>
                    <a:pt x="183" y="12"/>
                  </a:lnTo>
                  <a:lnTo>
                    <a:pt x="183" y="13"/>
                  </a:lnTo>
                  <a:lnTo>
                    <a:pt x="186" y="14"/>
                  </a:lnTo>
                  <a:lnTo>
                    <a:pt x="189" y="15"/>
                  </a:lnTo>
                  <a:lnTo>
                    <a:pt x="191" y="16"/>
                  </a:lnTo>
                  <a:lnTo>
                    <a:pt x="191" y="17"/>
                  </a:lnTo>
                  <a:lnTo>
                    <a:pt x="191" y="23"/>
                  </a:lnTo>
                  <a:lnTo>
                    <a:pt x="191" y="24"/>
                  </a:lnTo>
                  <a:lnTo>
                    <a:pt x="191" y="25"/>
                  </a:lnTo>
                  <a:lnTo>
                    <a:pt x="191" y="26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0" y="32"/>
                  </a:lnTo>
                  <a:lnTo>
                    <a:pt x="190" y="33"/>
                  </a:lnTo>
                  <a:lnTo>
                    <a:pt x="190" y="34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0" y="42"/>
                  </a:lnTo>
                  <a:lnTo>
                    <a:pt x="189" y="42"/>
                  </a:lnTo>
                  <a:lnTo>
                    <a:pt x="186" y="42"/>
                  </a:lnTo>
                  <a:lnTo>
                    <a:pt x="186" y="43"/>
                  </a:lnTo>
                  <a:lnTo>
                    <a:pt x="186" y="45"/>
                  </a:lnTo>
                  <a:lnTo>
                    <a:pt x="186" y="46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90" y="46"/>
                  </a:lnTo>
                  <a:lnTo>
                    <a:pt x="190" y="47"/>
                  </a:lnTo>
                  <a:lnTo>
                    <a:pt x="190" y="48"/>
                  </a:lnTo>
                  <a:lnTo>
                    <a:pt x="190" y="49"/>
                  </a:lnTo>
                  <a:lnTo>
                    <a:pt x="190" y="50"/>
                  </a:lnTo>
                  <a:lnTo>
                    <a:pt x="190" y="52"/>
                  </a:lnTo>
                  <a:lnTo>
                    <a:pt x="190" y="54"/>
                  </a:lnTo>
                  <a:lnTo>
                    <a:pt x="190" y="55"/>
                  </a:lnTo>
                  <a:lnTo>
                    <a:pt x="190" y="56"/>
                  </a:lnTo>
                  <a:lnTo>
                    <a:pt x="190" y="59"/>
                  </a:lnTo>
                  <a:lnTo>
                    <a:pt x="190" y="61"/>
                  </a:lnTo>
                  <a:lnTo>
                    <a:pt x="190" y="66"/>
                  </a:lnTo>
                  <a:lnTo>
                    <a:pt x="190" y="69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90" y="77"/>
                  </a:lnTo>
                  <a:lnTo>
                    <a:pt x="190" y="82"/>
                  </a:lnTo>
                  <a:lnTo>
                    <a:pt x="190" y="83"/>
                  </a:lnTo>
                  <a:lnTo>
                    <a:pt x="189" y="89"/>
                  </a:lnTo>
                  <a:lnTo>
                    <a:pt x="189" y="91"/>
                  </a:lnTo>
                  <a:lnTo>
                    <a:pt x="189" y="93"/>
                  </a:lnTo>
                  <a:lnTo>
                    <a:pt x="189" y="96"/>
                  </a:lnTo>
                  <a:lnTo>
                    <a:pt x="189" y="101"/>
                  </a:lnTo>
                  <a:lnTo>
                    <a:pt x="188" y="106"/>
                  </a:lnTo>
                  <a:lnTo>
                    <a:pt x="188" y="114"/>
                  </a:lnTo>
                  <a:lnTo>
                    <a:pt x="188" y="117"/>
                  </a:lnTo>
                  <a:lnTo>
                    <a:pt x="188" y="122"/>
                  </a:lnTo>
                  <a:lnTo>
                    <a:pt x="188" y="123"/>
                  </a:lnTo>
                  <a:lnTo>
                    <a:pt x="189" y="123"/>
                  </a:lnTo>
                  <a:lnTo>
                    <a:pt x="190" y="123"/>
                  </a:lnTo>
                  <a:lnTo>
                    <a:pt x="191" y="123"/>
                  </a:lnTo>
                  <a:lnTo>
                    <a:pt x="191" y="123"/>
                  </a:lnTo>
                  <a:lnTo>
                    <a:pt x="192" y="123"/>
                  </a:lnTo>
                  <a:lnTo>
                    <a:pt x="193" y="123"/>
                  </a:lnTo>
                  <a:lnTo>
                    <a:pt x="194" y="123"/>
                  </a:lnTo>
                  <a:lnTo>
                    <a:pt x="195" y="123"/>
                  </a:lnTo>
                  <a:lnTo>
                    <a:pt x="198" y="123"/>
                  </a:lnTo>
                  <a:lnTo>
                    <a:pt x="201" y="123"/>
                  </a:lnTo>
                  <a:lnTo>
                    <a:pt x="205" y="123"/>
                  </a:lnTo>
                  <a:lnTo>
                    <a:pt x="208" y="123"/>
                  </a:lnTo>
                  <a:lnTo>
                    <a:pt x="210" y="123"/>
                  </a:lnTo>
                  <a:lnTo>
                    <a:pt x="213" y="123"/>
                  </a:lnTo>
                  <a:lnTo>
                    <a:pt x="216" y="123"/>
                  </a:lnTo>
                  <a:lnTo>
                    <a:pt x="220" y="123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5" y="123"/>
                  </a:lnTo>
                  <a:lnTo>
                    <a:pt x="226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29" y="124"/>
                  </a:lnTo>
                  <a:lnTo>
                    <a:pt x="228" y="125"/>
                  </a:lnTo>
                  <a:lnTo>
                    <a:pt x="227" y="125"/>
                  </a:lnTo>
                  <a:lnTo>
                    <a:pt x="226" y="126"/>
                  </a:lnTo>
                  <a:lnTo>
                    <a:pt x="225" y="126"/>
                  </a:lnTo>
                  <a:lnTo>
                    <a:pt x="224" y="127"/>
                  </a:lnTo>
                  <a:lnTo>
                    <a:pt x="223" y="128"/>
                  </a:lnTo>
                  <a:lnTo>
                    <a:pt x="222" y="129"/>
                  </a:lnTo>
                  <a:lnTo>
                    <a:pt x="222" y="130"/>
                  </a:lnTo>
                  <a:lnTo>
                    <a:pt x="222" y="131"/>
                  </a:lnTo>
                  <a:lnTo>
                    <a:pt x="221" y="132"/>
                  </a:lnTo>
                  <a:lnTo>
                    <a:pt x="221" y="133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20" y="135"/>
                  </a:lnTo>
                  <a:lnTo>
                    <a:pt x="219" y="136"/>
                  </a:lnTo>
                  <a:lnTo>
                    <a:pt x="219" y="137"/>
                  </a:lnTo>
                  <a:lnTo>
                    <a:pt x="219" y="138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40"/>
                  </a:lnTo>
                  <a:lnTo>
                    <a:pt x="222" y="140"/>
                  </a:lnTo>
                  <a:lnTo>
                    <a:pt x="222" y="141"/>
                  </a:lnTo>
                  <a:lnTo>
                    <a:pt x="223" y="143"/>
                  </a:lnTo>
                  <a:lnTo>
                    <a:pt x="224" y="144"/>
                  </a:lnTo>
                  <a:lnTo>
                    <a:pt x="226" y="146"/>
                  </a:lnTo>
                  <a:lnTo>
                    <a:pt x="227" y="148"/>
                  </a:lnTo>
                  <a:lnTo>
                    <a:pt x="227" y="149"/>
                  </a:lnTo>
                  <a:lnTo>
                    <a:pt x="226" y="150"/>
                  </a:lnTo>
                  <a:lnTo>
                    <a:pt x="225" y="151"/>
                  </a:lnTo>
                  <a:lnTo>
                    <a:pt x="224" y="151"/>
                  </a:lnTo>
                  <a:lnTo>
                    <a:pt x="223" y="152"/>
                  </a:lnTo>
                  <a:lnTo>
                    <a:pt x="222" y="153"/>
                  </a:lnTo>
                  <a:lnTo>
                    <a:pt x="221" y="153"/>
                  </a:lnTo>
                  <a:lnTo>
                    <a:pt x="220" y="154"/>
                  </a:lnTo>
                  <a:lnTo>
                    <a:pt x="218" y="154"/>
                  </a:lnTo>
                  <a:lnTo>
                    <a:pt x="216" y="153"/>
                  </a:lnTo>
                  <a:lnTo>
                    <a:pt x="215" y="153"/>
                  </a:lnTo>
                  <a:lnTo>
                    <a:pt x="214" y="153"/>
                  </a:lnTo>
                  <a:lnTo>
                    <a:pt x="213" y="153"/>
                  </a:lnTo>
                  <a:lnTo>
                    <a:pt x="212" y="153"/>
                  </a:lnTo>
                  <a:lnTo>
                    <a:pt x="212" y="154"/>
                  </a:lnTo>
                  <a:lnTo>
                    <a:pt x="211" y="154"/>
                  </a:lnTo>
                  <a:lnTo>
                    <a:pt x="212" y="154"/>
                  </a:lnTo>
                  <a:lnTo>
                    <a:pt x="215" y="154"/>
                  </a:lnTo>
                  <a:lnTo>
                    <a:pt x="217" y="154"/>
                  </a:lnTo>
                  <a:lnTo>
                    <a:pt x="221" y="155"/>
                  </a:lnTo>
                  <a:lnTo>
                    <a:pt x="227" y="155"/>
                  </a:lnTo>
                  <a:lnTo>
                    <a:pt x="241" y="155"/>
                  </a:lnTo>
                  <a:lnTo>
                    <a:pt x="244" y="155"/>
                  </a:lnTo>
                  <a:lnTo>
                    <a:pt x="247" y="155"/>
                  </a:lnTo>
                  <a:lnTo>
                    <a:pt x="249" y="155"/>
                  </a:lnTo>
                  <a:lnTo>
                    <a:pt x="251" y="155"/>
                  </a:lnTo>
                  <a:lnTo>
                    <a:pt x="252" y="155"/>
                  </a:lnTo>
                  <a:lnTo>
                    <a:pt x="255" y="155"/>
                  </a:lnTo>
                  <a:lnTo>
                    <a:pt x="256" y="155"/>
                  </a:lnTo>
                  <a:lnTo>
                    <a:pt x="258" y="155"/>
                  </a:lnTo>
                  <a:lnTo>
                    <a:pt x="260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72" y="155"/>
                  </a:lnTo>
                  <a:lnTo>
                    <a:pt x="273" y="155"/>
                  </a:lnTo>
                  <a:lnTo>
                    <a:pt x="279" y="155"/>
                  </a:lnTo>
                  <a:lnTo>
                    <a:pt x="280" y="155"/>
                  </a:lnTo>
                  <a:lnTo>
                    <a:pt x="285" y="155"/>
                  </a:lnTo>
                  <a:lnTo>
                    <a:pt x="287" y="155"/>
                  </a:lnTo>
                  <a:lnTo>
                    <a:pt x="288" y="155"/>
                  </a:lnTo>
                  <a:lnTo>
                    <a:pt x="289" y="156"/>
                  </a:lnTo>
                  <a:lnTo>
                    <a:pt x="289" y="155"/>
                  </a:lnTo>
                  <a:lnTo>
                    <a:pt x="290" y="155"/>
                  </a:lnTo>
                  <a:lnTo>
                    <a:pt x="291" y="155"/>
                  </a:lnTo>
                  <a:lnTo>
                    <a:pt x="292" y="155"/>
                  </a:lnTo>
                  <a:lnTo>
                    <a:pt x="293" y="155"/>
                  </a:lnTo>
                  <a:lnTo>
                    <a:pt x="295" y="155"/>
                  </a:lnTo>
                  <a:lnTo>
                    <a:pt x="296" y="155"/>
                  </a:lnTo>
                  <a:lnTo>
                    <a:pt x="297" y="155"/>
                  </a:lnTo>
                  <a:lnTo>
                    <a:pt x="298" y="155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5"/>
                  </a:lnTo>
                  <a:lnTo>
                    <a:pt x="305" y="155"/>
                  </a:lnTo>
                  <a:lnTo>
                    <a:pt x="306" y="155"/>
                  </a:lnTo>
                  <a:lnTo>
                    <a:pt x="308" y="155"/>
                  </a:lnTo>
                  <a:lnTo>
                    <a:pt x="309" y="155"/>
                  </a:lnTo>
                  <a:lnTo>
                    <a:pt x="311" y="155"/>
                  </a:lnTo>
                  <a:lnTo>
                    <a:pt x="311" y="159"/>
                  </a:lnTo>
                  <a:lnTo>
                    <a:pt x="311" y="160"/>
                  </a:lnTo>
                  <a:lnTo>
                    <a:pt x="313" y="160"/>
                  </a:lnTo>
                  <a:lnTo>
                    <a:pt x="316" y="160"/>
                  </a:lnTo>
                  <a:lnTo>
                    <a:pt x="316" y="161"/>
                  </a:lnTo>
                  <a:lnTo>
                    <a:pt x="315" y="161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5" y="164"/>
                  </a:lnTo>
                  <a:lnTo>
                    <a:pt x="315" y="165"/>
                  </a:lnTo>
                  <a:lnTo>
                    <a:pt x="314" y="165"/>
                  </a:lnTo>
                  <a:lnTo>
                    <a:pt x="314" y="166"/>
                  </a:lnTo>
                  <a:lnTo>
                    <a:pt x="313" y="167"/>
                  </a:lnTo>
                  <a:lnTo>
                    <a:pt x="313" y="168"/>
                  </a:lnTo>
                  <a:lnTo>
                    <a:pt x="312" y="169"/>
                  </a:lnTo>
                  <a:lnTo>
                    <a:pt x="312" y="170"/>
                  </a:lnTo>
                  <a:lnTo>
                    <a:pt x="311" y="171"/>
                  </a:lnTo>
                  <a:lnTo>
                    <a:pt x="310" y="171"/>
                  </a:lnTo>
                  <a:lnTo>
                    <a:pt x="309" y="172"/>
                  </a:lnTo>
                  <a:lnTo>
                    <a:pt x="309" y="173"/>
                  </a:lnTo>
                  <a:lnTo>
                    <a:pt x="309" y="174"/>
                  </a:lnTo>
                  <a:lnTo>
                    <a:pt x="309" y="175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10" y="177"/>
                  </a:lnTo>
                  <a:lnTo>
                    <a:pt x="310" y="178"/>
                  </a:lnTo>
                  <a:lnTo>
                    <a:pt x="310" y="179"/>
                  </a:lnTo>
                  <a:lnTo>
                    <a:pt x="309" y="179"/>
                  </a:lnTo>
                  <a:lnTo>
                    <a:pt x="309" y="180"/>
                  </a:lnTo>
                  <a:lnTo>
                    <a:pt x="309" y="181"/>
                  </a:lnTo>
                  <a:lnTo>
                    <a:pt x="308" y="181"/>
                  </a:lnTo>
                  <a:lnTo>
                    <a:pt x="308" y="182"/>
                  </a:lnTo>
                  <a:lnTo>
                    <a:pt x="309" y="182"/>
                  </a:lnTo>
                  <a:lnTo>
                    <a:pt x="309" y="183"/>
                  </a:lnTo>
                  <a:lnTo>
                    <a:pt x="308" y="183"/>
                  </a:lnTo>
                  <a:lnTo>
                    <a:pt x="309" y="183"/>
                  </a:lnTo>
                  <a:lnTo>
                    <a:pt x="309" y="184"/>
                  </a:lnTo>
                  <a:lnTo>
                    <a:pt x="309" y="185"/>
                  </a:lnTo>
                  <a:lnTo>
                    <a:pt x="308" y="186"/>
                  </a:lnTo>
                  <a:lnTo>
                    <a:pt x="308" y="187"/>
                  </a:lnTo>
                  <a:lnTo>
                    <a:pt x="309" y="187"/>
                  </a:lnTo>
                  <a:lnTo>
                    <a:pt x="309" y="188"/>
                  </a:lnTo>
                  <a:lnTo>
                    <a:pt x="309" y="189"/>
                  </a:lnTo>
                  <a:lnTo>
                    <a:pt x="309" y="190"/>
                  </a:lnTo>
                  <a:lnTo>
                    <a:pt x="309" y="191"/>
                  </a:lnTo>
                  <a:lnTo>
                    <a:pt x="308" y="191"/>
                  </a:lnTo>
                  <a:lnTo>
                    <a:pt x="308" y="192"/>
                  </a:lnTo>
                  <a:lnTo>
                    <a:pt x="309" y="193"/>
                  </a:lnTo>
                  <a:lnTo>
                    <a:pt x="309" y="194"/>
                  </a:lnTo>
                  <a:lnTo>
                    <a:pt x="310" y="194"/>
                  </a:lnTo>
                  <a:lnTo>
                    <a:pt x="310" y="195"/>
                  </a:lnTo>
                  <a:lnTo>
                    <a:pt x="310" y="196"/>
                  </a:lnTo>
                  <a:lnTo>
                    <a:pt x="310" y="197"/>
                  </a:lnTo>
                  <a:lnTo>
                    <a:pt x="311" y="197"/>
                  </a:lnTo>
                  <a:lnTo>
                    <a:pt x="310" y="199"/>
                  </a:lnTo>
                  <a:lnTo>
                    <a:pt x="311" y="199"/>
                  </a:lnTo>
                  <a:lnTo>
                    <a:pt x="311" y="200"/>
                  </a:lnTo>
                  <a:lnTo>
                    <a:pt x="312" y="201"/>
                  </a:lnTo>
                  <a:lnTo>
                    <a:pt x="312" y="202"/>
                  </a:lnTo>
                  <a:lnTo>
                    <a:pt x="311" y="203"/>
                  </a:lnTo>
                  <a:lnTo>
                    <a:pt x="312" y="203"/>
                  </a:lnTo>
                  <a:lnTo>
                    <a:pt x="312" y="204"/>
                  </a:lnTo>
                  <a:lnTo>
                    <a:pt x="312" y="205"/>
                  </a:lnTo>
                  <a:lnTo>
                    <a:pt x="312" y="206"/>
                  </a:lnTo>
                  <a:lnTo>
                    <a:pt x="313" y="206"/>
                  </a:lnTo>
                  <a:lnTo>
                    <a:pt x="313" y="207"/>
                  </a:lnTo>
                  <a:lnTo>
                    <a:pt x="313" y="208"/>
                  </a:lnTo>
                  <a:lnTo>
                    <a:pt x="313" y="209"/>
                  </a:lnTo>
                  <a:lnTo>
                    <a:pt x="313" y="210"/>
                  </a:lnTo>
                  <a:lnTo>
                    <a:pt x="314" y="211"/>
                  </a:lnTo>
                  <a:lnTo>
                    <a:pt x="314" y="212"/>
                  </a:lnTo>
                  <a:lnTo>
                    <a:pt x="315" y="213"/>
                  </a:lnTo>
                  <a:lnTo>
                    <a:pt x="316" y="213"/>
                  </a:lnTo>
                  <a:lnTo>
                    <a:pt x="316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7" y="216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7" y="216"/>
                  </a:lnTo>
                  <a:lnTo>
                    <a:pt x="317" y="217"/>
                  </a:lnTo>
                  <a:lnTo>
                    <a:pt x="318" y="217"/>
                  </a:lnTo>
                  <a:lnTo>
                    <a:pt x="319" y="217"/>
                  </a:lnTo>
                  <a:lnTo>
                    <a:pt x="319" y="218"/>
                  </a:lnTo>
                  <a:lnTo>
                    <a:pt x="320" y="219"/>
                  </a:lnTo>
                  <a:lnTo>
                    <a:pt x="321" y="219"/>
                  </a:lnTo>
                  <a:lnTo>
                    <a:pt x="321" y="220"/>
                  </a:lnTo>
                  <a:lnTo>
                    <a:pt x="321" y="221"/>
                  </a:lnTo>
                  <a:lnTo>
                    <a:pt x="321" y="222"/>
                  </a:lnTo>
                  <a:lnTo>
                    <a:pt x="322" y="222"/>
                  </a:lnTo>
                  <a:lnTo>
                    <a:pt x="322" y="221"/>
                  </a:lnTo>
                  <a:lnTo>
                    <a:pt x="323" y="222"/>
                  </a:lnTo>
                  <a:lnTo>
                    <a:pt x="323" y="223"/>
                  </a:lnTo>
                  <a:lnTo>
                    <a:pt x="323" y="224"/>
                  </a:lnTo>
                  <a:lnTo>
                    <a:pt x="324" y="225"/>
                  </a:lnTo>
                  <a:lnTo>
                    <a:pt x="324" y="226"/>
                  </a:lnTo>
                  <a:lnTo>
                    <a:pt x="324" y="227"/>
                  </a:lnTo>
                  <a:lnTo>
                    <a:pt x="324" y="228"/>
                  </a:lnTo>
                  <a:lnTo>
                    <a:pt x="325" y="228"/>
                  </a:lnTo>
                  <a:lnTo>
                    <a:pt x="325" y="229"/>
                  </a:lnTo>
                  <a:lnTo>
                    <a:pt x="325" y="230"/>
                  </a:lnTo>
                  <a:lnTo>
                    <a:pt x="326" y="230"/>
                  </a:lnTo>
                  <a:lnTo>
                    <a:pt x="326" y="231"/>
                  </a:lnTo>
                  <a:lnTo>
                    <a:pt x="326" y="232"/>
                  </a:lnTo>
                  <a:lnTo>
                    <a:pt x="326" y="233"/>
                  </a:lnTo>
                  <a:lnTo>
                    <a:pt x="326" y="234"/>
                  </a:lnTo>
                  <a:lnTo>
                    <a:pt x="327" y="235"/>
                  </a:lnTo>
                  <a:lnTo>
                    <a:pt x="328" y="235"/>
                  </a:lnTo>
                  <a:lnTo>
                    <a:pt x="329" y="234"/>
                  </a:lnTo>
                  <a:lnTo>
                    <a:pt x="330" y="234"/>
                  </a:lnTo>
                  <a:lnTo>
                    <a:pt x="331" y="234"/>
                  </a:lnTo>
                  <a:lnTo>
                    <a:pt x="331" y="235"/>
                  </a:lnTo>
                  <a:lnTo>
                    <a:pt x="331" y="236"/>
                  </a:lnTo>
                  <a:lnTo>
                    <a:pt x="331" y="237"/>
                  </a:lnTo>
                  <a:lnTo>
                    <a:pt x="332" y="237"/>
                  </a:lnTo>
                  <a:lnTo>
                    <a:pt x="332" y="238"/>
                  </a:lnTo>
                  <a:lnTo>
                    <a:pt x="333" y="238"/>
                  </a:lnTo>
                  <a:lnTo>
                    <a:pt x="333" y="239"/>
                  </a:lnTo>
                  <a:lnTo>
                    <a:pt x="334" y="239"/>
                  </a:lnTo>
                  <a:lnTo>
                    <a:pt x="334" y="240"/>
                  </a:lnTo>
                  <a:lnTo>
                    <a:pt x="335" y="241"/>
                  </a:lnTo>
                  <a:lnTo>
                    <a:pt x="336" y="241"/>
                  </a:lnTo>
                  <a:lnTo>
                    <a:pt x="336" y="242"/>
                  </a:lnTo>
                  <a:lnTo>
                    <a:pt x="337" y="243"/>
                  </a:lnTo>
                  <a:lnTo>
                    <a:pt x="338" y="243"/>
                  </a:lnTo>
                  <a:lnTo>
                    <a:pt x="338" y="244"/>
                  </a:lnTo>
                  <a:lnTo>
                    <a:pt x="338" y="243"/>
                  </a:lnTo>
                  <a:lnTo>
                    <a:pt x="339" y="243"/>
                  </a:lnTo>
                  <a:lnTo>
                    <a:pt x="340" y="243"/>
                  </a:lnTo>
                  <a:lnTo>
                    <a:pt x="341" y="244"/>
                  </a:lnTo>
                  <a:lnTo>
                    <a:pt x="341" y="245"/>
                  </a:lnTo>
                  <a:lnTo>
                    <a:pt x="342" y="245"/>
                  </a:lnTo>
                  <a:lnTo>
                    <a:pt x="343" y="244"/>
                  </a:lnTo>
                  <a:lnTo>
                    <a:pt x="343" y="245"/>
                  </a:lnTo>
                  <a:lnTo>
                    <a:pt x="343" y="244"/>
                  </a:lnTo>
                  <a:lnTo>
                    <a:pt x="344" y="245"/>
                  </a:lnTo>
                  <a:lnTo>
                    <a:pt x="344" y="246"/>
                  </a:lnTo>
                  <a:lnTo>
                    <a:pt x="345" y="246"/>
                  </a:lnTo>
                  <a:lnTo>
                    <a:pt x="346" y="246"/>
                  </a:lnTo>
                  <a:lnTo>
                    <a:pt x="347" y="246"/>
                  </a:lnTo>
                  <a:lnTo>
                    <a:pt x="348" y="246"/>
                  </a:lnTo>
                  <a:lnTo>
                    <a:pt x="348" y="247"/>
                  </a:lnTo>
                  <a:lnTo>
                    <a:pt x="348" y="248"/>
                  </a:lnTo>
                  <a:lnTo>
                    <a:pt x="348" y="249"/>
                  </a:lnTo>
                  <a:lnTo>
                    <a:pt x="349" y="250"/>
                  </a:lnTo>
                  <a:lnTo>
                    <a:pt x="350" y="250"/>
                  </a:lnTo>
                  <a:lnTo>
                    <a:pt x="351" y="250"/>
                  </a:lnTo>
                  <a:lnTo>
                    <a:pt x="351" y="251"/>
                  </a:lnTo>
                  <a:lnTo>
                    <a:pt x="351" y="252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2" y="254"/>
                  </a:lnTo>
                  <a:lnTo>
                    <a:pt x="352" y="253"/>
                  </a:lnTo>
                  <a:lnTo>
                    <a:pt x="352" y="254"/>
                  </a:lnTo>
                  <a:lnTo>
                    <a:pt x="353" y="254"/>
                  </a:lnTo>
                  <a:lnTo>
                    <a:pt x="353" y="255"/>
                  </a:lnTo>
                  <a:lnTo>
                    <a:pt x="354" y="255"/>
                  </a:lnTo>
                  <a:lnTo>
                    <a:pt x="355" y="255"/>
                  </a:lnTo>
                  <a:lnTo>
                    <a:pt x="355" y="256"/>
                  </a:lnTo>
                  <a:lnTo>
                    <a:pt x="355" y="257"/>
                  </a:lnTo>
                  <a:lnTo>
                    <a:pt x="355" y="256"/>
                  </a:lnTo>
                  <a:lnTo>
                    <a:pt x="354" y="256"/>
                  </a:lnTo>
                  <a:lnTo>
                    <a:pt x="354" y="257"/>
                  </a:lnTo>
                  <a:lnTo>
                    <a:pt x="353" y="257"/>
                  </a:lnTo>
                  <a:lnTo>
                    <a:pt x="353" y="258"/>
                  </a:lnTo>
                  <a:lnTo>
                    <a:pt x="354" y="258"/>
                  </a:lnTo>
                  <a:lnTo>
                    <a:pt x="354" y="259"/>
                  </a:lnTo>
                  <a:lnTo>
                    <a:pt x="354" y="260"/>
                  </a:lnTo>
                  <a:lnTo>
                    <a:pt x="355" y="260"/>
                  </a:lnTo>
                  <a:lnTo>
                    <a:pt x="355" y="261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6" y="265"/>
                  </a:lnTo>
                  <a:lnTo>
                    <a:pt x="355" y="266"/>
                  </a:lnTo>
                  <a:lnTo>
                    <a:pt x="355" y="267"/>
                  </a:lnTo>
                  <a:lnTo>
                    <a:pt x="355" y="268"/>
                  </a:lnTo>
                  <a:lnTo>
                    <a:pt x="356" y="269"/>
                  </a:lnTo>
                  <a:lnTo>
                    <a:pt x="356" y="270"/>
                  </a:lnTo>
                  <a:lnTo>
                    <a:pt x="357" y="270"/>
                  </a:lnTo>
                  <a:lnTo>
                    <a:pt x="357" y="271"/>
                  </a:lnTo>
                  <a:lnTo>
                    <a:pt x="357" y="272"/>
                  </a:lnTo>
                  <a:lnTo>
                    <a:pt x="357" y="273"/>
                  </a:lnTo>
                  <a:lnTo>
                    <a:pt x="357" y="274"/>
                  </a:lnTo>
                  <a:lnTo>
                    <a:pt x="357" y="273"/>
                  </a:lnTo>
                  <a:lnTo>
                    <a:pt x="357" y="274"/>
                  </a:lnTo>
                  <a:lnTo>
                    <a:pt x="357" y="275"/>
                  </a:lnTo>
                  <a:lnTo>
                    <a:pt x="358" y="274"/>
                  </a:lnTo>
                  <a:lnTo>
                    <a:pt x="359" y="274"/>
                  </a:lnTo>
                  <a:lnTo>
                    <a:pt x="359" y="275"/>
                  </a:lnTo>
                  <a:lnTo>
                    <a:pt x="360" y="274"/>
                  </a:lnTo>
                  <a:lnTo>
                    <a:pt x="361" y="274"/>
                  </a:lnTo>
                  <a:lnTo>
                    <a:pt x="361" y="275"/>
                  </a:lnTo>
                  <a:lnTo>
                    <a:pt x="360" y="276"/>
                  </a:lnTo>
                  <a:lnTo>
                    <a:pt x="360" y="277"/>
                  </a:lnTo>
                  <a:lnTo>
                    <a:pt x="360" y="278"/>
                  </a:lnTo>
                  <a:lnTo>
                    <a:pt x="361" y="278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1" y="279"/>
                  </a:lnTo>
                  <a:lnTo>
                    <a:pt x="361" y="280"/>
                  </a:lnTo>
                  <a:lnTo>
                    <a:pt x="362" y="280"/>
                  </a:lnTo>
                  <a:lnTo>
                    <a:pt x="362" y="281"/>
                  </a:lnTo>
                  <a:lnTo>
                    <a:pt x="362" y="282"/>
                  </a:lnTo>
                  <a:lnTo>
                    <a:pt x="362" y="283"/>
                  </a:lnTo>
                  <a:lnTo>
                    <a:pt x="363" y="283"/>
                  </a:lnTo>
                  <a:lnTo>
                    <a:pt x="362" y="284"/>
                  </a:lnTo>
                  <a:lnTo>
                    <a:pt x="362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4" y="286"/>
                  </a:lnTo>
                  <a:lnTo>
                    <a:pt x="364" y="287"/>
                  </a:lnTo>
                  <a:lnTo>
                    <a:pt x="368" y="287"/>
                  </a:lnTo>
                  <a:lnTo>
                    <a:pt x="369" y="287"/>
                  </a:lnTo>
                  <a:lnTo>
                    <a:pt x="371" y="287"/>
                  </a:lnTo>
                  <a:lnTo>
                    <a:pt x="374" y="287"/>
                  </a:lnTo>
                  <a:lnTo>
                    <a:pt x="376" y="287"/>
                  </a:lnTo>
                  <a:lnTo>
                    <a:pt x="377" y="287"/>
                  </a:lnTo>
                  <a:lnTo>
                    <a:pt x="381" y="287"/>
                  </a:lnTo>
                  <a:lnTo>
                    <a:pt x="383" y="287"/>
                  </a:lnTo>
                  <a:lnTo>
                    <a:pt x="384" y="288"/>
                  </a:lnTo>
                  <a:lnTo>
                    <a:pt x="388" y="288"/>
                  </a:lnTo>
                  <a:lnTo>
                    <a:pt x="393" y="288"/>
                  </a:lnTo>
                  <a:lnTo>
                    <a:pt x="392" y="287"/>
                  </a:lnTo>
                  <a:lnTo>
                    <a:pt x="393" y="287"/>
                  </a:lnTo>
                  <a:lnTo>
                    <a:pt x="393" y="286"/>
                  </a:lnTo>
                  <a:lnTo>
                    <a:pt x="392" y="285"/>
                  </a:lnTo>
                  <a:lnTo>
                    <a:pt x="392" y="284"/>
                  </a:lnTo>
                  <a:lnTo>
                    <a:pt x="393" y="284"/>
                  </a:lnTo>
                  <a:lnTo>
                    <a:pt x="393" y="283"/>
                  </a:lnTo>
                  <a:lnTo>
                    <a:pt x="393" y="282"/>
                  </a:lnTo>
                  <a:lnTo>
                    <a:pt x="394" y="281"/>
                  </a:lnTo>
                  <a:lnTo>
                    <a:pt x="393" y="280"/>
                  </a:lnTo>
                  <a:lnTo>
                    <a:pt x="393" y="279"/>
                  </a:lnTo>
                  <a:lnTo>
                    <a:pt x="394" y="279"/>
                  </a:lnTo>
                  <a:lnTo>
                    <a:pt x="393" y="279"/>
                  </a:lnTo>
                  <a:lnTo>
                    <a:pt x="393" y="278"/>
                  </a:lnTo>
                  <a:lnTo>
                    <a:pt x="394" y="278"/>
                  </a:lnTo>
                  <a:lnTo>
                    <a:pt x="394" y="277"/>
                  </a:lnTo>
                  <a:lnTo>
                    <a:pt x="394" y="278"/>
                  </a:lnTo>
                  <a:lnTo>
                    <a:pt x="395" y="277"/>
                  </a:lnTo>
                  <a:lnTo>
                    <a:pt x="394" y="277"/>
                  </a:lnTo>
                  <a:lnTo>
                    <a:pt x="395" y="277"/>
                  </a:lnTo>
                  <a:lnTo>
                    <a:pt x="395" y="276"/>
                  </a:lnTo>
                  <a:lnTo>
                    <a:pt x="395" y="275"/>
                  </a:lnTo>
                  <a:lnTo>
                    <a:pt x="396" y="275"/>
                  </a:lnTo>
                  <a:lnTo>
                    <a:pt x="395" y="275"/>
                  </a:lnTo>
                  <a:lnTo>
                    <a:pt x="396" y="275"/>
                  </a:lnTo>
                  <a:lnTo>
                    <a:pt x="396" y="274"/>
                  </a:lnTo>
                  <a:lnTo>
                    <a:pt x="397" y="273"/>
                  </a:lnTo>
                  <a:lnTo>
                    <a:pt x="397" y="272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399" y="271"/>
                  </a:lnTo>
                  <a:lnTo>
                    <a:pt x="398" y="271"/>
                  </a:lnTo>
                  <a:lnTo>
                    <a:pt x="398" y="270"/>
                  </a:lnTo>
                  <a:lnTo>
                    <a:pt x="398" y="269"/>
                  </a:lnTo>
                  <a:lnTo>
                    <a:pt x="399" y="269"/>
                  </a:lnTo>
                  <a:lnTo>
                    <a:pt x="399" y="268"/>
                  </a:lnTo>
                  <a:lnTo>
                    <a:pt x="400" y="269"/>
                  </a:lnTo>
                  <a:lnTo>
                    <a:pt x="400" y="268"/>
                  </a:lnTo>
                  <a:lnTo>
                    <a:pt x="401" y="269"/>
                  </a:lnTo>
                  <a:lnTo>
                    <a:pt x="401" y="268"/>
                  </a:lnTo>
                  <a:lnTo>
                    <a:pt x="402" y="268"/>
                  </a:lnTo>
                  <a:lnTo>
                    <a:pt x="403" y="268"/>
                  </a:lnTo>
                  <a:lnTo>
                    <a:pt x="403" y="267"/>
                  </a:lnTo>
                  <a:lnTo>
                    <a:pt x="404" y="267"/>
                  </a:lnTo>
                  <a:lnTo>
                    <a:pt x="404" y="266"/>
                  </a:lnTo>
                  <a:lnTo>
                    <a:pt x="403" y="266"/>
                  </a:lnTo>
                  <a:lnTo>
                    <a:pt x="404" y="265"/>
                  </a:lnTo>
                  <a:lnTo>
                    <a:pt x="405" y="264"/>
                  </a:lnTo>
                  <a:lnTo>
                    <a:pt x="405" y="263"/>
                  </a:lnTo>
                  <a:lnTo>
                    <a:pt x="406" y="262"/>
                  </a:lnTo>
                  <a:lnTo>
                    <a:pt x="407" y="262"/>
                  </a:lnTo>
                  <a:lnTo>
                    <a:pt x="408" y="263"/>
                  </a:lnTo>
                  <a:lnTo>
                    <a:pt x="408" y="264"/>
                  </a:lnTo>
                  <a:lnTo>
                    <a:pt x="409" y="264"/>
                  </a:lnTo>
                  <a:lnTo>
                    <a:pt x="409" y="263"/>
                  </a:lnTo>
                  <a:lnTo>
                    <a:pt x="409" y="262"/>
                  </a:lnTo>
                  <a:lnTo>
                    <a:pt x="409" y="261"/>
                  </a:lnTo>
                  <a:lnTo>
                    <a:pt x="410" y="261"/>
                  </a:lnTo>
                  <a:lnTo>
                    <a:pt x="410" y="260"/>
                  </a:lnTo>
                  <a:lnTo>
                    <a:pt x="410" y="259"/>
                  </a:lnTo>
                  <a:lnTo>
                    <a:pt x="410" y="258"/>
                  </a:lnTo>
                  <a:lnTo>
                    <a:pt x="410" y="257"/>
                  </a:lnTo>
                  <a:lnTo>
                    <a:pt x="410" y="256"/>
                  </a:lnTo>
                  <a:lnTo>
                    <a:pt x="411" y="256"/>
                  </a:lnTo>
                  <a:lnTo>
                    <a:pt x="411" y="256"/>
                  </a:lnTo>
                  <a:lnTo>
                    <a:pt x="411" y="257"/>
                  </a:lnTo>
                  <a:lnTo>
                    <a:pt x="412" y="257"/>
                  </a:lnTo>
                  <a:lnTo>
                    <a:pt x="412" y="256"/>
                  </a:lnTo>
                  <a:lnTo>
                    <a:pt x="412" y="255"/>
                  </a:lnTo>
                  <a:lnTo>
                    <a:pt x="413" y="255"/>
                  </a:lnTo>
                  <a:lnTo>
                    <a:pt x="413" y="254"/>
                  </a:lnTo>
                  <a:lnTo>
                    <a:pt x="412" y="254"/>
                  </a:lnTo>
                  <a:lnTo>
                    <a:pt x="412" y="253"/>
                  </a:lnTo>
                  <a:lnTo>
                    <a:pt x="413" y="253"/>
                  </a:lnTo>
                  <a:lnTo>
                    <a:pt x="413" y="252"/>
                  </a:lnTo>
                  <a:lnTo>
                    <a:pt x="412" y="252"/>
                  </a:lnTo>
                  <a:lnTo>
                    <a:pt x="413" y="252"/>
                  </a:lnTo>
                  <a:lnTo>
                    <a:pt x="413" y="251"/>
                  </a:lnTo>
                  <a:lnTo>
                    <a:pt x="413" y="250"/>
                  </a:lnTo>
                  <a:lnTo>
                    <a:pt x="412" y="250"/>
                  </a:lnTo>
                  <a:lnTo>
                    <a:pt x="412" y="249"/>
                  </a:lnTo>
                  <a:lnTo>
                    <a:pt x="412" y="248"/>
                  </a:lnTo>
                  <a:lnTo>
                    <a:pt x="411" y="248"/>
                  </a:lnTo>
                  <a:lnTo>
                    <a:pt x="411" y="247"/>
                  </a:lnTo>
                  <a:lnTo>
                    <a:pt x="411" y="247"/>
                  </a:lnTo>
                  <a:lnTo>
                    <a:pt x="411" y="246"/>
                  </a:lnTo>
                  <a:lnTo>
                    <a:pt x="411" y="245"/>
                  </a:lnTo>
                  <a:lnTo>
                    <a:pt x="411" y="244"/>
                  </a:lnTo>
                  <a:lnTo>
                    <a:pt x="412" y="245"/>
                  </a:lnTo>
                  <a:lnTo>
                    <a:pt x="412" y="244"/>
                  </a:lnTo>
                  <a:lnTo>
                    <a:pt x="412" y="243"/>
                  </a:lnTo>
                  <a:lnTo>
                    <a:pt x="413" y="243"/>
                  </a:lnTo>
                  <a:lnTo>
                    <a:pt x="413" y="244"/>
                  </a:lnTo>
                  <a:lnTo>
                    <a:pt x="413" y="245"/>
                  </a:lnTo>
                  <a:lnTo>
                    <a:pt x="414" y="244"/>
                  </a:lnTo>
                  <a:lnTo>
                    <a:pt x="413" y="244"/>
                  </a:lnTo>
                  <a:lnTo>
                    <a:pt x="414" y="243"/>
                  </a:lnTo>
                  <a:lnTo>
                    <a:pt x="414" y="242"/>
                  </a:lnTo>
                  <a:lnTo>
                    <a:pt x="413" y="242"/>
                  </a:lnTo>
                  <a:lnTo>
                    <a:pt x="413" y="241"/>
                  </a:lnTo>
                  <a:lnTo>
                    <a:pt x="413" y="240"/>
                  </a:lnTo>
                  <a:lnTo>
                    <a:pt x="413" y="239"/>
                  </a:lnTo>
                  <a:lnTo>
                    <a:pt x="412" y="239"/>
                  </a:lnTo>
                  <a:lnTo>
                    <a:pt x="412" y="238"/>
                  </a:lnTo>
                  <a:lnTo>
                    <a:pt x="411" y="237"/>
                  </a:lnTo>
                  <a:lnTo>
                    <a:pt x="416" y="237"/>
                  </a:lnTo>
                  <a:lnTo>
                    <a:pt x="417" y="237"/>
                  </a:lnTo>
                  <a:lnTo>
                    <a:pt x="419" y="237"/>
                  </a:lnTo>
                  <a:lnTo>
                    <a:pt x="420" y="237"/>
                  </a:lnTo>
                  <a:lnTo>
                    <a:pt x="421" y="237"/>
                  </a:lnTo>
                  <a:lnTo>
                    <a:pt x="424" y="237"/>
                  </a:lnTo>
                  <a:lnTo>
                    <a:pt x="425" y="237"/>
                  </a:lnTo>
                  <a:lnTo>
                    <a:pt x="426" y="237"/>
                  </a:lnTo>
                  <a:lnTo>
                    <a:pt x="432" y="237"/>
                  </a:lnTo>
                  <a:lnTo>
                    <a:pt x="443" y="238"/>
                  </a:lnTo>
                  <a:lnTo>
                    <a:pt x="450" y="238"/>
                  </a:lnTo>
                  <a:lnTo>
                    <a:pt x="452" y="238"/>
                  </a:lnTo>
                  <a:lnTo>
                    <a:pt x="454" y="238"/>
                  </a:lnTo>
                  <a:lnTo>
                    <a:pt x="457" y="238"/>
                  </a:lnTo>
                  <a:lnTo>
                    <a:pt x="459" y="238"/>
                  </a:lnTo>
                  <a:lnTo>
                    <a:pt x="460" y="238"/>
                  </a:lnTo>
                  <a:lnTo>
                    <a:pt x="463" y="238"/>
                  </a:lnTo>
                  <a:lnTo>
                    <a:pt x="465" y="238"/>
                  </a:lnTo>
                  <a:lnTo>
                    <a:pt x="466" y="238"/>
                  </a:lnTo>
                  <a:lnTo>
                    <a:pt x="468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2" y="238"/>
                  </a:lnTo>
                  <a:lnTo>
                    <a:pt x="473" y="238"/>
                  </a:lnTo>
                  <a:lnTo>
                    <a:pt x="474" y="238"/>
                  </a:lnTo>
                  <a:lnTo>
                    <a:pt x="473" y="242"/>
                  </a:lnTo>
                  <a:lnTo>
                    <a:pt x="473" y="245"/>
                  </a:lnTo>
                  <a:lnTo>
                    <a:pt x="473" y="246"/>
                  </a:lnTo>
                  <a:lnTo>
                    <a:pt x="474" y="246"/>
                  </a:lnTo>
                  <a:lnTo>
                    <a:pt x="475" y="246"/>
                  </a:lnTo>
                  <a:lnTo>
                    <a:pt x="476" y="246"/>
                  </a:lnTo>
                  <a:lnTo>
                    <a:pt x="484" y="246"/>
                  </a:lnTo>
                  <a:lnTo>
                    <a:pt x="485" y="246"/>
                  </a:lnTo>
                  <a:lnTo>
                    <a:pt x="486" y="246"/>
                  </a:lnTo>
                  <a:lnTo>
                    <a:pt x="489" y="246"/>
                  </a:lnTo>
                  <a:lnTo>
                    <a:pt x="491" y="246"/>
                  </a:lnTo>
                  <a:lnTo>
                    <a:pt x="494" y="246"/>
                  </a:lnTo>
                  <a:lnTo>
                    <a:pt x="497" y="246"/>
                  </a:lnTo>
                  <a:lnTo>
                    <a:pt x="498" y="246"/>
                  </a:lnTo>
                  <a:lnTo>
                    <a:pt x="500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6" y="246"/>
                  </a:lnTo>
                  <a:lnTo>
                    <a:pt x="506" y="247"/>
                  </a:lnTo>
                  <a:lnTo>
                    <a:pt x="509" y="246"/>
                  </a:lnTo>
                  <a:lnTo>
                    <a:pt x="510" y="246"/>
                  </a:lnTo>
                  <a:lnTo>
                    <a:pt x="511" y="246"/>
                  </a:lnTo>
                  <a:lnTo>
                    <a:pt x="514" y="246"/>
                  </a:lnTo>
                  <a:lnTo>
                    <a:pt x="515" y="246"/>
                  </a:lnTo>
                  <a:lnTo>
                    <a:pt x="515" y="249"/>
                  </a:lnTo>
                  <a:lnTo>
                    <a:pt x="515" y="251"/>
                  </a:lnTo>
                  <a:lnTo>
                    <a:pt x="515" y="255"/>
                  </a:lnTo>
                  <a:lnTo>
                    <a:pt x="515" y="256"/>
                  </a:lnTo>
                  <a:lnTo>
                    <a:pt x="515" y="258"/>
                  </a:lnTo>
                  <a:lnTo>
                    <a:pt x="516" y="258"/>
                  </a:lnTo>
                  <a:lnTo>
                    <a:pt x="516" y="257"/>
                  </a:lnTo>
                  <a:lnTo>
                    <a:pt x="517" y="257"/>
                  </a:lnTo>
                  <a:lnTo>
                    <a:pt x="518" y="257"/>
                  </a:lnTo>
                  <a:lnTo>
                    <a:pt x="517" y="257"/>
                  </a:lnTo>
                  <a:lnTo>
                    <a:pt x="517" y="258"/>
                  </a:lnTo>
                  <a:lnTo>
                    <a:pt x="518" y="258"/>
                  </a:lnTo>
                  <a:lnTo>
                    <a:pt x="519" y="258"/>
                  </a:lnTo>
                  <a:lnTo>
                    <a:pt x="520" y="258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1" y="260"/>
                  </a:lnTo>
                  <a:lnTo>
                    <a:pt x="520" y="260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2" y="262"/>
                  </a:lnTo>
                  <a:lnTo>
                    <a:pt x="522" y="263"/>
                  </a:lnTo>
                  <a:lnTo>
                    <a:pt x="523" y="263"/>
                  </a:lnTo>
                  <a:lnTo>
                    <a:pt x="523" y="264"/>
                  </a:lnTo>
                  <a:lnTo>
                    <a:pt x="524" y="264"/>
                  </a:lnTo>
                  <a:lnTo>
                    <a:pt x="525" y="264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8" y="265"/>
                  </a:lnTo>
                  <a:lnTo>
                    <a:pt x="528" y="264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2" y="266"/>
                  </a:lnTo>
                  <a:lnTo>
                    <a:pt x="533" y="266"/>
                  </a:lnTo>
                  <a:lnTo>
                    <a:pt x="533" y="265"/>
                  </a:lnTo>
                  <a:lnTo>
                    <a:pt x="534" y="265"/>
                  </a:lnTo>
                  <a:lnTo>
                    <a:pt x="535" y="265"/>
                  </a:lnTo>
                  <a:lnTo>
                    <a:pt x="535" y="266"/>
                  </a:lnTo>
                  <a:lnTo>
                    <a:pt x="536" y="266"/>
                  </a:lnTo>
                  <a:lnTo>
                    <a:pt x="536" y="264"/>
                  </a:lnTo>
                  <a:lnTo>
                    <a:pt x="538" y="264"/>
                  </a:lnTo>
                  <a:lnTo>
                    <a:pt x="540" y="264"/>
                  </a:lnTo>
                  <a:lnTo>
                    <a:pt x="542" y="264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9" y="264"/>
                  </a:lnTo>
                  <a:lnTo>
                    <a:pt x="549" y="260"/>
                  </a:lnTo>
                  <a:lnTo>
                    <a:pt x="549" y="256"/>
                  </a:lnTo>
                  <a:lnTo>
                    <a:pt x="553" y="256"/>
                  </a:lnTo>
                  <a:lnTo>
                    <a:pt x="553" y="258"/>
                  </a:lnTo>
                  <a:lnTo>
                    <a:pt x="553" y="260"/>
                  </a:lnTo>
                  <a:lnTo>
                    <a:pt x="554" y="260"/>
                  </a:lnTo>
                  <a:lnTo>
                    <a:pt x="555" y="259"/>
                  </a:lnTo>
                  <a:lnTo>
                    <a:pt x="556" y="258"/>
                  </a:lnTo>
                  <a:lnTo>
                    <a:pt x="557" y="257"/>
                  </a:lnTo>
                  <a:lnTo>
                    <a:pt x="558" y="256"/>
                  </a:lnTo>
                  <a:lnTo>
                    <a:pt x="558" y="255"/>
                  </a:lnTo>
                  <a:lnTo>
                    <a:pt x="558" y="254"/>
                  </a:lnTo>
                  <a:lnTo>
                    <a:pt x="558" y="252"/>
                  </a:lnTo>
                  <a:lnTo>
                    <a:pt x="558" y="251"/>
                  </a:lnTo>
                  <a:lnTo>
                    <a:pt x="562" y="251"/>
                  </a:lnTo>
                  <a:lnTo>
                    <a:pt x="562" y="249"/>
                  </a:lnTo>
                  <a:lnTo>
                    <a:pt x="562" y="248"/>
                  </a:lnTo>
                  <a:lnTo>
                    <a:pt x="562" y="247"/>
                  </a:lnTo>
                  <a:lnTo>
                    <a:pt x="565" y="247"/>
                  </a:lnTo>
                  <a:lnTo>
                    <a:pt x="566" y="247"/>
                  </a:lnTo>
                  <a:lnTo>
                    <a:pt x="566" y="246"/>
                  </a:lnTo>
                  <a:lnTo>
                    <a:pt x="566" y="245"/>
                  </a:lnTo>
                  <a:lnTo>
                    <a:pt x="566" y="244"/>
                  </a:lnTo>
                  <a:lnTo>
                    <a:pt x="566" y="243"/>
                  </a:lnTo>
                  <a:lnTo>
                    <a:pt x="566" y="241"/>
                  </a:lnTo>
                  <a:lnTo>
                    <a:pt x="566" y="235"/>
                  </a:lnTo>
                  <a:lnTo>
                    <a:pt x="567" y="235"/>
                  </a:lnTo>
                  <a:lnTo>
                    <a:pt x="568" y="235"/>
                  </a:lnTo>
                  <a:lnTo>
                    <a:pt x="569" y="235"/>
                  </a:lnTo>
                  <a:lnTo>
                    <a:pt x="572" y="235"/>
                  </a:lnTo>
                  <a:lnTo>
                    <a:pt x="577" y="235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2" y="227"/>
                  </a:lnTo>
                  <a:lnTo>
                    <a:pt x="583" y="226"/>
                  </a:lnTo>
                  <a:lnTo>
                    <a:pt x="584" y="225"/>
                  </a:lnTo>
                  <a:lnTo>
                    <a:pt x="588" y="220"/>
                  </a:lnTo>
                  <a:lnTo>
                    <a:pt x="588" y="218"/>
                  </a:lnTo>
                  <a:lnTo>
                    <a:pt x="590" y="218"/>
                  </a:lnTo>
                  <a:lnTo>
                    <a:pt x="592" y="218"/>
                  </a:lnTo>
                  <a:lnTo>
                    <a:pt x="592" y="215"/>
                  </a:lnTo>
                  <a:lnTo>
                    <a:pt x="592" y="214"/>
                  </a:lnTo>
                  <a:lnTo>
                    <a:pt x="590" y="214"/>
                  </a:lnTo>
                  <a:lnTo>
                    <a:pt x="588" y="214"/>
                  </a:lnTo>
                  <a:lnTo>
                    <a:pt x="588" y="212"/>
                  </a:lnTo>
                  <a:lnTo>
                    <a:pt x="592" y="208"/>
                  </a:lnTo>
                  <a:lnTo>
                    <a:pt x="593" y="207"/>
                  </a:lnTo>
                  <a:lnTo>
                    <a:pt x="594" y="206"/>
                  </a:lnTo>
                  <a:lnTo>
                    <a:pt x="600" y="201"/>
                  </a:lnTo>
                  <a:lnTo>
                    <a:pt x="603" y="198"/>
                  </a:lnTo>
                  <a:lnTo>
                    <a:pt x="606" y="194"/>
                  </a:lnTo>
                  <a:lnTo>
                    <a:pt x="609" y="192"/>
                  </a:lnTo>
                  <a:lnTo>
                    <a:pt x="611" y="190"/>
                  </a:lnTo>
                  <a:lnTo>
                    <a:pt x="614" y="187"/>
                  </a:lnTo>
                  <a:lnTo>
                    <a:pt x="615" y="188"/>
                  </a:lnTo>
                  <a:lnTo>
                    <a:pt x="614" y="188"/>
                  </a:lnTo>
                  <a:lnTo>
                    <a:pt x="614" y="189"/>
                  </a:lnTo>
                  <a:lnTo>
                    <a:pt x="614" y="190"/>
                  </a:lnTo>
                  <a:lnTo>
                    <a:pt x="614" y="191"/>
                  </a:lnTo>
                  <a:lnTo>
                    <a:pt x="615" y="192"/>
                  </a:lnTo>
                  <a:lnTo>
                    <a:pt x="616" y="193"/>
                  </a:lnTo>
                  <a:lnTo>
                    <a:pt x="616" y="194"/>
                  </a:lnTo>
                  <a:lnTo>
                    <a:pt x="616" y="195"/>
                  </a:lnTo>
                  <a:lnTo>
                    <a:pt x="616" y="196"/>
                  </a:lnTo>
                  <a:lnTo>
                    <a:pt x="617" y="196"/>
                  </a:lnTo>
                  <a:lnTo>
                    <a:pt x="617" y="195"/>
                  </a:lnTo>
                  <a:lnTo>
                    <a:pt x="618" y="195"/>
                  </a:lnTo>
                  <a:lnTo>
                    <a:pt x="618" y="196"/>
                  </a:lnTo>
                  <a:lnTo>
                    <a:pt x="617" y="196"/>
                  </a:lnTo>
                  <a:lnTo>
                    <a:pt x="617" y="197"/>
                  </a:lnTo>
                  <a:lnTo>
                    <a:pt x="618" y="197"/>
                  </a:lnTo>
                  <a:lnTo>
                    <a:pt x="618" y="198"/>
                  </a:lnTo>
                  <a:lnTo>
                    <a:pt x="618" y="199"/>
                  </a:lnTo>
                  <a:lnTo>
                    <a:pt x="618" y="200"/>
                  </a:lnTo>
                  <a:lnTo>
                    <a:pt x="619" y="200"/>
                  </a:lnTo>
                  <a:lnTo>
                    <a:pt x="620" y="200"/>
                  </a:lnTo>
                  <a:lnTo>
                    <a:pt x="620" y="201"/>
                  </a:lnTo>
                  <a:lnTo>
                    <a:pt x="619" y="202"/>
                  </a:lnTo>
                  <a:lnTo>
                    <a:pt x="619" y="203"/>
                  </a:lnTo>
                  <a:lnTo>
                    <a:pt x="619" y="204"/>
                  </a:lnTo>
                  <a:lnTo>
                    <a:pt x="619" y="205"/>
                  </a:lnTo>
                  <a:lnTo>
                    <a:pt x="619" y="204"/>
                  </a:lnTo>
                  <a:lnTo>
                    <a:pt x="620" y="204"/>
                  </a:lnTo>
                  <a:lnTo>
                    <a:pt x="621" y="204"/>
                  </a:lnTo>
                  <a:lnTo>
                    <a:pt x="621" y="205"/>
                  </a:lnTo>
                  <a:lnTo>
                    <a:pt x="622" y="206"/>
                  </a:lnTo>
                  <a:lnTo>
                    <a:pt x="622" y="207"/>
                  </a:lnTo>
                  <a:lnTo>
                    <a:pt x="623" y="207"/>
                  </a:lnTo>
                  <a:lnTo>
                    <a:pt x="623" y="208"/>
                  </a:lnTo>
                  <a:lnTo>
                    <a:pt x="624" y="208"/>
                  </a:lnTo>
                  <a:lnTo>
                    <a:pt x="625" y="208"/>
                  </a:lnTo>
                  <a:lnTo>
                    <a:pt x="625" y="209"/>
                  </a:lnTo>
                  <a:lnTo>
                    <a:pt x="626" y="209"/>
                  </a:lnTo>
                  <a:lnTo>
                    <a:pt x="626" y="210"/>
                  </a:lnTo>
                  <a:lnTo>
                    <a:pt x="627" y="210"/>
                  </a:lnTo>
                  <a:lnTo>
                    <a:pt x="627" y="211"/>
                  </a:lnTo>
                  <a:lnTo>
                    <a:pt x="626" y="212"/>
                  </a:lnTo>
                  <a:lnTo>
                    <a:pt x="626" y="213"/>
                  </a:lnTo>
                  <a:lnTo>
                    <a:pt x="626" y="214"/>
                  </a:lnTo>
                  <a:lnTo>
                    <a:pt x="627" y="215"/>
                  </a:lnTo>
                  <a:lnTo>
                    <a:pt x="627" y="216"/>
                  </a:lnTo>
                  <a:lnTo>
                    <a:pt x="627" y="216"/>
                  </a:lnTo>
                  <a:lnTo>
                    <a:pt x="628" y="216"/>
                  </a:lnTo>
                  <a:lnTo>
                    <a:pt x="629" y="216"/>
                  </a:lnTo>
                  <a:lnTo>
                    <a:pt x="629" y="217"/>
                  </a:lnTo>
                  <a:lnTo>
                    <a:pt x="630" y="217"/>
                  </a:lnTo>
                  <a:lnTo>
                    <a:pt x="631" y="217"/>
                  </a:lnTo>
                  <a:lnTo>
                    <a:pt x="632" y="218"/>
                  </a:lnTo>
                  <a:lnTo>
                    <a:pt x="632" y="218"/>
                  </a:lnTo>
                  <a:lnTo>
                    <a:pt x="633" y="218"/>
                  </a:lnTo>
                  <a:lnTo>
                    <a:pt x="633" y="219"/>
                  </a:lnTo>
                  <a:lnTo>
                    <a:pt x="633" y="220"/>
                  </a:lnTo>
                  <a:lnTo>
                    <a:pt x="633" y="221"/>
                  </a:lnTo>
                  <a:lnTo>
                    <a:pt x="634" y="222"/>
                  </a:lnTo>
                  <a:lnTo>
                    <a:pt x="634" y="223"/>
                  </a:lnTo>
                  <a:lnTo>
                    <a:pt x="635" y="224"/>
                  </a:lnTo>
                  <a:lnTo>
                    <a:pt x="636" y="225"/>
                  </a:lnTo>
                  <a:lnTo>
                    <a:pt x="637" y="225"/>
                  </a:lnTo>
                  <a:lnTo>
                    <a:pt x="638" y="225"/>
                  </a:lnTo>
                  <a:lnTo>
                    <a:pt x="638" y="224"/>
                  </a:lnTo>
                  <a:lnTo>
                    <a:pt x="639" y="224"/>
                  </a:lnTo>
                  <a:lnTo>
                    <a:pt x="639" y="225"/>
                  </a:lnTo>
                  <a:lnTo>
                    <a:pt x="639" y="226"/>
                  </a:lnTo>
                  <a:lnTo>
                    <a:pt x="638" y="227"/>
                  </a:lnTo>
                  <a:lnTo>
                    <a:pt x="639" y="228"/>
                  </a:lnTo>
                  <a:lnTo>
                    <a:pt x="640" y="229"/>
                  </a:lnTo>
                  <a:lnTo>
                    <a:pt x="641" y="231"/>
                  </a:lnTo>
                  <a:lnTo>
                    <a:pt x="641" y="232"/>
                  </a:lnTo>
                  <a:lnTo>
                    <a:pt x="640" y="234"/>
                  </a:lnTo>
                  <a:lnTo>
                    <a:pt x="641" y="235"/>
                  </a:lnTo>
                  <a:lnTo>
                    <a:pt x="642" y="236"/>
                  </a:lnTo>
                  <a:lnTo>
                    <a:pt x="642" y="237"/>
                  </a:lnTo>
                  <a:lnTo>
                    <a:pt x="642" y="238"/>
                  </a:lnTo>
                  <a:lnTo>
                    <a:pt x="641" y="239"/>
                  </a:lnTo>
                  <a:lnTo>
                    <a:pt x="641" y="240"/>
                  </a:lnTo>
                  <a:lnTo>
                    <a:pt x="641" y="241"/>
                  </a:lnTo>
                  <a:lnTo>
                    <a:pt x="640" y="242"/>
                  </a:lnTo>
                  <a:lnTo>
                    <a:pt x="640" y="243"/>
                  </a:lnTo>
                  <a:lnTo>
                    <a:pt x="640" y="244"/>
                  </a:lnTo>
                  <a:lnTo>
                    <a:pt x="642" y="245"/>
                  </a:lnTo>
                  <a:lnTo>
                    <a:pt x="643" y="246"/>
                  </a:lnTo>
                  <a:lnTo>
                    <a:pt x="644" y="247"/>
                  </a:lnTo>
                  <a:lnTo>
                    <a:pt x="646" y="248"/>
                  </a:lnTo>
                  <a:lnTo>
                    <a:pt x="647" y="248"/>
                  </a:lnTo>
                  <a:lnTo>
                    <a:pt x="648" y="249"/>
                  </a:lnTo>
                  <a:lnTo>
                    <a:pt x="649" y="249"/>
                  </a:lnTo>
                  <a:lnTo>
                    <a:pt x="650" y="250"/>
                  </a:lnTo>
                  <a:lnTo>
                    <a:pt x="650" y="251"/>
                  </a:lnTo>
                  <a:lnTo>
                    <a:pt x="650" y="252"/>
                  </a:lnTo>
                  <a:lnTo>
                    <a:pt x="650" y="253"/>
                  </a:lnTo>
                  <a:lnTo>
                    <a:pt x="650" y="254"/>
                  </a:lnTo>
                  <a:lnTo>
                    <a:pt x="649" y="254"/>
                  </a:lnTo>
                  <a:lnTo>
                    <a:pt x="649" y="255"/>
                  </a:lnTo>
                  <a:lnTo>
                    <a:pt x="649" y="256"/>
                  </a:lnTo>
                  <a:lnTo>
                    <a:pt x="649" y="255"/>
                  </a:lnTo>
                  <a:lnTo>
                    <a:pt x="649" y="256"/>
                  </a:lnTo>
                  <a:lnTo>
                    <a:pt x="650" y="256"/>
                  </a:lnTo>
                  <a:lnTo>
                    <a:pt x="650" y="257"/>
                  </a:lnTo>
                  <a:lnTo>
                    <a:pt x="651" y="258"/>
                  </a:lnTo>
                  <a:lnTo>
                    <a:pt x="651" y="259"/>
                  </a:lnTo>
                  <a:lnTo>
                    <a:pt x="652" y="260"/>
                  </a:lnTo>
                  <a:lnTo>
                    <a:pt x="651" y="261"/>
                  </a:lnTo>
                  <a:lnTo>
                    <a:pt x="652" y="261"/>
                  </a:lnTo>
                  <a:lnTo>
                    <a:pt x="652" y="262"/>
                  </a:lnTo>
                  <a:lnTo>
                    <a:pt x="653" y="263"/>
                  </a:lnTo>
                  <a:lnTo>
                    <a:pt x="654" y="264"/>
                  </a:lnTo>
                  <a:lnTo>
                    <a:pt x="655" y="265"/>
                  </a:lnTo>
                  <a:lnTo>
                    <a:pt x="655" y="266"/>
                  </a:lnTo>
                  <a:lnTo>
                    <a:pt x="655" y="267"/>
                  </a:lnTo>
                  <a:lnTo>
                    <a:pt x="655" y="268"/>
                  </a:lnTo>
                  <a:lnTo>
                    <a:pt x="655" y="269"/>
                  </a:lnTo>
                  <a:lnTo>
                    <a:pt x="656" y="269"/>
                  </a:lnTo>
                  <a:lnTo>
                    <a:pt x="656" y="270"/>
                  </a:lnTo>
                  <a:lnTo>
                    <a:pt x="655" y="270"/>
                  </a:lnTo>
                  <a:lnTo>
                    <a:pt x="655" y="271"/>
                  </a:lnTo>
                  <a:lnTo>
                    <a:pt x="655" y="272"/>
                  </a:lnTo>
                  <a:lnTo>
                    <a:pt x="655" y="273"/>
                  </a:lnTo>
                  <a:lnTo>
                    <a:pt x="654" y="274"/>
                  </a:lnTo>
                  <a:lnTo>
                    <a:pt x="653" y="274"/>
                  </a:lnTo>
                  <a:lnTo>
                    <a:pt x="653" y="275"/>
                  </a:lnTo>
                  <a:lnTo>
                    <a:pt x="654" y="276"/>
                  </a:lnTo>
                  <a:lnTo>
                    <a:pt x="654" y="277"/>
                  </a:lnTo>
                  <a:lnTo>
                    <a:pt x="654" y="278"/>
                  </a:lnTo>
                  <a:lnTo>
                    <a:pt x="653" y="279"/>
                  </a:lnTo>
                  <a:lnTo>
                    <a:pt x="654" y="279"/>
                  </a:lnTo>
                  <a:lnTo>
                    <a:pt x="654" y="281"/>
                  </a:lnTo>
                  <a:lnTo>
                    <a:pt x="655" y="282"/>
                  </a:lnTo>
                  <a:lnTo>
                    <a:pt x="655" y="283"/>
                  </a:lnTo>
                  <a:lnTo>
                    <a:pt x="656" y="283"/>
                  </a:lnTo>
                  <a:lnTo>
                    <a:pt x="656" y="284"/>
                  </a:lnTo>
                  <a:lnTo>
                    <a:pt x="657" y="284"/>
                  </a:lnTo>
                  <a:lnTo>
                    <a:pt x="657" y="285"/>
                  </a:lnTo>
                  <a:lnTo>
                    <a:pt x="657" y="286"/>
                  </a:lnTo>
                  <a:lnTo>
                    <a:pt x="657" y="287"/>
                  </a:lnTo>
                  <a:lnTo>
                    <a:pt x="658" y="287"/>
                  </a:lnTo>
                  <a:lnTo>
                    <a:pt x="658" y="288"/>
                  </a:lnTo>
                  <a:lnTo>
                    <a:pt x="658" y="288"/>
                  </a:lnTo>
                  <a:lnTo>
                    <a:pt x="659" y="288"/>
                  </a:lnTo>
                  <a:lnTo>
                    <a:pt x="659" y="289"/>
                  </a:lnTo>
                  <a:lnTo>
                    <a:pt x="660" y="289"/>
                  </a:lnTo>
                  <a:lnTo>
                    <a:pt x="660" y="290"/>
                  </a:lnTo>
                  <a:lnTo>
                    <a:pt x="661" y="290"/>
                  </a:lnTo>
                  <a:lnTo>
                    <a:pt x="661" y="291"/>
                  </a:lnTo>
                  <a:lnTo>
                    <a:pt x="662" y="291"/>
                  </a:lnTo>
                  <a:lnTo>
                    <a:pt x="662" y="292"/>
                  </a:lnTo>
                  <a:lnTo>
                    <a:pt x="662" y="293"/>
                  </a:lnTo>
                  <a:lnTo>
                    <a:pt x="662" y="294"/>
                  </a:lnTo>
                  <a:lnTo>
                    <a:pt x="661" y="294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0" y="297"/>
                  </a:lnTo>
                  <a:lnTo>
                    <a:pt x="660" y="298"/>
                  </a:lnTo>
                  <a:lnTo>
                    <a:pt x="659" y="299"/>
                  </a:lnTo>
                  <a:lnTo>
                    <a:pt x="659" y="300"/>
                  </a:lnTo>
                  <a:lnTo>
                    <a:pt x="659" y="301"/>
                  </a:lnTo>
                  <a:lnTo>
                    <a:pt x="658" y="301"/>
                  </a:lnTo>
                  <a:lnTo>
                    <a:pt x="658" y="302"/>
                  </a:lnTo>
                  <a:lnTo>
                    <a:pt x="658" y="303"/>
                  </a:lnTo>
                  <a:lnTo>
                    <a:pt x="658" y="304"/>
                  </a:lnTo>
                  <a:lnTo>
                    <a:pt x="657" y="304"/>
                  </a:lnTo>
                  <a:lnTo>
                    <a:pt x="657" y="305"/>
                  </a:lnTo>
                  <a:lnTo>
                    <a:pt x="657" y="306"/>
                  </a:lnTo>
                  <a:lnTo>
                    <a:pt x="656" y="306"/>
                  </a:lnTo>
                  <a:lnTo>
                    <a:pt x="656" y="307"/>
                  </a:lnTo>
                  <a:lnTo>
                    <a:pt x="655" y="308"/>
                  </a:lnTo>
                  <a:lnTo>
                    <a:pt x="654" y="308"/>
                  </a:lnTo>
                  <a:lnTo>
                    <a:pt x="654" y="309"/>
                  </a:lnTo>
                  <a:lnTo>
                    <a:pt x="653" y="309"/>
                  </a:lnTo>
                  <a:lnTo>
                    <a:pt x="653" y="310"/>
                  </a:lnTo>
                  <a:lnTo>
                    <a:pt x="653" y="311"/>
                  </a:lnTo>
                  <a:lnTo>
                    <a:pt x="653" y="312"/>
                  </a:lnTo>
                  <a:lnTo>
                    <a:pt x="654" y="311"/>
                  </a:lnTo>
                  <a:lnTo>
                    <a:pt x="655" y="311"/>
                  </a:lnTo>
                  <a:lnTo>
                    <a:pt x="656" y="311"/>
                  </a:lnTo>
                  <a:lnTo>
                    <a:pt x="657" y="311"/>
                  </a:lnTo>
                  <a:lnTo>
                    <a:pt x="657" y="312"/>
                  </a:lnTo>
                  <a:lnTo>
                    <a:pt x="657" y="313"/>
                  </a:lnTo>
                  <a:lnTo>
                    <a:pt x="657" y="314"/>
                  </a:lnTo>
                  <a:lnTo>
                    <a:pt x="658" y="315"/>
                  </a:lnTo>
                  <a:lnTo>
                    <a:pt x="659" y="316"/>
                  </a:lnTo>
                  <a:lnTo>
                    <a:pt x="660" y="316"/>
                  </a:lnTo>
                  <a:lnTo>
                    <a:pt x="662" y="317"/>
                  </a:lnTo>
                  <a:lnTo>
                    <a:pt x="662" y="318"/>
                  </a:lnTo>
                  <a:lnTo>
                    <a:pt x="661" y="318"/>
                  </a:lnTo>
                  <a:lnTo>
                    <a:pt x="660" y="319"/>
                  </a:lnTo>
                  <a:lnTo>
                    <a:pt x="661" y="320"/>
                  </a:lnTo>
                  <a:lnTo>
                    <a:pt x="662" y="320"/>
                  </a:lnTo>
                  <a:lnTo>
                    <a:pt x="663" y="320"/>
                  </a:lnTo>
                  <a:lnTo>
                    <a:pt x="664" y="320"/>
                  </a:lnTo>
                  <a:lnTo>
                    <a:pt x="665" y="320"/>
                  </a:lnTo>
                  <a:lnTo>
                    <a:pt x="664" y="320"/>
                  </a:lnTo>
                  <a:lnTo>
                    <a:pt x="664" y="321"/>
                  </a:lnTo>
                  <a:lnTo>
                    <a:pt x="663" y="321"/>
                  </a:lnTo>
                  <a:lnTo>
                    <a:pt x="663" y="322"/>
                  </a:lnTo>
                  <a:lnTo>
                    <a:pt x="662" y="322"/>
                  </a:lnTo>
                  <a:lnTo>
                    <a:pt x="661" y="322"/>
                  </a:lnTo>
                  <a:lnTo>
                    <a:pt x="661" y="323"/>
                  </a:lnTo>
                  <a:lnTo>
                    <a:pt x="660" y="323"/>
                  </a:lnTo>
                  <a:lnTo>
                    <a:pt x="660" y="324"/>
                  </a:lnTo>
                  <a:lnTo>
                    <a:pt x="659" y="325"/>
                  </a:lnTo>
                  <a:lnTo>
                    <a:pt x="658" y="326"/>
                  </a:lnTo>
                  <a:lnTo>
                    <a:pt x="658" y="327"/>
                  </a:lnTo>
                  <a:lnTo>
                    <a:pt x="658" y="326"/>
                  </a:lnTo>
                  <a:lnTo>
                    <a:pt x="657" y="326"/>
                  </a:lnTo>
                  <a:lnTo>
                    <a:pt x="656" y="326"/>
                  </a:lnTo>
                  <a:lnTo>
                    <a:pt x="656" y="325"/>
                  </a:lnTo>
                  <a:lnTo>
                    <a:pt x="655" y="325"/>
                  </a:lnTo>
                  <a:lnTo>
                    <a:pt x="654" y="325"/>
                  </a:lnTo>
                  <a:lnTo>
                    <a:pt x="653" y="324"/>
                  </a:lnTo>
                  <a:lnTo>
                    <a:pt x="652" y="323"/>
                  </a:lnTo>
                  <a:lnTo>
                    <a:pt x="652" y="322"/>
                  </a:lnTo>
                  <a:lnTo>
                    <a:pt x="651" y="322"/>
                  </a:lnTo>
                  <a:lnTo>
                    <a:pt x="651" y="321"/>
                  </a:lnTo>
                  <a:lnTo>
                    <a:pt x="650" y="321"/>
                  </a:lnTo>
                  <a:lnTo>
                    <a:pt x="650" y="320"/>
                  </a:lnTo>
                  <a:lnTo>
                    <a:pt x="650" y="319"/>
                  </a:lnTo>
                  <a:lnTo>
                    <a:pt x="650" y="318"/>
                  </a:lnTo>
                  <a:lnTo>
                    <a:pt x="649" y="318"/>
                  </a:lnTo>
                  <a:lnTo>
                    <a:pt x="648" y="318"/>
                  </a:lnTo>
                  <a:lnTo>
                    <a:pt x="647" y="318"/>
                  </a:lnTo>
                  <a:lnTo>
                    <a:pt x="647" y="319"/>
                  </a:lnTo>
                  <a:lnTo>
                    <a:pt x="646" y="319"/>
                  </a:lnTo>
                  <a:lnTo>
                    <a:pt x="645" y="319"/>
                  </a:lnTo>
                  <a:lnTo>
                    <a:pt x="644" y="318"/>
                  </a:lnTo>
                  <a:lnTo>
                    <a:pt x="643" y="318"/>
                  </a:lnTo>
                  <a:lnTo>
                    <a:pt x="643" y="317"/>
                  </a:lnTo>
                  <a:lnTo>
                    <a:pt x="642" y="317"/>
                  </a:lnTo>
                  <a:lnTo>
                    <a:pt x="642" y="316"/>
                  </a:lnTo>
                  <a:lnTo>
                    <a:pt x="641" y="316"/>
                  </a:lnTo>
                  <a:lnTo>
                    <a:pt x="640" y="316"/>
                  </a:lnTo>
                  <a:lnTo>
                    <a:pt x="639" y="316"/>
                  </a:lnTo>
                  <a:lnTo>
                    <a:pt x="638" y="316"/>
                  </a:lnTo>
                  <a:lnTo>
                    <a:pt x="638" y="315"/>
                  </a:lnTo>
                  <a:lnTo>
                    <a:pt x="637" y="315"/>
                  </a:lnTo>
                  <a:lnTo>
                    <a:pt x="636" y="315"/>
                  </a:lnTo>
                  <a:lnTo>
                    <a:pt x="635" y="315"/>
                  </a:lnTo>
                  <a:lnTo>
                    <a:pt x="634" y="315"/>
                  </a:lnTo>
                  <a:lnTo>
                    <a:pt x="633" y="315"/>
                  </a:lnTo>
                  <a:lnTo>
                    <a:pt x="631" y="315"/>
                  </a:lnTo>
                  <a:lnTo>
                    <a:pt x="627" y="315"/>
                  </a:lnTo>
                  <a:lnTo>
                    <a:pt x="625" y="315"/>
                  </a:lnTo>
                  <a:lnTo>
                    <a:pt x="623" y="316"/>
                  </a:lnTo>
                  <a:lnTo>
                    <a:pt x="622" y="316"/>
                  </a:lnTo>
                  <a:lnTo>
                    <a:pt x="621" y="316"/>
                  </a:lnTo>
                  <a:lnTo>
                    <a:pt x="619" y="316"/>
                  </a:lnTo>
                  <a:lnTo>
                    <a:pt x="615" y="315"/>
                  </a:lnTo>
                  <a:lnTo>
                    <a:pt x="612" y="315"/>
                  </a:lnTo>
                  <a:lnTo>
                    <a:pt x="610" y="315"/>
                  </a:lnTo>
                  <a:lnTo>
                    <a:pt x="609" y="315"/>
                  </a:lnTo>
                  <a:lnTo>
                    <a:pt x="608" y="315"/>
                  </a:lnTo>
                  <a:lnTo>
                    <a:pt x="607" y="315"/>
                  </a:lnTo>
                  <a:lnTo>
                    <a:pt x="602" y="315"/>
                  </a:lnTo>
                  <a:lnTo>
                    <a:pt x="597" y="315"/>
                  </a:lnTo>
                  <a:lnTo>
                    <a:pt x="593" y="315"/>
                  </a:lnTo>
                  <a:lnTo>
                    <a:pt x="591" y="315"/>
                  </a:lnTo>
                  <a:lnTo>
                    <a:pt x="589" y="315"/>
                  </a:lnTo>
                  <a:lnTo>
                    <a:pt x="587" y="315"/>
                  </a:lnTo>
                  <a:lnTo>
                    <a:pt x="585" y="315"/>
                  </a:lnTo>
                  <a:lnTo>
                    <a:pt x="583" y="315"/>
                  </a:lnTo>
                  <a:lnTo>
                    <a:pt x="582" y="315"/>
                  </a:lnTo>
                  <a:lnTo>
                    <a:pt x="581" y="315"/>
                  </a:lnTo>
                  <a:lnTo>
                    <a:pt x="580" y="315"/>
                  </a:lnTo>
                  <a:lnTo>
                    <a:pt x="573" y="315"/>
                  </a:lnTo>
                  <a:lnTo>
                    <a:pt x="571" y="315"/>
                  </a:lnTo>
                  <a:lnTo>
                    <a:pt x="569" y="315"/>
                  </a:lnTo>
                  <a:lnTo>
                    <a:pt x="568" y="315"/>
                  </a:lnTo>
                  <a:lnTo>
                    <a:pt x="567" y="315"/>
                  </a:lnTo>
                  <a:lnTo>
                    <a:pt x="563" y="315"/>
                  </a:lnTo>
                  <a:lnTo>
                    <a:pt x="562" y="315"/>
                  </a:lnTo>
                  <a:lnTo>
                    <a:pt x="562" y="319"/>
                  </a:lnTo>
                  <a:lnTo>
                    <a:pt x="562" y="321"/>
                  </a:lnTo>
                  <a:lnTo>
                    <a:pt x="562" y="322"/>
                  </a:lnTo>
                  <a:lnTo>
                    <a:pt x="562" y="323"/>
                  </a:lnTo>
                  <a:lnTo>
                    <a:pt x="562" y="324"/>
                  </a:lnTo>
                  <a:lnTo>
                    <a:pt x="562" y="325"/>
                  </a:lnTo>
                  <a:lnTo>
                    <a:pt x="562" y="326"/>
                  </a:lnTo>
                  <a:lnTo>
                    <a:pt x="562" y="329"/>
                  </a:lnTo>
                  <a:lnTo>
                    <a:pt x="562" y="333"/>
                  </a:lnTo>
                  <a:lnTo>
                    <a:pt x="562" y="334"/>
                  </a:lnTo>
                  <a:lnTo>
                    <a:pt x="562" y="335"/>
                  </a:lnTo>
                  <a:lnTo>
                    <a:pt x="562" y="336"/>
                  </a:lnTo>
                  <a:lnTo>
                    <a:pt x="562" y="342"/>
                  </a:lnTo>
                  <a:lnTo>
                    <a:pt x="562" y="343"/>
                  </a:lnTo>
                  <a:lnTo>
                    <a:pt x="562" y="346"/>
                  </a:lnTo>
                  <a:lnTo>
                    <a:pt x="562" y="349"/>
                  </a:lnTo>
                  <a:lnTo>
                    <a:pt x="562" y="351"/>
                  </a:lnTo>
                  <a:lnTo>
                    <a:pt x="562" y="353"/>
                  </a:lnTo>
                  <a:lnTo>
                    <a:pt x="562" y="356"/>
                  </a:lnTo>
                  <a:lnTo>
                    <a:pt x="562" y="363"/>
                  </a:lnTo>
                  <a:lnTo>
                    <a:pt x="562" y="364"/>
                  </a:lnTo>
                  <a:lnTo>
                    <a:pt x="562" y="366"/>
                  </a:lnTo>
                  <a:lnTo>
                    <a:pt x="562" y="367"/>
                  </a:lnTo>
                  <a:lnTo>
                    <a:pt x="562" y="369"/>
                  </a:lnTo>
                  <a:lnTo>
                    <a:pt x="562" y="374"/>
                  </a:lnTo>
                  <a:lnTo>
                    <a:pt x="562" y="379"/>
                  </a:lnTo>
                  <a:lnTo>
                    <a:pt x="562" y="384"/>
                  </a:lnTo>
                  <a:lnTo>
                    <a:pt x="562" y="387"/>
                  </a:lnTo>
                  <a:lnTo>
                    <a:pt x="562" y="392"/>
                  </a:lnTo>
                  <a:lnTo>
                    <a:pt x="562" y="394"/>
                  </a:lnTo>
                  <a:lnTo>
                    <a:pt x="562" y="399"/>
                  </a:lnTo>
                  <a:lnTo>
                    <a:pt x="562" y="405"/>
                  </a:lnTo>
                  <a:lnTo>
                    <a:pt x="562" y="407"/>
                  </a:lnTo>
                  <a:lnTo>
                    <a:pt x="561" y="413"/>
                  </a:lnTo>
                  <a:lnTo>
                    <a:pt x="561" y="418"/>
                  </a:lnTo>
                  <a:lnTo>
                    <a:pt x="561" y="420"/>
                  </a:lnTo>
                  <a:lnTo>
                    <a:pt x="561" y="423"/>
                  </a:lnTo>
                  <a:lnTo>
                    <a:pt x="561" y="425"/>
                  </a:lnTo>
                  <a:lnTo>
                    <a:pt x="561" y="430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5"/>
                  </a:lnTo>
                  <a:lnTo>
                    <a:pt x="561" y="437"/>
                  </a:lnTo>
                  <a:lnTo>
                    <a:pt x="561" y="439"/>
                  </a:lnTo>
                  <a:lnTo>
                    <a:pt x="561" y="443"/>
                  </a:lnTo>
                  <a:lnTo>
                    <a:pt x="561" y="446"/>
                  </a:lnTo>
                  <a:lnTo>
                    <a:pt x="558" y="446"/>
                  </a:lnTo>
                  <a:lnTo>
                    <a:pt x="558" y="449"/>
                  </a:lnTo>
                  <a:lnTo>
                    <a:pt x="558" y="451"/>
                  </a:lnTo>
                  <a:lnTo>
                    <a:pt x="558" y="455"/>
                  </a:lnTo>
                  <a:lnTo>
                    <a:pt x="556" y="455"/>
                  </a:lnTo>
                  <a:lnTo>
                    <a:pt x="549" y="455"/>
                  </a:lnTo>
                  <a:lnTo>
                    <a:pt x="546" y="455"/>
                  </a:lnTo>
                  <a:lnTo>
                    <a:pt x="545" y="455"/>
                  </a:lnTo>
                  <a:lnTo>
                    <a:pt x="544" y="455"/>
                  </a:lnTo>
                  <a:lnTo>
                    <a:pt x="540" y="455"/>
                  </a:lnTo>
                  <a:lnTo>
                    <a:pt x="535" y="455"/>
                  </a:lnTo>
                  <a:lnTo>
                    <a:pt x="534" y="455"/>
                  </a:lnTo>
                  <a:lnTo>
                    <a:pt x="531" y="454"/>
                  </a:lnTo>
                  <a:lnTo>
                    <a:pt x="527" y="454"/>
                  </a:lnTo>
                  <a:lnTo>
                    <a:pt x="527" y="455"/>
                  </a:lnTo>
                  <a:lnTo>
                    <a:pt x="527" y="456"/>
                  </a:lnTo>
                  <a:lnTo>
                    <a:pt x="527" y="461"/>
                  </a:lnTo>
                  <a:lnTo>
                    <a:pt x="527" y="462"/>
                  </a:lnTo>
                  <a:lnTo>
                    <a:pt x="527" y="464"/>
                  </a:lnTo>
                  <a:lnTo>
                    <a:pt x="527" y="467"/>
                  </a:lnTo>
                  <a:lnTo>
                    <a:pt x="527" y="471"/>
                  </a:lnTo>
                  <a:lnTo>
                    <a:pt x="527" y="477"/>
                  </a:lnTo>
                  <a:lnTo>
                    <a:pt x="527" y="478"/>
                  </a:lnTo>
                  <a:lnTo>
                    <a:pt x="527" y="484"/>
                  </a:lnTo>
                  <a:lnTo>
                    <a:pt x="526" y="494"/>
                  </a:lnTo>
                  <a:lnTo>
                    <a:pt x="526" y="496"/>
                  </a:lnTo>
                  <a:lnTo>
                    <a:pt x="526" y="498"/>
                  </a:lnTo>
                  <a:lnTo>
                    <a:pt x="526" y="500"/>
                  </a:lnTo>
                  <a:lnTo>
                    <a:pt x="526" y="506"/>
                  </a:lnTo>
                  <a:lnTo>
                    <a:pt x="526" y="507"/>
                  </a:lnTo>
                  <a:lnTo>
                    <a:pt x="526" y="508"/>
                  </a:lnTo>
                  <a:lnTo>
                    <a:pt x="526" y="512"/>
                  </a:lnTo>
                  <a:lnTo>
                    <a:pt x="526" y="514"/>
                  </a:lnTo>
                  <a:lnTo>
                    <a:pt x="526" y="522"/>
                  </a:lnTo>
                  <a:lnTo>
                    <a:pt x="525" y="522"/>
                  </a:lnTo>
                  <a:lnTo>
                    <a:pt x="523" y="522"/>
                  </a:lnTo>
                  <a:lnTo>
                    <a:pt x="518" y="522"/>
                  </a:lnTo>
                  <a:lnTo>
                    <a:pt x="515" y="522"/>
                  </a:lnTo>
                  <a:lnTo>
                    <a:pt x="514" y="524"/>
                  </a:lnTo>
                  <a:lnTo>
                    <a:pt x="513" y="527"/>
                  </a:lnTo>
                  <a:lnTo>
                    <a:pt x="512" y="530"/>
                  </a:lnTo>
                  <a:lnTo>
                    <a:pt x="511" y="532"/>
                  </a:lnTo>
                  <a:lnTo>
                    <a:pt x="508" y="540"/>
                  </a:lnTo>
                  <a:lnTo>
                    <a:pt x="507" y="543"/>
                  </a:lnTo>
                  <a:lnTo>
                    <a:pt x="505" y="547"/>
                  </a:lnTo>
                  <a:lnTo>
                    <a:pt x="505" y="549"/>
                  </a:lnTo>
                  <a:lnTo>
                    <a:pt x="504" y="549"/>
                  </a:lnTo>
                  <a:lnTo>
                    <a:pt x="503" y="553"/>
                  </a:lnTo>
                  <a:lnTo>
                    <a:pt x="501" y="558"/>
                  </a:lnTo>
                  <a:lnTo>
                    <a:pt x="497" y="568"/>
                  </a:lnTo>
                  <a:lnTo>
                    <a:pt x="495" y="573"/>
                  </a:lnTo>
                  <a:lnTo>
                    <a:pt x="492" y="579"/>
                  </a:lnTo>
                  <a:lnTo>
                    <a:pt x="491" y="578"/>
                  </a:lnTo>
                  <a:lnTo>
                    <a:pt x="491" y="577"/>
                  </a:lnTo>
                  <a:lnTo>
                    <a:pt x="491" y="576"/>
                  </a:lnTo>
                  <a:lnTo>
                    <a:pt x="492" y="576"/>
                  </a:lnTo>
                  <a:lnTo>
                    <a:pt x="491" y="575"/>
                  </a:lnTo>
                  <a:lnTo>
                    <a:pt x="491" y="575"/>
                  </a:lnTo>
                  <a:lnTo>
                    <a:pt x="490" y="575"/>
                  </a:lnTo>
                  <a:lnTo>
                    <a:pt x="489" y="575"/>
                  </a:lnTo>
                  <a:lnTo>
                    <a:pt x="488" y="575"/>
                  </a:lnTo>
                  <a:lnTo>
                    <a:pt x="488" y="574"/>
                  </a:lnTo>
                  <a:lnTo>
                    <a:pt x="487" y="574"/>
                  </a:lnTo>
                  <a:lnTo>
                    <a:pt x="487" y="573"/>
                  </a:lnTo>
                  <a:lnTo>
                    <a:pt x="487" y="572"/>
                  </a:lnTo>
                  <a:lnTo>
                    <a:pt x="487" y="571"/>
                  </a:lnTo>
                  <a:lnTo>
                    <a:pt x="487" y="570"/>
                  </a:lnTo>
                  <a:lnTo>
                    <a:pt x="486" y="569"/>
                  </a:lnTo>
                  <a:lnTo>
                    <a:pt x="486" y="568"/>
                  </a:lnTo>
                  <a:lnTo>
                    <a:pt x="485" y="567"/>
                  </a:lnTo>
                  <a:lnTo>
                    <a:pt x="485" y="566"/>
                  </a:lnTo>
                  <a:lnTo>
                    <a:pt x="485" y="565"/>
                  </a:lnTo>
                  <a:lnTo>
                    <a:pt x="485" y="564"/>
                  </a:lnTo>
                  <a:lnTo>
                    <a:pt x="484" y="564"/>
                  </a:lnTo>
                  <a:lnTo>
                    <a:pt x="483" y="564"/>
                  </a:lnTo>
                  <a:lnTo>
                    <a:pt x="482" y="564"/>
                  </a:lnTo>
                  <a:lnTo>
                    <a:pt x="481" y="563"/>
                  </a:lnTo>
                  <a:lnTo>
                    <a:pt x="480" y="563"/>
                  </a:lnTo>
                  <a:lnTo>
                    <a:pt x="479" y="563"/>
                  </a:lnTo>
                  <a:lnTo>
                    <a:pt x="478" y="564"/>
                  </a:lnTo>
                  <a:lnTo>
                    <a:pt x="478" y="563"/>
                  </a:lnTo>
                  <a:lnTo>
                    <a:pt x="478" y="561"/>
                  </a:lnTo>
                  <a:lnTo>
                    <a:pt x="478" y="560"/>
                  </a:lnTo>
                  <a:lnTo>
                    <a:pt x="479" y="560"/>
                  </a:lnTo>
                  <a:lnTo>
                    <a:pt x="479" y="559"/>
                  </a:lnTo>
                  <a:lnTo>
                    <a:pt x="480" y="559"/>
                  </a:lnTo>
                  <a:lnTo>
                    <a:pt x="480" y="558"/>
                  </a:lnTo>
                  <a:lnTo>
                    <a:pt x="481" y="558"/>
                  </a:lnTo>
                  <a:lnTo>
                    <a:pt x="481" y="557"/>
                  </a:lnTo>
                  <a:lnTo>
                    <a:pt x="480" y="557"/>
                  </a:lnTo>
                  <a:lnTo>
                    <a:pt x="480" y="556"/>
                  </a:lnTo>
                  <a:lnTo>
                    <a:pt x="479" y="556"/>
                  </a:lnTo>
                  <a:lnTo>
                    <a:pt x="479" y="555"/>
                  </a:lnTo>
                  <a:lnTo>
                    <a:pt x="478" y="555"/>
                  </a:lnTo>
                  <a:lnTo>
                    <a:pt x="477" y="555"/>
                  </a:lnTo>
                  <a:lnTo>
                    <a:pt x="476" y="555"/>
                  </a:lnTo>
                  <a:lnTo>
                    <a:pt x="475" y="556"/>
                  </a:lnTo>
                  <a:lnTo>
                    <a:pt x="475" y="557"/>
                  </a:lnTo>
                  <a:lnTo>
                    <a:pt x="474" y="558"/>
                  </a:lnTo>
                  <a:lnTo>
                    <a:pt x="474" y="559"/>
                  </a:lnTo>
                  <a:lnTo>
                    <a:pt x="473" y="559"/>
                  </a:lnTo>
                  <a:lnTo>
                    <a:pt x="472" y="559"/>
                  </a:lnTo>
                  <a:lnTo>
                    <a:pt x="472" y="560"/>
                  </a:lnTo>
                  <a:lnTo>
                    <a:pt x="470" y="560"/>
                  </a:lnTo>
                  <a:lnTo>
                    <a:pt x="469" y="562"/>
                  </a:lnTo>
                  <a:lnTo>
                    <a:pt x="470" y="563"/>
                  </a:lnTo>
                  <a:lnTo>
                    <a:pt x="469" y="563"/>
                  </a:lnTo>
                  <a:lnTo>
                    <a:pt x="468" y="562"/>
                  </a:lnTo>
                  <a:lnTo>
                    <a:pt x="469" y="561"/>
                  </a:lnTo>
                  <a:lnTo>
                    <a:pt x="469" y="559"/>
                  </a:lnTo>
                  <a:lnTo>
                    <a:pt x="468" y="559"/>
                  </a:lnTo>
                  <a:lnTo>
                    <a:pt x="467" y="557"/>
                  </a:lnTo>
                  <a:lnTo>
                    <a:pt x="466" y="556"/>
                  </a:lnTo>
                  <a:lnTo>
                    <a:pt x="466" y="555"/>
                  </a:lnTo>
                  <a:lnTo>
                    <a:pt x="466" y="554"/>
                  </a:lnTo>
                  <a:lnTo>
                    <a:pt x="465" y="554"/>
                  </a:lnTo>
                  <a:lnTo>
                    <a:pt x="464" y="554"/>
                  </a:lnTo>
                  <a:lnTo>
                    <a:pt x="463" y="553"/>
                  </a:lnTo>
                  <a:lnTo>
                    <a:pt x="462" y="553"/>
                  </a:lnTo>
                  <a:lnTo>
                    <a:pt x="460" y="552"/>
                  </a:lnTo>
                  <a:lnTo>
                    <a:pt x="459" y="552"/>
                  </a:lnTo>
                  <a:lnTo>
                    <a:pt x="458" y="552"/>
                  </a:lnTo>
                  <a:lnTo>
                    <a:pt x="456" y="551"/>
                  </a:lnTo>
                  <a:lnTo>
                    <a:pt x="456" y="550"/>
                  </a:lnTo>
                  <a:lnTo>
                    <a:pt x="455" y="550"/>
                  </a:lnTo>
                  <a:lnTo>
                    <a:pt x="455" y="548"/>
                  </a:lnTo>
                  <a:lnTo>
                    <a:pt x="454" y="547"/>
                  </a:lnTo>
                  <a:lnTo>
                    <a:pt x="453" y="546"/>
                  </a:lnTo>
                  <a:lnTo>
                    <a:pt x="452" y="546"/>
                  </a:lnTo>
                  <a:lnTo>
                    <a:pt x="451" y="546"/>
                  </a:lnTo>
                  <a:lnTo>
                    <a:pt x="450" y="546"/>
                  </a:lnTo>
                  <a:lnTo>
                    <a:pt x="450" y="545"/>
                  </a:lnTo>
                  <a:lnTo>
                    <a:pt x="449" y="545"/>
                  </a:lnTo>
                  <a:lnTo>
                    <a:pt x="449" y="544"/>
                  </a:lnTo>
                  <a:lnTo>
                    <a:pt x="449" y="543"/>
                  </a:lnTo>
                  <a:lnTo>
                    <a:pt x="448" y="543"/>
                  </a:lnTo>
                  <a:lnTo>
                    <a:pt x="447" y="543"/>
                  </a:lnTo>
                  <a:lnTo>
                    <a:pt x="446" y="544"/>
                  </a:lnTo>
                  <a:lnTo>
                    <a:pt x="445" y="544"/>
                  </a:lnTo>
                  <a:lnTo>
                    <a:pt x="444" y="545"/>
                  </a:lnTo>
                  <a:lnTo>
                    <a:pt x="443" y="546"/>
                  </a:lnTo>
                  <a:lnTo>
                    <a:pt x="442" y="546"/>
                  </a:lnTo>
                  <a:lnTo>
                    <a:pt x="442" y="545"/>
                  </a:lnTo>
                  <a:lnTo>
                    <a:pt x="441" y="545"/>
                  </a:lnTo>
                  <a:lnTo>
                    <a:pt x="441" y="544"/>
                  </a:lnTo>
                  <a:lnTo>
                    <a:pt x="440" y="544"/>
                  </a:lnTo>
                  <a:lnTo>
                    <a:pt x="440" y="543"/>
                  </a:lnTo>
                  <a:lnTo>
                    <a:pt x="439" y="543"/>
                  </a:lnTo>
                  <a:lnTo>
                    <a:pt x="439" y="542"/>
                  </a:lnTo>
                  <a:lnTo>
                    <a:pt x="438" y="542"/>
                  </a:lnTo>
                  <a:lnTo>
                    <a:pt x="437" y="542"/>
                  </a:lnTo>
                  <a:lnTo>
                    <a:pt x="436" y="542"/>
                  </a:lnTo>
                  <a:lnTo>
                    <a:pt x="436" y="543"/>
                  </a:lnTo>
                  <a:lnTo>
                    <a:pt x="435" y="544"/>
                  </a:lnTo>
                  <a:lnTo>
                    <a:pt x="434" y="544"/>
                  </a:lnTo>
                  <a:lnTo>
                    <a:pt x="433" y="543"/>
                  </a:lnTo>
                  <a:lnTo>
                    <a:pt x="432" y="543"/>
                  </a:lnTo>
                  <a:lnTo>
                    <a:pt x="432" y="542"/>
                  </a:lnTo>
                  <a:lnTo>
                    <a:pt x="431" y="540"/>
                  </a:lnTo>
                  <a:lnTo>
                    <a:pt x="431" y="539"/>
                  </a:lnTo>
                  <a:lnTo>
                    <a:pt x="431" y="538"/>
                  </a:lnTo>
                  <a:lnTo>
                    <a:pt x="430" y="537"/>
                  </a:lnTo>
                  <a:lnTo>
                    <a:pt x="430" y="536"/>
                  </a:lnTo>
                  <a:lnTo>
                    <a:pt x="430" y="535"/>
                  </a:lnTo>
                  <a:lnTo>
                    <a:pt x="428" y="533"/>
                  </a:lnTo>
                  <a:lnTo>
                    <a:pt x="428" y="532"/>
                  </a:lnTo>
                  <a:lnTo>
                    <a:pt x="427" y="532"/>
                  </a:lnTo>
                  <a:lnTo>
                    <a:pt x="427" y="531"/>
                  </a:lnTo>
                  <a:lnTo>
                    <a:pt x="426" y="531"/>
                  </a:lnTo>
                  <a:lnTo>
                    <a:pt x="425" y="531"/>
                  </a:lnTo>
                  <a:lnTo>
                    <a:pt x="424" y="531"/>
                  </a:lnTo>
                  <a:lnTo>
                    <a:pt x="424" y="532"/>
                  </a:lnTo>
                  <a:lnTo>
                    <a:pt x="425" y="533"/>
                  </a:lnTo>
                  <a:lnTo>
                    <a:pt x="425" y="535"/>
                  </a:lnTo>
                  <a:lnTo>
                    <a:pt x="425" y="536"/>
                  </a:lnTo>
                  <a:lnTo>
                    <a:pt x="424" y="536"/>
                  </a:lnTo>
                  <a:lnTo>
                    <a:pt x="423" y="536"/>
                  </a:lnTo>
                  <a:lnTo>
                    <a:pt x="422" y="534"/>
                  </a:lnTo>
                  <a:lnTo>
                    <a:pt x="421" y="534"/>
                  </a:lnTo>
                  <a:lnTo>
                    <a:pt x="420" y="534"/>
                  </a:lnTo>
                  <a:lnTo>
                    <a:pt x="419" y="535"/>
                  </a:lnTo>
                  <a:lnTo>
                    <a:pt x="418" y="535"/>
                  </a:lnTo>
                  <a:lnTo>
                    <a:pt x="416" y="534"/>
                  </a:lnTo>
                  <a:lnTo>
                    <a:pt x="414" y="533"/>
                  </a:lnTo>
                  <a:lnTo>
                    <a:pt x="413" y="533"/>
                  </a:lnTo>
                  <a:lnTo>
                    <a:pt x="411" y="531"/>
                  </a:lnTo>
                  <a:lnTo>
                    <a:pt x="411" y="530"/>
                  </a:lnTo>
                  <a:lnTo>
                    <a:pt x="411" y="529"/>
                  </a:lnTo>
                  <a:lnTo>
                    <a:pt x="411" y="529"/>
                  </a:lnTo>
                  <a:lnTo>
                    <a:pt x="410" y="529"/>
                  </a:lnTo>
                  <a:lnTo>
                    <a:pt x="410" y="527"/>
                  </a:lnTo>
                  <a:lnTo>
                    <a:pt x="410" y="525"/>
                  </a:lnTo>
                  <a:lnTo>
                    <a:pt x="409" y="525"/>
                  </a:lnTo>
                  <a:lnTo>
                    <a:pt x="408" y="522"/>
                  </a:lnTo>
                  <a:lnTo>
                    <a:pt x="408" y="521"/>
                  </a:lnTo>
                  <a:lnTo>
                    <a:pt x="408" y="519"/>
                  </a:lnTo>
                  <a:lnTo>
                    <a:pt x="407" y="519"/>
                  </a:lnTo>
                  <a:lnTo>
                    <a:pt x="407" y="518"/>
                  </a:lnTo>
                  <a:lnTo>
                    <a:pt x="406" y="517"/>
                  </a:lnTo>
                  <a:lnTo>
                    <a:pt x="405" y="516"/>
                  </a:lnTo>
                  <a:lnTo>
                    <a:pt x="405" y="515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3" y="512"/>
                  </a:lnTo>
                  <a:lnTo>
                    <a:pt x="403" y="511"/>
                  </a:lnTo>
                  <a:lnTo>
                    <a:pt x="402" y="511"/>
                  </a:lnTo>
                  <a:lnTo>
                    <a:pt x="402" y="510"/>
                  </a:lnTo>
                  <a:lnTo>
                    <a:pt x="403" y="509"/>
                  </a:lnTo>
                  <a:lnTo>
                    <a:pt x="403" y="508"/>
                  </a:lnTo>
                  <a:lnTo>
                    <a:pt x="402" y="508"/>
                  </a:lnTo>
                  <a:lnTo>
                    <a:pt x="400" y="504"/>
                  </a:lnTo>
                  <a:lnTo>
                    <a:pt x="399" y="504"/>
                  </a:lnTo>
                  <a:lnTo>
                    <a:pt x="398" y="504"/>
                  </a:lnTo>
                  <a:lnTo>
                    <a:pt x="397" y="503"/>
                  </a:lnTo>
                  <a:lnTo>
                    <a:pt x="397" y="503"/>
                  </a:lnTo>
                  <a:lnTo>
                    <a:pt x="396" y="503"/>
                  </a:lnTo>
                  <a:lnTo>
                    <a:pt x="395" y="503"/>
                  </a:lnTo>
                  <a:lnTo>
                    <a:pt x="392" y="503"/>
                  </a:lnTo>
                  <a:lnTo>
                    <a:pt x="391" y="503"/>
                  </a:lnTo>
                  <a:lnTo>
                    <a:pt x="391" y="503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5"/>
                  </a:lnTo>
                  <a:lnTo>
                    <a:pt x="390" y="506"/>
                  </a:lnTo>
                  <a:lnTo>
                    <a:pt x="389" y="507"/>
                  </a:lnTo>
                  <a:lnTo>
                    <a:pt x="388" y="507"/>
                  </a:lnTo>
                  <a:lnTo>
                    <a:pt x="388" y="508"/>
                  </a:lnTo>
                  <a:lnTo>
                    <a:pt x="387" y="509"/>
                  </a:lnTo>
                  <a:lnTo>
                    <a:pt x="386" y="509"/>
                  </a:lnTo>
                  <a:lnTo>
                    <a:pt x="385" y="509"/>
                  </a:lnTo>
                  <a:lnTo>
                    <a:pt x="384" y="509"/>
                  </a:lnTo>
                  <a:lnTo>
                    <a:pt x="384" y="508"/>
                  </a:lnTo>
                  <a:lnTo>
                    <a:pt x="383" y="508"/>
                  </a:lnTo>
                  <a:lnTo>
                    <a:pt x="382" y="507"/>
                  </a:lnTo>
                  <a:lnTo>
                    <a:pt x="381" y="507"/>
                  </a:lnTo>
                  <a:lnTo>
                    <a:pt x="381" y="504"/>
                  </a:lnTo>
                  <a:lnTo>
                    <a:pt x="380" y="503"/>
                  </a:lnTo>
                  <a:lnTo>
                    <a:pt x="380" y="502"/>
                  </a:lnTo>
                  <a:lnTo>
                    <a:pt x="380" y="501"/>
                  </a:lnTo>
                  <a:lnTo>
                    <a:pt x="379" y="499"/>
                  </a:lnTo>
                  <a:lnTo>
                    <a:pt x="378" y="499"/>
                  </a:lnTo>
                  <a:lnTo>
                    <a:pt x="378" y="498"/>
                  </a:lnTo>
                  <a:lnTo>
                    <a:pt x="377" y="497"/>
                  </a:lnTo>
                  <a:lnTo>
                    <a:pt x="377" y="496"/>
                  </a:lnTo>
                  <a:lnTo>
                    <a:pt x="376" y="495"/>
                  </a:lnTo>
                  <a:lnTo>
                    <a:pt x="374" y="495"/>
                  </a:lnTo>
                  <a:lnTo>
                    <a:pt x="373" y="494"/>
                  </a:lnTo>
                  <a:lnTo>
                    <a:pt x="372" y="494"/>
                  </a:lnTo>
                  <a:lnTo>
                    <a:pt x="371" y="495"/>
                  </a:lnTo>
                  <a:lnTo>
                    <a:pt x="370" y="496"/>
                  </a:lnTo>
                  <a:lnTo>
                    <a:pt x="369" y="496"/>
                  </a:lnTo>
                  <a:lnTo>
                    <a:pt x="369" y="495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6" y="493"/>
                  </a:lnTo>
                  <a:lnTo>
                    <a:pt x="366" y="492"/>
                  </a:lnTo>
                  <a:lnTo>
                    <a:pt x="366" y="491"/>
                  </a:lnTo>
                  <a:lnTo>
                    <a:pt x="367" y="491"/>
                  </a:lnTo>
                  <a:lnTo>
                    <a:pt x="368" y="490"/>
                  </a:lnTo>
                  <a:lnTo>
                    <a:pt x="368" y="489"/>
                  </a:lnTo>
                  <a:lnTo>
                    <a:pt x="369" y="489"/>
                  </a:lnTo>
                  <a:lnTo>
                    <a:pt x="370" y="488"/>
                  </a:lnTo>
                  <a:lnTo>
                    <a:pt x="371" y="487"/>
                  </a:lnTo>
                  <a:lnTo>
                    <a:pt x="372" y="487"/>
                  </a:lnTo>
                  <a:lnTo>
                    <a:pt x="372" y="486"/>
                  </a:lnTo>
                  <a:lnTo>
                    <a:pt x="373" y="486"/>
                  </a:lnTo>
                  <a:lnTo>
                    <a:pt x="373" y="485"/>
                  </a:lnTo>
                  <a:lnTo>
                    <a:pt x="373" y="484"/>
                  </a:lnTo>
                  <a:lnTo>
                    <a:pt x="373" y="483"/>
                  </a:lnTo>
                  <a:lnTo>
                    <a:pt x="372" y="483"/>
                  </a:lnTo>
                  <a:lnTo>
                    <a:pt x="372" y="482"/>
                  </a:lnTo>
                  <a:lnTo>
                    <a:pt x="371" y="482"/>
                  </a:lnTo>
                  <a:lnTo>
                    <a:pt x="370" y="482"/>
                  </a:lnTo>
                  <a:lnTo>
                    <a:pt x="369" y="482"/>
                  </a:lnTo>
                  <a:lnTo>
                    <a:pt x="368" y="482"/>
                  </a:lnTo>
                  <a:lnTo>
                    <a:pt x="367" y="481"/>
                  </a:lnTo>
                  <a:lnTo>
                    <a:pt x="366" y="481"/>
                  </a:lnTo>
                  <a:lnTo>
                    <a:pt x="363" y="480"/>
                  </a:lnTo>
                  <a:lnTo>
                    <a:pt x="363" y="479"/>
                  </a:lnTo>
                  <a:lnTo>
                    <a:pt x="362" y="480"/>
                  </a:lnTo>
                  <a:lnTo>
                    <a:pt x="361" y="480"/>
                  </a:lnTo>
                  <a:lnTo>
                    <a:pt x="359" y="480"/>
                  </a:lnTo>
                  <a:lnTo>
                    <a:pt x="359" y="481"/>
                  </a:lnTo>
                  <a:lnTo>
                    <a:pt x="359" y="483"/>
                  </a:lnTo>
                  <a:lnTo>
                    <a:pt x="357" y="484"/>
                  </a:lnTo>
                  <a:lnTo>
                    <a:pt x="356" y="485"/>
                  </a:lnTo>
                  <a:lnTo>
                    <a:pt x="352" y="487"/>
                  </a:lnTo>
                  <a:lnTo>
                    <a:pt x="351" y="487"/>
                  </a:lnTo>
                  <a:lnTo>
                    <a:pt x="348" y="489"/>
                  </a:lnTo>
                  <a:lnTo>
                    <a:pt x="346" y="490"/>
                  </a:lnTo>
                  <a:lnTo>
                    <a:pt x="344" y="492"/>
                  </a:lnTo>
                  <a:lnTo>
                    <a:pt x="342" y="493"/>
                  </a:lnTo>
                  <a:lnTo>
                    <a:pt x="340" y="494"/>
                  </a:lnTo>
                  <a:lnTo>
                    <a:pt x="332" y="499"/>
                  </a:lnTo>
                  <a:lnTo>
                    <a:pt x="330" y="499"/>
                  </a:lnTo>
                  <a:lnTo>
                    <a:pt x="327" y="499"/>
                  </a:lnTo>
                  <a:lnTo>
                    <a:pt x="325" y="499"/>
                  </a:lnTo>
                  <a:lnTo>
                    <a:pt x="324" y="499"/>
                  </a:lnTo>
                  <a:lnTo>
                    <a:pt x="319" y="499"/>
                  </a:lnTo>
                  <a:lnTo>
                    <a:pt x="310" y="499"/>
                  </a:lnTo>
                  <a:lnTo>
                    <a:pt x="309" y="499"/>
                  </a:lnTo>
                  <a:lnTo>
                    <a:pt x="308" y="499"/>
                  </a:lnTo>
                  <a:lnTo>
                    <a:pt x="300" y="499"/>
                  </a:lnTo>
                  <a:lnTo>
                    <a:pt x="299" y="499"/>
                  </a:lnTo>
                  <a:lnTo>
                    <a:pt x="294" y="499"/>
                  </a:lnTo>
                  <a:lnTo>
                    <a:pt x="291" y="499"/>
                  </a:lnTo>
                  <a:lnTo>
                    <a:pt x="285" y="499"/>
                  </a:lnTo>
                  <a:lnTo>
                    <a:pt x="278" y="499"/>
                  </a:lnTo>
                  <a:lnTo>
                    <a:pt x="277" y="499"/>
                  </a:lnTo>
                  <a:lnTo>
                    <a:pt x="274" y="499"/>
                  </a:lnTo>
                  <a:lnTo>
                    <a:pt x="273" y="499"/>
                  </a:lnTo>
                  <a:lnTo>
                    <a:pt x="263" y="494"/>
                  </a:lnTo>
                  <a:lnTo>
                    <a:pt x="259" y="492"/>
                  </a:lnTo>
                  <a:lnTo>
                    <a:pt x="258" y="492"/>
                  </a:lnTo>
                  <a:lnTo>
                    <a:pt x="256" y="491"/>
                  </a:lnTo>
                  <a:lnTo>
                    <a:pt x="254" y="490"/>
                  </a:lnTo>
                  <a:lnTo>
                    <a:pt x="253" y="490"/>
                  </a:lnTo>
                  <a:lnTo>
                    <a:pt x="253" y="489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49" y="486"/>
                  </a:lnTo>
                  <a:lnTo>
                    <a:pt x="245" y="486"/>
                  </a:lnTo>
                  <a:lnTo>
                    <a:pt x="245" y="487"/>
                  </a:lnTo>
                  <a:lnTo>
                    <a:pt x="242" y="487"/>
                  </a:lnTo>
                  <a:lnTo>
                    <a:pt x="238" y="487"/>
                  </a:lnTo>
                  <a:lnTo>
                    <a:pt x="236" y="487"/>
                  </a:lnTo>
                  <a:lnTo>
                    <a:pt x="232" y="487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4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8" y="487"/>
                  </a:lnTo>
                  <a:lnTo>
                    <a:pt x="216" y="487"/>
                  </a:lnTo>
                  <a:lnTo>
                    <a:pt x="215" y="487"/>
                  </a:lnTo>
                  <a:lnTo>
                    <a:pt x="213" y="487"/>
                  </a:lnTo>
                  <a:lnTo>
                    <a:pt x="212" y="487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08" y="484"/>
                  </a:lnTo>
                  <a:lnTo>
                    <a:pt x="205" y="484"/>
                  </a:lnTo>
                  <a:lnTo>
                    <a:pt x="204" y="484"/>
                  </a:lnTo>
                  <a:lnTo>
                    <a:pt x="204" y="485"/>
                  </a:lnTo>
                  <a:lnTo>
                    <a:pt x="204" y="486"/>
                  </a:lnTo>
                  <a:lnTo>
                    <a:pt x="202" y="486"/>
                  </a:lnTo>
                  <a:lnTo>
                    <a:pt x="201" y="486"/>
                  </a:lnTo>
                  <a:lnTo>
                    <a:pt x="200" y="486"/>
                  </a:lnTo>
                  <a:lnTo>
                    <a:pt x="198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1" y="486"/>
                  </a:lnTo>
                  <a:lnTo>
                    <a:pt x="190" y="486"/>
                  </a:lnTo>
                  <a:lnTo>
                    <a:pt x="182" y="486"/>
                  </a:lnTo>
                  <a:lnTo>
                    <a:pt x="179" y="486"/>
                  </a:lnTo>
                  <a:lnTo>
                    <a:pt x="176" y="486"/>
                  </a:lnTo>
                  <a:lnTo>
                    <a:pt x="166" y="486"/>
                  </a:lnTo>
                  <a:lnTo>
                    <a:pt x="160" y="486"/>
                  </a:lnTo>
                  <a:lnTo>
                    <a:pt x="156" y="486"/>
                  </a:lnTo>
                  <a:lnTo>
                    <a:pt x="150" y="486"/>
                  </a:lnTo>
                  <a:lnTo>
                    <a:pt x="149" y="486"/>
                  </a:lnTo>
                  <a:lnTo>
                    <a:pt x="144" y="486"/>
                  </a:lnTo>
                  <a:lnTo>
                    <a:pt x="143" y="486"/>
                  </a:lnTo>
                  <a:lnTo>
                    <a:pt x="138" y="485"/>
                  </a:lnTo>
                  <a:lnTo>
                    <a:pt x="132" y="485"/>
                  </a:lnTo>
                  <a:lnTo>
                    <a:pt x="129" y="485"/>
                  </a:lnTo>
                  <a:lnTo>
                    <a:pt x="128" y="485"/>
                  </a:lnTo>
                  <a:lnTo>
                    <a:pt x="127" y="485"/>
                  </a:lnTo>
                  <a:lnTo>
                    <a:pt x="125" y="485"/>
                  </a:lnTo>
                  <a:lnTo>
                    <a:pt x="124" y="485"/>
                  </a:lnTo>
                  <a:lnTo>
                    <a:pt x="122" y="485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3" y="485"/>
                  </a:lnTo>
                  <a:lnTo>
                    <a:pt x="108" y="485"/>
                  </a:lnTo>
                  <a:lnTo>
                    <a:pt x="105" y="485"/>
                  </a:lnTo>
                  <a:lnTo>
                    <a:pt x="101" y="485"/>
                  </a:lnTo>
                  <a:lnTo>
                    <a:pt x="100" y="485"/>
                  </a:lnTo>
                  <a:lnTo>
                    <a:pt x="100" y="487"/>
                  </a:lnTo>
                  <a:lnTo>
                    <a:pt x="99" y="487"/>
                  </a:lnTo>
                  <a:lnTo>
                    <a:pt x="96" y="487"/>
                  </a:lnTo>
                  <a:lnTo>
                    <a:pt x="96" y="485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89" y="484"/>
                  </a:lnTo>
                  <a:lnTo>
                    <a:pt x="87" y="484"/>
                  </a:lnTo>
                  <a:lnTo>
                    <a:pt x="85" y="484"/>
                  </a:lnTo>
                  <a:lnTo>
                    <a:pt x="84" y="484"/>
                  </a:lnTo>
                  <a:lnTo>
                    <a:pt x="82" y="484"/>
                  </a:lnTo>
                  <a:lnTo>
                    <a:pt x="75" y="484"/>
                  </a:lnTo>
                  <a:lnTo>
                    <a:pt x="73" y="484"/>
                  </a:lnTo>
                  <a:lnTo>
                    <a:pt x="72" y="484"/>
                  </a:lnTo>
                  <a:lnTo>
                    <a:pt x="71" y="484"/>
                  </a:lnTo>
                  <a:lnTo>
                    <a:pt x="70" y="484"/>
                  </a:lnTo>
                  <a:lnTo>
                    <a:pt x="69" y="484"/>
                  </a:lnTo>
                  <a:lnTo>
                    <a:pt x="68" y="484"/>
                  </a:lnTo>
                  <a:lnTo>
                    <a:pt x="67" y="484"/>
                  </a:lnTo>
                  <a:lnTo>
                    <a:pt x="66" y="484"/>
                  </a:lnTo>
                  <a:lnTo>
                    <a:pt x="65" y="484"/>
                  </a:lnTo>
                  <a:lnTo>
                    <a:pt x="64" y="484"/>
                  </a:lnTo>
                  <a:lnTo>
                    <a:pt x="63" y="484"/>
                  </a:lnTo>
                  <a:lnTo>
                    <a:pt x="63" y="483"/>
                  </a:lnTo>
                  <a:lnTo>
                    <a:pt x="62" y="482"/>
                  </a:lnTo>
                  <a:lnTo>
                    <a:pt x="62" y="481"/>
                  </a:lnTo>
                  <a:lnTo>
                    <a:pt x="62" y="480"/>
                  </a:lnTo>
                  <a:lnTo>
                    <a:pt x="62" y="479"/>
                  </a:lnTo>
                  <a:lnTo>
                    <a:pt x="62" y="478"/>
                  </a:lnTo>
                  <a:lnTo>
                    <a:pt x="62" y="477"/>
                  </a:lnTo>
                  <a:lnTo>
                    <a:pt x="61" y="477"/>
                  </a:lnTo>
                  <a:lnTo>
                    <a:pt x="61" y="476"/>
                  </a:lnTo>
                  <a:lnTo>
                    <a:pt x="61" y="474"/>
                  </a:lnTo>
                  <a:lnTo>
                    <a:pt x="61" y="473"/>
                  </a:lnTo>
                  <a:lnTo>
                    <a:pt x="61" y="472"/>
                  </a:lnTo>
                  <a:lnTo>
                    <a:pt x="60" y="469"/>
                  </a:lnTo>
                  <a:lnTo>
                    <a:pt x="60" y="468"/>
                  </a:lnTo>
                  <a:lnTo>
                    <a:pt x="60" y="467"/>
                  </a:lnTo>
                  <a:lnTo>
                    <a:pt x="60" y="466"/>
                  </a:lnTo>
                  <a:lnTo>
                    <a:pt x="59" y="463"/>
                  </a:lnTo>
                  <a:lnTo>
                    <a:pt x="59" y="462"/>
                  </a:lnTo>
                  <a:lnTo>
                    <a:pt x="59" y="461"/>
                  </a:lnTo>
                  <a:lnTo>
                    <a:pt x="59" y="460"/>
                  </a:lnTo>
                  <a:lnTo>
                    <a:pt x="59" y="459"/>
                  </a:lnTo>
                  <a:lnTo>
                    <a:pt x="58" y="457"/>
                  </a:lnTo>
                  <a:lnTo>
                    <a:pt x="58" y="455"/>
                  </a:lnTo>
                  <a:lnTo>
                    <a:pt x="57" y="452"/>
                  </a:lnTo>
                  <a:lnTo>
                    <a:pt x="57" y="451"/>
                  </a:lnTo>
                  <a:lnTo>
                    <a:pt x="57" y="446"/>
                  </a:lnTo>
                  <a:lnTo>
                    <a:pt x="56" y="445"/>
                  </a:lnTo>
                  <a:lnTo>
                    <a:pt x="56" y="443"/>
                  </a:lnTo>
                  <a:lnTo>
                    <a:pt x="56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5" y="438"/>
                  </a:lnTo>
                  <a:lnTo>
                    <a:pt x="55" y="436"/>
                  </a:lnTo>
                  <a:lnTo>
                    <a:pt x="55" y="435"/>
                  </a:lnTo>
                  <a:lnTo>
                    <a:pt x="55" y="434"/>
                  </a:lnTo>
                  <a:lnTo>
                    <a:pt x="54" y="431"/>
                  </a:lnTo>
                  <a:lnTo>
                    <a:pt x="54" y="431"/>
                  </a:lnTo>
                  <a:lnTo>
                    <a:pt x="54" y="430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3" y="427"/>
                  </a:lnTo>
                  <a:lnTo>
                    <a:pt x="53" y="426"/>
                  </a:lnTo>
                  <a:lnTo>
                    <a:pt x="53" y="424"/>
                  </a:lnTo>
                  <a:lnTo>
                    <a:pt x="53" y="422"/>
                  </a:lnTo>
                  <a:lnTo>
                    <a:pt x="52" y="421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1" y="412"/>
                  </a:lnTo>
                  <a:lnTo>
                    <a:pt x="51" y="411"/>
                  </a:lnTo>
                  <a:lnTo>
                    <a:pt x="50" y="408"/>
                  </a:lnTo>
                  <a:lnTo>
                    <a:pt x="50" y="406"/>
                  </a:lnTo>
                  <a:lnTo>
                    <a:pt x="50" y="405"/>
                  </a:lnTo>
                  <a:lnTo>
                    <a:pt x="49" y="401"/>
                  </a:lnTo>
                  <a:lnTo>
                    <a:pt x="49" y="400"/>
                  </a:lnTo>
                  <a:lnTo>
                    <a:pt x="49" y="399"/>
                  </a:lnTo>
                  <a:lnTo>
                    <a:pt x="49" y="398"/>
                  </a:lnTo>
                  <a:lnTo>
                    <a:pt x="49" y="397"/>
                  </a:lnTo>
                  <a:lnTo>
                    <a:pt x="48" y="396"/>
                  </a:lnTo>
                  <a:lnTo>
                    <a:pt x="48" y="395"/>
                  </a:lnTo>
                  <a:lnTo>
                    <a:pt x="48" y="394"/>
                  </a:lnTo>
                  <a:lnTo>
                    <a:pt x="48" y="393"/>
                  </a:lnTo>
                  <a:lnTo>
                    <a:pt x="48" y="392"/>
                  </a:lnTo>
                  <a:lnTo>
                    <a:pt x="48" y="391"/>
                  </a:lnTo>
                  <a:lnTo>
                    <a:pt x="47" y="390"/>
                  </a:lnTo>
                  <a:lnTo>
                    <a:pt x="47" y="388"/>
                  </a:lnTo>
                  <a:lnTo>
                    <a:pt x="47" y="385"/>
                  </a:lnTo>
                  <a:lnTo>
                    <a:pt x="47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0"/>
                  </a:lnTo>
                  <a:lnTo>
                    <a:pt x="45" y="377"/>
                  </a:lnTo>
                  <a:lnTo>
                    <a:pt x="45" y="373"/>
                  </a:lnTo>
                  <a:lnTo>
                    <a:pt x="44" y="370"/>
                  </a:lnTo>
                  <a:lnTo>
                    <a:pt x="44" y="361"/>
                  </a:lnTo>
                  <a:lnTo>
                    <a:pt x="44" y="360"/>
                  </a:lnTo>
                  <a:lnTo>
                    <a:pt x="43" y="359"/>
                  </a:lnTo>
                  <a:lnTo>
                    <a:pt x="43" y="359"/>
                  </a:lnTo>
                  <a:lnTo>
                    <a:pt x="42" y="353"/>
                  </a:lnTo>
                  <a:lnTo>
                    <a:pt x="42" y="351"/>
                  </a:lnTo>
                  <a:lnTo>
                    <a:pt x="41" y="346"/>
                  </a:lnTo>
                  <a:lnTo>
                    <a:pt x="41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39" y="333"/>
                  </a:lnTo>
                  <a:lnTo>
                    <a:pt x="39" y="327"/>
                  </a:lnTo>
                  <a:lnTo>
                    <a:pt x="38" y="323"/>
                  </a:lnTo>
                  <a:lnTo>
                    <a:pt x="38" y="322"/>
                  </a:lnTo>
                  <a:lnTo>
                    <a:pt x="37" y="317"/>
                  </a:lnTo>
                  <a:lnTo>
                    <a:pt x="37" y="314"/>
                  </a:lnTo>
                  <a:lnTo>
                    <a:pt x="36" y="312"/>
                  </a:lnTo>
                  <a:lnTo>
                    <a:pt x="36" y="309"/>
                  </a:lnTo>
                  <a:lnTo>
                    <a:pt x="36" y="308"/>
                  </a:lnTo>
                  <a:lnTo>
                    <a:pt x="35" y="304"/>
                  </a:lnTo>
                  <a:lnTo>
                    <a:pt x="35" y="301"/>
                  </a:lnTo>
                  <a:lnTo>
                    <a:pt x="34" y="298"/>
                  </a:lnTo>
                  <a:lnTo>
                    <a:pt x="34" y="297"/>
                  </a:lnTo>
                  <a:lnTo>
                    <a:pt x="34" y="295"/>
                  </a:lnTo>
                  <a:lnTo>
                    <a:pt x="33" y="294"/>
                  </a:lnTo>
                  <a:lnTo>
                    <a:pt x="33" y="292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32" y="286"/>
                  </a:lnTo>
                  <a:lnTo>
                    <a:pt x="31" y="280"/>
                  </a:lnTo>
                  <a:lnTo>
                    <a:pt x="31" y="276"/>
                  </a:lnTo>
                  <a:lnTo>
                    <a:pt x="30" y="274"/>
                  </a:lnTo>
                  <a:lnTo>
                    <a:pt x="30" y="268"/>
                  </a:lnTo>
                  <a:lnTo>
                    <a:pt x="29" y="265"/>
                  </a:lnTo>
                  <a:lnTo>
                    <a:pt x="28" y="261"/>
                  </a:lnTo>
                  <a:lnTo>
                    <a:pt x="28" y="257"/>
                  </a:lnTo>
                  <a:lnTo>
                    <a:pt x="27" y="250"/>
                  </a:lnTo>
                  <a:lnTo>
                    <a:pt x="26" y="245"/>
                  </a:lnTo>
                  <a:lnTo>
                    <a:pt x="26" y="242"/>
                  </a:lnTo>
                  <a:lnTo>
                    <a:pt x="25" y="239"/>
                  </a:lnTo>
                  <a:lnTo>
                    <a:pt x="25" y="236"/>
                  </a:lnTo>
                  <a:lnTo>
                    <a:pt x="24" y="229"/>
                  </a:lnTo>
                  <a:lnTo>
                    <a:pt x="23" y="223"/>
                  </a:lnTo>
                  <a:lnTo>
                    <a:pt x="22" y="221"/>
                  </a:lnTo>
                  <a:lnTo>
                    <a:pt x="22" y="216"/>
                  </a:lnTo>
                  <a:lnTo>
                    <a:pt x="20" y="206"/>
                  </a:lnTo>
                  <a:lnTo>
                    <a:pt x="19" y="202"/>
                  </a:lnTo>
                  <a:lnTo>
                    <a:pt x="19" y="200"/>
                  </a:lnTo>
                  <a:lnTo>
                    <a:pt x="19" y="198"/>
                  </a:lnTo>
                  <a:lnTo>
                    <a:pt x="18" y="196"/>
                  </a:lnTo>
                  <a:lnTo>
                    <a:pt x="17" y="190"/>
                  </a:lnTo>
                  <a:lnTo>
                    <a:pt x="17" y="186"/>
                  </a:lnTo>
                  <a:lnTo>
                    <a:pt x="16" y="183"/>
                  </a:lnTo>
                  <a:lnTo>
                    <a:pt x="16" y="181"/>
                  </a:lnTo>
                  <a:lnTo>
                    <a:pt x="15" y="176"/>
                  </a:lnTo>
                  <a:lnTo>
                    <a:pt x="15" y="172"/>
                  </a:lnTo>
                  <a:lnTo>
                    <a:pt x="14" y="170"/>
                  </a:lnTo>
                  <a:lnTo>
                    <a:pt x="14" y="168"/>
                  </a:lnTo>
                  <a:lnTo>
                    <a:pt x="14" y="165"/>
                  </a:lnTo>
                  <a:lnTo>
                    <a:pt x="13" y="164"/>
                  </a:lnTo>
                  <a:lnTo>
                    <a:pt x="13" y="162"/>
                  </a:lnTo>
                  <a:lnTo>
                    <a:pt x="13" y="159"/>
                  </a:lnTo>
                  <a:lnTo>
                    <a:pt x="12" y="157"/>
                  </a:lnTo>
                  <a:lnTo>
                    <a:pt x="12" y="154"/>
                  </a:lnTo>
                  <a:lnTo>
                    <a:pt x="11" y="149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0"/>
                  </a:lnTo>
                  <a:lnTo>
                    <a:pt x="9" y="139"/>
                  </a:lnTo>
                  <a:lnTo>
                    <a:pt x="9" y="137"/>
                  </a:lnTo>
                  <a:lnTo>
                    <a:pt x="9" y="134"/>
                  </a:lnTo>
                  <a:lnTo>
                    <a:pt x="8" y="130"/>
                  </a:lnTo>
                  <a:lnTo>
                    <a:pt x="7" y="127"/>
                  </a:lnTo>
                  <a:lnTo>
                    <a:pt x="7" y="121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5" y="113"/>
                  </a:lnTo>
                  <a:lnTo>
                    <a:pt x="4" y="106"/>
                  </a:lnTo>
                  <a:lnTo>
                    <a:pt x="4" y="103"/>
                  </a:lnTo>
                  <a:lnTo>
                    <a:pt x="3" y="95"/>
                  </a:lnTo>
                  <a:lnTo>
                    <a:pt x="2" y="94"/>
                  </a:lnTo>
                  <a:lnTo>
                    <a:pt x="1" y="88"/>
                  </a:lnTo>
                  <a:lnTo>
                    <a:pt x="1" y="85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4" y="80"/>
                  </a:lnTo>
                  <a:lnTo>
                    <a:pt x="19" y="80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6" y="79"/>
                  </a:lnTo>
                  <a:lnTo>
                    <a:pt x="29" y="78"/>
                  </a:lnTo>
                  <a:lnTo>
                    <a:pt x="31" y="77"/>
                  </a:lnTo>
                  <a:lnTo>
                    <a:pt x="32" y="76"/>
                  </a:lnTo>
                  <a:lnTo>
                    <a:pt x="33" y="76"/>
                  </a:lnTo>
                  <a:lnTo>
                    <a:pt x="36" y="75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2" y="72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51" y="70"/>
                  </a:lnTo>
                  <a:lnTo>
                    <a:pt x="53" y="69"/>
                  </a:lnTo>
                  <a:lnTo>
                    <a:pt x="54" y="69"/>
                  </a:lnTo>
                  <a:lnTo>
                    <a:pt x="57" y="68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6" y="65"/>
                  </a:lnTo>
                  <a:lnTo>
                    <a:pt x="68" y="64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2" y="62"/>
                  </a:lnTo>
                  <a:lnTo>
                    <a:pt x="73" y="62"/>
                  </a:lnTo>
                  <a:lnTo>
                    <a:pt x="76" y="61"/>
                  </a:lnTo>
                  <a:lnTo>
                    <a:pt x="78" y="60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2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6" y="57"/>
                  </a:lnTo>
                  <a:lnTo>
                    <a:pt x="87" y="57"/>
                  </a:lnTo>
                  <a:lnTo>
                    <a:pt x="88" y="57"/>
                  </a:lnTo>
                  <a:lnTo>
                    <a:pt x="89" y="57"/>
                  </a:lnTo>
                  <a:lnTo>
                    <a:pt x="91" y="57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1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101" y="60"/>
                  </a:lnTo>
                  <a:lnTo>
                    <a:pt x="104" y="58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10" y="56"/>
                  </a:lnTo>
                  <a:lnTo>
                    <a:pt x="115" y="53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49"/>
                  </a:lnTo>
                  <a:lnTo>
                    <a:pt x="121" y="49"/>
                  </a:lnTo>
                  <a:lnTo>
                    <a:pt x="124" y="50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4"/>
                  </a:lnTo>
                  <a:lnTo>
                    <a:pt x="125" y="43"/>
                  </a:lnTo>
                  <a:lnTo>
                    <a:pt x="125" y="42"/>
                  </a:lnTo>
                  <a:lnTo>
                    <a:pt x="125" y="41"/>
                  </a:lnTo>
                  <a:lnTo>
                    <a:pt x="125" y="40"/>
                  </a:lnTo>
                  <a:lnTo>
                    <a:pt x="125" y="37"/>
                  </a:lnTo>
                  <a:lnTo>
                    <a:pt x="125" y="36"/>
                  </a:lnTo>
                  <a:lnTo>
                    <a:pt x="125" y="35"/>
                  </a:lnTo>
                  <a:lnTo>
                    <a:pt x="125" y="32"/>
                  </a:lnTo>
                  <a:lnTo>
                    <a:pt x="125" y="31"/>
                  </a:lnTo>
                  <a:lnTo>
                    <a:pt x="125" y="30"/>
                  </a:lnTo>
                  <a:lnTo>
                    <a:pt x="125" y="29"/>
                  </a:lnTo>
                  <a:lnTo>
                    <a:pt x="125" y="28"/>
                  </a:lnTo>
                  <a:lnTo>
                    <a:pt x="125" y="27"/>
                  </a:lnTo>
                  <a:lnTo>
                    <a:pt x="125" y="25"/>
                  </a:lnTo>
                  <a:lnTo>
                    <a:pt x="125" y="24"/>
                  </a:lnTo>
                  <a:lnTo>
                    <a:pt x="125" y="22"/>
                  </a:lnTo>
                  <a:lnTo>
                    <a:pt x="125" y="20"/>
                  </a:lnTo>
                  <a:lnTo>
                    <a:pt x="126" y="20"/>
                  </a:lnTo>
                  <a:lnTo>
                    <a:pt x="126" y="17"/>
                  </a:lnTo>
                  <a:lnTo>
                    <a:pt x="126" y="15"/>
                  </a:lnTo>
                  <a:lnTo>
                    <a:pt x="126" y="12"/>
                  </a:lnTo>
                  <a:lnTo>
                    <a:pt x="126" y="10"/>
                  </a:lnTo>
                  <a:lnTo>
                    <a:pt x="126" y="9"/>
                  </a:lnTo>
                  <a:lnTo>
                    <a:pt x="126" y="5"/>
                  </a:lnTo>
                  <a:lnTo>
                    <a:pt x="126" y="1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</p:grpSp>
    </p:spTree>
    <p:extLst>
      <p:ext uri="{BB962C8B-B14F-4D97-AF65-F5344CB8AC3E}">
        <p14:creationId xmlns:p14="http://schemas.microsoft.com/office/powerpoint/2010/main" val="115562882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5463B08-C7A0-0C20-4493-B22982396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Georgia Senate Districts</a:t>
            </a:r>
            <a:endParaRPr lang="zh-CN" altLang="en-US" dirty="0"/>
          </a:p>
        </p:txBody>
      </p:sp>
      <p:grpSp>
        <p:nvGrpSpPr>
          <p:cNvPr id="212" name="组合 211">
            <a:extLst>
              <a:ext uri="{FF2B5EF4-FFF2-40B4-BE49-F238E27FC236}">
                <a16:creationId xmlns:a16="http://schemas.microsoft.com/office/drawing/2014/main" id="{AA243EFB-2643-4739-142F-22C8C829695E}"/>
              </a:ext>
            </a:extLst>
          </p:cNvPr>
          <p:cNvGrpSpPr/>
          <p:nvPr/>
        </p:nvGrpSpPr>
        <p:grpSpPr>
          <a:xfrm>
            <a:off x="239696" y="1185864"/>
            <a:ext cx="3338513" cy="3768725"/>
            <a:chOff x="1085850" y="1185863"/>
            <a:chExt cx="3338513" cy="3768725"/>
          </a:xfrm>
          <a:solidFill>
            <a:srgbClr val="C3B996"/>
          </a:solidFill>
        </p:grpSpPr>
        <p:sp>
          <p:nvSpPr>
            <p:cNvPr id="213" name="Freeform 13">
              <a:extLst>
                <a:ext uri="{FF2B5EF4-FFF2-40B4-BE49-F238E27FC236}">
                  <a16:creationId xmlns:a16="http://schemas.microsoft.com/office/drawing/2014/main" id="{EDD273F3-BBF7-25F9-9AA4-BB122F12A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25" y="3411538"/>
              <a:ext cx="744538" cy="579437"/>
            </a:xfrm>
            <a:custGeom>
              <a:avLst/>
              <a:gdLst>
                <a:gd name="T0" fmla="*/ 31 w 469"/>
                <a:gd name="T1" fmla="*/ 72 h 365"/>
                <a:gd name="T2" fmla="*/ 24 w 469"/>
                <a:gd name="T3" fmla="*/ 62 h 365"/>
                <a:gd name="T4" fmla="*/ 17 w 469"/>
                <a:gd name="T5" fmla="*/ 49 h 365"/>
                <a:gd name="T6" fmla="*/ 45 w 469"/>
                <a:gd name="T7" fmla="*/ 39 h 365"/>
                <a:gd name="T8" fmla="*/ 68 w 469"/>
                <a:gd name="T9" fmla="*/ 32 h 365"/>
                <a:gd name="T10" fmla="*/ 111 w 469"/>
                <a:gd name="T11" fmla="*/ 19 h 365"/>
                <a:gd name="T12" fmla="*/ 154 w 469"/>
                <a:gd name="T13" fmla="*/ 4 h 365"/>
                <a:gd name="T14" fmla="*/ 171 w 469"/>
                <a:gd name="T15" fmla="*/ 9 h 365"/>
                <a:gd name="T16" fmla="*/ 177 w 469"/>
                <a:gd name="T17" fmla="*/ 16 h 365"/>
                <a:gd name="T18" fmla="*/ 178 w 469"/>
                <a:gd name="T19" fmla="*/ 29 h 365"/>
                <a:gd name="T20" fmla="*/ 180 w 469"/>
                <a:gd name="T21" fmla="*/ 43 h 365"/>
                <a:gd name="T22" fmla="*/ 181 w 469"/>
                <a:gd name="T23" fmla="*/ 56 h 365"/>
                <a:gd name="T24" fmla="*/ 184 w 469"/>
                <a:gd name="T25" fmla="*/ 68 h 365"/>
                <a:gd name="T26" fmla="*/ 189 w 469"/>
                <a:gd name="T27" fmla="*/ 72 h 365"/>
                <a:gd name="T28" fmla="*/ 212 w 469"/>
                <a:gd name="T29" fmla="*/ 52 h 365"/>
                <a:gd name="T30" fmla="*/ 238 w 469"/>
                <a:gd name="T31" fmla="*/ 35 h 365"/>
                <a:gd name="T32" fmla="*/ 249 w 469"/>
                <a:gd name="T33" fmla="*/ 45 h 365"/>
                <a:gd name="T34" fmla="*/ 266 w 469"/>
                <a:gd name="T35" fmla="*/ 56 h 365"/>
                <a:gd name="T36" fmla="*/ 273 w 469"/>
                <a:gd name="T37" fmla="*/ 73 h 365"/>
                <a:gd name="T38" fmla="*/ 265 w 469"/>
                <a:gd name="T39" fmla="*/ 97 h 365"/>
                <a:gd name="T40" fmla="*/ 253 w 469"/>
                <a:gd name="T41" fmla="*/ 91 h 365"/>
                <a:gd name="T42" fmla="*/ 246 w 469"/>
                <a:gd name="T43" fmla="*/ 100 h 365"/>
                <a:gd name="T44" fmla="*/ 256 w 469"/>
                <a:gd name="T45" fmla="*/ 116 h 365"/>
                <a:gd name="T46" fmla="*/ 270 w 469"/>
                <a:gd name="T47" fmla="*/ 129 h 365"/>
                <a:gd name="T48" fmla="*/ 283 w 469"/>
                <a:gd name="T49" fmla="*/ 147 h 365"/>
                <a:gd name="T50" fmla="*/ 300 w 469"/>
                <a:gd name="T51" fmla="*/ 142 h 365"/>
                <a:gd name="T52" fmla="*/ 311 w 469"/>
                <a:gd name="T53" fmla="*/ 137 h 365"/>
                <a:gd name="T54" fmla="*/ 313 w 469"/>
                <a:gd name="T55" fmla="*/ 129 h 365"/>
                <a:gd name="T56" fmla="*/ 321 w 469"/>
                <a:gd name="T57" fmla="*/ 125 h 365"/>
                <a:gd name="T58" fmla="*/ 337 w 469"/>
                <a:gd name="T59" fmla="*/ 121 h 365"/>
                <a:gd name="T60" fmla="*/ 338 w 469"/>
                <a:gd name="T61" fmla="*/ 108 h 365"/>
                <a:gd name="T62" fmla="*/ 344 w 469"/>
                <a:gd name="T63" fmla="*/ 95 h 365"/>
                <a:gd name="T64" fmla="*/ 357 w 469"/>
                <a:gd name="T65" fmla="*/ 82 h 365"/>
                <a:gd name="T66" fmla="*/ 357 w 469"/>
                <a:gd name="T67" fmla="*/ 68 h 365"/>
                <a:gd name="T68" fmla="*/ 375 w 469"/>
                <a:gd name="T69" fmla="*/ 81 h 365"/>
                <a:gd name="T70" fmla="*/ 405 w 469"/>
                <a:gd name="T71" fmla="*/ 100 h 365"/>
                <a:gd name="T72" fmla="*/ 463 w 469"/>
                <a:gd name="T73" fmla="*/ 106 h 365"/>
                <a:gd name="T74" fmla="*/ 443 w 469"/>
                <a:gd name="T75" fmla="*/ 148 h 365"/>
                <a:gd name="T76" fmla="*/ 381 w 469"/>
                <a:gd name="T77" fmla="*/ 221 h 365"/>
                <a:gd name="T78" fmla="*/ 333 w 469"/>
                <a:gd name="T79" fmla="*/ 320 h 365"/>
                <a:gd name="T80" fmla="*/ 283 w 469"/>
                <a:gd name="T81" fmla="*/ 353 h 365"/>
                <a:gd name="T82" fmla="*/ 282 w 469"/>
                <a:gd name="T83" fmla="*/ 331 h 365"/>
                <a:gd name="T84" fmla="*/ 269 w 469"/>
                <a:gd name="T85" fmla="*/ 312 h 365"/>
                <a:gd name="T86" fmla="*/ 247 w 469"/>
                <a:gd name="T87" fmla="*/ 300 h 365"/>
                <a:gd name="T88" fmla="*/ 215 w 469"/>
                <a:gd name="T89" fmla="*/ 304 h 365"/>
                <a:gd name="T90" fmla="*/ 201 w 469"/>
                <a:gd name="T91" fmla="*/ 303 h 365"/>
                <a:gd name="T92" fmla="*/ 194 w 469"/>
                <a:gd name="T93" fmla="*/ 305 h 365"/>
                <a:gd name="T94" fmla="*/ 184 w 469"/>
                <a:gd name="T95" fmla="*/ 303 h 365"/>
                <a:gd name="T96" fmla="*/ 171 w 469"/>
                <a:gd name="T97" fmla="*/ 303 h 365"/>
                <a:gd name="T98" fmla="*/ 159 w 469"/>
                <a:gd name="T99" fmla="*/ 288 h 365"/>
                <a:gd name="T100" fmla="*/ 150 w 469"/>
                <a:gd name="T101" fmla="*/ 278 h 365"/>
                <a:gd name="T102" fmla="*/ 121 w 469"/>
                <a:gd name="T103" fmla="*/ 265 h 365"/>
                <a:gd name="T104" fmla="*/ 90 w 469"/>
                <a:gd name="T105" fmla="*/ 250 h 365"/>
                <a:gd name="T106" fmla="*/ 85 w 469"/>
                <a:gd name="T107" fmla="*/ 238 h 365"/>
                <a:gd name="T108" fmla="*/ 88 w 469"/>
                <a:gd name="T109" fmla="*/ 217 h 365"/>
                <a:gd name="T110" fmla="*/ 96 w 469"/>
                <a:gd name="T111" fmla="*/ 201 h 365"/>
                <a:gd name="T112" fmla="*/ 60 w 469"/>
                <a:gd name="T113" fmla="*/ 195 h 365"/>
                <a:gd name="T114" fmla="*/ 27 w 469"/>
                <a:gd name="T115" fmla="*/ 181 h 365"/>
                <a:gd name="T116" fmla="*/ 35 w 469"/>
                <a:gd name="T117" fmla="*/ 158 h 365"/>
                <a:gd name="T118" fmla="*/ 32 w 469"/>
                <a:gd name="T119" fmla="*/ 139 h 365"/>
                <a:gd name="T120" fmla="*/ 13 w 469"/>
                <a:gd name="T121" fmla="*/ 138 h 365"/>
                <a:gd name="T122" fmla="*/ 1 w 469"/>
                <a:gd name="T123" fmla="*/ 121 h 365"/>
                <a:gd name="T124" fmla="*/ 25 w 469"/>
                <a:gd name="T125" fmla="*/ 10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9" h="365">
                  <a:moveTo>
                    <a:pt x="45" y="80"/>
                  </a:moveTo>
                  <a:lnTo>
                    <a:pt x="45" y="79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3" y="78"/>
                  </a:lnTo>
                  <a:lnTo>
                    <a:pt x="43" y="77"/>
                  </a:lnTo>
                  <a:lnTo>
                    <a:pt x="42" y="77"/>
                  </a:lnTo>
                  <a:lnTo>
                    <a:pt x="42" y="76"/>
                  </a:lnTo>
                  <a:lnTo>
                    <a:pt x="42" y="75"/>
                  </a:lnTo>
                  <a:lnTo>
                    <a:pt x="41" y="75"/>
                  </a:lnTo>
                  <a:lnTo>
                    <a:pt x="40" y="75"/>
                  </a:lnTo>
                  <a:lnTo>
                    <a:pt x="40" y="76"/>
                  </a:lnTo>
                  <a:lnTo>
                    <a:pt x="39" y="76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8" y="73"/>
                  </a:lnTo>
                  <a:lnTo>
                    <a:pt x="37" y="73"/>
                  </a:lnTo>
                  <a:lnTo>
                    <a:pt x="36" y="72"/>
                  </a:lnTo>
                  <a:lnTo>
                    <a:pt x="35" y="72"/>
                  </a:lnTo>
                  <a:lnTo>
                    <a:pt x="34" y="72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8"/>
                  </a:lnTo>
                  <a:lnTo>
                    <a:pt x="26" y="68"/>
                  </a:lnTo>
                  <a:lnTo>
                    <a:pt x="26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2" y="46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4" y="43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50" y="38"/>
                  </a:lnTo>
                  <a:lnTo>
                    <a:pt x="51" y="38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5" y="37"/>
                  </a:lnTo>
                  <a:lnTo>
                    <a:pt x="56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1" y="34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9" y="32"/>
                  </a:lnTo>
                  <a:lnTo>
                    <a:pt x="72" y="31"/>
                  </a:lnTo>
                  <a:lnTo>
                    <a:pt x="76" y="30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9" y="26"/>
                  </a:lnTo>
                  <a:lnTo>
                    <a:pt x="90" y="26"/>
                  </a:lnTo>
                  <a:lnTo>
                    <a:pt x="91" y="25"/>
                  </a:lnTo>
                  <a:lnTo>
                    <a:pt x="92" y="25"/>
                  </a:lnTo>
                  <a:lnTo>
                    <a:pt x="93" y="25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3" y="21"/>
                  </a:lnTo>
                  <a:lnTo>
                    <a:pt x="106" y="20"/>
                  </a:lnTo>
                  <a:lnTo>
                    <a:pt x="108" y="19"/>
                  </a:lnTo>
                  <a:lnTo>
                    <a:pt x="110" y="19"/>
                  </a:lnTo>
                  <a:lnTo>
                    <a:pt x="111" y="19"/>
                  </a:lnTo>
                  <a:lnTo>
                    <a:pt x="112" y="19"/>
                  </a:lnTo>
                  <a:lnTo>
                    <a:pt x="114" y="18"/>
                  </a:lnTo>
                  <a:lnTo>
                    <a:pt x="115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6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1" y="12"/>
                  </a:lnTo>
                  <a:lnTo>
                    <a:pt x="132" y="12"/>
                  </a:lnTo>
                  <a:lnTo>
                    <a:pt x="137" y="10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1" y="9"/>
                  </a:lnTo>
                  <a:lnTo>
                    <a:pt x="145" y="7"/>
                  </a:lnTo>
                  <a:lnTo>
                    <a:pt x="148" y="6"/>
                  </a:lnTo>
                  <a:lnTo>
                    <a:pt x="149" y="6"/>
                  </a:lnTo>
                  <a:lnTo>
                    <a:pt x="150" y="6"/>
                  </a:lnTo>
                  <a:lnTo>
                    <a:pt x="153" y="5"/>
                  </a:lnTo>
                  <a:lnTo>
                    <a:pt x="154" y="5"/>
                  </a:lnTo>
                  <a:lnTo>
                    <a:pt x="154" y="4"/>
                  </a:lnTo>
                  <a:lnTo>
                    <a:pt x="155" y="4"/>
                  </a:lnTo>
                  <a:lnTo>
                    <a:pt x="157" y="3"/>
                  </a:lnTo>
                  <a:lnTo>
                    <a:pt x="158" y="3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69" y="4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0" y="5"/>
                  </a:lnTo>
                  <a:lnTo>
                    <a:pt x="171" y="5"/>
                  </a:lnTo>
                  <a:lnTo>
                    <a:pt x="171" y="6"/>
                  </a:lnTo>
                  <a:lnTo>
                    <a:pt x="171" y="7"/>
                  </a:lnTo>
                  <a:lnTo>
                    <a:pt x="171" y="8"/>
                  </a:lnTo>
                  <a:lnTo>
                    <a:pt x="171" y="9"/>
                  </a:lnTo>
                  <a:lnTo>
                    <a:pt x="170" y="9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0"/>
                  </a:lnTo>
                  <a:lnTo>
                    <a:pt x="171" y="10"/>
                  </a:lnTo>
                  <a:lnTo>
                    <a:pt x="171" y="11"/>
                  </a:lnTo>
                  <a:lnTo>
                    <a:pt x="171" y="12"/>
                  </a:lnTo>
                  <a:lnTo>
                    <a:pt x="170" y="12"/>
                  </a:lnTo>
                  <a:lnTo>
                    <a:pt x="171" y="13"/>
                  </a:lnTo>
                  <a:lnTo>
                    <a:pt x="171" y="12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3" y="14"/>
                  </a:lnTo>
                  <a:lnTo>
                    <a:pt x="174" y="14"/>
                  </a:lnTo>
                  <a:lnTo>
                    <a:pt x="173" y="14"/>
                  </a:lnTo>
                  <a:lnTo>
                    <a:pt x="173" y="15"/>
                  </a:lnTo>
                  <a:lnTo>
                    <a:pt x="174" y="15"/>
                  </a:lnTo>
                  <a:lnTo>
                    <a:pt x="174" y="16"/>
                  </a:lnTo>
                  <a:lnTo>
                    <a:pt x="174" y="15"/>
                  </a:lnTo>
                  <a:lnTo>
                    <a:pt x="175" y="15"/>
                  </a:lnTo>
                  <a:lnTo>
                    <a:pt x="176" y="15"/>
                  </a:lnTo>
                  <a:lnTo>
                    <a:pt x="176" y="16"/>
                  </a:lnTo>
                  <a:lnTo>
                    <a:pt x="177" y="16"/>
                  </a:lnTo>
                  <a:lnTo>
                    <a:pt x="177" y="17"/>
                  </a:lnTo>
                  <a:lnTo>
                    <a:pt x="177" y="18"/>
                  </a:lnTo>
                  <a:lnTo>
                    <a:pt x="178" y="18"/>
                  </a:lnTo>
                  <a:lnTo>
                    <a:pt x="177" y="18"/>
                  </a:lnTo>
                  <a:lnTo>
                    <a:pt x="177" y="19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7" y="19"/>
                  </a:lnTo>
                  <a:lnTo>
                    <a:pt x="176" y="20"/>
                  </a:lnTo>
                  <a:lnTo>
                    <a:pt x="176" y="21"/>
                  </a:lnTo>
                  <a:lnTo>
                    <a:pt x="175" y="21"/>
                  </a:lnTo>
                  <a:lnTo>
                    <a:pt x="175" y="22"/>
                  </a:lnTo>
                  <a:lnTo>
                    <a:pt x="176" y="23"/>
                  </a:lnTo>
                  <a:lnTo>
                    <a:pt x="176" y="24"/>
                  </a:lnTo>
                  <a:lnTo>
                    <a:pt x="176" y="25"/>
                  </a:lnTo>
                  <a:lnTo>
                    <a:pt x="177" y="26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8"/>
                  </a:lnTo>
                  <a:lnTo>
                    <a:pt x="179" y="28"/>
                  </a:lnTo>
                  <a:lnTo>
                    <a:pt x="179" y="27"/>
                  </a:lnTo>
                  <a:lnTo>
                    <a:pt x="179" y="28"/>
                  </a:lnTo>
                  <a:lnTo>
                    <a:pt x="178" y="28"/>
                  </a:lnTo>
                  <a:lnTo>
                    <a:pt x="178" y="29"/>
                  </a:lnTo>
                  <a:lnTo>
                    <a:pt x="178" y="28"/>
                  </a:lnTo>
                  <a:lnTo>
                    <a:pt x="177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2"/>
                  </a:lnTo>
                  <a:lnTo>
                    <a:pt x="178" y="32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78" y="33"/>
                  </a:lnTo>
                  <a:lnTo>
                    <a:pt x="178" y="34"/>
                  </a:lnTo>
                  <a:lnTo>
                    <a:pt x="178" y="35"/>
                  </a:lnTo>
                  <a:lnTo>
                    <a:pt x="178" y="36"/>
                  </a:lnTo>
                  <a:lnTo>
                    <a:pt x="179" y="36"/>
                  </a:lnTo>
                  <a:lnTo>
                    <a:pt x="179" y="37"/>
                  </a:lnTo>
                  <a:lnTo>
                    <a:pt x="179" y="38"/>
                  </a:lnTo>
                  <a:lnTo>
                    <a:pt x="179" y="39"/>
                  </a:lnTo>
                  <a:lnTo>
                    <a:pt x="179" y="40"/>
                  </a:lnTo>
                  <a:lnTo>
                    <a:pt x="178" y="40"/>
                  </a:lnTo>
                  <a:lnTo>
                    <a:pt x="178" y="41"/>
                  </a:lnTo>
                  <a:lnTo>
                    <a:pt x="178" y="42"/>
                  </a:lnTo>
                  <a:lnTo>
                    <a:pt x="179" y="42"/>
                  </a:lnTo>
                  <a:lnTo>
                    <a:pt x="180" y="42"/>
                  </a:lnTo>
                  <a:lnTo>
                    <a:pt x="180" y="43"/>
                  </a:lnTo>
                  <a:lnTo>
                    <a:pt x="180" y="44"/>
                  </a:lnTo>
                  <a:lnTo>
                    <a:pt x="180" y="45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6"/>
                  </a:lnTo>
                  <a:lnTo>
                    <a:pt x="183" y="47"/>
                  </a:lnTo>
                  <a:lnTo>
                    <a:pt x="182" y="47"/>
                  </a:lnTo>
                  <a:lnTo>
                    <a:pt x="182" y="48"/>
                  </a:lnTo>
                  <a:lnTo>
                    <a:pt x="182" y="49"/>
                  </a:lnTo>
                  <a:lnTo>
                    <a:pt x="183" y="49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50"/>
                  </a:lnTo>
                  <a:lnTo>
                    <a:pt x="181" y="50"/>
                  </a:lnTo>
                  <a:lnTo>
                    <a:pt x="181" y="51"/>
                  </a:lnTo>
                  <a:lnTo>
                    <a:pt x="182" y="51"/>
                  </a:lnTo>
                  <a:lnTo>
                    <a:pt x="182" y="52"/>
                  </a:lnTo>
                  <a:lnTo>
                    <a:pt x="181" y="52"/>
                  </a:lnTo>
                  <a:lnTo>
                    <a:pt x="181" y="53"/>
                  </a:lnTo>
                  <a:lnTo>
                    <a:pt x="181" y="54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1" y="57"/>
                  </a:lnTo>
                  <a:lnTo>
                    <a:pt x="182" y="57"/>
                  </a:lnTo>
                  <a:lnTo>
                    <a:pt x="181" y="57"/>
                  </a:lnTo>
                  <a:lnTo>
                    <a:pt x="181" y="58"/>
                  </a:lnTo>
                  <a:lnTo>
                    <a:pt x="181" y="59"/>
                  </a:lnTo>
                  <a:lnTo>
                    <a:pt x="182" y="59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1" y="61"/>
                  </a:lnTo>
                  <a:lnTo>
                    <a:pt x="181" y="62"/>
                  </a:lnTo>
                  <a:lnTo>
                    <a:pt x="182" y="62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2" y="65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4" y="66"/>
                  </a:lnTo>
                  <a:lnTo>
                    <a:pt x="183" y="66"/>
                  </a:lnTo>
                  <a:lnTo>
                    <a:pt x="183" y="67"/>
                  </a:lnTo>
                  <a:lnTo>
                    <a:pt x="184" y="67"/>
                  </a:lnTo>
                  <a:lnTo>
                    <a:pt x="184" y="68"/>
                  </a:lnTo>
                  <a:lnTo>
                    <a:pt x="183" y="68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83" y="68"/>
                  </a:lnTo>
                  <a:lnTo>
                    <a:pt x="183" y="68"/>
                  </a:lnTo>
                  <a:lnTo>
                    <a:pt x="182" y="68"/>
                  </a:lnTo>
                  <a:lnTo>
                    <a:pt x="182" y="69"/>
                  </a:lnTo>
                  <a:lnTo>
                    <a:pt x="182" y="70"/>
                  </a:lnTo>
                  <a:lnTo>
                    <a:pt x="181" y="70"/>
                  </a:lnTo>
                  <a:lnTo>
                    <a:pt x="182" y="70"/>
                  </a:lnTo>
                  <a:lnTo>
                    <a:pt x="182" y="69"/>
                  </a:lnTo>
                  <a:lnTo>
                    <a:pt x="183" y="69"/>
                  </a:lnTo>
                  <a:lnTo>
                    <a:pt x="183" y="68"/>
                  </a:lnTo>
                  <a:lnTo>
                    <a:pt x="183" y="68"/>
                  </a:lnTo>
                  <a:lnTo>
                    <a:pt x="183" y="68"/>
                  </a:lnTo>
                  <a:lnTo>
                    <a:pt x="184" y="68"/>
                  </a:lnTo>
                  <a:lnTo>
                    <a:pt x="184" y="69"/>
                  </a:lnTo>
                  <a:lnTo>
                    <a:pt x="185" y="69"/>
                  </a:lnTo>
                  <a:lnTo>
                    <a:pt x="186" y="70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8" y="71"/>
                  </a:lnTo>
                  <a:lnTo>
                    <a:pt x="188" y="72"/>
                  </a:lnTo>
                  <a:lnTo>
                    <a:pt x="188" y="73"/>
                  </a:lnTo>
                  <a:lnTo>
                    <a:pt x="189" y="73"/>
                  </a:lnTo>
                  <a:lnTo>
                    <a:pt x="189" y="72"/>
                  </a:lnTo>
                  <a:lnTo>
                    <a:pt x="190" y="72"/>
                  </a:lnTo>
                  <a:lnTo>
                    <a:pt x="191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4" y="68"/>
                  </a:lnTo>
                  <a:lnTo>
                    <a:pt x="195" y="68"/>
                  </a:lnTo>
                  <a:lnTo>
                    <a:pt x="198" y="66"/>
                  </a:lnTo>
                  <a:lnTo>
                    <a:pt x="198" y="65"/>
                  </a:lnTo>
                  <a:lnTo>
                    <a:pt x="199" y="65"/>
                  </a:lnTo>
                  <a:lnTo>
                    <a:pt x="200" y="64"/>
                  </a:lnTo>
                  <a:lnTo>
                    <a:pt x="201" y="63"/>
                  </a:lnTo>
                  <a:lnTo>
                    <a:pt x="202" y="63"/>
                  </a:lnTo>
                  <a:lnTo>
                    <a:pt x="202" y="62"/>
                  </a:lnTo>
                  <a:lnTo>
                    <a:pt x="204" y="60"/>
                  </a:lnTo>
                  <a:lnTo>
                    <a:pt x="205" y="60"/>
                  </a:lnTo>
                  <a:lnTo>
                    <a:pt x="207" y="57"/>
                  </a:lnTo>
                  <a:lnTo>
                    <a:pt x="208" y="56"/>
                  </a:lnTo>
                  <a:lnTo>
                    <a:pt x="209" y="55"/>
                  </a:lnTo>
                  <a:lnTo>
                    <a:pt x="210" y="55"/>
                  </a:lnTo>
                  <a:lnTo>
                    <a:pt x="210" y="54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2" y="53"/>
                  </a:lnTo>
                  <a:lnTo>
                    <a:pt x="212" y="52"/>
                  </a:lnTo>
                  <a:lnTo>
                    <a:pt x="213" y="52"/>
                  </a:lnTo>
                  <a:lnTo>
                    <a:pt x="213" y="51"/>
                  </a:lnTo>
                  <a:lnTo>
                    <a:pt x="214" y="51"/>
                  </a:lnTo>
                  <a:lnTo>
                    <a:pt x="215" y="50"/>
                  </a:lnTo>
                  <a:lnTo>
                    <a:pt x="219" y="47"/>
                  </a:lnTo>
                  <a:lnTo>
                    <a:pt x="219" y="46"/>
                  </a:lnTo>
                  <a:lnTo>
                    <a:pt x="220" y="46"/>
                  </a:lnTo>
                  <a:lnTo>
                    <a:pt x="221" y="45"/>
                  </a:lnTo>
                  <a:lnTo>
                    <a:pt x="222" y="44"/>
                  </a:lnTo>
                  <a:lnTo>
                    <a:pt x="222" y="43"/>
                  </a:lnTo>
                  <a:lnTo>
                    <a:pt x="223" y="43"/>
                  </a:lnTo>
                  <a:lnTo>
                    <a:pt x="225" y="41"/>
                  </a:lnTo>
                  <a:lnTo>
                    <a:pt x="228" y="38"/>
                  </a:lnTo>
                  <a:lnTo>
                    <a:pt x="229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1" y="36"/>
                  </a:lnTo>
                  <a:lnTo>
                    <a:pt x="233" y="36"/>
                  </a:lnTo>
                  <a:lnTo>
                    <a:pt x="234" y="36"/>
                  </a:lnTo>
                  <a:lnTo>
                    <a:pt x="235" y="36"/>
                  </a:lnTo>
                  <a:lnTo>
                    <a:pt x="236" y="36"/>
                  </a:lnTo>
                  <a:lnTo>
                    <a:pt x="237" y="36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9" y="35"/>
                  </a:lnTo>
                  <a:lnTo>
                    <a:pt x="240" y="35"/>
                  </a:lnTo>
                  <a:lnTo>
                    <a:pt x="241" y="35"/>
                  </a:lnTo>
                  <a:lnTo>
                    <a:pt x="241" y="34"/>
                  </a:lnTo>
                  <a:lnTo>
                    <a:pt x="242" y="34"/>
                  </a:lnTo>
                  <a:lnTo>
                    <a:pt x="245" y="33"/>
                  </a:lnTo>
                  <a:lnTo>
                    <a:pt x="246" y="33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2" y="33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3" y="36"/>
                  </a:lnTo>
                  <a:lnTo>
                    <a:pt x="254" y="38"/>
                  </a:lnTo>
                  <a:lnTo>
                    <a:pt x="254" y="39"/>
                  </a:lnTo>
                  <a:lnTo>
                    <a:pt x="253" y="40"/>
                  </a:lnTo>
                  <a:lnTo>
                    <a:pt x="250" y="40"/>
                  </a:lnTo>
                  <a:lnTo>
                    <a:pt x="250" y="41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0" y="44"/>
                  </a:lnTo>
                  <a:lnTo>
                    <a:pt x="249" y="44"/>
                  </a:lnTo>
                  <a:lnTo>
                    <a:pt x="249" y="45"/>
                  </a:lnTo>
                  <a:lnTo>
                    <a:pt x="250" y="46"/>
                  </a:lnTo>
                  <a:lnTo>
                    <a:pt x="251" y="46"/>
                  </a:lnTo>
                  <a:lnTo>
                    <a:pt x="251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3" y="48"/>
                  </a:lnTo>
                  <a:lnTo>
                    <a:pt x="253" y="47"/>
                  </a:lnTo>
                  <a:lnTo>
                    <a:pt x="253" y="48"/>
                  </a:lnTo>
                  <a:lnTo>
                    <a:pt x="253" y="49"/>
                  </a:lnTo>
                  <a:lnTo>
                    <a:pt x="253" y="50"/>
                  </a:lnTo>
                  <a:lnTo>
                    <a:pt x="253" y="51"/>
                  </a:lnTo>
                  <a:lnTo>
                    <a:pt x="254" y="52"/>
                  </a:lnTo>
                  <a:lnTo>
                    <a:pt x="254" y="54"/>
                  </a:lnTo>
                  <a:lnTo>
                    <a:pt x="254" y="55"/>
                  </a:lnTo>
                  <a:lnTo>
                    <a:pt x="254" y="57"/>
                  </a:lnTo>
                  <a:lnTo>
                    <a:pt x="255" y="55"/>
                  </a:lnTo>
                  <a:lnTo>
                    <a:pt x="256" y="55"/>
                  </a:lnTo>
                  <a:lnTo>
                    <a:pt x="259" y="57"/>
                  </a:lnTo>
                  <a:lnTo>
                    <a:pt x="261" y="58"/>
                  </a:lnTo>
                  <a:lnTo>
                    <a:pt x="262" y="58"/>
                  </a:lnTo>
                  <a:lnTo>
                    <a:pt x="263" y="57"/>
                  </a:lnTo>
                  <a:lnTo>
                    <a:pt x="263" y="56"/>
                  </a:lnTo>
                  <a:lnTo>
                    <a:pt x="265" y="56"/>
                  </a:lnTo>
                  <a:lnTo>
                    <a:pt x="266" y="56"/>
                  </a:lnTo>
                  <a:lnTo>
                    <a:pt x="266" y="57"/>
                  </a:lnTo>
                  <a:lnTo>
                    <a:pt x="267" y="58"/>
                  </a:lnTo>
                  <a:lnTo>
                    <a:pt x="268" y="60"/>
                  </a:lnTo>
                  <a:lnTo>
                    <a:pt x="268" y="61"/>
                  </a:lnTo>
                  <a:lnTo>
                    <a:pt x="269" y="62"/>
                  </a:lnTo>
                  <a:lnTo>
                    <a:pt x="270" y="63"/>
                  </a:lnTo>
                  <a:lnTo>
                    <a:pt x="270" y="65"/>
                  </a:lnTo>
                  <a:lnTo>
                    <a:pt x="270" y="66"/>
                  </a:lnTo>
                  <a:lnTo>
                    <a:pt x="271" y="66"/>
                  </a:lnTo>
                  <a:lnTo>
                    <a:pt x="271" y="67"/>
                  </a:lnTo>
                  <a:lnTo>
                    <a:pt x="272" y="67"/>
                  </a:lnTo>
                  <a:lnTo>
                    <a:pt x="273" y="67"/>
                  </a:lnTo>
                  <a:lnTo>
                    <a:pt x="273" y="66"/>
                  </a:lnTo>
                  <a:lnTo>
                    <a:pt x="272" y="64"/>
                  </a:lnTo>
                  <a:lnTo>
                    <a:pt x="274" y="64"/>
                  </a:lnTo>
                  <a:lnTo>
                    <a:pt x="274" y="65"/>
                  </a:lnTo>
                  <a:lnTo>
                    <a:pt x="274" y="66"/>
                  </a:lnTo>
                  <a:lnTo>
                    <a:pt x="274" y="67"/>
                  </a:lnTo>
                  <a:lnTo>
                    <a:pt x="274" y="68"/>
                  </a:lnTo>
                  <a:lnTo>
                    <a:pt x="274" y="68"/>
                  </a:lnTo>
                  <a:lnTo>
                    <a:pt x="274" y="69"/>
                  </a:lnTo>
                  <a:lnTo>
                    <a:pt x="273" y="70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3" y="75"/>
                  </a:lnTo>
                  <a:lnTo>
                    <a:pt x="273" y="76"/>
                  </a:lnTo>
                  <a:lnTo>
                    <a:pt x="273" y="77"/>
                  </a:lnTo>
                  <a:lnTo>
                    <a:pt x="273" y="78"/>
                  </a:lnTo>
                  <a:lnTo>
                    <a:pt x="274" y="78"/>
                  </a:lnTo>
                  <a:lnTo>
                    <a:pt x="274" y="79"/>
                  </a:lnTo>
                  <a:lnTo>
                    <a:pt x="274" y="80"/>
                  </a:lnTo>
                  <a:lnTo>
                    <a:pt x="274" y="81"/>
                  </a:lnTo>
                  <a:lnTo>
                    <a:pt x="273" y="82"/>
                  </a:lnTo>
                  <a:lnTo>
                    <a:pt x="273" y="83"/>
                  </a:lnTo>
                  <a:lnTo>
                    <a:pt x="271" y="85"/>
                  </a:lnTo>
                  <a:lnTo>
                    <a:pt x="270" y="86"/>
                  </a:lnTo>
                  <a:lnTo>
                    <a:pt x="269" y="87"/>
                  </a:lnTo>
                  <a:lnTo>
                    <a:pt x="269" y="89"/>
                  </a:lnTo>
                  <a:lnTo>
                    <a:pt x="268" y="90"/>
                  </a:lnTo>
                  <a:lnTo>
                    <a:pt x="268" y="91"/>
                  </a:lnTo>
                  <a:lnTo>
                    <a:pt x="268" y="92"/>
                  </a:lnTo>
                  <a:lnTo>
                    <a:pt x="267" y="92"/>
                  </a:lnTo>
                  <a:lnTo>
                    <a:pt x="267" y="93"/>
                  </a:lnTo>
                  <a:lnTo>
                    <a:pt x="267" y="94"/>
                  </a:lnTo>
                  <a:lnTo>
                    <a:pt x="266" y="95"/>
                  </a:lnTo>
                  <a:lnTo>
                    <a:pt x="266" y="96"/>
                  </a:lnTo>
                  <a:lnTo>
                    <a:pt x="266" y="97"/>
                  </a:lnTo>
                  <a:lnTo>
                    <a:pt x="265" y="97"/>
                  </a:lnTo>
                  <a:lnTo>
                    <a:pt x="265" y="98"/>
                  </a:lnTo>
                  <a:lnTo>
                    <a:pt x="264" y="98"/>
                  </a:lnTo>
                  <a:lnTo>
                    <a:pt x="263" y="99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1" y="99"/>
                  </a:lnTo>
                  <a:lnTo>
                    <a:pt x="260" y="100"/>
                  </a:lnTo>
                  <a:lnTo>
                    <a:pt x="259" y="100"/>
                  </a:lnTo>
                  <a:lnTo>
                    <a:pt x="258" y="99"/>
                  </a:lnTo>
                  <a:lnTo>
                    <a:pt x="258" y="96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5" y="95"/>
                  </a:lnTo>
                  <a:lnTo>
                    <a:pt x="255" y="92"/>
                  </a:lnTo>
                  <a:lnTo>
                    <a:pt x="254" y="92"/>
                  </a:lnTo>
                  <a:lnTo>
                    <a:pt x="254" y="91"/>
                  </a:lnTo>
                  <a:lnTo>
                    <a:pt x="254" y="90"/>
                  </a:lnTo>
                  <a:lnTo>
                    <a:pt x="254" y="89"/>
                  </a:lnTo>
                  <a:lnTo>
                    <a:pt x="253" y="90"/>
                  </a:lnTo>
                  <a:lnTo>
                    <a:pt x="254" y="90"/>
                  </a:lnTo>
                  <a:lnTo>
                    <a:pt x="254" y="91"/>
                  </a:lnTo>
                  <a:lnTo>
                    <a:pt x="254" y="90"/>
                  </a:lnTo>
                  <a:lnTo>
                    <a:pt x="254" y="91"/>
                  </a:lnTo>
                  <a:lnTo>
                    <a:pt x="253" y="91"/>
                  </a:lnTo>
                  <a:lnTo>
                    <a:pt x="253" y="90"/>
                  </a:lnTo>
                  <a:lnTo>
                    <a:pt x="250" y="89"/>
                  </a:lnTo>
                  <a:lnTo>
                    <a:pt x="250" y="90"/>
                  </a:lnTo>
                  <a:lnTo>
                    <a:pt x="248" y="89"/>
                  </a:lnTo>
                  <a:lnTo>
                    <a:pt x="247" y="89"/>
                  </a:lnTo>
                  <a:lnTo>
                    <a:pt x="245" y="88"/>
                  </a:lnTo>
                  <a:lnTo>
                    <a:pt x="244" y="88"/>
                  </a:lnTo>
                  <a:lnTo>
                    <a:pt x="243" y="89"/>
                  </a:lnTo>
                  <a:lnTo>
                    <a:pt x="243" y="90"/>
                  </a:lnTo>
                  <a:lnTo>
                    <a:pt x="244" y="91"/>
                  </a:lnTo>
                  <a:lnTo>
                    <a:pt x="243" y="92"/>
                  </a:lnTo>
                  <a:lnTo>
                    <a:pt x="243" y="93"/>
                  </a:lnTo>
                  <a:lnTo>
                    <a:pt x="243" y="94"/>
                  </a:lnTo>
                  <a:lnTo>
                    <a:pt x="244" y="95"/>
                  </a:lnTo>
                  <a:lnTo>
                    <a:pt x="245" y="95"/>
                  </a:lnTo>
                  <a:lnTo>
                    <a:pt x="245" y="94"/>
                  </a:lnTo>
                  <a:lnTo>
                    <a:pt x="246" y="94"/>
                  </a:lnTo>
                  <a:lnTo>
                    <a:pt x="246" y="93"/>
                  </a:lnTo>
                  <a:lnTo>
                    <a:pt x="247" y="94"/>
                  </a:lnTo>
                  <a:lnTo>
                    <a:pt x="247" y="95"/>
                  </a:lnTo>
                  <a:lnTo>
                    <a:pt x="248" y="95"/>
                  </a:lnTo>
                  <a:lnTo>
                    <a:pt x="248" y="96"/>
                  </a:lnTo>
                  <a:lnTo>
                    <a:pt x="247" y="98"/>
                  </a:lnTo>
                  <a:lnTo>
                    <a:pt x="246" y="100"/>
                  </a:lnTo>
                  <a:lnTo>
                    <a:pt x="246" y="101"/>
                  </a:lnTo>
                  <a:lnTo>
                    <a:pt x="246" y="102"/>
                  </a:lnTo>
                  <a:lnTo>
                    <a:pt x="247" y="102"/>
                  </a:lnTo>
                  <a:lnTo>
                    <a:pt x="247" y="103"/>
                  </a:lnTo>
                  <a:lnTo>
                    <a:pt x="248" y="103"/>
                  </a:lnTo>
                  <a:lnTo>
                    <a:pt x="249" y="103"/>
                  </a:lnTo>
                  <a:lnTo>
                    <a:pt x="249" y="104"/>
                  </a:lnTo>
                  <a:lnTo>
                    <a:pt x="250" y="104"/>
                  </a:lnTo>
                  <a:lnTo>
                    <a:pt x="250" y="105"/>
                  </a:lnTo>
                  <a:lnTo>
                    <a:pt x="251" y="106"/>
                  </a:lnTo>
                  <a:lnTo>
                    <a:pt x="252" y="107"/>
                  </a:lnTo>
                  <a:lnTo>
                    <a:pt x="253" y="109"/>
                  </a:lnTo>
                  <a:lnTo>
                    <a:pt x="253" y="109"/>
                  </a:lnTo>
                  <a:lnTo>
                    <a:pt x="254" y="110"/>
                  </a:lnTo>
                  <a:lnTo>
                    <a:pt x="254" y="111"/>
                  </a:lnTo>
                  <a:lnTo>
                    <a:pt x="255" y="111"/>
                  </a:lnTo>
                  <a:lnTo>
                    <a:pt x="256" y="112"/>
                  </a:lnTo>
                  <a:lnTo>
                    <a:pt x="256" y="113"/>
                  </a:lnTo>
                  <a:lnTo>
                    <a:pt x="257" y="113"/>
                  </a:lnTo>
                  <a:lnTo>
                    <a:pt x="257" y="114"/>
                  </a:lnTo>
                  <a:lnTo>
                    <a:pt x="258" y="115"/>
                  </a:lnTo>
                  <a:lnTo>
                    <a:pt x="257" y="116"/>
                  </a:lnTo>
                  <a:lnTo>
                    <a:pt x="257" y="116"/>
                  </a:lnTo>
                  <a:lnTo>
                    <a:pt x="256" y="116"/>
                  </a:lnTo>
                  <a:lnTo>
                    <a:pt x="256" y="117"/>
                  </a:lnTo>
                  <a:lnTo>
                    <a:pt x="255" y="117"/>
                  </a:lnTo>
                  <a:lnTo>
                    <a:pt x="254" y="118"/>
                  </a:lnTo>
                  <a:lnTo>
                    <a:pt x="253" y="119"/>
                  </a:lnTo>
                  <a:lnTo>
                    <a:pt x="253" y="120"/>
                  </a:lnTo>
                  <a:lnTo>
                    <a:pt x="253" y="121"/>
                  </a:lnTo>
                  <a:lnTo>
                    <a:pt x="252" y="121"/>
                  </a:lnTo>
                  <a:lnTo>
                    <a:pt x="253" y="122"/>
                  </a:lnTo>
                  <a:lnTo>
                    <a:pt x="254" y="122"/>
                  </a:lnTo>
                  <a:lnTo>
                    <a:pt x="256" y="123"/>
                  </a:lnTo>
                  <a:lnTo>
                    <a:pt x="257" y="124"/>
                  </a:lnTo>
                  <a:lnTo>
                    <a:pt x="258" y="124"/>
                  </a:lnTo>
                  <a:lnTo>
                    <a:pt x="259" y="124"/>
                  </a:lnTo>
                  <a:lnTo>
                    <a:pt x="260" y="125"/>
                  </a:lnTo>
                  <a:lnTo>
                    <a:pt x="261" y="126"/>
                  </a:lnTo>
                  <a:lnTo>
                    <a:pt x="262" y="126"/>
                  </a:lnTo>
                  <a:lnTo>
                    <a:pt x="263" y="127"/>
                  </a:lnTo>
                  <a:lnTo>
                    <a:pt x="264" y="128"/>
                  </a:lnTo>
                  <a:lnTo>
                    <a:pt x="265" y="128"/>
                  </a:lnTo>
                  <a:lnTo>
                    <a:pt x="266" y="128"/>
                  </a:lnTo>
                  <a:lnTo>
                    <a:pt x="267" y="129"/>
                  </a:lnTo>
                  <a:lnTo>
                    <a:pt x="268" y="129"/>
                  </a:lnTo>
                  <a:lnTo>
                    <a:pt x="269" y="129"/>
                  </a:lnTo>
                  <a:lnTo>
                    <a:pt x="270" y="129"/>
                  </a:lnTo>
                  <a:lnTo>
                    <a:pt x="271" y="129"/>
                  </a:lnTo>
                  <a:lnTo>
                    <a:pt x="272" y="129"/>
                  </a:lnTo>
                  <a:lnTo>
                    <a:pt x="273" y="129"/>
                  </a:lnTo>
                  <a:lnTo>
                    <a:pt x="279" y="129"/>
                  </a:lnTo>
                  <a:lnTo>
                    <a:pt x="280" y="129"/>
                  </a:lnTo>
                  <a:lnTo>
                    <a:pt x="281" y="129"/>
                  </a:lnTo>
                  <a:lnTo>
                    <a:pt x="281" y="130"/>
                  </a:lnTo>
                  <a:lnTo>
                    <a:pt x="280" y="131"/>
                  </a:lnTo>
                  <a:lnTo>
                    <a:pt x="280" y="132"/>
                  </a:lnTo>
                  <a:lnTo>
                    <a:pt x="278" y="133"/>
                  </a:lnTo>
                  <a:lnTo>
                    <a:pt x="278" y="134"/>
                  </a:lnTo>
                  <a:lnTo>
                    <a:pt x="279" y="135"/>
                  </a:lnTo>
                  <a:lnTo>
                    <a:pt x="279" y="138"/>
                  </a:lnTo>
                  <a:lnTo>
                    <a:pt x="279" y="139"/>
                  </a:lnTo>
                  <a:lnTo>
                    <a:pt x="279" y="140"/>
                  </a:lnTo>
                  <a:lnTo>
                    <a:pt x="278" y="141"/>
                  </a:lnTo>
                  <a:lnTo>
                    <a:pt x="279" y="142"/>
                  </a:lnTo>
                  <a:lnTo>
                    <a:pt x="281" y="143"/>
                  </a:lnTo>
                  <a:lnTo>
                    <a:pt x="282" y="144"/>
                  </a:lnTo>
                  <a:lnTo>
                    <a:pt x="282" y="145"/>
                  </a:lnTo>
                  <a:lnTo>
                    <a:pt x="280" y="146"/>
                  </a:lnTo>
                  <a:lnTo>
                    <a:pt x="281" y="147"/>
                  </a:lnTo>
                  <a:lnTo>
                    <a:pt x="282" y="147"/>
                  </a:lnTo>
                  <a:lnTo>
                    <a:pt x="283" y="147"/>
                  </a:lnTo>
                  <a:lnTo>
                    <a:pt x="284" y="147"/>
                  </a:lnTo>
                  <a:lnTo>
                    <a:pt x="285" y="148"/>
                  </a:lnTo>
                  <a:lnTo>
                    <a:pt x="286" y="149"/>
                  </a:lnTo>
                  <a:lnTo>
                    <a:pt x="287" y="149"/>
                  </a:lnTo>
                  <a:lnTo>
                    <a:pt x="287" y="151"/>
                  </a:lnTo>
                  <a:lnTo>
                    <a:pt x="288" y="151"/>
                  </a:lnTo>
                  <a:lnTo>
                    <a:pt x="288" y="150"/>
                  </a:lnTo>
                  <a:lnTo>
                    <a:pt x="290" y="149"/>
                  </a:lnTo>
                  <a:lnTo>
                    <a:pt x="291" y="149"/>
                  </a:lnTo>
                  <a:lnTo>
                    <a:pt x="292" y="148"/>
                  </a:lnTo>
                  <a:lnTo>
                    <a:pt x="293" y="148"/>
                  </a:lnTo>
                  <a:lnTo>
                    <a:pt x="294" y="148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7"/>
                  </a:lnTo>
                  <a:lnTo>
                    <a:pt x="298" y="147"/>
                  </a:lnTo>
                  <a:lnTo>
                    <a:pt x="298" y="146"/>
                  </a:lnTo>
                  <a:lnTo>
                    <a:pt x="298" y="145"/>
                  </a:lnTo>
                  <a:lnTo>
                    <a:pt x="298" y="144"/>
                  </a:lnTo>
                  <a:lnTo>
                    <a:pt x="298" y="143"/>
                  </a:lnTo>
                  <a:lnTo>
                    <a:pt x="299" y="143"/>
                  </a:lnTo>
                  <a:lnTo>
                    <a:pt x="299" y="142"/>
                  </a:lnTo>
                  <a:lnTo>
                    <a:pt x="300" y="142"/>
                  </a:lnTo>
                  <a:lnTo>
                    <a:pt x="300" y="141"/>
                  </a:lnTo>
                  <a:lnTo>
                    <a:pt x="301" y="141"/>
                  </a:lnTo>
                  <a:lnTo>
                    <a:pt x="301" y="141"/>
                  </a:lnTo>
                  <a:lnTo>
                    <a:pt x="301" y="140"/>
                  </a:lnTo>
                  <a:lnTo>
                    <a:pt x="301" y="139"/>
                  </a:lnTo>
                  <a:lnTo>
                    <a:pt x="301" y="138"/>
                  </a:lnTo>
                  <a:lnTo>
                    <a:pt x="302" y="137"/>
                  </a:lnTo>
                  <a:lnTo>
                    <a:pt x="302" y="136"/>
                  </a:lnTo>
                  <a:lnTo>
                    <a:pt x="302" y="135"/>
                  </a:lnTo>
                  <a:lnTo>
                    <a:pt x="302" y="134"/>
                  </a:lnTo>
                  <a:lnTo>
                    <a:pt x="303" y="134"/>
                  </a:lnTo>
                  <a:lnTo>
                    <a:pt x="304" y="135"/>
                  </a:lnTo>
                  <a:lnTo>
                    <a:pt x="304" y="136"/>
                  </a:lnTo>
                  <a:lnTo>
                    <a:pt x="305" y="136"/>
                  </a:lnTo>
                  <a:lnTo>
                    <a:pt x="306" y="137"/>
                  </a:lnTo>
                  <a:lnTo>
                    <a:pt x="306" y="136"/>
                  </a:lnTo>
                  <a:lnTo>
                    <a:pt x="306" y="135"/>
                  </a:lnTo>
                  <a:lnTo>
                    <a:pt x="306" y="136"/>
                  </a:lnTo>
                  <a:lnTo>
                    <a:pt x="307" y="136"/>
                  </a:lnTo>
                  <a:lnTo>
                    <a:pt x="308" y="136"/>
                  </a:lnTo>
                  <a:lnTo>
                    <a:pt x="309" y="136"/>
                  </a:lnTo>
                  <a:lnTo>
                    <a:pt x="310" y="136"/>
                  </a:lnTo>
                  <a:lnTo>
                    <a:pt x="310" y="137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2" y="137"/>
                  </a:lnTo>
                  <a:lnTo>
                    <a:pt x="312" y="136"/>
                  </a:lnTo>
                  <a:lnTo>
                    <a:pt x="313" y="136"/>
                  </a:lnTo>
                  <a:lnTo>
                    <a:pt x="313" y="135"/>
                  </a:lnTo>
                  <a:lnTo>
                    <a:pt x="312" y="135"/>
                  </a:lnTo>
                  <a:lnTo>
                    <a:pt x="311" y="135"/>
                  </a:lnTo>
                  <a:lnTo>
                    <a:pt x="310" y="135"/>
                  </a:lnTo>
                  <a:lnTo>
                    <a:pt x="309" y="135"/>
                  </a:lnTo>
                  <a:lnTo>
                    <a:pt x="308" y="135"/>
                  </a:lnTo>
                  <a:lnTo>
                    <a:pt x="308" y="134"/>
                  </a:lnTo>
                  <a:lnTo>
                    <a:pt x="308" y="133"/>
                  </a:lnTo>
                  <a:lnTo>
                    <a:pt x="309" y="132"/>
                  </a:lnTo>
                  <a:lnTo>
                    <a:pt x="309" y="131"/>
                  </a:lnTo>
                  <a:lnTo>
                    <a:pt x="310" y="131"/>
                  </a:lnTo>
                  <a:lnTo>
                    <a:pt x="310" y="130"/>
                  </a:lnTo>
                  <a:lnTo>
                    <a:pt x="311" y="130"/>
                  </a:lnTo>
                  <a:lnTo>
                    <a:pt x="311" y="129"/>
                  </a:lnTo>
                  <a:lnTo>
                    <a:pt x="311" y="128"/>
                  </a:lnTo>
                  <a:lnTo>
                    <a:pt x="312" y="128"/>
                  </a:lnTo>
                  <a:lnTo>
                    <a:pt x="312" y="129"/>
                  </a:lnTo>
                  <a:lnTo>
                    <a:pt x="313" y="129"/>
                  </a:lnTo>
                  <a:lnTo>
                    <a:pt x="312" y="129"/>
                  </a:lnTo>
                  <a:lnTo>
                    <a:pt x="313" y="129"/>
                  </a:lnTo>
                  <a:lnTo>
                    <a:pt x="313" y="128"/>
                  </a:lnTo>
                  <a:lnTo>
                    <a:pt x="312" y="128"/>
                  </a:lnTo>
                  <a:lnTo>
                    <a:pt x="312" y="127"/>
                  </a:lnTo>
                  <a:lnTo>
                    <a:pt x="313" y="127"/>
                  </a:lnTo>
                  <a:lnTo>
                    <a:pt x="313" y="128"/>
                  </a:lnTo>
                  <a:lnTo>
                    <a:pt x="314" y="128"/>
                  </a:lnTo>
                  <a:lnTo>
                    <a:pt x="314" y="127"/>
                  </a:lnTo>
                  <a:lnTo>
                    <a:pt x="313" y="127"/>
                  </a:lnTo>
                  <a:lnTo>
                    <a:pt x="314" y="127"/>
                  </a:lnTo>
                  <a:lnTo>
                    <a:pt x="314" y="126"/>
                  </a:lnTo>
                  <a:lnTo>
                    <a:pt x="315" y="126"/>
                  </a:lnTo>
                  <a:lnTo>
                    <a:pt x="315" y="125"/>
                  </a:lnTo>
                  <a:lnTo>
                    <a:pt x="315" y="126"/>
                  </a:lnTo>
                  <a:lnTo>
                    <a:pt x="315" y="125"/>
                  </a:lnTo>
                  <a:lnTo>
                    <a:pt x="315" y="124"/>
                  </a:lnTo>
                  <a:lnTo>
                    <a:pt x="316" y="124"/>
                  </a:lnTo>
                  <a:lnTo>
                    <a:pt x="316" y="123"/>
                  </a:lnTo>
                  <a:lnTo>
                    <a:pt x="317" y="123"/>
                  </a:lnTo>
                  <a:lnTo>
                    <a:pt x="317" y="124"/>
                  </a:lnTo>
                  <a:lnTo>
                    <a:pt x="318" y="124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1" y="124"/>
                  </a:lnTo>
                  <a:lnTo>
                    <a:pt x="321" y="125"/>
                  </a:lnTo>
                  <a:lnTo>
                    <a:pt x="322" y="125"/>
                  </a:lnTo>
                  <a:lnTo>
                    <a:pt x="323" y="125"/>
                  </a:lnTo>
                  <a:lnTo>
                    <a:pt x="324" y="125"/>
                  </a:lnTo>
                  <a:lnTo>
                    <a:pt x="325" y="125"/>
                  </a:lnTo>
                  <a:lnTo>
                    <a:pt x="326" y="125"/>
                  </a:lnTo>
                  <a:lnTo>
                    <a:pt x="327" y="125"/>
                  </a:lnTo>
                  <a:lnTo>
                    <a:pt x="328" y="125"/>
                  </a:lnTo>
                  <a:lnTo>
                    <a:pt x="328" y="126"/>
                  </a:lnTo>
                  <a:lnTo>
                    <a:pt x="328" y="127"/>
                  </a:lnTo>
                  <a:lnTo>
                    <a:pt x="329" y="127"/>
                  </a:lnTo>
                  <a:lnTo>
                    <a:pt x="329" y="126"/>
                  </a:lnTo>
                  <a:lnTo>
                    <a:pt x="329" y="125"/>
                  </a:lnTo>
                  <a:lnTo>
                    <a:pt x="330" y="125"/>
                  </a:lnTo>
                  <a:lnTo>
                    <a:pt x="331" y="124"/>
                  </a:lnTo>
                  <a:lnTo>
                    <a:pt x="331" y="123"/>
                  </a:lnTo>
                  <a:lnTo>
                    <a:pt x="332" y="123"/>
                  </a:lnTo>
                  <a:lnTo>
                    <a:pt x="332" y="122"/>
                  </a:lnTo>
                  <a:lnTo>
                    <a:pt x="333" y="122"/>
                  </a:lnTo>
                  <a:lnTo>
                    <a:pt x="334" y="120"/>
                  </a:lnTo>
                  <a:lnTo>
                    <a:pt x="335" y="121"/>
                  </a:lnTo>
                  <a:lnTo>
                    <a:pt x="336" y="122"/>
                  </a:lnTo>
                  <a:lnTo>
                    <a:pt x="336" y="123"/>
                  </a:lnTo>
                  <a:lnTo>
                    <a:pt x="337" y="122"/>
                  </a:lnTo>
                  <a:lnTo>
                    <a:pt x="337" y="121"/>
                  </a:lnTo>
                  <a:lnTo>
                    <a:pt x="337" y="120"/>
                  </a:lnTo>
                  <a:lnTo>
                    <a:pt x="338" y="120"/>
                  </a:lnTo>
                  <a:lnTo>
                    <a:pt x="338" y="119"/>
                  </a:lnTo>
                  <a:lnTo>
                    <a:pt x="337" y="118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37" y="116"/>
                  </a:lnTo>
                  <a:lnTo>
                    <a:pt x="337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5" y="113"/>
                  </a:lnTo>
                  <a:lnTo>
                    <a:pt x="334" y="113"/>
                  </a:lnTo>
                  <a:lnTo>
                    <a:pt x="334" y="112"/>
                  </a:lnTo>
                  <a:lnTo>
                    <a:pt x="334" y="111"/>
                  </a:lnTo>
                  <a:lnTo>
                    <a:pt x="334" y="110"/>
                  </a:lnTo>
                  <a:lnTo>
                    <a:pt x="335" y="110"/>
                  </a:lnTo>
                  <a:lnTo>
                    <a:pt x="335" y="109"/>
                  </a:lnTo>
                  <a:lnTo>
                    <a:pt x="336" y="109"/>
                  </a:lnTo>
                  <a:lnTo>
                    <a:pt x="337" y="109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09"/>
                  </a:lnTo>
                  <a:lnTo>
                    <a:pt x="338" y="108"/>
                  </a:lnTo>
                  <a:lnTo>
                    <a:pt x="339" y="108"/>
                  </a:lnTo>
                  <a:lnTo>
                    <a:pt x="338" y="107"/>
                  </a:lnTo>
                  <a:lnTo>
                    <a:pt x="337" y="106"/>
                  </a:lnTo>
                  <a:lnTo>
                    <a:pt x="336" y="105"/>
                  </a:lnTo>
                  <a:lnTo>
                    <a:pt x="335" y="105"/>
                  </a:lnTo>
                  <a:lnTo>
                    <a:pt x="335" y="104"/>
                  </a:lnTo>
                  <a:lnTo>
                    <a:pt x="335" y="103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6" y="101"/>
                  </a:lnTo>
                  <a:lnTo>
                    <a:pt x="335" y="101"/>
                  </a:lnTo>
                  <a:lnTo>
                    <a:pt x="336" y="99"/>
                  </a:lnTo>
                  <a:lnTo>
                    <a:pt x="336" y="98"/>
                  </a:lnTo>
                  <a:lnTo>
                    <a:pt x="337" y="96"/>
                  </a:lnTo>
                  <a:lnTo>
                    <a:pt x="338" y="96"/>
                  </a:lnTo>
                  <a:lnTo>
                    <a:pt x="338" y="99"/>
                  </a:lnTo>
                  <a:lnTo>
                    <a:pt x="339" y="99"/>
                  </a:lnTo>
                  <a:lnTo>
                    <a:pt x="340" y="100"/>
                  </a:lnTo>
                  <a:lnTo>
                    <a:pt x="341" y="100"/>
                  </a:lnTo>
                  <a:lnTo>
                    <a:pt x="341" y="99"/>
                  </a:lnTo>
                  <a:lnTo>
                    <a:pt x="342" y="98"/>
                  </a:lnTo>
                  <a:lnTo>
                    <a:pt x="342" y="97"/>
                  </a:lnTo>
                  <a:lnTo>
                    <a:pt x="343" y="96"/>
                  </a:lnTo>
                  <a:lnTo>
                    <a:pt x="344" y="95"/>
                  </a:lnTo>
                  <a:lnTo>
                    <a:pt x="345" y="95"/>
                  </a:lnTo>
                  <a:lnTo>
                    <a:pt x="346" y="94"/>
                  </a:lnTo>
                  <a:lnTo>
                    <a:pt x="347" y="94"/>
                  </a:lnTo>
                  <a:lnTo>
                    <a:pt x="348" y="93"/>
                  </a:lnTo>
                  <a:lnTo>
                    <a:pt x="347" y="93"/>
                  </a:lnTo>
                  <a:lnTo>
                    <a:pt x="347" y="92"/>
                  </a:lnTo>
                  <a:lnTo>
                    <a:pt x="347" y="90"/>
                  </a:lnTo>
                  <a:lnTo>
                    <a:pt x="347" y="88"/>
                  </a:lnTo>
                  <a:lnTo>
                    <a:pt x="347" y="87"/>
                  </a:lnTo>
                  <a:lnTo>
                    <a:pt x="348" y="86"/>
                  </a:lnTo>
                  <a:lnTo>
                    <a:pt x="349" y="86"/>
                  </a:lnTo>
                  <a:lnTo>
                    <a:pt x="349" y="86"/>
                  </a:lnTo>
                  <a:lnTo>
                    <a:pt x="349" y="85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50" y="83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4" y="81"/>
                  </a:lnTo>
                  <a:lnTo>
                    <a:pt x="355" y="82"/>
                  </a:lnTo>
                  <a:lnTo>
                    <a:pt x="356" y="83"/>
                  </a:lnTo>
                  <a:lnTo>
                    <a:pt x="357" y="82"/>
                  </a:lnTo>
                  <a:lnTo>
                    <a:pt x="358" y="81"/>
                  </a:lnTo>
                  <a:lnTo>
                    <a:pt x="359" y="79"/>
                  </a:lnTo>
                  <a:lnTo>
                    <a:pt x="359" y="78"/>
                  </a:lnTo>
                  <a:lnTo>
                    <a:pt x="360" y="78"/>
                  </a:lnTo>
                  <a:lnTo>
                    <a:pt x="359" y="78"/>
                  </a:lnTo>
                  <a:lnTo>
                    <a:pt x="358" y="76"/>
                  </a:lnTo>
                  <a:lnTo>
                    <a:pt x="357" y="76"/>
                  </a:lnTo>
                  <a:lnTo>
                    <a:pt x="356" y="75"/>
                  </a:lnTo>
                  <a:lnTo>
                    <a:pt x="355" y="74"/>
                  </a:lnTo>
                  <a:lnTo>
                    <a:pt x="354" y="74"/>
                  </a:lnTo>
                  <a:lnTo>
                    <a:pt x="353" y="73"/>
                  </a:lnTo>
                  <a:lnTo>
                    <a:pt x="352" y="73"/>
                  </a:lnTo>
                  <a:lnTo>
                    <a:pt x="351" y="72"/>
                  </a:lnTo>
                  <a:lnTo>
                    <a:pt x="350" y="72"/>
                  </a:lnTo>
                  <a:lnTo>
                    <a:pt x="350" y="71"/>
                  </a:lnTo>
                  <a:lnTo>
                    <a:pt x="351" y="70"/>
                  </a:lnTo>
                  <a:lnTo>
                    <a:pt x="352" y="69"/>
                  </a:lnTo>
                  <a:lnTo>
                    <a:pt x="352" y="68"/>
                  </a:lnTo>
                  <a:lnTo>
                    <a:pt x="353" y="68"/>
                  </a:lnTo>
                  <a:lnTo>
                    <a:pt x="353" y="68"/>
                  </a:lnTo>
                  <a:lnTo>
                    <a:pt x="354" y="68"/>
                  </a:lnTo>
                  <a:lnTo>
                    <a:pt x="355" y="68"/>
                  </a:lnTo>
                  <a:lnTo>
                    <a:pt x="356" y="68"/>
                  </a:lnTo>
                  <a:lnTo>
                    <a:pt x="357" y="68"/>
                  </a:lnTo>
                  <a:lnTo>
                    <a:pt x="358" y="68"/>
                  </a:lnTo>
                  <a:lnTo>
                    <a:pt x="359" y="68"/>
                  </a:lnTo>
                  <a:lnTo>
                    <a:pt x="359" y="68"/>
                  </a:lnTo>
                  <a:lnTo>
                    <a:pt x="360" y="68"/>
                  </a:lnTo>
                  <a:lnTo>
                    <a:pt x="360" y="69"/>
                  </a:lnTo>
                  <a:lnTo>
                    <a:pt x="361" y="69"/>
                  </a:lnTo>
                  <a:lnTo>
                    <a:pt x="361" y="70"/>
                  </a:lnTo>
                  <a:lnTo>
                    <a:pt x="362" y="70"/>
                  </a:lnTo>
                  <a:lnTo>
                    <a:pt x="362" y="71"/>
                  </a:lnTo>
                  <a:lnTo>
                    <a:pt x="363" y="72"/>
                  </a:lnTo>
                  <a:lnTo>
                    <a:pt x="363" y="73"/>
                  </a:lnTo>
                  <a:lnTo>
                    <a:pt x="364" y="73"/>
                  </a:lnTo>
                  <a:lnTo>
                    <a:pt x="364" y="74"/>
                  </a:lnTo>
                  <a:lnTo>
                    <a:pt x="365" y="75"/>
                  </a:lnTo>
                  <a:lnTo>
                    <a:pt x="365" y="76"/>
                  </a:lnTo>
                  <a:lnTo>
                    <a:pt x="366" y="77"/>
                  </a:lnTo>
                  <a:lnTo>
                    <a:pt x="367" y="78"/>
                  </a:lnTo>
                  <a:lnTo>
                    <a:pt x="368" y="79"/>
                  </a:lnTo>
                  <a:lnTo>
                    <a:pt x="369" y="79"/>
                  </a:lnTo>
                  <a:lnTo>
                    <a:pt x="370" y="79"/>
                  </a:lnTo>
                  <a:lnTo>
                    <a:pt x="371" y="80"/>
                  </a:lnTo>
                  <a:lnTo>
                    <a:pt x="372" y="80"/>
                  </a:lnTo>
                  <a:lnTo>
                    <a:pt x="373" y="80"/>
                  </a:lnTo>
                  <a:lnTo>
                    <a:pt x="375" y="81"/>
                  </a:lnTo>
                  <a:lnTo>
                    <a:pt x="376" y="81"/>
                  </a:lnTo>
                  <a:lnTo>
                    <a:pt x="377" y="81"/>
                  </a:lnTo>
                  <a:lnTo>
                    <a:pt x="377" y="82"/>
                  </a:lnTo>
                  <a:lnTo>
                    <a:pt x="378" y="82"/>
                  </a:lnTo>
                  <a:lnTo>
                    <a:pt x="380" y="83"/>
                  </a:lnTo>
                  <a:lnTo>
                    <a:pt x="381" y="85"/>
                  </a:lnTo>
                  <a:lnTo>
                    <a:pt x="382" y="86"/>
                  </a:lnTo>
                  <a:lnTo>
                    <a:pt x="383" y="87"/>
                  </a:lnTo>
                  <a:lnTo>
                    <a:pt x="384" y="88"/>
                  </a:lnTo>
                  <a:lnTo>
                    <a:pt x="385" y="88"/>
                  </a:lnTo>
                  <a:lnTo>
                    <a:pt x="385" y="89"/>
                  </a:lnTo>
                  <a:lnTo>
                    <a:pt x="386" y="90"/>
                  </a:lnTo>
                  <a:lnTo>
                    <a:pt x="387" y="91"/>
                  </a:lnTo>
                  <a:lnTo>
                    <a:pt x="387" y="92"/>
                  </a:lnTo>
                  <a:lnTo>
                    <a:pt x="388" y="92"/>
                  </a:lnTo>
                  <a:lnTo>
                    <a:pt x="389" y="94"/>
                  </a:lnTo>
                  <a:lnTo>
                    <a:pt x="392" y="97"/>
                  </a:lnTo>
                  <a:lnTo>
                    <a:pt x="394" y="98"/>
                  </a:lnTo>
                  <a:lnTo>
                    <a:pt x="396" y="99"/>
                  </a:lnTo>
                  <a:lnTo>
                    <a:pt x="399" y="99"/>
                  </a:lnTo>
                  <a:lnTo>
                    <a:pt x="401" y="99"/>
                  </a:lnTo>
                  <a:lnTo>
                    <a:pt x="402" y="99"/>
                  </a:lnTo>
                  <a:lnTo>
                    <a:pt x="404" y="100"/>
                  </a:lnTo>
                  <a:lnTo>
                    <a:pt x="405" y="100"/>
                  </a:lnTo>
                  <a:lnTo>
                    <a:pt x="406" y="100"/>
                  </a:lnTo>
                  <a:lnTo>
                    <a:pt x="407" y="100"/>
                  </a:lnTo>
                  <a:lnTo>
                    <a:pt x="409" y="100"/>
                  </a:lnTo>
                  <a:lnTo>
                    <a:pt x="410" y="100"/>
                  </a:lnTo>
                  <a:lnTo>
                    <a:pt x="411" y="100"/>
                  </a:lnTo>
                  <a:lnTo>
                    <a:pt x="412" y="100"/>
                  </a:lnTo>
                  <a:lnTo>
                    <a:pt x="413" y="100"/>
                  </a:lnTo>
                  <a:lnTo>
                    <a:pt x="414" y="100"/>
                  </a:lnTo>
                  <a:lnTo>
                    <a:pt x="415" y="100"/>
                  </a:lnTo>
                  <a:lnTo>
                    <a:pt x="419" y="100"/>
                  </a:lnTo>
                  <a:lnTo>
                    <a:pt x="423" y="100"/>
                  </a:lnTo>
                  <a:lnTo>
                    <a:pt x="426" y="100"/>
                  </a:lnTo>
                  <a:lnTo>
                    <a:pt x="430" y="100"/>
                  </a:lnTo>
                  <a:lnTo>
                    <a:pt x="431" y="100"/>
                  </a:lnTo>
                  <a:lnTo>
                    <a:pt x="435" y="100"/>
                  </a:lnTo>
                  <a:lnTo>
                    <a:pt x="446" y="100"/>
                  </a:lnTo>
                  <a:lnTo>
                    <a:pt x="469" y="99"/>
                  </a:lnTo>
                  <a:lnTo>
                    <a:pt x="469" y="100"/>
                  </a:lnTo>
                  <a:lnTo>
                    <a:pt x="468" y="100"/>
                  </a:lnTo>
                  <a:lnTo>
                    <a:pt x="468" y="101"/>
                  </a:lnTo>
                  <a:lnTo>
                    <a:pt x="467" y="101"/>
                  </a:lnTo>
                  <a:lnTo>
                    <a:pt x="466" y="103"/>
                  </a:lnTo>
                  <a:lnTo>
                    <a:pt x="464" y="105"/>
                  </a:lnTo>
                  <a:lnTo>
                    <a:pt x="463" y="106"/>
                  </a:lnTo>
                  <a:lnTo>
                    <a:pt x="461" y="107"/>
                  </a:lnTo>
                  <a:lnTo>
                    <a:pt x="460" y="107"/>
                  </a:lnTo>
                  <a:lnTo>
                    <a:pt x="459" y="109"/>
                  </a:lnTo>
                  <a:lnTo>
                    <a:pt x="458" y="110"/>
                  </a:lnTo>
                  <a:lnTo>
                    <a:pt x="456" y="111"/>
                  </a:lnTo>
                  <a:lnTo>
                    <a:pt x="456" y="112"/>
                  </a:lnTo>
                  <a:lnTo>
                    <a:pt x="456" y="113"/>
                  </a:lnTo>
                  <a:lnTo>
                    <a:pt x="456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5" y="118"/>
                  </a:lnTo>
                  <a:lnTo>
                    <a:pt x="455" y="119"/>
                  </a:lnTo>
                  <a:lnTo>
                    <a:pt x="455" y="120"/>
                  </a:lnTo>
                  <a:lnTo>
                    <a:pt x="454" y="122"/>
                  </a:lnTo>
                  <a:lnTo>
                    <a:pt x="454" y="124"/>
                  </a:lnTo>
                  <a:lnTo>
                    <a:pt x="454" y="125"/>
                  </a:lnTo>
                  <a:lnTo>
                    <a:pt x="454" y="126"/>
                  </a:lnTo>
                  <a:lnTo>
                    <a:pt x="454" y="129"/>
                  </a:lnTo>
                  <a:lnTo>
                    <a:pt x="453" y="132"/>
                  </a:lnTo>
                  <a:lnTo>
                    <a:pt x="453" y="135"/>
                  </a:lnTo>
                  <a:lnTo>
                    <a:pt x="452" y="137"/>
                  </a:lnTo>
                  <a:lnTo>
                    <a:pt x="450" y="141"/>
                  </a:lnTo>
                  <a:lnTo>
                    <a:pt x="446" y="145"/>
                  </a:lnTo>
                  <a:lnTo>
                    <a:pt x="443" y="148"/>
                  </a:lnTo>
                  <a:lnTo>
                    <a:pt x="441" y="151"/>
                  </a:lnTo>
                  <a:lnTo>
                    <a:pt x="437" y="154"/>
                  </a:lnTo>
                  <a:lnTo>
                    <a:pt x="436" y="155"/>
                  </a:lnTo>
                  <a:lnTo>
                    <a:pt x="434" y="157"/>
                  </a:lnTo>
                  <a:lnTo>
                    <a:pt x="431" y="159"/>
                  </a:lnTo>
                  <a:lnTo>
                    <a:pt x="425" y="164"/>
                  </a:lnTo>
                  <a:lnTo>
                    <a:pt x="422" y="169"/>
                  </a:lnTo>
                  <a:lnTo>
                    <a:pt x="421" y="171"/>
                  </a:lnTo>
                  <a:lnTo>
                    <a:pt x="419" y="175"/>
                  </a:lnTo>
                  <a:lnTo>
                    <a:pt x="417" y="179"/>
                  </a:lnTo>
                  <a:lnTo>
                    <a:pt x="415" y="181"/>
                  </a:lnTo>
                  <a:lnTo>
                    <a:pt x="411" y="187"/>
                  </a:lnTo>
                  <a:lnTo>
                    <a:pt x="410" y="189"/>
                  </a:lnTo>
                  <a:lnTo>
                    <a:pt x="407" y="193"/>
                  </a:lnTo>
                  <a:lnTo>
                    <a:pt x="404" y="197"/>
                  </a:lnTo>
                  <a:lnTo>
                    <a:pt x="401" y="200"/>
                  </a:lnTo>
                  <a:lnTo>
                    <a:pt x="399" y="201"/>
                  </a:lnTo>
                  <a:lnTo>
                    <a:pt x="398" y="204"/>
                  </a:lnTo>
                  <a:lnTo>
                    <a:pt x="397" y="208"/>
                  </a:lnTo>
                  <a:lnTo>
                    <a:pt x="395" y="213"/>
                  </a:lnTo>
                  <a:lnTo>
                    <a:pt x="390" y="216"/>
                  </a:lnTo>
                  <a:lnTo>
                    <a:pt x="388" y="217"/>
                  </a:lnTo>
                  <a:lnTo>
                    <a:pt x="385" y="219"/>
                  </a:lnTo>
                  <a:lnTo>
                    <a:pt x="381" y="221"/>
                  </a:lnTo>
                  <a:lnTo>
                    <a:pt x="376" y="222"/>
                  </a:lnTo>
                  <a:lnTo>
                    <a:pt x="375" y="227"/>
                  </a:lnTo>
                  <a:lnTo>
                    <a:pt x="373" y="231"/>
                  </a:lnTo>
                  <a:lnTo>
                    <a:pt x="371" y="234"/>
                  </a:lnTo>
                  <a:lnTo>
                    <a:pt x="371" y="235"/>
                  </a:lnTo>
                  <a:lnTo>
                    <a:pt x="367" y="240"/>
                  </a:lnTo>
                  <a:lnTo>
                    <a:pt x="365" y="241"/>
                  </a:lnTo>
                  <a:lnTo>
                    <a:pt x="365" y="244"/>
                  </a:lnTo>
                  <a:lnTo>
                    <a:pt x="365" y="247"/>
                  </a:lnTo>
                  <a:lnTo>
                    <a:pt x="365" y="248"/>
                  </a:lnTo>
                  <a:lnTo>
                    <a:pt x="364" y="250"/>
                  </a:lnTo>
                  <a:lnTo>
                    <a:pt x="363" y="251"/>
                  </a:lnTo>
                  <a:lnTo>
                    <a:pt x="362" y="252"/>
                  </a:lnTo>
                  <a:lnTo>
                    <a:pt x="358" y="259"/>
                  </a:lnTo>
                  <a:lnTo>
                    <a:pt x="352" y="262"/>
                  </a:lnTo>
                  <a:lnTo>
                    <a:pt x="340" y="265"/>
                  </a:lnTo>
                  <a:lnTo>
                    <a:pt x="342" y="270"/>
                  </a:lnTo>
                  <a:lnTo>
                    <a:pt x="343" y="279"/>
                  </a:lnTo>
                  <a:lnTo>
                    <a:pt x="339" y="291"/>
                  </a:lnTo>
                  <a:lnTo>
                    <a:pt x="336" y="296"/>
                  </a:lnTo>
                  <a:lnTo>
                    <a:pt x="335" y="303"/>
                  </a:lnTo>
                  <a:lnTo>
                    <a:pt x="337" y="311"/>
                  </a:lnTo>
                  <a:lnTo>
                    <a:pt x="335" y="316"/>
                  </a:lnTo>
                  <a:lnTo>
                    <a:pt x="333" y="320"/>
                  </a:lnTo>
                  <a:lnTo>
                    <a:pt x="332" y="326"/>
                  </a:lnTo>
                  <a:lnTo>
                    <a:pt x="331" y="332"/>
                  </a:lnTo>
                  <a:lnTo>
                    <a:pt x="329" y="343"/>
                  </a:lnTo>
                  <a:lnTo>
                    <a:pt x="329" y="349"/>
                  </a:lnTo>
                  <a:lnTo>
                    <a:pt x="329" y="355"/>
                  </a:lnTo>
                  <a:lnTo>
                    <a:pt x="329" y="358"/>
                  </a:lnTo>
                  <a:lnTo>
                    <a:pt x="328" y="359"/>
                  </a:lnTo>
                  <a:lnTo>
                    <a:pt x="328" y="361"/>
                  </a:lnTo>
                  <a:lnTo>
                    <a:pt x="328" y="362"/>
                  </a:lnTo>
                  <a:lnTo>
                    <a:pt x="326" y="364"/>
                  </a:lnTo>
                  <a:lnTo>
                    <a:pt x="325" y="365"/>
                  </a:lnTo>
                  <a:lnTo>
                    <a:pt x="311" y="362"/>
                  </a:lnTo>
                  <a:lnTo>
                    <a:pt x="293" y="358"/>
                  </a:lnTo>
                  <a:lnTo>
                    <a:pt x="292" y="358"/>
                  </a:lnTo>
                  <a:lnTo>
                    <a:pt x="291" y="358"/>
                  </a:lnTo>
                  <a:lnTo>
                    <a:pt x="290" y="357"/>
                  </a:lnTo>
                  <a:lnTo>
                    <a:pt x="289" y="357"/>
                  </a:lnTo>
                  <a:lnTo>
                    <a:pt x="288" y="357"/>
                  </a:lnTo>
                  <a:lnTo>
                    <a:pt x="287" y="356"/>
                  </a:lnTo>
                  <a:lnTo>
                    <a:pt x="286" y="356"/>
                  </a:lnTo>
                  <a:lnTo>
                    <a:pt x="286" y="355"/>
                  </a:lnTo>
                  <a:lnTo>
                    <a:pt x="285" y="355"/>
                  </a:lnTo>
                  <a:lnTo>
                    <a:pt x="284" y="354"/>
                  </a:lnTo>
                  <a:lnTo>
                    <a:pt x="283" y="353"/>
                  </a:lnTo>
                  <a:lnTo>
                    <a:pt x="282" y="352"/>
                  </a:lnTo>
                  <a:lnTo>
                    <a:pt x="282" y="351"/>
                  </a:lnTo>
                  <a:lnTo>
                    <a:pt x="281" y="351"/>
                  </a:lnTo>
                  <a:lnTo>
                    <a:pt x="281" y="350"/>
                  </a:lnTo>
                  <a:lnTo>
                    <a:pt x="281" y="349"/>
                  </a:lnTo>
                  <a:lnTo>
                    <a:pt x="281" y="348"/>
                  </a:lnTo>
                  <a:lnTo>
                    <a:pt x="280" y="348"/>
                  </a:lnTo>
                  <a:lnTo>
                    <a:pt x="280" y="347"/>
                  </a:lnTo>
                  <a:lnTo>
                    <a:pt x="280" y="346"/>
                  </a:lnTo>
                  <a:lnTo>
                    <a:pt x="280" y="345"/>
                  </a:lnTo>
                  <a:lnTo>
                    <a:pt x="280" y="344"/>
                  </a:lnTo>
                  <a:lnTo>
                    <a:pt x="281" y="343"/>
                  </a:lnTo>
                  <a:lnTo>
                    <a:pt x="281" y="342"/>
                  </a:lnTo>
                  <a:lnTo>
                    <a:pt x="281" y="341"/>
                  </a:lnTo>
                  <a:lnTo>
                    <a:pt x="281" y="340"/>
                  </a:lnTo>
                  <a:lnTo>
                    <a:pt x="281" y="339"/>
                  </a:lnTo>
                  <a:lnTo>
                    <a:pt x="281" y="338"/>
                  </a:lnTo>
                  <a:lnTo>
                    <a:pt x="281" y="337"/>
                  </a:lnTo>
                  <a:lnTo>
                    <a:pt x="281" y="336"/>
                  </a:lnTo>
                  <a:lnTo>
                    <a:pt x="282" y="335"/>
                  </a:lnTo>
                  <a:lnTo>
                    <a:pt x="282" y="334"/>
                  </a:lnTo>
                  <a:lnTo>
                    <a:pt x="282" y="333"/>
                  </a:lnTo>
                  <a:lnTo>
                    <a:pt x="282" y="332"/>
                  </a:lnTo>
                  <a:lnTo>
                    <a:pt x="282" y="331"/>
                  </a:lnTo>
                  <a:lnTo>
                    <a:pt x="282" y="330"/>
                  </a:lnTo>
                  <a:lnTo>
                    <a:pt x="282" y="329"/>
                  </a:lnTo>
                  <a:lnTo>
                    <a:pt x="282" y="328"/>
                  </a:lnTo>
                  <a:lnTo>
                    <a:pt x="282" y="327"/>
                  </a:lnTo>
                  <a:lnTo>
                    <a:pt x="282" y="326"/>
                  </a:lnTo>
                  <a:lnTo>
                    <a:pt x="281" y="325"/>
                  </a:lnTo>
                  <a:lnTo>
                    <a:pt x="281" y="324"/>
                  </a:lnTo>
                  <a:lnTo>
                    <a:pt x="280" y="324"/>
                  </a:lnTo>
                  <a:lnTo>
                    <a:pt x="280" y="323"/>
                  </a:lnTo>
                  <a:lnTo>
                    <a:pt x="279" y="322"/>
                  </a:lnTo>
                  <a:lnTo>
                    <a:pt x="279" y="321"/>
                  </a:lnTo>
                  <a:lnTo>
                    <a:pt x="278" y="321"/>
                  </a:lnTo>
                  <a:lnTo>
                    <a:pt x="277" y="320"/>
                  </a:lnTo>
                  <a:lnTo>
                    <a:pt x="276" y="320"/>
                  </a:lnTo>
                  <a:lnTo>
                    <a:pt x="276" y="319"/>
                  </a:lnTo>
                  <a:lnTo>
                    <a:pt x="275" y="319"/>
                  </a:lnTo>
                  <a:lnTo>
                    <a:pt x="273" y="318"/>
                  </a:lnTo>
                  <a:lnTo>
                    <a:pt x="272" y="317"/>
                  </a:lnTo>
                  <a:lnTo>
                    <a:pt x="271" y="317"/>
                  </a:lnTo>
                  <a:lnTo>
                    <a:pt x="270" y="316"/>
                  </a:lnTo>
                  <a:lnTo>
                    <a:pt x="270" y="315"/>
                  </a:lnTo>
                  <a:lnTo>
                    <a:pt x="269" y="314"/>
                  </a:lnTo>
                  <a:lnTo>
                    <a:pt x="269" y="313"/>
                  </a:lnTo>
                  <a:lnTo>
                    <a:pt x="269" y="312"/>
                  </a:lnTo>
                  <a:lnTo>
                    <a:pt x="268" y="312"/>
                  </a:lnTo>
                  <a:lnTo>
                    <a:pt x="268" y="311"/>
                  </a:lnTo>
                  <a:lnTo>
                    <a:pt x="267" y="310"/>
                  </a:lnTo>
                  <a:lnTo>
                    <a:pt x="266" y="310"/>
                  </a:lnTo>
                  <a:lnTo>
                    <a:pt x="266" y="310"/>
                  </a:lnTo>
                  <a:lnTo>
                    <a:pt x="265" y="310"/>
                  </a:lnTo>
                  <a:lnTo>
                    <a:pt x="264" y="309"/>
                  </a:lnTo>
                  <a:lnTo>
                    <a:pt x="263" y="309"/>
                  </a:lnTo>
                  <a:lnTo>
                    <a:pt x="263" y="308"/>
                  </a:lnTo>
                  <a:lnTo>
                    <a:pt x="262" y="308"/>
                  </a:lnTo>
                  <a:lnTo>
                    <a:pt x="261" y="307"/>
                  </a:lnTo>
                  <a:lnTo>
                    <a:pt x="260" y="307"/>
                  </a:lnTo>
                  <a:lnTo>
                    <a:pt x="260" y="306"/>
                  </a:lnTo>
                  <a:lnTo>
                    <a:pt x="259" y="306"/>
                  </a:lnTo>
                  <a:lnTo>
                    <a:pt x="258" y="306"/>
                  </a:lnTo>
                  <a:lnTo>
                    <a:pt x="257" y="306"/>
                  </a:lnTo>
                  <a:lnTo>
                    <a:pt x="255" y="305"/>
                  </a:lnTo>
                  <a:lnTo>
                    <a:pt x="254" y="305"/>
                  </a:lnTo>
                  <a:lnTo>
                    <a:pt x="253" y="304"/>
                  </a:lnTo>
                  <a:lnTo>
                    <a:pt x="252" y="303"/>
                  </a:lnTo>
                  <a:lnTo>
                    <a:pt x="251" y="302"/>
                  </a:lnTo>
                  <a:lnTo>
                    <a:pt x="250" y="301"/>
                  </a:lnTo>
                  <a:lnTo>
                    <a:pt x="249" y="301"/>
                  </a:lnTo>
                  <a:lnTo>
                    <a:pt x="247" y="300"/>
                  </a:lnTo>
                  <a:lnTo>
                    <a:pt x="246" y="300"/>
                  </a:lnTo>
                  <a:lnTo>
                    <a:pt x="244" y="300"/>
                  </a:lnTo>
                  <a:lnTo>
                    <a:pt x="242" y="301"/>
                  </a:lnTo>
                  <a:lnTo>
                    <a:pt x="241" y="301"/>
                  </a:lnTo>
                  <a:lnTo>
                    <a:pt x="236" y="302"/>
                  </a:lnTo>
                  <a:lnTo>
                    <a:pt x="235" y="302"/>
                  </a:lnTo>
                  <a:lnTo>
                    <a:pt x="234" y="302"/>
                  </a:lnTo>
                  <a:lnTo>
                    <a:pt x="233" y="302"/>
                  </a:lnTo>
                  <a:lnTo>
                    <a:pt x="232" y="301"/>
                  </a:lnTo>
                  <a:lnTo>
                    <a:pt x="230" y="299"/>
                  </a:lnTo>
                  <a:lnTo>
                    <a:pt x="229" y="299"/>
                  </a:lnTo>
                  <a:lnTo>
                    <a:pt x="227" y="297"/>
                  </a:lnTo>
                  <a:lnTo>
                    <a:pt x="226" y="297"/>
                  </a:lnTo>
                  <a:lnTo>
                    <a:pt x="225" y="297"/>
                  </a:lnTo>
                  <a:lnTo>
                    <a:pt x="224" y="297"/>
                  </a:lnTo>
                  <a:lnTo>
                    <a:pt x="222" y="300"/>
                  </a:lnTo>
                  <a:lnTo>
                    <a:pt x="221" y="300"/>
                  </a:lnTo>
                  <a:lnTo>
                    <a:pt x="220" y="301"/>
                  </a:lnTo>
                  <a:lnTo>
                    <a:pt x="218" y="302"/>
                  </a:lnTo>
                  <a:lnTo>
                    <a:pt x="217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4"/>
                  </a:lnTo>
                  <a:lnTo>
                    <a:pt x="215" y="304"/>
                  </a:lnTo>
                  <a:lnTo>
                    <a:pt x="215" y="303"/>
                  </a:lnTo>
                  <a:lnTo>
                    <a:pt x="214" y="302"/>
                  </a:lnTo>
                  <a:lnTo>
                    <a:pt x="213" y="301"/>
                  </a:lnTo>
                  <a:lnTo>
                    <a:pt x="211" y="300"/>
                  </a:lnTo>
                  <a:lnTo>
                    <a:pt x="209" y="300"/>
                  </a:lnTo>
                  <a:lnTo>
                    <a:pt x="208" y="300"/>
                  </a:lnTo>
                  <a:lnTo>
                    <a:pt x="207" y="301"/>
                  </a:lnTo>
                  <a:lnTo>
                    <a:pt x="206" y="301"/>
                  </a:lnTo>
                  <a:lnTo>
                    <a:pt x="206" y="300"/>
                  </a:lnTo>
                  <a:lnTo>
                    <a:pt x="205" y="300"/>
                  </a:lnTo>
                  <a:lnTo>
                    <a:pt x="205" y="300"/>
                  </a:lnTo>
                  <a:lnTo>
                    <a:pt x="205" y="301"/>
                  </a:lnTo>
                  <a:lnTo>
                    <a:pt x="205" y="302"/>
                  </a:lnTo>
                  <a:lnTo>
                    <a:pt x="205" y="303"/>
                  </a:lnTo>
                  <a:lnTo>
                    <a:pt x="204" y="303"/>
                  </a:lnTo>
                  <a:lnTo>
                    <a:pt x="203" y="302"/>
                  </a:lnTo>
                  <a:lnTo>
                    <a:pt x="203" y="301"/>
                  </a:lnTo>
                  <a:lnTo>
                    <a:pt x="203" y="302"/>
                  </a:lnTo>
                  <a:lnTo>
                    <a:pt x="202" y="302"/>
                  </a:lnTo>
                  <a:lnTo>
                    <a:pt x="202" y="303"/>
                  </a:lnTo>
                  <a:lnTo>
                    <a:pt x="202" y="304"/>
                  </a:lnTo>
                  <a:lnTo>
                    <a:pt x="201" y="304"/>
                  </a:lnTo>
                  <a:lnTo>
                    <a:pt x="200" y="304"/>
                  </a:lnTo>
                  <a:lnTo>
                    <a:pt x="201" y="303"/>
                  </a:lnTo>
                  <a:lnTo>
                    <a:pt x="202" y="303"/>
                  </a:lnTo>
                  <a:lnTo>
                    <a:pt x="202" y="302"/>
                  </a:lnTo>
                  <a:lnTo>
                    <a:pt x="201" y="302"/>
                  </a:lnTo>
                  <a:lnTo>
                    <a:pt x="201" y="301"/>
                  </a:lnTo>
                  <a:lnTo>
                    <a:pt x="201" y="300"/>
                  </a:lnTo>
                  <a:lnTo>
                    <a:pt x="200" y="300"/>
                  </a:lnTo>
                  <a:lnTo>
                    <a:pt x="199" y="300"/>
                  </a:lnTo>
                  <a:lnTo>
                    <a:pt x="200" y="301"/>
                  </a:lnTo>
                  <a:lnTo>
                    <a:pt x="200" y="302"/>
                  </a:lnTo>
                  <a:lnTo>
                    <a:pt x="200" y="303"/>
                  </a:lnTo>
                  <a:lnTo>
                    <a:pt x="199" y="303"/>
                  </a:lnTo>
                  <a:lnTo>
                    <a:pt x="199" y="302"/>
                  </a:lnTo>
                  <a:lnTo>
                    <a:pt x="198" y="302"/>
                  </a:lnTo>
                  <a:lnTo>
                    <a:pt x="198" y="303"/>
                  </a:lnTo>
                  <a:lnTo>
                    <a:pt x="197" y="303"/>
                  </a:lnTo>
                  <a:lnTo>
                    <a:pt x="197" y="304"/>
                  </a:lnTo>
                  <a:lnTo>
                    <a:pt x="197" y="305"/>
                  </a:lnTo>
                  <a:lnTo>
                    <a:pt x="197" y="304"/>
                  </a:lnTo>
                  <a:lnTo>
                    <a:pt x="196" y="304"/>
                  </a:lnTo>
                  <a:lnTo>
                    <a:pt x="196" y="303"/>
                  </a:lnTo>
                  <a:lnTo>
                    <a:pt x="195" y="303"/>
                  </a:lnTo>
                  <a:lnTo>
                    <a:pt x="195" y="304"/>
                  </a:lnTo>
                  <a:lnTo>
                    <a:pt x="195" y="305"/>
                  </a:lnTo>
                  <a:lnTo>
                    <a:pt x="194" y="305"/>
                  </a:lnTo>
                  <a:lnTo>
                    <a:pt x="193" y="305"/>
                  </a:lnTo>
                  <a:lnTo>
                    <a:pt x="194" y="306"/>
                  </a:lnTo>
                  <a:lnTo>
                    <a:pt x="193" y="306"/>
                  </a:lnTo>
                  <a:lnTo>
                    <a:pt x="192" y="306"/>
                  </a:lnTo>
                  <a:lnTo>
                    <a:pt x="191" y="307"/>
                  </a:lnTo>
                  <a:lnTo>
                    <a:pt x="191" y="306"/>
                  </a:lnTo>
                  <a:lnTo>
                    <a:pt x="191" y="307"/>
                  </a:lnTo>
                  <a:lnTo>
                    <a:pt x="191" y="306"/>
                  </a:lnTo>
                  <a:lnTo>
                    <a:pt x="190" y="306"/>
                  </a:lnTo>
                  <a:lnTo>
                    <a:pt x="189" y="306"/>
                  </a:lnTo>
                  <a:lnTo>
                    <a:pt x="190" y="305"/>
                  </a:lnTo>
                  <a:lnTo>
                    <a:pt x="189" y="305"/>
                  </a:lnTo>
                  <a:lnTo>
                    <a:pt x="189" y="306"/>
                  </a:lnTo>
                  <a:lnTo>
                    <a:pt x="189" y="305"/>
                  </a:lnTo>
                  <a:lnTo>
                    <a:pt x="188" y="305"/>
                  </a:lnTo>
                  <a:lnTo>
                    <a:pt x="188" y="304"/>
                  </a:lnTo>
                  <a:lnTo>
                    <a:pt x="188" y="305"/>
                  </a:lnTo>
                  <a:lnTo>
                    <a:pt x="188" y="304"/>
                  </a:lnTo>
                  <a:lnTo>
                    <a:pt x="187" y="304"/>
                  </a:lnTo>
                  <a:lnTo>
                    <a:pt x="186" y="304"/>
                  </a:lnTo>
                  <a:lnTo>
                    <a:pt x="185" y="304"/>
                  </a:lnTo>
                  <a:lnTo>
                    <a:pt x="184" y="304"/>
                  </a:lnTo>
                  <a:lnTo>
                    <a:pt x="185" y="304"/>
                  </a:lnTo>
                  <a:lnTo>
                    <a:pt x="184" y="303"/>
                  </a:lnTo>
                  <a:lnTo>
                    <a:pt x="184" y="304"/>
                  </a:lnTo>
                  <a:lnTo>
                    <a:pt x="184" y="303"/>
                  </a:lnTo>
                  <a:lnTo>
                    <a:pt x="183" y="303"/>
                  </a:lnTo>
                  <a:lnTo>
                    <a:pt x="183" y="302"/>
                  </a:lnTo>
                  <a:lnTo>
                    <a:pt x="182" y="302"/>
                  </a:lnTo>
                  <a:lnTo>
                    <a:pt x="181" y="302"/>
                  </a:lnTo>
                  <a:lnTo>
                    <a:pt x="180" y="303"/>
                  </a:lnTo>
                  <a:lnTo>
                    <a:pt x="179" y="303"/>
                  </a:lnTo>
                  <a:lnTo>
                    <a:pt x="178" y="303"/>
                  </a:lnTo>
                  <a:lnTo>
                    <a:pt x="178" y="304"/>
                  </a:lnTo>
                  <a:lnTo>
                    <a:pt x="178" y="305"/>
                  </a:lnTo>
                  <a:lnTo>
                    <a:pt x="178" y="306"/>
                  </a:lnTo>
                  <a:lnTo>
                    <a:pt x="178" y="307"/>
                  </a:lnTo>
                  <a:lnTo>
                    <a:pt x="177" y="307"/>
                  </a:lnTo>
                  <a:lnTo>
                    <a:pt x="176" y="308"/>
                  </a:lnTo>
                  <a:lnTo>
                    <a:pt x="175" y="308"/>
                  </a:lnTo>
                  <a:lnTo>
                    <a:pt x="174" y="308"/>
                  </a:lnTo>
                  <a:lnTo>
                    <a:pt x="174" y="307"/>
                  </a:lnTo>
                  <a:lnTo>
                    <a:pt x="173" y="307"/>
                  </a:lnTo>
                  <a:lnTo>
                    <a:pt x="173" y="306"/>
                  </a:lnTo>
                  <a:lnTo>
                    <a:pt x="172" y="305"/>
                  </a:lnTo>
                  <a:lnTo>
                    <a:pt x="172" y="304"/>
                  </a:lnTo>
                  <a:lnTo>
                    <a:pt x="171" y="304"/>
                  </a:lnTo>
                  <a:lnTo>
                    <a:pt x="171" y="303"/>
                  </a:lnTo>
                  <a:lnTo>
                    <a:pt x="171" y="302"/>
                  </a:lnTo>
                  <a:lnTo>
                    <a:pt x="170" y="302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6" y="300"/>
                  </a:lnTo>
                  <a:lnTo>
                    <a:pt x="166" y="299"/>
                  </a:lnTo>
                  <a:lnTo>
                    <a:pt x="165" y="299"/>
                  </a:lnTo>
                  <a:lnTo>
                    <a:pt x="165" y="298"/>
                  </a:lnTo>
                  <a:lnTo>
                    <a:pt x="164" y="298"/>
                  </a:lnTo>
                  <a:lnTo>
                    <a:pt x="164" y="297"/>
                  </a:lnTo>
                  <a:lnTo>
                    <a:pt x="163" y="296"/>
                  </a:lnTo>
                  <a:lnTo>
                    <a:pt x="163" y="295"/>
                  </a:lnTo>
                  <a:lnTo>
                    <a:pt x="163" y="294"/>
                  </a:lnTo>
                  <a:lnTo>
                    <a:pt x="162" y="294"/>
                  </a:lnTo>
                  <a:lnTo>
                    <a:pt x="162" y="293"/>
                  </a:lnTo>
                  <a:lnTo>
                    <a:pt x="162" y="292"/>
                  </a:lnTo>
                  <a:lnTo>
                    <a:pt x="161" y="291"/>
                  </a:lnTo>
                  <a:lnTo>
                    <a:pt x="161" y="290"/>
                  </a:lnTo>
                  <a:lnTo>
                    <a:pt x="160" y="290"/>
                  </a:lnTo>
                  <a:lnTo>
                    <a:pt x="160" y="289"/>
                  </a:lnTo>
                  <a:lnTo>
                    <a:pt x="159" y="289"/>
                  </a:lnTo>
                  <a:lnTo>
                    <a:pt x="159" y="288"/>
                  </a:lnTo>
                  <a:lnTo>
                    <a:pt x="159" y="287"/>
                  </a:lnTo>
                  <a:lnTo>
                    <a:pt x="160" y="287"/>
                  </a:lnTo>
                  <a:lnTo>
                    <a:pt x="161" y="287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1" y="283"/>
                  </a:lnTo>
                  <a:lnTo>
                    <a:pt x="161" y="282"/>
                  </a:lnTo>
                  <a:lnTo>
                    <a:pt x="160" y="282"/>
                  </a:lnTo>
                  <a:lnTo>
                    <a:pt x="160" y="281"/>
                  </a:lnTo>
                  <a:lnTo>
                    <a:pt x="160" y="280"/>
                  </a:lnTo>
                  <a:lnTo>
                    <a:pt x="159" y="280"/>
                  </a:lnTo>
                  <a:lnTo>
                    <a:pt x="158" y="280"/>
                  </a:lnTo>
                  <a:lnTo>
                    <a:pt x="158" y="279"/>
                  </a:lnTo>
                  <a:lnTo>
                    <a:pt x="157" y="279"/>
                  </a:lnTo>
                  <a:lnTo>
                    <a:pt x="157" y="279"/>
                  </a:lnTo>
                  <a:lnTo>
                    <a:pt x="156" y="278"/>
                  </a:lnTo>
                  <a:lnTo>
                    <a:pt x="155" y="278"/>
                  </a:lnTo>
                  <a:lnTo>
                    <a:pt x="154" y="278"/>
                  </a:lnTo>
                  <a:lnTo>
                    <a:pt x="153" y="278"/>
                  </a:lnTo>
                  <a:lnTo>
                    <a:pt x="152" y="278"/>
                  </a:lnTo>
                  <a:lnTo>
                    <a:pt x="151" y="278"/>
                  </a:lnTo>
                  <a:lnTo>
                    <a:pt x="150" y="278"/>
                  </a:lnTo>
                  <a:lnTo>
                    <a:pt x="149" y="278"/>
                  </a:lnTo>
                  <a:lnTo>
                    <a:pt x="148" y="278"/>
                  </a:lnTo>
                  <a:lnTo>
                    <a:pt x="147" y="278"/>
                  </a:lnTo>
                  <a:lnTo>
                    <a:pt x="146" y="278"/>
                  </a:lnTo>
                  <a:lnTo>
                    <a:pt x="145" y="278"/>
                  </a:lnTo>
                  <a:lnTo>
                    <a:pt x="144" y="277"/>
                  </a:lnTo>
                  <a:lnTo>
                    <a:pt x="143" y="277"/>
                  </a:lnTo>
                  <a:lnTo>
                    <a:pt x="143" y="276"/>
                  </a:lnTo>
                  <a:lnTo>
                    <a:pt x="142" y="276"/>
                  </a:lnTo>
                  <a:lnTo>
                    <a:pt x="140" y="275"/>
                  </a:lnTo>
                  <a:lnTo>
                    <a:pt x="139" y="274"/>
                  </a:lnTo>
                  <a:lnTo>
                    <a:pt x="136" y="273"/>
                  </a:lnTo>
                  <a:lnTo>
                    <a:pt x="134" y="272"/>
                  </a:lnTo>
                  <a:lnTo>
                    <a:pt x="134" y="271"/>
                  </a:lnTo>
                  <a:lnTo>
                    <a:pt x="132" y="271"/>
                  </a:lnTo>
                  <a:lnTo>
                    <a:pt x="129" y="269"/>
                  </a:lnTo>
                  <a:lnTo>
                    <a:pt x="128" y="269"/>
                  </a:lnTo>
                  <a:lnTo>
                    <a:pt x="126" y="268"/>
                  </a:lnTo>
                  <a:lnTo>
                    <a:pt x="125" y="267"/>
                  </a:lnTo>
                  <a:lnTo>
                    <a:pt x="124" y="267"/>
                  </a:lnTo>
                  <a:lnTo>
                    <a:pt x="124" y="266"/>
                  </a:lnTo>
                  <a:lnTo>
                    <a:pt x="123" y="266"/>
                  </a:lnTo>
                  <a:lnTo>
                    <a:pt x="122" y="265"/>
                  </a:lnTo>
                  <a:lnTo>
                    <a:pt x="121" y="265"/>
                  </a:lnTo>
                  <a:lnTo>
                    <a:pt x="119" y="264"/>
                  </a:lnTo>
                  <a:lnTo>
                    <a:pt x="118" y="264"/>
                  </a:lnTo>
                  <a:lnTo>
                    <a:pt x="118" y="263"/>
                  </a:lnTo>
                  <a:lnTo>
                    <a:pt x="116" y="262"/>
                  </a:lnTo>
                  <a:lnTo>
                    <a:pt x="114" y="262"/>
                  </a:lnTo>
                  <a:lnTo>
                    <a:pt x="110" y="260"/>
                  </a:lnTo>
                  <a:lnTo>
                    <a:pt x="109" y="259"/>
                  </a:lnTo>
                  <a:lnTo>
                    <a:pt x="108" y="259"/>
                  </a:lnTo>
                  <a:lnTo>
                    <a:pt x="107" y="258"/>
                  </a:lnTo>
                  <a:lnTo>
                    <a:pt x="106" y="258"/>
                  </a:lnTo>
                  <a:lnTo>
                    <a:pt x="103" y="256"/>
                  </a:lnTo>
                  <a:lnTo>
                    <a:pt x="101" y="255"/>
                  </a:lnTo>
                  <a:lnTo>
                    <a:pt x="100" y="255"/>
                  </a:lnTo>
                  <a:lnTo>
                    <a:pt x="99" y="254"/>
                  </a:lnTo>
                  <a:lnTo>
                    <a:pt x="98" y="254"/>
                  </a:lnTo>
                  <a:lnTo>
                    <a:pt x="98" y="253"/>
                  </a:lnTo>
                  <a:lnTo>
                    <a:pt x="97" y="253"/>
                  </a:lnTo>
                  <a:lnTo>
                    <a:pt x="96" y="253"/>
                  </a:lnTo>
                  <a:lnTo>
                    <a:pt x="96" y="252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2" y="250"/>
                  </a:lnTo>
                  <a:lnTo>
                    <a:pt x="91" y="250"/>
                  </a:lnTo>
                  <a:lnTo>
                    <a:pt x="90" y="250"/>
                  </a:lnTo>
                  <a:lnTo>
                    <a:pt x="90" y="249"/>
                  </a:lnTo>
                  <a:lnTo>
                    <a:pt x="89" y="249"/>
                  </a:lnTo>
                  <a:lnTo>
                    <a:pt x="89" y="248"/>
                  </a:lnTo>
                  <a:lnTo>
                    <a:pt x="89" y="247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88" y="243"/>
                  </a:lnTo>
                  <a:lnTo>
                    <a:pt x="88" y="242"/>
                  </a:lnTo>
                  <a:lnTo>
                    <a:pt x="89" y="242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0" y="240"/>
                  </a:lnTo>
                  <a:lnTo>
                    <a:pt x="90" y="239"/>
                  </a:lnTo>
                  <a:lnTo>
                    <a:pt x="89" y="239"/>
                  </a:lnTo>
                  <a:lnTo>
                    <a:pt x="89" y="238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7" y="239"/>
                  </a:lnTo>
                  <a:lnTo>
                    <a:pt x="87" y="240"/>
                  </a:lnTo>
                  <a:lnTo>
                    <a:pt x="86" y="240"/>
                  </a:lnTo>
                  <a:lnTo>
                    <a:pt x="85" y="240"/>
                  </a:lnTo>
                  <a:lnTo>
                    <a:pt x="85" y="239"/>
                  </a:lnTo>
                  <a:lnTo>
                    <a:pt x="85" y="238"/>
                  </a:lnTo>
                  <a:lnTo>
                    <a:pt x="85" y="237"/>
                  </a:lnTo>
                  <a:lnTo>
                    <a:pt x="85" y="236"/>
                  </a:lnTo>
                  <a:lnTo>
                    <a:pt x="86" y="236"/>
                  </a:lnTo>
                  <a:lnTo>
                    <a:pt x="87" y="236"/>
                  </a:lnTo>
                  <a:lnTo>
                    <a:pt x="87" y="234"/>
                  </a:lnTo>
                  <a:lnTo>
                    <a:pt x="88" y="233"/>
                  </a:lnTo>
                  <a:lnTo>
                    <a:pt x="87" y="233"/>
                  </a:lnTo>
                  <a:lnTo>
                    <a:pt x="88" y="232"/>
                  </a:lnTo>
                  <a:lnTo>
                    <a:pt x="89" y="231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88" y="228"/>
                  </a:lnTo>
                  <a:lnTo>
                    <a:pt x="87" y="228"/>
                  </a:lnTo>
                  <a:lnTo>
                    <a:pt x="85" y="228"/>
                  </a:lnTo>
                  <a:lnTo>
                    <a:pt x="87" y="221"/>
                  </a:lnTo>
                  <a:lnTo>
                    <a:pt x="88" y="221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88" y="218"/>
                  </a:lnTo>
                  <a:lnTo>
                    <a:pt x="88" y="217"/>
                  </a:lnTo>
                  <a:lnTo>
                    <a:pt x="89" y="217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9" y="215"/>
                  </a:lnTo>
                  <a:lnTo>
                    <a:pt x="90" y="215"/>
                  </a:lnTo>
                  <a:lnTo>
                    <a:pt x="90" y="214"/>
                  </a:lnTo>
                  <a:lnTo>
                    <a:pt x="90" y="213"/>
                  </a:lnTo>
                  <a:lnTo>
                    <a:pt x="91" y="213"/>
                  </a:lnTo>
                  <a:lnTo>
                    <a:pt x="92" y="213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4" y="212"/>
                  </a:lnTo>
                  <a:lnTo>
                    <a:pt x="94" y="211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5" y="209"/>
                  </a:lnTo>
                  <a:lnTo>
                    <a:pt x="96" y="208"/>
                  </a:lnTo>
                  <a:lnTo>
                    <a:pt x="96" y="205"/>
                  </a:lnTo>
                  <a:lnTo>
                    <a:pt x="96" y="204"/>
                  </a:lnTo>
                  <a:lnTo>
                    <a:pt x="97" y="204"/>
                  </a:lnTo>
                  <a:lnTo>
                    <a:pt x="98" y="204"/>
                  </a:lnTo>
                  <a:lnTo>
                    <a:pt x="98" y="203"/>
                  </a:lnTo>
                  <a:lnTo>
                    <a:pt x="97" y="203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1"/>
                  </a:lnTo>
                  <a:lnTo>
                    <a:pt x="95" y="201"/>
                  </a:lnTo>
                  <a:lnTo>
                    <a:pt x="94" y="201"/>
                  </a:lnTo>
                  <a:lnTo>
                    <a:pt x="93" y="201"/>
                  </a:lnTo>
                  <a:lnTo>
                    <a:pt x="93" y="202"/>
                  </a:lnTo>
                  <a:lnTo>
                    <a:pt x="92" y="202"/>
                  </a:lnTo>
                  <a:lnTo>
                    <a:pt x="92" y="203"/>
                  </a:lnTo>
                  <a:lnTo>
                    <a:pt x="92" y="204"/>
                  </a:lnTo>
                  <a:lnTo>
                    <a:pt x="92" y="203"/>
                  </a:lnTo>
                  <a:lnTo>
                    <a:pt x="91" y="203"/>
                  </a:lnTo>
                  <a:lnTo>
                    <a:pt x="89" y="203"/>
                  </a:lnTo>
                  <a:lnTo>
                    <a:pt x="88" y="203"/>
                  </a:lnTo>
                  <a:lnTo>
                    <a:pt x="85" y="203"/>
                  </a:lnTo>
                  <a:lnTo>
                    <a:pt x="83" y="202"/>
                  </a:lnTo>
                  <a:lnTo>
                    <a:pt x="79" y="201"/>
                  </a:lnTo>
                  <a:lnTo>
                    <a:pt x="78" y="201"/>
                  </a:lnTo>
                  <a:lnTo>
                    <a:pt x="77" y="201"/>
                  </a:lnTo>
                  <a:lnTo>
                    <a:pt x="72" y="199"/>
                  </a:lnTo>
                  <a:lnTo>
                    <a:pt x="69" y="198"/>
                  </a:lnTo>
                  <a:lnTo>
                    <a:pt x="65" y="196"/>
                  </a:lnTo>
                  <a:lnTo>
                    <a:pt x="63" y="196"/>
                  </a:lnTo>
                  <a:lnTo>
                    <a:pt x="62" y="195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0" y="195"/>
                  </a:lnTo>
                  <a:lnTo>
                    <a:pt x="59" y="194"/>
                  </a:lnTo>
                  <a:lnTo>
                    <a:pt x="58" y="194"/>
                  </a:lnTo>
                  <a:lnTo>
                    <a:pt x="57" y="194"/>
                  </a:lnTo>
                  <a:lnTo>
                    <a:pt x="56" y="193"/>
                  </a:lnTo>
                  <a:lnTo>
                    <a:pt x="52" y="192"/>
                  </a:lnTo>
                  <a:lnTo>
                    <a:pt x="51" y="191"/>
                  </a:lnTo>
                  <a:lnTo>
                    <a:pt x="48" y="191"/>
                  </a:lnTo>
                  <a:lnTo>
                    <a:pt x="48" y="190"/>
                  </a:lnTo>
                  <a:lnTo>
                    <a:pt x="47" y="190"/>
                  </a:lnTo>
                  <a:lnTo>
                    <a:pt x="46" y="190"/>
                  </a:lnTo>
                  <a:lnTo>
                    <a:pt x="45" y="189"/>
                  </a:lnTo>
                  <a:lnTo>
                    <a:pt x="44" y="189"/>
                  </a:lnTo>
                  <a:lnTo>
                    <a:pt x="43" y="189"/>
                  </a:lnTo>
                  <a:lnTo>
                    <a:pt x="42" y="188"/>
                  </a:lnTo>
                  <a:lnTo>
                    <a:pt x="41" y="188"/>
                  </a:lnTo>
                  <a:lnTo>
                    <a:pt x="40" y="188"/>
                  </a:lnTo>
                  <a:lnTo>
                    <a:pt x="39" y="187"/>
                  </a:lnTo>
                  <a:lnTo>
                    <a:pt x="37" y="187"/>
                  </a:lnTo>
                  <a:lnTo>
                    <a:pt x="33" y="186"/>
                  </a:lnTo>
                  <a:lnTo>
                    <a:pt x="27" y="184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2"/>
                  </a:lnTo>
                  <a:lnTo>
                    <a:pt x="27" y="181"/>
                  </a:lnTo>
                  <a:lnTo>
                    <a:pt x="27" y="180"/>
                  </a:lnTo>
                  <a:lnTo>
                    <a:pt x="28" y="180"/>
                  </a:lnTo>
                  <a:lnTo>
                    <a:pt x="28" y="179"/>
                  </a:lnTo>
                  <a:lnTo>
                    <a:pt x="29" y="178"/>
                  </a:lnTo>
                  <a:lnTo>
                    <a:pt x="29" y="177"/>
                  </a:lnTo>
                  <a:lnTo>
                    <a:pt x="29" y="176"/>
                  </a:lnTo>
                  <a:lnTo>
                    <a:pt x="29" y="175"/>
                  </a:lnTo>
                  <a:lnTo>
                    <a:pt x="29" y="174"/>
                  </a:lnTo>
                  <a:lnTo>
                    <a:pt x="30" y="172"/>
                  </a:lnTo>
                  <a:lnTo>
                    <a:pt x="31" y="170"/>
                  </a:lnTo>
                  <a:lnTo>
                    <a:pt x="32" y="169"/>
                  </a:lnTo>
                  <a:lnTo>
                    <a:pt x="32" y="168"/>
                  </a:lnTo>
                  <a:lnTo>
                    <a:pt x="32" y="167"/>
                  </a:lnTo>
                  <a:lnTo>
                    <a:pt x="33" y="166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4"/>
                  </a:lnTo>
                  <a:lnTo>
                    <a:pt x="33" y="163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60"/>
                  </a:lnTo>
                  <a:lnTo>
                    <a:pt x="35" y="160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7"/>
                  </a:lnTo>
                  <a:lnTo>
                    <a:pt x="35" y="156"/>
                  </a:lnTo>
                  <a:lnTo>
                    <a:pt x="35" y="155"/>
                  </a:lnTo>
                  <a:lnTo>
                    <a:pt x="35" y="154"/>
                  </a:lnTo>
                  <a:lnTo>
                    <a:pt x="34" y="154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5" y="151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6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6"/>
                  </a:lnTo>
                  <a:lnTo>
                    <a:pt x="35" y="146"/>
                  </a:lnTo>
                  <a:lnTo>
                    <a:pt x="35" y="145"/>
                  </a:lnTo>
                  <a:lnTo>
                    <a:pt x="35" y="144"/>
                  </a:lnTo>
                  <a:lnTo>
                    <a:pt x="34" y="143"/>
                  </a:lnTo>
                  <a:lnTo>
                    <a:pt x="34" y="142"/>
                  </a:lnTo>
                  <a:lnTo>
                    <a:pt x="34" y="141"/>
                  </a:lnTo>
                  <a:lnTo>
                    <a:pt x="33" y="141"/>
                  </a:lnTo>
                  <a:lnTo>
                    <a:pt x="33" y="140"/>
                  </a:lnTo>
                  <a:lnTo>
                    <a:pt x="32" y="140"/>
                  </a:lnTo>
                  <a:lnTo>
                    <a:pt x="32" y="139"/>
                  </a:lnTo>
                  <a:lnTo>
                    <a:pt x="31" y="139"/>
                  </a:lnTo>
                  <a:lnTo>
                    <a:pt x="30" y="139"/>
                  </a:lnTo>
                  <a:lnTo>
                    <a:pt x="29" y="139"/>
                  </a:lnTo>
                  <a:lnTo>
                    <a:pt x="29" y="138"/>
                  </a:lnTo>
                  <a:lnTo>
                    <a:pt x="28" y="138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5" y="138"/>
                  </a:lnTo>
                  <a:lnTo>
                    <a:pt x="24" y="138"/>
                  </a:lnTo>
                  <a:lnTo>
                    <a:pt x="23" y="138"/>
                  </a:lnTo>
                  <a:lnTo>
                    <a:pt x="23" y="137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1" y="136"/>
                  </a:lnTo>
                  <a:lnTo>
                    <a:pt x="20" y="136"/>
                  </a:lnTo>
                  <a:lnTo>
                    <a:pt x="19" y="136"/>
                  </a:lnTo>
                  <a:lnTo>
                    <a:pt x="18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5" y="137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3" y="136"/>
                  </a:lnTo>
                  <a:lnTo>
                    <a:pt x="12" y="136"/>
                  </a:lnTo>
                  <a:lnTo>
                    <a:pt x="11" y="135"/>
                  </a:lnTo>
                  <a:lnTo>
                    <a:pt x="10" y="134"/>
                  </a:lnTo>
                  <a:lnTo>
                    <a:pt x="9" y="134"/>
                  </a:lnTo>
                  <a:lnTo>
                    <a:pt x="9" y="133"/>
                  </a:lnTo>
                  <a:lnTo>
                    <a:pt x="9" y="132"/>
                  </a:lnTo>
                  <a:lnTo>
                    <a:pt x="9" y="131"/>
                  </a:lnTo>
                  <a:lnTo>
                    <a:pt x="9" y="130"/>
                  </a:lnTo>
                  <a:lnTo>
                    <a:pt x="9" y="129"/>
                  </a:lnTo>
                  <a:lnTo>
                    <a:pt x="8" y="128"/>
                  </a:lnTo>
                  <a:lnTo>
                    <a:pt x="7" y="128"/>
                  </a:lnTo>
                  <a:lnTo>
                    <a:pt x="7" y="127"/>
                  </a:lnTo>
                  <a:lnTo>
                    <a:pt x="6" y="126"/>
                  </a:lnTo>
                  <a:lnTo>
                    <a:pt x="5" y="125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2" y="123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1" y="118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5" y="118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10" y="114"/>
                  </a:lnTo>
                  <a:lnTo>
                    <a:pt x="13" y="112"/>
                  </a:lnTo>
                  <a:lnTo>
                    <a:pt x="13" y="111"/>
                  </a:lnTo>
                  <a:lnTo>
                    <a:pt x="15" y="110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2" y="105"/>
                  </a:lnTo>
                  <a:lnTo>
                    <a:pt x="24" y="104"/>
                  </a:lnTo>
                  <a:lnTo>
                    <a:pt x="25" y="103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7" y="102"/>
                  </a:lnTo>
                  <a:lnTo>
                    <a:pt x="27" y="101"/>
                  </a:lnTo>
                  <a:lnTo>
                    <a:pt x="28" y="100"/>
                  </a:lnTo>
                  <a:lnTo>
                    <a:pt x="29" y="99"/>
                  </a:lnTo>
                  <a:lnTo>
                    <a:pt x="31" y="96"/>
                  </a:lnTo>
                  <a:lnTo>
                    <a:pt x="32" y="96"/>
                  </a:lnTo>
                  <a:lnTo>
                    <a:pt x="32" y="95"/>
                  </a:lnTo>
                  <a:lnTo>
                    <a:pt x="34" y="93"/>
                  </a:lnTo>
                  <a:lnTo>
                    <a:pt x="36" y="91"/>
                  </a:lnTo>
                  <a:lnTo>
                    <a:pt x="37" y="90"/>
                  </a:lnTo>
                  <a:lnTo>
                    <a:pt x="38" y="88"/>
                  </a:lnTo>
                  <a:lnTo>
                    <a:pt x="40" y="86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3" y="82"/>
                  </a:lnTo>
                  <a:lnTo>
                    <a:pt x="44" y="82"/>
                  </a:lnTo>
                  <a:lnTo>
                    <a:pt x="45" y="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4" name="Freeform 16">
              <a:extLst>
                <a:ext uri="{FF2B5EF4-FFF2-40B4-BE49-F238E27FC236}">
                  <a16:creationId xmlns:a16="http://schemas.microsoft.com/office/drawing/2014/main" id="{405B189A-4A0D-9AFC-DE9C-35015A23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409950"/>
              <a:ext cx="207963" cy="241300"/>
            </a:xfrm>
            <a:custGeom>
              <a:avLst/>
              <a:gdLst>
                <a:gd name="T0" fmla="*/ 129 w 131"/>
                <a:gd name="T1" fmla="*/ 77 h 152"/>
                <a:gd name="T2" fmla="*/ 124 w 131"/>
                <a:gd name="T3" fmla="*/ 82 h 152"/>
                <a:gd name="T4" fmla="*/ 119 w 131"/>
                <a:gd name="T5" fmla="*/ 87 h 152"/>
                <a:gd name="T6" fmla="*/ 115 w 131"/>
                <a:gd name="T7" fmla="*/ 96 h 152"/>
                <a:gd name="T8" fmla="*/ 108 w 131"/>
                <a:gd name="T9" fmla="*/ 97 h 152"/>
                <a:gd name="T10" fmla="*/ 107 w 131"/>
                <a:gd name="T11" fmla="*/ 106 h 152"/>
                <a:gd name="T12" fmla="*/ 107 w 131"/>
                <a:gd name="T13" fmla="*/ 110 h 152"/>
                <a:gd name="T14" fmla="*/ 108 w 131"/>
                <a:gd name="T15" fmla="*/ 116 h 152"/>
                <a:gd name="T16" fmla="*/ 107 w 131"/>
                <a:gd name="T17" fmla="*/ 124 h 152"/>
                <a:gd name="T18" fmla="*/ 100 w 131"/>
                <a:gd name="T19" fmla="*/ 126 h 152"/>
                <a:gd name="T20" fmla="*/ 94 w 131"/>
                <a:gd name="T21" fmla="*/ 126 h 152"/>
                <a:gd name="T22" fmla="*/ 87 w 131"/>
                <a:gd name="T23" fmla="*/ 125 h 152"/>
                <a:gd name="T24" fmla="*/ 85 w 131"/>
                <a:gd name="T25" fmla="*/ 129 h 152"/>
                <a:gd name="T26" fmla="*/ 83 w 131"/>
                <a:gd name="T27" fmla="*/ 129 h 152"/>
                <a:gd name="T28" fmla="*/ 79 w 131"/>
                <a:gd name="T29" fmla="*/ 136 h 152"/>
                <a:gd name="T30" fmla="*/ 82 w 131"/>
                <a:gd name="T31" fmla="*/ 138 h 152"/>
                <a:gd name="T32" fmla="*/ 76 w 131"/>
                <a:gd name="T33" fmla="*/ 137 h 152"/>
                <a:gd name="T34" fmla="*/ 72 w 131"/>
                <a:gd name="T35" fmla="*/ 141 h 152"/>
                <a:gd name="T36" fmla="*/ 69 w 131"/>
                <a:gd name="T37" fmla="*/ 147 h 152"/>
                <a:gd name="T38" fmla="*/ 61 w 131"/>
                <a:gd name="T39" fmla="*/ 150 h 152"/>
                <a:gd name="T40" fmla="*/ 52 w 131"/>
                <a:gd name="T41" fmla="*/ 148 h 152"/>
                <a:gd name="T42" fmla="*/ 50 w 131"/>
                <a:gd name="T43" fmla="*/ 136 h 152"/>
                <a:gd name="T44" fmla="*/ 43 w 131"/>
                <a:gd name="T45" fmla="*/ 130 h 152"/>
                <a:gd name="T46" fmla="*/ 33 w 131"/>
                <a:gd name="T47" fmla="*/ 127 h 152"/>
                <a:gd name="T48" fmla="*/ 24 w 131"/>
                <a:gd name="T49" fmla="*/ 122 h 152"/>
                <a:gd name="T50" fmla="*/ 28 w 131"/>
                <a:gd name="T51" fmla="*/ 115 h 152"/>
                <a:gd name="T52" fmla="*/ 22 w 131"/>
                <a:gd name="T53" fmla="*/ 107 h 152"/>
                <a:gd name="T54" fmla="*/ 17 w 131"/>
                <a:gd name="T55" fmla="*/ 101 h 152"/>
                <a:gd name="T56" fmla="*/ 15 w 131"/>
                <a:gd name="T57" fmla="*/ 96 h 152"/>
                <a:gd name="T58" fmla="*/ 19 w 131"/>
                <a:gd name="T59" fmla="*/ 90 h 152"/>
                <a:gd name="T60" fmla="*/ 25 w 131"/>
                <a:gd name="T61" fmla="*/ 90 h 152"/>
                <a:gd name="T62" fmla="*/ 30 w 131"/>
                <a:gd name="T63" fmla="*/ 101 h 152"/>
                <a:gd name="T64" fmla="*/ 37 w 131"/>
                <a:gd name="T65" fmla="*/ 97 h 152"/>
                <a:gd name="T66" fmla="*/ 41 w 131"/>
                <a:gd name="T67" fmla="*/ 87 h 152"/>
                <a:gd name="T68" fmla="*/ 44 w 131"/>
                <a:gd name="T69" fmla="*/ 77 h 152"/>
                <a:gd name="T70" fmla="*/ 45 w 131"/>
                <a:gd name="T71" fmla="*/ 66 h 152"/>
                <a:gd name="T72" fmla="*/ 41 w 131"/>
                <a:gd name="T73" fmla="*/ 64 h 152"/>
                <a:gd name="T74" fmla="*/ 33 w 131"/>
                <a:gd name="T75" fmla="*/ 59 h 152"/>
                <a:gd name="T76" fmla="*/ 24 w 131"/>
                <a:gd name="T77" fmla="*/ 51 h 152"/>
                <a:gd name="T78" fmla="*/ 20 w 131"/>
                <a:gd name="T79" fmla="*/ 46 h 152"/>
                <a:gd name="T80" fmla="*/ 25 w 131"/>
                <a:gd name="T81" fmla="*/ 39 h 152"/>
                <a:gd name="T82" fmla="*/ 12 w 131"/>
                <a:gd name="T83" fmla="*/ 35 h 152"/>
                <a:gd name="T84" fmla="*/ 4 w 131"/>
                <a:gd name="T85" fmla="*/ 37 h 152"/>
                <a:gd name="T86" fmla="*/ 6 w 131"/>
                <a:gd name="T87" fmla="*/ 34 h 152"/>
                <a:gd name="T88" fmla="*/ 19 w 131"/>
                <a:gd name="T89" fmla="*/ 21 h 152"/>
                <a:gd name="T90" fmla="*/ 31 w 131"/>
                <a:gd name="T91" fmla="*/ 11 h 152"/>
                <a:gd name="T92" fmla="*/ 53 w 131"/>
                <a:gd name="T93" fmla="*/ 2 h 152"/>
                <a:gd name="T94" fmla="*/ 65 w 131"/>
                <a:gd name="T95" fmla="*/ 5 h 152"/>
                <a:gd name="T96" fmla="*/ 66 w 131"/>
                <a:gd name="T97" fmla="*/ 8 h 152"/>
                <a:gd name="T98" fmla="*/ 72 w 131"/>
                <a:gd name="T99" fmla="*/ 14 h 152"/>
                <a:gd name="T100" fmla="*/ 76 w 131"/>
                <a:gd name="T101" fmla="*/ 21 h 152"/>
                <a:gd name="T102" fmla="*/ 76 w 131"/>
                <a:gd name="T103" fmla="*/ 23 h 152"/>
                <a:gd name="T104" fmla="*/ 78 w 131"/>
                <a:gd name="T105" fmla="*/ 31 h 152"/>
                <a:gd name="T106" fmla="*/ 77 w 131"/>
                <a:gd name="T107" fmla="*/ 33 h 152"/>
                <a:gd name="T108" fmla="*/ 72 w 131"/>
                <a:gd name="T109" fmla="*/ 35 h 152"/>
                <a:gd name="T110" fmla="*/ 77 w 131"/>
                <a:gd name="T111" fmla="*/ 43 h 152"/>
                <a:gd name="T112" fmla="*/ 77 w 131"/>
                <a:gd name="T113" fmla="*/ 50 h 152"/>
                <a:gd name="T114" fmla="*/ 78 w 131"/>
                <a:gd name="T115" fmla="*/ 60 h 152"/>
                <a:gd name="T116" fmla="*/ 86 w 131"/>
                <a:gd name="T117" fmla="*/ 64 h 152"/>
                <a:gd name="T118" fmla="*/ 92 w 131"/>
                <a:gd name="T119" fmla="*/ 69 h 152"/>
                <a:gd name="T120" fmla="*/ 98 w 131"/>
                <a:gd name="T121" fmla="*/ 72 h 152"/>
                <a:gd name="T122" fmla="*/ 106 w 131"/>
                <a:gd name="T123" fmla="*/ 76 h 152"/>
                <a:gd name="T124" fmla="*/ 121 w 131"/>
                <a:gd name="T125" fmla="*/ 7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" h="152">
                  <a:moveTo>
                    <a:pt x="121" y="72"/>
                  </a:moveTo>
                  <a:lnTo>
                    <a:pt x="121" y="73"/>
                  </a:lnTo>
                  <a:lnTo>
                    <a:pt x="122" y="73"/>
                  </a:lnTo>
                  <a:lnTo>
                    <a:pt x="123" y="74"/>
                  </a:lnTo>
                  <a:lnTo>
                    <a:pt x="124" y="74"/>
                  </a:lnTo>
                  <a:lnTo>
                    <a:pt x="125" y="75"/>
                  </a:lnTo>
                  <a:lnTo>
                    <a:pt x="126" y="75"/>
                  </a:lnTo>
                  <a:lnTo>
                    <a:pt x="127" y="76"/>
                  </a:lnTo>
                  <a:lnTo>
                    <a:pt x="128" y="77"/>
                  </a:lnTo>
                  <a:lnTo>
                    <a:pt x="129" y="77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0" y="79"/>
                  </a:lnTo>
                  <a:lnTo>
                    <a:pt x="130" y="80"/>
                  </a:lnTo>
                  <a:lnTo>
                    <a:pt x="129" y="82"/>
                  </a:lnTo>
                  <a:lnTo>
                    <a:pt x="128" y="83"/>
                  </a:lnTo>
                  <a:lnTo>
                    <a:pt x="127" y="84"/>
                  </a:lnTo>
                  <a:lnTo>
                    <a:pt x="126" y="83"/>
                  </a:lnTo>
                  <a:lnTo>
                    <a:pt x="125" y="82"/>
                  </a:lnTo>
                  <a:lnTo>
                    <a:pt x="124" y="82"/>
                  </a:lnTo>
                  <a:lnTo>
                    <a:pt x="124" y="83"/>
                  </a:lnTo>
                  <a:lnTo>
                    <a:pt x="123" y="83"/>
                  </a:lnTo>
                  <a:lnTo>
                    <a:pt x="122" y="84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0" y="85"/>
                  </a:lnTo>
                  <a:lnTo>
                    <a:pt x="120" y="86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19" y="87"/>
                  </a:lnTo>
                  <a:lnTo>
                    <a:pt x="118" y="88"/>
                  </a:lnTo>
                  <a:lnTo>
                    <a:pt x="118" y="89"/>
                  </a:lnTo>
                  <a:lnTo>
                    <a:pt x="118" y="91"/>
                  </a:lnTo>
                  <a:lnTo>
                    <a:pt x="118" y="93"/>
                  </a:lnTo>
                  <a:lnTo>
                    <a:pt x="118" y="94"/>
                  </a:lnTo>
                  <a:lnTo>
                    <a:pt x="119" y="94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4" y="97"/>
                  </a:lnTo>
                  <a:lnTo>
                    <a:pt x="113" y="98"/>
                  </a:lnTo>
                  <a:lnTo>
                    <a:pt x="113" y="99"/>
                  </a:lnTo>
                  <a:lnTo>
                    <a:pt x="112" y="100"/>
                  </a:lnTo>
                  <a:lnTo>
                    <a:pt x="112" y="101"/>
                  </a:lnTo>
                  <a:lnTo>
                    <a:pt x="111" y="101"/>
                  </a:lnTo>
                  <a:lnTo>
                    <a:pt x="110" y="100"/>
                  </a:lnTo>
                  <a:lnTo>
                    <a:pt x="109" y="100"/>
                  </a:lnTo>
                  <a:lnTo>
                    <a:pt x="109" y="97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7" y="100"/>
                  </a:lnTo>
                  <a:lnTo>
                    <a:pt x="106" y="102"/>
                  </a:lnTo>
                  <a:lnTo>
                    <a:pt x="107" y="102"/>
                  </a:lnTo>
                  <a:lnTo>
                    <a:pt x="107" y="103"/>
                  </a:lnTo>
                  <a:lnTo>
                    <a:pt x="106" y="103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6" y="106"/>
                  </a:lnTo>
                  <a:lnTo>
                    <a:pt x="107" y="106"/>
                  </a:lnTo>
                  <a:lnTo>
                    <a:pt x="108" y="107"/>
                  </a:lnTo>
                  <a:lnTo>
                    <a:pt x="109" y="108"/>
                  </a:lnTo>
                  <a:lnTo>
                    <a:pt x="110" y="109"/>
                  </a:lnTo>
                  <a:lnTo>
                    <a:pt x="109" y="109"/>
                  </a:lnTo>
                  <a:lnTo>
                    <a:pt x="110" y="110"/>
                  </a:lnTo>
                  <a:lnTo>
                    <a:pt x="110" y="111"/>
                  </a:lnTo>
                  <a:lnTo>
                    <a:pt x="109" y="110"/>
                  </a:lnTo>
                  <a:lnTo>
                    <a:pt x="108" y="109"/>
                  </a:lnTo>
                  <a:lnTo>
                    <a:pt x="108" y="110"/>
                  </a:lnTo>
                  <a:lnTo>
                    <a:pt x="107" y="110"/>
                  </a:lnTo>
                  <a:lnTo>
                    <a:pt x="106" y="110"/>
                  </a:lnTo>
                  <a:lnTo>
                    <a:pt x="106" y="111"/>
                  </a:lnTo>
                  <a:lnTo>
                    <a:pt x="105" y="111"/>
                  </a:lnTo>
                  <a:lnTo>
                    <a:pt x="105" y="112"/>
                  </a:lnTo>
                  <a:lnTo>
                    <a:pt x="105" y="113"/>
                  </a:lnTo>
                  <a:lnTo>
                    <a:pt x="105" y="114"/>
                  </a:lnTo>
                  <a:lnTo>
                    <a:pt x="106" y="114"/>
                  </a:lnTo>
                  <a:lnTo>
                    <a:pt x="107" y="115"/>
                  </a:lnTo>
                  <a:lnTo>
                    <a:pt x="107" y="116"/>
                  </a:lnTo>
                  <a:lnTo>
                    <a:pt x="108" y="116"/>
                  </a:lnTo>
                  <a:lnTo>
                    <a:pt x="108" y="117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08" y="119"/>
                  </a:lnTo>
                  <a:lnTo>
                    <a:pt x="109" y="120"/>
                  </a:lnTo>
                  <a:lnTo>
                    <a:pt x="109" y="121"/>
                  </a:lnTo>
                  <a:lnTo>
                    <a:pt x="108" y="121"/>
                  </a:lnTo>
                  <a:lnTo>
                    <a:pt x="108" y="122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7" y="123"/>
                  </a:lnTo>
                  <a:lnTo>
                    <a:pt x="106" y="122"/>
                  </a:lnTo>
                  <a:lnTo>
                    <a:pt x="105" y="121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3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1" y="126"/>
                  </a:lnTo>
                  <a:lnTo>
                    <a:pt x="100" y="126"/>
                  </a:lnTo>
                  <a:lnTo>
                    <a:pt x="100" y="127"/>
                  </a:lnTo>
                  <a:lnTo>
                    <a:pt x="100" y="128"/>
                  </a:lnTo>
                  <a:lnTo>
                    <a:pt x="99" y="128"/>
                  </a:lnTo>
                  <a:lnTo>
                    <a:pt x="99" y="127"/>
                  </a:lnTo>
                  <a:lnTo>
                    <a:pt x="99" y="126"/>
                  </a:lnTo>
                  <a:lnTo>
                    <a:pt x="98" y="126"/>
                  </a:lnTo>
                  <a:lnTo>
                    <a:pt x="97" y="126"/>
                  </a:lnTo>
                  <a:lnTo>
                    <a:pt x="96" y="126"/>
                  </a:lnTo>
                  <a:lnTo>
                    <a:pt x="95" y="126"/>
                  </a:lnTo>
                  <a:lnTo>
                    <a:pt x="94" y="126"/>
                  </a:lnTo>
                  <a:lnTo>
                    <a:pt x="93" y="126"/>
                  </a:lnTo>
                  <a:lnTo>
                    <a:pt x="92" y="126"/>
                  </a:lnTo>
                  <a:lnTo>
                    <a:pt x="92" y="125"/>
                  </a:lnTo>
                  <a:lnTo>
                    <a:pt x="91" y="125"/>
                  </a:lnTo>
                  <a:lnTo>
                    <a:pt x="90" y="125"/>
                  </a:lnTo>
                  <a:lnTo>
                    <a:pt x="89" y="125"/>
                  </a:lnTo>
                  <a:lnTo>
                    <a:pt x="88" y="125"/>
                  </a:lnTo>
                  <a:lnTo>
                    <a:pt x="88" y="124"/>
                  </a:lnTo>
                  <a:lnTo>
                    <a:pt x="87" y="124"/>
                  </a:lnTo>
                  <a:lnTo>
                    <a:pt x="87" y="125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6" y="127"/>
                  </a:lnTo>
                  <a:lnTo>
                    <a:pt x="86" y="126"/>
                  </a:lnTo>
                  <a:lnTo>
                    <a:pt x="86" y="127"/>
                  </a:lnTo>
                  <a:lnTo>
                    <a:pt x="85" y="127"/>
                  </a:lnTo>
                  <a:lnTo>
                    <a:pt x="85" y="128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5" y="129"/>
                  </a:lnTo>
                  <a:lnTo>
                    <a:pt x="84" y="129"/>
                  </a:lnTo>
                  <a:lnTo>
                    <a:pt x="84" y="128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4" y="129"/>
                  </a:lnTo>
                  <a:lnTo>
                    <a:pt x="84" y="130"/>
                  </a:lnTo>
                  <a:lnTo>
                    <a:pt x="83" y="130"/>
                  </a:lnTo>
                  <a:lnTo>
                    <a:pt x="84" y="130"/>
                  </a:lnTo>
                  <a:lnTo>
                    <a:pt x="83" y="130"/>
                  </a:lnTo>
                  <a:lnTo>
                    <a:pt x="83" y="129"/>
                  </a:lnTo>
                  <a:lnTo>
                    <a:pt x="82" y="129"/>
                  </a:lnTo>
                  <a:lnTo>
                    <a:pt x="82" y="130"/>
                  </a:lnTo>
                  <a:lnTo>
                    <a:pt x="82" y="131"/>
                  </a:lnTo>
                  <a:lnTo>
                    <a:pt x="81" y="131"/>
                  </a:lnTo>
                  <a:lnTo>
                    <a:pt x="81" y="132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79" y="134"/>
                  </a:lnTo>
                  <a:lnTo>
                    <a:pt x="79" y="135"/>
                  </a:lnTo>
                  <a:lnTo>
                    <a:pt x="79" y="136"/>
                  </a:lnTo>
                  <a:lnTo>
                    <a:pt x="80" y="136"/>
                  </a:lnTo>
                  <a:lnTo>
                    <a:pt x="81" y="136"/>
                  </a:lnTo>
                  <a:lnTo>
                    <a:pt x="82" y="136"/>
                  </a:lnTo>
                  <a:lnTo>
                    <a:pt x="83" y="136"/>
                  </a:lnTo>
                  <a:lnTo>
                    <a:pt x="84" y="136"/>
                  </a:lnTo>
                  <a:lnTo>
                    <a:pt x="84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1" y="138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7" y="137"/>
                  </a:lnTo>
                  <a:lnTo>
                    <a:pt x="77" y="136"/>
                  </a:lnTo>
                  <a:lnTo>
                    <a:pt x="77" y="137"/>
                  </a:lnTo>
                  <a:lnTo>
                    <a:pt x="77" y="138"/>
                  </a:lnTo>
                  <a:lnTo>
                    <a:pt x="76" y="137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4" y="135"/>
                  </a:lnTo>
                  <a:lnTo>
                    <a:pt x="73" y="135"/>
                  </a:lnTo>
                  <a:lnTo>
                    <a:pt x="73" y="136"/>
                  </a:lnTo>
                  <a:lnTo>
                    <a:pt x="73" y="137"/>
                  </a:lnTo>
                  <a:lnTo>
                    <a:pt x="73" y="138"/>
                  </a:lnTo>
                  <a:lnTo>
                    <a:pt x="72" y="139"/>
                  </a:lnTo>
                  <a:lnTo>
                    <a:pt x="72" y="140"/>
                  </a:lnTo>
                  <a:lnTo>
                    <a:pt x="72" y="141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71" y="142"/>
                  </a:lnTo>
                  <a:lnTo>
                    <a:pt x="71" y="143"/>
                  </a:lnTo>
                  <a:lnTo>
                    <a:pt x="70" y="143"/>
                  </a:lnTo>
                  <a:lnTo>
                    <a:pt x="70" y="144"/>
                  </a:lnTo>
                  <a:lnTo>
                    <a:pt x="69" y="144"/>
                  </a:lnTo>
                  <a:lnTo>
                    <a:pt x="69" y="145"/>
                  </a:lnTo>
                  <a:lnTo>
                    <a:pt x="69" y="146"/>
                  </a:lnTo>
                  <a:lnTo>
                    <a:pt x="69" y="147"/>
                  </a:lnTo>
                  <a:lnTo>
                    <a:pt x="69" y="148"/>
                  </a:lnTo>
                  <a:lnTo>
                    <a:pt x="68" y="148"/>
                  </a:lnTo>
                  <a:lnTo>
                    <a:pt x="68" y="149"/>
                  </a:lnTo>
                  <a:lnTo>
                    <a:pt x="67" y="149"/>
                  </a:lnTo>
                  <a:lnTo>
                    <a:pt x="66" y="149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3" y="149"/>
                  </a:lnTo>
                  <a:lnTo>
                    <a:pt x="62" y="150"/>
                  </a:lnTo>
                  <a:lnTo>
                    <a:pt x="61" y="150"/>
                  </a:lnTo>
                  <a:lnTo>
                    <a:pt x="59" y="151"/>
                  </a:lnTo>
                  <a:lnTo>
                    <a:pt x="59" y="152"/>
                  </a:lnTo>
                  <a:lnTo>
                    <a:pt x="58" y="152"/>
                  </a:lnTo>
                  <a:lnTo>
                    <a:pt x="58" y="150"/>
                  </a:lnTo>
                  <a:lnTo>
                    <a:pt x="57" y="150"/>
                  </a:lnTo>
                  <a:lnTo>
                    <a:pt x="56" y="149"/>
                  </a:lnTo>
                  <a:lnTo>
                    <a:pt x="55" y="148"/>
                  </a:lnTo>
                  <a:lnTo>
                    <a:pt x="54" y="148"/>
                  </a:lnTo>
                  <a:lnTo>
                    <a:pt x="53" y="148"/>
                  </a:lnTo>
                  <a:lnTo>
                    <a:pt x="52" y="148"/>
                  </a:lnTo>
                  <a:lnTo>
                    <a:pt x="51" y="147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2" y="144"/>
                  </a:lnTo>
                  <a:lnTo>
                    <a:pt x="50" y="143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0" y="140"/>
                  </a:lnTo>
                  <a:lnTo>
                    <a:pt x="50" y="139"/>
                  </a:lnTo>
                  <a:lnTo>
                    <a:pt x="50" y="136"/>
                  </a:lnTo>
                  <a:lnTo>
                    <a:pt x="49" y="135"/>
                  </a:lnTo>
                  <a:lnTo>
                    <a:pt x="49" y="134"/>
                  </a:lnTo>
                  <a:lnTo>
                    <a:pt x="51" y="133"/>
                  </a:lnTo>
                  <a:lnTo>
                    <a:pt x="51" y="132"/>
                  </a:lnTo>
                  <a:lnTo>
                    <a:pt x="52" y="131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50" y="130"/>
                  </a:lnTo>
                  <a:lnTo>
                    <a:pt x="44" y="130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41" y="130"/>
                  </a:lnTo>
                  <a:lnTo>
                    <a:pt x="40" y="130"/>
                  </a:lnTo>
                  <a:lnTo>
                    <a:pt x="39" y="130"/>
                  </a:lnTo>
                  <a:lnTo>
                    <a:pt x="38" y="130"/>
                  </a:lnTo>
                  <a:lnTo>
                    <a:pt x="37" y="129"/>
                  </a:lnTo>
                  <a:lnTo>
                    <a:pt x="36" y="129"/>
                  </a:lnTo>
                  <a:lnTo>
                    <a:pt x="35" y="129"/>
                  </a:lnTo>
                  <a:lnTo>
                    <a:pt x="34" y="128"/>
                  </a:lnTo>
                  <a:lnTo>
                    <a:pt x="33" y="127"/>
                  </a:lnTo>
                  <a:lnTo>
                    <a:pt x="32" y="127"/>
                  </a:lnTo>
                  <a:lnTo>
                    <a:pt x="31" y="126"/>
                  </a:lnTo>
                  <a:lnTo>
                    <a:pt x="30" y="125"/>
                  </a:lnTo>
                  <a:lnTo>
                    <a:pt x="29" y="125"/>
                  </a:lnTo>
                  <a:lnTo>
                    <a:pt x="28" y="125"/>
                  </a:lnTo>
                  <a:lnTo>
                    <a:pt x="27" y="124"/>
                  </a:lnTo>
                  <a:lnTo>
                    <a:pt x="25" y="123"/>
                  </a:lnTo>
                  <a:lnTo>
                    <a:pt x="24" y="123"/>
                  </a:lnTo>
                  <a:lnTo>
                    <a:pt x="23" y="122"/>
                  </a:lnTo>
                  <a:lnTo>
                    <a:pt x="24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6" y="118"/>
                  </a:lnTo>
                  <a:lnTo>
                    <a:pt x="27" y="118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28" y="115"/>
                  </a:lnTo>
                  <a:lnTo>
                    <a:pt x="28" y="114"/>
                  </a:lnTo>
                  <a:lnTo>
                    <a:pt x="27" y="114"/>
                  </a:lnTo>
                  <a:lnTo>
                    <a:pt x="27" y="113"/>
                  </a:lnTo>
                  <a:lnTo>
                    <a:pt x="26" y="112"/>
                  </a:lnTo>
                  <a:lnTo>
                    <a:pt x="25" y="112"/>
                  </a:lnTo>
                  <a:lnTo>
                    <a:pt x="25" y="111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3" y="108"/>
                  </a:lnTo>
                  <a:lnTo>
                    <a:pt x="22" y="107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19" y="104"/>
                  </a:lnTo>
                  <a:lnTo>
                    <a:pt x="18" y="104"/>
                  </a:lnTo>
                  <a:lnTo>
                    <a:pt x="18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1"/>
                  </a:lnTo>
                  <a:lnTo>
                    <a:pt x="18" y="99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5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5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5" y="89"/>
                  </a:lnTo>
                  <a:lnTo>
                    <a:pt x="16" y="89"/>
                  </a:lnTo>
                  <a:lnTo>
                    <a:pt x="18" y="90"/>
                  </a:lnTo>
                  <a:lnTo>
                    <a:pt x="19" y="90"/>
                  </a:lnTo>
                  <a:lnTo>
                    <a:pt x="21" y="91"/>
                  </a:lnTo>
                  <a:lnTo>
                    <a:pt x="21" y="90"/>
                  </a:lnTo>
                  <a:lnTo>
                    <a:pt x="24" y="91"/>
                  </a:lnTo>
                  <a:lnTo>
                    <a:pt x="24" y="92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4" y="91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5" y="92"/>
                  </a:lnTo>
                  <a:lnTo>
                    <a:pt x="25" y="93"/>
                  </a:lnTo>
                  <a:lnTo>
                    <a:pt x="26" y="93"/>
                  </a:lnTo>
                  <a:lnTo>
                    <a:pt x="26" y="96"/>
                  </a:lnTo>
                  <a:lnTo>
                    <a:pt x="27" y="97"/>
                  </a:lnTo>
                  <a:lnTo>
                    <a:pt x="28" y="97"/>
                  </a:lnTo>
                  <a:lnTo>
                    <a:pt x="29" y="97"/>
                  </a:lnTo>
                  <a:lnTo>
                    <a:pt x="29" y="100"/>
                  </a:lnTo>
                  <a:lnTo>
                    <a:pt x="30" y="101"/>
                  </a:lnTo>
                  <a:lnTo>
                    <a:pt x="31" y="101"/>
                  </a:lnTo>
                  <a:lnTo>
                    <a:pt x="32" y="100"/>
                  </a:lnTo>
                  <a:lnTo>
                    <a:pt x="33" y="99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5" y="99"/>
                  </a:lnTo>
                  <a:lnTo>
                    <a:pt x="36" y="99"/>
                  </a:lnTo>
                  <a:lnTo>
                    <a:pt x="36" y="98"/>
                  </a:lnTo>
                  <a:lnTo>
                    <a:pt x="37" y="98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8" y="95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9" y="93"/>
                  </a:lnTo>
                  <a:lnTo>
                    <a:pt x="39" y="92"/>
                  </a:lnTo>
                  <a:lnTo>
                    <a:pt x="39" y="91"/>
                  </a:lnTo>
                  <a:lnTo>
                    <a:pt x="40" y="90"/>
                  </a:lnTo>
                  <a:lnTo>
                    <a:pt x="40" y="88"/>
                  </a:lnTo>
                  <a:lnTo>
                    <a:pt x="41" y="87"/>
                  </a:lnTo>
                  <a:lnTo>
                    <a:pt x="42" y="86"/>
                  </a:lnTo>
                  <a:lnTo>
                    <a:pt x="44" y="84"/>
                  </a:lnTo>
                  <a:lnTo>
                    <a:pt x="44" y="83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5" y="80"/>
                  </a:lnTo>
                  <a:lnTo>
                    <a:pt x="45" y="79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4" y="74"/>
                  </a:lnTo>
                  <a:lnTo>
                    <a:pt x="44" y="72"/>
                  </a:lnTo>
                  <a:lnTo>
                    <a:pt x="44" y="71"/>
                  </a:lnTo>
                  <a:lnTo>
                    <a:pt x="45" y="70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3" y="65"/>
                  </a:lnTo>
                  <a:lnTo>
                    <a:pt x="44" y="67"/>
                  </a:lnTo>
                  <a:lnTo>
                    <a:pt x="44" y="68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41" y="64"/>
                  </a:lnTo>
                  <a:lnTo>
                    <a:pt x="40" y="63"/>
                  </a:lnTo>
                  <a:lnTo>
                    <a:pt x="39" y="62"/>
                  </a:lnTo>
                  <a:lnTo>
                    <a:pt x="39" y="61"/>
                  </a:lnTo>
                  <a:lnTo>
                    <a:pt x="38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3" y="59"/>
                  </a:lnTo>
                  <a:lnTo>
                    <a:pt x="32" y="59"/>
                  </a:lnTo>
                  <a:lnTo>
                    <a:pt x="30" y="58"/>
                  </a:lnTo>
                  <a:lnTo>
                    <a:pt x="27" y="56"/>
                  </a:lnTo>
                  <a:lnTo>
                    <a:pt x="26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2" y="47"/>
                  </a:lnTo>
                  <a:lnTo>
                    <a:pt x="21" y="47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4" y="41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3" y="34"/>
                  </a:lnTo>
                  <a:lnTo>
                    <a:pt x="21" y="34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3" y="27"/>
                  </a:lnTo>
                  <a:lnTo>
                    <a:pt x="15" y="26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6" y="7"/>
                  </a:lnTo>
                  <a:lnTo>
                    <a:pt x="37" y="6"/>
                  </a:lnTo>
                  <a:lnTo>
                    <a:pt x="38" y="5"/>
                  </a:lnTo>
                  <a:lnTo>
                    <a:pt x="41" y="2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6" y="6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7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8" y="9"/>
                  </a:lnTo>
                  <a:lnTo>
                    <a:pt x="69" y="9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0" y="12"/>
                  </a:lnTo>
                  <a:lnTo>
                    <a:pt x="70" y="13"/>
                  </a:lnTo>
                  <a:lnTo>
                    <a:pt x="71" y="13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3" y="16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9" y="22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6" y="29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78" y="31"/>
                  </a:lnTo>
                  <a:lnTo>
                    <a:pt x="78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1" y="32"/>
                  </a:lnTo>
                  <a:lnTo>
                    <a:pt x="80" y="32"/>
                  </a:lnTo>
                  <a:lnTo>
                    <a:pt x="79" y="33"/>
                  </a:lnTo>
                  <a:lnTo>
                    <a:pt x="78" y="33"/>
                  </a:lnTo>
                  <a:lnTo>
                    <a:pt x="77" y="33"/>
                  </a:lnTo>
                  <a:lnTo>
                    <a:pt x="77" y="32"/>
                  </a:lnTo>
                  <a:lnTo>
                    <a:pt x="77" y="31"/>
                  </a:lnTo>
                  <a:lnTo>
                    <a:pt x="76" y="31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4" y="33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2" y="36"/>
                  </a:lnTo>
                  <a:lnTo>
                    <a:pt x="73" y="37"/>
                  </a:lnTo>
                  <a:lnTo>
                    <a:pt x="74" y="37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6" y="38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6" y="42"/>
                  </a:lnTo>
                  <a:lnTo>
                    <a:pt x="77" y="43"/>
                  </a:lnTo>
                  <a:lnTo>
                    <a:pt x="78" y="43"/>
                  </a:lnTo>
                  <a:lnTo>
                    <a:pt x="79" y="43"/>
                  </a:lnTo>
                  <a:lnTo>
                    <a:pt x="80" y="44"/>
                  </a:lnTo>
                  <a:lnTo>
                    <a:pt x="80" y="45"/>
                  </a:lnTo>
                  <a:lnTo>
                    <a:pt x="79" y="45"/>
                  </a:lnTo>
                  <a:lnTo>
                    <a:pt x="79" y="46"/>
                  </a:lnTo>
                  <a:lnTo>
                    <a:pt x="78" y="46"/>
                  </a:lnTo>
                  <a:lnTo>
                    <a:pt x="78" y="47"/>
                  </a:lnTo>
                  <a:lnTo>
                    <a:pt x="77" y="48"/>
                  </a:lnTo>
                  <a:lnTo>
                    <a:pt x="77" y="50"/>
                  </a:lnTo>
                  <a:lnTo>
                    <a:pt x="77" y="51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8" y="54"/>
                  </a:lnTo>
                  <a:lnTo>
                    <a:pt x="78" y="55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2"/>
                  </a:lnTo>
                  <a:lnTo>
                    <a:pt x="80" y="63"/>
                  </a:lnTo>
                  <a:lnTo>
                    <a:pt x="81" y="64"/>
                  </a:lnTo>
                  <a:lnTo>
                    <a:pt x="82" y="64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5" y="64"/>
                  </a:lnTo>
                  <a:lnTo>
                    <a:pt x="86" y="64"/>
                  </a:lnTo>
                  <a:lnTo>
                    <a:pt x="87" y="64"/>
                  </a:lnTo>
                  <a:lnTo>
                    <a:pt x="88" y="64"/>
                  </a:lnTo>
                  <a:lnTo>
                    <a:pt x="89" y="64"/>
                  </a:lnTo>
                  <a:lnTo>
                    <a:pt x="90" y="64"/>
                  </a:lnTo>
                  <a:lnTo>
                    <a:pt x="90" y="65"/>
                  </a:lnTo>
                  <a:lnTo>
                    <a:pt x="90" y="66"/>
                  </a:lnTo>
                  <a:lnTo>
                    <a:pt x="90" y="67"/>
                  </a:lnTo>
                  <a:lnTo>
                    <a:pt x="91" y="67"/>
                  </a:lnTo>
                  <a:lnTo>
                    <a:pt x="92" y="68"/>
                  </a:lnTo>
                  <a:lnTo>
                    <a:pt x="92" y="69"/>
                  </a:lnTo>
                  <a:lnTo>
                    <a:pt x="93" y="69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5" y="69"/>
                  </a:lnTo>
                  <a:lnTo>
                    <a:pt x="95" y="70"/>
                  </a:lnTo>
                  <a:lnTo>
                    <a:pt x="96" y="70"/>
                  </a:lnTo>
                  <a:lnTo>
                    <a:pt x="97" y="70"/>
                  </a:lnTo>
                  <a:lnTo>
                    <a:pt x="97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9" y="72"/>
                  </a:lnTo>
                  <a:lnTo>
                    <a:pt x="100" y="73"/>
                  </a:lnTo>
                  <a:lnTo>
                    <a:pt x="101" y="73"/>
                  </a:lnTo>
                  <a:lnTo>
                    <a:pt x="101" y="74"/>
                  </a:lnTo>
                  <a:lnTo>
                    <a:pt x="102" y="74"/>
                  </a:lnTo>
                  <a:lnTo>
                    <a:pt x="103" y="75"/>
                  </a:lnTo>
                  <a:lnTo>
                    <a:pt x="104" y="75"/>
                  </a:lnTo>
                  <a:lnTo>
                    <a:pt x="105" y="75"/>
                  </a:lnTo>
                  <a:lnTo>
                    <a:pt x="105" y="76"/>
                  </a:lnTo>
                  <a:lnTo>
                    <a:pt x="106" y="76"/>
                  </a:lnTo>
                  <a:lnTo>
                    <a:pt x="107" y="76"/>
                  </a:lnTo>
                  <a:lnTo>
                    <a:pt x="109" y="76"/>
                  </a:lnTo>
                  <a:lnTo>
                    <a:pt x="112" y="77"/>
                  </a:lnTo>
                  <a:lnTo>
                    <a:pt x="114" y="77"/>
                  </a:lnTo>
                  <a:lnTo>
                    <a:pt x="116" y="76"/>
                  </a:lnTo>
                  <a:lnTo>
                    <a:pt x="117" y="76"/>
                  </a:lnTo>
                  <a:lnTo>
                    <a:pt x="119" y="75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1" y="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5" name="Freeform 17">
              <a:extLst>
                <a:ext uri="{FF2B5EF4-FFF2-40B4-BE49-F238E27FC236}">
                  <a16:creationId xmlns:a16="http://schemas.microsoft.com/office/drawing/2014/main" id="{CBEFD27C-A2C2-5F8F-BA1B-7602AFB5E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675" y="3852863"/>
              <a:ext cx="827088" cy="808037"/>
            </a:xfrm>
            <a:custGeom>
              <a:avLst/>
              <a:gdLst>
                <a:gd name="T0" fmla="*/ 358 w 521"/>
                <a:gd name="T1" fmla="*/ 14 h 509"/>
                <a:gd name="T2" fmla="*/ 374 w 521"/>
                <a:gd name="T3" fmla="*/ 26 h 509"/>
                <a:gd name="T4" fmla="*/ 390 w 521"/>
                <a:gd name="T5" fmla="*/ 28 h 509"/>
                <a:gd name="T6" fmla="*/ 399 w 521"/>
                <a:gd name="T7" fmla="*/ 24 h 509"/>
                <a:gd name="T8" fmla="*/ 426 w 521"/>
                <a:gd name="T9" fmla="*/ 21 h 509"/>
                <a:gd name="T10" fmla="*/ 464 w 521"/>
                <a:gd name="T11" fmla="*/ 33 h 509"/>
                <a:gd name="T12" fmla="*/ 477 w 521"/>
                <a:gd name="T13" fmla="*/ 59 h 509"/>
                <a:gd name="T14" fmla="*/ 520 w 521"/>
                <a:gd name="T15" fmla="*/ 88 h 509"/>
                <a:gd name="T16" fmla="*/ 492 w 521"/>
                <a:gd name="T17" fmla="*/ 132 h 509"/>
                <a:gd name="T18" fmla="*/ 489 w 521"/>
                <a:gd name="T19" fmla="*/ 166 h 509"/>
                <a:gd name="T20" fmla="*/ 471 w 521"/>
                <a:gd name="T21" fmla="*/ 251 h 509"/>
                <a:gd name="T22" fmla="*/ 437 w 521"/>
                <a:gd name="T23" fmla="*/ 316 h 509"/>
                <a:gd name="T24" fmla="*/ 432 w 521"/>
                <a:gd name="T25" fmla="*/ 380 h 509"/>
                <a:gd name="T26" fmla="*/ 397 w 521"/>
                <a:gd name="T27" fmla="*/ 471 h 509"/>
                <a:gd name="T28" fmla="*/ 382 w 521"/>
                <a:gd name="T29" fmla="*/ 508 h 509"/>
                <a:gd name="T30" fmla="*/ 352 w 521"/>
                <a:gd name="T31" fmla="*/ 501 h 509"/>
                <a:gd name="T32" fmla="*/ 331 w 521"/>
                <a:gd name="T33" fmla="*/ 507 h 509"/>
                <a:gd name="T34" fmla="*/ 311 w 521"/>
                <a:gd name="T35" fmla="*/ 503 h 509"/>
                <a:gd name="T36" fmla="*/ 297 w 521"/>
                <a:gd name="T37" fmla="*/ 503 h 509"/>
                <a:gd name="T38" fmla="*/ 285 w 521"/>
                <a:gd name="T39" fmla="*/ 500 h 509"/>
                <a:gd name="T40" fmla="*/ 275 w 521"/>
                <a:gd name="T41" fmla="*/ 488 h 509"/>
                <a:gd name="T42" fmla="*/ 268 w 521"/>
                <a:gd name="T43" fmla="*/ 493 h 509"/>
                <a:gd name="T44" fmla="*/ 248 w 521"/>
                <a:gd name="T45" fmla="*/ 487 h 509"/>
                <a:gd name="T46" fmla="*/ 231 w 521"/>
                <a:gd name="T47" fmla="*/ 476 h 509"/>
                <a:gd name="T48" fmla="*/ 221 w 521"/>
                <a:gd name="T49" fmla="*/ 470 h 509"/>
                <a:gd name="T50" fmla="*/ 203 w 521"/>
                <a:gd name="T51" fmla="*/ 470 h 509"/>
                <a:gd name="T52" fmla="*/ 186 w 521"/>
                <a:gd name="T53" fmla="*/ 466 h 509"/>
                <a:gd name="T54" fmla="*/ 170 w 521"/>
                <a:gd name="T55" fmla="*/ 452 h 509"/>
                <a:gd name="T56" fmla="*/ 157 w 521"/>
                <a:gd name="T57" fmla="*/ 451 h 509"/>
                <a:gd name="T58" fmla="*/ 146 w 521"/>
                <a:gd name="T59" fmla="*/ 466 h 509"/>
                <a:gd name="T60" fmla="*/ 132 w 521"/>
                <a:gd name="T61" fmla="*/ 464 h 509"/>
                <a:gd name="T62" fmla="*/ 107 w 521"/>
                <a:gd name="T63" fmla="*/ 475 h 509"/>
                <a:gd name="T64" fmla="*/ 98 w 521"/>
                <a:gd name="T65" fmla="*/ 463 h 509"/>
                <a:gd name="T66" fmla="*/ 94 w 521"/>
                <a:gd name="T67" fmla="*/ 433 h 509"/>
                <a:gd name="T68" fmla="*/ 90 w 521"/>
                <a:gd name="T69" fmla="*/ 406 h 509"/>
                <a:gd name="T70" fmla="*/ 96 w 521"/>
                <a:gd name="T71" fmla="*/ 374 h 509"/>
                <a:gd name="T72" fmla="*/ 75 w 521"/>
                <a:gd name="T73" fmla="*/ 359 h 509"/>
                <a:gd name="T74" fmla="*/ 40 w 521"/>
                <a:gd name="T75" fmla="*/ 325 h 509"/>
                <a:gd name="T76" fmla="*/ 28 w 521"/>
                <a:gd name="T77" fmla="*/ 277 h 509"/>
                <a:gd name="T78" fmla="*/ 1 w 521"/>
                <a:gd name="T79" fmla="*/ 264 h 509"/>
                <a:gd name="T80" fmla="*/ 11 w 521"/>
                <a:gd name="T81" fmla="*/ 253 h 509"/>
                <a:gd name="T82" fmla="*/ 29 w 521"/>
                <a:gd name="T83" fmla="*/ 254 h 509"/>
                <a:gd name="T84" fmla="*/ 42 w 521"/>
                <a:gd name="T85" fmla="*/ 259 h 509"/>
                <a:gd name="T86" fmla="*/ 53 w 521"/>
                <a:gd name="T87" fmla="*/ 253 h 509"/>
                <a:gd name="T88" fmla="*/ 60 w 521"/>
                <a:gd name="T89" fmla="*/ 243 h 509"/>
                <a:gd name="T90" fmla="*/ 66 w 521"/>
                <a:gd name="T91" fmla="*/ 231 h 509"/>
                <a:gd name="T92" fmla="*/ 79 w 521"/>
                <a:gd name="T93" fmla="*/ 225 h 509"/>
                <a:gd name="T94" fmla="*/ 92 w 521"/>
                <a:gd name="T95" fmla="*/ 223 h 509"/>
                <a:gd name="T96" fmla="*/ 106 w 521"/>
                <a:gd name="T97" fmla="*/ 222 h 509"/>
                <a:gd name="T98" fmla="*/ 118 w 521"/>
                <a:gd name="T99" fmla="*/ 222 h 509"/>
                <a:gd name="T100" fmla="*/ 126 w 521"/>
                <a:gd name="T101" fmla="*/ 205 h 509"/>
                <a:gd name="T102" fmla="*/ 115 w 521"/>
                <a:gd name="T103" fmla="*/ 194 h 509"/>
                <a:gd name="T104" fmla="*/ 109 w 521"/>
                <a:gd name="T105" fmla="*/ 179 h 509"/>
                <a:gd name="T106" fmla="*/ 148 w 521"/>
                <a:gd name="T107" fmla="*/ 182 h 509"/>
                <a:gd name="T108" fmla="*/ 214 w 521"/>
                <a:gd name="T109" fmla="*/ 176 h 509"/>
                <a:gd name="T110" fmla="*/ 247 w 521"/>
                <a:gd name="T111" fmla="*/ 191 h 509"/>
                <a:gd name="T112" fmla="*/ 257 w 521"/>
                <a:gd name="T113" fmla="*/ 159 h 509"/>
                <a:gd name="T114" fmla="*/ 281 w 521"/>
                <a:gd name="T115" fmla="*/ 138 h 509"/>
                <a:gd name="T116" fmla="*/ 291 w 521"/>
                <a:gd name="T117" fmla="*/ 114 h 509"/>
                <a:gd name="T118" fmla="*/ 273 w 521"/>
                <a:gd name="T119" fmla="*/ 98 h 509"/>
                <a:gd name="T120" fmla="*/ 283 w 521"/>
                <a:gd name="T121" fmla="*/ 80 h 509"/>
                <a:gd name="T122" fmla="*/ 318 w 521"/>
                <a:gd name="T123" fmla="*/ 54 h 509"/>
                <a:gd name="T124" fmla="*/ 337 w 521"/>
                <a:gd name="T125" fmla="*/ 16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1" h="509">
                  <a:moveTo>
                    <a:pt x="345" y="0"/>
                  </a:moveTo>
                  <a:lnTo>
                    <a:pt x="346" y="0"/>
                  </a:lnTo>
                  <a:lnTo>
                    <a:pt x="347" y="0"/>
                  </a:lnTo>
                  <a:lnTo>
                    <a:pt x="348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4" y="2"/>
                  </a:lnTo>
                  <a:lnTo>
                    <a:pt x="355" y="2"/>
                  </a:lnTo>
                  <a:lnTo>
                    <a:pt x="356" y="2"/>
                  </a:lnTo>
                  <a:lnTo>
                    <a:pt x="356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7" y="5"/>
                  </a:lnTo>
                  <a:lnTo>
                    <a:pt x="358" y="5"/>
                  </a:lnTo>
                  <a:lnTo>
                    <a:pt x="358" y="6"/>
                  </a:lnTo>
                  <a:lnTo>
                    <a:pt x="358" y="7"/>
                  </a:lnTo>
                  <a:lnTo>
                    <a:pt x="358" y="8"/>
                  </a:lnTo>
                  <a:lnTo>
                    <a:pt x="357" y="9"/>
                  </a:lnTo>
                  <a:lnTo>
                    <a:pt x="356" y="9"/>
                  </a:lnTo>
                  <a:lnTo>
                    <a:pt x="355" y="9"/>
                  </a:lnTo>
                  <a:lnTo>
                    <a:pt x="355" y="10"/>
                  </a:lnTo>
                  <a:lnTo>
                    <a:pt x="355" y="11"/>
                  </a:lnTo>
                  <a:lnTo>
                    <a:pt x="356" y="11"/>
                  </a:lnTo>
                  <a:lnTo>
                    <a:pt x="356" y="12"/>
                  </a:lnTo>
                  <a:lnTo>
                    <a:pt x="357" y="12"/>
                  </a:lnTo>
                  <a:lnTo>
                    <a:pt x="357" y="13"/>
                  </a:lnTo>
                  <a:lnTo>
                    <a:pt x="358" y="14"/>
                  </a:lnTo>
                  <a:lnTo>
                    <a:pt x="358" y="15"/>
                  </a:lnTo>
                  <a:lnTo>
                    <a:pt x="358" y="16"/>
                  </a:lnTo>
                  <a:lnTo>
                    <a:pt x="359" y="16"/>
                  </a:lnTo>
                  <a:lnTo>
                    <a:pt x="359" y="17"/>
                  </a:lnTo>
                  <a:lnTo>
                    <a:pt x="359" y="18"/>
                  </a:lnTo>
                  <a:lnTo>
                    <a:pt x="360" y="19"/>
                  </a:lnTo>
                  <a:lnTo>
                    <a:pt x="360" y="20"/>
                  </a:lnTo>
                  <a:lnTo>
                    <a:pt x="361" y="20"/>
                  </a:lnTo>
                  <a:lnTo>
                    <a:pt x="361" y="21"/>
                  </a:lnTo>
                  <a:lnTo>
                    <a:pt x="362" y="21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4" y="22"/>
                  </a:lnTo>
                  <a:lnTo>
                    <a:pt x="365" y="22"/>
                  </a:lnTo>
                  <a:lnTo>
                    <a:pt x="366" y="23"/>
                  </a:lnTo>
                  <a:lnTo>
                    <a:pt x="366" y="24"/>
                  </a:lnTo>
                  <a:lnTo>
                    <a:pt x="367" y="24"/>
                  </a:lnTo>
                  <a:lnTo>
                    <a:pt x="367" y="25"/>
                  </a:lnTo>
                  <a:lnTo>
                    <a:pt x="367" y="26"/>
                  </a:lnTo>
                  <a:lnTo>
                    <a:pt x="368" y="26"/>
                  </a:lnTo>
                  <a:lnTo>
                    <a:pt x="368" y="27"/>
                  </a:lnTo>
                  <a:lnTo>
                    <a:pt x="369" y="28"/>
                  </a:lnTo>
                  <a:lnTo>
                    <a:pt x="369" y="29"/>
                  </a:lnTo>
                  <a:lnTo>
                    <a:pt x="370" y="29"/>
                  </a:lnTo>
                  <a:lnTo>
                    <a:pt x="370" y="30"/>
                  </a:lnTo>
                  <a:lnTo>
                    <a:pt x="371" y="30"/>
                  </a:lnTo>
                  <a:lnTo>
                    <a:pt x="372" y="30"/>
                  </a:lnTo>
                  <a:lnTo>
                    <a:pt x="373" y="29"/>
                  </a:lnTo>
                  <a:lnTo>
                    <a:pt x="374" y="29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6"/>
                  </a:lnTo>
                  <a:lnTo>
                    <a:pt x="374" y="25"/>
                  </a:lnTo>
                  <a:lnTo>
                    <a:pt x="375" y="25"/>
                  </a:lnTo>
                  <a:lnTo>
                    <a:pt x="376" y="25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79" y="25"/>
                  </a:lnTo>
                  <a:lnTo>
                    <a:pt x="380" y="25"/>
                  </a:lnTo>
                  <a:lnTo>
                    <a:pt x="380" y="26"/>
                  </a:lnTo>
                  <a:lnTo>
                    <a:pt x="380" y="25"/>
                  </a:lnTo>
                  <a:lnTo>
                    <a:pt x="381" y="26"/>
                  </a:lnTo>
                  <a:lnTo>
                    <a:pt x="380" y="26"/>
                  </a:lnTo>
                  <a:lnTo>
                    <a:pt x="381" y="26"/>
                  </a:lnTo>
                  <a:lnTo>
                    <a:pt x="382" y="26"/>
                  </a:lnTo>
                  <a:lnTo>
                    <a:pt x="383" y="26"/>
                  </a:lnTo>
                  <a:lnTo>
                    <a:pt x="384" y="26"/>
                  </a:lnTo>
                  <a:lnTo>
                    <a:pt x="384" y="27"/>
                  </a:lnTo>
                  <a:lnTo>
                    <a:pt x="384" y="26"/>
                  </a:lnTo>
                  <a:lnTo>
                    <a:pt x="384" y="27"/>
                  </a:lnTo>
                  <a:lnTo>
                    <a:pt x="385" y="27"/>
                  </a:lnTo>
                  <a:lnTo>
                    <a:pt x="385" y="28"/>
                  </a:lnTo>
                  <a:lnTo>
                    <a:pt x="385" y="27"/>
                  </a:lnTo>
                  <a:lnTo>
                    <a:pt x="386" y="27"/>
                  </a:lnTo>
                  <a:lnTo>
                    <a:pt x="385" y="28"/>
                  </a:lnTo>
                  <a:lnTo>
                    <a:pt x="386" y="28"/>
                  </a:lnTo>
                  <a:lnTo>
                    <a:pt x="387" y="28"/>
                  </a:lnTo>
                  <a:lnTo>
                    <a:pt x="387" y="29"/>
                  </a:lnTo>
                  <a:lnTo>
                    <a:pt x="387" y="28"/>
                  </a:lnTo>
                  <a:lnTo>
                    <a:pt x="387" y="29"/>
                  </a:lnTo>
                  <a:lnTo>
                    <a:pt x="388" y="28"/>
                  </a:lnTo>
                  <a:lnTo>
                    <a:pt x="389" y="28"/>
                  </a:lnTo>
                  <a:lnTo>
                    <a:pt x="390" y="28"/>
                  </a:lnTo>
                  <a:lnTo>
                    <a:pt x="389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2" y="25"/>
                  </a:lnTo>
                  <a:lnTo>
                    <a:pt x="392" y="26"/>
                  </a:lnTo>
                  <a:lnTo>
                    <a:pt x="393" y="26"/>
                  </a:lnTo>
                  <a:lnTo>
                    <a:pt x="393" y="27"/>
                  </a:lnTo>
                  <a:lnTo>
                    <a:pt x="393" y="26"/>
                  </a:lnTo>
                  <a:lnTo>
                    <a:pt x="393" y="25"/>
                  </a:lnTo>
                  <a:lnTo>
                    <a:pt x="394" y="25"/>
                  </a:lnTo>
                  <a:lnTo>
                    <a:pt x="394" y="24"/>
                  </a:lnTo>
                  <a:lnTo>
                    <a:pt x="395" y="24"/>
                  </a:lnTo>
                  <a:lnTo>
                    <a:pt x="395" y="25"/>
                  </a:lnTo>
                  <a:lnTo>
                    <a:pt x="396" y="25"/>
                  </a:lnTo>
                  <a:lnTo>
                    <a:pt x="396" y="24"/>
                  </a:lnTo>
                  <a:lnTo>
                    <a:pt x="396" y="23"/>
                  </a:lnTo>
                  <a:lnTo>
                    <a:pt x="395" y="22"/>
                  </a:lnTo>
                  <a:lnTo>
                    <a:pt x="396" y="22"/>
                  </a:lnTo>
                  <a:lnTo>
                    <a:pt x="397" y="22"/>
                  </a:lnTo>
                  <a:lnTo>
                    <a:pt x="397" y="23"/>
                  </a:lnTo>
                  <a:lnTo>
                    <a:pt x="397" y="24"/>
                  </a:lnTo>
                  <a:lnTo>
                    <a:pt x="398" y="24"/>
                  </a:lnTo>
                  <a:lnTo>
                    <a:pt x="398" y="25"/>
                  </a:lnTo>
                  <a:lnTo>
                    <a:pt x="397" y="25"/>
                  </a:lnTo>
                  <a:lnTo>
                    <a:pt x="396" y="26"/>
                  </a:lnTo>
                  <a:lnTo>
                    <a:pt x="397" y="26"/>
                  </a:lnTo>
                  <a:lnTo>
                    <a:pt x="398" y="26"/>
                  </a:lnTo>
                  <a:lnTo>
                    <a:pt x="398" y="25"/>
                  </a:lnTo>
                  <a:lnTo>
                    <a:pt x="398" y="24"/>
                  </a:lnTo>
                  <a:lnTo>
                    <a:pt x="399" y="24"/>
                  </a:lnTo>
                  <a:lnTo>
                    <a:pt x="399" y="23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5"/>
                  </a:lnTo>
                  <a:lnTo>
                    <a:pt x="401" y="24"/>
                  </a:lnTo>
                  <a:lnTo>
                    <a:pt x="401" y="23"/>
                  </a:lnTo>
                  <a:lnTo>
                    <a:pt x="401" y="22"/>
                  </a:lnTo>
                  <a:lnTo>
                    <a:pt x="401" y="22"/>
                  </a:lnTo>
                  <a:lnTo>
                    <a:pt x="402" y="22"/>
                  </a:lnTo>
                  <a:lnTo>
                    <a:pt x="402" y="23"/>
                  </a:lnTo>
                  <a:lnTo>
                    <a:pt x="403" y="23"/>
                  </a:lnTo>
                  <a:lnTo>
                    <a:pt x="404" y="22"/>
                  </a:lnTo>
                  <a:lnTo>
                    <a:pt x="405" y="22"/>
                  </a:lnTo>
                  <a:lnTo>
                    <a:pt x="407" y="22"/>
                  </a:lnTo>
                  <a:lnTo>
                    <a:pt x="409" y="23"/>
                  </a:lnTo>
                  <a:lnTo>
                    <a:pt x="410" y="24"/>
                  </a:lnTo>
                  <a:lnTo>
                    <a:pt x="411" y="25"/>
                  </a:lnTo>
                  <a:lnTo>
                    <a:pt x="411" y="26"/>
                  </a:lnTo>
                  <a:lnTo>
                    <a:pt x="412" y="26"/>
                  </a:lnTo>
                  <a:lnTo>
                    <a:pt x="413" y="26"/>
                  </a:lnTo>
                  <a:lnTo>
                    <a:pt x="413" y="25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6" y="23"/>
                  </a:lnTo>
                  <a:lnTo>
                    <a:pt x="417" y="22"/>
                  </a:lnTo>
                  <a:lnTo>
                    <a:pt x="418" y="22"/>
                  </a:lnTo>
                  <a:lnTo>
                    <a:pt x="420" y="19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19"/>
                  </a:lnTo>
                  <a:lnTo>
                    <a:pt x="425" y="21"/>
                  </a:lnTo>
                  <a:lnTo>
                    <a:pt x="426" y="21"/>
                  </a:lnTo>
                  <a:lnTo>
                    <a:pt x="428" y="23"/>
                  </a:lnTo>
                  <a:lnTo>
                    <a:pt x="429" y="24"/>
                  </a:lnTo>
                  <a:lnTo>
                    <a:pt x="430" y="24"/>
                  </a:lnTo>
                  <a:lnTo>
                    <a:pt x="431" y="24"/>
                  </a:lnTo>
                  <a:lnTo>
                    <a:pt x="432" y="24"/>
                  </a:lnTo>
                  <a:lnTo>
                    <a:pt x="437" y="23"/>
                  </a:lnTo>
                  <a:lnTo>
                    <a:pt x="438" y="23"/>
                  </a:lnTo>
                  <a:lnTo>
                    <a:pt x="440" y="22"/>
                  </a:lnTo>
                  <a:lnTo>
                    <a:pt x="442" y="22"/>
                  </a:lnTo>
                  <a:lnTo>
                    <a:pt x="443" y="22"/>
                  </a:lnTo>
                  <a:lnTo>
                    <a:pt x="445" y="23"/>
                  </a:lnTo>
                  <a:lnTo>
                    <a:pt x="446" y="23"/>
                  </a:lnTo>
                  <a:lnTo>
                    <a:pt x="447" y="24"/>
                  </a:lnTo>
                  <a:lnTo>
                    <a:pt x="448" y="25"/>
                  </a:lnTo>
                  <a:lnTo>
                    <a:pt x="449" y="26"/>
                  </a:lnTo>
                  <a:lnTo>
                    <a:pt x="450" y="27"/>
                  </a:lnTo>
                  <a:lnTo>
                    <a:pt x="451" y="27"/>
                  </a:lnTo>
                  <a:lnTo>
                    <a:pt x="453" y="28"/>
                  </a:lnTo>
                  <a:lnTo>
                    <a:pt x="454" y="28"/>
                  </a:lnTo>
                  <a:lnTo>
                    <a:pt x="455" y="28"/>
                  </a:lnTo>
                  <a:lnTo>
                    <a:pt x="456" y="28"/>
                  </a:lnTo>
                  <a:lnTo>
                    <a:pt x="456" y="29"/>
                  </a:lnTo>
                  <a:lnTo>
                    <a:pt x="457" y="29"/>
                  </a:lnTo>
                  <a:lnTo>
                    <a:pt x="458" y="30"/>
                  </a:lnTo>
                  <a:lnTo>
                    <a:pt x="459" y="30"/>
                  </a:lnTo>
                  <a:lnTo>
                    <a:pt x="459" y="31"/>
                  </a:lnTo>
                  <a:lnTo>
                    <a:pt x="460" y="31"/>
                  </a:lnTo>
                  <a:lnTo>
                    <a:pt x="461" y="32"/>
                  </a:lnTo>
                  <a:lnTo>
                    <a:pt x="462" y="32"/>
                  </a:lnTo>
                  <a:lnTo>
                    <a:pt x="462" y="32"/>
                  </a:lnTo>
                  <a:lnTo>
                    <a:pt x="463" y="32"/>
                  </a:lnTo>
                  <a:lnTo>
                    <a:pt x="464" y="33"/>
                  </a:lnTo>
                  <a:lnTo>
                    <a:pt x="464" y="34"/>
                  </a:lnTo>
                  <a:lnTo>
                    <a:pt x="465" y="34"/>
                  </a:lnTo>
                  <a:lnTo>
                    <a:pt x="465" y="35"/>
                  </a:lnTo>
                  <a:lnTo>
                    <a:pt x="465" y="36"/>
                  </a:lnTo>
                  <a:lnTo>
                    <a:pt x="466" y="37"/>
                  </a:lnTo>
                  <a:lnTo>
                    <a:pt x="466" y="38"/>
                  </a:lnTo>
                  <a:lnTo>
                    <a:pt x="467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1" y="41"/>
                  </a:lnTo>
                  <a:lnTo>
                    <a:pt x="472" y="41"/>
                  </a:lnTo>
                  <a:lnTo>
                    <a:pt x="472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5"/>
                  </a:lnTo>
                  <a:lnTo>
                    <a:pt x="476" y="46"/>
                  </a:lnTo>
                  <a:lnTo>
                    <a:pt x="477" y="46"/>
                  </a:lnTo>
                  <a:lnTo>
                    <a:pt x="477" y="47"/>
                  </a:lnTo>
                  <a:lnTo>
                    <a:pt x="478" y="48"/>
                  </a:lnTo>
                  <a:lnTo>
                    <a:pt x="478" y="49"/>
                  </a:lnTo>
                  <a:lnTo>
                    <a:pt x="478" y="50"/>
                  </a:lnTo>
                  <a:lnTo>
                    <a:pt x="478" y="51"/>
                  </a:lnTo>
                  <a:lnTo>
                    <a:pt x="478" y="52"/>
                  </a:lnTo>
                  <a:lnTo>
                    <a:pt x="478" y="53"/>
                  </a:lnTo>
                  <a:lnTo>
                    <a:pt x="478" y="54"/>
                  </a:lnTo>
                  <a:lnTo>
                    <a:pt x="478" y="55"/>
                  </a:lnTo>
                  <a:lnTo>
                    <a:pt x="478" y="56"/>
                  </a:lnTo>
                  <a:lnTo>
                    <a:pt x="478" y="57"/>
                  </a:lnTo>
                  <a:lnTo>
                    <a:pt x="477" y="58"/>
                  </a:lnTo>
                  <a:lnTo>
                    <a:pt x="477" y="59"/>
                  </a:lnTo>
                  <a:lnTo>
                    <a:pt x="477" y="60"/>
                  </a:lnTo>
                  <a:lnTo>
                    <a:pt x="477" y="61"/>
                  </a:lnTo>
                  <a:lnTo>
                    <a:pt x="477" y="62"/>
                  </a:lnTo>
                  <a:lnTo>
                    <a:pt x="477" y="63"/>
                  </a:lnTo>
                  <a:lnTo>
                    <a:pt x="477" y="64"/>
                  </a:lnTo>
                  <a:lnTo>
                    <a:pt x="477" y="65"/>
                  </a:lnTo>
                  <a:lnTo>
                    <a:pt x="476" y="66"/>
                  </a:lnTo>
                  <a:lnTo>
                    <a:pt x="476" y="67"/>
                  </a:lnTo>
                  <a:lnTo>
                    <a:pt x="476" y="68"/>
                  </a:lnTo>
                  <a:lnTo>
                    <a:pt x="476" y="69"/>
                  </a:lnTo>
                  <a:lnTo>
                    <a:pt x="476" y="70"/>
                  </a:lnTo>
                  <a:lnTo>
                    <a:pt x="477" y="70"/>
                  </a:lnTo>
                  <a:lnTo>
                    <a:pt x="477" y="71"/>
                  </a:lnTo>
                  <a:lnTo>
                    <a:pt x="477" y="72"/>
                  </a:lnTo>
                  <a:lnTo>
                    <a:pt x="477" y="73"/>
                  </a:lnTo>
                  <a:lnTo>
                    <a:pt x="478" y="73"/>
                  </a:lnTo>
                  <a:lnTo>
                    <a:pt x="478" y="74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7"/>
                  </a:lnTo>
                  <a:lnTo>
                    <a:pt x="482" y="77"/>
                  </a:lnTo>
                  <a:lnTo>
                    <a:pt x="482" y="78"/>
                  </a:lnTo>
                  <a:lnTo>
                    <a:pt x="483" y="78"/>
                  </a:lnTo>
                  <a:lnTo>
                    <a:pt x="484" y="79"/>
                  </a:lnTo>
                  <a:lnTo>
                    <a:pt x="485" y="79"/>
                  </a:lnTo>
                  <a:lnTo>
                    <a:pt x="486" y="79"/>
                  </a:lnTo>
                  <a:lnTo>
                    <a:pt x="487" y="80"/>
                  </a:lnTo>
                  <a:lnTo>
                    <a:pt x="488" y="80"/>
                  </a:lnTo>
                  <a:lnTo>
                    <a:pt x="489" y="80"/>
                  </a:lnTo>
                  <a:lnTo>
                    <a:pt x="507" y="84"/>
                  </a:lnTo>
                  <a:lnTo>
                    <a:pt x="521" y="87"/>
                  </a:lnTo>
                  <a:lnTo>
                    <a:pt x="520" y="88"/>
                  </a:lnTo>
                  <a:lnTo>
                    <a:pt x="519" y="89"/>
                  </a:lnTo>
                  <a:lnTo>
                    <a:pt x="518" y="89"/>
                  </a:lnTo>
                  <a:lnTo>
                    <a:pt x="518" y="90"/>
                  </a:lnTo>
                  <a:lnTo>
                    <a:pt x="517" y="95"/>
                  </a:lnTo>
                  <a:lnTo>
                    <a:pt x="516" y="98"/>
                  </a:lnTo>
                  <a:lnTo>
                    <a:pt x="516" y="99"/>
                  </a:lnTo>
                  <a:lnTo>
                    <a:pt x="516" y="100"/>
                  </a:lnTo>
                  <a:lnTo>
                    <a:pt x="514" y="103"/>
                  </a:lnTo>
                  <a:lnTo>
                    <a:pt x="512" y="105"/>
                  </a:lnTo>
                  <a:lnTo>
                    <a:pt x="510" y="108"/>
                  </a:lnTo>
                  <a:lnTo>
                    <a:pt x="509" y="109"/>
                  </a:lnTo>
                  <a:lnTo>
                    <a:pt x="508" y="110"/>
                  </a:lnTo>
                  <a:lnTo>
                    <a:pt x="507" y="111"/>
                  </a:lnTo>
                  <a:lnTo>
                    <a:pt x="505" y="112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502" y="113"/>
                  </a:lnTo>
                  <a:lnTo>
                    <a:pt x="501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498" y="117"/>
                  </a:lnTo>
                  <a:lnTo>
                    <a:pt x="497" y="119"/>
                  </a:lnTo>
                  <a:lnTo>
                    <a:pt x="497" y="121"/>
                  </a:lnTo>
                  <a:lnTo>
                    <a:pt x="497" y="122"/>
                  </a:lnTo>
                  <a:lnTo>
                    <a:pt x="495" y="125"/>
                  </a:lnTo>
                  <a:lnTo>
                    <a:pt x="495" y="126"/>
                  </a:lnTo>
                  <a:lnTo>
                    <a:pt x="494" y="127"/>
                  </a:lnTo>
                  <a:lnTo>
                    <a:pt x="493" y="128"/>
                  </a:lnTo>
                  <a:lnTo>
                    <a:pt x="492" y="129"/>
                  </a:lnTo>
                  <a:lnTo>
                    <a:pt x="492" y="130"/>
                  </a:lnTo>
                  <a:lnTo>
                    <a:pt x="492" y="131"/>
                  </a:lnTo>
                  <a:lnTo>
                    <a:pt x="492" y="132"/>
                  </a:lnTo>
                  <a:lnTo>
                    <a:pt x="492" y="133"/>
                  </a:lnTo>
                  <a:lnTo>
                    <a:pt x="492" y="134"/>
                  </a:lnTo>
                  <a:lnTo>
                    <a:pt x="492" y="135"/>
                  </a:lnTo>
                  <a:lnTo>
                    <a:pt x="491" y="136"/>
                  </a:lnTo>
                  <a:lnTo>
                    <a:pt x="491" y="137"/>
                  </a:lnTo>
                  <a:lnTo>
                    <a:pt x="491" y="138"/>
                  </a:lnTo>
                  <a:lnTo>
                    <a:pt x="490" y="139"/>
                  </a:lnTo>
                  <a:lnTo>
                    <a:pt x="490" y="140"/>
                  </a:lnTo>
                  <a:lnTo>
                    <a:pt x="489" y="140"/>
                  </a:lnTo>
                  <a:lnTo>
                    <a:pt x="488" y="142"/>
                  </a:lnTo>
                  <a:lnTo>
                    <a:pt x="488" y="143"/>
                  </a:lnTo>
                  <a:lnTo>
                    <a:pt x="487" y="144"/>
                  </a:lnTo>
                  <a:lnTo>
                    <a:pt x="486" y="145"/>
                  </a:lnTo>
                  <a:lnTo>
                    <a:pt x="485" y="146"/>
                  </a:lnTo>
                  <a:lnTo>
                    <a:pt x="485" y="147"/>
                  </a:lnTo>
                  <a:lnTo>
                    <a:pt x="484" y="148"/>
                  </a:lnTo>
                  <a:lnTo>
                    <a:pt x="483" y="149"/>
                  </a:lnTo>
                  <a:lnTo>
                    <a:pt x="482" y="149"/>
                  </a:lnTo>
                  <a:lnTo>
                    <a:pt x="482" y="150"/>
                  </a:lnTo>
                  <a:lnTo>
                    <a:pt x="481" y="150"/>
                  </a:lnTo>
                  <a:lnTo>
                    <a:pt x="480" y="151"/>
                  </a:lnTo>
                  <a:lnTo>
                    <a:pt x="481" y="152"/>
                  </a:lnTo>
                  <a:lnTo>
                    <a:pt x="482" y="152"/>
                  </a:lnTo>
                  <a:lnTo>
                    <a:pt x="482" y="153"/>
                  </a:lnTo>
                  <a:lnTo>
                    <a:pt x="483" y="154"/>
                  </a:lnTo>
                  <a:lnTo>
                    <a:pt x="484" y="156"/>
                  </a:lnTo>
                  <a:lnTo>
                    <a:pt x="486" y="157"/>
                  </a:lnTo>
                  <a:lnTo>
                    <a:pt x="487" y="159"/>
                  </a:lnTo>
                  <a:lnTo>
                    <a:pt x="487" y="160"/>
                  </a:lnTo>
                  <a:lnTo>
                    <a:pt x="488" y="161"/>
                  </a:lnTo>
                  <a:lnTo>
                    <a:pt x="489" y="163"/>
                  </a:lnTo>
                  <a:lnTo>
                    <a:pt x="489" y="166"/>
                  </a:lnTo>
                  <a:lnTo>
                    <a:pt x="489" y="170"/>
                  </a:lnTo>
                  <a:lnTo>
                    <a:pt x="489" y="174"/>
                  </a:lnTo>
                  <a:lnTo>
                    <a:pt x="489" y="176"/>
                  </a:lnTo>
                  <a:lnTo>
                    <a:pt x="488" y="178"/>
                  </a:lnTo>
                  <a:lnTo>
                    <a:pt x="487" y="181"/>
                  </a:lnTo>
                  <a:lnTo>
                    <a:pt x="486" y="183"/>
                  </a:lnTo>
                  <a:lnTo>
                    <a:pt x="484" y="187"/>
                  </a:lnTo>
                  <a:lnTo>
                    <a:pt x="483" y="188"/>
                  </a:lnTo>
                  <a:lnTo>
                    <a:pt x="484" y="190"/>
                  </a:lnTo>
                  <a:lnTo>
                    <a:pt x="484" y="194"/>
                  </a:lnTo>
                  <a:lnTo>
                    <a:pt x="485" y="196"/>
                  </a:lnTo>
                  <a:lnTo>
                    <a:pt x="484" y="199"/>
                  </a:lnTo>
                  <a:lnTo>
                    <a:pt x="484" y="201"/>
                  </a:lnTo>
                  <a:lnTo>
                    <a:pt x="484" y="202"/>
                  </a:lnTo>
                  <a:lnTo>
                    <a:pt x="485" y="203"/>
                  </a:lnTo>
                  <a:lnTo>
                    <a:pt x="485" y="205"/>
                  </a:lnTo>
                  <a:lnTo>
                    <a:pt x="485" y="209"/>
                  </a:lnTo>
                  <a:lnTo>
                    <a:pt x="485" y="215"/>
                  </a:lnTo>
                  <a:lnTo>
                    <a:pt x="485" y="218"/>
                  </a:lnTo>
                  <a:lnTo>
                    <a:pt x="485" y="220"/>
                  </a:lnTo>
                  <a:lnTo>
                    <a:pt x="484" y="227"/>
                  </a:lnTo>
                  <a:lnTo>
                    <a:pt x="483" y="229"/>
                  </a:lnTo>
                  <a:lnTo>
                    <a:pt x="482" y="232"/>
                  </a:lnTo>
                  <a:lnTo>
                    <a:pt x="480" y="235"/>
                  </a:lnTo>
                  <a:lnTo>
                    <a:pt x="479" y="237"/>
                  </a:lnTo>
                  <a:lnTo>
                    <a:pt x="477" y="239"/>
                  </a:lnTo>
                  <a:lnTo>
                    <a:pt x="476" y="243"/>
                  </a:lnTo>
                  <a:lnTo>
                    <a:pt x="475" y="244"/>
                  </a:lnTo>
                  <a:lnTo>
                    <a:pt x="474" y="247"/>
                  </a:lnTo>
                  <a:lnTo>
                    <a:pt x="473" y="249"/>
                  </a:lnTo>
                  <a:lnTo>
                    <a:pt x="472" y="251"/>
                  </a:lnTo>
                  <a:lnTo>
                    <a:pt x="471" y="251"/>
                  </a:lnTo>
                  <a:lnTo>
                    <a:pt x="471" y="254"/>
                  </a:lnTo>
                  <a:lnTo>
                    <a:pt x="469" y="257"/>
                  </a:lnTo>
                  <a:lnTo>
                    <a:pt x="469" y="260"/>
                  </a:lnTo>
                  <a:lnTo>
                    <a:pt x="467" y="263"/>
                  </a:lnTo>
                  <a:lnTo>
                    <a:pt x="465" y="267"/>
                  </a:lnTo>
                  <a:lnTo>
                    <a:pt x="463" y="269"/>
                  </a:lnTo>
                  <a:lnTo>
                    <a:pt x="462" y="271"/>
                  </a:lnTo>
                  <a:lnTo>
                    <a:pt x="460" y="273"/>
                  </a:lnTo>
                  <a:lnTo>
                    <a:pt x="457" y="274"/>
                  </a:lnTo>
                  <a:lnTo>
                    <a:pt x="456" y="274"/>
                  </a:lnTo>
                  <a:lnTo>
                    <a:pt x="453" y="275"/>
                  </a:lnTo>
                  <a:lnTo>
                    <a:pt x="449" y="276"/>
                  </a:lnTo>
                  <a:lnTo>
                    <a:pt x="447" y="276"/>
                  </a:lnTo>
                  <a:lnTo>
                    <a:pt x="444" y="276"/>
                  </a:lnTo>
                  <a:lnTo>
                    <a:pt x="441" y="277"/>
                  </a:lnTo>
                  <a:lnTo>
                    <a:pt x="438" y="277"/>
                  </a:lnTo>
                  <a:lnTo>
                    <a:pt x="437" y="279"/>
                  </a:lnTo>
                  <a:lnTo>
                    <a:pt x="438" y="281"/>
                  </a:lnTo>
                  <a:lnTo>
                    <a:pt x="438" y="283"/>
                  </a:lnTo>
                  <a:lnTo>
                    <a:pt x="438" y="285"/>
                  </a:lnTo>
                  <a:lnTo>
                    <a:pt x="438" y="287"/>
                  </a:lnTo>
                  <a:lnTo>
                    <a:pt x="440" y="289"/>
                  </a:lnTo>
                  <a:lnTo>
                    <a:pt x="440" y="292"/>
                  </a:lnTo>
                  <a:lnTo>
                    <a:pt x="441" y="293"/>
                  </a:lnTo>
                  <a:lnTo>
                    <a:pt x="441" y="294"/>
                  </a:lnTo>
                  <a:lnTo>
                    <a:pt x="441" y="297"/>
                  </a:lnTo>
                  <a:lnTo>
                    <a:pt x="442" y="301"/>
                  </a:lnTo>
                  <a:lnTo>
                    <a:pt x="442" y="304"/>
                  </a:lnTo>
                  <a:lnTo>
                    <a:pt x="441" y="306"/>
                  </a:lnTo>
                  <a:lnTo>
                    <a:pt x="440" y="309"/>
                  </a:lnTo>
                  <a:lnTo>
                    <a:pt x="439" y="312"/>
                  </a:lnTo>
                  <a:lnTo>
                    <a:pt x="437" y="316"/>
                  </a:lnTo>
                  <a:lnTo>
                    <a:pt x="433" y="320"/>
                  </a:lnTo>
                  <a:lnTo>
                    <a:pt x="432" y="321"/>
                  </a:lnTo>
                  <a:lnTo>
                    <a:pt x="430" y="323"/>
                  </a:lnTo>
                  <a:lnTo>
                    <a:pt x="428" y="323"/>
                  </a:lnTo>
                  <a:lnTo>
                    <a:pt x="426" y="324"/>
                  </a:lnTo>
                  <a:lnTo>
                    <a:pt x="424" y="325"/>
                  </a:lnTo>
                  <a:lnTo>
                    <a:pt x="422" y="325"/>
                  </a:lnTo>
                  <a:lnTo>
                    <a:pt x="420" y="326"/>
                  </a:lnTo>
                  <a:lnTo>
                    <a:pt x="418" y="326"/>
                  </a:lnTo>
                  <a:lnTo>
                    <a:pt x="416" y="327"/>
                  </a:lnTo>
                  <a:lnTo>
                    <a:pt x="415" y="328"/>
                  </a:lnTo>
                  <a:lnTo>
                    <a:pt x="412" y="338"/>
                  </a:lnTo>
                  <a:lnTo>
                    <a:pt x="416" y="348"/>
                  </a:lnTo>
                  <a:lnTo>
                    <a:pt x="417" y="348"/>
                  </a:lnTo>
                  <a:lnTo>
                    <a:pt x="419" y="349"/>
                  </a:lnTo>
                  <a:lnTo>
                    <a:pt x="421" y="350"/>
                  </a:lnTo>
                  <a:lnTo>
                    <a:pt x="423" y="351"/>
                  </a:lnTo>
                  <a:lnTo>
                    <a:pt x="424" y="352"/>
                  </a:lnTo>
                  <a:lnTo>
                    <a:pt x="426" y="353"/>
                  </a:lnTo>
                  <a:lnTo>
                    <a:pt x="427" y="354"/>
                  </a:lnTo>
                  <a:lnTo>
                    <a:pt x="429" y="355"/>
                  </a:lnTo>
                  <a:lnTo>
                    <a:pt x="429" y="356"/>
                  </a:lnTo>
                  <a:lnTo>
                    <a:pt x="430" y="357"/>
                  </a:lnTo>
                  <a:lnTo>
                    <a:pt x="431" y="357"/>
                  </a:lnTo>
                  <a:lnTo>
                    <a:pt x="432" y="359"/>
                  </a:lnTo>
                  <a:lnTo>
                    <a:pt x="434" y="362"/>
                  </a:lnTo>
                  <a:lnTo>
                    <a:pt x="435" y="365"/>
                  </a:lnTo>
                  <a:lnTo>
                    <a:pt x="435" y="366"/>
                  </a:lnTo>
                  <a:lnTo>
                    <a:pt x="435" y="368"/>
                  </a:lnTo>
                  <a:lnTo>
                    <a:pt x="435" y="372"/>
                  </a:lnTo>
                  <a:lnTo>
                    <a:pt x="434" y="376"/>
                  </a:lnTo>
                  <a:lnTo>
                    <a:pt x="432" y="380"/>
                  </a:lnTo>
                  <a:lnTo>
                    <a:pt x="429" y="383"/>
                  </a:lnTo>
                  <a:lnTo>
                    <a:pt x="426" y="387"/>
                  </a:lnTo>
                  <a:lnTo>
                    <a:pt x="422" y="390"/>
                  </a:lnTo>
                  <a:lnTo>
                    <a:pt x="417" y="393"/>
                  </a:lnTo>
                  <a:lnTo>
                    <a:pt x="417" y="397"/>
                  </a:lnTo>
                  <a:lnTo>
                    <a:pt x="417" y="400"/>
                  </a:lnTo>
                  <a:lnTo>
                    <a:pt x="416" y="404"/>
                  </a:lnTo>
                  <a:lnTo>
                    <a:pt x="416" y="407"/>
                  </a:lnTo>
                  <a:lnTo>
                    <a:pt x="416" y="411"/>
                  </a:lnTo>
                  <a:lnTo>
                    <a:pt x="415" y="415"/>
                  </a:lnTo>
                  <a:lnTo>
                    <a:pt x="415" y="418"/>
                  </a:lnTo>
                  <a:lnTo>
                    <a:pt x="413" y="421"/>
                  </a:lnTo>
                  <a:lnTo>
                    <a:pt x="413" y="422"/>
                  </a:lnTo>
                  <a:lnTo>
                    <a:pt x="412" y="425"/>
                  </a:lnTo>
                  <a:lnTo>
                    <a:pt x="411" y="427"/>
                  </a:lnTo>
                  <a:lnTo>
                    <a:pt x="411" y="431"/>
                  </a:lnTo>
                  <a:lnTo>
                    <a:pt x="410" y="434"/>
                  </a:lnTo>
                  <a:lnTo>
                    <a:pt x="410" y="437"/>
                  </a:lnTo>
                  <a:lnTo>
                    <a:pt x="409" y="440"/>
                  </a:lnTo>
                  <a:lnTo>
                    <a:pt x="408" y="442"/>
                  </a:lnTo>
                  <a:lnTo>
                    <a:pt x="407" y="444"/>
                  </a:lnTo>
                  <a:lnTo>
                    <a:pt x="406" y="447"/>
                  </a:lnTo>
                  <a:lnTo>
                    <a:pt x="406" y="449"/>
                  </a:lnTo>
                  <a:lnTo>
                    <a:pt x="405" y="452"/>
                  </a:lnTo>
                  <a:lnTo>
                    <a:pt x="402" y="458"/>
                  </a:lnTo>
                  <a:lnTo>
                    <a:pt x="401" y="460"/>
                  </a:lnTo>
                  <a:lnTo>
                    <a:pt x="401" y="461"/>
                  </a:lnTo>
                  <a:lnTo>
                    <a:pt x="401" y="462"/>
                  </a:lnTo>
                  <a:lnTo>
                    <a:pt x="400" y="463"/>
                  </a:lnTo>
                  <a:lnTo>
                    <a:pt x="399" y="466"/>
                  </a:lnTo>
                  <a:lnTo>
                    <a:pt x="398" y="468"/>
                  </a:lnTo>
                  <a:lnTo>
                    <a:pt x="397" y="471"/>
                  </a:lnTo>
                  <a:lnTo>
                    <a:pt x="395" y="475"/>
                  </a:lnTo>
                  <a:lnTo>
                    <a:pt x="395" y="478"/>
                  </a:lnTo>
                  <a:lnTo>
                    <a:pt x="397" y="478"/>
                  </a:lnTo>
                  <a:lnTo>
                    <a:pt x="399" y="479"/>
                  </a:lnTo>
                  <a:lnTo>
                    <a:pt x="401" y="479"/>
                  </a:lnTo>
                  <a:lnTo>
                    <a:pt x="403" y="481"/>
                  </a:lnTo>
                  <a:lnTo>
                    <a:pt x="404" y="481"/>
                  </a:lnTo>
                  <a:lnTo>
                    <a:pt x="405" y="482"/>
                  </a:lnTo>
                  <a:lnTo>
                    <a:pt x="406" y="482"/>
                  </a:lnTo>
                  <a:lnTo>
                    <a:pt x="407" y="483"/>
                  </a:lnTo>
                  <a:lnTo>
                    <a:pt x="408" y="484"/>
                  </a:lnTo>
                  <a:lnTo>
                    <a:pt x="409" y="485"/>
                  </a:lnTo>
                  <a:lnTo>
                    <a:pt x="413" y="489"/>
                  </a:lnTo>
                  <a:lnTo>
                    <a:pt x="415" y="492"/>
                  </a:lnTo>
                  <a:lnTo>
                    <a:pt x="417" y="496"/>
                  </a:lnTo>
                  <a:lnTo>
                    <a:pt x="417" y="499"/>
                  </a:lnTo>
                  <a:lnTo>
                    <a:pt x="417" y="501"/>
                  </a:lnTo>
                  <a:lnTo>
                    <a:pt x="418" y="503"/>
                  </a:lnTo>
                  <a:lnTo>
                    <a:pt x="419" y="505"/>
                  </a:lnTo>
                  <a:lnTo>
                    <a:pt x="417" y="506"/>
                  </a:lnTo>
                  <a:lnTo>
                    <a:pt x="410" y="506"/>
                  </a:lnTo>
                  <a:lnTo>
                    <a:pt x="408" y="506"/>
                  </a:lnTo>
                  <a:lnTo>
                    <a:pt x="407" y="506"/>
                  </a:lnTo>
                  <a:lnTo>
                    <a:pt x="406" y="506"/>
                  </a:lnTo>
                  <a:lnTo>
                    <a:pt x="403" y="506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7"/>
                  </a:lnTo>
                  <a:lnTo>
                    <a:pt x="391" y="508"/>
                  </a:lnTo>
                  <a:lnTo>
                    <a:pt x="385" y="508"/>
                  </a:lnTo>
                  <a:lnTo>
                    <a:pt x="382" y="508"/>
                  </a:lnTo>
                  <a:lnTo>
                    <a:pt x="380" y="508"/>
                  </a:lnTo>
                  <a:lnTo>
                    <a:pt x="379" y="508"/>
                  </a:lnTo>
                  <a:lnTo>
                    <a:pt x="378" y="508"/>
                  </a:lnTo>
                  <a:lnTo>
                    <a:pt x="377" y="508"/>
                  </a:lnTo>
                  <a:lnTo>
                    <a:pt x="376" y="508"/>
                  </a:lnTo>
                  <a:lnTo>
                    <a:pt x="375" y="508"/>
                  </a:lnTo>
                  <a:lnTo>
                    <a:pt x="374" y="508"/>
                  </a:lnTo>
                  <a:lnTo>
                    <a:pt x="373" y="508"/>
                  </a:lnTo>
                  <a:lnTo>
                    <a:pt x="372" y="508"/>
                  </a:lnTo>
                  <a:lnTo>
                    <a:pt x="371" y="508"/>
                  </a:lnTo>
                  <a:lnTo>
                    <a:pt x="369" y="508"/>
                  </a:lnTo>
                  <a:lnTo>
                    <a:pt x="368" y="508"/>
                  </a:lnTo>
                  <a:lnTo>
                    <a:pt x="368" y="507"/>
                  </a:lnTo>
                  <a:lnTo>
                    <a:pt x="367" y="507"/>
                  </a:lnTo>
                  <a:lnTo>
                    <a:pt x="366" y="507"/>
                  </a:lnTo>
                  <a:lnTo>
                    <a:pt x="365" y="507"/>
                  </a:lnTo>
                  <a:lnTo>
                    <a:pt x="364" y="507"/>
                  </a:lnTo>
                  <a:lnTo>
                    <a:pt x="363" y="506"/>
                  </a:lnTo>
                  <a:lnTo>
                    <a:pt x="362" y="506"/>
                  </a:lnTo>
                  <a:lnTo>
                    <a:pt x="362" y="505"/>
                  </a:lnTo>
                  <a:lnTo>
                    <a:pt x="361" y="505"/>
                  </a:lnTo>
                  <a:lnTo>
                    <a:pt x="360" y="503"/>
                  </a:lnTo>
                  <a:lnTo>
                    <a:pt x="359" y="503"/>
                  </a:lnTo>
                  <a:lnTo>
                    <a:pt x="359" y="502"/>
                  </a:lnTo>
                  <a:lnTo>
                    <a:pt x="358" y="501"/>
                  </a:lnTo>
                  <a:lnTo>
                    <a:pt x="357" y="500"/>
                  </a:lnTo>
                  <a:lnTo>
                    <a:pt x="356" y="500"/>
                  </a:lnTo>
                  <a:lnTo>
                    <a:pt x="355" y="500"/>
                  </a:lnTo>
                  <a:lnTo>
                    <a:pt x="353" y="500"/>
                  </a:lnTo>
                  <a:lnTo>
                    <a:pt x="353" y="500"/>
                  </a:lnTo>
                  <a:lnTo>
                    <a:pt x="352" y="500"/>
                  </a:lnTo>
                  <a:lnTo>
                    <a:pt x="352" y="501"/>
                  </a:lnTo>
                  <a:lnTo>
                    <a:pt x="351" y="501"/>
                  </a:lnTo>
                  <a:lnTo>
                    <a:pt x="350" y="501"/>
                  </a:lnTo>
                  <a:lnTo>
                    <a:pt x="349" y="501"/>
                  </a:lnTo>
                  <a:lnTo>
                    <a:pt x="348" y="501"/>
                  </a:lnTo>
                  <a:lnTo>
                    <a:pt x="348" y="502"/>
                  </a:lnTo>
                  <a:lnTo>
                    <a:pt x="347" y="502"/>
                  </a:lnTo>
                  <a:lnTo>
                    <a:pt x="346" y="502"/>
                  </a:lnTo>
                  <a:lnTo>
                    <a:pt x="345" y="502"/>
                  </a:lnTo>
                  <a:lnTo>
                    <a:pt x="344" y="502"/>
                  </a:lnTo>
                  <a:lnTo>
                    <a:pt x="343" y="502"/>
                  </a:lnTo>
                  <a:lnTo>
                    <a:pt x="342" y="502"/>
                  </a:lnTo>
                  <a:lnTo>
                    <a:pt x="341" y="502"/>
                  </a:lnTo>
                  <a:lnTo>
                    <a:pt x="340" y="502"/>
                  </a:lnTo>
                  <a:lnTo>
                    <a:pt x="340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7" y="501"/>
                  </a:lnTo>
                  <a:lnTo>
                    <a:pt x="336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6" y="505"/>
                  </a:lnTo>
                  <a:lnTo>
                    <a:pt x="336" y="506"/>
                  </a:lnTo>
                  <a:lnTo>
                    <a:pt x="336" y="507"/>
                  </a:lnTo>
                  <a:lnTo>
                    <a:pt x="336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4" y="509"/>
                  </a:lnTo>
                  <a:lnTo>
                    <a:pt x="333" y="509"/>
                  </a:lnTo>
                  <a:lnTo>
                    <a:pt x="332" y="508"/>
                  </a:lnTo>
                  <a:lnTo>
                    <a:pt x="332" y="507"/>
                  </a:lnTo>
                  <a:lnTo>
                    <a:pt x="331" y="507"/>
                  </a:lnTo>
                  <a:lnTo>
                    <a:pt x="331" y="506"/>
                  </a:lnTo>
                  <a:lnTo>
                    <a:pt x="331" y="505"/>
                  </a:lnTo>
                  <a:lnTo>
                    <a:pt x="330" y="505"/>
                  </a:lnTo>
                  <a:lnTo>
                    <a:pt x="330" y="504"/>
                  </a:lnTo>
                  <a:lnTo>
                    <a:pt x="329" y="504"/>
                  </a:lnTo>
                  <a:lnTo>
                    <a:pt x="328" y="505"/>
                  </a:lnTo>
                  <a:lnTo>
                    <a:pt x="327" y="505"/>
                  </a:lnTo>
                  <a:lnTo>
                    <a:pt x="327" y="506"/>
                  </a:lnTo>
                  <a:lnTo>
                    <a:pt x="326" y="506"/>
                  </a:lnTo>
                  <a:lnTo>
                    <a:pt x="326" y="507"/>
                  </a:lnTo>
                  <a:lnTo>
                    <a:pt x="325" y="507"/>
                  </a:lnTo>
                  <a:lnTo>
                    <a:pt x="325" y="508"/>
                  </a:lnTo>
                  <a:lnTo>
                    <a:pt x="324" y="508"/>
                  </a:lnTo>
                  <a:lnTo>
                    <a:pt x="323" y="508"/>
                  </a:lnTo>
                  <a:lnTo>
                    <a:pt x="323" y="507"/>
                  </a:lnTo>
                  <a:lnTo>
                    <a:pt x="323" y="506"/>
                  </a:lnTo>
                  <a:lnTo>
                    <a:pt x="323" y="505"/>
                  </a:lnTo>
                  <a:lnTo>
                    <a:pt x="322" y="505"/>
                  </a:lnTo>
                  <a:lnTo>
                    <a:pt x="322" y="504"/>
                  </a:lnTo>
                  <a:lnTo>
                    <a:pt x="321" y="504"/>
                  </a:lnTo>
                  <a:lnTo>
                    <a:pt x="320" y="504"/>
                  </a:lnTo>
                  <a:lnTo>
                    <a:pt x="320" y="503"/>
                  </a:lnTo>
                  <a:lnTo>
                    <a:pt x="319" y="503"/>
                  </a:lnTo>
                  <a:lnTo>
                    <a:pt x="318" y="502"/>
                  </a:lnTo>
                  <a:lnTo>
                    <a:pt x="317" y="502"/>
                  </a:lnTo>
                  <a:lnTo>
                    <a:pt x="316" y="502"/>
                  </a:lnTo>
                  <a:lnTo>
                    <a:pt x="315" y="502"/>
                  </a:lnTo>
                  <a:lnTo>
                    <a:pt x="314" y="502"/>
                  </a:lnTo>
                  <a:lnTo>
                    <a:pt x="313" y="502"/>
                  </a:lnTo>
                  <a:lnTo>
                    <a:pt x="312" y="502"/>
                  </a:lnTo>
                  <a:lnTo>
                    <a:pt x="311" y="502"/>
                  </a:lnTo>
                  <a:lnTo>
                    <a:pt x="311" y="503"/>
                  </a:lnTo>
                  <a:lnTo>
                    <a:pt x="310" y="503"/>
                  </a:lnTo>
                  <a:lnTo>
                    <a:pt x="310" y="504"/>
                  </a:lnTo>
                  <a:lnTo>
                    <a:pt x="309" y="504"/>
                  </a:lnTo>
                  <a:lnTo>
                    <a:pt x="309" y="505"/>
                  </a:lnTo>
                  <a:lnTo>
                    <a:pt x="308" y="505"/>
                  </a:lnTo>
                  <a:lnTo>
                    <a:pt x="308" y="504"/>
                  </a:lnTo>
                  <a:lnTo>
                    <a:pt x="308" y="503"/>
                  </a:lnTo>
                  <a:lnTo>
                    <a:pt x="308" y="502"/>
                  </a:lnTo>
                  <a:lnTo>
                    <a:pt x="308" y="501"/>
                  </a:lnTo>
                  <a:lnTo>
                    <a:pt x="308" y="500"/>
                  </a:lnTo>
                  <a:lnTo>
                    <a:pt x="307" y="499"/>
                  </a:lnTo>
                  <a:lnTo>
                    <a:pt x="306" y="499"/>
                  </a:lnTo>
                  <a:lnTo>
                    <a:pt x="305" y="499"/>
                  </a:lnTo>
                  <a:lnTo>
                    <a:pt x="305" y="499"/>
                  </a:lnTo>
                  <a:lnTo>
                    <a:pt x="305" y="500"/>
                  </a:lnTo>
                  <a:lnTo>
                    <a:pt x="305" y="501"/>
                  </a:lnTo>
                  <a:lnTo>
                    <a:pt x="305" y="502"/>
                  </a:lnTo>
                  <a:lnTo>
                    <a:pt x="305" y="503"/>
                  </a:lnTo>
                  <a:lnTo>
                    <a:pt x="305" y="504"/>
                  </a:lnTo>
                  <a:lnTo>
                    <a:pt x="305" y="505"/>
                  </a:lnTo>
                  <a:lnTo>
                    <a:pt x="304" y="505"/>
                  </a:lnTo>
                  <a:lnTo>
                    <a:pt x="304" y="506"/>
                  </a:lnTo>
                  <a:lnTo>
                    <a:pt x="303" y="506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2" y="504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3"/>
                  </a:lnTo>
                  <a:lnTo>
                    <a:pt x="299" y="503"/>
                  </a:lnTo>
                  <a:lnTo>
                    <a:pt x="298" y="503"/>
                  </a:lnTo>
                  <a:lnTo>
                    <a:pt x="297" y="503"/>
                  </a:lnTo>
                  <a:lnTo>
                    <a:pt x="297" y="502"/>
                  </a:lnTo>
                  <a:lnTo>
                    <a:pt x="297" y="501"/>
                  </a:lnTo>
                  <a:lnTo>
                    <a:pt x="297" y="500"/>
                  </a:lnTo>
                  <a:lnTo>
                    <a:pt x="298" y="500"/>
                  </a:lnTo>
                  <a:lnTo>
                    <a:pt x="298" y="499"/>
                  </a:lnTo>
                  <a:lnTo>
                    <a:pt x="298" y="498"/>
                  </a:lnTo>
                  <a:lnTo>
                    <a:pt x="298" y="497"/>
                  </a:lnTo>
                  <a:lnTo>
                    <a:pt x="297" y="497"/>
                  </a:lnTo>
                  <a:lnTo>
                    <a:pt x="297" y="496"/>
                  </a:lnTo>
                  <a:lnTo>
                    <a:pt x="296" y="496"/>
                  </a:lnTo>
                  <a:lnTo>
                    <a:pt x="296" y="495"/>
                  </a:lnTo>
                  <a:lnTo>
                    <a:pt x="295" y="495"/>
                  </a:lnTo>
                  <a:lnTo>
                    <a:pt x="295" y="496"/>
                  </a:lnTo>
                  <a:lnTo>
                    <a:pt x="294" y="496"/>
                  </a:lnTo>
                  <a:lnTo>
                    <a:pt x="294" y="497"/>
                  </a:lnTo>
                  <a:lnTo>
                    <a:pt x="294" y="498"/>
                  </a:lnTo>
                  <a:lnTo>
                    <a:pt x="294" y="499"/>
                  </a:lnTo>
                  <a:lnTo>
                    <a:pt x="294" y="500"/>
                  </a:lnTo>
                  <a:lnTo>
                    <a:pt x="293" y="500"/>
                  </a:lnTo>
                  <a:lnTo>
                    <a:pt x="292" y="500"/>
                  </a:lnTo>
                  <a:lnTo>
                    <a:pt x="292" y="499"/>
                  </a:lnTo>
                  <a:lnTo>
                    <a:pt x="292" y="498"/>
                  </a:lnTo>
                  <a:lnTo>
                    <a:pt x="292" y="497"/>
                  </a:lnTo>
                  <a:lnTo>
                    <a:pt x="291" y="497"/>
                  </a:lnTo>
                  <a:lnTo>
                    <a:pt x="290" y="497"/>
                  </a:lnTo>
                  <a:lnTo>
                    <a:pt x="290" y="498"/>
                  </a:lnTo>
                  <a:lnTo>
                    <a:pt x="289" y="498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7" y="500"/>
                  </a:lnTo>
                  <a:lnTo>
                    <a:pt x="286" y="500"/>
                  </a:lnTo>
                  <a:lnTo>
                    <a:pt x="285" y="500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8"/>
                  </a:lnTo>
                  <a:lnTo>
                    <a:pt x="283" y="497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4" y="494"/>
                  </a:lnTo>
                  <a:lnTo>
                    <a:pt x="284" y="493"/>
                  </a:lnTo>
                  <a:lnTo>
                    <a:pt x="284" y="492"/>
                  </a:lnTo>
                  <a:lnTo>
                    <a:pt x="283" y="492"/>
                  </a:lnTo>
                  <a:lnTo>
                    <a:pt x="282" y="492"/>
                  </a:lnTo>
                  <a:lnTo>
                    <a:pt x="281" y="492"/>
                  </a:lnTo>
                  <a:lnTo>
                    <a:pt x="280" y="492"/>
                  </a:lnTo>
                  <a:lnTo>
                    <a:pt x="280" y="493"/>
                  </a:lnTo>
                  <a:lnTo>
                    <a:pt x="279" y="493"/>
                  </a:lnTo>
                  <a:lnTo>
                    <a:pt x="279" y="492"/>
                  </a:lnTo>
                  <a:lnTo>
                    <a:pt x="278" y="492"/>
                  </a:lnTo>
                  <a:lnTo>
                    <a:pt x="278" y="491"/>
                  </a:lnTo>
                  <a:lnTo>
                    <a:pt x="279" y="491"/>
                  </a:lnTo>
                  <a:lnTo>
                    <a:pt x="279" y="490"/>
                  </a:lnTo>
                  <a:lnTo>
                    <a:pt x="280" y="490"/>
                  </a:lnTo>
                  <a:lnTo>
                    <a:pt x="280" y="489"/>
                  </a:lnTo>
                  <a:lnTo>
                    <a:pt x="280" y="488"/>
                  </a:lnTo>
                  <a:lnTo>
                    <a:pt x="280" y="487"/>
                  </a:lnTo>
                  <a:lnTo>
                    <a:pt x="279" y="487"/>
                  </a:lnTo>
                  <a:lnTo>
                    <a:pt x="279" y="486"/>
                  </a:lnTo>
                  <a:lnTo>
                    <a:pt x="278" y="486"/>
                  </a:lnTo>
                  <a:lnTo>
                    <a:pt x="278" y="487"/>
                  </a:lnTo>
                  <a:lnTo>
                    <a:pt x="277" y="487"/>
                  </a:lnTo>
                  <a:lnTo>
                    <a:pt x="276" y="487"/>
                  </a:lnTo>
                  <a:lnTo>
                    <a:pt x="276" y="488"/>
                  </a:lnTo>
                  <a:lnTo>
                    <a:pt x="275" y="488"/>
                  </a:lnTo>
                  <a:lnTo>
                    <a:pt x="274" y="488"/>
                  </a:lnTo>
                  <a:lnTo>
                    <a:pt x="273" y="488"/>
                  </a:lnTo>
                  <a:lnTo>
                    <a:pt x="272" y="488"/>
                  </a:lnTo>
                  <a:lnTo>
                    <a:pt x="271" y="488"/>
                  </a:lnTo>
                  <a:lnTo>
                    <a:pt x="271" y="489"/>
                  </a:lnTo>
                  <a:lnTo>
                    <a:pt x="270" y="489"/>
                  </a:lnTo>
                  <a:lnTo>
                    <a:pt x="270" y="490"/>
                  </a:lnTo>
                  <a:lnTo>
                    <a:pt x="269" y="490"/>
                  </a:lnTo>
                  <a:lnTo>
                    <a:pt x="270" y="491"/>
                  </a:lnTo>
                  <a:lnTo>
                    <a:pt x="271" y="492"/>
                  </a:lnTo>
                  <a:lnTo>
                    <a:pt x="271" y="491"/>
                  </a:lnTo>
                  <a:lnTo>
                    <a:pt x="272" y="491"/>
                  </a:lnTo>
                  <a:lnTo>
                    <a:pt x="273" y="491"/>
                  </a:lnTo>
                  <a:lnTo>
                    <a:pt x="273" y="490"/>
                  </a:lnTo>
                  <a:lnTo>
                    <a:pt x="274" y="490"/>
                  </a:lnTo>
                  <a:lnTo>
                    <a:pt x="274" y="489"/>
                  </a:lnTo>
                  <a:lnTo>
                    <a:pt x="274" y="490"/>
                  </a:lnTo>
                  <a:lnTo>
                    <a:pt x="275" y="490"/>
                  </a:lnTo>
                  <a:lnTo>
                    <a:pt x="276" y="491"/>
                  </a:lnTo>
                  <a:lnTo>
                    <a:pt x="276" y="492"/>
                  </a:lnTo>
                  <a:lnTo>
                    <a:pt x="276" y="493"/>
                  </a:lnTo>
                  <a:lnTo>
                    <a:pt x="276" y="494"/>
                  </a:lnTo>
                  <a:lnTo>
                    <a:pt x="275" y="494"/>
                  </a:lnTo>
                  <a:lnTo>
                    <a:pt x="275" y="495"/>
                  </a:lnTo>
                  <a:lnTo>
                    <a:pt x="274" y="495"/>
                  </a:lnTo>
                  <a:lnTo>
                    <a:pt x="273" y="494"/>
                  </a:lnTo>
                  <a:lnTo>
                    <a:pt x="272" y="494"/>
                  </a:lnTo>
                  <a:lnTo>
                    <a:pt x="272" y="493"/>
                  </a:lnTo>
                  <a:lnTo>
                    <a:pt x="271" y="493"/>
                  </a:lnTo>
                  <a:lnTo>
                    <a:pt x="270" y="493"/>
                  </a:lnTo>
                  <a:lnTo>
                    <a:pt x="269" y="493"/>
                  </a:lnTo>
                  <a:lnTo>
                    <a:pt x="268" y="493"/>
                  </a:lnTo>
                  <a:lnTo>
                    <a:pt x="267" y="493"/>
                  </a:lnTo>
                  <a:lnTo>
                    <a:pt x="266" y="493"/>
                  </a:lnTo>
                  <a:lnTo>
                    <a:pt x="266" y="492"/>
                  </a:lnTo>
                  <a:lnTo>
                    <a:pt x="266" y="491"/>
                  </a:lnTo>
                  <a:lnTo>
                    <a:pt x="265" y="490"/>
                  </a:lnTo>
                  <a:lnTo>
                    <a:pt x="264" y="490"/>
                  </a:lnTo>
                  <a:lnTo>
                    <a:pt x="263" y="490"/>
                  </a:lnTo>
                  <a:lnTo>
                    <a:pt x="262" y="491"/>
                  </a:lnTo>
                  <a:lnTo>
                    <a:pt x="261" y="491"/>
                  </a:lnTo>
                  <a:lnTo>
                    <a:pt x="260" y="491"/>
                  </a:lnTo>
                  <a:lnTo>
                    <a:pt x="259" y="491"/>
                  </a:lnTo>
                  <a:lnTo>
                    <a:pt x="259" y="490"/>
                  </a:lnTo>
                  <a:lnTo>
                    <a:pt x="258" y="490"/>
                  </a:lnTo>
                  <a:lnTo>
                    <a:pt x="257" y="490"/>
                  </a:lnTo>
                  <a:lnTo>
                    <a:pt x="257" y="490"/>
                  </a:lnTo>
                  <a:lnTo>
                    <a:pt x="257" y="491"/>
                  </a:lnTo>
                  <a:lnTo>
                    <a:pt x="256" y="491"/>
                  </a:lnTo>
                  <a:lnTo>
                    <a:pt x="255" y="491"/>
                  </a:lnTo>
                  <a:lnTo>
                    <a:pt x="255" y="492"/>
                  </a:lnTo>
                  <a:lnTo>
                    <a:pt x="254" y="492"/>
                  </a:lnTo>
                  <a:lnTo>
                    <a:pt x="253" y="492"/>
                  </a:lnTo>
                  <a:lnTo>
                    <a:pt x="253" y="491"/>
                  </a:lnTo>
                  <a:lnTo>
                    <a:pt x="252" y="491"/>
                  </a:lnTo>
                  <a:lnTo>
                    <a:pt x="251" y="491"/>
                  </a:lnTo>
                  <a:lnTo>
                    <a:pt x="250" y="491"/>
                  </a:lnTo>
                  <a:lnTo>
                    <a:pt x="250" y="490"/>
                  </a:lnTo>
                  <a:lnTo>
                    <a:pt x="249" y="490"/>
                  </a:lnTo>
                  <a:lnTo>
                    <a:pt x="249" y="489"/>
                  </a:lnTo>
                  <a:lnTo>
                    <a:pt x="248" y="489"/>
                  </a:lnTo>
                  <a:lnTo>
                    <a:pt x="248" y="488"/>
                  </a:lnTo>
                  <a:lnTo>
                    <a:pt x="249" y="487"/>
                  </a:lnTo>
                  <a:lnTo>
                    <a:pt x="248" y="487"/>
                  </a:lnTo>
                  <a:lnTo>
                    <a:pt x="248" y="486"/>
                  </a:lnTo>
                  <a:lnTo>
                    <a:pt x="247" y="486"/>
                  </a:lnTo>
                  <a:lnTo>
                    <a:pt x="246" y="486"/>
                  </a:lnTo>
                  <a:lnTo>
                    <a:pt x="245" y="485"/>
                  </a:lnTo>
                  <a:lnTo>
                    <a:pt x="244" y="485"/>
                  </a:lnTo>
                  <a:lnTo>
                    <a:pt x="244" y="484"/>
                  </a:lnTo>
                  <a:lnTo>
                    <a:pt x="243" y="484"/>
                  </a:lnTo>
                  <a:lnTo>
                    <a:pt x="244" y="483"/>
                  </a:lnTo>
                  <a:lnTo>
                    <a:pt x="244" y="482"/>
                  </a:lnTo>
                  <a:lnTo>
                    <a:pt x="244" y="481"/>
                  </a:lnTo>
                  <a:lnTo>
                    <a:pt x="243" y="481"/>
                  </a:lnTo>
                  <a:lnTo>
                    <a:pt x="242" y="481"/>
                  </a:lnTo>
                  <a:lnTo>
                    <a:pt x="242" y="480"/>
                  </a:lnTo>
                  <a:lnTo>
                    <a:pt x="241" y="480"/>
                  </a:lnTo>
                  <a:lnTo>
                    <a:pt x="240" y="480"/>
                  </a:lnTo>
                  <a:lnTo>
                    <a:pt x="239" y="480"/>
                  </a:lnTo>
                  <a:lnTo>
                    <a:pt x="238" y="480"/>
                  </a:lnTo>
                  <a:lnTo>
                    <a:pt x="238" y="479"/>
                  </a:lnTo>
                  <a:lnTo>
                    <a:pt x="237" y="479"/>
                  </a:lnTo>
                  <a:lnTo>
                    <a:pt x="236" y="479"/>
                  </a:lnTo>
                  <a:lnTo>
                    <a:pt x="236" y="478"/>
                  </a:lnTo>
                  <a:lnTo>
                    <a:pt x="236" y="477"/>
                  </a:lnTo>
                  <a:lnTo>
                    <a:pt x="235" y="477"/>
                  </a:lnTo>
                  <a:lnTo>
                    <a:pt x="235" y="476"/>
                  </a:lnTo>
                  <a:lnTo>
                    <a:pt x="234" y="476"/>
                  </a:lnTo>
                  <a:lnTo>
                    <a:pt x="233" y="476"/>
                  </a:lnTo>
                  <a:lnTo>
                    <a:pt x="232" y="476"/>
                  </a:lnTo>
                  <a:lnTo>
                    <a:pt x="232" y="475"/>
                  </a:lnTo>
                  <a:lnTo>
                    <a:pt x="231" y="475"/>
                  </a:lnTo>
                  <a:lnTo>
                    <a:pt x="231" y="476"/>
                  </a:lnTo>
                  <a:lnTo>
                    <a:pt x="230" y="476"/>
                  </a:lnTo>
                  <a:lnTo>
                    <a:pt x="231" y="476"/>
                  </a:lnTo>
                  <a:lnTo>
                    <a:pt x="231" y="477"/>
                  </a:lnTo>
                  <a:lnTo>
                    <a:pt x="231" y="478"/>
                  </a:lnTo>
                  <a:lnTo>
                    <a:pt x="230" y="478"/>
                  </a:lnTo>
                  <a:lnTo>
                    <a:pt x="230" y="479"/>
                  </a:lnTo>
                  <a:lnTo>
                    <a:pt x="230" y="480"/>
                  </a:lnTo>
                  <a:lnTo>
                    <a:pt x="229" y="480"/>
                  </a:lnTo>
                  <a:lnTo>
                    <a:pt x="229" y="481"/>
                  </a:lnTo>
                  <a:lnTo>
                    <a:pt x="230" y="481"/>
                  </a:lnTo>
                  <a:lnTo>
                    <a:pt x="230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6" y="484"/>
                  </a:lnTo>
                  <a:lnTo>
                    <a:pt x="225" y="484"/>
                  </a:lnTo>
                  <a:lnTo>
                    <a:pt x="225" y="483"/>
                  </a:lnTo>
                  <a:lnTo>
                    <a:pt x="225" y="482"/>
                  </a:lnTo>
                  <a:lnTo>
                    <a:pt x="225" y="481"/>
                  </a:lnTo>
                  <a:lnTo>
                    <a:pt x="225" y="480"/>
                  </a:lnTo>
                  <a:lnTo>
                    <a:pt x="224" y="480"/>
                  </a:lnTo>
                  <a:lnTo>
                    <a:pt x="223" y="479"/>
                  </a:lnTo>
                  <a:lnTo>
                    <a:pt x="224" y="479"/>
                  </a:lnTo>
                  <a:lnTo>
                    <a:pt x="224" y="478"/>
                  </a:lnTo>
                  <a:lnTo>
                    <a:pt x="225" y="478"/>
                  </a:lnTo>
                  <a:lnTo>
                    <a:pt x="225" y="477"/>
                  </a:lnTo>
                  <a:lnTo>
                    <a:pt x="224" y="477"/>
                  </a:lnTo>
                  <a:lnTo>
                    <a:pt x="224" y="476"/>
                  </a:lnTo>
                  <a:lnTo>
                    <a:pt x="223" y="476"/>
                  </a:lnTo>
                  <a:lnTo>
                    <a:pt x="223" y="475"/>
                  </a:lnTo>
                  <a:lnTo>
                    <a:pt x="222" y="474"/>
                  </a:lnTo>
                  <a:lnTo>
                    <a:pt x="221" y="473"/>
                  </a:lnTo>
                  <a:lnTo>
                    <a:pt x="221" y="472"/>
                  </a:lnTo>
                  <a:lnTo>
                    <a:pt x="221" y="471"/>
                  </a:lnTo>
                  <a:lnTo>
                    <a:pt x="221" y="470"/>
                  </a:lnTo>
                  <a:lnTo>
                    <a:pt x="220" y="470"/>
                  </a:lnTo>
                  <a:lnTo>
                    <a:pt x="220" y="471"/>
                  </a:lnTo>
                  <a:lnTo>
                    <a:pt x="219" y="471"/>
                  </a:lnTo>
                  <a:lnTo>
                    <a:pt x="219" y="472"/>
                  </a:lnTo>
                  <a:lnTo>
                    <a:pt x="218" y="472"/>
                  </a:lnTo>
                  <a:lnTo>
                    <a:pt x="219" y="472"/>
                  </a:lnTo>
                  <a:lnTo>
                    <a:pt x="219" y="473"/>
                  </a:lnTo>
                  <a:lnTo>
                    <a:pt x="218" y="473"/>
                  </a:lnTo>
                  <a:lnTo>
                    <a:pt x="217" y="472"/>
                  </a:lnTo>
                  <a:lnTo>
                    <a:pt x="217" y="471"/>
                  </a:lnTo>
                  <a:lnTo>
                    <a:pt x="216" y="471"/>
                  </a:lnTo>
                  <a:lnTo>
                    <a:pt x="216" y="470"/>
                  </a:lnTo>
                  <a:lnTo>
                    <a:pt x="215" y="470"/>
                  </a:lnTo>
                  <a:lnTo>
                    <a:pt x="215" y="469"/>
                  </a:lnTo>
                  <a:lnTo>
                    <a:pt x="214" y="469"/>
                  </a:lnTo>
                  <a:lnTo>
                    <a:pt x="213" y="469"/>
                  </a:lnTo>
                  <a:lnTo>
                    <a:pt x="212" y="469"/>
                  </a:lnTo>
                  <a:lnTo>
                    <a:pt x="211" y="469"/>
                  </a:lnTo>
                  <a:lnTo>
                    <a:pt x="210" y="469"/>
                  </a:lnTo>
                  <a:lnTo>
                    <a:pt x="209" y="469"/>
                  </a:lnTo>
                  <a:lnTo>
                    <a:pt x="209" y="469"/>
                  </a:lnTo>
                  <a:lnTo>
                    <a:pt x="209" y="470"/>
                  </a:lnTo>
                  <a:lnTo>
                    <a:pt x="208" y="470"/>
                  </a:lnTo>
                  <a:lnTo>
                    <a:pt x="208" y="471"/>
                  </a:lnTo>
                  <a:lnTo>
                    <a:pt x="207" y="471"/>
                  </a:lnTo>
                  <a:lnTo>
                    <a:pt x="207" y="470"/>
                  </a:lnTo>
                  <a:lnTo>
                    <a:pt x="206" y="470"/>
                  </a:lnTo>
                  <a:lnTo>
                    <a:pt x="206" y="469"/>
                  </a:lnTo>
                  <a:lnTo>
                    <a:pt x="205" y="469"/>
                  </a:lnTo>
                  <a:lnTo>
                    <a:pt x="204" y="469"/>
                  </a:lnTo>
                  <a:lnTo>
                    <a:pt x="204" y="470"/>
                  </a:lnTo>
                  <a:lnTo>
                    <a:pt x="203" y="470"/>
                  </a:lnTo>
                  <a:lnTo>
                    <a:pt x="202" y="470"/>
                  </a:lnTo>
                  <a:lnTo>
                    <a:pt x="202" y="471"/>
                  </a:lnTo>
                  <a:lnTo>
                    <a:pt x="201" y="471"/>
                  </a:lnTo>
                  <a:lnTo>
                    <a:pt x="200" y="471"/>
                  </a:lnTo>
                  <a:lnTo>
                    <a:pt x="199" y="471"/>
                  </a:lnTo>
                  <a:lnTo>
                    <a:pt x="199" y="470"/>
                  </a:lnTo>
                  <a:lnTo>
                    <a:pt x="200" y="470"/>
                  </a:lnTo>
                  <a:lnTo>
                    <a:pt x="200" y="469"/>
                  </a:lnTo>
                  <a:lnTo>
                    <a:pt x="200" y="468"/>
                  </a:lnTo>
                  <a:lnTo>
                    <a:pt x="199" y="468"/>
                  </a:lnTo>
                  <a:lnTo>
                    <a:pt x="199" y="469"/>
                  </a:lnTo>
                  <a:lnTo>
                    <a:pt x="198" y="469"/>
                  </a:lnTo>
                  <a:lnTo>
                    <a:pt x="197" y="469"/>
                  </a:lnTo>
                  <a:lnTo>
                    <a:pt x="197" y="468"/>
                  </a:lnTo>
                  <a:lnTo>
                    <a:pt x="196" y="468"/>
                  </a:lnTo>
                  <a:lnTo>
                    <a:pt x="195" y="468"/>
                  </a:lnTo>
                  <a:lnTo>
                    <a:pt x="195" y="468"/>
                  </a:lnTo>
                  <a:lnTo>
                    <a:pt x="194" y="468"/>
                  </a:lnTo>
                  <a:lnTo>
                    <a:pt x="193" y="468"/>
                  </a:lnTo>
                  <a:lnTo>
                    <a:pt x="192" y="468"/>
                  </a:lnTo>
                  <a:lnTo>
                    <a:pt x="191" y="468"/>
                  </a:lnTo>
                  <a:lnTo>
                    <a:pt x="190" y="468"/>
                  </a:lnTo>
                  <a:lnTo>
                    <a:pt x="189" y="468"/>
                  </a:lnTo>
                  <a:lnTo>
                    <a:pt x="189" y="468"/>
                  </a:lnTo>
                  <a:lnTo>
                    <a:pt x="188" y="468"/>
                  </a:lnTo>
                  <a:lnTo>
                    <a:pt x="187" y="468"/>
                  </a:lnTo>
                  <a:lnTo>
                    <a:pt x="187" y="468"/>
                  </a:lnTo>
                  <a:lnTo>
                    <a:pt x="186" y="468"/>
                  </a:lnTo>
                  <a:lnTo>
                    <a:pt x="186" y="467"/>
                  </a:lnTo>
                  <a:lnTo>
                    <a:pt x="187" y="467"/>
                  </a:lnTo>
                  <a:lnTo>
                    <a:pt x="186" y="467"/>
                  </a:lnTo>
                  <a:lnTo>
                    <a:pt x="186" y="466"/>
                  </a:lnTo>
                  <a:lnTo>
                    <a:pt x="185" y="466"/>
                  </a:lnTo>
                  <a:lnTo>
                    <a:pt x="184" y="465"/>
                  </a:lnTo>
                  <a:lnTo>
                    <a:pt x="183" y="465"/>
                  </a:lnTo>
                  <a:lnTo>
                    <a:pt x="182" y="465"/>
                  </a:lnTo>
                  <a:lnTo>
                    <a:pt x="181" y="465"/>
                  </a:lnTo>
                  <a:lnTo>
                    <a:pt x="181" y="464"/>
                  </a:lnTo>
                  <a:lnTo>
                    <a:pt x="181" y="463"/>
                  </a:lnTo>
                  <a:lnTo>
                    <a:pt x="181" y="462"/>
                  </a:lnTo>
                  <a:lnTo>
                    <a:pt x="180" y="462"/>
                  </a:lnTo>
                  <a:lnTo>
                    <a:pt x="180" y="461"/>
                  </a:lnTo>
                  <a:lnTo>
                    <a:pt x="180" y="460"/>
                  </a:lnTo>
                  <a:lnTo>
                    <a:pt x="180" y="459"/>
                  </a:lnTo>
                  <a:lnTo>
                    <a:pt x="179" y="459"/>
                  </a:lnTo>
                  <a:lnTo>
                    <a:pt x="178" y="459"/>
                  </a:lnTo>
                  <a:lnTo>
                    <a:pt x="178" y="458"/>
                  </a:lnTo>
                  <a:lnTo>
                    <a:pt x="177" y="458"/>
                  </a:lnTo>
                  <a:lnTo>
                    <a:pt x="177" y="457"/>
                  </a:lnTo>
                  <a:lnTo>
                    <a:pt x="177" y="456"/>
                  </a:lnTo>
                  <a:lnTo>
                    <a:pt x="177" y="455"/>
                  </a:lnTo>
                  <a:lnTo>
                    <a:pt x="177" y="454"/>
                  </a:lnTo>
                  <a:lnTo>
                    <a:pt x="177" y="453"/>
                  </a:lnTo>
                  <a:lnTo>
                    <a:pt x="176" y="452"/>
                  </a:lnTo>
                  <a:lnTo>
                    <a:pt x="175" y="452"/>
                  </a:lnTo>
                  <a:lnTo>
                    <a:pt x="174" y="452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3" y="450"/>
                  </a:lnTo>
                  <a:lnTo>
                    <a:pt x="172" y="450"/>
                  </a:lnTo>
                  <a:lnTo>
                    <a:pt x="171" y="450"/>
                  </a:lnTo>
                  <a:lnTo>
                    <a:pt x="171" y="451"/>
                  </a:lnTo>
                  <a:lnTo>
                    <a:pt x="170" y="451"/>
                  </a:lnTo>
                  <a:lnTo>
                    <a:pt x="170" y="452"/>
                  </a:lnTo>
                  <a:lnTo>
                    <a:pt x="169" y="452"/>
                  </a:lnTo>
                  <a:lnTo>
                    <a:pt x="170" y="453"/>
                  </a:lnTo>
                  <a:lnTo>
                    <a:pt x="170" y="454"/>
                  </a:lnTo>
                  <a:lnTo>
                    <a:pt x="171" y="454"/>
                  </a:lnTo>
                  <a:lnTo>
                    <a:pt x="171" y="455"/>
                  </a:lnTo>
                  <a:lnTo>
                    <a:pt x="171" y="456"/>
                  </a:lnTo>
                  <a:lnTo>
                    <a:pt x="171" y="457"/>
                  </a:lnTo>
                  <a:lnTo>
                    <a:pt x="170" y="457"/>
                  </a:lnTo>
                  <a:lnTo>
                    <a:pt x="170" y="456"/>
                  </a:lnTo>
                  <a:lnTo>
                    <a:pt x="169" y="456"/>
                  </a:lnTo>
                  <a:lnTo>
                    <a:pt x="169" y="457"/>
                  </a:lnTo>
                  <a:lnTo>
                    <a:pt x="168" y="457"/>
                  </a:lnTo>
                  <a:lnTo>
                    <a:pt x="167" y="457"/>
                  </a:lnTo>
                  <a:lnTo>
                    <a:pt x="166" y="457"/>
                  </a:lnTo>
                  <a:lnTo>
                    <a:pt x="165" y="457"/>
                  </a:lnTo>
                  <a:lnTo>
                    <a:pt x="165" y="456"/>
                  </a:lnTo>
                  <a:lnTo>
                    <a:pt x="164" y="456"/>
                  </a:lnTo>
                  <a:lnTo>
                    <a:pt x="163" y="457"/>
                  </a:lnTo>
                  <a:lnTo>
                    <a:pt x="162" y="456"/>
                  </a:lnTo>
                  <a:lnTo>
                    <a:pt x="161" y="456"/>
                  </a:lnTo>
                  <a:lnTo>
                    <a:pt x="160" y="456"/>
                  </a:lnTo>
                  <a:lnTo>
                    <a:pt x="160" y="455"/>
                  </a:lnTo>
                  <a:lnTo>
                    <a:pt x="160" y="455"/>
                  </a:lnTo>
                  <a:lnTo>
                    <a:pt x="159" y="455"/>
                  </a:lnTo>
                  <a:lnTo>
                    <a:pt x="158" y="455"/>
                  </a:lnTo>
                  <a:lnTo>
                    <a:pt x="158" y="454"/>
                  </a:lnTo>
                  <a:lnTo>
                    <a:pt x="159" y="454"/>
                  </a:lnTo>
                  <a:lnTo>
                    <a:pt x="159" y="453"/>
                  </a:lnTo>
                  <a:lnTo>
                    <a:pt x="158" y="453"/>
                  </a:lnTo>
                  <a:lnTo>
                    <a:pt x="157" y="453"/>
                  </a:lnTo>
                  <a:lnTo>
                    <a:pt x="157" y="452"/>
                  </a:lnTo>
                  <a:lnTo>
                    <a:pt x="157" y="451"/>
                  </a:lnTo>
                  <a:lnTo>
                    <a:pt x="157" y="450"/>
                  </a:lnTo>
                  <a:lnTo>
                    <a:pt x="156" y="450"/>
                  </a:lnTo>
                  <a:lnTo>
                    <a:pt x="156" y="451"/>
                  </a:lnTo>
                  <a:lnTo>
                    <a:pt x="155" y="451"/>
                  </a:lnTo>
                  <a:lnTo>
                    <a:pt x="154" y="451"/>
                  </a:lnTo>
                  <a:lnTo>
                    <a:pt x="155" y="451"/>
                  </a:lnTo>
                  <a:lnTo>
                    <a:pt x="155" y="452"/>
                  </a:lnTo>
                  <a:lnTo>
                    <a:pt x="154" y="452"/>
                  </a:lnTo>
                  <a:lnTo>
                    <a:pt x="153" y="452"/>
                  </a:lnTo>
                  <a:lnTo>
                    <a:pt x="152" y="451"/>
                  </a:lnTo>
                  <a:lnTo>
                    <a:pt x="151" y="451"/>
                  </a:lnTo>
                  <a:lnTo>
                    <a:pt x="151" y="452"/>
                  </a:lnTo>
                  <a:lnTo>
                    <a:pt x="150" y="453"/>
                  </a:lnTo>
                  <a:lnTo>
                    <a:pt x="149" y="454"/>
                  </a:lnTo>
                  <a:lnTo>
                    <a:pt x="147" y="455"/>
                  </a:lnTo>
                  <a:lnTo>
                    <a:pt x="146" y="455"/>
                  </a:lnTo>
                  <a:lnTo>
                    <a:pt x="145" y="456"/>
                  </a:lnTo>
                  <a:lnTo>
                    <a:pt x="145" y="457"/>
                  </a:lnTo>
                  <a:lnTo>
                    <a:pt x="145" y="458"/>
                  </a:lnTo>
                  <a:lnTo>
                    <a:pt x="146" y="458"/>
                  </a:lnTo>
                  <a:lnTo>
                    <a:pt x="146" y="459"/>
                  </a:lnTo>
                  <a:lnTo>
                    <a:pt x="145" y="459"/>
                  </a:lnTo>
                  <a:lnTo>
                    <a:pt x="145" y="460"/>
                  </a:lnTo>
                  <a:lnTo>
                    <a:pt x="146" y="460"/>
                  </a:lnTo>
                  <a:lnTo>
                    <a:pt x="146" y="461"/>
                  </a:lnTo>
                  <a:lnTo>
                    <a:pt x="146" y="462"/>
                  </a:lnTo>
                  <a:lnTo>
                    <a:pt x="145" y="462"/>
                  </a:lnTo>
                  <a:lnTo>
                    <a:pt x="145" y="463"/>
                  </a:lnTo>
                  <a:lnTo>
                    <a:pt x="145" y="464"/>
                  </a:lnTo>
                  <a:lnTo>
                    <a:pt x="146" y="464"/>
                  </a:lnTo>
                  <a:lnTo>
                    <a:pt x="146" y="465"/>
                  </a:lnTo>
                  <a:lnTo>
                    <a:pt x="146" y="466"/>
                  </a:lnTo>
                  <a:lnTo>
                    <a:pt x="146" y="467"/>
                  </a:lnTo>
                  <a:lnTo>
                    <a:pt x="146" y="468"/>
                  </a:lnTo>
                  <a:lnTo>
                    <a:pt x="145" y="468"/>
                  </a:lnTo>
                  <a:lnTo>
                    <a:pt x="145" y="468"/>
                  </a:lnTo>
                  <a:lnTo>
                    <a:pt x="144" y="468"/>
                  </a:lnTo>
                  <a:lnTo>
                    <a:pt x="143" y="469"/>
                  </a:lnTo>
                  <a:lnTo>
                    <a:pt x="143" y="470"/>
                  </a:lnTo>
                  <a:lnTo>
                    <a:pt x="142" y="471"/>
                  </a:lnTo>
                  <a:lnTo>
                    <a:pt x="142" y="472"/>
                  </a:lnTo>
                  <a:lnTo>
                    <a:pt x="142" y="473"/>
                  </a:lnTo>
                  <a:lnTo>
                    <a:pt x="142" y="474"/>
                  </a:lnTo>
                  <a:lnTo>
                    <a:pt x="142" y="475"/>
                  </a:lnTo>
                  <a:lnTo>
                    <a:pt x="141" y="475"/>
                  </a:lnTo>
                  <a:lnTo>
                    <a:pt x="141" y="476"/>
                  </a:lnTo>
                  <a:lnTo>
                    <a:pt x="140" y="476"/>
                  </a:lnTo>
                  <a:lnTo>
                    <a:pt x="140" y="477"/>
                  </a:lnTo>
                  <a:lnTo>
                    <a:pt x="139" y="477"/>
                  </a:lnTo>
                  <a:lnTo>
                    <a:pt x="139" y="476"/>
                  </a:lnTo>
                  <a:lnTo>
                    <a:pt x="139" y="475"/>
                  </a:lnTo>
                  <a:lnTo>
                    <a:pt x="138" y="475"/>
                  </a:lnTo>
                  <a:lnTo>
                    <a:pt x="138" y="474"/>
                  </a:lnTo>
                  <a:lnTo>
                    <a:pt x="138" y="473"/>
                  </a:lnTo>
                  <a:lnTo>
                    <a:pt x="138" y="472"/>
                  </a:lnTo>
                  <a:lnTo>
                    <a:pt x="137" y="471"/>
                  </a:lnTo>
                  <a:lnTo>
                    <a:pt x="137" y="470"/>
                  </a:lnTo>
                  <a:lnTo>
                    <a:pt x="136" y="469"/>
                  </a:lnTo>
                  <a:lnTo>
                    <a:pt x="136" y="468"/>
                  </a:lnTo>
                  <a:lnTo>
                    <a:pt x="135" y="468"/>
                  </a:lnTo>
                  <a:lnTo>
                    <a:pt x="135" y="467"/>
                  </a:lnTo>
                  <a:lnTo>
                    <a:pt x="134" y="466"/>
                  </a:lnTo>
                  <a:lnTo>
                    <a:pt x="133" y="465"/>
                  </a:lnTo>
                  <a:lnTo>
                    <a:pt x="132" y="464"/>
                  </a:lnTo>
                  <a:lnTo>
                    <a:pt x="131" y="463"/>
                  </a:lnTo>
                  <a:lnTo>
                    <a:pt x="131" y="462"/>
                  </a:lnTo>
                  <a:lnTo>
                    <a:pt x="130" y="462"/>
                  </a:lnTo>
                  <a:lnTo>
                    <a:pt x="130" y="461"/>
                  </a:lnTo>
                  <a:lnTo>
                    <a:pt x="130" y="462"/>
                  </a:lnTo>
                  <a:lnTo>
                    <a:pt x="130" y="461"/>
                  </a:lnTo>
                  <a:lnTo>
                    <a:pt x="130" y="460"/>
                  </a:lnTo>
                  <a:lnTo>
                    <a:pt x="129" y="460"/>
                  </a:lnTo>
                  <a:lnTo>
                    <a:pt x="129" y="459"/>
                  </a:lnTo>
                  <a:lnTo>
                    <a:pt x="128" y="456"/>
                  </a:lnTo>
                  <a:lnTo>
                    <a:pt x="127" y="457"/>
                  </a:lnTo>
                  <a:lnTo>
                    <a:pt x="126" y="457"/>
                  </a:lnTo>
                  <a:lnTo>
                    <a:pt x="125" y="458"/>
                  </a:lnTo>
                  <a:lnTo>
                    <a:pt x="125" y="459"/>
                  </a:lnTo>
                  <a:lnTo>
                    <a:pt x="124" y="457"/>
                  </a:lnTo>
                  <a:lnTo>
                    <a:pt x="123" y="456"/>
                  </a:lnTo>
                  <a:lnTo>
                    <a:pt x="122" y="457"/>
                  </a:lnTo>
                  <a:lnTo>
                    <a:pt x="121" y="458"/>
                  </a:lnTo>
                  <a:lnTo>
                    <a:pt x="121" y="459"/>
                  </a:lnTo>
                  <a:lnTo>
                    <a:pt x="120" y="459"/>
                  </a:lnTo>
                  <a:lnTo>
                    <a:pt x="120" y="460"/>
                  </a:lnTo>
                  <a:lnTo>
                    <a:pt x="119" y="461"/>
                  </a:lnTo>
                  <a:lnTo>
                    <a:pt x="116" y="464"/>
                  </a:lnTo>
                  <a:lnTo>
                    <a:pt x="115" y="466"/>
                  </a:lnTo>
                  <a:lnTo>
                    <a:pt x="114" y="466"/>
                  </a:lnTo>
                  <a:lnTo>
                    <a:pt x="114" y="467"/>
                  </a:lnTo>
                  <a:lnTo>
                    <a:pt x="113" y="468"/>
                  </a:lnTo>
                  <a:lnTo>
                    <a:pt x="112" y="469"/>
                  </a:lnTo>
                  <a:lnTo>
                    <a:pt x="110" y="471"/>
                  </a:lnTo>
                  <a:lnTo>
                    <a:pt x="110" y="472"/>
                  </a:lnTo>
                  <a:lnTo>
                    <a:pt x="108" y="474"/>
                  </a:lnTo>
                  <a:lnTo>
                    <a:pt x="107" y="475"/>
                  </a:lnTo>
                  <a:lnTo>
                    <a:pt x="107" y="476"/>
                  </a:lnTo>
                  <a:lnTo>
                    <a:pt x="106" y="476"/>
                  </a:lnTo>
                  <a:lnTo>
                    <a:pt x="106" y="477"/>
                  </a:lnTo>
                  <a:lnTo>
                    <a:pt x="104" y="479"/>
                  </a:lnTo>
                  <a:lnTo>
                    <a:pt x="104" y="480"/>
                  </a:lnTo>
                  <a:lnTo>
                    <a:pt x="103" y="481"/>
                  </a:lnTo>
                  <a:lnTo>
                    <a:pt x="102" y="481"/>
                  </a:lnTo>
                  <a:lnTo>
                    <a:pt x="102" y="482"/>
                  </a:lnTo>
                  <a:lnTo>
                    <a:pt x="101" y="483"/>
                  </a:lnTo>
                  <a:lnTo>
                    <a:pt x="100" y="484"/>
                  </a:lnTo>
                  <a:lnTo>
                    <a:pt x="100" y="483"/>
                  </a:lnTo>
                  <a:lnTo>
                    <a:pt x="99" y="482"/>
                  </a:lnTo>
                  <a:lnTo>
                    <a:pt x="98" y="481"/>
                  </a:lnTo>
                  <a:lnTo>
                    <a:pt x="98" y="480"/>
                  </a:lnTo>
                  <a:lnTo>
                    <a:pt x="97" y="479"/>
                  </a:lnTo>
                  <a:lnTo>
                    <a:pt x="97" y="478"/>
                  </a:lnTo>
                  <a:lnTo>
                    <a:pt x="97" y="477"/>
                  </a:lnTo>
                  <a:lnTo>
                    <a:pt x="96" y="477"/>
                  </a:lnTo>
                  <a:lnTo>
                    <a:pt x="96" y="476"/>
                  </a:lnTo>
                  <a:lnTo>
                    <a:pt x="96" y="475"/>
                  </a:lnTo>
                  <a:lnTo>
                    <a:pt x="96" y="474"/>
                  </a:lnTo>
                  <a:lnTo>
                    <a:pt x="97" y="473"/>
                  </a:lnTo>
                  <a:lnTo>
                    <a:pt x="97" y="472"/>
                  </a:lnTo>
                  <a:lnTo>
                    <a:pt x="97" y="471"/>
                  </a:lnTo>
                  <a:lnTo>
                    <a:pt x="98" y="469"/>
                  </a:lnTo>
                  <a:lnTo>
                    <a:pt x="98" y="468"/>
                  </a:lnTo>
                  <a:lnTo>
                    <a:pt x="99" y="468"/>
                  </a:lnTo>
                  <a:lnTo>
                    <a:pt x="98" y="467"/>
                  </a:lnTo>
                  <a:lnTo>
                    <a:pt x="98" y="466"/>
                  </a:lnTo>
                  <a:lnTo>
                    <a:pt x="98" y="465"/>
                  </a:lnTo>
                  <a:lnTo>
                    <a:pt x="98" y="464"/>
                  </a:lnTo>
                  <a:lnTo>
                    <a:pt x="98" y="463"/>
                  </a:lnTo>
                  <a:lnTo>
                    <a:pt x="98" y="461"/>
                  </a:lnTo>
                  <a:lnTo>
                    <a:pt x="99" y="461"/>
                  </a:lnTo>
                  <a:lnTo>
                    <a:pt x="98" y="460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8" y="457"/>
                  </a:lnTo>
                  <a:lnTo>
                    <a:pt x="98" y="456"/>
                  </a:lnTo>
                  <a:lnTo>
                    <a:pt x="97" y="454"/>
                  </a:lnTo>
                  <a:lnTo>
                    <a:pt x="96" y="454"/>
                  </a:lnTo>
                  <a:lnTo>
                    <a:pt x="95" y="454"/>
                  </a:lnTo>
                  <a:lnTo>
                    <a:pt x="95" y="453"/>
                  </a:lnTo>
                  <a:lnTo>
                    <a:pt x="93" y="453"/>
                  </a:lnTo>
                  <a:lnTo>
                    <a:pt x="93" y="452"/>
                  </a:lnTo>
                  <a:lnTo>
                    <a:pt x="93" y="451"/>
                  </a:lnTo>
                  <a:lnTo>
                    <a:pt x="92" y="450"/>
                  </a:lnTo>
                  <a:lnTo>
                    <a:pt x="92" y="449"/>
                  </a:lnTo>
                  <a:lnTo>
                    <a:pt x="92" y="448"/>
                  </a:lnTo>
                  <a:lnTo>
                    <a:pt x="93" y="448"/>
                  </a:lnTo>
                  <a:lnTo>
                    <a:pt x="94" y="447"/>
                  </a:lnTo>
                  <a:lnTo>
                    <a:pt x="95" y="446"/>
                  </a:lnTo>
                  <a:lnTo>
                    <a:pt x="96" y="445"/>
                  </a:lnTo>
                  <a:lnTo>
                    <a:pt x="96" y="444"/>
                  </a:lnTo>
                  <a:lnTo>
                    <a:pt x="96" y="443"/>
                  </a:lnTo>
                  <a:lnTo>
                    <a:pt x="96" y="442"/>
                  </a:lnTo>
                  <a:lnTo>
                    <a:pt x="96" y="441"/>
                  </a:lnTo>
                  <a:lnTo>
                    <a:pt x="96" y="440"/>
                  </a:lnTo>
                  <a:lnTo>
                    <a:pt x="96" y="439"/>
                  </a:lnTo>
                  <a:lnTo>
                    <a:pt x="96" y="438"/>
                  </a:lnTo>
                  <a:lnTo>
                    <a:pt x="96" y="437"/>
                  </a:lnTo>
                  <a:lnTo>
                    <a:pt x="95" y="436"/>
                  </a:lnTo>
                  <a:lnTo>
                    <a:pt x="94" y="434"/>
                  </a:lnTo>
                  <a:lnTo>
                    <a:pt x="94" y="433"/>
                  </a:lnTo>
                  <a:lnTo>
                    <a:pt x="94" y="432"/>
                  </a:lnTo>
                  <a:lnTo>
                    <a:pt x="93" y="431"/>
                  </a:lnTo>
                  <a:lnTo>
                    <a:pt x="93" y="430"/>
                  </a:lnTo>
                  <a:lnTo>
                    <a:pt x="92" y="428"/>
                  </a:lnTo>
                  <a:lnTo>
                    <a:pt x="92" y="427"/>
                  </a:lnTo>
                  <a:lnTo>
                    <a:pt x="92" y="426"/>
                  </a:lnTo>
                  <a:lnTo>
                    <a:pt x="92" y="425"/>
                  </a:lnTo>
                  <a:lnTo>
                    <a:pt x="92" y="424"/>
                  </a:lnTo>
                  <a:lnTo>
                    <a:pt x="91" y="423"/>
                  </a:lnTo>
                  <a:lnTo>
                    <a:pt x="91" y="422"/>
                  </a:lnTo>
                  <a:lnTo>
                    <a:pt x="91" y="420"/>
                  </a:lnTo>
                  <a:lnTo>
                    <a:pt x="92" y="420"/>
                  </a:lnTo>
                  <a:lnTo>
                    <a:pt x="92" y="419"/>
                  </a:lnTo>
                  <a:lnTo>
                    <a:pt x="92" y="418"/>
                  </a:lnTo>
                  <a:lnTo>
                    <a:pt x="91" y="418"/>
                  </a:lnTo>
                  <a:lnTo>
                    <a:pt x="91" y="417"/>
                  </a:lnTo>
                  <a:lnTo>
                    <a:pt x="91" y="416"/>
                  </a:lnTo>
                  <a:lnTo>
                    <a:pt x="91" y="415"/>
                  </a:lnTo>
                  <a:lnTo>
                    <a:pt x="90" y="415"/>
                  </a:lnTo>
                  <a:lnTo>
                    <a:pt x="91" y="415"/>
                  </a:lnTo>
                  <a:lnTo>
                    <a:pt x="91" y="414"/>
                  </a:lnTo>
                  <a:lnTo>
                    <a:pt x="91" y="413"/>
                  </a:lnTo>
                  <a:lnTo>
                    <a:pt x="92" y="413"/>
                  </a:lnTo>
                  <a:lnTo>
                    <a:pt x="92" y="412"/>
                  </a:lnTo>
                  <a:lnTo>
                    <a:pt x="92" y="411"/>
                  </a:lnTo>
                  <a:lnTo>
                    <a:pt x="92" y="410"/>
                  </a:lnTo>
                  <a:lnTo>
                    <a:pt x="93" y="410"/>
                  </a:lnTo>
                  <a:lnTo>
                    <a:pt x="93" y="409"/>
                  </a:lnTo>
                  <a:lnTo>
                    <a:pt x="93" y="408"/>
                  </a:lnTo>
                  <a:lnTo>
                    <a:pt x="91" y="407"/>
                  </a:lnTo>
                  <a:lnTo>
                    <a:pt x="91" y="406"/>
                  </a:lnTo>
                  <a:lnTo>
                    <a:pt x="90" y="406"/>
                  </a:lnTo>
                  <a:lnTo>
                    <a:pt x="91" y="406"/>
                  </a:lnTo>
                  <a:lnTo>
                    <a:pt x="91" y="405"/>
                  </a:lnTo>
                  <a:lnTo>
                    <a:pt x="91" y="404"/>
                  </a:lnTo>
                  <a:lnTo>
                    <a:pt x="92" y="404"/>
                  </a:lnTo>
                  <a:lnTo>
                    <a:pt x="92" y="403"/>
                  </a:lnTo>
                  <a:lnTo>
                    <a:pt x="92" y="402"/>
                  </a:lnTo>
                  <a:lnTo>
                    <a:pt x="93" y="401"/>
                  </a:lnTo>
                  <a:lnTo>
                    <a:pt x="93" y="400"/>
                  </a:lnTo>
                  <a:lnTo>
                    <a:pt x="93" y="399"/>
                  </a:lnTo>
                  <a:lnTo>
                    <a:pt x="93" y="398"/>
                  </a:lnTo>
                  <a:lnTo>
                    <a:pt x="94" y="398"/>
                  </a:lnTo>
                  <a:lnTo>
                    <a:pt x="94" y="397"/>
                  </a:lnTo>
                  <a:lnTo>
                    <a:pt x="94" y="396"/>
                  </a:lnTo>
                  <a:lnTo>
                    <a:pt x="95" y="395"/>
                  </a:lnTo>
                  <a:lnTo>
                    <a:pt x="95" y="394"/>
                  </a:lnTo>
                  <a:lnTo>
                    <a:pt x="95" y="393"/>
                  </a:lnTo>
                  <a:lnTo>
                    <a:pt x="95" y="392"/>
                  </a:lnTo>
                  <a:lnTo>
                    <a:pt x="95" y="390"/>
                  </a:lnTo>
                  <a:lnTo>
                    <a:pt x="95" y="389"/>
                  </a:lnTo>
                  <a:lnTo>
                    <a:pt x="95" y="388"/>
                  </a:lnTo>
                  <a:lnTo>
                    <a:pt x="95" y="387"/>
                  </a:lnTo>
                  <a:lnTo>
                    <a:pt x="95" y="386"/>
                  </a:lnTo>
                  <a:lnTo>
                    <a:pt x="95" y="385"/>
                  </a:lnTo>
                  <a:lnTo>
                    <a:pt x="95" y="384"/>
                  </a:lnTo>
                  <a:lnTo>
                    <a:pt x="95" y="381"/>
                  </a:lnTo>
                  <a:lnTo>
                    <a:pt x="96" y="380"/>
                  </a:lnTo>
                  <a:lnTo>
                    <a:pt x="96" y="379"/>
                  </a:lnTo>
                  <a:lnTo>
                    <a:pt x="96" y="378"/>
                  </a:lnTo>
                  <a:lnTo>
                    <a:pt x="96" y="377"/>
                  </a:lnTo>
                  <a:lnTo>
                    <a:pt x="96" y="376"/>
                  </a:lnTo>
                  <a:lnTo>
                    <a:pt x="96" y="375"/>
                  </a:lnTo>
                  <a:lnTo>
                    <a:pt x="96" y="374"/>
                  </a:lnTo>
                  <a:lnTo>
                    <a:pt x="96" y="373"/>
                  </a:lnTo>
                  <a:lnTo>
                    <a:pt x="96" y="371"/>
                  </a:lnTo>
                  <a:lnTo>
                    <a:pt x="96" y="371"/>
                  </a:lnTo>
                  <a:lnTo>
                    <a:pt x="96" y="370"/>
                  </a:lnTo>
                  <a:lnTo>
                    <a:pt x="96" y="368"/>
                  </a:lnTo>
                  <a:lnTo>
                    <a:pt x="96" y="367"/>
                  </a:lnTo>
                  <a:lnTo>
                    <a:pt x="96" y="366"/>
                  </a:lnTo>
                  <a:lnTo>
                    <a:pt x="96" y="365"/>
                  </a:lnTo>
                  <a:lnTo>
                    <a:pt x="97" y="365"/>
                  </a:lnTo>
                  <a:lnTo>
                    <a:pt x="97" y="364"/>
                  </a:lnTo>
                  <a:lnTo>
                    <a:pt x="97" y="363"/>
                  </a:lnTo>
                  <a:lnTo>
                    <a:pt x="98" y="362"/>
                  </a:lnTo>
                  <a:lnTo>
                    <a:pt x="98" y="361"/>
                  </a:lnTo>
                  <a:lnTo>
                    <a:pt x="98" y="360"/>
                  </a:lnTo>
                  <a:lnTo>
                    <a:pt x="98" y="359"/>
                  </a:lnTo>
                  <a:lnTo>
                    <a:pt x="99" y="359"/>
                  </a:lnTo>
                  <a:lnTo>
                    <a:pt x="98" y="358"/>
                  </a:lnTo>
                  <a:lnTo>
                    <a:pt x="97" y="358"/>
                  </a:lnTo>
                  <a:lnTo>
                    <a:pt x="96" y="358"/>
                  </a:lnTo>
                  <a:lnTo>
                    <a:pt x="95" y="358"/>
                  </a:lnTo>
                  <a:lnTo>
                    <a:pt x="94" y="358"/>
                  </a:lnTo>
                  <a:lnTo>
                    <a:pt x="93" y="358"/>
                  </a:lnTo>
                  <a:lnTo>
                    <a:pt x="92" y="358"/>
                  </a:lnTo>
                  <a:lnTo>
                    <a:pt x="91" y="358"/>
                  </a:lnTo>
                  <a:lnTo>
                    <a:pt x="90" y="358"/>
                  </a:lnTo>
                  <a:lnTo>
                    <a:pt x="89" y="358"/>
                  </a:lnTo>
                  <a:lnTo>
                    <a:pt x="88" y="358"/>
                  </a:lnTo>
                  <a:lnTo>
                    <a:pt x="86" y="359"/>
                  </a:lnTo>
                  <a:lnTo>
                    <a:pt x="85" y="359"/>
                  </a:lnTo>
                  <a:lnTo>
                    <a:pt x="83" y="359"/>
                  </a:lnTo>
                  <a:lnTo>
                    <a:pt x="76" y="359"/>
                  </a:lnTo>
                  <a:lnTo>
                    <a:pt x="75" y="359"/>
                  </a:lnTo>
                  <a:lnTo>
                    <a:pt x="74" y="359"/>
                  </a:lnTo>
                  <a:lnTo>
                    <a:pt x="71" y="359"/>
                  </a:lnTo>
                  <a:lnTo>
                    <a:pt x="70" y="359"/>
                  </a:lnTo>
                  <a:lnTo>
                    <a:pt x="69" y="359"/>
                  </a:lnTo>
                  <a:lnTo>
                    <a:pt x="68" y="358"/>
                  </a:lnTo>
                  <a:lnTo>
                    <a:pt x="66" y="355"/>
                  </a:lnTo>
                  <a:lnTo>
                    <a:pt x="65" y="354"/>
                  </a:lnTo>
                  <a:lnTo>
                    <a:pt x="64" y="351"/>
                  </a:lnTo>
                  <a:lnTo>
                    <a:pt x="61" y="347"/>
                  </a:lnTo>
                  <a:lnTo>
                    <a:pt x="60" y="346"/>
                  </a:lnTo>
                  <a:lnTo>
                    <a:pt x="60" y="345"/>
                  </a:lnTo>
                  <a:lnTo>
                    <a:pt x="59" y="345"/>
                  </a:lnTo>
                  <a:lnTo>
                    <a:pt x="59" y="344"/>
                  </a:lnTo>
                  <a:lnTo>
                    <a:pt x="58" y="343"/>
                  </a:lnTo>
                  <a:lnTo>
                    <a:pt x="57" y="342"/>
                  </a:lnTo>
                  <a:lnTo>
                    <a:pt x="55" y="339"/>
                  </a:lnTo>
                  <a:lnTo>
                    <a:pt x="54" y="338"/>
                  </a:lnTo>
                  <a:lnTo>
                    <a:pt x="53" y="337"/>
                  </a:lnTo>
                  <a:lnTo>
                    <a:pt x="52" y="336"/>
                  </a:lnTo>
                  <a:lnTo>
                    <a:pt x="51" y="335"/>
                  </a:lnTo>
                  <a:lnTo>
                    <a:pt x="50" y="335"/>
                  </a:lnTo>
                  <a:lnTo>
                    <a:pt x="49" y="333"/>
                  </a:lnTo>
                  <a:lnTo>
                    <a:pt x="48" y="333"/>
                  </a:lnTo>
                  <a:lnTo>
                    <a:pt x="48" y="332"/>
                  </a:lnTo>
                  <a:lnTo>
                    <a:pt x="47" y="331"/>
                  </a:lnTo>
                  <a:lnTo>
                    <a:pt x="45" y="330"/>
                  </a:lnTo>
                  <a:lnTo>
                    <a:pt x="44" y="329"/>
                  </a:lnTo>
                  <a:lnTo>
                    <a:pt x="43" y="328"/>
                  </a:lnTo>
                  <a:lnTo>
                    <a:pt x="42" y="327"/>
                  </a:lnTo>
                  <a:lnTo>
                    <a:pt x="41" y="326"/>
                  </a:lnTo>
                  <a:lnTo>
                    <a:pt x="40" y="326"/>
                  </a:lnTo>
                  <a:lnTo>
                    <a:pt x="40" y="325"/>
                  </a:lnTo>
                  <a:lnTo>
                    <a:pt x="38" y="324"/>
                  </a:lnTo>
                  <a:lnTo>
                    <a:pt x="37" y="323"/>
                  </a:lnTo>
                  <a:lnTo>
                    <a:pt x="36" y="323"/>
                  </a:lnTo>
                  <a:lnTo>
                    <a:pt x="35" y="322"/>
                  </a:lnTo>
                  <a:lnTo>
                    <a:pt x="35" y="321"/>
                  </a:lnTo>
                  <a:lnTo>
                    <a:pt x="35" y="317"/>
                  </a:lnTo>
                  <a:lnTo>
                    <a:pt x="34" y="315"/>
                  </a:lnTo>
                  <a:lnTo>
                    <a:pt x="34" y="313"/>
                  </a:lnTo>
                  <a:lnTo>
                    <a:pt x="34" y="312"/>
                  </a:lnTo>
                  <a:lnTo>
                    <a:pt x="34" y="309"/>
                  </a:lnTo>
                  <a:lnTo>
                    <a:pt x="34" y="305"/>
                  </a:lnTo>
                  <a:lnTo>
                    <a:pt x="34" y="300"/>
                  </a:lnTo>
                  <a:lnTo>
                    <a:pt x="34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4" y="295"/>
                  </a:lnTo>
                  <a:lnTo>
                    <a:pt x="34" y="294"/>
                  </a:lnTo>
                  <a:lnTo>
                    <a:pt x="34" y="293"/>
                  </a:lnTo>
                  <a:lnTo>
                    <a:pt x="34" y="292"/>
                  </a:lnTo>
                  <a:lnTo>
                    <a:pt x="34" y="291"/>
                  </a:lnTo>
                  <a:lnTo>
                    <a:pt x="34" y="289"/>
                  </a:lnTo>
                  <a:lnTo>
                    <a:pt x="34" y="288"/>
                  </a:lnTo>
                  <a:lnTo>
                    <a:pt x="34" y="284"/>
                  </a:lnTo>
                  <a:lnTo>
                    <a:pt x="34" y="282"/>
                  </a:lnTo>
                  <a:lnTo>
                    <a:pt x="34" y="281"/>
                  </a:lnTo>
                  <a:lnTo>
                    <a:pt x="34" y="280"/>
                  </a:lnTo>
                  <a:lnTo>
                    <a:pt x="34" y="279"/>
                  </a:lnTo>
                  <a:lnTo>
                    <a:pt x="34" y="278"/>
                  </a:lnTo>
                  <a:lnTo>
                    <a:pt x="34" y="276"/>
                  </a:lnTo>
                  <a:lnTo>
                    <a:pt x="33" y="276"/>
                  </a:lnTo>
                  <a:lnTo>
                    <a:pt x="29" y="277"/>
                  </a:lnTo>
                  <a:lnTo>
                    <a:pt x="28" y="277"/>
                  </a:lnTo>
                  <a:lnTo>
                    <a:pt x="27" y="277"/>
                  </a:lnTo>
                  <a:lnTo>
                    <a:pt x="26" y="278"/>
                  </a:lnTo>
                  <a:lnTo>
                    <a:pt x="25" y="278"/>
                  </a:lnTo>
                  <a:lnTo>
                    <a:pt x="24" y="278"/>
                  </a:lnTo>
                  <a:lnTo>
                    <a:pt x="23" y="277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1" y="275"/>
                  </a:lnTo>
                  <a:lnTo>
                    <a:pt x="20" y="275"/>
                  </a:lnTo>
                  <a:lnTo>
                    <a:pt x="19" y="274"/>
                  </a:lnTo>
                  <a:lnTo>
                    <a:pt x="18" y="274"/>
                  </a:lnTo>
                  <a:lnTo>
                    <a:pt x="18" y="274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6" y="273"/>
                  </a:lnTo>
                  <a:lnTo>
                    <a:pt x="16" y="272"/>
                  </a:lnTo>
                  <a:lnTo>
                    <a:pt x="16" y="272"/>
                  </a:lnTo>
                  <a:lnTo>
                    <a:pt x="15" y="271"/>
                  </a:lnTo>
                  <a:lnTo>
                    <a:pt x="14" y="271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9" y="269"/>
                  </a:lnTo>
                  <a:lnTo>
                    <a:pt x="8" y="269"/>
                  </a:lnTo>
                  <a:lnTo>
                    <a:pt x="7" y="269"/>
                  </a:lnTo>
                  <a:lnTo>
                    <a:pt x="6" y="268"/>
                  </a:lnTo>
                  <a:lnTo>
                    <a:pt x="5" y="268"/>
                  </a:lnTo>
                  <a:lnTo>
                    <a:pt x="4" y="268"/>
                  </a:lnTo>
                  <a:lnTo>
                    <a:pt x="3" y="267"/>
                  </a:lnTo>
                  <a:lnTo>
                    <a:pt x="2" y="267"/>
                  </a:lnTo>
                  <a:lnTo>
                    <a:pt x="1" y="267"/>
                  </a:lnTo>
                  <a:lnTo>
                    <a:pt x="1" y="266"/>
                  </a:lnTo>
                  <a:lnTo>
                    <a:pt x="1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1" y="249"/>
                  </a:lnTo>
                  <a:lnTo>
                    <a:pt x="2" y="249"/>
                  </a:lnTo>
                  <a:lnTo>
                    <a:pt x="3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3" y="250"/>
                  </a:lnTo>
                  <a:lnTo>
                    <a:pt x="3" y="251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6" y="251"/>
                  </a:lnTo>
                  <a:lnTo>
                    <a:pt x="6" y="252"/>
                  </a:lnTo>
                  <a:lnTo>
                    <a:pt x="6" y="253"/>
                  </a:lnTo>
                  <a:lnTo>
                    <a:pt x="7" y="252"/>
                  </a:lnTo>
                  <a:lnTo>
                    <a:pt x="7" y="253"/>
                  </a:lnTo>
                  <a:lnTo>
                    <a:pt x="8" y="253"/>
                  </a:lnTo>
                  <a:lnTo>
                    <a:pt x="9" y="253"/>
                  </a:lnTo>
                  <a:lnTo>
                    <a:pt x="9" y="252"/>
                  </a:lnTo>
                  <a:lnTo>
                    <a:pt x="9" y="251"/>
                  </a:lnTo>
                  <a:lnTo>
                    <a:pt x="10" y="251"/>
                  </a:lnTo>
                  <a:lnTo>
                    <a:pt x="10" y="252"/>
                  </a:lnTo>
                  <a:lnTo>
                    <a:pt x="11" y="252"/>
                  </a:lnTo>
                  <a:lnTo>
                    <a:pt x="11" y="253"/>
                  </a:lnTo>
                  <a:lnTo>
                    <a:pt x="12" y="253"/>
                  </a:lnTo>
                  <a:lnTo>
                    <a:pt x="12" y="252"/>
                  </a:lnTo>
                  <a:lnTo>
                    <a:pt x="13" y="252"/>
                  </a:lnTo>
                  <a:lnTo>
                    <a:pt x="13" y="251"/>
                  </a:lnTo>
                  <a:lnTo>
                    <a:pt x="14" y="251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6" y="252"/>
                  </a:lnTo>
                  <a:lnTo>
                    <a:pt x="16" y="253"/>
                  </a:lnTo>
                  <a:lnTo>
                    <a:pt x="17" y="253"/>
                  </a:lnTo>
                  <a:lnTo>
                    <a:pt x="18" y="253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0" y="252"/>
                  </a:lnTo>
                  <a:lnTo>
                    <a:pt x="21" y="252"/>
                  </a:lnTo>
                  <a:lnTo>
                    <a:pt x="22" y="252"/>
                  </a:lnTo>
                  <a:lnTo>
                    <a:pt x="23" y="252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4" y="252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1"/>
                  </a:lnTo>
                  <a:lnTo>
                    <a:pt x="26" y="252"/>
                  </a:lnTo>
                  <a:lnTo>
                    <a:pt x="27" y="252"/>
                  </a:lnTo>
                  <a:lnTo>
                    <a:pt x="28" y="252"/>
                  </a:lnTo>
                  <a:lnTo>
                    <a:pt x="28" y="253"/>
                  </a:lnTo>
                  <a:lnTo>
                    <a:pt x="27" y="253"/>
                  </a:lnTo>
                  <a:lnTo>
                    <a:pt x="27" y="254"/>
                  </a:lnTo>
                  <a:lnTo>
                    <a:pt x="28" y="254"/>
                  </a:lnTo>
                  <a:lnTo>
                    <a:pt x="29" y="255"/>
                  </a:lnTo>
                  <a:lnTo>
                    <a:pt x="29" y="254"/>
                  </a:lnTo>
                  <a:lnTo>
                    <a:pt x="30" y="254"/>
                  </a:lnTo>
                  <a:lnTo>
                    <a:pt x="31" y="254"/>
                  </a:lnTo>
                  <a:lnTo>
                    <a:pt x="32" y="254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4"/>
                  </a:lnTo>
                  <a:lnTo>
                    <a:pt x="33" y="255"/>
                  </a:lnTo>
                  <a:lnTo>
                    <a:pt x="33" y="256"/>
                  </a:lnTo>
                  <a:lnTo>
                    <a:pt x="34" y="256"/>
                  </a:lnTo>
                  <a:lnTo>
                    <a:pt x="34" y="255"/>
                  </a:lnTo>
                  <a:lnTo>
                    <a:pt x="35" y="256"/>
                  </a:lnTo>
                  <a:lnTo>
                    <a:pt x="35" y="257"/>
                  </a:lnTo>
                  <a:lnTo>
                    <a:pt x="36" y="257"/>
                  </a:lnTo>
                  <a:lnTo>
                    <a:pt x="36" y="256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8" y="258"/>
                  </a:lnTo>
                  <a:lnTo>
                    <a:pt x="38" y="257"/>
                  </a:lnTo>
                  <a:lnTo>
                    <a:pt x="38" y="258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0" y="259"/>
                  </a:lnTo>
                  <a:lnTo>
                    <a:pt x="39" y="259"/>
                  </a:lnTo>
                  <a:lnTo>
                    <a:pt x="40" y="259"/>
                  </a:lnTo>
                  <a:lnTo>
                    <a:pt x="40" y="260"/>
                  </a:lnTo>
                  <a:lnTo>
                    <a:pt x="39" y="260"/>
                  </a:lnTo>
                  <a:lnTo>
                    <a:pt x="40" y="260"/>
                  </a:lnTo>
                  <a:lnTo>
                    <a:pt x="40" y="261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2" y="260"/>
                  </a:lnTo>
                  <a:lnTo>
                    <a:pt x="42" y="259"/>
                  </a:lnTo>
                  <a:lnTo>
                    <a:pt x="43" y="259"/>
                  </a:lnTo>
                  <a:lnTo>
                    <a:pt x="43" y="258"/>
                  </a:lnTo>
                  <a:lnTo>
                    <a:pt x="43" y="259"/>
                  </a:lnTo>
                  <a:lnTo>
                    <a:pt x="44" y="259"/>
                  </a:lnTo>
                  <a:lnTo>
                    <a:pt x="45" y="259"/>
                  </a:lnTo>
                  <a:lnTo>
                    <a:pt x="45" y="258"/>
                  </a:lnTo>
                  <a:lnTo>
                    <a:pt x="44" y="258"/>
                  </a:lnTo>
                  <a:lnTo>
                    <a:pt x="44" y="257"/>
                  </a:lnTo>
                  <a:lnTo>
                    <a:pt x="45" y="257"/>
                  </a:lnTo>
                  <a:lnTo>
                    <a:pt x="45" y="256"/>
                  </a:lnTo>
                  <a:lnTo>
                    <a:pt x="46" y="256"/>
                  </a:lnTo>
                  <a:lnTo>
                    <a:pt x="46" y="255"/>
                  </a:lnTo>
                  <a:lnTo>
                    <a:pt x="47" y="255"/>
                  </a:lnTo>
                  <a:lnTo>
                    <a:pt x="48" y="255"/>
                  </a:lnTo>
                  <a:lnTo>
                    <a:pt x="49" y="254"/>
                  </a:lnTo>
                  <a:lnTo>
                    <a:pt x="49" y="253"/>
                  </a:lnTo>
                  <a:lnTo>
                    <a:pt x="48" y="253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0" y="253"/>
                  </a:lnTo>
                  <a:lnTo>
                    <a:pt x="50" y="254"/>
                  </a:lnTo>
                  <a:lnTo>
                    <a:pt x="50" y="253"/>
                  </a:lnTo>
                  <a:lnTo>
                    <a:pt x="51" y="253"/>
                  </a:lnTo>
                  <a:lnTo>
                    <a:pt x="50" y="253"/>
                  </a:lnTo>
                  <a:lnTo>
                    <a:pt x="51" y="253"/>
                  </a:lnTo>
                  <a:lnTo>
                    <a:pt x="51" y="252"/>
                  </a:lnTo>
                  <a:lnTo>
                    <a:pt x="51" y="253"/>
                  </a:lnTo>
                  <a:lnTo>
                    <a:pt x="52" y="253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3" y="253"/>
                  </a:lnTo>
                  <a:lnTo>
                    <a:pt x="54" y="253"/>
                  </a:lnTo>
                  <a:lnTo>
                    <a:pt x="55" y="252"/>
                  </a:lnTo>
                  <a:lnTo>
                    <a:pt x="55" y="251"/>
                  </a:lnTo>
                  <a:lnTo>
                    <a:pt x="56" y="251"/>
                  </a:lnTo>
                  <a:lnTo>
                    <a:pt x="56" y="252"/>
                  </a:lnTo>
                  <a:lnTo>
                    <a:pt x="57" y="252"/>
                  </a:lnTo>
                  <a:lnTo>
                    <a:pt x="57" y="251"/>
                  </a:lnTo>
                  <a:lnTo>
                    <a:pt x="58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59" y="249"/>
                  </a:lnTo>
                  <a:lnTo>
                    <a:pt x="60" y="249"/>
                  </a:lnTo>
                  <a:lnTo>
                    <a:pt x="60" y="248"/>
                  </a:lnTo>
                  <a:lnTo>
                    <a:pt x="59" y="248"/>
                  </a:lnTo>
                  <a:lnTo>
                    <a:pt x="60" y="248"/>
                  </a:lnTo>
                  <a:lnTo>
                    <a:pt x="60" y="247"/>
                  </a:lnTo>
                  <a:lnTo>
                    <a:pt x="59" y="247"/>
                  </a:lnTo>
                  <a:lnTo>
                    <a:pt x="60" y="247"/>
                  </a:lnTo>
                  <a:lnTo>
                    <a:pt x="61" y="247"/>
                  </a:lnTo>
                  <a:lnTo>
                    <a:pt x="61" y="248"/>
                  </a:lnTo>
                  <a:lnTo>
                    <a:pt x="61" y="247"/>
                  </a:lnTo>
                  <a:lnTo>
                    <a:pt x="62" y="247"/>
                  </a:lnTo>
                  <a:lnTo>
                    <a:pt x="62" y="246"/>
                  </a:lnTo>
                  <a:lnTo>
                    <a:pt x="61" y="246"/>
                  </a:lnTo>
                  <a:lnTo>
                    <a:pt x="61" y="245"/>
                  </a:lnTo>
                  <a:lnTo>
                    <a:pt x="61" y="244"/>
                  </a:lnTo>
                  <a:lnTo>
                    <a:pt x="61" y="243"/>
                  </a:lnTo>
                  <a:lnTo>
                    <a:pt x="60" y="243"/>
                  </a:lnTo>
                  <a:lnTo>
                    <a:pt x="60" y="244"/>
                  </a:lnTo>
                  <a:lnTo>
                    <a:pt x="59" y="244"/>
                  </a:lnTo>
                  <a:lnTo>
                    <a:pt x="59" y="243"/>
                  </a:lnTo>
                  <a:lnTo>
                    <a:pt x="60" y="243"/>
                  </a:lnTo>
                  <a:lnTo>
                    <a:pt x="61" y="243"/>
                  </a:lnTo>
                  <a:lnTo>
                    <a:pt x="62" y="243"/>
                  </a:lnTo>
                  <a:lnTo>
                    <a:pt x="62" y="242"/>
                  </a:lnTo>
                  <a:lnTo>
                    <a:pt x="62" y="243"/>
                  </a:lnTo>
                  <a:lnTo>
                    <a:pt x="63" y="243"/>
                  </a:lnTo>
                  <a:lnTo>
                    <a:pt x="63" y="242"/>
                  </a:lnTo>
                  <a:lnTo>
                    <a:pt x="63" y="241"/>
                  </a:lnTo>
                  <a:lnTo>
                    <a:pt x="63" y="240"/>
                  </a:lnTo>
                  <a:lnTo>
                    <a:pt x="64" y="240"/>
                  </a:lnTo>
                  <a:lnTo>
                    <a:pt x="64" y="239"/>
                  </a:lnTo>
                  <a:lnTo>
                    <a:pt x="64" y="238"/>
                  </a:lnTo>
                  <a:lnTo>
                    <a:pt x="63" y="239"/>
                  </a:lnTo>
                  <a:lnTo>
                    <a:pt x="62" y="238"/>
                  </a:lnTo>
                  <a:lnTo>
                    <a:pt x="62" y="237"/>
                  </a:lnTo>
                  <a:lnTo>
                    <a:pt x="62" y="236"/>
                  </a:lnTo>
                  <a:lnTo>
                    <a:pt x="62" y="235"/>
                  </a:lnTo>
                  <a:lnTo>
                    <a:pt x="63" y="235"/>
                  </a:lnTo>
                  <a:lnTo>
                    <a:pt x="63" y="236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5"/>
                  </a:lnTo>
                  <a:lnTo>
                    <a:pt x="62" y="234"/>
                  </a:lnTo>
                  <a:lnTo>
                    <a:pt x="62" y="233"/>
                  </a:lnTo>
                  <a:lnTo>
                    <a:pt x="63" y="233"/>
                  </a:lnTo>
                  <a:lnTo>
                    <a:pt x="63" y="232"/>
                  </a:lnTo>
                  <a:lnTo>
                    <a:pt x="63" y="231"/>
                  </a:lnTo>
                  <a:lnTo>
                    <a:pt x="64" y="231"/>
                  </a:lnTo>
                  <a:lnTo>
                    <a:pt x="64" y="231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6" y="232"/>
                  </a:lnTo>
                  <a:lnTo>
                    <a:pt x="65" y="232"/>
                  </a:lnTo>
                  <a:lnTo>
                    <a:pt x="66" y="233"/>
                  </a:lnTo>
                  <a:lnTo>
                    <a:pt x="66" y="232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8" y="231"/>
                  </a:lnTo>
                  <a:lnTo>
                    <a:pt x="67" y="231"/>
                  </a:lnTo>
                  <a:lnTo>
                    <a:pt x="68" y="230"/>
                  </a:lnTo>
                  <a:lnTo>
                    <a:pt x="68" y="231"/>
                  </a:lnTo>
                  <a:lnTo>
                    <a:pt x="69" y="231"/>
                  </a:lnTo>
                  <a:lnTo>
                    <a:pt x="69" y="230"/>
                  </a:lnTo>
                  <a:lnTo>
                    <a:pt x="70" y="230"/>
                  </a:lnTo>
                  <a:lnTo>
                    <a:pt x="71" y="230"/>
                  </a:lnTo>
                  <a:lnTo>
                    <a:pt x="71" y="229"/>
                  </a:lnTo>
                  <a:lnTo>
                    <a:pt x="70" y="229"/>
                  </a:lnTo>
                  <a:lnTo>
                    <a:pt x="71" y="229"/>
                  </a:lnTo>
                  <a:lnTo>
                    <a:pt x="71" y="228"/>
                  </a:lnTo>
                  <a:lnTo>
                    <a:pt x="71" y="227"/>
                  </a:lnTo>
                  <a:lnTo>
                    <a:pt x="72" y="227"/>
                  </a:lnTo>
                  <a:lnTo>
                    <a:pt x="73" y="227"/>
                  </a:lnTo>
                  <a:lnTo>
                    <a:pt x="73" y="226"/>
                  </a:lnTo>
                  <a:lnTo>
                    <a:pt x="74" y="226"/>
                  </a:lnTo>
                  <a:lnTo>
                    <a:pt x="74" y="226"/>
                  </a:lnTo>
                  <a:lnTo>
                    <a:pt x="74" y="225"/>
                  </a:lnTo>
                  <a:lnTo>
                    <a:pt x="75" y="225"/>
                  </a:lnTo>
                  <a:lnTo>
                    <a:pt x="76" y="225"/>
                  </a:lnTo>
                  <a:lnTo>
                    <a:pt x="77" y="225"/>
                  </a:lnTo>
                  <a:lnTo>
                    <a:pt x="77" y="224"/>
                  </a:lnTo>
                  <a:lnTo>
                    <a:pt x="77" y="225"/>
                  </a:lnTo>
                  <a:lnTo>
                    <a:pt x="78" y="225"/>
                  </a:lnTo>
                  <a:lnTo>
                    <a:pt x="79" y="225"/>
                  </a:lnTo>
                  <a:lnTo>
                    <a:pt x="80" y="225"/>
                  </a:lnTo>
                  <a:lnTo>
                    <a:pt x="80" y="224"/>
                  </a:lnTo>
                  <a:lnTo>
                    <a:pt x="81" y="223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2" y="223"/>
                  </a:lnTo>
                  <a:lnTo>
                    <a:pt x="83" y="223"/>
                  </a:lnTo>
                  <a:lnTo>
                    <a:pt x="83" y="222"/>
                  </a:lnTo>
                  <a:lnTo>
                    <a:pt x="84" y="222"/>
                  </a:lnTo>
                  <a:lnTo>
                    <a:pt x="84" y="223"/>
                  </a:lnTo>
                  <a:lnTo>
                    <a:pt x="84" y="224"/>
                  </a:lnTo>
                  <a:lnTo>
                    <a:pt x="85" y="224"/>
                  </a:lnTo>
                  <a:lnTo>
                    <a:pt x="86" y="224"/>
                  </a:lnTo>
                  <a:lnTo>
                    <a:pt x="86" y="223"/>
                  </a:lnTo>
                  <a:lnTo>
                    <a:pt x="86" y="222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7" y="223"/>
                  </a:lnTo>
                  <a:lnTo>
                    <a:pt x="88" y="223"/>
                  </a:lnTo>
                  <a:lnTo>
                    <a:pt x="89" y="223"/>
                  </a:lnTo>
                  <a:lnTo>
                    <a:pt x="89" y="224"/>
                  </a:lnTo>
                  <a:lnTo>
                    <a:pt x="88" y="224"/>
                  </a:lnTo>
                  <a:lnTo>
                    <a:pt x="89" y="224"/>
                  </a:lnTo>
                  <a:lnTo>
                    <a:pt x="89" y="225"/>
                  </a:lnTo>
                  <a:lnTo>
                    <a:pt x="89" y="224"/>
                  </a:lnTo>
                  <a:lnTo>
                    <a:pt x="90" y="224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2"/>
                  </a:lnTo>
                  <a:lnTo>
                    <a:pt x="92" y="222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4" y="223"/>
                  </a:lnTo>
                  <a:lnTo>
                    <a:pt x="94" y="222"/>
                  </a:lnTo>
                  <a:lnTo>
                    <a:pt x="95" y="223"/>
                  </a:lnTo>
                  <a:lnTo>
                    <a:pt x="96" y="223"/>
                  </a:lnTo>
                  <a:lnTo>
                    <a:pt x="96" y="224"/>
                  </a:lnTo>
                  <a:lnTo>
                    <a:pt x="97" y="224"/>
                  </a:lnTo>
                  <a:lnTo>
                    <a:pt x="97" y="225"/>
                  </a:lnTo>
                  <a:lnTo>
                    <a:pt x="98" y="225"/>
                  </a:lnTo>
                  <a:lnTo>
                    <a:pt x="98" y="224"/>
                  </a:lnTo>
                  <a:lnTo>
                    <a:pt x="97" y="224"/>
                  </a:lnTo>
                  <a:lnTo>
                    <a:pt x="97" y="223"/>
                  </a:lnTo>
                  <a:lnTo>
                    <a:pt x="98" y="223"/>
                  </a:lnTo>
                  <a:lnTo>
                    <a:pt x="98" y="222"/>
                  </a:lnTo>
                  <a:lnTo>
                    <a:pt x="99" y="222"/>
                  </a:lnTo>
                  <a:lnTo>
                    <a:pt x="99" y="223"/>
                  </a:lnTo>
                  <a:lnTo>
                    <a:pt x="100" y="223"/>
                  </a:lnTo>
                  <a:lnTo>
                    <a:pt x="101" y="223"/>
                  </a:lnTo>
                  <a:lnTo>
                    <a:pt x="101" y="224"/>
                  </a:lnTo>
                  <a:lnTo>
                    <a:pt x="102" y="224"/>
                  </a:lnTo>
                  <a:lnTo>
                    <a:pt x="102" y="225"/>
                  </a:lnTo>
                  <a:lnTo>
                    <a:pt x="103" y="225"/>
                  </a:lnTo>
                  <a:lnTo>
                    <a:pt x="103" y="224"/>
                  </a:lnTo>
                  <a:lnTo>
                    <a:pt x="104" y="224"/>
                  </a:lnTo>
                  <a:lnTo>
                    <a:pt x="103" y="223"/>
                  </a:lnTo>
                  <a:lnTo>
                    <a:pt x="104" y="223"/>
                  </a:lnTo>
                  <a:lnTo>
                    <a:pt x="105" y="223"/>
                  </a:lnTo>
                  <a:lnTo>
                    <a:pt x="104" y="223"/>
                  </a:lnTo>
                  <a:lnTo>
                    <a:pt x="105" y="223"/>
                  </a:lnTo>
                  <a:lnTo>
                    <a:pt x="105" y="222"/>
                  </a:lnTo>
                  <a:lnTo>
                    <a:pt x="105" y="223"/>
                  </a:lnTo>
                  <a:lnTo>
                    <a:pt x="106" y="222"/>
                  </a:lnTo>
                  <a:lnTo>
                    <a:pt x="106" y="223"/>
                  </a:lnTo>
                  <a:lnTo>
                    <a:pt x="107" y="223"/>
                  </a:lnTo>
                  <a:lnTo>
                    <a:pt x="107" y="222"/>
                  </a:lnTo>
                  <a:lnTo>
                    <a:pt x="108" y="223"/>
                  </a:lnTo>
                  <a:lnTo>
                    <a:pt x="108" y="224"/>
                  </a:lnTo>
                  <a:lnTo>
                    <a:pt x="109" y="223"/>
                  </a:lnTo>
                  <a:lnTo>
                    <a:pt x="110" y="222"/>
                  </a:lnTo>
                  <a:lnTo>
                    <a:pt x="110" y="223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2" y="222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2"/>
                  </a:lnTo>
                  <a:lnTo>
                    <a:pt x="112" y="221"/>
                  </a:lnTo>
                  <a:lnTo>
                    <a:pt x="113" y="221"/>
                  </a:lnTo>
                  <a:lnTo>
                    <a:pt x="113" y="222"/>
                  </a:lnTo>
                  <a:lnTo>
                    <a:pt x="114" y="221"/>
                  </a:lnTo>
                  <a:lnTo>
                    <a:pt x="114" y="222"/>
                  </a:lnTo>
                  <a:lnTo>
                    <a:pt x="115" y="222"/>
                  </a:lnTo>
                  <a:lnTo>
                    <a:pt x="115" y="221"/>
                  </a:lnTo>
                  <a:lnTo>
                    <a:pt x="115" y="220"/>
                  </a:lnTo>
                  <a:lnTo>
                    <a:pt x="116" y="221"/>
                  </a:lnTo>
                  <a:lnTo>
                    <a:pt x="117" y="221"/>
                  </a:lnTo>
                  <a:lnTo>
                    <a:pt x="117" y="220"/>
                  </a:lnTo>
                  <a:lnTo>
                    <a:pt x="117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8" y="222"/>
                  </a:lnTo>
                  <a:lnTo>
                    <a:pt x="119" y="222"/>
                  </a:lnTo>
                  <a:lnTo>
                    <a:pt x="120" y="222"/>
                  </a:lnTo>
                  <a:lnTo>
                    <a:pt x="120" y="221"/>
                  </a:lnTo>
                  <a:lnTo>
                    <a:pt x="121" y="221"/>
                  </a:lnTo>
                  <a:lnTo>
                    <a:pt x="121" y="222"/>
                  </a:lnTo>
                  <a:lnTo>
                    <a:pt x="122" y="222"/>
                  </a:lnTo>
                  <a:lnTo>
                    <a:pt x="122" y="221"/>
                  </a:lnTo>
                  <a:lnTo>
                    <a:pt x="121" y="221"/>
                  </a:lnTo>
                  <a:lnTo>
                    <a:pt x="121" y="220"/>
                  </a:lnTo>
                  <a:lnTo>
                    <a:pt x="121" y="219"/>
                  </a:lnTo>
                  <a:lnTo>
                    <a:pt x="122" y="219"/>
                  </a:lnTo>
                  <a:lnTo>
                    <a:pt x="122" y="218"/>
                  </a:lnTo>
                  <a:lnTo>
                    <a:pt x="122" y="217"/>
                  </a:lnTo>
                  <a:lnTo>
                    <a:pt x="123" y="217"/>
                  </a:lnTo>
                  <a:lnTo>
                    <a:pt x="124" y="218"/>
                  </a:lnTo>
                  <a:lnTo>
                    <a:pt x="124" y="217"/>
                  </a:lnTo>
                  <a:lnTo>
                    <a:pt x="124" y="216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6"/>
                  </a:lnTo>
                  <a:lnTo>
                    <a:pt x="126" y="216"/>
                  </a:lnTo>
                  <a:lnTo>
                    <a:pt x="126" y="215"/>
                  </a:lnTo>
                  <a:lnTo>
                    <a:pt x="126" y="214"/>
                  </a:lnTo>
                  <a:lnTo>
                    <a:pt x="126" y="213"/>
                  </a:lnTo>
                  <a:lnTo>
                    <a:pt x="127" y="212"/>
                  </a:lnTo>
                  <a:lnTo>
                    <a:pt x="127" y="211"/>
                  </a:lnTo>
                  <a:lnTo>
                    <a:pt x="128" y="208"/>
                  </a:lnTo>
                  <a:lnTo>
                    <a:pt x="128" y="207"/>
                  </a:lnTo>
                  <a:lnTo>
                    <a:pt x="128" y="206"/>
                  </a:lnTo>
                  <a:lnTo>
                    <a:pt x="128" y="205"/>
                  </a:lnTo>
                  <a:lnTo>
                    <a:pt x="127" y="205"/>
                  </a:lnTo>
                  <a:lnTo>
                    <a:pt x="126" y="205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5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3"/>
                  </a:lnTo>
                  <a:lnTo>
                    <a:pt x="122" y="203"/>
                  </a:lnTo>
                  <a:lnTo>
                    <a:pt x="122" y="202"/>
                  </a:lnTo>
                  <a:lnTo>
                    <a:pt x="121" y="202"/>
                  </a:lnTo>
                  <a:lnTo>
                    <a:pt x="121" y="201"/>
                  </a:lnTo>
                  <a:lnTo>
                    <a:pt x="121" y="202"/>
                  </a:lnTo>
                  <a:lnTo>
                    <a:pt x="120" y="202"/>
                  </a:lnTo>
                  <a:lnTo>
                    <a:pt x="120" y="201"/>
                  </a:lnTo>
                  <a:lnTo>
                    <a:pt x="120" y="200"/>
                  </a:lnTo>
                  <a:lnTo>
                    <a:pt x="119" y="200"/>
                  </a:lnTo>
                  <a:lnTo>
                    <a:pt x="119" y="199"/>
                  </a:lnTo>
                  <a:lnTo>
                    <a:pt x="118" y="199"/>
                  </a:lnTo>
                  <a:lnTo>
                    <a:pt x="119" y="199"/>
                  </a:lnTo>
                  <a:lnTo>
                    <a:pt x="119" y="198"/>
                  </a:lnTo>
                  <a:lnTo>
                    <a:pt x="118" y="198"/>
                  </a:lnTo>
                  <a:lnTo>
                    <a:pt x="118" y="197"/>
                  </a:lnTo>
                  <a:lnTo>
                    <a:pt x="117" y="197"/>
                  </a:lnTo>
                  <a:lnTo>
                    <a:pt x="118" y="197"/>
                  </a:lnTo>
                  <a:lnTo>
                    <a:pt x="118" y="196"/>
                  </a:lnTo>
                  <a:lnTo>
                    <a:pt x="117" y="196"/>
                  </a:lnTo>
                  <a:lnTo>
                    <a:pt x="117" y="195"/>
                  </a:lnTo>
                  <a:lnTo>
                    <a:pt x="116" y="195"/>
                  </a:lnTo>
                  <a:lnTo>
                    <a:pt x="116" y="196"/>
                  </a:lnTo>
                  <a:lnTo>
                    <a:pt x="116" y="195"/>
                  </a:lnTo>
                  <a:lnTo>
                    <a:pt x="115" y="195"/>
                  </a:lnTo>
                  <a:lnTo>
                    <a:pt x="115" y="194"/>
                  </a:lnTo>
                  <a:lnTo>
                    <a:pt x="115" y="193"/>
                  </a:lnTo>
                  <a:lnTo>
                    <a:pt x="114" y="193"/>
                  </a:lnTo>
                  <a:lnTo>
                    <a:pt x="114" y="192"/>
                  </a:lnTo>
                  <a:lnTo>
                    <a:pt x="114" y="191"/>
                  </a:lnTo>
                  <a:lnTo>
                    <a:pt x="114" y="190"/>
                  </a:lnTo>
                  <a:lnTo>
                    <a:pt x="113" y="190"/>
                  </a:lnTo>
                  <a:lnTo>
                    <a:pt x="113" y="189"/>
                  </a:lnTo>
                  <a:lnTo>
                    <a:pt x="113" y="188"/>
                  </a:lnTo>
                  <a:lnTo>
                    <a:pt x="112" y="188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6"/>
                  </a:lnTo>
                  <a:lnTo>
                    <a:pt x="112" y="187"/>
                  </a:lnTo>
                  <a:lnTo>
                    <a:pt x="112" y="186"/>
                  </a:lnTo>
                  <a:lnTo>
                    <a:pt x="112" y="186"/>
                  </a:lnTo>
                  <a:lnTo>
                    <a:pt x="111" y="186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1" y="185"/>
                  </a:lnTo>
                  <a:lnTo>
                    <a:pt x="111" y="184"/>
                  </a:lnTo>
                  <a:lnTo>
                    <a:pt x="110" y="184"/>
                  </a:lnTo>
                  <a:lnTo>
                    <a:pt x="110" y="183"/>
                  </a:lnTo>
                  <a:lnTo>
                    <a:pt x="110" y="182"/>
                  </a:lnTo>
                  <a:lnTo>
                    <a:pt x="110" y="181"/>
                  </a:lnTo>
                  <a:lnTo>
                    <a:pt x="109" y="181"/>
                  </a:lnTo>
                  <a:lnTo>
                    <a:pt x="110" y="181"/>
                  </a:lnTo>
                  <a:lnTo>
                    <a:pt x="110" y="180"/>
                  </a:lnTo>
                  <a:lnTo>
                    <a:pt x="109" y="179"/>
                  </a:lnTo>
                  <a:lnTo>
                    <a:pt x="109" y="180"/>
                  </a:lnTo>
                  <a:lnTo>
                    <a:pt x="109" y="179"/>
                  </a:lnTo>
                  <a:lnTo>
                    <a:pt x="108" y="179"/>
                  </a:lnTo>
                  <a:lnTo>
                    <a:pt x="108" y="178"/>
                  </a:lnTo>
                  <a:lnTo>
                    <a:pt x="107" y="178"/>
                  </a:lnTo>
                  <a:lnTo>
                    <a:pt x="107" y="177"/>
                  </a:lnTo>
                  <a:lnTo>
                    <a:pt x="107" y="177"/>
                  </a:lnTo>
                  <a:lnTo>
                    <a:pt x="107" y="176"/>
                  </a:lnTo>
                  <a:lnTo>
                    <a:pt x="108" y="176"/>
                  </a:lnTo>
                  <a:lnTo>
                    <a:pt x="107" y="176"/>
                  </a:lnTo>
                  <a:lnTo>
                    <a:pt x="107" y="175"/>
                  </a:lnTo>
                  <a:lnTo>
                    <a:pt x="108" y="175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3"/>
                  </a:lnTo>
                  <a:lnTo>
                    <a:pt x="107" y="172"/>
                  </a:lnTo>
                  <a:lnTo>
                    <a:pt x="106" y="172"/>
                  </a:lnTo>
                  <a:lnTo>
                    <a:pt x="107" y="172"/>
                  </a:lnTo>
                  <a:lnTo>
                    <a:pt x="108" y="173"/>
                  </a:lnTo>
                  <a:lnTo>
                    <a:pt x="109" y="174"/>
                  </a:lnTo>
                  <a:lnTo>
                    <a:pt x="110" y="175"/>
                  </a:lnTo>
                  <a:lnTo>
                    <a:pt x="111" y="176"/>
                  </a:lnTo>
                  <a:lnTo>
                    <a:pt x="115" y="177"/>
                  </a:lnTo>
                  <a:lnTo>
                    <a:pt x="119" y="177"/>
                  </a:lnTo>
                  <a:lnTo>
                    <a:pt x="123" y="177"/>
                  </a:lnTo>
                  <a:lnTo>
                    <a:pt x="128" y="178"/>
                  </a:lnTo>
                  <a:lnTo>
                    <a:pt x="130" y="179"/>
                  </a:lnTo>
                  <a:lnTo>
                    <a:pt x="133" y="180"/>
                  </a:lnTo>
                  <a:lnTo>
                    <a:pt x="137" y="180"/>
                  </a:lnTo>
                  <a:lnTo>
                    <a:pt x="138" y="180"/>
                  </a:lnTo>
                  <a:lnTo>
                    <a:pt x="142" y="181"/>
                  </a:lnTo>
                  <a:lnTo>
                    <a:pt x="146" y="182"/>
                  </a:lnTo>
                  <a:lnTo>
                    <a:pt x="147" y="182"/>
                  </a:lnTo>
                  <a:lnTo>
                    <a:pt x="148" y="182"/>
                  </a:lnTo>
                  <a:lnTo>
                    <a:pt x="151" y="183"/>
                  </a:lnTo>
                  <a:lnTo>
                    <a:pt x="155" y="184"/>
                  </a:lnTo>
                  <a:lnTo>
                    <a:pt x="156" y="184"/>
                  </a:lnTo>
                  <a:lnTo>
                    <a:pt x="159" y="185"/>
                  </a:lnTo>
                  <a:lnTo>
                    <a:pt x="162" y="184"/>
                  </a:lnTo>
                  <a:lnTo>
                    <a:pt x="164" y="184"/>
                  </a:lnTo>
                  <a:lnTo>
                    <a:pt x="166" y="183"/>
                  </a:lnTo>
                  <a:lnTo>
                    <a:pt x="170" y="183"/>
                  </a:lnTo>
                  <a:lnTo>
                    <a:pt x="176" y="182"/>
                  </a:lnTo>
                  <a:lnTo>
                    <a:pt x="177" y="182"/>
                  </a:lnTo>
                  <a:lnTo>
                    <a:pt x="178" y="182"/>
                  </a:lnTo>
                  <a:lnTo>
                    <a:pt x="179" y="181"/>
                  </a:lnTo>
                  <a:lnTo>
                    <a:pt x="182" y="181"/>
                  </a:lnTo>
                  <a:lnTo>
                    <a:pt x="183" y="181"/>
                  </a:lnTo>
                  <a:lnTo>
                    <a:pt x="184" y="181"/>
                  </a:lnTo>
                  <a:lnTo>
                    <a:pt x="185" y="180"/>
                  </a:lnTo>
                  <a:lnTo>
                    <a:pt x="186" y="180"/>
                  </a:lnTo>
                  <a:lnTo>
                    <a:pt x="187" y="180"/>
                  </a:lnTo>
                  <a:lnTo>
                    <a:pt x="188" y="180"/>
                  </a:lnTo>
                  <a:lnTo>
                    <a:pt x="189" y="180"/>
                  </a:lnTo>
                  <a:lnTo>
                    <a:pt x="190" y="180"/>
                  </a:lnTo>
                  <a:lnTo>
                    <a:pt x="191" y="180"/>
                  </a:lnTo>
                  <a:lnTo>
                    <a:pt x="193" y="179"/>
                  </a:lnTo>
                  <a:lnTo>
                    <a:pt x="194" y="179"/>
                  </a:lnTo>
                  <a:lnTo>
                    <a:pt x="197" y="178"/>
                  </a:lnTo>
                  <a:lnTo>
                    <a:pt x="201" y="177"/>
                  </a:lnTo>
                  <a:lnTo>
                    <a:pt x="202" y="177"/>
                  </a:lnTo>
                  <a:lnTo>
                    <a:pt x="207" y="177"/>
                  </a:lnTo>
                  <a:lnTo>
                    <a:pt x="211" y="175"/>
                  </a:lnTo>
                  <a:lnTo>
                    <a:pt x="212" y="175"/>
                  </a:lnTo>
                  <a:lnTo>
                    <a:pt x="213" y="176"/>
                  </a:lnTo>
                  <a:lnTo>
                    <a:pt x="214" y="176"/>
                  </a:lnTo>
                  <a:lnTo>
                    <a:pt x="215" y="177"/>
                  </a:lnTo>
                  <a:lnTo>
                    <a:pt x="217" y="177"/>
                  </a:lnTo>
                  <a:lnTo>
                    <a:pt x="218" y="177"/>
                  </a:lnTo>
                  <a:lnTo>
                    <a:pt x="219" y="178"/>
                  </a:lnTo>
                  <a:lnTo>
                    <a:pt x="220" y="178"/>
                  </a:lnTo>
                  <a:lnTo>
                    <a:pt x="221" y="179"/>
                  </a:lnTo>
                  <a:lnTo>
                    <a:pt x="223" y="180"/>
                  </a:lnTo>
                  <a:lnTo>
                    <a:pt x="225" y="181"/>
                  </a:lnTo>
                  <a:lnTo>
                    <a:pt x="226" y="181"/>
                  </a:lnTo>
                  <a:lnTo>
                    <a:pt x="227" y="182"/>
                  </a:lnTo>
                  <a:lnTo>
                    <a:pt x="228" y="182"/>
                  </a:lnTo>
                  <a:lnTo>
                    <a:pt x="228" y="183"/>
                  </a:lnTo>
                  <a:lnTo>
                    <a:pt x="229" y="183"/>
                  </a:lnTo>
                  <a:lnTo>
                    <a:pt x="230" y="185"/>
                  </a:lnTo>
                  <a:lnTo>
                    <a:pt x="231" y="185"/>
                  </a:lnTo>
                  <a:lnTo>
                    <a:pt x="231" y="186"/>
                  </a:lnTo>
                  <a:lnTo>
                    <a:pt x="232" y="186"/>
                  </a:lnTo>
                  <a:lnTo>
                    <a:pt x="233" y="186"/>
                  </a:lnTo>
                  <a:lnTo>
                    <a:pt x="234" y="187"/>
                  </a:lnTo>
                  <a:lnTo>
                    <a:pt x="235" y="188"/>
                  </a:lnTo>
                  <a:lnTo>
                    <a:pt x="236" y="188"/>
                  </a:lnTo>
                  <a:lnTo>
                    <a:pt x="237" y="188"/>
                  </a:lnTo>
                  <a:lnTo>
                    <a:pt x="237" y="189"/>
                  </a:lnTo>
                  <a:lnTo>
                    <a:pt x="238" y="189"/>
                  </a:lnTo>
                  <a:lnTo>
                    <a:pt x="239" y="189"/>
                  </a:lnTo>
                  <a:lnTo>
                    <a:pt x="240" y="190"/>
                  </a:lnTo>
                  <a:lnTo>
                    <a:pt x="241" y="190"/>
                  </a:lnTo>
                  <a:lnTo>
                    <a:pt x="243" y="191"/>
                  </a:lnTo>
                  <a:lnTo>
                    <a:pt x="245" y="192"/>
                  </a:lnTo>
                  <a:lnTo>
                    <a:pt x="246" y="193"/>
                  </a:lnTo>
                  <a:lnTo>
                    <a:pt x="247" y="192"/>
                  </a:lnTo>
                  <a:lnTo>
                    <a:pt x="247" y="191"/>
                  </a:lnTo>
                  <a:lnTo>
                    <a:pt x="248" y="190"/>
                  </a:lnTo>
                  <a:lnTo>
                    <a:pt x="249" y="189"/>
                  </a:lnTo>
                  <a:lnTo>
                    <a:pt x="250" y="187"/>
                  </a:lnTo>
                  <a:lnTo>
                    <a:pt x="250" y="186"/>
                  </a:lnTo>
                  <a:lnTo>
                    <a:pt x="251" y="186"/>
                  </a:lnTo>
                  <a:lnTo>
                    <a:pt x="251" y="185"/>
                  </a:lnTo>
                  <a:lnTo>
                    <a:pt x="252" y="184"/>
                  </a:lnTo>
                  <a:lnTo>
                    <a:pt x="252" y="183"/>
                  </a:lnTo>
                  <a:lnTo>
                    <a:pt x="253" y="183"/>
                  </a:lnTo>
                  <a:lnTo>
                    <a:pt x="253" y="182"/>
                  </a:lnTo>
                  <a:lnTo>
                    <a:pt x="254" y="181"/>
                  </a:lnTo>
                  <a:lnTo>
                    <a:pt x="254" y="180"/>
                  </a:lnTo>
                  <a:lnTo>
                    <a:pt x="255" y="179"/>
                  </a:lnTo>
                  <a:lnTo>
                    <a:pt x="255" y="178"/>
                  </a:lnTo>
                  <a:lnTo>
                    <a:pt x="256" y="178"/>
                  </a:lnTo>
                  <a:lnTo>
                    <a:pt x="256" y="177"/>
                  </a:lnTo>
                  <a:lnTo>
                    <a:pt x="256" y="177"/>
                  </a:lnTo>
                  <a:lnTo>
                    <a:pt x="257" y="176"/>
                  </a:lnTo>
                  <a:lnTo>
                    <a:pt x="257" y="175"/>
                  </a:lnTo>
                  <a:lnTo>
                    <a:pt x="257" y="172"/>
                  </a:lnTo>
                  <a:lnTo>
                    <a:pt x="256" y="171"/>
                  </a:lnTo>
                  <a:lnTo>
                    <a:pt x="255" y="169"/>
                  </a:lnTo>
                  <a:lnTo>
                    <a:pt x="255" y="168"/>
                  </a:lnTo>
                  <a:lnTo>
                    <a:pt x="255" y="167"/>
                  </a:lnTo>
                  <a:lnTo>
                    <a:pt x="256" y="165"/>
                  </a:lnTo>
                  <a:lnTo>
                    <a:pt x="256" y="164"/>
                  </a:lnTo>
                  <a:lnTo>
                    <a:pt x="256" y="163"/>
                  </a:lnTo>
                  <a:lnTo>
                    <a:pt x="257" y="162"/>
                  </a:lnTo>
                  <a:lnTo>
                    <a:pt x="257" y="161"/>
                  </a:lnTo>
                  <a:lnTo>
                    <a:pt x="257" y="160"/>
                  </a:lnTo>
                  <a:lnTo>
                    <a:pt x="257" y="160"/>
                  </a:lnTo>
                  <a:lnTo>
                    <a:pt x="257" y="159"/>
                  </a:lnTo>
                  <a:lnTo>
                    <a:pt x="257" y="158"/>
                  </a:lnTo>
                  <a:lnTo>
                    <a:pt x="258" y="158"/>
                  </a:lnTo>
                  <a:lnTo>
                    <a:pt x="258" y="157"/>
                  </a:lnTo>
                  <a:lnTo>
                    <a:pt x="259" y="155"/>
                  </a:lnTo>
                  <a:lnTo>
                    <a:pt x="261" y="155"/>
                  </a:lnTo>
                  <a:lnTo>
                    <a:pt x="264" y="155"/>
                  </a:lnTo>
                  <a:lnTo>
                    <a:pt x="265" y="155"/>
                  </a:lnTo>
                  <a:lnTo>
                    <a:pt x="266" y="155"/>
                  </a:lnTo>
                  <a:lnTo>
                    <a:pt x="267" y="155"/>
                  </a:lnTo>
                  <a:lnTo>
                    <a:pt x="268" y="155"/>
                  </a:lnTo>
                  <a:lnTo>
                    <a:pt x="269" y="155"/>
                  </a:lnTo>
                  <a:lnTo>
                    <a:pt x="271" y="155"/>
                  </a:lnTo>
                  <a:lnTo>
                    <a:pt x="272" y="155"/>
                  </a:lnTo>
                  <a:lnTo>
                    <a:pt x="272" y="154"/>
                  </a:lnTo>
                  <a:lnTo>
                    <a:pt x="273" y="153"/>
                  </a:lnTo>
                  <a:lnTo>
                    <a:pt x="273" y="152"/>
                  </a:lnTo>
                  <a:lnTo>
                    <a:pt x="274" y="151"/>
                  </a:lnTo>
                  <a:lnTo>
                    <a:pt x="274" y="150"/>
                  </a:lnTo>
                  <a:lnTo>
                    <a:pt x="275" y="150"/>
                  </a:lnTo>
                  <a:lnTo>
                    <a:pt x="275" y="149"/>
                  </a:lnTo>
                  <a:lnTo>
                    <a:pt x="275" y="148"/>
                  </a:lnTo>
                  <a:lnTo>
                    <a:pt x="276" y="148"/>
                  </a:lnTo>
                  <a:lnTo>
                    <a:pt x="276" y="147"/>
                  </a:lnTo>
                  <a:lnTo>
                    <a:pt x="277" y="146"/>
                  </a:lnTo>
                  <a:lnTo>
                    <a:pt x="278" y="145"/>
                  </a:lnTo>
                  <a:lnTo>
                    <a:pt x="278" y="144"/>
                  </a:lnTo>
                  <a:lnTo>
                    <a:pt x="279" y="143"/>
                  </a:lnTo>
                  <a:lnTo>
                    <a:pt x="279" y="142"/>
                  </a:lnTo>
                  <a:lnTo>
                    <a:pt x="280" y="141"/>
                  </a:lnTo>
                  <a:lnTo>
                    <a:pt x="281" y="140"/>
                  </a:lnTo>
                  <a:lnTo>
                    <a:pt x="281" y="139"/>
                  </a:lnTo>
                  <a:lnTo>
                    <a:pt x="281" y="138"/>
                  </a:lnTo>
                  <a:lnTo>
                    <a:pt x="282" y="138"/>
                  </a:lnTo>
                  <a:lnTo>
                    <a:pt x="282" y="137"/>
                  </a:lnTo>
                  <a:lnTo>
                    <a:pt x="283" y="136"/>
                  </a:lnTo>
                  <a:lnTo>
                    <a:pt x="283" y="135"/>
                  </a:lnTo>
                  <a:lnTo>
                    <a:pt x="284" y="135"/>
                  </a:lnTo>
                  <a:lnTo>
                    <a:pt x="284" y="134"/>
                  </a:lnTo>
                  <a:lnTo>
                    <a:pt x="285" y="133"/>
                  </a:lnTo>
                  <a:lnTo>
                    <a:pt x="285" y="132"/>
                  </a:lnTo>
                  <a:lnTo>
                    <a:pt x="286" y="131"/>
                  </a:lnTo>
                  <a:lnTo>
                    <a:pt x="286" y="130"/>
                  </a:lnTo>
                  <a:lnTo>
                    <a:pt x="287" y="130"/>
                  </a:lnTo>
                  <a:lnTo>
                    <a:pt x="287" y="129"/>
                  </a:lnTo>
                  <a:lnTo>
                    <a:pt x="288" y="128"/>
                  </a:lnTo>
                  <a:lnTo>
                    <a:pt x="289" y="128"/>
                  </a:lnTo>
                  <a:lnTo>
                    <a:pt x="290" y="127"/>
                  </a:lnTo>
                  <a:lnTo>
                    <a:pt x="291" y="127"/>
                  </a:lnTo>
                  <a:lnTo>
                    <a:pt x="291" y="126"/>
                  </a:lnTo>
                  <a:lnTo>
                    <a:pt x="292" y="126"/>
                  </a:lnTo>
                  <a:lnTo>
                    <a:pt x="292" y="125"/>
                  </a:lnTo>
                  <a:lnTo>
                    <a:pt x="292" y="124"/>
                  </a:lnTo>
                  <a:lnTo>
                    <a:pt x="292" y="123"/>
                  </a:lnTo>
                  <a:lnTo>
                    <a:pt x="292" y="122"/>
                  </a:lnTo>
                  <a:lnTo>
                    <a:pt x="293" y="122"/>
                  </a:lnTo>
                  <a:lnTo>
                    <a:pt x="293" y="121"/>
                  </a:lnTo>
                  <a:lnTo>
                    <a:pt x="294" y="121"/>
                  </a:lnTo>
                  <a:lnTo>
                    <a:pt x="294" y="120"/>
                  </a:lnTo>
                  <a:lnTo>
                    <a:pt x="294" y="119"/>
                  </a:lnTo>
                  <a:lnTo>
                    <a:pt x="293" y="118"/>
                  </a:lnTo>
                  <a:lnTo>
                    <a:pt x="293" y="117"/>
                  </a:lnTo>
                  <a:lnTo>
                    <a:pt x="292" y="116"/>
                  </a:lnTo>
                  <a:lnTo>
                    <a:pt x="292" y="115"/>
                  </a:lnTo>
                  <a:lnTo>
                    <a:pt x="291" y="114"/>
                  </a:lnTo>
                  <a:lnTo>
                    <a:pt x="291" y="113"/>
                  </a:lnTo>
                  <a:lnTo>
                    <a:pt x="290" y="113"/>
                  </a:lnTo>
                  <a:lnTo>
                    <a:pt x="290" y="112"/>
                  </a:lnTo>
                  <a:lnTo>
                    <a:pt x="289" y="112"/>
                  </a:lnTo>
                  <a:lnTo>
                    <a:pt x="289" y="111"/>
                  </a:lnTo>
                  <a:lnTo>
                    <a:pt x="288" y="111"/>
                  </a:lnTo>
                  <a:lnTo>
                    <a:pt x="288" y="112"/>
                  </a:lnTo>
                  <a:lnTo>
                    <a:pt x="287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4" y="112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2" y="110"/>
                  </a:lnTo>
                  <a:lnTo>
                    <a:pt x="281" y="110"/>
                  </a:lnTo>
                  <a:lnTo>
                    <a:pt x="281" y="109"/>
                  </a:lnTo>
                  <a:lnTo>
                    <a:pt x="280" y="108"/>
                  </a:lnTo>
                  <a:lnTo>
                    <a:pt x="278" y="106"/>
                  </a:lnTo>
                  <a:lnTo>
                    <a:pt x="278" y="105"/>
                  </a:lnTo>
                  <a:lnTo>
                    <a:pt x="279" y="105"/>
                  </a:lnTo>
                  <a:lnTo>
                    <a:pt x="279" y="104"/>
                  </a:lnTo>
                  <a:lnTo>
                    <a:pt x="279" y="103"/>
                  </a:lnTo>
                  <a:lnTo>
                    <a:pt x="278" y="103"/>
                  </a:lnTo>
                  <a:lnTo>
                    <a:pt x="278" y="102"/>
                  </a:lnTo>
                  <a:lnTo>
                    <a:pt x="277" y="102"/>
                  </a:lnTo>
                  <a:lnTo>
                    <a:pt x="276" y="102"/>
                  </a:lnTo>
                  <a:lnTo>
                    <a:pt x="276" y="101"/>
                  </a:lnTo>
                  <a:lnTo>
                    <a:pt x="275" y="101"/>
                  </a:lnTo>
                  <a:lnTo>
                    <a:pt x="274" y="100"/>
                  </a:lnTo>
                  <a:lnTo>
                    <a:pt x="274" y="99"/>
                  </a:lnTo>
                  <a:lnTo>
                    <a:pt x="273" y="99"/>
                  </a:lnTo>
                  <a:lnTo>
                    <a:pt x="273" y="98"/>
                  </a:lnTo>
                  <a:lnTo>
                    <a:pt x="273" y="97"/>
                  </a:lnTo>
                  <a:lnTo>
                    <a:pt x="273" y="96"/>
                  </a:lnTo>
                  <a:lnTo>
                    <a:pt x="274" y="95"/>
                  </a:lnTo>
                  <a:lnTo>
                    <a:pt x="275" y="94"/>
                  </a:lnTo>
                  <a:lnTo>
                    <a:pt x="275" y="93"/>
                  </a:lnTo>
                  <a:lnTo>
                    <a:pt x="274" y="92"/>
                  </a:lnTo>
                  <a:lnTo>
                    <a:pt x="274" y="91"/>
                  </a:lnTo>
                  <a:lnTo>
                    <a:pt x="275" y="90"/>
                  </a:lnTo>
                  <a:lnTo>
                    <a:pt x="276" y="89"/>
                  </a:lnTo>
                  <a:lnTo>
                    <a:pt x="275" y="88"/>
                  </a:lnTo>
                  <a:lnTo>
                    <a:pt x="274" y="88"/>
                  </a:lnTo>
                  <a:lnTo>
                    <a:pt x="274" y="89"/>
                  </a:lnTo>
                  <a:lnTo>
                    <a:pt x="273" y="89"/>
                  </a:lnTo>
                  <a:lnTo>
                    <a:pt x="272" y="89"/>
                  </a:lnTo>
                  <a:lnTo>
                    <a:pt x="271" y="89"/>
                  </a:lnTo>
                  <a:lnTo>
                    <a:pt x="271" y="88"/>
                  </a:lnTo>
                  <a:lnTo>
                    <a:pt x="270" y="88"/>
                  </a:lnTo>
                  <a:lnTo>
                    <a:pt x="270" y="87"/>
                  </a:lnTo>
                  <a:lnTo>
                    <a:pt x="269" y="87"/>
                  </a:lnTo>
                  <a:lnTo>
                    <a:pt x="269" y="86"/>
                  </a:lnTo>
                  <a:lnTo>
                    <a:pt x="268" y="85"/>
                  </a:lnTo>
                  <a:lnTo>
                    <a:pt x="269" y="84"/>
                  </a:lnTo>
                  <a:lnTo>
                    <a:pt x="270" y="84"/>
                  </a:lnTo>
                  <a:lnTo>
                    <a:pt x="271" y="83"/>
                  </a:lnTo>
                  <a:lnTo>
                    <a:pt x="272" y="83"/>
                  </a:lnTo>
                  <a:lnTo>
                    <a:pt x="273" y="82"/>
                  </a:lnTo>
                  <a:lnTo>
                    <a:pt x="274" y="82"/>
                  </a:lnTo>
                  <a:lnTo>
                    <a:pt x="276" y="81"/>
                  </a:lnTo>
                  <a:lnTo>
                    <a:pt x="277" y="81"/>
                  </a:lnTo>
                  <a:lnTo>
                    <a:pt x="279" y="80"/>
                  </a:lnTo>
                  <a:lnTo>
                    <a:pt x="281" y="80"/>
                  </a:lnTo>
                  <a:lnTo>
                    <a:pt x="283" y="80"/>
                  </a:lnTo>
                  <a:lnTo>
                    <a:pt x="284" y="79"/>
                  </a:lnTo>
                  <a:lnTo>
                    <a:pt x="285" y="79"/>
                  </a:lnTo>
                  <a:lnTo>
                    <a:pt x="286" y="79"/>
                  </a:lnTo>
                  <a:lnTo>
                    <a:pt x="287" y="78"/>
                  </a:lnTo>
                  <a:lnTo>
                    <a:pt x="288" y="78"/>
                  </a:lnTo>
                  <a:lnTo>
                    <a:pt x="289" y="78"/>
                  </a:lnTo>
                  <a:lnTo>
                    <a:pt x="289" y="77"/>
                  </a:lnTo>
                  <a:lnTo>
                    <a:pt x="290" y="77"/>
                  </a:lnTo>
                  <a:lnTo>
                    <a:pt x="291" y="76"/>
                  </a:lnTo>
                  <a:lnTo>
                    <a:pt x="294" y="75"/>
                  </a:lnTo>
                  <a:lnTo>
                    <a:pt x="295" y="74"/>
                  </a:lnTo>
                  <a:lnTo>
                    <a:pt x="297" y="73"/>
                  </a:lnTo>
                  <a:lnTo>
                    <a:pt x="298" y="73"/>
                  </a:lnTo>
                  <a:lnTo>
                    <a:pt x="300" y="72"/>
                  </a:lnTo>
                  <a:lnTo>
                    <a:pt x="303" y="70"/>
                  </a:lnTo>
                  <a:lnTo>
                    <a:pt x="305" y="69"/>
                  </a:lnTo>
                  <a:lnTo>
                    <a:pt x="305" y="68"/>
                  </a:lnTo>
                  <a:lnTo>
                    <a:pt x="305" y="68"/>
                  </a:lnTo>
                  <a:lnTo>
                    <a:pt x="306" y="68"/>
                  </a:lnTo>
                  <a:lnTo>
                    <a:pt x="306" y="67"/>
                  </a:lnTo>
                  <a:lnTo>
                    <a:pt x="307" y="67"/>
                  </a:lnTo>
                  <a:lnTo>
                    <a:pt x="308" y="67"/>
                  </a:lnTo>
                  <a:lnTo>
                    <a:pt x="310" y="65"/>
                  </a:lnTo>
                  <a:lnTo>
                    <a:pt x="311" y="65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4" y="61"/>
                  </a:lnTo>
                  <a:lnTo>
                    <a:pt x="314" y="60"/>
                  </a:lnTo>
                  <a:lnTo>
                    <a:pt x="316" y="58"/>
                  </a:lnTo>
                  <a:lnTo>
                    <a:pt x="317" y="56"/>
                  </a:lnTo>
                  <a:lnTo>
                    <a:pt x="317" y="54"/>
                  </a:lnTo>
                  <a:lnTo>
                    <a:pt x="318" y="54"/>
                  </a:lnTo>
                  <a:lnTo>
                    <a:pt x="318" y="53"/>
                  </a:lnTo>
                  <a:lnTo>
                    <a:pt x="319" y="51"/>
                  </a:lnTo>
                  <a:lnTo>
                    <a:pt x="319" y="50"/>
                  </a:lnTo>
                  <a:lnTo>
                    <a:pt x="321" y="45"/>
                  </a:lnTo>
                  <a:lnTo>
                    <a:pt x="322" y="44"/>
                  </a:lnTo>
                  <a:lnTo>
                    <a:pt x="325" y="39"/>
                  </a:lnTo>
                  <a:lnTo>
                    <a:pt x="325" y="38"/>
                  </a:lnTo>
                  <a:lnTo>
                    <a:pt x="326" y="37"/>
                  </a:lnTo>
                  <a:lnTo>
                    <a:pt x="326" y="36"/>
                  </a:lnTo>
                  <a:lnTo>
                    <a:pt x="327" y="35"/>
                  </a:lnTo>
                  <a:lnTo>
                    <a:pt x="327" y="34"/>
                  </a:lnTo>
                  <a:lnTo>
                    <a:pt x="328" y="33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0" y="30"/>
                  </a:lnTo>
                  <a:lnTo>
                    <a:pt x="330" y="29"/>
                  </a:lnTo>
                  <a:lnTo>
                    <a:pt x="331" y="27"/>
                  </a:lnTo>
                  <a:lnTo>
                    <a:pt x="331" y="26"/>
                  </a:lnTo>
                  <a:lnTo>
                    <a:pt x="332" y="26"/>
                  </a:lnTo>
                  <a:lnTo>
                    <a:pt x="332" y="25"/>
                  </a:lnTo>
                  <a:lnTo>
                    <a:pt x="333" y="24"/>
                  </a:lnTo>
                  <a:lnTo>
                    <a:pt x="333" y="23"/>
                  </a:lnTo>
                  <a:lnTo>
                    <a:pt x="334" y="22"/>
                  </a:lnTo>
                  <a:lnTo>
                    <a:pt x="334" y="21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5" y="19"/>
                  </a:lnTo>
                  <a:lnTo>
                    <a:pt x="335" y="18"/>
                  </a:lnTo>
                  <a:lnTo>
                    <a:pt x="336" y="17"/>
                  </a:lnTo>
                  <a:lnTo>
                    <a:pt x="336" y="16"/>
                  </a:lnTo>
                  <a:lnTo>
                    <a:pt x="337" y="16"/>
                  </a:lnTo>
                  <a:lnTo>
                    <a:pt x="337" y="15"/>
                  </a:lnTo>
                  <a:lnTo>
                    <a:pt x="337" y="14"/>
                  </a:lnTo>
                  <a:lnTo>
                    <a:pt x="338" y="14"/>
                  </a:lnTo>
                  <a:lnTo>
                    <a:pt x="338" y="13"/>
                  </a:lnTo>
                  <a:lnTo>
                    <a:pt x="338" y="12"/>
                  </a:lnTo>
                  <a:lnTo>
                    <a:pt x="339" y="12"/>
                  </a:lnTo>
                  <a:lnTo>
                    <a:pt x="339" y="11"/>
                  </a:lnTo>
                  <a:lnTo>
                    <a:pt x="340" y="9"/>
                  </a:lnTo>
                  <a:lnTo>
                    <a:pt x="340" y="8"/>
                  </a:lnTo>
                  <a:lnTo>
                    <a:pt x="341" y="8"/>
                  </a:lnTo>
                  <a:lnTo>
                    <a:pt x="341" y="7"/>
                  </a:lnTo>
                  <a:lnTo>
                    <a:pt x="342" y="6"/>
                  </a:lnTo>
                  <a:lnTo>
                    <a:pt x="343" y="4"/>
                  </a:lnTo>
                  <a:lnTo>
                    <a:pt x="343" y="3"/>
                  </a:lnTo>
                  <a:lnTo>
                    <a:pt x="344" y="2"/>
                  </a:lnTo>
                  <a:lnTo>
                    <a:pt x="344" y="1"/>
                  </a:lnTo>
                  <a:lnTo>
                    <a:pt x="344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6" name="Freeform 25">
              <a:extLst>
                <a:ext uri="{FF2B5EF4-FFF2-40B4-BE49-F238E27FC236}">
                  <a16:creationId xmlns:a16="http://schemas.microsoft.com/office/drawing/2014/main" id="{4C579B40-7B20-AA82-12FE-C51E059AA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025" y="2905125"/>
              <a:ext cx="811213" cy="611187"/>
            </a:xfrm>
            <a:custGeom>
              <a:avLst/>
              <a:gdLst>
                <a:gd name="T0" fmla="*/ 16 w 511"/>
                <a:gd name="T1" fmla="*/ 250 h 385"/>
                <a:gd name="T2" fmla="*/ 11 w 511"/>
                <a:gd name="T3" fmla="*/ 224 h 385"/>
                <a:gd name="T4" fmla="*/ 5 w 511"/>
                <a:gd name="T5" fmla="*/ 198 h 385"/>
                <a:gd name="T6" fmla="*/ 22 w 511"/>
                <a:gd name="T7" fmla="*/ 198 h 385"/>
                <a:gd name="T8" fmla="*/ 35 w 511"/>
                <a:gd name="T9" fmla="*/ 201 h 385"/>
                <a:gd name="T10" fmla="*/ 51 w 511"/>
                <a:gd name="T11" fmla="*/ 190 h 385"/>
                <a:gd name="T12" fmla="*/ 61 w 511"/>
                <a:gd name="T13" fmla="*/ 184 h 385"/>
                <a:gd name="T14" fmla="*/ 85 w 511"/>
                <a:gd name="T15" fmla="*/ 177 h 385"/>
                <a:gd name="T16" fmla="*/ 108 w 511"/>
                <a:gd name="T17" fmla="*/ 170 h 385"/>
                <a:gd name="T18" fmla="*/ 135 w 511"/>
                <a:gd name="T19" fmla="*/ 178 h 385"/>
                <a:gd name="T20" fmla="*/ 148 w 511"/>
                <a:gd name="T21" fmla="*/ 165 h 385"/>
                <a:gd name="T22" fmla="*/ 135 w 511"/>
                <a:gd name="T23" fmla="*/ 101 h 385"/>
                <a:gd name="T24" fmla="*/ 139 w 511"/>
                <a:gd name="T25" fmla="*/ 63 h 385"/>
                <a:gd name="T26" fmla="*/ 139 w 511"/>
                <a:gd name="T27" fmla="*/ 20 h 385"/>
                <a:gd name="T28" fmla="*/ 203 w 511"/>
                <a:gd name="T29" fmla="*/ 13 h 385"/>
                <a:gd name="T30" fmla="*/ 230 w 511"/>
                <a:gd name="T31" fmla="*/ 3 h 385"/>
                <a:gd name="T32" fmla="*/ 233 w 511"/>
                <a:gd name="T33" fmla="*/ 14 h 385"/>
                <a:gd name="T34" fmla="*/ 249 w 511"/>
                <a:gd name="T35" fmla="*/ 29 h 385"/>
                <a:gd name="T36" fmla="*/ 263 w 511"/>
                <a:gd name="T37" fmla="*/ 34 h 385"/>
                <a:gd name="T38" fmla="*/ 280 w 511"/>
                <a:gd name="T39" fmla="*/ 55 h 385"/>
                <a:gd name="T40" fmla="*/ 293 w 511"/>
                <a:gd name="T41" fmla="*/ 62 h 385"/>
                <a:gd name="T42" fmla="*/ 310 w 511"/>
                <a:gd name="T43" fmla="*/ 67 h 385"/>
                <a:gd name="T44" fmla="*/ 328 w 511"/>
                <a:gd name="T45" fmla="*/ 82 h 385"/>
                <a:gd name="T46" fmla="*/ 339 w 511"/>
                <a:gd name="T47" fmla="*/ 80 h 385"/>
                <a:gd name="T48" fmla="*/ 348 w 511"/>
                <a:gd name="T49" fmla="*/ 95 h 385"/>
                <a:gd name="T50" fmla="*/ 366 w 511"/>
                <a:gd name="T51" fmla="*/ 106 h 385"/>
                <a:gd name="T52" fmla="*/ 386 w 511"/>
                <a:gd name="T53" fmla="*/ 107 h 385"/>
                <a:gd name="T54" fmla="*/ 397 w 511"/>
                <a:gd name="T55" fmla="*/ 112 h 385"/>
                <a:gd name="T56" fmla="*/ 413 w 511"/>
                <a:gd name="T57" fmla="*/ 129 h 385"/>
                <a:gd name="T58" fmla="*/ 408 w 511"/>
                <a:gd name="T59" fmla="*/ 138 h 385"/>
                <a:gd name="T60" fmla="*/ 412 w 511"/>
                <a:gd name="T61" fmla="*/ 153 h 385"/>
                <a:gd name="T62" fmla="*/ 418 w 511"/>
                <a:gd name="T63" fmla="*/ 160 h 385"/>
                <a:gd name="T64" fmla="*/ 427 w 511"/>
                <a:gd name="T65" fmla="*/ 169 h 385"/>
                <a:gd name="T66" fmla="*/ 434 w 511"/>
                <a:gd name="T67" fmla="*/ 178 h 385"/>
                <a:gd name="T68" fmla="*/ 436 w 511"/>
                <a:gd name="T69" fmla="*/ 187 h 385"/>
                <a:gd name="T70" fmla="*/ 452 w 511"/>
                <a:gd name="T71" fmla="*/ 194 h 385"/>
                <a:gd name="T72" fmla="*/ 471 w 511"/>
                <a:gd name="T73" fmla="*/ 200 h 385"/>
                <a:gd name="T74" fmla="*/ 492 w 511"/>
                <a:gd name="T75" fmla="*/ 202 h 385"/>
                <a:gd name="T76" fmla="*/ 506 w 511"/>
                <a:gd name="T77" fmla="*/ 217 h 385"/>
                <a:gd name="T78" fmla="*/ 503 w 511"/>
                <a:gd name="T79" fmla="*/ 271 h 385"/>
                <a:gd name="T80" fmla="*/ 485 w 511"/>
                <a:gd name="T81" fmla="*/ 306 h 385"/>
                <a:gd name="T82" fmla="*/ 471 w 511"/>
                <a:gd name="T83" fmla="*/ 317 h 385"/>
                <a:gd name="T84" fmla="*/ 455 w 511"/>
                <a:gd name="T85" fmla="*/ 327 h 385"/>
                <a:gd name="T86" fmla="*/ 444 w 511"/>
                <a:gd name="T87" fmla="*/ 341 h 385"/>
                <a:gd name="T88" fmla="*/ 432 w 511"/>
                <a:gd name="T89" fmla="*/ 354 h 385"/>
                <a:gd name="T90" fmla="*/ 426 w 511"/>
                <a:gd name="T91" fmla="*/ 365 h 385"/>
                <a:gd name="T92" fmla="*/ 408 w 511"/>
                <a:gd name="T93" fmla="*/ 359 h 385"/>
                <a:gd name="T94" fmla="*/ 390 w 511"/>
                <a:gd name="T95" fmla="*/ 356 h 385"/>
                <a:gd name="T96" fmla="*/ 381 w 511"/>
                <a:gd name="T97" fmla="*/ 337 h 385"/>
                <a:gd name="T98" fmla="*/ 336 w 511"/>
                <a:gd name="T99" fmla="*/ 372 h 385"/>
                <a:gd name="T100" fmla="*/ 284 w 511"/>
                <a:gd name="T101" fmla="*/ 369 h 385"/>
                <a:gd name="T102" fmla="*/ 239 w 511"/>
                <a:gd name="T103" fmla="*/ 385 h 385"/>
                <a:gd name="T104" fmla="*/ 202 w 511"/>
                <a:gd name="T105" fmla="*/ 372 h 385"/>
                <a:gd name="T106" fmla="*/ 177 w 511"/>
                <a:gd name="T107" fmla="*/ 346 h 385"/>
                <a:gd name="T108" fmla="*/ 144 w 511"/>
                <a:gd name="T109" fmla="*/ 334 h 385"/>
                <a:gd name="T110" fmla="*/ 75 w 511"/>
                <a:gd name="T111" fmla="*/ 335 h 385"/>
                <a:gd name="T112" fmla="*/ 38 w 511"/>
                <a:gd name="T113" fmla="*/ 328 h 385"/>
                <a:gd name="T114" fmla="*/ 52 w 511"/>
                <a:gd name="T115" fmla="*/ 320 h 385"/>
                <a:gd name="T116" fmla="*/ 37 w 511"/>
                <a:gd name="T117" fmla="*/ 305 h 385"/>
                <a:gd name="T118" fmla="*/ 17 w 511"/>
                <a:gd name="T119" fmla="*/ 292 h 385"/>
                <a:gd name="T120" fmla="*/ 0 w 511"/>
                <a:gd name="T121" fmla="*/ 280 h 385"/>
                <a:gd name="T122" fmla="*/ 13 w 511"/>
                <a:gd name="T123" fmla="*/ 26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1" h="385">
                  <a:moveTo>
                    <a:pt x="16" y="258"/>
                  </a:moveTo>
                  <a:lnTo>
                    <a:pt x="15" y="258"/>
                  </a:lnTo>
                  <a:lnTo>
                    <a:pt x="15" y="257"/>
                  </a:lnTo>
                  <a:lnTo>
                    <a:pt x="14" y="257"/>
                  </a:lnTo>
                  <a:lnTo>
                    <a:pt x="13" y="257"/>
                  </a:lnTo>
                  <a:lnTo>
                    <a:pt x="12" y="257"/>
                  </a:lnTo>
                  <a:lnTo>
                    <a:pt x="11" y="257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9" y="256"/>
                  </a:lnTo>
                  <a:lnTo>
                    <a:pt x="9" y="255"/>
                  </a:lnTo>
                  <a:lnTo>
                    <a:pt x="9" y="254"/>
                  </a:lnTo>
                  <a:lnTo>
                    <a:pt x="10" y="254"/>
                  </a:lnTo>
                  <a:lnTo>
                    <a:pt x="10" y="253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0" y="251"/>
                  </a:lnTo>
                  <a:lnTo>
                    <a:pt x="11" y="251"/>
                  </a:lnTo>
                  <a:lnTo>
                    <a:pt x="12" y="251"/>
                  </a:lnTo>
                  <a:lnTo>
                    <a:pt x="13" y="252"/>
                  </a:lnTo>
                  <a:lnTo>
                    <a:pt x="14" y="251"/>
                  </a:lnTo>
                  <a:lnTo>
                    <a:pt x="15" y="251"/>
                  </a:lnTo>
                  <a:lnTo>
                    <a:pt x="15" y="252"/>
                  </a:lnTo>
                  <a:lnTo>
                    <a:pt x="16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6" y="250"/>
                  </a:lnTo>
                  <a:lnTo>
                    <a:pt x="15" y="250"/>
                  </a:lnTo>
                  <a:lnTo>
                    <a:pt x="15" y="249"/>
                  </a:lnTo>
                  <a:lnTo>
                    <a:pt x="14" y="249"/>
                  </a:lnTo>
                  <a:lnTo>
                    <a:pt x="15" y="249"/>
                  </a:lnTo>
                  <a:lnTo>
                    <a:pt x="14" y="249"/>
                  </a:lnTo>
                  <a:lnTo>
                    <a:pt x="14" y="248"/>
                  </a:lnTo>
                  <a:lnTo>
                    <a:pt x="13" y="248"/>
                  </a:lnTo>
                  <a:lnTo>
                    <a:pt x="13" y="247"/>
                  </a:lnTo>
                  <a:lnTo>
                    <a:pt x="12" y="247"/>
                  </a:lnTo>
                  <a:lnTo>
                    <a:pt x="12" y="246"/>
                  </a:lnTo>
                  <a:lnTo>
                    <a:pt x="12" y="245"/>
                  </a:lnTo>
                  <a:lnTo>
                    <a:pt x="12" y="244"/>
                  </a:lnTo>
                  <a:lnTo>
                    <a:pt x="12" y="243"/>
                  </a:lnTo>
                  <a:lnTo>
                    <a:pt x="12" y="241"/>
                  </a:lnTo>
                  <a:lnTo>
                    <a:pt x="14" y="240"/>
                  </a:lnTo>
                  <a:lnTo>
                    <a:pt x="16" y="239"/>
                  </a:lnTo>
                  <a:lnTo>
                    <a:pt x="18" y="237"/>
                  </a:lnTo>
                  <a:lnTo>
                    <a:pt x="20" y="236"/>
                  </a:lnTo>
                  <a:lnTo>
                    <a:pt x="20" y="235"/>
                  </a:lnTo>
                  <a:lnTo>
                    <a:pt x="19" y="233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7" y="227"/>
                  </a:lnTo>
                  <a:lnTo>
                    <a:pt x="16" y="225"/>
                  </a:lnTo>
                  <a:lnTo>
                    <a:pt x="13" y="225"/>
                  </a:lnTo>
                  <a:lnTo>
                    <a:pt x="12" y="224"/>
                  </a:lnTo>
                  <a:lnTo>
                    <a:pt x="11" y="224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9" y="222"/>
                  </a:lnTo>
                  <a:lnTo>
                    <a:pt x="7" y="221"/>
                  </a:lnTo>
                  <a:lnTo>
                    <a:pt x="7" y="220"/>
                  </a:lnTo>
                  <a:lnTo>
                    <a:pt x="6" y="218"/>
                  </a:lnTo>
                  <a:lnTo>
                    <a:pt x="6" y="217"/>
                  </a:lnTo>
                  <a:lnTo>
                    <a:pt x="6" y="216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7" y="206"/>
                  </a:lnTo>
                  <a:lnTo>
                    <a:pt x="7" y="205"/>
                  </a:lnTo>
                  <a:lnTo>
                    <a:pt x="7" y="204"/>
                  </a:lnTo>
                  <a:lnTo>
                    <a:pt x="7" y="203"/>
                  </a:lnTo>
                  <a:lnTo>
                    <a:pt x="7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199"/>
                  </a:lnTo>
                  <a:lnTo>
                    <a:pt x="5" y="198"/>
                  </a:lnTo>
                  <a:lnTo>
                    <a:pt x="5" y="197"/>
                  </a:lnTo>
                  <a:lnTo>
                    <a:pt x="6" y="196"/>
                  </a:lnTo>
                  <a:lnTo>
                    <a:pt x="6" y="195"/>
                  </a:lnTo>
                  <a:lnTo>
                    <a:pt x="6" y="194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6" y="193"/>
                  </a:lnTo>
                  <a:lnTo>
                    <a:pt x="7" y="193"/>
                  </a:lnTo>
                  <a:lnTo>
                    <a:pt x="8" y="193"/>
                  </a:lnTo>
                  <a:lnTo>
                    <a:pt x="9" y="193"/>
                  </a:lnTo>
                  <a:lnTo>
                    <a:pt x="10" y="193"/>
                  </a:lnTo>
                  <a:lnTo>
                    <a:pt x="11" y="193"/>
                  </a:lnTo>
                  <a:lnTo>
                    <a:pt x="12" y="193"/>
                  </a:lnTo>
                  <a:lnTo>
                    <a:pt x="14" y="193"/>
                  </a:lnTo>
                  <a:lnTo>
                    <a:pt x="15" y="193"/>
                  </a:lnTo>
                  <a:lnTo>
                    <a:pt x="16" y="193"/>
                  </a:lnTo>
                  <a:lnTo>
                    <a:pt x="17" y="193"/>
                  </a:lnTo>
                  <a:lnTo>
                    <a:pt x="18" y="193"/>
                  </a:lnTo>
                  <a:lnTo>
                    <a:pt x="19" y="193"/>
                  </a:lnTo>
                  <a:lnTo>
                    <a:pt x="20" y="193"/>
                  </a:lnTo>
                  <a:lnTo>
                    <a:pt x="21" y="193"/>
                  </a:lnTo>
                  <a:lnTo>
                    <a:pt x="21" y="193"/>
                  </a:lnTo>
                  <a:lnTo>
                    <a:pt x="21" y="194"/>
                  </a:lnTo>
                  <a:lnTo>
                    <a:pt x="21" y="195"/>
                  </a:lnTo>
                  <a:lnTo>
                    <a:pt x="22" y="196"/>
                  </a:lnTo>
                  <a:lnTo>
                    <a:pt x="22" y="197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3" y="197"/>
                  </a:lnTo>
                  <a:lnTo>
                    <a:pt x="24" y="197"/>
                  </a:lnTo>
                  <a:lnTo>
                    <a:pt x="24" y="198"/>
                  </a:lnTo>
                  <a:lnTo>
                    <a:pt x="25" y="198"/>
                  </a:lnTo>
                  <a:lnTo>
                    <a:pt x="26" y="199"/>
                  </a:lnTo>
                  <a:lnTo>
                    <a:pt x="27" y="199"/>
                  </a:lnTo>
                  <a:lnTo>
                    <a:pt x="28" y="199"/>
                  </a:lnTo>
                  <a:lnTo>
                    <a:pt x="28" y="200"/>
                  </a:lnTo>
                  <a:lnTo>
                    <a:pt x="29" y="200"/>
                  </a:lnTo>
                  <a:lnTo>
                    <a:pt x="29" y="199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28" y="197"/>
                  </a:lnTo>
                  <a:lnTo>
                    <a:pt x="28" y="196"/>
                  </a:lnTo>
                  <a:lnTo>
                    <a:pt x="29" y="196"/>
                  </a:lnTo>
                  <a:lnTo>
                    <a:pt x="30" y="196"/>
                  </a:lnTo>
                  <a:lnTo>
                    <a:pt x="31" y="196"/>
                  </a:lnTo>
                  <a:lnTo>
                    <a:pt x="32" y="196"/>
                  </a:lnTo>
                  <a:lnTo>
                    <a:pt x="33" y="196"/>
                  </a:lnTo>
                  <a:lnTo>
                    <a:pt x="34" y="196"/>
                  </a:lnTo>
                  <a:lnTo>
                    <a:pt x="34" y="197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1"/>
                  </a:lnTo>
                  <a:lnTo>
                    <a:pt x="35" y="201"/>
                  </a:lnTo>
                  <a:lnTo>
                    <a:pt x="35" y="200"/>
                  </a:lnTo>
                  <a:lnTo>
                    <a:pt x="36" y="200"/>
                  </a:lnTo>
                  <a:lnTo>
                    <a:pt x="37" y="200"/>
                  </a:lnTo>
                  <a:lnTo>
                    <a:pt x="38" y="200"/>
                  </a:lnTo>
                  <a:lnTo>
                    <a:pt x="39" y="200"/>
                  </a:lnTo>
                  <a:lnTo>
                    <a:pt x="39" y="201"/>
                  </a:lnTo>
                  <a:lnTo>
                    <a:pt x="40" y="201"/>
                  </a:lnTo>
                  <a:lnTo>
                    <a:pt x="41" y="200"/>
                  </a:lnTo>
                  <a:lnTo>
                    <a:pt x="42" y="199"/>
                  </a:lnTo>
                  <a:lnTo>
                    <a:pt x="43" y="199"/>
                  </a:lnTo>
                  <a:lnTo>
                    <a:pt x="43" y="198"/>
                  </a:lnTo>
                  <a:lnTo>
                    <a:pt x="44" y="198"/>
                  </a:lnTo>
                  <a:lnTo>
                    <a:pt x="45" y="197"/>
                  </a:lnTo>
                  <a:lnTo>
                    <a:pt x="46" y="196"/>
                  </a:lnTo>
                  <a:lnTo>
                    <a:pt x="47" y="196"/>
                  </a:lnTo>
                  <a:lnTo>
                    <a:pt x="47" y="195"/>
                  </a:lnTo>
                  <a:lnTo>
                    <a:pt x="48" y="195"/>
                  </a:lnTo>
                  <a:lnTo>
                    <a:pt x="48" y="194"/>
                  </a:lnTo>
                  <a:lnTo>
                    <a:pt x="49" y="194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1" y="193"/>
                  </a:lnTo>
                  <a:lnTo>
                    <a:pt x="51" y="192"/>
                  </a:lnTo>
                  <a:lnTo>
                    <a:pt x="52" y="191"/>
                  </a:lnTo>
                  <a:lnTo>
                    <a:pt x="51" y="191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8"/>
                  </a:lnTo>
                  <a:lnTo>
                    <a:pt x="51" y="187"/>
                  </a:lnTo>
                  <a:lnTo>
                    <a:pt x="52" y="187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3" y="185"/>
                  </a:lnTo>
                  <a:lnTo>
                    <a:pt x="52" y="185"/>
                  </a:lnTo>
                  <a:lnTo>
                    <a:pt x="53" y="184"/>
                  </a:lnTo>
                  <a:lnTo>
                    <a:pt x="54" y="182"/>
                  </a:lnTo>
                  <a:lnTo>
                    <a:pt x="55" y="182"/>
                  </a:lnTo>
                  <a:lnTo>
                    <a:pt x="56" y="181"/>
                  </a:lnTo>
                  <a:lnTo>
                    <a:pt x="57" y="180"/>
                  </a:lnTo>
                  <a:lnTo>
                    <a:pt x="58" y="179"/>
                  </a:lnTo>
                  <a:lnTo>
                    <a:pt x="58" y="178"/>
                  </a:lnTo>
                  <a:lnTo>
                    <a:pt x="59" y="177"/>
                  </a:lnTo>
                  <a:lnTo>
                    <a:pt x="60" y="176"/>
                  </a:lnTo>
                  <a:lnTo>
                    <a:pt x="61" y="176"/>
                  </a:lnTo>
                  <a:lnTo>
                    <a:pt x="60" y="176"/>
                  </a:lnTo>
                  <a:lnTo>
                    <a:pt x="60" y="177"/>
                  </a:lnTo>
                  <a:lnTo>
                    <a:pt x="61" y="178"/>
                  </a:lnTo>
                  <a:lnTo>
                    <a:pt x="61" y="179"/>
                  </a:lnTo>
                  <a:lnTo>
                    <a:pt x="61" y="180"/>
                  </a:lnTo>
                  <a:lnTo>
                    <a:pt x="61" y="181"/>
                  </a:lnTo>
                  <a:lnTo>
                    <a:pt x="61" y="182"/>
                  </a:lnTo>
                  <a:lnTo>
                    <a:pt x="61" y="183"/>
                  </a:lnTo>
                  <a:lnTo>
                    <a:pt x="61" y="184"/>
                  </a:lnTo>
                  <a:lnTo>
                    <a:pt x="61" y="189"/>
                  </a:lnTo>
                  <a:lnTo>
                    <a:pt x="62" y="188"/>
                  </a:lnTo>
                  <a:lnTo>
                    <a:pt x="62" y="187"/>
                  </a:lnTo>
                  <a:lnTo>
                    <a:pt x="64" y="185"/>
                  </a:lnTo>
                  <a:lnTo>
                    <a:pt x="64" y="184"/>
                  </a:lnTo>
                  <a:lnTo>
                    <a:pt x="65" y="184"/>
                  </a:lnTo>
                  <a:lnTo>
                    <a:pt x="66" y="184"/>
                  </a:lnTo>
                  <a:lnTo>
                    <a:pt x="67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70" y="182"/>
                  </a:lnTo>
                  <a:lnTo>
                    <a:pt x="71" y="181"/>
                  </a:lnTo>
                  <a:lnTo>
                    <a:pt x="72" y="181"/>
                  </a:lnTo>
                  <a:lnTo>
                    <a:pt x="73" y="181"/>
                  </a:lnTo>
                  <a:lnTo>
                    <a:pt x="74" y="180"/>
                  </a:lnTo>
                  <a:lnTo>
                    <a:pt x="75" y="180"/>
                  </a:lnTo>
                  <a:lnTo>
                    <a:pt x="76" y="180"/>
                  </a:lnTo>
                  <a:lnTo>
                    <a:pt x="76" y="179"/>
                  </a:lnTo>
                  <a:lnTo>
                    <a:pt x="77" y="179"/>
                  </a:lnTo>
                  <a:lnTo>
                    <a:pt x="78" y="179"/>
                  </a:lnTo>
                  <a:lnTo>
                    <a:pt x="79" y="179"/>
                  </a:lnTo>
                  <a:lnTo>
                    <a:pt x="80" y="179"/>
                  </a:lnTo>
                  <a:lnTo>
                    <a:pt x="81" y="179"/>
                  </a:lnTo>
                  <a:lnTo>
                    <a:pt x="82" y="178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5" y="177"/>
                  </a:lnTo>
                  <a:lnTo>
                    <a:pt x="86" y="177"/>
                  </a:lnTo>
                  <a:lnTo>
                    <a:pt x="86" y="176"/>
                  </a:lnTo>
                  <a:lnTo>
                    <a:pt x="87" y="176"/>
                  </a:lnTo>
                  <a:lnTo>
                    <a:pt x="88" y="176"/>
                  </a:lnTo>
                  <a:lnTo>
                    <a:pt x="89" y="175"/>
                  </a:lnTo>
                  <a:lnTo>
                    <a:pt x="90" y="174"/>
                  </a:lnTo>
                  <a:lnTo>
                    <a:pt x="91" y="174"/>
                  </a:lnTo>
                  <a:lnTo>
                    <a:pt x="91" y="173"/>
                  </a:lnTo>
                  <a:lnTo>
                    <a:pt x="92" y="173"/>
                  </a:lnTo>
                  <a:lnTo>
                    <a:pt x="93" y="173"/>
                  </a:lnTo>
                  <a:lnTo>
                    <a:pt x="94" y="172"/>
                  </a:lnTo>
                  <a:lnTo>
                    <a:pt x="95" y="172"/>
                  </a:lnTo>
                  <a:lnTo>
                    <a:pt x="96" y="172"/>
                  </a:lnTo>
                  <a:lnTo>
                    <a:pt x="97" y="172"/>
                  </a:lnTo>
                  <a:lnTo>
                    <a:pt x="98" y="172"/>
                  </a:lnTo>
                  <a:lnTo>
                    <a:pt x="99" y="172"/>
                  </a:lnTo>
                  <a:lnTo>
                    <a:pt x="100" y="172"/>
                  </a:lnTo>
                  <a:lnTo>
                    <a:pt x="101" y="172"/>
                  </a:lnTo>
                  <a:lnTo>
                    <a:pt x="102" y="172"/>
                  </a:lnTo>
                  <a:lnTo>
                    <a:pt x="103" y="172"/>
                  </a:lnTo>
                  <a:lnTo>
                    <a:pt x="103" y="171"/>
                  </a:lnTo>
                  <a:lnTo>
                    <a:pt x="104" y="171"/>
                  </a:lnTo>
                  <a:lnTo>
                    <a:pt x="105" y="171"/>
                  </a:lnTo>
                  <a:lnTo>
                    <a:pt x="106" y="171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108" y="170"/>
                  </a:lnTo>
                  <a:lnTo>
                    <a:pt x="109" y="170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2" y="171"/>
                  </a:lnTo>
                  <a:lnTo>
                    <a:pt x="113" y="171"/>
                  </a:lnTo>
                  <a:lnTo>
                    <a:pt x="113" y="172"/>
                  </a:lnTo>
                  <a:lnTo>
                    <a:pt x="114" y="172"/>
                  </a:lnTo>
                  <a:lnTo>
                    <a:pt x="115" y="172"/>
                  </a:lnTo>
                  <a:lnTo>
                    <a:pt x="116" y="172"/>
                  </a:lnTo>
                  <a:lnTo>
                    <a:pt x="117" y="172"/>
                  </a:lnTo>
                  <a:lnTo>
                    <a:pt x="118" y="173"/>
                  </a:lnTo>
                  <a:lnTo>
                    <a:pt x="119" y="173"/>
                  </a:lnTo>
                  <a:lnTo>
                    <a:pt x="120" y="174"/>
                  </a:lnTo>
                  <a:lnTo>
                    <a:pt x="122" y="174"/>
                  </a:lnTo>
                  <a:lnTo>
                    <a:pt x="124" y="175"/>
                  </a:lnTo>
                  <a:lnTo>
                    <a:pt x="125" y="176"/>
                  </a:lnTo>
                  <a:lnTo>
                    <a:pt x="126" y="176"/>
                  </a:lnTo>
                  <a:lnTo>
                    <a:pt x="127" y="176"/>
                  </a:lnTo>
                  <a:lnTo>
                    <a:pt x="128" y="176"/>
                  </a:lnTo>
                  <a:lnTo>
                    <a:pt x="129" y="177"/>
                  </a:lnTo>
                  <a:lnTo>
                    <a:pt x="130" y="177"/>
                  </a:lnTo>
                  <a:lnTo>
                    <a:pt x="131" y="178"/>
                  </a:lnTo>
                  <a:lnTo>
                    <a:pt x="132" y="178"/>
                  </a:lnTo>
                  <a:lnTo>
                    <a:pt x="133" y="178"/>
                  </a:lnTo>
                  <a:lnTo>
                    <a:pt x="134" y="178"/>
                  </a:lnTo>
                  <a:lnTo>
                    <a:pt x="135" y="178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8" y="178"/>
                  </a:lnTo>
                  <a:lnTo>
                    <a:pt x="139" y="178"/>
                  </a:lnTo>
                  <a:lnTo>
                    <a:pt x="139" y="179"/>
                  </a:lnTo>
                  <a:lnTo>
                    <a:pt x="140" y="179"/>
                  </a:lnTo>
                  <a:lnTo>
                    <a:pt x="141" y="179"/>
                  </a:lnTo>
                  <a:lnTo>
                    <a:pt x="142" y="179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4" y="178"/>
                  </a:lnTo>
                  <a:lnTo>
                    <a:pt x="144" y="177"/>
                  </a:lnTo>
                  <a:lnTo>
                    <a:pt x="144" y="176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6" y="173"/>
                  </a:lnTo>
                  <a:lnTo>
                    <a:pt x="146" y="172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7" y="170"/>
                  </a:lnTo>
                  <a:lnTo>
                    <a:pt x="147" y="169"/>
                  </a:lnTo>
                  <a:lnTo>
                    <a:pt x="146" y="169"/>
                  </a:lnTo>
                  <a:lnTo>
                    <a:pt x="146" y="168"/>
                  </a:lnTo>
                  <a:lnTo>
                    <a:pt x="147" y="168"/>
                  </a:lnTo>
                  <a:lnTo>
                    <a:pt x="148" y="167"/>
                  </a:lnTo>
                  <a:lnTo>
                    <a:pt x="148" y="166"/>
                  </a:lnTo>
                  <a:lnTo>
                    <a:pt x="148" y="165"/>
                  </a:lnTo>
                  <a:lnTo>
                    <a:pt x="149" y="164"/>
                  </a:lnTo>
                  <a:lnTo>
                    <a:pt x="150" y="164"/>
                  </a:lnTo>
                  <a:lnTo>
                    <a:pt x="149" y="164"/>
                  </a:lnTo>
                  <a:lnTo>
                    <a:pt x="145" y="164"/>
                  </a:lnTo>
                  <a:lnTo>
                    <a:pt x="144" y="164"/>
                  </a:lnTo>
                  <a:lnTo>
                    <a:pt x="141" y="164"/>
                  </a:lnTo>
                  <a:lnTo>
                    <a:pt x="138" y="164"/>
                  </a:lnTo>
                  <a:lnTo>
                    <a:pt x="138" y="158"/>
                  </a:lnTo>
                  <a:lnTo>
                    <a:pt x="138" y="153"/>
                  </a:lnTo>
                  <a:lnTo>
                    <a:pt x="138" y="150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38" y="140"/>
                  </a:lnTo>
                  <a:lnTo>
                    <a:pt x="138" y="133"/>
                  </a:lnTo>
                  <a:lnTo>
                    <a:pt x="138" y="130"/>
                  </a:lnTo>
                  <a:lnTo>
                    <a:pt x="138" y="121"/>
                  </a:lnTo>
                  <a:lnTo>
                    <a:pt x="138" y="116"/>
                  </a:lnTo>
                  <a:lnTo>
                    <a:pt x="138" y="111"/>
                  </a:lnTo>
                  <a:lnTo>
                    <a:pt x="138" y="108"/>
                  </a:lnTo>
                  <a:lnTo>
                    <a:pt x="138" y="107"/>
                  </a:lnTo>
                  <a:lnTo>
                    <a:pt x="138" y="106"/>
                  </a:lnTo>
                  <a:lnTo>
                    <a:pt x="138" y="105"/>
                  </a:lnTo>
                  <a:lnTo>
                    <a:pt x="138" y="104"/>
                  </a:lnTo>
                  <a:lnTo>
                    <a:pt x="138" y="103"/>
                  </a:lnTo>
                  <a:lnTo>
                    <a:pt x="138" y="102"/>
                  </a:lnTo>
                  <a:lnTo>
                    <a:pt x="138" y="101"/>
                  </a:lnTo>
                  <a:lnTo>
                    <a:pt x="135" y="101"/>
                  </a:lnTo>
                  <a:lnTo>
                    <a:pt x="134" y="101"/>
                  </a:lnTo>
                  <a:lnTo>
                    <a:pt x="134" y="97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134" y="95"/>
                  </a:lnTo>
                  <a:lnTo>
                    <a:pt x="134" y="94"/>
                  </a:lnTo>
                  <a:lnTo>
                    <a:pt x="135" y="94"/>
                  </a:lnTo>
                  <a:lnTo>
                    <a:pt x="136" y="94"/>
                  </a:lnTo>
                  <a:lnTo>
                    <a:pt x="136" y="93"/>
                  </a:lnTo>
                  <a:lnTo>
                    <a:pt x="136" y="90"/>
                  </a:lnTo>
                  <a:lnTo>
                    <a:pt x="138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39" y="83"/>
                  </a:lnTo>
                  <a:lnTo>
                    <a:pt x="143" y="83"/>
                  </a:lnTo>
                  <a:lnTo>
                    <a:pt x="143" y="79"/>
                  </a:lnTo>
                  <a:lnTo>
                    <a:pt x="142" y="79"/>
                  </a:lnTo>
                  <a:lnTo>
                    <a:pt x="141" y="79"/>
                  </a:lnTo>
                  <a:lnTo>
                    <a:pt x="141" y="74"/>
                  </a:lnTo>
                  <a:lnTo>
                    <a:pt x="140" y="74"/>
                  </a:lnTo>
                  <a:lnTo>
                    <a:pt x="139" y="74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39" y="66"/>
                  </a:lnTo>
                  <a:lnTo>
                    <a:pt x="139" y="65"/>
                  </a:lnTo>
                  <a:lnTo>
                    <a:pt x="139" y="64"/>
                  </a:lnTo>
                  <a:lnTo>
                    <a:pt x="139" y="63"/>
                  </a:lnTo>
                  <a:lnTo>
                    <a:pt x="139" y="62"/>
                  </a:lnTo>
                  <a:lnTo>
                    <a:pt x="139" y="61"/>
                  </a:lnTo>
                  <a:lnTo>
                    <a:pt x="139" y="57"/>
                  </a:lnTo>
                  <a:lnTo>
                    <a:pt x="139" y="54"/>
                  </a:lnTo>
                  <a:lnTo>
                    <a:pt x="139" y="53"/>
                  </a:lnTo>
                  <a:lnTo>
                    <a:pt x="139" y="52"/>
                  </a:lnTo>
                  <a:lnTo>
                    <a:pt x="139" y="50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9" y="45"/>
                  </a:lnTo>
                  <a:lnTo>
                    <a:pt x="139" y="41"/>
                  </a:lnTo>
                  <a:lnTo>
                    <a:pt x="139" y="38"/>
                  </a:lnTo>
                  <a:lnTo>
                    <a:pt x="139" y="37"/>
                  </a:lnTo>
                  <a:lnTo>
                    <a:pt x="139" y="33"/>
                  </a:lnTo>
                  <a:lnTo>
                    <a:pt x="139" y="31"/>
                  </a:lnTo>
                  <a:lnTo>
                    <a:pt x="139" y="30"/>
                  </a:lnTo>
                  <a:lnTo>
                    <a:pt x="139" y="29"/>
                  </a:lnTo>
                  <a:lnTo>
                    <a:pt x="139" y="28"/>
                  </a:lnTo>
                  <a:lnTo>
                    <a:pt x="138" y="26"/>
                  </a:lnTo>
                  <a:lnTo>
                    <a:pt x="138" y="24"/>
                  </a:lnTo>
                  <a:lnTo>
                    <a:pt x="137" y="24"/>
                  </a:lnTo>
                  <a:lnTo>
                    <a:pt x="137" y="23"/>
                  </a:lnTo>
                  <a:lnTo>
                    <a:pt x="136" y="20"/>
                  </a:lnTo>
                  <a:lnTo>
                    <a:pt x="138" y="20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4" y="20"/>
                  </a:lnTo>
                  <a:lnTo>
                    <a:pt x="146" y="20"/>
                  </a:lnTo>
                  <a:lnTo>
                    <a:pt x="151" y="20"/>
                  </a:lnTo>
                  <a:lnTo>
                    <a:pt x="153" y="20"/>
                  </a:lnTo>
                  <a:lnTo>
                    <a:pt x="154" y="20"/>
                  </a:lnTo>
                  <a:lnTo>
                    <a:pt x="160" y="20"/>
                  </a:lnTo>
                  <a:lnTo>
                    <a:pt x="161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0"/>
                  </a:lnTo>
                  <a:lnTo>
                    <a:pt x="180" y="20"/>
                  </a:lnTo>
                  <a:lnTo>
                    <a:pt x="184" y="20"/>
                  </a:lnTo>
                  <a:lnTo>
                    <a:pt x="185" y="20"/>
                  </a:lnTo>
                  <a:lnTo>
                    <a:pt x="187" y="20"/>
                  </a:lnTo>
                  <a:lnTo>
                    <a:pt x="188" y="20"/>
                  </a:lnTo>
                  <a:lnTo>
                    <a:pt x="189" y="20"/>
                  </a:lnTo>
                  <a:lnTo>
                    <a:pt x="191" y="20"/>
                  </a:lnTo>
                  <a:lnTo>
                    <a:pt x="192" y="20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5"/>
                  </a:lnTo>
                  <a:lnTo>
                    <a:pt x="202" y="14"/>
                  </a:lnTo>
                  <a:lnTo>
                    <a:pt x="202" y="14"/>
                  </a:lnTo>
                  <a:lnTo>
                    <a:pt x="202" y="13"/>
                  </a:lnTo>
                  <a:lnTo>
                    <a:pt x="203" y="13"/>
                  </a:lnTo>
                  <a:lnTo>
                    <a:pt x="204" y="12"/>
                  </a:lnTo>
                  <a:lnTo>
                    <a:pt x="205" y="12"/>
                  </a:lnTo>
                  <a:lnTo>
                    <a:pt x="207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7" y="5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9" y="4"/>
                  </a:lnTo>
                  <a:lnTo>
                    <a:pt x="219" y="3"/>
                  </a:lnTo>
                  <a:lnTo>
                    <a:pt x="220" y="3"/>
                  </a:lnTo>
                  <a:lnTo>
                    <a:pt x="220" y="2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7" y="2"/>
                  </a:lnTo>
                  <a:lnTo>
                    <a:pt x="228" y="2"/>
                  </a:lnTo>
                  <a:lnTo>
                    <a:pt x="229" y="2"/>
                  </a:lnTo>
                  <a:lnTo>
                    <a:pt x="229" y="3"/>
                  </a:lnTo>
                  <a:lnTo>
                    <a:pt x="230" y="3"/>
                  </a:lnTo>
                  <a:lnTo>
                    <a:pt x="232" y="3"/>
                  </a:lnTo>
                  <a:lnTo>
                    <a:pt x="233" y="3"/>
                  </a:lnTo>
                  <a:lnTo>
                    <a:pt x="233" y="4"/>
                  </a:lnTo>
                  <a:lnTo>
                    <a:pt x="234" y="4"/>
                  </a:lnTo>
                  <a:lnTo>
                    <a:pt x="234" y="5"/>
                  </a:lnTo>
                  <a:lnTo>
                    <a:pt x="234" y="6"/>
                  </a:lnTo>
                  <a:lnTo>
                    <a:pt x="233" y="6"/>
                  </a:lnTo>
                  <a:lnTo>
                    <a:pt x="233" y="7"/>
                  </a:lnTo>
                  <a:lnTo>
                    <a:pt x="232" y="7"/>
                  </a:lnTo>
                  <a:lnTo>
                    <a:pt x="231" y="8"/>
                  </a:lnTo>
                  <a:lnTo>
                    <a:pt x="231" y="9"/>
                  </a:lnTo>
                  <a:lnTo>
                    <a:pt x="229" y="9"/>
                  </a:lnTo>
                  <a:lnTo>
                    <a:pt x="229" y="10"/>
                  </a:lnTo>
                  <a:lnTo>
                    <a:pt x="228" y="11"/>
                  </a:lnTo>
                  <a:lnTo>
                    <a:pt x="227" y="12"/>
                  </a:lnTo>
                  <a:lnTo>
                    <a:pt x="227" y="13"/>
                  </a:lnTo>
                  <a:lnTo>
                    <a:pt x="227" y="14"/>
                  </a:lnTo>
                  <a:lnTo>
                    <a:pt x="227" y="15"/>
                  </a:lnTo>
                  <a:lnTo>
                    <a:pt x="228" y="15"/>
                  </a:lnTo>
                  <a:lnTo>
                    <a:pt x="229" y="15"/>
                  </a:lnTo>
                  <a:lnTo>
                    <a:pt x="230" y="16"/>
                  </a:lnTo>
                  <a:lnTo>
                    <a:pt x="231" y="16"/>
                  </a:lnTo>
                  <a:lnTo>
                    <a:pt x="231" y="17"/>
                  </a:lnTo>
                  <a:lnTo>
                    <a:pt x="232" y="16"/>
                  </a:lnTo>
                  <a:lnTo>
                    <a:pt x="232" y="15"/>
                  </a:lnTo>
                  <a:lnTo>
                    <a:pt x="233" y="15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6"/>
                  </a:lnTo>
                  <a:lnTo>
                    <a:pt x="236" y="16"/>
                  </a:lnTo>
                  <a:lnTo>
                    <a:pt x="237" y="16"/>
                  </a:lnTo>
                  <a:lnTo>
                    <a:pt x="238" y="17"/>
                  </a:lnTo>
                  <a:lnTo>
                    <a:pt x="238" y="18"/>
                  </a:lnTo>
                  <a:lnTo>
                    <a:pt x="238" y="19"/>
                  </a:lnTo>
                  <a:lnTo>
                    <a:pt x="239" y="19"/>
                  </a:lnTo>
                  <a:lnTo>
                    <a:pt x="240" y="20"/>
                  </a:lnTo>
                  <a:lnTo>
                    <a:pt x="241" y="21"/>
                  </a:lnTo>
                  <a:lnTo>
                    <a:pt x="241" y="22"/>
                  </a:lnTo>
                  <a:lnTo>
                    <a:pt x="241" y="23"/>
                  </a:lnTo>
                  <a:lnTo>
                    <a:pt x="241" y="24"/>
                  </a:lnTo>
                  <a:lnTo>
                    <a:pt x="241" y="26"/>
                  </a:lnTo>
                  <a:lnTo>
                    <a:pt x="241" y="27"/>
                  </a:lnTo>
                  <a:lnTo>
                    <a:pt x="242" y="27"/>
                  </a:lnTo>
                  <a:lnTo>
                    <a:pt x="242" y="28"/>
                  </a:lnTo>
                  <a:lnTo>
                    <a:pt x="242" y="29"/>
                  </a:lnTo>
                  <a:lnTo>
                    <a:pt x="244" y="30"/>
                  </a:lnTo>
                  <a:lnTo>
                    <a:pt x="245" y="30"/>
                  </a:lnTo>
                  <a:lnTo>
                    <a:pt x="246" y="31"/>
                  </a:lnTo>
                  <a:lnTo>
                    <a:pt x="247" y="31"/>
                  </a:lnTo>
                  <a:lnTo>
                    <a:pt x="248" y="31"/>
                  </a:lnTo>
                  <a:lnTo>
                    <a:pt x="248" y="30"/>
                  </a:lnTo>
                  <a:lnTo>
                    <a:pt x="249" y="30"/>
                  </a:lnTo>
                  <a:lnTo>
                    <a:pt x="249" y="29"/>
                  </a:lnTo>
                  <a:lnTo>
                    <a:pt x="249" y="28"/>
                  </a:lnTo>
                  <a:lnTo>
                    <a:pt x="250" y="28"/>
                  </a:lnTo>
                  <a:lnTo>
                    <a:pt x="250" y="27"/>
                  </a:lnTo>
                  <a:lnTo>
                    <a:pt x="250" y="26"/>
                  </a:lnTo>
                  <a:lnTo>
                    <a:pt x="250" y="25"/>
                  </a:lnTo>
                  <a:lnTo>
                    <a:pt x="251" y="24"/>
                  </a:lnTo>
                  <a:lnTo>
                    <a:pt x="252" y="24"/>
                  </a:lnTo>
                  <a:lnTo>
                    <a:pt x="253" y="24"/>
                  </a:lnTo>
                  <a:lnTo>
                    <a:pt x="254" y="24"/>
                  </a:lnTo>
                  <a:lnTo>
                    <a:pt x="255" y="24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5"/>
                  </a:lnTo>
                  <a:lnTo>
                    <a:pt x="258" y="25"/>
                  </a:lnTo>
                  <a:lnTo>
                    <a:pt x="259" y="25"/>
                  </a:lnTo>
                  <a:lnTo>
                    <a:pt x="259" y="26"/>
                  </a:lnTo>
                  <a:lnTo>
                    <a:pt x="260" y="26"/>
                  </a:lnTo>
                  <a:lnTo>
                    <a:pt x="260" y="27"/>
                  </a:lnTo>
                  <a:lnTo>
                    <a:pt x="261" y="28"/>
                  </a:lnTo>
                  <a:lnTo>
                    <a:pt x="261" y="29"/>
                  </a:lnTo>
                  <a:lnTo>
                    <a:pt x="261" y="30"/>
                  </a:lnTo>
                  <a:lnTo>
                    <a:pt x="262" y="30"/>
                  </a:lnTo>
                  <a:lnTo>
                    <a:pt x="262" y="31"/>
                  </a:lnTo>
                  <a:lnTo>
                    <a:pt x="262" y="32"/>
                  </a:lnTo>
                  <a:lnTo>
                    <a:pt x="262" y="33"/>
                  </a:lnTo>
                  <a:lnTo>
                    <a:pt x="263" y="33"/>
                  </a:lnTo>
                  <a:lnTo>
                    <a:pt x="263" y="34"/>
                  </a:lnTo>
                  <a:lnTo>
                    <a:pt x="265" y="35"/>
                  </a:lnTo>
                  <a:lnTo>
                    <a:pt x="265" y="36"/>
                  </a:lnTo>
                  <a:lnTo>
                    <a:pt x="265" y="37"/>
                  </a:lnTo>
                  <a:lnTo>
                    <a:pt x="265" y="38"/>
                  </a:lnTo>
                  <a:lnTo>
                    <a:pt x="266" y="39"/>
                  </a:lnTo>
                  <a:lnTo>
                    <a:pt x="267" y="39"/>
                  </a:lnTo>
                  <a:lnTo>
                    <a:pt x="267" y="40"/>
                  </a:lnTo>
                  <a:lnTo>
                    <a:pt x="267" y="41"/>
                  </a:lnTo>
                  <a:lnTo>
                    <a:pt x="268" y="42"/>
                  </a:lnTo>
                  <a:lnTo>
                    <a:pt x="268" y="43"/>
                  </a:lnTo>
                  <a:lnTo>
                    <a:pt x="268" y="44"/>
                  </a:lnTo>
                  <a:lnTo>
                    <a:pt x="268" y="45"/>
                  </a:lnTo>
                  <a:lnTo>
                    <a:pt x="269" y="46"/>
                  </a:lnTo>
                  <a:lnTo>
                    <a:pt x="269" y="47"/>
                  </a:lnTo>
                  <a:lnTo>
                    <a:pt x="270" y="48"/>
                  </a:lnTo>
                  <a:lnTo>
                    <a:pt x="270" y="49"/>
                  </a:lnTo>
                  <a:lnTo>
                    <a:pt x="270" y="50"/>
                  </a:lnTo>
                  <a:lnTo>
                    <a:pt x="271" y="50"/>
                  </a:lnTo>
                  <a:lnTo>
                    <a:pt x="272" y="50"/>
                  </a:lnTo>
                  <a:lnTo>
                    <a:pt x="272" y="51"/>
                  </a:lnTo>
                  <a:lnTo>
                    <a:pt x="272" y="52"/>
                  </a:lnTo>
                  <a:lnTo>
                    <a:pt x="274" y="53"/>
                  </a:lnTo>
                  <a:lnTo>
                    <a:pt x="275" y="54"/>
                  </a:lnTo>
                  <a:lnTo>
                    <a:pt x="276" y="54"/>
                  </a:lnTo>
                  <a:lnTo>
                    <a:pt x="277" y="55"/>
                  </a:lnTo>
                  <a:lnTo>
                    <a:pt x="279" y="55"/>
                  </a:lnTo>
                  <a:lnTo>
                    <a:pt x="280" y="55"/>
                  </a:lnTo>
                  <a:lnTo>
                    <a:pt x="281" y="55"/>
                  </a:lnTo>
                  <a:lnTo>
                    <a:pt x="282" y="54"/>
                  </a:lnTo>
                  <a:lnTo>
                    <a:pt x="283" y="55"/>
                  </a:lnTo>
                  <a:lnTo>
                    <a:pt x="283" y="56"/>
                  </a:lnTo>
                  <a:lnTo>
                    <a:pt x="284" y="56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6" y="56"/>
                  </a:lnTo>
                  <a:lnTo>
                    <a:pt x="286" y="55"/>
                  </a:lnTo>
                  <a:lnTo>
                    <a:pt x="285" y="54"/>
                  </a:lnTo>
                  <a:lnTo>
                    <a:pt x="285" y="53"/>
                  </a:lnTo>
                  <a:lnTo>
                    <a:pt x="285" y="52"/>
                  </a:lnTo>
                  <a:lnTo>
                    <a:pt x="286" y="52"/>
                  </a:lnTo>
                  <a:lnTo>
                    <a:pt x="287" y="52"/>
                  </a:lnTo>
                  <a:lnTo>
                    <a:pt x="288" y="52"/>
                  </a:lnTo>
                  <a:lnTo>
                    <a:pt x="288" y="53"/>
                  </a:lnTo>
                  <a:lnTo>
                    <a:pt x="289" y="53"/>
                  </a:lnTo>
                  <a:lnTo>
                    <a:pt x="289" y="54"/>
                  </a:lnTo>
                  <a:lnTo>
                    <a:pt x="290" y="56"/>
                  </a:lnTo>
                  <a:lnTo>
                    <a:pt x="291" y="56"/>
                  </a:lnTo>
                  <a:lnTo>
                    <a:pt x="291" y="57"/>
                  </a:lnTo>
                  <a:lnTo>
                    <a:pt x="291" y="58"/>
                  </a:lnTo>
                  <a:lnTo>
                    <a:pt x="291" y="59"/>
                  </a:lnTo>
                  <a:lnTo>
                    <a:pt x="292" y="59"/>
                  </a:lnTo>
                  <a:lnTo>
                    <a:pt x="292" y="60"/>
                  </a:lnTo>
                  <a:lnTo>
                    <a:pt x="292" y="61"/>
                  </a:lnTo>
                  <a:lnTo>
                    <a:pt x="293" y="62"/>
                  </a:lnTo>
                  <a:lnTo>
                    <a:pt x="293" y="63"/>
                  </a:lnTo>
                  <a:lnTo>
                    <a:pt x="294" y="64"/>
                  </a:lnTo>
                  <a:lnTo>
                    <a:pt x="296" y="64"/>
                  </a:lnTo>
                  <a:lnTo>
                    <a:pt x="297" y="64"/>
                  </a:lnTo>
                  <a:lnTo>
                    <a:pt x="297" y="63"/>
                  </a:lnTo>
                  <a:lnTo>
                    <a:pt x="298" y="63"/>
                  </a:lnTo>
                  <a:lnTo>
                    <a:pt x="298" y="63"/>
                  </a:lnTo>
                  <a:lnTo>
                    <a:pt x="299" y="63"/>
                  </a:lnTo>
                  <a:lnTo>
                    <a:pt x="300" y="64"/>
                  </a:lnTo>
                  <a:lnTo>
                    <a:pt x="301" y="65"/>
                  </a:lnTo>
                  <a:lnTo>
                    <a:pt x="301" y="66"/>
                  </a:lnTo>
                  <a:lnTo>
                    <a:pt x="302" y="66"/>
                  </a:lnTo>
                  <a:lnTo>
                    <a:pt x="303" y="66"/>
                  </a:lnTo>
                  <a:lnTo>
                    <a:pt x="304" y="66"/>
                  </a:lnTo>
                  <a:lnTo>
                    <a:pt x="304" y="65"/>
                  </a:lnTo>
                  <a:lnTo>
                    <a:pt x="305" y="65"/>
                  </a:lnTo>
                  <a:lnTo>
                    <a:pt x="305" y="64"/>
                  </a:lnTo>
                  <a:lnTo>
                    <a:pt x="306" y="64"/>
                  </a:lnTo>
                  <a:lnTo>
                    <a:pt x="307" y="64"/>
                  </a:lnTo>
                  <a:lnTo>
                    <a:pt x="307" y="63"/>
                  </a:lnTo>
                  <a:lnTo>
                    <a:pt x="308" y="63"/>
                  </a:lnTo>
                  <a:lnTo>
                    <a:pt x="309" y="63"/>
                  </a:lnTo>
                  <a:lnTo>
                    <a:pt x="309" y="64"/>
                  </a:lnTo>
                  <a:lnTo>
                    <a:pt x="309" y="65"/>
                  </a:lnTo>
                  <a:lnTo>
                    <a:pt x="309" y="66"/>
                  </a:lnTo>
                  <a:lnTo>
                    <a:pt x="310" y="66"/>
                  </a:lnTo>
                  <a:lnTo>
                    <a:pt x="310" y="67"/>
                  </a:lnTo>
                  <a:lnTo>
                    <a:pt x="311" y="67"/>
                  </a:lnTo>
                  <a:lnTo>
                    <a:pt x="312" y="67"/>
                  </a:lnTo>
                  <a:lnTo>
                    <a:pt x="313" y="67"/>
                  </a:lnTo>
                  <a:lnTo>
                    <a:pt x="314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5" y="70"/>
                  </a:lnTo>
                  <a:lnTo>
                    <a:pt x="315" y="71"/>
                  </a:lnTo>
                  <a:lnTo>
                    <a:pt x="316" y="71"/>
                  </a:lnTo>
                  <a:lnTo>
                    <a:pt x="316" y="72"/>
                  </a:lnTo>
                  <a:lnTo>
                    <a:pt x="317" y="72"/>
                  </a:lnTo>
                  <a:lnTo>
                    <a:pt x="318" y="72"/>
                  </a:lnTo>
                  <a:lnTo>
                    <a:pt x="319" y="72"/>
                  </a:lnTo>
                  <a:lnTo>
                    <a:pt x="320" y="73"/>
                  </a:lnTo>
                  <a:lnTo>
                    <a:pt x="321" y="74"/>
                  </a:lnTo>
                  <a:lnTo>
                    <a:pt x="322" y="74"/>
                  </a:lnTo>
                  <a:lnTo>
                    <a:pt x="324" y="74"/>
                  </a:lnTo>
                  <a:lnTo>
                    <a:pt x="325" y="74"/>
                  </a:lnTo>
                  <a:lnTo>
                    <a:pt x="326" y="75"/>
                  </a:lnTo>
                  <a:lnTo>
                    <a:pt x="326" y="76"/>
                  </a:lnTo>
                  <a:lnTo>
                    <a:pt x="326" y="77"/>
                  </a:lnTo>
                  <a:lnTo>
                    <a:pt x="327" y="78"/>
                  </a:lnTo>
                  <a:lnTo>
                    <a:pt x="328" y="79"/>
                  </a:lnTo>
                  <a:lnTo>
                    <a:pt x="328" y="80"/>
                  </a:lnTo>
                  <a:lnTo>
                    <a:pt x="329" y="81"/>
                  </a:lnTo>
                  <a:lnTo>
                    <a:pt x="329" y="82"/>
                  </a:lnTo>
                  <a:lnTo>
                    <a:pt x="328" y="82"/>
                  </a:lnTo>
                  <a:lnTo>
                    <a:pt x="328" y="83"/>
                  </a:lnTo>
                  <a:lnTo>
                    <a:pt x="329" y="84"/>
                  </a:lnTo>
                  <a:lnTo>
                    <a:pt x="330" y="84"/>
                  </a:lnTo>
                  <a:lnTo>
                    <a:pt x="330" y="83"/>
                  </a:lnTo>
                  <a:lnTo>
                    <a:pt x="329" y="82"/>
                  </a:lnTo>
                  <a:lnTo>
                    <a:pt x="330" y="81"/>
                  </a:lnTo>
                  <a:lnTo>
                    <a:pt x="331" y="81"/>
                  </a:lnTo>
                  <a:lnTo>
                    <a:pt x="331" y="80"/>
                  </a:lnTo>
                  <a:lnTo>
                    <a:pt x="332" y="80"/>
                  </a:lnTo>
                  <a:lnTo>
                    <a:pt x="333" y="80"/>
                  </a:lnTo>
                  <a:lnTo>
                    <a:pt x="333" y="79"/>
                  </a:lnTo>
                  <a:lnTo>
                    <a:pt x="334" y="78"/>
                  </a:lnTo>
                  <a:lnTo>
                    <a:pt x="335" y="77"/>
                  </a:lnTo>
                  <a:lnTo>
                    <a:pt x="335" y="76"/>
                  </a:lnTo>
                  <a:lnTo>
                    <a:pt x="336" y="75"/>
                  </a:lnTo>
                  <a:lnTo>
                    <a:pt x="337" y="75"/>
                  </a:lnTo>
                  <a:lnTo>
                    <a:pt x="338" y="75"/>
                  </a:lnTo>
                  <a:lnTo>
                    <a:pt x="338" y="76"/>
                  </a:lnTo>
                  <a:lnTo>
                    <a:pt x="339" y="76"/>
                  </a:lnTo>
                  <a:lnTo>
                    <a:pt x="339" y="77"/>
                  </a:lnTo>
                  <a:lnTo>
                    <a:pt x="340" y="77"/>
                  </a:lnTo>
                  <a:lnTo>
                    <a:pt x="340" y="78"/>
                  </a:lnTo>
                  <a:lnTo>
                    <a:pt x="341" y="78"/>
                  </a:lnTo>
                  <a:lnTo>
                    <a:pt x="341" y="79"/>
                  </a:lnTo>
                  <a:lnTo>
                    <a:pt x="340" y="79"/>
                  </a:lnTo>
                  <a:lnTo>
                    <a:pt x="340" y="80"/>
                  </a:lnTo>
                  <a:lnTo>
                    <a:pt x="339" y="80"/>
                  </a:lnTo>
                  <a:lnTo>
                    <a:pt x="339" y="81"/>
                  </a:lnTo>
                  <a:lnTo>
                    <a:pt x="338" y="81"/>
                  </a:lnTo>
                  <a:lnTo>
                    <a:pt x="338" y="82"/>
                  </a:lnTo>
                  <a:lnTo>
                    <a:pt x="337" y="83"/>
                  </a:lnTo>
                  <a:lnTo>
                    <a:pt x="337" y="84"/>
                  </a:lnTo>
                  <a:lnTo>
                    <a:pt x="338" y="84"/>
                  </a:lnTo>
                  <a:lnTo>
                    <a:pt x="339" y="84"/>
                  </a:lnTo>
                  <a:lnTo>
                    <a:pt x="340" y="84"/>
                  </a:lnTo>
                  <a:lnTo>
                    <a:pt x="341" y="84"/>
                  </a:lnTo>
                  <a:lnTo>
                    <a:pt x="342" y="84"/>
                  </a:lnTo>
                  <a:lnTo>
                    <a:pt x="343" y="84"/>
                  </a:lnTo>
                  <a:lnTo>
                    <a:pt x="344" y="84"/>
                  </a:lnTo>
                  <a:lnTo>
                    <a:pt x="345" y="84"/>
                  </a:lnTo>
                  <a:lnTo>
                    <a:pt x="345" y="85"/>
                  </a:lnTo>
                  <a:lnTo>
                    <a:pt x="345" y="86"/>
                  </a:lnTo>
                  <a:lnTo>
                    <a:pt x="346" y="86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6" y="89"/>
                  </a:lnTo>
                  <a:lnTo>
                    <a:pt x="346" y="90"/>
                  </a:lnTo>
                  <a:lnTo>
                    <a:pt x="346" y="91"/>
                  </a:lnTo>
                  <a:lnTo>
                    <a:pt x="346" y="92"/>
                  </a:lnTo>
                  <a:lnTo>
                    <a:pt x="347" y="92"/>
                  </a:lnTo>
                  <a:lnTo>
                    <a:pt x="347" y="93"/>
                  </a:lnTo>
                  <a:lnTo>
                    <a:pt x="347" y="94"/>
                  </a:lnTo>
                  <a:lnTo>
                    <a:pt x="347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49" y="96"/>
                  </a:lnTo>
                  <a:lnTo>
                    <a:pt x="350" y="96"/>
                  </a:lnTo>
                  <a:lnTo>
                    <a:pt x="351" y="96"/>
                  </a:lnTo>
                  <a:lnTo>
                    <a:pt x="351" y="97"/>
                  </a:lnTo>
                  <a:lnTo>
                    <a:pt x="351" y="98"/>
                  </a:lnTo>
                  <a:lnTo>
                    <a:pt x="351" y="99"/>
                  </a:lnTo>
                  <a:lnTo>
                    <a:pt x="351" y="100"/>
                  </a:lnTo>
                  <a:lnTo>
                    <a:pt x="352" y="100"/>
                  </a:lnTo>
                  <a:lnTo>
                    <a:pt x="352" y="101"/>
                  </a:lnTo>
                  <a:lnTo>
                    <a:pt x="353" y="101"/>
                  </a:lnTo>
                  <a:lnTo>
                    <a:pt x="353" y="102"/>
                  </a:lnTo>
                  <a:lnTo>
                    <a:pt x="354" y="102"/>
                  </a:lnTo>
                  <a:lnTo>
                    <a:pt x="354" y="103"/>
                  </a:lnTo>
                  <a:lnTo>
                    <a:pt x="355" y="103"/>
                  </a:lnTo>
                  <a:lnTo>
                    <a:pt x="356" y="103"/>
                  </a:lnTo>
                  <a:lnTo>
                    <a:pt x="357" y="104"/>
                  </a:lnTo>
                  <a:lnTo>
                    <a:pt x="358" y="104"/>
                  </a:lnTo>
                  <a:lnTo>
                    <a:pt x="358" y="105"/>
                  </a:lnTo>
                  <a:lnTo>
                    <a:pt x="359" y="105"/>
                  </a:lnTo>
                  <a:lnTo>
                    <a:pt x="360" y="105"/>
                  </a:lnTo>
                  <a:lnTo>
                    <a:pt x="361" y="105"/>
                  </a:lnTo>
                  <a:lnTo>
                    <a:pt x="362" y="105"/>
                  </a:lnTo>
                  <a:lnTo>
                    <a:pt x="362" y="106"/>
                  </a:lnTo>
                  <a:lnTo>
                    <a:pt x="363" y="106"/>
                  </a:lnTo>
                  <a:lnTo>
                    <a:pt x="364" y="106"/>
                  </a:lnTo>
                  <a:lnTo>
                    <a:pt x="366" y="106"/>
                  </a:lnTo>
                  <a:lnTo>
                    <a:pt x="367" y="106"/>
                  </a:lnTo>
                  <a:lnTo>
                    <a:pt x="368" y="106"/>
                  </a:lnTo>
                  <a:lnTo>
                    <a:pt x="369" y="106"/>
                  </a:lnTo>
                  <a:lnTo>
                    <a:pt x="370" y="106"/>
                  </a:lnTo>
                  <a:lnTo>
                    <a:pt x="371" y="106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3" y="105"/>
                  </a:lnTo>
                  <a:lnTo>
                    <a:pt x="374" y="105"/>
                  </a:lnTo>
                  <a:lnTo>
                    <a:pt x="374" y="104"/>
                  </a:lnTo>
                  <a:lnTo>
                    <a:pt x="375" y="103"/>
                  </a:lnTo>
                  <a:lnTo>
                    <a:pt x="376" y="103"/>
                  </a:lnTo>
                  <a:lnTo>
                    <a:pt x="377" y="102"/>
                  </a:lnTo>
                  <a:lnTo>
                    <a:pt x="378" y="102"/>
                  </a:lnTo>
                  <a:lnTo>
                    <a:pt x="379" y="102"/>
                  </a:lnTo>
                  <a:lnTo>
                    <a:pt x="379" y="103"/>
                  </a:lnTo>
                  <a:lnTo>
                    <a:pt x="379" y="104"/>
                  </a:lnTo>
                  <a:lnTo>
                    <a:pt x="379" y="105"/>
                  </a:lnTo>
                  <a:lnTo>
                    <a:pt x="380" y="106"/>
                  </a:lnTo>
                  <a:lnTo>
                    <a:pt x="381" y="107"/>
                  </a:lnTo>
                  <a:lnTo>
                    <a:pt x="382" y="107"/>
                  </a:lnTo>
                  <a:lnTo>
                    <a:pt x="383" y="107"/>
                  </a:lnTo>
                  <a:lnTo>
                    <a:pt x="383" y="108"/>
                  </a:lnTo>
                  <a:lnTo>
                    <a:pt x="384" y="108"/>
                  </a:lnTo>
                  <a:lnTo>
                    <a:pt x="385" y="108"/>
                  </a:lnTo>
                  <a:lnTo>
                    <a:pt x="385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7" y="106"/>
                  </a:lnTo>
                  <a:lnTo>
                    <a:pt x="388" y="106"/>
                  </a:lnTo>
                  <a:lnTo>
                    <a:pt x="389" y="106"/>
                  </a:lnTo>
                  <a:lnTo>
                    <a:pt x="390" y="106"/>
                  </a:lnTo>
                  <a:lnTo>
                    <a:pt x="390" y="105"/>
                  </a:lnTo>
                  <a:lnTo>
                    <a:pt x="390" y="104"/>
                  </a:lnTo>
                  <a:lnTo>
                    <a:pt x="390" y="103"/>
                  </a:lnTo>
                  <a:lnTo>
                    <a:pt x="391" y="103"/>
                  </a:lnTo>
                  <a:lnTo>
                    <a:pt x="392" y="103"/>
                  </a:lnTo>
                  <a:lnTo>
                    <a:pt x="393" y="102"/>
                  </a:lnTo>
                  <a:lnTo>
                    <a:pt x="394" y="102"/>
                  </a:lnTo>
                  <a:lnTo>
                    <a:pt x="395" y="102"/>
                  </a:lnTo>
                  <a:lnTo>
                    <a:pt x="395" y="103"/>
                  </a:lnTo>
                  <a:lnTo>
                    <a:pt x="395" y="104"/>
                  </a:lnTo>
                  <a:lnTo>
                    <a:pt x="395" y="105"/>
                  </a:lnTo>
                  <a:lnTo>
                    <a:pt x="395" y="106"/>
                  </a:lnTo>
                  <a:lnTo>
                    <a:pt x="394" y="107"/>
                  </a:lnTo>
                  <a:lnTo>
                    <a:pt x="394" y="108"/>
                  </a:lnTo>
                  <a:lnTo>
                    <a:pt x="395" y="108"/>
                  </a:lnTo>
                  <a:lnTo>
                    <a:pt x="395" y="109"/>
                  </a:lnTo>
                  <a:lnTo>
                    <a:pt x="395" y="109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6" y="111"/>
                  </a:lnTo>
                  <a:lnTo>
                    <a:pt x="397" y="111"/>
                  </a:lnTo>
                  <a:lnTo>
                    <a:pt x="397" y="112"/>
                  </a:lnTo>
                  <a:lnTo>
                    <a:pt x="398" y="113"/>
                  </a:lnTo>
                  <a:lnTo>
                    <a:pt x="398" y="114"/>
                  </a:lnTo>
                  <a:lnTo>
                    <a:pt x="400" y="117"/>
                  </a:lnTo>
                  <a:lnTo>
                    <a:pt x="402" y="118"/>
                  </a:lnTo>
                  <a:lnTo>
                    <a:pt x="402" y="119"/>
                  </a:lnTo>
                  <a:lnTo>
                    <a:pt x="403" y="119"/>
                  </a:lnTo>
                  <a:lnTo>
                    <a:pt x="403" y="120"/>
                  </a:lnTo>
                  <a:lnTo>
                    <a:pt x="404" y="121"/>
                  </a:lnTo>
                  <a:lnTo>
                    <a:pt x="405" y="122"/>
                  </a:lnTo>
                  <a:lnTo>
                    <a:pt x="406" y="122"/>
                  </a:lnTo>
                  <a:lnTo>
                    <a:pt x="406" y="123"/>
                  </a:lnTo>
                  <a:lnTo>
                    <a:pt x="406" y="124"/>
                  </a:lnTo>
                  <a:lnTo>
                    <a:pt x="407" y="125"/>
                  </a:lnTo>
                  <a:lnTo>
                    <a:pt x="407" y="126"/>
                  </a:lnTo>
                  <a:lnTo>
                    <a:pt x="408" y="126"/>
                  </a:lnTo>
                  <a:lnTo>
                    <a:pt x="408" y="127"/>
                  </a:lnTo>
                  <a:lnTo>
                    <a:pt x="407" y="127"/>
                  </a:lnTo>
                  <a:lnTo>
                    <a:pt x="407" y="128"/>
                  </a:lnTo>
                  <a:lnTo>
                    <a:pt x="408" y="128"/>
                  </a:lnTo>
                  <a:lnTo>
                    <a:pt x="409" y="128"/>
                  </a:lnTo>
                  <a:lnTo>
                    <a:pt x="410" y="127"/>
                  </a:lnTo>
                  <a:lnTo>
                    <a:pt x="411" y="126"/>
                  </a:lnTo>
                  <a:lnTo>
                    <a:pt x="412" y="126"/>
                  </a:lnTo>
                  <a:lnTo>
                    <a:pt x="412" y="127"/>
                  </a:lnTo>
                  <a:lnTo>
                    <a:pt x="412" y="128"/>
                  </a:lnTo>
                  <a:lnTo>
                    <a:pt x="413" y="128"/>
                  </a:lnTo>
                  <a:lnTo>
                    <a:pt x="413" y="129"/>
                  </a:lnTo>
                  <a:lnTo>
                    <a:pt x="414" y="129"/>
                  </a:lnTo>
                  <a:lnTo>
                    <a:pt x="414" y="128"/>
                  </a:lnTo>
                  <a:lnTo>
                    <a:pt x="415" y="128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414" y="130"/>
                  </a:lnTo>
                  <a:lnTo>
                    <a:pt x="414" y="131"/>
                  </a:lnTo>
                  <a:lnTo>
                    <a:pt x="413" y="131"/>
                  </a:lnTo>
                  <a:lnTo>
                    <a:pt x="412" y="131"/>
                  </a:lnTo>
                  <a:lnTo>
                    <a:pt x="412" y="132"/>
                  </a:lnTo>
                  <a:lnTo>
                    <a:pt x="413" y="132"/>
                  </a:lnTo>
                  <a:lnTo>
                    <a:pt x="413" y="133"/>
                  </a:lnTo>
                  <a:lnTo>
                    <a:pt x="412" y="133"/>
                  </a:lnTo>
                  <a:lnTo>
                    <a:pt x="411" y="133"/>
                  </a:lnTo>
                  <a:lnTo>
                    <a:pt x="410" y="133"/>
                  </a:lnTo>
                  <a:lnTo>
                    <a:pt x="410" y="132"/>
                  </a:lnTo>
                  <a:lnTo>
                    <a:pt x="409" y="132"/>
                  </a:lnTo>
                  <a:lnTo>
                    <a:pt x="409" y="133"/>
                  </a:lnTo>
                  <a:lnTo>
                    <a:pt x="408" y="133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8" y="136"/>
                  </a:lnTo>
                  <a:lnTo>
                    <a:pt x="408" y="137"/>
                  </a:lnTo>
                  <a:lnTo>
                    <a:pt x="408" y="138"/>
                  </a:lnTo>
                  <a:lnTo>
                    <a:pt x="409" y="138"/>
                  </a:lnTo>
                  <a:lnTo>
                    <a:pt x="409" y="139"/>
                  </a:lnTo>
                  <a:lnTo>
                    <a:pt x="410" y="140"/>
                  </a:lnTo>
                  <a:lnTo>
                    <a:pt x="410" y="141"/>
                  </a:lnTo>
                  <a:lnTo>
                    <a:pt x="411" y="141"/>
                  </a:lnTo>
                  <a:lnTo>
                    <a:pt x="411" y="142"/>
                  </a:lnTo>
                  <a:lnTo>
                    <a:pt x="410" y="142"/>
                  </a:lnTo>
                  <a:lnTo>
                    <a:pt x="410" y="143"/>
                  </a:lnTo>
                  <a:lnTo>
                    <a:pt x="411" y="144"/>
                  </a:lnTo>
                  <a:lnTo>
                    <a:pt x="411" y="144"/>
                  </a:lnTo>
                  <a:lnTo>
                    <a:pt x="410" y="144"/>
                  </a:lnTo>
                  <a:lnTo>
                    <a:pt x="410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48"/>
                  </a:lnTo>
                  <a:lnTo>
                    <a:pt x="409" y="149"/>
                  </a:lnTo>
                  <a:lnTo>
                    <a:pt x="409" y="150"/>
                  </a:lnTo>
                  <a:lnTo>
                    <a:pt x="410" y="150"/>
                  </a:lnTo>
                  <a:lnTo>
                    <a:pt x="410" y="151"/>
                  </a:lnTo>
                  <a:lnTo>
                    <a:pt x="411" y="151"/>
                  </a:lnTo>
                  <a:lnTo>
                    <a:pt x="412" y="151"/>
                  </a:lnTo>
                  <a:lnTo>
                    <a:pt x="412" y="150"/>
                  </a:lnTo>
                  <a:lnTo>
                    <a:pt x="412" y="151"/>
                  </a:lnTo>
                  <a:lnTo>
                    <a:pt x="413" y="151"/>
                  </a:lnTo>
                  <a:lnTo>
                    <a:pt x="413" y="152"/>
                  </a:lnTo>
                  <a:lnTo>
                    <a:pt x="412" y="152"/>
                  </a:lnTo>
                  <a:lnTo>
                    <a:pt x="412" y="153"/>
                  </a:lnTo>
                  <a:lnTo>
                    <a:pt x="411" y="153"/>
                  </a:lnTo>
                  <a:lnTo>
                    <a:pt x="411" y="154"/>
                  </a:lnTo>
                  <a:lnTo>
                    <a:pt x="412" y="154"/>
                  </a:lnTo>
                  <a:lnTo>
                    <a:pt x="412" y="155"/>
                  </a:lnTo>
                  <a:lnTo>
                    <a:pt x="411" y="155"/>
                  </a:lnTo>
                  <a:lnTo>
                    <a:pt x="411" y="156"/>
                  </a:lnTo>
                  <a:lnTo>
                    <a:pt x="412" y="156"/>
                  </a:lnTo>
                  <a:lnTo>
                    <a:pt x="413" y="156"/>
                  </a:lnTo>
                  <a:lnTo>
                    <a:pt x="413" y="157"/>
                  </a:lnTo>
                  <a:lnTo>
                    <a:pt x="412" y="157"/>
                  </a:lnTo>
                  <a:lnTo>
                    <a:pt x="413" y="157"/>
                  </a:lnTo>
                  <a:lnTo>
                    <a:pt x="413" y="158"/>
                  </a:lnTo>
                  <a:lnTo>
                    <a:pt x="414" y="157"/>
                  </a:lnTo>
                  <a:lnTo>
                    <a:pt x="415" y="157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6" y="158"/>
                  </a:lnTo>
                  <a:lnTo>
                    <a:pt x="417" y="158"/>
                  </a:lnTo>
                  <a:lnTo>
                    <a:pt x="417" y="159"/>
                  </a:lnTo>
                  <a:lnTo>
                    <a:pt x="416" y="159"/>
                  </a:lnTo>
                  <a:lnTo>
                    <a:pt x="416" y="160"/>
                  </a:lnTo>
                  <a:lnTo>
                    <a:pt x="417" y="160"/>
                  </a:lnTo>
                  <a:lnTo>
                    <a:pt x="417" y="159"/>
                  </a:lnTo>
                  <a:lnTo>
                    <a:pt x="418" y="159"/>
                  </a:lnTo>
                  <a:lnTo>
                    <a:pt x="419" y="159"/>
                  </a:lnTo>
                  <a:lnTo>
                    <a:pt x="419" y="160"/>
                  </a:lnTo>
                  <a:lnTo>
                    <a:pt x="418" y="160"/>
                  </a:lnTo>
                  <a:lnTo>
                    <a:pt x="418" y="161"/>
                  </a:lnTo>
                  <a:lnTo>
                    <a:pt x="417" y="161"/>
                  </a:lnTo>
                  <a:lnTo>
                    <a:pt x="417" y="162"/>
                  </a:lnTo>
                  <a:lnTo>
                    <a:pt x="418" y="162"/>
                  </a:lnTo>
                  <a:lnTo>
                    <a:pt x="417" y="162"/>
                  </a:lnTo>
                  <a:lnTo>
                    <a:pt x="417" y="163"/>
                  </a:lnTo>
                  <a:lnTo>
                    <a:pt x="417" y="164"/>
                  </a:lnTo>
                  <a:lnTo>
                    <a:pt x="418" y="164"/>
                  </a:lnTo>
                  <a:lnTo>
                    <a:pt x="418" y="163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6"/>
                  </a:lnTo>
                  <a:lnTo>
                    <a:pt x="420" y="167"/>
                  </a:lnTo>
                  <a:lnTo>
                    <a:pt x="420" y="168"/>
                  </a:lnTo>
                  <a:lnTo>
                    <a:pt x="420" y="169"/>
                  </a:lnTo>
                  <a:lnTo>
                    <a:pt x="421" y="169"/>
                  </a:lnTo>
                  <a:lnTo>
                    <a:pt x="422" y="168"/>
                  </a:lnTo>
                  <a:lnTo>
                    <a:pt x="423" y="168"/>
                  </a:lnTo>
                  <a:lnTo>
                    <a:pt x="424" y="168"/>
                  </a:lnTo>
                  <a:lnTo>
                    <a:pt x="425" y="168"/>
                  </a:lnTo>
                  <a:lnTo>
                    <a:pt x="425" y="169"/>
                  </a:lnTo>
                  <a:lnTo>
                    <a:pt x="425" y="170"/>
                  </a:lnTo>
                  <a:lnTo>
                    <a:pt x="426" y="170"/>
                  </a:lnTo>
                  <a:lnTo>
                    <a:pt x="426" y="169"/>
                  </a:lnTo>
                  <a:lnTo>
                    <a:pt x="427" y="169"/>
                  </a:lnTo>
                  <a:lnTo>
                    <a:pt x="427" y="170"/>
                  </a:lnTo>
                  <a:lnTo>
                    <a:pt x="428" y="170"/>
                  </a:lnTo>
                  <a:lnTo>
                    <a:pt x="428" y="171"/>
                  </a:lnTo>
                  <a:lnTo>
                    <a:pt x="429" y="172"/>
                  </a:lnTo>
                  <a:lnTo>
                    <a:pt x="429" y="173"/>
                  </a:lnTo>
                  <a:lnTo>
                    <a:pt x="428" y="173"/>
                  </a:lnTo>
                  <a:lnTo>
                    <a:pt x="429" y="173"/>
                  </a:lnTo>
                  <a:lnTo>
                    <a:pt x="430" y="173"/>
                  </a:lnTo>
                  <a:lnTo>
                    <a:pt x="431" y="174"/>
                  </a:lnTo>
                  <a:lnTo>
                    <a:pt x="431" y="175"/>
                  </a:lnTo>
                  <a:lnTo>
                    <a:pt x="431" y="174"/>
                  </a:lnTo>
                  <a:lnTo>
                    <a:pt x="431" y="173"/>
                  </a:lnTo>
                  <a:lnTo>
                    <a:pt x="431" y="172"/>
                  </a:lnTo>
                  <a:lnTo>
                    <a:pt x="431" y="171"/>
                  </a:lnTo>
                  <a:lnTo>
                    <a:pt x="432" y="171"/>
                  </a:lnTo>
                  <a:lnTo>
                    <a:pt x="432" y="172"/>
                  </a:lnTo>
                  <a:lnTo>
                    <a:pt x="433" y="172"/>
                  </a:lnTo>
                  <a:lnTo>
                    <a:pt x="434" y="172"/>
                  </a:lnTo>
                  <a:lnTo>
                    <a:pt x="434" y="173"/>
                  </a:lnTo>
                  <a:lnTo>
                    <a:pt x="433" y="173"/>
                  </a:lnTo>
                  <a:lnTo>
                    <a:pt x="432" y="173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4" y="175"/>
                  </a:lnTo>
                  <a:lnTo>
                    <a:pt x="434" y="176"/>
                  </a:lnTo>
                  <a:lnTo>
                    <a:pt x="434" y="177"/>
                  </a:lnTo>
                  <a:lnTo>
                    <a:pt x="434" y="178"/>
                  </a:lnTo>
                  <a:lnTo>
                    <a:pt x="435" y="178"/>
                  </a:lnTo>
                  <a:lnTo>
                    <a:pt x="435" y="179"/>
                  </a:lnTo>
                  <a:lnTo>
                    <a:pt x="435" y="178"/>
                  </a:lnTo>
                  <a:lnTo>
                    <a:pt x="436" y="178"/>
                  </a:lnTo>
                  <a:lnTo>
                    <a:pt x="436" y="179"/>
                  </a:lnTo>
                  <a:lnTo>
                    <a:pt x="437" y="179"/>
                  </a:lnTo>
                  <a:lnTo>
                    <a:pt x="437" y="178"/>
                  </a:lnTo>
                  <a:lnTo>
                    <a:pt x="437" y="177"/>
                  </a:lnTo>
                  <a:lnTo>
                    <a:pt x="438" y="178"/>
                  </a:lnTo>
                  <a:lnTo>
                    <a:pt x="438" y="179"/>
                  </a:lnTo>
                  <a:lnTo>
                    <a:pt x="438" y="180"/>
                  </a:lnTo>
                  <a:lnTo>
                    <a:pt x="438" y="181"/>
                  </a:lnTo>
                  <a:lnTo>
                    <a:pt x="439" y="181"/>
                  </a:lnTo>
                  <a:lnTo>
                    <a:pt x="439" y="182"/>
                  </a:lnTo>
                  <a:lnTo>
                    <a:pt x="439" y="183"/>
                  </a:lnTo>
                  <a:lnTo>
                    <a:pt x="439" y="184"/>
                  </a:lnTo>
                  <a:lnTo>
                    <a:pt x="439" y="185"/>
                  </a:lnTo>
                  <a:lnTo>
                    <a:pt x="440" y="186"/>
                  </a:lnTo>
                  <a:lnTo>
                    <a:pt x="440" y="187"/>
                  </a:lnTo>
                  <a:lnTo>
                    <a:pt x="439" y="187"/>
                  </a:lnTo>
                  <a:lnTo>
                    <a:pt x="438" y="187"/>
                  </a:lnTo>
                  <a:lnTo>
                    <a:pt x="437" y="187"/>
                  </a:lnTo>
                  <a:lnTo>
                    <a:pt x="437" y="186"/>
                  </a:lnTo>
                  <a:lnTo>
                    <a:pt x="437" y="187"/>
                  </a:lnTo>
                  <a:lnTo>
                    <a:pt x="436" y="187"/>
                  </a:lnTo>
                  <a:lnTo>
                    <a:pt x="437" y="187"/>
                  </a:lnTo>
                  <a:lnTo>
                    <a:pt x="436" y="187"/>
                  </a:lnTo>
                  <a:lnTo>
                    <a:pt x="436" y="188"/>
                  </a:lnTo>
                  <a:lnTo>
                    <a:pt x="436" y="189"/>
                  </a:lnTo>
                  <a:lnTo>
                    <a:pt x="436" y="190"/>
                  </a:lnTo>
                  <a:lnTo>
                    <a:pt x="435" y="190"/>
                  </a:lnTo>
                  <a:lnTo>
                    <a:pt x="434" y="190"/>
                  </a:lnTo>
                  <a:lnTo>
                    <a:pt x="434" y="191"/>
                  </a:lnTo>
                  <a:lnTo>
                    <a:pt x="433" y="191"/>
                  </a:lnTo>
                  <a:lnTo>
                    <a:pt x="433" y="192"/>
                  </a:lnTo>
                  <a:lnTo>
                    <a:pt x="433" y="193"/>
                  </a:lnTo>
                  <a:lnTo>
                    <a:pt x="434" y="193"/>
                  </a:lnTo>
                  <a:lnTo>
                    <a:pt x="434" y="192"/>
                  </a:lnTo>
                  <a:lnTo>
                    <a:pt x="434" y="193"/>
                  </a:lnTo>
                  <a:lnTo>
                    <a:pt x="434" y="193"/>
                  </a:lnTo>
                  <a:lnTo>
                    <a:pt x="433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40" y="194"/>
                  </a:lnTo>
                  <a:lnTo>
                    <a:pt x="445" y="194"/>
                  </a:lnTo>
                  <a:lnTo>
                    <a:pt x="445" y="193"/>
                  </a:lnTo>
                  <a:lnTo>
                    <a:pt x="445" y="191"/>
                  </a:lnTo>
                  <a:lnTo>
                    <a:pt x="446" y="191"/>
                  </a:lnTo>
                  <a:lnTo>
                    <a:pt x="448" y="191"/>
                  </a:lnTo>
                  <a:lnTo>
                    <a:pt x="449" y="191"/>
                  </a:lnTo>
                  <a:lnTo>
                    <a:pt x="452" y="191"/>
                  </a:lnTo>
                  <a:lnTo>
                    <a:pt x="452" y="193"/>
                  </a:lnTo>
                  <a:lnTo>
                    <a:pt x="452" y="193"/>
                  </a:lnTo>
                  <a:lnTo>
                    <a:pt x="452" y="194"/>
                  </a:lnTo>
                  <a:lnTo>
                    <a:pt x="453" y="194"/>
                  </a:lnTo>
                  <a:lnTo>
                    <a:pt x="454" y="194"/>
                  </a:lnTo>
                  <a:lnTo>
                    <a:pt x="456" y="194"/>
                  </a:lnTo>
                  <a:lnTo>
                    <a:pt x="457" y="194"/>
                  </a:lnTo>
                  <a:lnTo>
                    <a:pt x="458" y="194"/>
                  </a:lnTo>
                  <a:lnTo>
                    <a:pt x="460" y="194"/>
                  </a:lnTo>
                  <a:lnTo>
                    <a:pt x="463" y="194"/>
                  </a:lnTo>
                  <a:lnTo>
                    <a:pt x="467" y="194"/>
                  </a:lnTo>
                  <a:lnTo>
                    <a:pt x="468" y="194"/>
                  </a:lnTo>
                  <a:lnTo>
                    <a:pt x="469" y="194"/>
                  </a:lnTo>
                  <a:lnTo>
                    <a:pt x="469" y="193"/>
                  </a:lnTo>
                  <a:lnTo>
                    <a:pt x="469" y="192"/>
                  </a:lnTo>
                  <a:lnTo>
                    <a:pt x="470" y="192"/>
                  </a:lnTo>
                  <a:lnTo>
                    <a:pt x="471" y="192"/>
                  </a:lnTo>
                  <a:lnTo>
                    <a:pt x="472" y="192"/>
                  </a:lnTo>
                  <a:lnTo>
                    <a:pt x="473" y="192"/>
                  </a:lnTo>
                  <a:lnTo>
                    <a:pt x="473" y="193"/>
                  </a:lnTo>
                  <a:lnTo>
                    <a:pt x="473" y="193"/>
                  </a:lnTo>
                  <a:lnTo>
                    <a:pt x="473" y="194"/>
                  </a:lnTo>
                  <a:lnTo>
                    <a:pt x="473" y="195"/>
                  </a:lnTo>
                  <a:lnTo>
                    <a:pt x="473" y="196"/>
                  </a:lnTo>
                  <a:lnTo>
                    <a:pt x="473" y="197"/>
                  </a:lnTo>
                  <a:lnTo>
                    <a:pt x="472" y="197"/>
                  </a:lnTo>
                  <a:lnTo>
                    <a:pt x="472" y="198"/>
                  </a:lnTo>
                  <a:lnTo>
                    <a:pt x="472" y="199"/>
                  </a:lnTo>
                  <a:lnTo>
                    <a:pt x="472" y="200"/>
                  </a:lnTo>
                  <a:lnTo>
                    <a:pt x="471" y="200"/>
                  </a:lnTo>
                  <a:lnTo>
                    <a:pt x="471" y="201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1" y="204"/>
                  </a:lnTo>
                  <a:lnTo>
                    <a:pt x="470" y="204"/>
                  </a:lnTo>
                  <a:lnTo>
                    <a:pt x="470" y="205"/>
                  </a:lnTo>
                  <a:lnTo>
                    <a:pt x="470" y="206"/>
                  </a:lnTo>
                  <a:lnTo>
                    <a:pt x="471" y="206"/>
                  </a:lnTo>
                  <a:lnTo>
                    <a:pt x="473" y="206"/>
                  </a:lnTo>
                  <a:lnTo>
                    <a:pt x="474" y="203"/>
                  </a:lnTo>
                  <a:lnTo>
                    <a:pt x="474" y="198"/>
                  </a:lnTo>
                  <a:lnTo>
                    <a:pt x="479" y="199"/>
                  </a:lnTo>
                  <a:lnTo>
                    <a:pt x="482" y="199"/>
                  </a:lnTo>
                  <a:lnTo>
                    <a:pt x="483" y="199"/>
                  </a:lnTo>
                  <a:lnTo>
                    <a:pt x="484" y="199"/>
                  </a:lnTo>
                  <a:lnTo>
                    <a:pt x="484" y="200"/>
                  </a:lnTo>
                  <a:lnTo>
                    <a:pt x="485" y="200"/>
                  </a:lnTo>
                  <a:lnTo>
                    <a:pt x="486" y="200"/>
                  </a:lnTo>
                  <a:lnTo>
                    <a:pt x="487" y="200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90" y="200"/>
                  </a:lnTo>
                  <a:lnTo>
                    <a:pt x="490" y="201"/>
                  </a:lnTo>
                  <a:lnTo>
                    <a:pt x="491" y="201"/>
                  </a:lnTo>
                  <a:lnTo>
                    <a:pt x="491" y="201"/>
                  </a:lnTo>
                  <a:lnTo>
                    <a:pt x="491" y="202"/>
                  </a:lnTo>
                  <a:lnTo>
                    <a:pt x="492" y="202"/>
                  </a:lnTo>
                  <a:lnTo>
                    <a:pt x="492" y="203"/>
                  </a:lnTo>
                  <a:lnTo>
                    <a:pt x="493" y="203"/>
                  </a:lnTo>
                  <a:lnTo>
                    <a:pt x="493" y="204"/>
                  </a:lnTo>
                  <a:lnTo>
                    <a:pt x="494" y="204"/>
                  </a:lnTo>
                  <a:lnTo>
                    <a:pt x="494" y="205"/>
                  </a:lnTo>
                  <a:lnTo>
                    <a:pt x="494" y="206"/>
                  </a:lnTo>
                  <a:lnTo>
                    <a:pt x="494" y="207"/>
                  </a:lnTo>
                  <a:lnTo>
                    <a:pt x="495" y="207"/>
                  </a:lnTo>
                  <a:lnTo>
                    <a:pt x="495" y="208"/>
                  </a:lnTo>
                  <a:lnTo>
                    <a:pt x="496" y="208"/>
                  </a:lnTo>
                  <a:lnTo>
                    <a:pt x="497" y="208"/>
                  </a:lnTo>
                  <a:lnTo>
                    <a:pt x="497" y="209"/>
                  </a:lnTo>
                  <a:lnTo>
                    <a:pt x="497" y="208"/>
                  </a:lnTo>
                  <a:lnTo>
                    <a:pt x="498" y="209"/>
                  </a:lnTo>
                  <a:lnTo>
                    <a:pt x="499" y="209"/>
                  </a:lnTo>
                  <a:lnTo>
                    <a:pt x="500" y="210"/>
                  </a:lnTo>
                  <a:lnTo>
                    <a:pt x="501" y="210"/>
                  </a:lnTo>
                  <a:lnTo>
                    <a:pt x="502" y="210"/>
                  </a:lnTo>
                  <a:lnTo>
                    <a:pt x="503" y="210"/>
                  </a:lnTo>
                  <a:lnTo>
                    <a:pt x="504" y="210"/>
                  </a:lnTo>
                  <a:lnTo>
                    <a:pt x="504" y="211"/>
                  </a:lnTo>
                  <a:lnTo>
                    <a:pt x="505" y="211"/>
                  </a:lnTo>
                  <a:lnTo>
                    <a:pt x="505" y="212"/>
                  </a:lnTo>
                  <a:lnTo>
                    <a:pt x="506" y="212"/>
                  </a:lnTo>
                  <a:lnTo>
                    <a:pt x="506" y="213"/>
                  </a:lnTo>
                  <a:lnTo>
                    <a:pt x="506" y="214"/>
                  </a:lnTo>
                  <a:lnTo>
                    <a:pt x="506" y="217"/>
                  </a:lnTo>
                  <a:lnTo>
                    <a:pt x="507" y="217"/>
                  </a:lnTo>
                  <a:lnTo>
                    <a:pt x="507" y="223"/>
                  </a:lnTo>
                  <a:lnTo>
                    <a:pt x="507" y="224"/>
                  </a:lnTo>
                  <a:lnTo>
                    <a:pt x="507" y="226"/>
                  </a:lnTo>
                  <a:lnTo>
                    <a:pt x="507" y="228"/>
                  </a:lnTo>
                  <a:lnTo>
                    <a:pt x="507" y="229"/>
                  </a:lnTo>
                  <a:lnTo>
                    <a:pt x="509" y="229"/>
                  </a:lnTo>
                  <a:lnTo>
                    <a:pt x="511" y="229"/>
                  </a:lnTo>
                  <a:lnTo>
                    <a:pt x="511" y="237"/>
                  </a:lnTo>
                  <a:lnTo>
                    <a:pt x="511" y="241"/>
                  </a:lnTo>
                  <a:lnTo>
                    <a:pt x="511" y="245"/>
                  </a:lnTo>
                  <a:lnTo>
                    <a:pt x="511" y="247"/>
                  </a:lnTo>
                  <a:lnTo>
                    <a:pt x="511" y="248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11" y="258"/>
                  </a:lnTo>
                  <a:lnTo>
                    <a:pt x="508" y="258"/>
                  </a:lnTo>
                  <a:lnTo>
                    <a:pt x="507" y="258"/>
                  </a:lnTo>
                  <a:lnTo>
                    <a:pt x="506" y="258"/>
                  </a:lnTo>
                  <a:lnTo>
                    <a:pt x="502" y="258"/>
                  </a:lnTo>
                  <a:lnTo>
                    <a:pt x="502" y="259"/>
                  </a:lnTo>
                  <a:lnTo>
                    <a:pt x="502" y="261"/>
                  </a:lnTo>
                  <a:lnTo>
                    <a:pt x="502" y="264"/>
                  </a:lnTo>
                  <a:lnTo>
                    <a:pt x="502" y="268"/>
                  </a:lnTo>
                  <a:lnTo>
                    <a:pt x="502" y="271"/>
                  </a:lnTo>
                  <a:lnTo>
                    <a:pt x="503" y="271"/>
                  </a:lnTo>
                  <a:lnTo>
                    <a:pt x="506" y="271"/>
                  </a:lnTo>
                  <a:lnTo>
                    <a:pt x="506" y="274"/>
                  </a:lnTo>
                  <a:lnTo>
                    <a:pt x="506" y="276"/>
                  </a:lnTo>
                  <a:lnTo>
                    <a:pt x="506" y="277"/>
                  </a:lnTo>
                  <a:lnTo>
                    <a:pt x="506" y="278"/>
                  </a:lnTo>
                  <a:lnTo>
                    <a:pt x="506" y="280"/>
                  </a:lnTo>
                  <a:lnTo>
                    <a:pt x="506" y="281"/>
                  </a:lnTo>
                  <a:lnTo>
                    <a:pt x="506" y="282"/>
                  </a:lnTo>
                  <a:lnTo>
                    <a:pt x="506" y="283"/>
                  </a:lnTo>
                  <a:lnTo>
                    <a:pt x="506" y="284"/>
                  </a:lnTo>
                  <a:lnTo>
                    <a:pt x="506" y="288"/>
                  </a:lnTo>
                  <a:lnTo>
                    <a:pt x="506" y="298"/>
                  </a:lnTo>
                  <a:lnTo>
                    <a:pt x="506" y="304"/>
                  </a:lnTo>
                  <a:lnTo>
                    <a:pt x="503" y="304"/>
                  </a:lnTo>
                  <a:lnTo>
                    <a:pt x="499" y="304"/>
                  </a:lnTo>
                  <a:lnTo>
                    <a:pt x="498" y="304"/>
                  </a:lnTo>
                  <a:lnTo>
                    <a:pt x="496" y="304"/>
                  </a:lnTo>
                  <a:lnTo>
                    <a:pt x="494" y="304"/>
                  </a:lnTo>
                  <a:lnTo>
                    <a:pt x="491" y="304"/>
                  </a:lnTo>
                  <a:lnTo>
                    <a:pt x="491" y="304"/>
                  </a:lnTo>
                  <a:lnTo>
                    <a:pt x="490" y="304"/>
                  </a:lnTo>
                  <a:lnTo>
                    <a:pt x="489" y="304"/>
                  </a:lnTo>
                  <a:lnTo>
                    <a:pt x="488" y="304"/>
                  </a:lnTo>
                  <a:lnTo>
                    <a:pt x="486" y="304"/>
                  </a:lnTo>
                  <a:lnTo>
                    <a:pt x="486" y="305"/>
                  </a:lnTo>
                  <a:lnTo>
                    <a:pt x="485" y="305"/>
                  </a:lnTo>
                  <a:lnTo>
                    <a:pt x="485" y="306"/>
                  </a:lnTo>
                  <a:lnTo>
                    <a:pt x="485" y="307"/>
                  </a:lnTo>
                  <a:lnTo>
                    <a:pt x="485" y="308"/>
                  </a:lnTo>
                  <a:lnTo>
                    <a:pt x="485" y="309"/>
                  </a:lnTo>
                  <a:lnTo>
                    <a:pt x="485" y="310"/>
                  </a:lnTo>
                  <a:lnTo>
                    <a:pt x="484" y="310"/>
                  </a:lnTo>
                  <a:lnTo>
                    <a:pt x="483" y="310"/>
                  </a:lnTo>
                  <a:lnTo>
                    <a:pt x="483" y="311"/>
                  </a:lnTo>
                  <a:lnTo>
                    <a:pt x="482" y="311"/>
                  </a:lnTo>
                  <a:lnTo>
                    <a:pt x="481" y="311"/>
                  </a:lnTo>
                  <a:lnTo>
                    <a:pt x="480" y="311"/>
                  </a:lnTo>
                  <a:lnTo>
                    <a:pt x="480" y="312"/>
                  </a:lnTo>
                  <a:lnTo>
                    <a:pt x="480" y="313"/>
                  </a:lnTo>
                  <a:lnTo>
                    <a:pt x="479" y="313"/>
                  </a:lnTo>
                  <a:lnTo>
                    <a:pt x="478" y="313"/>
                  </a:lnTo>
                  <a:lnTo>
                    <a:pt x="478" y="314"/>
                  </a:lnTo>
                  <a:lnTo>
                    <a:pt x="477" y="314"/>
                  </a:lnTo>
                  <a:lnTo>
                    <a:pt x="477" y="315"/>
                  </a:lnTo>
                  <a:lnTo>
                    <a:pt x="476" y="315"/>
                  </a:lnTo>
                  <a:lnTo>
                    <a:pt x="475" y="315"/>
                  </a:lnTo>
                  <a:lnTo>
                    <a:pt x="474" y="315"/>
                  </a:lnTo>
                  <a:lnTo>
                    <a:pt x="474" y="316"/>
                  </a:lnTo>
                  <a:lnTo>
                    <a:pt x="474" y="315"/>
                  </a:lnTo>
                  <a:lnTo>
                    <a:pt x="474" y="316"/>
                  </a:lnTo>
                  <a:lnTo>
                    <a:pt x="473" y="316"/>
                  </a:lnTo>
                  <a:lnTo>
                    <a:pt x="473" y="317"/>
                  </a:lnTo>
                  <a:lnTo>
                    <a:pt x="472" y="317"/>
                  </a:lnTo>
                  <a:lnTo>
                    <a:pt x="471" y="317"/>
                  </a:lnTo>
                  <a:lnTo>
                    <a:pt x="471" y="318"/>
                  </a:lnTo>
                  <a:lnTo>
                    <a:pt x="470" y="318"/>
                  </a:lnTo>
                  <a:lnTo>
                    <a:pt x="470" y="319"/>
                  </a:lnTo>
                  <a:lnTo>
                    <a:pt x="469" y="319"/>
                  </a:lnTo>
                  <a:lnTo>
                    <a:pt x="469" y="320"/>
                  </a:lnTo>
                  <a:lnTo>
                    <a:pt x="468" y="320"/>
                  </a:lnTo>
                  <a:lnTo>
                    <a:pt x="468" y="319"/>
                  </a:lnTo>
                  <a:lnTo>
                    <a:pt x="468" y="320"/>
                  </a:lnTo>
                  <a:lnTo>
                    <a:pt x="467" y="320"/>
                  </a:lnTo>
                  <a:lnTo>
                    <a:pt x="466" y="320"/>
                  </a:lnTo>
                  <a:lnTo>
                    <a:pt x="465" y="320"/>
                  </a:lnTo>
                  <a:lnTo>
                    <a:pt x="465" y="321"/>
                  </a:lnTo>
                  <a:lnTo>
                    <a:pt x="464" y="321"/>
                  </a:lnTo>
                  <a:lnTo>
                    <a:pt x="464" y="322"/>
                  </a:lnTo>
                  <a:lnTo>
                    <a:pt x="463" y="322"/>
                  </a:lnTo>
                  <a:lnTo>
                    <a:pt x="463" y="323"/>
                  </a:lnTo>
                  <a:lnTo>
                    <a:pt x="463" y="324"/>
                  </a:lnTo>
                  <a:lnTo>
                    <a:pt x="462" y="324"/>
                  </a:lnTo>
                  <a:lnTo>
                    <a:pt x="461" y="324"/>
                  </a:lnTo>
                  <a:lnTo>
                    <a:pt x="460" y="324"/>
                  </a:lnTo>
                  <a:lnTo>
                    <a:pt x="459" y="324"/>
                  </a:lnTo>
                  <a:lnTo>
                    <a:pt x="459" y="325"/>
                  </a:lnTo>
                  <a:lnTo>
                    <a:pt x="458" y="325"/>
                  </a:lnTo>
                  <a:lnTo>
                    <a:pt x="457" y="325"/>
                  </a:lnTo>
                  <a:lnTo>
                    <a:pt x="456" y="326"/>
                  </a:lnTo>
                  <a:lnTo>
                    <a:pt x="456" y="327"/>
                  </a:lnTo>
                  <a:lnTo>
                    <a:pt x="455" y="327"/>
                  </a:lnTo>
                  <a:lnTo>
                    <a:pt x="455" y="328"/>
                  </a:lnTo>
                  <a:lnTo>
                    <a:pt x="455" y="329"/>
                  </a:lnTo>
                  <a:lnTo>
                    <a:pt x="454" y="330"/>
                  </a:lnTo>
                  <a:lnTo>
                    <a:pt x="453" y="330"/>
                  </a:lnTo>
                  <a:lnTo>
                    <a:pt x="453" y="331"/>
                  </a:lnTo>
                  <a:lnTo>
                    <a:pt x="453" y="332"/>
                  </a:lnTo>
                  <a:lnTo>
                    <a:pt x="452" y="332"/>
                  </a:lnTo>
                  <a:lnTo>
                    <a:pt x="453" y="332"/>
                  </a:lnTo>
                  <a:lnTo>
                    <a:pt x="453" y="333"/>
                  </a:lnTo>
                  <a:lnTo>
                    <a:pt x="452" y="333"/>
                  </a:lnTo>
                  <a:lnTo>
                    <a:pt x="452" y="334"/>
                  </a:lnTo>
                  <a:lnTo>
                    <a:pt x="451" y="334"/>
                  </a:lnTo>
                  <a:lnTo>
                    <a:pt x="451" y="335"/>
                  </a:lnTo>
                  <a:lnTo>
                    <a:pt x="450" y="335"/>
                  </a:lnTo>
                  <a:lnTo>
                    <a:pt x="450" y="336"/>
                  </a:lnTo>
                  <a:lnTo>
                    <a:pt x="450" y="337"/>
                  </a:lnTo>
                  <a:lnTo>
                    <a:pt x="449" y="337"/>
                  </a:lnTo>
                  <a:lnTo>
                    <a:pt x="449" y="338"/>
                  </a:lnTo>
                  <a:lnTo>
                    <a:pt x="448" y="338"/>
                  </a:lnTo>
                  <a:lnTo>
                    <a:pt x="448" y="338"/>
                  </a:lnTo>
                  <a:lnTo>
                    <a:pt x="447" y="338"/>
                  </a:lnTo>
                  <a:lnTo>
                    <a:pt x="447" y="339"/>
                  </a:lnTo>
                  <a:lnTo>
                    <a:pt x="447" y="340"/>
                  </a:lnTo>
                  <a:lnTo>
                    <a:pt x="446" y="340"/>
                  </a:lnTo>
                  <a:lnTo>
                    <a:pt x="446" y="341"/>
                  </a:lnTo>
                  <a:lnTo>
                    <a:pt x="445" y="341"/>
                  </a:lnTo>
                  <a:lnTo>
                    <a:pt x="444" y="341"/>
                  </a:lnTo>
                  <a:lnTo>
                    <a:pt x="444" y="342"/>
                  </a:lnTo>
                  <a:lnTo>
                    <a:pt x="443" y="342"/>
                  </a:lnTo>
                  <a:lnTo>
                    <a:pt x="443" y="343"/>
                  </a:lnTo>
                  <a:lnTo>
                    <a:pt x="443" y="343"/>
                  </a:lnTo>
                  <a:lnTo>
                    <a:pt x="442" y="343"/>
                  </a:lnTo>
                  <a:lnTo>
                    <a:pt x="442" y="344"/>
                  </a:lnTo>
                  <a:lnTo>
                    <a:pt x="442" y="345"/>
                  </a:lnTo>
                  <a:lnTo>
                    <a:pt x="441" y="345"/>
                  </a:lnTo>
                  <a:lnTo>
                    <a:pt x="441" y="346"/>
                  </a:lnTo>
                  <a:lnTo>
                    <a:pt x="440" y="346"/>
                  </a:lnTo>
                  <a:lnTo>
                    <a:pt x="440" y="347"/>
                  </a:lnTo>
                  <a:lnTo>
                    <a:pt x="439" y="347"/>
                  </a:lnTo>
                  <a:lnTo>
                    <a:pt x="439" y="348"/>
                  </a:lnTo>
                  <a:lnTo>
                    <a:pt x="438" y="348"/>
                  </a:lnTo>
                  <a:lnTo>
                    <a:pt x="438" y="349"/>
                  </a:lnTo>
                  <a:lnTo>
                    <a:pt x="437" y="349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5" y="350"/>
                  </a:lnTo>
                  <a:lnTo>
                    <a:pt x="434" y="351"/>
                  </a:lnTo>
                  <a:lnTo>
                    <a:pt x="434" y="352"/>
                  </a:lnTo>
                  <a:lnTo>
                    <a:pt x="433" y="352"/>
                  </a:lnTo>
                  <a:lnTo>
                    <a:pt x="433" y="353"/>
                  </a:lnTo>
                  <a:lnTo>
                    <a:pt x="434" y="353"/>
                  </a:lnTo>
                  <a:lnTo>
                    <a:pt x="433" y="353"/>
                  </a:lnTo>
                  <a:lnTo>
                    <a:pt x="433" y="354"/>
                  </a:lnTo>
                  <a:lnTo>
                    <a:pt x="432" y="354"/>
                  </a:lnTo>
                  <a:lnTo>
                    <a:pt x="432" y="355"/>
                  </a:lnTo>
                  <a:lnTo>
                    <a:pt x="432" y="356"/>
                  </a:lnTo>
                  <a:lnTo>
                    <a:pt x="432" y="357"/>
                  </a:lnTo>
                  <a:lnTo>
                    <a:pt x="431" y="357"/>
                  </a:lnTo>
                  <a:lnTo>
                    <a:pt x="431" y="358"/>
                  </a:lnTo>
                  <a:lnTo>
                    <a:pt x="430" y="358"/>
                  </a:lnTo>
                  <a:lnTo>
                    <a:pt x="430" y="359"/>
                  </a:lnTo>
                  <a:lnTo>
                    <a:pt x="429" y="359"/>
                  </a:lnTo>
                  <a:lnTo>
                    <a:pt x="429" y="360"/>
                  </a:lnTo>
                  <a:lnTo>
                    <a:pt x="428" y="360"/>
                  </a:lnTo>
                  <a:lnTo>
                    <a:pt x="427" y="360"/>
                  </a:lnTo>
                  <a:lnTo>
                    <a:pt x="427" y="361"/>
                  </a:lnTo>
                  <a:lnTo>
                    <a:pt x="427" y="362"/>
                  </a:lnTo>
                  <a:lnTo>
                    <a:pt x="427" y="361"/>
                  </a:lnTo>
                  <a:lnTo>
                    <a:pt x="427" y="362"/>
                  </a:lnTo>
                  <a:lnTo>
                    <a:pt x="426" y="362"/>
                  </a:lnTo>
                  <a:lnTo>
                    <a:pt x="427" y="362"/>
                  </a:lnTo>
                  <a:lnTo>
                    <a:pt x="427" y="363"/>
                  </a:lnTo>
                  <a:lnTo>
                    <a:pt x="427" y="364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9" y="365"/>
                  </a:lnTo>
                  <a:lnTo>
                    <a:pt x="429" y="366"/>
                  </a:lnTo>
                  <a:lnTo>
                    <a:pt x="428" y="366"/>
                  </a:lnTo>
                  <a:lnTo>
                    <a:pt x="427" y="366"/>
                  </a:lnTo>
                  <a:lnTo>
                    <a:pt x="426" y="366"/>
                  </a:lnTo>
                  <a:lnTo>
                    <a:pt x="426" y="365"/>
                  </a:lnTo>
                  <a:lnTo>
                    <a:pt x="425" y="365"/>
                  </a:lnTo>
                  <a:lnTo>
                    <a:pt x="424" y="364"/>
                  </a:lnTo>
                  <a:lnTo>
                    <a:pt x="423" y="364"/>
                  </a:lnTo>
                  <a:lnTo>
                    <a:pt x="422" y="364"/>
                  </a:lnTo>
                  <a:lnTo>
                    <a:pt x="422" y="363"/>
                  </a:lnTo>
                  <a:lnTo>
                    <a:pt x="422" y="362"/>
                  </a:lnTo>
                  <a:lnTo>
                    <a:pt x="421" y="362"/>
                  </a:lnTo>
                  <a:lnTo>
                    <a:pt x="421" y="361"/>
                  </a:lnTo>
                  <a:lnTo>
                    <a:pt x="421" y="360"/>
                  </a:lnTo>
                  <a:lnTo>
                    <a:pt x="420" y="360"/>
                  </a:lnTo>
                  <a:lnTo>
                    <a:pt x="419" y="360"/>
                  </a:lnTo>
                  <a:lnTo>
                    <a:pt x="418" y="360"/>
                  </a:lnTo>
                  <a:lnTo>
                    <a:pt x="418" y="359"/>
                  </a:lnTo>
                  <a:lnTo>
                    <a:pt x="417" y="359"/>
                  </a:lnTo>
                  <a:lnTo>
                    <a:pt x="416" y="359"/>
                  </a:lnTo>
                  <a:lnTo>
                    <a:pt x="416" y="360"/>
                  </a:lnTo>
                  <a:lnTo>
                    <a:pt x="416" y="359"/>
                  </a:lnTo>
                  <a:lnTo>
                    <a:pt x="416" y="360"/>
                  </a:lnTo>
                  <a:lnTo>
                    <a:pt x="415" y="360"/>
                  </a:lnTo>
                  <a:lnTo>
                    <a:pt x="414" y="360"/>
                  </a:lnTo>
                  <a:lnTo>
                    <a:pt x="413" y="360"/>
                  </a:lnTo>
                  <a:lnTo>
                    <a:pt x="412" y="360"/>
                  </a:lnTo>
                  <a:lnTo>
                    <a:pt x="412" y="359"/>
                  </a:lnTo>
                  <a:lnTo>
                    <a:pt x="411" y="359"/>
                  </a:lnTo>
                  <a:lnTo>
                    <a:pt x="410" y="359"/>
                  </a:lnTo>
                  <a:lnTo>
                    <a:pt x="409" y="359"/>
                  </a:lnTo>
                  <a:lnTo>
                    <a:pt x="408" y="359"/>
                  </a:lnTo>
                  <a:lnTo>
                    <a:pt x="407" y="360"/>
                  </a:lnTo>
                  <a:lnTo>
                    <a:pt x="407" y="359"/>
                  </a:lnTo>
                  <a:lnTo>
                    <a:pt x="406" y="359"/>
                  </a:lnTo>
                  <a:lnTo>
                    <a:pt x="406" y="358"/>
                  </a:lnTo>
                  <a:lnTo>
                    <a:pt x="405" y="358"/>
                  </a:lnTo>
                  <a:lnTo>
                    <a:pt x="404" y="358"/>
                  </a:lnTo>
                  <a:lnTo>
                    <a:pt x="404" y="357"/>
                  </a:lnTo>
                  <a:lnTo>
                    <a:pt x="403" y="357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3" y="356"/>
                  </a:lnTo>
                  <a:lnTo>
                    <a:pt x="402" y="356"/>
                  </a:lnTo>
                  <a:lnTo>
                    <a:pt x="401" y="356"/>
                  </a:lnTo>
                  <a:lnTo>
                    <a:pt x="401" y="355"/>
                  </a:lnTo>
                  <a:lnTo>
                    <a:pt x="400" y="355"/>
                  </a:lnTo>
                  <a:lnTo>
                    <a:pt x="399" y="355"/>
                  </a:lnTo>
                  <a:lnTo>
                    <a:pt x="398" y="355"/>
                  </a:lnTo>
                  <a:lnTo>
                    <a:pt x="397" y="355"/>
                  </a:lnTo>
                  <a:lnTo>
                    <a:pt x="396" y="355"/>
                  </a:lnTo>
                  <a:lnTo>
                    <a:pt x="395" y="355"/>
                  </a:lnTo>
                  <a:lnTo>
                    <a:pt x="395" y="356"/>
                  </a:lnTo>
                  <a:lnTo>
                    <a:pt x="395" y="356"/>
                  </a:lnTo>
                  <a:lnTo>
                    <a:pt x="394" y="356"/>
                  </a:lnTo>
                  <a:lnTo>
                    <a:pt x="393" y="356"/>
                  </a:lnTo>
                  <a:lnTo>
                    <a:pt x="392" y="356"/>
                  </a:lnTo>
                  <a:lnTo>
                    <a:pt x="391" y="356"/>
                  </a:lnTo>
                  <a:lnTo>
                    <a:pt x="390" y="356"/>
                  </a:lnTo>
                  <a:lnTo>
                    <a:pt x="389" y="356"/>
                  </a:lnTo>
                  <a:lnTo>
                    <a:pt x="388" y="356"/>
                  </a:lnTo>
                  <a:lnTo>
                    <a:pt x="388" y="357"/>
                  </a:lnTo>
                  <a:lnTo>
                    <a:pt x="388" y="356"/>
                  </a:lnTo>
                  <a:lnTo>
                    <a:pt x="387" y="356"/>
                  </a:lnTo>
                  <a:lnTo>
                    <a:pt x="387" y="357"/>
                  </a:lnTo>
                  <a:lnTo>
                    <a:pt x="386" y="357"/>
                  </a:lnTo>
                  <a:lnTo>
                    <a:pt x="386" y="356"/>
                  </a:lnTo>
                  <a:lnTo>
                    <a:pt x="385" y="356"/>
                  </a:lnTo>
                  <a:lnTo>
                    <a:pt x="385" y="357"/>
                  </a:lnTo>
                  <a:lnTo>
                    <a:pt x="384" y="357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2" y="358"/>
                  </a:lnTo>
                  <a:lnTo>
                    <a:pt x="381" y="358"/>
                  </a:lnTo>
                  <a:lnTo>
                    <a:pt x="381" y="359"/>
                  </a:lnTo>
                  <a:lnTo>
                    <a:pt x="381" y="358"/>
                  </a:lnTo>
                  <a:lnTo>
                    <a:pt x="381" y="357"/>
                  </a:lnTo>
                  <a:lnTo>
                    <a:pt x="381" y="354"/>
                  </a:lnTo>
                  <a:lnTo>
                    <a:pt x="381" y="353"/>
                  </a:lnTo>
                  <a:lnTo>
                    <a:pt x="381" y="352"/>
                  </a:lnTo>
                  <a:lnTo>
                    <a:pt x="381" y="351"/>
                  </a:lnTo>
                  <a:lnTo>
                    <a:pt x="381" y="348"/>
                  </a:lnTo>
                  <a:lnTo>
                    <a:pt x="381" y="347"/>
                  </a:lnTo>
                  <a:lnTo>
                    <a:pt x="381" y="344"/>
                  </a:lnTo>
                  <a:lnTo>
                    <a:pt x="381" y="340"/>
                  </a:lnTo>
                  <a:lnTo>
                    <a:pt x="381" y="337"/>
                  </a:lnTo>
                  <a:lnTo>
                    <a:pt x="375" y="337"/>
                  </a:lnTo>
                  <a:lnTo>
                    <a:pt x="374" y="337"/>
                  </a:lnTo>
                  <a:lnTo>
                    <a:pt x="371" y="337"/>
                  </a:lnTo>
                  <a:lnTo>
                    <a:pt x="369" y="337"/>
                  </a:lnTo>
                  <a:lnTo>
                    <a:pt x="368" y="337"/>
                  </a:lnTo>
                  <a:lnTo>
                    <a:pt x="365" y="337"/>
                  </a:lnTo>
                  <a:lnTo>
                    <a:pt x="360" y="337"/>
                  </a:lnTo>
                  <a:lnTo>
                    <a:pt x="360" y="338"/>
                  </a:lnTo>
                  <a:lnTo>
                    <a:pt x="360" y="340"/>
                  </a:lnTo>
                  <a:lnTo>
                    <a:pt x="360" y="342"/>
                  </a:lnTo>
                  <a:lnTo>
                    <a:pt x="360" y="345"/>
                  </a:lnTo>
                  <a:lnTo>
                    <a:pt x="360" y="349"/>
                  </a:lnTo>
                  <a:lnTo>
                    <a:pt x="360" y="351"/>
                  </a:lnTo>
                  <a:lnTo>
                    <a:pt x="360" y="353"/>
                  </a:lnTo>
                  <a:lnTo>
                    <a:pt x="360" y="357"/>
                  </a:lnTo>
                  <a:lnTo>
                    <a:pt x="360" y="359"/>
                  </a:lnTo>
                  <a:lnTo>
                    <a:pt x="360" y="361"/>
                  </a:lnTo>
                  <a:lnTo>
                    <a:pt x="360" y="366"/>
                  </a:lnTo>
                  <a:lnTo>
                    <a:pt x="359" y="371"/>
                  </a:lnTo>
                  <a:lnTo>
                    <a:pt x="359" y="372"/>
                  </a:lnTo>
                  <a:lnTo>
                    <a:pt x="359" y="373"/>
                  </a:lnTo>
                  <a:lnTo>
                    <a:pt x="355" y="373"/>
                  </a:lnTo>
                  <a:lnTo>
                    <a:pt x="346" y="372"/>
                  </a:lnTo>
                  <a:lnTo>
                    <a:pt x="345" y="372"/>
                  </a:lnTo>
                  <a:lnTo>
                    <a:pt x="338" y="372"/>
                  </a:lnTo>
                  <a:lnTo>
                    <a:pt x="337" y="372"/>
                  </a:lnTo>
                  <a:lnTo>
                    <a:pt x="336" y="372"/>
                  </a:lnTo>
                  <a:lnTo>
                    <a:pt x="334" y="372"/>
                  </a:lnTo>
                  <a:lnTo>
                    <a:pt x="333" y="372"/>
                  </a:lnTo>
                  <a:lnTo>
                    <a:pt x="331" y="372"/>
                  </a:lnTo>
                  <a:lnTo>
                    <a:pt x="329" y="372"/>
                  </a:lnTo>
                  <a:lnTo>
                    <a:pt x="326" y="372"/>
                  </a:lnTo>
                  <a:lnTo>
                    <a:pt x="326" y="369"/>
                  </a:lnTo>
                  <a:lnTo>
                    <a:pt x="322" y="369"/>
                  </a:lnTo>
                  <a:lnTo>
                    <a:pt x="322" y="371"/>
                  </a:lnTo>
                  <a:lnTo>
                    <a:pt x="322" y="372"/>
                  </a:lnTo>
                  <a:lnTo>
                    <a:pt x="321" y="372"/>
                  </a:lnTo>
                  <a:lnTo>
                    <a:pt x="317" y="372"/>
                  </a:lnTo>
                  <a:lnTo>
                    <a:pt x="317" y="370"/>
                  </a:lnTo>
                  <a:lnTo>
                    <a:pt x="316" y="370"/>
                  </a:lnTo>
                  <a:lnTo>
                    <a:pt x="315" y="370"/>
                  </a:lnTo>
                  <a:lnTo>
                    <a:pt x="314" y="370"/>
                  </a:lnTo>
                  <a:lnTo>
                    <a:pt x="313" y="370"/>
                  </a:lnTo>
                  <a:lnTo>
                    <a:pt x="306" y="370"/>
                  </a:lnTo>
                  <a:lnTo>
                    <a:pt x="305" y="370"/>
                  </a:lnTo>
                  <a:lnTo>
                    <a:pt x="300" y="369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6" y="369"/>
                  </a:lnTo>
                  <a:lnTo>
                    <a:pt x="292" y="369"/>
                  </a:lnTo>
                  <a:lnTo>
                    <a:pt x="290" y="369"/>
                  </a:lnTo>
                  <a:lnTo>
                    <a:pt x="289" y="369"/>
                  </a:lnTo>
                  <a:lnTo>
                    <a:pt x="287" y="369"/>
                  </a:lnTo>
                  <a:lnTo>
                    <a:pt x="284" y="369"/>
                  </a:lnTo>
                  <a:lnTo>
                    <a:pt x="283" y="369"/>
                  </a:lnTo>
                  <a:lnTo>
                    <a:pt x="276" y="369"/>
                  </a:lnTo>
                  <a:lnTo>
                    <a:pt x="275" y="369"/>
                  </a:lnTo>
                  <a:lnTo>
                    <a:pt x="274" y="369"/>
                  </a:lnTo>
                  <a:lnTo>
                    <a:pt x="272" y="369"/>
                  </a:lnTo>
                  <a:lnTo>
                    <a:pt x="268" y="369"/>
                  </a:lnTo>
                  <a:lnTo>
                    <a:pt x="264" y="369"/>
                  </a:lnTo>
                  <a:lnTo>
                    <a:pt x="263" y="369"/>
                  </a:lnTo>
                  <a:lnTo>
                    <a:pt x="262" y="369"/>
                  </a:lnTo>
                  <a:lnTo>
                    <a:pt x="260" y="369"/>
                  </a:lnTo>
                  <a:lnTo>
                    <a:pt x="259" y="369"/>
                  </a:lnTo>
                  <a:lnTo>
                    <a:pt x="251" y="368"/>
                  </a:lnTo>
                  <a:lnTo>
                    <a:pt x="251" y="369"/>
                  </a:lnTo>
                  <a:lnTo>
                    <a:pt x="251" y="370"/>
                  </a:lnTo>
                  <a:lnTo>
                    <a:pt x="251" y="373"/>
                  </a:lnTo>
                  <a:lnTo>
                    <a:pt x="251" y="375"/>
                  </a:lnTo>
                  <a:lnTo>
                    <a:pt x="251" y="376"/>
                  </a:lnTo>
                  <a:lnTo>
                    <a:pt x="251" y="377"/>
                  </a:lnTo>
                  <a:lnTo>
                    <a:pt x="251" y="378"/>
                  </a:lnTo>
                  <a:lnTo>
                    <a:pt x="251" y="379"/>
                  </a:lnTo>
                  <a:lnTo>
                    <a:pt x="251" y="380"/>
                  </a:lnTo>
                  <a:lnTo>
                    <a:pt x="251" y="383"/>
                  </a:lnTo>
                  <a:lnTo>
                    <a:pt x="251" y="385"/>
                  </a:lnTo>
                  <a:lnTo>
                    <a:pt x="250" y="385"/>
                  </a:lnTo>
                  <a:lnTo>
                    <a:pt x="248" y="385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8" y="385"/>
                  </a:lnTo>
                  <a:lnTo>
                    <a:pt x="236" y="385"/>
                  </a:lnTo>
                  <a:lnTo>
                    <a:pt x="229" y="385"/>
                  </a:lnTo>
                  <a:lnTo>
                    <a:pt x="228" y="385"/>
                  </a:lnTo>
                  <a:lnTo>
                    <a:pt x="227" y="385"/>
                  </a:lnTo>
                  <a:lnTo>
                    <a:pt x="224" y="385"/>
                  </a:lnTo>
                  <a:lnTo>
                    <a:pt x="221" y="385"/>
                  </a:lnTo>
                  <a:lnTo>
                    <a:pt x="220" y="385"/>
                  </a:lnTo>
                  <a:lnTo>
                    <a:pt x="219" y="385"/>
                  </a:lnTo>
                  <a:lnTo>
                    <a:pt x="218" y="385"/>
                  </a:lnTo>
                  <a:lnTo>
                    <a:pt x="217" y="385"/>
                  </a:lnTo>
                  <a:lnTo>
                    <a:pt x="215" y="385"/>
                  </a:lnTo>
                  <a:lnTo>
                    <a:pt x="212" y="385"/>
                  </a:lnTo>
                  <a:lnTo>
                    <a:pt x="209" y="385"/>
                  </a:lnTo>
                  <a:lnTo>
                    <a:pt x="209" y="382"/>
                  </a:lnTo>
                  <a:lnTo>
                    <a:pt x="209" y="381"/>
                  </a:lnTo>
                  <a:lnTo>
                    <a:pt x="209" y="380"/>
                  </a:lnTo>
                  <a:lnTo>
                    <a:pt x="209" y="378"/>
                  </a:lnTo>
                  <a:lnTo>
                    <a:pt x="209" y="377"/>
                  </a:lnTo>
                  <a:lnTo>
                    <a:pt x="209" y="376"/>
                  </a:lnTo>
                  <a:lnTo>
                    <a:pt x="207" y="376"/>
                  </a:lnTo>
                  <a:lnTo>
                    <a:pt x="206" y="376"/>
                  </a:lnTo>
                  <a:lnTo>
                    <a:pt x="205" y="376"/>
                  </a:lnTo>
                  <a:lnTo>
                    <a:pt x="205" y="373"/>
                  </a:lnTo>
                  <a:lnTo>
                    <a:pt x="205" y="372"/>
                  </a:lnTo>
                  <a:lnTo>
                    <a:pt x="204" y="372"/>
                  </a:lnTo>
                  <a:lnTo>
                    <a:pt x="202" y="372"/>
                  </a:lnTo>
                  <a:lnTo>
                    <a:pt x="202" y="370"/>
                  </a:lnTo>
                  <a:lnTo>
                    <a:pt x="202" y="368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193" y="364"/>
                  </a:lnTo>
                  <a:lnTo>
                    <a:pt x="193" y="361"/>
                  </a:lnTo>
                  <a:lnTo>
                    <a:pt x="194" y="356"/>
                  </a:lnTo>
                  <a:lnTo>
                    <a:pt x="192" y="356"/>
                  </a:lnTo>
                  <a:lnTo>
                    <a:pt x="188" y="356"/>
                  </a:lnTo>
                  <a:lnTo>
                    <a:pt x="185" y="356"/>
                  </a:lnTo>
                  <a:lnTo>
                    <a:pt x="182" y="355"/>
                  </a:lnTo>
                  <a:lnTo>
                    <a:pt x="178" y="355"/>
                  </a:lnTo>
                  <a:lnTo>
                    <a:pt x="177" y="355"/>
                  </a:lnTo>
                  <a:lnTo>
                    <a:pt x="178" y="355"/>
                  </a:lnTo>
                  <a:lnTo>
                    <a:pt x="178" y="354"/>
                  </a:lnTo>
                  <a:lnTo>
                    <a:pt x="178" y="353"/>
                  </a:lnTo>
                  <a:lnTo>
                    <a:pt x="179" y="353"/>
                  </a:lnTo>
                  <a:lnTo>
                    <a:pt x="179" y="352"/>
                  </a:lnTo>
                  <a:lnTo>
                    <a:pt x="179" y="351"/>
                  </a:lnTo>
                  <a:lnTo>
                    <a:pt x="178" y="351"/>
                  </a:lnTo>
                  <a:lnTo>
                    <a:pt x="178" y="350"/>
                  </a:lnTo>
                  <a:lnTo>
                    <a:pt x="178" y="349"/>
                  </a:lnTo>
                  <a:lnTo>
                    <a:pt x="178" y="348"/>
                  </a:lnTo>
                  <a:lnTo>
                    <a:pt x="177" y="348"/>
                  </a:lnTo>
                  <a:lnTo>
                    <a:pt x="177" y="347"/>
                  </a:lnTo>
                  <a:lnTo>
                    <a:pt x="177" y="346"/>
                  </a:lnTo>
                  <a:lnTo>
                    <a:pt x="177" y="345"/>
                  </a:lnTo>
                  <a:lnTo>
                    <a:pt x="177" y="344"/>
                  </a:lnTo>
                  <a:lnTo>
                    <a:pt x="176" y="344"/>
                  </a:lnTo>
                  <a:lnTo>
                    <a:pt x="177" y="344"/>
                  </a:lnTo>
                  <a:lnTo>
                    <a:pt x="176" y="344"/>
                  </a:lnTo>
                  <a:lnTo>
                    <a:pt x="176" y="343"/>
                  </a:lnTo>
                  <a:lnTo>
                    <a:pt x="175" y="342"/>
                  </a:lnTo>
                  <a:lnTo>
                    <a:pt x="175" y="341"/>
                  </a:lnTo>
                  <a:lnTo>
                    <a:pt x="173" y="342"/>
                  </a:lnTo>
                  <a:lnTo>
                    <a:pt x="173" y="341"/>
                  </a:lnTo>
                  <a:lnTo>
                    <a:pt x="173" y="340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2" y="338"/>
                  </a:lnTo>
                  <a:lnTo>
                    <a:pt x="168" y="338"/>
                  </a:lnTo>
                  <a:lnTo>
                    <a:pt x="169" y="335"/>
                  </a:lnTo>
                  <a:lnTo>
                    <a:pt x="169" y="334"/>
                  </a:lnTo>
                  <a:lnTo>
                    <a:pt x="167" y="334"/>
                  </a:lnTo>
                  <a:lnTo>
                    <a:pt x="166" y="334"/>
                  </a:lnTo>
                  <a:lnTo>
                    <a:pt x="164" y="334"/>
                  </a:lnTo>
                  <a:lnTo>
                    <a:pt x="159" y="334"/>
                  </a:lnTo>
                  <a:lnTo>
                    <a:pt x="157" y="334"/>
                  </a:lnTo>
                  <a:lnTo>
                    <a:pt x="156" y="334"/>
                  </a:lnTo>
                  <a:lnTo>
                    <a:pt x="154" y="334"/>
                  </a:lnTo>
                  <a:lnTo>
                    <a:pt x="153" y="334"/>
                  </a:lnTo>
                  <a:lnTo>
                    <a:pt x="149" y="334"/>
                  </a:lnTo>
                  <a:lnTo>
                    <a:pt x="144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29" y="334"/>
                  </a:lnTo>
                  <a:lnTo>
                    <a:pt x="126" y="334"/>
                  </a:lnTo>
                  <a:lnTo>
                    <a:pt x="123" y="335"/>
                  </a:lnTo>
                  <a:lnTo>
                    <a:pt x="117" y="335"/>
                  </a:lnTo>
                  <a:lnTo>
                    <a:pt x="113" y="335"/>
                  </a:lnTo>
                  <a:lnTo>
                    <a:pt x="112" y="335"/>
                  </a:lnTo>
                  <a:lnTo>
                    <a:pt x="106" y="335"/>
                  </a:lnTo>
                  <a:lnTo>
                    <a:pt x="106" y="335"/>
                  </a:lnTo>
                  <a:lnTo>
                    <a:pt x="100" y="335"/>
                  </a:lnTo>
                  <a:lnTo>
                    <a:pt x="99" y="335"/>
                  </a:lnTo>
                  <a:lnTo>
                    <a:pt x="97" y="335"/>
                  </a:lnTo>
                  <a:lnTo>
                    <a:pt x="96" y="335"/>
                  </a:lnTo>
                  <a:lnTo>
                    <a:pt x="92" y="335"/>
                  </a:lnTo>
                  <a:lnTo>
                    <a:pt x="91" y="335"/>
                  </a:lnTo>
                  <a:lnTo>
                    <a:pt x="90" y="335"/>
                  </a:lnTo>
                  <a:lnTo>
                    <a:pt x="90" y="336"/>
                  </a:lnTo>
                  <a:lnTo>
                    <a:pt x="90" y="337"/>
                  </a:lnTo>
                  <a:lnTo>
                    <a:pt x="90" y="339"/>
                  </a:lnTo>
                  <a:lnTo>
                    <a:pt x="86" y="339"/>
                  </a:lnTo>
                  <a:lnTo>
                    <a:pt x="84" y="339"/>
                  </a:lnTo>
                  <a:lnTo>
                    <a:pt x="84" y="335"/>
                  </a:lnTo>
                  <a:lnTo>
                    <a:pt x="83" y="335"/>
                  </a:lnTo>
                  <a:lnTo>
                    <a:pt x="82" y="335"/>
                  </a:lnTo>
                  <a:lnTo>
                    <a:pt x="76" y="335"/>
                  </a:lnTo>
                  <a:lnTo>
                    <a:pt x="75" y="335"/>
                  </a:lnTo>
                  <a:lnTo>
                    <a:pt x="73" y="335"/>
                  </a:lnTo>
                  <a:lnTo>
                    <a:pt x="72" y="335"/>
                  </a:lnTo>
                  <a:lnTo>
                    <a:pt x="70" y="335"/>
                  </a:lnTo>
                  <a:lnTo>
                    <a:pt x="69" y="335"/>
                  </a:lnTo>
                  <a:lnTo>
                    <a:pt x="63" y="335"/>
                  </a:lnTo>
                  <a:lnTo>
                    <a:pt x="58" y="335"/>
                  </a:lnTo>
                  <a:lnTo>
                    <a:pt x="50" y="335"/>
                  </a:lnTo>
                  <a:lnTo>
                    <a:pt x="43" y="334"/>
                  </a:lnTo>
                  <a:lnTo>
                    <a:pt x="40" y="334"/>
                  </a:lnTo>
                  <a:lnTo>
                    <a:pt x="38" y="334"/>
                  </a:lnTo>
                  <a:lnTo>
                    <a:pt x="37" y="334"/>
                  </a:lnTo>
                  <a:lnTo>
                    <a:pt x="37" y="333"/>
                  </a:lnTo>
                  <a:lnTo>
                    <a:pt x="38" y="333"/>
                  </a:lnTo>
                  <a:lnTo>
                    <a:pt x="38" y="332"/>
                  </a:lnTo>
                  <a:lnTo>
                    <a:pt x="39" y="332"/>
                  </a:lnTo>
                  <a:lnTo>
                    <a:pt x="40" y="332"/>
                  </a:lnTo>
                  <a:lnTo>
                    <a:pt x="40" y="331"/>
                  </a:lnTo>
                  <a:lnTo>
                    <a:pt x="40" y="330"/>
                  </a:lnTo>
                  <a:lnTo>
                    <a:pt x="41" y="330"/>
                  </a:lnTo>
                  <a:lnTo>
                    <a:pt x="41" y="329"/>
                  </a:lnTo>
                  <a:lnTo>
                    <a:pt x="41" y="328"/>
                  </a:lnTo>
                  <a:lnTo>
                    <a:pt x="41" y="327"/>
                  </a:lnTo>
                  <a:lnTo>
                    <a:pt x="40" y="327"/>
                  </a:lnTo>
                  <a:lnTo>
                    <a:pt x="40" y="326"/>
                  </a:lnTo>
                  <a:lnTo>
                    <a:pt x="39" y="327"/>
                  </a:lnTo>
                  <a:lnTo>
                    <a:pt x="38" y="327"/>
                  </a:lnTo>
                  <a:lnTo>
                    <a:pt x="38" y="328"/>
                  </a:lnTo>
                  <a:lnTo>
                    <a:pt x="38" y="327"/>
                  </a:lnTo>
                  <a:lnTo>
                    <a:pt x="37" y="327"/>
                  </a:lnTo>
                  <a:lnTo>
                    <a:pt x="36" y="327"/>
                  </a:lnTo>
                  <a:lnTo>
                    <a:pt x="36" y="326"/>
                  </a:lnTo>
                  <a:lnTo>
                    <a:pt x="36" y="325"/>
                  </a:lnTo>
                  <a:lnTo>
                    <a:pt x="36" y="324"/>
                  </a:lnTo>
                  <a:lnTo>
                    <a:pt x="37" y="324"/>
                  </a:lnTo>
                  <a:lnTo>
                    <a:pt x="38" y="324"/>
                  </a:lnTo>
                  <a:lnTo>
                    <a:pt x="39" y="324"/>
                  </a:lnTo>
                  <a:lnTo>
                    <a:pt x="39" y="325"/>
                  </a:lnTo>
                  <a:lnTo>
                    <a:pt x="40" y="325"/>
                  </a:lnTo>
                  <a:lnTo>
                    <a:pt x="41" y="325"/>
                  </a:lnTo>
                  <a:lnTo>
                    <a:pt x="42" y="325"/>
                  </a:lnTo>
                  <a:lnTo>
                    <a:pt x="43" y="325"/>
                  </a:lnTo>
                  <a:lnTo>
                    <a:pt x="44" y="325"/>
                  </a:lnTo>
                  <a:lnTo>
                    <a:pt x="45" y="324"/>
                  </a:lnTo>
                  <a:lnTo>
                    <a:pt x="45" y="323"/>
                  </a:lnTo>
                  <a:lnTo>
                    <a:pt x="45" y="322"/>
                  </a:lnTo>
                  <a:lnTo>
                    <a:pt x="46" y="322"/>
                  </a:lnTo>
                  <a:lnTo>
                    <a:pt x="46" y="321"/>
                  </a:lnTo>
                  <a:lnTo>
                    <a:pt x="46" y="320"/>
                  </a:lnTo>
                  <a:lnTo>
                    <a:pt x="47" y="320"/>
                  </a:lnTo>
                  <a:lnTo>
                    <a:pt x="48" y="320"/>
                  </a:lnTo>
                  <a:lnTo>
                    <a:pt x="49" y="320"/>
                  </a:lnTo>
                  <a:lnTo>
                    <a:pt x="50" y="320"/>
                  </a:lnTo>
                  <a:lnTo>
                    <a:pt x="51" y="321"/>
                  </a:lnTo>
                  <a:lnTo>
                    <a:pt x="52" y="320"/>
                  </a:lnTo>
                  <a:lnTo>
                    <a:pt x="52" y="319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1" y="317"/>
                  </a:lnTo>
                  <a:lnTo>
                    <a:pt x="50" y="317"/>
                  </a:lnTo>
                  <a:lnTo>
                    <a:pt x="50" y="316"/>
                  </a:lnTo>
                  <a:lnTo>
                    <a:pt x="49" y="316"/>
                  </a:lnTo>
                  <a:lnTo>
                    <a:pt x="49" y="315"/>
                  </a:lnTo>
                  <a:lnTo>
                    <a:pt x="48" y="315"/>
                  </a:lnTo>
                  <a:lnTo>
                    <a:pt x="48" y="314"/>
                  </a:lnTo>
                  <a:lnTo>
                    <a:pt x="47" y="314"/>
                  </a:lnTo>
                  <a:lnTo>
                    <a:pt x="47" y="313"/>
                  </a:lnTo>
                  <a:lnTo>
                    <a:pt x="46" y="313"/>
                  </a:lnTo>
                  <a:lnTo>
                    <a:pt x="46" y="312"/>
                  </a:lnTo>
                  <a:lnTo>
                    <a:pt x="45" y="312"/>
                  </a:lnTo>
                  <a:lnTo>
                    <a:pt x="45" y="311"/>
                  </a:lnTo>
                  <a:lnTo>
                    <a:pt x="44" y="311"/>
                  </a:lnTo>
                  <a:lnTo>
                    <a:pt x="43" y="311"/>
                  </a:lnTo>
                  <a:lnTo>
                    <a:pt x="42" y="310"/>
                  </a:lnTo>
                  <a:lnTo>
                    <a:pt x="41" y="309"/>
                  </a:lnTo>
                  <a:lnTo>
                    <a:pt x="40" y="308"/>
                  </a:lnTo>
                  <a:lnTo>
                    <a:pt x="39" y="308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8" y="306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6" y="305"/>
                  </a:lnTo>
                  <a:lnTo>
                    <a:pt x="36" y="304"/>
                  </a:lnTo>
                  <a:lnTo>
                    <a:pt x="35" y="303"/>
                  </a:lnTo>
                  <a:lnTo>
                    <a:pt x="35" y="302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2" y="299"/>
                  </a:lnTo>
                  <a:lnTo>
                    <a:pt x="31" y="298"/>
                  </a:lnTo>
                  <a:lnTo>
                    <a:pt x="30" y="298"/>
                  </a:lnTo>
                  <a:lnTo>
                    <a:pt x="29" y="297"/>
                  </a:lnTo>
                  <a:lnTo>
                    <a:pt x="28" y="297"/>
                  </a:lnTo>
                  <a:lnTo>
                    <a:pt x="28" y="296"/>
                  </a:lnTo>
                  <a:lnTo>
                    <a:pt x="27" y="296"/>
                  </a:lnTo>
                  <a:lnTo>
                    <a:pt x="26" y="296"/>
                  </a:lnTo>
                  <a:lnTo>
                    <a:pt x="25" y="296"/>
                  </a:lnTo>
                  <a:lnTo>
                    <a:pt x="24" y="295"/>
                  </a:lnTo>
                  <a:lnTo>
                    <a:pt x="23" y="295"/>
                  </a:lnTo>
                  <a:lnTo>
                    <a:pt x="22" y="295"/>
                  </a:lnTo>
                  <a:lnTo>
                    <a:pt x="22" y="294"/>
                  </a:lnTo>
                  <a:lnTo>
                    <a:pt x="21" y="294"/>
                  </a:lnTo>
                  <a:lnTo>
                    <a:pt x="20" y="294"/>
                  </a:lnTo>
                  <a:lnTo>
                    <a:pt x="20" y="293"/>
                  </a:lnTo>
                  <a:lnTo>
                    <a:pt x="19" y="293"/>
                  </a:lnTo>
                  <a:lnTo>
                    <a:pt x="18" y="293"/>
                  </a:lnTo>
                  <a:lnTo>
                    <a:pt x="18" y="292"/>
                  </a:lnTo>
                  <a:lnTo>
                    <a:pt x="17" y="292"/>
                  </a:lnTo>
                  <a:lnTo>
                    <a:pt x="16" y="292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4" y="291"/>
                  </a:lnTo>
                  <a:lnTo>
                    <a:pt x="13" y="290"/>
                  </a:lnTo>
                  <a:lnTo>
                    <a:pt x="12" y="290"/>
                  </a:lnTo>
                  <a:lnTo>
                    <a:pt x="11" y="290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0" y="289"/>
                  </a:lnTo>
                  <a:lnTo>
                    <a:pt x="9" y="289"/>
                  </a:lnTo>
                  <a:lnTo>
                    <a:pt x="8" y="289"/>
                  </a:lnTo>
                  <a:lnTo>
                    <a:pt x="7" y="289"/>
                  </a:lnTo>
                  <a:lnTo>
                    <a:pt x="7" y="288"/>
                  </a:lnTo>
                  <a:lnTo>
                    <a:pt x="6" y="288"/>
                  </a:lnTo>
                  <a:lnTo>
                    <a:pt x="5" y="288"/>
                  </a:lnTo>
                  <a:lnTo>
                    <a:pt x="4" y="288"/>
                  </a:lnTo>
                  <a:lnTo>
                    <a:pt x="3" y="287"/>
                  </a:lnTo>
                  <a:lnTo>
                    <a:pt x="2" y="287"/>
                  </a:lnTo>
                  <a:lnTo>
                    <a:pt x="2" y="286"/>
                  </a:lnTo>
                  <a:lnTo>
                    <a:pt x="1" y="285"/>
                  </a:lnTo>
                  <a:lnTo>
                    <a:pt x="1" y="284"/>
                  </a:lnTo>
                  <a:lnTo>
                    <a:pt x="1" y="283"/>
                  </a:lnTo>
                  <a:lnTo>
                    <a:pt x="1" y="282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1" y="277"/>
                  </a:lnTo>
                  <a:lnTo>
                    <a:pt x="2" y="277"/>
                  </a:lnTo>
                  <a:lnTo>
                    <a:pt x="2" y="276"/>
                  </a:lnTo>
                  <a:lnTo>
                    <a:pt x="2" y="275"/>
                  </a:lnTo>
                  <a:lnTo>
                    <a:pt x="3" y="275"/>
                  </a:lnTo>
                  <a:lnTo>
                    <a:pt x="3" y="274"/>
                  </a:lnTo>
                  <a:lnTo>
                    <a:pt x="4" y="273"/>
                  </a:lnTo>
                  <a:lnTo>
                    <a:pt x="6" y="272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9" y="269"/>
                  </a:lnTo>
                  <a:lnTo>
                    <a:pt x="10" y="268"/>
                  </a:lnTo>
                  <a:lnTo>
                    <a:pt x="10" y="267"/>
                  </a:lnTo>
                  <a:lnTo>
                    <a:pt x="10" y="266"/>
                  </a:lnTo>
                  <a:lnTo>
                    <a:pt x="11" y="266"/>
                  </a:lnTo>
                  <a:lnTo>
                    <a:pt x="11" y="265"/>
                  </a:lnTo>
                  <a:lnTo>
                    <a:pt x="10" y="265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3"/>
                  </a:lnTo>
                  <a:lnTo>
                    <a:pt x="10" y="262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2" y="260"/>
                  </a:lnTo>
                  <a:lnTo>
                    <a:pt x="13" y="260"/>
                  </a:lnTo>
                  <a:lnTo>
                    <a:pt x="14" y="260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6" y="259"/>
                  </a:lnTo>
                  <a:lnTo>
                    <a:pt x="16" y="25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7" name="Freeform 28">
              <a:extLst>
                <a:ext uri="{FF2B5EF4-FFF2-40B4-BE49-F238E27FC236}">
                  <a16:creationId xmlns:a16="http://schemas.microsoft.com/office/drawing/2014/main" id="{0F510DE5-43C7-8A63-A182-27158C619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0225" y="2647950"/>
              <a:ext cx="625475" cy="620712"/>
            </a:xfrm>
            <a:custGeom>
              <a:avLst/>
              <a:gdLst>
                <a:gd name="T0" fmla="*/ 144 w 394"/>
                <a:gd name="T1" fmla="*/ 108 h 391"/>
                <a:gd name="T2" fmla="*/ 190 w 394"/>
                <a:gd name="T3" fmla="*/ 138 h 391"/>
                <a:gd name="T4" fmla="*/ 213 w 394"/>
                <a:gd name="T5" fmla="*/ 83 h 391"/>
                <a:gd name="T6" fmla="*/ 214 w 394"/>
                <a:gd name="T7" fmla="*/ 14 h 391"/>
                <a:gd name="T8" fmla="*/ 238 w 394"/>
                <a:gd name="T9" fmla="*/ 0 h 391"/>
                <a:gd name="T10" fmla="*/ 276 w 394"/>
                <a:gd name="T11" fmla="*/ 0 h 391"/>
                <a:gd name="T12" fmla="*/ 298 w 394"/>
                <a:gd name="T13" fmla="*/ 2 h 391"/>
                <a:gd name="T14" fmla="*/ 308 w 394"/>
                <a:gd name="T15" fmla="*/ 17 h 391"/>
                <a:gd name="T16" fmla="*/ 312 w 394"/>
                <a:gd name="T17" fmla="*/ 40 h 391"/>
                <a:gd name="T18" fmla="*/ 329 w 394"/>
                <a:gd name="T19" fmla="*/ 60 h 391"/>
                <a:gd name="T20" fmla="*/ 345 w 394"/>
                <a:gd name="T21" fmla="*/ 80 h 391"/>
                <a:gd name="T22" fmla="*/ 352 w 394"/>
                <a:gd name="T23" fmla="*/ 101 h 391"/>
                <a:gd name="T24" fmla="*/ 359 w 394"/>
                <a:gd name="T25" fmla="*/ 120 h 391"/>
                <a:gd name="T26" fmla="*/ 346 w 394"/>
                <a:gd name="T27" fmla="*/ 138 h 391"/>
                <a:gd name="T28" fmla="*/ 349 w 394"/>
                <a:gd name="T29" fmla="*/ 149 h 391"/>
                <a:gd name="T30" fmla="*/ 360 w 394"/>
                <a:gd name="T31" fmla="*/ 159 h 391"/>
                <a:gd name="T32" fmla="*/ 373 w 394"/>
                <a:gd name="T33" fmla="*/ 161 h 391"/>
                <a:gd name="T34" fmla="*/ 376 w 394"/>
                <a:gd name="T35" fmla="*/ 182 h 391"/>
                <a:gd name="T36" fmla="*/ 357 w 394"/>
                <a:gd name="T37" fmla="*/ 179 h 391"/>
                <a:gd name="T38" fmla="*/ 354 w 394"/>
                <a:gd name="T39" fmla="*/ 182 h 391"/>
                <a:gd name="T40" fmla="*/ 342 w 394"/>
                <a:gd name="T41" fmla="*/ 179 h 391"/>
                <a:gd name="T42" fmla="*/ 333 w 394"/>
                <a:gd name="T43" fmla="*/ 194 h 391"/>
                <a:gd name="T44" fmla="*/ 325 w 394"/>
                <a:gd name="T45" fmla="*/ 196 h 391"/>
                <a:gd name="T46" fmla="*/ 325 w 394"/>
                <a:gd name="T47" fmla="*/ 202 h 391"/>
                <a:gd name="T48" fmla="*/ 344 w 394"/>
                <a:gd name="T49" fmla="*/ 209 h 391"/>
                <a:gd name="T50" fmla="*/ 361 w 394"/>
                <a:gd name="T51" fmla="*/ 224 h 391"/>
                <a:gd name="T52" fmla="*/ 378 w 394"/>
                <a:gd name="T53" fmla="*/ 217 h 391"/>
                <a:gd name="T54" fmla="*/ 374 w 394"/>
                <a:gd name="T55" fmla="*/ 234 h 391"/>
                <a:gd name="T56" fmla="*/ 369 w 394"/>
                <a:gd name="T57" fmla="*/ 261 h 391"/>
                <a:gd name="T58" fmla="*/ 379 w 394"/>
                <a:gd name="T59" fmla="*/ 270 h 391"/>
                <a:gd name="T60" fmla="*/ 394 w 394"/>
                <a:gd name="T61" fmla="*/ 282 h 391"/>
                <a:gd name="T62" fmla="*/ 379 w 394"/>
                <a:gd name="T63" fmla="*/ 299 h 391"/>
                <a:gd name="T64" fmla="*/ 355 w 394"/>
                <a:gd name="T65" fmla="*/ 307 h 391"/>
                <a:gd name="T66" fmla="*/ 353 w 394"/>
                <a:gd name="T67" fmla="*/ 345 h 391"/>
                <a:gd name="T68" fmla="*/ 341 w 394"/>
                <a:gd name="T69" fmla="*/ 355 h 391"/>
                <a:gd name="T70" fmla="*/ 320 w 394"/>
                <a:gd name="T71" fmla="*/ 375 h 391"/>
                <a:gd name="T72" fmla="*/ 301 w 394"/>
                <a:gd name="T73" fmla="*/ 380 h 391"/>
                <a:gd name="T74" fmla="*/ 286 w 394"/>
                <a:gd name="T75" fmla="*/ 366 h 391"/>
                <a:gd name="T76" fmla="*/ 263 w 394"/>
                <a:gd name="T77" fmla="*/ 364 h 391"/>
                <a:gd name="T78" fmla="*/ 244 w 394"/>
                <a:gd name="T79" fmla="*/ 356 h 391"/>
                <a:gd name="T80" fmla="*/ 228 w 394"/>
                <a:gd name="T81" fmla="*/ 349 h 391"/>
                <a:gd name="T82" fmla="*/ 225 w 394"/>
                <a:gd name="T83" fmla="*/ 336 h 391"/>
                <a:gd name="T84" fmla="*/ 216 w 394"/>
                <a:gd name="T85" fmla="*/ 330 h 391"/>
                <a:gd name="T86" fmla="*/ 209 w 394"/>
                <a:gd name="T87" fmla="*/ 321 h 391"/>
                <a:gd name="T88" fmla="*/ 201 w 394"/>
                <a:gd name="T89" fmla="*/ 312 h 391"/>
                <a:gd name="T90" fmla="*/ 202 w 394"/>
                <a:gd name="T91" fmla="*/ 295 h 391"/>
                <a:gd name="T92" fmla="*/ 199 w 394"/>
                <a:gd name="T93" fmla="*/ 287 h 391"/>
                <a:gd name="T94" fmla="*/ 185 w 394"/>
                <a:gd name="T95" fmla="*/ 264 h 391"/>
                <a:gd name="T96" fmla="*/ 166 w 394"/>
                <a:gd name="T97" fmla="*/ 267 h 391"/>
                <a:gd name="T98" fmla="*/ 143 w 394"/>
                <a:gd name="T99" fmla="*/ 261 h 391"/>
                <a:gd name="T100" fmla="*/ 129 w 394"/>
                <a:gd name="T101" fmla="*/ 246 h 391"/>
                <a:gd name="T102" fmla="*/ 122 w 394"/>
                <a:gd name="T103" fmla="*/ 246 h 391"/>
                <a:gd name="T104" fmla="*/ 103 w 394"/>
                <a:gd name="T105" fmla="*/ 229 h 391"/>
                <a:gd name="T106" fmla="*/ 84 w 394"/>
                <a:gd name="T107" fmla="*/ 223 h 391"/>
                <a:gd name="T108" fmla="*/ 68 w 394"/>
                <a:gd name="T109" fmla="*/ 216 h 391"/>
                <a:gd name="T110" fmla="*/ 54 w 394"/>
                <a:gd name="T111" fmla="*/ 192 h 391"/>
                <a:gd name="T112" fmla="*/ 36 w 394"/>
                <a:gd name="T113" fmla="*/ 192 h 391"/>
                <a:gd name="T114" fmla="*/ 19 w 394"/>
                <a:gd name="T115" fmla="*/ 177 h 391"/>
                <a:gd name="T116" fmla="*/ 13 w 394"/>
                <a:gd name="T117" fmla="*/ 163 h 391"/>
                <a:gd name="T118" fmla="*/ 4 w 394"/>
                <a:gd name="T119" fmla="*/ 145 h 391"/>
                <a:gd name="T120" fmla="*/ 4 w 394"/>
                <a:gd name="T121" fmla="*/ 122 h 391"/>
                <a:gd name="T122" fmla="*/ 14 w 394"/>
                <a:gd name="T123" fmla="*/ 115 h 391"/>
                <a:gd name="T124" fmla="*/ 55 w 394"/>
                <a:gd name="T125" fmla="*/ 10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4" h="391">
                  <a:moveTo>
                    <a:pt x="102" y="106"/>
                  </a:moveTo>
                  <a:lnTo>
                    <a:pt x="102" y="104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6" y="106"/>
                  </a:lnTo>
                  <a:lnTo>
                    <a:pt x="106" y="107"/>
                  </a:lnTo>
                  <a:lnTo>
                    <a:pt x="106" y="108"/>
                  </a:lnTo>
                  <a:lnTo>
                    <a:pt x="107" y="108"/>
                  </a:lnTo>
                  <a:lnTo>
                    <a:pt x="113" y="108"/>
                  </a:lnTo>
                  <a:lnTo>
                    <a:pt x="114" y="108"/>
                  </a:lnTo>
                  <a:lnTo>
                    <a:pt x="115" y="108"/>
                  </a:lnTo>
                  <a:lnTo>
                    <a:pt x="122" y="108"/>
                  </a:lnTo>
                  <a:lnTo>
                    <a:pt x="124" y="108"/>
                  </a:lnTo>
                  <a:lnTo>
                    <a:pt x="128" y="108"/>
                  </a:lnTo>
                  <a:lnTo>
                    <a:pt x="130" y="108"/>
                  </a:lnTo>
                  <a:lnTo>
                    <a:pt x="132" y="108"/>
                  </a:lnTo>
                  <a:lnTo>
                    <a:pt x="133" y="108"/>
                  </a:lnTo>
                  <a:lnTo>
                    <a:pt x="134" y="108"/>
                  </a:lnTo>
                  <a:lnTo>
                    <a:pt x="135" y="108"/>
                  </a:lnTo>
                  <a:lnTo>
                    <a:pt x="136" y="108"/>
                  </a:lnTo>
                  <a:lnTo>
                    <a:pt x="137" y="108"/>
                  </a:lnTo>
                  <a:lnTo>
                    <a:pt x="138" y="108"/>
                  </a:lnTo>
                  <a:lnTo>
                    <a:pt x="139" y="108"/>
                  </a:lnTo>
                  <a:lnTo>
                    <a:pt x="139" y="109"/>
                  </a:lnTo>
                  <a:lnTo>
                    <a:pt x="142" y="108"/>
                  </a:lnTo>
                  <a:lnTo>
                    <a:pt x="143" y="108"/>
                  </a:lnTo>
                  <a:lnTo>
                    <a:pt x="144" y="109"/>
                  </a:lnTo>
                  <a:lnTo>
                    <a:pt x="144" y="108"/>
                  </a:lnTo>
                  <a:lnTo>
                    <a:pt x="149" y="109"/>
                  </a:lnTo>
                  <a:lnTo>
                    <a:pt x="153" y="109"/>
                  </a:lnTo>
                  <a:lnTo>
                    <a:pt x="157" y="109"/>
                  </a:lnTo>
                  <a:lnTo>
                    <a:pt x="159" y="109"/>
                  </a:lnTo>
                  <a:lnTo>
                    <a:pt x="162" y="109"/>
                  </a:lnTo>
                  <a:lnTo>
                    <a:pt x="166" y="109"/>
                  </a:lnTo>
                  <a:lnTo>
                    <a:pt x="168" y="109"/>
                  </a:lnTo>
                  <a:lnTo>
                    <a:pt x="172" y="109"/>
                  </a:lnTo>
                  <a:lnTo>
                    <a:pt x="174" y="109"/>
                  </a:lnTo>
                  <a:lnTo>
                    <a:pt x="175" y="109"/>
                  </a:lnTo>
                  <a:lnTo>
                    <a:pt x="176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9" y="109"/>
                  </a:lnTo>
                  <a:lnTo>
                    <a:pt x="179" y="110"/>
                  </a:lnTo>
                  <a:lnTo>
                    <a:pt x="179" y="111"/>
                  </a:lnTo>
                  <a:lnTo>
                    <a:pt x="179" y="117"/>
                  </a:lnTo>
                  <a:lnTo>
                    <a:pt x="179" y="118"/>
                  </a:lnTo>
                  <a:lnTo>
                    <a:pt x="179" y="120"/>
                  </a:lnTo>
                  <a:lnTo>
                    <a:pt x="179" y="121"/>
                  </a:lnTo>
                  <a:lnTo>
                    <a:pt x="179" y="127"/>
                  </a:lnTo>
                  <a:lnTo>
                    <a:pt x="179" y="129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8"/>
                  </a:lnTo>
                  <a:lnTo>
                    <a:pt x="183" y="138"/>
                  </a:lnTo>
                  <a:lnTo>
                    <a:pt x="186" y="138"/>
                  </a:lnTo>
                  <a:lnTo>
                    <a:pt x="187" y="138"/>
                  </a:lnTo>
                  <a:lnTo>
                    <a:pt x="190" y="138"/>
                  </a:lnTo>
                  <a:lnTo>
                    <a:pt x="195" y="138"/>
                  </a:lnTo>
                  <a:lnTo>
                    <a:pt x="196" y="138"/>
                  </a:lnTo>
                  <a:lnTo>
                    <a:pt x="197" y="138"/>
                  </a:lnTo>
                  <a:lnTo>
                    <a:pt x="199" y="138"/>
                  </a:lnTo>
                  <a:lnTo>
                    <a:pt x="207" y="138"/>
                  </a:lnTo>
                  <a:lnTo>
                    <a:pt x="208" y="138"/>
                  </a:lnTo>
                  <a:lnTo>
                    <a:pt x="208" y="135"/>
                  </a:lnTo>
                  <a:lnTo>
                    <a:pt x="208" y="133"/>
                  </a:lnTo>
                  <a:lnTo>
                    <a:pt x="209" y="130"/>
                  </a:lnTo>
                  <a:lnTo>
                    <a:pt x="211" y="130"/>
                  </a:lnTo>
                  <a:lnTo>
                    <a:pt x="213" y="130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2"/>
                  </a:lnTo>
                  <a:lnTo>
                    <a:pt x="213" y="120"/>
                  </a:lnTo>
                  <a:lnTo>
                    <a:pt x="213" y="119"/>
                  </a:lnTo>
                  <a:lnTo>
                    <a:pt x="213" y="118"/>
                  </a:lnTo>
                  <a:lnTo>
                    <a:pt x="213" y="116"/>
                  </a:lnTo>
                  <a:lnTo>
                    <a:pt x="213" y="112"/>
                  </a:lnTo>
                  <a:lnTo>
                    <a:pt x="213" y="109"/>
                  </a:lnTo>
                  <a:lnTo>
                    <a:pt x="213" y="107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3" y="102"/>
                  </a:lnTo>
                  <a:lnTo>
                    <a:pt x="213" y="97"/>
                  </a:lnTo>
                  <a:lnTo>
                    <a:pt x="213" y="91"/>
                  </a:lnTo>
                  <a:lnTo>
                    <a:pt x="213" y="89"/>
                  </a:lnTo>
                  <a:lnTo>
                    <a:pt x="213" y="84"/>
                  </a:lnTo>
                  <a:lnTo>
                    <a:pt x="213" y="83"/>
                  </a:lnTo>
                  <a:lnTo>
                    <a:pt x="213" y="77"/>
                  </a:lnTo>
                  <a:lnTo>
                    <a:pt x="213" y="76"/>
                  </a:lnTo>
                  <a:lnTo>
                    <a:pt x="213" y="75"/>
                  </a:lnTo>
                  <a:lnTo>
                    <a:pt x="213" y="74"/>
                  </a:lnTo>
                  <a:lnTo>
                    <a:pt x="213" y="70"/>
                  </a:lnTo>
                  <a:lnTo>
                    <a:pt x="214" y="67"/>
                  </a:lnTo>
                  <a:lnTo>
                    <a:pt x="214" y="63"/>
                  </a:lnTo>
                  <a:lnTo>
                    <a:pt x="214" y="59"/>
                  </a:lnTo>
                  <a:lnTo>
                    <a:pt x="214" y="53"/>
                  </a:lnTo>
                  <a:lnTo>
                    <a:pt x="214" y="51"/>
                  </a:lnTo>
                  <a:lnTo>
                    <a:pt x="214" y="50"/>
                  </a:lnTo>
                  <a:lnTo>
                    <a:pt x="214" y="49"/>
                  </a:lnTo>
                  <a:lnTo>
                    <a:pt x="214" y="47"/>
                  </a:lnTo>
                  <a:lnTo>
                    <a:pt x="214" y="39"/>
                  </a:lnTo>
                  <a:lnTo>
                    <a:pt x="214" y="37"/>
                  </a:lnTo>
                  <a:lnTo>
                    <a:pt x="214" y="35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14" y="29"/>
                  </a:lnTo>
                  <a:lnTo>
                    <a:pt x="214" y="27"/>
                  </a:lnTo>
                  <a:lnTo>
                    <a:pt x="214" y="26"/>
                  </a:lnTo>
                  <a:lnTo>
                    <a:pt x="214" y="25"/>
                  </a:lnTo>
                  <a:lnTo>
                    <a:pt x="214" y="23"/>
                  </a:lnTo>
                  <a:lnTo>
                    <a:pt x="214" y="20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4" y="17"/>
                  </a:lnTo>
                  <a:lnTo>
                    <a:pt x="214" y="16"/>
                  </a:lnTo>
                  <a:lnTo>
                    <a:pt x="214" y="14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9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4" y="5"/>
                  </a:lnTo>
                  <a:lnTo>
                    <a:pt x="214" y="3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4" y="3"/>
                  </a:lnTo>
                  <a:lnTo>
                    <a:pt x="294" y="2"/>
                  </a:lnTo>
                  <a:lnTo>
                    <a:pt x="295" y="3"/>
                  </a:lnTo>
                  <a:lnTo>
                    <a:pt x="295" y="4"/>
                  </a:lnTo>
                  <a:lnTo>
                    <a:pt x="296" y="4"/>
                  </a:lnTo>
                  <a:lnTo>
                    <a:pt x="296" y="3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7" y="3"/>
                  </a:lnTo>
                  <a:lnTo>
                    <a:pt x="298" y="3"/>
                  </a:lnTo>
                  <a:lnTo>
                    <a:pt x="298" y="2"/>
                  </a:lnTo>
                  <a:lnTo>
                    <a:pt x="298" y="3"/>
                  </a:lnTo>
                  <a:lnTo>
                    <a:pt x="299" y="3"/>
                  </a:lnTo>
                  <a:lnTo>
                    <a:pt x="300" y="3"/>
                  </a:lnTo>
                  <a:lnTo>
                    <a:pt x="301" y="3"/>
                  </a:lnTo>
                  <a:lnTo>
                    <a:pt x="301" y="4"/>
                  </a:lnTo>
                  <a:lnTo>
                    <a:pt x="301" y="5"/>
                  </a:lnTo>
                  <a:lnTo>
                    <a:pt x="302" y="6"/>
                  </a:lnTo>
                  <a:lnTo>
                    <a:pt x="303" y="6"/>
                  </a:lnTo>
                  <a:lnTo>
                    <a:pt x="303" y="7"/>
                  </a:lnTo>
                  <a:lnTo>
                    <a:pt x="303" y="8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9"/>
                  </a:lnTo>
                  <a:lnTo>
                    <a:pt x="306" y="9"/>
                  </a:lnTo>
                  <a:lnTo>
                    <a:pt x="306" y="10"/>
                  </a:lnTo>
                  <a:lnTo>
                    <a:pt x="307" y="10"/>
                  </a:lnTo>
                  <a:lnTo>
                    <a:pt x="306" y="10"/>
                  </a:lnTo>
                  <a:lnTo>
                    <a:pt x="307" y="10"/>
                  </a:lnTo>
                  <a:lnTo>
                    <a:pt x="307" y="11"/>
                  </a:lnTo>
                  <a:lnTo>
                    <a:pt x="308" y="11"/>
                  </a:lnTo>
                  <a:lnTo>
                    <a:pt x="309" y="11"/>
                  </a:lnTo>
                  <a:lnTo>
                    <a:pt x="309" y="12"/>
                  </a:lnTo>
                  <a:lnTo>
                    <a:pt x="308" y="12"/>
                  </a:lnTo>
                  <a:lnTo>
                    <a:pt x="308" y="13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20"/>
                  </a:lnTo>
                  <a:lnTo>
                    <a:pt x="308" y="21"/>
                  </a:lnTo>
                  <a:lnTo>
                    <a:pt x="308" y="22"/>
                  </a:lnTo>
                  <a:lnTo>
                    <a:pt x="309" y="22"/>
                  </a:lnTo>
                  <a:lnTo>
                    <a:pt x="309" y="23"/>
                  </a:lnTo>
                  <a:lnTo>
                    <a:pt x="310" y="23"/>
                  </a:lnTo>
                  <a:lnTo>
                    <a:pt x="310" y="24"/>
                  </a:lnTo>
                  <a:lnTo>
                    <a:pt x="311" y="24"/>
                  </a:lnTo>
                  <a:lnTo>
                    <a:pt x="311" y="25"/>
                  </a:lnTo>
                  <a:lnTo>
                    <a:pt x="312" y="26"/>
                  </a:lnTo>
                  <a:lnTo>
                    <a:pt x="312" y="27"/>
                  </a:lnTo>
                  <a:lnTo>
                    <a:pt x="312" y="28"/>
                  </a:lnTo>
                  <a:lnTo>
                    <a:pt x="311" y="28"/>
                  </a:lnTo>
                  <a:lnTo>
                    <a:pt x="311" y="29"/>
                  </a:lnTo>
                  <a:lnTo>
                    <a:pt x="311" y="30"/>
                  </a:lnTo>
                  <a:lnTo>
                    <a:pt x="311" y="31"/>
                  </a:lnTo>
                  <a:lnTo>
                    <a:pt x="311" y="32"/>
                  </a:lnTo>
                  <a:lnTo>
                    <a:pt x="311" y="33"/>
                  </a:lnTo>
                  <a:lnTo>
                    <a:pt x="311" y="34"/>
                  </a:lnTo>
                  <a:lnTo>
                    <a:pt x="312" y="34"/>
                  </a:lnTo>
                  <a:lnTo>
                    <a:pt x="312" y="35"/>
                  </a:lnTo>
                  <a:lnTo>
                    <a:pt x="312" y="36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2" y="40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5" y="41"/>
                  </a:lnTo>
                  <a:lnTo>
                    <a:pt x="316" y="41"/>
                  </a:lnTo>
                  <a:lnTo>
                    <a:pt x="317" y="42"/>
                  </a:lnTo>
                  <a:lnTo>
                    <a:pt x="318" y="43"/>
                  </a:lnTo>
                  <a:lnTo>
                    <a:pt x="319" y="43"/>
                  </a:lnTo>
                  <a:lnTo>
                    <a:pt x="319" y="44"/>
                  </a:lnTo>
                  <a:lnTo>
                    <a:pt x="320" y="45"/>
                  </a:lnTo>
                  <a:lnTo>
                    <a:pt x="320" y="46"/>
                  </a:lnTo>
                  <a:lnTo>
                    <a:pt x="321" y="47"/>
                  </a:lnTo>
                  <a:lnTo>
                    <a:pt x="321" y="48"/>
                  </a:lnTo>
                  <a:lnTo>
                    <a:pt x="321" y="49"/>
                  </a:lnTo>
                  <a:lnTo>
                    <a:pt x="321" y="50"/>
                  </a:lnTo>
                  <a:lnTo>
                    <a:pt x="322" y="51"/>
                  </a:lnTo>
                  <a:lnTo>
                    <a:pt x="323" y="52"/>
                  </a:lnTo>
                  <a:lnTo>
                    <a:pt x="324" y="52"/>
                  </a:lnTo>
                  <a:lnTo>
                    <a:pt x="324" y="53"/>
                  </a:lnTo>
                  <a:lnTo>
                    <a:pt x="325" y="53"/>
                  </a:lnTo>
                  <a:lnTo>
                    <a:pt x="325" y="54"/>
                  </a:lnTo>
                  <a:lnTo>
                    <a:pt x="326" y="54"/>
                  </a:lnTo>
                  <a:lnTo>
                    <a:pt x="326" y="55"/>
                  </a:lnTo>
                  <a:lnTo>
                    <a:pt x="327" y="56"/>
                  </a:lnTo>
                  <a:lnTo>
                    <a:pt x="327" y="57"/>
                  </a:lnTo>
                  <a:lnTo>
                    <a:pt x="327" y="58"/>
                  </a:lnTo>
                  <a:lnTo>
                    <a:pt x="328" y="59"/>
                  </a:lnTo>
                  <a:lnTo>
                    <a:pt x="328" y="60"/>
                  </a:lnTo>
                  <a:lnTo>
                    <a:pt x="329" y="60"/>
                  </a:lnTo>
                  <a:lnTo>
                    <a:pt x="329" y="61"/>
                  </a:lnTo>
                  <a:lnTo>
                    <a:pt x="329" y="62"/>
                  </a:lnTo>
                  <a:lnTo>
                    <a:pt x="330" y="62"/>
                  </a:lnTo>
                  <a:lnTo>
                    <a:pt x="330" y="63"/>
                  </a:lnTo>
                  <a:lnTo>
                    <a:pt x="331" y="63"/>
                  </a:lnTo>
                  <a:lnTo>
                    <a:pt x="331" y="64"/>
                  </a:lnTo>
                  <a:lnTo>
                    <a:pt x="332" y="64"/>
                  </a:lnTo>
                  <a:lnTo>
                    <a:pt x="333" y="64"/>
                  </a:lnTo>
                  <a:lnTo>
                    <a:pt x="334" y="65"/>
                  </a:lnTo>
                  <a:lnTo>
                    <a:pt x="335" y="66"/>
                  </a:lnTo>
                  <a:lnTo>
                    <a:pt x="335" y="67"/>
                  </a:lnTo>
                  <a:lnTo>
                    <a:pt x="336" y="67"/>
                  </a:lnTo>
                  <a:lnTo>
                    <a:pt x="337" y="68"/>
                  </a:lnTo>
                  <a:lnTo>
                    <a:pt x="338" y="68"/>
                  </a:lnTo>
                  <a:lnTo>
                    <a:pt x="339" y="68"/>
                  </a:lnTo>
                  <a:lnTo>
                    <a:pt x="339" y="69"/>
                  </a:lnTo>
                  <a:lnTo>
                    <a:pt x="340" y="69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1" y="71"/>
                  </a:lnTo>
                  <a:lnTo>
                    <a:pt x="342" y="71"/>
                  </a:lnTo>
                  <a:lnTo>
                    <a:pt x="342" y="72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3" y="75"/>
                  </a:lnTo>
                  <a:lnTo>
                    <a:pt x="343" y="76"/>
                  </a:lnTo>
                  <a:lnTo>
                    <a:pt x="344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5" y="81"/>
                  </a:lnTo>
                  <a:lnTo>
                    <a:pt x="346" y="81"/>
                  </a:lnTo>
                  <a:lnTo>
                    <a:pt x="346" y="82"/>
                  </a:lnTo>
                  <a:lnTo>
                    <a:pt x="347" y="82"/>
                  </a:lnTo>
                  <a:lnTo>
                    <a:pt x="347" y="83"/>
                  </a:lnTo>
                  <a:lnTo>
                    <a:pt x="348" y="83"/>
                  </a:lnTo>
                  <a:lnTo>
                    <a:pt x="348" y="84"/>
                  </a:lnTo>
                  <a:lnTo>
                    <a:pt x="349" y="84"/>
                  </a:lnTo>
                  <a:lnTo>
                    <a:pt x="350" y="85"/>
                  </a:lnTo>
                  <a:lnTo>
                    <a:pt x="350" y="86"/>
                  </a:lnTo>
                  <a:lnTo>
                    <a:pt x="351" y="86"/>
                  </a:lnTo>
                  <a:lnTo>
                    <a:pt x="351" y="87"/>
                  </a:lnTo>
                  <a:lnTo>
                    <a:pt x="351" y="89"/>
                  </a:lnTo>
                  <a:lnTo>
                    <a:pt x="352" y="90"/>
                  </a:lnTo>
                  <a:lnTo>
                    <a:pt x="352" y="91"/>
                  </a:lnTo>
                  <a:lnTo>
                    <a:pt x="353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1" y="94"/>
                  </a:lnTo>
                  <a:lnTo>
                    <a:pt x="350" y="95"/>
                  </a:lnTo>
                  <a:lnTo>
                    <a:pt x="349" y="95"/>
                  </a:lnTo>
                  <a:lnTo>
                    <a:pt x="349" y="96"/>
                  </a:lnTo>
                  <a:lnTo>
                    <a:pt x="349" y="97"/>
                  </a:lnTo>
                  <a:lnTo>
                    <a:pt x="349" y="98"/>
                  </a:lnTo>
                  <a:lnTo>
                    <a:pt x="350" y="98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1" y="100"/>
                  </a:lnTo>
                  <a:lnTo>
                    <a:pt x="352" y="101"/>
                  </a:lnTo>
                  <a:lnTo>
                    <a:pt x="353" y="101"/>
                  </a:lnTo>
                  <a:lnTo>
                    <a:pt x="353" y="102"/>
                  </a:lnTo>
                  <a:lnTo>
                    <a:pt x="354" y="103"/>
                  </a:lnTo>
                  <a:lnTo>
                    <a:pt x="353" y="103"/>
                  </a:lnTo>
                  <a:lnTo>
                    <a:pt x="353" y="104"/>
                  </a:lnTo>
                  <a:lnTo>
                    <a:pt x="352" y="104"/>
                  </a:lnTo>
                  <a:lnTo>
                    <a:pt x="352" y="105"/>
                  </a:lnTo>
                  <a:lnTo>
                    <a:pt x="351" y="105"/>
                  </a:lnTo>
                  <a:lnTo>
                    <a:pt x="351" y="106"/>
                  </a:lnTo>
                  <a:lnTo>
                    <a:pt x="351" y="107"/>
                  </a:lnTo>
                  <a:lnTo>
                    <a:pt x="351" y="108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0"/>
                  </a:lnTo>
                  <a:lnTo>
                    <a:pt x="352" y="111"/>
                  </a:lnTo>
                  <a:lnTo>
                    <a:pt x="352" y="112"/>
                  </a:lnTo>
                  <a:lnTo>
                    <a:pt x="353" y="112"/>
                  </a:lnTo>
                  <a:lnTo>
                    <a:pt x="352" y="113"/>
                  </a:lnTo>
                  <a:lnTo>
                    <a:pt x="352" y="114"/>
                  </a:lnTo>
                  <a:lnTo>
                    <a:pt x="352" y="115"/>
                  </a:lnTo>
                  <a:lnTo>
                    <a:pt x="353" y="116"/>
                  </a:lnTo>
                  <a:lnTo>
                    <a:pt x="354" y="116"/>
                  </a:lnTo>
                  <a:lnTo>
                    <a:pt x="354" y="117"/>
                  </a:lnTo>
                  <a:lnTo>
                    <a:pt x="355" y="117"/>
                  </a:lnTo>
                  <a:lnTo>
                    <a:pt x="355" y="118"/>
                  </a:lnTo>
                  <a:lnTo>
                    <a:pt x="356" y="119"/>
                  </a:lnTo>
                  <a:lnTo>
                    <a:pt x="357" y="119"/>
                  </a:lnTo>
                  <a:lnTo>
                    <a:pt x="358" y="120"/>
                  </a:lnTo>
                  <a:lnTo>
                    <a:pt x="359" y="120"/>
                  </a:lnTo>
                  <a:lnTo>
                    <a:pt x="359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58" y="124"/>
                  </a:lnTo>
                  <a:lnTo>
                    <a:pt x="358" y="125"/>
                  </a:lnTo>
                  <a:lnTo>
                    <a:pt x="358" y="126"/>
                  </a:lnTo>
                  <a:lnTo>
                    <a:pt x="357" y="126"/>
                  </a:lnTo>
                  <a:lnTo>
                    <a:pt x="357" y="127"/>
                  </a:lnTo>
                  <a:lnTo>
                    <a:pt x="351" y="127"/>
                  </a:lnTo>
                  <a:lnTo>
                    <a:pt x="348" y="127"/>
                  </a:lnTo>
                  <a:lnTo>
                    <a:pt x="347" y="127"/>
                  </a:lnTo>
                  <a:lnTo>
                    <a:pt x="347" y="128"/>
                  </a:lnTo>
                  <a:lnTo>
                    <a:pt x="348" y="128"/>
                  </a:lnTo>
                  <a:lnTo>
                    <a:pt x="349" y="128"/>
                  </a:lnTo>
                  <a:lnTo>
                    <a:pt x="349" y="130"/>
                  </a:lnTo>
                  <a:lnTo>
                    <a:pt x="349" y="131"/>
                  </a:lnTo>
                  <a:lnTo>
                    <a:pt x="350" y="131"/>
                  </a:lnTo>
                  <a:lnTo>
                    <a:pt x="351" y="131"/>
                  </a:lnTo>
                  <a:lnTo>
                    <a:pt x="351" y="132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7" y="134"/>
                  </a:lnTo>
                  <a:lnTo>
                    <a:pt x="347" y="135"/>
                  </a:lnTo>
                  <a:lnTo>
                    <a:pt x="344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8"/>
                  </a:lnTo>
                  <a:lnTo>
                    <a:pt x="346" y="139"/>
                  </a:lnTo>
                  <a:lnTo>
                    <a:pt x="347" y="139"/>
                  </a:lnTo>
                  <a:lnTo>
                    <a:pt x="348" y="140"/>
                  </a:lnTo>
                  <a:lnTo>
                    <a:pt x="348" y="141"/>
                  </a:lnTo>
                  <a:lnTo>
                    <a:pt x="347" y="141"/>
                  </a:lnTo>
                  <a:lnTo>
                    <a:pt x="346" y="141"/>
                  </a:lnTo>
                  <a:lnTo>
                    <a:pt x="345" y="141"/>
                  </a:lnTo>
                  <a:lnTo>
                    <a:pt x="345" y="142"/>
                  </a:lnTo>
                  <a:lnTo>
                    <a:pt x="344" y="143"/>
                  </a:lnTo>
                  <a:lnTo>
                    <a:pt x="344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2" y="146"/>
                  </a:lnTo>
                  <a:lnTo>
                    <a:pt x="342" y="147"/>
                  </a:lnTo>
                  <a:lnTo>
                    <a:pt x="342" y="149"/>
                  </a:lnTo>
                  <a:lnTo>
                    <a:pt x="342" y="151"/>
                  </a:lnTo>
                  <a:lnTo>
                    <a:pt x="343" y="151"/>
                  </a:lnTo>
                  <a:lnTo>
                    <a:pt x="344" y="151"/>
                  </a:lnTo>
                  <a:lnTo>
                    <a:pt x="344" y="152"/>
                  </a:lnTo>
                  <a:lnTo>
                    <a:pt x="345" y="152"/>
                  </a:lnTo>
                  <a:lnTo>
                    <a:pt x="345" y="153"/>
                  </a:lnTo>
                  <a:lnTo>
                    <a:pt x="346" y="153"/>
                  </a:lnTo>
                  <a:lnTo>
                    <a:pt x="346" y="152"/>
                  </a:lnTo>
                  <a:lnTo>
                    <a:pt x="346" y="151"/>
                  </a:lnTo>
                  <a:lnTo>
                    <a:pt x="346" y="150"/>
                  </a:lnTo>
                  <a:lnTo>
                    <a:pt x="346" y="149"/>
                  </a:lnTo>
                  <a:lnTo>
                    <a:pt x="347" y="149"/>
                  </a:lnTo>
                  <a:lnTo>
                    <a:pt x="348" y="149"/>
                  </a:lnTo>
                  <a:lnTo>
                    <a:pt x="349" y="149"/>
                  </a:lnTo>
                  <a:lnTo>
                    <a:pt x="349" y="148"/>
                  </a:lnTo>
                  <a:lnTo>
                    <a:pt x="350" y="149"/>
                  </a:lnTo>
                  <a:lnTo>
                    <a:pt x="350" y="150"/>
                  </a:lnTo>
                  <a:lnTo>
                    <a:pt x="350" y="151"/>
                  </a:lnTo>
                  <a:lnTo>
                    <a:pt x="349" y="151"/>
                  </a:lnTo>
                  <a:lnTo>
                    <a:pt x="349" y="152"/>
                  </a:lnTo>
                  <a:lnTo>
                    <a:pt x="349" y="153"/>
                  </a:lnTo>
                  <a:lnTo>
                    <a:pt x="350" y="153"/>
                  </a:lnTo>
                  <a:lnTo>
                    <a:pt x="352" y="153"/>
                  </a:lnTo>
                  <a:lnTo>
                    <a:pt x="353" y="153"/>
                  </a:lnTo>
                  <a:lnTo>
                    <a:pt x="354" y="153"/>
                  </a:lnTo>
                  <a:lnTo>
                    <a:pt x="355" y="153"/>
                  </a:lnTo>
                  <a:lnTo>
                    <a:pt x="356" y="153"/>
                  </a:lnTo>
                  <a:lnTo>
                    <a:pt x="357" y="153"/>
                  </a:lnTo>
                  <a:lnTo>
                    <a:pt x="358" y="154"/>
                  </a:lnTo>
                  <a:lnTo>
                    <a:pt x="358" y="155"/>
                  </a:lnTo>
                  <a:lnTo>
                    <a:pt x="359" y="155"/>
                  </a:lnTo>
                  <a:lnTo>
                    <a:pt x="360" y="155"/>
                  </a:lnTo>
                  <a:lnTo>
                    <a:pt x="361" y="155"/>
                  </a:lnTo>
                  <a:lnTo>
                    <a:pt x="361" y="156"/>
                  </a:lnTo>
                  <a:lnTo>
                    <a:pt x="362" y="156"/>
                  </a:lnTo>
                  <a:lnTo>
                    <a:pt x="362" y="157"/>
                  </a:lnTo>
                  <a:lnTo>
                    <a:pt x="362" y="158"/>
                  </a:lnTo>
                  <a:lnTo>
                    <a:pt x="362" y="159"/>
                  </a:lnTo>
                  <a:lnTo>
                    <a:pt x="363" y="159"/>
                  </a:lnTo>
                  <a:lnTo>
                    <a:pt x="362" y="159"/>
                  </a:lnTo>
                  <a:lnTo>
                    <a:pt x="361" y="158"/>
                  </a:lnTo>
                  <a:lnTo>
                    <a:pt x="360" y="158"/>
                  </a:lnTo>
                  <a:lnTo>
                    <a:pt x="360" y="159"/>
                  </a:lnTo>
                  <a:lnTo>
                    <a:pt x="360" y="158"/>
                  </a:lnTo>
                  <a:lnTo>
                    <a:pt x="359" y="159"/>
                  </a:lnTo>
                  <a:lnTo>
                    <a:pt x="359" y="160"/>
                  </a:lnTo>
                  <a:lnTo>
                    <a:pt x="359" y="161"/>
                  </a:lnTo>
                  <a:lnTo>
                    <a:pt x="359" y="161"/>
                  </a:lnTo>
                  <a:lnTo>
                    <a:pt x="359" y="162"/>
                  </a:lnTo>
                  <a:lnTo>
                    <a:pt x="360" y="161"/>
                  </a:lnTo>
                  <a:lnTo>
                    <a:pt x="361" y="161"/>
                  </a:lnTo>
                  <a:lnTo>
                    <a:pt x="362" y="161"/>
                  </a:lnTo>
                  <a:lnTo>
                    <a:pt x="362" y="161"/>
                  </a:lnTo>
                  <a:lnTo>
                    <a:pt x="362" y="161"/>
                  </a:lnTo>
                  <a:lnTo>
                    <a:pt x="363" y="161"/>
                  </a:lnTo>
                  <a:lnTo>
                    <a:pt x="364" y="161"/>
                  </a:lnTo>
                  <a:lnTo>
                    <a:pt x="365" y="161"/>
                  </a:lnTo>
                  <a:lnTo>
                    <a:pt x="366" y="161"/>
                  </a:lnTo>
                  <a:lnTo>
                    <a:pt x="367" y="161"/>
                  </a:lnTo>
                  <a:lnTo>
                    <a:pt x="368" y="160"/>
                  </a:lnTo>
                  <a:lnTo>
                    <a:pt x="369" y="159"/>
                  </a:lnTo>
                  <a:lnTo>
                    <a:pt x="370" y="159"/>
                  </a:lnTo>
                  <a:lnTo>
                    <a:pt x="369" y="160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9" y="162"/>
                  </a:lnTo>
                  <a:lnTo>
                    <a:pt x="370" y="162"/>
                  </a:lnTo>
                  <a:lnTo>
                    <a:pt x="370" y="163"/>
                  </a:lnTo>
                  <a:lnTo>
                    <a:pt x="371" y="162"/>
                  </a:lnTo>
                  <a:lnTo>
                    <a:pt x="372" y="162"/>
                  </a:lnTo>
                  <a:lnTo>
                    <a:pt x="373" y="162"/>
                  </a:lnTo>
                  <a:lnTo>
                    <a:pt x="373" y="161"/>
                  </a:lnTo>
                  <a:lnTo>
                    <a:pt x="374" y="161"/>
                  </a:lnTo>
                  <a:lnTo>
                    <a:pt x="375" y="162"/>
                  </a:lnTo>
                  <a:lnTo>
                    <a:pt x="375" y="163"/>
                  </a:lnTo>
                  <a:lnTo>
                    <a:pt x="376" y="163"/>
                  </a:lnTo>
                  <a:lnTo>
                    <a:pt x="376" y="164"/>
                  </a:lnTo>
                  <a:lnTo>
                    <a:pt x="377" y="165"/>
                  </a:lnTo>
                  <a:lnTo>
                    <a:pt x="378" y="167"/>
                  </a:lnTo>
                  <a:lnTo>
                    <a:pt x="379" y="167"/>
                  </a:lnTo>
                  <a:lnTo>
                    <a:pt x="379" y="168"/>
                  </a:lnTo>
                  <a:lnTo>
                    <a:pt x="379" y="169"/>
                  </a:lnTo>
                  <a:lnTo>
                    <a:pt x="379" y="170"/>
                  </a:lnTo>
                  <a:lnTo>
                    <a:pt x="379" y="171"/>
                  </a:lnTo>
                  <a:lnTo>
                    <a:pt x="379" y="172"/>
                  </a:lnTo>
                  <a:lnTo>
                    <a:pt x="379" y="173"/>
                  </a:lnTo>
                  <a:lnTo>
                    <a:pt x="379" y="174"/>
                  </a:lnTo>
                  <a:lnTo>
                    <a:pt x="379" y="175"/>
                  </a:lnTo>
                  <a:lnTo>
                    <a:pt x="379" y="176"/>
                  </a:lnTo>
                  <a:lnTo>
                    <a:pt x="379" y="177"/>
                  </a:lnTo>
                  <a:lnTo>
                    <a:pt x="379" y="178"/>
                  </a:lnTo>
                  <a:lnTo>
                    <a:pt x="379" y="179"/>
                  </a:lnTo>
                  <a:lnTo>
                    <a:pt x="379" y="180"/>
                  </a:lnTo>
                  <a:lnTo>
                    <a:pt x="379" y="181"/>
                  </a:lnTo>
                  <a:lnTo>
                    <a:pt x="379" y="182"/>
                  </a:lnTo>
                  <a:lnTo>
                    <a:pt x="379" y="183"/>
                  </a:lnTo>
                  <a:lnTo>
                    <a:pt x="379" y="184"/>
                  </a:lnTo>
                  <a:lnTo>
                    <a:pt x="378" y="184"/>
                  </a:lnTo>
                  <a:lnTo>
                    <a:pt x="377" y="184"/>
                  </a:lnTo>
                  <a:lnTo>
                    <a:pt x="377" y="183"/>
                  </a:lnTo>
                  <a:lnTo>
                    <a:pt x="376" y="182"/>
                  </a:lnTo>
                  <a:lnTo>
                    <a:pt x="372" y="179"/>
                  </a:lnTo>
                  <a:lnTo>
                    <a:pt x="372" y="180"/>
                  </a:lnTo>
                  <a:lnTo>
                    <a:pt x="371" y="180"/>
                  </a:lnTo>
                  <a:lnTo>
                    <a:pt x="371" y="179"/>
                  </a:lnTo>
                  <a:lnTo>
                    <a:pt x="370" y="179"/>
                  </a:lnTo>
                  <a:lnTo>
                    <a:pt x="370" y="178"/>
                  </a:lnTo>
                  <a:lnTo>
                    <a:pt x="369" y="178"/>
                  </a:lnTo>
                  <a:lnTo>
                    <a:pt x="368" y="178"/>
                  </a:lnTo>
                  <a:lnTo>
                    <a:pt x="368" y="177"/>
                  </a:lnTo>
                  <a:lnTo>
                    <a:pt x="368" y="176"/>
                  </a:lnTo>
                  <a:lnTo>
                    <a:pt x="367" y="176"/>
                  </a:lnTo>
                  <a:lnTo>
                    <a:pt x="366" y="176"/>
                  </a:lnTo>
                  <a:lnTo>
                    <a:pt x="366" y="175"/>
                  </a:lnTo>
                  <a:lnTo>
                    <a:pt x="365" y="175"/>
                  </a:lnTo>
                  <a:lnTo>
                    <a:pt x="364" y="175"/>
                  </a:lnTo>
                  <a:lnTo>
                    <a:pt x="363" y="175"/>
                  </a:lnTo>
                  <a:lnTo>
                    <a:pt x="362" y="175"/>
                  </a:lnTo>
                  <a:lnTo>
                    <a:pt x="361" y="175"/>
                  </a:lnTo>
                  <a:lnTo>
                    <a:pt x="360" y="175"/>
                  </a:lnTo>
                  <a:lnTo>
                    <a:pt x="359" y="175"/>
                  </a:lnTo>
                  <a:lnTo>
                    <a:pt x="358" y="175"/>
                  </a:lnTo>
                  <a:lnTo>
                    <a:pt x="358" y="176"/>
                  </a:lnTo>
                  <a:lnTo>
                    <a:pt x="357" y="176"/>
                  </a:lnTo>
                  <a:lnTo>
                    <a:pt x="357" y="177"/>
                  </a:lnTo>
                  <a:lnTo>
                    <a:pt x="356" y="178"/>
                  </a:lnTo>
                  <a:lnTo>
                    <a:pt x="356" y="179"/>
                  </a:lnTo>
                  <a:lnTo>
                    <a:pt x="356" y="180"/>
                  </a:lnTo>
                  <a:lnTo>
                    <a:pt x="356" y="179"/>
                  </a:lnTo>
                  <a:lnTo>
                    <a:pt x="357" y="179"/>
                  </a:lnTo>
                  <a:lnTo>
                    <a:pt x="357" y="180"/>
                  </a:lnTo>
                  <a:lnTo>
                    <a:pt x="358" y="180"/>
                  </a:lnTo>
                  <a:lnTo>
                    <a:pt x="357" y="180"/>
                  </a:lnTo>
                  <a:lnTo>
                    <a:pt x="357" y="181"/>
                  </a:lnTo>
                  <a:lnTo>
                    <a:pt x="358" y="181"/>
                  </a:lnTo>
                  <a:lnTo>
                    <a:pt x="358" y="182"/>
                  </a:lnTo>
                  <a:lnTo>
                    <a:pt x="358" y="183"/>
                  </a:lnTo>
                  <a:lnTo>
                    <a:pt x="358" y="184"/>
                  </a:lnTo>
                  <a:lnTo>
                    <a:pt x="358" y="185"/>
                  </a:lnTo>
                  <a:lnTo>
                    <a:pt x="358" y="186"/>
                  </a:lnTo>
                  <a:lnTo>
                    <a:pt x="359" y="186"/>
                  </a:lnTo>
                  <a:lnTo>
                    <a:pt x="359" y="187"/>
                  </a:lnTo>
                  <a:lnTo>
                    <a:pt x="360" y="187"/>
                  </a:lnTo>
                  <a:lnTo>
                    <a:pt x="360" y="188"/>
                  </a:lnTo>
                  <a:lnTo>
                    <a:pt x="361" y="188"/>
                  </a:lnTo>
                  <a:lnTo>
                    <a:pt x="360" y="189"/>
                  </a:lnTo>
                  <a:lnTo>
                    <a:pt x="359" y="188"/>
                  </a:lnTo>
                  <a:lnTo>
                    <a:pt x="358" y="187"/>
                  </a:lnTo>
                  <a:lnTo>
                    <a:pt x="358" y="186"/>
                  </a:lnTo>
                  <a:lnTo>
                    <a:pt x="358" y="185"/>
                  </a:lnTo>
                  <a:lnTo>
                    <a:pt x="357" y="185"/>
                  </a:lnTo>
                  <a:lnTo>
                    <a:pt x="357" y="186"/>
                  </a:lnTo>
                  <a:lnTo>
                    <a:pt x="357" y="185"/>
                  </a:lnTo>
                  <a:lnTo>
                    <a:pt x="356" y="185"/>
                  </a:lnTo>
                  <a:lnTo>
                    <a:pt x="355" y="185"/>
                  </a:lnTo>
                  <a:lnTo>
                    <a:pt x="355" y="184"/>
                  </a:lnTo>
                  <a:lnTo>
                    <a:pt x="355" y="183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1"/>
                  </a:lnTo>
                  <a:lnTo>
                    <a:pt x="353" y="181"/>
                  </a:lnTo>
                  <a:lnTo>
                    <a:pt x="352" y="181"/>
                  </a:lnTo>
                  <a:lnTo>
                    <a:pt x="352" y="180"/>
                  </a:lnTo>
                  <a:lnTo>
                    <a:pt x="351" y="180"/>
                  </a:lnTo>
                  <a:lnTo>
                    <a:pt x="351" y="179"/>
                  </a:lnTo>
                  <a:lnTo>
                    <a:pt x="351" y="180"/>
                  </a:lnTo>
                  <a:lnTo>
                    <a:pt x="350" y="180"/>
                  </a:lnTo>
                  <a:lnTo>
                    <a:pt x="350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48" y="180"/>
                  </a:lnTo>
                  <a:lnTo>
                    <a:pt x="347" y="180"/>
                  </a:lnTo>
                  <a:lnTo>
                    <a:pt x="347" y="179"/>
                  </a:lnTo>
                  <a:lnTo>
                    <a:pt x="346" y="179"/>
                  </a:lnTo>
                  <a:lnTo>
                    <a:pt x="346" y="178"/>
                  </a:lnTo>
                  <a:lnTo>
                    <a:pt x="345" y="178"/>
                  </a:lnTo>
                  <a:lnTo>
                    <a:pt x="344" y="178"/>
                  </a:lnTo>
                  <a:lnTo>
                    <a:pt x="344" y="177"/>
                  </a:lnTo>
                  <a:lnTo>
                    <a:pt x="343" y="177"/>
                  </a:lnTo>
                  <a:lnTo>
                    <a:pt x="343" y="176"/>
                  </a:lnTo>
                  <a:lnTo>
                    <a:pt x="343" y="175"/>
                  </a:lnTo>
                  <a:lnTo>
                    <a:pt x="343" y="174"/>
                  </a:lnTo>
                  <a:lnTo>
                    <a:pt x="342" y="174"/>
                  </a:lnTo>
                  <a:lnTo>
                    <a:pt x="342" y="175"/>
                  </a:lnTo>
                  <a:lnTo>
                    <a:pt x="342" y="176"/>
                  </a:lnTo>
                  <a:lnTo>
                    <a:pt x="342" y="177"/>
                  </a:lnTo>
                  <a:lnTo>
                    <a:pt x="342" y="178"/>
                  </a:lnTo>
                  <a:lnTo>
                    <a:pt x="342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2" y="183"/>
                  </a:lnTo>
                  <a:lnTo>
                    <a:pt x="342" y="185"/>
                  </a:lnTo>
                  <a:lnTo>
                    <a:pt x="342" y="186"/>
                  </a:lnTo>
                  <a:lnTo>
                    <a:pt x="342" y="188"/>
                  </a:lnTo>
                  <a:lnTo>
                    <a:pt x="341" y="187"/>
                  </a:lnTo>
                  <a:lnTo>
                    <a:pt x="341" y="188"/>
                  </a:lnTo>
                  <a:lnTo>
                    <a:pt x="340" y="188"/>
                  </a:lnTo>
                  <a:lnTo>
                    <a:pt x="340" y="189"/>
                  </a:lnTo>
                  <a:lnTo>
                    <a:pt x="339" y="189"/>
                  </a:lnTo>
                  <a:lnTo>
                    <a:pt x="338" y="189"/>
                  </a:lnTo>
                  <a:lnTo>
                    <a:pt x="338" y="190"/>
                  </a:lnTo>
                  <a:lnTo>
                    <a:pt x="337" y="190"/>
                  </a:lnTo>
                  <a:lnTo>
                    <a:pt x="336" y="190"/>
                  </a:lnTo>
                  <a:lnTo>
                    <a:pt x="335" y="190"/>
                  </a:lnTo>
                  <a:lnTo>
                    <a:pt x="334" y="190"/>
                  </a:lnTo>
                  <a:lnTo>
                    <a:pt x="333" y="190"/>
                  </a:lnTo>
                  <a:lnTo>
                    <a:pt x="332" y="190"/>
                  </a:lnTo>
                  <a:lnTo>
                    <a:pt x="332" y="191"/>
                  </a:lnTo>
                  <a:lnTo>
                    <a:pt x="331" y="191"/>
                  </a:lnTo>
                  <a:lnTo>
                    <a:pt x="331" y="192"/>
                  </a:lnTo>
                  <a:lnTo>
                    <a:pt x="332" y="192"/>
                  </a:lnTo>
                  <a:lnTo>
                    <a:pt x="332" y="193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4"/>
                  </a:lnTo>
                  <a:lnTo>
                    <a:pt x="333" y="194"/>
                  </a:lnTo>
                  <a:lnTo>
                    <a:pt x="333" y="195"/>
                  </a:lnTo>
                  <a:lnTo>
                    <a:pt x="332" y="195"/>
                  </a:lnTo>
                  <a:lnTo>
                    <a:pt x="332" y="196"/>
                  </a:lnTo>
                  <a:lnTo>
                    <a:pt x="333" y="196"/>
                  </a:lnTo>
                  <a:lnTo>
                    <a:pt x="332" y="196"/>
                  </a:lnTo>
                  <a:lnTo>
                    <a:pt x="332" y="195"/>
                  </a:lnTo>
                  <a:lnTo>
                    <a:pt x="331" y="195"/>
                  </a:lnTo>
                  <a:lnTo>
                    <a:pt x="331" y="196"/>
                  </a:lnTo>
                  <a:lnTo>
                    <a:pt x="331" y="196"/>
                  </a:lnTo>
                  <a:lnTo>
                    <a:pt x="331" y="195"/>
                  </a:lnTo>
                  <a:lnTo>
                    <a:pt x="330" y="195"/>
                  </a:lnTo>
                  <a:lnTo>
                    <a:pt x="330" y="196"/>
                  </a:lnTo>
                  <a:lnTo>
                    <a:pt x="330" y="195"/>
                  </a:lnTo>
                  <a:lnTo>
                    <a:pt x="331" y="195"/>
                  </a:lnTo>
                  <a:lnTo>
                    <a:pt x="331" y="194"/>
                  </a:lnTo>
                  <a:lnTo>
                    <a:pt x="330" y="194"/>
                  </a:lnTo>
                  <a:lnTo>
                    <a:pt x="329" y="194"/>
                  </a:lnTo>
                  <a:lnTo>
                    <a:pt x="328" y="194"/>
                  </a:lnTo>
                  <a:lnTo>
                    <a:pt x="328" y="193"/>
                  </a:lnTo>
                  <a:lnTo>
                    <a:pt x="328" y="194"/>
                  </a:lnTo>
                  <a:lnTo>
                    <a:pt x="327" y="194"/>
                  </a:lnTo>
                  <a:lnTo>
                    <a:pt x="327" y="193"/>
                  </a:lnTo>
                  <a:lnTo>
                    <a:pt x="326" y="193"/>
                  </a:lnTo>
                  <a:lnTo>
                    <a:pt x="326" y="194"/>
                  </a:lnTo>
                  <a:lnTo>
                    <a:pt x="326" y="195"/>
                  </a:lnTo>
                  <a:lnTo>
                    <a:pt x="327" y="195"/>
                  </a:lnTo>
                  <a:lnTo>
                    <a:pt x="326" y="195"/>
                  </a:lnTo>
                  <a:lnTo>
                    <a:pt x="325" y="195"/>
                  </a:lnTo>
                  <a:lnTo>
                    <a:pt x="325" y="196"/>
                  </a:lnTo>
                  <a:lnTo>
                    <a:pt x="324" y="196"/>
                  </a:lnTo>
                  <a:lnTo>
                    <a:pt x="324" y="197"/>
                  </a:lnTo>
                  <a:lnTo>
                    <a:pt x="324" y="196"/>
                  </a:lnTo>
                  <a:lnTo>
                    <a:pt x="323" y="196"/>
                  </a:lnTo>
                  <a:lnTo>
                    <a:pt x="322" y="196"/>
                  </a:lnTo>
                  <a:lnTo>
                    <a:pt x="321" y="196"/>
                  </a:lnTo>
                  <a:lnTo>
                    <a:pt x="322" y="196"/>
                  </a:lnTo>
                  <a:lnTo>
                    <a:pt x="322" y="195"/>
                  </a:lnTo>
                  <a:lnTo>
                    <a:pt x="321" y="195"/>
                  </a:lnTo>
                  <a:lnTo>
                    <a:pt x="321" y="194"/>
                  </a:lnTo>
                  <a:lnTo>
                    <a:pt x="320" y="194"/>
                  </a:lnTo>
                  <a:lnTo>
                    <a:pt x="320" y="195"/>
                  </a:lnTo>
                  <a:lnTo>
                    <a:pt x="320" y="196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0" y="197"/>
                  </a:lnTo>
                  <a:lnTo>
                    <a:pt x="320" y="198"/>
                  </a:lnTo>
                  <a:lnTo>
                    <a:pt x="319" y="198"/>
                  </a:lnTo>
                  <a:lnTo>
                    <a:pt x="319" y="199"/>
                  </a:lnTo>
                  <a:lnTo>
                    <a:pt x="320" y="199"/>
                  </a:lnTo>
                  <a:lnTo>
                    <a:pt x="320" y="200"/>
                  </a:lnTo>
                  <a:lnTo>
                    <a:pt x="321" y="200"/>
                  </a:lnTo>
                  <a:lnTo>
                    <a:pt x="321" y="201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2" y="203"/>
                  </a:lnTo>
                  <a:lnTo>
                    <a:pt x="323" y="203"/>
                  </a:lnTo>
                  <a:lnTo>
                    <a:pt x="324" y="202"/>
                  </a:lnTo>
                  <a:lnTo>
                    <a:pt x="325" y="202"/>
                  </a:lnTo>
                  <a:lnTo>
                    <a:pt x="326" y="202"/>
                  </a:lnTo>
                  <a:lnTo>
                    <a:pt x="326" y="205"/>
                  </a:lnTo>
                  <a:lnTo>
                    <a:pt x="326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6" y="207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31" y="208"/>
                  </a:lnTo>
                  <a:lnTo>
                    <a:pt x="332" y="208"/>
                  </a:lnTo>
                  <a:lnTo>
                    <a:pt x="333" y="208"/>
                  </a:lnTo>
                  <a:lnTo>
                    <a:pt x="333" y="207"/>
                  </a:lnTo>
                  <a:lnTo>
                    <a:pt x="334" y="207"/>
                  </a:lnTo>
                  <a:lnTo>
                    <a:pt x="335" y="207"/>
                  </a:lnTo>
                  <a:lnTo>
                    <a:pt x="336" y="207"/>
                  </a:lnTo>
                  <a:lnTo>
                    <a:pt x="337" y="207"/>
                  </a:lnTo>
                  <a:lnTo>
                    <a:pt x="338" y="207"/>
                  </a:lnTo>
                  <a:lnTo>
                    <a:pt x="339" y="206"/>
                  </a:lnTo>
                  <a:lnTo>
                    <a:pt x="339" y="207"/>
                  </a:lnTo>
                  <a:lnTo>
                    <a:pt x="338" y="207"/>
                  </a:lnTo>
                  <a:lnTo>
                    <a:pt x="338" y="208"/>
                  </a:lnTo>
                  <a:lnTo>
                    <a:pt x="339" y="209"/>
                  </a:lnTo>
                  <a:lnTo>
                    <a:pt x="340" y="209"/>
                  </a:lnTo>
                  <a:lnTo>
                    <a:pt x="341" y="209"/>
                  </a:lnTo>
                  <a:lnTo>
                    <a:pt x="341" y="208"/>
                  </a:lnTo>
                  <a:lnTo>
                    <a:pt x="342" y="208"/>
                  </a:lnTo>
                  <a:lnTo>
                    <a:pt x="343" y="208"/>
                  </a:lnTo>
                  <a:lnTo>
                    <a:pt x="343" y="209"/>
                  </a:lnTo>
                  <a:lnTo>
                    <a:pt x="344" y="209"/>
                  </a:lnTo>
                  <a:lnTo>
                    <a:pt x="344" y="210"/>
                  </a:lnTo>
                  <a:lnTo>
                    <a:pt x="345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7" y="213"/>
                  </a:lnTo>
                  <a:lnTo>
                    <a:pt x="354" y="221"/>
                  </a:lnTo>
                  <a:lnTo>
                    <a:pt x="355" y="222"/>
                  </a:lnTo>
                  <a:lnTo>
                    <a:pt x="356" y="222"/>
                  </a:lnTo>
                  <a:lnTo>
                    <a:pt x="356" y="221"/>
                  </a:lnTo>
                  <a:lnTo>
                    <a:pt x="356" y="222"/>
                  </a:lnTo>
                  <a:lnTo>
                    <a:pt x="356" y="223"/>
                  </a:lnTo>
                  <a:lnTo>
                    <a:pt x="356" y="222"/>
                  </a:lnTo>
                  <a:lnTo>
                    <a:pt x="357" y="222"/>
                  </a:lnTo>
                  <a:lnTo>
                    <a:pt x="357" y="223"/>
                  </a:lnTo>
                  <a:lnTo>
                    <a:pt x="356" y="223"/>
                  </a:lnTo>
                  <a:lnTo>
                    <a:pt x="357" y="223"/>
                  </a:lnTo>
                  <a:lnTo>
                    <a:pt x="358" y="223"/>
                  </a:lnTo>
                  <a:lnTo>
                    <a:pt x="358" y="224"/>
                  </a:lnTo>
                  <a:lnTo>
                    <a:pt x="358" y="225"/>
                  </a:lnTo>
                  <a:lnTo>
                    <a:pt x="358" y="226"/>
                  </a:lnTo>
                  <a:lnTo>
                    <a:pt x="358" y="227"/>
                  </a:lnTo>
                  <a:lnTo>
                    <a:pt x="358" y="228"/>
                  </a:lnTo>
                  <a:lnTo>
                    <a:pt x="358" y="229"/>
                  </a:lnTo>
                  <a:lnTo>
                    <a:pt x="358" y="228"/>
                  </a:lnTo>
                  <a:lnTo>
                    <a:pt x="359" y="228"/>
                  </a:lnTo>
                  <a:lnTo>
                    <a:pt x="359" y="227"/>
                  </a:lnTo>
                  <a:lnTo>
                    <a:pt x="360" y="225"/>
                  </a:lnTo>
                  <a:lnTo>
                    <a:pt x="361" y="225"/>
                  </a:lnTo>
                  <a:lnTo>
                    <a:pt x="361" y="224"/>
                  </a:lnTo>
                  <a:lnTo>
                    <a:pt x="361" y="223"/>
                  </a:lnTo>
                  <a:lnTo>
                    <a:pt x="362" y="223"/>
                  </a:lnTo>
                  <a:lnTo>
                    <a:pt x="362" y="222"/>
                  </a:lnTo>
                  <a:lnTo>
                    <a:pt x="363" y="222"/>
                  </a:lnTo>
                  <a:lnTo>
                    <a:pt x="363" y="221"/>
                  </a:lnTo>
                  <a:lnTo>
                    <a:pt x="364" y="221"/>
                  </a:lnTo>
                  <a:lnTo>
                    <a:pt x="366" y="219"/>
                  </a:lnTo>
                  <a:lnTo>
                    <a:pt x="368" y="218"/>
                  </a:lnTo>
                  <a:lnTo>
                    <a:pt x="369" y="217"/>
                  </a:lnTo>
                  <a:lnTo>
                    <a:pt x="370" y="216"/>
                  </a:lnTo>
                  <a:lnTo>
                    <a:pt x="371" y="216"/>
                  </a:lnTo>
                  <a:lnTo>
                    <a:pt x="371" y="215"/>
                  </a:lnTo>
                  <a:lnTo>
                    <a:pt x="372" y="215"/>
                  </a:lnTo>
                  <a:lnTo>
                    <a:pt x="372" y="214"/>
                  </a:lnTo>
                  <a:lnTo>
                    <a:pt x="371" y="214"/>
                  </a:lnTo>
                  <a:lnTo>
                    <a:pt x="371" y="213"/>
                  </a:lnTo>
                  <a:lnTo>
                    <a:pt x="372" y="213"/>
                  </a:lnTo>
                  <a:lnTo>
                    <a:pt x="373" y="212"/>
                  </a:lnTo>
                  <a:lnTo>
                    <a:pt x="374" y="211"/>
                  </a:lnTo>
                  <a:lnTo>
                    <a:pt x="374" y="212"/>
                  </a:lnTo>
                  <a:lnTo>
                    <a:pt x="374" y="213"/>
                  </a:lnTo>
                  <a:lnTo>
                    <a:pt x="375" y="213"/>
                  </a:lnTo>
                  <a:lnTo>
                    <a:pt x="375" y="214"/>
                  </a:lnTo>
                  <a:lnTo>
                    <a:pt x="376" y="214"/>
                  </a:lnTo>
                  <a:lnTo>
                    <a:pt x="376" y="215"/>
                  </a:lnTo>
                  <a:lnTo>
                    <a:pt x="377" y="215"/>
                  </a:lnTo>
                  <a:lnTo>
                    <a:pt x="377" y="216"/>
                  </a:lnTo>
                  <a:lnTo>
                    <a:pt x="377" y="217"/>
                  </a:lnTo>
                  <a:lnTo>
                    <a:pt x="378" y="217"/>
                  </a:lnTo>
                  <a:lnTo>
                    <a:pt x="378" y="218"/>
                  </a:lnTo>
                  <a:lnTo>
                    <a:pt x="377" y="218"/>
                  </a:lnTo>
                  <a:lnTo>
                    <a:pt x="377" y="219"/>
                  </a:lnTo>
                  <a:lnTo>
                    <a:pt x="377" y="218"/>
                  </a:lnTo>
                  <a:lnTo>
                    <a:pt x="377" y="219"/>
                  </a:lnTo>
                  <a:lnTo>
                    <a:pt x="377" y="220"/>
                  </a:lnTo>
                  <a:lnTo>
                    <a:pt x="378" y="220"/>
                  </a:lnTo>
                  <a:lnTo>
                    <a:pt x="379" y="220"/>
                  </a:lnTo>
                  <a:lnTo>
                    <a:pt x="379" y="221"/>
                  </a:lnTo>
                  <a:lnTo>
                    <a:pt x="379" y="221"/>
                  </a:lnTo>
                  <a:lnTo>
                    <a:pt x="379" y="222"/>
                  </a:lnTo>
                  <a:lnTo>
                    <a:pt x="379" y="223"/>
                  </a:lnTo>
                  <a:lnTo>
                    <a:pt x="379" y="224"/>
                  </a:lnTo>
                  <a:lnTo>
                    <a:pt x="379" y="224"/>
                  </a:lnTo>
                  <a:lnTo>
                    <a:pt x="379" y="225"/>
                  </a:lnTo>
                  <a:lnTo>
                    <a:pt x="379" y="226"/>
                  </a:lnTo>
                  <a:lnTo>
                    <a:pt x="379" y="227"/>
                  </a:lnTo>
                  <a:lnTo>
                    <a:pt x="379" y="228"/>
                  </a:lnTo>
                  <a:lnTo>
                    <a:pt x="378" y="228"/>
                  </a:lnTo>
                  <a:lnTo>
                    <a:pt x="378" y="229"/>
                  </a:lnTo>
                  <a:lnTo>
                    <a:pt x="377" y="229"/>
                  </a:lnTo>
                  <a:lnTo>
                    <a:pt x="377" y="230"/>
                  </a:lnTo>
                  <a:lnTo>
                    <a:pt x="376" y="230"/>
                  </a:lnTo>
                  <a:lnTo>
                    <a:pt x="376" y="231"/>
                  </a:lnTo>
                  <a:lnTo>
                    <a:pt x="375" y="231"/>
                  </a:lnTo>
                  <a:lnTo>
                    <a:pt x="375" y="232"/>
                  </a:lnTo>
                  <a:lnTo>
                    <a:pt x="375" y="233"/>
                  </a:lnTo>
                  <a:lnTo>
                    <a:pt x="374" y="233"/>
                  </a:lnTo>
                  <a:lnTo>
                    <a:pt x="374" y="234"/>
                  </a:lnTo>
                  <a:lnTo>
                    <a:pt x="374" y="235"/>
                  </a:lnTo>
                  <a:lnTo>
                    <a:pt x="374" y="236"/>
                  </a:lnTo>
                  <a:lnTo>
                    <a:pt x="373" y="236"/>
                  </a:lnTo>
                  <a:lnTo>
                    <a:pt x="374" y="236"/>
                  </a:lnTo>
                  <a:lnTo>
                    <a:pt x="376" y="236"/>
                  </a:lnTo>
                  <a:lnTo>
                    <a:pt x="377" y="236"/>
                  </a:lnTo>
                  <a:lnTo>
                    <a:pt x="378" y="236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80" y="236"/>
                  </a:lnTo>
                  <a:lnTo>
                    <a:pt x="379" y="237"/>
                  </a:lnTo>
                  <a:lnTo>
                    <a:pt x="379" y="238"/>
                  </a:lnTo>
                  <a:lnTo>
                    <a:pt x="379" y="239"/>
                  </a:lnTo>
                  <a:lnTo>
                    <a:pt x="379" y="240"/>
                  </a:lnTo>
                  <a:lnTo>
                    <a:pt x="378" y="240"/>
                  </a:lnTo>
                  <a:lnTo>
                    <a:pt x="378" y="241"/>
                  </a:lnTo>
                  <a:lnTo>
                    <a:pt x="378" y="242"/>
                  </a:lnTo>
                  <a:lnTo>
                    <a:pt x="378" y="243"/>
                  </a:lnTo>
                  <a:lnTo>
                    <a:pt x="378" y="244"/>
                  </a:lnTo>
                  <a:lnTo>
                    <a:pt x="377" y="250"/>
                  </a:lnTo>
                  <a:lnTo>
                    <a:pt x="377" y="252"/>
                  </a:lnTo>
                  <a:lnTo>
                    <a:pt x="377" y="253"/>
                  </a:lnTo>
                  <a:lnTo>
                    <a:pt x="377" y="254"/>
                  </a:lnTo>
                  <a:lnTo>
                    <a:pt x="377" y="255"/>
                  </a:lnTo>
                  <a:lnTo>
                    <a:pt x="376" y="256"/>
                  </a:lnTo>
                  <a:lnTo>
                    <a:pt x="372" y="259"/>
                  </a:lnTo>
                  <a:lnTo>
                    <a:pt x="371" y="260"/>
                  </a:lnTo>
                  <a:lnTo>
                    <a:pt x="370" y="261"/>
                  </a:lnTo>
                  <a:lnTo>
                    <a:pt x="369" y="261"/>
                  </a:lnTo>
                  <a:lnTo>
                    <a:pt x="369" y="262"/>
                  </a:lnTo>
                  <a:lnTo>
                    <a:pt x="368" y="262"/>
                  </a:lnTo>
                  <a:lnTo>
                    <a:pt x="368" y="263"/>
                  </a:lnTo>
                  <a:lnTo>
                    <a:pt x="367" y="263"/>
                  </a:lnTo>
                  <a:lnTo>
                    <a:pt x="368" y="263"/>
                  </a:lnTo>
                  <a:lnTo>
                    <a:pt x="368" y="264"/>
                  </a:lnTo>
                  <a:lnTo>
                    <a:pt x="367" y="264"/>
                  </a:lnTo>
                  <a:lnTo>
                    <a:pt x="368" y="264"/>
                  </a:lnTo>
                  <a:lnTo>
                    <a:pt x="369" y="264"/>
                  </a:lnTo>
                  <a:lnTo>
                    <a:pt x="370" y="264"/>
                  </a:lnTo>
                  <a:lnTo>
                    <a:pt x="370" y="265"/>
                  </a:lnTo>
                  <a:lnTo>
                    <a:pt x="371" y="265"/>
                  </a:lnTo>
                  <a:lnTo>
                    <a:pt x="371" y="266"/>
                  </a:lnTo>
                  <a:lnTo>
                    <a:pt x="372" y="266"/>
                  </a:lnTo>
                  <a:lnTo>
                    <a:pt x="372" y="267"/>
                  </a:lnTo>
                  <a:lnTo>
                    <a:pt x="373" y="267"/>
                  </a:lnTo>
                  <a:lnTo>
                    <a:pt x="373" y="268"/>
                  </a:lnTo>
                  <a:lnTo>
                    <a:pt x="374" y="268"/>
                  </a:lnTo>
                  <a:lnTo>
                    <a:pt x="375" y="268"/>
                  </a:lnTo>
                  <a:lnTo>
                    <a:pt x="376" y="268"/>
                  </a:lnTo>
                  <a:lnTo>
                    <a:pt x="376" y="269"/>
                  </a:lnTo>
                  <a:lnTo>
                    <a:pt x="376" y="268"/>
                  </a:lnTo>
                  <a:lnTo>
                    <a:pt x="376" y="269"/>
                  </a:lnTo>
                  <a:lnTo>
                    <a:pt x="377" y="269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7" y="270"/>
                  </a:lnTo>
                  <a:lnTo>
                    <a:pt x="378" y="270"/>
                  </a:lnTo>
                  <a:lnTo>
                    <a:pt x="379" y="270"/>
                  </a:lnTo>
                  <a:lnTo>
                    <a:pt x="379" y="269"/>
                  </a:lnTo>
                  <a:lnTo>
                    <a:pt x="379" y="269"/>
                  </a:lnTo>
                  <a:lnTo>
                    <a:pt x="379" y="270"/>
                  </a:lnTo>
                  <a:lnTo>
                    <a:pt x="380" y="270"/>
                  </a:lnTo>
                  <a:lnTo>
                    <a:pt x="381" y="270"/>
                  </a:lnTo>
                  <a:lnTo>
                    <a:pt x="382" y="270"/>
                  </a:lnTo>
                  <a:lnTo>
                    <a:pt x="383" y="270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6" y="270"/>
                  </a:lnTo>
                  <a:lnTo>
                    <a:pt x="386" y="271"/>
                  </a:lnTo>
                  <a:lnTo>
                    <a:pt x="387" y="271"/>
                  </a:lnTo>
                  <a:lnTo>
                    <a:pt x="387" y="272"/>
                  </a:lnTo>
                  <a:lnTo>
                    <a:pt x="387" y="273"/>
                  </a:lnTo>
                  <a:lnTo>
                    <a:pt x="387" y="274"/>
                  </a:lnTo>
                  <a:lnTo>
                    <a:pt x="387" y="275"/>
                  </a:lnTo>
                  <a:lnTo>
                    <a:pt x="387" y="277"/>
                  </a:lnTo>
                  <a:lnTo>
                    <a:pt x="387" y="278"/>
                  </a:lnTo>
                  <a:lnTo>
                    <a:pt x="387" y="279"/>
                  </a:lnTo>
                  <a:lnTo>
                    <a:pt x="387" y="280"/>
                  </a:lnTo>
                  <a:lnTo>
                    <a:pt x="387" y="281"/>
                  </a:lnTo>
                  <a:lnTo>
                    <a:pt x="387" y="282"/>
                  </a:lnTo>
                  <a:lnTo>
                    <a:pt x="388" y="282"/>
                  </a:lnTo>
                  <a:lnTo>
                    <a:pt x="389" y="282"/>
                  </a:lnTo>
                  <a:lnTo>
                    <a:pt x="390" y="282"/>
                  </a:lnTo>
                  <a:lnTo>
                    <a:pt x="391" y="282"/>
                  </a:lnTo>
                  <a:lnTo>
                    <a:pt x="392" y="282"/>
                  </a:lnTo>
                  <a:lnTo>
                    <a:pt x="393" y="282"/>
                  </a:lnTo>
                  <a:lnTo>
                    <a:pt x="394" y="282"/>
                  </a:lnTo>
                  <a:lnTo>
                    <a:pt x="394" y="283"/>
                  </a:lnTo>
                  <a:lnTo>
                    <a:pt x="393" y="283"/>
                  </a:lnTo>
                  <a:lnTo>
                    <a:pt x="393" y="284"/>
                  </a:lnTo>
                  <a:lnTo>
                    <a:pt x="393" y="285"/>
                  </a:lnTo>
                  <a:lnTo>
                    <a:pt x="393" y="286"/>
                  </a:lnTo>
                  <a:lnTo>
                    <a:pt x="392" y="287"/>
                  </a:lnTo>
                  <a:lnTo>
                    <a:pt x="392" y="288"/>
                  </a:lnTo>
                  <a:lnTo>
                    <a:pt x="391" y="289"/>
                  </a:lnTo>
                  <a:lnTo>
                    <a:pt x="391" y="290"/>
                  </a:lnTo>
                  <a:lnTo>
                    <a:pt x="391" y="291"/>
                  </a:lnTo>
                  <a:lnTo>
                    <a:pt x="390" y="291"/>
                  </a:lnTo>
                  <a:lnTo>
                    <a:pt x="389" y="292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7" y="293"/>
                  </a:lnTo>
                  <a:lnTo>
                    <a:pt x="387" y="294"/>
                  </a:lnTo>
                  <a:lnTo>
                    <a:pt x="387" y="295"/>
                  </a:lnTo>
                  <a:lnTo>
                    <a:pt x="387" y="296"/>
                  </a:lnTo>
                  <a:lnTo>
                    <a:pt x="387" y="297"/>
                  </a:lnTo>
                  <a:lnTo>
                    <a:pt x="387" y="298"/>
                  </a:lnTo>
                  <a:lnTo>
                    <a:pt x="387" y="299"/>
                  </a:lnTo>
                  <a:lnTo>
                    <a:pt x="386" y="299"/>
                  </a:lnTo>
                  <a:lnTo>
                    <a:pt x="385" y="299"/>
                  </a:lnTo>
                  <a:lnTo>
                    <a:pt x="384" y="299"/>
                  </a:lnTo>
                  <a:lnTo>
                    <a:pt x="383" y="299"/>
                  </a:lnTo>
                  <a:lnTo>
                    <a:pt x="382" y="299"/>
                  </a:lnTo>
                  <a:lnTo>
                    <a:pt x="381" y="299"/>
                  </a:lnTo>
                  <a:lnTo>
                    <a:pt x="380" y="299"/>
                  </a:lnTo>
                  <a:lnTo>
                    <a:pt x="379" y="299"/>
                  </a:lnTo>
                  <a:lnTo>
                    <a:pt x="379" y="299"/>
                  </a:lnTo>
                  <a:lnTo>
                    <a:pt x="378" y="299"/>
                  </a:lnTo>
                  <a:lnTo>
                    <a:pt x="377" y="299"/>
                  </a:lnTo>
                  <a:lnTo>
                    <a:pt x="376" y="299"/>
                  </a:lnTo>
                  <a:lnTo>
                    <a:pt x="375" y="299"/>
                  </a:lnTo>
                  <a:lnTo>
                    <a:pt x="374" y="299"/>
                  </a:lnTo>
                  <a:lnTo>
                    <a:pt x="373" y="299"/>
                  </a:lnTo>
                  <a:lnTo>
                    <a:pt x="371" y="299"/>
                  </a:lnTo>
                  <a:lnTo>
                    <a:pt x="370" y="299"/>
                  </a:lnTo>
                  <a:lnTo>
                    <a:pt x="369" y="299"/>
                  </a:lnTo>
                  <a:lnTo>
                    <a:pt x="368" y="299"/>
                  </a:lnTo>
                  <a:lnTo>
                    <a:pt x="367" y="299"/>
                  </a:lnTo>
                  <a:lnTo>
                    <a:pt x="366" y="300"/>
                  </a:lnTo>
                  <a:lnTo>
                    <a:pt x="364" y="300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1" y="301"/>
                  </a:lnTo>
                  <a:lnTo>
                    <a:pt x="360" y="301"/>
                  </a:lnTo>
                  <a:lnTo>
                    <a:pt x="359" y="301"/>
                  </a:lnTo>
                  <a:lnTo>
                    <a:pt x="358" y="301"/>
                  </a:lnTo>
                  <a:lnTo>
                    <a:pt x="357" y="302"/>
                  </a:lnTo>
                  <a:lnTo>
                    <a:pt x="357" y="303"/>
                  </a:lnTo>
                  <a:lnTo>
                    <a:pt x="357" y="304"/>
                  </a:lnTo>
                  <a:lnTo>
                    <a:pt x="357" y="305"/>
                  </a:lnTo>
                  <a:lnTo>
                    <a:pt x="356" y="305"/>
                  </a:lnTo>
                  <a:lnTo>
                    <a:pt x="356" y="306"/>
                  </a:lnTo>
                  <a:lnTo>
                    <a:pt x="356" y="306"/>
                  </a:lnTo>
                  <a:lnTo>
                    <a:pt x="356" y="307"/>
                  </a:lnTo>
                  <a:lnTo>
                    <a:pt x="355" y="307"/>
                  </a:lnTo>
                  <a:lnTo>
                    <a:pt x="354" y="308"/>
                  </a:lnTo>
                  <a:lnTo>
                    <a:pt x="354" y="309"/>
                  </a:lnTo>
                  <a:lnTo>
                    <a:pt x="354" y="310"/>
                  </a:lnTo>
                  <a:lnTo>
                    <a:pt x="354" y="313"/>
                  </a:lnTo>
                  <a:lnTo>
                    <a:pt x="354" y="314"/>
                  </a:lnTo>
                  <a:lnTo>
                    <a:pt x="354" y="315"/>
                  </a:lnTo>
                  <a:lnTo>
                    <a:pt x="354" y="316"/>
                  </a:lnTo>
                  <a:lnTo>
                    <a:pt x="354" y="318"/>
                  </a:lnTo>
                  <a:lnTo>
                    <a:pt x="354" y="319"/>
                  </a:lnTo>
                  <a:lnTo>
                    <a:pt x="354" y="321"/>
                  </a:lnTo>
                  <a:lnTo>
                    <a:pt x="354" y="323"/>
                  </a:lnTo>
                  <a:lnTo>
                    <a:pt x="354" y="325"/>
                  </a:lnTo>
                  <a:lnTo>
                    <a:pt x="354" y="327"/>
                  </a:lnTo>
                  <a:lnTo>
                    <a:pt x="354" y="329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3"/>
                  </a:lnTo>
                  <a:lnTo>
                    <a:pt x="354" y="334"/>
                  </a:lnTo>
                  <a:lnTo>
                    <a:pt x="354" y="335"/>
                  </a:lnTo>
                  <a:lnTo>
                    <a:pt x="354" y="336"/>
                  </a:lnTo>
                  <a:lnTo>
                    <a:pt x="354" y="337"/>
                  </a:lnTo>
                  <a:lnTo>
                    <a:pt x="354" y="338"/>
                  </a:lnTo>
                  <a:lnTo>
                    <a:pt x="354" y="339"/>
                  </a:lnTo>
                  <a:lnTo>
                    <a:pt x="354" y="340"/>
                  </a:lnTo>
                  <a:lnTo>
                    <a:pt x="354" y="341"/>
                  </a:lnTo>
                  <a:lnTo>
                    <a:pt x="354" y="342"/>
                  </a:lnTo>
                  <a:lnTo>
                    <a:pt x="354" y="343"/>
                  </a:lnTo>
                  <a:lnTo>
                    <a:pt x="354" y="344"/>
                  </a:lnTo>
                  <a:lnTo>
                    <a:pt x="353" y="345"/>
                  </a:lnTo>
                  <a:lnTo>
                    <a:pt x="353" y="346"/>
                  </a:lnTo>
                  <a:lnTo>
                    <a:pt x="353" y="347"/>
                  </a:lnTo>
                  <a:lnTo>
                    <a:pt x="353" y="348"/>
                  </a:lnTo>
                  <a:lnTo>
                    <a:pt x="352" y="349"/>
                  </a:lnTo>
                  <a:lnTo>
                    <a:pt x="351" y="349"/>
                  </a:lnTo>
                  <a:lnTo>
                    <a:pt x="350" y="349"/>
                  </a:lnTo>
                  <a:lnTo>
                    <a:pt x="351" y="348"/>
                  </a:lnTo>
                  <a:lnTo>
                    <a:pt x="350" y="348"/>
                  </a:lnTo>
                  <a:lnTo>
                    <a:pt x="349" y="348"/>
                  </a:lnTo>
                  <a:lnTo>
                    <a:pt x="348" y="348"/>
                  </a:lnTo>
                  <a:lnTo>
                    <a:pt x="348" y="347"/>
                  </a:lnTo>
                  <a:lnTo>
                    <a:pt x="348" y="346"/>
                  </a:lnTo>
                  <a:lnTo>
                    <a:pt x="347" y="346"/>
                  </a:lnTo>
                  <a:lnTo>
                    <a:pt x="347" y="345"/>
                  </a:lnTo>
                  <a:lnTo>
                    <a:pt x="346" y="345"/>
                  </a:lnTo>
                  <a:lnTo>
                    <a:pt x="345" y="345"/>
                  </a:lnTo>
                  <a:lnTo>
                    <a:pt x="345" y="344"/>
                  </a:lnTo>
                  <a:lnTo>
                    <a:pt x="344" y="344"/>
                  </a:lnTo>
                  <a:lnTo>
                    <a:pt x="344" y="343"/>
                  </a:lnTo>
                  <a:lnTo>
                    <a:pt x="343" y="343"/>
                  </a:lnTo>
                  <a:lnTo>
                    <a:pt x="342" y="343"/>
                  </a:lnTo>
                  <a:lnTo>
                    <a:pt x="341" y="343"/>
                  </a:lnTo>
                  <a:lnTo>
                    <a:pt x="341" y="342"/>
                  </a:lnTo>
                  <a:lnTo>
                    <a:pt x="341" y="348"/>
                  </a:lnTo>
                  <a:lnTo>
                    <a:pt x="341" y="349"/>
                  </a:lnTo>
                  <a:lnTo>
                    <a:pt x="341" y="350"/>
                  </a:lnTo>
                  <a:lnTo>
                    <a:pt x="341" y="351"/>
                  </a:lnTo>
                  <a:lnTo>
                    <a:pt x="341" y="353"/>
                  </a:lnTo>
                  <a:lnTo>
                    <a:pt x="341" y="355"/>
                  </a:lnTo>
                  <a:lnTo>
                    <a:pt x="341" y="356"/>
                  </a:lnTo>
                  <a:lnTo>
                    <a:pt x="340" y="356"/>
                  </a:lnTo>
                  <a:lnTo>
                    <a:pt x="339" y="356"/>
                  </a:lnTo>
                  <a:lnTo>
                    <a:pt x="337" y="356"/>
                  </a:lnTo>
                  <a:lnTo>
                    <a:pt x="334" y="356"/>
                  </a:lnTo>
                  <a:lnTo>
                    <a:pt x="333" y="356"/>
                  </a:lnTo>
                  <a:lnTo>
                    <a:pt x="332" y="356"/>
                  </a:lnTo>
                  <a:lnTo>
                    <a:pt x="331" y="356"/>
                  </a:lnTo>
                  <a:lnTo>
                    <a:pt x="331" y="356"/>
                  </a:lnTo>
                  <a:lnTo>
                    <a:pt x="330" y="356"/>
                  </a:lnTo>
                  <a:lnTo>
                    <a:pt x="329" y="356"/>
                  </a:lnTo>
                  <a:lnTo>
                    <a:pt x="329" y="355"/>
                  </a:lnTo>
                  <a:lnTo>
                    <a:pt x="329" y="353"/>
                  </a:lnTo>
                  <a:lnTo>
                    <a:pt x="328" y="353"/>
                  </a:lnTo>
                  <a:lnTo>
                    <a:pt x="325" y="353"/>
                  </a:lnTo>
                  <a:lnTo>
                    <a:pt x="325" y="355"/>
                  </a:lnTo>
                  <a:lnTo>
                    <a:pt x="325" y="358"/>
                  </a:lnTo>
                  <a:lnTo>
                    <a:pt x="325" y="359"/>
                  </a:lnTo>
                  <a:lnTo>
                    <a:pt x="325" y="361"/>
                  </a:lnTo>
                  <a:lnTo>
                    <a:pt x="323" y="361"/>
                  </a:lnTo>
                  <a:lnTo>
                    <a:pt x="322" y="361"/>
                  </a:lnTo>
                  <a:lnTo>
                    <a:pt x="320" y="361"/>
                  </a:lnTo>
                  <a:lnTo>
                    <a:pt x="320" y="362"/>
                  </a:lnTo>
                  <a:lnTo>
                    <a:pt x="320" y="367"/>
                  </a:lnTo>
                  <a:lnTo>
                    <a:pt x="320" y="368"/>
                  </a:lnTo>
                  <a:lnTo>
                    <a:pt x="320" y="369"/>
                  </a:lnTo>
                  <a:lnTo>
                    <a:pt x="320" y="373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0" y="378"/>
                  </a:lnTo>
                  <a:lnTo>
                    <a:pt x="320" y="381"/>
                  </a:lnTo>
                  <a:lnTo>
                    <a:pt x="320" y="387"/>
                  </a:lnTo>
                  <a:lnTo>
                    <a:pt x="319" y="387"/>
                  </a:lnTo>
                  <a:lnTo>
                    <a:pt x="318" y="387"/>
                  </a:lnTo>
                  <a:lnTo>
                    <a:pt x="316" y="387"/>
                  </a:lnTo>
                  <a:lnTo>
                    <a:pt x="314" y="387"/>
                  </a:lnTo>
                  <a:lnTo>
                    <a:pt x="313" y="387"/>
                  </a:lnTo>
                  <a:lnTo>
                    <a:pt x="312" y="387"/>
                  </a:lnTo>
                  <a:lnTo>
                    <a:pt x="312" y="388"/>
                  </a:lnTo>
                  <a:lnTo>
                    <a:pt x="312" y="389"/>
                  </a:lnTo>
                  <a:lnTo>
                    <a:pt x="312" y="391"/>
                  </a:lnTo>
                  <a:lnTo>
                    <a:pt x="311" y="391"/>
                  </a:lnTo>
                  <a:lnTo>
                    <a:pt x="310" y="391"/>
                  </a:lnTo>
                  <a:lnTo>
                    <a:pt x="309" y="391"/>
                  </a:lnTo>
                  <a:lnTo>
                    <a:pt x="308" y="391"/>
                  </a:lnTo>
                  <a:lnTo>
                    <a:pt x="307" y="391"/>
                  </a:lnTo>
                  <a:lnTo>
                    <a:pt x="307" y="386"/>
                  </a:lnTo>
                  <a:lnTo>
                    <a:pt x="307" y="383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4" y="380"/>
                  </a:lnTo>
                  <a:lnTo>
                    <a:pt x="303" y="380"/>
                  </a:lnTo>
                  <a:lnTo>
                    <a:pt x="302" y="379"/>
                  </a:lnTo>
                  <a:lnTo>
                    <a:pt x="302" y="380"/>
                  </a:lnTo>
                  <a:lnTo>
                    <a:pt x="301" y="380"/>
                  </a:lnTo>
                  <a:lnTo>
                    <a:pt x="300" y="380"/>
                  </a:lnTo>
                  <a:lnTo>
                    <a:pt x="300" y="379"/>
                  </a:lnTo>
                  <a:lnTo>
                    <a:pt x="300" y="378"/>
                  </a:lnTo>
                  <a:lnTo>
                    <a:pt x="299" y="378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8" y="376"/>
                  </a:lnTo>
                  <a:lnTo>
                    <a:pt x="298" y="375"/>
                  </a:lnTo>
                  <a:lnTo>
                    <a:pt x="298" y="374"/>
                  </a:lnTo>
                  <a:lnTo>
                    <a:pt x="297" y="374"/>
                  </a:lnTo>
                  <a:lnTo>
                    <a:pt x="297" y="373"/>
                  </a:lnTo>
                  <a:lnTo>
                    <a:pt x="296" y="373"/>
                  </a:lnTo>
                  <a:lnTo>
                    <a:pt x="296" y="372"/>
                  </a:lnTo>
                  <a:lnTo>
                    <a:pt x="295" y="372"/>
                  </a:lnTo>
                  <a:lnTo>
                    <a:pt x="294" y="372"/>
                  </a:lnTo>
                  <a:lnTo>
                    <a:pt x="293" y="372"/>
                  </a:lnTo>
                  <a:lnTo>
                    <a:pt x="292" y="372"/>
                  </a:lnTo>
                  <a:lnTo>
                    <a:pt x="291" y="371"/>
                  </a:lnTo>
                  <a:lnTo>
                    <a:pt x="290" y="371"/>
                  </a:lnTo>
                  <a:lnTo>
                    <a:pt x="289" y="370"/>
                  </a:lnTo>
                  <a:lnTo>
                    <a:pt x="289" y="371"/>
                  </a:lnTo>
                  <a:lnTo>
                    <a:pt x="289" y="370"/>
                  </a:lnTo>
                  <a:lnTo>
                    <a:pt x="288" y="370"/>
                  </a:lnTo>
                  <a:lnTo>
                    <a:pt x="287" y="370"/>
                  </a:lnTo>
                  <a:lnTo>
                    <a:pt x="287" y="369"/>
                  </a:lnTo>
                  <a:lnTo>
                    <a:pt x="286" y="369"/>
                  </a:lnTo>
                  <a:lnTo>
                    <a:pt x="286" y="368"/>
                  </a:lnTo>
                  <a:lnTo>
                    <a:pt x="286" y="367"/>
                  </a:lnTo>
                  <a:lnTo>
                    <a:pt x="286" y="366"/>
                  </a:lnTo>
                  <a:lnTo>
                    <a:pt x="285" y="366"/>
                  </a:lnTo>
                  <a:lnTo>
                    <a:pt x="285" y="365"/>
                  </a:lnTo>
                  <a:lnTo>
                    <a:pt x="284" y="365"/>
                  </a:lnTo>
                  <a:lnTo>
                    <a:pt x="284" y="364"/>
                  </a:lnTo>
                  <a:lnTo>
                    <a:pt x="283" y="364"/>
                  </a:lnTo>
                  <a:lnTo>
                    <a:pt x="283" y="363"/>
                  </a:lnTo>
                  <a:lnTo>
                    <a:pt x="283" y="363"/>
                  </a:lnTo>
                  <a:lnTo>
                    <a:pt x="282" y="363"/>
                  </a:lnTo>
                  <a:lnTo>
                    <a:pt x="282" y="362"/>
                  </a:lnTo>
                  <a:lnTo>
                    <a:pt x="281" y="362"/>
                  </a:lnTo>
                  <a:lnTo>
                    <a:pt x="280" y="362"/>
                  </a:lnTo>
                  <a:lnTo>
                    <a:pt x="279" y="362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2"/>
                  </a:lnTo>
                  <a:lnTo>
                    <a:pt x="276" y="361"/>
                  </a:lnTo>
                  <a:lnTo>
                    <a:pt x="275" y="361"/>
                  </a:lnTo>
                  <a:lnTo>
                    <a:pt x="274" y="361"/>
                  </a:lnTo>
                  <a:lnTo>
                    <a:pt x="271" y="361"/>
                  </a:lnTo>
                  <a:lnTo>
                    <a:pt x="266" y="360"/>
                  </a:lnTo>
                  <a:lnTo>
                    <a:pt x="266" y="365"/>
                  </a:lnTo>
                  <a:lnTo>
                    <a:pt x="265" y="368"/>
                  </a:lnTo>
                  <a:lnTo>
                    <a:pt x="263" y="368"/>
                  </a:lnTo>
                  <a:lnTo>
                    <a:pt x="262" y="368"/>
                  </a:lnTo>
                  <a:lnTo>
                    <a:pt x="262" y="367"/>
                  </a:lnTo>
                  <a:lnTo>
                    <a:pt x="262" y="366"/>
                  </a:lnTo>
                  <a:lnTo>
                    <a:pt x="263" y="366"/>
                  </a:lnTo>
                  <a:lnTo>
                    <a:pt x="263" y="365"/>
                  </a:lnTo>
                  <a:lnTo>
                    <a:pt x="263" y="364"/>
                  </a:lnTo>
                  <a:lnTo>
                    <a:pt x="263" y="363"/>
                  </a:lnTo>
                  <a:lnTo>
                    <a:pt x="263" y="362"/>
                  </a:lnTo>
                  <a:lnTo>
                    <a:pt x="264" y="362"/>
                  </a:lnTo>
                  <a:lnTo>
                    <a:pt x="264" y="361"/>
                  </a:lnTo>
                  <a:lnTo>
                    <a:pt x="264" y="360"/>
                  </a:lnTo>
                  <a:lnTo>
                    <a:pt x="264" y="359"/>
                  </a:lnTo>
                  <a:lnTo>
                    <a:pt x="265" y="359"/>
                  </a:lnTo>
                  <a:lnTo>
                    <a:pt x="265" y="358"/>
                  </a:lnTo>
                  <a:lnTo>
                    <a:pt x="265" y="357"/>
                  </a:lnTo>
                  <a:lnTo>
                    <a:pt x="265" y="356"/>
                  </a:lnTo>
                  <a:lnTo>
                    <a:pt x="265" y="355"/>
                  </a:lnTo>
                  <a:lnTo>
                    <a:pt x="265" y="355"/>
                  </a:lnTo>
                  <a:lnTo>
                    <a:pt x="265" y="354"/>
                  </a:lnTo>
                  <a:lnTo>
                    <a:pt x="264" y="354"/>
                  </a:lnTo>
                  <a:lnTo>
                    <a:pt x="263" y="354"/>
                  </a:lnTo>
                  <a:lnTo>
                    <a:pt x="262" y="354"/>
                  </a:lnTo>
                  <a:lnTo>
                    <a:pt x="261" y="354"/>
                  </a:lnTo>
                  <a:lnTo>
                    <a:pt x="261" y="355"/>
                  </a:lnTo>
                  <a:lnTo>
                    <a:pt x="261" y="356"/>
                  </a:lnTo>
                  <a:lnTo>
                    <a:pt x="260" y="356"/>
                  </a:lnTo>
                  <a:lnTo>
                    <a:pt x="259" y="356"/>
                  </a:lnTo>
                  <a:lnTo>
                    <a:pt x="255" y="356"/>
                  </a:lnTo>
                  <a:lnTo>
                    <a:pt x="252" y="356"/>
                  </a:lnTo>
                  <a:lnTo>
                    <a:pt x="250" y="356"/>
                  </a:lnTo>
                  <a:lnTo>
                    <a:pt x="249" y="356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4" y="356"/>
                  </a:lnTo>
                  <a:lnTo>
                    <a:pt x="244" y="355"/>
                  </a:lnTo>
                  <a:lnTo>
                    <a:pt x="244" y="355"/>
                  </a:lnTo>
                  <a:lnTo>
                    <a:pt x="244" y="353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3"/>
                  </a:lnTo>
                  <a:lnTo>
                    <a:pt x="237" y="353"/>
                  </a:lnTo>
                  <a:lnTo>
                    <a:pt x="237" y="355"/>
                  </a:lnTo>
                  <a:lnTo>
                    <a:pt x="237" y="356"/>
                  </a:lnTo>
                  <a:lnTo>
                    <a:pt x="232" y="356"/>
                  </a:lnTo>
                  <a:lnTo>
                    <a:pt x="224" y="356"/>
                  </a:lnTo>
                  <a:lnTo>
                    <a:pt x="224" y="355"/>
                  </a:lnTo>
                  <a:lnTo>
                    <a:pt x="225" y="355"/>
                  </a:lnTo>
                  <a:lnTo>
                    <a:pt x="226" y="355"/>
                  </a:lnTo>
                  <a:lnTo>
                    <a:pt x="226" y="355"/>
                  </a:lnTo>
                  <a:lnTo>
                    <a:pt x="226" y="354"/>
                  </a:lnTo>
                  <a:lnTo>
                    <a:pt x="226" y="355"/>
                  </a:lnTo>
                  <a:lnTo>
                    <a:pt x="225" y="355"/>
                  </a:lnTo>
                  <a:lnTo>
                    <a:pt x="225" y="354"/>
                  </a:lnTo>
                  <a:lnTo>
                    <a:pt x="225" y="353"/>
                  </a:lnTo>
                  <a:lnTo>
                    <a:pt x="226" y="353"/>
                  </a:lnTo>
                  <a:lnTo>
                    <a:pt x="226" y="352"/>
                  </a:lnTo>
                  <a:lnTo>
                    <a:pt x="227" y="352"/>
                  </a:lnTo>
                  <a:lnTo>
                    <a:pt x="228" y="352"/>
                  </a:lnTo>
                  <a:lnTo>
                    <a:pt x="228" y="351"/>
                  </a:lnTo>
                  <a:lnTo>
                    <a:pt x="228" y="350"/>
                  </a:lnTo>
                  <a:lnTo>
                    <a:pt x="228" y="349"/>
                  </a:lnTo>
                  <a:lnTo>
                    <a:pt x="229" y="349"/>
                  </a:lnTo>
                  <a:lnTo>
                    <a:pt x="228" y="349"/>
                  </a:lnTo>
                  <a:lnTo>
                    <a:pt x="229" y="349"/>
                  </a:lnTo>
                  <a:lnTo>
                    <a:pt x="229" y="348"/>
                  </a:lnTo>
                  <a:lnTo>
                    <a:pt x="229" y="349"/>
                  </a:lnTo>
                  <a:lnTo>
                    <a:pt x="230" y="349"/>
                  </a:lnTo>
                  <a:lnTo>
                    <a:pt x="231" y="349"/>
                  </a:lnTo>
                  <a:lnTo>
                    <a:pt x="232" y="349"/>
                  </a:lnTo>
                  <a:lnTo>
                    <a:pt x="232" y="348"/>
                  </a:lnTo>
                  <a:lnTo>
                    <a:pt x="231" y="347"/>
                  </a:lnTo>
                  <a:lnTo>
                    <a:pt x="231" y="346"/>
                  </a:lnTo>
                  <a:lnTo>
                    <a:pt x="231" y="345"/>
                  </a:lnTo>
                  <a:lnTo>
                    <a:pt x="231" y="344"/>
                  </a:lnTo>
                  <a:lnTo>
                    <a:pt x="231" y="343"/>
                  </a:lnTo>
                  <a:lnTo>
                    <a:pt x="230" y="343"/>
                  </a:lnTo>
                  <a:lnTo>
                    <a:pt x="230" y="342"/>
                  </a:lnTo>
                  <a:lnTo>
                    <a:pt x="230" y="341"/>
                  </a:lnTo>
                  <a:lnTo>
                    <a:pt x="230" y="340"/>
                  </a:lnTo>
                  <a:lnTo>
                    <a:pt x="229" y="339"/>
                  </a:lnTo>
                  <a:lnTo>
                    <a:pt x="229" y="340"/>
                  </a:lnTo>
                  <a:lnTo>
                    <a:pt x="229" y="341"/>
                  </a:lnTo>
                  <a:lnTo>
                    <a:pt x="228" y="341"/>
                  </a:lnTo>
                  <a:lnTo>
                    <a:pt x="228" y="340"/>
                  </a:lnTo>
                  <a:lnTo>
                    <a:pt x="227" y="340"/>
                  </a:lnTo>
                  <a:lnTo>
                    <a:pt x="227" y="341"/>
                  </a:lnTo>
                  <a:lnTo>
                    <a:pt x="227" y="340"/>
                  </a:lnTo>
                  <a:lnTo>
                    <a:pt x="226" y="340"/>
                  </a:lnTo>
                  <a:lnTo>
                    <a:pt x="226" y="339"/>
                  </a:lnTo>
                  <a:lnTo>
                    <a:pt x="226" y="338"/>
                  </a:lnTo>
                  <a:lnTo>
                    <a:pt x="226" y="337"/>
                  </a:lnTo>
                  <a:lnTo>
                    <a:pt x="225" y="336"/>
                  </a:lnTo>
                  <a:lnTo>
                    <a:pt x="224" y="336"/>
                  </a:lnTo>
                  <a:lnTo>
                    <a:pt x="224" y="335"/>
                  </a:lnTo>
                  <a:lnTo>
                    <a:pt x="225" y="335"/>
                  </a:lnTo>
                  <a:lnTo>
                    <a:pt x="226" y="335"/>
                  </a:lnTo>
                  <a:lnTo>
                    <a:pt x="226" y="334"/>
                  </a:lnTo>
                  <a:lnTo>
                    <a:pt x="225" y="334"/>
                  </a:lnTo>
                  <a:lnTo>
                    <a:pt x="224" y="334"/>
                  </a:lnTo>
                  <a:lnTo>
                    <a:pt x="224" y="333"/>
                  </a:lnTo>
                  <a:lnTo>
                    <a:pt x="223" y="333"/>
                  </a:lnTo>
                  <a:lnTo>
                    <a:pt x="223" y="334"/>
                  </a:lnTo>
                  <a:lnTo>
                    <a:pt x="223" y="335"/>
                  </a:lnTo>
                  <a:lnTo>
                    <a:pt x="223" y="336"/>
                  </a:lnTo>
                  <a:lnTo>
                    <a:pt x="223" y="337"/>
                  </a:lnTo>
                  <a:lnTo>
                    <a:pt x="223" y="336"/>
                  </a:lnTo>
                  <a:lnTo>
                    <a:pt x="222" y="335"/>
                  </a:lnTo>
                  <a:lnTo>
                    <a:pt x="221" y="335"/>
                  </a:lnTo>
                  <a:lnTo>
                    <a:pt x="220" y="335"/>
                  </a:lnTo>
                  <a:lnTo>
                    <a:pt x="221" y="335"/>
                  </a:lnTo>
                  <a:lnTo>
                    <a:pt x="221" y="334"/>
                  </a:lnTo>
                  <a:lnTo>
                    <a:pt x="220" y="333"/>
                  </a:lnTo>
                  <a:lnTo>
                    <a:pt x="220" y="332"/>
                  </a:lnTo>
                  <a:lnTo>
                    <a:pt x="219" y="332"/>
                  </a:lnTo>
                  <a:lnTo>
                    <a:pt x="219" y="331"/>
                  </a:lnTo>
                  <a:lnTo>
                    <a:pt x="218" y="331"/>
                  </a:lnTo>
                  <a:lnTo>
                    <a:pt x="218" y="332"/>
                  </a:lnTo>
                  <a:lnTo>
                    <a:pt x="217" y="332"/>
                  </a:lnTo>
                  <a:lnTo>
                    <a:pt x="217" y="331"/>
                  </a:lnTo>
                  <a:lnTo>
                    <a:pt x="217" y="330"/>
                  </a:lnTo>
                  <a:lnTo>
                    <a:pt x="216" y="330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3" y="331"/>
                  </a:lnTo>
                  <a:lnTo>
                    <a:pt x="212" y="331"/>
                  </a:lnTo>
                  <a:lnTo>
                    <a:pt x="212" y="330"/>
                  </a:lnTo>
                  <a:lnTo>
                    <a:pt x="212" y="329"/>
                  </a:lnTo>
                  <a:lnTo>
                    <a:pt x="212" y="328"/>
                  </a:lnTo>
                  <a:lnTo>
                    <a:pt x="212" y="327"/>
                  </a:lnTo>
                  <a:lnTo>
                    <a:pt x="212" y="326"/>
                  </a:lnTo>
                  <a:lnTo>
                    <a:pt x="212" y="325"/>
                  </a:lnTo>
                  <a:lnTo>
                    <a:pt x="211" y="325"/>
                  </a:lnTo>
                  <a:lnTo>
                    <a:pt x="210" y="325"/>
                  </a:lnTo>
                  <a:lnTo>
                    <a:pt x="210" y="326"/>
                  </a:lnTo>
                  <a:lnTo>
                    <a:pt x="209" y="326"/>
                  </a:lnTo>
                  <a:lnTo>
                    <a:pt x="209" y="325"/>
                  </a:lnTo>
                  <a:lnTo>
                    <a:pt x="209" y="324"/>
                  </a:lnTo>
                  <a:lnTo>
                    <a:pt x="210" y="324"/>
                  </a:lnTo>
                  <a:lnTo>
                    <a:pt x="209" y="324"/>
                  </a:lnTo>
                  <a:lnTo>
                    <a:pt x="209" y="323"/>
                  </a:lnTo>
                  <a:lnTo>
                    <a:pt x="210" y="323"/>
                  </a:lnTo>
                  <a:lnTo>
                    <a:pt x="210" y="322"/>
                  </a:lnTo>
                  <a:lnTo>
                    <a:pt x="211" y="322"/>
                  </a:lnTo>
                  <a:lnTo>
                    <a:pt x="211" y="321"/>
                  </a:lnTo>
                  <a:lnTo>
                    <a:pt x="210" y="321"/>
                  </a:lnTo>
                  <a:lnTo>
                    <a:pt x="209" y="321"/>
                  </a:lnTo>
                  <a:lnTo>
                    <a:pt x="209" y="322"/>
                  </a:lnTo>
                  <a:lnTo>
                    <a:pt x="208" y="322"/>
                  </a:lnTo>
                  <a:lnTo>
                    <a:pt x="208" y="321"/>
                  </a:lnTo>
                  <a:lnTo>
                    <a:pt x="209" y="321"/>
                  </a:lnTo>
                  <a:lnTo>
                    <a:pt x="209" y="320"/>
                  </a:lnTo>
                  <a:lnTo>
                    <a:pt x="208" y="320"/>
                  </a:lnTo>
                  <a:lnTo>
                    <a:pt x="207" y="321"/>
                  </a:lnTo>
                  <a:lnTo>
                    <a:pt x="207" y="320"/>
                  </a:lnTo>
                  <a:lnTo>
                    <a:pt x="207" y="319"/>
                  </a:lnTo>
                  <a:lnTo>
                    <a:pt x="206" y="319"/>
                  </a:lnTo>
                  <a:lnTo>
                    <a:pt x="205" y="320"/>
                  </a:lnTo>
                  <a:lnTo>
                    <a:pt x="205" y="319"/>
                  </a:lnTo>
                  <a:lnTo>
                    <a:pt x="204" y="319"/>
                  </a:lnTo>
                  <a:lnTo>
                    <a:pt x="205" y="319"/>
                  </a:lnTo>
                  <a:lnTo>
                    <a:pt x="205" y="318"/>
                  </a:lnTo>
                  <a:lnTo>
                    <a:pt x="204" y="318"/>
                  </a:lnTo>
                  <a:lnTo>
                    <a:pt x="203" y="318"/>
                  </a:lnTo>
                  <a:lnTo>
                    <a:pt x="203" y="317"/>
                  </a:lnTo>
                  <a:lnTo>
                    <a:pt x="204" y="317"/>
                  </a:lnTo>
                  <a:lnTo>
                    <a:pt x="204" y="316"/>
                  </a:lnTo>
                  <a:lnTo>
                    <a:pt x="203" y="316"/>
                  </a:lnTo>
                  <a:lnTo>
                    <a:pt x="203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5" y="314"/>
                  </a:lnTo>
                  <a:lnTo>
                    <a:pt x="205" y="313"/>
                  </a:lnTo>
                  <a:lnTo>
                    <a:pt x="204" y="313"/>
                  </a:lnTo>
                  <a:lnTo>
                    <a:pt x="204" y="312"/>
                  </a:lnTo>
                  <a:lnTo>
                    <a:pt x="204" y="313"/>
                  </a:lnTo>
                  <a:lnTo>
                    <a:pt x="203" y="313"/>
                  </a:lnTo>
                  <a:lnTo>
                    <a:pt x="202" y="313"/>
                  </a:lnTo>
                  <a:lnTo>
                    <a:pt x="202" y="312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1" y="310"/>
                  </a:lnTo>
                  <a:lnTo>
                    <a:pt x="201" y="309"/>
                  </a:lnTo>
                  <a:lnTo>
                    <a:pt x="201" y="308"/>
                  </a:lnTo>
                  <a:lnTo>
                    <a:pt x="202" y="307"/>
                  </a:lnTo>
                  <a:lnTo>
                    <a:pt x="202" y="306"/>
                  </a:lnTo>
                  <a:lnTo>
                    <a:pt x="203" y="306"/>
                  </a:lnTo>
                  <a:lnTo>
                    <a:pt x="203" y="306"/>
                  </a:lnTo>
                  <a:lnTo>
                    <a:pt x="202" y="305"/>
                  </a:lnTo>
                  <a:lnTo>
                    <a:pt x="202" y="304"/>
                  </a:lnTo>
                  <a:lnTo>
                    <a:pt x="203" y="304"/>
                  </a:lnTo>
                  <a:lnTo>
                    <a:pt x="203" y="303"/>
                  </a:lnTo>
                  <a:lnTo>
                    <a:pt x="202" y="303"/>
                  </a:lnTo>
                  <a:lnTo>
                    <a:pt x="202" y="302"/>
                  </a:lnTo>
                  <a:lnTo>
                    <a:pt x="201" y="301"/>
                  </a:lnTo>
                  <a:lnTo>
                    <a:pt x="201" y="300"/>
                  </a:lnTo>
                  <a:lnTo>
                    <a:pt x="200" y="300"/>
                  </a:lnTo>
                  <a:lnTo>
                    <a:pt x="200" y="299"/>
                  </a:lnTo>
                  <a:lnTo>
                    <a:pt x="200" y="298"/>
                  </a:lnTo>
                  <a:lnTo>
                    <a:pt x="201" y="298"/>
                  </a:lnTo>
                  <a:lnTo>
                    <a:pt x="201" y="297"/>
                  </a:lnTo>
                  <a:lnTo>
                    <a:pt x="201" y="296"/>
                  </a:lnTo>
                  <a:lnTo>
                    <a:pt x="200" y="296"/>
                  </a:lnTo>
                  <a:lnTo>
                    <a:pt x="199" y="296"/>
                  </a:lnTo>
                  <a:lnTo>
                    <a:pt x="200" y="295"/>
                  </a:lnTo>
                  <a:lnTo>
                    <a:pt x="201" y="295"/>
                  </a:lnTo>
                  <a:lnTo>
                    <a:pt x="201" y="294"/>
                  </a:lnTo>
                  <a:lnTo>
                    <a:pt x="202" y="294"/>
                  </a:lnTo>
                  <a:lnTo>
                    <a:pt x="202" y="295"/>
                  </a:lnTo>
                  <a:lnTo>
                    <a:pt x="203" y="295"/>
                  </a:lnTo>
                  <a:lnTo>
                    <a:pt x="204" y="295"/>
                  </a:lnTo>
                  <a:lnTo>
                    <a:pt x="205" y="295"/>
                  </a:lnTo>
                  <a:lnTo>
                    <a:pt x="205" y="294"/>
                  </a:lnTo>
                  <a:lnTo>
                    <a:pt x="204" y="294"/>
                  </a:lnTo>
                  <a:lnTo>
                    <a:pt x="204" y="293"/>
                  </a:lnTo>
                  <a:lnTo>
                    <a:pt x="205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7" y="291"/>
                  </a:lnTo>
                  <a:lnTo>
                    <a:pt x="207" y="290"/>
                  </a:lnTo>
                  <a:lnTo>
                    <a:pt x="206" y="290"/>
                  </a:lnTo>
                  <a:lnTo>
                    <a:pt x="206" y="291"/>
                  </a:lnTo>
                  <a:lnTo>
                    <a:pt x="205" y="291"/>
                  </a:lnTo>
                  <a:lnTo>
                    <a:pt x="205" y="290"/>
                  </a:lnTo>
                  <a:lnTo>
                    <a:pt x="204" y="290"/>
                  </a:lnTo>
                  <a:lnTo>
                    <a:pt x="204" y="289"/>
                  </a:lnTo>
                  <a:lnTo>
                    <a:pt x="204" y="288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1" y="290"/>
                  </a:lnTo>
                  <a:lnTo>
                    <a:pt x="200" y="290"/>
                  </a:lnTo>
                  <a:lnTo>
                    <a:pt x="199" y="290"/>
                  </a:lnTo>
                  <a:lnTo>
                    <a:pt x="199" y="289"/>
                  </a:lnTo>
                  <a:lnTo>
                    <a:pt x="200" y="289"/>
                  </a:lnTo>
                  <a:lnTo>
                    <a:pt x="200" y="288"/>
                  </a:lnTo>
                  <a:lnTo>
                    <a:pt x="199" y="288"/>
                  </a:lnTo>
                  <a:lnTo>
                    <a:pt x="199" y="287"/>
                  </a:lnTo>
                  <a:lnTo>
                    <a:pt x="198" y="286"/>
                  </a:lnTo>
                  <a:lnTo>
                    <a:pt x="198" y="285"/>
                  </a:lnTo>
                  <a:lnTo>
                    <a:pt x="198" y="284"/>
                  </a:lnTo>
                  <a:lnTo>
                    <a:pt x="197" y="284"/>
                  </a:lnTo>
                  <a:lnTo>
                    <a:pt x="196" y="283"/>
                  </a:lnTo>
                  <a:lnTo>
                    <a:pt x="195" y="282"/>
                  </a:lnTo>
                  <a:lnTo>
                    <a:pt x="195" y="281"/>
                  </a:lnTo>
                  <a:lnTo>
                    <a:pt x="194" y="281"/>
                  </a:lnTo>
                  <a:lnTo>
                    <a:pt x="194" y="280"/>
                  </a:lnTo>
                  <a:lnTo>
                    <a:pt x="192" y="279"/>
                  </a:lnTo>
                  <a:lnTo>
                    <a:pt x="190" y="276"/>
                  </a:lnTo>
                  <a:lnTo>
                    <a:pt x="190" y="275"/>
                  </a:lnTo>
                  <a:lnTo>
                    <a:pt x="189" y="274"/>
                  </a:lnTo>
                  <a:lnTo>
                    <a:pt x="189" y="273"/>
                  </a:lnTo>
                  <a:lnTo>
                    <a:pt x="188" y="273"/>
                  </a:lnTo>
                  <a:lnTo>
                    <a:pt x="188" y="272"/>
                  </a:lnTo>
                  <a:lnTo>
                    <a:pt x="187" y="272"/>
                  </a:lnTo>
                  <a:lnTo>
                    <a:pt x="187" y="271"/>
                  </a:lnTo>
                  <a:lnTo>
                    <a:pt x="187" y="271"/>
                  </a:lnTo>
                  <a:lnTo>
                    <a:pt x="187" y="270"/>
                  </a:lnTo>
                  <a:lnTo>
                    <a:pt x="186" y="270"/>
                  </a:lnTo>
                  <a:lnTo>
                    <a:pt x="186" y="269"/>
                  </a:lnTo>
                  <a:lnTo>
                    <a:pt x="187" y="268"/>
                  </a:lnTo>
                  <a:lnTo>
                    <a:pt x="187" y="267"/>
                  </a:lnTo>
                  <a:lnTo>
                    <a:pt x="187" y="266"/>
                  </a:lnTo>
                  <a:lnTo>
                    <a:pt x="187" y="265"/>
                  </a:lnTo>
                  <a:lnTo>
                    <a:pt x="187" y="264"/>
                  </a:lnTo>
                  <a:lnTo>
                    <a:pt x="186" y="264"/>
                  </a:lnTo>
                  <a:lnTo>
                    <a:pt x="185" y="264"/>
                  </a:lnTo>
                  <a:lnTo>
                    <a:pt x="184" y="265"/>
                  </a:lnTo>
                  <a:lnTo>
                    <a:pt x="183" y="265"/>
                  </a:lnTo>
                  <a:lnTo>
                    <a:pt x="182" y="265"/>
                  </a:lnTo>
                  <a:lnTo>
                    <a:pt x="182" y="266"/>
                  </a:lnTo>
                  <a:lnTo>
                    <a:pt x="182" y="267"/>
                  </a:lnTo>
                  <a:lnTo>
                    <a:pt x="182" y="268"/>
                  </a:lnTo>
                  <a:lnTo>
                    <a:pt x="181" y="268"/>
                  </a:lnTo>
                  <a:lnTo>
                    <a:pt x="180" y="268"/>
                  </a:lnTo>
                  <a:lnTo>
                    <a:pt x="179" y="268"/>
                  </a:lnTo>
                  <a:lnTo>
                    <a:pt x="179" y="269"/>
                  </a:lnTo>
                  <a:lnTo>
                    <a:pt x="178" y="269"/>
                  </a:lnTo>
                  <a:lnTo>
                    <a:pt x="177" y="269"/>
                  </a:lnTo>
                  <a:lnTo>
                    <a:pt x="177" y="270"/>
                  </a:lnTo>
                  <a:lnTo>
                    <a:pt x="176" y="270"/>
                  </a:lnTo>
                  <a:lnTo>
                    <a:pt x="175" y="270"/>
                  </a:lnTo>
                  <a:lnTo>
                    <a:pt x="175" y="269"/>
                  </a:lnTo>
                  <a:lnTo>
                    <a:pt x="174" y="269"/>
                  </a:lnTo>
                  <a:lnTo>
                    <a:pt x="173" y="269"/>
                  </a:lnTo>
                  <a:lnTo>
                    <a:pt x="172" y="268"/>
                  </a:lnTo>
                  <a:lnTo>
                    <a:pt x="171" y="267"/>
                  </a:lnTo>
                  <a:lnTo>
                    <a:pt x="171" y="266"/>
                  </a:lnTo>
                  <a:lnTo>
                    <a:pt x="171" y="265"/>
                  </a:lnTo>
                  <a:lnTo>
                    <a:pt x="171" y="264"/>
                  </a:lnTo>
                  <a:lnTo>
                    <a:pt x="170" y="264"/>
                  </a:lnTo>
                  <a:lnTo>
                    <a:pt x="169" y="264"/>
                  </a:lnTo>
                  <a:lnTo>
                    <a:pt x="168" y="265"/>
                  </a:lnTo>
                  <a:lnTo>
                    <a:pt x="167" y="265"/>
                  </a:lnTo>
                  <a:lnTo>
                    <a:pt x="166" y="266"/>
                  </a:lnTo>
                  <a:lnTo>
                    <a:pt x="166" y="267"/>
                  </a:lnTo>
                  <a:lnTo>
                    <a:pt x="165" y="267"/>
                  </a:lnTo>
                  <a:lnTo>
                    <a:pt x="164" y="267"/>
                  </a:lnTo>
                  <a:lnTo>
                    <a:pt x="163" y="267"/>
                  </a:lnTo>
                  <a:lnTo>
                    <a:pt x="163" y="268"/>
                  </a:lnTo>
                  <a:lnTo>
                    <a:pt x="162" y="268"/>
                  </a:lnTo>
                  <a:lnTo>
                    <a:pt x="161" y="268"/>
                  </a:lnTo>
                  <a:lnTo>
                    <a:pt x="160" y="268"/>
                  </a:lnTo>
                  <a:lnTo>
                    <a:pt x="159" y="268"/>
                  </a:lnTo>
                  <a:lnTo>
                    <a:pt x="158" y="268"/>
                  </a:lnTo>
                  <a:lnTo>
                    <a:pt x="156" y="268"/>
                  </a:lnTo>
                  <a:lnTo>
                    <a:pt x="155" y="268"/>
                  </a:lnTo>
                  <a:lnTo>
                    <a:pt x="154" y="268"/>
                  </a:lnTo>
                  <a:lnTo>
                    <a:pt x="154" y="267"/>
                  </a:lnTo>
                  <a:lnTo>
                    <a:pt x="153" y="267"/>
                  </a:lnTo>
                  <a:lnTo>
                    <a:pt x="152" y="267"/>
                  </a:lnTo>
                  <a:lnTo>
                    <a:pt x="151" y="267"/>
                  </a:lnTo>
                  <a:lnTo>
                    <a:pt x="150" y="267"/>
                  </a:lnTo>
                  <a:lnTo>
                    <a:pt x="150" y="266"/>
                  </a:lnTo>
                  <a:lnTo>
                    <a:pt x="149" y="266"/>
                  </a:lnTo>
                  <a:lnTo>
                    <a:pt x="148" y="265"/>
                  </a:lnTo>
                  <a:lnTo>
                    <a:pt x="147" y="265"/>
                  </a:lnTo>
                  <a:lnTo>
                    <a:pt x="146" y="265"/>
                  </a:lnTo>
                  <a:lnTo>
                    <a:pt x="146" y="264"/>
                  </a:lnTo>
                  <a:lnTo>
                    <a:pt x="145" y="264"/>
                  </a:lnTo>
                  <a:lnTo>
                    <a:pt x="145" y="263"/>
                  </a:lnTo>
                  <a:lnTo>
                    <a:pt x="144" y="263"/>
                  </a:lnTo>
                  <a:lnTo>
                    <a:pt x="144" y="262"/>
                  </a:lnTo>
                  <a:lnTo>
                    <a:pt x="143" y="262"/>
                  </a:lnTo>
                  <a:lnTo>
                    <a:pt x="143" y="261"/>
                  </a:lnTo>
                  <a:lnTo>
                    <a:pt x="143" y="260"/>
                  </a:lnTo>
                  <a:lnTo>
                    <a:pt x="143" y="259"/>
                  </a:lnTo>
                  <a:lnTo>
                    <a:pt x="143" y="258"/>
                  </a:lnTo>
                  <a:lnTo>
                    <a:pt x="142" y="258"/>
                  </a:lnTo>
                  <a:lnTo>
                    <a:pt x="141" y="258"/>
                  </a:lnTo>
                  <a:lnTo>
                    <a:pt x="140" y="258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9" y="256"/>
                  </a:lnTo>
                  <a:lnTo>
                    <a:pt x="139" y="255"/>
                  </a:lnTo>
                  <a:lnTo>
                    <a:pt x="139" y="254"/>
                  </a:lnTo>
                  <a:lnTo>
                    <a:pt x="138" y="254"/>
                  </a:lnTo>
                  <a:lnTo>
                    <a:pt x="138" y="253"/>
                  </a:lnTo>
                  <a:lnTo>
                    <a:pt x="138" y="252"/>
                  </a:lnTo>
                  <a:lnTo>
                    <a:pt x="138" y="251"/>
                  </a:lnTo>
                  <a:lnTo>
                    <a:pt x="138" y="250"/>
                  </a:lnTo>
                  <a:lnTo>
                    <a:pt x="138" y="249"/>
                  </a:lnTo>
                  <a:lnTo>
                    <a:pt x="138" y="248"/>
                  </a:lnTo>
                  <a:lnTo>
                    <a:pt x="137" y="248"/>
                  </a:lnTo>
                  <a:lnTo>
                    <a:pt x="137" y="247"/>
                  </a:lnTo>
                  <a:lnTo>
                    <a:pt x="137" y="246"/>
                  </a:lnTo>
                  <a:lnTo>
                    <a:pt x="136" y="246"/>
                  </a:lnTo>
                  <a:lnTo>
                    <a:pt x="135" y="246"/>
                  </a:lnTo>
                  <a:lnTo>
                    <a:pt x="134" y="246"/>
                  </a:lnTo>
                  <a:lnTo>
                    <a:pt x="133" y="246"/>
                  </a:lnTo>
                  <a:lnTo>
                    <a:pt x="132" y="246"/>
                  </a:lnTo>
                  <a:lnTo>
                    <a:pt x="131" y="246"/>
                  </a:lnTo>
                  <a:lnTo>
                    <a:pt x="130" y="246"/>
                  </a:lnTo>
                  <a:lnTo>
                    <a:pt x="129" y="246"/>
                  </a:lnTo>
                  <a:lnTo>
                    <a:pt x="129" y="245"/>
                  </a:lnTo>
                  <a:lnTo>
                    <a:pt x="130" y="244"/>
                  </a:lnTo>
                  <a:lnTo>
                    <a:pt x="130" y="243"/>
                  </a:lnTo>
                  <a:lnTo>
                    <a:pt x="131" y="243"/>
                  </a:lnTo>
                  <a:lnTo>
                    <a:pt x="131" y="242"/>
                  </a:lnTo>
                  <a:lnTo>
                    <a:pt x="132" y="242"/>
                  </a:lnTo>
                  <a:lnTo>
                    <a:pt x="132" y="241"/>
                  </a:lnTo>
                  <a:lnTo>
                    <a:pt x="133" y="241"/>
                  </a:lnTo>
                  <a:lnTo>
                    <a:pt x="133" y="240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1" y="239"/>
                  </a:lnTo>
                  <a:lnTo>
                    <a:pt x="131" y="238"/>
                  </a:lnTo>
                  <a:lnTo>
                    <a:pt x="130" y="238"/>
                  </a:lnTo>
                  <a:lnTo>
                    <a:pt x="130" y="237"/>
                  </a:lnTo>
                  <a:lnTo>
                    <a:pt x="129" y="237"/>
                  </a:lnTo>
                  <a:lnTo>
                    <a:pt x="128" y="237"/>
                  </a:lnTo>
                  <a:lnTo>
                    <a:pt x="127" y="238"/>
                  </a:lnTo>
                  <a:lnTo>
                    <a:pt x="127" y="239"/>
                  </a:lnTo>
                  <a:lnTo>
                    <a:pt x="126" y="240"/>
                  </a:lnTo>
                  <a:lnTo>
                    <a:pt x="125" y="241"/>
                  </a:lnTo>
                  <a:lnTo>
                    <a:pt x="125" y="242"/>
                  </a:lnTo>
                  <a:lnTo>
                    <a:pt x="124" y="242"/>
                  </a:lnTo>
                  <a:lnTo>
                    <a:pt x="123" y="242"/>
                  </a:lnTo>
                  <a:lnTo>
                    <a:pt x="123" y="243"/>
                  </a:lnTo>
                  <a:lnTo>
                    <a:pt x="122" y="243"/>
                  </a:lnTo>
                  <a:lnTo>
                    <a:pt x="121" y="244"/>
                  </a:lnTo>
                  <a:lnTo>
                    <a:pt x="122" y="245"/>
                  </a:lnTo>
                  <a:lnTo>
                    <a:pt x="122" y="246"/>
                  </a:lnTo>
                  <a:lnTo>
                    <a:pt x="121" y="246"/>
                  </a:lnTo>
                  <a:lnTo>
                    <a:pt x="120" y="245"/>
                  </a:lnTo>
                  <a:lnTo>
                    <a:pt x="120" y="244"/>
                  </a:lnTo>
                  <a:lnTo>
                    <a:pt x="121" y="244"/>
                  </a:lnTo>
                  <a:lnTo>
                    <a:pt x="121" y="243"/>
                  </a:lnTo>
                  <a:lnTo>
                    <a:pt x="120" y="242"/>
                  </a:lnTo>
                  <a:lnTo>
                    <a:pt x="120" y="241"/>
                  </a:lnTo>
                  <a:lnTo>
                    <a:pt x="119" y="240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8" y="237"/>
                  </a:lnTo>
                  <a:lnTo>
                    <a:pt x="117" y="236"/>
                  </a:lnTo>
                  <a:lnTo>
                    <a:pt x="116" y="236"/>
                  </a:lnTo>
                  <a:lnTo>
                    <a:pt x="114" y="236"/>
                  </a:lnTo>
                  <a:lnTo>
                    <a:pt x="113" y="236"/>
                  </a:lnTo>
                  <a:lnTo>
                    <a:pt x="112" y="235"/>
                  </a:lnTo>
                  <a:lnTo>
                    <a:pt x="111" y="234"/>
                  </a:lnTo>
                  <a:lnTo>
                    <a:pt x="110" y="234"/>
                  </a:lnTo>
                  <a:lnTo>
                    <a:pt x="109" y="234"/>
                  </a:lnTo>
                  <a:lnTo>
                    <a:pt x="108" y="234"/>
                  </a:lnTo>
                  <a:lnTo>
                    <a:pt x="108" y="233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7" y="231"/>
                  </a:lnTo>
                  <a:lnTo>
                    <a:pt x="106" y="230"/>
                  </a:lnTo>
                  <a:lnTo>
                    <a:pt x="106" y="229"/>
                  </a:lnTo>
                  <a:lnTo>
                    <a:pt x="105" y="229"/>
                  </a:lnTo>
                  <a:lnTo>
                    <a:pt x="104" y="229"/>
                  </a:lnTo>
                  <a:lnTo>
                    <a:pt x="103" y="229"/>
                  </a:lnTo>
                  <a:lnTo>
                    <a:pt x="102" y="229"/>
                  </a:lnTo>
                  <a:lnTo>
                    <a:pt x="102" y="228"/>
                  </a:lnTo>
                  <a:lnTo>
                    <a:pt x="101" y="228"/>
                  </a:lnTo>
                  <a:lnTo>
                    <a:pt x="101" y="227"/>
                  </a:lnTo>
                  <a:lnTo>
                    <a:pt x="101" y="226"/>
                  </a:lnTo>
                  <a:lnTo>
                    <a:pt x="101" y="225"/>
                  </a:lnTo>
                  <a:lnTo>
                    <a:pt x="100" y="225"/>
                  </a:lnTo>
                  <a:lnTo>
                    <a:pt x="99" y="225"/>
                  </a:lnTo>
                  <a:lnTo>
                    <a:pt x="99" y="226"/>
                  </a:lnTo>
                  <a:lnTo>
                    <a:pt x="98" y="226"/>
                  </a:lnTo>
                  <a:lnTo>
                    <a:pt x="97" y="226"/>
                  </a:lnTo>
                  <a:lnTo>
                    <a:pt x="97" y="227"/>
                  </a:lnTo>
                  <a:lnTo>
                    <a:pt x="96" y="227"/>
                  </a:lnTo>
                  <a:lnTo>
                    <a:pt x="96" y="228"/>
                  </a:lnTo>
                  <a:lnTo>
                    <a:pt x="95" y="228"/>
                  </a:lnTo>
                  <a:lnTo>
                    <a:pt x="94" y="228"/>
                  </a:lnTo>
                  <a:lnTo>
                    <a:pt x="93" y="228"/>
                  </a:lnTo>
                  <a:lnTo>
                    <a:pt x="93" y="227"/>
                  </a:lnTo>
                  <a:lnTo>
                    <a:pt x="92" y="226"/>
                  </a:lnTo>
                  <a:lnTo>
                    <a:pt x="91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89" y="225"/>
                  </a:lnTo>
                  <a:lnTo>
                    <a:pt x="89" y="226"/>
                  </a:lnTo>
                  <a:lnTo>
                    <a:pt x="88" y="226"/>
                  </a:lnTo>
                  <a:lnTo>
                    <a:pt x="86" y="226"/>
                  </a:lnTo>
                  <a:lnTo>
                    <a:pt x="85" y="225"/>
                  </a:lnTo>
                  <a:lnTo>
                    <a:pt x="85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4" y="221"/>
                  </a:lnTo>
                  <a:lnTo>
                    <a:pt x="83" y="221"/>
                  </a:lnTo>
                  <a:lnTo>
                    <a:pt x="83" y="220"/>
                  </a:lnTo>
                  <a:lnTo>
                    <a:pt x="83" y="219"/>
                  </a:lnTo>
                  <a:lnTo>
                    <a:pt x="83" y="218"/>
                  </a:lnTo>
                  <a:lnTo>
                    <a:pt x="82" y="218"/>
                  </a:lnTo>
                  <a:lnTo>
                    <a:pt x="81" y="216"/>
                  </a:lnTo>
                  <a:lnTo>
                    <a:pt x="81" y="215"/>
                  </a:lnTo>
                  <a:lnTo>
                    <a:pt x="80" y="215"/>
                  </a:lnTo>
                  <a:lnTo>
                    <a:pt x="80" y="214"/>
                  </a:lnTo>
                  <a:lnTo>
                    <a:pt x="79" y="214"/>
                  </a:lnTo>
                  <a:lnTo>
                    <a:pt x="78" y="214"/>
                  </a:lnTo>
                  <a:lnTo>
                    <a:pt x="77" y="214"/>
                  </a:lnTo>
                  <a:lnTo>
                    <a:pt x="77" y="215"/>
                  </a:lnTo>
                  <a:lnTo>
                    <a:pt x="77" y="216"/>
                  </a:lnTo>
                  <a:lnTo>
                    <a:pt x="78" y="217"/>
                  </a:lnTo>
                  <a:lnTo>
                    <a:pt x="78" y="218"/>
                  </a:lnTo>
                  <a:lnTo>
                    <a:pt x="78" y="219"/>
                  </a:lnTo>
                  <a:lnTo>
                    <a:pt x="77" y="219"/>
                  </a:lnTo>
                  <a:lnTo>
                    <a:pt x="76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4" y="216"/>
                  </a:lnTo>
                  <a:lnTo>
                    <a:pt x="73" y="217"/>
                  </a:lnTo>
                  <a:lnTo>
                    <a:pt x="72" y="217"/>
                  </a:lnTo>
                  <a:lnTo>
                    <a:pt x="71" y="217"/>
                  </a:lnTo>
                  <a:lnTo>
                    <a:pt x="69" y="217"/>
                  </a:lnTo>
                  <a:lnTo>
                    <a:pt x="68" y="216"/>
                  </a:lnTo>
                  <a:lnTo>
                    <a:pt x="67" y="216"/>
                  </a:lnTo>
                  <a:lnTo>
                    <a:pt x="66" y="215"/>
                  </a:lnTo>
                  <a:lnTo>
                    <a:pt x="64" y="214"/>
                  </a:lnTo>
                  <a:lnTo>
                    <a:pt x="64" y="213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2" y="212"/>
                  </a:lnTo>
                  <a:lnTo>
                    <a:pt x="62" y="211"/>
                  </a:lnTo>
                  <a:lnTo>
                    <a:pt x="62" y="210"/>
                  </a:lnTo>
                  <a:lnTo>
                    <a:pt x="61" y="209"/>
                  </a:lnTo>
                  <a:lnTo>
                    <a:pt x="61" y="208"/>
                  </a:lnTo>
                  <a:lnTo>
                    <a:pt x="60" y="207"/>
                  </a:lnTo>
                  <a:lnTo>
                    <a:pt x="60" y="206"/>
                  </a:lnTo>
                  <a:lnTo>
                    <a:pt x="60" y="205"/>
                  </a:lnTo>
                  <a:lnTo>
                    <a:pt x="60" y="204"/>
                  </a:lnTo>
                  <a:lnTo>
                    <a:pt x="59" y="203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7" y="199"/>
                  </a:lnTo>
                  <a:lnTo>
                    <a:pt x="57" y="198"/>
                  </a:lnTo>
                  <a:lnTo>
                    <a:pt x="57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4" y="195"/>
                  </a:lnTo>
                  <a:lnTo>
                    <a:pt x="54" y="194"/>
                  </a:lnTo>
                  <a:lnTo>
                    <a:pt x="54" y="193"/>
                  </a:lnTo>
                  <a:lnTo>
                    <a:pt x="54" y="192"/>
                  </a:lnTo>
                  <a:lnTo>
                    <a:pt x="53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2" y="189"/>
                  </a:lnTo>
                  <a:lnTo>
                    <a:pt x="52" y="188"/>
                  </a:lnTo>
                  <a:lnTo>
                    <a:pt x="51" y="188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9" y="187"/>
                  </a:lnTo>
                  <a:lnTo>
                    <a:pt x="49" y="186"/>
                  </a:lnTo>
                  <a:lnTo>
                    <a:pt x="48" y="186"/>
                  </a:lnTo>
                  <a:lnTo>
                    <a:pt x="47" y="186"/>
                  </a:lnTo>
                  <a:lnTo>
                    <a:pt x="46" y="186"/>
                  </a:lnTo>
                  <a:lnTo>
                    <a:pt x="45" y="186"/>
                  </a:lnTo>
                  <a:lnTo>
                    <a:pt x="44" y="186"/>
                  </a:lnTo>
                  <a:lnTo>
                    <a:pt x="43" y="186"/>
                  </a:lnTo>
                  <a:lnTo>
                    <a:pt x="42" y="187"/>
                  </a:lnTo>
                  <a:lnTo>
                    <a:pt x="42" y="188"/>
                  </a:lnTo>
                  <a:lnTo>
                    <a:pt x="42" y="189"/>
                  </a:lnTo>
                  <a:lnTo>
                    <a:pt x="42" y="190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39" y="193"/>
                  </a:lnTo>
                  <a:lnTo>
                    <a:pt x="38" y="193"/>
                  </a:lnTo>
                  <a:lnTo>
                    <a:pt x="37" y="192"/>
                  </a:lnTo>
                  <a:lnTo>
                    <a:pt x="36" y="192"/>
                  </a:lnTo>
                  <a:lnTo>
                    <a:pt x="34" y="191"/>
                  </a:lnTo>
                  <a:lnTo>
                    <a:pt x="34" y="190"/>
                  </a:lnTo>
                  <a:lnTo>
                    <a:pt x="34" y="189"/>
                  </a:lnTo>
                  <a:lnTo>
                    <a:pt x="33" y="189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5"/>
                  </a:lnTo>
                  <a:lnTo>
                    <a:pt x="33" y="184"/>
                  </a:lnTo>
                  <a:lnTo>
                    <a:pt x="33" y="183"/>
                  </a:lnTo>
                  <a:lnTo>
                    <a:pt x="32" y="182"/>
                  </a:lnTo>
                  <a:lnTo>
                    <a:pt x="31" y="181"/>
                  </a:lnTo>
                  <a:lnTo>
                    <a:pt x="30" y="181"/>
                  </a:lnTo>
                  <a:lnTo>
                    <a:pt x="30" y="180"/>
                  </a:lnTo>
                  <a:lnTo>
                    <a:pt x="30" y="179"/>
                  </a:lnTo>
                  <a:lnTo>
                    <a:pt x="29" y="178"/>
                  </a:lnTo>
                  <a:lnTo>
                    <a:pt x="28" y="178"/>
                  </a:lnTo>
                  <a:lnTo>
                    <a:pt x="27" y="178"/>
                  </a:lnTo>
                  <a:lnTo>
                    <a:pt x="27" y="177"/>
                  </a:lnTo>
                  <a:lnTo>
                    <a:pt x="26" y="177"/>
                  </a:lnTo>
                  <a:lnTo>
                    <a:pt x="25" y="176"/>
                  </a:lnTo>
                  <a:lnTo>
                    <a:pt x="25" y="177"/>
                  </a:lnTo>
                  <a:lnTo>
                    <a:pt x="24" y="177"/>
                  </a:lnTo>
                  <a:lnTo>
                    <a:pt x="24" y="178"/>
                  </a:lnTo>
                  <a:lnTo>
                    <a:pt x="23" y="179"/>
                  </a:lnTo>
                  <a:lnTo>
                    <a:pt x="23" y="178"/>
                  </a:lnTo>
                  <a:lnTo>
                    <a:pt x="22" y="178"/>
                  </a:lnTo>
                  <a:lnTo>
                    <a:pt x="21" y="177"/>
                  </a:lnTo>
                  <a:lnTo>
                    <a:pt x="20" y="177"/>
                  </a:lnTo>
                  <a:lnTo>
                    <a:pt x="19" y="177"/>
                  </a:lnTo>
                  <a:lnTo>
                    <a:pt x="19" y="176"/>
                  </a:lnTo>
                  <a:lnTo>
                    <a:pt x="19" y="175"/>
                  </a:lnTo>
                  <a:lnTo>
                    <a:pt x="19" y="174"/>
                  </a:lnTo>
                  <a:lnTo>
                    <a:pt x="20" y="173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3" y="170"/>
                  </a:lnTo>
                  <a:lnTo>
                    <a:pt x="24" y="169"/>
                  </a:lnTo>
                  <a:lnTo>
                    <a:pt x="25" y="169"/>
                  </a:lnTo>
                  <a:lnTo>
                    <a:pt x="25" y="168"/>
                  </a:lnTo>
                  <a:lnTo>
                    <a:pt x="26" y="168"/>
                  </a:lnTo>
                  <a:lnTo>
                    <a:pt x="26" y="167"/>
                  </a:lnTo>
                  <a:lnTo>
                    <a:pt x="26" y="166"/>
                  </a:lnTo>
                  <a:lnTo>
                    <a:pt x="25" y="166"/>
                  </a:lnTo>
                  <a:lnTo>
                    <a:pt x="25" y="165"/>
                  </a:lnTo>
                  <a:lnTo>
                    <a:pt x="24" y="165"/>
                  </a:lnTo>
                  <a:lnTo>
                    <a:pt x="22" y="165"/>
                  </a:lnTo>
                  <a:lnTo>
                    <a:pt x="21" y="165"/>
                  </a:lnTo>
                  <a:lnTo>
                    <a:pt x="21" y="164"/>
                  </a:lnTo>
                  <a:lnTo>
                    <a:pt x="20" y="164"/>
                  </a:lnTo>
                  <a:lnTo>
                    <a:pt x="19" y="164"/>
                  </a:lnTo>
                  <a:lnTo>
                    <a:pt x="19" y="163"/>
                  </a:lnTo>
                  <a:lnTo>
                    <a:pt x="18" y="163"/>
                  </a:lnTo>
                  <a:lnTo>
                    <a:pt x="17" y="163"/>
                  </a:lnTo>
                  <a:lnTo>
                    <a:pt x="16" y="162"/>
                  </a:lnTo>
                  <a:lnTo>
                    <a:pt x="15" y="162"/>
                  </a:lnTo>
                  <a:lnTo>
                    <a:pt x="14" y="163"/>
                  </a:lnTo>
                  <a:lnTo>
                    <a:pt x="13" y="163"/>
                  </a:lnTo>
                  <a:lnTo>
                    <a:pt x="12" y="163"/>
                  </a:lnTo>
                  <a:lnTo>
                    <a:pt x="11" y="163"/>
                  </a:lnTo>
                  <a:lnTo>
                    <a:pt x="11" y="162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1" y="157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8"/>
                  </a:lnTo>
                  <a:lnTo>
                    <a:pt x="9" y="147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6" y="147"/>
                  </a:lnTo>
                  <a:lnTo>
                    <a:pt x="5" y="148"/>
                  </a:lnTo>
                  <a:lnTo>
                    <a:pt x="4" y="148"/>
                  </a:lnTo>
                  <a:lnTo>
                    <a:pt x="4" y="147"/>
                  </a:lnTo>
                  <a:lnTo>
                    <a:pt x="3" y="147"/>
                  </a:lnTo>
                  <a:lnTo>
                    <a:pt x="3" y="146"/>
                  </a:lnTo>
                  <a:lnTo>
                    <a:pt x="4" y="146"/>
                  </a:lnTo>
                  <a:lnTo>
                    <a:pt x="4" y="145"/>
                  </a:lnTo>
                  <a:lnTo>
                    <a:pt x="4" y="144"/>
                  </a:lnTo>
                  <a:lnTo>
                    <a:pt x="4" y="143"/>
                  </a:lnTo>
                  <a:lnTo>
                    <a:pt x="4" y="142"/>
                  </a:lnTo>
                  <a:lnTo>
                    <a:pt x="3" y="142"/>
                  </a:lnTo>
                  <a:lnTo>
                    <a:pt x="3" y="141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8"/>
                  </a:lnTo>
                  <a:lnTo>
                    <a:pt x="5" y="138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5" y="134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7" y="130"/>
                  </a:lnTo>
                  <a:lnTo>
                    <a:pt x="7" y="129"/>
                  </a:lnTo>
                  <a:lnTo>
                    <a:pt x="7" y="128"/>
                  </a:lnTo>
                  <a:lnTo>
                    <a:pt x="6" y="127"/>
                  </a:lnTo>
                  <a:lnTo>
                    <a:pt x="6" y="126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5" y="123"/>
                  </a:lnTo>
                  <a:lnTo>
                    <a:pt x="4" y="123"/>
                  </a:lnTo>
                  <a:lnTo>
                    <a:pt x="4" y="122"/>
                  </a:lnTo>
                  <a:lnTo>
                    <a:pt x="3" y="122"/>
                  </a:lnTo>
                  <a:lnTo>
                    <a:pt x="2" y="122"/>
                  </a:lnTo>
                  <a:lnTo>
                    <a:pt x="1" y="123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1" y="118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4" y="119"/>
                  </a:lnTo>
                  <a:lnTo>
                    <a:pt x="4" y="118"/>
                  </a:lnTo>
                  <a:lnTo>
                    <a:pt x="5" y="118"/>
                  </a:lnTo>
                  <a:lnTo>
                    <a:pt x="6" y="118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8" y="117"/>
                  </a:lnTo>
                  <a:lnTo>
                    <a:pt x="9" y="117"/>
                  </a:lnTo>
                  <a:lnTo>
                    <a:pt x="9" y="118"/>
                  </a:lnTo>
                  <a:lnTo>
                    <a:pt x="9" y="117"/>
                  </a:lnTo>
                  <a:lnTo>
                    <a:pt x="10" y="117"/>
                  </a:lnTo>
                  <a:lnTo>
                    <a:pt x="11" y="117"/>
                  </a:lnTo>
                  <a:lnTo>
                    <a:pt x="12" y="117"/>
                  </a:lnTo>
                  <a:lnTo>
                    <a:pt x="13" y="116"/>
                  </a:lnTo>
                  <a:lnTo>
                    <a:pt x="13" y="115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5" y="112"/>
                  </a:lnTo>
                  <a:lnTo>
                    <a:pt x="16" y="112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7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20" y="106"/>
                  </a:lnTo>
                  <a:lnTo>
                    <a:pt x="22" y="107"/>
                  </a:lnTo>
                  <a:lnTo>
                    <a:pt x="25" y="107"/>
                  </a:lnTo>
                  <a:lnTo>
                    <a:pt x="27" y="107"/>
                  </a:lnTo>
                  <a:lnTo>
                    <a:pt x="29" y="107"/>
                  </a:lnTo>
                  <a:lnTo>
                    <a:pt x="30" y="107"/>
                  </a:lnTo>
                  <a:lnTo>
                    <a:pt x="36" y="107"/>
                  </a:lnTo>
                  <a:lnTo>
                    <a:pt x="44" y="107"/>
                  </a:lnTo>
                  <a:lnTo>
                    <a:pt x="49" y="107"/>
                  </a:lnTo>
                  <a:lnTo>
                    <a:pt x="51" y="107"/>
                  </a:lnTo>
                  <a:lnTo>
                    <a:pt x="52" y="107"/>
                  </a:lnTo>
                  <a:lnTo>
                    <a:pt x="53" y="107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3" y="107"/>
                  </a:lnTo>
                  <a:lnTo>
                    <a:pt x="69" y="107"/>
                  </a:lnTo>
                  <a:lnTo>
                    <a:pt x="72" y="107"/>
                  </a:lnTo>
                  <a:lnTo>
                    <a:pt x="75" y="108"/>
                  </a:lnTo>
                  <a:lnTo>
                    <a:pt x="77" y="108"/>
                  </a:lnTo>
                  <a:lnTo>
                    <a:pt x="80" y="108"/>
                  </a:lnTo>
                  <a:lnTo>
                    <a:pt x="82" y="108"/>
                  </a:lnTo>
                  <a:lnTo>
                    <a:pt x="86" y="108"/>
                  </a:lnTo>
                  <a:lnTo>
                    <a:pt x="89" y="108"/>
                  </a:lnTo>
                  <a:lnTo>
                    <a:pt x="91" y="108"/>
                  </a:lnTo>
                  <a:lnTo>
                    <a:pt x="92" y="108"/>
                  </a:lnTo>
                  <a:lnTo>
                    <a:pt x="93" y="108"/>
                  </a:lnTo>
                  <a:lnTo>
                    <a:pt x="95" y="108"/>
                  </a:lnTo>
                  <a:lnTo>
                    <a:pt x="97" y="108"/>
                  </a:lnTo>
                  <a:lnTo>
                    <a:pt x="102" y="108"/>
                  </a:lnTo>
                  <a:lnTo>
                    <a:pt x="102" y="106"/>
                  </a:lnTo>
                  <a:close/>
                  <a:moveTo>
                    <a:pt x="102" y="101"/>
                  </a:moveTo>
                  <a:lnTo>
                    <a:pt x="102" y="104"/>
                  </a:lnTo>
                  <a:lnTo>
                    <a:pt x="100" y="104"/>
                  </a:lnTo>
                  <a:lnTo>
                    <a:pt x="100" y="103"/>
                  </a:lnTo>
                  <a:lnTo>
                    <a:pt x="100" y="101"/>
                  </a:lnTo>
                  <a:lnTo>
                    <a:pt x="102" y="10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8" name="Freeform 37">
              <a:extLst>
                <a:ext uri="{FF2B5EF4-FFF2-40B4-BE49-F238E27FC236}">
                  <a16:creationId xmlns:a16="http://schemas.microsoft.com/office/drawing/2014/main" id="{8417E257-6390-4E8C-8E76-F03DDB3D9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638" y="2428875"/>
              <a:ext cx="887413" cy="828675"/>
            </a:xfrm>
            <a:custGeom>
              <a:avLst/>
              <a:gdLst>
                <a:gd name="T0" fmla="*/ 77 w 559"/>
                <a:gd name="T1" fmla="*/ 432 h 522"/>
                <a:gd name="T2" fmla="*/ 63 w 559"/>
                <a:gd name="T3" fmla="*/ 408 h 522"/>
                <a:gd name="T4" fmla="*/ 58 w 559"/>
                <a:gd name="T5" fmla="*/ 390 h 522"/>
                <a:gd name="T6" fmla="*/ 59 w 559"/>
                <a:gd name="T7" fmla="*/ 358 h 522"/>
                <a:gd name="T8" fmla="*/ 39 w 559"/>
                <a:gd name="T9" fmla="*/ 366 h 522"/>
                <a:gd name="T10" fmla="*/ 9 w 559"/>
                <a:gd name="T11" fmla="*/ 345 h 522"/>
                <a:gd name="T12" fmla="*/ 7 w 559"/>
                <a:gd name="T13" fmla="*/ 331 h 522"/>
                <a:gd name="T14" fmla="*/ 22 w 559"/>
                <a:gd name="T15" fmla="*/ 326 h 522"/>
                <a:gd name="T16" fmla="*/ 37 w 559"/>
                <a:gd name="T17" fmla="*/ 323 h 522"/>
                <a:gd name="T18" fmla="*/ 49 w 559"/>
                <a:gd name="T19" fmla="*/ 314 h 522"/>
                <a:gd name="T20" fmla="*/ 66 w 559"/>
                <a:gd name="T21" fmla="*/ 304 h 522"/>
                <a:gd name="T22" fmla="*/ 91 w 559"/>
                <a:gd name="T23" fmla="*/ 288 h 522"/>
                <a:gd name="T24" fmla="*/ 97 w 559"/>
                <a:gd name="T25" fmla="*/ 251 h 522"/>
                <a:gd name="T26" fmla="*/ 108 w 559"/>
                <a:gd name="T27" fmla="*/ 230 h 522"/>
                <a:gd name="T28" fmla="*/ 133 w 559"/>
                <a:gd name="T29" fmla="*/ 228 h 522"/>
                <a:gd name="T30" fmla="*/ 142 w 559"/>
                <a:gd name="T31" fmla="*/ 249 h 522"/>
                <a:gd name="T32" fmla="*/ 162 w 559"/>
                <a:gd name="T33" fmla="*/ 252 h 522"/>
                <a:gd name="T34" fmla="*/ 188 w 559"/>
                <a:gd name="T35" fmla="*/ 264 h 522"/>
                <a:gd name="T36" fmla="*/ 225 w 559"/>
                <a:gd name="T37" fmla="*/ 268 h 522"/>
                <a:gd name="T38" fmla="*/ 260 w 559"/>
                <a:gd name="T39" fmla="*/ 249 h 522"/>
                <a:gd name="T40" fmla="*/ 277 w 559"/>
                <a:gd name="T41" fmla="*/ 239 h 522"/>
                <a:gd name="T42" fmla="*/ 291 w 559"/>
                <a:gd name="T43" fmla="*/ 245 h 522"/>
                <a:gd name="T44" fmla="*/ 308 w 559"/>
                <a:gd name="T45" fmla="*/ 262 h 522"/>
                <a:gd name="T46" fmla="*/ 319 w 559"/>
                <a:gd name="T47" fmla="*/ 253 h 522"/>
                <a:gd name="T48" fmla="*/ 319 w 559"/>
                <a:gd name="T49" fmla="*/ 223 h 522"/>
                <a:gd name="T50" fmla="*/ 318 w 559"/>
                <a:gd name="T51" fmla="*/ 202 h 522"/>
                <a:gd name="T52" fmla="*/ 299 w 559"/>
                <a:gd name="T53" fmla="*/ 202 h 522"/>
                <a:gd name="T54" fmla="*/ 298 w 559"/>
                <a:gd name="T55" fmla="*/ 181 h 522"/>
                <a:gd name="T56" fmla="*/ 284 w 559"/>
                <a:gd name="T57" fmla="*/ 157 h 522"/>
                <a:gd name="T58" fmla="*/ 242 w 559"/>
                <a:gd name="T59" fmla="*/ 146 h 522"/>
                <a:gd name="T60" fmla="*/ 235 w 559"/>
                <a:gd name="T61" fmla="*/ 121 h 522"/>
                <a:gd name="T62" fmla="*/ 248 w 559"/>
                <a:gd name="T63" fmla="*/ 99 h 522"/>
                <a:gd name="T64" fmla="*/ 281 w 559"/>
                <a:gd name="T65" fmla="*/ 82 h 522"/>
                <a:gd name="T66" fmla="*/ 283 w 559"/>
                <a:gd name="T67" fmla="*/ 50 h 522"/>
                <a:gd name="T68" fmla="*/ 337 w 559"/>
                <a:gd name="T69" fmla="*/ 1 h 522"/>
                <a:gd name="T70" fmla="*/ 369 w 559"/>
                <a:gd name="T71" fmla="*/ 11 h 522"/>
                <a:gd name="T72" fmla="*/ 407 w 559"/>
                <a:gd name="T73" fmla="*/ 12 h 522"/>
                <a:gd name="T74" fmla="*/ 420 w 559"/>
                <a:gd name="T75" fmla="*/ 27 h 522"/>
                <a:gd name="T76" fmla="*/ 425 w 559"/>
                <a:gd name="T77" fmla="*/ 50 h 522"/>
                <a:gd name="T78" fmla="*/ 436 w 559"/>
                <a:gd name="T79" fmla="*/ 75 h 522"/>
                <a:gd name="T80" fmla="*/ 440 w 559"/>
                <a:gd name="T81" fmla="*/ 100 h 522"/>
                <a:gd name="T82" fmla="*/ 455 w 559"/>
                <a:gd name="T83" fmla="*/ 119 h 522"/>
                <a:gd name="T84" fmla="*/ 458 w 559"/>
                <a:gd name="T85" fmla="*/ 141 h 522"/>
                <a:gd name="T86" fmla="*/ 472 w 559"/>
                <a:gd name="T87" fmla="*/ 158 h 522"/>
                <a:gd name="T88" fmla="*/ 489 w 559"/>
                <a:gd name="T89" fmla="*/ 169 h 522"/>
                <a:gd name="T90" fmla="*/ 502 w 559"/>
                <a:gd name="T91" fmla="*/ 191 h 522"/>
                <a:gd name="T92" fmla="*/ 512 w 559"/>
                <a:gd name="T93" fmla="*/ 212 h 522"/>
                <a:gd name="T94" fmla="*/ 530 w 559"/>
                <a:gd name="T95" fmla="*/ 224 h 522"/>
                <a:gd name="T96" fmla="*/ 545 w 559"/>
                <a:gd name="T97" fmla="*/ 254 h 522"/>
                <a:gd name="T98" fmla="*/ 547 w 559"/>
                <a:gd name="T99" fmla="*/ 329 h 522"/>
                <a:gd name="T100" fmla="*/ 484 w 559"/>
                <a:gd name="T101" fmla="*/ 344 h 522"/>
                <a:gd name="T102" fmla="*/ 444 w 559"/>
                <a:gd name="T103" fmla="*/ 344 h 522"/>
                <a:gd name="T104" fmla="*/ 377 w 559"/>
                <a:gd name="T105" fmla="*/ 359 h 522"/>
                <a:gd name="T106" fmla="*/ 364 w 559"/>
                <a:gd name="T107" fmla="*/ 390 h 522"/>
                <a:gd name="T108" fmla="*/ 290 w 559"/>
                <a:gd name="T109" fmla="*/ 430 h 522"/>
                <a:gd name="T110" fmla="*/ 237 w 559"/>
                <a:gd name="T111" fmla="*/ 461 h 522"/>
                <a:gd name="T112" fmla="*/ 194 w 559"/>
                <a:gd name="T113" fmla="*/ 486 h 522"/>
                <a:gd name="T114" fmla="*/ 147 w 559"/>
                <a:gd name="T115" fmla="*/ 513 h 522"/>
                <a:gd name="T116" fmla="*/ 135 w 559"/>
                <a:gd name="T117" fmla="*/ 508 h 522"/>
                <a:gd name="T118" fmla="*/ 122 w 559"/>
                <a:gd name="T119" fmla="*/ 496 h 522"/>
                <a:gd name="T120" fmla="*/ 115 w 559"/>
                <a:gd name="T121" fmla="*/ 483 h 522"/>
                <a:gd name="T122" fmla="*/ 108 w 559"/>
                <a:gd name="T123" fmla="*/ 458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522">
                  <a:moveTo>
                    <a:pt x="92" y="458"/>
                  </a:moveTo>
                  <a:lnTo>
                    <a:pt x="92" y="457"/>
                  </a:lnTo>
                  <a:lnTo>
                    <a:pt x="92" y="456"/>
                  </a:lnTo>
                  <a:lnTo>
                    <a:pt x="93" y="455"/>
                  </a:lnTo>
                  <a:lnTo>
                    <a:pt x="93" y="453"/>
                  </a:lnTo>
                  <a:lnTo>
                    <a:pt x="93" y="452"/>
                  </a:lnTo>
                  <a:lnTo>
                    <a:pt x="92" y="452"/>
                  </a:lnTo>
                  <a:lnTo>
                    <a:pt x="92" y="451"/>
                  </a:lnTo>
                  <a:lnTo>
                    <a:pt x="92" y="450"/>
                  </a:lnTo>
                  <a:lnTo>
                    <a:pt x="91" y="450"/>
                  </a:lnTo>
                  <a:lnTo>
                    <a:pt x="91" y="449"/>
                  </a:lnTo>
                  <a:lnTo>
                    <a:pt x="90" y="449"/>
                  </a:lnTo>
                  <a:lnTo>
                    <a:pt x="89" y="449"/>
                  </a:lnTo>
                  <a:lnTo>
                    <a:pt x="88" y="448"/>
                  </a:lnTo>
                  <a:lnTo>
                    <a:pt x="87" y="448"/>
                  </a:lnTo>
                  <a:lnTo>
                    <a:pt x="87" y="449"/>
                  </a:lnTo>
                  <a:lnTo>
                    <a:pt x="86" y="449"/>
                  </a:lnTo>
                  <a:lnTo>
                    <a:pt x="85" y="449"/>
                  </a:lnTo>
                  <a:lnTo>
                    <a:pt x="84" y="449"/>
                  </a:lnTo>
                  <a:lnTo>
                    <a:pt x="83" y="449"/>
                  </a:lnTo>
                  <a:lnTo>
                    <a:pt x="81" y="449"/>
                  </a:lnTo>
                  <a:lnTo>
                    <a:pt x="81" y="448"/>
                  </a:lnTo>
                  <a:lnTo>
                    <a:pt x="81" y="447"/>
                  </a:lnTo>
                  <a:lnTo>
                    <a:pt x="81" y="446"/>
                  </a:lnTo>
                  <a:lnTo>
                    <a:pt x="81" y="445"/>
                  </a:lnTo>
                  <a:lnTo>
                    <a:pt x="81" y="444"/>
                  </a:lnTo>
                  <a:lnTo>
                    <a:pt x="81" y="444"/>
                  </a:lnTo>
                  <a:lnTo>
                    <a:pt x="81" y="443"/>
                  </a:lnTo>
                  <a:lnTo>
                    <a:pt x="81" y="442"/>
                  </a:lnTo>
                  <a:lnTo>
                    <a:pt x="81" y="441"/>
                  </a:lnTo>
                  <a:lnTo>
                    <a:pt x="81" y="440"/>
                  </a:lnTo>
                  <a:lnTo>
                    <a:pt x="81" y="439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0" y="437"/>
                  </a:lnTo>
                  <a:lnTo>
                    <a:pt x="79" y="437"/>
                  </a:lnTo>
                  <a:lnTo>
                    <a:pt x="78" y="437"/>
                  </a:lnTo>
                  <a:lnTo>
                    <a:pt x="77" y="437"/>
                  </a:lnTo>
                  <a:lnTo>
                    <a:pt x="77" y="436"/>
                  </a:lnTo>
                  <a:lnTo>
                    <a:pt x="77" y="435"/>
                  </a:lnTo>
                  <a:lnTo>
                    <a:pt x="77" y="434"/>
                  </a:lnTo>
                  <a:lnTo>
                    <a:pt x="77" y="433"/>
                  </a:lnTo>
                  <a:lnTo>
                    <a:pt x="77" y="432"/>
                  </a:lnTo>
                  <a:lnTo>
                    <a:pt x="77" y="431"/>
                  </a:lnTo>
                  <a:lnTo>
                    <a:pt x="77" y="430"/>
                  </a:lnTo>
                  <a:lnTo>
                    <a:pt x="77" y="429"/>
                  </a:lnTo>
                  <a:lnTo>
                    <a:pt x="76" y="429"/>
                  </a:lnTo>
                  <a:lnTo>
                    <a:pt x="75" y="429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29"/>
                  </a:lnTo>
                  <a:lnTo>
                    <a:pt x="74" y="428"/>
                  </a:lnTo>
                  <a:lnTo>
                    <a:pt x="73" y="428"/>
                  </a:lnTo>
                  <a:lnTo>
                    <a:pt x="72" y="428"/>
                  </a:lnTo>
                  <a:lnTo>
                    <a:pt x="72" y="427"/>
                  </a:lnTo>
                  <a:lnTo>
                    <a:pt x="73" y="426"/>
                  </a:lnTo>
                  <a:lnTo>
                    <a:pt x="73" y="425"/>
                  </a:lnTo>
                  <a:lnTo>
                    <a:pt x="74" y="424"/>
                  </a:lnTo>
                  <a:lnTo>
                    <a:pt x="74" y="423"/>
                  </a:lnTo>
                  <a:lnTo>
                    <a:pt x="74" y="422"/>
                  </a:lnTo>
                  <a:lnTo>
                    <a:pt x="74" y="421"/>
                  </a:lnTo>
                  <a:lnTo>
                    <a:pt x="75" y="421"/>
                  </a:lnTo>
                  <a:lnTo>
                    <a:pt x="75" y="420"/>
                  </a:lnTo>
                  <a:lnTo>
                    <a:pt x="74" y="420"/>
                  </a:lnTo>
                  <a:lnTo>
                    <a:pt x="73" y="420"/>
                  </a:lnTo>
                  <a:lnTo>
                    <a:pt x="72" y="420"/>
                  </a:lnTo>
                  <a:lnTo>
                    <a:pt x="71" y="420"/>
                  </a:lnTo>
                  <a:lnTo>
                    <a:pt x="70" y="420"/>
                  </a:lnTo>
                  <a:lnTo>
                    <a:pt x="69" y="420"/>
                  </a:lnTo>
                  <a:lnTo>
                    <a:pt x="68" y="420"/>
                  </a:lnTo>
                  <a:lnTo>
                    <a:pt x="68" y="419"/>
                  </a:lnTo>
                  <a:lnTo>
                    <a:pt x="68" y="418"/>
                  </a:lnTo>
                  <a:lnTo>
                    <a:pt x="68" y="417"/>
                  </a:lnTo>
                  <a:lnTo>
                    <a:pt x="68" y="416"/>
                  </a:lnTo>
                  <a:lnTo>
                    <a:pt x="68" y="415"/>
                  </a:lnTo>
                  <a:lnTo>
                    <a:pt x="68" y="413"/>
                  </a:lnTo>
                  <a:lnTo>
                    <a:pt x="68" y="412"/>
                  </a:lnTo>
                  <a:lnTo>
                    <a:pt x="68" y="411"/>
                  </a:lnTo>
                  <a:lnTo>
                    <a:pt x="68" y="410"/>
                  </a:lnTo>
                  <a:lnTo>
                    <a:pt x="68" y="409"/>
                  </a:lnTo>
                  <a:lnTo>
                    <a:pt x="67" y="409"/>
                  </a:lnTo>
                  <a:lnTo>
                    <a:pt x="67" y="408"/>
                  </a:lnTo>
                  <a:lnTo>
                    <a:pt x="66" y="408"/>
                  </a:lnTo>
                  <a:lnTo>
                    <a:pt x="65" y="408"/>
                  </a:lnTo>
                  <a:lnTo>
                    <a:pt x="64" y="408"/>
                  </a:lnTo>
                  <a:lnTo>
                    <a:pt x="63" y="408"/>
                  </a:lnTo>
                  <a:lnTo>
                    <a:pt x="62" y="408"/>
                  </a:lnTo>
                  <a:lnTo>
                    <a:pt x="61" y="408"/>
                  </a:lnTo>
                  <a:lnTo>
                    <a:pt x="60" y="408"/>
                  </a:lnTo>
                  <a:lnTo>
                    <a:pt x="60" y="407"/>
                  </a:lnTo>
                  <a:lnTo>
                    <a:pt x="60" y="407"/>
                  </a:lnTo>
                  <a:lnTo>
                    <a:pt x="60" y="408"/>
                  </a:lnTo>
                  <a:lnTo>
                    <a:pt x="59" y="408"/>
                  </a:lnTo>
                  <a:lnTo>
                    <a:pt x="58" y="408"/>
                  </a:lnTo>
                  <a:lnTo>
                    <a:pt x="58" y="407"/>
                  </a:lnTo>
                  <a:lnTo>
                    <a:pt x="59" y="407"/>
                  </a:lnTo>
                  <a:lnTo>
                    <a:pt x="58" y="407"/>
                  </a:lnTo>
                  <a:lnTo>
                    <a:pt x="57" y="407"/>
                  </a:lnTo>
                  <a:lnTo>
                    <a:pt x="57" y="406"/>
                  </a:lnTo>
                  <a:lnTo>
                    <a:pt x="57" y="407"/>
                  </a:lnTo>
                  <a:lnTo>
                    <a:pt x="57" y="406"/>
                  </a:lnTo>
                  <a:lnTo>
                    <a:pt x="56" y="406"/>
                  </a:lnTo>
                  <a:lnTo>
                    <a:pt x="55" y="406"/>
                  </a:lnTo>
                  <a:lnTo>
                    <a:pt x="54" y="406"/>
                  </a:lnTo>
                  <a:lnTo>
                    <a:pt x="54" y="405"/>
                  </a:lnTo>
                  <a:lnTo>
                    <a:pt x="53" y="405"/>
                  </a:lnTo>
                  <a:lnTo>
                    <a:pt x="53" y="404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1" y="403"/>
                  </a:lnTo>
                  <a:lnTo>
                    <a:pt x="51" y="402"/>
                  </a:lnTo>
                  <a:lnTo>
                    <a:pt x="50" y="402"/>
                  </a:lnTo>
                  <a:lnTo>
                    <a:pt x="49" y="402"/>
                  </a:lnTo>
                  <a:lnTo>
                    <a:pt x="48" y="402"/>
                  </a:lnTo>
                  <a:lnTo>
                    <a:pt x="49" y="402"/>
                  </a:lnTo>
                  <a:lnTo>
                    <a:pt x="49" y="401"/>
                  </a:lnTo>
                  <a:lnTo>
                    <a:pt x="48" y="401"/>
                  </a:lnTo>
                  <a:lnTo>
                    <a:pt x="49" y="401"/>
                  </a:lnTo>
                  <a:lnTo>
                    <a:pt x="49" y="400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51" y="399"/>
                  </a:lnTo>
                  <a:lnTo>
                    <a:pt x="52" y="398"/>
                  </a:lnTo>
                  <a:lnTo>
                    <a:pt x="53" y="397"/>
                  </a:lnTo>
                  <a:lnTo>
                    <a:pt x="57" y="394"/>
                  </a:lnTo>
                  <a:lnTo>
                    <a:pt x="58" y="393"/>
                  </a:lnTo>
                  <a:lnTo>
                    <a:pt x="58" y="392"/>
                  </a:lnTo>
                  <a:lnTo>
                    <a:pt x="58" y="391"/>
                  </a:lnTo>
                  <a:lnTo>
                    <a:pt x="58" y="390"/>
                  </a:lnTo>
                  <a:lnTo>
                    <a:pt x="58" y="388"/>
                  </a:lnTo>
                  <a:lnTo>
                    <a:pt x="59" y="382"/>
                  </a:lnTo>
                  <a:lnTo>
                    <a:pt x="59" y="381"/>
                  </a:lnTo>
                  <a:lnTo>
                    <a:pt x="59" y="380"/>
                  </a:lnTo>
                  <a:lnTo>
                    <a:pt x="59" y="379"/>
                  </a:lnTo>
                  <a:lnTo>
                    <a:pt x="59" y="378"/>
                  </a:lnTo>
                  <a:lnTo>
                    <a:pt x="60" y="378"/>
                  </a:lnTo>
                  <a:lnTo>
                    <a:pt x="60" y="377"/>
                  </a:lnTo>
                  <a:lnTo>
                    <a:pt x="60" y="376"/>
                  </a:lnTo>
                  <a:lnTo>
                    <a:pt x="60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60" y="374"/>
                  </a:lnTo>
                  <a:lnTo>
                    <a:pt x="59" y="374"/>
                  </a:lnTo>
                  <a:lnTo>
                    <a:pt x="58" y="374"/>
                  </a:lnTo>
                  <a:lnTo>
                    <a:pt x="57" y="374"/>
                  </a:lnTo>
                  <a:lnTo>
                    <a:pt x="55" y="374"/>
                  </a:lnTo>
                  <a:lnTo>
                    <a:pt x="54" y="374"/>
                  </a:lnTo>
                  <a:lnTo>
                    <a:pt x="55" y="374"/>
                  </a:lnTo>
                  <a:lnTo>
                    <a:pt x="55" y="373"/>
                  </a:lnTo>
                  <a:lnTo>
                    <a:pt x="55" y="372"/>
                  </a:lnTo>
                  <a:lnTo>
                    <a:pt x="55" y="371"/>
                  </a:lnTo>
                  <a:lnTo>
                    <a:pt x="56" y="371"/>
                  </a:lnTo>
                  <a:lnTo>
                    <a:pt x="56" y="370"/>
                  </a:lnTo>
                  <a:lnTo>
                    <a:pt x="56" y="369"/>
                  </a:lnTo>
                  <a:lnTo>
                    <a:pt x="57" y="369"/>
                  </a:lnTo>
                  <a:lnTo>
                    <a:pt x="57" y="368"/>
                  </a:lnTo>
                  <a:lnTo>
                    <a:pt x="58" y="368"/>
                  </a:lnTo>
                  <a:lnTo>
                    <a:pt x="58" y="367"/>
                  </a:lnTo>
                  <a:lnTo>
                    <a:pt x="59" y="367"/>
                  </a:lnTo>
                  <a:lnTo>
                    <a:pt x="59" y="366"/>
                  </a:lnTo>
                  <a:lnTo>
                    <a:pt x="60" y="366"/>
                  </a:lnTo>
                  <a:lnTo>
                    <a:pt x="60" y="365"/>
                  </a:lnTo>
                  <a:lnTo>
                    <a:pt x="60" y="364"/>
                  </a:lnTo>
                  <a:lnTo>
                    <a:pt x="60" y="363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60" y="361"/>
                  </a:lnTo>
                  <a:lnTo>
                    <a:pt x="60" y="360"/>
                  </a:lnTo>
                  <a:lnTo>
                    <a:pt x="60" y="359"/>
                  </a:lnTo>
                  <a:lnTo>
                    <a:pt x="60" y="359"/>
                  </a:lnTo>
                  <a:lnTo>
                    <a:pt x="60" y="358"/>
                  </a:lnTo>
                  <a:lnTo>
                    <a:pt x="59" y="358"/>
                  </a:lnTo>
                  <a:lnTo>
                    <a:pt x="58" y="358"/>
                  </a:lnTo>
                  <a:lnTo>
                    <a:pt x="58" y="357"/>
                  </a:lnTo>
                  <a:lnTo>
                    <a:pt x="58" y="356"/>
                  </a:lnTo>
                  <a:lnTo>
                    <a:pt x="58" y="357"/>
                  </a:lnTo>
                  <a:lnTo>
                    <a:pt x="58" y="356"/>
                  </a:lnTo>
                  <a:lnTo>
                    <a:pt x="59" y="356"/>
                  </a:lnTo>
                  <a:lnTo>
                    <a:pt x="59" y="355"/>
                  </a:lnTo>
                  <a:lnTo>
                    <a:pt x="58" y="355"/>
                  </a:lnTo>
                  <a:lnTo>
                    <a:pt x="58" y="354"/>
                  </a:lnTo>
                  <a:lnTo>
                    <a:pt x="58" y="353"/>
                  </a:lnTo>
                  <a:lnTo>
                    <a:pt x="57" y="353"/>
                  </a:lnTo>
                  <a:lnTo>
                    <a:pt x="57" y="352"/>
                  </a:lnTo>
                  <a:lnTo>
                    <a:pt x="56" y="352"/>
                  </a:lnTo>
                  <a:lnTo>
                    <a:pt x="56" y="351"/>
                  </a:lnTo>
                  <a:lnTo>
                    <a:pt x="55" y="351"/>
                  </a:lnTo>
                  <a:lnTo>
                    <a:pt x="55" y="350"/>
                  </a:lnTo>
                  <a:lnTo>
                    <a:pt x="55" y="349"/>
                  </a:lnTo>
                  <a:lnTo>
                    <a:pt x="54" y="350"/>
                  </a:lnTo>
                  <a:lnTo>
                    <a:pt x="53" y="351"/>
                  </a:lnTo>
                  <a:lnTo>
                    <a:pt x="52" y="351"/>
                  </a:lnTo>
                  <a:lnTo>
                    <a:pt x="52" y="352"/>
                  </a:lnTo>
                  <a:lnTo>
                    <a:pt x="53" y="352"/>
                  </a:lnTo>
                  <a:lnTo>
                    <a:pt x="53" y="353"/>
                  </a:lnTo>
                  <a:lnTo>
                    <a:pt x="52" y="353"/>
                  </a:lnTo>
                  <a:lnTo>
                    <a:pt x="52" y="354"/>
                  </a:lnTo>
                  <a:lnTo>
                    <a:pt x="51" y="354"/>
                  </a:lnTo>
                  <a:lnTo>
                    <a:pt x="50" y="355"/>
                  </a:lnTo>
                  <a:lnTo>
                    <a:pt x="49" y="356"/>
                  </a:lnTo>
                  <a:lnTo>
                    <a:pt x="47" y="357"/>
                  </a:lnTo>
                  <a:lnTo>
                    <a:pt x="45" y="359"/>
                  </a:lnTo>
                  <a:lnTo>
                    <a:pt x="44" y="359"/>
                  </a:lnTo>
                  <a:lnTo>
                    <a:pt x="44" y="360"/>
                  </a:lnTo>
                  <a:lnTo>
                    <a:pt x="43" y="360"/>
                  </a:lnTo>
                  <a:lnTo>
                    <a:pt x="43" y="361"/>
                  </a:lnTo>
                  <a:lnTo>
                    <a:pt x="42" y="361"/>
                  </a:lnTo>
                  <a:lnTo>
                    <a:pt x="42" y="362"/>
                  </a:lnTo>
                  <a:lnTo>
                    <a:pt x="42" y="363"/>
                  </a:lnTo>
                  <a:lnTo>
                    <a:pt x="41" y="363"/>
                  </a:lnTo>
                  <a:lnTo>
                    <a:pt x="40" y="365"/>
                  </a:lnTo>
                  <a:lnTo>
                    <a:pt x="40" y="366"/>
                  </a:lnTo>
                  <a:lnTo>
                    <a:pt x="39" y="366"/>
                  </a:lnTo>
                  <a:lnTo>
                    <a:pt x="39" y="367"/>
                  </a:lnTo>
                  <a:lnTo>
                    <a:pt x="39" y="366"/>
                  </a:lnTo>
                  <a:lnTo>
                    <a:pt x="39" y="365"/>
                  </a:lnTo>
                  <a:lnTo>
                    <a:pt x="39" y="364"/>
                  </a:lnTo>
                  <a:lnTo>
                    <a:pt x="39" y="363"/>
                  </a:lnTo>
                  <a:lnTo>
                    <a:pt x="39" y="362"/>
                  </a:lnTo>
                  <a:lnTo>
                    <a:pt x="39" y="361"/>
                  </a:lnTo>
                  <a:lnTo>
                    <a:pt x="38" y="361"/>
                  </a:lnTo>
                  <a:lnTo>
                    <a:pt x="37" y="361"/>
                  </a:lnTo>
                  <a:lnTo>
                    <a:pt x="38" y="361"/>
                  </a:lnTo>
                  <a:lnTo>
                    <a:pt x="38" y="360"/>
                  </a:lnTo>
                  <a:lnTo>
                    <a:pt x="37" y="360"/>
                  </a:lnTo>
                  <a:lnTo>
                    <a:pt x="37" y="361"/>
                  </a:lnTo>
                  <a:lnTo>
                    <a:pt x="37" y="360"/>
                  </a:lnTo>
                  <a:lnTo>
                    <a:pt x="37" y="359"/>
                  </a:lnTo>
                  <a:lnTo>
                    <a:pt x="37" y="360"/>
                  </a:lnTo>
                  <a:lnTo>
                    <a:pt x="36" y="360"/>
                  </a:lnTo>
                  <a:lnTo>
                    <a:pt x="35" y="359"/>
                  </a:lnTo>
                  <a:lnTo>
                    <a:pt x="28" y="351"/>
                  </a:lnTo>
                  <a:lnTo>
                    <a:pt x="27" y="350"/>
                  </a:lnTo>
                  <a:lnTo>
                    <a:pt x="27" y="349"/>
                  </a:lnTo>
                  <a:lnTo>
                    <a:pt x="26" y="348"/>
                  </a:lnTo>
                  <a:lnTo>
                    <a:pt x="25" y="348"/>
                  </a:lnTo>
                  <a:lnTo>
                    <a:pt x="25" y="347"/>
                  </a:lnTo>
                  <a:lnTo>
                    <a:pt x="24" y="347"/>
                  </a:lnTo>
                  <a:lnTo>
                    <a:pt x="24" y="346"/>
                  </a:lnTo>
                  <a:lnTo>
                    <a:pt x="23" y="346"/>
                  </a:lnTo>
                  <a:lnTo>
                    <a:pt x="22" y="346"/>
                  </a:lnTo>
                  <a:lnTo>
                    <a:pt x="22" y="347"/>
                  </a:lnTo>
                  <a:lnTo>
                    <a:pt x="21" y="347"/>
                  </a:lnTo>
                  <a:lnTo>
                    <a:pt x="20" y="347"/>
                  </a:lnTo>
                  <a:lnTo>
                    <a:pt x="19" y="346"/>
                  </a:lnTo>
                  <a:lnTo>
                    <a:pt x="19" y="345"/>
                  </a:lnTo>
                  <a:lnTo>
                    <a:pt x="20" y="345"/>
                  </a:lnTo>
                  <a:lnTo>
                    <a:pt x="20" y="344"/>
                  </a:lnTo>
                  <a:lnTo>
                    <a:pt x="19" y="345"/>
                  </a:lnTo>
                  <a:lnTo>
                    <a:pt x="18" y="345"/>
                  </a:lnTo>
                  <a:lnTo>
                    <a:pt x="17" y="345"/>
                  </a:lnTo>
                  <a:lnTo>
                    <a:pt x="16" y="345"/>
                  </a:lnTo>
                  <a:lnTo>
                    <a:pt x="15" y="345"/>
                  </a:lnTo>
                  <a:lnTo>
                    <a:pt x="14" y="345"/>
                  </a:lnTo>
                  <a:lnTo>
                    <a:pt x="14" y="346"/>
                  </a:lnTo>
                  <a:lnTo>
                    <a:pt x="13" y="346"/>
                  </a:lnTo>
                  <a:lnTo>
                    <a:pt x="12" y="346"/>
                  </a:lnTo>
                  <a:lnTo>
                    <a:pt x="9" y="345"/>
                  </a:lnTo>
                  <a:lnTo>
                    <a:pt x="8" y="345"/>
                  </a:lnTo>
                  <a:lnTo>
                    <a:pt x="7" y="345"/>
                  </a:lnTo>
                  <a:lnTo>
                    <a:pt x="8" y="345"/>
                  </a:lnTo>
                  <a:lnTo>
                    <a:pt x="8" y="344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7" y="340"/>
                  </a:lnTo>
                  <a:lnTo>
                    <a:pt x="6" y="340"/>
                  </a:lnTo>
                  <a:lnTo>
                    <a:pt x="5" y="340"/>
                  </a:lnTo>
                  <a:lnTo>
                    <a:pt x="4" y="341"/>
                  </a:lnTo>
                  <a:lnTo>
                    <a:pt x="3" y="341"/>
                  </a:lnTo>
                  <a:lnTo>
                    <a:pt x="2" y="341"/>
                  </a:lnTo>
                  <a:lnTo>
                    <a:pt x="2" y="340"/>
                  </a:lnTo>
                  <a:lnTo>
                    <a:pt x="2" y="339"/>
                  </a:lnTo>
                  <a:lnTo>
                    <a:pt x="2" y="338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0" y="334"/>
                  </a:lnTo>
                  <a:lnTo>
                    <a:pt x="1" y="334"/>
                  </a:lnTo>
                  <a:lnTo>
                    <a:pt x="1" y="333"/>
                  </a:lnTo>
                  <a:lnTo>
                    <a:pt x="1" y="332"/>
                  </a:lnTo>
                  <a:lnTo>
                    <a:pt x="2" y="332"/>
                  </a:lnTo>
                  <a:lnTo>
                    <a:pt x="2" y="333"/>
                  </a:lnTo>
                  <a:lnTo>
                    <a:pt x="3" y="333"/>
                  </a:lnTo>
                  <a:lnTo>
                    <a:pt x="3" y="334"/>
                  </a:lnTo>
                  <a:lnTo>
                    <a:pt x="2" y="334"/>
                  </a:lnTo>
                  <a:lnTo>
                    <a:pt x="3" y="334"/>
                  </a:lnTo>
                  <a:lnTo>
                    <a:pt x="4" y="334"/>
                  </a:lnTo>
                  <a:lnTo>
                    <a:pt x="5" y="334"/>
                  </a:lnTo>
                  <a:lnTo>
                    <a:pt x="5" y="335"/>
                  </a:lnTo>
                  <a:lnTo>
                    <a:pt x="5" y="334"/>
                  </a:lnTo>
                  <a:lnTo>
                    <a:pt x="6" y="334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8" y="333"/>
                  </a:lnTo>
                  <a:lnTo>
                    <a:pt x="7" y="333"/>
                  </a:lnTo>
                  <a:lnTo>
                    <a:pt x="7" y="332"/>
                  </a:lnTo>
                  <a:lnTo>
                    <a:pt x="7" y="331"/>
                  </a:lnTo>
                  <a:lnTo>
                    <a:pt x="8" y="331"/>
                  </a:lnTo>
                  <a:lnTo>
                    <a:pt x="8" y="332"/>
                  </a:lnTo>
                  <a:lnTo>
                    <a:pt x="9" y="332"/>
                  </a:lnTo>
                  <a:lnTo>
                    <a:pt x="9" y="331"/>
                  </a:lnTo>
                  <a:lnTo>
                    <a:pt x="9" y="332"/>
                  </a:lnTo>
                  <a:lnTo>
                    <a:pt x="10" y="332"/>
                  </a:lnTo>
                  <a:lnTo>
                    <a:pt x="11" y="332"/>
                  </a:lnTo>
                  <a:lnTo>
                    <a:pt x="12" y="332"/>
                  </a:lnTo>
                  <a:lnTo>
                    <a:pt x="12" y="333"/>
                  </a:lnTo>
                  <a:lnTo>
                    <a:pt x="11" y="333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12" y="333"/>
                  </a:lnTo>
                  <a:lnTo>
                    <a:pt x="12" y="334"/>
                  </a:lnTo>
                  <a:lnTo>
                    <a:pt x="12" y="334"/>
                  </a:lnTo>
                  <a:lnTo>
                    <a:pt x="12" y="333"/>
                  </a:lnTo>
                  <a:lnTo>
                    <a:pt x="13" y="333"/>
                  </a:lnTo>
                  <a:lnTo>
                    <a:pt x="13" y="334"/>
                  </a:lnTo>
                  <a:lnTo>
                    <a:pt x="14" y="334"/>
                  </a:lnTo>
                  <a:lnTo>
                    <a:pt x="13" y="334"/>
                  </a:lnTo>
                  <a:lnTo>
                    <a:pt x="13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3" y="332"/>
                  </a:lnTo>
                  <a:lnTo>
                    <a:pt x="13" y="333"/>
                  </a:lnTo>
                  <a:lnTo>
                    <a:pt x="13" y="332"/>
                  </a:lnTo>
                  <a:lnTo>
                    <a:pt x="13" y="331"/>
                  </a:lnTo>
                  <a:lnTo>
                    <a:pt x="13" y="330"/>
                  </a:lnTo>
                  <a:lnTo>
                    <a:pt x="12" y="330"/>
                  </a:lnTo>
                  <a:lnTo>
                    <a:pt x="12" y="329"/>
                  </a:lnTo>
                  <a:lnTo>
                    <a:pt x="13" y="329"/>
                  </a:lnTo>
                  <a:lnTo>
                    <a:pt x="13" y="328"/>
                  </a:lnTo>
                  <a:lnTo>
                    <a:pt x="14" y="328"/>
                  </a:lnTo>
                  <a:lnTo>
                    <a:pt x="15" y="328"/>
                  </a:lnTo>
                  <a:lnTo>
                    <a:pt x="16" y="328"/>
                  </a:lnTo>
                  <a:lnTo>
                    <a:pt x="17" y="328"/>
                  </a:lnTo>
                  <a:lnTo>
                    <a:pt x="18" y="328"/>
                  </a:lnTo>
                  <a:lnTo>
                    <a:pt x="19" y="328"/>
                  </a:lnTo>
                  <a:lnTo>
                    <a:pt x="19" y="327"/>
                  </a:lnTo>
                  <a:lnTo>
                    <a:pt x="20" y="327"/>
                  </a:lnTo>
                  <a:lnTo>
                    <a:pt x="21" y="327"/>
                  </a:lnTo>
                  <a:lnTo>
                    <a:pt x="21" y="326"/>
                  </a:lnTo>
                  <a:lnTo>
                    <a:pt x="22" y="326"/>
                  </a:lnTo>
                  <a:lnTo>
                    <a:pt x="22" y="325"/>
                  </a:lnTo>
                  <a:lnTo>
                    <a:pt x="23" y="326"/>
                  </a:lnTo>
                  <a:lnTo>
                    <a:pt x="23" y="324"/>
                  </a:lnTo>
                  <a:lnTo>
                    <a:pt x="23" y="323"/>
                  </a:lnTo>
                  <a:lnTo>
                    <a:pt x="23" y="321"/>
                  </a:lnTo>
                  <a:lnTo>
                    <a:pt x="23" y="320"/>
                  </a:lnTo>
                  <a:lnTo>
                    <a:pt x="23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3" y="316"/>
                  </a:lnTo>
                  <a:lnTo>
                    <a:pt x="23" y="315"/>
                  </a:lnTo>
                  <a:lnTo>
                    <a:pt x="23" y="314"/>
                  </a:lnTo>
                  <a:lnTo>
                    <a:pt x="23" y="313"/>
                  </a:lnTo>
                  <a:lnTo>
                    <a:pt x="23" y="312"/>
                  </a:lnTo>
                  <a:lnTo>
                    <a:pt x="24" y="312"/>
                  </a:lnTo>
                  <a:lnTo>
                    <a:pt x="24" y="313"/>
                  </a:lnTo>
                  <a:lnTo>
                    <a:pt x="24" y="314"/>
                  </a:lnTo>
                  <a:lnTo>
                    <a:pt x="24" y="315"/>
                  </a:lnTo>
                  <a:lnTo>
                    <a:pt x="25" y="315"/>
                  </a:lnTo>
                  <a:lnTo>
                    <a:pt x="25" y="316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7" y="317"/>
                  </a:lnTo>
                  <a:lnTo>
                    <a:pt x="28" y="317"/>
                  </a:lnTo>
                  <a:lnTo>
                    <a:pt x="28" y="318"/>
                  </a:lnTo>
                  <a:lnTo>
                    <a:pt x="29" y="318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8"/>
                  </a:lnTo>
                  <a:lnTo>
                    <a:pt x="32" y="318"/>
                  </a:lnTo>
                  <a:lnTo>
                    <a:pt x="32" y="317"/>
                  </a:lnTo>
                  <a:lnTo>
                    <a:pt x="32" y="318"/>
                  </a:lnTo>
                  <a:lnTo>
                    <a:pt x="33" y="318"/>
                  </a:lnTo>
                  <a:lnTo>
                    <a:pt x="33" y="319"/>
                  </a:lnTo>
                  <a:lnTo>
                    <a:pt x="34" y="319"/>
                  </a:lnTo>
                  <a:lnTo>
                    <a:pt x="35" y="319"/>
                  </a:lnTo>
                  <a:lnTo>
                    <a:pt x="35" y="320"/>
                  </a:lnTo>
                  <a:lnTo>
                    <a:pt x="35" y="321"/>
                  </a:lnTo>
                  <a:lnTo>
                    <a:pt x="36" y="321"/>
                  </a:lnTo>
                  <a:lnTo>
                    <a:pt x="36" y="322"/>
                  </a:lnTo>
                  <a:lnTo>
                    <a:pt x="36" y="323"/>
                  </a:lnTo>
                  <a:lnTo>
                    <a:pt x="37" y="323"/>
                  </a:lnTo>
                  <a:lnTo>
                    <a:pt x="38" y="323"/>
                  </a:lnTo>
                  <a:lnTo>
                    <a:pt x="38" y="324"/>
                  </a:lnTo>
                  <a:lnTo>
                    <a:pt x="38" y="323"/>
                  </a:lnTo>
                  <a:lnTo>
                    <a:pt x="39" y="323"/>
                  </a:lnTo>
                  <a:lnTo>
                    <a:pt x="39" y="324"/>
                  </a:lnTo>
                  <a:lnTo>
                    <a:pt x="39" y="325"/>
                  </a:lnTo>
                  <a:lnTo>
                    <a:pt x="40" y="326"/>
                  </a:lnTo>
                  <a:lnTo>
                    <a:pt x="41" y="327"/>
                  </a:lnTo>
                  <a:lnTo>
                    <a:pt x="42" y="326"/>
                  </a:lnTo>
                  <a:lnTo>
                    <a:pt x="41" y="326"/>
                  </a:lnTo>
                  <a:lnTo>
                    <a:pt x="41" y="325"/>
                  </a:lnTo>
                  <a:lnTo>
                    <a:pt x="40" y="325"/>
                  </a:lnTo>
                  <a:lnTo>
                    <a:pt x="40" y="324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39" y="319"/>
                  </a:lnTo>
                  <a:lnTo>
                    <a:pt x="38" y="319"/>
                  </a:lnTo>
                  <a:lnTo>
                    <a:pt x="38" y="318"/>
                  </a:lnTo>
                  <a:lnTo>
                    <a:pt x="39" y="318"/>
                  </a:lnTo>
                  <a:lnTo>
                    <a:pt x="38" y="318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7" y="318"/>
                  </a:lnTo>
                  <a:lnTo>
                    <a:pt x="37" y="317"/>
                  </a:lnTo>
                  <a:lnTo>
                    <a:pt x="37" y="316"/>
                  </a:lnTo>
                  <a:lnTo>
                    <a:pt x="38" y="315"/>
                  </a:lnTo>
                  <a:lnTo>
                    <a:pt x="38" y="314"/>
                  </a:lnTo>
                  <a:lnTo>
                    <a:pt x="39" y="314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2" y="313"/>
                  </a:lnTo>
                  <a:lnTo>
                    <a:pt x="43" y="313"/>
                  </a:lnTo>
                  <a:lnTo>
                    <a:pt x="44" y="313"/>
                  </a:lnTo>
                  <a:lnTo>
                    <a:pt x="45" y="313"/>
                  </a:lnTo>
                  <a:lnTo>
                    <a:pt x="46" y="313"/>
                  </a:lnTo>
                  <a:lnTo>
                    <a:pt x="47" y="313"/>
                  </a:lnTo>
                  <a:lnTo>
                    <a:pt x="47" y="314"/>
                  </a:lnTo>
                  <a:lnTo>
                    <a:pt x="48" y="314"/>
                  </a:lnTo>
                  <a:lnTo>
                    <a:pt x="49" y="314"/>
                  </a:lnTo>
                  <a:lnTo>
                    <a:pt x="49" y="315"/>
                  </a:lnTo>
                  <a:lnTo>
                    <a:pt x="49" y="316"/>
                  </a:lnTo>
                  <a:lnTo>
                    <a:pt x="50" y="316"/>
                  </a:lnTo>
                  <a:lnTo>
                    <a:pt x="51" y="316"/>
                  </a:lnTo>
                  <a:lnTo>
                    <a:pt x="51" y="317"/>
                  </a:lnTo>
                  <a:lnTo>
                    <a:pt x="52" y="317"/>
                  </a:lnTo>
                  <a:lnTo>
                    <a:pt x="52" y="318"/>
                  </a:lnTo>
                  <a:lnTo>
                    <a:pt x="53" y="318"/>
                  </a:lnTo>
                  <a:lnTo>
                    <a:pt x="53" y="317"/>
                  </a:lnTo>
                  <a:lnTo>
                    <a:pt x="57" y="320"/>
                  </a:lnTo>
                  <a:lnTo>
                    <a:pt x="58" y="321"/>
                  </a:lnTo>
                  <a:lnTo>
                    <a:pt x="58" y="322"/>
                  </a:lnTo>
                  <a:lnTo>
                    <a:pt x="59" y="322"/>
                  </a:lnTo>
                  <a:lnTo>
                    <a:pt x="60" y="322"/>
                  </a:lnTo>
                  <a:lnTo>
                    <a:pt x="60" y="321"/>
                  </a:lnTo>
                  <a:lnTo>
                    <a:pt x="60" y="320"/>
                  </a:lnTo>
                  <a:lnTo>
                    <a:pt x="60" y="319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60" y="315"/>
                  </a:lnTo>
                  <a:lnTo>
                    <a:pt x="60" y="314"/>
                  </a:lnTo>
                  <a:lnTo>
                    <a:pt x="60" y="313"/>
                  </a:lnTo>
                  <a:lnTo>
                    <a:pt x="60" y="312"/>
                  </a:lnTo>
                  <a:lnTo>
                    <a:pt x="60" y="311"/>
                  </a:lnTo>
                  <a:lnTo>
                    <a:pt x="60" y="310"/>
                  </a:lnTo>
                  <a:lnTo>
                    <a:pt x="60" y="309"/>
                  </a:lnTo>
                  <a:lnTo>
                    <a:pt x="60" y="308"/>
                  </a:lnTo>
                  <a:lnTo>
                    <a:pt x="60" y="307"/>
                  </a:lnTo>
                  <a:lnTo>
                    <a:pt x="60" y="306"/>
                  </a:lnTo>
                  <a:lnTo>
                    <a:pt x="60" y="307"/>
                  </a:lnTo>
                  <a:lnTo>
                    <a:pt x="60" y="307"/>
                  </a:lnTo>
                  <a:lnTo>
                    <a:pt x="60" y="308"/>
                  </a:lnTo>
                  <a:lnTo>
                    <a:pt x="61" y="308"/>
                  </a:lnTo>
                  <a:lnTo>
                    <a:pt x="62" y="308"/>
                  </a:lnTo>
                  <a:lnTo>
                    <a:pt x="63" y="308"/>
                  </a:lnTo>
                  <a:lnTo>
                    <a:pt x="63" y="307"/>
                  </a:lnTo>
                  <a:lnTo>
                    <a:pt x="64" y="306"/>
                  </a:lnTo>
                  <a:lnTo>
                    <a:pt x="65" y="305"/>
                  </a:lnTo>
                  <a:lnTo>
                    <a:pt x="66" y="305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6" y="304"/>
                  </a:lnTo>
                  <a:lnTo>
                    <a:pt x="66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3"/>
                  </a:lnTo>
                  <a:lnTo>
                    <a:pt x="63" y="303"/>
                  </a:lnTo>
                  <a:lnTo>
                    <a:pt x="62" y="303"/>
                  </a:lnTo>
                  <a:lnTo>
                    <a:pt x="61" y="303"/>
                  </a:lnTo>
                  <a:lnTo>
                    <a:pt x="61" y="302"/>
                  </a:lnTo>
                  <a:lnTo>
                    <a:pt x="61" y="301"/>
                  </a:lnTo>
                  <a:lnTo>
                    <a:pt x="61" y="300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0" y="299"/>
                  </a:lnTo>
                  <a:lnTo>
                    <a:pt x="61" y="299"/>
                  </a:lnTo>
                  <a:lnTo>
                    <a:pt x="65" y="299"/>
                  </a:lnTo>
                  <a:lnTo>
                    <a:pt x="66" y="299"/>
                  </a:lnTo>
                  <a:lnTo>
                    <a:pt x="67" y="299"/>
                  </a:lnTo>
                  <a:lnTo>
                    <a:pt x="68" y="299"/>
                  </a:lnTo>
                  <a:lnTo>
                    <a:pt x="69" y="299"/>
                  </a:lnTo>
                  <a:lnTo>
                    <a:pt x="70" y="299"/>
                  </a:lnTo>
                  <a:lnTo>
                    <a:pt x="71" y="299"/>
                  </a:lnTo>
                  <a:lnTo>
                    <a:pt x="73" y="299"/>
                  </a:lnTo>
                  <a:lnTo>
                    <a:pt x="78" y="299"/>
                  </a:lnTo>
                  <a:lnTo>
                    <a:pt x="80" y="299"/>
                  </a:lnTo>
                  <a:lnTo>
                    <a:pt x="81" y="299"/>
                  </a:lnTo>
                  <a:lnTo>
                    <a:pt x="82" y="299"/>
                  </a:lnTo>
                  <a:lnTo>
                    <a:pt x="86" y="299"/>
                  </a:lnTo>
                  <a:lnTo>
                    <a:pt x="87" y="299"/>
                  </a:lnTo>
                  <a:lnTo>
                    <a:pt x="87" y="298"/>
                  </a:lnTo>
                  <a:lnTo>
                    <a:pt x="88" y="298"/>
                  </a:lnTo>
                  <a:lnTo>
                    <a:pt x="88" y="297"/>
                  </a:lnTo>
                  <a:lnTo>
                    <a:pt x="89" y="296"/>
                  </a:lnTo>
                  <a:lnTo>
                    <a:pt x="89" y="295"/>
                  </a:lnTo>
                  <a:lnTo>
                    <a:pt x="89" y="294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0" y="292"/>
                  </a:lnTo>
                  <a:lnTo>
                    <a:pt x="90" y="291"/>
                  </a:lnTo>
                  <a:lnTo>
                    <a:pt x="91" y="291"/>
                  </a:lnTo>
                  <a:lnTo>
                    <a:pt x="91" y="290"/>
                  </a:lnTo>
                  <a:lnTo>
                    <a:pt x="91" y="289"/>
                  </a:lnTo>
                  <a:lnTo>
                    <a:pt x="91" y="288"/>
                  </a:lnTo>
                  <a:lnTo>
                    <a:pt x="91" y="287"/>
                  </a:lnTo>
                  <a:lnTo>
                    <a:pt x="90" y="287"/>
                  </a:lnTo>
                  <a:lnTo>
                    <a:pt x="90" y="286"/>
                  </a:lnTo>
                  <a:lnTo>
                    <a:pt x="90" y="285"/>
                  </a:lnTo>
                  <a:lnTo>
                    <a:pt x="90" y="284"/>
                  </a:lnTo>
                  <a:lnTo>
                    <a:pt x="90" y="283"/>
                  </a:lnTo>
                  <a:lnTo>
                    <a:pt x="90" y="282"/>
                  </a:lnTo>
                  <a:lnTo>
                    <a:pt x="90" y="281"/>
                  </a:lnTo>
                  <a:lnTo>
                    <a:pt x="90" y="280"/>
                  </a:lnTo>
                  <a:lnTo>
                    <a:pt x="91" y="279"/>
                  </a:lnTo>
                  <a:lnTo>
                    <a:pt x="91" y="278"/>
                  </a:lnTo>
                  <a:lnTo>
                    <a:pt x="92" y="278"/>
                  </a:lnTo>
                  <a:lnTo>
                    <a:pt x="92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4" y="275"/>
                  </a:lnTo>
                  <a:lnTo>
                    <a:pt x="94" y="274"/>
                  </a:lnTo>
                  <a:lnTo>
                    <a:pt x="95" y="273"/>
                  </a:lnTo>
                  <a:lnTo>
                    <a:pt x="95" y="272"/>
                  </a:lnTo>
                  <a:lnTo>
                    <a:pt x="95" y="271"/>
                  </a:lnTo>
                  <a:lnTo>
                    <a:pt x="96" y="271"/>
                  </a:lnTo>
                  <a:lnTo>
                    <a:pt x="96" y="270"/>
                  </a:lnTo>
                  <a:lnTo>
                    <a:pt x="96" y="269"/>
                  </a:lnTo>
                  <a:lnTo>
                    <a:pt x="95" y="269"/>
                  </a:lnTo>
                  <a:lnTo>
                    <a:pt x="95" y="268"/>
                  </a:lnTo>
                  <a:lnTo>
                    <a:pt x="95" y="267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5" y="264"/>
                  </a:lnTo>
                  <a:lnTo>
                    <a:pt x="95" y="263"/>
                  </a:lnTo>
                  <a:lnTo>
                    <a:pt x="95" y="261"/>
                  </a:lnTo>
                  <a:lnTo>
                    <a:pt x="95" y="260"/>
                  </a:lnTo>
                  <a:lnTo>
                    <a:pt x="95" y="259"/>
                  </a:lnTo>
                  <a:lnTo>
                    <a:pt x="95" y="258"/>
                  </a:lnTo>
                  <a:lnTo>
                    <a:pt x="94" y="258"/>
                  </a:lnTo>
                  <a:lnTo>
                    <a:pt x="94" y="257"/>
                  </a:lnTo>
                  <a:lnTo>
                    <a:pt x="95" y="257"/>
                  </a:lnTo>
                  <a:lnTo>
                    <a:pt x="95" y="256"/>
                  </a:lnTo>
                  <a:lnTo>
                    <a:pt x="95" y="255"/>
                  </a:lnTo>
                  <a:lnTo>
                    <a:pt x="95" y="254"/>
                  </a:lnTo>
                  <a:lnTo>
                    <a:pt x="96" y="252"/>
                  </a:lnTo>
                  <a:lnTo>
                    <a:pt x="96" y="251"/>
                  </a:lnTo>
                  <a:lnTo>
                    <a:pt x="97" y="251"/>
                  </a:lnTo>
                  <a:lnTo>
                    <a:pt x="97" y="250"/>
                  </a:lnTo>
                  <a:lnTo>
                    <a:pt x="98" y="250"/>
                  </a:lnTo>
                  <a:lnTo>
                    <a:pt x="98" y="250"/>
                  </a:lnTo>
                  <a:lnTo>
                    <a:pt x="98" y="249"/>
                  </a:lnTo>
                  <a:lnTo>
                    <a:pt x="99" y="249"/>
                  </a:lnTo>
                  <a:lnTo>
                    <a:pt x="99" y="248"/>
                  </a:lnTo>
                  <a:lnTo>
                    <a:pt x="100" y="248"/>
                  </a:lnTo>
                  <a:lnTo>
                    <a:pt x="100" y="247"/>
                  </a:lnTo>
                  <a:lnTo>
                    <a:pt x="101" y="247"/>
                  </a:lnTo>
                  <a:lnTo>
                    <a:pt x="101" y="246"/>
                  </a:lnTo>
                  <a:lnTo>
                    <a:pt x="102" y="246"/>
                  </a:lnTo>
                  <a:lnTo>
                    <a:pt x="102" y="245"/>
                  </a:lnTo>
                  <a:lnTo>
                    <a:pt x="103" y="245"/>
                  </a:lnTo>
                  <a:lnTo>
                    <a:pt x="103" y="244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2"/>
                  </a:lnTo>
                  <a:lnTo>
                    <a:pt x="106" y="242"/>
                  </a:lnTo>
                  <a:lnTo>
                    <a:pt x="107" y="241"/>
                  </a:lnTo>
                  <a:lnTo>
                    <a:pt x="108" y="241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08" y="239"/>
                  </a:lnTo>
                  <a:lnTo>
                    <a:pt x="108" y="238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8" y="235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3"/>
                  </a:lnTo>
                  <a:lnTo>
                    <a:pt x="108" y="233"/>
                  </a:lnTo>
                  <a:lnTo>
                    <a:pt x="108" y="234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7" y="231"/>
                  </a:lnTo>
                  <a:lnTo>
                    <a:pt x="107" y="230"/>
                  </a:lnTo>
                  <a:lnTo>
                    <a:pt x="108" y="230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30"/>
                  </a:lnTo>
                  <a:lnTo>
                    <a:pt x="109" y="230"/>
                  </a:lnTo>
                  <a:lnTo>
                    <a:pt x="109" y="231"/>
                  </a:lnTo>
                  <a:lnTo>
                    <a:pt x="110" y="231"/>
                  </a:lnTo>
                  <a:lnTo>
                    <a:pt x="111" y="231"/>
                  </a:lnTo>
                  <a:lnTo>
                    <a:pt x="112" y="231"/>
                  </a:lnTo>
                  <a:lnTo>
                    <a:pt x="112" y="230"/>
                  </a:lnTo>
                  <a:lnTo>
                    <a:pt x="113" y="231"/>
                  </a:lnTo>
                  <a:lnTo>
                    <a:pt x="113" y="230"/>
                  </a:lnTo>
                  <a:lnTo>
                    <a:pt x="113" y="231"/>
                  </a:lnTo>
                  <a:lnTo>
                    <a:pt x="113" y="230"/>
                  </a:lnTo>
                  <a:lnTo>
                    <a:pt x="114" y="229"/>
                  </a:lnTo>
                  <a:lnTo>
                    <a:pt x="114" y="230"/>
                  </a:lnTo>
                  <a:lnTo>
                    <a:pt x="115" y="230"/>
                  </a:lnTo>
                  <a:lnTo>
                    <a:pt x="115" y="231"/>
                  </a:lnTo>
                  <a:lnTo>
                    <a:pt x="116" y="231"/>
                  </a:lnTo>
                  <a:lnTo>
                    <a:pt x="116" y="230"/>
                  </a:lnTo>
                  <a:lnTo>
                    <a:pt x="117" y="230"/>
                  </a:lnTo>
                  <a:lnTo>
                    <a:pt x="117" y="229"/>
                  </a:lnTo>
                  <a:lnTo>
                    <a:pt x="118" y="229"/>
                  </a:lnTo>
                  <a:lnTo>
                    <a:pt x="118" y="228"/>
                  </a:lnTo>
                  <a:lnTo>
                    <a:pt x="119" y="228"/>
                  </a:lnTo>
                  <a:lnTo>
                    <a:pt x="120" y="227"/>
                  </a:lnTo>
                  <a:lnTo>
                    <a:pt x="120" y="226"/>
                  </a:lnTo>
                  <a:lnTo>
                    <a:pt x="121" y="226"/>
                  </a:lnTo>
                  <a:lnTo>
                    <a:pt x="121" y="225"/>
                  </a:lnTo>
                  <a:lnTo>
                    <a:pt x="122" y="224"/>
                  </a:lnTo>
                  <a:lnTo>
                    <a:pt x="122" y="223"/>
                  </a:lnTo>
                  <a:lnTo>
                    <a:pt x="122" y="222"/>
                  </a:lnTo>
                  <a:lnTo>
                    <a:pt x="123" y="222"/>
                  </a:lnTo>
                  <a:lnTo>
                    <a:pt x="124" y="222"/>
                  </a:lnTo>
                  <a:lnTo>
                    <a:pt x="125" y="222"/>
                  </a:lnTo>
                  <a:lnTo>
                    <a:pt x="125" y="223"/>
                  </a:lnTo>
                  <a:lnTo>
                    <a:pt x="126" y="223"/>
                  </a:lnTo>
                  <a:lnTo>
                    <a:pt x="127" y="223"/>
                  </a:lnTo>
                  <a:lnTo>
                    <a:pt x="127" y="224"/>
                  </a:lnTo>
                  <a:lnTo>
                    <a:pt x="128" y="224"/>
                  </a:lnTo>
                  <a:lnTo>
                    <a:pt x="129" y="224"/>
                  </a:lnTo>
                  <a:lnTo>
                    <a:pt x="130" y="225"/>
                  </a:lnTo>
                  <a:lnTo>
                    <a:pt x="131" y="226"/>
                  </a:lnTo>
                  <a:lnTo>
                    <a:pt x="132" y="226"/>
                  </a:lnTo>
                  <a:lnTo>
                    <a:pt x="132" y="227"/>
                  </a:lnTo>
                  <a:lnTo>
                    <a:pt x="133" y="227"/>
                  </a:lnTo>
                  <a:lnTo>
                    <a:pt x="133" y="228"/>
                  </a:lnTo>
                  <a:lnTo>
                    <a:pt x="134" y="228"/>
                  </a:lnTo>
                  <a:lnTo>
                    <a:pt x="134" y="229"/>
                  </a:lnTo>
                  <a:lnTo>
                    <a:pt x="135" y="230"/>
                  </a:lnTo>
                  <a:lnTo>
                    <a:pt x="135" y="231"/>
                  </a:lnTo>
                  <a:lnTo>
                    <a:pt x="135" y="232"/>
                  </a:lnTo>
                  <a:lnTo>
                    <a:pt x="135" y="233"/>
                  </a:lnTo>
                  <a:lnTo>
                    <a:pt x="134" y="233"/>
                  </a:lnTo>
                  <a:lnTo>
                    <a:pt x="134" y="234"/>
                  </a:lnTo>
                  <a:lnTo>
                    <a:pt x="133" y="234"/>
                  </a:lnTo>
                  <a:lnTo>
                    <a:pt x="133" y="235"/>
                  </a:lnTo>
                  <a:lnTo>
                    <a:pt x="133" y="236"/>
                  </a:lnTo>
                  <a:lnTo>
                    <a:pt x="132" y="236"/>
                  </a:lnTo>
                  <a:lnTo>
                    <a:pt x="132" y="237"/>
                  </a:lnTo>
                  <a:lnTo>
                    <a:pt x="132" y="238"/>
                  </a:lnTo>
                  <a:lnTo>
                    <a:pt x="133" y="238"/>
                  </a:lnTo>
                  <a:lnTo>
                    <a:pt x="133" y="239"/>
                  </a:lnTo>
                  <a:lnTo>
                    <a:pt x="134" y="239"/>
                  </a:lnTo>
                  <a:lnTo>
                    <a:pt x="135" y="240"/>
                  </a:lnTo>
                  <a:lnTo>
                    <a:pt x="135" y="241"/>
                  </a:lnTo>
                  <a:lnTo>
                    <a:pt x="134" y="241"/>
                  </a:lnTo>
                  <a:lnTo>
                    <a:pt x="133" y="241"/>
                  </a:lnTo>
                  <a:lnTo>
                    <a:pt x="133" y="242"/>
                  </a:lnTo>
                  <a:lnTo>
                    <a:pt x="132" y="242"/>
                  </a:lnTo>
                  <a:lnTo>
                    <a:pt x="132" y="243"/>
                  </a:lnTo>
                  <a:lnTo>
                    <a:pt x="131" y="243"/>
                  </a:lnTo>
                  <a:lnTo>
                    <a:pt x="131" y="244"/>
                  </a:lnTo>
                  <a:lnTo>
                    <a:pt x="132" y="244"/>
                  </a:lnTo>
                  <a:lnTo>
                    <a:pt x="133" y="244"/>
                  </a:lnTo>
                  <a:lnTo>
                    <a:pt x="133" y="245"/>
                  </a:lnTo>
                  <a:lnTo>
                    <a:pt x="134" y="245"/>
                  </a:lnTo>
                  <a:lnTo>
                    <a:pt x="135" y="245"/>
                  </a:lnTo>
                  <a:lnTo>
                    <a:pt x="136" y="246"/>
                  </a:lnTo>
                  <a:lnTo>
                    <a:pt x="137" y="246"/>
                  </a:lnTo>
                  <a:lnTo>
                    <a:pt x="138" y="246"/>
                  </a:lnTo>
                  <a:lnTo>
                    <a:pt x="138" y="247"/>
                  </a:lnTo>
                  <a:lnTo>
                    <a:pt x="138" y="248"/>
                  </a:lnTo>
                  <a:lnTo>
                    <a:pt x="139" y="248"/>
                  </a:lnTo>
                  <a:lnTo>
                    <a:pt x="139" y="249"/>
                  </a:lnTo>
                  <a:lnTo>
                    <a:pt x="139" y="248"/>
                  </a:lnTo>
                  <a:lnTo>
                    <a:pt x="139" y="249"/>
                  </a:lnTo>
                  <a:lnTo>
                    <a:pt x="140" y="249"/>
                  </a:lnTo>
                  <a:lnTo>
                    <a:pt x="141" y="249"/>
                  </a:lnTo>
                  <a:lnTo>
                    <a:pt x="142" y="249"/>
                  </a:lnTo>
                  <a:lnTo>
                    <a:pt x="142" y="250"/>
                  </a:lnTo>
                  <a:lnTo>
                    <a:pt x="143" y="250"/>
                  </a:lnTo>
                  <a:lnTo>
                    <a:pt x="143" y="249"/>
                  </a:lnTo>
                  <a:lnTo>
                    <a:pt x="144" y="249"/>
                  </a:lnTo>
                  <a:lnTo>
                    <a:pt x="145" y="249"/>
                  </a:lnTo>
                  <a:lnTo>
                    <a:pt x="146" y="249"/>
                  </a:lnTo>
                  <a:lnTo>
                    <a:pt x="147" y="249"/>
                  </a:lnTo>
                  <a:lnTo>
                    <a:pt x="148" y="249"/>
                  </a:lnTo>
                  <a:lnTo>
                    <a:pt x="148" y="250"/>
                  </a:lnTo>
                  <a:lnTo>
                    <a:pt x="149" y="250"/>
                  </a:lnTo>
                  <a:lnTo>
                    <a:pt x="150" y="250"/>
                  </a:lnTo>
                  <a:lnTo>
                    <a:pt x="151" y="250"/>
                  </a:lnTo>
                  <a:lnTo>
                    <a:pt x="152" y="250"/>
                  </a:lnTo>
                  <a:lnTo>
                    <a:pt x="152" y="249"/>
                  </a:lnTo>
                  <a:lnTo>
                    <a:pt x="153" y="249"/>
                  </a:lnTo>
                  <a:lnTo>
                    <a:pt x="154" y="249"/>
                  </a:lnTo>
                  <a:lnTo>
                    <a:pt x="154" y="248"/>
                  </a:lnTo>
                  <a:lnTo>
                    <a:pt x="155" y="248"/>
                  </a:lnTo>
                  <a:lnTo>
                    <a:pt x="155" y="247"/>
                  </a:lnTo>
                  <a:lnTo>
                    <a:pt x="156" y="247"/>
                  </a:lnTo>
                  <a:lnTo>
                    <a:pt x="156" y="248"/>
                  </a:lnTo>
                  <a:lnTo>
                    <a:pt x="156" y="248"/>
                  </a:lnTo>
                  <a:lnTo>
                    <a:pt x="156" y="249"/>
                  </a:lnTo>
                  <a:lnTo>
                    <a:pt x="156" y="250"/>
                  </a:lnTo>
                  <a:lnTo>
                    <a:pt x="157" y="250"/>
                  </a:lnTo>
                  <a:lnTo>
                    <a:pt x="156" y="250"/>
                  </a:lnTo>
                  <a:lnTo>
                    <a:pt x="157" y="250"/>
                  </a:lnTo>
                  <a:lnTo>
                    <a:pt x="157" y="250"/>
                  </a:lnTo>
                  <a:lnTo>
                    <a:pt x="158" y="250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9" y="252"/>
                  </a:lnTo>
                  <a:lnTo>
                    <a:pt x="159" y="253"/>
                  </a:lnTo>
                  <a:lnTo>
                    <a:pt x="158" y="253"/>
                  </a:lnTo>
                  <a:lnTo>
                    <a:pt x="159" y="253"/>
                  </a:lnTo>
                  <a:lnTo>
                    <a:pt x="159" y="254"/>
                  </a:lnTo>
                  <a:lnTo>
                    <a:pt x="160" y="254"/>
                  </a:lnTo>
                  <a:lnTo>
                    <a:pt x="160" y="253"/>
                  </a:lnTo>
                  <a:lnTo>
                    <a:pt x="161" y="253"/>
                  </a:lnTo>
                  <a:lnTo>
                    <a:pt x="161" y="254"/>
                  </a:lnTo>
                  <a:lnTo>
                    <a:pt x="161" y="253"/>
                  </a:lnTo>
                  <a:lnTo>
                    <a:pt x="162" y="253"/>
                  </a:lnTo>
                  <a:lnTo>
                    <a:pt x="162" y="252"/>
                  </a:lnTo>
                  <a:lnTo>
                    <a:pt x="163" y="252"/>
                  </a:lnTo>
                  <a:lnTo>
                    <a:pt x="163" y="253"/>
                  </a:lnTo>
                  <a:lnTo>
                    <a:pt x="163" y="252"/>
                  </a:lnTo>
                  <a:lnTo>
                    <a:pt x="164" y="252"/>
                  </a:lnTo>
                  <a:lnTo>
                    <a:pt x="164" y="251"/>
                  </a:lnTo>
                  <a:lnTo>
                    <a:pt x="164" y="250"/>
                  </a:lnTo>
                  <a:lnTo>
                    <a:pt x="165" y="250"/>
                  </a:lnTo>
                  <a:lnTo>
                    <a:pt x="165" y="250"/>
                  </a:lnTo>
                  <a:lnTo>
                    <a:pt x="166" y="250"/>
                  </a:lnTo>
                  <a:lnTo>
                    <a:pt x="167" y="250"/>
                  </a:lnTo>
                  <a:lnTo>
                    <a:pt x="167" y="249"/>
                  </a:lnTo>
                  <a:lnTo>
                    <a:pt x="168" y="249"/>
                  </a:lnTo>
                  <a:lnTo>
                    <a:pt x="169" y="249"/>
                  </a:lnTo>
                  <a:lnTo>
                    <a:pt x="169" y="248"/>
                  </a:lnTo>
                  <a:lnTo>
                    <a:pt x="170" y="248"/>
                  </a:lnTo>
                  <a:lnTo>
                    <a:pt x="171" y="247"/>
                  </a:lnTo>
                  <a:lnTo>
                    <a:pt x="172" y="246"/>
                  </a:lnTo>
                  <a:lnTo>
                    <a:pt x="173" y="245"/>
                  </a:lnTo>
                  <a:lnTo>
                    <a:pt x="174" y="245"/>
                  </a:lnTo>
                  <a:lnTo>
                    <a:pt x="175" y="244"/>
                  </a:lnTo>
                  <a:lnTo>
                    <a:pt x="176" y="243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8" y="242"/>
                  </a:lnTo>
                  <a:lnTo>
                    <a:pt x="178" y="241"/>
                  </a:lnTo>
                  <a:lnTo>
                    <a:pt x="179" y="241"/>
                  </a:lnTo>
                  <a:lnTo>
                    <a:pt x="180" y="242"/>
                  </a:lnTo>
                  <a:lnTo>
                    <a:pt x="181" y="242"/>
                  </a:lnTo>
                  <a:lnTo>
                    <a:pt x="182" y="245"/>
                  </a:lnTo>
                  <a:lnTo>
                    <a:pt x="182" y="246"/>
                  </a:lnTo>
                  <a:lnTo>
                    <a:pt x="183" y="249"/>
                  </a:lnTo>
                  <a:lnTo>
                    <a:pt x="184" y="250"/>
                  </a:lnTo>
                  <a:lnTo>
                    <a:pt x="184" y="252"/>
                  </a:lnTo>
                  <a:lnTo>
                    <a:pt x="185" y="253"/>
                  </a:lnTo>
                  <a:lnTo>
                    <a:pt x="185" y="254"/>
                  </a:lnTo>
                  <a:lnTo>
                    <a:pt x="185" y="256"/>
                  </a:lnTo>
                  <a:lnTo>
                    <a:pt x="186" y="256"/>
                  </a:lnTo>
                  <a:lnTo>
                    <a:pt x="186" y="257"/>
                  </a:lnTo>
                  <a:lnTo>
                    <a:pt x="186" y="258"/>
                  </a:lnTo>
                  <a:lnTo>
                    <a:pt x="186" y="259"/>
                  </a:lnTo>
                  <a:lnTo>
                    <a:pt x="187" y="262"/>
                  </a:lnTo>
                  <a:lnTo>
                    <a:pt x="188" y="263"/>
                  </a:lnTo>
                  <a:lnTo>
                    <a:pt x="188" y="264"/>
                  </a:lnTo>
                  <a:lnTo>
                    <a:pt x="188" y="267"/>
                  </a:lnTo>
                  <a:lnTo>
                    <a:pt x="189" y="268"/>
                  </a:lnTo>
                  <a:lnTo>
                    <a:pt x="189" y="269"/>
                  </a:lnTo>
                  <a:lnTo>
                    <a:pt x="189" y="270"/>
                  </a:lnTo>
                  <a:lnTo>
                    <a:pt x="190" y="271"/>
                  </a:lnTo>
                  <a:lnTo>
                    <a:pt x="191" y="275"/>
                  </a:lnTo>
                  <a:lnTo>
                    <a:pt x="191" y="276"/>
                  </a:lnTo>
                  <a:lnTo>
                    <a:pt x="191" y="277"/>
                  </a:lnTo>
                  <a:lnTo>
                    <a:pt x="192" y="278"/>
                  </a:lnTo>
                  <a:lnTo>
                    <a:pt x="194" y="278"/>
                  </a:lnTo>
                  <a:lnTo>
                    <a:pt x="194" y="277"/>
                  </a:lnTo>
                  <a:lnTo>
                    <a:pt x="195" y="277"/>
                  </a:lnTo>
                  <a:lnTo>
                    <a:pt x="198" y="276"/>
                  </a:lnTo>
                  <a:lnTo>
                    <a:pt x="199" y="275"/>
                  </a:lnTo>
                  <a:lnTo>
                    <a:pt x="200" y="275"/>
                  </a:lnTo>
                  <a:lnTo>
                    <a:pt x="201" y="274"/>
                  </a:lnTo>
                  <a:lnTo>
                    <a:pt x="202" y="274"/>
                  </a:lnTo>
                  <a:lnTo>
                    <a:pt x="203" y="274"/>
                  </a:lnTo>
                  <a:lnTo>
                    <a:pt x="203" y="273"/>
                  </a:lnTo>
                  <a:lnTo>
                    <a:pt x="204" y="273"/>
                  </a:lnTo>
                  <a:lnTo>
                    <a:pt x="204" y="273"/>
                  </a:lnTo>
                  <a:lnTo>
                    <a:pt x="204" y="272"/>
                  </a:lnTo>
                  <a:lnTo>
                    <a:pt x="206" y="272"/>
                  </a:lnTo>
                  <a:lnTo>
                    <a:pt x="207" y="271"/>
                  </a:lnTo>
                  <a:lnTo>
                    <a:pt x="208" y="271"/>
                  </a:lnTo>
                  <a:lnTo>
                    <a:pt x="209" y="271"/>
                  </a:lnTo>
                  <a:lnTo>
                    <a:pt x="209" y="270"/>
                  </a:lnTo>
                  <a:lnTo>
                    <a:pt x="210" y="270"/>
                  </a:lnTo>
                  <a:lnTo>
                    <a:pt x="211" y="270"/>
                  </a:lnTo>
                  <a:lnTo>
                    <a:pt x="211" y="269"/>
                  </a:lnTo>
                  <a:lnTo>
                    <a:pt x="212" y="269"/>
                  </a:lnTo>
                  <a:lnTo>
                    <a:pt x="213" y="269"/>
                  </a:lnTo>
                  <a:lnTo>
                    <a:pt x="214" y="268"/>
                  </a:lnTo>
                  <a:lnTo>
                    <a:pt x="215" y="268"/>
                  </a:lnTo>
                  <a:lnTo>
                    <a:pt x="217" y="267"/>
                  </a:lnTo>
                  <a:lnTo>
                    <a:pt x="219" y="266"/>
                  </a:lnTo>
                  <a:lnTo>
                    <a:pt x="220" y="265"/>
                  </a:lnTo>
                  <a:lnTo>
                    <a:pt x="221" y="265"/>
                  </a:lnTo>
                  <a:lnTo>
                    <a:pt x="222" y="265"/>
                  </a:lnTo>
                  <a:lnTo>
                    <a:pt x="222" y="266"/>
                  </a:lnTo>
                  <a:lnTo>
                    <a:pt x="224" y="267"/>
                  </a:lnTo>
                  <a:lnTo>
                    <a:pt x="224" y="268"/>
                  </a:lnTo>
                  <a:lnTo>
                    <a:pt x="225" y="268"/>
                  </a:lnTo>
                  <a:lnTo>
                    <a:pt x="225" y="269"/>
                  </a:lnTo>
                  <a:lnTo>
                    <a:pt x="226" y="270"/>
                  </a:lnTo>
                  <a:lnTo>
                    <a:pt x="227" y="270"/>
                  </a:lnTo>
                  <a:lnTo>
                    <a:pt x="229" y="268"/>
                  </a:lnTo>
                  <a:lnTo>
                    <a:pt x="229" y="267"/>
                  </a:lnTo>
                  <a:lnTo>
                    <a:pt x="230" y="267"/>
                  </a:lnTo>
                  <a:lnTo>
                    <a:pt x="230" y="266"/>
                  </a:lnTo>
                  <a:lnTo>
                    <a:pt x="231" y="266"/>
                  </a:lnTo>
                  <a:lnTo>
                    <a:pt x="231" y="265"/>
                  </a:lnTo>
                  <a:lnTo>
                    <a:pt x="232" y="264"/>
                  </a:lnTo>
                  <a:lnTo>
                    <a:pt x="232" y="263"/>
                  </a:lnTo>
                  <a:lnTo>
                    <a:pt x="231" y="262"/>
                  </a:lnTo>
                  <a:lnTo>
                    <a:pt x="230" y="261"/>
                  </a:lnTo>
                  <a:lnTo>
                    <a:pt x="231" y="261"/>
                  </a:lnTo>
                  <a:lnTo>
                    <a:pt x="232" y="260"/>
                  </a:lnTo>
                  <a:lnTo>
                    <a:pt x="235" y="259"/>
                  </a:lnTo>
                  <a:lnTo>
                    <a:pt x="236" y="259"/>
                  </a:lnTo>
                  <a:lnTo>
                    <a:pt x="236" y="258"/>
                  </a:lnTo>
                  <a:lnTo>
                    <a:pt x="237" y="258"/>
                  </a:lnTo>
                  <a:lnTo>
                    <a:pt x="238" y="257"/>
                  </a:lnTo>
                  <a:lnTo>
                    <a:pt x="239" y="257"/>
                  </a:lnTo>
                  <a:lnTo>
                    <a:pt x="240" y="256"/>
                  </a:lnTo>
                  <a:lnTo>
                    <a:pt x="241" y="256"/>
                  </a:lnTo>
                  <a:lnTo>
                    <a:pt x="244" y="255"/>
                  </a:lnTo>
                  <a:lnTo>
                    <a:pt x="245" y="254"/>
                  </a:lnTo>
                  <a:lnTo>
                    <a:pt x="246" y="254"/>
                  </a:lnTo>
                  <a:lnTo>
                    <a:pt x="246" y="253"/>
                  </a:lnTo>
                  <a:lnTo>
                    <a:pt x="247" y="253"/>
                  </a:lnTo>
                  <a:lnTo>
                    <a:pt x="248" y="253"/>
                  </a:lnTo>
                  <a:lnTo>
                    <a:pt x="248" y="252"/>
                  </a:lnTo>
                  <a:lnTo>
                    <a:pt x="249" y="252"/>
                  </a:lnTo>
                  <a:lnTo>
                    <a:pt x="250" y="252"/>
                  </a:lnTo>
                  <a:lnTo>
                    <a:pt x="251" y="251"/>
                  </a:lnTo>
                  <a:lnTo>
                    <a:pt x="252" y="250"/>
                  </a:lnTo>
                  <a:lnTo>
                    <a:pt x="253" y="250"/>
                  </a:lnTo>
                  <a:lnTo>
                    <a:pt x="254" y="250"/>
                  </a:lnTo>
                  <a:lnTo>
                    <a:pt x="256" y="249"/>
                  </a:lnTo>
                  <a:lnTo>
                    <a:pt x="257" y="249"/>
                  </a:lnTo>
                  <a:lnTo>
                    <a:pt x="257" y="250"/>
                  </a:lnTo>
                  <a:lnTo>
                    <a:pt x="258" y="250"/>
                  </a:lnTo>
                  <a:lnTo>
                    <a:pt x="259" y="250"/>
                  </a:lnTo>
                  <a:lnTo>
                    <a:pt x="260" y="250"/>
                  </a:lnTo>
                  <a:lnTo>
                    <a:pt x="260" y="249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2" y="250"/>
                  </a:lnTo>
                  <a:lnTo>
                    <a:pt x="263" y="250"/>
                  </a:lnTo>
                  <a:lnTo>
                    <a:pt x="263" y="250"/>
                  </a:lnTo>
                  <a:lnTo>
                    <a:pt x="263" y="251"/>
                  </a:lnTo>
                  <a:lnTo>
                    <a:pt x="264" y="252"/>
                  </a:lnTo>
                  <a:lnTo>
                    <a:pt x="264" y="253"/>
                  </a:lnTo>
                  <a:lnTo>
                    <a:pt x="265" y="253"/>
                  </a:lnTo>
                  <a:lnTo>
                    <a:pt x="266" y="253"/>
                  </a:lnTo>
                  <a:lnTo>
                    <a:pt x="267" y="253"/>
                  </a:lnTo>
                  <a:lnTo>
                    <a:pt x="267" y="254"/>
                  </a:lnTo>
                  <a:lnTo>
                    <a:pt x="268" y="254"/>
                  </a:lnTo>
                  <a:lnTo>
                    <a:pt x="269" y="254"/>
                  </a:lnTo>
                  <a:lnTo>
                    <a:pt x="270" y="254"/>
                  </a:lnTo>
                  <a:lnTo>
                    <a:pt x="271" y="255"/>
                  </a:lnTo>
                  <a:lnTo>
                    <a:pt x="271" y="254"/>
                  </a:lnTo>
                  <a:lnTo>
                    <a:pt x="272" y="255"/>
                  </a:lnTo>
                  <a:lnTo>
                    <a:pt x="273" y="255"/>
                  </a:lnTo>
                  <a:lnTo>
                    <a:pt x="274" y="255"/>
                  </a:lnTo>
                  <a:lnTo>
                    <a:pt x="275" y="256"/>
                  </a:lnTo>
                  <a:lnTo>
                    <a:pt x="276" y="255"/>
                  </a:lnTo>
                  <a:lnTo>
                    <a:pt x="275" y="255"/>
                  </a:lnTo>
                  <a:lnTo>
                    <a:pt x="274" y="253"/>
                  </a:lnTo>
                  <a:lnTo>
                    <a:pt x="273" y="252"/>
                  </a:lnTo>
                  <a:lnTo>
                    <a:pt x="273" y="251"/>
                  </a:lnTo>
                  <a:lnTo>
                    <a:pt x="272" y="251"/>
                  </a:lnTo>
                  <a:lnTo>
                    <a:pt x="272" y="250"/>
                  </a:lnTo>
                  <a:lnTo>
                    <a:pt x="271" y="250"/>
                  </a:lnTo>
                  <a:lnTo>
                    <a:pt x="268" y="247"/>
                  </a:lnTo>
                  <a:lnTo>
                    <a:pt x="269" y="247"/>
                  </a:lnTo>
                  <a:lnTo>
                    <a:pt x="269" y="246"/>
                  </a:lnTo>
                  <a:lnTo>
                    <a:pt x="270" y="246"/>
                  </a:lnTo>
                  <a:lnTo>
                    <a:pt x="270" y="245"/>
                  </a:lnTo>
                  <a:lnTo>
                    <a:pt x="272" y="243"/>
                  </a:lnTo>
                  <a:lnTo>
                    <a:pt x="273" y="243"/>
                  </a:lnTo>
                  <a:lnTo>
                    <a:pt x="274" y="242"/>
                  </a:lnTo>
                  <a:lnTo>
                    <a:pt x="274" y="241"/>
                  </a:lnTo>
                  <a:lnTo>
                    <a:pt x="275" y="241"/>
                  </a:lnTo>
                  <a:lnTo>
                    <a:pt x="275" y="240"/>
                  </a:lnTo>
                  <a:lnTo>
                    <a:pt x="276" y="240"/>
                  </a:lnTo>
                  <a:lnTo>
                    <a:pt x="276" y="239"/>
                  </a:lnTo>
                  <a:lnTo>
                    <a:pt x="277" y="239"/>
                  </a:lnTo>
                  <a:lnTo>
                    <a:pt x="278" y="240"/>
                  </a:lnTo>
                  <a:lnTo>
                    <a:pt x="279" y="240"/>
                  </a:lnTo>
                  <a:lnTo>
                    <a:pt x="279" y="241"/>
                  </a:lnTo>
                  <a:lnTo>
                    <a:pt x="280" y="242"/>
                  </a:lnTo>
                  <a:lnTo>
                    <a:pt x="281" y="242"/>
                  </a:lnTo>
                  <a:lnTo>
                    <a:pt x="282" y="241"/>
                  </a:lnTo>
                  <a:lnTo>
                    <a:pt x="282" y="240"/>
                  </a:lnTo>
                  <a:lnTo>
                    <a:pt x="282" y="239"/>
                  </a:lnTo>
                  <a:lnTo>
                    <a:pt x="282" y="238"/>
                  </a:lnTo>
                  <a:lnTo>
                    <a:pt x="281" y="238"/>
                  </a:lnTo>
                  <a:lnTo>
                    <a:pt x="281" y="237"/>
                  </a:lnTo>
                  <a:lnTo>
                    <a:pt x="281" y="236"/>
                  </a:lnTo>
                  <a:lnTo>
                    <a:pt x="282" y="236"/>
                  </a:lnTo>
                  <a:lnTo>
                    <a:pt x="283" y="236"/>
                  </a:lnTo>
                  <a:lnTo>
                    <a:pt x="284" y="236"/>
                  </a:lnTo>
                  <a:lnTo>
                    <a:pt x="285" y="236"/>
                  </a:lnTo>
                  <a:lnTo>
                    <a:pt x="286" y="236"/>
                  </a:lnTo>
                  <a:lnTo>
                    <a:pt x="286" y="237"/>
                  </a:lnTo>
                  <a:lnTo>
                    <a:pt x="287" y="237"/>
                  </a:lnTo>
                  <a:lnTo>
                    <a:pt x="287" y="236"/>
                  </a:lnTo>
                  <a:lnTo>
                    <a:pt x="288" y="236"/>
                  </a:lnTo>
                  <a:lnTo>
                    <a:pt x="289" y="237"/>
                  </a:lnTo>
                  <a:lnTo>
                    <a:pt x="290" y="237"/>
                  </a:lnTo>
                  <a:lnTo>
                    <a:pt x="290" y="238"/>
                  </a:lnTo>
                  <a:lnTo>
                    <a:pt x="290" y="239"/>
                  </a:lnTo>
                  <a:lnTo>
                    <a:pt x="290" y="240"/>
                  </a:lnTo>
                  <a:lnTo>
                    <a:pt x="290" y="241"/>
                  </a:lnTo>
                  <a:lnTo>
                    <a:pt x="291" y="241"/>
                  </a:lnTo>
                  <a:lnTo>
                    <a:pt x="292" y="240"/>
                  </a:lnTo>
                  <a:lnTo>
                    <a:pt x="293" y="239"/>
                  </a:lnTo>
                  <a:lnTo>
                    <a:pt x="293" y="240"/>
                  </a:lnTo>
                  <a:lnTo>
                    <a:pt x="294" y="240"/>
                  </a:lnTo>
                  <a:lnTo>
                    <a:pt x="293" y="240"/>
                  </a:lnTo>
                  <a:lnTo>
                    <a:pt x="293" y="241"/>
                  </a:lnTo>
                  <a:lnTo>
                    <a:pt x="292" y="241"/>
                  </a:lnTo>
                  <a:lnTo>
                    <a:pt x="292" y="242"/>
                  </a:lnTo>
                  <a:lnTo>
                    <a:pt x="292" y="243"/>
                  </a:lnTo>
                  <a:lnTo>
                    <a:pt x="293" y="243"/>
                  </a:lnTo>
                  <a:lnTo>
                    <a:pt x="293" y="244"/>
                  </a:lnTo>
                  <a:lnTo>
                    <a:pt x="292" y="245"/>
                  </a:lnTo>
                  <a:lnTo>
                    <a:pt x="292" y="244"/>
                  </a:lnTo>
                  <a:lnTo>
                    <a:pt x="292" y="245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2" y="246"/>
                  </a:lnTo>
                  <a:lnTo>
                    <a:pt x="293" y="246"/>
                  </a:lnTo>
                  <a:lnTo>
                    <a:pt x="294" y="246"/>
                  </a:lnTo>
                  <a:lnTo>
                    <a:pt x="294" y="247"/>
                  </a:lnTo>
                  <a:lnTo>
                    <a:pt x="294" y="248"/>
                  </a:lnTo>
                  <a:lnTo>
                    <a:pt x="293" y="248"/>
                  </a:lnTo>
                  <a:lnTo>
                    <a:pt x="293" y="247"/>
                  </a:lnTo>
                  <a:lnTo>
                    <a:pt x="293" y="248"/>
                  </a:lnTo>
                  <a:lnTo>
                    <a:pt x="292" y="248"/>
                  </a:lnTo>
                  <a:lnTo>
                    <a:pt x="292" y="249"/>
                  </a:lnTo>
                  <a:lnTo>
                    <a:pt x="293" y="249"/>
                  </a:lnTo>
                  <a:lnTo>
                    <a:pt x="294" y="249"/>
                  </a:lnTo>
                  <a:lnTo>
                    <a:pt x="295" y="249"/>
                  </a:lnTo>
                  <a:lnTo>
                    <a:pt x="295" y="250"/>
                  </a:lnTo>
                  <a:lnTo>
                    <a:pt x="296" y="250"/>
                  </a:lnTo>
                  <a:lnTo>
                    <a:pt x="296" y="250"/>
                  </a:lnTo>
                  <a:lnTo>
                    <a:pt x="297" y="251"/>
                  </a:lnTo>
                  <a:lnTo>
                    <a:pt x="297" y="252"/>
                  </a:lnTo>
                  <a:lnTo>
                    <a:pt x="297" y="253"/>
                  </a:lnTo>
                  <a:lnTo>
                    <a:pt x="298" y="253"/>
                  </a:lnTo>
                  <a:lnTo>
                    <a:pt x="299" y="253"/>
                  </a:lnTo>
                  <a:lnTo>
                    <a:pt x="300" y="254"/>
                  </a:lnTo>
                  <a:lnTo>
                    <a:pt x="300" y="255"/>
                  </a:lnTo>
                  <a:lnTo>
                    <a:pt x="300" y="255"/>
                  </a:lnTo>
                  <a:lnTo>
                    <a:pt x="301" y="255"/>
                  </a:lnTo>
                  <a:lnTo>
                    <a:pt x="302" y="256"/>
                  </a:lnTo>
                  <a:lnTo>
                    <a:pt x="302" y="257"/>
                  </a:lnTo>
                  <a:lnTo>
                    <a:pt x="303" y="257"/>
                  </a:lnTo>
                  <a:lnTo>
                    <a:pt x="304" y="257"/>
                  </a:lnTo>
                  <a:lnTo>
                    <a:pt x="305" y="256"/>
                  </a:lnTo>
                  <a:lnTo>
                    <a:pt x="305" y="257"/>
                  </a:lnTo>
                  <a:lnTo>
                    <a:pt x="305" y="258"/>
                  </a:lnTo>
                  <a:lnTo>
                    <a:pt x="305" y="259"/>
                  </a:lnTo>
                  <a:lnTo>
                    <a:pt x="304" y="260"/>
                  </a:lnTo>
                  <a:lnTo>
                    <a:pt x="305" y="260"/>
                  </a:lnTo>
                  <a:lnTo>
                    <a:pt x="306" y="260"/>
                  </a:lnTo>
                  <a:lnTo>
                    <a:pt x="306" y="261"/>
                  </a:lnTo>
                  <a:lnTo>
                    <a:pt x="307" y="261"/>
                  </a:lnTo>
                  <a:lnTo>
                    <a:pt x="307" y="262"/>
                  </a:lnTo>
                  <a:lnTo>
                    <a:pt x="306" y="262"/>
                  </a:lnTo>
                  <a:lnTo>
                    <a:pt x="307" y="262"/>
                  </a:lnTo>
                  <a:lnTo>
                    <a:pt x="308" y="262"/>
                  </a:lnTo>
                  <a:lnTo>
                    <a:pt x="308" y="263"/>
                  </a:lnTo>
                  <a:lnTo>
                    <a:pt x="308" y="264"/>
                  </a:lnTo>
                  <a:lnTo>
                    <a:pt x="308" y="265"/>
                  </a:lnTo>
                  <a:lnTo>
                    <a:pt x="309" y="265"/>
                  </a:lnTo>
                  <a:lnTo>
                    <a:pt x="310" y="264"/>
                  </a:lnTo>
                  <a:lnTo>
                    <a:pt x="309" y="264"/>
                  </a:lnTo>
                  <a:lnTo>
                    <a:pt x="309" y="263"/>
                  </a:lnTo>
                  <a:lnTo>
                    <a:pt x="309" y="262"/>
                  </a:lnTo>
                  <a:lnTo>
                    <a:pt x="310" y="263"/>
                  </a:lnTo>
                  <a:lnTo>
                    <a:pt x="311" y="263"/>
                  </a:lnTo>
                  <a:lnTo>
                    <a:pt x="311" y="264"/>
                  </a:lnTo>
                  <a:lnTo>
                    <a:pt x="312" y="264"/>
                  </a:lnTo>
                  <a:lnTo>
                    <a:pt x="312" y="265"/>
                  </a:lnTo>
                  <a:lnTo>
                    <a:pt x="313" y="265"/>
                  </a:lnTo>
                  <a:lnTo>
                    <a:pt x="313" y="266"/>
                  </a:lnTo>
                  <a:lnTo>
                    <a:pt x="312" y="266"/>
                  </a:lnTo>
                  <a:lnTo>
                    <a:pt x="312" y="267"/>
                  </a:lnTo>
                  <a:lnTo>
                    <a:pt x="313" y="267"/>
                  </a:lnTo>
                  <a:lnTo>
                    <a:pt x="314" y="266"/>
                  </a:lnTo>
                  <a:lnTo>
                    <a:pt x="314" y="267"/>
                  </a:lnTo>
                  <a:lnTo>
                    <a:pt x="315" y="267"/>
                  </a:lnTo>
                  <a:lnTo>
                    <a:pt x="316" y="267"/>
                  </a:lnTo>
                  <a:lnTo>
                    <a:pt x="316" y="266"/>
                  </a:lnTo>
                  <a:lnTo>
                    <a:pt x="316" y="265"/>
                  </a:lnTo>
                  <a:lnTo>
                    <a:pt x="316" y="264"/>
                  </a:lnTo>
                  <a:lnTo>
                    <a:pt x="316" y="263"/>
                  </a:lnTo>
                  <a:lnTo>
                    <a:pt x="316" y="262"/>
                  </a:lnTo>
                  <a:lnTo>
                    <a:pt x="316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9"/>
                  </a:lnTo>
                  <a:lnTo>
                    <a:pt x="315" y="258"/>
                  </a:lnTo>
                  <a:lnTo>
                    <a:pt x="315" y="257"/>
                  </a:lnTo>
                  <a:lnTo>
                    <a:pt x="315" y="256"/>
                  </a:lnTo>
                  <a:lnTo>
                    <a:pt x="316" y="256"/>
                  </a:lnTo>
                  <a:lnTo>
                    <a:pt x="316" y="255"/>
                  </a:lnTo>
                  <a:lnTo>
                    <a:pt x="316" y="254"/>
                  </a:lnTo>
                  <a:lnTo>
                    <a:pt x="316" y="253"/>
                  </a:lnTo>
                  <a:lnTo>
                    <a:pt x="317" y="253"/>
                  </a:lnTo>
                  <a:lnTo>
                    <a:pt x="317" y="252"/>
                  </a:lnTo>
                  <a:lnTo>
                    <a:pt x="318" y="252"/>
                  </a:lnTo>
                  <a:lnTo>
                    <a:pt x="319" y="252"/>
                  </a:lnTo>
                  <a:lnTo>
                    <a:pt x="319" y="253"/>
                  </a:lnTo>
                  <a:lnTo>
                    <a:pt x="320" y="253"/>
                  </a:lnTo>
                  <a:lnTo>
                    <a:pt x="320" y="252"/>
                  </a:lnTo>
                  <a:lnTo>
                    <a:pt x="321" y="252"/>
                  </a:lnTo>
                  <a:lnTo>
                    <a:pt x="322" y="251"/>
                  </a:lnTo>
                  <a:lnTo>
                    <a:pt x="323" y="250"/>
                  </a:lnTo>
                  <a:lnTo>
                    <a:pt x="323" y="250"/>
                  </a:lnTo>
                  <a:lnTo>
                    <a:pt x="324" y="250"/>
                  </a:lnTo>
                  <a:lnTo>
                    <a:pt x="324" y="249"/>
                  </a:lnTo>
                  <a:lnTo>
                    <a:pt x="325" y="248"/>
                  </a:lnTo>
                  <a:lnTo>
                    <a:pt x="325" y="247"/>
                  </a:lnTo>
                  <a:lnTo>
                    <a:pt x="325" y="246"/>
                  </a:lnTo>
                  <a:lnTo>
                    <a:pt x="325" y="245"/>
                  </a:lnTo>
                  <a:lnTo>
                    <a:pt x="325" y="244"/>
                  </a:lnTo>
                  <a:lnTo>
                    <a:pt x="325" y="243"/>
                  </a:lnTo>
                  <a:lnTo>
                    <a:pt x="324" y="243"/>
                  </a:lnTo>
                  <a:lnTo>
                    <a:pt x="324" y="242"/>
                  </a:lnTo>
                  <a:lnTo>
                    <a:pt x="324" y="241"/>
                  </a:lnTo>
                  <a:lnTo>
                    <a:pt x="324" y="240"/>
                  </a:lnTo>
                  <a:lnTo>
                    <a:pt x="324" y="239"/>
                  </a:lnTo>
                  <a:lnTo>
                    <a:pt x="324" y="238"/>
                  </a:lnTo>
                  <a:lnTo>
                    <a:pt x="324" y="237"/>
                  </a:lnTo>
                  <a:lnTo>
                    <a:pt x="323" y="237"/>
                  </a:lnTo>
                  <a:lnTo>
                    <a:pt x="323" y="236"/>
                  </a:lnTo>
                  <a:lnTo>
                    <a:pt x="322" y="235"/>
                  </a:lnTo>
                  <a:lnTo>
                    <a:pt x="321" y="235"/>
                  </a:lnTo>
                  <a:lnTo>
                    <a:pt x="321" y="234"/>
                  </a:lnTo>
                  <a:lnTo>
                    <a:pt x="321" y="233"/>
                  </a:lnTo>
                  <a:lnTo>
                    <a:pt x="320" y="233"/>
                  </a:lnTo>
                  <a:lnTo>
                    <a:pt x="319" y="233"/>
                  </a:lnTo>
                  <a:lnTo>
                    <a:pt x="319" y="232"/>
                  </a:lnTo>
                  <a:lnTo>
                    <a:pt x="319" y="231"/>
                  </a:lnTo>
                  <a:lnTo>
                    <a:pt x="318" y="231"/>
                  </a:lnTo>
                  <a:lnTo>
                    <a:pt x="318" y="230"/>
                  </a:lnTo>
                  <a:lnTo>
                    <a:pt x="318" y="229"/>
                  </a:lnTo>
                  <a:lnTo>
                    <a:pt x="317" y="229"/>
                  </a:lnTo>
                  <a:lnTo>
                    <a:pt x="317" y="228"/>
                  </a:lnTo>
                  <a:lnTo>
                    <a:pt x="317" y="227"/>
                  </a:lnTo>
                  <a:lnTo>
                    <a:pt x="317" y="226"/>
                  </a:lnTo>
                  <a:lnTo>
                    <a:pt x="317" y="225"/>
                  </a:lnTo>
                  <a:lnTo>
                    <a:pt x="318" y="225"/>
                  </a:lnTo>
                  <a:lnTo>
                    <a:pt x="318" y="224"/>
                  </a:lnTo>
                  <a:lnTo>
                    <a:pt x="319" y="224"/>
                  </a:lnTo>
                  <a:lnTo>
                    <a:pt x="319" y="223"/>
                  </a:lnTo>
                  <a:lnTo>
                    <a:pt x="320" y="222"/>
                  </a:lnTo>
                  <a:lnTo>
                    <a:pt x="321" y="222"/>
                  </a:lnTo>
                  <a:lnTo>
                    <a:pt x="321" y="221"/>
                  </a:lnTo>
                  <a:lnTo>
                    <a:pt x="322" y="221"/>
                  </a:lnTo>
                  <a:lnTo>
                    <a:pt x="322" y="220"/>
                  </a:lnTo>
                  <a:lnTo>
                    <a:pt x="322" y="219"/>
                  </a:lnTo>
                  <a:lnTo>
                    <a:pt x="322" y="218"/>
                  </a:lnTo>
                  <a:lnTo>
                    <a:pt x="322" y="217"/>
                  </a:lnTo>
                  <a:lnTo>
                    <a:pt x="322" y="216"/>
                  </a:lnTo>
                  <a:lnTo>
                    <a:pt x="322" y="215"/>
                  </a:lnTo>
                  <a:lnTo>
                    <a:pt x="322" y="214"/>
                  </a:lnTo>
                  <a:lnTo>
                    <a:pt x="323" y="214"/>
                  </a:lnTo>
                  <a:lnTo>
                    <a:pt x="323" y="213"/>
                  </a:lnTo>
                  <a:lnTo>
                    <a:pt x="324" y="213"/>
                  </a:lnTo>
                  <a:lnTo>
                    <a:pt x="324" y="212"/>
                  </a:lnTo>
                  <a:lnTo>
                    <a:pt x="325" y="212"/>
                  </a:lnTo>
                  <a:lnTo>
                    <a:pt x="325" y="211"/>
                  </a:lnTo>
                  <a:lnTo>
                    <a:pt x="326" y="210"/>
                  </a:lnTo>
                  <a:lnTo>
                    <a:pt x="326" y="209"/>
                  </a:lnTo>
                  <a:lnTo>
                    <a:pt x="327" y="209"/>
                  </a:lnTo>
                  <a:lnTo>
                    <a:pt x="327" y="208"/>
                  </a:lnTo>
                  <a:lnTo>
                    <a:pt x="327" y="207"/>
                  </a:lnTo>
                  <a:lnTo>
                    <a:pt x="327" y="206"/>
                  </a:lnTo>
                  <a:lnTo>
                    <a:pt x="327" y="205"/>
                  </a:lnTo>
                  <a:lnTo>
                    <a:pt x="326" y="204"/>
                  </a:lnTo>
                  <a:lnTo>
                    <a:pt x="326" y="203"/>
                  </a:lnTo>
                  <a:lnTo>
                    <a:pt x="326" y="202"/>
                  </a:lnTo>
                  <a:lnTo>
                    <a:pt x="325" y="202"/>
                  </a:lnTo>
                  <a:lnTo>
                    <a:pt x="325" y="202"/>
                  </a:lnTo>
                  <a:lnTo>
                    <a:pt x="325" y="201"/>
                  </a:lnTo>
                  <a:lnTo>
                    <a:pt x="324" y="201"/>
                  </a:lnTo>
                  <a:lnTo>
                    <a:pt x="324" y="200"/>
                  </a:lnTo>
                  <a:lnTo>
                    <a:pt x="324" y="199"/>
                  </a:lnTo>
                  <a:lnTo>
                    <a:pt x="323" y="199"/>
                  </a:lnTo>
                  <a:lnTo>
                    <a:pt x="322" y="199"/>
                  </a:lnTo>
                  <a:lnTo>
                    <a:pt x="322" y="200"/>
                  </a:lnTo>
                  <a:lnTo>
                    <a:pt x="321" y="200"/>
                  </a:lnTo>
                  <a:lnTo>
                    <a:pt x="321" y="201"/>
                  </a:lnTo>
                  <a:lnTo>
                    <a:pt x="320" y="201"/>
                  </a:lnTo>
                  <a:lnTo>
                    <a:pt x="320" y="202"/>
                  </a:lnTo>
                  <a:lnTo>
                    <a:pt x="319" y="202"/>
                  </a:lnTo>
                  <a:lnTo>
                    <a:pt x="319" y="202"/>
                  </a:lnTo>
                  <a:lnTo>
                    <a:pt x="318" y="202"/>
                  </a:lnTo>
                  <a:lnTo>
                    <a:pt x="318" y="203"/>
                  </a:lnTo>
                  <a:lnTo>
                    <a:pt x="317" y="204"/>
                  </a:lnTo>
                  <a:lnTo>
                    <a:pt x="316" y="205"/>
                  </a:lnTo>
                  <a:lnTo>
                    <a:pt x="315" y="206"/>
                  </a:lnTo>
                  <a:lnTo>
                    <a:pt x="314" y="206"/>
                  </a:lnTo>
                  <a:lnTo>
                    <a:pt x="314" y="207"/>
                  </a:lnTo>
                  <a:lnTo>
                    <a:pt x="313" y="206"/>
                  </a:lnTo>
                  <a:lnTo>
                    <a:pt x="312" y="206"/>
                  </a:lnTo>
                  <a:lnTo>
                    <a:pt x="311" y="207"/>
                  </a:lnTo>
                  <a:lnTo>
                    <a:pt x="310" y="207"/>
                  </a:lnTo>
                  <a:lnTo>
                    <a:pt x="309" y="207"/>
                  </a:lnTo>
                  <a:lnTo>
                    <a:pt x="308" y="208"/>
                  </a:lnTo>
                  <a:lnTo>
                    <a:pt x="308" y="209"/>
                  </a:lnTo>
                  <a:lnTo>
                    <a:pt x="307" y="209"/>
                  </a:lnTo>
                  <a:lnTo>
                    <a:pt x="307" y="210"/>
                  </a:lnTo>
                  <a:lnTo>
                    <a:pt x="306" y="210"/>
                  </a:lnTo>
                  <a:lnTo>
                    <a:pt x="306" y="211"/>
                  </a:lnTo>
                  <a:lnTo>
                    <a:pt x="305" y="211"/>
                  </a:lnTo>
                  <a:lnTo>
                    <a:pt x="305" y="212"/>
                  </a:lnTo>
                  <a:lnTo>
                    <a:pt x="304" y="212"/>
                  </a:lnTo>
                  <a:lnTo>
                    <a:pt x="304" y="213"/>
                  </a:lnTo>
                  <a:lnTo>
                    <a:pt x="303" y="213"/>
                  </a:lnTo>
                  <a:lnTo>
                    <a:pt x="302" y="214"/>
                  </a:lnTo>
                  <a:lnTo>
                    <a:pt x="301" y="214"/>
                  </a:lnTo>
                  <a:lnTo>
                    <a:pt x="301" y="213"/>
                  </a:lnTo>
                  <a:lnTo>
                    <a:pt x="301" y="212"/>
                  </a:lnTo>
                  <a:lnTo>
                    <a:pt x="301" y="211"/>
                  </a:lnTo>
                  <a:lnTo>
                    <a:pt x="300" y="211"/>
                  </a:lnTo>
                  <a:lnTo>
                    <a:pt x="300" y="210"/>
                  </a:lnTo>
                  <a:lnTo>
                    <a:pt x="300" y="210"/>
                  </a:lnTo>
                  <a:lnTo>
                    <a:pt x="300" y="210"/>
                  </a:lnTo>
                  <a:lnTo>
                    <a:pt x="300" y="209"/>
                  </a:lnTo>
                  <a:lnTo>
                    <a:pt x="301" y="209"/>
                  </a:lnTo>
                  <a:lnTo>
                    <a:pt x="300" y="209"/>
                  </a:lnTo>
                  <a:lnTo>
                    <a:pt x="300" y="208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6"/>
                  </a:lnTo>
                  <a:lnTo>
                    <a:pt x="300" y="205"/>
                  </a:lnTo>
                  <a:lnTo>
                    <a:pt x="300" y="204"/>
                  </a:lnTo>
                  <a:lnTo>
                    <a:pt x="299" y="204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8" y="202"/>
                  </a:lnTo>
                  <a:lnTo>
                    <a:pt x="298" y="202"/>
                  </a:lnTo>
                  <a:lnTo>
                    <a:pt x="297" y="202"/>
                  </a:lnTo>
                  <a:lnTo>
                    <a:pt x="297" y="201"/>
                  </a:lnTo>
                  <a:lnTo>
                    <a:pt x="297" y="200"/>
                  </a:lnTo>
                  <a:lnTo>
                    <a:pt x="296" y="200"/>
                  </a:lnTo>
                  <a:lnTo>
                    <a:pt x="296" y="201"/>
                  </a:lnTo>
                  <a:lnTo>
                    <a:pt x="295" y="201"/>
                  </a:lnTo>
                  <a:lnTo>
                    <a:pt x="295" y="200"/>
                  </a:lnTo>
                  <a:lnTo>
                    <a:pt x="296" y="200"/>
                  </a:lnTo>
                  <a:lnTo>
                    <a:pt x="295" y="200"/>
                  </a:lnTo>
                  <a:lnTo>
                    <a:pt x="295" y="199"/>
                  </a:lnTo>
                  <a:lnTo>
                    <a:pt x="295" y="198"/>
                  </a:lnTo>
                  <a:lnTo>
                    <a:pt x="295" y="197"/>
                  </a:lnTo>
                  <a:lnTo>
                    <a:pt x="296" y="197"/>
                  </a:lnTo>
                  <a:lnTo>
                    <a:pt x="296" y="196"/>
                  </a:lnTo>
                  <a:lnTo>
                    <a:pt x="295" y="196"/>
                  </a:lnTo>
                  <a:lnTo>
                    <a:pt x="295" y="195"/>
                  </a:lnTo>
                  <a:lnTo>
                    <a:pt x="295" y="194"/>
                  </a:lnTo>
                  <a:lnTo>
                    <a:pt x="296" y="194"/>
                  </a:lnTo>
                  <a:lnTo>
                    <a:pt x="296" y="193"/>
                  </a:lnTo>
                  <a:lnTo>
                    <a:pt x="297" y="193"/>
                  </a:lnTo>
                  <a:lnTo>
                    <a:pt x="297" y="192"/>
                  </a:lnTo>
                  <a:lnTo>
                    <a:pt x="296" y="192"/>
                  </a:lnTo>
                  <a:lnTo>
                    <a:pt x="297" y="192"/>
                  </a:lnTo>
                  <a:lnTo>
                    <a:pt x="297" y="191"/>
                  </a:lnTo>
                  <a:lnTo>
                    <a:pt x="297" y="190"/>
                  </a:lnTo>
                  <a:lnTo>
                    <a:pt x="297" y="189"/>
                  </a:lnTo>
                  <a:lnTo>
                    <a:pt x="297" y="188"/>
                  </a:lnTo>
                  <a:lnTo>
                    <a:pt x="297" y="187"/>
                  </a:lnTo>
                  <a:lnTo>
                    <a:pt x="297" y="186"/>
                  </a:lnTo>
                  <a:lnTo>
                    <a:pt x="298" y="186"/>
                  </a:lnTo>
                  <a:lnTo>
                    <a:pt x="297" y="186"/>
                  </a:lnTo>
                  <a:lnTo>
                    <a:pt x="297" y="185"/>
                  </a:lnTo>
                  <a:lnTo>
                    <a:pt x="297" y="184"/>
                  </a:lnTo>
                  <a:lnTo>
                    <a:pt x="297" y="183"/>
                  </a:lnTo>
                  <a:lnTo>
                    <a:pt x="298" y="183"/>
                  </a:lnTo>
                  <a:lnTo>
                    <a:pt x="297" y="183"/>
                  </a:lnTo>
                  <a:lnTo>
                    <a:pt x="297" y="182"/>
                  </a:lnTo>
                  <a:lnTo>
                    <a:pt x="298" y="182"/>
                  </a:lnTo>
                  <a:lnTo>
                    <a:pt x="297" y="182"/>
                  </a:lnTo>
                  <a:lnTo>
                    <a:pt x="298" y="182"/>
                  </a:lnTo>
                  <a:lnTo>
                    <a:pt x="298" y="181"/>
                  </a:lnTo>
                  <a:lnTo>
                    <a:pt x="298" y="182"/>
                  </a:lnTo>
                  <a:lnTo>
                    <a:pt x="299" y="182"/>
                  </a:lnTo>
                  <a:lnTo>
                    <a:pt x="299" y="181"/>
                  </a:lnTo>
                  <a:lnTo>
                    <a:pt x="299" y="180"/>
                  </a:lnTo>
                  <a:lnTo>
                    <a:pt x="299" y="179"/>
                  </a:lnTo>
                  <a:lnTo>
                    <a:pt x="299" y="178"/>
                  </a:lnTo>
                  <a:lnTo>
                    <a:pt x="299" y="177"/>
                  </a:lnTo>
                  <a:lnTo>
                    <a:pt x="299" y="176"/>
                  </a:lnTo>
                  <a:lnTo>
                    <a:pt x="299" y="175"/>
                  </a:lnTo>
                  <a:lnTo>
                    <a:pt x="298" y="175"/>
                  </a:lnTo>
                  <a:lnTo>
                    <a:pt x="298" y="174"/>
                  </a:lnTo>
                  <a:lnTo>
                    <a:pt x="299" y="174"/>
                  </a:lnTo>
                  <a:lnTo>
                    <a:pt x="299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1" y="173"/>
                  </a:lnTo>
                  <a:lnTo>
                    <a:pt x="301" y="172"/>
                  </a:lnTo>
                  <a:lnTo>
                    <a:pt x="302" y="172"/>
                  </a:lnTo>
                  <a:lnTo>
                    <a:pt x="303" y="172"/>
                  </a:lnTo>
                  <a:lnTo>
                    <a:pt x="303" y="171"/>
                  </a:lnTo>
                  <a:lnTo>
                    <a:pt x="303" y="170"/>
                  </a:lnTo>
                  <a:lnTo>
                    <a:pt x="303" y="169"/>
                  </a:lnTo>
                  <a:lnTo>
                    <a:pt x="303" y="168"/>
                  </a:lnTo>
                  <a:lnTo>
                    <a:pt x="304" y="168"/>
                  </a:lnTo>
                  <a:lnTo>
                    <a:pt x="304" y="167"/>
                  </a:lnTo>
                  <a:lnTo>
                    <a:pt x="304" y="166"/>
                  </a:lnTo>
                  <a:lnTo>
                    <a:pt x="304" y="165"/>
                  </a:lnTo>
                  <a:lnTo>
                    <a:pt x="304" y="164"/>
                  </a:lnTo>
                  <a:lnTo>
                    <a:pt x="303" y="164"/>
                  </a:lnTo>
                  <a:lnTo>
                    <a:pt x="303" y="163"/>
                  </a:lnTo>
                  <a:lnTo>
                    <a:pt x="303" y="162"/>
                  </a:lnTo>
                  <a:lnTo>
                    <a:pt x="301" y="162"/>
                  </a:lnTo>
                  <a:lnTo>
                    <a:pt x="298" y="160"/>
                  </a:lnTo>
                  <a:lnTo>
                    <a:pt x="296" y="160"/>
                  </a:lnTo>
                  <a:lnTo>
                    <a:pt x="295" y="160"/>
                  </a:lnTo>
                  <a:lnTo>
                    <a:pt x="292" y="159"/>
                  </a:lnTo>
                  <a:lnTo>
                    <a:pt x="291" y="159"/>
                  </a:lnTo>
                  <a:lnTo>
                    <a:pt x="290" y="158"/>
                  </a:lnTo>
                  <a:lnTo>
                    <a:pt x="288" y="158"/>
                  </a:lnTo>
                  <a:lnTo>
                    <a:pt x="287" y="158"/>
                  </a:lnTo>
                  <a:lnTo>
                    <a:pt x="286" y="157"/>
                  </a:lnTo>
                  <a:lnTo>
                    <a:pt x="285" y="157"/>
                  </a:lnTo>
                  <a:lnTo>
                    <a:pt x="284" y="157"/>
                  </a:lnTo>
                  <a:lnTo>
                    <a:pt x="283" y="156"/>
                  </a:lnTo>
                  <a:lnTo>
                    <a:pt x="282" y="156"/>
                  </a:lnTo>
                  <a:lnTo>
                    <a:pt x="281" y="156"/>
                  </a:lnTo>
                  <a:lnTo>
                    <a:pt x="280" y="156"/>
                  </a:lnTo>
                  <a:lnTo>
                    <a:pt x="279" y="155"/>
                  </a:lnTo>
                  <a:lnTo>
                    <a:pt x="277" y="155"/>
                  </a:lnTo>
                  <a:lnTo>
                    <a:pt x="276" y="155"/>
                  </a:lnTo>
                  <a:lnTo>
                    <a:pt x="275" y="154"/>
                  </a:lnTo>
                  <a:lnTo>
                    <a:pt x="274" y="154"/>
                  </a:lnTo>
                  <a:lnTo>
                    <a:pt x="273" y="154"/>
                  </a:lnTo>
                  <a:lnTo>
                    <a:pt x="270" y="154"/>
                  </a:lnTo>
                  <a:lnTo>
                    <a:pt x="269" y="154"/>
                  </a:lnTo>
                  <a:lnTo>
                    <a:pt x="268" y="154"/>
                  </a:lnTo>
                  <a:lnTo>
                    <a:pt x="268" y="153"/>
                  </a:lnTo>
                  <a:lnTo>
                    <a:pt x="267" y="153"/>
                  </a:lnTo>
                  <a:lnTo>
                    <a:pt x="266" y="153"/>
                  </a:lnTo>
                  <a:lnTo>
                    <a:pt x="265" y="153"/>
                  </a:lnTo>
                  <a:lnTo>
                    <a:pt x="264" y="152"/>
                  </a:lnTo>
                  <a:lnTo>
                    <a:pt x="263" y="152"/>
                  </a:lnTo>
                  <a:lnTo>
                    <a:pt x="262" y="152"/>
                  </a:lnTo>
                  <a:lnTo>
                    <a:pt x="261" y="152"/>
                  </a:lnTo>
                  <a:lnTo>
                    <a:pt x="260" y="152"/>
                  </a:lnTo>
                  <a:lnTo>
                    <a:pt x="260" y="151"/>
                  </a:lnTo>
                  <a:lnTo>
                    <a:pt x="259" y="151"/>
                  </a:lnTo>
                  <a:lnTo>
                    <a:pt x="258" y="151"/>
                  </a:lnTo>
                  <a:lnTo>
                    <a:pt x="257" y="151"/>
                  </a:lnTo>
                  <a:lnTo>
                    <a:pt x="257" y="150"/>
                  </a:lnTo>
                  <a:lnTo>
                    <a:pt x="256" y="150"/>
                  </a:lnTo>
                  <a:lnTo>
                    <a:pt x="255" y="150"/>
                  </a:lnTo>
                  <a:lnTo>
                    <a:pt x="254" y="150"/>
                  </a:lnTo>
                  <a:lnTo>
                    <a:pt x="253" y="150"/>
                  </a:lnTo>
                  <a:lnTo>
                    <a:pt x="252" y="149"/>
                  </a:lnTo>
                  <a:lnTo>
                    <a:pt x="252" y="149"/>
                  </a:lnTo>
                  <a:lnTo>
                    <a:pt x="251" y="149"/>
                  </a:lnTo>
                  <a:lnTo>
                    <a:pt x="250" y="149"/>
                  </a:lnTo>
                  <a:lnTo>
                    <a:pt x="249" y="148"/>
                  </a:lnTo>
                  <a:lnTo>
                    <a:pt x="248" y="148"/>
                  </a:lnTo>
                  <a:lnTo>
                    <a:pt x="247" y="148"/>
                  </a:lnTo>
                  <a:lnTo>
                    <a:pt x="246" y="148"/>
                  </a:lnTo>
                  <a:lnTo>
                    <a:pt x="246" y="147"/>
                  </a:lnTo>
                  <a:lnTo>
                    <a:pt x="243" y="147"/>
                  </a:lnTo>
                  <a:lnTo>
                    <a:pt x="242" y="147"/>
                  </a:lnTo>
                  <a:lnTo>
                    <a:pt x="242" y="146"/>
                  </a:lnTo>
                  <a:lnTo>
                    <a:pt x="241" y="146"/>
                  </a:lnTo>
                  <a:lnTo>
                    <a:pt x="240" y="146"/>
                  </a:lnTo>
                  <a:lnTo>
                    <a:pt x="239" y="146"/>
                  </a:lnTo>
                  <a:lnTo>
                    <a:pt x="238" y="145"/>
                  </a:lnTo>
                  <a:lnTo>
                    <a:pt x="235" y="144"/>
                  </a:lnTo>
                  <a:lnTo>
                    <a:pt x="234" y="144"/>
                  </a:lnTo>
                  <a:lnTo>
                    <a:pt x="233" y="144"/>
                  </a:lnTo>
                  <a:lnTo>
                    <a:pt x="232" y="144"/>
                  </a:lnTo>
                  <a:lnTo>
                    <a:pt x="231" y="144"/>
                  </a:lnTo>
                  <a:lnTo>
                    <a:pt x="230" y="144"/>
                  </a:lnTo>
                  <a:lnTo>
                    <a:pt x="230" y="145"/>
                  </a:lnTo>
                  <a:lnTo>
                    <a:pt x="229" y="145"/>
                  </a:lnTo>
                  <a:lnTo>
                    <a:pt x="228" y="145"/>
                  </a:lnTo>
                  <a:lnTo>
                    <a:pt x="227" y="145"/>
                  </a:lnTo>
                  <a:lnTo>
                    <a:pt x="227" y="144"/>
                  </a:lnTo>
                  <a:lnTo>
                    <a:pt x="226" y="144"/>
                  </a:lnTo>
                  <a:lnTo>
                    <a:pt x="226" y="143"/>
                  </a:lnTo>
                  <a:lnTo>
                    <a:pt x="226" y="142"/>
                  </a:lnTo>
                  <a:lnTo>
                    <a:pt x="227" y="141"/>
                  </a:lnTo>
                  <a:lnTo>
                    <a:pt x="227" y="140"/>
                  </a:lnTo>
                  <a:lnTo>
                    <a:pt x="227" y="139"/>
                  </a:lnTo>
                  <a:lnTo>
                    <a:pt x="227" y="138"/>
                  </a:lnTo>
                  <a:lnTo>
                    <a:pt x="227" y="137"/>
                  </a:lnTo>
                  <a:lnTo>
                    <a:pt x="229" y="136"/>
                  </a:lnTo>
                  <a:lnTo>
                    <a:pt x="230" y="136"/>
                  </a:lnTo>
                  <a:lnTo>
                    <a:pt x="231" y="134"/>
                  </a:lnTo>
                  <a:lnTo>
                    <a:pt x="232" y="134"/>
                  </a:lnTo>
                  <a:lnTo>
                    <a:pt x="232" y="133"/>
                  </a:lnTo>
                  <a:lnTo>
                    <a:pt x="232" y="132"/>
                  </a:lnTo>
                  <a:lnTo>
                    <a:pt x="233" y="131"/>
                  </a:lnTo>
                  <a:lnTo>
                    <a:pt x="233" y="130"/>
                  </a:lnTo>
                  <a:lnTo>
                    <a:pt x="233" y="129"/>
                  </a:lnTo>
                  <a:lnTo>
                    <a:pt x="233" y="128"/>
                  </a:lnTo>
                  <a:lnTo>
                    <a:pt x="233" y="127"/>
                  </a:lnTo>
                  <a:lnTo>
                    <a:pt x="233" y="126"/>
                  </a:lnTo>
                  <a:lnTo>
                    <a:pt x="233" y="125"/>
                  </a:lnTo>
                  <a:lnTo>
                    <a:pt x="234" y="125"/>
                  </a:lnTo>
                  <a:lnTo>
                    <a:pt x="234" y="124"/>
                  </a:lnTo>
                  <a:lnTo>
                    <a:pt x="234" y="123"/>
                  </a:lnTo>
                  <a:lnTo>
                    <a:pt x="235" y="123"/>
                  </a:lnTo>
                  <a:lnTo>
                    <a:pt x="234" y="122"/>
                  </a:lnTo>
                  <a:lnTo>
                    <a:pt x="235" y="122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6" y="120"/>
                  </a:lnTo>
                  <a:lnTo>
                    <a:pt x="236" y="119"/>
                  </a:lnTo>
                  <a:lnTo>
                    <a:pt x="236" y="118"/>
                  </a:lnTo>
                  <a:lnTo>
                    <a:pt x="236" y="117"/>
                  </a:lnTo>
                  <a:lnTo>
                    <a:pt x="235" y="117"/>
                  </a:lnTo>
                  <a:lnTo>
                    <a:pt x="236" y="116"/>
                  </a:lnTo>
                  <a:lnTo>
                    <a:pt x="235" y="115"/>
                  </a:lnTo>
                  <a:lnTo>
                    <a:pt x="235" y="114"/>
                  </a:lnTo>
                  <a:lnTo>
                    <a:pt x="235" y="113"/>
                  </a:lnTo>
                  <a:lnTo>
                    <a:pt x="235" y="112"/>
                  </a:lnTo>
                  <a:lnTo>
                    <a:pt x="235" y="111"/>
                  </a:lnTo>
                  <a:lnTo>
                    <a:pt x="235" y="110"/>
                  </a:lnTo>
                  <a:lnTo>
                    <a:pt x="235" y="109"/>
                  </a:lnTo>
                  <a:lnTo>
                    <a:pt x="235" y="108"/>
                  </a:lnTo>
                  <a:lnTo>
                    <a:pt x="236" y="107"/>
                  </a:lnTo>
                  <a:lnTo>
                    <a:pt x="237" y="107"/>
                  </a:lnTo>
                  <a:lnTo>
                    <a:pt x="238" y="107"/>
                  </a:lnTo>
                  <a:lnTo>
                    <a:pt x="238" y="106"/>
                  </a:lnTo>
                  <a:lnTo>
                    <a:pt x="239" y="106"/>
                  </a:lnTo>
                  <a:lnTo>
                    <a:pt x="240" y="106"/>
                  </a:lnTo>
                  <a:lnTo>
                    <a:pt x="240" y="105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3" y="106"/>
                  </a:lnTo>
                  <a:lnTo>
                    <a:pt x="245" y="107"/>
                  </a:lnTo>
                  <a:lnTo>
                    <a:pt x="245" y="108"/>
                  </a:lnTo>
                  <a:lnTo>
                    <a:pt x="246" y="108"/>
                  </a:lnTo>
                  <a:lnTo>
                    <a:pt x="246" y="109"/>
                  </a:lnTo>
                  <a:lnTo>
                    <a:pt x="247" y="108"/>
                  </a:lnTo>
                  <a:lnTo>
                    <a:pt x="247" y="107"/>
                  </a:lnTo>
                  <a:lnTo>
                    <a:pt x="248" y="106"/>
                  </a:lnTo>
                  <a:lnTo>
                    <a:pt x="248" y="105"/>
                  </a:lnTo>
                  <a:lnTo>
                    <a:pt x="249" y="104"/>
                  </a:lnTo>
                  <a:lnTo>
                    <a:pt x="248" y="104"/>
                  </a:lnTo>
                  <a:lnTo>
                    <a:pt x="248" y="103"/>
                  </a:lnTo>
                  <a:lnTo>
                    <a:pt x="248" y="102"/>
                  </a:lnTo>
                  <a:lnTo>
                    <a:pt x="247" y="102"/>
                  </a:lnTo>
                  <a:lnTo>
                    <a:pt x="247" y="101"/>
                  </a:lnTo>
                  <a:lnTo>
                    <a:pt x="246" y="100"/>
                  </a:lnTo>
                  <a:lnTo>
                    <a:pt x="246" y="99"/>
                  </a:lnTo>
                  <a:lnTo>
                    <a:pt x="247" y="99"/>
                  </a:lnTo>
                  <a:lnTo>
                    <a:pt x="248" y="99"/>
                  </a:lnTo>
                  <a:lnTo>
                    <a:pt x="249" y="99"/>
                  </a:lnTo>
                  <a:lnTo>
                    <a:pt x="249" y="98"/>
                  </a:lnTo>
                  <a:lnTo>
                    <a:pt x="250" y="98"/>
                  </a:lnTo>
                  <a:lnTo>
                    <a:pt x="251" y="98"/>
                  </a:lnTo>
                  <a:lnTo>
                    <a:pt x="252" y="97"/>
                  </a:lnTo>
                  <a:lnTo>
                    <a:pt x="252" y="96"/>
                  </a:lnTo>
                  <a:lnTo>
                    <a:pt x="252" y="96"/>
                  </a:lnTo>
                  <a:lnTo>
                    <a:pt x="253" y="96"/>
                  </a:lnTo>
                  <a:lnTo>
                    <a:pt x="254" y="97"/>
                  </a:lnTo>
                  <a:lnTo>
                    <a:pt x="254" y="98"/>
                  </a:lnTo>
                  <a:lnTo>
                    <a:pt x="255" y="98"/>
                  </a:lnTo>
                  <a:lnTo>
                    <a:pt x="256" y="98"/>
                  </a:lnTo>
                  <a:lnTo>
                    <a:pt x="257" y="98"/>
                  </a:lnTo>
                  <a:lnTo>
                    <a:pt x="257" y="97"/>
                  </a:lnTo>
                  <a:lnTo>
                    <a:pt x="258" y="95"/>
                  </a:lnTo>
                  <a:lnTo>
                    <a:pt x="258" y="94"/>
                  </a:lnTo>
                  <a:lnTo>
                    <a:pt x="259" y="94"/>
                  </a:lnTo>
                  <a:lnTo>
                    <a:pt x="260" y="94"/>
                  </a:lnTo>
                  <a:lnTo>
                    <a:pt x="261" y="94"/>
                  </a:lnTo>
                  <a:lnTo>
                    <a:pt x="262" y="93"/>
                  </a:lnTo>
                  <a:lnTo>
                    <a:pt x="263" y="92"/>
                  </a:lnTo>
                  <a:lnTo>
                    <a:pt x="264" y="92"/>
                  </a:lnTo>
                  <a:lnTo>
                    <a:pt x="265" y="92"/>
                  </a:lnTo>
                  <a:lnTo>
                    <a:pt x="266" y="92"/>
                  </a:lnTo>
                  <a:lnTo>
                    <a:pt x="266" y="91"/>
                  </a:lnTo>
                  <a:lnTo>
                    <a:pt x="267" y="91"/>
                  </a:lnTo>
                  <a:lnTo>
                    <a:pt x="268" y="91"/>
                  </a:lnTo>
                  <a:lnTo>
                    <a:pt x="268" y="90"/>
                  </a:lnTo>
                  <a:lnTo>
                    <a:pt x="269" y="89"/>
                  </a:lnTo>
                  <a:lnTo>
                    <a:pt x="269" y="88"/>
                  </a:lnTo>
                  <a:lnTo>
                    <a:pt x="269" y="87"/>
                  </a:lnTo>
                  <a:lnTo>
                    <a:pt x="270" y="87"/>
                  </a:lnTo>
                  <a:lnTo>
                    <a:pt x="271" y="86"/>
                  </a:lnTo>
                  <a:lnTo>
                    <a:pt x="272" y="86"/>
                  </a:lnTo>
                  <a:lnTo>
                    <a:pt x="273" y="85"/>
                  </a:lnTo>
                  <a:lnTo>
                    <a:pt x="274" y="85"/>
                  </a:lnTo>
                  <a:lnTo>
                    <a:pt x="275" y="84"/>
                  </a:lnTo>
                  <a:lnTo>
                    <a:pt x="276" y="84"/>
                  </a:lnTo>
                  <a:lnTo>
                    <a:pt x="277" y="83"/>
                  </a:lnTo>
                  <a:lnTo>
                    <a:pt x="278" y="83"/>
                  </a:lnTo>
                  <a:lnTo>
                    <a:pt x="279" y="82"/>
                  </a:lnTo>
                  <a:lnTo>
                    <a:pt x="280" y="82"/>
                  </a:lnTo>
                  <a:lnTo>
                    <a:pt x="281" y="82"/>
                  </a:lnTo>
                  <a:lnTo>
                    <a:pt x="282" y="82"/>
                  </a:lnTo>
                  <a:lnTo>
                    <a:pt x="282" y="81"/>
                  </a:lnTo>
                  <a:lnTo>
                    <a:pt x="282" y="80"/>
                  </a:lnTo>
                  <a:lnTo>
                    <a:pt x="281" y="79"/>
                  </a:lnTo>
                  <a:lnTo>
                    <a:pt x="281" y="78"/>
                  </a:lnTo>
                  <a:lnTo>
                    <a:pt x="281" y="77"/>
                  </a:lnTo>
                  <a:lnTo>
                    <a:pt x="280" y="76"/>
                  </a:lnTo>
                  <a:lnTo>
                    <a:pt x="280" y="75"/>
                  </a:lnTo>
                  <a:lnTo>
                    <a:pt x="280" y="74"/>
                  </a:lnTo>
                  <a:lnTo>
                    <a:pt x="281" y="74"/>
                  </a:lnTo>
                  <a:lnTo>
                    <a:pt x="281" y="73"/>
                  </a:lnTo>
                  <a:lnTo>
                    <a:pt x="281" y="72"/>
                  </a:lnTo>
                  <a:lnTo>
                    <a:pt x="281" y="71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3" y="69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3" y="66"/>
                  </a:lnTo>
                  <a:lnTo>
                    <a:pt x="282" y="65"/>
                  </a:lnTo>
                  <a:lnTo>
                    <a:pt x="281" y="65"/>
                  </a:lnTo>
                  <a:lnTo>
                    <a:pt x="281" y="64"/>
                  </a:lnTo>
                  <a:lnTo>
                    <a:pt x="280" y="64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79" y="62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7" y="61"/>
                  </a:lnTo>
                  <a:lnTo>
                    <a:pt x="276" y="60"/>
                  </a:lnTo>
                  <a:lnTo>
                    <a:pt x="275" y="60"/>
                  </a:lnTo>
                  <a:lnTo>
                    <a:pt x="275" y="59"/>
                  </a:lnTo>
                  <a:lnTo>
                    <a:pt x="274" y="58"/>
                  </a:lnTo>
                  <a:lnTo>
                    <a:pt x="274" y="57"/>
                  </a:lnTo>
                  <a:lnTo>
                    <a:pt x="275" y="57"/>
                  </a:lnTo>
                  <a:lnTo>
                    <a:pt x="275" y="57"/>
                  </a:lnTo>
                  <a:lnTo>
                    <a:pt x="276" y="57"/>
                  </a:lnTo>
                  <a:lnTo>
                    <a:pt x="277" y="56"/>
                  </a:lnTo>
                  <a:lnTo>
                    <a:pt x="277" y="55"/>
                  </a:lnTo>
                  <a:lnTo>
                    <a:pt x="278" y="55"/>
                  </a:lnTo>
                  <a:lnTo>
                    <a:pt x="279" y="54"/>
                  </a:lnTo>
                  <a:lnTo>
                    <a:pt x="280" y="54"/>
                  </a:lnTo>
                  <a:lnTo>
                    <a:pt x="283" y="50"/>
                  </a:lnTo>
                  <a:lnTo>
                    <a:pt x="284" y="49"/>
                  </a:lnTo>
                  <a:lnTo>
                    <a:pt x="285" y="48"/>
                  </a:lnTo>
                  <a:lnTo>
                    <a:pt x="286" y="48"/>
                  </a:lnTo>
                  <a:lnTo>
                    <a:pt x="286" y="47"/>
                  </a:lnTo>
                  <a:lnTo>
                    <a:pt x="287" y="47"/>
                  </a:lnTo>
                  <a:lnTo>
                    <a:pt x="288" y="46"/>
                  </a:lnTo>
                  <a:lnTo>
                    <a:pt x="291" y="43"/>
                  </a:lnTo>
                  <a:lnTo>
                    <a:pt x="292" y="42"/>
                  </a:lnTo>
                  <a:lnTo>
                    <a:pt x="293" y="42"/>
                  </a:lnTo>
                  <a:lnTo>
                    <a:pt x="293" y="41"/>
                  </a:lnTo>
                  <a:lnTo>
                    <a:pt x="294" y="41"/>
                  </a:lnTo>
                  <a:lnTo>
                    <a:pt x="295" y="40"/>
                  </a:lnTo>
                  <a:lnTo>
                    <a:pt x="295" y="39"/>
                  </a:lnTo>
                  <a:lnTo>
                    <a:pt x="296" y="39"/>
                  </a:lnTo>
                  <a:lnTo>
                    <a:pt x="296" y="38"/>
                  </a:lnTo>
                  <a:lnTo>
                    <a:pt x="297" y="38"/>
                  </a:lnTo>
                  <a:lnTo>
                    <a:pt x="297" y="37"/>
                  </a:lnTo>
                  <a:lnTo>
                    <a:pt x="298" y="37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0" y="34"/>
                  </a:lnTo>
                  <a:lnTo>
                    <a:pt x="301" y="33"/>
                  </a:lnTo>
                  <a:lnTo>
                    <a:pt x="304" y="31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9" y="26"/>
                  </a:lnTo>
                  <a:lnTo>
                    <a:pt x="310" y="25"/>
                  </a:lnTo>
                  <a:lnTo>
                    <a:pt x="311" y="24"/>
                  </a:lnTo>
                  <a:lnTo>
                    <a:pt x="312" y="23"/>
                  </a:lnTo>
                  <a:lnTo>
                    <a:pt x="315" y="20"/>
                  </a:lnTo>
                  <a:lnTo>
                    <a:pt x="319" y="17"/>
                  </a:lnTo>
                  <a:lnTo>
                    <a:pt x="321" y="15"/>
                  </a:lnTo>
                  <a:lnTo>
                    <a:pt x="323" y="13"/>
                  </a:lnTo>
                  <a:lnTo>
                    <a:pt x="324" y="12"/>
                  </a:lnTo>
                  <a:lnTo>
                    <a:pt x="325" y="11"/>
                  </a:lnTo>
                  <a:lnTo>
                    <a:pt x="326" y="11"/>
                  </a:lnTo>
                  <a:lnTo>
                    <a:pt x="327" y="10"/>
                  </a:lnTo>
                  <a:lnTo>
                    <a:pt x="330" y="8"/>
                  </a:lnTo>
                  <a:lnTo>
                    <a:pt x="332" y="6"/>
                  </a:lnTo>
                  <a:lnTo>
                    <a:pt x="334" y="4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2" y="1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3" y="3"/>
                  </a:lnTo>
                  <a:lnTo>
                    <a:pt x="344" y="3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5" y="5"/>
                  </a:lnTo>
                  <a:lnTo>
                    <a:pt x="346" y="5"/>
                  </a:lnTo>
                  <a:lnTo>
                    <a:pt x="346" y="6"/>
                  </a:lnTo>
                  <a:lnTo>
                    <a:pt x="347" y="6"/>
                  </a:lnTo>
                  <a:lnTo>
                    <a:pt x="347" y="7"/>
                  </a:lnTo>
                  <a:lnTo>
                    <a:pt x="348" y="7"/>
                  </a:lnTo>
                  <a:lnTo>
                    <a:pt x="348" y="8"/>
                  </a:lnTo>
                  <a:lnTo>
                    <a:pt x="349" y="8"/>
                  </a:lnTo>
                  <a:lnTo>
                    <a:pt x="349" y="8"/>
                  </a:lnTo>
                  <a:lnTo>
                    <a:pt x="350" y="9"/>
                  </a:lnTo>
                  <a:lnTo>
                    <a:pt x="351" y="10"/>
                  </a:lnTo>
                  <a:lnTo>
                    <a:pt x="352" y="9"/>
                  </a:lnTo>
                  <a:lnTo>
                    <a:pt x="353" y="9"/>
                  </a:lnTo>
                  <a:lnTo>
                    <a:pt x="354" y="8"/>
                  </a:lnTo>
                  <a:lnTo>
                    <a:pt x="355" y="8"/>
                  </a:lnTo>
                  <a:lnTo>
                    <a:pt x="356" y="8"/>
                  </a:lnTo>
                  <a:lnTo>
                    <a:pt x="357" y="8"/>
                  </a:lnTo>
                  <a:lnTo>
                    <a:pt x="358" y="8"/>
                  </a:lnTo>
                  <a:lnTo>
                    <a:pt x="358" y="9"/>
                  </a:lnTo>
                  <a:lnTo>
                    <a:pt x="359" y="9"/>
                  </a:lnTo>
                  <a:lnTo>
                    <a:pt x="360" y="8"/>
                  </a:lnTo>
                  <a:lnTo>
                    <a:pt x="361" y="8"/>
                  </a:lnTo>
                  <a:lnTo>
                    <a:pt x="362" y="8"/>
                  </a:lnTo>
                  <a:lnTo>
                    <a:pt x="363" y="8"/>
                  </a:lnTo>
                  <a:lnTo>
                    <a:pt x="364" y="8"/>
                  </a:lnTo>
                  <a:lnTo>
                    <a:pt x="365" y="8"/>
                  </a:lnTo>
                  <a:lnTo>
                    <a:pt x="365" y="8"/>
                  </a:lnTo>
                  <a:lnTo>
                    <a:pt x="366" y="8"/>
                  </a:lnTo>
                  <a:lnTo>
                    <a:pt x="367" y="9"/>
                  </a:lnTo>
                  <a:lnTo>
                    <a:pt x="368" y="10"/>
                  </a:lnTo>
                  <a:lnTo>
                    <a:pt x="369" y="10"/>
                  </a:lnTo>
                  <a:lnTo>
                    <a:pt x="369" y="11"/>
                  </a:lnTo>
                  <a:lnTo>
                    <a:pt x="370" y="12"/>
                  </a:lnTo>
                  <a:lnTo>
                    <a:pt x="371" y="12"/>
                  </a:lnTo>
                  <a:lnTo>
                    <a:pt x="372" y="12"/>
                  </a:lnTo>
                  <a:lnTo>
                    <a:pt x="373" y="13"/>
                  </a:lnTo>
                  <a:lnTo>
                    <a:pt x="380" y="13"/>
                  </a:lnTo>
                  <a:lnTo>
                    <a:pt x="385" y="14"/>
                  </a:lnTo>
                  <a:lnTo>
                    <a:pt x="386" y="14"/>
                  </a:lnTo>
                  <a:lnTo>
                    <a:pt x="387" y="14"/>
                  </a:lnTo>
                  <a:lnTo>
                    <a:pt x="388" y="14"/>
                  </a:lnTo>
                  <a:lnTo>
                    <a:pt x="388" y="13"/>
                  </a:lnTo>
                  <a:lnTo>
                    <a:pt x="389" y="13"/>
                  </a:lnTo>
                  <a:lnTo>
                    <a:pt x="390" y="13"/>
                  </a:lnTo>
                  <a:lnTo>
                    <a:pt x="390" y="14"/>
                  </a:lnTo>
                  <a:lnTo>
                    <a:pt x="391" y="14"/>
                  </a:lnTo>
                  <a:lnTo>
                    <a:pt x="392" y="14"/>
                  </a:lnTo>
                  <a:lnTo>
                    <a:pt x="392" y="13"/>
                  </a:lnTo>
                  <a:lnTo>
                    <a:pt x="393" y="13"/>
                  </a:lnTo>
                  <a:lnTo>
                    <a:pt x="393" y="12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6" y="10"/>
                  </a:lnTo>
                  <a:lnTo>
                    <a:pt x="396" y="11"/>
                  </a:lnTo>
                  <a:lnTo>
                    <a:pt x="397" y="11"/>
                  </a:lnTo>
                  <a:lnTo>
                    <a:pt x="397" y="11"/>
                  </a:lnTo>
                  <a:lnTo>
                    <a:pt x="397" y="10"/>
                  </a:lnTo>
                  <a:lnTo>
                    <a:pt x="398" y="10"/>
                  </a:lnTo>
                  <a:lnTo>
                    <a:pt x="399" y="10"/>
                  </a:lnTo>
                  <a:lnTo>
                    <a:pt x="400" y="10"/>
                  </a:lnTo>
                  <a:lnTo>
                    <a:pt x="400" y="11"/>
                  </a:lnTo>
                  <a:lnTo>
                    <a:pt x="401" y="11"/>
                  </a:lnTo>
                  <a:lnTo>
                    <a:pt x="401" y="12"/>
                  </a:lnTo>
                  <a:lnTo>
                    <a:pt x="401" y="11"/>
                  </a:lnTo>
                  <a:lnTo>
                    <a:pt x="402" y="11"/>
                  </a:lnTo>
                  <a:lnTo>
                    <a:pt x="402" y="12"/>
                  </a:lnTo>
                  <a:lnTo>
                    <a:pt x="403" y="12"/>
                  </a:lnTo>
                  <a:lnTo>
                    <a:pt x="404" y="12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2"/>
                  </a:lnTo>
                  <a:lnTo>
                    <a:pt x="406" y="12"/>
                  </a:lnTo>
                  <a:lnTo>
                    <a:pt x="407" y="12"/>
                  </a:lnTo>
                  <a:lnTo>
                    <a:pt x="408" y="12"/>
                  </a:lnTo>
                  <a:lnTo>
                    <a:pt x="408" y="11"/>
                  </a:lnTo>
                  <a:lnTo>
                    <a:pt x="408" y="12"/>
                  </a:lnTo>
                  <a:lnTo>
                    <a:pt x="409" y="12"/>
                  </a:lnTo>
                  <a:lnTo>
                    <a:pt x="409" y="13"/>
                  </a:lnTo>
                  <a:lnTo>
                    <a:pt x="410" y="13"/>
                  </a:lnTo>
                  <a:lnTo>
                    <a:pt x="410" y="14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1" y="16"/>
                  </a:lnTo>
                  <a:lnTo>
                    <a:pt x="412" y="16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3" y="18"/>
                  </a:lnTo>
                  <a:lnTo>
                    <a:pt x="414" y="18"/>
                  </a:lnTo>
                  <a:lnTo>
                    <a:pt x="414" y="17"/>
                  </a:lnTo>
                  <a:lnTo>
                    <a:pt x="415" y="17"/>
                  </a:lnTo>
                  <a:lnTo>
                    <a:pt x="414" y="17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6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8" y="18"/>
                  </a:lnTo>
                  <a:lnTo>
                    <a:pt x="418" y="19"/>
                  </a:lnTo>
                  <a:lnTo>
                    <a:pt x="419" y="19"/>
                  </a:lnTo>
                  <a:lnTo>
                    <a:pt x="420" y="19"/>
                  </a:lnTo>
                  <a:lnTo>
                    <a:pt x="420" y="20"/>
                  </a:lnTo>
                  <a:lnTo>
                    <a:pt x="421" y="20"/>
                  </a:lnTo>
                  <a:lnTo>
                    <a:pt x="421" y="21"/>
                  </a:lnTo>
                  <a:lnTo>
                    <a:pt x="420" y="21"/>
                  </a:lnTo>
                  <a:lnTo>
                    <a:pt x="420" y="22"/>
                  </a:lnTo>
                  <a:lnTo>
                    <a:pt x="420" y="23"/>
                  </a:lnTo>
                  <a:lnTo>
                    <a:pt x="421" y="23"/>
                  </a:lnTo>
                  <a:lnTo>
                    <a:pt x="420" y="23"/>
                  </a:lnTo>
                  <a:lnTo>
                    <a:pt x="420" y="24"/>
                  </a:lnTo>
                  <a:lnTo>
                    <a:pt x="420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6"/>
                  </a:lnTo>
                  <a:lnTo>
                    <a:pt x="420" y="27"/>
                  </a:lnTo>
                  <a:lnTo>
                    <a:pt x="419" y="27"/>
                  </a:lnTo>
                  <a:lnTo>
                    <a:pt x="420" y="27"/>
                  </a:lnTo>
                  <a:lnTo>
                    <a:pt x="420" y="28"/>
                  </a:lnTo>
                  <a:lnTo>
                    <a:pt x="421" y="28"/>
                  </a:lnTo>
                  <a:lnTo>
                    <a:pt x="421" y="29"/>
                  </a:lnTo>
                  <a:lnTo>
                    <a:pt x="421" y="30"/>
                  </a:lnTo>
                  <a:lnTo>
                    <a:pt x="421" y="31"/>
                  </a:lnTo>
                  <a:lnTo>
                    <a:pt x="421" y="32"/>
                  </a:lnTo>
                  <a:lnTo>
                    <a:pt x="420" y="32"/>
                  </a:lnTo>
                  <a:lnTo>
                    <a:pt x="420" y="33"/>
                  </a:lnTo>
                  <a:lnTo>
                    <a:pt x="421" y="33"/>
                  </a:lnTo>
                  <a:lnTo>
                    <a:pt x="421" y="34"/>
                  </a:lnTo>
                  <a:lnTo>
                    <a:pt x="420" y="34"/>
                  </a:lnTo>
                  <a:lnTo>
                    <a:pt x="420" y="35"/>
                  </a:lnTo>
                  <a:lnTo>
                    <a:pt x="419" y="35"/>
                  </a:lnTo>
                  <a:lnTo>
                    <a:pt x="420" y="36"/>
                  </a:lnTo>
                  <a:lnTo>
                    <a:pt x="420" y="37"/>
                  </a:lnTo>
                  <a:lnTo>
                    <a:pt x="421" y="37"/>
                  </a:lnTo>
                  <a:lnTo>
                    <a:pt x="420" y="37"/>
                  </a:lnTo>
                  <a:lnTo>
                    <a:pt x="420" y="38"/>
                  </a:lnTo>
                  <a:lnTo>
                    <a:pt x="419" y="38"/>
                  </a:lnTo>
                  <a:lnTo>
                    <a:pt x="419" y="39"/>
                  </a:lnTo>
                  <a:lnTo>
                    <a:pt x="420" y="39"/>
                  </a:lnTo>
                  <a:lnTo>
                    <a:pt x="421" y="39"/>
                  </a:lnTo>
                  <a:lnTo>
                    <a:pt x="422" y="39"/>
                  </a:lnTo>
                  <a:lnTo>
                    <a:pt x="422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3" y="42"/>
                  </a:lnTo>
                  <a:lnTo>
                    <a:pt x="424" y="42"/>
                  </a:lnTo>
                  <a:lnTo>
                    <a:pt x="424" y="43"/>
                  </a:lnTo>
                  <a:lnTo>
                    <a:pt x="423" y="43"/>
                  </a:lnTo>
                  <a:lnTo>
                    <a:pt x="423" y="44"/>
                  </a:lnTo>
                  <a:lnTo>
                    <a:pt x="423" y="45"/>
                  </a:lnTo>
                  <a:lnTo>
                    <a:pt x="424" y="45"/>
                  </a:lnTo>
                  <a:lnTo>
                    <a:pt x="424" y="46"/>
                  </a:lnTo>
                  <a:lnTo>
                    <a:pt x="423" y="46"/>
                  </a:lnTo>
                  <a:lnTo>
                    <a:pt x="423" y="47"/>
                  </a:lnTo>
                  <a:lnTo>
                    <a:pt x="422" y="47"/>
                  </a:lnTo>
                  <a:lnTo>
                    <a:pt x="422" y="48"/>
                  </a:lnTo>
                  <a:lnTo>
                    <a:pt x="423" y="48"/>
                  </a:lnTo>
                  <a:lnTo>
                    <a:pt x="424" y="48"/>
                  </a:lnTo>
                  <a:lnTo>
                    <a:pt x="424" y="49"/>
                  </a:lnTo>
                  <a:lnTo>
                    <a:pt x="424" y="50"/>
                  </a:lnTo>
                  <a:lnTo>
                    <a:pt x="425" y="50"/>
                  </a:lnTo>
                  <a:lnTo>
                    <a:pt x="425" y="51"/>
                  </a:lnTo>
                  <a:lnTo>
                    <a:pt x="425" y="52"/>
                  </a:lnTo>
                  <a:lnTo>
                    <a:pt x="426" y="53"/>
                  </a:lnTo>
                  <a:lnTo>
                    <a:pt x="427" y="53"/>
                  </a:lnTo>
                  <a:lnTo>
                    <a:pt x="427" y="52"/>
                  </a:lnTo>
                  <a:lnTo>
                    <a:pt x="428" y="52"/>
                  </a:lnTo>
                  <a:lnTo>
                    <a:pt x="429" y="52"/>
                  </a:lnTo>
                  <a:lnTo>
                    <a:pt x="430" y="52"/>
                  </a:lnTo>
                  <a:lnTo>
                    <a:pt x="430" y="53"/>
                  </a:lnTo>
                  <a:lnTo>
                    <a:pt x="431" y="53"/>
                  </a:lnTo>
                  <a:lnTo>
                    <a:pt x="431" y="54"/>
                  </a:lnTo>
                  <a:lnTo>
                    <a:pt x="431" y="55"/>
                  </a:lnTo>
                  <a:lnTo>
                    <a:pt x="431" y="56"/>
                  </a:lnTo>
                  <a:lnTo>
                    <a:pt x="432" y="56"/>
                  </a:lnTo>
                  <a:lnTo>
                    <a:pt x="432" y="57"/>
                  </a:lnTo>
                  <a:lnTo>
                    <a:pt x="433" y="57"/>
                  </a:lnTo>
                  <a:lnTo>
                    <a:pt x="433" y="57"/>
                  </a:lnTo>
                  <a:lnTo>
                    <a:pt x="432" y="57"/>
                  </a:lnTo>
                  <a:lnTo>
                    <a:pt x="432" y="58"/>
                  </a:lnTo>
                  <a:lnTo>
                    <a:pt x="431" y="58"/>
                  </a:lnTo>
                  <a:lnTo>
                    <a:pt x="431" y="59"/>
                  </a:lnTo>
                  <a:lnTo>
                    <a:pt x="431" y="60"/>
                  </a:lnTo>
                  <a:lnTo>
                    <a:pt x="432" y="60"/>
                  </a:lnTo>
                  <a:lnTo>
                    <a:pt x="432" y="61"/>
                  </a:lnTo>
                  <a:lnTo>
                    <a:pt x="432" y="62"/>
                  </a:lnTo>
                  <a:lnTo>
                    <a:pt x="432" y="63"/>
                  </a:lnTo>
                  <a:lnTo>
                    <a:pt x="432" y="64"/>
                  </a:lnTo>
                  <a:lnTo>
                    <a:pt x="433" y="64"/>
                  </a:lnTo>
                  <a:lnTo>
                    <a:pt x="432" y="65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8"/>
                  </a:lnTo>
                  <a:lnTo>
                    <a:pt x="432" y="69"/>
                  </a:lnTo>
                  <a:lnTo>
                    <a:pt x="432" y="70"/>
                  </a:lnTo>
                  <a:lnTo>
                    <a:pt x="432" y="71"/>
                  </a:lnTo>
                  <a:lnTo>
                    <a:pt x="433" y="71"/>
                  </a:lnTo>
                  <a:lnTo>
                    <a:pt x="433" y="72"/>
                  </a:lnTo>
                  <a:lnTo>
                    <a:pt x="433" y="73"/>
                  </a:lnTo>
                  <a:lnTo>
                    <a:pt x="434" y="73"/>
                  </a:lnTo>
                  <a:lnTo>
                    <a:pt x="435" y="73"/>
                  </a:lnTo>
                  <a:lnTo>
                    <a:pt x="436" y="73"/>
                  </a:lnTo>
                  <a:lnTo>
                    <a:pt x="436" y="74"/>
                  </a:lnTo>
                  <a:lnTo>
                    <a:pt x="436" y="75"/>
                  </a:lnTo>
                  <a:lnTo>
                    <a:pt x="435" y="75"/>
                  </a:lnTo>
                  <a:lnTo>
                    <a:pt x="434" y="75"/>
                  </a:lnTo>
                  <a:lnTo>
                    <a:pt x="433" y="75"/>
                  </a:lnTo>
                  <a:lnTo>
                    <a:pt x="433" y="76"/>
                  </a:lnTo>
                  <a:lnTo>
                    <a:pt x="433" y="77"/>
                  </a:lnTo>
                  <a:lnTo>
                    <a:pt x="434" y="77"/>
                  </a:lnTo>
                  <a:lnTo>
                    <a:pt x="434" y="78"/>
                  </a:lnTo>
                  <a:lnTo>
                    <a:pt x="434" y="79"/>
                  </a:lnTo>
                  <a:lnTo>
                    <a:pt x="434" y="80"/>
                  </a:lnTo>
                  <a:lnTo>
                    <a:pt x="435" y="80"/>
                  </a:lnTo>
                  <a:lnTo>
                    <a:pt x="436" y="80"/>
                  </a:lnTo>
                  <a:lnTo>
                    <a:pt x="437" y="80"/>
                  </a:lnTo>
                  <a:lnTo>
                    <a:pt x="438" y="80"/>
                  </a:lnTo>
                  <a:lnTo>
                    <a:pt x="439" y="80"/>
                  </a:lnTo>
                  <a:lnTo>
                    <a:pt x="439" y="81"/>
                  </a:lnTo>
                  <a:lnTo>
                    <a:pt x="439" y="82"/>
                  </a:lnTo>
                  <a:lnTo>
                    <a:pt x="440" y="82"/>
                  </a:lnTo>
                  <a:lnTo>
                    <a:pt x="440" y="83"/>
                  </a:lnTo>
                  <a:lnTo>
                    <a:pt x="439" y="83"/>
                  </a:lnTo>
                  <a:lnTo>
                    <a:pt x="439" y="84"/>
                  </a:lnTo>
                  <a:lnTo>
                    <a:pt x="439" y="85"/>
                  </a:lnTo>
                  <a:lnTo>
                    <a:pt x="439" y="86"/>
                  </a:lnTo>
                  <a:lnTo>
                    <a:pt x="440" y="86"/>
                  </a:lnTo>
                  <a:lnTo>
                    <a:pt x="439" y="86"/>
                  </a:lnTo>
                  <a:lnTo>
                    <a:pt x="439" y="87"/>
                  </a:lnTo>
                  <a:lnTo>
                    <a:pt x="440" y="87"/>
                  </a:lnTo>
                  <a:lnTo>
                    <a:pt x="440" y="88"/>
                  </a:lnTo>
                  <a:lnTo>
                    <a:pt x="440" y="89"/>
                  </a:lnTo>
                  <a:lnTo>
                    <a:pt x="440" y="90"/>
                  </a:lnTo>
                  <a:lnTo>
                    <a:pt x="440" y="91"/>
                  </a:lnTo>
                  <a:lnTo>
                    <a:pt x="440" y="92"/>
                  </a:lnTo>
                  <a:lnTo>
                    <a:pt x="440" y="93"/>
                  </a:lnTo>
                  <a:lnTo>
                    <a:pt x="440" y="94"/>
                  </a:lnTo>
                  <a:lnTo>
                    <a:pt x="440" y="95"/>
                  </a:lnTo>
                  <a:lnTo>
                    <a:pt x="440" y="96"/>
                  </a:lnTo>
                  <a:lnTo>
                    <a:pt x="439" y="96"/>
                  </a:lnTo>
                  <a:lnTo>
                    <a:pt x="439" y="97"/>
                  </a:lnTo>
                  <a:lnTo>
                    <a:pt x="438" y="97"/>
                  </a:lnTo>
                  <a:lnTo>
                    <a:pt x="439" y="97"/>
                  </a:lnTo>
                  <a:lnTo>
                    <a:pt x="439" y="98"/>
                  </a:lnTo>
                  <a:lnTo>
                    <a:pt x="439" y="99"/>
                  </a:lnTo>
                  <a:lnTo>
                    <a:pt x="439" y="100"/>
                  </a:lnTo>
                  <a:lnTo>
                    <a:pt x="440" y="100"/>
                  </a:lnTo>
                  <a:lnTo>
                    <a:pt x="440" y="101"/>
                  </a:lnTo>
                  <a:lnTo>
                    <a:pt x="439" y="101"/>
                  </a:lnTo>
                  <a:lnTo>
                    <a:pt x="438" y="101"/>
                  </a:lnTo>
                  <a:lnTo>
                    <a:pt x="438" y="102"/>
                  </a:lnTo>
                  <a:lnTo>
                    <a:pt x="439" y="102"/>
                  </a:lnTo>
                  <a:lnTo>
                    <a:pt x="440" y="102"/>
                  </a:lnTo>
                  <a:lnTo>
                    <a:pt x="441" y="102"/>
                  </a:lnTo>
                  <a:lnTo>
                    <a:pt x="441" y="103"/>
                  </a:lnTo>
                  <a:lnTo>
                    <a:pt x="442" y="103"/>
                  </a:lnTo>
                  <a:lnTo>
                    <a:pt x="443" y="103"/>
                  </a:lnTo>
                  <a:lnTo>
                    <a:pt x="443" y="104"/>
                  </a:lnTo>
                  <a:lnTo>
                    <a:pt x="443" y="105"/>
                  </a:lnTo>
                  <a:lnTo>
                    <a:pt x="443" y="105"/>
                  </a:lnTo>
                  <a:lnTo>
                    <a:pt x="444" y="105"/>
                  </a:lnTo>
                  <a:lnTo>
                    <a:pt x="445" y="105"/>
                  </a:lnTo>
                  <a:lnTo>
                    <a:pt x="445" y="106"/>
                  </a:lnTo>
                  <a:lnTo>
                    <a:pt x="445" y="106"/>
                  </a:lnTo>
                  <a:lnTo>
                    <a:pt x="445" y="105"/>
                  </a:lnTo>
                  <a:lnTo>
                    <a:pt x="446" y="105"/>
                  </a:lnTo>
                  <a:lnTo>
                    <a:pt x="446" y="106"/>
                  </a:lnTo>
                  <a:lnTo>
                    <a:pt x="447" y="107"/>
                  </a:lnTo>
                  <a:lnTo>
                    <a:pt x="447" y="108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1" y="109"/>
                  </a:lnTo>
                  <a:lnTo>
                    <a:pt x="452" y="109"/>
                  </a:lnTo>
                  <a:lnTo>
                    <a:pt x="452" y="110"/>
                  </a:lnTo>
                  <a:lnTo>
                    <a:pt x="452" y="111"/>
                  </a:lnTo>
                  <a:lnTo>
                    <a:pt x="453" y="111"/>
                  </a:lnTo>
                  <a:lnTo>
                    <a:pt x="454" y="111"/>
                  </a:lnTo>
                  <a:lnTo>
                    <a:pt x="454" y="112"/>
                  </a:lnTo>
                  <a:lnTo>
                    <a:pt x="455" y="112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4" y="114"/>
                  </a:lnTo>
                  <a:lnTo>
                    <a:pt x="454" y="115"/>
                  </a:lnTo>
                  <a:lnTo>
                    <a:pt x="454" y="116"/>
                  </a:lnTo>
                  <a:lnTo>
                    <a:pt x="454" y="117"/>
                  </a:lnTo>
                  <a:lnTo>
                    <a:pt x="454" y="118"/>
                  </a:lnTo>
                  <a:lnTo>
                    <a:pt x="455" y="118"/>
                  </a:lnTo>
                  <a:lnTo>
                    <a:pt x="455" y="119"/>
                  </a:lnTo>
                  <a:lnTo>
                    <a:pt x="456" y="119"/>
                  </a:lnTo>
                  <a:lnTo>
                    <a:pt x="457" y="119"/>
                  </a:lnTo>
                  <a:lnTo>
                    <a:pt x="457" y="120"/>
                  </a:lnTo>
                  <a:lnTo>
                    <a:pt x="457" y="121"/>
                  </a:lnTo>
                  <a:lnTo>
                    <a:pt x="456" y="121"/>
                  </a:lnTo>
                  <a:lnTo>
                    <a:pt x="456" y="122"/>
                  </a:lnTo>
                  <a:lnTo>
                    <a:pt x="455" y="122"/>
                  </a:lnTo>
                  <a:lnTo>
                    <a:pt x="455" y="123"/>
                  </a:lnTo>
                  <a:lnTo>
                    <a:pt x="456" y="123"/>
                  </a:lnTo>
                  <a:lnTo>
                    <a:pt x="457" y="123"/>
                  </a:lnTo>
                  <a:lnTo>
                    <a:pt x="458" y="123"/>
                  </a:lnTo>
                  <a:lnTo>
                    <a:pt x="458" y="124"/>
                  </a:lnTo>
                  <a:lnTo>
                    <a:pt x="459" y="124"/>
                  </a:lnTo>
                  <a:lnTo>
                    <a:pt x="459" y="125"/>
                  </a:lnTo>
                  <a:lnTo>
                    <a:pt x="459" y="126"/>
                  </a:lnTo>
                  <a:lnTo>
                    <a:pt x="459" y="127"/>
                  </a:lnTo>
                  <a:lnTo>
                    <a:pt x="460" y="127"/>
                  </a:lnTo>
                  <a:lnTo>
                    <a:pt x="459" y="127"/>
                  </a:lnTo>
                  <a:lnTo>
                    <a:pt x="459" y="128"/>
                  </a:lnTo>
                  <a:lnTo>
                    <a:pt x="458" y="128"/>
                  </a:lnTo>
                  <a:lnTo>
                    <a:pt x="457" y="128"/>
                  </a:lnTo>
                  <a:lnTo>
                    <a:pt x="457" y="129"/>
                  </a:lnTo>
                  <a:lnTo>
                    <a:pt x="457" y="130"/>
                  </a:lnTo>
                  <a:lnTo>
                    <a:pt x="458" y="130"/>
                  </a:lnTo>
                  <a:lnTo>
                    <a:pt x="458" y="131"/>
                  </a:lnTo>
                  <a:lnTo>
                    <a:pt x="459" y="131"/>
                  </a:lnTo>
                  <a:lnTo>
                    <a:pt x="459" y="132"/>
                  </a:lnTo>
                  <a:lnTo>
                    <a:pt x="460" y="132"/>
                  </a:lnTo>
                  <a:lnTo>
                    <a:pt x="461" y="132"/>
                  </a:lnTo>
                  <a:lnTo>
                    <a:pt x="461" y="133"/>
                  </a:lnTo>
                  <a:lnTo>
                    <a:pt x="461" y="134"/>
                  </a:lnTo>
                  <a:lnTo>
                    <a:pt x="461" y="135"/>
                  </a:lnTo>
                  <a:lnTo>
                    <a:pt x="460" y="135"/>
                  </a:lnTo>
                  <a:lnTo>
                    <a:pt x="459" y="135"/>
                  </a:lnTo>
                  <a:lnTo>
                    <a:pt x="459" y="136"/>
                  </a:lnTo>
                  <a:lnTo>
                    <a:pt x="458" y="136"/>
                  </a:lnTo>
                  <a:lnTo>
                    <a:pt x="458" y="137"/>
                  </a:lnTo>
                  <a:lnTo>
                    <a:pt x="457" y="137"/>
                  </a:lnTo>
                  <a:lnTo>
                    <a:pt x="457" y="138"/>
                  </a:lnTo>
                  <a:lnTo>
                    <a:pt x="457" y="139"/>
                  </a:lnTo>
                  <a:lnTo>
                    <a:pt x="457" y="140"/>
                  </a:lnTo>
                  <a:lnTo>
                    <a:pt x="457" y="141"/>
                  </a:lnTo>
                  <a:lnTo>
                    <a:pt x="458" y="141"/>
                  </a:lnTo>
                  <a:lnTo>
                    <a:pt x="458" y="142"/>
                  </a:lnTo>
                  <a:lnTo>
                    <a:pt x="457" y="142"/>
                  </a:lnTo>
                  <a:lnTo>
                    <a:pt x="458" y="143"/>
                  </a:lnTo>
                  <a:lnTo>
                    <a:pt x="459" y="143"/>
                  </a:lnTo>
                  <a:lnTo>
                    <a:pt x="459" y="144"/>
                  </a:lnTo>
                  <a:lnTo>
                    <a:pt x="459" y="145"/>
                  </a:lnTo>
                  <a:lnTo>
                    <a:pt x="459" y="146"/>
                  </a:lnTo>
                  <a:lnTo>
                    <a:pt x="458" y="146"/>
                  </a:lnTo>
                  <a:lnTo>
                    <a:pt x="458" y="147"/>
                  </a:lnTo>
                  <a:lnTo>
                    <a:pt x="459" y="147"/>
                  </a:lnTo>
                  <a:lnTo>
                    <a:pt x="458" y="148"/>
                  </a:lnTo>
                  <a:lnTo>
                    <a:pt x="458" y="149"/>
                  </a:lnTo>
                  <a:lnTo>
                    <a:pt x="458" y="150"/>
                  </a:lnTo>
                  <a:lnTo>
                    <a:pt x="459" y="150"/>
                  </a:lnTo>
                  <a:lnTo>
                    <a:pt x="460" y="150"/>
                  </a:lnTo>
                  <a:lnTo>
                    <a:pt x="461" y="150"/>
                  </a:lnTo>
                  <a:lnTo>
                    <a:pt x="461" y="149"/>
                  </a:lnTo>
                  <a:lnTo>
                    <a:pt x="461" y="150"/>
                  </a:lnTo>
                  <a:lnTo>
                    <a:pt x="462" y="150"/>
                  </a:lnTo>
                  <a:lnTo>
                    <a:pt x="463" y="150"/>
                  </a:lnTo>
                  <a:lnTo>
                    <a:pt x="463" y="151"/>
                  </a:lnTo>
                  <a:lnTo>
                    <a:pt x="464" y="151"/>
                  </a:lnTo>
                  <a:lnTo>
                    <a:pt x="465" y="151"/>
                  </a:lnTo>
                  <a:lnTo>
                    <a:pt x="466" y="151"/>
                  </a:lnTo>
                  <a:lnTo>
                    <a:pt x="467" y="152"/>
                  </a:lnTo>
                  <a:lnTo>
                    <a:pt x="468" y="153"/>
                  </a:lnTo>
                  <a:lnTo>
                    <a:pt x="469" y="153"/>
                  </a:lnTo>
                  <a:lnTo>
                    <a:pt x="469" y="154"/>
                  </a:lnTo>
                  <a:lnTo>
                    <a:pt x="468" y="154"/>
                  </a:lnTo>
                  <a:lnTo>
                    <a:pt x="469" y="154"/>
                  </a:lnTo>
                  <a:lnTo>
                    <a:pt x="470" y="154"/>
                  </a:lnTo>
                  <a:lnTo>
                    <a:pt x="469" y="154"/>
                  </a:lnTo>
                  <a:lnTo>
                    <a:pt x="470" y="154"/>
                  </a:lnTo>
                  <a:lnTo>
                    <a:pt x="470" y="155"/>
                  </a:lnTo>
                  <a:lnTo>
                    <a:pt x="469" y="155"/>
                  </a:lnTo>
                  <a:lnTo>
                    <a:pt x="470" y="155"/>
                  </a:lnTo>
                  <a:lnTo>
                    <a:pt x="471" y="155"/>
                  </a:lnTo>
                  <a:lnTo>
                    <a:pt x="471" y="156"/>
                  </a:lnTo>
                  <a:lnTo>
                    <a:pt x="471" y="157"/>
                  </a:lnTo>
                  <a:lnTo>
                    <a:pt x="472" y="157"/>
                  </a:lnTo>
                  <a:lnTo>
                    <a:pt x="471" y="157"/>
                  </a:lnTo>
                  <a:lnTo>
                    <a:pt x="471" y="158"/>
                  </a:lnTo>
                  <a:lnTo>
                    <a:pt x="472" y="158"/>
                  </a:lnTo>
                  <a:lnTo>
                    <a:pt x="471" y="158"/>
                  </a:lnTo>
                  <a:lnTo>
                    <a:pt x="472" y="158"/>
                  </a:lnTo>
                  <a:lnTo>
                    <a:pt x="472" y="159"/>
                  </a:lnTo>
                  <a:lnTo>
                    <a:pt x="472" y="160"/>
                  </a:lnTo>
                  <a:lnTo>
                    <a:pt x="472" y="161"/>
                  </a:lnTo>
                  <a:lnTo>
                    <a:pt x="473" y="161"/>
                  </a:lnTo>
                  <a:lnTo>
                    <a:pt x="472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4" y="162"/>
                  </a:lnTo>
                  <a:lnTo>
                    <a:pt x="475" y="162"/>
                  </a:lnTo>
                  <a:lnTo>
                    <a:pt x="475" y="163"/>
                  </a:lnTo>
                  <a:lnTo>
                    <a:pt x="474" y="163"/>
                  </a:lnTo>
                  <a:lnTo>
                    <a:pt x="475" y="163"/>
                  </a:lnTo>
                  <a:lnTo>
                    <a:pt x="475" y="164"/>
                  </a:lnTo>
                  <a:lnTo>
                    <a:pt x="476" y="164"/>
                  </a:lnTo>
                  <a:lnTo>
                    <a:pt x="477" y="164"/>
                  </a:lnTo>
                  <a:lnTo>
                    <a:pt x="478" y="164"/>
                  </a:lnTo>
                  <a:lnTo>
                    <a:pt x="479" y="164"/>
                  </a:lnTo>
                  <a:lnTo>
                    <a:pt x="479" y="163"/>
                  </a:lnTo>
                  <a:lnTo>
                    <a:pt x="479" y="164"/>
                  </a:lnTo>
                  <a:lnTo>
                    <a:pt x="480" y="164"/>
                  </a:lnTo>
                  <a:lnTo>
                    <a:pt x="480" y="165"/>
                  </a:lnTo>
                  <a:lnTo>
                    <a:pt x="481" y="165"/>
                  </a:lnTo>
                  <a:lnTo>
                    <a:pt x="482" y="165"/>
                  </a:lnTo>
                  <a:lnTo>
                    <a:pt x="482" y="166"/>
                  </a:lnTo>
                  <a:lnTo>
                    <a:pt x="483" y="166"/>
                  </a:lnTo>
                  <a:lnTo>
                    <a:pt x="483" y="167"/>
                  </a:lnTo>
                  <a:lnTo>
                    <a:pt x="482" y="168"/>
                  </a:lnTo>
                  <a:lnTo>
                    <a:pt x="483" y="168"/>
                  </a:lnTo>
                  <a:lnTo>
                    <a:pt x="483" y="169"/>
                  </a:lnTo>
                  <a:lnTo>
                    <a:pt x="483" y="168"/>
                  </a:lnTo>
                  <a:lnTo>
                    <a:pt x="484" y="168"/>
                  </a:lnTo>
                  <a:lnTo>
                    <a:pt x="484" y="169"/>
                  </a:lnTo>
                  <a:lnTo>
                    <a:pt x="485" y="169"/>
                  </a:lnTo>
                  <a:lnTo>
                    <a:pt x="485" y="170"/>
                  </a:lnTo>
                  <a:lnTo>
                    <a:pt x="485" y="169"/>
                  </a:lnTo>
                  <a:lnTo>
                    <a:pt x="485" y="170"/>
                  </a:lnTo>
                  <a:lnTo>
                    <a:pt x="486" y="170"/>
                  </a:lnTo>
                  <a:lnTo>
                    <a:pt x="486" y="169"/>
                  </a:lnTo>
                  <a:lnTo>
                    <a:pt x="487" y="169"/>
                  </a:lnTo>
                  <a:lnTo>
                    <a:pt x="488" y="169"/>
                  </a:lnTo>
                  <a:lnTo>
                    <a:pt x="489" y="169"/>
                  </a:lnTo>
                  <a:lnTo>
                    <a:pt x="489" y="170"/>
                  </a:lnTo>
                  <a:lnTo>
                    <a:pt x="490" y="170"/>
                  </a:lnTo>
                  <a:lnTo>
                    <a:pt x="490" y="171"/>
                  </a:lnTo>
                  <a:lnTo>
                    <a:pt x="491" y="171"/>
                  </a:lnTo>
                  <a:lnTo>
                    <a:pt x="492" y="171"/>
                  </a:lnTo>
                  <a:lnTo>
                    <a:pt x="492" y="172"/>
                  </a:lnTo>
                  <a:lnTo>
                    <a:pt x="493" y="172"/>
                  </a:lnTo>
                  <a:lnTo>
                    <a:pt x="493" y="173"/>
                  </a:lnTo>
                  <a:lnTo>
                    <a:pt x="492" y="174"/>
                  </a:lnTo>
                  <a:lnTo>
                    <a:pt x="493" y="174"/>
                  </a:lnTo>
                  <a:lnTo>
                    <a:pt x="493" y="174"/>
                  </a:lnTo>
                  <a:lnTo>
                    <a:pt x="493" y="175"/>
                  </a:lnTo>
                  <a:lnTo>
                    <a:pt x="493" y="176"/>
                  </a:lnTo>
                  <a:lnTo>
                    <a:pt x="493" y="177"/>
                  </a:lnTo>
                  <a:lnTo>
                    <a:pt x="494" y="178"/>
                  </a:lnTo>
                  <a:lnTo>
                    <a:pt x="495" y="178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6" y="180"/>
                  </a:lnTo>
                  <a:lnTo>
                    <a:pt x="496" y="181"/>
                  </a:lnTo>
                  <a:lnTo>
                    <a:pt x="496" y="182"/>
                  </a:lnTo>
                  <a:lnTo>
                    <a:pt x="497" y="182"/>
                  </a:lnTo>
                  <a:lnTo>
                    <a:pt x="496" y="182"/>
                  </a:lnTo>
                  <a:lnTo>
                    <a:pt x="497" y="182"/>
                  </a:lnTo>
                  <a:lnTo>
                    <a:pt x="497" y="183"/>
                  </a:lnTo>
                  <a:lnTo>
                    <a:pt x="497" y="184"/>
                  </a:lnTo>
                  <a:lnTo>
                    <a:pt x="497" y="185"/>
                  </a:lnTo>
                  <a:lnTo>
                    <a:pt x="498" y="185"/>
                  </a:lnTo>
                  <a:lnTo>
                    <a:pt x="498" y="186"/>
                  </a:lnTo>
                  <a:lnTo>
                    <a:pt x="499" y="186"/>
                  </a:lnTo>
                  <a:lnTo>
                    <a:pt x="500" y="186"/>
                  </a:lnTo>
                  <a:lnTo>
                    <a:pt x="501" y="187"/>
                  </a:lnTo>
                  <a:lnTo>
                    <a:pt x="501" y="186"/>
                  </a:lnTo>
                  <a:lnTo>
                    <a:pt x="502" y="186"/>
                  </a:lnTo>
                  <a:lnTo>
                    <a:pt x="502" y="187"/>
                  </a:lnTo>
                  <a:lnTo>
                    <a:pt x="502" y="188"/>
                  </a:lnTo>
                  <a:lnTo>
                    <a:pt x="503" y="188"/>
                  </a:lnTo>
                  <a:lnTo>
                    <a:pt x="503" y="189"/>
                  </a:lnTo>
                  <a:lnTo>
                    <a:pt x="502" y="189"/>
                  </a:lnTo>
                  <a:lnTo>
                    <a:pt x="502" y="190"/>
                  </a:lnTo>
                  <a:lnTo>
                    <a:pt x="503" y="190"/>
                  </a:lnTo>
                  <a:lnTo>
                    <a:pt x="503" y="191"/>
                  </a:lnTo>
                  <a:lnTo>
                    <a:pt x="502" y="191"/>
                  </a:lnTo>
                  <a:lnTo>
                    <a:pt x="502" y="192"/>
                  </a:lnTo>
                  <a:lnTo>
                    <a:pt x="501" y="192"/>
                  </a:lnTo>
                  <a:lnTo>
                    <a:pt x="501" y="193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1" y="194"/>
                  </a:lnTo>
                  <a:lnTo>
                    <a:pt x="501" y="195"/>
                  </a:lnTo>
                  <a:lnTo>
                    <a:pt x="501" y="196"/>
                  </a:lnTo>
                  <a:lnTo>
                    <a:pt x="502" y="196"/>
                  </a:lnTo>
                  <a:lnTo>
                    <a:pt x="503" y="196"/>
                  </a:lnTo>
                  <a:lnTo>
                    <a:pt x="503" y="197"/>
                  </a:lnTo>
                  <a:lnTo>
                    <a:pt x="503" y="198"/>
                  </a:lnTo>
                  <a:lnTo>
                    <a:pt x="503" y="199"/>
                  </a:lnTo>
                  <a:lnTo>
                    <a:pt x="504" y="199"/>
                  </a:lnTo>
                  <a:lnTo>
                    <a:pt x="505" y="199"/>
                  </a:lnTo>
                  <a:lnTo>
                    <a:pt x="505" y="200"/>
                  </a:lnTo>
                  <a:lnTo>
                    <a:pt x="506" y="200"/>
                  </a:lnTo>
                  <a:lnTo>
                    <a:pt x="506" y="201"/>
                  </a:lnTo>
                  <a:lnTo>
                    <a:pt x="507" y="201"/>
                  </a:lnTo>
                  <a:lnTo>
                    <a:pt x="507" y="202"/>
                  </a:lnTo>
                  <a:lnTo>
                    <a:pt x="507" y="202"/>
                  </a:lnTo>
                  <a:lnTo>
                    <a:pt x="507" y="203"/>
                  </a:lnTo>
                  <a:lnTo>
                    <a:pt x="507" y="204"/>
                  </a:lnTo>
                  <a:lnTo>
                    <a:pt x="507" y="205"/>
                  </a:lnTo>
                  <a:lnTo>
                    <a:pt x="508" y="205"/>
                  </a:lnTo>
                  <a:lnTo>
                    <a:pt x="509" y="205"/>
                  </a:lnTo>
                  <a:lnTo>
                    <a:pt x="509" y="206"/>
                  </a:lnTo>
                  <a:lnTo>
                    <a:pt x="510" y="206"/>
                  </a:lnTo>
                  <a:lnTo>
                    <a:pt x="510" y="205"/>
                  </a:lnTo>
                  <a:lnTo>
                    <a:pt x="511" y="205"/>
                  </a:lnTo>
                  <a:lnTo>
                    <a:pt x="511" y="206"/>
                  </a:lnTo>
                  <a:lnTo>
                    <a:pt x="512" y="206"/>
                  </a:lnTo>
                  <a:lnTo>
                    <a:pt x="513" y="205"/>
                  </a:lnTo>
                  <a:lnTo>
                    <a:pt x="513" y="206"/>
                  </a:lnTo>
                  <a:lnTo>
                    <a:pt x="514" y="206"/>
                  </a:lnTo>
                  <a:lnTo>
                    <a:pt x="514" y="207"/>
                  </a:lnTo>
                  <a:lnTo>
                    <a:pt x="514" y="208"/>
                  </a:lnTo>
                  <a:lnTo>
                    <a:pt x="513" y="209"/>
                  </a:lnTo>
                  <a:lnTo>
                    <a:pt x="513" y="210"/>
                  </a:lnTo>
                  <a:lnTo>
                    <a:pt x="512" y="210"/>
                  </a:lnTo>
                  <a:lnTo>
                    <a:pt x="512" y="211"/>
                  </a:lnTo>
                  <a:lnTo>
                    <a:pt x="511" y="211"/>
                  </a:lnTo>
                  <a:lnTo>
                    <a:pt x="512" y="212"/>
                  </a:lnTo>
                  <a:lnTo>
                    <a:pt x="513" y="212"/>
                  </a:lnTo>
                  <a:lnTo>
                    <a:pt x="514" y="212"/>
                  </a:lnTo>
                  <a:lnTo>
                    <a:pt x="515" y="212"/>
                  </a:lnTo>
                  <a:lnTo>
                    <a:pt x="515" y="213"/>
                  </a:lnTo>
                  <a:lnTo>
                    <a:pt x="515" y="214"/>
                  </a:lnTo>
                  <a:lnTo>
                    <a:pt x="516" y="214"/>
                  </a:lnTo>
                  <a:lnTo>
                    <a:pt x="516" y="215"/>
                  </a:lnTo>
                  <a:lnTo>
                    <a:pt x="517" y="215"/>
                  </a:lnTo>
                  <a:lnTo>
                    <a:pt x="517" y="214"/>
                  </a:lnTo>
                  <a:lnTo>
                    <a:pt x="518" y="214"/>
                  </a:lnTo>
                  <a:lnTo>
                    <a:pt x="518" y="215"/>
                  </a:lnTo>
                  <a:lnTo>
                    <a:pt x="518" y="216"/>
                  </a:lnTo>
                  <a:lnTo>
                    <a:pt x="519" y="217"/>
                  </a:lnTo>
                  <a:lnTo>
                    <a:pt x="519" y="218"/>
                  </a:lnTo>
                  <a:lnTo>
                    <a:pt x="518" y="219"/>
                  </a:lnTo>
                  <a:lnTo>
                    <a:pt x="519" y="219"/>
                  </a:lnTo>
                  <a:lnTo>
                    <a:pt x="519" y="220"/>
                  </a:lnTo>
                  <a:lnTo>
                    <a:pt x="520" y="220"/>
                  </a:lnTo>
                  <a:lnTo>
                    <a:pt x="519" y="221"/>
                  </a:lnTo>
                  <a:lnTo>
                    <a:pt x="520" y="221"/>
                  </a:lnTo>
                  <a:lnTo>
                    <a:pt x="521" y="221"/>
                  </a:lnTo>
                  <a:lnTo>
                    <a:pt x="522" y="220"/>
                  </a:lnTo>
                  <a:lnTo>
                    <a:pt x="522" y="221"/>
                  </a:lnTo>
                  <a:lnTo>
                    <a:pt x="522" y="220"/>
                  </a:lnTo>
                  <a:lnTo>
                    <a:pt x="523" y="220"/>
                  </a:lnTo>
                  <a:lnTo>
                    <a:pt x="524" y="221"/>
                  </a:lnTo>
                  <a:lnTo>
                    <a:pt x="524" y="222"/>
                  </a:lnTo>
                  <a:lnTo>
                    <a:pt x="525" y="222"/>
                  </a:lnTo>
                  <a:lnTo>
                    <a:pt x="525" y="221"/>
                  </a:lnTo>
                  <a:lnTo>
                    <a:pt x="525" y="222"/>
                  </a:lnTo>
                  <a:lnTo>
                    <a:pt x="526" y="222"/>
                  </a:lnTo>
                  <a:lnTo>
                    <a:pt x="526" y="223"/>
                  </a:lnTo>
                  <a:lnTo>
                    <a:pt x="526" y="222"/>
                  </a:lnTo>
                  <a:lnTo>
                    <a:pt x="527" y="222"/>
                  </a:lnTo>
                  <a:lnTo>
                    <a:pt x="527" y="223"/>
                  </a:lnTo>
                  <a:lnTo>
                    <a:pt x="527" y="222"/>
                  </a:lnTo>
                  <a:lnTo>
                    <a:pt x="528" y="222"/>
                  </a:lnTo>
                  <a:lnTo>
                    <a:pt x="528" y="223"/>
                  </a:lnTo>
                  <a:lnTo>
                    <a:pt x="528" y="222"/>
                  </a:lnTo>
                  <a:lnTo>
                    <a:pt x="529" y="222"/>
                  </a:lnTo>
                  <a:lnTo>
                    <a:pt x="529" y="223"/>
                  </a:lnTo>
                  <a:lnTo>
                    <a:pt x="530" y="223"/>
                  </a:lnTo>
                  <a:lnTo>
                    <a:pt x="530" y="224"/>
                  </a:lnTo>
                  <a:lnTo>
                    <a:pt x="530" y="225"/>
                  </a:lnTo>
                  <a:lnTo>
                    <a:pt x="529" y="225"/>
                  </a:lnTo>
                  <a:lnTo>
                    <a:pt x="530" y="225"/>
                  </a:lnTo>
                  <a:lnTo>
                    <a:pt x="531" y="226"/>
                  </a:lnTo>
                  <a:lnTo>
                    <a:pt x="532" y="227"/>
                  </a:lnTo>
                  <a:lnTo>
                    <a:pt x="532" y="226"/>
                  </a:lnTo>
                  <a:lnTo>
                    <a:pt x="532" y="227"/>
                  </a:lnTo>
                  <a:lnTo>
                    <a:pt x="533" y="227"/>
                  </a:lnTo>
                  <a:lnTo>
                    <a:pt x="533" y="228"/>
                  </a:lnTo>
                  <a:lnTo>
                    <a:pt x="534" y="228"/>
                  </a:lnTo>
                  <a:lnTo>
                    <a:pt x="534" y="227"/>
                  </a:lnTo>
                  <a:lnTo>
                    <a:pt x="535" y="227"/>
                  </a:lnTo>
                  <a:lnTo>
                    <a:pt x="535" y="228"/>
                  </a:lnTo>
                  <a:lnTo>
                    <a:pt x="536" y="228"/>
                  </a:lnTo>
                  <a:lnTo>
                    <a:pt x="537" y="228"/>
                  </a:lnTo>
                  <a:lnTo>
                    <a:pt x="537" y="229"/>
                  </a:lnTo>
                  <a:lnTo>
                    <a:pt x="536" y="229"/>
                  </a:lnTo>
                  <a:lnTo>
                    <a:pt x="537" y="229"/>
                  </a:lnTo>
                  <a:lnTo>
                    <a:pt x="537" y="230"/>
                  </a:lnTo>
                  <a:lnTo>
                    <a:pt x="538" y="230"/>
                  </a:lnTo>
                  <a:lnTo>
                    <a:pt x="538" y="231"/>
                  </a:lnTo>
                  <a:lnTo>
                    <a:pt x="538" y="230"/>
                  </a:lnTo>
                  <a:lnTo>
                    <a:pt x="539" y="230"/>
                  </a:lnTo>
                  <a:lnTo>
                    <a:pt x="539" y="231"/>
                  </a:lnTo>
                  <a:lnTo>
                    <a:pt x="539" y="230"/>
                  </a:lnTo>
                  <a:lnTo>
                    <a:pt x="540" y="230"/>
                  </a:lnTo>
                  <a:lnTo>
                    <a:pt x="540" y="229"/>
                  </a:lnTo>
                  <a:lnTo>
                    <a:pt x="540" y="228"/>
                  </a:lnTo>
                  <a:lnTo>
                    <a:pt x="540" y="229"/>
                  </a:lnTo>
                  <a:lnTo>
                    <a:pt x="541" y="229"/>
                  </a:lnTo>
                  <a:lnTo>
                    <a:pt x="541" y="228"/>
                  </a:lnTo>
                  <a:lnTo>
                    <a:pt x="541" y="228"/>
                  </a:lnTo>
                  <a:lnTo>
                    <a:pt x="541" y="229"/>
                  </a:lnTo>
                  <a:lnTo>
                    <a:pt x="542" y="233"/>
                  </a:lnTo>
                  <a:lnTo>
                    <a:pt x="542" y="234"/>
                  </a:lnTo>
                  <a:lnTo>
                    <a:pt x="542" y="235"/>
                  </a:lnTo>
                  <a:lnTo>
                    <a:pt x="542" y="236"/>
                  </a:lnTo>
                  <a:lnTo>
                    <a:pt x="542" y="238"/>
                  </a:lnTo>
                  <a:lnTo>
                    <a:pt x="543" y="239"/>
                  </a:lnTo>
                  <a:lnTo>
                    <a:pt x="543" y="246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5" y="254"/>
                  </a:lnTo>
                  <a:lnTo>
                    <a:pt x="545" y="257"/>
                  </a:lnTo>
                  <a:lnTo>
                    <a:pt x="545" y="258"/>
                  </a:lnTo>
                  <a:lnTo>
                    <a:pt x="546" y="262"/>
                  </a:lnTo>
                  <a:lnTo>
                    <a:pt x="546" y="263"/>
                  </a:lnTo>
                  <a:lnTo>
                    <a:pt x="546" y="264"/>
                  </a:lnTo>
                  <a:lnTo>
                    <a:pt x="547" y="266"/>
                  </a:lnTo>
                  <a:lnTo>
                    <a:pt x="551" y="270"/>
                  </a:lnTo>
                  <a:lnTo>
                    <a:pt x="552" y="272"/>
                  </a:lnTo>
                  <a:lnTo>
                    <a:pt x="558" y="279"/>
                  </a:lnTo>
                  <a:lnTo>
                    <a:pt x="559" y="280"/>
                  </a:lnTo>
                  <a:lnTo>
                    <a:pt x="558" y="282"/>
                  </a:lnTo>
                  <a:lnTo>
                    <a:pt x="558" y="285"/>
                  </a:lnTo>
                  <a:lnTo>
                    <a:pt x="558" y="286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8" y="289"/>
                  </a:lnTo>
                  <a:lnTo>
                    <a:pt x="558" y="290"/>
                  </a:lnTo>
                  <a:lnTo>
                    <a:pt x="558" y="291"/>
                  </a:lnTo>
                  <a:lnTo>
                    <a:pt x="557" y="292"/>
                  </a:lnTo>
                  <a:lnTo>
                    <a:pt x="557" y="293"/>
                  </a:lnTo>
                  <a:lnTo>
                    <a:pt x="557" y="294"/>
                  </a:lnTo>
                  <a:lnTo>
                    <a:pt x="557" y="295"/>
                  </a:lnTo>
                  <a:lnTo>
                    <a:pt x="557" y="296"/>
                  </a:lnTo>
                  <a:lnTo>
                    <a:pt x="557" y="297"/>
                  </a:lnTo>
                  <a:lnTo>
                    <a:pt x="557" y="298"/>
                  </a:lnTo>
                  <a:lnTo>
                    <a:pt x="557" y="299"/>
                  </a:lnTo>
                  <a:lnTo>
                    <a:pt x="556" y="301"/>
                  </a:lnTo>
                  <a:lnTo>
                    <a:pt x="556" y="302"/>
                  </a:lnTo>
                  <a:lnTo>
                    <a:pt x="556" y="304"/>
                  </a:lnTo>
                  <a:lnTo>
                    <a:pt x="556" y="305"/>
                  </a:lnTo>
                  <a:lnTo>
                    <a:pt x="554" y="306"/>
                  </a:lnTo>
                  <a:lnTo>
                    <a:pt x="553" y="309"/>
                  </a:lnTo>
                  <a:lnTo>
                    <a:pt x="553" y="312"/>
                  </a:lnTo>
                  <a:lnTo>
                    <a:pt x="553" y="313"/>
                  </a:lnTo>
                  <a:lnTo>
                    <a:pt x="553" y="315"/>
                  </a:lnTo>
                  <a:lnTo>
                    <a:pt x="553" y="316"/>
                  </a:lnTo>
                  <a:lnTo>
                    <a:pt x="553" y="320"/>
                  </a:lnTo>
                  <a:lnTo>
                    <a:pt x="552" y="323"/>
                  </a:lnTo>
                  <a:lnTo>
                    <a:pt x="553" y="325"/>
                  </a:lnTo>
                  <a:lnTo>
                    <a:pt x="555" y="329"/>
                  </a:lnTo>
                  <a:lnTo>
                    <a:pt x="552" y="329"/>
                  </a:lnTo>
                  <a:lnTo>
                    <a:pt x="549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1" y="329"/>
                  </a:lnTo>
                  <a:lnTo>
                    <a:pt x="539" y="330"/>
                  </a:lnTo>
                  <a:lnTo>
                    <a:pt x="538" y="330"/>
                  </a:lnTo>
                  <a:lnTo>
                    <a:pt x="537" y="331"/>
                  </a:lnTo>
                  <a:lnTo>
                    <a:pt x="534" y="332"/>
                  </a:lnTo>
                  <a:lnTo>
                    <a:pt x="532" y="332"/>
                  </a:lnTo>
                  <a:lnTo>
                    <a:pt x="529" y="335"/>
                  </a:lnTo>
                  <a:lnTo>
                    <a:pt x="528" y="335"/>
                  </a:lnTo>
                  <a:lnTo>
                    <a:pt x="527" y="336"/>
                  </a:lnTo>
                  <a:lnTo>
                    <a:pt x="525" y="337"/>
                  </a:lnTo>
                  <a:lnTo>
                    <a:pt x="524" y="337"/>
                  </a:lnTo>
                  <a:lnTo>
                    <a:pt x="522" y="339"/>
                  </a:lnTo>
                  <a:lnTo>
                    <a:pt x="521" y="339"/>
                  </a:lnTo>
                  <a:lnTo>
                    <a:pt x="517" y="342"/>
                  </a:lnTo>
                  <a:lnTo>
                    <a:pt x="516" y="342"/>
                  </a:lnTo>
                  <a:lnTo>
                    <a:pt x="515" y="342"/>
                  </a:lnTo>
                  <a:lnTo>
                    <a:pt x="514" y="342"/>
                  </a:lnTo>
                  <a:lnTo>
                    <a:pt x="513" y="343"/>
                  </a:lnTo>
                  <a:lnTo>
                    <a:pt x="511" y="344"/>
                  </a:lnTo>
                  <a:lnTo>
                    <a:pt x="510" y="344"/>
                  </a:lnTo>
                  <a:lnTo>
                    <a:pt x="508" y="344"/>
                  </a:lnTo>
                  <a:lnTo>
                    <a:pt x="507" y="344"/>
                  </a:lnTo>
                  <a:lnTo>
                    <a:pt x="506" y="344"/>
                  </a:lnTo>
                  <a:lnTo>
                    <a:pt x="504" y="345"/>
                  </a:lnTo>
                  <a:lnTo>
                    <a:pt x="502" y="346"/>
                  </a:lnTo>
                  <a:lnTo>
                    <a:pt x="501" y="346"/>
                  </a:lnTo>
                  <a:lnTo>
                    <a:pt x="498" y="346"/>
                  </a:lnTo>
                  <a:lnTo>
                    <a:pt x="497" y="347"/>
                  </a:lnTo>
                  <a:lnTo>
                    <a:pt x="496" y="347"/>
                  </a:lnTo>
                  <a:lnTo>
                    <a:pt x="495" y="347"/>
                  </a:lnTo>
                  <a:lnTo>
                    <a:pt x="494" y="347"/>
                  </a:lnTo>
                  <a:lnTo>
                    <a:pt x="494" y="348"/>
                  </a:lnTo>
                  <a:lnTo>
                    <a:pt x="493" y="348"/>
                  </a:lnTo>
                  <a:lnTo>
                    <a:pt x="492" y="349"/>
                  </a:lnTo>
                  <a:lnTo>
                    <a:pt x="491" y="348"/>
                  </a:lnTo>
                  <a:lnTo>
                    <a:pt x="490" y="347"/>
                  </a:lnTo>
                  <a:lnTo>
                    <a:pt x="489" y="346"/>
                  </a:lnTo>
                  <a:lnTo>
                    <a:pt x="488" y="346"/>
                  </a:lnTo>
                  <a:lnTo>
                    <a:pt x="488" y="345"/>
                  </a:lnTo>
                  <a:lnTo>
                    <a:pt x="486" y="343"/>
                  </a:lnTo>
                  <a:lnTo>
                    <a:pt x="484" y="344"/>
                  </a:lnTo>
                  <a:lnTo>
                    <a:pt x="482" y="344"/>
                  </a:lnTo>
                  <a:lnTo>
                    <a:pt x="480" y="345"/>
                  </a:lnTo>
                  <a:lnTo>
                    <a:pt x="479" y="345"/>
                  </a:lnTo>
                  <a:lnTo>
                    <a:pt x="479" y="346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5" y="347"/>
                  </a:lnTo>
                  <a:lnTo>
                    <a:pt x="474" y="348"/>
                  </a:lnTo>
                  <a:lnTo>
                    <a:pt x="473" y="348"/>
                  </a:lnTo>
                  <a:lnTo>
                    <a:pt x="473" y="349"/>
                  </a:lnTo>
                  <a:lnTo>
                    <a:pt x="472" y="348"/>
                  </a:lnTo>
                  <a:lnTo>
                    <a:pt x="471" y="348"/>
                  </a:lnTo>
                  <a:lnTo>
                    <a:pt x="469" y="349"/>
                  </a:lnTo>
                  <a:lnTo>
                    <a:pt x="468" y="349"/>
                  </a:lnTo>
                  <a:lnTo>
                    <a:pt x="466" y="350"/>
                  </a:lnTo>
                  <a:lnTo>
                    <a:pt x="465" y="350"/>
                  </a:lnTo>
                  <a:lnTo>
                    <a:pt x="464" y="350"/>
                  </a:lnTo>
                  <a:lnTo>
                    <a:pt x="463" y="350"/>
                  </a:lnTo>
                  <a:lnTo>
                    <a:pt x="461" y="351"/>
                  </a:lnTo>
                  <a:lnTo>
                    <a:pt x="459" y="351"/>
                  </a:lnTo>
                  <a:lnTo>
                    <a:pt x="457" y="352"/>
                  </a:lnTo>
                  <a:lnTo>
                    <a:pt x="456" y="353"/>
                  </a:lnTo>
                  <a:lnTo>
                    <a:pt x="450" y="355"/>
                  </a:lnTo>
                  <a:lnTo>
                    <a:pt x="450" y="356"/>
                  </a:lnTo>
                  <a:lnTo>
                    <a:pt x="449" y="356"/>
                  </a:lnTo>
                  <a:lnTo>
                    <a:pt x="447" y="357"/>
                  </a:lnTo>
                  <a:lnTo>
                    <a:pt x="447" y="356"/>
                  </a:lnTo>
                  <a:lnTo>
                    <a:pt x="447" y="355"/>
                  </a:lnTo>
                  <a:lnTo>
                    <a:pt x="447" y="354"/>
                  </a:lnTo>
                  <a:lnTo>
                    <a:pt x="446" y="354"/>
                  </a:lnTo>
                  <a:lnTo>
                    <a:pt x="446" y="353"/>
                  </a:lnTo>
                  <a:lnTo>
                    <a:pt x="446" y="352"/>
                  </a:lnTo>
                  <a:lnTo>
                    <a:pt x="446" y="351"/>
                  </a:lnTo>
                  <a:lnTo>
                    <a:pt x="446" y="350"/>
                  </a:lnTo>
                  <a:lnTo>
                    <a:pt x="446" y="349"/>
                  </a:lnTo>
                  <a:lnTo>
                    <a:pt x="446" y="348"/>
                  </a:lnTo>
                  <a:lnTo>
                    <a:pt x="446" y="347"/>
                  </a:lnTo>
                  <a:lnTo>
                    <a:pt x="446" y="347"/>
                  </a:lnTo>
                  <a:lnTo>
                    <a:pt x="445" y="347"/>
                  </a:lnTo>
                  <a:lnTo>
                    <a:pt x="445" y="346"/>
                  </a:lnTo>
                  <a:lnTo>
                    <a:pt x="445" y="345"/>
                  </a:lnTo>
                  <a:lnTo>
                    <a:pt x="445" y="344"/>
                  </a:lnTo>
                  <a:lnTo>
                    <a:pt x="444" y="344"/>
                  </a:lnTo>
                  <a:lnTo>
                    <a:pt x="444" y="343"/>
                  </a:lnTo>
                  <a:lnTo>
                    <a:pt x="443" y="343"/>
                  </a:lnTo>
                  <a:lnTo>
                    <a:pt x="443" y="342"/>
                  </a:lnTo>
                  <a:lnTo>
                    <a:pt x="442" y="342"/>
                  </a:lnTo>
                  <a:lnTo>
                    <a:pt x="441" y="342"/>
                  </a:lnTo>
                  <a:lnTo>
                    <a:pt x="441" y="341"/>
                  </a:lnTo>
                  <a:lnTo>
                    <a:pt x="440" y="341"/>
                  </a:lnTo>
                  <a:lnTo>
                    <a:pt x="439" y="341"/>
                  </a:lnTo>
                  <a:lnTo>
                    <a:pt x="438" y="341"/>
                  </a:lnTo>
                  <a:lnTo>
                    <a:pt x="437" y="341"/>
                  </a:lnTo>
                  <a:lnTo>
                    <a:pt x="437" y="340"/>
                  </a:lnTo>
                  <a:lnTo>
                    <a:pt x="436" y="341"/>
                  </a:lnTo>
                  <a:lnTo>
                    <a:pt x="436" y="340"/>
                  </a:lnTo>
                  <a:lnTo>
                    <a:pt x="435" y="340"/>
                  </a:lnTo>
                  <a:lnTo>
                    <a:pt x="435" y="339"/>
                  </a:lnTo>
                  <a:lnTo>
                    <a:pt x="435" y="338"/>
                  </a:lnTo>
                  <a:lnTo>
                    <a:pt x="434" y="338"/>
                  </a:lnTo>
                  <a:lnTo>
                    <a:pt x="434" y="337"/>
                  </a:lnTo>
                  <a:lnTo>
                    <a:pt x="433" y="337"/>
                  </a:lnTo>
                  <a:lnTo>
                    <a:pt x="430" y="338"/>
                  </a:lnTo>
                  <a:lnTo>
                    <a:pt x="429" y="338"/>
                  </a:lnTo>
                  <a:lnTo>
                    <a:pt x="424" y="340"/>
                  </a:lnTo>
                  <a:lnTo>
                    <a:pt x="423" y="341"/>
                  </a:lnTo>
                  <a:lnTo>
                    <a:pt x="417" y="343"/>
                  </a:lnTo>
                  <a:lnTo>
                    <a:pt x="416" y="344"/>
                  </a:lnTo>
                  <a:lnTo>
                    <a:pt x="412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09" y="347"/>
                  </a:lnTo>
                  <a:lnTo>
                    <a:pt x="405" y="347"/>
                  </a:lnTo>
                  <a:lnTo>
                    <a:pt x="405" y="348"/>
                  </a:lnTo>
                  <a:lnTo>
                    <a:pt x="401" y="349"/>
                  </a:lnTo>
                  <a:lnTo>
                    <a:pt x="398" y="350"/>
                  </a:lnTo>
                  <a:lnTo>
                    <a:pt x="397" y="351"/>
                  </a:lnTo>
                  <a:lnTo>
                    <a:pt x="397" y="351"/>
                  </a:lnTo>
                  <a:lnTo>
                    <a:pt x="396" y="352"/>
                  </a:lnTo>
                  <a:lnTo>
                    <a:pt x="395" y="352"/>
                  </a:lnTo>
                  <a:lnTo>
                    <a:pt x="393" y="353"/>
                  </a:lnTo>
                  <a:lnTo>
                    <a:pt x="388" y="355"/>
                  </a:lnTo>
                  <a:lnTo>
                    <a:pt x="386" y="356"/>
                  </a:lnTo>
                  <a:lnTo>
                    <a:pt x="383" y="357"/>
                  </a:lnTo>
                  <a:lnTo>
                    <a:pt x="382" y="358"/>
                  </a:lnTo>
                  <a:lnTo>
                    <a:pt x="377" y="359"/>
                  </a:lnTo>
                  <a:lnTo>
                    <a:pt x="377" y="360"/>
                  </a:lnTo>
                  <a:lnTo>
                    <a:pt x="376" y="360"/>
                  </a:lnTo>
                  <a:lnTo>
                    <a:pt x="375" y="361"/>
                  </a:lnTo>
                  <a:lnTo>
                    <a:pt x="373" y="361"/>
                  </a:lnTo>
                  <a:lnTo>
                    <a:pt x="372" y="362"/>
                  </a:lnTo>
                  <a:lnTo>
                    <a:pt x="370" y="362"/>
                  </a:lnTo>
                  <a:lnTo>
                    <a:pt x="370" y="363"/>
                  </a:lnTo>
                  <a:lnTo>
                    <a:pt x="370" y="364"/>
                  </a:lnTo>
                  <a:lnTo>
                    <a:pt x="370" y="365"/>
                  </a:lnTo>
                  <a:lnTo>
                    <a:pt x="371" y="365"/>
                  </a:lnTo>
                  <a:lnTo>
                    <a:pt x="371" y="366"/>
                  </a:lnTo>
                  <a:lnTo>
                    <a:pt x="371" y="367"/>
                  </a:lnTo>
                  <a:lnTo>
                    <a:pt x="371" y="368"/>
                  </a:lnTo>
                  <a:lnTo>
                    <a:pt x="370" y="369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71" y="370"/>
                  </a:lnTo>
                  <a:lnTo>
                    <a:pt x="371" y="371"/>
                  </a:lnTo>
                  <a:lnTo>
                    <a:pt x="371" y="372"/>
                  </a:lnTo>
                  <a:lnTo>
                    <a:pt x="371" y="373"/>
                  </a:lnTo>
                  <a:lnTo>
                    <a:pt x="370" y="373"/>
                  </a:lnTo>
                  <a:lnTo>
                    <a:pt x="370" y="374"/>
                  </a:lnTo>
                  <a:lnTo>
                    <a:pt x="370" y="375"/>
                  </a:lnTo>
                  <a:lnTo>
                    <a:pt x="370" y="376"/>
                  </a:lnTo>
                  <a:lnTo>
                    <a:pt x="370" y="377"/>
                  </a:lnTo>
                  <a:lnTo>
                    <a:pt x="370" y="378"/>
                  </a:lnTo>
                  <a:lnTo>
                    <a:pt x="369" y="378"/>
                  </a:lnTo>
                  <a:lnTo>
                    <a:pt x="369" y="379"/>
                  </a:lnTo>
                  <a:lnTo>
                    <a:pt x="369" y="380"/>
                  </a:lnTo>
                  <a:lnTo>
                    <a:pt x="369" y="381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67" y="382"/>
                  </a:lnTo>
                  <a:lnTo>
                    <a:pt x="367" y="383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7" y="386"/>
                  </a:lnTo>
                  <a:lnTo>
                    <a:pt x="366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6" y="389"/>
                  </a:lnTo>
                  <a:lnTo>
                    <a:pt x="364" y="390"/>
                  </a:lnTo>
                  <a:lnTo>
                    <a:pt x="362" y="391"/>
                  </a:lnTo>
                  <a:lnTo>
                    <a:pt x="361" y="392"/>
                  </a:lnTo>
                  <a:lnTo>
                    <a:pt x="360" y="392"/>
                  </a:lnTo>
                  <a:lnTo>
                    <a:pt x="355" y="395"/>
                  </a:lnTo>
                  <a:lnTo>
                    <a:pt x="353" y="396"/>
                  </a:lnTo>
                  <a:lnTo>
                    <a:pt x="349" y="397"/>
                  </a:lnTo>
                  <a:lnTo>
                    <a:pt x="348" y="398"/>
                  </a:lnTo>
                  <a:lnTo>
                    <a:pt x="347" y="398"/>
                  </a:lnTo>
                  <a:lnTo>
                    <a:pt x="346" y="399"/>
                  </a:lnTo>
                  <a:lnTo>
                    <a:pt x="345" y="399"/>
                  </a:lnTo>
                  <a:lnTo>
                    <a:pt x="344" y="400"/>
                  </a:lnTo>
                  <a:lnTo>
                    <a:pt x="342" y="401"/>
                  </a:lnTo>
                  <a:lnTo>
                    <a:pt x="341" y="401"/>
                  </a:lnTo>
                  <a:lnTo>
                    <a:pt x="340" y="402"/>
                  </a:lnTo>
                  <a:lnTo>
                    <a:pt x="337" y="403"/>
                  </a:lnTo>
                  <a:lnTo>
                    <a:pt x="336" y="404"/>
                  </a:lnTo>
                  <a:lnTo>
                    <a:pt x="335" y="404"/>
                  </a:lnTo>
                  <a:lnTo>
                    <a:pt x="331" y="406"/>
                  </a:lnTo>
                  <a:lnTo>
                    <a:pt x="330" y="407"/>
                  </a:lnTo>
                  <a:lnTo>
                    <a:pt x="329" y="407"/>
                  </a:lnTo>
                  <a:lnTo>
                    <a:pt x="326" y="409"/>
                  </a:lnTo>
                  <a:lnTo>
                    <a:pt x="324" y="410"/>
                  </a:lnTo>
                  <a:lnTo>
                    <a:pt x="323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20" y="413"/>
                  </a:lnTo>
                  <a:lnTo>
                    <a:pt x="319" y="413"/>
                  </a:lnTo>
                  <a:lnTo>
                    <a:pt x="318" y="414"/>
                  </a:lnTo>
                  <a:lnTo>
                    <a:pt x="314" y="416"/>
                  </a:lnTo>
                  <a:lnTo>
                    <a:pt x="312" y="417"/>
                  </a:lnTo>
                  <a:lnTo>
                    <a:pt x="311" y="418"/>
                  </a:lnTo>
                  <a:lnTo>
                    <a:pt x="310" y="418"/>
                  </a:lnTo>
                  <a:lnTo>
                    <a:pt x="308" y="419"/>
                  </a:lnTo>
                  <a:lnTo>
                    <a:pt x="307" y="420"/>
                  </a:lnTo>
                  <a:lnTo>
                    <a:pt x="306" y="420"/>
                  </a:lnTo>
                  <a:lnTo>
                    <a:pt x="305" y="421"/>
                  </a:lnTo>
                  <a:lnTo>
                    <a:pt x="304" y="422"/>
                  </a:lnTo>
                  <a:lnTo>
                    <a:pt x="301" y="423"/>
                  </a:lnTo>
                  <a:lnTo>
                    <a:pt x="300" y="424"/>
                  </a:lnTo>
                  <a:lnTo>
                    <a:pt x="295" y="427"/>
                  </a:lnTo>
                  <a:lnTo>
                    <a:pt x="294" y="428"/>
                  </a:lnTo>
                  <a:lnTo>
                    <a:pt x="291" y="430"/>
                  </a:lnTo>
                  <a:lnTo>
                    <a:pt x="290" y="430"/>
                  </a:lnTo>
                  <a:lnTo>
                    <a:pt x="288" y="431"/>
                  </a:lnTo>
                  <a:lnTo>
                    <a:pt x="286" y="432"/>
                  </a:lnTo>
                  <a:lnTo>
                    <a:pt x="284" y="433"/>
                  </a:lnTo>
                  <a:lnTo>
                    <a:pt x="280" y="436"/>
                  </a:lnTo>
                  <a:lnTo>
                    <a:pt x="279" y="436"/>
                  </a:lnTo>
                  <a:lnTo>
                    <a:pt x="277" y="438"/>
                  </a:lnTo>
                  <a:lnTo>
                    <a:pt x="276" y="438"/>
                  </a:lnTo>
                  <a:lnTo>
                    <a:pt x="275" y="439"/>
                  </a:lnTo>
                  <a:lnTo>
                    <a:pt x="273" y="440"/>
                  </a:lnTo>
                  <a:lnTo>
                    <a:pt x="272" y="440"/>
                  </a:lnTo>
                  <a:lnTo>
                    <a:pt x="271" y="441"/>
                  </a:lnTo>
                  <a:lnTo>
                    <a:pt x="268" y="443"/>
                  </a:lnTo>
                  <a:lnTo>
                    <a:pt x="267" y="443"/>
                  </a:lnTo>
                  <a:lnTo>
                    <a:pt x="266" y="444"/>
                  </a:lnTo>
                  <a:lnTo>
                    <a:pt x="262" y="445"/>
                  </a:lnTo>
                  <a:lnTo>
                    <a:pt x="261" y="446"/>
                  </a:lnTo>
                  <a:lnTo>
                    <a:pt x="260" y="447"/>
                  </a:lnTo>
                  <a:lnTo>
                    <a:pt x="259" y="447"/>
                  </a:lnTo>
                  <a:lnTo>
                    <a:pt x="258" y="447"/>
                  </a:lnTo>
                  <a:lnTo>
                    <a:pt x="258" y="448"/>
                  </a:lnTo>
                  <a:lnTo>
                    <a:pt x="257" y="448"/>
                  </a:lnTo>
                  <a:lnTo>
                    <a:pt x="255" y="449"/>
                  </a:lnTo>
                  <a:lnTo>
                    <a:pt x="254" y="450"/>
                  </a:lnTo>
                  <a:lnTo>
                    <a:pt x="253" y="451"/>
                  </a:lnTo>
                  <a:lnTo>
                    <a:pt x="252" y="451"/>
                  </a:lnTo>
                  <a:lnTo>
                    <a:pt x="252" y="452"/>
                  </a:lnTo>
                  <a:lnTo>
                    <a:pt x="251" y="452"/>
                  </a:lnTo>
                  <a:lnTo>
                    <a:pt x="251" y="453"/>
                  </a:lnTo>
                  <a:lnTo>
                    <a:pt x="250" y="453"/>
                  </a:lnTo>
                  <a:lnTo>
                    <a:pt x="249" y="454"/>
                  </a:lnTo>
                  <a:lnTo>
                    <a:pt x="248" y="454"/>
                  </a:lnTo>
                  <a:lnTo>
                    <a:pt x="248" y="455"/>
                  </a:lnTo>
                  <a:lnTo>
                    <a:pt x="247" y="455"/>
                  </a:lnTo>
                  <a:lnTo>
                    <a:pt x="246" y="455"/>
                  </a:lnTo>
                  <a:lnTo>
                    <a:pt x="246" y="456"/>
                  </a:lnTo>
                  <a:lnTo>
                    <a:pt x="245" y="456"/>
                  </a:lnTo>
                  <a:lnTo>
                    <a:pt x="243" y="457"/>
                  </a:lnTo>
                  <a:lnTo>
                    <a:pt x="242" y="458"/>
                  </a:lnTo>
                  <a:lnTo>
                    <a:pt x="241" y="459"/>
                  </a:lnTo>
                  <a:lnTo>
                    <a:pt x="240" y="459"/>
                  </a:lnTo>
                  <a:lnTo>
                    <a:pt x="239" y="460"/>
                  </a:lnTo>
                  <a:lnTo>
                    <a:pt x="238" y="460"/>
                  </a:lnTo>
                  <a:lnTo>
                    <a:pt x="237" y="461"/>
                  </a:lnTo>
                  <a:lnTo>
                    <a:pt x="236" y="461"/>
                  </a:lnTo>
                  <a:lnTo>
                    <a:pt x="234" y="462"/>
                  </a:lnTo>
                  <a:lnTo>
                    <a:pt x="234" y="463"/>
                  </a:lnTo>
                  <a:lnTo>
                    <a:pt x="233" y="463"/>
                  </a:lnTo>
                  <a:lnTo>
                    <a:pt x="232" y="463"/>
                  </a:lnTo>
                  <a:lnTo>
                    <a:pt x="232" y="464"/>
                  </a:lnTo>
                  <a:lnTo>
                    <a:pt x="231" y="464"/>
                  </a:lnTo>
                  <a:lnTo>
                    <a:pt x="230" y="464"/>
                  </a:lnTo>
                  <a:lnTo>
                    <a:pt x="230" y="465"/>
                  </a:lnTo>
                  <a:lnTo>
                    <a:pt x="229" y="465"/>
                  </a:lnTo>
                  <a:lnTo>
                    <a:pt x="227" y="466"/>
                  </a:lnTo>
                  <a:lnTo>
                    <a:pt x="226" y="467"/>
                  </a:lnTo>
                  <a:lnTo>
                    <a:pt x="225" y="467"/>
                  </a:lnTo>
                  <a:lnTo>
                    <a:pt x="224" y="468"/>
                  </a:lnTo>
                  <a:lnTo>
                    <a:pt x="223" y="468"/>
                  </a:lnTo>
                  <a:lnTo>
                    <a:pt x="223" y="469"/>
                  </a:lnTo>
                  <a:lnTo>
                    <a:pt x="222" y="469"/>
                  </a:lnTo>
                  <a:lnTo>
                    <a:pt x="221" y="469"/>
                  </a:lnTo>
                  <a:lnTo>
                    <a:pt x="220" y="470"/>
                  </a:lnTo>
                  <a:lnTo>
                    <a:pt x="219" y="471"/>
                  </a:lnTo>
                  <a:lnTo>
                    <a:pt x="218" y="471"/>
                  </a:lnTo>
                  <a:lnTo>
                    <a:pt x="217" y="472"/>
                  </a:lnTo>
                  <a:lnTo>
                    <a:pt x="216" y="473"/>
                  </a:lnTo>
                  <a:lnTo>
                    <a:pt x="214" y="474"/>
                  </a:lnTo>
                  <a:lnTo>
                    <a:pt x="213" y="474"/>
                  </a:lnTo>
                  <a:lnTo>
                    <a:pt x="211" y="475"/>
                  </a:lnTo>
                  <a:lnTo>
                    <a:pt x="211" y="476"/>
                  </a:lnTo>
                  <a:lnTo>
                    <a:pt x="210" y="476"/>
                  </a:lnTo>
                  <a:lnTo>
                    <a:pt x="208" y="477"/>
                  </a:lnTo>
                  <a:lnTo>
                    <a:pt x="207" y="478"/>
                  </a:lnTo>
                  <a:lnTo>
                    <a:pt x="204" y="480"/>
                  </a:lnTo>
                  <a:lnTo>
                    <a:pt x="203" y="480"/>
                  </a:lnTo>
                  <a:lnTo>
                    <a:pt x="203" y="481"/>
                  </a:lnTo>
                  <a:lnTo>
                    <a:pt x="202" y="481"/>
                  </a:lnTo>
                  <a:lnTo>
                    <a:pt x="201" y="482"/>
                  </a:lnTo>
                  <a:lnTo>
                    <a:pt x="199" y="483"/>
                  </a:lnTo>
                  <a:lnTo>
                    <a:pt x="198" y="483"/>
                  </a:lnTo>
                  <a:lnTo>
                    <a:pt x="198" y="484"/>
                  </a:lnTo>
                  <a:lnTo>
                    <a:pt x="197" y="484"/>
                  </a:lnTo>
                  <a:lnTo>
                    <a:pt x="196" y="484"/>
                  </a:lnTo>
                  <a:lnTo>
                    <a:pt x="196" y="485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6"/>
                  </a:lnTo>
                  <a:lnTo>
                    <a:pt x="193" y="487"/>
                  </a:lnTo>
                  <a:lnTo>
                    <a:pt x="189" y="489"/>
                  </a:lnTo>
                  <a:lnTo>
                    <a:pt x="188" y="489"/>
                  </a:lnTo>
                  <a:lnTo>
                    <a:pt x="187" y="490"/>
                  </a:lnTo>
                  <a:lnTo>
                    <a:pt x="186" y="490"/>
                  </a:lnTo>
                  <a:lnTo>
                    <a:pt x="185" y="491"/>
                  </a:lnTo>
                  <a:lnTo>
                    <a:pt x="183" y="492"/>
                  </a:lnTo>
                  <a:lnTo>
                    <a:pt x="182" y="493"/>
                  </a:lnTo>
                  <a:lnTo>
                    <a:pt x="181" y="493"/>
                  </a:lnTo>
                  <a:lnTo>
                    <a:pt x="180" y="493"/>
                  </a:lnTo>
                  <a:lnTo>
                    <a:pt x="179" y="493"/>
                  </a:lnTo>
                  <a:lnTo>
                    <a:pt x="178" y="494"/>
                  </a:lnTo>
                  <a:lnTo>
                    <a:pt x="177" y="495"/>
                  </a:lnTo>
                  <a:lnTo>
                    <a:pt x="175" y="496"/>
                  </a:lnTo>
                  <a:lnTo>
                    <a:pt x="174" y="496"/>
                  </a:lnTo>
                  <a:lnTo>
                    <a:pt x="173" y="494"/>
                  </a:lnTo>
                  <a:lnTo>
                    <a:pt x="172" y="494"/>
                  </a:lnTo>
                  <a:lnTo>
                    <a:pt x="171" y="494"/>
                  </a:lnTo>
                  <a:lnTo>
                    <a:pt x="170" y="495"/>
                  </a:lnTo>
                  <a:lnTo>
                    <a:pt x="169" y="495"/>
                  </a:lnTo>
                  <a:lnTo>
                    <a:pt x="169" y="496"/>
                  </a:lnTo>
                  <a:lnTo>
                    <a:pt x="169" y="497"/>
                  </a:lnTo>
                  <a:lnTo>
                    <a:pt x="170" y="498"/>
                  </a:lnTo>
                  <a:lnTo>
                    <a:pt x="170" y="499"/>
                  </a:lnTo>
                  <a:lnTo>
                    <a:pt x="169" y="499"/>
                  </a:lnTo>
                  <a:lnTo>
                    <a:pt x="169" y="500"/>
                  </a:lnTo>
                  <a:lnTo>
                    <a:pt x="167" y="501"/>
                  </a:lnTo>
                  <a:lnTo>
                    <a:pt x="162" y="504"/>
                  </a:lnTo>
                  <a:lnTo>
                    <a:pt x="161" y="504"/>
                  </a:lnTo>
                  <a:lnTo>
                    <a:pt x="160" y="505"/>
                  </a:lnTo>
                  <a:lnTo>
                    <a:pt x="159" y="505"/>
                  </a:lnTo>
                  <a:lnTo>
                    <a:pt x="158" y="506"/>
                  </a:lnTo>
                  <a:lnTo>
                    <a:pt x="157" y="506"/>
                  </a:lnTo>
                  <a:lnTo>
                    <a:pt x="156" y="507"/>
                  </a:lnTo>
                  <a:lnTo>
                    <a:pt x="155" y="508"/>
                  </a:lnTo>
                  <a:lnTo>
                    <a:pt x="154" y="508"/>
                  </a:lnTo>
                  <a:lnTo>
                    <a:pt x="153" y="509"/>
                  </a:lnTo>
                  <a:lnTo>
                    <a:pt x="152" y="510"/>
                  </a:lnTo>
                  <a:lnTo>
                    <a:pt x="150" y="511"/>
                  </a:lnTo>
                  <a:lnTo>
                    <a:pt x="149" y="511"/>
                  </a:lnTo>
                  <a:lnTo>
                    <a:pt x="148" y="512"/>
                  </a:lnTo>
                  <a:lnTo>
                    <a:pt x="147" y="513"/>
                  </a:lnTo>
                  <a:lnTo>
                    <a:pt x="146" y="513"/>
                  </a:lnTo>
                  <a:lnTo>
                    <a:pt x="145" y="514"/>
                  </a:lnTo>
                  <a:lnTo>
                    <a:pt x="144" y="514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2" y="515"/>
                  </a:lnTo>
                  <a:lnTo>
                    <a:pt x="142" y="516"/>
                  </a:lnTo>
                  <a:lnTo>
                    <a:pt x="141" y="516"/>
                  </a:lnTo>
                  <a:lnTo>
                    <a:pt x="140" y="517"/>
                  </a:lnTo>
                  <a:lnTo>
                    <a:pt x="138" y="518"/>
                  </a:lnTo>
                  <a:lnTo>
                    <a:pt x="137" y="518"/>
                  </a:lnTo>
                  <a:lnTo>
                    <a:pt x="137" y="519"/>
                  </a:lnTo>
                  <a:lnTo>
                    <a:pt x="136" y="519"/>
                  </a:lnTo>
                  <a:lnTo>
                    <a:pt x="134" y="520"/>
                  </a:lnTo>
                  <a:lnTo>
                    <a:pt x="133" y="521"/>
                  </a:lnTo>
                  <a:lnTo>
                    <a:pt x="132" y="521"/>
                  </a:lnTo>
                  <a:lnTo>
                    <a:pt x="132" y="522"/>
                  </a:lnTo>
                  <a:lnTo>
                    <a:pt x="131" y="521"/>
                  </a:lnTo>
                  <a:lnTo>
                    <a:pt x="132" y="521"/>
                  </a:lnTo>
                  <a:lnTo>
                    <a:pt x="133" y="520"/>
                  </a:lnTo>
                  <a:lnTo>
                    <a:pt x="133" y="519"/>
                  </a:lnTo>
                  <a:lnTo>
                    <a:pt x="133" y="520"/>
                  </a:lnTo>
                  <a:lnTo>
                    <a:pt x="134" y="520"/>
                  </a:lnTo>
                  <a:lnTo>
                    <a:pt x="135" y="519"/>
                  </a:lnTo>
                  <a:lnTo>
                    <a:pt x="135" y="518"/>
                  </a:lnTo>
                  <a:lnTo>
                    <a:pt x="135" y="517"/>
                  </a:lnTo>
                  <a:lnTo>
                    <a:pt x="134" y="517"/>
                  </a:lnTo>
                  <a:lnTo>
                    <a:pt x="133" y="517"/>
                  </a:lnTo>
                  <a:lnTo>
                    <a:pt x="133" y="516"/>
                  </a:lnTo>
                  <a:lnTo>
                    <a:pt x="133" y="515"/>
                  </a:lnTo>
                  <a:lnTo>
                    <a:pt x="133" y="514"/>
                  </a:lnTo>
                  <a:lnTo>
                    <a:pt x="134" y="514"/>
                  </a:lnTo>
                  <a:lnTo>
                    <a:pt x="134" y="513"/>
                  </a:lnTo>
                  <a:lnTo>
                    <a:pt x="133" y="513"/>
                  </a:lnTo>
                  <a:lnTo>
                    <a:pt x="133" y="512"/>
                  </a:lnTo>
                  <a:lnTo>
                    <a:pt x="133" y="511"/>
                  </a:lnTo>
                  <a:lnTo>
                    <a:pt x="133" y="512"/>
                  </a:lnTo>
                  <a:lnTo>
                    <a:pt x="132" y="512"/>
                  </a:lnTo>
                  <a:lnTo>
                    <a:pt x="132" y="511"/>
                  </a:lnTo>
                  <a:lnTo>
                    <a:pt x="133" y="510"/>
                  </a:lnTo>
                  <a:lnTo>
                    <a:pt x="134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8"/>
                  </a:lnTo>
                  <a:lnTo>
                    <a:pt x="134" y="509"/>
                  </a:lnTo>
                  <a:lnTo>
                    <a:pt x="133" y="509"/>
                  </a:lnTo>
                  <a:lnTo>
                    <a:pt x="133" y="508"/>
                  </a:lnTo>
                  <a:lnTo>
                    <a:pt x="134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7"/>
                  </a:lnTo>
                  <a:lnTo>
                    <a:pt x="131" y="507"/>
                  </a:lnTo>
                  <a:lnTo>
                    <a:pt x="131" y="506"/>
                  </a:lnTo>
                  <a:lnTo>
                    <a:pt x="132" y="506"/>
                  </a:lnTo>
                  <a:lnTo>
                    <a:pt x="132" y="505"/>
                  </a:lnTo>
                  <a:lnTo>
                    <a:pt x="133" y="505"/>
                  </a:lnTo>
                  <a:lnTo>
                    <a:pt x="133" y="506"/>
                  </a:lnTo>
                  <a:lnTo>
                    <a:pt x="134" y="506"/>
                  </a:lnTo>
                  <a:lnTo>
                    <a:pt x="134" y="505"/>
                  </a:lnTo>
                  <a:lnTo>
                    <a:pt x="135" y="505"/>
                  </a:lnTo>
                  <a:lnTo>
                    <a:pt x="136" y="505"/>
                  </a:lnTo>
                  <a:lnTo>
                    <a:pt x="136" y="504"/>
                  </a:lnTo>
                  <a:lnTo>
                    <a:pt x="135" y="504"/>
                  </a:lnTo>
                  <a:lnTo>
                    <a:pt x="134" y="504"/>
                  </a:lnTo>
                  <a:lnTo>
                    <a:pt x="134" y="503"/>
                  </a:lnTo>
                  <a:lnTo>
                    <a:pt x="134" y="502"/>
                  </a:lnTo>
                  <a:lnTo>
                    <a:pt x="133" y="502"/>
                  </a:lnTo>
                  <a:lnTo>
                    <a:pt x="132" y="502"/>
                  </a:lnTo>
                  <a:lnTo>
                    <a:pt x="131" y="502"/>
                  </a:lnTo>
                  <a:lnTo>
                    <a:pt x="130" y="502"/>
                  </a:lnTo>
                  <a:lnTo>
                    <a:pt x="130" y="501"/>
                  </a:lnTo>
                  <a:lnTo>
                    <a:pt x="129" y="501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7" y="500"/>
                  </a:lnTo>
                  <a:lnTo>
                    <a:pt x="126" y="500"/>
                  </a:lnTo>
                  <a:lnTo>
                    <a:pt x="126" y="499"/>
                  </a:lnTo>
                  <a:lnTo>
                    <a:pt x="125" y="499"/>
                  </a:lnTo>
                  <a:lnTo>
                    <a:pt x="124" y="499"/>
                  </a:lnTo>
                  <a:lnTo>
                    <a:pt x="124" y="498"/>
                  </a:lnTo>
                  <a:lnTo>
                    <a:pt x="125" y="498"/>
                  </a:lnTo>
                  <a:lnTo>
                    <a:pt x="125" y="497"/>
                  </a:lnTo>
                  <a:lnTo>
                    <a:pt x="124" y="497"/>
                  </a:lnTo>
                  <a:lnTo>
                    <a:pt x="123" y="497"/>
                  </a:lnTo>
                  <a:lnTo>
                    <a:pt x="122" y="497"/>
                  </a:lnTo>
                  <a:lnTo>
                    <a:pt x="122" y="496"/>
                  </a:lnTo>
                  <a:lnTo>
                    <a:pt x="122" y="495"/>
                  </a:lnTo>
                  <a:lnTo>
                    <a:pt x="122" y="494"/>
                  </a:lnTo>
                  <a:lnTo>
                    <a:pt x="122" y="495"/>
                  </a:lnTo>
                  <a:lnTo>
                    <a:pt x="121" y="496"/>
                  </a:lnTo>
                  <a:lnTo>
                    <a:pt x="121" y="495"/>
                  </a:lnTo>
                  <a:lnTo>
                    <a:pt x="120" y="494"/>
                  </a:lnTo>
                  <a:lnTo>
                    <a:pt x="120" y="493"/>
                  </a:lnTo>
                  <a:lnTo>
                    <a:pt x="120" y="494"/>
                  </a:lnTo>
                  <a:lnTo>
                    <a:pt x="121" y="494"/>
                  </a:lnTo>
                  <a:lnTo>
                    <a:pt x="121" y="493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21" y="493"/>
                  </a:lnTo>
                  <a:lnTo>
                    <a:pt x="121" y="492"/>
                  </a:lnTo>
                  <a:lnTo>
                    <a:pt x="120" y="492"/>
                  </a:lnTo>
                  <a:lnTo>
                    <a:pt x="120" y="491"/>
                  </a:lnTo>
                  <a:lnTo>
                    <a:pt x="119" y="491"/>
                  </a:lnTo>
                  <a:lnTo>
                    <a:pt x="119" y="492"/>
                  </a:lnTo>
                  <a:lnTo>
                    <a:pt x="118" y="492"/>
                  </a:lnTo>
                  <a:lnTo>
                    <a:pt x="118" y="491"/>
                  </a:lnTo>
                  <a:lnTo>
                    <a:pt x="118" y="490"/>
                  </a:lnTo>
                  <a:lnTo>
                    <a:pt x="118" y="489"/>
                  </a:lnTo>
                  <a:lnTo>
                    <a:pt x="117" y="489"/>
                  </a:lnTo>
                  <a:lnTo>
                    <a:pt x="117" y="488"/>
                  </a:lnTo>
                  <a:lnTo>
                    <a:pt x="117" y="489"/>
                  </a:lnTo>
                  <a:lnTo>
                    <a:pt x="116" y="489"/>
                  </a:lnTo>
                  <a:lnTo>
                    <a:pt x="115" y="489"/>
                  </a:lnTo>
                  <a:lnTo>
                    <a:pt x="115" y="488"/>
                  </a:lnTo>
                  <a:lnTo>
                    <a:pt x="116" y="488"/>
                  </a:lnTo>
                  <a:lnTo>
                    <a:pt x="115" y="488"/>
                  </a:lnTo>
                  <a:lnTo>
                    <a:pt x="115" y="487"/>
                  </a:lnTo>
                  <a:lnTo>
                    <a:pt x="115" y="486"/>
                  </a:lnTo>
                  <a:lnTo>
                    <a:pt x="116" y="486"/>
                  </a:lnTo>
                  <a:lnTo>
                    <a:pt x="116" y="485"/>
                  </a:lnTo>
                  <a:lnTo>
                    <a:pt x="115" y="486"/>
                  </a:lnTo>
                  <a:lnTo>
                    <a:pt x="115" y="485"/>
                  </a:lnTo>
                  <a:lnTo>
                    <a:pt x="114" y="486"/>
                  </a:lnTo>
                  <a:lnTo>
                    <a:pt x="114" y="485"/>
                  </a:lnTo>
                  <a:lnTo>
                    <a:pt x="113" y="485"/>
                  </a:lnTo>
                  <a:lnTo>
                    <a:pt x="113" y="484"/>
                  </a:lnTo>
                  <a:lnTo>
                    <a:pt x="114" y="484"/>
                  </a:lnTo>
                  <a:lnTo>
                    <a:pt x="114" y="483"/>
                  </a:lnTo>
                  <a:lnTo>
                    <a:pt x="115" y="483"/>
                  </a:lnTo>
                  <a:lnTo>
                    <a:pt x="115" y="482"/>
                  </a:lnTo>
                  <a:lnTo>
                    <a:pt x="115" y="481"/>
                  </a:lnTo>
                  <a:lnTo>
                    <a:pt x="115" y="480"/>
                  </a:lnTo>
                  <a:lnTo>
                    <a:pt x="114" y="480"/>
                  </a:lnTo>
                  <a:lnTo>
                    <a:pt x="114" y="479"/>
                  </a:lnTo>
                  <a:lnTo>
                    <a:pt x="113" y="479"/>
                  </a:lnTo>
                  <a:lnTo>
                    <a:pt x="113" y="478"/>
                  </a:lnTo>
                  <a:lnTo>
                    <a:pt x="113" y="477"/>
                  </a:lnTo>
                  <a:lnTo>
                    <a:pt x="113" y="476"/>
                  </a:lnTo>
                  <a:lnTo>
                    <a:pt x="114" y="476"/>
                  </a:lnTo>
                  <a:lnTo>
                    <a:pt x="114" y="475"/>
                  </a:lnTo>
                  <a:lnTo>
                    <a:pt x="114" y="474"/>
                  </a:lnTo>
                  <a:lnTo>
                    <a:pt x="114" y="473"/>
                  </a:lnTo>
                  <a:lnTo>
                    <a:pt x="113" y="473"/>
                  </a:lnTo>
                  <a:lnTo>
                    <a:pt x="112" y="472"/>
                  </a:lnTo>
                  <a:lnTo>
                    <a:pt x="112" y="471"/>
                  </a:lnTo>
                  <a:lnTo>
                    <a:pt x="113" y="471"/>
                  </a:lnTo>
                  <a:lnTo>
                    <a:pt x="113" y="470"/>
                  </a:lnTo>
                  <a:lnTo>
                    <a:pt x="113" y="469"/>
                  </a:lnTo>
                  <a:lnTo>
                    <a:pt x="113" y="468"/>
                  </a:lnTo>
                  <a:lnTo>
                    <a:pt x="113" y="469"/>
                  </a:lnTo>
                  <a:lnTo>
                    <a:pt x="112" y="469"/>
                  </a:lnTo>
                  <a:lnTo>
                    <a:pt x="112" y="468"/>
                  </a:lnTo>
                  <a:lnTo>
                    <a:pt x="111" y="468"/>
                  </a:lnTo>
                  <a:lnTo>
                    <a:pt x="111" y="469"/>
                  </a:lnTo>
                  <a:lnTo>
                    <a:pt x="110" y="469"/>
                  </a:lnTo>
                  <a:lnTo>
                    <a:pt x="110" y="468"/>
                  </a:lnTo>
                  <a:lnTo>
                    <a:pt x="111" y="468"/>
                  </a:lnTo>
                  <a:lnTo>
                    <a:pt x="111" y="467"/>
                  </a:lnTo>
                  <a:lnTo>
                    <a:pt x="110" y="467"/>
                  </a:lnTo>
                  <a:lnTo>
                    <a:pt x="109" y="467"/>
                  </a:lnTo>
                  <a:lnTo>
                    <a:pt x="109" y="466"/>
                  </a:lnTo>
                  <a:lnTo>
                    <a:pt x="110" y="466"/>
                  </a:lnTo>
                  <a:lnTo>
                    <a:pt x="110" y="465"/>
                  </a:lnTo>
                  <a:lnTo>
                    <a:pt x="109" y="465"/>
                  </a:lnTo>
                  <a:lnTo>
                    <a:pt x="109" y="464"/>
                  </a:lnTo>
                  <a:lnTo>
                    <a:pt x="109" y="463"/>
                  </a:lnTo>
                  <a:lnTo>
                    <a:pt x="109" y="462"/>
                  </a:lnTo>
                  <a:lnTo>
                    <a:pt x="109" y="461"/>
                  </a:lnTo>
                  <a:lnTo>
                    <a:pt x="109" y="460"/>
                  </a:lnTo>
                  <a:lnTo>
                    <a:pt x="109" y="459"/>
                  </a:lnTo>
                  <a:lnTo>
                    <a:pt x="108" y="459"/>
                  </a:lnTo>
                  <a:lnTo>
                    <a:pt x="108" y="458"/>
                  </a:lnTo>
                  <a:lnTo>
                    <a:pt x="108" y="458"/>
                  </a:lnTo>
                  <a:lnTo>
                    <a:pt x="107" y="458"/>
                  </a:lnTo>
                  <a:lnTo>
                    <a:pt x="107" y="457"/>
                  </a:lnTo>
                  <a:lnTo>
                    <a:pt x="106" y="457"/>
                  </a:lnTo>
                  <a:lnTo>
                    <a:pt x="105" y="457"/>
                  </a:lnTo>
                  <a:lnTo>
                    <a:pt x="104" y="457"/>
                  </a:lnTo>
                  <a:lnTo>
                    <a:pt x="104" y="458"/>
                  </a:lnTo>
                  <a:lnTo>
                    <a:pt x="103" y="458"/>
                  </a:lnTo>
                  <a:lnTo>
                    <a:pt x="102" y="458"/>
                  </a:lnTo>
                  <a:lnTo>
                    <a:pt x="102" y="457"/>
                  </a:lnTo>
                  <a:lnTo>
                    <a:pt x="101" y="457"/>
                  </a:lnTo>
                  <a:lnTo>
                    <a:pt x="100" y="457"/>
                  </a:lnTo>
                  <a:lnTo>
                    <a:pt x="99" y="457"/>
                  </a:lnTo>
                  <a:lnTo>
                    <a:pt x="99" y="458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7" y="459"/>
                  </a:lnTo>
                  <a:lnTo>
                    <a:pt x="96" y="459"/>
                  </a:lnTo>
                  <a:lnTo>
                    <a:pt x="97" y="459"/>
                  </a:lnTo>
                  <a:lnTo>
                    <a:pt x="96" y="459"/>
                  </a:lnTo>
                  <a:lnTo>
                    <a:pt x="96" y="458"/>
                  </a:lnTo>
                  <a:lnTo>
                    <a:pt x="95" y="458"/>
                  </a:lnTo>
                  <a:lnTo>
                    <a:pt x="95" y="459"/>
                  </a:lnTo>
                  <a:lnTo>
                    <a:pt x="95" y="458"/>
                  </a:lnTo>
                  <a:lnTo>
                    <a:pt x="95" y="459"/>
                  </a:lnTo>
                  <a:lnTo>
                    <a:pt x="94" y="459"/>
                  </a:lnTo>
                  <a:lnTo>
                    <a:pt x="93" y="459"/>
                  </a:lnTo>
                  <a:lnTo>
                    <a:pt x="92" y="459"/>
                  </a:lnTo>
                  <a:lnTo>
                    <a:pt x="92" y="45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9" name="Freeform 42">
              <a:extLst>
                <a:ext uri="{FF2B5EF4-FFF2-40B4-BE49-F238E27FC236}">
                  <a16:creationId xmlns:a16="http://schemas.microsoft.com/office/drawing/2014/main" id="{4A8451AA-0E6A-2D22-917D-44A7875AA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113" y="2274888"/>
              <a:ext cx="546100" cy="566737"/>
            </a:xfrm>
            <a:custGeom>
              <a:avLst/>
              <a:gdLst>
                <a:gd name="T0" fmla="*/ 250 w 344"/>
                <a:gd name="T1" fmla="*/ 23 h 357"/>
                <a:gd name="T2" fmla="*/ 263 w 344"/>
                <a:gd name="T3" fmla="*/ 39 h 357"/>
                <a:gd name="T4" fmla="*/ 268 w 344"/>
                <a:gd name="T5" fmla="*/ 58 h 357"/>
                <a:gd name="T6" fmla="*/ 251 w 344"/>
                <a:gd name="T7" fmla="*/ 51 h 357"/>
                <a:gd name="T8" fmla="*/ 247 w 344"/>
                <a:gd name="T9" fmla="*/ 57 h 357"/>
                <a:gd name="T10" fmla="*/ 256 w 344"/>
                <a:gd name="T11" fmla="*/ 58 h 357"/>
                <a:gd name="T12" fmla="*/ 266 w 344"/>
                <a:gd name="T13" fmla="*/ 67 h 357"/>
                <a:gd name="T14" fmla="*/ 253 w 344"/>
                <a:gd name="T15" fmla="*/ 72 h 357"/>
                <a:gd name="T16" fmla="*/ 265 w 344"/>
                <a:gd name="T17" fmla="*/ 71 h 357"/>
                <a:gd name="T18" fmla="*/ 284 w 344"/>
                <a:gd name="T19" fmla="*/ 76 h 357"/>
                <a:gd name="T20" fmla="*/ 292 w 344"/>
                <a:gd name="T21" fmla="*/ 90 h 357"/>
                <a:gd name="T22" fmla="*/ 288 w 344"/>
                <a:gd name="T23" fmla="*/ 107 h 357"/>
                <a:gd name="T24" fmla="*/ 291 w 344"/>
                <a:gd name="T25" fmla="*/ 123 h 357"/>
                <a:gd name="T26" fmla="*/ 296 w 344"/>
                <a:gd name="T27" fmla="*/ 137 h 357"/>
                <a:gd name="T28" fmla="*/ 303 w 344"/>
                <a:gd name="T29" fmla="*/ 146 h 357"/>
                <a:gd name="T30" fmla="*/ 312 w 344"/>
                <a:gd name="T31" fmla="*/ 157 h 357"/>
                <a:gd name="T32" fmla="*/ 324 w 344"/>
                <a:gd name="T33" fmla="*/ 166 h 357"/>
                <a:gd name="T34" fmla="*/ 335 w 344"/>
                <a:gd name="T35" fmla="*/ 175 h 357"/>
                <a:gd name="T36" fmla="*/ 337 w 344"/>
                <a:gd name="T37" fmla="*/ 190 h 357"/>
                <a:gd name="T38" fmla="*/ 341 w 344"/>
                <a:gd name="T39" fmla="*/ 199 h 357"/>
                <a:gd name="T40" fmla="*/ 340 w 344"/>
                <a:gd name="T41" fmla="*/ 210 h 357"/>
                <a:gd name="T42" fmla="*/ 340 w 344"/>
                <a:gd name="T43" fmla="*/ 222 h 357"/>
                <a:gd name="T44" fmla="*/ 304 w 344"/>
                <a:gd name="T45" fmla="*/ 224 h 357"/>
                <a:gd name="T46" fmla="*/ 270 w 344"/>
                <a:gd name="T47" fmla="*/ 221 h 357"/>
                <a:gd name="T48" fmla="*/ 237 w 344"/>
                <a:gd name="T49" fmla="*/ 223 h 357"/>
                <a:gd name="T50" fmla="*/ 197 w 344"/>
                <a:gd name="T51" fmla="*/ 223 h 357"/>
                <a:gd name="T52" fmla="*/ 185 w 344"/>
                <a:gd name="T53" fmla="*/ 256 h 357"/>
                <a:gd name="T54" fmla="*/ 183 w 344"/>
                <a:gd name="T55" fmla="*/ 340 h 357"/>
                <a:gd name="T56" fmla="*/ 171 w 344"/>
                <a:gd name="T57" fmla="*/ 332 h 357"/>
                <a:gd name="T58" fmla="*/ 146 w 344"/>
                <a:gd name="T59" fmla="*/ 331 h 357"/>
                <a:gd name="T60" fmla="*/ 134 w 344"/>
                <a:gd name="T61" fmla="*/ 321 h 357"/>
                <a:gd name="T62" fmla="*/ 127 w 344"/>
                <a:gd name="T63" fmla="*/ 315 h 357"/>
                <a:gd name="T64" fmla="*/ 130 w 344"/>
                <a:gd name="T65" fmla="*/ 288 h 357"/>
                <a:gd name="T66" fmla="*/ 116 w 344"/>
                <a:gd name="T67" fmla="*/ 287 h 357"/>
                <a:gd name="T68" fmla="*/ 100 w 344"/>
                <a:gd name="T69" fmla="*/ 286 h 357"/>
                <a:gd name="T70" fmla="*/ 88 w 344"/>
                <a:gd name="T71" fmla="*/ 286 h 357"/>
                <a:gd name="T72" fmla="*/ 81 w 344"/>
                <a:gd name="T73" fmla="*/ 298 h 357"/>
                <a:gd name="T74" fmla="*/ 82 w 344"/>
                <a:gd name="T75" fmla="*/ 313 h 357"/>
                <a:gd name="T76" fmla="*/ 74 w 344"/>
                <a:gd name="T77" fmla="*/ 327 h 357"/>
                <a:gd name="T78" fmla="*/ 56 w 344"/>
                <a:gd name="T79" fmla="*/ 335 h 357"/>
                <a:gd name="T80" fmla="*/ 37 w 344"/>
                <a:gd name="T81" fmla="*/ 357 h 357"/>
                <a:gd name="T82" fmla="*/ 32 w 344"/>
                <a:gd name="T83" fmla="*/ 319 h 357"/>
                <a:gd name="T84" fmla="*/ 24 w 344"/>
                <a:gd name="T85" fmla="*/ 271 h 357"/>
                <a:gd name="T86" fmla="*/ 15 w 344"/>
                <a:gd name="T87" fmla="*/ 212 h 357"/>
                <a:gd name="T88" fmla="*/ 1 w 344"/>
                <a:gd name="T89" fmla="*/ 122 h 357"/>
                <a:gd name="T90" fmla="*/ 39 w 344"/>
                <a:gd name="T91" fmla="*/ 117 h 357"/>
                <a:gd name="T92" fmla="*/ 86 w 344"/>
                <a:gd name="T93" fmla="*/ 115 h 357"/>
                <a:gd name="T94" fmla="*/ 84 w 344"/>
                <a:gd name="T95" fmla="*/ 99 h 357"/>
                <a:gd name="T96" fmla="*/ 83 w 344"/>
                <a:gd name="T97" fmla="*/ 81 h 357"/>
                <a:gd name="T98" fmla="*/ 100 w 344"/>
                <a:gd name="T99" fmla="*/ 76 h 357"/>
                <a:gd name="T100" fmla="*/ 115 w 344"/>
                <a:gd name="T101" fmla="*/ 83 h 357"/>
                <a:gd name="T102" fmla="*/ 125 w 344"/>
                <a:gd name="T103" fmla="*/ 95 h 357"/>
                <a:gd name="T104" fmla="*/ 134 w 344"/>
                <a:gd name="T105" fmla="*/ 90 h 357"/>
                <a:gd name="T106" fmla="*/ 141 w 344"/>
                <a:gd name="T107" fmla="*/ 74 h 357"/>
                <a:gd name="T108" fmla="*/ 152 w 344"/>
                <a:gd name="T109" fmla="*/ 61 h 357"/>
                <a:gd name="T110" fmla="*/ 146 w 344"/>
                <a:gd name="T111" fmla="*/ 49 h 357"/>
                <a:gd name="T112" fmla="*/ 142 w 344"/>
                <a:gd name="T113" fmla="*/ 37 h 357"/>
                <a:gd name="T114" fmla="*/ 143 w 344"/>
                <a:gd name="T115" fmla="*/ 21 h 357"/>
                <a:gd name="T116" fmla="*/ 152 w 344"/>
                <a:gd name="T117" fmla="*/ 8 h 357"/>
                <a:gd name="T118" fmla="*/ 164 w 344"/>
                <a:gd name="T119" fmla="*/ 0 h 357"/>
                <a:gd name="T120" fmla="*/ 169 w 344"/>
                <a:gd name="T121" fmla="*/ 27 h 357"/>
                <a:gd name="T122" fmla="*/ 205 w 344"/>
                <a:gd name="T123" fmla="*/ 44 h 357"/>
                <a:gd name="T124" fmla="*/ 226 w 344"/>
                <a:gd name="T125" fmla="*/ 2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357">
                  <a:moveTo>
                    <a:pt x="234" y="14"/>
                  </a:moveTo>
                  <a:lnTo>
                    <a:pt x="235" y="14"/>
                  </a:lnTo>
                  <a:lnTo>
                    <a:pt x="236" y="13"/>
                  </a:lnTo>
                  <a:lnTo>
                    <a:pt x="237" y="15"/>
                  </a:lnTo>
                  <a:lnTo>
                    <a:pt x="238" y="17"/>
                  </a:lnTo>
                  <a:lnTo>
                    <a:pt x="239" y="17"/>
                  </a:lnTo>
                  <a:lnTo>
                    <a:pt x="239" y="18"/>
                  </a:lnTo>
                  <a:lnTo>
                    <a:pt x="240" y="18"/>
                  </a:lnTo>
                  <a:lnTo>
                    <a:pt x="241" y="18"/>
                  </a:lnTo>
                  <a:lnTo>
                    <a:pt x="241" y="17"/>
                  </a:lnTo>
                  <a:lnTo>
                    <a:pt x="242" y="17"/>
                  </a:lnTo>
                  <a:lnTo>
                    <a:pt x="244" y="17"/>
                  </a:lnTo>
                  <a:lnTo>
                    <a:pt x="245" y="17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7"/>
                  </a:lnTo>
                  <a:lnTo>
                    <a:pt x="247" y="19"/>
                  </a:lnTo>
                  <a:lnTo>
                    <a:pt x="248" y="20"/>
                  </a:lnTo>
                  <a:lnTo>
                    <a:pt x="248" y="21"/>
                  </a:lnTo>
                  <a:lnTo>
                    <a:pt x="249" y="21"/>
                  </a:lnTo>
                  <a:lnTo>
                    <a:pt x="249" y="22"/>
                  </a:lnTo>
                  <a:lnTo>
                    <a:pt x="250" y="23"/>
                  </a:lnTo>
                  <a:lnTo>
                    <a:pt x="251" y="23"/>
                  </a:lnTo>
                  <a:lnTo>
                    <a:pt x="251" y="24"/>
                  </a:lnTo>
                  <a:lnTo>
                    <a:pt x="252" y="25"/>
                  </a:lnTo>
                  <a:lnTo>
                    <a:pt x="253" y="26"/>
                  </a:lnTo>
                  <a:lnTo>
                    <a:pt x="254" y="27"/>
                  </a:lnTo>
                  <a:lnTo>
                    <a:pt x="254" y="28"/>
                  </a:lnTo>
                  <a:lnTo>
                    <a:pt x="255" y="29"/>
                  </a:lnTo>
                  <a:lnTo>
                    <a:pt x="255" y="30"/>
                  </a:lnTo>
                  <a:lnTo>
                    <a:pt x="255" y="31"/>
                  </a:lnTo>
                  <a:lnTo>
                    <a:pt x="255" y="32"/>
                  </a:lnTo>
                  <a:lnTo>
                    <a:pt x="255" y="33"/>
                  </a:lnTo>
                  <a:lnTo>
                    <a:pt x="256" y="33"/>
                  </a:lnTo>
                  <a:lnTo>
                    <a:pt x="257" y="33"/>
                  </a:lnTo>
                  <a:lnTo>
                    <a:pt x="257" y="34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5"/>
                  </a:lnTo>
                  <a:lnTo>
                    <a:pt x="260" y="35"/>
                  </a:lnTo>
                  <a:lnTo>
                    <a:pt x="260" y="36"/>
                  </a:lnTo>
                  <a:lnTo>
                    <a:pt x="260" y="37"/>
                  </a:lnTo>
                  <a:lnTo>
                    <a:pt x="261" y="37"/>
                  </a:lnTo>
                  <a:lnTo>
                    <a:pt x="262" y="38"/>
                  </a:lnTo>
                  <a:lnTo>
                    <a:pt x="263" y="39"/>
                  </a:lnTo>
                  <a:lnTo>
                    <a:pt x="264" y="39"/>
                  </a:lnTo>
                  <a:lnTo>
                    <a:pt x="264" y="40"/>
                  </a:lnTo>
                  <a:lnTo>
                    <a:pt x="265" y="40"/>
                  </a:lnTo>
                  <a:lnTo>
                    <a:pt x="266" y="42"/>
                  </a:lnTo>
                  <a:lnTo>
                    <a:pt x="267" y="42"/>
                  </a:lnTo>
                  <a:lnTo>
                    <a:pt x="268" y="42"/>
                  </a:lnTo>
                  <a:lnTo>
                    <a:pt x="269" y="43"/>
                  </a:lnTo>
                  <a:lnTo>
                    <a:pt x="270" y="43"/>
                  </a:lnTo>
                  <a:lnTo>
                    <a:pt x="271" y="44"/>
                  </a:lnTo>
                  <a:lnTo>
                    <a:pt x="272" y="44"/>
                  </a:lnTo>
                  <a:lnTo>
                    <a:pt x="272" y="49"/>
                  </a:lnTo>
                  <a:lnTo>
                    <a:pt x="272" y="50"/>
                  </a:lnTo>
                  <a:lnTo>
                    <a:pt x="272" y="56"/>
                  </a:lnTo>
                  <a:lnTo>
                    <a:pt x="272" y="57"/>
                  </a:lnTo>
                  <a:lnTo>
                    <a:pt x="273" y="57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69" y="60"/>
                  </a:lnTo>
                  <a:lnTo>
                    <a:pt x="269" y="59"/>
                  </a:lnTo>
                  <a:lnTo>
                    <a:pt x="270" y="59"/>
                  </a:lnTo>
                  <a:lnTo>
                    <a:pt x="270" y="58"/>
                  </a:lnTo>
                  <a:lnTo>
                    <a:pt x="268" y="58"/>
                  </a:lnTo>
                  <a:lnTo>
                    <a:pt x="268" y="55"/>
                  </a:lnTo>
                  <a:lnTo>
                    <a:pt x="267" y="55"/>
                  </a:lnTo>
                  <a:lnTo>
                    <a:pt x="262" y="55"/>
                  </a:lnTo>
                  <a:lnTo>
                    <a:pt x="262" y="51"/>
                  </a:lnTo>
                  <a:lnTo>
                    <a:pt x="261" y="50"/>
                  </a:lnTo>
                  <a:lnTo>
                    <a:pt x="260" y="50"/>
                  </a:lnTo>
                  <a:lnTo>
                    <a:pt x="260" y="51"/>
                  </a:lnTo>
                  <a:lnTo>
                    <a:pt x="260" y="53"/>
                  </a:lnTo>
                  <a:lnTo>
                    <a:pt x="259" y="53"/>
                  </a:lnTo>
                  <a:lnTo>
                    <a:pt x="258" y="53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7" y="51"/>
                  </a:lnTo>
                  <a:lnTo>
                    <a:pt x="257" y="52"/>
                  </a:lnTo>
                  <a:lnTo>
                    <a:pt x="256" y="52"/>
                  </a:lnTo>
                  <a:lnTo>
                    <a:pt x="255" y="52"/>
                  </a:lnTo>
                  <a:lnTo>
                    <a:pt x="255" y="53"/>
                  </a:lnTo>
                  <a:lnTo>
                    <a:pt x="255" y="54"/>
                  </a:lnTo>
                  <a:lnTo>
                    <a:pt x="254" y="54"/>
                  </a:lnTo>
                  <a:lnTo>
                    <a:pt x="254" y="53"/>
                  </a:lnTo>
                  <a:lnTo>
                    <a:pt x="253" y="53"/>
                  </a:lnTo>
                  <a:lnTo>
                    <a:pt x="250" y="53"/>
                  </a:lnTo>
                  <a:lnTo>
                    <a:pt x="251" y="51"/>
                  </a:lnTo>
                  <a:lnTo>
                    <a:pt x="250" y="51"/>
                  </a:lnTo>
                  <a:lnTo>
                    <a:pt x="248" y="51"/>
                  </a:lnTo>
                  <a:lnTo>
                    <a:pt x="247" y="51"/>
                  </a:lnTo>
                  <a:lnTo>
                    <a:pt x="246" y="51"/>
                  </a:lnTo>
                  <a:lnTo>
                    <a:pt x="246" y="52"/>
                  </a:lnTo>
                  <a:lnTo>
                    <a:pt x="245" y="52"/>
                  </a:lnTo>
                  <a:lnTo>
                    <a:pt x="245" y="53"/>
                  </a:lnTo>
                  <a:lnTo>
                    <a:pt x="244" y="53"/>
                  </a:lnTo>
                  <a:lnTo>
                    <a:pt x="244" y="55"/>
                  </a:lnTo>
                  <a:lnTo>
                    <a:pt x="248" y="55"/>
                  </a:lnTo>
                  <a:lnTo>
                    <a:pt x="248" y="53"/>
                  </a:lnTo>
                  <a:lnTo>
                    <a:pt x="247" y="53"/>
                  </a:lnTo>
                  <a:lnTo>
                    <a:pt x="248" y="53"/>
                  </a:lnTo>
                  <a:lnTo>
                    <a:pt x="249" y="53"/>
                  </a:lnTo>
                  <a:lnTo>
                    <a:pt x="249" y="54"/>
                  </a:lnTo>
                  <a:lnTo>
                    <a:pt x="250" y="54"/>
                  </a:lnTo>
                  <a:lnTo>
                    <a:pt x="250" y="55"/>
                  </a:lnTo>
                  <a:lnTo>
                    <a:pt x="250" y="56"/>
                  </a:lnTo>
                  <a:lnTo>
                    <a:pt x="249" y="56"/>
                  </a:lnTo>
                  <a:lnTo>
                    <a:pt x="248" y="56"/>
                  </a:lnTo>
                  <a:lnTo>
                    <a:pt x="247" y="56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8"/>
                  </a:lnTo>
                  <a:lnTo>
                    <a:pt x="245" y="58"/>
                  </a:lnTo>
                  <a:lnTo>
                    <a:pt x="246" y="58"/>
                  </a:lnTo>
                  <a:lnTo>
                    <a:pt x="246" y="59"/>
                  </a:lnTo>
                  <a:lnTo>
                    <a:pt x="246" y="60"/>
                  </a:lnTo>
                  <a:lnTo>
                    <a:pt x="247" y="59"/>
                  </a:lnTo>
                  <a:lnTo>
                    <a:pt x="246" y="59"/>
                  </a:lnTo>
                  <a:lnTo>
                    <a:pt x="247" y="59"/>
                  </a:lnTo>
                  <a:lnTo>
                    <a:pt x="248" y="58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9" y="57"/>
                  </a:lnTo>
                  <a:lnTo>
                    <a:pt x="250" y="57"/>
                  </a:lnTo>
                  <a:lnTo>
                    <a:pt x="253" y="57"/>
                  </a:lnTo>
                  <a:lnTo>
                    <a:pt x="253" y="58"/>
                  </a:lnTo>
                  <a:lnTo>
                    <a:pt x="255" y="58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6" y="57"/>
                  </a:lnTo>
                  <a:lnTo>
                    <a:pt x="257" y="57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56" y="58"/>
                  </a:lnTo>
                  <a:lnTo>
                    <a:pt x="258" y="58"/>
                  </a:lnTo>
                  <a:lnTo>
                    <a:pt x="258" y="61"/>
                  </a:lnTo>
                  <a:lnTo>
                    <a:pt x="259" y="61"/>
                  </a:lnTo>
                  <a:lnTo>
                    <a:pt x="259" y="58"/>
                  </a:lnTo>
                  <a:lnTo>
                    <a:pt x="260" y="58"/>
                  </a:lnTo>
                  <a:lnTo>
                    <a:pt x="260" y="59"/>
                  </a:lnTo>
                  <a:lnTo>
                    <a:pt x="261" y="61"/>
                  </a:lnTo>
                  <a:lnTo>
                    <a:pt x="261" y="60"/>
                  </a:lnTo>
                  <a:lnTo>
                    <a:pt x="262" y="60"/>
                  </a:lnTo>
                  <a:lnTo>
                    <a:pt x="265" y="60"/>
                  </a:lnTo>
                  <a:lnTo>
                    <a:pt x="268" y="60"/>
                  </a:lnTo>
                  <a:lnTo>
                    <a:pt x="269" y="60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6" y="62"/>
                  </a:lnTo>
                  <a:lnTo>
                    <a:pt x="265" y="62"/>
                  </a:lnTo>
                  <a:lnTo>
                    <a:pt x="265" y="63"/>
                  </a:lnTo>
                  <a:lnTo>
                    <a:pt x="265" y="65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7"/>
                  </a:lnTo>
                  <a:lnTo>
                    <a:pt x="266" y="67"/>
                  </a:lnTo>
                  <a:lnTo>
                    <a:pt x="266" y="69"/>
                  </a:lnTo>
                  <a:lnTo>
                    <a:pt x="266" y="70"/>
                  </a:lnTo>
                  <a:lnTo>
                    <a:pt x="265" y="70"/>
                  </a:lnTo>
                  <a:lnTo>
                    <a:pt x="265" y="69"/>
                  </a:lnTo>
                  <a:lnTo>
                    <a:pt x="264" y="68"/>
                  </a:lnTo>
                  <a:lnTo>
                    <a:pt x="264" y="67"/>
                  </a:lnTo>
                  <a:lnTo>
                    <a:pt x="263" y="68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2" y="66"/>
                  </a:lnTo>
                  <a:lnTo>
                    <a:pt x="262" y="67"/>
                  </a:lnTo>
                  <a:lnTo>
                    <a:pt x="257" y="67"/>
                  </a:lnTo>
                  <a:lnTo>
                    <a:pt x="257" y="70"/>
                  </a:lnTo>
                  <a:lnTo>
                    <a:pt x="256" y="70"/>
                  </a:lnTo>
                  <a:lnTo>
                    <a:pt x="256" y="69"/>
                  </a:lnTo>
                  <a:lnTo>
                    <a:pt x="256" y="68"/>
                  </a:lnTo>
                  <a:lnTo>
                    <a:pt x="255" y="69"/>
                  </a:lnTo>
                  <a:lnTo>
                    <a:pt x="255" y="70"/>
                  </a:lnTo>
                  <a:lnTo>
                    <a:pt x="254" y="70"/>
                  </a:lnTo>
                  <a:lnTo>
                    <a:pt x="254" y="69"/>
                  </a:lnTo>
                  <a:lnTo>
                    <a:pt x="254" y="71"/>
                  </a:lnTo>
                  <a:lnTo>
                    <a:pt x="253" y="71"/>
                  </a:lnTo>
                  <a:lnTo>
                    <a:pt x="253" y="72"/>
                  </a:lnTo>
                  <a:lnTo>
                    <a:pt x="254" y="72"/>
                  </a:lnTo>
                  <a:lnTo>
                    <a:pt x="253" y="72"/>
                  </a:lnTo>
                  <a:lnTo>
                    <a:pt x="253" y="73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1" y="74"/>
                  </a:lnTo>
                  <a:lnTo>
                    <a:pt x="250" y="74"/>
                  </a:lnTo>
                  <a:lnTo>
                    <a:pt x="249" y="75"/>
                  </a:lnTo>
                  <a:lnTo>
                    <a:pt x="248" y="75"/>
                  </a:lnTo>
                  <a:lnTo>
                    <a:pt x="248" y="76"/>
                  </a:lnTo>
                  <a:lnTo>
                    <a:pt x="249" y="76"/>
                  </a:lnTo>
                  <a:lnTo>
                    <a:pt x="252" y="76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7" y="75"/>
                  </a:lnTo>
                  <a:lnTo>
                    <a:pt x="257" y="71"/>
                  </a:lnTo>
                  <a:lnTo>
                    <a:pt x="262" y="71"/>
                  </a:lnTo>
                  <a:lnTo>
                    <a:pt x="262" y="73"/>
                  </a:lnTo>
                  <a:lnTo>
                    <a:pt x="264" y="72"/>
                  </a:lnTo>
                  <a:lnTo>
                    <a:pt x="264" y="71"/>
                  </a:lnTo>
                  <a:lnTo>
                    <a:pt x="265" y="71"/>
                  </a:lnTo>
                  <a:lnTo>
                    <a:pt x="265" y="72"/>
                  </a:lnTo>
                  <a:lnTo>
                    <a:pt x="265" y="73"/>
                  </a:lnTo>
                  <a:lnTo>
                    <a:pt x="265" y="74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6" y="76"/>
                  </a:lnTo>
                  <a:lnTo>
                    <a:pt x="267" y="76"/>
                  </a:lnTo>
                  <a:lnTo>
                    <a:pt x="268" y="76"/>
                  </a:lnTo>
                  <a:lnTo>
                    <a:pt x="269" y="76"/>
                  </a:lnTo>
                  <a:lnTo>
                    <a:pt x="270" y="76"/>
                  </a:lnTo>
                  <a:lnTo>
                    <a:pt x="270" y="75"/>
                  </a:lnTo>
                  <a:lnTo>
                    <a:pt x="271" y="75"/>
                  </a:lnTo>
                  <a:lnTo>
                    <a:pt x="272" y="75"/>
                  </a:lnTo>
                  <a:lnTo>
                    <a:pt x="273" y="75"/>
                  </a:lnTo>
                  <a:lnTo>
                    <a:pt x="273" y="75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6"/>
                  </a:lnTo>
                  <a:lnTo>
                    <a:pt x="278" y="76"/>
                  </a:lnTo>
                  <a:lnTo>
                    <a:pt x="281" y="76"/>
                  </a:lnTo>
                  <a:lnTo>
                    <a:pt x="282" y="76"/>
                  </a:lnTo>
                  <a:lnTo>
                    <a:pt x="283" y="76"/>
                  </a:lnTo>
                  <a:lnTo>
                    <a:pt x="284" y="76"/>
                  </a:lnTo>
                  <a:lnTo>
                    <a:pt x="285" y="76"/>
                  </a:lnTo>
                  <a:lnTo>
                    <a:pt x="286" y="76"/>
                  </a:lnTo>
                  <a:lnTo>
                    <a:pt x="288" y="76"/>
                  </a:lnTo>
                  <a:lnTo>
                    <a:pt x="289" y="76"/>
                  </a:lnTo>
                  <a:lnTo>
                    <a:pt x="291" y="76"/>
                  </a:lnTo>
                  <a:lnTo>
                    <a:pt x="291" y="79"/>
                  </a:lnTo>
                  <a:lnTo>
                    <a:pt x="291" y="80"/>
                  </a:lnTo>
                  <a:lnTo>
                    <a:pt x="293" y="80"/>
                  </a:lnTo>
                  <a:lnTo>
                    <a:pt x="296" y="80"/>
                  </a:lnTo>
                  <a:lnTo>
                    <a:pt x="296" y="81"/>
                  </a:lnTo>
                  <a:lnTo>
                    <a:pt x="295" y="81"/>
                  </a:lnTo>
                  <a:lnTo>
                    <a:pt x="295" y="82"/>
                  </a:lnTo>
                  <a:lnTo>
                    <a:pt x="295" y="83"/>
                  </a:lnTo>
                  <a:lnTo>
                    <a:pt x="295" y="84"/>
                  </a:lnTo>
                  <a:lnTo>
                    <a:pt x="295" y="85"/>
                  </a:lnTo>
                  <a:lnTo>
                    <a:pt x="294" y="85"/>
                  </a:lnTo>
                  <a:lnTo>
                    <a:pt x="294" y="86"/>
                  </a:lnTo>
                  <a:lnTo>
                    <a:pt x="294" y="87"/>
                  </a:lnTo>
                  <a:lnTo>
                    <a:pt x="293" y="87"/>
                  </a:lnTo>
                  <a:lnTo>
                    <a:pt x="293" y="88"/>
                  </a:lnTo>
                  <a:lnTo>
                    <a:pt x="293" y="89"/>
                  </a:lnTo>
                  <a:lnTo>
                    <a:pt x="292" y="89"/>
                  </a:lnTo>
                  <a:lnTo>
                    <a:pt x="292" y="90"/>
                  </a:lnTo>
                  <a:lnTo>
                    <a:pt x="292" y="91"/>
                  </a:lnTo>
                  <a:lnTo>
                    <a:pt x="291" y="91"/>
                  </a:lnTo>
                  <a:lnTo>
                    <a:pt x="291" y="92"/>
                  </a:lnTo>
                  <a:lnTo>
                    <a:pt x="290" y="92"/>
                  </a:lnTo>
                  <a:lnTo>
                    <a:pt x="289" y="93"/>
                  </a:lnTo>
                  <a:lnTo>
                    <a:pt x="289" y="94"/>
                  </a:lnTo>
                  <a:lnTo>
                    <a:pt x="289" y="95"/>
                  </a:lnTo>
                  <a:lnTo>
                    <a:pt x="289" y="96"/>
                  </a:lnTo>
                  <a:lnTo>
                    <a:pt x="289" y="97"/>
                  </a:lnTo>
                  <a:lnTo>
                    <a:pt x="289" y="98"/>
                  </a:lnTo>
                  <a:lnTo>
                    <a:pt x="290" y="98"/>
                  </a:lnTo>
                  <a:lnTo>
                    <a:pt x="289" y="99"/>
                  </a:lnTo>
                  <a:lnTo>
                    <a:pt x="289" y="100"/>
                  </a:lnTo>
                  <a:lnTo>
                    <a:pt x="288" y="100"/>
                  </a:lnTo>
                  <a:lnTo>
                    <a:pt x="289" y="101"/>
                  </a:lnTo>
                  <a:lnTo>
                    <a:pt x="289" y="102"/>
                  </a:lnTo>
                  <a:lnTo>
                    <a:pt x="288" y="102"/>
                  </a:lnTo>
                  <a:lnTo>
                    <a:pt x="288" y="103"/>
                  </a:lnTo>
                  <a:lnTo>
                    <a:pt x="288" y="104"/>
                  </a:lnTo>
                  <a:lnTo>
                    <a:pt x="288" y="105"/>
                  </a:lnTo>
                  <a:lnTo>
                    <a:pt x="288" y="105"/>
                  </a:lnTo>
                  <a:lnTo>
                    <a:pt x="288" y="106"/>
                  </a:lnTo>
                  <a:lnTo>
                    <a:pt x="288" y="107"/>
                  </a:lnTo>
                  <a:lnTo>
                    <a:pt x="289" y="107"/>
                  </a:lnTo>
                  <a:lnTo>
                    <a:pt x="289" y="108"/>
                  </a:lnTo>
                  <a:lnTo>
                    <a:pt x="288" y="108"/>
                  </a:lnTo>
                  <a:lnTo>
                    <a:pt x="288" y="109"/>
                  </a:lnTo>
                  <a:lnTo>
                    <a:pt x="288" y="110"/>
                  </a:lnTo>
                  <a:lnTo>
                    <a:pt x="289" y="110"/>
                  </a:lnTo>
                  <a:lnTo>
                    <a:pt x="288" y="110"/>
                  </a:lnTo>
                  <a:lnTo>
                    <a:pt x="288" y="111"/>
                  </a:lnTo>
                  <a:lnTo>
                    <a:pt x="288" y="112"/>
                  </a:lnTo>
                  <a:lnTo>
                    <a:pt x="288" y="113"/>
                  </a:lnTo>
                  <a:lnTo>
                    <a:pt x="289" y="113"/>
                  </a:lnTo>
                  <a:lnTo>
                    <a:pt x="289" y="114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6"/>
                  </a:lnTo>
                  <a:lnTo>
                    <a:pt x="290" y="117"/>
                  </a:lnTo>
                  <a:lnTo>
                    <a:pt x="290" y="118"/>
                  </a:lnTo>
                  <a:lnTo>
                    <a:pt x="290" y="119"/>
                  </a:lnTo>
                  <a:lnTo>
                    <a:pt x="291" y="119"/>
                  </a:lnTo>
                  <a:lnTo>
                    <a:pt x="291" y="120"/>
                  </a:lnTo>
                  <a:lnTo>
                    <a:pt x="291" y="121"/>
                  </a:lnTo>
                  <a:lnTo>
                    <a:pt x="291" y="122"/>
                  </a:lnTo>
                  <a:lnTo>
                    <a:pt x="291" y="123"/>
                  </a:lnTo>
                  <a:lnTo>
                    <a:pt x="291" y="124"/>
                  </a:lnTo>
                  <a:lnTo>
                    <a:pt x="292" y="124"/>
                  </a:lnTo>
                  <a:lnTo>
                    <a:pt x="292" y="125"/>
                  </a:lnTo>
                  <a:lnTo>
                    <a:pt x="292" y="126"/>
                  </a:lnTo>
                  <a:lnTo>
                    <a:pt x="293" y="126"/>
                  </a:lnTo>
                  <a:lnTo>
                    <a:pt x="293" y="127"/>
                  </a:lnTo>
                  <a:lnTo>
                    <a:pt x="293" y="128"/>
                  </a:lnTo>
                  <a:lnTo>
                    <a:pt x="293" y="129"/>
                  </a:lnTo>
                  <a:lnTo>
                    <a:pt x="293" y="130"/>
                  </a:lnTo>
                  <a:lnTo>
                    <a:pt x="293" y="131"/>
                  </a:lnTo>
                  <a:lnTo>
                    <a:pt x="294" y="131"/>
                  </a:lnTo>
                  <a:lnTo>
                    <a:pt x="294" y="132"/>
                  </a:lnTo>
                  <a:lnTo>
                    <a:pt x="295" y="132"/>
                  </a:lnTo>
                  <a:lnTo>
                    <a:pt x="296" y="132"/>
                  </a:lnTo>
                  <a:lnTo>
                    <a:pt x="296" y="133"/>
                  </a:lnTo>
                  <a:lnTo>
                    <a:pt x="295" y="133"/>
                  </a:lnTo>
                  <a:lnTo>
                    <a:pt x="295" y="134"/>
                  </a:lnTo>
                  <a:lnTo>
                    <a:pt x="296" y="134"/>
                  </a:lnTo>
                  <a:lnTo>
                    <a:pt x="296" y="135"/>
                  </a:lnTo>
                  <a:lnTo>
                    <a:pt x="297" y="135"/>
                  </a:lnTo>
                  <a:lnTo>
                    <a:pt x="297" y="136"/>
                  </a:lnTo>
                  <a:lnTo>
                    <a:pt x="296" y="136"/>
                  </a:lnTo>
                  <a:lnTo>
                    <a:pt x="296" y="137"/>
                  </a:lnTo>
                  <a:lnTo>
                    <a:pt x="296" y="136"/>
                  </a:lnTo>
                  <a:lnTo>
                    <a:pt x="297" y="136"/>
                  </a:lnTo>
                  <a:lnTo>
                    <a:pt x="297" y="137"/>
                  </a:lnTo>
                  <a:lnTo>
                    <a:pt x="298" y="137"/>
                  </a:lnTo>
                  <a:lnTo>
                    <a:pt x="298" y="138"/>
                  </a:lnTo>
                  <a:lnTo>
                    <a:pt x="299" y="139"/>
                  </a:lnTo>
                  <a:lnTo>
                    <a:pt x="299" y="140"/>
                  </a:lnTo>
                  <a:lnTo>
                    <a:pt x="300" y="140"/>
                  </a:lnTo>
                  <a:lnTo>
                    <a:pt x="301" y="140"/>
                  </a:lnTo>
                  <a:lnTo>
                    <a:pt x="301" y="141"/>
                  </a:lnTo>
                  <a:lnTo>
                    <a:pt x="300" y="141"/>
                  </a:lnTo>
                  <a:lnTo>
                    <a:pt x="301" y="141"/>
                  </a:lnTo>
                  <a:lnTo>
                    <a:pt x="300" y="141"/>
                  </a:lnTo>
                  <a:lnTo>
                    <a:pt x="301" y="141"/>
                  </a:lnTo>
                  <a:lnTo>
                    <a:pt x="301" y="142"/>
                  </a:lnTo>
                  <a:lnTo>
                    <a:pt x="301" y="143"/>
                  </a:lnTo>
                  <a:lnTo>
                    <a:pt x="301" y="142"/>
                  </a:lnTo>
                  <a:lnTo>
                    <a:pt x="302" y="142"/>
                  </a:lnTo>
                  <a:lnTo>
                    <a:pt x="302" y="143"/>
                  </a:lnTo>
                  <a:lnTo>
                    <a:pt x="303" y="143"/>
                  </a:lnTo>
                  <a:lnTo>
                    <a:pt x="303" y="144"/>
                  </a:lnTo>
                  <a:lnTo>
                    <a:pt x="303" y="145"/>
                  </a:lnTo>
                  <a:lnTo>
                    <a:pt x="303" y="146"/>
                  </a:lnTo>
                  <a:lnTo>
                    <a:pt x="304" y="147"/>
                  </a:lnTo>
                  <a:lnTo>
                    <a:pt x="304" y="148"/>
                  </a:lnTo>
                  <a:lnTo>
                    <a:pt x="304" y="149"/>
                  </a:lnTo>
                  <a:lnTo>
                    <a:pt x="304" y="150"/>
                  </a:lnTo>
                  <a:lnTo>
                    <a:pt x="305" y="150"/>
                  </a:lnTo>
                  <a:lnTo>
                    <a:pt x="305" y="151"/>
                  </a:lnTo>
                  <a:lnTo>
                    <a:pt x="306" y="151"/>
                  </a:lnTo>
                  <a:lnTo>
                    <a:pt x="306" y="152"/>
                  </a:lnTo>
                  <a:lnTo>
                    <a:pt x="305" y="153"/>
                  </a:lnTo>
                  <a:lnTo>
                    <a:pt x="306" y="153"/>
                  </a:lnTo>
                  <a:lnTo>
                    <a:pt x="306" y="154"/>
                  </a:lnTo>
                  <a:lnTo>
                    <a:pt x="306" y="154"/>
                  </a:lnTo>
                  <a:lnTo>
                    <a:pt x="307" y="155"/>
                  </a:lnTo>
                  <a:lnTo>
                    <a:pt x="308" y="155"/>
                  </a:lnTo>
                  <a:lnTo>
                    <a:pt x="308" y="154"/>
                  </a:lnTo>
                  <a:lnTo>
                    <a:pt x="309" y="154"/>
                  </a:lnTo>
                  <a:lnTo>
                    <a:pt x="309" y="154"/>
                  </a:lnTo>
                  <a:lnTo>
                    <a:pt x="310" y="154"/>
                  </a:lnTo>
                  <a:lnTo>
                    <a:pt x="311" y="154"/>
                  </a:lnTo>
                  <a:lnTo>
                    <a:pt x="311" y="155"/>
                  </a:lnTo>
                  <a:lnTo>
                    <a:pt x="311" y="156"/>
                  </a:lnTo>
                  <a:lnTo>
                    <a:pt x="311" y="157"/>
                  </a:lnTo>
                  <a:lnTo>
                    <a:pt x="312" y="157"/>
                  </a:lnTo>
                  <a:lnTo>
                    <a:pt x="312" y="158"/>
                  </a:lnTo>
                  <a:lnTo>
                    <a:pt x="312" y="159"/>
                  </a:lnTo>
                  <a:lnTo>
                    <a:pt x="313" y="159"/>
                  </a:lnTo>
                  <a:lnTo>
                    <a:pt x="313" y="160"/>
                  </a:lnTo>
                  <a:lnTo>
                    <a:pt x="314" y="160"/>
                  </a:lnTo>
                  <a:lnTo>
                    <a:pt x="315" y="160"/>
                  </a:lnTo>
                  <a:lnTo>
                    <a:pt x="315" y="161"/>
                  </a:lnTo>
                  <a:lnTo>
                    <a:pt x="316" y="162"/>
                  </a:lnTo>
                  <a:lnTo>
                    <a:pt x="316" y="163"/>
                  </a:lnTo>
                  <a:lnTo>
                    <a:pt x="317" y="163"/>
                  </a:lnTo>
                  <a:lnTo>
                    <a:pt x="318" y="163"/>
                  </a:lnTo>
                  <a:lnTo>
                    <a:pt x="319" y="163"/>
                  </a:lnTo>
                  <a:lnTo>
                    <a:pt x="320" y="163"/>
                  </a:lnTo>
                  <a:lnTo>
                    <a:pt x="320" y="162"/>
                  </a:lnTo>
                  <a:lnTo>
                    <a:pt x="321" y="162"/>
                  </a:lnTo>
                  <a:lnTo>
                    <a:pt x="321" y="163"/>
                  </a:lnTo>
                  <a:lnTo>
                    <a:pt x="321" y="163"/>
                  </a:lnTo>
                  <a:lnTo>
                    <a:pt x="321" y="164"/>
                  </a:lnTo>
                  <a:lnTo>
                    <a:pt x="322" y="164"/>
                  </a:lnTo>
                  <a:lnTo>
                    <a:pt x="323" y="164"/>
                  </a:lnTo>
                  <a:lnTo>
                    <a:pt x="323" y="165"/>
                  </a:lnTo>
                  <a:lnTo>
                    <a:pt x="324" y="165"/>
                  </a:lnTo>
                  <a:lnTo>
                    <a:pt x="324" y="166"/>
                  </a:lnTo>
                  <a:lnTo>
                    <a:pt x="325" y="166"/>
                  </a:lnTo>
                  <a:lnTo>
                    <a:pt x="326" y="166"/>
                  </a:lnTo>
                  <a:lnTo>
                    <a:pt x="327" y="166"/>
                  </a:lnTo>
                  <a:lnTo>
                    <a:pt x="328" y="166"/>
                  </a:lnTo>
                  <a:lnTo>
                    <a:pt x="327" y="166"/>
                  </a:lnTo>
                  <a:lnTo>
                    <a:pt x="327" y="167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8" y="169"/>
                  </a:lnTo>
                  <a:lnTo>
                    <a:pt x="329" y="170"/>
                  </a:lnTo>
                  <a:lnTo>
                    <a:pt x="329" y="169"/>
                  </a:lnTo>
                  <a:lnTo>
                    <a:pt x="329" y="170"/>
                  </a:lnTo>
                  <a:lnTo>
                    <a:pt x="330" y="170"/>
                  </a:lnTo>
                  <a:lnTo>
                    <a:pt x="330" y="171"/>
                  </a:lnTo>
                  <a:lnTo>
                    <a:pt x="331" y="171"/>
                  </a:lnTo>
                  <a:lnTo>
                    <a:pt x="331" y="172"/>
                  </a:lnTo>
                  <a:lnTo>
                    <a:pt x="331" y="173"/>
                  </a:lnTo>
                  <a:lnTo>
                    <a:pt x="332" y="173"/>
                  </a:lnTo>
                  <a:lnTo>
                    <a:pt x="332" y="174"/>
                  </a:lnTo>
                  <a:lnTo>
                    <a:pt x="333" y="174"/>
                  </a:lnTo>
                  <a:lnTo>
                    <a:pt x="333" y="175"/>
                  </a:lnTo>
                  <a:lnTo>
                    <a:pt x="334" y="175"/>
                  </a:lnTo>
                  <a:lnTo>
                    <a:pt x="335" y="175"/>
                  </a:lnTo>
                  <a:lnTo>
                    <a:pt x="335" y="176"/>
                  </a:lnTo>
                  <a:lnTo>
                    <a:pt x="334" y="176"/>
                  </a:lnTo>
                  <a:lnTo>
                    <a:pt x="334" y="177"/>
                  </a:lnTo>
                  <a:lnTo>
                    <a:pt x="333" y="177"/>
                  </a:lnTo>
                  <a:lnTo>
                    <a:pt x="333" y="178"/>
                  </a:lnTo>
                  <a:lnTo>
                    <a:pt x="334" y="178"/>
                  </a:lnTo>
                  <a:lnTo>
                    <a:pt x="334" y="179"/>
                  </a:lnTo>
                  <a:lnTo>
                    <a:pt x="334" y="180"/>
                  </a:lnTo>
                  <a:lnTo>
                    <a:pt x="335" y="181"/>
                  </a:lnTo>
                  <a:lnTo>
                    <a:pt x="335" y="182"/>
                  </a:lnTo>
                  <a:lnTo>
                    <a:pt x="336" y="182"/>
                  </a:lnTo>
                  <a:lnTo>
                    <a:pt x="336" y="183"/>
                  </a:lnTo>
                  <a:lnTo>
                    <a:pt x="336" y="184"/>
                  </a:lnTo>
                  <a:lnTo>
                    <a:pt x="335" y="185"/>
                  </a:lnTo>
                  <a:lnTo>
                    <a:pt x="335" y="186"/>
                  </a:lnTo>
                  <a:lnTo>
                    <a:pt x="334" y="186"/>
                  </a:lnTo>
                  <a:lnTo>
                    <a:pt x="335" y="186"/>
                  </a:lnTo>
                  <a:lnTo>
                    <a:pt x="335" y="187"/>
                  </a:lnTo>
                  <a:lnTo>
                    <a:pt x="335" y="188"/>
                  </a:lnTo>
                  <a:lnTo>
                    <a:pt x="335" y="189"/>
                  </a:lnTo>
                  <a:lnTo>
                    <a:pt x="336" y="189"/>
                  </a:lnTo>
                  <a:lnTo>
                    <a:pt x="336" y="190"/>
                  </a:lnTo>
                  <a:lnTo>
                    <a:pt x="337" y="190"/>
                  </a:lnTo>
                  <a:lnTo>
                    <a:pt x="337" y="191"/>
                  </a:lnTo>
                  <a:lnTo>
                    <a:pt x="337" y="192"/>
                  </a:lnTo>
                  <a:lnTo>
                    <a:pt x="337" y="193"/>
                  </a:lnTo>
                  <a:lnTo>
                    <a:pt x="337" y="194"/>
                  </a:lnTo>
                  <a:lnTo>
                    <a:pt x="338" y="194"/>
                  </a:lnTo>
                  <a:lnTo>
                    <a:pt x="339" y="194"/>
                  </a:lnTo>
                  <a:lnTo>
                    <a:pt x="340" y="194"/>
                  </a:lnTo>
                  <a:lnTo>
                    <a:pt x="339" y="193"/>
                  </a:lnTo>
                  <a:lnTo>
                    <a:pt x="340" y="193"/>
                  </a:lnTo>
                  <a:lnTo>
                    <a:pt x="340" y="194"/>
                  </a:lnTo>
                  <a:lnTo>
                    <a:pt x="341" y="194"/>
                  </a:lnTo>
                  <a:lnTo>
                    <a:pt x="341" y="195"/>
                  </a:lnTo>
                  <a:lnTo>
                    <a:pt x="340" y="195"/>
                  </a:lnTo>
                  <a:lnTo>
                    <a:pt x="340" y="196"/>
                  </a:lnTo>
                  <a:lnTo>
                    <a:pt x="340" y="195"/>
                  </a:lnTo>
                  <a:lnTo>
                    <a:pt x="339" y="195"/>
                  </a:lnTo>
                  <a:lnTo>
                    <a:pt x="339" y="196"/>
                  </a:lnTo>
                  <a:lnTo>
                    <a:pt x="340" y="196"/>
                  </a:lnTo>
                  <a:lnTo>
                    <a:pt x="339" y="196"/>
                  </a:lnTo>
                  <a:lnTo>
                    <a:pt x="340" y="197"/>
                  </a:lnTo>
                  <a:lnTo>
                    <a:pt x="340" y="198"/>
                  </a:lnTo>
                  <a:lnTo>
                    <a:pt x="341" y="198"/>
                  </a:lnTo>
                  <a:lnTo>
                    <a:pt x="341" y="199"/>
                  </a:lnTo>
                  <a:lnTo>
                    <a:pt x="341" y="200"/>
                  </a:lnTo>
                  <a:lnTo>
                    <a:pt x="342" y="200"/>
                  </a:lnTo>
                  <a:lnTo>
                    <a:pt x="342" y="201"/>
                  </a:lnTo>
                  <a:lnTo>
                    <a:pt x="342" y="202"/>
                  </a:lnTo>
                  <a:lnTo>
                    <a:pt x="342" y="202"/>
                  </a:lnTo>
                  <a:lnTo>
                    <a:pt x="343" y="202"/>
                  </a:lnTo>
                  <a:lnTo>
                    <a:pt x="342" y="202"/>
                  </a:lnTo>
                  <a:lnTo>
                    <a:pt x="342" y="203"/>
                  </a:lnTo>
                  <a:lnTo>
                    <a:pt x="342" y="204"/>
                  </a:lnTo>
                  <a:lnTo>
                    <a:pt x="342" y="205"/>
                  </a:lnTo>
                  <a:lnTo>
                    <a:pt x="343" y="205"/>
                  </a:lnTo>
                  <a:lnTo>
                    <a:pt x="344" y="205"/>
                  </a:lnTo>
                  <a:lnTo>
                    <a:pt x="344" y="206"/>
                  </a:lnTo>
                  <a:lnTo>
                    <a:pt x="344" y="207"/>
                  </a:lnTo>
                  <a:lnTo>
                    <a:pt x="344" y="208"/>
                  </a:lnTo>
                  <a:lnTo>
                    <a:pt x="344" y="209"/>
                  </a:lnTo>
                  <a:lnTo>
                    <a:pt x="343" y="209"/>
                  </a:lnTo>
                  <a:lnTo>
                    <a:pt x="343" y="210"/>
                  </a:lnTo>
                  <a:lnTo>
                    <a:pt x="343" y="209"/>
                  </a:lnTo>
                  <a:lnTo>
                    <a:pt x="342" y="209"/>
                  </a:lnTo>
                  <a:lnTo>
                    <a:pt x="341" y="209"/>
                  </a:lnTo>
                  <a:lnTo>
                    <a:pt x="341" y="210"/>
                  </a:lnTo>
                  <a:lnTo>
                    <a:pt x="340" y="210"/>
                  </a:lnTo>
                  <a:lnTo>
                    <a:pt x="339" y="210"/>
                  </a:lnTo>
                  <a:lnTo>
                    <a:pt x="339" y="211"/>
                  </a:lnTo>
                  <a:lnTo>
                    <a:pt x="339" y="212"/>
                  </a:lnTo>
                  <a:lnTo>
                    <a:pt x="339" y="213"/>
                  </a:lnTo>
                  <a:lnTo>
                    <a:pt x="339" y="214"/>
                  </a:lnTo>
                  <a:lnTo>
                    <a:pt x="339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5"/>
                  </a:lnTo>
                  <a:lnTo>
                    <a:pt x="341" y="215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7"/>
                  </a:lnTo>
                  <a:lnTo>
                    <a:pt x="341" y="217"/>
                  </a:lnTo>
                  <a:lnTo>
                    <a:pt x="342" y="217"/>
                  </a:lnTo>
                  <a:lnTo>
                    <a:pt x="342" y="218"/>
                  </a:lnTo>
                  <a:lnTo>
                    <a:pt x="342" y="219"/>
                  </a:lnTo>
                  <a:lnTo>
                    <a:pt x="342" y="220"/>
                  </a:lnTo>
                  <a:lnTo>
                    <a:pt x="341" y="220"/>
                  </a:lnTo>
                  <a:lnTo>
                    <a:pt x="341" y="221"/>
                  </a:lnTo>
                  <a:lnTo>
                    <a:pt x="340" y="222"/>
                  </a:lnTo>
                  <a:lnTo>
                    <a:pt x="340" y="221"/>
                  </a:lnTo>
                  <a:lnTo>
                    <a:pt x="340" y="222"/>
                  </a:lnTo>
                  <a:lnTo>
                    <a:pt x="340" y="223"/>
                  </a:lnTo>
                  <a:lnTo>
                    <a:pt x="341" y="223"/>
                  </a:lnTo>
                  <a:lnTo>
                    <a:pt x="341" y="224"/>
                  </a:lnTo>
                  <a:lnTo>
                    <a:pt x="341" y="225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30" y="225"/>
                  </a:lnTo>
                  <a:lnTo>
                    <a:pt x="326" y="224"/>
                  </a:lnTo>
                  <a:lnTo>
                    <a:pt x="321" y="224"/>
                  </a:lnTo>
                  <a:lnTo>
                    <a:pt x="321" y="224"/>
                  </a:lnTo>
                  <a:lnTo>
                    <a:pt x="320" y="224"/>
                  </a:lnTo>
                  <a:lnTo>
                    <a:pt x="319" y="224"/>
                  </a:lnTo>
                  <a:lnTo>
                    <a:pt x="316" y="224"/>
                  </a:lnTo>
                  <a:lnTo>
                    <a:pt x="314" y="224"/>
                  </a:lnTo>
                  <a:lnTo>
                    <a:pt x="313" y="224"/>
                  </a:lnTo>
                  <a:lnTo>
                    <a:pt x="312" y="224"/>
                  </a:lnTo>
                  <a:lnTo>
                    <a:pt x="310" y="224"/>
                  </a:lnTo>
                  <a:lnTo>
                    <a:pt x="309" y="224"/>
                  </a:lnTo>
                  <a:lnTo>
                    <a:pt x="308" y="224"/>
                  </a:lnTo>
                  <a:lnTo>
                    <a:pt x="307" y="224"/>
                  </a:lnTo>
                  <a:lnTo>
                    <a:pt x="306" y="224"/>
                  </a:lnTo>
                  <a:lnTo>
                    <a:pt x="305" y="224"/>
                  </a:lnTo>
                  <a:lnTo>
                    <a:pt x="304" y="224"/>
                  </a:lnTo>
                  <a:lnTo>
                    <a:pt x="303" y="224"/>
                  </a:lnTo>
                  <a:lnTo>
                    <a:pt x="302" y="224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8" y="224"/>
                  </a:lnTo>
                  <a:lnTo>
                    <a:pt x="297" y="224"/>
                  </a:lnTo>
                  <a:lnTo>
                    <a:pt x="296" y="224"/>
                  </a:lnTo>
                  <a:lnTo>
                    <a:pt x="295" y="224"/>
                  </a:lnTo>
                  <a:lnTo>
                    <a:pt x="294" y="224"/>
                  </a:lnTo>
                  <a:lnTo>
                    <a:pt x="293" y="224"/>
                  </a:lnTo>
                  <a:lnTo>
                    <a:pt x="292" y="224"/>
                  </a:lnTo>
                  <a:lnTo>
                    <a:pt x="291" y="224"/>
                  </a:lnTo>
                  <a:lnTo>
                    <a:pt x="290" y="224"/>
                  </a:lnTo>
                  <a:lnTo>
                    <a:pt x="288" y="224"/>
                  </a:lnTo>
                  <a:lnTo>
                    <a:pt x="284" y="224"/>
                  </a:lnTo>
                  <a:lnTo>
                    <a:pt x="282" y="224"/>
                  </a:lnTo>
                  <a:lnTo>
                    <a:pt x="281" y="224"/>
                  </a:lnTo>
                  <a:lnTo>
                    <a:pt x="280" y="224"/>
                  </a:lnTo>
                  <a:lnTo>
                    <a:pt x="277" y="224"/>
                  </a:lnTo>
                  <a:lnTo>
                    <a:pt x="277" y="220"/>
                  </a:lnTo>
                  <a:lnTo>
                    <a:pt x="271" y="220"/>
                  </a:lnTo>
                  <a:lnTo>
                    <a:pt x="270" y="220"/>
                  </a:lnTo>
                  <a:lnTo>
                    <a:pt x="270" y="221"/>
                  </a:lnTo>
                  <a:lnTo>
                    <a:pt x="267" y="221"/>
                  </a:lnTo>
                  <a:lnTo>
                    <a:pt x="267" y="222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62" y="223"/>
                  </a:lnTo>
                  <a:lnTo>
                    <a:pt x="261" y="223"/>
                  </a:lnTo>
                  <a:lnTo>
                    <a:pt x="259" y="223"/>
                  </a:lnTo>
                  <a:lnTo>
                    <a:pt x="258" y="223"/>
                  </a:lnTo>
                  <a:lnTo>
                    <a:pt x="258" y="222"/>
                  </a:lnTo>
                  <a:lnTo>
                    <a:pt x="258" y="220"/>
                  </a:lnTo>
                  <a:lnTo>
                    <a:pt x="258" y="219"/>
                  </a:lnTo>
                  <a:lnTo>
                    <a:pt x="257" y="219"/>
                  </a:lnTo>
                  <a:lnTo>
                    <a:pt x="255" y="219"/>
                  </a:lnTo>
                  <a:lnTo>
                    <a:pt x="252" y="219"/>
                  </a:lnTo>
                  <a:lnTo>
                    <a:pt x="250" y="219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49" y="223"/>
                  </a:lnTo>
                  <a:lnTo>
                    <a:pt x="248" y="223"/>
                  </a:lnTo>
                  <a:lnTo>
                    <a:pt x="243" y="223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7" y="223"/>
                  </a:lnTo>
                  <a:lnTo>
                    <a:pt x="236" y="223"/>
                  </a:lnTo>
                  <a:lnTo>
                    <a:pt x="235" y="223"/>
                  </a:lnTo>
                  <a:lnTo>
                    <a:pt x="233" y="223"/>
                  </a:lnTo>
                  <a:lnTo>
                    <a:pt x="232" y="223"/>
                  </a:lnTo>
                  <a:lnTo>
                    <a:pt x="228" y="223"/>
                  </a:lnTo>
                  <a:lnTo>
                    <a:pt x="225" y="223"/>
                  </a:lnTo>
                  <a:lnTo>
                    <a:pt x="225" y="223"/>
                  </a:lnTo>
                  <a:lnTo>
                    <a:pt x="224" y="223"/>
                  </a:lnTo>
                  <a:lnTo>
                    <a:pt x="223" y="223"/>
                  </a:lnTo>
                  <a:lnTo>
                    <a:pt x="222" y="223"/>
                  </a:lnTo>
                  <a:lnTo>
                    <a:pt x="219" y="223"/>
                  </a:lnTo>
                  <a:lnTo>
                    <a:pt x="218" y="223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1" y="223"/>
                  </a:lnTo>
                  <a:lnTo>
                    <a:pt x="210" y="223"/>
                  </a:lnTo>
                  <a:lnTo>
                    <a:pt x="208" y="223"/>
                  </a:lnTo>
                  <a:lnTo>
                    <a:pt x="207" y="223"/>
                  </a:lnTo>
                  <a:lnTo>
                    <a:pt x="205" y="223"/>
                  </a:lnTo>
                  <a:lnTo>
                    <a:pt x="204" y="223"/>
                  </a:lnTo>
                  <a:lnTo>
                    <a:pt x="202" y="223"/>
                  </a:lnTo>
                  <a:lnTo>
                    <a:pt x="198" y="223"/>
                  </a:lnTo>
                  <a:lnTo>
                    <a:pt x="197" y="223"/>
                  </a:lnTo>
                  <a:lnTo>
                    <a:pt x="196" y="223"/>
                  </a:lnTo>
                  <a:lnTo>
                    <a:pt x="192" y="222"/>
                  </a:lnTo>
                  <a:lnTo>
                    <a:pt x="191" y="222"/>
                  </a:lnTo>
                  <a:lnTo>
                    <a:pt x="190" y="222"/>
                  </a:lnTo>
                  <a:lnTo>
                    <a:pt x="190" y="225"/>
                  </a:lnTo>
                  <a:lnTo>
                    <a:pt x="190" y="227"/>
                  </a:lnTo>
                  <a:lnTo>
                    <a:pt x="190" y="233"/>
                  </a:lnTo>
                  <a:lnTo>
                    <a:pt x="190" y="239"/>
                  </a:lnTo>
                  <a:lnTo>
                    <a:pt x="189" y="239"/>
                  </a:lnTo>
                  <a:lnTo>
                    <a:pt x="187" y="239"/>
                  </a:lnTo>
                  <a:lnTo>
                    <a:pt x="185" y="239"/>
                  </a:lnTo>
                  <a:lnTo>
                    <a:pt x="185" y="240"/>
                  </a:lnTo>
                  <a:lnTo>
                    <a:pt x="185" y="241"/>
                  </a:lnTo>
                  <a:lnTo>
                    <a:pt x="185" y="242"/>
                  </a:lnTo>
                  <a:lnTo>
                    <a:pt x="185" y="243"/>
                  </a:lnTo>
                  <a:lnTo>
                    <a:pt x="185" y="244"/>
                  </a:lnTo>
                  <a:lnTo>
                    <a:pt x="185" y="247"/>
                  </a:lnTo>
                  <a:lnTo>
                    <a:pt x="185" y="248"/>
                  </a:lnTo>
                  <a:lnTo>
                    <a:pt x="185" y="249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5" y="255"/>
                  </a:lnTo>
                  <a:lnTo>
                    <a:pt x="185" y="256"/>
                  </a:lnTo>
                  <a:lnTo>
                    <a:pt x="185" y="262"/>
                  </a:lnTo>
                  <a:lnTo>
                    <a:pt x="185" y="267"/>
                  </a:lnTo>
                  <a:lnTo>
                    <a:pt x="185" y="269"/>
                  </a:lnTo>
                  <a:lnTo>
                    <a:pt x="185" y="273"/>
                  </a:lnTo>
                  <a:lnTo>
                    <a:pt x="185" y="277"/>
                  </a:lnTo>
                  <a:lnTo>
                    <a:pt x="185" y="278"/>
                  </a:lnTo>
                  <a:lnTo>
                    <a:pt x="185" y="282"/>
                  </a:lnTo>
                  <a:lnTo>
                    <a:pt x="185" y="284"/>
                  </a:lnTo>
                  <a:lnTo>
                    <a:pt x="185" y="287"/>
                  </a:lnTo>
                  <a:lnTo>
                    <a:pt x="185" y="295"/>
                  </a:lnTo>
                  <a:lnTo>
                    <a:pt x="184" y="298"/>
                  </a:lnTo>
                  <a:lnTo>
                    <a:pt x="185" y="306"/>
                  </a:lnTo>
                  <a:lnTo>
                    <a:pt x="184" y="310"/>
                  </a:lnTo>
                  <a:lnTo>
                    <a:pt x="184" y="313"/>
                  </a:lnTo>
                  <a:lnTo>
                    <a:pt x="184" y="314"/>
                  </a:lnTo>
                  <a:lnTo>
                    <a:pt x="184" y="315"/>
                  </a:lnTo>
                  <a:lnTo>
                    <a:pt x="184" y="318"/>
                  </a:lnTo>
                  <a:lnTo>
                    <a:pt x="184" y="319"/>
                  </a:lnTo>
                  <a:lnTo>
                    <a:pt x="184" y="323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4" y="340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2" y="339"/>
                  </a:lnTo>
                  <a:lnTo>
                    <a:pt x="181" y="339"/>
                  </a:lnTo>
                  <a:lnTo>
                    <a:pt x="180" y="339"/>
                  </a:lnTo>
                  <a:lnTo>
                    <a:pt x="179" y="338"/>
                  </a:lnTo>
                  <a:lnTo>
                    <a:pt x="179" y="339"/>
                  </a:lnTo>
                  <a:lnTo>
                    <a:pt x="178" y="339"/>
                  </a:lnTo>
                  <a:lnTo>
                    <a:pt x="178" y="340"/>
                  </a:lnTo>
                  <a:lnTo>
                    <a:pt x="177" y="340"/>
                  </a:lnTo>
                  <a:lnTo>
                    <a:pt x="177" y="339"/>
                  </a:lnTo>
                  <a:lnTo>
                    <a:pt x="177" y="338"/>
                  </a:lnTo>
                  <a:lnTo>
                    <a:pt x="177" y="337"/>
                  </a:lnTo>
                  <a:lnTo>
                    <a:pt x="177" y="337"/>
                  </a:lnTo>
                  <a:lnTo>
                    <a:pt x="177" y="336"/>
                  </a:lnTo>
                  <a:lnTo>
                    <a:pt x="176" y="336"/>
                  </a:lnTo>
                  <a:lnTo>
                    <a:pt x="175" y="336"/>
                  </a:lnTo>
                  <a:lnTo>
                    <a:pt x="174" y="335"/>
                  </a:lnTo>
                  <a:lnTo>
                    <a:pt x="174" y="334"/>
                  </a:lnTo>
                  <a:lnTo>
                    <a:pt x="173" y="334"/>
                  </a:lnTo>
                  <a:lnTo>
                    <a:pt x="172" y="333"/>
                  </a:lnTo>
                  <a:lnTo>
                    <a:pt x="172" y="332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8" y="332"/>
                  </a:lnTo>
                  <a:lnTo>
                    <a:pt x="167" y="332"/>
                  </a:lnTo>
                  <a:lnTo>
                    <a:pt x="166" y="332"/>
                  </a:lnTo>
                  <a:lnTo>
                    <a:pt x="165" y="332"/>
                  </a:lnTo>
                  <a:lnTo>
                    <a:pt x="163" y="332"/>
                  </a:lnTo>
                  <a:lnTo>
                    <a:pt x="162" y="331"/>
                  </a:lnTo>
                  <a:lnTo>
                    <a:pt x="161" y="331"/>
                  </a:lnTo>
                  <a:lnTo>
                    <a:pt x="160" y="331"/>
                  </a:lnTo>
                  <a:lnTo>
                    <a:pt x="159" y="331"/>
                  </a:lnTo>
                  <a:lnTo>
                    <a:pt x="158" y="331"/>
                  </a:lnTo>
                  <a:lnTo>
                    <a:pt x="157" y="331"/>
                  </a:lnTo>
                  <a:lnTo>
                    <a:pt x="156" y="331"/>
                  </a:lnTo>
                  <a:lnTo>
                    <a:pt x="155" y="331"/>
                  </a:lnTo>
                  <a:lnTo>
                    <a:pt x="154" y="331"/>
                  </a:lnTo>
                  <a:lnTo>
                    <a:pt x="153" y="331"/>
                  </a:lnTo>
                  <a:lnTo>
                    <a:pt x="152" y="331"/>
                  </a:lnTo>
                  <a:lnTo>
                    <a:pt x="151" y="331"/>
                  </a:lnTo>
                  <a:lnTo>
                    <a:pt x="150" y="331"/>
                  </a:lnTo>
                  <a:lnTo>
                    <a:pt x="149" y="331"/>
                  </a:lnTo>
                  <a:lnTo>
                    <a:pt x="148" y="331"/>
                  </a:lnTo>
                  <a:lnTo>
                    <a:pt x="147" y="331"/>
                  </a:lnTo>
                  <a:lnTo>
                    <a:pt x="146" y="331"/>
                  </a:lnTo>
                  <a:lnTo>
                    <a:pt x="146" y="330"/>
                  </a:lnTo>
                  <a:lnTo>
                    <a:pt x="145" y="330"/>
                  </a:lnTo>
                  <a:lnTo>
                    <a:pt x="144" y="330"/>
                  </a:lnTo>
                  <a:lnTo>
                    <a:pt x="143" y="330"/>
                  </a:lnTo>
                  <a:lnTo>
                    <a:pt x="142" y="330"/>
                  </a:lnTo>
                  <a:lnTo>
                    <a:pt x="141" y="330"/>
                  </a:lnTo>
                  <a:lnTo>
                    <a:pt x="141" y="329"/>
                  </a:lnTo>
                  <a:lnTo>
                    <a:pt x="140" y="329"/>
                  </a:lnTo>
                  <a:lnTo>
                    <a:pt x="140" y="328"/>
                  </a:lnTo>
                  <a:lnTo>
                    <a:pt x="139" y="328"/>
                  </a:lnTo>
                  <a:lnTo>
                    <a:pt x="139" y="327"/>
                  </a:lnTo>
                  <a:lnTo>
                    <a:pt x="138" y="327"/>
                  </a:lnTo>
                  <a:lnTo>
                    <a:pt x="138" y="326"/>
                  </a:lnTo>
                  <a:lnTo>
                    <a:pt x="137" y="326"/>
                  </a:lnTo>
                  <a:lnTo>
                    <a:pt x="136" y="326"/>
                  </a:lnTo>
                  <a:lnTo>
                    <a:pt x="135" y="326"/>
                  </a:lnTo>
                  <a:lnTo>
                    <a:pt x="134" y="326"/>
                  </a:lnTo>
                  <a:lnTo>
                    <a:pt x="133" y="326"/>
                  </a:lnTo>
                  <a:lnTo>
                    <a:pt x="132" y="326"/>
                  </a:lnTo>
                  <a:lnTo>
                    <a:pt x="131" y="326"/>
                  </a:lnTo>
                  <a:lnTo>
                    <a:pt x="132" y="324"/>
                  </a:lnTo>
                  <a:lnTo>
                    <a:pt x="133" y="322"/>
                  </a:lnTo>
                  <a:lnTo>
                    <a:pt x="134" y="321"/>
                  </a:lnTo>
                  <a:lnTo>
                    <a:pt x="135" y="320"/>
                  </a:lnTo>
                  <a:lnTo>
                    <a:pt x="135" y="319"/>
                  </a:lnTo>
                  <a:lnTo>
                    <a:pt x="134" y="319"/>
                  </a:lnTo>
                  <a:lnTo>
                    <a:pt x="133" y="319"/>
                  </a:lnTo>
                  <a:lnTo>
                    <a:pt x="132" y="319"/>
                  </a:lnTo>
                  <a:lnTo>
                    <a:pt x="132" y="318"/>
                  </a:lnTo>
                  <a:lnTo>
                    <a:pt x="131" y="318"/>
                  </a:lnTo>
                  <a:lnTo>
                    <a:pt x="131" y="317"/>
                  </a:lnTo>
                  <a:lnTo>
                    <a:pt x="130" y="316"/>
                  </a:lnTo>
                  <a:lnTo>
                    <a:pt x="129" y="315"/>
                  </a:lnTo>
                  <a:lnTo>
                    <a:pt x="130" y="315"/>
                  </a:lnTo>
                  <a:lnTo>
                    <a:pt x="131" y="315"/>
                  </a:lnTo>
                  <a:lnTo>
                    <a:pt x="131" y="314"/>
                  </a:lnTo>
                  <a:lnTo>
                    <a:pt x="132" y="314"/>
                  </a:lnTo>
                  <a:lnTo>
                    <a:pt x="132" y="312"/>
                  </a:lnTo>
                  <a:lnTo>
                    <a:pt x="131" y="312"/>
                  </a:lnTo>
                  <a:lnTo>
                    <a:pt x="130" y="312"/>
                  </a:lnTo>
                  <a:lnTo>
                    <a:pt x="130" y="313"/>
                  </a:lnTo>
                  <a:lnTo>
                    <a:pt x="129" y="313"/>
                  </a:lnTo>
                  <a:lnTo>
                    <a:pt x="129" y="314"/>
                  </a:lnTo>
                  <a:lnTo>
                    <a:pt x="128" y="314"/>
                  </a:lnTo>
                  <a:lnTo>
                    <a:pt x="127" y="314"/>
                  </a:lnTo>
                  <a:lnTo>
                    <a:pt x="127" y="315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4" y="314"/>
                  </a:lnTo>
                  <a:lnTo>
                    <a:pt x="125" y="312"/>
                  </a:lnTo>
                  <a:lnTo>
                    <a:pt x="125" y="311"/>
                  </a:lnTo>
                  <a:lnTo>
                    <a:pt x="126" y="309"/>
                  </a:lnTo>
                  <a:lnTo>
                    <a:pt x="126" y="308"/>
                  </a:lnTo>
                  <a:lnTo>
                    <a:pt x="126" y="306"/>
                  </a:lnTo>
                  <a:lnTo>
                    <a:pt x="127" y="305"/>
                  </a:lnTo>
                  <a:lnTo>
                    <a:pt x="127" y="304"/>
                  </a:lnTo>
                  <a:lnTo>
                    <a:pt x="128" y="302"/>
                  </a:lnTo>
                  <a:lnTo>
                    <a:pt x="128" y="301"/>
                  </a:lnTo>
                  <a:lnTo>
                    <a:pt x="129" y="300"/>
                  </a:lnTo>
                  <a:lnTo>
                    <a:pt x="129" y="299"/>
                  </a:lnTo>
                  <a:lnTo>
                    <a:pt x="129" y="298"/>
                  </a:lnTo>
                  <a:lnTo>
                    <a:pt x="130" y="298"/>
                  </a:lnTo>
                  <a:lnTo>
                    <a:pt x="130" y="297"/>
                  </a:lnTo>
                  <a:lnTo>
                    <a:pt x="131" y="295"/>
                  </a:lnTo>
                  <a:lnTo>
                    <a:pt x="134" y="290"/>
                  </a:lnTo>
                  <a:lnTo>
                    <a:pt x="133" y="289"/>
                  </a:lnTo>
                  <a:lnTo>
                    <a:pt x="132" y="289"/>
                  </a:lnTo>
                  <a:lnTo>
                    <a:pt x="131" y="289"/>
                  </a:lnTo>
                  <a:lnTo>
                    <a:pt x="130" y="288"/>
                  </a:lnTo>
                  <a:lnTo>
                    <a:pt x="129" y="288"/>
                  </a:lnTo>
                  <a:lnTo>
                    <a:pt x="129" y="288"/>
                  </a:lnTo>
                  <a:lnTo>
                    <a:pt x="128" y="288"/>
                  </a:lnTo>
                  <a:lnTo>
                    <a:pt x="128" y="287"/>
                  </a:lnTo>
                  <a:lnTo>
                    <a:pt x="127" y="287"/>
                  </a:lnTo>
                  <a:lnTo>
                    <a:pt x="126" y="287"/>
                  </a:lnTo>
                  <a:lnTo>
                    <a:pt x="126" y="286"/>
                  </a:lnTo>
                  <a:lnTo>
                    <a:pt x="125" y="286"/>
                  </a:lnTo>
                  <a:lnTo>
                    <a:pt x="124" y="285"/>
                  </a:lnTo>
                  <a:lnTo>
                    <a:pt x="123" y="285"/>
                  </a:lnTo>
                  <a:lnTo>
                    <a:pt x="123" y="286"/>
                  </a:lnTo>
                  <a:lnTo>
                    <a:pt x="123" y="287"/>
                  </a:lnTo>
                  <a:lnTo>
                    <a:pt x="122" y="287"/>
                  </a:lnTo>
                  <a:lnTo>
                    <a:pt x="122" y="286"/>
                  </a:lnTo>
                  <a:lnTo>
                    <a:pt x="122" y="285"/>
                  </a:lnTo>
                  <a:lnTo>
                    <a:pt x="121" y="285"/>
                  </a:lnTo>
                  <a:lnTo>
                    <a:pt x="121" y="284"/>
                  </a:lnTo>
                  <a:lnTo>
                    <a:pt x="120" y="285"/>
                  </a:lnTo>
                  <a:lnTo>
                    <a:pt x="119" y="286"/>
                  </a:lnTo>
                  <a:lnTo>
                    <a:pt x="118" y="286"/>
                  </a:lnTo>
                  <a:lnTo>
                    <a:pt x="118" y="287"/>
                  </a:lnTo>
                  <a:lnTo>
                    <a:pt x="117" y="287"/>
                  </a:lnTo>
                  <a:lnTo>
                    <a:pt x="116" y="287"/>
                  </a:lnTo>
                  <a:lnTo>
                    <a:pt x="115" y="287"/>
                  </a:lnTo>
                  <a:lnTo>
                    <a:pt x="114" y="287"/>
                  </a:lnTo>
                  <a:lnTo>
                    <a:pt x="113" y="287"/>
                  </a:lnTo>
                  <a:lnTo>
                    <a:pt x="112" y="287"/>
                  </a:lnTo>
                  <a:lnTo>
                    <a:pt x="111" y="287"/>
                  </a:lnTo>
                  <a:lnTo>
                    <a:pt x="110" y="287"/>
                  </a:lnTo>
                  <a:lnTo>
                    <a:pt x="109" y="287"/>
                  </a:lnTo>
                  <a:lnTo>
                    <a:pt x="108" y="287"/>
                  </a:lnTo>
                  <a:lnTo>
                    <a:pt x="108" y="288"/>
                  </a:lnTo>
                  <a:lnTo>
                    <a:pt x="107" y="288"/>
                  </a:lnTo>
                  <a:lnTo>
                    <a:pt x="106" y="288"/>
                  </a:lnTo>
                  <a:lnTo>
                    <a:pt x="105" y="288"/>
                  </a:lnTo>
                  <a:lnTo>
                    <a:pt x="105" y="289"/>
                  </a:lnTo>
                  <a:lnTo>
                    <a:pt x="104" y="289"/>
                  </a:lnTo>
                  <a:lnTo>
                    <a:pt x="103" y="289"/>
                  </a:lnTo>
                  <a:lnTo>
                    <a:pt x="103" y="288"/>
                  </a:lnTo>
                  <a:lnTo>
                    <a:pt x="102" y="288"/>
                  </a:lnTo>
                  <a:lnTo>
                    <a:pt x="102" y="287"/>
                  </a:lnTo>
                  <a:lnTo>
                    <a:pt x="102" y="286"/>
                  </a:lnTo>
                  <a:lnTo>
                    <a:pt x="101" y="286"/>
                  </a:lnTo>
                  <a:lnTo>
                    <a:pt x="101" y="287"/>
                  </a:lnTo>
                  <a:lnTo>
                    <a:pt x="100" y="287"/>
                  </a:lnTo>
                  <a:lnTo>
                    <a:pt x="100" y="286"/>
                  </a:lnTo>
                  <a:lnTo>
                    <a:pt x="99" y="285"/>
                  </a:lnTo>
                  <a:lnTo>
                    <a:pt x="99" y="284"/>
                  </a:lnTo>
                  <a:lnTo>
                    <a:pt x="100" y="284"/>
                  </a:lnTo>
                  <a:lnTo>
                    <a:pt x="100" y="283"/>
                  </a:lnTo>
                  <a:lnTo>
                    <a:pt x="99" y="283"/>
                  </a:lnTo>
                  <a:lnTo>
                    <a:pt x="99" y="282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6" y="283"/>
                  </a:lnTo>
                  <a:lnTo>
                    <a:pt x="96" y="284"/>
                  </a:lnTo>
                  <a:lnTo>
                    <a:pt x="96" y="285"/>
                  </a:lnTo>
                  <a:lnTo>
                    <a:pt x="95" y="284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3" y="282"/>
                  </a:lnTo>
                  <a:lnTo>
                    <a:pt x="92" y="283"/>
                  </a:lnTo>
                  <a:lnTo>
                    <a:pt x="91" y="284"/>
                  </a:lnTo>
                  <a:lnTo>
                    <a:pt x="90" y="284"/>
                  </a:lnTo>
                  <a:lnTo>
                    <a:pt x="90" y="285"/>
                  </a:lnTo>
                  <a:lnTo>
                    <a:pt x="90" y="286"/>
                  </a:lnTo>
                  <a:lnTo>
                    <a:pt x="89" y="286"/>
                  </a:lnTo>
                  <a:lnTo>
                    <a:pt x="88" y="286"/>
                  </a:lnTo>
                  <a:lnTo>
                    <a:pt x="88" y="287"/>
                  </a:lnTo>
                  <a:lnTo>
                    <a:pt x="87" y="287"/>
                  </a:lnTo>
                  <a:lnTo>
                    <a:pt x="86" y="287"/>
                  </a:lnTo>
                  <a:lnTo>
                    <a:pt x="86" y="286"/>
                  </a:lnTo>
                  <a:lnTo>
                    <a:pt x="85" y="286"/>
                  </a:lnTo>
                  <a:lnTo>
                    <a:pt x="84" y="286"/>
                  </a:lnTo>
                  <a:lnTo>
                    <a:pt x="84" y="287"/>
                  </a:lnTo>
                  <a:lnTo>
                    <a:pt x="83" y="287"/>
                  </a:lnTo>
                  <a:lnTo>
                    <a:pt x="83" y="288"/>
                  </a:lnTo>
                  <a:lnTo>
                    <a:pt x="84" y="288"/>
                  </a:lnTo>
                  <a:lnTo>
                    <a:pt x="84" y="289"/>
                  </a:lnTo>
                  <a:lnTo>
                    <a:pt x="84" y="290"/>
                  </a:lnTo>
                  <a:lnTo>
                    <a:pt x="83" y="290"/>
                  </a:lnTo>
                  <a:lnTo>
                    <a:pt x="83" y="291"/>
                  </a:lnTo>
                  <a:lnTo>
                    <a:pt x="82" y="291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3"/>
                  </a:lnTo>
                  <a:lnTo>
                    <a:pt x="81" y="294"/>
                  </a:lnTo>
                  <a:lnTo>
                    <a:pt x="81" y="294"/>
                  </a:lnTo>
                  <a:lnTo>
                    <a:pt x="81" y="295"/>
                  </a:lnTo>
                  <a:lnTo>
                    <a:pt x="81" y="296"/>
                  </a:lnTo>
                  <a:lnTo>
                    <a:pt x="81" y="298"/>
                  </a:lnTo>
                  <a:lnTo>
                    <a:pt x="81" y="299"/>
                  </a:lnTo>
                  <a:lnTo>
                    <a:pt x="81" y="299"/>
                  </a:lnTo>
                  <a:lnTo>
                    <a:pt x="81" y="299"/>
                  </a:lnTo>
                  <a:lnTo>
                    <a:pt x="81" y="300"/>
                  </a:lnTo>
                  <a:lnTo>
                    <a:pt x="81" y="301"/>
                  </a:lnTo>
                  <a:lnTo>
                    <a:pt x="82" y="301"/>
                  </a:lnTo>
                  <a:lnTo>
                    <a:pt x="83" y="302"/>
                  </a:lnTo>
                  <a:lnTo>
                    <a:pt x="84" y="302"/>
                  </a:lnTo>
                  <a:lnTo>
                    <a:pt x="84" y="303"/>
                  </a:lnTo>
                  <a:lnTo>
                    <a:pt x="85" y="304"/>
                  </a:lnTo>
                  <a:lnTo>
                    <a:pt x="84" y="304"/>
                  </a:lnTo>
                  <a:lnTo>
                    <a:pt x="84" y="305"/>
                  </a:lnTo>
                  <a:lnTo>
                    <a:pt x="84" y="306"/>
                  </a:lnTo>
                  <a:lnTo>
                    <a:pt x="85" y="306"/>
                  </a:lnTo>
                  <a:lnTo>
                    <a:pt x="84" y="306"/>
                  </a:lnTo>
                  <a:lnTo>
                    <a:pt x="84" y="307"/>
                  </a:lnTo>
                  <a:lnTo>
                    <a:pt x="83" y="307"/>
                  </a:lnTo>
                  <a:lnTo>
                    <a:pt x="83" y="308"/>
                  </a:lnTo>
                  <a:lnTo>
                    <a:pt x="83" y="309"/>
                  </a:lnTo>
                  <a:lnTo>
                    <a:pt x="83" y="310"/>
                  </a:lnTo>
                  <a:lnTo>
                    <a:pt x="82" y="311"/>
                  </a:lnTo>
                  <a:lnTo>
                    <a:pt x="82" y="312"/>
                  </a:lnTo>
                  <a:lnTo>
                    <a:pt x="82" y="313"/>
                  </a:lnTo>
                  <a:lnTo>
                    <a:pt x="82" y="314"/>
                  </a:lnTo>
                  <a:lnTo>
                    <a:pt x="82" y="315"/>
                  </a:lnTo>
                  <a:lnTo>
                    <a:pt x="82" y="316"/>
                  </a:lnTo>
                  <a:lnTo>
                    <a:pt x="83" y="316"/>
                  </a:lnTo>
                  <a:lnTo>
                    <a:pt x="83" y="317"/>
                  </a:lnTo>
                  <a:lnTo>
                    <a:pt x="83" y="318"/>
                  </a:lnTo>
                  <a:lnTo>
                    <a:pt x="83" y="319"/>
                  </a:lnTo>
                  <a:lnTo>
                    <a:pt x="83" y="321"/>
                  </a:lnTo>
                  <a:lnTo>
                    <a:pt x="83" y="322"/>
                  </a:lnTo>
                  <a:lnTo>
                    <a:pt x="83" y="324"/>
                  </a:lnTo>
                  <a:lnTo>
                    <a:pt x="83" y="325"/>
                  </a:lnTo>
                  <a:lnTo>
                    <a:pt x="83" y="326"/>
                  </a:lnTo>
                  <a:lnTo>
                    <a:pt x="83" y="327"/>
                  </a:lnTo>
                  <a:lnTo>
                    <a:pt x="83" y="328"/>
                  </a:lnTo>
                  <a:lnTo>
                    <a:pt x="82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0" y="327"/>
                  </a:lnTo>
                  <a:lnTo>
                    <a:pt x="79" y="327"/>
                  </a:lnTo>
                  <a:lnTo>
                    <a:pt x="78" y="327"/>
                  </a:lnTo>
                  <a:lnTo>
                    <a:pt x="77" y="327"/>
                  </a:lnTo>
                  <a:lnTo>
                    <a:pt x="76" y="327"/>
                  </a:lnTo>
                  <a:lnTo>
                    <a:pt x="74" y="327"/>
                  </a:lnTo>
                  <a:lnTo>
                    <a:pt x="73" y="327"/>
                  </a:lnTo>
                  <a:lnTo>
                    <a:pt x="72" y="327"/>
                  </a:lnTo>
                  <a:lnTo>
                    <a:pt x="71" y="327"/>
                  </a:lnTo>
                  <a:lnTo>
                    <a:pt x="70" y="327"/>
                  </a:lnTo>
                  <a:lnTo>
                    <a:pt x="69" y="327"/>
                  </a:lnTo>
                  <a:lnTo>
                    <a:pt x="68" y="327"/>
                  </a:lnTo>
                  <a:lnTo>
                    <a:pt x="67" y="327"/>
                  </a:lnTo>
                  <a:lnTo>
                    <a:pt x="66" y="327"/>
                  </a:lnTo>
                  <a:lnTo>
                    <a:pt x="65" y="327"/>
                  </a:lnTo>
                  <a:lnTo>
                    <a:pt x="64" y="328"/>
                  </a:lnTo>
                  <a:lnTo>
                    <a:pt x="63" y="329"/>
                  </a:lnTo>
                  <a:lnTo>
                    <a:pt x="62" y="329"/>
                  </a:lnTo>
                  <a:lnTo>
                    <a:pt x="61" y="330"/>
                  </a:lnTo>
                  <a:lnTo>
                    <a:pt x="61" y="331"/>
                  </a:lnTo>
                  <a:lnTo>
                    <a:pt x="61" y="332"/>
                  </a:lnTo>
                  <a:lnTo>
                    <a:pt x="61" y="333"/>
                  </a:lnTo>
                  <a:lnTo>
                    <a:pt x="61" y="334"/>
                  </a:lnTo>
                  <a:lnTo>
                    <a:pt x="60" y="335"/>
                  </a:lnTo>
                  <a:lnTo>
                    <a:pt x="60" y="336"/>
                  </a:lnTo>
                  <a:lnTo>
                    <a:pt x="59" y="335"/>
                  </a:lnTo>
                  <a:lnTo>
                    <a:pt x="58" y="335"/>
                  </a:lnTo>
                  <a:lnTo>
                    <a:pt x="57" y="335"/>
                  </a:lnTo>
                  <a:lnTo>
                    <a:pt x="56" y="335"/>
                  </a:lnTo>
                  <a:lnTo>
                    <a:pt x="55" y="334"/>
                  </a:lnTo>
                  <a:lnTo>
                    <a:pt x="54" y="334"/>
                  </a:lnTo>
                  <a:lnTo>
                    <a:pt x="53" y="334"/>
                  </a:lnTo>
                  <a:lnTo>
                    <a:pt x="52" y="334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49" y="332"/>
                  </a:lnTo>
                  <a:lnTo>
                    <a:pt x="48" y="333"/>
                  </a:lnTo>
                  <a:lnTo>
                    <a:pt x="48" y="334"/>
                  </a:lnTo>
                  <a:lnTo>
                    <a:pt x="48" y="335"/>
                  </a:lnTo>
                  <a:lnTo>
                    <a:pt x="46" y="333"/>
                  </a:lnTo>
                  <a:lnTo>
                    <a:pt x="46" y="334"/>
                  </a:lnTo>
                  <a:lnTo>
                    <a:pt x="45" y="335"/>
                  </a:lnTo>
                  <a:lnTo>
                    <a:pt x="44" y="336"/>
                  </a:lnTo>
                  <a:lnTo>
                    <a:pt x="44" y="338"/>
                  </a:lnTo>
                  <a:lnTo>
                    <a:pt x="43" y="339"/>
                  </a:lnTo>
                  <a:lnTo>
                    <a:pt x="42" y="340"/>
                  </a:lnTo>
                  <a:lnTo>
                    <a:pt x="42" y="341"/>
                  </a:lnTo>
                  <a:lnTo>
                    <a:pt x="39" y="344"/>
                  </a:lnTo>
                  <a:lnTo>
                    <a:pt x="38" y="348"/>
                  </a:lnTo>
                  <a:lnTo>
                    <a:pt x="39" y="352"/>
                  </a:lnTo>
                  <a:lnTo>
                    <a:pt x="39" y="355"/>
                  </a:lnTo>
                  <a:lnTo>
                    <a:pt x="37" y="357"/>
                  </a:lnTo>
                  <a:lnTo>
                    <a:pt x="37" y="355"/>
                  </a:lnTo>
                  <a:lnTo>
                    <a:pt x="37" y="354"/>
                  </a:lnTo>
                  <a:lnTo>
                    <a:pt x="36" y="352"/>
                  </a:lnTo>
                  <a:lnTo>
                    <a:pt x="36" y="350"/>
                  </a:lnTo>
                  <a:lnTo>
                    <a:pt x="36" y="349"/>
                  </a:lnTo>
                  <a:lnTo>
                    <a:pt x="36" y="348"/>
                  </a:lnTo>
                  <a:lnTo>
                    <a:pt x="35" y="347"/>
                  </a:lnTo>
                  <a:lnTo>
                    <a:pt x="35" y="347"/>
                  </a:lnTo>
                  <a:lnTo>
                    <a:pt x="35" y="346"/>
                  </a:lnTo>
                  <a:lnTo>
                    <a:pt x="35" y="345"/>
                  </a:lnTo>
                  <a:lnTo>
                    <a:pt x="35" y="343"/>
                  </a:lnTo>
                  <a:lnTo>
                    <a:pt x="34" y="341"/>
                  </a:lnTo>
                  <a:lnTo>
                    <a:pt x="34" y="339"/>
                  </a:lnTo>
                  <a:lnTo>
                    <a:pt x="34" y="337"/>
                  </a:lnTo>
                  <a:lnTo>
                    <a:pt x="34" y="336"/>
                  </a:lnTo>
                  <a:lnTo>
                    <a:pt x="33" y="331"/>
                  </a:lnTo>
                  <a:lnTo>
                    <a:pt x="33" y="329"/>
                  </a:lnTo>
                  <a:lnTo>
                    <a:pt x="33" y="327"/>
                  </a:lnTo>
                  <a:lnTo>
                    <a:pt x="33" y="326"/>
                  </a:lnTo>
                  <a:lnTo>
                    <a:pt x="33" y="325"/>
                  </a:lnTo>
                  <a:lnTo>
                    <a:pt x="33" y="323"/>
                  </a:lnTo>
                  <a:lnTo>
                    <a:pt x="32" y="320"/>
                  </a:lnTo>
                  <a:lnTo>
                    <a:pt x="32" y="319"/>
                  </a:lnTo>
                  <a:lnTo>
                    <a:pt x="32" y="317"/>
                  </a:lnTo>
                  <a:lnTo>
                    <a:pt x="31" y="316"/>
                  </a:lnTo>
                  <a:lnTo>
                    <a:pt x="31" y="315"/>
                  </a:lnTo>
                  <a:lnTo>
                    <a:pt x="31" y="314"/>
                  </a:lnTo>
                  <a:lnTo>
                    <a:pt x="31" y="313"/>
                  </a:lnTo>
                  <a:lnTo>
                    <a:pt x="31" y="312"/>
                  </a:lnTo>
                  <a:lnTo>
                    <a:pt x="31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29" y="303"/>
                  </a:lnTo>
                  <a:lnTo>
                    <a:pt x="29" y="302"/>
                  </a:lnTo>
                  <a:lnTo>
                    <a:pt x="29" y="301"/>
                  </a:lnTo>
                  <a:lnTo>
                    <a:pt x="29" y="299"/>
                  </a:lnTo>
                  <a:lnTo>
                    <a:pt x="28" y="297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6" y="280"/>
                  </a:lnTo>
                  <a:lnTo>
                    <a:pt x="25" y="280"/>
                  </a:lnTo>
                  <a:lnTo>
                    <a:pt x="25" y="278"/>
                  </a:lnTo>
                  <a:lnTo>
                    <a:pt x="25" y="277"/>
                  </a:lnTo>
                  <a:lnTo>
                    <a:pt x="24" y="271"/>
                  </a:lnTo>
                  <a:lnTo>
                    <a:pt x="24" y="269"/>
                  </a:lnTo>
                  <a:lnTo>
                    <a:pt x="23" y="264"/>
                  </a:lnTo>
                  <a:lnTo>
                    <a:pt x="22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2" y="256"/>
                  </a:lnTo>
                  <a:lnTo>
                    <a:pt x="21" y="252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19" y="241"/>
                  </a:lnTo>
                  <a:lnTo>
                    <a:pt x="19" y="236"/>
                  </a:lnTo>
                  <a:lnTo>
                    <a:pt x="18" y="233"/>
                  </a:lnTo>
                  <a:lnTo>
                    <a:pt x="18" y="231"/>
                  </a:lnTo>
                  <a:lnTo>
                    <a:pt x="18" y="229"/>
                  </a:lnTo>
                  <a:lnTo>
                    <a:pt x="17" y="228"/>
                  </a:lnTo>
                  <a:lnTo>
                    <a:pt x="17" y="224"/>
                  </a:lnTo>
                  <a:lnTo>
                    <a:pt x="16" y="221"/>
                  </a:lnTo>
                  <a:lnTo>
                    <a:pt x="16" y="218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5" y="214"/>
                  </a:lnTo>
                  <a:lnTo>
                    <a:pt x="15" y="213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4" y="208"/>
                  </a:lnTo>
                  <a:lnTo>
                    <a:pt x="14" y="207"/>
                  </a:lnTo>
                  <a:lnTo>
                    <a:pt x="14" y="205"/>
                  </a:lnTo>
                  <a:lnTo>
                    <a:pt x="13" y="200"/>
                  </a:lnTo>
                  <a:lnTo>
                    <a:pt x="12" y="196"/>
                  </a:lnTo>
                  <a:lnTo>
                    <a:pt x="12" y="194"/>
                  </a:lnTo>
                  <a:lnTo>
                    <a:pt x="11" y="188"/>
                  </a:lnTo>
                  <a:lnTo>
                    <a:pt x="11" y="184"/>
                  </a:lnTo>
                  <a:lnTo>
                    <a:pt x="10" y="180"/>
                  </a:lnTo>
                  <a:lnTo>
                    <a:pt x="10" y="177"/>
                  </a:lnTo>
                  <a:lnTo>
                    <a:pt x="9" y="170"/>
                  </a:lnTo>
                  <a:lnTo>
                    <a:pt x="8" y="164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6" y="156"/>
                  </a:lnTo>
                  <a:lnTo>
                    <a:pt x="5" y="150"/>
                  </a:lnTo>
                  <a:lnTo>
                    <a:pt x="5" y="149"/>
                  </a:lnTo>
                  <a:lnTo>
                    <a:pt x="4" y="144"/>
                  </a:lnTo>
                  <a:lnTo>
                    <a:pt x="4" y="141"/>
                  </a:lnTo>
                  <a:lnTo>
                    <a:pt x="3" y="136"/>
                  </a:lnTo>
                  <a:lnTo>
                    <a:pt x="2" y="126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6"/>
                  </a:lnTo>
                  <a:lnTo>
                    <a:pt x="10" y="116"/>
                  </a:lnTo>
                  <a:lnTo>
                    <a:pt x="11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8" y="116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3" y="116"/>
                  </a:lnTo>
                  <a:lnTo>
                    <a:pt x="25" y="116"/>
                  </a:lnTo>
                  <a:lnTo>
                    <a:pt x="29" y="116"/>
                  </a:lnTo>
                  <a:lnTo>
                    <a:pt x="31" y="116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7" y="117"/>
                  </a:lnTo>
                  <a:lnTo>
                    <a:pt x="39" y="117"/>
                  </a:lnTo>
                  <a:lnTo>
                    <a:pt x="42" y="117"/>
                  </a:lnTo>
                  <a:lnTo>
                    <a:pt x="44" y="117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1" y="117"/>
                  </a:lnTo>
                  <a:lnTo>
                    <a:pt x="53" y="117"/>
                  </a:lnTo>
                  <a:lnTo>
                    <a:pt x="54" y="117"/>
                  </a:lnTo>
                  <a:lnTo>
                    <a:pt x="59" y="117"/>
                  </a:lnTo>
                  <a:lnTo>
                    <a:pt x="61" y="117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2" y="117"/>
                  </a:lnTo>
                  <a:lnTo>
                    <a:pt x="74" y="117"/>
                  </a:lnTo>
                  <a:lnTo>
                    <a:pt x="75" y="117"/>
                  </a:lnTo>
                  <a:lnTo>
                    <a:pt x="76" y="117"/>
                  </a:lnTo>
                  <a:lnTo>
                    <a:pt x="77" y="117"/>
                  </a:lnTo>
                  <a:lnTo>
                    <a:pt x="78" y="117"/>
                  </a:lnTo>
                  <a:lnTo>
                    <a:pt x="81" y="117"/>
                  </a:lnTo>
                  <a:lnTo>
                    <a:pt x="84" y="117"/>
                  </a:lnTo>
                  <a:lnTo>
                    <a:pt x="84" y="116"/>
                  </a:lnTo>
                  <a:lnTo>
                    <a:pt x="85" y="116"/>
                  </a:lnTo>
                  <a:lnTo>
                    <a:pt x="85" y="115"/>
                  </a:lnTo>
                  <a:lnTo>
                    <a:pt x="86" y="115"/>
                  </a:lnTo>
                  <a:lnTo>
                    <a:pt x="86" y="114"/>
                  </a:lnTo>
                  <a:lnTo>
                    <a:pt x="86" y="113"/>
                  </a:lnTo>
                  <a:lnTo>
                    <a:pt x="86" y="112"/>
                  </a:lnTo>
                  <a:lnTo>
                    <a:pt x="86" y="111"/>
                  </a:lnTo>
                  <a:lnTo>
                    <a:pt x="87" y="111"/>
                  </a:lnTo>
                  <a:lnTo>
                    <a:pt x="87" y="110"/>
                  </a:lnTo>
                  <a:lnTo>
                    <a:pt x="88" y="110"/>
                  </a:lnTo>
                  <a:lnTo>
                    <a:pt x="87" y="109"/>
                  </a:lnTo>
                  <a:lnTo>
                    <a:pt x="86" y="109"/>
                  </a:lnTo>
                  <a:lnTo>
                    <a:pt x="86" y="108"/>
                  </a:lnTo>
                  <a:lnTo>
                    <a:pt x="87" y="107"/>
                  </a:lnTo>
                  <a:lnTo>
                    <a:pt x="87" y="106"/>
                  </a:lnTo>
                  <a:lnTo>
                    <a:pt x="87" y="105"/>
                  </a:lnTo>
                  <a:lnTo>
                    <a:pt x="87" y="106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87" y="104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4" y="99"/>
                  </a:lnTo>
                  <a:lnTo>
                    <a:pt x="84" y="98"/>
                  </a:lnTo>
                  <a:lnTo>
                    <a:pt x="84" y="97"/>
                  </a:lnTo>
                  <a:lnTo>
                    <a:pt x="84" y="96"/>
                  </a:lnTo>
                  <a:lnTo>
                    <a:pt x="84" y="95"/>
                  </a:lnTo>
                  <a:lnTo>
                    <a:pt x="83" y="94"/>
                  </a:lnTo>
                  <a:lnTo>
                    <a:pt x="83" y="93"/>
                  </a:lnTo>
                  <a:lnTo>
                    <a:pt x="82" y="92"/>
                  </a:lnTo>
                  <a:lnTo>
                    <a:pt x="82" y="91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2" y="90"/>
                  </a:lnTo>
                  <a:lnTo>
                    <a:pt x="83" y="88"/>
                  </a:lnTo>
                  <a:lnTo>
                    <a:pt x="82" y="88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0" y="86"/>
                  </a:lnTo>
                  <a:lnTo>
                    <a:pt x="80" y="85"/>
                  </a:lnTo>
                  <a:lnTo>
                    <a:pt x="81" y="85"/>
                  </a:lnTo>
                  <a:lnTo>
                    <a:pt x="81" y="84"/>
                  </a:lnTo>
                  <a:lnTo>
                    <a:pt x="81" y="83"/>
                  </a:lnTo>
                  <a:lnTo>
                    <a:pt x="82" y="82"/>
                  </a:lnTo>
                  <a:lnTo>
                    <a:pt x="83" y="81"/>
                  </a:lnTo>
                  <a:lnTo>
                    <a:pt x="83" y="80"/>
                  </a:lnTo>
                  <a:lnTo>
                    <a:pt x="83" y="79"/>
                  </a:lnTo>
                  <a:lnTo>
                    <a:pt x="84" y="79"/>
                  </a:lnTo>
                  <a:lnTo>
                    <a:pt x="85" y="79"/>
                  </a:lnTo>
                  <a:lnTo>
                    <a:pt x="86" y="79"/>
                  </a:lnTo>
                  <a:lnTo>
                    <a:pt x="87" y="79"/>
                  </a:lnTo>
                  <a:lnTo>
                    <a:pt x="87" y="78"/>
                  </a:lnTo>
                  <a:lnTo>
                    <a:pt x="88" y="78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89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2" y="78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7" y="76"/>
                  </a:lnTo>
                  <a:lnTo>
                    <a:pt x="98" y="76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101" y="76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4"/>
                  </a:lnTo>
                  <a:lnTo>
                    <a:pt x="104" y="74"/>
                  </a:lnTo>
                  <a:lnTo>
                    <a:pt x="104" y="73"/>
                  </a:lnTo>
                  <a:lnTo>
                    <a:pt x="105" y="73"/>
                  </a:lnTo>
                  <a:lnTo>
                    <a:pt x="105" y="74"/>
                  </a:lnTo>
                  <a:lnTo>
                    <a:pt x="106" y="74"/>
                  </a:lnTo>
                  <a:lnTo>
                    <a:pt x="106" y="75"/>
                  </a:lnTo>
                  <a:lnTo>
                    <a:pt x="107" y="76"/>
                  </a:lnTo>
                  <a:lnTo>
                    <a:pt x="108" y="76"/>
                  </a:lnTo>
                  <a:lnTo>
                    <a:pt x="108" y="77"/>
                  </a:lnTo>
                  <a:lnTo>
                    <a:pt x="109" y="77"/>
                  </a:lnTo>
                  <a:lnTo>
                    <a:pt x="110" y="77"/>
                  </a:lnTo>
                  <a:lnTo>
                    <a:pt x="110" y="78"/>
                  </a:lnTo>
                  <a:lnTo>
                    <a:pt x="111" y="79"/>
                  </a:lnTo>
                  <a:lnTo>
                    <a:pt x="112" y="80"/>
                  </a:lnTo>
                  <a:lnTo>
                    <a:pt x="113" y="80"/>
                  </a:lnTo>
                  <a:lnTo>
                    <a:pt x="113" y="81"/>
                  </a:lnTo>
                  <a:lnTo>
                    <a:pt x="114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3"/>
                  </a:lnTo>
                  <a:lnTo>
                    <a:pt x="113" y="84"/>
                  </a:lnTo>
                  <a:lnTo>
                    <a:pt x="112" y="84"/>
                  </a:lnTo>
                  <a:lnTo>
                    <a:pt x="113" y="85"/>
                  </a:lnTo>
                  <a:lnTo>
                    <a:pt x="114" y="86"/>
                  </a:lnTo>
                  <a:lnTo>
                    <a:pt x="115" y="86"/>
                  </a:lnTo>
                  <a:lnTo>
                    <a:pt x="115" y="85"/>
                  </a:lnTo>
                  <a:lnTo>
                    <a:pt x="116" y="85"/>
                  </a:lnTo>
                  <a:lnTo>
                    <a:pt x="117" y="84"/>
                  </a:lnTo>
                  <a:lnTo>
                    <a:pt x="118" y="85"/>
                  </a:lnTo>
                  <a:lnTo>
                    <a:pt x="119" y="85"/>
                  </a:lnTo>
                  <a:lnTo>
                    <a:pt x="120" y="86"/>
                  </a:lnTo>
                  <a:lnTo>
                    <a:pt x="119" y="86"/>
                  </a:lnTo>
                  <a:lnTo>
                    <a:pt x="119" y="87"/>
                  </a:lnTo>
                  <a:lnTo>
                    <a:pt x="120" y="87"/>
                  </a:lnTo>
                  <a:lnTo>
                    <a:pt x="120" y="88"/>
                  </a:lnTo>
                  <a:lnTo>
                    <a:pt x="121" y="89"/>
                  </a:lnTo>
                  <a:lnTo>
                    <a:pt x="122" y="90"/>
                  </a:lnTo>
                  <a:lnTo>
                    <a:pt x="123" y="91"/>
                  </a:lnTo>
                  <a:lnTo>
                    <a:pt x="124" y="92"/>
                  </a:lnTo>
                  <a:lnTo>
                    <a:pt x="125" y="94"/>
                  </a:lnTo>
                  <a:lnTo>
                    <a:pt x="125" y="95"/>
                  </a:lnTo>
                  <a:lnTo>
                    <a:pt x="126" y="96"/>
                  </a:lnTo>
                  <a:lnTo>
                    <a:pt x="127" y="97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8" y="99"/>
                  </a:lnTo>
                  <a:lnTo>
                    <a:pt x="129" y="100"/>
                  </a:lnTo>
                  <a:lnTo>
                    <a:pt x="129" y="101"/>
                  </a:lnTo>
                  <a:lnTo>
                    <a:pt x="130" y="100"/>
                  </a:lnTo>
                  <a:lnTo>
                    <a:pt x="130" y="99"/>
                  </a:lnTo>
                  <a:lnTo>
                    <a:pt x="129" y="99"/>
                  </a:lnTo>
                  <a:lnTo>
                    <a:pt x="129" y="98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30" y="96"/>
                  </a:lnTo>
                  <a:lnTo>
                    <a:pt x="130" y="95"/>
                  </a:lnTo>
                  <a:lnTo>
                    <a:pt x="131" y="95"/>
                  </a:lnTo>
                  <a:lnTo>
                    <a:pt x="131" y="94"/>
                  </a:lnTo>
                  <a:lnTo>
                    <a:pt x="132" y="94"/>
                  </a:lnTo>
                  <a:lnTo>
                    <a:pt x="132" y="93"/>
                  </a:lnTo>
                  <a:lnTo>
                    <a:pt x="132" y="92"/>
                  </a:lnTo>
                  <a:lnTo>
                    <a:pt x="133" y="92"/>
                  </a:lnTo>
                  <a:lnTo>
                    <a:pt x="134" y="91"/>
                  </a:lnTo>
                  <a:lnTo>
                    <a:pt x="134" y="90"/>
                  </a:lnTo>
                  <a:lnTo>
                    <a:pt x="134" y="89"/>
                  </a:lnTo>
                  <a:lnTo>
                    <a:pt x="135" y="89"/>
                  </a:lnTo>
                  <a:lnTo>
                    <a:pt x="135" y="88"/>
                  </a:lnTo>
                  <a:lnTo>
                    <a:pt x="135" y="89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7" y="91"/>
                  </a:lnTo>
                  <a:lnTo>
                    <a:pt x="138" y="92"/>
                  </a:lnTo>
                  <a:lnTo>
                    <a:pt x="139" y="91"/>
                  </a:lnTo>
                  <a:lnTo>
                    <a:pt x="140" y="89"/>
                  </a:lnTo>
                  <a:lnTo>
                    <a:pt x="142" y="88"/>
                  </a:lnTo>
                  <a:lnTo>
                    <a:pt x="142" y="86"/>
                  </a:lnTo>
                  <a:lnTo>
                    <a:pt x="140" y="84"/>
                  </a:lnTo>
                  <a:lnTo>
                    <a:pt x="140" y="83"/>
                  </a:lnTo>
                  <a:lnTo>
                    <a:pt x="139" y="81"/>
                  </a:lnTo>
                  <a:lnTo>
                    <a:pt x="139" y="80"/>
                  </a:lnTo>
                  <a:lnTo>
                    <a:pt x="139" y="79"/>
                  </a:lnTo>
                  <a:lnTo>
                    <a:pt x="140" y="78"/>
                  </a:lnTo>
                  <a:lnTo>
                    <a:pt x="141" y="77"/>
                  </a:lnTo>
                  <a:lnTo>
                    <a:pt x="142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1" y="74"/>
                  </a:lnTo>
                  <a:lnTo>
                    <a:pt x="142" y="74"/>
                  </a:lnTo>
                  <a:lnTo>
                    <a:pt x="143" y="74"/>
                  </a:lnTo>
                  <a:lnTo>
                    <a:pt x="143" y="73"/>
                  </a:lnTo>
                  <a:lnTo>
                    <a:pt x="144" y="73"/>
                  </a:lnTo>
                  <a:lnTo>
                    <a:pt x="144" y="72"/>
                  </a:lnTo>
                  <a:lnTo>
                    <a:pt x="145" y="72"/>
                  </a:lnTo>
                  <a:lnTo>
                    <a:pt x="145" y="71"/>
                  </a:lnTo>
                  <a:lnTo>
                    <a:pt x="145" y="70"/>
                  </a:lnTo>
                  <a:lnTo>
                    <a:pt x="145" y="69"/>
                  </a:lnTo>
                  <a:lnTo>
                    <a:pt x="146" y="69"/>
                  </a:lnTo>
                  <a:lnTo>
                    <a:pt x="146" y="68"/>
                  </a:lnTo>
                  <a:lnTo>
                    <a:pt x="147" y="67"/>
                  </a:lnTo>
                  <a:lnTo>
                    <a:pt x="148" y="67"/>
                  </a:lnTo>
                  <a:lnTo>
                    <a:pt x="149" y="66"/>
                  </a:lnTo>
                  <a:lnTo>
                    <a:pt x="150" y="65"/>
                  </a:lnTo>
                  <a:lnTo>
                    <a:pt x="151" y="66"/>
                  </a:lnTo>
                  <a:lnTo>
                    <a:pt x="152" y="66"/>
                  </a:lnTo>
                  <a:lnTo>
                    <a:pt x="153" y="66"/>
                  </a:lnTo>
                  <a:lnTo>
                    <a:pt x="153" y="65"/>
                  </a:lnTo>
                  <a:lnTo>
                    <a:pt x="153" y="64"/>
                  </a:lnTo>
                  <a:lnTo>
                    <a:pt x="152" y="64"/>
                  </a:lnTo>
                  <a:lnTo>
                    <a:pt x="152" y="62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1" y="60"/>
                  </a:lnTo>
                  <a:lnTo>
                    <a:pt x="150" y="60"/>
                  </a:lnTo>
                  <a:lnTo>
                    <a:pt x="149" y="60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50" y="57"/>
                  </a:lnTo>
                  <a:lnTo>
                    <a:pt x="150" y="56"/>
                  </a:lnTo>
                  <a:lnTo>
                    <a:pt x="150" y="55"/>
                  </a:lnTo>
                  <a:lnTo>
                    <a:pt x="151" y="54"/>
                  </a:lnTo>
                  <a:lnTo>
                    <a:pt x="151" y="53"/>
                  </a:lnTo>
                  <a:lnTo>
                    <a:pt x="150" y="53"/>
                  </a:lnTo>
                  <a:lnTo>
                    <a:pt x="150" y="52"/>
                  </a:lnTo>
                  <a:lnTo>
                    <a:pt x="150" y="51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8" y="50"/>
                  </a:lnTo>
                  <a:lnTo>
                    <a:pt x="147" y="51"/>
                  </a:lnTo>
                  <a:lnTo>
                    <a:pt x="147" y="50"/>
                  </a:lnTo>
                  <a:lnTo>
                    <a:pt x="146" y="50"/>
                  </a:lnTo>
                  <a:lnTo>
                    <a:pt x="146" y="49"/>
                  </a:lnTo>
                  <a:lnTo>
                    <a:pt x="145" y="48"/>
                  </a:lnTo>
                  <a:lnTo>
                    <a:pt x="145" y="47"/>
                  </a:lnTo>
                  <a:lnTo>
                    <a:pt x="144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2" y="46"/>
                  </a:lnTo>
                  <a:lnTo>
                    <a:pt x="141" y="46"/>
                  </a:lnTo>
                  <a:lnTo>
                    <a:pt x="140" y="46"/>
                  </a:lnTo>
                  <a:lnTo>
                    <a:pt x="140" y="45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1" y="42"/>
                  </a:lnTo>
                  <a:lnTo>
                    <a:pt x="141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1" y="40"/>
                  </a:lnTo>
                  <a:lnTo>
                    <a:pt x="141" y="41"/>
                  </a:lnTo>
                  <a:lnTo>
                    <a:pt x="140" y="40"/>
                  </a:lnTo>
                  <a:lnTo>
                    <a:pt x="141" y="39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6"/>
                  </a:lnTo>
                  <a:lnTo>
                    <a:pt x="143" y="35"/>
                  </a:lnTo>
                  <a:lnTo>
                    <a:pt x="143" y="33"/>
                  </a:lnTo>
                  <a:lnTo>
                    <a:pt x="144" y="33"/>
                  </a:lnTo>
                  <a:lnTo>
                    <a:pt x="146" y="32"/>
                  </a:lnTo>
                  <a:lnTo>
                    <a:pt x="147" y="32"/>
                  </a:lnTo>
                  <a:lnTo>
                    <a:pt x="147" y="31"/>
                  </a:lnTo>
                  <a:lnTo>
                    <a:pt x="146" y="30"/>
                  </a:lnTo>
                  <a:lnTo>
                    <a:pt x="146" y="29"/>
                  </a:lnTo>
                  <a:lnTo>
                    <a:pt x="145" y="29"/>
                  </a:lnTo>
                  <a:lnTo>
                    <a:pt x="144" y="29"/>
                  </a:lnTo>
                  <a:lnTo>
                    <a:pt x="144" y="28"/>
                  </a:lnTo>
                  <a:lnTo>
                    <a:pt x="143" y="28"/>
                  </a:lnTo>
                  <a:lnTo>
                    <a:pt x="143" y="27"/>
                  </a:lnTo>
                  <a:lnTo>
                    <a:pt x="142" y="27"/>
                  </a:lnTo>
                  <a:lnTo>
                    <a:pt x="142" y="26"/>
                  </a:lnTo>
                  <a:lnTo>
                    <a:pt x="141" y="26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1" y="24"/>
                  </a:lnTo>
                  <a:lnTo>
                    <a:pt x="141" y="23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4" y="20"/>
                  </a:lnTo>
                  <a:lnTo>
                    <a:pt x="145" y="19"/>
                  </a:lnTo>
                  <a:lnTo>
                    <a:pt x="145" y="18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4" y="16"/>
                  </a:lnTo>
                  <a:lnTo>
                    <a:pt x="145" y="16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5"/>
                  </a:lnTo>
                  <a:lnTo>
                    <a:pt x="148" y="14"/>
                  </a:lnTo>
                  <a:lnTo>
                    <a:pt x="149" y="13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1" y="11"/>
                  </a:lnTo>
                  <a:lnTo>
                    <a:pt x="150" y="11"/>
                  </a:lnTo>
                  <a:lnTo>
                    <a:pt x="150" y="10"/>
                  </a:lnTo>
                  <a:lnTo>
                    <a:pt x="149" y="9"/>
                  </a:lnTo>
                  <a:lnTo>
                    <a:pt x="150" y="9"/>
                  </a:lnTo>
                  <a:lnTo>
                    <a:pt x="151" y="9"/>
                  </a:lnTo>
                  <a:lnTo>
                    <a:pt x="152" y="9"/>
                  </a:lnTo>
                  <a:lnTo>
                    <a:pt x="152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7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5" y="5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5" y="2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7" y="1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1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6" y="1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3"/>
                  </a:lnTo>
                  <a:lnTo>
                    <a:pt x="168" y="2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69" y="4"/>
                  </a:lnTo>
                  <a:lnTo>
                    <a:pt x="169" y="5"/>
                  </a:lnTo>
                  <a:lnTo>
                    <a:pt x="170" y="5"/>
                  </a:lnTo>
                  <a:lnTo>
                    <a:pt x="170" y="4"/>
                  </a:lnTo>
                  <a:lnTo>
                    <a:pt x="170" y="5"/>
                  </a:lnTo>
                  <a:lnTo>
                    <a:pt x="170" y="8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6"/>
                  </a:lnTo>
                  <a:lnTo>
                    <a:pt x="169" y="22"/>
                  </a:lnTo>
                  <a:lnTo>
                    <a:pt x="169" y="23"/>
                  </a:lnTo>
                  <a:lnTo>
                    <a:pt x="169" y="27"/>
                  </a:lnTo>
                  <a:lnTo>
                    <a:pt x="169" y="34"/>
                  </a:lnTo>
                  <a:lnTo>
                    <a:pt x="169" y="37"/>
                  </a:lnTo>
                  <a:lnTo>
                    <a:pt x="169" y="43"/>
                  </a:lnTo>
                  <a:lnTo>
                    <a:pt x="169" y="44"/>
                  </a:lnTo>
                  <a:lnTo>
                    <a:pt x="170" y="44"/>
                  </a:lnTo>
                  <a:lnTo>
                    <a:pt x="171" y="43"/>
                  </a:lnTo>
                  <a:lnTo>
                    <a:pt x="172" y="43"/>
                  </a:lnTo>
                  <a:lnTo>
                    <a:pt x="174" y="44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8" y="44"/>
                  </a:lnTo>
                  <a:lnTo>
                    <a:pt x="182" y="44"/>
                  </a:lnTo>
                  <a:lnTo>
                    <a:pt x="185" y="44"/>
                  </a:lnTo>
                  <a:lnTo>
                    <a:pt x="189" y="44"/>
                  </a:lnTo>
                  <a:lnTo>
                    <a:pt x="190" y="44"/>
                  </a:lnTo>
                  <a:lnTo>
                    <a:pt x="191" y="44"/>
                  </a:lnTo>
                  <a:lnTo>
                    <a:pt x="194" y="44"/>
                  </a:lnTo>
                  <a:lnTo>
                    <a:pt x="197" y="44"/>
                  </a:lnTo>
                  <a:lnTo>
                    <a:pt x="201" y="44"/>
                  </a:lnTo>
                  <a:lnTo>
                    <a:pt x="201" y="42"/>
                  </a:lnTo>
                  <a:lnTo>
                    <a:pt x="204" y="42"/>
                  </a:lnTo>
                  <a:lnTo>
                    <a:pt x="204" y="44"/>
                  </a:lnTo>
                  <a:lnTo>
                    <a:pt x="205" y="44"/>
                  </a:lnTo>
                  <a:lnTo>
                    <a:pt x="206" y="44"/>
                  </a:lnTo>
                  <a:lnTo>
                    <a:pt x="207" y="44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1" y="39"/>
                  </a:lnTo>
                  <a:lnTo>
                    <a:pt x="211" y="38"/>
                  </a:lnTo>
                  <a:lnTo>
                    <a:pt x="212" y="37"/>
                  </a:lnTo>
                  <a:lnTo>
                    <a:pt x="212" y="36"/>
                  </a:lnTo>
                  <a:lnTo>
                    <a:pt x="213" y="36"/>
                  </a:lnTo>
                  <a:lnTo>
                    <a:pt x="214" y="35"/>
                  </a:lnTo>
                  <a:lnTo>
                    <a:pt x="215" y="34"/>
                  </a:lnTo>
                  <a:lnTo>
                    <a:pt x="215" y="33"/>
                  </a:lnTo>
                  <a:lnTo>
                    <a:pt x="216" y="32"/>
                  </a:lnTo>
                  <a:lnTo>
                    <a:pt x="219" y="30"/>
                  </a:lnTo>
                  <a:lnTo>
                    <a:pt x="221" y="29"/>
                  </a:lnTo>
                  <a:lnTo>
                    <a:pt x="221" y="28"/>
                  </a:lnTo>
                  <a:lnTo>
                    <a:pt x="222" y="28"/>
                  </a:lnTo>
                  <a:lnTo>
                    <a:pt x="223" y="27"/>
                  </a:lnTo>
                  <a:lnTo>
                    <a:pt x="224" y="26"/>
                  </a:lnTo>
                  <a:lnTo>
                    <a:pt x="225" y="25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2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2" y="19"/>
                  </a:lnTo>
                  <a:lnTo>
                    <a:pt x="232" y="18"/>
                  </a:lnTo>
                  <a:lnTo>
                    <a:pt x="233" y="17"/>
                  </a:lnTo>
                  <a:lnTo>
                    <a:pt x="234" y="15"/>
                  </a:lnTo>
                  <a:lnTo>
                    <a:pt x="234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0" name="Freeform 45">
              <a:extLst>
                <a:ext uri="{FF2B5EF4-FFF2-40B4-BE49-F238E27FC236}">
                  <a16:creationId xmlns:a16="http://schemas.microsoft.com/office/drawing/2014/main" id="{660EB5A8-E1CA-E95A-2BF8-3447C1B64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850" y="2622550"/>
              <a:ext cx="492125" cy="601662"/>
            </a:xfrm>
            <a:custGeom>
              <a:avLst/>
              <a:gdLst>
                <a:gd name="T0" fmla="*/ 206 w 310"/>
                <a:gd name="T1" fmla="*/ 353 h 379"/>
                <a:gd name="T2" fmla="*/ 185 w 310"/>
                <a:gd name="T3" fmla="*/ 349 h 379"/>
                <a:gd name="T4" fmla="*/ 166 w 310"/>
                <a:gd name="T5" fmla="*/ 356 h 379"/>
                <a:gd name="T6" fmla="*/ 146 w 310"/>
                <a:gd name="T7" fmla="*/ 363 h 379"/>
                <a:gd name="T8" fmla="*/ 135 w 310"/>
                <a:gd name="T9" fmla="*/ 362 h 379"/>
                <a:gd name="T10" fmla="*/ 128 w 310"/>
                <a:gd name="T11" fmla="*/ 374 h 379"/>
                <a:gd name="T12" fmla="*/ 114 w 310"/>
                <a:gd name="T13" fmla="*/ 374 h 379"/>
                <a:gd name="T14" fmla="*/ 103 w 310"/>
                <a:gd name="T15" fmla="*/ 373 h 379"/>
                <a:gd name="T16" fmla="*/ 86 w 310"/>
                <a:gd name="T17" fmla="*/ 368 h 379"/>
                <a:gd name="T18" fmla="*/ 76 w 310"/>
                <a:gd name="T19" fmla="*/ 352 h 379"/>
                <a:gd name="T20" fmla="*/ 62 w 310"/>
                <a:gd name="T21" fmla="*/ 338 h 379"/>
                <a:gd name="T22" fmla="*/ 52 w 310"/>
                <a:gd name="T23" fmla="*/ 323 h 379"/>
                <a:gd name="T24" fmla="*/ 49 w 310"/>
                <a:gd name="T25" fmla="*/ 307 h 379"/>
                <a:gd name="T26" fmla="*/ 43 w 310"/>
                <a:gd name="T27" fmla="*/ 302 h 379"/>
                <a:gd name="T28" fmla="*/ 46 w 310"/>
                <a:gd name="T29" fmla="*/ 290 h 379"/>
                <a:gd name="T30" fmla="*/ 37 w 310"/>
                <a:gd name="T31" fmla="*/ 276 h 379"/>
                <a:gd name="T32" fmla="*/ 35 w 310"/>
                <a:gd name="T33" fmla="*/ 260 h 379"/>
                <a:gd name="T34" fmla="*/ 28 w 310"/>
                <a:gd name="T35" fmla="*/ 246 h 379"/>
                <a:gd name="T36" fmla="*/ 35 w 310"/>
                <a:gd name="T37" fmla="*/ 233 h 379"/>
                <a:gd name="T38" fmla="*/ 23 w 310"/>
                <a:gd name="T39" fmla="*/ 224 h 379"/>
                <a:gd name="T40" fmla="*/ 16 w 310"/>
                <a:gd name="T41" fmla="*/ 208 h 379"/>
                <a:gd name="T42" fmla="*/ 20 w 310"/>
                <a:gd name="T43" fmla="*/ 194 h 379"/>
                <a:gd name="T44" fmla="*/ 8 w 310"/>
                <a:gd name="T45" fmla="*/ 183 h 379"/>
                <a:gd name="T46" fmla="*/ 4 w 310"/>
                <a:gd name="T47" fmla="*/ 161 h 379"/>
                <a:gd name="T48" fmla="*/ 6 w 310"/>
                <a:gd name="T49" fmla="*/ 120 h 379"/>
                <a:gd name="T50" fmla="*/ 24 w 310"/>
                <a:gd name="T51" fmla="*/ 115 h 379"/>
                <a:gd name="T52" fmla="*/ 43 w 310"/>
                <a:gd name="T53" fmla="*/ 108 h 379"/>
                <a:gd name="T54" fmla="*/ 46 w 310"/>
                <a:gd name="T55" fmla="*/ 90 h 379"/>
                <a:gd name="T56" fmla="*/ 44 w 310"/>
                <a:gd name="T57" fmla="*/ 75 h 379"/>
                <a:gd name="T58" fmla="*/ 53 w 310"/>
                <a:gd name="T59" fmla="*/ 67 h 379"/>
                <a:gd name="T60" fmla="*/ 63 w 310"/>
                <a:gd name="T61" fmla="*/ 68 h 379"/>
                <a:gd name="T62" fmla="*/ 79 w 310"/>
                <a:gd name="T63" fmla="*/ 68 h 379"/>
                <a:gd name="T64" fmla="*/ 92 w 310"/>
                <a:gd name="T65" fmla="*/ 69 h 379"/>
                <a:gd name="T66" fmla="*/ 88 w 310"/>
                <a:gd name="T67" fmla="*/ 95 h 379"/>
                <a:gd name="T68" fmla="*/ 97 w 310"/>
                <a:gd name="T69" fmla="*/ 100 h 379"/>
                <a:gd name="T70" fmla="*/ 106 w 310"/>
                <a:gd name="T71" fmla="*/ 111 h 379"/>
                <a:gd name="T72" fmla="*/ 128 w 310"/>
                <a:gd name="T73" fmla="*/ 113 h 379"/>
                <a:gd name="T74" fmla="*/ 142 w 310"/>
                <a:gd name="T75" fmla="*/ 120 h 379"/>
                <a:gd name="T76" fmla="*/ 148 w 310"/>
                <a:gd name="T77" fmla="*/ 63 h 379"/>
                <a:gd name="T78" fmla="*/ 153 w 310"/>
                <a:gd name="T79" fmla="*/ 20 h 379"/>
                <a:gd name="T80" fmla="*/ 186 w 310"/>
                <a:gd name="T81" fmla="*/ 4 h 379"/>
                <a:gd name="T82" fmla="*/ 221 w 310"/>
                <a:gd name="T83" fmla="*/ 1 h 379"/>
                <a:gd name="T84" fmla="*/ 255 w 310"/>
                <a:gd name="T85" fmla="*/ 5 h 379"/>
                <a:gd name="T86" fmla="*/ 282 w 310"/>
                <a:gd name="T87" fmla="*/ 5 h 379"/>
                <a:gd name="T88" fmla="*/ 307 w 310"/>
                <a:gd name="T89" fmla="*/ 11 h 379"/>
                <a:gd name="T90" fmla="*/ 308 w 310"/>
                <a:gd name="T91" fmla="*/ 22 h 379"/>
                <a:gd name="T92" fmla="*/ 302 w 310"/>
                <a:gd name="T93" fmla="*/ 35 h 379"/>
                <a:gd name="T94" fmla="*/ 298 w 310"/>
                <a:gd name="T95" fmla="*/ 48 h 379"/>
                <a:gd name="T96" fmla="*/ 297 w 310"/>
                <a:gd name="T97" fmla="*/ 64 h 379"/>
                <a:gd name="T98" fmla="*/ 299 w 310"/>
                <a:gd name="T99" fmla="*/ 75 h 379"/>
                <a:gd name="T100" fmla="*/ 293 w 310"/>
                <a:gd name="T101" fmla="*/ 83 h 379"/>
                <a:gd name="T102" fmla="*/ 289 w 310"/>
                <a:gd name="T103" fmla="*/ 100 h 379"/>
                <a:gd name="T104" fmla="*/ 290 w 310"/>
                <a:gd name="T105" fmla="*/ 117 h 379"/>
                <a:gd name="T106" fmla="*/ 295 w 310"/>
                <a:gd name="T107" fmla="*/ 131 h 379"/>
                <a:gd name="T108" fmla="*/ 297 w 310"/>
                <a:gd name="T109" fmla="*/ 144 h 379"/>
                <a:gd name="T110" fmla="*/ 294 w 310"/>
                <a:gd name="T111" fmla="*/ 161 h 379"/>
                <a:gd name="T112" fmla="*/ 301 w 310"/>
                <a:gd name="T113" fmla="*/ 175 h 379"/>
                <a:gd name="T114" fmla="*/ 284 w 310"/>
                <a:gd name="T115" fmla="*/ 191 h 379"/>
                <a:gd name="T116" fmla="*/ 233 w 310"/>
                <a:gd name="T117" fmla="*/ 198 h 379"/>
                <a:gd name="T118" fmla="*/ 221 w 310"/>
                <a:gd name="T119" fmla="*/ 226 h 379"/>
                <a:gd name="T120" fmla="*/ 221 w 310"/>
                <a:gd name="T121" fmla="*/ 261 h 379"/>
                <a:gd name="T122" fmla="*/ 220 w 310"/>
                <a:gd name="T123" fmla="*/ 286 h 379"/>
                <a:gd name="T124" fmla="*/ 229 w 310"/>
                <a:gd name="T125" fmla="*/ 34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" h="379">
                  <a:moveTo>
                    <a:pt x="226" y="357"/>
                  </a:moveTo>
                  <a:lnTo>
                    <a:pt x="225" y="357"/>
                  </a:lnTo>
                  <a:lnTo>
                    <a:pt x="224" y="357"/>
                  </a:lnTo>
                  <a:lnTo>
                    <a:pt x="223" y="357"/>
                  </a:lnTo>
                  <a:lnTo>
                    <a:pt x="222" y="357"/>
                  </a:lnTo>
                  <a:lnTo>
                    <a:pt x="221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9" y="356"/>
                  </a:lnTo>
                  <a:lnTo>
                    <a:pt x="218" y="356"/>
                  </a:lnTo>
                  <a:lnTo>
                    <a:pt x="217" y="356"/>
                  </a:lnTo>
                  <a:lnTo>
                    <a:pt x="216" y="356"/>
                  </a:lnTo>
                  <a:lnTo>
                    <a:pt x="215" y="356"/>
                  </a:lnTo>
                  <a:lnTo>
                    <a:pt x="214" y="356"/>
                  </a:lnTo>
                  <a:lnTo>
                    <a:pt x="213" y="356"/>
                  </a:lnTo>
                  <a:lnTo>
                    <a:pt x="212" y="355"/>
                  </a:lnTo>
                  <a:lnTo>
                    <a:pt x="211" y="355"/>
                  </a:lnTo>
                  <a:lnTo>
                    <a:pt x="210" y="354"/>
                  </a:lnTo>
                  <a:lnTo>
                    <a:pt x="209" y="354"/>
                  </a:lnTo>
                  <a:lnTo>
                    <a:pt x="208" y="354"/>
                  </a:lnTo>
                  <a:lnTo>
                    <a:pt x="207" y="354"/>
                  </a:lnTo>
                  <a:lnTo>
                    <a:pt x="206" y="353"/>
                  </a:lnTo>
                  <a:lnTo>
                    <a:pt x="204" y="352"/>
                  </a:lnTo>
                  <a:lnTo>
                    <a:pt x="202" y="352"/>
                  </a:lnTo>
                  <a:lnTo>
                    <a:pt x="201" y="351"/>
                  </a:lnTo>
                  <a:lnTo>
                    <a:pt x="200" y="351"/>
                  </a:lnTo>
                  <a:lnTo>
                    <a:pt x="199" y="350"/>
                  </a:lnTo>
                  <a:lnTo>
                    <a:pt x="198" y="350"/>
                  </a:lnTo>
                  <a:lnTo>
                    <a:pt x="197" y="350"/>
                  </a:lnTo>
                  <a:lnTo>
                    <a:pt x="196" y="350"/>
                  </a:lnTo>
                  <a:lnTo>
                    <a:pt x="195" y="350"/>
                  </a:lnTo>
                  <a:lnTo>
                    <a:pt x="195" y="349"/>
                  </a:lnTo>
                  <a:lnTo>
                    <a:pt x="194" y="349"/>
                  </a:lnTo>
                  <a:lnTo>
                    <a:pt x="193" y="349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90" y="348"/>
                  </a:lnTo>
                  <a:lnTo>
                    <a:pt x="189" y="348"/>
                  </a:lnTo>
                  <a:lnTo>
                    <a:pt x="188" y="348"/>
                  </a:lnTo>
                  <a:lnTo>
                    <a:pt x="188" y="349"/>
                  </a:lnTo>
                  <a:lnTo>
                    <a:pt x="187" y="349"/>
                  </a:lnTo>
                  <a:lnTo>
                    <a:pt x="186" y="349"/>
                  </a:lnTo>
                  <a:lnTo>
                    <a:pt x="185" y="349"/>
                  </a:lnTo>
                  <a:lnTo>
                    <a:pt x="185" y="350"/>
                  </a:lnTo>
                  <a:lnTo>
                    <a:pt x="184" y="350"/>
                  </a:lnTo>
                  <a:lnTo>
                    <a:pt x="183" y="350"/>
                  </a:lnTo>
                  <a:lnTo>
                    <a:pt x="182" y="350"/>
                  </a:lnTo>
                  <a:lnTo>
                    <a:pt x="181" y="350"/>
                  </a:lnTo>
                  <a:lnTo>
                    <a:pt x="180" y="350"/>
                  </a:lnTo>
                  <a:lnTo>
                    <a:pt x="179" y="350"/>
                  </a:lnTo>
                  <a:lnTo>
                    <a:pt x="178" y="350"/>
                  </a:lnTo>
                  <a:lnTo>
                    <a:pt x="177" y="350"/>
                  </a:lnTo>
                  <a:lnTo>
                    <a:pt x="176" y="350"/>
                  </a:lnTo>
                  <a:lnTo>
                    <a:pt x="175" y="351"/>
                  </a:lnTo>
                  <a:lnTo>
                    <a:pt x="174" y="351"/>
                  </a:lnTo>
                  <a:lnTo>
                    <a:pt x="173" y="351"/>
                  </a:lnTo>
                  <a:lnTo>
                    <a:pt x="173" y="352"/>
                  </a:lnTo>
                  <a:lnTo>
                    <a:pt x="172" y="352"/>
                  </a:lnTo>
                  <a:lnTo>
                    <a:pt x="171" y="353"/>
                  </a:lnTo>
                  <a:lnTo>
                    <a:pt x="170" y="354"/>
                  </a:lnTo>
                  <a:lnTo>
                    <a:pt x="169" y="354"/>
                  </a:lnTo>
                  <a:lnTo>
                    <a:pt x="168" y="354"/>
                  </a:lnTo>
                  <a:lnTo>
                    <a:pt x="168" y="355"/>
                  </a:lnTo>
                  <a:lnTo>
                    <a:pt x="167" y="355"/>
                  </a:lnTo>
                  <a:lnTo>
                    <a:pt x="166" y="356"/>
                  </a:lnTo>
                  <a:lnTo>
                    <a:pt x="165" y="356"/>
                  </a:lnTo>
                  <a:lnTo>
                    <a:pt x="164" y="356"/>
                  </a:lnTo>
                  <a:lnTo>
                    <a:pt x="163" y="357"/>
                  </a:lnTo>
                  <a:lnTo>
                    <a:pt x="162" y="357"/>
                  </a:lnTo>
                  <a:lnTo>
                    <a:pt x="161" y="357"/>
                  </a:lnTo>
                  <a:lnTo>
                    <a:pt x="160" y="357"/>
                  </a:lnTo>
                  <a:lnTo>
                    <a:pt x="159" y="357"/>
                  </a:lnTo>
                  <a:lnTo>
                    <a:pt x="158" y="357"/>
                  </a:lnTo>
                  <a:lnTo>
                    <a:pt x="158" y="358"/>
                  </a:lnTo>
                  <a:lnTo>
                    <a:pt x="157" y="358"/>
                  </a:lnTo>
                  <a:lnTo>
                    <a:pt x="156" y="358"/>
                  </a:lnTo>
                  <a:lnTo>
                    <a:pt x="155" y="359"/>
                  </a:lnTo>
                  <a:lnTo>
                    <a:pt x="154" y="359"/>
                  </a:lnTo>
                  <a:lnTo>
                    <a:pt x="153" y="359"/>
                  </a:lnTo>
                  <a:lnTo>
                    <a:pt x="152" y="360"/>
                  </a:lnTo>
                  <a:lnTo>
                    <a:pt x="151" y="360"/>
                  </a:lnTo>
                  <a:lnTo>
                    <a:pt x="150" y="360"/>
                  </a:lnTo>
                  <a:lnTo>
                    <a:pt x="149" y="361"/>
                  </a:lnTo>
                  <a:lnTo>
                    <a:pt x="148" y="362"/>
                  </a:lnTo>
                  <a:lnTo>
                    <a:pt x="147" y="362"/>
                  </a:lnTo>
                  <a:lnTo>
                    <a:pt x="146" y="362"/>
                  </a:lnTo>
                  <a:lnTo>
                    <a:pt x="146" y="363"/>
                  </a:lnTo>
                  <a:lnTo>
                    <a:pt x="144" y="365"/>
                  </a:lnTo>
                  <a:lnTo>
                    <a:pt x="144" y="366"/>
                  </a:lnTo>
                  <a:lnTo>
                    <a:pt x="143" y="367"/>
                  </a:lnTo>
                  <a:lnTo>
                    <a:pt x="143" y="362"/>
                  </a:lnTo>
                  <a:lnTo>
                    <a:pt x="143" y="361"/>
                  </a:lnTo>
                  <a:lnTo>
                    <a:pt x="143" y="360"/>
                  </a:lnTo>
                  <a:lnTo>
                    <a:pt x="143" y="359"/>
                  </a:lnTo>
                  <a:lnTo>
                    <a:pt x="143" y="358"/>
                  </a:lnTo>
                  <a:lnTo>
                    <a:pt x="143" y="357"/>
                  </a:lnTo>
                  <a:lnTo>
                    <a:pt x="143" y="356"/>
                  </a:lnTo>
                  <a:lnTo>
                    <a:pt x="142" y="355"/>
                  </a:lnTo>
                  <a:lnTo>
                    <a:pt x="142" y="354"/>
                  </a:lnTo>
                  <a:lnTo>
                    <a:pt x="143" y="354"/>
                  </a:lnTo>
                  <a:lnTo>
                    <a:pt x="142" y="354"/>
                  </a:lnTo>
                  <a:lnTo>
                    <a:pt x="141" y="355"/>
                  </a:lnTo>
                  <a:lnTo>
                    <a:pt x="140" y="356"/>
                  </a:lnTo>
                  <a:lnTo>
                    <a:pt x="140" y="357"/>
                  </a:lnTo>
                  <a:lnTo>
                    <a:pt x="139" y="358"/>
                  </a:lnTo>
                  <a:lnTo>
                    <a:pt x="138" y="359"/>
                  </a:lnTo>
                  <a:lnTo>
                    <a:pt x="137" y="360"/>
                  </a:lnTo>
                  <a:lnTo>
                    <a:pt x="136" y="360"/>
                  </a:lnTo>
                  <a:lnTo>
                    <a:pt x="135" y="362"/>
                  </a:lnTo>
                  <a:lnTo>
                    <a:pt x="134" y="363"/>
                  </a:lnTo>
                  <a:lnTo>
                    <a:pt x="135" y="363"/>
                  </a:lnTo>
                  <a:lnTo>
                    <a:pt x="134" y="363"/>
                  </a:lnTo>
                  <a:lnTo>
                    <a:pt x="134" y="364"/>
                  </a:lnTo>
                  <a:lnTo>
                    <a:pt x="134" y="365"/>
                  </a:lnTo>
                  <a:lnTo>
                    <a:pt x="133" y="365"/>
                  </a:lnTo>
                  <a:lnTo>
                    <a:pt x="133" y="366"/>
                  </a:lnTo>
                  <a:lnTo>
                    <a:pt x="133" y="367"/>
                  </a:lnTo>
                  <a:lnTo>
                    <a:pt x="133" y="368"/>
                  </a:lnTo>
                  <a:lnTo>
                    <a:pt x="133" y="369"/>
                  </a:lnTo>
                  <a:lnTo>
                    <a:pt x="134" y="369"/>
                  </a:lnTo>
                  <a:lnTo>
                    <a:pt x="133" y="370"/>
                  </a:lnTo>
                  <a:lnTo>
                    <a:pt x="133" y="371"/>
                  </a:lnTo>
                  <a:lnTo>
                    <a:pt x="132" y="371"/>
                  </a:lnTo>
                  <a:lnTo>
                    <a:pt x="132" y="371"/>
                  </a:lnTo>
                  <a:lnTo>
                    <a:pt x="131" y="371"/>
                  </a:lnTo>
                  <a:lnTo>
                    <a:pt x="131" y="372"/>
                  </a:lnTo>
                  <a:lnTo>
                    <a:pt x="130" y="372"/>
                  </a:lnTo>
                  <a:lnTo>
                    <a:pt x="130" y="373"/>
                  </a:lnTo>
                  <a:lnTo>
                    <a:pt x="129" y="373"/>
                  </a:lnTo>
                  <a:lnTo>
                    <a:pt x="129" y="374"/>
                  </a:lnTo>
                  <a:lnTo>
                    <a:pt x="128" y="374"/>
                  </a:lnTo>
                  <a:lnTo>
                    <a:pt x="127" y="375"/>
                  </a:lnTo>
                  <a:lnTo>
                    <a:pt x="126" y="376"/>
                  </a:lnTo>
                  <a:lnTo>
                    <a:pt x="125" y="376"/>
                  </a:lnTo>
                  <a:lnTo>
                    <a:pt x="125" y="377"/>
                  </a:lnTo>
                  <a:lnTo>
                    <a:pt x="124" y="377"/>
                  </a:lnTo>
                  <a:lnTo>
                    <a:pt x="123" y="378"/>
                  </a:lnTo>
                  <a:lnTo>
                    <a:pt x="122" y="379"/>
                  </a:lnTo>
                  <a:lnTo>
                    <a:pt x="121" y="379"/>
                  </a:lnTo>
                  <a:lnTo>
                    <a:pt x="121" y="378"/>
                  </a:lnTo>
                  <a:lnTo>
                    <a:pt x="120" y="378"/>
                  </a:lnTo>
                  <a:lnTo>
                    <a:pt x="119" y="378"/>
                  </a:lnTo>
                  <a:lnTo>
                    <a:pt x="118" y="378"/>
                  </a:lnTo>
                  <a:lnTo>
                    <a:pt x="117" y="378"/>
                  </a:lnTo>
                  <a:lnTo>
                    <a:pt x="117" y="379"/>
                  </a:lnTo>
                  <a:lnTo>
                    <a:pt x="116" y="379"/>
                  </a:lnTo>
                  <a:lnTo>
                    <a:pt x="116" y="378"/>
                  </a:lnTo>
                  <a:lnTo>
                    <a:pt x="116" y="377"/>
                  </a:lnTo>
                  <a:lnTo>
                    <a:pt x="116" y="376"/>
                  </a:lnTo>
                  <a:lnTo>
                    <a:pt x="116" y="375"/>
                  </a:lnTo>
                  <a:lnTo>
                    <a:pt x="116" y="374"/>
                  </a:lnTo>
                  <a:lnTo>
                    <a:pt x="115" y="374"/>
                  </a:lnTo>
                  <a:lnTo>
                    <a:pt x="114" y="374"/>
                  </a:lnTo>
                  <a:lnTo>
                    <a:pt x="113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10" y="375"/>
                  </a:lnTo>
                  <a:lnTo>
                    <a:pt x="110" y="376"/>
                  </a:lnTo>
                  <a:lnTo>
                    <a:pt x="111" y="376"/>
                  </a:lnTo>
                  <a:lnTo>
                    <a:pt x="111" y="377"/>
                  </a:lnTo>
                  <a:lnTo>
                    <a:pt x="111" y="378"/>
                  </a:lnTo>
                  <a:lnTo>
                    <a:pt x="110" y="378"/>
                  </a:lnTo>
                  <a:lnTo>
                    <a:pt x="110" y="377"/>
                  </a:lnTo>
                  <a:lnTo>
                    <a:pt x="109" y="377"/>
                  </a:lnTo>
                  <a:lnTo>
                    <a:pt x="108" y="377"/>
                  </a:lnTo>
                  <a:lnTo>
                    <a:pt x="107" y="376"/>
                  </a:lnTo>
                  <a:lnTo>
                    <a:pt x="106" y="376"/>
                  </a:lnTo>
                  <a:lnTo>
                    <a:pt x="106" y="375"/>
                  </a:lnTo>
                  <a:lnTo>
                    <a:pt x="105" y="375"/>
                  </a:lnTo>
                  <a:lnTo>
                    <a:pt x="105" y="376"/>
                  </a:lnTo>
                  <a:lnTo>
                    <a:pt x="104" y="376"/>
                  </a:lnTo>
                  <a:lnTo>
                    <a:pt x="104" y="375"/>
                  </a:lnTo>
                  <a:lnTo>
                    <a:pt x="104" y="374"/>
                  </a:lnTo>
                  <a:lnTo>
                    <a:pt x="103" y="373"/>
                  </a:lnTo>
                  <a:lnTo>
                    <a:pt x="103" y="372"/>
                  </a:lnTo>
                  <a:lnTo>
                    <a:pt x="103" y="371"/>
                  </a:lnTo>
                  <a:lnTo>
                    <a:pt x="103" y="371"/>
                  </a:lnTo>
                  <a:lnTo>
                    <a:pt x="102" y="371"/>
                  </a:lnTo>
                  <a:lnTo>
                    <a:pt x="101" y="371"/>
                  </a:lnTo>
                  <a:lnTo>
                    <a:pt x="100" y="371"/>
                  </a:lnTo>
                  <a:lnTo>
                    <a:pt x="99" y="371"/>
                  </a:lnTo>
                  <a:lnTo>
                    <a:pt x="98" y="371"/>
                  </a:lnTo>
                  <a:lnTo>
                    <a:pt x="97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3" y="371"/>
                  </a:lnTo>
                  <a:lnTo>
                    <a:pt x="92" y="371"/>
                  </a:lnTo>
                  <a:lnTo>
                    <a:pt x="91" y="371"/>
                  </a:lnTo>
                  <a:lnTo>
                    <a:pt x="90" y="371"/>
                  </a:lnTo>
                  <a:lnTo>
                    <a:pt x="89" y="371"/>
                  </a:lnTo>
                  <a:lnTo>
                    <a:pt x="88" y="371"/>
                  </a:lnTo>
                  <a:lnTo>
                    <a:pt x="87" y="371"/>
                  </a:lnTo>
                  <a:lnTo>
                    <a:pt x="87" y="370"/>
                  </a:lnTo>
                  <a:lnTo>
                    <a:pt x="86" y="370"/>
                  </a:lnTo>
                  <a:lnTo>
                    <a:pt x="86" y="369"/>
                  </a:lnTo>
                  <a:lnTo>
                    <a:pt x="86" y="368"/>
                  </a:lnTo>
                  <a:lnTo>
                    <a:pt x="86" y="367"/>
                  </a:lnTo>
                  <a:lnTo>
                    <a:pt x="85" y="366"/>
                  </a:lnTo>
                  <a:lnTo>
                    <a:pt x="85" y="365"/>
                  </a:lnTo>
                  <a:lnTo>
                    <a:pt x="84" y="365"/>
                  </a:lnTo>
                  <a:lnTo>
                    <a:pt x="84" y="364"/>
                  </a:lnTo>
                  <a:lnTo>
                    <a:pt x="84" y="363"/>
                  </a:lnTo>
                  <a:lnTo>
                    <a:pt x="84" y="362"/>
                  </a:lnTo>
                  <a:lnTo>
                    <a:pt x="83" y="361"/>
                  </a:lnTo>
                  <a:lnTo>
                    <a:pt x="82" y="361"/>
                  </a:lnTo>
                  <a:lnTo>
                    <a:pt x="81" y="361"/>
                  </a:lnTo>
                  <a:lnTo>
                    <a:pt x="80" y="360"/>
                  </a:lnTo>
                  <a:lnTo>
                    <a:pt x="80" y="359"/>
                  </a:lnTo>
                  <a:lnTo>
                    <a:pt x="80" y="358"/>
                  </a:lnTo>
                  <a:lnTo>
                    <a:pt x="79" y="357"/>
                  </a:lnTo>
                  <a:lnTo>
                    <a:pt x="79" y="356"/>
                  </a:lnTo>
                  <a:lnTo>
                    <a:pt x="78" y="356"/>
                  </a:lnTo>
                  <a:lnTo>
                    <a:pt x="78" y="355"/>
                  </a:lnTo>
                  <a:lnTo>
                    <a:pt x="77" y="355"/>
                  </a:lnTo>
                  <a:lnTo>
                    <a:pt x="77" y="353"/>
                  </a:lnTo>
                  <a:lnTo>
                    <a:pt x="78" y="352"/>
                  </a:lnTo>
                  <a:lnTo>
                    <a:pt x="77" y="352"/>
                  </a:lnTo>
                  <a:lnTo>
                    <a:pt x="76" y="352"/>
                  </a:lnTo>
                  <a:lnTo>
                    <a:pt x="76" y="351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2" y="350"/>
                  </a:lnTo>
                  <a:lnTo>
                    <a:pt x="72" y="348"/>
                  </a:lnTo>
                  <a:lnTo>
                    <a:pt x="72" y="347"/>
                  </a:lnTo>
                  <a:lnTo>
                    <a:pt x="71" y="347"/>
                  </a:lnTo>
                  <a:lnTo>
                    <a:pt x="71" y="346"/>
                  </a:lnTo>
                  <a:lnTo>
                    <a:pt x="70" y="346"/>
                  </a:lnTo>
                  <a:lnTo>
                    <a:pt x="70" y="345"/>
                  </a:lnTo>
                  <a:lnTo>
                    <a:pt x="69" y="345"/>
                  </a:lnTo>
                  <a:lnTo>
                    <a:pt x="68" y="345"/>
                  </a:lnTo>
                  <a:lnTo>
                    <a:pt x="67" y="344"/>
                  </a:lnTo>
                  <a:lnTo>
                    <a:pt x="67" y="343"/>
                  </a:lnTo>
                  <a:lnTo>
                    <a:pt x="67" y="342"/>
                  </a:lnTo>
                  <a:lnTo>
                    <a:pt x="66" y="341"/>
                  </a:lnTo>
                  <a:lnTo>
                    <a:pt x="65" y="341"/>
                  </a:lnTo>
                  <a:lnTo>
                    <a:pt x="65" y="340"/>
                  </a:lnTo>
                  <a:lnTo>
                    <a:pt x="64" y="339"/>
                  </a:lnTo>
                  <a:lnTo>
                    <a:pt x="63" y="338"/>
                  </a:lnTo>
                  <a:lnTo>
                    <a:pt x="62" y="338"/>
                  </a:lnTo>
                  <a:lnTo>
                    <a:pt x="62" y="337"/>
                  </a:lnTo>
                  <a:lnTo>
                    <a:pt x="62" y="336"/>
                  </a:lnTo>
                  <a:lnTo>
                    <a:pt x="62" y="335"/>
                  </a:lnTo>
                  <a:lnTo>
                    <a:pt x="61" y="335"/>
                  </a:lnTo>
                  <a:lnTo>
                    <a:pt x="61" y="334"/>
                  </a:lnTo>
                  <a:lnTo>
                    <a:pt x="60" y="334"/>
                  </a:lnTo>
                  <a:lnTo>
                    <a:pt x="59" y="333"/>
                  </a:lnTo>
                  <a:lnTo>
                    <a:pt x="58" y="333"/>
                  </a:lnTo>
                  <a:lnTo>
                    <a:pt x="57" y="333"/>
                  </a:lnTo>
                  <a:lnTo>
                    <a:pt x="57" y="332"/>
                  </a:lnTo>
                  <a:lnTo>
                    <a:pt x="56" y="330"/>
                  </a:lnTo>
                  <a:lnTo>
                    <a:pt x="55" y="329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4" y="326"/>
                  </a:lnTo>
                  <a:lnTo>
                    <a:pt x="54" y="325"/>
                  </a:lnTo>
                  <a:lnTo>
                    <a:pt x="53" y="325"/>
                  </a:lnTo>
                  <a:lnTo>
                    <a:pt x="53" y="324"/>
                  </a:lnTo>
                  <a:lnTo>
                    <a:pt x="53" y="323"/>
                  </a:lnTo>
                  <a:lnTo>
                    <a:pt x="52" y="323"/>
                  </a:lnTo>
                  <a:lnTo>
                    <a:pt x="53" y="323"/>
                  </a:lnTo>
                  <a:lnTo>
                    <a:pt x="52" y="323"/>
                  </a:lnTo>
                  <a:lnTo>
                    <a:pt x="52" y="322"/>
                  </a:lnTo>
                  <a:lnTo>
                    <a:pt x="52" y="322"/>
                  </a:lnTo>
                  <a:lnTo>
                    <a:pt x="52" y="321"/>
                  </a:lnTo>
                  <a:lnTo>
                    <a:pt x="51" y="321"/>
                  </a:lnTo>
                  <a:lnTo>
                    <a:pt x="51" y="320"/>
                  </a:lnTo>
                  <a:lnTo>
                    <a:pt x="51" y="319"/>
                  </a:lnTo>
                  <a:lnTo>
                    <a:pt x="51" y="318"/>
                  </a:lnTo>
                  <a:lnTo>
                    <a:pt x="51" y="317"/>
                  </a:lnTo>
                  <a:lnTo>
                    <a:pt x="51" y="316"/>
                  </a:lnTo>
                  <a:lnTo>
                    <a:pt x="51" y="315"/>
                  </a:lnTo>
                  <a:lnTo>
                    <a:pt x="51" y="314"/>
                  </a:lnTo>
                  <a:lnTo>
                    <a:pt x="50" y="314"/>
                  </a:lnTo>
                  <a:lnTo>
                    <a:pt x="50" y="313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8" y="311"/>
                  </a:lnTo>
                  <a:lnTo>
                    <a:pt x="47" y="311"/>
                  </a:lnTo>
                  <a:lnTo>
                    <a:pt x="47" y="310"/>
                  </a:lnTo>
                  <a:lnTo>
                    <a:pt x="47" y="309"/>
                  </a:lnTo>
                  <a:lnTo>
                    <a:pt x="47" y="308"/>
                  </a:lnTo>
                  <a:lnTo>
                    <a:pt x="48" y="308"/>
                  </a:lnTo>
                  <a:lnTo>
                    <a:pt x="49" y="307"/>
                  </a:lnTo>
                  <a:lnTo>
                    <a:pt x="50" y="306"/>
                  </a:lnTo>
                  <a:lnTo>
                    <a:pt x="50" y="305"/>
                  </a:lnTo>
                  <a:lnTo>
                    <a:pt x="51" y="305"/>
                  </a:lnTo>
                  <a:lnTo>
                    <a:pt x="50" y="304"/>
                  </a:lnTo>
                  <a:lnTo>
                    <a:pt x="49" y="304"/>
                  </a:lnTo>
                  <a:lnTo>
                    <a:pt x="48" y="304"/>
                  </a:lnTo>
                  <a:lnTo>
                    <a:pt x="48" y="305"/>
                  </a:lnTo>
                  <a:lnTo>
                    <a:pt x="47" y="305"/>
                  </a:lnTo>
                  <a:lnTo>
                    <a:pt x="46" y="305"/>
                  </a:lnTo>
                  <a:lnTo>
                    <a:pt x="45" y="305"/>
                  </a:lnTo>
                  <a:lnTo>
                    <a:pt x="45" y="304"/>
                  </a:lnTo>
                  <a:lnTo>
                    <a:pt x="44" y="304"/>
                  </a:lnTo>
                  <a:lnTo>
                    <a:pt x="45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4" y="303"/>
                  </a:lnTo>
                  <a:lnTo>
                    <a:pt x="44" y="302"/>
                  </a:lnTo>
                  <a:lnTo>
                    <a:pt x="43" y="302"/>
                  </a:lnTo>
                  <a:lnTo>
                    <a:pt x="43" y="301"/>
                  </a:lnTo>
                  <a:lnTo>
                    <a:pt x="43" y="302"/>
                  </a:lnTo>
                  <a:lnTo>
                    <a:pt x="43" y="301"/>
                  </a:lnTo>
                  <a:lnTo>
                    <a:pt x="42" y="301"/>
                  </a:lnTo>
                  <a:lnTo>
                    <a:pt x="42" y="300"/>
                  </a:lnTo>
                  <a:lnTo>
                    <a:pt x="42" y="299"/>
                  </a:lnTo>
                  <a:lnTo>
                    <a:pt x="41" y="299"/>
                  </a:lnTo>
                  <a:lnTo>
                    <a:pt x="42" y="299"/>
                  </a:lnTo>
                  <a:lnTo>
                    <a:pt x="42" y="298"/>
                  </a:lnTo>
                  <a:lnTo>
                    <a:pt x="43" y="298"/>
                  </a:lnTo>
                  <a:lnTo>
                    <a:pt x="43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4" y="295"/>
                  </a:lnTo>
                  <a:lnTo>
                    <a:pt x="45" y="295"/>
                  </a:lnTo>
                  <a:lnTo>
                    <a:pt x="46" y="294"/>
                  </a:lnTo>
                  <a:lnTo>
                    <a:pt x="47" y="294"/>
                  </a:lnTo>
                  <a:lnTo>
                    <a:pt x="48" y="294"/>
                  </a:lnTo>
                  <a:lnTo>
                    <a:pt x="48" y="293"/>
                  </a:lnTo>
                  <a:lnTo>
                    <a:pt x="48" y="292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6" y="290"/>
                  </a:lnTo>
                  <a:lnTo>
                    <a:pt x="46" y="289"/>
                  </a:lnTo>
                  <a:lnTo>
                    <a:pt x="46" y="288"/>
                  </a:lnTo>
                  <a:lnTo>
                    <a:pt x="46" y="287"/>
                  </a:lnTo>
                  <a:lnTo>
                    <a:pt x="46" y="286"/>
                  </a:lnTo>
                  <a:lnTo>
                    <a:pt x="45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4" y="284"/>
                  </a:lnTo>
                  <a:lnTo>
                    <a:pt x="44" y="283"/>
                  </a:lnTo>
                  <a:lnTo>
                    <a:pt x="44" y="283"/>
                  </a:lnTo>
                  <a:lnTo>
                    <a:pt x="43" y="282"/>
                  </a:lnTo>
                  <a:lnTo>
                    <a:pt x="43" y="281"/>
                  </a:lnTo>
                  <a:lnTo>
                    <a:pt x="42" y="281"/>
                  </a:lnTo>
                  <a:lnTo>
                    <a:pt x="41" y="281"/>
                  </a:lnTo>
                  <a:lnTo>
                    <a:pt x="41" y="280"/>
                  </a:lnTo>
                  <a:lnTo>
                    <a:pt x="40" y="280"/>
                  </a:lnTo>
                  <a:lnTo>
                    <a:pt x="39" y="280"/>
                  </a:lnTo>
                  <a:lnTo>
                    <a:pt x="39" y="279"/>
                  </a:lnTo>
                  <a:lnTo>
                    <a:pt x="38" y="279"/>
                  </a:lnTo>
                  <a:lnTo>
                    <a:pt x="38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5"/>
                  </a:lnTo>
                  <a:lnTo>
                    <a:pt x="37" y="274"/>
                  </a:lnTo>
                  <a:lnTo>
                    <a:pt x="37" y="274"/>
                  </a:lnTo>
                  <a:lnTo>
                    <a:pt x="36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6" y="269"/>
                  </a:lnTo>
                  <a:lnTo>
                    <a:pt x="36" y="268"/>
                  </a:lnTo>
                  <a:lnTo>
                    <a:pt x="35" y="268"/>
                  </a:lnTo>
                  <a:lnTo>
                    <a:pt x="35" y="267"/>
                  </a:lnTo>
                  <a:lnTo>
                    <a:pt x="36" y="267"/>
                  </a:lnTo>
                  <a:lnTo>
                    <a:pt x="36" y="266"/>
                  </a:lnTo>
                  <a:lnTo>
                    <a:pt x="35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5" y="261"/>
                  </a:lnTo>
                  <a:lnTo>
                    <a:pt x="35" y="260"/>
                  </a:lnTo>
                  <a:lnTo>
                    <a:pt x="35" y="259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7" y="257"/>
                  </a:lnTo>
                  <a:lnTo>
                    <a:pt x="37" y="256"/>
                  </a:lnTo>
                  <a:lnTo>
                    <a:pt x="38" y="256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3"/>
                  </a:lnTo>
                  <a:lnTo>
                    <a:pt x="38" y="251"/>
                  </a:lnTo>
                  <a:lnTo>
                    <a:pt x="37" y="250"/>
                  </a:lnTo>
                  <a:lnTo>
                    <a:pt x="36" y="250"/>
                  </a:lnTo>
                  <a:lnTo>
                    <a:pt x="35" y="250"/>
                  </a:lnTo>
                  <a:lnTo>
                    <a:pt x="34" y="249"/>
                  </a:lnTo>
                  <a:lnTo>
                    <a:pt x="33" y="249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7"/>
                  </a:lnTo>
                  <a:lnTo>
                    <a:pt x="28" y="246"/>
                  </a:lnTo>
                  <a:lnTo>
                    <a:pt x="28" y="245"/>
                  </a:lnTo>
                  <a:lnTo>
                    <a:pt x="27" y="245"/>
                  </a:lnTo>
                  <a:lnTo>
                    <a:pt x="27" y="244"/>
                  </a:lnTo>
                  <a:lnTo>
                    <a:pt x="27" y="243"/>
                  </a:lnTo>
                  <a:lnTo>
                    <a:pt x="26" y="242"/>
                  </a:lnTo>
                  <a:lnTo>
                    <a:pt x="26" y="241"/>
                  </a:lnTo>
                  <a:lnTo>
                    <a:pt x="26" y="240"/>
                  </a:lnTo>
                  <a:lnTo>
                    <a:pt x="25" y="240"/>
                  </a:lnTo>
                  <a:lnTo>
                    <a:pt x="25" y="239"/>
                  </a:lnTo>
                  <a:lnTo>
                    <a:pt x="26" y="238"/>
                  </a:lnTo>
                  <a:lnTo>
                    <a:pt x="26" y="237"/>
                  </a:lnTo>
                  <a:lnTo>
                    <a:pt x="27" y="237"/>
                  </a:lnTo>
                  <a:lnTo>
                    <a:pt x="28" y="236"/>
                  </a:lnTo>
                  <a:lnTo>
                    <a:pt x="28" y="235"/>
                  </a:lnTo>
                  <a:lnTo>
                    <a:pt x="28" y="234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31" y="235"/>
                  </a:lnTo>
                  <a:lnTo>
                    <a:pt x="33" y="234"/>
                  </a:lnTo>
                  <a:lnTo>
                    <a:pt x="34" y="234"/>
                  </a:lnTo>
                  <a:lnTo>
                    <a:pt x="34" y="233"/>
                  </a:lnTo>
                  <a:lnTo>
                    <a:pt x="35" y="233"/>
                  </a:lnTo>
                  <a:lnTo>
                    <a:pt x="35" y="232"/>
                  </a:lnTo>
                  <a:lnTo>
                    <a:pt x="34" y="232"/>
                  </a:lnTo>
                  <a:lnTo>
                    <a:pt x="34" y="231"/>
                  </a:lnTo>
                  <a:lnTo>
                    <a:pt x="33" y="231"/>
                  </a:lnTo>
                  <a:lnTo>
                    <a:pt x="33" y="230"/>
                  </a:lnTo>
                  <a:lnTo>
                    <a:pt x="32" y="230"/>
                  </a:lnTo>
                  <a:lnTo>
                    <a:pt x="31" y="230"/>
                  </a:lnTo>
                  <a:lnTo>
                    <a:pt x="31" y="229"/>
                  </a:lnTo>
                  <a:lnTo>
                    <a:pt x="30" y="229"/>
                  </a:lnTo>
                  <a:lnTo>
                    <a:pt x="30" y="228"/>
                  </a:lnTo>
                  <a:lnTo>
                    <a:pt x="29" y="228"/>
                  </a:lnTo>
                  <a:lnTo>
                    <a:pt x="29" y="227"/>
                  </a:lnTo>
                  <a:lnTo>
                    <a:pt x="28" y="227"/>
                  </a:lnTo>
                  <a:lnTo>
                    <a:pt x="27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6" y="225"/>
                  </a:lnTo>
                  <a:lnTo>
                    <a:pt x="26" y="225"/>
                  </a:lnTo>
                  <a:lnTo>
                    <a:pt x="26" y="224"/>
                  </a:lnTo>
                  <a:lnTo>
                    <a:pt x="25" y="224"/>
                  </a:lnTo>
                  <a:lnTo>
                    <a:pt x="24" y="224"/>
                  </a:lnTo>
                  <a:lnTo>
                    <a:pt x="23" y="224"/>
                  </a:lnTo>
                  <a:lnTo>
                    <a:pt x="22" y="223"/>
                  </a:lnTo>
                  <a:lnTo>
                    <a:pt x="21" y="222"/>
                  </a:lnTo>
                  <a:lnTo>
                    <a:pt x="20" y="221"/>
                  </a:lnTo>
                  <a:lnTo>
                    <a:pt x="20" y="220"/>
                  </a:lnTo>
                  <a:lnTo>
                    <a:pt x="19" y="220"/>
                  </a:lnTo>
                  <a:lnTo>
                    <a:pt x="19" y="219"/>
                  </a:lnTo>
                  <a:lnTo>
                    <a:pt x="18" y="219"/>
                  </a:lnTo>
                  <a:lnTo>
                    <a:pt x="18" y="218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6" y="216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4"/>
                  </a:lnTo>
                  <a:lnTo>
                    <a:pt x="15" y="213"/>
                  </a:lnTo>
                  <a:lnTo>
                    <a:pt x="14" y="213"/>
                  </a:lnTo>
                  <a:lnTo>
                    <a:pt x="14" y="212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6" y="210"/>
                  </a:lnTo>
                  <a:lnTo>
                    <a:pt x="16" y="209"/>
                  </a:lnTo>
                  <a:lnTo>
                    <a:pt x="16" y="208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6"/>
                  </a:lnTo>
                  <a:lnTo>
                    <a:pt x="14" y="206"/>
                  </a:lnTo>
                  <a:lnTo>
                    <a:pt x="14" y="205"/>
                  </a:lnTo>
                  <a:lnTo>
                    <a:pt x="15" y="204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6" y="202"/>
                  </a:lnTo>
                  <a:lnTo>
                    <a:pt x="16" y="201"/>
                  </a:lnTo>
                  <a:lnTo>
                    <a:pt x="17" y="201"/>
                  </a:lnTo>
                  <a:lnTo>
                    <a:pt x="17" y="200"/>
                  </a:lnTo>
                  <a:lnTo>
                    <a:pt x="18" y="200"/>
                  </a:lnTo>
                  <a:lnTo>
                    <a:pt x="19" y="199"/>
                  </a:lnTo>
                  <a:lnTo>
                    <a:pt x="20" y="199"/>
                  </a:lnTo>
                  <a:lnTo>
                    <a:pt x="21" y="199"/>
                  </a:lnTo>
                  <a:lnTo>
                    <a:pt x="21" y="198"/>
                  </a:lnTo>
                  <a:lnTo>
                    <a:pt x="21" y="197"/>
                  </a:lnTo>
                  <a:lnTo>
                    <a:pt x="21" y="196"/>
                  </a:lnTo>
                  <a:lnTo>
                    <a:pt x="21" y="195"/>
                  </a:lnTo>
                  <a:lnTo>
                    <a:pt x="21" y="194"/>
                  </a:lnTo>
                  <a:lnTo>
                    <a:pt x="20" y="194"/>
                  </a:lnTo>
                  <a:lnTo>
                    <a:pt x="20" y="193"/>
                  </a:lnTo>
                  <a:lnTo>
                    <a:pt x="19" y="192"/>
                  </a:lnTo>
                  <a:lnTo>
                    <a:pt x="18" y="191"/>
                  </a:lnTo>
                  <a:lnTo>
                    <a:pt x="18" y="190"/>
                  </a:lnTo>
                  <a:lnTo>
                    <a:pt x="17" y="190"/>
                  </a:lnTo>
                  <a:lnTo>
                    <a:pt x="16" y="190"/>
                  </a:lnTo>
                  <a:lnTo>
                    <a:pt x="16" y="191"/>
                  </a:lnTo>
                  <a:lnTo>
                    <a:pt x="15" y="191"/>
                  </a:lnTo>
                  <a:lnTo>
                    <a:pt x="15" y="192"/>
                  </a:lnTo>
                  <a:lnTo>
                    <a:pt x="14" y="192"/>
                  </a:lnTo>
                  <a:lnTo>
                    <a:pt x="13" y="192"/>
                  </a:lnTo>
                  <a:lnTo>
                    <a:pt x="11" y="192"/>
                  </a:lnTo>
                  <a:lnTo>
                    <a:pt x="10" y="191"/>
                  </a:lnTo>
                  <a:lnTo>
                    <a:pt x="9" y="190"/>
                  </a:lnTo>
                  <a:lnTo>
                    <a:pt x="8" y="189"/>
                  </a:lnTo>
                  <a:lnTo>
                    <a:pt x="8" y="188"/>
                  </a:lnTo>
                  <a:lnTo>
                    <a:pt x="7" y="187"/>
                  </a:lnTo>
                  <a:lnTo>
                    <a:pt x="7" y="186"/>
                  </a:lnTo>
                  <a:lnTo>
                    <a:pt x="7" y="185"/>
                  </a:lnTo>
                  <a:lnTo>
                    <a:pt x="7" y="184"/>
                  </a:lnTo>
                  <a:lnTo>
                    <a:pt x="7" y="183"/>
                  </a:lnTo>
                  <a:lnTo>
                    <a:pt x="8" y="183"/>
                  </a:lnTo>
                  <a:lnTo>
                    <a:pt x="7" y="183"/>
                  </a:lnTo>
                  <a:lnTo>
                    <a:pt x="7" y="182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7" y="178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5"/>
                  </a:lnTo>
                  <a:lnTo>
                    <a:pt x="6" y="174"/>
                  </a:lnTo>
                  <a:lnTo>
                    <a:pt x="6" y="173"/>
                  </a:lnTo>
                  <a:lnTo>
                    <a:pt x="5" y="172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5" y="167"/>
                  </a:lnTo>
                  <a:lnTo>
                    <a:pt x="5" y="166"/>
                  </a:lnTo>
                  <a:lnTo>
                    <a:pt x="4" y="165"/>
                  </a:lnTo>
                  <a:lnTo>
                    <a:pt x="4" y="163"/>
                  </a:lnTo>
                  <a:lnTo>
                    <a:pt x="4" y="162"/>
                  </a:lnTo>
                  <a:lnTo>
                    <a:pt x="4" y="161"/>
                  </a:lnTo>
                  <a:lnTo>
                    <a:pt x="4" y="160"/>
                  </a:lnTo>
                  <a:lnTo>
                    <a:pt x="3" y="159"/>
                  </a:lnTo>
                  <a:lnTo>
                    <a:pt x="3" y="158"/>
                  </a:lnTo>
                  <a:lnTo>
                    <a:pt x="3" y="157"/>
                  </a:lnTo>
                  <a:lnTo>
                    <a:pt x="3" y="155"/>
                  </a:lnTo>
                  <a:lnTo>
                    <a:pt x="2" y="151"/>
                  </a:lnTo>
                  <a:lnTo>
                    <a:pt x="2" y="150"/>
                  </a:lnTo>
                  <a:lnTo>
                    <a:pt x="1" y="146"/>
                  </a:lnTo>
                  <a:lnTo>
                    <a:pt x="1" y="145"/>
                  </a:lnTo>
                  <a:lnTo>
                    <a:pt x="1" y="143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2" y="136"/>
                  </a:lnTo>
                  <a:lnTo>
                    <a:pt x="2" y="133"/>
                  </a:lnTo>
                  <a:lnTo>
                    <a:pt x="1" y="129"/>
                  </a:lnTo>
                  <a:lnTo>
                    <a:pt x="2" y="125"/>
                  </a:lnTo>
                  <a:lnTo>
                    <a:pt x="5" y="122"/>
                  </a:lnTo>
                  <a:lnTo>
                    <a:pt x="5" y="121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7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11" y="116"/>
                  </a:lnTo>
                  <a:lnTo>
                    <a:pt x="11" y="115"/>
                  </a:lnTo>
                  <a:lnTo>
                    <a:pt x="11" y="114"/>
                  </a:lnTo>
                  <a:lnTo>
                    <a:pt x="12" y="113"/>
                  </a:lnTo>
                  <a:lnTo>
                    <a:pt x="13" y="114"/>
                  </a:lnTo>
                  <a:lnTo>
                    <a:pt x="14" y="115"/>
                  </a:lnTo>
                  <a:lnTo>
                    <a:pt x="15" y="115"/>
                  </a:lnTo>
                  <a:lnTo>
                    <a:pt x="16" y="115"/>
                  </a:lnTo>
                  <a:lnTo>
                    <a:pt x="17" y="115"/>
                  </a:lnTo>
                  <a:lnTo>
                    <a:pt x="18" y="115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1" y="116"/>
                  </a:lnTo>
                  <a:lnTo>
                    <a:pt x="22" y="116"/>
                  </a:lnTo>
                  <a:lnTo>
                    <a:pt x="23" y="117"/>
                  </a:lnTo>
                  <a:lnTo>
                    <a:pt x="23" y="116"/>
                  </a:lnTo>
                  <a:lnTo>
                    <a:pt x="24" y="115"/>
                  </a:lnTo>
                  <a:lnTo>
                    <a:pt x="24" y="114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4" y="111"/>
                  </a:lnTo>
                  <a:lnTo>
                    <a:pt x="25" y="110"/>
                  </a:lnTo>
                  <a:lnTo>
                    <a:pt x="26" y="110"/>
                  </a:lnTo>
                  <a:lnTo>
                    <a:pt x="27" y="109"/>
                  </a:lnTo>
                  <a:lnTo>
                    <a:pt x="28" y="108"/>
                  </a:lnTo>
                  <a:lnTo>
                    <a:pt x="29" y="108"/>
                  </a:lnTo>
                  <a:lnTo>
                    <a:pt x="30" y="108"/>
                  </a:lnTo>
                  <a:lnTo>
                    <a:pt x="31" y="108"/>
                  </a:lnTo>
                  <a:lnTo>
                    <a:pt x="32" y="108"/>
                  </a:lnTo>
                  <a:lnTo>
                    <a:pt x="33" y="108"/>
                  </a:lnTo>
                  <a:lnTo>
                    <a:pt x="34" y="108"/>
                  </a:lnTo>
                  <a:lnTo>
                    <a:pt x="35" y="108"/>
                  </a:lnTo>
                  <a:lnTo>
                    <a:pt x="36" y="108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40" y="108"/>
                  </a:lnTo>
                  <a:lnTo>
                    <a:pt x="41" y="108"/>
                  </a:lnTo>
                  <a:lnTo>
                    <a:pt x="42" y="108"/>
                  </a:lnTo>
                  <a:lnTo>
                    <a:pt x="43" y="108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45" y="109"/>
                  </a:lnTo>
                  <a:lnTo>
                    <a:pt x="46" y="109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6" y="100"/>
                  </a:lnTo>
                  <a:lnTo>
                    <a:pt x="46" y="99"/>
                  </a:lnTo>
                  <a:lnTo>
                    <a:pt x="46" y="98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5" y="94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6" y="91"/>
                  </a:lnTo>
                  <a:lnTo>
                    <a:pt x="46" y="90"/>
                  </a:lnTo>
                  <a:lnTo>
                    <a:pt x="46" y="89"/>
                  </a:lnTo>
                  <a:lnTo>
                    <a:pt x="46" y="88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8" y="87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8" y="85"/>
                  </a:lnTo>
                  <a:lnTo>
                    <a:pt x="47" y="84"/>
                  </a:lnTo>
                  <a:lnTo>
                    <a:pt x="47" y="83"/>
                  </a:lnTo>
                  <a:lnTo>
                    <a:pt x="46" y="83"/>
                  </a:lnTo>
                  <a:lnTo>
                    <a:pt x="45" y="82"/>
                  </a:lnTo>
                  <a:lnTo>
                    <a:pt x="44" y="82"/>
                  </a:lnTo>
                  <a:lnTo>
                    <a:pt x="44" y="81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4" y="73"/>
                  </a:lnTo>
                  <a:lnTo>
                    <a:pt x="45" y="73"/>
                  </a:lnTo>
                  <a:lnTo>
                    <a:pt x="45" y="72"/>
                  </a:lnTo>
                  <a:lnTo>
                    <a:pt x="46" y="72"/>
                  </a:lnTo>
                  <a:lnTo>
                    <a:pt x="46" y="71"/>
                  </a:lnTo>
                  <a:lnTo>
                    <a:pt x="47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49" y="67"/>
                  </a:lnTo>
                  <a:lnTo>
                    <a:pt x="49" y="68"/>
                  </a:lnTo>
                  <a:lnTo>
                    <a:pt x="50" y="68"/>
                  </a:lnTo>
                  <a:lnTo>
                    <a:pt x="51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5" y="64"/>
                  </a:lnTo>
                  <a:lnTo>
                    <a:pt x="56" y="63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8" y="65"/>
                  </a:lnTo>
                  <a:lnTo>
                    <a:pt x="59" y="66"/>
                  </a:lnTo>
                  <a:lnTo>
                    <a:pt x="59" y="65"/>
                  </a:lnTo>
                  <a:lnTo>
                    <a:pt x="59" y="64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62" y="63"/>
                  </a:lnTo>
                  <a:lnTo>
                    <a:pt x="62" y="64"/>
                  </a:lnTo>
                  <a:lnTo>
                    <a:pt x="63" y="64"/>
                  </a:lnTo>
                  <a:lnTo>
                    <a:pt x="63" y="65"/>
                  </a:lnTo>
                  <a:lnTo>
                    <a:pt x="62" y="65"/>
                  </a:lnTo>
                  <a:lnTo>
                    <a:pt x="62" y="66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4" y="68"/>
                  </a:lnTo>
                  <a:lnTo>
                    <a:pt x="64" y="67"/>
                  </a:lnTo>
                  <a:lnTo>
                    <a:pt x="65" y="67"/>
                  </a:lnTo>
                  <a:lnTo>
                    <a:pt x="65" y="68"/>
                  </a:lnTo>
                  <a:lnTo>
                    <a:pt x="65" y="69"/>
                  </a:lnTo>
                  <a:lnTo>
                    <a:pt x="66" y="69"/>
                  </a:lnTo>
                  <a:lnTo>
                    <a:pt x="66" y="70"/>
                  </a:lnTo>
                  <a:lnTo>
                    <a:pt x="67" y="70"/>
                  </a:lnTo>
                  <a:lnTo>
                    <a:pt x="68" y="70"/>
                  </a:lnTo>
                  <a:lnTo>
                    <a:pt x="68" y="69"/>
                  </a:lnTo>
                  <a:lnTo>
                    <a:pt x="69" y="69"/>
                  </a:lnTo>
                  <a:lnTo>
                    <a:pt x="70" y="69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2" y="68"/>
                  </a:lnTo>
                  <a:lnTo>
                    <a:pt x="73" y="68"/>
                  </a:lnTo>
                  <a:lnTo>
                    <a:pt x="74" y="68"/>
                  </a:lnTo>
                  <a:lnTo>
                    <a:pt x="75" y="68"/>
                  </a:lnTo>
                  <a:lnTo>
                    <a:pt x="76" y="68"/>
                  </a:lnTo>
                  <a:lnTo>
                    <a:pt x="77" y="68"/>
                  </a:lnTo>
                  <a:lnTo>
                    <a:pt x="78" y="68"/>
                  </a:lnTo>
                  <a:lnTo>
                    <a:pt x="79" y="68"/>
                  </a:lnTo>
                  <a:lnTo>
                    <a:pt x="80" y="68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3" y="66"/>
                  </a:lnTo>
                  <a:lnTo>
                    <a:pt x="84" y="65"/>
                  </a:lnTo>
                  <a:lnTo>
                    <a:pt x="84" y="66"/>
                  </a:lnTo>
                  <a:lnTo>
                    <a:pt x="85" y="66"/>
                  </a:lnTo>
                  <a:lnTo>
                    <a:pt x="85" y="67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6" y="66"/>
                  </a:lnTo>
                  <a:lnTo>
                    <a:pt x="87" y="66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89" y="68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1" y="69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3" y="69"/>
                  </a:lnTo>
                  <a:lnTo>
                    <a:pt x="94" y="70"/>
                  </a:lnTo>
                  <a:lnTo>
                    <a:pt x="95" y="70"/>
                  </a:lnTo>
                  <a:lnTo>
                    <a:pt x="96" y="70"/>
                  </a:lnTo>
                  <a:lnTo>
                    <a:pt x="97" y="71"/>
                  </a:lnTo>
                  <a:lnTo>
                    <a:pt x="94" y="76"/>
                  </a:lnTo>
                  <a:lnTo>
                    <a:pt x="93" y="78"/>
                  </a:lnTo>
                  <a:lnTo>
                    <a:pt x="93" y="79"/>
                  </a:lnTo>
                  <a:lnTo>
                    <a:pt x="92" y="79"/>
                  </a:lnTo>
                  <a:lnTo>
                    <a:pt x="92" y="80"/>
                  </a:lnTo>
                  <a:lnTo>
                    <a:pt x="92" y="81"/>
                  </a:lnTo>
                  <a:lnTo>
                    <a:pt x="91" y="82"/>
                  </a:lnTo>
                  <a:lnTo>
                    <a:pt x="91" y="83"/>
                  </a:lnTo>
                  <a:lnTo>
                    <a:pt x="90" y="85"/>
                  </a:lnTo>
                  <a:lnTo>
                    <a:pt x="90" y="86"/>
                  </a:lnTo>
                  <a:lnTo>
                    <a:pt x="89" y="87"/>
                  </a:lnTo>
                  <a:lnTo>
                    <a:pt x="89" y="89"/>
                  </a:lnTo>
                  <a:lnTo>
                    <a:pt x="89" y="90"/>
                  </a:lnTo>
                  <a:lnTo>
                    <a:pt x="88" y="92"/>
                  </a:lnTo>
                  <a:lnTo>
                    <a:pt x="88" y="93"/>
                  </a:lnTo>
                  <a:lnTo>
                    <a:pt x="87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90" y="96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92" y="95"/>
                  </a:lnTo>
                  <a:lnTo>
                    <a:pt x="92" y="94"/>
                  </a:lnTo>
                  <a:lnTo>
                    <a:pt x="93" y="94"/>
                  </a:lnTo>
                  <a:lnTo>
                    <a:pt x="93" y="93"/>
                  </a:lnTo>
                  <a:lnTo>
                    <a:pt x="94" y="93"/>
                  </a:lnTo>
                  <a:lnTo>
                    <a:pt x="95" y="93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6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3" y="97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5" y="99"/>
                  </a:lnTo>
                  <a:lnTo>
                    <a:pt x="95" y="100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8" y="100"/>
                  </a:lnTo>
                  <a:lnTo>
                    <a:pt x="98" y="101"/>
                  </a:lnTo>
                  <a:lnTo>
                    <a:pt x="97" y="102"/>
                  </a:lnTo>
                  <a:lnTo>
                    <a:pt x="96" y="103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6" y="107"/>
                  </a:lnTo>
                  <a:lnTo>
                    <a:pt x="97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100" y="107"/>
                  </a:lnTo>
                  <a:lnTo>
                    <a:pt x="101" y="107"/>
                  </a:lnTo>
                  <a:lnTo>
                    <a:pt x="101" y="108"/>
                  </a:lnTo>
                  <a:lnTo>
                    <a:pt x="102" y="108"/>
                  </a:lnTo>
                  <a:lnTo>
                    <a:pt x="102" y="109"/>
                  </a:lnTo>
                  <a:lnTo>
                    <a:pt x="103" y="109"/>
                  </a:lnTo>
                  <a:lnTo>
                    <a:pt x="103" y="110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5" y="111"/>
                  </a:lnTo>
                  <a:lnTo>
                    <a:pt x="106" y="111"/>
                  </a:lnTo>
                  <a:lnTo>
                    <a:pt x="107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2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5" y="112"/>
                  </a:lnTo>
                  <a:lnTo>
                    <a:pt x="116" y="112"/>
                  </a:lnTo>
                  <a:lnTo>
                    <a:pt x="117" y="112"/>
                  </a:lnTo>
                  <a:lnTo>
                    <a:pt x="118" y="112"/>
                  </a:lnTo>
                  <a:lnTo>
                    <a:pt x="119" y="112"/>
                  </a:lnTo>
                  <a:lnTo>
                    <a:pt x="120" y="112"/>
                  </a:lnTo>
                  <a:lnTo>
                    <a:pt x="121" y="112"/>
                  </a:lnTo>
                  <a:lnTo>
                    <a:pt x="122" y="112"/>
                  </a:lnTo>
                  <a:lnTo>
                    <a:pt x="123" y="112"/>
                  </a:lnTo>
                  <a:lnTo>
                    <a:pt x="124" y="112"/>
                  </a:lnTo>
                  <a:lnTo>
                    <a:pt x="125" y="112"/>
                  </a:lnTo>
                  <a:lnTo>
                    <a:pt x="126" y="113"/>
                  </a:lnTo>
                  <a:lnTo>
                    <a:pt x="128" y="113"/>
                  </a:lnTo>
                  <a:lnTo>
                    <a:pt x="129" y="113"/>
                  </a:lnTo>
                  <a:lnTo>
                    <a:pt x="130" y="113"/>
                  </a:lnTo>
                  <a:lnTo>
                    <a:pt x="131" y="113"/>
                  </a:lnTo>
                  <a:lnTo>
                    <a:pt x="133" y="113"/>
                  </a:lnTo>
                  <a:lnTo>
                    <a:pt x="134" y="113"/>
                  </a:lnTo>
                  <a:lnTo>
                    <a:pt x="134" y="112"/>
                  </a:lnTo>
                  <a:lnTo>
                    <a:pt x="135" y="113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7" y="116"/>
                  </a:lnTo>
                  <a:lnTo>
                    <a:pt x="138" y="117"/>
                  </a:lnTo>
                  <a:lnTo>
                    <a:pt x="139" y="117"/>
                  </a:lnTo>
                  <a:lnTo>
                    <a:pt x="140" y="117"/>
                  </a:lnTo>
                  <a:lnTo>
                    <a:pt x="140" y="118"/>
                  </a:lnTo>
                  <a:lnTo>
                    <a:pt x="140" y="118"/>
                  </a:lnTo>
                  <a:lnTo>
                    <a:pt x="140" y="119"/>
                  </a:lnTo>
                  <a:lnTo>
                    <a:pt x="140" y="120"/>
                  </a:lnTo>
                  <a:lnTo>
                    <a:pt x="140" y="121"/>
                  </a:lnTo>
                  <a:lnTo>
                    <a:pt x="141" y="121"/>
                  </a:lnTo>
                  <a:lnTo>
                    <a:pt x="141" y="120"/>
                  </a:lnTo>
                  <a:lnTo>
                    <a:pt x="142" y="120"/>
                  </a:lnTo>
                  <a:lnTo>
                    <a:pt x="142" y="119"/>
                  </a:lnTo>
                  <a:lnTo>
                    <a:pt x="143" y="120"/>
                  </a:lnTo>
                  <a:lnTo>
                    <a:pt x="144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6" y="121"/>
                  </a:lnTo>
                  <a:lnTo>
                    <a:pt x="147" y="121"/>
                  </a:lnTo>
                  <a:lnTo>
                    <a:pt x="147" y="108"/>
                  </a:lnTo>
                  <a:lnTo>
                    <a:pt x="147" y="106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5"/>
                  </a:lnTo>
                  <a:lnTo>
                    <a:pt x="147" y="94"/>
                  </a:lnTo>
                  <a:lnTo>
                    <a:pt x="147" y="91"/>
                  </a:lnTo>
                  <a:lnTo>
                    <a:pt x="148" y="87"/>
                  </a:lnTo>
                  <a:lnTo>
                    <a:pt x="147" y="79"/>
                  </a:lnTo>
                  <a:lnTo>
                    <a:pt x="148" y="76"/>
                  </a:lnTo>
                  <a:lnTo>
                    <a:pt x="148" y="68"/>
                  </a:lnTo>
                  <a:lnTo>
                    <a:pt x="148" y="65"/>
                  </a:lnTo>
                  <a:lnTo>
                    <a:pt x="148" y="63"/>
                  </a:lnTo>
                  <a:lnTo>
                    <a:pt x="148" y="59"/>
                  </a:lnTo>
                  <a:lnTo>
                    <a:pt x="148" y="58"/>
                  </a:lnTo>
                  <a:lnTo>
                    <a:pt x="148" y="54"/>
                  </a:lnTo>
                  <a:lnTo>
                    <a:pt x="148" y="50"/>
                  </a:lnTo>
                  <a:lnTo>
                    <a:pt x="148" y="48"/>
                  </a:lnTo>
                  <a:lnTo>
                    <a:pt x="148" y="43"/>
                  </a:lnTo>
                  <a:lnTo>
                    <a:pt x="148" y="37"/>
                  </a:lnTo>
                  <a:lnTo>
                    <a:pt x="148" y="36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8" y="30"/>
                  </a:lnTo>
                  <a:lnTo>
                    <a:pt x="148" y="29"/>
                  </a:lnTo>
                  <a:lnTo>
                    <a:pt x="148" y="28"/>
                  </a:lnTo>
                  <a:lnTo>
                    <a:pt x="148" y="25"/>
                  </a:lnTo>
                  <a:lnTo>
                    <a:pt x="148" y="24"/>
                  </a:lnTo>
                  <a:lnTo>
                    <a:pt x="148" y="23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8" y="20"/>
                  </a:lnTo>
                  <a:lnTo>
                    <a:pt x="150" y="20"/>
                  </a:lnTo>
                  <a:lnTo>
                    <a:pt x="152" y="20"/>
                  </a:lnTo>
                  <a:lnTo>
                    <a:pt x="153" y="20"/>
                  </a:lnTo>
                  <a:lnTo>
                    <a:pt x="153" y="14"/>
                  </a:lnTo>
                  <a:lnTo>
                    <a:pt x="153" y="8"/>
                  </a:lnTo>
                  <a:lnTo>
                    <a:pt x="153" y="6"/>
                  </a:lnTo>
                  <a:lnTo>
                    <a:pt x="153" y="3"/>
                  </a:lnTo>
                  <a:lnTo>
                    <a:pt x="154" y="3"/>
                  </a:lnTo>
                  <a:lnTo>
                    <a:pt x="155" y="3"/>
                  </a:lnTo>
                  <a:lnTo>
                    <a:pt x="159" y="4"/>
                  </a:lnTo>
                  <a:lnTo>
                    <a:pt x="160" y="4"/>
                  </a:lnTo>
                  <a:lnTo>
                    <a:pt x="161" y="4"/>
                  </a:lnTo>
                  <a:lnTo>
                    <a:pt x="165" y="4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70" y="4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4" y="4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2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4"/>
                  </a:lnTo>
                  <a:lnTo>
                    <a:pt x="188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0" y="4"/>
                  </a:lnTo>
                  <a:lnTo>
                    <a:pt x="201" y="4"/>
                  </a:lnTo>
                  <a:lnTo>
                    <a:pt x="203" y="4"/>
                  </a:lnTo>
                  <a:lnTo>
                    <a:pt x="206" y="4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3" y="4"/>
                  </a:lnTo>
                  <a:lnTo>
                    <a:pt x="213" y="2"/>
                  </a:lnTo>
                  <a:lnTo>
                    <a:pt x="213" y="0"/>
                  </a:lnTo>
                  <a:lnTo>
                    <a:pt x="215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1" y="1"/>
                  </a:lnTo>
                  <a:lnTo>
                    <a:pt x="221" y="3"/>
                  </a:lnTo>
                  <a:lnTo>
                    <a:pt x="221" y="4"/>
                  </a:lnTo>
                  <a:lnTo>
                    <a:pt x="222" y="4"/>
                  </a:lnTo>
                  <a:lnTo>
                    <a:pt x="224" y="4"/>
                  </a:lnTo>
                  <a:lnTo>
                    <a:pt x="225" y="4"/>
                  </a:lnTo>
                  <a:lnTo>
                    <a:pt x="226" y="4"/>
                  </a:lnTo>
                  <a:lnTo>
                    <a:pt x="230" y="4"/>
                  </a:lnTo>
                  <a:lnTo>
                    <a:pt x="230" y="3"/>
                  </a:lnTo>
                  <a:lnTo>
                    <a:pt x="230" y="2"/>
                  </a:lnTo>
                  <a:lnTo>
                    <a:pt x="233" y="2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40" y="1"/>
                  </a:lnTo>
                  <a:lnTo>
                    <a:pt x="240" y="5"/>
                  </a:lnTo>
                  <a:lnTo>
                    <a:pt x="243" y="5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7" y="5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4" y="5"/>
                  </a:lnTo>
                  <a:lnTo>
                    <a:pt x="255" y="5"/>
                  </a:lnTo>
                  <a:lnTo>
                    <a:pt x="256" y="5"/>
                  </a:lnTo>
                  <a:lnTo>
                    <a:pt x="257" y="5"/>
                  </a:lnTo>
                  <a:lnTo>
                    <a:pt x="258" y="5"/>
                  </a:lnTo>
                  <a:lnTo>
                    <a:pt x="259" y="5"/>
                  </a:lnTo>
                  <a:lnTo>
                    <a:pt x="260" y="5"/>
                  </a:lnTo>
                  <a:lnTo>
                    <a:pt x="261" y="5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5" y="5"/>
                  </a:lnTo>
                  <a:lnTo>
                    <a:pt x="266" y="5"/>
                  </a:lnTo>
                  <a:lnTo>
                    <a:pt x="267" y="5"/>
                  </a:lnTo>
                  <a:lnTo>
                    <a:pt x="268" y="5"/>
                  </a:lnTo>
                  <a:lnTo>
                    <a:pt x="269" y="5"/>
                  </a:lnTo>
                  <a:lnTo>
                    <a:pt x="270" y="5"/>
                  </a:lnTo>
                  <a:lnTo>
                    <a:pt x="271" y="5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5" y="5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79" y="5"/>
                  </a:lnTo>
                  <a:lnTo>
                    <a:pt x="282" y="5"/>
                  </a:lnTo>
                  <a:lnTo>
                    <a:pt x="283" y="5"/>
                  </a:lnTo>
                  <a:lnTo>
                    <a:pt x="284" y="5"/>
                  </a:lnTo>
                  <a:lnTo>
                    <a:pt x="284" y="5"/>
                  </a:lnTo>
                  <a:lnTo>
                    <a:pt x="289" y="5"/>
                  </a:lnTo>
                  <a:lnTo>
                    <a:pt x="293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5" y="8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9"/>
                  </a:lnTo>
                  <a:lnTo>
                    <a:pt x="306" y="9"/>
                  </a:lnTo>
                  <a:lnTo>
                    <a:pt x="306" y="10"/>
                  </a:lnTo>
                  <a:lnTo>
                    <a:pt x="305" y="10"/>
                  </a:lnTo>
                  <a:lnTo>
                    <a:pt x="306" y="10"/>
                  </a:lnTo>
                  <a:lnTo>
                    <a:pt x="306" y="11"/>
                  </a:lnTo>
                  <a:lnTo>
                    <a:pt x="307" y="11"/>
                  </a:lnTo>
                  <a:lnTo>
                    <a:pt x="307" y="12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6" y="14"/>
                  </a:lnTo>
                  <a:lnTo>
                    <a:pt x="306" y="15"/>
                  </a:lnTo>
                  <a:lnTo>
                    <a:pt x="306" y="16"/>
                  </a:lnTo>
                  <a:lnTo>
                    <a:pt x="307" y="16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7"/>
                  </a:lnTo>
                  <a:lnTo>
                    <a:pt x="309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9" y="19"/>
                  </a:lnTo>
                  <a:lnTo>
                    <a:pt x="308" y="19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20"/>
                  </a:lnTo>
                  <a:lnTo>
                    <a:pt x="307" y="20"/>
                  </a:lnTo>
                  <a:lnTo>
                    <a:pt x="307" y="21"/>
                  </a:lnTo>
                  <a:lnTo>
                    <a:pt x="307" y="22"/>
                  </a:lnTo>
                  <a:lnTo>
                    <a:pt x="308" y="22"/>
                  </a:lnTo>
                  <a:lnTo>
                    <a:pt x="307" y="22"/>
                  </a:lnTo>
                  <a:lnTo>
                    <a:pt x="307" y="23"/>
                  </a:lnTo>
                  <a:lnTo>
                    <a:pt x="308" y="23"/>
                  </a:lnTo>
                  <a:lnTo>
                    <a:pt x="307" y="23"/>
                  </a:lnTo>
                  <a:lnTo>
                    <a:pt x="307" y="24"/>
                  </a:lnTo>
                  <a:lnTo>
                    <a:pt x="307" y="25"/>
                  </a:lnTo>
                  <a:lnTo>
                    <a:pt x="306" y="26"/>
                  </a:lnTo>
                  <a:lnTo>
                    <a:pt x="305" y="27"/>
                  </a:lnTo>
                  <a:lnTo>
                    <a:pt x="304" y="27"/>
                  </a:lnTo>
                  <a:lnTo>
                    <a:pt x="304" y="28"/>
                  </a:lnTo>
                  <a:lnTo>
                    <a:pt x="303" y="28"/>
                  </a:lnTo>
                  <a:lnTo>
                    <a:pt x="303" y="29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3" y="31"/>
                  </a:lnTo>
                  <a:lnTo>
                    <a:pt x="303" y="32"/>
                  </a:lnTo>
                  <a:lnTo>
                    <a:pt x="303" y="32"/>
                  </a:lnTo>
                  <a:lnTo>
                    <a:pt x="303" y="33"/>
                  </a:lnTo>
                  <a:lnTo>
                    <a:pt x="302" y="33"/>
                  </a:lnTo>
                  <a:lnTo>
                    <a:pt x="302" y="34"/>
                  </a:lnTo>
                  <a:lnTo>
                    <a:pt x="302" y="35"/>
                  </a:lnTo>
                  <a:lnTo>
                    <a:pt x="301" y="35"/>
                  </a:lnTo>
                  <a:lnTo>
                    <a:pt x="301" y="36"/>
                  </a:lnTo>
                  <a:lnTo>
                    <a:pt x="301" y="37"/>
                  </a:lnTo>
                  <a:lnTo>
                    <a:pt x="301" y="38"/>
                  </a:lnTo>
                  <a:lnTo>
                    <a:pt x="302" y="38"/>
                  </a:lnTo>
                  <a:lnTo>
                    <a:pt x="302" y="39"/>
                  </a:lnTo>
                  <a:lnTo>
                    <a:pt x="301" y="39"/>
                  </a:lnTo>
                  <a:lnTo>
                    <a:pt x="301" y="40"/>
                  </a:lnTo>
                  <a:lnTo>
                    <a:pt x="300" y="41"/>
                  </a:lnTo>
                  <a:lnTo>
                    <a:pt x="300" y="42"/>
                  </a:lnTo>
                  <a:lnTo>
                    <a:pt x="299" y="42"/>
                  </a:lnTo>
                  <a:lnTo>
                    <a:pt x="299" y="43"/>
                  </a:lnTo>
                  <a:lnTo>
                    <a:pt x="298" y="43"/>
                  </a:lnTo>
                  <a:lnTo>
                    <a:pt x="298" y="44"/>
                  </a:lnTo>
                  <a:lnTo>
                    <a:pt x="299" y="44"/>
                  </a:lnTo>
                  <a:lnTo>
                    <a:pt x="299" y="45"/>
                  </a:lnTo>
                  <a:lnTo>
                    <a:pt x="298" y="45"/>
                  </a:lnTo>
                  <a:lnTo>
                    <a:pt x="298" y="46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9" y="49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3"/>
                  </a:lnTo>
                  <a:lnTo>
                    <a:pt x="300" y="54"/>
                  </a:lnTo>
                  <a:lnTo>
                    <a:pt x="299" y="54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6"/>
                  </a:lnTo>
                  <a:lnTo>
                    <a:pt x="297" y="56"/>
                  </a:lnTo>
                  <a:lnTo>
                    <a:pt x="297" y="57"/>
                  </a:lnTo>
                  <a:lnTo>
                    <a:pt x="297" y="58"/>
                  </a:lnTo>
                  <a:lnTo>
                    <a:pt x="297" y="59"/>
                  </a:lnTo>
                  <a:lnTo>
                    <a:pt x="297" y="60"/>
                  </a:lnTo>
                  <a:lnTo>
                    <a:pt x="297" y="61"/>
                  </a:lnTo>
                  <a:lnTo>
                    <a:pt x="297" y="62"/>
                  </a:lnTo>
                  <a:lnTo>
                    <a:pt x="297" y="63"/>
                  </a:lnTo>
                  <a:lnTo>
                    <a:pt x="297" y="64"/>
                  </a:lnTo>
                  <a:lnTo>
                    <a:pt x="297" y="65"/>
                  </a:lnTo>
                  <a:lnTo>
                    <a:pt x="297" y="66"/>
                  </a:lnTo>
                  <a:lnTo>
                    <a:pt x="297" y="67"/>
                  </a:lnTo>
                  <a:lnTo>
                    <a:pt x="296" y="67"/>
                  </a:lnTo>
                  <a:lnTo>
                    <a:pt x="295" y="67"/>
                  </a:lnTo>
                  <a:lnTo>
                    <a:pt x="295" y="68"/>
                  </a:lnTo>
                  <a:lnTo>
                    <a:pt x="294" y="68"/>
                  </a:lnTo>
                  <a:lnTo>
                    <a:pt x="293" y="68"/>
                  </a:lnTo>
                  <a:lnTo>
                    <a:pt x="293" y="69"/>
                  </a:lnTo>
                  <a:lnTo>
                    <a:pt x="293" y="70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4" y="72"/>
                  </a:lnTo>
                  <a:lnTo>
                    <a:pt x="294" y="71"/>
                  </a:lnTo>
                  <a:lnTo>
                    <a:pt x="295" y="71"/>
                  </a:lnTo>
                  <a:lnTo>
                    <a:pt x="296" y="71"/>
                  </a:lnTo>
                  <a:lnTo>
                    <a:pt x="296" y="72"/>
                  </a:lnTo>
                  <a:lnTo>
                    <a:pt x="297" y="73"/>
                  </a:lnTo>
                  <a:lnTo>
                    <a:pt x="297" y="74"/>
                  </a:lnTo>
                  <a:lnTo>
                    <a:pt x="298" y="74"/>
                  </a:lnTo>
                  <a:lnTo>
                    <a:pt x="299" y="74"/>
                  </a:lnTo>
                  <a:lnTo>
                    <a:pt x="299" y="75"/>
                  </a:lnTo>
                  <a:lnTo>
                    <a:pt x="300" y="75"/>
                  </a:lnTo>
                  <a:lnTo>
                    <a:pt x="300" y="76"/>
                  </a:lnTo>
                  <a:lnTo>
                    <a:pt x="300" y="77"/>
                  </a:lnTo>
                  <a:lnTo>
                    <a:pt x="300" y="78"/>
                  </a:lnTo>
                  <a:lnTo>
                    <a:pt x="300" y="79"/>
                  </a:lnTo>
                  <a:lnTo>
                    <a:pt x="299" y="79"/>
                  </a:lnTo>
                  <a:lnTo>
                    <a:pt x="298" y="79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8" y="78"/>
                  </a:lnTo>
                  <a:lnTo>
                    <a:pt x="298" y="77"/>
                  </a:lnTo>
                  <a:lnTo>
                    <a:pt x="297" y="77"/>
                  </a:lnTo>
                  <a:lnTo>
                    <a:pt x="296" y="78"/>
                  </a:lnTo>
                  <a:lnTo>
                    <a:pt x="295" y="78"/>
                  </a:lnTo>
                  <a:lnTo>
                    <a:pt x="294" y="78"/>
                  </a:lnTo>
                  <a:lnTo>
                    <a:pt x="294" y="79"/>
                  </a:lnTo>
                  <a:lnTo>
                    <a:pt x="294" y="80"/>
                  </a:lnTo>
                  <a:lnTo>
                    <a:pt x="294" y="80"/>
                  </a:lnTo>
                  <a:lnTo>
                    <a:pt x="294" y="81"/>
                  </a:lnTo>
                  <a:lnTo>
                    <a:pt x="293" y="81"/>
                  </a:lnTo>
                  <a:lnTo>
                    <a:pt x="293" y="82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5" y="86"/>
                  </a:lnTo>
                  <a:lnTo>
                    <a:pt x="295" y="87"/>
                  </a:lnTo>
                  <a:lnTo>
                    <a:pt x="295" y="89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4" y="91"/>
                  </a:lnTo>
                  <a:lnTo>
                    <a:pt x="294" y="92"/>
                  </a:lnTo>
                  <a:lnTo>
                    <a:pt x="294" y="93"/>
                  </a:lnTo>
                  <a:lnTo>
                    <a:pt x="294" y="94"/>
                  </a:lnTo>
                  <a:lnTo>
                    <a:pt x="293" y="94"/>
                  </a:lnTo>
                  <a:lnTo>
                    <a:pt x="293" y="95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2" y="97"/>
                  </a:lnTo>
                  <a:lnTo>
                    <a:pt x="291" y="97"/>
                  </a:lnTo>
                  <a:lnTo>
                    <a:pt x="290" y="97"/>
                  </a:lnTo>
                  <a:lnTo>
                    <a:pt x="289" y="97"/>
                  </a:lnTo>
                  <a:lnTo>
                    <a:pt x="289" y="98"/>
                  </a:lnTo>
                  <a:lnTo>
                    <a:pt x="289" y="99"/>
                  </a:lnTo>
                  <a:lnTo>
                    <a:pt x="289" y="100"/>
                  </a:lnTo>
                  <a:lnTo>
                    <a:pt x="289" y="101"/>
                  </a:lnTo>
                  <a:lnTo>
                    <a:pt x="290" y="101"/>
                  </a:lnTo>
                  <a:lnTo>
                    <a:pt x="290" y="102"/>
                  </a:lnTo>
                  <a:lnTo>
                    <a:pt x="290" y="103"/>
                  </a:lnTo>
                  <a:lnTo>
                    <a:pt x="290" y="104"/>
                  </a:lnTo>
                  <a:lnTo>
                    <a:pt x="290" y="105"/>
                  </a:lnTo>
                  <a:lnTo>
                    <a:pt x="290" y="106"/>
                  </a:lnTo>
                  <a:lnTo>
                    <a:pt x="290" y="107"/>
                  </a:lnTo>
                  <a:lnTo>
                    <a:pt x="290" y="108"/>
                  </a:lnTo>
                  <a:lnTo>
                    <a:pt x="290" y="109"/>
                  </a:lnTo>
                  <a:lnTo>
                    <a:pt x="290" y="110"/>
                  </a:lnTo>
                  <a:lnTo>
                    <a:pt x="289" y="110"/>
                  </a:lnTo>
                  <a:lnTo>
                    <a:pt x="289" y="111"/>
                  </a:lnTo>
                  <a:lnTo>
                    <a:pt x="289" y="112"/>
                  </a:lnTo>
                  <a:lnTo>
                    <a:pt x="288" y="112"/>
                  </a:lnTo>
                  <a:lnTo>
                    <a:pt x="288" y="113"/>
                  </a:lnTo>
                  <a:lnTo>
                    <a:pt x="288" y="114"/>
                  </a:lnTo>
                  <a:lnTo>
                    <a:pt x="289" y="114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90" y="116"/>
                  </a:lnTo>
                  <a:lnTo>
                    <a:pt x="290" y="117"/>
                  </a:lnTo>
                  <a:lnTo>
                    <a:pt x="292" y="117"/>
                  </a:lnTo>
                  <a:lnTo>
                    <a:pt x="292" y="118"/>
                  </a:lnTo>
                  <a:lnTo>
                    <a:pt x="293" y="118"/>
                  </a:lnTo>
                  <a:lnTo>
                    <a:pt x="293" y="119"/>
                  </a:lnTo>
                  <a:lnTo>
                    <a:pt x="293" y="120"/>
                  </a:lnTo>
                  <a:lnTo>
                    <a:pt x="292" y="120"/>
                  </a:lnTo>
                  <a:lnTo>
                    <a:pt x="292" y="121"/>
                  </a:lnTo>
                  <a:lnTo>
                    <a:pt x="291" y="121"/>
                  </a:lnTo>
                  <a:lnTo>
                    <a:pt x="291" y="122"/>
                  </a:lnTo>
                  <a:lnTo>
                    <a:pt x="291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2" y="125"/>
                  </a:lnTo>
                  <a:lnTo>
                    <a:pt x="292" y="126"/>
                  </a:lnTo>
                  <a:lnTo>
                    <a:pt x="292" y="127"/>
                  </a:lnTo>
                  <a:lnTo>
                    <a:pt x="292" y="128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4" y="128"/>
                  </a:lnTo>
                  <a:lnTo>
                    <a:pt x="295" y="129"/>
                  </a:lnTo>
                  <a:lnTo>
                    <a:pt x="295" y="130"/>
                  </a:lnTo>
                  <a:lnTo>
                    <a:pt x="295" y="131"/>
                  </a:lnTo>
                  <a:lnTo>
                    <a:pt x="295" y="132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3" y="133"/>
                  </a:lnTo>
                  <a:lnTo>
                    <a:pt x="293" y="134"/>
                  </a:lnTo>
                  <a:lnTo>
                    <a:pt x="292" y="133"/>
                  </a:lnTo>
                  <a:lnTo>
                    <a:pt x="291" y="134"/>
                  </a:lnTo>
                  <a:lnTo>
                    <a:pt x="290" y="135"/>
                  </a:lnTo>
                  <a:lnTo>
                    <a:pt x="290" y="136"/>
                  </a:lnTo>
                  <a:lnTo>
                    <a:pt x="290" y="137"/>
                  </a:lnTo>
                  <a:lnTo>
                    <a:pt x="290" y="138"/>
                  </a:lnTo>
                  <a:lnTo>
                    <a:pt x="291" y="139"/>
                  </a:lnTo>
                  <a:lnTo>
                    <a:pt x="292" y="138"/>
                  </a:lnTo>
                  <a:lnTo>
                    <a:pt x="293" y="138"/>
                  </a:lnTo>
                  <a:lnTo>
                    <a:pt x="294" y="138"/>
                  </a:lnTo>
                  <a:lnTo>
                    <a:pt x="294" y="139"/>
                  </a:lnTo>
                  <a:lnTo>
                    <a:pt x="295" y="139"/>
                  </a:lnTo>
                  <a:lnTo>
                    <a:pt x="295" y="140"/>
                  </a:lnTo>
                  <a:lnTo>
                    <a:pt x="295" y="141"/>
                  </a:lnTo>
                  <a:lnTo>
                    <a:pt x="296" y="142"/>
                  </a:lnTo>
                  <a:lnTo>
                    <a:pt x="296" y="143"/>
                  </a:lnTo>
                  <a:lnTo>
                    <a:pt x="297" y="144"/>
                  </a:lnTo>
                  <a:lnTo>
                    <a:pt x="297" y="145"/>
                  </a:lnTo>
                  <a:lnTo>
                    <a:pt x="297" y="146"/>
                  </a:lnTo>
                  <a:lnTo>
                    <a:pt x="296" y="146"/>
                  </a:lnTo>
                  <a:lnTo>
                    <a:pt x="296" y="148"/>
                  </a:lnTo>
                  <a:lnTo>
                    <a:pt x="296" y="149"/>
                  </a:lnTo>
                  <a:lnTo>
                    <a:pt x="295" y="149"/>
                  </a:lnTo>
                  <a:lnTo>
                    <a:pt x="295" y="150"/>
                  </a:lnTo>
                  <a:lnTo>
                    <a:pt x="295" y="151"/>
                  </a:lnTo>
                  <a:lnTo>
                    <a:pt x="295" y="152"/>
                  </a:lnTo>
                  <a:lnTo>
                    <a:pt x="295" y="153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3" y="154"/>
                  </a:lnTo>
                  <a:lnTo>
                    <a:pt x="293" y="155"/>
                  </a:lnTo>
                  <a:lnTo>
                    <a:pt x="292" y="156"/>
                  </a:lnTo>
                  <a:lnTo>
                    <a:pt x="292" y="157"/>
                  </a:lnTo>
                  <a:lnTo>
                    <a:pt x="293" y="157"/>
                  </a:lnTo>
                  <a:lnTo>
                    <a:pt x="293" y="158"/>
                  </a:lnTo>
                  <a:lnTo>
                    <a:pt x="294" y="158"/>
                  </a:lnTo>
                  <a:lnTo>
                    <a:pt x="294" y="159"/>
                  </a:lnTo>
                  <a:lnTo>
                    <a:pt x="294" y="160"/>
                  </a:lnTo>
                  <a:lnTo>
                    <a:pt x="294" y="161"/>
                  </a:lnTo>
                  <a:lnTo>
                    <a:pt x="294" y="162"/>
                  </a:lnTo>
                  <a:lnTo>
                    <a:pt x="293" y="162"/>
                  </a:lnTo>
                  <a:lnTo>
                    <a:pt x="293" y="163"/>
                  </a:lnTo>
                  <a:lnTo>
                    <a:pt x="294" y="163"/>
                  </a:lnTo>
                  <a:lnTo>
                    <a:pt x="294" y="164"/>
                  </a:lnTo>
                  <a:lnTo>
                    <a:pt x="295" y="164"/>
                  </a:lnTo>
                  <a:lnTo>
                    <a:pt x="296" y="163"/>
                  </a:lnTo>
                  <a:lnTo>
                    <a:pt x="297" y="163"/>
                  </a:lnTo>
                  <a:lnTo>
                    <a:pt x="298" y="163"/>
                  </a:lnTo>
                  <a:lnTo>
                    <a:pt x="299" y="163"/>
                  </a:lnTo>
                  <a:lnTo>
                    <a:pt x="300" y="164"/>
                  </a:lnTo>
                  <a:lnTo>
                    <a:pt x="300" y="165"/>
                  </a:lnTo>
                  <a:lnTo>
                    <a:pt x="300" y="166"/>
                  </a:lnTo>
                  <a:lnTo>
                    <a:pt x="300" y="167"/>
                  </a:lnTo>
                  <a:lnTo>
                    <a:pt x="301" y="168"/>
                  </a:lnTo>
                  <a:lnTo>
                    <a:pt x="301" y="169"/>
                  </a:lnTo>
                  <a:lnTo>
                    <a:pt x="301" y="170"/>
                  </a:lnTo>
                  <a:lnTo>
                    <a:pt x="301" y="171"/>
                  </a:lnTo>
                  <a:lnTo>
                    <a:pt x="301" y="172"/>
                  </a:lnTo>
                  <a:lnTo>
                    <a:pt x="301" y="173"/>
                  </a:lnTo>
                  <a:lnTo>
                    <a:pt x="301" y="174"/>
                  </a:lnTo>
                  <a:lnTo>
                    <a:pt x="301" y="175"/>
                  </a:lnTo>
                  <a:lnTo>
                    <a:pt x="301" y="176"/>
                  </a:lnTo>
                  <a:lnTo>
                    <a:pt x="301" y="177"/>
                  </a:lnTo>
                  <a:lnTo>
                    <a:pt x="300" y="178"/>
                  </a:lnTo>
                  <a:lnTo>
                    <a:pt x="301" y="178"/>
                  </a:lnTo>
                  <a:lnTo>
                    <a:pt x="301" y="179"/>
                  </a:lnTo>
                  <a:lnTo>
                    <a:pt x="302" y="179"/>
                  </a:lnTo>
                  <a:lnTo>
                    <a:pt x="302" y="180"/>
                  </a:lnTo>
                  <a:lnTo>
                    <a:pt x="302" y="181"/>
                  </a:lnTo>
                  <a:lnTo>
                    <a:pt x="301" y="181"/>
                  </a:lnTo>
                  <a:lnTo>
                    <a:pt x="301" y="182"/>
                  </a:lnTo>
                  <a:lnTo>
                    <a:pt x="300" y="182"/>
                  </a:lnTo>
                  <a:lnTo>
                    <a:pt x="300" y="183"/>
                  </a:lnTo>
                  <a:lnTo>
                    <a:pt x="299" y="183"/>
                  </a:lnTo>
                  <a:lnTo>
                    <a:pt x="295" y="185"/>
                  </a:lnTo>
                  <a:lnTo>
                    <a:pt x="294" y="186"/>
                  </a:lnTo>
                  <a:lnTo>
                    <a:pt x="292" y="187"/>
                  </a:lnTo>
                  <a:lnTo>
                    <a:pt x="291" y="188"/>
                  </a:lnTo>
                  <a:lnTo>
                    <a:pt x="289" y="189"/>
                  </a:lnTo>
                  <a:lnTo>
                    <a:pt x="287" y="190"/>
                  </a:lnTo>
                  <a:lnTo>
                    <a:pt x="286" y="190"/>
                  </a:lnTo>
                  <a:lnTo>
                    <a:pt x="285" y="191"/>
                  </a:lnTo>
                  <a:lnTo>
                    <a:pt x="284" y="191"/>
                  </a:lnTo>
                  <a:lnTo>
                    <a:pt x="284" y="192"/>
                  </a:lnTo>
                  <a:lnTo>
                    <a:pt x="284" y="192"/>
                  </a:lnTo>
                  <a:lnTo>
                    <a:pt x="282" y="193"/>
                  </a:lnTo>
                  <a:lnTo>
                    <a:pt x="281" y="194"/>
                  </a:lnTo>
                  <a:lnTo>
                    <a:pt x="280" y="195"/>
                  </a:lnTo>
                  <a:lnTo>
                    <a:pt x="274" y="198"/>
                  </a:lnTo>
                  <a:lnTo>
                    <a:pt x="273" y="198"/>
                  </a:lnTo>
                  <a:lnTo>
                    <a:pt x="271" y="198"/>
                  </a:lnTo>
                  <a:lnTo>
                    <a:pt x="270" y="198"/>
                  </a:lnTo>
                  <a:lnTo>
                    <a:pt x="269" y="198"/>
                  </a:lnTo>
                  <a:lnTo>
                    <a:pt x="267" y="198"/>
                  </a:lnTo>
                  <a:lnTo>
                    <a:pt x="266" y="198"/>
                  </a:lnTo>
                  <a:lnTo>
                    <a:pt x="262" y="198"/>
                  </a:lnTo>
                  <a:lnTo>
                    <a:pt x="253" y="198"/>
                  </a:lnTo>
                  <a:lnTo>
                    <a:pt x="252" y="198"/>
                  </a:lnTo>
                  <a:lnTo>
                    <a:pt x="251" y="198"/>
                  </a:lnTo>
                  <a:lnTo>
                    <a:pt x="250" y="198"/>
                  </a:lnTo>
                  <a:lnTo>
                    <a:pt x="243" y="198"/>
                  </a:lnTo>
                  <a:lnTo>
                    <a:pt x="242" y="198"/>
                  </a:lnTo>
                  <a:lnTo>
                    <a:pt x="236" y="198"/>
                  </a:lnTo>
                  <a:lnTo>
                    <a:pt x="235" y="198"/>
                  </a:lnTo>
                  <a:lnTo>
                    <a:pt x="233" y="198"/>
                  </a:lnTo>
                  <a:lnTo>
                    <a:pt x="228" y="198"/>
                  </a:lnTo>
                  <a:lnTo>
                    <a:pt x="226" y="198"/>
                  </a:lnTo>
                  <a:lnTo>
                    <a:pt x="225" y="198"/>
                  </a:lnTo>
                  <a:lnTo>
                    <a:pt x="221" y="198"/>
                  </a:lnTo>
                  <a:lnTo>
                    <a:pt x="220" y="198"/>
                  </a:lnTo>
                  <a:lnTo>
                    <a:pt x="218" y="198"/>
                  </a:lnTo>
                  <a:lnTo>
                    <a:pt x="219" y="201"/>
                  </a:lnTo>
                  <a:lnTo>
                    <a:pt x="219" y="202"/>
                  </a:lnTo>
                  <a:lnTo>
                    <a:pt x="220" y="202"/>
                  </a:lnTo>
                  <a:lnTo>
                    <a:pt x="220" y="204"/>
                  </a:lnTo>
                  <a:lnTo>
                    <a:pt x="221" y="206"/>
                  </a:lnTo>
                  <a:lnTo>
                    <a:pt x="221" y="207"/>
                  </a:lnTo>
                  <a:lnTo>
                    <a:pt x="221" y="208"/>
                  </a:lnTo>
                  <a:lnTo>
                    <a:pt x="221" y="209"/>
                  </a:lnTo>
                  <a:lnTo>
                    <a:pt x="221" y="211"/>
                  </a:lnTo>
                  <a:lnTo>
                    <a:pt x="221" y="215"/>
                  </a:lnTo>
                  <a:lnTo>
                    <a:pt x="221" y="216"/>
                  </a:lnTo>
                  <a:lnTo>
                    <a:pt x="221" y="219"/>
                  </a:lnTo>
                  <a:lnTo>
                    <a:pt x="221" y="223"/>
                  </a:lnTo>
                  <a:lnTo>
                    <a:pt x="221" y="225"/>
                  </a:lnTo>
                  <a:lnTo>
                    <a:pt x="221" y="225"/>
                  </a:lnTo>
                  <a:lnTo>
                    <a:pt x="221" y="226"/>
                  </a:lnTo>
                  <a:lnTo>
                    <a:pt x="221" y="227"/>
                  </a:lnTo>
                  <a:lnTo>
                    <a:pt x="221" y="228"/>
                  </a:lnTo>
                  <a:lnTo>
                    <a:pt x="221" y="230"/>
                  </a:lnTo>
                  <a:lnTo>
                    <a:pt x="221" y="231"/>
                  </a:lnTo>
                  <a:lnTo>
                    <a:pt x="221" y="232"/>
                  </a:lnTo>
                  <a:lnTo>
                    <a:pt x="221" y="235"/>
                  </a:lnTo>
                  <a:lnTo>
                    <a:pt x="221" y="239"/>
                  </a:lnTo>
                  <a:lnTo>
                    <a:pt x="221" y="240"/>
                  </a:lnTo>
                  <a:lnTo>
                    <a:pt x="221" y="241"/>
                  </a:lnTo>
                  <a:lnTo>
                    <a:pt x="221" y="242"/>
                  </a:lnTo>
                  <a:lnTo>
                    <a:pt x="221" y="243"/>
                  </a:lnTo>
                  <a:lnTo>
                    <a:pt x="221" y="244"/>
                  </a:lnTo>
                  <a:lnTo>
                    <a:pt x="221" y="245"/>
                  </a:lnTo>
                  <a:lnTo>
                    <a:pt x="221" y="246"/>
                  </a:lnTo>
                  <a:lnTo>
                    <a:pt x="221" y="252"/>
                  </a:lnTo>
                  <a:lnTo>
                    <a:pt x="222" y="252"/>
                  </a:lnTo>
                  <a:lnTo>
                    <a:pt x="223" y="252"/>
                  </a:lnTo>
                  <a:lnTo>
                    <a:pt x="223" y="257"/>
                  </a:lnTo>
                  <a:lnTo>
                    <a:pt x="224" y="257"/>
                  </a:lnTo>
                  <a:lnTo>
                    <a:pt x="225" y="257"/>
                  </a:lnTo>
                  <a:lnTo>
                    <a:pt x="225" y="261"/>
                  </a:lnTo>
                  <a:lnTo>
                    <a:pt x="221" y="261"/>
                  </a:lnTo>
                  <a:lnTo>
                    <a:pt x="221" y="266"/>
                  </a:lnTo>
                  <a:lnTo>
                    <a:pt x="221" y="268"/>
                  </a:lnTo>
                  <a:lnTo>
                    <a:pt x="220" y="268"/>
                  </a:lnTo>
                  <a:lnTo>
                    <a:pt x="218" y="268"/>
                  </a:lnTo>
                  <a:lnTo>
                    <a:pt x="218" y="271"/>
                  </a:lnTo>
                  <a:lnTo>
                    <a:pt x="218" y="272"/>
                  </a:lnTo>
                  <a:lnTo>
                    <a:pt x="217" y="272"/>
                  </a:lnTo>
                  <a:lnTo>
                    <a:pt x="216" y="272"/>
                  </a:lnTo>
                  <a:lnTo>
                    <a:pt x="216" y="273"/>
                  </a:lnTo>
                  <a:lnTo>
                    <a:pt x="216" y="274"/>
                  </a:lnTo>
                  <a:lnTo>
                    <a:pt x="216" y="274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17" y="279"/>
                  </a:lnTo>
                  <a:lnTo>
                    <a:pt x="220" y="279"/>
                  </a:lnTo>
                  <a:lnTo>
                    <a:pt x="220" y="280"/>
                  </a:lnTo>
                  <a:lnTo>
                    <a:pt x="220" y="281"/>
                  </a:lnTo>
                  <a:lnTo>
                    <a:pt x="220" y="282"/>
                  </a:lnTo>
                  <a:lnTo>
                    <a:pt x="220" y="283"/>
                  </a:lnTo>
                  <a:lnTo>
                    <a:pt x="220" y="284"/>
                  </a:lnTo>
                  <a:lnTo>
                    <a:pt x="220" y="285"/>
                  </a:lnTo>
                  <a:lnTo>
                    <a:pt x="220" y="286"/>
                  </a:lnTo>
                  <a:lnTo>
                    <a:pt x="220" y="289"/>
                  </a:lnTo>
                  <a:lnTo>
                    <a:pt x="220" y="294"/>
                  </a:lnTo>
                  <a:lnTo>
                    <a:pt x="220" y="299"/>
                  </a:lnTo>
                  <a:lnTo>
                    <a:pt x="220" y="308"/>
                  </a:lnTo>
                  <a:lnTo>
                    <a:pt x="220" y="311"/>
                  </a:lnTo>
                  <a:lnTo>
                    <a:pt x="220" y="318"/>
                  </a:lnTo>
                  <a:lnTo>
                    <a:pt x="220" y="323"/>
                  </a:lnTo>
                  <a:lnTo>
                    <a:pt x="220" y="324"/>
                  </a:lnTo>
                  <a:lnTo>
                    <a:pt x="220" y="328"/>
                  </a:lnTo>
                  <a:lnTo>
                    <a:pt x="220" y="331"/>
                  </a:lnTo>
                  <a:lnTo>
                    <a:pt x="220" y="336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6" y="342"/>
                  </a:lnTo>
                  <a:lnTo>
                    <a:pt x="227" y="342"/>
                  </a:lnTo>
                  <a:lnTo>
                    <a:pt x="231" y="342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30" y="343"/>
                  </a:lnTo>
                  <a:lnTo>
                    <a:pt x="230" y="344"/>
                  </a:lnTo>
                  <a:lnTo>
                    <a:pt x="230" y="345"/>
                  </a:lnTo>
                  <a:lnTo>
                    <a:pt x="229" y="346"/>
                  </a:lnTo>
                  <a:lnTo>
                    <a:pt x="228" y="346"/>
                  </a:lnTo>
                  <a:lnTo>
                    <a:pt x="228" y="347"/>
                  </a:lnTo>
                  <a:lnTo>
                    <a:pt x="229" y="347"/>
                  </a:lnTo>
                  <a:lnTo>
                    <a:pt x="229" y="348"/>
                  </a:lnTo>
                  <a:lnTo>
                    <a:pt x="228" y="348"/>
                  </a:lnTo>
                  <a:lnTo>
                    <a:pt x="228" y="349"/>
                  </a:lnTo>
                  <a:lnTo>
                    <a:pt x="228" y="350"/>
                  </a:lnTo>
                  <a:lnTo>
                    <a:pt x="228" y="351"/>
                  </a:lnTo>
                  <a:lnTo>
                    <a:pt x="227" y="351"/>
                  </a:lnTo>
                  <a:lnTo>
                    <a:pt x="226" y="352"/>
                  </a:lnTo>
                  <a:lnTo>
                    <a:pt x="226" y="354"/>
                  </a:lnTo>
                  <a:lnTo>
                    <a:pt x="226" y="355"/>
                  </a:lnTo>
                  <a:lnTo>
                    <a:pt x="226" y="356"/>
                  </a:lnTo>
                  <a:lnTo>
                    <a:pt x="226" y="3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1" name="Freeform 57">
              <a:extLst>
                <a:ext uri="{FF2B5EF4-FFF2-40B4-BE49-F238E27FC236}">
                  <a16:creationId xmlns:a16="http://schemas.microsoft.com/office/drawing/2014/main" id="{E3539D29-95DA-8B3F-8626-8AC7CC8ED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185863"/>
              <a:ext cx="606425" cy="760412"/>
            </a:xfrm>
            <a:custGeom>
              <a:avLst/>
              <a:gdLst>
                <a:gd name="T0" fmla="*/ 222 w 382"/>
                <a:gd name="T1" fmla="*/ 437 h 479"/>
                <a:gd name="T2" fmla="*/ 200 w 382"/>
                <a:gd name="T3" fmla="*/ 441 h 479"/>
                <a:gd name="T4" fmla="*/ 205 w 382"/>
                <a:gd name="T5" fmla="*/ 459 h 479"/>
                <a:gd name="T6" fmla="*/ 198 w 382"/>
                <a:gd name="T7" fmla="*/ 466 h 479"/>
                <a:gd name="T8" fmla="*/ 172 w 382"/>
                <a:gd name="T9" fmla="*/ 454 h 479"/>
                <a:gd name="T10" fmla="*/ 147 w 382"/>
                <a:gd name="T11" fmla="*/ 462 h 479"/>
                <a:gd name="T12" fmla="*/ 121 w 382"/>
                <a:gd name="T13" fmla="*/ 477 h 479"/>
                <a:gd name="T14" fmla="*/ 120 w 382"/>
                <a:gd name="T15" fmla="*/ 452 h 479"/>
                <a:gd name="T16" fmla="*/ 103 w 382"/>
                <a:gd name="T17" fmla="*/ 437 h 479"/>
                <a:gd name="T18" fmla="*/ 84 w 382"/>
                <a:gd name="T19" fmla="*/ 424 h 479"/>
                <a:gd name="T20" fmla="*/ 101 w 382"/>
                <a:gd name="T21" fmla="*/ 391 h 479"/>
                <a:gd name="T22" fmla="*/ 93 w 382"/>
                <a:gd name="T23" fmla="*/ 372 h 479"/>
                <a:gd name="T24" fmla="*/ 102 w 382"/>
                <a:gd name="T25" fmla="*/ 359 h 479"/>
                <a:gd name="T26" fmla="*/ 110 w 382"/>
                <a:gd name="T27" fmla="*/ 346 h 479"/>
                <a:gd name="T28" fmla="*/ 125 w 382"/>
                <a:gd name="T29" fmla="*/ 334 h 479"/>
                <a:gd name="T30" fmla="*/ 128 w 382"/>
                <a:gd name="T31" fmla="*/ 305 h 479"/>
                <a:gd name="T32" fmla="*/ 134 w 382"/>
                <a:gd name="T33" fmla="*/ 280 h 479"/>
                <a:gd name="T34" fmla="*/ 129 w 382"/>
                <a:gd name="T35" fmla="*/ 245 h 479"/>
                <a:gd name="T36" fmla="*/ 141 w 382"/>
                <a:gd name="T37" fmla="*/ 229 h 479"/>
                <a:gd name="T38" fmla="*/ 128 w 382"/>
                <a:gd name="T39" fmla="*/ 206 h 479"/>
                <a:gd name="T40" fmla="*/ 124 w 382"/>
                <a:gd name="T41" fmla="*/ 180 h 479"/>
                <a:gd name="T42" fmla="*/ 130 w 382"/>
                <a:gd name="T43" fmla="*/ 164 h 479"/>
                <a:gd name="T44" fmla="*/ 136 w 382"/>
                <a:gd name="T45" fmla="*/ 133 h 479"/>
                <a:gd name="T46" fmla="*/ 124 w 382"/>
                <a:gd name="T47" fmla="*/ 114 h 479"/>
                <a:gd name="T48" fmla="*/ 103 w 382"/>
                <a:gd name="T49" fmla="*/ 108 h 479"/>
                <a:gd name="T50" fmla="*/ 68 w 382"/>
                <a:gd name="T51" fmla="*/ 93 h 479"/>
                <a:gd name="T52" fmla="*/ 58 w 382"/>
                <a:gd name="T53" fmla="*/ 69 h 479"/>
                <a:gd name="T54" fmla="*/ 50 w 382"/>
                <a:gd name="T55" fmla="*/ 47 h 479"/>
                <a:gd name="T56" fmla="*/ 18 w 382"/>
                <a:gd name="T57" fmla="*/ 40 h 479"/>
                <a:gd name="T58" fmla="*/ 0 w 382"/>
                <a:gd name="T59" fmla="*/ 16 h 479"/>
                <a:gd name="T60" fmla="*/ 35 w 382"/>
                <a:gd name="T61" fmla="*/ 8 h 479"/>
                <a:gd name="T62" fmla="*/ 81 w 382"/>
                <a:gd name="T63" fmla="*/ 8 h 479"/>
                <a:gd name="T64" fmla="*/ 137 w 382"/>
                <a:gd name="T65" fmla="*/ 9 h 479"/>
                <a:gd name="T66" fmla="*/ 199 w 382"/>
                <a:gd name="T67" fmla="*/ 5 h 479"/>
                <a:gd name="T68" fmla="*/ 265 w 382"/>
                <a:gd name="T69" fmla="*/ 3 h 479"/>
                <a:gd name="T70" fmla="*/ 335 w 382"/>
                <a:gd name="T71" fmla="*/ 1 h 479"/>
                <a:gd name="T72" fmla="*/ 352 w 382"/>
                <a:gd name="T73" fmla="*/ 15 h 479"/>
                <a:gd name="T74" fmla="*/ 350 w 382"/>
                <a:gd name="T75" fmla="*/ 29 h 479"/>
                <a:gd name="T76" fmla="*/ 343 w 382"/>
                <a:gd name="T77" fmla="*/ 38 h 479"/>
                <a:gd name="T78" fmla="*/ 328 w 382"/>
                <a:gd name="T79" fmla="*/ 46 h 479"/>
                <a:gd name="T80" fmla="*/ 314 w 382"/>
                <a:gd name="T81" fmla="*/ 62 h 479"/>
                <a:gd name="T82" fmla="*/ 303 w 382"/>
                <a:gd name="T83" fmla="*/ 66 h 479"/>
                <a:gd name="T84" fmla="*/ 292 w 382"/>
                <a:gd name="T85" fmla="*/ 78 h 479"/>
                <a:gd name="T86" fmla="*/ 279 w 382"/>
                <a:gd name="T87" fmla="*/ 90 h 479"/>
                <a:gd name="T88" fmla="*/ 270 w 382"/>
                <a:gd name="T89" fmla="*/ 103 h 479"/>
                <a:gd name="T90" fmla="*/ 268 w 382"/>
                <a:gd name="T91" fmla="*/ 124 h 479"/>
                <a:gd name="T92" fmla="*/ 253 w 382"/>
                <a:gd name="T93" fmla="*/ 147 h 479"/>
                <a:gd name="T94" fmla="*/ 263 w 382"/>
                <a:gd name="T95" fmla="*/ 163 h 479"/>
                <a:gd name="T96" fmla="*/ 287 w 382"/>
                <a:gd name="T97" fmla="*/ 183 h 479"/>
                <a:gd name="T98" fmla="*/ 312 w 382"/>
                <a:gd name="T99" fmla="*/ 199 h 479"/>
                <a:gd name="T100" fmla="*/ 331 w 382"/>
                <a:gd name="T101" fmla="*/ 206 h 479"/>
                <a:gd name="T102" fmla="*/ 346 w 382"/>
                <a:gd name="T103" fmla="*/ 225 h 479"/>
                <a:gd name="T104" fmla="*/ 366 w 382"/>
                <a:gd name="T105" fmla="*/ 239 h 479"/>
                <a:gd name="T106" fmla="*/ 381 w 382"/>
                <a:gd name="T107" fmla="*/ 258 h 479"/>
                <a:gd name="T108" fmla="*/ 365 w 382"/>
                <a:gd name="T109" fmla="*/ 295 h 479"/>
                <a:gd name="T110" fmla="*/ 359 w 382"/>
                <a:gd name="T111" fmla="*/ 335 h 479"/>
                <a:gd name="T112" fmla="*/ 360 w 382"/>
                <a:gd name="T113" fmla="*/ 367 h 479"/>
                <a:gd name="T114" fmla="*/ 322 w 382"/>
                <a:gd name="T115" fmla="*/ 386 h 479"/>
                <a:gd name="T116" fmla="*/ 301 w 382"/>
                <a:gd name="T117" fmla="*/ 387 h 479"/>
                <a:gd name="T118" fmla="*/ 278 w 382"/>
                <a:gd name="T119" fmla="*/ 376 h 479"/>
                <a:gd name="T120" fmla="*/ 261 w 382"/>
                <a:gd name="T121" fmla="*/ 391 h 479"/>
                <a:gd name="T122" fmla="*/ 238 w 382"/>
                <a:gd name="T123" fmla="*/ 40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2" h="479">
                  <a:moveTo>
                    <a:pt x="251" y="436"/>
                  </a:moveTo>
                  <a:lnTo>
                    <a:pt x="251" y="437"/>
                  </a:lnTo>
                  <a:lnTo>
                    <a:pt x="250" y="437"/>
                  </a:lnTo>
                  <a:lnTo>
                    <a:pt x="250" y="438"/>
                  </a:lnTo>
                  <a:lnTo>
                    <a:pt x="249" y="438"/>
                  </a:lnTo>
                  <a:lnTo>
                    <a:pt x="249" y="439"/>
                  </a:lnTo>
                  <a:lnTo>
                    <a:pt x="248" y="439"/>
                  </a:lnTo>
                  <a:lnTo>
                    <a:pt x="248" y="440"/>
                  </a:lnTo>
                  <a:lnTo>
                    <a:pt x="247" y="440"/>
                  </a:lnTo>
                  <a:lnTo>
                    <a:pt x="246" y="440"/>
                  </a:lnTo>
                  <a:lnTo>
                    <a:pt x="245" y="440"/>
                  </a:lnTo>
                  <a:lnTo>
                    <a:pt x="244" y="440"/>
                  </a:lnTo>
                  <a:lnTo>
                    <a:pt x="244" y="439"/>
                  </a:lnTo>
                  <a:lnTo>
                    <a:pt x="243" y="439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40" y="438"/>
                  </a:lnTo>
                  <a:lnTo>
                    <a:pt x="239" y="438"/>
                  </a:lnTo>
                  <a:lnTo>
                    <a:pt x="238" y="438"/>
                  </a:lnTo>
                  <a:lnTo>
                    <a:pt x="237" y="438"/>
                  </a:lnTo>
                  <a:lnTo>
                    <a:pt x="236" y="437"/>
                  </a:lnTo>
                  <a:lnTo>
                    <a:pt x="235" y="437"/>
                  </a:lnTo>
                  <a:lnTo>
                    <a:pt x="234" y="437"/>
                  </a:lnTo>
                  <a:lnTo>
                    <a:pt x="233" y="437"/>
                  </a:lnTo>
                  <a:lnTo>
                    <a:pt x="232" y="437"/>
                  </a:lnTo>
                  <a:lnTo>
                    <a:pt x="231" y="436"/>
                  </a:lnTo>
                  <a:lnTo>
                    <a:pt x="231" y="437"/>
                  </a:lnTo>
                  <a:lnTo>
                    <a:pt x="230" y="437"/>
                  </a:lnTo>
                  <a:lnTo>
                    <a:pt x="229" y="437"/>
                  </a:lnTo>
                  <a:lnTo>
                    <a:pt x="228" y="437"/>
                  </a:lnTo>
                  <a:lnTo>
                    <a:pt x="227" y="437"/>
                  </a:lnTo>
                  <a:lnTo>
                    <a:pt x="226" y="437"/>
                  </a:lnTo>
                  <a:lnTo>
                    <a:pt x="225" y="437"/>
                  </a:lnTo>
                  <a:lnTo>
                    <a:pt x="224" y="437"/>
                  </a:lnTo>
                  <a:lnTo>
                    <a:pt x="223" y="437"/>
                  </a:lnTo>
                  <a:lnTo>
                    <a:pt x="222" y="437"/>
                  </a:lnTo>
                  <a:lnTo>
                    <a:pt x="222" y="436"/>
                  </a:lnTo>
                  <a:lnTo>
                    <a:pt x="221" y="436"/>
                  </a:lnTo>
                  <a:lnTo>
                    <a:pt x="220" y="436"/>
                  </a:lnTo>
                  <a:lnTo>
                    <a:pt x="220" y="436"/>
                  </a:lnTo>
                  <a:lnTo>
                    <a:pt x="219" y="436"/>
                  </a:lnTo>
                  <a:lnTo>
                    <a:pt x="218" y="436"/>
                  </a:lnTo>
                  <a:lnTo>
                    <a:pt x="217" y="436"/>
                  </a:lnTo>
                  <a:lnTo>
                    <a:pt x="216" y="436"/>
                  </a:lnTo>
                  <a:lnTo>
                    <a:pt x="215" y="436"/>
                  </a:lnTo>
                  <a:lnTo>
                    <a:pt x="214" y="436"/>
                  </a:lnTo>
                  <a:lnTo>
                    <a:pt x="213" y="436"/>
                  </a:lnTo>
                  <a:lnTo>
                    <a:pt x="212" y="436"/>
                  </a:lnTo>
                  <a:lnTo>
                    <a:pt x="212" y="437"/>
                  </a:lnTo>
                  <a:lnTo>
                    <a:pt x="211" y="437"/>
                  </a:lnTo>
                  <a:lnTo>
                    <a:pt x="210" y="437"/>
                  </a:lnTo>
                  <a:lnTo>
                    <a:pt x="209" y="437"/>
                  </a:lnTo>
                  <a:lnTo>
                    <a:pt x="208" y="437"/>
                  </a:lnTo>
                  <a:lnTo>
                    <a:pt x="207" y="437"/>
                  </a:lnTo>
                  <a:lnTo>
                    <a:pt x="206" y="437"/>
                  </a:lnTo>
                  <a:lnTo>
                    <a:pt x="204" y="437"/>
                  </a:lnTo>
                  <a:lnTo>
                    <a:pt x="203" y="437"/>
                  </a:lnTo>
                  <a:lnTo>
                    <a:pt x="202" y="437"/>
                  </a:lnTo>
                  <a:lnTo>
                    <a:pt x="201" y="437"/>
                  </a:lnTo>
                  <a:lnTo>
                    <a:pt x="200" y="437"/>
                  </a:lnTo>
                  <a:lnTo>
                    <a:pt x="199" y="437"/>
                  </a:lnTo>
                  <a:lnTo>
                    <a:pt x="198" y="437"/>
                  </a:lnTo>
                  <a:lnTo>
                    <a:pt x="197" y="437"/>
                  </a:lnTo>
                  <a:lnTo>
                    <a:pt x="197" y="438"/>
                  </a:lnTo>
                  <a:lnTo>
                    <a:pt x="198" y="437"/>
                  </a:lnTo>
                  <a:lnTo>
                    <a:pt x="198" y="438"/>
                  </a:lnTo>
                  <a:lnTo>
                    <a:pt x="198" y="439"/>
                  </a:lnTo>
                  <a:lnTo>
                    <a:pt x="197" y="439"/>
                  </a:lnTo>
                  <a:lnTo>
                    <a:pt x="198" y="440"/>
                  </a:lnTo>
                  <a:lnTo>
                    <a:pt x="199" y="440"/>
                  </a:lnTo>
                  <a:lnTo>
                    <a:pt x="200" y="440"/>
                  </a:lnTo>
                  <a:lnTo>
                    <a:pt x="200" y="441"/>
                  </a:lnTo>
                  <a:lnTo>
                    <a:pt x="201" y="441"/>
                  </a:lnTo>
                  <a:lnTo>
                    <a:pt x="200" y="442"/>
                  </a:lnTo>
                  <a:lnTo>
                    <a:pt x="200" y="443"/>
                  </a:lnTo>
                  <a:lnTo>
                    <a:pt x="199" y="443"/>
                  </a:lnTo>
                  <a:lnTo>
                    <a:pt x="199" y="442"/>
                  </a:lnTo>
                  <a:lnTo>
                    <a:pt x="199" y="443"/>
                  </a:lnTo>
                  <a:lnTo>
                    <a:pt x="199" y="444"/>
                  </a:lnTo>
                  <a:lnTo>
                    <a:pt x="199" y="445"/>
                  </a:lnTo>
                  <a:lnTo>
                    <a:pt x="198" y="445"/>
                  </a:lnTo>
                  <a:lnTo>
                    <a:pt x="198" y="446"/>
                  </a:lnTo>
                  <a:lnTo>
                    <a:pt x="199" y="446"/>
                  </a:lnTo>
                  <a:lnTo>
                    <a:pt x="200" y="446"/>
                  </a:lnTo>
                  <a:lnTo>
                    <a:pt x="200" y="447"/>
                  </a:lnTo>
                  <a:lnTo>
                    <a:pt x="200" y="448"/>
                  </a:lnTo>
                  <a:lnTo>
                    <a:pt x="200" y="449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200" y="450"/>
                  </a:lnTo>
                  <a:lnTo>
                    <a:pt x="200" y="451"/>
                  </a:lnTo>
                  <a:lnTo>
                    <a:pt x="200" y="452"/>
                  </a:lnTo>
                  <a:lnTo>
                    <a:pt x="200" y="452"/>
                  </a:lnTo>
                  <a:lnTo>
                    <a:pt x="201" y="452"/>
                  </a:lnTo>
                  <a:lnTo>
                    <a:pt x="202" y="452"/>
                  </a:lnTo>
                  <a:lnTo>
                    <a:pt x="202" y="452"/>
                  </a:lnTo>
                  <a:lnTo>
                    <a:pt x="203" y="452"/>
                  </a:lnTo>
                  <a:lnTo>
                    <a:pt x="203" y="452"/>
                  </a:lnTo>
                  <a:lnTo>
                    <a:pt x="202" y="452"/>
                  </a:lnTo>
                  <a:lnTo>
                    <a:pt x="202" y="453"/>
                  </a:lnTo>
                  <a:lnTo>
                    <a:pt x="202" y="454"/>
                  </a:lnTo>
                  <a:lnTo>
                    <a:pt x="202" y="455"/>
                  </a:lnTo>
                  <a:lnTo>
                    <a:pt x="202" y="456"/>
                  </a:lnTo>
                  <a:lnTo>
                    <a:pt x="203" y="456"/>
                  </a:lnTo>
                  <a:lnTo>
                    <a:pt x="203" y="457"/>
                  </a:lnTo>
                  <a:lnTo>
                    <a:pt x="204" y="458"/>
                  </a:lnTo>
                  <a:lnTo>
                    <a:pt x="204" y="459"/>
                  </a:lnTo>
                  <a:lnTo>
                    <a:pt x="205" y="459"/>
                  </a:lnTo>
                  <a:lnTo>
                    <a:pt x="206" y="459"/>
                  </a:lnTo>
                  <a:lnTo>
                    <a:pt x="207" y="459"/>
                  </a:lnTo>
                  <a:lnTo>
                    <a:pt x="207" y="460"/>
                  </a:lnTo>
                  <a:lnTo>
                    <a:pt x="207" y="461"/>
                  </a:lnTo>
                  <a:lnTo>
                    <a:pt x="207" y="462"/>
                  </a:lnTo>
                  <a:lnTo>
                    <a:pt x="208" y="462"/>
                  </a:lnTo>
                  <a:lnTo>
                    <a:pt x="208" y="463"/>
                  </a:lnTo>
                  <a:lnTo>
                    <a:pt x="207" y="463"/>
                  </a:lnTo>
                  <a:lnTo>
                    <a:pt x="206" y="463"/>
                  </a:lnTo>
                  <a:lnTo>
                    <a:pt x="206" y="464"/>
                  </a:lnTo>
                  <a:lnTo>
                    <a:pt x="205" y="464"/>
                  </a:lnTo>
                  <a:lnTo>
                    <a:pt x="206" y="464"/>
                  </a:lnTo>
                  <a:lnTo>
                    <a:pt x="205" y="464"/>
                  </a:lnTo>
                  <a:lnTo>
                    <a:pt x="206" y="464"/>
                  </a:lnTo>
                  <a:lnTo>
                    <a:pt x="206" y="465"/>
                  </a:lnTo>
                  <a:lnTo>
                    <a:pt x="206" y="466"/>
                  </a:lnTo>
                  <a:lnTo>
                    <a:pt x="207" y="466"/>
                  </a:lnTo>
                  <a:lnTo>
                    <a:pt x="207" y="467"/>
                  </a:lnTo>
                  <a:lnTo>
                    <a:pt x="207" y="468"/>
                  </a:lnTo>
                  <a:lnTo>
                    <a:pt x="208" y="467"/>
                  </a:lnTo>
                  <a:lnTo>
                    <a:pt x="209" y="467"/>
                  </a:lnTo>
                  <a:lnTo>
                    <a:pt x="209" y="468"/>
                  </a:lnTo>
                  <a:lnTo>
                    <a:pt x="208" y="469"/>
                  </a:lnTo>
                  <a:lnTo>
                    <a:pt x="207" y="470"/>
                  </a:lnTo>
                  <a:lnTo>
                    <a:pt x="207" y="469"/>
                  </a:lnTo>
                  <a:lnTo>
                    <a:pt x="206" y="469"/>
                  </a:lnTo>
                  <a:lnTo>
                    <a:pt x="206" y="468"/>
                  </a:lnTo>
                  <a:lnTo>
                    <a:pt x="205" y="468"/>
                  </a:lnTo>
                  <a:lnTo>
                    <a:pt x="204" y="467"/>
                  </a:lnTo>
                  <a:lnTo>
                    <a:pt x="203" y="467"/>
                  </a:lnTo>
                  <a:lnTo>
                    <a:pt x="202" y="467"/>
                  </a:lnTo>
                  <a:lnTo>
                    <a:pt x="201" y="466"/>
                  </a:lnTo>
                  <a:lnTo>
                    <a:pt x="201" y="465"/>
                  </a:lnTo>
                  <a:lnTo>
                    <a:pt x="200" y="465"/>
                  </a:lnTo>
                  <a:lnTo>
                    <a:pt x="199" y="465"/>
                  </a:lnTo>
                  <a:lnTo>
                    <a:pt x="198" y="466"/>
                  </a:lnTo>
                  <a:lnTo>
                    <a:pt x="197" y="466"/>
                  </a:lnTo>
                  <a:lnTo>
                    <a:pt x="196" y="466"/>
                  </a:lnTo>
                  <a:lnTo>
                    <a:pt x="195" y="465"/>
                  </a:lnTo>
                  <a:lnTo>
                    <a:pt x="194" y="465"/>
                  </a:lnTo>
                  <a:lnTo>
                    <a:pt x="193" y="465"/>
                  </a:lnTo>
                  <a:lnTo>
                    <a:pt x="193" y="464"/>
                  </a:lnTo>
                  <a:lnTo>
                    <a:pt x="192" y="464"/>
                  </a:lnTo>
                  <a:lnTo>
                    <a:pt x="191" y="464"/>
                  </a:lnTo>
                  <a:lnTo>
                    <a:pt x="190" y="464"/>
                  </a:lnTo>
                  <a:lnTo>
                    <a:pt x="189" y="464"/>
                  </a:lnTo>
                  <a:lnTo>
                    <a:pt x="188" y="464"/>
                  </a:lnTo>
                  <a:lnTo>
                    <a:pt x="188" y="463"/>
                  </a:lnTo>
                  <a:lnTo>
                    <a:pt x="187" y="463"/>
                  </a:lnTo>
                  <a:lnTo>
                    <a:pt x="187" y="462"/>
                  </a:lnTo>
                  <a:lnTo>
                    <a:pt x="186" y="462"/>
                  </a:lnTo>
                  <a:lnTo>
                    <a:pt x="186" y="461"/>
                  </a:lnTo>
                  <a:lnTo>
                    <a:pt x="185" y="461"/>
                  </a:lnTo>
                  <a:lnTo>
                    <a:pt x="185" y="460"/>
                  </a:lnTo>
                  <a:lnTo>
                    <a:pt x="184" y="460"/>
                  </a:lnTo>
                  <a:lnTo>
                    <a:pt x="184" y="459"/>
                  </a:lnTo>
                  <a:lnTo>
                    <a:pt x="183" y="459"/>
                  </a:lnTo>
                  <a:lnTo>
                    <a:pt x="182" y="458"/>
                  </a:lnTo>
                  <a:lnTo>
                    <a:pt x="182" y="457"/>
                  </a:lnTo>
                  <a:lnTo>
                    <a:pt x="181" y="457"/>
                  </a:lnTo>
                  <a:lnTo>
                    <a:pt x="181" y="456"/>
                  </a:lnTo>
                  <a:lnTo>
                    <a:pt x="180" y="456"/>
                  </a:lnTo>
                  <a:lnTo>
                    <a:pt x="180" y="455"/>
                  </a:lnTo>
                  <a:lnTo>
                    <a:pt x="179" y="455"/>
                  </a:lnTo>
                  <a:lnTo>
                    <a:pt x="178" y="455"/>
                  </a:lnTo>
                  <a:lnTo>
                    <a:pt x="177" y="455"/>
                  </a:lnTo>
                  <a:lnTo>
                    <a:pt x="176" y="454"/>
                  </a:lnTo>
                  <a:lnTo>
                    <a:pt x="175" y="453"/>
                  </a:lnTo>
                  <a:lnTo>
                    <a:pt x="175" y="454"/>
                  </a:lnTo>
                  <a:lnTo>
                    <a:pt x="174" y="454"/>
                  </a:lnTo>
                  <a:lnTo>
                    <a:pt x="173" y="454"/>
                  </a:lnTo>
                  <a:lnTo>
                    <a:pt x="172" y="454"/>
                  </a:lnTo>
                  <a:lnTo>
                    <a:pt x="172" y="454"/>
                  </a:lnTo>
                  <a:lnTo>
                    <a:pt x="172" y="453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69" y="453"/>
                  </a:lnTo>
                  <a:lnTo>
                    <a:pt x="169" y="452"/>
                  </a:lnTo>
                  <a:lnTo>
                    <a:pt x="168" y="452"/>
                  </a:lnTo>
                  <a:lnTo>
                    <a:pt x="167" y="452"/>
                  </a:lnTo>
                  <a:lnTo>
                    <a:pt x="166" y="452"/>
                  </a:lnTo>
                  <a:lnTo>
                    <a:pt x="165" y="452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2" y="452"/>
                  </a:lnTo>
                  <a:lnTo>
                    <a:pt x="162" y="451"/>
                  </a:lnTo>
                  <a:lnTo>
                    <a:pt x="162" y="452"/>
                  </a:lnTo>
                  <a:lnTo>
                    <a:pt x="161" y="452"/>
                  </a:lnTo>
                  <a:lnTo>
                    <a:pt x="160" y="452"/>
                  </a:lnTo>
                  <a:lnTo>
                    <a:pt x="160" y="452"/>
                  </a:lnTo>
                  <a:lnTo>
                    <a:pt x="159" y="452"/>
                  </a:lnTo>
                  <a:lnTo>
                    <a:pt x="158" y="453"/>
                  </a:lnTo>
                  <a:lnTo>
                    <a:pt x="157" y="453"/>
                  </a:lnTo>
                  <a:lnTo>
                    <a:pt x="156" y="453"/>
                  </a:lnTo>
                  <a:lnTo>
                    <a:pt x="155" y="453"/>
                  </a:lnTo>
                  <a:lnTo>
                    <a:pt x="155" y="454"/>
                  </a:lnTo>
                  <a:lnTo>
                    <a:pt x="155" y="455"/>
                  </a:lnTo>
                  <a:lnTo>
                    <a:pt x="154" y="455"/>
                  </a:lnTo>
                  <a:lnTo>
                    <a:pt x="153" y="456"/>
                  </a:lnTo>
                  <a:lnTo>
                    <a:pt x="152" y="457"/>
                  </a:lnTo>
                  <a:lnTo>
                    <a:pt x="152" y="458"/>
                  </a:lnTo>
                  <a:lnTo>
                    <a:pt x="151" y="458"/>
                  </a:lnTo>
                  <a:lnTo>
                    <a:pt x="151" y="459"/>
                  </a:lnTo>
                  <a:lnTo>
                    <a:pt x="151" y="460"/>
                  </a:lnTo>
                  <a:lnTo>
                    <a:pt x="150" y="460"/>
                  </a:lnTo>
                  <a:lnTo>
                    <a:pt x="149" y="461"/>
                  </a:lnTo>
                  <a:lnTo>
                    <a:pt x="148" y="462"/>
                  </a:lnTo>
                  <a:lnTo>
                    <a:pt x="147" y="462"/>
                  </a:lnTo>
                  <a:lnTo>
                    <a:pt x="146" y="463"/>
                  </a:lnTo>
                  <a:lnTo>
                    <a:pt x="145" y="463"/>
                  </a:lnTo>
                  <a:lnTo>
                    <a:pt x="145" y="464"/>
                  </a:lnTo>
                  <a:lnTo>
                    <a:pt x="144" y="464"/>
                  </a:lnTo>
                  <a:lnTo>
                    <a:pt x="143" y="464"/>
                  </a:lnTo>
                  <a:lnTo>
                    <a:pt x="143" y="465"/>
                  </a:lnTo>
                  <a:lnTo>
                    <a:pt x="142" y="465"/>
                  </a:lnTo>
                  <a:lnTo>
                    <a:pt x="141" y="465"/>
                  </a:lnTo>
                  <a:lnTo>
                    <a:pt x="140" y="465"/>
                  </a:lnTo>
                  <a:lnTo>
                    <a:pt x="140" y="466"/>
                  </a:lnTo>
                  <a:lnTo>
                    <a:pt x="139" y="466"/>
                  </a:lnTo>
                  <a:lnTo>
                    <a:pt x="138" y="466"/>
                  </a:lnTo>
                  <a:lnTo>
                    <a:pt x="138" y="467"/>
                  </a:lnTo>
                  <a:lnTo>
                    <a:pt x="137" y="467"/>
                  </a:lnTo>
                  <a:lnTo>
                    <a:pt x="136" y="468"/>
                  </a:lnTo>
                  <a:lnTo>
                    <a:pt x="135" y="469"/>
                  </a:lnTo>
                  <a:lnTo>
                    <a:pt x="134" y="469"/>
                  </a:lnTo>
                  <a:lnTo>
                    <a:pt x="133" y="469"/>
                  </a:lnTo>
                  <a:lnTo>
                    <a:pt x="133" y="470"/>
                  </a:lnTo>
                  <a:lnTo>
                    <a:pt x="132" y="470"/>
                  </a:lnTo>
                  <a:lnTo>
                    <a:pt x="131" y="471"/>
                  </a:lnTo>
                  <a:lnTo>
                    <a:pt x="128" y="472"/>
                  </a:lnTo>
                  <a:lnTo>
                    <a:pt x="127" y="472"/>
                  </a:lnTo>
                  <a:lnTo>
                    <a:pt x="127" y="473"/>
                  </a:lnTo>
                  <a:lnTo>
                    <a:pt x="126" y="473"/>
                  </a:lnTo>
                  <a:lnTo>
                    <a:pt x="125" y="473"/>
                  </a:lnTo>
                  <a:lnTo>
                    <a:pt x="125" y="474"/>
                  </a:lnTo>
                  <a:lnTo>
                    <a:pt x="124" y="474"/>
                  </a:lnTo>
                  <a:lnTo>
                    <a:pt x="124" y="475"/>
                  </a:lnTo>
                  <a:lnTo>
                    <a:pt x="124" y="475"/>
                  </a:lnTo>
                  <a:lnTo>
                    <a:pt x="124" y="476"/>
                  </a:lnTo>
                  <a:lnTo>
                    <a:pt x="123" y="477"/>
                  </a:lnTo>
                  <a:lnTo>
                    <a:pt x="122" y="479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1" y="477"/>
                  </a:lnTo>
                  <a:lnTo>
                    <a:pt x="120" y="476"/>
                  </a:lnTo>
                  <a:lnTo>
                    <a:pt x="120" y="475"/>
                  </a:lnTo>
                  <a:lnTo>
                    <a:pt x="119" y="475"/>
                  </a:lnTo>
                  <a:lnTo>
                    <a:pt x="119" y="474"/>
                  </a:lnTo>
                  <a:lnTo>
                    <a:pt x="119" y="473"/>
                  </a:lnTo>
                  <a:lnTo>
                    <a:pt x="119" y="472"/>
                  </a:lnTo>
                  <a:lnTo>
                    <a:pt x="119" y="471"/>
                  </a:lnTo>
                  <a:lnTo>
                    <a:pt x="119" y="470"/>
                  </a:lnTo>
                  <a:lnTo>
                    <a:pt x="120" y="470"/>
                  </a:lnTo>
                  <a:lnTo>
                    <a:pt x="121" y="469"/>
                  </a:lnTo>
                  <a:lnTo>
                    <a:pt x="122" y="469"/>
                  </a:lnTo>
                  <a:lnTo>
                    <a:pt x="122" y="468"/>
                  </a:lnTo>
                  <a:lnTo>
                    <a:pt x="123" y="468"/>
                  </a:lnTo>
                  <a:lnTo>
                    <a:pt x="123" y="467"/>
                  </a:lnTo>
                  <a:lnTo>
                    <a:pt x="124" y="466"/>
                  </a:lnTo>
                  <a:lnTo>
                    <a:pt x="124" y="466"/>
                  </a:lnTo>
                  <a:lnTo>
                    <a:pt x="124" y="466"/>
                  </a:lnTo>
                  <a:lnTo>
                    <a:pt x="124" y="465"/>
                  </a:lnTo>
                  <a:lnTo>
                    <a:pt x="124" y="464"/>
                  </a:lnTo>
                  <a:lnTo>
                    <a:pt x="124" y="464"/>
                  </a:lnTo>
                  <a:lnTo>
                    <a:pt x="124" y="463"/>
                  </a:lnTo>
                  <a:lnTo>
                    <a:pt x="125" y="462"/>
                  </a:lnTo>
                  <a:lnTo>
                    <a:pt x="125" y="461"/>
                  </a:lnTo>
                  <a:lnTo>
                    <a:pt x="125" y="460"/>
                  </a:lnTo>
                  <a:lnTo>
                    <a:pt x="126" y="459"/>
                  </a:lnTo>
                  <a:lnTo>
                    <a:pt x="125" y="459"/>
                  </a:lnTo>
                  <a:lnTo>
                    <a:pt x="125" y="458"/>
                  </a:lnTo>
                  <a:lnTo>
                    <a:pt x="124" y="458"/>
                  </a:lnTo>
                  <a:lnTo>
                    <a:pt x="124" y="457"/>
                  </a:lnTo>
                  <a:lnTo>
                    <a:pt x="124" y="457"/>
                  </a:lnTo>
                  <a:lnTo>
                    <a:pt x="123" y="456"/>
                  </a:lnTo>
                  <a:lnTo>
                    <a:pt x="122" y="455"/>
                  </a:lnTo>
                  <a:lnTo>
                    <a:pt x="122" y="454"/>
                  </a:lnTo>
                  <a:lnTo>
                    <a:pt x="121" y="453"/>
                  </a:lnTo>
                  <a:lnTo>
                    <a:pt x="121" y="452"/>
                  </a:lnTo>
                  <a:lnTo>
                    <a:pt x="120" y="452"/>
                  </a:lnTo>
                  <a:lnTo>
                    <a:pt x="120" y="452"/>
                  </a:lnTo>
                  <a:lnTo>
                    <a:pt x="119" y="452"/>
                  </a:lnTo>
                  <a:lnTo>
                    <a:pt x="118" y="452"/>
                  </a:lnTo>
                  <a:lnTo>
                    <a:pt x="117" y="452"/>
                  </a:lnTo>
                  <a:lnTo>
                    <a:pt x="116" y="451"/>
                  </a:lnTo>
                  <a:lnTo>
                    <a:pt x="115" y="451"/>
                  </a:lnTo>
                  <a:lnTo>
                    <a:pt x="115" y="450"/>
                  </a:lnTo>
                  <a:lnTo>
                    <a:pt x="114" y="450"/>
                  </a:lnTo>
                  <a:lnTo>
                    <a:pt x="113" y="450"/>
                  </a:lnTo>
                  <a:lnTo>
                    <a:pt x="113" y="449"/>
                  </a:lnTo>
                  <a:lnTo>
                    <a:pt x="112" y="449"/>
                  </a:lnTo>
                  <a:lnTo>
                    <a:pt x="112" y="448"/>
                  </a:lnTo>
                  <a:lnTo>
                    <a:pt x="112" y="447"/>
                  </a:lnTo>
                  <a:lnTo>
                    <a:pt x="112" y="446"/>
                  </a:lnTo>
                  <a:lnTo>
                    <a:pt x="112" y="445"/>
                  </a:lnTo>
                  <a:lnTo>
                    <a:pt x="113" y="443"/>
                  </a:lnTo>
                  <a:lnTo>
                    <a:pt x="113" y="442"/>
                  </a:lnTo>
                  <a:lnTo>
                    <a:pt x="114" y="442"/>
                  </a:lnTo>
                  <a:lnTo>
                    <a:pt x="114" y="441"/>
                  </a:lnTo>
                  <a:lnTo>
                    <a:pt x="116" y="440"/>
                  </a:lnTo>
                  <a:lnTo>
                    <a:pt x="116" y="439"/>
                  </a:lnTo>
                  <a:lnTo>
                    <a:pt x="115" y="439"/>
                  </a:lnTo>
                  <a:lnTo>
                    <a:pt x="112" y="438"/>
                  </a:lnTo>
                  <a:lnTo>
                    <a:pt x="111" y="438"/>
                  </a:lnTo>
                  <a:lnTo>
                    <a:pt x="111" y="437"/>
                  </a:lnTo>
                  <a:lnTo>
                    <a:pt x="110" y="437"/>
                  </a:lnTo>
                  <a:lnTo>
                    <a:pt x="109" y="437"/>
                  </a:lnTo>
                  <a:lnTo>
                    <a:pt x="109" y="436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6" y="436"/>
                  </a:lnTo>
                  <a:lnTo>
                    <a:pt x="106" y="437"/>
                  </a:lnTo>
                  <a:lnTo>
                    <a:pt x="105" y="437"/>
                  </a:lnTo>
                  <a:lnTo>
                    <a:pt x="105" y="436"/>
                  </a:lnTo>
                  <a:lnTo>
                    <a:pt x="104" y="437"/>
                  </a:lnTo>
                  <a:lnTo>
                    <a:pt x="103" y="437"/>
                  </a:lnTo>
                  <a:lnTo>
                    <a:pt x="102" y="438"/>
                  </a:lnTo>
                  <a:lnTo>
                    <a:pt x="101" y="438"/>
                  </a:lnTo>
                  <a:lnTo>
                    <a:pt x="100" y="439"/>
                  </a:lnTo>
                  <a:lnTo>
                    <a:pt x="99" y="439"/>
                  </a:lnTo>
                  <a:lnTo>
                    <a:pt x="99" y="438"/>
                  </a:lnTo>
                  <a:lnTo>
                    <a:pt x="98" y="438"/>
                  </a:lnTo>
                  <a:lnTo>
                    <a:pt x="98" y="439"/>
                  </a:lnTo>
                  <a:lnTo>
                    <a:pt x="98" y="440"/>
                  </a:lnTo>
                  <a:lnTo>
                    <a:pt x="97" y="440"/>
                  </a:lnTo>
                  <a:lnTo>
                    <a:pt x="96" y="440"/>
                  </a:lnTo>
                  <a:lnTo>
                    <a:pt x="96" y="439"/>
                  </a:lnTo>
                  <a:lnTo>
                    <a:pt x="96" y="440"/>
                  </a:lnTo>
                  <a:lnTo>
                    <a:pt x="95" y="440"/>
                  </a:lnTo>
                  <a:lnTo>
                    <a:pt x="95" y="439"/>
                  </a:lnTo>
                  <a:lnTo>
                    <a:pt x="95" y="438"/>
                  </a:lnTo>
                  <a:lnTo>
                    <a:pt x="94" y="438"/>
                  </a:lnTo>
                  <a:lnTo>
                    <a:pt x="94" y="437"/>
                  </a:lnTo>
                  <a:lnTo>
                    <a:pt x="93" y="437"/>
                  </a:lnTo>
                  <a:lnTo>
                    <a:pt x="92" y="437"/>
                  </a:lnTo>
                  <a:lnTo>
                    <a:pt x="91" y="437"/>
                  </a:lnTo>
                  <a:lnTo>
                    <a:pt x="90" y="437"/>
                  </a:lnTo>
                  <a:lnTo>
                    <a:pt x="90" y="436"/>
                  </a:lnTo>
                  <a:lnTo>
                    <a:pt x="89" y="435"/>
                  </a:lnTo>
                  <a:lnTo>
                    <a:pt x="89" y="434"/>
                  </a:lnTo>
                  <a:lnTo>
                    <a:pt x="88" y="434"/>
                  </a:lnTo>
                  <a:lnTo>
                    <a:pt x="88" y="433"/>
                  </a:lnTo>
                  <a:lnTo>
                    <a:pt x="87" y="432"/>
                  </a:lnTo>
                  <a:lnTo>
                    <a:pt x="87" y="431"/>
                  </a:lnTo>
                  <a:lnTo>
                    <a:pt x="86" y="431"/>
                  </a:lnTo>
                  <a:lnTo>
                    <a:pt x="86" y="430"/>
                  </a:lnTo>
                  <a:lnTo>
                    <a:pt x="86" y="429"/>
                  </a:lnTo>
                  <a:lnTo>
                    <a:pt x="86" y="428"/>
                  </a:lnTo>
                  <a:lnTo>
                    <a:pt x="86" y="427"/>
                  </a:lnTo>
                  <a:lnTo>
                    <a:pt x="85" y="426"/>
                  </a:lnTo>
                  <a:lnTo>
                    <a:pt x="84" y="425"/>
                  </a:lnTo>
                  <a:lnTo>
                    <a:pt x="84" y="424"/>
                  </a:lnTo>
                  <a:lnTo>
                    <a:pt x="83" y="424"/>
                  </a:lnTo>
                  <a:lnTo>
                    <a:pt x="83" y="423"/>
                  </a:lnTo>
                  <a:lnTo>
                    <a:pt x="83" y="422"/>
                  </a:lnTo>
                  <a:lnTo>
                    <a:pt x="82" y="421"/>
                  </a:lnTo>
                  <a:lnTo>
                    <a:pt x="81" y="420"/>
                  </a:lnTo>
                  <a:lnTo>
                    <a:pt x="82" y="419"/>
                  </a:lnTo>
                  <a:lnTo>
                    <a:pt x="83" y="419"/>
                  </a:lnTo>
                  <a:lnTo>
                    <a:pt x="83" y="418"/>
                  </a:lnTo>
                  <a:lnTo>
                    <a:pt x="84" y="418"/>
                  </a:lnTo>
                  <a:lnTo>
                    <a:pt x="84" y="417"/>
                  </a:lnTo>
                  <a:lnTo>
                    <a:pt x="85" y="417"/>
                  </a:lnTo>
                  <a:lnTo>
                    <a:pt x="85" y="416"/>
                  </a:lnTo>
                  <a:lnTo>
                    <a:pt x="87" y="414"/>
                  </a:lnTo>
                  <a:lnTo>
                    <a:pt x="88" y="413"/>
                  </a:lnTo>
                  <a:lnTo>
                    <a:pt x="89" y="413"/>
                  </a:lnTo>
                  <a:lnTo>
                    <a:pt x="89" y="412"/>
                  </a:lnTo>
                  <a:lnTo>
                    <a:pt x="92" y="409"/>
                  </a:lnTo>
                  <a:lnTo>
                    <a:pt x="96" y="405"/>
                  </a:lnTo>
                  <a:lnTo>
                    <a:pt x="98" y="403"/>
                  </a:lnTo>
                  <a:lnTo>
                    <a:pt x="99" y="403"/>
                  </a:lnTo>
                  <a:lnTo>
                    <a:pt x="101" y="400"/>
                  </a:lnTo>
                  <a:lnTo>
                    <a:pt x="102" y="400"/>
                  </a:lnTo>
                  <a:lnTo>
                    <a:pt x="103" y="399"/>
                  </a:lnTo>
                  <a:lnTo>
                    <a:pt x="106" y="396"/>
                  </a:lnTo>
                  <a:lnTo>
                    <a:pt x="107" y="395"/>
                  </a:lnTo>
                  <a:lnTo>
                    <a:pt x="106" y="395"/>
                  </a:lnTo>
                  <a:lnTo>
                    <a:pt x="105" y="394"/>
                  </a:lnTo>
                  <a:lnTo>
                    <a:pt x="104" y="394"/>
                  </a:lnTo>
                  <a:lnTo>
                    <a:pt x="104" y="393"/>
                  </a:lnTo>
                  <a:lnTo>
                    <a:pt x="103" y="393"/>
                  </a:lnTo>
                  <a:lnTo>
                    <a:pt x="102" y="393"/>
                  </a:lnTo>
                  <a:lnTo>
                    <a:pt x="101" y="393"/>
                  </a:lnTo>
                  <a:lnTo>
                    <a:pt x="101" y="394"/>
                  </a:lnTo>
                  <a:lnTo>
                    <a:pt x="101" y="393"/>
                  </a:lnTo>
                  <a:lnTo>
                    <a:pt x="101" y="392"/>
                  </a:lnTo>
                  <a:lnTo>
                    <a:pt x="101" y="391"/>
                  </a:lnTo>
                  <a:lnTo>
                    <a:pt x="100" y="391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0" y="388"/>
                  </a:lnTo>
                  <a:lnTo>
                    <a:pt x="100" y="387"/>
                  </a:lnTo>
                  <a:lnTo>
                    <a:pt x="99" y="387"/>
                  </a:lnTo>
                  <a:lnTo>
                    <a:pt x="99" y="386"/>
                  </a:lnTo>
                  <a:lnTo>
                    <a:pt x="98" y="386"/>
                  </a:lnTo>
                  <a:lnTo>
                    <a:pt x="98" y="385"/>
                  </a:lnTo>
                  <a:lnTo>
                    <a:pt x="97" y="385"/>
                  </a:lnTo>
                  <a:lnTo>
                    <a:pt x="97" y="384"/>
                  </a:lnTo>
                  <a:lnTo>
                    <a:pt x="96" y="384"/>
                  </a:lnTo>
                  <a:lnTo>
                    <a:pt x="96" y="383"/>
                  </a:lnTo>
                  <a:lnTo>
                    <a:pt x="95" y="383"/>
                  </a:lnTo>
                  <a:lnTo>
                    <a:pt x="95" y="382"/>
                  </a:lnTo>
                  <a:lnTo>
                    <a:pt x="94" y="382"/>
                  </a:lnTo>
                  <a:lnTo>
                    <a:pt x="94" y="381"/>
                  </a:lnTo>
                  <a:lnTo>
                    <a:pt x="93" y="381"/>
                  </a:lnTo>
                  <a:lnTo>
                    <a:pt x="92" y="380"/>
                  </a:lnTo>
                  <a:lnTo>
                    <a:pt x="91" y="379"/>
                  </a:lnTo>
                  <a:lnTo>
                    <a:pt x="90" y="379"/>
                  </a:lnTo>
                  <a:lnTo>
                    <a:pt x="90" y="378"/>
                  </a:lnTo>
                  <a:lnTo>
                    <a:pt x="89" y="378"/>
                  </a:lnTo>
                  <a:lnTo>
                    <a:pt x="89" y="377"/>
                  </a:lnTo>
                  <a:lnTo>
                    <a:pt x="88" y="377"/>
                  </a:lnTo>
                  <a:lnTo>
                    <a:pt x="88" y="376"/>
                  </a:lnTo>
                  <a:lnTo>
                    <a:pt x="87" y="376"/>
                  </a:lnTo>
                  <a:lnTo>
                    <a:pt x="88" y="375"/>
                  </a:lnTo>
                  <a:lnTo>
                    <a:pt x="89" y="375"/>
                  </a:lnTo>
                  <a:lnTo>
                    <a:pt x="89" y="374"/>
                  </a:lnTo>
                  <a:lnTo>
                    <a:pt x="90" y="374"/>
                  </a:lnTo>
                  <a:lnTo>
                    <a:pt x="90" y="373"/>
                  </a:lnTo>
                  <a:lnTo>
                    <a:pt x="91" y="373"/>
                  </a:lnTo>
                  <a:lnTo>
                    <a:pt x="91" y="372"/>
                  </a:lnTo>
                  <a:lnTo>
                    <a:pt x="92" y="372"/>
                  </a:lnTo>
                  <a:lnTo>
                    <a:pt x="93" y="372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5" y="370"/>
                  </a:lnTo>
                  <a:lnTo>
                    <a:pt x="95" y="369"/>
                  </a:lnTo>
                  <a:lnTo>
                    <a:pt x="96" y="369"/>
                  </a:lnTo>
                  <a:lnTo>
                    <a:pt x="97" y="368"/>
                  </a:lnTo>
                  <a:lnTo>
                    <a:pt x="96" y="368"/>
                  </a:lnTo>
                  <a:lnTo>
                    <a:pt x="96" y="367"/>
                  </a:lnTo>
                  <a:lnTo>
                    <a:pt x="95" y="367"/>
                  </a:lnTo>
                  <a:lnTo>
                    <a:pt x="95" y="366"/>
                  </a:lnTo>
                  <a:lnTo>
                    <a:pt x="95" y="365"/>
                  </a:lnTo>
                  <a:lnTo>
                    <a:pt x="95" y="364"/>
                  </a:lnTo>
                  <a:lnTo>
                    <a:pt x="94" y="364"/>
                  </a:lnTo>
                  <a:lnTo>
                    <a:pt x="94" y="363"/>
                  </a:lnTo>
                  <a:lnTo>
                    <a:pt x="94" y="364"/>
                  </a:lnTo>
                  <a:lnTo>
                    <a:pt x="94" y="363"/>
                  </a:lnTo>
                  <a:lnTo>
                    <a:pt x="95" y="363"/>
                  </a:lnTo>
                  <a:lnTo>
                    <a:pt x="95" y="364"/>
                  </a:lnTo>
                  <a:lnTo>
                    <a:pt x="96" y="363"/>
                  </a:lnTo>
                  <a:lnTo>
                    <a:pt x="96" y="362"/>
                  </a:lnTo>
                  <a:lnTo>
                    <a:pt x="96" y="361"/>
                  </a:lnTo>
                  <a:lnTo>
                    <a:pt x="96" y="360"/>
                  </a:lnTo>
                  <a:lnTo>
                    <a:pt x="97" y="360"/>
                  </a:lnTo>
                  <a:lnTo>
                    <a:pt x="98" y="360"/>
                  </a:lnTo>
                  <a:lnTo>
                    <a:pt x="98" y="361"/>
                  </a:lnTo>
                  <a:lnTo>
                    <a:pt x="98" y="360"/>
                  </a:lnTo>
                  <a:lnTo>
                    <a:pt x="97" y="359"/>
                  </a:lnTo>
                  <a:lnTo>
                    <a:pt x="97" y="358"/>
                  </a:lnTo>
                  <a:lnTo>
                    <a:pt x="98" y="358"/>
                  </a:lnTo>
                  <a:lnTo>
                    <a:pt x="98" y="359"/>
                  </a:lnTo>
                  <a:lnTo>
                    <a:pt x="99" y="359"/>
                  </a:lnTo>
                  <a:lnTo>
                    <a:pt x="99" y="358"/>
                  </a:lnTo>
                  <a:lnTo>
                    <a:pt x="100" y="358"/>
                  </a:lnTo>
                  <a:lnTo>
                    <a:pt x="101" y="358"/>
                  </a:lnTo>
                  <a:lnTo>
                    <a:pt x="102" y="358"/>
                  </a:lnTo>
                  <a:lnTo>
                    <a:pt x="102" y="359"/>
                  </a:lnTo>
                  <a:lnTo>
                    <a:pt x="102" y="360"/>
                  </a:lnTo>
                  <a:lnTo>
                    <a:pt x="103" y="360"/>
                  </a:lnTo>
                  <a:lnTo>
                    <a:pt x="103" y="359"/>
                  </a:lnTo>
                  <a:lnTo>
                    <a:pt x="104" y="359"/>
                  </a:lnTo>
                  <a:lnTo>
                    <a:pt x="105" y="359"/>
                  </a:lnTo>
                  <a:lnTo>
                    <a:pt x="105" y="360"/>
                  </a:lnTo>
                  <a:lnTo>
                    <a:pt x="106" y="360"/>
                  </a:lnTo>
                  <a:lnTo>
                    <a:pt x="106" y="359"/>
                  </a:lnTo>
                  <a:lnTo>
                    <a:pt x="106" y="358"/>
                  </a:lnTo>
                  <a:lnTo>
                    <a:pt x="107" y="358"/>
                  </a:lnTo>
                  <a:lnTo>
                    <a:pt x="106" y="357"/>
                  </a:lnTo>
                  <a:lnTo>
                    <a:pt x="107" y="357"/>
                  </a:lnTo>
                  <a:lnTo>
                    <a:pt x="106" y="357"/>
                  </a:lnTo>
                  <a:lnTo>
                    <a:pt x="106" y="356"/>
                  </a:lnTo>
                  <a:lnTo>
                    <a:pt x="106" y="355"/>
                  </a:lnTo>
                  <a:lnTo>
                    <a:pt x="107" y="355"/>
                  </a:lnTo>
                  <a:lnTo>
                    <a:pt x="108" y="355"/>
                  </a:lnTo>
                  <a:lnTo>
                    <a:pt x="107" y="355"/>
                  </a:lnTo>
                  <a:lnTo>
                    <a:pt x="108" y="355"/>
                  </a:lnTo>
                  <a:lnTo>
                    <a:pt x="108" y="355"/>
                  </a:lnTo>
                  <a:lnTo>
                    <a:pt x="107" y="355"/>
                  </a:lnTo>
                  <a:lnTo>
                    <a:pt x="108" y="355"/>
                  </a:lnTo>
                  <a:lnTo>
                    <a:pt x="108" y="354"/>
                  </a:lnTo>
                  <a:lnTo>
                    <a:pt x="107" y="354"/>
                  </a:lnTo>
                  <a:lnTo>
                    <a:pt x="107" y="353"/>
                  </a:lnTo>
                  <a:lnTo>
                    <a:pt x="107" y="352"/>
                  </a:lnTo>
                  <a:lnTo>
                    <a:pt x="107" y="351"/>
                  </a:lnTo>
                  <a:lnTo>
                    <a:pt x="107" y="350"/>
                  </a:lnTo>
                  <a:lnTo>
                    <a:pt x="107" y="348"/>
                  </a:lnTo>
                  <a:lnTo>
                    <a:pt x="106" y="348"/>
                  </a:lnTo>
                  <a:lnTo>
                    <a:pt x="106" y="347"/>
                  </a:lnTo>
                  <a:lnTo>
                    <a:pt x="107" y="347"/>
                  </a:lnTo>
                  <a:lnTo>
                    <a:pt x="108" y="347"/>
                  </a:lnTo>
                  <a:lnTo>
                    <a:pt x="108" y="346"/>
                  </a:lnTo>
                  <a:lnTo>
                    <a:pt x="109" y="346"/>
                  </a:lnTo>
                  <a:lnTo>
                    <a:pt x="110" y="346"/>
                  </a:lnTo>
                  <a:lnTo>
                    <a:pt x="110" y="345"/>
                  </a:lnTo>
                  <a:lnTo>
                    <a:pt x="110" y="344"/>
                  </a:lnTo>
                  <a:lnTo>
                    <a:pt x="110" y="345"/>
                  </a:lnTo>
                  <a:lnTo>
                    <a:pt x="110" y="344"/>
                  </a:lnTo>
                  <a:lnTo>
                    <a:pt x="111" y="344"/>
                  </a:lnTo>
                  <a:lnTo>
                    <a:pt x="112" y="344"/>
                  </a:lnTo>
                  <a:lnTo>
                    <a:pt x="113" y="344"/>
                  </a:lnTo>
                  <a:lnTo>
                    <a:pt x="113" y="343"/>
                  </a:lnTo>
                  <a:lnTo>
                    <a:pt x="113" y="342"/>
                  </a:lnTo>
                  <a:lnTo>
                    <a:pt x="114" y="342"/>
                  </a:lnTo>
                  <a:lnTo>
                    <a:pt x="115" y="342"/>
                  </a:lnTo>
                  <a:lnTo>
                    <a:pt x="116" y="342"/>
                  </a:lnTo>
                  <a:lnTo>
                    <a:pt x="116" y="341"/>
                  </a:lnTo>
                  <a:lnTo>
                    <a:pt x="117" y="341"/>
                  </a:lnTo>
                  <a:lnTo>
                    <a:pt x="118" y="341"/>
                  </a:lnTo>
                  <a:lnTo>
                    <a:pt x="119" y="341"/>
                  </a:lnTo>
                  <a:lnTo>
                    <a:pt x="119" y="342"/>
                  </a:lnTo>
                  <a:lnTo>
                    <a:pt x="120" y="342"/>
                  </a:lnTo>
                  <a:lnTo>
                    <a:pt x="121" y="342"/>
                  </a:lnTo>
                  <a:lnTo>
                    <a:pt x="121" y="343"/>
                  </a:lnTo>
                  <a:lnTo>
                    <a:pt x="121" y="342"/>
                  </a:lnTo>
                  <a:lnTo>
                    <a:pt x="122" y="342"/>
                  </a:lnTo>
                  <a:lnTo>
                    <a:pt x="123" y="342"/>
                  </a:lnTo>
                  <a:lnTo>
                    <a:pt x="123" y="341"/>
                  </a:lnTo>
                  <a:lnTo>
                    <a:pt x="124" y="341"/>
                  </a:lnTo>
                  <a:lnTo>
                    <a:pt x="124" y="340"/>
                  </a:lnTo>
                  <a:lnTo>
                    <a:pt x="124" y="339"/>
                  </a:lnTo>
                  <a:lnTo>
                    <a:pt x="124" y="338"/>
                  </a:lnTo>
                  <a:lnTo>
                    <a:pt x="124" y="338"/>
                  </a:lnTo>
                  <a:lnTo>
                    <a:pt x="125" y="337"/>
                  </a:lnTo>
                  <a:lnTo>
                    <a:pt x="126" y="337"/>
                  </a:lnTo>
                  <a:lnTo>
                    <a:pt x="125" y="336"/>
                  </a:lnTo>
                  <a:lnTo>
                    <a:pt x="125" y="335"/>
                  </a:lnTo>
                  <a:lnTo>
                    <a:pt x="126" y="335"/>
                  </a:lnTo>
                  <a:lnTo>
                    <a:pt x="126" y="334"/>
                  </a:lnTo>
                  <a:lnTo>
                    <a:pt x="125" y="334"/>
                  </a:lnTo>
                  <a:lnTo>
                    <a:pt x="125" y="333"/>
                  </a:lnTo>
                  <a:lnTo>
                    <a:pt x="124" y="333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4" y="331"/>
                  </a:lnTo>
                  <a:lnTo>
                    <a:pt x="123" y="330"/>
                  </a:lnTo>
                  <a:lnTo>
                    <a:pt x="122" y="330"/>
                  </a:lnTo>
                  <a:lnTo>
                    <a:pt x="121" y="330"/>
                  </a:lnTo>
                  <a:lnTo>
                    <a:pt x="120" y="328"/>
                  </a:lnTo>
                  <a:lnTo>
                    <a:pt x="120" y="327"/>
                  </a:lnTo>
                  <a:lnTo>
                    <a:pt x="119" y="326"/>
                  </a:lnTo>
                  <a:lnTo>
                    <a:pt x="119" y="325"/>
                  </a:lnTo>
                  <a:lnTo>
                    <a:pt x="119" y="324"/>
                  </a:lnTo>
                  <a:lnTo>
                    <a:pt x="120" y="324"/>
                  </a:lnTo>
                  <a:lnTo>
                    <a:pt x="120" y="323"/>
                  </a:lnTo>
                  <a:lnTo>
                    <a:pt x="121" y="322"/>
                  </a:lnTo>
                  <a:lnTo>
                    <a:pt x="121" y="321"/>
                  </a:lnTo>
                  <a:lnTo>
                    <a:pt x="121" y="320"/>
                  </a:lnTo>
                  <a:lnTo>
                    <a:pt x="122" y="320"/>
                  </a:lnTo>
                  <a:lnTo>
                    <a:pt x="122" y="319"/>
                  </a:lnTo>
                  <a:lnTo>
                    <a:pt x="123" y="319"/>
                  </a:lnTo>
                  <a:lnTo>
                    <a:pt x="123" y="318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3"/>
                  </a:lnTo>
                  <a:lnTo>
                    <a:pt x="123" y="312"/>
                  </a:lnTo>
                  <a:lnTo>
                    <a:pt x="123" y="311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4" y="308"/>
                  </a:lnTo>
                  <a:lnTo>
                    <a:pt x="124" y="308"/>
                  </a:lnTo>
                  <a:lnTo>
                    <a:pt x="124" y="307"/>
                  </a:lnTo>
                  <a:lnTo>
                    <a:pt x="124" y="306"/>
                  </a:lnTo>
                  <a:lnTo>
                    <a:pt x="125" y="306"/>
                  </a:lnTo>
                  <a:lnTo>
                    <a:pt x="127" y="306"/>
                  </a:lnTo>
                  <a:lnTo>
                    <a:pt x="128" y="305"/>
                  </a:lnTo>
                  <a:lnTo>
                    <a:pt x="128" y="304"/>
                  </a:lnTo>
                  <a:lnTo>
                    <a:pt x="129" y="303"/>
                  </a:lnTo>
                  <a:lnTo>
                    <a:pt x="129" y="302"/>
                  </a:lnTo>
                  <a:lnTo>
                    <a:pt x="129" y="301"/>
                  </a:lnTo>
                  <a:lnTo>
                    <a:pt x="130" y="301"/>
                  </a:lnTo>
                  <a:lnTo>
                    <a:pt x="130" y="300"/>
                  </a:lnTo>
                  <a:lnTo>
                    <a:pt x="131" y="300"/>
                  </a:lnTo>
                  <a:lnTo>
                    <a:pt x="132" y="300"/>
                  </a:lnTo>
                  <a:lnTo>
                    <a:pt x="133" y="300"/>
                  </a:lnTo>
                  <a:lnTo>
                    <a:pt x="134" y="300"/>
                  </a:lnTo>
                  <a:lnTo>
                    <a:pt x="133" y="299"/>
                  </a:lnTo>
                  <a:lnTo>
                    <a:pt x="134" y="299"/>
                  </a:lnTo>
                  <a:lnTo>
                    <a:pt x="135" y="299"/>
                  </a:lnTo>
                  <a:lnTo>
                    <a:pt x="136" y="299"/>
                  </a:lnTo>
                  <a:lnTo>
                    <a:pt x="136" y="298"/>
                  </a:lnTo>
                  <a:lnTo>
                    <a:pt x="137" y="298"/>
                  </a:lnTo>
                  <a:lnTo>
                    <a:pt x="138" y="298"/>
                  </a:lnTo>
                  <a:lnTo>
                    <a:pt x="138" y="297"/>
                  </a:lnTo>
                  <a:lnTo>
                    <a:pt x="139" y="297"/>
                  </a:lnTo>
                  <a:lnTo>
                    <a:pt x="139" y="296"/>
                  </a:lnTo>
                  <a:lnTo>
                    <a:pt x="139" y="295"/>
                  </a:lnTo>
                  <a:lnTo>
                    <a:pt x="139" y="294"/>
                  </a:lnTo>
                  <a:lnTo>
                    <a:pt x="140" y="294"/>
                  </a:lnTo>
                  <a:lnTo>
                    <a:pt x="140" y="293"/>
                  </a:lnTo>
                  <a:lnTo>
                    <a:pt x="140" y="292"/>
                  </a:lnTo>
                  <a:lnTo>
                    <a:pt x="141" y="292"/>
                  </a:lnTo>
                  <a:lnTo>
                    <a:pt x="141" y="291"/>
                  </a:lnTo>
                  <a:lnTo>
                    <a:pt x="140" y="290"/>
                  </a:lnTo>
                  <a:lnTo>
                    <a:pt x="140" y="289"/>
                  </a:lnTo>
                  <a:lnTo>
                    <a:pt x="138" y="287"/>
                  </a:lnTo>
                  <a:lnTo>
                    <a:pt x="137" y="286"/>
                  </a:lnTo>
                  <a:lnTo>
                    <a:pt x="137" y="285"/>
                  </a:lnTo>
                  <a:lnTo>
                    <a:pt x="136" y="283"/>
                  </a:lnTo>
                  <a:lnTo>
                    <a:pt x="135" y="282"/>
                  </a:lnTo>
                  <a:lnTo>
                    <a:pt x="135" y="281"/>
                  </a:lnTo>
                  <a:lnTo>
                    <a:pt x="134" y="280"/>
                  </a:lnTo>
                  <a:lnTo>
                    <a:pt x="134" y="279"/>
                  </a:lnTo>
                  <a:lnTo>
                    <a:pt x="133" y="279"/>
                  </a:lnTo>
                  <a:lnTo>
                    <a:pt x="132" y="277"/>
                  </a:lnTo>
                  <a:lnTo>
                    <a:pt x="132" y="276"/>
                  </a:lnTo>
                  <a:lnTo>
                    <a:pt x="131" y="275"/>
                  </a:lnTo>
                  <a:lnTo>
                    <a:pt x="129" y="272"/>
                  </a:lnTo>
                  <a:lnTo>
                    <a:pt x="128" y="269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4" y="261"/>
                  </a:lnTo>
                  <a:lnTo>
                    <a:pt x="123" y="259"/>
                  </a:lnTo>
                  <a:lnTo>
                    <a:pt x="122" y="259"/>
                  </a:lnTo>
                  <a:lnTo>
                    <a:pt x="122" y="258"/>
                  </a:lnTo>
                  <a:lnTo>
                    <a:pt x="121" y="257"/>
                  </a:lnTo>
                  <a:lnTo>
                    <a:pt x="120" y="255"/>
                  </a:lnTo>
                  <a:lnTo>
                    <a:pt x="120" y="254"/>
                  </a:lnTo>
                  <a:lnTo>
                    <a:pt x="119" y="254"/>
                  </a:lnTo>
                  <a:lnTo>
                    <a:pt x="119" y="253"/>
                  </a:lnTo>
                  <a:lnTo>
                    <a:pt x="120" y="253"/>
                  </a:lnTo>
                  <a:lnTo>
                    <a:pt x="120" y="252"/>
                  </a:lnTo>
                  <a:lnTo>
                    <a:pt x="120" y="251"/>
                  </a:lnTo>
                  <a:lnTo>
                    <a:pt x="121" y="251"/>
                  </a:lnTo>
                  <a:lnTo>
                    <a:pt x="121" y="250"/>
                  </a:lnTo>
                  <a:lnTo>
                    <a:pt x="122" y="250"/>
                  </a:lnTo>
                  <a:lnTo>
                    <a:pt x="123" y="250"/>
                  </a:lnTo>
                  <a:lnTo>
                    <a:pt x="124" y="250"/>
                  </a:lnTo>
                  <a:lnTo>
                    <a:pt x="124" y="249"/>
                  </a:lnTo>
                  <a:lnTo>
                    <a:pt x="124" y="248"/>
                  </a:lnTo>
                  <a:lnTo>
                    <a:pt x="124" y="248"/>
                  </a:lnTo>
                  <a:lnTo>
                    <a:pt x="125" y="248"/>
                  </a:lnTo>
                  <a:lnTo>
                    <a:pt x="125" y="247"/>
                  </a:lnTo>
                  <a:lnTo>
                    <a:pt x="126" y="247"/>
                  </a:lnTo>
                  <a:lnTo>
                    <a:pt x="127" y="247"/>
                  </a:lnTo>
                  <a:lnTo>
                    <a:pt x="128" y="247"/>
                  </a:lnTo>
                  <a:lnTo>
                    <a:pt x="128" y="246"/>
                  </a:lnTo>
                  <a:lnTo>
                    <a:pt x="129" y="245"/>
                  </a:lnTo>
                  <a:lnTo>
                    <a:pt x="129" y="244"/>
                  </a:lnTo>
                  <a:lnTo>
                    <a:pt x="130" y="244"/>
                  </a:lnTo>
                  <a:lnTo>
                    <a:pt x="130" y="243"/>
                  </a:lnTo>
                  <a:lnTo>
                    <a:pt x="131" y="243"/>
                  </a:lnTo>
                  <a:lnTo>
                    <a:pt x="132" y="243"/>
                  </a:lnTo>
                  <a:lnTo>
                    <a:pt x="133" y="243"/>
                  </a:lnTo>
                  <a:lnTo>
                    <a:pt x="134" y="243"/>
                  </a:lnTo>
                  <a:lnTo>
                    <a:pt x="134" y="242"/>
                  </a:lnTo>
                  <a:lnTo>
                    <a:pt x="133" y="242"/>
                  </a:lnTo>
                  <a:lnTo>
                    <a:pt x="133" y="241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4" y="238"/>
                  </a:lnTo>
                  <a:lnTo>
                    <a:pt x="135" y="238"/>
                  </a:lnTo>
                  <a:lnTo>
                    <a:pt x="136" y="238"/>
                  </a:lnTo>
                  <a:lnTo>
                    <a:pt x="137" y="238"/>
                  </a:lnTo>
                  <a:lnTo>
                    <a:pt x="137" y="237"/>
                  </a:lnTo>
                  <a:lnTo>
                    <a:pt x="137" y="236"/>
                  </a:lnTo>
                  <a:lnTo>
                    <a:pt x="138" y="236"/>
                  </a:lnTo>
                  <a:lnTo>
                    <a:pt x="139" y="236"/>
                  </a:lnTo>
                  <a:lnTo>
                    <a:pt x="140" y="236"/>
                  </a:lnTo>
                  <a:lnTo>
                    <a:pt x="140" y="235"/>
                  </a:lnTo>
                  <a:lnTo>
                    <a:pt x="139" y="235"/>
                  </a:lnTo>
                  <a:lnTo>
                    <a:pt x="138" y="235"/>
                  </a:lnTo>
                  <a:lnTo>
                    <a:pt x="138" y="234"/>
                  </a:lnTo>
                  <a:lnTo>
                    <a:pt x="139" y="234"/>
                  </a:lnTo>
                  <a:lnTo>
                    <a:pt x="139" y="233"/>
                  </a:lnTo>
                  <a:lnTo>
                    <a:pt x="140" y="233"/>
                  </a:lnTo>
                  <a:lnTo>
                    <a:pt x="140" y="232"/>
                  </a:lnTo>
                  <a:lnTo>
                    <a:pt x="139" y="232"/>
                  </a:lnTo>
                  <a:lnTo>
                    <a:pt x="139" y="231"/>
                  </a:lnTo>
                  <a:lnTo>
                    <a:pt x="139" y="230"/>
                  </a:lnTo>
                  <a:lnTo>
                    <a:pt x="140" y="230"/>
                  </a:lnTo>
                  <a:lnTo>
                    <a:pt x="141" y="230"/>
                  </a:lnTo>
                  <a:lnTo>
                    <a:pt x="141" y="229"/>
                  </a:lnTo>
                  <a:lnTo>
                    <a:pt x="140" y="229"/>
                  </a:lnTo>
                  <a:lnTo>
                    <a:pt x="140" y="228"/>
                  </a:lnTo>
                  <a:lnTo>
                    <a:pt x="139" y="228"/>
                  </a:lnTo>
                  <a:lnTo>
                    <a:pt x="138" y="227"/>
                  </a:lnTo>
                  <a:lnTo>
                    <a:pt x="138" y="226"/>
                  </a:lnTo>
                  <a:lnTo>
                    <a:pt x="137" y="226"/>
                  </a:lnTo>
                  <a:lnTo>
                    <a:pt x="136" y="226"/>
                  </a:lnTo>
                  <a:lnTo>
                    <a:pt x="136" y="225"/>
                  </a:lnTo>
                  <a:lnTo>
                    <a:pt x="135" y="225"/>
                  </a:lnTo>
                  <a:lnTo>
                    <a:pt x="135" y="224"/>
                  </a:lnTo>
                  <a:lnTo>
                    <a:pt x="135" y="223"/>
                  </a:lnTo>
                  <a:lnTo>
                    <a:pt x="135" y="222"/>
                  </a:lnTo>
                  <a:lnTo>
                    <a:pt x="134" y="222"/>
                  </a:lnTo>
                  <a:lnTo>
                    <a:pt x="134" y="221"/>
                  </a:lnTo>
                  <a:lnTo>
                    <a:pt x="133" y="221"/>
                  </a:lnTo>
                  <a:lnTo>
                    <a:pt x="133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3" y="219"/>
                  </a:lnTo>
                  <a:lnTo>
                    <a:pt x="133" y="218"/>
                  </a:lnTo>
                  <a:lnTo>
                    <a:pt x="132" y="218"/>
                  </a:lnTo>
                  <a:lnTo>
                    <a:pt x="132" y="217"/>
                  </a:lnTo>
                  <a:lnTo>
                    <a:pt x="131" y="216"/>
                  </a:lnTo>
                  <a:lnTo>
                    <a:pt x="131" y="215"/>
                  </a:lnTo>
                  <a:lnTo>
                    <a:pt x="131" y="214"/>
                  </a:lnTo>
                  <a:lnTo>
                    <a:pt x="131" y="213"/>
                  </a:lnTo>
                  <a:lnTo>
                    <a:pt x="131" y="212"/>
                  </a:lnTo>
                  <a:lnTo>
                    <a:pt x="131" y="211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30" y="209"/>
                  </a:lnTo>
                  <a:lnTo>
                    <a:pt x="130" y="208"/>
                  </a:lnTo>
                  <a:lnTo>
                    <a:pt x="129" y="208"/>
                  </a:lnTo>
                  <a:lnTo>
                    <a:pt x="129" y="207"/>
                  </a:lnTo>
                  <a:lnTo>
                    <a:pt x="129" y="206"/>
                  </a:lnTo>
                  <a:lnTo>
                    <a:pt x="128" y="206"/>
                  </a:lnTo>
                  <a:lnTo>
                    <a:pt x="128" y="205"/>
                  </a:lnTo>
                  <a:lnTo>
                    <a:pt x="128" y="204"/>
                  </a:lnTo>
                  <a:lnTo>
                    <a:pt x="128" y="203"/>
                  </a:lnTo>
                  <a:lnTo>
                    <a:pt x="127" y="202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199"/>
                  </a:lnTo>
                  <a:lnTo>
                    <a:pt x="128" y="199"/>
                  </a:lnTo>
                  <a:lnTo>
                    <a:pt x="129" y="199"/>
                  </a:lnTo>
                  <a:lnTo>
                    <a:pt x="129" y="198"/>
                  </a:lnTo>
                  <a:lnTo>
                    <a:pt x="130" y="198"/>
                  </a:lnTo>
                  <a:lnTo>
                    <a:pt x="131" y="198"/>
                  </a:lnTo>
                  <a:lnTo>
                    <a:pt x="131" y="197"/>
                  </a:lnTo>
                  <a:lnTo>
                    <a:pt x="131" y="196"/>
                  </a:lnTo>
                  <a:lnTo>
                    <a:pt x="131" y="195"/>
                  </a:lnTo>
                  <a:lnTo>
                    <a:pt x="131" y="194"/>
                  </a:lnTo>
                  <a:lnTo>
                    <a:pt x="130" y="194"/>
                  </a:lnTo>
                  <a:lnTo>
                    <a:pt x="130" y="193"/>
                  </a:lnTo>
                  <a:lnTo>
                    <a:pt x="129" y="192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8" y="190"/>
                  </a:lnTo>
                  <a:lnTo>
                    <a:pt x="128" y="189"/>
                  </a:lnTo>
                  <a:lnTo>
                    <a:pt x="127" y="189"/>
                  </a:lnTo>
                  <a:lnTo>
                    <a:pt x="127" y="188"/>
                  </a:lnTo>
                  <a:lnTo>
                    <a:pt x="127" y="187"/>
                  </a:lnTo>
                  <a:lnTo>
                    <a:pt x="127" y="186"/>
                  </a:lnTo>
                  <a:lnTo>
                    <a:pt x="126" y="185"/>
                  </a:lnTo>
                  <a:lnTo>
                    <a:pt x="126" y="184"/>
                  </a:lnTo>
                  <a:lnTo>
                    <a:pt x="125" y="184"/>
                  </a:lnTo>
                  <a:lnTo>
                    <a:pt x="124" y="184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4" y="182"/>
                  </a:lnTo>
                  <a:lnTo>
                    <a:pt x="124" y="181"/>
                  </a:lnTo>
                  <a:lnTo>
                    <a:pt x="124" y="180"/>
                  </a:lnTo>
                  <a:lnTo>
                    <a:pt x="123" y="180"/>
                  </a:lnTo>
                  <a:lnTo>
                    <a:pt x="122" y="180"/>
                  </a:lnTo>
                  <a:lnTo>
                    <a:pt x="122" y="179"/>
                  </a:lnTo>
                  <a:lnTo>
                    <a:pt x="122" y="178"/>
                  </a:lnTo>
                  <a:lnTo>
                    <a:pt x="121" y="178"/>
                  </a:lnTo>
                  <a:lnTo>
                    <a:pt x="120" y="178"/>
                  </a:lnTo>
                  <a:lnTo>
                    <a:pt x="121" y="178"/>
                  </a:lnTo>
                  <a:lnTo>
                    <a:pt x="121" y="177"/>
                  </a:lnTo>
                  <a:lnTo>
                    <a:pt x="121" y="176"/>
                  </a:lnTo>
                  <a:lnTo>
                    <a:pt x="121" y="175"/>
                  </a:lnTo>
                  <a:lnTo>
                    <a:pt x="122" y="174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3" y="174"/>
                  </a:lnTo>
                  <a:lnTo>
                    <a:pt x="124" y="174"/>
                  </a:lnTo>
                  <a:lnTo>
                    <a:pt x="124" y="173"/>
                  </a:lnTo>
                  <a:lnTo>
                    <a:pt x="124" y="173"/>
                  </a:lnTo>
                  <a:lnTo>
                    <a:pt x="124" y="172"/>
                  </a:lnTo>
                  <a:lnTo>
                    <a:pt x="124" y="171"/>
                  </a:lnTo>
                  <a:lnTo>
                    <a:pt x="125" y="171"/>
                  </a:lnTo>
                  <a:lnTo>
                    <a:pt x="126" y="171"/>
                  </a:lnTo>
                  <a:lnTo>
                    <a:pt x="127" y="170"/>
                  </a:lnTo>
                  <a:lnTo>
                    <a:pt x="128" y="170"/>
                  </a:lnTo>
                  <a:lnTo>
                    <a:pt x="127" y="170"/>
                  </a:lnTo>
                  <a:lnTo>
                    <a:pt x="127" y="169"/>
                  </a:lnTo>
                  <a:lnTo>
                    <a:pt x="128" y="169"/>
                  </a:lnTo>
                  <a:lnTo>
                    <a:pt x="127" y="169"/>
                  </a:lnTo>
                  <a:lnTo>
                    <a:pt x="127" y="168"/>
                  </a:lnTo>
                  <a:lnTo>
                    <a:pt x="126" y="168"/>
                  </a:lnTo>
                  <a:lnTo>
                    <a:pt x="127" y="167"/>
                  </a:lnTo>
                  <a:lnTo>
                    <a:pt x="127" y="166"/>
                  </a:lnTo>
                  <a:lnTo>
                    <a:pt x="128" y="166"/>
                  </a:lnTo>
                  <a:lnTo>
                    <a:pt x="128" y="165"/>
                  </a:lnTo>
                  <a:lnTo>
                    <a:pt x="128" y="164"/>
                  </a:lnTo>
                  <a:lnTo>
                    <a:pt x="129" y="164"/>
                  </a:lnTo>
                  <a:lnTo>
                    <a:pt x="130" y="164"/>
                  </a:lnTo>
                  <a:lnTo>
                    <a:pt x="130" y="163"/>
                  </a:lnTo>
                  <a:lnTo>
                    <a:pt x="131" y="157"/>
                  </a:lnTo>
                  <a:lnTo>
                    <a:pt x="131" y="156"/>
                  </a:lnTo>
                  <a:lnTo>
                    <a:pt x="131" y="155"/>
                  </a:lnTo>
                  <a:lnTo>
                    <a:pt x="131" y="154"/>
                  </a:lnTo>
                  <a:lnTo>
                    <a:pt x="131" y="153"/>
                  </a:lnTo>
                  <a:lnTo>
                    <a:pt x="131" y="152"/>
                  </a:lnTo>
                  <a:lnTo>
                    <a:pt x="130" y="152"/>
                  </a:lnTo>
                  <a:lnTo>
                    <a:pt x="130" y="151"/>
                  </a:lnTo>
                  <a:lnTo>
                    <a:pt x="130" y="150"/>
                  </a:lnTo>
                  <a:lnTo>
                    <a:pt x="130" y="149"/>
                  </a:lnTo>
                  <a:lnTo>
                    <a:pt x="131" y="149"/>
                  </a:lnTo>
                  <a:lnTo>
                    <a:pt x="131" y="148"/>
                  </a:lnTo>
                  <a:lnTo>
                    <a:pt x="131" y="147"/>
                  </a:lnTo>
                  <a:lnTo>
                    <a:pt x="132" y="147"/>
                  </a:lnTo>
                  <a:lnTo>
                    <a:pt x="132" y="146"/>
                  </a:lnTo>
                  <a:lnTo>
                    <a:pt x="132" y="145"/>
                  </a:lnTo>
                  <a:lnTo>
                    <a:pt x="133" y="145"/>
                  </a:lnTo>
                  <a:lnTo>
                    <a:pt x="133" y="144"/>
                  </a:lnTo>
                  <a:lnTo>
                    <a:pt x="133" y="143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4" y="141"/>
                  </a:lnTo>
                  <a:lnTo>
                    <a:pt x="135" y="140"/>
                  </a:lnTo>
                  <a:lnTo>
                    <a:pt x="136" y="140"/>
                  </a:lnTo>
                  <a:lnTo>
                    <a:pt x="136" y="139"/>
                  </a:lnTo>
                  <a:lnTo>
                    <a:pt x="136" y="140"/>
                  </a:lnTo>
                  <a:lnTo>
                    <a:pt x="137" y="140"/>
                  </a:lnTo>
                  <a:lnTo>
                    <a:pt x="137" y="139"/>
                  </a:lnTo>
                  <a:lnTo>
                    <a:pt x="137" y="138"/>
                  </a:lnTo>
                  <a:lnTo>
                    <a:pt x="137" y="137"/>
                  </a:lnTo>
                  <a:lnTo>
                    <a:pt x="136" y="137"/>
                  </a:lnTo>
                  <a:lnTo>
                    <a:pt x="136" y="136"/>
                  </a:lnTo>
                  <a:lnTo>
                    <a:pt x="136" y="135"/>
                  </a:lnTo>
                  <a:lnTo>
                    <a:pt x="136" y="134"/>
                  </a:lnTo>
                  <a:lnTo>
                    <a:pt x="136" y="133"/>
                  </a:lnTo>
                  <a:lnTo>
                    <a:pt x="136" y="132"/>
                  </a:lnTo>
                  <a:lnTo>
                    <a:pt x="136" y="131"/>
                  </a:lnTo>
                  <a:lnTo>
                    <a:pt x="135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5" y="130"/>
                  </a:lnTo>
                  <a:lnTo>
                    <a:pt x="135" y="129"/>
                  </a:lnTo>
                  <a:lnTo>
                    <a:pt x="134" y="129"/>
                  </a:lnTo>
                  <a:lnTo>
                    <a:pt x="134" y="128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6"/>
                  </a:lnTo>
                  <a:lnTo>
                    <a:pt x="134" y="126"/>
                  </a:lnTo>
                  <a:lnTo>
                    <a:pt x="134" y="125"/>
                  </a:lnTo>
                  <a:lnTo>
                    <a:pt x="134" y="124"/>
                  </a:lnTo>
                  <a:lnTo>
                    <a:pt x="135" y="124"/>
                  </a:lnTo>
                  <a:lnTo>
                    <a:pt x="135" y="123"/>
                  </a:lnTo>
                  <a:lnTo>
                    <a:pt x="135" y="122"/>
                  </a:lnTo>
                  <a:lnTo>
                    <a:pt x="134" y="121"/>
                  </a:lnTo>
                  <a:lnTo>
                    <a:pt x="134" y="120"/>
                  </a:lnTo>
                  <a:lnTo>
                    <a:pt x="133" y="120"/>
                  </a:lnTo>
                  <a:lnTo>
                    <a:pt x="133" y="119"/>
                  </a:lnTo>
                  <a:lnTo>
                    <a:pt x="133" y="118"/>
                  </a:lnTo>
                  <a:lnTo>
                    <a:pt x="132" y="118"/>
                  </a:lnTo>
                  <a:lnTo>
                    <a:pt x="131" y="118"/>
                  </a:lnTo>
                  <a:lnTo>
                    <a:pt x="131" y="117"/>
                  </a:lnTo>
                  <a:lnTo>
                    <a:pt x="130" y="117"/>
                  </a:lnTo>
                  <a:lnTo>
                    <a:pt x="129" y="117"/>
                  </a:lnTo>
                  <a:lnTo>
                    <a:pt x="128" y="117"/>
                  </a:lnTo>
                  <a:lnTo>
                    <a:pt x="127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5" y="115"/>
                  </a:lnTo>
                  <a:lnTo>
                    <a:pt x="124" y="115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4" y="113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3"/>
                  </a:lnTo>
                  <a:lnTo>
                    <a:pt x="122" y="112"/>
                  </a:lnTo>
                  <a:lnTo>
                    <a:pt x="121" y="112"/>
                  </a:lnTo>
                  <a:lnTo>
                    <a:pt x="120" y="111"/>
                  </a:lnTo>
                  <a:lnTo>
                    <a:pt x="119" y="111"/>
                  </a:lnTo>
                  <a:lnTo>
                    <a:pt x="119" y="110"/>
                  </a:lnTo>
                  <a:lnTo>
                    <a:pt x="118" y="110"/>
                  </a:lnTo>
                  <a:lnTo>
                    <a:pt x="118" y="109"/>
                  </a:lnTo>
                  <a:lnTo>
                    <a:pt x="117" y="110"/>
                  </a:lnTo>
                  <a:lnTo>
                    <a:pt x="116" y="110"/>
                  </a:lnTo>
                  <a:lnTo>
                    <a:pt x="115" y="109"/>
                  </a:lnTo>
                  <a:lnTo>
                    <a:pt x="115" y="108"/>
                  </a:lnTo>
                  <a:lnTo>
                    <a:pt x="115" y="107"/>
                  </a:lnTo>
                  <a:lnTo>
                    <a:pt x="114" y="107"/>
                  </a:lnTo>
                  <a:lnTo>
                    <a:pt x="114" y="106"/>
                  </a:lnTo>
                  <a:lnTo>
                    <a:pt x="114" y="105"/>
                  </a:lnTo>
                  <a:lnTo>
                    <a:pt x="113" y="105"/>
                  </a:lnTo>
                  <a:lnTo>
                    <a:pt x="113" y="104"/>
                  </a:lnTo>
                  <a:lnTo>
                    <a:pt x="113" y="103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0" y="104"/>
                  </a:lnTo>
                  <a:lnTo>
                    <a:pt x="109" y="104"/>
                  </a:lnTo>
                  <a:lnTo>
                    <a:pt x="108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6" y="107"/>
                  </a:lnTo>
                  <a:lnTo>
                    <a:pt x="105" y="107"/>
                  </a:lnTo>
                  <a:lnTo>
                    <a:pt x="104" y="108"/>
                  </a:lnTo>
                  <a:lnTo>
                    <a:pt x="103" y="108"/>
                  </a:lnTo>
                  <a:lnTo>
                    <a:pt x="103" y="109"/>
                  </a:lnTo>
                  <a:lnTo>
                    <a:pt x="103" y="108"/>
                  </a:lnTo>
                  <a:lnTo>
                    <a:pt x="102" y="108"/>
                  </a:lnTo>
                  <a:lnTo>
                    <a:pt x="101" y="108"/>
                  </a:lnTo>
                  <a:lnTo>
                    <a:pt x="101" y="109"/>
                  </a:lnTo>
                  <a:lnTo>
                    <a:pt x="100" y="109"/>
                  </a:lnTo>
                  <a:lnTo>
                    <a:pt x="99" y="109"/>
                  </a:lnTo>
                  <a:lnTo>
                    <a:pt x="99" y="108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6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5" y="105"/>
                  </a:lnTo>
                  <a:lnTo>
                    <a:pt x="94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0" y="104"/>
                  </a:lnTo>
                  <a:lnTo>
                    <a:pt x="89" y="104"/>
                  </a:lnTo>
                  <a:lnTo>
                    <a:pt x="88" y="104"/>
                  </a:lnTo>
                  <a:lnTo>
                    <a:pt x="87" y="104"/>
                  </a:lnTo>
                  <a:lnTo>
                    <a:pt x="86" y="103"/>
                  </a:lnTo>
                  <a:lnTo>
                    <a:pt x="83" y="104"/>
                  </a:lnTo>
                  <a:lnTo>
                    <a:pt x="80" y="105"/>
                  </a:lnTo>
                  <a:lnTo>
                    <a:pt x="79" y="105"/>
                  </a:lnTo>
                  <a:lnTo>
                    <a:pt x="75" y="106"/>
                  </a:lnTo>
                  <a:lnTo>
                    <a:pt x="72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1" y="103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70" y="94"/>
                  </a:lnTo>
                  <a:lnTo>
                    <a:pt x="69" y="94"/>
                  </a:lnTo>
                  <a:lnTo>
                    <a:pt x="68" y="94"/>
                  </a:lnTo>
                  <a:lnTo>
                    <a:pt x="68" y="93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4" y="91"/>
                  </a:lnTo>
                  <a:lnTo>
                    <a:pt x="64" y="90"/>
                  </a:lnTo>
                  <a:lnTo>
                    <a:pt x="64" y="89"/>
                  </a:lnTo>
                  <a:lnTo>
                    <a:pt x="64" y="88"/>
                  </a:lnTo>
                  <a:lnTo>
                    <a:pt x="64" y="87"/>
                  </a:lnTo>
                  <a:lnTo>
                    <a:pt x="64" y="86"/>
                  </a:lnTo>
                  <a:lnTo>
                    <a:pt x="64" y="85"/>
                  </a:lnTo>
                  <a:lnTo>
                    <a:pt x="64" y="84"/>
                  </a:lnTo>
                  <a:lnTo>
                    <a:pt x="65" y="84"/>
                  </a:lnTo>
                  <a:lnTo>
                    <a:pt x="65" y="83"/>
                  </a:lnTo>
                  <a:lnTo>
                    <a:pt x="65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0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2" y="79"/>
                  </a:lnTo>
                  <a:lnTo>
                    <a:pt x="62" y="78"/>
                  </a:lnTo>
                  <a:lnTo>
                    <a:pt x="62" y="77"/>
                  </a:lnTo>
                  <a:lnTo>
                    <a:pt x="61" y="76"/>
                  </a:lnTo>
                  <a:lnTo>
                    <a:pt x="61" y="75"/>
                  </a:lnTo>
                  <a:lnTo>
                    <a:pt x="60" y="75"/>
                  </a:lnTo>
                  <a:lnTo>
                    <a:pt x="59" y="74"/>
                  </a:lnTo>
                  <a:lnTo>
                    <a:pt x="59" y="73"/>
                  </a:lnTo>
                  <a:lnTo>
                    <a:pt x="58" y="73"/>
                  </a:lnTo>
                  <a:lnTo>
                    <a:pt x="58" y="72"/>
                  </a:lnTo>
                  <a:lnTo>
                    <a:pt x="58" y="71"/>
                  </a:lnTo>
                  <a:lnTo>
                    <a:pt x="58" y="70"/>
                  </a:lnTo>
                  <a:lnTo>
                    <a:pt x="58" y="69"/>
                  </a:lnTo>
                  <a:lnTo>
                    <a:pt x="58" y="68"/>
                  </a:lnTo>
                  <a:lnTo>
                    <a:pt x="57" y="68"/>
                  </a:lnTo>
                  <a:lnTo>
                    <a:pt x="57" y="67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8" y="62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59"/>
                  </a:lnTo>
                  <a:lnTo>
                    <a:pt x="59" y="59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6"/>
                  </a:lnTo>
                  <a:lnTo>
                    <a:pt x="60" y="55"/>
                  </a:lnTo>
                  <a:lnTo>
                    <a:pt x="60" y="54"/>
                  </a:lnTo>
                  <a:lnTo>
                    <a:pt x="59" y="53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7" y="49"/>
                  </a:lnTo>
                  <a:lnTo>
                    <a:pt x="57" y="48"/>
                  </a:lnTo>
                  <a:lnTo>
                    <a:pt x="56" y="48"/>
                  </a:lnTo>
                  <a:lnTo>
                    <a:pt x="55" y="48"/>
                  </a:lnTo>
                  <a:lnTo>
                    <a:pt x="55" y="47"/>
                  </a:lnTo>
                  <a:lnTo>
                    <a:pt x="54" y="46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51" y="47"/>
                  </a:lnTo>
                  <a:lnTo>
                    <a:pt x="50" y="47"/>
                  </a:lnTo>
                  <a:lnTo>
                    <a:pt x="49" y="47"/>
                  </a:lnTo>
                  <a:lnTo>
                    <a:pt x="48" y="47"/>
                  </a:lnTo>
                  <a:lnTo>
                    <a:pt x="47" y="48"/>
                  </a:lnTo>
                  <a:lnTo>
                    <a:pt x="46" y="48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7" y="49"/>
                  </a:lnTo>
                  <a:lnTo>
                    <a:pt x="48" y="49"/>
                  </a:lnTo>
                  <a:lnTo>
                    <a:pt x="48" y="50"/>
                  </a:lnTo>
                  <a:lnTo>
                    <a:pt x="48" y="53"/>
                  </a:lnTo>
                  <a:lnTo>
                    <a:pt x="45" y="53"/>
                  </a:lnTo>
                  <a:lnTo>
                    <a:pt x="44" y="53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0" y="53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4" y="48"/>
                  </a:lnTo>
                  <a:lnTo>
                    <a:pt x="34" y="47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4"/>
                  </a:lnTo>
                  <a:lnTo>
                    <a:pt x="28" y="43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3" y="34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2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70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4" y="8"/>
                  </a:lnTo>
                  <a:lnTo>
                    <a:pt x="89" y="8"/>
                  </a:lnTo>
                  <a:lnTo>
                    <a:pt x="90" y="8"/>
                  </a:lnTo>
                  <a:lnTo>
                    <a:pt x="91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8"/>
                  </a:lnTo>
                  <a:lnTo>
                    <a:pt x="98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3" y="8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6" y="8"/>
                  </a:lnTo>
                  <a:lnTo>
                    <a:pt x="117" y="8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2" y="8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4" y="8"/>
                  </a:lnTo>
                  <a:lnTo>
                    <a:pt x="136" y="8"/>
                  </a:lnTo>
                  <a:lnTo>
                    <a:pt x="137" y="9"/>
                  </a:lnTo>
                  <a:lnTo>
                    <a:pt x="138" y="9"/>
                  </a:lnTo>
                  <a:lnTo>
                    <a:pt x="138" y="8"/>
                  </a:lnTo>
                  <a:lnTo>
                    <a:pt x="138" y="6"/>
                  </a:lnTo>
                  <a:lnTo>
                    <a:pt x="139" y="6"/>
                  </a:lnTo>
                  <a:lnTo>
                    <a:pt x="141" y="6"/>
                  </a:lnTo>
                  <a:lnTo>
                    <a:pt x="146" y="6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50" y="6"/>
                  </a:lnTo>
                  <a:lnTo>
                    <a:pt x="151" y="6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7" y="5"/>
                  </a:lnTo>
                  <a:lnTo>
                    <a:pt x="158" y="5"/>
                  </a:lnTo>
                  <a:lnTo>
                    <a:pt x="159" y="5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7" y="5"/>
                  </a:lnTo>
                  <a:lnTo>
                    <a:pt x="168" y="5"/>
                  </a:lnTo>
                  <a:lnTo>
                    <a:pt x="169" y="5"/>
                  </a:lnTo>
                  <a:lnTo>
                    <a:pt x="180" y="5"/>
                  </a:lnTo>
                  <a:lnTo>
                    <a:pt x="181" y="5"/>
                  </a:lnTo>
                  <a:lnTo>
                    <a:pt x="184" y="5"/>
                  </a:lnTo>
                  <a:lnTo>
                    <a:pt x="185" y="5"/>
                  </a:lnTo>
                  <a:lnTo>
                    <a:pt x="187" y="5"/>
                  </a:lnTo>
                  <a:lnTo>
                    <a:pt x="189" y="5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4" y="5"/>
                  </a:lnTo>
                  <a:lnTo>
                    <a:pt x="195" y="5"/>
                  </a:lnTo>
                  <a:lnTo>
                    <a:pt x="196" y="5"/>
                  </a:lnTo>
                  <a:lnTo>
                    <a:pt x="197" y="5"/>
                  </a:lnTo>
                  <a:lnTo>
                    <a:pt x="199" y="5"/>
                  </a:lnTo>
                  <a:lnTo>
                    <a:pt x="201" y="5"/>
                  </a:lnTo>
                  <a:lnTo>
                    <a:pt x="205" y="5"/>
                  </a:lnTo>
                  <a:lnTo>
                    <a:pt x="211" y="5"/>
                  </a:lnTo>
                  <a:lnTo>
                    <a:pt x="212" y="5"/>
                  </a:lnTo>
                  <a:lnTo>
                    <a:pt x="213" y="5"/>
                  </a:lnTo>
                  <a:lnTo>
                    <a:pt x="215" y="4"/>
                  </a:lnTo>
                  <a:lnTo>
                    <a:pt x="216" y="4"/>
                  </a:lnTo>
                  <a:lnTo>
                    <a:pt x="217" y="4"/>
                  </a:lnTo>
                  <a:lnTo>
                    <a:pt x="220" y="4"/>
                  </a:lnTo>
                  <a:lnTo>
                    <a:pt x="222" y="4"/>
                  </a:lnTo>
                  <a:lnTo>
                    <a:pt x="224" y="4"/>
                  </a:lnTo>
                  <a:lnTo>
                    <a:pt x="225" y="4"/>
                  </a:lnTo>
                  <a:lnTo>
                    <a:pt x="227" y="4"/>
                  </a:lnTo>
                  <a:lnTo>
                    <a:pt x="235" y="4"/>
                  </a:lnTo>
                  <a:lnTo>
                    <a:pt x="236" y="4"/>
                  </a:lnTo>
                  <a:lnTo>
                    <a:pt x="239" y="4"/>
                  </a:lnTo>
                  <a:lnTo>
                    <a:pt x="240" y="4"/>
                  </a:lnTo>
                  <a:lnTo>
                    <a:pt x="241" y="4"/>
                  </a:lnTo>
                  <a:lnTo>
                    <a:pt x="245" y="4"/>
                  </a:lnTo>
                  <a:lnTo>
                    <a:pt x="246" y="4"/>
                  </a:lnTo>
                  <a:lnTo>
                    <a:pt x="248" y="4"/>
                  </a:lnTo>
                  <a:lnTo>
                    <a:pt x="249" y="4"/>
                  </a:lnTo>
                  <a:lnTo>
                    <a:pt x="250" y="4"/>
                  </a:lnTo>
                  <a:lnTo>
                    <a:pt x="251" y="4"/>
                  </a:lnTo>
                  <a:lnTo>
                    <a:pt x="251" y="3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7" y="3"/>
                  </a:lnTo>
                  <a:lnTo>
                    <a:pt x="259" y="3"/>
                  </a:lnTo>
                  <a:lnTo>
                    <a:pt x="260" y="3"/>
                  </a:lnTo>
                  <a:lnTo>
                    <a:pt x="261" y="3"/>
                  </a:lnTo>
                  <a:lnTo>
                    <a:pt x="262" y="3"/>
                  </a:lnTo>
                  <a:lnTo>
                    <a:pt x="263" y="3"/>
                  </a:lnTo>
                  <a:lnTo>
                    <a:pt x="264" y="3"/>
                  </a:lnTo>
                  <a:lnTo>
                    <a:pt x="265" y="3"/>
                  </a:lnTo>
                  <a:lnTo>
                    <a:pt x="266" y="3"/>
                  </a:lnTo>
                  <a:lnTo>
                    <a:pt x="267" y="3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4" y="3"/>
                  </a:lnTo>
                  <a:lnTo>
                    <a:pt x="275" y="3"/>
                  </a:lnTo>
                  <a:lnTo>
                    <a:pt x="277" y="3"/>
                  </a:lnTo>
                  <a:lnTo>
                    <a:pt x="279" y="3"/>
                  </a:lnTo>
                  <a:lnTo>
                    <a:pt x="280" y="3"/>
                  </a:lnTo>
                  <a:lnTo>
                    <a:pt x="281" y="3"/>
                  </a:lnTo>
                  <a:lnTo>
                    <a:pt x="285" y="2"/>
                  </a:lnTo>
                  <a:lnTo>
                    <a:pt x="288" y="2"/>
                  </a:lnTo>
                  <a:lnTo>
                    <a:pt x="293" y="2"/>
                  </a:lnTo>
                  <a:lnTo>
                    <a:pt x="295" y="2"/>
                  </a:lnTo>
                  <a:lnTo>
                    <a:pt x="299" y="2"/>
                  </a:lnTo>
                  <a:lnTo>
                    <a:pt x="301" y="2"/>
                  </a:lnTo>
                  <a:lnTo>
                    <a:pt x="304" y="2"/>
                  </a:lnTo>
                  <a:lnTo>
                    <a:pt x="305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11" y="1"/>
                  </a:lnTo>
                  <a:lnTo>
                    <a:pt x="312" y="1"/>
                  </a:lnTo>
                  <a:lnTo>
                    <a:pt x="313" y="1"/>
                  </a:lnTo>
                  <a:lnTo>
                    <a:pt x="317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4" y="1"/>
                  </a:lnTo>
                  <a:lnTo>
                    <a:pt x="327" y="1"/>
                  </a:lnTo>
                  <a:lnTo>
                    <a:pt x="328" y="1"/>
                  </a:lnTo>
                  <a:lnTo>
                    <a:pt x="330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7" y="1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51" y="0"/>
                  </a:lnTo>
                  <a:lnTo>
                    <a:pt x="356" y="0"/>
                  </a:lnTo>
                  <a:lnTo>
                    <a:pt x="357" y="0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58" y="2"/>
                  </a:lnTo>
                  <a:lnTo>
                    <a:pt x="359" y="2"/>
                  </a:lnTo>
                  <a:lnTo>
                    <a:pt x="359" y="3"/>
                  </a:lnTo>
                  <a:lnTo>
                    <a:pt x="358" y="3"/>
                  </a:lnTo>
                  <a:lnTo>
                    <a:pt x="358" y="4"/>
                  </a:lnTo>
                  <a:lnTo>
                    <a:pt x="359" y="4"/>
                  </a:lnTo>
                  <a:lnTo>
                    <a:pt x="360" y="4"/>
                  </a:lnTo>
                  <a:lnTo>
                    <a:pt x="360" y="5"/>
                  </a:lnTo>
                  <a:lnTo>
                    <a:pt x="361" y="5"/>
                  </a:lnTo>
                  <a:lnTo>
                    <a:pt x="360" y="6"/>
                  </a:lnTo>
                  <a:lnTo>
                    <a:pt x="359" y="6"/>
                  </a:lnTo>
                  <a:lnTo>
                    <a:pt x="359" y="7"/>
                  </a:lnTo>
                  <a:lnTo>
                    <a:pt x="359" y="8"/>
                  </a:lnTo>
                  <a:lnTo>
                    <a:pt x="358" y="8"/>
                  </a:lnTo>
                  <a:lnTo>
                    <a:pt x="357" y="8"/>
                  </a:lnTo>
                  <a:lnTo>
                    <a:pt x="357" y="9"/>
                  </a:lnTo>
                  <a:lnTo>
                    <a:pt x="357" y="10"/>
                  </a:lnTo>
                  <a:lnTo>
                    <a:pt x="357" y="11"/>
                  </a:lnTo>
                  <a:lnTo>
                    <a:pt x="356" y="11"/>
                  </a:lnTo>
                  <a:lnTo>
                    <a:pt x="355" y="10"/>
                  </a:lnTo>
                  <a:lnTo>
                    <a:pt x="355" y="11"/>
                  </a:lnTo>
                  <a:lnTo>
                    <a:pt x="355" y="12"/>
                  </a:lnTo>
                  <a:lnTo>
                    <a:pt x="355" y="13"/>
                  </a:lnTo>
                  <a:lnTo>
                    <a:pt x="354" y="13"/>
                  </a:lnTo>
                  <a:lnTo>
                    <a:pt x="353" y="13"/>
                  </a:lnTo>
                  <a:lnTo>
                    <a:pt x="353" y="14"/>
                  </a:lnTo>
                  <a:lnTo>
                    <a:pt x="353" y="15"/>
                  </a:lnTo>
                  <a:lnTo>
                    <a:pt x="352" y="15"/>
                  </a:lnTo>
                  <a:lnTo>
                    <a:pt x="352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51" y="17"/>
                  </a:lnTo>
                  <a:lnTo>
                    <a:pt x="351" y="18"/>
                  </a:lnTo>
                  <a:lnTo>
                    <a:pt x="350" y="18"/>
                  </a:lnTo>
                  <a:lnTo>
                    <a:pt x="350" y="19"/>
                  </a:lnTo>
                  <a:lnTo>
                    <a:pt x="351" y="19"/>
                  </a:lnTo>
                  <a:lnTo>
                    <a:pt x="352" y="19"/>
                  </a:lnTo>
                  <a:lnTo>
                    <a:pt x="352" y="20"/>
                  </a:lnTo>
                  <a:lnTo>
                    <a:pt x="353" y="20"/>
                  </a:lnTo>
                  <a:lnTo>
                    <a:pt x="353" y="21"/>
                  </a:lnTo>
                  <a:lnTo>
                    <a:pt x="352" y="21"/>
                  </a:lnTo>
                  <a:lnTo>
                    <a:pt x="351" y="21"/>
                  </a:lnTo>
                  <a:lnTo>
                    <a:pt x="351" y="22"/>
                  </a:lnTo>
                  <a:lnTo>
                    <a:pt x="352" y="22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4"/>
                  </a:lnTo>
                  <a:lnTo>
                    <a:pt x="354" y="24"/>
                  </a:lnTo>
                  <a:lnTo>
                    <a:pt x="354" y="25"/>
                  </a:lnTo>
                  <a:lnTo>
                    <a:pt x="353" y="25"/>
                  </a:lnTo>
                  <a:lnTo>
                    <a:pt x="353" y="24"/>
                  </a:lnTo>
                  <a:lnTo>
                    <a:pt x="352" y="24"/>
                  </a:lnTo>
                  <a:lnTo>
                    <a:pt x="351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8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49" y="25"/>
                  </a:lnTo>
                  <a:lnTo>
                    <a:pt x="348" y="25"/>
                  </a:lnTo>
                  <a:lnTo>
                    <a:pt x="348" y="26"/>
                  </a:lnTo>
                  <a:lnTo>
                    <a:pt x="349" y="27"/>
                  </a:lnTo>
                  <a:lnTo>
                    <a:pt x="350" y="28"/>
                  </a:lnTo>
                  <a:lnTo>
                    <a:pt x="350" y="29"/>
                  </a:lnTo>
                  <a:lnTo>
                    <a:pt x="351" y="29"/>
                  </a:lnTo>
                  <a:lnTo>
                    <a:pt x="351" y="30"/>
                  </a:lnTo>
                  <a:lnTo>
                    <a:pt x="351" y="29"/>
                  </a:lnTo>
                  <a:lnTo>
                    <a:pt x="352" y="29"/>
                  </a:lnTo>
                  <a:lnTo>
                    <a:pt x="353" y="29"/>
                  </a:lnTo>
                  <a:lnTo>
                    <a:pt x="353" y="30"/>
                  </a:lnTo>
                  <a:lnTo>
                    <a:pt x="353" y="31"/>
                  </a:lnTo>
                  <a:lnTo>
                    <a:pt x="354" y="31"/>
                  </a:lnTo>
                  <a:lnTo>
                    <a:pt x="354" y="32"/>
                  </a:lnTo>
                  <a:lnTo>
                    <a:pt x="355" y="32"/>
                  </a:lnTo>
                  <a:lnTo>
                    <a:pt x="355" y="33"/>
                  </a:lnTo>
                  <a:lnTo>
                    <a:pt x="354" y="33"/>
                  </a:lnTo>
                  <a:lnTo>
                    <a:pt x="353" y="33"/>
                  </a:lnTo>
                  <a:lnTo>
                    <a:pt x="352" y="33"/>
                  </a:lnTo>
                  <a:lnTo>
                    <a:pt x="352" y="34"/>
                  </a:lnTo>
                  <a:lnTo>
                    <a:pt x="351" y="34"/>
                  </a:lnTo>
                  <a:lnTo>
                    <a:pt x="350" y="34"/>
                  </a:lnTo>
                  <a:lnTo>
                    <a:pt x="350" y="33"/>
                  </a:lnTo>
                  <a:lnTo>
                    <a:pt x="349" y="33"/>
                  </a:lnTo>
                  <a:lnTo>
                    <a:pt x="349" y="32"/>
                  </a:lnTo>
                  <a:lnTo>
                    <a:pt x="348" y="32"/>
                  </a:lnTo>
                  <a:lnTo>
                    <a:pt x="348" y="31"/>
                  </a:lnTo>
                  <a:lnTo>
                    <a:pt x="348" y="32"/>
                  </a:lnTo>
                  <a:lnTo>
                    <a:pt x="347" y="32"/>
                  </a:lnTo>
                  <a:lnTo>
                    <a:pt x="347" y="33"/>
                  </a:lnTo>
                  <a:lnTo>
                    <a:pt x="346" y="33"/>
                  </a:lnTo>
                  <a:lnTo>
                    <a:pt x="346" y="34"/>
                  </a:lnTo>
                  <a:lnTo>
                    <a:pt x="347" y="34"/>
                  </a:lnTo>
                  <a:lnTo>
                    <a:pt x="347" y="35"/>
                  </a:lnTo>
                  <a:lnTo>
                    <a:pt x="347" y="36"/>
                  </a:lnTo>
                  <a:lnTo>
                    <a:pt x="346" y="36"/>
                  </a:lnTo>
                  <a:lnTo>
                    <a:pt x="345" y="36"/>
                  </a:lnTo>
                  <a:lnTo>
                    <a:pt x="345" y="37"/>
                  </a:lnTo>
                  <a:lnTo>
                    <a:pt x="344" y="37"/>
                  </a:lnTo>
                  <a:lnTo>
                    <a:pt x="344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2" y="39"/>
                  </a:lnTo>
                  <a:lnTo>
                    <a:pt x="341" y="39"/>
                  </a:lnTo>
                  <a:lnTo>
                    <a:pt x="341" y="38"/>
                  </a:lnTo>
                  <a:lnTo>
                    <a:pt x="340" y="38"/>
                  </a:lnTo>
                  <a:lnTo>
                    <a:pt x="339" y="37"/>
                  </a:lnTo>
                  <a:lnTo>
                    <a:pt x="338" y="37"/>
                  </a:lnTo>
                  <a:lnTo>
                    <a:pt x="337" y="36"/>
                  </a:lnTo>
                  <a:lnTo>
                    <a:pt x="336" y="36"/>
                  </a:lnTo>
                  <a:lnTo>
                    <a:pt x="335" y="36"/>
                  </a:lnTo>
                  <a:lnTo>
                    <a:pt x="334" y="37"/>
                  </a:lnTo>
                  <a:lnTo>
                    <a:pt x="335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5" y="41"/>
                  </a:lnTo>
                  <a:lnTo>
                    <a:pt x="335" y="42"/>
                  </a:lnTo>
                  <a:lnTo>
                    <a:pt x="336" y="43"/>
                  </a:lnTo>
                  <a:lnTo>
                    <a:pt x="335" y="44"/>
                  </a:lnTo>
                  <a:lnTo>
                    <a:pt x="334" y="44"/>
                  </a:lnTo>
                  <a:lnTo>
                    <a:pt x="334" y="43"/>
                  </a:lnTo>
                  <a:lnTo>
                    <a:pt x="333" y="43"/>
                  </a:lnTo>
                  <a:lnTo>
                    <a:pt x="333" y="42"/>
                  </a:lnTo>
                  <a:lnTo>
                    <a:pt x="332" y="42"/>
                  </a:lnTo>
                  <a:lnTo>
                    <a:pt x="331" y="42"/>
                  </a:lnTo>
                  <a:lnTo>
                    <a:pt x="331" y="41"/>
                  </a:lnTo>
                  <a:lnTo>
                    <a:pt x="331" y="42"/>
                  </a:lnTo>
                  <a:lnTo>
                    <a:pt x="330" y="42"/>
                  </a:lnTo>
                  <a:lnTo>
                    <a:pt x="330" y="43"/>
                  </a:lnTo>
                  <a:lnTo>
                    <a:pt x="330" y="44"/>
                  </a:lnTo>
                  <a:lnTo>
                    <a:pt x="329" y="44"/>
                  </a:lnTo>
                  <a:lnTo>
                    <a:pt x="330" y="44"/>
                  </a:lnTo>
                  <a:lnTo>
                    <a:pt x="329" y="44"/>
                  </a:lnTo>
                  <a:lnTo>
                    <a:pt x="329" y="45"/>
                  </a:lnTo>
                  <a:lnTo>
                    <a:pt x="328" y="45"/>
                  </a:lnTo>
                  <a:lnTo>
                    <a:pt x="328" y="46"/>
                  </a:lnTo>
                  <a:lnTo>
                    <a:pt x="327" y="46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5" y="47"/>
                  </a:lnTo>
                  <a:lnTo>
                    <a:pt x="325" y="48"/>
                  </a:lnTo>
                  <a:lnTo>
                    <a:pt x="325" y="49"/>
                  </a:lnTo>
                  <a:lnTo>
                    <a:pt x="325" y="50"/>
                  </a:lnTo>
                  <a:lnTo>
                    <a:pt x="324" y="50"/>
                  </a:lnTo>
                  <a:lnTo>
                    <a:pt x="324" y="51"/>
                  </a:lnTo>
                  <a:lnTo>
                    <a:pt x="323" y="52"/>
                  </a:lnTo>
                  <a:lnTo>
                    <a:pt x="322" y="53"/>
                  </a:lnTo>
                  <a:lnTo>
                    <a:pt x="321" y="53"/>
                  </a:lnTo>
                  <a:lnTo>
                    <a:pt x="320" y="53"/>
                  </a:lnTo>
                  <a:lnTo>
                    <a:pt x="320" y="52"/>
                  </a:lnTo>
                  <a:lnTo>
                    <a:pt x="319" y="52"/>
                  </a:lnTo>
                  <a:lnTo>
                    <a:pt x="319" y="53"/>
                  </a:lnTo>
                  <a:lnTo>
                    <a:pt x="318" y="53"/>
                  </a:lnTo>
                  <a:lnTo>
                    <a:pt x="318" y="54"/>
                  </a:lnTo>
                  <a:lnTo>
                    <a:pt x="318" y="55"/>
                  </a:lnTo>
                  <a:lnTo>
                    <a:pt x="318" y="56"/>
                  </a:lnTo>
                  <a:lnTo>
                    <a:pt x="318" y="57"/>
                  </a:lnTo>
                  <a:lnTo>
                    <a:pt x="317" y="57"/>
                  </a:lnTo>
                  <a:lnTo>
                    <a:pt x="317" y="56"/>
                  </a:lnTo>
                  <a:lnTo>
                    <a:pt x="317" y="55"/>
                  </a:lnTo>
                  <a:lnTo>
                    <a:pt x="316" y="55"/>
                  </a:lnTo>
                  <a:lnTo>
                    <a:pt x="316" y="55"/>
                  </a:lnTo>
                  <a:lnTo>
                    <a:pt x="316" y="56"/>
                  </a:lnTo>
                  <a:lnTo>
                    <a:pt x="316" y="57"/>
                  </a:lnTo>
                  <a:lnTo>
                    <a:pt x="316" y="58"/>
                  </a:lnTo>
                  <a:lnTo>
                    <a:pt x="316" y="59"/>
                  </a:lnTo>
                  <a:lnTo>
                    <a:pt x="316" y="60"/>
                  </a:lnTo>
                  <a:lnTo>
                    <a:pt x="316" y="61"/>
                  </a:lnTo>
                  <a:lnTo>
                    <a:pt x="316" y="61"/>
                  </a:lnTo>
                  <a:lnTo>
                    <a:pt x="316" y="62"/>
                  </a:lnTo>
                  <a:lnTo>
                    <a:pt x="315" y="62"/>
                  </a:lnTo>
                  <a:lnTo>
                    <a:pt x="314" y="62"/>
                  </a:lnTo>
                  <a:lnTo>
                    <a:pt x="313" y="62"/>
                  </a:lnTo>
                  <a:lnTo>
                    <a:pt x="313" y="61"/>
                  </a:lnTo>
                  <a:lnTo>
                    <a:pt x="312" y="61"/>
                  </a:lnTo>
                  <a:lnTo>
                    <a:pt x="312" y="60"/>
                  </a:lnTo>
                  <a:lnTo>
                    <a:pt x="311" y="60"/>
                  </a:lnTo>
                  <a:lnTo>
                    <a:pt x="312" y="60"/>
                  </a:lnTo>
                  <a:lnTo>
                    <a:pt x="312" y="59"/>
                  </a:lnTo>
                  <a:lnTo>
                    <a:pt x="312" y="58"/>
                  </a:lnTo>
                  <a:lnTo>
                    <a:pt x="311" y="58"/>
                  </a:lnTo>
                  <a:lnTo>
                    <a:pt x="311" y="59"/>
                  </a:lnTo>
                  <a:lnTo>
                    <a:pt x="310" y="59"/>
                  </a:lnTo>
                  <a:lnTo>
                    <a:pt x="310" y="60"/>
                  </a:lnTo>
                  <a:lnTo>
                    <a:pt x="310" y="61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8" y="63"/>
                  </a:lnTo>
                  <a:lnTo>
                    <a:pt x="307" y="63"/>
                  </a:lnTo>
                  <a:lnTo>
                    <a:pt x="306" y="63"/>
                  </a:lnTo>
                  <a:lnTo>
                    <a:pt x="305" y="63"/>
                  </a:lnTo>
                  <a:lnTo>
                    <a:pt x="305" y="62"/>
                  </a:lnTo>
                  <a:lnTo>
                    <a:pt x="305" y="63"/>
                  </a:lnTo>
                  <a:lnTo>
                    <a:pt x="304" y="63"/>
                  </a:lnTo>
                  <a:lnTo>
                    <a:pt x="303" y="63"/>
                  </a:lnTo>
                  <a:lnTo>
                    <a:pt x="302" y="63"/>
                  </a:lnTo>
                  <a:lnTo>
                    <a:pt x="301" y="63"/>
                  </a:lnTo>
                  <a:lnTo>
                    <a:pt x="300" y="63"/>
                  </a:lnTo>
                  <a:lnTo>
                    <a:pt x="299" y="63"/>
                  </a:lnTo>
                  <a:lnTo>
                    <a:pt x="299" y="64"/>
                  </a:lnTo>
                  <a:lnTo>
                    <a:pt x="300" y="64"/>
                  </a:lnTo>
                  <a:lnTo>
                    <a:pt x="300" y="65"/>
                  </a:lnTo>
                  <a:lnTo>
                    <a:pt x="301" y="65"/>
                  </a:lnTo>
                  <a:lnTo>
                    <a:pt x="301" y="66"/>
                  </a:lnTo>
                  <a:lnTo>
                    <a:pt x="302" y="66"/>
                  </a:lnTo>
                  <a:lnTo>
                    <a:pt x="303" y="66"/>
                  </a:lnTo>
                  <a:lnTo>
                    <a:pt x="302" y="66"/>
                  </a:lnTo>
                  <a:lnTo>
                    <a:pt x="303" y="66"/>
                  </a:lnTo>
                  <a:lnTo>
                    <a:pt x="302" y="67"/>
                  </a:lnTo>
                  <a:lnTo>
                    <a:pt x="301" y="67"/>
                  </a:lnTo>
                  <a:lnTo>
                    <a:pt x="301" y="68"/>
                  </a:lnTo>
                  <a:lnTo>
                    <a:pt x="301" y="69"/>
                  </a:lnTo>
                  <a:lnTo>
                    <a:pt x="300" y="69"/>
                  </a:lnTo>
                  <a:lnTo>
                    <a:pt x="299" y="69"/>
                  </a:lnTo>
                  <a:lnTo>
                    <a:pt x="299" y="68"/>
                  </a:lnTo>
                  <a:lnTo>
                    <a:pt x="298" y="68"/>
                  </a:lnTo>
                  <a:lnTo>
                    <a:pt x="297" y="68"/>
                  </a:lnTo>
                  <a:lnTo>
                    <a:pt x="297" y="69"/>
                  </a:lnTo>
                  <a:lnTo>
                    <a:pt x="297" y="70"/>
                  </a:lnTo>
                  <a:lnTo>
                    <a:pt x="297" y="71"/>
                  </a:lnTo>
                  <a:lnTo>
                    <a:pt x="298" y="71"/>
                  </a:lnTo>
                  <a:lnTo>
                    <a:pt x="298" y="72"/>
                  </a:lnTo>
                  <a:lnTo>
                    <a:pt x="297" y="72"/>
                  </a:lnTo>
                  <a:lnTo>
                    <a:pt x="297" y="73"/>
                  </a:lnTo>
                  <a:lnTo>
                    <a:pt x="298" y="73"/>
                  </a:lnTo>
                  <a:lnTo>
                    <a:pt x="298" y="74"/>
                  </a:lnTo>
                  <a:lnTo>
                    <a:pt x="297" y="74"/>
                  </a:lnTo>
                  <a:lnTo>
                    <a:pt x="296" y="74"/>
                  </a:lnTo>
                  <a:lnTo>
                    <a:pt x="295" y="74"/>
                  </a:lnTo>
                  <a:lnTo>
                    <a:pt x="295" y="75"/>
                  </a:lnTo>
                  <a:lnTo>
                    <a:pt x="295" y="76"/>
                  </a:lnTo>
                  <a:lnTo>
                    <a:pt x="295" y="77"/>
                  </a:lnTo>
                  <a:lnTo>
                    <a:pt x="295" y="78"/>
                  </a:lnTo>
                  <a:lnTo>
                    <a:pt x="295" y="79"/>
                  </a:lnTo>
                  <a:lnTo>
                    <a:pt x="296" y="79"/>
                  </a:lnTo>
                  <a:lnTo>
                    <a:pt x="297" y="79"/>
                  </a:lnTo>
                  <a:lnTo>
                    <a:pt x="297" y="80"/>
                  </a:lnTo>
                  <a:lnTo>
                    <a:pt x="296" y="80"/>
                  </a:lnTo>
                  <a:lnTo>
                    <a:pt x="295" y="80"/>
                  </a:lnTo>
                  <a:lnTo>
                    <a:pt x="294" y="80"/>
                  </a:lnTo>
                  <a:lnTo>
                    <a:pt x="293" y="80"/>
                  </a:lnTo>
                  <a:lnTo>
                    <a:pt x="292" y="80"/>
                  </a:lnTo>
                  <a:lnTo>
                    <a:pt x="292" y="79"/>
                  </a:lnTo>
                  <a:lnTo>
                    <a:pt x="292" y="78"/>
                  </a:lnTo>
                  <a:lnTo>
                    <a:pt x="291" y="78"/>
                  </a:lnTo>
                  <a:lnTo>
                    <a:pt x="290" y="77"/>
                  </a:lnTo>
                  <a:lnTo>
                    <a:pt x="289" y="77"/>
                  </a:lnTo>
                  <a:lnTo>
                    <a:pt x="289" y="78"/>
                  </a:lnTo>
                  <a:lnTo>
                    <a:pt x="288" y="78"/>
                  </a:lnTo>
                  <a:lnTo>
                    <a:pt x="288" y="79"/>
                  </a:lnTo>
                  <a:lnTo>
                    <a:pt x="288" y="80"/>
                  </a:lnTo>
                  <a:lnTo>
                    <a:pt x="288" y="81"/>
                  </a:lnTo>
                  <a:lnTo>
                    <a:pt x="287" y="82"/>
                  </a:lnTo>
                  <a:lnTo>
                    <a:pt x="287" y="83"/>
                  </a:lnTo>
                  <a:lnTo>
                    <a:pt x="287" y="84"/>
                  </a:lnTo>
                  <a:lnTo>
                    <a:pt x="286" y="84"/>
                  </a:lnTo>
                  <a:lnTo>
                    <a:pt x="286" y="85"/>
                  </a:lnTo>
                  <a:lnTo>
                    <a:pt x="287" y="85"/>
                  </a:lnTo>
                  <a:lnTo>
                    <a:pt x="288" y="86"/>
                  </a:lnTo>
                  <a:lnTo>
                    <a:pt x="289" y="86"/>
                  </a:lnTo>
                  <a:lnTo>
                    <a:pt x="289" y="87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8" y="89"/>
                  </a:lnTo>
                  <a:lnTo>
                    <a:pt x="288" y="90"/>
                  </a:lnTo>
                  <a:lnTo>
                    <a:pt x="288" y="91"/>
                  </a:lnTo>
                  <a:lnTo>
                    <a:pt x="288" y="92"/>
                  </a:lnTo>
                  <a:lnTo>
                    <a:pt x="288" y="93"/>
                  </a:lnTo>
                  <a:lnTo>
                    <a:pt x="287" y="93"/>
                  </a:lnTo>
                  <a:lnTo>
                    <a:pt x="287" y="94"/>
                  </a:lnTo>
                  <a:lnTo>
                    <a:pt x="286" y="94"/>
                  </a:lnTo>
                  <a:lnTo>
                    <a:pt x="285" y="94"/>
                  </a:lnTo>
                  <a:lnTo>
                    <a:pt x="284" y="94"/>
                  </a:lnTo>
                  <a:lnTo>
                    <a:pt x="283" y="93"/>
                  </a:lnTo>
                  <a:lnTo>
                    <a:pt x="282" y="93"/>
                  </a:lnTo>
                  <a:lnTo>
                    <a:pt x="282" y="92"/>
                  </a:lnTo>
                  <a:lnTo>
                    <a:pt x="281" y="91"/>
                  </a:lnTo>
                  <a:lnTo>
                    <a:pt x="280" y="91"/>
                  </a:lnTo>
                  <a:lnTo>
                    <a:pt x="280" y="90"/>
                  </a:lnTo>
                  <a:lnTo>
                    <a:pt x="279" y="90"/>
                  </a:lnTo>
                  <a:lnTo>
                    <a:pt x="279" y="91"/>
                  </a:lnTo>
                  <a:lnTo>
                    <a:pt x="278" y="91"/>
                  </a:lnTo>
                  <a:lnTo>
                    <a:pt x="278" y="92"/>
                  </a:lnTo>
                  <a:lnTo>
                    <a:pt x="279" y="92"/>
                  </a:lnTo>
                  <a:lnTo>
                    <a:pt x="279" y="93"/>
                  </a:lnTo>
                  <a:lnTo>
                    <a:pt x="279" y="94"/>
                  </a:lnTo>
                  <a:lnTo>
                    <a:pt x="278" y="94"/>
                  </a:lnTo>
                  <a:lnTo>
                    <a:pt x="277" y="94"/>
                  </a:lnTo>
                  <a:lnTo>
                    <a:pt x="277" y="95"/>
                  </a:lnTo>
                  <a:lnTo>
                    <a:pt x="277" y="96"/>
                  </a:lnTo>
                  <a:lnTo>
                    <a:pt x="276" y="96"/>
                  </a:lnTo>
                  <a:lnTo>
                    <a:pt x="275" y="96"/>
                  </a:lnTo>
                  <a:lnTo>
                    <a:pt x="275" y="95"/>
                  </a:lnTo>
                  <a:lnTo>
                    <a:pt x="275" y="94"/>
                  </a:lnTo>
                  <a:lnTo>
                    <a:pt x="275" y="93"/>
                  </a:lnTo>
                  <a:lnTo>
                    <a:pt x="274" y="93"/>
                  </a:lnTo>
                  <a:lnTo>
                    <a:pt x="273" y="93"/>
                  </a:lnTo>
                  <a:lnTo>
                    <a:pt x="273" y="94"/>
                  </a:lnTo>
                  <a:lnTo>
                    <a:pt x="272" y="94"/>
                  </a:lnTo>
                  <a:lnTo>
                    <a:pt x="272" y="95"/>
                  </a:lnTo>
                  <a:lnTo>
                    <a:pt x="272" y="96"/>
                  </a:lnTo>
                  <a:lnTo>
                    <a:pt x="272" y="97"/>
                  </a:lnTo>
                  <a:lnTo>
                    <a:pt x="273" y="97"/>
                  </a:lnTo>
                  <a:lnTo>
                    <a:pt x="273" y="98"/>
                  </a:lnTo>
                  <a:lnTo>
                    <a:pt x="274" y="97"/>
                  </a:lnTo>
                  <a:lnTo>
                    <a:pt x="274" y="98"/>
                  </a:lnTo>
                  <a:lnTo>
                    <a:pt x="275" y="98"/>
                  </a:lnTo>
                  <a:lnTo>
                    <a:pt x="275" y="99"/>
                  </a:lnTo>
                  <a:lnTo>
                    <a:pt x="274" y="100"/>
                  </a:lnTo>
                  <a:lnTo>
                    <a:pt x="274" y="101"/>
                  </a:lnTo>
                  <a:lnTo>
                    <a:pt x="274" y="102"/>
                  </a:lnTo>
                  <a:lnTo>
                    <a:pt x="273" y="102"/>
                  </a:lnTo>
                  <a:lnTo>
                    <a:pt x="272" y="102"/>
                  </a:lnTo>
                  <a:lnTo>
                    <a:pt x="271" y="102"/>
                  </a:lnTo>
                  <a:lnTo>
                    <a:pt x="271" y="103"/>
                  </a:lnTo>
                  <a:lnTo>
                    <a:pt x="270" y="103"/>
                  </a:lnTo>
                  <a:lnTo>
                    <a:pt x="269" y="103"/>
                  </a:lnTo>
                  <a:lnTo>
                    <a:pt x="268" y="103"/>
                  </a:lnTo>
                  <a:lnTo>
                    <a:pt x="268" y="104"/>
                  </a:lnTo>
                  <a:lnTo>
                    <a:pt x="269" y="104"/>
                  </a:lnTo>
                  <a:lnTo>
                    <a:pt x="269" y="105"/>
                  </a:lnTo>
                  <a:lnTo>
                    <a:pt x="268" y="105"/>
                  </a:lnTo>
                  <a:lnTo>
                    <a:pt x="268" y="106"/>
                  </a:lnTo>
                  <a:lnTo>
                    <a:pt x="268" y="106"/>
                  </a:lnTo>
                  <a:lnTo>
                    <a:pt x="267" y="106"/>
                  </a:lnTo>
                  <a:lnTo>
                    <a:pt x="267" y="107"/>
                  </a:lnTo>
                  <a:lnTo>
                    <a:pt x="267" y="108"/>
                  </a:lnTo>
                  <a:lnTo>
                    <a:pt x="266" y="108"/>
                  </a:lnTo>
                  <a:lnTo>
                    <a:pt x="265" y="108"/>
                  </a:lnTo>
                  <a:lnTo>
                    <a:pt x="265" y="109"/>
                  </a:lnTo>
                  <a:lnTo>
                    <a:pt x="265" y="110"/>
                  </a:lnTo>
                  <a:lnTo>
                    <a:pt x="265" y="111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4"/>
                  </a:lnTo>
                  <a:lnTo>
                    <a:pt x="267" y="115"/>
                  </a:lnTo>
                  <a:lnTo>
                    <a:pt x="267" y="116"/>
                  </a:lnTo>
                  <a:lnTo>
                    <a:pt x="267" y="117"/>
                  </a:lnTo>
                  <a:lnTo>
                    <a:pt x="267" y="118"/>
                  </a:lnTo>
                  <a:lnTo>
                    <a:pt x="267" y="119"/>
                  </a:lnTo>
                  <a:lnTo>
                    <a:pt x="266" y="119"/>
                  </a:lnTo>
                  <a:lnTo>
                    <a:pt x="266" y="120"/>
                  </a:lnTo>
                  <a:lnTo>
                    <a:pt x="267" y="120"/>
                  </a:lnTo>
                  <a:lnTo>
                    <a:pt x="267" y="121"/>
                  </a:lnTo>
                  <a:lnTo>
                    <a:pt x="266" y="121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7" y="123"/>
                  </a:lnTo>
                  <a:lnTo>
                    <a:pt x="267" y="124"/>
                  </a:lnTo>
                  <a:lnTo>
                    <a:pt x="268" y="124"/>
                  </a:lnTo>
                  <a:lnTo>
                    <a:pt x="267" y="124"/>
                  </a:lnTo>
                  <a:lnTo>
                    <a:pt x="267" y="125"/>
                  </a:lnTo>
                  <a:lnTo>
                    <a:pt x="266" y="125"/>
                  </a:lnTo>
                  <a:lnTo>
                    <a:pt x="265" y="125"/>
                  </a:lnTo>
                  <a:lnTo>
                    <a:pt x="264" y="125"/>
                  </a:lnTo>
                  <a:lnTo>
                    <a:pt x="264" y="126"/>
                  </a:lnTo>
                  <a:lnTo>
                    <a:pt x="264" y="127"/>
                  </a:lnTo>
                  <a:lnTo>
                    <a:pt x="264" y="128"/>
                  </a:lnTo>
                  <a:lnTo>
                    <a:pt x="263" y="128"/>
                  </a:lnTo>
                  <a:lnTo>
                    <a:pt x="262" y="128"/>
                  </a:lnTo>
                  <a:lnTo>
                    <a:pt x="262" y="129"/>
                  </a:lnTo>
                  <a:lnTo>
                    <a:pt x="262" y="130"/>
                  </a:lnTo>
                  <a:lnTo>
                    <a:pt x="261" y="131"/>
                  </a:lnTo>
                  <a:lnTo>
                    <a:pt x="260" y="132"/>
                  </a:lnTo>
                  <a:lnTo>
                    <a:pt x="259" y="132"/>
                  </a:lnTo>
                  <a:lnTo>
                    <a:pt x="259" y="133"/>
                  </a:lnTo>
                  <a:lnTo>
                    <a:pt x="259" y="134"/>
                  </a:lnTo>
                  <a:lnTo>
                    <a:pt x="258" y="134"/>
                  </a:lnTo>
                  <a:lnTo>
                    <a:pt x="257" y="134"/>
                  </a:lnTo>
                  <a:lnTo>
                    <a:pt x="256" y="134"/>
                  </a:lnTo>
                  <a:lnTo>
                    <a:pt x="255" y="134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6"/>
                  </a:lnTo>
                  <a:lnTo>
                    <a:pt x="254" y="137"/>
                  </a:lnTo>
                  <a:lnTo>
                    <a:pt x="254" y="138"/>
                  </a:lnTo>
                  <a:lnTo>
                    <a:pt x="253" y="138"/>
                  </a:lnTo>
                  <a:lnTo>
                    <a:pt x="253" y="139"/>
                  </a:lnTo>
                  <a:lnTo>
                    <a:pt x="253" y="140"/>
                  </a:lnTo>
                  <a:lnTo>
                    <a:pt x="253" y="141"/>
                  </a:lnTo>
                  <a:lnTo>
                    <a:pt x="253" y="142"/>
                  </a:lnTo>
                  <a:lnTo>
                    <a:pt x="253" y="143"/>
                  </a:lnTo>
                  <a:lnTo>
                    <a:pt x="253" y="144"/>
                  </a:lnTo>
                  <a:lnTo>
                    <a:pt x="253" y="145"/>
                  </a:lnTo>
                  <a:lnTo>
                    <a:pt x="253" y="146"/>
                  </a:lnTo>
                  <a:lnTo>
                    <a:pt x="253" y="147"/>
                  </a:lnTo>
                  <a:lnTo>
                    <a:pt x="254" y="147"/>
                  </a:lnTo>
                  <a:lnTo>
                    <a:pt x="254" y="148"/>
                  </a:lnTo>
                  <a:lnTo>
                    <a:pt x="254" y="149"/>
                  </a:lnTo>
                  <a:lnTo>
                    <a:pt x="254" y="150"/>
                  </a:lnTo>
                  <a:lnTo>
                    <a:pt x="255" y="151"/>
                  </a:lnTo>
                  <a:lnTo>
                    <a:pt x="255" y="152"/>
                  </a:lnTo>
                  <a:lnTo>
                    <a:pt x="256" y="152"/>
                  </a:lnTo>
                  <a:lnTo>
                    <a:pt x="256" y="153"/>
                  </a:lnTo>
                  <a:lnTo>
                    <a:pt x="255" y="153"/>
                  </a:lnTo>
                  <a:lnTo>
                    <a:pt x="254" y="153"/>
                  </a:lnTo>
                  <a:lnTo>
                    <a:pt x="253" y="153"/>
                  </a:lnTo>
                  <a:lnTo>
                    <a:pt x="253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3" y="156"/>
                  </a:lnTo>
                  <a:lnTo>
                    <a:pt x="254" y="156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7" y="157"/>
                  </a:lnTo>
                  <a:lnTo>
                    <a:pt x="257" y="158"/>
                  </a:lnTo>
                  <a:lnTo>
                    <a:pt x="258" y="158"/>
                  </a:lnTo>
                  <a:lnTo>
                    <a:pt x="258" y="159"/>
                  </a:lnTo>
                  <a:lnTo>
                    <a:pt x="259" y="159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59" y="161"/>
                  </a:lnTo>
                  <a:lnTo>
                    <a:pt x="258" y="161"/>
                  </a:lnTo>
                  <a:lnTo>
                    <a:pt x="258" y="162"/>
                  </a:lnTo>
                  <a:lnTo>
                    <a:pt x="257" y="162"/>
                  </a:lnTo>
                  <a:lnTo>
                    <a:pt x="258" y="163"/>
                  </a:lnTo>
                  <a:lnTo>
                    <a:pt x="259" y="164"/>
                  </a:lnTo>
                  <a:lnTo>
                    <a:pt x="260" y="164"/>
                  </a:lnTo>
                  <a:lnTo>
                    <a:pt x="260" y="163"/>
                  </a:lnTo>
                  <a:lnTo>
                    <a:pt x="261" y="163"/>
                  </a:lnTo>
                  <a:lnTo>
                    <a:pt x="262" y="163"/>
                  </a:lnTo>
                  <a:lnTo>
                    <a:pt x="263" y="163"/>
                  </a:lnTo>
                  <a:lnTo>
                    <a:pt x="264" y="163"/>
                  </a:lnTo>
                  <a:lnTo>
                    <a:pt x="265" y="164"/>
                  </a:lnTo>
                  <a:lnTo>
                    <a:pt x="266" y="165"/>
                  </a:lnTo>
                  <a:lnTo>
                    <a:pt x="267" y="165"/>
                  </a:lnTo>
                  <a:lnTo>
                    <a:pt x="268" y="166"/>
                  </a:lnTo>
                  <a:lnTo>
                    <a:pt x="268" y="167"/>
                  </a:lnTo>
                  <a:lnTo>
                    <a:pt x="268" y="168"/>
                  </a:lnTo>
                  <a:lnTo>
                    <a:pt x="268" y="169"/>
                  </a:lnTo>
                  <a:lnTo>
                    <a:pt x="269" y="169"/>
                  </a:lnTo>
                  <a:lnTo>
                    <a:pt x="270" y="169"/>
                  </a:lnTo>
                  <a:lnTo>
                    <a:pt x="271" y="169"/>
                  </a:lnTo>
                  <a:lnTo>
                    <a:pt x="272" y="169"/>
                  </a:lnTo>
                  <a:lnTo>
                    <a:pt x="273" y="169"/>
                  </a:lnTo>
                  <a:lnTo>
                    <a:pt x="274" y="170"/>
                  </a:lnTo>
                  <a:lnTo>
                    <a:pt x="274" y="171"/>
                  </a:lnTo>
                  <a:lnTo>
                    <a:pt x="274" y="172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5" y="174"/>
                  </a:lnTo>
                  <a:lnTo>
                    <a:pt x="276" y="174"/>
                  </a:lnTo>
                  <a:lnTo>
                    <a:pt x="276" y="175"/>
                  </a:lnTo>
                  <a:lnTo>
                    <a:pt x="277" y="175"/>
                  </a:lnTo>
                  <a:lnTo>
                    <a:pt x="277" y="176"/>
                  </a:lnTo>
                  <a:lnTo>
                    <a:pt x="278" y="177"/>
                  </a:lnTo>
                  <a:lnTo>
                    <a:pt x="279" y="178"/>
                  </a:lnTo>
                  <a:lnTo>
                    <a:pt x="280" y="178"/>
                  </a:lnTo>
                  <a:lnTo>
                    <a:pt x="281" y="179"/>
                  </a:lnTo>
                  <a:lnTo>
                    <a:pt x="282" y="179"/>
                  </a:lnTo>
                  <a:lnTo>
                    <a:pt x="283" y="179"/>
                  </a:lnTo>
                  <a:lnTo>
                    <a:pt x="283" y="180"/>
                  </a:lnTo>
                  <a:lnTo>
                    <a:pt x="284" y="180"/>
                  </a:lnTo>
                  <a:lnTo>
                    <a:pt x="284" y="181"/>
                  </a:lnTo>
                  <a:lnTo>
                    <a:pt x="284" y="182"/>
                  </a:lnTo>
                  <a:lnTo>
                    <a:pt x="285" y="182"/>
                  </a:lnTo>
                  <a:lnTo>
                    <a:pt x="286" y="183"/>
                  </a:lnTo>
                  <a:lnTo>
                    <a:pt x="287" y="183"/>
                  </a:lnTo>
                  <a:lnTo>
                    <a:pt x="288" y="184"/>
                  </a:lnTo>
                  <a:lnTo>
                    <a:pt x="289" y="184"/>
                  </a:lnTo>
                  <a:lnTo>
                    <a:pt x="290" y="184"/>
                  </a:lnTo>
                  <a:lnTo>
                    <a:pt x="291" y="184"/>
                  </a:lnTo>
                  <a:lnTo>
                    <a:pt x="292" y="184"/>
                  </a:lnTo>
                  <a:lnTo>
                    <a:pt x="293" y="185"/>
                  </a:lnTo>
                  <a:lnTo>
                    <a:pt x="294" y="185"/>
                  </a:lnTo>
                  <a:lnTo>
                    <a:pt x="295" y="186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88"/>
                  </a:lnTo>
                  <a:lnTo>
                    <a:pt x="297" y="189"/>
                  </a:lnTo>
                  <a:lnTo>
                    <a:pt x="298" y="189"/>
                  </a:lnTo>
                  <a:lnTo>
                    <a:pt x="298" y="190"/>
                  </a:lnTo>
                  <a:lnTo>
                    <a:pt x="298" y="191"/>
                  </a:lnTo>
                  <a:lnTo>
                    <a:pt x="299" y="191"/>
                  </a:lnTo>
                  <a:lnTo>
                    <a:pt x="299" y="192"/>
                  </a:lnTo>
                  <a:lnTo>
                    <a:pt x="300" y="192"/>
                  </a:lnTo>
                  <a:lnTo>
                    <a:pt x="301" y="192"/>
                  </a:lnTo>
                  <a:lnTo>
                    <a:pt x="301" y="193"/>
                  </a:lnTo>
                  <a:lnTo>
                    <a:pt x="301" y="194"/>
                  </a:lnTo>
                  <a:lnTo>
                    <a:pt x="300" y="194"/>
                  </a:lnTo>
                  <a:lnTo>
                    <a:pt x="300" y="195"/>
                  </a:lnTo>
                  <a:lnTo>
                    <a:pt x="300" y="196"/>
                  </a:lnTo>
                  <a:lnTo>
                    <a:pt x="302" y="197"/>
                  </a:lnTo>
                  <a:lnTo>
                    <a:pt x="303" y="197"/>
                  </a:lnTo>
                  <a:lnTo>
                    <a:pt x="303" y="198"/>
                  </a:lnTo>
                  <a:lnTo>
                    <a:pt x="304" y="198"/>
                  </a:lnTo>
                  <a:lnTo>
                    <a:pt x="304" y="199"/>
                  </a:lnTo>
                  <a:lnTo>
                    <a:pt x="305" y="199"/>
                  </a:lnTo>
                  <a:lnTo>
                    <a:pt x="306" y="200"/>
                  </a:lnTo>
                  <a:lnTo>
                    <a:pt x="306" y="199"/>
                  </a:lnTo>
                  <a:lnTo>
                    <a:pt x="307" y="199"/>
                  </a:lnTo>
                  <a:lnTo>
                    <a:pt x="308" y="200"/>
                  </a:lnTo>
                  <a:lnTo>
                    <a:pt x="309" y="200"/>
                  </a:lnTo>
                  <a:lnTo>
                    <a:pt x="312" y="199"/>
                  </a:lnTo>
                  <a:lnTo>
                    <a:pt x="314" y="199"/>
                  </a:lnTo>
                  <a:lnTo>
                    <a:pt x="314" y="200"/>
                  </a:lnTo>
                  <a:lnTo>
                    <a:pt x="315" y="200"/>
                  </a:lnTo>
                  <a:lnTo>
                    <a:pt x="316" y="200"/>
                  </a:lnTo>
                  <a:lnTo>
                    <a:pt x="317" y="201"/>
                  </a:lnTo>
                  <a:lnTo>
                    <a:pt x="318" y="201"/>
                  </a:lnTo>
                  <a:lnTo>
                    <a:pt x="319" y="201"/>
                  </a:lnTo>
                  <a:lnTo>
                    <a:pt x="319" y="202"/>
                  </a:lnTo>
                  <a:lnTo>
                    <a:pt x="319" y="203"/>
                  </a:lnTo>
                  <a:lnTo>
                    <a:pt x="320" y="203"/>
                  </a:lnTo>
                  <a:lnTo>
                    <a:pt x="321" y="203"/>
                  </a:lnTo>
                  <a:lnTo>
                    <a:pt x="321" y="202"/>
                  </a:lnTo>
                  <a:lnTo>
                    <a:pt x="322" y="202"/>
                  </a:lnTo>
                  <a:lnTo>
                    <a:pt x="323" y="202"/>
                  </a:lnTo>
                  <a:lnTo>
                    <a:pt x="324" y="202"/>
                  </a:lnTo>
                  <a:lnTo>
                    <a:pt x="324" y="201"/>
                  </a:lnTo>
                  <a:lnTo>
                    <a:pt x="325" y="201"/>
                  </a:lnTo>
                  <a:lnTo>
                    <a:pt x="326" y="201"/>
                  </a:lnTo>
                  <a:lnTo>
                    <a:pt x="327" y="201"/>
                  </a:lnTo>
                  <a:lnTo>
                    <a:pt x="328" y="201"/>
                  </a:lnTo>
                  <a:lnTo>
                    <a:pt x="329" y="201"/>
                  </a:lnTo>
                  <a:lnTo>
                    <a:pt x="330" y="201"/>
                  </a:lnTo>
                  <a:lnTo>
                    <a:pt x="331" y="201"/>
                  </a:lnTo>
                  <a:lnTo>
                    <a:pt x="332" y="202"/>
                  </a:lnTo>
                  <a:lnTo>
                    <a:pt x="333" y="203"/>
                  </a:lnTo>
                  <a:lnTo>
                    <a:pt x="334" y="203"/>
                  </a:lnTo>
                  <a:lnTo>
                    <a:pt x="335" y="203"/>
                  </a:lnTo>
                  <a:lnTo>
                    <a:pt x="336" y="204"/>
                  </a:lnTo>
                  <a:lnTo>
                    <a:pt x="335" y="204"/>
                  </a:lnTo>
                  <a:lnTo>
                    <a:pt x="335" y="205"/>
                  </a:lnTo>
                  <a:lnTo>
                    <a:pt x="334" y="205"/>
                  </a:lnTo>
                  <a:lnTo>
                    <a:pt x="333" y="205"/>
                  </a:lnTo>
                  <a:lnTo>
                    <a:pt x="332" y="205"/>
                  </a:lnTo>
                  <a:lnTo>
                    <a:pt x="331" y="205"/>
                  </a:lnTo>
                  <a:lnTo>
                    <a:pt x="330" y="206"/>
                  </a:lnTo>
                  <a:lnTo>
                    <a:pt x="331" y="206"/>
                  </a:lnTo>
                  <a:lnTo>
                    <a:pt x="331" y="207"/>
                  </a:lnTo>
                  <a:lnTo>
                    <a:pt x="331" y="208"/>
                  </a:lnTo>
                  <a:lnTo>
                    <a:pt x="331" y="209"/>
                  </a:lnTo>
                  <a:lnTo>
                    <a:pt x="331" y="210"/>
                  </a:lnTo>
                  <a:lnTo>
                    <a:pt x="332" y="210"/>
                  </a:lnTo>
                  <a:lnTo>
                    <a:pt x="333" y="210"/>
                  </a:lnTo>
                  <a:lnTo>
                    <a:pt x="334" y="210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6" y="210"/>
                  </a:lnTo>
                  <a:lnTo>
                    <a:pt x="337" y="210"/>
                  </a:lnTo>
                  <a:lnTo>
                    <a:pt x="338" y="210"/>
                  </a:lnTo>
                  <a:lnTo>
                    <a:pt x="338" y="211"/>
                  </a:lnTo>
                  <a:lnTo>
                    <a:pt x="337" y="211"/>
                  </a:lnTo>
                  <a:lnTo>
                    <a:pt x="337" y="212"/>
                  </a:lnTo>
                  <a:lnTo>
                    <a:pt x="336" y="212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7" y="215"/>
                  </a:lnTo>
                  <a:lnTo>
                    <a:pt x="338" y="215"/>
                  </a:lnTo>
                  <a:lnTo>
                    <a:pt x="339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1" y="217"/>
                  </a:lnTo>
                  <a:lnTo>
                    <a:pt x="342" y="217"/>
                  </a:lnTo>
                  <a:lnTo>
                    <a:pt x="342" y="218"/>
                  </a:lnTo>
                  <a:lnTo>
                    <a:pt x="343" y="218"/>
                  </a:lnTo>
                  <a:lnTo>
                    <a:pt x="343" y="219"/>
                  </a:lnTo>
                  <a:lnTo>
                    <a:pt x="344" y="220"/>
                  </a:lnTo>
                  <a:lnTo>
                    <a:pt x="344" y="221"/>
                  </a:lnTo>
                  <a:lnTo>
                    <a:pt x="344" y="222"/>
                  </a:lnTo>
                  <a:lnTo>
                    <a:pt x="344" y="223"/>
                  </a:lnTo>
                  <a:lnTo>
                    <a:pt x="344" y="224"/>
                  </a:lnTo>
                  <a:lnTo>
                    <a:pt x="345" y="224"/>
                  </a:lnTo>
                  <a:lnTo>
                    <a:pt x="346" y="225"/>
                  </a:lnTo>
                  <a:lnTo>
                    <a:pt x="347" y="225"/>
                  </a:lnTo>
                  <a:lnTo>
                    <a:pt x="348" y="225"/>
                  </a:lnTo>
                  <a:lnTo>
                    <a:pt x="348" y="224"/>
                  </a:lnTo>
                  <a:lnTo>
                    <a:pt x="349" y="224"/>
                  </a:lnTo>
                  <a:lnTo>
                    <a:pt x="350" y="224"/>
                  </a:lnTo>
                  <a:lnTo>
                    <a:pt x="351" y="224"/>
                  </a:lnTo>
                  <a:lnTo>
                    <a:pt x="351" y="225"/>
                  </a:lnTo>
                  <a:lnTo>
                    <a:pt x="352" y="225"/>
                  </a:lnTo>
                  <a:lnTo>
                    <a:pt x="352" y="226"/>
                  </a:lnTo>
                  <a:lnTo>
                    <a:pt x="351" y="226"/>
                  </a:lnTo>
                  <a:lnTo>
                    <a:pt x="351" y="227"/>
                  </a:lnTo>
                  <a:lnTo>
                    <a:pt x="351" y="228"/>
                  </a:lnTo>
                  <a:lnTo>
                    <a:pt x="352" y="229"/>
                  </a:lnTo>
                  <a:lnTo>
                    <a:pt x="353" y="229"/>
                  </a:lnTo>
                  <a:lnTo>
                    <a:pt x="353" y="228"/>
                  </a:lnTo>
                  <a:lnTo>
                    <a:pt x="354" y="229"/>
                  </a:lnTo>
                  <a:lnTo>
                    <a:pt x="355" y="229"/>
                  </a:lnTo>
                  <a:lnTo>
                    <a:pt x="356" y="230"/>
                  </a:lnTo>
                  <a:lnTo>
                    <a:pt x="357" y="231"/>
                  </a:lnTo>
                  <a:lnTo>
                    <a:pt x="357" y="232"/>
                  </a:lnTo>
                  <a:lnTo>
                    <a:pt x="357" y="233"/>
                  </a:lnTo>
                  <a:lnTo>
                    <a:pt x="358" y="234"/>
                  </a:lnTo>
                  <a:lnTo>
                    <a:pt x="359" y="234"/>
                  </a:lnTo>
                  <a:lnTo>
                    <a:pt x="359" y="235"/>
                  </a:lnTo>
                  <a:lnTo>
                    <a:pt x="360" y="235"/>
                  </a:lnTo>
                  <a:lnTo>
                    <a:pt x="360" y="236"/>
                  </a:lnTo>
                  <a:lnTo>
                    <a:pt x="360" y="237"/>
                  </a:lnTo>
                  <a:lnTo>
                    <a:pt x="360" y="238"/>
                  </a:lnTo>
                  <a:lnTo>
                    <a:pt x="360" y="239"/>
                  </a:lnTo>
                  <a:lnTo>
                    <a:pt x="361" y="239"/>
                  </a:lnTo>
                  <a:lnTo>
                    <a:pt x="362" y="239"/>
                  </a:lnTo>
                  <a:lnTo>
                    <a:pt x="363" y="239"/>
                  </a:lnTo>
                  <a:lnTo>
                    <a:pt x="364" y="239"/>
                  </a:lnTo>
                  <a:lnTo>
                    <a:pt x="364" y="239"/>
                  </a:lnTo>
                  <a:lnTo>
                    <a:pt x="365" y="239"/>
                  </a:lnTo>
                  <a:lnTo>
                    <a:pt x="366" y="239"/>
                  </a:lnTo>
                  <a:lnTo>
                    <a:pt x="367" y="239"/>
                  </a:lnTo>
                  <a:lnTo>
                    <a:pt x="367" y="240"/>
                  </a:lnTo>
                  <a:lnTo>
                    <a:pt x="368" y="241"/>
                  </a:lnTo>
                  <a:lnTo>
                    <a:pt x="369" y="241"/>
                  </a:lnTo>
                  <a:lnTo>
                    <a:pt x="369" y="242"/>
                  </a:lnTo>
                  <a:lnTo>
                    <a:pt x="370" y="243"/>
                  </a:lnTo>
                  <a:lnTo>
                    <a:pt x="370" y="244"/>
                  </a:lnTo>
                  <a:lnTo>
                    <a:pt x="369" y="244"/>
                  </a:lnTo>
                  <a:lnTo>
                    <a:pt x="369" y="245"/>
                  </a:lnTo>
                  <a:lnTo>
                    <a:pt x="368" y="245"/>
                  </a:lnTo>
                  <a:lnTo>
                    <a:pt x="367" y="246"/>
                  </a:lnTo>
                  <a:lnTo>
                    <a:pt x="366" y="247"/>
                  </a:lnTo>
                  <a:lnTo>
                    <a:pt x="366" y="248"/>
                  </a:lnTo>
                  <a:lnTo>
                    <a:pt x="367" y="248"/>
                  </a:lnTo>
                  <a:lnTo>
                    <a:pt x="368" y="248"/>
                  </a:lnTo>
                  <a:lnTo>
                    <a:pt x="369" y="248"/>
                  </a:lnTo>
                  <a:lnTo>
                    <a:pt x="370" y="248"/>
                  </a:lnTo>
                  <a:lnTo>
                    <a:pt x="370" y="249"/>
                  </a:lnTo>
                  <a:lnTo>
                    <a:pt x="370" y="251"/>
                  </a:lnTo>
                  <a:lnTo>
                    <a:pt x="371" y="251"/>
                  </a:lnTo>
                  <a:lnTo>
                    <a:pt x="371" y="252"/>
                  </a:lnTo>
                  <a:lnTo>
                    <a:pt x="372" y="253"/>
                  </a:lnTo>
                  <a:lnTo>
                    <a:pt x="373" y="254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5"/>
                  </a:lnTo>
                  <a:lnTo>
                    <a:pt x="376" y="255"/>
                  </a:lnTo>
                  <a:lnTo>
                    <a:pt x="377" y="255"/>
                  </a:lnTo>
                  <a:lnTo>
                    <a:pt x="378" y="254"/>
                  </a:lnTo>
                  <a:lnTo>
                    <a:pt x="379" y="254"/>
                  </a:lnTo>
                  <a:lnTo>
                    <a:pt x="380" y="254"/>
                  </a:lnTo>
                  <a:lnTo>
                    <a:pt x="381" y="254"/>
                  </a:lnTo>
                  <a:lnTo>
                    <a:pt x="381" y="255"/>
                  </a:lnTo>
                  <a:lnTo>
                    <a:pt x="381" y="256"/>
                  </a:lnTo>
                  <a:lnTo>
                    <a:pt x="381" y="257"/>
                  </a:lnTo>
                  <a:lnTo>
                    <a:pt x="381" y="258"/>
                  </a:lnTo>
                  <a:lnTo>
                    <a:pt x="382" y="258"/>
                  </a:lnTo>
                  <a:lnTo>
                    <a:pt x="381" y="259"/>
                  </a:lnTo>
                  <a:lnTo>
                    <a:pt x="381" y="260"/>
                  </a:lnTo>
                  <a:lnTo>
                    <a:pt x="381" y="261"/>
                  </a:lnTo>
                  <a:lnTo>
                    <a:pt x="380" y="261"/>
                  </a:lnTo>
                  <a:lnTo>
                    <a:pt x="380" y="262"/>
                  </a:lnTo>
                  <a:lnTo>
                    <a:pt x="380" y="263"/>
                  </a:lnTo>
                  <a:lnTo>
                    <a:pt x="379" y="264"/>
                  </a:lnTo>
                  <a:lnTo>
                    <a:pt x="379" y="265"/>
                  </a:lnTo>
                  <a:lnTo>
                    <a:pt x="378" y="266"/>
                  </a:lnTo>
                  <a:lnTo>
                    <a:pt x="377" y="268"/>
                  </a:lnTo>
                  <a:lnTo>
                    <a:pt x="377" y="269"/>
                  </a:lnTo>
                  <a:lnTo>
                    <a:pt x="377" y="270"/>
                  </a:lnTo>
                  <a:lnTo>
                    <a:pt x="376" y="270"/>
                  </a:lnTo>
                  <a:lnTo>
                    <a:pt x="376" y="271"/>
                  </a:lnTo>
                  <a:lnTo>
                    <a:pt x="375" y="272"/>
                  </a:lnTo>
                  <a:lnTo>
                    <a:pt x="375" y="273"/>
                  </a:lnTo>
                  <a:lnTo>
                    <a:pt x="375" y="274"/>
                  </a:lnTo>
                  <a:lnTo>
                    <a:pt x="373" y="278"/>
                  </a:lnTo>
                  <a:lnTo>
                    <a:pt x="373" y="279"/>
                  </a:lnTo>
                  <a:lnTo>
                    <a:pt x="372" y="279"/>
                  </a:lnTo>
                  <a:lnTo>
                    <a:pt x="371" y="281"/>
                  </a:lnTo>
                  <a:lnTo>
                    <a:pt x="371" y="282"/>
                  </a:lnTo>
                  <a:lnTo>
                    <a:pt x="370" y="284"/>
                  </a:lnTo>
                  <a:lnTo>
                    <a:pt x="370" y="285"/>
                  </a:lnTo>
                  <a:lnTo>
                    <a:pt x="369" y="286"/>
                  </a:lnTo>
                  <a:lnTo>
                    <a:pt x="369" y="287"/>
                  </a:lnTo>
                  <a:lnTo>
                    <a:pt x="369" y="288"/>
                  </a:lnTo>
                  <a:lnTo>
                    <a:pt x="368" y="288"/>
                  </a:lnTo>
                  <a:lnTo>
                    <a:pt x="368" y="289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3"/>
                  </a:lnTo>
                  <a:lnTo>
                    <a:pt x="366" y="294"/>
                  </a:lnTo>
                  <a:lnTo>
                    <a:pt x="365" y="295"/>
                  </a:lnTo>
                  <a:lnTo>
                    <a:pt x="365" y="296"/>
                  </a:lnTo>
                  <a:lnTo>
                    <a:pt x="365" y="297"/>
                  </a:lnTo>
                  <a:lnTo>
                    <a:pt x="364" y="297"/>
                  </a:lnTo>
                  <a:lnTo>
                    <a:pt x="364" y="299"/>
                  </a:lnTo>
                  <a:lnTo>
                    <a:pt x="364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64" y="304"/>
                  </a:lnTo>
                  <a:lnTo>
                    <a:pt x="364" y="305"/>
                  </a:lnTo>
                  <a:lnTo>
                    <a:pt x="364" y="306"/>
                  </a:lnTo>
                  <a:lnTo>
                    <a:pt x="363" y="306"/>
                  </a:lnTo>
                  <a:lnTo>
                    <a:pt x="363" y="308"/>
                  </a:lnTo>
                  <a:lnTo>
                    <a:pt x="363" y="309"/>
                  </a:lnTo>
                  <a:lnTo>
                    <a:pt x="363" y="310"/>
                  </a:lnTo>
                  <a:lnTo>
                    <a:pt x="363" y="312"/>
                  </a:lnTo>
                  <a:lnTo>
                    <a:pt x="362" y="316"/>
                  </a:lnTo>
                  <a:lnTo>
                    <a:pt x="362" y="317"/>
                  </a:lnTo>
                  <a:lnTo>
                    <a:pt x="362" y="318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1" y="321"/>
                  </a:lnTo>
                  <a:lnTo>
                    <a:pt x="361" y="322"/>
                  </a:lnTo>
                  <a:lnTo>
                    <a:pt x="361" y="323"/>
                  </a:lnTo>
                  <a:lnTo>
                    <a:pt x="361" y="324"/>
                  </a:lnTo>
                  <a:lnTo>
                    <a:pt x="361" y="325"/>
                  </a:lnTo>
                  <a:lnTo>
                    <a:pt x="361" y="326"/>
                  </a:lnTo>
                  <a:lnTo>
                    <a:pt x="360" y="326"/>
                  </a:lnTo>
                  <a:lnTo>
                    <a:pt x="360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3"/>
                  </a:lnTo>
                  <a:lnTo>
                    <a:pt x="359" y="333"/>
                  </a:lnTo>
                  <a:lnTo>
                    <a:pt x="359" y="334"/>
                  </a:lnTo>
                  <a:lnTo>
                    <a:pt x="359" y="335"/>
                  </a:lnTo>
                  <a:lnTo>
                    <a:pt x="360" y="335"/>
                  </a:lnTo>
                  <a:lnTo>
                    <a:pt x="361" y="334"/>
                  </a:lnTo>
                  <a:lnTo>
                    <a:pt x="362" y="334"/>
                  </a:lnTo>
                  <a:lnTo>
                    <a:pt x="364" y="334"/>
                  </a:lnTo>
                  <a:lnTo>
                    <a:pt x="364" y="334"/>
                  </a:lnTo>
                  <a:lnTo>
                    <a:pt x="364" y="335"/>
                  </a:lnTo>
                  <a:lnTo>
                    <a:pt x="364" y="336"/>
                  </a:lnTo>
                  <a:lnTo>
                    <a:pt x="364" y="337"/>
                  </a:lnTo>
                  <a:lnTo>
                    <a:pt x="364" y="338"/>
                  </a:lnTo>
                  <a:lnTo>
                    <a:pt x="364" y="339"/>
                  </a:lnTo>
                  <a:lnTo>
                    <a:pt x="364" y="340"/>
                  </a:lnTo>
                  <a:lnTo>
                    <a:pt x="364" y="342"/>
                  </a:lnTo>
                  <a:lnTo>
                    <a:pt x="363" y="343"/>
                  </a:lnTo>
                  <a:lnTo>
                    <a:pt x="363" y="344"/>
                  </a:lnTo>
                  <a:lnTo>
                    <a:pt x="363" y="345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9"/>
                  </a:lnTo>
                  <a:lnTo>
                    <a:pt x="363" y="350"/>
                  </a:lnTo>
                  <a:lnTo>
                    <a:pt x="362" y="350"/>
                  </a:lnTo>
                  <a:lnTo>
                    <a:pt x="362" y="351"/>
                  </a:lnTo>
                  <a:lnTo>
                    <a:pt x="362" y="352"/>
                  </a:lnTo>
                  <a:lnTo>
                    <a:pt x="362" y="354"/>
                  </a:lnTo>
                  <a:lnTo>
                    <a:pt x="362" y="355"/>
                  </a:lnTo>
                  <a:lnTo>
                    <a:pt x="362" y="356"/>
                  </a:lnTo>
                  <a:lnTo>
                    <a:pt x="362" y="357"/>
                  </a:lnTo>
                  <a:lnTo>
                    <a:pt x="361" y="357"/>
                  </a:lnTo>
                  <a:lnTo>
                    <a:pt x="361" y="358"/>
                  </a:lnTo>
                  <a:lnTo>
                    <a:pt x="361" y="359"/>
                  </a:lnTo>
                  <a:lnTo>
                    <a:pt x="361" y="360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1" y="364"/>
                  </a:lnTo>
                  <a:lnTo>
                    <a:pt x="360" y="365"/>
                  </a:lnTo>
                  <a:lnTo>
                    <a:pt x="360" y="366"/>
                  </a:lnTo>
                  <a:lnTo>
                    <a:pt x="360" y="367"/>
                  </a:lnTo>
                  <a:lnTo>
                    <a:pt x="360" y="368"/>
                  </a:lnTo>
                  <a:lnTo>
                    <a:pt x="360" y="369"/>
                  </a:lnTo>
                  <a:lnTo>
                    <a:pt x="359" y="369"/>
                  </a:lnTo>
                  <a:lnTo>
                    <a:pt x="359" y="370"/>
                  </a:lnTo>
                  <a:lnTo>
                    <a:pt x="358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5" y="372"/>
                  </a:lnTo>
                  <a:lnTo>
                    <a:pt x="352" y="375"/>
                  </a:lnTo>
                  <a:lnTo>
                    <a:pt x="350" y="376"/>
                  </a:lnTo>
                  <a:lnTo>
                    <a:pt x="349" y="377"/>
                  </a:lnTo>
                  <a:lnTo>
                    <a:pt x="346" y="379"/>
                  </a:lnTo>
                  <a:lnTo>
                    <a:pt x="343" y="381"/>
                  </a:lnTo>
                  <a:lnTo>
                    <a:pt x="342" y="382"/>
                  </a:lnTo>
                  <a:lnTo>
                    <a:pt x="340" y="383"/>
                  </a:lnTo>
                  <a:lnTo>
                    <a:pt x="337" y="385"/>
                  </a:lnTo>
                  <a:lnTo>
                    <a:pt x="336" y="386"/>
                  </a:lnTo>
                  <a:lnTo>
                    <a:pt x="335" y="387"/>
                  </a:lnTo>
                  <a:lnTo>
                    <a:pt x="334" y="387"/>
                  </a:lnTo>
                  <a:lnTo>
                    <a:pt x="334" y="388"/>
                  </a:lnTo>
                  <a:lnTo>
                    <a:pt x="333" y="388"/>
                  </a:lnTo>
                  <a:lnTo>
                    <a:pt x="332" y="389"/>
                  </a:lnTo>
                  <a:lnTo>
                    <a:pt x="331" y="389"/>
                  </a:lnTo>
                  <a:lnTo>
                    <a:pt x="331" y="390"/>
                  </a:lnTo>
                  <a:lnTo>
                    <a:pt x="331" y="389"/>
                  </a:lnTo>
                  <a:lnTo>
                    <a:pt x="330" y="389"/>
                  </a:lnTo>
                  <a:lnTo>
                    <a:pt x="329" y="389"/>
                  </a:lnTo>
                  <a:lnTo>
                    <a:pt x="328" y="389"/>
                  </a:lnTo>
                  <a:lnTo>
                    <a:pt x="327" y="388"/>
                  </a:lnTo>
                  <a:lnTo>
                    <a:pt x="326" y="388"/>
                  </a:lnTo>
                  <a:lnTo>
                    <a:pt x="325" y="388"/>
                  </a:lnTo>
                  <a:lnTo>
                    <a:pt x="325" y="387"/>
                  </a:lnTo>
                  <a:lnTo>
                    <a:pt x="324" y="387"/>
                  </a:lnTo>
                  <a:lnTo>
                    <a:pt x="323" y="387"/>
                  </a:lnTo>
                  <a:lnTo>
                    <a:pt x="323" y="386"/>
                  </a:lnTo>
                  <a:lnTo>
                    <a:pt x="322" y="386"/>
                  </a:lnTo>
                  <a:lnTo>
                    <a:pt x="322" y="385"/>
                  </a:lnTo>
                  <a:lnTo>
                    <a:pt x="321" y="385"/>
                  </a:lnTo>
                  <a:lnTo>
                    <a:pt x="320" y="385"/>
                  </a:lnTo>
                  <a:lnTo>
                    <a:pt x="319" y="385"/>
                  </a:lnTo>
                  <a:lnTo>
                    <a:pt x="318" y="385"/>
                  </a:lnTo>
                  <a:lnTo>
                    <a:pt x="317" y="385"/>
                  </a:lnTo>
                  <a:lnTo>
                    <a:pt x="316" y="385"/>
                  </a:lnTo>
                  <a:lnTo>
                    <a:pt x="316" y="386"/>
                  </a:lnTo>
                  <a:lnTo>
                    <a:pt x="316" y="387"/>
                  </a:lnTo>
                  <a:lnTo>
                    <a:pt x="315" y="387"/>
                  </a:lnTo>
                  <a:lnTo>
                    <a:pt x="314" y="387"/>
                  </a:lnTo>
                  <a:lnTo>
                    <a:pt x="314" y="386"/>
                  </a:lnTo>
                  <a:lnTo>
                    <a:pt x="313" y="386"/>
                  </a:lnTo>
                  <a:lnTo>
                    <a:pt x="313" y="385"/>
                  </a:lnTo>
                  <a:lnTo>
                    <a:pt x="313" y="386"/>
                  </a:lnTo>
                  <a:lnTo>
                    <a:pt x="312" y="386"/>
                  </a:lnTo>
                  <a:lnTo>
                    <a:pt x="311" y="386"/>
                  </a:lnTo>
                  <a:lnTo>
                    <a:pt x="310" y="386"/>
                  </a:lnTo>
                  <a:lnTo>
                    <a:pt x="310" y="387"/>
                  </a:lnTo>
                  <a:lnTo>
                    <a:pt x="309" y="387"/>
                  </a:lnTo>
                  <a:lnTo>
                    <a:pt x="309" y="386"/>
                  </a:lnTo>
                  <a:lnTo>
                    <a:pt x="308" y="386"/>
                  </a:lnTo>
                  <a:lnTo>
                    <a:pt x="307" y="386"/>
                  </a:lnTo>
                  <a:lnTo>
                    <a:pt x="306" y="386"/>
                  </a:lnTo>
                  <a:lnTo>
                    <a:pt x="305" y="386"/>
                  </a:lnTo>
                  <a:lnTo>
                    <a:pt x="305" y="385"/>
                  </a:lnTo>
                  <a:lnTo>
                    <a:pt x="304" y="385"/>
                  </a:lnTo>
                  <a:lnTo>
                    <a:pt x="303" y="385"/>
                  </a:lnTo>
                  <a:lnTo>
                    <a:pt x="303" y="386"/>
                  </a:lnTo>
                  <a:lnTo>
                    <a:pt x="303" y="387"/>
                  </a:lnTo>
                  <a:lnTo>
                    <a:pt x="304" y="387"/>
                  </a:lnTo>
                  <a:lnTo>
                    <a:pt x="304" y="388"/>
                  </a:lnTo>
                  <a:lnTo>
                    <a:pt x="303" y="388"/>
                  </a:lnTo>
                  <a:lnTo>
                    <a:pt x="302" y="388"/>
                  </a:lnTo>
                  <a:lnTo>
                    <a:pt x="302" y="387"/>
                  </a:lnTo>
                  <a:lnTo>
                    <a:pt x="301" y="387"/>
                  </a:lnTo>
                  <a:lnTo>
                    <a:pt x="300" y="387"/>
                  </a:lnTo>
                  <a:lnTo>
                    <a:pt x="300" y="386"/>
                  </a:lnTo>
                  <a:lnTo>
                    <a:pt x="300" y="387"/>
                  </a:lnTo>
                  <a:lnTo>
                    <a:pt x="299" y="387"/>
                  </a:lnTo>
                  <a:lnTo>
                    <a:pt x="298" y="386"/>
                  </a:lnTo>
                  <a:lnTo>
                    <a:pt x="298" y="387"/>
                  </a:lnTo>
                  <a:lnTo>
                    <a:pt x="297" y="387"/>
                  </a:lnTo>
                  <a:lnTo>
                    <a:pt x="297" y="386"/>
                  </a:lnTo>
                  <a:lnTo>
                    <a:pt x="297" y="385"/>
                  </a:lnTo>
                  <a:lnTo>
                    <a:pt x="296" y="385"/>
                  </a:lnTo>
                  <a:lnTo>
                    <a:pt x="295" y="385"/>
                  </a:lnTo>
                  <a:lnTo>
                    <a:pt x="294" y="385"/>
                  </a:lnTo>
                  <a:lnTo>
                    <a:pt x="293" y="385"/>
                  </a:lnTo>
                  <a:lnTo>
                    <a:pt x="292" y="385"/>
                  </a:lnTo>
                  <a:lnTo>
                    <a:pt x="291" y="385"/>
                  </a:lnTo>
                  <a:lnTo>
                    <a:pt x="290" y="385"/>
                  </a:lnTo>
                  <a:lnTo>
                    <a:pt x="290" y="384"/>
                  </a:lnTo>
                  <a:lnTo>
                    <a:pt x="289" y="384"/>
                  </a:lnTo>
                  <a:lnTo>
                    <a:pt x="288" y="384"/>
                  </a:lnTo>
                  <a:lnTo>
                    <a:pt x="287" y="384"/>
                  </a:lnTo>
                  <a:lnTo>
                    <a:pt x="287" y="383"/>
                  </a:lnTo>
                  <a:lnTo>
                    <a:pt x="287" y="382"/>
                  </a:lnTo>
                  <a:lnTo>
                    <a:pt x="286" y="381"/>
                  </a:lnTo>
                  <a:lnTo>
                    <a:pt x="286" y="382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1"/>
                  </a:lnTo>
                  <a:lnTo>
                    <a:pt x="281" y="381"/>
                  </a:lnTo>
                  <a:lnTo>
                    <a:pt x="281" y="380"/>
                  </a:lnTo>
                  <a:lnTo>
                    <a:pt x="281" y="379"/>
                  </a:lnTo>
                  <a:lnTo>
                    <a:pt x="280" y="378"/>
                  </a:lnTo>
                  <a:lnTo>
                    <a:pt x="279" y="377"/>
                  </a:lnTo>
                  <a:lnTo>
                    <a:pt x="278" y="377"/>
                  </a:lnTo>
                  <a:lnTo>
                    <a:pt x="278" y="376"/>
                  </a:lnTo>
                  <a:lnTo>
                    <a:pt x="277" y="376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4" y="379"/>
                  </a:lnTo>
                  <a:lnTo>
                    <a:pt x="273" y="379"/>
                  </a:lnTo>
                  <a:lnTo>
                    <a:pt x="272" y="379"/>
                  </a:lnTo>
                  <a:lnTo>
                    <a:pt x="271" y="379"/>
                  </a:lnTo>
                  <a:lnTo>
                    <a:pt x="270" y="379"/>
                  </a:lnTo>
                  <a:lnTo>
                    <a:pt x="270" y="380"/>
                  </a:lnTo>
                  <a:lnTo>
                    <a:pt x="270" y="381"/>
                  </a:lnTo>
                  <a:lnTo>
                    <a:pt x="270" y="382"/>
                  </a:lnTo>
                  <a:lnTo>
                    <a:pt x="269" y="382"/>
                  </a:lnTo>
                  <a:lnTo>
                    <a:pt x="269" y="383"/>
                  </a:lnTo>
                  <a:lnTo>
                    <a:pt x="269" y="382"/>
                  </a:lnTo>
                  <a:lnTo>
                    <a:pt x="268" y="382"/>
                  </a:lnTo>
                  <a:lnTo>
                    <a:pt x="268" y="383"/>
                  </a:lnTo>
                  <a:lnTo>
                    <a:pt x="268" y="383"/>
                  </a:lnTo>
                  <a:lnTo>
                    <a:pt x="268" y="384"/>
                  </a:lnTo>
                  <a:lnTo>
                    <a:pt x="267" y="384"/>
                  </a:lnTo>
                  <a:lnTo>
                    <a:pt x="267" y="385"/>
                  </a:lnTo>
                  <a:lnTo>
                    <a:pt x="266" y="385"/>
                  </a:lnTo>
                  <a:lnTo>
                    <a:pt x="266" y="384"/>
                  </a:lnTo>
                  <a:lnTo>
                    <a:pt x="265" y="384"/>
                  </a:lnTo>
                  <a:lnTo>
                    <a:pt x="265" y="385"/>
                  </a:lnTo>
                  <a:lnTo>
                    <a:pt x="264" y="385"/>
                  </a:lnTo>
                  <a:lnTo>
                    <a:pt x="264" y="386"/>
                  </a:lnTo>
                  <a:lnTo>
                    <a:pt x="263" y="386"/>
                  </a:lnTo>
                  <a:lnTo>
                    <a:pt x="263" y="387"/>
                  </a:lnTo>
                  <a:lnTo>
                    <a:pt x="263" y="388"/>
                  </a:lnTo>
                  <a:lnTo>
                    <a:pt x="262" y="389"/>
                  </a:lnTo>
                  <a:lnTo>
                    <a:pt x="262" y="390"/>
                  </a:lnTo>
                  <a:lnTo>
                    <a:pt x="261" y="390"/>
                  </a:lnTo>
                  <a:lnTo>
                    <a:pt x="261" y="391"/>
                  </a:lnTo>
                  <a:lnTo>
                    <a:pt x="260" y="391"/>
                  </a:lnTo>
                  <a:lnTo>
                    <a:pt x="259" y="391"/>
                  </a:lnTo>
                  <a:lnTo>
                    <a:pt x="258" y="391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7" y="393"/>
                  </a:lnTo>
                  <a:lnTo>
                    <a:pt x="257" y="394"/>
                  </a:lnTo>
                  <a:lnTo>
                    <a:pt x="256" y="395"/>
                  </a:lnTo>
                  <a:lnTo>
                    <a:pt x="256" y="396"/>
                  </a:lnTo>
                  <a:lnTo>
                    <a:pt x="255" y="396"/>
                  </a:lnTo>
                  <a:lnTo>
                    <a:pt x="255" y="397"/>
                  </a:lnTo>
                  <a:lnTo>
                    <a:pt x="255" y="398"/>
                  </a:lnTo>
                  <a:lnTo>
                    <a:pt x="254" y="398"/>
                  </a:lnTo>
                  <a:lnTo>
                    <a:pt x="253" y="398"/>
                  </a:lnTo>
                  <a:lnTo>
                    <a:pt x="252" y="398"/>
                  </a:lnTo>
                  <a:lnTo>
                    <a:pt x="252" y="399"/>
                  </a:lnTo>
                  <a:lnTo>
                    <a:pt x="252" y="400"/>
                  </a:lnTo>
                  <a:lnTo>
                    <a:pt x="251" y="400"/>
                  </a:lnTo>
                  <a:lnTo>
                    <a:pt x="251" y="401"/>
                  </a:lnTo>
                  <a:lnTo>
                    <a:pt x="250" y="402"/>
                  </a:lnTo>
                  <a:lnTo>
                    <a:pt x="249" y="403"/>
                  </a:lnTo>
                  <a:lnTo>
                    <a:pt x="249" y="403"/>
                  </a:lnTo>
                  <a:lnTo>
                    <a:pt x="249" y="404"/>
                  </a:lnTo>
                  <a:lnTo>
                    <a:pt x="248" y="404"/>
                  </a:lnTo>
                  <a:lnTo>
                    <a:pt x="247" y="404"/>
                  </a:lnTo>
                  <a:lnTo>
                    <a:pt x="246" y="405"/>
                  </a:lnTo>
                  <a:lnTo>
                    <a:pt x="246" y="406"/>
                  </a:lnTo>
                  <a:lnTo>
                    <a:pt x="245" y="406"/>
                  </a:lnTo>
                  <a:lnTo>
                    <a:pt x="244" y="406"/>
                  </a:lnTo>
                  <a:lnTo>
                    <a:pt x="243" y="406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1" y="407"/>
                  </a:lnTo>
                  <a:lnTo>
                    <a:pt x="240" y="407"/>
                  </a:lnTo>
                  <a:lnTo>
                    <a:pt x="239" y="407"/>
                  </a:lnTo>
                  <a:lnTo>
                    <a:pt x="238" y="407"/>
                  </a:lnTo>
                  <a:lnTo>
                    <a:pt x="237" y="407"/>
                  </a:lnTo>
                  <a:lnTo>
                    <a:pt x="237" y="408"/>
                  </a:lnTo>
                  <a:lnTo>
                    <a:pt x="236" y="408"/>
                  </a:lnTo>
                  <a:lnTo>
                    <a:pt x="235" y="409"/>
                  </a:lnTo>
                  <a:lnTo>
                    <a:pt x="234" y="409"/>
                  </a:lnTo>
                  <a:lnTo>
                    <a:pt x="233" y="411"/>
                  </a:lnTo>
                  <a:lnTo>
                    <a:pt x="234" y="412"/>
                  </a:lnTo>
                  <a:lnTo>
                    <a:pt x="234" y="413"/>
                  </a:lnTo>
                  <a:lnTo>
                    <a:pt x="235" y="413"/>
                  </a:lnTo>
                  <a:lnTo>
                    <a:pt x="235" y="414"/>
                  </a:lnTo>
                  <a:lnTo>
                    <a:pt x="236" y="415"/>
                  </a:lnTo>
                  <a:lnTo>
                    <a:pt x="236" y="416"/>
                  </a:lnTo>
                  <a:lnTo>
                    <a:pt x="236" y="417"/>
                  </a:lnTo>
                  <a:lnTo>
                    <a:pt x="240" y="418"/>
                  </a:lnTo>
                  <a:lnTo>
                    <a:pt x="240" y="419"/>
                  </a:lnTo>
                  <a:lnTo>
                    <a:pt x="241" y="420"/>
                  </a:lnTo>
                  <a:lnTo>
                    <a:pt x="242" y="422"/>
                  </a:lnTo>
                  <a:lnTo>
                    <a:pt x="243" y="424"/>
                  </a:lnTo>
                  <a:lnTo>
                    <a:pt x="245" y="425"/>
                  </a:lnTo>
                  <a:lnTo>
                    <a:pt x="248" y="427"/>
                  </a:lnTo>
                  <a:lnTo>
                    <a:pt x="250" y="428"/>
                  </a:lnTo>
                  <a:lnTo>
                    <a:pt x="250" y="429"/>
                  </a:lnTo>
                  <a:lnTo>
                    <a:pt x="251" y="431"/>
                  </a:lnTo>
                  <a:lnTo>
                    <a:pt x="251" y="432"/>
                  </a:lnTo>
                  <a:lnTo>
                    <a:pt x="251" y="435"/>
                  </a:lnTo>
                  <a:lnTo>
                    <a:pt x="251" y="43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2" name="Freeform 61">
              <a:extLst>
                <a:ext uri="{FF2B5EF4-FFF2-40B4-BE49-F238E27FC236}">
                  <a16:creationId xmlns:a16="http://schemas.microsoft.com/office/drawing/2014/main" id="{C8EBC6D1-E7E7-81DA-BCAF-12B6AEA5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438" y="1196975"/>
              <a:ext cx="706438" cy="555625"/>
            </a:xfrm>
            <a:custGeom>
              <a:avLst/>
              <a:gdLst>
                <a:gd name="T0" fmla="*/ 282 w 445"/>
                <a:gd name="T1" fmla="*/ 345 h 350"/>
                <a:gd name="T2" fmla="*/ 257 w 445"/>
                <a:gd name="T3" fmla="*/ 335 h 350"/>
                <a:gd name="T4" fmla="*/ 210 w 445"/>
                <a:gd name="T5" fmla="*/ 334 h 350"/>
                <a:gd name="T6" fmla="*/ 171 w 445"/>
                <a:gd name="T7" fmla="*/ 323 h 350"/>
                <a:gd name="T8" fmla="*/ 122 w 445"/>
                <a:gd name="T9" fmla="*/ 310 h 350"/>
                <a:gd name="T10" fmla="*/ 99 w 445"/>
                <a:gd name="T11" fmla="*/ 310 h 350"/>
                <a:gd name="T12" fmla="*/ 116 w 445"/>
                <a:gd name="T13" fmla="*/ 299 h 350"/>
                <a:gd name="T14" fmla="*/ 125 w 445"/>
                <a:gd name="T15" fmla="*/ 294 h 350"/>
                <a:gd name="T16" fmla="*/ 117 w 445"/>
                <a:gd name="T17" fmla="*/ 285 h 350"/>
                <a:gd name="T18" fmla="*/ 104 w 445"/>
                <a:gd name="T19" fmla="*/ 289 h 350"/>
                <a:gd name="T20" fmla="*/ 87 w 445"/>
                <a:gd name="T21" fmla="*/ 289 h 350"/>
                <a:gd name="T22" fmla="*/ 77 w 445"/>
                <a:gd name="T23" fmla="*/ 285 h 350"/>
                <a:gd name="T24" fmla="*/ 64 w 445"/>
                <a:gd name="T25" fmla="*/ 277 h 350"/>
                <a:gd name="T26" fmla="*/ 73 w 445"/>
                <a:gd name="T27" fmla="*/ 266 h 350"/>
                <a:gd name="T28" fmla="*/ 70 w 445"/>
                <a:gd name="T29" fmla="*/ 256 h 350"/>
                <a:gd name="T30" fmla="*/ 72 w 445"/>
                <a:gd name="T31" fmla="*/ 247 h 350"/>
                <a:gd name="T32" fmla="*/ 87 w 445"/>
                <a:gd name="T33" fmla="*/ 251 h 350"/>
                <a:gd name="T34" fmla="*/ 92 w 445"/>
                <a:gd name="T35" fmla="*/ 240 h 350"/>
                <a:gd name="T36" fmla="*/ 94 w 445"/>
                <a:gd name="T37" fmla="*/ 224 h 350"/>
                <a:gd name="T38" fmla="*/ 77 w 445"/>
                <a:gd name="T39" fmla="*/ 223 h 350"/>
                <a:gd name="T40" fmla="*/ 52 w 445"/>
                <a:gd name="T41" fmla="*/ 224 h 350"/>
                <a:gd name="T42" fmla="*/ 21 w 445"/>
                <a:gd name="T43" fmla="*/ 224 h 350"/>
                <a:gd name="T44" fmla="*/ 1 w 445"/>
                <a:gd name="T45" fmla="*/ 205 h 350"/>
                <a:gd name="T46" fmla="*/ 1 w 445"/>
                <a:gd name="T47" fmla="*/ 168 h 350"/>
                <a:gd name="T48" fmla="*/ 2 w 445"/>
                <a:gd name="T49" fmla="*/ 128 h 350"/>
                <a:gd name="T50" fmla="*/ 8 w 445"/>
                <a:gd name="T51" fmla="*/ 109 h 350"/>
                <a:gd name="T52" fmla="*/ 22 w 445"/>
                <a:gd name="T53" fmla="*/ 98 h 350"/>
                <a:gd name="T54" fmla="*/ 33 w 445"/>
                <a:gd name="T55" fmla="*/ 83 h 350"/>
                <a:gd name="T56" fmla="*/ 23 w 445"/>
                <a:gd name="T57" fmla="*/ 75 h 350"/>
                <a:gd name="T58" fmla="*/ 16 w 445"/>
                <a:gd name="T59" fmla="*/ 19 h 350"/>
                <a:gd name="T60" fmla="*/ 43 w 445"/>
                <a:gd name="T61" fmla="*/ 0 h 350"/>
                <a:gd name="T62" fmla="*/ 91 w 445"/>
                <a:gd name="T63" fmla="*/ 1 h 350"/>
                <a:gd name="T64" fmla="*/ 129 w 445"/>
                <a:gd name="T65" fmla="*/ 1 h 350"/>
                <a:gd name="T66" fmla="*/ 166 w 445"/>
                <a:gd name="T67" fmla="*/ 1 h 350"/>
                <a:gd name="T68" fmla="*/ 199 w 445"/>
                <a:gd name="T69" fmla="*/ 1 h 350"/>
                <a:gd name="T70" fmla="*/ 229 w 445"/>
                <a:gd name="T71" fmla="*/ 1 h 350"/>
                <a:gd name="T72" fmla="*/ 266 w 445"/>
                <a:gd name="T73" fmla="*/ 2 h 350"/>
                <a:gd name="T74" fmla="*/ 293 w 445"/>
                <a:gd name="T75" fmla="*/ 1 h 350"/>
                <a:gd name="T76" fmla="*/ 305 w 445"/>
                <a:gd name="T77" fmla="*/ 10 h 350"/>
                <a:gd name="T78" fmla="*/ 316 w 445"/>
                <a:gd name="T79" fmla="*/ 31 h 350"/>
                <a:gd name="T80" fmla="*/ 346 w 445"/>
                <a:gd name="T81" fmla="*/ 46 h 350"/>
                <a:gd name="T82" fmla="*/ 363 w 445"/>
                <a:gd name="T83" fmla="*/ 45 h 350"/>
                <a:gd name="T84" fmla="*/ 363 w 445"/>
                <a:gd name="T85" fmla="*/ 67 h 350"/>
                <a:gd name="T86" fmla="*/ 371 w 445"/>
                <a:gd name="T87" fmla="*/ 85 h 350"/>
                <a:gd name="T88" fmla="*/ 401 w 445"/>
                <a:gd name="T89" fmla="*/ 99 h 350"/>
                <a:gd name="T90" fmla="*/ 418 w 445"/>
                <a:gd name="T91" fmla="*/ 99 h 350"/>
                <a:gd name="T92" fmla="*/ 435 w 445"/>
                <a:gd name="T93" fmla="*/ 110 h 350"/>
                <a:gd name="T94" fmla="*/ 440 w 445"/>
                <a:gd name="T95" fmla="*/ 128 h 350"/>
                <a:gd name="T96" fmla="*/ 435 w 445"/>
                <a:gd name="T97" fmla="*/ 146 h 350"/>
                <a:gd name="T98" fmla="*/ 427 w 445"/>
                <a:gd name="T99" fmla="*/ 167 h 350"/>
                <a:gd name="T100" fmla="*/ 432 w 445"/>
                <a:gd name="T101" fmla="*/ 183 h 350"/>
                <a:gd name="T102" fmla="*/ 435 w 445"/>
                <a:gd name="T103" fmla="*/ 203 h 350"/>
                <a:gd name="T104" fmla="*/ 444 w 445"/>
                <a:gd name="T105" fmla="*/ 221 h 350"/>
                <a:gd name="T106" fmla="*/ 437 w 445"/>
                <a:gd name="T107" fmla="*/ 234 h 350"/>
                <a:gd name="T108" fmla="*/ 423 w 445"/>
                <a:gd name="T109" fmla="*/ 246 h 350"/>
                <a:gd name="T110" fmla="*/ 376 w 445"/>
                <a:gd name="T111" fmla="*/ 246 h 350"/>
                <a:gd name="T112" fmla="*/ 350 w 445"/>
                <a:gd name="T113" fmla="*/ 248 h 350"/>
                <a:gd name="T114" fmla="*/ 320 w 445"/>
                <a:gd name="T115" fmla="*/ 265 h 350"/>
                <a:gd name="T116" fmla="*/ 294 w 445"/>
                <a:gd name="T117" fmla="*/ 284 h 350"/>
                <a:gd name="T118" fmla="*/ 290 w 445"/>
                <a:gd name="T119" fmla="*/ 297 h 350"/>
                <a:gd name="T120" fmla="*/ 289 w 445"/>
                <a:gd name="T121" fmla="*/ 314 h 350"/>
                <a:gd name="T122" fmla="*/ 298 w 445"/>
                <a:gd name="T123" fmla="*/ 33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" h="350">
                  <a:moveTo>
                    <a:pt x="302" y="346"/>
                  </a:moveTo>
                  <a:lnTo>
                    <a:pt x="301" y="347"/>
                  </a:lnTo>
                  <a:lnTo>
                    <a:pt x="300" y="347"/>
                  </a:lnTo>
                  <a:lnTo>
                    <a:pt x="299" y="347"/>
                  </a:lnTo>
                  <a:lnTo>
                    <a:pt x="299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6" y="348"/>
                  </a:lnTo>
                  <a:lnTo>
                    <a:pt x="295" y="348"/>
                  </a:lnTo>
                  <a:lnTo>
                    <a:pt x="294" y="348"/>
                  </a:lnTo>
                  <a:lnTo>
                    <a:pt x="293" y="349"/>
                  </a:lnTo>
                  <a:lnTo>
                    <a:pt x="292" y="349"/>
                  </a:lnTo>
                  <a:lnTo>
                    <a:pt x="291" y="349"/>
                  </a:lnTo>
                  <a:lnTo>
                    <a:pt x="291" y="350"/>
                  </a:lnTo>
                  <a:lnTo>
                    <a:pt x="290" y="350"/>
                  </a:lnTo>
                  <a:lnTo>
                    <a:pt x="289" y="349"/>
                  </a:lnTo>
                  <a:lnTo>
                    <a:pt x="288" y="349"/>
                  </a:lnTo>
                  <a:lnTo>
                    <a:pt x="288" y="348"/>
                  </a:lnTo>
                  <a:lnTo>
                    <a:pt x="287" y="348"/>
                  </a:lnTo>
                  <a:lnTo>
                    <a:pt x="286" y="348"/>
                  </a:lnTo>
                  <a:lnTo>
                    <a:pt x="286" y="348"/>
                  </a:lnTo>
                  <a:lnTo>
                    <a:pt x="285" y="348"/>
                  </a:lnTo>
                  <a:lnTo>
                    <a:pt x="284" y="347"/>
                  </a:lnTo>
                  <a:lnTo>
                    <a:pt x="284" y="347"/>
                  </a:lnTo>
                  <a:lnTo>
                    <a:pt x="284" y="346"/>
                  </a:lnTo>
                  <a:lnTo>
                    <a:pt x="283" y="346"/>
                  </a:lnTo>
                  <a:lnTo>
                    <a:pt x="282" y="346"/>
                  </a:lnTo>
                  <a:lnTo>
                    <a:pt x="282" y="345"/>
                  </a:lnTo>
                  <a:lnTo>
                    <a:pt x="281" y="345"/>
                  </a:lnTo>
                  <a:lnTo>
                    <a:pt x="281" y="344"/>
                  </a:lnTo>
                  <a:lnTo>
                    <a:pt x="281" y="343"/>
                  </a:lnTo>
                  <a:lnTo>
                    <a:pt x="280" y="343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1"/>
                  </a:lnTo>
                  <a:lnTo>
                    <a:pt x="279" y="340"/>
                  </a:lnTo>
                  <a:lnTo>
                    <a:pt x="278" y="340"/>
                  </a:lnTo>
                  <a:lnTo>
                    <a:pt x="278" y="339"/>
                  </a:lnTo>
                  <a:lnTo>
                    <a:pt x="277" y="338"/>
                  </a:lnTo>
                  <a:lnTo>
                    <a:pt x="277" y="337"/>
                  </a:lnTo>
                  <a:lnTo>
                    <a:pt x="276" y="337"/>
                  </a:lnTo>
                  <a:lnTo>
                    <a:pt x="276" y="336"/>
                  </a:lnTo>
                  <a:lnTo>
                    <a:pt x="275" y="336"/>
                  </a:lnTo>
                  <a:lnTo>
                    <a:pt x="274" y="336"/>
                  </a:lnTo>
                  <a:lnTo>
                    <a:pt x="273" y="335"/>
                  </a:lnTo>
                  <a:lnTo>
                    <a:pt x="272" y="335"/>
                  </a:lnTo>
                  <a:lnTo>
                    <a:pt x="271" y="335"/>
                  </a:lnTo>
                  <a:lnTo>
                    <a:pt x="269" y="335"/>
                  </a:lnTo>
                  <a:lnTo>
                    <a:pt x="267" y="335"/>
                  </a:lnTo>
                  <a:lnTo>
                    <a:pt x="266" y="335"/>
                  </a:lnTo>
                  <a:lnTo>
                    <a:pt x="265" y="335"/>
                  </a:lnTo>
                  <a:lnTo>
                    <a:pt x="264" y="335"/>
                  </a:lnTo>
                  <a:lnTo>
                    <a:pt x="263" y="335"/>
                  </a:lnTo>
                  <a:lnTo>
                    <a:pt x="262" y="335"/>
                  </a:lnTo>
                  <a:lnTo>
                    <a:pt x="261" y="335"/>
                  </a:lnTo>
                  <a:lnTo>
                    <a:pt x="257" y="335"/>
                  </a:lnTo>
                  <a:lnTo>
                    <a:pt x="256" y="335"/>
                  </a:lnTo>
                  <a:lnTo>
                    <a:pt x="255" y="335"/>
                  </a:lnTo>
                  <a:lnTo>
                    <a:pt x="254" y="335"/>
                  </a:lnTo>
                  <a:lnTo>
                    <a:pt x="252" y="335"/>
                  </a:lnTo>
                  <a:lnTo>
                    <a:pt x="248" y="335"/>
                  </a:lnTo>
                  <a:lnTo>
                    <a:pt x="246" y="335"/>
                  </a:lnTo>
                  <a:lnTo>
                    <a:pt x="245" y="335"/>
                  </a:lnTo>
                  <a:lnTo>
                    <a:pt x="243" y="335"/>
                  </a:lnTo>
                  <a:lnTo>
                    <a:pt x="240" y="335"/>
                  </a:lnTo>
                  <a:lnTo>
                    <a:pt x="238" y="335"/>
                  </a:lnTo>
                  <a:lnTo>
                    <a:pt x="236" y="335"/>
                  </a:lnTo>
                  <a:lnTo>
                    <a:pt x="235" y="335"/>
                  </a:lnTo>
                  <a:lnTo>
                    <a:pt x="232" y="335"/>
                  </a:lnTo>
                  <a:lnTo>
                    <a:pt x="231" y="335"/>
                  </a:lnTo>
                  <a:lnTo>
                    <a:pt x="229" y="335"/>
                  </a:lnTo>
                  <a:lnTo>
                    <a:pt x="227" y="335"/>
                  </a:lnTo>
                  <a:lnTo>
                    <a:pt x="226" y="335"/>
                  </a:lnTo>
                  <a:lnTo>
                    <a:pt x="225" y="335"/>
                  </a:lnTo>
                  <a:lnTo>
                    <a:pt x="224" y="335"/>
                  </a:lnTo>
                  <a:lnTo>
                    <a:pt x="222" y="335"/>
                  </a:lnTo>
                  <a:lnTo>
                    <a:pt x="221" y="335"/>
                  </a:lnTo>
                  <a:lnTo>
                    <a:pt x="220" y="335"/>
                  </a:lnTo>
                  <a:lnTo>
                    <a:pt x="219" y="335"/>
                  </a:lnTo>
                  <a:lnTo>
                    <a:pt x="218" y="335"/>
                  </a:lnTo>
                  <a:lnTo>
                    <a:pt x="217" y="335"/>
                  </a:lnTo>
                  <a:lnTo>
                    <a:pt x="215" y="335"/>
                  </a:lnTo>
                  <a:lnTo>
                    <a:pt x="211" y="334"/>
                  </a:lnTo>
                  <a:lnTo>
                    <a:pt x="210" y="334"/>
                  </a:lnTo>
                  <a:lnTo>
                    <a:pt x="205" y="334"/>
                  </a:lnTo>
                  <a:lnTo>
                    <a:pt x="204" y="334"/>
                  </a:lnTo>
                  <a:lnTo>
                    <a:pt x="202" y="334"/>
                  </a:lnTo>
                  <a:lnTo>
                    <a:pt x="201" y="334"/>
                  </a:lnTo>
                  <a:lnTo>
                    <a:pt x="199" y="334"/>
                  </a:lnTo>
                  <a:lnTo>
                    <a:pt x="198" y="334"/>
                  </a:lnTo>
                  <a:lnTo>
                    <a:pt x="197" y="334"/>
                  </a:lnTo>
                  <a:lnTo>
                    <a:pt x="196" y="334"/>
                  </a:lnTo>
                  <a:lnTo>
                    <a:pt x="195" y="334"/>
                  </a:lnTo>
                  <a:lnTo>
                    <a:pt x="193" y="334"/>
                  </a:lnTo>
                  <a:lnTo>
                    <a:pt x="192" y="334"/>
                  </a:lnTo>
                  <a:lnTo>
                    <a:pt x="191" y="334"/>
                  </a:lnTo>
                  <a:lnTo>
                    <a:pt x="190" y="334"/>
                  </a:lnTo>
                  <a:lnTo>
                    <a:pt x="188" y="334"/>
                  </a:lnTo>
                  <a:lnTo>
                    <a:pt x="187" y="334"/>
                  </a:lnTo>
                  <a:lnTo>
                    <a:pt x="186" y="334"/>
                  </a:lnTo>
                  <a:lnTo>
                    <a:pt x="185" y="334"/>
                  </a:lnTo>
                  <a:lnTo>
                    <a:pt x="183" y="334"/>
                  </a:lnTo>
                  <a:lnTo>
                    <a:pt x="176" y="334"/>
                  </a:lnTo>
                  <a:lnTo>
                    <a:pt x="175" y="334"/>
                  </a:lnTo>
                  <a:lnTo>
                    <a:pt x="174" y="334"/>
                  </a:lnTo>
                  <a:lnTo>
                    <a:pt x="172" y="334"/>
                  </a:lnTo>
                  <a:lnTo>
                    <a:pt x="171" y="334"/>
                  </a:lnTo>
                  <a:lnTo>
                    <a:pt x="171" y="329"/>
                  </a:lnTo>
                  <a:lnTo>
                    <a:pt x="171" y="328"/>
                  </a:lnTo>
                  <a:lnTo>
                    <a:pt x="171" y="327"/>
                  </a:lnTo>
                  <a:lnTo>
                    <a:pt x="171" y="326"/>
                  </a:lnTo>
                  <a:lnTo>
                    <a:pt x="171" y="323"/>
                  </a:lnTo>
                  <a:lnTo>
                    <a:pt x="171" y="322"/>
                  </a:lnTo>
                  <a:lnTo>
                    <a:pt x="171" y="321"/>
                  </a:lnTo>
                  <a:lnTo>
                    <a:pt x="171" y="318"/>
                  </a:lnTo>
                  <a:lnTo>
                    <a:pt x="171" y="317"/>
                  </a:lnTo>
                  <a:lnTo>
                    <a:pt x="171" y="315"/>
                  </a:lnTo>
                  <a:lnTo>
                    <a:pt x="171" y="314"/>
                  </a:lnTo>
                  <a:lnTo>
                    <a:pt x="171" y="313"/>
                  </a:lnTo>
                  <a:lnTo>
                    <a:pt x="171" y="312"/>
                  </a:lnTo>
                  <a:lnTo>
                    <a:pt x="171" y="311"/>
                  </a:lnTo>
                  <a:lnTo>
                    <a:pt x="171" y="310"/>
                  </a:lnTo>
                  <a:lnTo>
                    <a:pt x="164" y="310"/>
                  </a:lnTo>
                  <a:lnTo>
                    <a:pt x="162" y="310"/>
                  </a:lnTo>
                  <a:lnTo>
                    <a:pt x="159" y="310"/>
                  </a:lnTo>
                  <a:lnTo>
                    <a:pt x="156" y="310"/>
                  </a:lnTo>
                  <a:lnTo>
                    <a:pt x="151" y="310"/>
                  </a:lnTo>
                  <a:lnTo>
                    <a:pt x="148" y="310"/>
                  </a:lnTo>
                  <a:lnTo>
                    <a:pt x="147" y="310"/>
                  </a:lnTo>
                  <a:lnTo>
                    <a:pt x="145" y="310"/>
                  </a:lnTo>
                  <a:lnTo>
                    <a:pt x="142" y="310"/>
                  </a:lnTo>
                  <a:lnTo>
                    <a:pt x="139" y="310"/>
                  </a:lnTo>
                  <a:lnTo>
                    <a:pt x="138" y="310"/>
                  </a:lnTo>
                  <a:lnTo>
                    <a:pt x="137" y="310"/>
                  </a:lnTo>
                  <a:lnTo>
                    <a:pt x="133" y="310"/>
                  </a:lnTo>
                  <a:lnTo>
                    <a:pt x="130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10"/>
                  </a:lnTo>
                  <a:lnTo>
                    <a:pt x="122" y="310"/>
                  </a:lnTo>
                  <a:lnTo>
                    <a:pt x="121" y="310"/>
                  </a:lnTo>
                  <a:lnTo>
                    <a:pt x="120" y="310"/>
                  </a:lnTo>
                  <a:lnTo>
                    <a:pt x="119" y="310"/>
                  </a:lnTo>
                  <a:lnTo>
                    <a:pt x="118" y="310"/>
                  </a:lnTo>
                  <a:lnTo>
                    <a:pt x="117" y="310"/>
                  </a:lnTo>
                  <a:lnTo>
                    <a:pt x="116" y="310"/>
                  </a:lnTo>
                  <a:lnTo>
                    <a:pt x="115" y="310"/>
                  </a:lnTo>
                  <a:lnTo>
                    <a:pt x="114" y="310"/>
                  </a:lnTo>
                  <a:lnTo>
                    <a:pt x="113" y="310"/>
                  </a:lnTo>
                  <a:lnTo>
                    <a:pt x="113" y="311"/>
                  </a:lnTo>
                  <a:lnTo>
                    <a:pt x="113" y="312"/>
                  </a:lnTo>
                  <a:lnTo>
                    <a:pt x="113" y="313"/>
                  </a:lnTo>
                  <a:lnTo>
                    <a:pt x="113" y="314"/>
                  </a:lnTo>
                  <a:lnTo>
                    <a:pt x="112" y="314"/>
                  </a:lnTo>
                  <a:lnTo>
                    <a:pt x="110" y="314"/>
                  </a:lnTo>
                  <a:lnTo>
                    <a:pt x="109" y="314"/>
                  </a:lnTo>
                  <a:lnTo>
                    <a:pt x="109" y="313"/>
                  </a:lnTo>
                  <a:lnTo>
                    <a:pt x="109" y="312"/>
                  </a:lnTo>
                  <a:lnTo>
                    <a:pt x="109" y="311"/>
                  </a:lnTo>
                  <a:lnTo>
                    <a:pt x="109" y="310"/>
                  </a:lnTo>
                  <a:lnTo>
                    <a:pt x="108" y="310"/>
                  </a:lnTo>
                  <a:lnTo>
                    <a:pt x="107" y="310"/>
                  </a:lnTo>
                  <a:lnTo>
                    <a:pt x="104" y="310"/>
                  </a:lnTo>
                  <a:lnTo>
                    <a:pt x="103" y="310"/>
                  </a:lnTo>
                  <a:lnTo>
                    <a:pt x="102" y="310"/>
                  </a:lnTo>
                  <a:lnTo>
                    <a:pt x="101" y="310"/>
                  </a:lnTo>
                  <a:lnTo>
                    <a:pt x="100" y="310"/>
                  </a:lnTo>
                  <a:lnTo>
                    <a:pt x="99" y="310"/>
                  </a:lnTo>
                  <a:lnTo>
                    <a:pt x="99" y="307"/>
                  </a:lnTo>
                  <a:lnTo>
                    <a:pt x="99" y="306"/>
                  </a:lnTo>
                  <a:lnTo>
                    <a:pt x="100" y="306"/>
                  </a:lnTo>
                  <a:lnTo>
                    <a:pt x="100" y="305"/>
                  </a:lnTo>
                  <a:lnTo>
                    <a:pt x="101" y="305"/>
                  </a:lnTo>
                  <a:lnTo>
                    <a:pt x="101" y="304"/>
                  </a:lnTo>
                  <a:lnTo>
                    <a:pt x="102" y="304"/>
                  </a:lnTo>
                  <a:lnTo>
                    <a:pt x="102" y="303"/>
                  </a:lnTo>
                  <a:lnTo>
                    <a:pt x="103" y="303"/>
                  </a:lnTo>
                  <a:lnTo>
                    <a:pt x="104" y="303"/>
                  </a:lnTo>
                  <a:lnTo>
                    <a:pt x="104" y="302"/>
                  </a:lnTo>
                  <a:lnTo>
                    <a:pt x="105" y="302"/>
                  </a:lnTo>
                  <a:lnTo>
                    <a:pt x="105" y="301"/>
                  </a:lnTo>
                  <a:lnTo>
                    <a:pt x="105" y="300"/>
                  </a:lnTo>
                  <a:lnTo>
                    <a:pt x="106" y="300"/>
                  </a:lnTo>
                  <a:lnTo>
                    <a:pt x="106" y="299"/>
                  </a:lnTo>
                  <a:lnTo>
                    <a:pt x="106" y="299"/>
                  </a:lnTo>
                  <a:lnTo>
                    <a:pt x="107" y="299"/>
                  </a:lnTo>
                  <a:lnTo>
                    <a:pt x="108" y="299"/>
                  </a:lnTo>
                  <a:lnTo>
                    <a:pt x="108" y="298"/>
                  </a:lnTo>
                  <a:lnTo>
                    <a:pt x="108" y="297"/>
                  </a:lnTo>
                  <a:lnTo>
                    <a:pt x="111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3" y="299"/>
                  </a:lnTo>
                  <a:lnTo>
                    <a:pt x="114" y="299"/>
                  </a:lnTo>
                  <a:lnTo>
                    <a:pt x="115" y="299"/>
                  </a:lnTo>
                  <a:lnTo>
                    <a:pt x="116" y="299"/>
                  </a:lnTo>
                  <a:lnTo>
                    <a:pt x="116" y="298"/>
                  </a:lnTo>
                  <a:lnTo>
                    <a:pt x="116" y="299"/>
                  </a:lnTo>
                  <a:lnTo>
                    <a:pt x="117" y="299"/>
                  </a:lnTo>
                  <a:lnTo>
                    <a:pt x="117" y="299"/>
                  </a:lnTo>
                  <a:lnTo>
                    <a:pt x="118" y="300"/>
                  </a:lnTo>
                  <a:lnTo>
                    <a:pt x="119" y="300"/>
                  </a:lnTo>
                  <a:lnTo>
                    <a:pt x="120" y="300"/>
                  </a:lnTo>
                  <a:lnTo>
                    <a:pt x="121" y="300"/>
                  </a:lnTo>
                  <a:lnTo>
                    <a:pt x="121" y="301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20" y="299"/>
                  </a:lnTo>
                  <a:lnTo>
                    <a:pt x="119" y="299"/>
                  </a:lnTo>
                  <a:lnTo>
                    <a:pt x="119" y="299"/>
                  </a:lnTo>
                  <a:lnTo>
                    <a:pt x="119" y="298"/>
                  </a:lnTo>
                  <a:lnTo>
                    <a:pt x="119" y="297"/>
                  </a:lnTo>
                  <a:lnTo>
                    <a:pt x="119" y="296"/>
                  </a:lnTo>
                  <a:lnTo>
                    <a:pt x="119" y="295"/>
                  </a:lnTo>
                  <a:lnTo>
                    <a:pt x="120" y="294"/>
                  </a:lnTo>
                  <a:lnTo>
                    <a:pt x="121" y="294"/>
                  </a:lnTo>
                  <a:lnTo>
                    <a:pt x="121" y="295"/>
                  </a:lnTo>
                  <a:lnTo>
                    <a:pt x="122" y="295"/>
                  </a:lnTo>
                  <a:lnTo>
                    <a:pt x="123" y="296"/>
                  </a:lnTo>
                  <a:lnTo>
                    <a:pt x="123" y="295"/>
                  </a:lnTo>
                  <a:lnTo>
                    <a:pt x="123" y="294"/>
                  </a:lnTo>
                  <a:lnTo>
                    <a:pt x="124" y="293"/>
                  </a:lnTo>
                  <a:lnTo>
                    <a:pt x="124" y="294"/>
                  </a:lnTo>
                  <a:lnTo>
                    <a:pt x="125" y="294"/>
                  </a:lnTo>
                  <a:lnTo>
                    <a:pt x="125" y="293"/>
                  </a:lnTo>
                  <a:lnTo>
                    <a:pt x="125" y="292"/>
                  </a:lnTo>
                  <a:lnTo>
                    <a:pt x="124" y="291"/>
                  </a:lnTo>
                  <a:lnTo>
                    <a:pt x="124" y="290"/>
                  </a:lnTo>
                  <a:lnTo>
                    <a:pt x="124" y="289"/>
                  </a:lnTo>
                  <a:lnTo>
                    <a:pt x="124" y="288"/>
                  </a:lnTo>
                  <a:lnTo>
                    <a:pt x="125" y="287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3" y="286"/>
                  </a:lnTo>
                  <a:lnTo>
                    <a:pt x="123" y="285"/>
                  </a:lnTo>
                  <a:lnTo>
                    <a:pt x="124" y="285"/>
                  </a:lnTo>
                  <a:lnTo>
                    <a:pt x="123" y="285"/>
                  </a:lnTo>
                  <a:lnTo>
                    <a:pt x="123" y="284"/>
                  </a:lnTo>
                  <a:lnTo>
                    <a:pt x="122" y="284"/>
                  </a:lnTo>
                  <a:lnTo>
                    <a:pt x="121" y="284"/>
                  </a:lnTo>
                  <a:lnTo>
                    <a:pt x="121" y="283"/>
                  </a:lnTo>
                  <a:lnTo>
                    <a:pt x="120" y="283"/>
                  </a:lnTo>
                  <a:lnTo>
                    <a:pt x="119" y="283"/>
                  </a:lnTo>
                  <a:lnTo>
                    <a:pt x="119" y="282"/>
                  </a:lnTo>
                  <a:lnTo>
                    <a:pt x="118" y="282"/>
                  </a:lnTo>
                  <a:lnTo>
                    <a:pt x="117" y="282"/>
                  </a:lnTo>
                  <a:lnTo>
                    <a:pt x="116" y="282"/>
                  </a:lnTo>
                  <a:lnTo>
                    <a:pt x="116" y="283"/>
                  </a:lnTo>
                  <a:lnTo>
                    <a:pt x="116" y="285"/>
                  </a:lnTo>
                  <a:lnTo>
                    <a:pt x="117" y="285"/>
                  </a:lnTo>
                  <a:lnTo>
                    <a:pt x="117" y="286"/>
                  </a:lnTo>
                  <a:lnTo>
                    <a:pt x="117" y="287"/>
                  </a:lnTo>
                  <a:lnTo>
                    <a:pt x="116" y="287"/>
                  </a:lnTo>
                  <a:lnTo>
                    <a:pt x="116" y="288"/>
                  </a:lnTo>
                  <a:lnTo>
                    <a:pt x="115" y="288"/>
                  </a:lnTo>
                  <a:lnTo>
                    <a:pt x="115" y="287"/>
                  </a:lnTo>
                  <a:lnTo>
                    <a:pt x="115" y="288"/>
                  </a:lnTo>
                  <a:lnTo>
                    <a:pt x="114" y="288"/>
                  </a:lnTo>
                  <a:lnTo>
                    <a:pt x="114" y="289"/>
                  </a:lnTo>
                  <a:lnTo>
                    <a:pt x="115" y="289"/>
                  </a:lnTo>
                  <a:lnTo>
                    <a:pt x="115" y="290"/>
                  </a:lnTo>
                  <a:lnTo>
                    <a:pt x="114" y="290"/>
                  </a:lnTo>
                  <a:lnTo>
                    <a:pt x="113" y="289"/>
                  </a:lnTo>
                  <a:lnTo>
                    <a:pt x="112" y="289"/>
                  </a:lnTo>
                  <a:lnTo>
                    <a:pt x="111" y="289"/>
                  </a:lnTo>
                  <a:lnTo>
                    <a:pt x="111" y="288"/>
                  </a:lnTo>
                  <a:lnTo>
                    <a:pt x="110" y="288"/>
                  </a:lnTo>
                  <a:lnTo>
                    <a:pt x="110" y="289"/>
                  </a:lnTo>
                  <a:lnTo>
                    <a:pt x="109" y="289"/>
                  </a:lnTo>
                  <a:lnTo>
                    <a:pt x="108" y="289"/>
                  </a:lnTo>
                  <a:lnTo>
                    <a:pt x="107" y="289"/>
                  </a:lnTo>
                  <a:lnTo>
                    <a:pt x="107" y="290"/>
                  </a:lnTo>
                  <a:lnTo>
                    <a:pt x="106" y="290"/>
                  </a:lnTo>
                  <a:lnTo>
                    <a:pt x="106" y="291"/>
                  </a:lnTo>
                  <a:lnTo>
                    <a:pt x="106" y="292"/>
                  </a:lnTo>
                  <a:lnTo>
                    <a:pt x="106" y="293"/>
                  </a:lnTo>
                  <a:lnTo>
                    <a:pt x="106" y="292"/>
                  </a:lnTo>
                  <a:lnTo>
                    <a:pt x="104" y="289"/>
                  </a:lnTo>
                  <a:lnTo>
                    <a:pt x="104" y="288"/>
                  </a:lnTo>
                  <a:lnTo>
                    <a:pt x="103" y="288"/>
                  </a:lnTo>
                  <a:lnTo>
                    <a:pt x="102" y="288"/>
                  </a:lnTo>
                  <a:lnTo>
                    <a:pt x="101" y="288"/>
                  </a:lnTo>
                  <a:lnTo>
                    <a:pt x="100" y="288"/>
                  </a:lnTo>
                  <a:lnTo>
                    <a:pt x="99" y="288"/>
                  </a:lnTo>
                  <a:lnTo>
                    <a:pt x="99" y="287"/>
                  </a:lnTo>
                  <a:lnTo>
                    <a:pt x="98" y="287"/>
                  </a:lnTo>
                  <a:lnTo>
                    <a:pt x="97" y="286"/>
                  </a:lnTo>
                  <a:lnTo>
                    <a:pt x="96" y="286"/>
                  </a:lnTo>
                  <a:lnTo>
                    <a:pt x="95" y="285"/>
                  </a:lnTo>
                  <a:lnTo>
                    <a:pt x="94" y="285"/>
                  </a:lnTo>
                  <a:lnTo>
                    <a:pt x="92" y="283"/>
                  </a:lnTo>
                  <a:lnTo>
                    <a:pt x="91" y="282"/>
                  </a:lnTo>
                  <a:lnTo>
                    <a:pt x="91" y="282"/>
                  </a:lnTo>
                  <a:lnTo>
                    <a:pt x="91" y="283"/>
                  </a:lnTo>
                  <a:lnTo>
                    <a:pt x="90" y="283"/>
                  </a:lnTo>
                  <a:lnTo>
                    <a:pt x="89" y="283"/>
                  </a:lnTo>
                  <a:lnTo>
                    <a:pt x="89" y="284"/>
                  </a:lnTo>
                  <a:lnTo>
                    <a:pt x="88" y="284"/>
                  </a:lnTo>
                  <a:lnTo>
                    <a:pt x="88" y="285"/>
                  </a:lnTo>
                  <a:lnTo>
                    <a:pt x="89" y="285"/>
                  </a:lnTo>
                  <a:lnTo>
                    <a:pt x="89" y="286"/>
                  </a:lnTo>
                  <a:lnTo>
                    <a:pt x="89" y="287"/>
                  </a:lnTo>
                  <a:lnTo>
                    <a:pt x="88" y="287"/>
                  </a:lnTo>
                  <a:lnTo>
                    <a:pt x="88" y="288"/>
                  </a:lnTo>
                  <a:lnTo>
                    <a:pt x="88" y="289"/>
                  </a:lnTo>
                  <a:lnTo>
                    <a:pt x="87" y="289"/>
                  </a:lnTo>
                  <a:lnTo>
                    <a:pt x="87" y="290"/>
                  </a:lnTo>
                  <a:lnTo>
                    <a:pt x="87" y="291"/>
                  </a:lnTo>
                  <a:lnTo>
                    <a:pt x="87" y="292"/>
                  </a:lnTo>
                  <a:lnTo>
                    <a:pt x="86" y="292"/>
                  </a:lnTo>
                  <a:lnTo>
                    <a:pt x="86" y="291"/>
                  </a:lnTo>
                  <a:lnTo>
                    <a:pt x="86" y="290"/>
                  </a:lnTo>
                  <a:lnTo>
                    <a:pt x="85" y="290"/>
                  </a:lnTo>
                  <a:lnTo>
                    <a:pt x="85" y="289"/>
                  </a:lnTo>
                  <a:lnTo>
                    <a:pt x="86" y="289"/>
                  </a:lnTo>
                  <a:lnTo>
                    <a:pt x="86" y="288"/>
                  </a:lnTo>
                  <a:lnTo>
                    <a:pt x="85" y="288"/>
                  </a:lnTo>
                  <a:lnTo>
                    <a:pt x="85" y="289"/>
                  </a:lnTo>
                  <a:lnTo>
                    <a:pt x="85" y="288"/>
                  </a:lnTo>
                  <a:lnTo>
                    <a:pt x="84" y="288"/>
                  </a:lnTo>
                  <a:lnTo>
                    <a:pt x="84" y="287"/>
                  </a:lnTo>
                  <a:lnTo>
                    <a:pt x="83" y="287"/>
                  </a:lnTo>
                  <a:lnTo>
                    <a:pt x="83" y="286"/>
                  </a:lnTo>
                  <a:lnTo>
                    <a:pt x="82" y="286"/>
                  </a:lnTo>
                  <a:lnTo>
                    <a:pt x="82" y="285"/>
                  </a:lnTo>
                  <a:lnTo>
                    <a:pt x="82" y="284"/>
                  </a:lnTo>
                  <a:lnTo>
                    <a:pt x="81" y="284"/>
                  </a:lnTo>
                  <a:lnTo>
                    <a:pt x="81" y="283"/>
                  </a:lnTo>
                  <a:lnTo>
                    <a:pt x="80" y="283"/>
                  </a:lnTo>
                  <a:lnTo>
                    <a:pt x="80" y="284"/>
                  </a:lnTo>
                  <a:lnTo>
                    <a:pt x="79" y="284"/>
                  </a:lnTo>
                  <a:lnTo>
                    <a:pt x="78" y="284"/>
                  </a:lnTo>
                  <a:lnTo>
                    <a:pt x="78" y="285"/>
                  </a:lnTo>
                  <a:lnTo>
                    <a:pt x="77" y="285"/>
                  </a:lnTo>
                  <a:lnTo>
                    <a:pt x="77" y="284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5" y="281"/>
                  </a:lnTo>
                  <a:lnTo>
                    <a:pt x="75" y="280"/>
                  </a:lnTo>
                  <a:lnTo>
                    <a:pt x="74" y="280"/>
                  </a:lnTo>
                  <a:lnTo>
                    <a:pt x="74" y="279"/>
                  </a:lnTo>
                  <a:lnTo>
                    <a:pt x="73" y="279"/>
                  </a:lnTo>
                  <a:lnTo>
                    <a:pt x="72" y="279"/>
                  </a:lnTo>
                  <a:lnTo>
                    <a:pt x="71" y="279"/>
                  </a:lnTo>
                  <a:lnTo>
                    <a:pt x="71" y="278"/>
                  </a:lnTo>
                  <a:lnTo>
                    <a:pt x="70" y="278"/>
                  </a:lnTo>
                  <a:lnTo>
                    <a:pt x="69" y="278"/>
                  </a:lnTo>
                  <a:lnTo>
                    <a:pt x="68" y="278"/>
                  </a:lnTo>
                  <a:lnTo>
                    <a:pt x="68" y="279"/>
                  </a:lnTo>
                  <a:lnTo>
                    <a:pt x="67" y="279"/>
                  </a:lnTo>
                  <a:lnTo>
                    <a:pt x="67" y="280"/>
                  </a:lnTo>
                  <a:lnTo>
                    <a:pt x="66" y="281"/>
                  </a:lnTo>
                  <a:lnTo>
                    <a:pt x="65" y="281"/>
                  </a:lnTo>
                  <a:lnTo>
                    <a:pt x="64" y="282"/>
                  </a:lnTo>
                  <a:lnTo>
                    <a:pt x="64" y="281"/>
                  </a:lnTo>
                  <a:lnTo>
                    <a:pt x="63" y="281"/>
                  </a:lnTo>
                  <a:lnTo>
                    <a:pt x="64" y="280"/>
                  </a:lnTo>
                  <a:lnTo>
                    <a:pt x="64" y="279"/>
                  </a:lnTo>
                  <a:lnTo>
                    <a:pt x="64" y="278"/>
                  </a:lnTo>
                  <a:lnTo>
                    <a:pt x="64" y="277"/>
                  </a:lnTo>
                  <a:lnTo>
                    <a:pt x="63" y="277"/>
                  </a:lnTo>
                  <a:lnTo>
                    <a:pt x="63" y="276"/>
                  </a:lnTo>
                  <a:lnTo>
                    <a:pt x="62" y="275"/>
                  </a:lnTo>
                  <a:lnTo>
                    <a:pt x="63" y="275"/>
                  </a:lnTo>
                  <a:lnTo>
                    <a:pt x="63" y="274"/>
                  </a:lnTo>
                  <a:lnTo>
                    <a:pt x="64" y="274"/>
                  </a:lnTo>
                  <a:lnTo>
                    <a:pt x="64" y="273"/>
                  </a:lnTo>
                  <a:lnTo>
                    <a:pt x="65" y="273"/>
                  </a:lnTo>
                  <a:lnTo>
                    <a:pt x="65" y="272"/>
                  </a:lnTo>
                  <a:lnTo>
                    <a:pt x="64" y="272"/>
                  </a:lnTo>
                  <a:lnTo>
                    <a:pt x="64" y="271"/>
                  </a:lnTo>
                  <a:lnTo>
                    <a:pt x="63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3" y="268"/>
                  </a:lnTo>
                  <a:lnTo>
                    <a:pt x="63" y="267"/>
                  </a:lnTo>
                  <a:lnTo>
                    <a:pt x="63" y="266"/>
                  </a:lnTo>
                  <a:lnTo>
                    <a:pt x="63" y="265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8" y="265"/>
                  </a:lnTo>
                  <a:lnTo>
                    <a:pt x="69" y="265"/>
                  </a:lnTo>
                  <a:lnTo>
                    <a:pt x="70" y="265"/>
                  </a:lnTo>
                  <a:lnTo>
                    <a:pt x="71" y="266"/>
                  </a:lnTo>
                  <a:lnTo>
                    <a:pt x="72" y="266"/>
                  </a:lnTo>
                  <a:lnTo>
                    <a:pt x="73" y="266"/>
                  </a:lnTo>
                  <a:lnTo>
                    <a:pt x="74" y="266"/>
                  </a:lnTo>
                  <a:lnTo>
                    <a:pt x="75" y="266"/>
                  </a:lnTo>
                  <a:lnTo>
                    <a:pt x="76" y="267"/>
                  </a:lnTo>
                  <a:lnTo>
                    <a:pt x="77" y="267"/>
                  </a:lnTo>
                  <a:lnTo>
                    <a:pt x="78" y="267"/>
                  </a:lnTo>
                  <a:lnTo>
                    <a:pt x="78" y="266"/>
                  </a:lnTo>
                  <a:lnTo>
                    <a:pt x="79" y="266"/>
                  </a:lnTo>
                  <a:lnTo>
                    <a:pt x="79" y="265"/>
                  </a:lnTo>
                  <a:lnTo>
                    <a:pt x="79" y="264"/>
                  </a:lnTo>
                  <a:lnTo>
                    <a:pt x="79" y="263"/>
                  </a:lnTo>
                  <a:lnTo>
                    <a:pt x="79" y="262"/>
                  </a:lnTo>
                  <a:lnTo>
                    <a:pt x="79" y="261"/>
                  </a:lnTo>
                  <a:lnTo>
                    <a:pt x="79" y="260"/>
                  </a:lnTo>
                  <a:lnTo>
                    <a:pt x="78" y="260"/>
                  </a:lnTo>
                  <a:lnTo>
                    <a:pt x="77" y="260"/>
                  </a:lnTo>
                  <a:lnTo>
                    <a:pt x="76" y="260"/>
                  </a:lnTo>
                  <a:lnTo>
                    <a:pt x="75" y="260"/>
                  </a:lnTo>
                  <a:lnTo>
                    <a:pt x="74" y="260"/>
                  </a:lnTo>
                  <a:lnTo>
                    <a:pt x="74" y="259"/>
                  </a:lnTo>
                  <a:lnTo>
                    <a:pt x="73" y="259"/>
                  </a:lnTo>
                  <a:lnTo>
                    <a:pt x="72" y="259"/>
                  </a:lnTo>
                  <a:lnTo>
                    <a:pt x="72" y="258"/>
                  </a:lnTo>
                  <a:lnTo>
                    <a:pt x="71" y="258"/>
                  </a:lnTo>
                  <a:lnTo>
                    <a:pt x="71" y="257"/>
                  </a:lnTo>
                  <a:lnTo>
                    <a:pt x="70" y="257"/>
                  </a:lnTo>
                  <a:lnTo>
                    <a:pt x="69" y="257"/>
                  </a:lnTo>
                  <a:lnTo>
                    <a:pt x="69" y="256"/>
                  </a:lnTo>
                  <a:lnTo>
                    <a:pt x="70" y="256"/>
                  </a:lnTo>
                  <a:lnTo>
                    <a:pt x="70" y="255"/>
                  </a:lnTo>
                  <a:lnTo>
                    <a:pt x="69" y="255"/>
                  </a:lnTo>
                  <a:lnTo>
                    <a:pt x="70" y="255"/>
                  </a:lnTo>
                  <a:lnTo>
                    <a:pt x="70" y="254"/>
                  </a:lnTo>
                  <a:lnTo>
                    <a:pt x="71" y="254"/>
                  </a:lnTo>
                  <a:lnTo>
                    <a:pt x="71" y="253"/>
                  </a:lnTo>
                  <a:lnTo>
                    <a:pt x="70" y="253"/>
                  </a:lnTo>
                  <a:lnTo>
                    <a:pt x="70" y="252"/>
                  </a:lnTo>
                  <a:lnTo>
                    <a:pt x="69" y="252"/>
                  </a:lnTo>
                  <a:lnTo>
                    <a:pt x="69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8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5"/>
                  </a:lnTo>
                  <a:lnTo>
                    <a:pt x="69" y="245"/>
                  </a:lnTo>
                  <a:lnTo>
                    <a:pt x="70" y="245"/>
                  </a:lnTo>
                  <a:lnTo>
                    <a:pt x="71" y="245"/>
                  </a:lnTo>
                  <a:lnTo>
                    <a:pt x="71" y="246"/>
                  </a:lnTo>
                  <a:lnTo>
                    <a:pt x="72" y="246"/>
                  </a:lnTo>
                  <a:lnTo>
                    <a:pt x="72" y="247"/>
                  </a:lnTo>
                  <a:lnTo>
                    <a:pt x="73" y="247"/>
                  </a:lnTo>
                  <a:lnTo>
                    <a:pt x="73" y="248"/>
                  </a:lnTo>
                  <a:lnTo>
                    <a:pt x="74" y="248"/>
                  </a:lnTo>
                  <a:lnTo>
                    <a:pt x="74" y="249"/>
                  </a:lnTo>
                  <a:lnTo>
                    <a:pt x="75" y="249"/>
                  </a:lnTo>
                  <a:lnTo>
                    <a:pt x="76" y="249"/>
                  </a:lnTo>
                  <a:lnTo>
                    <a:pt x="77" y="249"/>
                  </a:lnTo>
                  <a:lnTo>
                    <a:pt x="77" y="250"/>
                  </a:lnTo>
                  <a:lnTo>
                    <a:pt x="78" y="250"/>
                  </a:lnTo>
                  <a:lnTo>
                    <a:pt x="79" y="250"/>
                  </a:lnTo>
                  <a:lnTo>
                    <a:pt x="79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1" y="252"/>
                  </a:lnTo>
                  <a:lnTo>
                    <a:pt x="81" y="251"/>
                  </a:lnTo>
                  <a:lnTo>
                    <a:pt x="81" y="251"/>
                  </a:lnTo>
                  <a:lnTo>
                    <a:pt x="81" y="250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4" y="250"/>
                  </a:lnTo>
                  <a:lnTo>
                    <a:pt x="85" y="250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7" y="251"/>
                  </a:lnTo>
                  <a:lnTo>
                    <a:pt x="87" y="252"/>
                  </a:lnTo>
                  <a:lnTo>
                    <a:pt x="88" y="252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8" y="251"/>
                  </a:lnTo>
                  <a:lnTo>
                    <a:pt x="89" y="251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89" y="248"/>
                  </a:lnTo>
                  <a:lnTo>
                    <a:pt x="90" y="248"/>
                  </a:lnTo>
                  <a:lnTo>
                    <a:pt x="91" y="248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1" y="245"/>
                  </a:lnTo>
                  <a:lnTo>
                    <a:pt x="91" y="244"/>
                  </a:lnTo>
                  <a:lnTo>
                    <a:pt x="91" y="244"/>
                  </a:lnTo>
                  <a:lnTo>
                    <a:pt x="91" y="244"/>
                  </a:lnTo>
                  <a:lnTo>
                    <a:pt x="90" y="243"/>
                  </a:lnTo>
                  <a:lnTo>
                    <a:pt x="89" y="243"/>
                  </a:lnTo>
                  <a:lnTo>
                    <a:pt x="88" y="243"/>
                  </a:lnTo>
                  <a:lnTo>
                    <a:pt x="88" y="242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0" y="240"/>
                  </a:lnTo>
                  <a:lnTo>
                    <a:pt x="91" y="240"/>
                  </a:lnTo>
                  <a:lnTo>
                    <a:pt x="91" y="240"/>
                  </a:lnTo>
                  <a:lnTo>
                    <a:pt x="92" y="240"/>
                  </a:lnTo>
                  <a:lnTo>
                    <a:pt x="93" y="239"/>
                  </a:lnTo>
                  <a:lnTo>
                    <a:pt x="92" y="239"/>
                  </a:lnTo>
                  <a:lnTo>
                    <a:pt x="93" y="239"/>
                  </a:lnTo>
                  <a:lnTo>
                    <a:pt x="92" y="239"/>
                  </a:lnTo>
                  <a:lnTo>
                    <a:pt x="92" y="238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6"/>
                  </a:lnTo>
                  <a:lnTo>
                    <a:pt x="93" y="235"/>
                  </a:lnTo>
                  <a:lnTo>
                    <a:pt x="93" y="234"/>
                  </a:lnTo>
                  <a:lnTo>
                    <a:pt x="94" y="234"/>
                  </a:lnTo>
                  <a:lnTo>
                    <a:pt x="95" y="235"/>
                  </a:lnTo>
                  <a:lnTo>
                    <a:pt x="95" y="234"/>
                  </a:lnTo>
                  <a:lnTo>
                    <a:pt x="95" y="233"/>
                  </a:lnTo>
                  <a:lnTo>
                    <a:pt x="94" y="233"/>
                  </a:lnTo>
                  <a:lnTo>
                    <a:pt x="94" y="232"/>
                  </a:lnTo>
                  <a:lnTo>
                    <a:pt x="93" y="232"/>
                  </a:lnTo>
                  <a:lnTo>
                    <a:pt x="93" y="231"/>
                  </a:lnTo>
                  <a:lnTo>
                    <a:pt x="92" y="231"/>
                  </a:lnTo>
                  <a:lnTo>
                    <a:pt x="92" y="230"/>
                  </a:lnTo>
                  <a:lnTo>
                    <a:pt x="92" y="229"/>
                  </a:lnTo>
                  <a:lnTo>
                    <a:pt x="93" y="229"/>
                  </a:lnTo>
                  <a:lnTo>
                    <a:pt x="93" y="228"/>
                  </a:lnTo>
                  <a:lnTo>
                    <a:pt x="94" y="228"/>
                  </a:lnTo>
                  <a:lnTo>
                    <a:pt x="94" y="227"/>
                  </a:lnTo>
                  <a:lnTo>
                    <a:pt x="94" y="226"/>
                  </a:lnTo>
                  <a:lnTo>
                    <a:pt x="94" y="225"/>
                  </a:lnTo>
                  <a:lnTo>
                    <a:pt x="94" y="224"/>
                  </a:lnTo>
                  <a:lnTo>
                    <a:pt x="93" y="224"/>
                  </a:lnTo>
                  <a:lnTo>
                    <a:pt x="92" y="224"/>
                  </a:lnTo>
                  <a:lnTo>
                    <a:pt x="91" y="224"/>
                  </a:lnTo>
                  <a:lnTo>
                    <a:pt x="91" y="224"/>
                  </a:lnTo>
                  <a:lnTo>
                    <a:pt x="90" y="224"/>
                  </a:lnTo>
                  <a:lnTo>
                    <a:pt x="89" y="224"/>
                  </a:lnTo>
                  <a:lnTo>
                    <a:pt x="85" y="224"/>
                  </a:lnTo>
                  <a:lnTo>
                    <a:pt x="83" y="224"/>
                  </a:lnTo>
                  <a:lnTo>
                    <a:pt x="82" y="224"/>
                  </a:lnTo>
                  <a:lnTo>
                    <a:pt x="81" y="224"/>
                  </a:lnTo>
                  <a:lnTo>
                    <a:pt x="81" y="223"/>
                  </a:lnTo>
                  <a:lnTo>
                    <a:pt x="81" y="221"/>
                  </a:lnTo>
                  <a:lnTo>
                    <a:pt x="81" y="220"/>
                  </a:lnTo>
                  <a:lnTo>
                    <a:pt x="81" y="219"/>
                  </a:lnTo>
                  <a:lnTo>
                    <a:pt x="81" y="218"/>
                  </a:lnTo>
                  <a:lnTo>
                    <a:pt x="81" y="217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4" y="217"/>
                  </a:lnTo>
                  <a:lnTo>
                    <a:pt x="74" y="218"/>
                  </a:lnTo>
                  <a:lnTo>
                    <a:pt x="74" y="219"/>
                  </a:lnTo>
                  <a:lnTo>
                    <a:pt x="74" y="220"/>
                  </a:lnTo>
                  <a:lnTo>
                    <a:pt x="77" y="220"/>
                  </a:lnTo>
                  <a:lnTo>
                    <a:pt x="78" y="220"/>
                  </a:lnTo>
                  <a:lnTo>
                    <a:pt x="78" y="221"/>
                  </a:lnTo>
                  <a:lnTo>
                    <a:pt x="77" y="223"/>
                  </a:lnTo>
                  <a:lnTo>
                    <a:pt x="77" y="224"/>
                  </a:lnTo>
                  <a:lnTo>
                    <a:pt x="75" y="224"/>
                  </a:lnTo>
                  <a:lnTo>
                    <a:pt x="68" y="224"/>
                  </a:lnTo>
                  <a:lnTo>
                    <a:pt x="67" y="224"/>
                  </a:lnTo>
                  <a:lnTo>
                    <a:pt x="66" y="224"/>
                  </a:lnTo>
                  <a:lnTo>
                    <a:pt x="66" y="222"/>
                  </a:lnTo>
                  <a:lnTo>
                    <a:pt x="66" y="218"/>
                  </a:lnTo>
                  <a:lnTo>
                    <a:pt x="66" y="217"/>
                  </a:lnTo>
                  <a:lnTo>
                    <a:pt x="65" y="217"/>
                  </a:lnTo>
                  <a:lnTo>
                    <a:pt x="64" y="217"/>
                  </a:lnTo>
                  <a:lnTo>
                    <a:pt x="63" y="217"/>
                  </a:lnTo>
                  <a:lnTo>
                    <a:pt x="62" y="217"/>
                  </a:lnTo>
                  <a:lnTo>
                    <a:pt x="62" y="218"/>
                  </a:lnTo>
                  <a:lnTo>
                    <a:pt x="62" y="219"/>
                  </a:lnTo>
                  <a:lnTo>
                    <a:pt x="62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8" y="220"/>
                  </a:lnTo>
                  <a:lnTo>
                    <a:pt x="58" y="221"/>
                  </a:lnTo>
                  <a:lnTo>
                    <a:pt x="58" y="222"/>
                  </a:lnTo>
                  <a:lnTo>
                    <a:pt x="58" y="223"/>
                  </a:lnTo>
                  <a:lnTo>
                    <a:pt x="58" y="224"/>
                  </a:lnTo>
                  <a:lnTo>
                    <a:pt x="57" y="224"/>
                  </a:lnTo>
                  <a:lnTo>
                    <a:pt x="56" y="224"/>
                  </a:lnTo>
                  <a:lnTo>
                    <a:pt x="55" y="224"/>
                  </a:lnTo>
                  <a:lnTo>
                    <a:pt x="54" y="224"/>
                  </a:lnTo>
                  <a:lnTo>
                    <a:pt x="53" y="224"/>
                  </a:lnTo>
                  <a:lnTo>
                    <a:pt x="52" y="224"/>
                  </a:lnTo>
                  <a:lnTo>
                    <a:pt x="51" y="224"/>
                  </a:lnTo>
                  <a:lnTo>
                    <a:pt x="50" y="224"/>
                  </a:lnTo>
                  <a:lnTo>
                    <a:pt x="49" y="223"/>
                  </a:lnTo>
                  <a:lnTo>
                    <a:pt x="48" y="223"/>
                  </a:lnTo>
                  <a:lnTo>
                    <a:pt x="46" y="223"/>
                  </a:lnTo>
                  <a:lnTo>
                    <a:pt x="45" y="223"/>
                  </a:lnTo>
                  <a:lnTo>
                    <a:pt x="44" y="223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3"/>
                  </a:lnTo>
                  <a:lnTo>
                    <a:pt x="40" y="223"/>
                  </a:lnTo>
                  <a:lnTo>
                    <a:pt x="39" y="223"/>
                  </a:lnTo>
                  <a:lnTo>
                    <a:pt x="38" y="223"/>
                  </a:lnTo>
                  <a:lnTo>
                    <a:pt x="37" y="223"/>
                  </a:lnTo>
                  <a:lnTo>
                    <a:pt x="36" y="223"/>
                  </a:lnTo>
                  <a:lnTo>
                    <a:pt x="36" y="224"/>
                  </a:lnTo>
                  <a:lnTo>
                    <a:pt x="35" y="224"/>
                  </a:lnTo>
                  <a:lnTo>
                    <a:pt x="34" y="224"/>
                  </a:lnTo>
                  <a:lnTo>
                    <a:pt x="33" y="224"/>
                  </a:lnTo>
                  <a:lnTo>
                    <a:pt x="31" y="224"/>
                  </a:lnTo>
                  <a:lnTo>
                    <a:pt x="30" y="224"/>
                  </a:lnTo>
                  <a:lnTo>
                    <a:pt x="28" y="224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5" y="224"/>
                  </a:lnTo>
                  <a:lnTo>
                    <a:pt x="23" y="224"/>
                  </a:lnTo>
                  <a:lnTo>
                    <a:pt x="22" y="224"/>
                  </a:lnTo>
                  <a:lnTo>
                    <a:pt x="21" y="224"/>
                  </a:lnTo>
                  <a:lnTo>
                    <a:pt x="20" y="224"/>
                  </a:lnTo>
                  <a:lnTo>
                    <a:pt x="17" y="224"/>
                  </a:lnTo>
                  <a:lnTo>
                    <a:pt x="16" y="224"/>
                  </a:lnTo>
                  <a:lnTo>
                    <a:pt x="15" y="224"/>
                  </a:lnTo>
                  <a:lnTo>
                    <a:pt x="14" y="224"/>
                  </a:lnTo>
                  <a:lnTo>
                    <a:pt x="10" y="224"/>
                  </a:lnTo>
                  <a:lnTo>
                    <a:pt x="9" y="224"/>
                  </a:lnTo>
                  <a:lnTo>
                    <a:pt x="8" y="224"/>
                  </a:lnTo>
                  <a:lnTo>
                    <a:pt x="7" y="224"/>
                  </a:lnTo>
                  <a:lnTo>
                    <a:pt x="6" y="224"/>
                  </a:lnTo>
                  <a:lnTo>
                    <a:pt x="5" y="224"/>
                  </a:lnTo>
                  <a:lnTo>
                    <a:pt x="3" y="224"/>
                  </a:lnTo>
                  <a:lnTo>
                    <a:pt x="2" y="224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2"/>
                  </a:lnTo>
                  <a:lnTo>
                    <a:pt x="1" y="218"/>
                  </a:lnTo>
                  <a:lnTo>
                    <a:pt x="1" y="217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1" y="203"/>
                  </a:lnTo>
                  <a:lnTo>
                    <a:pt x="1" y="202"/>
                  </a:lnTo>
                  <a:lnTo>
                    <a:pt x="1" y="201"/>
                  </a:lnTo>
                  <a:lnTo>
                    <a:pt x="1" y="198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1" y="194"/>
                  </a:lnTo>
                  <a:lnTo>
                    <a:pt x="1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1" y="187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1" y="183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9"/>
                  </a:lnTo>
                  <a:lnTo>
                    <a:pt x="1" y="176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1" y="173"/>
                  </a:lnTo>
                  <a:lnTo>
                    <a:pt x="1" y="172"/>
                  </a:lnTo>
                  <a:lnTo>
                    <a:pt x="1" y="171"/>
                  </a:lnTo>
                  <a:lnTo>
                    <a:pt x="1" y="170"/>
                  </a:lnTo>
                  <a:lnTo>
                    <a:pt x="1" y="168"/>
                  </a:lnTo>
                  <a:lnTo>
                    <a:pt x="1" y="166"/>
                  </a:lnTo>
                  <a:lnTo>
                    <a:pt x="1" y="165"/>
                  </a:lnTo>
                  <a:lnTo>
                    <a:pt x="1" y="164"/>
                  </a:lnTo>
                  <a:lnTo>
                    <a:pt x="1" y="162"/>
                  </a:lnTo>
                  <a:lnTo>
                    <a:pt x="1" y="157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5"/>
                  </a:lnTo>
                  <a:lnTo>
                    <a:pt x="1" y="143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1" y="139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1" y="131"/>
                  </a:lnTo>
                  <a:lnTo>
                    <a:pt x="2" y="131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4" y="122"/>
                  </a:lnTo>
                  <a:lnTo>
                    <a:pt x="5" y="122"/>
                  </a:lnTo>
                  <a:lnTo>
                    <a:pt x="5" y="121"/>
                  </a:lnTo>
                  <a:lnTo>
                    <a:pt x="6" y="121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8" y="120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9" y="112"/>
                  </a:lnTo>
                  <a:lnTo>
                    <a:pt x="10" y="112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9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7" y="107"/>
                  </a:lnTo>
                  <a:lnTo>
                    <a:pt x="8" y="107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2" y="105"/>
                  </a:lnTo>
                  <a:lnTo>
                    <a:pt x="13" y="105"/>
                  </a:lnTo>
                  <a:lnTo>
                    <a:pt x="13" y="104"/>
                  </a:lnTo>
                  <a:lnTo>
                    <a:pt x="14" y="104"/>
                  </a:lnTo>
                  <a:lnTo>
                    <a:pt x="15" y="104"/>
                  </a:lnTo>
                  <a:lnTo>
                    <a:pt x="15" y="103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7" y="102"/>
                  </a:lnTo>
                  <a:lnTo>
                    <a:pt x="17" y="101"/>
                  </a:lnTo>
                  <a:lnTo>
                    <a:pt x="18" y="101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2" y="100"/>
                  </a:lnTo>
                  <a:lnTo>
                    <a:pt x="22" y="99"/>
                  </a:lnTo>
                  <a:lnTo>
                    <a:pt x="22" y="98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5" y="94"/>
                  </a:lnTo>
                  <a:lnTo>
                    <a:pt x="25" y="93"/>
                  </a:lnTo>
                  <a:lnTo>
                    <a:pt x="26" y="93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9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31" y="89"/>
                  </a:lnTo>
                  <a:lnTo>
                    <a:pt x="31" y="88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2" y="85"/>
                  </a:lnTo>
                  <a:lnTo>
                    <a:pt x="33" y="85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3" y="82"/>
                  </a:lnTo>
                  <a:lnTo>
                    <a:pt x="32" y="82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9" y="78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9" y="76"/>
                  </a:lnTo>
                  <a:lnTo>
                    <a:pt x="29" y="75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6" y="76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2" y="74"/>
                  </a:lnTo>
                  <a:lnTo>
                    <a:pt x="22" y="73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6" y="57"/>
                  </a:lnTo>
                  <a:lnTo>
                    <a:pt x="16" y="53"/>
                  </a:lnTo>
                  <a:lnTo>
                    <a:pt x="16" y="50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2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70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3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7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1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7" y="1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4" y="1"/>
                  </a:lnTo>
                  <a:lnTo>
                    <a:pt x="205" y="1"/>
                  </a:lnTo>
                  <a:lnTo>
                    <a:pt x="206" y="1"/>
                  </a:lnTo>
                  <a:lnTo>
                    <a:pt x="207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0" y="1"/>
                  </a:lnTo>
                  <a:lnTo>
                    <a:pt x="211" y="1"/>
                  </a:lnTo>
                  <a:lnTo>
                    <a:pt x="212" y="1"/>
                  </a:lnTo>
                  <a:lnTo>
                    <a:pt x="213" y="1"/>
                  </a:lnTo>
                  <a:lnTo>
                    <a:pt x="215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9" y="1"/>
                  </a:lnTo>
                  <a:lnTo>
                    <a:pt x="240" y="1"/>
                  </a:lnTo>
                  <a:lnTo>
                    <a:pt x="241" y="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1"/>
                  </a:lnTo>
                  <a:lnTo>
                    <a:pt x="246" y="1"/>
                  </a:lnTo>
                  <a:lnTo>
                    <a:pt x="247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3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6" y="2"/>
                  </a:lnTo>
                  <a:lnTo>
                    <a:pt x="257" y="2"/>
                  </a:lnTo>
                  <a:lnTo>
                    <a:pt x="259" y="2"/>
                  </a:lnTo>
                  <a:lnTo>
                    <a:pt x="260" y="2"/>
                  </a:lnTo>
                  <a:lnTo>
                    <a:pt x="261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6" y="2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0" y="2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4" y="1"/>
                  </a:lnTo>
                  <a:lnTo>
                    <a:pt x="274" y="2"/>
                  </a:lnTo>
                  <a:lnTo>
                    <a:pt x="275" y="2"/>
                  </a:lnTo>
                  <a:lnTo>
                    <a:pt x="276" y="2"/>
                  </a:lnTo>
                  <a:lnTo>
                    <a:pt x="278" y="2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1"/>
                  </a:lnTo>
                  <a:lnTo>
                    <a:pt x="281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1"/>
                  </a:lnTo>
                  <a:lnTo>
                    <a:pt x="286" y="1"/>
                  </a:lnTo>
                  <a:lnTo>
                    <a:pt x="287" y="1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4" y="1"/>
                  </a:lnTo>
                  <a:lnTo>
                    <a:pt x="295" y="1"/>
                  </a:lnTo>
                  <a:lnTo>
                    <a:pt x="296" y="1"/>
                  </a:lnTo>
                  <a:lnTo>
                    <a:pt x="297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300" y="1"/>
                  </a:lnTo>
                  <a:lnTo>
                    <a:pt x="301" y="1"/>
                  </a:lnTo>
                  <a:lnTo>
                    <a:pt x="302" y="1"/>
                  </a:lnTo>
                  <a:lnTo>
                    <a:pt x="303" y="1"/>
                  </a:lnTo>
                  <a:lnTo>
                    <a:pt x="304" y="1"/>
                  </a:lnTo>
                  <a:lnTo>
                    <a:pt x="305" y="1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8" y="1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8" y="4"/>
                  </a:lnTo>
                  <a:lnTo>
                    <a:pt x="307" y="5"/>
                  </a:lnTo>
                  <a:lnTo>
                    <a:pt x="306" y="6"/>
                  </a:lnTo>
                  <a:lnTo>
                    <a:pt x="306" y="7"/>
                  </a:lnTo>
                  <a:lnTo>
                    <a:pt x="306" y="8"/>
                  </a:lnTo>
                  <a:lnTo>
                    <a:pt x="305" y="8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10"/>
                  </a:lnTo>
                  <a:lnTo>
                    <a:pt x="305" y="10"/>
                  </a:lnTo>
                  <a:lnTo>
                    <a:pt x="306" y="10"/>
                  </a:lnTo>
                  <a:lnTo>
                    <a:pt x="306" y="11"/>
                  </a:lnTo>
                  <a:lnTo>
                    <a:pt x="307" y="11"/>
                  </a:lnTo>
                  <a:lnTo>
                    <a:pt x="308" y="12"/>
                  </a:lnTo>
                  <a:lnTo>
                    <a:pt x="308" y="13"/>
                  </a:lnTo>
                  <a:lnTo>
                    <a:pt x="308" y="14"/>
                  </a:lnTo>
                  <a:lnTo>
                    <a:pt x="309" y="14"/>
                  </a:lnTo>
                  <a:lnTo>
                    <a:pt x="309" y="15"/>
                  </a:lnTo>
                  <a:lnTo>
                    <a:pt x="310" y="15"/>
                  </a:lnTo>
                  <a:lnTo>
                    <a:pt x="310" y="16"/>
                  </a:lnTo>
                  <a:lnTo>
                    <a:pt x="311" y="16"/>
                  </a:lnTo>
                  <a:lnTo>
                    <a:pt x="312" y="17"/>
                  </a:lnTo>
                  <a:lnTo>
                    <a:pt x="312" y="18"/>
                  </a:lnTo>
                  <a:lnTo>
                    <a:pt x="313" y="18"/>
                  </a:lnTo>
                  <a:lnTo>
                    <a:pt x="313" y="19"/>
                  </a:lnTo>
                  <a:lnTo>
                    <a:pt x="313" y="20"/>
                  </a:lnTo>
                  <a:lnTo>
                    <a:pt x="313" y="21"/>
                  </a:lnTo>
                  <a:lnTo>
                    <a:pt x="314" y="22"/>
                  </a:lnTo>
                  <a:lnTo>
                    <a:pt x="315" y="22"/>
                  </a:lnTo>
                  <a:lnTo>
                    <a:pt x="315" y="23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6" y="26"/>
                  </a:lnTo>
                  <a:lnTo>
                    <a:pt x="317" y="27"/>
                  </a:lnTo>
                  <a:lnTo>
                    <a:pt x="316" y="28"/>
                  </a:lnTo>
                  <a:lnTo>
                    <a:pt x="316" y="29"/>
                  </a:lnTo>
                  <a:lnTo>
                    <a:pt x="316" y="30"/>
                  </a:lnTo>
                  <a:lnTo>
                    <a:pt x="316" y="31"/>
                  </a:lnTo>
                  <a:lnTo>
                    <a:pt x="317" y="31"/>
                  </a:lnTo>
                  <a:lnTo>
                    <a:pt x="317" y="32"/>
                  </a:lnTo>
                  <a:lnTo>
                    <a:pt x="319" y="32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4"/>
                  </a:lnTo>
                  <a:lnTo>
                    <a:pt x="325" y="34"/>
                  </a:lnTo>
                  <a:lnTo>
                    <a:pt x="332" y="36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6" y="38"/>
                  </a:lnTo>
                  <a:lnTo>
                    <a:pt x="338" y="38"/>
                  </a:lnTo>
                  <a:lnTo>
                    <a:pt x="338" y="39"/>
                  </a:lnTo>
                  <a:lnTo>
                    <a:pt x="337" y="39"/>
                  </a:lnTo>
                  <a:lnTo>
                    <a:pt x="338" y="40"/>
                  </a:lnTo>
                  <a:lnTo>
                    <a:pt x="338" y="41"/>
                  </a:lnTo>
                  <a:lnTo>
                    <a:pt x="339" y="41"/>
                  </a:lnTo>
                  <a:lnTo>
                    <a:pt x="339" y="42"/>
                  </a:lnTo>
                  <a:lnTo>
                    <a:pt x="340" y="42"/>
                  </a:lnTo>
                  <a:lnTo>
                    <a:pt x="341" y="43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3" y="45"/>
                  </a:lnTo>
                  <a:lnTo>
                    <a:pt x="343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6"/>
                  </a:lnTo>
                  <a:lnTo>
                    <a:pt x="348" y="46"/>
                  </a:lnTo>
                  <a:lnTo>
                    <a:pt x="349" y="46"/>
                  </a:lnTo>
                  <a:lnTo>
                    <a:pt x="352" y="46"/>
                  </a:lnTo>
                  <a:lnTo>
                    <a:pt x="352" y="43"/>
                  </a:lnTo>
                  <a:lnTo>
                    <a:pt x="352" y="42"/>
                  </a:lnTo>
                  <a:lnTo>
                    <a:pt x="351" y="42"/>
                  </a:lnTo>
                  <a:lnTo>
                    <a:pt x="349" y="42"/>
                  </a:lnTo>
                  <a:lnTo>
                    <a:pt x="349" y="41"/>
                  </a:lnTo>
                  <a:lnTo>
                    <a:pt x="350" y="41"/>
                  </a:lnTo>
                  <a:lnTo>
                    <a:pt x="351" y="41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40"/>
                  </a:lnTo>
                  <a:lnTo>
                    <a:pt x="355" y="40"/>
                  </a:lnTo>
                  <a:lnTo>
                    <a:pt x="356" y="39"/>
                  </a:lnTo>
                  <a:lnTo>
                    <a:pt x="357" y="39"/>
                  </a:lnTo>
                  <a:lnTo>
                    <a:pt x="358" y="39"/>
                  </a:lnTo>
                  <a:lnTo>
                    <a:pt x="359" y="40"/>
                  </a:lnTo>
                  <a:lnTo>
                    <a:pt x="359" y="41"/>
                  </a:lnTo>
                  <a:lnTo>
                    <a:pt x="360" y="41"/>
                  </a:lnTo>
                  <a:lnTo>
                    <a:pt x="361" y="41"/>
                  </a:lnTo>
                  <a:lnTo>
                    <a:pt x="361" y="42"/>
                  </a:lnTo>
                  <a:lnTo>
                    <a:pt x="362" y="42"/>
                  </a:lnTo>
                  <a:lnTo>
                    <a:pt x="362" y="43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3" y="45"/>
                  </a:lnTo>
                  <a:lnTo>
                    <a:pt x="363" y="46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4" y="49"/>
                  </a:lnTo>
                  <a:lnTo>
                    <a:pt x="364" y="50"/>
                  </a:lnTo>
                  <a:lnTo>
                    <a:pt x="364" y="51"/>
                  </a:lnTo>
                  <a:lnTo>
                    <a:pt x="363" y="51"/>
                  </a:lnTo>
                  <a:lnTo>
                    <a:pt x="363" y="52"/>
                  </a:lnTo>
                  <a:lnTo>
                    <a:pt x="362" y="52"/>
                  </a:lnTo>
                  <a:lnTo>
                    <a:pt x="362" y="53"/>
                  </a:lnTo>
                  <a:lnTo>
                    <a:pt x="362" y="54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7"/>
                  </a:lnTo>
                  <a:lnTo>
                    <a:pt x="361" y="57"/>
                  </a:lnTo>
                  <a:lnTo>
                    <a:pt x="361" y="57"/>
                  </a:lnTo>
                  <a:lnTo>
                    <a:pt x="361" y="58"/>
                  </a:lnTo>
                  <a:lnTo>
                    <a:pt x="361" y="59"/>
                  </a:lnTo>
                  <a:lnTo>
                    <a:pt x="361" y="60"/>
                  </a:lnTo>
                  <a:lnTo>
                    <a:pt x="361" y="61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2" y="63"/>
                  </a:lnTo>
                  <a:lnTo>
                    <a:pt x="362" y="64"/>
                  </a:lnTo>
                  <a:lnTo>
                    <a:pt x="362" y="65"/>
                  </a:lnTo>
                  <a:lnTo>
                    <a:pt x="362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4" y="68"/>
                  </a:lnTo>
                  <a:lnTo>
                    <a:pt x="365" y="68"/>
                  </a:lnTo>
                  <a:lnTo>
                    <a:pt x="365" y="69"/>
                  </a:lnTo>
                  <a:lnTo>
                    <a:pt x="366" y="70"/>
                  </a:lnTo>
                  <a:lnTo>
                    <a:pt x="366" y="71"/>
                  </a:lnTo>
                  <a:lnTo>
                    <a:pt x="366" y="72"/>
                  </a:lnTo>
                  <a:lnTo>
                    <a:pt x="367" y="72"/>
                  </a:lnTo>
                  <a:lnTo>
                    <a:pt x="367" y="73"/>
                  </a:lnTo>
                  <a:lnTo>
                    <a:pt x="368" y="73"/>
                  </a:lnTo>
                  <a:lnTo>
                    <a:pt x="369" y="73"/>
                  </a:lnTo>
                  <a:lnTo>
                    <a:pt x="369" y="74"/>
                  </a:lnTo>
                  <a:lnTo>
                    <a:pt x="370" y="74"/>
                  </a:lnTo>
                  <a:lnTo>
                    <a:pt x="370" y="75"/>
                  </a:lnTo>
                  <a:lnTo>
                    <a:pt x="369" y="75"/>
                  </a:lnTo>
                  <a:lnTo>
                    <a:pt x="369" y="76"/>
                  </a:lnTo>
                  <a:lnTo>
                    <a:pt x="369" y="77"/>
                  </a:lnTo>
                  <a:lnTo>
                    <a:pt x="368" y="77"/>
                  </a:lnTo>
                  <a:lnTo>
                    <a:pt x="368" y="78"/>
                  </a:lnTo>
                  <a:lnTo>
                    <a:pt x="368" y="79"/>
                  </a:lnTo>
                  <a:lnTo>
                    <a:pt x="368" y="80"/>
                  </a:lnTo>
                  <a:lnTo>
                    <a:pt x="368" y="81"/>
                  </a:lnTo>
                  <a:lnTo>
                    <a:pt x="368" y="82"/>
                  </a:lnTo>
                  <a:lnTo>
                    <a:pt x="368" y="83"/>
                  </a:lnTo>
                  <a:lnTo>
                    <a:pt x="368" y="84"/>
                  </a:lnTo>
                  <a:lnTo>
                    <a:pt x="369" y="84"/>
                  </a:lnTo>
                  <a:lnTo>
                    <a:pt x="370" y="84"/>
                  </a:lnTo>
                  <a:lnTo>
                    <a:pt x="371" y="84"/>
                  </a:lnTo>
                  <a:lnTo>
                    <a:pt x="371" y="85"/>
                  </a:lnTo>
                  <a:lnTo>
                    <a:pt x="372" y="85"/>
                  </a:lnTo>
                  <a:lnTo>
                    <a:pt x="372" y="86"/>
                  </a:lnTo>
                  <a:lnTo>
                    <a:pt x="372" y="87"/>
                  </a:lnTo>
                  <a:lnTo>
                    <a:pt x="373" y="87"/>
                  </a:lnTo>
                  <a:lnTo>
                    <a:pt x="374" y="87"/>
                  </a:lnTo>
                  <a:lnTo>
                    <a:pt x="375" y="87"/>
                  </a:lnTo>
                  <a:lnTo>
                    <a:pt x="375" y="95"/>
                  </a:lnTo>
                  <a:lnTo>
                    <a:pt x="375" y="96"/>
                  </a:lnTo>
                  <a:lnTo>
                    <a:pt x="375" y="101"/>
                  </a:lnTo>
                  <a:lnTo>
                    <a:pt x="375" y="100"/>
                  </a:lnTo>
                  <a:lnTo>
                    <a:pt x="376" y="100"/>
                  </a:lnTo>
                  <a:lnTo>
                    <a:pt x="379" y="99"/>
                  </a:lnTo>
                  <a:lnTo>
                    <a:pt x="383" y="98"/>
                  </a:lnTo>
                  <a:lnTo>
                    <a:pt x="384" y="98"/>
                  </a:lnTo>
                  <a:lnTo>
                    <a:pt x="387" y="97"/>
                  </a:lnTo>
                  <a:lnTo>
                    <a:pt x="390" y="96"/>
                  </a:lnTo>
                  <a:lnTo>
                    <a:pt x="391" y="97"/>
                  </a:lnTo>
                  <a:lnTo>
                    <a:pt x="392" y="97"/>
                  </a:lnTo>
                  <a:lnTo>
                    <a:pt x="393" y="97"/>
                  </a:lnTo>
                  <a:lnTo>
                    <a:pt x="394" y="97"/>
                  </a:lnTo>
                  <a:lnTo>
                    <a:pt x="395" y="97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8" y="98"/>
                  </a:lnTo>
                  <a:lnTo>
                    <a:pt x="399" y="98"/>
                  </a:lnTo>
                  <a:lnTo>
                    <a:pt x="399" y="99"/>
                  </a:lnTo>
                  <a:lnTo>
                    <a:pt x="400" y="99"/>
                  </a:lnTo>
                  <a:lnTo>
                    <a:pt x="401" y="99"/>
                  </a:lnTo>
                  <a:lnTo>
                    <a:pt x="401" y="100"/>
                  </a:lnTo>
                  <a:lnTo>
                    <a:pt x="402" y="100"/>
                  </a:lnTo>
                  <a:lnTo>
                    <a:pt x="403" y="100"/>
                  </a:lnTo>
                  <a:lnTo>
                    <a:pt x="403" y="101"/>
                  </a:lnTo>
                  <a:lnTo>
                    <a:pt x="403" y="102"/>
                  </a:lnTo>
                  <a:lnTo>
                    <a:pt x="404" y="102"/>
                  </a:lnTo>
                  <a:lnTo>
                    <a:pt x="405" y="102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7" y="101"/>
                  </a:lnTo>
                  <a:lnTo>
                    <a:pt x="407" y="102"/>
                  </a:lnTo>
                  <a:lnTo>
                    <a:pt x="407" y="101"/>
                  </a:lnTo>
                  <a:lnTo>
                    <a:pt x="408" y="101"/>
                  </a:lnTo>
                  <a:lnTo>
                    <a:pt x="409" y="100"/>
                  </a:lnTo>
                  <a:lnTo>
                    <a:pt x="410" y="100"/>
                  </a:lnTo>
                  <a:lnTo>
                    <a:pt x="411" y="100"/>
                  </a:lnTo>
                  <a:lnTo>
                    <a:pt x="411" y="99"/>
                  </a:lnTo>
                  <a:lnTo>
                    <a:pt x="412" y="98"/>
                  </a:lnTo>
                  <a:lnTo>
                    <a:pt x="413" y="97"/>
                  </a:lnTo>
                  <a:lnTo>
                    <a:pt x="414" y="97"/>
                  </a:lnTo>
                  <a:lnTo>
                    <a:pt x="415" y="97"/>
                  </a:lnTo>
                  <a:lnTo>
                    <a:pt x="415" y="96"/>
                  </a:lnTo>
                  <a:lnTo>
                    <a:pt x="416" y="96"/>
                  </a:lnTo>
                  <a:lnTo>
                    <a:pt x="417" y="96"/>
                  </a:lnTo>
                  <a:lnTo>
                    <a:pt x="417" y="97"/>
                  </a:lnTo>
                  <a:lnTo>
                    <a:pt x="417" y="98"/>
                  </a:lnTo>
                  <a:lnTo>
                    <a:pt x="418" y="98"/>
                  </a:lnTo>
                  <a:lnTo>
                    <a:pt x="418" y="99"/>
                  </a:lnTo>
                  <a:lnTo>
                    <a:pt x="418" y="100"/>
                  </a:lnTo>
                  <a:lnTo>
                    <a:pt x="419" y="100"/>
                  </a:lnTo>
                  <a:lnTo>
                    <a:pt x="419" y="101"/>
                  </a:lnTo>
                  <a:lnTo>
                    <a:pt x="419" y="102"/>
                  </a:lnTo>
                  <a:lnTo>
                    <a:pt x="420" y="103"/>
                  </a:lnTo>
                  <a:lnTo>
                    <a:pt x="421" y="103"/>
                  </a:lnTo>
                  <a:lnTo>
                    <a:pt x="422" y="102"/>
                  </a:lnTo>
                  <a:lnTo>
                    <a:pt x="422" y="103"/>
                  </a:lnTo>
                  <a:lnTo>
                    <a:pt x="423" y="103"/>
                  </a:lnTo>
                  <a:lnTo>
                    <a:pt x="423" y="104"/>
                  </a:lnTo>
                  <a:lnTo>
                    <a:pt x="424" y="104"/>
                  </a:lnTo>
                  <a:lnTo>
                    <a:pt x="425" y="105"/>
                  </a:lnTo>
                  <a:lnTo>
                    <a:pt x="426" y="105"/>
                  </a:lnTo>
                  <a:lnTo>
                    <a:pt x="426" y="106"/>
                  </a:lnTo>
                  <a:lnTo>
                    <a:pt x="427" y="106"/>
                  </a:lnTo>
                  <a:lnTo>
                    <a:pt x="427" y="106"/>
                  </a:lnTo>
                  <a:lnTo>
                    <a:pt x="428" y="106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28" y="108"/>
                  </a:lnTo>
                  <a:lnTo>
                    <a:pt x="429" y="108"/>
                  </a:lnTo>
                  <a:lnTo>
                    <a:pt x="430" y="109"/>
                  </a:lnTo>
                  <a:lnTo>
                    <a:pt x="430" y="110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5" y="111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7" y="112"/>
                  </a:lnTo>
                  <a:lnTo>
                    <a:pt x="437" y="113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9" y="115"/>
                  </a:lnTo>
                  <a:lnTo>
                    <a:pt x="439" y="116"/>
                  </a:lnTo>
                  <a:lnTo>
                    <a:pt x="439" y="117"/>
                  </a:lnTo>
                  <a:lnTo>
                    <a:pt x="438" y="117"/>
                  </a:lnTo>
                  <a:lnTo>
                    <a:pt x="438" y="118"/>
                  </a:lnTo>
                  <a:lnTo>
                    <a:pt x="438" y="119"/>
                  </a:lnTo>
                  <a:lnTo>
                    <a:pt x="437" y="119"/>
                  </a:lnTo>
                  <a:lnTo>
                    <a:pt x="437" y="120"/>
                  </a:lnTo>
                  <a:lnTo>
                    <a:pt x="437" y="121"/>
                  </a:lnTo>
                  <a:lnTo>
                    <a:pt x="438" y="121"/>
                  </a:lnTo>
                  <a:lnTo>
                    <a:pt x="438" y="122"/>
                  </a:lnTo>
                  <a:lnTo>
                    <a:pt x="439" y="122"/>
                  </a:lnTo>
                  <a:lnTo>
                    <a:pt x="439" y="123"/>
                  </a:lnTo>
                  <a:lnTo>
                    <a:pt x="438" y="123"/>
                  </a:lnTo>
                  <a:lnTo>
                    <a:pt x="439" y="123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0" y="125"/>
                  </a:lnTo>
                  <a:lnTo>
                    <a:pt x="440" y="126"/>
                  </a:lnTo>
                  <a:lnTo>
                    <a:pt x="440" y="127"/>
                  </a:lnTo>
                  <a:lnTo>
                    <a:pt x="440" y="128"/>
                  </a:lnTo>
                  <a:lnTo>
                    <a:pt x="440" y="129"/>
                  </a:lnTo>
                  <a:lnTo>
                    <a:pt x="440" y="130"/>
                  </a:lnTo>
                  <a:lnTo>
                    <a:pt x="441" y="130"/>
                  </a:lnTo>
                  <a:lnTo>
                    <a:pt x="441" y="131"/>
                  </a:lnTo>
                  <a:lnTo>
                    <a:pt x="441" y="132"/>
                  </a:lnTo>
                  <a:lnTo>
                    <a:pt x="441" y="133"/>
                  </a:lnTo>
                  <a:lnTo>
                    <a:pt x="440" y="133"/>
                  </a:lnTo>
                  <a:lnTo>
                    <a:pt x="440" y="132"/>
                  </a:lnTo>
                  <a:lnTo>
                    <a:pt x="440" y="133"/>
                  </a:lnTo>
                  <a:lnTo>
                    <a:pt x="439" y="133"/>
                  </a:lnTo>
                  <a:lnTo>
                    <a:pt x="438" y="134"/>
                  </a:lnTo>
                  <a:lnTo>
                    <a:pt x="438" y="135"/>
                  </a:lnTo>
                  <a:lnTo>
                    <a:pt x="437" y="135"/>
                  </a:lnTo>
                  <a:lnTo>
                    <a:pt x="437" y="136"/>
                  </a:lnTo>
                  <a:lnTo>
                    <a:pt x="437" y="137"/>
                  </a:lnTo>
                  <a:lnTo>
                    <a:pt x="437" y="138"/>
                  </a:lnTo>
                  <a:lnTo>
                    <a:pt x="436" y="138"/>
                  </a:lnTo>
                  <a:lnTo>
                    <a:pt x="436" y="139"/>
                  </a:lnTo>
                  <a:lnTo>
                    <a:pt x="436" y="140"/>
                  </a:lnTo>
                  <a:lnTo>
                    <a:pt x="435" y="140"/>
                  </a:lnTo>
                  <a:lnTo>
                    <a:pt x="435" y="141"/>
                  </a:lnTo>
                  <a:lnTo>
                    <a:pt x="435" y="142"/>
                  </a:lnTo>
                  <a:lnTo>
                    <a:pt x="434" y="142"/>
                  </a:lnTo>
                  <a:lnTo>
                    <a:pt x="434" y="143"/>
                  </a:lnTo>
                  <a:lnTo>
                    <a:pt x="434" y="144"/>
                  </a:lnTo>
                  <a:lnTo>
                    <a:pt x="434" y="145"/>
                  </a:lnTo>
                  <a:lnTo>
                    <a:pt x="435" y="145"/>
                  </a:lnTo>
                  <a:lnTo>
                    <a:pt x="435" y="146"/>
                  </a:lnTo>
                  <a:lnTo>
                    <a:pt x="435" y="147"/>
                  </a:lnTo>
                  <a:lnTo>
                    <a:pt x="435" y="148"/>
                  </a:lnTo>
                  <a:lnTo>
                    <a:pt x="435" y="149"/>
                  </a:lnTo>
                  <a:lnTo>
                    <a:pt x="435" y="150"/>
                  </a:lnTo>
                  <a:lnTo>
                    <a:pt x="434" y="156"/>
                  </a:lnTo>
                  <a:lnTo>
                    <a:pt x="434" y="157"/>
                  </a:lnTo>
                  <a:lnTo>
                    <a:pt x="433" y="157"/>
                  </a:lnTo>
                  <a:lnTo>
                    <a:pt x="432" y="157"/>
                  </a:lnTo>
                  <a:lnTo>
                    <a:pt x="432" y="158"/>
                  </a:lnTo>
                  <a:lnTo>
                    <a:pt x="432" y="159"/>
                  </a:lnTo>
                  <a:lnTo>
                    <a:pt x="431" y="159"/>
                  </a:lnTo>
                  <a:lnTo>
                    <a:pt x="431" y="160"/>
                  </a:lnTo>
                  <a:lnTo>
                    <a:pt x="430" y="161"/>
                  </a:lnTo>
                  <a:lnTo>
                    <a:pt x="431" y="161"/>
                  </a:lnTo>
                  <a:lnTo>
                    <a:pt x="431" y="162"/>
                  </a:lnTo>
                  <a:lnTo>
                    <a:pt x="432" y="162"/>
                  </a:lnTo>
                  <a:lnTo>
                    <a:pt x="431" y="162"/>
                  </a:lnTo>
                  <a:lnTo>
                    <a:pt x="431" y="163"/>
                  </a:lnTo>
                  <a:lnTo>
                    <a:pt x="432" y="163"/>
                  </a:lnTo>
                  <a:lnTo>
                    <a:pt x="431" y="163"/>
                  </a:lnTo>
                  <a:lnTo>
                    <a:pt x="430" y="164"/>
                  </a:lnTo>
                  <a:lnTo>
                    <a:pt x="429" y="164"/>
                  </a:lnTo>
                  <a:lnTo>
                    <a:pt x="428" y="164"/>
                  </a:lnTo>
                  <a:lnTo>
                    <a:pt x="428" y="165"/>
                  </a:lnTo>
                  <a:lnTo>
                    <a:pt x="428" y="166"/>
                  </a:lnTo>
                  <a:lnTo>
                    <a:pt x="428" y="166"/>
                  </a:lnTo>
                  <a:lnTo>
                    <a:pt x="428" y="167"/>
                  </a:lnTo>
                  <a:lnTo>
                    <a:pt x="427" y="167"/>
                  </a:lnTo>
                  <a:lnTo>
                    <a:pt x="427" y="168"/>
                  </a:lnTo>
                  <a:lnTo>
                    <a:pt x="426" y="168"/>
                  </a:lnTo>
                  <a:lnTo>
                    <a:pt x="426" y="167"/>
                  </a:lnTo>
                  <a:lnTo>
                    <a:pt x="425" y="168"/>
                  </a:lnTo>
                  <a:lnTo>
                    <a:pt x="425" y="169"/>
                  </a:lnTo>
                  <a:lnTo>
                    <a:pt x="425" y="170"/>
                  </a:lnTo>
                  <a:lnTo>
                    <a:pt x="425" y="171"/>
                  </a:lnTo>
                  <a:lnTo>
                    <a:pt x="424" y="171"/>
                  </a:lnTo>
                  <a:lnTo>
                    <a:pt x="425" y="171"/>
                  </a:lnTo>
                  <a:lnTo>
                    <a:pt x="426" y="171"/>
                  </a:lnTo>
                  <a:lnTo>
                    <a:pt x="426" y="172"/>
                  </a:lnTo>
                  <a:lnTo>
                    <a:pt x="426" y="173"/>
                  </a:lnTo>
                  <a:lnTo>
                    <a:pt x="427" y="173"/>
                  </a:lnTo>
                  <a:lnTo>
                    <a:pt x="428" y="173"/>
                  </a:lnTo>
                  <a:lnTo>
                    <a:pt x="428" y="174"/>
                  </a:lnTo>
                  <a:lnTo>
                    <a:pt x="428" y="175"/>
                  </a:lnTo>
                  <a:lnTo>
                    <a:pt x="428" y="176"/>
                  </a:lnTo>
                  <a:lnTo>
                    <a:pt x="428" y="176"/>
                  </a:lnTo>
                  <a:lnTo>
                    <a:pt x="428" y="177"/>
                  </a:lnTo>
                  <a:lnTo>
                    <a:pt x="429" y="177"/>
                  </a:lnTo>
                  <a:lnTo>
                    <a:pt x="430" y="177"/>
                  </a:lnTo>
                  <a:lnTo>
                    <a:pt x="430" y="178"/>
                  </a:lnTo>
                  <a:lnTo>
                    <a:pt x="431" y="179"/>
                  </a:lnTo>
                  <a:lnTo>
                    <a:pt x="431" y="180"/>
                  </a:lnTo>
                  <a:lnTo>
                    <a:pt x="431" y="181"/>
                  </a:lnTo>
                  <a:lnTo>
                    <a:pt x="431" y="182"/>
                  </a:lnTo>
                  <a:lnTo>
                    <a:pt x="432" y="182"/>
                  </a:lnTo>
                  <a:lnTo>
                    <a:pt x="432" y="183"/>
                  </a:lnTo>
                  <a:lnTo>
                    <a:pt x="432" y="184"/>
                  </a:lnTo>
                  <a:lnTo>
                    <a:pt x="433" y="184"/>
                  </a:lnTo>
                  <a:lnTo>
                    <a:pt x="433" y="185"/>
                  </a:lnTo>
                  <a:lnTo>
                    <a:pt x="434" y="186"/>
                  </a:lnTo>
                  <a:lnTo>
                    <a:pt x="434" y="187"/>
                  </a:lnTo>
                  <a:lnTo>
                    <a:pt x="435" y="187"/>
                  </a:lnTo>
                  <a:lnTo>
                    <a:pt x="435" y="188"/>
                  </a:lnTo>
                  <a:lnTo>
                    <a:pt x="435" y="189"/>
                  </a:lnTo>
                  <a:lnTo>
                    <a:pt x="435" y="190"/>
                  </a:lnTo>
                  <a:lnTo>
                    <a:pt x="435" y="191"/>
                  </a:lnTo>
                  <a:lnTo>
                    <a:pt x="434" y="191"/>
                  </a:lnTo>
                  <a:lnTo>
                    <a:pt x="433" y="191"/>
                  </a:lnTo>
                  <a:lnTo>
                    <a:pt x="433" y="192"/>
                  </a:lnTo>
                  <a:lnTo>
                    <a:pt x="432" y="192"/>
                  </a:lnTo>
                  <a:lnTo>
                    <a:pt x="431" y="192"/>
                  </a:lnTo>
                  <a:lnTo>
                    <a:pt x="431" y="193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2" y="196"/>
                  </a:lnTo>
                  <a:lnTo>
                    <a:pt x="432" y="197"/>
                  </a:lnTo>
                  <a:lnTo>
                    <a:pt x="432" y="198"/>
                  </a:lnTo>
                  <a:lnTo>
                    <a:pt x="432" y="199"/>
                  </a:lnTo>
                  <a:lnTo>
                    <a:pt x="433" y="199"/>
                  </a:lnTo>
                  <a:lnTo>
                    <a:pt x="433" y="200"/>
                  </a:lnTo>
                  <a:lnTo>
                    <a:pt x="433" y="201"/>
                  </a:lnTo>
                  <a:lnTo>
                    <a:pt x="434" y="201"/>
                  </a:lnTo>
                  <a:lnTo>
                    <a:pt x="434" y="202"/>
                  </a:lnTo>
                  <a:lnTo>
                    <a:pt x="435" y="203"/>
                  </a:lnTo>
                  <a:lnTo>
                    <a:pt x="435" y="203"/>
                  </a:lnTo>
                  <a:lnTo>
                    <a:pt x="435" y="204"/>
                  </a:lnTo>
                  <a:lnTo>
                    <a:pt x="435" y="205"/>
                  </a:lnTo>
                  <a:lnTo>
                    <a:pt x="435" y="206"/>
                  </a:lnTo>
                  <a:lnTo>
                    <a:pt x="435" y="207"/>
                  </a:lnTo>
                  <a:lnTo>
                    <a:pt x="435" y="208"/>
                  </a:lnTo>
                  <a:lnTo>
                    <a:pt x="435" y="209"/>
                  </a:lnTo>
                  <a:lnTo>
                    <a:pt x="436" y="210"/>
                  </a:lnTo>
                  <a:lnTo>
                    <a:pt x="436" y="211"/>
                  </a:lnTo>
                  <a:lnTo>
                    <a:pt x="437" y="211"/>
                  </a:lnTo>
                  <a:lnTo>
                    <a:pt x="437" y="212"/>
                  </a:lnTo>
                  <a:lnTo>
                    <a:pt x="437" y="213"/>
                  </a:lnTo>
                  <a:lnTo>
                    <a:pt x="436" y="213"/>
                  </a:lnTo>
                  <a:lnTo>
                    <a:pt x="437" y="213"/>
                  </a:lnTo>
                  <a:lnTo>
                    <a:pt x="437" y="214"/>
                  </a:lnTo>
                  <a:lnTo>
                    <a:pt x="438" y="214"/>
                  </a:lnTo>
                  <a:lnTo>
                    <a:pt x="438" y="215"/>
                  </a:lnTo>
                  <a:lnTo>
                    <a:pt x="439" y="215"/>
                  </a:lnTo>
                  <a:lnTo>
                    <a:pt x="439" y="216"/>
                  </a:lnTo>
                  <a:lnTo>
                    <a:pt x="439" y="217"/>
                  </a:lnTo>
                  <a:lnTo>
                    <a:pt x="439" y="218"/>
                  </a:lnTo>
                  <a:lnTo>
                    <a:pt x="440" y="218"/>
                  </a:lnTo>
                  <a:lnTo>
                    <a:pt x="440" y="219"/>
                  </a:lnTo>
                  <a:lnTo>
                    <a:pt x="441" y="219"/>
                  </a:lnTo>
                  <a:lnTo>
                    <a:pt x="442" y="219"/>
                  </a:lnTo>
                  <a:lnTo>
                    <a:pt x="442" y="220"/>
                  </a:lnTo>
                  <a:lnTo>
                    <a:pt x="443" y="221"/>
                  </a:lnTo>
                  <a:lnTo>
                    <a:pt x="444" y="221"/>
                  </a:lnTo>
                  <a:lnTo>
                    <a:pt x="444" y="222"/>
                  </a:lnTo>
                  <a:lnTo>
                    <a:pt x="445" y="222"/>
                  </a:lnTo>
                  <a:lnTo>
                    <a:pt x="445" y="223"/>
                  </a:lnTo>
                  <a:lnTo>
                    <a:pt x="444" y="223"/>
                  </a:lnTo>
                  <a:lnTo>
                    <a:pt x="443" y="223"/>
                  </a:lnTo>
                  <a:lnTo>
                    <a:pt x="443" y="224"/>
                  </a:lnTo>
                  <a:lnTo>
                    <a:pt x="443" y="225"/>
                  </a:lnTo>
                  <a:lnTo>
                    <a:pt x="444" y="225"/>
                  </a:lnTo>
                  <a:lnTo>
                    <a:pt x="444" y="226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2" y="227"/>
                  </a:lnTo>
                  <a:lnTo>
                    <a:pt x="442" y="228"/>
                  </a:lnTo>
                  <a:lnTo>
                    <a:pt x="443" y="228"/>
                  </a:lnTo>
                  <a:lnTo>
                    <a:pt x="444" y="228"/>
                  </a:lnTo>
                  <a:lnTo>
                    <a:pt x="444" y="229"/>
                  </a:lnTo>
                  <a:lnTo>
                    <a:pt x="443" y="229"/>
                  </a:lnTo>
                  <a:lnTo>
                    <a:pt x="442" y="229"/>
                  </a:lnTo>
                  <a:lnTo>
                    <a:pt x="441" y="229"/>
                  </a:lnTo>
                  <a:lnTo>
                    <a:pt x="441" y="230"/>
                  </a:lnTo>
                  <a:lnTo>
                    <a:pt x="441" y="231"/>
                  </a:lnTo>
                  <a:lnTo>
                    <a:pt x="440" y="231"/>
                  </a:lnTo>
                  <a:lnTo>
                    <a:pt x="439" y="231"/>
                  </a:lnTo>
                  <a:lnTo>
                    <a:pt x="438" y="231"/>
                  </a:lnTo>
                  <a:lnTo>
                    <a:pt x="438" y="232"/>
                  </a:lnTo>
                  <a:lnTo>
                    <a:pt x="438" y="233"/>
                  </a:lnTo>
                  <a:lnTo>
                    <a:pt x="437" y="233"/>
                  </a:lnTo>
                  <a:lnTo>
                    <a:pt x="437" y="234"/>
                  </a:lnTo>
                  <a:lnTo>
                    <a:pt x="437" y="235"/>
                  </a:lnTo>
                  <a:lnTo>
                    <a:pt x="438" y="235"/>
                  </a:lnTo>
                  <a:lnTo>
                    <a:pt x="438" y="236"/>
                  </a:lnTo>
                  <a:lnTo>
                    <a:pt x="437" y="236"/>
                  </a:lnTo>
                  <a:lnTo>
                    <a:pt x="436" y="236"/>
                  </a:lnTo>
                  <a:lnTo>
                    <a:pt x="435" y="236"/>
                  </a:lnTo>
                  <a:lnTo>
                    <a:pt x="434" y="236"/>
                  </a:lnTo>
                  <a:lnTo>
                    <a:pt x="434" y="237"/>
                  </a:lnTo>
                  <a:lnTo>
                    <a:pt x="433" y="237"/>
                  </a:lnTo>
                  <a:lnTo>
                    <a:pt x="433" y="238"/>
                  </a:lnTo>
                  <a:lnTo>
                    <a:pt x="432" y="239"/>
                  </a:lnTo>
                  <a:lnTo>
                    <a:pt x="432" y="240"/>
                  </a:lnTo>
                  <a:lnTo>
                    <a:pt x="431" y="240"/>
                  </a:lnTo>
                  <a:lnTo>
                    <a:pt x="430" y="240"/>
                  </a:lnTo>
                  <a:lnTo>
                    <a:pt x="429" y="240"/>
                  </a:lnTo>
                  <a:lnTo>
                    <a:pt x="429" y="241"/>
                  </a:lnTo>
                  <a:lnTo>
                    <a:pt x="428" y="241"/>
                  </a:lnTo>
                  <a:lnTo>
                    <a:pt x="428" y="241"/>
                  </a:lnTo>
                  <a:lnTo>
                    <a:pt x="428" y="242"/>
                  </a:lnTo>
                  <a:lnTo>
                    <a:pt x="428" y="243"/>
                  </a:lnTo>
                  <a:lnTo>
                    <a:pt x="427" y="243"/>
                  </a:lnTo>
                  <a:lnTo>
                    <a:pt x="426" y="243"/>
                  </a:lnTo>
                  <a:lnTo>
                    <a:pt x="425" y="243"/>
                  </a:lnTo>
                  <a:lnTo>
                    <a:pt x="425" y="244"/>
                  </a:lnTo>
                  <a:lnTo>
                    <a:pt x="424" y="244"/>
                  </a:lnTo>
                  <a:lnTo>
                    <a:pt x="424" y="245"/>
                  </a:lnTo>
                  <a:lnTo>
                    <a:pt x="424" y="246"/>
                  </a:lnTo>
                  <a:lnTo>
                    <a:pt x="423" y="246"/>
                  </a:lnTo>
                  <a:lnTo>
                    <a:pt x="423" y="247"/>
                  </a:lnTo>
                  <a:lnTo>
                    <a:pt x="424" y="247"/>
                  </a:lnTo>
                  <a:lnTo>
                    <a:pt x="424" y="248"/>
                  </a:lnTo>
                  <a:lnTo>
                    <a:pt x="422" y="248"/>
                  </a:lnTo>
                  <a:lnTo>
                    <a:pt x="421" y="248"/>
                  </a:lnTo>
                  <a:lnTo>
                    <a:pt x="420" y="248"/>
                  </a:lnTo>
                  <a:lnTo>
                    <a:pt x="419" y="248"/>
                  </a:lnTo>
                  <a:lnTo>
                    <a:pt x="418" y="248"/>
                  </a:lnTo>
                  <a:lnTo>
                    <a:pt x="417" y="248"/>
                  </a:lnTo>
                  <a:lnTo>
                    <a:pt x="416" y="248"/>
                  </a:lnTo>
                  <a:lnTo>
                    <a:pt x="415" y="248"/>
                  </a:lnTo>
                  <a:lnTo>
                    <a:pt x="409" y="248"/>
                  </a:lnTo>
                  <a:lnTo>
                    <a:pt x="402" y="248"/>
                  </a:lnTo>
                  <a:lnTo>
                    <a:pt x="395" y="248"/>
                  </a:lnTo>
                  <a:lnTo>
                    <a:pt x="391" y="248"/>
                  </a:lnTo>
                  <a:lnTo>
                    <a:pt x="389" y="248"/>
                  </a:lnTo>
                  <a:lnTo>
                    <a:pt x="386" y="248"/>
                  </a:lnTo>
                  <a:lnTo>
                    <a:pt x="385" y="248"/>
                  </a:lnTo>
                  <a:lnTo>
                    <a:pt x="384" y="248"/>
                  </a:lnTo>
                  <a:lnTo>
                    <a:pt x="383" y="248"/>
                  </a:lnTo>
                  <a:lnTo>
                    <a:pt x="382" y="248"/>
                  </a:lnTo>
                  <a:lnTo>
                    <a:pt x="381" y="248"/>
                  </a:lnTo>
                  <a:lnTo>
                    <a:pt x="380" y="248"/>
                  </a:lnTo>
                  <a:lnTo>
                    <a:pt x="380" y="248"/>
                  </a:lnTo>
                  <a:lnTo>
                    <a:pt x="379" y="248"/>
                  </a:lnTo>
                  <a:lnTo>
                    <a:pt x="377" y="248"/>
                  </a:lnTo>
                  <a:lnTo>
                    <a:pt x="376" y="248"/>
                  </a:lnTo>
                  <a:lnTo>
                    <a:pt x="376" y="246"/>
                  </a:lnTo>
                  <a:lnTo>
                    <a:pt x="376" y="245"/>
                  </a:lnTo>
                  <a:lnTo>
                    <a:pt x="376" y="243"/>
                  </a:lnTo>
                  <a:lnTo>
                    <a:pt x="375" y="243"/>
                  </a:lnTo>
                  <a:lnTo>
                    <a:pt x="374" y="243"/>
                  </a:lnTo>
                  <a:lnTo>
                    <a:pt x="373" y="243"/>
                  </a:lnTo>
                  <a:lnTo>
                    <a:pt x="372" y="243"/>
                  </a:lnTo>
                  <a:lnTo>
                    <a:pt x="371" y="243"/>
                  </a:lnTo>
                  <a:lnTo>
                    <a:pt x="371" y="244"/>
                  </a:lnTo>
                  <a:lnTo>
                    <a:pt x="371" y="245"/>
                  </a:lnTo>
                  <a:lnTo>
                    <a:pt x="371" y="246"/>
                  </a:lnTo>
                  <a:lnTo>
                    <a:pt x="371" y="247"/>
                  </a:lnTo>
                  <a:lnTo>
                    <a:pt x="371" y="248"/>
                  </a:lnTo>
                  <a:lnTo>
                    <a:pt x="372" y="248"/>
                  </a:lnTo>
                  <a:lnTo>
                    <a:pt x="371" y="248"/>
                  </a:lnTo>
                  <a:lnTo>
                    <a:pt x="370" y="248"/>
                  </a:lnTo>
                  <a:lnTo>
                    <a:pt x="369" y="248"/>
                  </a:lnTo>
                  <a:lnTo>
                    <a:pt x="368" y="248"/>
                  </a:lnTo>
                  <a:lnTo>
                    <a:pt x="366" y="248"/>
                  </a:lnTo>
                  <a:lnTo>
                    <a:pt x="361" y="248"/>
                  </a:lnTo>
                  <a:lnTo>
                    <a:pt x="360" y="248"/>
                  </a:lnTo>
                  <a:lnTo>
                    <a:pt x="359" y="248"/>
                  </a:lnTo>
                  <a:lnTo>
                    <a:pt x="357" y="248"/>
                  </a:lnTo>
                  <a:lnTo>
                    <a:pt x="356" y="248"/>
                  </a:lnTo>
                  <a:lnTo>
                    <a:pt x="355" y="248"/>
                  </a:lnTo>
                  <a:lnTo>
                    <a:pt x="354" y="248"/>
                  </a:lnTo>
                  <a:lnTo>
                    <a:pt x="353" y="248"/>
                  </a:lnTo>
                  <a:lnTo>
                    <a:pt x="352" y="248"/>
                  </a:lnTo>
                  <a:lnTo>
                    <a:pt x="350" y="248"/>
                  </a:lnTo>
                  <a:lnTo>
                    <a:pt x="349" y="247"/>
                  </a:lnTo>
                  <a:lnTo>
                    <a:pt x="348" y="247"/>
                  </a:lnTo>
                  <a:lnTo>
                    <a:pt x="348" y="248"/>
                  </a:lnTo>
                  <a:lnTo>
                    <a:pt x="348" y="249"/>
                  </a:lnTo>
                  <a:lnTo>
                    <a:pt x="348" y="250"/>
                  </a:lnTo>
                  <a:lnTo>
                    <a:pt x="348" y="251"/>
                  </a:lnTo>
                  <a:lnTo>
                    <a:pt x="346" y="252"/>
                  </a:lnTo>
                  <a:lnTo>
                    <a:pt x="345" y="253"/>
                  </a:lnTo>
                  <a:lnTo>
                    <a:pt x="342" y="255"/>
                  </a:lnTo>
                  <a:lnTo>
                    <a:pt x="340" y="257"/>
                  </a:lnTo>
                  <a:lnTo>
                    <a:pt x="339" y="257"/>
                  </a:lnTo>
                  <a:lnTo>
                    <a:pt x="337" y="259"/>
                  </a:lnTo>
                  <a:lnTo>
                    <a:pt x="335" y="260"/>
                  </a:lnTo>
                  <a:lnTo>
                    <a:pt x="334" y="261"/>
                  </a:lnTo>
                  <a:lnTo>
                    <a:pt x="333" y="262"/>
                  </a:lnTo>
                  <a:lnTo>
                    <a:pt x="332" y="262"/>
                  </a:lnTo>
                  <a:lnTo>
                    <a:pt x="332" y="263"/>
                  </a:lnTo>
                  <a:lnTo>
                    <a:pt x="330" y="265"/>
                  </a:lnTo>
                  <a:lnTo>
                    <a:pt x="329" y="266"/>
                  </a:lnTo>
                  <a:lnTo>
                    <a:pt x="329" y="270"/>
                  </a:lnTo>
                  <a:lnTo>
                    <a:pt x="324" y="270"/>
                  </a:lnTo>
                  <a:lnTo>
                    <a:pt x="321" y="270"/>
                  </a:lnTo>
                  <a:lnTo>
                    <a:pt x="320" y="270"/>
                  </a:lnTo>
                  <a:lnTo>
                    <a:pt x="319" y="270"/>
                  </a:lnTo>
                  <a:lnTo>
                    <a:pt x="319" y="269"/>
                  </a:lnTo>
                  <a:lnTo>
                    <a:pt x="320" y="269"/>
                  </a:lnTo>
                  <a:lnTo>
                    <a:pt x="320" y="266"/>
                  </a:lnTo>
                  <a:lnTo>
                    <a:pt x="320" y="265"/>
                  </a:lnTo>
                  <a:lnTo>
                    <a:pt x="319" y="265"/>
                  </a:lnTo>
                  <a:lnTo>
                    <a:pt x="315" y="265"/>
                  </a:lnTo>
                  <a:lnTo>
                    <a:pt x="314" y="265"/>
                  </a:lnTo>
                  <a:lnTo>
                    <a:pt x="311" y="265"/>
                  </a:lnTo>
                  <a:lnTo>
                    <a:pt x="310" y="265"/>
                  </a:lnTo>
                  <a:lnTo>
                    <a:pt x="310" y="266"/>
                  </a:lnTo>
                  <a:lnTo>
                    <a:pt x="310" y="268"/>
                  </a:lnTo>
                  <a:lnTo>
                    <a:pt x="310" y="270"/>
                  </a:lnTo>
                  <a:lnTo>
                    <a:pt x="311" y="270"/>
                  </a:lnTo>
                  <a:lnTo>
                    <a:pt x="313" y="270"/>
                  </a:lnTo>
                  <a:lnTo>
                    <a:pt x="314" y="270"/>
                  </a:lnTo>
                  <a:lnTo>
                    <a:pt x="315" y="270"/>
                  </a:lnTo>
                  <a:lnTo>
                    <a:pt x="315" y="275"/>
                  </a:lnTo>
                  <a:lnTo>
                    <a:pt x="311" y="275"/>
                  </a:lnTo>
                  <a:lnTo>
                    <a:pt x="310" y="275"/>
                  </a:lnTo>
                  <a:lnTo>
                    <a:pt x="309" y="276"/>
                  </a:lnTo>
                  <a:lnTo>
                    <a:pt x="305" y="278"/>
                  </a:lnTo>
                  <a:lnTo>
                    <a:pt x="305" y="279"/>
                  </a:lnTo>
                  <a:lnTo>
                    <a:pt x="304" y="279"/>
                  </a:lnTo>
                  <a:lnTo>
                    <a:pt x="300" y="281"/>
                  </a:lnTo>
                  <a:lnTo>
                    <a:pt x="300" y="282"/>
                  </a:lnTo>
                  <a:lnTo>
                    <a:pt x="299" y="282"/>
                  </a:lnTo>
                  <a:lnTo>
                    <a:pt x="298" y="282"/>
                  </a:lnTo>
                  <a:lnTo>
                    <a:pt x="297" y="283"/>
                  </a:lnTo>
                  <a:lnTo>
                    <a:pt x="296" y="283"/>
                  </a:lnTo>
                  <a:lnTo>
                    <a:pt x="295" y="283"/>
                  </a:lnTo>
                  <a:lnTo>
                    <a:pt x="295" y="284"/>
                  </a:lnTo>
                  <a:lnTo>
                    <a:pt x="294" y="284"/>
                  </a:lnTo>
                  <a:lnTo>
                    <a:pt x="293" y="284"/>
                  </a:lnTo>
                  <a:lnTo>
                    <a:pt x="292" y="284"/>
                  </a:lnTo>
                  <a:lnTo>
                    <a:pt x="291" y="284"/>
                  </a:lnTo>
                  <a:lnTo>
                    <a:pt x="291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7"/>
                  </a:lnTo>
                  <a:lnTo>
                    <a:pt x="293" y="287"/>
                  </a:lnTo>
                  <a:lnTo>
                    <a:pt x="293" y="288"/>
                  </a:lnTo>
                  <a:lnTo>
                    <a:pt x="293" y="289"/>
                  </a:lnTo>
                  <a:lnTo>
                    <a:pt x="293" y="290"/>
                  </a:lnTo>
                  <a:lnTo>
                    <a:pt x="292" y="291"/>
                  </a:lnTo>
                  <a:lnTo>
                    <a:pt x="291" y="291"/>
                  </a:lnTo>
                  <a:lnTo>
                    <a:pt x="291" y="292"/>
                  </a:lnTo>
                  <a:lnTo>
                    <a:pt x="290" y="292"/>
                  </a:lnTo>
                  <a:lnTo>
                    <a:pt x="289" y="292"/>
                  </a:lnTo>
                  <a:lnTo>
                    <a:pt x="288" y="292"/>
                  </a:lnTo>
                  <a:lnTo>
                    <a:pt x="288" y="293"/>
                  </a:lnTo>
                  <a:lnTo>
                    <a:pt x="287" y="293"/>
                  </a:lnTo>
                  <a:lnTo>
                    <a:pt x="287" y="294"/>
                  </a:lnTo>
                  <a:lnTo>
                    <a:pt x="287" y="295"/>
                  </a:lnTo>
                  <a:lnTo>
                    <a:pt x="287" y="296"/>
                  </a:lnTo>
                  <a:lnTo>
                    <a:pt x="288" y="296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9" y="296"/>
                  </a:lnTo>
                  <a:lnTo>
                    <a:pt x="290" y="296"/>
                  </a:lnTo>
                  <a:lnTo>
                    <a:pt x="290" y="297"/>
                  </a:lnTo>
                  <a:lnTo>
                    <a:pt x="291" y="297"/>
                  </a:lnTo>
                  <a:lnTo>
                    <a:pt x="291" y="298"/>
                  </a:lnTo>
                  <a:lnTo>
                    <a:pt x="292" y="298"/>
                  </a:lnTo>
                  <a:lnTo>
                    <a:pt x="292" y="299"/>
                  </a:lnTo>
                  <a:lnTo>
                    <a:pt x="293" y="299"/>
                  </a:lnTo>
                  <a:lnTo>
                    <a:pt x="293" y="299"/>
                  </a:lnTo>
                  <a:lnTo>
                    <a:pt x="293" y="300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1" y="301"/>
                  </a:lnTo>
                  <a:lnTo>
                    <a:pt x="291" y="302"/>
                  </a:lnTo>
                  <a:lnTo>
                    <a:pt x="290" y="302"/>
                  </a:lnTo>
                  <a:lnTo>
                    <a:pt x="290" y="303"/>
                  </a:lnTo>
                  <a:lnTo>
                    <a:pt x="290" y="304"/>
                  </a:lnTo>
                  <a:lnTo>
                    <a:pt x="290" y="305"/>
                  </a:lnTo>
                  <a:lnTo>
                    <a:pt x="289" y="306"/>
                  </a:lnTo>
                  <a:lnTo>
                    <a:pt x="288" y="306"/>
                  </a:lnTo>
                  <a:lnTo>
                    <a:pt x="288" y="307"/>
                  </a:lnTo>
                  <a:lnTo>
                    <a:pt x="287" y="308"/>
                  </a:lnTo>
                  <a:lnTo>
                    <a:pt x="287" y="309"/>
                  </a:lnTo>
                  <a:lnTo>
                    <a:pt x="287" y="310"/>
                  </a:lnTo>
                  <a:lnTo>
                    <a:pt x="288" y="310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2"/>
                  </a:lnTo>
                  <a:lnTo>
                    <a:pt x="289" y="312"/>
                  </a:lnTo>
                  <a:lnTo>
                    <a:pt x="289" y="313"/>
                  </a:lnTo>
                  <a:lnTo>
                    <a:pt x="289" y="314"/>
                  </a:lnTo>
                  <a:lnTo>
                    <a:pt x="289" y="315"/>
                  </a:lnTo>
                  <a:lnTo>
                    <a:pt x="289" y="316"/>
                  </a:lnTo>
                  <a:lnTo>
                    <a:pt x="289" y="317"/>
                  </a:lnTo>
                  <a:lnTo>
                    <a:pt x="290" y="317"/>
                  </a:lnTo>
                  <a:lnTo>
                    <a:pt x="290" y="319"/>
                  </a:lnTo>
                  <a:lnTo>
                    <a:pt x="291" y="319"/>
                  </a:lnTo>
                  <a:lnTo>
                    <a:pt x="291" y="320"/>
                  </a:lnTo>
                  <a:lnTo>
                    <a:pt x="290" y="320"/>
                  </a:lnTo>
                  <a:lnTo>
                    <a:pt x="290" y="321"/>
                  </a:lnTo>
                  <a:lnTo>
                    <a:pt x="289" y="321"/>
                  </a:lnTo>
                  <a:lnTo>
                    <a:pt x="288" y="322"/>
                  </a:lnTo>
                  <a:lnTo>
                    <a:pt x="288" y="323"/>
                  </a:lnTo>
                  <a:lnTo>
                    <a:pt x="289" y="323"/>
                  </a:lnTo>
                  <a:lnTo>
                    <a:pt x="290" y="323"/>
                  </a:lnTo>
                  <a:lnTo>
                    <a:pt x="291" y="323"/>
                  </a:lnTo>
                  <a:lnTo>
                    <a:pt x="291" y="324"/>
                  </a:lnTo>
                  <a:lnTo>
                    <a:pt x="291" y="325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3" y="328"/>
                  </a:lnTo>
                  <a:lnTo>
                    <a:pt x="293" y="329"/>
                  </a:lnTo>
                  <a:lnTo>
                    <a:pt x="294" y="329"/>
                  </a:lnTo>
                  <a:lnTo>
                    <a:pt x="294" y="330"/>
                  </a:lnTo>
                  <a:lnTo>
                    <a:pt x="294" y="331"/>
                  </a:lnTo>
                  <a:lnTo>
                    <a:pt x="295" y="332"/>
                  </a:lnTo>
                  <a:lnTo>
                    <a:pt x="296" y="331"/>
                  </a:lnTo>
                  <a:lnTo>
                    <a:pt x="297" y="330"/>
                  </a:lnTo>
                  <a:lnTo>
                    <a:pt x="298" y="330"/>
                  </a:lnTo>
                  <a:lnTo>
                    <a:pt x="298" y="331"/>
                  </a:lnTo>
                  <a:lnTo>
                    <a:pt x="298" y="332"/>
                  </a:lnTo>
                  <a:lnTo>
                    <a:pt x="298" y="333"/>
                  </a:lnTo>
                  <a:lnTo>
                    <a:pt x="298" y="334"/>
                  </a:lnTo>
                  <a:lnTo>
                    <a:pt x="299" y="335"/>
                  </a:lnTo>
                  <a:lnTo>
                    <a:pt x="299" y="336"/>
                  </a:lnTo>
                  <a:lnTo>
                    <a:pt x="300" y="336"/>
                  </a:lnTo>
                  <a:lnTo>
                    <a:pt x="301" y="336"/>
                  </a:lnTo>
                  <a:lnTo>
                    <a:pt x="301" y="337"/>
                  </a:lnTo>
                  <a:lnTo>
                    <a:pt x="302" y="337"/>
                  </a:lnTo>
                  <a:lnTo>
                    <a:pt x="303" y="337"/>
                  </a:lnTo>
                  <a:lnTo>
                    <a:pt x="304" y="337"/>
                  </a:lnTo>
                  <a:lnTo>
                    <a:pt x="304" y="338"/>
                  </a:lnTo>
                  <a:lnTo>
                    <a:pt x="304" y="339"/>
                  </a:lnTo>
                  <a:lnTo>
                    <a:pt x="304" y="340"/>
                  </a:lnTo>
                  <a:lnTo>
                    <a:pt x="303" y="340"/>
                  </a:lnTo>
                  <a:lnTo>
                    <a:pt x="302" y="340"/>
                  </a:lnTo>
                  <a:lnTo>
                    <a:pt x="302" y="341"/>
                  </a:lnTo>
                  <a:lnTo>
                    <a:pt x="301" y="341"/>
                  </a:lnTo>
                  <a:lnTo>
                    <a:pt x="301" y="342"/>
                  </a:lnTo>
                  <a:lnTo>
                    <a:pt x="301" y="343"/>
                  </a:lnTo>
                  <a:lnTo>
                    <a:pt x="301" y="344"/>
                  </a:lnTo>
                  <a:lnTo>
                    <a:pt x="301" y="345"/>
                  </a:lnTo>
                  <a:lnTo>
                    <a:pt x="302" y="34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3" name="Freeform 64">
              <a:extLst>
                <a:ext uri="{FF2B5EF4-FFF2-40B4-BE49-F238E27FC236}">
                  <a16:creationId xmlns:a16="http://schemas.microsoft.com/office/drawing/2014/main" id="{803365DD-5069-96D4-641D-4DACBE7D0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463" y="1490663"/>
              <a:ext cx="531813" cy="444500"/>
            </a:xfrm>
            <a:custGeom>
              <a:avLst/>
              <a:gdLst>
                <a:gd name="T0" fmla="*/ 241 w 335"/>
                <a:gd name="T1" fmla="*/ 115 h 280"/>
                <a:gd name="T2" fmla="*/ 220 w 335"/>
                <a:gd name="T3" fmla="*/ 122 h 280"/>
                <a:gd name="T4" fmla="*/ 223 w 335"/>
                <a:gd name="T5" fmla="*/ 127 h 280"/>
                <a:gd name="T6" fmla="*/ 233 w 335"/>
                <a:gd name="T7" fmla="*/ 138 h 280"/>
                <a:gd name="T8" fmla="*/ 234 w 335"/>
                <a:gd name="T9" fmla="*/ 157 h 280"/>
                <a:gd name="T10" fmla="*/ 242 w 335"/>
                <a:gd name="T11" fmla="*/ 164 h 280"/>
                <a:gd name="T12" fmla="*/ 241 w 335"/>
                <a:gd name="T13" fmla="*/ 184 h 280"/>
                <a:gd name="T14" fmla="*/ 262 w 335"/>
                <a:gd name="T15" fmla="*/ 208 h 280"/>
                <a:gd name="T16" fmla="*/ 276 w 335"/>
                <a:gd name="T17" fmla="*/ 213 h 280"/>
                <a:gd name="T18" fmla="*/ 285 w 335"/>
                <a:gd name="T19" fmla="*/ 222 h 280"/>
                <a:gd name="T20" fmla="*/ 288 w 335"/>
                <a:gd name="T21" fmla="*/ 223 h 280"/>
                <a:gd name="T22" fmla="*/ 297 w 335"/>
                <a:gd name="T23" fmla="*/ 227 h 280"/>
                <a:gd name="T24" fmla="*/ 291 w 335"/>
                <a:gd name="T25" fmla="*/ 237 h 280"/>
                <a:gd name="T26" fmla="*/ 280 w 335"/>
                <a:gd name="T27" fmla="*/ 244 h 280"/>
                <a:gd name="T28" fmla="*/ 290 w 335"/>
                <a:gd name="T29" fmla="*/ 243 h 280"/>
                <a:gd name="T30" fmla="*/ 301 w 335"/>
                <a:gd name="T31" fmla="*/ 245 h 280"/>
                <a:gd name="T32" fmla="*/ 315 w 335"/>
                <a:gd name="T33" fmla="*/ 237 h 280"/>
                <a:gd name="T34" fmla="*/ 325 w 335"/>
                <a:gd name="T35" fmla="*/ 246 h 280"/>
                <a:gd name="T36" fmla="*/ 320 w 335"/>
                <a:gd name="T37" fmla="*/ 259 h 280"/>
                <a:gd name="T38" fmla="*/ 332 w 335"/>
                <a:gd name="T39" fmla="*/ 269 h 280"/>
                <a:gd name="T40" fmla="*/ 334 w 335"/>
                <a:gd name="T41" fmla="*/ 276 h 280"/>
                <a:gd name="T42" fmla="*/ 318 w 335"/>
                <a:gd name="T43" fmla="*/ 277 h 280"/>
                <a:gd name="T44" fmla="*/ 290 w 335"/>
                <a:gd name="T45" fmla="*/ 277 h 280"/>
                <a:gd name="T46" fmla="*/ 261 w 335"/>
                <a:gd name="T47" fmla="*/ 277 h 280"/>
                <a:gd name="T48" fmla="*/ 233 w 335"/>
                <a:gd name="T49" fmla="*/ 279 h 280"/>
                <a:gd name="T50" fmla="*/ 200 w 335"/>
                <a:gd name="T51" fmla="*/ 276 h 280"/>
                <a:gd name="T52" fmla="*/ 166 w 335"/>
                <a:gd name="T53" fmla="*/ 269 h 280"/>
                <a:gd name="T54" fmla="*/ 139 w 335"/>
                <a:gd name="T55" fmla="*/ 275 h 280"/>
                <a:gd name="T56" fmla="*/ 108 w 335"/>
                <a:gd name="T57" fmla="*/ 266 h 280"/>
                <a:gd name="T58" fmla="*/ 75 w 335"/>
                <a:gd name="T59" fmla="*/ 277 h 280"/>
                <a:gd name="T60" fmla="*/ 22 w 335"/>
                <a:gd name="T61" fmla="*/ 260 h 280"/>
                <a:gd name="T62" fmla="*/ 12 w 335"/>
                <a:gd name="T63" fmla="*/ 192 h 280"/>
                <a:gd name="T64" fmla="*/ 4 w 335"/>
                <a:gd name="T65" fmla="*/ 141 h 280"/>
                <a:gd name="T66" fmla="*/ 9 w 335"/>
                <a:gd name="T67" fmla="*/ 108 h 280"/>
                <a:gd name="T68" fmla="*/ 23 w 335"/>
                <a:gd name="T69" fmla="*/ 106 h 280"/>
                <a:gd name="T70" fmla="*/ 30 w 335"/>
                <a:gd name="T71" fmla="*/ 96 h 280"/>
                <a:gd name="T72" fmla="*/ 40 w 335"/>
                <a:gd name="T73" fmla="*/ 102 h 280"/>
                <a:gd name="T74" fmla="*/ 49 w 335"/>
                <a:gd name="T75" fmla="*/ 99 h 280"/>
                <a:gd name="T76" fmla="*/ 60 w 335"/>
                <a:gd name="T77" fmla="*/ 101 h 280"/>
                <a:gd name="T78" fmla="*/ 63 w 335"/>
                <a:gd name="T79" fmla="*/ 108 h 280"/>
                <a:gd name="T80" fmla="*/ 78 w 335"/>
                <a:gd name="T81" fmla="*/ 112 h 280"/>
                <a:gd name="T82" fmla="*/ 93 w 335"/>
                <a:gd name="T83" fmla="*/ 111 h 280"/>
                <a:gd name="T84" fmla="*/ 112 w 335"/>
                <a:gd name="T85" fmla="*/ 104 h 280"/>
                <a:gd name="T86" fmla="*/ 131 w 335"/>
                <a:gd name="T87" fmla="*/ 92 h 280"/>
                <a:gd name="T88" fmla="*/ 139 w 335"/>
                <a:gd name="T89" fmla="*/ 70 h 280"/>
                <a:gd name="T90" fmla="*/ 146 w 335"/>
                <a:gd name="T91" fmla="*/ 53 h 280"/>
                <a:gd name="T92" fmla="*/ 154 w 335"/>
                <a:gd name="T93" fmla="*/ 38 h 280"/>
                <a:gd name="T94" fmla="*/ 161 w 335"/>
                <a:gd name="T95" fmla="*/ 21 h 280"/>
                <a:gd name="T96" fmla="*/ 182 w 335"/>
                <a:gd name="T97" fmla="*/ 2 h 280"/>
                <a:gd name="T98" fmla="*/ 194 w 335"/>
                <a:gd name="T99" fmla="*/ 13 h 280"/>
                <a:gd name="T100" fmla="*/ 206 w 335"/>
                <a:gd name="T101" fmla="*/ 20 h 280"/>
                <a:gd name="T102" fmla="*/ 220 w 335"/>
                <a:gd name="T103" fmla="*/ 27 h 280"/>
                <a:gd name="T104" fmla="*/ 234 w 335"/>
                <a:gd name="T105" fmla="*/ 24 h 280"/>
                <a:gd name="T106" fmla="*/ 246 w 335"/>
                <a:gd name="T107" fmla="*/ 38 h 280"/>
                <a:gd name="T108" fmla="*/ 258 w 335"/>
                <a:gd name="T109" fmla="*/ 48 h 280"/>
                <a:gd name="T110" fmla="*/ 267 w 335"/>
                <a:gd name="T111" fmla="*/ 58 h 280"/>
                <a:gd name="T112" fmla="*/ 258 w 335"/>
                <a:gd name="T113" fmla="*/ 64 h 280"/>
                <a:gd name="T114" fmla="*/ 251 w 335"/>
                <a:gd name="T115" fmla="*/ 76 h 280"/>
                <a:gd name="T116" fmla="*/ 250 w 335"/>
                <a:gd name="T117" fmla="*/ 94 h 280"/>
                <a:gd name="T118" fmla="*/ 262 w 335"/>
                <a:gd name="T119" fmla="*/ 104 h 280"/>
                <a:gd name="T120" fmla="*/ 265 w 335"/>
                <a:gd name="T121" fmla="*/ 1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5" h="280">
                  <a:moveTo>
                    <a:pt x="266" y="116"/>
                  </a:moveTo>
                  <a:lnTo>
                    <a:pt x="264" y="116"/>
                  </a:lnTo>
                  <a:lnTo>
                    <a:pt x="261" y="116"/>
                  </a:lnTo>
                  <a:lnTo>
                    <a:pt x="260" y="116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7" y="116"/>
                  </a:lnTo>
                  <a:lnTo>
                    <a:pt x="256" y="116"/>
                  </a:lnTo>
                  <a:lnTo>
                    <a:pt x="255" y="116"/>
                  </a:lnTo>
                  <a:lnTo>
                    <a:pt x="254" y="116"/>
                  </a:lnTo>
                  <a:lnTo>
                    <a:pt x="253" y="116"/>
                  </a:lnTo>
                  <a:lnTo>
                    <a:pt x="253" y="116"/>
                  </a:lnTo>
                  <a:lnTo>
                    <a:pt x="252" y="116"/>
                  </a:lnTo>
                  <a:lnTo>
                    <a:pt x="252" y="115"/>
                  </a:lnTo>
                  <a:lnTo>
                    <a:pt x="251" y="115"/>
                  </a:lnTo>
                  <a:lnTo>
                    <a:pt x="249" y="115"/>
                  </a:lnTo>
                  <a:lnTo>
                    <a:pt x="247" y="115"/>
                  </a:lnTo>
                  <a:lnTo>
                    <a:pt x="244" y="115"/>
                  </a:lnTo>
                  <a:lnTo>
                    <a:pt x="243" y="115"/>
                  </a:lnTo>
                  <a:lnTo>
                    <a:pt x="242" y="115"/>
                  </a:lnTo>
                  <a:lnTo>
                    <a:pt x="241" y="115"/>
                  </a:lnTo>
                  <a:lnTo>
                    <a:pt x="240" y="115"/>
                  </a:lnTo>
                  <a:lnTo>
                    <a:pt x="239" y="115"/>
                  </a:lnTo>
                  <a:lnTo>
                    <a:pt x="238" y="115"/>
                  </a:lnTo>
                  <a:lnTo>
                    <a:pt x="237" y="115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2" y="115"/>
                  </a:lnTo>
                  <a:lnTo>
                    <a:pt x="231" y="115"/>
                  </a:lnTo>
                  <a:lnTo>
                    <a:pt x="230" y="115"/>
                  </a:lnTo>
                  <a:lnTo>
                    <a:pt x="228" y="114"/>
                  </a:lnTo>
                  <a:lnTo>
                    <a:pt x="227" y="114"/>
                  </a:lnTo>
                  <a:lnTo>
                    <a:pt x="227" y="115"/>
                  </a:lnTo>
                  <a:lnTo>
                    <a:pt x="227" y="116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20"/>
                  </a:lnTo>
                  <a:lnTo>
                    <a:pt x="227" y="122"/>
                  </a:lnTo>
                  <a:lnTo>
                    <a:pt x="225" y="122"/>
                  </a:lnTo>
                  <a:lnTo>
                    <a:pt x="222" y="122"/>
                  </a:lnTo>
                  <a:lnTo>
                    <a:pt x="221" y="122"/>
                  </a:lnTo>
                  <a:lnTo>
                    <a:pt x="220" y="122"/>
                  </a:lnTo>
                  <a:lnTo>
                    <a:pt x="220" y="121"/>
                  </a:lnTo>
                  <a:lnTo>
                    <a:pt x="220" y="117"/>
                  </a:lnTo>
                  <a:lnTo>
                    <a:pt x="219" y="116"/>
                  </a:lnTo>
                  <a:lnTo>
                    <a:pt x="219" y="115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6" y="116"/>
                  </a:lnTo>
                  <a:lnTo>
                    <a:pt x="216" y="117"/>
                  </a:lnTo>
                  <a:lnTo>
                    <a:pt x="215" y="118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5" y="122"/>
                  </a:lnTo>
                  <a:lnTo>
                    <a:pt x="216" y="122"/>
                  </a:lnTo>
                  <a:lnTo>
                    <a:pt x="215" y="122"/>
                  </a:lnTo>
                  <a:lnTo>
                    <a:pt x="217" y="123"/>
                  </a:lnTo>
                  <a:lnTo>
                    <a:pt x="217" y="124"/>
                  </a:lnTo>
                  <a:lnTo>
                    <a:pt x="218" y="124"/>
                  </a:lnTo>
                  <a:lnTo>
                    <a:pt x="221" y="126"/>
                  </a:lnTo>
                  <a:lnTo>
                    <a:pt x="222" y="126"/>
                  </a:lnTo>
                  <a:lnTo>
                    <a:pt x="222" y="127"/>
                  </a:lnTo>
                  <a:lnTo>
                    <a:pt x="223" y="127"/>
                  </a:lnTo>
                  <a:lnTo>
                    <a:pt x="224" y="128"/>
                  </a:lnTo>
                  <a:lnTo>
                    <a:pt x="225" y="128"/>
                  </a:lnTo>
                  <a:lnTo>
                    <a:pt x="225" y="129"/>
                  </a:lnTo>
                  <a:lnTo>
                    <a:pt x="226" y="129"/>
                  </a:lnTo>
                  <a:lnTo>
                    <a:pt x="227" y="129"/>
                  </a:lnTo>
                  <a:lnTo>
                    <a:pt x="226" y="129"/>
                  </a:lnTo>
                  <a:lnTo>
                    <a:pt x="227" y="129"/>
                  </a:lnTo>
                  <a:lnTo>
                    <a:pt x="227" y="130"/>
                  </a:lnTo>
                  <a:lnTo>
                    <a:pt x="228" y="130"/>
                  </a:lnTo>
                  <a:lnTo>
                    <a:pt x="228" y="131"/>
                  </a:lnTo>
                  <a:lnTo>
                    <a:pt x="230" y="131"/>
                  </a:lnTo>
                  <a:lnTo>
                    <a:pt x="230" y="130"/>
                  </a:lnTo>
                  <a:lnTo>
                    <a:pt x="231" y="130"/>
                  </a:lnTo>
                  <a:lnTo>
                    <a:pt x="231" y="131"/>
                  </a:lnTo>
                  <a:lnTo>
                    <a:pt x="231" y="132"/>
                  </a:lnTo>
                  <a:lnTo>
                    <a:pt x="231" y="133"/>
                  </a:lnTo>
                  <a:lnTo>
                    <a:pt x="232" y="134"/>
                  </a:lnTo>
                  <a:lnTo>
                    <a:pt x="233" y="135"/>
                  </a:lnTo>
                  <a:lnTo>
                    <a:pt x="233" y="136"/>
                  </a:lnTo>
                  <a:lnTo>
                    <a:pt x="233" y="137"/>
                  </a:lnTo>
                  <a:lnTo>
                    <a:pt x="233" y="138"/>
                  </a:lnTo>
                  <a:lnTo>
                    <a:pt x="233" y="139"/>
                  </a:lnTo>
                  <a:lnTo>
                    <a:pt x="233" y="140"/>
                  </a:lnTo>
                  <a:lnTo>
                    <a:pt x="233" y="141"/>
                  </a:lnTo>
                  <a:lnTo>
                    <a:pt x="233" y="142"/>
                  </a:lnTo>
                  <a:lnTo>
                    <a:pt x="233" y="143"/>
                  </a:lnTo>
                  <a:lnTo>
                    <a:pt x="234" y="143"/>
                  </a:lnTo>
                  <a:lnTo>
                    <a:pt x="234" y="144"/>
                  </a:lnTo>
                  <a:lnTo>
                    <a:pt x="234" y="145"/>
                  </a:lnTo>
                  <a:lnTo>
                    <a:pt x="235" y="146"/>
                  </a:lnTo>
                  <a:lnTo>
                    <a:pt x="235" y="147"/>
                  </a:lnTo>
                  <a:lnTo>
                    <a:pt x="235" y="148"/>
                  </a:lnTo>
                  <a:lnTo>
                    <a:pt x="235" y="149"/>
                  </a:lnTo>
                  <a:lnTo>
                    <a:pt x="235" y="150"/>
                  </a:lnTo>
                  <a:lnTo>
                    <a:pt x="234" y="150"/>
                  </a:lnTo>
                  <a:lnTo>
                    <a:pt x="234" y="151"/>
                  </a:lnTo>
                  <a:lnTo>
                    <a:pt x="234" y="152"/>
                  </a:lnTo>
                  <a:lnTo>
                    <a:pt x="234" y="153"/>
                  </a:lnTo>
                  <a:lnTo>
                    <a:pt x="234" y="154"/>
                  </a:lnTo>
                  <a:lnTo>
                    <a:pt x="234" y="155"/>
                  </a:lnTo>
                  <a:lnTo>
                    <a:pt x="234" y="156"/>
                  </a:lnTo>
                  <a:lnTo>
                    <a:pt x="234" y="157"/>
                  </a:lnTo>
                  <a:lnTo>
                    <a:pt x="234" y="158"/>
                  </a:lnTo>
                  <a:lnTo>
                    <a:pt x="234" y="159"/>
                  </a:lnTo>
                  <a:lnTo>
                    <a:pt x="234" y="160"/>
                  </a:lnTo>
                  <a:lnTo>
                    <a:pt x="234" y="162"/>
                  </a:lnTo>
                  <a:lnTo>
                    <a:pt x="233" y="162"/>
                  </a:lnTo>
                  <a:lnTo>
                    <a:pt x="233" y="163"/>
                  </a:lnTo>
                  <a:lnTo>
                    <a:pt x="233" y="163"/>
                  </a:lnTo>
                  <a:lnTo>
                    <a:pt x="233" y="164"/>
                  </a:lnTo>
                  <a:lnTo>
                    <a:pt x="233" y="165"/>
                  </a:lnTo>
                  <a:lnTo>
                    <a:pt x="233" y="166"/>
                  </a:lnTo>
                  <a:lnTo>
                    <a:pt x="234" y="166"/>
                  </a:lnTo>
                  <a:lnTo>
                    <a:pt x="234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7" y="165"/>
                  </a:lnTo>
                  <a:lnTo>
                    <a:pt x="238" y="165"/>
                  </a:lnTo>
                  <a:lnTo>
                    <a:pt x="239" y="165"/>
                  </a:lnTo>
                  <a:lnTo>
                    <a:pt x="240" y="165"/>
                  </a:lnTo>
                  <a:lnTo>
                    <a:pt x="241" y="165"/>
                  </a:lnTo>
                  <a:lnTo>
                    <a:pt x="241" y="164"/>
                  </a:lnTo>
                  <a:lnTo>
                    <a:pt x="242" y="164"/>
                  </a:lnTo>
                  <a:lnTo>
                    <a:pt x="243" y="164"/>
                  </a:lnTo>
                  <a:lnTo>
                    <a:pt x="243" y="165"/>
                  </a:lnTo>
                  <a:lnTo>
                    <a:pt x="244" y="164"/>
                  </a:lnTo>
                  <a:lnTo>
                    <a:pt x="245" y="164"/>
                  </a:lnTo>
                  <a:lnTo>
                    <a:pt x="246" y="164"/>
                  </a:lnTo>
                  <a:lnTo>
                    <a:pt x="247" y="163"/>
                  </a:lnTo>
                  <a:lnTo>
                    <a:pt x="246" y="165"/>
                  </a:lnTo>
                  <a:lnTo>
                    <a:pt x="246" y="166"/>
                  </a:lnTo>
                  <a:lnTo>
                    <a:pt x="245" y="168"/>
                  </a:lnTo>
                  <a:lnTo>
                    <a:pt x="245" y="169"/>
                  </a:lnTo>
                  <a:lnTo>
                    <a:pt x="245" y="170"/>
                  </a:lnTo>
                  <a:lnTo>
                    <a:pt x="245" y="171"/>
                  </a:lnTo>
                  <a:lnTo>
                    <a:pt x="244" y="175"/>
                  </a:lnTo>
                  <a:lnTo>
                    <a:pt x="243" y="175"/>
                  </a:lnTo>
                  <a:lnTo>
                    <a:pt x="243" y="176"/>
                  </a:lnTo>
                  <a:lnTo>
                    <a:pt x="243" y="177"/>
                  </a:lnTo>
                  <a:lnTo>
                    <a:pt x="242" y="179"/>
                  </a:lnTo>
                  <a:lnTo>
                    <a:pt x="242" y="180"/>
                  </a:lnTo>
                  <a:lnTo>
                    <a:pt x="242" y="181"/>
                  </a:lnTo>
                  <a:lnTo>
                    <a:pt x="241" y="183"/>
                  </a:lnTo>
                  <a:lnTo>
                    <a:pt x="241" y="184"/>
                  </a:lnTo>
                  <a:lnTo>
                    <a:pt x="240" y="188"/>
                  </a:lnTo>
                  <a:lnTo>
                    <a:pt x="239" y="189"/>
                  </a:lnTo>
                  <a:lnTo>
                    <a:pt x="240" y="190"/>
                  </a:lnTo>
                  <a:lnTo>
                    <a:pt x="241" y="191"/>
                  </a:lnTo>
                  <a:lnTo>
                    <a:pt x="242" y="193"/>
                  </a:lnTo>
                  <a:lnTo>
                    <a:pt x="243" y="194"/>
                  </a:lnTo>
                  <a:lnTo>
                    <a:pt x="244" y="195"/>
                  </a:lnTo>
                  <a:lnTo>
                    <a:pt x="246" y="197"/>
                  </a:lnTo>
                  <a:lnTo>
                    <a:pt x="246" y="198"/>
                  </a:lnTo>
                  <a:lnTo>
                    <a:pt x="249" y="201"/>
                  </a:lnTo>
                  <a:lnTo>
                    <a:pt x="252" y="203"/>
                  </a:lnTo>
                  <a:lnTo>
                    <a:pt x="253" y="205"/>
                  </a:lnTo>
                  <a:lnTo>
                    <a:pt x="254" y="205"/>
                  </a:lnTo>
                  <a:lnTo>
                    <a:pt x="255" y="206"/>
                  </a:lnTo>
                  <a:lnTo>
                    <a:pt x="256" y="206"/>
                  </a:lnTo>
                  <a:lnTo>
                    <a:pt x="257" y="207"/>
                  </a:lnTo>
                  <a:lnTo>
                    <a:pt x="258" y="207"/>
                  </a:lnTo>
                  <a:lnTo>
                    <a:pt x="259" y="207"/>
                  </a:lnTo>
                  <a:lnTo>
                    <a:pt x="260" y="208"/>
                  </a:lnTo>
                  <a:lnTo>
                    <a:pt x="261" y="208"/>
                  </a:lnTo>
                  <a:lnTo>
                    <a:pt x="262" y="208"/>
                  </a:lnTo>
                  <a:lnTo>
                    <a:pt x="265" y="208"/>
                  </a:lnTo>
                  <a:lnTo>
                    <a:pt x="266" y="209"/>
                  </a:lnTo>
                  <a:lnTo>
                    <a:pt x="267" y="209"/>
                  </a:lnTo>
                  <a:lnTo>
                    <a:pt x="268" y="208"/>
                  </a:lnTo>
                  <a:lnTo>
                    <a:pt x="269" y="208"/>
                  </a:lnTo>
                  <a:lnTo>
                    <a:pt x="269" y="207"/>
                  </a:lnTo>
                  <a:lnTo>
                    <a:pt x="269" y="208"/>
                  </a:lnTo>
                  <a:lnTo>
                    <a:pt x="270" y="208"/>
                  </a:lnTo>
                  <a:lnTo>
                    <a:pt x="271" y="207"/>
                  </a:lnTo>
                  <a:lnTo>
                    <a:pt x="272" y="208"/>
                  </a:lnTo>
                  <a:lnTo>
                    <a:pt x="273" y="208"/>
                  </a:lnTo>
                  <a:lnTo>
                    <a:pt x="273" y="209"/>
                  </a:lnTo>
                  <a:lnTo>
                    <a:pt x="273" y="210"/>
                  </a:lnTo>
                  <a:lnTo>
                    <a:pt x="274" y="210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5" y="212"/>
                  </a:lnTo>
                  <a:lnTo>
                    <a:pt x="275" y="213"/>
                  </a:lnTo>
                  <a:lnTo>
                    <a:pt x="276" y="213"/>
                  </a:lnTo>
                  <a:lnTo>
                    <a:pt x="276" y="214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7" y="216"/>
                  </a:lnTo>
                  <a:lnTo>
                    <a:pt x="278" y="216"/>
                  </a:lnTo>
                  <a:lnTo>
                    <a:pt x="278" y="217"/>
                  </a:lnTo>
                  <a:lnTo>
                    <a:pt x="279" y="217"/>
                  </a:lnTo>
                  <a:lnTo>
                    <a:pt x="280" y="218"/>
                  </a:lnTo>
                  <a:lnTo>
                    <a:pt x="280" y="219"/>
                  </a:lnTo>
                  <a:lnTo>
                    <a:pt x="281" y="220"/>
                  </a:lnTo>
                  <a:lnTo>
                    <a:pt x="282" y="221"/>
                  </a:lnTo>
                  <a:lnTo>
                    <a:pt x="282" y="222"/>
                  </a:lnTo>
                  <a:lnTo>
                    <a:pt x="282" y="223"/>
                  </a:lnTo>
                  <a:lnTo>
                    <a:pt x="281" y="223"/>
                  </a:lnTo>
                  <a:lnTo>
                    <a:pt x="282" y="223"/>
                  </a:lnTo>
                  <a:lnTo>
                    <a:pt x="283" y="223"/>
                  </a:lnTo>
                  <a:lnTo>
                    <a:pt x="284" y="223"/>
                  </a:lnTo>
                  <a:lnTo>
                    <a:pt x="284" y="224"/>
                  </a:lnTo>
                  <a:lnTo>
                    <a:pt x="284" y="223"/>
                  </a:lnTo>
                  <a:lnTo>
                    <a:pt x="284" y="222"/>
                  </a:lnTo>
                  <a:lnTo>
                    <a:pt x="285" y="222"/>
                  </a:lnTo>
                  <a:lnTo>
                    <a:pt x="285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6" y="222"/>
                  </a:lnTo>
                  <a:lnTo>
                    <a:pt x="286" y="223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4"/>
                  </a:lnTo>
                  <a:lnTo>
                    <a:pt x="285" y="224"/>
                  </a:lnTo>
                  <a:lnTo>
                    <a:pt x="285" y="225"/>
                  </a:lnTo>
                  <a:lnTo>
                    <a:pt x="285" y="226"/>
                  </a:lnTo>
                  <a:lnTo>
                    <a:pt x="286" y="226"/>
                  </a:lnTo>
                  <a:lnTo>
                    <a:pt x="287" y="226"/>
                  </a:lnTo>
                  <a:lnTo>
                    <a:pt x="287" y="225"/>
                  </a:lnTo>
                  <a:lnTo>
                    <a:pt x="286" y="225"/>
                  </a:lnTo>
                  <a:lnTo>
                    <a:pt x="287" y="225"/>
                  </a:lnTo>
                  <a:lnTo>
                    <a:pt x="287" y="224"/>
                  </a:lnTo>
                  <a:lnTo>
                    <a:pt x="287" y="223"/>
                  </a:lnTo>
                  <a:lnTo>
                    <a:pt x="288" y="223"/>
                  </a:lnTo>
                  <a:lnTo>
                    <a:pt x="288" y="224"/>
                  </a:lnTo>
                  <a:lnTo>
                    <a:pt x="288" y="223"/>
                  </a:lnTo>
                  <a:lnTo>
                    <a:pt x="289" y="223"/>
                  </a:lnTo>
                  <a:lnTo>
                    <a:pt x="289" y="224"/>
                  </a:lnTo>
                  <a:lnTo>
                    <a:pt x="290" y="224"/>
                  </a:lnTo>
                  <a:lnTo>
                    <a:pt x="289" y="224"/>
                  </a:lnTo>
                  <a:lnTo>
                    <a:pt x="289" y="225"/>
                  </a:lnTo>
                  <a:lnTo>
                    <a:pt x="289" y="226"/>
                  </a:lnTo>
                  <a:lnTo>
                    <a:pt x="289" y="227"/>
                  </a:lnTo>
                  <a:lnTo>
                    <a:pt x="290" y="227"/>
                  </a:lnTo>
                  <a:lnTo>
                    <a:pt x="290" y="228"/>
                  </a:lnTo>
                  <a:lnTo>
                    <a:pt x="291" y="228"/>
                  </a:lnTo>
                  <a:lnTo>
                    <a:pt x="291" y="227"/>
                  </a:lnTo>
                  <a:lnTo>
                    <a:pt x="292" y="227"/>
                  </a:lnTo>
                  <a:lnTo>
                    <a:pt x="292" y="228"/>
                  </a:lnTo>
                  <a:lnTo>
                    <a:pt x="292" y="229"/>
                  </a:lnTo>
                  <a:lnTo>
                    <a:pt x="293" y="229"/>
                  </a:lnTo>
                  <a:lnTo>
                    <a:pt x="294" y="229"/>
                  </a:lnTo>
                  <a:lnTo>
                    <a:pt x="295" y="229"/>
                  </a:lnTo>
                  <a:lnTo>
                    <a:pt x="295" y="228"/>
                  </a:lnTo>
                  <a:lnTo>
                    <a:pt x="295" y="227"/>
                  </a:lnTo>
                  <a:lnTo>
                    <a:pt x="296" y="227"/>
                  </a:lnTo>
                  <a:lnTo>
                    <a:pt x="297" y="227"/>
                  </a:lnTo>
                  <a:lnTo>
                    <a:pt x="298" y="227"/>
                  </a:lnTo>
                  <a:lnTo>
                    <a:pt x="298" y="228"/>
                  </a:lnTo>
                  <a:lnTo>
                    <a:pt x="298" y="229"/>
                  </a:lnTo>
                  <a:lnTo>
                    <a:pt x="297" y="229"/>
                  </a:lnTo>
                  <a:lnTo>
                    <a:pt x="296" y="229"/>
                  </a:lnTo>
                  <a:lnTo>
                    <a:pt x="296" y="230"/>
                  </a:lnTo>
                  <a:lnTo>
                    <a:pt x="296" y="231"/>
                  </a:lnTo>
                  <a:lnTo>
                    <a:pt x="295" y="231"/>
                  </a:lnTo>
                  <a:lnTo>
                    <a:pt x="295" y="230"/>
                  </a:lnTo>
                  <a:lnTo>
                    <a:pt x="294" y="230"/>
                  </a:lnTo>
                  <a:lnTo>
                    <a:pt x="293" y="230"/>
                  </a:lnTo>
                  <a:lnTo>
                    <a:pt x="293" y="231"/>
                  </a:lnTo>
                  <a:lnTo>
                    <a:pt x="294" y="232"/>
                  </a:lnTo>
                  <a:lnTo>
                    <a:pt x="294" y="233"/>
                  </a:lnTo>
                  <a:lnTo>
                    <a:pt x="294" y="234"/>
                  </a:lnTo>
                  <a:lnTo>
                    <a:pt x="293" y="234"/>
                  </a:lnTo>
                  <a:lnTo>
                    <a:pt x="292" y="234"/>
                  </a:lnTo>
                  <a:lnTo>
                    <a:pt x="291" y="234"/>
                  </a:lnTo>
                  <a:lnTo>
                    <a:pt x="291" y="235"/>
                  </a:lnTo>
                  <a:lnTo>
                    <a:pt x="291" y="236"/>
                  </a:lnTo>
                  <a:lnTo>
                    <a:pt x="291" y="237"/>
                  </a:lnTo>
                  <a:lnTo>
                    <a:pt x="290" y="237"/>
                  </a:lnTo>
                  <a:lnTo>
                    <a:pt x="289" y="237"/>
                  </a:lnTo>
                  <a:lnTo>
                    <a:pt x="289" y="238"/>
                  </a:lnTo>
                  <a:lnTo>
                    <a:pt x="288" y="238"/>
                  </a:lnTo>
                  <a:lnTo>
                    <a:pt x="287" y="238"/>
                  </a:lnTo>
                  <a:lnTo>
                    <a:pt x="286" y="238"/>
                  </a:lnTo>
                  <a:lnTo>
                    <a:pt x="286" y="239"/>
                  </a:lnTo>
                  <a:lnTo>
                    <a:pt x="285" y="239"/>
                  </a:lnTo>
                  <a:lnTo>
                    <a:pt x="284" y="239"/>
                  </a:lnTo>
                  <a:lnTo>
                    <a:pt x="284" y="240"/>
                  </a:lnTo>
                  <a:lnTo>
                    <a:pt x="283" y="240"/>
                  </a:lnTo>
                  <a:lnTo>
                    <a:pt x="282" y="241"/>
                  </a:lnTo>
                  <a:lnTo>
                    <a:pt x="282" y="242"/>
                  </a:lnTo>
                  <a:lnTo>
                    <a:pt x="281" y="242"/>
                  </a:lnTo>
                  <a:lnTo>
                    <a:pt x="281" y="243"/>
                  </a:lnTo>
                  <a:lnTo>
                    <a:pt x="280" y="243"/>
                  </a:lnTo>
                  <a:lnTo>
                    <a:pt x="280" y="244"/>
                  </a:lnTo>
                  <a:lnTo>
                    <a:pt x="279" y="244"/>
                  </a:lnTo>
                  <a:lnTo>
                    <a:pt x="279" y="243"/>
                  </a:lnTo>
                  <a:lnTo>
                    <a:pt x="279" y="244"/>
                  </a:lnTo>
                  <a:lnTo>
                    <a:pt x="280" y="244"/>
                  </a:lnTo>
                  <a:lnTo>
                    <a:pt x="280" y="243"/>
                  </a:lnTo>
                  <a:lnTo>
                    <a:pt x="281" y="243"/>
                  </a:lnTo>
                  <a:lnTo>
                    <a:pt x="282" y="243"/>
                  </a:lnTo>
                  <a:lnTo>
                    <a:pt x="282" y="242"/>
                  </a:lnTo>
                  <a:lnTo>
                    <a:pt x="283" y="242"/>
                  </a:lnTo>
                  <a:lnTo>
                    <a:pt x="284" y="242"/>
                  </a:lnTo>
                  <a:lnTo>
                    <a:pt x="285" y="242"/>
                  </a:lnTo>
                  <a:lnTo>
                    <a:pt x="286" y="242"/>
                  </a:lnTo>
                  <a:lnTo>
                    <a:pt x="287" y="242"/>
                  </a:lnTo>
                  <a:lnTo>
                    <a:pt x="288" y="242"/>
                  </a:lnTo>
                  <a:lnTo>
                    <a:pt x="288" y="243"/>
                  </a:lnTo>
                  <a:lnTo>
                    <a:pt x="288" y="244"/>
                  </a:lnTo>
                  <a:lnTo>
                    <a:pt x="287" y="244"/>
                  </a:lnTo>
                  <a:lnTo>
                    <a:pt x="287" y="245"/>
                  </a:lnTo>
                  <a:lnTo>
                    <a:pt x="288" y="245"/>
                  </a:lnTo>
                  <a:lnTo>
                    <a:pt x="288" y="246"/>
                  </a:lnTo>
                  <a:lnTo>
                    <a:pt x="289" y="246"/>
                  </a:lnTo>
                  <a:lnTo>
                    <a:pt x="289" y="245"/>
                  </a:lnTo>
                  <a:lnTo>
                    <a:pt x="290" y="245"/>
                  </a:lnTo>
                  <a:lnTo>
                    <a:pt x="290" y="244"/>
                  </a:lnTo>
                  <a:lnTo>
                    <a:pt x="290" y="243"/>
                  </a:lnTo>
                  <a:lnTo>
                    <a:pt x="291" y="243"/>
                  </a:lnTo>
                  <a:lnTo>
                    <a:pt x="292" y="243"/>
                  </a:lnTo>
                  <a:lnTo>
                    <a:pt x="293" y="243"/>
                  </a:lnTo>
                  <a:lnTo>
                    <a:pt x="294" y="243"/>
                  </a:lnTo>
                  <a:lnTo>
                    <a:pt x="294" y="242"/>
                  </a:lnTo>
                  <a:lnTo>
                    <a:pt x="295" y="242"/>
                  </a:lnTo>
                  <a:lnTo>
                    <a:pt x="296" y="242"/>
                  </a:lnTo>
                  <a:lnTo>
                    <a:pt x="297" y="242"/>
                  </a:lnTo>
                  <a:lnTo>
                    <a:pt x="297" y="243"/>
                  </a:lnTo>
                  <a:lnTo>
                    <a:pt x="297" y="244"/>
                  </a:lnTo>
                  <a:lnTo>
                    <a:pt x="297" y="245"/>
                  </a:lnTo>
                  <a:lnTo>
                    <a:pt x="297" y="246"/>
                  </a:lnTo>
                  <a:lnTo>
                    <a:pt x="297" y="247"/>
                  </a:lnTo>
                  <a:lnTo>
                    <a:pt x="298" y="247"/>
                  </a:lnTo>
                  <a:lnTo>
                    <a:pt x="298" y="248"/>
                  </a:lnTo>
                  <a:lnTo>
                    <a:pt x="299" y="248"/>
                  </a:lnTo>
                  <a:lnTo>
                    <a:pt x="299" y="247"/>
                  </a:lnTo>
                  <a:lnTo>
                    <a:pt x="299" y="246"/>
                  </a:lnTo>
                  <a:lnTo>
                    <a:pt x="299" y="245"/>
                  </a:lnTo>
                  <a:lnTo>
                    <a:pt x="300" y="245"/>
                  </a:lnTo>
                  <a:lnTo>
                    <a:pt x="301" y="245"/>
                  </a:lnTo>
                  <a:lnTo>
                    <a:pt x="301" y="245"/>
                  </a:lnTo>
                  <a:lnTo>
                    <a:pt x="302" y="245"/>
                  </a:lnTo>
                  <a:lnTo>
                    <a:pt x="303" y="245"/>
                  </a:lnTo>
                  <a:lnTo>
                    <a:pt x="304" y="245"/>
                  </a:lnTo>
                  <a:lnTo>
                    <a:pt x="304" y="244"/>
                  </a:lnTo>
                  <a:lnTo>
                    <a:pt x="304" y="243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4" y="240"/>
                  </a:lnTo>
                  <a:lnTo>
                    <a:pt x="305" y="240"/>
                  </a:lnTo>
                  <a:lnTo>
                    <a:pt x="306" y="239"/>
                  </a:lnTo>
                  <a:lnTo>
                    <a:pt x="306" y="238"/>
                  </a:lnTo>
                  <a:lnTo>
                    <a:pt x="307" y="237"/>
                  </a:lnTo>
                  <a:lnTo>
                    <a:pt x="308" y="237"/>
                  </a:lnTo>
                  <a:lnTo>
                    <a:pt x="308" y="236"/>
                  </a:lnTo>
                  <a:lnTo>
                    <a:pt x="309" y="237"/>
                  </a:lnTo>
                  <a:lnTo>
                    <a:pt x="310" y="237"/>
                  </a:lnTo>
                  <a:lnTo>
                    <a:pt x="311" y="238"/>
                  </a:lnTo>
                  <a:lnTo>
                    <a:pt x="312" y="238"/>
                  </a:lnTo>
                  <a:lnTo>
                    <a:pt x="313" y="238"/>
                  </a:lnTo>
                  <a:lnTo>
                    <a:pt x="315" y="237"/>
                  </a:lnTo>
                  <a:lnTo>
                    <a:pt x="316" y="237"/>
                  </a:lnTo>
                  <a:lnTo>
                    <a:pt x="316" y="236"/>
                  </a:lnTo>
                  <a:lnTo>
                    <a:pt x="317" y="236"/>
                  </a:lnTo>
                  <a:lnTo>
                    <a:pt x="318" y="236"/>
                  </a:lnTo>
                  <a:lnTo>
                    <a:pt x="319" y="236"/>
                  </a:lnTo>
                  <a:lnTo>
                    <a:pt x="320" y="236"/>
                  </a:lnTo>
                  <a:lnTo>
                    <a:pt x="321" y="236"/>
                  </a:lnTo>
                  <a:lnTo>
                    <a:pt x="322" y="236"/>
                  </a:lnTo>
                  <a:lnTo>
                    <a:pt x="323" y="236"/>
                  </a:lnTo>
                  <a:lnTo>
                    <a:pt x="324" y="235"/>
                  </a:lnTo>
                  <a:lnTo>
                    <a:pt x="324" y="236"/>
                  </a:lnTo>
                  <a:lnTo>
                    <a:pt x="325" y="237"/>
                  </a:lnTo>
                  <a:lnTo>
                    <a:pt x="325" y="238"/>
                  </a:lnTo>
                  <a:lnTo>
                    <a:pt x="326" y="238"/>
                  </a:lnTo>
                  <a:lnTo>
                    <a:pt x="326" y="239"/>
                  </a:lnTo>
                  <a:lnTo>
                    <a:pt x="326" y="241"/>
                  </a:lnTo>
                  <a:lnTo>
                    <a:pt x="326" y="243"/>
                  </a:lnTo>
                  <a:lnTo>
                    <a:pt x="326" y="244"/>
                  </a:lnTo>
                  <a:lnTo>
                    <a:pt x="326" y="245"/>
                  </a:lnTo>
                  <a:lnTo>
                    <a:pt x="325" y="245"/>
                  </a:lnTo>
                  <a:lnTo>
                    <a:pt x="325" y="246"/>
                  </a:lnTo>
                  <a:lnTo>
                    <a:pt x="324" y="246"/>
                  </a:lnTo>
                  <a:lnTo>
                    <a:pt x="324" y="245"/>
                  </a:lnTo>
                  <a:lnTo>
                    <a:pt x="323" y="245"/>
                  </a:lnTo>
                  <a:lnTo>
                    <a:pt x="323" y="244"/>
                  </a:lnTo>
                  <a:lnTo>
                    <a:pt x="323" y="245"/>
                  </a:lnTo>
                  <a:lnTo>
                    <a:pt x="322" y="245"/>
                  </a:lnTo>
                  <a:lnTo>
                    <a:pt x="322" y="246"/>
                  </a:lnTo>
                  <a:lnTo>
                    <a:pt x="322" y="247"/>
                  </a:lnTo>
                  <a:lnTo>
                    <a:pt x="323" y="247"/>
                  </a:lnTo>
                  <a:lnTo>
                    <a:pt x="323" y="250"/>
                  </a:lnTo>
                  <a:lnTo>
                    <a:pt x="323" y="251"/>
                  </a:lnTo>
                  <a:lnTo>
                    <a:pt x="323" y="253"/>
                  </a:lnTo>
                  <a:lnTo>
                    <a:pt x="324" y="253"/>
                  </a:lnTo>
                  <a:lnTo>
                    <a:pt x="324" y="256"/>
                  </a:lnTo>
                  <a:lnTo>
                    <a:pt x="322" y="256"/>
                  </a:lnTo>
                  <a:lnTo>
                    <a:pt x="322" y="255"/>
                  </a:lnTo>
                  <a:lnTo>
                    <a:pt x="321" y="255"/>
                  </a:lnTo>
                  <a:lnTo>
                    <a:pt x="321" y="256"/>
                  </a:lnTo>
                  <a:lnTo>
                    <a:pt x="321" y="257"/>
                  </a:lnTo>
                  <a:lnTo>
                    <a:pt x="320" y="257"/>
                  </a:lnTo>
                  <a:lnTo>
                    <a:pt x="320" y="259"/>
                  </a:lnTo>
                  <a:lnTo>
                    <a:pt x="320" y="260"/>
                  </a:lnTo>
                  <a:lnTo>
                    <a:pt x="320" y="260"/>
                  </a:lnTo>
                  <a:lnTo>
                    <a:pt x="321" y="260"/>
                  </a:lnTo>
                  <a:lnTo>
                    <a:pt x="322" y="260"/>
                  </a:lnTo>
                  <a:lnTo>
                    <a:pt x="322" y="261"/>
                  </a:lnTo>
                  <a:lnTo>
                    <a:pt x="322" y="262"/>
                  </a:lnTo>
                  <a:lnTo>
                    <a:pt x="323" y="262"/>
                  </a:lnTo>
                  <a:lnTo>
                    <a:pt x="324" y="262"/>
                  </a:lnTo>
                  <a:lnTo>
                    <a:pt x="325" y="262"/>
                  </a:lnTo>
                  <a:lnTo>
                    <a:pt x="326" y="262"/>
                  </a:lnTo>
                  <a:lnTo>
                    <a:pt x="327" y="262"/>
                  </a:lnTo>
                  <a:lnTo>
                    <a:pt x="328" y="262"/>
                  </a:lnTo>
                  <a:lnTo>
                    <a:pt x="329" y="263"/>
                  </a:lnTo>
                  <a:lnTo>
                    <a:pt x="329" y="264"/>
                  </a:lnTo>
                  <a:lnTo>
                    <a:pt x="330" y="264"/>
                  </a:lnTo>
                  <a:lnTo>
                    <a:pt x="330" y="265"/>
                  </a:lnTo>
                  <a:lnTo>
                    <a:pt x="330" y="266"/>
                  </a:lnTo>
                  <a:lnTo>
                    <a:pt x="330" y="267"/>
                  </a:lnTo>
                  <a:lnTo>
                    <a:pt x="331" y="267"/>
                  </a:lnTo>
                  <a:lnTo>
                    <a:pt x="331" y="268"/>
                  </a:lnTo>
                  <a:lnTo>
                    <a:pt x="332" y="269"/>
                  </a:lnTo>
                  <a:lnTo>
                    <a:pt x="332" y="270"/>
                  </a:lnTo>
                  <a:lnTo>
                    <a:pt x="331" y="270"/>
                  </a:lnTo>
                  <a:lnTo>
                    <a:pt x="331" y="271"/>
                  </a:lnTo>
                  <a:lnTo>
                    <a:pt x="330" y="271"/>
                  </a:lnTo>
                  <a:lnTo>
                    <a:pt x="330" y="272"/>
                  </a:lnTo>
                  <a:lnTo>
                    <a:pt x="330" y="271"/>
                  </a:lnTo>
                  <a:lnTo>
                    <a:pt x="330" y="272"/>
                  </a:lnTo>
                  <a:lnTo>
                    <a:pt x="329" y="272"/>
                  </a:lnTo>
                  <a:lnTo>
                    <a:pt x="329" y="273"/>
                  </a:lnTo>
                  <a:lnTo>
                    <a:pt x="329" y="274"/>
                  </a:lnTo>
                  <a:lnTo>
                    <a:pt x="330" y="274"/>
                  </a:lnTo>
                  <a:lnTo>
                    <a:pt x="330" y="273"/>
                  </a:lnTo>
                  <a:lnTo>
                    <a:pt x="330" y="274"/>
                  </a:lnTo>
                  <a:lnTo>
                    <a:pt x="330" y="275"/>
                  </a:lnTo>
                  <a:lnTo>
                    <a:pt x="329" y="275"/>
                  </a:lnTo>
                  <a:lnTo>
                    <a:pt x="330" y="275"/>
                  </a:lnTo>
                  <a:lnTo>
                    <a:pt x="331" y="275"/>
                  </a:lnTo>
                  <a:lnTo>
                    <a:pt x="332" y="275"/>
                  </a:lnTo>
                  <a:lnTo>
                    <a:pt x="333" y="275"/>
                  </a:lnTo>
                  <a:lnTo>
                    <a:pt x="334" y="275"/>
                  </a:lnTo>
                  <a:lnTo>
                    <a:pt x="334" y="276"/>
                  </a:lnTo>
                  <a:lnTo>
                    <a:pt x="334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3" y="279"/>
                  </a:lnTo>
                  <a:lnTo>
                    <a:pt x="334" y="279"/>
                  </a:lnTo>
                  <a:lnTo>
                    <a:pt x="334" y="278"/>
                  </a:lnTo>
                  <a:lnTo>
                    <a:pt x="334" y="279"/>
                  </a:lnTo>
                  <a:lnTo>
                    <a:pt x="335" y="279"/>
                  </a:lnTo>
                  <a:lnTo>
                    <a:pt x="334" y="279"/>
                  </a:lnTo>
                  <a:lnTo>
                    <a:pt x="332" y="279"/>
                  </a:lnTo>
                  <a:lnTo>
                    <a:pt x="331" y="279"/>
                  </a:lnTo>
                  <a:lnTo>
                    <a:pt x="328" y="279"/>
                  </a:lnTo>
                  <a:lnTo>
                    <a:pt x="325" y="279"/>
                  </a:lnTo>
                  <a:lnTo>
                    <a:pt x="324" y="279"/>
                  </a:lnTo>
                  <a:lnTo>
                    <a:pt x="323" y="279"/>
                  </a:lnTo>
                  <a:lnTo>
                    <a:pt x="322" y="279"/>
                  </a:lnTo>
                  <a:lnTo>
                    <a:pt x="321" y="279"/>
                  </a:lnTo>
                  <a:lnTo>
                    <a:pt x="320" y="279"/>
                  </a:lnTo>
                  <a:lnTo>
                    <a:pt x="318" y="279"/>
                  </a:lnTo>
                  <a:lnTo>
                    <a:pt x="318" y="278"/>
                  </a:lnTo>
                  <a:lnTo>
                    <a:pt x="318" y="277"/>
                  </a:lnTo>
                  <a:lnTo>
                    <a:pt x="317" y="277"/>
                  </a:lnTo>
                  <a:lnTo>
                    <a:pt x="316" y="277"/>
                  </a:lnTo>
                  <a:lnTo>
                    <a:pt x="313" y="277"/>
                  </a:lnTo>
                  <a:lnTo>
                    <a:pt x="312" y="277"/>
                  </a:lnTo>
                  <a:lnTo>
                    <a:pt x="311" y="277"/>
                  </a:lnTo>
                  <a:lnTo>
                    <a:pt x="310" y="277"/>
                  </a:lnTo>
                  <a:lnTo>
                    <a:pt x="309" y="277"/>
                  </a:lnTo>
                  <a:lnTo>
                    <a:pt x="307" y="277"/>
                  </a:lnTo>
                  <a:lnTo>
                    <a:pt x="306" y="277"/>
                  </a:lnTo>
                  <a:lnTo>
                    <a:pt x="305" y="277"/>
                  </a:lnTo>
                  <a:lnTo>
                    <a:pt x="304" y="277"/>
                  </a:lnTo>
                  <a:lnTo>
                    <a:pt x="303" y="277"/>
                  </a:lnTo>
                  <a:lnTo>
                    <a:pt x="302" y="277"/>
                  </a:lnTo>
                  <a:lnTo>
                    <a:pt x="301" y="277"/>
                  </a:lnTo>
                  <a:lnTo>
                    <a:pt x="299" y="277"/>
                  </a:lnTo>
                  <a:lnTo>
                    <a:pt x="298" y="277"/>
                  </a:lnTo>
                  <a:lnTo>
                    <a:pt x="297" y="277"/>
                  </a:lnTo>
                  <a:lnTo>
                    <a:pt x="295" y="277"/>
                  </a:lnTo>
                  <a:lnTo>
                    <a:pt x="294" y="277"/>
                  </a:lnTo>
                  <a:lnTo>
                    <a:pt x="293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7"/>
                  </a:lnTo>
                  <a:lnTo>
                    <a:pt x="283" y="277"/>
                  </a:lnTo>
                  <a:lnTo>
                    <a:pt x="282" y="277"/>
                  </a:lnTo>
                  <a:lnTo>
                    <a:pt x="281" y="277"/>
                  </a:lnTo>
                  <a:lnTo>
                    <a:pt x="280" y="277"/>
                  </a:lnTo>
                  <a:lnTo>
                    <a:pt x="279" y="277"/>
                  </a:lnTo>
                  <a:lnTo>
                    <a:pt x="277" y="277"/>
                  </a:lnTo>
                  <a:lnTo>
                    <a:pt x="276" y="277"/>
                  </a:lnTo>
                  <a:lnTo>
                    <a:pt x="275" y="277"/>
                  </a:lnTo>
                  <a:lnTo>
                    <a:pt x="274" y="277"/>
                  </a:lnTo>
                  <a:lnTo>
                    <a:pt x="272" y="277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6" y="277"/>
                  </a:lnTo>
                  <a:lnTo>
                    <a:pt x="264" y="277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60" y="277"/>
                  </a:lnTo>
                  <a:lnTo>
                    <a:pt x="259" y="277"/>
                  </a:lnTo>
                  <a:lnTo>
                    <a:pt x="258" y="277"/>
                  </a:lnTo>
                  <a:lnTo>
                    <a:pt x="257" y="277"/>
                  </a:lnTo>
                  <a:lnTo>
                    <a:pt x="252" y="277"/>
                  </a:lnTo>
                  <a:lnTo>
                    <a:pt x="251" y="277"/>
                  </a:lnTo>
                  <a:lnTo>
                    <a:pt x="251" y="278"/>
                  </a:lnTo>
                  <a:lnTo>
                    <a:pt x="251" y="279"/>
                  </a:lnTo>
                  <a:lnTo>
                    <a:pt x="250" y="279"/>
                  </a:lnTo>
                  <a:lnTo>
                    <a:pt x="249" y="279"/>
                  </a:lnTo>
                  <a:lnTo>
                    <a:pt x="245" y="279"/>
                  </a:lnTo>
                  <a:lnTo>
                    <a:pt x="245" y="280"/>
                  </a:lnTo>
                  <a:lnTo>
                    <a:pt x="244" y="280"/>
                  </a:lnTo>
                  <a:lnTo>
                    <a:pt x="243" y="280"/>
                  </a:lnTo>
                  <a:lnTo>
                    <a:pt x="243" y="279"/>
                  </a:lnTo>
                  <a:lnTo>
                    <a:pt x="243" y="277"/>
                  </a:lnTo>
                  <a:lnTo>
                    <a:pt x="239" y="277"/>
                  </a:lnTo>
                  <a:lnTo>
                    <a:pt x="237" y="277"/>
                  </a:lnTo>
                  <a:lnTo>
                    <a:pt x="236" y="277"/>
                  </a:lnTo>
                  <a:lnTo>
                    <a:pt x="236" y="279"/>
                  </a:lnTo>
                  <a:lnTo>
                    <a:pt x="233" y="279"/>
                  </a:lnTo>
                  <a:lnTo>
                    <a:pt x="232" y="279"/>
                  </a:lnTo>
                  <a:lnTo>
                    <a:pt x="232" y="278"/>
                  </a:lnTo>
                  <a:lnTo>
                    <a:pt x="232" y="277"/>
                  </a:lnTo>
                  <a:lnTo>
                    <a:pt x="228" y="277"/>
                  </a:lnTo>
                  <a:lnTo>
                    <a:pt x="227" y="277"/>
                  </a:lnTo>
                  <a:lnTo>
                    <a:pt x="222" y="276"/>
                  </a:lnTo>
                  <a:lnTo>
                    <a:pt x="219" y="276"/>
                  </a:lnTo>
                  <a:lnTo>
                    <a:pt x="216" y="276"/>
                  </a:lnTo>
                  <a:lnTo>
                    <a:pt x="215" y="276"/>
                  </a:lnTo>
                  <a:lnTo>
                    <a:pt x="213" y="276"/>
                  </a:lnTo>
                  <a:lnTo>
                    <a:pt x="211" y="276"/>
                  </a:lnTo>
                  <a:lnTo>
                    <a:pt x="210" y="276"/>
                  </a:lnTo>
                  <a:lnTo>
                    <a:pt x="209" y="276"/>
                  </a:lnTo>
                  <a:lnTo>
                    <a:pt x="208" y="276"/>
                  </a:lnTo>
                  <a:lnTo>
                    <a:pt x="207" y="276"/>
                  </a:lnTo>
                  <a:lnTo>
                    <a:pt x="206" y="276"/>
                  </a:lnTo>
                  <a:lnTo>
                    <a:pt x="205" y="276"/>
                  </a:lnTo>
                  <a:lnTo>
                    <a:pt x="205" y="276"/>
                  </a:lnTo>
                  <a:lnTo>
                    <a:pt x="204" y="276"/>
                  </a:lnTo>
                  <a:lnTo>
                    <a:pt x="201" y="276"/>
                  </a:lnTo>
                  <a:lnTo>
                    <a:pt x="200" y="276"/>
                  </a:lnTo>
                  <a:lnTo>
                    <a:pt x="199" y="276"/>
                  </a:lnTo>
                  <a:lnTo>
                    <a:pt x="198" y="276"/>
                  </a:lnTo>
                  <a:lnTo>
                    <a:pt x="197" y="276"/>
                  </a:lnTo>
                  <a:lnTo>
                    <a:pt x="195" y="276"/>
                  </a:lnTo>
                  <a:lnTo>
                    <a:pt x="194" y="276"/>
                  </a:lnTo>
                  <a:lnTo>
                    <a:pt x="192" y="276"/>
                  </a:lnTo>
                  <a:lnTo>
                    <a:pt x="186" y="276"/>
                  </a:lnTo>
                  <a:lnTo>
                    <a:pt x="186" y="275"/>
                  </a:lnTo>
                  <a:lnTo>
                    <a:pt x="186" y="274"/>
                  </a:lnTo>
                  <a:lnTo>
                    <a:pt x="186" y="272"/>
                  </a:lnTo>
                  <a:lnTo>
                    <a:pt x="186" y="269"/>
                  </a:lnTo>
                  <a:lnTo>
                    <a:pt x="180" y="269"/>
                  </a:lnTo>
                  <a:lnTo>
                    <a:pt x="179" y="269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2" y="269"/>
                  </a:lnTo>
                  <a:lnTo>
                    <a:pt x="171" y="269"/>
                  </a:lnTo>
                  <a:lnTo>
                    <a:pt x="170" y="269"/>
                  </a:lnTo>
                  <a:lnTo>
                    <a:pt x="168" y="269"/>
                  </a:lnTo>
                  <a:lnTo>
                    <a:pt x="167" y="269"/>
                  </a:lnTo>
                  <a:lnTo>
                    <a:pt x="166" y="269"/>
                  </a:lnTo>
                  <a:lnTo>
                    <a:pt x="162" y="269"/>
                  </a:lnTo>
                  <a:lnTo>
                    <a:pt x="159" y="269"/>
                  </a:lnTo>
                  <a:lnTo>
                    <a:pt x="158" y="269"/>
                  </a:lnTo>
                  <a:lnTo>
                    <a:pt x="157" y="269"/>
                  </a:lnTo>
                  <a:lnTo>
                    <a:pt x="157" y="269"/>
                  </a:lnTo>
                  <a:lnTo>
                    <a:pt x="155" y="268"/>
                  </a:lnTo>
                  <a:lnTo>
                    <a:pt x="154" y="268"/>
                  </a:lnTo>
                  <a:lnTo>
                    <a:pt x="154" y="269"/>
                  </a:lnTo>
                  <a:lnTo>
                    <a:pt x="154" y="270"/>
                  </a:lnTo>
                  <a:lnTo>
                    <a:pt x="154" y="271"/>
                  </a:lnTo>
                  <a:lnTo>
                    <a:pt x="154" y="273"/>
                  </a:lnTo>
                  <a:lnTo>
                    <a:pt x="154" y="274"/>
                  </a:lnTo>
                  <a:lnTo>
                    <a:pt x="154" y="275"/>
                  </a:lnTo>
                  <a:lnTo>
                    <a:pt x="154" y="276"/>
                  </a:lnTo>
                  <a:lnTo>
                    <a:pt x="153" y="276"/>
                  </a:lnTo>
                  <a:lnTo>
                    <a:pt x="152" y="276"/>
                  </a:lnTo>
                  <a:lnTo>
                    <a:pt x="145" y="275"/>
                  </a:lnTo>
                  <a:lnTo>
                    <a:pt x="142" y="275"/>
                  </a:lnTo>
                  <a:lnTo>
                    <a:pt x="141" y="275"/>
                  </a:lnTo>
                  <a:lnTo>
                    <a:pt x="140" y="275"/>
                  </a:lnTo>
                  <a:lnTo>
                    <a:pt x="139" y="275"/>
                  </a:lnTo>
                  <a:lnTo>
                    <a:pt x="138" y="275"/>
                  </a:lnTo>
                  <a:lnTo>
                    <a:pt x="138" y="274"/>
                  </a:lnTo>
                  <a:lnTo>
                    <a:pt x="138" y="272"/>
                  </a:lnTo>
                  <a:lnTo>
                    <a:pt x="139" y="268"/>
                  </a:lnTo>
                  <a:lnTo>
                    <a:pt x="134" y="268"/>
                  </a:lnTo>
                  <a:lnTo>
                    <a:pt x="133" y="268"/>
                  </a:lnTo>
                  <a:lnTo>
                    <a:pt x="131" y="268"/>
                  </a:lnTo>
                  <a:lnTo>
                    <a:pt x="130" y="268"/>
                  </a:lnTo>
                  <a:lnTo>
                    <a:pt x="129" y="268"/>
                  </a:lnTo>
                  <a:lnTo>
                    <a:pt x="128" y="268"/>
                  </a:lnTo>
                  <a:lnTo>
                    <a:pt x="124" y="268"/>
                  </a:lnTo>
                  <a:lnTo>
                    <a:pt x="123" y="268"/>
                  </a:lnTo>
                  <a:lnTo>
                    <a:pt x="122" y="268"/>
                  </a:lnTo>
                  <a:lnTo>
                    <a:pt x="119" y="268"/>
                  </a:lnTo>
                  <a:lnTo>
                    <a:pt x="116" y="268"/>
                  </a:lnTo>
                  <a:lnTo>
                    <a:pt x="116" y="267"/>
                  </a:lnTo>
                  <a:lnTo>
                    <a:pt x="116" y="266"/>
                  </a:lnTo>
                  <a:lnTo>
                    <a:pt x="115" y="266"/>
                  </a:lnTo>
                  <a:lnTo>
                    <a:pt x="113" y="266"/>
                  </a:lnTo>
                  <a:lnTo>
                    <a:pt x="109" y="266"/>
                  </a:lnTo>
                  <a:lnTo>
                    <a:pt x="108" y="266"/>
                  </a:lnTo>
                  <a:lnTo>
                    <a:pt x="107" y="266"/>
                  </a:lnTo>
                  <a:lnTo>
                    <a:pt x="106" y="266"/>
                  </a:lnTo>
                  <a:lnTo>
                    <a:pt x="105" y="266"/>
                  </a:lnTo>
                  <a:lnTo>
                    <a:pt x="104" y="266"/>
                  </a:lnTo>
                  <a:lnTo>
                    <a:pt x="103" y="266"/>
                  </a:lnTo>
                  <a:lnTo>
                    <a:pt x="99" y="266"/>
                  </a:lnTo>
                  <a:lnTo>
                    <a:pt x="97" y="266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68"/>
                  </a:lnTo>
                  <a:lnTo>
                    <a:pt x="95" y="273"/>
                  </a:lnTo>
                  <a:lnTo>
                    <a:pt x="95" y="275"/>
                  </a:lnTo>
                  <a:lnTo>
                    <a:pt x="95" y="277"/>
                  </a:lnTo>
                  <a:lnTo>
                    <a:pt x="93" y="277"/>
                  </a:lnTo>
                  <a:lnTo>
                    <a:pt x="91" y="277"/>
                  </a:lnTo>
                  <a:lnTo>
                    <a:pt x="90" y="277"/>
                  </a:lnTo>
                  <a:lnTo>
                    <a:pt x="84" y="277"/>
                  </a:lnTo>
                  <a:lnTo>
                    <a:pt x="82" y="277"/>
                  </a:lnTo>
                  <a:lnTo>
                    <a:pt x="81" y="277"/>
                  </a:lnTo>
                  <a:lnTo>
                    <a:pt x="78" y="277"/>
                  </a:lnTo>
                  <a:lnTo>
                    <a:pt x="75" y="277"/>
                  </a:lnTo>
                  <a:lnTo>
                    <a:pt x="72" y="277"/>
                  </a:lnTo>
                  <a:lnTo>
                    <a:pt x="66" y="276"/>
                  </a:lnTo>
                  <a:lnTo>
                    <a:pt x="62" y="276"/>
                  </a:lnTo>
                  <a:lnTo>
                    <a:pt x="60" y="276"/>
                  </a:lnTo>
                  <a:lnTo>
                    <a:pt x="56" y="276"/>
                  </a:lnTo>
                  <a:lnTo>
                    <a:pt x="55" y="276"/>
                  </a:lnTo>
                  <a:lnTo>
                    <a:pt x="51" y="276"/>
                  </a:lnTo>
                  <a:lnTo>
                    <a:pt x="49" y="276"/>
                  </a:lnTo>
                  <a:lnTo>
                    <a:pt x="46" y="276"/>
                  </a:lnTo>
                  <a:lnTo>
                    <a:pt x="45" y="276"/>
                  </a:lnTo>
                  <a:lnTo>
                    <a:pt x="34" y="276"/>
                  </a:lnTo>
                  <a:lnTo>
                    <a:pt x="33" y="276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6" y="275"/>
                  </a:lnTo>
                  <a:lnTo>
                    <a:pt x="25" y="275"/>
                  </a:lnTo>
                  <a:lnTo>
                    <a:pt x="24" y="274"/>
                  </a:lnTo>
                  <a:lnTo>
                    <a:pt x="23" y="262"/>
                  </a:lnTo>
                  <a:lnTo>
                    <a:pt x="22" y="260"/>
                  </a:lnTo>
                  <a:lnTo>
                    <a:pt x="22" y="259"/>
                  </a:lnTo>
                  <a:lnTo>
                    <a:pt x="22" y="253"/>
                  </a:lnTo>
                  <a:lnTo>
                    <a:pt x="20" y="246"/>
                  </a:lnTo>
                  <a:lnTo>
                    <a:pt x="20" y="245"/>
                  </a:lnTo>
                  <a:lnTo>
                    <a:pt x="20" y="241"/>
                  </a:lnTo>
                  <a:lnTo>
                    <a:pt x="19" y="236"/>
                  </a:lnTo>
                  <a:lnTo>
                    <a:pt x="18" y="234"/>
                  </a:lnTo>
                  <a:lnTo>
                    <a:pt x="18" y="230"/>
                  </a:lnTo>
                  <a:lnTo>
                    <a:pt x="16" y="221"/>
                  </a:lnTo>
                  <a:lnTo>
                    <a:pt x="16" y="219"/>
                  </a:lnTo>
                  <a:lnTo>
                    <a:pt x="16" y="217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4"/>
                  </a:lnTo>
                  <a:lnTo>
                    <a:pt x="15" y="213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4" y="207"/>
                  </a:lnTo>
                  <a:lnTo>
                    <a:pt x="13" y="197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2" y="189"/>
                  </a:lnTo>
                  <a:lnTo>
                    <a:pt x="12" y="188"/>
                  </a:lnTo>
                  <a:lnTo>
                    <a:pt x="12" y="185"/>
                  </a:lnTo>
                  <a:lnTo>
                    <a:pt x="11" y="181"/>
                  </a:lnTo>
                  <a:lnTo>
                    <a:pt x="11" y="180"/>
                  </a:lnTo>
                  <a:lnTo>
                    <a:pt x="11" y="179"/>
                  </a:lnTo>
                  <a:lnTo>
                    <a:pt x="10" y="177"/>
                  </a:lnTo>
                  <a:lnTo>
                    <a:pt x="10" y="172"/>
                  </a:lnTo>
                  <a:lnTo>
                    <a:pt x="9" y="170"/>
                  </a:lnTo>
                  <a:lnTo>
                    <a:pt x="9" y="168"/>
                  </a:lnTo>
                  <a:lnTo>
                    <a:pt x="9" y="167"/>
                  </a:lnTo>
                  <a:lnTo>
                    <a:pt x="8" y="163"/>
                  </a:lnTo>
                  <a:lnTo>
                    <a:pt x="8" y="162"/>
                  </a:lnTo>
                  <a:lnTo>
                    <a:pt x="7" y="156"/>
                  </a:lnTo>
                  <a:lnTo>
                    <a:pt x="7" y="155"/>
                  </a:lnTo>
                  <a:lnTo>
                    <a:pt x="7" y="154"/>
                  </a:lnTo>
                  <a:lnTo>
                    <a:pt x="6" y="149"/>
                  </a:lnTo>
                  <a:lnTo>
                    <a:pt x="4" y="141"/>
                  </a:lnTo>
                  <a:lnTo>
                    <a:pt x="4" y="140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15"/>
                  </a:lnTo>
                  <a:lnTo>
                    <a:pt x="1" y="115"/>
                  </a:lnTo>
                  <a:lnTo>
                    <a:pt x="1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3" y="114"/>
                  </a:lnTo>
                  <a:lnTo>
                    <a:pt x="3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1"/>
                  </a:lnTo>
                  <a:lnTo>
                    <a:pt x="7" y="111"/>
                  </a:lnTo>
                  <a:lnTo>
                    <a:pt x="7" y="110"/>
                  </a:lnTo>
                  <a:lnTo>
                    <a:pt x="7" y="109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7"/>
                  </a:lnTo>
                  <a:lnTo>
                    <a:pt x="10" y="107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5" y="104"/>
                  </a:lnTo>
                  <a:lnTo>
                    <a:pt x="15" y="103"/>
                  </a:lnTo>
                  <a:lnTo>
                    <a:pt x="15" y="104"/>
                  </a:lnTo>
                  <a:lnTo>
                    <a:pt x="16" y="104"/>
                  </a:lnTo>
                  <a:lnTo>
                    <a:pt x="17" y="104"/>
                  </a:lnTo>
                  <a:lnTo>
                    <a:pt x="18" y="104"/>
                  </a:lnTo>
                  <a:lnTo>
                    <a:pt x="19" y="105"/>
                  </a:lnTo>
                  <a:lnTo>
                    <a:pt x="20" y="105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4" y="106"/>
                  </a:lnTo>
                  <a:lnTo>
                    <a:pt x="24" y="107"/>
                  </a:lnTo>
                  <a:lnTo>
                    <a:pt x="25" y="107"/>
                  </a:lnTo>
                  <a:lnTo>
                    <a:pt x="26" y="107"/>
                  </a:lnTo>
                  <a:lnTo>
                    <a:pt x="26" y="106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4"/>
                  </a:lnTo>
                  <a:lnTo>
                    <a:pt x="27" y="103"/>
                  </a:lnTo>
                  <a:lnTo>
                    <a:pt x="27" y="102"/>
                  </a:lnTo>
                  <a:lnTo>
                    <a:pt x="28" y="102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8" y="99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2" y="95"/>
                  </a:lnTo>
                  <a:lnTo>
                    <a:pt x="33" y="94"/>
                  </a:lnTo>
                  <a:lnTo>
                    <a:pt x="33" y="93"/>
                  </a:lnTo>
                  <a:lnTo>
                    <a:pt x="33" y="94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5" y="95"/>
                  </a:lnTo>
                  <a:lnTo>
                    <a:pt x="35" y="96"/>
                  </a:lnTo>
                  <a:lnTo>
                    <a:pt x="35" y="97"/>
                  </a:lnTo>
                  <a:lnTo>
                    <a:pt x="35" y="98"/>
                  </a:lnTo>
                  <a:lnTo>
                    <a:pt x="36" y="98"/>
                  </a:lnTo>
                  <a:lnTo>
                    <a:pt x="36" y="99"/>
                  </a:lnTo>
                  <a:lnTo>
                    <a:pt x="37" y="99"/>
                  </a:lnTo>
                  <a:lnTo>
                    <a:pt x="38" y="99"/>
                  </a:lnTo>
                  <a:lnTo>
                    <a:pt x="38" y="100"/>
                  </a:lnTo>
                  <a:lnTo>
                    <a:pt x="39" y="100"/>
                  </a:lnTo>
                  <a:lnTo>
                    <a:pt x="39" y="101"/>
                  </a:lnTo>
                  <a:lnTo>
                    <a:pt x="40" y="101"/>
                  </a:lnTo>
                  <a:lnTo>
                    <a:pt x="40" y="102"/>
                  </a:lnTo>
                  <a:lnTo>
                    <a:pt x="41" y="102"/>
                  </a:lnTo>
                  <a:lnTo>
                    <a:pt x="41" y="101"/>
                  </a:lnTo>
                  <a:lnTo>
                    <a:pt x="42" y="101"/>
                  </a:lnTo>
                  <a:lnTo>
                    <a:pt x="42" y="100"/>
                  </a:lnTo>
                  <a:lnTo>
                    <a:pt x="43" y="98"/>
                  </a:lnTo>
                  <a:lnTo>
                    <a:pt x="44" y="98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5"/>
                  </a:lnTo>
                  <a:lnTo>
                    <a:pt x="45" y="94"/>
                  </a:lnTo>
                  <a:lnTo>
                    <a:pt x="46" y="94"/>
                  </a:lnTo>
                  <a:lnTo>
                    <a:pt x="47" y="94"/>
                  </a:lnTo>
                  <a:lnTo>
                    <a:pt x="47" y="95"/>
                  </a:lnTo>
                  <a:lnTo>
                    <a:pt x="48" y="95"/>
                  </a:lnTo>
                  <a:lnTo>
                    <a:pt x="48" y="96"/>
                  </a:lnTo>
                  <a:lnTo>
                    <a:pt x="48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8" y="98"/>
                  </a:lnTo>
                  <a:lnTo>
                    <a:pt x="48" y="99"/>
                  </a:lnTo>
                  <a:lnTo>
                    <a:pt x="49" y="99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51" y="98"/>
                  </a:lnTo>
                  <a:lnTo>
                    <a:pt x="51" y="97"/>
                  </a:lnTo>
                  <a:lnTo>
                    <a:pt x="52" y="97"/>
                  </a:lnTo>
                  <a:lnTo>
                    <a:pt x="52" y="96"/>
                  </a:lnTo>
                  <a:lnTo>
                    <a:pt x="53" y="96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5" y="97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7" y="96"/>
                  </a:lnTo>
                  <a:lnTo>
                    <a:pt x="57" y="97"/>
                  </a:lnTo>
                  <a:lnTo>
                    <a:pt x="57" y="98"/>
                  </a:lnTo>
                  <a:lnTo>
                    <a:pt x="58" y="98"/>
                  </a:lnTo>
                  <a:lnTo>
                    <a:pt x="58" y="99"/>
                  </a:lnTo>
                  <a:lnTo>
                    <a:pt x="59" y="99"/>
                  </a:lnTo>
                  <a:lnTo>
                    <a:pt x="59" y="100"/>
                  </a:lnTo>
                  <a:lnTo>
                    <a:pt x="60" y="100"/>
                  </a:lnTo>
                  <a:lnTo>
                    <a:pt x="60" y="101"/>
                  </a:lnTo>
                  <a:lnTo>
                    <a:pt x="60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1" y="104"/>
                  </a:lnTo>
                  <a:lnTo>
                    <a:pt x="62" y="104"/>
                  </a:lnTo>
                  <a:lnTo>
                    <a:pt x="62" y="103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4" y="102"/>
                  </a:lnTo>
                  <a:lnTo>
                    <a:pt x="65" y="102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5" y="103"/>
                  </a:lnTo>
                  <a:lnTo>
                    <a:pt x="63" y="104"/>
                  </a:lnTo>
                  <a:lnTo>
                    <a:pt x="62" y="106"/>
                  </a:lnTo>
                  <a:lnTo>
                    <a:pt x="61" y="107"/>
                  </a:lnTo>
                  <a:lnTo>
                    <a:pt x="61" y="108"/>
                  </a:lnTo>
                  <a:lnTo>
                    <a:pt x="62" y="108"/>
                  </a:lnTo>
                  <a:lnTo>
                    <a:pt x="63" y="108"/>
                  </a:lnTo>
                  <a:lnTo>
                    <a:pt x="63" y="109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9"/>
                  </a:lnTo>
                  <a:lnTo>
                    <a:pt x="67" y="109"/>
                  </a:lnTo>
                  <a:lnTo>
                    <a:pt x="67" y="110"/>
                  </a:lnTo>
                  <a:lnTo>
                    <a:pt x="68" y="110"/>
                  </a:lnTo>
                  <a:lnTo>
                    <a:pt x="69" y="110"/>
                  </a:lnTo>
                  <a:lnTo>
                    <a:pt x="70" y="110"/>
                  </a:lnTo>
                  <a:lnTo>
                    <a:pt x="71" y="110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1"/>
                  </a:lnTo>
                  <a:lnTo>
                    <a:pt x="75" y="112"/>
                  </a:lnTo>
                  <a:lnTo>
                    <a:pt x="76" y="112"/>
                  </a:lnTo>
                  <a:lnTo>
                    <a:pt x="76" y="113"/>
                  </a:lnTo>
                  <a:lnTo>
                    <a:pt x="77" y="113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9" y="112"/>
                  </a:lnTo>
                  <a:lnTo>
                    <a:pt x="80" y="112"/>
                  </a:lnTo>
                  <a:lnTo>
                    <a:pt x="81" y="112"/>
                  </a:lnTo>
                  <a:lnTo>
                    <a:pt x="82" y="112"/>
                  </a:lnTo>
                  <a:lnTo>
                    <a:pt x="83" y="112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4" y="110"/>
                  </a:lnTo>
                  <a:lnTo>
                    <a:pt x="85" y="110"/>
                  </a:lnTo>
                  <a:lnTo>
                    <a:pt x="86" y="110"/>
                  </a:lnTo>
                  <a:lnTo>
                    <a:pt x="87" y="111"/>
                  </a:lnTo>
                  <a:lnTo>
                    <a:pt x="87" y="112"/>
                  </a:lnTo>
                  <a:lnTo>
                    <a:pt x="88" y="112"/>
                  </a:lnTo>
                  <a:lnTo>
                    <a:pt x="89" y="112"/>
                  </a:lnTo>
                  <a:lnTo>
                    <a:pt x="89" y="111"/>
                  </a:lnTo>
                  <a:lnTo>
                    <a:pt x="90" y="111"/>
                  </a:lnTo>
                  <a:lnTo>
                    <a:pt x="91" y="111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7" y="109"/>
                  </a:lnTo>
                  <a:lnTo>
                    <a:pt x="98" y="109"/>
                  </a:lnTo>
                  <a:lnTo>
                    <a:pt x="99" y="109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2" y="109"/>
                  </a:lnTo>
                  <a:lnTo>
                    <a:pt x="103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6"/>
                  </a:lnTo>
                  <a:lnTo>
                    <a:pt x="105" y="106"/>
                  </a:lnTo>
                  <a:lnTo>
                    <a:pt x="106" y="106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12" y="103"/>
                  </a:lnTo>
                  <a:lnTo>
                    <a:pt x="113" y="103"/>
                  </a:lnTo>
                  <a:lnTo>
                    <a:pt x="113" y="102"/>
                  </a:lnTo>
                  <a:lnTo>
                    <a:pt x="114" y="102"/>
                  </a:lnTo>
                  <a:lnTo>
                    <a:pt x="115" y="102"/>
                  </a:lnTo>
                  <a:lnTo>
                    <a:pt x="115" y="101"/>
                  </a:lnTo>
                  <a:lnTo>
                    <a:pt x="115" y="100"/>
                  </a:lnTo>
                  <a:lnTo>
                    <a:pt x="115" y="99"/>
                  </a:lnTo>
                  <a:lnTo>
                    <a:pt x="115" y="98"/>
                  </a:lnTo>
                  <a:lnTo>
                    <a:pt x="118" y="99"/>
                  </a:lnTo>
                  <a:lnTo>
                    <a:pt x="119" y="99"/>
                  </a:lnTo>
                  <a:lnTo>
                    <a:pt x="120" y="99"/>
                  </a:lnTo>
                  <a:lnTo>
                    <a:pt x="120" y="98"/>
                  </a:lnTo>
                  <a:lnTo>
                    <a:pt x="121" y="97"/>
                  </a:lnTo>
                  <a:lnTo>
                    <a:pt x="124" y="97"/>
                  </a:lnTo>
                  <a:lnTo>
                    <a:pt x="125" y="96"/>
                  </a:lnTo>
                  <a:lnTo>
                    <a:pt x="128" y="96"/>
                  </a:lnTo>
                  <a:lnTo>
                    <a:pt x="130" y="95"/>
                  </a:lnTo>
                  <a:lnTo>
                    <a:pt x="131" y="94"/>
                  </a:lnTo>
                  <a:lnTo>
                    <a:pt x="131" y="93"/>
                  </a:lnTo>
                  <a:lnTo>
                    <a:pt x="131" y="92"/>
                  </a:lnTo>
                  <a:lnTo>
                    <a:pt x="131" y="91"/>
                  </a:lnTo>
                  <a:lnTo>
                    <a:pt x="132" y="91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4" y="87"/>
                  </a:lnTo>
                  <a:lnTo>
                    <a:pt x="134" y="86"/>
                  </a:lnTo>
                  <a:lnTo>
                    <a:pt x="135" y="86"/>
                  </a:lnTo>
                  <a:lnTo>
                    <a:pt x="135" y="85"/>
                  </a:lnTo>
                  <a:lnTo>
                    <a:pt x="135" y="84"/>
                  </a:lnTo>
                  <a:lnTo>
                    <a:pt x="136" y="83"/>
                  </a:lnTo>
                  <a:lnTo>
                    <a:pt x="136" y="82"/>
                  </a:lnTo>
                  <a:lnTo>
                    <a:pt x="136" y="81"/>
                  </a:lnTo>
                  <a:lnTo>
                    <a:pt x="137" y="80"/>
                  </a:lnTo>
                  <a:lnTo>
                    <a:pt x="137" y="78"/>
                  </a:lnTo>
                  <a:lnTo>
                    <a:pt x="138" y="77"/>
                  </a:lnTo>
                  <a:lnTo>
                    <a:pt x="138" y="76"/>
                  </a:lnTo>
                  <a:lnTo>
                    <a:pt x="139" y="74"/>
                  </a:lnTo>
                  <a:lnTo>
                    <a:pt x="139" y="73"/>
                  </a:lnTo>
                  <a:lnTo>
                    <a:pt x="139" y="72"/>
                  </a:lnTo>
                  <a:lnTo>
                    <a:pt x="139" y="71"/>
                  </a:lnTo>
                  <a:lnTo>
                    <a:pt x="139" y="70"/>
                  </a:lnTo>
                  <a:lnTo>
                    <a:pt x="140" y="68"/>
                  </a:lnTo>
                  <a:lnTo>
                    <a:pt x="140" y="67"/>
                  </a:lnTo>
                  <a:lnTo>
                    <a:pt x="140" y="66"/>
                  </a:lnTo>
                  <a:lnTo>
                    <a:pt x="141" y="66"/>
                  </a:lnTo>
                  <a:lnTo>
                    <a:pt x="141" y="65"/>
                  </a:lnTo>
                  <a:lnTo>
                    <a:pt x="141" y="64"/>
                  </a:lnTo>
                  <a:lnTo>
                    <a:pt x="142" y="64"/>
                  </a:lnTo>
                  <a:lnTo>
                    <a:pt x="142" y="63"/>
                  </a:lnTo>
                  <a:lnTo>
                    <a:pt x="143" y="63"/>
                  </a:lnTo>
                  <a:lnTo>
                    <a:pt x="143" y="62"/>
                  </a:lnTo>
                  <a:lnTo>
                    <a:pt x="143" y="61"/>
                  </a:lnTo>
                  <a:lnTo>
                    <a:pt x="143" y="60"/>
                  </a:lnTo>
                  <a:lnTo>
                    <a:pt x="144" y="60"/>
                  </a:lnTo>
                  <a:lnTo>
                    <a:pt x="144" y="59"/>
                  </a:lnTo>
                  <a:lnTo>
                    <a:pt x="144" y="58"/>
                  </a:lnTo>
                  <a:lnTo>
                    <a:pt x="144" y="57"/>
                  </a:lnTo>
                  <a:lnTo>
                    <a:pt x="145" y="56"/>
                  </a:lnTo>
                  <a:lnTo>
                    <a:pt x="145" y="55"/>
                  </a:lnTo>
                  <a:lnTo>
                    <a:pt x="145" y="54"/>
                  </a:lnTo>
                  <a:lnTo>
                    <a:pt x="146" y="54"/>
                  </a:lnTo>
                  <a:lnTo>
                    <a:pt x="146" y="53"/>
                  </a:lnTo>
                  <a:lnTo>
                    <a:pt x="146" y="52"/>
                  </a:lnTo>
                  <a:lnTo>
                    <a:pt x="147" y="52"/>
                  </a:lnTo>
                  <a:lnTo>
                    <a:pt x="147" y="51"/>
                  </a:lnTo>
                  <a:lnTo>
                    <a:pt x="147" y="50"/>
                  </a:lnTo>
                  <a:lnTo>
                    <a:pt x="148" y="50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49" y="48"/>
                  </a:lnTo>
                  <a:lnTo>
                    <a:pt x="149" y="47"/>
                  </a:lnTo>
                  <a:lnTo>
                    <a:pt x="150" y="47"/>
                  </a:lnTo>
                  <a:lnTo>
                    <a:pt x="150" y="46"/>
                  </a:lnTo>
                  <a:lnTo>
                    <a:pt x="150" y="45"/>
                  </a:lnTo>
                  <a:lnTo>
                    <a:pt x="151" y="45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2" y="43"/>
                  </a:lnTo>
                  <a:lnTo>
                    <a:pt x="152" y="42"/>
                  </a:lnTo>
                  <a:lnTo>
                    <a:pt x="153" y="41"/>
                  </a:lnTo>
                  <a:lnTo>
                    <a:pt x="153" y="40"/>
                  </a:lnTo>
                  <a:lnTo>
                    <a:pt x="154" y="39"/>
                  </a:lnTo>
                  <a:lnTo>
                    <a:pt x="154" y="38"/>
                  </a:lnTo>
                  <a:lnTo>
                    <a:pt x="154" y="37"/>
                  </a:lnTo>
                  <a:lnTo>
                    <a:pt x="155" y="37"/>
                  </a:lnTo>
                  <a:lnTo>
                    <a:pt x="155" y="36"/>
                  </a:lnTo>
                  <a:lnTo>
                    <a:pt x="156" y="35"/>
                  </a:lnTo>
                  <a:lnTo>
                    <a:pt x="156" y="34"/>
                  </a:lnTo>
                  <a:lnTo>
                    <a:pt x="156" y="33"/>
                  </a:lnTo>
                  <a:lnTo>
                    <a:pt x="157" y="33"/>
                  </a:lnTo>
                  <a:lnTo>
                    <a:pt x="157" y="32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7" y="30"/>
                  </a:lnTo>
                  <a:lnTo>
                    <a:pt x="157" y="29"/>
                  </a:lnTo>
                  <a:lnTo>
                    <a:pt x="157" y="28"/>
                  </a:lnTo>
                  <a:lnTo>
                    <a:pt x="158" y="27"/>
                  </a:lnTo>
                  <a:lnTo>
                    <a:pt x="158" y="26"/>
                  </a:lnTo>
                  <a:lnTo>
                    <a:pt x="158" y="25"/>
                  </a:lnTo>
                  <a:lnTo>
                    <a:pt x="159" y="24"/>
                  </a:lnTo>
                  <a:lnTo>
                    <a:pt x="159" y="23"/>
                  </a:lnTo>
                  <a:lnTo>
                    <a:pt x="160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0"/>
                  </a:lnTo>
                  <a:lnTo>
                    <a:pt x="161" y="19"/>
                  </a:lnTo>
                  <a:lnTo>
                    <a:pt x="161" y="18"/>
                  </a:lnTo>
                  <a:lnTo>
                    <a:pt x="162" y="18"/>
                  </a:lnTo>
                  <a:lnTo>
                    <a:pt x="165" y="18"/>
                  </a:lnTo>
                  <a:lnTo>
                    <a:pt x="167" y="18"/>
                  </a:lnTo>
                  <a:lnTo>
                    <a:pt x="170" y="18"/>
                  </a:lnTo>
                  <a:lnTo>
                    <a:pt x="171" y="18"/>
                  </a:lnTo>
                  <a:lnTo>
                    <a:pt x="174" y="18"/>
                  </a:lnTo>
                  <a:lnTo>
                    <a:pt x="177" y="18"/>
                  </a:lnTo>
                  <a:lnTo>
                    <a:pt x="178" y="18"/>
                  </a:lnTo>
                  <a:lnTo>
                    <a:pt x="179" y="18"/>
                  </a:lnTo>
                  <a:lnTo>
                    <a:pt x="181" y="18"/>
                  </a:lnTo>
                  <a:lnTo>
                    <a:pt x="182" y="18"/>
                  </a:lnTo>
                  <a:lnTo>
                    <a:pt x="182" y="17"/>
                  </a:lnTo>
                  <a:lnTo>
                    <a:pt x="182" y="11"/>
                  </a:lnTo>
                  <a:lnTo>
                    <a:pt x="182" y="9"/>
                  </a:lnTo>
                  <a:lnTo>
                    <a:pt x="182" y="8"/>
                  </a:lnTo>
                  <a:lnTo>
                    <a:pt x="182" y="5"/>
                  </a:lnTo>
                  <a:lnTo>
                    <a:pt x="182" y="4"/>
                  </a:lnTo>
                  <a:lnTo>
                    <a:pt x="182" y="2"/>
                  </a:lnTo>
                  <a:lnTo>
                    <a:pt x="182" y="1"/>
                  </a:lnTo>
                  <a:lnTo>
                    <a:pt x="183" y="0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6" y="3"/>
                  </a:lnTo>
                  <a:lnTo>
                    <a:pt x="186" y="4"/>
                  </a:lnTo>
                  <a:lnTo>
                    <a:pt x="187" y="5"/>
                  </a:lnTo>
                  <a:lnTo>
                    <a:pt x="187" y="6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9" y="8"/>
                  </a:lnTo>
                  <a:lnTo>
                    <a:pt x="190" y="8"/>
                  </a:lnTo>
                  <a:lnTo>
                    <a:pt x="191" y="8"/>
                  </a:lnTo>
                  <a:lnTo>
                    <a:pt x="191" y="9"/>
                  </a:lnTo>
                  <a:lnTo>
                    <a:pt x="192" y="9"/>
                  </a:lnTo>
                  <a:lnTo>
                    <a:pt x="192" y="10"/>
                  </a:lnTo>
                  <a:lnTo>
                    <a:pt x="192" y="11"/>
                  </a:lnTo>
                  <a:lnTo>
                    <a:pt x="193" y="11"/>
                  </a:lnTo>
                  <a:lnTo>
                    <a:pt x="193" y="12"/>
                  </a:lnTo>
                  <a:lnTo>
                    <a:pt x="193" y="13"/>
                  </a:lnTo>
                  <a:lnTo>
                    <a:pt x="194" y="13"/>
                  </a:lnTo>
                  <a:lnTo>
                    <a:pt x="194" y="14"/>
                  </a:lnTo>
                  <a:lnTo>
                    <a:pt x="195" y="14"/>
                  </a:lnTo>
                  <a:lnTo>
                    <a:pt x="196" y="15"/>
                  </a:lnTo>
                  <a:lnTo>
                    <a:pt x="197" y="15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9" y="16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0" y="18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2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6" y="20"/>
                  </a:lnTo>
                  <a:lnTo>
                    <a:pt x="207" y="20"/>
                  </a:lnTo>
                  <a:lnTo>
                    <a:pt x="207" y="21"/>
                  </a:lnTo>
                  <a:lnTo>
                    <a:pt x="208" y="21"/>
                  </a:lnTo>
                  <a:lnTo>
                    <a:pt x="208" y="22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3" y="25"/>
                  </a:lnTo>
                  <a:lnTo>
                    <a:pt x="214" y="25"/>
                  </a:lnTo>
                  <a:lnTo>
                    <a:pt x="215" y="25"/>
                  </a:lnTo>
                  <a:lnTo>
                    <a:pt x="216" y="25"/>
                  </a:lnTo>
                  <a:lnTo>
                    <a:pt x="216" y="26"/>
                  </a:lnTo>
                  <a:lnTo>
                    <a:pt x="217" y="26"/>
                  </a:lnTo>
                  <a:lnTo>
                    <a:pt x="218" y="26"/>
                  </a:lnTo>
                  <a:lnTo>
                    <a:pt x="219" y="26"/>
                  </a:lnTo>
                  <a:lnTo>
                    <a:pt x="219" y="27"/>
                  </a:lnTo>
                  <a:lnTo>
                    <a:pt x="219" y="28"/>
                  </a:lnTo>
                  <a:lnTo>
                    <a:pt x="220" y="28"/>
                  </a:lnTo>
                  <a:lnTo>
                    <a:pt x="220" y="27"/>
                  </a:lnTo>
                  <a:lnTo>
                    <a:pt x="221" y="27"/>
                  </a:lnTo>
                  <a:lnTo>
                    <a:pt x="221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4" y="25"/>
                  </a:lnTo>
                  <a:lnTo>
                    <a:pt x="225" y="25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8" y="24"/>
                  </a:lnTo>
                  <a:lnTo>
                    <a:pt x="229" y="24"/>
                  </a:lnTo>
                  <a:lnTo>
                    <a:pt x="230" y="25"/>
                  </a:lnTo>
                  <a:lnTo>
                    <a:pt x="230" y="26"/>
                  </a:lnTo>
                  <a:lnTo>
                    <a:pt x="231" y="26"/>
                  </a:lnTo>
                  <a:lnTo>
                    <a:pt x="231" y="25"/>
                  </a:lnTo>
                  <a:lnTo>
                    <a:pt x="232" y="25"/>
                  </a:lnTo>
                  <a:lnTo>
                    <a:pt x="232" y="24"/>
                  </a:lnTo>
                  <a:lnTo>
                    <a:pt x="233" y="24"/>
                  </a:lnTo>
                  <a:lnTo>
                    <a:pt x="233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5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39" y="25"/>
                  </a:lnTo>
                  <a:lnTo>
                    <a:pt x="240" y="26"/>
                  </a:lnTo>
                  <a:lnTo>
                    <a:pt x="241" y="26"/>
                  </a:lnTo>
                  <a:lnTo>
                    <a:pt x="242" y="26"/>
                  </a:lnTo>
                  <a:lnTo>
                    <a:pt x="242" y="27"/>
                  </a:lnTo>
                  <a:lnTo>
                    <a:pt x="243" y="27"/>
                  </a:lnTo>
                  <a:lnTo>
                    <a:pt x="244" y="28"/>
                  </a:lnTo>
                  <a:lnTo>
                    <a:pt x="245" y="29"/>
                  </a:lnTo>
                  <a:lnTo>
                    <a:pt x="246" y="30"/>
                  </a:lnTo>
                  <a:lnTo>
                    <a:pt x="246" y="31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6" y="35"/>
                  </a:lnTo>
                  <a:lnTo>
                    <a:pt x="246" y="36"/>
                  </a:lnTo>
                  <a:lnTo>
                    <a:pt x="246" y="37"/>
                  </a:lnTo>
                  <a:lnTo>
                    <a:pt x="246" y="38"/>
                  </a:lnTo>
                  <a:lnTo>
                    <a:pt x="246" y="39"/>
                  </a:lnTo>
                  <a:lnTo>
                    <a:pt x="247" y="40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0" y="42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2" y="44"/>
                  </a:lnTo>
                  <a:lnTo>
                    <a:pt x="252" y="45"/>
                  </a:lnTo>
                  <a:lnTo>
                    <a:pt x="253" y="45"/>
                  </a:lnTo>
                  <a:lnTo>
                    <a:pt x="253" y="45"/>
                  </a:lnTo>
                  <a:lnTo>
                    <a:pt x="253" y="46"/>
                  </a:lnTo>
                  <a:lnTo>
                    <a:pt x="254" y="46"/>
                  </a:lnTo>
                  <a:lnTo>
                    <a:pt x="254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6" y="48"/>
                  </a:lnTo>
                  <a:lnTo>
                    <a:pt x="257" y="48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9"/>
                  </a:lnTo>
                  <a:lnTo>
                    <a:pt x="260" y="49"/>
                  </a:lnTo>
                  <a:lnTo>
                    <a:pt x="260" y="50"/>
                  </a:lnTo>
                  <a:lnTo>
                    <a:pt x="260" y="51"/>
                  </a:lnTo>
                  <a:lnTo>
                    <a:pt x="260" y="52"/>
                  </a:lnTo>
                  <a:lnTo>
                    <a:pt x="261" y="52"/>
                  </a:lnTo>
                  <a:lnTo>
                    <a:pt x="261" y="51"/>
                  </a:lnTo>
                  <a:lnTo>
                    <a:pt x="261" y="52"/>
                  </a:lnTo>
                  <a:lnTo>
                    <a:pt x="261" y="53"/>
                  </a:lnTo>
                  <a:lnTo>
                    <a:pt x="261" y="54"/>
                  </a:lnTo>
                  <a:lnTo>
                    <a:pt x="261" y="55"/>
                  </a:lnTo>
                  <a:lnTo>
                    <a:pt x="262" y="55"/>
                  </a:lnTo>
                  <a:lnTo>
                    <a:pt x="263" y="55"/>
                  </a:lnTo>
                  <a:lnTo>
                    <a:pt x="263" y="56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66" y="56"/>
                  </a:lnTo>
                  <a:lnTo>
                    <a:pt x="266" y="57"/>
                  </a:lnTo>
                  <a:lnTo>
                    <a:pt x="267" y="57"/>
                  </a:lnTo>
                  <a:lnTo>
                    <a:pt x="267" y="58"/>
                  </a:lnTo>
                  <a:lnTo>
                    <a:pt x="268" y="58"/>
                  </a:lnTo>
                  <a:lnTo>
                    <a:pt x="268" y="59"/>
                  </a:lnTo>
                  <a:lnTo>
                    <a:pt x="269" y="59"/>
                  </a:lnTo>
                  <a:lnTo>
                    <a:pt x="269" y="60"/>
                  </a:lnTo>
                  <a:lnTo>
                    <a:pt x="269" y="61"/>
                  </a:lnTo>
                  <a:lnTo>
                    <a:pt x="268" y="61"/>
                  </a:lnTo>
                  <a:lnTo>
                    <a:pt x="268" y="62"/>
                  </a:lnTo>
                  <a:lnTo>
                    <a:pt x="267" y="62"/>
                  </a:lnTo>
                  <a:lnTo>
                    <a:pt x="267" y="63"/>
                  </a:lnTo>
                  <a:lnTo>
                    <a:pt x="266" y="63"/>
                  </a:lnTo>
                  <a:lnTo>
                    <a:pt x="265" y="63"/>
                  </a:lnTo>
                  <a:lnTo>
                    <a:pt x="264" y="63"/>
                  </a:lnTo>
                  <a:lnTo>
                    <a:pt x="263" y="63"/>
                  </a:lnTo>
                  <a:lnTo>
                    <a:pt x="263" y="64"/>
                  </a:lnTo>
                  <a:lnTo>
                    <a:pt x="262" y="64"/>
                  </a:lnTo>
                  <a:lnTo>
                    <a:pt x="261" y="64"/>
                  </a:lnTo>
                  <a:lnTo>
                    <a:pt x="260" y="64"/>
                  </a:lnTo>
                  <a:lnTo>
                    <a:pt x="259" y="64"/>
                  </a:lnTo>
                  <a:lnTo>
                    <a:pt x="258" y="64"/>
                  </a:lnTo>
                  <a:lnTo>
                    <a:pt x="258" y="65"/>
                  </a:lnTo>
                  <a:lnTo>
                    <a:pt x="258" y="64"/>
                  </a:lnTo>
                  <a:lnTo>
                    <a:pt x="257" y="64"/>
                  </a:lnTo>
                  <a:lnTo>
                    <a:pt x="256" y="64"/>
                  </a:lnTo>
                  <a:lnTo>
                    <a:pt x="256" y="65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7"/>
                  </a:lnTo>
                  <a:lnTo>
                    <a:pt x="255" y="67"/>
                  </a:lnTo>
                  <a:lnTo>
                    <a:pt x="255" y="68"/>
                  </a:lnTo>
                  <a:lnTo>
                    <a:pt x="255" y="69"/>
                  </a:lnTo>
                  <a:lnTo>
                    <a:pt x="254" y="69"/>
                  </a:lnTo>
                  <a:lnTo>
                    <a:pt x="254" y="70"/>
                  </a:lnTo>
                  <a:lnTo>
                    <a:pt x="254" y="71"/>
                  </a:lnTo>
                  <a:lnTo>
                    <a:pt x="253" y="71"/>
                  </a:lnTo>
                  <a:lnTo>
                    <a:pt x="253" y="72"/>
                  </a:lnTo>
                  <a:lnTo>
                    <a:pt x="253" y="73"/>
                  </a:lnTo>
                  <a:lnTo>
                    <a:pt x="253" y="73"/>
                  </a:lnTo>
                  <a:lnTo>
                    <a:pt x="253" y="74"/>
                  </a:lnTo>
                  <a:lnTo>
                    <a:pt x="252" y="74"/>
                  </a:lnTo>
                  <a:lnTo>
                    <a:pt x="252" y="75"/>
                  </a:lnTo>
                  <a:lnTo>
                    <a:pt x="251" y="75"/>
                  </a:lnTo>
                  <a:lnTo>
                    <a:pt x="251" y="76"/>
                  </a:lnTo>
                  <a:lnTo>
                    <a:pt x="251" y="77"/>
                  </a:lnTo>
                  <a:lnTo>
                    <a:pt x="251" y="78"/>
                  </a:lnTo>
                  <a:lnTo>
                    <a:pt x="251" y="79"/>
                  </a:lnTo>
                  <a:lnTo>
                    <a:pt x="251" y="80"/>
                  </a:lnTo>
                  <a:lnTo>
                    <a:pt x="251" y="81"/>
                  </a:lnTo>
                  <a:lnTo>
                    <a:pt x="251" y="82"/>
                  </a:lnTo>
                  <a:lnTo>
                    <a:pt x="251" y="83"/>
                  </a:lnTo>
                  <a:lnTo>
                    <a:pt x="251" y="84"/>
                  </a:lnTo>
                  <a:lnTo>
                    <a:pt x="251" y="85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49" y="86"/>
                  </a:lnTo>
                  <a:lnTo>
                    <a:pt x="249" y="87"/>
                  </a:lnTo>
                  <a:lnTo>
                    <a:pt x="249" y="88"/>
                  </a:lnTo>
                  <a:lnTo>
                    <a:pt x="249" y="89"/>
                  </a:lnTo>
                  <a:lnTo>
                    <a:pt x="249" y="90"/>
                  </a:lnTo>
                  <a:lnTo>
                    <a:pt x="250" y="90"/>
                  </a:lnTo>
                  <a:lnTo>
                    <a:pt x="250" y="91"/>
                  </a:lnTo>
                  <a:lnTo>
                    <a:pt x="250" y="92"/>
                  </a:lnTo>
                  <a:lnTo>
                    <a:pt x="250" y="93"/>
                  </a:lnTo>
                  <a:lnTo>
                    <a:pt x="250" y="94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51" y="96"/>
                  </a:lnTo>
                  <a:lnTo>
                    <a:pt x="251" y="97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3" y="98"/>
                  </a:lnTo>
                  <a:lnTo>
                    <a:pt x="253" y="99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6" y="99"/>
                  </a:lnTo>
                  <a:lnTo>
                    <a:pt x="257" y="99"/>
                  </a:lnTo>
                  <a:lnTo>
                    <a:pt x="258" y="99"/>
                  </a:lnTo>
                  <a:lnTo>
                    <a:pt x="258" y="100"/>
                  </a:lnTo>
                  <a:lnTo>
                    <a:pt x="259" y="100"/>
                  </a:lnTo>
                  <a:lnTo>
                    <a:pt x="260" y="100"/>
                  </a:lnTo>
                  <a:lnTo>
                    <a:pt x="261" y="101"/>
                  </a:lnTo>
                  <a:lnTo>
                    <a:pt x="261" y="102"/>
                  </a:lnTo>
                  <a:lnTo>
                    <a:pt x="261" y="103"/>
                  </a:lnTo>
                  <a:lnTo>
                    <a:pt x="262" y="103"/>
                  </a:lnTo>
                  <a:lnTo>
                    <a:pt x="262" y="104"/>
                  </a:lnTo>
                  <a:lnTo>
                    <a:pt x="263" y="105"/>
                  </a:lnTo>
                  <a:lnTo>
                    <a:pt x="263" y="106"/>
                  </a:lnTo>
                  <a:lnTo>
                    <a:pt x="264" y="106"/>
                  </a:lnTo>
                  <a:lnTo>
                    <a:pt x="264" y="105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6" y="107"/>
                  </a:lnTo>
                  <a:lnTo>
                    <a:pt x="265" y="107"/>
                  </a:lnTo>
                  <a:lnTo>
                    <a:pt x="265" y="108"/>
                  </a:lnTo>
                  <a:lnTo>
                    <a:pt x="264" y="108"/>
                  </a:lnTo>
                  <a:lnTo>
                    <a:pt x="264" y="109"/>
                  </a:lnTo>
                  <a:lnTo>
                    <a:pt x="263" y="109"/>
                  </a:lnTo>
                  <a:lnTo>
                    <a:pt x="263" y="110"/>
                  </a:lnTo>
                  <a:lnTo>
                    <a:pt x="263" y="111"/>
                  </a:lnTo>
                  <a:lnTo>
                    <a:pt x="262" y="111"/>
                  </a:lnTo>
                  <a:lnTo>
                    <a:pt x="262" y="112"/>
                  </a:lnTo>
                  <a:lnTo>
                    <a:pt x="262" y="113"/>
                  </a:lnTo>
                  <a:lnTo>
                    <a:pt x="263" y="113"/>
                  </a:lnTo>
                  <a:lnTo>
                    <a:pt x="263" y="114"/>
                  </a:lnTo>
                  <a:lnTo>
                    <a:pt x="264" y="114"/>
                  </a:lnTo>
                  <a:lnTo>
                    <a:pt x="265" y="114"/>
                  </a:lnTo>
                  <a:lnTo>
                    <a:pt x="265" y="115"/>
                  </a:lnTo>
                  <a:lnTo>
                    <a:pt x="266" y="115"/>
                  </a:lnTo>
                  <a:lnTo>
                    <a:pt x="266" y="1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4" name="Freeform 69">
              <a:extLst>
                <a:ext uri="{FF2B5EF4-FFF2-40B4-BE49-F238E27FC236}">
                  <a16:creationId xmlns:a16="http://schemas.microsoft.com/office/drawing/2014/main" id="{C1A2C02B-1F81-A03F-6415-CA5EF8B5E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975" y="3046413"/>
              <a:ext cx="1060450" cy="579437"/>
            </a:xfrm>
            <a:custGeom>
              <a:avLst/>
              <a:gdLst>
                <a:gd name="T0" fmla="*/ 599 w 668"/>
                <a:gd name="T1" fmla="*/ 263 h 365"/>
                <a:gd name="T2" fmla="*/ 554 w 668"/>
                <a:gd name="T3" fmla="*/ 302 h 365"/>
                <a:gd name="T4" fmla="*/ 546 w 668"/>
                <a:gd name="T5" fmla="*/ 289 h 365"/>
                <a:gd name="T6" fmla="*/ 542 w 668"/>
                <a:gd name="T7" fmla="*/ 264 h 365"/>
                <a:gd name="T8" fmla="*/ 537 w 668"/>
                <a:gd name="T9" fmla="*/ 244 h 365"/>
                <a:gd name="T10" fmla="*/ 514 w 668"/>
                <a:gd name="T11" fmla="*/ 236 h 365"/>
                <a:gd name="T12" fmla="*/ 436 w 668"/>
                <a:gd name="T13" fmla="*/ 261 h 365"/>
                <a:gd name="T14" fmla="*/ 388 w 668"/>
                <a:gd name="T15" fmla="*/ 276 h 365"/>
                <a:gd name="T16" fmla="*/ 391 w 668"/>
                <a:gd name="T17" fmla="*/ 297 h 365"/>
                <a:gd name="T18" fmla="*/ 401 w 668"/>
                <a:gd name="T19" fmla="*/ 320 h 365"/>
                <a:gd name="T20" fmla="*/ 333 w 668"/>
                <a:gd name="T21" fmla="*/ 331 h 365"/>
                <a:gd name="T22" fmla="*/ 279 w 668"/>
                <a:gd name="T23" fmla="*/ 321 h 365"/>
                <a:gd name="T24" fmla="*/ 254 w 668"/>
                <a:gd name="T25" fmla="*/ 336 h 365"/>
                <a:gd name="T26" fmla="*/ 240 w 668"/>
                <a:gd name="T27" fmla="*/ 355 h 365"/>
                <a:gd name="T28" fmla="*/ 235 w 668"/>
                <a:gd name="T29" fmla="*/ 354 h 365"/>
                <a:gd name="T30" fmla="*/ 226 w 668"/>
                <a:gd name="T31" fmla="*/ 350 h 365"/>
                <a:gd name="T32" fmla="*/ 200 w 668"/>
                <a:gd name="T33" fmla="*/ 337 h 365"/>
                <a:gd name="T34" fmla="*/ 203 w 668"/>
                <a:gd name="T35" fmla="*/ 282 h 365"/>
                <a:gd name="T36" fmla="*/ 200 w 668"/>
                <a:gd name="T37" fmla="*/ 259 h 365"/>
                <a:gd name="T38" fmla="*/ 192 w 668"/>
                <a:gd name="T39" fmla="*/ 235 h 365"/>
                <a:gd name="T40" fmla="*/ 184 w 668"/>
                <a:gd name="T41" fmla="*/ 213 h 365"/>
                <a:gd name="T42" fmla="*/ 165 w 668"/>
                <a:gd name="T43" fmla="*/ 207 h 365"/>
                <a:gd name="T44" fmla="*/ 123 w 668"/>
                <a:gd name="T45" fmla="*/ 192 h 365"/>
                <a:gd name="T46" fmla="*/ 105 w 668"/>
                <a:gd name="T47" fmla="*/ 173 h 365"/>
                <a:gd name="T48" fmla="*/ 117 w 668"/>
                <a:gd name="T49" fmla="*/ 134 h 365"/>
                <a:gd name="T50" fmla="*/ 92 w 668"/>
                <a:gd name="T51" fmla="*/ 120 h 365"/>
                <a:gd name="T52" fmla="*/ 68 w 668"/>
                <a:gd name="T53" fmla="*/ 106 h 365"/>
                <a:gd name="T54" fmla="*/ 28 w 668"/>
                <a:gd name="T55" fmla="*/ 102 h 365"/>
                <a:gd name="T56" fmla="*/ 14 w 668"/>
                <a:gd name="T57" fmla="*/ 96 h 365"/>
                <a:gd name="T58" fmla="*/ 33 w 668"/>
                <a:gd name="T59" fmla="*/ 84 h 365"/>
                <a:gd name="T60" fmla="*/ 44 w 668"/>
                <a:gd name="T61" fmla="*/ 51 h 365"/>
                <a:gd name="T62" fmla="*/ 67 w 668"/>
                <a:gd name="T63" fmla="*/ 55 h 365"/>
                <a:gd name="T64" fmla="*/ 87 w 668"/>
                <a:gd name="T65" fmla="*/ 63 h 365"/>
                <a:gd name="T66" fmla="*/ 102 w 668"/>
                <a:gd name="T67" fmla="*/ 39 h 365"/>
                <a:gd name="T68" fmla="*/ 108 w 668"/>
                <a:gd name="T69" fmla="*/ 14 h 365"/>
                <a:gd name="T70" fmla="*/ 139 w 668"/>
                <a:gd name="T71" fmla="*/ 11 h 365"/>
                <a:gd name="T72" fmla="*/ 168 w 668"/>
                <a:gd name="T73" fmla="*/ 1 h 365"/>
                <a:gd name="T74" fmla="*/ 169 w 668"/>
                <a:gd name="T75" fmla="*/ 27 h 365"/>
                <a:gd name="T76" fmla="*/ 182 w 668"/>
                <a:gd name="T77" fmla="*/ 53 h 365"/>
                <a:gd name="T78" fmla="*/ 166 w 668"/>
                <a:gd name="T79" fmla="*/ 67 h 365"/>
                <a:gd name="T80" fmla="*/ 181 w 668"/>
                <a:gd name="T81" fmla="*/ 93 h 365"/>
                <a:gd name="T82" fmla="*/ 198 w 668"/>
                <a:gd name="T83" fmla="*/ 118 h 365"/>
                <a:gd name="T84" fmla="*/ 234 w 668"/>
                <a:gd name="T85" fmla="*/ 80 h 365"/>
                <a:gd name="T86" fmla="*/ 276 w 668"/>
                <a:gd name="T87" fmla="*/ 61 h 365"/>
                <a:gd name="T88" fmla="*/ 350 w 668"/>
                <a:gd name="T89" fmla="*/ 24 h 365"/>
                <a:gd name="T90" fmla="*/ 369 w 668"/>
                <a:gd name="T91" fmla="*/ 33 h 365"/>
                <a:gd name="T92" fmla="*/ 386 w 668"/>
                <a:gd name="T93" fmla="*/ 47 h 365"/>
                <a:gd name="T94" fmla="*/ 403 w 668"/>
                <a:gd name="T95" fmla="*/ 63 h 365"/>
                <a:gd name="T96" fmla="*/ 425 w 668"/>
                <a:gd name="T97" fmla="*/ 77 h 365"/>
                <a:gd name="T98" fmla="*/ 443 w 668"/>
                <a:gd name="T99" fmla="*/ 84 h 365"/>
                <a:gd name="T100" fmla="*/ 462 w 668"/>
                <a:gd name="T101" fmla="*/ 93 h 365"/>
                <a:gd name="T102" fmla="*/ 483 w 668"/>
                <a:gd name="T103" fmla="*/ 96 h 365"/>
                <a:gd name="T104" fmla="*/ 554 w 668"/>
                <a:gd name="T105" fmla="*/ 51 h 365"/>
                <a:gd name="T106" fmla="*/ 571 w 668"/>
                <a:gd name="T107" fmla="*/ 63 h 365"/>
                <a:gd name="T108" fmla="*/ 593 w 668"/>
                <a:gd name="T109" fmla="*/ 69 h 365"/>
                <a:gd name="T110" fmla="*/ 610 w 668"/>
                <a:gd name="T111" fmla="*/ 86 h 365"/>
                <a:gd name="T112" fmla="*/ 623 w 668"/>
                <a:gd name="T113" fmla="*/ 103 h 365"/>
                <a:gd name="T114" fmla="*/ 633 w 668"/>
                <a:gd name="T115" fmla="*/ 121 h 365"/>
                <a:gd name="T116" fmla="*/ 636 w 668"/>
                <a:gd name="T117" fmla="*/ 141 h 365"/>
                <a:gd name="T118" fmla="*/ 645 w 668"/>
                <a:gd name="T119" fmla="*/ 165 h 365"/>
                <a:gd name="T120" fmla="*/ 659 w 668"/>
                <a:gd name="T121" fmla="*/ 170 h 365"/>
                <a:gd name="T122" fmla="*/ 665 w 668"/>
                <a:gd name="T123" fmla="*/ 193 h 365"/>
                <a:gd name="T124" fmla="*/ 659 w 668"/>
                <a:gd name="T125" fmla="*/ 21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8" h="365">
                  <a:moveTo>
                    <a:pt x="659" y="235"/>
                  </a:moveTo>
                  <a:lnTo>
                    <a:pt x="659" y="234"/>
                  </a:lnTo>
                  <a:lnTo>
                    <a:pt x="658" y="234"/>
                  </a:lnTo>
                  <a:lnTo>
                    <a:pt x="656" y="234"/>
                  </a:lnTo>
                  <a:lnTo>
                    <a:pt x="655" y="234"/>
                  </a:lnTo>
                  <a:lnTo>
                    <a:pt x="654" y="233"/>
                  </a:lnTo>
                  <a:lnTo>
                    <a:pt x="653" y="233"/>
                  </a:lnTo>
                  <a:lnTo>
                    <a:pt x="652" y="233"/>
                  </a:lnTo>
                  <a:lnTo>
                    <a:pt x="651" y="233"/>
                  </a:lnTo>
                  <a:lnTo>
                    <a:pt x="648" y="232"/>
                  </a:lnTo>
                  <a:lnTo>
                    <a:pt x="647" y="232"/>
                  </a:lnTo>
                  <a:lnTo>
                    <a:pt x="646" y="232"/>
                  </a:lnTo>
                  <a:lnTo>
                    <a:pt x="646" y="231"/>
                  </a:lnTo>
                  <a:lnTo>
                    <a:pt x="638" y="230"/>
                  </a:lnTo>
                  <a:lnTo>
                    <a:pt x="636" y="229"/>
                  </a:lnTo>
                  <a:lnTo>
                    <a:pt x="634" y="231"/>
                  </a:lnTo>
                  <a:lnTo>
                    <a:pt x="631" y="234"/>
                  </a:lnTo>
                  <a:lnTo>
                    <a:pt x="630" y="235"/>
                  </a:lnTo>
                  <a:lnTo>
                    <a:pt x="629" y="236"/>
                  </a:lnTo>
                  <a:lnTo>
                    <a:pt x="627" y="237"/>
                  </a:lnTo>
                  <a:lnTo>
                    <a:pt x="627" y="238"/>
                  </a:lnTo>
                  <a:lnTo>
                    <a:pt x="625" y="239"/>
                  </a:lnTo>
                  <a:lnTo>
                    <a:pt x="624" y="240"/>
                  </a:lnTo>
                  <a:lnTo>
                    <a:pt x="621" y="242"/>
                  </a:lnTo>
                  <a:lnTo>
                    <a:pt x="621" y="243"/>
                  </a:lnTo>
                  <a:lnTo>
                    <a:pt x="619" y="244"/>
                  </a:lnTo>
                  <a:lnTo>
                    <a:pt x="619" y="245"/>
                  </a:lnTo>
                  <a:lnTo>
                    <a:pt x="618" y="245"/>
                  </a:lnTo>
                  <a:lnTo>
                    <a:pt x="618" y="246"/>
                  </a:lnTo>
                  <a:lnTo>
                    <a:pt x="616" y="248"/>
                  </a:lnTo>
                  <a:lnTo>
                    <a:pt x="614" y="249"/>
                  </a:lnTo>
                  <a:lnTo>
                    <a:pt x="613" y="250"/>
                  </a:lnTo>
                  <a:lnTo>
                    <a:pt x="612" y="250"/>
                  </a:lnTo>
                  <a:lnTo>
                    <a:pt x="612" y="251"/>
                  </a:lnTo>
                  <a:lnTo>
                    <a:pt x="611" y="251"/>
                  </a:lnTo>
                  <a:lnTo>
                    <a:pt x="608" y="255"/>
                  </a:lnTo>
                  <a:lnTo>
                    <a:pt x="606" y="256"/>
                  </a:lnTo>
                  <a:lnTo>
                    <a:pt x="604" y="257"/>
                  </a:lnTo>
                  <a:lnTo>
                    <a:pt x="601" y="260"/>
                  </a:lnTo>
                  <a:lnTo>
                    <a:pt x="600" y="261"/>
                  </a:lnTo>
                  <a:lnTo>
                    <a:pt x="600" y="262"/>
                  </a:lnTo>
                  <a:lnTo>
                    <a:pt x="599" y="262"/>
                  </a:lnTo>
                  <a:lnTo>
                    <a:pt x="599" y="263"/>
                  </a:lnTo>
                  <a:lnTo>
                    <a:pt x="598" y="263"/>
                  </a:lnTo>
                  <a:lnTo>
                    <a:pt x="597" y="263"/>
                  </a:lnTo>
                  <a:lnTo>
                    <a:pt x="597" y="264"/>
                  </a:lnTo>
                  <a:lnTo>
                    <a:pt x="596" y="265"/>
                  </a:lnTo>
                  <a:lnTo>
                    <a:pt x="594" y="267"/>
                  </a:lnTo>
                  <a:lnTo>
                    <a:pt x="593" y="267"/>
                  </a:lnTo>
                  <a:lnTo>
                    <a:pt x="592" y="268"/>
                  </a:lnTo>
                  <a:lnTo>
                    <a:pt x="589" y="271"/>
                  </a:lnTo>
                  <a:lnTo>
                    <a:pt x="587" y="273"/>
                  </a:lnTo>
                  <a:lnTo>
                    <a:pt x="586" y="273"/>
                  </a:lnTo>
                  <a:lnTo>
                    <a:pt x="586" y="274"/>
                  </a:lnTo>
                  <a:lnTo>
                    <a:pt x="585" y="275"/>
                  </a:lnTo>
                  <a:lnTo>
                    <a:pt x="584" y="276"/>
                  </a:lnTo>
                  <a:lnTo>
                    <a:pt x="583" y="276"/>
                  </a:lnTo>
                  <a:lnTo>
                    <a:pt x="583" y="277"/>
                  </a:lnTo>
                  <a:lnTo>
                    <a:pt x="579" y="280"/>
                  </a:lnTo>
                  <a:lnTo>
                    <a:pt x="578" y="281"/>
                  </a:lnTo>
                  <a:lnTo>
                    <a:pt x="577" y="281"/>
                  </a:lnTo>
                  <a:lnTo>
                    <a:pt x="577" y="282"/>
                  </a:lnTo>
                  <a:lnTo>
                    <a:pt x="576" y="282"/>
                  </a:lnTo>
                  <a:lnTo>
                    <a:pt x="576" y="283"/>
                  </a:lnTo>
                  <a:lnTo>
                    <a:pt x="575" y="283"/>
                  </a:lnTo>
                  <a:lnTo>
                    <a:pt x="575" y="284"/>
                  </a:lnTo>
                  <a:lnTo>
                    <a:pt x="574" y="284"/>
                  </a:lnTo>
                  <a:lnTo>
                    <a:pt x="574" y="285"/>
                  </a:lnTo>
                  <a:lnTo>
                    <a:pt x="573" y="285"/>
                  </a:lnTo>
                  <a:lnTo>
                    <a:pt x="572" y="286"/>
                  </a:lnTo>
                  <a:lnTo>
                    <a:pt x="571" y="287"/>
                  </a:lnTo>
                  <a:lnTo>
                    <a:pt x="569" y="290"/>
                  </a:lnTo>
                  <a:lnTo>
                    <a:pt x="568" y="290"/>
                  </a:lnTo>
                  <a:lnTo>
                    <a:pt x="566" y="292"/>
                  </a:lnTo>
                  <a:lnTo>
                    <a:pt x="566" y="293"/>
                  </a:lnTo>
                  <a:lnTo>
                    <a:pt x="565" y="293"/>
                  </a:lnTo>
                  <a:lnTo>
                    <a:pt x="564" y="294"/>
                  </a:lnTo>
                  <a:lnTo>
                    <a:pt x="563" y="295"/>
                  </a:lnTo>
                  <a:lnTo>
                    <a:pt x="562" y="295"/>
                  </a:lnTo>
                  <a:lnTo>
                    <a:pt x="562" y="296"/>
                  </a:lnTo>
                  <a:lnTo>
                    <a:pt x="559" y="298"/>
                  </a:lnTo>
                  <a:lnTo>
                    <a:pt x="558" y="298"/>
                  </a:lnTo>
                  <a:lnTo>
                    <a:pt x="557" y="299"/>
                  </a:lnTo>
                  <a:lnTo>
                    <a:pt x="556" y="300"/>
                  </a:lnTo>
                  <a:lnTo>
                    <a:pt x="555" y="301"/>
                  </a:lnTo>
                  <a:lnTo>
                    <a:pt x="554" y="302"/>
                  </a:lnTo>
                  <a:lnTo>
                    <a:pt x="553" y="302"/>
                  </a:lnTo>
                  <a:lnTo>
                    <a:pt x="553" y="303"/>
                  </a:lnTo>
                  <a:lnTo>
                    <a:pt x="552" y="303"/>
                  </a:lnTo>
                  <a:lnTo>
                    <a:pt x="552" y="302"/>
                  </a:lnTo>
                  <a:lnTo>
                    <a:pt x="552" y="301"/>
                  </a:lnTo>
                  <a:lnTo>
                    <a:pt x="552" y="300"/>
                  </a:lnTo>
                  <a:lnTo>
                    <a:pt x="551" y="300"/>
                  </a:lnTo>
                  <a:lnTo>
                    <a:pt x="550" y="300"/>
                  </a:lnTo>
                  <a:lnTo>
                    <a:pt x="549" y="299"/>
                  </a:lnTo>
                  <a:lnTo>
                    <a:pt x="548" y="299"/>
                  </a:lnTo>
                  <a:lnTo>
                    <a:pt x="548" y="298"/>
                  </a:lnTo>
                  <a:lnTo>
                    <a:pt x="547" y="298"/>
                  </a:lnTo>
                  <a:lnTo>
                    <a:pt x="547" y="298"/>
                  </a:lnTo>
                  <a:lnTo>
                    <a:pt x="547" y="298"/>
                  </a:lnTo>
                  <a:lnTo>
                    <a:pt x="547" y="299"/>
                  </a:lnTo>
                  <a:lnTo>
                    <a:pt x="546" y="299"/>
                  </a:lnTo>
                  <a:lnTo>
                    <a:pt x="546" y="300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6" y="299"/>
                  </a:lnTo>
                  <a:lnTo>
                    <a:pt x="546" y="298"/>
                  </a:lnTo>
                  <a:lnTo>
                    <a:pt x="547" y="298"/>
                  </a:lnTo>
                  <a:lnTo>
                    <a:pt x="547" y="298"/>
                  </a:lnTo>
                  <a:lnTo>
                    <a:pt x="548" y="298"/>
                  </a:lnTo>
                  <a:lnTo>
                    <a:pt x="548" y="298"/>
                  </a:lnTo>
                  <a:lnTo>
                    <a:pt x="548" y="298"/>
                  </a:lnTo>
                  <a:lnTo>
                    <a:pt x="547" y="298"/>
                  </a:lnTo>
                  <a:lnTo>
                    <a:pt x="548" y="298"/>
                  </a:lnTo>
                  <a:lnTo>
                    <a:pt x="548" y="297"/>
                  </a:lnTo>
                  <a:lnTo>
                    <a:pt x="547" y="297"/>
                  </a:lnTo>
                  <a:lnTo>
                    <a:pt x="547" y="296"/>
                  </a:lnTo>
                  <a:lnTo>
                    <a:pt x="548" y="296"/>
                  </a:lnTo>
                  <a:lnTo>
                    <a:pt x="548" y="295"/>
                  </a:lnTo>
                  <a:lnTo>
                    <a:pt x="547" y="295"/>
                  </a:lnTo>
                  <a:lnTo>
                    <a:pt x="546" y="295"/>
                  </a:lnTo>
                  <a:lnTo>
                    <a:pt x="546" y="294"/>
                  </a:lnTo>
                  <a:lnTo>
                    <a:pt x="546" y="293"/>
                  </a:lnTo>
                  <a:lnTo>
                    <a:pt x="546" y="292"/>
                  </a:lnTo>
                  <a:lnTo>
                    <a:pt x="545" y="292"/>
                  </a:lnTo>
                  <a:lnTo>
                    <a:pt x="545" y="291"/>
                  </a:lnTo>
                  <a:lnTo>
                    <a:pt x="546" y="291"/>
                  </a:lnTo>
                  <a:lnTo>
                    <a:pt x="546" y="290"/>
                  </a:lnTo>
                  <a:lnTo>
                    <a:pt x="546" y="289"/>
                  </a:lnTo>
                  <a:lnTo>
                    <a:pt x="545" y="289"/>
                  </a:lnTo>
                  <a:lnTo>
                    <a:pt x="545" y="288"/>
                  </a:lnTo>
                  <a:lnTo>
                    <a:pt x="545" y="287"/>
                  </a:lnTo>
                  <a:lnTo>
                    <a:pt x="546" y="287"/>
                  </a:lnTo>
                  <a:lnTo>
                    <a:pt x="545" y="287"/>
                  </a:lnTo>
                  <a:lnTo>
                    <a:pt x="545" y="286"/>
                  </a:lnTo>
                  <a:lnTo>
                    <a:pt x="545" y="285"/>
                  </a:lnTo>
                  <a:lnTo>
                    <a:pt x="545" y="284"/>
                  </a:lnTo>
                  <a:lnTo>
                    <a:pt x="545" y="283"/>
                  </a:lnTo>
                  <a:lnTo>
                    <a:pt x="545" y="282"/>
                  </a:lnTo>
                  <a:lnTo>
                    <a:pt x="546" y="282"/>
                  </a:lnTo>
                  <a:lnTo>
                    <a:pt x="546" y="281"/>
                  </a:lnTo>
                  <a:lnTo>
                    <a:pt x="545" y="281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79"/>
                  </a:lnTo>
                  <a:lnTo>
                    <a:pt x="547" y="279"/>
                  </a:lnTo>
                  <a:lnTo>
                    <a:pt x="547" y="280"/>
                  </a:lnTo>
                  <a:lnTo>
                    <a:pt x="547" y="279"/>
                  </a:lnTo>
                  <a:lnTo>
                    <a:pt x="546" y="279"/>
                  </a:lnTo>
                  <a:lnTo>
                    <a:pt x="546" y="278"/>
                  </a:lnTo>
                  <a:lnTo>
                    <a:pt x="546" y="277"/>
                  </a:lnTo>
                  <a:lnTo>
                    <a:pt x="547" y="277"/>
                  </a:lnTo>
                  <a:lnTo>
                    <a:pt x="547" y="276"/>
                  </a:lnTo>
                  <a:lnTo>
                    <a:pt x="546" y="276"/>
                  </a:lnTo>
                  <a:lnTo>
                    <a:pt x="546" y="275"/>
                  </a:lnTo>
                  <a:lnTo>
                    <a:pt x="545" y="275"/>
                  </a:lnTo>
                  <a:lnTo>
                    <a:pt x="544" y="275"/>
                  </a:lnTo>
                  <a:lnTo>
                    <a:pt x="544" y="274"/>
                  </a:lnTo>
                  <a:lnTo>
                    <a:pt x="544" y="273"/>
                  </a:lnTo>
                  <a:lnTo>
                    <a:pt x="544" y="272"/>
                  </a:lnTo>
                  <a:lnTo>
                    <a:pt x="543" y="272"/>
                  </a:lnTo>
                  <a:lnTo>
                    <a:pt x="542" y="272"/>
                  </a:lnTo>
                  <a:lnTo>
                    <a:pt x="542" y="271"/>
                  </a:lnTo>
                  <a:lnTo>
                    <a:pt x="542" y="270"/>
                  </a:lnTo>
                  <a:lnTo>
                    <a:pt x="543" y="270"/>
                  </a:lnTo>
                  <a:lnTo>
                    <a:pt x="543" y="269"/>
                  </a:lnTo>
                  <a:lnTo>
                    <a:pt x="543" y="268"/>
                  </a:lnTo>
                  <a:lnTo>
                    <a:pt x="543" y="267"/>
                  </a:lnTo>
                  <a:lnTo>
                    <a:pt x="543" y="266"/>
                  </a:lnTo>
                  <a:lnTo>
                    <a:pt x="542" y="266"/>
                  </a:lnTo>
                  <a:lnTo>
                    <a:pt x="542" y="265"/>
                  </a:lnTo>
                  <a:lnTo>
                    <a:pt x="542" y="264"/>
                  </a:lnTo>
                  <a:lnTo>
                    <a:pt x="542" y="263"/>
                  </a:lnTo>
                  <a:lnTo>
                    <a:pt x="543" y="263"/>
                  </a:lnTo>
                  <a:lnTo>
                    <a:pt x="542" y="263"/>
                  </a:lnTo>
                  <a:lnTo>
                    <a:pt x="542" y="262"/>
                  </a:lnTo>
                  <a:lnTo>
                    <a:pt x="541" y="262"/>
                  </a:lnTo>
                  <a:lnTo>
                    <a:pt x="541" y="261"/>
                  </a:lnTo>
                  <a:lnTo>
                    <a:pt x="541" y="260"/>
                  </a:lnTo>
                  <a:lnTo>
                    <a:pt x="541" y="259"/>
                  </a:lnTo>
                  <a:lnTo>
                    <a:pt x="541" y="258"/>
                  </a:lnTo>
                  <a:lnTo>
                    <a:pt x="542" y="258"/>
                  </a:lnTo>
                  <a:lnTo>
                    <a:pt x="542" y="259"/>
                  </a:lnTo>
                  <a:lnTo>
                    <a:pt x="542" y="258"/>
                  </a:lnTo>
                  <a:lnTo>
                    <a:pt x="543" y="258"/>
                  </a:lnTo>
                  <a:lnTo>
                    <a:pt x="543" y="257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4"/>
                  </a:lnTo>
                  <a:lnTo>
                    <a:pt x="540" y="253"/>
                  </a:lnTo>
                  <a:lnTo>
                    <a:pt x="539" y="252"/>
                  </a:lnTo>
                  <a:lnTo>
                    <a:pt x="539" y="251"/>
                  </a:lnTo>
                  <a:lnTo>
                    <a:pt x="540" y="251"/>
                  </a:lnTo>
                  <a:lnTo>
                    <a:pt x="540" y="250"/>
                  </a:lnTo>
                  <a:lnTo>
                    <a:pt x="541" y="249"/>
                  </a:lnTo>
                  <a:lnTo>
                    <a:pt x="540" y="249"/>
                  </a:lnTo>
                  <a:lnTo>
                    <a:pt x="540" y="249"/>
                  </a:lnTo>
                  <a:lnTo>
                    <a:pt x="541" y="249"/>
                  </a:lnTo>
                  <a:lnTo>
                    <a:pt x="541" y="248"/>
                  </a:lnTo>
                  <a:lnTo>
                    <a:pt x="542" y="248"/>
                  </a:lnTo>
                  <a:lnTo>
                    <a:pt x="541" y="248"/>
                  </a:lnTo>
                  <a:lnTo>
                    <a:pt x="541" y="247"/>
                  </a:lnTo>
                  <a:lnTo>
                    <a:pt x="541" y="246"/>
                  </a:lnTo>
                  <a:lnTo>
                    <a:pt x="540" y="246"/>
                  </a:lnTo>
                  <a:lnTo>
                    <a:pt x="540" y="245"/>
                  </a:lnTo>
                  <a:lnTo>
                    <a:pt x="539" y="245"/>
                  </a:lnTo>
                  <a:lnTo>
                    <a:pt x="538" y="245"/>
                  </a:lnTo>
                  <a:lnTo>
                    <a:pt x="538" y="246"/>
                  </a:lnTo>
                  <a:lnTo>
                    <a:pt x="538" y="245"/>
                  </a:lnTo>
                  <a:lnTo>
                    <a:pt x="537" y="245"/>
                  </a:lnTo>
                  <a:lnTo>
                    <a:pt x="537" y="244"/>
                  </a:lnTo>
                  <a:lnTo>
                    <a:pt x="538" y="244"/>
                  </a:lnTo>
                  <a:lnTo>
                    <a:pt x="537" y="244"/>
                  </a:lnTo>
                  <a:lnTo>
                    <a:pt x="537" y="243"/>
                  </a:lnTo>
                  <a:lnTo>
                    <a:pt x="536" y="243"/>
                  </a:lnTo>
                  <a:lnTo>
                    <a:pt x="536" y="242"/>
                  </a:lnTo>
                  <a:lnTo>
                    <a:pt x="535" y="242"/>
                  </a:lnTo>
                  <a:lnTo>
                    <a:pt x="535" y="243"/>
                  </a:lnTo>
                  <a:lnTo>
                    <a:pt x="534" y="242"/>
                  </a:lnTo>
                  <a:lnTo>
                    <a:pt x="535" y="242"/>
                  </a:lnTo>
                  <a:lnTo>
                    <a:pt x="535" y="241"/>
                  </a:lnTo>
                  <a:lnTo>
                    <a:pt x="535" y="240"/>
                  </a:lnTo>
                  <a:lnTo>
                    <a:pt x="534" y="240"/>
                  </a:lnTo>
                  <a:lnTo>
                    <a:pt x="534" y="239"/>
                  </a:lnTo>
                  <a:lnTo>
                    <a:pt x="534" y="238"/>
                  </a:lnTo>
                  <a:lnTo>
                    <a:pt x="534" y="239"/>
                  </a:lnTo>
                  <a:lnTo>
                    <a:pt x="535" y="239"/>
                  </a:lnTo>
                  <a:lnTo>
                    <a:pt x="535" y="238"/>
                  </a:lnTo>
                  <a:lnTo>
                    <a:pt x="535" y="237"/>
                  </a:lnTo>
                  <a:lnTo>
                    <a:pt x="535" y="236"/>
                  </a:lnTo>
                  <a:lnTo>
                    <a:pt x="535" y="235"/>
                  </a:lnTo>
                  <a:lnTo>
                    <a:pt x="534" y="235"/>
                  </a:lnTo>
                  <a:lnTo>
                    <a:pt x="534" y="234"/>
                  </a:lnTo>
                  <a:lnTo>
                    <a:pt x="534" y="233"/>
                  </a:lnTo>
                  <a:lnTo>
                    <a:pt x="533" y="234"/>
                  </a:lnTo>
                  <a:lnTo>
                    <a:pt x="533" y="233"/>
                  </a:lnTo>
                  <a:lnTo>
                    <a:pt x="533" y="232"/>
                  </a:lnTo>
                  <a:lnTo>
                    <a:pt x="533" y="231"/>
                  </a:lnTo>
                  <a:lnTo>
                    <a:pt x="532" y="231"/>
                  </a:lnTo>
                  <a:lnTo>
                    <a:pt x="532" y="230"/>
                  </a:lnTo>
                  <a:lnTo>
                    <a:pt x="531" y="230"/>
                  </a:lnTo>
                  <a:lnTo>
                    <a:pt x="530" y="230"/>
                  </a:lnTo>
                  <a:lnTo>
                    <a:pt x="529" y="230"/>
                  </a:lnTo>
                  <a:lnTo>
                    <a:pt x="527" y="231"/>
                  </a:lnTo>
                  <a:lnTo>
                    <a:pt x="526" y="231"/>
                  </a:lnTo>
                  <a:lnTo>
                    <a:pt x="525" y="232"/>
                  </a:lnTo>
                  <a:lnTo>
                    <a:pt x="524" y="232"/>
                  </a:lnTo>
                  <a:lnTo>
                    <a:pt x="522" y="233"/>
                  </a:lnTo>
                  <a:lnTo>
                    <a:pt x="521" y="233"/>
                  </a:lnTo>
                  <a:lnTo>
                    <a:pt x="519" y="234"/>
                  </a:lnTo>
                  <a:lnTo>
                    <a:pt x="518" y="234"/>
                  </a:lnTo>
                  <a:lnTo>
                    <a:pt x="518" y="235"/>
                  </a:lnTo>
                  <a:lnTo>
                    <a:pt x="517" y="235"/>
                  </a:lnTo>
                  <a:lnTo>
                    <a:pt x="514" y="236"/>
                  </a:lnTo>
                  <a:lnTo>
                    <a:pt x="513" y="236"/>
                  </a:lnTo>
                  <a:lnTo>
                    <a:pt x="512" y="236"/>
                  </a:lnTo>
                  <a:lnTo>
                    <a:pt x="509" y="237"/>
                  </a:lnTo>
                  <a:lnTo>
                    <a:pt x="505" y="239"/>
                  </a:lnTo>
                  <a:lnTo>
                    <a:pt x="504" y="239"/>
                  </a:lnTo>
                  <a:lnTo>
                    <a:pt x="503" y="239"/>
                  </a:lnTo>
                  <a:lnTo>
                    <a:pt x="501" y="240"/>
                  </a:lnTo>
                  <a:lnTo>
                    <a:pt x="496" y="242"/>
                  </a:lnTo>
                  <a:lnTo>
                    <a:pt x="495" y="242"/>
                  </a:lnTo>
                  <a:lnTo>
                    <a:pt x="494" y="243"/>
                  </a:lnTo>
                  <a:lnTo>
                    <a:pt x="492" y="243"/>
                  </a:lnTo>
                  <a:lnTo>
                    <a:pt x="490" y="244"/>
                  </a:lnTo>
                  <a:lnTo>
                    <a:pt x="489" y="244"/>
                  </a:lnTo>
                  <a:lnTo>
                    <a:pt x="483" y="246"/>
                  </a:lnTo>
                  <a:lnTo>
                    <a:pt x="482" y="247"/>
                  </a:lnTo>
                  <a:lnTo>
                    <a:pt x="481" y="247"/>
                  </a:lnTo>
                  <a:lnTo>
                    <a:pt x="480" y="247"/>
                  </a:lnTo>
                  <a:lnTo>
                    <a:pt x="479" y="248"/>
                  </a:lnTo>
                  <a:lnTo>
                    <a:pt x="478" y="248"/>
                  </a:lnTo>
                  <a:lnTo>
                    <a:pt x="476" y="249"/>
                  </a:lnTo>
                  <a:lnTo>
                    <a:pt x="475" y="249"/>
                  </a:lnTo>
                  <a:lnTo>
                    <a:pt x="474" y="249"/>
                  </a:lnTo>
                  <a:lnTo>
                    <a:pt x="472" y="249"/>
                  </a:lnTo>
                  <a:lnTo>
                    <a:pt x="470" y="250"/>
                  </a:lnTo>
                  <a:lnTo>
                    <a:pt x="467" y="251"/>
                  </a:lnTo>
                  <a:lnTo>
                    <a:pt x="465" y="252"/>
                  </a:lnTo>
                  <a:lnTo>
                    <a:pt x="464" y="252"/>
                  </a:lnTo>
                  <a:lnTo>
                    <a:pt x="463" y="252"/>
                  </a:lnTo>
                  <a:lnTo>
                    <a:pt x="463" y="253"/>
                  </a:lnTo>
                  <a:lnTo>
                    <a:pt x="462" y="253"/>
                  </a:lnTo>
                  <a:lnTo>
                    <a:pt x="457" y="255"/>
                  </a:lnTo>
                  <a:lnTo>
                    <a:pt x="456" y="255"/>
                  </a:lnTo>
                  <a:lnTo>
                    <a:pt x="455" y="255"/>
                  </a:lnTo>
                  <a:lnTo>
                    <a:pt x="454" y="256"/>
                  </a:lnTo>
                  <a:lnTo>
                    <a:pt x="453" y="256"/>
                  </a:lnTo>
                  <a:lnTo>
                    <a:pt x="451" y="257"/>
                  </a:lnTo>
                  <a:lnTo>
                    <a:pt x="449" y="257"/>
                  </a:lnTo>
                  <a:lnTo>
                    <a:pt x="448" y="258"/>
                  </a:lnTo>
                  <a:lnTo>
                    <a:pt x="447" y="258"/>
                  </a:lnTo>
                  <a:lnTo>
                    <a:pt x="445" y="259"/>
                  </a:lnTo>
                  <a:lnTo>
                    <a:pt x="444" y="259"/>
                  </a:lnTo>
                  <a:lnTo>
                    <a:pt x="440" y="260"/>
                  </a:lnTo>
                  <a:lnTo>
                    <a:pt x="436" y="261"/>
                  </a:lnTo>
                  <a:lnTo>
                    <a:pt x="433" y="262"/>
                  </a:lnTo>
                  <a:lnTo>
                    <a:pt x="432" y="262"/>
                  </a:lnTo>
                  <a:lnTo>
                    <a:pt x="432" y="263"/>
                  </a:lnTo>
                  <a:lnTo>
                    <a:pt x="431" y="263"/>
                  </a:lnTo>
                  <a:lnTo>
                    <a:pt x="430" y="263"/>
                  </a:lnTo>
                  <a:lnTo>
                    <a:pt x="429" y="263"/>
                  </a:lnTo>
                  <a:lnTo>
                    <a:pt x="428" y="264"/>
                  </a:lnTo>
                  <a:lnTo>
                    <a:pt x="426" y="264"/>
                  </a:lnTo>
                  <a:lnTo>
                    <a:pt x="425" y="264"/>
                  </a:lnTo>
                  <a:lnTo>
                    <a:pt x="425" y="265"/>
                  </a:lnTo>
                  <a:lnTo>
                    <a:pt x="424" y="265"/>
                  </a:lnTo>
                  <a:lnTo>
                    <a:pt x="423" y="266"/>
                  </a:lnTo>
                  <a:lnTo>
                    <a:pt x="422" y="266"/>
                  </a:lnTo>
                  <a:lnTo>
                    <a:pt x="421" y="266"/>
                  </a:lnTo>
                  <a:lnTo>
                    <a:pt x="420" y="266"/>
                  </a:lnTo>
                  <a:lnTo>
                    <a:pt x="419" y="267"/>
                  </a:lnTo>
                  <a:lnTo>
                    <a:pt x="418" y="267"/>
                  </a:lnTo>
                  <a:lnTo>
                    <a:pt x="417" y="267"/>
                  </a:lnTo>
                  <a:lnTo>
                    <a:pt x="416" y="267"/>
                  </a:lnTo>
                  <a:lnTo>
                    <a:pt x="416" y="268"/>
                  </a:lnTo>
                  <a:lnTo>
                    <a:pt x="415" y="268"/>
                  </a:lnTo>
                  <a:lnTo>
                    <a:pt x="414" y="268"/>
                  </a:lnTo>
                  <a:lnTo>
                    <a:pt x="412" y="269"/>
                  </a:lnTo>
                  <a:lnTo>
                    <a:pt x="411" y="269"/>
                  </a:lnTo>
                  <a:lnTo>
                    <a:pt x="410" y="269"/>
                  </a:lnTo>
                  <a:lnTo>
                    <a:pt x="409" y="269"/>
                  </a:lnTo>
                  <a:lnTo>
                    <a:pt x="409" y="270"/>
                  </a:lnTo>
                  <a:lnTo>
                    <a:pt x="408" y="270"/>
                  </a:lnTo>
                  <a:lnTo>
                    <a:pt x="407" y="270"/>
                  </a:lnTo>
                  <a:lnTo>
                    <a:pt x="406" y="271"/>
                  </a:lnTo>
                  <a:lnTo>
                    <a:pt x="405" y="271"/>
                  </a:lnTo>
                  <a:lnTo>
                    <a:pt x="404" y="271"/>
                  </a:lnTo>
                  <a:lnTo>
                    <a:pt x="403" y="271"/>
                  </a:lnTo>
                  <a:lnTo>
                    <a:pt x="398" y="273"/>
                  </a:lnTo>
                  <a:lnTo>
                    <a:pt x="397" y="273"/>
                  </a:lnTo>
                  <a:lnTo>
                    <a:pt x="396" y="274"/>
                  </a:lnTo>
                  <a:lnTo>
                    <a:pt x="395" y="274"/>
                  </a:lnTo>
                  <a:lnTo>
                    <a:pt x="393" y="274"/>
                  </a:lnTo>
                  <a:lnTo>
                    <a:pt x="392" y="275"/>
                  </a:lnTo>
                  <a:lnTo>
                    <a:pt x="390" y="275"/>
                  </a:lnTo>
                  <a:lnTo>
                    <a:pt x="389" y="275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6"/>
                  </a:lnTo>
                  <a:lnTo>
                    <a:pt x="386" y="276"/>
                  </a:lnTo>
                  <a:lnTo>
                    <a:pt x="385" y="277"/>
                  </a:lnTo>
                  <a:lnTo>
                    <a:pt x="384" y="277"/>
                  </a:lnTo>
                  <a:lnTo>
                    <a:pt x="383" y="277"/>
                  </a:lnTo>
                  <a:lnTo>
                    <a:pt x="381" y="278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81" y="281"/>
                  </a:lnTo>
                  <a:lnTo>
                    <a:pt x="381" y="282"/>
                  </a:lnTo>
                  <a:lnTo>
                    <a:pt x="382" y="282"/>
                  </a:lnTo>
                  <a:lnTo>
                    <a:pt x="382" y="283"/>
                  </a:lnTo>
                  <a:lnTo>
                    <a:pt x="383" y="283"/>
                  </a:lnTo>
                  <a:lnTo>
                    <a:pt x="383" y="284"/>
                  </a:lnTo>
                  <a:lnTo>
                    <a:pt x="383" y="285"/>
                  </a:lnTo>
                  <a:lnTo>
                    <a:pt x="382" y="285"/>
                  </a:lnTo>
                  <a:lnTo>
                    <a:pt x="383" y="285"/>
                  </a:lnTo>
                  <a:lnTo>
                    <a:pt x="383" y="286"/>
                  </a:lnTo>
                  <a:lnTo>
                    <a:pt x="383" y="287"/>
                  </a:lnTo>
                  <a:lnTo>
                    <a:pt x="383" y="288"/>
                  </a:lnTo>
                  <a:lnTo>
                    <a:pt x="384" y="288"/>
                  </a:lnTo>
                  <a:lnTo>
                    <a:pt x="383" y="288"/>
                  </a:lnTo>
                  <a:lnTo>
                    <a:pt x="383" y="289"/>
                  </a:lnTo>
                  <a:lnTo>
                    <a:pt x="384" y="289"/>
                  </a:lnTo>
                  <a:lnTo>
                    <a:pt x="385" y="289"/>
                  </a:lnTo>
                  <a:lnTo>
                    <a:pt x="386" y="289"/>
                  </a:lnTo>
                  <a:lnTo>
                    <a:pt x="386" y="290"/>
                  </a:lnTo>
                  <a:lnTo>
                    <a:pt x="387" y="290"/>
                  </a:lnTo>
                  <a:lnTo>
                    <a:pt x="387" y="291"/>
                  </a:lnTo>
                  <a:lnTo>
                    <a:pt x="387" y="292"/>
                  </a:lnTo>
                  <a:lnTo>
                    <a:pt x="388" y="292"/>
                  </a:lnTo>
                  <a:lnTo>
                    <a:pt x="388" y="293"/>
                  </a:lnTo>
                  <a:lnTo>
                    <a:pt x="388" y="294"/>
                  </a:lnTo>
                  <a:lnTo>
                    <a:pt x="389" y="294"/>
                  </a:lnTo>
                  <a:lnTo>
                    <a:pt x="389" y="295"/>
                  </a:lnTo>
                  <a:lnTo>
                    <a:pt x="390" y="295"/>
                  </a:lnTo>
                  <a:lnTo>
                    <a:pt x="390" y="296"/>
                  </a:lnTo>
                  <a:lnTo>
                    <a:pt x="389" y="296"/>
                  </a:lnTo>
                  <a:lnTo>
                    <a:pt x="389" y="297"/>
                  </a:lnTo>
                  <a:lnTo>
                    <a:pt x="390" y="297"/>
                  </a:lnTo>
                  <a:lnTo>
                    <a:pt x="390" y="298"/>
                  </a:lnTo>
                  <a:lnTo>
                    <a:pt x="391" y="298"/>
                  </a:lnTo>
                  <a:lnTo>
                    <a:pt x="391" y="297"/>
                  </a:lnTo>
                  <a:lnTo>
                    <a:pt x="392" y="297"/>
                  </a:lnTo>
                  <a:lnTo>
                    <a:pt x="392" y="298"/>
                  </a:lnTo>
                  <a:lnTo>
                    <a:pt x="392" y="298"/>
                  </a:lnTo>
                  <a:lnTo>
                    <a:pt x="393" y="298"/>
                  </a:lnTo>
                  <a:lnTo>
                    <a:pt x="393" y="299"/>
                  </a:lnTo>
                  <a:lnTo>
                    <a:pt x="392" y="299"/>
                  </a:lnTo>
                  <a:lnTo>
                    <a:pt x="392" y="300"/>
                  </a:lnTo>
                  <a:lnTo>
                    <a:pt x="392" y="301"/>
                  </a:lnTo>
                  <a:lnTo>
                    <a:pt x="392" y="302"/>
                  </a:lnTo>
                  <a:lnTo>
                    <a:pt x="393" y="302"/>
                  </a:lnTo>
                  <a:lnTo>
                    <a:pt x="394" y="302"/>
                  </a:lnTo>
                  <a:lnTo>
                    <a:pt x="395" y="302"/>
                  </a:lnTo>
                  <a:lnTo>
                    <a:pt x="396" y="302"/>
                  </a:lnTo>
                  <a:lnTo>
                    <a:pt x="397" y="302"/>
                  </a:lnTo>
                  <a:lnTo>
                    <a:pt x="398" y="302"/>
                  </a:lnTo>
                  <a:lnTo>
                    <a:pt x="399" y="302"/>
                  </a:lnTo>
                  <a:lnTo>
                    <a:pt x="400" y="302"/>
                  </a:lnTo>
                  <a:lnTo>
                    <a:pt x="401" y="303"/>
                  </a:lnTo>
                  <a:lnTo>
                    <a:pt x="402" y="303"/>
                  </a:lnTo>
                  <a:lnTo>
                    <a:pt x="402" y="304"/>
                  </a:lnTo>
                  <a:lnTo>
                    <a:pt x="403" y="304"/>
                  </a:lnTo>
                  <a:lnTo>
                    <a:pt x="403" y="305"/>
                  </a:lnTo>
                  <a:lnTo>
                    <a:pt x="403" y="306"/>
                  </a:lnTo>
                  <a:lnTo>
                    <a:pt x="404" y="306"/>
                  </a:lnTo>
                  <a:lnTo>
                    <a:pt x="404" y="305"/>
                  </a:lnTo>
                  <a:lnTo>
                    <a:pt x="405" y="305"/>
                  </a:lnTo>
                  <a:lnTo>
                    <a:pt x="406" y="305"/>
                  </a:lnTo>
                  <a:lnTo>
                    <a:pt x="406" y="306"/>
                  </a:lnTo>
                  <a:lnTo>
                    <a:pt x="406" y="307"/>
                  </a:lnTo>
                  <a:lnTo>
                    <a:pt x="407" y="307"/>
                  </a:lnTo>
                  <a:lnTo>
                    <a:pt x="407" y="308"/>
                  </a:lnTo>
                  <a:lnTo>
                    <a:pt x="408" y="308"/>
                  </a:lnTo>
                  <a:lnTo>
                    <a:pt x="408" y="309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8" y="312"/>
                  </a:lnTo>
                  <a:lnTo>
                    <a:pt x="407" y="312"/>
                  </a:lnTo>
                  <a:lnTo>
                    <a:pt x="407" y="313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4" y="316"/>
                  </a:lnTo>
                  <a:lnTo>
                    <a:pt x="402" y="318"/>
                  </a:lnTo>
                  <a:lnTo>
                    <a:pt x="401" y="320"/>
                  </a:lnTo>
                  <a:lnTo>
                    <a:pt x="400" y="321"/>
                  </a:lnTo>
                  <a:lnTo>
                    <a:pt x="398" y="323"/>
                  </a:lnTo>
                  <a:lnTo>
                    <a:pt x="396" y="325"/>
                  </a:lnTo>
                  <a:lnTo>
                    <a:pt x="396" y="326"/>
                  </a:lnTo>
                  <a:lnTo>
                    <a:pt x="395" y="326"/>
                  </a:lnTo>
                  <a:lnTo>
                    <a:pt x="393" y="329"/>
                  </a:lnTo>
                  <a:lnTo>
                    <a:pt x="392" y="330"/>
                  </a:lnTo>
                  <a:lnTo>
                    <a:pt x="391" y="331"/>
                  </a:lnTo>
                  <a:lnTo>
                    <a:pt x="391" y="332"/>
                  </a:lnTo>
                  <a:lnTo>
                    <a:pt x="388" y="332"/>
                  </a:lnTo>
                  <a:lnTo>
                    <a:pt x="386" y="332"/>
                  </a:lnTo>
                  <a:lnTo>
                    <a:pt x="382" y="332"/>
                  </a:lnTo>
                  <a:lnTo>
                    <a:pt x="377" y="332"/>
                  </a:lnTo>
                  <a:lnTo>
                    <a:pt x="377" y="332"/>
                  </a:lnTo>
                  <a:lnTo>
                    <a:pt x="375" y="332"/>
                  </a:lnTo>
                  <a:lnTo>
                    <a:pt x="373" y="332"/>
                  </a:lnTo>
                  <a:lnTo>
                    <a:pt x="372" y="332"/>
                  </a:lnTo>
                  <a:lnTo>
                    <a:pt x="371" y="332"/>
                  </a:lnTo>
                  <a:lnTo>
                    <a:pt x="368" y="331"/>
                  </a:lnTo>
                  <a:lnTo>
                    <a:pt x="365" y="332"/>
                  </a:lnTo>
                  <a:lnTo>
                    <a:pt x="363" y="332"/>
                  </a:lnTo>
                  <a:lnTo>
                    <a:pt x="363" y="331"/>
                  </a:lnTo>
                  <a:lnTo>
                    <a:pt x="362" y="331"/>
                  </a:lnTo>
                  <a:lnTo>
                    <a:pt x="359" y="331"/>
                  </a:lnTo>
                  <a:lnTo>
                    <a:pt x="358" y="331"/>
                  </a:lnTo>
                  <a:lnTo>
                    <a:pt x="357" y="331"/>
                  </a:lnTo>
                  <a:lnTo>
                    <a:pt x="355" y="331"/>
                  </a:lnTo>
                  <a:lnTo>
                    <a:pt x="354" y="331"/>
                  </a:lnTo>
                  <a:lnTo>
                    <a:pt x="352" y="331"/>
                  </a:lnTo>
                  <a:lnTo>
                    <a:pt x="351" y="331"/>
                  </a:lnTo>
                  <a:lnTo>
                    <a:pt x="349" y="331"/>
                  </a:lnTo>
                  <a:lnTo>
                    <a:pt x="348" y="331"/>
                  </a:lnTo>
                  <a:lnTo>
                    <a:pt x="347" y="331"/>
                  </a:lnTo>
                  <a:lnTo>
                    <a:pt x="346" y="331"/>
                  </a:lnTo>
                  <a:lnTo>
                    <a:pt x="345" y="331"/>
                  </a:lnTo>
                  <a:lnTo>
                    <a:pt x="344" y="331"/>
                  </a:lnTo>
                  <a:lnTo>
                    <a:pt x="343" y="331"/>
                  </a:lnTo>
                  <a:lnTo>
                    <a:pt x="342" y="331"/>
                  </a:lnTo>
                  <a:lnTo>
                    <a:pt x="341" y="331"/>
                  </a:lnTo>
                  <a:lnTo>
                    <a:pt x="340" y="331"/>
                  </a:lnTo>
                  <a:lnTo>
                    <a:pt x="336" y="331"/>
                  </a:lnTo>
                  <a:lnTo>
                    <a:pt x="335" y="331"/>
                  </a:lnTo>
                  <a:lnTo>
                    <a:pt x="333" y="331"/>
                  </a:lnTo>
                  <a:lnTo>
                    <a:pt x="332" y="331"/>
                  </a:lnTo>
                  <a:lnTo>
                    <a:pt x="331" y="330"/>
                  </a:lnTo>
                  <a:lnTo>
                    <a:pt x="330" y="330"/>
                  </a:lnTo>
                  <a:lnTo>
                    <a:pt x="326" y="328"/>
                  </a:lnTo>
                  <a:lnTo>
                    <a:pt x="325" y="328"/>
                  </a:lnTo>
                  <a:lnTo>
                    <a:pt x="321" y="326"/>
                  </a:lnTo>
                  <a:lnTo>
                    <a:pt x="320" y="326"/>
                  </a:lnTo>
                  <a:lnTo>
                    <a:pt x="320" y="325"/>
                  </a:lnTo>
                  <a:lnTo>
                    <a:pt x="318" y="325"/>
                  </a:lnTo>
                  <a:lnTo>
                    <a:pt x="316" y="324"/>
                  </a:lnTo>
                  <a:lnTo>
                    <a:pt x="314" y="323"/>
                  </a:lnTo>
                  <a:lnTo>
                    <a:pt x="312" y="322"/>
                  </a:lnTo>
                  <a:lnTo>
                    <a:pt x="311" y="322"/>
                  </a:lnTo>
                  <a:lnTo>
                    <a:pt x="310" y="322"/>
                  </a:lnTo>
                  <a:lnTo>
                    <a:pt x="305" y="320"/>
                  </a:lnTo>
                  <a:lnTo>
                    <a:pt x="304" y="319"/>
                  </a:lnTo>
                  <a:lnTo>
                    <a:pt x="303" y="319"/>
                  </a:lnTo>
                  <a:lnTo>
                    <a:pt x="302" y="319"/>
                  </a:lnTo>
                  <a:lnTo>
                    <a:pt x="301" y="318"/>
                  </a:lnTo>
                  <a:lnTo>
                    <a:pt x="300" y="318"/>
                  </a:lnTo>
                  <a:lnTo>
                    <a:pt x="299" y="317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5" y="316"/>
                  </a:lnTo>
                  <a:lnTo>
                    <a:pt x="294" y="316"/>
                  </a:lnTo>
                  <a:lnTo>
                    <a:pt x="293" y="316"/>
                  </a:lnTo>
                  <a:lnTo>
                    <a:pt x="292" y="316"/>
                  </a:lnTo>
                  <a:lnTo>
                    <a:pt x="291" y="316"/>
                  </a:lnTo>
                  <a:lnTo>
                    <a:pt x="290" y="316"/>
                  </a:lnTo>
                  <a:lnTo>
                    <a:pt x="289" y="317"/>
                  </a:lnTo>
                  <a:lnTo>
                    <a:pt x="288" y="317"/>
                  </a:lnTo>
                  <a:lnTo>
                    <a:pt x="287" y="317"/>
                  </a:lnTo>
                  <a:lnTo>
                    <a:pt x="287" y="318"/>
                  </a:lnTo>
                  <a:lnTo>
                    <a:pt x="286" y="318"/>
                  </a:lnTo>
                  <a:lnTo>
                    <a:pt x="285" y="319"/>
                  </a:lnTo>
                  <a:lnTo>
                    <a:pt x="284" y="319"/>
                  </a:lnTo>
                  <a:lnTo>
                    <a:pt x="283" y="320"/>
                  </a:lnTo>
                  <a:lnTo>
                    <a:pt x="282" y="320"/>
                  </a:lnTo>
                  <a:lnTo>
                    <a:pt x="282" y="321"/>
                  </a:lnTo>
                  <a:lnTo>
                    <a:pt x="281" y="321"/>
                  </a:lnTo>
                  <a:lnTo>
                    <a:pt x="280" y="321"/>
                  </a:lnTo>
                  <a:lnTo>
                    <a:pt x="280" y="321"/>
                  </a:lnTo>
                  <a:lnTo>
                    <a:pt x="279" y="321"/>
                  </a:lnTo>
                  <a:lnTo>
                    <a:pt x="278" y="321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1"/>
                  </a:lnTo>
                  <a:lnTo>
                    <a:pt x="274" y="321"/>
                  </a:lnTo>
                  <a:lnTo>
                    <a:pt x="273" y="321"/>
                  </a:lnTo>
                  <a:lnTo>
                    <a:pt x="272" y="321"/>
                  </a:lnTo>
                  <a:lnTo>
                    <a:pt x="271" y="321"/>
                  </a:lnTo>
                  <a:lnTo>
                    <a:pt x="270" y="321"/>
                  </a:lnTo>
                  <a:lnTo>
                    <a:pt x="268" y="322"/>
                  </a:lnTo>
                  <a:lnTo>
                    <a:pt x="267" y="322"/>
                  </a:lnTo>
                  <a:lnTo>
                    <a:pt x="267" y="321"/>
                  </a:lnTo>
                  <a:lnTo>
                    <a:pt x="266" y="321"/>
                  </a:lnTo>
                  <a:lnTo>
                    <a:pt x="265" y="322"/>
                  </a:lnTo>
                  <a:lnTo>
                    <a:pt x="264" y="322"/>
                  </a:lnTo>
                  <a:lnTo>
                    <a:pt x="263" y="322"/>
                  </a:lnTo>
                  <a:lnTo>
                    <a:pt x="262" y="322"/>
                  </a:lnTo>
                  <a:lnTo>
                    <a:pt x="259" y="322"/>
                  </a:lnTo>
                  <a:lnTo>
                    <a:pt x="257" y="322"/>
                  </a:lnTo>
                  <a:lnTo>
                    <a:pt x="256" y="322"/>
                  </a:lnTo>
                  <a:lnTo>
                    <a:pt x="255" y="323"/>
                  </a:lnTo>
                  <a:lnTo>
                    <a:pt x="254" y="323"/>
                  </a:lnTo>
                  <a:lnTo>
                    <a:pt x="253" y="323"/>
                  </a:lnTo>
                  <a:lnTo>
                    <a:pt x="252" y="323"/>
                  </a:lnTo>
                  <a:lnTo>
                    <a:pt x="251" y="323"/>
                  </a:lnTo>
                  <a:lnTo>
                    <a:pt x="251" y="324"/>
                  </a:lnTo>
                  <a:lnTo>
                    <a:pt x="250" y="324"/>
                  </a:lnTo>
                  <a:lnTo>
                    <a:pt x="249" y="324"/>
                  </a:lnTo>
                  <a:lnTo>
                    <a:pt x="249" y="325"/>
                  </a:lnTo>
                  <a:lnTo>
                    <a:pt x="250" y="326"/>
                  </a:lnTo>
                  <a:lnTo>
                    <a:pt x="251" y="326"/>
                  </a:lnTo>
                  <a:lnTo>
                    <a:pt x="251" y="327"/>
                  </a:lnTo>
                  <a:lnTo>
                    <a:pt x="252" y="327"/>
                  </a:lnTo>
                  <a:lnTo>
                    <a:pt x="252" y="328"/>
                  </a:lnTo>
                  <a:lnTo>
                    <a:pt x="253" y="328"/>
                  </a:lnTo>
                  <a:lnTo>
                    <a:pt x="253" y="329"/>
                  </a:lnTo>
                  <a:lnTo>
                    <a:pt x="253" y="330"/>
                  </a:lnTo>
                  <a:lnTo>
                    <a:pt x="253" y="331"/>
                  </a:lnTo>
                  <a:lnTo>
                    <a:pt x="253" y="332"/>
                  </a:lnTo>
                  <a:lnTo>
                    <a:pt x="254" y="333"/>
                  </a:lnTo>
                  <a:lnTo>
                    <a:pt x="254" y="334"/>
                  </a:lnTo>
                  <a:lnTo>
                    <a:pt x="254" y="335"/>
                  </a:lnTo>
                  <a:lnTo>
                    <a:pt x="254" y="336"/>
                  </a:lnTo>
                  <a:lnTo>
                    <a:pt x="255" y="337"/>
                  </a:lnTo>
                  <a:lnTo>
                    <a:pt x="255" y="338"/>
                  </a:lnTo>
                  <a:lnTo>
                    <a:pt x="255" y="339"/>
                  </a:lnTo>
                  <a:lnTo>
                    <a:pt x="256" y="339"/>
                  </a:lnTo>
                  <a:lnTo>
                    <a:pt x="256" y="340"/>
                  </a:lnTo>
                  <a:lnTo>
                    <a:pt x="256" y="342"/>
                  </a:lnTo>
                  <a:lnTo>
                    <a:pt x="256" y="343"/>
                  </a:lnTo>
                  <a:lnTo>
                    <a:pt x="256" y="344"/>
                  </a:lnTo>
                  <a:lnTo>
                    <a:pt x="256" y="345"/>
                  </a:lnTo>
                  <a:lnTo>
                    <a:pt x="256" y="346"/>
                  </a:lnTo>
                  <a:lnTo>
                    <a:pt x="255" y="346"/>
                  </a:lnTo>
                  <a:lnTo>
                    <a:pt x="255" y="347"/>
                  </a:lnTo>
                  <a:lnTo>
                    <a:pt x="255" y="348"/>
                  </a:lnTo>
                  <a:lnTo>
                    <a:pt x="254" y="348"/>
                  </a:lnTo>
                  <a:lnTo>
                    <a:pt x="254" y="349"/>
                  </a:lnTo>
                  <a:lnTo>
                    <a:pt x="254" y="350"/>
                  </a:lnTo>
                  <a:lnTo>
                    <a:pt x="254" y="351"/>
                  </a:lnTo>
                  <a:lnTo>
                    <a:pt x="254" y="352"/>
                  </a:lnTo>
                  <a:lnTo>
                    <a:pt x="255" y="356"/>
                  </a:lnTo>
                  <a:lnTo>
                    <a:pt x="254" y="356"/>
                  </a:lnTo>
                  <a:lnTo>
                    <a:pt x="253" y="356"/>
                  </a:lnTo>
                  <a:lnTo>
                    <a:pt x="252" y="356"/>
                  </a:lnTo>
                  <a:lnTo>
                    <a:pt x="251" y="357"/>
                  </a:lnTo>
                  <a:lnTo>
                    <a:pt x="250" y="357"/>
                  </a:lnTo>
                  <a:lnTo>
                    <a:pt x="251" y="356"/>
                  </a:lnTo>
                  <a:lnTo>
                    <a:pt x="251" y="355"/>
                  </a:lnTo>
                  <a:lnTo>
                    <a:pt x="251" y="354"/>
                  </a:lnTo>
                  <a:lnTo>
                    <a:pt x="250" y="354"/>
                  </a:lnTo>
                  <a:lnTo>
                    <a:pt x="250" y="353"/>
                  </a:lnTo>
                  <a:lnTo>
                    <a:pt x="250" y="354"/>
                  </a:lnTo>
                  <a:lnTo>
                    <a:pt x="249" y="354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247" y="353"/>
                  </a:lnTo>
                  <a:lnTo>
                    <a:pt x="247" y="352"/>
                  </a:lnTo>
                  <a:lnTo>
                    <a:pt x="246" y="353"/>
                  </a:lnTo>
                  <a:lnTo>
                    <a:pt x="245" y="353"/>
                  </a:lnTo>
                  <a:lnTo>
                    <a:pt x="244" y="353"/>
                  </a:lnTo>
                  <a:lnTo>
                    <a:pt x="243" y="353"/>
                  </a:lnTo>
                  <a:lnTo>
                    <a:pt x="243" y="354"/>
                  </a:lnTo>
                  <a:lnTo>
                    <a:pt x="242" y="354"/>
                  </a:lnTo>
                  <a:lnTo>
                    <a:pt x="241" y="354"/>
                  </a:lnTo>
                  <a:lnTo>
                    <a:pt x="240" y="355"/>
                  </a:lnTo>
                  <a:lnTo>
                    <a:pt x="239" y="355"/>
                  </a:lnTo>
                  <a:lnTo>
                    <a:pt x="238" y="356"/>
                  </a:lnTo>
                  <a:lnTo>
                    <a:pt x="237" y="356"/>
                  </a:lnTo>
                  <a:lnTo>
                    <a:pt x="237" y="357"/>
                  </a:lnTo>
                  <a:lnTo>
                    <a:pt x="236" y="357"/>
                  </a:lnTo>
                  <a:lnTo>
                    <a:pt x="236" y="358"/>
                  </a:lnTo>
                  <a:lnTo>
                    <a:pt x="235" y="358"/>
                  </a:lnTo>
                  <a:lnTo>
                    <a:pt x="235" y="359"/>
                  </a:lnTo>
                  <a:lnTo>
                    <a:pt x="234" y="359"/>
                  </a:lnTo>
                  <a:lnTo>
                    <a:pt x="234" y="360"/>
                  </a:lnTo>
                  <a:lnTo>
                    <a:pt x="234" y="361"/>
                  </a:lnTo>
                  <a:lnTo>
                    <a:pt x="233" y="362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2" y="363"/>
                  </a:lnTo>
                  <a:lnTo>
                    <a:pt x="232" y="364"/>
                  </a:lnTo>
                  <a:lnTo>
                    <a:pt x="231" y="364"/>
                  </a:lnTo>
                  <a:lnTo>
                    <a:pt x="230" y="365"/>
                  </a:lnTo>
                  <a:lnTo>
                    <a:pt x="229" y="365"/>
                  </a:lnTo>
                  <a:lnTo>
                    <a:pt x="230" y="365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30" y="364"/>
                  </a:lnTo>
                  <a:lnTo>
                    <a:pt x="230" y="365"/>
                  </a:lnTo>
                  <a:lnTo>
                    <a:pt x="230" y="364"/>
                  </a:lnTo>
                  <a:lnTo>
                    <a:pt x="231" y="364"/>
                  </a:lnTo>
                  <a:lnTo>
                    <a:pt x="231" y="363"/>
                  </a:lnTo>
                  <a:lnTo>
                    <a:pt x="232" y="363"/>
                  </a:lnTo>
                  <a:lnTo>
                    <a:pt x="232" y="362"/>
                  </a:lnTo>
                  <a:lnTo>
                    <a:pt x="232" y="362"/>
                  </a:lnTo>
                  <a:lnTo>
                    <a:pt x="232" y="361"/>
                  </a:lnTo>
                  <a:lnTo>
                    <a:pt x="233" y="361"/>
                  </a:lnTo>
                  <a:lnTo>
                    <a:pt x="234" y="361"/>
                  </a:lnTo>
                  <a:lnTo>
                    <a:pt x="233" y="361"/>
                  </a:lnTo>
                  <a:lnTo>
                    <a:pt x="233" y="360"/>
                  </a:lnTo>
                  <a:lnTo>
                    <a:pt x="233" y="359"/>
                  </a:lnTo>
                  <a:lnTo>
                    <a:pt x="233" y="358"/>
                  </a:lnTo>
                  <a:lnTo>
                    <a:pt x="233" y="357"/>
                  </a:lnTo>
                  <a:lnTo>
                    <a:pt x="234" y="357"/>
                  </a:lnTo>
                  <a:lnTo>
                    <a:pt x="234" y="356"/>
                  </a:lnTo>
                  <a:lnTo>
                    <a:pt x="235" y="355"/>
                  </a:lnTo>
                  <a:lnTo>
                    <a:pt x="236" y="354"/>
                  </a:lnTo>
                  <a:lnTo>
                    <a:pt x="235" y="354"/>
                  </a:lnTo>
                  <a:lnTo>
                    <a:pt x="235" y="353"/>
                  </a:lnTo>
                  <a:lnTo>
                    <a:pt x="236" y="353"/>
                  </a:lnTo>
                  <a:lnTo>
                    <a:pt x="237" y="353"/>
                  </a:lnTo>
                  <a:lnTo>
                    <a:pt x="237" y="352"/>
                  </a:lnTo>
                  <a:lnTo>
                    <a:pt x="238" y="352"/>
                  </a:lnTo>
                  <a:lnTo>
                    <a:pt x="238" y="351"/>
                  </a:lnTo>
                  <a:lnTo>
                    <a:pt x="238" y="350"/>
                  </a:lnTo>
                  <a:lnTo>
                    <a:pt x="238" y="351"/>
                  </a:lnTo>
                  <a:lnTo>
                    <a:pt x="239" y="351"/>
                  </a:lnTo>
                  <a:lnTo>
                    <a:pt x="240" y="351"/>
                  </a:lnTo>
                  <a:lnTo>
                    <a:pt x="241" y="351"/>
                  </a:lnTo>
                  <a:lnTo>
                    <a:pt x="241" y="350"/>
                  </a:lnTo>
                  <a:lnTo>
                    <a:pt x="241" y="349"/>
                  </a:lnTo>
                  <a:lnTo>
                    <a:pt x="242" y="349"/>
                  </a:lnTo>
                  <a:lnTo>
                    <a:pt x="242" y="348"/>
                  </a:lnTo>
                  <a:lnTo>
                    <a:pt x="242" y="347"/>
                  </a:lnTo>
                  <a:lnTo>
                    <a:pt x="242" y="346"/>
                  </a:lnTo>
                  <a:lnTo>
                    <a:pt x="242" y="346"/>
                  </a:lnTo>
                  <a:lnTo>
                    <a:pt x="242" y="345"/>
                  </a:lnTo>
                  <a:lnTo>
                    <a:pt x="242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1" y="342"/>
                  </a:lnTo>
                  <a:lnTo>
                    <a:pt x="241" y="341"/>
                  </a:lnTo>
                  <a:lnTo>
                    <a:pt x="240" y="341"/>
                  </a:lnTo>
                  <a:lnTo>
                    <a:pt x="239" y="341"/>
                  </a:lnTo>
                  <a:lnTo>
                    <a:pt x="238" y="341"/>
                  </a:lnTo>
                  <a:lnTo>
                    <a:pt x="237" y="341"/>
                  </a:lnTo>
                  <a:lnTo>
                    <a:pt x="236" y="342"/>
                  </a:lnTo>
                  <a:lnTo>
                    <a:pt x="235" y="342"/>
                  </a:lnTo>
                  <a:lnTo>
                    <a:pt x="234" y="342"/>
                  </a:lnTo>
                  <a:lnTo>
                    <a:pt x="233" y="341"/>
                  </a:lnTo>
                  <a:lnTo>
                    <a:pt x="232" y="341"/>
                  </a:lnTo>
                  <a:lnTo>
                    <a:pt x="232" y="344"/>
                  </a:lnTo>
                  <a:lnTo>
                    <a:pt x="232" y="345"/>
                  </a:lnTo>
                  <a:lnTo>
                    <a:pt x="232" y="346"/>
                  </a:lnTo>
                  <a:lnTo>
                    <a:pt x="231" y="346"/>
                  </a:lnTo>
                  <a:lnTo>
                    <a:pt x="230" y="347"/>
                  </a:lnTo>
                  <a:lnTo>
                    <a:pt x="227" y="349"/>
                  </a:lnTo>
                  <a:lnTo>
                    <a:pt x="227" y="350"/>
                  </a:lnTo>
                  <a:lnTo>
                    <a:pt x="226" y="350"/>
                  </a:lnTo>
                  <a:lnTo>
                    <a:pt x="226" y="351"/>
                  </a:lnTo>
                  <a:lnTo>
                    <a:pt x="226" y="350"/>
                  </a:lnTo>
                  <a:lnTo>
                    <a:pt x="225" y="350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3" y="348"/>
                  </a:lnTo>
                  <a:lnTo>
                    <a:pt x="222" y="348"/>
                  </a:lnTo>
                  <a:lnTo>
                    <a:pt x="222" y="349"/>
                  </a:lnTo>
                  <a:lnTo>
                    <a:pt x="222" y="350"/>
                  </a:lnTo>
                  <a:lnTo>
                    <a:pt x="221" y="350"/>
                  </a:lnTo>
                  <a:lnTo>
                    <a:pt x="221" y="351"/>
                  </a:lnTo>
                  <a:lnTo>
                    <a:pt x="220" y="351"/>
                  </a:lnTo>
                  <a:lnTo>
                    <a:pt x="219" y="351"/>
                  </a:lnTo>
                  <a:lnTo>
                    <a:pt x="219" y="350"/>
                  </a:lnTo>
                  <a:lnTo>
                    <a:pt x="218" y="350"/>
                  </a:lnTo>
                  <a:lnTo>
                    <a:pt x="218" y="349"/>
                  </a:lnTo>
                  <a:lnTo>
                    <a:pt x="217" y="349"/>
                  </a:lnTo>
                  <a:lnTo>
                    <a:pt x="217" y="348"/>
                  </a:lnTo>
                  <a:lnTo>
                    <a:pt x="218" y="348"/>
                  </a:lnTo>
                  <a:lnTo>
                    <a:pt x="218" y="347"/>
                  </a:lnTo>
                  <a:lnTo>
                    <a:pt x="217" y="347"/>
                  </a:lnTo>
                  <a:lnTo>
                    <a:pt x="216" y="346"/>
                  </a:lnTo>
                  <a:lnTo>
                    <a:pt x="215" y="346"/>
                  </a:lnTo>
                  <a:lnTo>
                    <a:pt x="211" y="347"/>
                  </a:lnTo>
                  <a:lnTo>
                    <a:pt x="212" y="352"/>
                  </a:lnTo>
                  <a:lnTo>
                    <a:pt x="212" y="353"/>
                  </a:lnTo>
                  <a:lnTo>
                    <a:pt x="210" y="354"/>
                  </a:lnTo>
                  <a:lnTo>
                    <a:pt x="208" y="354"/>
                  </a:lnTo>
                  <a:lnTo>
                    <a:pt x="206" y="349"/>
                  </a:lnTo>
                  <a:lnTo>
                    <a:pt x="206" y="348"/>
                  </a:lnTo>
                  <a:lnTo>
                    <a:pt x="204" y="348"/>
                  </a:lnTo>
                  <a:lnTo>
                    <a:pt x="203" y="346"/>
                  </a:lnTo>
                  <a:lnTo>
                    <a:pt x="203" y="346"/>
                  </a:lnTo>
                  <a:lnTo>
                    <a:pt x="202" y="345"/>
                  </a:lnTo>
                  <a:lnTo>
                    <a:pt x="201" y="345"/>
                  </a:lnTo>
                  <a:lnTo>
                    <a:pt x="201" y="344"/>
                  </a:lnTo>
                  <a:lnTo>
                    <a:pt x="201" y="343"/>
                  </a:lnTo>
                  <a:lnTo>
                    <a:pt x="201" y="342"/>
                  </a:lnTo>
                  <a:lnTo>
                    <a:pt x="201" y="341"/>
                  </a:lnTo>
                  <a:lnTo>
                    <a:pt x="200" y="341"/>
                  </a:lnTo>
                  <a:lnTo>
                    <a:pt x="200" y="340"/>
                  </a:lnTo>
                  <a:lnTo>
                    <a:pt x="200" y="339"/>
                  </a:lnTo>
                  <a:lnTo>
                    <a:pt x="200" y="338"/>
                  </a:lnTo>
                  <a:lnTo>
                    <a:pt x="200" y="337"/>
                  </a:lnTo>
                  <a:lnTo>
                    <a:pt x="199" y="337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8" y="339"/>
                  </a:lnTo>
                  <a:lnTo>
                    <a:pt x="197" y="339"/>
                  </a:lnTo>
                  <a:lnTo>
                    <a:pt x="196" y="339"/>
                  </a:lnTo>
                  <a:lnTo>
                    <a:pt x="195" y="339"/>
                  </a:lnTo>
                  <a:lnTo>
                    <a:pt x="195" y="338"/>
                  </a:lnTo>
                  <a:lnTo>
                    <a:pt x="195" y="337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6" y="330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7" y="322"/>
                  </a:lnTo>
                  <a:lnTo>
                    <a:pt x="197" y="321"/>
                  </a:lnTo>
                  <a:lnTo>
                    <a:pt x="197" y="320"/>
                  </a:lnTo>
                  <a:lnTo>
                    <a:pt x="197" y="319"/>
                  </a:lnTo>
                  <a:lnTo>
                    <a:pt x="197" y="318"/>
                  </a:lnTo>
                  <a:lnTo>
                    <a:pt x="197" y="316"/>
                  </a:lnTo>
                  <a:lnTo>
                    <a:pt x="198" y="313"/>
                  </a:lnTo>
                  <a:lnTo>
                    <a:pt x="198" y="312"/>
                  </a:lnTo>
                  <a:lnTo>
                    <a:pt x="198" y="308"/>
                  </a:lnTo>
                  <a:lnTo>
                    <a:pt x="198" y="307"/>
                  </a:lnTo>
                  <a:lnTo>
                    <a:pt x="199" y="306"/>
                  </a:lnTo>
                  <a:lnTo>
                    <a:pt x="199" y="303"/>
                  </a:lnTo>
                  <a:lnTo>
                    <a:pt x="199" y="302"/>
                  </a:lnTo>
                  <a:lnTo>
                    <a:pt x="200" y="300"/>
                  </a:lnTo>
                  <a:lnTo>
                    <a:pt x="200" y="298"/>
                  </a:lnTo>
                  <a:lnTo>
                    <a:pt x="200" y="293"/>
                  </a:lnTo>
                  <a:lnTo>
                    <a:pt x="201" y="291"/>
                  </a:lnTo>
                  <a:lnTo>
                    <a:pt x="201" y="290"/>
                  </a:lnTo>
                  <a:lnTo>
                    <a:pt x="201" y="289"/>
                  </a:lnTo>
                  <a:lnTo>
                    <a:pt x="201" y="288"/>
                  </a:lnTo>
                  <a:lnTo>
                    <a:pt x="200" y="287"/>
                  </a:lnTo>
                  <a:lnTo>
                    <a:pt x="201" y="287"/>
                  </a:lnTo>
                  <a:lnTo>
                    <a:pt x="201" y="286"/>
                  </a:lnTo>
                  <a:lnTo>
                    <a:pt x="202" y="286"/>
                  </a:lnTo>
                  <a:lnTo>
                    <a:pt x="202" y="285"/>
                  </a:lnTo>
                  <a:lnTo>
                    <a:pt x="203" y="285"/>
                  </a:lnTo>
                  <a:lnTo>
                    <a:pt x="203" y="284"/>
                  </a:lnTo>
                  <a:lnTo>
                    <a:pt x="203" y="283"/>
                  </a:lnTo>
                  <a:lnTo>
                    <a:pt x="203" y="282"/>
                  </a:lnTo>
                  <a:lnTo>
                    <a:pt x="203" y="283"/>
                  </a:lnTo>
                  <a:lnTo>
                    <a:pt x="204" y="283"/>
                  </a:lnTo>
                  <a:lnTo>
                    <a:pt x="204" y="282"/>
                  </a:lnTo>
                  <a:lnTo>
                    <a:pt x="204" y="281"/>
                  </a:lnTo>
                  <a:lnTo>
                    <a:pt x="205" y="280"/>
                  </a:lnTo>
                  <a:lnTo>
                    <a:pt x="204" y="280"/>
                  </a:lnTo>
                  <a:lnTo>
                    <a:pt x="204" y="279"/>
                  </a:lnTo>
                  <a:lnTo>
                    <a:pt x="205" y="278"/>
                  </a:lnTo>
                  <a:lnTo>
                    <a:pt x="205" y="277"/>
                  </a:lnTo>
                  <a:lnTo>
                    <a:pt x="206" y="277"/>
                  </a:lnTo>
                  <a:lnTo>
                    <a:pt x="206" y="276"/>
                  </a:lnTo>
                  <a:lnTo>
                    <a:pt x="205" y="276"/>
                  </a:lnTo>
                  <a:lnTo>
                    <a:pt x="205" y="275"/>
                  </a:lnTo>
                  <a:lnTo>
                    <a:pt x="206" y="275"/>
                  </a:lnTo>
                  <a:lnTo>
                    <a:pt x="206" y="274"/>
                  </a:lnTo>
                  <a:lnTo>
                    <a:pt x="205" y="273"/>
                  </a:lnTo>
                  <a:lnTo>
                    <a:pt x="204" y="274"/>
                  </a:lnTo>
                  <a:lnTo>
                    <a:pt x="204" y="273"/>
                  </a:lnTo>
                  <a:lnTo>
                    <a:pt x="205" y="273"/>
                  </a:lnTo>
                  <a:lnTo>
                    <a:pt x="205" y="272"/>
                  </a:lnTo>
                  <a:lnTo>
                    <a:pt x="205" y="271"/>
                  </a:lnTo>
                  <a:lnTo>
                    <a:pt x="205" y="272"/>
                  </a:lnTo>
                  <a:lnTo>
                    <a:pt x="204" y="272"/>
                  </a:lnTo>
                  <a:lnTo>
                    <a:pt x="204" y="271"/>
                  </a:lnTo>
                  <a:lnTo>
                    <a:pt x="205" y="271"/>
                  </a:lnTo>
                  <a:lnTo>
                    <a:pt x="205" y="270"/>
                  </a:lnTo>
                  <a:lnTo>
                    <a:pt x="205" y="269"/>
                  </a:lnTo>
                  <a:lnTo>
                    <a:pt x="204" y="269"/>
                  </a:lnTo>
                  <a:lnTo>
                    <a:pt x="204" y="268"/>
                  </a:lnTo>
                  <a:lnTo>
                    <a:pt x="205" y="267"/>
                  </a:lnTo>
                  <a:lnTo>
                    <a:pt x="205" y="266"/>
                  </a:lnTo>
                  <a:lnTo>
                    <a:pt x="204" y="266"/>
                  </a:lnTo>
                  <a:lnTo>
                    <a:pt x="204" y="265"/>
                  </a:lnTo>
                  <a:lnTo>
                    <a:pt x="204" y="264"/>
                  </a:lnTo>
                  <a:lnTo>
                    <a:pt x="203" y="264"/>
                  </a:lnTo>
                  <a:lnTo>
                    <a:pt x="203" y="263"/>
                  </a:lnTo>
                  <a:lnTo>
                    <a:pt x="203" y="262"/>
                  </a:lnTo>
                  <a:lnTo>
                    <a:pt x="202" y="262"/>
                  </a:lnTo>
                  <a:lnTo>
                    <a:pt x="202" y="261"/>
                  </a:lnTo>
                  <a:lnTo>
                    <a:pt x="202" y="260"/>
                  </a:lnTo>
                  <a:lnTo>
                    <a:pt x="202" y="259"/>
                  </a:lnTo>
                  <a:lnTo>
                    <a:pt x="201" y="259"/>
                  </a:lnTo>
                  <a:lnTo>
                    <a:pt x="200" y="259"/>
                  </a:lnTo>
                  <a:lnTo>
                    <a:pt x="200" y="258"/>
                  </a:lnTo>
                  <a:lnTo>
                    <a:pt x="200" y="257"/>
                  </a:lnTo>
                  <a:lnTo>
                    <a:pt x="200" y="256"/>
                  </a:lnTo>
                  <a:lnTo>
                    <a:pt x="200" y="255"/>
                  </a:lnTo>
                  <a:lnTo>
                    <a:pt x="199" y="255"/>
                  </a:lnTo>
                  <a:lnTo>
                    <a:pt x="199" y="254"/>
                  </a:lnTo>
                  <a:lnTo>
                    <a:pt x="198" y="254"/>
                  </a:lnTo>
                  <a:lnTo>
                    <a:pt x="198" y="253"/>
                  </a:lnTo>
                  <a:lnTo>
                    <a:pt x="197" y="253"/>
                  </a:lnTo>
                  <a:lnTo>
                    <a:pt x="197" y="252"/>
                  </a:lnTo>
                  <a:lnTo>
                    <a:pt x="196" y="252"/>
                  </a:lnTo>
                  <a:lnTo>
                    <a:pt x="196" y="251"/>
                  </a:lnTo>
                  <a:lnTo>
                    <a:pt x="195" y="251"/>
                  </a:lnTo>
                  <a:lnTo>
                    <a:pt x="196" y="251"/>
                  </a:lnTo>
                  <a:lnTo>
                    <a:pt x="196" y="250"/>
                  </a:lnTo>
                  <a:lnTo>
                    <a:pt x="195" y="250"/>
                  </a:lnTo>
                  <a:lnTo>
                    <a:pt x="195" y="249"/>
                  </a:lnTo>
                  <a:lnTo>
                    <a:pt x="194" y="249"/>
                  </a:lnTo>
                  <a:lnTo>
                    <a:pt x="194" y="249"/>
                  </a:lnTo>
                  <a:lnTo>
                    <a:pt x="194" y="248"/>
                  </a:lnTo>
                  <a:lnTo>
                    <a:pt x="195" y="248"/>
                  </a:lnTo>
                  <a:lnTo>
                    <a:pt x="195" y="247"/>
                  </a:lnTo>
                  <a:lnTo>
                    <a:pt x="194" y="247"/>
                  </a:lnTo>
                  <a:lnTo>
                    <a:pt x="194" y="246"/>
                  </a:lnTo>
                  <a:lnTo>
                    <a:pt x="193" y="246"/>
                  </a:lnTo>
                  <a:lnTo>
                    <a:pt x="193" y="245"/>
                  </a:lnTo>
                  <a:lnTo>
                    <a:pt x="193" y="244"/>
                  </a:lnTo>
                  <a:lnTo>
                    <a:pt x="193" y="243"/>
                  </a:lnTo>
                  <a:lnTo>
                    <a:pt x="192" y="243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2" y="242"/>
                  </a:lnTo>
                  <a:lnTo>
                    <a:pt x="192" y="241"/>
                  </a:lnTo>
                  <a:lnTo>
                    <a:pt x="192" y="240"/>
                  </a:lnTo>
                  <a:lnTo>
                    <a:pt x="192" y="239"/>
                  </a:lnTo>
                  <a:lnTo>
                    <a:pt x="193" y="239"/>
                  </a:lnTo>
                  <a:lnTo>
                    <a:pt x="193" y="238"/>
                  </a:lnTo>
                  <a:lnTo>
                    <a:pt x="193" y="237"/>
                  </a:lnTo>
                  <a:lnTo>
                    <a:pt x="193" y="236"/>
                  </a:lnTo>
                  <a:lnTo>
                    <a:pt x="193" y="237"/>
                  </a:lnTo>
                  <a:lnTo>
                    <a:pt x="192" y="237"/>
                  </a:lnTo>
                  <a:lnTo>
                    <a:pt x="192" y="236"/>
                  </a:lnTo>
                  <a:lnTo>
                    <a:pt x="192" y="235"/>
                  </a:lnTo>
                  <a:lnTo>
                    <a:pt x="192" y="234"/>
                  </a:lnTo>
                  <a:lnTo>
                    <a:pt x="192" y="233"/>
                  </a:lnTo>
                  <a:lnTo>
                    <a:pt x="191" y="232"/>
                  </a:lnTo>
                  <a:lnTo>
                    <a:pt x="190" y="232"/>
                  </a:lnTo>
                  <a:lnTo>
                    <a:pt x="190" y="231"/>
                  </a:lnTo>
                  <a:lnTo>
                    <a:pt x="190" y="230"/>
                  </a:lnTo>
                  <a:lnTo>
                    <a:pt x="191" y="230"/>
                  </a:lnTo>
                  <a:lnTo>
                    <a:pt x="191" y="229"/>
                  </a:lnTo>
                  <a:lnTo>
                    <a:pt x="190" y="229"/>
                  </a:lnTo>
                  <a:lnTo>
                    <a:pt x="189" y="228"/>
                  </a:lnTo>
                  <a:lnTo>
                    <a:pt x="190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7"/>
                  </a:lnTo>
                  <a:lnTo>
                    <a:pt x="189" y="227"/>
                  </a:lnTo>
                  <a:lnTo>
                    <a:pt x="189" y="226"/>
                  </a:lnTo>
                  <a:lnTo>
                    <a:pt x="188" y="226"/>
                  </a:lnTo>
                  <a:lnTo>
                    <a:pt x="188" y="225"/>
                  </a:lnTo>
                  <a:lnTo>
                    <a:pt x="189" y="225"/>
                  </a:lnTo>
                  <a:lnTo>
                    <a:pt x="188" y="225"/>
                  </a:lnTo>
                  <a:lnTo>
                    <a:pt x="187" y="225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8" y="222"/>
                  </a:lnTo>
                  <a:lnTo>
                    <a:pt x="188" y="221"/>
                  </a:lnTo>
                  <a:lnTo>
                    <a:pt x="188" y="220"/>
                  </a:lnTo>
                  <a:lnTo>
                    <a:pt x="187" y="220"/>
                  </a:lnTo>
                  <a:lnTo>
                    <a:pt x="187" y="219"/>
                  </a:lnTo>
                  <a:lnTo>
                    <a:pt x="187" y="218"/>
                  </a:lnTo>
                  <a:lnTo>
                    <a:pt x="186" y="218"/>
                  </a:lnTo>
                  <a:lnTo>
                    <a:pt x="186" y="217"/>
                  </a:lnTo>
                  <a:lnTo>
                    <a:pt x="185" y="217"/>
                  </a:lnTo>
                  <a:lnTo>
                    <a:pt x="186" y="217"/>
                  </a:lnTo>
                  <a:lnTo>
                    <a:pt x="186" y="216"/>
                  </a:lnTo>
                  <a:lnTo>
                    <a:pt x="185" y="216"/>
                  </a:lnTo>
                  <a:lnTo>
                    <a:pt x="185" y="217"/>
                  </a:lnTo>
                  <a:lnTo>
                    <a:pt x="185" y="216"/>
                  </a:lnTo>
                  <a:lnTo>
                    <a:pt x="185" y="215"/>
                  </a:lnTo>
                  <a:lnTo>
                    <a:pt x="185" y="214"/>
                  </a:lnTo>
                  <a:lnTo>
                    <a:pt x="184" y="214"/>
                  </a:lnTo>
                  <a:lnTo>
                    <a:pt x="185" y="214"/>
                  </a:lnTo>
                  <a:lnTo>
                    <a:pt x="184" y="214"/>
                  </a:lnTo>
                  <a:lnTo>
                    <a:pt x="184" y="213"/>
                  </a:lnTo>
                  <a:lnTo>
                    <a:pt x="185" y="213"/>
                  </a:lnTo>
                  <a:lnTo>
                    <a:pt x="185" y="212"/>
                  </a:lnTo>
                  <a:lnTo>
                    <a:pt x="184" y="212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85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5" y="209"/>
                  </a:lnTo>
                  <a:lnTo>
                    <a:pt x="185" y="208"/>
                  </a:lnTo>
                  <a:lnTo>
                    <a:pt x="184" y="208"/>
                  </a:lnTo>
                  <a:lnTo>
                    <a:pt x="184" y="207"/>
                  </a:lnTo>
                  <a:lnTo>
                    <a:pt x="185" y="207"/>
                  </a:lnTo>
                  <a:lnTo>
                    <a:pt x="184" y="206"/>
                  </a:lnTo>
                  <a:lnTo>
                    <a:pt x="184" y="205"/>
                  </a:lnTo>
                  <a:lnTo>
                    <a:pt x="184" y="204"/>
                  </a:lnTo>
                  <a:lnTo>
                    <a:pt x="184" y="203"/>
                  </a:lnTo>
                  <a:lnTo>
                    <a:pt x="184" y="202"/>
                  </a:lnTo>
                  <a:lnTo>
                    <a:pt x="184" y="202"/>
                  </a:lnTo>
                  <a:lnTo>
                    <a:pt x="184" y="201"/>
                  </a:lnTo>
                  <a:lnTo>
                    <a:pt x="184" y="201"/>
                  </a:lnTo>
                  <a:lnTo>
                    <a:pt x="183" y="201"/>
                  </a:lnTo>
                  <a:lnTo>
                    <a:pt x="183" y="200"/>
                  </a:lnTo>
                  <a:lnTo>
                    <a:pt x="183" y="199"/>
                  </a:lnTo>
                  <a:lnTo>
                    <a:pt x="182" y="199"/>
                  </a:lnTo>
                  <a:lnTo>
                    <a:pt x="182" y="198"/>
                  </a:lnTo>
                  <a:lnTo>
                    <a:pt x="183" y="198"/>
                  </a:lnTo>
                  <a:lnTo>
                    <a:pt x="183" y="197"/>
                  </a:lnTo>
                  <a:lnTo>
                    <a:pt x="183" y="196"/>
                  </a:lnTo>
                  <a:lnTo>
                    <a:pt x="179" y="199"/>
                  </a:lnTo>
                  <a:lnTo>
                    <a:pt x="178" y="199"/>
                  </a:lnTo>
                  <a:lnTo>
                    <a:pt x="177" y="200"/>
                  </a:lnTo>
                  <a:lnTo>
                    <a:pt x="176" y="201"/>
                  </a:lnTo>
                  <a:lnTo>
                    <a:pt x="174" y="201"/>
                  </a:lnTo>
                  <a:lnTo>
                    <a:pt x="173" y="201"/>
                  </a:lnTo>
                  <a:lnTo>
                    <a:pt x="173" y="202"/>
                  </a:lnTo>
                  <a:lnTo>
                    <a:pt x="172" y="202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70" y="204"/>
                  </a:lnTo>
                  <a:lnTo>
                    <a:pt x="168" y="205"/>
                  </a:lnTo>
                  <a:lnTo>
                    <a:pt x="167" y="205"/>
                  </a:lnTo>
                  <a:lnTo>
                    <a:pt x="165" y="207"/>
                  </a:lnTo>
                  <a:lnTo>
                    <a:pt x="163" y="208"/>
                  </a:lnTo>
                  <a:lnTo>
                    <a:pt x="162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5" y="209"/>
                  </a:lnTo>
                  <a:lnTo>
                    <a:pt x="154" y="209"/>
                  </a:lnTo>
                  <a:lnTo>
                    <a:pt x="153" y="209"/>
                  </a:lnTo>
                  <a:lnTo>
                    <a:pt x="152" y="209"/>
                  </a:lnTo>
                  <a:lnTo>
                    <a:pt x="149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3" y="209"/>
                  </a:lnTo>
                  <a:lnTo>
                    <a:pt x="141" y="209"/>
                  </a:lnTo>
                  <a:lnTo>
                    <a:pt x="139" y="209"/>
                  </a:lnTo>
                  <a:lnTo>
                    <a:pt x="136" y="210"/>
                  </a:lnTo>
                  <a:lnTo>
                    <a:pt x="134" y="210"/>
                  </a:lnTo>
                  <a:lnTo>
                    <a:pt x="130" y="210"/>
                  </a:lnTo>
                  <a:lnTo>
                    <a:pt x="130" y="209"/>
                  </a:lnTo>
                  <a:lnTo>
                    <a:pt x="130" y="208"/>
                  </a:lnTo>
                  <a:lnTo>
                    <a:pt x="130" y="207"/>
                  </a:lnTo>
                  <a:lnTo>
                    <a:pt x="130" y="206"/>
                  </a:lnTo>
                  <a:lnTo>
                    <a:pt x="130" y="205"/>
                  </a:lnTo>
                  <a:lnTo>
                    <a:pt x="130" y="204"/>
                  </a:lnTo>
                  <a:lnTo>
                    <a:pt x="130" y="203"/>
                  </a:lnTo>
                  <a:lnTo>
                    <a:pt x="130" y="202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29" y="201"/>
                  </a:lnTo>
                  <a:lnTo>
                    <a:pt x="129" y="200"/>
                  </a:lnTo>
                  <a:lnTo>
                    <a:pt x="129" y="199"/>
                  </a:lnTo>
                  <a:lnTo>
                    <a:pt x="128" y="199"/>
                  </a:lnTo>
                  <a:lnTo>
                    <a:pt x="128" y="198"/>
                  </a:lnTo>
                  <a:lnTo>
                    <a:pt x="128" y="197"/>
                  </a:lnTo>
                  <a:lnTo>
                    <a:pt x="127" y="197"/>
                  </a:lnTo>
                  <a:lnTo>
                    <a:pt x="127" y="196"/>
                  </a:lnTo>
                  <a:lnTo>
                    <a:pt x="126" y="196"/>
                  </a:lnTo>
                  <a:lnTo>
                    <a:pt x="126" y="195"/>
                  </a:lnTo>
                  <a:lnTo>
                    <a:pt x="125" y="195"/>
                  </a:lnTo>
                  <a:lnTo>
                    <a:pt x="125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3" y="193"/>
                  </a:lnTo>
                  <a:lnTo>
                    <a:pt x="123" y="192"/>
                  </a:lnTo>
                  <a:lnTo>
                    <a:pt x="122" y="192"/>
                  </a:lnTo>
                  <a:lnTo>
                    <a:pt x="122" y="191"/>
                  </a:lnTo>
                  <a:lnTo>
                    <a:pt x="121" y="191"/>
                  </a:lnTo>
                  <a:lnTo>
                    <a:pt x="121" y="190"/>
                  </a:lnTo>
                  <a:lnTo>
                    <a:pt x="120" y="190"/>
                  </a:lnTo>
                  <a:lnTo>
                    <a:pt x="120" y="189"/>
                  </a:lnTo>
                  <a:lnTo>
                    <a:pt x="120" y="188"/>
                  </a:lnTo>
                  <a:lnTo>
                    <a:pt x="119" y="188"/>
                  </a:lnTo>
                  <a:lnTo>
                    <a:pt x="118" y="188"/>
                  </a:lnTo>
                  <a:lnTo>
                    <a:pt x="117" y="188"/>
                  </a:lnTo>
                  <a:lnTo>
                    <a:pt x="117" y="187"/>
                  </a:lnTo>
                  <a:lnTo>
                    <a:pt x="116" y="187"/>
                  </a:lnTo>
                  <a:lnTo>
                    <a:pt x="116" y="188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3" y="189"/>
                  </a:lnTo>
                  <a:lnTo>
                    <a:pt x="113" y="188"/>
                  </a:lnTo>
                  <a:lnTo>
                    <a:pt x="112" y="188"/>
                  </a:lnTo>
                  <a:lnTo>
                    <a:pt x="112" y="187"/>
                  </a:lnTo>
                  <a:lnTo>
                    <a:pt x="112" y="186"/>
                  </a:lnTo>
                  <a:lnTo>
                    <a:pt x="111" y="186"/>
                  </a:lnTo>
                  <a:lnTo>
                    <a:pt x="111" y="185"/>
                  </a:lnTo>
                  <a:lnTo>
                    <a:pt x="111" y="184"/>
                  </a:lnTo>
                  <a:lnTo>
                    <a:pt x="110" y="184"/>
                  </a:lnTo>
                  <a:lnTo>
                    <a:pt x="110" y="183"/>
                  </a:lnTo>
                  <a:lnTo>
                    <a:pt x="110" y="182"/>
                  </a:lnTo>
                  <a:lnTo>
                    <a:pt x="110" y="181"/>
                  </a:lnTo>
                  <a:lnTo>
                    <a:pt x="109" y="181"/>
                  </a:lnTo>
                  <a:lnTo>
                    <a:pt x="109" y="180"/>
                  </a:lnTo>
                  <a:lnTo>
                    <a:pt x="108" y="180"/>
                  </a:lnTo>
                  <a:lnTo>
                    <a:pt x="108" y="179"/>
                  </a:lnTo>
                  <a:lnTo>
                    <a:pt x="108" y="180"/>
                  </a:lnTo>
                  <a:lnTo>
                    <a:pt x="107" y="180"/>
                  </a:lnTo>
                  <a:lnTo>
                    <a:pt x="107" y="179"/>
                  </a:lnTo>
                  <a:lnTo>
                    <a:pt x="106" y="179"/>
                  </a:lnTo>
                  <a:lnTo>
                    <a:pt x="105" y="179"/>
                  </a:lnTo>
                  <a:lnTo>
                    <a:pt x="105" y="178"/>
                  </a:lnTo>
                  <a:lnTo>
                    <a:pt x="105" y="177"/>
                  </a:lnTo>
                  <a:lnTo>
                    <a:pt x="105" y="176"/>
                  </a:lnTo>
                  <a:lnTo>
                    <a:pt x="104" y="175"/>
                  </a:lnTo>
                  <a:lnTo>
                    <a:pt x="105" y="174"/>
                  </a:lnTo>
                  <a:lnTo>
                    <a:pt x="105" y="173"/>
                  </a:lnTo>
                  <a:lnTo>
                    <a:pt x="104" y="173"/>
                  </a:lnTo>
                  <a:lnTo>
                    <a:pt x="105" y="173"/>
                  </a:lnTo>
                  <a:lnTo>
                    <a:pt x="105" y="172"/>
                  </a:lnTo>
                  <a:lnTo>
                    <a:pt x="105" y="171"/>
                  </a:lnTo>
                  <a:lnTo>
                    <a:pt x="106" y="171"/>
                  </a:lnTo>
                  <a:lnTo>
                    <a:pt x="106" y="170"/>
                  </a:lnTo>
                  <a:lnTo>
                    <a:pt x="106" y="169"/>
                  </a:lnTo>
                  <a:lnTo>
                    <a:pt x="106" y="168"/>
                  </a:lnTo>
                  <a:lnTo>
                    <a:pt x="107" y="168"/>
                  </a:lnTo>
                  <a:lnTo>
                    <a:pt x="107" y="167"/>
                  </a:lnTo>
                  <a:lnTo>
                    <a:pt x="107" y="166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5"/>
                  </a:lnTo>
                  <a:lnTo>
                    <a:pt x="109" y="164"/>
                  </a:lnTo>
                  <a:lnTo>
                    <a:pt x="110" y="163"/>
                  </a:lnTo>
                  <a:lnTo>
                    <a:pt x="111" y="162"/>
                  </a:lnTo>
                  <a:lnTo>
                    <a:pt x="112" y="160"/>
                  </a:lnTo>
                  <a:lnTo>
                    <a:pt x="112" y="159"/>
                  </a:lnTo>
                  <a:lnTo>
                    <a:pt x="112" y="157"/>
                  </a:lnTo>
                  <a:lnTo>
                    <a:pt x="112" y="156"/>
                  </a:lnTo>
                  <a:lnTo>
                    <a:pt x="112" y="155"/>
                  </a:lnTo>
                  <a:lnTo>
                    <a:pt x="112" y="154"/>
                  </a:lnTo>
                  <a:lnTo>
                    <a:pt x="112" y="153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2" y="149"/>
                  </a:lnTo>
                  <a:lnTo>
                    <a:pt x="112" y="148"/>
                  </a:lnTo>
                  <a:lnTo>
                    <a:pt x="112" y="147"/>
                  </a:lnTo>
                  <a:lnTo>
                    <a:pt x="113" y="146"/>
                  </a:lnTo>
                  <a:lnTo>
                    <a:pt x="113" y="145"/>
                  </a:lnTo>
                  <a:lnTo>
                    <a:pt x="113" y="144"/>
                  </a:lnTo>
                  <a:lnTo>
                    <a:pt x="114" y="143"/>
                  </a:lnTo>
                  <a:lnTo>
                    <a:pt x="114" y="142"/>
                  </a:lnTo>
                  <a:lnTo>
                    <a:pt x="114" y="141"/>
                  </a:lnTo>
                  <a:lnTo>
                    <a:pt x="115" y="140"/>
                  </a:lnTo>
                  <a:lnTo>
                    <a:pt x="115" y="139"/>
                  </a:lnTo>
                  <a:lnTo>
                    <a:pt x="115" y="138"/>
                  </a:lnTo>
                  <a:lnTo>
                    <a:pt x="116" y="138"/>
                  </a:lnTo>
                  <a:lnTo>
                    <a:pt x="116" y="137"/>
                  </a:lnTo>
                  <a:lnTo>
                    <a:pt x="116" y="136"/>
                  </a:lnTo>
                  <a:lnTo>
                    <a:pt x="117" y="135"/>
                  </a:lnTo>
                  <a:lnTo>
                    <a:pt x="117" y="134"/>
                  </a:lnTo>
                  <a:lnTo>
                    <a:pt x="117" y="135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5" y="135"/>
                  </a:lnTo>
                  <a:lnTo>
                    <a:pt x="115" y="134"/>
                  </a:lnTo>
                  <a:lnTo>
                    <a:pt x="114" y="134"/>
                  </a:lnTo>
                  <a:lnTo>
                    <a:pt x="114" y="133"/>
                  </a:lnTo>
                  <a:lnTo>
                    <a:pt x="113" y="133"/>
                  </a:lnTo>
                  <a:lnTo>
                    <a:pt x="114" y="133"/>
                  </a:lnTo>
                  <a:lnTo>
                    <a:pt x="113" y="133"/>
                  </a:lnTo>
                  <a:lnTo>
                    <a:pt x="113" y="132"/>
                  </a:lnTo>
                  <a:lnTo>
                    <a:pt x="112" y="132"/>
                  </a:lnTo>
                  <a:lnTo>
                    <a:pt x="112" y="131"/>
                  </a:lnTo>
                  <a:lnTo>
                    <a:pt x="112" y="130"/>
                  </a:lnTo>
                  <a:lnTo>
                    <a:pt x="111" y="130"/>
                  </a:lnTo>
                  <a:lnTo>
                    <a:pt x="110" y="130"/>
                  </a:lnTo>
                  <a:lnTo>
                    <a:pt x="110" y="129"/>
                  </a:lnTo>
                  <a:lnTo>
                    <a:pt x="109" y="129"/>
                  </a:lnTo>
                  <a:lnTo>
                    <a:pt x="108" y="128"/>
                  </a:lnTo>
                  <a:lnTo>
                    <a:pt x="107" y="128"/>
                  </a:lnTo>
                  <a:lnTo>
                    <a:pt x="106" y="128"/>
                  </a:lnTo>
                  <a:lnTo>
                    <a:pt x="105" y="127"/>
                  </a:lnTo>
                  <a:lnTo>
                    <a:pt x="105" y="128"/>
                  </a:lnTo>
                  <a:lnTo>
                    <a:pt x="105" y="127"/>
                  </a:lnTo>
                  <a:lnTo>
                    <a:pt x="104" y="127"/>
                  </a:lnTo>
                  <a:lnTo>
                    <a:pt x="103" y="127"/>
                  </a:lnTo>
                  <a:lnTo>
                    <a:pt x="102" y="127"/>
                  </a:lnTo>
                  <a:lnTo>
                    <a:pt x="101" y="127"/>
                  </a:lnTo>
                  <a:lnTo>
                    <a:pt x="101" y="126"/>
                  </a:lnTo>
                  <a:lnTo>
                    <a:pt x="100" y="126"/>
                  </a:lnTo>
                  <a:lnTo>
                    <a:pt x="99" y="126"/>
                  </a:lnTo>
                  <a:lnTo>
                    <a:pt x="99" y="125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8" y="123"/>
                  </a:lnTo>
                  <a:lnTo>
                    <a:pt x="97" y="123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5" y="121"/>
                  </a:lnTo>
                  <a:lnTo>
                    <a:pt x="94" y="121"/>
                  </a:lnTo>
                  <a:lnTo>
                    <a:pt x="93" y="121"/>
                  </a:lnTo>
                  <a:lnTo>
                    <a:pt x="93" y="120"/>
                  </a:lnTo>
                  <a:lnTo>
                    <a:pt x="92" y="120"/>
                  </a:lnTo>
                  <a:lnTo>
                    <a:pt x="91" y="120"/>
                  </a:lnTo>
                  <a:lnTo>
                    <a:pt x="91" y="119"/>
                  </a:lnTo>
                  <a:lnTo>
                    <a:pt x="90" y="119"/>
                  </a:lnTo>
                  <a:lnTo>
                    <a:pt x="89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8" y="118"/>
                  </a:lnTo>
                  <a:lnTo>
                    <a:pt x="88" y="117"/>
                  </a:lnTo>
                  <a:lnTo>
                    <a:pt x="87" y="117"/>
                  </a:lnTo>
                  <a:lnTo>
                    <a:pt x="86" y="117"/>
                  </a:lnTo>
                  <a:lnTo>
                    <a:pt x="85" y="117"/>
                  </a:lnTo>
                  <a:lnTo>
                    <a:pt x="84" y="117"/>
                  </a:lnTo>
                  <a:lnTo>
                    <a:pt x="84" y="116"/>
                  </a:lnTo>
                  <a:lnTo>
                    <a:pt x="83" y="116"/>
                  </a:lnTo>
                  <a:lnTo>
                    <a:pt x="83" y="115"/>
                  </a:lnTo>
                  <a:lnTo>
                    <a:pt x="82" y="115"/>
                  </a:lnTo>
                  <a:lnTo>
                    <a:pt x="81" y="115"/>
                  </a:lnTo>
                  <a:lnTo>
                    <a:pt x="81" y="114"/>
                  </a:lnTo>
                  <a:lnTo>
                    <a:pt x="80" y="114"/>
                  </a:lnTo>
                  <a:lnTo>
                    <a:pt x="80" y="113"/>
                  </a:lnTo>
                  <a:lnTo>
                    <a:pt x="79" y="113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8" y="111"/>
                  </a:lnTo>
                  <a:lnTo>
                    <a:pt x="77" y="111"/>
                  </a:lnTo>
                  <a:lnTo>
                    <a:pt x="76" y="111"/>
                  </a:lnTo>
                  <a:lnTo>
                    <a:pt x="76" y="110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5" y="109"/>
                  </a:lnTo>
                  <a:lnTo>
                    <a:pt x="74" y="109"/>
                  </a:lnTo>
                  <a:lnTo>
                    <a:pt x="74" y="108"/>
                  </a:lnTo>
                  <a:lnTo>
                    <a:pt x="73" y="108"/>
                  </a:lnTo>
                  <a:lnTo>
                    <a:pt x="72" y="108"/>
                  </a:lnTo>
                  <a:lnTo>
                    <a:pt x="71" y="108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69" y="107"/>
                  </a:lnTo>
                  <a:lnTo>
                    <a:pt x="69" y="106"/>
                  </a:lnTo>
                  <a:lnTo>
                    <a:pt x="68" y="106"/>
                  </a:lnTo>
                  <a:lnTo>
                    <a:pt x="67" y="105"/>
                  </a:lnTo>
                  <a:lnTo>
                    <a:pt x="66" y="105"/>
                  </a:lnTo>
                  <a:lnTo>
                    <a:pt x="65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58" y="104"/>
                  </a:lnTo>
                  <a:lnTo>
                    <a:pt x="57" y="104"/>
                  </a:lnTo>
                  <a:lnTo>
                    <a:pt x="56" y="105"/>
                  </a:lnTo>
                  <a:lnTo>
                    <a:pt x="55" y="105"/>
                  </a:lnTo>
                  <a:lnTo>
                    <a:pt x="54" y="105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1" y="106"/>
                  </a:lnTo>
                  <a:lnTo>
                    <a:pt x="50" y="106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8" y="105"/>
                  </a:lnTo>
                  <a:lnTo>
                    <a:pt x="47" y="105"/>
                  </a:lnTo>
                  <a:lnTo>
                    <a:pt x="46" y="105"/>
                  </a:lnTo>
                  <a:lnTo>
                    <a:pt x="45" y="105"/>
                  </a:lnTo>
                  <a:lnTo>
                    <a:pt x="44" y="105"/>
                  </a:lnTo>
                  <a:lnTo>
                    <a:pt x="43" y="105"/>
                  </a:lnTo>
                  <a:lnTo>
                    <a:pt x="42" y="105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39" y="103"/>
                  </a:lnTo>
                  <a:lnTo>
                    <a:pt x="38" y="103"/>
                  </a:lnTo>
                  <a:lnTo>
                    <a:pt x="38" y="102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4" y="102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8" y="102"/>
                  </a:lnTo>
                  <a:lnTo>
                    <a:pt x="27" y="102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4" y="102"/>
                  </a:lnTo>
                  <a:lnTo>
                    <a:pt x="23" y="102"/>
                  </a:lnTo>
                  <a:lnTo>
                    <a:pt x="23" y="103"/>
                  </a:lnTo>
                  <a:lnTo>
                    <a:pt x="22" y="103"/>
                  </a:lnTo>
                  <a:lnTo>
                    <a:pt x="21" y="103"/>
                  </a:lnTo>
                  <a:lnTo>
                    <a:pt x="20" y="103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5" y="103"/>
                  </a:lnTo>
                  <a:lnTo>
                    <a:pt x="14" y="103"/>
                  </a:lnTo>
                  <a:lnTo>
                    <a:pt x="13" y="103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5" y="101"/>
                  </a:lnTo>
                  <a:lnTo>
                    <a:pt x="4" y="101"/>
                  </a:lnTo>
                  <a:lnTo>
                    <a:pt x="3" y="101"/>
                  </a:lnTo>
                  <a:lnTo>
                    <a:pt x="3" y="100"/>
                  </a:lnTo>
                  <a:lnTo>
                    <a:pt x="1" y="100"/>
                  </a:lnTo>
                  <a:lnTo>
                    <a:pt x="0" y="99"/>
                  </a:lnTo>
                  <a:lnTo>
                    <a:pt x="1" y="99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5" y="96"/>
                  </a:lnTo>
                  <a:lnTo>
                    <a:pt x="6" y="96"/>
                  </a:lnTo>
                  <a:lnTo>
                    <a:pt x="7" y="96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0" y="95"/>
                  </a:lnTo>
                  <a:lnTo>
                    <a:pt x="11" y="95"/>
                  </a:lnTo>
                  <a:lnTo>
                    <a:pt x="11" y="94"/>
                  </a:lnTo>
                  <a:lnTo>
                    <a:pt x="11" y="95"/>
                  </a:lnTo>
                  <a:lnTo>
                    <a:pt x="12" y="96"/>
                  </a:lnTo>
                  <a:lnTo>
                    <a:pt x="14" y="96"/>
                  </a:lnTo>
                  <a:lnTo>
                    <a:pt x="15" y="96"/>
                  </a:lnTo>
                  <a:lnTo>
                    <a:pt x="19" y="95"/>
                  </a:lnTo>
                  <a:lnTo>
                    <a:pt x="20" y="94"/>
                  </a:lnTo>
                  <a:lnTo>
                    <a:pt x="20" y="95"/>
                  </a:lnTo>
                  <a:lnTo>
                    <a:pt x="20" y="98"/>
                  </a:lnTo>
                  <a:lnTo>
                    <a:pt x="20" y="99"/>
                  </a:lnTo>
                  <a:lnTo>
                    <a:pt x="21" y="99"/>
                  </a:lnTo>
                  <a:lnTo>
                    <a:pt x="20" y="100"/>
                  </a:lnTo>
                  <a:lnTo>
                    <a:pt x="20" y="101"/>
                  </a:lnTo>
                  <a:lnTo>
                    <a:pt x="21" y="99"/>
                  </a:lnTo>
                  <a:lnTo>
                    <a:pt x="21" y="98"/>
                  </a:lnTo>
                  <a:lnTo>
                    <a:pt x="22" y="97"/>
                  </a:lnTo>
                  <a:lnTo>
                    <a:pt x="22" y="95"/>
                  </a:lnTo>
                  <a:lnTo>
                    <a:pt x="22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2" y="89"/>
                  </a:lnTo>
                  <a:lnTo>
                    <a:pt x="22" y="88"/>
                  </a:lnTo>
                  <a:lnTo>
                    <a:pt x="23" y="88"/>
                  </a:lnTo>
                  <a:lnTo>
                    <a:pt x="24" y="88"/>
                  </a:lnTo>
                  <a:lnTo>
                    <a:pt x="24" y="87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5" y="89"/>
                  </a:lnTo>
                  <a:lnTo>
                    <a:pt x="26" y="89"/>
                  </a:lnTo>
                  <a:lnTo>
                    <a:pt x="26" y="90"/>
                  </a:lnTo>
                  <a:lnTo>
                    <a:pt x="26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4" y="90"/>
                  </a:lnTo>
                  <a:lnTo>
                    <a:pt x="35" y="89"/>
                  </a:lnTo>
                  <a:lnTo>
                    <a:pt x="36" y="89"/>
                  </a:lnTo>
                  <a:lnTo>
                    <a:pt x="37" y="88"/>
                  </a:lnTo>
                  <a:lnTo>
                    <a:pt x="37" y="87"/>
                  </a:lnTo>
                  <a:lnTo>
                    <a:pt x="36" y="87"/>
                  </a:lnTo>
                  <a:lnTo>
                    <a:pt x="36" y="86"/>
                  </a:lnTo>
                  <a:lnTo>
                    <a:pt x="35" y="86"/>
                  </a:lnTo>
                  <a:lnTo>
                    <a:pt x="35" y="85"/>
                  </a:lnTo>
                  <a:lnTo>
                    <a:pt x="34" y="85"/>
                  </a:lnTo>
                  <a:lnTo>
                    <a:pt x="34" y="84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7" y="76"/>
                  </a:lnTo>
                  <a:lnTo>
                    <a:pt x="26" y="76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4" y="70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4" y="65"/>
                  </a:lnTo>
                  <a:lnTo>
                    <a:pt x="24" y="64"/>
                  </a:lnTo>
                  <a:lnTo>
                    <a:pt x="25" y="63"/>
                  </a:lnTo>
                  <a:lnTo>
                    <a:pt x="26" y="62"/>
                  </a:lnTo>
                  <a:lnTo>
                    <a:pt x="27" y="62"/>
                  </a:lnTo>
                  <a:lnTo>
                    <a:pt x="29" y="61"/>
                  </a:lnTo>
                  <a:lnTo>
                    <a:pt x="31" y="59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7" y="55"/>
                  </a:lnTo>
                  <a:lnTo>
                    <a:pt x="38" y="55"/>
                  </a:lnTo>
                  <a:lnTo>
                    <a:pt x="39" y="55"/>
                  </a:lnTo>
                  <a:lnTo>
                    <a:pt x="40" y="54"/>
                  </a:lnTo>
                  <a:lnTo>
                    <a:pt x="43" y="51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7" y="49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3" y="47"/>
                  </a:lnTo>
                  <a:lnTo>
                    <a:pt x="54" y="47"/>
                  </a:lnTo>
                  <a:lnTo>
                    <a:pt x="55" y="47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3" y="47"/>
                  </a:lnTo>
                  <a:lnTo>
                    <a:pt x="64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6" y="48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3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4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71" y="59"/>
                  </a:lnTo>
                  <a:lnTo>
                    <a:pt x="72" y="59"/>
                  </a:lnTo>
                  <a:lnTo>
                    <a:pt x="72" y="60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4" y="62"/>
                  </a:lnTo>
                  <a:lnTo>
                    <a:pt x="75" y="62"/>
                  </a:lnTo>
                  <a:lnTo>
                    <a:pt x="76" y="63"/>
                  </a:lnTo>
                  <a:lnTo>
                    <a:pt x="77" y="62"/>
                  </a:lnTo>
                  <a:lnTo>
                    <a:pt x="78" y="62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80" y="62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1" y="64"/>
                  </a:lnTo>
                  <a:lnTo>
                    <a:pt x="82" y="64"/>
                  </a:lnTo>
                  <a:lnTo>
                    <a:pt x="82" y="65"/>
                  </a:lnTo>
                  <a:lnTo>
                    <a:pt x="82" y="66"/>
                  </a:lnTo>
                  <a:lnTo>
                    <a:pt x="82" y="67"/>
                  </a:lnTo>
                  <a:lnTo>
                    <a:pt x="82" y="68"/>
                  </a:lnTo>
                  <a:lnTo>
                    <a:pt x="82" y="69"/>
                  </a:lnTo>
                  <a:lnTo>
                    <a:pt x="81" y="69"/>
                  </a:lnTo>
                  <a:lnTo>
                    <a:pt x="81" y="70"/>
                  </a:lnTo>
                  <a:lnTo>
                    <a:pt x="82" y="70"/>
                  </a:lnTo>
                  <a:lnTo>
                    <a:pt x="82" y="69"/>
                  </a:lnTo>
                  <a:lnTo>
                    <a:pt x="83" y="69"/>
                  </a:lnTo>
                  <a:lnTo>
                    <a:pt x="84" y="69"/>
                  </a:lnTo>
                  <a:lnTo>
                    <a:pt x="84" y="68"/>
                  </a:lnTo>
                  <a:lnTo>
                    <a:pt x="85" y="68"/>
                  </a:lnTo>
                  <a:lnTo>
                    <a:pt x="85" y="67"/>
                  </a:lnTo>
                  <a:lnTo>
                    <a:pt x="85" y="66"/>
                  </a:lnTo>
                  <a:lnTo>
                    <a:pt x="86" y="66"/>
                  </a:lnTo>
                  <a:lnTo>
                    <a:pt x="86" y="65"/>
                  </a:lnTo>
                  <a:lnTo>
                    <a:pt x="86" y="64"/>
                  </a:lnTo>
                  <a:lnTo>
                    <a:pt x="86" y="63"/>
                  </a:lnTo>
                  <a:lnTo>
                    <a:pt x="87" y="63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60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1" y="54"/>
                  </a:lnTo>
                  <a:lnTo>
                    <a:pt x="92" y="54"/>
                  </a:lnTo>
                  <a:lnTo>
                    <a:pt x="93" y="54"/>
                  </a:lnTo>
                  <a:lnTo>
                    <a:pt x="93" y="53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1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4" y="48"/>
                  </a:lnTo>
                  <a:lnTo>
                    <a:pt x="95" y="48"/>
                  </a:lnTo>
                  <a:lnTo>
                    <a:pt x="95" y="47"/>
                  </a:lnTo>
                  <a:lnTo>
                    <a:pt x="95" y="46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5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98" y="44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1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3" y="39"/>
                  </a:lnTo>
                  <a:lnTo>
                    <a:pt x="103" y="38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3" y="36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4" y="36"/>
                  </a:lnTo>
                  <a:lnTo>
                    <a:pt x="104" y="37"/>
                  </a:lnTo>
                  <a:lnTo>
                    <a:pt x="105" y="36"/>
                  </a:lnTo>
                  <a:lnTo>
                    <a:pt x="106" y="36"/>
                  </a:lnTo>
                  <a:lnTo>
                    <a:pt x="106" y="35"/>
                  </a:lnTo>
                  <a:lnTo>
                    <a:pt x="106" y="34"/>
                  </a:lnTo>
                  <a:lnTo>
                    <a:pt x="107" y="34"/>
                  </a:lnTo>
                  <a:lnTo>
                    <a:pt x="107" y="33"/>
                  </a:lnTo>
                  <a:lnTo>
                    <a:pt x="107" y="32"/>
                  </a:lnTo>
                  <a:lnTo>
                    <a:pt x="106" y="30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5" y="28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3" y="25"/>
                  </a:lnTo>
                  <a:lnTo>
                    <a:pt x="103" y="24"/>
                  </a:lnTo>
                  <a:lnTo>
                    <a:pt x="102" y="23"/>
                  </a:lnTo>
                  <a:lnTo>
                    <a:pt x="103" y="23"/>
                  </a:lnTo>
                  <a:lnTo>
                    <a:pt x="103" y="22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2" y="19"/>
                  </a:lnTo>
                  <a:lnTo>
                    <a:pt x="102" y="18"/>
                  </a:lnTo>
                  <a:lnTo>
                    <a:pt x="103" y="17"/>
                  </a:lnTo>
                  <a:lnTo>
                    <a:pt x="103" y="16"/>
                  </a:lnTo>
                  <a:lnTo>
                    <a:pt x="104" y="16"/>
                  </a:lnTo>
                  <a:lnTo>
                    <a:pt x="105" y="16"/>
                  </a:lnTo>
                  <a:lnTo>
                    <a:pt x="106" y="17"/>
                  </a:lnTo>
                  <a:lnTo>
                    <a:pt x="106" y="16"/>
                  </a:lnTo>
                  <a:lnTo>
                    <a:pt x="106" y="15"/>
                  </a:lnTo>
                  <a:lnTo>
                    <a:pt x="107" y="15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08" y="13"/>
                  </a:lnTo>
                  <a:lnTo>
                    <a:pt x="110" y="14"/>
                  </a:lnTo>
                  <a:lnTo>
                    <a:pt x="111" y="14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6" y="15"/>
                  </a:lnTo>
                  <a:lnTo>
                    <a:pt x="117" y="16"/>
                  </a:lnTo>
                  <a:lnTo>
                    <a:pt x="118" y="16"/>
                  </a:lnTo>
                  <a:lnTo>
                    <a:pt x="119" y="16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2" y="17"/>
                  </a:lnTo>
                  <a:lnTo>
                    <a:pt x="123" y="17"/>
                  </a:lnTo>
                  <a:lnTo>
                    <a:pt x="124" y="17"/>
                  </a:lnTo>
                  <a:lnTo>
                    <a:pt x="124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4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30" y="13"/>
                  </a:lnTo>
                  <a:lnTo>
                    <a:pt x="131" y="13"/>
                  </a:lnTo>
                  <a:lnTo>
                    <a:pt x="132" y="13"/>
                  </a:lnTo>
                  <a:lnTo>
                    <a:pt x="132" y="12"/>
                  </a:lnTo>
                  <a:lnTo>
                    <a:pt x="132" y="11"/>
                  </a:lnTo>
                  <a:lnTo>
                    <a:pt x="132" y="10"/>
                  </a:lnTo>
                  <a:lnTo>
                    <a:pt x="132" y="9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4" y="8"/>
                  </a:lnTo>
                  <a:lnTo>
                    <a:pt x="134" y="9"/>
                  </a:lnTo>
                  <a:lnTo>
                    <a:pt x="136" y="9"/>
                  </a:lnTo>
                  <a:lnTo>
                    <a:pt x="136" y="10"/>
                  </a:lnTo>
                  <a:lnTo>
                    <a:pt x="136" y="10"/>
                  </a:lnTo>
                  <a:lnTo>
                    <a:pt x="137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9" y="11"/>
                  </a:lnTo>
                  <a:lnTo>
                    <a:pt x="139" y="12"/>
                  </a:lnTo>
                  <a:lnTo>
                    <a:pt x="139" y="13"/>
                  </a:lnTo>
                  <a:lnTo>
                    <a:pt x="140" y="13"/>
                  </a:lnTo>
                  <a:lnTo>
                    <a:pt x="140" y="14"/>
                  </a:lnTo>
                  <a:lnTo>
                    <a:pt x="141" y="14"/>
                  </a:lnTo>
                  <a:lnTo>
                    <a:pt x="142" y="14"/>
                  </a:lnTo>
                  <a:lnTo>
                    <a:pt x="142" y="13"/>
                  </a:lnTo>
                  <a:lnTo>
                    <a:pt x="143" y="12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6" y="10"/>
                  </a:lnTo>
                  <a:lnTo>
                    <a:pt x="147" y="10"/>
                  </a:lnTo>
                  <a:lnTo>
                    <a:pt x="147" y="9"/>
                  </a:lnTo>
                  <a:lnTo>
                    <a:pt x="148" y="9"/>
                  </a:lnTo>
                  <a:lnTo>
                    <a:pt x="149" y="9"/>
                  </a:lnTo>
                  <a:lnTo>
                    <a:pt x="150" y="7"/>
                  </a:lnTo>
                  <a:lnTo>
                    <a:pt x="150" y="6"/>
                  </a:lnTo>
                  <a:lnTo>
                    <a:pt x="150" y="5"/>
                  </a:lnTo>
                  <a:lnTo>
                    <a:pt x="151" y="4"/>
                  </a:lnTo>
                  <a:lnTo>
                    <a:pt x="151" y="3"/>
                  </a:lnTo>
                  <a:lnTo>
                    <a:pt x="151" y="2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3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59" y="2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2" y="1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4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4" y="5"/>
                  </a:lnTo>
                  <a:lnTo>
                    <a:pt x="175" y="5"/>
                  </a:lnTo>
                  <a:lnTo>
                    <a:pt x="176" y="5"/>
                  </a:lnTo>
                  <a:lnTo>
                    <a:pt x="177" y="5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79" y="8"/>
                  </a:lnTo>
                  <a:lnTo>
                    <a:pt x="179" y="9"/>
                  </a:lnTo>
                  <a:lnTo>
                    <a:pt x="179" y="10"/>
                  </a:lnTo>
                  <a:lnTo>
                    <a:pt x="179" y="11"/>
                  </a:lnTo>
                  <a:lnTo>
                    <a:pt x="179" y="12"/>
                  </a:lnTo>
                  <a:lnTo>
                    <a:pt x="179" y="13"/>
                  </a:lnTo>
                  <a:lnTo>
                    <a:pt x="179" y="14"/>
                  </a:lnTo>
                  <a:lnTo>
                    <a:pt x="179" y="15"/>
                  </a:lnTo>
                  <a:lnTo>
                    <a:pt x="179" y="16"/>
                  </a:lnTo>
                  <a:lnTo>
                    <a:pt x="178" y="16"/>
                  </a:lnTo>
                  <a:lnTo>
                    <a:pt x="177" y="16"/>
                  </a:lnTo>
                  <a:lnTo>
                    <a:pt x="176" y="17"/>
                  </a:lnTo>
                  <a:lnTo>
                    <a:pt x="176" y="18"/>
                  </a:lnTo>
                  <a:lnTo>
                    <a:pt x="176" y="19"/>
                  </a:lnTo>
                  <a:lnTo>
                    <a:pt x="176" y="20"/>
                  </a:lnTo>
                  <a:lnTo>
                    <a:pt x="175" y="20"/>
                  </a:lnTo>
                  <a:lnTo>
                    <a:pt x="175" y="21"/>
                  </a:lnTo>
                  <a:lnTo>
                    <a:pt x="174" y="21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3" y="23"/>
                  </a:lnTo>
                  <a:lnTo>
                    <a:pt x="173" y="24"/>
                  </a:lnTo>
                  <a:lnTo>
                    <a:pt x="172" y="24"/>
                  </a:lnTo>
                  <a:lnTo>
                    <a:pt x="172" y="25"/>
                  </a:lnTo>
                  <a:lnTo>
                    <a:pt x="171" y="25"/>
                  </a:lnTo>
                  <a:lnTo>
                    <a:pt x="171" y="26"/>
                  </a:lnTo>
                  <a:lnTo>
                    <a:pt x="170" y="26"/>
                  </a:lnTo>
                  <a:lnTo>
                    <a:pt x="169" y="26"/>
                  </a:lnTo>
                  <a:lnTo>
                    <a:pt x="169" y="27"/>
                  </a:lnTo>
                  <a:lnTo>
                    <a:pt x="170" y="27"/>
                  </a:lnTo>
                  <a:lnTo>
                    <a:pt x="169" y="27"/>
                  </a:lnTo>
                  <a:lnTo>
                    <a:pt x="169" y="28"/>
                  </a:lnTo>
                  <a:lnTo>
                    <a:pt x="168" y="28"/>
                  </a:lnTo>
                  <a:lnTo>
                    <a:pt x="168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7" y="32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8" y="35"/>
                  </a:lnTo>
                  <a:lnTo>
                    <a:pt x="169" y="35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8" y="39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70" y="41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0" y="44"/>
                  </a:lnTo>
                  <a:lnTo>
                    <a:pt x="170" y="45"/>
                  </a:lnTo>
                  <a:lnTo>
                    <a:pt x="169" y="46"/>
                  </a:lnTo>
                  <a:lnTo>
                    <a:pt x="169" y="47"/>
                  </a:lnTo>
                  <a:lnTo>
                    <a:pt x="170" y="47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5" y="51"/>
                  </a:lnTo>
                  <a:lnTo>
                    <a:pt x="176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1" y="50"/>
                  </a:lnTo>
                  <a:lnTo>
                    <a:pt x="182" y="51"/>
                  </a:lnTo>
                  <a:lnTo>
                    <a:pt x="182" y="52"/>
                  </a:lnTo>
                  <a:lnTo>
                    <a:pt x="182" y="53"/>
                  </a:lnTo>
                  <a:lnTo>
                    <a:pt x="181" y="53"/>
                  </a:lnTo>
                  <a:lnTo>
                    <a:pt x="181" y="54"/>
                  </a:lnTo>
                  <a:lnTo>
                    <a:pt x="182" y="54"/>
                  </a:lnTo>
                  <a:lnTo>
                    <a:pt x="183" y="55"/>
                  </a:lnTo>
                  <a:lnTo>
                    <a:pt x="184" y="55"/>
                  </a:lnTo>
                  <a:lnTo>
                    <a:pt x="184" y="55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4" y="57"/>
                  </a:lnTo>
                  <a:lnTo>
                    <a:pt x="184" y="57"/>
                  </a:lnTo>
                  <a:lnTo>
                    <a:pt x="183" y="57"/>
                  </a:lnTo>
                  <a:lnTo>
                    <a:pt x="182" y="57"/>
                  </a:lnTo>
                  <a:lnTo>
                    <a:pt x="181" y="58"/>
                  </a:lnTo>
                  <a:lnTo>
                    <a:pt x="181" y="59"/>
                  </a:lnTo>
                  <a:lnTo>
                    <a:pt x="182" y="59"/>
                  </a:lnTo>
                  <a:lnTo>
                    <a:pt x="182" y="60"/>
                  </a:lnTo>
                  <a:lnTo>
                    <a:pt x="181" y="61"/>
                  </a:lnTo>
                  <a:lnTo>
                    <a:pt x="180" y="61"/>
                  </a:lnTo>
                  <a:lnTo>
                    <a:pt x="179" y="61"/>
                  </a:lnTo>
                  <a:lnTo>
                    <a:pt x="179" y="62"/>
                  </a:lnTo>
                  <a:lnTo>
                    <a:pt x="179" y="63"/>
                  </a:lnTo>
                  <a:lnTo>
                    <a:pt x="180" y="64"/>
                  </a:lnTo>
                  <a:lnTo>
                    <a:pt x="180" y="65"/>
                  </a:lnTo>
                  <a:lnTo>
                    <a:pt x="180" y="66"/>
                  </a:lnTo>
                  <a:lnTo>
                    <a:pt x="180" y="67"/>
                  </a:lnTo>
                  <a:lnTo>
                    <a:pt x="179" y="68"/>
                  </a:lnTo>
                  <a:lnTo>
                    <a:pt x="179" y="67"/>
                  </a:lnTo>
                  <a:lnTo>
                    <a:pt x="178" y="67"/>
                  </a:lnTo>
                  <a:lnTo>
                    <a:pt x="177" y="67"/>
                  </a:lnTo>
                  <a:lnTo>
                    <a:pt x="176" y="67"/>
                  </a:lnTo>
                  <a:lnTo>
                    <a:pt x="175" y="67"/>
                  </a:lnTo>
                  <a:lnTo>
                    <a:pt x="175" y="68"/>
                  </a:lnTo>
                  <a:lnTo>
                    <a:pt x="175" y="69"/>
                  </a:lnTo>
                  <a:lnTo>
                    <a:pt x="174" y="69"/>
                  </a:lnTo>
                  <a:lnTo>
                    <a:pt x="174" y="70"/>
                  </a:lnTo>
                  <a:lnTo>
                    <a:pt x="174" y="69"/>
                  </a:lnTo>
                  <a:lnTo>
                    <a:pt x="172" y="69"/>
                  </a:lnTo>
                  <a:lnTo>
                    <a:pt x="171" y="68"/>
                  </a:lnTo>
                  <a:lnTo>
                    <a:pt x="169" y="67"/>
                  </a:lnTo>
                  <a:lnTo>
                    <a:pt x="168" y="67"/>
                  </a:lnTo>
                  <a:lnTo>
                    <a:pt x="167" y="66"/>
                  </a:lnTo>
                  <a:lnTo>
                    <a:pt x="166" y="66"/>
                  </a:lnTo>
                  <a:lnTo>
                    <a:pt x="166" y="67"/>
                  </a:lnTo>
                  <a:lnTo>
                    <a:pt x="167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67" y="68"/>
                  </a:lnTo>
                  <a:lnTo>
                    <a:pt x="167" y="69"/>
                  </a:lnTo>
                  <a:lnTo>
                    <a:pt x="167" y="70"/>
                  </a:lnTo>
                  <a:lnTo>
                    <a:pt x="167" y="71"/>
                  </a:lnTo>
                  <a:lnTo>
                    <a:pt x="167" y="72"/>
                  </a:lnTo>
                  <a:lnTo>
                    <a:pt x="168" y="72"/>
                  </a:lnTo>
                  <a:lnTo>
                    <a:pt x="168" y="73"/>
                  </a:lnTo>
                  <a:lnTo>
                    <a:pt x="169" y="73"/>
                  </a:lnTo>
                  <a:lnTo>
                    <a:pt x="169" y="74"/>
                  </a:lnTo>
                  <a:lnTo>
                    <a:pt x="169" y="75"/>
                  </a:lnTo>
                  <a:lnTo>
                    <a:pt x="169" y="76"/>
                  </a:lnTo>
                  <a:lnTo>
                    <a:pt x="169" y="77"/>
                  </a:lnTo>
                  <a:lnTo>
                    <a:pt x="169" y="78"/>
                  </a:lnTo>
                  <a:lnTo>
                    <a:pt x="169" y="79"/>
                  </a:lnTo>
                  <a:lnTo>
                    <a:pt x="170" y="79"/>
                  </a:lnTo>
                  <a:lnTo>
                    <a:pt x="170" y="80"/>
                  </a:lnTo>
                  <a:lnTo>
                    <a:pt x="171" y="80"/>
                  </a:lnTo>
                  <a:lnTo>
                    <a:pt x="172" y="80"/>
                  </a:lnTo>
                  <a:lnTo>
                    <a:pt x="173" y="80"/>
                  </a:lnTo>
                  <a:lnTo>
                    <a:pt x="173" y="81"/>
                  </a:lnTo>
                  <a:lnTo>
                    <a:pt x="173" y="82"/>
                  </a:lnTo>
                  <a:lnTo>
                    <a:pt x="174" y="82"/>
                  </a:lnTo>
                  <a:lnTo>
                    <a:pt x="174" y="83"/>
                  </a:lnTo>
                  <a:lnTo>
                    <a:pt x="175" y="83"/>
                  </a:lnTo>
                  <a:lnTo>
                    <a:pt x="175" y="84"/>
                  </a:lnTo>
                  <a:lnTo>
                    <a:pt x="176" y="84"/>
                  </a:lnTo>
                  <a:lnTo>
                    <a:pt x="175" y="85"/>
                  </a:lnTo>
                  <a:lnTo>
                    <a:pt x="176" y="85"/>
                  </a:lnTo>
                  <a:lnTo>
                    <a:pt x="176" y="86"/>
                  </a:lnTo>
                  <a:lnTo>
                    <a:pt x="176" y="87"/>
                  </a:lnTo>
                  <a:lnTo>
                    <a:pt x="176" y="88"/>
                  </a:lnTo>
                  <a:lnTo>
                    <a:pt x="176" y="89"/>
                  </a:lnTo>
                  <a:lnTo>
                    <a:pt x="177" y="89"/>
                  </a:lnTo>
                  <a:lnTo>
                    <a:pt x="177" y="90"/>
                  </a:lnTo>
                  <a:lnTo>
                    <a:pt x="177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2"/>
                  </a:lnTo>
                  <a:lnTo>
                    <a:pt x="180" y="93"/>
                  </a:lnTo>
                  <a:lnTo>
                    <a:pt x="181" y="93"/>
                  </a:lnTo>
                  <a:lnTo>
                    <a:pt x="181" y="94"/>
                  </a:lnTo>
                  <a:lnTo>
                    <a:pt x="182" y="94"/>
                  </a:lnTo>
                  <a:lnTo>
                    <a:pt x="182" y="95"/>
                  </a:lnTo>
                  <a:lnTo>
                    <a:pt x="183" y="95"/>
                  </a:lnTo>
                  <a:lnTo>
                    <a:pt x="183" y="96"/>
                  </a:lnTo>
                  <a:lnTo>
                    <a:pt x="184" y="96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5" y="97"/>
                  </a:lnTo>
                  <a:lnTo>
                    <a:pt x="185" y="98"/>
                  </a:lnTo>
                  <a:lnTo>
                    <a:pt x="186" y="98"/>
                  </a:lnTo>
                  <a:lnTo>
                    <a:pt x="187" y="99"/>
                  </a:lnTo>
                  <a:lnTo>
                    <a:pt x="188" y="99"/>
                  </a:lnTo>
                  <a:lnTo>
                    <a:pt x="188" y="100"/>
                  </a:lnTo>
                  <a:lnTo>
                    <a:pt x="189" y="100"/>
                  </a:lnTo>
                  <a:lnTo>
                    <a:pt x="189" y="101"/>
                  </a:lnTo>
                  <a:lnTo>
                    <a:pt x="190" y="101"/>
                  </a:lnTo>
                  <a:lnTo>
                    <a:pt x="190" y="102"/>
                  </a:lnTo>
                  <a:lnTo>
                    <a:pt x="191" y="102"/>
                  </a:lnTo>
                  <a:lnTo>
                    <a:pt x="191" y="103"/>
                  </a:lnTo>
                  <a:lnTo>
                    <a:pt x="192" y="103"/>
                  </a:lnTo>
                  <a:lnTo>
                    <a:pt x="192" y="104"/>
                  </a:lnTo>
                  <a:lnTo>
                    <a:pt x="193" y="104"/>
                  </a:lnTo>
                  <a:lnTo>
                    <a:pt x="193" y="104"/>
                  </a:lnTo>
                  <a:lnTo>
                    <a:pt x="193" y="105"/>
                  </a:lnTo>
                  <a:lnTo>
                    <a:pt x="194" y="105"/>
                  </a:lnTo>
                  <a:lnTo>
                    <a:pt x="194" y="106"/>
                  </a:lnTo>
                  <a:lnTo>
                    <a:pt x="194" y="107"/>
                  </a:lnTo>
                  <a:lnTo>
                    <a:pt x="194" y="108"/>
                  </a:lnTo>
                  <a:lnTo>
                    <a:pt x="195" y="108"/>
                  </a:lnTo>
                  <a:lnTo>
                    <a:pt x="195" y="109"/>
                  </a:lnTo>
                  <a:lnTo>
                    <a:pt x="195" y="110"/>
                  </a:lnTo>
                  <a:lnTo>
                    <a:pt x="195" y="111"/>
                  </a:lnTo>
                  <a:lnTo>
                    <a:pt x="195" y="112"/>
                  </a:lnTo>
                  <a:lnTo>
                    <a:pt x="195" y="113"/>
                  </a:lnTo>
                  <a:lnTo>
                    <a:pt x="195" y="114"/>
                  </a:lnTo>
                  <a:lnTo>
                    <a:pt x="196" y="114"/>
                  </a:lnTo>
                  <a:lnTo>
                    <a:pt x="196" y="115"/>
                  </a:lnTo>
                  <a:lnTo>
                    <a:pt x="196" y="116"/>
                  </a:lnTo>
                  <a:lnTo>
                    <a:pt x="197" y="116"/>
                  </a:lnTo>
                  <a:lnTo>
                    <a:pt x="197" y="117"/>
                  </a:lnTo>
                  <a:lnTo>
                    <a:pt x="198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0" y="120"/>
                  </a:lnTo>
                  <a:lnTo>
                    <a:pt x="201" y="120"/>
                  </a:lnTo>
                  <a:lnTo>
                    <a:pt x="201" y="121"/>
                  </a:lnTo>
                  <a:lnTo>
                    <a:pt x="202" y="122"/>
                  </a:lnTo>
                  <a:lnTo>
                    <a:pt x="203" y="122"/>
                  </a:lnTo>
                  <a:lnTo>
                    <a:pt x="203" y="123"/>
                  </a:lnTo>
                  <a:lnTo>
                    <a:pt x="203" y="122"/>
                  </a:lnTo>
                  <a:lnTo>
                    <a:pt x="203" y="121"/>
                  </a:lnTo>
                  <a:lnTo>
                    <a:pt x="204" y="118"/>
                  </a:lnTo>
                  <a:lnTo>
                    <a:pt x="204" y="117"/>
                  </a:lnTo>
                  <a:lnTo>
                    <a:pt x="204" y="116"/>
                  </a:lnTo>
                  <a:lnTo>
                    <a:pt x="204" y="115"/>
                  </a:lnTo>
                  <a:lnTo>
                    <a:pt x="206" y="112"/>
                  </a:lnTo>
                  <a:lnTo>
                    <a:pt x="208" y="109"/>
                  </a:lnTo>
                  <a:lnTo>
                    <a:pt x="208" y="108"/>
                  </a:lnTo>
                  <a:lnTo>
                    <a:pt x="210" y="106"/>
                  </a:lnTo>
                  <a:lnTo>
                    <a:pt x="210" y="105"/>
                  </a:lnTo>
                  <a:lnTo>
                    <a:pt x="211" y="104"/>
                  </a:lnTo>
                  <a:lnTo>
                    <a:pt x="211" y="104"/>
                  </a:lnTo>
                  <a:lnTo>
                    <a:pt x="212" y="104"/>
                  </a:lnTo>
                  <a:lnTo>
                    <a:pt x="212" y="103"/>
                  </a:lnTo>
                  <a:lnTo>
                    <a:pt x="213" y="102"/>
                  </a:lnTo>
                  <a:lnTo>
                    <a:pt x="213" y="101"/>
                  </a:lnTo>
                  <a:lnTo>
                    <a:pt x="214" y="100"/>
                  </a:lnTo>
                  <a:lnTo>
                    <a:pt x="214" y="99"/>
                  </a:lnTo>
                  <a:lnTo>
                    <a:pt x="215" y="97"/>
                  </a:lnTo>
                  <a:lnTo>
                    <a:pt x="217" y="94"/>
                  </a:lnTo>
                  <a:lnTo>
                    <a:pt x="218" y="92"/>
                  </a:lnTo>
                  <a:lnTo>
                    <a:pt x="223" y="89"/>
                  </a:lnTo>
                  <a:lnTo>
                    <a:pt x="227" y="86"/>
                  </a:lnTo>
                  <a:lnTo>
                    <a:pt x="228" y="86"/>
                  </a:lnTo>
                  <a:lnTo>
                    <a:pt x="229" y="85"/>
                  </a:lnTo>
                  <a:lnTo>
                    <a:pt x="229" y="84"/>
                  </a:lnTo>
                  <a:lnTo>
                    <a:pt x="230" y="84"/>
                  </a:lnTo>
                  <a:lnTo>
                    <a:pt x="232" y="83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33" y="81"/>
                  </a:lnTo>
                  <a:lnTo>
                    <a:pt x="234" y="81"/>
                  </a:lnTo>
                  <a:lnTo>
                    <a:pt x="234" y="80"/>
                  </a:lnTo>
                  <a:lnTo>
                    <a:pt x="235" y="80"/>
                  </a:lnTo>
                  <a:lnTo>
                    <a:pt x="236" y="79"/>
                  </a:lnTo>
                  <a:lnTo>
                    <a:pt x="237" y="79"/>
                  </a:lnTo>
                  <a:lnTo>
                    <a:pt x="237" y="78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6"/>
                  </a:lnTo>
                  <a:lnTo>
                    <a:pt x="242" y="75"/>
                  </a:lnTo>
                  <a:lnTo>
                    <a:pt x="243" y="74"/>
                  </a:lnTo>
                  <a:lnTo>
                    <a:pt x="244" y="74"/>
                  </a:lnTo>
                  <a:lnTo>
                    <a:pt x="244" y="73"/>
                  </a:lnTo>
                  <a:lnTo>
                    <a:pt x="245" y="72"/>
                  </a:lnTo>
                  <a:lnTo>
                    <a:pt x="247" y="71"/>
                  </a:lnTo>
                  <a:lnTo>
                    <a:pt x="248" y="71"/>
                  </a:lnTo>
                  <a:lnTo>
                    <a:pt x="249" y="72"/>
                  </a:lnTo>
                  <a:lnTo>
                    <a:pt x="250" y="72"/>
                  </a:lnTo>
                  <a:lnTo>
                    <a:pt x="250" y="73"/>
                  </a:lnTo>
                  <a:lnTo>
                    <a:pt x="251" y="73"/>
                  </a:lnTo>
                  <a:lnTo>
                    <a:pt x="252" y="73"/>
                  </a:lnTo>
                  <a:lnTo>
                    <a:pt x="253" y="74"/>
                  </a:lnTo>
                  <a:lnTo>
                    <a:pt x="254" y="74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6"/>
                  </a:lnTo>
                  <a:lnTo>
                    <a:pt x="261" y="78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7" y="81"/>
                  </a:lnTo>
                  <a:lnTo>
                    <a:pt x="269" y="82"/>
                  </a:lnTo>
                  <a:lnTo>
                    <a:pt x="270" y="82"/>
                  </a:lnTo>
                  <a:lnTo>
                    <a:pt x="270" y="78"/>
                  </a:lnTo>
                  <a:lnTo>
                    <a:pt x="270" y="77"/>
                  </a:lnTo>
                  <a:lnTo>
                    <a:pt x="270" y="76"/>
                  </a:lnTo>
                  <a:lnTo>
                    <a:pt x="271" y="76"/>
                  </a:lnTo>
                  <a:lnTo>
                    <a:pt x="271" y="75"/>
                  </a:lnTo>
                  <a:lnTo>
                    <a:pt x="271" y="74"/>
                  </a:lnTo>
                  <a:lnTo>
                    <a:pt x="271" y="73"/>
                  </a:lnTo>
                  <a:lnTo>
                    <a:pt x="272" y="72"/>
                  </a:lnTo>
                  <a:lnTo>
                    <a:pt x="272" y="70"/>
                  </a:lnTo>
                  <a:lnTo>
                    <a:pt x="274" y="66"/>
                  </a:lnTo>
                  <a:lnTo>
                    <a:pt x="275" y="63"/>
                  </a:lnTo>
                  <a:lnTo>
                    <a:pt x="276" y="61"/>
                  </a:lnTo>
                  <a:lnTo>
                    <a:pt x="278" y="56"/>
                  </a:lnTo>
                  <a:lnTo>
                    <a:pt x="279" y="53"/>
                  </a:lnTo>
                  <a:lnTo>
                    <a:pt x="280" y="53"/>
                  </a:lnTo>
                  <a:lnTo>
                    <a:pt x="280" y="52"/>
                  </a:lnTo>
                  <a:lnTo>
                    <a:pt x="280" y="49"/>
                  </a:lnTo>
                  <a:lnTo>
                    <a:pt x="280" y="48"/>
                  </a:lnTo>
                  <a:lnTo>
                    <a:pt x="281" y="47"/>
                  </a:lnTo>
                  <a:lnTo>
                    <a:pt x="282" y="47"/>
                  </a:lnTo>
                  <a:lnTo>
                    <a:pt x="286" y="45"/>
                  </a:lnTo>
                  <a:lnTo>
                    <a:pt x="290" y="44"/>
                  </a:lnTo>
                  <a:lnTo>
                    <a:pt x="293" y="43"/>
                  </a:lnTo>
                  <a:lnTo>
                    <a:pt x="294" y="43"/>
                  </a:lnTo>
                  <a:lnTo>
                    <a:pt x="295" y="43"/>
                  </a:lnTo>
                  <a:lnTo>
                    <a:pt x="295" y="42"/>
                  </a:lnTo>
                  <a:lnTo>
                    <a:pt x="298" y="41"/>
                  </a:lnTo>
                  <a:lnTo>
                    <a:pt x="299" y="41"/>
                  </a:lnTo>
                  <a:lnTo>
                    <a:pt x="300" y="41"/>
                  </a:lnTo>
                  <a:lnTo>
                    <a:pt x="302" y="40"/>
                  </a:lnTo>
                  <a:lnTo>
                    <a:pt x="304" y="39"/>
                  </a:lnTo>
                  <a:lnTo>
                    <a:pt x="306" y="39"/>
                  </a:lnTo>
                  <a:lnTo>
                    <a:pt x="307" y="39"/>
                  </a:lnTo>
                  <a:lnTo>
                    <a:pt x="307" y="38"/>
                  </a:lnTo>
                  <a:lnTo>
                    <a:pt x="308" y="38"/>
                  </a:lnTo>
                  <a:lnTo>
                    <a:pt x="310" y="38"/>
                  </a:lnTo>
                  <a:lnTo>
                    <a:pt x="312" y="37"/>
                  </a:lnTo>
                  <a:lnTo>
                    <a:pt x="315" y="36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20" y="34"/>
                  </a:lnTo>
                  <a:lnTo>
                    <a:pt x="323" y="33"/>
                  </a:lnTo>
                  <a:lnTo>
                    <a:pt x="324" y="33"/>
                  </a:lnTo>
                  <a:lnTo>
                    <a:pt x="326" y="32"/>
                  </a:lnTo>
                  <a:lnTo>
                    <a:pt x="328" y="31"/>
                  </a:lnTo>
                  <a:lnTo>
                    <a:pt x="330" y="31"/>
                  </a:lnTo>
                  <a:lnTo>
                    <a:pt x="333" y="30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8" y="28"/>
                  </a:lnTo>
                  <a:lnTo>
                    <a:pt x="341" y="27"/>
                  </a:lnTo>
                  <a:lnTo>
                    <a:pt x="343" y="26"/>
                  </a:lnTo>
                  <a:lnTo>
                    <a:pt x="344" y="26"/>
                  </a:lnTo>
                  <a:lnTo>
                    <a:pt x="348" y="25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1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2" y="22"/>
                  </a:lnTo>
                  <a:lnTo>
                    <a:pt x="353" y="22"/>
                  </a:lnTo>
                  <a:lnTo>
                    <a:pt x="354" y="22"/>
                  </a:lnTo>
                  <a:lnTo>
                    <a:pt x="353" y="22"/>
                  </a:lnTo>
                  <a:lnTo>
                    <a:pt x="353" y="21"/>
                  </a:lnTo>
                  <a:lnTo>
                    <a:pt x="354" y="21"/>
                  </a:lnTo>
                  <a:lnTo>
                    <a:pt x="355" y="22"/>
                  </a:lnTo>
                  <a:lnTo>
                    <a:pt x="356" y="22"/>
                  </a:lnTo>
                  <a:lnTo>
                    <a:pt x="357" y="22"/>
                  </a:lnTo>
                  <a:lnTo>
                    <a:pt x="357" y="23"/>
                  </a:lnTo>
                  <a:lnTo>
                    <a:pt x="358" y="23"/>
                  </a:lnTo>
                  <a:lnTo>
                    <a:pt x="359" y="23"/>
                  </a:lnTo>
                  <a:lnTo>
                    <a:pt x="359" y="24"/>
                  </a:lnTo>
                  <a:lnTo>
                    <a:pt x="360" y="24"/>
                  </a:lnTo>
                  <a:lnTo>
                    <a:pt x="360" y="25"/>
                  </a:lnTo>
                  <a:lnTo>
                    <a:pt x="361" y="25"/>
                  </a:lnTo>
                  <a:lnTo>
                    <a:pt x="361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3" y="25"/>
                  </a:lnTo>
                  <a:lnTo>
                    <a:pt x="364" y="25"/>
                  </a:lnTo>
                  <a:lnTo>
                    <a:pt x="364" y="24"/>
                  </a:lnTo>
                  <a:lnTo>
                    <a:pt x="365" y="25"/>
                  </a:lnTo>
                  <a:lnTo>
                    <a:pt x="365" y="26"/>
                  </a:lnTo>
                  <a:lnTo>
                    <a:pt x="366" y="26"/>
                  </a:lnTo>
                  <a:lnTo>
                    <a:pt x="367" y="26"/>
                  </a:lnTo>
                  <a:lnTo>
                    <a:pt x="368" y="26"/>
                  </a:lnTo>
                  <a:lnTo>
                    <a:pt x="368" y="27"/>
                  </a:lnTo>
                  <a:lnTo>
                    <a:pt x="369" y="27"/>
                  </a:lnTo>
                  <a:lnTo>
                    <a:pt x="369" y="28"/>
                  </a:lnTo>
                  <a:lnTo>
                    <a:pt x="368" y="29"/>
                  </a:lnTo>
                  <a:lnTo>
                    <a:pt x="368" y="30"/>
                  </a:lnTo>
                  <a:lnTo>
                    <a:pt x="369" y="30"/>
                  </a:lnTo>
                  <a:lnTo>
                    <a:pt x="369" y="31"/>
                  </a:lnTo>
                  <a:lnTo>
                    <a:pt x="369" y="32"/>
                  </a:lnTo>
                  <a:lnTo>
                    <a:pt x="370" y="32"/>
                  </a:lnTo>
                  <a:lnTo>
                    <a:pt x="370" y="33"/>
                  </a:lnTo>
                  <a:lnTo>
                    <a:pt x="369" y="33"/>
                  </a:lnTo>
                  <a:lnTo>
                    <a:pt x="369" y="34"/>
                  </a:lnTo>
                  <a:lnTo>
                    <a:pt x="369" y="35"/>
                  </a:lnTo>
                  <a:lnTo>
                    <a:pt x="370" y="35"/>
                  </a:lnTo>
                  <a:lnTo>
                    <a:pt x="371" y="35"/>
                  </a:lnTo>
                  <a:lnTo>
                    <a:pt x="371" y="34"/>
                  </a:lnTo>
                  <a:lnTo>
                    <a:pt x="372" y="34"/>
                  </a:lnTo>
                  <a:lnTo>
                    <a:pt x="373" y="35"/>
                  </a:lnTo>
                  <a:lnTo>
                    <a:pt x="374" y="35"/>
                  </a:lnTo>
                  <a:lnTo>
                    <a:pt x="374" y="36"/>
                  </a:lnTo>
                  <a:lnTo>
                    <a:pt x="373" y="36"/>
                  </a:lnTo>
                  <a:lnTo>
                    <a:pt x="374" y="36"/>
                  </a:lnTo>
                  <a:lnTo>
                    <a:pt x="374" y="37"/>
                  </a:lnTo>
                  <a:lnTo>
                    <a:pt x="375" y="37"/>
                  </a:lnTo>
                  <a:lnTo>
                    <a:pt x="375" y="38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7" y="38"/>
                  </a:lnTo>
                  <a:lnTo>
                    <a:pt x="377" y="39"/>
                  </a:lnTo>
                  <a:lnTo>
                    <a:pt x="376" y="40"/>
                  </a:lnTo>
                  <a:lnTo>
                    <a:pt x="376" y="41"/>
                  </a:lnTo>
                  <a:lnTo>
                    <a:pt x="377" y="41"/>
                  </a:lnTo>
                  <a:lnTo>
                    <a:pt x="377" y="42"/>
                  </a:lnTo>
                  <a:lnTo>
                    <a:pt x="377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78" y="44"/>
                  </a:lnTo>
                  <a:lnTo>
                    <a:pt x="379" y="44"/>
                  </a:lnTo>
                  <a:lnTo>
                    <a:pt x="379" y="45"/>
                  </a:lnTo>
                  <a:lnTo>
                    <a:pt x="380" y="45"/>
                  </a:lnTo>
                  <a:lnTo>
                    <a:pt x="381" y="45"/>
                  </a:lnTo>
                  <a:lnTo>
                    <a:pt x="380" y="45"/>
                  </a:lnTo>
                  <a:lnTo>
                    <a:pt x="380" y="44"/>
                  </a:lnTo>
                  <a:lnTo>
                    <a:pt x="381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3" y="46"/>
                  </a:lnTo>
                  <a:lnTo>
                    <a:pt x="383" y="47"/>
                  </a:lnTo>
                  <a:lnTo>
                    <a:pt x="384" y="47"/>
                  </a:lnTo>
                  <a:lnTo>
                    <a:pt x="384" y="48"/>
                  </a:lnTo>
                  <a:lnTo>
                    <a:pt x="385" y="48"/>
                  </a:lnTo>
                  <a:lnTo>
                    <a:pt x="386" y="49"/>
                  </a:lnTo>
                  <a:lnTo>
                    <a:pt x="386" y="48"/>
                  </a:lnTo>
                  <a:lnTo>
                    <a:pt x="386" y="47"/>
                  </a:lnTo>
                  <a:lnTo>
                    <a:pt x="386" y="48"/>
                  </a:lnTo>
                  <a:lnTo>
                    <a:pt x="387" y="48"/>
                  </a:lnTo>
                  <a:lnTo>
                    <a:pt x="388" y="48"/>
                  </a:lnTo>
                  <a:lnTo>
                    <a:pt x="389" y="48"/>
                  </a:lnTo>
                  <a:lnTo>
                    <a:pt x="388" y="48"/>
                  </a:lnTo>
                  <a:lnTo>
                    <a:pt x="388" y="49"/>
                  </a:lnTo>
                  <a:lnTo>
                    <a:pt x="389" y="49"/>
                  </a:lnTo>
                  <a:lnTo>
                    <a:pt x="390" y="50"/>
                  </a:lnTo>
                  <a:lnTo>
                    <a:pt x="391" y="50"/>
                  </a:lnTo>
                  <a:lnTo>
                    <a:pt x="392" y="50"/>
                  </a:lnTo>
                  <a:lnTo>
                    <a:pt x="392" y="51"/>
                  </a:lnTo>
                  <a:lnTo>
                    <a:pt x="391" y="51"/>
                  </a:lnTo>
                  <a:lnTo>
                    <a:pt x="392" y="51"/>
                  </a:lnTo>
                  <a:lnTo>
                    <a:pt x="392" y="52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4" y="53"/>
                  </a:lnTo>
                  <a:lnTo>
                    <a:pt x="394" y="54"/>
                  </a:lnTo>
                  <a:lnTo>
                    <a:pt x="395" y="54"/>
                  </a:lnTo>
                  <a:lnTo>
                    <a:pt x="394" y="54"/>
                  </a:lnTo>
                  <a:lnTo>
                    <a:pt x="394" y="55"/>
                  </a:lnTo>
                  <a:lnTo>
                    <a:pt x="395" y="55"/>
                  </a:lnTo>
                  <a:lnTo>
                    <a:pt x="396" y="55"/>
                  </a:lnTo>
                  <a:lnTo>
                    <a:pt x="396" y="55"/>
                  </a:lnTo>
                  <a:lnTo>
                    <a:pt x="397" y="55"/>
                  </a:lnTo>
                  <a:lnTo>
                    <a:pt x="398" y="55"/>
                  </a:lnTo>
                  <a:lnTo>
                    <a:pt x="398" y="56"/>
                  </a:lnTo>
                  <a:lnTo>
                    <a:pt x="398" y="57"/>
                  </a:lnTo>
                  <a:lnTo>
                    <a:pt x="398" y="58"/>
                  </a:lnTo>
                  <a:lnTo>
                    <a:pt x="399" y="58"/>
                  </a:lnTo>
                  <a:lnTo>
                    <a:pt x="399" y="59"/>
                  </a:lnTo>
                  <a:lnTo>
                    <a:pt x="398" y="59"/>
                  </a:lnTo>
                  <a:lnTo>
                    <a:pt x="399" y="59"/>
                  </a:lnTo>
                  <a:lnTo>
                    <a:pt x="399" y="60"/>
                  </a:lnTo>
                  <a:lnTo>
                    <a:pt x="398" y="60"/>
                  </a:lnTo>
                  <a:lnTo>
                    <a:pt x="399" y="60"/>
                  </a:lnTo>
                  <a:lnTo>
                    <a:pt x="400" y="60"/>
                  </a:lnTo>
                  <a:lnTo>
                    <a:pt x="400" y="61"/>
                  </a:lnTo>
                  <a:lnTo>
                    <a:pt x="401" y="61"/>
                  </a:lnTo>
                  <a:lnTo>
                    <a:pt x="401" y="62"/>
                  </a:lnTo>
                  <a:lnTo>
                    <a:pt x="402" y="62"/>
                  </a:lnTo>
                  <a:lnTo>
                    <a:pt x="403" y="62"/>
                  </a:lnTo>
                  <a:lnTo>
                    <a:pt x="403" y="63"/>
                  </a:lnTo>
                  <a:lnTo>
                    <a:pt x="403" y="64"/>
                  </a:lnTo>
                  <a:lnTo>
                    <a:pt x="404" y="64"/>
                  </a:lnTo>
                  <a:lnTo>
                    <a:pt x="404" y="65"/>
                  </a:lnTo>
                  <a:lnTo>
                    <a:pt x="405" y="65"/>
                  </a:lnTo>
                  <a:lnTo>
                    <a:pt x="404" y="65"/>
                  </a:lnTo>
                  <a:lnTo>
                    <a:pt x="405" y="65"/>
                  </a:lnTo>
                  <a:lnTo>
                    <a:pt x="406" y="66"/>
                  </a:lnTo>
                  <a:lnTo>
                    <a:pt x="407" y="66"/>
                  </a:lnTo>
                  <a:lnTo>
                    <a:pt x="407" y="67"/>
                  </a:lnTo>
                  <a:lnTo>
                    <a:pt x="407" y="66"/>
                  </a:lnTo>
                  <a:lnTo>
                    <a:pt x="408" y="66"/>
                  </a:lnTo>
                  <a:lnTo>
                    <a:pt x="408" y="65"/>
                  </a:lnTo>
                  <a:lnTo>
                    <a:pt x="409" y="65"/>
                  </a:lnTo>
                  <a:lnTo>
                    <a:pt x="410" y="65"/>
                  </a:lnTo>
                  <a:lnTo>
                    <a:pt x="410" y="66"/>
                  </a:lnTo>
                  <a:lnTo>
                    <a:pt x="410" y="67"/>
                  </a:lnTo>
                  <a:lnTo>
                    <a:pt x="411" y="67"/>
                  </a:lnTo>
                  <a:lnTo>
                    <a:pt x="411" y="66"/>
                  </a:lnTo>
                  <a:lnTo>
                    <a:pt x="411" y="67"/>
                  </a:lnTo>
                  <a:lnTo>
                    <a:pt x="412" y="67"/>
                  </a:lnTo>
                  <a:lnTo>
                    <a:pt x="412" y="68"/>
                  </a:lnTo>
                  <a:lnTo>
                    <a:pt x="412" y="69"/>
                  </a:lnTo>
                  <a:lnTo>
                    <a:pt x="412" y="70"/>
                  </a:lnTo>
                  <a:lnTo>
                    <a:pt x="413" y="70"/>
                  </a:lnTo>
                  <a:lnTo>
                    <a:pt x="414" y="70"/>
                  </a:lnTo>
                  <a:lnTo>
                    <a:pt x="414" y="71"/>
                  </a:lnTo>
                  <a:lnTo>
                    <a:pt x="415" y="72"/>
                  </a:lnTo>
                  <a:lnTo>
                    <a:pt x="415" y="73"/>
                  </a:lnTo>
                  <a:lnTo>
                    <a:pt x="416" y="73"/>
                  </a:lnTo>
                  <a:lnTo>
                    <a:pt x="417" y="74"/>
                  </a:lnTo>
                  <a:lnTo>
                    <a:pt x="418" y="75"/>
                  </a:lnTo>
                  <a:lnTo>
                    <a:pt x="419" y="75"/>
                  </a:lnTo>
                  <a:lnTo>
                    <a:pt x="419" y="74"/>
                  </a:lnTo>
                  <a:lnTo>
                    <a:pt x="420" y="74"/>
                  </a:lnTo>
                  <a:lnTo>
                    <a:pt x="421" y="74"/>
                  </a:lnTo>
                  <a:lnTo>
                    <a:pt x="422" y="74"/>
                  </a:lnTo>
                  <a:lnTo>
                    <a:pt x="423" y="74"/>
                  </a:lnTo>
                  <a:lnTo>
                    <a:pt x="424" y="74"/>
                  </a:lnTo>
                  <a:lnTo>
                    <a:pt x="424" y="75"/>
                  </a:lnTo>
                  <a:lnTo>
                    <a:pt x="424" y="76"/>
                  </a:lnTo>
                  <a:lnTo>
                    <a:pt x="425" y="76"/>
                  </a:lnTo>
                  <a:lnTo>
                    <a:pt x="425" y="76"/>
                  </a:lnTo>
                  <a:lnTo>
                    <a:pt x="425" y="77"/>
                  </a:lnTo>
                  <a:lnTo>
                    <a:pt x="426" y="77"/>
                  </a:lnTo>
                  <a:lnTo>
                    <a:pt x="427" y="77"/>
                  </a:lnTo>
                  <a:lnTo>
                    <a:pt x="427" y="76"/>
                  </a:lnTo>
                  <a:lnTo>
                    <a:pt x="427" y="77"/>
                  </a:lnTo>
                  <a:lnTo>
                    <a:pt x="428" y="77"/>
                  </a:lnTo>
                  <a:lnTo>
                    <a:pt x="428" y="78"/>
                  </a:lnTo>
                  <a:lnTo>
                    <a:pt x="428" y="79"/>
                  </a:lnTo>
                  <a:lnTo>
                    <a:pt x="429" y="79"/>
                  </a:lnTo>
                  <a:lnTo>
                    <a:pt x="429" y="80"/>
                  </a:lnTo>
                  <a:lnTo>
                    <a:pt x="430" y="80"/>
                  </a:lnTo>
                  <a:lnTo>
                    <a:pt x="430" y="79"/>
                  </a:lnTo>
                  <a:lnTo>
                    <a:pt x="430" y="78"/>
                  </a:lnTo>
                  <a:lnTo>
                    <a:pt x="431" y="78"/>
                  </a:lnTo>
                  <a:lnTo>
                    <a:pt x="431" y="79"/>
                  </a:lnTo>
                  <a:lnTo>
                    <a:pt x="431" y="78"/>
                  </a:lnTo>
                  <a:lnTo>
                    <a:pt x="432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0"/>
                  </a:lnTo>
                  <a:lnTo>
                    <a:pt x="433" y="81"/>
                  </a:lnTo>
                  <a:lnTo>
                    <a:pt x="433" y="82"/>
                  </a:lnTo>
                  <a:lnTo>
                    <a:pt x="433" y="83"/>
                  </a:lnTo>
                  <a:lnTo>
                    <a:pt x="434" y="83"/>
                  </a:lnTo>
                  <a:lnTo>
                    <a:pt x="434" y="84"/>
                  </a:lnTo>
                  <a:lnTo>
                    <a:pt x="435" y="84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4"/>
                  </a:lnTo>
                  <a:lnTo>
                    <a:pt x="437" y="84"/>
                  </a:lnTo>
                  <a:lnTo>
                    <a:pt x="438" y="84"/>
                  </a:lnTo>
                  <a:lnTo>
                    <a:pt x="439" y="84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2"/>
                  </a:lnTo>
                  <a:lnTo>
                    <a:pt x="439" y="82"/>
                  </a:lnTo>
                  <a:lnTo>
                    <a:pt x="440" y="82"/>
                  </a:lnTo>
                  <a:lnTo>
                    <a:pt x="440" y="83"/>
                  </a:lnTo>
                  <a:lnTo>
                    <a:pt x="441" y="83"/>
                  </a:lnTo>
                  <a:lnTo>
                    <a:pt x="442" y="83"/>
                  </a:lnTo>
                  <a:lnTo>
                    <a:pt x="442" y="84"/>
                  </a:lnTo>
                  <a:lnTo>
                    <a:pt x="442" y="83"/>
                  </a:lnTo>
                  <a:lnTo>
                    <a:pt x="443" y="83"/>
                  </a:lnTo>
                  <a:lnTo>
                    <a:pt x="443" y="84"/>
                  </a:lnTo>
                  <a:lnTo>
                    <a:pt x="444" y="84"/>
                  </a:lnTo>
                  <a:lnTo>
                    <a:pt x="444" y="85"/>
                  </a:lnTo>
                  <a:lnTo>
                    <a:pt x="444" y="86"/>
                  </a:lnTo>
                  <a:lnTo>
                    <a:pt x="445" y="86"/>
                  </a:lnTo>
                  <a:lnTo>
                    <a:pt x="446" y="86"/>
                  </a:lnTo>
                  <a:lnTo>
                    <a:pt x="447" y="86"/>
                  </a:lnTo>
                  <a:lnTo>
                    <a:pt x="448" y="86"/>
                  </a:lnTo>
                  <a:lnTo>
                    <a:pt x="447" y="86"/>
                  </a:lnTo>
                  <a:lnTo>
                    <a:pt x="448" y="86"/>
                  </a:lnTo>
                  <a:lnTo>
                    <a:pt x="449" y="86"/>
                  </a:lnTo>
                  <a:lnTo>
                    <a:pt x="449" y="87"/>
                  </a:lnTo>
                  <a:lnTo>
                    <a:pt x="449" y="88"/>
                  </a:lnTo>
                  <a:lnTo>
                    <a:pt x="449" y="89"/>
                  </a:lnTo>
                  <a:lnTo>
                    <a:pt x="449" y="90"/>
                  </a:lnTo>
                  <a:lnTo>
                    <a:pt x="450" y="90"/>
                  </a:lnTo>
                  <a:lnTo>
                    <a:pt x="450" y="91"/>
                  </a:lnTo>
                  <a:lnTo>
                    <a:pt x="451" y="91"/>
                  </a:lnTo>
                  <a:lnTo>
                    <a:pt x="451" y="90"/>
                  </a:lnTo>
                  <a:lnTo>
                    <a:pt x="451" y="91"/>
                  </a:lnTo>
                  <a:lnTo>
                    <a:pt x="451" y="92"/>
                  </a:lnTo>
                  <a:lnTo>
                    <a:pt x="452" y="92"/>
                  </a:lnTo>
                  <a:lnTo>
                    <a:pt x="452" y="91"/>
                  </a:lnTo>
                  <a:lnTo>
                    <a:pt x="452" y="92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5" y="92"/>
                  </a:lnTo>
                  <a:lnTo>
                    <a:pt x="455" y="93"/>
                  </a:lnTo>
                  <a:lnTo>
                    <a:pt x="456" y="93"/>
                  </a:lnTo>
                  <a:lnTo>
                    <a:pt x="456" y="94"/>
                  </a:lnTo>
                  <a:lnTo>
                    <a:pt x="457" y="94"/>
                  </a:lnTo>
                  <a:lnTo>
                    <a:pt x="457" y="95"/>
                  </a:lnTo>
                  <a:lnTo>
                    <a:pt x="458" y="95"/>
                  </a:lnTo>
                  <a:lnTo>
                    <a:pt x="459" y="95"/>
                  </a:lnTo>
                  <a:lnTo>
                    <a:pt x="460" y="95"/>
                  </a:lnTo>
                  <a:lnTo>
                    <a:pt x="460" y="94"/>
                  </a:lnTo>
                  <a:lnTo>
                    <a:pt x="459" y="95"/>
                  </a:lnTo>
                  <a:lnTo>
                    <a:pt x="459" y="94"/>
                  </a:lnTo>
                  <a:lnTo>
                    <a:pt x="460" y="94"/>
                  </a:lnTo>
                  <a:lnTo>
                    <a:pt x="460" y="93"/>
                  </a:lnTo>
                  <a:lnTo>
                    <a:pt x="461" y="93"/>
                  </a:lnTo>
                  <a:lnTo>
                    <a:pt x="462" y="93"/>
                  </a:lnTo>
                  <a:lnTo>
                    <a:pt x="462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5" y="92"/>
                  </a:lnTo>
                  <a:lnTo>
                    <a:pt x="466" y="92"/>
                  </a:lnTo>
                  <a:lnTo>
                    <a:pt x="467" y="92"/>
                  </a:lnTo>
                  <a:lnTo>
                    <a:pt x="467" y="93"/>
                  </a:lnTo>
                  <a:lnTo>
                    <a:pt x="468" y="93"/>
                  </a:lnTo>
                  <a:lnTo>
                    <a:pt x="468" y="94"/>
                  </a:lnTo>
                  <a:lnTo>
                    <a:pt x="469" y="94"/>
                  </a:lnTo>
                  <a:lnTo>
                    <a:pt x="469" y="95"/>
                  </a:lnTo>
                  <a:lnTo>
                    <a:pt x="469" y="96"/>
                  </a:lnTo>
                  <a:lnTo>
                    <a:pt x="470" y="96"/>
                  </a:lnTo>
                  <a:lnTo>
                    <a:pt x="470" y="95"/>
                  </a:lnTo>
                  <a:lnTo>
                    <a:pt x="470" y="96"/>
                  </a:lnTo>
                  <a:lnTo>
                    <a:pt x="471" y="96"/>
                  </a:lnTo>
                  <a:lnTo>
                    <a:pt x="471" y="97"/>
                  </a:lnTo>
                  <a:lnTo>
                    <a:pt x="472" y="97"/>
                  </a:lnTo>
                  <a:lnTo>
                    <a:pt x="472" y="98"/>
                  </a:lnTo>
                  <a:lnTo>
                    <a:pt x="473" y="98"/>
                  </a:lnTo>
                  <a:lnTo>
                    <a:pt x="473" y="98"/>
                  </a:lnTo>
                  <a:lnTo>
                    <a:pt x="473" y="99"/>
                  </a:lnTo>
                  <a:lnTo>
                    <a:pt x="473" y="100"/>
                  </a:lnTo>
                  <a:lnTo>
                    <a:pt x="474" y="100"/>
                  </a:lnTo>
                  <a:lnTo>
                    <a:pt x="474" y="101"/>
                  </a:lnTo>
                  <a:lnTo>
                    <a:pt x="475" y="101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6" y="101"/>
                  </a:lnTo>
                  <a:lnTo>
                    <a:pt x="476" y="102"/>
                  </a:lnTo>
                  <a:lnTo>
                    <a:pt x="477" y="102"/>
                  </a:lnTo>
                  <a:lnTo>
                    <a:pt x="478" y="103"/>
                  </a:lnTo>
                  <a:lnTo>
                    <a:pt x="478" y="102"/>
                  </a:lnTo>
                  <a:lnTo>
                    <a:pt x="479" y="102"/>
                  </a:lnTo>
                  <a:lnTo>
                    <a:pt x="479" y="103"/>
                  </a:lnTo>
                  <a:lnTo>
                    <a:pt x="479" y="104"/>
                  </a:lnTo>
                  <a:lnTo>
                    <a:pt x="480" y="104"/>
                  </a:lnTo>
                  <a:lnTo>
                    <a:pt x="480" y="103"/>
                  </a:lnTo>
                  <a:lnTo>
                    <a:pt x="480" y="101"/>
                  </a:lnTo>
                  <a:lnTo>
                    <a:pt x="481" y="101"/>
                  </a:lnTo>
                  <a:lnTo>
                    <a:pt x="481" y="99"/>
                  </a:lnTo>
                  <a:lnTo>
                    <a:pt x="482" y="97"/>
                  </a:lnTo>
                  <a:lnTo>
                    <a:pt x="483" y="96"/>
                  </a:lnTo>
                  <a:lnTo>
                    <a:pt x="483" y="95"/>
                  </a:lnTo>
                  <a:lnTo>
                    <a:pt x="483" y="94"/>
                  </a:lnTo>
                  <a:lnTo>
                    <a:pt x="483" y="93"/>
                  </a:lnTo>
                  <a:lnTo>
                    <a:pt x="484" y="93"/>
                  </a:lnTo>
                  <a:lnTo>
                    <a:pt x="488" y="90"/>
                  </a:lnTo>
                  <a:lnTo>
                    <a:pt x="489" y="90"/>
                  </a:lnTo>
                  <a:lnTo>
                    <a:pt x="490" y="89"/>
                  </a:lnTo>
                  <a:lnTo>
                    <a:pt x="491" y="89"/>
                  </a:lnTo>
                  <a:lnTo>
                    <a:pt x="491" y="88"/>
                  </a:lnTo>
                  <a:lnTo>
                    <a:pt x="494" y="86"/>
                  </a:lnTo>
                  <a:lnTo>
                    <a:pt x="497" y="84"/>
                  </a:lnTo>
                  <a:lnTo>
                    <a:pt x="498" y="84"/>
                  </a:lnTo>
                  <a:lnTo>
                    <a:pt x="499" y="83"/>
                  </a:lnTo>
                  <a:lnTo>
                    <a:pt x="500" y="82"/>
                  </a:lnTo>
                  <a:lnTo>
                    <a:pt x="503" y="80"/>
                  </a:lnTo>
                  <a:lnTo>
                    <a:pt x="504" y="79"/>
                  </a:lnTo>
                  <a:lnTo>
                    <a:pt x="510" y="75"/>
                  </a:lnTo>
                  <a:lnTo>
                    <a:pt x="512" y="73"/>
                  </a:lnTo>
                  <a:lnTo>
                    <a:pt x="514" y="72"/>
                  </a:lnTo>
                  <a:lnTo>
                    <a:pt x="516" y="70"/>
                  </a:lnTo>
                  <a:lnTo>
                    <a:pt x="522" y="66"/>
                  </a:lnTo>
                  <a:lnTo>
                    <a:pt x="523" y="65"/>
                  </a:lnTo>
                  <a:lnTo>
                    <a:pt x="525" y="63"/>
                  </a:lnTo>
                  <a:lnTo>
                    <a:pt x="527" y="62"/>
                  </a:lnTo>
                  <a:lnTo>
                    <a:pt x="528" y="61"/>
                  </a:lnTo>
                  <a:lnTo>
                    <a:pt x="529" y="60"/>
                  </a:lnTo>
                  <a:lnTo>
                    <a:pt x="530" y="60"/>
                  </a:lnTo>
                  <a:lnTo>
                    <a:pt x="531" y="59"/>
                  </a:lnTo>
                  <a:lnTo>
                    <a:pt x="532" y="59"/>
                  </a:lnTo>
                  <a:lnTo>
                    <a:pt x="532" y="58"/>
                  </a:lnTo>
                  <a:lnTo>
                    <a:pt x="535" y="57"/>
                  </a:lnTo>
                  <a:lnTo>
                    <a:pt x="535" y="56"/>
                  </a:lnTo>
                  <a:lnTo>
                    <a:pt x="537" y="55"/>
                  </a:lnTo>
                  <a:lnTo>
                    <a:pt x="543" y="52"/>
                  </a:lnTo>
                  <a:lnTo>
                    <a:pt x="544" y="50"/>
                  </a:lnTo>
                  <a:lnTo>
                    <a:pt x="545" y="50"/>
                  </a:lnTo>
                  <a:lnTo>
                    <a:pt x="547" y="49"/>
                  </a:lnTo>
                  <a:lnTo>
                    <a:pt x="548" y="48"/>
                  </a:lnTo>
                  <a:lnTo>
                    <a:pt x="550" y="50"/>
                  </a:lnTo>
                  <a:lnTo>
                    <a:pt x="551" y="51"/>
                  </a:lnTo>
                  <a:lnTo>
                    <a:pt x="552" y="51"/>
                  </a:lnTo>
                  <a:lnTo>
                    <a:pt x="553" y="51"/>
                  </a:lnTo>
                  <a:lnTo>
                    <a:pt x="554" y="51"/>
                  </a:lnTo>
                  <a:lnTo>
                    <a:pt x="554" y="50"/>
                  </a:lnTo>
                  <a:lnTo>
                    <a:pt x="555" y="50"/>
                  </a:lnTo>
                  <a:lnTo>
                    <a:pt x="556" y="50"/>
                  </a:lnTo>
                  <a:lnTo>
                    <a:pt x="557" y="50"/>
                  </a:lnTo>
                  <a:lnTo>
                    <a:pt x="557" y="51"/>
                  </a:lnTo>
                  <a:lnTo>
                    <a:pt x="556" y="52"/>
                  </a:lnTo>
                  <a:lnTo>
                    <a:pt x="556" y="53"/>
                  </a:lnTo>
                  <a:lnTo>
                    <a:pt x="557" y="53"/>
                  </a:lnTo>
                  <a:lnTo>
                    <a:pt x="557" y="54"/>
                  </a:lnTo>
                  <a:lnTo>
                    <a:pt x="558" y="54"/>
                  </a:lnTo>
                  <a:lnTo>
                    <a:pt x="559" y="54"/>
                  </a:lnTo>
                  <a:lnTo>
                    <a:pt x="559" y="55"/>
                  </a:lnTo>
                  <a:lnTo>
                    <a:pt x="559" y="55"/>
                  </a:lnTo>
                  <a:lnTo>
                    <a:pt x="558" y="55"/>
                  </a:lnTo>
                  <a:lnTo>
                    <a:pt x="558" y="56"/>
                  </a:lnTo>
                  <a:lnTo>
                    <a:pt x="558" y="57"/>
                  </a:lnTo>
                  <a:lnTo>
                    <a:pt x="559" y="57"/>
                  </a:lnTo>
                  <a:lnTo>
                    <a:pt x="559" y="56"/>
                  </a:lnTo>
                  <a:lnTo>
                    <a:pt x="560" y="56"/>
                  </a:lnTo>
                  <a:lnTo>
                    <a:pt x="560" y="55"/>
                  </a:lnTo>
                  <a:lnTo>
                    <a:pt x="561" y="55"/>
                  </a:lnTo>
                  <a:lnTo>
                    <a:pt x="561" y="55"/>
                  </a:lnTo>
                  <a:lnTo>
                    <a:pt x="562" y="55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64" y="55"/>
                  </a:lnTo>
                  <a:lnTo>
                    <a:pt x="564" y="56"/>
                  </a:lnTo>
                  <a:lnTo>
                    <a:pt x="563" y="56"/>
                  </a:lnTo>
                  <a:lnTo>
                    <a:pt x="563" y="57"/>
                  </a:lnTo>
                  <a:lnTo>
                    <a:pt x="562" y="57"/>
                  </a:lnTo>
                  <a:lnTo>
                    <a:pt x="562" y="58"/>
                  </a:lnTo>
                  <a:lnTo>
                    <a:pt x="562" y="59"/>
                  </a:lnTo>
                  <a:lnTo>
                    <a:pt x="563" y="59"/>
                  </a:lnTo>
                  <a:lnTo>
                    <a:pt x="564" y="59"/>
                  </a:lnTo>
                  <a:lnTo>
                    <a:pt x="564" y="60"/>
                  </a:lnTo>
                  <a:lnTo>
                    <a:pt x="565" y="60"/>
                  </a:lnTo>
                  <a:lnTo>
                    <a:pt x="566" y="60"/>
                  </a:lnTo>
                  <a:lnTo>
                    <a:pt x="567" y="60"/>
                  </a:lnTo>
                  <a:lnTo>
                    <a:pt x="567" y="61"/>
                  </a:lnTo>
                  <a:lnTo>
                    <a:pt x="568" y="61"/>
                  </a:lnTo>
                  <a:lnTo>
                    <a:pt x="569" y="62"/>
                  </a:lnTo>
                  <a:lnTo>
                    <a:pt x="570" y="62"/>
                  </a:lnTo>
                  <a:lnTo>
                    <a:pt x="571" y="63"/>
                  </a:lnTo>
                  <a:lnTo>
                    <a:pt x="572" y="63"/>
                  </a:lnTo>
                  <a:lnTo>
                    <a:pt x="573" y="63"/>
                  </a:lnTo>
                  <a:lnTo>
                    <a:pt x="573" y="64"/>
                  </a:lnTo>
                  <a:lnTo>
                    <a:pt x="574" y="64"/>
                  </a:lnTo>
                  <a:lnTo>
                    <a:pt x="575" y="65"/>
                  </a:lnTo>
                  <a:lnTo>
                    <a:pt x="576" y="65"/>
                  </a:lnTo>
                  <a:lnTo>
                    <a:pt x="577" y="65"/>
                  </a:lnTo>
                  <a:lnTo>
                    <a:pt x="578" y="65"/>
                  </a:lnTo>
                  <a:lnTo>
                    <a:pt x="579" y="65"/>
                  </a:lnTo>
                  <a:lnTo>
                    <a:pt x="580" y="65"/>
                  </a:lnTo>
                  <a:lnTo>
                    <a:pt x="581" y="64"/>
                  </a:lnTo>
                  <a:lnTo>
                    <a:pt x="584" y="64"/>
                  </a:lnTo>
                  <a:lnTo>
                    <a:pt x="585" y="64"/>
                  </a:lnTo>
                  <a:lnTo>
                    <a:pt x="585" y="63"/>
                  </a:lnTo>
                  <a:lnTo>
                    <a:pt x="586" y="63"/>
                  </a:lnTo>
                  <a:lnTo>
                    <a:pt x="587" y="63"/>
                  </a:lnTo>
                  <a:lnTo>
                    <a:pt x="588" y="63"/>
                  </a:lnTo>
                  <a:lnTo>
                    <a:pt x="589" y="64"/>
                  </a:lnTo>
                  <a:lnTo>
                    <a:pt x="589" y="65"/>
                  </a:lnTo>
                  <a:lnTo>
                    <a:pt x="589" y="66"/>
                  </a:lnTo>
                  <a:lnTo>
                    <a:pt x="588" y="66"/>
                  </a:lnTo>
                  <a:lnTo>
                    <a:pt x="588" y="67"/>
                  </a:lnTo>
                  <a:lnTo>
                    <a:pt x="588" y="68"/>
                  </a:lnTo>
                  <a:lnTo>
                    <a:pt x="589" y="68"/>
                  </a:lnTo>
                  <a:lnTo>
                    <a:pt x="590" y="68"/>
                  </a:lnTo>
                  <a:lnTo>
                    <a:pt x="590" y="67"/>
                  </a:lnTo>
                  <a:lnTo>
                    <a:pt x="591" y="67"/>
                  </a:lnTo>
                  <a:lnTo>
                    <a:pt x="591" y="66"/>
                  </a:lnTo>
                  <a:lnTo>
                    <a:pt x="591" y="65"/>
                  </a:lnTo>
                  <a:lnTo>
                    <a:pt x="590" y="65"/>
                  </a:lnTo>
                  <a:lnTo>
                    <a:pt x="590" y="64"/>
                  </a:lnTo>
                  <a:lnTo>
                    <a:pt x="590" y="63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2" y="64"/>
                  </a:lnTo>
                  <a:lnTo>
                    <a:pt x="592" y="65"/>
                  </a:lnTo>
                  <a:lnTo>
                    <a:pt x="592" y="66"/>
                  </a:lnTo>
                  <a:lnTo>
                    <a:pt x="592" y="67"/>
                  </a:lnTo>
                  <a:lnTo>
                    <a:pt x="592" y="68"/>
                  </a:lnTo>
                  <a:lnTo>
                    <a:pt x="591" y="68"/>
                  </a:lnTo>
                  <a:lnTo>
                    <a:pt x="591" y="69"/>
                  </a:lnTo>
                  <a:lnTo>
                    <a:pt x="592" y="69"/>
                  </a:lnTo>
                  <a:lnTo>
                    <a:pt x="593" y="69"/>
                  </a:lnTo>
                  <a:lnTo>
                    <a:pt x="594" y="68"/>
                  </a:lnTo>
                  <a:lnTo>
                    <a:pt x="594" y="67"/>
                  </a:lnTo>
                  <a:lnTo>
                    <a:pt x="594" y="66"/>
                  </a:lnTo>
                  <a:lnTo>
                    <a:pt x="595" y="66"/>
                  </a:lnTo>
                  <a:lnTo>
                    <a:pt x="596" y="66"/>
                  </a:lnTo>
                  <a:lnTo>
                    <a:pt x="596" y="67"/>
                  </a:lnTo>
                  <a:lnTo>
                    <a:pt x="596" y="68"/>
                  </a:lnTo>
                  <a:lnTo>
                    <a:pt x="596" y="69"/>
                  </a:lnTo>
                  <a:lnTo>
                    <a:pt x="596" y="70"/>
                  </a:lnTo>
                  <a:lnTo>
                    <a:pt x="595" y="70"/>
                  </a:lnTo>
                  <a:lnTo>
                    <a:pt x="595" y="71"/>
                  </a:lnTo>
                  <a:lnTo>
                    <a:pt x="596" y="71"/>
                  </a:lnTo>
                  <a:lnTo>
                    <a:pt x="596" y="72"/>
                  </a:lnTo>
                  <a:lnTo>
                    <a:pt x="597" y="72"/>
                  </a:lnTo>
                  <a:lnTo>
                    <a:pt x="598" y="72"/>
                  </a:lnTo>
                  <a:lnTo>
                    <a:pt x="598" y="73"/>
                  </a:lnTo>
                  <a:lnTo>
                    <a:pt x="598" y="74"/>
                  </a:lnTo>
                  <a:lnTo>
                    <a:pt x="598" y="75"/>
                  </a:lnTo>
                  <a:lnTo>
                    <a:pt x="598" y="76"/>
                  </a:lnTo>
                  <a:lnTo>
                    <a:pt x="597" y="76"/>
                  </a:lnTo>
                  <a:lnTo>
                    <a:pt x="596" y="76"/>
                  </a:lnTo>
                  <a:lnTo>
                    <a:pt x="596" y="77"/>
                  </a:lnTo>
                  <a:lnTo>
                    <a:pt x="597" y="77"/>
                  </a:lnTo>
                  <a:lnTo>
                    <a:pt x="598" y="77"/>
                  </a:lnTo>
                  <a:lnTo>
                    <a:pt x="598" y="78"/>
                  </a:lnTo>
                  <a:lnTo>
                    <a:pt x="599" y="78"/>
                  </a:lnTo>
                  <a:lnTo>
                    <a:pt x="599" y="79"/>
                  </a:lnTo>
                  <a:lnTo>
                    <a:pt x="599" y="80"/>
                  </a:lnTo>
                  <a:lnTo>
                    <a:pt x="600" y="80"/>
                  </a:lnTo>
                  <a:lnTo>
                    <a:pt x="601" y="80"/>
                  </a:lnTo>
                  <a:lnTo>
                    <a:pt x="601" y="81"/>
                  </a:lnTo>
                  <a:lnTo>
                    <a:pt x="602" y="81"/>
                  </a:lnTo>
                  <a:lnTo>
                    <a:pt x="602" y="82"/>
                  </a:lnTo>
                  <a:lnTo>
                    <a:pt x="603" y="82"/>
                  </a:lnTo>
                  <a:lnTo>
                    <a:pt x="604" y="83"/>
                  </a:lnTo>
                  <a:lnTo>
                    <a:pt x="605" y="83"/>
                  </a:lnTo>
                  <a:lnTo>
                    <a:pt x="605" y="84"/>
                  </a:lnTo>
                  <a:lnTo>
                    <a:pt x="606" y="84"/>
                  </a:lnTo>
                  <a:lnTo>
                    <a:pt x="607" y="85"/>
                  </a:lnTo>
                  <a:lnTo>
                    <a:pt x="608" y="85"/>
                  </a:lnTo>
                  <a:lnTo>
                    <a:pt x="608" y="86"/>
                  </a:lnTo>
                  <a:lnTo>
                    <a:pt x="609" y="86"/>
                  </a:lnTo>
                  <a:lnTo>
                    <a:pt x="610" y="86"/>
                  </a:lnTo>
                  <a:lnTo>
                    <a:pt x="611" y="86"/>
                  </a:lnTo>
                  <a:lnTo>
                    <a:pt x="611" y="85"/>
                  </a:lnTo>
                  <a:lnTo>
                    <a:pt x="612" y="85"/>
                  </a:lnTo>
                  <a:lnTo>
                    <a:pt x="612" y="84"/>
                  </a:lnTo>
                  <a:lnTo>
                    <a:pt x="612" y="85"/>
                  </a:lnTo>
                  <a:lnTo>
                    <a:pt x="613" y="85"/>
                  </a:lnTo>
                  <a:lnTo>
                    <a:pt x="613" y="86"/>
                  </a:lnTo>
                  <a:lnTo>
                    <a:pt x="613" y="87"/>
                  </a:lnTo>
                  <a:lnTo>
                    <a:pt x="614" y="87"/>
                  </a:lnTo>
                  <a:lnTo>
                    <a:pt x="615" y="87"/>
                  </a:lnTo>
                  <a:lnTo>
                    <a:pt x="615" y="86"/>
                  </a:lnTo>
                  <a:lnTo>
                    <a:pt x="616" y="86"/>
                  </a:lnTo>
                  <a:lnTo>
                    <a:pt x="617" y="86"/>
                  </a:lnTo>
                  <a:lnTo>
                    <a:pt x="617" y="87"/>
                  </a:lnTo>
                  <a:lnTo>
                    <a:pt x="617" y="88"/>
                  </a:lnTo>
                  <a:lnTo>
                    <a:pt x="617" y="88"/>
                  </a:lnTo>
                  <a:lnTo>
                    <a:pt x="617" y="89"/>
                  </a:lnTo>
                  <a:lnTo>
                    <a:pt x="617" y="89"/>
                  </a:lnTo>
                  <a:lnTo>
                    <a:pt x="616" y="89"/>
                  </a:lnTo>
                  <a:lnTo>
                    <a:pt x="615" y="89"/>
                  </a:lnTo>
                  <a:lnTo>
                    <a:pt x="615" y="90"/>
                  </a:lnTo>
                  <a:lnTo>
                    <a:pt x="615" y="91"/>
                  </a:lnTo>
                  <a:lnTo>
                    <a:pt x="615" y="92"/>
                  </a:lnTo>
                  <a:lnTo>
                    <a:pt x="615" y="93"/>
                  </a:lnTo>
                  <a:lnTo>
                    <a:pt x="616" y="93"/>
                  </a:lnTo>
                  <a:lnTo>
                    <a:pt x="616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7" y="96"/>
                  </a:lnTo>
                  <a:lnTo>
                    <a:pt x="617" y="96"/>
                  </a:lnTo>
                  <a:lnTo>
                    <a:pt x="617" y="97"/>
                  </a:lnTo>
                  <a:lnTo>
                    <a:pt x="618" y="97"/>
                  </a:lnTo>
                  <a:lnTo>
                    <a:pt x="618" y="98"/>
                  </a:lnTo>
                  <a:lnTo>
                    <a:pt x="619" y="98"/>
                  </a:lnTo>
                  <a:lnTo>
                    <a:pt x="619" y="99"/>
                  </a:lnTo>
                  <a:lnTo>
                    <a:pt x="620" y="99"/>
                  </a:lnTo>
                  <a:lnTo>
                    <a:pt x="620" y="100"/>
                  </a:lnTo>
                  <a:lnTo>
                    <a:pt x="621" y="100"/>
                  </a:lnTo>
                  <a:lnTo>
                    <a:pt x="621" y="101"/>
                  </a:lnTo>
                  <a:lnTo>
                    <a:pt x="622" y="101"/>
                  </a:lnTo>
                  <a:lnTo>
                    <a:pt x="622" y="102"/>
                  </a:lnTo>
                  <a:lnTo>
                    <a:pt x="622" y="103"/>
                  </a:lnTo>
                  <a:lnTo>
                    <a:pt x="623" y="103"/>
                  </a:lnTo>
                  <a:lnTo>
                    <a:pt x="623" y="104"/>
                  </a:lnTo>
                  <a:lnTo>
                    <a:pt x="624" y="104"/>
                  </a:lnTo>
                  <a:lnTo>
                    <a:pt x="624" y="104"/>
                  </a:lnTo>
                  <a:lnTo>
                    <a:pt x="625" y="104"/>
                  </a:lnTo>
                  <a:lnTo>
                    <a:pt x="625" y="105"/>
                  </a:lnTo>
                  <a:lnTo>
                    <a:pt x="626" y="105"/>
                  </a:lnTo>
                  <a:lnTo>
                    <a:pt x="626" y="106"/>
                  </a:lnTo>
                  <a:lnTo>
                    <a:pt x="627" y="106"/>
                  </a:lnTo>
                  <a:lnTo>
                    <a:pt x="627" y="107"/>
                  </a:lnTo>
                  <a:lnTo>
                    <a:pt x="628" y="107"/>
                  </a:lnTo>
                  <a:lnTo>
                    <a:pt x="628" y="108"/>
                  </a:lnTo>
                  <a:lnTo>
                    <a:pt x="629" y="108"/>
                  </a:lnTo>
                  <a:lnTo>
                    <a:pt x="629" y="109"/>
                  </a:lnTo>
                  <a:lnTo>
                    <a:pt x="630" y="109"/>
                  </a:lnTo>
                  <a:lnTo>
                    <a:pt x="630" y="110"/>
                  </a:lnTo>
                  <a:lnTo>
                    <a:pt x="631" y="110"/>
                  </a:lnTo>
                  <a:lnTo>
                    <a:pt x="631" y="111"/>
                  </a:lnTo>
                  <a:lnTo>
                    <a:pt x="632" y="111"/>
                  </a:lnTo>
                  <a:lnTo>
                    <a:pt x="633" y="111"/>
                  </a:lnTo>
                  <a:lnTo>
                    <a:pt x="633" y="112"/>
                  </a:lnTo>
                  <a:lnTo>
                    <a:pt x="634" y="112"/>
                  </a:lnTo>
                  <a:lnTo>
                    <a:pt x="635" y="112"/>
                  </a:lnTo>
                  <a:lnTo>
                    <a:pt x="636" y="112"/>
                  </a:lnTo>
                  <a:lnTo>
                    <a:pt x="637" y="112"/>
                  </a:lnTo>
                  <a:lnTo>
                    <a:pt x="637" y="113"/>
                  </a:lnTo>
                  <a:lnTo>
                    <a:pt x="637" y="114"/>
                  </a:lnTo>
                  <a:lnTo>
                    <a:pt x="636" y="114"/>
                  </a:lnTo>
                  <a:lnTo>
                    <a:pt x="636" y="115"/>
                  </a:lnTo>
                  <a:lnTo>
                    <a:pt x="635" y="115"/>
                  </a:lnTo>
                  <a:lnTo>
                    <a:pt x="634" y="115"/>
                  </a:lnTo>
                  <a:lnTo>
                    <a:pt x="634" y="116"/>
                  </a:lnTo>
                  <a:lnTo>
                    <a:pt x="634" y="117"/>
                  </a:lnTo>
                  <a:lnTo>
                    <a:pt x="635" y="117"/>
                  </a:lnTo>
                  <a:lnTo>
                    <a:pt x="635" y="118"/>
                  </a:lnTo>
                  <a:lnTo>
                    <a:pt x="634" y="118"/>
                  </a:lnTo>
                  <a:lnTo>
                    <a:pt x="633" y="118"/>
                  </a:lnTo>
                  <a:lnTo>
                    <a:pt x="633" y="117"/>
                  </a:lnTo>
                  <a:lnTo>
                    <a:pt x="633" y="118"/>
                  </a:lnTo>
                  <a:lnTo>
                    <a:pt x="632" y="118"/>
                  </a:lnTo>
                  <a:lnTo>
                    <a:pt x="632" y="119"/>
                  </a:lnTo>
                  <a:lnTo>
                    <a:pt x="633" y="119"/>
                  </a:lnTo>
                  <a:lnTo>
                    <a:pt x="633" y="120"/>
                  </a:lnTo>
                  <a:lnTo>
                    <a:pt x="633" y="121"/>
                  </a:lnTo>
                  <a:lnTo>
                    <a:pt x="632" y="121"/>
                  </a:lnTo>
                  <a:lnTo>
                    <a:pt x="632" y="120"/>
                  </a:lnTo>
                  <a:lnTo>
                    <a:pt x="631" y="120"/>
                  </a:lnTo>
                  <a:lnTo>
                    <a:pt x="631" y="119"/>
                  </a:lnTo>
                  <a:lnTo>
                    <a:pt x="630" y="119"/>
                  </a:lnTo>
                  <a:lnTo>
                    <a:pt x="629" y="119"/>
                  </a:lnTo>
                  <a:lnTo>
                    <a:pt x="629" y="120"/>
                  </a:lnTo>
                  <a:lnTo>
                    <a:pt x="629" y="121"/>
                  </a:lnTo>
                  <a:lnTo>
                    <a:pt x="629" y="122"/>
                  </a:lnTo>
                  <a:lnTo>
                    <a:pt x="630" y="122"/>
                  </a:lnTo>
                  <a:lnTo>
                    <a:pt x="631" y="122"/>
                  </a:lnTo>
                  <a:lnTo>
                    <a:pt x="632" y="123"/>
                  </a:lnTo>
                  <a:lnTo>
                    <a:pt x="632" y="124"/>
                  </a:lnTo>
                  <a:lnTo>
                    <a:pt x="632" y="125"/>
                  </a:lnTo>
                  <a:lnTo>
                    <a:pt x="631" y="125"/>
                  </a:lnTo>
                  <a:lnTo>
                    <a:pt x="630" y="125"/>
                  </a:lnTo>
                  <a:lnTo>
                    <a:pt x="630" y="126"/>
                  </a:lnTo>
                  <a:lnTo>
                    <a:pt x="629" y="126"/>
                  </a:lnTo>
                  <a:lnTo>
                    <a:pt x="629" y="127"/>
                  </a:lnTo>
                  <a:lnTo>
                    <a:pt x="629" y="126"/>
                  </a:lnTo>
                  <a:lnTo>
                    <a:pt x="629" y="127"/>
                  </a:lnTo>
                  <a:lnTo>
                    <a:pt x="628" y="127"/>
                  </a:lnTo>
                  <a:lnTo>
                    <a:pt x="628" y="128"/>
                  </a:lnTo>
                  <a:lnTo>
                    <a:pt x="628" y="129"/>
                  </a:lnTo>
                  <a:lnTo>
                    <a:pt x="629" y="129"/>
                  </a:lnTo>
                  <a:lnTo>
                    <a:pt x="629" y="130"/>
                  </a:lnTo>
                  <a:lnTo>
                    <a:pt x="629" y="131"/>
                  </a:lnTo>
                  <a:lnTo>
                    <a:pt x="629" y="132"/>
                  </a:lnTo>
                  <a:lnTo>
                    <a:pt x="630" y="132"/>
                  </a:lnTo>
                  <a:lnTo>
                    <a:pt x="630" y="133"/>
                  </a:lnTo>
                  <a:lnTo>
                    <a:pt x="629" y="134"/>
                  </a:lnTo>
                  <a:lnTo>
                    <a:pt x="630" y="134"/>
                  </a:lnTo>
                  <a:lnTo>
                    <a:pt x="630" y="135"/>
                  </a:lnTo>
                  <a:lnTo>
                    <a:pt x="631" y="135"/>
                  </a:lnTo>
                  <a:lnTo>
                    <a:pt x="631" y="136"/>
                  </a:lnTo>
                  <a:lnTo>
                    <a:pt x="632" y="137"/>
                  </a:lnTo>
                  <a:lnTo>
                    <a:pt x="632" y="138"/>
                  </a:lnTo>
                  <a:lnTo>
                    <a:pt x="633" y="138"/>
                  </a:lnTo>
                  <a:lnTo>
                    <a:pt x="633" y="139"/>
                  </a:lnTo>
                  <a:lnTo>
                    <a:pt x="634" y="139"/>
                  </a:lnTo>
                  <a:lnTo>
                    <a:pt x="634" y="140"/>
                  </a:lnTo>
                  <a:lnTo>
                    <a:pt x="635" y="141"/>
                  </a:lnTo>
                  <a:lnTo>
                    <a:pt x="636" y="141"/>
                  </a:lnTo>
                  <a:lnTo>
                    <a:pt x="636" y="142"/>
                  </a:lnTo>
                  <a:lnTo>
                    <a:pt x="637" y="143"/>
                  </a:lnTo>
                  <a:lnTo>
                    <a:pt x="637" y="144"/>
                  </a:lnTo>
                  <a:lnTo>
                    <a:pt x="638" y="144"/>
                  </a:lnTo>
                  <a:lnTo>
                    <a:pt x="638" y="145"/>
                  </a:lnTo>
                  <a:lnTo>
                    <a:pt x="638" y="146"/>
                  </a:lnTo>
                  <a:lnTo>
                    <a:pt x="639" y="146"/>
                  </a:lnTo>
                  <a:lnTo>
                    <a:pt x="639" y="147"/>
                  </a:lnTo>
                  <a:lnTo>
                    <a:pt x="640" y="147"/>
                  </a:lnTo>
                  <a:lnTo>
                    <a:pt x="640" y="148"/>
                  </a:lnTo>
                  <a:lnTo>
                    <a:pt x="641" y="148"/>
                  </a:lnTo>
                  <a:lnTo>
                    <a:pt x="641" y="149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2" y="151"/>
                  </a:lnTo>
                  <a:lnTo>
                    <a:pt x="642" y="152"/>
                  </a:lnTo>
                  <a:lnTo>
                    <a:pt x="642" y="152"/>
                  </a:lnTo>
                  <a:lnTo>
                    <a:pt x="642" y="153"/>
                  </a:lnTo>
                  <a:lnTo>
                    <a:pt x="642" y="154"/>
                  </a:lnTo>
                  <a:lnTo>
                    <a:pt x="641" y="154"/>
                  </a:lnTo>
                  <a:lnTo>
                    <a:pt x="641" y="155"/>
                  </a:lnTo>
                  <a:lnTo>
                    <a:pt x="641" y="156"/>
                  </a:lnTo>
                  <a:lnTo>
                    <a:pt x="640" y="156"/>
                  </a:lnTo>
                  <a:lnTo>
                    <a:pt x="641" y="156"/>
                  </a:lnTo>
                  <a:lnTo>
                    <a:pt x="642" y="156"/>
                  </a:lnTo>
                  <a:lnTo>
                    <a:pt x="642" y="157"/>
                  </a:lnTo>
                  <a:lnTo>
                    <a:pt x="643" y="157"/>
                  </a:lnTo>
                  <a:lnTo>
                    <a:pt x="643" y="158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5" y="159"/>
                  </a:lnTo>
                  <a:lnTo>
                    <a:pt x="645" y="160"/>
                  </a:lnTo>
                  <a:lnTo>
                    <a:pt x="646" y="160"/>
                  </a:lnTo>
                  <a:lnTo>
                    <a:pt x="646" y="161"/>
                  </a:lnTo>
                  <a:lnTo>
                    <a:pt x="647" y="161"/>
                  </a:lnTo>
                  <a:lnTo>
                    <a:pt x="647" y="162"/>
                  </a:lnTo>
                  <a:lnTo>
                    <a:pt x="647" y="163"/>
                  </a:lnTo>
                  <a:lnTo>
                    <a:pt x="646" y="163"/>
                  </a:lnTo>
                  <a:lnTo>
                    <a:pt x="646" y="164"/>
                  </a:lnTo>
                  <a:lnTo>
                    <a:pt x="645" y="164"/>
                  </a:lnTo>
                  <a:lnTo>
                    <a:pt x="644" y="164"/>
                  </a:lnTo>
                  <a:lnTo>
                    <a:pt x="644" y="165"/>
                  </a:lnTo>
                  <a:lnTo>
                    <a:pt x="645" y="165"/>
                  </a:lnTo>
                  <a:lnTo>
                    <a:pt x="646" y="165"/>
                  </a:lnTo>
                  <a:lnTo>
                    <a:pt x="647" y="165"/>
                  </a:lnTo>
                  <a:lnTo>
                    <a:pt x="647" y="166"/>
                  </a:lnTo>
                  <a:lnTo>
                    <a:pt x="647" y="167"/>
                  </a:lnTo>
                  <a:lnTo>
                    <a:pt x="648" y="167"/>
                  </a:lnTo>
                  <a:lnTo>
                    <a:pt x="649" y="167"/>
                  </a:lnTo>
                  <a:lnTo>
                    <a:pt x="649" y="168"/>
                  </a:lnTo>
                  <a:lnTo>
                    <a:pt x="650" y="168"/>
                  </a:lnTo>
                  <a:lnTo>
                    <a:pt x="650" y="169"/>
                  </a:lnTo>
                  <a:lnTo>
                    <a:pt x="650" y="170"/>
                  </a:lnTo>
                  <a:lnTo>
                    <a:pt x="650" y="171"/>
                  </a:lnTo>
                  <a:lnTo>
                    <a:pt x="651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3" y="172"/>
                  </a:lnTo>
                  <a:lnTo>
                    <a:pt x="653" y="173"/>
                  </a:lnTo>
                  <a:lnTo>
                    <a:pt x="653" y="174"/>
                  </a:lnTo>
                  <a:lnTo>
                    <a:pt x="653" y="175"/>
                  </a:lnTo>
                  <a:lnTo>
                    <a:pt x="652" y="175"/>
                  </a:lnTo>
                  <a:lnTo>
                    <a:pt x="651" y="175"/>
                  </a:lnTo>
                  <a:lnTo>
                    <a:pt x="650" y="175"/>
                  </a:lnTo>
                  <a:lnTo>
                    <a:pt x="650" y="176"/>
                  </a:lnTo>
                  <a:lnTo>
                    <a:pt x="651" y="176"/>
                  </a:lnTo>
                  <a:lnTo>
                    <a:pt x="652" y="176"/>
                  </a:lnTo>
                  <a:lnTo>
                    <a:pt x="653" y="176"/>
                  </a:lnTo>
                  <a:lnTo>
                    <a:pt x="653" y="175"/>
                  </a:lnTo>
                  <a:lnTo>
                    <a:pt x="653" y="176"/>
                  </a:lnTo>
                  <a:lnTo>
                    <a:pt x="654" y="176"/>
                  </a:lnTo>
                  <a:lnTo>
                    <a:pt x="654" y="175"/>
                  </a:lnTo>
                  <a:lnTo>
                    <a:pt x="654" y="174"/>
                  </a:lnTo>
                  <a:lnTo>
                    <a:pt x="655" y="174"/>
                  </a:lnTo>
                  <a:lnTo>
                    <a:pt x="655" y="173"/>
                  </a:lnTo>
                  <a:lnTo>
                    <a:pt x="656" y="173"/>
                  </a:lnTo>
                  <a:lnTo>
                    <a:pt x="657" y="173"/>
                  </a:lnTo>
                  <a:lnTo>
                    <a:pt x="657" y="174"/>
                  </a:lnTo>
                  <a:lnTo>
                    <a:pt x="657" y="173"/>
                  </a:lnTo>
                  <a:lnTo>
                    <a:pt x="657" y="172"/>
                  </a:lnTo>
                  <a:lnTo>
                    <a:pt x="656" y="172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70"/>
                  </a:lnTo>
                  <a:lnTo>
                    <a:pt x="658" y="170"/>
                  </a:lnTo>
                  <a:lnTo>
                    <a:pt x="659" y="170"/>
                  </a:lnTo>
                  <a:lnTo>
                    <a:pt x="659" y="171"/>
                  </a:lnTo>
                  <a:lnTo>
                    <a:pt x="659" y="172"/>
                  </a:lnTo>
                  <a:lnTo>
                    <a:pt x="660" y="173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2" y="174"/>
                  </a:lnTo>
                  <a:lnTo>
                    <a:pt x="662" y="175"/>
                  </a:lnTo>
                  <a:lnTo>
                    <a:pt x="662" y="176"/>
                  </a:lnTo>
                  <a:lnTo>
                    <a:pt x="663" y="176"/>
                  </a:lnTo>
                  <a:lnTo>
                    <a:pt x="663" y="175"/>
                  </a:lnTo>
                  <a:lnTo>
                    <a:pt x="664" y="175"/>
                  </a:lnTo>
                  <a:lnTo>
                    <a:pt x="664" y="176"/>
                  </a:lnTo>
                  <a:lnTo>
                    <a:pt x="665" y="176"/>
                  </a:lnTo>
                  <a:lnTo>
                    <a:pt x="665" y="177"/>
                  </a:lnTo>
                  <a:lnTo>
                    <a:pt x="665" y="178"/>
                  </a:lnTo>
                  <a:lnTo>
                    <a:pt x="664" y="178"/>
                  </a:lnTo>
                  <a:lnTo>
                    <a:pt x="663" y="178"/>
                  </a:lnTo>
                  <a:lnTo>
                    <a:pt x="663" y="179"/>
                  </a:lnTo>
                  <a:lnTo>
                    <a:pt x="662" y="179"/>
                  </a:lnTo>
                  <a:lnTo>
                    <a:pt x="662" y="180"/>
                  </a:lnTo>
                  <a:lnTo>
                    <a:pt x="662" y="181"/>
                  </a:lnTo>
                  <a:lnTo>
                    <a:pt x="661" y="181"/>
                  </a:lnTo>
                  <a:lnTo>
                    <a:pt x="661" y="182"/>
                  </a:lnTo>
                  <a:lnTo>
                    <a:pt x="661" y="183"/>
                  </a:lnTo>
                  <a:lnTo>
                    <a:pt x="661" y="184"/>
                  </a:lnTo>
                  <a:lnTo>
                    <a:pt x="662" y="184"/>
                  </a:lnTo>
                  <a:lnTo>
                    <a:pt x="663" y="184"/>
                  </a:lnTo>
                  <a:lnTo>
                    <a:pt x="663" y="183"/>
                  </a:lnTo>
                  <a:lnTo>
                    <a:pt x="664" y="183"/>
                  </a:lnTo>
                  <a:lnTo>
                    <a:pt x="664" y="184"/>
                  </a:lnTo>
                  <a:lnTo>
                    <a:pt x="664" y="185"/>
                  </a:lnTo>
                  <a:lnTo>
                    <a:pt x="664" y="186"/>
                  </a:lnTo>
                  <a:lnTo>
                    <a:pt x="664" y="187"/>
                  </a:lnTo>
                  <a:lnTo>
                    <a:pt x="664" y="188"/>
                  </a:lnTo>
                  <a:lnTo>
                    <a:pt x="664" y="189"/>
                  </a:lnTo>
                  <a:lnTo>
                    <a:pt x="664" y="190"/>
                  </a:lnTo>
                  <a:lnTo>
                    <a:pt x="664" y="191"/>
                  </a:lnTo>
                  <a:lnTo>
                    <a:pt x="664" y="192"/>
                  </a:lnTo>
                  <a:lnTo>
                    <a:pt x="663" y="192"/>
                  </a:lnTo>
                  <a:lnTo>
                    <a:pt x="663" y="193"/>
                  </a:lnTo>
                  <a:lnTo>
                    <a:pt x="664" y="193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2"/>
                  </a:lnTo>
                  <a:lnTo>
                    <a:pt x="666" y="192"/>
                  </a:lnTo>
                  <a:lnTo>
                    <a:pt x="666" y="193"/>
                  </a:lnTo>
                  <a:lnTo>
                    <a:pt x="667" y="193"/>
                  </a:lnTo>
                  <a:lnTo>
                    <a:pt x="667" y="194"/>
                  </a:lnTo>
                  <a:lnTo>
                    <a:pt x="667" y="195"/>
                  </a:lnTo>
                  <a:lnTo>
                    <a:pt x="667" y="196"/>
                  </a:lnTo>
                  <a:lnTo>
                    <a:pt x="667" y="197"/>
                  </a:lnTo>
                  <a:lnTo>
                    <a:pt x="667" y="198"/>
                  </a:lnTo>
                  <a:lnTo>
                    <a:pt x="666" y="198"/>
                  </a:lnTo>
                  <a:lnTo>
                    <a:pt x="666" y="199"/>
                  </a:lnTo>
                  <a:lnTo>
                    <a:pt x="666" y="200"/>
                  </a:lnTo>
                  <a:lnTo>
                    <a:pt x="667" y="200"/>
                  </a:lnTo>
                  <a:lnTo>
                    <a:pt x="667" y="201"/>
                  </a:lnTo>
                  <a:lnTo>
                    <a:pt x="668" y="201"/>
                  </a:lnTo>
                  <a:lnTo>
                    <a:pt x="668" y="201"/>
                  </a:lnTo>
                  <a:lnTo>
                    <a:pt x="668" y="202"/>
                  </a:lnTo>
                  <a:lnTo>
                    <a:pt x="668" y="203"/>
                  </a:lnTo>
                  <a:lnTo>
                    <a:pt x="668" y="204"/>
                  </a:lnTo>
                  <a:lnTo>
                    <a:pt x="667" y="204"/>
                  </a:lnTo>
                  <a:lnTo>
                    <a:pt x="666" y="204"/>
                  </a:lnTo>
                  <a:lnTo>
                    <a:pt x="665" y="205"/>
                  </a:lnTo>
                  <a:lnTo>
                    <a:pt x="665" y="206"/>
                  </a:lnTo>
                  <a:lnTo>
                    <a:pt x="665" y="207"/>
                  </a:lnTo>
                  <a:lnTo>
                    <a:pt x="666" y="207"/>
                  </a:lnTo>
                  <a:lnTo>
                    <a:pt x="667" y="208"/>
                  </a:lnTo>
                  <a:lnTo>
                    <a:pt x="667" y="209"/>
                  </a:lnTo>
                  <a:lnTo>
                    <a:pt x="666" y="209"/>
                  </a:lnTo>
                  <a:lnTo>
                    <a:pt x="665" y="208"/>
                  </a:lnTo>
                  <a:lnTo>
                    <a:pt x="665" y="208"/>
                  </a:lnTo>
                  <a:lnTo>
                    <a:pt x="665" y="209"/>
                  </a:lnTo>
                  <a:lnTo>
                    <a:pt x="664" y="209"/>
                  </a:lnTo>
                  <a:lnTo>
                    <a:pt x="664" y="210"/>
                  </a:lnTo>
                  <a:lnTo>
                    <a:pt x="664" y="211"/>
                  </a:lnTo>
                  <a:lnTo>
                    <a:pt x="664" y="212"/>
                  </a:lnTo>
                  <a:lnTo>
                    <a:pt x="663" y="212"/>
                  </a:lnTo>
                  <a:lnTo>
                    <a:pt x="663" y="211"/>
                  </a:lnTo>
                  <a:lnTo>
                    <a:pt x="663" y="210"/>
                  </a:lnTo>
                  <a:lnTo>
                    <a:pt x="662" y="210"/>
                  </a:lnTo>
                  <a:lnTo>
                    <a:pt x="661" y="210"/>
                  </a:lnTo>
                  <a:lnTo>
                    <a:pt x="661" y="211"/>
                  </a:lnTo>
                  <a:lnTo>
                    <a:pt x="660" y="211"/>
                  </a:lnTo>
                  <a:lnTo>
                    <a:pt x="659" y="211"/>
                  </a:lnTo>
                  <a:lnTo>
                    <a:pt x="660" y="211"/>
                  </a:lnTo>
                  <a:lnTo>
                    <a:pt x="660" y="212"/>
                  </a:lnTo>
                  <a:lnTo>
                    <a:pt x="661" y="212"/>
                  </a:lnTo>
                  <a:lnTo>
                    <a:pt x="662" y="212"/>
                  </a:lnTo>
                  <a:lnTo>
                    <a:pt x="662" y="213"/>
                  </a:lnTo>
                  <a:lnTo>
                    <a:pt x="662" y="214"/>
                  </a:lnTo>
                  <a:lnTo>
                    <a:pt x="661" y="214"/>
                  </a:lnTo>
                  <a:lnTo>
                    <a:pt x="661" y="215"/>
                  </a:lnTo>
                  <a:lnTo>
                    <a:pt x="660" y="215"/>
                  </a:lnTo>
                  <a:lnTo>
                    <a:pt x="659" y="215"/>
                  </a:lnTo>
                  <a:lnTo>
                    <a:pt x="658" y="215"/>
                  </a:lnTo>
                  <a:lnTo>
                    <a:pt x="658" y="216"/>
                  </a:lnTo>
                  <a:lnTo>
                    <a:pt x="658" y="217"/>
                  </a:lnTo>
                  <a:lnTo>
                    <a:pt x="658" y="218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7" y="220"/>
                  </a:lnTo>
                  <a:lnTo>
                    <a:pt x="657" y="221"/>
                  </a:lnTo>
                  <a:lnTo>
                    <a:pt x="658" y="221"/>
                  </a:lnTo>
                  <a:lnTo>
                    <a:pt x="658" y="222"/>
                  </a:lnTo>
                  <a:lnTo>
                    <a:pt x="657" y="223"/>
                  </a:lnTo>
                  <a:lnTo>
                    <a:pt x="656" y="223"/>
                  </a:lnTo>
                  <a:lnTo>
                    <a:pt x="655" y="223"/>
                  </a:lnTo>
                  <a:lnTo>
                    <a:pt x="655" y="224"/>
                  </a:lnTo>
                  <a:lnTo>
                    <a:pt x="654" y="224"/>
                  </a:lnTo>
                  <a:lnTo>
                    <a:pt x="654" y="225"/>
                  </a:lnTo>
                  <a:lnTo>
                    <a:pt x="653" y="225"/>
                  </a:lnTo>
                  <a:lnTo>
                    <a:pt x="653" y="226"/>
                  </a:lnTo>
                  <a:lnTo>
                    <a:pt x="654" y="227"/>
                  </a:lnTo>
                  <a:lnTo>
                    <a:pt x="654" y="228"/>
                  </a:lnTo>
                  <a:lnTo>
                    <a:pt x="655" y="228"/>
                  </a:lnTo>
                  <a:lnTo>
                    <a:pt x="655" y="229"/>
                  </a:lnTo>
                  <a:lnTo>
                    <a:pt x="655" y="230"/>
                  </a:lnTo>
                  <a:lnTo>
                    <a:pt x="656" y="230"/>
                  </a:lnTo>
                  <a:lnTo>
                    <a:pt x="657" y="230"/>
                  </a:lnTo>
                  <a:lnTo>
                    <a:pt x="657" y="231"/>
                  </a:lnTo>
                  <a:lnTo>
                    <a:pt x="658" y="231"/>
                  </a:lnTo>
                  <a:lnTo>
                    <a:pt x="658" y="232"/>
                  </a:lnTo>
                  <a:lnTo>
                    <a:pt x="659" y="232"/>
                  </a:lnTo>
                  <a:lnTo>
                    <a:pt x="659" y="233"/>
                  </a:lnTo>
                  <a:lnTo>
                    <a:pt x="659" y="234"/>
                  </a:lnTo>
                  <a:lnTo>
                    <a:pt x="659" y="23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5" name="Freeform 73">
              <a:extLst>
                <a:ext uri="{FF2B5EF4-FFF2-40B4-BE49-F238E27FC236}">
                  <a16:creationId xmlns:a16="http://schemas.microsoft.com/office/drawing/2014/main" id="{C0801F70-B205-BA51-6026-AFAE4F01F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5" y="4152900"/>
              <a:ext cx="1081088" cy="620712"/>
            </a:xfrm>
            <a:custGeom>
              <a:avLst/>
              <a:gdLst>
                <a:gd name="T0" fmla="*/ 31 w 681"/>
                <a:gd name="T1" fmla="*/ 349 h 391"/>
                <a:gd name="T2" fmla="*/ 24 w 681"/>
                <a:gd name="T3" fmla="*/ 319 h 391"/>
                <a:gd name="T4" fmla="*/ 14 w 681"/>
                <a:gd name="T5" fmla="*/ 294 h 391"/>
                <a:gd name="T6" fmla="*/ 2 w 681"/>
                <a:gd name="T7" fmla="*/ 278 h 391"/>
                <a:gd name="T8" fmla="*/ 6 w 681"/>
                <a:gd name="T9" fmla="*/ 278 h 391"/>
                <a:gd name="T10" fmla="*/ 10 w 681"/>
                <a:gd name="T11" fmla="*/ 266 h 391"/>
                <a:gd name="T12" fmla="*/ 31 w 681"/>
                <a:gd name="T13" fmla="*/ 260 h 391"/>
                <a:gd name="T14" fmla="*/ 49 w 681"/>
                <a:gd name="T15" fmla="*/ 252 h 391"/>
                <a:gd name="T16" fmla="*/ 69 w 681"/>
                <a:gd name="T17" fmla="*/ 242 h 391"/>
                <a:gd name="T18" fmla="*/ 75 w 681"/>
                <a:gd name="T19" fmla="*/ 227 h 391"/>
                <a:gd name="T20" fmla="*/ 76 w 681"/>
                <a:gd name="T21" fmla="*/ 202 h 391"/>
                <a:gd name="T22" fmla="*/ 60 w 681"/>
                <a:gd name="T23" fmla="*/ 191 h 391"/>
                <a:gd name="T24" fmla="*/ 71 w 681"/>
                <a:gd name="T25" fmla="*/ 168 h 391"/>
                <a:gd name="T26" fmla="*/ 91 w 681"/>
                <a:gd name="T27" fmla="*/ 162 h 391"/>
                <a:gd name="T28" fmla="*/ 132 w 681"/>
                <a:gd name="T29" fmla="*/ 162 h 391"/>
                <a:gd name="T30" fmla="*/ 168 w 681"/>
                <a:gd name="T31" fmla="*/ 157 h 391"/>
                <a:gd name="T32" fmla="*/ 171 w 681"/>
                <a:gd name="T33" fmla="*/ 133 h 391"/>
                <a:gd name="T34" fmla="*/ 175 w 681"/>
                <a:gd name="T35" fmla="*/ 125 h 391"/>
                <a:gd name="T36" fmla="*/ 175 w 681"/>
                <a:gd name="T37" fmla="*/ 111 h 391"/>
                <a:gd name="T38" fmla="*/ 181 w 681"/>
                <a:gd name="T39" fmla="*/ 96 h 391"/>
                <a:gd name="T40" fmla="*/ 189 w 681"/>
                <a:gd name="T41" fmla="*/ 85 h 391"/>
                <a:gd name="T42" fmla="*/ 196 w 681"/>
                <a:gd name="T43" fmla="*/ 70 h 391"/>
                <a:gd name="T44" fmla="*/ 196 w 681"/>
                <a:gd name="T45" fmla="*/ 51 h 391"/>
                <a:gd name="T46" fmla="*/ 195 w 681"/>
                <a:gd name="T47" fmla="*/ 35 h 391"/>
                <a:gd name="T48" fmla="*/ 194 w 681"/>
                <a:gd name="T49" fmla="*/ 18 h 391"/>
                <a:gd name="T50" fmla="*/ 218 w 681"/>
                <a:gd name="T51" fmla="*/ 11 h 391"/>
                <a:gd name="T52" fmla="*/ 230 w 681"/>
                <a:gd name="T53" fmla="*/ 9 h 391"/>
                <a:gd name="T54" fmla="*/ 230 w 681"/>
                <a:gd name="T55" fmla="*/ 28 h 391"/>
                <a:gd name="T56" fmla="*/ 245 w 681"/>
                <a:gd name="T57" fmla="*/ 40 h 391"/>
                <a:gd name="T58" fmla="*/ 260 w 681"/>
                <a:gd name="T59" fmla="*/ 52 h 391"/>
                <a:gd name="T60" fmla="*/ 271 w 681"/>
                <a:gd name="T61" fmla="*/ 65 h 391"/>
                <a:gd name="T62" fmla="*/ 278 w 681"/>
                <a:gd name="T63" fmla="*/ 88 h 391"/>
                <a:gd name="T64" fmla="*/ 285 w 681"/>
                <a:gd name="T65" fmla="*/ 107 h 391"/>
                <a:gd name="T66" fmla="*/ 278 w 681"/>
                <a:gd name="T67" fmla="*/ 125 h 391"/>
                <a:gd name="T68" fmla="*/ 288 w 681"/>
                <a:gd name="T69" fmla="*/ 136 h 391"/>
                <a:gd name="T70" fmla="*/ 297 w 681"/>
                <a:gd name="T71" fmla="*/ 147 h 391"/>
                <a:gd name="T72" fmla="*/ 293 w 681"/>
                <a:gd name="T73" fmla="*/ 162 h 391"/>
                <a:gd name="T74" fmla="*/ 334 w 681"/>
                <a:gd name="T75" fmla="*/ 167 h 391"/>
                <a:gd name="T76" fmla="*/ 348 w 681"/>
                <a:gd name="T77" fmla="*/ 146 h 391"/>
                <a:gd name="T78" fmla="*/ 372 w 681"/>
                <a:gd name="T79" fmla="*/ 104 h 391"/>
                <a:gd name="T80" fmla="*/ 403 w 681"/>
                <a:gd name="T81" fmla="*/ 95 h 391"/>
                <a:gd name="T82" fmla="*/ 409 w 681"/>
                <a:gd name="T83" fmla="*/ 85 h 391"/>
                <a:gd name="T84" fmla="*/ 456 w 681"/>
                <a:gd name="T85" fmla="*/ 85 h 391"/>
                <a:gd name="T86" fmla="*/ 511 w 681"/>
                <a:gd name="T87" fmla="*/ 85 h 391"/>
                <a:gd name="T88" fmla="*/ 551 w 681"/>
                <a:gd name="T89" fmla="*/ 84 h 391"/>
                <a:gd name="T90" fmla="*/ 570 w 681"/>
                <a:gd name="T91" fmla="*/ 96 h 391"/>
                <a:gd name="T92" fmla="*/ 592 w 681"/>
                <a:gd name="T93" fmla="*/ 146 h 391"/>
                <a:gd name="T94" fmla="*/ 606 w 681"/>
                <a:gd name="T95" fmla="*/ 170 h 391"/>
                <a:gd name="T96" fmla="*/ 622 w 681"/>
                <a:gd name="T97" fmla="*/ 182 h 391"/>
                <a:gd name="T98" fmla="*/ 647 w 681"/>
                <a:gd name="T99" fmla="*/ 196 h 391"/>
                <a:gd name="T100" fmla="*/ 672 w 681"/>
                <a:gd name="T101" fmla="*/ 294 h 391"/>
                <a:gd name="T102" fmla="*/ 673 w 681"/>
                <a:gd name="T103" fmla="*/ 325 h 391"/>
                <a:gd name="T104" fmla="*/ 675 w 681"/>
                <a:gd name="T105" fmla="*/ 371 h 391"/>
                <a:gd name="T106" fmla="*/ 658 w 681"/>
                <a:gd name="T107" fmla="*/ 390 h 391"/>
                <a:gd name="T108" fmla="*/ 620 w 681"/>
                <a:gd name="T109" fmla="*/ 388 h 391"/>
                <a:gd name="T110" fmla="*/ 578 w 681"/>
                <a:gd name="T111" fmla="*/ 385 h 391"/>
                <a:gd name="T112" fmla="*/ 442 w 681"/>
                <a:gd name="T113" fmla="*/ 377 h 391"/>
                <a:gd name="T114" fmla="*/ 357 w 681"/>
                <a:gd name="T115" fmla="*/ 373 h 391"/>
                <a:gd name="T116" fmla="*/ 286 w 681"/>
                <a:gd name="T117" fmla="*/ 368 h 391"/>
                <a:gd name="T118" fmla="*/ 248 w 681"/>
                <a:gd name="T119" fmla="*/ 366 h 391"/>
                <a:gd name="T120" fmla="*/ 202 w 681"/>
                <a:gd name="T121" fmla="*/ 363 h 391"/>
                <a:gd name="T122" fmla="*/ 144 w 681"/>
                <a:gd name="T123" fmla="*/ 360 h 391"/>
                <a:gd name="T124" fmla="*/ 95 w 681"/>
                <a:gd name="T125" fmla="*/ 35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1" h="391">
                  <a:moveTo>
                    <a:pt x="65" y="355"/>
                  </a:moveTo>
                  <a:lnTo>
                    <a:pt x="64" y="355"/>
                  </a:lnTo>
                  <a:lnTo>
                    <a:pt x="63" y="355"/>
                  </a:lnTo>
                  <a:lnTo>
                    <a:pt x="62" y="355"/>
                  </a:lnTo>
                  <a:lnTo>
                    <a:pt x="61" y="355"/>
                  </a:lnTo>
                  <a:lnTo>
                    <a:pt x="60" y="355"/>
                  </a:lnTo>
                  <a:lnTo>
                    <a:pt x="59" y="355"/>
                  </a:lnTo>
                  <a:lnTo>
                    <a:pt x="58" y="354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5" y="354"/>
                  </a:lnTo>
                  <a:lnTo>
                    <a:pt x="54" y="354"/>
                  </a:lnTo>
                  <a:lnTo>
                    <a:pt x="49" y="354"/>
                  </a:lnTo>
                  <a:lnTo>
                    <a:pt x="47" y="354"/>
                  </a:lnTo>
                  <a:lnTo>
                    <a:pt x="46" y="354"/>
                  </a:lnTo>
                  <a:lnTo>
                    <a:pt x="44" y="354"/>
                  </a:lnTo>
                  <a:lnTo>
                    <a:pt x="44" y="353"/>
                  </a:lnTo>
                  <a:lnTo>
                    <a:pt x="43" y="353"/>
                  </a:lnTo>
                  <a:lnTo>
                    <a:pt x="42" y="353"/>
                  </a:lnTo>
                  <a:lnTo>
                    <a:pt x="41" y="353"/>
                  </a:lnTo>
                  <a:lnTo>
                    <a:pt x="38" y="353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2" y="352"/>
                  </a:lnTo>
                  <a:lnTo>
                    <a:pt x="31" y="351"/>
                  </a:lnTo>
                  <a:lnTo>
                    <a:pt x="31" y="349"/>
                  </a:lnTo>
                  <a:lnTo>
                    <a:pt x="31" y="349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30" y="344"/>
                  </a:lnTo>
                  <a:lnTo>
                    <a:pt x="30" y="340"/>
                  </a:lnTo>
                  <a:lnTo>
                    <a:pt x="30" y="339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30" y="336"/>
                  </a:lnTo>
                  <a:lnTo>
                    <a:pt x="30" y="335"/>
                  </a:lnTo>
                  <a:lnTo>
                    <a:pt x="29" y="333"/>
                  </a:lnTo>
                  <a:lnTo>
                    <a:pt x="29" y="332"/>
                  </a:lnTo>
                  <a:lnTo>
                    <a:pt x="28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8"/>
                  </a:lnTo>
                  <a:lnTo>
                    <a:pt x="27" y="328"/>
                  </a:lnTo>
                  <a:lnTo>
                    <a:pt x="27" y="327"/>
                  </a:lnTo>
                  <a:lnTo>
                    <a:pt x="27" y="326"/>
                  </a:lnTo>
                  <a:lnTo>
                    <a:pt x="26" y="325"/>
                  </a:lnTo>
                  <a:lnTo>
                    <a:pt x="26" y="323"/>
                  </a:lnTo>
                  <a:lnTo>
                    <a:pt x="26" y="32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5" y="320"/>
                  </a:lnTo>
                  <a:lnTo>
                    <a:pt x="25" y="319"/>
                  </a:lnTo>
                  <a:lnTo>
                    <a:pt x="24" y="319"/>
                  </a:lnTo>
                  <a:lnTo>
                    <a:pt x="24" y="318"/>
                  </a:lnTo>
                  <a:lnTo>
                    <a:pt x="23" y="317"/>
                  </a:lnTo>
                  <a:lnTo>
                    <a:pt x="23" y="316"/>
                  </a:lnTo>
                  <a:lnTo>
                    <a:pt x="22" y="315"/>
                  </a:lnTo>
                  <a:lnTo>
                    <a:pt x="22" y="314"/>
                  </a:lnTo>
                  <a:lnTo>
                    <a:pt x="22" y="313"/>
                  </a:lnTo>
                  <a:lnTo>
                    <a:pt x="22" y="312"/>
                  </a:lnTo>
                  <a:lnTo>
                    <a:pt x="21" y="311"/>
                  </a:lnTo>
                  <a:lnTo>
                    <a:pt x="21" y="310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0" y="307"/>
                  </a:lnTo>
                  <a:lnTo>
                    <a:pt x="19" y="307"/>
                  </a:lnTo>
                  <a:lnTo>
                    <a:pt x="19" y="306"/>
                  </a:lnTo>
                  <a:lnTo>
                    <a:pt x="19" y="305"/>
                  </a:lnTo>
                  <a:lnTo>
                    <a:pt x="18" y="304"/>
                  </a:lnTo>
                  <a:lnTo>
                    <a:pt x="18" y="303"/>
                  </a:lnTo>
                  <a:lnTo>
                    <a:pt x="17" y="302"/>
                  </a:lnTo>
                  <a:lnTo>
                    <a:pt x="16" y="301"/>
                  </a:lnTo>
                  <a:lnTo>
                    <a:pt x="16" y="300"/>
                  </a:lnTo>
                  <a:lnTo>
                    <a:pt x="15" y="299"/>
                  </a:lnTo>
                  <a:lnTo>
                    <a:pt x="15" y="298"/>
                  </a:lnTo>
                  <a:lnTo>
                    <a:pt x="15" y="297"/>
                  </a:lnTo>
                  <a:lnTo>
                    <a:pt x="14" y="297"/>
                  </a:lnTo>
                  <a:lnTo>
                    <a:pt x="14" y="296"/>
                  </a:lnTo>
                  <a:lnTo>
                    <a:pt x="14" y="295"/>
                  </a:lnTo>
                  <a:lnTo>
                    <a:pt x="14" y="294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3" y="292"/>
                  </a:lnTo>
                  <a:lnTo>
                    <a:pt x="12" y="291"/>
                  </a:lnTo>
                  <a:lnTo>
                    <a:pt x="12" y="290"/>
                  </a:lnTo>
                  <a:lnTo>
                    <a:pt x="11" y="290"/>
                  </a:lnTo>
                  <a:lnTo>
                    <a:pt x="11" y="289"/>
                  </a:lnTo>
                  <a:lnTo>
                    <a:pt x="10" y="289"/>
                  </a:lnTo>
                  <a:lnTo>
                    <a:pt x="10" y="288"/>
                  </a:lnTo>
                  <a:lnTo>
                    <a:pt x="9" y="288"/>
                  </a:lnTo>
                  <a:lnTo>
                    <a:pt x="9" y="287"/>
                  </a:lnTo>
                  <a:lnTo>
                    <a:pt x="9" y="286"/>
                  </a:lnTo>
                  <a:lnTo>
                    <a:pt x="9" y="285"/>
                  </a:lnTo>
                  <a:lnTo>
                    <a:pt x="8" y="284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8" y="281"/>
                  </a:lnTo>
                  <a:lnTo>
                    <a:pt x="8" y="280"/>
                  </a:lnTo>
                  <a:lnTo>
                    <a:pt x="7" y="280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8"/>
                  </a:lnTo>
                  <a:lnTo>
                    <a:pt x="2" y="278"/>
                  </a:lnTo>
                  <a:lnTo>
                    <a:pt x="2" y="279"/>
                  </a:lnTo>
                  <a:lnTo>
                    <a:pt x="1" y="279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7"/>
                  </a:lnTo>
                  <a:lnTo>
                    <a:pt x="1" y="278"/>
                  </a:lnTo>
                  <a:lnTo>
                    <a:pt x="2" y="278"/>
                  </a:lnTo>
                  <a:lnTo>
                    <a:pt x="1" y="277"/>
                  </a:lnTo>
                  <a:lnTo>
                    <a:pt x="2" y="277"/>
                  </a:lnTo>
                  <a:lnTo>
                    <a:pt x="2" y="278"/>
                  </a:lnTo>
                  <a:lnTo>
                    <a:pt x="2" y="277"/>
                  </a:lnTo>
                  <a:lnTo>
                    <a:pt x="1" y="277"/>
                  </a:lnTo>
                  <a:lnTo>
                    <a:pt x="2" y="277"/>
                  </a:lnTo>
                  <a:lnTo>
                    <a:pt x="3" y="276"/>
                  </a:lnTo>
                  <a:lnTo>
                    <a:pt x="3" y="277"/>
                  </a:lnTo>
                  <a:lnTo>
                    <a:pt x="3" y="278"/>
                  </a:lnTo>
                  <a:lnTo>
                    <a:pt x="4" y="279"/>
                  </a:lnTo>
                  <a:lnTo>
                    <a:pt x="5" y="279"/>
                  </a:lnTo>
                  <a:lnTo>
                    <a:pt x="6" y="279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6" y="279"/>
                  </a:lnTo>
                  <a:lnTo>
                    <a:pt x="7" y="279"/>
                  </a:lnTo>
                  <a:lnTo>
                    <a:pt x="7" y="278"/>
                  </a:lnTo>
                  <a:lnTo>
                    <a:pt x="7" y="279"/>
                  </a:lnTo>
                  <a:lnTo>
                    <a:pt x="6" y="279"/>
                  </a:lnTo>
                  <a:lnTo>
                    <a:pt x="6" y="278"/>
                  </a:lnTo>
                  <a:lnTo>
                    <a:pt x="5" y="278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6" y="277"/>
                  </a:lnTo>
                  <a:lnTo>
                    <a:pt x="6" y="276"/>
                  </a:lnTo>
                  <a:lnTo>
                    <a:pt x="5" y="275"/>
                  </a:lnTo>
                  <a:lnTo>
                    <a:pt x="5" y="276"/>
                  </a:lnTo>
                  <a:lnTo>
                    <a:pt x="4" y="276"/>
                  </a:lnTo>
                  <a:lnTo>
                    <a:pt x="3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3" y="275"/>
                  </a:lnTo>
                  <a:lnTo>
                    <a:pt x="3" y="274"/>
                  </a:lnTo>
                  <a:lnTo>
                    <a:pt x="3" y="273"/>
                  </a:lnTo>
                  <a:lnTo>
                    <a:pt x="3" y="271"/>
                  </a:lnTo>
                  <a:lnTo>
                    <a:pt x="3" y="270"/>
                  </a:lnTo>
                  <a:lnTo>
                    <a:pt x="3" y="268"/>
                  </a:lnTo>
                  <a:lnTo>
                    <a:pt x="3" y="267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5" y="266"/>
                  </a:lnTo>
                  <a:lnTo>
                    <a:pt x="6" y="266"/>
                  </a:lnTo>
                  <a:lnTo>
                    <a:pt x="7" y="266"/>
                  </a:lnTo>
                  <a:lnTo>
                    <a:pt x="8" y="266"/>
                  </a:lnTo>
                  <a:lnTo>
                    <a:pt x="9" y="266"/>
                  </a:lnTo>
                  <a:lnTo>
                    <a:pt x="9" y="267"/>
                  </a:lnTo>
                  <a:lnTo>
                    <a:pt x="10" y="267"/>
                  </a:lnTo>
                  <a:lnTo>
                    <a:pt x="10" y="266"/>
                  </a:lnTo>
                  <a:lnTo>
                    <a:pt x="10" y="265"/>
                  </a:lnTo>
                  <a:lnTo>
                    <a:pt x="10" y="264"/>
                  </a:lnTo>
                  <a:lnTo>
                    <a:pt x="10" y="263"/>
                  </a:lnTo>
                  <a:lnTo>
                    <a:pt x="10" y="262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2" y="261"/>
                  </a:lnTo>
                  <a:lnTo>
                    <a:pt x="12" y="260"/>
                  </a:lnTo>
                  <a:lnTo>
                    <a:pt x="13" y="260"/>
                  </a:lnTo>
                  <a:lnTo>
                    <a:pt x="14" y="260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6" y="259"/>
                  </a:lnTo>
                  <a:lnTo>
                    <a:pt x="17" y="259"/>
                  </a:lnTo>
                  <a:lnTo>
                    <a:pt x="18" y="259"/>
                  </a:lnTo>
                  <a:lnTo>
                    <a:pt x="19" y="259"/>
                  </a:lnTo>
                  <a:lnTo>
                    <a:pt x="20" y="259"/>
                  </a:lnTo>
                  <a:lnTo>
                    <a:pt x="21" y="259"/>
                  </a:lnTo>
                  <a:lnTo>
                    <a:pt x="22" y="259"/>
                  </a:lnTo>
                  <a:lnTo>
                    <a:pt x="23" y="259"/>
                  </a:lnTo>
                  <a:lnTo>
                    <a:pt x="24" y="259"/>
                  </a:lnTo>
                  <a:lnTo>
                    <a:pt x="25" y="259"/>
                  </a:lnTo>
                  <a:lnTo>
                    <a:pt x="26" y="260"/>
                  </a:lnTo>
                  <a:lnTo>
                    <a:pt x="27" y="260"/>
                  </a:lnTo>
                  <a:lnTo>
                    <a:pt x="28" y="260"/>
                  </a:lnTo>
                  <a:lnTo>
                    <a:pt x="29" y="260"/>
                  </a:lnTo>
                  <a:lnTo>
                    <a:pt x="30" y="260"/>
                  </a:lnTo>
                  <a:lnTo>
                    <a:pt x="31" y="260"/>
                  </a:lnTo>
                  <a:lnTo>
                    <a:pt x="31" y="260"/>
                  </a:lnTo>
                  <a:lnTo>
                    <a:pt x="32" y="260"/>
                  </a:lnTo>
                  <a:lnTo>
                    <a:pt x="33" y="260"/>
                  </a:lnTo>
                  <a:lnTo>
                    <a:pt x="34" y="260"/>
                  </a:lnTo>
                  <a:lnTo>
                    <a:pt x="35" y="260"/>
                  </a:lnTo>
                  <a:lnTo>
                    <a:pt x="36" y="260"/>
                  </a:lnTo>
                  <a:lnTo>
                    <a:pt x="37" y="260"/>
                  </a:lnTo>
                  <a:lnTo>
                    <a:pt x="38" y="260"/>
                  </a:lnTo>
                  <a:lnTo>
                    <a:pt x="39" y="260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2" y="261"/>
                  </a:lnTo>
                  <a:lnTo>
                    <a:pt x="43" y="261"/>
                  </a:lnTo>
                  <a:lnTo>
                    <a:pt x="44" y="261"/>
                  </a:lnTo>
                  <a:lnTo>
                    <a:pt x="47" y="261"/>
                  </a:lnTo>
                  <a:lnTo>
                    <a:pt x="48" y="261"/>
                  </a:lnTo>
                  <a:lnTo>
                    <a:pt x="49" y="262"/>
                  </a:lnTo>
                  <a:lnTo>
                    <a:pt x="49" y="261"/>
                  </a:lnTo>
                  <a:lnTo>
                    <a:pt x="48" y="261"/>
                  </a:lnTo>
                  <a:lnTo>
                    <a:pt x="48" y="260"/>
                  </a:lnTo>
                  <a:lnTo>
                    <a:pt x="48" y="259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8"/>
                  </a:lnTo>
                  <a:lnTo>
                    <a:pt x="49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9" y="244"/>
                  </a:lnTo>
                  <a:lnTo>
                    <a:pt x="49" y="243"/>
                  </a:lnTo>
                  <a:lnTo>
                    <a:pt x="50" y="243"/>
                  </a:lnTo>
                  <a:lnTo>
                    <a:pt x="52" y="243"/>
                  </a:lnTo>
                  <a:lnTo>
                    <a:pt x="53" y="243"/>
                  </a:lnTo>
                  <a:lnTo>
                    <a:pt x="54" y="243"/>
                  </a:lnTo>
                  <a:lnTo>
                    <a:pt x="55" y="243"/>
                  </a:lnTo>
                  <a:lnTo>
                    <a:pt x="55" y="244"/>
                  </a:lnTo>
                  <a:lnTo>
                    <a:pt x="56" y="244"/>
                  </a:lnTo>
                  <a:lnTo>
                    <a:pt x="57" y="244"/>
                  </a:lnTo>
                  <a:lnTo>
                    <a:pt x="58" y="244"/>
                  </a:lnTo>
                  <a:lnTo>
                    <a:pt x="59" y="244"/>
                  </a:lnTo>
                  <a:lnTo>
                    <a:pt x="60" y="244"/>
                  </a:lnTo>
                  <a:lnTo>
                    <a:pt x="61" y="244"/>
                  </a:lnTo>
                  <a:lnTo>
                    <a:pt x="62" y="244"/>
                  </a:lnTo>
                  <a:lnTo>
                    <a:pt x="63" y="244"/>
                  </a:lnTo>
                  <a:lnTo>
                    <a:pt x="65" y="244"/>
                  </a:lnTo>
                  <a:lnTo>
                    <a:pt x="66" y="244"/>
                  </a:lnTo>
                  <a:lnTo>
                    <a:pt x="67" y="244"/>
                  </a:lnTo>
                  <a:lnTo>
                    <a:pt x="68" y="244"/>
                  </a:lnTo>
                  <a:lnTo>
                    <a:pt x="69" y="244"/>
                  </a:lnTo>
                  <a:lnTo>
                    <a:pt x="69" y="243"/>
                  </a:lnTo>
                  <a:lnTo>
                    <a:pt x="69" y="242"/>
                  </a:lnTo>
                  <a:lnTo>
                    <a:pt x="69" y="241"/>
                  </a:lnTo>
                  <a:lnTo>
                    <a:pt x="69" y="240"/>
                  </a:lnTo>
                  <a:lnTo>
                    <a:pt x="68" y="240"/>
                  </a:lnTo>
                  <a:lnTo>
                    <a:pt x="68" y="239"/>
                  </a:lnTo>
                  <a:lnTo>
                    <a:pt x="67" y="238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6" y="236"/>
                  </a:lnTo>
                  <a:lnTo>
                    <a:pt x="66" y="235"/>
                  </a:lnTo>
                  <a:lnTo>
                    <a:pt x="66" y="234"/>
                  </a:lnTo>
                  <a:lnTo>
                    <a:pt x="66" y="233"/>
                  </a:lnTo>
                  <a:lnTo>
                    <a:pt x="66" y="232"/>
                  </a:lnTo>
                  <a:lnTo>
                    <a:pt x="65" y="231"/>
                  </a:lnTo>
                  <a:lnTo>
                    <a:pt x="65" y="231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62" y="227"/>
                  </a:lnTo>
                  <a:lnTo>
                    <a:pt x="63" y="227"/>
                  </a:lnTo>
                  <a:lnTo>
                    <a:pt x="64" y="227"/>
                  </a:lnTo>
                  <a:lnTo>
                    <a:pt x="66" y="227"/>
                  </a:lnTo>
                  <a:lnTo>
                    <a:pt x="67" y="227"/>
                  </a:lnTo>
                  <a:lnTo>
                    <a:pt x="68" y="227"/>
                  </a:lnTo>
                  <a:lnTo>
                    <a:pt x="69" y="227"/>
                  </a:lnTo>
                  <a:lnTo>
                    <a:pt x="70" y="227"/>
                  </a:lnTo>
                  <a:lnTo>
                    <a:pt x="71" y="227"/>
                  </a:lnTo>
                  <a:lnTo>
                    <a:pt x="72" y="227"/>
                  </a:lnTo>
                  <a:lnTo>
                    <a:pt x="74" y="227"/>
                  </a:lnTo>
                  <a:lnTo>
                    <a:pt x="75" y="227"/>
                  </a:lnTo>
                  <a:lnTo>
                    <a:pt x="76" y="227"/>
                  </a:lnTo>
                  <a:lnTo>
                    <a:pt x="77" y="227"/>
                  </a:lnTo>
                  <a:lnTo>
                    <a:pt x="78" y="227"/>
                  </a:lnTo>
                  <a:lnTo>
                    <a:pt x="79" y="227"/>
                  </a:lnTo>
                  <a:lnTo>
                    <a:pt x="79" y="226"/>
                  </a:lnTo>
                  <a:lnTo>
                    <a:pt x="78" y="226"/>
                  </a:lnTo>
                  <a:lnTo>
                    <a:pt x="78" y="225"/>
                  </a:lnTo>
                  <a:lnTo>
                    <a:pt x="78" y="224"/>
                  </a:lnTo>
                  <a:lnTo>
                    <a:pt x="78" y="223"/>
                  </a:lnTo>
                  <a:lnTo>
                    <a:pt x="78" y="222"/>
                  </a:lnTo>
                  <a:lnTo>
                    <a:pt x="78" y="221"/>
                  </a:lnTo>
                  <a:lnTo>
                    <a:pt x="77" y="221"/>
                  </a:lnTo>
                  <a:lnTo>
                    <a:pt x="76" y="221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6" y="214"/>
                  </a:lnTo>
                  <a:lnTo>
                    <a:pt x="75" y="213"/>
                  </a:lnTo>
                  <a:lnTo>
                    <a:pt x="75" y="212"/>
                  </a:lnTo>
                  <a:lnTo>
                    <a:pt x="76" y="212"/>
                  </a:lnTo>
                  <a:lnTo>
                    <a:pt x="76" y="211"/>
                  </a:lnTo>
                  <a:lnTo>
                    <a:pt x="76" y="210"/>
                  </a:lnTo>
                  <a:lnTo>
                    <a:pt x="76" y="209"/>
                  </a:lnTo>
                  <a:lnTo>
                    <a:pt x="76" y="208"/>
                  </a:lnTo>
                  <a:lnTo>
                    <a:pt x="76" y="206"/>
                  </a:lnTo>
                  <a:lnTo>
                    <a:pt x="76" y="205"/>
                  </a:lnTo>
                  <a:lnTo>
                    <a:pt x="76" y="204"/>
                  </a:lnTo>
                  <a:lnTo>
                    <a:pt x="76" y="203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3" y="200"/>
                  </a:lnTo>
                  <a:lnTo>
                    <a:pt x="72" y="200"/>
                  </a:lnTo>
                  <a:lnTo>
                    <a:pt x="71" y="200"/>
                  </a:lnTo>
                  <a:lnTo>
                    <a:pt x="70" y="200"/>
                  </a:lnTo>
                  <a:lnTo>
                    <a:pt x="69" y="200"/>
                  </a:lnTo>
                  <a:lnTo>
                    <a:pt x="68" y="200"/>
                  </a:lnTo>
                  <a:lnTo>
                    <a:pt x="67" y="200"/>
                  </a:lnTo>
                  <a:lnTo>
                    <a:pt x="66" y="200"/>
                  </a:lnTo>
                  <a:lnTo>
                    <a:pt x="66" y="199"/>
                  </a:lnTo>
                  <a:lnTo>
                    <a:pt x="65" y="199"/>
                  </a:lnTo>
                  <a:lnTo>
                    <a:pt x="64" y="199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2" y="198"/>
                  </a:lnTo>
                  <a:lnTo>
                    <a:pt x="62" y="197"/>
                  </a:lnTo>
                  <a:lnTo>
                    <a:pt x="61" y="196"/>
                  </a:lnTo>
                  <a:lnTo>
                    <a:pt x="60" y="196"/>
                  </a:lnTo>
                  <a:lnTo>
                    <a:pt x="60" y="195"/>
                  </a:lnTo>
                  <a:lnTo>
                    <a:pt x="59" y="195"/>
                  </a:lnTo>
                  <a:lnTo>
                    <a:pt x="58" y="195"/>
                  </a:lnTo>
                  <a:lnTo>
                    <a:pt x="59" y="194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0" y="191"/>
                  </a:lnTo>
                  <a:lnTo>
                    <a:pt x="61" y="191"/>
                  </a:lnTo>
                  <a:lnTo>
                    <a:pt x="61" y="190"/>
                  </a:lnTo>
                  <a:lnTo>
                    <a:pt x="62" y="190"/>
                  </a:lnTo>
                  <a:lnTo>
                    <a:pt x="62" y="189"/>
                  </a:lnTo>
                  <a:lnTo>
                    <a:pt x="63" y="188"/>
                  </a:lnTo>
                  <a:lnTo>
                    <a:pt x="63" y="187"/>
                  </a:lnTo>
                  <a:lnTo>
                    <a:pt x="63" y="186"/>
                  </a:lnTo>
                  <a:lnTo>
                    <a:pt x="64" y="186"/>
                  </a:lnTo>
                  <a:lnTo>
                    <a:pt x="64" y="185"/>
                  </a:lnTo>
                  <a:lnTo>
                    <a:pt x="65" y="185"/>
                  </a:lnTo>
                  <a:lnTo>
                    <a:pt x="65" y="184"/>
                  </a:lnTo>
                  <a:lnTo>
                    <a:pt x="65" y="183"/>
                  </a:lnTo>
                  <a:lnTo>
                    <a:pt x="65" y="182"/>
                  </a:lnTo>
                  <a:lnTo>
                    <a:pt x="65" y="182"/>
                  </a:lnTo>
                  <a:lnTo>
                    <a:pt x="65" y="181"/>
                  </a:lnTo>
                  <a:lnTo>
                    <a:pt x="66" y="180"/>
                  </a:lnTo>
                  <a:lnTo>
                    <a:pt x="66" y="179"/>
                  </a:lnTo>
                  <a:lnTo>
                    <a:pt x="67" y="179"/>
                  </a:lnTo>
                  <a:lnTo>
                    <a:pt x="67" y="178"/>
                  </a:lnTo>
                  <a:lnTo>
                    <a:pt x="67" y="177"/>
                  </a:lnTo>
                  <a:lnTo>
                    <a:pt x="68" y="176"/>
                  </a:lnTo>
                  <a:lnTo>
                    <a:pt x="68" y="175"/>
                  </a:lnTo>
                  <a:lnTo>
                    <a:pt x="68" y="174"/>
                  </a:lnTo>
                  <a:lnTo>
                    <a:pt x="69" y="174"/>
                  </a:lnTo>
                  <a:lnTo>
                    <a:pt x="70" y="171"/>
                  </a:lnTo>
                  <a:lnTo>
                    <a:pt x="70" y="170"/>
                  </a:lnTo>
                  <a:lnTo>
                    <a:pt x="70" y="169"/>
                  </a:lnTo>
                  <a:lnTo>
                    <a:pt x="71" y="168"/>
                  </a:lnTo>
                  <a:lnTo>
                    <a:pt x="72" y="168"/>
                  </a:lnTo>
                  <a:lnTo>
                    <a:pt x="73" y="168"/>
                  </a:lnTo>
                  <a:lnTo>
                    <a:pt x="74" y="168"/>
                  </a:lnTo>
                  <a:lnTo>
                    <a:pt x="75" y="168"/>
                  </a:lnTo>
                  <a:lnTo>
                    <a:pt x="76" y="168"/>
                  </a:lnTo>
                  <a:lnTo>
                    <a:pt x="77" y="168"/>
                  </a:lnTo>
                  <a:lnTo>
                    <a:pt x="77" y="167"/>
                  </a:lnTo>
                  <a:lnTo>
                    <a:pt x="77" y="166"/>
                  </a:lnTo>
                  <a:lnTo>
                    <a:pt x="77" y="165"/>
                  </a:lnTo>
                  <a:lnTo>
                    <a:pt x="77" y="164"/>
                  </a:lnTo>
                  <a:lnTo>
                    <a:pt x="77" y="163"/>
                  </a:lnTo>
                  <a:lnTo>
                    <a:pt x="77" y="162"/>
                  </a:lnTo>
                  <a:lnTo>
                    <a:pt x="77" y="161"/>
                  </a:lnTo>
                  <a:lnTo>
                    <a:pt x="78" y="161"/>
                  </a:lnTo>
                  <a:lnTo>
                    <a:pt x="79" y="161"/>
                  </a:lnTo>
                  <a:lnTo>
                    <a:pt x="79" y="161"/>
                  </a:lnTo>
                  <a:lnTo>
                    <a:pt x="80" y="161"/>
                  </a:lnTo>
                  <a:lnTo>
                    <a:pt x="81" y="161"/>
                  </a:lnTo>
                  <a:lnTo>
                    <a:pt x="82" y="162"/>
                  </a:lnTo>
                  <a:lnTo>
                    <a:pt x="83" y="162"/>
                  </a:lnTo>
                  <a:lnTo>
                    <a:pt x="84" y="162"/>
                  </a:lnTo>
                  <a:lnTo>
                    <a:pt x="85" y="162"/>
                  </a:lnTo>
                  <a:lnTo>
                    <a:pt x="86" y="162"/>
                  </a:lnTo>
                  <a:lnTo>
                    <a:pt x="87" y="162"/>
                  </a:lnTo>
                  <a:lnTo>
                    <a:pt x="88" y="162"/>
                  </a:lnTo>
                  <a:lnTo>
                    <a:pt x="89" y="162"/>
                  </a:lnTo>
                  <a:lnTo>
                    <a:pt x="90" y="162"/>
                  </a:lnTo>
                  <a:lnTo>
                    <a:pt x="91" y="162"/>
                  </a:lnTo>
                  <a:lnTo>
                    <a:pt x="92" y="162"/>
                  </a:lnTo>
                  <a:lnTo>
                    <a:pt x="93" y="162"/>
                  </a:lnTo>
                  <a:lnTo>
                    <a:pt x="94" y="162"/>
                  </a:lnTo>
                  <a:lnTo>
                    <a:pt x="96" y="162"/>
                  </a:lnTo>
                  <a:lnTo>
                    <a:pt x="97" y="162"/>
                  </a:lnTo>
                  <a:lnTo>
                    <a:pt x="101" y="162"/>
                  </a:lnTo>
                  <a:lnTo>
                    <a:pt x="103" y="162"/>
                  </a:lnTo>
                  <a:lnTo>
                    <a:pt x="104" y="162"/>
                  </a:lnTo>
                  <a:lnTo>
                    <a:pt x="106" y="162"/>
                  </a:lnTo>
                  <a:lnTo>
                    <a:pt x="107" y="162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1" y="162"/>
                  </a:lnTo>
                  <a:lnTo>
                    <a:pt x="112" y="162"/>
                  </a:lnTo>
                  <a:lnTo>
                    <a:pt x="113" y="162"/>
                  </a:lnTo>
                  <a:lnTo>
                    <a:pt x="115" y="162"/>
                  </a:lnTo>
                  <a:lnTo>
                    <a:pt x="117" y="162"/>
                  </a:lnTo>
                  <a:lnTo>
                    <a:pt x="118" y="162"/>
                  </a:lnTo>
                  <a:lnTo>
                    <a:pt x="119" y="162"/>
                  </a:lnTo>
                  <a:lnTo>
                    <a:pt x="120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4" y="162"/>
                  </a:lnTo>
                  <a:lnTo>
                    <a:pt x="126" y="162"/>
                  </a:lnTo>
                  <a:lnTo>
                    <a:pt x="127" y="162"/>
                  </a:lnTo>
                  <a:lnTo>
                    <a:pt x="129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3"/>
                  </a:lnTo>
                  <a:lnTo>
                    <a:pt x="136" y="163"/>
                  </a:lnTo>
                  <a:lnTo>
                    <a:pt x="137" y="163"/>
                  </a:lnTo>
                  <a:lnTo>
                    <a:pt x="138" y="163"/>
                  </a:lnTo>
                  <a:lnTo>
                    <a:pt x="141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6" y="163"/>
                  </a:lnTo>
                  <a:lnTo>
                    <a:pt x="147" y="163"/>
                  </a:lnTo>
                  <a:lnTo>
                    <a:pt x="148" y="163"/>
                  </a:lnTo>
                  <a:lnTo>
                    <a:pt x="149" y="163"/>
                  </a:lnTo>
                  <a:lnTo>
                    <a:pt x="150" y="163"/>
                  </a:lnTo>
                  <a:lnTo>
                    <a:pt x="152" y="163"/>
                  </a:lnTo>
                  <a:lnTo>
                    <a:pt x="153" y="163"/>
                  </a:lnTo>
                  <a:lnTo>
                    <a:pt x="154" y="163"/>
                  </a:lnTo>
                  <a:lnTo>
                    <a:pt x="157" y="163"/>
                  </a:lnTo>
                  <a:lnTo>
                    <a:pt x="159" y="163"/>
                  </a:lnTo>
                  <a:lnTo>
                    <a:pt x="161" y="163"/>
                  </a:lnTo>
                  <a:lnTo>
                    <a:pt x="162" y="163"/>
                  </a:lnTo>
                  <a:lnTo>
                    <a:pt x="163" y="163"/>
                  </a:lnTo>
                  <a:lnTo>
                    <a:pt x="164" y="163"/>
                  </a:lnTo>
                  <a:lnTo>
                    <a:pt x="165" y="163"/>
                  </a:lnTo>
                  <a:lnTo>
                    <a:pt x="166" y="163"/>
                  </a:lnTo>
                  <a:lnTo>
                    <a:pt x="168" y="164"/>
                  </a:lnTo>
                  <a:lnTo>
                    <a:pt x="168" y="163"/>
                  </a:lnTo>
                  <a:lnTo>
                    <a:pt x="168" y="162"/>
                  </a:lnTo>
                  <a:lnTo>
                    <a:pt x="168" y="158"/>
                  </a:lnTo>
                  <a:lnTo>
                    <a:pt x="168" y="157"/>
                  </a:lnTo>
                  <a:lnTo>
                    <a:pt x="168" y="155"/>
                  </a:lnTo>
                  <a:lnTo>
                    <a:pt x="168" y="154"/>
                  </a:lnTo>
                  <a:lnTo>
                    <a:pt x="168" y="150"/>
                  </a:lnTo>
                  <a:lnTo>
                    <a:pt x="168" y="149"/>
                  </a:lnTo>
                  <a:lnTo>
                    <a:pt x="168" y="148"/>
                  </a:lnTo>
                  <a:lnTo>
                    <a:pt x="168" y="147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68" y="142"/>
                  </a:lnTo>
                  <a:lnTo>
                    <a:pt x="168" y="140"/>
                  </a:lnTo>
                  <a:lnTo>
                    <a:pt x="167" y="140"/>
                  </a:lnTo>
                  <a:lnTo>
                    <a:pt x="167" y="139"/>
                  </a:lnTo>
                  <a:lnTo>
                    <a:pt x="168" y="139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7" y="137"/>
                  </a:lnTo>
                  <a:lnTo>
                    <a:pt x="168" y="137"/>
                  </a:lnTo>
                  <a:lnTo>
                    <a:pt x="169" y="136"/>
                  </a:lnTo>
                  <a:lnTo>
                    <a:pt x="169" y="135"/>
                  </a:lnTo>
                  <a:lnTo>
                    <a:pt x="170" y="135"/>
                  </a:lnTo>
                  <a:lnTo>
                    <a:pt x="170" y="136"/>
                  </a:lnTo>
                  <a:lnTo>
                    <a:pt x="170" y="135"/>
                  </a:lnTo>
                  <a:lnTo>
                    <a:pt x="171" y="135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1" y="133"/>
                  </a:lnTo>
                  <a:lnTo>
                    <a:pt x="170" y="133"/>
                  </a:lnTo>
                  <a:lnTo>
                    <a:pt x="171" y="133"/>
                  </a:lnTo>
                  <a:lnTo>
                    <a:pt x="171" y="132"/>
                  </a:lnTo>
                  <a:lnTo>
                    <a:pt x="171" y="133"/>
                  </a:lnTo>
                  <a:lnTo>
                    <a:pt x="171" y="132"/>
                  </a:lnTo>
                  <a:lnTo>
                    <a:pt x="170" y="132"/>
                  </a:lnTo>
                  <a:lnTo>
                    <a:pt x="171" y="132"/>
                  </a:lnTo>
                  <a:lnTo>
                    <a:pt x="171" y="131"/>
                  </a:lnTo>
                  <a:lnTo>
                    <a:pt x="170" y="131"/>
                  </a:lnTo>
                  <a:lnTo>
                    <a:pt x="171" y="131"/>
                  </a:lnTo>
                  <a:lnTo>
                    <a:pt x="171" y="130"/>
                  </a:lnTo>
                  <a:lnTo>
                    <a:pt x="171" y="129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3" y="130"/>
                  </a:lnTo>
                  <a:lnTo>
                    <a:pt x="173" y="129"/>
                  </a:lnTo>
                  <a:lnTo>
                    <a:pt x="172" y="129"/>
                  </a:lnTo>
                  <a:lnTo>
                    <a:pt x="173" y="129"/>
                  </a:lnTo>
                  <a:lnTo>
                    <a:pt x="173" y="128"/>
                  </a:lnTo>
                  <a:lnTo>
                    <a:pt x="173" y="127"/>
                  </a:lnTo>
                  <a:lnTo>
                    <a:pt x="174" y="128"/>
                  </a:lnTo>
                  <a:lnTo>
                    <a:pt x="173" y="128"/>
                  </a:lnTo>
                  <a:lnTo>
                    <a:pt x="174" y="128"/>
                  </a:lnTo>
                  <a:lnTo>
                    <a:pt x="174" y="127"/>
                  </a:lnTo>
                  <a:lnTo>
                    <a:pt x="174" y="126"/>
                  </a:lnTo>
                  <a:lnTo>
                    <a:pt x="175" y="126"/>
                  </a:lnTo>
                  <a:lnTo>
                    <a:pt x="175" y="125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3"/>
                  </a:lnTo>
                  <a:lnTo>
                    <a:pt x="175" y="122"/>
                  </a:lnTo>
                  <a:lnTo>
                    <a:pt x="175" y="121"/>
                  </a:lnTo>
                  <a:lnTo>
                    <a:pt x="175" y="120"/>
                  </a:lnTo>
                  <a:lnTo>
                    <a:pt x="175" y="119"/>
                  </a:lnTo>
                  <a:lnTo>
                    <a:pt x="175" y="118"/>
                  </a:lnTo>
                  <a:lnTo>
                    <a:pt x="175" y="118"/>
                  </a:lnTo>
                  <a:lnTo>
                    <a:pt x="176" y="118"/>
                  </a:lnTo>
                  <a:lnTo>
                    <a:pt x="175" y="118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6"/>
                  </a:lnTo>
                  <a:lnTo>
                    <a:pt x="175" y="117"/>
                  </a:lnTo>
                  <a:lnTo>
                    <a:pt x="175" y="116"/>
                  </a:lnTo>
                  <a:lnTo>
                    <a:pt x="175" y="115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3"/>
                  </a:lnTo>
                  <a:lnTo>
                    <a:pt x="175" y="112"/>
                  </a:lnTo>
                  <a:lnTo>
                    <a:pt x="175" y="111"/>
                  </a:lnTo>
                  <a:lnTo>
                    <a:pt x="175" y="110"/>
                  </a:lnTo>
                  <a:lnTo>
                    <a:pt x="175" y="109"/>
                  </a:lnTo>
                  <a:lnTo>
                    <a:pt x="175" y="108"/>
                  </a:lnTo>
                  <a:lnTo>
                    <a:pt x="176" y="108"/>
                  </a:lnTo>
                  <a:lnTo>
                    <a:pt x="176" y="107"/>
                  </a:lnTo>
                  <a:lnTo>
                    <a:pt x="175" y="107"/>
                  </a:lnTo>
                  <a:lnTo>
                    <a:pt x="175" y="106"/>
                  </a:lnTo>
                  <a:lnTo>
                    <a:pt x="176" y="106"/>
                  </a:lnTo>
                  <a:lnTo>
                    <a:pt x="176" y="107"/>
                  </a:lnTo>
                  <a:lnTo>
                    <a:pt x="177" y="107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5"/>
                  </a:lnTo>
                  <a:lnTo>
                    <a:pt x="179" y="105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79" y="105"/>
                  </a:lnTo>
                  <a:lnTo>
                    <a:pt x="180" y="105"/>
                  </a:lnTo>
                  <a:lnTo>
                    <a:pt x="181" y="105"/>
                  </a:lnTo>
                  <a:lnTo>
                    <a:pt x="181" y="104"/>
                  </a:lnTo>
                  <a:lnTo>
                    <a:pt x="181" y="103"/>
                  </a:lnTo>
                  <a:lnTo>
                    <a:pt x="181" y="102"/>
                  </a:lnTo>
                  <a:lnTo>
                    <a:pt x="181" y="101"/>
                  </a:lnTo>
                  <a:lnTo>
                    <a:pt x="181" y="100"/>
                  </a:lnTo>
                  <a:lnTo>
                    <a:pt x="181" y="99"/>
                  </a:lnTo>
                  <a:lnTo>
                    <a:pt x="181" y="98"/>
                  </a:lnTo>
                  <a:lnTo>
                    <a:pt x="181" y="97"/>
                  </a:lnTo>
                  <a:lnTo>
                    <a:pt x="181" y="96"/>
                  </a:lnTo>
                  <a:lnTo>
                    <a:pt x="181" y="95"/>
                  </a:lnTo>
                  <a:lnTo>
                    <a:pt x="181" y="94"/>
                  </a:lnTo>
                  <a:lnTo>
                    <a:pt x="181" y="93"/>
                  </a:lnTo>
                  <a:lnTo>
                    <a:pt x="182" y="93"/>
                  </a:lnTo>
                  <a:lnTo>
                    <a:pt x="181" y="93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2" y="91"/>
                  </a:lnTo>
                  <a:lnTo>
                    <a:pt x="182" y="90"/>
                  </a:lnTo>
                  <a:lnTo>
                    <a:pt x="182" y="89"/>
                  </a:lnTo>
                  <a:lnTo>
                    <a:pt x="182" y="88"/>
                  </a:lnTo>
                  <a:lnTo>
                    <a:pt x="183" y="88"/>
                  </a:lnTo>
                  <a:lnTo>
                    <a:pt x="184" y="87"/>
                  </a:lnTo>
                  <a:lnTo>
                    <a:pt x="184" y="88"/>
                  </a:lnTo>
                  <a:lnTo>
                    <a:pt x="184" y="87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6" y="88"/>
                  </a:lnTo>
                  <a:lnTo>
                    <a:pt x="186" y="87"/>
                  </a:lnTo>
                  <a:lnTo>
                    <a:pt x="187" y="87"/>
                  </a:lnTo>
                  <a:lnTo>
                    <a:pt x="186" y="87"/>
                  </a:lnTo>
                  <a:lnTo>
                    <a:pt x="186" y="86"/>
                  </a:lnTo>
                  <a:lnTo>
                    <a:pt x="187" y="86"/>
                  </a:lnTo>
                  <a:lnTo>
                    <a:pt x="187" y="85"/>
                  </a:lnTo>
                  <a:lnTo>
                    <a:pt x="188" y="85"/>
                  </a:lnTo>
                  <a:lnTo>
                    <a:pt x="188" y="86"/>
                  </a:lnTo>
                  <a:lnTo>
                    <a:pt x="188" y="85"/>
                  </a:lnTo>
                  <a:lnTo>
                    <a:pt x="189" y="85"/>
                  </a:lnTo>
                  <a:lnTo>
                    <a:pt x="189" y="84"/>
                  </a:lnTo>
                  <a:lnTo>
                    <a:pt x="188" y="84"/>
                  </a:lnTo>
                  <a:lnTo>
                    <a:pt x="189" y="84"/>
                  </a:lnTo>
                  <a:lnTo>
                    <a:pt x="189" y="83"/>
                  </a:lnTo>
                  <a:lnTo>
                    <a:pt x="190" y="83"/>
                  </a:lnTo>
                  <a:lnTo>
                    <a:pt x="190" y="82"/>
                  </a:lnTo>
                  <a:lnTo>
                    <a:pt x="191" y="82"/>
                  </a:lnTo>
                  <a:lnTo>
                    <a:pt x="190" y="82"/>
                  </a:lnTo>
                  <a:lnTo>
                    <a:pt x="191" y="82"/>
                  </a:lnTo>
                  <a:lnTo>
                    <a:pt x="191" y="81"/>
                  </a:lnTo>
                  <a:lnTo>
                    <a:pt x="192" y="80"/>
                  </a:lnTo>
                  <a:lnTo>
                    <a:pt x="191" y="80"/>
                  </a:lnTo>
                  <a:lnTo>
                    <a:pt x="191" y="79"/>
                  </a:lnTo>
                  <a:lnTo>
                    <a:pt x="191" y="78"/>
                  </a:lnTo>
                  <a:lnTo>
                    <a:pt x="192" y="78"/>
                  </a:lnTo>
                  <a:lnTo>
                    <a:pt x="193" y="77"/>
                  </a:lnTo>
                  <a:lnTo>
                    <a:pt x="194" y="77"/>
                  </a:lnTo>
                  <a:lnTo>
                    <a:pt x="194" y="76"/>
                  </a:lnTo>
                  <a:lnTo>
                    <a:pt x="195" y="76"/>
                  </a:lnTo>
                  <a:lnTo>
                    <a:pt x="195" y="75"/>
                  </a:lnTo>
                  <a:lnTo>
                    <a:pt x="196" y="75"/>
                  </a:lnTo>
                  <a:lnTo>
                    <a:pt x="196" y="74"/>
                  </a:lnTo>
                  <a:lnTo>
                    <a:pt x="196" y="73"/>
                  </a:lnTo>
                  <a:lnTo>
                    <a:pt x="195" y="73"/>
                  </a:lnTo>
                  <a:lnTo>
                    <a:pt x="195" y="72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6" y="70"/>
                  </a:lnTo>
                  <a:lnTo>
                    <a:pt x="195" y="70"/>
                  </a:lnTo>
                  <a:lnTo>
                    <a:pt x="196" y="70"/>
                  </a:lnTo>
                  <a:lnTo>
                    <a:pt x="196" y="69"/>
                  </a:lnTo>
                  <a:lnTo>
                    <a:pt x="196" y="68"/>
                  </a:lnTo>
                  <a:lnTo>
                    <a:pt x="197" y="67"/>
                  </a:lnTo>
                  <a:lnTo>
                    <a:pt x="196" y="67"/>
                  </a:lnTo>
                  <a:lnTo>
                    <a:pt x="196" y="66"/>
                  </a:lnTo>
                  <a:lnTo>
                    <a:pt x="196" y="65"/>
                  </a:lnTo>
                  <a:lnTo>
                    <a:pt x="195" y="65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4" y="64"/>
                  </a:lnTo>
                  <a:lnTo>
                    <a:pt x="194" y="63"/>
                  </a:lnTo>
                  <a:lnTo>
                    <a:pt x="194" y="62"/>
                  </a:lnTo>
                  <a:lnTo>
                    <a:pt x="194" y="61"/>
                  </a:lnTo>
                  <a:lnTo>
                    <a:pt x="194" y="60"/>
                  </a:lnTo>
                  <a:lnTo>
                    <a:pt x="194" y="59"/>
                  </a:lnTo>
                  <a:lnTo>
                    <a:pt x="194" y="58"/>
                  </a:lnTo>
                  <a:lnTo>
                    <a:pt x="195" y="58"/>
                  </a:lnTo>
                  <a:lnTo>
                    <a:pt x="195" y="57"/>
                  </a:lnTo>
                  <a:lnTo>
                    <a:pt x="195" y="56"/>
                  </a:lnTo>
                  <a:lnTo>
                    <a:pt x="195" y="55"/>
                  </a:lnTo>
                  <a:lnTo>
                    <a:pt x="195" y="54"/>
                  </a:lnTo>
                  <a:lnTo>
                    <a:pt x="196" y="54"/>
                  </a:lnTo>
                  <a:lnTo>
                    <a:pt x="196" y="53"/>
                  </a:lnTo>
                  <a:lnTo>
                    <a:pt x="196" y="52"/>
                  </a:lnTo>
                  <a:lnTo>
                    <a:pt x="196" y="51"/>
                  </a:lnTo>
                  <a:lnTo>
                    <a:pt x="197" y="51"/>
                  </a:lnTo>
                  <a:lnTo>
                    <a:pt x="197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197" y="48"/>
                  </a:lnTo>
                  <a:lnTo>
                    <a:pt x="197" y="47"/>
                  </a:lnTo>
                  <a:lnTo>
                    <a:pt x="198" y="47"/>
                  </a:lnTo>
                  <a:lnTo>
                    <a:pt x="197" y="47"/>
                  </a:lnTo>
                  <a:lnTo>
                    <a:pt x="197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8" y="44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8" y="42"/>
                  </a:lnTo>
                  <a:lnTo>
                    <a:pt x="197" y="42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7" y="41"/>
                  </a:lnTo>
                  <a:lnTo>
                    <a:pt x="197" y="40"/>
                  </a:lnTo>
                  <a:lnTo>
                    <a:pt x="197" y="39"/>
                  </a:lnTo>
                  <a:lnTo>
                    <a:pt x="197" y="38"/>
                  </a:lnTo>
                  <a:lnTo>
                    <a:pt x="197" y="37"/>
                  </a:lnTo>
                  <a:lnTo>
                    <a:pt x="197" y="37"/>
                  </a:lnTo>
                  <a:lnTo>
                    <a:pt x="197" y="36"/>
                  </a:lnTo>
                  <a:lnTo>
                    <a:pt x="196" y="36"/>
                  </a:lnTo>
                  <a:lnTo>
                    <a:pt x="196" y="35"/>
                  </a:lnTo>
                  <a:lnTo>
                    <a:pt x="195" y="35"/>
                  </a:lnTo>
                  <a:lnTo>
                    <a:pt x="196" y="35"/>
                  </a:lnTo>
                  <a:lnTo>
                    <a:pt x="195" y="35"/>
                  </a:lnTo>
                  <a:lnTo>
                    <a:pt x="195" y="34"/>
                  </a:lnTo>
                  <a:lnTo>
                    <a:pt x="195" y="33"/>
                  </a:lnTo>
                  <a:lnTo>
                    <a:pt x="195" y="32"/>
                  </a:lnTo>
                  <a:lnTo>
                    <a:pt x="195" y="31"/>
                  </a:lnTo>
                  <a:lnTo>
                    <a:pt x="195" y="32"/>
                  </a:lnTo>
                  <a:lnTo>
                    <a:pt x="195" y="31"/>
                  </a:lnTo>
                  <a:lnTo>
                    <a:pt x="195" y="30"/>
                  </a:lnTo>
                  <a:lnTo>
                    <a:pt x="195" y="29"/>
                  </a:lnTo>
                  <a:lnTo>
                    <a:pt x="194" y="29"/>
                  </a:lnTo>
                  <a:lnTo>
                    <a:pt x="194" y="28"/>
                  </a:lnTo>
                  <a:lnTo>
                    <a:pt x="194" y="27"/>
                  </a:lnTo>
                  <a:lnTo>
                    <a:pt x="193" y="27"/>
                  </a:lnTo>
                  <a:lnTo>
                    <a:pt x="193" y="26"/>
                  </a:lnTo>
                  <a:lnTo>
                    <a:pt x="193" y="25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4" y="23"/>
                  </a:lnTo>
                  <a:lnTo>
                    <a:pt x="193" y="23"/>
                  </a:lnTo>
                  <a:lnTo>
                    <a:pt x="194" y="23"/>
                  </a:lnTo>
                  <a:lnTo>
                    <a:pt x="194" y="22"/>
                  </a:lnTo>
                  <a:lnTo>
                    <a:pt x="193" y="22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19"/>
                  </a:lnTo>
                  <a:lnTo>
                    <a:pt x="194" y="18"/>
                  </a:lnTo>
                  <a:lnTo>
                    <a:pt x="194" y="17"/>
                  </a:lnTo>
                  <a:lnTo>
                    <a:pt x="194" y="16"/>
                  </a:lnTo>
                  <a:lnTo>
                    <a:pt x="194" y="15"/>
                  </a:lnTo>
                  <a:lnTo>
                    <a:pt x="194" y="14"/>
                  </a:lnTo>
                  <a:lnTo>
                    <a:pt x="195" y="14"/>
                  </a:lnTo>
                  <a:lnTo>
                    <a:pt x="195" y="13"/>
                  </a:lnTo>
                  <a:lnTo>
                    <a:pt x="194" y="13"/>
                  </a:lnTo>
                  <a:lnTo>
                    <a:pt x="195" y="13"/>
                  </a:lnTo>
                  <a:lnTo>
                    <a:pt x="196" y="13"/>
                  </a:lnTo>
                  <a:lnTo>
                    <a:pt x="197" y="13"/>
                  </a:lnTo>
                  <a:lnTo>
                    <a:pt x="198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8" y="13"/>
                  </a:lnTo>
                  <a:lnTo>
                    <a:pt x="209" y="13"/>
                  </a:lnTo>
                  <a:lnTo>
                    <a:pt x="210" y="13"/>
                  </a:lnTo>
                  <a:lnTo>
                    <a:pt x="211" y="13"/>
                  </a:lnTo>
                  <a:lnTo>
                    <a:pt x="212" y="13"/>
                  </a:lnTo>
                  <a:lnTo>
                    <a:pt x="213" y="13"/>
                  </a:lnTo>
                  <a:lnTo>
                    <a:pt x="214" y="13"/>
                  </a:lnTo>
                  <a:lnTo>
                    <a:pt x="215" y="13"/>
                  </a:lnTo>
                  <a:lnTo>
                    <a:pt x="217" y="13"/>
                  </a:lnTo>
                  <a:lnTo>
                    <a:pt x="218" y="13"/>
                  </a:lnTo>
                  <a:lnTo>
                    <a:pt x="218" y="12"/>
                  </a:lnTo>
                  <a:lnTo>
                    <a:pt x="218" y="11"/>
                  </a:lnTo>
                  <a:lnTo>
                    <a:pt x="218" y="10"/>
                  </a:lnTo>
                  <a:lnTo>
                    <a:pt x="219" y="9"/>
                  </a:lnTo>
                  <a:lnTo>
                    <a:pt x="220" y="9"/>
                  </a:lnTo>
                  <a:lnTo>
                    <a:pt x="221" y="9"/>
                  </a:lnTo>
                  <a:lnTo>
                    <a:pt x="222" y="9"/>
                  </a:lnTo>
                  <a:lnTo>
                    <a:pt x="223" y="8"/>
                  </a:lnTo>
                  <a:lnTo>
                    <a:pt x="223" y="8"/>
                  </a:lnTo>
                  <a:lnTo>
                    <a:pt x="224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8" y="1"/>
                  </a:lnTo>
                  <a:lnTo>
                    <a:pt x="228" y="0"/>
                  </a:lnTo>
                  <a:lnTo>
                    <a:pt x="228" y="1"/>
                  </a:lnTo>
                  <a:lnTo>
                    <a:pt x="228" y="2"/>
                  </a:lnTo>
                  <a:lnTo>
                    <a:pt x="229" y="2"/>
                  </a:lnTo>
                  <a:lnTo>
                    <a:pt x="229" y="3"/>
                  </a:lnTo>
                  <a:lnTo>
                    <a:pt x="229" y="4"/>
                  </a:lnTo>
                  <a:lnTo>
                    <a:pt x="229" y="5"/>
                  </a:lnTo>
                  <a:lnTo>
                    <a:pt x="229" y="6"/>
                  </a:lnTo>
                  <a:lnTo>
                    <a:pt x="229" y="7"/>
                  </a:lnTo>
                  <a:lnTo>
                    <a:pt x="229" y="8"/>
                  </a:lnTo>
                  <a:lnTo>
                    <a:pt x="229" y="9"/>
                  </a:lnTo>
                  <a:lnTo>
                    <a:pt x="230" y="9"/>
                  </a:lnTo>
                  <a:lnTo>
                    <a:pt x="229" y="9"/>
                  </a:lnTo>
                  <a:lnTo>
                    <a:pt x="229" y="10"/>
                  </a:lnTo>
                  <a:lnTo>
                    <a:pt x="228" y="11"/>
                  </a:lnTo>
                  <a:lnTo>
                    <a:pt x="227" y="12"/>
                  </a:lnTo>
                  <a:lnTo>
                    <a:pt x="228" y="12"/>
                  </a:lnTo>
                  <a:lnTo>
                    <a:pt x="228" y="13"/>
                  </a:lnTo>
                  <a:lnTo>
                    <a:pt x="228" y="14"/>
                  </a:lnTo>
                  <a:lnTo>
                    <a:pt x="228" y="15"/>
                  </a:lnTo>
                  <a:lnTo>
                    <a:pt x="228" y="16"/>
                  </a:lnTo>
                  <a:lnTo>
                    <a:pt x="227" y="16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7" y="18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28" y="20"/>
                  </a:lnTo>
                  <a:lnTo>
                    <a:pt x="229" y="20"/>
                  </a:lnTo>
                  <a:lnTo>
                    <a:pt x="229" y="21"/>
                  </a:lnTo>
                  <a:lnTo>
                    <a:pt x="228" y="22"/>
                  </a:lnTo>
                  <a:lnTo>
                    <a:pt x="228" y="23"/>
                  </a:lnTo>
                  <a:lnTo>
                    <a:pt x="229" y="24"/>
                  </a:lnTo>
                  <a:lnTo>
                    <a:pt x="228" y="24"/>
                  </a:lnTo>
                  <a:lnTo>
                    <a:pt x="228" y="25"/>
                  </a:lnTo>
                  <a:lnTo>
                    <a:pt x="228" y="26"/>
                  </a:lnTo>
                  <a:lnTo>
                    <a:pt x="229" y="26"/>
                  </a:lnTo>
                  <a:lnTo>
                    <a:pt x="229" y="27"/>
                  </a:lnTo>
                  <a:lnTo>
                    <a:pt x="229" y="28"/>
                  </a:lnTo>
                  <a:lnTo>
                    <a:pt x="230" y="28"/>
                  </a:lnTo>
                  <a:lnTo>
                    <a:pt x="230" y="29"/>
                  </a:lnTo>
                  <a:lnTo>
                    <a:pt x="230" y="30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29"/>
                  </a:lnTo>
                  <a:lnTo>
                    <a:pt x="234" y="29"/>
                  </a:lnTo>
                  <a:lnTo>
                    <a:pt x="235" y="30"/>
                  </a:lnTo>
                  <a:lnTo>
                    <a:pt x="235" y="31"/>
                  </a:lnTo>
                  <a:lnTo>
                    <a:pt x="236" y="31"/>
                  </a:lnTo>
                  <a:lnTo>
                    <a:pt x="237" y="31"/>
                  </a:lnTo>
                  <a:lnTo>
                    <a:pt x="237" y="32"/>
                  </a:lnTo>
                  <a:lnTo>
                    <a:pt x="238" y="32"/>
                  </a:lnTo>
                  <a:lnTo>
                    <a:pt x="238" y="33"/>
                  </a:lnTo>
                  <a:lnTo>
                    <a:pt x="238" y="34"/>
                  </a:lnTo>
                  <a:lnTo>
                    <a:pt x="239" y="34"/>
                  </a:lnTo>
                  <a:lnTo>
                    <a:pt x="240" y="34"/>
                  </a:lnTo>
                  <a:lnTo>
                    <a:pt x="240" y="35"/>
                  </a:lnTo>
                  <a:lnTo>
                    <a:pt x="241" y="36"/>
                  </a:lnTo>
                  <a:lnTo>
                    <a:pt x="241" y="37"/>
                  </a:lnTo>
                  <a:lnTo>
                    <a:pt x="242" y="37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9"/>
                  </a:lnTo>
                  <a:lnTo>
                    <a:pt x="244" y="39"/>
                  </a:lnTo>
                  <a:lnTo>
                    <a:pt x="244" y="40"/>
                  </a:lnTo>
                  <a:lnTo>
                    <a:pt x="245" y="40"/>
                  </a:lnTo>
                  <a:lnTo>
                    <a:pt x="245" y="41"/>
                  </a:lnTo>
                  <a:lnTo>
                    <a:pt x="246" y="41"/>
                  </a:lnTo>
                  <a:lnTo>
                    <a:pt x="246" y="42"/>
                  </a:lnTo>
                  <a:lnTo>
                    <a:pt x="247" y="42"/>
                  </a:lnTo>
                  <a:lnTo>
                    <a:pt x="247" y="43"/>
                  </a:lnTo>
                  <a:lnTo>
                    <a:pt x="248" y="43"/>
                  </a:lnTo>
                  <a:lnTo>
                    <a:pt x="248" y="44"/>
                  </a:lnTo>
                  <a:lnTo>
                    <a:pt x="249" y="44"/>
                  </a:lnTo>
                  <a:lnTo>
                    <a:pt x="249" y="45"/>
                  </a:lnTo>
                  <a:lnTo>
                    <a:pt x="250" y="45"/>
                  </a:lnTo>
                  <a:lnTo>
                    <a:pt x="250" y="46"/>
                  </a:lnTo>
                  <a:lnTo>
                    <a:pt x="250" y="47"/>
                  </a:lnTo>
                  <a:lnTo>
                    <a:pt x="251" y="47"/>
                  </a:lnTo>
                  <a:lnTo>
                    <a:pt x="251" y="48"/>
                  </a:lnTo>
                  <a:lnTo>
                    <a:pt x="251" y="47"/>
                  </a:lnTo>
                  <a:lnTo>
                    <a:pt x="251" y="48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3" y="49"/>
                  </a:lnTo>
                  <a:lnTo>
                    <a:pt x="254" y="49"/>
                  </a:lnTo>
                  <a:lnTo>
                    <a:pt x="254" y="50"/>
                  </a:lnTo>
                  <a:lnTo>
                    <a:pt x="255" y="50"/>
                  </a:lnTo>
                  <a:lnTo>
                    <a:pt x="255" y="51"/>
                  </a:lnTo>
                  <a:lnTo>
                    <a:pt x="256" y="51"/>
                  </a:lnTo>
                  <a:lnTo>
                    <a:pt x="257" y="51"/>
                  </a:lnTo>
                  <a:lnTo>
                    <a:pt x="258" y="51"/>
                  </a:lnTo>
                  <a:lnTo>
                    <a:pt x="259" y="52"/>
                  </a:lnTo>
                  <a:lnTo>
                    <a:pt x="260" y="52"/>
                  </a:lnTo>
                  <a:lnTo>
                    <a:pt x="261" y="52"/>
                  </a:lnTo>
                  <a:lnTo>
                    <a:pt x="262" y="52"/>
                  </a:lnTo>
                  <a:lnTo>
                    <a:pt x="263" y="52"/>
                  </a:lnTo>
                  <a:lnTo>
                    <a:pt x="264" y="52"/>
                  </a:lnTo>
                  <a:lnTo>
                    <a:pt x="265" y="52"/>
                  </a:lnTo>
                  <a:lnTo>
                    <a:pt x="265" y="51"/>
                  </a:lnTo>
                  <a:lnTo>
                    <a:pt x="266" y="51"/>
                  </a:lnTo>
                  <a:lnTo>
                    <a:pt x="267" y="51"/>
                  </a:lnTo>
                  <a:lnTo>
                    <a:pt x="268" y="51"/>
                  </a:lnTo>
                  <a:lnTo>
                    <a:pt x="269" y="51"/>
                  </a:lnTo>
                  <a:lnTo>
                    <a:pt x="270" y="52"/>
                  </a:lnTo>
                  <a:lnTo>
                    <a:pt x="270" y="53"/>
                  </a:lnTo>
                  <a:lnTo>
                    <a:pt x="271" y="53"/>
                  </a:lnTo>
                  <a:lnTo>
                    <a:pt x="271" y="54"/>
                  </a:lnTo>
                  <a:lnTo>
                    <a:pt x="272" y="54"/>
                  </a:lnTo>
                  <a:lnTo>
                    <a:pt x="272" y="55"/>
                  </a:lnTo>
                  <a:lnTo>
                    <a:pt x="273" y="56"/>
                  </a:lnTo>
                  <a:lnTo>
                    <a:pt x="273" y="57"/>
                  </a:lnTo>
                  <a:lnTo>
                    <a:pt x="273" y="58"/>
                  </a:lnTo>
                  <a:lnTo>
                    <a:pt x="273" y="59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3"/>
                  </a:lnTo>
                  <a:lnTo>
                    <a:pt x="272" y="64"/>
                  </a:lnTo>
                  <a:lnTo>
                    <a:pt x="271" y="64"/>
                  </a:lnTo>
                  <a:lnTo>
                    <a:pt x="271" y="65"/>
                  </a:lnTo>
                  <a:lnTo>
                    <a:pt x="272" y="65"/>
                  </a:lnTo>
                  <a:lnTo>
                    <a:pt x="272" y="66"/>
                  </a:lnTo>
                  <a:lnTo>
                    <a:pt x="272" y="67"/>
                  </a:lnTo>
                  <a:lnTo>
                    <a:pt x="273" y="67"/>
                  </a:lnTo>
                  <a:lnTo>
                    <a:pt x="273" y="68"/>
                  </a:lnTo>
                  <a:lnTo>
                    <a:pt x="273" y="69"/>
                  </a:lnTo>
                  <a:lnTo>
                    <a:pt x="274" y="70"/>
                  </a:lnTo>
                  <a:lnTo>
                    <a:pt x="274" y="71"/>
                  </a:lnTo>
                  <a:lnTo>
                    <a:pt x="273" y="72"/>
                  </a:lnTo>
                  <a:lnTo>
                    <a:pt x="273" y="73"/>
                  </a:lnTo>
                  <a:lnTo>
                    <a:pt x="273" y="74"/>
                  </a:lnTo>
                  <a:lnTo>
                    <a:pt x="273" y="75"/>
                  </a:lnTo>
                  <a:lnTo>
                    <a:pt x="273" y="76"/>
                  </a:lnTo>
                  <a:lnTo>
                    <a:pt x="273" y="77"/>
                  </a:lnTo>
                  <a:lnTo>
                    <a:pt x="273" y="78"/>
                  </a:lnTo>
                  <a:lnTo>
                    <a:pt x="273" y="79"/>
                  </a:lnTo>
                  <a:lnTo>
                    <a:pt x="273" y="80"/>
                  </a:lnTo>
                  <a:lnTo>
                    <a:pt x="273" y="81"/>
                  </a:lnTo>
                  <a:lnTo>
                    <a:pt x="273" y="82"/>
                  </a:lnTo>
                  <a:lnTo>
                    <a:pt x="273" y="83"/>
                  </a:lnTo>
                  <a:lnTo>
                    <a:pt x="274" y="83"/>
                  </a:lnTo>
                  <a:lnTo>
                    <a:pt x="274" y="84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76" y="86"/>
                  </a:lnTo>
                  <a:lnTo>
                    <a:pt x="276" y="87"/>
                  </a:lnTo>
                  <a:lnTo>
                    <a:pt x="277" y="87"/>
                  </a:lnTo>
                  <a:lnTo>
                    <a:pt x="278" y="88"/>
                  </a:lnTo>
                  <a:lnTo>
                    <a:pt x="278" y="89"/>
                  </a:lnTo>
                  <a:lnTo>
                    <a:pt x="279" y="89"/>
                  </a:lnTo>
                  <a:lnTo>
                    <a:pt x="279" y="90"/>
                  </a:lnTo>
                  <a:lnTo>
                    <a:pt x="280" y="90"/>
                  </a:lnTo>
                  <a:lnTo>
                    <a:pt x="280" y="91"/>
                  </a:lnTo>
                  <a:lnTo>
                    <a:pt x="281" y="91"/>
                  </a:lnTo>
                  <a:lnTo>
                    <a:pt x="281" y="92"/>
                  </a:lnTo>
                  <a:lnTo>
                    <a:pt x="282" y="92"/>
                  </a:lnTo>
                  <a:lnTo>
                    <a:pt x="282" y="93"/>
                  </a:lnTo>
                  <a:lnTo>
                    <a:pt x="283" y="93"/>
                  </a:lnTo>
                  <a:lnTo>
                    <a:pt x="284" y="93"/>
                  </a:lnTo>
                  <a:lnTo>
                    <a:pt x="285" y="93"/>
                  </a:lnTo>
                  <a:lnTo>
                    <a:pt x="286" y="94"/>
                  </a:lnTo>
                  <a:lnTo>
                    <a:pt x="286" y="95"/>
                  </a:lnTo>
                  <a:lnTo>
                    <a:pt x="286" y="96"/>
                  </a:lnTo>
                  <a:lnTo>
                    <a:pt x="286" y="97"/>
                  </a:lnTo>
                  <a:lnTo>
                    <a:pt x="285" y="98"/>
                  </a:lnTo>
                  <a:lnTo>
                    <a:pt x="286" y="98"/>
                  </a:lnTo>
                  <a:lnTo>
                    <a:pt x="286" y="99"/>
                  </a:lnTo>
                  <a:lnTo>
                    <a:pt x="286" y="100"/>
                  </a:lnTo>
                  <a:lnTo>
                    <a:pt x="286" y="101"/>
                  </a:lnTo>
                  <a:lnTo>
                    <a:pt x="286" y="102"/>
                  </a:lnTo>
                  <a:lnTo>
                    <a:pt x="286" y="103"/>
                  </a:lnTo>
                  <a:lnTo>
                    <a:pt x="286" y="104"/>
                  </a:lnTo>
                  <a:lnTo>
                    <a:pt x="286" y="105"/>
                  </a:lnTo>
                  <a:lnTo>
                    <a:pt x="285" y="105"/>
                  </a:lnTo>
                  <a:lnTo>
                    <a:pt x="285" y="106"/>
                  </a:lnTo>
                  <a:lnTo>
                    <a:pt x="285" y="107"/>
                  </a:lnTo>
                  <a:lnTo>
                    <a:pt x="284" y="107"/>
                  </a:lnTo>
                  <a:lnTo>
                    <a:pt x="284" y="108"/>
                  </a:lnTo>
                  <a:lnTo>
                    <a:pt x="284" y="109"/>
                  </a:lnTo>
                  <a:lnTo>
                    <a:pt x="283" y="110"/>
                  </a:lnTo>
                  <a:lnTo>
                    <a:pt x="283" y="111"/>
                  </a:lnTo>
                  <a:lnTo>
                    <a:pt x="283" y="112"/>
                  </a:lnTo>
                  <a:lnTo>
                    <a:pt x="282" y="113"/>
                  </a:lnTo>
                  <a:lnTo>
                    <a:pt x="282" y="114"/>
                  </a:lnTo>
                  <a:lnTo>
                    <a:pt x="282" y="115"/>
                  </a:lnTo>
                  <a:lnTo>
                    <a:pt x="281" y="115"/>
                  </a:lnTo>
                  <a:lnTo>
                    <a:pt x="281" y="116"/>
                  </a:lnTo>
                  <a:lnTo>
                    <a:pt x="280" y="116"/>
                  </a:lnTo>
                  <a:lnTo>
                    <a:pt x="280" y="117"/>
                  </a:lnTo>
                  <a:lnTo>
                    <a:pt x="279" y="117"/>
                  </a:lnTo>
                  <a:lnTo>
                    <a:pt x="279" y="118"/>
                  </a:lnTo>
                  <a:lnTo>
                    <a:pt x="279" y="119"/>
                  </a:lnTo>
                  <a:lnTo>
                    <a:pt x="279" y="120"/>
                  </a:lnTo>
                  <a:lnTo>
                    <a:pt x="278" y="120"/>
                  </a:lnTo>
                  <a:lnTo>
                    <a:pt x="279" y="121"/>
                  </a:lnTo>
                  <a:lnTo>
                    <a:pt x="279" y="120"/>
                  </a:lnTo>
                  <a:lnTo>
                    <a:pt x="279" y="121"/>
                  </a:lnTo>
                  <a:lnTo>
                    <a:pt x="279" y="122"/>
                  </a:lnTo>
                  <a:lnTo>
                    <a:pt x="279" y="123"/>
                  </a:lnTo>
                  <a:lnTo>
                    <a:pt x="278" y="123"/>
                  </a:lnTo>
                  <a:lnTo>
                    <a:pt x="278" y="124"/>
                  </a:lnTo>
                  <a:lnTo>
                    <a:pt x="278" y="125"/>
                  </a:lnTo>
                  <a:lnTo>
                    <a:pt x="279" y="125"/>
                  </a:lnTo>
                  <a:lnTo>
                    <a:pt x="278" y="125"/>
                  </a:lnTo>
                  <a:lnTo>
                    <a:pt x="279" y="125"/>
                  </a:lnTo>
                  <a:lnTo>
                    <a:pt x="279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9" y="129"/>
                  </a:lnTo>
                  <a:lnTo>
                    <a:pt x="279" y="130"/>
                  </a:lnTo>
                  <a:lnTo>
                    <a:pt x="279" y="131"/>
                  </a:lnTo>
                  <a:lnTo>
                    <a:pt x="280" y="131"/>
                  </a:lnTo>
                  <a:lnTo>
                    <a:pt x="281" y="131"/>
                  </a:lnTo>
                  <a:lnTo>
                    <a:pt x="281" y="132"/>
                  </a:lnTo>
                  <a:lnTo>
                    <a:pt x="281" y="133"/>
                  </a:lnTo>
                  <a:lnTo>
                    <a:pt x="282" y="133"/>
                  </a:lnTo>
                  <a:lnTo>
                    <a:pt x="282" y="134"/>
                  </a:lnTo>
                  <a:lnTo>
                    <a:pt x="283" y="134"/>
                  </a:lnTo>
                  <a:lnTo>
                    <a:pt x="284" y="134"/>
                  </a:lnTo>
                  <a:lnTo>
                    <a:pt x="284" y="134"/>
                  </a:lnTo>
                  <a:lnTo>
                    <a:pt x="285" y="134"/>
                  </a:lnTo>
                  <a:lnTo>
                    <a:pt x="286" y="134"/>
                  </a:lnTo>
                  <a:lnTo>
                    <a:pt x="285" y="134"/>
                  </a:lnTo>
                  <a:lnTo>
                    <a:pt x="286" y="134"/>
                  </a:lnTo>
                  <a:lnTo>
                    <a:pt x="286" y="133"/>
                  </a:lnTo>
                  <a:lnTo>
                    <a:pt x="286" y="134"/>
                  </a:lnTo>
                  <a:lnTo>
                    <a:pt x="287" y="134"/>
                  </a:lnTo>
                  <a:lnTo>
                    <a:pt x="287" y="134"/>
                  </a:lnTo>
                  <a:lnTo>
                    <a:pt x="288" y="134"/>
                  </a:lnTo>
                  <a:lnTo>
                    <a:pt x="287" y="135"/>
                  </a:lnTo>
                  <a:lnTo>
                    <a:pt x="288" y="135"/>
                  </a:lnTo>
                  <a:lnTo>
                    <a:pt x="288" y="136"/>
                  </a:lnTo>
                  <a:lnTo>
                    <a:pt x="288" y="137"/>
                  </a:lnTo>
                  <a:lnTo>
                    <a:pt x="289" y="137"/>
                  </a:lnTo>
                  <a:lnTo>
                    <a:pt x="290" y="137"/>
                  </a:lnTo>
                  <a:lnTo>
                    <a:pt x="290" y="138"/>
                  </a:lnTo>
                  <a:lnTo>
                    <a:pt x="290" y="139"/>
                  </a:lnTo>
                  <a:lnTo>
                    <a:pt x="291" y="139"/>
                  </a:lnTo>
                  <a:lnTo>
                    <a:pt x="291" y="140"/>
                  </a:lnTo>
                  <a:lnTo>
                    <a:pt x="291" y="141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0" y="143"/>
                  </a:lnTo>
                  <a:lnTo>
                    <a:pt x="291" y="143"/>
                  </a:lnTo>
                  <a:lnTo>
                    <a:pt x="291" y="144"/>
                  </a:lnTo>
                  <a:lnTo>
                    <a:pt x="290" y="144"/>
                  </a:lnTo>
                  <a:lnTo>
                    <a:pt x="291" y="144"/>
                  </a:lnTo>
                  <a:lnTo>
                    <a:pt x="292" y="144"/>
                  </a:lnTo>
                  <a:lnTo>
                    <a:pt x="292" y="145"/>
                  </a:lnTo>
                  <a:lnTo>
                    <a:pt x="293" y="145"/>
                  </a:lnTo>
                  <a:lnTo>
                    <a:pt x="293" y="144"/>
                  </a:lnTo>
                  <a:lnTo>
                    <a:pt x="294" y="144"/>
                  </a:lnTo>
                  <a:lnTo>
                    <a:pt x="294" y="145"/>
                  </a:lnTo>
                  <a:lnTo>
                    <a:pt x="294" y="144"/>
                  </a:lnTo>
                  <a:lnTo>
                    <a:pt x="294" y="145"/>
                  </a:lnTo>
                  <a:lnTo>
                    <a:pt x="295" y="145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7"/>
                  </a:lnTo>
                  <a:lnTo>
                    <a:pt x="298" y="147"/>
                  </a:lnTo>
                  <a:lnTo>
                    <a:pt x="298" y="148"/>
                  </a:lnTo>
                  <a:lnTo>
                    <a:pt x="297" y="149"/>
                  </a:lnTo>
                  <a:lnTo>
                    <a:pt x="298" y="149"/>
                  </a:lnTo>
                  <a:lnTo>
                    <a:pt x="297" y="149"/>
                  </a:lnTo>
                  <a:lnTo>
                    <a:pt x="297" y="150"/>
                  </a:lnTo>
                  <a:lnTo>
                    <a:pt x="297" y="151"/>
                  </a:lnTo>
                  <a:lnTo>
                    <a:pt x="296" y="151"/>
                  </a:lnTo>
                  <a:lnTo>
                    <a:pt x="296" y="152"/>
                  </a:lnTo>
                  <a:lnTo>
                    <a:pt x="297" y="152"/>
                  </a:lnTo>
                  <a:lnTo>
                    <a:pt x="296" y="152"/>
                  </a:lnTo>
                  <a:lnTo>
                    <a:pt x="296" y="153"/>
                  </a:lnTo>
                  <a:lnTo>
                    <a:pt x="295" y="154"/>
                  </a:lnTo>
                  <a:lnTo>
                    <a:pt x="296" y="154"/>
                  </a:lnTo>
                  <a:lnTo>
                    <a:pt x="296" y="155"/>
                  </a:lnTo>
                  <a:lnTo>
                    <a:pt x="295" y="155"/>
                  </a:lnTo>
                  <a:lnTo>
                    <a:pt x="295" y="156"/>
                  </a:lnTo>
                  <a:lnTo>
                    <a:pt x="295" y="157"/>
                  </a:lnTo>
                  <a:lnTo>
                    <a:pt x="295" y="158"/>
                  </a:lnTo>
                  <a:lnTo>
                    <a:pt x="296" y="158"/>
                  </a:lnTo>
                  <a:lnTo>
                    <a:pt x="296" y="159"/>
                  </a:lnTo>
                  <a:lnTo>
                    <a:pt x="296" y="160"/>
                  </a:lnTo>
                  <a:lnTo>
                    <a:pt x="295" y="160"/>
                  </a:lnTo>
                  <a:lnTo>
                    <a:pt x="295" y="161"/>
                  </a:lnTo>
                  <a:lnTo>
                    <a:pt x="294" y="160"/>
                  </a:lnTo>
                  <a:lnTo>
                    <a:pt x="294" y="161"/>
                  </a:lnTo>
                  <a:lnTo>
                    <a:pt x="294" y="162"/>
                  </a:lnTo>
                  <a:lnTo>
                    <a:pt x="293" y="162"/>
                  </a:lnTo>
                  <a:lnTo>
                    <a:pt x="293" y="163"/>
                  </a:lnTo>
                  <a:lnTo>
                    <a:pt x="292" y="163"/>
                  </a:lnTo>
                  <a:lnTo>
                    <a:pt x="292" y="164"/>
                  </a:lnTo>
                  <a:lnTo>
                    <a:pt x="293" y="164"/>
                  </a:lnTo>
                  <a:lnTo>
                    <a:pt x="292" y="164"/>
                  </a:lnTo>
                  <a:lnTo>
                    <a:pt x="292" y="165"/>
                  </a:lnTo>
                  <a:lnTo>
                    <a:pt x="291" y="165"/>
                  </a:lnTo>
                  <a:lnTo>
                    <a:pt x="291" y="166"/>
                  </a:lnTo>
                  <a:lnTo>
                    <a:pt x="297" y="167"/>
                  </a:lnTo>
                  <a:lnTo>
                    <a:pt x="298" y="167"/>
                  </a:lnTo>
                  <a:lnTo>
                    <a:pt x="301" y="167"/>
                  </a:lnTo>
                  <a:lnTo>
                    <a:pt x="304" y="167"/>
                  </a:lnTo>
                  <a:lnTo>
                    <a:pt x="306" y="167"/>
                  </a:lnTo>
                  <a:lnTo>
                    <a:pt x="308" y="167"/>
                  </a:lnTo>
                  <a:lnTo>
                    <a:pt x="309" y="167"/>
                  </a:lnTo>
                  <a:lnTo>
                    <a:pt x="311" y="167"/>
                  </a:lnTo>
                  <a:lnTo>
                    <a:pt x="313" y="167"/>
                  </a:lnTo>
                  <a:lnTo>
                    <a:pt x="314" y="167"/>
                  </a:lnTo>
                  <a:lnTo>
                    <a:pt x="316" y="167"/>
                  </a:lnTo>
                  <a:lnTo>
                    <a:pt x="318" y="167"/>
                  </a:lnTo>
                  <a:lnTo>
                    <a:pt x="319" y="167"/>
                  </a:lnTo>
                  <a:lnTo>
                    <a:pt x="322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7"/>
                  </a:lnTo>
                  <a:lnTo>
                    <a:pt x="330" y="167"/>
                  </a:lnTo>
                  <a:lnTo>
                    <a:pt x="331" y="167"/>
                  </a:lnTo>
                  <a:lnTo>
                    <a:pt x="334" y="167"/>
                  </a:lnTo>
                  <a:lnTo>
                    <a:pt x="334" y="165"/>
                  </a:lnTo>
                  <a:lnTo>
                    <a:pt x="334" y="164"/>
                  </a:lnTo>
                  <a:lnTo>
                    <a:pt x="334" y="163"/>
                  </a:lnTo>
                  <a:lnTo>
                    <a:pt x="334" y="162"/>
                  </a:lnTo>
                  <a:lnTo>
                    <a:pt x="334" y="161"/>
                  </a:lnTo>
                  <a:lnTo>
                    <a:pt x="334" y="160"/>
                  </a:lnTo>
                  <a:lnTo>
                    <a:pt x="334" y="159"/>
                  </a:lnTo>
                  <a:lnTo>
                    <a:pt x="334" y="158"/>
                  </a:lnTo>
                  <a:lnTo>
                    <a:pt x="334" y="157"/>
                  </a:lnTo>
                  <a:lnTo>
                    <a:pt x="334" y="156"/>
                  </a:lnTo>
                  <a:lnTo>
                    <a:pt x="334" y="155"/>
                  </a:lnTo>
                  <a:lnTo>
                    <a:pt x="334" y="154"/>
                  </a:lnTo>
                  <a:lnTo>
                    <a:pt x="334" y="153"/>
                  </a:lnTo>
                  <a:lnTo>
                    <a:pt x="334" y="152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4" y="149"/>
                  </a:lnTo>
                  <a:lnTo>
                    <a:pt x="334" y="148"/>
                  </a:lnTo>
                  <a:lnTo>
                    <a:pt x="335" y="148"/>
                  </a:lnTo>
                  <a:lnTo>
                    <a:pt x="336" y="148"/>
                  </a:lnTo>
                  <a:lnTo>
                    <a:pt x="337" y="148"/>
                  </a:lnTo>
                  <a:lnTo>
                    <a:pt x="341" y="148"/>
                  </a:lnTo>
                  <a:lnTo>
                    <a:pt x="343" y="148"/>
                  </a:lnTo>
                  <a:lnTo>
                    <a:pt x="345" y="148"/>
                  </a:lnTo>
                  <a:lnTo>
                    <a:pt x="346" y="148"/>
                  </a:lnTo>
                  <a:lnTo>
                    <a:pt x="347" y="148"/>
                  </a:lnTo>
                  <a:lnTo>
                    <a:pt x="348" y="148"/>
                  </a:lnTo>
                  <a:lnTo>
                    <a:pt x="348" y="146"/>
                  </a:lnTo>
                  <a:lnTo>
                    <a:pt x="348" y="145"/>
                  </a:lnTo>
                  <a:lnTo>
                    <a:pt x="348" y="143"/>
                  </a:lnTo>
                  <a:lnTo>
                    <a:pt x="348" y="142"/>
                  </a:lnTo>
                  <a:lnTo>
                    <a:pt x="348" y="136"/>
                  </a:lnTo>
                  <a:lnTo>
                    <a:pt x="348" y="135"/>
                  </a:lnTo>
                  <a:lnTo>
                    <a:pt x="348" y="134"/>
                  </a:lnTo>
                  <a:lnTo>
                    <a:pt x="348" y="131"/>
                  </a:lnTo>
                  <a:lnTo>
                    <a:pt x="348" y="130"/>
                  </a:lnTo>
                  <a:lnTo>
                    <a:pt x="348" y="129"/>
                  </a:lnTo>
                  <a:lnTo>
                    <a:pt x="348" y="128"/>
                  </a:lnTo>
                  <a:lnTo>
                    <a:pt x="348" y="126"/>
                  </a:lnTo>
                  <a:lnTo>
                    <a:pt x="348" y="124"/>
                  </a:lnTo>
                  <a:lnTo>
                    <a:pt x="348" y="122"/>
                  </a:lnTo>
                  <a:lnTo>
                    <a:pt x="348" y="116"/>
                  </a:lnTo>
                  <a:lnTo>
                    <a:pt x="348" y="115"/>
                  </a:lnTo>
                  <a:lnTo>
                    <a:pt x="348" y="112"/>
                  </a:lnTo>
                  <a:lnTo>
                    <a:pt x="348" y="107"/>
                  </a:lnTo>
                  <a:lnTo>
                    <a:pt x="348" y="104"/>
                  </a:lnTo>
                  <a:lnTo>
                    <a:pt x="349" y="104"/>
                  </a:lnTo>
                  <a:lnTo>
                    <a:pt x="353" y="104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2" y="104"/>
                  </a:lnTo>
                  <a:lnTo>
                    <a:pt x="377" y="104"/>
                  </a:lnTo>
                  <a:lnTo>
                    <a:pt x="380" y="104"/>
                  </a:lnTo>
                  <a:lnTo>
                    <a:pt x="382" y="104"/>
                  </a:lnTo>
                  <a:lnTo>
                    <a:pt x="383" y="104"/>
                  </a:lnTo>
                  <a:lnTo>
                    <a:pt x="384" y="104"/>
                  </a:lnTo>
                  <a:lnTo>
                    <a:pt x="385" y="104"/>
                  </a:lnTo>
                  <a:lnTo>
                    <a:pt x="386" y="104"/>
                  </a:lnTo>
                  <a:lnTo>
                    <a:pt x="387" y="104"/>
                  </a:lnTo>
                  <a:lnTo>
                    <a:pt x="392" y="104"/>
                  </a:lnTo>
                  <a:lnTo>
                    <a:pt x="393" y="104"/>
                  </a:lnTo>
                  <a:lnTo>
                    <a:pt x="397" y="104"/>
                  </a:lnTo>
                  <a:lnTo>
                    <a:pt x="398" y="104"/>
                  </a:lnTo>
                  <a:lnTo>
                    <a:pt x="403" y="104"/>
                  </a:lnTo>
                  <a:lnTo>
                    <a:pt x="404" y="104"/>
                  </a:lnTo>
                  <a:lnTo>
                    <a:pt x="404" y="103"/>
                  </a:lnTo>
                  <a:lnTo>
                    <a:pt x="404" y="102"/>
                  </a:lnTo>
                  <a:lnTo>
                    <a:pt x="405" y="102"/>
                  </a:lnTo>
                  <a:lnTo>
                    <a:pt x="405" y="101"/>
                  </a:lnTo>
                  <a:lnTo>
                    <a:pt x="404" y="101"/>
                  </a:lnTo>
                  <a:lnTo>
                    <a:pt x="404" y="100"/>
                  </a:lnTo>
                  <a:lnTo>
                    <a:pt x="403" y="100"/>
                  </a:lnTo>
                  <a:lnTo>
                    <a:pt x="403" y="99"/>
                  </a:lnTo>
                  <a:lnTo>
                    <a:pt x="404" y="99"/>
                  </a:lnTo>
                  <a:lnTo>
                    <a:pt x="404" y="98"/>
                  </a:lnTo>
                  <a:lnTo>
                    <a:pt x="404" y="97"/>
                  </a:lnTo>
                  <a:lnTo>
                    <a:pt x="404" y="96"/>
                  </a:lnTo>
                  <a:lnTo>
                    <a:pt x="403" y="96"/>
                  </a:lnTo>
                  <a:lnTo>
                    <a:pt x="403" y="95"/>
                  </a:lnTo>
                  <a:lnTo>
                    <a:pt x="403" y="94"/>
                  </a:lnTo>
                  <a:lnTo>
                    <a:pt x="403" y="93"/>
                  </a:lnTo>
                  <a:lnTo>
                    <a:pt x="403" y="92"/>
                  </a:lnTo>
                  <a:lnTo>
                    <a:pt x="402" y="92"/>
                  </a:lnTo>
                  <a:lnTo>
                    <a:pt x="401" y="92"/>
                  </a:lnTo>
                  <a:lnTo>
                    <a:pt x="401" y="91"/>
                  </a:lnTo>
                  <a:lnTo>
                    <a:pt x="402" y="91"/>
                  </a:lnTo>
                  <a:lnTo>
                    <a:pt x="402" y="90"/>
                  </a:lnTo>
                  <a:lnTo>
                    <a:pt x="402" y="89"/>
                  </a:lnTo>
                  <a:lnTo>
                    <a:pt x="401" y="89"/>
                  </a:lnTo>
                  <a:lnTo>
                    <a:pt x="400" y="89"/>
                  </a:lnTo>
                  <a:lnTo>
                    <a:pt x="399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399" y="88"/>
                  </a:lnTo>
                  <a:lnTo>
                    <a:pt x="399" y="87"/>
                  </a:lnTo>
                  <a:lnTo>
                    <a:pt x="399" y="86"/>
                  </a:lnTo>
                  <a:lnTo>
                    <a:pt x="400" y="86"/>
                  </a:lnTo>
                  <a:lnTo>
                    <a:pt x="399" y="86"/>
                  </a:lnTo>
                  <a:lnTo>
                    <a:pt x="399" y="85"/>
                  </a:lnTo>
                  <a:lnTo>
                    <a:pt x="400" y="85"/>
                  </a:lnTo>
                  <a:lnTo>
                    <a:pt x="402" y="85"/>
                  </a:lnTo>
                  <a:lnTo>
                    <a:pt x="404" y="85"/>
                  </a:lnTo>
                  <a:lnTo>
                    <a:pt x="405" y="85"/>
                  </a:lnTo>
                  <a:lnTo>
                    <a:pt x="406" y="85"/>
                  </a:lnTo>
                  <a:lnTo>
                    <a:pt x="407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10" y="85"/>
                  </a:lnTo>
                  <a:lnTo>
                    <a:pt x="411" y="85"/>
                  </a:lnTo>
                  <a:lnTo>
                    <a:pt x="412" y="85"/>
                  </a:lnTo>
                  <a:lnTo>
                    <a:pt x="413" y="85"/>
                  </a:lnTo>
                  <a:lnTo>
                    <a:pt x="418" y="85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4" y="85"/>
                  </a:lnTo>
                  <a:lnTo>
                    <a:pt x="427" y="85"/>
                  </a:lnTo>
                  <a:lnTo>
                    <a:pt x="429" y="85"/>
                  </a:lnTo>
                  <a:lnTo>
                    <a:pt x="430" y="85"/>
                  </a:lnTo>
                  <a:lnTo>
                    <a:pt x="431" y="85"/>
                  </a:lnTo>
                  <a:lnTo>
                    <a:pt x="433" y="85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7" y="85"/>
                  </a:lnTo>
                  <a:lnTo>
                    <a:pt x="438" y="85"/>
                  </a:lnTo>
                  <a:lnTo>
                    <a:pt x="439" y="85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9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2" y="85"/>
                  </a:lnTo>
                  <a:lnTo>
                    <a:pt x="453" y="85"/>
                  </a:lnTo>
                  <a:lnTo>
                    <a:pt x="454" y="85"/>
                  </a:lnTo>
                  <a:lnTo>
                    <a:pt x="455" y="85"/>
                  </a:lnTo>
                  <a:lnTo>
                    <a:pt x="456" y="85"/>
                  </a:lnTo>
                  <a:lnTo>
                    <a:pt x="459" y="85"/>
                  </a:lnTo>
                  <a:lnTo>
                    <a:pt x="460" y="85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8" y="85"/>
                  </a:lnTo>
                  <a:lnTo>
                    <a:pt x="469" y="85"/>
                  </a:lnTo>
                  <a:lnTo>
                    <a:pt x="472" y="85"/>
                  </a:lnTo>
                  <a:lnTo>
                    <a:pt x="474" y="85"/>
                  </a:lnTo>
                  <a:lnTo>
                    <a:pt x="475" y="85"/>
                  </a:lnTo>
                  <a:lnTo>
                    <a:pt x="476" y="85"/>
                  </a:lnTo>
                  <a:lnTo>
                    <a:pt x="477" y="85"/>
                  </a:lnTo>
                  <a:lnTo>
                    <a:pt x="478" y="85"/>
                  </a:lnTo>
                  <a:lnTo>
                    <a:pt x="485" y="85"/>
                  </a:lnTo>
                  <a:lnTo>
                    <a:pt x="487" y="85"/>
                  </a:lnTo>
                  <a:lnTo>
                    <a:pt x="488" y="85"/>
                  </a:lnTo>
                  <a:lnTo>
                    <a:pt x="489" y="85"/>
                  </a:lnTo>
                  <a:lnTo>
                    <a:pt x="492" y="85"/>
                  </a:lnTo>
                  <a:lnTo>
                    <a:pt x="493" y="85"/>
                  </a:lnTo>
                  <a:lnTo>
                    <a:pt x="494" y="85"/>
                  </a:lnTo>
                  <a:lnTo>
                    <a:pt x="497" y="85"/>
                  </a:lnTo>
                  <a:lnTo>
                    <a:pt x="498" y="85"/>
                  </a:lnTo>
                  <a:lnTo>
                    <a:pt x="500" y="85"/>
                  </a:lnTo>
                  <a:lnTo>
                    <a:pt x="501" y="85"/>
                  </a:lnTo>
                  <a:lnTo>
                    <a:pt x="503" y="85"/>
                  </a:lnTo>
                  <a:lnTo>
                    <a:pt x="504" y="85"/>
                  </a:lnTo>
                  <a:lnTo>
                    <a:pt x="508" y="85"/>
                  </a:lnTo>
                  <a:lnTo>
                    <a:pt x="509" y="85"/>
                  </a:lnTo>
                  <a:lnTo>
                    <a:pt x="511" y="85"/>
                  </a:lnTo>
                  <a:lnTo>
                    <a:pt x="512" y="85"/>
                  </a:lnTo>
                  <a:lnTo>
                    <a:pt x="512" y="85"/>
                  </a:lnTo>
                  <a:lnTo>
                    <a:pt x="513" y="85"/>
                  </a:lnTo>
                  <a:lnTo>
                    <a:pt x="516" y="85"/>
                  </a:lnTo>
                  <a:lnTo>
                    <a:pt x="517" y="85"/>
                  </a:lnTo>
                  <a:lnTo>
                    <a:pt x="518" y="85"/>
                  </a:lnTo>
                  <a:lnTo>
                    <a:pt x="520" y="85"/>
                  </a:lnTo>
                  <a:lnTo>
                    <a:pt x="521" y="85"/>
                  </a:lnTo>
                  <a:lnTo>
                    <a:pt x="522" y="85"/>
                  </a:lnTo>
                  <a:lnTo>
                    <a:pt x="523" y="85"/>
                  </a:lnTo>
                  <a:lnTo>
                    <a:pt x="524" y="85"/>
                  </a:lnTo>
                  <a:lnTo>
                    <a:pt x="525" y="85"/>
                  </a:lnTo>
                  <a:lnTo>
                    <a:pt x="526" y="85"/>
                  </a:lnTo>
                  <a:lnTo>
                    <a:pt x="527" y="85"/>
                  </a:lnTo>
                  <a:lnTo>
                    <a:pt x="529" y="85"/>
                  </a:lnTo>
                  <a:lnTo>
                    <a:pt x="533" y="85"/>
                  </a:lnTo>
                  <a:lnTo>
                    <a:pt x="534" y="85"/>
                  </a:lnTo>
                  <a:lnTo>
                    <a:pt x="535" y="85"/>
                  </a:lnTo>
                  <a:lnTo>
                    <a:pt x="536" y="85"/>
                  </a:lnTo>
                  <a:lnTo>
                    <a:pt x="539" y="85"/>
                  </a:lnTo>
                  <a:lnTo>
                    <a:pt x="540" y="85"/>
                  </a:lnTo>
                  <a:lnTo>
                    <a:pt x="545" y="85"/>
                  </a:lnTo>
                  <a:lnTo>
                    <a:pt x="546" y="85"/>
                  </a:lnTo>
                  <a:lnTo>
                    <a:pt x="547" y="85"/>
                  </a:lnTo>
                  <a:lnTo>
                    <a:pt x="548" y="85"/>
                  </a:lnTo>
                  <a:lnTo>
                    <a:pt x="550" y="85"/>
                  </a:lnTo>
                  <a:lnTo>
                    <a:pt x="551" y="85"/>
                  </a:lnTo>
                  <a:lnTo>
                    <a:pt x="551" y="84"/>
                  </a:lnTo>
                  <a:lnTo>
                    <a:pt x="552" y="84"/>
                  </a:lnTo>
                  <a:lnTo>
                    <a:pt x="554" y="84"/>
                  </a:lnTo>
                  <a:lnTo>
                    <a:pt x="555" y="84"/>
                  </a:lnTo>
                  <a:lnTo>
                    <a:pt x="556" y="84"/>
                  </a:lnTo>
                  <a:lnTo>
                    <a:pt x="557" y="84"/>
                  </a:lnTo>
                  <a:lnTo>
                    <a:pt x="558" y="84"/>
                  </a:lnTo>
                  <a:lnTo>
                    <a:pt x="559" y="84"/>
                  </a:lnTo>
                  <a:lnTo>
                    <a:pt x="560" y="84"/>
                  </a:lnTo>
                  <a:lnTo>
                    <a:pt x="560" y="84"/>
                  </a:lnTo>
                  <a:lnTo>
                    <a:pt x="561" y="84"/>
                  </a:lnTo>
                  <a:lnTo>
                    <a:pt x="563" y="84"/>
                  </a:lnTo>
                  <a:lnTo>
                    <a:pt x="564" y="84"/>
                  </a:lnTo>
                  <a:lnTo>
                    <a:pt x="565" y="84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6"/>
                  </a:lnTo>
                  <a:lnTo>
                    <a:pt x="567" y="86"/>
                  </a:lnTo>
                  <a:lnTo>
                    <a:pt x="567" y="87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8" y="90"/>
                  </a:lnTo>
                  <a:lnTo>
                    <a:pt x="568" y="91"/>
                  </a:lnTo>
                  <a:lnTo>
                    <a:pt x="569" y="92"/>
                  </a:lnTo>
                  <a:lnTo>
                    <a:pt x="569" y="93"/>
                  </a:lnTo>
                  <a:lnTo>
                    <a:pt x="570" y="93"/>
                  </a:lnTo>
                  <a:lnTo>
                    <a:pt x="570" y="94"/>
                  </a:lnTo>
                  <a:lnTo>
                    <a:pt x="570" y="95"/>
                  </a:lnTo>
                  <a:lnTo>
                    <a:pt x="570" y="96"/>
                  </a:lnTo>
                  <a:lnTo>
                    <a:pt x="571" y="98"/>
                  </a:lnTo>
                  <a:lnTo>
                    <a:pt x="572" y="99"/>
                  </a:lnTo>
                  <a:lnTo>
                    <a:pt x="572" y="100"/>
                  </a:lnTo>
                  <a:lnTo>
                    <a:pt x="573" y="100"/>
                  </a:lnTo>
                  <a:lnTo>
                    <a:pt x="573" y="102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6"/>
                  </a:lnTo>
                  <a:lnTo>
                    <a:pt x="578" y="113"/>
                  </a:lnTo>
                  <a:lnTo>
                    <a:pt x="581" y="121"/>
                  </a:lnTo>
                  <a:lnTo>
                    <a:pt x="583" y="125"/>
                  </a:lnTo>
                  <a:lnTo>
                    <a:pt x="587" y="134"/>
                  </a:lnTo>
                  <a:lnTo>
                    <a:pt x="587" y="134"/>
                  </a:lnTo>
                  <a:lnTo>
                    <a:pt x="588" y="135"/>
                  </a:lnTo>
                  <a:lnTo>
                    <a:pt x="588" y="136"/>
                  </a:lnTo>
                  <a:lnTo>
                    <a:pt x="588" y="137"/>
                  </a:lnTo>
                  <a:lnTo>
                    <a:pt x="589" y="138"/>
                  </a:lnTo>
                  <a:lnTo>
                    <a:pt x="589" y="139"/>
                  </a:lnTo>
                  <a:lnTo>
                    <a:pt x="590" y="139"/>
                  </a:lnTo>
                  <a:lnTo>
                    <a:pt x="590" y="140"/>
                  </a:lnTo>
                  <a:lnTo>
                    <a:pt x="590" y="141"/>
                  </a:lnTo>
                  <a:lnTo>
                    <a:pt x="591" y="142"/>
                  </a:lnTo>
                  <a:lnTo>
                    <a:pt x="591" y="143"/>
                  </a:lnTo>
                  <a:lnTo>
                    <a:pt x="591" y="144"/>
                  </a:lnTo>
                  <a:lnTo>
                    <a:pt x="592" y="144"/>
                  </a:lnTo>
                  <a:lnTo>
                    <a:pt x="592" y="145"/>
                  </a:lnTo>
                  <a:lnTo>
                    <a:pt x="592" y="146"/>
                  </a:lnTo>
                  <a:lnTo>
                    <a:pt x="593" y="147"/>
                  </a:lnTo>
                  <a:lnTo>
                    <a:pt x="593" y="148"/>
                  </a:lnTo>
                  <a:lnTo>
                    <a:pt x="594" y="149"/>
                  </a:lnTo>
                  <a:lnTo>
                    <a:pt x="594" y="150"/>
                  </a:lnTo>
                  <a:lnTo>
                    <a:pt x="594" y="151"/>
                  </a:lnTo>
                  <a:lnTo>
                    <a:pt x="595" y="152"/>
                  </a:lnTo>
                  <a:lnTo>
                    <a:pt x="595" y="153"/>
                  </a:lnTo>
                  <a:lnTo>
                    <a:pt x="596" y="154"/>
                  </a:lnTo>
                  <a:lnTo>
                    <a:pt x="596" y="155"/>
                  </a:lnTo>
                  <a:lnTo>
                    <a:pt x="597" y="156"/>
                  </a:lnTo>
                  <a:lnTo>
                    <a:pt x="597" y="157"/>
                  </a:lnTo>
                  <a:lnTo>
                    <a:pt x="597" y="158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60"/>
                  </a:lnTo>
                  <a:lnTo>
                    <a:pt x="599" y="161"/>
                  </a:lnTo>
                  <a:lnTo>
                    <a:pt x="599" y="162"/>
                  </a:lnTo>
                  <a:lnTo>
                    <a:pt x="600" y="163"/>
                  </a:lnTo>
                  <a:lnTo>
                    <a:pt x="600" y="165"/>
                  </a:lnTo>
                  <a:lnTo>
                    <a:pt x="601" y="165"/>
                  </a:lnTo>
                  <a:lnTo>
                    <a:pt x="601" y="166"/>
                  </a:lnTo>
                  <a:lnTo>
                    <a:pt x="601" y="167"/>
                  </a:lnTo>
                  <a:lnTo>
                    <a:pt x="602" y="168"/>
                  </a:lnTo>
                  <a:lnTo>
                    <a:pt x="603" y="168"/>
                  </a:lnTo>
                  <a:lnTo>
                    <a:pt x="604" y="169"/>
                  </a:lnTo>
                  <a:lnTo>
                    <a:pt x="605" y="169"/>
                  </a:lnTo>
                  <a:lnTo>
                    <a:pt x="605" y="170"/>
                  </a:lnTo>
                  <a:lnTo>
                    <a:pt x="606" y="170"/>
                  </a:lnTo>
                  <a:lnTo>
                    <a:pt x="606" y="171"/>
                  </a:lnTo>
                  <a:lnTo>
                    <a:pt x="607" y="172"/>
                  </a:lnTo>
                  <a:lnTo>
                    <a:pt x="608" y="172"/>
                  </a:lnTo>
                  <a:lnTo>
                    <a:pt x="608" y="173"/>
                  </a:lnTo>
                  <a:lnTo>
                    <a:pt x="608" y="173"/>
                  </a:lnTo>
                  <a:lnTo>
                    <a:pt x="609" y="173"/>
                  </a:lnTo>
                  <a:lnTo>
                    <a:pt x="610" y="172"/>
                  </a:lnTo>
                  <a:lnTo>
                    <a:pt x="610" y="173"/>
                  </a:lnTo>
                  <a:lnTo>
                    <a:pt x="611" y="173"/>
                  </a:lnTo>
                  <a:lnTo>
                    <a:pt x="611" y="174"/>
                  </a:lnTo>
                  <a:lnTo>
                    <a:pt x="612" y="174"/>
                  </a:lnTo>
                  <a:lnTo>
                    <a:pt x="613" y="174"/>
                  </a:lnTo>
                  <a:lnTo>
                    <a:pt x="613" y="175"/>
                  </a:lnTo>
                  <a:lnTo>
                    <a:pt x="614" y="175"/>
                  </a:lnTo>
                  <a:lnTo>
                    <a:pt x="615" y="176"/>
                  </a:lnTo>
                  <a:lnTo>
                    <a:pt x="616" y="176"/>
                  </a:lnTo>
                  <a:lnTo>
                    <a:pt x="616" y="177"/>
                  </a:lnTo>
                  <a:lnTo>
                    <a:pt x="617" y="177"/>
                  </a:lnTo>
                  <a:lnTo>
                    <a:pt x="618" y="177"/>
                  </a:lnTo>
                  <a:lnTo>
                    <a:pt x="619" y="177"/>
                  </a:lnTo>
                  <a:lnTo>
                    <a:pt x="620" y="177"/>
                  </a:lnTo>
                  <a:lnTo>
                    <a:pt x="620" y="178"/>
                  </a:lnTo>
                  <a:lnTo>
                    <a:pt x="620" y="179"/>
                  </a:lnTo>
                  <a:lnTo>
                    <a:pt x="620" y="180"/>
                  </a:lnTo>
                  <a:lnTo>
                    <a:pt x="621" y="180"/>
                  </a:lnTo>
                  <a:lnTo>
                    <a:pt x="621" y="181"/>
                  </a:lnTo>
                  <a:lnTo>
                    <a:pt x="621" y="182"/>
                  </a:lnTo>
                  <a:lnTo>
                    <a:pt x="622" y="182"/>
                  </a:lnTo>
                  <a:lnTo>
                    <a:pt x="622" y="182"/>
                  </a:lnTo>
                  <a:lnTo>
                    <a:pt x="623" y="183"/>
                  </a:lnTo>
                  <a:lnTo>
                    <a:pt x="624" y="183"/>
                  </a:lnTo>
                  <a:lnTo>
                    <a:pt x="625" y="183"/>
                  </a:lnTo>
                  <a:lnTo>
                    <a:pt x="625" y="184"/>
                  </a:lnTo>
                  <a:lnTo>
                    <a:pt x="626" y="184"/>
                  </a:lnTo>
                  <a:lnTo>
                    <a:pt x="626" y="185"/>
                  </a:lnTo>
                  <a:lnTo>
                    <a:pt x="627" y="185"/>
                  </a:lnTo>
                  <a:lnTo>
                    <a:pt x="627" y="186"/>
                  </a:lnTo>
                  <a:lnTo>
                    <a:pt x="627" y="187"/>
                  </a:lnTo>
                  <a:lnTo>
                    <a:pt x="628" y="187"/>
                  </a:lnTo>
                  <a:lnTo>
                    <a:pt x="628" y="188"/>
                  </a:lnTo>
                  <a:lnTo>
                    <a:pt x="628" y="189"/>
                  </a:lnTo>
                  <a:lnTo>
                    <a:pt x="629" y="189"/>
                  </a:lnTo>
                  <a:lnTo>
                    <a:pt x="629" y="190"/>
                  </a:lnTo>
                  <a:lnTo>
                    <a:pt x="629" y="191"/>
                  </a:lnTo>
                  <a:lnTo>
                    <a:pt x="630" y="191"/>
                  </a:lnTo>
                  <a:lnTo>
                    <a:pt x="630" y="193"/>
                  </a:lnTo>
                  <a:lnTo>
                    <a:pt x="631" y="193"/>
                  </a:lnTo>
                  <a:lnTo>
                    <a:pt x="632" y="193"/>
                  </a:lnTo>
                  <a:lnTo>
                    <a:pt x="633" y="194"/>
                  </a:lnTo>
                  <a:lnTo>
                    <a:pt x="634" y="194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6" y="196"/>
                  </a:lnTo>
                  <a:lnTo>
                    <a:pt x="640" y="196"/>
                  </a:lnTo>
                  <a:lnTo>
                    <a:pt x="646" y="196"/>
                  </a:lnTo>
                  <a:lnTo>
                    <a:pt x="647" y="196"/>
                  </a:lnTo>
                  <a:lnTo>
                    <a:pt x="647" y="201"/>
                  </a:lnTo>
                  <a:lnTo>
                    <a:pt x="647" y="203"/>
                  </a:lnTo>
                  <a:lnTo>
                    <a:pt x="647" y="207"/>
                  </a:lnTo>
                  <a:lnTo>
                    <a:pt x="647" y="209"/>
                  </a:lnTo>
                  <a:lnTo>
                    <a:pt x="647" y="213"/>
                  </a:lnTo>
                  <a:lnTo>
                    <a:pt x="647" y="217"/>
                  </a:lnTo>
                  <a:lnTo>
                    <a:pt x="647" y="231"/>
                  </a:lnTo>
                  <a:lnTo>
                    <a:pt x="647" y="240"/>
                  </a:lnTo>
                  <a:lnTo>
                    <a:pt x="647" y="246"/>
                  </a:lnTo>
                  <a:lnTo>
                    <a:pt x="647" y="250"/>
                  </a:lnTo>
                  <a:lnTo>
                    <a:pt x="647" y="263"/>
                  </a:lnTo>
                  <a:lnTo>
                    <a:pt x="646" y="270"/>
                  </a:lnTo>
                  <a:lnTo>
                    <a:pt x="647" y="270"/>
                  </a:lnTo>
                  <a:lnTo>
                    <a:pt x="649" y="270"/>
                  </a:lnTo>
                  <a:lnTo>
                    <a:pt x="650" y="270"/>
                  </a:lnTo>
                  <a:lnTo>
                    <a:pt x="656" y="270"/>
                  </a:lnTo>
                  <a:lnTo>
                    <a:pt x="657" y="270"/>
                  </a:lnTo>
                  <a:lnTo>
                    <a:pt x="662" y="270"/>
                  </a:lnTo>
                  <a:lnTo>
                    <a:pt x="664" y="270"/>
                  </a:lnTo>
                  <a:lnTo>
                    <a:pt x="670" y="270"/>
                  </a:lnTo>
                  <a:lnTo>
                    <a:pt x="672" y="269"/>
                  </a:lnTo>
                  <a:lnTo>
                    <a:pt x="672" y="281"/>
                  </a:lnTo>
                  <a:lnTo>
                    <a:pt x="672" y="282"/>
                  </a:lnTo>
                  <a:lnTo>
                    <a:pt x="672" y="287"/>
                  </a:lnTo>
                  <a:lnTo>
                    <a:pt x="672" y="288"/>
                  </a:lnTo>
                  <a:lnTo>
                    <a:pt x="672" y="291"/>
                  </a:lnTo>
                  <a:lnTo>
                    <a:pt x="672" y="293"/>
                  </a:lnTo>
                  <a:lnTo>
                    <a:pt x="672" y="294"/>
                  </a:lnTo>
                  <a:lnTo>
                    <a:pt x="672" y="295"/>
                  </a:lnTo>
                  <a:lnTo>
                    <a:pt x="672" y="296"/>
                  </a:lnTo>
                  <a:lnTo>
                    <a:pt x="672" y="299"/>
                  </a:lnTo>
                  <a:lnTo>
                    <a:pt x="672" y="305"/>
                  </a:lnTo>
                  <a:lnTo>
                    <a:pt x="672" y="308"/>
                  </a:lnTo>
                  <a:lnTo>
                    <a:pt x="673" y="309"/>
                  </a:lnTo>
                  <a:lnTo>
                    <a:pt x="673" y="310"/>
                  </a:lnTo>
                  <a:lnTo>
                    <a:pt x="673" y="311"/>
                  </a:lnTo>
                  <a:lnTo>
                    <a:pt x="673" y="312"/>
                  </a:lnTo>
                  <a:lnTo>
                    <a:pt x="673" y="313"/>
                  </a:lnTo>
                  <a:lnTo>
                    <a:pt x="673" y="314"/>
                  </a:lnTo>
                  <a:lnTo>
                    <a:pt x="673" y="315"/>
                  </a:lnTo>
                  <a:lnTo>
                    <a:pt x="673" y="316"/>
                  </a:lnTo>
                  <a:lnTo>
                    <a:pt x="674" y="316"/>
                  </a:lnTo>
                  <a:lnTo>
                    <a:pt x="675" y="316"/>
                  </a:lnTo>
                  <a:lnTo>
                    <a:pt x="676" y="316"/>
                  </a:lnTo>
                  <a:lnTo>
                    <a:pt x="677" y="316"/>
                  </a:lnTo>
                  <a:lnTo>
                    <a:pt x="678" y="316"/>
                  </a:lnTo>
                  <a:lnTo>
                    <a:pt x="680" y="316"/>
                  </a:lnTo>
                  <a:lnTo>
                    <a:pt x="680" y="317"/>
                  </a:lnTo>
                  <a:lnTo>
                    <a:pt x="680" y="320"/>
                  </a:lnTo>
                  <a:lnTo>
                    <a:pt x="680" y="322"/>
                  </a:lnTo>
                  <a:lnTo>
                    <a:pt x="680" y="323"/>
                  </a:lnTo>
                  <a:lnTo>
                    <a:pt x="678" y="323"/>
                  </a:lnTo>
                  <a:lnTo>
                    <a:pt x="676" y="323"/>
                  </a:lnTo>
                  <a:lnTo>
                    <a:pt x="674" y="323"/>
                  </a:lnTo>
                  <a:lnTo>
                    <a:pt x="673" y="323"/>
                  </a:lnTo>
                  <a:lnTo>
                    <a:pt x="673" y="325"/>
                  </a:lnTo>
                  <a:lnTo>
                    <a:pt x="673" y="327"/>
                  </a:lnTo>
                  <a:lnTo>
                    <a:pt x="673" y="328"/>
                  </a:lnTo>
                  <a:lnTo>
                    <a:pt x="673" y="328"/>
                  </a:lnTo>
                  <a:lnTo>
                    <a:pt x="673" y="329"/>
                  </a:lnTo>
                  <a:lnTo>
                    <a:pt x="674" y="331"/>
                  </a:lnTo>
                  <a:lnTo>
                    <a:pt x="674" y="332"/>
                  </a:lnTo>
                  <a:lnTo>
                    <a:pt x="675" y="332"/>
                  </a:lnTo>
                  <a:lnTo>
                    <a:pt x="675" y="334"/>
                  </a:lnTo>
                  <a:lnTo>
                    <a:pt x="676" y="335"/>
                  </a:lnTo>
                  <a:lnTo>
                    <a:pt x="676" y="336"/>
                  </a:lnTo>
                  <a:lnTo>
                    <a:pt x="676" y="337"/>
                  </a:lnTo>
                  <a:lnTo>
                    <a:pt x="676" y="338"/>
                  </a:lnTo>
                  <a:lnTo>
                    <a:pt x="676" y="339"/>
                  </a:lnTo>
                  <a:lnTo>
                    <a:pt x="676" y="343"/>
                  </a:lnTo>
                  <a:lnTo>
                    <a:pt x="676" y="344"/>
                  </a:lnTo>
                  <a:lnTo>
                    <a:pt x="676" y="345"/>
                  </a:lnTo>
                  <a:lnTo>
                    <a:pt x="676" y="347"/>
                  </a:lnTo>
                  <a:lnTo>
                    <a:pt x="676" y="349"/>
                  </a:lnTo>
                  <a:lnTo>
                    <a:pt x="676" y="351"/>
                  </a:lnTo>
                  <a:lnTo>
                    <a:pt x="676" y="352"/>
                  </a:lnTo>
                  <a:lnTo>
                    <a:pt x="675" y="353"/>
                  </a:lnTo>
                  <a:lnTo>
                    <a:pt x="675" y="356"/>
                  </a:lnTo>
                  <a:lnTo>
                    <a:pt x="675" y="357"/>
                  </a:lnTo>
                  <a:lnTo>
                    <a:pt x="675" y="359"/>
                  </a:lnTo>
                  <a:lnTo>
                    <a:pt x="675" y="361"/>
                  </a:lnTo>
                  <a:lnTo>
                    <a:pt x="675" y="363"/>
                  </a:lnTo>
                  <a:lnTo>
                    <a:pt x="675" y="369"/>
                  </a:lnTo>
                  <a:lnTo>
                    <a:pt x="675" y="371"/>
                  </a:lnTo>
                  <a:lnTo>
                    <a:pt x="675" y="372"/>
                  </a:lnTo>
                  <a:lnTo>
                    <a:pt x="675" y="374"/>
                  </a:lnTo>
                  <a:lnTo>
                    <a:pt x="675" y="376"/>
                  </a:lnTo>
                  <a:lnTo>
                    <a:pt x="678" y="376"/>
                  </a:lnTo>
                  <a:lnTo>
                    <a:pt x="681" y="376"/>
                  </a:lnTo>
                  <a:lnTo>
                    <a:pt x="681" y="376"/>
                  </a:lnTo>
                  <a:lnTo>
                    <a:pt x="681" y="377"/>
                  </a:lnTo>
                  <a:lnTo>
                    <a:pt x="681" y="378"/>
                  </a:lnTo>
                  <a:lnTo>
                    <a:pt x="681" y="379"/>
                  </a:lnTo>
                  <a:lnTo>
                    <a:pt x="681" y="380"/>
                  </a:lnTo>
                  <a:lnTo>
                    <a:pt x="681" y="381"/>
                  </a:lnTo>
                  <a:lnTo>
                    <a:pt x="681" y="384"/>
                  </a:lnTo>
                  <a:lnTo>
                    <a:pt x="681" y="385"/>
                  </a:lnTo>
                  <a:lnTo>
                    <a:pt x="681" y="387"/>
                  </a:lnTo>
                  <a:lnTo>
                    <a:pt x="681" y="389"/>
                  </a:lnTo>
                  <a:lnTo>
                    <a:pt x="681" y="390"/>
                  </a:lnTo>
                  <a:lnTo>
                    <a:pt x="681" y="391"/>
                  </a:lnTo>
                  <a:lnTo>
                    <a:pt x="680" y="391"/>
                  </a:lnTo>
                  <a:lnTo>
                    <a:pt x="678" y="391"/>
                  </a:lnTo>
                  <a:lnTo>
                    <a:pt x="677" y="391"/>
                  </a:lnTo>
                  <a:lnTo>
                    <a:pt x="675" y="391"/>
                  </a:lnTo>
                  <a:lnTo>
                    <a:pt x="668" y="391"/>
                  </a:lnTo>
                  <a:lnTo>
                    <a:pt x="666" y="390"/>
                  </a:lnTo>
                  <a:lnTo>
                    <a:pt x="665" y="390"/>
                  </a:lnTo>
                  <a:lnTo>
                    <a:pt x="663" y="390"/>
                  </a:lnTo>
                  <a:lnTo>
                    <a:pt x="662" y="390"/>
                  </a:lnTo>
                  <a:lnTo>
                    <a:pt x="659" y="390"/>
                  </a:lnTo>
                  <a:lnTo>
                    <a:pt x="658" y="390"/>
                  </a:lnTo>
                  <a:lnTo>
                    <a:pt x="657" y="390"/>
                  </a:lnTo>
                  <a:lnTo>
                    <a:pt x="656" y="390"/>
                  </a:lnTo>
                  <a:lnTo>
                    <a:pt x="656" y="390"/>
                  </a:lnTo>
                  <a:lnTo>
                    <a:pt x="655" y="390"/>
                  </a:lnTo>
                  <a:lnTo>
                    <a:pt x="654" y="390"/>
                  </a:lnTo>
                  <a:lnTo>
                    <a:pt x="650" y="389"/>
                  </a:lnTo>
                  <a:lnTo>
                    <a:pt x="649" y="389"/>
                  </a:lnTo>
                  <a:lnTo>
                    <a:pt x="647" y="389"/>
                  </a:lnTo>
                  <a:lnTo>
                    <a:pt x="646" y="389"/>
                  </a:lnTo>
                  <a:lnTo>
                    <a:pt x="644" y="389"/>
                  </a:lnTo>
                  <a:lnTo>
                    <a:pt x="642" y="389"/>
                  </a:lnTo>
                  <a:lnTo>
                    <a:pt x="638" y="389"/>
                  </a:lnTo>
                  <a:lnTo>
                    <a:pt x="637" y="389"/>
                  </a:lnTo>
                  <a:lnTo>
                    <a:pt x="634" y="389"/>
                  </a:lnTo>
                  <a:lnTo>
                    <a:pt x="634" y="388"/>
                  </a:lnTo>
                  <a:lnTo>
                    <a:pt x="633" y="388"/>
                  </a:lnTo>
                  <a:lnTo>
                    <a:pt x="632" y="388"/>
                  </a:lnTo>
                  <a:lnTo>
                    <a:pt x="631" y="388"/>
                  </a:lnTo>
                  <a:lnTo>
                    <a:pt x="630" y="388"/>
                  </a:lnTo>
                  <a:lnTo>
                    <a:pt x="629" y="388"/>
                  </a:lnTo>
                  <a:lnTo>
                    <a:pt x="627" y="388"/>
                  </a:lnTo>
                  <a:lnTo>
                    <a:pt x="626" y="388"/>
                  </a:lnTo>
                  <a:lnTo>
                    <a:pt x="625" y="388"/>
                  </a:lnTo>
                  <a:lnTo>
                    <a:pt x="624" y="388"/>
                  </a:lnTo>
                  <a:lnTo>
                    <a:pt x="623" y="388"/>
                  </a:lnTo>
                  <a:lnTo>
                    <a:pt x="622" y="388"/>
                  </a:lnTo>
                  <a:lnTo>
                    <a:pt x="621" y="388"/>
                  </a:lnTo>
                  <a:lnTo>
                    <a:pt x="620" y="388"/>
                  </a:lnTo>
                  <a:lnTo>
                    <a:pt x="619" y="388"/>
                  </a:lnTo>
                  <a:lnTo>
                    <a:pt x="618" y="388"/>
                  </a:lnTo>
                  <a:lnTo>
                    <a:pt x="616" y="388"/>
                  </a:lnTo>
                  <a:lnTo>
                    <a:pt x="616" y="387"/>
                  </a:lnTo>
                  <a:lnTo>
                    <a:pt x="615" y="387"/>
                  </a:lnTo>
                  <a:lnTo>
                    <a:pt x="614" y="387"/>
                  </a:lnTo>
                  <a:lnTo>
                    <a:pt x="613" y="387"/>
                  </a:lnTo>
                  <a:lnTo>
                    <a:pt x="609" y="387"/>
                  </a:lnTo>
                  <a:lnTo>
                    <a:pt x="608" y="387"/>
                  </a:lnTo>
                  <a:lnTo>
                    <a:pt x="608" y="387"/>
                  </a:lnTo>
                  <a:lnTo>
                    <a:pt x="606" y="387"/>
                  </a:lnTo>
                  <a:lnTo>
                    <a:pt x="605" y="387"/>
                  </a:lnTo>
                  <a:lnTo>
                    <a:pt x="603" y="387"/>
                  </a:lnTo>
                  <a:lnTo>
                    <a:pt x="602" y="387"/>
                  </a:lnTo>
                  <a:lnTo>
                    <a:pt x="601" y="387"/>
                  </a:lnTo>
                  <a:lnTo>
                    <a:pt x="601" y="386"/>
                  </a:lnTo>
                  <a:lnTo>
                    <a:pt x="599" y="386"/>
                  </a:lnTo>
                  <a:lnTo>
                    <a:pt x="597" y="386"/>
                  </a:lnTo>
                  <a:lnTo>
                    <a:pt x="591" y="386"/>
                  </a:lnTo>
                  <a:lnTo>
                    <a:pt x="590" y="386"/>
                  </a:lnTo>
                  <a:lnTo>
                    <a:pt x="589" y="386"/>
                  </a:lnTo>
                  <a:lnTo>
                    <a:pt x="588" y="386"/>
                  </a:lnTo>
                  <a:lnTo>
                    <a:pt x="586" y="386"/>
                  </a:lnTo>
                  <a:lnTo>
                    <a:pt x="585" y="386"/>
                  </a:lnTo>
                  <a:lnTo>
                    <a:pt x="584" y="386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8" y="385"/>
                  </a:lnTo>
                  <a:lnTo>
                    <a:pt x="575" y="385"/>
                  </a:lnTo>
                  <a:lnTo>
                    <a:pt x="573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7" y="385"/>
                  </a:lnTo>
                  <a:lnTo>
                    <a:pt x="562" y="384"/>
                  </a:lnTo>
                  <a:lnTo>
                    <a:pt x="561" y="384"/>
                  </a:lnTo>
                  <a:lnTo>
                    <a:pt x="560" y="384"/>
                  </a:lnTo>
                  <a:lnTo>
                    <a:pt x="558" y="384"/>
                  </a:lnTo>
                  <a:lnTo>
                    <a:pt x="557" y="384"/>
                  </a:lnTo>
                  <a:lnTo>
                    <a:pt x="553" y="384"/>
                  </a:lnTo>
                  <a:lnTo>
                    <a:pt x="544" y="383"/>
                  </a:lnTo>
                  <a:lnTo>
                    <a:pt x="534" y="383"/>
                  </a:lnTo>
                  <a:lnTo>
                    <a:pt x="526" y="382"/>
                  </a:lnTo>
                  <a:lnTo>
                    <a:pt x="511" y="381"/>
                  </a:lnTo>
                  <a:lnTo>
                    <a:pt x="510" y="381"/>
                  </a:lnTo>
                  <a:lnTo>
                    <a:pt x="503" y="381"/>
                  </a:lnTo>
                  <a:lnTo>
                    <a:pt x="497" y="380"/>
                  </a:lnTo>
                  <a:lnTo>
                    <a:pt x="481" y="379"/>
                  </a:lnTo>
                  <a:lnTo>
                    <a:pt x="479" y="379"/>
                  </a:lnTo>
                  <a:lnTo>
                    <a:pt x="477" y="379"/>
                  </a:lnTo>
                  <a:lnTo>
                    <a:pt x="473" y="379"/>
                  </a:lnTo>
                  <a:lnTo>
                    <a:pt x="457" y="378"/>
                  </a:lnTo>
                  <a:lnTo>
                    <a:pt x="453" y="378"/>
                  </a:lnTo>
                  <a:lnTo>
                    <a:pt x="452" y="378"/>
                  </a:lnTo>
                  <a:lnTo>
                    <a:pt x="451" y="378"/>
                  </a:lnTo>
                  <a:lnTo>
                    <a:pt x="450" y="378"/>
                  </a:lnTo>
                  <a:lnTo>
                    <a:pt x="442" y="377"/>
                  </a:lnTo>
                  <a:lnTo>
                    <a:pt x="441" y="377"/>
                  </a:lnTo>
                  <a:lnTo>
                    <a:pt x="433" y="377"/>
                  </a:lnTo>
                  <a:lnTo>
                    <a:pt x="427" y="376"/>
                  </a:lnTo>
                  <a:lnTo>
                    <a:pt x="425" y="376"/>
                  </a:lnTo>
                  <a:lnTo>
                    <a:pt x="423" y="376"/>
                  </a:lnTo>
                  <a:lnTo>
                    <a:pt x="420" y="376"/>
                  </a:lnTo>
                  <a:lnTo>
                    <a:pt x="414" y="376"/>
                  </a:lnTo>
                  <a:lnTo>
                    <a:pt x="413" y="376"/>
                  </a:lnTo>
                  <a:lnTo>
                    <a:pt x="412" y="376"/>
                  </a:lnTo>
                  <a:lnTo>
                    <a:pt x="407" y="376"/>
                  </a:lnTo>
                  <a:lnTo>
                    <a:pt x="406" y="376"/>
                  </a:lnTo>
                  <a:lnTo>
                    <a:pt x="401" y="376"/>
                  </a:lnTo>
                  <a:lnTo>
                    <a:pt x="399" y="375"/>
                  </a:lnTo>
                  <a:lnTo>
                    <a:pt x="397" y="375"/>
                  </a:lnTo>
                  <a:lnTo>
                    <a:pt x="394" y="375"/>
                  </a:lnTo>
                  <a:lnTo>
                    <a:pt x="390" y="375"/>
                  </a:lnTo>
                  <a:lnTo>
                    <a:pt x="386" y="375"/>
                  </a:lnTo>
                  <a:lnTo>
                    <a:pt x="385" y="375"/>
                  </a:lnTo>
                  <a:lnTo>
                    <a:pt x="380" y="374"/>
                  </a:lnTo>
                  <a:lnTo>
                    <a:pt x="379" y="374"/>
                  </a:lnTo>
                  <a:lnTo>
                    <a:pt x="371" y="374"/>
                  </a:lnTo>
                  <a:lnTo>
                    <a:pt x="370" y="374"/>
                  </a:lnTo>
                  <a:lnTo>
                    <a:pt x="368" y="374"/>
                  </a:lnTo>
                  <a:lnTo>
                    <a:pt x="367" y="374"/>
                  </a:lnTo>
                  <a:lnTo>
                    <a:pt x="365" y="374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57" y="373"/>
                  </a:lnTo>
                  <a:lnTo>
                    <a:pt x="355" y="373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1" y="372"/>
                  </a:lnTo>
                  <a:lnTo>
                    <a:pt x="350" y="372"/>
                  </a:lnTo>
                  <a:lnTo>
                    <a:pt x="347" y="372"/>
                  </a:lnTo>
                  <a:lnTo>
                    <a:pt x="346" y="372"/>
                  </a:lnTo>
                  <a:lnTo>
                    <a:pt x="345" y="372"/>
                  </a:lnTo>
                  <a:lnTo>
                    <a:pt x="344" y="372"/>
                  </a:lnTo>
                  <a:lnTo>
                    <a:pt x="340" y="372"/>
                  </a:lnTo>
                  <a:lnTo>
                    <a:pt x="335" y="372"/>
                  </a:lnTo>
                  <a:lnTo>
                    <a:pt x="325" y="371"/>
                  </a:lnTo>
                  <a:lnTo>
                    <a:pt x="323" y="371"/>
                  </a:lnTo>
                  <a:lnTo>
                    <a:pt x="322" y="371"/>
                  </a:lnTo>
                  <a:lnTo>
                    <a:pt x="321" y="371"/>
                  </a:lnTo>
                  <a:lnTo>
                    <a:pt x="314" y="370"/>
                  </a:lnTo>
                  <a:lnTo>
                    <a:pt x="313" y="370"/>
                  </a:lnTo>
                  <a:lnTo>
                    <a:pt x="312" y="370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6" y="370"/>
                  </a:lnTo>
                  <a:lnTo>
                    <a:pt x="305" y="370"/>
                  </a:lnTo>
                  <a:lnTo>
                    <a:pt x="303" y="369"/>
                  </a:lnTo>
                  <a:lnTo>
                    <a:pt x="301" y="369"/>
                  </a:lnTo>
                  <a:lnTo>
                    <a:pt x="300" y="369"/>
                  </a:lnTo>
                  <a:lnTo>
                    <a:pt x="294" y="369"/>
                  </a:lnTo>
                  <a:lnTo>
                    <a:pt x="287" y="368"/>
                  </a:lnTo>
                  <a:lnTo>
                    <a:pt x="286" y="368"/>
                  </a:lnTo>
                  <a:lnTo>
                    <a:pt x="285" y="368"/>
                  </a:lnTo>
                  <a:lnTo>
                    <a:pt x="284" y="368"/>
                  </a:lnTo>
                  <a:lnTo>
                    <a:pt x="283" y="368"/>
                  </a:lnTo>
                  <a:lnTo>
                    <a:pt x="281" y="368"/>
                  </a:lnTo>
                  <a:lnTo>
                    <a:pt x="280" y="368"/>
                  </a:lnTo>
                  <a:lnTo>
                    <a:pt x="279" y="368"/>
                  </a:lnTo>
                  <a:lnTo>
                    <a:pt x="277" y="368"/>
                  </a:lnTo>
                  <a:lnTo>
                    <a:pt x="276" y="368"/>
                  </a:lnTo>
                  <a:lnTo>
                    <a:pt x="273" y="368"/>
                  </a:lnTo>
                  <a:lnTo>
                    <a:pt x="272" y="367"/>
                  </a:lnTo>
                  <a:lnTo>
                    <a:pt x="271" y="367"/>
                  </a:lnTo>
                  <a:lnTo>
                    <a:pt x="271" y="367"/>
                  </a:lnTo>
                  <a:lnTo>
                    <a:pt x="270" y="367"/>
                  </a:lnTo>
                  <a:lnTo>
                    <a:pt x="269" y="367"/>
                  </a:lnTo>
                  <a:lnTo>
                    <a:pt x="268" y="367"/>
                  </a:lnTo>
                  <a:lnTo>
                    <a:pt x="265" y="367"/>
                  </a:lnTo>
                  <a:lnTo>
                    <a:pt x="264" y="367"/>
                  </a:lnTo>
                  <a:lnTo>
                    <a:pt x="262" y="367"/>
                  </a:lnTo>
                  <a:lnTo>
                    <a:pt x="261" y="367"/>
                  </a:lnTo>
                  <a:lnTo>
                    <a:pt x="260" y="367"/>
                  </a:lnTo>
                  <a:lnTo>
                    <a:pt x="257" y="366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1" y="366"/>
                  </a:lnTo>
                  <a:lnTo>
                    <a:pt x="250" y="366"/>
                  </a:lnTo>
                  <a:lnTo>
                    <a:pt x="249" y="366"/>
                  </a:lnTo>
                  <a:lnTo>
                    <a:pt x="248" y="366"/>
                  </a:lnTo>
                  <a:lnTo>
                    <a:pt x="247" y="366"/>
                  </a:lnTo>
                  <a:lnTo>
                    <a:pt x="245" y="366"/>
                  </a:lnTo>
                  <a:lnTo>
                    <a:pt x="244" y="366"/>
                  </a:lnTo>
                  <a:lnTo>
                    <a:pt x="236" y="365"/>
                  </a:lnTo>
                  <a:lnTo>
                    <a:pt x="235" y="365"/>
                  </a:lnTo>
                  <a:lnTo>
                    <a:pt x="233" y="365"/>
                  </a:lnTo>
                  <a:lnTo>
                    <a:pt x="232" y="365"/>
                  </a:lnTo>
                  <a:lnTo>
                    <a:pt x="231" y="365"/>
                  </a:lnTo>
                  <a:lnTo>
                    <a:pt x="230" y="365"/>
                  </a:lnTo>
                  <a:lnTo>
                    <a:pt x="229" y="365"/>
                  </a:lnTo>
                  <a:lnTo>
                    <a:pt x="228" y="365"/>
                  </a:lnTo>
                  <a:lnTo>
                    <a:pt x="224" y="365"/>
                  </a:lnTo>
                  <a:lnTo>
                    <a:pt x="223" y="364"/>
                  </a:lnTo>
                  <a:lnTo>
                    <a:pt x="223" y="364"/>
                  </a:lnTo>
                  <a:lnTo>
                    <a:pt x="222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6" y="364"/>
                  </a:lnTo>
                  <a:lnTo>
                    <a:pt x="214" y="364"/>
                  </a:lnTo>
                  <a:lnTo>
                    <a:pt x="213" y="364"/>
                  </a:lnTo>
                  <a:lnTo>
                    <a:pt x="212" y="364"/>
                  </a:lnTo>
                  <a:lnTo>
                    <a:pt x="211" y="364"/>
                  </a:lnTo>
                  <a:lnTo>
                    <a:pt x="210" y="364"/>
                  </a:lnTo>
                  <a:lnTo>
                    <a:pt x="207" y="363"/>
                  </a:lnTo>
                  <a:lnTo>
                    <a:pt x="206" y="363"/>
                  </a:lnTo>
                  <a:lnTo>
                    <a:pt x="205" y="363"/>
                  </a:lnTo>
                  <a:lnTo>
                    <a:pt x="204" y="363"/>
                  </a:lnTo>
                  <a:lnTo>
                    <a:pt x="202" y="363"/>
                  </a:lnTo>
                  <a:lnTo>
                    <a:pt x="201" y="363"/>
                  </a:lnTo>
                  <a:lnTo>
                    <a:pt x="198" y="363"/>
                  </a:lnTo>
                  <a:lnTo>
                    <a:pt x="197" y="363"/>
                  </a:lnTo>
                  <a:lnTo>
                    <a:pt x="195" y="363"/>
                  </a:lnTo>
                  <a:lnTo>
                    <a:pt x="192" y="362"/>
                  </a:lnTo>
                  <a:lnTo>
                    <a:pt x="185" y="362"/>
                  </a:lnTo>
                  <a:lnTo>
                    <a:pt x="180" y="362"/>
                  </a:lnTo>
                  <a:lnTo>
                    <a:pt x="178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5" y="361"/>
                  </a:lnTo>
                  <a:lnTo>
                    <a:pt x="175" y="361"/>
                  </a:lnTo>
                  <a:lnTo>
                    <a:pt x="174" y="361"/>
                  </a:lnTo>
                  <a:lnTo>
                    <a:pt x="173" y="361"/>
                  </a:lnTo>
                  <a:lnTo>
                    <a:pt x="172" y="361"/>
                  </a:lnTo>
                  <a:lnTo>
                    <a:pt x="169" y="361"/>
                  </a:lnTo>
                  <a:lnTo>
                    <a:pt x="168" y="361"/>
                  </a:lnTo>
                  <a:lnTo>
                    <a:pt x="167" y="361"/>
                  </a:lnTo>
                  <a:lnTo>
                    <a:pt x="165" y="361"/>
                  </a:lnTo>
                  <a:lnTo>
                    <a:pt x="162" y="361"/>
                  </a:lnTo>
                  <a:lnTo>
                    <a:pt x="160" y="361"/>
                  </a:lnTo>
                  <a:lnTo>
                    <a:pt x="157" y="360"/>
                  </a:lnTo>
                  <a:lnTo>
                    <a:pt x="152" y="360"/>
                  </a:lnTo>
                  <a:lnTo>
                    <a:pt x="151" y="360"/>
                  </a:lnTo>
                  <a:lnTo>
                    <a:pt x="149" y="360"/>
                  </a:lnTo>
                  <a:lnTo>
                    <a:pt x="146" y="360"/>
                  </a:lnTo>
                  <a:lnTo>
                    <a:pt x="145" y="360"/>
                  </a:lnTo>
                  <a:lnTo>
                    <a:pt x="144" y="360"/>
                  </a:lnTo>
                  <a:lnTo>
                    <a:pt x="143" y="360"/>
                  </a:lnTo>
                  <a:lnTo>
                    <a:pt x="142" y="360"/>
                  </a:lnTo>
                  <a:lnTo>
                    <a:pt x="139" y="359"/>
                  </a:lnTo>
                  <a:lnTo>
                    <a:pt x="138" y="359"/>
                  </a:lnTo>
                  <a:lnTo>
                    <a:pt x="135" y="359"/>
                  </a:lnTo>
                  <a:lnTo>
                    <a:pt x="132" y="359"/>
                  </a:lnTo>
                  <a:lnTo>
                    <a:pt x="127" y="359"/>
                  </a:lnTo>
                  <a:lnTo>
                    <a:pt x="125" y="358"/>
                  </a:lnTo>
                  <a:lnTo>
                    <a:pt x="124" y="358"/>
                  </a:lnTo>
                  <a:lnTo>
                    <a:pt x="123" y="358"/>
                  </a:lnTo>
                  <a:lnTo>
                    <a:pt x="122" y="358"/>
                  </a:lnTo>
                  <a:lnTo>
                    <a:pt x="119" y="358"/>
                  </a:lnTo>
                  <a:lnTo>
                    <a:pt x="118" y="358"/>
                  </a:lnTo>
                  <a:lnTo>
                    <a:pt x="117" y="358"/>
                  </a:lnTo>
                  <a:lnTo>
                    <a:pt x="115" y="358"/>
                  </a:lnTo>
                  <a:lnTo>
                    <a:pt x="114" y="358"/>
                  </a:lnTo>
                  <a:lnTo>
                    <a:pt x="113" y="358"/>
                  </a:lnTo>
                  <a:lnTo>
                    <a:pt x="109" y="358"/>
                  </a:lnTo>
                  <a:lnTo>
                    <a:pt x="108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4" y="357"/>
                  </a:lnTo>
                  <a:lnTo>
                    <a:pt x="103" y="357"/>
                  </a:lnTo>
                  <a:lnTo>
                    <a:pt x="101" y="357"/>
                  </a:lnTo>
                  <a:lnTo>
                    <a:pt x="99" y="357"/>
                  </a:lnTo>
                  <a:lnTo>
                    <a:pt x="97" y="357"/>
                  </a:lnTo>
                  <a:lnTo>
                    <a:pt x="96" y="357"/>
                  </a:lnTo>
                  <a:lnTo>
                    <a:pt x="95" y="357"/>
                  </a:lnTo>
                  <a:lnTo>
                    <a:pt x="94" y="357"/>
                  </a:lnTo>
                  <a:lnTo>
                    <a:pt x="93" y="357"/>
                  </a:lnTo>
                  <a:lnTo>
                    <a:pt x="91" y="356"/>
                  </a:lnTo>
                  <a:lnTo>
                    <a:pt x="90" y="356"/>
                  </a:lnTo>
                  <a:lnTo>
                    <a:pt x="89" y="356"/>
                  </a:lnTo>
                  <a:lnTo>
                    <a:pt x="88" y="356"/>
                  </a:lnTo>
                  <a:lnTo>
                    <a:pt x="87" y="356"/>
                  </a:lnTo>
                  <a:lnTo>
                    <a:pt x="85" y="356"/>
                  </a:lnTo>
                  <a:lnTo>
                    <a:pt x="84" y="356"/>
                  </a:lnTo>
                  <a:lnTo>
                    <a:pt x="83" y="356"/>
                  </a:lnTo>
                  <a:lnTo>
                    <a:pt x="82" y="356"/>
                  </a:lnTo>
                  <a:lnTo>
                    <a:pt x="81" y="356"/>
                  </a:lnTo>
                  <a:lnTo>
                    <a:pt x="80" y="356"/>
                  </a:lnTo>
                  <a:lnTo>
                    <a:pt x="79" y="356"/>
                  </a:lnTo>
                  <a:lnTo>
                    <a:pt x="79" y="356"/>
                  </a:lnTo>
                  <a:lnTo>
                    <a:pt x="77" y="356"/>
                  </a:lnTo>
                  <a:lnTo>
                    <a:pt x="74" y="355"/>
                  </a:lnTo>
                  <a:lnTo>
                    <a:pt x="73" y="355"/>
                  </a:lnTo>
                  <a:lnTo>
                    <a:pt x="72" y="355"/>
                  </a:lnTo>
                  <a:lnTo>
                    <a:pt x="71" y="355"/>
                  </a:lnTo>
                  <a:lnTo>
                    <a:pt x="70" y="355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5" y="35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6" name="Freeform 77">
              <a:extLst>
                <a:ext uri="{FF2B5EF4-FFF2-40B4-BE49-F238E27FC236}">
                  <a16:creationId xmlns:a16="http://schemas.microsoft.com/office/drawing/2014/main" id="{E1DCC7A3-F2C0-CC16-B780-FDD1D1611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063" y="4014788"/>
              <a:ext cx="1125538" cy="698500"/>
            </a:xfrm>
            <a:custGeom>
              <a:avLst/>
              <a:gdLst>
                <a:gd name="T0" fmla="*/ 488 w 709"/>
                <a:gd name="T1" fmla="*/ 437 h 440"/>
                <a:gd name="T2" fmla="*/ 424 w 709"/>
                <a:gd name="T3" fmla="*/ 433 h 440"/>
                <a:gd name="T4" fmla="*/ 312 w 709"/>
                <a:gd name="T5" fmla="*/ 426 h 440"/>
                <a:gd name="T6" fmla="*/ 248 w 709"/>
                <a:gd name="T7" fmla="*/ 423 h 440"/>
                <a:gd name="T8" fmla="*/ 197 w 709"/>
                <a:gd name="T9" fmla="*/ 420 h 440"/>
                <a:gd name="T10" fmla="*/ 132 w 709"/>
                <a:gd name="T11" fmla="*/ 416 h 440"/>
                <a:gd name="T12" fmla="*/ 95 w 709"/>
                <a:gd name="T13" fmla="*/ 395 h 440"/>
                <a:gd name="T14" fmla="*/ 80 w 709"/>
                <a:gd name="T15" fmla="*/ 373 h 440"/>
                <a:gd name="T16" fmla="*/ 78 w 709"/>
                <a:gd name="T17" fmla="*/ 342 h 440"/>
                <a:gd name="T18" fmla="*/ 70 w 709"/>
                <a:gd name="T19" fmla="*/ 318 h 440"/>
                <a:gd name="T20" fmla="*/ 58 w 709"/>
                <a:gd name="T21" fmla="*/ 289 h 440"/>
                <a:gd name="T22" fmla="*/ 49 w 709"/>
                <a:gd name="T23" fmla="*/ 259 h 440"/>
                <a:gd name="T24" fmla="*/ 37 w 709"/>
                <a:gd name="T25" fmla="*/ 221 h 440"/>
                <a:gd name="T26" fmla="*/ 18 w 709"/>
                <a:gd name="T27" fmla="*/ 190 h 440"/>
                <a:gd name="T28" fmla="*/ 5 w 709"/>
                <a:gd name="T29" fmla="*/ 160 h 440"/>
                <a:gd name="T30" fmla="*/ 1 w 709"/>
                <a:gd name="T31" fmla="*/ 126 h 440"/>
                <a:gd name="T32" fmla="*/ 12 w 709"/>
                <a:gd name="T33" fmla="*/ 95 h 440"/>
                <a:gd name="T34" fmla="*/ 16 w 709"/>
                <a:gd name="T35" fmla="*/ 58 h 440"/>
                <a:gd name="T36" fmla="*/ 21 w 709"/>
                <a:gd name="T37" fmla="*/ 21 h 440"/>
                <a:gd name="T38" fmla="*/ 38 w 709"/>
                <a:gd name="T39" fmla="*/ 15 h 440"/>
                <a:gd name="T40" fmla="*/ 69 w 709"/>
                <a:gd name="T41" fmla="*/ 13 h 440"/>
                <a:gd name="T42" fmla="*/ 130 w 709"/>
                <a:gd name="T43" fmla="*/ 14 h 440"/>
                <a:gd name="T44" fmla="*/ 142 w 709"/>
                <a:gd name="T45" fmla="*/ 32 h 440"/>
                <a:gd name="T46" fmla="*/ 174 w 709"/>
                <a:gd name="T47" fmla="*/ 44 h 440"/>
                <a:gd name="T48" fmla="*/ 209 w 709"/>
                <a:gd name="T49" fmla="*/ 74 h 440"/>
                <a:gd name="T50" fmla="*/ 214 w 709"/>
                <a:gd name="T51" fmla="*/ 134 h 440"/>
                <a:gd name="T52" fmla="*/ 253 w 709"/>
                <a:gd name="T53" fmla="*/ 154 h 440"/>
                <a:gd name="T54" fmla="*/ 267 w 709"/>
                <a:gd name="T55" fmla="*/ 215 h 440"/>
                <a:gd name="T56" fmla="*/ 280 w 709"/>
                <a:gd name="T57" fmla="*/ 192 h 440"/>
                <a:gd name="T58" fmla="*/ 298 w 709"/>
                <a:gd name="T59" fmla="*/ 173 h 440"/>
                <a:gd name="T60" fmla="*/ 317 w 709"/>
                <a:gd name="T61" fmla="*/ 170 h 440"/>
                <a:gd name="T62" fmla="*/ 340 w 709"/>
                <a:gd name="T63" fmla="*/ 144 h 440"/>
                <a:gd name="T64" fmla="*/ 379 w 709"/>
                <a:gd name="T65" fmla="*/ 149 h 440"/>
                <a:gd name="T66" fmla="*/ 374 w 709"/>
                <a:gd name="T67" fmla="*/ 176 h 440"/>
                <a:gd name="T68" fmla="*/ 373 w 709"/>
                <a:gd name="T69" fmla="*/ 186 h 440"/>
                <a:gd name="T70" fmla="*/ 426 w 709"/>
                <a:gd name="T71" fmla="*/ 190 h 440"/>
                <a:gd name="T72" fmla="*/ 437 w 709"/>
                <a:gd name="T73" fmla="*/ 176 h 440"/>
                <a:gd name="T74" fmla="*/ 448 w 709"/>
                <a:gd name="T75" fmla="*/ 151 h 440"/>
                <a:gd name="T76" fmla="*/ 446 w 709"/>
                <a:gd name="T77" fmla="*/ 106 h 440"/>
                <a:gd name="T78" fmla="*/ 443 w 709"/>
                <a:gd name="T79" fmla="*/ 66 h 440"/>
                <a:gd name="T80" fmla="*/ 463 w 709"/>
                <a:gd name="T81" fmla="*/ 40 h 440"/>
                <a:gd name="T82" fmla="*/ 492 w 709"/>
                <a:gd name="T83" fmla="*/ 76 h 440"/>
                <a:gd name="T84" fmla="*/ 518 w 709"/>
                <a:gd name="T85" fmla="*/ 97 h 440"/>
                <a:gd name="T86" fmla="*/ 573 w 709"/>
                <a:gd name="T87" fmla="*/ 97 h 440"/>
                <a:gd name="T88" fmla="*/ 617 w 709"/>
                <a:gd name="T89" fmla="*/ 101 h 440"/>
                <a:gd name="T90" fmla="*/ 672 w 709"/>
                <a:gd name="T91" fmla="*/ 99 h 440"/>
                <a:gd name="T92" fmla="*/ 705 w 709"/>
                <a:gd name="T93" fmla="*/ 109 h 440"/>
                <a:gd name="T94" fmla="*/ 708 w 709"/>
                <a:gd name="T95" fmla="*/ 132 h 440"/>
                <a:gd name="T96" fmla="*/ 706 w 709"/>
                <a:gd name="T97" fmla="*/ 158 h 440"/>
                <a:gd name="T98" fmla="*/ 695 w 709"/>
                <a:gd name="T99" fmla="*/ 175 h 440"/>
                <a:gd name="T100" fmla="*/ 686 w 709"/>
                <a:gd name="T101" fmla="*/ 196 h 440"/>
                <a:gd name="T102" fmla="*/ 683 w 709"/>
                <a:gd name="T103" fmla="*/ 216 h 440"/>
                <a:gd name="T104" fmla="*/ 679 w 709"/>
                <a:gd name="T105" fmla="*/ 234 h 440"/>
                <a:gd name="T106" fmla="*/ 633 w 709"/>
                <a:gd name="T107" fmla="*/ 249 h 440"/>
                <a:gd name="T108" fmla="*/ 588 w 709"/>
                <a:gd name="T109" fmla="*/ 251 h 440"/>
                <a:gd name="T110" fmla="*/ 570 w 709"/>
                <a:gd name="T111" fmla="*/ 280 h 440"/>
                <a:gd name="T112" fmla="*/ 587 w 709"/>
                <a:gd name="T113" fmla="*/ 306 h 440"/>
                <a:gd name="T114" fmla="*/ 580 w 709"/>
                <a:gd name="T115" fmla="*/ 327 h 440"/>
                <a:gd name="T116" fmla="*/ 560 w 709"/>
                <a:gd name="T117" fmla="*/ 348 h 440"/>
                <a:gd name="T118" fmla="*/ 522 w 709"/>
                <a:gd name="T119" fmla="*/ 348 h 440"/>
                <a:gd name="T120" fmla="*/ 518 w 709"/>
                <a:gd name="T121" fmla="*/ 366 h 440"/>
                <a:gd name="T122" fmla="*/ 520 w 709"/>
                <a:gd name="T123" fmla="*/ 375 h 440"/>
                <a:gd name="T124" fmla="*/ 536 w 709"/>
                <a:gd name="T125" fmla="*/ 40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9" h="440">
                  <a:moveTo>
                    <a:pt x="544" y="440"/>
                  </a:moveTo>
                  <a:lnTo>
                    <a:pt x="543" y="440"/>
                  </a:lnTo>
                  <a:lnTo>
                    <a:pt x="542" y="440"/>
                  </a:lnTo>
                  <a:lnTo>
                    <a:pt x="542" y="440"/>
                  </a:lnTo>
                  <a:lnTo>
                    <a:pt x="541" y="440"/>
                  </a:lnTo>
                  <a:lnTo>
                    <a:pt x="540" y="440"/>
                  </a:lnTo>
                  <a:lnTo>
                    <a:pt x="539" y="440"/>
                  </a:lnTo>
                  <a:lnTo>
                    <a:pt x="539" y="439"/>
                  </a:lnTo>
                  <a:lnTo>
                    <a:pt x="537" y="439"/>
                  </a:lnTo>
                  <a:lnTo>
                    <a:pt x="535" y="439"/>
                  </a:lnTo>
                  <a:lnTo>
                    <a:pt x="533" y="439"/>
                  </a:lnTo>
                  <a:lnTo>
                    <a:pt x="529" y="439"/>
                  </a:lnTo>
                  <a:lnTo>
                    <a:pt x="526" y="439"/>
                  </a:lnTo>
                  <a:lnTo>
                    <a:pt x="524" y="439"/>
                  </a:lnTo>
                  <a:lnTo>
                    <a:pt x="521" y="439"/>
                  </a:lnTo>
                  <a:lnTo>
                    <a:pt x="520" y="438"/>
                  </a:lnTo>
                  <a:lnTo>
                    <a:pt x="519" y="438"/>
                  </a:lnTo>
                  <a:lnTo>
                    <a:pt x="517" y="438"/>
                  </a:lnTo>
                  <a:lnTo>
                    <a:pt x="516" y="438"/>
                  </a:lnTo>
                  <a:lnTo>
                    <a:pt x="515" y="438"/>
                  </a:lnTo>
                  <a:lnTo>
                    <a:pt x="513" y="438"/>
                  </a:lnTo>
                  <a:lnTo>
                    <a:pt x="512" y="438"/>
                  </a:lnTo>
                  <a:lnTo>
                    <a:pt x="511" y="438"/>
                  </a:lnTo>
                  <a:lnTo>
                    <a:pt x="509" y="438"/>
                  </a:lnTo>
                  <a:lnTo>
                    <a:pt x="508" y="438"/>
                  </a:lnTo>
                  <a:lnTo>
                    <a:pt x="507" y="438"/>
                  </a:lnTo>
                  <a:lnTo>
                    <a:pt x="506" y="438"/>
                  </a:lnTo>
                  <a:lnTo>
                    <a:pt x="505" y="438"/>
                  </a:lnTo>
                  <a:lnTo>
                    <a:pt x="504" y="438"/>
                  </a:lnTo>
                  <a:lnTo>
                    <a:pt x="502" y="437"/>
                  </a:lnTo>
                  <a:lnTo>
                    <a:pt x="501" y="437"/>
                  </a:lnTo>
                  <a:lnTo>
                    <a:pt x="500" y="437"/>
                  </a:lnTo>
                  <a:lnTo>
                    <a:pt x="496" y="437"/>
                  </a:lnTo>
                  <a:lnTo>
                    <a:pt x="495" y="437"/>
                  </a:lnTo>
                  <a:lnTo>
                    <a:pt x="494" y="437"/>
                  </a:lnTo>
                  <a:lnTo>
                    <a:pt x="492" y="437"/>
                  </a:lnTo>
                  <a:lnTo>
                    <a:pt x="491" y="437"/>
                  </a:lnTo>
                  <a:lnTo>
                    <a:pt x="490" y="437"/>
                  </a:lnTo>
                  <a:lnTo>
                    <a:pt x="489" y="437"/>
                  </a:lnTo>
                  <a:lnTo>
                    <a:pt x="488" y="437"/>
                  </a:lnTo>
                  <a:lnTo>
                    <a:pt x="488" y="436"/>
                  </a:lnTo>
                  <a:lnTo>
                    <a:pt x="487" y="436"/>
                  </a:lnTo>
                  <a:lnTo>
                    <a:pt x="485" y="436"/>
                  </a:lnTo>
                  <a:lnTo>
                    <a:pt x="484" y="436"/>
                  </a:lnTo>
                  <a:lnTo>
                    <a:pt x="483" y="436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6" y="436"/>
                  </a:lnTo>
                  <a:lnTo>
                    <a:pt x="474" y="436"/>
                  </a:lnTo>
                  <a:lnTo>
                    <a:pt x="473" y="436"/>
                  </a:lnTo>
                  <a:lnTo>
                    <a:pt x="472" y="436"/>
                  </a:lnTo>
                  <a:lnTo>
                    <a:pt x="471" y="436"/>
                  </a:lnTo>
                  <a:lnTo>
                    <a:pt x="470" y="435"/>
                  </a:lnTo>
                  <a:lnTo>
                    <a:pt x="469" y="435"/>
                  </a:lnTo>
                  <a:lnTo>
                    <a:pt x="468" y="435"/>
                  </a:lnTo>
                  <a:lnTo>
                    <a:pt x="467" y="435"/>
                  </a:lnTo>
                  <a:lnTo>
                    <a:pt x="466" y="435"/>
                  </a:lnTo>
                  <a:lnTo>
                    <a:pt x="465" y="435"/>
                  </a:lnTo>
                  <a:lnTo>
                    <a:pt x="464" y="435"/>
                  </a:lnTo>
                  <a:lnTo>
                    <a:pt x="463" y="435"/>
                  </a:lnTo>
                  <a:lnTo>
                    <a:pt x="462" y="435"/>
                  </a:lnTo>
                  <a:lnTo>
                    <a:pt x="459" y="435"/>
                  </a:lnTo>
                  <a:lnTo>
                    <a:pt x="458" y="435"/>
                  </a:lnTo>
                  <a:lnTo>
                    <a:pt x="453" y="435"/>
                  </a:lnTo>
                  <a:lnTo>
                    <a:pt x="449" y="434"/>
                  </a:lnTo>
                  <a:lnTo>
                    <a:pt x="445" y="434"/>
                  </a:lnTo>
                  <a:lnTo>
                    <a:pt x="444" y="434"/>
                  </a:lnTo>
                  <a:lnTo>
                    <a:pt x="442" y="434"/>
                  </a:lnTo>
                  <a:lnTo>
                    <a:pt x="441" y="434"/>
                  </a:lnTo>
                  <a:lnTo>
                    <a:pt x="440" y="434"/>
                  </a:lnTo>
                  <a:lnTo>
                    <a:pt x="439" y="434"/>
                  </a:lnTo>
                  <a:lnTo>
                    <a:pt x="436" y="433"/>
                  </a:lnTo>
                  <a:lnTo>
                    <a:pt x="433" y="433"/>
                  </a:lnTo>
                  <a:lnTo>
                    <a:pt x="432" y="433"/>
                  </a:lnTo>
                  <a:lnTo>
                    <a:pt x="431" y="433"/>
                  </a:lnTo>
                  <a:lnTo>
                    <a:pt x="430" y="433"/>
                  </a:lnTo>
                  <a:lnTo>
                    <a:pt x="429" y="433"/>
                  </a:lnTo>
                  <a:lnTo>
                    <a:pt x="427" y="433"/>
                  </a:lnTo>
                  <a:lnTo>
                    <a:pt x="425" y="433"/>
                  </a:lnTo>
                  <a:lnTo>
                    <a:pt x="424" y="433"/>
                  </a:lnTo>
                  <a:lnTo>
                    <a:pt x="422" y="433"/>
                  </a:lnTo>
                  <a:lnTo>
                    <a:pt x="413" y="432"/>
                  </a:lnTo>
                  <a:lnTo>
                    <a:pt x="408" y="432"/>
                  </a:lnTo>
                  <a:lnTo>
                    <a:pt x="406" y="432"/>
                  </a:lnTo>
                  <a:lnTo>
                    <a:pt x="404" y="432"/>
                  </a:lnTo>
                  <a:lnTo>
                    <a:pt x="401" y="431"/>
                  </a:lnTo>
                  <a:lnTo>
                    <a:pt x="397" y="431"/>
                  </a:lnTo>
                  <a:lnTo>
                    <a:pt x="395" y="431"/>
                  </a:lnTo>
                  <a:lnTo>
                    <a:pt x="392" y="431"/>
                  </a:lnTo>
                  <a:lnTo>
                    <a:pt x="380" y="430"/>
                  </a:lnTo>
                  <a:lnTo>
                    <a:pt x="378" y="430"/>
                  </a:lnTo>
                  <a:lnTo>
                    <a:pt x="372" y="430"/>
                  </a:lnTo>
                  <a:lnTo>
                    <a:pt x="366" y="429"/>
                  </a:lnTo>
                  <a:lnTo>
                    <a:pt x="365" y="429"/>
                  </a:lnTo>
                  <a:lnTo>
                    <a:pt x="363" y="429"/>
                  </a:lnTo>
                  <a:lnTo>
                    <a:pt x="358" y="429"/>
                  </a:lnTo>
                  <a:lnTo>
                    <a:pt x="357" y="429"/>
                  </a:lnTo>
                  <a:lnTo>
                    <a:pt x="356" y="429"/>
                  </a:lnTo>
                  <a:lnTo>
                    <a:pt x="355" y="429"/>
                  </a:lnTo>
                  <a:lnTo>
                    <a:pt x="351" y="429"/>
                  </a:lnTo>
                  <a:lnTo>
                    <a:pt x="350" y="429"/>
                  </a:lnTo>
                  <a:lnTo>
                    <a:pt x="343" y="428"/>
                  </a:lnTo>
                  <a:lnTo>
                    <a:pt x="338" y="428"/>
                  </a:lnTo>
                  <a:lnTo>
                    <a:pt x="335" y="428"/>
                  </a:lnTo>
                  <a:lnTo>
                    <a:pt x="334" y="428"/>
                  </a:lnTo>
                  <a:lnTo>
                    <a:pt x="333" y="428"/>
                  </a:lnTo>
                  <a:lnTo>
                    <a:pt x="333" y="427"/>
                  </a:lnTo>
                  <a:lnTo>
                    <a:pt x="332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5" y="427"/>
                  </a:lnTo>
                  <a:lnTo>
                    <a:pt x="323" y="427"/>
                  </a:lnTo>
                  <a:lnTo>
                    <a:pt x="322" y="427"/>
                  </a:lnTo>
                  <a:lnTo>
                    <a:pt x="321" y="427"/>
                  </a:lnTo>
                  <a:lnTo>
                    <a:pt x="320" y="427"/>
                  </a:lnTo>
                  <a:lnTo>
                    <a:pt x="319" y="427"/>
                  </a:lnTo>
                  <a:lnTo>
                    <a:pt x="317" y="427"/>
                  </a:lnTo>
                  <a:lnTo>
                    <a:pt x="314" y="427"/>
                  </a:lnTo>
                  <a:lnTo>
                    <a:pt x="313" y="426"/>
                  </a:lnTo>
                  <a:lnTo>
                    <a:pt x="312" y="426"/>
                  </a:lnTo>
                  <a:lnTo>
                    <a:pt x="310" y="426"/>
                  </a:lnTo>
                  <a:lnTo>
                    <a:pt x="309" y="426"/>
                  </a:lnTo>
                  <a:lnTo>
                    <a:pt x="307" y="426"/>
                  </a:lnTo>
                  <a:lnTo>
                    <a:pt x="306" y="426"/>
                  </a:lnTo>
                  <a:lnTo>
                    <a:pt x="304" y="426"/>
                  </a:lnTo>
                  <a:lnTo>
                    <a:pt x="300" y="426"/>
                  </a:lnTo>
                  <a:lnTo>
                    <a:pt x="298" y="426"/>
                  </a:lnTo>
                  <a:lnTo>
                    <a:pt x="296" y="426"/>
                  </a:lnTo>
                  <a:lnTo>
                    <a:pt x="292" y="426"/>
                  </a:lnTo>
                  <a:lnTo>
                    <a:pt x="291" y="426"/>
                  </a:lnTo>
                  <a:lnTo>
                    <a:pt x="290" y="426"/>
                  </a:lnTo>
                  <a:lnTo>
                    <a:pt x="288" y="426"/>
                  </a:lnTo>
                  <a:lnTo>
                    <a:pt x="287" y="426"/>
                  </a:lnTo>
                  <a:lnTo>
                    <a:pt x="285" y="425"/>
                  </a:lnTo>
                  <a:lnTo>
                    <a:pt x="284" y="425"/>
                  </a:lnTo>
                  <a:lnTo>
                    <a:pt x="283" y="425"/>
                  </a:lnTo>
                  <a:lnTo>
                    <a:pt x="281" y="425"/>
                  </a:lnTo>
                  <a:lnTo>
                    <a:pt x="280" y="425"/>
                  </a:lnTo>
                  <a:lnTo>
                    <a:pt x="277" y="425"/>
                  </a:lnTo>
                  <a:lnTo>
                    <a:pt x="276" y="425"/>
                  </a:lnTo>
                  <a:lnTo>
                    <a:pt x="275" y="425"/>
                  </a:lnTo>
                  <a:lnTo>
                    <a:pt x="272" y="424"/>
                  </a:lnTo>
                  <a:lnTo>
                    <a:pt x="271" y="424"/>
                  </a:lnTo>
                  <a:lnTo>
                    <a:pt x="270" y="424"/>
                  </a:lnTo>
                  <a:lnTo>
                    <a:pt x="269" y="424"/>
                  </a:lnTo>
                  <a:lnTo>
                    <a:pt x="268" y="424"/>
                  </a:lnTo>
                  <a:lnTo>
                    <a:pt x="267" y="424"/>
                  </a:lnTo>
                  <a:lnTo>
                    <a:pt x="264" y="424"/>
                  </a:lnTo>
                  <a:lnTo>
                    <a:pt x="262" y="424"/>
                  </a:lnTo>
                  <a:lnTo>
                    <a:pt x="261" y="424"/>
                  </a:lnTo>
                  <a:lnTo>
                    <a:pt x="258" y="424"/>
                  </a:lnTo>
                  <a:lnTo>
                    <a:pt x="257" y="423"/>
                  </a:lnTo>
                  <a:lnTo>
                    <a:pt x="256" y="423"/>
                  </a:lnTo>
                  <a:lnTo>
                    <a:pt x="255" y="423"/>
                  </a:lnTo>
                  <a:lnTo>
                    <a:pt x="254" y="423"/>
                  </a:lnTo>
                  <a:lnTo>
                    <a:pt x="253" y="423"/>
                  </a:lnTo>
                  <a:lnTo>
                    <a:pt x="253" y="423"/>
                  </a:lnTo>
                  <a:lnTo>
                    <a:pt x="252" y="423"/>
                  </a:lnTo>
                  <a:lnTo>
                    <a:pt x="251" y="423"/>
                  </a:lnTo>
                  <a:lnTo>
                    <a:pt x="248" y="423"/>
                  </a:lnTo>
                  <a:lnTo>
                    <a:pt x="247" y="423"/>
                  </a:lnTo>
                  <a:lnTo>
                    <a:pt x="246" y="423"/>
                  </a:lnTo>
                  <a:lnTo>
                    <a:pt x="241" y="422"/>
                  </a:lnTo>
                  <a:lnTo>
                    <a:pt x="240" y="422"/>
                  </a:lnTo>
                  <a:lnTo>
                    <a:pt x="239" y="422"/>
                  </a:lnTo>
                  <a:lnTo>
                    <a:pt x="238" y="422"/>
                  </a:lnTo>
                  <a:lnTo>
                    <a:pt x="236" y="422"/>
                  </a:lnTo>
                  <a:lnTo>
                    <a:pt x="235" y="422"/>
                  </a:lnTo>
                  <a:lnTo>
                    <a:pt x="234" y="422"/>
                  </a:lnTo>
                  <a:lnTo>
                    <a:pt x="233" y="422"/>
                  </a:lnTo>
                  <a:lnTo>
                    <a:pt x="232" y="422"/>
                  </a:lnTo>
                  <a:lnTo>
                    <a:pt x="231" y="422"/>
                  </a:lnTo>
                  <a:lnTo>
                    <a:pt x="229" y="422"/>
                  </a:lnTo>
                  <a:lnTo>
                    <a:pt x="228" y="422"/>
                  </a:lnTo>
                  <a:lnTo>
                    <a:pt x="226" y="422"/>
                  </a:lnTo>
                  <a:lnTo>
                    <a:pt x="226" y="421"/>
                  </a:lnTo>
                  <a:lnTo>
                    <a:pt x="225" y="421"/>
                  </a:lnTo>
                  <a:lnTo>
                    <a:pt x="224" y="421"/>
                  </a:lnTo>
                  <a:lnTo>
                    <a:pt x="223" y="421"/>
                  </a:lnTo>
                  <a:lnTo>
                    <a:pt x="222" y="421"/>
                  </a:lnTo>
                  <a:lnTo>
                    <a:pt x="221" y="421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08" y="420"/>
                  </a:lnTo>
                  <a:lnTo>
                    <a:pt x="207" y="420"/>
                  </a:lnTo>
                  <a:lnTo>
                    <a:pt x="206" y="420"/>
                  </a:lnTo>
                  <a:lnTo>
                    <a:pt x="205" y="420"/>
                  </a:lnTo>
                  <a:lnTo>
                    <a:pt x="205" y="420"/>
                  </a:lnTo>
                  <a:lnTo>
                    <a:pt x="204" y="420"/>
                  </a:lnTo>
                  <a:lnTo>
                    <a:pt x="203" y="420"/>
                  </a:lnTo>
                  <a:lnTo>
                    <a:pt x="202" y="420"/>
                  </a:lnTo>
                  <a:lnTo>
                    <a:pt x="201" y="420"/>
                  </a:lnTo>
                  <a:lnTo>
                    <a:pt x="199" y="420"/>
                  </a:lnTo>
                  <a:lnTo>
                    <a:pt x="198" y="420"/>
                  </a:lnTo>
                  <a:lnTo>
                    <a:pt x="197" y="420"/>
                  </a:lnTo>
                  <a:lnTo>
                    <a:pt x="196" y="420"/>
                  </a:lnTo>
                  <a:lnTo>
                    <a:pt x="195" y="419"/>
                  </a:lnTo>
                  <a:lnTo>
                    <a:pt x="194" y="419"/>
                  </a:lnTo>
                  <a:lnTo>
                    <a:pt x="192" y="419"/>
                  </a:lnTo>
                  <a:lnTo>
                    <a:pt x="191" y="419"/>
                  </a:lnTo>
                  <a:lnTo>
                    <a:pt x="189" y="419"/>
                  </a:lnTo>
                  <a:lnTo>
                    <a:pt x="187" y="419"/>
                  </a:lnTo>
                  <a:lnTo>
                    <a:pt x="186" y="419"/>
                  </a:lnTo>
                  <a:lnTo>
                    <a:pt x="183" y="419"/>
                  </a:lnTo>
                  <a:lnTo>
                    <a:pt x="181" y="419"/>
                  </a:lnTo>
                  <a:lnTo>
                    <a:pt x="179" y="419"/>
                  </a:lnTo>
                  <a:lnTo>
                    <a:pt x="177" y="418"/>
                  </a:lnTo>
                  <a:lnTo>
                    <a:pt x="173" y="418"/>
                  </a:lnTo>
                  <a:lnTo>
                    <a:pt x="171" y="418"/>
                  </a:lnTo>
                  <a:lnTo>
                    <a:pt x="170" y="418"/>
                  </a:lnTo>
                  <a:lnTo>
                    <a:pt x="169" y="418"/>
                  </a:lnTo>
                  <a:lnTo>
                    <a:pt x="168" y="418"/>
                  </a:lnTo>
                  <a:lnTo>
                    <a:pt x="165" y="418"/>
                  </a:lnTo>
                  <a:lnTo>
                    <a:pt x="164" y="418"/>
                  </a:lnTo>
                  <a:lnTo>
                    <a:pt x="163" y="418"/>
                  </a:lnTo>
                  <a:lnTo>
                    <a:pt x="162" y="418"/>
                  </a:lnTo>
                  <a:lnTo>
                    <a:pt x="161" y="418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7"/>
                  </a:lnTo>
                  <a:lnTo>
                    <a:pt x="152" y="417"/>
                  </a:lnTo>
                  <a:lnTo>
                    <a:pt x="151" y="417"/>
                  </a:lnTo>
                  <a:lnTo>
                    <a:pt x="150" y="417"/>
                  </a:lnTo>
                  <a:lnTo>
                    <a:pt x="149" y="417"/>
                  </a:lnTo>
                  <a:lnTo>
                    <a:pt x="148" y="417"/>
                  </a:lnTo>
                  <a:lnTo>
                    <a:pt x="143" y="416"/>
                  </a:lnTo>
                  <a:lnTo>
                    <a:pt x="141" y="416"/>
                  </a:lnTo>
                  <a:lnTo>
                    <a:pt x="138" y="416"/>
                  </a:lnTo>
                  <a:lnTo>
                    <a:pt x="135" y="416"/>
                  </a:lnTo>
                  <a:lnTo>
                    <a:pt x="132" y="416"/>
                  </a:lnTo>
                  <a:lnTo>
                    <a:pt x="129" y="416"/>
                  </a:lnTo>
                  <a:lnTo>
                    <a:pt x="127" y="415"/>
                  </a:lnTo>
                  <a:lnTo>
                    <a:pt x="126" y="415"/>
                  </a:lnTo>
                  <a:lnTo>
                    <a:pt x="125" y="415"/>
                  </a:lnTo>
                  <a:lnTo>
                    <a:pt x="123" y="415"/>
                  </a:lnTo>
                  <a:lnTo>
                    <a:pt x="120" y="415"/>
                  </a:lnTo>
                  <a:lnTo>
                    <a:pt x="117" y="415"/>
                  </a:lnTo>
                  <a:lnTo>
                    <a:pt x="115" y="415"/>
                  </a:lnTo>
                  <a:lnTo>
                    <a:pt x="114" y="415"/>
                  </a:lnTo>
                  <a:lnTo>
                    <a:pt x="112" y="415"/>
                  </a:lnTo>
                  <a:lnTo>
                    <a:pt x="111" y="415"/>
                  </a:lnTo>
                  <a:lnTo>
                    <a:pt x="109" y="415"/>
                  </a:lnTo>
                  <a:lnTo>
                    <a:pt x="108" y="415"/>
                  </a:lnTo>
                  <a:lnTo>
                    <a:pt x="107" y="413"/>
                  </a:lnTo>
                  <a:lnTo>
                    <a:pt x="107" y="412"/>
                  </a:lnTo>
                  <a:lnTo>
                    <a:pt x="107" y="411"/>
                  </a:lnTo>
                  <a:lnTo>
                    <a:pt x="106" y="411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5" y="409"/>
                  </a:lnTo>
                  <a:lnTo>
                    <a:pt x="104" y="408"/>
                  </a:lnTo>
                  <a:lnTo>
                    <a:pt x="104" y="407"/>
                  </a:lnTo>
                  <a:lnTo>
                    <a:pt x="103" y="407"/>
                  </a:lnTo>
                  <a:lnTo>
                    <a:pt x="102" y="406"/>
                  </a:lnTo>
                  <a:lnTo>
                    <a:pt x="101" y="406"/>
                  </a:lnTo>
                  <a:lnTo>
                    <a:pt x="101" y="405"/>
                  </a:lnTo>
                  <a:lnTo>
                    <a:pt x="100" y="405"/>
                  </a:lnTo>
                  <a:lnTo>
                    <a:pt x="100" y="404"/>
                  </a:lnTo>
                  <a:lnTo>
                    <a:pt x="99" y="404"/>
                  </a:lnTo>
                  <a:lnTo>
                    <a:pt x="99" y="403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8" y="400"/>
                  </a:lnTo>
                  <a:lnTo>
                    <a:pt x="98" y="399"/>
                  </a:lnTo>
                  <a:lnTo>
                    <a:pt x="97" y="399"/>
                  </a:lnTo>
                  <a:lnTo>
                    <a:pt x="97" y="398"/>
                  </a:lnTo>
                  <a:lnTo>
                    <a:pt x="96" y="398"/>
                  </a:lnTo>
                  <a:lnTo>
                    <a:pt x="96" y="397"/>
                  </a:lnTo>
                  <a:lnTo>
                    <a:pt x="95" y="396"/>
                  </a:lnTo>
                  <a:lnTo>
                    <a:pt x="95" y="395"/>
                  </a:lnTo>
                  <a:lnTo>
                    <a:pt x="94" y="395"/>
                  </a:lnTo>
                  <a:lnTo>
                    <a:pt x="94" y="394"/>
                  </a:lnTo>
                  <a:lnTo>
                    <a:pt x="93" y="394"/>
                  </a:lnTo>
                  <a:lnTo>
                    <a:pt x="92" y="394"/>
                  </a:lnTo>
                  <a:lnTo>
                    <a:pt x="91" y="394"/>
                  </a:lnTo>
                  <a:lnTo>
                    <a:pt x="90" y="395"/>
                  </a:lnTo>
                  <a:lnTo>
                    <a:pt x="89" y="395"/>
                  </a:lnTo>
                  <a:lnTo>
                    <a:pt x="88" y="395"/>
                  </a:lnTo>
                  <a:lnTo>
                    <a:pt x="87" y="395"/>
                  </a:lnTo>
                  <a:lnTo>
                    <a:pt x="87" y="394"/>
                  </a:lnTo>
                  <a:lnTo>
                    <a:pt x="86" y="394"/>
                  </a:lnTo>
                  <a:lnTo>
                    <a:pt x="86" y="393"/>
                  </a:lnTo>
                  <a:lnTo>
                    <a:pt x="86" y="392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5" y="388"/>
                  </a:lnTo>
                  <a:lnTo>
                    <a:pt x="84" y="388"/>
                  </a:lnTo>
                  <a:lnTo>
                    <a:pt x="84" y="387"/>
                  </a:lnTo>
                  <a:lnTo>
                    <a:pt x="83" y="387"/>
                  </a:lnTo>
                  <a:lnTo>
                    <a:pt x="83" y="386"/>
                  </a:lnTo>
                  <a:lnTo>
                    <a:pt x="84" y="386"/>
                  </a:lnTo>
                  <a:lnTo>
                    <a:pt x="84" y="385"/>
                  </a:lnTo>
                  <a:lnTo>
                    <a:pt x="84" y="384"/>
                  </a:lnTo>
                  <a:lnTo>
                    <a:pt x="84" y="383"/>
                  </a:lnTo>
                  <a:lnTo>
                    <a:pt x="85" y="383"/>
                  </a:lnTo>
                  <a:lnTo>
                    <a:pt x="85" y="382"/>
                  </a:lnTo>
                  <a:lnTo>
                    <a:pt x="85" y="381"/>
                  </a:lnTo>
                  <a:lnTo>
                    <a:pt x="84" y="381"/>
                  </a:lnTo>
                  <a:lnTo>
                    <a:pt x="84" y="380"/>
                  </a:lnTo>
                  <a:lnTo>
                    <a:pt x="84" y="379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3" y="377"/>
                  </a:lnTo>
                  <a:lnTo>
                    <a:pt x="82" y="377"/>
                  </a:lnTo>
                  <a:lnTo>
                    <a:pt x="82" y="376"/>
                  </a:lnTo>
                  <a:lnTo>
                    <a:pt x="81" y="375"/>
                  </a:lnTo>
                  <a:lnTo>
                    <a:pt x="81" y="374"/>
                  </a:lnTo>
                  <a:lnTo>
                    <a:pt x="80" y="373"/>
                  </a:lnTo>
                  <a:lnTo>
                    <a:pt x="80" y="372"/>
                  </a:lnTo>
                  <a:lnTo>
                    <a:pt x="80" y="371"/>
                  </a:lnTo>
                  <a:lnTo>
                    <a:pt x="80" y="370"/>
                  </a:lnTo>
                  <a:lnTo>
                    <a:pt x="80" y="369"/>
                  </a:lnTo>
                  <a:lnTo>
                    <a:pt x="80" y="368"/>
                  </a:lnTo>
                  <a:lnTo>
                    <a:pt x="80" y="367"/>
                  </a:lnTo>
                  <a:lnTo>
                    <a:pt x="80" y="366"/>
                  </a:lnTo>
                  <a:lnTo>
                    <a:pt x="80" y="366"/>
                  </a:lnTo>
                  <a:lnTo>
                    <a:pt x="79" y="366"/>
                  </a:lnTo>
                  <a:lnTo>
                    <a:pt x="79" y="365"/>
                  </a:lnTo>
                  <a:lnTo>
                    <a:pt x="79" y="364"/>
                  </a:lnTo>
                  <a:lnTo>
                    <a:pt x="78" y="364"/>
                  </a:lnTo>
                  <a:lnTo>
                    <a:pt x="78" y="363"/>
                  </a:lnTo>
                  <a:lnTo>
                    <a:pt x="77" y="362"/>
                  </a:lnTo>
                  <a:lnTo>
                    <a:pt x="77" y="361"/>
                  </a:lnTo>
                  <a:lnTo>
                    <a:pt x="76" y="361"/>
                  </a:lnTo>
                  <a:lnTo>
                    <a:pt x="76" y="360"/>
                  </a:lnTo>
                  <a:lnTo>
                    <a:pt x="76" y="359"/>
                  </a:lnTo>
                  <a:lnTo>
                    <a:pt x="76" y="358"/>
                  </a:lnTo>
                  <a:lnTo>
                    <a:pt x="76" y="357"/>
                  </a:lnTo>
                  <a:lnTo>
                    <a:pt x="76" y="356"/>
                  </a:lnTo>
                  <a:lnTo>
                    <a:pt x="76" y="355"/>
                  </a:lnTo>
                  <a:lnTo>
                    <a:pt x="76" y="354"/>
                  </a:lnTo>
                  <a:lnTo>
                    <a:pt x="76" y="353"/>
                  </a:lnTo>
                  <a:lnTo>
                    <a:pt x="77" y="352"/>
                  </a:lnTo>
                  <a:lnTo>
                    <a:pt x="77" y="351"/>
                  </a:lnTo>
                  <a:lnTo>
                    <a:pt x="78" y="350"/>
                  </a:lnTo>
                  <a:lnTo>
                    <a:pt x="79" y="350"/>
                  </a:lnTo>
                  <a:lnTo>
                    <a:pt x="80" y="350"/>
                  </a:lnTo>
                  <a:lnTo>
                    <a:pt x="80" y="349"/>
                  </a:lnTo>
                  <a:lnTo>
                    <a:pt x="81" y="349"/>
                  </a:lnTo>
                  <a:lnTo>
                    <a:pt x="81" y="348"/>
                  </a:lnTo>
                  <a:lnTo>
                    <a:pt x="81" y="347"/>
                  </a:lnTo>
                  <a:lnTo>
                    <a:pt x="81" y="346"/>
                  </a:lnTo>
                  <a:lnTo>
                    <a:pt x="80" y="345"/>
                  </a:lnTo>
                  <a:lnTo>
                    <a:pt x="80" y="344"/>
                  </a:lnTo>
                  <a:lnTo>
                    <a:pt x="79" y="344"/>
                  </a:lnTo>
                  <a:lnTo>
                    <a:pt x="79" y="343"/>
                  </a:lnTo>
                  <a:lnTo>
                    <a:pt x="78" y="343"/>
                  </a:lnTo>
                  <a:lnTo>
                    <a:pt x="78" y="342"/>
                  </a:lnTo>
                  <a:lnTo>
                    <a:pt x="77" y="342"/>
                  </a:lnTo>
                  <a:lnTo>
                    <a:pt x="77" y="341"/>
                  </a:lnTo>
                  <a:lnTo>
                    <a:pt x="77" y="340"/>
                  </a:lnTo>
                  <a:lnTo>
                    <a:pt x="76" y="340"/>
                  </a:lnTo>
                  <a:lnTo>
                    <a:pt x="76" y="339"/>
                  </a:lnTo>
                  <a:lnTo>
                    <a:pt x="77" y="338"/>
                  </a:lnTo>
                  <a:lnTo>
                    <a:pt x="77" y="337"/>
                  </a:lnTo>
                  <a:lnTo>
                    <a:pt x="78" y="337"/>
                  </a:lnTo>
                  <a:lnTo>
                    <a:pt x="78" y="336"/>
                  </a:lnTo>
                  <a:lnTo>
                    <a:pt x="78" y="335"/>
                  </a:lnTo>
                  <a:lnTo>
                    <a:pt x="77" y="335"/>
                  </a:lnTo>
                  <a:lnTo>
                    <a:pt x="77" y="334"/>
                  </a:lnTo>
                  <a:lnTo>
                    <a:pt x="76" y="334"/>
                  </a:lnTo>
                  <a:lnTo>
                    <a:pt x="76" y="333"/>
                  </a:lnTo>
                  <a:lnTo>
                    <a:pt x="75" y="333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30"/>
                  </a:lnTo>
                  <a:lnTo>
                    <a:pt x="76" y="330"/>
                  </a:lnTo>
                  <a:lnTo>
                    <a:pt x="76" y="329"/>
                  </a:lnTo>
                  <a:lnTo>
                    <a:pt x="77" y="329"/>
                  </a:lnTo>
                  <a:lnTo>
                    <a:pt x="77" y="328"/>
                  </a:lnTo>
                  <a:lnTo>
                    <a:pt x="77" y="327"/>
                  </a:lnTo>
                  <a:lnTo>
                    <a:pt x="78" y="327"/>
                  </a:lnTo>
                  <a:lnTo>
                    <a:pt x="78" y="326"/>
                  </a:lnTo>
                  <a:lnTo>
                    <a:pt x="77" y="326"/>
                  </a:lnTo>
                  <a:lnTo>
                    <a:pt x="77" y="325"/>
                  </a:lnTo>
                  <a:lnTo>
                    <a:pt x="76" y="325"/>
                  </a:lnTo>
                  <a:lnTo>
                    <a:pt x="76" y="324"/>
                  </a:lnTo>
                  <a:lnTo>
                    <a:pt x="75" y="324"/>
                  </a:lnTo>
                  <a:lnTo>
                    <a:pt x="74" y="324"/>
                  </a:lnTo>
                  <a:lnTo>
                    <a:pt x="74" y="323"/>
                  </a:lnTo>
                  <a:lnTo>
                    <a:pt x="73" y="323"/>
                  </a:lnTo>
                  <a:lnTo>
                    <a:pt x="73" y="322"/>
                  </a:lnTo>
                  <a:lnTo>
                    <a:pt x="72" y="321"/>
                  </a:lnTo>
                  <a:lnTo>
                    <a:pt x="72" y="320"/>
                  </a:lnTo>
                  <a:lnTo>
                    <a:pt x="71" y="320"/>
                  </a:lnTo>
                  <a:lnTo>
                    <a:pt x="71" y="319"/>
                  </a:lnTo>
                  <a:lnTo>
                    <a:pt x="70" y="318"/>
                  </a:lnTo>
                  <a:lnTo>
                    <a:pt x="70" y="318"/>
                  </a:lnTo>
                  <a:lnTo>
                    <a:pt x="69" y="317"/>
                  </a:lnTo>
                  <a:lnTo>
                    <a:pt x="69" y="316"/>
                  </a:lnTo>
                  <a:lnTo>
                    <a:pt x="68" y="315"/>
                  </a:lnTo>
                  <a:lnTo>
                    <a:pt x="68" y="314"/>
                  </a:lnTo>
                  <a:lnTo>
                    <a:pt x="67" y="314"/>
                  </a:lnTo>
                  <a:lnTo>
                    <a:pt x="67" y="313"/>
                  </a:lnTo>
                  <a:lnTo>
                    <a:pt x="66" y="313"/>
                  </a:lnTo>
                  <a:lnTo>
                    <a:pt x="66" y="312"/>
                  </a:lnTo>
                  <a:lnTo>
                    <a:pt x="65" y="312"/>
                  </a:lnTo>
                  <a:lnTo>
                    <a:pt x="65" y="311"/>
                  </a:lnTo>
                  <a:lnTo>
                    <a:pt x="64" y="311"/>
                  </a:lnTo>
                  <a:lnTo>
                    <a:pt x="64" y="310"/>
                  </a:lnTo>
                  <a:lnTo>
                    <a:pt x="63" y="310"/>
                  </a:lnTo>
                  <a:lnTo>
                    <a:pt x="63" y="309"/>
                  </a:lnTo>
                  <a:lnTo>
                    <a:pt x="62" y="308"/>
                  </a:lnTo>
                  <a:lnTo>
                    <a:pt x="62" y="307"/>
                  </a:lnTo>
                  <a:lnTo>
                    <a:pt x="62" y="306"/>
                  </a:lnTo>
                  <a:lnTo>
                    <a:pt x="61" y="305"/>
                  </a:lnTo>
                  <a:lnTo>
                    <a:pt x="61" y="304"/>
                  </a:lnTo>
                  <a:lnTo>
                    <a:pt x="61" y="303"/>
                  </a:lnTo>
                  <a:lnTo>
                    <a:pt x="61" y="303"/>
                  </a:lnTo>
                  <a:lnTo>
                    <a:pt x="61" y="302"/>
                  </a:lnTo>
                  <a:lnTo>
                    <a:pt x="60" y="302"/>
                  </a:lnTo>
                  <a:lnTo>
                    <a:pt x="59" y="302"/>
                  </a:lnTo>
                  <a:lnTo>
                    <a:pt x="58" y="301"/>
                  </a:lnTo>
                  <a:lnTo>
                    <a:pt x="57" y="301"/>
                  </a:lnTo>
                  <a:lnTo>
                    <a:pt x="57" y="300"/>
                  </a:lnTo>
                  <a:lnTo>
                    <a:pt x="56" y="300"/>
                  </a:lnTo>
                  <a:lnTo>
                    <a:pt x="56" y="299"/>
                  </a:lnTo>
                  <a:lnTo>
                    <a:pt x="57" y="298"/>
                  </a:lnTo>
                  <a:lnTo>
                    <a:pt x="57" y="297"/>
                  </a:lnTo>
                  <a:lnTo>
                    <a:pt x="57" y="296"/>
                  </a:lnTo>
                  <a:lnTo>
                    <a:pt x="57" y="295"/>
                  </a:lnTo>
                  <a:lnTo>
                    <a:pt x="57" y="294"/>
                  </a:lnTo>
                  <a:lnTo>
                    <a:pt x="57" y="293"/>
                  </a:lnTo>
                  <a:lnTo>
                    <a:pt x="57" y="292"/>
                  </a:lnTo>
                  <a:lnTo>
                    <a:pt x="58" y="292"/>
                  </a:lnTo>
                  <a:lnTo>
                    <a:pt x="58" y="291"/>
                  </a:lnTo>
                  <a:lnTo>
                    <a:pt x="58" y="290"/>
                  </a:lnTo>
                  <a:lnTo>
                    <a:pt x="58" y="289"/>
                  </a:lnTo>
                  <a:lnTo>
                    <a:pt x="58" y="288"/>
                  </a:lnTo>
                  <a:lnTo>
                    <a:pt x="58" y="287"/>
                  </a:lnTo>
                  <a:lnTo>
                    <a:pt x="58" y="286"/>
                  </a:lnTo>
                  <a:lnTo>
                    <a:pt x="58" y="285"/>
                  </a:lnTo>
                  <a:lnTo>
                    <a:pt x="57" y="285"/>
                  </a:lnTo>
                  <a:lnTo>
                    <a:pt x="57" y="284"/>
                  </a:lnTo>
                  <a:lnTo>
                    <a:pt x="57" y="283"/>
                  </a:lnTo>
                  <a:lnTo>
                    <a:pt x="56" y="283"/>
                  </a:lnTo>
                  <a:lnTo>
                    <a:pt x="55" y="282"/>
                  </a:lnTo>
                  <a:lnTo>
                    <a:pt x="54" y="282"/>
                  </a:lnTo>
                  <a:lnTo>
                    <a:pt x="53" y="282"/>
                  </a:lnTo>
                  <a:lnTo>
                    <a:pt x="52" y="281"/>
                  </a:lnTo>
                  <a:lnTo>
                    <a:pt x="51" y="281"/>
                  </a:lnTo>
                  <a:lnTo>
                    <a:pt x="50" y="281"/>
                  </a:lnTo>
                  <a:lnTo>
                    <a:pt x="49" y="281"/>
                  </a:lnTo>
                  <a:lnTo>
                    <a:pt x="49" y="280"/>
                  </a:lnTo>
                  <a:lnTo>
                    <a:pt x="48" y="280"/>
                  </a:lnTo>
                  <a:lnTo>
                    <a:pt x="47" y="280"/>
                  </a:lnTo>
                  <a:lnTo>
                    <a:pt x="47" y="279"/>
                  </a:lnTo>
                  <a:lnTo>
                    <a:pt x="47" y="278"/>
                  </a:lnTo>
                  <a:lnTo>
                    <a:pt x="47" y="277"/>
                  </a:lnTo>
                  <a:lnTo>
                    <a:pt x="47" y="276"/>
                  </a:lnTo>
                  <a:lnTo>
                    <a:pt x="47" y="275"/>
                  </a:lnTo>
                  <a:lnTo>
                    <a:pt x="47" y="274"/>
                  </a:lnTo>
                  <a:lnTo>
                    <a:pt x="48" y="274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1"/>
                  </a:lnTo>
                  <a:lnTo>
                    <a:pt x="48" y="270"/>
                  </a:lnTo>
                  <a:lnTo>
                    <a:pt x="48" y="269"/>
                  </a:lnTo>
                  <a:lnTo>
                    <a:pt x="48" y="269"/>
                  </a:lnTo>
                  <a:lnTo>
                    <a:pt x="48" y="268"/>
                  </a:lnTo>
                  <a:lnTo>
                    <a:pt x="48" y="267"/>
                  </a:lnTo>
                  <a:lnTo>
                    <a:pt x="48" y="266"/>
                  </a:lnTo>
                  <a:lnTo>
                    <a:pt x="48" y="265"/>
                  </a:lnTo>
                  <a:lnTo>
                    <a:pt x="49" y="264"/>
                  </a:lnTo>
                  <a:lnTo>
                    <a:pt x="49" y="263"/>
                  </a:lnTo>
                  <a:lnTo>
                    <a:pt x="49" y="262"/>
                  </a:lnTo>
                  <a:lnTo>
                    <a:pt x="50" y="260"/>
                  </a:lnTo>
                  <a:lnTo>
                    <a:pt x="49" y="259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7" y="257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7" y="254"/>
                  </a:lnTo>
                  <a:lnTo>
                    <a:pt x="47" y="253"/>
                  </a:lnTo>
                  <a:lnTo>
                    <a:pt x="46" y="251"/>
                  </a:lnTo>
                  <a:lnTo>
                    <a:pt x="45" y="250"/>
                  </a:lnTo>
                  <a:lnTo>
                    <a:pt x="45" y="249"/>
                  </a:lnTo>
                  <a:lnTo>
                    <a:pt x="45" y="248"/>
                  </a:lnTo>
                  <a:lnTo>
                    <a:pt x="45" y="247"/>
                  </a:lnTo>
                  <a:lnTo>
                    <a:pt x="45" y="245"/>
                  </a:lnTo>
                  <a:lnTo>
                    <a:pt x="46" y="244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1"/>
                  </a:lnTo>
                  <a:lnTo>
                    <a:pt x="45" y="240"/>
                  </a:lnTo>
                  <a:lnTo>
                    <a:pt x="44" y="239"/>
                  </a:lnTo>
                  <a:lnTo>
                    <a:pt x="44" y="238"/>
                  </a:lnTo>
                  <a:lnTo>
                    <a:pt x="44" y="237"/>
                  </a:lnTo>
                  <a:lnTo>
                    <a:pt x="43" y="237"/>
                  </a:lnTo>
                  <a:lnTo>
                    <a:pt x="42" y="237"/>
                  </a:lnTo>
                  <a:lnTo>
                    <a:pt x="42" y="236"/>
                  </a:lnTo>
                  <a:lnTo>
                    <a:pt x="41" y="236"/>
                  </a:lnTo>
                  <a:lnTo>
                    <a:pt x="41" y="235"/>
                  </a:lnTo>
                  <a:lnTo>
                    <a:pt x="40" y="233"/>
                  </a:lnTo>
                  <a:lnTo>
                    <a:pt x="40" y="232"/>
                  </a:lnTo>
                  <a:lnTo>
                    <a:pt x="39" y="232"/>
                  </a:lnTo>
                  <a:lnTo>
                    <a:pt x="39" y="231"/>
                  </a:lnTo>
                  <a:lnTo>
                    <a:pt x="38" y="230"/>
                  </a:lnTo>
                  <a:lnTo>
                    <a:pt x="38" y="229"/>
                  </a:lnTo>
                  <a:lnTo>
                    <a:pt x="37" y="229"/>
                  </a:lnTo>
                  <a:lnTo>
                    <a:pt x="37" y="228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7" y="225"/>
                  </a:lnTo>
                  <a:lnTo>
                    <a:pt x="38" y="223"/>
                  </a:lnTo>
                  <a:lnTo>
                    <a:pt x="38" y="222"/>
                  </a:lnTo>
                  <a:lnTo>
                    <a:pt x="37" y="221"/>
                  </a:lnTo>
                  <a:lnTo>
                    <a:pt x="37" y="221"/>
                  </a:lnTo>
                  <a:lnTo>
                    <a:pt x="37" y="220"/>
                  </a:lnTo>
                  <a:lnTo>
                    <a:pt x="37" y="219"/>
                  </a:lnTo>
                  <a:lnTo>
                    <a:pt x="36" y="217"/>
                  </a:lnTo>
                  <a:lnTo>
                    <a:pt x="35" y="215"/>
                  </a:lnTo>
                  <a:lnTo>
                    <a:pt x="35" y="214"/>
                  </a:lnTo>
                  <a:lnTo>
                    <a:pt x="34" y="214"/>
                  </a:lnTo>
                  <a:lnTo>
                    <a:pt x="34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2" y="209"/>
                  </a:lnTo>
                  <a:lnTo>
                    <a:pt x="31" y="209"/>
                  </a:lnTo>
                  <a:lnTo>
                    <a:pt x="30" y="208"/>
                  </a:lnTo>
                  <a:lnTo>
                    <a:pt x="29" y="208"/>
                  </a:lnTo>
                  <a:lnTo>
                    <a:pt x="29" y="207"/>
                  </a:lnTo>
                  <a:lnTo>
                    <a:pt x="28" y="206"/>
                  </a:lnTo>
                  <a:lnTo>
                    <a:pt x="27" y="205"/>
                  </a:lnTo>
                  <a:lnTo>
                    <a:pt x="26" y="205"/>
                  </a:lnTo>
                  <a:lnTo>
                    <a:pt x="25" y="204"/>
                  </a:lnTo>
                  <a:lnTo>
                    <a:pt x="25" y="203"/>
                  </a:lnTo>
                  <a:lnTo>
                    <a:pt x="25" y="202"/>
                  </a:lnTo>
                  <a:lnTo>
                    <a:pt x="24" y="201"/>
                  </a:lnTo>
                  <a:lnTo>
                    <a:pt x="24" y="200"/>
                  </a:lnTo>
                  <a:lnTo>
                    <a:pt x="23" y="200"/>
                  </a:lnTo>
                  <a:lnTo>
                    <a:pt x="23" y="199"/>
                  </a:lnTo>
                  <a:lnTo>
                    <a:pt x="23" y="198"/>
                  </a:lnTo>
                  <a:lnTo>
                    <a:pt x="22" y="198"/>
                  </a:lnTo>
                  <a:lnTo>
                    <a:pt x="22" y="197"/>
                  </a:lnTo>
                  <a:lnTo>
                    <a:pt x="22" y="196"/>
                  </a:lnTo>
                  <a:lnTo>
                    <a:pt x="22" y="195"/>
                  </a:lnTo>
                  <a:lnTo>
                    <a:pt x="22" y="194"/>
                  </a:lnTo>
                  <a:lnTo>
                    <a:pt x="21" y="194"/>
                  </a:lnTo>
                  <a:lnTo>
                    <a:pt x="21" y="193"/>
                  </a:lnTo>
                  <a:lnTo>
                    <a:pt x="21" y="192"/>
                  </a:lnTo>
                  <a:lnTo>
                    <a:pt x="20" y="191"/>
                  </a:lnTo>
                  <a:lnTo>
                    <a:pt x="19" y="191"/>
                  </a:lnTo>
                  <a:lnTo>
                    <a:pt x="19" y="190"/>
                  </a:lnTo>
                  <a:lnTo>
                    <a:pt x="18" y="190"/>
                  </a:lnTo>
                  <a:lnTo>
                    <a:pt x="18" y="189"/>
                  </a:lnTo>
                  <a:lnTo>
                    <a:pt x="17" y="188"/>
                  </a:lnTo>
                  <a:lnTo>
                    <a:pt x="17" y="187"/>
                  </a:lnTo>
                  <a:lnTo>
                    <a:pt x="16" y="187"/>
                  </a:lnTo>
                  <a:lnTo>
                    <a:pt x="16" y="186"/>
                  </a:lnTo>
                  <a:lnTo>
                    <a:pt x="16" y="185"/>
                  </a:lnTo>
                  <a:lnTo>
                    <a:pt x="15" y="185"/>
                  </a:lnTo>
                  <a:lnTo>
                    <a:pt x="14" y="184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12" y="184"/>
                  </a:lnTo>
                  <a:lnTo>
                    <a:pt x="11" y="184"/>
                  </a:lnTo>
                  <a:lnTo>
                    <a:pt x="10" y="183"/>
                  </a:lnTo>
                  <a:lnTo>
                    <a:pt x="9" y="183"/>
                  </a:lnTo>
                  <a:lnTo>
                    <a:pt x="7" y="182"/>
                  </a:lnTo>
                  <a:lnTo>
                    <a:pt x="7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6" y="179"/>
                  </a:lnTo>
                  <a:lnTo>
                    <a:pt x="6" y="177"/>
                  </a:lnTo>
                  <a:lnTo>
                    <a:pt x="7" y="175"/>
                  </a:lnTo>
                  <a:lnTo>
                    <a:pt x="7" y="174"/>
                  </a:lnTo>
                  <a:lnTo>
                    <a:pt x="7" y="173"/>
                  </a:lnTo>
                  <a:lnTo>
                    <a:pt x="6" y="172"/>
                  </a:lnTo>
                  <a:lnTo>
                    <a:pt x="6" y="172"/>
                  </a:lnTo>
                  <a:lnTo>
                    <a:pt x="5" y="172"/>
                  </a:lnTo>
                  <a:lnTo>
                    <a:pt x="5" y="171"/>
                  </a:lnTo>
                  <a:lnTo>
                    <a:pt x="4" y="171"/>
                  </a:lnTo>
                  <a:lnTo>
                    <a:pt x="3" y="171"/>
                  </a:lnTo>
                  <a:lnTo>
                    <a:pt x="3" y="170"/>
                  </a:lnTo>
                  <a:lnTo>
                    <a:pt x="3" y="169"/>
                  </a:lnTo>
                  <a:lnTo>
                    <a:pt x="3" y="168"/>
                  </a:lnTo>
                  <a:lnTo>
                    <a:pt x="3" y="167"/>
                  </a:lnTo>
                  <a:lnTo>
                    <a:pt x="2" y="166"/>
                  </a:lnTo>
                  <a:lnTo>
                    <a:pt x="3" y="165"/>
                  </a:lnTo>
                  <a:lnTo>
                    <a:pt x="3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4" y="161"/>
                  </a:lnTo>
                  <a:lnTo>
                    <a:pt x="5" y="160"/>
                  </a:lnTo>
                  <a:lnTo>
                    <a:pt x="6" y="159"/>
                  </a:lnTo>
                  <a:lnTo>
                    <a:pt x="7" y="158"/>
                  </a:lnTo>
                  <a:lnTo>
                    <a:pt x="7" y="157"/>
                  </a:lnTo>
                  <a:lnTo>
                    <a:pt x="7" y="156"/>
                  </a:lnTo>
                  <a:lnTo>
                    <a:pt x="7" y="155"/>
                  </a:lnTo>
                  <a:lnTo>
                    <a:pt x="7" y="154"/>
                  </a:lnTo>
                  <a:lnTo>
                    <a:pt x="7" y="153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8" y="149"/>
                  </a:lnTo>
                  <a:lnTo>
                    <a:pt x="7" y="149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6" y="146"/>
                  </a:lnTo>
                  <a:lnTo>
                    <a:pt x="6" y="145"/>
                  </a:lnTo>
                  <a:lnTo>
                    <a:pt x="6" y="144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9"/>
                  </a:lnTo>
                  <a:lnTo>
                    <a:pt x="4" y="138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3" y="136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1" y="132"/>
                  </a:lnTo>
                  <a:lnTo>
                    <a:pt x="1" y="131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1" y="125"/>
                  </a:lnTo>
                  <a:lnTo>
                    <a:pt x="1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2" y="122"/>
                  </a:lnTo>
                  <a:lnTo>
                    <a:pt x="3" y="121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8" y="120"/>
                  </a:lnTo>
                  <a:lnTo>
                    <a:pt x="8" y="119"/>
                  </a:lnTo>
                  <a:lnTo>
                    <a:pt x="9" y="119"/>
                  </a:lnTo>
                  <a:lnTo>
                    <a:pt x="10" y="118"/>
                  </a:lnTo>
                  <a:lnTo>
                    <a:pt x="10" y="117"/>
                  </a:lnTo>
                  <a:lnTo>
                    <a:pt x="11" y="116"/>
                  </a:lnTo>
                  <a:lnTo>
                    <a:pt x="11" y="115"/>
                  </a:lnTo>
                  <a:lnTo>
                    <a:pt x="11" y="114"/>
                  </a:lnTo>
                  <a:lnTo>
                    <a:pt x="11" y="113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2" y="107"/>
                  </a:lnTo>
                  <a:lnTo>
                    <a:pt x="12" y="106"/>
                  </a:lnTo>
                  <a:lnTo>
                    <a:pt x="13" y="105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6"/>
                  </a:lnTo>
                  <a:lnTo>
                    <a:pt x="12" y="95"/>
                  </a:lnTo>
                  <a:lnTo>
                    <a:pt x="12" y="94"/>
                  </a:lnTo>
                  <a:lnTo>
                    <a:pt x="12" y="93"/>
                  </a:lnTo>
                  <a:lnTo>
                    <a:pt x="12" y="92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3" y="87"/>
                  </a:lnTo>
                  <a:lnTo>
                    <a:pt x="13" y="86"/>
                  </a:lnTo>
                  <a:lnTo>
                    <a:pt x="13" y="85"/>
                  </a:lnTo>
                  <a:lnTo>
                    <a:pt x="13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79"/>
                  </a:lnTo>
                  <a:lnTo>
                    <a:pt x="10" y="78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4" y="68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3"/>
                  </a:lnTo>
                  <a:lnTo>
                    <a:pt x="22" y="42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2" y="38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19" y="27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20" y="23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6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3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2" y="11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3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2" y="12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6" y="10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9"/>
                  </a:lnTo>
                  <a:lnTo>
                    <a:pt x="86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8" y="9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3" y="9"/>
                  </a:lnTo>
                  <a:lnTo>
                    <a:pt x="104" y="9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6" y="10"/>
                  </a:lnTo>
                  <a:lnTo>
                    <a:pt x="117" y="10"/>
                  </a:lnTo>
                  <a:lnTo>
                    <a:pt x="121" y="10"/>
                  </a:lnTo>
                  <a:lnTo>
                    <a:pt x="127" y="10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30" y="15"/>
                  </a:lnTo>
                  <a:lnTo>
                    <a:pt x="131" y="15"/>
                  </a:lnTo>
                  <a:lnTo>
                    <a:pt x="132" y="15"/>
                  </a:lnTo>
                  <a:lnTo>
                    <a:pt x="134" y="15"/>
                  </a:lnTo>
                  <a:lnTo>
                    <a:pt x="136" y="15"/>
                  </a:lnTo>
                  <a:lnTo>
                    <a:pt x="136" y="14"/>
                  </a:lnTo>
                  <a:lnTo>
                    <a:pt x="136" y="13"/>
                  </a:lnTo>
                  <a:lnTo>
                    <a:pt x="136" y="12"/>
                  </a:lnTo>
                  <a:lnTo>
                    <a:pt x="136" y="11"/>
                  </a:lnTo>
                  <a:lnTo>
                    <a:pt x="136" y="10"/>
                  </a:lnTo>
                  <a:lnTo>
                    <a:pt x="137" y="10"/>
                  </a:lnTo>
                  <a:lnTo>
                    <a:pt x="138" y="10"/>
                  </a:lnTo>
                  <a:lnTo>
                    <a:pt x="139" y="10"/>
                  </a:lnTo>
                  <a:lnTo>
                    <a:pt x="140" y="10"/>
                  </a:lnTo>
                  <a:lnTo>
                    <a:pt x="141" y="10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9"/>
                  </a:lnTo>
                  <a:lnTo>
                    <a:pt x="141" y="20"/>
                  </a:lnTo>
                  <a:lnTo>
                    <a:pt x="140" y="22"/>
                  </a:lnTo>
                  <a:lnTo>
                    <a:pt x="140" y="23"/>
                  </a:lnTo>
                  <a:lnTo>
                    <a:pt x="140" y="24"/>
                  </a:lnTo>
                  <a:lnTo>
                    <a:pt x="139" y="24"/>
                  </a:lnTo>
                  <a:lnTo>
                    <a:pt x="138" y="24"/>
                  </a:lnTo>
                  <a:lnTo>
                    <a:pt x="137" y="24"/>
                  </a:lnTo>
                  <a:lnTo>
                    <a:pt x="136" y="25"/>
                  </a:lnTo>
                  <a:lnTo>
                    <a:pt x="136" y="26"/>
                  </a:lnTo>
                  <a:lnTo>
                    <a:pt x="136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8" y="27"/>
                  </a:lnTo>
                  <a:lnTo>
                    <a:pt x="138" y="28"/>
                  </a:lnTo>
                  <a:lnTo>
                    <a:pt x="138" y="29"/>
                  </a:lnTo>
                  <a:lnTo>
                    <a:pt x="138" y="30"/>
                  </a:lnTo>
                  <a:lnTo>
                    <a:pt x="139" y="30"/>
                  </a:lnTo>
                  <a:lnTo>
                    <a:pt x="140" y="30"/>
                  </a:lnTo>
                  <a:lnTo>
                    <a:pt x="140" y="31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2" y="32"/>
                  </a:lnTo>
                  <a:lnTo>
                    <a:pt x="143" y="32"/>
                  </a:lnTo>
                  <a:lnTo>
                    <a:pt x="143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4" y="35"/>
                  </a:lnTo>
                  <a:lnTo>
                    <a:pt x="143" y="35"/>
                  </a:lnTo>
                  <a:lnTo>
                    <a:pt x="143" y="36"/>
                  </a:lnTo>
                  <a:lnTo>
                    <a:pt x="143" y="37"/>
                  </a:lnTo>
                  <a:lnTo>
                    <a:pt x="142" y="38"/>
                  </a:lnTo>
                  <a:lnTo>
                    <a:pt x="143" y="38"/>
                  </a:lnTo>
                  <a:lnTo>
                    <a:pt x="143" y="39"/>
                  </a:lnTo>
                  <a:lnTo>
                    <a:pt x="143" y="40"/>
                  </a:lnTo>
                  <a:lnTo>
                    <a:pt x="143" y="41"/>
                  </a:lnTo>
                  <a:lnTo>
                    <a:pt x="144" y="41"/>
                  </a:lnTo>
                  <a:lnTo>
                    <a:pt x="144" y="42"/>
                  </a:lnTo>
                  <a:lnTo>
                    <a:pt x="144" y="43"/>
                  </a:lnTo>
                  <a:lnTo>
                    <a:pt x="145" y="43"/>
                  </a:lnTo>
                  <a:lnTo>
                    <a:pt x="146" y="43"/>
                  </a:lnTo>
                  <a:lnTo>
                    <a:pt x="147" y="43"/>
                  </a:lnTo>
                  <a:lnTo>
                    <a:pt x="148" y="43"/>
                  </a:lnTo>
                  <a:lnTo>
                    <a:pt x="149" y="43"/>
                  </a:lnTo>
                  <a:lnTo>
                    <a:pt x="150" y="43"/>
                  </a:lnTo>
                  <a:lnTo>
                    <a:pt x="155" y="43"/>
                  </a:lnTo>
                  <a:lnTo>
                    <a:pt x="156" y="43"/>
                  </a:lnTo>
                  <a:lnTo>
                    <a:pt x="157" y="43"/>
                  </a:lnTo>
                  <a:lnTo>
                    <a:pt x="158" y="43"/>
                  </a:lnTo>
                  <a:lnTo>
                    <a:pt x="160" y="43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4" y="43"/>
                  </a:lnTo>
                  <a:lnTo>
                    <a:pt x="166" y="43"/>
                  </a:lnTo>
                  <a:lnTo>
                    <a:pt x="167" y="43"/>
                  </a:lnTo>
                  <a:lnTo>
                    <a:pt x="168" y="43"/>
                  </a:lnTo>
                  <a:lnTo>
                    <a:pt x="169" y="43"/>
                  </a:lnTo>
                  <a:lnTo>
                    <a:pt x="170" y="43"/>
                  </a:lnTo>
                  <a:lnTo>
                    <a:pt x="171" y="43"/>
                  </a:lnTo>
                  <a:lnTo>
                    <a:pt x="171" y="44"/>
                  </a:lnTo>
                  <a:lnTo>
                    <a:pt x="172" y="44"/>
                  </a:lnTo>
                  <a:lnTo>
                    <a:pt x="173" y="44"/>
                  </a:lnTo>
                  <a:lnTo>
                    <a:pt x="174" y="44"/>
                  </a:lnTo>
                  <a:lnTo>
                    <a:pt x="175" y="44"/>
                  </a:lnTo>
                  <a:lnTo>
                    <a:pt x="176" y="44"/>
                  </a:lnTo>
                  <a:lnTo>
                    <a:pt x="177" y="44"/>
                  </a:lnTo>
                  <a:lnTo>
                    <a:pt x="178" y="44"/>
                  </a:lnTo>
                  <a:lnTo>
                    <a:pt x="179" y="44"/>
                  </a:lnTo>
                  <a:lnTo>
                    <a:pt x="180" y="44"/>
                  </a:lnTo>
                  <a:lnTo>
                    <a:pt x="182" y="44"/>
                  </a:lnTo>
                  <a:lnTo>
                    <a:pt x="183" y="44"/>
                  </a:lnTo>
                  <a:lnTo>
                    <a:pt x="184" y="44"/>
                  </a:lnTo>
                  <a:lnTo>
                    <a:pt x="185" y="44"/>
                  </a:lnTo>
                  <a:lnTo>
                    <a:pt x="186" y="44"/>
                  </a:lnTo>
                  <a:lnTo>
                    <a:pt x="187" y="44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197" y="44"/>
                  </a:lnTo>
                  <a:lnTo>
                    <a:pt x="198" y="44"/>
                  </a:lnTo>
                  <a:lnTo>
                    <a:pt x="199" y="44"/>
                  </a:lnTo>
                  <a:lnTo>
                    <a:pt x="200" y="44"/>
                  </a:lnTo>
                  <a:lnTo>
                    <a:pt x="201" y="44"/>
                  </a:lnTo>
                  <a:lnTo>
                    <a:pt x="203" y="44"/>
                  </a:lnTo>
                  <a:lnTo>
                    <a:pt x="204" y="44"/>
                  </a:lnTo>
                  <a:lnTo>
                    <a:pt x="205" y="44"/>
                  </a:lnTo>
                  <a:lnTo>
                    <a:pt x="206" y="44"/>
                  </a:lnTo>
                  <a:lnTo>
                    <a:pt x="207" y="44"/>
                  </a:lnTo>
                  <a:lnTo>
                    <a:pt x="209" y="45"/>
                  </a:lnTo>
                  <a:lnTo>
                    <a:pt x="210" y="45"/>
                  </a:lnTo>
                  <a:lnTo>
                    <a:pt x="210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0" y="50"/>
                  </a:lnTo>
                  <a:lnTo>
                    <a:pt x="210" y="54"/>
                  </a:lnTo>
                  <a:lnTo>
                    <a:pt x="210" y="55"/>
                  </a:lnTo>
                  <a:lnTo>
                    <a:pt x="209" y="59"/>
                  </a:lnTo>
                  <a:lnTo>
                    <a:pt x="209" y="62"/>
                  </a:lnTo>
                  <a:lnTo>
                    <a:pt x="209" y="63"/>
                  </a:lnTo>
                  <a:lnTo>
                    <a:pt x="209" y="65"/>
                  </a:lnTo>
                  <a:lnTo>
                    <a:pt x="209" y="68"/>
                  </a:lnTo>
                  <a:lnTo>
                    <a:pt x="209" y="69"/>
                  </a:lnTo>
                  <a:lnTo>
                    <a:pt x="209" y="70"/>
                  </a:lnTo>
                  <a:lnTo>
                    <a:pt x="209" y="74"/>
                  </a:lnTo>
                  <a:lnTo>
                    <a:pt x="209" y="77"/>
                  </a:lnTo>
                  <a:lnTo>
                    <a:pt x="210" y="79"/>
                  </a:lnTo>
                  <a:lnTo>
                    <a:pt x="210" y="80"/>
                  </a:lnTo>
                  <a:lnTo>
                    <a:pt x="210" y="81"/>
                  </a:lnTo>
                  <a:lnTo>
                    <a:pt x="210" y="82"/>
                  </a:lnTo>
                  <a:lnTo>
                    <a:pt x="209" y="87"/>
                  </a:lnTo>
                  <a:lnTo>
                    <a:pt x="209" y="90"/>
                  </a:lnTo>
                  <a:lnTo>
                    <a:pt x="209" y="92"/>
                  </a:lnTo>
                  <a:lnTo>
                    <a:pt x="210" y="92"/>
                  </a:lnTo>
                  <a:lnTo>
                    <a:pt x="214" y="92"/>
                  </a:lnTo>
                  <a:lnTo>
                    <a:pt x="214" y="93"/>
                  </a:lnTo>
                  <a:lnTo>
                    <a:pt x="214" y="95"/>
                  </a:lnTo>
                  <a:lnTo>
                    <a:pt x="214" y="97"/>
                  </a:lnTo>
                  <a:lnTo>
                    <a:pt x="211" y="97"/>
                  </a:lnTo>
                  <a:lnTo>
                    <a:pt x="210" y="97"/>
                  </a:lnTo>
                  <a:lnTo>
                    <a:pt x="209" y="97"/>
                  </a:lnTo>
                  <a:lnTo>
                    <a:pt x="209" y="100"/>
                  </a:lnTo>
                  <a:lnTo>
                    <a:pt x="209" y="101"/>
                  </a:lnTo>
                  <a:lnTo>
                    <a:pt x="209" y="102"/>
                  </a:lnTo>
                  <a:lnTo>
                    <a:pt x="209" y="104"/>
                  </a:lnTo>
                  <a:lnTo>
                    <a:pt x="209" y="107"/>
                  </a:lnTo>
                  <a:lnTo>
                    <a:pt x="208" y="107"/>
                  </a:lnTo>
                  <a:lnTo>
                    <a:pt x="208" y="109"/>
                  </a:lnTo>
                  <a:lnTo>
                    <a:pt x="208" y="112"/>
                  </a:lnTo>
                  <a:lnTo>
                    <a:pt x="208" y="113"/>
                  </a:lnTo>
                  <a:lnTo>
                    <a:pt x="208" y="114"/>
                  </a:lnTo>
                  <a:lnTo>
                    <a:pt x="208" y="116"/>
                  </a:lnTo>
                  <a:lnTo>
                    <a:pt x="208" y="117"/>
                  </a:lnTo>
                  <a:lnTo>
                    <a:pt x="208" y="120"/>
                  </a:lnTo>
                  <a:lnTo>
                    <a:pt x="208" y="123"/>
                  </a:lnTo>
                  <a:lnTo>
                    <a:pt x="208" y="127"/>
                  </a:lnTo>
                  <a:lnTo>
                    <a:pt x="208" y="128"/>
                  </a:lnTo>
                  <a:lnTo>
                    <a:pt x="208" y="131"/>
                  </a:lnTo>
                  <a:lnTo>
                    <a:pt x="208" y="133"/>
                  </a:lnTo>
                  <a:lnTo>
                    <a:pt x="208" y="134"/>
                  </a:lnTo>
                  <a:lnTo>
                    <a:pt x="210" y="134"/>
                  </a:lnTo>
                  <a:lnTo>
                    <a:pt x="211" y="134"/>
                  </a:lnTo>
                  <a:lnTo>
                    <a:pt x="212" y="134"/>
                  </a:lnTo>
                  <a:lnTo>
                    <a:pt x="213" y="134"/>
                  </a:lnTo>
                  <a:lnTo>
                    <a:pt x="214" y="134"/>
                  </a:lnTo>
                  <a:lnTo>
                    <a:pt x="215" y="134"/>
                  </a:lnTo>
                  <a:lnTo>
                    <a:pt x="216" y="134"/>
                  </a:lnTo>
                  <a:lnTo>
                    <a:pt x="216" y="135"/>
                  </a:lnTo>
                  <a:lnTo>
                    <a:pt x="218" y="135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1" y="135"/>
                  </a:lnTo>
                  <a:lnTo>
                    <a:pt x="222" y="135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5" y="135"/>
                  </a:lnTo>
                  <a:lnTo>
                    <a:pt x="227" y="135"/>
                  </a:lnTo>
                  <a:lnTo>
                    <a:pt x="228" y="135"/>
                  </a:lnTo>
                  <a:lnTo>
                    <a:pt x="229" y="135"/>
                  </a:lnTo>
                  <a:lnTo>
                    <a:pt x="230" y="135"/>
                  </a:lnTo>
                  <a:lnTo>
                    <a:pt x="231" y="135"/>
                  </a:lnTo>
                  <a:lnTo>
                    <a:pt x="233" y="135"/>
                  </a:lnTo>
                  <a:lnTo>
                    <a:pt x="234" y="135"/>
                  </a:lnTo>
                  <a:lnTo>
                    <a:pt x="235" y="135"/>
                  </a:lnTo>
                  <a:lnTo>
                    <a:pt x="236" y="135"/>
                  </a:lnTo>
                  <a:lnTo>
                    <a:pt x="237" y="135"/>
                  </a:lnTo>
                  <a:lnTo>
                    <a:pt x="238" y="135"/>
                  </a:lnTo>
                  <a:lnTo>
                    <a:pt x="239" y="135"/>
                  </a:lnTo>
                  <a:lnTo>
                    <a:pt x="242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45" y="136"/>
                  </a:lnTo>
                  <a:lnTo>
                    <a:pt x="246" y="136"/>
                  </a:lnTo>
                  <a:lnTo>
                    <a:pt x="247" y="136"/>
                  </a:lnTo>
                  <a:lnTo>
                    <a:pt x="248" y="136"/>
                  </a:lnTo>
                  <a:lnTo>
                    <a:pt x="254" y="136"/>
                  </a:lnTo>
                  <a:lnTo>
                    <a:pt x="254" y="139"/>
                  </a:lnTo>
                  <a:lnTo>
                    <a:pt x="253" y="142"/>
                  </a:lnTo>
                  <a:lnTo>
                    <a:pt x="253" y="145"/>
                  </a:lnTo>
                  <a:lnTo>
                    <a:pt x="253" y="149"/>
                  </a:lnTo>
                  <a:lnTo>
                    <a:pt x="253" y="150"/>
                  </a:lnTo>
                  <a:lnTo>
                    <a:pt x="253" y="151"/>
                  </a:lnTo>
                  <a:lnTo>
                    <a:pt x="253" y="152"/>
                  </a:lnTo>
                  <a:lnTo>
                    <a:pt x="253" y="153"/>
                  </a:lnTo>
                  <a:lnTo>
                    <a:pt x="253" y="154"/>
                  </a:lnTo>
                  <a:lnTo>
                    <a:pt x="253" y="159"/>
                  </a:lnTo>
                  <a:lnTo>
                    <a:pt x="253" y="165"/>
                  </a:lnTo>
                  <a:lnTo>
                    <a:pt x="253" y="169"/>
                  </a:lnTo>
                  <a:lnTo>
                    <a:pt x="253" y="170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3" y="173"/>
                  </a:lnTo>
                  <a:lnTo>
                    <a:pt x="253" y="178"/>
                  </a:lnTo>
                  <a:lnTo>
                    <a:pt x="253" y="180"/>
                  </a:lnTo>
                  <a:lnTo>
                    <a:pt x="253" y="181"/>
                  </a:lnTo>
                  <a:lnTo>
                    <a:pt x="253" y="183"/>
                  </a:lnTo>
                  <a:lnTo>
                    <a:pt x="253" y="188"/>
                  </a:lnTo>
                  <a:lnTo>
                    <a:pt x="253" y="189"/>
                  </a:lnTo>
                  <a:lnTo>
                    <a:pt x="253" y="194"/>
                  </a:lnTo>
                  <a:lnTo>
                    <a:pt x="253" y="200"/>
                  </a:lnTo>
                  <a:lnTo>
                    <a:pt x="253" y="201"/>
                  </a:lnTo>
                  <a:lnTo>
                    <a:pt x="253" y="203"/>
                  </a:lnTo>
                  <a:lnTo>
                    <a:pt x="252" y="212"/>
                  </a:lnTo>
                  <a:lnTo>
                    <a:pt x="252" y="221"/>
                  </a:lnTo>
                  <a:lnTo>
                    <a:pt x="252" y="227"/>
                  </a:lnTo>
                  <a:lnTo>
                    <a:pt x="260" y="227"/>
                  </a:lnTo>
                  <a:lnTo>
                    <a:pt x="266" y="227"/>
                  </a:lnTo>
                  <a:lnTo>
                    <a:pt x="267" y="227"/>
                  </a:lnTo>
                  <a:lnTo>
                    <a:pt x="266" y="227"/>
                  </a:lnTo>
                  <a:lnTo>
                    <a:pt x="266" y="226"/>
                  </a:lnTo>
                  <a:lnTo>
                    <a:pt x="267" y="226"/>
                  </a:lnTo>
                  <a:lnTo>
                    <a:pt x="267" y="225"/>
                  </a:lnTo>
                  <a:lnTo>
                    <a:pt x="267" y="224"/>
                  </a:lnTo>
                  <a:lnTo>
                    <a:pt x="267" y="223"/>
                  </a:lnTo>
                  <a:lnTo>
                    <a:pt x="268" y="223"/>
                  </a:lnTo>
                  <a:lnTo>
                    <a:pt x="268" y="222"/>
                  </a:lnTo>
                  <a:lnTo>
                    <a:pt x="268" y="221"/>
                  </a:lnTo>
                  <a:lnTo>
                    <a:pt x="268" y="221"/>
                  </a:lnTo>
                  <a:lnTo>
                    <a:pt x="268" y="220"/>
                  </a:lnTo>
                  <a:lnTo>
                    <a:pt x="268" y="219"/>
                  </a:lnTo>
                  <a:lnTo>
                    <a:pt x="268" y="218"/>
                  </a:lnTo>
                  <a:lnTo>
                    <a:pt x="268" y="217"/>
                  </a:lnTo>
                  <a:lnTo>
                    <a:pt x="267" y="217"/>
                  </a:lnTo>
                  <a:lnTo>
                    <a:pt x="267" y="216"/>
                  </a:lnTo>
                  <a:lnTo>
                    <a:pt x="267" y="215"/>
                  </a:lnTo>
                  <a:lnTo>
                    <a:pt x="267" y="214"/>
                  </a:lnTo>
                  <a:lnTo>
                    <a:pt x="267" y="213"/>
                  </a:lnTo>
                  <a:lnTo>
                    <a:pt x="267" y="212"/>
                  </a:lnTo>
                  <a:lnTo>
                    <a:pt x="267" y="211"/>
                  </a:lnTo>
                  <a:lnTo>
                    <a:pt x="268" y="211"/>
                  </a:lnTo>
                  <a:lnTo>
                    <a:pt x="269" y="211"/>
                  </a:lnTo>
                  <a:lnTo>
                    <a:pt x="269" y="210"/>
                  </a:lnTo>
                  <a:lnTo>
                    <a:pt x="270" y="210"/>
                  </a:lnTo>
                  <a:lnTo>
                    <a:pt x="270" y="209"/>
                  </a:lnTo>
                  <a:lnTo>
                    <a:pt x="270" y="208"/>
                  </a:lnTo>
                  <a:lnTo>
                    <a:pt x="270" y="207"/>
                  </a:lnTo>
                  <a:lnTo>
                    <a:pt x="270" y="206"/>
                  </a:lnTo>
                  <a:lnTo>
                    <a:pt x="269" y="206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4"/>
                  </a:lnTo>
                  <a:lnTo>
                    <a:pt x="268" y="204"/>
                  </a:lnTo>
                  <a:lnTo>
                    <a:pt x="268" y="203"/>
                  </a:lnTo>
                  <a:lnTo>
                    <a:pt x="269" y="203"/>
                  </a:lnTo>
                  <a:lnTo>
                    <a:pt x="269" y="202"/>
                  </a:lnTo>
                  <a:lnTo>
                    <a:pt x="270" y="202"/>
                  </a:lnTo>
                  <a:lnTo>
                    <a:pt x="271" y="202"/>
                  </a:lnTo>
                  <a:lnTo>
                    <a:pt x="271" y="201"/>
                  </a:lnTo>
                  <a:lnTo>
                    <a:pt x="272" y="200"/>
                  </a:lnTo>
                  <a:lnTo>
                    <a:pt x="272" y="199"/>
                  </a:lnTo>
                  <a:lnTo>
                    <a:pt x="273" y="199"/>
                  </a:lnTo>
                  <a:lnTo>
                    <a:pt x="274" y="198"/>
                  </a:lnTo>
                  <a:lnTo>
                    <a:pt x="275" y="197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7" y="197"/>
                  </a:lnTo>
                  <a:lnTo>
                    <a:pt x="278" y="197"/>
                  </a:lnTo>
                  <a:lnTo>
                    <a:pt x="278" y="196"/>
                  </a:lnTo>
                  <a:lnTo>
                    <a:pt x="279" y="196"/>
                  </a:lnTo>
                  <a:lnTo>
                    <a:pt x="279" y="195"/>
                  </a:lnTo>
                  <a:lnTo>
                    <a:pt x="279" y="194"/>
                  </a:lnTo>
                  <a:lnTo>
                    <a:pt x="279" y="193"/>
                  </a:lnTo>
                  <a:lnTo>
                    <a:pt x="279" y="192"/>
                  </a:lnTo>
                  <a:lnTo>
                    <a:pt x="280" y="192"/>
                  </a:lnTo>
                  <a:lnTo>
                    <a:pt x="280" y="191"/>
                  </a:lnTo>
                  <a:lnTo>
                    <a:pt x="279" y="191"/>
                  </a:lnTo>
                  <a:lnTo>
                    <a:pt x="279" y="190"/>
                  </a:lnTo>
                  <a:lnTo>
                    <a:pt x="279" y="189"/>
                  </a:lnTo>
                  <a:lnTo>
                    <a:pt x="278" y="189"/>
                  </a:lnTo>
                  <a:lnTo>
                    <a:pt x="278" y="188"/>
                  </a:lnTo>
                  <a:lnTo>
                    <a:pt x="278" y="187"/>
                  </a:lnTo>
                  <a:lnTo>
                    <a:pt x="279" y="187"/>
                  </a:lnTo>
                  <a:lnTo>
                    <a:pt x="279" y="186"/>
                  </a:lnTo>
                  <a:lnTo>
                    <a:pt x="280" y="186"/>
                  </a:lnTo>
                  <a:lnTo>
                    <a:pt x="281" y="186"/>
                  </a:lnTo>
                  <a:lnTo>
                    <a:pt x="282" y="186"/>
                  </a:lnTo>
                  <a:lnTo>
                    <a:pt x="282" y="185"/>
                  </a:lnTo>
                  <a:lnTo>
                    <a:pt x="283" y="185"/>
                  </a:lnTo>
                  <a:lnTo>
                    <a:pt x="283" y="184"/>
                  </a:lnTo>
                  <a:lnTo>
                    <a:pt x="284" y="184"/>
                  </a:lnTo>
                  <a:lnTo>
                    <a:pt x="284" y="183"/>
                  </a:lnTo>
                  <a:lnTo>
                    <a:pt x="284" y="182"/>
                  </a:lnTo>
                  <a:lnTo>
                    <a:pt x="283" y="182"/>
                  </a:lnTo>
                  <a:lnTo>
                    <a:pt x="283" y="181"/>
                  </a:lnTo>
                  <a:lnTo>
                    <a:pt x="284" y="181"/>
                  </a:lnTo>
                  <a:lnTo>
                    <a:pt x="285" y="181"/>
                  </a:lnTo>
                  <a:lnTo>
                    <a:pt x="286" y="181"/>
                  </a:lnTo>
                  <a:lnTo>
                    <a:pt x="287" y="182"/>
                  </a:lnTo>
                  <a:lnTo>
                    <a:pt x="288" y="182"/>
                  </a:lnTo>
                  <a:lnTo>
                    <a:pt x="289" y="182"/>
                  </a:lnTo>
                  <a:lnTo>
                    <a:pt x="290" y="181"/>
                  </a:lnTo>
                  <a:lnTo>
                    <a:pt x="290" y="180"/>
                  </a:lnTo>
                  <a:lnTo>
                    <a:pt x="291" y="180"/>
                  </a:lnTo>
                  <a:lnTo>
                    <a:pt x="291" y="179"/>
                  </a:lnTo>
                  <a:lnTo>
                    <a:pt x="291" y="178"/>
                  </a:lnTo>
                  <a:lnTo>
                    <a:pt x="292" y="178"/>
                  </a:lnTo>
                  <a:lnTo>
                    <a:pt x="293" y="176"/>
                  </a:lnTo>
                  <a:lnTo>
                    <a:pt x="293" y="175"/>
                  </a:lnTo>
                  <a:lnTo>
                    <a:pt x="294" y="174"/>
                  </a:lnTo>
                  <a:lnTo>
                    <a:pt x="295" y="174"/>
                  </a:lnTo>
                  <a:lnTo>
                    <a:pt x="296" y="174"/>
                  </a:lnTo>
                  <a:lnTo>
                    <a:pt x="297" y="174"/>
                  </a:lnTo>
                  <a:lnTo>
                    <a:pt x="297" y="173"/>
                  </a:lnTo>
                  <a:lnTo>
                    <a:pt x="298" y="173"/>
                  </a:lnTo>
                  <a:lnTo>
                    <a:pt x="299" y="172"/>
                  </a:lnTo>
                  <a:lnTo>
                    <a:pt x="300" y="172"/>
                  </a:lnTo>
                  <a:lnTo>
                    <a:pt x="300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0"/>
                  </a:lnTo>
                  <a:lnTo>
                    <a:pt x="301" y="170"/>
                  </a:lnTo>
                  <a:lnTo>
                    <a:pt x="301" y="171"/>
                  </a:lnTo>
                  <a:lnTo>
                    <a:pt x="302" y="171"/>
                  </a:lnTo>
                  <a:lnTo>
                    <a:pt x="303" y="170"/>
                  </a:lnTo>
                  <a:lnTo>
                    <a:pt x="303" y="169"/>
                  </a:lnTo>
                  <a:lnTo>
                    <a:pt x="304" y="169"/>
                  </a:lnTo>
                  <a:lnTo>
                    <a:pt x="305" y="169"/>
                  </a:lnTo>
                  <a:lnTo>
                    <a:pt x="304" y="169"/>
                  </a:lnTo>
                  <a:lnTo>
                    <a:pt x="304" y="168"/>
                  </a:lnTo>
                  <a:lnTo>
                    <a:pt x="305" y="168"/>
                  </a:lnTo>
                  <a:lnTo>
                    <a:pt x="305" y="167"/>
                  </a:lnTo>
                  <a:lnTo>
                    <a:pt x="306" y="167"/>
                  </a:lnTo>
                  <a:lnTo>
                    <a:pt x="306" y="168"/>
                  </a:lnTo>
                  <a:lnTo>
                    <a:pt x="307" y="168"/>
                  </a:lnTo>
                  <a:lnTo>
                    <a:pt x="307" y="169"/>
                  </a:lnTo>
                  <a:lnTo>
                    <a:pt x="306" y="169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5" y="172"/>
                  </a:lnTo>
                  <a:lnTo>
                    <a:pt x="305" y="172"/>
                  </a:lnTo>
                  <a:lnTo>
                    <a:pt x="306" y="172"/>
                  </a:lnTo>
                  <a:lnTo>
                    <a:pt x="307" y="172"/>
                  </a:lnTo>
                  <a:lnTo>
                    <a:pt x="307" y="172"/>
                  </a:lnTo>
                  <a:lnTo>
                    <a:pt x="308" y="172"/>
                  </a:lnTo>
                  <a:lnTo>
                    <a:pt x="308" y="171"/>
                  </a:lnTo>
                  <a:lnTo>
                    <a:pt x="309" y="171"/>
                  </a:lnTo>
                  <a:lnTo>
                    <a:pt x="310" y="170"/>
                  </a:lnTo>
                  <a:lnTo>
                    <a:pt x="313" y="171"/>
                  </a:lnTo>
                  <a:lnTo>
                    <a:pt x="314" y="171"/>
                  </a:lnTo>
                  <a:lnTo>
                    <a:pt x="316" y="171"/>
                  </a:lnTo>
                  <a:lnTo>
                    <a:pt x="317" y="171"/>
                  </a:lnTo>
                  <a:lnTo>
                    <a:pt x="317" y="170"/>
                  </a:lnTo>
                  <a:lnTo>
                    <a:pt x="317" y="169"/>
                  </a:lnTo>
                  <a:lnTo>
                    <a:pt x="317" y="168"/>
                  </a:lnTo>
                  <a:lnTo>
                    <a:pt x="317" y="167"/>
                  </a:lnTo>
                  <a:lnTo>
                    <a:pt x="318" y="164"/>
                  </a:lnTo>
                  <a:lnTo>
                    <a:pt x="318" y="163"/>
                  </a:lnTo>
                  <a:lnTo>
                    <a:pt x="318" y="162"/>
                  </a:lnTo>
                  <a:lnTo>
                    <a:pt x="318" y="161"/>
                  </a:lnTo>
                  <a:lnTo>
                    <a:pt x="319" y="161"/>
                  </a:lnTo>
                  <a:lnTo>
                    <a:pt x="319" y="160"/>
                  </a:lnTo>
                  <a:lnTo>
                    <a:pt x="320" y="159"/>
                  </a:lnTo>
                  <a:lnTo>
                    <a:pt x="320" y="158"/>
                  </a:lnTo>
                  <a:lnTo>
                    <a:pt x="321" y="158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2" y="156"/>
                  </a:lnTo>
                  <a:lnTo>
                    <a:pt x="323" y="156"/>
                  </a:lnTo>
                  <a:lnTo>
                    <a:pt x="323" y="155"/>
                  </a:lnTo>
                  <a:lnTo>
                    <a:pt x="324" y="155"/>
                  </a:lnTo>
                  <a:lnTo>
                    <a:pt x="324" y="154"/>
                  </a:lnTo>
                  <a:lnTo>
                    <a:pt x="325" y="153"/>
                  </a:lnTo>
                  <a:lnTo>
                    <a:pt x="325" y="152"/>
                  </a:lnTo>
                  <a:lnTo>
                    <a:pt x="326" y="152"/>
                  </a:lnTo>
                  <a:lnTo>
                    <a:pt x="326" y="151"/>
                  </a:lnTo>
                  <a:lnTo>
                    <a:pt x="327" y="151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29" y="149"/>
                  </a:lnTo>
                  <a:lnTo>
                    <a:pt x="330" y="149"/>
                  </a:lnTo>
                  <a:lnTo>
                    <a:pt x="330" y="148"/>
                  </a:lnTo>
                  <a:lnTo>
                    <a:pt x="331" y="148"/>
                  </a:lnTo>
                  <a:lnTo>
                    <a:pt x="331" y="147"/>
                  </a:lnTo>
                  <a:lnTo>
                    <a:pt x="332" y="146"/>
                  </a:lnTo>
                  <a:lnTo>
                    <a:pt x="333" y="145"/>
                  </a:lnTo>
                  <a:lnTo>
                    <a:pt x="333" y="144"/>
                  </a:lnTo>
                  <a:lnTo>
                    <a:pt x="334" y="143"/>
                  </a:lnTo>
                  <a:lnTo>
                    <a:pt x="335" y="143"/>
                  </a:lnTo>
                  <a:lnTo>
                    <a:pt x="335" y="144"/>
                  </a:lnTo>
                  <a:lnTo>
                    <a:pt x="336" y="144"/>
                  </a:lnTo>
                  <a:lnTo>
                    <a:pt x="337" y="144"/>
                  </a:lnTo>
                  <a:lnTo>
                    <a:pt x="340" y="144"/>
                  </a:lnTo>
                  <a:lnTo>
                    <a:pt x="341" y="144"/>
                  </a:lnTo>
                  <a:lnTo>
                    <a:pt x="342" y="144"/>
                  </a:lnTo>
                  <a:lnTo>
                    <a:pt x="343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7" y="144"/>
                  </a:lnTo>
                  <a:lnTo>
                    <a:pt x="348" y="144"/>
                  </a:lnTo>
                  <a:lnTo>
                    <a:pt x="349" y="144"/>
                  </a:lnTo>
                  <a:lnTo>
                    <a:pt x="349" y="144"/>
                  </a:lnTo>
                  <a:lnTo>
                    <a:pt x="350" y="144"/>
                  </a:lnTo>
                  <a:lnTo>
                    <a:pt x="351" y="144"/>
                  </a:lnTo>
                  <a:lnTo>
                    <a:pt x="352" y="144"/>
                  </a:lnTo>
                  <a:lnTo>
                    <a:pt x="354" y="144"/>
                  </a:lnTo>
                  <a:lnTo>
                    <a:pt x="355" y="144"/>
                  </a:lnTo>
                  <a:lnTo>
                    <a:pt x="356" y="144"/>
                  </a:lnTo>
                  <a:lnTo>
                    <a:pt x="358" y="144"/>
                  </a:lnTo>
                  <a:lnTo>
                    <a:pt x="359" y="144"/>
                  </a:lnTo>
                  <a:lnTo>
                    <a:pt x="360" y="144"/>
                  </a:lnTo>
                  <a:lnTo>
                    <a:pt x="362" y="144"/>
                  </a:lnTo>
                  <a:lnTo>
                    <a:pt x="363" y="144"/>
                  </a:lnTo>
                  <a:lnTo>
                    <a:pt x="364" y="144"/>
                  </a:lnTo>
                  <a:lnTo>
                    <a:pt x="365" y="144"/>
                  </a:lnTo>
                  <a:lnTo>
                    <a:pt x="367" y="144"/>
                  </a:lnTo>
                  <a:lnTo>
                    <a:pt x="369" y="144"/>
                  </a:lnTo>
                  <a:lnTo>
                    <a:pt x="370" y="144"/>
                  </a:lnTo>
                  <a:lnTo>
                    <a:pt x="372" y="144"/>
                  </a:lnTo>
                  <a:lnTo>
                    <a:pt x="373" y="144"/>
                  </a:lnTo>
                  <a:lnTo>
                    <a:pt x="374" y="144"/>
                  </a:lnTo>
                  <a:lnTo>
                    <a:pt x="374" y="145"/>
                  </a:lnTo>
                  <a:lnTo>
                    <a:pt x="375" y="145"/>
                  </a:lnTo>
                  <a:lnTo>
                    <a:pt x="376" y="145"/>
                  </a:lnTo>
                  <a:lnTo>
                    <a:pt x="377" y="145"/>
                  </a:lnTo>
                  <a:lnTo>
                    <a:pt x="377" y="144"/>
                  </a:lnTo>
                  <a:lnTo>
                    <a:pt x="378" y="145"/>
                  </a:lnTo>
                  <a:lnTo>
                    <a:pt x="379" y="146"/>
                  </a:lnTo>
                  <a:lnTo>
                    <a:pt x="379" y="147"/>
                  </a:lnTo>
                  <a:lnTo>
                    <a:pt x="380" y="147"/>
                  </a:lnTo>
                  <a:lnTo>
                    <a:pt x="379" y="147"/>
                  </a:lnTo>
                  <a:lnTo>
                    <a:pt x="379" y="148"/>
                  </a:lnTo>
                  <a:lnTo>
                    <a:pt x="379" y="149"/>
                  </a:lnTo>
                  <a:lnTo>
                    <a:pt x="380" y="149"/>
                  </a:lnTo>
                  <a:lnTo>
                    <a:pt x="380" y="150"/>
                  </a:lnTo>
                  <a:lnTo>
                    <a:pt x="381" y="151"/>
                  </a:lnTo>
                  <a:lnTo>
                    <a:pt x="381" y="152"/>
                  </a:lnTo>
                  <a:lnTo>
                    <a:pt x="381" y="153"/>
                  </a:lnTo>
                  <a:lnTo>
                    <a:pt x="381" y="154"/>
                  </a:lnTo>
                  <a:lnTo>
                    <a:pt x="380" y="154"/>
                  </a:lnTo>
                  <a:lnTo>
                    <a:pt x="380" y="155"/>
                  </a:lnTo>
                  <a:lnTo>
                    <a:pt x="380" y="156"/>
                  </a:lnTo>
                  <a:lnTo>
                    <a:pt x="380" y="157"/>
                  </a:lnTo>
                  <a:lnTo>
                    <a:pt x="380" y="158"/>
                  </a:lnTo>
                  <a:lnTo>
                    <a:pt x="379" y="159"/>
                  </a:lnTo>
                  <a:lnTo>
                    <a:pt x="379" y="160"/>
                  </a:lnTo>
                  <a:lnTo>
                    <a:pt x="379" y="161"/>
                  </a:lnTo>
                  <a:lnTo>
                    <a:pt x="379" y="162"/>
                  </a:lnTo>
                  <a:lnTo>
                    <a:pt x="380" y="162"/>
                  </a:lnTo>
                  <a:lnTo>
                    <a:pt x="380" y="163"/>
                  </a:lnTo>
                  <a:lnTo>
                    <a:pt x="380" y="164"/>
                  </a:lnTo>
                  <a:lnTo>
                    <a:pt x="381" y="164"/>
                  </a:lnTo>
                  <a:lnTo>
                    <a:pt x="381" y="165"/>
                  </a:lnTo>
                  <a:lnTo>
                    <a:pt x="380" y="165"/>
                  </a:lnTo>
                  <a:lnTo>
                    <a:pt x="380" y="166"/>
                  </a:lnTo>
                  <a:lnTo>
                    <a:pt x="380" y="167"/>
                  </a:lnTo>
                  <a:lnTo>
                    <a:pt x="379" y="167"/>
                  </a:lnTo>
                  <a:lnTo>
                    <a:pt x="379" y="168"/>
                  </a:lnTo>
                  <a:lnTo>
                    <a:pt x="379" y="169"/>
                  </a:lnTo>
                  <a:lnTo>
                    <a:pt x="378" y="169"/>
                  </a:lnTo>
                  <a:lnTo>
                    <a:pt x="379" y="169"/>
                  </a:lnTo>
                  <a:lnTo>
                    <a:pt x="378" y="169"/>
                  </a:lnTo>
                  <a:lnTo>
                    <a:pt x="378" y="170"/>
                  </a:lnTo>
                  <a:lnTo>
                    <a:pt x="378" y="171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3"/>
                  </a:lnTo>
                  <a:lnTo>
                    <a:pt x="377" y="174"/>
                  </a:lnTo>
                  <a:lnTo>
                    <a:pt x="376" y="174"/>
                  </a:lnTo>
                  <a:lnTo>
                    <a:pt x="376" y="175"/>
                  </a:lnTo>
                  <a:lnTo>
                    <a:pt x="375" y="175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4" y="177"/>
                  </a:lnTo>
                  <a:lnTo>
                    <a:pt x="373" y="177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2" y="176"/>
                  </a:lnTo>
                  <a:lnTo>
                    <a:pt x="371" y="176"/>
                  </a:lnTo>
                  <a:lnTo>
                    <a:pt x="370" y="176"/>
                  </a:lnTo>
                  <a:lnTo>
                    <a:pt x="369" y="176"/>
                  </a:lnTo>
                  <a:lnTo>
                    <a:pt x="369" y="177"/>
                  </a:lnTo>
                  <a:lnTo>
                    <a:pt x="369" y="176"/>
                  </a:lnTo>
                  <a:lnTo>
                    <a:pt x="368" y="176"/>
                  </a:lnTo>
                  <a:lnTo>
                    <a:pt x="368" y="177"/>
                  </a:lnTo>
                  <a:lnTo>
                    <a:pt x="367" y="177"/>
                  </a:lnTo>
                  <a:lnTo>
                    <a:pt x="367" y="178"/>
                  </a:lnTo>
                  <a:lnTo>
                    <a:pt x="367" y="179"/>
                  </a:lnTo>
                  <a:lnTo>
                    <a:pt x="367" y="180"/>
                  </a:lnTo>
                  <a:lnTo>
                    <a:pt x="366" y="180"/>
                  </a:lnTo>
                  <a:lnTo>
                    <a:pt x="365" y="180"/>
                  </a:lnTo>
                  <a:lnTo>
                    <a:pt x="365" y="181"/>
                  </a:lnTo>
                  <a:lnTo>
                    <a:pt x="365" y="182"/>
                  </a:lnTo>
                  <a:lnTo>
                    <a:pt x="364" y="182"/>
                  </a:lnTo>
                  <a:lnTo>
                    <a:pt x="364" y="183"/>
                  </a:lnTo>
                  <a:lnTo>
                    <a:pt x="364" y="184"/>
                  </a:lnTo>
                  <a:lnTo>
                    <a:pt x="364" y="185"/>
                  </a:lnTo>
                  <a:lnTo>
                    <a:pt x="364" y="186"/>
                  </a:lnTo>
                  <a:lnTo>
                    <a:pt x="364" y="187"/>
                  </a:lnTo>
                  <a:lnTo>
                    <a:pt x="364" y="188"/>
                  </a:lnTo>
                  <a:lnTo>
                    <a:pt x="364" y="189"/>
                  </a:lnTo>
                  <a:lnTo>
                    <a:pt x="364" y="190"/>
                  </a:lnTo>
                  <a:lnTo>
                    <a:pt x="363" y="190"/>
                  </a:lnTo>
                  <a:lnTo>
                    <a:pt x="364" y="190"/>
                  </a:lnTo>
                  <a:lnTo>
                    <a:pt x="365" y="190"/>
                  </a:lnTo>
                  <a:lnTo>
                    <a:pt x="366" y="190"/>
                  </a:lnTo>
                  <a:lnTo>
                    <a:pt x="367" y="189"/>
                  </a:lnTo>
                  <a:lnTo>
                    <a:pt x="368" y="188"/>
                  </a:lnTo>
                  <a:lnTo>
                    <a:pt x="368" y="187"/>
                  </a:lnTo>
                  <a:lnTo>
                    <a:pt x="369" y="186"/>
                  </a:lnTo>
                  <a:lnTo>
                    <a:pt x="370" y="186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4" y="186"/>
                  </a:lnTo>
                  <a:lnTo>
                    <a:pt x="376" y="186"/>
                  </a:lnTo>
                  <a:lnTo>
                    <a:pt x="377" y="186"/>
                  </a:lnTo>
                  <a:lnTo>
                    <a:pt x="380" y="186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7" y="186"/>
                  </a:lnTo>
                  <a:lnTo>
                    <a:pt x="396" y="186"/>
                  </a:lnTo>
                  <a:lnTo>
                    <a:pt x="397" y="186"/>
                  </a:lnTo>
                  <a:lnTo>
                    <a:pt x="397" y="187"/>
                  </a:lnTo>
                  <a:lnTo>
                    <a:pt x="397" y="188"/>
                  </a:lnTo>
                  <a:lnTo>
                    <a:pt x="398" y="188"/>
                  </a:lnTo>
                  <a:lnTo>
                    <a:pt x="400" y="188"/>
                  </a:lnTo>
                  <a:lnTo>
                    <a:pt x="401" y="188"/>
                  </a:lnTo>
                  <a:lnTo>
                    <a:pt x="406" y="188"/>
                  </a:lnTo>
                  <a:lnTo>
                    <a:pt x="410" y="188"/>
                  </a:lnTo>
                  <a:lnTo>
                    <a:pt x="412" y="188"/>
                  </a:lnTo>
                  <a:lnTo>
                    <a:pt x="413" y="188"/>
                  </a:lnTo>
                  <a:lnTo>
                    <a:pt x="416" y="188"/>
                  </a:lnTo>
                  <a:lnTo>
                    <a:pt x="416" y="187"/>
                  </a:lnTo>
                  <a:lnTo>
                    <a:pt x="415" y="186"/>
                  </a:lnTo>
                  <a:lnTo>
                    <a:pt x="414" y="186"/>
                  </a:lnTo>
                  <a:lnTo>
                    <a:pt x="414" y="185"/>
                  </a:lnTo>
                  <a:lnTo>
                    <a:pt x="415" y="185"/>
                  </a:lnTo>
                  <a:lnTo>
                    <a:pt x="416" y="185"/>
                  </a:lnTo>
                  <a:lnTo>
                    <a:pt x="416" y="184"/>
                  </a:lnTo>
                  <a:lnTo>
                    <a:pt x="416" y="183"/>
                  </a:lnTo>
                  <a:lnTo>
                    <a:pt x="417" y="183"/>
                  </a:lnTo>
                  <a:lnTo>
                    <a:pt x="418" y="183"/>
                  </a:lnTo>
                  <a:lnTo>
                    <a:pt x="420" y="183"/>
                  </a:lnTo>
                  <a:lnTo>
                    <a:pt x="421" y="183"/>
                  </a:lnTo>
                  <a:lnTo>
                    <a:pt x="421" y="184"/>
                  </a:lnTo>
                  <a:lnTo>
                    <a:pt x="421" y="185"/>
                  </a:lnTo>
                  <a:lnTo>
                    <a:pt x="421" y="187"/>
                  </a:lnTo>
                  <a:lnTo>
                    <a:pt x="421" y="188"/>
                  </a:lnTo>
                  <a:lnTo>
                    <a:pt x="421" y="189"/>
                  </a:lnTo>
                  <a:lnTo>
                    <a:pt x="422" y="189"/>
                  </a:lnTo>
                  <a:lnTo>
                    <a:pt x="425" y="189"/>
                  </a:lnTo>
                  <a:lnTo>
                    <a:pt x="425" y="190"/>
                  </a:lnTo>
                  <a:lnTo>
                    <a:pt x="426" y="190"/>
                  </a:lnTo>
                  <a:lnTo>
                    <a:pt x="428" y="188"/>
                  </a:lnTo>
                  <a:lnTo>
                    <a:pt x="428" y="187"/>
                  </a:lnTo>
                  <a:lnTo>
                    <a:pt x="428" y="186"/>
                  </a:lnTo>
                  <a:lnTo>
                    <a:pt x="427" y="182"/>
                  </a:lnTo>
                  <a:lnTo>
                    <a:pt x="426" y="180"/>
                  </a:lnTo>
                  <a:lnTo>
                    <a:pt x="426" y="179"/>
                  </a:lnTo>
                  <a:lnTo>
                    <a:pt x="426" y="178"/>
                  </a:lnTo>
                  <a:lnTo>
                    <a:pt x="425" y="178"/>
                  </a:lnTo>
                  <a:lnTo>
                    <a:pt x="425" y="177"/>
                  </a:lnTo>
                  <a:lnTo>
                    <a:pt x="424" y="176"/>
                  </a:lnTo>
                  <a:lnTo>
                    <a:pt x="424" y="175"/>
                  </a:lnTo>
                  <a:lnTo>
                    <a:pt x="423" y="175"/>
                  </a:lnTo>
                  <a:lnTo>
                    <a:pt x="423" y="174"/>
                  </a:lnTo>
                  <a:lnTo>
                    <a:pt x="424" y="175"/>
                  </a:lnTo>
                  <a:lnTo>
                    <a:pt x="424" y="176"/>
                  </a:lnTo>
                  <a:lnTo>
                    <a:pt x="425" y="176"/>
                  </a:lnTo>
                  <a:lnTo>
                    <a:pt x="426" y="176"/>
                  </a:lnTo>
                  <a:lnTo>
                    <a:pt x="427" y="176"/>
                  </a:lnTo>
                  <a:lnTo>
                    <a:pt x="427" y="177"/>
                  </a:lnTo>
                  <a:lnTo>
                    <a:pt x="427" y="176"/>
                  </a:lnTo>
                  <a:lnTo>
                    <a:pt x="428" y="176"/>
                  </a:lnTo>
                  <a:lnTo>
                    <a:pt x="428" y="177"/>
                  </a:lnTo>
                  <a:lnTo>
                    <a:pt x="429" y="177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0" y="175"/>
                  </a:lnTo>
                  <a:lnTo>
                    <a:pt x="431" y="175"/>
                  </a:lnTo>
                  <a:lnTo>
                    <a:pt x="431" y="174"/>
                  </a:lnTo>
                  <a:lnTo>
                    <a:pt x="431" y="175"/>
                  </a:lnTo>
                  <a:lnTo>
                    <a:pt x="432" y="175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3" y="175"/>
                  </a:lnTo>
                  <a:lnTo>
                    <a:pt x="434" y="175"/>
                  </a:lnTo>
                  <a:lnTo>
                    <a:pt x="434" y="176"/>
                  </a:lnTo>
                  <a:lnTo>
                    <a:pt x="435" y="176"/>
                  </a:lnTo>
                  <a:lnTo>
                    <a:pt x="435" y="175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7" y="176"/>
                  </a:lnTo>
                  <a:lnTo>
                    <a:pt x="438" y="176"/>
                  </a:lnTo>
                  <a:lnTo>
                    <a:pt x="439" y="176"/>
                  </a:lnTo>
                  <a:lnTo>
                    <a:pt x="440" y="176"/>
                  </a:lnTo>
                  <a:lnTo>
                    <a:pt x="440" y="175"/>
                  </a:lnTo>
                  <a:lnTo>
                    <a:pt x="441" y="175"/>
                  </a:lnTo>
                  <a:lnTo>
                    <a:pt x="441" y="174"/>
                  </a:lnTo>
                  <a:lnTo>
                    <a:pt x="442" y="174"/>
                  </a:lnTo>
                  <a:lnTo>
                    <a:pt x="442" y="173"/>
                  </a:lnTo>
                  <a:lnTo>
                    <a:pt x="443" y="173"/>
                  </a:lnTo>
                  <a:lnTo>
                    <a:pt x="443" y="172"/>
                  </a:lnTo>
                  <a:lnTo>
                    <a:pt x="444" y="172"/>
                  </a:lnTo>
                  <a:lnTo>
                    <a:pt x="444" y="173"/>
                  </a:lnTo>
                  <a:lnTo>
                    <a:pt x="444" y="172"/>
                  </a:lnTo>
                  <a:lnTo>
                    <a:pt x="445" y="172"/>
                  </a:lnTo>
                  <a:lnTo>
                    <a:pt x="446" y="173"/>
                  </a:lnTo>
                  <a:lnTo>
                    <a:pt x="447" y="173"/>
                  </a:lnTo>
                  <a:lnTo>
                    <a:pt x="448" y="173"/>
                  </a:lnTo>
                  <a:lnTo>
                    <a:pt x="449" y="173"/>
                  </a:lnTo>
                  <a:lnTo>
                    <a:pt x="449" y="172"/>
                  </a:lnTo>
                  <a:lnTo>
                    <a:pt x="450" y="172"/>
                  </a:lnTo>
                  <a:lnTo>
                    <a:pt x="451" y="171"/>
                  </a:lnTo>
                  <a:lnTo>
                    <a:pt x="451" y="170"/>
                  </a:lnTo>
                  <a:lnTo>
                    <a:pt x="451" y="169"/>
                  </a:lnTo>
                  <a:lnTo>
                    <a:pt x="450" y="167"/>
                  </a:lnTo>
                  <a:lnTo>
                    <a:pt x="450" y="166"/>
                  </a:lnTo>
                  <a:lnTo>
                    <a:pt x="450" y="165"/>
                  </a:lnTo>
                  <a:lnTo>
                    <a:pt x="449" y="165"/>
                  </a:lnTo>
                  <a:lnTo>
                    <a:pt x="449" y="164"/>
                  </a:lnTo>
                  <a:lnTo>
                    <a:pt x="449" y="163"/>
                  </a:lnTo>
                  <a:lnTo>
                    <a:pt x="449" y="159"/>
                  </a:lnTo>
                  <a:lnTo>
                    <a:pt x="449" y="158"/>
                  </a:lnTo>
                  <a:lnTo>
                    <a:pt x="448" y="158"/>
                  </a:lnTo>
                  <a:lnTo>
                    <a:pt x="449" y="158"/>
                  </a:lnTo>
                  <a:lnTo>
                    <a:pt x="449" y="157"/>
                  </a:lnTo>
                  <a:lnTo>
                    <a:pt x="449" y="156"/>
                  </a:lnTo>
                  <a:lnTo>
                    <a:pt x="449" y="155"/>
                  </a:lnTo>
                  <a:lnTo>
                    <a:pt x="449" y="154"/>
                  </a:lnTo>
                  <a:lnTo>
                    <a:pt x="449" y="153"/>
                  </a:lnTo>
                  <a:lnTo>
                    <a:pt x="448" y="152"/>
                  </a:lnTo>
                  <a:lnTo>
                    <a:pt x="448" y="151"/>
                  </a:lnTo>
                  <a:lnTo>
                    <a:pt x="448" y="150"/>
                  </a:lnTo>
                  <a:lnTo>
                    <a:pt x="447" y="148"/>
                  </a:lnTo>
                  <a:lnTo>
                    <a:pt x="447" y="147"/>
                  </a:lnTo>
                  <a:lnTo>
                    <a:pt x="447" y="146"/>
                  </a:lnTo>
                  <a:lnTo>
                    <a:pt x="447" y="145"/>
                  </a:lnTo>
                  <a:lnTo>
                    <a:pt x="447" y="144"/>
                  </a:lnTo>
                  <a:lnTo>
                    <a:pt x="447" y="143"/>
                  </a:lnTo>
                  <a:lnTo>
                    <a:pt x="447" y="142"/>
                  </a:lnTo>
                  <a:lnTo>
                    <a:pt x="447" y="141"/>
                  </a:lnTo>
                  <a:lnTo>
                    <a:pt x="447" y="140"/>
                  </a:lnTo>
                  <a:lnTo>
                    <a:pt x="447" y="139"/>
                  </a:lnTo>
                  <a:lnTo>
                    <a:pt x="447" y="138"/>
                  </a:lnTo>
                  <a:lnTo>
                    <a:pt x="447" y="137"/>
                  </a:lnTo>
                  <a:lnTo>
                    <a:pt x="448" y="136"/>
                  </a:lnTo>
                  <a:lnTo>
                    <a:pt x="448" y="135"/>
                  </a:lnTo>
                  <a:lnTo>
                    <a:pt x="448" y="134"/>
                  </a:lnTo>
                  <a:lnTo>
                    <a:pt x="448" y="133"/>
                  </a:lnTo>
                  <a:lnTo>
                    <a:pt x="448" y="132"/>
                  </a:lnTo>
                  <a:lnTo>
                    <a:pt x="448" y="130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4"/>
                  </a:lnTo>
                  <a:lnTo>
                    <a:pt x="448" y="124"/>
                  </a:lnTo>
                  <a:lnTo>
                    <a:pt x="448" y="122"/>
                  </a:lnTo>
                  <a:lnTo>
                    <a:pt x="448" y="121"/>
                  </a:lnTo>
                  <a:lnTo>
                    <a:pt x="448" y="120"/>
                  </a:lnTo>
                  <a:lnTo>
                    <a:pt x="448" y="117"/>
                  </a:lnTo>
                  <a:lnTo>
                    <a:pt x="448" y="115"/>
                  </a:lnTo>
                  <a:lnTo>
                    <a:pt x="448" y="113"/>
                  </a:lnTo>
                  <a:lnTo>
                    <a:pt x="448" y="112"/>
                  </a:lnTo>
                  <a:lnTo>
                    <a:pt x="448" y="111"/>
                  </a:lnTo>
                  <a:lnTo>
                    <a:pt x="448" y="109"/>
                  </a:lnTo>
                  <a:lnTo>
                    <a:pt x="448" y="108"/>
                  </a:lnTo>
                  <a:lnTo>
                    <a:pt x="448" y="107"/>
                  </a:lnTo>
                  <a:lnTo>
                    <a:pt x="448" y="106"/>
                  </a:lnTo>
                  <a:lnTo>
                    <a:pt x="447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4"/>
                  </a:lnTo>
                  <a:lnTo>
                    <a:pt x="446" y="103"/>
                  </a:lnTo>
                  <a:lnTo>
                    <a:pt x="445" y="102"/>
                  </a:lnTo>
                  <a:lnTo>
                    <a:pt x="445" y="101"/>
                  </a:lnTo>
                  <a:lnTo>
                    <a:pt x="445" y="100"/>
                  </a:lnTo>
                  <a:lnTo>
                    <a:pt x="445" y="99"/>
                  </a:lnTo>
                  <a:lnTo>
                    <a:pt x="445" y="98"/>
                  </a:lnTo>
                  <a:lnTo>
                    <a:pt x="445" y="97"/>
                  </a:lnTo>
                  <a:lnTo>
                    <a:pt x="445" y="96"/>
                  </a:lnTo>
                  <a:lnTo>
                    <a:pt x="445" y="94"/>
                  </a:lnTo>
                  <a:lnTo>
                    <a:pt x="445" y="93"/>
                  </a:lnTo>
                  <a:lnTo>
                    <a:pt x="445" y="92"/>
                  </a:lnTo>
                  <a:lnTo>
                    <a:pt x="445" y="91"/>
                  </a:lnTo>
                  <a:lnTo>
                    <a:pt x="445" y="90"/>
                  </a:lnTo>
                  <a:lnTo>
                    <a:pt x="445" y="89"/>
                  </a:lnTo>
                  <a:lnTo>
                    <a:pt x="445" y="88"/>
                  </a:lnTo>
                  <a:lnTo>
                    <a:pt x="445" y="87"/>
                  </a:lnTo>
                  <a:lnTo>
                    <a:pt x="445" y="85"/>
                  </a:lnTo>
                  <a:lnTo>
                    <a:pt x="445" y="84"/>
                  </a:lnTo>
                  <a:lnTo>
                    <a:pt x="446" y="83"/>
                  </a:lnTo>
                  <a:lnTo>
                    <a:pt x="446" y="82"/>
                  </a:lnTo>
                  <a:lnTo>
                    <a:pt x="446" y="81"/>
                  </a:lnTo>
                  <a:lnTo>
                    <a:pt x="446" y="80"/>
                  </a:lnTo>
                  <a:lnTo>
                    <a:pt x="446" y="79"/>
                  </a:lnTo>
                  <a:lnTo>
                    <a:pt x="446" y="78"/>
                  </a:lnTo>
                  <a:lnTo>
                    <a:pt x="446" y="77"/>
                  </a:lnTo>
                  <a:lnTo>
                    <a:pt x="446" y="76"/>
                  </a:lnTo>
                  <a:lnTo>
                    <a:pt x="446" y="75"/>
                  </a:lnTo>
                  <a:lnTo>
                    <a:pt x="445" y="75"/>
                  </a:lnTo>
                  <a:lnTo>
                    <a:pt x="445" y="75"/>
                  </a:lnTo>
                  <a:lnTo>
                    <a:pt x="445" y="74"/>
                  </a:lnTo>
                  <a:lnTo>
                    <a:pt x="444" y="73"/>
                  </a:lnTo>
                  <a:lnTo>
                    <a:pt x="444" y="72"/>
                  </a:lnTo>
                  <a:lnTo>
                    <a:pt x="444" y="71"/>
                  </a:lnTo>
                  <a:lnTo>
                    <a:pt x="444" y="70"/>
                  </a:lnTo>
                  <a:lnTo>
                    <a:pt x="443" y="70"/>
                  </a:lnTo>
                  <a:lnTo>
                    <a:pt x="443" y="69"/>
                  </a:lnTo>
                  <a:lnTo>
                    <a:pt x="443" y="68"/>
                  </a:lnTo>
                  <a:lnTo>
                    <a:pt x="443" y="67"/>
                  </a:lnTo>
                  <a:lnTo>
                    <a:pt x="443" y="66"/>
                  </a:lnTo>
                  <a:lnTo>
                    <a:pt x="443" y="65"/>
                  </a:lnTo>
                  <a:lnTo>
                    <a:pt x="442" y="65"/>
                  </a:lnTo>
                  <a:lnTo>
                    <a:pt x="442" y="64"/>
                  </a:lnTo>
                  <a:lnTo>
                    <a:pt x="441" y="63"/>
                  </a:lnTo>
                  <a:lnTo>
                    <a:pt x="441" y="62"/>
                  </a:lnTo>
                  <a:lnTo>
                    <a:pt x="441" y="61"/>
                  </a:lnTo>
                  <a:lnTo>
                    <a:pt x="440" y="61"/>
                  </a:lnTo>
                  <a:lnTo>
                    <a:pt x="440" y="60"/>
                  </a:lnTo>
                  <a:lnTo>
                    <a:pt x="439" y="59"/>
                  </a:lnTo>
                  <a:lnTo>
                    <a:pt x="439" y="58"/>
                  </a:lnTo>
                  <a:lnTo>
                    <a:pt x="439" y="57"/>
                  </a:lnTo>
                  <a:lnTo>
                    <a:pt x="438" y="57"/>
                  </a:lnTo>
                  <a:lnTo>
                    <a:pt x="438" y="56"/>
                  </a:lnTo>
                  <a:lnTo>
                    <a:pt x="438" y="55"/>
                  </a:lnTo>
                  <a:lnTo>
                    <a:pt x="438" y="54"/>
                  </a:lnTo>
                  <a:lnTo>
                    <a:pt x="438" y="53"/>
                  </a:lnTo>
                  <a:lnTo>
                    <a:pt x="438" y="52"/>
                  </a:lnTo>
                  <a:lnTo>
                    <a:pt x="438" y="51"/>
                  </a:lnTo>
                  <a:lnTo>
                    <a:pt x="439" y="51"/>
                  </a:lnTo>
                  <a:lnTo>
                    <a:pt x="439" y="50"/>
                  </a:lnTo>
                  <a:lnTo>
                    <a:pt x="439" y="49"/>
                  </a:lnTo>
                  <a:lnTo>
                    <a:pt x="439" y="48"/>
                  </a:lnTo>
                  <a:lnTo>
                    <a:pt x="439" y="47"/>
                  </a:lnTo>
                  <a:lnTo>
                    <a:pt x="439" y="46"/>
                  </a:lnTo>
                  <a:lnTo>
                    <a:pt x="439" y="45"/>
                  </a:lnTo>
                  <a:lnTo>
                    <a:pt x="440" y="44"/>
                  </a:lnTo>
                  <a:lnTo>
                    <a:pt x="440" y="43"/>
                  </a:lnTo>
                  <a:lnTo>
                    <a:pt x="440" y="41"/>
                  </a:lnTo>
                  <a:lnTo>
                    <a:pt x="441" y="41"/>
                  </a:lnTo>
                  <a:lnTo>
                    <a:pt x="442" y="41"/>
                  </a:lnTo>
                  <a:lnTo>
                    <a:pt x="445" y="41"/>
                  </a:lnTo>
                  <a:lnTo>
                    <a:pt x="446" y="41"/>
                  </a:lnTo>
                  <a:lnTo>
                    <a:pt x="446" y="41"/>
                  </a:lnTo>
                  <a:lnTo>
                    <a:pt x="448" y="41"/>
                  </a:lnTo>
                  <a:lnTo>
                    <a:pt x="449" y="41"/>
                  </a:lnTo>
                  <a:lnTo>
                    <a:pt x="451" y="41"/>
                  </a:lnTo>
                  <a:lnTo>
                    <a:pt x="452" y="41"/>
                  </a:lnTo>
                  <a:lnTo>
                    <a:pt x="454" y="41"/>
                  </a:lnTo>
                  <a:lnTo>
                    <a:pt x="455" y="41"/>
                  </a:lnTo>
                  <a:lnTo>
                    <a:pt x="463" y="40"/>
                  </a:lnTo>
                  <a:lnTo>
                    <a:pt x="470" y="40"/>
                  </a:lnTo>
                  <a:lnTo>
                    <a:pt x="476" y="40"/>
                  </a:lnTo>
                  <a:lnTo>
                    <a:pt x="483" y="40"/>
                  </a:lnTo>
                  <a:lnTo>
                    <a:pt x="484" y="40"/>
                  </a:lnTo>
                  <a:lnTo>
                    <a:pt x="485" y="40"/>
                  </a:lnTo>
                  <a:lnTo>
                    <a:pt x="486" y="40"/>
                  </a:lnTo>
                  <a:lnTo>
                    <a:pt x="488" y="40"/>
                  </a:lnTo>
                  <a:lnTo>
                    <a:pt x="489" y="40"/>
                  </a:lnTo>
                  <a:lnTo>
                    <a:pt x="490" y="40"/>
                  </a:lnTo>
                  <a:lnTo>
                    <a:pt x="491" y="40"/>
                  </a:lnTo>
                  <a:lnTo>
                    <a:pt x="492" y="40"/>
                  </a:lnTo>
                  <a:lnTo>
                    <a:pt x="492" y="41"/>
                  </a:lnTo>
                  <a:lnTo>
                    <a:pt x="492" y="42"/>
                  </a:lnTo>
                  <a:lnTo>
                    <a:pt x="492" y="43"/>
                  </a:lnTo>
                  <a:lnTo>
                    <a:pt x="492" y="44"/>
                  </a:lnTo>
                  <a:lnTo>
                    <a:pt x="492" y="45"/>
                  </a:lnTo>
                  <a:lnTo>
                    <a:pt x="492" y="46"/>
                  </a:lnTo>
                  <a:lnTo>
                    <a:pt x="492" y="47"/>
                  </a:lnTo>
                  <a:lnTo>
                    <a:pt x="492" y="48"/>
                  </a:lnTo>
                  <a:lnTo>
                    <a:pt x="492" y="49"/>
                  </a:lnTo>
                  <a:lnTo>
                    <a:pt x="492" y="50"/>
                  </a:lnTo>
                  <a:lnTo>
                    <a:pt x="492" y="52"/>
                  </a:lnTo>
                  <a:lnTo>
                    <a:pt x="492" y="53"/>
                  </a:lnTo>
                  <a:lnTo>
                    <a:pt x="492" y="54"/>
                  </a:lnTo>
                  <a:lnTo>
                    <a:pt x="492" y="55"/>
                  </a:lnTo>
                  <a:lnTo>
                    <a:pt x="492" y="56"/>
                  </a:lnTo>
                  <a:lnTo>
                    <a:pt x="492" y="57"/>
                  </a:lnTo>
                  <a:lnTo>
                    <a:pt x="492" y="58"/>
                  </a:lnTo>
                  <a:lnTo>
                    <a:pt x="492" y="59"/>
                  </a:lnTo>
                  <a:lnTo>
                    <a:pt x="492" y="60"/>
                  </a:lnTo>
                  <a:lnTo>
                    <a:pt x="492" y="61"/>
                  </a:lnTo>
                  <a:lnTo>
                    <a:pt x="492" y="63"/>
                  </a:lnTo>
                  <a:lnTo>
                    <a:pt x="492" y="64"/>
                  </a:lnTo>
                  <a:lnTo>
                    <a:pt x="492" y="66"/>
                  </a:lnTo>
                  <a:lnTo>
                    <a:pt x="492" y="69"/>
                  </a:lnTo>
                  <a:lnTo>
                    <a:pt x="492" y="70"/>
                  </a:lnTo>
                  <a:lnTo>
                    <a:pt x="492" y="71"/>
                  </a:lnTo>
                  <a:lnTo>
                    <a:pt x="492" y="72"/>
                  </a:lnTo>
                  <a:lnTo>
                    <a:pt x="492" y="75"/>
                  </a:lnTo>
                  <a:lnTo>
                    <a:pt x="492" y="76"/>
                  </a:lnTo>
                  <a:lnTo>
                    <a:pt x="492" y="78"/>
                  </a:lnTo>
                  <a:lnTo>
                    <a:pt x="492" y="79"/>
                  </a:lnTo>
                  <a:lnTo>
                    <a:pt x="492" y="80"/>
                  </a:lnTo>
                  <a:lnTo>
                    <a:pt x="492" y="81"/>
                  </a:lnTo>
                  <a:lnTo>
                    <a:pt x="492" y="82"/>
                  </a:lnTo>
                  <a:lnTo>
                    <a:pt x="492" y="83"/>
                  </a:lnTo>
                  <a:lnTo>
                    <a:pt x="492" y="84"/>
                  </a:lnTo>
                  <a:lnTo>
                    <a:pt x="492" y="85"/>
                  </a:lnTo>
                  <a:lnTo>
                    <a:pt x="492" y="86"/>
                  </a:lnTo>
                  <a:lnTo>
                    <a:pt x="492" y="87"/>
                  </a:lnTo>
                  <a:lnTo>
                    <a:pt x="492" y="88"/>
                  </a:lnTo>
                  <a:lnTo>
                    <a:pt x="492" y="89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2" y="92"/>
                  </a:lnTo>
                  <a:lnTo>
                    <a:pt x="492" y="93"/>
                  </a:lnTo>
                  <a:lnTo>
                    <a:pt x="492" y="94"/>
                  </a:lnTo>
                  <a:lnTo>
                    <a:pt x="492" y="95"/>
                  </a:lnTo>
                  <a:lnTo>
                    <a:pt x="492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4" y="96"/>
                  </a:lnTo>
                  <a:lnTo>
                    <a:pt x="496" y="96"/>
                  </a:lnTo>
                  <a:lnTo>
                    <a:pt x="497" y="96"/>
                  </a:lnTo>
                  <a:lnTo>
                    <a:pt x="499" y="96"/>
                  </a:lnTo>
                  <a:lnTo>
                    <a:pt x="501" y="96"/>
                  </a:lnTo>
                  <a:lnTo>
                    <a:pt x="502" y="96"/>
                  </a:lnTo>
                  <a:lnTo>
                    <a:pt x="503" y="96"/>
                  </a:lnTo>
                  <a:lnTo>
                    <a:pt x="504" y="96"/>
                  </a:lnTo>
                  <a:lnTo>
                    <a:pt x="505" y="96"/>
                  </a:lnTo>
                  <a:lnTo>
                    <a:pt x="506" y="96"/>
                  </a:lnTo>
                  <a:lnTo>
                    <a:pt x="507" y="96"/>
                  </a:lnTo>
                  <a:lnTo>
                    <a:pt x="510" y="96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4" y="96"/>
                  </a:lnTo>
                  <a:lnTo>
                    <a:pt x="515" y="96"/>
                  </a:lnTo>
                  <a:lnTo>
                    <a:pt x="516" y="96"/>
                  </a:lnTo>
                  <a:lnTo>
                    <a:pt x="517" y="97"/>
                  </a:lnTo>
                  <a:lnTo>
                    <a:pt x="518" y="97"/>
                  </a:lnTo>
                  <a:lnTo>
                    <a:pt x="521" y="97"/>
                  </a:lnTo>
                  <a:lnTo>
                    <a:pt x="522" y="97"/>
                  </a:lnTo>
                  <a:lnTo>
                    <a:pt x="524" y="97"/>
                  </a:lnTo>
                  <a:lnTo>
                    <a:pt x="526" y="97"/>
                  </a:lnTo>
                  <a:lnTo>
                    <a:pt x="527" y="97"/>
                  </a:lnTo>
                  <a:lnTo>
                    <a:pt x="528" y="97"/>
                  </a:lnTo>
                  <a:lnTo>
                    <a:pt x="529" y="97"/>
                  </a:lnTo>
                  <a:lnTo>
                    <a:pt x="530" y="97"/>
                  </a:lnTo>
                  <a:lnTo>
                    <a:pt x="532" y="97"/>
                  </a:lnTo>
                  <a:lnTo>
                    <a:pt x="535" y="97"/>
                  </a:lnTo>
                  <a:lnTo>
                    <a:pt x="537" y="97"/>
                  </a:lnTo>
                  <a:lnTo>
                    <a:pt x="538" y="97"/>
                  </a:lnTo>
                  <a:lnTo>
                    <a:pt x="539" y="97"/>
                  </a:lnTo>
                  <a:lnTo>
                    <a:pt x="540" y="97"/>
                  </a:lnTo>
                  <a:lnTo>
                    <a:pt x="541" y="97"/>
                  </a:lnTo>
                  <a:lnTo>
                    <a:pt x="542" y="97"/>
                  </a:lnTo>
                  <a:lnTo>
                    <a:pt x="542" y="97"/>
                  </a:lnTo>
                  <a:lnTo>
                    <a:pt x="543" y="97"/>
                  </a:lnTo>
                  <a:lnTo>
                    <a:pt x="544" y="97"/>
                  </a:lnTo>
                  <a:lnTo>
                    <a:pt x="545" y="97"/>
                  </a:lnTo>
                  <a:lnTo>
                    <a:pt x="546" y="97"/>
                  </a:lnTo>
                  <a:lnTo>
                    <a:pt x="547" y="97"/>
                  </a:lnTo>
                  <a:lnTo>
                    <a:pt x="548" y="97"/>
                  </a:lnTo>
                  <a:lnTo>
                    <a:pt x="549" y="97"/>
                  </a:lnTo>
                  <a:lnTo>
                    <a:pt x="550" y="97"/>
                  </a:lnTo>
                  <a:lnTo>
                    <a:pt x="551" y="97"/>
                  </a:lnTo>
                  <a:lnTo>
                    <a:pt x="552" y="97"/>
                  </a:lnTo>
                  <a:lnTo>
                    <a:pt x="553" y="97"/>
                  </a:lnTo>
                  <a:lnTo>
                    <a:pt x="554" y="97"/>
                  </a:lnTo>
                  <a:lnTo>
                    <a:pt x="555" y="97"/>
                  </a:lnTo>
                  <a:lnTo>
                    <a:pt x="557" y="97"/>
                  </a:lnTo>
                  <a:lnTo>
                    <a:pt x="558" y="97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2" y="97"/>
                  </a:lnTo>
                  <a:lnTo>
                    <a:pt x="566" y="97"/>
                  </a:lnTo>
                  <a:lnTo>
                    <a:pt x="567" y="97"/>
                  </a:lnTo>
                  <a:lnTo>
                    <a:pt x="569" y="97"/>
                  </a:lnTo>
                  <a:lnTo>
                    <a:pt x="570" y="97"/>
                  </a:lnTo>
                  <a:lnTo>
                    <a:pt x="573" y="97"/>
                  </a:lnTo>
                  <a:lnTo>
                    <a:pt x="574" y="97"/>
                  </a:lnTo>
                  <a:lnTo>
                    <a:pt x="575" y="97"/>
                  </a:lnTo>
                  <a:lnTo>
                    <a:pt x="576" y="97"/>
                  </a:lnTo>
                  <a:lnTo>
                    <a:pt x="577" y="97"/>
                  </a:lnTo>
                  <a:lnTo>
                    <a:pt x="580" y="97"/>
                  </a:lnTo>
                  <a:lnTo>
                    <a:pt x="581" y="97"/>
                  </a:lnTo>
                  <a:lnTo>
                    <a:pt x="583" y="97"/>
                  </a:lnTo>
                  <a:lnTo>
                    <a:pt x="584" y="97"/>
                  </a:lnTo>
                  <a:lnTo>
                    <a:pt x="587" y="97"/>
                  </a:lnTo>
                  <a:lnTo>
                    <a:pt x="589" y="97"/>
                  </a:lnTo>
                  <a:lnTo>
                    <a:pt x="590" y="97"/>
                  </a:lnTo>
                  <a:lnTo>
                    <a:pt x="592" y="97"/>
                  </a:lnTo>
                  <a:lnTo>
                    <a:pt x="595" y="97"/>
                  </a:lnTo>
                  <a:lnTo>
                    <a:pt x="596" y="97"/>
                  </a:lnTo>
                  <a:lnTo>
                    <a:pt x="597" y="97"/>
                  </a:lnTo>
                  <a:lnTo>
                    <a:pt x="597" y="99"/>
                  </a:lnTo>
                  <a:lnTo>
                    <a:pt x="597" y="100"/>
                  </a:lnTo>
                  <a:lnTo>
                    <a:pt x="597" y="101"/>
                  </a:lnTo>
                  <a:lnTo>
                    <a:pt x="597" y="103"/>
                  </a:lnTo>
                  <a:lnTo>
                    <a:pt x="597" y="104"/>
                  </a:lnTo>
                  <a:lnTo>
                    <a:pt x="598" y="104"/>
                  </a:lnTo>
                  <a:lnTo>
                    <a:pt x="599" y="104"/>
                  </a:lnTo>
                  <a:lnTo>
                    <a:pt x="600" y="104"/>
                  </a:lnTo>
                  <a:lnTo>
                    <a:pt x="601" y="104"/>
                  </a:lnTo>
                  <a:lnTo>
                    <a:pt x="603" y="104"/>
                  </a:lnTo>
                  <a:lnTo>
                    <a:pt x="604" y="104"/>
                  </a:lnTo>
                  <a:lnTo>
                    <a:pt x="604" y="105"/>
                  </a:lnTo>
                  <a:lnTo>
                    <a:pt x="605" y="105"/>
                  </a:lnTo>
                  <a:lnTo>
                    <a:pt x="606" y="105"/>
                  </a:lnTo>
                  <a:lnTo>
                    <a:pt x="607" y="105"/>
                  </a:lnTo>
                  <a:lnTo>
                    <a:pt x="610" y="105"/>
                  </a:lnTo>
                  <a:lnTo>
                    <a:pt x="611" y="105"/>
                  </a:lnTo>
                  <a:lnTo>
                    <a:pt x="614" y="105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7" y="105"/>
                  </a:lnTo>
                  <a:lnTo>
                    <a:pt x="617" y="104"/>
                  </a:lnTo>
                  <a:lnTo>
                    <a:pt x="617" y="103"/>
                  </a:lnTo>
                  <a:lnTo>
                    <a:pt x="617" y="102"/>
                  </a:lnTo>
                  <a:lnTo>
                    <a:pt x="617" y="101"/>
                  </a:lnTo>
                  <a:lnTo>
                    <a:pt x="617" y="100"/>
                  </a:lnTo>
                  <a:lnTo>
                    <a:pt x="617" y="98"/>
                  </a:lnTo>
                  <a:lnTo>
                    <a:pt x="620" y="98"/>
                  </a:lnTo>
                  <a:lnTo>
                    <a:pt x="621" y="98"/>
                  </a:lnTo>
                  <a:lnTo>
                    <a:pt x="622" y="98"/>
                  </a:lnTo>
                  <a:lnTo>
                    <a:pt x="624" y="98"/>
                  </a:lnTo>
                  <a:lnTo>
                    <a:pt x="626" y="98"/>
                  </a:lnTo>
                  <a:lnTo>
                    <a:pt x="627" y="98"/>
                  </a:lnTo>
                  <a:lnTo>
                    <a:pt x="630" y="98"/>
                  </a:lnTo>
                  <a:lnTo>
                    <a:pt x="632" y="98"/>
                  </a:lnTo>
                  <a:lnTo>
                    <a:pt x="634" y="98"/>
                  </a:lnTo>
                  <a:lnTo>
                    <a:pt x="635" y="98"/>
                  </a:lnTo>
                  <a:lnTo>
                    <a:pt x="637" y="98"/>
                  </a:lnTo>
                  <a:lnTo>
                    <a:pt x="638" y="98"/>
                  </a:lnTo>
                  <a:lnTo>
                    <a:pt x="642" y="98"/>
                  </a:lnTo>
                  <a:lnTo>
                    <a:pt x="643" y="98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8"/>
                  </a:lnTo>
                  <a:lnTo>
                    <a:pt x="649" y="98"/>
                  </a:lnTo>
                  <a:lnTo>
                    <a:pt x="650" y="98"/>
                  </a:lnTo>
                  <a:lnTo>
                    <a:pt x="651" y="98"/>
                  </a:lnTo>
                  <a:lnTo>
                    <a:pt x="652" y="98"/>
                  </a:lnTo>
                  <a:lnTo>
                    <a:pt x="653" y="98"/>
                  </a:lnTo>
                  <a:lnTo>
                    <a:pt x="654" y="98"/>
                  </a:lnTo>
                  <a:lnTo>
                    <a:pt x="656" y="98"/>
                  </a:lnTo>
                  <a:lnTo>
                    <a:pt x="657" y="98"/>
                  </a:lnTo>
                  <a:lnTo>
                    <a:pt x="658" y="98"/>
                  </a:lnTo>
                  <a:lnTo>
                    <a:pt x="659" y="98"/>
                  </a:lnTo>
                  <a:lnTo>
                    <a:pt x="660" y="98"/>
                  </a:lnTo>
                  <a:lnTo>
                    <a:pt x="661" y="98"/>
                  </a:lnTo>
                  <a:lnTo>
                    <a:pt x="662" y="98"/>
                  </a:lnTo>
                  <a:lnTo>
                    <a:pt x="663" y="98"/>
                  </a:lnTo>
                  <a:lnTo>
                    <a:pt x="665" y="99"/>
                  </a:lnTo>
                  <a:lnTo>
                    <a:pt x="666" y="99"/>
                  </a:lnTo>
                  <a:lnTo>
                    <a:pt x="667" y="99"/>
                  </a:lnTo>
                  <a:lnTo>
                    <a:pt x="669" y="99"/>
                  </a:lnTo>
                  <a:lnTo>
                    <a:pt x="670" y="99"/>
                  </a:lnTo>
                  <a:lnTo>
                    <a:pt x="671" y="99"/>
                  </a:lnTo>
                  <a:lnTo>
                    <a:pt x="672" y="99"/>
                  </a:lnTo>
                  <a:lnTo>
                    <a:pt x="675" y="99"/>
                  </a:lnTo>
                  <a:lnTo>
                    <a:pt x="676" y="99"/>
                  </a:lnTo>
                  <a:lnTo>
                    <a:pt x="678" y="99"/>
                  </a:lnTo>
                  <a:lnTo>
                    <a:pt x="679" y="99"/>
                  </a:lnTo>
                  <a:lnTo>
                    <a:pt x="680" y="99"/>
                  </a:lnTo>
                  <a:lnTo>
                    <a:pt x="681" y="99"/>
                  </a:lnTo>
                  <a:lnTo>
                    <a:pt x="683" y="99"/>
                  </a:lnTo>
                  <a:lnTo>
                    <a:pt x="684" y="99"/>
                  </a:lnTo>
                  <a:lnTo>
                    <a:pt x="685" y="99"/>
                  </a:lnTo>
                  <a:lnTo>
                    <a:pt x="686" y="99"/>
                  </a:lnTo>
                  <a:lnTo>
                    <a:pt x="686" y="99"/>
                  </a:lnTo>
                  <a:lnTo>
                    <a:pt x="687" y="99"/>
                  </a:lnTo>
                  <a:lnTo>
                    <a:pt x="688" y="99"/>
                  </a:lnTo>
                  <a:lnTo>
                    <a:pt x="689" y="99"/>
                  </a:lnTo>
                  <a:lnTo>
                    <a:pt x="690" y="99"/>
                  </a:lnTo>
                  <a:lnTo>
                    <a:pt x="693" y="99"/>
                  </a:lnTo>
                  <a:lnTo>
                    <a:pt x="694" y="99"/>
                  </a:lnTo>
                  <a:lnTo>
                    <a:pt x="695" y="99"/>
                  </a:lnTo>
                  <a:lnTo>
                    <a:pt x="696" y="99"/>
                  </a:lnTo>
                  <a:lnTo>
                    <a:pt x="698" y="99"/>
                  </a:lnTo>
                  <a:lnTo>
                    <a:pt x="699" y="99"/>
                  </a:lnTo>
                  <a:lnTo>
                    <a:pt x="699" y="100"/>
                  </a:lnTo>
                  <a:lnTo>
                    <a:pt x="700" y="100"/>
                  </a:lnTo>
                  <a:lnTo>
                    <a:pt x="701" y="100"/>
                  </a:lnTo>
                  <a:lnTo>
                    <a:pt x="703" y="100"/>
                  </a:lnTo>
                  <a:lnTo>
                    <a:pt x="704" y="100"/>
                  </a:lnTo>
                  <a:lnTo>
                    <a:pt x="705" y="100"/>
                  </a:lnTo>
                  <a:lnTo>
                    <a:pt x="706" y="100"/>
                  </a:lnTo>
                  <a:lnTo>
                    <a:pt x="706" y="101"/>
                  </a:lnTo>
                  <a:lnTo>
                    <a:pt x="705" y="101"/>
                  </a:lnTo>
                  <a:lnTo>
                    <a:pt x="705" y="102"/>
                  </a:lnTo>
                  <a:lnTo>
                    <a:pt x="705" y="103"/>
                  </a:lnTo>
                  <a:lnTo>
                    <a:pt x="705" y="104"/>
                  </a:lnTo>
                  <a:lnTo>
                    <a:pt x="705" y="105"/>
                  </a:lnTo>
                  <a:lnTo>
                    <a:pt x="705" y="106"/>
                  </a:lnTo>
                  <a:lnTo>
                    <a:pt x="705" y="107"/>
                  </a:lnTo>
                  <a:lnTo>
                    <a:pt x="705" y="108"/>
                  </a:lnTo>
                  <a:lnTo>
                    <a:pt x="704" y="108"/>
                  </a:lnTo>
                  <a:lnTo>
                    <a:pt x="704" y="109"/>
                  </a:lnTo>
                  <a:lnTo>
                    <a:pt x="705" y="109"/>
                  </a:lnTo>
                  <a:lnTo>
                    <a:pt x="705" y="110"/>
                  </a:lnTo>
                  <a:lnTo>
                    <a:pt x="704" y="110"/>
                  </a:lnTo>
                  <a:lnTo>
                    <a:pt x="705" y="110"/>
                  </a:lnTo>
                  <a:lnTo>
                    <a:pt x="705" y="111"/>
                  </a:lnTo>
                  <a:lnTo>
                    <a:pt x="704" y="111"/>
                  </a:lnTo>
                  <a:lnTo>
                    <a:pt x="704" y="112"/>
                  </a:lnTo>
                  <a:lnTo>
                    <a:pt x="704" y="113"/>
                  </a:lnTo>
                  <a:lnTo>
                    <a:pt x="704" y="114"/>
                  </a:lnTo>
                  <a:lnTo>
                    <a:pt x="705" y="114"/>
                  </a:lnTo>
                  <a:lnTo>
                    <a:pt x="705" y="115"/>
                  </a:lnTo>
                  <a:lnTo>
                    <a:pt x="705" y="116"/>
                  </a:lnTo>
                  <a:lnTo>
                    <a:pt x="706" y="116"/>
                  </a:lnTo>
                  <a:lnTo>
                    <a:pt x="706" y="117"/>
                  </a:lnTo>
                  <a:lnTo>
                    <a:pt x="706" y="118"/>
                  </a:lnTo>
                  <a:lnTo>
                    <a:pt x="706" y="119"/>
                  </a:lnTo>
                  <a:lnTo>
                    <a:pt x="706" y="118"/>
                  </a:lnTo>
                  <a:lnTo>
                    <a:pt x="706" y="119"/>
                  </a:lnTo>
                  <a:lnTo>
                    <a:pt x="706" y="120"/>
                  </a:lnTo>
                  <a:lnTo>
                    <a:pt x="706" y="121"/>
                  </a:lnTo>
                  <a:lnTo>
                    <a:pt x="706" y="122"/>
                  </a:lnTo>
                  <a:lnTo>
                    <a:pt x="707" y="122"/>
                  </a:lnTo>
                  <a:lnTo>
                    <a:pt x="706" y="122"/>
                  </a:lnTo>
                  <a:lnTo>
                    <a:pt x="707" y="122"/>
                  </a:lnTo>
                  <a:lnTo>
                    <a:pt x="707" y="123"/>
                  </a:lnTo>
                  <a:lnTo>
                    <a:pt x="708" y="123"/>
                  </a:lnTo>
                  <a:lnTo>
                    <a:pt x="708" y="124"/>
                  </a:lnTo>
                  <a:lnTo>
                    <a:pt x="708" y="124"/>
                  </a:lnTo>
                  <a:lnTo>
                    <a:pt x="708" y="125"/>
                  </a:lnTo>
                  <a:lnTo>
                    <a:pt x="708" y="126"/>
                  </a:lnTo>
                  <a:lnTo>
                    <a:pt x="708" y="127"/>
                  </a:lnTo>
                  <a:lnTo>
                    <a:pt x="708" y="128"/>
                  </a:lnTo>
                  <a:lnTo>
                    <a:pt x="709" y="128"/>
                  </a:lnTo>
                  <a:lnTo>
                    <a:pt x="708" y="128"/>
                  </a:lnTo>
                  <a:lnTo>
                    <a:pt x="708" y="129"/>
                  </a:lnTo>
                  <a:lnTo>
                    <a:pt x="709" y="129"/>
                  </a:lnTo>
                  <a:lnTo>
                    <a:pt x="708" y="130"/>
                  </a:lnTo>
                  <a:lnTo>
                    <a:pt x="708" y="131"/>
                  </a:lnTo>
                  <a:lnTo>
                    <a:pt x="709" y="131"/>
                  </a:lnTo>
                  <a:lnTo>
                    <a:pt x="708" y="131"/>
                  </a:lnTo>
                  <a:lnTo>
                    <a:pt x="708" y="132"/>
                  </a:lnTo>
                  <a:lnTo>
                    <a:pt x="708" y="133"/>
                  </a:lnTo>
                  <a:lnTo>
                    <a:pt x="708" y="134"/>
                  </a:lnTo>
                  <a:lnTo>
                    <a:pt x="709" y="134"/>
                  </a:lnTo>
                  <a:lnTo>
                    <a:pt x="708" y="134"/>
                  </a:lnTo>
                  <a:lnTo>
                    <a:pt x="708" y="135"/>
                  </a:lnTo>
                  <a:lnTo>
                    <a:pt x="708" y="136"/>
                  </a:lnTo>
                  <a:lnTo>
                    <a:pt x="707" y="137"/>
                  </a:lnTo>
                  <a:lnTo>
                    <a:pt x="708" y="137"/>
                  </a:lnTo>
                  <a:lnTo>
                    <a:pt x="708" y="138"/>
                  </a:lnTo>
                  <a:lnTo>
                    <a:pt x="707" y="138"/>
                  </a:lnTo>
                  <a:lnTo>
                    <a:pt x="707" y="139"/>
                  </a:lnTo>
                  <a:lnTo>
                    <a:pt x="707" y="140"/>
                  </a:lnTo>
                  <a:lnTo>
                    <a:pt x="707" y="141"/>
                  </a:lnTo>
                  <a:lnTo>
                    <a:pt x="706" y="141"/>
                  </a:lnTo>
                  <a:lnTo>
                    <a:pt x="706" y="142"/>
                  </a:lnTo>
                  <a:lnTo>
                    <a:pt x="706" y="143"/>
                  </a:lnTo>
                  <a:lnTo>
                    <a:pt x="706" y="144"/>
                  </a:lnTo>
                  <a:lnTo>
                    <a:pt x="706" y="145"/>
                  </a:lnTo>
                  <a:lnTo>
                    <a:pt x="705" y="145"/>
                  </a:lnTo>
                  <a:lnTo>
                    <a:pt x="705" y="146"/>
                  </a:lnTo>
                  <a:lnTo>
                    <a:pt x="705" y="147"/>
                  </a:lnTo>
                  <a:lnTo>
                    <a:pt x="705" y="148"/>
                  </a:lnTo>
                  <a:lnTo>
                    <a:pt x="705" y="149"/>
                  </a:lnTo>
                  <a:lnTo>
                    <a:pt x="705" y="150"/>
                  </a:lnTo>
                  <a:lnTo>
                    <a:pt x="705" y="151"/>
                  </a:lnTo>
                  <a:lnTo>
                    <a:pt x="706" y="151"/>
                  </a:lnTo>
                  <a:lnTo>
                    <a:pt x="707" y="151"/>
                  </a:lnTo>
                  <a:lnTo>
                    <a:pt x="707" y="152"/>
                  </a:lnTo>
                  <a:lnTo>
                    <a:pt x="706" y="152"/>
                  </a:lnTo>
                  <a:lnTo>
                    <a:pt x="707" y="152"/>
                  </a:lnTo>
                  <a:lnTo>
                    <a:pt x="707" y="153"/>
                  </a:lnTo>
                  <a:lnTo>
                    <a:pt x="707" y="154"/>
                  </a:lnTo>
                  <a:lnTo>
                    <a:pt x="708" y="154"/>
                  </a:lnTo>
                  <a:lnTo>
                    <a:pt x="707" y="155"/>
                  </a:lnTo>
                  <a:lnTo>
                    <a:pt x="707" y="156"/>
                  </a:lnTo>
                  <a:lnTo>
                    <a:pt x="707" y="157"/>
                  </a:lnTo>
                  <a:lnTo>
                    <a:pt x="706" y="157"/>
                  </a:lnTo>
                  <a:lnTo>
                    <a:pt x="707" y="157"/>
                  </a:lnTo>
                  <a:lnTo>
                    <a:pt x="706" y="157"/>
                  </a:lnTo>
                  <a:lnTo>
                    <a:pt x="706" y="158"/>
                  </a:lnTo>
                  <a:lnTo>
                    <a:pt x="706" y="159"/>
                  </a:lnTo>
                  <a:lnTo>
                    <a:pt x="706" y="160"/>
                  </a:lnTo>
                  <a:lnTo>
                    <a:pt x="707" y="160"/>
                  </a:lnTo>
                  <a:lnTo>
                    <a:pt x="707" y="161"/>
                  </a:lnTo>
                  <a:lnTo>
                    <a:pt x="707" y="162"/>
                  </a:lnTo>
                  <a:lnTo>
                    <a:pt x="706" y="162"/>
                  </a:lnTo>
                  <a:lnTo>
                    <a:pt x="706" y="163"/>
                  </a:lnTo>
                  <a:lnTo>
                    <a:pt x="705" y="163"/>
                  </a:lnTo>
                  <a:lnTo>
                    <a:pt x="705" y="164"/>
                  </a:lnTo>
                  <a:lnTo>
                    <a:pt x="704" y="164"/>
                  </a:lnTo>
                  <a:lnTo>
                    <a:pt x="703" y="165"/>
                  </a:lnTo>
                  <a:lnTo>
                    <a:pt x="702" y="165"/>
                  </a:lnTo>
                  <a:lnTo>
                    <a:pt x="702" y="166"/>
                  </a:lnTo>
                  <a:lnTo>
                    <a:pt x="702" y="167"/>
                  </a:lnTo>
                  <a:lnTo>
                    <a:pt x="703" y="167"/>
                  </a:lnTo>
                  <a:lnTo>
                    <a:pt x="702" y="168"/>
                  </a:lnTo>
                  <a:lnTo>
                    <a:pt x="702" y="169"/>
                  </a:lnTo>
                  <a:lnTo>
                    <a:pt x="701" y="169"/>
                  </a:lnTo>
                  <a:lnTo>
                    <a:pt x="702" y="169"/>
                  </a:lnTo>
                  <a:lnTo>
                    <a:pt x="701" y="169"/>
                  </a:lnTo>
                  <a:lnTo>
                    <a:pt x="701" y="170"/>
                  </a:lnTo>
                  <a:lnTo>
                    <a:pt x="700" y="170"/>
                  </a:lnTo>
                  <a:lnTo>
                    <a:pt x="700" y="171"/>
                  </a:lnTo>
                  <a:lnTo>
                    <a:pt x="699" y="171"/>
                  </a:lnTo>
                  <a:lnTo>
                    <a:pt x="700" y="171"/>
                  </a:lnTo>
                  <a:lnTo>
                    <a:pt x="700" y="172"/>
                  </a:lnTo>
                  <a:lnTo>
                    <a:pt x="699" y="172"/>
                  </a:lnTo>
                  <a:lnTo>
                    <a:pt x="699" y="173"/>
                  </a:lnTo>
                  <a:lnTo>
                    <a:pt x="699" y="172"/>
                  </a:lnTo>
                  <a:lnTo>
                    <a:pt x="698" y="172"/>
                  </a:lnTo>
                  <a:lnTo>
                    <a:pt x="698" y="173"/>
                  </a:lnTo>
                  <a:lnTo>
                    <a:pt x="697" y="173"/>
                  </a:lnTo>
                  <a:lnTo>
                    <a:pt x="697" y="174"/>
                  </a:lnTo>
                  <a:lnTo>
                    <a:pt x="698" y="174"/>
                  </a:lnTo>
                  <a:lnTo>
                    <a:pt x="697" y="174"/>
                  </a:lnTo>
                  <a:lnTo>
                    <a:pt x="697" y="175"/>
                  </a:lnTo>
                  <a:lnTo>
                    <a:pt x="696" y="175"/>
                  </a:lnTo>
                  <a:lnTo>
                    <a:pt x="696" y="174"/>
                  </a:lnTo>
                  <a:lnTo>
                    <a:pt x="695" y="174"/>
                  </a:lnTo>
                  <a:lnTo>
                    <a:pt x="695" y="175"/>
                  </a:lnTo>
                  <a:lnTo>
                    <a:pt x="695" y="174"/>
                  </a:lnTo>
                  <a:lnTo>
                    <a:pt x="694" y="175"/>
                  </a:lnTo>
                  <a:lnTo>
                    <a:pt x="693" y="175"/>
                  </a:lnTo>
                  <a:lnTo>
                    <a:pt x="693" y="176"/>
                  </a:lnTo>
                  <a:lnTo>
                    <a:pt x="693" y="177"/>
                  </a:lnTo>
                  <a:lnTo>
                    <a:pt x="693" y="178"/>
                  </a:lnTo>
                  <a:lnTo>
                    <a:pt x="693" y="179"/>
                  </a:lnTo>
                  <a:lnTo>
                    <a:pt x="692" y="179"/>
                  </a:lnTo>
                  <a:lnTo>
                    <a:pt x="692" y="180"/>
                  </a:lnTo>
                  <a:lnTo>
                    <a:pt x="693" y="180"/>
                  </a:lnTo>
                  <a:lnTo>
                    <a:pt x="692" y="180"/>
                  </a:lnTo>
                  <a:lnTo>
                    <a:pt x="692" y="181"/>
                  </a:lnTo>
                  <a:lnTo>
                    <a:pt x="692" y="182"/>
                  </a:lnTo>
                  <a:lnTo>
                    <a:pt x="692" y="183"/>
                  </a:lnTo>
                  <a:lnTo>
                    <a:pt x="692" y="184"/>
                  </a:lnTo>
                  <a:lnTo>
                    <a:pt x="692" y="185"/>
                  </a:lnTo>
                  <a:lnTo>
                    <a:pt x="692" y="186"/>
                  </a:lnTo>
                  <a:lnTo>
                    <a:pt x="692" y="187"/>
                  </a:lnTo>
                  <a:lnTo>
                    <a:pt x="692" y="188"/>
                  </a:lnTo>
                  <a:lnTo>
                    <a:pt x="692" y="189"/>
                  </a:lnTo>
                  <a:lnTo>
                    <a:pt x="692" y="190"/>
                  </a:lnTo>
                  <a:lnTo>
                    <a:pt x="692" y="191"/>
                  </a:lnTo>
                  <a:lnTo>
                    <a:pt x="692" y="192"/>
                  </a:lnTo>
                  <a:lnTo>
                    <a:pt x="691" y="192"/>
                  </a:lnTo>
                  <a:lnTo>
                    <a:pt x="690" y="192"/>
                  </a:lnTo>
                  <a:lnTo>
                    <a:pt x="691" y="192"/>
                  </a:lnTo>
                  <a:lnTo>
                    <a:pt x="691" y="191"/>
                  </a:lnTo>
                  <a:lnTo>
                    <a:pt x="690" y="192"/>
                  </a:lnTo>
                  <a:lnTo>
                    <a:pt x="689" y="192"/>
                  </a:lnTo>
                  <a:lnTo>
                    <a:pt x="689" y="193"/>
                  </a:lnTo>
                  <a:lnTo>
                    <a:pt x="688" y="193"/>
                  </a:lnTo>
                  <a:lnTo>
                    <a:pt x="688" y="194"/>
                  </a:lnTo>
                  <a:lnTo>
                    <a:pt x="687" y="194"/>
                  </a:lnTo>
                  <a:lnTo>
                    <a:pt x="687" y="193"/>
                  </a:lnTo>
                  <a:lnTo>
                    <a:pt x="686" y="193"/>
                  </a:lnTo>
                  <a:lnTo>
                    <a:pt x="686" y="194"/>
                  </a:lnTo>
                  <a:lnTo>
                    <a:pt x="687" y="194"/>
                  </a:lnTo>
                  <a:lnTo>
                    <a:pt x="687" y="195"/>
                  </a:lnTo>
                  <a:lnTo>
                    <a:pt x="686" y="195"/>
                  </a:lnTo>
                  <a:lnTo>
                    <a:pt x="686" y="196"/>
                  </a:lnTo>
                  <a:lnTo>
                    <a:pt x="686" y="197"/>
                  </a:lnTo>
                  <a:lnTo>
                    <a:pt x="686" y="198"/>
                  </a:lnTo>
                  <a:lnTo>
                    <a:pt x="686" y="199"/>
                  </a:lnTo>
                  <a:lnTo>
                    <a:pt x="686" y="200"/>
                  </a:lnTo>
                  <a:lnTo>
                    <a:pt x="686" y="201"/>
                  </a:lnTo>
                  <a:lnTo>
                    <a:pt x="686" y="201"/>
                  </a:lnTo>
                  <a:lnTo>
                    <a:pt x="686" y="202"/>
                  </a:lnTo>
                  <a:lnTo>
                    <a:pt x="686" y="202"/>
                  </a:lnTo>
                  <a:lnTo>
                    <a:pt x="686" y="203"/>
                  </a:lnTo>
                  <a:lnTo>
                    <a:pt x="686" y="203"/>
                  </a:lnTo>
                  <a:lnTo>
                    <a:pt x="686" y="202"/>
                  </a:lnTo>
                  <a:lnTo>
                    <a:pt x="686" y="203"/>
                  </a:lnTo>
                  <a:lnTo>
                    <a:pt x="686" y="204"/>
                  </a:lnTo>
                  <a:lnTo>
                    <a:pt x="686" y="203"/>
                  </a:lnTo>
                  <a:lnTo>
                    <a:pt x="686" y="204"/>
                  </a:lnTo>
                  <a:lnTo>
                    <a:pt x="686" y="204"/>
                  </a:lnTo>
                  <a:lnTo>
                    <a:pt x="686" y="204"/>
                  </a:lnTo>
                  <a:lnTo>
                    <a:pt x="686" y="205"/>
                  </a:lnTo>
                  <a:lnTo>
                    <a:pt x="687" y="205"/>
                  </a:lnTo>
                  <a:lnTo>
                    <a:pt x="686" y="205"/>
                  </a:lnTo>
                  <a:lnTo>
                    <a:pt x="686" y="205"/>
                  </a:lnTo>
                  <a:lnTo>
                    <a:pt x="686" y="206"/>
                  </a:lnTo>
                  <a:lnTo>
                    <a:pt x="686" y="207"/>
                  </a:lnTo>
                  <a:lnTo>
                    <a:pt x="686" y="208"/>
                  </a:lnTo>
                  <a:lnTo>
                    <a:pt x="686" y="209"/>
                  </a:lnTo>
                  <a:lnTo>
                    <a:pt x="686" y="210"/>
                  </a:lnTo>
                  <a:lnTo>
                    <a:pt x="686" y="211"/>
                  </a:lnTo>
                  <a:lnTo>
                    <a:pt x="686" y="211"/>
                  </a:lnTo>
                  <a:lnTo>
                    <a:pt x="686" y="211"/>
                  </a:lnTo>
                  <a:lnTo>
                    <a:pt x="686" y="212"/>
                  </a:lnTo>
                  <a:lnTo>
                    <a:pt x="686" y="213"/>
                  </a:lnTo>
                  <a:lnTo>
                    <a:pt x="685" y="213"/>
                  </a:lnTo>
                  <a:lnTo>
                    <a:pt x="685" y="214"/>
                  </a:lnTo>
                  <a:lnTo>
                    <a:pt x="685" y="215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4" y="214"/>
                  </a:lnTo>
                  <a:lnTo>
                    <a:pt x="684" y="215"/>
                  </a:lnTo>
                  <a:lnTo>
                    <a:pt x="684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7"/>
                  </a:lnTo>
                  <a:lnTo>
                    <a:pt x="683" y="216"/>
                  </a:lnTo>
                  <a:lnTo>
                    <a:pt x="683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2" y="217"/>
                  </a:lnTo>
                  <a:lnTo>
                    <a:pt x="682" y="218"/>
                  </a:lnTo>
                  <a:lnTo>
                    <a:pt x="681" y="218"/>
                  </a:lnTo>
                  <a:lnTo>
                    <a:pt x="682" y="218"/>
                  </a:lnTo>
                  <a:lnTo>
                    <a:pt x="682" y="219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2" y="220"/>
                  </a:lnTo>
                  <a:lnTo>
                    <a:pt x="682" y="219"/>
                  </a:lnTo>
                  <a:lnTo>
                    <a:pt x="682" y="220"/>
                  </a:lnTo>
                  <a:lnTo>
                    <a:pt x="681" y="220"/>
                  </a:lnTo>
                  <a:lnTo>
                    <a:pt x="682" y="220"/>
                  </a:lnTo>
                  <a:lnTo>
                    <a:pt x="682" y="221"/>
                  </a:lnTo>
                  <a:lnTo>
                    <a:pt x="682" y="221"/>
                  </a:lnTo>
                  <a:lnTo>
                    <a:pt x="682" y="222"/>
                  </a:lnTo>
                  <a:lnTo>
                    <a:pt x="681" y="222"/>
                  </a:lnTo>
                  <a:lnTo>
                    <a:pt x="681" y="223"/>
                  </a:lnTo>
                  <a:lnTo>
                    <a:pt x="681" y="222"/>
                  </a:lnTo>
                  <a:lnTo>
                    <a:pt x="680" y="222"/>
                  </a:lnTo>
                  <a:lnTo>
                    <a:pt x="680" y="223"/>
                  </a:lnTo>
                  <a:lnTo>
                    <a:pt x="679" y="224"/>
                  </a:lnTo>
                  <a:lnTo>
                    <a:pt x="678" y="224"/>
                  </a:lnTo>
                  <a:lnTo>
                    <a:pt x="678" y="225"/>
                  </a:lnTo>
                  <a:lnTo>
                    <a:pt x="679" y="225"/>
                  </a:lnTo>
                  <a:lnTo>
                    <a:pt x="679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79" y="231"/>
                  </a:lnTo>
                  <a:lnTo>
                    <a:pt x="679" y="232"/>
                  </a:lnTo>
                  <a:lnTo>
                    <a:pt x="679" y="233"/>
                  </a:lnTo>
                  <a:lnTo>
                    <a:pt x="679" y="234"/>
                  </a:lnTo>
                  <a:lnTo>
                    <a:pt x="679" y="235"/>
                  </a:lnTo>
                  <a:lnTo>
                    <a:pt x="679" y="236"/>
                  </a:lnTo>
                  <a:lnTo>
                    <a:pt x="679" y="237"/>
                  </a:lnTo>
                  <a:lnTo>
                    <a:pt x="679" y="241"/>
                  </a:lnTo>
                  <a:lnTo>
                    <a:pt x="679" y="242"/>
                  </a:lnTo>
                  <a:lnTo>
                    <a:pt x="679" y="244"/>
                  </a:lnTo>
                  <a:lnTo>
                    <a:pt x="679" y="245"/>
                  </a:lnTo>
                  <a:lnTo>
                    <a:pt x="679" y="249"/>
                  </a:lnTo>
                  <a:lnTo>
                    <a:pt x="679" y="250"/>
                  </a:lnTo>
                  <a:lnTo>
                    <a:pt x="679" y="251"/>
                  </a:lnTo>
                  <a:lnTo>
                    <a:pt x="677" y="250"/>
                  </a:lnTo>
                  <a:lnTo>
                    <a:pt x="676" y="250"/>
                  </a:lnTo>
                  <a:lnTo>
                    <a:pt x="675" y="250"/>
                  </a:lnTo>
                  <a:lnTo>
                    <a:pt x="674" y="250"/>
                  </a:lnTo>
                  <a:lnTo>
                    <a:pt x="673" y="250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68" y="250"/>
                  </a:lnTo>
                  <a:lnTo>
                    <a:pt x="665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1" y="250"/>
                  </a:lnTo>
                  <a:lnTo>
                    <a:pt x="660" y="250"/>
                  </a:lnTo>
                  <a:lnTo>
                    <a:pt x="659" y="250"/>
                  </a:lnTo>
                  <a:lnTo>
                    <a:pt x="658" y="250"/>
                  </a:lnTo>
                  <a:lnTo>
                    <a:pt x="657" y="250"/>
                  </a:lnTo>
                  <a:lnTo>
                    <a:pt x="655" y="250"/>
                  </a:lnTo>
                  <a:lnTo>
                    <a:pt x="653" y="250"/>
                  </a:lnTo>
                  <a:lnTo>
                    <a:pt x="652" y="250"/>
                  </a:lnTo>
                  <a:lnTo>
                    <a:pt x="649" y="250"/>
                  </a:lnTo>
                  <a:lnTo>
                    <a:pt x="648" y="250"/>
                  </a:lnTo>
                  <a:lnTo>
                    <a:pt x="647" y="250"/>
                  </a:lnTo>
                  <a:lnTo>
                    <a:pt x="646" y="250"/>
                  </a:lnTo>
                  <a:lnTo>
                    <a:pt x="643" y="249"/>
                  </a:lnTo>
                  <a:lnTo>
                    <a:pt x="642" y="249"/>
                  </a:lnTo>
                  <a:lnTo>
                    <a:pt x="640" y="249"/>
                  </a:lnTo>
                  <a:lnTo>
                    <a:pt x="638" y="249"/>
                  </a:lnTo>
                  <a:lnTo>
                    <a:pt x="637" y="249"/>
                  </a:lnTo>
                  <a:lnTo>
                    <a:pt x="635" y="249"/>
                  </a:lnTo>
                  <a:lnTo>
                    <a:pt x="633" y="249"/>
                  </a:lnTo>
                  <a:lnTo>
                    <a:pt x="632" y="249"/>
                  </a:lnTo>
                  <a:lnTo>
                    <a:pt x="631" y="249"/>
                  </a:lnTo>
                  <a:lnTo>
                    <a:pt x="630" y="249"/>
                  </a:lnTo>
                  <a:lnTo>
                    <a:pt x="629" y="249"/>
                  </a:lnTo>
                  <a:lnTo>
                    <a:pt x="628" y="249"/>
                  </a:lnTo>
                  <a:lnTo>
                    <a:pt x="626" y="249"/>
                  </a:lnTo>
                  <a:lnTo>
                    <a:pt x="624" y="249"/>
                  </a:lnTo>
                  <a:lnTo>
                    <a:pt x="623" y="249"/>
                  </a:lnTo>
                  <a:lnTo>
                    <a:pt x="622" y="249"/>
                  </a:lnTo>
                  <a:lnTo>
                    <a:pt x="621" y="249"/>
                  </a:lnTo>
                  <a:lnTo>
                    <a:pt x="619" y="249"/>
                  </a:lnTo>
                  <a:lnTo>
                    <a:pt x="618" y="249"/>
                  </a:lnTo>
                  <a:lnTo>
                    <a:pt x="617" y="249"/>
                  </a:lnTo>
                  <a:lnTo>
                    <a:pt x="615" y="249"/>
                  </a:lnTo>
                  <a:lnTo>
                    <a:pt x="614" y="249"/>
                  </a:lnTo>
                  <a:lnTo>
                    <a:pt x="612" y="249"/>
                  </a:lnTo>
                  <a:lnTo>
                    <a:pt x="608" y="249"/>
                  </a:lnTo>
                  <a:lnTo>
                    <a:pt x="607" y="249"/>
                  </a:lnTo>
                  <a:lnTo>
                    <a:pt x="605" y="249"/>
                  </a:lnTo>
                  <a:lnTo>
                    <a:pt x="604" y="249"/>
                  </a:lnTo>
                  <a:lnTo>
                    <a:pt x="603" y="249"/>
                  </a:lnTo>
                  <a:lnTo>
                    <a:pt x="602" y="249"/>
                  </a:lnTo>
                  <a:lnTo>
                    <a:pt x="601" y="249"/>
                  </a:lnTo>
                  <a:lnTo>
                    <a:pt x="600" y="249"/>
                  </a:lnTo>
                  <a:lnTo>
                    <a:pt x="599" y="249"/>
                  </a:lnTo>
                  <a:lnTo>
                    <a:pt x="598" y="249"/>
                  </a:lnTo>
                  <a:lnTo>
                    <a:pt x="597" y="249"/>
                  </a:lnTo>
                  <a:lnTo>
                    <a:pt x="596" y="249"/>
                  </a:lnTo>
                  <a:lnTo>
                    <a:pt x="595" y="249"/>
                  </a:lnTo>
                  <a:lnTo>
                    <a:pt x="594" y="249"/>
                  </a:lnTo>
                  <a:lnTo>
                    <a:pt x="593" y="249"/>
                  </a:lnTo>
                  <a:lnTo>
                    <a:pt x="592" y="248"/>
                  </a:lnTo>
                  <a:lnTo>
                    <a:pt x="591" y="248"/>
                  </a:lnTo>
                  <a:lnTo>
                    <a:pt x="590" y="248"/>
                  </a:lnTo>
                  <a:lnTo>
                    <a:pt x="590" y="248"/>
                  </a:lnTo>
                  <a:lnTo>
                    <a:pt x="589" y="248"/>
                  </a:lnTo>
                  <a:lnTo>
                    <a:pt x="588" y="248"/>
                  </a:lnTo>
                  <a:lnTo>
                    <a:pt x="588" y="249"/>
                  </a:lnTo>
                  <a:lnTo>
                    <a:pt x="588" y="250"/>
                  </a:lnTo>
                  <a:lnTo>
                    <a:pt x="588" y="251"/>
                  </a:lnTo>
                  <a:lnTo>
                    <a:pt x="588" y="252"/>
                  </a:lnTo>
                  <a:lnTo>
                    <a:pt x="588" y="253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7" y="255"/>
                  </a:lnTo>
                  <a:lnTo>
                    <a:pt x="586" y="255"/>
                  </a:lnTo>
                  <a:lnTo>
                    <a:pt x="585" y="255"/>
                  </a:lnTo>
                  <a:lnTo>
                    <a:pt x="584" y="255"/>
                  </a:lnTo>
                  <a:lnTo>
                    <a:pt x="583" y="255"/>
                  </a:lnTo>
                  <a:lnTo>
                    <a:pt x="582" y="255"/>
                  </a:lnTo>
                  <a:lnTo>
                    <a:pt x="581" y="256"/>
                  </a:lnTo>
                  <a:lnTo>
                    <a:pt x="581" y="257"/>
                  </a:lnTo>
                  <a:lnTo>
                    <a:pt x="581" y="258"/>
                  </a:lnTo>
                  <a:lnTo>
                    <a:pt x="580" y="261"/>
                  </a:lnTo>
                  <a:lnTo>
                    <a:pt x="579" y="261"/>
                  </a:lnTo>
                  <a:lnTo>
                    <a:pt x="579" y="262"/>
                  </a:lnTo>
                  <a:lnTo>
                    <a:pt x="579" y="263"/>
                  </a:lnTo>
                  <a:lnTo>
                    <a:pt x="578" y="264"/>
                  </a:lnTo>
                  <a:lnTo>
                    <a:pt x="578" y="265"/>
                  </a:lnTo>
                  <a:lnTo>
                    <a:pt x="578" y="266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6" y="268"/>
                  </a:lnTo>
                  <a:lnTo>
                    <a:pt x="576" y="269"/>
                  </a:lnTo>
                  <a:lnTo>
                    <a:pt x="576" y="269"/>
                  </a:lnTo>
                  <a:lnTo>
                    <a:pt x="576" y="270"/>
                  </a:lnTo>
                  <a:lnTo>
                    <a:pt x="576" y="271"/>
                  </a:lnTo>
                  <a:lnTo>
                    <a:pt x="576" y="272"/>
                  </a:lnTo>
                  <a:lnTo>
                    <a:pt x="575" y="272"/>
                  </a:lnTo>
                  <a:lnTo>
                    <a:pt x="575" y="273"/>
                  </a:lnTo>
                  <a:lnTo>
                    <a:pt x="574" y="273"/>
                  </a:lnTo>
                  <a:lnTo>
                    <a:pt x="574" y="274"/>
                  </a:lnTo>
                  <a:lnTo>
                    <a:pt x="574" y="275"/>
                  </a:lnTo>
                  <a:lnTo>
                    <a:pt x="573" y="276"/>
                  </a:lnTo>
                  <a:lnTo>
                    <a:pt x="573" y="277"/>
                  </a:lnTo>
                  <a:lnTo>
                    <a:pt x="572" y="277"/>
                  </a:lnTo>
                  <a:lnTo>
                    <a:pt x="572" y="278"/>
                  </a:lnTo>
                  <a:lnTo>
                    <a:pt x="571" y="278"/>
                  </a:lnTo>
                  <a:lnTo>
                    <a:pt x="571" y="279"/>
                  </a:lnTo>
                  <a:lnTo>
                    <a:pt x="570" y="280"/>
                  </a:lnTo>
                  <a:lnTo>
                    <a:pt x="570" y="281"/>
                  </a:lnTo>
                  <a:lnTo>
                    <a:pt x="569" y="282"/>
                  </a:lnTo>
                  <a:lnTo>
                    <a:pt x="570" y="282"/>
                  </a:lnTo>
                  <a:lnTo>
                    <a:pt x="571" y="282"/>
                  </a:lnTo>
                  <a:lnTo>
                    <a:pt x="571" y="283"/>
                  </a:lnTo>
                  <a:lnTo>
                    <a:pt x="572" y="283"/>
                  </a:lnTo>
                  <a:lnTo>
                    <a:pt x="573" y="284"/>
                  </a:lnTo>
                  <a:lnTo>
                    <a:pt x="573" y="285"/>
                  </a:lnTo>
                  <a:lnTo>
                    <a:pt x="574" y="285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7" y="287"/>
                  </a:lnTo>
                  <a:lnTo>
                    <a:pt x="578" y="287"/>
                  </a:lnTo>
                  <a:lnTo>
                    <a:pt x="579" y="287"/>
                  </a:lnTo>
                  <a:lnTo>
                    <a:pt x="580" y="287"/>
                  </a:lnTo>
                  <a:lnTo>
                    <a:pt x="581" y="287"/>
                  </a:lnTo>
                  <a:lnTo>
                    <a:pt x="582" y="287"/>
                  </a:lnTo>
                  <a:lnTo>
                    <a:pt x="583" y="287"/>
                  </a:lnTo>
                  <a:lnTo>
                    <a:pt x="584" y="287"/>
                  </a:lnTo>
                  <a:lnTo>
                    <a:pt x="585" y="287"/>
                  </a:lnTo>
                  <a:lnTo>
                    <a:pt x="586" y="287"/>
                  </a:lnTo>
                  <a:lnTo>
                    <a:pt x="587" y="287"/>
                  </a:lnTo>
                  <a:lnTo>
                    <a:pt x="587" y="288"/>
                  </a:lnTo>
                  <a:lnTo>
                    <a:pt x="587" y="289"/>
                  </a:lnTo>
                  <a:lnTo>
                    <a:pt x="587" y="290"/>
                  </a:lnTo>
                  <a:lnTo>
                    <a:pt x="587" y="291"/>
                  </a:lnTo>
                  <a:lnTo>
                    <a:pt x="587" y="292"/>
                  </a:lnTo>
                  <a:lnTo>
                    <a:pt x="587" y="293"/>
                  </a:lnTo>
                  <a:lnTo>
                    <a:pt x="587" y="295"/>
                  </a:lnTo>
                  <a:lnTo>
                    <a:pt x="587" y="296"/>
                  </a:lnTo>
                  <a:lnTo>
                    <a:pt x="587" y="297"/>
                  </a:lnTo>
                  <a:lnTo>
                    <a:pt x="587" y="298"/>
                  </a:lnTo>
                  <a:lnTo>
                    <a:pt x="587" y="299"/>
                  </a:lnTo>
                  <a:lnTo>
                    <a:pt x="586" y="299"/>
                  </a:lnTo>
                  <a:lnTo>
                    <a:pt x="586" y="300"/>
                  </a:lnTo>
                  <a:lnTo>
                    <a:pt x="587" y="301"/>
                  </a:lnTo>
                  <a:lnTo>
                    <a:pt x="587" y="302"/>
                  </a:lnTo>
                  <a:lnTo>
                    <a:pt x="587" y="306"/>
                  </a:lnTo>
                  <a:lnTo>
                    <a:pt x="587" y="308"/>
                  </a:lnTo>
                  <a:lnTo>
                    <a:pt x="588" y="308"/>
                  </a:lnTo>
                  <a:lnTo>
                    <a:pt x="589" y="308"/>
                  </a:lnTo>
                  <a:lnTo>
                    <a:pt x="589" y="309"/>
                  </a:lnTo>
                  <a:lnTo>
                    <a:pt x="589" y="310"/>
                  </a:lnTo>
                  <a:lnTo>
                    <a:pt x="589" y="311"/>
                  </a:lnTo>
                  <a:lnTo>
                    <a:pt x="589" y="312"/>
                  </a:lnTo>
                  <a:lnTo>
                    <a:pt x="589" y="313"/>
                  </a:lnTo>
                  <a:lnTo>
                    <a:pt x="590" y="313"/>
                  </a:lnTo>
                  <a:lnTo>
                    <a:pt x="590" y="314"/>
                  </a:lnTo>
                  <a:lnTo>
                    <a:pt x="589" y="314"/>
                  </a:lnTo>
                  <a:lnTo>
                    <a:pt x="588" y="314"/>
                  </a:lnTo>
                  <a:lnTo>
                    <a:pt x="587" y="314"/>
                  </a:lnTo>
                  <a:lnTo>
                    <a:pt x="586" y="314"/>
                  </a:lnTo>
                  <a:lnTo>
                    <a:pt x="585" y="314"/>
                  </a:lnTo>
                  <a:lnTo>
                    <a:pt x="583" y="314"/>
                  </a:lnTo>
                  <a:lnTo>
                    <a:pt x="582" y="314"/>
                  </a:lnTo>
                  <a:lnTo>
                    <a:pt x="581" y="314"/>
                  </a:lnTo>
                  <a:lnTo>
                    <a:pt x="580" y="314"/>
                  </a:lnTo>
                  <a:lnTo>
                    <a:pt x="579" y="314"/>
                  </a:lnTo>
                  <a:lnTo>
                    <a:pt x="578" y="314"/>
                  </a:lnTo>
                  <a:lnTo>
                    <a:pt x="577" y="314"/>
                  </a:lnTo>
                  <a:lnTo>
                    <a:pt x="575" y="314"/>
                  </a:lnTo>
                  <a:lnTo>
                    <a:pt x="574" y="314"/>
                  </a:lnTo>
                  <a:lnTo>
                    <a:pt x="573" y="314"/>
                  </a:lnTo>
                  <a:lnTo>
                    <a:pt x="574" y="315"/>
                  </a:lnTo>
                  <a:lnTo>
                    <a:pt x="575" y="317"/>
                  </a:lnTo>
                  <a:lnTo>
                    <a:pt x="576" y="318"/>
                  </a:lnTo>
                  <a:lnTo>
                    <a:pt x="576" y="318"/>
                  </a:lnTo>
                  <a:lnTo>
                    <a:pt x="577" y="319"/>
                  </a:lnTo>
                  <a:lnTo>
                    <a:pt x="577" y="320"/>
                  </a:lnTo>
                  <a:lnTo>
                    <a:pt x="577" y="321"/>
                  </a:lnTo>
                  <a:lnTo>
                    <a:pt x="577" y="322"/>
                  </a:lnTo>
                  <a:lnTo>
                    <a:pt x="577" y="323"/>
                  </a:lnTo>
                  <a:lnTo>
                    <a:pt x="578" y="323"/>
                  </a:lnTo>
                  <a:lnTo>
                    <a:pt x="578" y="324"/>
                  </a:lnTo>
                  <a:lnTo>
                    <a:pt x="578" y="325"/>
                  </a:lnTo>
                  <a:lnTo>
                    <a:pt x="579" y="326"/>
                  </a:lnTo>
                  <a:lnTo>
                    <a:pt x="579" y="327"/>
                  </a:lnTo>
                  <a:lnTo>
                    <a:pt x="580" y="327"/>
                  </a:lnTo>
                  <a:lnTo>
                    <a:pt x="580" y="328"/>
                  </a:lnTo>
                  <a:lnTo>
                    <a:pt x="580" y="329"/>
                  </a:lnTo>
                  <a:lnTo>
                    <a:pt x="580" y="330"/>
                  </a:lnTo>
                  <a:lnTo>
                    <a:pt x="580" y="331"/>
                  </a:lnTo>
                  <a:lnTo>
                    <a:pt x="579" y="331"/>
                  </a:lnTo>
                  <a:lnTo>
                    <a:pt x="578" y="331"/>
                  </a:lnTo>
                  <a:lnTo>
                    <a:pt x="577" y="331"/>
                  </a:lnTo>
                  <a:lnTo>
                    <a:pt x="576" y="331"/>
                  </a:lnTo>
                  <a:lnTo>
                    <a:pt x="574" y="331"/>
                  </a:lnTo>
                  <a:lnTo>
                    <a:pt x="573" y="331"/>
                  </a:lnTo>
                  <a:lnTo>
                    <a:pt x="572" y="331"/>
                  </a:lnTo>
                  <a:lnTo>
                    <a:pt x="571" y="331"/>
                  </a:lnTo>
                  <a:lnTo>
                    <a:pt x="570" y="331"/>
                  </a:lnTo>
                  <a:lnTo>
                    <a:pt x="569" y="331"/>
                  </a:lnTo>
                  <a:lnTo>
                    <a:pt x="568" y="331"/>
                  </a:lnTo>
                  <a:lnTo>
                    <a:pt x="567" y="331"/>
                  </a:lnTo>
                  <a:lnTo>
                    <a:pt x="566" y="331"/>
                  </a:lnTo>
                  <a:lnTo>
                    <a:pt x="566" y="330"/>
                  </a:lnTo>
                  <a:lnTo>
                    <a:pt x="565" y="330"/>
                  </a:lnTo>
                  <a:lnTo>
                    <a:pt x="564" y="330"/>
                  </a:lnTo>
                  <a:lnTo>
                    <a:pt x="563" y="330"/>
                  </a:lnTo>
                  <a:lnTo>
                    <a:pt x="561" y="330"/>
                  </a:lnTo>
                  <a:lnTo>
                    <a:pt x="560" y="330"/>
                  </a:lnTo>
                  <a:lnTo>
                    <a:pt x="560" y="331"/>
                  </a:lnTo>
                  <a:lnTo>
                    <a:pt x="560" y="332"/>
                  </a:lnTo>
                  <a:lnTo>
                    <a:pt x="560" y="333"/>
                  </a:lnTo>
                  <a:lnTo>
                    <a:pt x="560" y="334"/>
                  </a:lnTo>
                  <a:lnTo>
                    <a:pt x="560" y="335"/>
                  </a:lnTo>
                  <a:lnTo>
                    <a:pt x="560" y="338"/>
                  </a:lnTo>
                  <a:lnTo>
                    <a:pt x="560" y="339"/>
                  </a:lnTo>
                  <a:lnTo>
                    <a:pt x="560" y="340"/>
                  </a:lnTo>
                  <a:lnTo>
                    <a:pt x="559" y="341"/>
                  </a:lnTo>
                  <a:lnTo>
                    <a:pt x="559" y="342"/>
                  </a:lnTo>
                  <a:lnTo>
                    <a:pt x="559" y="343"/>
                  </a:lnTo>
                  <a:lnTo>
                    <a:pt x="559" y="344"/>
                  </a:lnTo>
                  <a:lnTo>
                    <a:pt x="559" y="345"/>
                  </a:lnTo>
                  <a:lnTo>
                    <a:pt x="559" y="346"/>
                  </a:lnTo>
                  <a:lnTo>
                    <a:pt x="559" y="347"/>
                  </a:lnTo>
                  <a:lnTo>
                    <a:pt x="559" y="348"/>
                  </a:lnTo>
                  <a:lnTo>
                    <a:pt x="560" y="348"/>
                  </a:lnTo>
                  <a:lnTo>
                    <a:pt x="560" y="349"/>
                  </a:lnTo>
                  <a:lnTo>
                    <a:pt x="559" y="348"/>
                  </a:lnTo>
                  <a:lnTo>
                    <a:pt x="558" y="348"/>
                  </a:lnTo>
                  <a:lnTo>
                    <a:pt x="555" y="348"/>
                  </a:lnTo>
                  <a:lnTo>
                    <a:pt x="554" y="348"/>
                  </a:lnTo>
                  <a:lnTo>
                    <a:pt x="553" y="348"/>
                  </a:lnTo>
                  <a:lnTo>
                    <a:pt x="552" y="347"/>
                  </a:lnTo>
                  <a:lnTo>
                    <a:pt x="551" y="347"/>
                  </a:lnTo>
                  <a:lnTo>
                    <a:pt x="550" y="347"/>
                  </a:lnTo>
                  <a:lnTo>
                    <a:pt x="549" y="347"/>
                  </a:lnTo>
                  <a:lnTo>
                    <a:pt x="548" y="347"/>
                  </a:lnTo>
                  <a:lnTo>
                    <a:pt x="547" y="347"/>
                  </a:lnTo>
                  <a:lnTo>
                    <a:pt x="546" y="347"/>
                  </a:lnTo>
                  <a:lnTo>
                    <a:pt x="545" y="347"/>
                  </a:lnTo>
                  <a:lnTo>
                    <a:pt x="544" y="347"/>
                  </a:lnTo>
                  <a:lnTo>
                    <a:pt x="543" y="347"/>
                  </a:lnTo>
                  <a:lnTo>
                    <a:pt x="542" y="347"/>
                  </a:lnTo>
                  <a:lnTo>
                    <a:pt x="542" y="347"/>
                  </a:lnTo>
                  <a:lnTo>
                    <a:pt x="541" y="347"/>
                  </a:lnTo>
                  <a:lnTo>
                    <a:pt x="540" y="347"/>
                  </a:lnTo>
                  <a:lnTo>
                    <a:pt x="539" y="347"/>
                  </a:lnTo>
                  <a:lnTo>
                    <a:pt x="538" y="347"/>
                  </a:lnTo>
                  <a:lnTo>
                    <a:pt x="537" y="347"/>
                  </a:lnTo>
                  <a:lnTo>
                    <a:pt x="536" y="346"/>
                  </a:lnTo>
                  <a:lnTo>
                    <a:pt x="535" y="346"/>
                  </a:lnTo>
                  <a:lnTo>
                    <a:pt x="534" y="346"/>
                  </a:lnTo>
                  <a:lnTo>
                    <a:pt x="533" y="346"/>
                  </a:lnTo>
                  <a:lnTo>
                    <a:pt x="532" y="346"/>
                  </a:lnTo>
                  <a:lnTo>
                    <a:pt x="531" y="346"/>
                  </a:lnTo>
                  <a:lnTo>
                    <a:pt x="530" y="346"/>
                  </a:lnTo>
                  <a:lnTo>
                    <a:pt x="529" y="346"/>
                  </a:lnTo>
                  <a:lnTo>
                    <a:pt x="528" y="346"/>
                  </a:lnTo>
                  <a:lnTo>
                    <a:pt x="527" y="346"/>
                  </a:lnTo>
                  <a:lnTo>
                    <a:pt x="526" y="346"/>
                  </a:lnTo>
                  <a:lnTo>
                    <a:pt x="526" y="347"/>
                  </a:lnTo>
                  <a:lnTo>
                    <a:pt x="525" y="347"/>
                  </a:lnTo>
                  <a:lnTo>
                    <a:pt x="524" y="347"/>
                  </a:lnTo>
                  <a:lnTo>
                    <a:pt x="523" y="347"/>
                  </a:lnTo>
                  <a:lnTo>
                    <a:pt x="523" y="348"/>
                  </a:lnTo>
                  <a:lnTo>
                    <a:pt x="522" y="348"/>
                  </a:lnTo>
                  <a:lnTo>
                    <a:pt x="521" y="348"/>
                  </a:lnTo>
                  <a:lnTo>
                    <a:pt x="521" y="349"/>
                  </a:lnTo>
                  <a:lnTo>
                    <a:pt x="521" y="350"/>
                  </a:lnTo>
                  <a:lnTo>
                    <a:pt x="521" y="351"/>
                  </a:lnTo>
                  <a:lnTo>
                    <a:pt x="521" y="352"/>
                  </a:lnTo>
                  <a:lnTo>
                    <a:pt x="521" y="353"/>
                  </a:lnTo>
                  <a:lnTo>
                    <a:pt x="521" y="354"/>
                  </a:lnTo>
                  <a:lnTo>
                    <a:pt x="520" y="354"/>
                  </a:lnTo>
                  <a:lnTo>
                    <a:pt x="520" y="353"/>
                  </a:lnTo>
                  <a:lnTo>
                    <a:pt x="519" y="353"/>
                  </a:lnTo>
                  <a:lnTo>
                    <a:pt x="518" y="353"/>
                  </a:lnTo>
                  <a:lnTo>
                    <a:pt x="517" y="353"/>
                  </a:lnTo>
                  <a:lnTo>
                    <a:pt x="516" y="353"/>
                  </a:lnTo>
                  <a:lnTo>
                    <a:pt x="515" y="353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4" y="355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4" y="360"/>
                  </a:lnTo>
                  <a:lnTo>
                    <a:pt x="514" y="361"/>
                  </a:lnTo>
                  <a:lnTo>
                    <a:pt x="514" y="362"/>
                  </a:lnTo>
                  <a:lnTo>
                    <a:pt x="515" y="362"/>
                  </a:lnTo>
                  <a:lnTo>
                    <a:pt x="515" y="363"/>
                  </a:lnTo>
                  <a:lnTo>
                    <a:pt x="514" y="363"/>
                  </a:lnTo>
                  <a:lnTo>
                    <a:pt x="515" y="363"/>
                  </a:lnTo>
                  <a:lnTo>
                    <a:pt x="516" y="363"/>
                  </a:lnTo>
                  <a:lnTo>
                    <a:pt x="516" y="362"/>
                  </a:lnTo>
                  <a:lnTo>
                    <a:pt x="517" y="363"/>
                  </a:lnTo>
                  <a:lnTo>
                    <a:pt x="517" y="364"/>
                  </a:lnTo>
                  <a:lnTo>
                    <a:pt x="516" y="363"/>
                  </a:lnTo>
                  <a:lnTo>
                    <a:pt x="516" y="364"/>
                  </a:lnTo>
                  <a:lnTo>
                    <a:pt x="516" y="365"/>
                  </a:lnTo>
                  <a:lnTo>
                    <a:pt x="517" y="365"/>
                  </a:lnTo>
                  <a:lnTo>
                    <a:pt x="517" y="366"/>
                  </a:lnTo>
                  <a:lnTo>
                    <a:pt x="518" y="366"/>
                  </a:lnTo>
                  <a:lnTo>
                    <a:pt x="518" y="365"/>
                  </a:lnTo>
                  <a:lnTo>
                    <a:pt x="518" y="366"/>
                  </a:lnTo>
                  <a:lnTo>
                    <a:pt x="517" y="366"/>
                  </a:lnTo>
                  <a:lnTo>
                    <a:pt x="518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6"/>
                  </a:lnTo>
                  <a:lnTo>
                    <a:pt x="516" y="366"/>
                  </a:lnTo>
                  <a:lnTo>
                    <a:pt x="515" y="366"/>
                  </a:lnTo>
                  <a:lnTo>
                    <a:pt x="514" y="365"/>
                  </a:lnTo>
                  <a:lnTo>
                    <a:pt x="514" y="364"/>
                  </a:lnTo>
                  <a:lnTo>
                    <a:pt x="514" y="363"/>
                  </a:lnTo>
                  <a:lnTo>
                    <a:pt x="513" y="364"/>
                  </a:lnTo>
                  <a:lnTo>
                    <a:pt x="512" y="364"/>
                  </a:lnTo>
                  <a:lnTo>
                    <a:pt x="513" y="364"/>
                  </a:lnTo>
                  <a:lnTo>
                    <a:pt x="513" y="365"/>
                  </a:lnTo>
                  <a:lnTo>
                    <a:pt x="513" y="364"/>
                  </a:lnTo>
                  <a:lnTo>
                    <a:pt x="512" y="364"/>
                  </a:lnTo>
                  <a:lnTo>
                    <a:pt x="513" y="365"/>
                  </a:lnTo>
                  <a:lnTo>
                    <a:pt x="512" y="365"/>
                  </a:lnTo>
                  <a:lnTo>
                    <a:pt x="512" y="364"/>
                  </a:lnTo>
                  <a:lnTo>
                    <a:pt x="511" y="365"/>
                  </a:lnTo>
                  <a:lnTo>
                    <a:pt x="511" y="366"/>
                  </a:lnTo>
                  <a:lnTo>
                    <a:pt x="512" y="366"/>
                  </a:lnTo>
                  <a:lnTo>
                    <a:pt x="513" y="366"/>
                  </a:lnTo>
                  <a:lnTo>
                    <a:pt x="513" y="365"/>
                  </a:lnTo>
                  <a:lnTo>
                    <a:pt x="514" y="365"/>
                  </a:lnTo>
                  <a:lnTo>
                    <a:pt x="514" y="366"/>
                  </a:lnTo>
                  <a:lnTo>
                    <a:pt x="515" y="366"/>
                  </a:lnTo>
                  <a:lnTo>
                    <a:pt x="516" y="366"/>
                  </a:lnTo>
                  <a:lnTo>
                    <a:pt x="516" y="366"/>
                  </a:lnTo>
                  <a:lnTo>
                    <a:pt x="517" y="367"/>
                  </a:lnTo>
                  <a:lnTo>
                    <a:pt x="518" y="367"/>
                  </a:lnTo>
                  <a:lnTo>
                    <a:pt x="518" y="368"/>
                  </a:lnTo>
                  <a:lnTo>
                    <a:pt x="518" y="367"/>
                  </a:lnTo>
                  <a:lnTo>
                    <a:pt x="519" y="367"/>
                  </a:lnTo>
                  <a:lnTo>
                    <a:pt x="519" y="368"/>
                  </a:lnTo>
                  <a:lnTo>
                    <a:pt x="519" y="369"/>
                  </a:lnTo>
                  <a:lnTo>
                    <a:pt x="519" y="370"/>
                  </a:lnTo>
                  <a:lnTo>
                    <a:pt x="519" y="371"/>
                  </a:lnTo>
                  <a:lnTo>
                    <a:pt x="520" y="372"/>
                  </a:lnTo>
                  <a:lnTo>
                    <a:pt x="520" y="373"/>
                  </a:lnTo>
                  <a:lnTo>
                    <a:pt x="520" y="374"/>
                  </a:lnTo>
                  <a:lnTo>
                    <a:pt x="520" y="375"/>
                  </a:lnTo>
                  <a:lnTo>
                    <a:pt x="521" y="375"/>
                  </a:lnTo>
                  <a:lnTo>
                    <a:pt x="521" y="376"/>
                  </a:lnTo>
                  <a:lnTo>
                    <a:pt x="522" y="376"/>
                  </a:lnTo>
                  <a:lnTo>
                    <a:pt x="522" y="377"/>
                  </a:lnTo>
                  <a:lnTo>
                    <a:pt x="523" y="377"/>
                  </a:lnTo>
                  <a:lnTo>
                    <a:pt x="523" y="378"/>
                  </a:lnTo>
                  <a:lnTo>
                    <a:pt x="524" y="379"/>
                  </a:lnTo>
                  <a:lnTo>
                    <a:pt x="524" y="380"/>
                  </a:lnTo>
                  <a:lnTo>
                    <a:pt x="524" y="381"/>
                  </a:lnTo>
                  <a:lnTo>
                    <a:pt x="525" y="381"/>
                  </a:lnTo>
                  <a:lnTo>
                    <a:pt x="525" y="382"/>
                  </a:lnTo>
                  <a:lnTo>
                    <a:pt x="525" y="383"/>
                  </a:lnTo>
                  <a:lnTo>
                    <a:pt x="525" y="384"/>
                  </a:lnTo>
                  <a:lnTo>
                    <a:pt x="526" y="384"/>
                  </a:lnTo>
                  <a:lnTo>
                    <a:pt x="526" y="385"/>
                  </a:lnTo>
                  <a:lnTo>
                    <a:pt x="526" y="386"/>
                  </a:lnTo>
                  <a:lnTo>
                    <a:pt x="527" y="387"/>
                  </a:lnTo>
                  <a:lnTo>
                    <a:pt x="527" y="388"/>
                  </a:lnTo>
                  <a:lnTo>
                    <a:pt x="528" y="389"/>
                  </a:lnTo>
                  <a:lnTo>
                    <a:pt x="529" y="390"/>
                  </a:lnTo>
                  <a:lnTo>
                    <a:pt x="529" y="391"/>
                  </a:lnTo>
                  <a:lnTo>
                    <a:pt x="530" y="392"/>
                  </a:lnTo>
                  <a:lnTo>
                    <a:pt x="530" y="393"/>
                  </a:lnTo>
                  <a:lnTo>
                    <a:pt x="530" y="394"/>
                  </a:lnTo>
                  <a:lnTo>
                    <a:pt x="531" y="394"/>
                  </a:lnTo>
                  <a:lnTo>
                    <a:pt x="531" y="395"/>
                  </a:lnTo>
                  <a:lnTo>
                    <a:pt x="531" y="396"/>
                  </a:lnTo>
                  <a:lnTo>
                    <a:pt x="531" y="397"/>
                  </a:lnTo>
                  <a:lnTo>
                    <a:pt x="532" y="397"/>
                  </a:lnTo>
                  <a:lnTo>
                    <a:pt x="532" y="398"/>
                  </a:lnTo>
                  <a:lnTo>
                    <a:pt x="533" y="399"/>
                  </a:lnTo>
                  <a:lnTo>
                    <a:pt x="533" y="400"/>
                  </a:lnTo>
                  <a:lnTo>
                    <a:pt x="533" y="401"/>
                  </a:lnTo>
                  <a:lnTo>
                    <a:pt x="533" y="402"/>
                  </a:lnTo>
                  <a:lnTo>
                    <a:pt x="534" y="403"/>
                  </a:lnTo>
                  <a:lnTo>
                    <a:pt x="534" y="404"/>
                  </a:lnTo>
                  <a:lnTo>
                    <a:pt x="535" y="405"/>
                  </a:lnTo>
                  <a:lnTo>
                    <a:pt x="535" y="406"/>
                  </a:lnTo>
                  <a:lnTo>
                    <a:pt x="536" y="406"/>
                  </a:lnTo>
                  <a:lnTo>
                    <a:pt x="536" y="407"/>
                  </a:lnTo>
                  <a:lnTo>
                    <a:pt x="536" y="408"/>
                  </a:lnTo>
                  <a:lnTo>
                    <a:pt x="536" y="409"/>
                  </a:lnTo>
                  <a:lnTo>
                    <a:pt x="537" y="409"/>
                  </a:lnTo>
                  <a:lnTo>
                    <a:pt x="537" y="410"/>
                  </a:lnTo>
                  <a:lnTo>
                    <a:pt x="537" y="412"/>
                  </a:lnTo>
                  <a:lnTo>
                    <a:pt x="538" y="413"/>
                  </a:lnTo>
                  <a:lnTo>
                    <a:pt x="538" y="414"/>
                  </a:lnTo>
                  <a:lnTo>
                    <a:pt x="538" y="415"/>
                  </a:lnTo>
                  <a:lnTo>
                    <a:pt x="539" y="415"/>
                  </a:lnTo>
                  <a:lnTo>
                    <a:pt x="539" y="416"/>
                  </a:lnTo>
                  <a:lnTo>
                    <a:pt x="539" y="417"/>
                  </a:lnTo>
                  <a:lnTo>
                    <a:pt x="539" y="418"/>
                  </a:lnTo>
                  <a:lnTo>
                    <a:pt x="540" y="419"/>
                  </a:lnTo>
                  <a:lnTo>
                    <a:pt x="540" y="420"/>
                  </a:lnTo>
                  <a:lnTo>
                    <a:pt x="541" y="422"/>
                  </a:lnTo>
                  <a:lnTo>
                    <a:pt x="541" y="423"/>
                  </a:lnTo>
                  <a:lnTo>
                    <a:pt x="541" y="424"/>
                  </a:lnTo>
                  <a:lnTo>
                    <a:pt x="541" y="425"/>
                  </a:lnTo>
                  <a:lnTo>
                    <a:pt x="541" y="426"/>
                  </a:lnTo>
                  <a:lnTo>
                    <a:pt x="541" y="427"/>
                  </a:lnTo>
                  <a:lnTo>
                    <a:pt x="541" y="431"/>
                  </a:lnTo>
                  <a:lnTo>
                    <a:pt x="541" y="433"/>
                  </a:lnTo>
                  <a:lnTo>
                    <a:pt x="541" y="434"/>
                  </a:lnTo>
                  <a:lnTo>
                    <a:pt x="542" y="434"/>
                  </a:lnTo>
                  <a:lnTo>
                    <a:pt x="542" y="435"/>
                  </a:lnTo>
                  <a:lnTo>
                    <a:pt x="542" y="436"/>
                  </a:lnTo>
                  <a:lnTo>
                    <a:pt x="542" y="436"/>
                  </a:lnTo>
                  <a:lnTo>
                    <a:pt x="542" y="438"/>
                  </a:lnTo>
                  <a:lnTo>
                    <a:pt x="543" y="439"/>
                  </a:lnTo>
                  <a:lnTo>
                    <a:pt x="544" y="4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7" name="Freeform 87">
              <a:extLst>
                <a:ext uri="{FF2B5EF4-FFF2-40B4-BE49-F238E27FC236}">
                  <a16:creationId xmlns:a16="http://schemas.microsoft.com/office/drawing/2014/main" id="{2075E169-98EB-3C2F-6878-F407A77CA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3203575"/>
              <a:ext cx="1196975" cy="955675"/>
            </a:xfrm>
            <a:custGeom>
              <a:avLst/>
              <a:gdLst>
                <a:gd name="T0" fmla="*/ 427 w 754"/>
                <a:gd name="T1" fmla="*/ 119 h 602"/>
                <a:gd name="T2" fmla="*/ 433 w 754"/>
                <a:gd name="T3" fmla="*/ 143 h 602"/>
                <a:gd name="T4" fmla="*/ 446 w 754"/>
                <a:gd name="T5" fmla="*/ 168 h 602"/>
                <a:gd name="T6" fmla="*/ 441 w 754"/>
                <a:gd name="T7" fmla="*/ 194 h 602"/>
                <a:gd name="T8" fmla="*/ 445 w 754"/>
                <a:gd name="T9" fmla="*/ 249 h 602"/>
                <a:gd name="T10" fmla="*/ 476 w 754"/>
                <a:gd name="T11" fmla="*/ 243 h 602"/>
                <a:gd name="T12" fmla="*/ 473 w 754"/>
                <a:gd name="T13" fmla="*/ 263 h 602"/>
                <a:gd name="T14" fmla="*/ 491 w 754"/>
                <a:gd name="T15" fmla="*/ 255 h 602"/>
                <a:gd name="T16" fmla="*/ 491 w 754"/>
                <a:gd name="T17" fmla="*/ 227 h 602"/>
                <a:gd name="T18" fmla="*/ 530 w 754"/>
                <a:gd name="T19" fmla="*/ 218 h 602"/>
                <a:gd name="T20" fmla="*/ 592 w 754"/>
                <a:gd name="T21" fmla="*/ 232 h 602"/>
                <a:gd name="T22" fmla="*/ 605 w 754"/>
                <a:gd name="T23" fmla="*/ 249 h 602"/>
                <a:gd name="T24" fmla="*/ 629 w 754"/>
                <a:gd name="T25" fmla="*/ 269 h 602"/>
                <a:gd name="T26" fmla="*/ 638 w 754"/>
                <a:gd name="T27" fmla="*/ 297 h 602"/>
                <a:gd name="T28" fmla="*/ 670 w 754"/>
                <a:gd name="T29" fmla="*/ 327 h 602"/>
                <a:gd name="T30" fmla="*/ 693 w 754"/>
                <a:gd name="T31" fmla="*/ 348 h 602"/>
                <a:gd name="T32" fmla="*/ 694 w 754"/>
                <a:gd name="T33" fmla="*/ 377 h 602"/>
                <a:gd name="T34" fmla="*/ 745 w 754"/>
                <a:gd name="T35" fmla="*/ 406 h 602"/>
                <a:gd name="T36" fmla="*/ 739 w 754"/>
                <a:gd name="T37" fmla="*/ 439 h 602"/>
                <a:gd name="T38" fmla="*/ 697 w 754"/>
                <a:gd name="T39" fmla="*/ 487 h 602"/>
                <a:gd name="T40" fmla="*/ 685 w 754"/>
                <a:gd name="T41" fmla="*/ 511 h 602"/>
                <a:gd name="T42" fmla="*/ 699 w 754"/>
                <a:gd name="T43" fmla="*/ 536 h 602"/>
                <a:gd name="T44" fmla="*/ 668 w 754"/>
                <a:gd name="T45" fmla="*/ 564 h 602"/>
                <a:gd name="T46" fmla="*/ 648 w 754"/>
                <a:gd name="T47" fmla="*/ 598 h 602"/>
                <a:gd name="T48" fmla="*/ 592 w 754"/>
                <a:gd name="T49" fmla="*/ 590 h 602"/>
                <a:gd name="T50" fmla="*/ 515 w 754"/>
                <a:gd name="T51" fmla="*/ 575 h 602"/>
                <a:gd name="T52" fmla="*/ 509 w 754"/>
                <a:gd name="T53" fmla="*/ 551 h 602"/>
                <a:gd name="T54" fmla="*/ 495 w 754"/>
                <a:gd name="T55" fmla="*/ 528 h 602"/>
                <a:gd name="T56" fmla="*/ 456 w 754"/>
                <a:gd name="T57" fmla="*/ 525 h 602"/>
                <a:gd name="T58" fmla="*/ 430 w 754"/>
                <a:gd name="T59" fmla="*/ 494 h 602"/>
                <a:gd name="T60" fmla="*/ 401 w 754"/>
                <a:gd name="T61" fmla="*/ 474 h 602"/>
                <a:gd name="T62" fmla="*/ 374 w 754"/>
                <a:gd name="T63" fmla="*/ 453 h 602"/>
                <a:gd name="T64" fmla="*/ 346 w 754"/>
                <a:gd name="T65" fmla="*/ 441 h 602"/>
                <a:gd name="T66" fmla="*/ 321 w 754"/>
                <a:gd name="T67" fmla="*/ 422 h 602"/>
                <a:gd name="T68" fmla="*/ 294 w 754"/>
                <a:gd name="T69" fmla="*/ 430 h 602"/>
                <a:gd name="T70" fmla="*/ 235 w 754"/>
                <a:gd name="T71" fmla="*/ 431 h 602"/>
                <a:gd name="T72" fmla="*/ 184 w 754"/>
                <a:gd name="T73" fmla="*/ 432 h 602"/>
                <a:gd name="T74" fmla="*/ 163 w 754"/>
                <a:gd name="T75" fmla="*/ 392 h 602"/>
                <a:gd name="T76" fmla="*/ 161 w 754"/>
                <a:gd name="T77" fmla="*/ 364 h 602"/>
                <a:gd name="T78" fmla="*/ 145 w 754"/>
                <a:gd name="T79" fmla="*/ 374 h 602"/>
                <a:gd name="T80" fmla="*/ 127 w 754"/>
                <a:gd name="T81" fmla="*/ 376 h 602"/>
                <a:gd name="T82" fmla="*/ 104 w 754"/>
                <a:gd name="T83" fmla="*/ 370 h 602"/>
                <a:gd name="T84" fmla="*/ 84 w 754"/>
                <a:gd name="T85" fmla="*/ 377 h 602"/>
                <a:gd name="T86" fmla="*/ 58 w 754"/>
                <a:gd name="T87" fmla="*/ 366 h 602"/>
                <a:gd name="T88" fmla="*/ 43 w 754"/>
                <a:gd name="T89" fmla="*/ 360 h 602"/>
                <a:gd name="T90" fmla="*/ 25 w 754"/>
                <a:gd name="T91" fmla="*/ 351 h 602"/>
                <a:gd name="T92" fmla="*/ 6 w 754"/>
                <a:gd name="T93" fmla="*/ 329 h 602"/>
                <a:gd name="T94" fmla="*/ 19 w 754"/>
                <a:gd name="T95" fmla="*/ 298 h 602"/>
                <a:gd name="T96" fmla="*/ 66 w 754"/>
                <a:gd name="T97" fmla="*/ 250 h 602"/>
                <a:gd name="T98" fmla="*/ 120 w 754"/>
                <a:gd name="T99" fmla="*/ 191 h 602"/>
                <a:gd name="T100" fmla="*/ 160 w 754"/>
                <a:gd name="T101" fmla="*/ 155 h 602"/>
                <a:gd name="T102" fmla="*/ 203 w 754"/>
                <a:gd name="T103" fmla="*/ 111 h 602"/>
                <a:gd name="T104" fmla="*/ 199 w 754"/>
                <a:gd name="T105" fmla="*/ 93 h 602"/>
                <a:gd name="T106" fmla="*/ 210 w 754"/>
                <a:gd name="T107" fmla="*/ 75 h 602"/>
                <a:gd name="T108" fmla="*/ 220 w 754"/>
                <a:gd name="T109" fmla="*/ 48 h 602"/>
                <a:gd name="T110" fmla="*/ 231 w 754"/>
                <a:gd name="T111" fmla="*/ 25 h 602"/>
                <a:gd name="T112" fmla="*/ 246 w 754"/>
                <a:gd name="T113" fmla="*/ 2 h 602"/>
                <a:gd name="T114" fmla="*/ 287 w 754"/>
                <a:gd name="T115" fmla="*/ 6 h 602"/>
                <a:gd name="T116" fmla="*/ 319 w 754"/>
                <a:gd name="T117" fmla="*/ 13 h 602"/>
                <a:gd name="T118" fmla="*/ 346 w 754"/>
                <a:gd name="T119" fmla="*/ 29 h 602"/>
                <a:gd name="T120" fmla="*/ 353 w 754"/>
                <a:gd name="T121" fmla="*/ 55 h 602"/>
                <a:gd name="T122" fmla="*/ 352 w 754"/>
                <a:gd name="T123" fmla="*/ 86 h 602"/>
                <a:gd name="T124" fmla="*/ 371 w 754"/>
                <a:gd name="T125" fmla="*/ 10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4" h="602">
                  <a:moveTo>
                    <a:pt x="424" y="97"/>
                  </a:moveTo>
                  <a:lnTo>
                    <a:pt x="424" y="98"/>
                  </a:lnTo>
                  <a:lnTo>
                    <a:pt x="424" y="99"/>
                  </a:lnTo>
                  <a:lnTo>
                    <a:pt x="423" y="99"/>
                  </a:lnTo>
                  <a:lnTo>
                    <a:pt x="423" y="100"/>
                  </a:lnTo>
                  <a:lnTo>
                    <a:pt x="424" y="100"/>
                  </a:lnTo>
                  <a:lnTo>
                    <a:pt x="424" y="101"/>
                  </a:lnTo>
                  <a:lnTo>
                    <a:pt x="424" y="102"/>
                  </a:lnTo>
                  <a:lnTo>
                    <a:pt x="425" y="102"/>
                  </a:lnTo>
                  <a:lnTo>
                    <a:pt x="425" y="102"/>
                  </a:lnTo>
                  <a:lnTo>
                    <a:pt x="425" y="103"/>
                  </a:lnTo>
                  <a:lnTo>
                    <a:pt x="425" y="103"/>
                  </a:lnTo>
                  <a:lnTo>
                    <a:pt x="425" y="104"/>
                  </a:lnTo>
                  <a:lnTo>
                    <a:pt x="425" y="105"/>
                  </a:lnTo>
                  <a:lnTo>
                    <a:pt x="425" y="106"/>
                  </a:lnTo>
                  <a:lnTo>
                    <a:pt x="425" y="107"/>
                  </a:lnTo>
                  <a:lnTo>
                    <a:pt x="426" y="108"/>
                  </a:lnTo>
                  <a:lnTo>
                    <a:pt x="425" y="108"/>
                  </a:lnTo>
                  <a:lnTo>
                    <a:pt x="425" y="109"/>
                  </a:lnTo>
                  <a:lnTo>
                    <a:pt x="426" y="109"/>
                  </a:lnTo>
                  <a:lnTo>
                    <a:pt x="426" y="110"/>
                  </a:lnTo>
                  <a:lnTo>
                    <a:pt x="425" y="110"/>
                  </a:lnTo>
                  <a:lnTo>
                    <a:pt x="425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6" y="113"/>
                  </a:lnTo>
                  <a:lnTo>
                    <a:pt x="426" y="114"/>
                  </a:lnTo>
                  <a:lnTo>
                    <a:pt x="425" y="114"/>
                  </a:lnTo>
                  <a:lnTo>
                    <a:pt x="425" y="115"/>
                  </a:lnTo>
                  <a:lnTo>
                    <a:pt x="426" y="115"/>
                  </a:lnTo>
                  <a:lnTo>
                    <a:pt x="425" y="115"/>
                  </a:lnTo>
                  <a:lnTo>
                    <a:pt x="426" y="115"/>
                  </a:lnTo>
                  <a:lnTo>
                    <a:pt x="426" y="116"/>
                  </a:lnTo>
                  <a:lnTo>
                    <a:pt x="426" y="117"/>
                  </a:lnTo>
                  <a:lnTo>
                    <a:pt x="426" y="118"/>
                  </a:lnTo>
                  <a:lnTo>
                    <a:pt x="426" y="117"/>
                  </a:lnTo>
                  <a:lnTo>
                    <a:pt x="427" y="117"/>
                  </a:lnTo>
                  <a:lnTo>
                    <a:pt x="427" y="118"/>
                  </a:lnTo>
                  <a:lnTo>
                    <a:pt x="426" y="118"/>
                  </a:lnTo>
                  <a:lnTo>
                    <a:pt x="427" y="118"/>
                  </a:lnTo>
                  <a:lnTo>
                    <a:pt x="427" y="119"/>
                  </a:lnTo>
                  <a:lnTo>
                    <a:pt x="428" y="119"/>
                  </a:lnTo>
                  <a:lnTo>
                    <a:pt x="428" y="120"/>
                  </a:lnTo>
                  <a:lnTo>
                    <a:pt x="428" y="121"/>
                  </a:lnTo>
                  <a:lnTo>
                    <a:pt x="429" y="121"/>
                  </a:lnTo>
                  <a:lnTo>
                    <a:pt x="429" y="122"/>
                  </a:lnTo>
                  <a:lnTo>
                    <a:pt x="429" y="123"/>
                  </a:lnTo>
                  <a:lnTo>
                    <a:pt x="429" y="124"/>
                  </a:lnTo>
                  <a:lnTo>
                    <a:pt x="429" y="125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30" y="126"/>
                  </a:lnTo>
                  <a:lnTo>
                    <a:pt x="429" y="126"/>
                  </a:lnTo>
                  <a:lnTo>
                    <a:pt x="429" y="127"/>
                  </a:lnTo>
                  <a:lnTo>
                    <a:pt x="430" y="127"/>
                  </a:lnTo>
                  <a:lnTo>
                    <a:pt x="430" y="128"/>
                  </a:lnTo>
                  <a:lnTo>
                    <a:pt x="431" y="128"/>
                  </a:lnTo>
                  <a:lnTo>
                    <a:pt x="430" y="128"/>
                  </a:lnTo>
                  <a:lnTo>
                    <a:pt x="430" y="129"/>
                  </a:lnTo>
                  <a:lnTo>
                    <a:pt x="431" y="129"/>
                  </a:lnTo>
                  <a:lnTo>
                    <a:pt x="430" y="129"/>
                  </a:lnTo>
                  <a:lnTo>
                    <a:pt x="431" y="130"/>
                  </a:lnTo>
                  <a:lnTo>
                    <a:pt x="432" y="130"/>
                  </a:lnTo>
                  <a:lnTo>
                    <a:pt x="432" y="131"/>
                  </a:lnTo>
                  <a:lnTo>
                    <a:pt x="431" y="131"/>
                  </a:lnTo>
                  <a:lnTo>
                    <a:pt x="431" y="132"/>
                  </a:lnTo>
                  <a:lnTo>
                    <a:pt x="431" y="133"/>
                  </a:lnTo>
                  <a:lnTo>
                    <a:pt x="432" y="133"/>
                  </a:lnTo>
                  <a:lnTo>
                    <a:pt x="433" y="134"/>
                  </a:lnTo>
                  <a:lnTo>
                    <a:pt x="433" y="135"/>
                  </a:lnTo>
                  <a:lnTo>
                    <a:pt x="433" y="136"/>
                  </a:lnTo>
                  <a:lnTo>
                    <a:pt x="433" y="137"/>
                  </a:lnTo>
                  <a:lnTo>
                    <a:pt x="433" y="138"/>
                  </a:lnTo>
                  <a:lnTo>
                    <a:pt x="434" y="138"/>
                  </a:lnTo>
                  <a:lnTo>
                    <a:pt x="434" y="137"/>
                  </a:lnTo>
                  <a:lnTo>
                    <a:pt x="434" y="138"/>
                  </a:lnTo>
                  <a:lnTo>
                    <a:pt x="434" y="139"/>
                  </a:lnTo>
                  <a:lnTo>
                    <a:pt x="434" y="140"/>
                  </a:lnTo>
                  <a:lnTo>
                    <a:pt x="433" y="140"/>
                  </a:lnTo>
                  <a:lnTo>
                    <a:pt x="433" y="141"/>
                  </a:lnTo>
                  <a:lnTo>
                    <a:pt x="433" y="142"/>
                  </a:lnTo>
                  <a:lnTo>
                    <a:pt x="433" y="143"/>
                  </a:lnTo>
                  <a:lnTo>
                    <a:pt x="432" y="143"/>
                  </a:lnTo>
                  <a:lnTo>
                    <a:pt x="433" y="143"/>
                  </a:lnTo>
                  <a:lnTo>
                    <a:pt x="433" y="144"/>
                  </a:lnTo>
                  <a:lnTo>
                    <a:pt x="434" y="144"/>
                  </a:lnTo>
                  <a:lnTo>
                    <a:pt x="434" y="145"/>
                  </a:lnTo>
                  <a:lnTo>
                    <a:pt x="434" y="146"/>
                  </a:lnTo>
                  <a:lnTo>
                    <a:pt x="434" y="147"/>
                  </a:lnTo>
                  <a:lnTo>
                    <a:pt x="435" y="147"/>
                  </a:lnTo>
                  <a:lnTo>
                    <a:pt x="435" y="148"/>
                  </a:lnTo>
                  <a:lnTo>
                    <a:pt x="436" y="148"/>
                  </a:lnTo>
                  <a:lnTo>
                    <a:pt x="436" y="149"/>
                  </a:lnTo>
                  <a:lnTo>
                    <a:pt x="435" y="149"/>
                  </a:lnTo>
                  <a:lnTo>
                    <a:pt x="435" y="150"/>
                  </a:lnTo>
                  <a:lnTo>
                    <a:pt x="435" y="150"/>
                  </a:lnTo>
                  <a:lnTo>
                    <a:pt x="436" y="150"/>
                  </a:lnTo>
                  <a:lnTo>
                    <a:pt x="436" y="151"/>
                  </a:lnTo>
                  <a:lnTo>
                    <a:pt x="437" y="151"/>
                  </a:lnTo>
                  <a:lnTo>
                    <a:pt x="437" y="152"/>
                  </a:lnTo>
                  <a:lnTo>
                    <a:pt x="436" y="152"/>
                  </a:lnTo>
                  <a:lnTo>
                    <a:pt x="437" y="152"/>
                  </a:lnTo>
                  <a:lnTo>
                    <a:pt x="437" y="153"/>
                  </a:lnTo>
                  <a:lnTo>
                    <a:pt x="438" y="153"/>
                  </a:lnTo>
                  <a:lnTo>
                    <a:pt x="438" y="154"/>
                  </a:lnTo>
                  <a:lnTo>
                    <a:pt x="439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1" y="157"/>
                  </a:lnTo>
                  <a:lnTo>
                    <a:pt x="441" y="158"/>
                  </a:lnTo>
                  <a:lnTo>
                    <a:pt x="441" y="159"/>
                  </a:lnTo>
                  <a:lnTo>
                    <a:pt x="441" y="160"/>
                  </a:lnTo>
                  <a:lnTo>
                    <a:pt x="442" y="160"/>
                  </a:lnTo>
                  <a:lnTo>
                    <a:pt x="443" y="160"/>
                  </a:lnTo>
                  <a:lnTo>
                    <a:pt x="443" y="161"/>
                  </a:lnTo>
                  <a:lnTo>
                    <a:pt x="443" y="162"/>
                  </a:lnTo>
                  <a:lnTo>
                    <a:pt x="443" y="163"/>
                  </a:lnTo>
                  <a:lnTo>
                    <a:pt x="444" y="163"/>
                  </a:lnTo>
                  <a:lnTo>
                    <a:pt x="444" y="164"/>
                  </a:lnTo>
                  <a:lnTo>
                    <a:pt x="444" y="165"/>
                  </a:lnTo>
                  <a:lnTo>
                    <a:pt x="445" y="165"/>
                  </a:lnTo>
                  <a:lnTo>
                    <a:pt x="445" y="166"/>
                  </a:lnTo>
                  <a:lnTo>
                    <a:pt x="445" y="167"/>
                  </a:lnTo>
                  <a:lnTo>
                    <a:pt x="446" y="167"/>
                  </a:lnTo>
                  <a:lnTo>
                    <a:pt x="446" y="168"/>
                  </a:lnTo>
                  <a:lnTo>
                    <a:pt x="445" y="169"/>
                  </a:lnTo>
                  <a:lnTo>
                    <a:pt x="445" y="170"/>
                  </a:lnTo>
                  <a:lnTo>
                    <a:pt x="446" y="170"/>
                  </a:lnTo>
                  <a:lnTo>
                    <a:pt x="446" y="171"/>
                  </a:lnTo>
                  <a:lnTo>
                    <a:pt x="446" y="172"/>
                  </a:lnTo>
                  <a:lnTo>
                    <a:pt x="445" y="172"/>
                  </a:lnTo>
                  <a:lnTo>
                    <a:pt x="445" y="173"/>
                  </a:lnTo>
                  <a:lnTo>
                    <a:pt x="446" y="173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6" y="174"/>
                  </a:lnTo>
                  <a:lnTo>
                    <a:pt x="445" y="174"/>
                  </a:lnTo>
                  <a:lnTo>
                    <a:pt x="445" y="175"/>
                  </a:lnTo>
                  <a:lnTo>
                    <a:pt x="446" y="174"/>
                  </a:lnTo>
                  <a:lnTo>
                    <a:pt x="447" y="175"/>
                  </a:lnTo>
                  <a:lnTo>
                    <a:pt x="447" y="176"/>
                  </a:lnTo>
                  <a:lnTo>
                    <a:pt x="446" y="176"/>
                  </a:lnTo>
                  <a:lnTo>
                    <a:pt x="446" y="177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6" y="178"/>
                  </a:lnTo>
                  <a:lnTo>
                    <a:pt x="446" y="179"/>
                  </a:lnTo>
                  <a:lnTo>
                    <a:pt x="445" y="180"/>
                  </a:lnTo>
                  <a:lnTo>
                    <a:pt x="445" y="181"/>
                  </a:lnTo>
                  <a:lnTo>
                    <a:pt x="446" y="181"/>
                  </a:lnTo>
                  <a:lnTo>
                    <a:pt x="445" y="182"/>
                  </a:lnTo>
                  <a:lnTo>
                    <a:pt x="445" y="183"/>
                  </a:lnTo>
                  <a:lnTo>
                    <a:pt x="445" y="184"/>
                  </a:lnTo>
                  <a:lnTo>
                    <a:pt x="444" y="184"/>
                  </a:lnTo>
                  <a:lnTo>
                    <a:pt x="444" y="183"/>
                  </a:lnTo>
                  <a:lnTo>
                    <a:pt x="444" y="184"/>
                  </a:lnTo>
                  <a:lnTo>
                    <a:pt x="444" y="185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7"/>
                  </a:lnTo>
                  <a:lnTo>
                    <a:pt x="442" y="187"/>
                  </a:lnTo>
                  <a:lnTo>
                    <a:pt x="442" y="188"/>
                  </a:lnTo>
                  <a:lnTo>
                    <a:pt x="441" y="188"/>
                  </a:lnTo>
                  <a:lnTo>
                    <a:pt x="442" y="189"/>
                  </a:lnTo>
                  <a:lnTo>
                    <a:pt x="442" y="190"/>
                  </a:lnTo>
                  <a:lnTo>
                    <a:pt x="442" y="191"/>
                  </a:lnTo>
                  <a:lnTo>
                    <a:pt x="442" y="192"/>
                  </a:lnTo>
                  <a:lnTo>
                    <a:pt x="441" y="194"/>
                  </a:lnTo>
                  <a:lnTo>
                    <a:pt x="441" y="199"/>
                  </a:lnTo>
                  <a:lnTo>
                    <a:pt x="441" y="201"/>
                  </a:lnTo>
                  <a:lnTo>
                    <a:pt x="440" y="203"/>
                  </a:lnTo>
                  <a:lnTo>
                    <a:pt x="440" y="204"/>
                  </a:lnTo>
                  <a:lnTo>
                    <a:pt x="440" y="207"/>
                  </a:lnTo>
                  <a:lnTo>
                    <a:pt x="439" y="208"/>
                  </a:lnTo>
                  <a:lnTo>
                    <a:pt x="439" y="209"/>
                  </a:lnTo>
                  <a:lnTo>
                    <a:pt x="439" y="213"/>
                  </a:lnTo>
                  <a:lnTo>
                    <a:pt x="439" y="214"/>
                  </a:lnTo>
                  <a:lnTo>
                    <a:pt x="438" y="217"/>
                  </a:lnTo>
                  <a:lnTo>
                    <a:pt x="438" y="219"/>
                  </a:lnTo>
                  <a:lnTo>
                    <a:pt x="438" y="220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3"/>
                  </a:lnTo>
                  <a:lnTo>
                    <a:pt x="437" y="226"/>
                  </a:lnTo>
                  <a:lnTo>
                    <a:pt x="437" y="228"/>
                  </a:lnTo>
                  <a:lnTo>
                    <a:pt x="437" y="231"/>
                  </a:lnTo>
                  <a:lnTo>
                    <a:pt x="437" y="232"/>
                  </a:lnTo>
                  <a:lnTo>
                    <a:pt x="437" y="234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40"/>
                  </a:lnTo>
                  <a:lnTo>
                    <a:pt x="437" y="240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39" y="239"/>
                  </a:lnTo>
                  <a:lnTo>
                    <a:pt x="440" y="239"/>
                  </a:lnTo>
                  <a:lnTo>
                    <a:pt x="440" y="238"/>
                  </a:lnTo>
                  <a:lnTo>
                    <a:pt x="441" y="238"/>
                  </a:lnTo>
                  <a:lnTo>
                    <a:pt x="441" y="239"/>
                  </a:lnTo>
                  <a:lnTo>
                    <a:pt x="441" y="240"/>
                  </a:lnTo>
                  <a:lnTo>
                    <a:pt x="441" y="241"/>
                  </a:lnTo>
                  <a:lnTo>
                    <a:pt x="441" y="242"/>
                  </a:lnTo>
                  <a:lnTo>
                    <a:pt x="442" y="242"/>
                  </a:lnTo>
                  <a:lnTo>
                    <a:pt x="442" y="243"/>
                  </a:lnTo>
                  <a:lnTo>
                    <a:pt x="442" y="244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3" y="24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45" y="249"/>
                  </a:lnTo>
                  <a:lnTo>
                    <a:pt x="447" y="249"/>
                  </a:lnTo>
                  <a:lnTo>
                    <a:pt x="447" y="250"/>
                  </a:lnTo>
                  <a:lnTo>
                    <a:pt x="449" y="255"/>
                  </a:lnTo>
                  <a:lnTo>
                    <a:pt x="451" y="255"/>
                  </a:lnTo>
                  <a:lnTo>
                    <a:pt x="453" y="254"/>
                  </a:lnTo>
                  <a:lnTo>
                    <a:pt x="453" y="253"/>
                  </a:lnTo>
                  <a:lnTo>
                    <a:pt x="452" y="248"/>
                  </a:lnTo>
                  <a:lnTo>
                    <a:pt x="456" y="247"/>
                  </a:lnTo>
                  <a:lnTo>
                    <a:pt x="457" y="247"/>
                  </a:lnTo>
                  <a:lnTo>
                    <a:pt x="458" y="248"/>
                  </a:lnTo>
                  <a:lnTo>
                    <a:pt x="459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8" y="250"/>
                  </a:lnTo>
                  <a:lnTo>
                    <a:pt x="459" y="250"/>
                  </a:lnTo>
                  <a:lnTo>
                    <a:pt x="459" y="251"/>
                  </a:lnTo>
                  <a:lnTo>
                    <a:pt x="460" y="251"/>
                  </a:lnTo>
                  <a:lnTo>
                    <a:pt x="460" y="252"/>
                  </a:lnTo>
                  <a:lnTo>
                    <a:pt x="461" y="252"/>
                  </a:lnTo>
                  <a:lnTo>
                    <a:pt x="462" y="252"/>
                  </a:lnTo>
                  <a:lnTo>
                    <a:pt x="462" y="251"/>
                  </a:lnTo>
                  <a:lnTo>
                    <a:pt x="463" y="251"/>
                  </a:lnTo>
                  <a:lnTo>
                    <a:pt x="463" y="250"/>
                  </a:lnTo>
                  <a:lnTo>
                    <a:pt x="463" y="249"/>
                  </a:lnTo>
                  <a:lnTo>
                    <a:pt x="464" y="249"/>
                  </a:lnTo>
                  <a:lnTo>
                    <a:pt x="464" y="250"/>
                  </a:lnTo>
                  <a:lnTo>
                    <a:pt x="465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7" y="251"/>
                  </a:lnTo>
                  <a:lnTo>
                    <a:pt x="467" y="252"/>
                  </a:lnTo>
                  <a:lnTo>
                    <a:pt x="467" y="251"/>
                  </a:lnTo>
                  <a:lnTo>
                    <a:pt x="468" y="251"/>
                  </a:lnTo>
                  <a:lnTo>
                    <a:pt x="468" y="250"/>
                  </a:lnTo>
                  <a:lnTo>
                    <a:pt x="471" y="248"/>
                  </a:lnTo>
                  <a:lnTo>
                    <a:pt x="472" y="247"/>
                  </a:lnTo>
                  <a:lnTo>
                    <a:pt x="473" y="247"/>
                  </a:lnTo>
                  <a:lnTo>
                    <a:pt x="473" y="246"/>
                  </a:lnTo>
                  <a:lnTo>
                    <a:pt x="473" y="245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3"/>
                  </a:lnTo>
                  <a:lnTo>
                    <a:pt x="476" y="243"/>
                  </a:lnTo>
                  <a:lnTo>
                    <a:pt x="477" y="243"/>
                  </a:lnTo>
                  <a:lnTo>
                    <a:pt x="478" y="242"/>
                  </a:lnTo>
                  <a:lnTo>
                    <a:pt x="479" y="242"/>
                  </a:lnTo>
                  <a:lnTo>
                    <a:pt x="480" y="242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2" y="243"/>
                  </a:lnTo>
                  <a:lnTo>
                    <a:pt x="482" y="244"/>
                  </a:lnTo>
                  <a:lnTo>
                    <a:pt x="482" y="245"/>
                  </a:lnTo>
                  <a:lnTo>
                    <a:pt x="483" y="245"/>
                  </a:lnTo>
                  <a:lnTo>
                    <a:pt x="483" y="246"/>
                  </a:lnTo>
                  <a:lnTo>
                    <a:pt x="483" y="247"/>
                  </a:lnTo>
                  <a:lnTo>
                    <a:pt x="483" y="247"/>
                  </a:lnTo>
                  <a:lnTo>
                    <a:pt x="483" y="248"/>
                  </a:lnTo>
                  <a:lnTo>
                    <a:pt x="483" y="249"/>
                  </a:lnTo>
                  <a:lnTo>
                    <a:pt x="483" y="250"/>
                  </a:lnTo>
                  <a:lnTo>
                    <a:pt x="482" y="250"/>
                  </a:lnTo>
                  <a:lnTo>
                    <a:pt x="482" y="251"/>
                  </a:lnTo>
                  <a:lnTo>
                    <a:pt x="482" y="252"/>
                  </a:lnTo>
                  <a:lnTo>
                    <a:pt x="481" y="252"/>
                  </a:lnTo>
                  <a:lnTo>
                    <a:pt x="480" y="252"/>
                  </a:lnTo>
                  <a:lnTo>
                    <a:pt x="479" y="252"/>
                  </a:lnTo>
                  <a:lnTo>
                    <a:pt x="479" y="251"/>
                  </a:lnTo>
                  <a:lnTo>
                    <a:pt x="479" y="252"/>
                  </a:lnTo>
                  <a:lnTo>
                    <a:pt x="479" y="253"/>
                  </a:lnTo>
                  <a:lnTo>
                    <a:pt x="478" y="253"/>
                  </a:lnTo>
                  <a:lnTo>
                    <a:pt x="478" y="254"/>
                  </a:lnTo>
                  <a:lnTo>
                    <a:pt x="477" y="254"/>
                  </a:lnTo>
                  <a:lnTo>
                    <a:pt x="476" y="254"/>
                  </a:lnTo>
                  <a:lnTo>
                    <a:pt x="476" y="255"/>
                  </a:lnTo>
                  <a:lnTo>
                    <a:pt x="477" y="255"/>
                  </a:lnTo>
                  <a:lnTo>
                    <a:pt x="476" y="256"/>
                  </a:lnTo>
                  <a:lnTo>
                    <a:pt x="475" y="257"/>
                  </a:lnTo>
                  <a:lnTo>
                    <a:pt x="475" y="258"/>
                  </a:lnTo>
                  <a:lnTo>
                    <a:pt x="474" y="258"/>
                  </a:lnTo>
                  <a:lnTo>
                    <a:pt x="474" y="259"/>
                  </a:lnTo>
                  <a:lnTo>
                    <a:pt x="474" y="260"/>
                  </a:lnTo>
                  <a:lnTo>
                    <a:pt x="474" y="261"/>
                  </a:lnTo>
                  <a:lnTo>
                    <a:pt x="474" y="262"/>
                  </a:lnTo>
                  <a:lnTo>
                    <a:pt x="475" y="262"/>
                  </a:lnTo>
                  <a:lnTo>
                    <a:pt x="474" y="262"/>
                  </a:lnTo>
                  <a:lnTo>
                    <a:pt x="473" y="262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4"/>
                  </a:lnTo>
                  <a:lnTo>
                    <a:pt x="472" y="264"/>
                  </a:lnTo>
                  <a:lnTo>
                    <a:pt x="472" y="265"/>
                  </a:lnTo>
                  <a:lnTo>
                    <a:pt x="471" y="265"/>
                  </a:lnTo>
                  <a:lnTo>
                    <a:pt x="471" y="266"/>
                  </a:lnTo>
                  <a:lnTo>
                    <a:pt x="471" y="265"/>
                  </a:lnTo>
                  <a:lnTo>
                    <a:pt x="470" y="265"/>
                  </a:lnTo>
                  <a:lnTo>
                    <a:pt x="470" y="266"/>
                  </a:lnTo>
                  <a:lnTo>
                    <a:pt x="471" y="266"/>
                  </a:lnTo>
                  <a:lnTo>
                    <a:pt x="470" y="266"/>
                  </a:lnTo>
                  <a:lnTo>
                    <a:pt x="471" y="266"/>
                  </a:lnTo>
                  <a:lnTo>
                    <a:pt x="472" y="265"/>
                  </a:lnTo>
                  <a:lnTo>
                    <a:pt x="473" y="265"/>
                  </a:lnTo>
                  <a:lnTo>
                    <a:pt x="473" y="264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4" y="263"/>
                  </a:lnTo>
                  <a:lnTo>
                    <a:pt x="475" y="262"/>
                  </a:lnTo>
                  <a:lnTo>
                    <a:pt x="475" y="261"/>
                  </a:lnTo>
                  <a:lnTo>
                    <a:pt x="475" y="260"/>
                  </a:lnTo>
                  <a:lnTo>
                    <a:pt x="476" y="260"/>
                  </a:lnTo>
                  <a:lnTo>
                    <a:pt x="476" y="259"/>
                  </a:lnTo>
                  <a:lnTo>
                    <a:pt x="477" y="259"/>
                  </a:lnTo>
                  <a:lnTo>
                    <a:pt x="477" y="258"/>
                  </a:lnTo>
                  <a:lnTo>
                    <a:pt x="478" y="258"/>
                  </a:lnTo>
                  <a:lnTo>
                    <a:pt x="478" y="257"/>
                  </a:lnTo>
                  <a:lnTo>
                    <a:pt x="479" y="257"/>
                  </a:lnTo>
                  <a:lnTo>
                    <a:pt x="480" y="256"/>
                  </a:lnTo>
                  <a:lnTo>
                    <a:pt x="481" y="256"/>
                  </a:lnTo>
                  <a:lnTo>
                    <a:pt x="482" y="255"/>
                  </a:lnTo>
                  <a:lnTo>
                    <a:pt x="483" y="255"/>
                  </a:lnTo>
                  <a:lnTo>
                    <a:pt x="484" y="255"/>
                  </a:lnTo>
                  <a:lnTo>
                    <a:pt x="484" y="254"/>
                  </a:lnTo>
                  <a:lnTo>
                    <a:pt x="485" y="254"/>
                  </a:lnTo>
                  <a:lnTo>
                    <a:pt x="486" y="254"/>
                  </a:lnTo>
                  <a:lnTo>
                    <a:pt x="487" y="254"/>
                  </a:lnTo>
                  <a:lnTo>
                    <a:pt x="488" y="253"/>
                  </a:lnTo>
                  <a:lnTo>
                    <a:pt x="488" y="254"/>
                  </a:lnTo>
                  <a:lnTo>
                    <a:pt x="489" y="254"/>
                  </a:lnTo>
                  <a:lnTo>
                    <a:pt x="489" y="255"/>
                  </a:lnTo>
                  <a:lnTo>
                    <a:pt x="490" y="255"/>
                  </a:lnTo>
                  <a:lnTo>
                    <a:pt x="491" y="255"/>
                  </a:lnTo>
                  <a:lnTo>
                    <a:pt x="491" y="254"/>
                  </a:lnTo>
                  <a:lnTo>
                    <a:pt x="491" y="255"/>
                  </a:lnTo>
                  <a:lnTo>
                    <a:pt x="492" y="255"/>
                  </a:lnTo>
                  <a:lnTo>
                    <a:pt x="492" y="256"/>
                  </a:lnTo>
                  <a:lnTo>
                    <a:pt x="492" y="257"/>
                  </a:lnTo>
                  <a:lnTo>
                    <a:pt x="491" y="258"/>
                  </a:lnTo>
                  <a:lnTo>
                    <a:pt x="492" y="258"/>
                  </a:lnTo>
                  <a:lnTo>
                    <a:pt x="493" y="257"/>
                  </a:lnTo>
                  <a:lnTo>
                    <a:pt x="494" y="257"/>
                  </a:lnTo>
                  <a:lnTo>
                    <a:pt x="495" y="257"/>
                  </a:lnTo>
                  <a:lnTo>
                    <a:pt x="496" y="257"/>
                  </a:lnTo>
                  <a:lnTo>
                    <a:pt x="495" y="253"/>
                  </a:lnTo>
                  <a:lnTo>
                    <a:pt x="495" y="252"/>
                  </a:lnTo>
                  <a:lnTo>
                    <a:pt x="495" y="251"/>
                  </a:lnTo>
                  <a:lnTo>
                    <a:pt x="495" y="250"/>
                  </a:lnTo>
                  <a:lnTo>
                    <a:pt x="495" y="249"/>
                  </a:lnTo>
                  <a:lnTo>
                    <a:pt x="496" y="249"/>
                  </a:lnTo>
                  <a:lnTo>
                    <a:pt x="496" y="248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7" y="246"/>
                  </a:lnTo>
                  <a:lnTo>
                    <a:pt x="497" y="245"/>
                  </a:lnTo>
                  <a:lnTo>
                    <a:pt x="497" y="244"/>
                  </a:lnTo>
                  <a:lnTo>
                    <a:pt x="497" y="243"/>
                  </a:lnTo>
                  <a:lnTo>
                    <a:pt x="497" y="241"/>
                  </a:lnTo>
                  <a:lnTo>
                    <a:pt x="497" y="240"/>
                  </a:lnTo>
                  <a:lnTo>
                    <a:pt x="496" y="240"/>
                  </a:lnTo>
                  <a:lnTo>
                    <a:pt x="496" y="239"/>
                  </a:lnTo>
                  <a:lnTo>
                    <a:pt x="496" y="238"/>
                  </a:lnTo>
                  <a:lnTo>
                    <a:pt x="495" y="237"/>
                  </a:lnTo>
                  <a:lnTo>
                    <a:pt x="495" y="236"/>
                  </a:lnTo>
                  <a:lnTo>
                    <a:pt x="495" y="235"/>
                  </a:lnTo>
                  <a:lnTo>
                    <a:pt x="495" y="234"/>
                  </a:lnTo>
                  <a:lnTo>
                    <a:pt x="494" y="233"/>
                  </a:lnTo>
                  <a:lnTo>
                    <a:pt x="494" y="232"/>
                  </a:lnTo>
                  <a:lnTo>
                    <a:pt x="494" y="231"/>
                  </a:lnTo>
                  <a:lnTo>
                    <a:pt x="494" y="230"/>
                  </a:lnTo>
                  <a:lnTo>
                    <a:pt x="494" y="229"/>
                  </a:lnTo>
                  <a:lnTo>
                    <a:pt x="493" y="229"/>
                  </a:lnTo>
                  <a:lnTo>
                    <a:pt x="493" y="228"/>
                  </a:lnTo>
                  <a:lnTo>
                    <a:pt x="492" y="228"/>
                  </a:lnTo>
                  <a:lnTo>
                    <a:pt x="492" y="227"/>
                  </a:lnTo>
                  <a:lnTo>
                    <a:pt x="491" y="227"/>
                  </a:lnTo>
                  <a:lnTo>
                    <a:pt x="490" y="226"/>
                  </a:lnTo>
                  <a:lnTo>
                    <a:pt x="490" y="225"/>
                  </a:lnTo>
                  <a:lnTo>
                    <a:pt x="491" y="225"/>
                  </a:lnTo>
                  <a:lnTo>
                    <a:pt x="492" y="225"/>
                  </a:lnTo>
                  <a:lnTo>
                    <a:pt x="492" y="224"/>
                  </a:lnTo>
                  <a:lnTo>
                    <a:pt x="493" y="224"/>
                  </a:lnTo>
                  <a:lnTo>
                    <a:pt x="494" y="224"/>
                  </a:lnTo>
                  <a:lnTo>
                    <a:pt x="495" y="224"/>
                  </a:lnTo>
                  <a:lnTo>
                    <a:pt x="496" y="224"/>
                  </a:lnTo>
                  <a:lnTo>
                    <a:pt x="497" y="223"/>
                  </a:lnTo>
                  <a:lnTo>
                    <a:pt x="498" y="223"/>
                  </a:lnTo>
                  <a:lnTo>
                    <a:pt x="500" y="223"/>
                  </a:lnTo>
                  <a:lnTo>
                    <a:pt x="503" y="223"/>
                  </a:lnTo>
                  <a:lnTo>
                    <a:pt x="504" y="223"/>
                  </a:lnTo>
                  <a:lnTo>
                    <a:pt x="505" y="223"/>
                  </a:lnTo>
                  <a:lnTo>
                    <a:pt x="506" y="223"/>
                  </a:lnTo>
                  <a:lnTo>
                    <a:pt x="507" y="222"/>
                  </a:lnTo>
                  <a:lnTo>
                    <a:pt x="508" y="222"/>
                  </a:lnTo>
                  <a:lnTo>
                    <a:pt x="508" y="223"/>
                  </a:lnTo>
                  <a:lnTo>
                    <a:pt x="509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2"/>
                  </a:lnTo>
                  <a:lnTo>
                    <a:pt x="514" y="222"/>
                  </a:lnTo>
                  <a:lnTo>
                    <a:pt x="515" y="222"/>
                  </a:lnTo>
                  <a:lnTo>
                    <a:pt x="516" y="222"/>
                  </a:lnTo>
                  <a:lnTo>
                    <a:pt x="517" y="222"/>
                  </a:lnTo>
                  <a:lnTo>
                    <a:pt x="518" y="222"/>
                  </a:lnTo>
                  <a:lnTo>
                    <a:pt x="519" y="222"/>
                  </a:lnTo>
                  <a:lnTo>
                    <a:pt x="520" y="222"/>
                  </a:lnTo>
                  <a:lnTo>
                    <a:pt x="521" y="222"/>
                  </a:lnTo>
                  <a:lnTo>
                    <a:pt x="521" y="222"/>
                  </a:lnTo>
                  <a:lnTo>
                    <a:pt x="522" y="222"/>
                  </a:lnTo>
                  <a:lnTo>
                    <a:pt x="523" y="222"/>
                  </a:lnTo>
                  <a:lnTo>
                    <a:pt x="523" y="221"/>
                  </a:lnTo>
                  <a:lnTo>
                    <a:pt x="524" y="221"/>
                  </a:lnTo>
                  <a:lnTo>
                    <a:pt x="525" y="220"/>
                  </a:lnTo>
                  <a:lnTo>
                    <a:pt x="526" y="220"/>
                  </a:lnTo>
                  <a:lnTo>
                    <a:pt x="527" y="219"/>
                  </a:lnTo>
                  <a:lnTo>
                    <a:pt x="528" y="219"/>
                  </a:lnTo>
                  <a:lnTo>
                    <a:pt x="528" y="218"/>
                  </a:lnTo>
                  <a:lnTo>
                    <a:pt x="529" y="218"/>
                  </a:lnTo>
                  <a:lnTo>
                    <a:pt x="530" y="218"/>
                  </a:lnTo>
                  <a:lnTo>
                    <a:pt x="531" y="217"/>
                  </a:lnTo>
                  <a:lnTo>
                    <a:pt x="532" y="217"/>
                  </a:lnTo>
                  <a:lnTo>
                    <a:pt x="533" y="217"/>
                  </a:lnTo>
                  <a:lnTo>
                    <a:pt x="534" y="217"/>
                  </a:lnTo>
                  <a:lnTo>
                    <a:pt x="535" y="217"/>
                  </a:lnTo>
                  <a:lnTo>
                    <a:pt x="536" y="217"/>
                  </a:lnTo>
                  <a:lnTo>
                    <a:pt x="538" y="217"/>
                  </a:lnTo>
                  <a:lnTo>
                    <a:pt x="539" y="218"/>
                  </a:lnTo>
                  <a:lnTo>
                    <a:pt x="540" y="218"/>
                  </a:lnTo>
                  <a:lnTo>
                    <a:pt x="541" y="219"/>
                  </a:lnTo>
                  <a:lnTo>
                    <a:pt x="542" y="219"/>
                  </a:lnTo>
                  <a:lnTo>
                    <a:pt x="543" y="220"/>
                  </a:lnTo>
                  <a:lnTo>
                    <a:pt x="544" y="220"/>
                  </a:lnTo>
                  <a:lnTo>
                    <a:pt x="545" y="220"/>
                  </a:lnTo>
                  <a:lnTo>
                    <a:pt x="546" y="221"/>
                  </a:lnTo>
                  <a:lnTo>
                    <a:pt x="551" y="223"/>
                  </a:lnTo>
                  <a:lnTo>
                    <a:pt x="552" y="223"/>
                  </a:lnTo>
                  <a:lnTo>
                    <a:pt x="553" y="223"/>
                  </a:lnTo>
                  <a:lnTo>
                    <a:pt x="555" y="224"/>
                  </a:lnTo>
                  <a:lnTo>
                    <a:pt x="557" y="225"/>
                  </a:lnTo>
                  <a:lnTo>
                    <a:pt x="559" y="226"/>
                  </a:lnTo>
                  <a:lnTo>
                    <a:pt x="561" y="226"/>
                  </a:lnTo>
                  <a:lnTo>
                    <a:pt x="561" y="227"/>
                  </a:lnTo>
                  <a:lnTo>
                    <a:pt x="562" y="227"/>
                  </a:lnTo>
                  <a:lnTo>
                    <a:pt x="566" y="229"/>
                  </a:lnTo>
                  <a:lnTo>
                    <a:pt x="567" y="229"/>
                  </a:lnTo>
                  <a:lnTo>
                    <a:pt x="571" y="231"/>
                  </a:lnTo>
                  <a:lnTo>
                    <a:pt x="572" y="231"/>
                  </a:lnTo>
                  <a:lnTo>
                    <a:pt x="573" y="232"/>
                  </a:lnTo>
                  <a:lnTo>
                    <a:pt x="574" y="232"/>
                  </a:lnTo>
                  <a:lnTo>
                    <a:pt x="576" y="232"/>
                  </a:lnTo>
                  <a:lnTo>
                    <a:pt x="577" y="232"/>
                  </a:lnTo>
                  <a:lnTo>
                    <a:pt x="581" y="232"/>
                  </a:lnTo>
                  <a:lnTo>
                    <a:pt x="582" y="232"/>
                  </a:lnTo>
                  <a:lnTo>
                    <a:pt x="583" y="232"/>
                  </a:lnTo>
                  <a:lnTo>
                    <a:pt x="584" y="232"/>
                  </a:lnTo>
                  <a:lnTo>
                    <a:pt x="585" y="232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2"/>
                  </a:lnTo>
                  <a:lnTo>
                    <a:pt x="589" y="232"/>
                  </a:lnTo>
                  <a:lnTo>
                    <a:pt x="590" y="232"/>
                  </a:lnTo>
                  <a:lnTo>
                    <a:pt x="592" y="232"/>
                  </a:lnTo>
                  <a:lnTo>
                    <a:pt x="593" y="232"/>
                  </a:lnTo>
                  <a:lnTo>
                    <a:pt x="595" y="232"/>
                  </a:lnTo>
                  <a:lnTo>
                    <a:pt x="596" y="232"/>
                  </a:lnTo>
                  <a:lnTo>
                    <a:pt x="598" y="232"/>
                  </a:lnTo>
                  <a:lnTo>
                    <a:pt x="599" y="232"/>
                  </a:lnTo>
                  <a:lnTo>
                    <a:pt x="600" y="232"/>
                  </a:lnTo>
                  <a:lnTo>
                    <a:pt x="603" y="232"/>
                  </a:lnTo>
                  <a:lnTo>
                    <a:pt x="604" y="232"/>
                  </a:lnTo>
                  <a:lnTo>
                    <a:pt x="604" y="233"/>
                  </a:lnTo>
                  <a:lnTo>
                    <a:pt x="606" y="233"/>
                  </a:lnTo>
                  <a:lnTo>
                    <a:pt x="609" y="232"/>
                  </a:lnTo>
                  <a:lnTo>
                    <a:pt x="612" y="233"/>
                  </a:lnTo>
                  <a:lnTo>
                    <a:pt x="613" y="233"/>
                  </a:lnTo>
                  <a:lnTo>
                    <a:pt x="614" y="233"/>
                  </a:lnTo>
                  <a:lnTo>
                    <a:pt x="616" y="233"/>
                  </a:lnTo>
                  <a:lnTo>
                    <a:pt x="618" y="233"/>
                  </a:lnTo>
                  <a:lnTo>
                    <a:pt x="618" y="233"/>
                  </a:lnTo>
                  <a:lnTo>
                    <a:pt x="623" y="233"/>
                  </a:lnTo>
                  <a:lnTo>
                    <a:pt x="627" y="233"/>
                  </a:lnTo>
                  <a:lnTo>
                    <a:pt x="629" y="233"/>
                  </a:lnTo>
                  <a:lnTo>
                    <a:pt x="632" y="233"/>
                  </a:lnTo>
                  <a:lnTo>
                    <a:pt x="631" y="233"/>
                  </a:lnTo>
                  <a:lnTo>
                    <a:pt x="630" y="233"/>
                  </a:lnTo>
                  <a:lnTo>
                    <a:pt x="630" y="234"/>
                  </a:lnTo>
                  <a:lnTo>
                    <a:pt x="629" y="235"/>
                  </a:lnTo>
                  <a:lnTo>
                    <a:pt x="627" y="236"/>
                  </a:lnTo>
                  <a:lnTo>
                    <a:pt x="625" y="238"/>
                  </a:lnTo>
                  <a:lnTo>
                    <a:pt x="624" y="238"/>
                  </a:lnTo>
                  <a:lnTo>
                    <a:pt x="621" y="240"/>
                  </a:lnTo>
                  <a:lnTo>
                    <a:pt x="621" y="241"/>
                  </a:lnTo>
                  <a:lnTo>
                    <a:pt x="620" y="241"/>
                  </a:lnTo>
                  <a:lnTo>
                    <a:pt x="618" y="242"/>
                  </a:lnTo>
                  <a:lnTo>
                    <a:pt x="618" y="243"/>
                  </a:lnTo>
                  <a:lnTo>
                    <a:pt x="615" y="245"/>
                  </a:lnTo>
                  <a:lnTo>
                    <a:pt x="614" y="246"/>
                  </a:lnTo>
                  <a:lnTo>
                    <a:pt x="613" y="246"/>
                  </a:lnTo>
                  <a:lnTo>
                    <a:pt x="613" y="247"/>
                  </a:lnTo>
                  <a:lnTo>
                    <a:pt x="611" y="247"/>
                  </a:lnTo>
                  <a:lnTo>
                    <a:pt x="610" y="249"/>
                  </a:lnTo>
                  <a:lnTo>
                    <a:pt x="609" y="249"/>
                  </a:lnTo>
                  <a:lnTo>
                    <a:pt x="608" y="249"/>
                  </a:lnTo>
                  <a:lnTo>
                    <a:pt x="606" y="249"/>
                  </a:lnTo>
                  <a:lnTo>
                    <a:pt x="605" y="249"/>
                  </a:lnTo>
                  <a:lnTo>
                    <a:pt x="605" y="250"/>
                  </a:lnTo>
                  <a:lnTo>
                    <a:pt x="605" y="251"/>
                  </a:lnTo>
                  <a:lnTo>
                    <a:pt x="605" y="252"/>
                  </a:lnTo>
                  <a:lnTo>
                    <a:pt x="606" y="252"/>
                  </a:lnTo>
                  <a:lnTo>
                    <a:pt x="606" y="253"/>
                  </a:lnTo>
                  <a:lnTo>
                    <a:pt x="606" y="254"/>
                  </a:lnTo>
                  <a:lnTo>
                    <a:pt x="607" y="254"/>
                  </a:lnTo>
                  <a:lnTo>
                    <a:pt x="607" y="255"/>
                  </a:lnTo>
                  <a:lnTo>
                    <a:pt x="608" y="255"/>
                  </a:lnTo>
                  <a:lnTo>
                    <a:pt x="609" y="255"/>
                  </a:lnTo>
                  <a:lnTo>
                    <a:pt x="609" y="256"/>
                  </a:lnTo>
                  <a:lnTo>
                    <a:pt x="610" y="256"/>
                  </a:lnTo>
                  <a:lnTo>
                    <a:pt x="611" y="257"/>
                  </a:lnTo>
                  <a:lnTo>
                    <a:pt x="612" y="258"/>
                  </a:lnTo>
                  <a:lnTo>
                    <a:pt x="612" y="259"/>
                  </a:lnTo>
                  <a:lnTo>
                    <a:pt x="613" y="259"/>
                  </a:lnTo>
                  <a:lnTo>
                    <a:pt x="614" y="260"/>
                  </a:lnTo>
                  <a:lnTo>
                    <a:pt x="614" y="261"/>
                  </a:lnTo>
                  <a:lnTo>
                    <a:pt x="614" y="262"/>
                  </a:lnTo>
                  <a:lnTo>
                    <a:pt x="614" y="263"/>
                  </a:lnTo>
                  <a:lnTo>
                    <a:pt x="614" y="264"/>
                  </a:lnTo>
                  <a:lnTo>
                    <a:pt x="614" y="265"/>
                  </a:lnTo>
                  <a:lnTo>
                    <a:pt x="615" y="265"/>
                  </a:lnTo>
                  <a:lnTo>
                    <a:pt x="616" y="266"/>
                  </a:lnTo>
                  <a:lnTo>
                    <a:pt x="617" y="267"/>
                  </a:lnTo>
                  <a:lnTo>
                    <a:pt x="618" y="267"/>
                  </a:lnTo>
                  <a:lnTo>
                    <a:pt x="618" y="268"/>
                  </a:lnTo>
                  <a:lnTo>
                    <a:pt x="618" y="269"/>
                  </a:lnTo>
                  <a:lnTo>
                    <a:pt x="618" y="268"/>
                  </a:lnTo>
                  <a:lnTo>
                    <a:pt x="619" y="268"/>
                  </a:lnTo>
                  <a:lnTo>
                    <a:pt x="620" y="268"/>
                  </a:lnTo>
                  <a:lnTo>
                    <a:pt x="621" y="268"/>
                  </a:lnTo>
                  <a:lnTo>
                    <a:pt x="622" y="268"/>
                  </a:lnTo>
                  <a:lnTo>
                    <a:pt x="622" y="267"/>
                  </a:lnTo>
                  <a:lnTo>
                    <a:pt x="623" y="267"/>
                  </a:lnTo>
                  <a:lnTo>
                    <a:pt x="624" y="267"/>
                  </a:lnTo>
                  <a:lnTo>
                    <a:pt x="625" y="267"/>
                  </a:lnTo>
                  <a:lnTo>
                    <a:pt x="626" y="267"/>
                  </a:lnTo>
                  <a:lnTo>
                    <a:pt x="627" y="267"/>
                  </a:lnTo>
                  <a:lnTo>
                    <a:pt x="627" y="268"/>
                  </a:lnTo>
                  <a:lnTo>
                    <a:pt x="628" y="268"/>
                  </a:lnTo>
                  <a:lnTo>
                    <a:pt x="628" y="269"/>
                  </a:lnTo>
                  <a:lnTo>
                    <a:pt x="629" y="269"/>
                  </a:lnTo>
                  <a:lnTo>
                    <a:pt x="630" y="269"/>
                  </a:lnTo>
                  <a:lnTo>
                    <a:pt x="631" y="269"/>
                  </a:lnTo>
                  <a:lnTo>
                    <a:pt x="632" y="269"/>
                  </a:lnTo>
                  <a:lnTo>
                    <a:pt x="633" y="269"/>
                  </a:lnTo>
                  <a:lnTo>
                    <a:pt x="634" y="269"/>
                  </a:lnTo>
                  <a:lnTo>
                    <a:pt x="634" y="270"/>
                  </a:lnTo>
                  <a:lnTo>
                    <a:pt x="635" y="270"/>
                  </a:lnTo>
                  <a:lnTo>
                    <a:pt x="636" y="270"/>
                  </a:lnTo>
                  <a:lnTo>
                    <a:pt x="637" y="270"/>
                  </a:lnTo>
                  <a:lnTo>
                    <a:pt x="637" y="271"/>
                  </a:lnTo>
                  <a:lnTo>
                    <a:pt x="638" y="271"/>
                  </a:lnTo>
                  <a:lnTo>
                    <a:pt x="638" y="272"/>
                  </a:lnTo>
                  <a:lnTo>
                    <a:pt x="639" y="272"/>
                  </a:lnTo>
                  <a:lnTo>
                    <a:pt x="639" y="273"/>
                  </a:lnTo>
                  <a:lnTo>
                    <a:pt x="639" y="274"/>
                  </a:lnTo>
                  <a:lnTo>
                    <a:pt x="640" y="275"/>
                  </a:lnTo>
                  <a:lnTo>
                    <a:pt x="640" y="276"/>
                  </a:lnTo>
                  <a:lnTo>
                    <a:pt x="640" y="277"/>
                  </a:lnTo>
                  <a:lnTo>
                    <a:pt x="641" y="277"/>
                  </a:lnTo>
                  <a:lnTo>
                    <a:pt x="641" y="278"/>
                  </a:lnTo>
                  <a:lnTo>
                    <a:pt x="641" y="279"/>
                  </a:lnTo>
                  <a:lnTo>
                    <a:pt x="641" y="280"/>
                  </a:lnTo>
                  <a:lnTo>
                    <a:pt x="641" y="281"/>
                  </a:lnTo>
                  <a:lnTo>
                    <a:pt x="641" y="282"/>
                  </a:lnTo>
                  <a:lnTo>
                    <a:pt x="640" y="282"/>
                  </a:lnTo>
                  <a:lnTo>
                    <a:pt x="640" y="283"/>
                  </a:lnTo>
                  <a:lnTo>
                    <a:pt x="640" y="284"/>
                  </a:lnTo>
                  <a:lnTo>
                    <a:pt x="639" y="285"/>
                  </a:lnTo>
                  <a:lnTo>
                    <a:pt x="640" y="285"/>
                  </a:lnTo>
                  <a:lnTo>
                    <a:pt x="640" y="286"/>
                  </a:lnTo>
                  <a:lnTo>
                    <a:pt x="640" y="287"/>
                  </a:lnTo>
                  <a:lnTo>
                    <a:pt x="640" y="288"/>
                  </a:lnTo>
                  <a:lnTo>
                    <a:pt x="640" y="289"/>
                  </a:lnTo>
                  <a:lnTo>
                    <a:pt x="640" y="290"/>
                  </a:lnTo>
                  <a:lnTo>
                    <a:pt x="640" y="291"/>
                  </a:lnTo>
                  <a:lnTo>
                    <a:pt x="639" y="291"/>
                  </a:lnTo>
                  <a:lnTo>
                    <a:pt x="639" y="292"/>
                  </a:lnTo>
                  <a:lnTo>
                    <a:pt x="639" y="294"/>
                  </a:lnTo>
                  <a:lnTo>
                    <a:pt x="638" y="294"/>
                  </a:lnTo>
                  <a:lnTo>
                    <a:pt x="638" y="295"/>
                  </a:lnTo>
                  <a:lnTo>
                    <a:pt x="638" y="296"/>
                  </a:lnTo>
                  <a:lnTo>
                    <a:pt x="638" y="296"/>
                  </a:lnTo>
                  <a:lnTo>
                    <a:pt x="638" y="297"/>
                  </a:lnTo>
                  <a:lnTo>
                    <a:pt x="637" y="298"/>
                  </a:lnTo>
                  <a:lnTo>
                    <a:pt x="637" y="299"/>
                  </a:lnTo>
                  <a:lnTo>
                    <a:pt x="637" y="300"/>
                  </a:lnTo>
                  <a:lnTo>
                    <a:pt x="636" y="301"/>
                  </a:lnTo>
                  <a:lnTo>
                    <a:pt x="635" y="303"/>
                  </a:lnTo>
                  <a:lnTo>
                    <a:pt x="634" y="305"/>
                  </a:lnTo>
                  <a:lnTo>
                    <a:pt x="634" y="306"/>
                  </a:lnTo>
                  <a:lnTo>
                    <a:pt x="634" y="307"/>
                  </a:lnTo>
                  <a:lnTo>
                    <a:pt x="634" y="308"/>
                  </a:lnTo>
                  <a:lnTo>
                    <a:pt x="634" y="309"/>
                  </a:lnTo>
                  <a:lnTo>
                    <a:pt x="633" y="310"/>
                  </a:lnTo>
                  <a:lnTo>
                    <a:pt x="633" y="311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1" y="314"/>
                  </a:lnTo>
                  <a:lnTo>
                    <a:pt x="632" y="315"/>
                  </a:lnTo>
                  <a:lnTo>
                    <a:pt x="638" y="317"/>
                  </a:lnTo>
                  <a:lnTo>
                    <a:pt x="642" y="318"/>
                  </a:lnTo>
                  <a:lnTo>
                    <a:pt x="644" y="318"/>
                  </a:lnTo>
                  <a:lnTo>
                    <a:pt x="645" y="319"/>
                  </a:lnTo>
                  <a:lnTo>
                    <a:pt x="646" y="319"/>
                  </a:lnTo>
                  <a:lnTo>
                    <a:pt x="647" y="319"/>
                  </a:lnTo>
                  <a:lnTo>
                    <a:pt x="648" y="320"/>
                  </a:lnTo>
                  <a:lnTo>
                    <a:pt x="649" y="320"/>
                  </a:lnTo>
                  <a:lnTo>
                    <a:pt x="650" y="320"/>
                  </a:lnTo>
                  <a:lnTo>
                    <a:pt x="651" y="321"/>
                  </a:lnTo>
                  <a:lnTo>
                    <a:pt x="652" y="321"/>
                  </a:lnTo>
                  <a:lnTo>
                    <a:pt x="653" y="321"/>
                  </a:lnTo>
                  <a:lnTo>
                    <a:pt x="653" y="322"/>
                  </a:lnTo>
                  <a:lnTo>
                    <a:pt x="656" y="322"/>
                  </a:lnTo>
                  <a:lnTo>
                    <a:pt x="657" y="323"/>
                  </a:lnTo>
                  <a:lnTo>
                    <a:pt x="661" y="324"/>
                  </a:lnTo>
                  <a:lnTo>
                    <a:pt x="662" y="325"/>
                  </a:lnTo>
                  <a:lnTo>
                    <a:pt x="663" y="325"/>
                  </a:lnTo>
                  <a:lnTo>
                    <a:pt x="664" y="325"/>
                  </a:lnTo>
                  <a:lnTo>
                    <a:pt x="665" y="326"/>
                  </a:lnTo>
                  <a:lnTo>
                    <a:pt x="666" y="326"/>
                  </a:lnTo>
                  <a:lnTo>
                    <a:pt x="666" y="326"/>
                  </a:lnTo>
                  <a:lnTo>
                    <a:pt x="667" y="326"/>
                  </a:lnTo>
                  <a:lnTo>
                    <a:pt x="668" y="327"/>
                  </a:lnTo>
                  <a:lnTo>
                    <a:pt x="670" y="327"/>
                  </a:lnTo>
                  <a:lnTo>
                    <a:pt x="674" y="329"/>
                  </a:lnTo>
                  <a:lnTo>
                    <a:pt x="677" y="330"/>
                  </a:lnTo>
                  <a:lnTo>
                    <a:pt x="682" y="332"/>
                  </a:lnTo>
                  <a:lnTo>
                    <a:pt x="683" y="332"/>
                  </a:lnTo>
                  <a:lnTo>
                    <a:pt x="684" y="332"/>
                  </a:lnTo>
                  <a:lnTo>
                    <a:pt x="688" y="333"/>
                  </a:lnTo>
                  <a:lnTo>
                    <a:pt x="690" y="334"/>
                  </a:lnTo>
                  <a:lnTo>
                    <a:pt x="693" y="334"/>
                  </a:lnTo>
                  <a:lnTo>
                    <a:pt x="694" y="334"/>
                  </a:lnTo>
                  <a:lnTo>
                    <a:pt x="696" y="334"/>
                  </a:lnTo>
                  <a:lnTo>
                    <a:pt x="697" y="334"/>
                  </a:lnTo>
                  <a:lnTo>
                    <a:pt x="697" y="335"/>
                  </a:lnTo>
                  <a:lnTo>
                    <a:pt x="697" y="334"/>
                  </a:lnTo>
                  <a:lnTo>
                    <a:pt x="697" y="333"/>
                  </a:lnTo>
                  <a:lnTo>
                    <a:pt x="698" y="333"/>
                  </a:lnTo>
                  <a:lnTo>
                    <a:pt x="698" y="332"/>
                  </a:lnTo>
                  <a:lnTo>
                    <a:pt x="699" y="332"/>
                  </a:lnTo>
                  <a:lnTo>
                    <a:pt x="700" y="332"/>
                  </a:lnTo>
                  <a:lnTo>
                    <a:pt x="701" y="332"/>
                  </a:lnTo>
                  <a:lnTo>
                    <a:pt x="701" y="333"/>
                  </a:lnTo>
                  <a:lnTo>
                    <a:pt x="701" y="334"/>
                  </a:lnTo>
                  <a:lnTo>
                    <a:pt x="702" y="334"/>
                  </a:lnTo>
                  <a:lnTo>
                    <a:pt x="703" y="334"/>
                  </a:lnTo>
                  <a:lnTo>
                    <a:pt x="703" y="335"/>
                  </a:lnTo>
                  <a:lnTo>
                    <a:pt x="702" y="335"/>
                  </a:lnTo>
                  <a:lnTo>
                    <a:pt x="701" y="335"/>
                  </a:lnTo>
                  <a:lnTo>
                    <a:pt x="701" y="336"/>
                  </a:lnTo>
                  <a:lnTo>
                    <a:pt x="701" y="339"/>
                  </a:lnTo>
                  <a:lnTo>
                    <a:pt x="700" y="340"/>
                  </a:lnTo>
                  <a:lnTo>
                    <a:pt x="700" y="341"/>
                  </a:lnTo>
                  <a:lnTo>
                    <a:pt x="700" y="342"/>
                  </a:lnTo>
                  <a:lnTo>
                    <a:pt x="699" y="342"/>
                  </a:lnTo>
                  <a:lnTo>
                    <a:pt x="699" y="343"/>
                  </a:lnTo>
                  <a:lnTo>
                    <a:pt x="698" y="343"/>
                  </a:lnTo>
                  <a:lnTo>
                    <a:pt x="698" y="344"/>
                  </a:lnTo>
                  <a:lnTo>
                    <a:pt x="697" y="344"/>
                  </a:lnTo>
                  <a:lnTo>
                    <a:pt x="696" y="344"/>
                  </a:lnTo>
                  <a:lnTo>
                    <a:pt x="695" y="344"/>
                  </a:lnTo>
                  <a:lnTo>
                    <a:pt x="695" y="345"/>
                  </a:lnTo>
                  <a:lnTo>
                    <a:pt x="695" y="346"/>
                  </a:lnTo>
                  <a:lnTo>
                    <a:pt x="694" y="346"/>
                  </a:lnTo>
                  <a:lnTo>
                    <a:pt x="693" y="347"/>
                  </a:lnTo>
                  <a:lnTo>
                    <a:pt x="693" y="348"/>
                  </a:lnTo>
                  <a:lnTo>
                    <a:pt x="694" y="348"/>
                  </a:lnTo>
                  <a:lnTo>
                    <a:pt x="693" y="348"/>
                  </a:lnTo>
                  <a:lnTo>
                    <a:pt x="693" y="349"/>
                  </a:lnTo>
                  <a:lnTo>
                    <a:pt x="693" y="350"/>
                  </a:lnTo>
                  <a:lnTo>
                    <a:pt x="693" y="351"/>
                  </a:lnTo>
                  <a:lnTo>
                    <a:pt x="693" y="352"/>
                  </a:lnTo>
                  <a:lnTo>
                    <a:pt x="692" y="352"/>
                  </a:lnTo>
                  <a:lnTo>
                    <a:pt x="690" y="359"/>
                  </a:lnTo>
                  <a:lnTo>
                    <a:pt x="692" y="359"/>
                  </a:lnTo>
                  <a:lnTo>
                    <a:pt x="693" y="359"/>
                  </a:lnTo>
                  <a:lnTo>
                    <a:pt x="696" y="360"/>
                  </a:lnTo>
                  <a:lnTo>
                    <a:pt x="696" y="361"/>
                  </a:lnTo>
                  <a:lnTo>
                    <a:pt x="695" y="361"/>
                  </a:lnTo>
                  <a:lnTo>
                    <a:pt x="695" y="360"/>
                  </a:lnTo>
                  <a:lnTo>
                    <a:pt x="694" y="362"/>
                  </a:lnTo>
                  <a:lnTo>
                    <a:pt x="693" y="363"/>
                  </a:lnTo>
                  <a:lnTo>
                    <a:pt x="692" y="364"/>
                  </a:lnTo>
                  <a:lnTo>
                    <a:pt x="693" y="364"/>
                  </a:lnTo>
                  <a:lnTo>
                    <a:pt x="692" y="365"/>
                  </a:lnTo>
                  <a:lnTo>
                    <a:pt x="692" y="367"/>
                  </a:lnTo>
                  <a:lnTo>
                    <a:pt x="691" y="367"/>
                  </a:lnTo>
                  <a:lnTo>
                    <a:pt x="690" y="367"/>
                  </a:lnTo>
                  <a:lnTo>
                    <a:pt x="690" y="368"/>
                  </a:lnTo>
                  <a:lnTo>
                    <a:pt x="690" y="369"/>
                  </a:lnTo>
                  <a:lnTo>
                    <a:pt x="690" y="370"/>
                  </a:lnTo>
                  <a:lnTo>
                    <a:pt x="690" y="371"/>
                  </a:lnTo>
                  <a:lnTo>
                    <a:pt x="691" y="371"/>
                  </a:lnTo>
                  <a:lnTo>
                    <a:pt x="692" y="371"/>
                  </a:lnTo>
                  <a:lnTo>
                    <a:pt x="692" y="370"/>
                  </a:lnTo>
                  <a:lnTo>
                    <a:pt x="693" y="370"/>
                  </a:lnTo>
                  <a:lnTo>
                    <a:pt x="693" y="369"/>
                  </a:lnTo>
                  <a:lnTo>
                    <a:pt x="694" y="369"/>
                  </a:lnTo>
                  <a:lnTo>
                    <a:pt x="694" y="370"/>
                  </a:lnTo>
                  <a:lnTo>
                    <a:pt x="695" y="370"/>
                  </a:lnTo>
                  <a:lnTo>
                    <a:pt x="695" y="371"/>
                  </a:lnTo>
                  <a:lnTo>
                    <a:pt x="695" y="372"/>
                  </a:lnTo>
                  <a:lnTo>
                    <a:pt x="694" y="372"/>
                  </a:lnTo>
                  <a:lnTo>
                    <a:pt x="694" y="373"/>
                  </a:lnTo>
                  <a:lnTo>
                    <a:pt x="693" y="373"/>
                  </a:lnTo>
                  <a:lnTo>
                    <a:pt x="693" y="374"/>
                  </a:lnTo>
                  <a:lnTo>
                    <a:pt x="694" y="374"/>
                  </a:lnTo>
                  <a:lnTo>
                    <a:pt x="694" y="376"/>
                  </a:lnTo>
                  <a:lnTo>
                    <a:pt x="694" y="377"/>
                  </a:lnTo>
                  <a:lnTo>
                    <a:pt x="694" y="378"/>
                  </a:lnTo>
                  <a:lnTo>
                    <a:pt x="694" y="379"/>
                  </a:lnTo>
                  <a:lnTo>
                    <a:pt x="694" y="380"/>
                  </a:lnTo>
                  <a:lnTo>
                    <a:pt x="695" y="380"/>
                  </a:lnTo>
                  <a:lnTo>
                    <a:pt x="695" y="381"/>
                  </a:lnTo>
                  <a:lnTo>
                    <a:pt x="696" y="381"/>
                  </a:lnTo>
                  <a:lnTo>
                    <a:pt x="697" y="381"/>
                  </a:lnTo>
                  <a:lnTo>
                    <a:pt x="699" y="383"/>
                  </a:lnTo>
                  <a:lnTo>
                    <a:pt x="700" y="383"/>
                  </a:lnTo>
                  <a:lnTo>
                    <a:pt x="701" y="383"/>
                  </a:lnTo>
                  <a:lnTo>
                    <a:pt x="701" y="384"/>
                  </a:lnTo>
                  <a:lnTo>
                    <a:pt x="702" y="384"/>
                  </a:lnTo>
                  <a:lnTo>
                    <a:pt x="703" y="384"/>
                  </a:lnTo>
                  <a:lnTo>
                    <a:pt x="703" y="385"/>
                  </a:lnTo>
                  <a:lnTo>
                    <a:pt x="704" y="385"/>
                  </a:lnTo>
                  <a:lnTo>
                    <a:pt x="705" y="386"/>
                  </a:lnTo>
                  <a:lnTo>
                    <a:pt x="706" y="386"/>
                  </a:lnTo>
                  <a:lnTo>
                    <a:pt x="708" y="387"/>
                  </a:lnTo>
                  <a:lnTo>
                    <a:pt x="711" y="389"/>
                  </a:lnTo>
                  <a:lnTo>
                    <a:pt x="712" y="389"/>
                  </a:lnTo>
                  <a:lnTo>
                    <a:pt x="713" y="390"/>
                  </a:lnTo>
                  <a:lnTo>
                    <a:pt x="714" y="390"/>
                  </a:lnTo>
                  <a:lnTo>
                    <a:pt x="715" y="391"/>
                  </a:lnTo>
                  <a:lnTo>
                    <a:pt x="719" y="393"/>
                  </a:lnTo>
                  <a:lnTo>
                    <a:pt x="721" y="393"/>
                  </a:lnTo>
                  <a:lnTo>
                    <a:pt x="723" y="394"/>
                  </a:lnTo>
                  <a:lnTo>
                    <a:pt x="723" y="395"/>
                  </a:lnTo>
                  <a:lnTo>
                    <a:pt x="724" y="395"/>
                  </a:lnTo>
                  <a:lnTo>
                    <a:pt x="726" y="396"/>
                  </a:lnTo>
                  <a:lnTo>
                    <a:pt x="727" y="396"/>
                  </a:lnTo>
                  <a:lnTo>
                    <a:pt x="728" y="397"/>
                  </a:lnTo>
                  <a:lnTo>
                    <a:pt x="729" y="397"/>
                  </a:lnTo>
                  <a:lnTo>
                    <a:pt x="729" y="398"/>
                  </a:lnTo>
                  <a:lnTo>
                    <a:pt x="730" y="398"/>
                  </a:lnTo>
                  <a:lnTo>
                    <a:pt x="731" y="399"/>
                  </a:lnTo>
                  <a:lnTo>
                    <a:pt x="733" y="400"/>
                  </a:lnTo>
                  <a:lnTo>
                    <a:pt x="734" y="400"/>
                  </a:lnTo>
                  <a:lnTo>
                    <a:pt x="737" y="402"/>
                  </a:lnTo>
                  <a:lnTo>
                    <a:pt x="739" y="402"/>
                  </a:lnTo>
                  <a:lnTo>
                    <a:pt x="739" y="403"/>
                  </a:lnTo>
                  <a:lnTo>
                    <a:pt x="741" y="404"/>
                  </a:lnTo>
                  <a:lnTo>
                    <a:pt x="744" y="405"/>
                  </a:lnTo>
                  <a:lnTo>
                    <a:pt x="745" y="406"/>
                  </a:lnTo>
                  <a:lnTo>
                    <a:pt x="747" y="407"/>
                  </a:lnTo>
                  <a:lnTo>
                    <a:pt x="748" y="407"/>
                  </a:lnTo>
                  <a:lnTo>
                    <a:pt x="748" y="408"/>
                  </a:lnTo>
                  <a:lnTo>
                    <a:pt x="749" y="408"/>
                  </a:lnTo>
                  <a:lnTo>
                    <a:pt x="750" y="409"/>
                  </a:lnTo>
                  <a:lnTo>
                    <a:pt x="751" y="409"/>
                  </a:lnTo>
                  <a:lnTo>
                    <a:pt x="752" y="409"/>
                  </a:lnTo>
                  <a:lnTo>
                    <a:pt x="753" y="409"/>
                  </a:lnTo>
                  <a:lnTo>
                    <a:pt x="754" y="409"/>
                  </a:lnTo>
                  <a:lnTo>
                    <a:pt x="753" y="409"/>
                  </a:lnTo>
                  <a:lnTo>
                    <a:pt x="753" y="410"/>
                  </a:lnTo>
                  <a:lnTo>
                    <a:pt x="753" y="411"/>
                  </a:lnTo>
                  <a:lnTo>
                    <a:pt x="752" y="412"/>
                  </a:lnTo>
                  <a:lnTo>
                    <a:pt x="752" y="413"/>
                  </a:lnTo>
                  <a:lnTo>
                    <a:pt x="751" y="415"/>
                  </a:lnTo>
                  <a:lnTo>
                    <a:pt x="750" y="416"/>
                  </a:lnTo>
                  <a:lnTo>
                    <a:pt x="750" y="417"/>
                  </a:lnTo>
                  <a:lnTo>
                    <a:pt x="749" y="417"/>
                  </a:lnTo>
                  <a:lnTo>
                    <a:pt x="749" y="418"/>
                  </a:lnTo>
                  <a:lnTo>
                    <a:pt x="748" y="420"/>
                  </a:lnTo>
                  <a:lnTo>
                    <a:pt x="748" y="421"/>
                  </a:lnTo>
                  <a:lnTo>
                    <a:pt x="747" y="421"/>
                  </a:lnTo>
                  <a:lnTo>
                    <a:pt x="747" y="422"/>
                  </a:lnTo>
                  <a:lnTo>
                    <a:pt x="747" y="423"/>
                  </a:lnTo>
                  <a:lnTo>
                    <a:pt x="746" y="423"/>
                  </a:lnTo>
                  <a:lnTo>
                    <a:pt x="746" y="424"/>
                  </a:lnTo>
                  <a:lnTo>
                    <a:pt x="746" y="425"/>
                  </a:lnTo>
                  <a:lnTo>
                    <a:pt x="745" y="425"/>
                  </a:lnTo>
                  <a:lnTo>
                    <a:pt x="745" y="426"/>
                  </a:lnTo>
                  <a:lnTo>
                    <a:pt x="744" y="427"/>
                  </a:lnTo>
                  <a:lnTo>
                    <a:pt x="744" y="428"/>
                  </a:lnTo>
                  <a:lnTo>
                    <a:pt x="744" y="429"/>
                  </a:lnTo>
                  <a:lnTo>
                    <a:pt x="743" y="429"/>
                  </a:lnTo>
                  <a:lnTo>
                    <a:pt x="743" y="430"/>
                  </a:lnTo>
                  <a:lnTo>
                    <a:pt x="743" y="431"/>
                  </a:lnTo>
                  <a:lnTo>
                    <a:pt x="742" y="432"/>
                  </a:lnTo>
                  <a:lnTo>
                    <a:pt x="742" y="433"/>
                  </a:lnTo>
                  <a:lnTo>
                    <a:pt x="741" y="434"/>
                  </a:lnTo>
                  <a:lnTo>
                    <a:pt x="741" y="435"/>
                  </a:lnTo>
                  <a:lnTo>
                    <a:pt x="740" y="435"/>
                  </a:lnTo>
                  <a:lnTo>
                    <a:pt x="740" y="436"/>
                  </a:lnTo>
                  <a:lnTo>
                    <a:pt x="739" y="438"/>
                  </a:lnTo>
                  <a:lnTo>
                    <a:pt x="739" y="439"/>
                  </a:lnTo>
                  <a:lnTo>
                    <a:pt x="738" y="441"/>
                  </a:lnTo>
                  <a:lnTo>
                    <a:pt x="737" y="441"/>
                  </a:lnTo>
                  <a:lnTo>
                    <a:pt x="737" y="441"/>
                  </a:lnTo>
                  <a:lnTo>
                    <a:pt x="737" y="442"/>
                  </a:lnTo>
                  <a:lnTo>
                    <a:pt x="736" y="443"/>
                  </a:lnTo>
                  <a:lnTo>
                    <a:pt x="736" y="444"/>
                  </a:lnTo>
                  <a:lnTo>
                    <a:pt x="735" y="445"/>
                  </a:lnTo>
                  <a:lnTo>
                    <a:pt x="735" y="446"/>
                  </a:lnTo>
                  <a:lnTo>
                    <a:pt x="734" y="447"/>
                  </a:lnTo>
                  <a:lnTo>
                    <a:pt x="734" y="448"/>
                  </a:lnTo>
                  <a:lnTo>
                    <a:pt x="731" y="453"/>
                  </a:lnTo>
                  <a:lnTo>
                    <a:pt x="730" y="454"/>
                  </a:lnTo>
                  <a:lnTo>
                    <a:pt x="728" y="459"/>
                  </a:lnTo>
                  <a:lnTo>
                    <a:pt x="728" y="460"/>
                  </a:lnTo>
                  <a:lnTo>
                    <a:pt x="727" y="462"/>
                  </a:lnTo>
                  <a:lnTo>
                    <a:pt x="727" y="463"/>
                  </a:lnTo>
                  <a:lnTo>
                    <a:pt x="726" y="463"/>
                  </a:lnTo>
                  <a:lnTo>
                    <a:pt x="726" y="465"/>
                  </a:lnTo>
                  <a:lnTo>
                    <a:pt x="725" y="467"/>
                  </a:lnTo>
                  <a:lnTo>
                    <a:pt x="723" y="469"/>
                  </a:lnTo>
                  <a:lnTo>
                    <a:pt x="723" y="470"/>
                  </a:lnTo>
                  <a:lnTo>
                    <a:pt x="722" y="473"/>
                  </a:lnTo>
                  <a:lnTo>
                    <a:pt x="721" y="473"/>
                  </a:lnTo>
                  <a:lnTo>
                    <a:pt x="720" y="474"/>
                  </a:lnTo>
                  <a:lnTo>
                    <a:pt x="719" y="474"/>
                  </a:lnTo>
                  <a:lnTo>
                    <a:pt x="717" y="476"/>
                  </a:lnTo>
                  <a:lnTo>
                    <a:pt x="716" y="476"/>
                  </a:lnTo>
                  <a:lnTo>
                    <a:pt x="715" y="476"/>
                  </a:lnTo>
                  <a:lnTo>
                    <a:pt x="715" y="477"/>
                  </a:lnTo>
                  <a:lnTo>
                    <a:pt x="714" y="477"/>
                  </a:lnTo>
                  <a:lnTo>
                    <a:pt x="714" y="477"/>
                  </a:lnTo>
                  <a:lnTo>
                    <a:pt x="714" y="478"/>
                  </a:lnTo>
                  <a:lnTo>
                    <a:pt x="712" y="479"/>
                  </a:lnTo>
                  <a:lnTo>
                    <a:pt x="709" y="481"/>
                  </a:lnTo>
                  <a:lnTo>
                    <a:pt x="707" y="482"/>
                  </a:lnTo>
                  <a:lnTo>
                    <a:pt x="706" y="482"/>
                  </a:lnTo>
                  <a:lnTo>
                    <a:pt x="704" y="483"/>
                  </a:lnTo>
                  <a:lnTo>
                    <a:pt x="703" y="484"/>
                  </a:lnTo>
                  <a:lnTo>
                    <a:pt x="700" y="485"/>
                  </a:lnTo>
                  <a:lnTo>
                    <a:pt x="699" y="486"/>
                  </a:lnTo>
                  <a:lnTo>
                    <a:pt x="698" y="486"/>
                  </a:lnTo>
                  <a:lnTo>
                    <a:pt x="698" y="487"/>
                  </a:lnTo>
                  <a:lnTo>
                    <a:pt x="697" y="487"/>
                  </a:lnTo>
                  <a:lnTo>
                    <a:pt x="696" y="487"/>
                  </a:lnTo>
                  <a:lnTo>
                    <a:pt x="695" y="488"/>
                  </a:lnTo>
                  <a:lnTo>
                    <a:pt x="694" y="488"/>
                  </a:lnTo>
                  <a:lnTo>
                    <a:pt x="693" y="488"/>
                  </a:lnTo>
                  <a:lnTo>
                    <a:pt x="692" y="489"/>
                  </a:lnTo>
                  <a:lnTo>
                    <a:pt x="690" y="489"/>
                  </a:lnTo>
                  <a:lnTo>
                    <a:pt x="688" y="489"/>
                  </a:lnTo>
                  <a:lnTo>
                    <a:pt x="686" y="490"/>
                  </a:lnTo>
                  <a:lnTo>
                    <a:pt x="685" y="490"/>
                  </a:lnTo>
                  <a:lnTo>
                    <a:pt x="683" y="491"/>
                  </a:lnTo>
                  <a:lnTo>
                    <a:pt x="682" y="491"/>
                  </a:lnTo>
                  <a:lnTo>
                    <a:pt x="681" y="492"/>
                  </a:lnTo>
                  <a:lnTo>
                    <a:pt x="680" y="492"/>
                  </a:lnTo>
                  <a:lnTo>
                    <a:pt x="679" y="493"/>
                  </a:lnTo>
                  <a:lnTo>
                    <a:pt x="678" y="493"/>
                  </a:lnTo>
                  <a:lnTo>
                    <a:pt x="677" y="494"/>
                  </a:lnTo>
                  <a:lnTo>
                    <a:pt x="678" y="495"/>
                  </a:lnTo>
                  <a:lnTo>
                    <a:pt x="678" y="496"/>
                  </a:lnTo>
                  <a:lnTo>
                    <a:pt x="679" y="496"/>
                  </a:lnTo>
                  <a:lnTo>
                    <a:pt x="679" y="497"/>
                  </a:lnTo>
                  <a:lnTo>
                    <a:pt x="680" y="497"/>
                  </a:lnTo>
                  <a:lnTo>
                    <a:pt x="680" y="498"/>
                  </a:lnTo>
                  <a:lnTo>
                    <a:pt x="681" y="498"/>
                  </a:lnTo>
                  <a:lnTo>
                    <a:pt x="682" y="498"/>
                  </a:lnTo>
                  <a:lnTo>
                    <a:pt x="683" y="498"/>
                  </a:lnTo>
                  <a:lnTo>
                    <a:pt x="683" y="497"/>
                  </a:lnTo>
                  <a:lnTo>
                    <a:pt x="684" y="497"/>
                  </a:lnTo>
                  <a:lnTo>
                    <a:pt x="685" y="498"/>
                  </a:lnTo>
                  <a:lnTo>
                    <a:pt x="684" y="499"/>
                  </a:lnTo>
                  <a:lnTo>
                    <a:pt x="683" y="500"/>
                  </a:lnTo>
                  <a:lnTo>
                    <a:pt x="683" y="501"/>
                  </a:lnTo>
                  <a:lnTo>
                    <a:pt x="684" y="502"/>
                  </a:lnTo>
                  <a:lnTo>
                    <a:pt x="684" y="503"/>
                  </a:lnTo>
                  <a:lnTo>
                    <a:pt x="683" y="504"/>
                  </a:lnTo>
                  <a:lnTo>
                    <a:pt x="682" y="505"/>
                  </a:lnTo>
                  <a:lnTo>
                    <a:pt x="682" y="506"/>
                  </a:lnTo>
                  <a:lnTo>
                    <a:pt x="682" y="507"/>
                  </a:lnTo>
                  <a:lnTo>
                    <a:pt x="682" y="508"/>
                  </a:lnTo>
                  <a:lnTo>
                    <a:pt x="683" y="508"/>
                  </a:lnTo>
                  <a:lnTo>
                    <a:pt x="683" y="509"/>
                  </a:lnTo>
                  <a:lnTo>
                    <a:pt x="684" y="510"/>
                  </a:lnTo>
                  <a:lnTo>
                    <a:pt x="685" y="510"/>
                  </a:lnTo>
                  <a:lnTo>
                    <a:pt x="685" y="511"/>
                  </a:lnTo>
                  <a:lnTo>
                    <a:pt x="686" y="511"/>
                  </a:lnTo>
                  <a:lnTo>
                    <a:pt x="687" y="511"/>
                  </a:lnTo>
                  <a:lnTo>
                    <a:pt x="687" y="512"/>
                  </a:lnTo>
                  <a:lnTo>
                    <a:pt x="688" y="512"/>
                  </a:lnTo>
                  <a:lnTo>
                    <a:pt x="688" y="513"/>
                  </a:lnTo>
                  <a:lnTo>
                    <a:pt x="688" y="514"/>
                  </a:lnTo>
                  <a:lnTo>
                    <a:pt x="687" y="514"/>
                  </a:lnTo>
                  <a:lnTo>
                    <a:pt x="687" y="515"/>
                  </a:lnTo>
                  <a:lnTo>
                    <a:pt x="689" y="517"/>
                  </a:lnTo>
                  <a:lnTo>
                    <a:pt x="690" y="518"/>
                  </a:lnTo>
                  <a:lnTo>
                    <a:pt x="690" y="519"/>
                  </a:lnTo>
                  <a:lnTo>
                    <a:pt x="691" y="519"/>
                  </a:lnTo>
                  <a:lnTo>
                    <a:pt x="692" y="520"/>
                  </a:lnTo>
                  <a:lnTo>
                    <a:pt x="693" y="520"/>
                  </a:lnTo>
                  <a:lnTo>
                    <a:pt x="693" y="521"/>
                  </a:lnTo>
                  <a:lnTo>
                    <a:pt x="694" y="521"/>
                  </a:lnTo>
                  <a:lnTo>
                    <a:pt x="695" y="521"/>
                  </a:lnTo>
                  <a:lnTo>
                    <a:pt x="696" y="521"/>
                  </a:lnTo>
                  <a:lnTo>
                    <a:pt x="697" y="521"/>
                  </a:lnTo>
                  <a:lnTo>
                    <a:pt x="697" y="520"/>
                  </a:lnTo>
                  <a:lnTo>
                    <a:pt x="698" y="520"/>
                  </a:lnTo>
                  <a:lnTo>
                    <a:pt x="698" y="521"/>
                  </a:lnTo>
                  <a:lnTo>
                    <a:pt x="699" y="521"/>
                  </a:lnTo>
                  <a:lnTo>
                    <a:pt x="699" y="522"/>
                  </a:lnTo>
                  <a:lnTo>
                    <a:pt x="700" y="522"/>
                  </a:lnTo>
                  <a:lnTo>
                    <a:pt x="700" y="523"/>
                  </a:lnTo>
                  <a:lnTo>
                    <a:pt x="701" y="524"/>
                  </a:lnTo>
                  <a:lnTo>
                    <a:pt x="701" y="525"/>
                  </a:lnTo>
                  <a:lnTo>
                    <a:pt x="702" y="526"/>
                  </a:lnTo>
                  <a:lnTo>
                    <a:pt x="702" y="527"/>
                  </a:lnTo>
                  <a:lnTo>
                    <a:pt x="703" y="528"/>
                  </a:lnTo>
                  <a:lnTo>
                    <a:pt x="703" y="529"/>
                  </a:lnTo>
                  <a:lnTo>
                    <a:pt x="703" y="530"/>
                  </a:lnTo>
                  <a:lnTo>
                    <a:pt x="702" y="530"/>
                  </a:lnTo>
                  <a:lnTo>
                    <a:pt x="702" y="531"/>
                  </a:lnTo>
                  <a:lnTo>
                    <a:pt x="701" y="531"/>
                  </a:lnTo>
                  <a:lnTo>
                    <a:pt x="701" y="532"/>
                  </a:lnTo>
                  <a:lnTo>
                    <a:pt x="701" y="533"/>
                  </a:lnTo>
                  <a:lnTo>
                    <a:pt x="701" y="534"/>
                  </a:lnTo>
                  <a:lnTo>
                    <a:pt x="701" y="535"/>
                  </a:lnTo>
                  <a:lnTo>
                    <a:pt x="700" y="535"/>
                  </a:lnTo>
                  <a:lnTo>
                    <a:pt x="700" y="536"/>
                  </a:lnTo>
                  <a:lnTo>
                    <a:pt x="699" y="536"/>
                  </a:lnTo>
                  <a:lnTo>
                    <a:pt x="698" y="537"/>
                  </a:lnTo>
                  <a:lnTo>
                    <a:pt x="697" y="537"/>
                  </a:lnTo>
                  <a:lnTo>
                    <a:pt x="696" y="538"/>
                  </a:lnTo>
                  <a:lnTo>
                    <a:pt x="696" y="539"/>
                  </a:lnTo>
                  <a:lnTo>
                    <a:pt x="695" y="539"/>
                  </a:lnTo>
                  <a:lnTo>
                    <a:pt x="695" y="540"/>
                  </a:lnTo>
                  <a:lnTo>
                    <a:pt x="694" y="541"/>
                  </a:lnTo>
                  <a:lnTo>
                    <a:pt x="694" y="542"/>
                  </a:lnTo>
                  <a:lnTo>
                    <a:pt x="693" y="543"/>
                  </a:lnTo>
                  <a:lnTo>
                    <a:pt x="693" y="544"/>
                  </a:lnTo>
                  <a:lnTo>
                    <a:pt x="692" y="544"/>
                  </a:lnTo>
                  <a:lnTo>
                    <a:pt x="692" y="545"/>
                  </a:lnTo>
                  <a:lnTo>
                    <a:pt x="691" y="546"/>
                  </a:lnTo>
                  <a:lnTo>
                    <a:pt x="691" y="547"/>
                  </a:lnTo>
                  <a:lnTo>
                    <a:pt x="690" y="547"/>
                  </a:lnTo>
                  <a:lnTo>
                    <a:pt x="690" y="548"/>
                  </a:lnTo>
                  <a:lnTo>
                    <a:pt x="690" y="549"/>
                  </a:lnTo>
                  <a:lnTo>
                    <a:pt x="689" y="550"/>
                  </a:lnTo>
                  <a:lnTo>
                    <a:pt x="688" y="551"/>
                  </a:lnTo>
                  <a:lnTo>
                    <a:pt x="688" y="552"/>
                  </a:lnTo>
                  <a:lnTo>
                    <a:pt x="687" y="553"/>
                  </a:lnTo>
                  <a:lnTo>
                    <a:pt x="687" y="554"/>
                  </a:lnTo>
                  <a:lnTo>
                    <a:pt x="686" y="555"/>
                  </a:lnTo>
                  <a:lnTo>
                    <a:pt x="685" y="556"/>
                  </a:lnTo>
                  <a:lnTo>
                    <a:pt x="685" y="557"/>
                  </a:lnTo>
                  <a:lnTo>
                    <a:pt x="684" y="557"/>
                  </a:lnTo>
                  <a:lnTo>
                    <a:pt x="684" y="558"/>
                  </a:lnTo>
                  <a:lnTo>
                    <a:pt x="684" y="559"/>
                  </a:lnTo>
                  <a:lnTo>
                    <a:pt x="683" y="559"/>
                  </a:lnTo>
                  <a:lnTo>
                    <a:pt x="683" y="560"/>
                  </a:lnTo>
                  <a:lnTo>
                    <a:pt x="682" y="561"/>
                  </a:lnTo>
                  <a:lnTo>
                    <a:pt x="682" y="562"/>
                  </a:lnTo>
                  <a:lnTo>
                    <a:pt x="681" y="563"/>
                  </a:lnTo>
                  <a:lnTo>
                    <a:pt x="681" y="564"/>
                  </a:lnTo>
                  <a:lnTo>
                    <a:pt x="680" y="564"/>
                  </a:lnTo>
                  <a:lnTo>
                    <a:pt x="678" y="564"/>
                  </a:lnTo>
                  <a:lnTo>
                    <a:pt x="677" y="564"/>
                  </a:lnTo>
                  <a:lnTo>
                    <a:pt x="676" y="564"/>
                  </a:lnTo>
                  <a:lnTo>
                    <a:pt x="675" y="564"/>
                  </a:lnTo>
                  <a:lnTo>
                    <a:pt x="674" y="564"/>
                  </a:lnTo>
                  <a:lnTo>
                    <a:pt x="673" y="564"/>
                  </a:lnTo>
                  <a:lnTo>
                    <a:pt x="670" y="564"/>
                  </a:lnTo>
                  <a:lnTo>
                    <a:pt x="668" y="564"/>
                  </a:lnTo>
                  <a:lnTo>
                    <a:pt x="667" y="566"/>
                  </a:lnTo>
                  <a:lnTo>
                    <a:pt x="667" y="567"/>
                  </a:lnTo>
                  <a:lnTo>
                    <a:pt x="666" y="567"/>
                  </a:lnTo>
                  <a:lnTo>
                    <a:pt x="666" y="568"/>
                  </a:lnTo>
                  <a:lnTo>
                    <a:pt x="666" y="569"/>
                  </a:lnTo>
                  <a:lnTo>
                    <a:pt x="666" y="569"/>
                  </a:lnTo>
                  <a:lnTo>
                    <a:pt x="666" y="570"/>
                  </a:lnTo>
                  <a:lnTo>
                    <a:pt x="666" y="571"/>
                  </a:lnTo>
                  <a:lnTo>
                    <a:pt x="665" y="572"/>
                  </a:lnTo>
                  <a:lnTo>
                    <a:pt x="665" y="573"/>
                  </a:lnTo>
                  <a:lnTo>
                    <a:pt x="665" y="574"/>
                  </a:lnTo>
                  <a:lnTo>
                    <a:pt x="664" y="576"/>
                  </a:lnTo>
                  <a:lnTo>
                    <a:pt x="664" y="577"/>
                  </a:lnTo>
                  <a:lnTo>
                    <a:pt x="664" y="578"/>
                  </a:lnTo>
                  <a:lnTo>
                    <a:pt x="665" y="580"/>
                  </a:lnTo>
                  <a:lnTo>
                    <a:pt x="666" y="581"/>
                  </a:lnTo>
                  <a:lnTo>
                    <a:pt x="666" y="584"/>
                  </a:lnTo>
                  <a:lnTo>
                    <a:pt x="666" y="585"/>
                  </a:lnTo>
                  <a:lnTo>
                    <a:pt x="665" y="586"/>
                  </a:lnTo>
                  <a:lnTo>
                    <a:pt x="665" y="586"/>
                  </a:lnTo>
                  <a:lnTo>
                    <a:pt x="665" y="587"/>
                  </a:lnTo>
                  <a:lnTo>
                    <a:pt x="664" y="587"/>
                  </a:lnTo>
                  <a:lnTo>
                    <a:pt x="664" y="588"/>
                  </a:lnTo>
                  <a:lnTo>
                    <a:pt x="663" y="589"/>
                  </a:lnTo>
                  <a:lnTo>
                    <a:pt x="663" y="590"/>
                  </a:lnTo>
                  <a:lnTo>
                    <a:pt x="662" y="591"/>
                  </a:lnTo>
                  <a:lnTo>
                    <a:pt x="662" y="592"/>
                  </a:lnTo>
                  <a:lnTo>
                    <a:pt x="661" y="592"/>
                  </a:lnTo>
                  <a:lnTo>
                    <a:pt x="661" y="593"/>
                  </a:lnTo>
                  <a:lnTo>
                    <a:pt x="660" y="594"/>
                  </a:lnTo>
                  <a:lnTo>
                    <a:pt x="660" y="595"/>
                  </a:lnTo>
                  <a:lnTo>
                    <a:pt x="659" y="595"/>
                  </a:lnTo>
                  <a:lnTo>
                    <a:pt x="659" y="596"/>
                  </a:lnTo>
                  <a:lnTo>
                    <a:pt x="658" y="598"/>
                  </a:lnTo>
                  <a:lnTo>
                    <a:pt x="657" y="599"/>
                  </a:lnTo>
                  <a:lnTo>
                    <a:pt x="656" y="600"/>
                  </a:lnTo>
                  <a:lnTo>
                    <a:pt x="656" y="601"/>
                  </a:lnTo>
                  <a:lnTo>
                    <a:pt x="655" y="602"/>
                  </a:lnTo>
                  <a:lnTo>
                    <a:pt x="654" y="601"/>
                  </a:lnTo>
                  <a:lnTo>
                    <a:pt x="652" y="600"/>
                  </a:lnTo>
                  <a:lnTo>
                    <a:pt x="650" y="599"/>
                  </a:lnTo>
                  <a:lnTo>
                    <a:pt x="649" y="599"/>
                  </a:lnTo>
                  <a:lnTo>
                    <a:pt x="648" y="598"/>
                  </a:lnTo>
                  <a:lnTo>
                    <a:pt x="647" y="598"/>
                  </a:lnTo>
                  <a:lnTo>
                    <a:pt x="646" y="598"/>
                  </a:lnTo>
                  <a:lnTo>
                    <a:pt x="646" y="597"/>
                  </a:lnTo>
                  <a:lnTo>
                    <a:pt x="645" y="597"/>
                  </a:lnTo>
                  <a:lnTo>
                    <a:pt x="644" y="597"/>
                  </a:lnTo>
                  <a:lnTo>
                    <a:pt x="643" y="596"/>
                  </a:lnTo>
                  <a:lnTo>
                    <a:pt x="642" y="595"/>
                  </a:lnTo>
                  <a:lnTo>
                    <a:pt x="641" y="595"/>
                  </a:lnTo>
                  <a:lnTo>
                    <a:pt x="640" y="595"/>
                  </a:lnTo>
                  <a:lnTo>
                    <a:pt x="640" y="594"/>
                  </a:lnTo>
                  <a:lnTo>
                    <a:pt x="639" y="594"/>
                  </a:lnTo>
                  <a:lnTo>
                    <a:pt x="638" y="592"/>
                  </a:lnTo>
                  <a:lnTo>
                    <a:pt x="637" y="592"/>
                  </a:lnTo>
                  <a:lnTo>
                    <a:pt x="637" y="591"/>
                  </a:lnTo>
                  <a:lnTo>
                    <a:pt x="636" y="591"/>
                  </a:lnTo>
                  <a:lnTo>
                    <a:pt x="635" y="590"/>
                  </a:lnTo>
                  <a:lnTo>
                    <a:pt x="634" y="590"/>
                  </a:lnTo>
                  <a:lnTo>
                    <a:pt x="632" y="589"/>
                  </a:lnTo>
                  <a:lnTo>
                    <a:pt x="630" y="588"/>
                  </a:lnTo>
                  <a:lnTo>
                    <a:pt x="629" y="587"/>
                  </a:lnTo>
                  <a:lnTo>
                    <a:pt x="628" y="587"/>
                  </a:lnTo>
                  <a:lnTo>
                    <a:pt x="627" y="586"/>
                  </a:lnTo>
                  <a:lnTo>
                    <a:pt x="626" y="586"/>
                  </a:lnTo>
                  <a:lnTo>
                    <a:pt x="624" y="586"/>
                  </a:lnTo>
                  <a:lnTo>
                    <a:pt x="623" y="585"/>
                  </a:lnTo>
                  <a:lnTo>
                    <a:pt x="622" y="585"/>
                  </a:lnTo>
                  <a:lnTo>
                    <a:pt x="621" y="584"/>
                  </a:lnTo>
                  <a:lnTo>
                    <a:pt x="620" y="584"/>
                  </a:lnTo>
                  <a:lnTo>
                    <a:pt x="616" y="586"/>
                  </a:lnTo>
                  <a:lnTo>
                    <a:pt x="611" y="586"/>
                  </a:lnTo>
                  <a:lnTo>
                    <a:pt x="610" y="586"/>
                  </a:lnTo>
                  <a:lnTo>
                    <a:pt x="606" y="587"/>
                  </a:lnTo>
                  <a:lnTo>
                    <a:pt x="603" y="588"/>
                  </a:lnTo>
                  <a:lnTo>
                    <a:pt x="602" y="588"/>
                  </a:lnTo>
                  <a:lnTo>
                    <a:pt x="600" y="589"/>
                  </a:lnTo>
                  <a:lnTo>
                    <a:pt x="599" y="589"/>
                  </a:lnTo>
                  <a:lnTo>
                    <a:pt x="598" y="589"/>
                  </a:lnTo>
                  <a:lnTo>
                    <a:pt x="597" y="589"/>
                  </a:lnTo>
                  <a:lnTo>
                    <a:pt x="596" y="589"/>
                  </a:lnTo>
                  <a:lnTo>
                    <a:pt x="595" y="589"/>
                  </a:lnTo>
                  <a:lnTo>
                    <a:pt x="594" y="589"/>
                  </a:lnTo>
                  <a:lnTo>
                    <a:pt x="593" y="590"/>
                  </a:lnTo>
                  <a:lnTo>
                    <a:pt x="592" y="590"/>
                  </a:lnTo>
                  <a:lnTo>
                    <a:pt x="591" y="590"/>
                  </a:lnTo>
                  <a:lnTo>
                    <a:pt x="588" y="590"/>
                  </a:lnTo>
                  <a:lnTo>
                    <a:pt x="587" y="591"/>
                  </a:lnTo>
                  <a:lnTo>
                    <a:pt x="586" y="591"/>
                  </a:lnTo>
                  <a:lnTo>
                    <a:pt x="585" y="591"/>
                  </a:lnTo>
                  <a:lnTo>
                    <a:pt x="579" y="592"/>
                  </a:lnTo>
                  <a:lnTo>
                    <a:pt x="575" y="592"/>
                  </a:lnTo>
                  <a:lnTo>
                    <a:pt x="573" y="593"/>
                  </a:lnTo>
                  <a:lnTo>
                    <a:pt x="571" y="593"/>
                  </a:lnTo>
                  <a:lnTo>
                    <a:pt x="568" y="594"/>
                  </a:lnTo>
                  <a:lnTo>
                    <a:pt x="565" y="593"/>
                  </a:lnTo>
                  <a:lnTo>
                    <a:pt x="564" y="593"/>
                  </a:lnTo>
                  <a:lnTo>
                    <a:pt x="560" y="592"/>
                  </a:lnTo>
                  <a:lnTo>
                    <a:pt x="557" y="591"/>
                  </a:lnTo>
                  <a:lnTo>
                    <a:pt x="556" y="591"/>
                  </a:lnTo>
                  <a:lnTo>
                    <a:pt x="555" y="591"/>
                  </a:lnTo>
                  <a:lnTo>
                    <a:pt x="551" y="590"/>
                  </a:lnTo>
                  <a:lnTo>
                    <a:pt x="547" y="589"/>
                  </a:lnTo>
                  <a:lnTo>
                    <a:pt x="546" y="589"/>
                  </a:lnTo>
                  <a:lnTo>
                    <a:pt x="542" y="589"/>
                  </a:lnTo>
                  <a:lnTo>
                    <a:pt x="539" y="588"/>
                  </a:lnTo>
                  <a:lnTo>
                    <a:pt x="537" y="587"/>
                  </a:lnTo>
                  <a:lnTo>
                    <a:pt x="532" y="586"/>
                  </a:lnTo>
                  <a:lnTo>
                    <a:pt x="528" y="586"/>
                  </a:lnTo>
                  <a:lnTo>
                    <a:pt x="524" y="586"/>
                  </a:lnTo>
                  <a:lnTo>
                    <a:pt x="520" y="585"/>
                  </a:lnTo>
                  <a:lnTo>
                    <a:pt x="519" y="584"/>
                  </a:lnTo>
                  <a:lnTo>
                    <a:pt x="518" y="583"/>
                  </a:lnTo>
                  <a:lnTo>
                    <a:pt x="517" y="582"/>
                  </a:lnTo>
                  <a:lnTo>
                    <a:pt x="516" y="581"/>
                  </a:lnTo>
                  <a:lnTo>
                    <a:pt x="515" y="581"/>
                  </a:lnTo>
                  <a:lnTo>
                    <a:pt x="515" y="580"/>
                  </a:lnTo>
                  <a:lnTo>
                    <a:pt x="515" y="579"/>
                  </a:lnTo>
                  <a:lnTo>
                    <a:pt x="515" y="578"/>
                  </a:lnTo>
                  <a:lnTo>
                    <a:pt x="516" y="578"/>
                  </a:lnTo>
                  <a:lnTo>
                    <a:pt x="515" y="578"/>
                  </a:lnTo>
                  <a:lnTo>
                    <a:pt x="515" y="577"/>
                  </a:lnTo>
                  <a:lnTo>
                    <a:pt x="516" y="577"/>
                  </a:lnTo>
                  <a:lnTo>
                    <a:pt x="516" y="578"/>
                  </a:lnTo>
                  <a:lnTo>
                    <a:pt x="516" y="577"/>
                  </a:lnTo>
                  <a:lnTo>
                    <a:pt x="516" y="576"/>
                  </a:lnTo>
                  <a:lnTo>
                    <a:pt x="515" y="576"/>
                  </a:lnTo>
                  <a:lnTo>
                    <a:pt x="515" y="575"/>
                  </a:lnTo>
                  <a:lnTo>
                    <a:pt x="514" y="575"/>
                  </a:lnTo>
                  <a:lnTo>
                    <a:pt x="514" y="574"/>
                  </a:lnTo>
                  <a:lnTo>
                    <a:pt x="514" y="573"/>
                  </a:lnTo>
                  <a:lnTo>
                    <a:pt x="514" y="572"/>
                  </a:lnTo>
                  <a:lnTo>
                    <a:pt x="513" y="572"/>
                  </a:lnTo>
                  <a:lnTo>
                    <a:pt x="513" y="571"/>
                  </a:lnTo>
                  <a:lnTo>
                    <a:pt x="514" y="571"/>
                  </a:lnTo>
                  <a:lnTo>
                    <a:pt x="514" y="572"/>
                  </a:lnTo>
                  <a:lnTo>
                    <a:pt x="514" y="571"/>
                  </a:lnTo>
                  <a:lnTo>
                    <a:pt x="514" y="570"/>
                  </a:lnTo>
                  <a:lnTo>
                    <a:pt x="514" y="569"/>
                  </a:lnTo>
                  <a:lnTo>
                    <a:pt x="513" y="569"/>
                  </a:lnTo>
                  <a:lnTo>
                    <a:pt x="513" y="570"/>
                  </a:lnTo>
                  <a:lnTo>
                    <a:pt x="512" y="570"/>
                  </a:lnTo>
                  <a:lnTo>
                    <a:pt x="512" y="569"/>
                  </a:lnTo>
                  <a:lnTo>
                    <a:pt x="511" y="569"/>
                  </a:lnTo>
                  <a:lnTo>
                    <a:pt x="511" y="568"/>
                  </a:lnTo>
                  <a:lnTo>
                    <a:pt x="511" y="567"/>
                  </a:lnTo>
                  <a:lnTo>
                    <a:pt x="511" y="568"/>
                  </a:lnTo>
                  <a:lnTo>
                    <a:pt x="512" y="568"/>
                  </a:lnTo>
                  <a:lnTo>
                    <a:pt x="511" y="567"/>
                  </a:lnTo>
                  <a:lnTo>
                    <a:pt x="511" y="566"/>
                  </a:lnTo>
                  <a:lnTo>
                    <a:pt x="511" y="565"/>
                  </a:lnTo>
                  <a:lnTo>
                    <a:pt x="510" y="565"/>
                  </a:lnTo>
                  <a:lnTo>
                    <a:pt x="510" y="564"/>
                  </a:lnTo>
                  <a:lnTo>
                    <a:pt x="510" y="563"/>
                  </a:lnTo>
                  <a:lnTo>
                    <a:pt x="509" y="563"/>
                  </a:lnTo>
                  <a:lnTo>
                    <a:pt x="508" y="563"/>
                  </a:lnTo>
                  <a:lnTo>
                    <a:pt x="508" y="562"/>
                  </a:lnTo>
                  <a:lnTo>
                    <a:pt x="508" y="561"/>
                  </a:lnTo>
                  <a:lnTo>
                    <a:pt x="508" y="560"/>
                  </a:lnTo>
                  <a:lnTo>
                    <a:pt x="508" y="561"/>
                  </a:lnTo>
                  <a:lnTo>
                    <a:pt x="509" y="561"/>
                  </a:lnTo>
                  <a:lnTo>
                    <a:pt x="509" y="560"/>
                  </a:lnTo>
                  <a:lnTo>
                    <a:pt x="509" y="559"/>
                  </a:lnTo>
                  <a:lnTo>
                    <a:pt x="509" y="558"/>
                  </a:lnTo>
                  <a:lnTo>
                    <a:pt x="509" y="557"/>
                  </a:lnTo>
                  <a:lnTo>
                    <a:pt x="509" y="556"/>
                  </a:lnTo>
                  <a:lnTo>
                    <a:pt x="509" y="555"/>
                  </a:lnTo>
                  <a:lnTo>
                    <a:pt x="509" y="554"/>
                  </a:lnTo>
                  <a:lnTo>
                    <a:pt x="509" y="553"/>
                  </a:lnTo>
                  <a:lnTo>
                    <a:pt x="509" y="552"/>
                  </a:lnTo>
                  <a:lnTo>
                    <a:pt x="509" y="551"/>
                  </a:lnTo>
                  <a:lnTo>
                    <a:pt x="510" y="551"/>
                  </a:lnTo>
                  <a:lnTo>
                    <a:pt x="509" y="551"/>
                  </a:lnTo>
                  <a:lnTo>
                    <a:pt x="509" y="550"/>
                  </a:lnTo>
                  <a:lnTo>
                    <a:pt x="509" y="549"/>
                  </a:lnTo>
                  <a:lnTo>
                    <a:pt x="509" y="548"/>
                  </a:lnTo>
                  <a:lnTo>
                    <a:pt x="509" y="547"/>
                  </a:lnTo>
                  <a:lnTo>
                    <a:pt x="510" y="547"/>
                  </a:lnTo>
                  <a:lnTo>
                    <a:pt x="509" y="547"/>
                  </a:lnTo>
                  <a:lnTo>
                    <a:pt x="509" y="546"/>
                  </a:lnTo>
                  <a:lnTo>
                    <a:pt x="509" y="545"/>
                  </a:lnTo>
                  <a:lnTo>
                    <a:pt x="509" y="544"/>
                  </a:lnTo>
                  <a:lnTo>
                    <a:pt x="509" y="543"/>
                  </a:lnTo>
                  <a:lnTo>
                    <a:pt x="509" y="542"/>
                  </a:lnTo>
                  <a:lnTo>
                    <a:pt x="509" y="541"/>
                  </a:lnTo>
                  <a:lnTo>
                    <a:pt x="509" y="540"/>
                  </a:lnTo>
                  <a:lnTo>
                    <a:pt x="509" y="539"/>
                  </a:lnTo>
                  <a:lnTo>
                    <a:pt x="510" y="539"/>
                  </a:lnTo>
                  <a:lnTo>
                    <a:pt x="510" y="538"/>
                  </a:lnTo>
                  <a:lnTo>
                    <a:pt x="509" y="538"/>
                  </a:lnTo>
                  <a:lnTo>
                    <a:pt x="508" y="538"/>
                  </a:lnTo>
                  <a:lnTo>
                    <a:pt x="508" y="538"/>
                  </a:lnTo>
                  <a:lnTo>
                    <a:pt x="508" y="537"/>
                  </a:lnTo>
                  <a:lnTo>
                    <a:pt x="507" y="537"/>
                  </a:lnTo>
                  <a:lnTo>
                    <a:pt x="507" y="536"/>
                  </a:lnTo>
                  <a:lnTo>
                    <a:pt x="506" y="536"/>
                  </a:lnTo>
                  <a:lnTo>
                    <a:pt x="506" y="535"/>
                  </a:lnTo>
                  <a:lnTo>
                    <a:pt x="505" y="535"/>
                  </a:lnTo>
                  <a:lnTo>
                    <a:pt x="505" y="534"/>
                  </a:lnTo>
                  <a:lnTo>
                    <a:pt x="505" y="533"/>
                  </a:lnTo>
                  <a:lnTo>
                    <a:pt x="504" y="533"/>
                  </a:lnTo>
                  <a:lnTo>
                    <a:pt x="503" y="533"/>
                  </a:lnTo>
                  <a:lnTo>
                    <a:pt x="502" y="533"/>
                  </a:lnTo>
                  <a:lnTo>
                    <a:pt x="502" y="532"/>
                  </a:lnTo>
                  <a:lnTo>
                    <a:pt x="502" y="531"/>
                  </a:lnTo>
                  <a:lnTo>
                    <a:pt x="501" y="531"/>
                  </a:lnTo>
                  <a:lnTo>
                    <a:pt x="500" y="531"/>
                  </a:lnTo>
                  <a:lnTo>
                    <a:pt x="500" y="530"/>
                  </a:lnTo>
                  <a:lnTo>
                    <a:pt x="499" y="530"/>
                  </a:lnTo>
                  <a:lnTo>
                    <a:pt x="498" y="529"/>
                  </a:lnTo>
                  <a:lnTo>
                    <a:pt x="497" y="529"/>
                  </a:lnTo>
                  <a:lnTo>
                    <a:pt x="497" y="528"/>
                  </a:lnTo>
                  <a:lnTo>
                    <a:pt x="496" y="528"/>
                  </a:lnTo>
                  <a:lnTo>
                    <a:pt x="495" y="528"/>
                  </a:lnTo>
                  <a:lnTo>
                    <a:pt x="494" y="527"/>
                  </a:lnTo>
                  <a:lnTo>
                    <a:pt x="493" y="527"/>
                  </a:lnTo>
                  <a:lnTo>
                    <a:pt x="492" y="526"/>
                  </a:lnTo>
                  <a:lnTo>
                    <a:pt x="490" y="526"/>
                  </a:lnTo>
                  <a:lnTo>
                    <a:pt x="489" y="526"/>
                  </a:lnTo>
                  <a:lnTo>
                    <a:pt x="488" y="526"/>
                  </a:lnTo>
                  <a:lnTo>
                    <a:pt x="487" y="526"/>
                  </a:lnTo>
                  <a:lnTo>
                    <a:pt x="486" y="526"/>
                  </a:lnTo>
                  <a:lnTo>
                    <a:pt x="485" y="526"/>
                  </a:lnTo>
                  <a:lnTo>
                    <a:pt x="483" y="526"/>
                  </a:lnTo>
                  <a:lnTo>
                    <a:pt x="482" y="526"/>
                  </a:lnTo>
                  <a:lnTo>
                    <a:pt x="482" y="527"/>
                  </a:lnTo>
                  <a:lnTo>
                    <a:pt x="481" y="527"/>
                  </a:lnTo>
                  <a:lnTo>
                    <a:pt x="480" y="527"/>
                  </a:lnTo>
                  <a:lnTo>
                    <a:pt x="478" y="528"/>
                  </a:lnTo>
                  <a:lnTo>
                    <a:pt x="477" y="528"/>
                  </a:lnTo>
                  <a:lnTo>
                    <a:pt x="477" y="529"/>
                  </a:lnTo>
                  <a:lnTo>
                    <a:pt x="476" y="529"/>
                  </a:lnTo>
                  <a:lnTo>
                    <a:pt x="475" y="530"/>
                  </a:lnTo>
                  <a:lnTo>
                    <a:pt x="475" y="531"/>
                  </a:lnTo>
                  <a:lnTo>
                    <a:pt x="474" y="531"/>
                  </a:lnTo>
                  <a:lnTo>
                    <a:pt x="473" y="531"/>
                  </a:lnTo>
                  <a:lnTo>
                    <a:pt x="473" y="532"/>
                  </a:lnTo>
                  <a:lnTo>
                    <a:pt x="473" y="532"/>
                  </a:lnTo>
                  <a:lnTo>
                    <a:pt x="472" y="532"/>
                  </a:lnTo>
                  <a:lnTo>
                    <a:pt x="471" y="532"/>
                  </a:lnTo>
                  <a:lnTo>
                    <a:pt x="470" y="532"/>
                  </a:lnTo>
                  <a:lnTo>
                    <a:pt x="469" y="532"/>
                  </a:lnTo>
                  <a:lnTo>
                    <a:pt x="468" y="532"/>
                  </a:lnTo>
                  <a:lnTo>
                    <a:pt x="467" y="532"/>
                  </a:lnTo>
                  <a:lnTo>
                    <a:pt x="466" y="532"/>
                  </a:lnTo>
                  <a:lnTo>
                    <a:pt x="465" y="532"/>
                  </a:lnTo>
                  <a:lnTo>
                    <a:pt x="464" y="531"/>
                  </a:lnTo>
                  <a:lnTo>
                    <a:pt x="463" y="531"/>
                  </a:lnTo>
                  <a:lnTo>
                    <a:pt x="462" y="530"/>
                  </a:lnTo>
                  <a:lnTo>
                    <a:pt x="461" y="530"/>
                  </a:lnTo>
                  <a:lnTo>
                    <a:pt x="461" y="529"/>
                  </a:lnTo>
                  <a:lnTo>
                    <a:pt x="460" y="529"/>
                  </a:lnTo>
                  <a:lnTo>
                    <a:pt x="460" y="528"/>
                  </a:lnTo>
                  <a:lnTo>
                    <a:pt x="459" y="528"/>
                  </a:lnTo>
                  <a:lnTo>
                    <a:pt x="458" y="527"/>
                  </a:lnTo>
                  <a:lnTo>
                    <a:pt x="457" y="526"/>
                  </a:lnTo>
                  <a:lnTo>
                    <a:pt x="456" y="525"/>
                  </a:lnTo>
                  <a:lnTo>
                    <a:pt x="455" y="525"/>
                  </a:lnTo>
                  <a:lnTo>
                    <a:pt x="455" y="524"/>
                  </a:lnTo>
                  <a:lnTo>
                    <a:pt x="454" y="524"/>
                  </a:lnTo>
                  <a:lnTo>
                    <a:pt x="454" y="523"/>
                  </a:lnTo>
                  <a:lnTo>
                    <a:pt x="453" y="522"/>
                  </a:lnTo>
                  <a:lnTo>
                    <a:pt x="452" y="522"/>
                  </a:lnTo>
                  <a:lnTo>
                    <a:pt x="452" y="521"/>
                  </a:lnTo>
                  <a:lnTo>
                    <a:pt x="451" y="521"/>
                  </a:lnTo>
                  <a:lnTo>
                    <a:pt x="450" y="520"/>
                  </a:lnTo>
                  <a:lnTo>
                    <a:pt x="450" y="519"/>
                  </a:lnTo>
                  <a:lnTo>
                    <a:pt x="449" y="519"/>
                  </a:lnTo>
                  <a:lnTo>
                    <a:pt x="447" y="517"/>
                  </a:lnTo>
                  <a:lnTo>
                    <a:pt x="447" y="516"/>
                  </a:lnTo>
                  <a:lnTo>
                    <a:pt x="446" y="516"/>
                  </a:lnTo>
                  <a:lnTo>
                    <a:pt x="446" y="515"/>
                  </a:lnTo>
                  <a:lnTo>
                    <a:pt x="445" y="514"/>
                  </a:lnTo>
                  <a:lnTo>
                    <a:pt x="444" y="514"/>
                  </a:lnTo>
                  <a:lnTo>
                    <a:pt x="444" y="513"/>
                  </a:lnTo>
                  <a:lnTo>
                    <a:pt x="443" y="513"/>
                  </a:lnTo>
                  <a:lnTo>
                    <a:pt x="442" y="512"/>
                  </a:lnTo>
                  <a:lnTo>
                    <a:pt x="441" y="512"/>
                  </a:lnTo>
                  <a:lnTo>
                    <a:pt x="440" y="511"/>
                  </a:lnTo>
                  <a:lnTo>
                    <a:pt x="439" y="511"/>
                  </a:lnTo>
                  <a:lnTo>
                    <a:pt x="438" y="510"/>
                  </a:lnTo>
                  <a:lnTo>
                    <a:pt x="437" y="509"/>
                  </a:lnTo>
                  <a:lnTo>
                    <a:pt x="437" y="508"/>
                  </a:lnTo>
                  <a:lnTo>
                    <a:pt x="436" y="508"/>
                  </a:lnTo>
                  <a:lnTo>
                    <a:pt x="436" y="507"/>
                  </a:lnTo>
                  <a:lnTo>
                    <a:pt x="435" y="507"/>
                  </a:lnTo>
                  <a:lnTo>
                    <a:pt x="434" y="506"/>
                  </a:lnTo>
                  <a:lnTo>
                    <a:pt x="434" y="505"/>
                  </a:lnTo>
                  <a:lnTo>
                    <a:pt x="433" y="504"/>
                  </a:lnTo>
                  <a:lnTo>
                    <a:pt x="433" y="503"/>
                  </a:lnTo>
                  <a:lnTo>
                    <a:pt x="433" y="502"/>
                  </a:lnTo>
                  <a:lnTo>
                    <a:pt x="432" y="502"/>
                  </a:lnTo>
                  <a:lnTo>
                    <a:pt x="432" y="501"/>
                  </a:lnTo>
                  <a:lnTo>
                    <a:pt x="432" y="500"/>
                  </a:lnTo>
                  <a:lnTo>
                    <a:pt x="431" y="500"/>
                  </a:lnTo>
                  <a:lnTo>
                    <a:pt x="431" y="498"/>
                  </a:lnTo>
                  <a:lnTo>
                    <a:pt x="430" y="498"/>
                  </a:lnTo>
                  <a:lnTo>
                    <a:pt x="430" y="497"/>
                  </a:lnTo>
                  <a:lnTo>
                    <a:pt x="430" y="496"/>
                  </a:lnTo>
                  <a:lnTo>
                    <a:pt x="430" y="494"/>
                  </a:lnTo>
                  <a:lnTo>
                    <a:pt x="429" y="494"/>
                  </a:lnTo>
                  <a:lnTo>
                    <a:pt x="429" y="493"/>
                  </a:lnTo>
                  <a:lnTo>
                    <a:pt x="429" y="492"/>
                  </a:lnTo>
                  <a:lnTo>
                    <a:pt x="428" y="491"/>
                  </a:lnTo>
                  <a:lnTo>
                    <a:pt x="427" y="490"/>
                  </a:lnTo>
                  <a:lnTo>
                    <a:pt x="427" y="489"/>
                  </a:lnTo>
                  <a:lnTo>
                    <a:pt x="426" y="489"/>
                  </a:lnTo>
                  <a:lnTo>
                    <a:pt x="426" y="489"/>
                  </a:lnTo>
                  <a:lnTo>
                    <a:pt x="425" y="489"/>
                  </a:lnTo>
                  <a:lnTo>
                    <a:pt x="425" y="488"/>
                  </a:lnTo>
                  <a:lnTo>
                    <a:pt x="425" y="488"/>
                  </a:lnTo>
                  <a:lnTo>
                    <a:pt x="424" y="487"/>
                  </a:lnTo>
                  <a:lnTo>
                    <a:pt x="423" y="487"/>
                  </a:lnTo>
                  <a:lnTo>
                    <a:pt x="422" y="487"/>
                  </a:lnTo>
                  <a:lnTo>
                    <a:pt x="421" y="487"/>
                  </a:lnTo>
                  <a:lnTo>
                    <a:pt x="420" y="487"/>
                  </a:lnTo>
                  <a:lnTo>
                    <a:pt x="419" y="486"/>
                  </a:lnTo>
                  <a:lnTo>
                    <a:pt x="418" y="486"/>
                  </a:lnTo>
                  <a:lnTo>
                    <a:pt x="417" y="486"/>
                  </a:lnTo>
                  <a:lnTo>
                    <a:pt x="417" y="485"/>
                  </a:lnTo>
                  <a:lnTo>
                    <a:pt x="416" y="485"/>
                  </a:lnTo>
                  <a:lnTo>
                    <a:pt x="416" y="484"/>
                  </a:lnTo>
                  <a:lnTo>
                    <a:pt x="415" y="484"/>
                  </a:lnTo>
                  <a:lnTo>
                    <a:pt x="415" y="483"/>
                  </a:lnTo>
                  <a:lnTo>
                    <a:pt x="414" y="482"/>
                  </a:lnTo>
                  <a:lnTo>
                    <a:pt x="414" y="481"/>
                  </a:lnTo>
                  <a:lnTo>
                    <a:pt x="413" y="481"/>
                  </a:lnTo>
                  <a:lnTo>
                    <a:pt x="413" y="480"/>
                  </a:lnTo>
                  <a:lnTo>
                    <a:pt x="412" y="480"/>
                  </a:lnTo>
                  <a:lnTo>
                    <a:pt x="411" y="479"/>
                  </a:lnTo>
                  <a:lnTo>
                    <a:pt x="410" y="479"/>
                  </a:lnTo>
                  <a:lnTo>
                    <a:pt x="409" y="479"/>
                  </a:lnTo>
                  <a:lnTo>
                    <a:pt x="409" y="478"/>
                  </a:lnTo>
                  <a:lnTo>
                    <a:pt x="408" y="478"/>
                  </a:lnTo>
                  <a:lnTo>
                    <a:pt x="407" y="478"/>
                  </a:lnTo>
                  <a:lnTo>
                    <a:pt x="406" y="477"/>
                  </a:lnTo>
                  <a:lnTo>
                    <a:pt x="405" y="477"/>
                  </a:lnTo>
                  <a:lnTo>
                    <a:pt x="405" y="476"/>
                  </a:lnTo>
                  <a:lnTo>
                    <a:pt x="404" y="476"/>
                  </a:lnTo>
                  <a:lnTo>
                    <a:pt x="403" y="475"/>
                  </a:lnTo>
                  <a:lnTo>
                    <a:pt x="402" y="475"/>
                  </a:lnTo>
                  <a:lnTo>
                    <a:pt x="402" y="474"/>
                  </a:lnTo>
                  <a:lnTo>
                    <a:pt x="401" y="474"/>
                  </a:lnTo>
                  <a:lnTo>
                    <a:pt x="400" y="474"/>
                  </a:lnTo>
                  <a:lnTo>
                    <a:pt x="399" y="474"/>
                  </a:lnTo>
                  <a:lnTo>
                    <a:pt x="399" y="473"/>
                  </a:lnTo>
                  <a:lnTo>
                    <a:pt x="398" y="473"/>
                  </a:lnTo>
                  <a:lnTo>
                    <a:pt x="397" y="473"/>
                  </a:lnTo>
                  <a:lnTo>
                    <a:pt x="396" y="473"/>
                  </a:lnTo>
                  <a:lnTo>
                    <a:pt x="396" y="472"/>
                  </a:lnTo>
                  <a:lnTo>
                    <a:pt x="395" y="472"/>
                  </a:lnTo>
                  <a:lnTo>
                    <a:pt x="395" y="471"/>
                  </a:lnTo>
                  <a:lnTo>
                    <a:pt x="394" y="471"/>
                  </a:lnTo>
                  <a:lnTo>
                    <a:pt x="394" y="470"/>
                  </a:lnTo>
                  <a:lnTo>
                    <a:pt x="393" y="470"/>
                  </a:lnTo>
                  <a:lnTo>
                    <a:pt x="392" y="469"/>
                  </a:lnTo>
                  <a:lnTo>
                    <a:pt x="391" y="469"/>
                  </a:lnTo>
                  <a:lnTo>
                    <a:pt x="391" y="468"/>
                  </a:lnTo>
                  <a:lnTo>
                    <a:pt x="390" y="468"/>
                  </a:lnTo>
                  <a:lnTo>
                    <a:pt x="390" y="467"/>
                  </a:lnTo>
                  <a:lnTo>
                    <a:pt x="389" y="467"/>
                  </a:lnTo>
                  <a:lnTo>
                    <a:pt x="389" y="466"/>
                  </a:lnTo>
                  <a:lnTo>
                    <a:pt x="388" y="466"/>
                  </a:lnTo>
                  <a:lnTo>
                    <a:pt x="388" y="465"/>
                  </a:lnTo>
                  <a:lnTo>
                    <a:pt x="387" y="465"/>
                  </a:lnTo>
                  <a:lnTo>
                    <a:pt x="387" y="464"/>
                  </a:lnTo>
                  <a:lnTo>
                    <a:pt x="386" y="464"/>
                  </a:lnTo>
                  <a:lnTo>
                    <a:pt x="385" y="464"/>
                  </a:lnTo>
                  <a:lnTo>
                    <a:pt x="385" y="463"/>
                  </a:lnTo>
                  <a:lnTo>
                    <a:pt x="384" y="463"/>
                  </a:lnTo>
                  <a:lnTo>
                    <a:pt x="384" y="462"/>
                  </a:lnTo>
                  <a:lnTo>
                    <a:pt x="383" y="462"/>
                  </a:lnTo>
                  <a:lnTo>
                    <a:pt x="382" y="461"/>
                  </a:lnTo>
                  <a:lnTo>
                    <a:pt x="381" y="460"/>
                  </a:lnTo>
                  <a:lnTo>
                    <a:pt x="381" y="459"/>
                  </a:lnTo>
                  <a:lnTo>
                    <a:pt x="380" y="458"/>
                  </a:lnTo>
                  <a:lnTo>
                    <a:pt x="379" y="457"/>
                  </a:lnTo>
                  <a:lnTo>
                    <a:pt x="378" y="456"/>
                  </a:lnTo>
                  <a:lnTo>
                    <a:pt x="378" y="455"/>
                  </a:lnTo>
                  <a:lnTo>
                    <a:pt x="377" y="455"/>
                  </a:lnTo>
                  <a:lnTo>
                    <a:pt x="377" y="455"/>
                  </a:lnTo>
                  <a:lnTo>
                    <a:pt x="376" y="455"/>
                  </a:lnTo>
                  <a:lnTo>
                    <a:pt x="376" y="454"/>
                  </a:lnTo>
                  <a:lnTo>
                    <a:pt x="375" y="454"/>
                  </a:lnTo>
                  <a:lnTo>
                    <a:pt x="374" y="454"/>
                  </a:lnTo>
                  <a:lnTo>
                    <a:pt x="374" y="453"/>
                  </a:lnTo>
                  <a:lnTo>
                    <a:pt x="373" y="453"/>
                  </a:lnTo>
                  <a:lnTo>
                    <a:pt x="373" y="452"/>
                  </a:lnTo>
                  <a:lnTo>
                    <a:pt x="372" y="452"/>
                  </a:lnTo>
                  <a:lnTo>
                    <a:pt x="372" y="451"/>
                  </a:lnTo>
                  <a:lnTo>
                    <a:pt x="371" y="451"/>
                  </a:lnTo>
                  <a:lnTo>
                    <a:pt x="370" y="451"/>
                  </a:lnTo>
                  <a:lnTo>
                    <a:pt x="370" y="450"/>
                  </a:lnTo>
                  <a:lnTo>
                    <a:pt x="369" y="450"/>
                  </a:lnTo>
                  <a:lnTo>
                    <a:pt x="368" y="450"/>
                  </a:lnTo>
                  <a:lnTo>
                    <a:pt x="367" y="450"/>
                  </a:lnTo>
                  <a:lnTo>
                    <a:pt x="367" y="451"/>
                  </a:lnTo>
                  <a:lnTo>
                    <a:pt x="367" y="450"/>
                  </a:lnTo>
                  <a:lnTo>
                    <a:pt x="366" y="450"/>
                  </a:lnTo>
                  <a:lnTo>
                    <a:pt x="365" y="450"/>
                  </a:lnTo>
                  <a:lnTo>
                    <a:pt x="365" y="449"/>
                  </a:lnTo>
                  <a:lnTo>
                    <a:pt x="364" y="449"/>
                  </a:lnTo>
                  <a:lnTo>
                    <a:pt x="363" y="449"/>
                  </a:lnTo>
                  <a:lnTo>
                    <a:pt x="362" y="449"/>
                  </a:lnTo>
                  <a:lnTo>
                    <a:pt x="362" y="448"/>
                  </a:lnTo>
                  <a:lnTo>
                    <a:pt x="361" y="448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7"/>
                  </a:lnTo>
                  <a:lnTo>
                    <a:pt x="357" y="447"/>
                  </a:lnTo>
                  <a:lnTo>
                    <a:pt x="356" y="447"/>
                  </a:lnTo>
                  <a:lnTo>
                    <a:pt x="356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5"/>
                  </a:lnTo>
                  <a:lnTo>
                    <a:pt x="351" y="445"/>
                  </a:lnTo>
                  <a:lnTo>
                    <a:pt x="350" y="445"/>
                  </a:lnTo>
                  <a:lnTo>
                    <a:pt x="350" y="444"/>
                  </a:lnTo>
                  <a:lnTo>
                    <a:pt x="349" y="444"/>
                  </a:lnTo>
                  <a:lnTo>
                    <a:pt x="349" y="443"/>
                  </a:lnTo>
                  <a:lnTo>
                    <a:pt x="348" y="443"/>
                  </a:lnTo>
                  <a:lnTo>
                    <a:pt x="348" y="442"/>
                  </a:lnTo>
                  <a:lnTo>
                    <a:pt x="347" y="442"/>
                  </a:lnTo>
                  <a:lnTo>
                    <a:pt x="347" y="441"/>
                  </a:lnTo>
                  <a:lnTo>
                    <a:pt x="346" y="441"/>
                  </a:lnTo>
                  <a:lnTo>
                    <a:pt x="346" y="441"/>
                  </a:lnTo>
                  <a:lnTo>
                    <a:pt x="345" y="441"/>
                  </a:lnTo>
                  <a:lnTo>
                    <a:pt x="344" y="440"/>
                  </a:lnTo>
                  <a:lnTo>
                    <a:pt x="343" y="439"/>
                  </a:lnTo>
                  <a:lnTo>
                    <a:pt x="343" y="438"/>
                  </a:lnTo>
                  <a:lnTo>
                    <a:pt x="342" y="438"/>
                  </a:lnTo>
                  <a:lnTo>
                    <a:pt x="341" y="437"/>
                  </a:lnTo>
                  <a:lnTo>
                    <a:pt x="340" y="437"/>
                  </a:lnTo>
                  <a:lnTo>
                    <a:pt x="340" y="436"/>
                  </a:lnTo>
                  <a:lnTo>
                    <a:pt x="339" y="436"/>
                  </a:lnTo>
                  <a:lnTo>
                    <a:pt x="338" y="436"/>
                  </a:lnTo>
                  <a:lnTo>
                    <a:pt x="337" y="436"/>
                  </a:lnTo>
                  <a:lnTo>
                    <a:pt x="337" y="437"/>
                  </a:lnTo>
                  <a:lnTo>
                    <a:pt x="336" y="437"/>
                  </a:lnTo>
                  <a:lnTo>
                    <a:pt x="335" y="437"/>
                  </a:lnTo>
                  <a:lnTo>
                    <a:pt x="334" y="437"/>
                  </a:lnTo>
                  <a:lnTo>
                    <a:pt x="334" y="436"/>
                  </a:lnTo>
                  <a:lnTo>
                    <a:pt x="333" y="436"/>
                  </a:lnTo>
                  <a:lnTo>
                    <a:pt x="332" y="436"/>
                  </a:lnTo>
                  <a:lnTo>
                    <a:pt x="332" y="435"/>
                  </a:lnTo>
                  <a:lnTo>
                    <a:pt x="332" y="434"/>
                  </a:lnTo>
                  <a:lnTo>
                    <a:pt x="332" y="433"/>
                  </a:lnTo>
                  <a:lnTo>
                    <a:pt x="331" y="432"/>
                  </a:lnTo>
                  <a:lnTo>
                    <a:pt x="330" y="432"/>
                  </a:lnTo>
                  <a:lnTo>
                    <a:pt x="329" y="432"/>
                  </a:lnTo>
                  <a:lnTo>
                    <a:pt x="329" y="431"/>
                  </a:lnTo>
                  <a:lnTo>
                    <a:pt x="329" y="431"/>
                  </a:lnTo>
                  <a:lnTo>
                    <a:pt x="329" y="430"/>
                  </a:lnTo>
                  <a:lnTo>
                    <a:pt x="328" y="430"/>
                  </a:lnTo>
                  <a:lnTo>
                    <a:pt x="328" y="429"/>
                  </a:lnTo>
                  <a:lnTo>
                    <a:pt x="328" y="428"/>
                  </a:lnTo>
                  <a:lnTo>
                    <a:pt x="327" y="428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7"/>
                  </a:lnTo>
                  <a:lnTo>
                    <a:pt x="324" y="427"/>
                  </a:lnTo>
                  <a:lnTo>
                    <a:pt x="324" y="426"/>
                  </a:lnTo>
                  <a:lnTo>
                    <a:pt x="323" y="426"/>
                  </a:lnTo>
                  <a:lnTo>
                    <a:pt x="323" y="425"/>
                  </a:lnTo>
                  <a:lnTo>
                    <a:pt x="323" y="424"/>
                  </a:lnTo>
                  <a:lnTo>
                    <a:pt x="322" y="424"/>
                  </a:lnTo>
                  <a:lnTo>
                    <a:pt x="322" y="423"/>
                  </a:lnTo>
                  <a:lnTo>
                    <a:pt x="321" y="423"/>
                  </a:lnTo>
                  <a:lnTo>
                    <a:pt x="321" y="422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0"/>
                  </a:lnTo>
                  <a:lnTo>
                    <a:pt x="320" y="420"/>
                  </a:lnTo>
                  <a:lnTo>
                    <a:pt x="320" y="419"/>
                  </a:lnTo>
                  <a:lnTo>
                    <a:pt x="319" y="419"/>
                  </a:lnTo>
                  <a:lnTo>
                    <a:pt x="319" y="418"/>
                  </a:lnTo>
                  <a:lnTo>
                    <a:pt x="318" y="417"/>
                  </a:lnTo>
                  <a:lnTo>
                    <a:pt x="317" y="417"/>
                  </a:lnTo>
                  <a:lnTo>
                    <a:pt x="317" y="416"/>
                  </a:lnTo>
                  <a:lnTo>
                    <a:pt x="317" y="415"/>
                  </a:lnTo>
                  <a:lnTo>
                    <a:pt x="316" y="415"/>
                  </a:lnTo>
                  <a:lnTo>
                    <a:pt x="316" y="414"/>
                  </a:lnTo>
                  <a:lnTo>
                    <a:pt x="315" y="414"/>
                  </a:lnTo>
                  <a:lnTo>
                    <a:pt x="315" y="413"/>
                  </a:lnTo>
                  <a:lnTo>
                    <a:pt x="314" y="413"/>
                  </a:lnTo>
                  <a:lnTo>
                    <a:pt x="314" y="412"/>
                  </a:lnTo>
                  <a:lnTo>
                    <a:pt x="314" y="411"/>
                  </a:lnTo>
                  <a:lnTo>
                    <a:pt x="313" y="411"/>
                  </a:lnTo>
                  <a:lnTo>
                    <a:pt x="313" y="410"/>
                  </a:lnTo>
                  <a:lnTo>
                    <a:pt x="312" y="410"/>
                  </a:lnTo>
                  <a:lnTo>
                    <a:pt x="311" y="410"/>
                  </a:lnTo>
                  <a:lnTo>
                    <a:pt x="310" y="410"/>
                  </a:lnTo>
                  <a:lnTo>
                    <a:pt x="306" y="410"/>
                  </a:lnTo>
                  <a:lnTo>
                    <a:pt x="304" y="410"/>
                  </a:lnTo>
                  <a:lnTo>
                    <a:pt x="303" y="410"/>
                  </a:lnTo>
                  <a:lnTo>
                    <a:pt x="302" y="410"/>
                  </a:lnTo>
                  <a:lnTo>
                    <a:pt x="302" y="413"/>
                  </a:lnTo>
                  <a:lnTo>
                    <a:pt x="302" y="416"/>
                  </a:lnTo>
                  <a:lnTo>
                    <a:pt x="302" y="417"/>
                  </a:lnTo>
                  <a:lnTo>
                    <a:pt x="302" y="423"/>
                  </a:lnTo>
                  <a:lnTo>
                    <a:pt x="302" y="424"/>
                  </a:lnTo>
                  <a:lnTo>
                    <a:pt x="302" y="427"/>
                  </a:lnTo>
                  <a:lnTo>
                    <a:pt x="302" y="428"/>
                  </a:lnTo>
                  <a:lnTo>
                    <a:pt x="302" y="430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8" y="430"/>
                  </a:lnTo>
                  <a:lnTo>
                    <a:pt x="297" y="430"/>
                  </a:lnTo>
                  <a:lnTo>
                    <a:pt x="296" y="430"/>
                  </a:lnTo>
                  <a:lnTo>
                    <a:pt x="295" y="430"/>
                  </a:lnTo>
                  <a:lnTo>
                    <a:pt x="294" y="430"/>
                  </a:lnTo>
                  <a:lnTo>
                    <a:pt x="292" y="430"/>
                  </a:lnTo>
                  <a:lnTo>
                    <a:pt x="287" y="430"/>
                  </a:lnTo>
                  <a:lnTo>
                    <a:pt x="286" y="430"/>
                  </a:lnTo>
                  <a:lnTo>
                    <a:pt x="285" y="430"/>
                  </a:lnTo>
                  <a:lnTo>
                    <a:pt x="284" y="430"/>
                  </a:lnTo>
                  <a:lnTo>
                    <a:pt x="283" y="430"/>
                  </a:lnTo>
                  <a:lnTo>
                    <a:pt x="282" y="430"/>
                  </a:lnTo>
                  <a:lnTo>
                    <a:pt x="281" y="430"/>
                  </a:lnTo>
                  <a:lnTo>
                    <a:pt x="281" y="430"/>
                  </a:lnTo>
                  <a:lnTo>
                    <a:pt x="280" y="430"/>
                  </a:lnTo>
                  <a:lnTo>
                    <a:pt x="279" y="430"/>
                  </a:lnTo>
                  <a:lnTo>
                    <a:pt x="276" y="430"/>
                  </a:lnTo>
                  <a:lnTo>
                    <a:pt x="273" y="431"/>
                  </a:lnTo>
                  <a:lnTo>
                    <a:pt x="272" y="431"/>
                  </a:lnTo>
                  <a:lnTo>
                    <a:pt x="271" y="431"/>
                  </a:lnTo>
                  <a:lnTo>
                    <a:pt x="270" y="431"/>
                  </a:lnTo>
                  <a:lnTo>
                    <a:pt x="269" y="431"/>
                  </a:lnTo>
                  <a:lnTo>
                    <a:pt x="268" y="431"/>
                  </a:lnTo>
                  <a:lnTo>
                    <a:pt x="267" y="431"/>
                  </a:lnTo>
                  <a:lnTo>
                    <a:pt x="266" y="431"/>
                  </a:lnTo>
                  <a:lnTo>
                    <a:pt x="265" y="431"/>
                  </a:lnTo>
                  <a:lnTo>
                    <a:pt x="263" y="431"/>
                  </a:lnTo>
                  <a:lnTo>
                    <a:pt x="262" y="431"/>
                  </a:lnTo>
                  <a:lnTo>
                    <a:pt x="259" y="431"/>
                  </a:lnTo>
                  <a:lnTo>
                    <a:pt x="258" y="431"/>
                  </a:lnTo>
                  <a:lnTo>
                    <a:pt x="257" y="431"/>
                  </a:lnTo>
                  <a:lnTo>
                    <a:pt x="256" y="431"/>
                  </a:lnTo>
                  <a:lnTo>
                    <a:pt x="255" y="431"/>
                  </a:lnTo>
                  <a:lnTo>
                    <a:pt x="254" y="431"/>
                  </a:lnTo>
                  <a:lnTo>
                    <a:pt x="253" y="431"/>
                  </a:lnTo>
                  <a:lnTo>
                    <a:pt x="252" y="431"/>
                  </a:lnTo>
                  <a:lnTo>
                    <a:pt x="249" y="431"/>
                  </a:lnTo>
                  <a:lnTo>
                    <a:pt x="248" y="431"/>
                  </a:lnTo>
                  <a:lnTo>
                    <a:pt x="247" y="431"/>
                  </a:lnTo>
                  <a:lnTo>
                    <a:pt x="246" y="431"/>
                  </a:lnTo>
                  <a:lnTo>
                    <a:pt x="245" y="431"/>
                  </a:lnTo>
                  <a:lnTo>
                    <a:pt x="243" y="431"/>
                  </a:lnTo>
                  <a:lnTo>
                    <a:pt x="240" y="431"/>
                  </a:lnTo>
                  <a:lnTo>
                    <a:pt x="239" y="431"/>
                  </a:lnTo>
                  <a:lnTo>
                    <a:pt x="238" y="431"/>
                  </a:lnTo>
                  <a:lnTo>
                    <a:pt x="237" y="431"/>
                  </a:lnTo>
                  <a:lnTo>
                    <a:pt x="236" y="431"/>
                  </a:lnTo>
                  <a:lnTo>
                    <a:pt x="235" y="431"/>
                  </a:lnTo>
                  <a:lnTo>
                    <a:pt x="234" y="431"/>
                  </a:lnTo>
                  <a:lnTo>
                    <a:pt x="233" y="431"/>
                  </a:lnTo>
                  <a:lnTo>
                    <a:pt x="232" y="431"/>
                  </a:lnTo>
                  <a:lnTo>
                    <a:pt x="231" y="431"/>
                  </a:lnTo>
                  <a:lnTo>
                    <a:pt x="230" y="431"/>
                  </a:lnTo>
                  <a:lnTo>
                    <a:pt x="229" y="431"/>
                  </a:lnTo>
                  <a:lnTo>
                    <a:pt x="227" y="431"/>
                  </a:lnTo>
                  <a:lnTo>
                    <a:pt x="226" y="431"/>
                  </a:lnTo>
                  <a:lnTo>
                    <a:pt x="224" y="431"/>
                  </a:lnTo>
                  <a:lnTo>
                    <a:pt x="223" y="431"/>
                  </a:lnTo>
                  <a:lnTo>
                    <a:pt x="222" y="431"/>
                  </a:lnTo>
                  <a:lnTo>
                    <a:pt x="221" y="431"/>
                  </a:lnTo>
                  <a:lnTo>
                    <a:pt x="220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7" y="432"/>
                  </a:lnTo>
                  <a:lnTo>
                    <a:pt x="216" y="432"/>
                  </a:lnTo>
                  <a:lnTo>
                    <a:pt x="214" y="432"/>
                  </a:lnTo>
                  <a:lnTo>
                    <a:pt x="212" y="432"/>
                  </a:lnTo>
                  <a:lnTo>
                    <a:pt x="209" y="432"/>
                  </a:lnTo>
                  <a:lnTo>
                    <a:pt x="207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203" y="432"/>
                  </a:lnTo>
                  <a:lnTo>
                    <a:pt x="202" y="432"/>
                  </a:lnTo>
                  <a:lnTo>
                    <a:pt x="201" y="432"/>
                  </a:lnTo>
                  <a:lnTo>
                    <a:pt x="200" y="432"/>
                  </a:lnTo>
                  <a:lnTo>
                    <a:pt x="199" y="432"/>
                  </a:lnTo>
                  <a:lnTo>
                    <a:pt x="198" y="432"/>
                  </a:lnTo>
                  <a:lnTo>
                    <a:pt x="197" y="432"/>
                  </a:lnTo>
                  <a:lnTo>
                    <a:pt x="196" y="432"/>
                  </a:lnTo>
                  <a:lnTo>
                    <a:pt x="195" y="432"/>
                  </a:lnTo>
                  <a:lnTo>
                    <a:pt x="194" y="432"/>
                  </a:lnTo>
                  <a:lnTo>
                    <a:pt x="193" y="432"/>
                  </a:lnTo>
                  <a:lnTo>
                    <a:pt x="192" y="432"/>
                  </a:lnTo>
                  <a:lnTo>
                    <a:pt x="191" y="432"/>
                  </a:lnTo>
                  <a:lnTo>
                    <a:pt x="190" y="432"/>
                  </a:lnTo>
                  <a:lnTo>
                    <a:pt x="188" y="432"/>
                  </a:lnTo>
                  <a:lnTo>
                    <a:pt x="187" y="432"/>
                  </a:lnTo>
                  <a:lnTo>
                    <a:pt x="186" y="432"/>
                  </a:lnTo>
                  <a:lnTo>
                    <a:pt x="185" y="432"/>
                  </a:lnTo>
                  <a:lnTo>
                    <a:pt x="185" y="432"/>
                  </a:lnTo>
                  <a:lnTo>
                    <a:pt x="184" y="432"/>
                  </a:lnTo>
                  <a:lnTo>
                    <a:pt x="183" y="432"/>
                  </a:lnTo>
                  <a:lnTo>
                    <a:pt x="182" y="432"/>
                  </a:lnTo>
                  <a:lnTo>
                    <a:pt x="181" y="432"/>
                  </a:lnTo>
                  <a:lnTo>
                    <a:pt x="180" y="432"/>
                  </a:lnTo>
                  <a:lnTo>
                    <a:pt x="179" y="432"/>
                  </a:lnTo>
                  <a:lnTo>
                    <a:pt x="178" y="432"/>
                  </a:lnTo>
                  <a:lnTo>
                    <a:pt x="177" y="432"/>
                  </a:lnTo>
                  <a:lnTo>
                    <a:pt x="175" y="432"/>
                  </a:lnTo>
                  <a:lnTo>
                    <a:pt x="174" y="432"/>
                  </a:lnTo>
                  <a:lnTo>
                    <a:pt x="173" y="432"/>
                  </a:lnTo>
                  <a:lnTo>
                    <a:pt x="172" y="432"/>
                  </a:lnTo>
                  <a:lnTo>
                    <a:pt x="171" y="432"/>
                  </a:lnTo>
                  <a:lnTo>
                    <a:pt x="170" y="432"/>
                  </a:lnTo>
                  <a:lnTo>
                    <a:pt x="169" y="432"/>
                  </a:lnTo>
                  <a:lnTo>
                    <a:pt x="168" y="432"/>
                  </a:lnTo>
                  <a:lnTo>
                    <a:pt x="167" y="432"/>
                  </a:lnTo>
                  <a:lnTo>
                    <a:pt x="166" y="432"/>
                  </a:lnTo>
                  <a:lnTo>
                    <a:pt x="165" y="432"/>
                  </a:lnTo>
                  <a:lnTo>
                    <a:pt x="164" y="432"/>
                  </a:lnTo>
                  <a:lnTo>
                    <a:pt x="164" y="431"/>
                  </a:lnTo>
                  <a:lnTo>
                    <a:pt x="164" y="430"/>
                  </a:lnTo>
                  <a:lnTo>
                    <a:pt x="164" y="428"/>
                  </a:lnTo>
                  <a:lnTo>
                    <a:pt x="164" y="425"/>
                  </a:lnTo>
                  <a:lnTo>
                    <a:pt x="164" y="424"/>
                  </a:lnTo>
                  <a:lnTo>
                    <a:pt x="163" y="422"/>
                  </a:lnTo>
                  <a:lnTo>
                    <a:pt x="163" y="416"/>
                  </a:lnTo>
                  <a:lnTo>
                    <a:pt x="163" y="415"/>
                  </a:lnTo>
                  <a:lnTo>
                    <a:pt x="163" y="414"/>
                  </a:lnTo>
                  <a:lnTo>
                    <a:pt x="163" y="412"/>
                  </a:lnTo>
                  <a:lnTo>
                    <a:pt x="163" y="410"/>
                  </a:lnTo>
                  <a:lnTo>
                    <a:pt x="163" y="409"/>
                  </a:lnTo>
                  <a:lnTo>
                    <a:pt x="163" y="408"/>
                  </a:lnTo>
                  <a:lnTo>
                    <a:pt x="163" y="405"/>
                  </a:lnTo>
                  <a:lnTo>
                    <a:pt x="163" y="402"/>
                  </a:lnTo>
                  <a:lnTo>
                    <a:pt x="163" y="401"/>
                  </a:lnTo>
                  <a:lnTo>
                    <a:pt x="163" y="399"/>
                  </a:lnTo>
                  <a:lnTo>
                    <a:pt x="163" y="398"/>
                  </a:lnTo>
                  <a:lnTo>
                    <a:pt x="163" y="396"/>
                  </a:lnTo>
                  <a:lnTo>
                    <a:pt x="163" y="395"/>
                  </a:lnTo>
                  <a:lnTo>
                    <a:pt x="163" y="394"/>
                  </a:lnTo>
                  <a:lnTo>
                    <a:pt x="163" y="393"/>
                  </a:lnTo>
                  <a:lnTo>
                    <a:pt x="163" y="393"/>
                  </a:lnTo>
                  <a:lnTo>
                    <a:pt x="163" y="392"/>
                  </a:lnTo>
                  <a:lnTo>
                    <a:pt x="163" y="391"/>
                  </a:lnTo>
                  <a:lnTo>
                    <a:pt x="163" y="389"/>
                  </a:lnTo>
                  <a:lnTo>
                    <a:pt x="163" y="388"/>
                  </a:lnTo>
                  <a:lnTo>
                    <a:pt x="163" y="386"/>
                  </a:lnTo>
                  <a:lnTo>
                    <a:pt x="163" y="385"/>
                  </a:lnTo>
                  <a:lnTo>
                    <a:pt x="163" y="383"/>
                  </a:lnTo>
                  <a:lnTo>
                    <a:pt x="163" y="382"/>
                  </a:lnTo>
                  <a:lnTo>
                    <a:pt x="163" y="381"/>
                  </a:lnTo>
                  <a:lnTo>
                    <a:pt x="163" y="380"/>
                  </a:lnTo>
                  <a:lnTo>
                    <a:pt x="163" y="379"/>
                  </a:lnTo>
                  <a:lnTo>
                    <a:pt x="163" y="377"/>
                  </a:lnTo>
                  <a:lnTo>
                    <a:pt x="163" y="376"/>
                  </a:lnTo>
                  <a:lnTo>
                    <a:pt x="163" y="374"/>
                  </a:lnTo>
                  <a:lnTo>
                    <a:pt x="163" y="372"/>
                  </a:lnTo>
                  <a:lnTo>
                    <a:pt x="163" y="370"/>
                  </a:lnTo>
                  <a:lnTo>
                    <a:pt x="163" y="368"/>
                  </a:lnTo>
                  <a:lnTo>
                    <a:pt x="163" y="366"/>
                  </a:lnTo>
                  <a:lnTo>
                    <a:pt x="163" y="365"/>
                  </a:lnTo>
                  <a:lnTo>
                    <a:pt x="163" y="364"/>
                  </a:lnTo>
                  <a:lnTo>
                    <a:pt x="163" y="363"/>
                  </a:lnTo>
                  <a:lnTo>
                    <a:pt x="163" y="362"/>
                  </a:lnTo>
                  <a:lnTo>
                    <a:pt x="163" y="361"/>
                  </a:lnTo>
                  <a:lnTo>
                    <a:pt x="163" y="360"/>
                  </a:lnTo>
                  <a:lnTo>
                    <a:pt x="163" y="359"/>
                  </a:lnTo>
                  <a:lnTo>
                    <a:pt x="163" y="358"/>
                  </a:lnTo>
                  <a:lnTo>
                    <a:pt x="162" y="358"/>
                  </a:lnTo>
                  <a:lnTo>
                    <a:pt x="162" y="359"/>
                  </a:lnTo>
                  <a:lnTo>
                    <a:pt x="163" y="359"/>
                  </a:lnTo>
                  <a:lnTo>
                    <a:pt x="163" y="360"/>
                  </a:lnTo>
                  <a:lnTo>
                    <a:pt x="163" y="361"/>
                  </a:lnTo>
                  <a:lnTo>
                    <a:pt x="162" y="361"/>
                  </a:lnTo>
                  <a:lnTo>
                    <a:pt x="162" y="360"/>
                  </a:lnTo>
                  <a:lnTo>
                    <a:pt x="161" y="360"/>
                  </a:lnTo>
                  <a:lnTo>
                    <a:pt x="160" y="360"/>
                  </a:lnTo>
                  <a:lnTo>
                    <a:pt x="160" y="361"/>
                  </a:lnTo>
                  <a:lnTo>
                    <a:pt x="161" y="361"/>
                  </a:lnTo>
                  <a:lnTo>
                    <a:pt x="162" y="361"/>
                  </a:lnTo>
                  <a:lnTo>
                    <a:pt x="162" y="362"/>
                  </a:lnTo>
                  <a:lnTo>
                    <a:pt x="162" y="363"/>
                  </a:lnTo>
                  <a:lnTo>
                    <a:pt x="162" y="362"/>
                  </a:lnTo>
                  <a:lnTo>
                    <a:pt x="161" y="362"/>
                  </a:lnTo>
                  <a:lnTo>
                    <a:pt x="161" y="363"/>
                  </a:lnTo>
                  <a:lnTo>
                    <a:pt x="161" y="364"/>
                  </a:lnTo>
                  <a:lnTo>
                    <a:pt x="160" y="364"/>
                  </a:lnTo>
                  <a:lnTo>
                    <a:pt x="160" y="363"/>
                  </a:lnTo>
                  <a:lnTo>
                    <a:pt x="159" y="363"/>
                  </a:lnTo>
                  <a:lnTo>
                    <a:pt x="159" y="364"/>
                  </a:lnTo>
                  <a:lnTo>
                    <a:pt x="159" y="365"/>
                  </a:lnTo>
                  <a:lnTo>
                    <a:pt x="158" y="365"/>
                  </a:lnTo>
                  <a:lnTo>
                    <a:pt x="158" y="366"/>
                  </a:lnTo>
                  <a:lnTo>
                    <a:pt x="157" y="366"/>
                  </a:lnTo>
                  <a:lnTo>
                    <a:pt x="157" y="367"/>
                  </a:lnTo>
                  <a:lnTo>
                    <a:pt x="156" y="367"/>
                  </a:lnTo>
                  <a:lnTo>
                    <a:pt x="155" y="367"/>
                  </a:lnTo>
                  <a:lnTo>
                    <a:pt x="154" y="367"/>
                  </a:lnTo>
                  <a:lnTo>
                    <a:pt x="154" y="368"/>
                  </a:lnTo>
                  <a:lnTo>
                    <a:pt x="154" y="369"/>
                  </a:lnTo>
                  <a:lnTo>
                    <a:pt x="153" y="369"/>
                  </a:lnTo>
                  <a:lnTo>
                    <a:pt x="153" y="370"/>
                  </a:lnTo>
                  <a:lnTo>
                    <a:pt x="154" y="371"/>
                  </a:lnTo>
                  <a:lnTo>
                    <a:pt x="153" y="371"/>
                  </a:lnTo>
                  <a:lnTo>
                    <a:pt x="153" y="372"/>
                  </a:lnTo>
                  <a:lnTo>
                    <a:pt x="152" y="372"/>
                  </a:lnTo>
                  <a:lnTo>
                    <a:pt x="152" y="373"/>
                  </a:lnTo>
                  <a:lnTo>
                    <a:pt x="151" y="373"/>
                  </a:lnTo>
                  <a:lnTo>
                    <a:pt x="151" y="374"/>
                  </a:lnTo>
                  <a:lnTo>
                    <a:pt x="152" y="374"/>
                  </a:lnTo>
                  <a:lnTo>
                    <a:pt x="152" y="375"/>
                  </a:lnTo>
                  <a:lnTo>
                    <a:pt x="151" y="375"/>
                  </a:lnTo>
                  <a:lnTo>
                    <a:pt x="150" y="375"/>
                  </a:lnTo>
                  <a:lnTo>
                    <a:pt x="150" y="374"/>
                  </a:lnTo>
                  <a:lnTo>
                    <a:pt x="149" y="374"/>
                  </a:lnTo>
                  <a:lnTo>
                    <a:pt x="148" y="374"/>
                  </a:lnTo>
                  <a:lnTo>
                    <a:pt x="149" y="375"/>
                  </a:lnTo>
                  <a:lnTo>
                    <a:pt x="149" y="376"/>
                  </a:lnTo>
                  <a:lnTo>
                    <a:pt x="149" y="375"/>
                  </a:lnTo>
                  <a:lnTo>
                    <a:pt x="148" y="375"/>
                  </a:lnTo>
                  <a:lnTo>
                    <a:pt x="147" y="375"/>
                  </a:lnTo>
                  <a:lnTo>
                    <a:pt x="146" y="376"/>
                  </a:lnTo>
                  <a:lnTo>
                    <a:pt x="145" y="376"/>
                  </a:lnTo>
                  <a:lnTo>
                    <a:pt x="145" y="375"/>
                  </a:lnTo>
                  <a:lnTo>
                    <a:pt x="146" y="375"/>
                  </a:lnTo>
                  <a:lnTo>
                    <a:pt x="146" y="374"/>
                  </a:lnTo>
                  <a:lnTo>
                    <a:pt x="146" y="373"/>
                  </a:lnTo>
                  <a:lnTo>
                    <a:pt x="145" y="373"/>
                  </a:lnTo>
                  <a:lnTo>
                    <a:pt x="145" y="374"/>
                  </a:lnTo>
                  <a:lnTo>
                    <a:pt x="144" y="374"/>
                  </a:lnTo>
                  <a:lnTo>
                    <a:pt x="143" y="374"/>
                  </a:lnTo>
                  <a:lnTo>
                    <a:pt x="142" y="374"/>
                  </a:lnTo>
                  <a:lnTo>
                    <a:pt x="143" y="374"/>
                  </a:lnTo>
                  <a:lnTo>
                    <a:pt x="143" y="375"/>
                  </a:lnTo>
                  <a:lnTo>
                    <a:pt x="143" y="376"/>
                  </a:lnTo>
                  <a:lnTo>
                    <a:pt x="142" y="376"/>
                  </a:lnTo>
                  <a:lnTo>
                    <a:pt x="141" y="376"/>
                  </a:lnTo>
                  <a:lnTo>
                    <a:pt x="141" y="377"/>
                  </a:lnTo>
                  <a:lnTo>
                    <a:pt x="140" y="377"/>
                  </a:lnTo>
                  <a:lnTo>
                    <a:pt x="140" y="376"/>
                  </a:lnTo>
                  <a:lnTo>
                    <a:pt x="140" y="377"/>
                  </a:lnTo>
                  <a:lnTo>
                    <a:pt x="139" y="377"/>
                  </a:lnTo>
                  <a:lnTo>
                    <a:pt x="139" y="376"/>
                  </a:lnTo>
                  <a:lnTo>
                    <a:pt x="138" y="376"/>
                  </a:lnTo>
                  <a:lnTo>
                    <a:pt x="138" y="375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6" y="375"/>
                  </a:lnTo>
                  <a:lnTo>
                    <a:pt x="136" y="374"/>
                  </a:lnTo>
                  <a:lnTo>
                    <a:pt x="136" y="373"/>
                  </a:lnTo>
                  <a:lnTo>
                    <a:pt x="136" y="372"/>
                  </a:lnTo>
                  <a:lnTo>
                    <a:pt x="137" y="372"/>
                  </a:lnTo>
                  <a:lnTo>
                    <a:pt x="137" y="371"/>
                  </a:lnTo>
                  <a:lnTo>
                    <a:pt x="136" y="371"/>
                  </a:lnTo>
                  <a:lnTo>
                    <a:pt x="135" y="371"/>
                  </a:lnTo>
                  <a:lnTo>
                    <a:pt x="135" y="372"/>
                  </a:lnTo>
                  <a:lnTo>
                    <a:pt x="134" y="373"/>
                  </a:lnTo>
                  <a:lnTo>
                    <a:pt x="133" y="373"/>
                  </a:lnTo>
                  <a:lnTo>
                    <a:pt x="133" y="374"/>
                  </a:lnTo>
                  <a:lnTo>
                    <a:pt x="132" y="374"/>
                  </a:lnTo>
                  <a:lnTo>
                    <a:pt x="131" y="374"/>
                  </a:lnTo>
                  <a:lnTo>
                    <a:pt x="130" y="374"/>
                  </a:lnTo>
                  <a:lnTo>
                    <a:pt x="130" y="375"/>
                  </a:lnTo>
                  <a:lnTo>
                    <a:pt x="129" y="375"/>
                  </a:lnTo>
                  <a:lnTo>
                    <a:pt x="128" y="375"/>
                  </a:lnTo>
                  <a:lnTo>
                    <a:pt x="128" y="377"/>
                  </a:lnTo>
                  <a:lnTo>
                    <a:pt x="128" y="378"/>
                  </a:lnTo>
                  <a:lnTo>
                    <a:pt x="127" y="378"/>
                  </a:lnTo>
                  <a:lnTo>
                    <a:pt x="127" y="377"/>
                  </a:lnTo>
                  <a:lnTo>
                    <a:pt x="126" y="377"/>
                  </a:lnTo>
                  <a:lnTo>
                    <a:pt x="126" y="376"/>
                  </a:lnTo>
                  <a:lnTo>
                    <a:pt x="127" y="376"/>
                  </a:lnTo>
                  <a:lnTo>
                    <a:pt x="127" y="375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4" y="374"/>
                  </a:lnTo>
                  <a:lnTo>
                    <a:pt x="123" y="374"/>
                  </a:lnTo>
                  <a:lnTo>
                    <a:pt x="122" y="374"/>
                  </a:lnTo>
                  <a:lnTo>
                    <a:pt x="121" y="374"/>
                  </a:lnTo>
                  <a:lnTo>
                    <a:pt x="120" y="374"/>
                  </a:lnTo>
                  <a:lnTo>
                    <a:pt x="120" y="373"/>
                  </a:lnTo>
                  <a:lnTo>
                    <a:pt x="119" y="373"/>
                  </a:lnTo>
                  <a:lnTo>
                    <a:pt x="119" y="374"/>
                  </a:lnTo>
                  <a:lnTo>
                    <a:pt x="119" y="373"/>
                  </a:lnTo>
                  <a:lnTo>
                    <a:pt x="118" y="373"/>
                  </a:lnTo>
                  <a:lnTo>
                    <a:pt x="117" y="373"/>
                  </a:lnTo>
                  <a:lnTo>
                    <a:pt x="117" y="374"/>
                  </a:lnTo>
                  <a:lnTo>
                    <a:pt x="117" y="375"/>
                  </a:lnTo>
                  <a:lnTo>
                    <a:pt x="116" y="375"/>
                  </a:lnTo>
                  <a:lnTo>
                    <a:pt x="116" y="374"/>
                  </a:lnTo>
                  <a:lnTo>
                    <a:pt x="116" y="373"/>
                  </a:lnTo>
                  <a:lnTo>
                    <a:pt x="115" y="373"/>
                  </a:lnTo>
                  <a:lnTo>
                    <a:pt x="115" y="374"/>
                  </a:lnTo>
                  <a:lnTo>
                    <a:pt x="115" y="375"/>
                  </a:lnTo>
                  <a:lnTo>
                    <a:pt x="114" y="375"/>
                  </a:lnTo>
                  <a:lnTo>
                    <a:pt x="114" y="374"/>
                  </a:lnTo>
                  <a:lnTo>
                    <a:pt x="113" y="374"/>
                  </a:lnTo>
                  <a:lnTo>
                    <a:pt x="113" y="375"/>
                  </a:lnTo>
                  <a:lnTo>
                    <a:pt x="112" y="375"/>
                  </a:lnTo>
                  <a:lnTo>
                    <a:pt x="111" y="375"/>
                  </a:lnTo>
                  <a:lnTo>
                    <a:pt x="110" y="375"/>
                  </a:lnTo>
                  <a:lnTo>
                    <a:pt x="109" y="375"/>
                  </a:lnTo>
                  <a:lnTo>
                    <a:pt x="109" y="374"/>
                  </a:lnTo>
                  <a:lnTo>
                    <a:pt x="108" y="374"/>
                  </a:lnTo>
                  <a:lnTo>
                    <a:pt x="108" y="375"/>
                  </a:lnTo>
                  <a:lnTo>
                    <a:pt x="107" y="375"/>
                  </a:lnTo>
                  <a:lnTo>
                    <a:pt x="107" y="374"/>
                  </a:lnTo>
                  <a:lnTo>
                    <a:pt x="106" y="373"/>
                  </a:lnTo>
                  <a:lnTo>
                    <a:pt x="105" y="373"/>
                  </a:lnTo>
                  <a:lnTo>
                    <a:pt x="104" y="373"/>
                  </a:lnTo>
                  <a:lnTo>
                    <a:pt x="104" y="372"/>
                  </a:lnTo>
                  <a:lnTo>
                    <a:pt x="105" y="372"/>
                  </a:lnTo>
                  <a:lnTo>
                    <a:pt x="105" y="371"/>
                  </a:lnTo>
                  <a:lnTo>
                    <a:pt x="105" y="370"/>
                  </a:lnTo>
                  <a:lnTo>
                    <a:pt x="104" y="370"/>
                  </a:lnTo>
                  <a:lnTo>
                    <a:pt x="104" y="371"/>
                  </a:lnTo>
                  <a:lnTo>
                    <a:pt x="103" y="371"/>
                  </a:lnTo>
                  <a:lnTo>
                    <a:pt x="102" y="371"/>
                  </a:lnTo>
                  <a:lnTo>
                    <a:pt x="102" y="370"/>
                  </a:lnTo>
                  <a:lnTo>
                    <a:pt x="101" y="370"/>
                  </a:lnTo>
                  <a:lnTo>
                    <a:pt x="100" y="370"/>
                  </a:lnTo>
                  <a:lnTo>
                    <a:pt x="100" y="371"/>
                  </a:lnTo>
                  <a:lnTo>
                    <a:pt x="99" y="371"/>
                  </a:lnTo>
                  <a:lnTo>
                    <a:pt x="99" y="372"/>
                  </a:lnTo>
                  <a:lnTo>
                    <a:pt x="98" y="372"/>
                  </a:lnTo>
                  <a:lnTo>
                    <a:pt x="98" y="373"/>
                  </a:lnTo>
                  <a:lnTo>
                    <a:pt x="99" y="373"/>
                  </a:lnTo>
                  <a:lnTo>
                    <a:pt x="99" y="374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8" y="374"/>
                  </a:lnTo>
                  <a:lnTo>
                    <a:pt x="98" y="373"/>
                  </a:lnTo>
                  <a:lnTo>
                    <a:pt x="97" y="373"/>
                  </a:lnTo>
                  <a:lnTo>
                    <a:pt x="96" y="373"/>
                  </a:lnTo>
                  <a:lnTo>
                    <a:pt x="95" y="373"/>
                  </a:lnTo>
                  <a:lnTo>
                    <a:pt x="95" y="374"/>
                  </a:lnTo>
                  <a:lnTo>
                    <a:pt x="95" y="375"/>
                  </a:lnTo>
                  <a:lnTo>
                    <a:pt x="95" y="376"/>
                  </a:lnTo>
                  <a:lnTo>
                    <a:pt x="95" y="377"/>
                  </a:lnTo>
                  <a:lnTo>
                    <a:pt x="95" y="378"/>
                  </a:lnTo>
                  <a:lnTo>
                    <a:pt x="95" y="379"/>
                  </a:lnTo>
                  <a:lnTo>
                    <a:pt x="95" y="378"/>
                  </a:lnTo>
                  <a:lnTo>
                    <a:pt x="94" y="378"/>
                  </a:lnTo>
                  <a:lnTo>
                    <a:pt x="94" y="377"/>
                  </a:lnTo>
                  <a:lnTo>
                    <a:pt x="93" y="377"/>
                  </a:lnTo>
                  <a:lnTo>
                    <a:pt x="92" y="376"/>
                  </a:lnTo>
                  <a:lnTo>
                    <a:pt x="91" y="376"/>
                  </a:lnTo>
                  <a:lnTo>
                    <a:pt x="91" y="377"/>
                  </a:lnTo>
                  <a:lnTo>
                    <a:pt x="91" y="378"/>
                  </a:lnTo>
                  <a:lnTo>
                    <a:pt x="90" y="379"/>
                  </a:lnTo>
                  <a:lnTo>
                    <a:pt x="89" y="380"/>
                  </a:lnTo>
                  <a:lnTo>
                    <a:pt x="89" y="380"/>
                  </a:lnTo>
                  <a:lnTo>
                    <a:pt x="88" y="379"/>
                  </a:lnTo>
                  <a:lnTo>
                    <a:pt x="87" y="378"/>
                  </a:lnTo>
                  <a:lnTo>
                    <a:pt x="86" y="378"/>
                  </a:lnTo>
                  <a:lnTo>
                    <a:pt x="85" y="378"/>
                  </a:lnTo>
                  <a:lnTo>
                    <a:pt x="84" y="378"/>
                  </a:lnTo>
                  <a:lnTo>
                    <a:pt x="84" y="377"/>
                  </a:lnTo>
                  <a:lnTo>
                    <a:pt x="83" y="378"/>
                  </a:lnTo>
                  <a:lnTo>
                    <a:pt x="82" y="378"/>
                  </a:lnTo>
                  <a:lnTo>
                    <a:pt x="81" y="378"/>
                  </a:lnTo>
                  <a:lnTo>
                    <a:pt x="80" y="378"/>
                  </a:lnTo>
                  <a:lnTo>
                    <a:pt x="79" y="378"/>
                  </a:lnTo>
                  <a:lnTo>
                    <a:pt x="78" y="377"/>
                  </a:lnTo>
                  <a:lnTo>
                    <a:pt x="78" y="376"/>
                  </a:lnTo>
                  <a:lnTo>
                    <a:pt x="78" y="375"/>
                  </a:lnTo>
                  <a:lnTo>
                    <a:pt x="77" y="375"/>
                  </a:lnTo>
                  <a:lnTo>
                    <a:pt x="76" y="375"/>
                  </a:lnTo>
                  <a:lnTo>
                    <a:pt x="76" y="374"/>
                  </a:lnTo>
                  <a:lnTo>
                    <a:pt x="75" y="374"/>
                  </a:lnTo>
                  <a:lnTo>
                    <a:pt x="74" y="374"/>
                  </a:lnTo>
                  <a:lnTo>
                    <a:pt x="74" y="373"/>
                  </a:lnTo>
                  <a:lnTo>
                    <a:pt x="75" y="373"/>
                  </a:lnTo>
                  <a:lnTo>
                    <a:pt x="75" y="372"/>
                  </a:lnTo>
                  <a:lnTo>
                    <a:pt x="74" y="372"/>
                  </a:lnTo>
                  <a:lnTo>
                    <a:pt x="73" y="372"/>
                  </a:lnTo>
                  <a:lnTo>
                    <a:pt x="72" y="371"/>
                  </a:lnTo>
                  <a:lnTo>
                    <a:pt x="71" y="371"/>
                  </a:lnTo>
                  <a:lnTo>
                    <a:pt x="71" y="372"/>
                  </a:lnTo>
                  <a:lnTo>
                    <a:pt x="71" y="373"/>
                  </a:lnTo>
                  <a:lnTo>
                    <a:pt x="70" y="373"/>
                  </a:lnTo>
                  <a:lnTo>
                    <a:pt x="70" y="372"/>
                  </a:lnTo>
                  <a:lnTo>
                    <a:pt x="69" y="372"/>
                  </a:lnTo>
                  <a:lnTo>
                    <a:pt x="68" y="373"/>
                  </a:lnTo>
                  <a:lnTo>
                    <a:pt x="68" y="372"/>
                  </a:lnTo>
                  <a:lnTo>
                    <a:pt x="67" y="372"/>
                  </a:lnTo>
                  <a:lnTo>
                    <a:pt x="67" y="371"/>
                  </a:lnTo>
                  <a:lnTo>
                    <a:pt x="66" y="371"/>
                  </a:lnTo>
                  <a:lnTo>
                    <a:pt x="65" y="371"/>
                  </a:lnTo>
                  <a:lnTo>
                    <a:pt x="65" y="370"/>
                  </a:lnTo>
                  <a:lnTo>
                    <a:pt x="64" y="370"/>
                  </a:lnTo>
                  <a:lnTo>
                    <a:pt x="63" y="370"/>
                  </a:lnTo>
                  <a:lnTo>
                    <a:pt x="63" y="369"/>
                  </a:lnTo>
                  <a:lnTo>
                    <a:pt x="62" y="369"/>
                  </a:lnTo>
                  <a:lnTo>
                    <a:pt x="61" y="369"/>
                  </a:lnTo>
                  <a:lnTo>
                    <a:pt x="60" y="369"/>
                  </a:lnTo>
                  <a:lnTo>
                    <a:pt x="60" y="368"/>
                  </a:lnTo>
                  <a:lnTo>
                    <a:pt x="60" y="367"/>
                  </a:lnTo>
                  <a:lnTo>
                    <a:pt x="60" y="366"/>
                  </a:lnTo>
                  <a:lnTo>
                    <a:pt x="59" y="366"/>
                  </a:lnTo>
                  <a:lnTo>
                    <a:pt x="58" y="366"/>
                  </a:lnTo>
                  <a:lnTo>
                    <a:pt x="57" y="366"/>
                  </a:lnTo>
                  <a:lnTo>
                    <a:pt x="56" y="366"/>
                  </a:lnTo>
                  <a:lnTo>
                    <a:pt x="56" y="367"/>
                  </a:lnTo>
                  <a:lnTo>
                    <a:pt x="55" y="366"/>
                  </a:lnTo>
                  <a:lnTo>
                    <a:pt x="54" y="366"/>
                  </a:lnTo>
                  <a:lnTo>
                    <a:pt x="54" y="365"/>
                  </a:lnTo>
                  <a:lnTo>
                    <a:pt x="54" y="364"/>
                  </a:lnTo>
                  <a:lnTo>
                    <a:pt x="53" y="363"/>
                  </a:lnTo>
                  <a:lnTo>
                    <a:pt x="54" y="363"/>
                  </a:lnTo>
                  <a:lnTo>
                    <a:pt x="54" y="362"/>
                  </a:lnTo>
                  <a:lnTo>
                    <a:pt x="54" y="361"/>
                  </a:lnTo>
                  <a:lnTo>
                    <a:pt x="53" y="361"/>
                  </a:lnTo>
                  <a:lnTo>
                    <a:pt x="53" y="360"/>
                  </a:lnTo>
                  <a:lnTo>
                    <a:pt x="52" y="360"/>
                  </a:lnTo>
                  <a:lnTo>
                    <a:pt x="52" y="361"/>
                  </a:lnTo>
                  <a:lnTo>
                    <a:pt x="52" y="362"/>
                  </a:lnTo>
                  <a:lnTo>
                    <a:pt x="52" y="363"/>
                  </a:lnTo>
                  <a:lnTo>
                    <a:pt x="51" y="363"/>
                  </a:lnTo>
                  <a:lnTo>
                    <a:pt x="51" y="362"/>
                  </a:lnTo>
                  <a:lnTo>
                    <a:pt x="50" y="362"/>
                  </a:lnTo>
                  <a:lnTo>
                    <a:pt x="50" y="363"/>
                  </a:lnTo>
                  <a:lnTo>
                    <a:pt x="49" y="363"/>
                  </a:lnTo>
                  <a:lnTo>
                    <a:pt x="48" y="363"/>
                  </a:lnTo>
                  <a:lnTo>
                    <a:pt x="47" y="363"/>
                  </a:lnTo>
                  <a:lnTo>
                    <a:pt x="47" y="362"/>
                  </a:lnTo>
                  <a:lnTo>
                    <a:pt x="47" y="361"/>
                  </a:lnTo>
                  <a:lnTo>
                    <a:pt x="46" y="361"/>
                  </a:lnTo>
                  <a:lnTo>
                    <a:pt x="46" y="360"/>
                  </a:lnTo>
                  <a:lnTo>
                    <a:pt x="45" y="360"/>
                  </a:lnTo>
                  <a:lnTo>
                    <a:pt x="44" y="360"/>
                  </a:lnTo>
                  <a:lnTo>
                    <a:pt x="44" y="359"/>
                  </a:lnTo>
                  <a:lnTo>
                    <a:pt x="44" y="358"/>
                  </a:lnTo>
                  <a:lnTo>
                    <a:pt x="45" y="358"/>
                  </a:lnTo>
                  <a:lnTo>
                    <a:pt x="44" y="357"/>
                  </a:lnTo>
                  <a:lnTo>
                    <a:pt x="43" y="357"/>
                  </a:lnTo>
                  <a:lnTo>
                    <a:pt x="43" y="358"/>
                  </a:lnTo>
                  <a:lnTo>
                    <a:pt x="42" y="358"/>
                  </a:lnTo>
                  <a:lnTo>
                    <a:pt x="42" y="359"/>
                  </a:lnTo>
                  <a:lnTo>
                    <a:pt x="42" y="360"/>
                  </a:lnTo>
                  <a:lnTo>
                    <a:pt x="41" y="360"/>
                  </a:lnTo>
                  <a:lnTo>
                    <a:pt x="42" y="361"/>
                  </a:lnTo>
                  <a:lnTo>
                    <a:pt x="42" y="360"/>
                  </a:lnTo>
                  <a:lnTo>
                    <a:pt x="43" y="360"/>
                  </a:lnTo>
                  <a:lnTo>
                    <a:pt x="44" y="361"/>
                  </a:lnTo>
                  <a:lnTo>
                    <a:pt x="43" y="361"/>
                  </a:lnTo>
                  <a:lnTo>
                    <a:pt x="43" y="362"/>
                  </a:lnTo>
                  <a:lnTo>
                    <a:pt x="42" y="362"/>
                  </a:lnTo>
                  <a:lnTo>
                    <a:pt x="41" y="362"/>
                  </a:lnTo>
                  <a:lnTo>
                    <a:pt x="41" y="361"/>
                  </a:lnTo>
                  <a:lnTo>
                    <a:pt x="40" y="361"/>
                  </a:lnTo>
                  <a:lnTo>
                    <a:pt x="40" y="361"/>
                  </a:lnTo>
                  <a:lnTo>
                    <a:pt x="38" y="361"/>
                  </a:lnTo>
                  <a:lnTo>
                    <a:pt x="37" y="361"/>
                  </a:lnTo>
                  <a:lnTo>
                    <a:pt x="36" y="362"/>
                  </a:lnTo>
                  <a:lnTo>
                    <a:pt x="35" y="362"/>
                  </a:lnTo>
                  <a:lnTo>
                    <a:pt x="34" y="362"/>
                  </a:lnTo>
                  <a:lnTo>
                    <a:pt x="34" y="361"/>
                  </a:lnTo>
                  <a:lnTo>
                    <a:pt x="33" y="361"/>
                  </a:lnTo>
                  <a:lnTo>
                    <a:pt x="32" y="360"/>
                  </a:lnTo>
                  <a:lnTo>
                    <a:pt x="31" y="360"/>
                  </a:lnTo>
                  <a:lnTo>
                    <a:pt x="30" y="359"/>
                  </a:lnTo>
                  <a:lnTo>
                    <a:pt x="30" y="358"/>
                  </a:lnTo>
                  <a:lnTo>
                    <a:pt x="31" y="358"/>
                  </a:lnTo>
                  <a:lnTo>
                    <a:pt x="31" y="359"/>
                  </a:lnTo>
                  <a:lnTo>
                    <a:pt x="32" y="359"/>
                  </a:lnTo>
                  <a:lnTo>
                    <a:pt x="33" y="359"/>
                  </a:lnTo>
                  <a:lnTo>
                    <a:pt x="34" y="359"/>
                  </a:lnTo>
                  <a:lnTo>
                    <a:pt x="33" y="359"/>
                  </a:lnTo>
                  <a:lnTo>
                    <a:pt x="33" y="358"/>
                  </a:lnTo>
                  <a:lnTo>
                    <a:pt x="33" y="357"/>
                  </a:lnTo>
                  <a:lnTo>
                    <a:pt x="33" y="356"/>
                  </a:lnTo>
                  <a:lnTo>
                    <a:pt x="33" y="355"/>
                  </a:lnTo>
                  <a:lnTo>
                    <a:pt x="32" y="355"/>
                  </a:lnTo>
                  <a:lnTo>
                    <a:pt x="32" y="354"/>
                  </a:lnTo>
                  <a:lnTo>
                    <a:pt x="31" y="354"/>
                  </a:lnTo>
                  <a:lnTo>
                    <a:pt x="30" y="354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4"/>
                  </a:lnTo>
                  <a:lnTo>
                    <a:pt x="25" y="355"/>
                  </a:lnTo>
                  <a:lnTo>
                    <a:pt x="25" y="354"/>
                  </a:lnTo>
                  <a:lnTo>
                    <a:pt x="24" y="354"/>
                  </a:lnTo>
                  <a:lnTo>
                    <a:pt x="24" y="353"/>
                  </a:lnTo>
                  <a:lnTo>
                    <a:pt x="25" y="353"/>
                  </a:lnTo>
                  <a:lnTo>
                    <a:pt x="25" y="352"/>
                  </a:lnTo>
                  <a:lnTo>
                    <a:pt x="25" y="351"/>
                  </a:lnTo>
                  <a:lnTo>
                    <a:pt x="24" y="351"/>
                  </a:lnTo>
                  <a:lnTo>
                    <a:pt x="23" y="350"/>
                  </a:lnTo>
                  <a:lnTo>
                    <a:pt x="22" y="350"/>
                  </a:lnTo>
                  <a:lnTo>
                    <a:pt x="21" y="349"/>
                  </a:lnTo>
                  <a:lnTo>
                    <a:pt x="21" y="348"/>
                  </a:lnTo>
                  <a:lnTo>
                    <a:pt x="20" y="347"/>
                  </a:lnTo>
                  <a:lnTo>
                    <a:pt x="18" y="347"/>
                  </a:lnTo>
                  <a:lnTo>
                    <a:pt x="17" y="346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5" y="345"/>
                  </a:lnTo>
                  <a:lnTo>
                    <a:pt x="15" y="344"/>
                  </a:lnTo>
                  <a:lnTo>
                    <a:pt x="14" y="344"/>
                  </a:lnTo>
                  <a:lnTo>
                    <a:pt x="13" y="343"/>
                  </a:lnTo>
                  <a:lnTo>
                    <a:pt x="14" y="342"/>
                  </a:lnTo>
                  <a:lnTo>
                    <a:pt x="13" y="342"/>
                  </a:lnTo>
                  <a:lnTo>
                    <a:pt x="13" y="341"/>
                  </a:lnTo>
                  <a:lnTo>
                    <a:pt x="13" y="340"/>
                  </a:lnTo>
                  <a:lnTo>
                    <a:pt x="13" y="339"/>
                  </a:lnTo>
                  <a:lnTo>
                    <a:pt x="12" y="339"/>
                  </a:lnTo>
                  <a:lnTo>
                    <a:pt x="11" y="338"/>
                  </a:lnTo>
                  <a:lnTo>
                    <a:pt x="10" y="337"/>
                  </a:lnTo>
                  <a:lnTo>
                    <a:pt x="11" y="337"/>
                  </a:lnTo>
                  <a:lnTo>
                    <a:pt x="11" y="336"/>
                  </a:lnTo>
                  <a:lnTo>
                    <a:pt x="12" y="336"/>
                  </a:lnTo>
                  <a:lnTo>
                    <a:pt x="12" y="335"/>
                  </a:lnTo>
                  <a:lnTo>
                    <a:pt x="12" y="334"/>
                  </a:lnTo>
                  <a:lnTo>
                    <a:pt x="13" y="333"/>
                  </a:lnTo>
                  <a:lnTo>
                    <a:pt x="13" y="332"/>
                  </a:lnTo>
                  <a:lnTo>
                    <a:pt x="12" y="332"/>
                  </a:lnTo>
                  <a:lnTo>
                    <a:pt x="12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8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7"/>
                  </a:lnTo>
                  <a:lnTo>
                    <a:pt x="7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6"/>
                  </a:lnTo>
                  <a:lnTo>
                    <a:pt x="4" y="325"/>
                  </a:lnTo>
                  <a:lnTo>
                    <a:pt x="4" y="324"/>
                  </a:lnTo>
                  <a:lnTo>
                    <a:pt x="3" y="324"/>
                  </a:lnTo>
                  <a:lnTo>
                    <a:pt x="2" y="324"/>
                  </a:lnTo>
                  <a:lnTo>
                    <a:pt x="1" y="324"/>
                  </a:lnTo>
                  <a:lnTo>
                    <a:pt x="2" y="324"/>
                  </a:lnTo>
                  <a:lnTo>
                    <a:pt x="2" y="323"/>
                  </a:lnTo>
                  <a:lnTo>
                    <a:pt x="2" y="322"/>
                  </a:lnTo>
                  <a:lnTo>
                    <a:pt x="1" y="322"/>
                  </a:lnTo>
                  <a:lnTo>
                    <a:pt x="1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3" y="320"/>
                  </a:lnTo>
                  <a:lnTo>
                    <a:pt x="3" y="319"/>
                  </a:lnTo>
                  <a:lnTo>
                    <a:pt x="2" y="319"/>
                  </a:lnTo>
                  <a:lnTo>
                    <a:pt x="1" y="319"/>
                  </a:lnTo>
                  <a:lnTo>
                    <a:pt x="0" y="319"/>
                  </a:lnTo>
                  <a:lnTo>
                    <a:pt x="0" y="318"/>
                  </a:lnTo>
                  <a:lnTo>
                    <a:pt x="0" y="317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3" y="313"/>
                  </a:lnTo>
                  <a:lnTo>
                    <a:pt x="6" y="311"/>
                  </a:lnTo>
                  <a:lnTo>
                    <a:pt x="6" y="310"/>
                  </a:lnTo>
                  <a:lnTo>
                    <a:pt x="7" y="310"/>
                  </a:lnTo>
                  <a:lnTo>
                    <a:pt x="7" y="309"/>
                  </a:lnTo>
                  <a:lnTo>
                    <a:pt x="8" y="308"/>
                  </a:lnTo>
                  <a:lnTo>
                    <a:pt x="11" y="306"/>
                  </a:lnTo>
                  <a:lnTo>
                    <a:pt x="14" y="302"/>
                  </a:lnTo>
                  <a:lnTo>
                    <a:pt x="16" y="300"/>
                  </a:lnTo>
                  <a:lnTo>
                    <a:pt x="17" y="299"/>
                  </a:lnTo>
                  <a:lnTo>
                    <a:pt x="18" y="298"/>
                  </a:lnTo>
                  <a:lnTo>
                    <a:pt x="19" y="298"/>
                  </a:lnTo>
                  <a:lnTo>
                    <a:pt x="20" y="296"/>
                  </a:lnTo>
                  <a:lnTo>
                    <a:pt x="21" y="296"/>
                  </a:lnTo>
                  <a:lnTo>
                    <a:pt x="23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1" y="286"/>
                  </a:lnTo>
                  <a:lnTo>
                    <a:pt x="35" y="282"/>
                  </a:lnTo>
                  <a:lnTo>
                    <a:pt x="36" y="281"/>
                  </a:lnTo>
                  <a:lnTo>
                    <a:pt x="37" y="280"/>
                  </a:lnTo>
                  <a:lnTo>
                    <a:pt x="37" y="279"/>
                  </a:lnTo>
                  <a:lnTo>
                    <a:pt x="38" y="279"/>
                  </a:lnTo>
                  <a:lnTo>
                    <a:pt x="39" y="278"/>
                  </a:lnTo>
                  <a:lnTo>
                    <a:pt x="40" y="276"/>
                  </a:lnTo>
                  <a:lnTo>
                    <a:pt x="40" y="276"/>
                  </a:lnTo>
                  <a:lnTo>
                    <a:pt x="42" y="274"/>
                  </a:lnTo>
                  <a:lnTo>
                    <a:pt x="43" y="273"/>
                  </a:lnTo>
                  <a:lnTo>
                    <a:pt x="43" y="272"/>
                  </a:lnTo>
                  <a:lnTo>
                    <a:pt x="44" y="272"/>
                  </a:lnTo>
                  <a:lnTo>
                    <a:pt x="46" y="269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8" y="268"/>
                  </a:lnTo>
                  <a:lnTo>
                    <a:pt x="48" y="267"/>
                  </a:lnTo>
                  <a:lnTo>
                    <a:pt x="49" y="267"/>
                  </a:lnTo>
                  <a:lnTo>
                    <a:pt x="50" y="266"/>
                  </a:lnTo>
                  <a:lnTo>
                    <a:pt x="51" y="265"/>
                  </a:lnTo>
                  <a:lnTo>
                    <a:pt x="52" y="264"/>
                  </a:lnTo>
                  <a:lnTo>
                    <a:pt x="53" y="263"/>
                  </a:lnTo>
                  <a:lnTo>
                    <a:pt x="54" y="262"/>
                  </a:lnTo>
                  <a:lnTo>
                    <a:pt x="56" y="260"/>
                  </a:lnTo>
                  <a:lnTo>
                    <a:pt x="57" y="259"/>
                  </a:lnTo>
                  <a:lnTo>
                    <a:pt x="59" y="257"/>
                  </a:lnTo>
                  <a:lnTo>
                    <a:pt x="61" y="255"/>
                  </a:lnTo>
                  <a:lnTo>
                    <a:pt x="61" y="254"/>
                  </a:lnTo>
                  <a:lnTo>
                    <a:pt x="62" y="254"/>
                  </a:lnTo>
                  <a:lnTo>
                    <a:pt x="63" y="253"/>
                  </a:lnTo>
                  <a:lnTo>
                    <a:pt x="64" y="252"/>
                  </a:lnTo>
                  <a:lnTo>
                    <a:pt x="64" y="251"/>
                  </a:lnTo>
                  <a:lnTo>
                    <a:pt x="65" y="251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8" y="248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74" y="242"/>
                  </a:lnTo>
                  <a:lnTo>
                    <a:pt x="76" y="241"/>
                  </a:lnTo>
                  <a:lnTo>
                    <a:pt x="77" y="239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83" y="234"/>
                  </a:lnTo>
                  <a:lnTo>
                    <a:pt x="84" y="233"/>
                  </a:lnTo>
                  <a:lnTo>
                    <a:pt x="86" y="231"/>
                  </a:lnTo>
                  <a:lnTo>
                    <a:pt x="89" y="228"/>
                  </a:lnTo>
                  <a:lnTo>
                    <a:pt x="90" y="226"/>
                  </a:lnTo>
                  <a:lnTo>
                    <a:pt x="94" y="221"/>
                  </a:lnTo>
                  <a:lnTo>
                    <a:pt x="97" y="219"/>
                  </a:lnTo>
                  <a:lnTo>
                    <a:pt x="97" y="218"/>
                  </a:lnTo>
                  <a:lnTo>
                    <a:pt x="98" y="218"/>
                  </a:lnTo>
                  <a:lnTo>
                    <a:pt x="98" y="217"/>
                  </a:lnTo>
                  <a:lnTo>
                    <a:pt x="100" y="216"/>
                  </a:lnTo>
                  <a:lnTo>
                    <a:pt x="100" y="215"/>
                  </a:lnTo>
                  <a:lnTo>
                    <a:pt x="101" y="215"/>
                  </a:lnTo>
                  <a:lnTo>
                    <a:pt x="102" y="213"/>
                  </a:lnTo>
                  <a:lnTo>
                    <a:pt x="105" y="210"/>
                  </a:lnTo>
                  <a:lnTo>
                    <a:pt x="106" y="210"/>
                  </a:lnTo>
                  <a:lnTo>
                    <a:pt x="106" y="209"/>
                  </a:lnTo>
                  <a:lnTo>
                    <a:pt x="108" y="207"/>
                  </a:lnTo>
                  <a:lnTo>
                    <a:pt x="112" y="203"/>
                  </a:lnTo>
                  <a:lnTo>
                    <a:pt x="113" y="203"/>
                  </a:lnTo>
                  <a:lnTo>
                    <a:pt x="114" y="201"/>
                  </a:lnTo>
                  <a:lnTo>
                    <a:pt x="115" y="200"/>
                  </a:lnTo>
                  <a:lnTo>
                    <a:pt x="114" y="199"/>
                  </a:lnTo>
                  <a:lnTo>
                    <a:pt x="114" y="199"/>
                  </a:lnTo>
                  <a:lnTo>
                    <a:pt x="113" y="199"/>
                  </a:lnTo>
                  <a:lnTo>
                    <a:pt x="112" y="198"/>
                  </a:lnTo>
                  <a:lnTo>
                    <a:pt x="109" y="195"/>
                  </a:lnTo>
                  <a:lnTo>
                    <a:pt x="110" y="195"/>
                  </a:lnTo>
                  <a:lnTo>
                    <a:pt x="115" y="189"/>
                  </a:lnTo>
                  <a:lnTo>
                    <a:pt x="118" y="186"/>
                  </a:lnTo>
                  <a:lnTo>
                    <a:pt x="121" y="188"/>
                  </a:lnTo>
                  <a:lnTo>
                    <a:pt x="122" y="189"/>
                  </a:lnTo>
                  <a:lnTo>
                    <a:pt x="120" y="190"/>
                  </a:lnTo>
                  <a:lnTo>
                    <a:pt x="120" y="191"/>
                  </a:lnTo>
                  <a:lnTo>
                    <a:pt x="119" y="191"/>
                  </a:lnTo>
                  <a:lnTo>
                    <a:pt x="118" y="192"/>
                  </a:lnTo>
                  <a:lnTo>
                    <a:pt x="122" y="195"/>
                  </a:lnTo>
                  <a:lnTo>
                    <a:pt x="123" y="193"/>
                  </a:lnTo>
                  <a:lnTo>
                    <a:pt x="124" y="192"/>
                  </a:lnTo>
                  <a:lnTo>
                    <a:pt x="125" y="192"/>
                  </a:lnTo>
                  <a:lnTo>
                    <a:pt x="128" y="189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31" y="185"/>
                  </a:lnTo>
                  <a:lnTo>
                    <a:pt x="133" y="183"/>
                  </a:lnTo>
                  <a:lnTo>
                    <a:pt x="135" y="182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9" y="176"/>
                  </a:lnTo>
                  <a:lnTo>
                    <a:pt x="140" y="176"/>
                  </a:lnTo>
                  <a:lnTo>
                    <a:pt x="142" y="173"/>
                  </a:lnTo>
                  <a:lnTo>
                    <a:pt x="143" y="173"/>
                  </a:lnTo>
                  <a:lnTo>
                    <a:pt x="144" y="171"/>
                  </a:lnTo>
                  <a:lnTo>
                    <a:pt x="145" y="170"/>
                  </a:lnTo>
                  <a:lnTo>
                    <a:pt x="144" y="168"/>
                  </a:lnTo>
                  <a:lnTo>
                    <a:pt x="142" y="166"/>
                  </a:lnTo>
                  <a:lnTo>
                    <a:pt x="142" y="165"/>
                  </a:lnTo>
                  <a:lnTo>
                    <a:pt x="141" y="165"/>
                  </a:lnTo>
                  <a:lnTo>
                    <a:pt x="141" y="164"/>
                  </a:lnTo>
                  <a:lnTo>
                    <a:pt x="140" y="164"/>
                  </a:lnTo>
                  <a:lnTo>
                    <a:pt x="140" y="163"/>
                  </a:lnTo>
                  <a:lnTo>
                    <a:pt x="139" y="163"/>
                  </a:lnTo>
                  <a:lnTo>
                    <a:pt x="140" y="163"/>
                  </a:lnTo>
                  <a:lnTo>
                    <a:pt x="142" y="161"/>
                  </a:lnTo>
                  <a:lnTo>
                    <a:pt x="144" y="162"/>
                  </a:lnTo>
                  <a:lnTo>
                    <a:pt x="145" y="164"/>
                  </a:lnTo>
                  <a:lnTo>
                    <a:pt x="147" y="163"/>
                  </a:lnTo>
                  <a:lnTo>
                    <a:pt x="147" y="162"/>
                  </a:lnTo>
                  <a:lnTo>
                    <a:pt x="148" y="161"/>
                  </a:lnTo>
                  <a:lnTo>
                    <a:pt x="149" y="161"/>
                  </a:lnTo>
                  <a:lnTo>
                    <a:pt x="151" y="164"/>
                  </a:lnTo>
                  <a:lnTo>
                    <a:pt x="153" y="162"/>
                  </a:lnTo>
                  <a:lnTo>
                    <a:pt x="156" y="159"/>
                  </a:lnTo>
                  <a:lnTo>
                    <a:pt x="157" y="158"/>
                  </a:lnTo>
                  <a:lnTo>
                    <a:pt x="158" y="157"/>
                  </a:lnTo>
                  <a:lnTo>
                    <a:pt x="160" y="156"/>
                  </a:lnTo>
                  <a:lnTo>
                    <a:pt x="160" y="155"/>
                  </a:lnTo>
                  <a:lnTo>
                    <a:pt x="161" y="154"/>
                  </a:lnTo>
                  <a:lnTo>
                    <a:pt x="162" y="153"/>
                  </a:lnTo>
                  <a:lnTo>
                    <a:pt x="163" y="152"/>
                  </a:lnTo>
                  <a:lnTo>
                    <a:pt x="164" y="151"/>
                  </a:lnTo>
                  <a:lnTo>
                    <a:pt x="166" y="150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1" y="144"/>
                  </a:lnTo>
                  <a:lnTo>
                    <a:pt x="172" y="144"/>
                  </a:lnTo>
                  <a:lnTo>
                    <a:pt x="173" y="143"/>
                  </a:lnTo>
                  <a:lnTo>
                    <a:pt x="176" y="139"/>
                  </a:lnTo>
                  <a:lnTo>
                    <a:pt x="178" y="138"/>
                  </a:lnTo>
                  <a:lnTo>
                    <a:pt x="179" y="137"/>
                  </a:lnTo>
                  <a:lnTo>
                    <a:pt x="180" y="135"/>
                  </a:lnTo>
                  <a:lnTo>
                    <a:pt x="183" y="132"/>
                  </a:lnTo>
                  <a:lnTo>
                    <a:pt x="184" y="132"/>
                  </a:lnTo>
                  <a:lnTo>
                    <a:pt x="185" y="131"/>
                  </a:lnTo>
                  <a:lnTo>
                    <a:pt x="185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6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8" y="127"/>
                  </a:lnTo>
                  <a:lnTo>
                    <a:pt x="189" y="126"/>
                  </a:lnTo>
                  <a:lnTo>
                    <a:pt x="190" y="125"/>
                  </a:lnTo>
                  <a:lnTo>
                    <a:pt x="192" y="126"/>
                  </a:lnTo>
                  <a:lnTo>
                    <a:pt x="192" y="127"/>
                  </a:lnTo>
                  <a:lnTo>
                    <a:pt x="193" y="128"/>
                  </a:lnTo>
                  <a:lnTo>
                    <a:pt x="194" y="127"/>
                  </a:lnTo>
                  <a:lnTo>
                    <a:pt x="194" y="126"/>
                  </a:lnTo>
                  <a:lnTo>
                    <a:pt x="195" y="126"/>
                  </a:lnTo>
                  <a:lnTo>
                    <a:pt x="196" y="125"/>
                  </a:lnTo>
                  <a:lnTo>
                    <a:pt x="195" y="124"/>
                  </a:lnTo>
                  <a:lnTo>
                    <a:pt x="194" y="123"/>
                  </a:lnTo>
                  <a:lnTo>
                    <a:pt x="194" y="122"/>
                  </a:lnTo>
                  <a:lnTo>
                    <a:pt x="193" y="122"/>
                  </a:lnTo>
                  <a:lnTo>
                    <a:pt x="196" y="118"/>
                  </a:lnTo>
                  <a:lnTo>
                    <a:pt x="198" y="116"/>
                  </a:lnTo>
                  <a:lnTo>
                    <a:pt x="200" y="114"/>
                  </a:lnTo>
                  <a:lnTo>
                    <a:pt x="202" y="113"/>
                  </a:lnTo>
                  <a:lnTo>
                    <a:pt x="203" y="112"/>
                  </a:lnTo>
                  <a:lnTo>
                    <a:pt x="203" y="111"/>
                  </a:lnTo>
                  <a:lnTo>
                    <a:pt x="204" y="111"/>
                  </a:lnTo>
                  <a:lnTo>
                    <a:pt x="207" y="107"/>
                  </a:lnTo>
                  <a:lnTo>
                    <a:pt x="210" y="104"/>
                  </a:lnTo>
                  <a:lnTo>
                    <a:pt x="210" y="103"/>
                  </a:lnTo>
                  <a:lnTo>
                    <a:pt x="210" y="104"/>
                  </a:lnTo>
                  <a:lnTo>
                    <a:pt x="209" y="104"/>
                  </a:lnTo>
                  <a:lnTo>
                    <a:pt x="208" y="104"/>
                  </a:lnTo>
                  <a:lnTo>
                    <a:pt x="208" y="103"/>
                  </a:lnTo>
                  <a:lnTo>
                    <a:pt x="207" y="103"/>
                  </a:lnTo>
                  <a:lnTo>
                    <a:pt x="207" y="102"/>
                  </a:lnTo>
                  <a:lnTo>
                    <a:pt x="208" y="102"/>
                  </a:lnTo>
                  <a:lnTo>
                    <a:pt x="209" y="102"/>
                  </a:lnTo>
                  <a:lnTo>
                    <a:pt x="208" y="102"/>
                  </a:lnTo>
                  <a:lnTo>
                    <a:pt x="207" y="102"/>
                  </a:lnTo>
                  <a:lnTo>
                    <a:pt x="207" y="101"/>
                  </a:lnTo>
                  <a:lnTo>
                    <a:pt x="206" y="101"/>
                  </a:lnTo>
                  <a:lnTo>
                    <a:pt x="206" y="100"/>
                  </a:lnTo>
                  <a:lnTo>
                    <a:pt x="205" y="100"/>
                  </a:lnTo>
                  <a:lnTo>
                    <a:pt x="204" y="100"/>
                  </a:lnTo>
                  <a:lnTo>
                    <a:pt x="204" y="99"/>
                  </a:lnTo>
                  <a:lnTo>
                    <a:pt x="205" y="99"/>
                  </a:lnTo>
                  <a:lnTo>
                    <a:pt x="206" y="99"/>
                  </a:lnTo>
                  <a:lnTo>
                    <a:pt x="206" y="98"/>
                  </a:lnTo>
                  <a:lnTo>
                    <a:pt x="206" y="97"/>
                  </a:lnTo>
                  <a:lnTo>
                    <a:pt x="205" y="97"/>
                  </a:lnTo>
                  <a:lnTo>
                    <a:pt x="205" y="98"/>
                  </a:lnTo>
                  <a:lnTo>
                    <a:pt x="204" y="98"/>
                  </a:lnTo>
                  <a:lnTo>
                    <a:pt x="204" y="97"/>
                  </a:lnTo>
                  <a:lnTo>
                    <a:pt x="203" y="97"/>
                  </a:lnTo>
                  <a:lnTo>
                    <a:pt x="203" y="96"/>
                  </a:lnTo>
                  <a:lnTo>
                    <a:pt x="202" y="96"/>
                  </a:lnTo>
                  <a:lnTo>
                    <a:pt x="203" y="95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5"/>
                  </a:lnTo>
                  <a:lnTo>
                    <a:pt x="201" y="96"/>
                  </a:lnTo>
                  <a:lnTo>
                    <a:pt x="201" y="95"/>
                  </a:lnTo>
                  <a:lnTo>
                    <a:pt x="200" y="95"/>
                  </a:lnTo>
                  <a:lnTo>
                    <a:pt x="199" y="95"/>
                  </a:lnTo>
                  <a:lnTo>
                    <a:pt x="198" y="95"/>
                  </a:lnTo>
                  <a:lnTo>
                    <a:pt x="199" y="94"/>
                  </a:lnTo>
                  <a:lnTo>
                    <a:pt x="199" y="93"/>
                  </a:lnTo>
                  <a:lnTo>
                    <a:pt x="200" y="93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2" y="92"/>
                  </a:lnTo>
                  <a:lnTo>
                    <a:pt x="201" y="92"/>
                  </a:lnTo>
                  <a:lnTo>
                    <a:pt x="201" y="91"/>
                  </a:lnTo>
                  <a:lnTo>
                    <a:pt x="200" y="91"/>
                  </a:lnTo>
                  <a:lnTo>
                    <a:pt x="200" y="90"/>
                  </a:lnTo>
                  <a:lnTo>
                    <a:pt x="200" y="89"/>
                  </a:lnTo>
                  <a:lnTo>
                    <a:pt x="200" y="88"/>
                  </a:lnTo>
                  <a:lnTo>
                    <a:pt x="201" y="88"/>
                  </a:lnTo>
                  <a:lnTo>
                    <a:pt x="201" y="89"/>
                  </a:lnTo>
                  <a:lnTo>
                    <a:pt x="201" y="90"/>
                  </a:lnTo>
                  <a:lnTo>
                    <a:pt x="202" y="90"/>
                  </a:lnTo>
                  <a:lnTo>
                    <a:pt x="203" y="90"/>
                  </a:lnTo>
                  <a:lnTo>
                    <a:pt x="204" y="90"/>
                  </a:lnTo>
                  <a:lnTo>
                    <a:pt x="204" y="89"/>
                  </a:lnTo>
                  <a:lnTo>
                    <a:pt x="205" y="89"/>
                  </a:lnTo>
                  <a:lnTo>
                    <a:pt x="205" y="88"/>
                  </a:lnTo>
                  <a:lnTo>
                    <a:pt x="205" y="87"/>
                  </a:lnTo>
                  <a:lnTo>
                    <a:pt x="206" y="86"/>
                  </a:lnTo>
                  <a:lnTo>
                    <a:pt x="206" y="85"/>
                  </a:lnTo>
                  <a:lnTo>
                    <a:pt x="206" y="84"/>
                  </a:lnTo>
                  <a:lnTo>
                    <a:pt x="207" y="83"/>
                  </a:lnTo>
                  <a:lnTo>
                    <a:pt x="207" y="82"/>
                  </a:lnTo>
                  <a:lnTo>
                    <a:pt x="208" y="82"/>
                  </a:lnTo>
                  <a:lnTo>
                    <a:pt x="208" y="81"/>
                  </a:lnTo>
                  <a:lnTo>
                    <a:pt x="208" y="80"/>
                  </a:lnTo>
                  <a:lnTo>
                    <a:pt x="207" y="80"/>
                  </a:lnTo>
                  <a:lnTo>
                    <a:pt x="206" y="80"/>
                  </a:lnTo>
                  <a:lnTo>
                    <a:pt x="206" y="79"/>
                  </a:lnTo>
                  <a:lnTo>
                    <a:pt x="207" y="79"/>
                  </a:lnTo>
                  <a:lnTo>
                    <a:pt x="208" y="79"/>
                  </a:lnTo>
                  <a:lnTo>
                    <a:pt x="208" y="78"/>
                  </a:lnTo>
                  <a:lnTo>
                    <a:pt x="207" y="78"/>
                  </a:lnTo>
                  <a:lnTo>
                    <a:pt x="206" y="78"/>
                  </a:lnTo>
                  <a:lnTo>
                    <a:pt x="206" y="77"/>
                  </a:lnTo>
                  <a:lnTo>
                    <a:pt x="207" y="77"/>
                  </a:lnTo>
                  <a:lnTo>
                    <a:pt x="208" y="77"/>
                  </a:lnTo>
                  <a:lnTo>
                    <a:pt x="209" y="77"/>
                  </a:lnTo>
                  <a:lnTo>
                    <a:pt x="210" y="77"/>
                  </a:lnTo>
                  <a:lnTo>
                    <a:pt x="210" y="76"/>
                  </a:lnTo>
                  <a:lnTo>
                    <a:pt x="210" y="75"/>
                  </a:lnTo>
                  <a:lnTo>
                    <a:pt x="210" y="74"/>
                  </a:lnTo>
                  <a:lnTo>
                    <a:pt x="210" y="73"/>
                  </a:lnTo>
                  <a:lnTo>
                    <a:pt x="211" y="73"/>
                  </a:lnTo>
                  <a:lnTo>
                    <a:pt x="212" y="72"/>
                  </a:lnTo>
                  <a:lnTo>
                    <a:pt x="212" y="71"/>
                  </a:lnTo>
                  <a:lnTo>
                    <a:pt x="211" y="71"/>
                  </a:lnTo>
                  <a:lnTo>
                    <a:pt x="211" y="70"/>
                  </a:lnTo>
                  <a:lnTo>
                    <a:pt x="211" y="69"/>
                  </a:lnTo>
                  <a:lnTo>
                    <a:pt x="212" y="69"/>
                  </a:lnTo>
                  <a:lnTo>
                    <a:pt x="212" y="68"/>
                  </a:lnTo>
                  <a:lnTo>
                    <a:pt x="212" y="67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3" y="64"/>
                  </a:lnTo>
                  <a:lnTo>
                    <a:pt x="213" y="63"/>
                  </a:lnTo>
                  <a:lnTo>
                    <a:pt x="213" y="62"/>
                  </a:lnTo>
                  <a:lnTo>
                    <a:pt x="213" y="61"/>
                  </a:lnTo>
                  <a:lnTo>
                    <a:pt x="214" y="62"/>
                  </a:lnTo>
                  <a:lnTo>
                    <a:pt x="215" y="62"/>
                  </a:lnTo>
                  <a:lnTo>
                    <a:pt x="215" y="61"/>
                  </a:lnTo>
                  <a:lnTo>
                    <a:pt x="216" y="61"/>
                  </a:lnTo>
                  <a:lnTo>
                    <a:pt x="217" y="61"/>
                  </a:lnTo>
                  <a:lnTo>
                    <a:pt x="217" y="60"/>
                  </a:lnTo>
                  <a:lnTo>
                    <a:pt x="217" y="59"/>
                  </a:lnTo>
                  <a:lnTo>
                    <a:pt x="218" y="59"/>
                  </a:lnTo>
                  <a:lnTo>
                    <a:pt x="219" y="58"/>
                  </a:lnTo>
                  <a:lnTo>
                    <a:pt x="219" y="57"/>
                  </a:lnTo>
                  <a:lnTo>
                    <a:pt x="219" y="56"/>
                  </a:lnTo>
                  <a:lnTo>
                    <a:pt x="219" y="55"/>
                  </a:lnTo>
                  <a:lnTo>
                    <a:pt x="220" y="55"/>
                  </a:lnTo>
                  <a:lnTo>
                    <a:pt x="220" y="54"/>
                  </a:lnTo>
                  <a:lnTo>
                    <a:pt x="221" y="54"/>
                  </a:lnTo>
                  <a:lnTo>
                    <a:pt x="221" y="53"/>
                  </a:lnTo>
                  <a:lnTo>
                    <a:pt x="221" y="53"/>
                  </a:lnTo>
                  <a:lnTo>
                    <a:pt x="220" y="53"/>
                  </a:lnTo>
                  <a:lnTo>
                    <a:pt x="220" y="52"/>
                  </a:lnTo>
                  <a:lnTo>
                    <a:pt x="220" y="51"/>
                  </a:lnTo>
                  <a:lnTo>
                    <a:pt x="220" y="50"/>
                  </a:lnTo>
                  <a:lnTo>
                    <a:pt x="221" y="50"/>
                  </a:lnTo>
                  <a:lnTo>
                    <a:pt x="221" y="49"/>
                  </a:lnTo>
                  <a:lnTo>
                    <a:pt x="220" y="49"/>
                  </a:lnTo>
                  <a:lnTo>
                    <a:pt x="220" y="48"/>
                  </a:lnTo>
                  <a:lnTo>
                    <a:pt x="220" y="47"/>
                  </a:lnTo>
                  <a:lnTo>
                    <a:pt x="220" y="46"/>
                  </a:lnTo>
                  <a:lnTo>
                    <a:pt x="219" y="46"/>
                  </a:lnTo>
                  <a:lnTo>
                    <a:pt x="219" y="45"/>
                  </a:lnTo>
                  <a:lnTo>
                    <a:pt x="220" y="45"/>
                  </a:lnTo>
                  <a:lnTo>
                    <a:pt x="219" y="44"/>
                  </a:lnTo>
                  <a:lnTo>
                    <a:pt x="219" y="43"/>
                  </a:lnTo>
                  <a:lnTo>
                    <a:pt x="219" y="42"/>
                  </a:lnTo>
                  <a:lnTo>
                    <a:pt x="219" y="41"/>
                  </a:lnTo>
                  <a:lnTo>
                    <a:pt x="219" y="40"/>
                  </a:lnTo>
                  <a:lnTo>
                    <a:pt x="220" y="40"/>
                  </a:lnTo>
                  <a:lnTo>
                    <a:pt x="220" y="39"/>
                  </a:lnTo>
                  <a:lnTo>
                    <a:pt x="221" y="39"/>
                  </a:lnTo>
                  <a:lnTo>
                    <a:pt x="222" y="38"/>
                  </a:lnTo>
                  <a:lnTo>
                    <a:pt x="222" y="37"/>
                  </a:lnTo>
                  <a:lnTo>
                    <a:pt x="223" y="36"/>
                  </a:lnTo>
                  <a:lnTo>
                    <a:pt x="224" y="36"/>
                  </a:lnTo>
                  <a:lnTo>
                    <a:pt x="224" y="35"/>
                  </a:lnTo>
                  <a:lnTo>
                    <a:pt x="224" y="34"/>
                  </a:lnTo>
                  <a:lnTo>
                    <a:pt x="223" y="34"/>
                  </a:lnTo>
                  <a:lnTo>
                    <a:pt x="223" y="33"/>
                  </a:lnTo>
                  <a:lnTo>
                    <a:pt x="222" y="33"/>
                  </a:lnTo>
                  <a:lnTo>
                    <a:pt x="222" y="32"/>
                  </a:lnTo>
                  <a:lnTo>
                    <a:pt x="222" y="31"/>
                  </a:lnTo>
                  <a:lnTo>
                    <a:pt x="222" y="30"/>
                  </a:lnTo>
                  <a:lnTo>
                    <a:pt x="223" y="30"/>
                  </a:lnTo>
                  <a:lnTo>
                    <a:pt x="224" y="30"/>
                  </a:lnTo>
                  <a:lnTo>
                    <a:pt x="224" y="29"/>
                  </a:lnTo>
                  <a:lnTo>
                    <a:pt x="224" y="28"/>
                  </a:lnTo>
                  <a:lnTo>
                    <a:pt x="225" y="28"/>
                  </a:lnTo>
                  <a:lnTo>
                    <a:pt x="225" y="27"/>
                  </a:lnTo>
                  <a:lnTo>
                    <a:pt x="226" y="27"/>
                  </a:lnTo>
                  <a:lnTo>
                    <a:pt x="227" y="27"/>
                  </a:lnTo>
                  <a:lnTo>
                    <a:pt x="227" y="26"/>
                  </a:lnTo>
                  <a:lnTo>
                    <a:pt x="227" y="27"/>
                  </a:lnTo>
                  <a:lnTo>
                    <a:pt x="227" y="26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28" y="26"/>
                  </a:lnTo>
                  <a:lnTo>
                    <a:pt x="229" y="26"/>
                  </a:lnTo>
                  <a:lnTo>
                    <a:pt x="230" y="26"/>
                  </a:lnTo>
                  <a:lnTo>
                    <a:pt x="231" y="26"/>
                  </a:lnTo>
                  <a:lnTo>
                    <a:pt x="231" y="25"/>
                  </a:lnTo>
                  <a:lnTo>
                    <a:pt x="232" y="25"/>
                  </a:lnTo>
                  <a:lnTo>
                    <a:pt x="232" y="26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4" y="27"/>
                  </a:lnTo>
                  <a:lnTo>
                    <a:pt x="235" y="27"/>
                  </a:lnTo>
                  <a:lnTo>
                    <a:pt x="237" y="25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0"/>
                  </a:lnTo>
                  <a:lnTo>
                    <a:pt x="243" y="19"/>
                  </a:lnTo>
                  <a:lnTo>
                    <a:pt x="243" y="18"/>
                  </a:lnTo>
                  <a:lnTo>
                    <a:pt x="244" y="15"/>
                  </a:lnTo>
                  <a:lnTo>
                    <a:pt x="245" y="14"/>
                  </a:lnTo>
                  <a:lnTo>
                    <a:pt x="245" y="13"/>
                  </a:lnTo>
                  <a:lnTo>
                    <a:pt x="247" y="11"/>
                  </a:lnTo>
                  <a:lnTo>
                    <a:pt x="248" y="11"/>
                  </a:lnTo>
                  <a:lnTo>
                    <a:pt x="248" y="10"/>
                  </a:lnTo>
                  <a:lnTo>
                    <a:pt x="247" y="8"/>
                  </a:lnTo>
                  <a:lnTo>
                    <a:pt x="246" y="8"/>
                  </a:lnTo>
                  <a:lnTo>
                    <a:pt x="245" y="8"/>
                  </a:lnTo>
                  <a:lnTo>
                    <a:pt x="244" y="7"/>
                  </a:lnTo>
                  <a:lnTo>
                    <a:pt x="243" y="7"/>
                  </a:lnTo>
                  <a:lnTo>
                    <a:pt x="243" y="6"/>
                  </a:lnTo>
                  <a:lnTo>
                    <a:pt x="242" y="6"/>
                  </a:lnTo>
                  <a:lnTo>
                    <a:pt x="241" y="6"/>
                  </a:lnTo>
                  <a:lnTo>
                    <a:pt x="240" y="5"/>
                  </a:lnTo>
                  <a:lnTo>
                    <a:pt x="239" y="5"/>
                  </a:lnTo>
                  <a:lnTo>
                    <a:pt x="239" y="5"/>
                  </a:lnTo>
                  <a:lnTo>
                    <a:pt x="239" y="4"/>
                  </a:lnTo>
                  <a:lnTo>
                    <a:pt x="238" y="4"/>
                  </a:lnTo>
                  <a:lnTo>
                    <a:pt x="238" y="3"/>
                  </a:lnTo>
                  <a:lnTo>
                    <a:pt x="237" y="3"/>
                  </a:lnTo>
                  <a:lnTo>
                    <a:pt x="239" y="2"/>
                  </a:lnTo>
                  <a:lnTo>
                    <a:pt x="240" y="1"/>
                  </a:lnTo>
                  <a:lnTo>
                    <a:pt x="241" y="1"/>
                  </a:lnTo>
                  <a:lnTo>
                    <a:pt x="241" y="0"/>
                  </a:lnTo>
                  <a:lnTo>
                    <a:pt x="242" y="1"/>
                  </a:lnTo>
                  <a:lnTo>
                    <a:pt x="244" y="1"/>
                  </a:lnTo>
                  <a:lnTo>
                    <a:pt x="244" y="2"/>
                  </a:lnTo>
                  <a:lnTo>
                    <a:pt x="245" y="2"/>
                  </a:lnTo>
                  <a:lnTo>
                    <a:pt x="246" y="2"/>
                  </a:lnTo>
                  <a:lnTo>
                    <a:pt x="247" y="3"/>
                  </a:lnTo>
                  <a:lnTo>
                    <a:pt x="248" y="3"/>
                  </a:lnTo>
                  <a:lnTo>
                    <a:pt x="249" y="3"/>
                  </a:lnTo>
                  <a:lnTo>
                    <a:pt x="250" y="3"/>
                  </a:lnTo>
                  <a:lnTo>
                    <a:pt x="251" y="3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3" y="4"/>
                  </a:lnTo>
                  <a:lnTo>
                    <a:pt x="254" y="4"/>
                  </a:lnTo>
                  <a:lnTo>
                    <a:pt x="255" y="4"/>
                  </a:lnTo>
                  <a:lnTo>
                    <a:pt x="256" y="4"/>
                  </a:lnTo>
                  <a:lnTo>
                    <a:pt x="257" y="4"/>
                  </a:lnTo>
                  <a:lnTo>
                    <a:pt x="259" y="4"/>
                  </a:lnTo>
                  <a:lnTo>
                    <a:pt x="261" y="4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4"/>
                  </a:lnTo>
                  <a:lnTo>
                    <a:pt x="264" y="3"/>
                  </a:lnTo>
                  <a:lnTo>
                    <a:pt x="265" y="3"/>
                  </a:lnTo>
                  <a:lnTo>
                    <a:pt x="266" y="3"/>
                  </a:lnTo>
                  <a:lnTo>
                    <a:pt x="267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3" y="3"/>
                  </a:lnTo>
                  <a:lnTo>
                    <a:pt x="274" y="3"/>
                  </a:lnTo>
                  <a:lnTo>
                    <a:pt x="275" y="3"/>
                  </a:lnTo>
                  <a:lnTo>
                    <a:pt x="276" y="3"/>
                  </a:lnTo>
                  <a:lnTo>
                    <a:pt x="277" y="3"/>
                  </a:lnTo>
                  <a:lnTo>
                    <a:pt x="279" y="3"/>
                  </a:lnTo>
                  <a:lnTo>
                    <a:pt x="279" y="4"/>
                  </a:lnTo>
                  <a:lnTo>
                    <a:pt x="280" y="4"/>
                  </a:lnTo>
                  <a:lnTo>
                    <a:pt x="281" y="5"/>
                  </a:lnTo>
                  <a:lnTo>
                    <a:pt x="281" y="5"/>
                  </a:lnTo>
                  <a:lnTo>
                    <a:pt x="281" y="5"/>
                  </a:lnTo>
                  <a:lnTo>
                    <a:pt x="282" y="5"/>
                  </a:lnTo>
                  <a:lnTo>
                    <a:pt x="283" y="5"/>
                  </a:lnTo>
                  <a:lnTo>
                    <a:pt x="283" y="6"/>
                  </a:lnTo>
                  <a:lnTo>
                    <a:pt x="284" y="6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7" y="6"/>
                  </a:lnTo>
                  <a:lnTo>
                    <a:pt x="288" y="6"/>
                  </a:lnTo>
                  <a:lnTo>
                    <a:pt x="289" y="6"/>
                  </a:lnTo>
                  <a:lnTo>
                    <a:pt x="290" y="6"/>
                  </a:lnTo>
                  <a:lnTo>
                    <a:pt x="290" y="7"/>
                  </a:lnTo>
                  <a:lnTo>
                    <a:pt x="291" y="7"/>
                  </a:lnTo>
                  <a:lnTo>
                    <a:pt x="292" y="7"/>
                  </a:lnTo>
                  <a:lnTo>
                    <a:pt x="293" y="7"/>
                  </a:lnTo>
                  <a:lnTo>
                    <a:pt x="293" y="6"/>
                  </a:lnTo>
                  <a:lnTo>
                    <a:pt x="294" y="6"/>
                  </a:lnTo>
                  <a:lnTo>
                    <a:pt x="295" y="6"/>
                  </a:lnTo>
                  <a:lnTo>
                    <a:pt x="296" y="6"/>
                  </a:lnTo>
                  <a:lnTo>
                    <a:pt x="297" y="6"/>
                  </a:lnTo>
                  <a:lnTo>
                    <a:pt x="298" y="5"/>
                  </a:lnTo>
                  <a:lnTo>
                    <a:pt x="299" y="5"/>
                  </a:lnTo>
                  <a:lnTo>
                    <a:pt x="301" y="6"/>
                  </a:lnTo>
                  <a:lnTo>
                    <a:pt x="302" y="6"/>
                  </a:lnTo>
                  <a:lnTo>
                    <a:pt x="303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6" y="6"/>
                  </a:lnTo>
                  <a:lnTo>
                    <a:pt x="307" y="6"/>
                  </a:lnTo>
                  <a:lnTo>
                    <a:pt x="308" y="6"/>
                  </a:lnTo>
                  <a:lnTo>
                    <a:pt x="309" y="7"/>
                  </a:lnTo>
                  <a:lnTo>
                    <a:pt x="310" y="7"/>
                  </a:lnTo>
                  <a:lnTo>
                    <a:pt x="310" y="8"/>
                  </a:lnTo>
                  <a:lnTo>
                    <a:pt x="311" y="8"/>
                  </a:lnTo>
                  <a:lnTo>
                    <a:pt x="311" y="9"/>
                  </a:lnTo>
                  <a:lnTo>
                    <a:pt x="312" y="9"/>
                  </a:lnTo>
                  <a:lnTo>
                    <a:pt x="313" y="9"/>
                  </a:lnTo>
                  <a:lnTo>
                    <a:pt x="314" y="9"/>
                  </a:lnTo>
                  <a:lnTo>
                    <a:pt x="315" y="9"/>
                  </a:lnTo>
                  <a:lnTo>
                    <a:pt x="315" y="10"/>
                  </a:lnTo>
                  <a:lnTo>
                    <a:pt x="316" y="10"/>
                  </a:lnTo>
                  <a:lnTo>
                    <a:pt x="317" y="10"/>
                  </a:lnTo>
                  <a:lnTo>
                    <a:pt x="317" y="11"/>
                  </a:lnTo>
                  <a:lnTo>
                    <a:pt x="318" y="11"/>
                  </a:lnTo>
                  <a:lnTo>
                    <a:pt x="317" y="11"/>
                  </a:lnTo>
                  <a:lnTo>
                    <a:pt x="317" y="12"/>
                  </a:lnTo>
                  <a:lnTo>
                    <a:pt x="318" y="12"/>
                  </a:lnTo>
                  <a:lnTo>
                    <a:pt x="319" y="12"/>
                  </a:lnTo>
                  <a:lnTo>
                    <a:pt x="319" y="13"/>
                  </a:lnTo>
                  <a:lnTo>
                    <a:pt x="319" y="14"/>
                  </a:lnTo>
                  <a:lnTo>
                    <a:pt x="319" y="13"/>
                  </a:lnTo>
                  <a:lnTo>
                    <a:pt x="319" y="14"/>
                  </a:lnTo>
                  <a:lnTo>
                    <a:pt x="320" y="14"/>
                  </a:lnTo>
                  <a:lnTo>
                    <a:pt x="321" y="14"/>
                  </a:lnTo>
                  <a:lnTo>
                    <a:pt x="321" y="15"/>
                  </a:lnTo>
                  <a:lnTo>
                    <a:pt x="322" y="15"/>
                  </a:lnTo>
                  <a:lnTo>
                    <a:pt x="322" y="16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4" y="17"/>
                  </a:lnTo>
                  <a:lnTo>
                    <a:pt x="325" y="17"/>
                  </a:lnTo>
                  <a:lnTo>
                    <a:pt x="325" y="18"/>
                  </a:lnTo>
                  <a:lnTo>
                    <a:pt x="326" y="18"/>
                  </a:lnTo>
                  <a:lnTo>
                    <a:pt x="327" y="18"/>
                  </a:lnTo>
                  <a:lnTo>
                    <a:pt x="328" y="18"/>
                  </a:lnTo>
                  <a:lnTo>
                    <a:pt x="329" y="18"/>
                  </a:lnTo>
                  <a:lnTo>
                    <a:pt x="329" y="19"/>
                  </a:lnTo>
                  <a:lnTo>
                    <a:pt x="329" y="20"/>
                  </a:lnTo>
                  <a:lnTo>
                    <a:pt x="329" y="20"/>
                  </a:lnTo>
                  <a:lnTo>
                    <a:pt x="330" y="20"/>
                  </a:lnTo>
                  <a:lnTo>
                    <a:pt x="331" y="20"/>
                  </a:lnTo>
                  <a:lnTo>
                    <a:pt x="332" y="20"/>
                  </a:lnTo>
                  <a:lnTo>
                    <a:pt x="332" y="21"/>
                  </a:lnTo>
                  <a:lnTo>
                    <a:pt x="333" y="21"/>
                  </a:lnTo>
                  <a:lnTo>
                    <a:pt x="334" y="21"/>
                  </a:lnTo>
                  <a:lnTo>
                    <a:pt x="334" y="22"/>
                  </a:lnTo>
                  <a:lnTo>
                    <a:pt x="335" y="22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7" y="23"/>
                  </a:lnTo>
                  <a:lnTo>
                    <a:pt x="338" y="24"/>
                  </a:lnTo>
                  <a:lnTo>
                    <a:pt x="339" y="24"/>
                  </a:lnTo>
                  <a:lnTo>
                    <a:pt x="339" y="25"/>
                  </a:lnTo>
                  <a:lnTo>
                    <a:pt x="340" y="25"/>
                  </a:lnTo>
                  <a:lnTo>
                    <a:pt x="340" y="26"/>
                  </a:lnTo>
                  <a:lnTo>
                    <a:pt x="340" y="27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2" y="28"/>
                  </a:lnTo>
                  <a:lnTo>
                    <a:pt x="343" y="28"/>
                  </a:lnTo>
                  <a:lnTo>
                    <a:pt x="344" y="28"/>
                  </a:lnTo>
                  <a:lnTo>
                    <a:pt x="345" y="28"/>
                  </a:lnTo>
                  <a:lnTo>
                    <a:pt x="346" y="28"/>
                  </a:lnTo>
                  <a:lnTo>
                    <a:pt x="346" y="29"/>
                  </a:lnTo>
                  <a:lnTo>
                    <a:pt x="346" y="28"/>
                  </a:lnTo>
                  <a:lnTo>
                    <a:pt x="347" y="29"/>
                  </a:lnTo>
                  <a:lnTo>
                    <a:pt x="348" y="29"/>
                  </a:lnTo>
                  <a:lnTo>
                    <a:pt x="349" y="29"/>
                  </a:lnTo>
                  <a:lnTo>
                    <a:pt x="350" y="30"/>
                  </a:lnTo>
                  <a:lnTo>
                    <a:pt x="351" y="30"/>
                  </a:lnTo>
                  <a:lnTo>
                    <a:pt x="351" y="31"/>
                  </a:lnTo>
                  <a:lnTo>
                    <a:pt x="352" y="31"/>
                  </a:lnTo>
                  <a:lnTo>
                    <a:pt x="353" y="31"/>
                  </a:lnTo>
                  <a:lnTo>
                    <a:pt x="353" y="32"/>
                  </a:lnTo>
                  <a:lnTo>
                    <a:pt x="353" y="33"/>
                  </a:lnTo>
                  <a:lnTo>
                    <a:pt x="354" y="33"/>
                  </a:lnTo>
                  <a:lnTo>
                    <a:pt x="354" y="34"/>
                  </a:lnTo>
                  <a:lnTo>
                    <a:pt x="355" y="34"/>
                  </a:lnTo>
                  <a:lnTo>
                    <a:pt x="354" y="34"/>
                  </a:lnTo>
                  <a:lnTo>
                    <a:pt x="355" y="34"/>
                  </a:lnTo>
                  <a:lnTo>
                    <a:pt x="355" y="35"/>
                  </a:lnTo>
                  <a:lnTo>
                    <a:pt x="356" y="35"/>
                  </a:lnTo>
                  <a:lnTo>
                    <a:pt x="356" y="36"/>
                  </a:lnTo>
                  <a:lnTo>
                    <a:pt x="357" y="36"/>
                  </a:lnTo>
                  <a:lnTo>
                    <a:pt x="357" y="35"/>
                  </a:lnTo>
                  <a:lnTo>
                    <a:pt x="358" y="36"/>
                  </a:lnTo>
                  <a:lnTo>
                    <a:pt x="358" y="35"/>
                  </a:lnTo>
                  <a:lnTo>
                    <a:pt x="358" y="36"/>
                  </a:lnTo>
                  <a:lnTo>
                    <a:pt x="357" y="37"/>
                  </a:lnTo>
                  <a:lnTo>
                    <a:pt x="357" y="38"/>
                  </a:lnTo>
                  <a:lnTo>
                    <a:pt x="357" y="39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6" y="41"/>
                  </a:lnTo>
                  <a:lnTo>
                    <a:pt x="355" y="42"/>
                  </a:lnTo>
                  <a:lnTo>
                    <a:pt x="355" y="43"/>
                  </a:lnTo>
                  <a:lnTo>
                    <a:pt x="355" y="44"/>
                  </a:lnTo>
                  <a:lnTo>
                    <a:pt x="354" y="45"/>
                  </a:lnTo>
                  <a:lnTo>
                    <a:pt x="354" y="46"/>
                  </a:lnTo>
                  <a:lnTo>
                    <a:pt x="354" y="47"/>
                  </a:lnTo>
                  <a:lnTo>
                    <a:pt x="353" y="48"/>
                  </a:lnTo>
                  <a:lnTo>
                    <a:pt x="353" y="49"/>
                  </a:lnTo>
                  <a:lnTo>
                    <a:pt x="353" y="50"/>
                  </a:lnTo>
                  <a:lnTo>
                    <a:pt x="353" y="51"/>
                  </a:lnTo>
                  <a:lnTo>
                    <a:pt x="353" y="53"/>
                  </a:lnTo>
                  <a:lnTo>
                    <a:pt x="353" y="54"/>
                  </a:lnTo>
                  <a:lnTo>
                    <a:pt x="353" y="55"/>
                  </a:lnTo>
                  <a:lnTo>
                    <a:pt x="353" y="56"/>
                  </a:lnTo>
                  <a:lnTo>
                    <a:pt x="353" y="57"/>
                  </a:lnTo>
                  <a:lnTo>
                    <a:pt x="353" y="58"/>
                  </a:lnTo>
                  <a:lnTo>
                    <a:pt x="353" y="60"/>
                  </a:lnTo>
                  <a:lnTo>
                    <a:pt x="353" y="61"/>
                  </a:lnTo>
                  <a:lnTo>
                    <a:pt x="352" y="63"/>
                  </a:lnTo>
                  <a:lnTo>
                    <a:pt x="351" y="64"/>
                  </a:lnTo>
                  <a:lnTo>
                    <a:pt x="350" y="65"/>
                  </a:lnTo>
                  <a:lnTo>
                    <a:pt x="350" y="66"/>
                  </a:lnTo>
                  <a:lnTo>
                    <a:pt x="349" y="66"/>
                  </a:lnTo>
                  <a:lnTo>
                    <a:pt x="349" y="67"/>
                  </a:lnTo>
                  <a:lnTo>
                    <a:pt x="348" y="67"/>
                  </a:lnTo>
                  <a:lnTo>
                    <a:pt x="348" y="68"/>
                  </a:lnTo>
                  <a:lnTo>
                    <a:pt x="348" y="69"/>
                  </a:lnTo>
                  <a:lnTo>
                    <a:pt x="347" y="69"/>
                  </a:lnTo>
                  <a:lnTo>
                    <a:pt x="347" y="70"/>
                  </a:lnTo>
                  <a:lnTo>
                    <a:pt x="347" y="71"/>
                  </a:lnTo>
                  <a:lnTo>
                    <a:pt x="347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4"/>
                  </a:lnTo>
                  <a:lnTo>
                    <a:pt x="345" y="74"/>
                  </a:lnTo>
                  <a:lnTo>
                    <a:pt x="346" y="74"/>
                  </a:lnTo>
                  <a:lnTo>
                    <a:pt x="346" y="75"/>
                  </a:lnTo>
                  <a:lnTo>
                    <a:pt x="345" y="76"/>
                  </a:lnTo>
                  <a:lnTo>
                    <a:pt x="346" y="77"/>
                  </a:lnTo>
                  <a:lnTo>
                    <a:pt x="346" y="78"/>
                  </a:lnTo>
                  <a:lnTo>
                    <a:pt x="346" y="79"/>
                  </a:lnTo>
                  <a:lnTo>
                    <a:pt x="346" y="80"/>
                  </a:lnTo>
                  <a:lnTo>
                    <a:pt x="347" y="80"/>
                  </a:lnTo>
                  <a:lnTo>
                    <a:pt x="348" y="80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9" y="80"/>
                  </a:lnTo>
                  <a:lnTo>
                    <a:pt x="349" y="81"/>
                  </a:lnTo>
                  <a:lnTo>
                    <a:pt x="350" y="81"/>
                  </a:lnTo>
                  <a:lnTo>
                    <a:pt x="350" y="82"/>
                  </a:lnTo>
                  <a:lnTo>
                    <a:pt x="351" y="82"/>
                  </a:lnTo>
                  <a:lnTo>
                    <a:pt x="351" y="83"/>
                  </a:lnTo>
                  <a:lnTo>
                    <a:pt x="351" y="84"/>
                  </a:lnTo>
                  <a:lnTo>
                    <a:pt x="351" y="85"/>
                  </a:lnTo>
                  <a:lnTo>
                    <a:pt x="352" y="85"/>
                  </a:lnTo>
                  <a:lnTo>
                    <a:pt x="352" y="86"/>
                  </a:lnTo>
                  <a:lnTo>
                    <a:pt x="352" y="87"/>
                  </a:lnTo>
                  <a:lnTo>
                    <a:pt x="353" y="87"/>
                  </a:lnTo>
                  <a:lnTo>
                    <a:pt x="353" y="88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4" y="90"/>
                  </a:lnTo>
                  <a:lnTo>
                    <a:pt x="355" y="90"/>
                  </a:lnTo>
                  <a:lnTo>
                    <a:pt x="355" y="89"/>
                  </a:lnTo>
                  <a:lnTo>
                    <a:pt x="356" y="89"/>
                  </a:lnTo>
                  <a:lnTo>
                    <a:pt x="357" y="89"/>
                  </a:lnTo>
                  <a:lnTo>
                    <a:pt x="357" y="88"/>
                  </a:lnTo>
                  <a:lnTo>
                    <a:pt x="358" y="88"/>
                  </a:lnTo>
                  <a:lnTo>
                    <a:pt x="358" y="89"/>
                  </a:lnTo>
                  <a:lnTo>
                    <a:pt x="359" y="89"/>
                  </a:lnTo>
                  <a:lnTo>
                    <a:pt x="360" y="89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1" y="91"/>
                  </a:lnTo>
                  <a:lnTo>
                    <a:pt x="362" y="91"/>
                  </a:lnTo>
                  <a:lnTo>
                    <a:pt x="362" y="92"/>
                  </a:lnTo>
                  <a:lnTo>
                    <a:pt x="363" y="92"/>
                  </a:lnTo>
                  <a:lnTo>
                    <a:pt x="363" y="93"/>
                  </a:lnTo>
                  <a:lnTo>
                    <a:pt x="364" y="93"/>
                  </a:lnTo>
                  <a:lnTo>
                    <a:pt x="364" y="94"/>
                  </a:lnTo>
                  <a:lnTo>
                    <a:pt x="365" y="94"/>
                  </a:lnTo>
                  <a:lnTo>
                    <a:pt x="365" y="95"/>
                  </a:lnTo>
                  <a:lnTo>
                    <a:pt x="366" y="95"/>
                  </a:lnTo>
                  <a:lnTo>
                    <a:pt x="366" y="96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8" y="97"/>
                  </a:lnTo>
                  <a:lnTo>
                    <a:pt x="368" y="98"/>
                  </a:lnTo>
                  <a:lnTo>
                    <a:pt x="369" y="98"/>
                  </a:lnTo>
                  <a:lnTo>
                    <a:pt x="369" y="99"/>
                  </a:lnTo>
                  <a:lnTo>
                    <a:pt x="369" y="100"/>
                  </a:lnTo>
                  <a:lnTo>
                    <a:pt x="370" y="100"/>
                  </a:lnTo>
                  <a:lnTo>
                    <a:pt x="370" y="101"/>
                  </a:lnTo>
                  <a:lnTo>
                    <a:pt x="370" y="102"/>
                  </a:lnTo>
                  <a:lnTo>
                    <a:pt x="371" y="102"/>
                  </a:lnTo>
                  <a:lnTo>
                    <a:pt x="371" y="102"/>
                  </a:lnTo>
                  <a:lnTo>
                    <a:pt x="371" y="103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1" y="106"/>
                  </a:lnTo>
                  <a:lnTo>
                    <a:pt x="371" y="107"/>
                  </a:lnTo>
                  <a:lnTo>
                    <a:pt x="371" y="108"/>
                  </a:lnTo>
                  <a:lnTo>
                    <a:pt x="371" y="109"/>
                  </a:lnTo>
                  <a:lnTo>
                    <a:pt x="371" y="110"/>
                  </a:lnTo>
                  <a:lnTo>
                    <a:pt x="371" y="111"/>
                  </a:lnTo>
                  <a:lnTo>
                    <a:pt x="375" y="111"/>
                  </a:lnTo>
                  <a:lnTo>
                    <a:pt x="377" y="111"/>
                  </a:lnTo>
                  <a:lnTo>
                    <a:pt x="380" y="110"/>
                  </a:lnTo>
                  <a:lnTo>
                    <a:pt x="382" y="110"/>
                  </a:lnTo>
                  <a:lnTo>
                    <a:pt x="384" y="110"/>
                  </a:lnTo>
                  <a:lnTo>
                    <a:pt x="385" y="110"/>
                  </a:lnTo>
                  <a:lnTo>
                    <a:pt x="387" y="110"/>
                  </a:lnTo>
                  <a:lnTo>
                    <a:pt x="390" y="110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9" y="110"/>
                  </a:lnTo>
                  <a:lnTo>
                    <a:pt x="400" y="110"/>
                  </a:lnTo>
                  <a:lnTo>
                    <a:pt x="403" y="109"/>
                  </a:lnTo>
                  <a:lnTo>
                    <a:pt x="404" y="109"/>
                  </a:lnTo>
                  <a:lnTo>
                    <a:pt x="406" y="108"/>
                  </a:lnTo>
                  <a:lnTo>
                    <a:pt x="408" y="106"/>
                  </a:lnTo>
                  <a:lnTo>
                    <a:pt x="409" y="106"/>
                  </a:lnTo>
                  <a:lnTo>
                    <a:pt x="411" y="105"/>
                  </a:lnTo>
                  <a:lnTo>
                    <a:pt x="411" y="104"/>
                  </a:lnTo>
                  <a:lnTo>
                    <a:pt x="412" y="104"/>
                  </a:lnTo>
                  <a:lnTo>
                    <a:pt x="413" y="103"/>
                  </a:lnTo>
                  <a:lnTo>
                    <a:pt x="414" y="103"/>
                  </a:lnTo>
                  <a:lnTo>
                    <a:pt x="414" y="102"/>
                  </a:lnTo>
                  <a:lnTo>
                    <a:pt x="415" y="102"/>
                  </a:lnTo>
                  <a:lnTo>
                    <a:pt x="417" y="102"/>
                  </a:lnTo>
                  <a:lnTo>
                    <a:pt x="418" y="101"/>
                  </a:lnTo>
                  <a:lnTo>
                    <a:pt x="419" y="100"/>
                  </a:lnTo>
                  <a:lnTo>
                    <a:pt x="420" y="100"/>
                  </a:lnTo>
                  <a:lnTo>
                    <a:pt x="424" y="9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8" name="Freeform 91">
              <a:extLst>
                <a:ext uri="{FF2B5EF4-FFF2-40B4-BE49-F238E27FC236}">
                  <a16:creationId xmlns:a16="http://schemas.microsoft.com/office/drawing/2014/main" id="{EB680499-1E16-C92C-8E52-342C3A41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388" y="2146300"/>
              <a:ext cx="801688" cy="771525"/>
            </a:xfrm>
            <a:custGeom>
              <a:avLst/>
              <a:gdLst>
                <a:gd name="T0" fmla="*/ 183 w 505"/>
                <a:gd name="T1" fmla="*/ 475 h 486"/>
                <a:gd name="T2" fmla="*/ 165 w 505"/>
                <a:gd name="T3" fmla="*/ 459 h 486"/>
                <a:gd name="T4" fmla="*/ 175 w 505"/>
                <a:gd name="T5" fmla="*/ 433 h 486"/>
                <a:gd name="T6" fmla="*/ 170 w 505"/>
                <a:gd name="T7" fmla="*/ 400 h 486"/>
                <a:gd name="T8" fmla="*/ 147 w 505"/>
                <a:gd name="T9" fmla="*/ 370 h 486"/>
                <a:gd name="T10" fmla="*/ 130 w 505"/>
                <a:gd name="T11" fmla="*/ 339 h 486"/>
                <a:gd name="T12" fmla="*/ 116 w 505"/>
                <a:gd name="T13" fmla="*/ 319 h 486"/>
                <a:gd name="T14" fmla="*/ 66 w 505"/>
                <a:gd name="T15" fmla="*/ 316 h 486"/>
                <a:gd name="T16" fmla="*/ 1 w 505"/>
                <a:gd name="T17" fmla="*/ 316 h 486"/>
                <a:gd name="T18" fmla="*/ 8 w 505"/>
                <a:gd name="T19" fmla="*/ 265 h 486"/>
                <a:gd name="T20" fmla="*/ 37 w 505"/>
                <a:gd name="T21" fmla="*/ 243 h 486"/>
                <a:gd name="T22" fmla="*/ 62 w 505"/>
                <a:gd name="T23" fmla="*/ 229 h 486"/>
                <a:gd name="T24" fmla="*/ 77 w 505"/>
                <a:gd name="T25" fmla="*/ 194 h 486"/>
                <a:gd name="T26" fmla="*/ 94 w 505"/>
                <a:gd name="T27" fmla="*/ 208 h 486"/>
                <a:gd name="T28" fmla="*/ 115 w 505"/>
                <a:gd name="T29" fmla="*/ 231 h 486"/>
                <a:gd name="T30" fmla="*/ 119 w 505"/>
                <a:gd name="T31" fmla="*/ 208 h 486"/>
                <a:gd name="T32" fmla="*/ 143 w 505"/>
                <a:gd name="T33" fmla="*/ 190 h 486"/>
                <a:gd name="T34" fmla="*/ 178 w 505"/>
                <a:gd name="T35" fmla="*/ 167 h 486"/>
                <a:gd name="T36" fmla="*/ 188 w 505"/>
                <a:gd name="T37" fmla="*/ 158 h 486"/>
                <a:gd name="T38" fmla="*/ 188 w 505"/>
                <a:gd name="T39" fmla="*/ 118 h 486"/>
                <a:gd name="T40" fmla="*/ 168 w 505"/>
                <a:gd name="T41" fmla="*/ 89 h 486"/>
                <a:gd name="T42" fmla="*/ 126 w 505"/>
                <a:gd name="T43" fmla="*/ 65 h 486"/>
                <a:gd name="T44" fmla="*/ 113 w 505"/>
                <a:gd name="T45" fmla="*/ 41 h 486"/>
                <a:gd name="T46" fmla="*/ 128 w 505"/>
                <a:gd name="T47" fmla="*/ 34 h 486"/>
                <a:gd name="T48" fmla="*/ 150 w 505"/>
                <a:gd name="T49" fmla="*/ 44 h 486"/>
                <a:gd name="T50" fmla="*/ 181 w 505"/>
                <a:gd name="T51" fmla="*/ 35 h 486"/>
                <a:gd name="T52" fmla="*/ 200 w 505"/>
                <a:gd name="T53" fmla="*/ 47 h 486"/>
                <a:gd name="T54" fmla="*/ 215 w 505"/>
                <a:gd name="T55" fmla="*/ 73 h 486"/>
                <a:gd name="T56" fmla="*/ 248 w 505"/>
                <a:gd name="T57" fmla="*/ 27 h 486"/>
                <a:gd name="T58" fmla="*/ 270 w 505"/>
                <a:gd name="T59" fmla="*/ 3 h 486"/>
                <a:gd name="T60" fmla="*/ 282 w 505"/>
                <a:gd name="T61" fmla="*/ 21 h 486"/>
                <a:gd name="T62" fmla="*/ 292 w 505"/>
                <a:gd name="T63" fmla="*/ 49 h 486"/>
                <a:gd name="T64" fmla="*/ 327 w 505"/>
                <a:gd name="T65" fmla="*/ 54 h 486"/>
                <a:gd name="T66" fmla="*/ 361 w 505"/>
                <a:gd name="T67" fmla="*/ 32 h 486"/>
                <a:gd name="T68" fmla="*/ 438 w 505"/>
                <a:gd name="T69" fmla="*/ 59 h 486"/>
                <a:gd name="T70" fmla="*/ 474 w 505"/>
                <a:gd name="T71" fmla="*/ 62 h 486"/>
                <a:gd name="T72" fmla="*/ 501 w 505"/>
                <a:gd name="T73" fmla="*/ 74 h 486"/>
                <a:gd name="T74" fmla="*/ 487 w 505"/>
                <a:gd name="T75" fmla="*/ 103 h 486"/>
                <a:gd name="T76" fmla="*/ 490 w 505"/>
                <a:gd name="T77" fmla="*/ 167 h 486"/>
                <a:gd name="T78" fmla="*/ 436 w 505"/>
                <a:gd name="T79" fmla="*/ 217 h 486"/>
                <a:gd name="T80" fmla="*/ 421 w 505"/>
                <a:gd name="T81" fmla="*/ 249 h 486"/>
                <a:gd name="T82" fmla="*/ 396 w 505"/>
                <a:gd name="T83" fmla="*/ 276 h 486"/>
                <a:gd name="T84" fmla="*/ 375 w 505"/>
                <a:gd name="T85" fmla="*/ 290 h 486"/>
                <a:gd name="T86" fmla="*/ 370 w 505"/>
                <a:gd name="T87" fmla="*/ 322 h 486"/>
                <a:gd name="T88" fmla="*/ 414 w 505"/>
                <a:gd name="T89" fmla="*/ 332 h 486"/>
                <a:gd name="T90" fmla="*/ 439 w 505"/>
                <a:gd name="T91" fmla="*/ 354 h 486"/>
                <a:gd name="T92" fmla="*/ 436 w 505"/>
                <a:gd name="T93" fmla="*/ 379 h 486"/>
                <a:gd name="T94" fmla="*/ 454 w 505"/>
                <a:gd name="T95" fmla="*/ 385 h 486"/>
                <a:gd name="T96" fmla="*/ 462 w 505"/>
                <a:gd name="T97" fmla="*/ 398 h 486"/>
                <a:gd name="T98" fmla="*/ 462 w 505"/>
                <a:gd name="T99" fmla="*/ 429 h 486"/>
                <a:gd name="T100" fmla="*/ 448 w 505"/>
                <a:gd name="T101" fmla="*/ 443 h 486"/>
                <a:gd name="T102" fmla="*/ 432 w 505"/>
                <a:gd name="T103" fmla="*/ 424 h 486"/>
                <a:gd name="T104" fmla="*/ 418 w 505"/>
                <a:gd name="T105" fmla="*/ 418 h 486"/>
                <a:gd name="T106" fmla="*/ 400 w 505"/>
                <a:gd name="T107" fmla="*/ 427 h 486"/>
                <a:gd name="T108" fmla="*/ 364 w 505"/>
                <a:gd name="T109" fmla="*/ 446 h 486"/>
                <a:gd name="T110" fmla="*/ 327 w 505"/>
                <a:gd name="T111" fmla="*/ 440 h 486"/>
                <a:gd name="T112" fmla="*/ 301 w 505"/>
                <a:gd name="T113" fmla="*/ 432 h 486"/>
                <a:gd name="T114" fmla="*/ 279 w 505"/>
                <a:gd name="T115" fmla="*/ 426 h 486"/>
                <a:gd name="T116" fmla="*/ 270 w 505"/>
                <a:gd name="T117" fmla="*/ 403 h 486"/>
                <a:gd name="T118" fmla="*/ 247 w 505"/>
                <a:gd name="T119" fmla="*/ 410 h 486"/>
                <a:gd name="T120" fmla="*/ 234 w 505"/>
                <a:gd name="T121" fmla="*/ 435 h 486"/>
                <a:gd name="T122" fmla="*/ 229 w 505"/>
                <a:gd name="T123" fmla="*/ 472 h 486"/>
                <a:gd name="T124" fmla="*/ 201 w 505"/>
                <a:gd name="T125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486">
                  <a:moveTo>
                    <a:pt x="200" y="484"/>
                  </a:moveTo>
                  <a:lnTo>
                    <a:pt x="200" y="483"/>
                  </a:lnTo>
                  <a:lnTo>
                    <a:pt x="199" y="483"/>
                  </a:lnTo>
                  <a:lnTo>
                    <a:pt x="198" y="481"/>
                  </a:lnTo>
                  <a:lnTo>
                    <a:pt x="197" y="480"/>
                  </a:lnTo>
                  <a:lnTo>
                    <a:pt x="197" y="479"/>
                  </a:lnTo>
                  <a:lnTo>
                    <a:pt x="196" y="479"/>
                  </a:lnTo>
                  <a:lnTo>
                    <a:pt x="196" y="478"/>
                  </a:lnTo>
                  <a:lnTo>
                    <a:pt x="195" y="477"/>
                  </a:lnTo>
                  <a:lnTo>
                    <a:pt x="194" y="477"/>
                  </a:lnTo>
                  <a:lnTo>
                    <a:pt x="194" y="478"/>
                  </a:lnTo>
                  <a:lnTo>
                    <a:pt x="193" y="478"/>
                  </a:lnTo>
                  <a:lnTo>
                    <a:pt x="192" y="478"/>
                  </a:lnTo>
                  <a:lnTo>
                    <a:pt x="191" y="479"/>
                  </a:lnTo>
                  <a:lnTo>
                    <a:pt x="191" y="478"/>
                  </a:lnTo>
                  <a:lnTo>
                    <a:pt x="190" y="478"/>
                  </a:lnTo>
                  <a:lnTo>
                    <a:pt x="190" y="477"/>
                  </a:lnTo>
                  <a:lnTo>
                    <a:pt x="190" y="477"/>
                  </a:lnTo>
                  <a:lnTo>
                    <a:pt x="190" y="476"/>
                  </a:lnTo>
                  <a:lnTo>
                    <a:pt x="191" y="475"/>
                  </a:lnTo>
                  <a:lnTo>
                    <a:pt x="190" y="475"/>
                  </a:lnTo>
                  <a:lnTo>
                    <a:pt x="189" y="476"/>
                  </a:lnTo>
                  <a:lnTo>
                    <a:pt x="188" y="477"/>
                  </a:lnTo>
                  <a:lnTo>
                    <a:pt x="187" y="477"/>
                  </a:lnTo>
                  <a:lnTo>
                    <a:pt x="186" y="477"/>
                  </a:lnTo>
                  <a:lnTo>
                    <a:pt x="185" y="477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3" y="477"/>
                  </a:lnTo>
                  <a:lnTo>
                    <a:pt x="183" y="477"/>
                  </a:lnTo>
                  <a:lnTo>
                    <a:pt x="182" y="477"/>
                  </a:lnTo>
                  <a:lnTo>
                    <a:pt x="181" y="477"/>
                  </a:lnTo>
                  <a:lnTo>
                    <a:pt x="180" y="478"/>
                  </a:lnTo>
                  <a:lnTo>
                    <a:pt x="180" y="477"/>
                  </a:lnTo>
                  <a:lnTo>
                    <a:pt x="180" y="477"/>
                  </a:lnTo>
                  <a:lnTo>
                    <a:pt x="180" y="476"/>
                  </a:lnTo>
                  <a:lnTo>
                    <a:pt x="180" y="475"/>
                  </a:lnTo>
                  <a:lnTo>
                    <a:pt x="181" y="474"/>
                  </a:lnTo>
                  <a:lnTo>
                    <a:pt x="181" y="475"/>
                  </a:lnTo>
                  <a:lnTo>
                    <a:pt x="181" y="474"/>
                  </a:lnTo>
                  <a:lnTo>
                    <a:pt x="182" y="474"/>
                  </a:lnTo>
                  <a:lnTo>
                    <a:pt x="183" y="475"/>
                  </a:lnTo>
                  <a:lnTo>
                    <a:pt x="184" y="475"/>
                  </a:lnTo>
                  <a:lnTo>
                    <a:pt x="183" y="475"/>
                  </a:lnTo>
                  <a:lnTo>
                    <a:pt x="183" y="474"/>
                  </a:lnTo>
                  <a:lnTo>
                    <a:pt x="183" y="473"/>
                  </a:lnTo>
                  <a:lnTo>
                    <a:pt x="183" y="472"/>
                  </a:lnTo>
                  <a:lnTo>
                    <a:pt x="182" y="472"/>
                  </a:lnTo>
                  <a:lnTo>
                    <a:pt x="182" y="471"/>
                  </a:lnTo>
                  <a:lnTo>
                    <a:pt x="181" y="471"/>
                  </a:lnTo>
                  <a:lnTo>
                    <a:pt x="180" y="471"/>
                  </a:lnTo>
                  <a:lnTo>
                    <a:pt x="179" y="471"/>
                  </a:lnTo>
                  <a:lnTo>
                    <a:pt x="179" y="470"/>
                  </a:lnTo>
                  <a:lnTo>
                    <a:pt x="178" y="469"/>
                  </a:lnTo>
                  <a:lnTo>
                    <a:pt x="177" y="469"/>
                  </a:lnTo>
                  <a:lnTo>
                    <a:pt x="176" y="469"/>
                  </a:lnTo>
                  <a:lnTo>
                    <a:pt x="175" y="469"/>
                  </a:lnTo>
                  <a:lnTo>
                    <a:pt x="174" y="469"/>
                  </a:lnTo>
                  <a:lnTo>
                    <a:pt x="173" y="469"/>
                  </a:lnTo>
                  <a:lnTo>
                    <a:pt x="171" y="469"/>
                  </a:lnTo>
                  <a:lnTo>
                    <a:pt x="170" y="469"/>
                  </a:lnTo>
                  <a:lnTo>
                    <a:pt x="170" y="468"/>
                  </a:lnTo>
                  <a:lnTo>
                    <a:pt x="170" y="467"/>
                  </a:lnTo>
                  <a:lnTo>
                    <a:pt x="171" y="467"/>
                  </a:lnTo>
                  <a:lnTo>
                    <a:pt x="171" y="466"/>
                  </a:lnTo>
                  <a:lnTo>
                    <a:pt x="171" y="465"/>
                  </a:lnTo>
                  <a:lnTo>
                    <a:pt x="170" y="464"/>
                  </a:lnTo>
                  <a:lnTo>
                    <a:pt x="170" y="465"/>
                  </a:lnTo>
                  <a:lnTo>
                    <a:pt x="169" y="465"/>
                  </a:lnTo>
                  <a:lnTo>
                    <a:pt x="168" y="465"/>
                  </a:lnTo>
                  <a:lnTo>
                    <a:pt x="167" y="465"/>
                  </a:lnTo>
                  <a:lnTo>
                    <a:pt x="167" y="466"/>
                  </a:lnTo>
                  <a:lnTo>
                    <a:pt x="167" y="467"/>
                  </a:lnTo>
                  <a:lnTo>
                    <a:pt x="167" y="468"/>
                  </a:lnTo>
                  <a:lnTo>
                    <a:pt x="167" y="469"/>
                  </a:lnTo>
                  <a:lnTo>
                    <a:pt x="166" y="469"/>
                  </a:lnTo>
                  <a:lnTo>
                    <a:pt x="166" y="468"/>
                  </a:lnTo>
                  <a:lnTo>
                    <a:pt x="165" y="468"/>
                  </a:lnTo>
                  <a:lnTo>
                    <a:pt x="165" y="467"/>
                  </a:lnTo>
                  <a:lnTo>
                    <a:pt x="164" y="467"/>
                  </a:lnTo>
                  <a:lnTo>
                    <a:pt x="163" y="467"/>
                  </a:lnTo>
                  <a:lnTo>
                    <a:pt x="163" y="465"/>
                  </a:lnTo>
                  <a:lnTo>
                    <a:pt x="163" y="463"/>
                  </a:lnTo>
                  <a:lnTo>
                    <a:pt x="163" y="462"/>
                  </a:lnTo>
                  <a:lnTo>
                    <a:pt x="164" y="461"/>
                  </a:lnTo>
                  <a:lnTo>
                    <a:pt x="164" y="460"/>
                  </a:lnTo>
                  <a:lnTo>
                    <a:pt x="165" y="460"/>
                  </a:lnTo>
                  <a:lnTo>
                    <a:pt x="165" y="459"/>
                  </a:lnTo>
                  <a:lnTo>
                    <a:pt x="166" y="458"/>
                  </a:lnTo>
                  <a:lnTo>
                    <a:pt x="166" y="457"/>
                  </a:lnTo>
                  <a:lnTo>
                    <a:pt x="167" y="457"/>
                  </a:lnTo>
                  <a:lnTo>
                    <a:pt x="168" y="457"/>
                  </a:lnTo>
                  <a:lnTo>
                    <a:pt x="169" y="457"/>
                  </a:lnTo>
                  <a:lnTo>
                    <a:pt x="169" y="456"/>
                  </a:lnTo>
                  <a:lnTo>
                    <a:pt x="168" y="455"/>
                  </a:lnTo>
                  <a:lnTo>
                    <a:pt x="167" y="455"/>
                  </a:lnTo>
                  <a:lnTo>
                    <a:pt x="167" y="454"/>
                  </a:lnTo>
                  <a:lnTo>
                    <a:pt x="166" y="454"/>
                  </a:lnTo>
                  <a:lnTo>
                    <a:pt x="165" y="453"/>
                  </a:lnTo>
                  <a:lnTo>
                    <a:pt x="164" y="453"/>
                  </a:lnTo>
                  <a:lnTo>
                    <a:pt x="165" y="453"/>
                  </a:lnTo>
                  <a:lnTo>
                    <a:pt x="168" y="451"/>
                  </a:lnTo>
                  <a:lnTo>
                    <a:pt x="168" y="450"/>
                  </a:lnTo>
                  <a:lnTo>
                    <a:pt x="170" y="449"/>
                  </a:lnTo>
                  <a:lnTo>
                    <a:pt x="171" y="448"/>
                  </a:lnTo>
                  <a:lnTo>
                    <a:pt x="172" y="448"/>
                  </a:lnTo>
                  <a:lnTo>
                    <a:pt x="172" y="447"/>
                  </a:lnTo>
                  <a:lnTo>
                    <a:pt x="171" y="447"/>
                  </a:lnTo>
                  <a:lnTo>
                    <a:pt x="170" y="447"/>
                  </a:lnTo>
                  <a:lnTo>
                    <a:pt x="170" y="446"/>
                  </a:lnTo>
                  <a:lnTo>
                    <a:pt x="170" y="444"/>
                  </a:lnTo>
                  <a:lnTo>
                    <a:pt x="169" y="444"/>
                  </a:lnTo>
                  <a:lnTo>
                    <a:pt x="168" y="444"/>
                  </a:lnTo>
                  <a:lnTo>
                    <a:pt x="168" y="443"/>
                  </a:lnTo>
                  <a:lnTo>
                    <a:pt x="169" y="443"/>
                  </a:lnTo>
                  <a:lnTo>
                    <a:pt x="172" y="443"/>
                  </a:lnTo>
                  <a:lnTo>
                    <a:pt x="178" y="443"/>
                  </a:lnTo>
                  <a:lnTo>
                    <a:pt x="178" y="442"/>
                  </a:lnTo>
                  <a:lnTo>
                    <a:pt x="179" y="442"/>
                  </a:lnTo>
                  <a:lnTo>
                    <a:pt x="179" y="441"/>
                  </a:lnTo>
                  <a:lnTo>
                    <a:pt x="179" y="440"/>
                  </a:lnTo>
                  <a:lnTo>
                    <a:pt x="180" y="440"/>
                  </a:lnTo>
                  <a:lnTo>
                    <a:pt x="180" y="439"/>
                  </a:lnTo>
                  <a:lnTo>
                    <a:pt x="180" y="438"/>
                  </a:lnTo>
                  <a:lnTo>
                    <a:pt x="180" y="437"/>
                  </a:lnTo>
                  <a:lnTo>
                    <a:pt x="180" y="436"/>
                  </a:lnTo>
                  <a:lnTo>
                    <a:pt x="179" y="436"/>
                  </a:lnTo>
                  <a:lnTo>
                    <a:pt x="178" y="435"/>
                  </a:lnTo>
                  <a:lnTo>
                    <a:pt x="177" y="435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4" y="432"/>
                  </a:lnTo>
                  <a:lnTo>
                    <a:pt x="173" y="431"/>
                  </a:lnTo>
                  <a:lnTo>
                    <a:pt x="173" y="430"/>
                  </a:lnTo>
                  <a:lnTo>
                    <a:pt x="173" y="429"/>
                  </a:lnTo>
                  <a:lnTo>
                    <a:pt x="174" y="428"/>
                  </a:lnTo>
                  <a:lnTo>
                    <a:pt x="173" y="428"/>
                  </a:lnTo>
                  <a:lnTo>
                    <a:pt x="173" y="427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2" y="422"/>
                  </a:lnTo>
                  <a:lnTo>
                    <a:pt x="172" y="421"/>
                  </a:lnTo>
                  <a:lnTo>
                    <a:pt x="173" y="421"/>
                  </a:lnTo>
                  <a:lnTo>
                    <a:pt x="173" y="420"/>
                  </a:lnTo>
                  <a:lnTo>
                    <a:pt x="174" y="420"/>
                  </a:lnTo>
                  <a:lnTo>
                    <a:pt x="174" y="419"/>
                  </a:lnTo>
                  <a:lnTo>
                    <a:pt x="175" y="419"/>
                  </a:lnTo>
                  <a:lnTo>
                    <a:pt x="174" y="418"/>
                  </a:lnTo>
                  <a:lnTo>
                    <a:pt x="174" y="417"/>
                  </a:lnTo>
                  <a:lnTo>
                    <a:pt x="173" y="417"/>
                  </a:lnTo>
                  <a:lnTo>
                    <a:pt x="172" y="416"/>
                  </a:lnTo>
                  <a:lnTo>
                    <a:pt x="171" y="416"/>
                  </a:lnTo>
                  <a:lnTo>
                    <a:pt x="171" y="415"/>
                  </a:lnTo>
                  <a:lnTo>
                    <a:pt x="171" y="414"/>
                  </a:lnTo>
                  <a:lnTo>
                    <a:pt x="170" y="414"/>
                  </a:lnTo>
                  <a:lnTo>
                    <a:pt x="170" y="413"/>
                  </a:lnTo>
                  <a:lnTo>
                    <a:pt x="170" y="412"/>
                  </a:lnTo>
                  <a:lnTo>
                    <a:pt x="170" y="411"/>
                  </a:lnTo>
                  <a:lnTo>
                    <a:pt x="171" y="411"/>
                  </a:lnTo>
                  <a:lnTo>
                    <a:pt x="172" y="410"/>
                  </a:lnTo>
                  <a:lnTo>
                    <a:pt x="173" y="409"/>
                  </a:lnTo>
                  <a:lnTo>
                    <a:pt x="173" y="408"/>
                  </a:lnTo>
                  <a:lnTo>
                    <a:pt x="174" y="407"/>
                  </a:lnTo>
                  <a:lnTo>
                    <a:pt x="173" y="407"/>
                  </a:lnTo>
                  <a:lnTo>
                    <a:pt x="173" y="406"/>
                  </a:lnTo>
                  <a:lnTo>
                    <a:pt x="172" y="405"/>
                  </a:lnTo>
                  <a:lnTo>
                    <a:pt x="172" y="403"/>
                  </a:lnTo>
                  <a:lnTo>
                    <a:pt x="172" y="402"/>
                  </a:lnTo>
                  <a:lnTo>
                    <a:pt x="171" y="402"/>
                  </a:lnTo>
                  <a:lnTo>
                    <a:pt x="171" y="401"/>
                  </a:lnTo>
                  <a:lnTo>
                    <a:pt x="170" y="400"/>
                  </a:lnTo>
                  <a:lnTo>
                    <a:pt x="169" y="400"/>
                  </a:lnTo>
                  <a:lnTo>
                    <a:pt x="169" y="399"/>
                  </a:lnTo>
                  <a:lnTo>
                    <a:pt x="168" y="399"/>
                  </a:lnTo>
                  <a:lnTo>
                    <a:pt x="168" y="398"/>
                  </a:lnTo>
                  <a:lnTo>
                    <a:pt x="167" y="398"/>
                  </a:lnTo>
                  <a:lnTo>
                    <a:pt x="167" y="397"/>
                  </a:lnTo>
                  <a:lnTo>
                    <a:pt x="166" y="397"/>
                  </a:lnTo>
                  <a:lnTo>
                    <a:pt x="166" y="396"/>
                  </a:lnTo>
                  <a:lnTo>
                    <a:pt x="166" y="394"/>
                  </a:lnTo>
                  <a:lnTo>
                    <a:pt x="165" y="393"/>
                  </a:lnTo>
                  <a:lnTo>
                    <a:pt x="164" y="392"/>
                  </a:lnTo>
                  <a:lnTo>
                    <a:pt x="164" y="391"/>
                  </a:lnTo>
                  <a:lnTo>
                    <a:pt x="163" y="390"/>
                  </a:lnTo>
                  <a:lnTo>
                    <a:pt x="163" y="389"/>
                  </a:lnTo>
                  <a:lnTo>
                    <a:pt x="163" y="388"/>
                  </a:lnTo>
                  <a:lnTo>
                    <a:pt x="163" y="387"/>
                  </a:lnTo>
                  <a:lnTo>
                    <a:pt x="162" y="387"/>
                  </a:lnTo>
                  <a:lnTo>
                    <a:pt x="162" y="386"/>
                  </a:lnTo>
                  <a:lnTo>
                    <a:pt x="161" y="386"/>
                  </a:lnTo>
                  <a:lnTo>
                    <a:pt x="161" y="385"/>
                  </a:lnTo>
                  <a:lnTo>
                    <a:pt x="160" y="385"/>
                  </a:lnTo>
                  <a:lnTo>
                    <a:pt x="160" y="384"/>
                  </a:lnTo>
                  <a:lnTo>
                    <a:pt x="159" y="384"/>
                  </a:lnTo>
                  <a:lnTo>
                    <a:pt x="158" y="384"/>
                  </a:lnTo>
                  <a:lnTo>
                    <a:pt x="157" y="383"/>
                  </a:lnTo>
                  <a:lnTo>
                    <a:pt x="156" y="383"/>
                  </a:lnTo>
                  <a:lnTo>
                    <a:pt x="156" y="382"/>
                  </a:lnTo>
                  <a:lnTo>
                    <a:pt x="155" y="381"/>
                  </a:lnTo>
                  <a:lnTo>
                    <a:pt x="154" y="380"/>
                  </a:lnTo>
                  <a:lnTo>
                    <a:pt x="153" y="380"/>
                  </a:lnTo>
                  <a:lnTo>
                    <a:pt x="152" y="380"/>
                  </a:lnTo>
                  <a:lnTo>
                    <a:pt x="152" y="379"/>
                  </a:lnTo>
                  <a:lnTo>
                    <a:pt x="151" y="379"/>
                  </a:lnTo>
                  <a:lnTo>
                    <a:pt x="151" y="378"/>
                  </a:lnTo>
                  <a:lnTo>
                    <a:pt x="150" y="378"/>
                  </a:lnTo>
                  <a:lnTo>
                    <a:pt x="150" y="377"/>
                  </a:lnTo>
                  <a:lnTo>
                    <a:pt x="150" y="376"/>
                  </a:lnTo>
                  <a:lnTo>
                    <a:pt x="149" y="376"/>
                  </a:lnTo>
                  <a:lnTo>
                    <a:pt x="149" y="375"/>
                  </a:lnTo>
                  <a:lnTo>
                    <a:pt x="148" y="374"/>
                  </a:lnTo>
                  <a:lnTo>
                    <a:pt x="148" y="373"/>
                  </a:lnTo>
                  <a:lnTo>
                    <a:pt x="148" y="372"/>
                  </a:lnTo>
                  <a:lnTo>
                    <a:pt x="147" y="371"/>
                  </a:lnTo>
                  <a:lnTo>
                    <a:pt x="147" y="370"/>
                  </a:lnTo>
                  <a:lnTo>
                    <a:pt x="146" y="370"/>
                  </a:lnTo>
                  <a:lnTo>
                    <a:pt x="146" y="369"/>
                  </a:lnTo>
                  <a:lnTo>
                    <a:pt x="145" y="369"/>
                  </a:lnTo>
                  <a:lnTo>
                    <a:pt x="145" y="368"/>
                  </a:lnTo>
                  <a:lnTo>
                    <a:pt x="144" y="368"/>
                  </a:lnTo>
                  <a:lnTo>
                    <a:pt x="143" y="367"/>
                  </a:lnTo>
                  <a:lnTo>
                    <a:pt x="142" y="366"/>
                  </a:lnTo>
                  <a:lnTo>
                    <a:pt x="142" y="365"/>
                  </a:lnTo>
                  <a:lnTo>
                    <a:pt x="142" y="364"/>
                  </a:lnTo>
                  <a:lnTo>
                    <a:pt x="142" y="363"/>
                  </a:lnTo>
                  <a:lnTo>
                    <a:pt x="141" y="362"/>
                  </a:lnTo>
                  <a:lnTo>
                    <a:pt x="141" y="361"/>
                  </a:lnTo>
                  <a:lnTo>
                    <a:pt x="140" y="360"/>
                  </a:lnTo>
                  <a:lnTo>
                    <a:pt x="140" y="359"/>
                  </a:lnTo>
                  <a:lnTo>
                    <a:pt x="139" y="359"/>
                  </a:lnTo>
                  <a:lnTo>
                    <a:pt x="138" y="358"/>
                  </a:lnTo>
                  <a:lnTo>
                    <a:pt x="137" y="357"/>
                  </a:lnTo>
                  <a:lnTo>
                    <a:pt x="136" y="357"/>
                  </a:lnTo>
                  <a:lnTo>
                    <a:pt x="135" y="357"/>
                  </a:lnTo>
                  <a:lnTo>
                    <a:pt x="134" y="357"/>
                  </a:lnTo>
                  <a:lnTo>
                    <a:pt x="133" y="357"/>
                  </a:lnTo>
                  <a:lnTo>
                    <a:pt x="133" y="356"/>
                  </a:lnTo>
                  <a:lnTo>
                    <a:pt x="132" y="355"/>
                  </a:lnTo>
                  <a:lnTo>
                    <a:pt x="132" y="354"/>
                  </a:lnTo>
                  <a:lnTo>
                    <a:pt x="132" y="353"/>
                  </a:lnTo>
                  <a:lnTo>
                    <a:pt x="132" y="352"/>
                  </a:lnTo>
                  <a:lnTo>
                    <a:pt x="133" y="352"/>
                  </a:lnTo>
                  <a:lnTo>
                    <a:pt x="133" y="351"/>
                  </a:lnTo>
                  <a:lnTo>
                    <a:pt x="133" y="350"/>
                  </a:lnTo>
                  <a:lnTo>
                    <a:pt x="132" y="350"/>
                  </a:lnTo>
                  <a:lnTo>
                    <a:pt x="132" y="349"/>
                  </a:lnTo>
                  <a:lnTo>
                    <a:pt x="132" y="348"/>
                  </a:lnTo>
                  <a:lnTo>
                    <a:pt x="132" y="347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2" y="344"/>
                  </a:lnTo>
                  <a:lnTo>
                    <a:pt x="133" y="344"/>
                  </a:lnTo>
                  <a:lnTo>
                    <a:pt x="133" y="343"/>
                  </a:lnTo>
                  <a:lnTo>
                    <a:pt x="133" y="342"/>
                  </a:lnTo>
                  <a:lnTo>
                    <a:pt x="132" y="341"/>
                  </a:lnTo>
                  <a:lnTo>
                    <a:pt x="132" y="340"/>
                  </a:lnTo>
                  <a:lnTo>
                    <a:pt x="131" y="340"/>
                  </a:lnTo>
                  <a:lnTo>
                    <a:pt x="131" y="339"/>
                  </a:lnTo>
                  <a:lnTo>
                    <a:pt x="130" y="339"/>
                  </a:lnTo>
                  <a:lnTo>
                    <a:pt x="130" y="338"/>
                  </a:lnTo>
                  <a:lnTo>
                    <a:pt x="129" y="338"/>
                  </a:lnTo>
                  <a:lnTo>
                    <a:pt x="129" y="337"/>
                  </a:lnTo>
                  <a:lnTo>
                    <a:pt x="129" y="336"/>
                  </a:lnTo>
                  <a:lnTo>
                    <a:pt x="129" y="335"/>
                  </a:lnTo>
                  <a:lnTo>
                    <a:pt x="129" y="334"/>
                  </a:lnTo>
                  <a:lnTo>
                    <a:pt x="129" y="333"/>
                  </a:lnTo>
                  <a:lnTo>
                    <a:pt x="129" y="332"/>
                  </a:lnTo>
                  <a:lnTo>
                    <a:pt x="129" y="332"/>
                  </a:lnTo>
                  <a:lnTo>
                    <a:pt x="129" y="331"/>
                  </a:lnTo>
                  <a:lnTo>
                    <a:pt x="129" y="330"/>
                  </a:lnTo>
                  <a:lnTo>
                    <a:pt x="129" y="329"/>
                  </a:lnTo>
                  <a:lnTo>
                    <a:pt x="129" y="328"/>
                  </a:lnTo>
                  <a:lnTo>
                    <a:pt x="130" y="328"/>
                  </a:lnTo>
                  <a:lnTo>
                    <a:pt x="130" y="327"/>
                  </a:lnTo>
                  <a:lnTo>
                    <a:pt x="129" y="327"/>
                  </a:lnTo>
                  <a:lnTo>
                    <a:pt x="128" y="327"/>
                  </a:lnTo>
                  <a:lnTo>
                    <a:pt x="128" y="326"/>
                  </a:lnTo>
                  <a:lnTo>
                    <a:pt x="127" y="326"/>
                  </a:lnTo>
                  <a:lnTo>
                    <a:pt x="128" y="326"/>
                  </a:lnTo>
                  <a:lnTo>
                    <a:pt x="127" y="326"/>
                  </a:lnTo>
                  <a:lnTo>
                    <a:pt x="127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5" y="324"/>
                  </a:lnTo>
                  <a:lnTo>
                    <a:pt x="124" y="324"/>
                  </a:lnTo>
                  <a:lnTo>
                    <a:pt x="124" y="323"/>
                  </a:lnTo>
                  <a:lnTo>
                    <a:pt x="124" y="322"/>
                  </a:lnTo>
                  <a:lnTo>
                    <a:pt x="123" y="322"/>
                  </a:lnTo>
                  <a:lnTo>
                    <a:pt x="122" y="321"/>
                  </a:lnTo>
                  <a:lnTo>
                    <a:pt x="122" y="320"/>
                  </a:lnTo>
                  <a:lnTo>
                    <a:pt x="122" y="319"/>
                  </a:lnTo>
                  <a:lnTo>
                    <a:pt x="121" y="319"/>
                  </a:lnTo>
                  <a:lnTo>
                    <a:pt x="120" y="319"/>
                  </a:lnTo>
                  <a:lnTo>
                    <a:pt x="119" y="319"/>
                  </a:lnTo>
                  <a:lnTo>
                    <a:pt x="119" y="318"/>
                  </a:lnTo>
                  <a:lnTo>
                    <a:pt x="119" y="319"/>
                  </a:lnTo>
                  <a:lnTo>
                    <a:pt x="118" y="319"/>
                  </a:lnTo>
                  <a:lnTo>
                    <a:pt x="118" y="320"/>
                  </a:lnTo>
                  <a:lnTo>
                    <a:pt x="117" y="320"/>
                  </a:lnTo>
                  <a:lnTo>
                    <a:pt x="117" y="319"/>
                  </a:lnTo>
                  <a:lnTo>
                    <a:pt x="117" y="320"/>
                  </a:lnTo>
                  <a:lnTo>
                    <a:pt x="116" y="320"/>
                  </a:lnTo>
                  <a:lnTo>
                    <a:pt x="116" y="319"/>
                  </a:lnTo>
                  <a:lnTo>
                    <a:pt x="115" y="318"/>
                  </a:lnTo>
                  <a:lnTo>
                    <a:pt x="115" y="319"/>
                  </a:lnTo>
                  <a:lnTo>
                    <a:pt x="115" y="318"/>
                  </a:lnTo>
                  <a:lnTo>
                    <a:pt x="114" y="318"/>
                  </a:lnTo>
                  <a:lnTo>
                    <a:pt x="114" y="317"/>
                  </a:lnTo>
                  <a:lnTo>
                    <a:pt x="113" y="317"/>
                  </a:lnTo>
                  <a:lnTo>
                    <a:pt x="112" y="317"/>
                  </a:lnTo>
                  <a:lnTo>
                    <a:pt x="111" y="317"/>
                  </a:lnTo>
                  <a:lnTo>
                    <a:pt x="110" y="317"/>
                  </a:lnTo>
                  <a:lnTo>
                    <a:pt x="110" y="316"/>
                  </a:lnTo>
                  <a:lnTo>
                    <a:pt x="109" y="316"/>
                  </a:lnTo>
                  <a:lnTo>
                    <a:pt x="108" y="316"/>
                  </a:lnTo>
                  <a:lnTo>
                    <a:pt x="107" y="316"/>
                  </a:lnTo>
                  <a:lnTo>
                    <a:pt x="106" y="316"/>
                  </a:lnTo>
                  <a:lnTo>
                    <a:pt x="105" y="316"/>
                  </a:lnTo>
                  <a:lnTo>
                    <a:pt x="103" y="316"/>
                  </a:lnTo>
                  <a:lnTo>
                    <a:pt x="102" y="316"/>
                  </a:lnTo>
                  <a:lnTo>
                    <a:pt x="100" y="316"/>
                  </a:lnTo>
                  <a:lnTo>
                    <a:pt x="99" y="316"/>
                  </a:lnTo>
                  <a:lnTo>
                    <a:pt x="98" y="316"/>
                  </a:lnTo>
                  <a:lnTo>
                    <a:pt x="97" y="316"/>
                  </a:lnTo>
                  <a:lnTo>
                    <a:pt x="96" y="316"/>
                  </a:lnTo>
                  <a:lnTo>
                    <a:pt x="95" y="316"/>
                  </a:lnTo>
                  <a:lnTo>
                    <a:pt x="94" y="316"/>
                  </a:lnTo>
                  <a:lnTo>
                    <a:pt x="93" y="316"/>
                  </a:lnTo>
                  <a:lnTo>
                    <a:pt x="92" y="316"/>
                  </a:lnTo>
                  <a:lnTo>
                    <a:pt x="91" y="316"/>
                  </a:lnTo>
                  <a:lnTo>
                    <a:pt x="88" y="316"/>
                  </a:lnTo>
                  <a:lnTo>
                    <a:pt x="87" y="316"/>
                  </a:lnTo>
                  <a:lnTo>
                    <a:pt x="86" y="316"/>
                  </a:lnTo>
                  <a:lnTo>
                    <a:pt x="85" y="316"/>
                  </a:lnTo>
                  <a:lnTo>
                    <a:pt x="84" y="316"/>
                  </a:lnTo>
                  <a:lnTo>
                    <a:pt x="83" y="316"/>
                  </a:lnTo>
                  <a:lnTo>
                    <a:pt x="82" y="316"/>
                  </a:lnTo>
                  <a:lnTo>
                    <a:pt x="81" y="316"/>
                  </a:lnTo>
                  <a:lnTo>
                    <a:pt x="80" y="316"/>
                  </a:lnTo>
                  <a:lnTo>
                    <a:pt x="79" y="316"/>
                  </a:lnTo>
                  <a:lnTo>
                    <a:pt x="78" y="316"/>
                  </a:lnTo>
                  <a:lnTo>
                    <a:pt x="75" y="316"/>
                  </a:lnTo>
                  <a:lnTo>
                    <a:pt x="74" y="316"/>
                  </a:lnTo>
                  <a:lnTo>
                    <a:pt x="72" y="316"/>
                  </a:lnTo>
                  <a:lnTo>
                    <a:pt x="71" y="316"/>
                  </a:lnTo>
                  <a:lnTo>
                    <a:pt x="69" y="316"/>
                  </a:lnTo>
                  <a:lnTo>
                    <a:pt x="66" y="316"/>
                  </a:lnTo>
                  <a:lnTo>
                    <a:pt x="65" y="316"/>
                  </a:lnTo>
                  <a:lnTo>
                    <a:pt x="63" y="316"/>
                  </a:lnTo>
                  <a:lnTo>
                    <a:pt x="62" y="316"/>
                  </a:lnTo>
                  <a:lnTo>
                    <a:pt x="61" y="316"/>
                  </a:lnTo>
                  <a:lnTo>
                    <a:pt x="60" y="316"/>
                  </a:lnTo>
                  <a:lnTo>
                    <a:pt x="59" y="316"/>
                  </a:lnTo>
                  <a:lnTo>
                    <a:pt x="58" y="316"/>
                  </a:lnTo>
                  <a:lnTo>
                    <a:pt x="57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5" y="316"/>
                  </a:lnTo>
                  <a:lnTo>
                    <a:pt x="54" y="316"/>
                  </a:lnTo>
                  <a:lnTo>
                    <a:pt x="53" y="316"/>
                  </a:lnTo>
                  <a:lnTo>
                    <a:pt x="52" y="316"/>
                  </a:lnTo>
                  <a:lnTo>
                    <a:pt x="51" y="316"/>
                  </a:lnTo>
                  <a:lnTo>
                    <a:pt x="47" y="316"/>
                  </a:lnTo>
                  <a:lnTo>
                    <a:pt x="46" y="316"/>
                  </a:lnTo>
                  <a:lnTo>
                    <a:pt x="45" y="316"/>
                  </a:lnTo>
                  <a:lnTo>
                    <a:pt x="44" y="316"/>
                  </a:lnTo>
                  <a:lnTo>
                    <a:pt x="42" y="316"/>
                  </a:lnTo>
                  <a:lnTo>
                    <a:pt x="41" y="316"/>
                  </a:lnTo>
                  <a:lnTo>
                    <a:pt x="40" y="316"/>
                  </a:lnTo>
                  <a:lnTo>
                    <a:pt x="39" y="316"/>
                  </a:lnTo>
                  <a:lnTo>
                    <a:pt x="38" y="316"/>
                  </a:lnTo>
                  <a:lnTo>
                    <a:pt x="37" y="316"/>
                  </a:lnTo>
                  <a:lnTo>
                    <a:pt x="36" y="316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3" y="316"/>
                  </a:lnTo>
                  <a:lnTo>
                    <a:pt x="32" y="316"/>
                  </a:lnTo>
                  <a:lnTo>
                    <a:pt x="31" y="316"/>
                  </a:lnTo>
                  <a:lnTo>
                    <a:pt x="27" y="316"/>
                  </a:lnTo>
                  <a:lnTo>
                    <a:pt x="25" y="316"/>
                  </a:lnTo>
                  <a:lnTo>
                    <a:pt x="21" y="316"/>
                  </a:lnTo>
                  <a:lnTo>
                    <a:pt x="19" y="316"/>
                  </a:lnTo>
                  <a:lnTo>
                    <a:pt x="13" y="316"/>
                  </a:lnTo>
                  <a:lnTo>
                    <a:pt x="11" y="316"/>
                  </a:lnTo>
                  <a:lnTo>
                    <a:pt x="10" y="316"/>
                  </a:lnTo>
                  <a:lnTo>
                    <a:pt x="9" y="316"/>
                  </a:lnTo>
                  <a:lnTo>
                    <a:pt x="7" y="316"/>
                  </a:lnTo>
                  <a:lnTo>
                    <a:pt x="5" y="316"/>
                  </a:lnTo>
                  <a:lnTo>
                    <a:pt x="4" y="316"/>
                  </a:lnTo>
                  <a:lnTo>
                    <a:pt x="3" y="316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09"/>
                  </a:lnTo>
                  <a:lnTo>
                    <a:pt x="0" y="308"/>
                  </a:lnTo>
                  <a:lnTo>
                    <a:pt x="0" y="303"/>
                  </a:lnTo>
                  <a:lnTo>
                    <a:pt x="0" y="298"/>
                  </a:lnTo>
                  <a:lnTo>
                    <a:pt x="0" y="295"/>
                  </a:lnTo>
                  <a:lnTo>
                    <a:pt x="0" y="294"/>
                  </a:lnTo>
                  <a:lnTo>
                    <a:pt x="2" y="294"/>
                  </a:lnTo>
                  <a:lnTo>
                    <a:pt x="2" y="293"/>
                  </a:lnTo>
                  <a:lnTo>
                    <a:pt x="2" y="292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1" y="289"/>
                  </a:lnTo>
                  <a:lnTo>
                    <a:pt x="3" y="286"/>
                  </a:lnTo>
                  <a:lnTo>
                    <a:pt x="4" y="285"/>
                  </a:lnTo>
                  <a:lnTo>
                    <a:pt x="5" y="284"/>
                  </a:lnTo>
                  <a:lnTo>
                    <a:pt x="6" y="283"/>
                  </a:lnTo>
                  <a:lnTo>
                    <a:pt x="6" y="283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10" y="278"/>
                  </a:lnTo>
                  <a:lnTo>
                    <a:pt x="11" y="276"/>
                  </a:lnTo>
                  <a:lnTo>
                    <a:pt x="12" y="276"/>
                  </a:lnTo>
                  <a:lnTo>
                    <a:pt x="13" y="275"/>
                  </a:lnTo>
                  <a:lnTo>
                    <a:pt x="13" y="274"/>
                  </a:lnTo>
                  <a:lnTo>
                    <a:pt x="14" y="274"/>
                  </a:lnTo>
                  <a:lnTo>
                    <a:pt x="14" y="273"/>
                  </a:lnTo>
                  <a:lnTo>
                    <a:pt x="13" y="273"/>
                  </a:lnTo>
                  <a:lnTo>
                    <a:pt x="13" y="272"/>
                  </a:lnTo>
                  <a:lnTo>
                    <a:pt x="12" y="272"/>
                  </a:lnTo>
                  <a:lnTo>
                    <a:pt x="12" y="271"/>
                  </a:lnTo>
                  <a:lnTo>
                    <a:pt x="11" y="271"/>
                  </a:lnTo>
                  <a:lnTo>
                    <a:pt x="11" y="270"/>
                  </a:lnTo>
                  <a:lnTo>
                    <a:pt x="10" y="270"/>
                  </a:lnTo>
                  <a:lnTo>
                    <a:pt x="11" y="270"/>
                  </a:lnTo>
                  <a:lnTo>
                    <a:pt x="11" y="269"/>
                  </a:lnTo>
                  <a:lnTo>
                    <a:pt x="10" y="269"/>
                  </a:lnTo>
                  <a:lnTo>
                    <a:pt x="10" y="268"/>
                  </a:lnTo>
                  <a:lnTo>
                    <a:pt x="9" y="268"/>
                  </a:lnTo>
                  <a:lnTo>
                    <a:pt x="9" y="267"/>
                  </a:lnTo>
                  <a:lnTo>
                    <a:pt x="8" y="267"/>
                  </a:lnTo>
                  <a:lnTo>
                    <a:pt x="8" y="266"/>
                  </a:lnTo>
                  <a:lnTo>
                    <a:pt x="8" y="265"/>
                  </a:lnTo>
                  <a:lnTo>
                    <a:pt x="10" y="265"/>
                  </a:lnTo>
                  <a:lnTo>
                    <a:pt x="11" y="265"/>
                  </a:lnTo>
                  <a:lnTo>
                    <a:pt x="12" y="265"/>
                  </a:lnTo>
                  <a:lnTo>
                    <a:pt x="13" y="265"/>
                  </a:lnTo>
                  <a:lnTo>
                    <a:pt x="14" y="265"/>
                  </a:lnTo>
                  <a:lnTo>
                    <a:pt x="15" y="266"/>
                  </a:lnTo>
                  <a:lnTo>
                    <a:pt x="15" y="267"/>
                  </a:lnTo>
                  <a:lnTo>
                    <a:pt x="16" y="267"/>
                  </a:lnTo>
                  <a:lnTo>
                    <a:pt x="16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0" y="265"/>
                  </a:lnTo>
                  <a:lnTo>
                    <a:pt x="21" y="265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1" y="257"/>
                  </a:lnTo>
                  <a:lnTo>
                    <a:pt x="23" y="257"/>
                  </a:lnTo>
                  <a:lnTo>
                    <a:pt x="24" y="257"/>
                  </a:lnTo>
                  <a:lnTo>
                    <a:pt x="25" y="257"/>
                  </a:lnTo>
                  <a:lnTo>
                    <a:pt x="25" y="259"/>
                  </a:lnTo>
                  <a:lnTo>
                    <a:pt x="25" y="260"/>
                  </a:lnTo>
                  <a:lnTo>
                    <a:pt x="25" y="261"/>
                  </a:lnTo>
                  <a:lnTo>
                    <a:pt x="26" y="261"/>
                  </a:lnTo>
                  <a:lnTo>
                    <a:pt x="27" y="260"/>
                  </a:lnTo>
                  <a:lnTo>
                    <a:pt x="27" y="259"/>
                  </a:lnTo>
                  <a:lnTo>
                    <a:pt x="29" y="257"/>
                  </a:lnTo>
                  <a:lnTo>
                    <a:pt x="30" y="257"/>
                  </a:lnTo>
                  <a:lnTo>
                    <a:pt x="30" y="256"/>
                  </a:lnTo>
                  <a:lnTo>
                    <a:pt x="30" y="255"/>
                  </a:lnTo>
                  <a:lnTo>
                    <a:pt x="30" y="254"/>
                  </a:lnTo>
                  <a:lnTo>
                    <a:pt x="30" y="252"/>
                  </a:lnTo>
                  <a:lnTo>
                    <a:pt x="30" y="250"/>
                  </a:lnTo>
                  <a:lnTo>
                    <a:pt x="33" y="250"/>
                  </a:lnTo>
                  <a:lnTo>
                    <a:pt x="33" y="249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6"/>
                  </a:lnTo>
                  <a:lnTo>
                    <a:pt x="34" y="247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5" y="244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7" y="243"/>
                  </a:lnTo>
                  <a:lnTo>
                    <a:pt x="38" y="243"/>
                  </a:lnTo>
                  <a:lnTo>
                    <a:pt x="39" y="243"/>
                  </a:lnTo>
                  <a:lnTo>
                    <a:pt x="39" y="242"/>
                  </a:lnTo>
                  <a:lnTo>
                    <a:pt x="39" y="239"/>
                  </a:lnTo>
                  <a:lnTo>
                    <a:pt x="39" y="236"/>
                  </a:lnTo>
                  <a:lnTo>
                    <a:pt x="39" y="235"/>
                  </a:lnTo>
                  <a:lnTo>
                    <a:pt x="39" y="235"/>
                  </a:lnTo>
                  <a:lnTo>
                    <a:pt x="40" y="235"/>
                  </a:lnTo>
                  <a:lnTo>
                    <a:pt x="41" y="235"/>
                  </a:lnTo>
                  <a:lnTo>
                    <a:pt x="42" y="235"/>
                  </a:lnTo>
                  <a:lnTo>
                    <a:pt x="43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2" y="236"/>
                  </a:lnTo>
                  <a:lnTo>
                    <a:pt x="43" y="236"/>
                  </a:lnTo>
                  <a:lnTo>
                    <a:pt x="44" y="236"/>
                  </a:lnTo>
                  <a:lnTo>
                    <a:pt x="45" y="236"/>
                  </a:lnTo>
                  <a:lnTo>
                    <a:pt x="45" y="235"/>
                  </a:lnTo>
                  <a:lnTo>
                    <a:pt x="46" y="235"/>
                  </a:lnTo>
                  <a:lnTo>
                    <a:pt x="47" y="235"/>
                  </a:lnTo>
                  <a:lnTo>
                    <a:pt x="47" y="235"/>
                  </a:lnTo>
                  <a:lnTo>
                    <a:pt x="48" y="235"/>
                  </a:lnTo>
                  <a:lnTo>
                    <a:pt x="48" y="234"/>
                  </a:lnTo>
                  <a:lnTo>
                    <a:pt x="49" y="234"/>
                  </a:lnTo>
                  <a:lnTo>
                    <a:pt x="49" y="233"/>
                  </a:lnTo>
                  <a:lnTo>
                    <a:pt x="49" y="232"/>
                  </a:lnTo>
                  <a:lnTo>
                    <a:pt x="50" y="232"/>
                  </a:lnTo>
                  <a:lnTo>
                    <a:pt x="50" y="231"/>
                  </a:lnTo>
                  <a:lnTo>
                    <a:pt x="51" y="231"/>
                  </a:lnTo>
                  <a:lnTo>
                    <a:pt x="52" y="231"/>
                  </a:lnTo>
                  <a:lnTo>
                    <a:pt x="53" y="231"/>
                  </a:lnTo>
                  <a:lnTo>
                    <a:pt x="54" y="231"/>
                  </a:lnTo>
                  <a:lnTo>
                    <a:pt x="55" y="231"/>
                  </a:lnTo>
                  <a:lnTo>
                    <a:pt x="56" y="231"/>
                  </a:lnTo>
                  <a:lnTo>
                    <a:pt x="56" y="231"/>
                  </a:lnTo>
                  <a:lnTo>
                    <a:pt x="57" y="231"/>
                  </a:lnTo>
                  <a:lnTo>
                    <a:pt x="58" y="231"/>
                  </a:lnTo>
                  <a:lnTo>
                    <a:pt x="58" y="232"/>
                  </a:lnTo>
                  <a:lnTo>
                    <a:pt x="59" y="231"/>
                  </a:lnTo>
                  <a:lnTo>
                    <a:pt x="60" y="231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29"/>
                  </a:lnTo>
                  <a:lnTo>
                    <a:pt x="62" y="229"/>
                  </a:lnTo>
                  <a:lnTo>
                    <a:pt x="62" y="228"/>
                  </a:lnTo>
                  <a:lnTo>
                    <a:pt x="63" y="228"/>
                  </a:lnTo>
                  <a:lnTo>
                    <a:pt x="65" y="228"/>
                  </a:lnTo>
                  <a:lnTo>
                    <a:pt x="66" y="228"/>
                  </a:lnTo>
                  <a:lnTo>
                    <a:pt x="67" y="228"/>
                  </a:lnTo>
                  <a:lnTo>
                    <a:pt x="68" y="228"/>
                  </a:lnTo>
                  <a:lnTo>
                    <a:pt x="68" y="226"/>
                  </a:lnTo>
                  <a:lnTo>
                    <a:pt x="67" y="225"/>
                  </a:lnTo>
                  <a:lnTo>
                    <a:pt x="67" y="224"/>
                  </a:lnTo>
                  <a:lnTo>
                    <a:pt x="67" y="222"/>
                  </a:lnTo>
                  <a:lnTo>
                    <a:pt x="66" y="222"/>
                  </a:lnTo>
                  <a:lnTo>
                    <a:pt x="65" y="222"/>
                  </a:lnTo>
                  <a:lnTo>
                    <a:pt x="64" y="222"/>
                  </a:lnTo>
                  <a:lnTo>
                    <a:pt x="64" y="221"/>
                  </a:lnTo>
                  <a:lnTo>
                    <a:pt x="64" y="220"/>
                  </a:lnTo>
                  <a:lnTo>
                    <a:pt x="64" y="219"/>
                  </a:lnTo>
                  <a:lnTo>
                    <a:pt x="64" y="218"/>
                  </a:lnTo>
                  <a:lnTo>
                    <a:pt x="64" y="215"/>
                  </a:lnTo>
                  <a:lnTo>
                    <a:pt x="64" y="213"/>
                  </a:lnTo>
                  <a:lnTo>
                    <a:pt x="64" y="212"/>
                  </a:lnTo>
                  <a:lnTo>
                    <a:pt x="64" y="211"/>
                  </a:lnTo>
                  <a:lnTo>
                    <a:pt x="65" y="211"/>
                  </a:lnTo>
                  <a:lnTo>
                    <a:pt x="67" y="211"/>
                  </a:lnTo>
                  <a:lnTo>
                    <a:pt x="68" y="211"/>
                  </a:lnTo>
                  <a:lnTo>
                    <a:pt x="69" y="211"/>
                  </a:lnTo>
                  <a:lnTo>
                    <a:pt x="69" y="210"/>
                  </a:lnTo>
                  <a:lnTo>
                    <a:pt x="69" y="209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69" y="205"/>
                  </a:lnTo>
                  <a:lnTo>
                    <a:pt x="69" y="204"/>
                  </a:lnTo>
                  <a:lnTo>
                    <a:pt x="70" y="204"/>
                  </a:lnTo>
                  <a:lnTo>
                    <a:pt x="73" y="204"/>
                  </a:lnTo>
                  <a:lnTo>
                    <a:pt x="73" y="201"/>
                  </a:lnTo>
                  <a:lnTo>
                    <a:pt x="74" y="201"/>
                  </a:lnTo>
                  <a:lnTo>
                    <a:pt x="75" y="201"/>
                  </a:lnTo>
                  <a:lnTo>
                    <a:pt x="76" y="201"/>
                  </a:lnTo>
                  <a:lnTo>
                    <a:pt x="77" y="201"/>
                  </a:lnTo>
                  <a:lnTo>
                    <a:pt x="77" y="200"/>
                  </a:lnTo>
                  <a:lnTo>
                    <a:pt x="77" y="199"/>
                  </a:lnTo>
                  <a:lnTo>
                    <a:pt x="77" y="198"/>
                  </a:lnTo>
                  <a:lnTo>
                    <a:pt x="77" y="197"/>
                  </a:lnTo>
                  <a:lnTo>
                    <a:pt x="77" y="196"/>
                  </a:lnTo>
                  <a:lnTo>
                    <a:pt x="77" y="194"/>
                  </a:lnTo>
                  <a:lnTo>
                    <a:pt x="77" y="193"/>
                  </a:lnTo>
                  <a:lnTo>
                    <a:pt x="78" y="193"/>
                  </a:lnTo>
                  <a:lnTo>
                    <a:pt x="79" y="193"/>
                  </a:lnTo>
                  <a:lnTo>
                    <a:pt x="80" y="193"/>
                  </a:lnTo>
                  <a:lnTo>
                    <a:pt x="81" y="193"/>
                  </a:lnTo>
                  <a:lnTo>
                    <a:pt x="82" y="193"/>
                  </a:lnTo>
                  <a:lnTo>
                    <a:pt x="82" y="192"/>
                  </a:lnTo>
                  <a:lnTo>
                    <a:pt x="82" y="191"/>
                  </a:lnTo>
                  <a:lnTo>
                    <a:pt x="83" y="191"/>
                  </a:lnTo>
                  <a:lnTo>
                    <a:pt x="84" y="191"/>
                  </a:lnTo>
                  <a:lnTo>
                    <a:pt x="85" y="191"/>
                  </a:lnTo>
                  <a:lnTo>
                    <a:pt x="86" y="191"/>
                  </a:lnTo>
                  <a:lnTo>
                    <a:pt x="86" y="192"/>
                  </a:lnTo>
                  <a:lnTo>
                    <a:pt x="87" y="193"/>
                  </a:lnTo>
                  <a:lnTo>
                    <a:pt x="87" y="194"/>
                  </a:lnTo>
                  <a:lnTo>
                    <a:pt x="88" y="194"/>
                  </a:lnTo>
                  <a:lnTo>
                    <a:pt x="88" y="195"/>
                  </a:lnTo>
                  <a:lnTo>
                    <a:pt x="88" y="196"/>
                  </a:lnTo>
                  <a:lnTo>
                    <a:pt x="87" y="196"/>
                  </a:lnTo>
                  <a:lnTo>
                    <a:pt x="88" y="196"/>
                  </a:lnTo>
                  <a:lnTo>
                    <a:pt x="88" y="197"/>
                  </a:lnTo>
                  <a:lnTo>
                    <a:pt x="88" y="196"/>
                  </a:lnTo>
                  <a:lnTo>
                    <a:pt x="89" y="196"/>
                  </a:lnTo>
                  <a:lnTo>
                    <a:pt x="89" y="195"/>
                  </a:lnTo>
                  <a:lnTo>
                    <a:pt x="90" y="196"/>
                  </a:lnTo>
                  <a:lnTo>
                    <a:pt x="89" y="196"/>
                  </a:lnTo>
                  <a:lnTo>
                    <a:pt x="89" y="197"/>
                  </a:lnTo>
                  <a:lnTo>
                    <a:pt x="90" y="198"/>
                  </a:lnTo>
                  <a:lnTo>
                    <a:pt x="90" y="199"/>
                  </a:lnTo>
                  <a:lnTo>
                    <a:pt x="90" y="200"/>
                  </a:lnTo>
                  <a:lnTo>
                    <a:pt x="90" y="201"/>
                  </a:lnTo>
                  <a:lnTo>
                    <a:pt x="91" y="201"/>
                  </a:lnTo>
                  <a:lnTo>
                    <a:pt x="92" y="201"/>
                  </a:lnTo>
                  <a:lnTo>
                    <a:pt x="92" y="202"/>
                  </a:lnTo>
                  <a:lnTo>
                    <a:pt x="91" y="202"/>
                  </a:lnTo>
                  <a:lnTo>
                    <a:pt x="91" y="203"/>
                  </a:lnTo>
                  <a:lnTo>
                    <a:pt x="91" y="204"/>
                  </a:lnTo>
                  <a:lnTo>
                    <a:pt x="91" y="205"/>
                  </a:lnTo>
                  <a:lnTo>
                    <a:pt x="92" y="205"/>
                  </a:lnTo>
                  <a:lnTo>
                    <a:pt x="93" y="205"/>
                  </a:lnTo>
                  <a:lnTo>
                    <a:pt x="93" y="206"/>
                  </a:lnTo>
                  <a:lnTo>
                    <a:pt x="93" y="207"/>
                  </a:lnTo>
                  <a:lnTo>
                    <a:pt x="94" y="207"/>
                  </a:lnTo>
                  <a:lnTo>
                    <a:pt x="94" y="208"/>
                  </a:lnTo>
                  <a:lnTo>
                    <a:pt x="95" y="208"/>
                  </a:lnTo>
                  <a:lnTo>
                    <a:pt x="96" y="209"/>
                  </a:lnTo>
                  <a:lnTo>
                    <a:pt x="97" y="209"/>
                  </a:lnTo>
                  <a:lnTo>
                    <a:pt x="98" y="210"/>
                  </a:lnTo>
                  <a:lnTo>
                    <a:pt x="98" y="211"/>
                  </a:lnTo>
                  <a:lnTo>
                    <a:pt x="98" y="212"/>
                  </a:lnTo>
                  <a:lnTo>
                    <a:pt x="98" y="213"/>
                  </a:lnTo>
                  <a:lnTo>
                    <a:pt x="98" y="214"/>
                  </a:lnTo>
                  <a:lnTo>
                    <a:pt x="98" y="215"/>
                  </a:lnTo>
                  <a:lnTo>
                    <a:pt x="98" y="216"/>
                  </a:lnTo>
                  <a:lnTo>
                    <a:pt x="99" y="216"/>
                  </a:lnTo>
                  <a:lnTo>
                    <a:pt x="99" y="217"/>
                  </a:lnTo>
                  <a:lnTo>
                    <a:pt x="100" y="218"/>
                  </a:lnTo>
                  <a:lnTo>
                    <a:pt x="101" y="218"/>
                  </a:lnTo>
                  <a:lnTo>
                    <a:pt x="102" y="219"/>
                  </a:lnTo>
                  <a:lnTo>
                    <a:pt x="103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20"/>
                  </a:lnTo>
                  <a:lnTo>
                    <a:pt x="105" y="220"/>
                  </a:lnTo>
                  <a:lnTo>
                    <a:pt x="105" y="221"/>
                  </a:lnTo>
                  <a:lnTo>
                    <a:pt x="105" y="222"/>
                  </a:lnTo>
                  <a:lnTo>
                    <a:pt x="105" y="223"/>
                  </a:lnTo>
                  <a:lnTo>
                    <a:pt x="106" y="224"/>
                  </a:lnTo>
                  <a:lnTo>
                    <a:pt x="106" y="225"/>
                  </a:lnTo>
                  <a:lnTo>
                    <a:pt x="107" y="225"/>
                  </a:lnTo>
                  <a:lnTo>
                    <a:pt x="107" y="226"/>
                  </a:lnTo>
                  <a:lnTo>
                    <a:pt x="108" y="226"/>
                  </a:lnTo>
                  <a:lnTo>
                    <a:pt x="109" y="226"/>
                  </a:lnTo>
                  <a:lnTo>
                    <a:pt x="110" y="226"/>
                  </a:lnTo>
                  <a:lnTo>
                    <a:pt x="111" y="226"/>
                  </a:lnTo>
                  <a:lnTo>
                    <a:pt x="111" y="227"/>
                  </a:lnTo>
                  <a:lnTo>
                    <a:pt x="111" y="228"/>
                  </a:lnTo>
                  <a:lnTo>
                    <a:pt x="110" y="228"/>
                  </a:lnTo>
                  <a:lnTo>
                    <a:pt x="110" y="229"/>
                  </a:lnTo>
                  <a:lnTo>
                    <a:pt x="111" y="229"/>
                  </a:lnTo>
                  <a:lnTo>
                    <a:pt x="111" y="230"/>
                  </a:lnTo>
                  <a:lnTo>
                    <a:pt x="112" y="231"/>
                  </a:lnTo>
                  <a:lnTo>
                    <a:pt x="113" y="231"/>
                  </a:lnTo>
                  <a:lnTo>
                    <a:pt x="114" y="231"/>
                  </a:lnTo>
                  <a:lnTo>
                    <a:pt x="115" y="231"/>
                  </a:lnTo>
                  <a:lnTo>
                    <a:pt x="116" y="232"/>
                  </a:lnTo>
                  <a:lnTo>
                    <a:pt x="116" y="231"/>
                  </a:lnTo>
                  <a:lnTo>
                    <a:pt x="115" y="231"/>
                  </a:lnTo>
                  <a:lnTo>
                    <a:pt x="115" y="230"/>
                  </a:lnTo>
                  <a:lnTo>
                    <a:pt x="114" y="229"/>
                  </a:lnTo>
                  <a:lnTo>
                    <a:pt x="115" y="229"/>
                  </a:lnTo>
                  <a:lnTo>
                    <a:pt x="116" y="229"/>
                  </a:lnTo>
                  <a:lnTo>
                    <a:pt x="117" y="229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19" y="228"/>
                  </a:lnTo>
                  <a:lnTo>
                    <a:pt x="119" y="227"/>
                  </a:lnTo>
                  <a:lnTo>
                    <a:pt x="118" y="227"/>
                  </a:lnTo>
                  <a:lnTo>
                    <a:pt x="119" y="226"/>
                  </a:lnTo>
                  <a:lnTo>
                    <a:pt x="119" y="225"/>
                  </a:lnTo>
                  <a:lnTo>
                    <a:pt x="119" y="224"/>
                  </a:lnTo>
                  <a:lnTo>
                    <a:pt x="120" y="224"/>
                  </a:lnTo>
                  <a:lnTo>
                    <a:pt x="120" y="223"/>
                  </a:lnTo>
                  <a:lnTo>
                    <a:pt x="121" y="223"/>
                  </a:lnTo>
                  <a:lnTo>
                    <a:pt x="121" y="222"/>
                  </a:lnTo>
                  <a:lnTo>
                    <a:pt x="122" y="222"/>
                  </a:lnTo>
                  <a:lnTo>
                    <a:pt x="122" y="221"/>
                  </a:lnTo>
                  <a:lnTo>
                    <a:pt x="122" y="220"/>
                  </a:lnTo>
                  <a:lnTo>
                    <a:pt x="123" y="220"/>
                  </a:lnTo>
                  <a:lnTo>
                    <a:pt x="123" y="219"/>
                  </a:lnTo>
                  <a:lnTo>
                    <a:pt x="124" y="219"/>
                  </a:lnTo>
                  <a:lnTo>
                    <a:pt x="125" y="219"/>
                  </a:lnTo>
                  <a:lnTo>
                    <a:pt x="125" y="218"/>
                  </a:lnTo>
                  <a:lnTo>
                    <a:pt x="126" y="218"/>
                  </a:lnTo>
                  <a:lnTo>
                    <a:pt x="125" y="217"/>
                  </a:lnTo>
                  <a:lnTo>
                    <a:pt x="125" y="216"/>
                  </a:lnTo>
                  <a:lnTo>
                    <a:pt x="124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2" y="215"/>
                  </a:lnTo>
                  <a:lnTo>
                    <a:pt x="122" y="214"/>
                  </a:lnTo>
                  <a:lnTo>
                    <a:pt x="121" y="214"/>
                  </a:lnTo>
                  <a:lnTo>
                    <a:pt x="121" y="213"/>
                  </a:lnTo>
                  <a:lnTo>
                    <a:pt x="120" y="212"/>
                  </a:lnTo>
                  <a:lnTo>
                    <a:pt x="121" y="212"/>
                  </a:lnTo>
                  <a:lnTo>
                    <a:pt x="122" y="212"/>
                  </a:lnTo>
                  <a:lnTo>
                    <a:pt x="123" y="212"/>
                  </a:lnTo>
                  <a:lnTo>
                    <a:pt x="123" y="210"/>
                  </a:lnTo>
                  <a:lnTo>
                    <a:pt x="122" y="210"/>
                  </a:lnTo>
                  <a:lnTo>
                    <a:pt x="121" y="210"/>
                  </a:lnTo>
                  <a:lnTo>
                    <a:pt x="120" y="210"/>
                  </a:lnTo>
                  <a:lnTo>
                    <a:pt x="119" y="208"/>
                  </a:lnTo>
                  <a:lnTo>
                    <a:pt x="119" y="207"/>
                  </a:lnTo>
                  <a:lnTo>
                    <a:pt x="120" y="207"/>
                  </a:lnTo>
                  <a:lnTo>
                    <a:pt x="121" y="207"/>
                  </a:lnTo>
                  <a:lnTo>
                    <a:pt x="122" y="207"/>
                  </a:lnTo>
                  <a:lnTo>
                    <a:pt x="123" y="207"/>
                  </a:lnTo>
                  <a:lnTo>
                    <a:pt x="124" y="207"/>
                  </a:lnTo>
                  <a:lnTo>
                    <a:pt x="125" y="207"/>
                  </a:lnTo>
                  <a:lnTo>
                    <a:pt x="126" y="207"/>
                  </a:lnTo>
                  <a:lnTo>
                    <a:pt x="127" y="207"/>
                  </a:lnTo>
                  <a:lnTo>
                    <a:pt x="127" y="206"/>
                  </a:lnTo>
                  <a:lnTo>
                    <a:pt x="126" y="206"/>
                  </a:lnTo>
                  <a:lnTo>
                    <a:pt x="126" y="205"/>
                  </a:lnTo>
                  <a:lnTo>
                    <a:pt x="126" y="204"/>
                  </a:lnTo>
                  <a:lnTo>
                    <a:pt x="126" y="203"/>
                  </a:lnTo>
                  <a:lnTo>
                    <a:pt x="127" y="203"/>
                  </a:lnTo>
                  <a:lnTo>
                    <a:pt x="127" y="202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8" y="200"/>
                  </a:lnTo>
                  <a:lnTo>
                    <a:pt x="128" y="199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29" y="197"/>
                  </a:lnTo>
                  <a:lnTo>
                    <a:pt x="129" y="196"/>
                  </a:lnTo>
                  <a:lnTo>
                    <a:pt x="128" y="196"/>
                  </a:lnTo>
                  <a:lnTo>
                    <a:pt x="128" y="195"/>
                  </a:lnTo>
                  <a:lnTo>
                    <a:pt x="129" y="195"/>
                  </a:lnTo>
                  <a:lnTo>
                    <a:pt x="130" y="195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1" y="195"/>
                  </a:lnTo>
                  <a:lnTo>
                    <a:pt x="132" y="196"/>
                  </a:lnTo>
                  <a:lnTo>
                    <a:pt x="132" y="195"/>
                  </a:lnTo>
                  <a:lnTo>
                    <a:pt x="133" y="196"/>
                  </a:lnTo>
                  <a:lnTo>
                    <a:pt x="134" y="196"/>
                  </a:lnTo>
                  <a:lnTo>
                    <a:pt x="136" y="196"/>
                  </a:lnTo>
                  <a:lnTo>
                    <a:pt x="136" y="195"/>
                  </a:lnTo>
                  <a:lnTo>
                    <a:pt x="136" y="194"/>
                  </a:lnTo>
                  <a:lnTo>
                    <a:pt x="136" y="193"/>
                  </a:lnTo>
                  <a:lnTo>
                    <a:pt x="137" y="193"/>
                  </a:lnTo>
                  <a:lnTo>
                    <a:pt x="138" y="192"/>
                  </a:lnTo>
                  <a:lnTo>
                    <a:pt x="140" y="192"/>
                  </a:lnTo>
                  <a:lnTo>
                    <a:pt x="140" y="191"/>
                  </a:lnTo>
                  <a:lnTo>
                    <a:pt x="143" y="190"/>
                  </a:lnTo>
                  <a:lnTo>
                    <a:pt x="144" y="190"/>
                  </a:lnTo>
                  <a:lnTo>
                    <a:pt x="145" y="189"/>
                  </a:lnTo>
                  <a:lnTo>
                    <a:pt x="146" y="189"/>
                  </a:lnTo>
                  <a:lnTo>
                    <a:pt x="147" y="189"/>
                  </a:lnTo>
                  <a:lnTo>
                    <a:pt x="148" y="188"/>
                  </a:lnTo>
                  <a:lnTo>
                    <a:pt x="149" y="188"/>
                  </a:lnTo>
                  <a:lnTo>
                    <a:pt x="150" y="188"/>
                  </a:lnTo>
                  <a:lnTo>
                    <a:pt x="152" y="187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3" y="186"/>
                  </a:lnTo>
                  <a:lnTo>
                    <a:pt x="153" y="186"/>
                  </a:lnTo>
                  <a:lnTo>
                    <a:pt x="154" y="186"/>
                  </a:lnTo>
                  <a:lnTo>
                    <a:pt x="154" y="185"/>
                  </a:lnTo>
                  <a:lnTo>
                    <a:pt x="155" y="185"/>
                  </a:lnTo>
                  <a:lnTo>
                    <a:pt x="155" y="184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7" y="183"/>
                  </a:lnTo>
                  <a:lnTo>
                    <a:pt x="157" y="182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0"/>
                  </a:lnTo>
                  <a:lnTo>
                    <a:pt x="160" y="180"/>
                  </a:lnTo>
                  <a:lnTo>
                    <a:pt x="160" y="179"/>
                  </a:lnTo>
                  <a:lnTo>
                    <a:pt x="163" y="176"/>
                  </a:lnTo>
                  <a:lnTo>
                    <a:pt x="164" y="175"/>
                  </a:lnTo>
                  <a:lnTo>
                    <a:pt x="166" y="174"/>
                  </a:lnTo>
                  <a:lnTo>
                    <a:pt x="166" y="173"/>
                  </a:lnTo>
                  <a:lnTo>
                    <a:pt x="167" y="173"/>
                  </a:lnTo>
                  <a:lnTo>
                    <a:pt x="168" y="173"/>
                  </a:lnTo>
                  <a:lnTo>
                    <a:pt x="169" y="173"/>
                  </a:lnTo>
                  <a:lnTo>
                    <a:pt x="169" y="172"/>
                  </a:lnTo>
                  <a:lnTo>
                    <a:pt x="170" y="172"/>
                  </a:lnTo>
                  <a:lnTo>
                    <a:pt x="172" y="172"/>
                  </a:lnTo>
                  <a:lnTo>
                    <a:pt x="172" y="171"/>
                  </a:lnTo>
                  <a:lnTo>
                    <a:pt x="173" y="171"/>
                  </a:lnTo>
                  <a:lnTo>
                    <a:pt x="174" y="171"/>
                  </a:lnTo>
                  <a:lnTo>
                    <a:pt x="176" y="171"/>
                  </a:lnTo>
                  <a:lnTo>
                    <a:pt x="177" y="170"/>
                  </a:lnTo>
                  <a:lnTo>
                    <a:pt x="179" y="169"/>
                  </a:lnTo>
                  <a:lnTo>
                    <a:pt x="180" y="169"/>
                  </a:lnTo>
                  <a:lnTo>
                    <a:pt x="179" y="168"/>
                  </a:lnTo>
                  <a:lnTo>
                    <a:pt x="178" y="167"/>
                  </a:lnTo>
                  <a:lnTo>
                    <a:pt x="177" y="166"/>
                  </a:lnTo>
                  <a:lnTo>
                    <a:pt x="177" y="165"/>
                  </a:lnTo>
                  <a:lnTo>
                    <a:pt x="179" y="164"/>
                  </a:lnTo>
                  <a:lnTo>
                    <a:pt x="180" y="163"/>
                  </a:lnTo>
                  <a:lnTo>
                    <a:pt x="181" y="164"/>
                  </a:lnTo>
                  <a:lnTo>
                    <a:pt x="182" y="164"/>
                  </a:lnTo>
                  <a:lnTo>
                    <a:pt x="182" y="165"/>
                  </a:lnTo>
                  <a:lnTo>
                    <a:pt x="183" y="165"/>
                  </a:lnTo>
                  <a:lnTo>
                    <a:pt x="183" y="166"/>
                  </a:lnTo>
                  <a:lnTo>
                    <a:pt x="184" y="166"/>
                  </a:lnTo>
                  <a:lnTo>
                    <a:pt x="184" y="167"/>
                  </a:lnTo>
                  <a:lnTo>
                    <a:pt x="185" y="167"/>
                  </a:lnTo>
                  <a:lnTo>
                    <a:pt x="185" y="168"/>
                  </a:lnTo>
                  <a:lnTo>
                    <a:pt x="186" y="168"/>
                  </a:lnTo>
                  <a:lnTo>
                    <a:pt x="186" y="169"/>
                  </a:lnTo>
                  <a:lnTo>
                    <a:pt x="186" y="170"/>
                  </a:lnTo>
                  <a:lnTo>
                    <a:pt x="187" y="170"/>
                  </a:lnTo>
                  <a:lnTo>
                    <a:pt x="187" y="171"/>
                  </a:lnTo>
                  <a:lnTo>
                    <a:pt x="187" y="172"/>
                  </a:lnTo>
                  <a:lnTo>
                    <a:pt x="188" y="172"/>
                  </a:lnTo>
                  <a:lnTo>
                    <a:pt x="189" y="172"/>
                  </a:lnTo>
                  <a:lnTo>
                    <a:pt x="190" y="172"/>
                  </a:lnTo>
                  <a:lnTo>
                    <a:pt x="191" y="172"/>
                  </a:lnTo>
                  <a:lnTo>
                    <a:pt x="192" y="172"/>
                  </a:lnTo>
                  <a:lnTo>
                    <a:pt x="192" y="171"/>
                  </a:lnTo>
                  <a:lnTo>
                    <a:pt x="193" y="171"/>
                  </a:lnTo>
                  <a:lnTo>
                    <a:pt x="193" y="170"/>
                  </a:lnTo>
                  <a:lnTo>
                    <a:pt x="194" y="170"/>
                  </a:lnTo>
                  <a:lnTo>
                    <a:pt x="193" y="169"/>
                  </a:lnTo>
                  <a:lnTo>
                    <a:pt x="192" y="169"/>
                  </a:lnTo>
                  <a:lnTo>
                    <a:pt x="192" y="168"/>
                  </a:lnTo>
                  <a:lnTo>
                    <a:pt x="191" y="167"/>
                  </a:lnTo>
                  <a:lnTo>
                    <a:pt x="190" y="166"/>
                  </a:lnTo>
                  <a:lnTo>
                    <a:pt x="190" y="165"/>
                  </a:lnTo>
                  <a:lnTo>
                    <a:pt x="190" y="164"/>
                  </a:lnTo>
                  <a:lnTo>
                    <a:pt x="189" y="164"/>
                  </a:lnTo>
                  <a:lnTo>
                    <a:pt x="189" y="163"/>
                  </a:lnTo>
                  <a:lnTo>
                    <a:pt x="189" y="162"/>
                  </a:lnTo>
                  <a:lnTo>
                    <a:pt x="189" y="161"/>
                  </a:lnTo>
                  <a:lnTo>
                    <a:pt x="188" y="160"/>
                  </a:lnTo>
                  <a:lnTo>
                    <a:pt x="188" y="159"/>
                  </a:lnTo>
                  <a:lnTo>
                    <a:pt x="189" y="159"/>
                  </a:lnTo>
                  <a:lnTo>
                    <a:pt x="188" y="159"/>
                  </a:lnTo>
                  <a:lnTo>
                    <a:pt x="188" y="158"/>
                  </a:lnTo>
                  <a:lnTo>
                    <a:pt x="188" y="157"/>
                  </a:lnTo>
                  <a:lnTo>
                    <a:pt x="188" y="156"/>
                  </a:lnTo>
                  <a:lnTo>
                    <a:pt x="188" y="155"/>
                  </a:lnTo>
                  <a:lnTo>
                    <a:pt x="189" y="155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90" y="152"/>
                  </a:lnTo>
                  <a:lnTo>
                    <a:pt x="190" y="151"/>
                  </a:lnTo>
                  <a:lnTo>
                    <a:pt x="190" y="150"/>
                  </a:lnTo>
                  <a:lnTo>
                    <a:pt x="190" y="149"/>
                  </a:lnTo>
                  <a:lnTo>
                    <a:pt x="190" y="148"/>
                  </a:lnTo>
                  <a:lnTo>
                    <a:pt x="190" y="147"/>
                  </a:lnTo>
                  <a:lnTo>
                    <a:pt x="190" y="146"/>
                  </a:lnTo>
                  <a:lnTo>
                    <a:pt x="191" y="142"/>
                  </a:lnTo>
                  <a:lnTo>
                    <a:pt x="191" y="141"/>
                  </a:lnTo>
                  <a:lnTo>
                    <a:pt x="191" y="140"/>
                  </a:lnTo>
                  <a:lnTo>
                    <a:pt x="191" y="139"/>
                  </a:lnTo>
                  <a:lnTo>
                    <a:pt x="191" y="138"/>
                  </a:lnTo>
                  <a:lnTo>
                    <a:pt x="191" y="137"/>
                  </a:lnTo>
                  <a:lnTo>
                    <a:pt x="191" y="136"/>
                  </a:lnTo>
                  <a:lnTo>
                    <a:pt x="192" y="133"/>
                  </a:lnTo>
                  <a:lnTo>
                    <a:pt x="192" y="132"/>
                  </a:lnTo>
                  <a:lnTo>
                    <a:pt x="192" y="131"/>
                  </a:lnTo>
                  <a:lnTo>
                    <a:pt x="192" y="128"/>
                  </a:lnTo>
                  <a:lnTo>
                    <a:pt x="192" y="127"/>
                  </a:lnTo>
                  <a:lnTo>
                    <a:pt x="192" y="126"/>
                  </a:lnTo>
                  <a:lnTo>
                    <a:pt x="191" y="126"/>
                  </a:lnTo>
                  <a:lnTo>
                    <a:pt x="191" y="125"/>
                  </a:lnTo>
                  <a:lnTo>
                    <a:pt x="191" y="124"/>
                  </a:lnTo>
                  <a:lnTo>
                    <a:pt x="190" y="124"/>
                  </a:lnTo>
                  <a:lnTo>
                    <a:pt x="191" y="124"/>
                  </a:lnTo>
                  <a:lnTo>
                    <a:pt x="190" y="124"/>
                  </a:lnTo>
                  <a:lnTo>
                    <a:pt x="190" y="123"/>
                  </a:lnTo>
                  <a:lnTo>
                    <a:pt x="190" y="124"/>
                  </a:lnTo>
                  <a:lnTo>
                    <a:pt x="190" y="123"/>
                  </a:lnTo>
                  <a:lnTo>
                    <a:pt x="189" y="123"/>
                  </a:lnTo>
                  <a:lnTo>
                    <a:pt x="189" y="122"/>
                  </a:lnTo>
                  <a:lnTo>
                    <a:pt x="188" y="122"/>
                  </a:lnTo>
                  <a:lnTo>
                    <a:pt x="188" y="121"/>
                  </a:lnTo>
                  <a:lnTo>
                    <a:pt x="188" y="120"/>
                  </a:lnTo>
                  <a:lnTo>
                    <a:pt x="189" y="120"/>
                  </a:lnTo>
                  <a:lnTo>
                    <a:pt x="188" y="120"/>
                  </a:lnTo>
                  <a:lnTo>
                    <a:pt x="188" y="119"/>
                  </a:lnTo>
                  <a:lnTo>
                    <a:pt x="188" y="118"/>
                  </a:lnTo>
                  <a:lnTo>
                    <a:pt x="188" y="117"/>
                  </a:lnTo>
                  <a:lnTo>
                    <a:pt x="189" y="117"/>
                  </a:lnTo>
                  <a:lnTo>
                    <a:pt x="189" y="116"/>
                  </a:lnTo>
                  <a:lnTo>
                    <a:pt x="190" y="114"/>
                  </a:lnTo>
                  <a:lnTo>
                    <a:pt x="191" y="113"/>
                  </a:lnTo>
                  <a:lnTo>
                    <a:pt x="190" y="113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8" y="111"/>
                  </a:lnTo>
                  <a:lnTo>
                    <a:pt x="187" y="111"/>
                  </a:lnTo>
                  <a:lnTo>
                    <a:pt x="187" y="110"/>
                  </a:lnTo>
                  <a:lnTo>
                    <a:pt x="186" y="110"/>
                  </a:lnTo>
                  <a:lnTo>
                    <a:pt x="184" y="108"/>
                  </a:lnTo>
                  <a:lnTo>
                    <a:pt x="183" y="108"/>
                  </a:lnTo>
                  <a:lnTo>
                    <a:pt x="183" y="107"/>
                  </a:lnTo>
                  <a:lnTo>
                    <a:pt x="182" y="107"/>
                  </a:lnTo>
                  <a:lnTo>
                    <a:pt x="183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5" y="105"/>
                  </a:lnTo>
                  <a:lnTo>
                    <a:pt x="185" y="104"/>
                  </a:lnTo>
                  <a:lnTo>
                    <a:pt x="186" y="103"/>
                  </a:lnTo>
                  <a:lnTo>
                    <a:pt x="185" y="103"/>
                  </a:lnTo>
                  <a:lnTo>
                    <a:pt x="185" y="102"/>
                  </a:lnTo>
                  <a:lnTo>
                    <a:pt x="183" y="100"/>
                  </a:lnTo>
                  <a:lnTo>
                    <a:pt x="182" y="100"/>
                  </a:lnTo>
                  <a:lnTo>
                    <a:pt x="181" y="100"/>
                  </a:lnTo>
                  <a:lnTo>
                    <a:pt x="181" y="99"/>
                  </a:lnTo>
                  <a:lnTo>
                    <a:pt x="180" y="98"/>
                  </a:lnTo>
                  <a:lnTo>
                    <a:pt x="178" y="97"/>
                  </a:lnTo>
                  <a:lnTo>
                    <a:pt x="177" y="96"/>
                  </a:lnTo>
                  <a:lnTo>
                    <a:pt x="175" y="95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3"/>
                  </a:lnTo>
                  <a:lnTo>
                    <a:pt x="173" y="93"/>
                  </a:lnTo>
                  <a:lnTo>
                    <a:pt x="173" y="92"/>
                  </a:lnTo>
                  <a:lnTo>
                    <a:pt x="172" y="92"/>
                  </a:lnTo>
                  <a:lnTo>
                    <a:pt x="171" y="91"/>
                  </a:lnTo>
                  <a:lnTo>
                    <a:pt x="170" y="91"/>
                  </a:lnTo>
                  <a:lnTo>
                    <a:pt x="170" y="90"/>
                  </a:lnTo>
                  <a:lnTo>
                    <a:pt x="169" y="90"/>
                  </a:lnTo>
                  <a:lnTo>
                    <a:pt x="169" y="89"/>
                  </a:lnTo>
                  <a:lnTo>
                    <a:pt x="168" y="89"/>
                  </a:lnTo>
                  <a:lnTo>
                    <a:pt x="167" y="89"/>
                  </a:lnTo>
                  <a:lnTo>
                    <a:pt x="165" y="89"/>
                  </a:lnTo>
                  <a:lnTo>
                    <a:pt x="164" y="89"/>
                  </a:lnTo>
                  <a:lnTo>
                    <a:pt x="163" y="89"/>
                  </a:lnTo>
                  <a:lnTo>
                    <a:pt x="162" y="89"/>
                  </a:lnTo>
                  <a:lnTo>
                    <a:pt x="159" y="89"/>
                  </a:lnTo>
                  <a:lnTo>
                    <a:pt x="158" y="89"/>
                  </a:lnTo>
                  <a:lnTo>
                    <a:pt x="157" y="89"/>
                  </a:lnTo>
                  <a:lnTo>
                    <a:pt x="156" y="88"/>
                  </a:lnTo>
                  <a:lnTo>
                    <a:pt x="155" y="88"/>
                  </a:lnTo>
                  <a:lnTo>
                    <a:pt x="155" y="87"/>
                  </a:lnTo>
                  <a:lnTo>
                    <a:pt x="154" y="87"/>
                  </a:lnTo>
                  <a:lnTo>
                    <a:pt x="153" y="86"/>
                  </a:lnTo>
                  <a:lnTo>
                    <a:pt x="152" y="86"/>
                  </a:lnTo>
                  <a:lnTo>
                    <a:pt x="152" y="85"/>
                  </a:lnTo>
                  <a:lnTo>
                    <a:pt x="150" y="84"/>
                  </a:lnTo>
                  <a:lnTo>
                    <a:pt x="149" y="83"/>
                  </a:lnTo>
                  <a:lnTo>
                    <a:pt x="149" y="82"/>
                  </a:lnTo>
                  <a:lnTo>
                    <a:pt x="148" y="82"/>
                  </a:lnTo>
                  <a:lnTo>
                    <a:pt x="147" y="81"/>
                  </a:lnTo>
                  <a:lnTo>
                    <a:pt x="146" y="81"/>
                  </a:lnTo>
                  <a:lnTo>
                    <a:pt x="145" y="80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1" y="76"/>
                  </a:lnTo>
                  <a:lnTo>
                    <a:pt x="140" y="76"/>
                  </a:lnTo>
                  <a:lnTo>
                    <a:pt x="139" y="75"/>
                  </a:lnTo>
                  <a:lnTo>
                    <a:pt x="138" y="74"/>
                  </a:lnTo>
                  <a:lnTo>
                    <a:pt x="137" y="74"/>
                  </a:lnTo>
                  <a:lnTo>
                    <a:pt x="137" y="73"/>
                  </a:lnTo>
                  <a:lnTo>
                    <a:pt x="136" y="73"/>
                  </a:lnTo>
                  <a:lnTo>
                    <a:pt x="135" y="72"/>
                  </a:lnTo>
                  <a:lnTo>
                    <a:pt x="134" y="72"/>
                  </a:lnTo>
                  <a:lnTo>
                    <a:pt x="133" y="71"/>
                  </a:lnTo>
                  <a:lnTo>
                    <a:pt x="132" y="70"/>
                  </a:lnTo>
                  <a:lnTo>
                    <a:pt x="131" y="69"/>
                  </a:lnTo>
                  <a:lnTo>
                    <a:pt x="130" y="68"/>
                  </a:lnTo>
                  <a:lnTo>
                    <a:pt x="129" y="68"/>
                  </a:lnTo>
                  <a:lnTo>
                    <a:pt x="128" y="67"/>
                  </a:lnTo>
                  <a:lnTo>
                    <a:pt x="127" y="66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4" y="64"/>
                  </a:lnTo>
                  <a:lnTo>
                    <a:pt x="123" y="63"/>
                  </a:lnTo>
                  <a:lnTo>
                    <a:pt x="122" y="62"/>
                  </a:lnTo>
                  <a:lnTo>
                    <a:pt x="121" y="61"/>
                  </a:lnTo>
                  <a:lnTo>
                    <a:pt x="120" y="61"/>
                  </a:lnTo>
                  <a:lnTo>
                    <a:pt x="118" y="59"/>
                  </a:lnTo>
                  <a:lnTo>
                    <a:pt x="117" y="59"/>
                  </a:lnTo>
                  <a:lnTo>
                    <a:pt x="117" y="58"/>
                  </a:lnTo>
                  <a:lnTo>
                    <a:pt x="116" y="58"/>
                  </a:lnTo>
                  <a:lnTo>
                    <a:pt x="114" y="57"/>
                  </a:lnTo>
                  <a:lnTo>
                    <a:pt x="114" y="56"/>
                  </a:lnTo>
                  <a:lnTo>
                    <a:pt x="113" y="56"/>
                  </a:lnTo>
                  <a:lnTo>
                    <a:pt x="113" y="55"/>
                  </a:lnTo>
                  <a:lnTo>
                    <a:pt x="112" y="55"/>
                  </a:lnTo>
                  <a:lnTo>
                    <a:pt x="111" y="54"/>
                  </a:lnTo>
                  <a:lnTo>
                    <a:pt x="110" y="54"/>
                  </a:lnTo>
                  <a:lnTo>
                    <a:pt x="110" y="53"/>
                  </a:lnTo>
                  <a:lnTo>
                    <a:pt x="108" y="52"/>
                  </a:lnTo>
                  <a:lnTo>
                    <a:pt x="107" y="51"/>
                  </a:lnTo>
                  <a:lnTo>
                    <a:pt x="106" y="51"/>
                  </a:lnTo>
                  <a:lnTo>
                    <a:pt x="106" y="50"/>
                  </a:lnTo>
                  <a:lnTo>
                    <a:pt x="105" y="50"/>
                  </a:lnTo>
                  <a:lnTo>
                    <a:pt x="105" y="49"/>
                  </a:lnTo>
                  <a:lnTo>
                    <a:pt x="104" y="49"/>
                  </a:lnTo>
                  <a:lnTo>
                    <a:pt x="104" y="48"/>
                  </a:lnTo>
                  <a:lnTo>
                    <a:pt x="103" y="48"/>
                  </a:lnTo>
                  <a:lnTo>
                    <a:pt x="102" y="47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04" y="45"/>
                  </a:lnTo>
                  <a:lnTo>
                    <a:pt x="104" y="44"/>
                  </a:lnTo>
                  <a:lnTo>
                    <a:pt x="105" y="43"/>
                  </a:lnTo>
                  <a:lnTo>
                    <a:pt x="106" y="43"/>
                  </a:lnTo>
                  <a:lnTo>
                    <a:pt x="107" y="42"/>
                  </a:lnTo>
                  <a:lnTo>
                    <a:pt x="108" y="42"/>
                  </a:lnTo>
                  <a:lnTo>
                    <a:pt x="109" y="41"/>
                  </a:lnTo>
                  <a:lnTo>
                    <a:pt x="110" y="41"/>
                  </a:lnTo>
                  <a:lnTo>
                    <a:pt x="111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2" y="41"/>
                  </a:lnTo>
                  <a:lnTo>
                    <a:pt x="112" y="40"/>
                  </a:lnTo>
                  <a:lnTo>
                    <a:pt x="111" y="40"/>
                  </a:lnTo>
                  <a:lnTo>
                    <a:pt x="111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9" y="38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7" y="35"/>
                  </a:lnTo>
                  <a:lnTo>
                    <a:pt x="108" y="35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09" y="33"/>
                  </a:lnTo>
                  <a:lnTo>
                    <a:pt x="110" y="33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2" y="35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5" y="33"/>
                  </a:lnTo>
                  <a:lnTo>
                    <a:pt x="115" y="34"/>
                  </a:lnTo>
                  <a:lnTo>
                    <a:pt x="116" y="34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19" y="37"/>
                  </a:lnTo>
                  <a:lnTo>
                    <a:pt x="120" y="38"/>
                  </a:lnTo>
                  <a:lnTo>
                    <a:pt x="120" y="37"/>
                  </a:lnTo>
                  <a:lnTo>
                    <a:pt x="121" y="37"/>
                  </a:lnTo>
                  <a:lnTo>
                    <a:pt x="123" y="36"/>
                  </a:lnTo>
                  <a:lnTo>
                    <a:pt x="124" y="35"/>
                  </a:lnTo>
                  <a:lnTo>
                    <a:pt x="125" y="35"/>
                  </a:lnTo>
                  <a:lnTo>
                    <a:pt x="125" y="34"/>
                  </a:lnTo>
                  <a:lnTo>
                    <a:pt x="126" y="34"/>
                  </a:lnTo>
                  <a:lnTo>
                    <a:pt x="127" y="34"/>
                  </a:lnTo>
                  <a:lnTo>
                    <a:pt x="128" y="34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29" y="32"/>
                  </a:lnTo>
                  <a:lnTo>
                    <a:pt x="130" y="32"/>
                  </a:lnTo>
                  <a:lnTo>
                    <a:pt x="131" y="31"/>
                  </a:lnTo>
                  <a:lnTo>
                    <a:pt x="132" y="31"/>
                  </a:lnTo>
                  <a:lnTo>
                    <a:pt x="133" y="30"/>
                  </a:lnTo>
                  <a:lnTo>
                    <a:pt x="135" y="29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7" y="27"/>
                  </a:lnTo>
                  <a:lnTo>
                    <a:pt x="138" y="27"/>
                  </a:lnTo>
                  <a:lnTo>
                    <a:pt x="139" y="27"/>
                  </a:lnTo>
                  <a:lnTo>
                    <a:pt x="140" y="28"/>
                  </a:lnTo>
                  <a:lnTo>
                    <a:pt x="140" y="29"/>
                  </a:lnTo>
                  <a:lnTo>
                    <a:pt x="141" y="29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2" y="32"/>
                  </a:lnTo>
                  <a:lnTo>
                    <a:pt x="143" y="33"/>
                  </a:lnTo>
                  <a:lnTo>
                    <a:pt x="143" y="34"/>
                  </a:lnTo>
                  <a:lnTo>
                    <a:pt x="143" y="35"/>
                  </a:lnTo>
                  <a:lnTo>
                    <a:pt x="144" y="35"/>
                  </a:lnTo>
                  <a:lnTo>
                    <a:pt x="144" y="36"/>
                  </a:lnTo>
                  <a:lnTo>
                    <a:pt x="144" y="37"/>
                  </a:lnTo>
                  <a:lnTo>
                    <a:pt x="145" y="38"/>
                  </a:lnTo>
                  <a:lnTo>
                    <a:pt x="144" y="38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44" y="39"/>
                  </a:lnTo>
                  <a:lnTo>
                    <a:pt x="144" y="40"/>
                  </a:lnTo>
                  <a:lnTo>
                    <a:pt x="145" y="40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6" y="42"/>
                  </a:lnTo>
                  <a:lnTo>
                    <a:pt x="147" y="42"/>
                  </a:lnTo>
                  <a:lnTo>
                    <a:pt x="147" y="43"/>
                  </a:lnTo>
                  <a:lnTo>
                    <a:pt x="148" y="43"/>
                  </a:lnTo>
                  <a:lnTo>
                    <a:pt x="148" y="44"/>
                  </a:lnTo>
                  <a:lnTo>
                    <a:pt x="149" y="45"/>
                  </a:lnTo>
                  <a:lnTo>
                    <a:pt x="150" y="45"/>
                  </a:lnTo>
                  <a:lnTo>
                    <a:pt x="150" y="44"/>
                  </a:lnTo>
                  <a:lnTo>
                    <a:pt x="150" y="43"/>
                  </a:lnTo>
                  <a:lnTo>
                    <a:pt x="151" y="43"/>
                  </a:lnTo>
                  <a:lnTo>
                    <a:pt x="152" y="43"/>
                  </a:lnTo>
                  <a:lnTo>
                    <a:pt x="152" y="42"/>
                  </a:lnTo>
                  <a:lnTo>
                    <a:pt x="152" y="41"/>
                  </a:lnTo>
                  <a:lnTo>
                    <a:pt x="152" y="41"/>
                  </a:lnTo>
                  <a:lnTo>
                    <a:pt x="153" y="40"/>
                  </a:lnTo>
                  <a:lnTo>
                    <a:pt x="154" y="40"/>
                  </a:lnTo>
                  <a:lnTo>
                    <a:pt x="156" y="39"/>
                  </a:lnTo>
                  <a:lnTo>
                    <a:pt x="157" y="39"/>
                  </a:lnTo>
                  <a:lnTo>
                    <a:pt x="158" y="39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3" y="38"/>
                  </a:lnTo>
                  <a:lnTo>
                    <a:pt x="164" y="37"/>
                  </a:lnTo>
                  <a:lnTo>
                    <a:pt x="165" y="36"/>
                  </a:lnTo>
                  <a:lnTo>
                    <a:pt x="166" y="36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68" y="35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0" y="33"/>
                  </a:lnTo>
                  <a:lnTo>
                    <a:pt x="170" y="32"/>
                  </a:lnTo>
                  <a:lnTo>
                    <a:pt x="171" y="32"/>
                  </a:lnTo>
                  <a:lnTo>
                    <a:pt x="171" y="31"/>
                  </a:lnTo>
                  <a:lnTo>
                    <a:pt x="171" y="30"/>
                  </a:lnTo>
                  <a:lnTo>
                    <a:pt x="172" y="30"/>
                  </a:lnTo>
                  <a:lnTo>
                    <a:pt x="172" y="31"/>
                  </a:lnTo>
                  <a:lnTo>
                    <a:pt x="173" y="31"/>
                  </a:lnTo>
                  <a:lnTo>
                    <a:pt x="174" y="31"/>
                  </a:lnTo>
                  <a:lnTo>
                    <a:pt x="174" y="32"/>
                  </a:lnTo>
                  <a:lnTo>
                    <a:pt x="175" y="33"/>
                  </a:lnTo>
                  <a:lnTo>
                    <a:pt x="175" y="34"/>
                  </a:lnTo>
                  <a:lnTo>
                    <a:pt x="176" y="35"/>
                  </a:lnTo>
                  <a:lnTo>
                    <a:pt x="177" y="36"/>
                  </a:lnTo>
                  <a:lnTo>
                    <a:pt x="178" y="36"/>
                  </a:lnTo>
                  <a:lnTo>
                    <a:pt x="179" y="36"/>
                  </a:lnTo>
                  <a:lnTo>
                    <a:pt x="180" y="36"/>
                  </a:lnTo>
                  <a:lnTo>
                    <a:pt x="180" y="35"/>
                  </a:lnTo>
                  <a:lnTo>
                    <a:pt x="181" y="35"/>
                  </a:lnTo>
                  <a:lnTo>
                    <a:pt x="181" y="34"/>
                  </a:lnTo>
                  <a:lnTo>
                    <a:pt x="182" y="34"/>
                  </a:lnTo>
                  <a:lnTo>
                    <a:pt x="182" y="33"/>
                  </a:lnTo>
                  <a:lnTo>
                    <a:pt x="182" y="32"/>
                  </a:lnTo>
                  <a:lnTo>
                    <a:pt x="182" y="31"/>
                  </a:lnTo>
                  <a:lnTo>
                    <a:pt x="182" y="30"/>
                  </a:lnTo>
                  <a:lnTo>
                    <a:pt x="182" y="29"/>
                  </a:lnTo>
                  <a:lnTo>
                    <a:pt x="183" y="28"/>
                  </a:lnTo>
                  <a:lnTo>
                    <a:pt x="184" y="28"/>
                  </a:lnTo>
                  <a:lnTo>
                    <a:pt x="185" y="27"/>
                  </a:lnTo>
                  <a:lnTo>
                    <a:pt x="187" y="26"/>
                  </a:lnTo>
                  <a:lnTo>
                    <a:pt x="188" y="26"/>
                  </a:lnTo>
                  <a:lnTo>
                    <a:pt x="189" y="26"/>
                  </a:lnTo>
                  <a:lnTo>
                    <a:pt x="189" y="27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0" y="31"/>
                  </a:lnTo>
                  <a:lnTo>
                    <a:pt x="190" y="32"/>
                  </a:lnTo>
                  <a:lnTo>
                    <a:pt x="191" y="32"/>
                  </a:lnTo>
                  <a:lnTo>
                    <a:pt x="191" y="33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2" y="35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4" y="37"/>
                  </a:lnTo>
                  <a:lnTo>
                    <a:pt x="195" y="38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7" y="39"/>
                  </a:lnTo>
                  <a:lnTo>
                    <a:pt x="198" y="39"/>
                  </a:lnTo>
                  <a:lnTo>
                    <a:pt x="198" y="40"/>
                  </a:lnTo>
                  <a:lnTo>
                    <a:pt x="198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199" y="44"/>
                  </a:lnTo>
                  <a:lnTo>
                    <a:pt x="200" y="44"/>
                  </a:lnTo>
                  <a:lnTo>
                    <a:pt x="200" y="45"/>
                  </a:lnTo>
                  <a:lnTo>
                    <a:pt x="200" y="46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0" y="47"/>
                  </a:lnTo>
                  <a:lnTo>
                    <a:pt x="200" y="47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200" y="49"/>
                  </a:lnTo>
                  <a:lnTo>
                    <a:pt x="200" y="49"/>
                  </a:lnTo>
                  <a:lnTo>
                    <a:pt x="200" y="50"/>
                  </a:lnTo>
                  <a:lnTo>
                    <a:pt x="200" y="51"/>
                  </a:lnTo>
                  <a:lnTo>
                    <a:pt x="200" y="52"/>
                  </a:lnTo>
                  <a:lnTo>
                    <a:pt x="200" y="53"/>
                  </a:lnTo>
                  <a:lnTo>
                    <a:pt x="200" y="54"/>
                  </a:lnTo>
                  <a:lnTo>
                    <a:pt x="201" y="54"/>
                  </a:lnTo>
                  <a:lnTo>
                    <a:pt x="202" y="54"/>
                  </a:lnTo>
                  <a:lnTo>
                    <a:pt x="203" y="54"/>
                  </a:lnTo>
                  <a:lnTo>
                    <a:pt x="204" y="54"/>
                  </a:lnTo>
                  <a:lnTo>
                    <a:pt x="204" y="55"/>
                  </a:lnTo>
                  <a:lnTo>
                    <a:pt x="205" y="56"/>
                  </a:lnTo>
                  <a:lnTo>
                    <a:pt x="205" y="57"/>
                  </a:lnTo>
                  <a:lnTo>
                    <a:pt x="206" y="57"/>
                  </a:lnTo>
                  <a:lnTo>
                    <a:pt x="206" y="58"/>
                  </a:lnTo>
                  <a:lnTo>
                    <a:pt x="207" y="59"/>
                  </a:lnTo>
                  <a:lnTo>
                    <a:pt x="208" y="60"/>
                  </a:lnTo>
                  <a:lnTo>
                    <a:pt x="208" y="61"/>
                  </a:lnTo>
                  <a:lnTo>
                    <a:pt x="208" y="62"/>
                  </a:lnTo>
                  <a:lnTo>
                    <a:pt x="209" y="62"/>
                  </a:lnTo>
                  <a:lnTo>
                    <a:pt x="209" y="63"/>
                  </a:lnTo>
                  <a:lnTo>
                    <a:pt x="208" y="63"/>
                  </a:lnTo>
                  <a:lnTo>
                    <a:pt x="208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09" y="66"/>
                  </a:lnTo>
                  <a:lnTo>
                    <a:pt x="209" y="67"/>
                  </a:lnTo>
                  <a:lnTo>
                    <a:pt x="209" y="68"/>
                  </a:lnTo>
                  <a:lnTo>
                    <a:pt x="210" y="68"/>
                  </a:lnTo>
                  <a:lnTo>
                    <a:pt x="210" y="69"/>
                  </a:lnTo>
                  <a:lnTo>
                    <a:pt x="211" y="69"/>
                  </a:lnTo>
                  <a:lnTo>
                    <a:pt x="210" y="69"/>
                  </a:lnTo>
                  <a:lnTo>
                    <a:pt x="210" y="70"/>
                  </a:lnTo>
                  <a:lnTo>
                    <a:pt x="211" y="70"/>
                  </a:lnTo>
                  <a:lnTo>
                    <a:pt x="212" y="70"/>
                  </a:lnTo>
                  <a:lnTo>
                    <a:pt x="213" y="70"/>
                  </a:lnTo>
                  <a:lnTo>
                    <a:pt x="213" y="71"/>
                  </a:lnTo>
                  <a:lnTo>
                    <a:pt x="214" y="71"/>
                  </a:lnTo>
                  <a:lnTo>
                    <a:pt x="215" y="72"/>
                  </a:lnTo>
                  <a:lnTo>
                    <a:pt x="215" y="73"/>
                  </a:lnTo>
                  <a:lnTo>
                    <a:pt x="216" y="73"/>
                  </a:lnTo>
                  <a:lnTo>
                    <a:pt x="217" y="73"/>
                  </a:lnTo>
                  <a:lnTo>
                    <a:pt x="217" y="74"/>
                  </a:lnTo>
                  <a:lnTo>
                    <a:pt x="217" y="73"/>
                  </a:lnTo>
                  <a:lnTo>
                    <a:pt x="219" y="71"/>
                  </a:lnTo>
                  <a:lnTo>
                    <a:pt x="219" y="70"/>
                  </a:lnTo>
                  <a:lnTo>
                    <a:pt x="221" y="68"/>
                  </a:lnTo>
                  <a:lnTo>
                    <a:pt x="221" y="67"/>
                  </a:lnTo>
                  <a:lnTo>
                    <a:pt x="222" y="66"/>
                  </a:lnTo>
                  <a:lnTo>
                    <a:pt x="224" y="62"/>
                  </a:lnTo>
                  <a:lnTo>
                    <a:pt x="225" y="61"/>
                  </a:lnTo>
                  <a:lnTo>
                    <a:pt x="226" y="60"/>
                  </a:lnTo>
                  <a:lnTo>
                    <a:pt x="229" y="56"/>
                  </a:lnTo>
                  <a:lnTo>
                    <a:pt x="229" y="55"/>
                  </a:lnTo>
                  <a:lnTo>
                    <a:pt x="231" y="52"/>
                  </a:lnTo>
                  <a:lnTo>
                    <a:pt x="232" y="50"/>
                  </a:lnTo>
                  <a:lnTo>
                    <a:pt x="233" y="50"/>
                  </a:lnTo>
                  <a:lnTo>
                    <a:pt x="233" y="49"/>
                  </a:lnTo>
                  <a:lnTo>
                    <a:pt x="234" y="48"/>
                  </a:lnTo>
                  <a:lnTo>
                    <a:pt x="234" y="47"/>
                  </a:lnTo>
                  <a:lnTo>
                    <a:pt x="235" y="46"/>
                  </a:lnTo>
                  <a:lnTo>
                    <a:pt x="236" y="44"/>
                  </a:lnTo>
                  <a:lnTo>
                    <a:pt x="237" y="44"/>
                  </a:lnTo>
                  <a:lnTo>
                    <a:pt x="237" y="43"/>
                  </a:lnTo>
                  <a:lnTo>
                    <a:pt x="238" y="42"/>
                  </a:lnTo>
                  <a:lnTo>
                    <a:pt x="238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40" y="40"/>
                  </a:lnTo>
                  <a:lnTo>
                    <a:pt x="240" y="39"/>
                  </a:lnTo>
                  <a:lnTo>
                    <a:pt x="241" y="39"/>
                  </a:lnTo>
                  <a:lnTo>
                    <a:pt x="241" y="38"/>
                  </a:lnTo>
                  <a:lnTo>
                    <a:pt x="242" y="37"/>
                  </a:lnTo>
                  <a:lnTo>
                    <a:pt x="243" y="36"/>
                  </a:lnTo>
                  <a:lnTo>
                    <a:pt x="243" y="35"/>
                  </a:lnTo>
                  <a:lnTo>
                    <a:pt x="244" y="33"/>
                  </a:lnTo>
                  <a:lnTo>
                    <a:pt x="245" y="33"/>
                  </a:lnTo>
                  <a:lnTo>
                    <a:pt x="246" y="31"/>
                  </a:lnTo>
                  <a:lnTo>
                    <a:pt x="246" y="30"/>
                  </a:lnTo>
                  <a:lnTo>
                    <a:pt x="247" y="30"/>
                  </a:lnTo>
                  <a:lnTo>
                    <a:pt x="247" y="29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9" y="25"/>
                  </a:lnTo>
                  <a:lnTo>
                    <a:pt x="249" y="24"/>
                  </a:lnTo>
                  <a:lnTo>
                    <a:pt x="250" y="23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2" y="21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3" y="19"/>
                  </a:lnTo>
                  <a:lnTo>
                    <a:pt x="253" y="18"/>
                  </a:lnTo>
                  <a:lnTo>
                    <a:pt x="254" y="16"/>
                  </a:lnTo>
                  <a:lnTo>
                    <a:pt x="254" y="15"/>
                  </a:lnTo>
                  <a:lnTo>
                    <a:pt x="255" y="14"/>
                  </a:lnTo>
                  <a:lnTo>
                    <a:pt x="256" y="12"/>
                  </a:lnTo>
                  <a:lnTo>
                    <a:pt x="256" y="11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58" y="10"/>
                  </a:lnTo>
                  <a:lnTo>
                    <a:pt x="259" y="10"/>
                  </a:lnTo>
                  <a:lnTo>
                    <a:pt x="259" y="9"/>
                  </a:lnTo>
                  <a:lnTo>
                    <a:pt x="260" y="8"/>
                  </a:lnTo>
                  <a:lnTo>
                    <a:pt x="260" y="7"/>
                  </a:lnTo>
                  <a:lnTo>
                    <a:pt x="261" y="7"/>
                  </a:lnTo>
                  <a:lnTo>
                    <a:pt x="261" y="6"/>
                  </a:lnTo>
                  <a:lnTo>
                    <a:pt x="262" y="6"/>
                  </a:lnTo>
                  <a:lnTo>
                    <a:pt x="262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3" y="3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4" y="1"/>
                  </a:lnTo>
                  <a:lnTo>
                    <a:pt x="265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7" y="1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0" y="4"/>
                  </a:lnTo>
                  <a:lnTo>
                    <a:pt x="271" y="4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2" y="6"/>
                  </a:lnTo>
                  <a:lnTo>
                    <a:pt x="272" y="7"/>
                  </a:lnTo>
                  <a:lnTo>
                    <a:pt x="273" y="7"/>
                  </a:lnTo>
                  <a:lnTo>
                    <a:pt x="274" y="6"/>
                  </a:lnTo>
                  <a:lnTo>
                    <a:pt x="274" y="5"/>
                  </a:lnTo>
                  <a:lnTo>
                    <a:pt x="274" y="6"/>
                  </a:lnTo>
                  <a:lnTo>
                    <a:pt x="275" y="6"/>
                  </a:lnTo>
                  <a:lnTo>
                    <a:pt x="275" y="7"/>
                  </a:lnTo>
                  <a:lnTo>
                    <a:pt x="275" y="8"/>
                  </a:lnTo>
                  <a:lnTo>
                    <a:pt x="276" y="8"/>
                  </a:lnTo>
                  <a:lnTo>
                    <a:pt x="277" y="8"/>
                  </a:lnTo>
                  <a:lnTo>
                    <a:pt x="276" y="8"/>
                  </a:lnTo>
                  <a:lnTo>
                    <a:pt x="276" y="9"/>
                  </a:lnTo>
                  <a:lnTo>
                    <a:pt x="275" y="9"/>
                  </a:lnTo>
                  <a:lnTo>
                    <a:pt x="275" y="10"/>
                  </a:lnTo>
                  <a:lnTo>
                    <a:pt x="276" y="10"/>
                  </a:lnTo>
                  <a:lnTo>
                    <a:pt x="276" y="11"/>
                  </a:lnTo>
                  <a:lnTo>
                    <a:pt x="277" y="11"/>
                  </a:lnTo>
                  <a:lnTo>
                    <a:pt x="277" y="10"/>
                  </a:lnTo>
                  <a:lnTo>
                    <a:pt x="278" y="10"/>
                  </a:lnTo>
                  <a:lnTo>
                    <a:pt x="279" y="10"/>
                  </a:lnTo>
                  <a:lnTo>
                    <a:pt x="279" y="11"/>
                  </a:lnTo>
                  <a:lnTo>
                    <a:pt x="278" y="11"/>
                  </a:lnTo>
                  <a:lnTo>
                    <a:pt x="278" y="12"/>
                  </a:lnTo>
                  <a:lnTo>
                    <a:pt x="277" y="12"/>
                  </a:lnTo>
                  <a:lnTo>
                    <a:pt x="277" y="13"/>
                  </a:lnTo>
                  <a:lnTo>
                    <a:pt x="277" y="14"/>
                  </a:lnTo>
                  <a:lnTo>
                    <a:pt x="278" y="14"/>
                  </a:lnTo>
                  <a:lnTo>
                    <a:pt x="279" y="14"/>
                  </a:lnTo>
                  <a:lnTo>
                    <a:pt x="280" y="15"/>
                  </a:lnTo>
                  <a:lnTo>
                    <a:pt x="279" y="15"/>
                  </a:lnTo>
                  <a:lnTo>
                    <a:pt x="279" y="16"/>
                  </a:lnTo>
                  <a:lnTo>
                    <a:pt x="280" y="16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8"/>
                  </a:lnTo>
                  <a:lnTo>
                    <a:pt x="281" y="19"/>
                  </a:lnTo>
                  <a:lnTo>
                    <a:pt x="281" y="20"/>
                  </a:lnTo>
                  <a:lnTo>
                    <a:pt x="282" y="20"/>
                  </a:lnTo>
                  <a:lnTo>
                    <a:pt x="282" y="21"/>
                  </a:lnTo>
                  <a:lnTo>
                    <a:pt x="283" y="21"/>
                  </a:lnTo>
                  <a:lnTo>
                    <a:pt x="283" y="22"/>
                  </a:lnTo>
                  <a:lnTo>
                    <a:pt x="284" y="23"/>
                  </a:lnTo>
                  <a:lnTo>
                    <a:pt x="285" y="23"/>
                  </a:lnTo>
                  <a:lnTo>
                    <a:pt x="285" y="24"/>
                  </a:lnTo>
                  <a:lnTo>
                    <a:pt x="285" y="25"/>
                  </a:lnTo>
                  <a:lnTo>
                    <a:pt x="286" y="25"/>
                  </a:lnTo>
                  <a:lnTo>
                    <a:pt x="286" y="26"/>
                  </a:lnTo>
                  <a:lnTo>
                    <a:pt x="286" y="27"/>
                  </a:lnTo>
                  <a:lnTo>
                    <a:pt x="286" y="28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30"/>
                  </a:lnTo>
                  <a:lnTo>
                    <a:pt x="288" y="31"/>
                  </a:lnTo>
                  <a:lnTo>
                    <a:pt x="287" y="31"/>
                  </a:lnTo>
                  <a:lnTo>
                    <a:pt x="287" y="32"/>
                  </a:lnTo>
                  <a:lnTo>
                    <a:pt x="288" y="32"/>
                  </a:lnTo>
                  <a:lnTo>
                    <a:pt x="288" y="33"/>
                  </a:lnTo>
                  <a:lnTo>
                    <a:pt x="288" y="34"/>
                  </a:lnTo>
                  <a:lnTo>
                    <a:pt x="288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7"/>
                  </a:lnTo>
                  <a:lnTo>
                    <a:pt x="289" y="36"/>
                  </a:lnTo>
                  <a:lnTo>
                    <a:pt x="290" y="36"/>
                  </a:lnTo>
                  <a:lnTo>
                    <a:pt x="290" y="37"/>
                  </a:lnTo>
                  <a:lnTo>
                    <a:pt x="289" y="37"/>
                  </a:lnTo>
                  <a:lnTo>
                    <a:pt x="289" y="38"/>
                  </a:lnTo>
                  <a:lnTo>
                    <a:pt x="289" y="39"/>
                  </a:lnTo>
                  <a:lnTo>
                    <a:pt x="289" y="40"/>
                  </a:lnTo>
                  <a:lnTo>
                    <a:pt x="289" y="41"/>
                  </a:lnTo>
                  <a:lnTo>
                    <a:pt x="289" y="41"/>
                  </a:lnTo>
                  <a:lnTo>
                    <a:pt x="290" y="42"/>
                  </a:lnTo>
                  <a:lnTo>
                    <a:pt x="290" y="43"/>
                  </a:lnTo>
                  <a:lnTo>
                    <a:pt x="290" y="42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1" y="44"/>
                  </a:lnTo>
                  <a:lnTo>
                    <a:pt x="291" y="45"/>
                  </a:lnTo>
                  <a:lnTo>
                    <a:pt x="292" y="45"/>
                  </a:lnTo>
                  <a:lnTo>
                    <a:pt x="292" y="46"/>
                  </a:lnTo>
                  <a:lnTo>
                    <a:pt x="292" y="47"/>
                  </a:lnTo>
                  <a:lnTo>
                    <a:pt x="292" y="48"/>
                  </a:lnTo>
                  <a:lnTo>
                    <a:pt x="292" y="49"/>
                  </a:lnTo>
                  <a:lnTo>
                    <a:pt x="293" y="49"/>
                  </a:lnTo>
                  <a:lnTo>
                    <a:pt x="294" y="49"/>
                  </a:lnTo>
                  <a:lnTo>
                    <a:pt x="294" y="50"/>
                  </a:lnTo>
                  <a:lnTo>
                    <a:pt x="295" y="50"/>
                  </a:lnTo>
                  <a:lnTo>
                    <a:pt x="296" y="50"/>
                  </a:lnTo>
                  <a:lnTo>
                    <a:pt x="296" y="50"/>
                  </a:lnTo>
                  <a:lnTo>
                    <a:pt x="296" y="51"/>
                  </a:lnTo>
                  <a:lnTo>
                    <a:pt x="297" y="52"/>
                  </a:lnTo>
                  <a:lnTo>
                    <a:pt x="298" y="52"/>
                  </a:lnTo>
                  <a:lnTo>
                    <a:pt x="299" y="52"/>
                  </a:lnTo>
                  <a:lnTo>
                    <a:pt x="300" y="52"/>
                  </a:lnTo>
                  <a:lnTo>
                    <a:pt x="301" y="52"/>
                  </a:lnTo>
                  <a:lnTo>
                    <a:pt x="301" y="53"/>
                  </a:lnTo>
                  <a:lnTo>
                    <a:pt x="300" y="53"/>
                  </a:lnTo>
                  <a:lnTo>
                    <a:pt x="300" y="54"/>
                  </a:lnTo>
                  <a:lnTo>
                    <a:pt x="301" y="54"/>
                  </a:lnTo>
                  <a:lnTo>
                    <a:pt x="301" y="55"/>
                  </a:lnTo>
                  <a:lnTo>
                    <a:pt x="302" y="55"/>
                  </a:lnTo>
                  <a:lnTo>
                    <a:pt x="302" y="56"/>
                  </a:lnTo>
                  <a:lnTo>
                    <a:pt x="303" y="56"/>
                  </a:lnTo>
                  <a:lnTo>
                    <a:pt x="303" y="57"/>
                  </a:lnTo>
                  <a:lnTo>
                    <a:pt x="302" y="57"/>
                  </a:lnTo>
                  <a:lnTo>
                    <a:pt x="303" y="57"/>
                  </a:lnTo>
                  <a:lnTo>
                    <a:pt x="303" y="58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5" y="59"/>
                  </a:lnTo>
                  <a:lnTo>
                    <a:pt x="306" y="58"/>
                  </a:lnTo>
                  <a:lnTo>
                    <a:pt x="306" y="59"/>
                  </a:lnTo>
                  <a:lnTo>
                    <a:pt x="307" y="59"/>
                  </a:lnTo>
                  <a:lnTo>
                    <a:pt x="307" y="60"/>
                  </a:lnTo>
                  <a:lnTo>
                    <a:pt x="308" y="60"/>
                  </a:lnTo>
                  <a:lnTo>
                    <a:pt x="308" y="61"/>
                  </a:lnTo>
                  <a:lnTo>
                    <a:pt x="309" y="61"/>
                  </a:lnTo>
                  <a:lnTo>
                    <a:pt x="311" y="60"/>
                  </a:lnTo>
                  <a:lnTo>
                    <a:pt x="313" y="59"/>
                  </a:lnTo>
                  <a:lnTo>
                    <a:pt x="315" y="59"/>
                  </a:lnTo>
                  <a:lnTo>
                    <a:pt x="315" y="58"/>
                  </a:lnTo>
                  <a:lnTo>
                    <a:pt x="316" y="58"/>
                  </a:lnTo>
                  <a:lnTo>
                    <a:pt x="319" y="57"/>
                  </a:lnTo>
                  <a:lnTo>
                    <a:pt x="322" y="56"/>
                  </a:lnTo>
                  <a:lnTo>
                    <a:pt x="325" y="55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30" y="53"/>
                  </a:lnTo>
                  <a:lnTo>
                    <a:pt x="332" y="52"/>
                  </a:lnTo>
                  <a:lnTo>
                    <a:pt x="333" y="52"/>
                  </a:lnTo>
                  <a:lnTo>
                    <a:pt x="337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1" y="49"/>
                  </a:lnTo>
                  <a:lnTo>
                    <a:pt x="342" y="48"/>
                  </a:lnTo>
                  <a:lnTo>
                    <a:pt x="343" y="48"/>
                  </a:lnTo>
                  <a:lnTo>
                    <a:pt x="344" y="47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6"/>
                  </a:lnTo>
                  <a:lnTo>
                    <a:pt x="348" y="46"/>
                  </a:lnTo>
                  <a:lnTo>
                    <a:pt x="349" y="45"/>
                  </a:lnTo>
                  <a:lnTo>
                    <a:pt x="350" y="45"/>
                  </a:lnTo>
                  <a:lnTo>
                    <a:pt x="351" y="45"/>
                  </a:lnTo>
                  <a:lnTo>
                    <a:pt x="352" y="44"/>
                  </a:lnTo>
                  <a:lnTo>
                    <a:pt x="353" y="44"/>
                  </a:lnTo>
                  <a:lnTo>
                    <a:pt x="354" y="44"/>
                  </a:lnTo>
                  <a:lnTo>
                    <a:pt x="355" y="43"/>
                  </a:lnTo>
                  <a:lnTo>
                    <a:pt x="356" y="43"/>
                  </a:lnTo>
                  <a:lnTo>
                    <a:pt x="356" y="42"/>
                  </a:lnTo>
                  <a:lnTo>
                    <a:pt x="357" y="42"/>
                  </a:lnTo>
                  <a:lnTo>
                    <a:pt x="358" y="42"/>
                  </a:lnTo>
                  <a:lnTo>
                    <a:pt x="357" y="42"/>
                  </a:lnTo>
                  <a:lnTo>
                    <a:pt x="357" y="41"/>
                  </a:lnTo>
                  <a:lnTo>
                    <a:pt x="356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5" y="38"/>
                  </a:lnTo>
                  <a:lnTo>
                    <a:pt x="356" y="38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5"/>
                  </a:lnTo>
                  <a:lnTo>
                    <a:pt x="358" y="34"/>
                  </a:lnTo>
                  <a:lnTo>
                    <a:pt x="359" y="33"/>
                  </a:lnTo>
                  <a:lnTo>
                    <a:pt x="360" y="33"/>
                  </a:lnTo>
                  <a:lnTo>
                    <a:pt x="361" y="33"/>
                  </a:lnTo>
                  <a:lnTo>
                    <a:pt x="361" y="32"/>
                  </a:lnTo>
                  <a:lnTo>
                    <a:pt x="361" y="31"/>
                  </a:lnTo>
                  <a:lnTo>
                    <a:pt x="361" y="30"/>
                  </a:lnTo>
                  <a:lnTo>
                    <a:pt x="362" y="30"/>
                  </a:lnTo>
                  <a:lnTo>
                    <a:pt x="362" y="29"/>
                  </a:lnTo>
                  <a:lnTo>
                    <a:pt x="363" y="29"/>
                  </a:lnTo>
                  <a:lnTo>
                    <a:pt x="364" y="29"/>
                  </a:lnTo>
                  <a:lnTo>
                    <a:pt x="365" y="30"/>
                  </a:lnTo>
                  <a:lnTo>
                    <a:pt x="366" y="30"/>
                  </a:lnTo>
                  <a:lnTo>
                    <a:pt x="367" y="31"/>
                  </a:lnTo>
                  <a:lnTo>
                    <a:pt x="368" y="31"/>
                  </a:lnTo>
                  <a:lnTo>
                    <a:pt x="369" y="32"/>
                  </a:lnTo>
                  <a:lnTo>
                    <a:pt x="371" y="32"/>
                  </a:lnTo>
                  <a:lnTo>
                    <a:pt x="371" y="33"/>
                  </a:lnTo>
                  <a:lnTo>
                    <a:pt x="372" y="33"/>
                  </a:lnTo>
                  <a:lnTo>
                    <a:pt x="373" y="34"/>
                  </a:lnTo>
                  <a:lnTo>
                    <a:pt x="374" y="34"/>
                  </a:lnTo>
                  <a:lnTo>
                    <a:pt x="375" y="35"/>
                  </a:lnTo>
                  <a:lnTo>
                    <a:pt x="376" y="35"/>
                  </a:lnTo>
                  <a:lnTo>
                    <a:pt x="380" y="37"/>
                  </a:lnTo>
                  <a:lnTo>
                    <a:pt x="385" y="39"/>
                  </a:lnTo>
                  <a:lnTo>
                    <a:pt x="389" y="41"/>
                  </a:lnTo>
                  <a:lnTo>
                    <a:pt x="392" y="42"/>
                  </a:lnTo>
                  <a:lnTo>
                    <a:pt x="393" y="42"/>
                  </a:lnTo>
                  <a:lnTo>
                    <a:pt x="395" y="43"/>
                  </a:lnTo>
                  <a:lnTo>
                    <a:pt x="396" y="43"/>
                  </a:lnTo>
                  <a:lnTo>
                    <a:pt x="399" y="45"/>
                  </a:lnTo>
                  <a:lnTo>
                    <a:pt x="401" y="46"/>
                  </a:lnTo>
                  <a:lnTo>
                    <a:pt x="403" y="47"/>
                  </a:lnTo>
                  <a:lnTo>
                    <a:pt x="405" y="48"/>
                  </a:lnTo>
                  <a:lnTo>
                    <a:pt x="407" y="49"/>
                  </a:lnTo>
                  <a:lnTo>
                    <a:pt x="411" y="50"/>
                  </a:lnTo>
                  <a:lnTo>
                    <a:pt x="415" y="52"/>
                  </a:lnTo>
                  <a:lnTo>
                    <a:pt x="417" y="53"/>
                  </a:lnTo>
                  <a:lnTo>
                    <a:pt x="420" y="54"/>
                  </a:lnTo>
                  <a:lnTo>
                    <a:pt x="423" y="56"/>
                  </a:lnTo>
                  <a:lnTo>
                    <a:pt x="426" y="57"/>
                  </a:lnTo>
                  <a:lnTo>
                    <a:pt x="430" y="59"/>
                  </a:lnTo>
                  <a:lnTo>
                    <a:pt x="431" y="59"/>
                  </a:lnTo>
                  <a:lnTo>
                    <a:pt x="432" y="60"/>
                  </a:lnTo>
                  <a:lnTo>
                    <a:pt x="433" y="60"/>
                  </a:lnTo>
                  <a:lnTo>
                    <a:pt x="435" y="59"/>
                  </a:lnTo>
                  <a:lnTo>
                    <a:pt x="436" y="59"/>
                  </a:lnTo>
                  <a:lnTo>
                    <a:pt x="437" y="59"/>
                  </a:lnTo>
                  <a:lnTo>
                    <a:pt x="438" y="59"/>
                  </a:lnTo>
                  <a:lnTo>
                    <a:pt x="438" y="58"/>
                  </a:lnTo>
                  <a:lnTo>
                    <a:pt x="439" y="58"/>
                  </a:lnTo>
                  <a:lnTo>
                    <a:pt x="440" y="58"/>
                  </a:lnTo>
                  <a:lnTo>
                    <a:pt x="442" y="57"/>
                  </a:lnTo>
                  <a:lnTo>
                    <a:pt x="443" y="57"/>
                  </a:lnTo>
                  <a:lnTo>
                    <a:pt x="444" y="56"/>
                  </a:lnTo>
                  <a:lnTo>
                    <a:pt x="445" y="56"/>
                  </a:lnTo>
                  <a:lnTo>
                    <a:pt x="446" y="56"/>
                  </a:lnTo>
                  <a:lnTo>
                    <a:pt x="447" y="56"/>
                  </a:lnTo>
                  <a:lnTo>
                    <a:pt x="448" y="55"/>
                  </a:lnTo>
                  <a:lnTo>
                    <a:pt x="449" y="55"/>
                  </a:lnTo>
                  <a:lnTo>
                    <a:pt x="450" y="55"/>
                  </a:lnTo>
                  <a:lnTo>
                    <a:pt x="451" y="55"/>
                  </a:lnTo>
                  <a:lnTo>
                    <a:pt x="452" y="54"/>
                  </a:lnTo>
                  <a:lnTo>
                    <a:pt x="453" y="54"/>
                  </a:lnTo>
                  <a:lnTo>
                    <a:pt x="455" y="53"/>
                  </a:lnTo>
                  <a:lnTo>
                    <a:pt x="456" y="53"/>
                  </a:lnTo>
                  <a:lnTo>
                    <a:pt x="459" y="52"/>
                  </a:lnTo>
                  <a:lnTo>
                    <a:pt x="461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3"/>
                  </a:lnTo>
                  <a:lnTo>
                    <a:pt x="466" y="53"/>
                  </a:lnTo>
                  <a:lnTo>
                    <a:pt x="466" y="54"/>
                  </a:lnTo>
                  <a:lnTo>
                    <a:pt x="466" y="55"/>
                  </a:lnTo>
                  <a:lnTo>
                    <a:pt x="467" y="55"/>
                  </a:lnTo>
                  <a:lnTo>
                    <a:pt x="467" y="56"/>
                  </a:lnTo>
                  <a:lnTo>
                    <a:pt x="468" y="56"/>
                  </a:lnTo>
                  <a:lnTo>
                    <a:pt x="469" y="56"/>
                  </a:lnTo>
                  <a:lnTo>
                    <a:pt x="469" y="57"/>
                  </a:lnTo>
                  <a:lnTo>
                    <a:pt x="470" y="57"/>
                  </a:lnTo>
                  <a:lnTo>
                    <a:pt x="470" y="58"/>
                  </a:lnTo>
                  <a:lnTo>
                    <a:pt x="471" y="58"/>
                  </a:lnTo>
                  <a:lnTo>
                    <a:pt x="471" y="59"/>
                  </a:lnTo>
                  <a:lnTo>
                    <a:pt x="471" y="58"/>
                  </a:lnTo>
                  <a:lnTo>
                    <a:pt x="472" y="58"/>
                  </a:lnTo>
                  <a:lnTo>
                    <a:pt x="472" y="59"/>
                  </a:lnTo>
                  <a:lnTo>
                    <a:pt x="473" y="59"/>
                  </a:lnTo>
                  <a:lnTo>
                    <a:pt x="473" y="60"/>
                  </a:lnTo>
                  <a:lnTo>
                    <a:pt x="473" y="61"/>
                  </a:lnTo>
                  <a:lnTo>
                    <a:pt x="474" y="61"/>
                  </a:lnTo>
                  <a:lnTo>
                    <a:pt x="474" y="62"/>
                  </a:lnTo>
                  <a:lnTo>
                    <a:pt x="475" y="62"/>
                  </a:lnTo>
                  <a:lnTo>
                    <a:pt x="475" y="63"/>
                  </a:lnTo>
                  <a:lnTo>
                    <a:pt x="476" y="63"/>
                  </a:lnTo>
                  <a:lnTo>
                    <a:pt x="477" y="63"/>
                  </a:lnTo>
                  <a:lnTo>
                    <a:pt x="477" y="64"/>
                  </a:lnTo>
                  <a:lnTo>
                    <a:pt x="478" y="64"/>
                  </a:lnTo>
                  <a:lnTo>
                    <a:pt x="479" y="64"/>
                  </a:lnTo>
                  <a:lnTo>
                    <a:pt x="480" y="64"/>
                  </a:lnTo>
                  <a:lnTo>
                    <a:pt x="481" y="64"/>
                  </a:lnTo>
                  <a:lnTo>
                    <a:pt x="482" y="64"/>
                  </a:lnTo>
                  <a:lnTo>
                    <a:pt x="482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4" y="62"/>
                  </a:lnTo>
                  <a:lnTo>
                    <a:pt x="485" y="62"/>
                  </a:lnTo>
                  <a:lnTo>
                    <a:pt x="486" y="62"/>
                  </a:lnTo>
                  <a:lnTo>
                    <a:pt x="486" y="63"/>
                  </a:lnTo>
                  <a:lnTo>
                    <a:pt x="487" y="63"/>
                  </a:lnTo>
                  <a:lnTo>
                    <a:pt x="487" y="64"/>
                  </a:lnTo>
                  <a:lnTo>
                    <a:pt x="488" y="65"/>
                  </a:lnTo>
                  <a:lnTo>
                    <a:pt x="488" y="66"/>
                  </a:lnTo>
                  <a:lnTo>
                    <a:pt x="489" y="66"/>
                  </a:lnTo>
                  <a:lnTo>
                    <a:pt x="489" y="67"/>
                  </a:lnTo>
                  <a:lnTo>
                    <a:pt x="489" y="67"/>
                  </a:lnTo>
                  <a:lnTo>
                    <a:pt x="490" y="67"/>
                  </a:lnTo>
                  <a:lnTo>
                    <a:pt x="491" y="67"/>
                  </a:lnTo>
                  <a:lnTo>
                    <a:pt x="491" y="68"/>
                  </a:lnTo>
                  <a:lnTo>
                    <a:pt x="492" y="68"/>
                  </a:lnTo>
                  <a:lnTo>
                    <a:pt x="492" y="69"/>
                  </a:lnTo>
                  <a:lnTo>
                    <a:pt x="493" y="70"/>
                  </a:lnTo>
                  <a:lnTo>
                    <a:pt x="494" y="70"/>
                  </a:lnTo>
                  <a:lnTo>
                    <a:pt x="495" y="70"/>
                  </a:lnTo>
                  <a:lnTo>
                    <a:pt x="495" y="71"/>
                  </a:lnTo>
                  <a:lnTo>
                    <a:pt x="495" y="70"/>
                  </a:lnTo>
                  <a:lnTo>
                    <a:pt x="496" y="70"/>
                  </a:lnTo>
                  <a:lnTo>
                    <a:pt x="497" y="70"/>
                  </a:lnTo>
                  <a:lnTo>
                    <a:pt x="497" y="71"/>
                  </a:lnTo>
                  <a:lnTo>
                    <a:pt x="498" y="71"/>
                  </a:lnTo>
                  <a:lnTo>
                    <a:pt x="499" y="71"/>
                  </a:lnTo>
                  <a:lnTo>
                    <a:pt x="499" y="72"/>
                  </a:lnTo>
                  <a:lnTo>
                    <a:pt x="499" y="73"/>
                  </a:lnTo>
                  <a:lnTo>
                    <a:pt x="500" y="73"/>
                  </a:lnTo>
                  <a:lnTo>
                    <a:pt x="500" y="74"/>
                  </a:lnTo>
                  <a:lnTo>
                    <a:pt x="501" y="74"/>
                  </a:lnTo>
                  <a:lnTo>
                    <a:pt x="501" y="75"/>
                  </a:lnTo>
                  <a:lnTo>
                    <a:pt x="502" y="75"/>
                  </a:lnTo>
                  <a:lnTo>
                    <a:pt x="502" y="76"/>
                  </a:lnTo>
                  <a:lnTo>
                    <a:pt x="503" y="76"/>
                  </a:lnTo>
                  <a:lnTo>
                    <a:pt x="503" y="77"/>
                  </a:lnTo>
                  <a:lnTo>
                    <a:pt x="504" y="77"/>
                  </a:lnTo>
                  <a:lnTo>
                    <a:pt x="504" y="78"/>
                  </a:lnTo>
                  <a:lnTo>
                    <a:pt x="504" y="79"/>
                  </a:lnTo>
                  <a:lnTo>
                    <a:pt x="503" y="79"/>
                  </a:lnTo>
                  <a:lnTo>
                    <a:pt x="504" y="79"/>
                  </a:lnTo>
                  <a:lnTo>
                    <a:pt x="505" y="79"/>
                  </a:lnTo>
                  <a:lnTo>
                    <a:pt x="505" y="80"/>
                  </a:lnTo>
                  <a:lnTo>
                    <a:pt x="504" y="80"/>
                  </a:lnTo>
                  <a:lnTo>
                    <a:pt x="504" y="81"/>
                  </a:lnTo>
                  <a:lnTo>
                    <a:pt x="503" y="82"/>
                  </a:lnTo>
                  <a:lnTo>
                    <a:pt x="502" y="83"/>
                  </a:lnTo>
                  <a:lnTo>
                    <a:pt x="500" y="85"/>
                  </a:lnTo>
                  <a:lnTo>
                    <a:pt x="498" y="87"/>
                  </a:lnTo>
                  <a:lnTo>
                    <a:pt x="497" y="88"/>
                  </a:lnTo>
                  <a:lnTo>
                    <a:pt x="496" y="89"/>
                  </a:lnTo>
                  <a:lnTo>
                    <a:pt x="496" y="89"/>
                  </a:lnTo>
                  <a:lnTo>
                    <a:pt x="495" y="92"/>
                  </a:lnTo>
                  <a:lnTo>
                    <a:pt x="495" y="94"/>
                  </a:lnTo>
                  <a:lnTo>
                    <a:pt x="495" y="95"/>
                  </a:lnTo>
                  <a:lnTo>
                    <a:pt x="495" y="96"/>
                  </a:lnTo>
                  <a:lnTo>
                    <a:pt x="495" y="97"/>
                  </a:lnTo>
                  <a:lnTo>
                    <a:pt x="495" y="98"/>
                  </a:lnTo>
                  <a:lnTo>
                    <a:pt x="495" y="99"/>
                  </a:lnTo>
                  <a:lnTo>
                    <a:pt x="493" y="100"/>
                  </a:lnTo>
                  <a:lnTo>
                    <a:pt x="493" y="101"/>
                  </a:lnTo>
                  <a:lnTo>
                    <a:pt x="493" y="102"/>
                  </a:lnTo>
                  <a:lnTo>
                    <a:pt x="492" y="103"/>
                  </a:lnTo>
                  <a:lnTo>
                    <a:pt x="490" y="99"/>
                  </a:lnTo>
                  <a:lnTo>
                    <a:pt x="490" y="98"/>
                  </a:lnTo>
                  <a:lnTo>
                    <a:pt x="489" y="98"/>
                  </a:lnTo>
                  <a:lnTo>
                    <a:pt x="489" y="97"/>
                  </a:lnTo>
                  <a:lnTo>
                    <a:pt x="489" y="96"/>
                  </a:lnTo>
                  <a:lnTo>
                    <a:pt x="489" y="95"/>
                  </a:lnTo>
                  <a:lnTo>
                    <a:pt x="485" y="97"/>
                  </a:lnTo>
                  <a:lnTo>
                    <a:pt x="485" y="98"/>
                  </a:lnTo>
                  <a:lnTo>
                    <a:pt x="483" y="100"/>
                  </a:lnTo>
                  <a:lnTo>
                    <a:pt x="485" y="102"/>
                  </a:lnTo>
                  <a:lnTo>
                    <a:pt x="486" y="103"/>
                  </a:lnTo>
                  <a:lnTo>
                    <a:pt x="487" y="103"/>
                  </a:lnTo>
                  <a:lnTo>
                    <a:pt x="487" y="105"/>
                  </a:lnTo>
                  <a:lnTo>
                    <a:pt x="487" y="107"/>
                  </a:lnTo>
                  <a:lnTo>
                    <a:pt x="487" y="108"/>
                  </a:lnTo>
                  <a:lnTo>
                    <a:pt x="488" y="108"/>
                  </a:lnTo>
                  <a:lnTo>
                    <a:pt x="489" y="109"/>
                  </a:lnTo>
                  <a:lnTo>
                    <a:pt x="487" y="111"/>
                  </a:lnTo>
                  <a:lnTo>
                    <a:pt x="486" y="112"/>
                  </a:lnTo>
                  <a:lnTo>
                    <a:pt x="485" y="113"/>
                  </a:lnTo>
                  <a:lnTo>
                    <a:pt x="484" y="115"/>
                  </a:lnTo>
                  <a:lnTo>
                    <a:pt x="483" y="115"/>
                  </a:lnTo>
                  <a:lnTo>
                    <a:pt x="482" y="116"/>
                  </a:lnTo>
                  <a:lnTo>
                    <a:pt x="481" y="117"/>
                  </a:lnTo>
                  <a:lnTo>
                    <a:pt x="480" y="117"/>
                  </a:lnTo>
                  <a:lnTo>
                    <a:pt x="480" y="118"/>
                  </a:lnTo>
                  <a:lnTo>
                    <a:pt x="479" y="118"/>
                  </a:lnTo>
                  <a:lnTo>
                    <a:pt x="479" y="119"/>
                  </a:lnTo>
                  <a:lnTo>
                    <a:pt x="478" y="121"/>
                  </a:lnTo>
                  <a:lnTo>
                    <a:pt x="479" y="123"/>
                  </a:lnTo>
                  <a:lnTo>
                    <a:pt x="480" y="124"/>
                  </a:lnTo>
                  <a:lnTo>
                    <a:pt x="481" y="129"/>
                  </a:lnTo>
                  <a:lnTo>
                    <a:pt x="482" y="129"/>
                  </a:lnTo>
                  <a:lnTo>
                    <a:pt x="482" y="131"/>
                  </a:lnTo>
                  <a:lnTo>
                    <a:pt x="483" y="134"/>
                  </a:lnTo>
                  <a:lnTo>
                    <a:pt x="484" y="135"/>
                  </a:lnTo>
                  <a:lnTo>
                    <a:pt x="485" y="138"/>
                  </a:lnTo>
                  <a:lnTo>
                    <a:pt x="486" y="139"/>
                  </a:lnTo>
                  <a:lnTo>
                    <a:pt x="486" y="140"/>
                  </a:lnTo>
                  <a:lnTo>
                    <a:pt x="487" y="141"/>
                  </a:lnTo>
                  <a:lnTo>
                    <a:pt x="488" y="143"/>
                  </a:lnTo>
                  <a:lnTo>
                    <a:pt x="488" y="144"/>
                  </a:lnTo>
                  <a:lnTo>
                    <a:pt x="488" y="145"/>
                  </a:lnTo>
                  <a:lnTo>
                    <a:pt x="489" y="147"/>
                  </a:lnTo>
                  <a:lnTo>
                    <a:pt x="489" y="148"/>
                  </a:lnTo>
                  <a:lnTo>
                    <a:pt x="490" y="151"/>
                  </a:lnTo>
                  <a:lnTo>
                    <a:pt x="489" y="151"/>
                  </a:lnTo>
                  <a:lnTo>
                    <a:pt x="489" y="152"/>
                  </a:lnTo>
                  <a:lnTo>
                    <a:pt x="489" y="156"/>
                  </a:lnTo>
                  <a:lnTo>
                    <a:pt x="490" y="160"/>
                  </a:lnTo>
                  <a:lnTo>
                    <a:pt x="490" y="162"/>
                  </a:lnTo>
                  <a:lnTo>
                    <a:pt x="490" y="163"/>
                  </a:lnTo>
                  <a:lnTo>
                    <a:pt x="490" y="164"/>
                  </a:lnTo>
                  <a:lnTo>
                    <a:pt x="490" y="165"/>
                  </a:lnTo>
                  <a:lnTo>
                    <a:pt x="490" y="166"/>
                  </a:lnTo>
                  <a:lnTo>
                    <a:pt x="490" y="167"/>
                  </a:lnTo>
                  <a:lnTo>
                    <a:pt x="489" y="167"/>
                  </a:lnTo>
                  <a:lnTo>
                    <a:pt x="489" y="168"/>
                  </a:lnTo>
                  <a:lnTo>
                    <a:pt x="489" y="169"/>
                  </a:lnTo>
                  <a:lnTo>
                    <a:pt x="488" y="169"/>
                  </a:lnTo>
                  <a:lnTo>
                    <a:pt x="488" y="170"/>
                  </a:lnTo>
                  <a:lnTo>
                    <a:pt x="487" y="170"/>
                  </a:lnTo>
                  <a:lnTo>
                    <a:pt x="486" y="171"/>
                  </a:lnTo>
                  <a:lnTo>
                    <a:pt x="486" y="172"/>
                  </a:lnTo>
                  <a:lnTo>
                    <a:pt x="485" y="172"/>
                  </a:lnTo>
                  <a:lnTo>
                    <a:pt x="481" y="176"/>
                  </a:lnTo>
                  <a:lnTo>
                    <a:pt x="480" y="177"/>
                  </a:lnTo>
                  <a:lnTo>
                    <a:pt x="479" y="178"/>
                  </a:lnTo>
                  <a:lnTo>
                    <a:pt x="478" y="178"/>
                  </a:lnTo>
                  <a:lnTo>
                    <a:pt x="478" y="179"/>
                  </a:lnTo>
                  <a:lnTo>
                    <a:pt x="477" y="179"/>
                  </a:lnTo>
                  <a:lnTo>
                    <a:pt x="477" y="180"/>
                  </a:lnTo>
                  <a:lnTo>
                    <a:pt x="476" y="180"/>
                  </a:lnTo>
                  <a:lnTo>
                    <a:pt x="474" y="182"/>
                  </a:lnTo>
                  <a:lnTo>
                    <a:pt x="472" y="184"/>
                  </a:lnTo>
                  <a:lnTo>
                    <a:pt x="470" y="186"/>
                  </a:lnTo>
                  <a:lnTo>
                    <a:pt x="467" y="188"/>
                  </a:lnTo>
                  <a:lnTo>
                    <a:pt x="466" y="189"/>
                  </a:lnTo>
                  <a:lnTo>
                    <a:pt x="465" y="189"/>
                  </a:lnTo>
                  <a:lnTo>
                    <a:pt x="464" y="190"/>
                  </a:lnTo>
                  <a:lnTo>
                    <a:pt x="463" y="191"/>
                  </a:lnTo>
                  <a:lnTo>
                    <a:pt x="461" y="193"/>
                  </a:lnTo>
                  <a:lnTo>
                    <a:pt x="459" y="195"/>
                  </a:lnTo>
                  <a:lnTo>
                    <a:pt x="455" y="198"/>
                  </a:lnTo>
                  <a:lnTo>
                    <a:pt x="452" y="201"/>
                  </a:lnTo>
                  <a:lnTo>
                    <a:pt x="451" y="202"/>
                  </a:lnTo>
                  <a:lnTo>
                    <a:pt x="450" y="203"/>
                  </a:lnTo>
                  <a:lnTo>
                    <a:pt x="449" y="204"/>
                  </a:lnTo>
                  <a:lnTo>
                    <a:pt x="447" y="206"/>
                  </a:lnTo>
                  <a:lnTo>
                    <a:pt x="445" y="208"/>
                  </a:lnTo>
                  <a:lnTo>
                    <a:pt x="444" y="209"/>
                  </a:lnTo>
                  <a:lnTo>
                    <a:pt x="441" y="211"/>
                  </a:lnTo>
                  <a:lnTo>
                    <a:pt x="440" y="212"/>
                  </a:lnTo>
                  <a:lnTo>
                    <a:pt x="440" y="213"/>
                  </a:lnTo>
                  <a:lnTo>
                    <a:pt x="439" y="214"/>
                  </a:lnTo>
                  <a:lnTo>
                    <a:pt x="438" y="215"/>
                  </a:lnTo>
                  <a:lnTo>
                    <a:pt x="437" y="215"/>
                  </a:lnTo>
                  <a:lnTo>
                    <a:pt x="437" y="216"/>
                  </a:lnTo>
                  <a:lnTo>
                    <a:pt x="436" y="216"/>
                  </a:lnTo>
                  <a:lnTo>
                    <a:pt x="436" y="217"/>
                  </a:lnTo>
                  <a:lnTo>
                    <a:pt x="435" y="217"/>
                  </a:lnTo>
                  <a:lnTo>
                    <a:pt x="435" y="218"/>
                  </a:lnTo>
                  <a:lnTo>
                    <a:pt x="434" y="219"/>
                  </a:lnTo>
                  <a:lnTo>
                    <a:pt x="433" y="219"/>
                  </a:lnTo>
                  <a:lnTo>
                    <a:pt x="433" y="220"/>
                  </a:lnTo>
                  <a:lnTo>
                    <a:pt x="432" y="220"/>
                  </a:lnTo>
                  <a:lnTo>
                    <a:pt x="431" y="221"/>
                  </a:lnTo>
                  <a:lnTo>
                    <a:pt x="428" y="224"/>
                  </a:lnTo>
                  <a:lnTo>
                    <a:pt x="427" y="225"/>
                  </a:lnTo>
                  <a:lnTo>
                    <a:pt x="426" y="225"/>
                  </a:lnTo>
                  <a:lnTo>
                    <a:pt x="426" y="226"/>
                  </a:lnTo>
                  <a:lnTo>
                    <a:pt x="425" y="226"/>
                  </a:lnTo>
                  <a:lnTo>
                    <a:pt x="424" y="227"/>
                  </a:lnTo>
                  <a:lnTo>
                    <a:pt x="423" y="228"/>
                  </a:lnTo>
                  <a:lnTo>
                    <a:pt x="420" y="232"/>
                  </a:lnTo>
                  <a:lnTo>
                    <a:pt x="419" y="232"/>
                  </a:lnTo>
                  <a:lnTo>
                    <a:pt x="418" y="233"/>
                  </a:lnTo>
                  <a:lnTo>
                    <a:pt x="417" y="233"/>
                  </a:lnTo>
                  <a:lnTo>
                    <a:pt x="417" y="234"/>
                  </a:lnTo>
                  <a:lnTo>
                    <a:pt x="416" y="235"/>
                  </a:lnTo>
                  <a:lnTo>
                    <a:pt x="415" y="235"/>
                  </a:lnTo>
                  <a:lnTo>
                    <a:pt x="415" y="235"/>
                  </a:lnTo>
                  <a:lnTo>
                    <a:pt x="414" y="235"/>
                  </a:lnTo>
                  <a:lnTo>
                    <a:pt x="414" y="236"/>
                  </a:lnTo>
                  <a:lnTo>
                    <a:pt x="415" y="237"/>
                  </a:lnTo>
                  <a:lnTo>
                    <a:pt x="415" y="238"/>
                  </a:lnTo>
                  <a:lnTo>
                    <a:pt x="416" y="238"/>
                  </a:lnTo>
                  <a:lnTo>
                    <a:pt x="417" y="239"/>
                  </a:lnTo>
                  <a:lnTo>
                    <a:pt x="418" y="239"/>
                  </a:lnTo>
                  <a:lnTo>
                    <a:pt x="419" y="239"/>
                  </a:lnTo>
                  <a:lnTo>
                    <a:pt x="419" y="240"/>
                  </a:lnTo>
                  <a:lnTo>
                    <a:pt x="420" y="240"/>
                  </a:lnTo>
                  <a:lnTo>
                    <a:pt x="420" y="241"/>
                  </a:lnTo>
                  <a:lnTo>
                    <a:pt x="420" y="242"/>
                  </a:lnTo>
                  <a:lnTo>
                    <a:pt x="421" y="242"/>
                  </a:lnTo>
                  <a:lnTo>
                    <a:pt x="421" y="243"/>
                  </a:lnTo>
                  <a:lnTo>
                    <a:pt x="422" y="243"/>
                  </a:lnTo>
                  <a:lnTo>
                    <a:pt x="423" y="244"/>
                  </a:lnTo>
                  <a:lnTo>
                    <a:pt x="423" y="245"/>
                  </a:lnTo>
                  <a:lnTo>
                    <a:pt x="423" y="246"/>
                  </a:lnTo>
                  <a:lnTo>
                    <a:pt x="423" y="247"/>
                  </a:lnTo>
                  <a:lnTo>
                    <a:pt x="422" y="247"/>
                  </a:lnTo>
                  <a:lnTo>
                    <a:pt x="422" y="248"/>
                  </a:lnTo>
                  <a:lnTo>
                    <a:pt x="421" y="249"/>
                  </a:lnTo>
                  <a:lnTo>
                    <a:pt x="421" y="250"/>
                  </a:lnTo>
                  <a:lnTo>
                    <a:pt x="421" y="251"/>
                  </a:lnTo>
                  <a:lnTo>
                    <a:pt x="421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21" y="255"/>
                  </a:lnTo>
                  <a:lnTo>
                    <a:pt x="421" y="256"/>
                  </a:lnTo>
                  <a:lnTo>
                    <a:pt x="421" y="257"/>
                  </a:lnTo>
                  <a:lnTo>
                    <a:pt x="422" y="258"/>
                  </a:lnTo>
                  <a:lnTo>
                    <a:pt x="422" y="259"/>
                  </a:lnTo>
                  <a:lnTo>
                    <a:pt x="422" y="260"/>
                  </a:lnTo>
                  <a:lnTo>
                    <a:pt x="421" y="260"/>
                  </a:lnTo>
                  <a:lnTo>
                    <a:pt x="420" y="260"/>
                  </a:lnTo>
                  <a:lnTo>
                    <a:pt x="419" y="260"/>
                  </a:lnTo>
                  <a:lnTo>
                    <a:pt x="418" y="261"/>
                  </a:lnTo>
                  <a:lnTo>
                    <a:pt x="417" y="261"/>
                  </a:lnTo>
                  <a:lnTo>
                    <a:pt x="416" y="262"/>
                  </a:lnTo>
                  <a:lnTo>
                    <a:pt x="415" y="262"/>
                  </a:lnTo>
                  <a:lnTo>
                    <a:pt x="414" y="263"/>
                  </a:lnTo>
                  <a:lnTo>
                    <a:pt x="413" y="263"/>
                  </a:lnTo>
                  <a:lnTo>
                    <a:pt x="412" y="264"/>
                  </a:lnTo>
                  <a:lnTo>
                    <a:pt x="411" y="264"/>
                  </a:lnTo>
                  <a:lnTo>
                    <a:pt x="410" y="265"/>
                  </a:lnTo>
                  <a:lnTo>
                    <a:pt x="409" y="265"/>
                  </a:lnTo>
                  <a:lnTo>
                    <a:pt x="409" y="266"/>
                  </a:lnTo>
                  <a:lnTo>
                    <a:pt x="409" y="267"/>
                  </a:lnTo>
                  <a:lnTo>
                    <a:pt x="408" y="268"/>
                  </a:lnTo>
                  <a:lnTo>
                    <a:pt x="408" y="269"/>
                  </a:lnTo>
                  <a:lnTo>
                    <a:pt x="407" y="269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5" y="270"/>
                  </a:lnTo>
                  <a:lnTo>
                    <a:pt x="404" y="270"/>
                  </a:lnTo>
                  <a:lnTo>
                    <a:pt x="403" y="270"/>
                  </a:lnTo>
                  <a:lnTo>
                    <a:pt x="402" y="271"/>
                  </a:lnTo>
                  <a:lnTo>
                    <a:pt x="401" y="272"/>
                  </a:lnTo>
                  <a:lnTo>
                    <a:pt x="400" y="272"/>
                  </a:lnTo>
                  <a:lnTo>
                    <a:pt x="399" y="272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7" y="275"/>
                  </a:lnTo>
                  <a:lnTo>
                    <a:pt x="397" y="276"/>
                  </a:lnTo>
                  <a:lnTo>
                    <a:pt x="396" y="276"/>
                  </a:lnTo>
                  <a:lnTo>
                    <a:pt x="395" y="276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2" y="274"/>
                  </a:lnTo>
                  <a:lnTo>
                    <a:pt x="392" y="274"/>
                  </a:lnTo>
                  <a:lnTo>
                    <a:pt x="392" y="275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9" y="277"/>
                  </a:lnTo>
                  <a:lnTo>
                    <a:pt x="388" y="277"/>
                  </a:lnTo>
                  <a:lnTo>
                    <a:pt x="387" y="277"/>
                  </a:lnTo>
                  <a:lnTo>
                    <a:pt x="386" y="277"/>
                  </a:lnTo>
                  <a:lnTo>
                    <a:pt x="386" y="278"/>
                  </a:lnTo>
                  <a:lnTo>
                    <a:pt x="387" y="279"/>
                  </a:lnTo>
                  <a:lnTo>
                    <a:pt x="387" y="280"/>
                  </a:lnTo>
                  <a:lnTo>
                    <a:pt x="388" y="280"/>
                  </a:lnTo>
                  <a:lnTo>
                    <a:pt x="388" y="281"/>
                  </a:lnTo>
                  <a:lnTo>
                    <a:pt x="388" y="282"/>
                  </a:lnTo>
                  <a:lnTo>
                    <a:pt x="389" y="282"/>
                  </a:lnTo>
                  <a:lnTo>
                    <a:pt x="388" y="283"/>
                  </a:lnTo>
                  <a:lnTo>
                    <a:pt x="388" y="284"/>
                  </a:lnTo>
                  <a:lnTo>
                    <a:pt x="387" y="285"/>
                  </a:lnTo>
                  <a:lnTo>
                    <a:pt x="387" y="286"/>
                  </a:lnTo>
                  <a:lnTo>
                    <a:pt x="386" y="287"/>
                  </a:lnTo>
                  <a:lnTo>
                    <a:pt x="386" y="286"/>
                  </a:lnTo>
                  <a:lnTo>
                    <a:pt x="385" y="286"/>
                  </a:lnTo>
                  <a:lnTo>
                    <a:pt x="385" y="285"/>
                  </a:lnTo>
                  <a:lnTo>
                    <a:pt x="383" y="284"/>
                  </a:lnTo>
                  <a:lnTo>
                    <a:pt x="382" y="283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80" y="284"/>
                  </a:lnTo>
                  <a:lnTo>
                    <a:pt x="379" y="284"/>
                  </a:lnTo>
                  <a:lnTo>
                    <a:pt x="378" y="284"/>
                  </a:lnTo>
                  <a:lnTo>
                    <a:pt x="378" y="285"/>
                  </a:lnTo>
                  <a:lnTo>
                    <a:pt x="377" y="285"/>
                  </a:lnTo>
                  <a:lnTo>
                    <a:pt x="376" y="285"/>
                  </a:lnTo>
                  <a:lnTo>
                    <a:pt x="375" y="286"/>
                  </a:lnTo>
                  <a:lnTo>
                    <a:pt x="375" y="287"/>
                  </a:lnTo>
                  <a:lnTo>
                    <a:pt x="375" y="288"/>
                  </a:lnTo>
                  <a:lnTo>
                    <a:pt x="375" y="289"/>
                  </a:lnTo>
                  <a:lnTo>
                    <a:pt x="375" y="290"/>
                  </a:lnTo>
                  <a:lnTo>
                    <a:pt x="375" y="291"/>
                  </a:lnTo>
                  <a:lnTo>
                    <a:pt x="375" y="292"/>
                  </a:lnTo>
                  <a:lnTo>
                    <a:pt x="375" y="293"/>
                  </a:lnTo>
                  <a:lnTo>
                    <a:pt x="376" y="294"/>
                  </a:lnTo>
                  <a:lnTo>
                    <a:pt x="375" y="295"/>
                  </a:lnTo>
                  <a:lnTo>
                    <a:pt x="376" y="295"/>
                  </a:lnTo>
                  <a:lnTo>
                    <a:pt x="376" y="296"/>
                  </a:lnTo>
                  <a:lnTo>
                    <a:pt x="376" y="297"/>
                  </a:lnTo>
                  <a:lnTo>
                    <a:pt x="376" y="298"/>
                  </a:lnTo>
                  <a:lnTo>
                    <a:pt x="376" y="299"/>
                  </a:lnTo>
                  <a:lnTo>
                    <a:pt x="375" y="299"/>
                  </a:lnTo>
                  <a:lnTo>
                    <a:pt x="375" y="300"/>
                  </a:lnTo>
                  <a:lnTo>
                    <a:pt x="374" y="300"/>
                  </a:lnTo>
                  <a:lnTo>
                    <a:pt x="375" y="301"/>
                  </a:lnTo>
                  <a:lnTo>
                    <a:pt x="374" y="301"/>
                  </a:lnTo>
                  <a:lnTo>
                    <a:pt x="374" y="302"/>
                  </a:lnTo>
                  <a:lnTo>
                    <a:pt x="374" y="303"/>
                  </a:lnTo>
                  <a:lnTo>
                    <a:pt x="373" y="303"/>
                  </a:lnTo>
                  <a:lnTo>
                    <a:pt x="373" y="304"/>
                  </a:lnTo>
                  <a:lnTo>
                    <a:pt x="373" y="305"/>
                  </a:lnTo>
                  <a:lnTo>
                    <a:pt x="373" y="306"/>
                  </a:lnTo>
                  <a:lnTo>
                    <a:pt x="373" y="307"/>
                  </a:lnTo>
                  <a:lnTo>
                    <a:pt x="373" y="308"/>
                  </a:lnTo>
                  <a:lnTo>
                    <a:pt x="373" y="309"/>
                  </a:lnTo>
                  <a:lnTo>
                    <a:pt x="372" y="310"/>
                  </a:lnTo>
                  <a:lnTo>
                    <a:pt x="372" y="311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4"/>
                  </a:lnTo>
                  <a:lnTo>
                    <a:pt x="369" y="314"/>
                  </a:lnTo>
                  <a:lnTo>
                    <a:pt x="367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9"/>
                  </a:lnTo>
                  <a:lnTo>
                    <a:pt x="366" y="320"/>
                  </a:lnTo>
                  <a:lnTo>
                    <a:pt x="366" y="321"/>
                  </a:lnTo>
                  <a:lnTo>
                    <a:pt x="366" y="322"/>
                  </a:lnTo>
                  <a:lnTo>
                    <a:pt x="367" y="322"/>
                  </a:lnTo>
                  <a:lnTo>
                    <a:pt x="367" y="323"/>
                  </a:lnTo>
                  <a:lnTo>
                    <a:pt x="368" y="323"/>
                  </a:lnTo>
                  <a:lnTo>
                    <a:pt x="369" y="323"/>
                  </a:lnTo>
                  <a:lnTo>
                    <a:pt x="370" y="323"/>
                  </a:lnTo>
                  <a:lnTo>
                    <a:pt x="370" y="322"/>
                  </a:lnTo>
                  <a:lnTo>
                    <a:pt x="371" y="322"/>
                  </a:lnTo>
                  <a:lnTo>
                    <a:pt x="372" y="322"/>
                  </a:lnTo>
                  <a:lnTo>
                    <a:pt x="373" y="322"/>
                  </a:lnTo>
                  <a:lnTo>
                    <a:pt x="374" y="322"/>
                  </a:lnTo>
                  <a:lnTo>
                    <a:pt x="375" y="322"/>
                  </a:lnTo>
                  <a:lnTo>
                    <a:pt x="378" y="323"/>
                  </a:lnTo>
                  <a:lnTo>
                    <a:pt x="379" y="324"/>
                  </a:lnTo>
                  <a:lnTo>
                    <a:pt x="380" y="324"/>
                  </a:lnTo>
                  <a:lnTo>
                    <a:pt x="381" y="324"/>
                  </a:lnTo>
                  <a:lnTo>
                    <a:pt x="382" y="324"/>
                  </a:lnTo>
                  <a:lnTo>
                    <a:pt x="382" y="325"/>
                  </a:lnTo>
                  <a:lnTo>
                    <a:pt x="383" y="325"/>
                  </a:lnTo>
                  <a:lnTo>
                    <a:pt x="386" y="325"/>
                  </a:lnTo>
                  <a:lnTo>
                    <a:pt x="386" y="326"/>
                  </a:lnTo>
                  <a:lnTo>
                    <a:pt x="387" y="326"/>
                  </a:lnTo>
                  <a:lnTo>
                    <a:pt x="388" y="326"/>
                  </a:lnTo>
                  <a:lnTo>
                    <a:pt x="389" y="326"/>
                  </a:lnTo>
                  <a:lnTo>
                    <a:pt x="390" y="327"/>
                  </a:lnTo>
                  <a:lnTo>
                    <a:pt x="391" y="327"/>
                  </a:lnTo>
                  <a:lnTo>
                    <a:pt x="392" y="327"/>
                  </a:lnTo>
                  <a:lnTo>
                    <a:pt x="392" y="327"/>
                  </a:lnTo>
                  <a:lnTo>
                    <a:pt x="393" y="328"/>
                  </a:lnTo>
                  <a:lnTo>
                    <a:pt x="394" y="328"/>
                  </a:lnTo>
                  <a:lnTo>
                    <a:pt x="395" y="328"/>
                  </a:lnTo>
                  <a:lnTo>
                    <a:pt x="396" y="328"/>
                  </a:lnTo>
                  <a:lnTo>
                    <a:pt x="397" y="328"/>
                  </a:lnTo>
                  <a:lnTo>
                    <a:pt x="397" y="329"/>
                  </a:lnTo>
                  <a:lnTo>
                    <a:pt x="398" y="329"/>
                  </a:lnTo>
                  <a:lnTo>
                    <a:pt x="399" y="329"/>
                  </a:lnTo>
                  <a:lnTo>
                    <a:pt x="400" y="329"/>
                  </a:lnTo>
                  <a:lnTo>
                    <a:pt x="400" y="330"/>
                  </a:lnTo>
                  <a:lnTo>
                    <a:pt x="401" y="330"/>
                  </a:lnTo>
                  <a:lnTo>
                    <a:pt x="402" y="330"/>
                  </a:lnTo>
                  <a:lnTo>
                    <a:pt x="403" y="330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6" y="331"/>
                  </a:lnTo>
                  <a:lnTo>
                    <a:pt x="407" y="331"/>
                  </a:lnTo>
                  <a:lnTo>
                    <a:pt x="408" y="331"/>
                  </a:lnTo>
                  <a:lnTo>
                    <a:pt x="408" y="332"/>
                  </a:lnTo>
                  <a:lnTo>
                    <a:pt x="409" y="332"/>
                  </a:lnTo>
                  <a:lnTo>
                    <a:pt x="410" y="332"/>
                  </a:lnTo>
                  <a:lnTo>
                    <a:pt x="413" y="332"/>
                  </a:lnTo>
                  <a:lnTo>
                    <a:pt x="414" y="332"/>
                  </a:lnTo>
                  <a:lnTo>
                    <a:pt x="415" y="332"/>
                  </a:lnTo>
                  <a:lnTo>
                    <a:pt x="416" y="333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0" y="334"/>
                  </a:lnTo>
                  <a:lnTo>
                    <a:pt x="421" y="334"/>
                  </a:lnTo>
                  <a:lnTo>
                    <a:pt x="422" y="334"/>
                  </a:lnTo>
                  <a:lnTo>
                    <a:pt x="423" y="334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6" y="335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0" y="336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8"/>
                  </a:lnTo>
                  <a:lnTo>
                    <a:pt x="436" y="338"/>
                  </a:lnTo>
                  <a:lnTo>
                    <a:pt x="438" y="338"/>
                  </a:lnTo>
                  <a:lnTo>
                    <a:pt x="441" y="340"/>
                  </a:lnTo>
                  <a:lnTo>
                    <a:pt x="443" y="340"/>
                  </a:lnTo>
                  <a:lnTo>
                    <a:pt x="443" y="341"/>
                  </a:lnTo>
                  <a:lnTo>
                    <a:pt x="443" y="342"/>
                  </a:lnTo>
                  <a:lnTo>
                    <a:pt x="444" y="342"/>
                  </a:lnTo>
                  <a:lnTo>
                    <a:pt x="444" y="343"/>
                  </a:lnTo>
                  <a:lnTo>
                    <a:pt x="444" y="344"/>
                  </a:lnTo>
                  <a:lnTo>
                    <a:pt x="444" y="345"/>
                  </a:lnTo>
                  <a:lnTo>
                    <a:pt x="444" y="346"/>
                  </a:lnTo>
                  <a:lnTo>
                    <a:pt x="443" y="346"/>
                  </a:lnTo>
                  <a:lnTo>
                    <a:pt x="443" y="347"/>
                  </a:lnTo>
                  <a:lnTo>
                    <a:pt x="443" y="348"/>
                  </a:lnTo>
                  <a:lnTo>
                    <a:pt x="443" y="349"/>
                  </a:lnTo>
                  <a:lnTo>
                    <a:pt x="443" y="350"/>
                  </a:lnTo>
                  <a:lnTo>
                    <a:pt x="442" y="350"/>
                  </a:lnTo>
                  <a:lnTo>
                    <a:pt x="441" y="350"/>
                  </a:lnTo>
                  <a:lnTo>
                    <a:pt x="441" y="351"/>
                  </a:lnTo>
                  <a:lnTo>
                    <a:pt x="440" y="351"/>
                  </a:lnTo>
                  <a:lnTo>
                    <a:pt x="440" y="351"/>
                  </a:lnTo>
                  <a:lnTo>
                    <a:pt x="439" y="351"/>
                  </a:lnTo>
                  <a:lnTo>
                    <a:pt x="439" y="352"/>
                  </a:lnTo>
                  <a:lnTo>
                    <a:pt x="438" y="352"/>
                  </a:lnTo>
                  <a:lnTo>
                    <a:pt x="438" y="353"/>
                  </a:lnTo>
                  <a:lnTo>
                    <a:pt x="439" y="353"/>
                  </a:lnTo>
                  <a:lnTo>
                    <a:pt x="439" y="354"/>
                  </a:lnTo>
                  <a:lnTo>
                    <a:pt x="439" y="355"/>
                  </a:lnTo>
                  <a:lnTo>
                    <a:pt x="439" y="356"/>
                  </a:lnTo>
                  <a:lnTo>
                    <a:pt x="439" y="357"/>
                  </a:lnTo>
                  <a:lnTo>
                    <a:pt x="439" y="358"/>
                  </a:lnTo>
                  <a:lnTo>
                    <a:pt x="439" y="359"/>
                  </a:lnTo>
                  <a:lnTo>
                    <a:pt x="439" y="360"/>
                  </a:lnTo>
                  <a:lnTo>
                    <a:pt x="438" y="360"/>
                  </a:lnTo>
                  <a:lnTo>
                    <a:pt x="438" y="359"/>
                  </a:lnTo>
                  <a:lnTo>
                    <a:pt x="438" y="360"/>
                  </a:lnTo>
                  <a:lnTo>
                    <a:pt x="437" y="360"/>
                  </a:lnTo>
                  <a:lnTo>
                    <a:pt x="438" y="360"/>
                  </a:lnTo>
                  <a:lnTo>
                    <a:pt x="437" y="360"/>
                  </a:lnTo>
                  <a:lnTo>
                    <a:pt x="437" y="361"/>
                  </a:lnTo>
                  <a:lnTo>
                    <a:pt x="438" y="361"/>
                  </a:lnTo>
                  <a:lnTo>
                    <a:pt x="437" y="361"/>
                  </a:lnTo>
                  <a:lnTo>
                    <a:pt x="437" y="362"/>
                  </a:lnTo>
                  <a:lnTo>
                    <a:pt x="437" y="363"/>
                  </a:lnTo>
                  <a:lnTo>
                    <a:pt x="437" y="364"/>
                  </a:lnTo>
                  <a:lnTo>
                    <a:pt x="438" y="364"/>
                  </a:lnTo>
                  <a:lnTo>
                    <a:pt x="437" y="364"/>
                  </a:lnTo>
                  <a:lnTo>
                    <a:pt x="437" y="365"/>
                  </a:lnTo>
                  <a:lnTo>
                    <a:pt x="437" y="366"/>
                  </a:lnTo>
                  <a:lnTo>
                    <a:pt x="437" y="367"/>
                  </a:lnTo>
                  <a:lnTo>
                    <a:pt x="437" y="368"/>
                  </a:lnTo>
                  <a:lnTo>
                    <a:pt x="437" y="369"/>
                  </a:lnTo>
                  <a:lnTo>
                    <a:pt x="437" y="370"/>
                  </a:lnTo>
                  <a:lnTo>
                    <a:pt x="436" y="370"/>
                  </a:lnTo>
                  <a:lnTo>
                    <a:pt x="437" y="370"/>
                  </a:lnTo>
                  <a:lnTo>
                    <a:pt x="437" y="371"/>
                  </a:lnTo>
                  <a:lnTo>
                    <a:pt x="436" y="371"/>
                  </a:lnTo>
                  <a:lnTo>
                    <a:pt x="436" y="372"/>
                  </a:lnTo>
                  <a:lnTo>
                    <a:pt x="435" y="372"/>
                  </a:lnTo>
                  <a:lnTo>
                    <a:pt x="435" y="373"/>
                  </a:lnTo>
                  <a:lnTo>
                    <a:pt x="435" y="374"/>
                  </a:lnTo>
                  <a:lnTo>
                    <a:pt x="436" y="374"/>
                  </a:lnTo>
                  <a:lnTo>
                    <a:pt x="436" y="375"/>
                  </a:lnTo>
                  <a:lnTo>
                    <a:pt x="435" y="375"/>
                  </a:lnTo>
                  <a:lnTo>
                    <a:pt x="435" y="376"/>
                  </a:lnTo>
                  <a:lnTo>
                    <a:pt x="435" y="377"/>
                  </a:lnTo>
                  <a:lnTo>
                    <a:pt x="435" y="378"/>
                  </a:lnTo>
                  <a:lnTo>
                    <a:pt x="436" y="378"/>
                  </a:lnTo>
                  <a:lnTo>
                    <a:pt x="435" y="378"/>
                  </a:lnTo>
                  <a:lnTo>
                    <a:pt x="435" y="379"/>
                  </a:lnTo>
                  <a:lnTo>
                    <a:pt x="436" y="379"/>
                  </a:lnTo>
                  <a:lnTo>
                    <a:pt x="436" y="378"/>
                  </a:lnTo>
                  <a:lnTo>
                    <a:pt x="437" y="378"/>
                  </a:lnTo>
                  <a:lnTo>
                    <a:pt x="437" y="379"/>
                  </a:lnTo>
                  <a:lnTo>
                    <a:pt x="437" y="380"/>
                  </a:lnTo>
                  <a:lnTo>
                    <a:pt x="438" y="380"/>
                  </a:lnTo>
                  <a:lnTo>
                    <a:pt x="438" y="380"/>
                  </a:lnTo>
                  <a:lnTo>
                    <a:pt x="439" y="380"/>
                  </a:lnTo>
                  <a:lnTo>
                    <a:pt x="439" y="381"/>
                  </a:lnTo>
                  <a:lnTo>
                    <a:pt x="439" y="382"/>
                  </a:lnTo>
                  <a:lnTo>
                    <a:pt x="440" y="382"/>
                  </a:lnTo>
                  <a:lnTo>
                    <a:pt x="440" y="383"/>
                  </a:lnTo>
                  <a:lnTo>
                    <a:pt x="440" y="384"/>
                  </a:lnTo>
                  <a:lnTo>
                    <a:pt x="440" y="385"/>
                  </a:lnTo>
                  <a:lnTo>
                    <a:pt x="440" y="385"/>
                  </a:lnTo>
                  <a:lnTo>
                    <a:pt x="440" y="386"/>
                  </a:lnTo>
                  <a:lnTo>
                    <a:pt x="440" y="387"/>
                  </a:lnTo>
                  <a:lnTo>
                    <a:pt x="441" y="387"/>
                  </a:lnTo>
                  <a:lnTo>
                    <a:pt x="440" y="387"/>
                  </a:lnTo>
                  <a:lnTo>
                    <a:pt x="440" y="388"/>
                  </a:lnTo>
                  <a:lnTo>
                    <a:pt x="440" y="388"/>
                  </a:lnTo>
                  <a:lnTo>
                    <a:pt x="440" y="388"/>
                  </a:lnTo>
                  <a:lnTo>
                    <a:pt x="440" y="389"/>
                  </a:lnTo>
                  <a:lnTo>
                    <a:pt x="441" y="389"/>
                  </a:lnTo>
                  <a:lnTo>
                    <a:pt x="441" y="390"/>
                  </a:lnTo>
                  <a:lnTo>
                    <a:pt x="441" y="391"/>
                  </a:lnTo>
                  <a:lnTo>
                    <a:pt x="441" y="392"/>
                  </a:lnTo>
                  <a:lnTo>
                    <a:pt x="442" y="392"/>
                  </a:lnTo>
                  <a:lnTo>
                    <a:pt x="443" y="391"/>
                  </a:lnTo>
                  <a:lnTo>
                    <a:pt x="444" y="391"/>
                  </a:lnTo>
                  <a:lnTo>
                    <a:pt x="444" y="390"/>
                  </a:lnTo>
                  <a:lnTo>
                    <a:pt x="445" y="390"/>
                  </a:lnTo>
                  <a:lnTo>
                    <a:pt x="445" y="389"/>
                  </a:lnTo>
                  <a:lnTo>
                    <a:pt x="446" y="389"/>
                  </a:lnTo>
                  <a:lnTo>
                    <a:pt x="446" y="388"/>
                  </a:lnTo>
                  <a:lnTo>
                    <a:pt x="447" y="388"/>
                  </a:lnTo>
                  <a:lnTo>
                    <a:pt x="447" y="387"/>
                  </a:lnTo>
                  <a:lnTo>
                    <a:pt x="448" y="387"/>
                  </a:lnTo>
                  <a:lnTo>
                    <a:pt x="448" y="386"/>
                  </a:lnTo>
                  <a:lnTo>
                    <a:pt x="449" y="385"/>
                  </a:lnTo>
                  <a:lnTo>
                    <a:pt x="450" y="385"/>
                  </a:lnTo>
                  <a:lnTo>
                    <a:pt x="451" y="385"/>
                  </a:lnTo>
                  <a:lnTo>
                    <a:pt x="452" y="384"/>
                  </a:lnTo>
                  <a:lnTo>
                    <a:pt x="453" y="384"/>
                  </a:lnTo>
                  <a:lnTo>
                    <a:pt x="454" y="385"/>
                  </a:lnTo>
                  <a:lnTo>
                    <a:pt x="454" y="384"/>
                  </a:lnTo>
                  <a:lnTo>
                    <a:pt x="455" y="384"/>
                  </a:lnTo>
                  <a:lnTo>
                    <a:pt x="456" y="383"/>
                  </a:lnTo>
                  <a:lnTo>
                    <a:pt x="457" y="382"/>
                  </a:lnTo>
                  <a:lnTo>
                    <a:pt x="458" y="381"/>
                  </a:lnTo>
                  <a:lnTo>
                    <a:pt x="458" y="380"/>
                  </a:lnTo>
                  <a:lnTo>
                    <a:pt x="459" y="380"/>
                  </a:lnTo>
                  <a:lnTo>
                    <a:pt x="459" y="380"/>
                  </a:lnTo>
                  <a:lnTo>
                    <a:pt x="460" y="380"/>
                  </a:lnTo>
                  <a:lnTo>
                    <a:pt x="460" y="379"/>
                  </a:lnTo>
                  <a:lnTo>
                    <a:pt x="461" y="379"/>
                  </a:lnTo>
                  <a:lnTo>
                    <a:pt x="461" y="378"/>
                  </a:lnTo>
                  <a:lnTo>
                    <a:pt x="462" y="378"/>
                  </a:lnTo>
                  <a:lnTo>
                    <a:pt x="462" y="377"/>
                  </a:lnTo>
                  <a:lnTo>
                    <a:pt x="463" y="377"/>
                  </a:lnTo>
                  <a:lnTo>
                    <a:pt x="464" y="377"/>
                  </a:lnTo>
                  <a:lnTo>
                    <a:pt x="464" y="378"/>
                  </a:lnTo>
                  <a:lnTo>
                    <a:pt x="464" y="379"/>
                  </a:lnTo>
                  <a:lnTo>
                    <a:pt x="465" y="379"/>
                  </a:lnTo>
                  <a:lnTo>
                    <a:pt x="465" y="380"/>
                  </a:lnTo>
                  <a:lnTo>
                    <a:pt x="465" y="380"/>
                  </a:lnTo>
                  <a:lnTo>
                    <a:pt x="466" y="380"/>
                  </a:lnTo>
                  <a:lnTo>
                    <a:pt x="466" y="381"/>
                  </a:lnTo>
                  <a:lnTo>
                    <a:pt x="466" y="382"/>
                  </a:lnTo>
                  <a:lnTo>
                    <a:pt x="467" y="383"/>
                  </a:lnTo>
                  <a:lnTo>
                    <a:pt x="467" y="384"/>
                  </a:lnTo>
                  <a:lnTo>
                    <a:pt x="467" y="385"/>
                  </a:lnTo>
                  <a:lnTo>
                    <a:pt x="467" y="386"/>
                  </a:lnTo>
                  <a:lnTo>
                    <a:pt x="467" y="387"/>
                  </a:lnTo>
                  <a:lnTo>
                    <a:pt x="466" y="387"/>
                  </a:lnTo>
                  <a:lnTo>
                    <a:pt x="466" y="388"/>
                  </a:lnTo>
                  <a:lnTo>
                    <a:pt x="465" y="389"/>
                  </a:lnTo>
                  <a:lnTo>
                    <a:pt x="465" y="390"/>
                  </a:lnTo>
                  <a:lnTo>
                    <a:pt x="464" y="390"/>
                  </a:lnTo>
                  <a:lnTo>
                    <a:pt x="464" y="391"/>
                  </a:lnTo>
                  <a:lnTo>
                    <a:pt x="463" y="391"/>
                  </a:lnTo>
                  <a:lnTo>
                    <a:pt x="463" y="392"/>
                  </a:lnTo>
                  <a:lnTo>
                    <a:pt x="462" y="392"/>
                  </a:lnTo>
                  <a:lnTo>
                    <a:pt x="462" y="393"/>
                  </a:lnTo>
                  <a:lnTo>
                    <a:pt x="462" y="394"/>
                  </a:lnTo>
                  <a:lnTo>
                    <a:pt x="462" y="395"/>
                  </a:lnTo>
                  <a:lnTo>
                    <a:pt x="462" y="396"/>
                  </a:lnTo>
                  <a:lnTo>
                    <a:pt x="462" y="397"/>
                  </a:lnTo>
                  <a:lnTo>
                    <a:pt x="462" y="398"/>
                  </a:lnTo>
                  <a:lnTo>
                    <a:pt x="462" y="399"/>
                  </a:lnTo>
                  <a:lnTo>
                    <a:pt x="461" y="399"/>
                  </a:lnTo>
                  <a:lnTo>
                    <a:pt x="461" y="400"/>
                  </a:lnTo>
                  <a:lnTo>
                    <a:pt x="460" y="400"/>
                  </a:lnTo>
                  <a:lnTo>
                    <a:pt x="459" y="401"/>
                  </a:lnTo>
                  <a:lnTo>
                    <a:pt x="459" y="402"/>
                  </a:lnTo>
                  <a:lnTo>
                    <a:pt x="458" y="402"/>
                  </a:lnTo>
                  <a:lnTo>
                    <a:pt x="458" y="403"/>
                  </a:lnTo>
                  <a:lnTo>
                    <a:pt x="457" y="403"/>
                  </a:lnTo>
                  <a:lnTo>
                    <a:pt x="457" y="404"/>
                  </a:lnTo>
                  <a:lnTo>
                    <a:pt x="457" y="405"/>
                  </a:lnTo>
                  <a:lnTo>
                    <a:pt x="457" y="406"/>
                  </a:lnTo>
                  <a:lnTo>
                    <a:pt x="457" y="407"/>
                  </a:lnTo>
                  <a:lnTo>
                    <a:pt x="458" y="407"/>
                  </a:lnTo>
                  <a:lnTo>
                    <a:pt x="458" y="408"/>
                  </a:lnTo>
                  <a:lnTo>
                    <a:pt x="458" y="409"/>
                  </a:lnTo>
                  <a:lnTo>
                    <a:pt x="459" y="409"/>
                  </a:lnTo>
                  <a:lnTo>
                    <a:pt x="459" y="410"/>
                  </a:lnTo>
                  <a:lnTo>
                    <a:pt x="459" y="411"/>
                  </a:lnTo>
                  <a:lnTo>
                    <a:pt x="460" y="411"/>
                  </a:lnTo>
                  <a:lnTo>
                    <a:pt x="461" y="411"/>
                  </a:lnTo>
                  <a:lnTo>
                    <a:pt x="461" y="412"/>
                  </a:lnTo>
                  <a:lnTo>
                    <a:pt x="461" y="413"/>
                  </a:lnTo>
                  <a:lnTo>
                    <a:pt x="462" y="413"/>
                  </a:lnTo>
                  <a:lnTo>
                    <a:pt x="463" y="414"/>
                  </a:lnTo>
                  <a:lnTo>
                    <a:pt x="463" y="415"/>
                  </a:lnTo>
                  <a:lnTo>
                    <a:pt x="464" y="415"/>
                  </a:lnTo>
                  <a:lnTo>
                    <a:pt x="464" y="416"/>
                  </a:lnTo>
                  <a:lnTo>
                    <a:pt x="464" y="417"/>
                  </a:lnTo>
                  <a:lnTo>
                    <a:pt x="464" y="418"/>
                  </a:lnTo>
                  <a:lnTo>
                    <a:pt x="464" y="419"/>
                  </a:lnTo>
                  <a:lnTo>
                    <a:pt x="464" y="420"/>
                  </a:lnTo>
                  <a:lnTo>
                    <a:pt x="464" y="421"/>
                  </a:lnTo>
                  <a:lnTo>
                    <a:pt x="465" y="421"/>
                  </a:lnTo>
                  <a:lnTo>
                    <a:pt x="465" y="422"/>
                  </a:lnTo>
                  <a:lnTo>
                    <a:pt x="465" y="423"/>
                  </a:lnTo>
                  <a:lnTo>
                    <a:pt x="465" y="424"/>
                  </a:lnTo>
                  <a:lnTo>
                    <a:pt x="465" y="425"/>
                  </a:lnTo>
                  <a:lnTo>
                    <a:pt x="465" y="426"/>
                  </a:lnTo>
                  <a:lnTo>
                    <a:pt x="464" y="427"/>
                  </a:lnTo>
                  <a:lnTo>
                    <a:pt x="464" y="428"/>
                  </a:lnTo>
                  <a:lnTo>
                    <a:pt x="463" y="428"/>
                  </a:lnTo>
                  <a:lnTo>
                    <a:pt x="463" y="428"/>
                  </a:lnTo>
                  <a:lnTo>
                    <a:pt x="462" y="429"/>
                  </a:lnTo>
                  <a:lnTo>
                    <a:pt x="461" y="430"/>
                  </a:lnTo>
                  <a:lnTo>
                    <a:pt x="460" y="430"/>
                  </a:lnTo>
                  <a:lnTo>
                    <a:pt x="460" y="431"/>
                  </a:lnTo>
                  <a:lnTo>
                    <a:pt x="459" y="431"/>
                  </a:lnTo>
                  <a:lnTo>
                    <a:pt x="459" y="430"/>
                  </a:lnTo>
                  <a:lnTo>
                    <a:pt x="458" y="430"/>
                  </a:lnTo>
                  <a:lnTo>
                    <a:pt x="457" y="430"/>
                  </a:lnTo>
                  <a:lnTo>
                    <a:pt x="457" y="431"/>
                  </a:lnTo>
                  <a:lnTo>
                    <a:pt x="456" y="431"/>
                  </a:lnTo>
                  <a:lnTo>
                    <a:pt x="456" y="432"/>
                  </a:lnTo>
                  <a:lnTo>
                    <a:pt x="456" y="433"/>
                  </a:lnTo>
                  <a:lnTo>
                    <a:pt x="456" y="434"/>
                  </a:lnTo>
                  <a:lnTo>
                    <a:pt x="455" y="434"/>
                  </a:lnTo>
                  <a:lnTo>
                    <a:pt x="455" y="435"/>
                  </a:lnTo>
                  <a:lnTo>
                    <a:pt x="455" y="436"/>
                  </a:lnTo>
                  <a:lnTo>
                    <a:pt x="455" y="437"/>
                  </a:lnTo>
                  <a:lnTo>
                    <a:pt x="455" y="438"/>
                  </a:lnTo>
                  <a:lnTo>
                    <a:pt x="455" y="439"/>
                  </a:lnTo>
                  <a:lnTo>
                    <a:pt x="456" y="439"/>
                  </a:lnTo>
                  <a:lnTo>
                    <a:pt x="456" y="440"/>
                  </a:lnTo>
                  <a:lnTo>
                    <a:pt x="456" y="441"/>
                  </a:lnTo>
                  <a:lnTo>
                    <a:pt x="456" y="442"/>
                  </a:lnTo>
                  <a:lnTo>
                    <a:pt x="456" y="443"/>
                  </a:lnTo>
                  <a:lnTo>
                    <a:pt x="456" y="444"/>
                  </a:lnTo>
                  <a:lnTo>
                    <a:pt x="456" y="445"/>
                  </a:lnTo>
                  <a:lnTo>
                    <a:pt x="455" y="445"/>
                  </a:lnTo>
                  <a:lnTo>
                    <a:pt x="454" y="445"/>
                  </a:lnTo>
                  <a:lnTo>
                    <a:pt x="454" y="444"/>
                  </a:lnTo>
                  <a:lnTo>
                    <a:pt x="453" y="445"/>
                  </a:lnTo>
                  <a:lnTo>
                    <a:pt x="452" y="445"/>
                  </a:lnTo>
                  <a:lnTo>
                    <a:pt x="452" y="444"/>
                  </a:lnTo>
                  <a:lnTo>
                    <a:pt x="453" y="444"/>
                  </a:lnTo>
                  <a:lnTo>
                    <a:pt x="453" y="443"/>
                  </a:lnTo>
                  <a:lnTo>
                    <a:pt x="452" y="443"/>
                  </a:lnTo>
                  <a:lnTo>
                    <a:pt x="452" y="442"/>
                  </a:lnTo>
                  <a:lnTo>
                    <a:pt x="451" y="442"/>
                  </a:lnTo>
                  <a:lnTo>
                    <a:pt x="451" y="441"/>
                  </a:lnTo>
                  <a:lnTo>
                    <a:pt x="450" y="441"/>
                  </a:lnTo>
                  <a:lnTo>
                    <a:pt x="449" y="440"/>
                  </a:lnTo>
                  <a:lnTo>
                    <a:pt x="449" y="441"/>
                  </a:lnTo>
                  <a:lnTo>
                    <a:pt x="449" y="442"/>
                  </a:lnTo>
                  <a:lnTo>
                    <a:pt x="450" y="442"/>
                  </a:lnTo>
                  <a:lnTo>
                    <a:pt x="449" y="443"/>
                  </a:lnTo>
                  <a:lnTo>
                    <a:pt x="448" y="443"/>
                  </a:lnTo>
                  <a:lnTo>
                    <a:pt x="448" y="442"/>
                  </a:lnTo>
                  <a:lnTo>
                    <a:pt x="448" y="441"/>
                  </a:lnTo>
                  <a:lnTo>
                    <a:pt x="448" y="440"/>
                  </a:lnTo>
                  <a:lnTo>
                    <a:pt x="447" y="440"/>
                  </a:lnTo>
                  <a:lnTo>
                    <a:pt x="446" y="440"/>
                  </a:lnTo>
                  <a:lnTo>
                    <a:pt x="447" y="440"/>
                  </a:lnTo>
                  <a:lnTo>
                    <a:pt x="447" y="439"/>
                  </a:lnTo>
                  <a:lnTo>
                    <a:pt x="446" y="439"/>
                  </a:lnTo>
                  <a:lnTo>
                    <a:pt x="446" y="438"/>
                  </a:lnTo>
                  <a:lnTo>
                    <a:pt x="445" y="438"/>
                  </a:lnTo>
                  <a:lnTo>
                    <a:pt x="444" y="438"/>
                  </a:lnTo>
                  <a:lnTo>
                    <a:pt x="445" y="437"/>
                  </a:lnTo>
                  <a:lnTo>
                    <a:pt x="445" y="436"/>
                  </a:lnTo>
                  <a:lnTo>
                    <a:pt x="445" y="435"/>
                  </a:lnTo>
                  <a:lnTo>
                    <a:pt x="445" y="434"/>
                  </a:lnTo>
                  <a:lnTo>
                    <a:pt x="444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2" y="434"/>
                  </a:lnTo>
                  <a:lnTo>
                    <a:pt x="441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2"/>
                  </a:lnTo>
                  <a:lnTo>
                    <a:pt x="439" y="431"/>
                  </a:lnTo>
                  <a:lnTo>
                    <a:pt x="438" y="431"/>
                  </a:lnTo>
                  <a:lnTo>
                    <a:pt x="437" y="431"/>
                  </a:lnTo>
                  <a:lnTo>
                    <a:pt x="437" y="430"/>
                  </a:lnTo>
                  <a:lnTo>
                    <a:pt x="437" y="429"/>
                  </a:lnTo>
                  <a:lnTo>
                    <a:pt x="436" y="428"/>
                  </a:lnTo>
                  <a:lnTo>
                    <a:pt x="436" y="428"/>
                  </a:lnTo>
                  <a:lnTo>
                    <a:pt x="435" y="428"/>
                  </a:lnTo>
                  <a:lnTo>
                    <a:pt x="435" y="427"/>
                  </a:lnTo>
                  <a:lnTo>
                    <a:pt x="434" y="427"/>
                  </a:lnTo>
                  <a:lnTo>
                    <a:pt x="433" y="427"/>
                  </a:lnTo>
                  <a:lnTo>
                    <a:pt x="432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3" y="425"/>
                  </a:lnTo>
                  <a:lnTo>
                    <a:pt x="433" y="426"/>
                  </a:lnTo>
                  <a:lnTo>
                    <a:pt x="434" y="426"/>
                  </a:lnTo>
                  <a:lnTo>
                    <a:pt x="434" y="425"/>
                  </a:lnTo>
                  <a:lnTo>
                    <a:pt x="434" y="424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1" y="424"/>
                  </a:lnTo>
                  <a:lnTo>
                    <a:pt x="431" y="423"/>
                  </a:lnTo>
                  <a:lnTo>
                    <a:pt x="432" y="423"/>
                  </a:lnTo>
                  <a:lnTo>
                    <a:pt x="432" y="422"/>
                  </a:lnTo>
                  <a:lnTo>
                    <a:pt x="432" y="423"/>
                  </a:lnTo>
                  <a:lnTo>
                    <a:pt x="433" y="422"/>
                  </a:lnTo>
                  <a:lnTo>
                    <a:pt x="433" y="421"/>
                  </a:lnTo>
                  <a:lnTo>
                    <a:pt x="432" y="421"/>
                  </a:lnTo>
                  <a:lnTo>
                    <a:pt x="432" y="420"/>
                  </a:lnTo>
                  <a:lnTo>
                    <a:pt x="432" y="419"/>
                  </a:lnTo>
                  <a:lnTo>
                    <a:pt x="433" y="419"/>
                  </a:lnTo>
                  <a:lnTo>
                    <a:pt x="433" y="418"/>
                  </a:lnTo>
                  <a:lnTo>
                    <a:pt x="434" y="418"/>
                  </a:lnTo>
                  <a:lnTo>
                    <a:pt x="433" y="418"/>
                  </a:lnTo>
                  <a:lnTo>
                    <a:pt x="433" y="417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30" y="419"/>
                  </a:lnTo>
                  <a:lnTo>
                    <a:pt x="430" y="418"/>
                  </a:lnTo>
                  <a:lnTo>
                    <a:pt x="430" y="417"/>
                  </a:lnTo>
                  <a:lnTo>
                    <a:pt x="430" y="416"/>
                  </a:lnTo>
                  <a:lnTo>
                    <a:pt x="430" y="415"/>
                  </a:lnTo>
                  <a:lnTo>
                    <a:pt x="429" y="415"/>
                  </a:lnTo>
                  <a:lnTo>
                    <a:pt x="428" y="414"/>
                  </a:lnTo>
                  <a:lnTo>
                    <a:pt x="427" y="414"/>
                  </a:lnTo>
                  <a:lnTo>
                    <a:pt x="427" y="415"/>
                  </a:lnTo>
                  <a:lnTo>
                    <a:pt x="426" y="415"/>
                  </a:lnTo>
                  <a:lnTo>
                    <a:pt x="426" y="414"/>
                  </a:lnTo>
                  <a:lnTo>
                    <a:pt x="425" y="414"/>
                  </a:lnTo>
                  <a:lnTo>
                    <a:pt x="424" y="414"/>
                  </a:lnTo>
                  <a:lnTo>
                    <a:pt x="423" y="414"/>
                  </a:lnTo>
                  <a:lnTo>
                    <a:pt x="422" y="414"/>
                  </a:lnTo>
                  <a:lnTo>
                    <a:pt x="421" y="414"/>
                  </a:lnTo>
                  <a:lnTo>
                    <a:pt x="421" y="415"/>
                  </a:lnTo>
                  <a:lnTo>
                    <a:pt x="421" y="416"/>
                  </a:lnTo>
                  <a:lnTo>
                    <a:pt x="422" y="416"/>
                  </a:lnTo>
                  <a:lnTo>
                    <a:pt x="422" y="417"/>
                  </a:lnTo>
                  <a:lnTo>
                    <a:pt x="422" y="418"/>
                  </a:lnTo>
                  <a:lnTo>
                    <a:pt x="422" y="419"/>
                  </a:lnTo>
                  <a:lnTo>
                    <a:pt x="421" y="420"/>
                  </a:lnTo>
                  <a:lnTo>
                    <a:pt x="420" y="420"/>
                  </a:lnTo>
                  <a:lnTo>
                    <a:pt x="419" y="419"/>
                  </a:lnTo>
                  <a:lnTo>
                    <a:pt x="419" y="418"/>
                  </a:lnTo>
                  <a:lnTo>
                    <a:pt x="418" y="418"/>
                  </a:lnTo>
                  <a:lnTo>
                    <a:pt x="417" y="417"/>
                  </a:lnTo>
                  <a:lnTo>
                    <a:pt x="416" y="417"/>
                  </a:lnTo>
                  <a:lnTo>
                    <a:pt x="416" y="418"/>
                  </a:lnTo>
                  <a:lnTo>
                    <a:pt x="415" y="418"/>
                  </a:lnTo>
                  <a:lnTo>
                    <a:pt x="415" y="419"/>
                  </a:lnTo>
                  <a:lnTo>
                    <a:pt x="414" y="419"/>
                  </a:lnTo>
                  <a:lnTo>
                    <a:pt x="414" y="420"/>
                  </a:lnTo>
                  <a:lnTo>
                    <a:pt x="413" y="421"/>
                  </a:lnTo>
                  <a:lnTo>
                    <a:pt x="412" y="421"/>
                  </a:lnTo>
                  <a:lnTo>
                    <a:pt x="410" y="423"/>
                  </a:lnTo>
                  <a:lnTo>
                    <a:pt x="410" y="424"/>
                  </a:lnTo>
                  <a:lnTo>
                    <a:pt x="409" y="424"/>
                  </a:lnTo>
                  <a:lnTo>
                    <a:pt x="409" y="425"/>
                  </a:lnTo>
                  <a:lnTo>
                    <a:pt x="408" y="425"/>
                  </a:lnTo>
                  <a:lnTo>
                    <a:pt x="411" y="428"/>
                  </a:lnTo>
                  <a:lnTo>
                    <a:pt x="412" y="428"/>
                  </a:lnTo>
                  <a:lnTo>
                    <a:pt x="412" y="429"/>
                  </a:lnTo>
                  <a:lnTo>
                    <a:pt x="413" y="429"/>
                  </a:lnTo>
                  <a:lnTo>
                    <a:pt x="413" y="430"/>
                  </a:lnTo>
                  <a:lnTo>
                    <a:pt x="414" y="431"/>
                  </a:lnTo>
                  <a:lnTo>
                    <a:pt x="415" y="433"/>
                  </a:lnTo>
                  <a:lnTo>
                    <a:pt x="416" y="433"/>
                  </a:lnTo>
                  <a:lnTo>
                    <a:pt x="415" y="434"/>
                  </a:lnTo>
                  <a:lnTo>
                    <a:pt x="414" y="433"/>
                  </a:lnTo>
                  <a:lnTo>
                    <a:pt x="413" y="433"/>
                  </a:lnTo>
                  <a:lnTo>
                    <a:pt x="412" y="433"/>
                  </a:lnTo>
                  <a:lnTo>
                    <a:pt x="411" y="432"/>
                  </a:lnTo>
                  <a:lnTo>
                    <a:pt x="411" y="433"/>
                  </a:lnTo>
                  <a:lnTo>
                    <a:pt x="410" y="432"/>
                  </a:lnTo>
                  <a:lnTo>
                    <a:pt x="409" y="432"/>
                  </a:lnTo>
                  <a:lnTo>
                    <a:pt x="408" y="432"/>
                  </a:lnTo>
                  <a:lnTo>
                    <a:pt x="407" y="432"/>
                  </a:lnTo>
                  <a:lnTo>
                    <a:pt x="407" y="431"/>
                  </a:lnTo>
                  <a:lnTo>
                    <a:pt x="406" y="431"/>
                  </a:lnTo>
                  <a:lnTo>
                    <a:pt x="405" y="431"/>
                  </a:lnTo>
                  <a:lnTo>
                    <a:pt x="404" y="431"/>
                  </a:lnTo>
                  <a:lnTo>
                    <a:pt x="404" y="430"/>
                  </a:lnTo>
                  <a:lnTo>
                    <a:pt x="403" y="429"/>
                  </a:lnTo>
                  <a:lnTo>
                    <a:pt x="403" y="428"/>
                  </a:lnTo>
                  <a:lnTo>
                    <a:pt x="403" y="428"/>
                  </a:lnTo>
                  <a:lnTo>
                    <a:pt x="402" y="428"/>
                  </a:lnTo>
                  <a:lnTo>
                    <a:pt x="401" y="428"/>
                  </a:lnTo>
                  <a:lnTo>
                    <a:pt x="401" y="427"/>
                  </a:lnTo>
                  <a:lnTo>
                    <a:pt x="400" y="427"/>
                  </a:lnTo>
                  <a:lnTo>
                    <a:pt x="400" y="428"/>
                  </a:lnTo>
                  <a:lnTo>
                    <a:pt x="399" y="428"/>
                  </a:lnTo>
                  <a:lnTo>
                    <a:pt x="398" y="428"/>
                  </a:lnTo>
                  <a:lnTo>
                    <a:pt x="397" y="428"/>
                  </a:lnTo>
                  <a:lnTo>
                    <a:pt x="397" y="427"/>
                  </a:lnTo>
                  <a:lnTo>
                    <a:pt x="396" y="427"/>
                  </a:lnTo>
                  <a:lnTo>
                    <a:pt x="394" y="428"/>
                  </a:lnTo>
                  <a:lnTo>
                    <a:pt x="393" y="428"/>
                  </a:lnTo>
                  <a:lnTo>
                    <a:pt x="392" y="428"/>
                  </a:lnTo>
                  <a:lnTo>
                    <a:pt x="391" y="429"/>
                  </a:lnTo>
                  <a:lnTo>
                    <a:pt x="390" y="430"/>
                  </a:lnTo>
                  <a:lnTo>
                    <a:pt x="389" y="430"/>
                  </a:lnTo>
                  <a:lnTo>
                    <a:pt x="388" y="430"/>
                  </a:lnTo>
                  <a:lnTo>
                    <a:pt x="388" y="431"/>
                  </a:lnTo>
                  <a:lnTo>
                    <a:pt x="387" y="431"/>
                  </a:lnTo>
                  <a:lnTo>
                    <a:pt x="386" y="431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4" y="433"/>
                  </a:lnTo>
                  <a:lnTo>
                    <a:pt x="381" y="434"/>
                  </a:lnTo>
                  <a:lnTo>
                    <a:pt x="380" y="434"/>
                  </a:lnTo>
                  <a:lnTo>
                    <a:pt x="379" y="435"/>
                  </a:lnTo>
                  <a:lnTo>
                    <a:pt x="378" y="435"/>
                  </a:lnTo>
                  <a:lnTo>
                    <a:pt x="377" y="436"/>
                  </a:lnTo>
                  <a:lnTo>
                    <a:pt x="376" y="436"/>
                  </a:lnTo>
                  <a:lnTo>
                    <a:pt x="376" y="437"/>
                  </a:lnTo>
                  <a:lnTo>
                    <a:pt x="375" y="437"/>
                  </a:lnTo>
                  <a:lnTo>
                    <a:pt x="372" y="438"/>
                  </a:lnTo>
                  <a:lnTo>
                    <a:pt x="371" y="439"/>
                  </a:lnTo>
                  <a:lnTo>
                    <a:pt x="370" y="439"/>
                  </a:lnTo>
                  <a:lnTo>
                    <a:pt x="371" y="440"/>
                  </a:lnTo>
                  <a:lnTo>
                    <a:pt x="372" y="441"/>
                  </a:lnTo>
                  <a:lnTo>
                    <a:pt x="372" y="442"/>
                  </a:lnTo>
                  <a:lnTo>
                    <a:pt x="371" y="443"/>
                  </a:lnTo>
                  <a:lnTo>
                    <a:pt x="371" y="444"/>
                  </a:lnTo>
                  <a:lnTo>
                    <a:pt x="370" y="444"/>
                  </a:lnTo>
                  <a:lnTo>
                    <a:pt x="370" y="445"/>
                  </a:lnTo>
                  <a:lnTo>
                    <a:pt x="369" y="445"/>
                  </a:lnTo>
                  <a:lnTo>
                    <a:pt x="369" y="446"/>
                  </a:lnTo>
                  <a:lnTo>
                    <a:pt x="367" y="448"/>
                  </a:lnTo>
                  <a:lnTo>
                    <a:pt x="366" y="448"/>
                  </a:lnTo>
                  <a:lnTo>
                    <a:pt x="365" y="447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4" y="445"/>
                  </a:lnTo>
                  <a:lnTo>
                    <a:pt x="362" y="444"/>
                  </a:lnTo>
                  <a:lnTo>
                    <a:pt x="362" y="443"/>
                  </a:lnTo>
                  <a:lnTo>
                    <a:pt x="361" y="443"/>
                  </a:lnTo>
                  <a:lnTo>
                    <a:pt x="360" y="443"/>
                  </a:lnTo>
                  <a:lnTo>
                    <a:pt x="359" y="444"/>
                  </a:lnTo>
                  <a:lnTo>
                    <a:pt x="357" y="445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7"/>
                  </a:lnTo>
                  <a:lnTo>
                    <a:pt x="352" y="447"/>
                  </a:lnTo>
                  <a:lnTo>
                    <a:pt x="351" y="447"/>
                  </a:lnTo>
                  <a:lnTo>
                    <a:pt x="351" y="448"/>
                  </a:lnTo>
                  <a:lnTo>
                    <a:pt x="350" y="448"/>
                  </a:lnTo>
                  <a:lnTo>
                    <a:pt x="349" y="448"/>
                  </a:lnTo>
                  <a:lnTo>
                    <a:pt x="349" y="449"/>
                  </a:lnTo>
                  <a:lnTo>
                    <a:pt x="348" y="449"/>
                  </a:lnTo>
                  <a:lnTo>
                    <a:pt x="347" y="449"/>
                  </a:lnTo>
                  <a:lnTo>
                    <a:pt x="346" y="450"/>
                  </a:lnTo>
                  <a:lnTo>
                    <a:pt x="344" y="450"/>
                  </a:lnTo>
                  <a:lnTo>
                    <a:pt x="344" y="451"/>
                  </a:lnTo>
                  <a:lnTo>
                    <a:pt x="344" y="451"/>
                  </a:lnTo>
                  <a:lnTo>
                    <a:pt x="343" y="451"/>
                  </a:lnTo>
                  <a:lnTo>
                    <a:pt x="343" y="452"/>
                  </a:lnTo>
                  <a:lnTo>
                    <a:pt x="342" y="452"/>
                  </a:lnTo>
                  <a:lnTo>
                    <a:pt x="341" y="452"/>
                  </a:lnTo>
                  <a:lnTo>
                    <a:pt x="340" y="453"/>
                  </a:lnTo>
                  <a:lnTo>
                    <a:pt x="339" y="453"/>
                  </a:lnTo>
                  <a:lnTo>
                    <a:pt x="338" y="454"/>
                  </a:lnTo>
                  <a:lnTo>
                    <a:pt x="335" y="455"/>
                  </a:lnTo>
                  <a:lnTo>
                    <a:pt x="334" y="455"/>
                  </a:lnTo>
                  <a:lnTo>
                    <a:pt x="334" y="456"/>
                  </a:lnTo>
                  <a:lnTo>
                    <a:pt x="332" y="456"/>
                  </a:lnTo>
                  <a:lnTo>
                    <a:pt x="331" y="455"/>
                  </a:lnTo>
                  <a:lnTo>
                    <a:pt x="331" y="454"/>
                  </a:lnTo>
                  <a:lnTo>
                    <a:pt x="331" y="453"/>
                  </a:lnTo>
                  <a:lnTo>
                    <a:pt x="330" y="449"/>
                  </a:lnTo>
                  <a:lnTo>
                    <a:pt x="329" y="448"/>
                  </a:lnTo>
                  <a:lnTo>
                    <a:pt x="329" y="447"/>
                  </a:lnTo>
                  <a:lnTo>
                    <a:pt x="329" y="446"/>
                  </a:lnTo>
                  <a:lnTo>
                    <a:pt x="328" y="445"/>
                  </a:lnTo>
                  <a:lnTo>
                    <a:pt x="328" y="442"/>
                  </a:lnTo>
                  <a:lnTo>
                    <a:pt x="328" y="441"/>
                  </a:lnTo>
                  <a:lnTo>
                    <a:pt x="327" y="440"/>
                  </a:lnTo>
                  <a:lnTo>
                    <a:pt x="326" y="437"/>
                  </a:lnTo>
                  <a:lnTo>
                    <a:pt x="326" y="436"/>
                  </a:lnTo>
                  <a:lnTo>
                    <a:pt x="326" y="435"/>
                  </a:lnTo>
                  <a:lnTo>
                    <a:pt x="326" y="434"/>
                  </a:lnTo>
                  <a:lnTo>
                    <a:pt x="325" y="434"/>
                  </a:lnTo>
                  <a:lnTo>
                    <a:pt x="325" y="432"/>
                  </a:lnTo>
                  <a:lnTo>
                    <a:pt x="325" y="431"/>
                  </a:lnTo>
                  <a:lnTo>
                    <a:pt x="324" y="430"/>
                  </a:lnTo>
                  <a:lnTo>
                    <a:pt x="324" y="428"/>
                  </a:lnTo>
                  <a:lnTo>
                    <a:pt x="323" y="427"/>
                  </a:lnTo>
                  <a:lnTo>
                    <a:pt x="322" y="424"/>
                  </a:lnTo>
                  <a:lnTo>
                    <a:pt x="322" y="423"/>
                  </a:lnTo>
                  <a:lnTo>
                    <a:pt x="321" y="420"/>
                  </a:lnTo>
                  <a:lnTo>
                    <a:pt x="320" y="420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1"/>
                  </a:lnTo>
                  <a:lnTo>
                    <a:pt x="315" y="422"/>
                  </a:lnTo>
                  <a:lnTo>
                    <a:pt x="314" y="423"/>
                  </a:lnTo>
                  <a:lnTo>
                    <a:pt x="313" y="423"/>
                  </a:lnTo>
                  <a:lnTo>
                    <a:pt x="312" y="424"/>
                  </a:lnTo>
                  <a:lnTo>
                    <a:pt x="311" y="425"/>
                  </a:lnTo>
                  <a:lnTo>
                    <a:pt x="310" y="426"/>
                  </a:lnTo>
                  <a:lnTo>
                    <a:pt x="309" y="426"/>
                  </a:lnTo>
                  <a:lnTo>
                    <a:pt x="309" y="427"/>
                  </a:lnTo>
                  <a:lnTo>
                    <a:pt x="308" y="427"/>
                  </a:lnTo>
                  <a:lnTo>
                    <a:pt x="307" y="427"/>
                  </a:lnTo>
                  <a:lnTo>
                    <a:pt x="307" y="428"/>
                  </a:lnTo>
                  <a:lnTo>
                    <a:pt x="306" y="428"/>
                  </a:lnTo>
                  <a:lnTo>
                    <a:pt x="305" y="428"/>
                  </a:lnTo>
                  <a:lnTo>
                    <a:pt x="305" y="428"/>
                  </a:lnTo>
                  <a:lnTo>
                    <a:pt x="304" y="428"/>
                  </a:lnTo>
                  <a:lnTo>
                    <a:pt x="304" y="429"/>
                  </a:lnTo>
                  <a:lnTo>
                    <a:pt x="304" y="430"/>
                  </a:lnTo>
                  <a:lnTo>
                    <a:pt x="303" y="430"/>
                  </a:lnTo>
                  <a:lnTo>
                    <a:pt x="303" y="431"/>
                  </a:lnTo>
                  <a:lnTo>
                    <a:pt x="303" y="430"/>
                  </a:lnTo>
                  <a:lnTo>
                    <a:pt x="302" y="430"/>
                  </a:lnTo>
                  <a:lnTo>
                    <a:pt x="302" y="431"/>
                  </a:lnTo>
                  <a:lnTo>
                    <a:pt x="301" y="431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0" y="431"/>
                  </a:lnTo>
                  <a:lnTo>
                    <a:pt x="300" y="432"/>
                  </a:lnTo>
                  <a:lnTo>
                    <a:pt x="299" y="432"/>
                  </a:lnTo>
                  <a:lnTo>
                    <a:pt x="299" y="431"/>
                  </a:lnTo>
                  <a:lnTo>
                    <a:pt x="298" y="431"/>
                  </a:lnTo>
                  <a:lnTo>
                    <a:pt x="299" y="431"/>
                  </a:lnTo>
                  <a:lnTo>
                    <a:pt x="299" y="430"/>
                  </a:lnTo>
                  <a:lnTo>
                    <a:pt x="298" y="430"/>
                  </a:lnTo>
                  <a:lnTo>
                    <a:pt x="298" y="429"/>
                  </a:lnTo>
                  <a:lnTo>
                    <a:pt x="298" y="428"/>
                  </a:lnTo>
                  <a:lnTo>
                    <a:pt x="297" y="428"/>
                  </a:lnTo>
                  <a:lnTo>
                    <a:pt x="297" y="428"/>
                  </a:lnTo>
                  <a:lnTo>
                    <a:pt x="296" y="428"/>
                  </a:lnTo>
                  <a:lnTo>
                    <a:pt x="297" y="428"/>
                  </a:lnTo>
                  <a:lnTo>
                    <a:pt x="296" y="428"/>
                  </a:lnTo>
                  <a:lnTo>
                    <a:pt x="296" y="427"/>
                  </a:lnTo>
                  <a:lnTo>
                    <a:pt x="296" y="426"/>
                  </a:lnTo>
                  <a:lnTo>
                    <a:pt x="296" y="426"/>
                  </a:lnTo>
                  <a:lnTo>
                    <a:pt x="296" y="425"/>
                  </a:lnTo>
                  <a:lnTo>
                    <a:pt x="295" y="425"/>
                  </a:lnTo>
                  <a:lnTo>
                    <a:pt x="295" y="426"/>
                  </a:lnTo>
                  <a:lnTo>
                    <a:pt x="294" y="426"/>
                  </a:lnTo>
                  <a:lnTo>
                    <a:pt x="294" y="427"/>
                  </a:lnTo>
                  <a:lnTo>
                    <a:pt x="293" y="427"/>
                  </a:lnTo>
                  <a:lnTo>
                    <a:pt x="292" y="427"/>
                  </a:lnTo>
                  <a:lnTo>
                    <a:pt x="292" y="428"/>
                  </a:lnTo>
                  <a:lnTo>
                    <a:pt x="291" y="428"/>
                  </a:lnTo>
                  <a:lnTo>
                    <a:pt x="290" y="428"/>
                  </a:lnTo>
                  <a:lnTo>
                    <a:pt x="289" y="428"/>
                  </a:lnTo>
                  <a:lnTo>
                    <a:pt x="288" y="428"/>
                  </a:lnTo>
                  <a:lnTo>
                    <a:pt x="288" y="427"/>
                  </a:lnTo>
                  <a:lnTo>
                    <a:pt x="287" y="427"/>
                  </a:lnTo>
                  <a:lnTo>
                    <a:pt x="286" y="427"/>
                  </a:lnTo>
                  <a:lnTo>
                    <a:pt x="285" y="427"/>
                  </a:lnTo>
                  <a:lnTo>
                    <a:pt x="284" y="427"/>
                  </a:lnTo>
                  <a:lnTo>
                    <a:pt x="283" y="427"/>
                  </a:lnTo>
                  <a:lnTo>
                    <a:pt x="283" y="428"/>
                  </a:lnTo>
                  <a:lnTo>
                    <a:pt x="282" y="428"/>
                  </a:lnTo>
                  <a:lnTo>
                    <a:pt x="282" y="427"/>
                  </a:lnTo>
                  <a:lnTo>
                    <a:pt x="281" y="427"/>
                  </a:lnTo>
                  <a:lnTo>
                    <a:pt x="280" y="427"/>
                  </a:lnTo>
                  <a:lnTo>
                    <a:pt x="279" y="427"/>
                  </a:lnTo>
                  <a:lnTo>
                    <a:pt x="279" y="426"/>
                  </a:lnTo>
                  <a:lnTo>
                    <a:pt x="279" y="427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5"/>
                  </a:lnTo>
                  <a:lnTo>
                    <a:pt x="278" y="424"/>
                  </a:lnTo>
                  <a:lnTo>
                    <a:pt x="277" y="424"/>
                  </a:lnTo>
                  <a:lnTo>
                    <a:pt x="276" y="424"/>
                  </a:lnTo>
                  <a:lnTo>
                    <a:pt x="275" y="423"/>
                  </a:lnTo>
                  <a:lnTo>
                    <a:pt x="274" y="423"/>
                  </a:lnTo>
                  <a:lnTo>
                    <a:pt x="273" y="423"/>
                  </a:lnTo>
                  <a:lnTo>
                    <a:pt x="273" y="422"/>
                  </a:lnTo>
                  <a:lnTo>
                    <a:pt x="272" y="422"/>
                  </a:lnTo>
                  <a:lnTo>
                    <a:pt x="271" y="422"/>
                  </a:lnTo>
                  <a:lnTo>
                    <a:pt x="271" y="421"/>
                  </a:lnTo>
                  <a:lnTo>
                    <a:pt x="272" y="421"/>
                  </a:lnTo>
                  <a:lnTo>
                    <a:pt x="272" y="420"/>
                  </a:lnTo>
                  <a:lnTo>
                    <a:pt x="273" y="420"/>
                  </a:lnTo>
                  <a:lnTo>
                    <a:pt x="273" y="419"/>
                  </a:lnTo>
                  <a:lnTo>
                    <a:pt x="274" y="419"/>
                  </a:lnTo>
                  <a:lnTo>
                    <a:pt x="275" y="419"/>
                  </a:lnTo>
                  <a:lnTo>
                    <a:pt x="275" y="418"/>
                  </a:lnTo>
                  <a:lnTo>
                    <a:pt x="274" y="417"/>
                  </a:lnTo>
                  <a:lnTo>
                    <a:pt x="273" y="417"/>
                  </a:lnTo>
                  <a:lnTo>
                    <a:pt x="273" y="416"/>
                  </a:lnTo>
                  <a:lnTo>
                    <a:pt x="272" y="416"/>
                  </a:lnTo>
                  <a:lnTo>
                    <a:pt x="272" y="415"/>
                  </a:lnTo>
                  <a:lnTo>
                    <a:pt x="272" y="414"/>
                  </a:lnTo>
                  <a:lnTo>
                    <a:pt x="273" y="414"/>
                  </a:lnTo>
                  <a:lnTo>
                    <a:pt x="273" y="413"/>
                  </a:lnTo>
                  <a:lnTo>
                    <a:pt x="273" y="412"/>
                  </a:lnTo>
                  <a:lnTo>
                    <a:pt x="274" y="412"/>
                  </a:lnTo>
                  <a:lnTo>
                    <a:pt x="274" y="411"/>
                  </a:lnTo>
                  <a:lnTo>
                    <a:pt x="275" y="411"/>
                  </a:lnTo>
                  <a:lnTo>
                    <a:pt x="275" y="410"/>
                  </a:lnTo>
                  <a:lnTo>
                    <a:pt x="275" y="409"/>
                  </a:lnTo>
                  <a:lnTo>
                    <a:pt x="275" y="408"/>
                  </a:lnTo>
                  <a:lnTo>
                    <a:pt x="274" y="407"/>
                  </a:lnTo>
                  <a:lnTo>
                    <a:pt x="274" y="406"/>
                  </a:lnTo>
                  <a:lnTo>
                    <a:pt x="273" y="406"/>
                  </a:lnTo>
                  <a:lnTo>
                    <a:pt x="273" y="405"/>
                  </a:lnTo>
                  <a:lnTo>
                    <a:pt x="272" y="405"/>
                  </a:lnTo>
                  <a:lnTo>
                    <a:pt x="272" y="404"/>
                  </a:lnTo>
                  <a:lnTo>
                    <a:pt x="271" y="404"/>
                  </a:lnTo>
                  <a:lnTo>
                    <a:pt x="270" y="403"/>
                  </a:lnTo>
                  <a:lnTo>
                    <a:pt x="269" y="402"/>
                  </a:lnTo>
                  <a:lnTo>
                    <a:pt x="268" y="402"/>
                  </a:lnTo>
                  <a:lnTo>
                    <a:pt x="267" y="402"/>
                  </a:lnTo>
                  <a:lnTo>
                    <a:pt x="267" y="401"/>
                  </a:lnTo>
                  <a:lnTo>
                    <a:pt x="266" y="401"/>
                  </a:lnTo>
                  <a:lnTo>
                    <a:pt x="265" y="401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3" y="400"/>
                  </a:lnTo>
                  <a:lnTo>
                    <a:pt x="262" y="400"/>
                  </a:lnTo>
                  <a:lnTo>
                    <a:pt x="262" y="401"/>
                  </a:lnTo>
                  <a:lnTo>
                    <a:pt x="262" y="402"/>
                  </a:lnTo>
                  <a:lnTo>
                    <a:pt x="261" y="403"/>
                  </a:lnTo>
                  <a:lnTo>
                    <a:pt x="261" y="404"/>
                  </a:lnTo>
                  <a:lnTo>
                    <a:pt x="260" y="404"/>
                  </a:lnTo>
                  <a:lnTo>
                    <a:pt x="260" y="405"/>
                  </a:lnTo>
                  <a:lnTo>
                    <a:pt x="259" y="406"/>
                  </a:lnTo>
                  <a:lnTo>
                    <a:pt x="258" y="406"/>
                  </a:lnTo>
                  <a:lnTo>
                    <a:pt x="258" y="407"/>
                  </a:lnTo>
                  <a:lnTo>
                    <a:pt x="257" y="407"/>
                  </a:lnTo>
                  <a:lnTo>
                    <a:pt x="257" y="408"/>
                  </a:lnTo>
                  <a:lnTo>
                    <a:pt x="256" y="408"/>
                  </a:lnTo>
                  <a:lnTo>
                    <a:pt x="256" y="409"/>
                  </a:lnTo>
                  <a:lnTo>
                    <a:pt x="255" y="409"/>
                  </a:lnTo>
                  <a:lnTo>
                    <a:pt x="255" y="408"/>
                  </a:lnTo>
                  <a:lnTo>
                    <a:pt x="254" y="408"/>
                  </a:lnTo>
                  <a:lnTo>
                    <a:pt x="254" y="407"/>
                  </a:lnTo>
                  <a:lnTo>
                    <a:pt x="253" y="408"/>
                  </a:lnTo>
                  <a:lnTo>
                    <a:pt x="253" y="409"/>
                  </a:lnTo>
                  <a:lnTo>
                    <a:pt x="253" y="408"/>
                  </a:lnTo>
                  <a:lnTo>
                    <a:pt x="253" y="409"/>
                  </a:lnTo>
                  <a:lnTo>
                    <a:pt x="252" y="408"/>
                  </a:lnTo>
                  <a:lnTo>
                    <a:pt x="252" y="409"/>
                  </a:lnTo>
                  <a:lnTo>
                    <a:pt x="251" y="409"/>
                  </a:lnTo>
                  <a:lnTo>
                    <a:pt x="250" y="409"/>
                  </a:lnTo>
                  <a:lnTo>
                    <a:pt x="249" y="409"/>
                  </a:lnTo>
                  <a:lnTo>
                    <a:pt x="249" y="408"/>
                  </a:lnTo>
                  <a:lnTo>
                    <a:pt x="248" y="408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48" y="408"/>
                  </a:lnTo>
                  <a:lnTo>
                    <a:pt x="247" y="408"/>
                  </a:lnTo>
                  <a:lnTo>
                    <a:pt x="247" y="409"/>
                  </a:lnTo>
                  <a:lnTo>
                    <a:pt x="247" y="410"/>
                  </a:lnTo>
                  <a:lnTo>
                    <a:pt x="247" y="411"/>
                  </a:lnTo>
                  <a:lnTo>
                    <a:pt x="247" y="412"/>
                  </a:lnTo>
                  <a:lnTo>
                    <a:pt x="248" y="412"/>
                  </a:lnTo>
                  <a:lnTo>
                    <a:pt x="248" y="411"/>
                  </a:lnTo>
                  <a:lnTo>
                    <a:pt x="248" y="411"/>
                  </a:lnTo>
                  <a:lnTo>
                    <a:pt x="248" y="412"/>
                  </a:lnTo>
                  <a:lnTo>
                    <a:pt x="248" y="412"/>
                  </a:lnTo>
                  <a:lnTo>
                    <a:pt x="248" y="413"/>
                  </a:lnTo>
                  <a:lnTo>
                    <a:pt x="248" y="414"/>
                  </a:lnTo>
                  <a:lnTo>
                    <a:pt x="248" y="415"/>
                  </a:lnTo>
                  <a:lnTo>
                    <a:pt x="248" y="416"/>
                  </a:lnTo>
                  <a:lnTo>
                    <a:pt x="248" y="417"/>
                  </a:lnTo>
                  <a:lnTo>
                    <a:pt x="248" y="418"/>
                  </a:lnTo>
                  <a:lnTo>
                    <a:pt x="248" y="418"/>
                  </a:lnTo>
                  <a:lnTo>
                    <a:pt x="248" y="419"/>
                  </a:lnTo>
                  <a:lnTo>
                    <a:pt x="247" y="419"/>
                  </a:lnTo>
                  <a:lnTo>
                    <a:pt x="246" y="420"/>
                  </a:lnTo>
                  <a:lnTo>
                    <a:pt x="245" y="420"/>
                  </a:lnTo>
                  <a:lnTo>
                    <a:pt x="245" y="419"/>
                  </a:lnTo>
                  <a:lnTo>
                    <a:pt x="245" y="420"/>
                  </a:lnTo>
                  <a:lnTo>
                    <a:pt x="244" y="421"/>
                  </a:lnTo>
                  <a:lnTo>
                    <a:pt x="243" y="421"/>
                  </a:lnTo>
                  <a:lnTo>
                    <a:pt x="243" y="422"/>
                  </a:lnTo>
                  <a:lnTo>
                    <a:pt x="243" y="423"/>
                  </a:lnTo>
                  <a:lnTo>
                    <a:pt x="242" y="423"/>
                  </a:lnTo>
                  <a:lnTo>
                    <a:pt x="242" y="424"/>
                  </a:lnTo>
                  <a:lnTo>
                    <a:pt x="241" y="424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40" y="426"/>
                  </a:lnTo>
                  <a:lnTo>
                    <a:pt x="239" y="426"/>
                  </a:lnTo>
                  <a:lnTo>
                    <a:pt x="239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7" y="429"/>
                  </a:lnTo>
                  <a:lnTo>
                    <a:pt x="236" y="429"/>
                  </a:lnTo>
                  <a:lnTo>
                    <a:pt x="236" y="430"/>
                  </a:lnTo>
                  <a:lnTo>
                    <a:pt x="235" y="432"/>
                  </a:lnTo>
                  <a:lnTo>
                    <a:pt x="235" y="433"/>
                  </a:lnTo>
                  <a:lnTo>
                    <a:pt x="235" y="434"/>
                  </a:lnTo>
                  <a:lnTo>
                    <a:pt x="235" y="435"/>
                  </a:lnTo>
                  <a:lnTo>
                    <a:pt x="234" y="435"/>
                  </a:lnTo>
                  <a:lnTo>
                    <a:pt x="234" y="436"/>
                  </a:lnTo>
                  <a:lnTo>
                    <a:pt x="235" y="436"/>
                  </a:lnTo>
                  <a:lnTo>
                    <a:pt x="235" y="437"/>
                  </a:lnTo>
                  <a:lnTo>
                    <a:pt x="235" y="438"/>
                  </a:lnTo>
                  <a:lnTo>
                    <a:pt x="235" y="439"/>
                  </a:lnTo>
                  <a:lnTo>
                    <a:pt x="235" y="441"/>
                  </a:lnTo>
                  <a:lnTo>
                    <a:pt x="235" y="442"/>
                  </a:lnTo>
                  <a:lnTo>
                    <a:pt x="235" y="443"/>
                  </a:lnTo>
                  <a:lnTo>
                    <a:pt x="235" y="444"/>
                  </a:lnTo>
                  <a:lnTo>
                    <a:pt x="235" y="445"/>
                  </a:lnTo>
                  <a:lnTo>
                    <a:pt x="235" y="446"/>
                  </a:lnTo>
                  <a:lnTo>
                    <a:pt x="235" y="447"/>
                  </a:lnTo>
                  <a:lnTo>
                    <a:pt x="236" y="447"/>
                  </a:lnTo>
                  <a:lnTo>
                    <a:pt x="236" y="448"/>
                  </a:lnTo>
                  <a:lnTo>
                    <a:pt x="236" y="449"/>
                  </a:lnTo>
                  <a:lnTo>
                    <a:pt x="235" y="449"/>
                  </a:lnTo>
                  <a:lnTo>
                    <a:pt x="235" y="450"/>
                  </a:lnTo>
                  <a:lnTo>
                    <a:pt x="235" y="451"/>
                  </a:lnTo>
                  <a:lnTo>
                    <a:pt x="234" y="452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4"/>
                  </a:lnTo>
                  <a:lnTo>
                    <a:pt x="232" y="455"/>
                  </a:lnTo>
                  <a:lnTo>
                    <a:pt x="232" y="456"/>
                  </a:lnTo>
                  <a:lnTo>
                    <a:pt x="231" y="456"/>
                  </a:lnTo>
                  <a:lnTo>
                    <a:pt x="231" y="457"/>
                  </a:lnTo>
                  <a:lnTo>
                    <a:pt x="230" y="458"/>
                  </a:lnTo>
                  <a:lnTo>
                    <a:pt x="230" y="459"/>
                  </a:lnTo>
                  <a:lnTo>
                    <a:pt x="230" y="460"/>
                  </a:lnTo>
                  <a:lnTo>
                    <a:pt x="230" y="461"/>
                  </a:lnTo>
                  <a:lnTo>
                    <a:pt x="230" y="462"/>
                  </a:lnTo>
                  <a:lnTo>
                    <a:pt x="230" y="463"/>
                  </a:lnTo>
                  <a:lnTo>
                    <a:pt x="230" y="464"/>
                  </a:lnTo>
                  <a:lnTo>
                    <a:pt x="230" y="465"/>
                  </a:lnTo>
                  <a:lnTo>
                    <a:pt x="231" y="465"/>
                  </a:lnTo>
                  <a:lnTo>
                    <a:pt x="231" y="466"/>
                  </a:lnTo>
                  <a:lnTo>
                    <a:pt x="231" y="467"/>
                  </a:lnTo>
                  <a:lnTo>
                    <a:pt x="231" y="468"/>
                  </a:lnTo>
                  <a:lnTo>
                    <a:pt x="231" y="469"/>
                  </a:lnTo>
                  <a:lnTo>
                    <a:pt x="230" y="469"/>
                  </a:lnTo>
                  <a:lnTo>
                    <a:pt x="230" y="470"/>
                  </a:lnTo>
                  <a:lnTo>
                    <a:pt x="230" y="471"/>
                  </a:lnTo>
                  <a:lnTo>
                    <a:pt x="230" y="472"/>
                  </a:lnTo>
                  <a:lnTo>
                    <a:pt x="229" y="472"/>
                  </a:lnTo>
                  <a:lnTo>
                    <a:pt x="229" y="473"/>
                  </a:lnTo>
                  <a:lnTo>
                    <a:pt x="229" y="474"/>
                  </a:lnTo>
                  <a:lnTo>
                    <a:pt x="228" y="475"/>
                  </a:lnTo>
                  <a:lnTo>
                    <a:pt x="228" y="476"/>
                  </a:lnTo>
                  <a:lnTo>
                    <a:pt x="227" y="476"/>
                  </a:lnTo>
                  <a:lnTo>
                    <a:pt x="227" y="477"/>
                  </a:lnTo>
                  <a:lnTo>
                    <a:pt x="226" y="477"/>
                  </a:lnTo>
                  <a:lnTo>
                    <a:pt x="222" y="477"/>
                  </a:lnTo>
                  <a:lnTo>
                    <a:pt x="221" y="477"/>
                  </a:lnTo>
                  <a:lnTo>
                    <a:pt x="220" y="477"/>
                  </a:lnTo>
                  <a:lnTo>
                    <a:pt x="218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8" y="477"/>
                  </a:lnTo>
                  <a:lnTo>
                    <a:pt x="207" y="477"/>
                  </a:lnTo>
                  <a:lnTo>
                    <a:pt x="206" y="477"/>
                  </a:lnTo>
                  <a:lnTo>
                    <a:pt x="205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1" y="478"/>
                  </a:lnTo>
                  <a:lnTo>
                    <a:pt x="201" y="479"/>
                  </a:lnTo>
                  <a:lnTo>
                    <a:pt x="201" y="480"/>
                  </a:lnTo>
                  <a:lnTo>
                    <a:pt x="201" y="481"/>
                  </a:lnTo>
                  <a:lnTo>
                    <a:pt x="202" y="481"/>
                  </a:lnTo>
                  <a:lnTo>
                    <a:pt x="203" y="481"/>
                  </a:lnTo>
                  <a:lnTo>
                    <a:pt x="204" y="481"/>
                  </a:lnTo>
                  <a:lnTo>
                    <a:pt x="204" y="480"/>
                  </a:lnTo>
                  <a:lnTo>
                    <a:pt x="205" y="480"/>
                  </a:lnTo>
                  <a:lnTo>
                    <a:pt x="205" y="481"/>
                  </a:lnTo>
                  <a:lnTo>
                    <a:pt x="206" y="481"/>
                  </a:lnTo>
                  <a:lnTo>
                    <a:pt x="206" y="482"/>
                  </a:lnTo>
                  <a:lnTo>
                    <a:pt x="207" y="482"/>
                  </a:lnTo>
                  <a:lnTo>
                    <a:pt x="207" y="483"/>
                  </a:lnTo>
                  <a:lnTo>
                    <a:pt x="206" y="483"/>
                  </a:lnTo>
                  <a:lnTo>
                    <a:pt x="205" y="483"/>
                  </a:lnTo>
                  <a:lnTo>
                    <a:pt x="204" y="484"/>
                  </a:lnTo>
                  <a:lnTo>
                    <a:pt x="203" y="485"/>
                  </a:lnTo>
                  <a:lnTo>
                    <a:pt x="203" y="486"/>
                  </a:lnTo>
                  <a:lnTo>
                    <a:pt x="202" y="486"/>
                  </a:lnTo>
                  <a:lnTo>
                    <a:pt x="201" y="486"/>
                  </a:lnTo>
                  <a:lnTo>
                    <a:pt x="200" y="486"/>
                  </a:lnTo>
                  <a:lnTo>
                    <a:pt x="200" y="485"/>
                  </a:lnTo>
                  <a:lnTo>
                    <a:pt x="200" y="485"/>
                  </a:lnTo>
                  <a:lnTo>
                    <a:pt x="200" y="48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9" name="Freeform 96">
              <a:extLst>
                <a:ext uri="{FF2B5EF4-FFF2-40B4-BE49-F238E27FC236}">
                  <a16:creationId xmlns:a16="http://schemas.microsoft.com/office/drawing/2014/main" id="{F757AD5F-31F3-06BD-6363-262E49709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150" y="1912938"/>
              <a:ext cx="474663" cy="365125"/>
            </a:xfrm>
            <a:custGeom>
              <a:avLst/>
              <a:gdLst>
                <a:gd name="T0" fmla="*/ 293 w 299"/>
                <a:gd name="T1" fmla="*/ 29 h 230"/>
                <a:gd name="T2" fmla="*/ 292 w 299"/>
                <a:gd name="T3" fmla="*/ 45 h 230"/>
                <a:gd name="T4" fmla="*/ 292 w 299"/>
                <a:gd name="T5" fmla="*/ 70 h 230"/>
                <a:gd name="T6" fmla="*/ 296 w 299"/>
                <a:gd name="T7" fmla="*/ 81 h 230"/>
                <a:gd name="T8" fmla="*/ 299 w 299"/>
                <a:gd name="T9" fmla="*/ 94 h 230"/>
                <a:gd name="T10" fmla="*/ 299 w 299"/>
                <a:gd name="T11" fmla="*/ 108 h 230"/>
                <a:gd name="T12" fmla="*/ 298 w 299"/>
                <a:gd name="T13" fmla="*/ 125 h 230"/>
                <a:gd name="T14" fmla="*/ 296 w 299"/>
                <a:gd name="T15" fmla="*/ 140 h 230"/>
                <a:gd name="T16" fmla="*/ 289 w 299"/>
                <a:gd name="T17" fmla="*/ 136 h 230"/>
                <a:gd name="T18" fmla="*/ 284 w 299"/>
                <a:gd name="T19" fmla="*/ 130 h 230"/>
                <a:gd name="T20" fmla="*/ 275 w 299"/>
                <a:gd name="T21" fmla="*/ 129 h 230"/>
                <a:gd name="T22" fmla="*/ 267 w 299"/>
                <a:gd name="T23" fmla="*/ 135 h 230"/>
                <a:gd name="T24" fmla="*/ 257 w 299"/>
                <a:gd name="T25" fmla="*/ 135 h 230"/>
                <a:gd name="T26" fmla="*/ 251 w 299"/>
                <a:gd name="T27" fmla="*/ 132 h 230"/>
                <a:gd name="T28" fmla="*/ 246 w 299"/>
                <a:gd name="T29" fmla="*/ 126 h 230"/>
                <a:gd name="T30" fmla="*/ 238 w 299"/>
                <a:gd name="T31" fmla="*/ 130 h 230"/>
                <a:gd name="T32" fmla="*/ 235 w 299"/>
                <a:gd name="T33" fmla="*/ 124 h 230"/>
                <a:gd name="T34" fmla="*/ 230 w 299"/>
                <a:gd name="T35" fmla="*/ 118 h 230"/>
                <a:gd name="T36" fmla="*/ 223 w 299"/>
                <a:gd name="T37" fmla="*/ 122 h 230"/>
                <a:gd name="T38" fmla="*/ 214 w 299"/>
                <a:gd name="T39" fmla="*/ 125 h 230"/>
                <a:gd name="T40" fmla="*/ 206 w 299"/>
                <a:gd name="T41" fmla="*/ 128 h 230"/>
                <a:gd name="T42" fmla="*/ 196 w 299"/>
                <a:gd name="T43" fmla="*/ 131 h 230"/>
                <a:gd name="T44" fmla="*/ 184 w 299"/>
                <a:gd name="T45" fmla="*/ 134 h 230"/>
                <a:gd name="T46" fmla="*/ 171 w 299"/>
                <a:gd name="T47" fmla="*/ 138 h 230"/>
                <a:gd name="T48" fmla="*/ 160 w 299"/>
                <a:gd name="T49" fmla="*/ 148 h 230"/>
                <a:gd name="T50" fmla="*/ 158 w 299"/>
                <a:gd name="T51" fmla="*/ 164 h 230"/>
                <a:gd name="T52" fmla="*/ 158 w 299"/>
                <a:gd name="T53" fmla="*/ 178 h 230"/>
                <a:gd name="T54" fmla="*/ 158 w 299"/>
                <a:gd name="T55" fmla="*/ 193 h 230"/>
                <a:gd name="T56" fmla="*/ 137 w 299"/>
                <a:gd name="T57" fmla="*/ 206 h 230"/>
                <a:gd name="T58" fmla="*/ 124 w 299"/>
                <a:gd name="T59" fmla="*/ 206 h 230"/>
                <a:gd name="T60" fmla="*/ 113 w 299"/>
                <a:gd name="T61" fmla="*/ 208 h 230"/>
                <a:gd name="T62" fmla="*/ 97 w 299"/>
                <a:gd name="T63" fmla="*/ 214 h 230"/>
                <a:gd name="T64" fmla="*/ 75 w 299"/>
                <a:gd name="T65" fmla="*/ 222 h 230"/>
                <a:gd name="T66" fmla="*/ 55 w 299"/>
                <a:gd name="T67" fmla="*/ 229 h 230"/>
                <a:gd name="T68" fmla="*/ 30 w 299"/>
                <a:gd name="T69" fmla="*/ 207 h 230"/>
                <a:gd name="T70" fmla="*/ 26 w 299"/>
                <a:gd name="T71" fmla="*/ 176 h 230"/>
                <a:gd name="T72" fmla="*/ 21 w 299"/>
                <a:gd name="T73" fmla="*/ 144 h 230"/>
                <a:gd name="T74" fmla="*/ 17 w 299"/>
                <a:gd name="T75" fmla="*/ 121 h 230"/>
                <a:gd name="T76" fmla="*/ 14 w 299"/>
                <a:gd name="T77" fmla="*/ 101 h 230"/>
                <a:gd name="T78" fmla="*/ 9 w 299"/>
                <a:gd name="T79" fmla="*/ 67 h 230"/>
                <a:gd name="T80" fmla="*/ 1 w 299"/>
                <a:gd name="T81" fmla="*/ 20 h 230"/>
                <a:gd name="T82" fmla="*/ 7 w 299"/>
                <a:gd name="T83" fmla="*/ 10 h 230"/>
                <a:gd name="T84" fmla="*/ 41 w 299"/>
                <a:gd name="T85" fmla="*/ 10 h 230"/>
                <a:gd name="T86" fmla="*/ 70 w 299"/>
                <a:gd name="T87" fmla="*/ 9 h 230"/>
                <a:gd name="T88" fmla="*/ 82 w 299"/>
                <a:gd name="T89" fmla="*/ 0 h 230"/>
                <a:gd name="T90" fmla="*/ 99 w 299"/>
                <a:gd name="T91" fmla="*/ 2 h 230"/>
                <a:gd name="T92" fmla="*/ 114 w 299"/>
                <a:gd name="T93" fmla="*/ 9 h 230"/>
                <a:gd name="T94" fmla="*/ 129 w 299"/>
                <a:gd name="T95" fmla="*/ 5 h 230"/>
                <a:gd name="T96" fmla="*/ 142 w 299"/>
                <a:gd name="T97" fmla="*/ 3 h 230"/>
                <a:gd name="T98" fmla="*/ 161 w 299"/>
                <a:gd name="T99" fmla="*/ 8 h 230"/>
                <a:gd name="T100" fmla="*/ 179 w 299"/>
                <a:gd name="T101" fmla="*/ 10 h 230"/>
                <a:gd name="T102" fmla="*/ 191 w 299"/>
                <a:gd name="T103" fmla="*/ 10 h 230"/>
                <a:gd name="T104" fmla="*/ 212 w 299"/>
                <a:gd name="T105" fmla="*/ 11 h 230"/>
                <a:gd name="T106" fmla="*/ 226 w 299"/>
                <a:gd name="T107" fmla="*/ 12 h 230"/>
                <a:gd name="T108" fmla="*/ 242 w 299"/>
                <a:gd name="T109" fmla="*/ 11 h 230"/>
                <a:gd name="T110" fmla="*/ 258 w 299"/>
                <a:gd name="T111" fmla="*/ 11 h 230"/>
                <a:gd name="T112" fmla="*/ 273 w 299"/>
                <a:gd name="T113" fmla="*/ 11 h 230"/>
                <a:gd name="T114" fmla="*/ 286 w 299"/>
                <a:gd name="T115" fmla="*/ 1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230">
                  <a:moveTo>
                    <a:pt x="293" y="13"/>
                  </a:moveTo>
                  <a:lnTo>
                    <a:pt x="293" y="15"/>
                  </a:lnTo>
                  <a:lnTo>
                    <a:pt x="293" y="18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3" y="21"/>
                  </a:lnTo>
                  <a:lnTo>
                    <a:pt x="293" y="22"/>
                  </a:lnTo>
                  <a:lnTo>
                    <a:pt x="293" y="23"/>
                  </a:lnTo>
                  <a:lnTo>
                    <a:pt x="293" y="24"/>
                  </a:lnTo>
                  <a:lnTo>
                    <a:pt x="293" y="27"/>
                  </a:lnTo>
                  <a:lnTo>
                    <a:pt x="293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3" y="33"/>
                  </a:lnTo>
                  <a:lnTo>
                    <a:pt x="293" y="34"/>
                  </a:lnTo>
                  <a:lnTo>
                    <a:pt x="293" y="35"/>
                  </a:lnTo>
                  <a:lnTo>
                    <a:pt x="293" y="36"/>
                  </a:lnTo>
                  <a:lnTo>
                    <a:pt x="293" y="39"/>
                  </a:lnTo>
                  <a:lnTo>
                    <a:pt x="293" y="40"/>
                  </a:lnTo>
                  <a:lnTo>
                    <a:pt x="292" y="43"/>
                  </a:lnTo>
                  <a:lnTo>
                    <a:pt x="292" y="44"/>
                  </a:lnTo>
                  <a:lnTo>
                    <a:pt x="292" y="45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2" y="56"/>
                  </a:lnTo>
                  <a:lnTo>
                    <a:pt x="292" y="58"/>
                  </a:lnTo>
                  <a:lnTo>
                    <a:pt x="292" y="61"/>
                  </a:lnTo>
                  <a:lnTo>
                    <a:pt x="292" y="62"/>
                  </a:lnTo>
                  <a:lnTo>
                    <a:pt x="292" y="65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2" y="70"/>
                  </a:lnTo>
                  <a:lnTo>
                    <a:pt x="292" y="71"/>
                  </a:lnTo>
                  <a:lnTo>
                    <a:pt x="292" y="72"/>
                  </a:lnTo>
                  <a:lnTo>
                    <a:pt x="292" y="73"/>
                  </a:lnTo>
                  <a:lnTo>
                    <a:pt x="292" y="74"/>
                  </a:lnTo>
                  <a:lnTo>
                    <a:pt x="292" y="75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2" y="81"/>
                  </a:lnTo>
                  <a:lnTo>
                    <a:pt x="293" y="80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7" y="81"/>
                  </a:lnTo>
                  <a:lnTo>
                    <a:pt x="299" y="81"/>
                  </a:lnTo>
                  <a:lnTo>
                    <a:pt x="299" y="83"/>
                  </a:lnTo>
                  <a:lnTo>
                    <a:pt x="299" y="85"/>
                  </a:lnTo>
                  <a:lnTo>
                    <a:pt x="299" y="86"/>
                  </a:lnTo>
                  <a:lnTo>
                    <a:pt x="299" y="87"/>
                  </a:lnTo>
                  <a:lnTo>
                    <a:pt x="299" y="90"/>
                  </a:lnTo>
                  <a:lnTo>
                    <a:pt x="299" y="91"/>
                  </a:lnTo>
                  <a:lnTo>
                    <a:pt x="299" y="92"/>
                  </a:lnTo>
                  <a:lnTo>
                    <a:pt x="299" y="93"/>
                  </a:lnTo>
                  <a:lnTo>
                    <a:pt x="299" y="94"/>
                  </a:lnTo>
                  <a:lnTo>
                    <a:pt x="299" y="95"/>
                  </a:lnTo>
                  <a:lnTo>
                    <a:pt x="299" y="96"/>
                  </a:lnTo>
                  <a:lnTo>
                    <a:pt x="299" y="97"/>
                  </a:lnTo>
                  <a:lnTo>
                    <a:pt x="299" y="98"/>
                  </a:lnTo>
                  <a:lnTo>
                    <a:pt x="299" y="100"/>
                  </a:lnTo>
                  <a:lnTo>
                    <a:pt x="299" y="101"/>
                  </a:lnTo>
                  <a:lnTo>
                    <a:pt x="299" y="102"/>
                  </a:lnTo>
                  <a:lnTo>
                    <a:pt x="299" y="103"/>
                  </a:lnTo>
                  <a:lnTo>
                    <a:pt x="299" y="104"/>
                  </a:lnTo>
                  <a:lnTo>
                    <a:pt x="299" y="107"/>
                  </a:lnTo>
                  <a:lnTo>
                    <a:pt x="299" y="108"/>
                  </a:lnTo>
                  <a:lnTo>
                    <a:pt x="299" y="109"/>
                  </a:lnTo>
                  <a:lnTo>
                    <a:pt x="298" y="111"/>
                  </a:lnTo>
                  <a:lnTo>
                    <a:pt x="298" y="112"/>
                  </a:lnTo>
                  <a:lnTo>
                    <a:pt x="298" y="114"/>
                  </a:lnTo>
                  <a:lnTo>
                    <a:pt x="298" y="115"/>
                  </a:lnTo>
                  <a:lnTo>
                    <a:pt x="298" y="118"/>
                  </a:lnTo>
                  <a:lnTo>
                    <a:pt x="298" y="119"/>
                  </a:lnTo>
                  <a:lnTo>
                    <a:pt x="298" y="120"/>
                  </a:lnTo>
                  <a:lnTo>
                    <a:pt x="298" y="121"/>
                  </a:lnTo>
                  <a:lnTo>
                    <a:pt x="298" y="122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8" y="128"/>
                  </a:lnTo>
                  <a:lnTo>
                    <a:pt x="298" y="131"/>
                  </a:lnTo>
                  <a:lnTo>
                    <a:pt x="298" y="132"/>
                  </a:lnTo>
                  <a:lnTo>
                    <a:pt x="298" y="133"/>
                  </a:lnTo>
                  <a:lnTo>
                    <a:pt x="298" y="139"/>
                  </a:lnTo>
                  <a:lnTo>
                    <a:pt x="298" y="141"/>
                  </a:lnTo>
                  <a:lnTo>
                    <a:pt x="297" y="141"/>
                  </a:lnTo>
                  <a:lnTo>
                    <a:pt x="297" y="140"/>
                  </a:lnTo>
                  <a:lnTo>
                    <a:pt x="296" y="140"/>
                  </a:lnTo>
                  <a:lnTo>
                    <a:pt x="295" y="140"/>
                  </a:lnTo>
                  <a:lnTo>
                    <a:pt x="295" y="139"/>
                  </a:lnTo>
                  <a:lnTo>
                    <a:pt x="294" y="139"/>
                  </a:lnTo>
                  <a:lnTo>
                    <a:pt x="293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1" y="139"/>
                  </a:lnTo>
                  <a:lnTo>
                    <a:pt x="291" y="138"/>
                  </a:lnTo>
                  <a:lnTo>
                    <a:pt x="290" y="138"/>
                  </a:lnTo>
                  <a:lnTo>
                    <a:pt x="290" y="137"/>
                  </a:lnTo>
                  <a:lnTo>
                    <a:pt x="289" y="136"/>
                  </a:lnTo>
                  <a:lnTo>
                    <a:pt x="288" y="136"/>
                  </a:lnTo>
                  <a:lnTo>
                    <a:pt x="288" y="135"/>
                  </a:lnTo>
                  <a:lnTo>
                    <a:pt x="288" y="134"/>
                  </a:lnTo>
                  <a:lnTo>
                    <a:pt x="287" y="134"/>
                  </a:lnTo>
                  <a:lnTo>
                    <a:pt x="287" y="133"/>
                  </a:lnTo>
                  <a:lnTo>
                    <a:pt x="286" y="133"/>
                  </a:lnTo>
                  <a:lnTo>
                    <a:pt x="285" y="133"/>
                  </a:lnTo>
                  <a:lnTo>
                    <a:pt x="284" y="133"/>
                  </a:lnTo>
                  <a:lnTo>
                    <a:pt x="284" y="132"/>
                  </a:lnTo>
                  <a:lnTo>
                    <a:pt x="284" y="131"/>
                  </a:lnTo>
                  <a:lnTo>
                    <a:pt x="284" y="130"/>
                  </a:lnTo>
                  <a:lnTo>
                    <a:pt x="284" y="129"/>
                  </a:lnTo>
                  <a:lnTo>
                    <a:pt x="283" y="129"/>
                  </a:lnTo>
                  <a:lnTo>
                    <a:pt x="282" y="129"/>
                  </a:lnTo>
                  <a:lnTo>
                    <a:pt x="281" y="129"/>
                  </a:lnTo>
                  <a:lnTo>
                    <a:pt x="280" y="129"/>
                  </a:lnTo>
                  <a:lnTo>
                    <a:pt x="279" y="129"/>
                  </a:lnTo>
                  <a:lnTo>
                    <a:pt x="278" y="129"/>
                  </a:lnTo>
                  <a:lnTo>
                    <a:pt x="277" y="129"/>
                  </a:lnTo>
                  <a:lnTo>
                    <a:pt x="276" y="128"/>
                  </a:lnTo>
                  <a:lnTo>
                    <a:pt x="276" y="129"/>
                  </a:lnTo>
                  <a:lnTo>
                    <a:pt x="275" y="129"/>
                  </a:lnTo>
                  <a:lnTo>
                    <a:pt x="275" y="130"/>
                  </a:lnTo>
                  <a:lnTo>
                    <a:pt x="275" y="131"/>
                  </a:lnTo>
                  <a:lnTo>
                    <a:pt x="274" y="131"/>
                  </a:lnTo>
                  <a:lnTo>
                    <a:pt x="274" y="133"/>
                  </a:lnTo>
                  <a:lnTo>
                    <a:pt x="273" y="133"/>
                  </a:lnTo>
                  <a:lnTo>
                    <a:pt x="272" y="133"/>
                  </a:lnTo>
                  <a:lnTo>
                    <a:pt x="271" y="134"/>
                  </a:lnTo>
                  <a:lnTo>
                    <a:pt x="270" y="134"/>
                  </a:lnTo>
                  <a:lnTo>
                    <a:pt x="269" y="134"/>
                  </a:lnTo>
                  <a:lnTo>
                    <a:pt x="268" y="134"/>
                  </a:lnTo>
                  <a:lnTo>
                    <a:pt x="267" y="135"/>
                  </a:lnTo>
                  <a:lnTo>
                    <a:pt x="266" y="135"/>
                  </a:lnTo>
                  <a:lnTo>
                    <a:pt x="265" y="135"/>
                  </a:lnTo>
                  <a:lnTo>
                    <a:pt x="264" y="136"/>
                  </a:lnTo>
                  <a:lnTo>
                    <a:pt x="263" y="136"/>
                  </a:lnTo>
                  <a:lnTo>
                    <a:pt x="262" y="136"/>
                  </a:lnTo>
                  <a:lnTo>
                    <a:pt x="261" y="136"/>
                  </a:lnTo>
                  <a:lnTo>
                    <a:pt x="261" y="135"/>
                  </a:lnTo>
                  <a:lnTo>
                    <a:pt x="260" y="135"/>
                  </a:lnTo>
                  <a:lnTo>
                    <a:pt x="259" y="135"/>
                  </a:lnTo>
                  <a:lnTo>
                    <a:pt x="258" y="135"/>
                  </a:lnTo>
                  <a:lnTo>
                    <a:pt x="257" y="135"/>
                  </a:lnTo>
                  <a:lnTo>
                    <a:pt x="256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6"/>
                  </a:lnTo>
                  <a:lnTo>
                    <a:pt x="253" y="136"/>
                  </a:lnTo>
                  <a:lnTo>
                    <a:pt x="252" y="136"/>
                  </a:lnTo>
                  <a:lnTo>
                    <a:pt x="252" y="135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3"/>
                  </a:lnTo>
                  <a:lnTo>
                    <a:pt x="251" y="132"/>
                  </a:lnTo>
                  <a:lnTo>
                    <a:pt x="250" y="132"/>
                  </a:lnTo>
                  <a:lnTo>
                    <a:pt x="250" y="131"/>
                  </a:lnTo>
                  <a:lnTo>
                    <a:pt x="249" y="131"/>
                  </a:lnTo>
                  <a:lnTo>
                    <a:pt x="249" y="130"/>
                  </a:lnTo>
                  <a:lnTo>
                    <a:pt x="248" y="130"/>
                  </a:lnTo>
                  <a:lnTo>
                    <a:pt x="248" y="129"/>
                  </a:lnTo>
                  <a:lnTo>
                    <a:pt x="247" y="129"/>
                  </a:lnTo>
                  <a:lnTo>
                    <a:pt x="247" y="128"/>
                  </a:lnTo>
                  <a:lnTo>
                    <a:pt x="246" y="128"/>
                  </a:lnTo>
                  <a:lnTo>
                    <a:pt x="246" y="127"/>
                  </a:lnTo>
                  <a:lnTo>
                    <a:pt x="246" y="126"/>
                  </a:lnTo>
                  <a:lnTo>
                    <a:pt x="246" y="127"/>
                  </a:lnTo>
                  <a:lnTo>
                    <a:pt x="245" y="127"/>
                  </a:lnTo>
                  <a:lnTo>
                    <a:pt x="244" y="128"/>
                  </a:lnTo>
                  <a:lnTo>
                    <a:pt x="243" y="128"/>
                  </a:lnTo>
                  <a:lnTo>
                    <a:pt x="243" y="129"/>
                  </a:lnTo>
                  <a:lnTo>
                    <a:pt x="242" y="129"/>
                  </a:lnTo>
                  <a:lnTo>
                    <a:pt x="242" y="130"/>
                  </a:lnTo>
                  <a:lnTo>
                    <a:pt x="241" y="130"/>
                  </a:lnTo>
                  <a:lnTo>
                    <a:pt x="240" y="130"/>
                  </a:lnTo>
                  <a:lnTo>
                    <a:pt x="239" y="130"/>
                  </a:lnTo>
                  <a:lnTo>
                    <a:pt x="238" y="130"/>
                  </a:lnTo>
                  <a:lnTo>
                    <a:pt x="237" y="130"/>
                  </a:lnTo>
                  <a:lnTo>
                    <a:pt x="237" y="129"/>
                  </a:lnTo>
                  <a:lnTo>
                    <a:pt x="236" y="129"/>
                  </a:lnTo>
                  <a:lnTo>
                    <a:pt x="236" y="128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7" y="126"/>
                  </a:lnTo>
                  <a:lnTo>
                    <a:pt x="237" y="125"/>
                  </a:lnTo>
                  <a:lnTo>
                    <a:pt x="236" y="125"/>
                  </a:lnTo>
                  <a:lnTo>
                    <a:pt x="236" y="124"/>
                  </a:lnTo>
                  <a:lnTo>
                    <a:pt x="235" y="124"/>
                  </a:lnTo>
                  <a:lnTo>
                    <a:pt x="235" y="123"/>
                  </a:lnTo>
                  <a:lnTo>
                    <a:pt x="235" y="122"/>
                  </a:lnTo>
                  <a:lnTo>
                    <a:pt x="235" y="121"/>
                  </a:lnTo>
                  <a:lnTo>
                    <a:pt x="235" y="120"/>
                  </a:lnTo>
                  <a:lnTo>
                    <a:pt x="235" y="119"/>
                  </a:lnTo>
                  <a:lnTo>
                    <a:pt x="234" y="119"/>
                  </a:lnTo>
                  <a:lnTo>
                    <a:pt x="233" y="118"/>
                  </a:lnTo>
                  <a:lnTo>
                    <a:pt x="232" y="118"/>
                  </a:lnTo>
                  <a:lnTo>
                    <a:pt x="232" y="119"/>
                  </a:lnTo>
                  <a:lnTo>
                    <a:pt x="231" y="119"/>
                  </a:lnTo>
                  <a:lnTo>
                    <a:pt x="230" y="118"/>
                  </a:lnTo>
                  <a:lnTo>
                    <a:pt x="229" y="118"/>
                  </a:lnTo>
                  <a:lnTo>
                    <a:pt x="229" y="119"/>
                  </a:lnTo>
                  <a:lnTo>
                    <a:pt x="228" y="119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6" y="122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3" y="122"/>
                  </a:lnTo>
                  <a:lnTo>
                    <a:pt x="222" y="122"/>
                  </a:lnTo>
                  <a:lnTo>
                    <a:pt x="221" y="122"/>
                  </a:lnTo>
                  <a:lnTo>
                    <a:pt x="221" y="123"/>
                  </a:lnTo>
                  <a:lnTo>
                    <a:pt x="220" y="123"/>
                  </a:lnTo>
                  <a:lnTo>
                    <a:pt x="220" y="124"/>
                  </a:lnTo>
                  <a:lnTo>
                    <a:pt x="219" y="124"/>
                  </a:lnTo>
                  <a:lnTo>
                    <a:pt x="218" y="124"/>
                  </a:lnTo>
                  <a:lnTo>
                    <a:pt x="217" y="124"/>
                  </a:lnTo>
                  <a:lnTo>
                    <a:pt x="216" y="124"/>
                  </a:lnTo>
                  <a:lnTo>
                    <a:pt x="215" y="125"/>
                  </a:lnTo>
                  <a:lnTo>
                    <a:pt x="214" y="125"/>
                  </a:lnTo>
                  <a:lnTo>
                    <a:pt x="213" y="125"/>
                  </a:lnTo>
                  <a:lnTo>
                    <a:pt x="213" y="126"/>
                  </a:lnTo>
                  <a:lnTo>
                    <a:pt x="212" y="126"/>
                  </a:lnTo>
                  <a:lnTo>
                    <a:pt x="212" y="127"/>
                  </a:lnTo>
                  <a:lnTo>
                    <a:pt x="211" y="127"/>
                  </a:lnTo>
                  <a:lnTo>
                    <a:pt x="210" y="127"/>
                  </a:lnTo>
                  <a:lnTo>
                    <a:pt x="209" y="127"/>
                  </a:lnTo>
                  <a:lnTo>
                    <a:pt x="209" y="128"/>
                  </a:lnTo>
                  <a:lnTo>
                    <a:pt x="208" y="128"/>
                  </a:lnTo>
                  <a:lnTo>
                    <a:pt x="207" y="128"/>
                  </a:lnTo>
                  <a:lnTo>
                    <a:pt x="206" y="128"/>
                  </a:lnTo>
                  <a:lnTo>
                    <a:pt x="205" y="129"/>
                  </a:lnTo>
                  <a:lnTo>
                    <a:pt x="204" y="129"/>
                  </a:lnTo>
                  <a:lnTo>
                    <a:pt x="203" y="129"/>
                  </a:lnTo>
                  <a:lnTo>
                    <a:pt x="202" y="129"/>
                  </a:lnTo>
                  <a:lnTo>
                    <a:pt x="201" y="129"/>
                  </a:lnTo>
                  <a:lnTo>
                    <a:pt x="201" y="130"/>
                  </a:lnTo>
                  <a:lnTo>
                    <a:pt x="200" y="130"/>
                  </a:lnTo>
                  <a:lnTo>
                    <a:pt x="199" y="130"/>
                  </a:lnTo>
                  <a:lnTo>
                    <a:pt x="198" y="130"/>
                  </a:lnTo>
                  <a:lnTo>
                    <a:pt x="197" y="131"/>
                  </a:lnTo>
                  <a:lnTo>
                    <a:pt x="196" y="131"/>
                  </a:lnTo>
                  <a:lnTo>
                    <a:pt x="195" y="131"/>
                  </a:lnTo>
                  <a:lnTo>
                    <a:pt x="194" y="131"/>
                  </a:lnTo>
                  <a:lnTo>
                    <a:pt x="193" y="132"/>
                  </a:lnTo>
                  <a:lnTo>
                    <a:pt x="192" y="132"/>
                  </a:lnTo>
                  <a:lnTo>
                    <a:pt x="191" y="132"/>
                  </a:lnTo>
                  <a:lnTo>
                    <a:pt x="190" y="133"/>
                  </a:lnTo>
                  <a:lnTo>
                    <a:pt x="189" y="133"/>
                  </a:lnTo>
                  <a:lnTo>
                    <a:pt x="188" y="133"/>
                  </a:lnTo>
                  <a:lnTo>
                    <a:pt x="187" y="133"/>
                  </a:lnTo>
                  <a:lnTo>
                    <a:pt x="185" y="134"/>
                  </a:lnTo>
                  <a:lnTo>
                    <a:pt x="184" y="134"/>
                  </a:lnTo>
                  <a:lnTo>
                    <a:pt x="183" y="135"/>
                  </a:lnTo>
                  <a:lnTo>
                    <a:pt x="182" y="135"/>
                  </a:lnTo>
                  <a:lnTo>
                    <a:pt x="181" y="135"/>
                  </a:lnTo>
                  <a:lnTo>
                    <a:pt x="180" y="136"/>
                  </a:lnTo>
                  <a:lnTo>
                    <a:pt x="180" y="136"/>
                  </a:lnTo>
                  <a:lnTo>
                    <a:pt x="177" y="137"/>
                  </a:lnTo>
                  <a:lnTo>
                    <a:pt x="176" y="137"/>
                  </a:lnTo>
                  <a:lnTo>
                    <a:pt x="175" y="137"/>
                  </a:lnTo>
                  <a:lnTo>
                    <a:pt x="174" y="138"/>
                  </a:lnTo>
                  <a:lnTo>
                    <a:pt x="173" y="138"/>
                  </a:lnTo>
                  <a:lnTo>
                    <a:pt x="171" y="138"/>
                  </a:lnTo>
                  <a:lnTo>
                    <a:pt x="170" y="139"/>
                  </a:lnTo>
                  <a:lnTo>
                    <a:pt x="167" y="139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64" y="140"/>
                  </a:lnTo>
                  <a:lnTo>
                    <a:pt x="164" y="141"/>
                  </a:lnTo>
                  <a:lnTo>
                    <a:pt x="164" y="142"/>
                  </a:lnTo>
                  <a:lnTo>
                    <a:pt x="164" y="145"/>
                  </a:lnTo>
                  <a:lnTo>
                    <a:pt x="164" y="148"/>
                  </a:lnTo>
                  <a:lnTo>
                    <a:pt x="162" y="148"/>
                  </a:lnTo>
                  <a:lnTo>
                    <a:pt x="160" y="148"/>
                  </a:lnTo>
                  <a:lnTo>
                    <a:pt x="159" y="148"/>
                  </a:lnTo>
                  <a:lnTo>
                    <a:pt x="159" y="149"/>
                  </a:lnTo>
                  <a:lnTo>
                    <a:pt x="159" y="151"/>
                  </a:lnTo>
                  <a:lnTo>
                    <a:pt x="159" y="154"/>
                  </a:lnTo>
                  <a:lnTo>
                    <a:pt x="158" y="154"/>
                  </a:lnTo>
                  <a:lnTo>
                    <a:pt x="158" y="155"/>
                  </a:lnTo>
                  <a:lnTo>
                    <a:pt x="158" y="158"/>
                  </a:lnTo>
                  <a:lnTo>
                    <a:pt x="158" y="159"/>
                  </a:lnTo>
                  <a:lnTo>
                    <a:pt x="158" y="160"/>
                  </a:lnTo>
                  <a:lnTo>
                    <a:pt x="158" y="162"/>
                  </a:lnTo>
                  <a:lnTo>
                    <a:pt x="158" y="164"/>
                  </a:lnTo>
                  <a:lnTo>
                    <a:pt x="158" y="165"/>
                  </a:lnTo>
                  <a:lnTo>
                    <a:pt x="158" y="166"/>
                  </a:lnTo>
                  <a:lnTo>
                    <a:pt x="158" y="167"/>
                  </a:lnTo>
                  <a:lnTo>
                    <a:pt x="158" y="169"/>
                  </a:lnTo>
                  <a:lnTo>
                    <a:pt x="158" y="170"/>
                  </a:lnTo>
                  <a:lnTo>
                    <a:pt x="158" y="172"/>
                  </a:lnTo>
                  <a:lnTo>
                    <a:pt x="158" y="173"/>
                  </a:lnTo>
                  <a:lnTo>
                    <a:pt x="158" y="174"/>
                  </a:lnTo>
                  <a:lnTo>
                    <a:pt x="158" y="176"/>
                  </a:lnTo>
                  <a:lnTo>
                    <a:pt x="158" y="177"/>
                  </a:lnTo>
                  <a:lnTo>
                    <a:pt x="158" y="178"/>
                  </a:lnTo>
                  <a:lnTo>
                    <a:pt x="158" y="179"/>
                  </a:lnTo>
                  <a:lnTo>
                    <a:pt x="158" y="180"/>
                  </a:lnTo>
                  <a:lnTo>
                    <a:pt x="158" y="181"/>
                  </a:lnTo>
                  <a:lnTo>
                    <a:pt x="158" y="182"/>
                  </a:lnTo>
                  <a:lnTo>
                    <a:pt x="158" y="184"/>
                  </a:lnTo>
                  <a:lnTo>
                    <a:pt x="158" y="186"/>
                  </a:lnTo>
                  <a:lnTo>
                    <a:pt x="158" y="187"/>
                  </a:lnTo>
                  <a:lnTo>
                    <a:pt x="158" y="189"/>
                  </a:lnTo>
                  <a:lnTo>
                    <a:pt x="158" y="190"/>
                  </a:lnTo>
                  <a:lnTo>
                    <a:pt x="158" y="191"/>
                  </a:lnTo>
                  <a:lnTo>
                    <a:pt x="158" y="193"/>
                  </a:lnTo>
                  <a:lnTo>
                    <a:pt x="158" y="194"/>
                  </a:lnTo>
                  <a:lnTo>
                    <a:pt x="158" y="196"/>
                  </a:lnTo>
                  <a:lnTo>
                    <a:pt x="157" y="198"/>
                  </a:lnTo>
                  <a:lnTo>
                    <a:pt x="153" y="198"/>
                  </a:lnTo>
                  <a:lnTo>
                    <a:pt x="151" y="198"/>
                  </a:lnTo>
                  <a:lnTo>
                    <a:pt x="151" y="200"/>
                  </a:lnTo>
                  <a:lnTo>
                    <a:pt x="150" y="200"/>
                  </a:lnTo>
                  <a:lnTo>
                    <a:pt x="147" y="202"/>
                  </a:lnTo>
                  <a:lnTo>
                    <a:pt x="142" y="204"/>
                  </a:lnTo>
                  <a:lnTo>
                    <a:pt x="138" y="206"/>
                  </a:lnTo>
                  <a:lnTo>
                    <a:pt x="137" y="206"/>
                  </a:lnTo>
                  <a:lnTo>
                    <a:pt x="136" y="207"/>
                  </a:lnTo>
                  <a:lnTo>
                    <a:pt x="133" y="208"/>
                  </a:lnTo>
                  <a:lnTo>
                    <a:pt x="132" y="209"/>
                  </a:lnTo>
                  <a:lnTo>
                    <a:pt x="131" y="210"/>
                  </a:lnTo>
                  <a:lnTo>
                    <a:pt x="130" y="210"/>
                  </a:lnTo>
                  <a:lnTo>
                    <a:pt x="127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4" y="209"/>
                  </a:lnTo>
                  <a:lnTo>
                    <a:pt x="124" y="207"/>
                  </a:lnTo>
                  <a:lnTo>
                    <a:pt x="124" y="206"/>
                  </a:lnTo>
                  <a:lnTo>
                    <a:pt x="123" y="206"/>
                  </a:lnTo>
                  <a:lnTo>
                    <a:pt x="122" y="206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19" y="206"/>
                  </a:lnTo>
                  <a:lnTo>
                    <a:pt x="118" y="206"/>
                  </a:lnTo>
                  <a:lnTo>
                    <a:pt x="117" y="207"/>
                  </a:lnTo>
                  <a:lnTo>
                    <a:pt x="116" y="207"/>
                  </a:lnTo>
                  <a:lnTo>
                    <a:pt x="115" y="207"/>
                  </a:lnTo>
                  <a:lnTo>
                    <a:pt x="114" y="208"/>
                  </a:lnTo>
                  <a:lnTo>
                    <a:pt x="113" y="208"/>
                  </a:lnTo>
                  <a:lnTo>
                    <a:pt x="111" y="209"/>
                  </a:lnTo>
                  <a:lnTo>
                    <a:pt x="109" y="209"/>
                  </a:lnTo>
                  <a:lnTo>
                    <a:pt x="106" y="210"/>
                  </a:lnTo>
                  <a:lnTo>
                    <a:pt x="106" y="211"/>
                  </a:lnTo>
                  <a:lnTo>
                    <a:pt x="105" y="211"/>
                  </a:lnTo>
                  <a:lnTo>
                    <a:pt x="104" y="211"/>
                  </a:lnTo>
                  <a:lnTo>
                    <a:pt x="103" y="211"/>
                  </a:lnTo>
                  <a:lnTo>
                    <a:pt x="103" y="212"/>
                  </a:lnTo>
                  <a:lnTo>
                    <a:pt x="101" y="212"/>
                  </a:lnTo>
                  <a:lnTo>
                    <a:pt x="98" y="213"/>
                  </a:lnTo>
                  <a:lnTo>
                    <a:pt x="97" y="214"/>
                  </a:lnTo>
                  <a:lnTo>
                    <a:pt x="96" y="214"/>
                  </a:lnTo>
                  <a:lnTo>
                    <a:pt x="94" y="215"/>
                  </a:lnTo>
                  <a:lnTo>
                    <a:pt x="91" y="216"/>
                  </a:lnTo>
                  <a:lnTo>
                    <a:pt x="90" y="216"/>
                  </a:lnTo>
                  <a:lnTo>
                    <a:pt x="87" y="217"/>
                  </a:lnTo>
                  <a:lnTo>
                    <a:pt x="85" y="218"/>
                  </a:lnTo>
                  <a:lnTo>
                    <a:pt x="84" y="218"/>
                  </a:lnTo>
                  <a:lnTo>
                    <a:pt x="82" y="219"/>
                  </a:lnTo>
                  <a:lnTo>
                    <a:pt x="78" y="221"/>
                  </a:lnTo>
                  <a:lnTo>
                    <a:pt x="76" y="222"/>
                  </a:lnTo>
                  <a:lnTo>
                    <a:pt x="75" y="222"/>
                  </a:lnTo>
                  <a:lnTo>
                    <a:pt x="74" y="222"/>
                  </a:lnTo>
                  <a:lnTo>
                    <a:pt x="72" y="223"/>
                  </a:lnTo>
                  <a:lnTo>
                    <a:pt x="69" y="224"/>
                  </a:lnTo>
                  <a:lnTo>
                    <a:pt x="66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4" y="226"/>
                  </a:lnTo>
                  <a:lnTo>
                    <a:pt x="62" y="227"/>
                  </a:lnTo>
                  <a:lnTo>
                    <a:pt x="59" y="228"/>
                  </a:lnTo>
                  <a:lnTo>
                    <a:pt x="58" y="228"/>
                  </a:lnTo>
                  <a:lnTo>
                    <a:pt x="55" y="229"/>
                  </a:lnTo>
                  <a:lnTo>
                    <a:pt x="54" y="230"/>
                  </a:lnTo>
                  <a:lnTo>
                    <a:pt x="52" y="230"/>
                  </a:lnTo>
                  <a:lnTo>
                    <a:pt x="46" y="230"/>
                  </a:lnTo>
                  <a:lnTo>
                    <a:pt x="41" y="229"/>
                  </a:lnTo>
                  <a:lnTo>
                    <a:pt x="39" y="229"/>
                  </a:lnTo>
                  <a:lnTo>
                    <a:pt x="35" y="229"/>
                  </a:lnTo>
                  <a:lnTo>
                    <a:pt x="34" y="229"/>
                  </a:lnTo>
                  <a:lnTo>
                    <a:pt x="32" y="219"/>
                  </a:lnTo>
                  <a:lnTo>
                    <a:pt x="32" y="217"/>
                  </a:lnTo>
                  <a:lnTo>
                    <a:pt x="31" y="214"/>
                  </a:lnTo>
                  <a:lnTo>
                    <a:pt x="30" y="207"/>
                  </a:lnTo>
                  <a:lnTo>
                    <a:pt x="30" y="205"/>
                  </a:lnTo>
                  <a:lnTo>
                    <a:pt x="29" y="198"/>
                  </a:lnTo>
                  <a:lnTo>
                    <a:pt x="28" y="191"/>
                  </a:lnTo>
                  <a:lnTo>
                    <a:pt x="27" y="185"/>
                  </a:lnTo>
                  <a:lnTo>
                    <a:pt x="27" y="184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6" y="179"/>
                  </a:lnTo>
                  <a:lnTo>
                    <a:pt x="26" y="178"/>
                  </a:lnTo>
                  <a:lnTo>
                    <a:pt x="26" y="177"/>
                  </a:lnTo>
                  <a:lnTo>
                    <a:pt x="26" y="176"/>
                  </a:lnTo>
                  <a:lnTo>
                    <a:pt x="25" y="176"/>
                  </a:lnTo>
                  <a:lnTo>
                    <a:pt x="25" y="171"/>
                  </a:lnTo>
                  <a:lnTo>
                    <a:pt x="25" y="170"/>
                  </a:lnTo>
                  <a:lnTo>
                    <a:pt x="25" y="169"/>
                  </a:lnTo>
                  <a:lnTo>
                    <a:pt x="24" y="169"/>
                  </a:lnTo>
                  <a:lnTo>
                    <a:pt x="24" y="168"/>
                  </a:lnTo>
                  <a:lnTo>
                    <a:pt x="24" y="167"/>
                  </a:lnTo>
                  <a:lnTo>
                    <a:pt x="24" y="164"/>
                  </a:lnTo>
                  <a:lnTo>
                    <a:pt x="23" y="159"/>
                  </a:lnTo>
                  <a:lnTo>
                    <a:pt x="22" y="151"/>
                  </a:lnTo>
                  <a:lnTo>
                    <a:pt x="21" y="144"/>
                  </a:lnTo>
                  <a:lnTo>
                    <a:pt x="20" y="139"/>
                  </a:lnTo>
                  <a:lnTo>
                    <a:pt x="20" y="138"/>
                  </a:lnTo>
                  <a:lnTo>
                    <a:pt x="19" y="134"/>
                  </a:lnTo>
                  <a:lnTo>
                    <a:pt x="19" y="133"/>
                  </a:lnTo>
                  <a:lnTo>
                    <a:pt x="19" y="132"/>
                  </a:lnTo>
                  <a:lnTo>
                    <a:pt x="19" y="131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8" y="126"/>
                  </a:lnTo>
                  <a:lnTo>
                    <a:pt x="18" y="125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5" y="106"/>
                  </a:lnTo>
                  <a:lnTo>
                    <a:pt x="15" y="105"/>
                  </a:lnTo>
                  <a:lnTo>
                    <a:pt x="14" y="104"/>
                  </a:lnTo>
                  <a:lnTo>
                    <a:pt x="14" y="102"/>
                  </a:lnTo>
                  <a:lnTo>
                    <a:pt x="14" y="101"/>
                  </a:lnTo>
                  <a:lnTo>
                    <a:pt x="14" y="97"/>
                  </a:lnTo>
                  <a:lnTo>
                    <a:pt x="13" y="95"/>
                  </a:lnTo>
                  <a:lnTo>
                    <a:pt x="13" y="93"/>
                  </a:lnTo>
                  <a:lnTo>
                    <a:pt x="12" y="89"/>
                  </a:lnTo>
                  <a:lnTo>
                    <a:pt x="11" y="82"/>
                  </a:lnTo>
                  <a:lnTo>
                    <a:pt x="10" y="77"/>
                  </a:lnTo>
                  <a:lnTo>
                    <a:pt x="10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8" y="60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2" y="26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41" y="10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3" y="11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5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1" y="1"/>
                  </a:lnTo>
                  <a:lnTo>
                    <a:pt x="91" y="2"/>
                  </a:lnTo>
                  <a:lnTo>
                    <a:pt x="94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4" y="2"/>
                  </a:lnTo>
                  <a:lnTo>
                    <a:pt x="113" y="6"/>
                  </a:lnTo>
                  <a:lnTo>
                    <a:pt x="113" y="8"/>
                  </a:lnTo>
                  <a:lnTo>
                    <a:pt x="113" y="9"/>
                  </a:lnTo>
                  <a:lnTo>
                    <a:pt x="114" y="9"/>
                  </a:lnTo>
                  <a:lnTo>
                    <a:pt x="115" y="9"/>
                  </a:lnTo>
                  <a:lnTo>
                    <a:pt x="116" y="9"/>
                  </a:lnTo>
                  <a:lnTo>
                    <a:pt x="117" y="9"/>
                  </a:lnTo>
                  <a:lnTo>
                    <a:pt x="120" y="9"/>
                  </a:lnTo>
                  <a:lnTo>
                    <a:pt x="127" y="10"/>
                  </a:lnTo>
                  <a:lnTo>
                    <a:pt x="128" y="10"/>
                  </a:lnTo>
                  <a:lnTo>
                    <a:pt x="129" y="10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4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47" y="3"/>
                  </a:lnTo>
                  <a:lnTo>
                    <a:pt x="150" y="3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5" y="3"/>
                  </a:lnTo>
                  <a:lnTo>
                    <a:pt x="161" y="3"/>
                  </a:lnTo>
                  <a:lnTo>
                    <a:pt x="161" y="6"/>
                  </a:lnTo>
                  <a:lnTo>
                    <a:pt x="161" y="8"/>
                  </a:lnTo>
                  <a:lnTo>
                    <a:pt x="161" y="9"/>
                  </a:lnTo>
                  <a:lnTo>
                    <a:pt x="161" y="10"/>
                  </a:lnTo>
                  <a:lnTo>
                    <a:pt x="167" y="10"/>
                  </a:lnTo>
                  <a:lnTo>
                    <a:pt x="169" y="10"/>
                  </a:lnTo>
                  <a:lnTo>
                    <a:pt x="170" y="10"/>
                  </a:lnTo>
                  <a:lnTo>
                    <a:pt x="172" y="10"/>
                  </a:lnTo>
                  <a:lnTo>
                    <a:pt x="173" y="10"/>
                  </a:lnTo>
                  <a:lnTo>
                    <a:pt x="174" y="10"/>
                  </a:lnTo>
                  <a:lnTo>
                    <a:pt x="175" y="10"/>
                  </a:lnTo>
                  <a:lnTo>
                    <a:pt x="176" y="10"/>
                  </a:lnTo>
                  <a:lnTo>
                    <a:pt x="179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1" y="10"/>
                  </a:lnTo>
                  <a:lnTo>
                    <a:pt x="182" y="10"/>
                  </a:lnTo>
                  <a:lnTo>
                    <a:pt x="183" y="10"/>
                  </a:lnTo>
                  <a:lnTo>
                    <a:pt x="184" y="10"/>
                  </a:lnTo>
                  <a:lnTo>
                    <a:pt x="185" y="10"/>
                  </a:lnTo>
                  <a:lnTo>
                    <a:pt x="186" y="10"/>
                  </a:lnTo>
                  <a:lnTo>
                    <a:pt x="188" y="10"/>
                  </a:lnTo>
                  <a:lnTo>
                    <a:pt x="190" y="10"/>
                  </a:lnTo>
                  <a:lnTo>
                    <a:pt x="191" y="10"/>
                  </a:lnTo>
                  <a:lnTo>
                    <a:pt x="194" y="10"/>
                  </a:lnTo>
                  <a:lnTo>
                    <a:pt x="197" y="10"/>
                  </a:lnTo>
                  <a:lnTo>
                    <a:pt x="202" y="11"/>
                  </a:lnTo>
                  <a:lnTo>
                    <a:pt x="203" y="11"/>
                  </a:lnTo>
                  <a:lnTo>
                    <a:pt x="207" y="11"/>
                  </a:lnTo>
                  <a:lnTo>
                    <a:pt x="207" y="12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1" y="11"/>
                  </a:lnTo>
                  <a:lnTo>
                    <a:pt x="212" y="11"/>
                  </a:lnTo>
                  <a:lnTo>
                    <a:pt x="214" y="11"/>
                  </a:lnTo>
                  <a:lnTo>
                    <a:pt x="218" y="11"/>
                  </a:lnTo>
                  <a:lnTo>
                    <a:pt x="218" y="13"/>
                  </a:lnTo>
                  <a:lnTo>
                    <a:pt x="218" y="14"/>
                  </a:lnTo>
                  <a:lnTo>
                    <a:pt x="219" y="14"/>
                  </a:lnTo>
                  <a:lnTo>
                    <a:pt x="220" y="14"/>
                  </a:lnTo>
                  <a:lnTo>
                    <a:pt x="220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2"/>
                  </a:lnTo>
                  <a:lnTo>
                    <a:pt x="226" y="11"/>
                  </a:lnTo>
                  <a:lnTo>
                    <a:pt x="227" y="11"/>
                  </a:lnTo>
                  <a:lnTo>
                    <a:pt x="232" y="11"/>
                  </a:lnTo>
                  <a:lnTo>
                    <a:pt x="233" y="11"/>
                  </a:lnTo>
                  <a:lnTo>
                    <a:pt x="234" y="11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4" y="11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0" y="11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4" y="11"/>
                  </a:lnTo>
                  <a:lnTo>
                    <a:pt x="255" y="11"/>
                  </a:lnTo>
                  <a:lnTo>
                    <a:pt x="256" y="11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59" y="11"/>
                  </a:lnTo>
                  <a:lnTo>
                    <a:pt x="260" y="11"/>
                  </a:lnTo>
                  <a:lnTo>
                    <a:pt x="261" y="11"/>
                  </a:lnTo>
                  <a:lnTo>
                    <a:pt x="263" y="11"/>
                  </a:lnTo>
                  <a:lnTo>
                    <a:pt x="264" y="11"/>
                  </a:lnTo>
                  <a:lnTo>
                    <a:pt x="265" y="11"/>
                  </a:lnTo>
                  <a:lnTo>
                    <a:pt x="268" y="11"/>
                  </a:lnTo>
                  <a:lnTo>
                    <a:pt x="269" y="11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1"/>
                  </a:lnTo>
                  <a:lnTo>
                    <a:pt x="274" y="11"/>
                  </a:lnTo>
                  <a:lnTo>
                    <a:pt x="276" y="11"/>
                  </a:lnTo>
                  <a:lnTo>
                    <a:pt x="277" y="11"/>
                  </a:lnTo>
                  <a:lnTo>
                    <a:pt x="278" y="11"/>
                  </a:lnTo>
                  <a:lnTo>
                    <a:pt x="279" y="11"/>
                  </a:lnTo>
                  <a:lnTo>
                    <a:pt x="280" y="11"/>
                  </a:lnTo>
                  <a:lnTo>
                    <a:pt x="281" y="11"/>
                  </a:lnTo>
                  <a:lnTo>
                    <a:pt x="282" y="11"/>
                  </a:lnTo>
                  <a:lnTo>
                    <a:pt x="284" y="11"/>
                  </a:lnTo>
                  <a:lnTo>
                    <a:pt x="285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1"/>
                  </a:lnTo>
                  <a:lnTo>
                    <a:pt x="292" y="11"/>
                  </a:lnTo>
                  <a:lnTo>
                    <a:pt x="293" y="11"/>
                  </a:lnTo>
                  <a:lnTo>
                    <a:pt x="293" y="12"/>
                  </a:lnTo>
                  <a:lnTo>
                    <a:pt x="293" y="1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0" name="Freeform 109">
              <a:extLst>
                <a:ext uri="{FF2B5EF4-FFF2-40B4-BE49-F238E27FC236}">
                  <a16:creationId xmlns:a16="http://schemas.microsoft.com/office/drawing/2014/main" id="{3E1D885F-5EB1-0EFF-4627-9BC398A3A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850" y="1193800"/>
              <a:ext cx="420688" cy="479425"/>
            </a:xfrm>
            <a:custGeom>
              <a:avLst/>
              <a:gdLst>
                <a:gd name="T0" fmla="*/ 139 w 265"/>
                <a:gd name="T1" fmla="*/ 298 h 302"/>
                <a:gd name="T2" fmla="*/ 130 w 265"/>
                <a:gd name="T3" fmla="*/ 299 h 302"/>
                <a:gd name="T4" fmla="*/ 119 w 265"/>
                <a:gd name="T5" fmla="*/ 297 h 302"/>
                <a:gd name="T6" fmla="*/ 109 w 265"/>
                <a:gd name="T7" fmla="*/ 293 h 302"/>
                <a:gd name="T8" fmla="*/ 107 w 265"/>
                <a:gd name="T9" fmla="*/ 290 h 302"/>
                <a:gd name="T10" fmla="*/ 101 w 265"/>
                <a:gd name="T11" fmla="*/ 283 h 302"/>
                <a:gd name="T12" fmla="*/ 95 w 265"/>
                <a:gd name="T13" fmla="*/ 282 h 302"/>
                <a:gd name="T14" fmla="*/ 87 w 265"/>
                <a:gd name="T15" fmla="*/ 288 h 302"/>
                <a:gd name="T16" fmla="*/ 80 w 265"/>
                <a:gd name="T17" fmla="*/ 280 h 302"/>
                <a:gd name="T18" fmla="*/ 75 w 265"/>
                <a:gd name="T19" fmla="*/ 289 h 302"/>
                <a:gd name="T20" fmla="*/ 66 w 265"/>
                <a:gd name="T21" fmla="*/ 292 h 302"/>
                <a:gd name="T22" fmla="*/ 57 w 265"/>
                <a:gd name="T23" fmla="*/ 294 h 302"/>
                <a:gd name="T24" fmla="*/ 48 w 265"/>
                <a:gd name="T25" fmla="*/ 301 h 302"/>
                <a:gd name="T26" fmla="*/ 41 w 265"/>
                <a:gd name="T27" fmla="*/ 265 h 302"/>
                <a:gd name="T28" fmla="*/ 38 w 265"/>
                <a:gd name="T29" fmla="*/ 248 h 302"/>
                <a:gd name="T30" fmla="*/ 35 w 265"/>
                <a:gd name="T31" fmla="*/ 232 h 302"/>
                <a:gd name="T32" fmla="*/ 31 w 265"/>
                <a:gd name="T33" fmla="*/ 212 h 302"/>
                <a:gd name="T34" fmla="*/ 25 w 265"/>
                <a:gd name="T35" fmla="*/ 172 h 302"/>
                <a:gd name="T36" fmla="*/ 20 w 265"/>
                <a:gd name="T37" fmla="*/ 141 h 302"/>
                <a:gd name="T38" fmla="*/ 11 w 265"/>
                <a:gd name="T39" fmla="*/ 90 h 302"/>
                <a:gd name="T40" fmla="*/ 8 w 265"/>
                <a:gd name="T41" fmla="*/ 59 h 302"/>
                <a:gd name="T42" fmla="*/ 4 w 265"/>
                <a:gd name="T43" fmla="*/ 37 h 302"/>
                <a:gd name="T44" fmla="*/ 0 w 265"/>
                <a:gd name="T45" fmla="*/ 4 h 302"/>
                <a:gd name="T46" fmla="*/ 27 w 265"/>
                <a:gd name="T47" fmla="*/ 1 h 302"/>
                <a:gd name="T48" fmla="*/ 49 w 265"/>
                <a:gd name="T49" fmla="*/ 2 h 302"/>
                <a:gd name="T50" fmla="*/ 74 w 265"/>
                <a:gd name="T51" fmla="*/ 2 h 302"/>
                <a:gd name="T52" fmla="*/ 93 w 265"/>
                <a:gd name="T53" fmla="*/ 2 h 302"/>
                <a:gd name="T54" fmla="*/ 114 w 265"/>
                <a:gd name="T55" fmla="*/ 2 h 302"/>
                <a:gd name="T56" fmla="*/ 130 w 265"/>
                <a:gd name="T57" fmla="*/ 2 h 302"/>
                <a:gd name="T58" fmla="*/ 147 w 265"/>
                <a:gd name="T59" fmla="*/ 2 h 302"/>
                <a:gd name="T60" fmla="*/ 162 w 265"/>
                <a:gd name="T61" fmla="*/ 2 h 302"/>
                <a:gd name="T62" fmla="*/ 178 w 265"/>
                <a:gd name="T63" fmla="*/ 2 h 302"/>
                <a:gd name="T64" fmla="*/ 195 w 265"/>
                <a:gd name="T65" fmla="*/ 2 h 302"/>
                <a:gd name="T66" fmla="*/ 210 w 265"/>
                <a:gd name="T67" fmla="*/ 2 h 302"/>
                <a:gd name="T68" fmla="*/ 232 w 265"/>
                <a:gd name="T69" fmla="*/ 2 h 302"/>
                <a:gd name="T70" fmla="*/ 248 w 265"/>
                <a:gd name="T71" fmla="*/ 2 h 302"/>
                <a:gd name="T72" fmla="*/ 265 w 265"/>
                <a:gd name="T73" fmla="*/ 7 h 302"/>
                <a:gd name="T74" fmla="*/ 257 w 265"/>
                <a:gd name="T75" fmla="*/ 20 h 302"/>
                <a:gd name="T76" fmla="*/ 254 w 265"/>
                <a:gd name="T77" fmla="*/ 33 h 302"/>
                <a:gd name="T78" fmla="*/ 251 w 265"/>
                <a:gd name="T79" fmla="*/ 45 h 302"/>
                <a:gd name="T80" fmla="*/ 247 w 265"/>
                <a:gd name="T81" fmla="*/ 58 h 302"/>
                <a:gd name="T82" fmla="*/ 236 w 265"/>
                <a:gd name="T83" fmla="*/ 64 h 302"/>
                <a:gd name="T84" fmla="*/ 230 w 265"/>
                <a:gd name="T85" fmla="*/ 79 h 302"/>
                <a:gd name="T86" fmla="*/ 217 w 265"/>
                <a:gd name="T87" fmla="*/ 87 h 302"/>
                <a:gd name="T88" fmla="*/ 200 w 265"/>
                <a:gd name="T89" fmla="*/ 86 h 302"/>
                <a:gd name="T90" fmla="*/ 197 w 265"/>
                <a:gd name="T91" fmla="*/ 101 h 302"/>
                <a:gd name="T92" fmla="*/ 193 w 265"/>
                <a:gd name="T93" fmla="*/ 114 h 302"/>
                <a:gd name="T94" fmla="*/ 188 w 265"/>
                <a:gd name="T95" fmla="*/ 126 h 302"/>
                <a:gd name="T96" fmla="*/ 186 w 265"/>
                <a:gd name="T97" fmla="*/ 137 h 302"/>
                <a:gd name="T98" fmla="*/ 209 w 265"/>
                <a:gd name="T99" fmla="*/ 137 h 302"/>
                <a:gd name="T100" fmla="*/ 229 w 265"/>
                <a:gd name="T101" fmla="*/ 138 h 302"/>
                <a:gd name="T102" fmla="*/ 234 w 265"/>
                <a:gd name="T103" fmla="*/ 178 h 302"/>
                <a:gd name="T104" fmla="*/ 229 w 265"/>
                <a:gd name="T105" fmla="*/ 205 h 302"/>
                <a:gd name="T106" fmla="*/ 207 w 265"/>
                <a:gd name="T107" fmla="*/ 208 h 302"/>
                <a:gd name="T108" fmla="*/ 203 w 265"/>
                <a:gd name="T109" fmla="*/ 221 h 302"/>
                <a:gd name="T110" fmla="*/ 197 w 265"/>
                <a:gd name="T111" fmla="*/ 233 h 302"/>
                <a:gd name="T112" fmla="*/ 192 w 265"/>
                <a:gd name="T113" fmla="*/ 243 h 302"/>
                <a:gd name="T114" fmla="*/ 187 w 265"/>
                <a:gd name="T115" fmla="*/ 254 h 302"/>
                <a:gd name="T116" fmla="*/ 182 w 265"/>
                <a:gd name="T117" fmla="*/ 272 h 302"/>
                <a:gd name="T118" fmla="*/ 168 w 265"/>
                <a:gd name="T119" fmla="*/ 284 h 302"/>
                <a:gd name="T120" fmla="*/ 159 w 265"/>
                <a:gd name="T121" fmla="*/ 29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5" h="302">
                  <a:moveTo>
                    <a:pt x="151" y="296"/>
                  </a:moveTo>
                  <a:lnTo>
                    <a:pt x="150" y="296"/>
                  </a:lnTo>
                  <a:lnTo>
                    <a:pt x="149" y="296"/>
                  </a:lnTo>
                  <a:lnTo>
                    <a:pt x="148" y="296"/>
                  </a:lnTo>
                  <a:lnTo>
                    <a:pt x="147" y="296"/>
                  </a:lnTo>
                  <a:lnTo>
                    <a:pt x="146" y="296"/>
                  </a:lnTo>
                  <a:lnTo>
                    <a:pt x="145" y="296"/>
                  </a:lnTo>
                  <a:lnTo>
                    <a:pt x="144" y="296"/>
                  </a:lnTo>
                  <a:lnTo>
                    <a:pt x="143" y="296"/>
                  </a:lnTo>
                  <a:lnTo>
                    <a:pt x="143" y="297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40" y="298"/>
                  </a:lnTo>
                  <a:lnTo>
                    <a:pt x="139" y="298"/>
                  </a:lnTo>
                  <a:lnTo>
                    <a:pt x="139" y="297"/>
                  </a:lnTo>
                  <a:lnTo>
                    <a:pt x="138" y="297"/>
                  </a:lnTo>
                  <a:lnTo>
                    <a:pt x="138" y="298"/>
                  </a:lnTo>
                  <a:lnTo>
                    <a:pt x="137" y="298"/>
                  </a:lnTo>
                  <a:lnTo>
                    <a:pt x="136" y="298"/>
                  </a:lnTo>
                  <a:lnTo>
                    <a:pt x="136" y="299"/>
                  </a:lnTo>
                  <a:lnTo>
                    <a:pt x="135" y="299"/>
                  </a:lnTo>
                  <a:lnTo>
                    <a:pt x="134" y="299"/>
                  </a:lnTo>
                  <a:lnTo>
                    <a:pt x="134" y="298"/>
                  </a:lnTo>
                  <a:lnTo>
                    <a:pt x="133" y="297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1" y="298"/>
                  </a:lnTo>
                  <a:lnTo>
                    <a:pt x="130" y="298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6" y="299"/>
                  </a:lnTo>
                  <a:lnTo>
                    <a:pt x="125" y="299"/>
                  </a:lnTo>
                  <a:lnTo>
                    <a:pt x="125" y="300"/>
                  </a:lnTo>
                  <a:lnTo>
                    <a:pt x="124" y="300"/>
                  </a:lnTo>
                  <a:lnTo>
                    <a:pt x="123" y="300"/>
                  </a:lnTo>
                  <a:lnTo>
                    <a:pt x="123" y="299"/>
                  </a:lnTo>
                  <a:lnTo>
                    <a:pt x="122" y="299"/>
                  </a:lnTo>
                  <a:lnTo>
                    <a:pt x="122" y="298"/>
                  </a:lnTo>
                  <a:lnTo>
                    <a:pt x="121" y="298"/>
                  </a:lnTo>
                  <a:lnTo>
                    <a:pt x="120" y="298"/>
                  </a:lnTo>
                  <a:lnTo>
                    <a:pt x="120" y="297"/>
                  </a:lnTo>
                  <a:lnTo>
                    <a:pt x="119" y="297"/>
                  </a:lnTo>
                  <a:lnTo>
                    <a:pt x="118" y="297"/>
                  </a:lnTo>
                  <a:lnTo>
                    <a:pt x="117" y="297"/>
                  </a:lnTo>
                  <a:lnTo>
                    <a:pt x="116" y="297"/>
                  </a:lnTo>
                  <a:lnTo>
                    <a:pt x="115" y="297"/>
                  </a:lnTo>
                  <a:lnTo>
                    <a:pt x="114" y="297"/>
                  </a:lnTo>
                  <a:lnTo>
                    <a:pt x="114" y="296"/>
                  </a:lnTo>
                  <a:lnTo>
                    <a:pt x="113" y="296"/>
                  </a:lnTo>
                  <a:lnTo>
                    <a:pt x="112" y="296"/>
                  </a:lnTo>
                  <a:lnTo>
                    <a:pt x="111" y="296"/>
                  </a:lnTo>
                  <a:lnTo>
                    <a:pt x="110" y="296"/>
                  </a:lnTo>
                  <a:lnTo>
                    <a:pt x="110" y="295"/>
                  </a:lnTo>
                  <a:lnTo>
                    <a:pt x="109" y="295"/>
                  </a:lnTo>
                  <a:lnTo>
                    <a:pt x="108" y="295"/>
                  </a:lnTo>
                  <a:lnTo>
                    <a:pt x="108" y="294"/>
                  </a:lnTo>
                  <a:lnTo>
                    <a:pt x="109" y="293"/>
                  </a:lnTo>
                  <a:lnTo>
                    <a:pt x="110" y="291"/>
                  </a:lnTo>
                  <a:lnTo>
                    <a:pt x="112" y="290"/>
                  </a:lnTo>
                  <a:lnTo>
                    <a:pt x="112" y="289"/>
                  </a:lnTo>
                  <a:lnTo>
                    <a:pt x="113" y="289"/>
                  </a:lnTo>
                  <a:lnTo>
                    <a:pt x="112" y="289"/>
                  </a:lnTo>
                  <a:lnTo>
                    <a:pt x="111" y="289"/>
                  </a:lnTo>
                  <a:lnTo>
                    <a:pt x="111" y="290"/>
                  </a:lnTo>
                  <a:lnTo>
                    <a:pt x="110" y="290"/>
                  </a:lnTo>
                  <a:lnTo>
                    <a:pt x="109" y="290"/>
                  </a:lnTo>
                  <a:lnTo>
                    <a:pt x="109" y="291"/>
                  </a:lnTo>
                  <a:lnTo>
                    <a:pt x="108" y="291"/>
                  </a:lnTo>
                  <a:lnTo>
                    <a:pt x="107" y="290"/>
                  </a:lnTo>
                  <a:lnTo>
                    <a:pt x="107" y="291"/>
                  </a:lnTo>
                  <a:lnTo>
                    <a:pt x="107" y="290"/>
                  </a:lnTo>
                  <a:lnTo>
                    <a:pt x="107" y="290"/>
                  </a:lnTo>
                  <a:lnTo>
                    <a:pt x="107" y="289"/>
                  </a:lnTo>
                  <a:lnTo>
                    <a:pt x="107" y="288"/>
                  </a:lnTo>
                  <a:lnTo>
                    <a:pt x="107" y="287"/>
                  </a:lnTo>
                  <a:lnTo>
                    <a:pt x="106" y="287"/>
                  </a:lnTo>
                  <a:lnTo>
                    <a:pt x="106" y="286"/>
                  </a:lnTo>
                  <a:lnTo>
                    <a:pt x="105" y="286"/>
                  </a:lnTo>
                  <a:lnTo>
                    <a:pt x="105" y="285"/>
                  </a:lnTo>
                  <a:lnTo>
                    <a:pt x="104" y="285"/>
                  </a:lnTo>
                  <a:lnTo>
                    <a:pt x="104" y="284"/>
                  </a:lnTo>
                  <a:lnTo>
                    <a:pt x="104" y="283"/>
                  </a:lnTo>
                  <a:lnTo>
                    <a:pt x="103" y="283"/>
                  </a:lnTo>
                  <a:lnTo>
                    <a:pt x="103" y="284"/>
                  </a:lnTo>
                  <a:lnTo>
                    <a:pt x="102" y="284"/>
                  </a:lnTo>
                  <a:lnTo>
                    <a:pt x="101" y="284"/>
                  </a:lnTo>
                  <a:lnTo>
                    <a:pt x="101" y="283"/>
                  </a:lnTo>
                  <a:lnTo>
                    <a:pt x="100" y="283"/>
                  </a:lnTo>
                  <a:lnTo>
                    <a:pt x="99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6" y="286"/>
                  </a:lnTo>
                  <a:lnTo>
                    <a:pt x="95" y="286"/>
                  </a:lnTo>
                  <a:lnTo>
                    <a:pt x="95" y="285"/>
                  </a:lnTo>
                  <a:lnTo>
                    <a:pt x="96" y="285"/>
                  </a:lnTo>
                  <a:lnTo>
                    <a:pt x="96" y="284"/>
                  </a:lnTo>
                  <a:lnTo>
                    <a:pt x="95" y="284"/>
                  </a:lnTo>
                  <a:lnTo>
                    <a:pt x="95" y="283"/>
                  </a:lnTo>
                  <a:lnTo>
                    <a:pt x="95" y="282"/>
                  </a:lnTo>
                  <a:lnTo>
                    <a:pt x="94" y="282"/>
                  </a:lnTo>
                  <a:lnTo>
                    <a:pt x="94" y="281"/>
                  </a:lnTo>
                  <a:lnTo>
                    <a:pt x="93" y="281"/>
                  </a:lnTo>
                  <a:lnTo>
                    <a:pt x="92" y="281"/>
                  </a:lnTo>
                  <a:lnTo>
                    <a:pt x="91" y="282"/>
                  </a:lnTo>
                  <a:lnTo>
                    <a:pt x="91" y="283"/>
                  </a:lnTo>
                  <a:lnTo>
                    <a:pt x="91" y="284"/>
                  </a:lnTo>
                  <a:lnTo>
                    <a:pt x="91" y="285"/>
                  </a:lnTo>
                  <a:lnTo>
                    <a:pt x="90" y="285"/>
                  </a:lnTo>
                  <a:lnTo>
                    <a:pt x="89" y="287"/>
                  </a:lnTo>
                  <a:lnTo>
                    <a:pt x="89" y="288"/>
                  </a:lnTo>
                  <a:lnTo>
                    <a:pt x="88" y="288"/>
                  </a:lnTo>
                  <a:lnTo>
                    <a:pt x="88" y="289"/>
                  </a:lnTo>
                  <a:lnTo>
                    <a:pt x="87" y="289"/>
                  </a:lnTo>
                  <a:lnTo>
                    <a:pt x="87" y="288"/>
                  </a:lnTo>
                  <a:lnTo>
                    <a:pt x="86" y="288"/>
                  </a:lnTo>
                  <a:lnTo>
                    <a:pt x="86" y="287"/>
                  </a:lnTo>
                  <a:lnTo>
                    <a:pt x="85" y="287"/>
                  </a:lnTo>
                  <a:lnTo>
                    <a:pt x="85" y="286"/>
                  </a:lnTo>
                  <a:lnTo>
                    <a:pt x="84" y="286"/>
                  </a:lnTo>
                  <a:lnTo>
                    <a:pt x="83" y="286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2" y="284"/>
                  </a:lnTo>
                  <a:lnTo>
                    <a:pt x="82" y="283"/>
                  </a:lnTo>
                  <a:lnTo>
                    <a:pt x="82" y="282"/>
                  </a:lnTo>
                  <a:lnTo>
                    <a:pt x="81" y="282"/>
                  </a:lnTo>
                  <a:lnTo>
                    <a:pt x="81" y="281"/>
                  </a:lnTo>
                  <a:lnTo>
                    <a:pt x="80" y="281"/>
                  </a:lnTo>
                  <a:lnTo>
                    <a:pt x="80" y="280"/>
                  </a:lnTo>
                  <a:lnTo>
                    <a:pt x="80" y="281"/>
                  </a:lnTo>
                  <a:lnTo>
                    <a:pt x="79" y="282"/>
                  </a:lnTo>
                  <a:lnTo>
                    <a:pt x="78" y="282"/>
                  </a:lnTo>
                  <a:lnTo>
                    <a:pt x="78" y="283"/>
                  </a:lnTo>
                  <a:lnTo>
                    <a:pt x="77" y="283"/>
                  </a:lnTo>
                  <a:lnTo>
                    <a:pt x="77" y="284"/>
                  </a:lnTo>
                  <a:lnTo>
                    <a:pt x="76" y="284"/>
                  </a:lnTo>
                  <a:lnTo>
                    <a:pt x="76" y="285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4" y="287"/>
                  </a:lnTo>
                  <a:lnTo>
                    <a:pt x="75" y="287"/>
                  </a:lnTo>
                  <a:lnTo>
                    <a:pt x="75" y="288"/>
                  </a:lnTo>
                  <a:lnTo>
                    <a:pt x="75" y="289"/>
                  </a:lnTo>
                  <a:lnTo>
                    <a:pt x="74" y="289"/>
                  </a:lnTo>
                  <a:lnTo>
                    <a:pt x="74" y="290"/>
                  </a:lnTo>
                  <a:lnTo>
                    <a:pt x="74" y="291"/>
                  </a:lnTo>
                  <a:lnTo>
                    <a:pt x="74" y="292"/>
                  </a:lnTo>
                  <a:lnTo>
                    <a:pt x="73" y="292"/>
                  </a:lnTo>
                  <a:lnTo>
                    <a:pt x="73" y="293"/>
                  </a:lnTo>
                  <a:lnTo>
                    <a:pt x="73" y="294"/>
                  </a:lnTo>
                  <a:lnTo>
                    <a:pt x="72" y="294"/>
                  </a:lnTo>
                  <a:lnTo>
                    <a:pt x="71" y="294"/>
                  </a:lnTo>
                  <a:lnTo>
                    <a:pt x="71" y="293"/>
                  </a:lnTo>
                  <a:lnTo>
                    <a:pt x="70" y="293"/>
                  </a:lnTo>
                  <a:lnTo>
                    <a:pt x="69" y="293"/>
                  </a:lnTo>
                  <a:lnTo>
                    <a:pt x="68" y="293"/>
                  </a:lnTo>
                  <a:lnTo>
                    <a:pt x="67" y="292"/>
                  </a:lnTo>
                  <a:lnTo>
                    <a:pt x="66" y="292"/>
                  </a:lnTo>
                  <a:lnTo>
                    <a:pt x="65" y="291"/>
                  </a:lnTo>
                  <a:lnTo>
                    <a:pt x="64" y="291"/>
                  </a:lnTo>
                  <a:lnTo>
                    <a:pt x="63" y="291"/>
                  </a:lnTo>
                  <a:lnTo>
                    <a:pt x="62" y="291"/>
                  </a:lnTo>
                  <a:lnTo>
                    <a:pt x="62" y="290"/>
                  </a:lnTo>
                  <a:lnTo>
                    <a:pt x="62" y="291"/>
                  </a:lnTo>
                  <a:lnTo>
                    <a:pt x="61" y="291"/>
                  </a:lnTo>
                  <a:lnTo>
                    <a:pt x="61" y="292"/>
                  </a:lnTo>
                  <a:lnTo>
                    <a:pt x="60" y="292"/>
                  </a:lnTo>
                  <a:lnTo>
                    <a:pt x="60" y="293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58" y="293"/>
                  </a:lnTo>
                  <a:lnTo>
                    <a:pt x="58" y="294"/>
                  </a:lnTo>
                  <a:lnTo>
                    <a:pt x="57" y="294"/>
                  </a:lnTo>
                  <a:lnTo>
                    <a:pt x="56" y="294"/>
                  </a:lnTo>
                  <a:lnTo>
                    <a:pt x="56" y="295"/>
                  </a:lnTo>
                  <a:lnTo>
                    <a:pt x="55" y="296"/>
                  </a:lnTo>
                  <a:lnTo>
                    <a:pt x="54" y="296"/>
                  </a:lnTo>
                  <a:lnTo>
                    <a:pt x="54" y="297"/>
                  </a:lnTo>
                  <a:lnTo>
                    <a:pt x="54" y="298"/>
                  </a:lnTo>
                  <a:lnTo>
                    <a:pt x="53" y="298"/>
                  </a:lnTo>
                  <a:lnTo>
                    <a:pt x="52" y="299"/>
                  </a:lnTo>
                  <a:lnTo>
                    <a:pt x="51" y="299"/>
                  </a:lnTo>
                  <a:lnTo>
                    <a:pt x="51" y="300"/>
                  </a:lnTo>
                  <a:lnTo>
                    <a:pt x="50" y="300"/>
                  </a:lnTo>
                  <a:lnTo>
                    <a:pt x="50" y="301"/>
                  </a:lnTo>
                  <a:lnTo>
                    <a:pt x="49" y="301"/>
                  </a:lnTo>
                  <a:lnTo>
                    <a:pt x="49" y="301"/>
                  </a:lnTo>
                  <a:lnTo>
                    <a:pt x="48" y="301"/>
                  </a:lnTo>
                  <a:lnTo>
                    <a:pt x="48" y="302"/>
                  </a:lnTo>
                  <a:lnTo>
                    <a:pt x="47" y="302"/>
                  </a:lnTo>
                  <a:lnTo>
                    <a:pt x="47" y="301"/>
                  </a:lnTo>
                  <a:lnTo>
                    <a:pt x="46" y="298"/>
                  </a:lnTo>
                  <a:lnTo>
                    <a:pt x="46" y="293"/>
                  </a:lnTo>
                  <a:lnTo>
                    <a:pt x="45" y="293"/>
                  </a:lnTo>
                  <a:lnTo>
                    <a:pt x="45" y="290"/>
                  </a:lnTo>
                  <a:lnTo>
                    <a:pt x="44" y="286"/>
                  </a:lnTo>
                  <a:lnTo>
                    <a:pt x="43" y="278"/>
                  </a:lnTo>
                  <a:lnTo>
                    <a:pt x="42" y="273"/>
                  </a:lnTo>
                  <a:lnTo>
                    <a:pt x="42" y="271"/>
                  </a:lnTo>
                  <a:lnTo>
                    <a:pt x="42" y="270"/>
                  </a:lnTo>
                  <a:lnTo>
                    <a:pt x="41" y="267"/>
                  </a:lnTo>
                  <a:lnTo>
                    <a:pt x="41" y="266"/>
                  </a:lnTo>
                  <a:lnTo>
                    <a:pt x="41" y="265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39" y="256"/>
                  </a:lnTo>
                  <a:lnTo>
                    <a:pt x="39" y="255"/>
                  </a:lnTo>
                  <a:lnTo>
                    <a:pt x="39" y="254"/>
                  </a:lnTo>
                  <a:lnTo>
                    <a:pt x="39" y="253"/>
                  </a:lnTo>
                  <a:lnTo>
                    <a:pt x="38" y="253"/>
                  </a:lnTo>
                  <a:lnTo>
                    <a:pt x="38" y="252"/>
                  </a:lnTo>
                  <a:lnTo>
                    <a:pt x="38" y="251"/>
                  </a:lnTo>
                  <a:lnTo>
                    <a:pt x="38" y="250"/>
                  </a:lnTo>
                  <a:lnTo>
                    <a:pt x="38" y="249"/>
                  </a:lnTo>
                  <a:lnTo>
                    <a:pt x="38" y="248"/>
                  </a:lnTo>
                  <a:lnTo>
                    <a:pt x="37" y="247"/>
                  </a:lnTo>
                  <a:lnTo>
                    <a:pt x="37" y="246"/>
                  </a:lnTo>
                  <a:lnTo>
                    <a:pt x="37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6" y="239"/>
                  </a:lnTo>
                  <a:lnTo>
                    <a:pt x="36" y="237"/>
                  </a:lnTo>
                  <a:lnTo>
                    <a:pt x="35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5" y="233"/>
                  </a:lnTo>
                  <a:lnTo>
                    <a:pt x="35" y="232"/>
                  </a:lnTo>
                  <a:lnTo>
                    <a:pt x="35" y="230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7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2" y="216"/>
                  </a:lnTo>
                  <a:lnTo>
                    <a:pt x="32" y="215"/>
                  </a:lnTo>
                  <a:lnTo>
                    <a:pt x="31" y="212"/>
                  </a:lnTo>
                  <a:lnTo>
                    <a:pt x="31" y="211"/>
                  </a:lnTo>
                  <a:lnTo>
                    <a:pt x="31" y="210"/>
                  </a:lnTo>
                  <a:lnTo>
                    <a:pt x="31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30" y="204"/>
                  </a:lnTo>
                  <a:lnTo>
                    <a:pt x="30" y="203"/>
                  </a:lnTo>
                  <a:lnTo>
                    <a:pt x="28" y="194"/>
                  </a:lnTo>
                  <a:lnTo>
                    <a:pt x="28" y="193"/>
                  </a:lnTo>
                  <a:lnTo>
                    <a:pt x="28" y="190"/>
                  </a:lnTo>
                  <a:lnTo>
                    <a:pt x="28" y="189"/>
                  </a:lnTo>
                  <a:lnTo>
                    <a:pt x="27" y="185"/>
                  </a:lnTo>
                  <a:lnTo>
                    <a:pt x="27" y="184"/>
                  </a:lnTo>
                  <a:lnTo>
                    <a:pt x="26" y="179"/>
                  </a:lnTo>
                  <a:lnTo>
                    <a:pt x="25" y="172"/>
                  </a:lnTo>
                  <a:lnTo>
                    <a:pt x="24" y="168"/>
                  </a:lnTo>
                  <a:lnTo>
                    <a:pt x="24" y="167"/>
                  </a:lnTo>
                  <a:lnTo>
                    <a:pt x="24" y="166"/>
                  </a:lnTo>
                  <a:lnTo>
                    <a:pt x="24" y="164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1" y="151"/>
                  </a:lnTo>
                  <a:lnTo>
                    <a:pt x="21" y="149"/>
                  </a:lnTo>
                  <a:lnTo>
                    <a:pt x="20" y="147"/>
                  </a:lnTo>
                  <a:lnTo>
                    <a:pt x="20" y="146"/>
                  </a:lnTo>
                  <a:lnTo>
                    <a:pt x="20" y="145"/>
                  </a:lnTo>
                  <a:lnTo>
                    <a:pt x="20" y="142"/>
                  </a:lnTo>
                  <a:lnTo>
                    <a:pt x="20" y="141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9" y="139"/>
                  </a:lnTo>
                  <a:lnTo>
                    <a:pt x="19" y="138"/>
                  </a:lnTo>
                  <a:lnTo>
                    <a:pt x="18" y="130"/>
                  </a:lnTo>
                  <a:lnTo>
                    <a:pt x="17" y="128"/>
                  </a:lnTo>
                  <a:lnTo>
                    <a:pt x="17" y="126"/>
                  </a:lnTo>
                  <a:lnTo>
                    <a:pt x="16" y="120"/>
                  </a:lnTo>
                  <a:lnTo>
                    <a:pt x="15" y="113"/>
                  </a:lnTo>
                  <a:lnTo>
                    <a:pt x="15" y="110"/>
                  </a:lnTo>
                  <a:lnTo>
                    <a:pt x="14" y="108"/>
                  </a:lnTo>
                  <a:lnTo>
                    <a:pt x="14" y="105"/>
                  </a:lnTo>
                  <a:lnTo>
                    <a:pt x="11" y="92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11" y="87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0" y="77"/>
                  </a:lnTo>
                  <a:lnTo>
                    <a:pt x="10" y="74"/>
                  </a:lnTo>
                  <a:lnTo>
                    <a:pt x="9" y="70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7" y="59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6" y="48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70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8" y="2"/>
                  </a:lnTo>
                  <a:lnTo>
                    <a:pt x="119" y="2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22" y="2"/>
                  </a:lnTo>
                  <a:lnTo>
                    <a:pt x="123" y="2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6" y="2"/>
                  </a:lnTo>
                  <a:lnTo>
                    <a:pt x="127" y="2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7" y="2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2"/>
                  </a:lnTo>
                  <a:lnTo>
                    <a:pt x="141" y="2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3" y="2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2" y="2"/>
                  </a:lnTo>
                  <a:lnTo>
                    <a:pt x="173" y="2"/>
                  </a:lnTo>
                  <a:lnTo>
                    <a:pt x="174" y="2"/>
                  </a:lnTo>
                  <a:lnTo>
                    <a:pt x="175" y="2"/>
                  </a:lnTo>
                  <a:lnTo>
                    <a:pt x="176" y="2"/>
                  </a:lnTo>
                  <a:lnTo>
                    <a:pt x="177" y="2"/>
                  </a:lnTo>
                  <a:lnTo>
                    <a:pt x="178" y="2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5" y="2"/>
                  </a:lnTo>
                  <a:lnTo>
                    <a:pt x="206" y="2"/>
                  </a:lnTo>
                  <a:lnTo>
                    <a:pt x="207" y="2"/>
                  </a:lnTo>
                  <a:lnTo>
                    <a:pt x="208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4" y="2"/>
                  </a:lnTo>
                  <a:lnTo>
                    <a:pt x="215" y="2"/>
                  </a:lnTo>
                  <a:lnTo>
                    <a:pt x="216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1" y="2"/>
                  </a:lnTo>
                  <a:lnTo>
                    <a:pt x="223" y="2"/>
                  </a:lnTo>
                  <a:lnTo>
                    <a:pt x="227" y="2"/>
                  </a:lnTo>
                  <a:lnTo>
                    <a:pt x="229" y="2"/>
                  </a:lnTo>
                  <a:lnTo>
                    <a:pt x="230" y="2"/>
                  </a:lnTo>
                  <a:lnTo>
                    <a:pt x="231" y="2"/>
                  </a:lnTo>
                  <a:lnTo>
                    <a:pt x="232" y="2"/>
                  </a:lnTo>
                  <a:lnTo>
                    <a:pt x="233" y="2"/>
                  </a:lnTo>
                  <a:lnTo>
                    <a:pt x="234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39" y="2"/>
                  </a:lnTo>
                  <a:lnTo>
                    <a:pt x="240" y="2"/>
                  </a:lnTo>
                  <a:lnTo>
                    <a:pt x="241" y="2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5" y="2"/>
                  </a:lnTo>
                  <a:lnTo>
                    <a:pt x="246" y="2"/>
                  </a:lnTo>
                  <a:lnTo>
                    <a:pt x="247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2" y="2"/>
                  </a:lnTo>
                  <a:lnTo>
                    <a:pt x="252" y="2"/>
                  </a:lnTo>
                  <a:lnTo>
                    <a:pt x="253" y="2"/>
                  </a:lnTo>
                  <a:lnTo>
                    <a:pt x="256" y="2"/>
                  </a:lnTo>
                  <a:lnTo>
                    <a:pt x="257" y="2"/>
                  </a:lnTo>
                  <a:lnTo>
                    <a:pt x="258" y="2"/>
                  </a:lnTo>
                  <a:lnTo>
                    <a:pt x="259" y="2"/>
                  </a:lnTo>
                  <a:lnTo>
                    <a:pt x="262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5" y="4"/>
                  </a:lnTo>
                  <a:lnTo>
                    <a:pt x="265" y="5"/>
                  </a:lnTo>
                  <a:lnTo>
                    <a:pt x="265" y="7"/>
                  </a:lnTo>
                  <a:lnTo>
                    <a:pt x="265" y="8"/>
                  </a:lnTo>
                  <a:lnTo>
                    <a:pt x="265" y="9"/>
                  </a:lnTo>
                  <a:lnTo>
                    <a:pt x="263" y="9"/>
                  </a:lnTo>
                  <a:lnTo>
                    <a:pt x="262" y="9"/>
                  </a:lnTo>
                  <a:lnTo>
                    <a:pt x="261" y="9"/>
                  </a:lnTo>
                  <a:lnTo>
                    <a:pt x="260" y="9"/>
                  </a:lnTo>
                  <a:lnTo>
                    <a:pt x="259" y="9"/>
                  </a:lnTo>
                  <a:lnTo>
                    <a:pt x="258" y="9"/>
                  </a:lnTo>
                  <a:lnTo>
                    <a:pt x="257" y="9"/>
                  </a:lnTo>
                  <a:lnTo>
                    <a:pt x="257" y="11"/>
                  </a:lnTo>
                  <a:lnTo>
                    <a:pt x="257" y="14"/>
                  </a:lnTo>
                  <a:lnTo>
                    <a:pt x="257" y="15"/>
                  </a:lnTo>
                  <a:lnTo>
                    <a:pt x="257" y="18"/>
                  </a:lnTo>
                  <a:lnTo>
                    <a:pt x="257" y="19"/>
                  </a:lnTo>
                  <a:lnTo>
                    <a:pt x="257" y="20"/>
                  </a:lnTo>
                  <a:lnTo>
                    <a:pt x="257" y="23"/>
                  </a:lnTo>
                  <a:lnTo>
                    <a:pt x="257" y="24"/>
                  </a:lnTo>
                  <a:lnTo>
                    <a:pt x="257" y="25"/>
                  </a:lnTo>
                  <a:lnTo>
                    <a:pt x="257" y="26"/>
                  </a:lnTo>
                  <a:lnTo>
                    <a:pt x="256" y="26"/>
                  </a:lnTo>
                  <a:lnTo>
                    <a:pt x="256" y="27"/>
                  </a:lnTo>
                  <a:lnTo>
                    <a:pt x="256" y="28"/>
                  </a:lnTo>
                  <a:lnTo>
                    <a:pt x="255" y="28"/>
                  </a:lnTo>
                  <a:lnTo>
                    <a:pt x="255" y="29"/>
                  </a:lnTo>
                  <a:lnTo>
                    <a:pt x="255" y="30"/>
                  </a:lnTo>
                  <a:lnTo>
                    <a:pt x="255" y="31"/>
                  </a:lnTo>
                  <a:lnTo>
                    <a:pt x="254" y="31"/>
                  </a:lnTo>
                  <a:lnTo>
                    <a:pt x="254" y="32"/>
                  </a:lnTo>
                  <a:lnTo>
                    <a:pt x="253" y="32"/>
                  </a:lnTo>
                  <a:lnTo>
                    <a:pt x="254" y="33"/>
                  </a:lnTo>
                  <a:lnTo>
                    <a:pt x="253" y="33"/>
                  </a:lnTo>
                  <a:lnTo>
                    <a:pt x="253" y="34"/>
                  </a:lnTo>
                  <a:lnTo>
                    <a:pt x="253" y="35"/>
                  </a:lnTo>
                  <a:lnTo>
                    <a:pt x="253" y="36"/>
                  </a:lnTo>
                  <a:lnTo>
                    <a:pt x="253" y="37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39"/>
                  </a:lnTo>
                  <a:lnTo>
                    <a:pt x="252" y="40"/>
                  </a:lnTo>
                  <a:lnTo>
                    <a:pt x="251" y="40"/>
                  </a:lnTo>
                  <a:lnTo>
                    <a:pt x="251" y="41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1" y="46"/>
                  </a:lnTo>
                  <a:lnTo>
                    <a:pt x="250" y="46"/>
                  </a:lnTo>
                  <a:lnTo>
                    <a:pt x="249" y="46"/>
                  </a:lnTo>
                  <a:lnTo>
                    <a:pt x="248" y="46"/>
                  </a:lnTo>
                  <a:lnTo>
                    <a:pt x="247" y="46"/>
                  </a:lnTo>
                  <a:lnTo>
                    <a:pt x="247" y="47"/>
                  </a:lnTo>
                  <a:lnTo>
                    <a:pt x="247" y="48"/>
                  </a:lnTo>
                  <a:lnTo>
                    <a:pt x="247" y="49"/>
                  </a:lnTo>
                  <a:lnTo>
                    <a:pt x="247" y="50"/>
                  </a:lnTo>
                  <a:lnTo>
                    <a:pt x="247" y="51"/>
                  </a:lnTo>
                  <a:lnTo>
                    <a:pt x="247" y="52"/>
                  </a:lnTo>
                  <a:lnTo>
                    <a:pt x="247" y="53"/>
                  </a:lnTo>
                  <a:lnTo>
                    <a:pt x="247" y="56"/>
                  </a:lnTo>
                  <a:lnTo>
                    <a:pt x="247" y="57"/>
                  </a:lnTo>
                  <a:lnTo>
                    <a:pt x="247" y="58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7" y="60"/>
                  </a:lnTo>
                  <a:lnTo>
                    <a:pt x="246" y="60"/>
                  </a:lnTo>
                  <a:lnTo>
                    <a:pt x="244" y="60"/>
                  </a:lnTo>
                  <a:lnTo>
                    <a:pt x="243" y="60"/>
                  </a:lnTo>
                  <a:lnTo>
                    <a:pt x="242" y="60"/>
                  </a:lnTo>
                  <a:lnTo>
                    <a:pt x="242" y="61"/>
                  </a:lnTo>
                  <a:lnTo>
                    <a:pt x="242" y="62"/>
                  </a:lnTo>
                  <a:lnTo>
                    <a:pt x="242" y="63"/>
                  </a:lnTo>
                  <a:lnTo>
                    <a:pt x="242" y="64"/>
                  </a:lnTo>
                  <a:lnTo>
                    <a:pt x="240" y="64"/>
                  </a:lnTo>
                  <a:lnTo>
                    <a:pt x="239" y="64"/>
                  </a:lnTo>
                  <a:lnTo>
                    <a:pt x="238" y="64"/>
                  </a:lnTo>
                  <a:lnTo>
                    <a:pt x="236" y="64"/>
                  </a:lnTo>
                  <a:lnTo>
                    <a:pt x="235" y="64"/>
                  </a:lnTo>
                  <a:lnTo>
                    <a:pt x="234" y="64"/>
                  </a:lnTo>
                  <a:lnTo>
                    <a:pt x="233" y="64"/>
                  </a:lnTo>
                  <a:lnTo>
                    <a:pt x="232" y="64"/>
                  </a:lnTo>
                  <a:lnTo>
                    <a:pt x="231" y="64"/>
                  </a:lnTo>
                  <a:lnTo>
                    <a:pt x="230" y="64"/>
                  </a:lnTo>
                  <a:lnTo>
                    <a:pt x="230" y="65"/>
                  </a:lnTo>
                  <a:lnTo>
                    <a:pt x="230" y="68"/>
                  </a:lnTo>
                  <a:lnTo>
                    <a:pt x="230" y="71"/>
                  </a:lnTo>
                  <a:lnTo>
                    <a:pt x="230" y="72"/>
                  </a:lnTo>
                  <a:lnTo>
                    <a:pt x="230" y="73"/>
                  </a:lnTo>
                  <a:lnTo>
                    <a:pt x="230" y="74"/>
                  </a:lnTo>
                  <a:lnTo>
                    <a:pt x="230" y="77"/>
                  </a:lnTo>
                  <a:lnTo>
                    <a:pt x="230" y="78"/>
                  </a:lnTo>
                  <a:lnTo>
                    <a:pt x="230" y="79"/>
                  </a:lnTo>
                  <a:lnTo>
                    <a:pt x="230" y="80"/>
                  </a:lnTo>
                  <a:lnTo>
                    <a:pt x="230" y="81"/>
                  </a:lnTo>
                  <a:lnTo>
                    <a:pt x="230" y="82"/>
                  </a:lnTo>
                  <a:lnTo>
                    <a:pt x="230" y="83"/>
                  </a:lnTo>
                  <a:lnTo>
                    <a:pt x="230" y="84"/>
                  </a:lnTo>
                  <a:lnTo>
                    <a:pt x="230" y="87"/>
                  </a:lnTo>
                  <a:lnTo>
                    <a:pt x="229" y="87"/>
                  </a:lnTo>
                  <a:lnTo>
                    <a:pt x="228" y="87"/>
                  </a:lnTo>
                  <a:lnTo>
                    <a:pt x="227" y="87"/>
                  </a:lnTo>
                  <a:lnTo>
                    <a:pt x="226" y="87"/>
                  </a:lnTo>
                  <a:lnTo>
                    <a:pt x="224" y="87"/>
                  </a:lnTo>
                  <a:lnTo>
                    <a:pt x="223" y="87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17" y="87"/>
                  </a:lnTo>
                  <a:lnTo>
                    <a:pt x="216" y="87"/>
                  </a:lnTo>
                  <a:lnTo>
                    <a:pt x="215" y="87"/>
                  </a:lnTo>
                  <a:lnTo>
                    <a:pt x="214" y="87"/>
                  </a:lnTo>
                  <a:lnTo>
                    <a:pt x="213" y="87"/>
                  </a:lnTo>
                  <a:lnTo>
                    <a:pt x="211" y="87"/>
                  </a:lnTo>
                  <a:lnTo>
                    <a:pt x="211" y="90"/>
                  </a:lnTo>
                  <a:lnTo>
                    <a:pt x="209" y="90"/>
                  </a:lnTo>
                  <a:lnTo>
                    <a:pt x="207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4" y="88"/>
                  </a:lnTo>
                  <a:lnTo>
                    <a:pt x="204" y="87"/>
                  </a:lnTo>
                  <a:lnTo>
                    <a:pt x="203" y="87"/>
                  </a:lnTo>
                  <a:lnTo>
                    <a:pt x="200" y="86"/>
                  </a:lnTo>
                  <a:lnTo>
                    <a:pt x="200" y="87"/>
                  </a:lnTo>
                  <a:lnTo>
                    <a:pt x="200" y="88"/>
                  </a:lnTo>
                  <a:lnTo>
                    <a:pt x="200" y="89"/>
                  </a:lnTo>
                  <a:lnTo>
                    <a:pt x="200" y="90"/>
                  </a:lnTo>
                  <a:lnTo>
                    <a:pt x="199" y="91"/>
                  </a:lnTo>
                  <a:lnTo>
                    <a:pt x="199" y="92"/>
                  </a:lnTo>
                  <a:lnTo>
                    <a:pt x="199" y="93"/>
                  </a:lnTo>
                  <a:lnTo>
                    <a:pt x="198" y="94"/>
                  </a:lnTo>
                  <a:lnTo>
                    <a:pt x="198" y="95"/>
                  </a:lnTo>
                  <a:lnTo>
                    <a:pt x="198" y="96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7" y="99"/>
                  </a:lnTo>
                  <a:lnTo>
                    <a:pt x="197" y="100"/>
                  </a:lnTo>
                  <a:lnTo>
                    <a:pt x="197" y="101"/>
                  </a:lnTo>
                  <a:lnTo>
                    <a:pt x="197" y="102"/>
                  </a:lnTo>
                  <a:lnTo>
                    <a:pt x="197" y="103"/>
                  </a:lnTo>
                  <a:lnTo>
                    <a:pt x="196" y="103"/>
                  </a:lnTo>
                  <a:lnTo>
                    <a:pt x="196" y="104"/>
                  </a:lnTo>
                  <a:lnTo>
                    <a:pt x="196" y="105"/>
                  </a:lnTo>
                  <a:lnTo>
                    <a:pt x="196" y="106"/>
                  </a:lnTo>
                  <a:lnTo>
                    <a:pt x="196" y="107"/>
                  </a:lnTo>
                  <a:lnTo>
                    <a:pt x="196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11"/>
                  </a:lnTo>
                  <a:lnTo>
                    <a:pt x="194" y="112"/>
                  </a:lnTo>
                  <a:lnTo>
                    <a:pt x="194" y="113"/>
                  </a:lnTo>
                  <a:lnTo>
                    <a:pt x="194" y="114"/>
                  </a:lnTo>
                  <a:lnTo>
                    <a:pt x="193" y="114"/>
                  </a:lnTo>
                  <a:lnTo>
                    <a:pt x="193" y="115"/>
                  </a:lnTo>
                  <a:lnTo>
                    <a:pt x="193" y="116"/>
                  </a:lnTo>
                  <a:lnTo>
                    <a:pt x="192" y="116"/>
                  </a:lnTo>
                  <a:lnTo>
                    <a:pt x="192" y="117"/>
                  </a:lnTo>
                  <a:lnTo>
                    <a:pt x="192" y="118"/>
                  </a:lnTo>
                  <a:lnTo>
                    <a:pt x="191" y="118"/>
                  </a:lnTo>
                  <a:lnTo>
                    <a:pt x="191" y="119"/>
                  </a:lnTo>
                  <a:lnTo>
                    <a:pt x="191" y="120"/>
                  </a:lnTo>
                  <a:lnTo>
                    <a:pt x="190" y="120"/>
                  </a:lnTo>
                  <a:lnTo>
                    <a:pt x="190" y="121"/>
                  </a:lnTo>
                  <a:lnTo>
                    <a:pt x="190" y="122"/>
                  </a:lnTo>
                  <a:lnTo>
                    <a:pt x="189" y="123"/>
                  </a:lnTo>
                  <a:lnTo>
                    <a:pt x="189" y="124"/>
                  </a:lnTo>
                  <a:lnTo>
                    <a:pt x="188" y="125"/>
                  </a:lnTo>
                  <a:lnTo>
                    <a:pt x="188" y="126"/>
                  </a:lnTo>
                  <a:lnTo>
                    <a:pt x="187" y="127"/>
                  </a:lnTo>
                  <a:lnTo>
                    <a:pt x="187" y="128"/>
                  </a:lnTo>
                  <a:lnTo>
                    <a:pt x="187" y="129"/>
                  </a:lnTo>
                  <a:lnTo>
                    <a:pt x="186" y="129"/>
                  </a:lnTo>
                  <a:lnTo>
                    <a:pt x="186" y="130"/>
                  </a:lnTo>
                  <a:lnTo>
                    <a:pt x="186" y="131"/>
                  </a:lnTo>
                  <a:lnTo>
                    <a:pt x="185" y="132"/>
                  </a:lnTo>
                  <a:lnTo>
                    <a:pt x="185" y="133"/>
                  </a:lnTo>
                  <a:lnTo>
                    <a:pt x="184" y="133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4" y="136"/>
                  </a:lnTo>
                  <a:lnTo>
                    <a:pt x="184" y="137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7"/>
                  </a:lnTo>
                  <a:lnTo>
                    <a:pt x="188" y="137"/>
                  </a:lnTo>
                  <a:lnTo>
                    <a:pt x="189" y="137"/>
                  </a:lnTo>
                  <a:lnTo>
                    <a:pt x="190" y="137"/>
                  </a:lnTo>
                  <a:lnTo>
                    <a:pt x="191" y="137"/>
                  </a:lnTo>
                  <a:lnTo>
                    <a:pt x="192" y="137"/>
                  </a:lnTo>
                  <a:lnTo>
                    <a:pt x="193" y="137"/>
                  </a:lnTo>
                  <a:lnTo>
                    <a:pt x="194" y="137"/>
                  </a:lnTo>
                  <a:lnTo>
                    <a:pt x="196" y="137"/>
                  </a:lnTo>
                  <a:lnTo>
                    <a:pt x="197" y="137"/>
                  </a:lnTo>
                  <a:lnTo>
                    <a:pt x="200" y="137"/>
                  </a:lnTo>
                  <a:lnTo>
                    <a:pt x="203" y="137"/>
                  </a:lnTo>
                  <a:lnTo>
                    <a:pt x="204" y="137"/>
                  </a:lnTo>
                  <a:lnTo>
                    <a:pt x="205" y="137"/>
                  </a:lnTo>
                  <a:lnTo>
                    <a:pt x="209" y="137"/>
                  </a:lnTo>
                  <a:lnTo>
                    <a:pt x="210" y="137"/>
                  </a:lnTo>
                  <a:lnTo>
                    <a:pt x="211" y="137"/>
                  </a:lnTo>
                  <a:lnTo>
                    <a:pt x="212" y="137"/>
                  </a:lnTo>
                  <a:lnTo>
                    <a:pt x="213" y="137"/>
                  </a:lnTo>
                  <a:lnTo>
                    <a:pt x="214" y="137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18" y="138"/>
                  </a:lnTo>
                  <a:lnTo>
                    <a:pt x="219" y="138"/>
                  </a:lnTo>
                  <a:lnTo>
                    <a:pt x="220" y="138"/>
                  </a:lnTo>
                  <a:lnTo>
                    <a:pt x="222" y="138"/>
                  </a:lnTo>
                  <a:lnTo>
                    <a:pt x="226" y="138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8"/>
                  </a:lnTo>
                  <a:lnTo>
                    <a:pt x="231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1"/>
                  </a:lnTo>
                  <a:lnTo>
                    <a:pt x="234" y="142"/>
                  </a:lnTo>
                  <a:lnTo>
                    <a:pt x="234" y="143"/>
                  </a:lnTo>
                  <a:lnTo>
                    <a:pt x="234" y="146"/>
                  </a:lnTo>
                  <a:lnTo>
                    <a:pt x="234" y="150"/>
                  </a:lnTo>
                  <a:lnTo>
                    <a:pt x="234" y="152"/>
                  </a:lnTo>
                  <a:lnTo>
                    <a:pt x="234" y="154"/>
                  </a:lnTo>
                  <a:lnTo>
                    <a:pt x="234" y="159"/>
                  </a:lnTo>
                  <a:lnTo>
                    <a:pt x="234" y="163"/>
                  </a:lnTo>
                  <a:lnTo>
                    <a:pt x="234" y="167"/>
                  </a:lnTo>
                  <a:lnTo>
                    <a:pt x="234" y="178"/>
                  </a:lnTo>
                  <a:lnTo>
                    <a:pt x="234" y="186"/>
                  </a:lnTo>
                  <a:lnTo>
                    <a:pt x="234" y="188"/>
                  </a:lnTo>
                  <a:lnTo>
                    <a:pt x="233" y="188"/>
                  </a:lnTo>
                  <a:lnTo>
                    <a:pt x="232" y="188"/>
                  </a:lnTo>
                  <a:lnTo>
                    <a:pt x="231" y="188"/>
                  </a:lnTo>
                  <a:lnTo>
                    <a:pt x="230" y="187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29" y="191"/>
                  </a:lnTo>
                  <a:lnTo>
                    <a:pt x="229" y="192"/>
                  </a:lnTo>
                  <a:lnTo>
                    <a:pt x="229" y="195"/>
                  </a:lnTo>
                  <a:lnTo>
                    <a:pt x="229" y="196"/>
                  </a:lnTo>
                  <a:lnTo>
                    <a:pt x="229" y="198"/>
                  </a:lnTo>
                  <a:lnTo>
                    <a:pt x="229" y="204"/>
                  </a:lnTo>
                  <a:lnTo>
                    <a:pt x="229" y="205"/>
                  </a:lnTo>
                  <a:lnTo>
                    <a:pt x="228" y="205"/>
                  </a:lnTo>
                  <a:lnTo>
                    <a:pt x="226" y="205"/>
                  </a:lnTo>
                  <a:lnTo>
                    <a:pt x="225" y="205"/>
                  </a:lnTo>
                  <a:lnTo>
                    <a:pt x="224" y="205"/>
                  </a:lnTo>
                  <a:lnTo>
                    <a:pt x="221" y="205"/>
                  </a:lnTo>
                  <a:lnTo>
                    <a:pt x="218" y="205"/>
                  </a:lnTo>
                  <a:lnTo>
                    <a:pt x="217" y="205"/>
                  </a:lnTo>
                  <a:lnTo>
                    <a:pt x="214" y="205"/>
                  </a:lnTo>
                  <a:lnTo>
                    <a:pt x="212" y="205"/>
                  </a:lnTo>
                  <a:lnTo>
                    <a:pt x="209" y="205"/>
                  </a:lnTo>
                  <a:lnTo>
                    <a:pt x="208" y="205"/>
                  </a:lnTo>
                  <a:lnTo>
                    <a:pt x="208" y="206"/>
                  </a:lnTo>
                  <a:lnTo>
                    <a:pt x="208" y="207"/>
                  </a:lnTo>
                  <a:lnTo>
                    <a:pt x="208" y="208"/>
                  </a:lnTo>
                  <a:lnTo>
                    <a:pt x="207" y="208"/>
                  </a:lnTo>
                  <a:lnTo>
                    <a:pt x="207" y="209"/>
                  </a:lnTo>
                  <a:lnTo>
                    <a:pt x="206" y="210"/>
                  </a:lnTo>
                  <a:lnTo>
                    <a:pt x="206" y="211"/>
                  </a:lnTo>
                  <a:lnTo>
                    <a:pt x="205" y="212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4" y="215"/>
                  </a:lnTo>
                  <a:lnTo>
                    <a:pt x="204" y="216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8"/>
                  </a:lnTo>
                  <a:lnTo>
                    <a:pt x="204" y="219"/>
                  </a:lnTo>
                  <a:lnTo>
                    <a:pt x="204" y="220"/>
                  </a:lnTo>
                  <a:lnTo>
                    <a:pt x="203" y="220"/>
                  </a:lnTo>
                  <a:lnTo>
                    <a:pt x="203" y="221"/>
                  </a:lnTo>
                  <a:lnTo>
                    <a:pt x="203" y="222"/>
                  </a:lnTo>
                  <a:lnTo>
                    <a:pt x="202" y="223"/>
                  </a:lnTo>
                  <a:lnTo>
                    <a:pt x="202" y="224"/>
                  </a:lnTo>
                  <a:lnTo>
                    <a:pt x="201" y="224"/>
                  </a:lnTo>
                  <a:lnTo>
                    <a:pt x="201" y="225"/>
                  </a:lnTo>
                  <a:lnTo>
                    <a:pt x="201" y="226"/>
                  </a:lnTo>
                  <a:lnTo>
                    <a:pt x="200" y="227"/>
                  </a:lnTo>
                  <a:lnTo>
                    <a:pt x="200" y="228"/>
                  </a:lnTo>
                  <a:lnTo>
                    <a:pt x="199" y="229"/>
                  </a:lnTo>
                  <a:lnTo>
                    <a:pt x="199" y="230"/>
                  </a:lnTo>
                  <a:lnTo>
                    <a:pt x="198" y="230"/>
                  </a:lnTo>
                  <a:lnTo>
                    <a:pt x="198" y="231"/>
                  </a:lnTo>
                  <a:lnTo>
                    <a:pt x="198" y="232"/>
                  </a:lnTo>
                  <a:lnTo>
                    <a:pt x="197" y="232"/>
                  </a:lnTo>
                  <a:lnTo>
                    <a:pt x="197" y="233"/>
                  </a:lnTo>
                  <a:lnTo>
                    <a:pt x="197" y="234"/>
                  </a:lnTo>
                  <a:lnTo>
                    <a:pt x="196" y="234"/>
                  </a:lnTo>
                  <a:lnTo>
                    <a:pt x="196" y="235"/>
                  </a:lnTo>
                  <a:lnTo>
                    <a:pt x="195" y="235"/>
                  </a:lnTo>
                  <a:lnTo>
                    <a:pt x="195" y="236"/>
                  </a:lnTo>
                  <a:lnTo>
                    <a:pt x="195" y="237"/>
                  </a:lnTo>
                  <a:lnTo>
                    <a:pt x="194" y="237"/>
                  </a:lnTo>
                  <a:lnTo>
                    <a:pt x="194" y="238"/>
                  </a:lnTo>
                  <a:lnTo>
                    <a:pt x="194" y="239"/>
                  </a:lnTo>
                  <a:lnTo>
                    <a:pt x="193" y="239"/>
                  </a:lnTo>
                  <a:lnTo>
                    <a:pt x="193" y="240"/>
                  </a:lnTo>
                  <a:lnTo>
                    <a:pt x="193" y="241"/>
                  </a:lnTo>
                  <a:lnTo>
                    <a:pt x="192" y="241"/>
                  </a:lnTo>
                  <a:lnTo>
                    <a:pt x="192" y="242"/>
                  </a:lnTo>
                  <a:lnTo>
                    <a:pt x="192" y="243"/>
                  </a:lnTo>
                  <a:lnTo>
                    <a:pt x="191" y="244"/>
                  </a:lnTo>
                  <a:lnTo>
                    <a:pt x="191" y="245"/>
                  </a:lnTo>
                  <a:lnTo>
                    <a:pt x="191" y="246"/>
                  </a:lnTo>
                  <a:lnTo>
                    <a:pt x="191" y="247"/>
                  </a:lnTo>
                  <a:lnTo>
                    <a:pt x="190" y="247"/>
                  </a:lnTo>
                  <a:lnTo>
                    <a:pt x="190" y="248"/>
                  </a:lnTo>
                  <a:lnTo>
                    <a:pt x="190" y="249"/>
                  </a:lnTo>
                  <a:lnTo>
                    <a:pt x="190" y="250"/>
                  </a:lnTo>
                  <a:lnTo>
                    <a:pt x="189" y="250"/>
                  </a:lnTo>
                  <a:lnTo>
                    <a:pt x="189" y="251"/>
                  </a:lnTo>
                  <a:lnTo>
                    <a:pt x="188" y="251"/>
                  </a:lnTo>
                  <a:lnTo>
                    <a:pt x="188" y="252"/>
                  </a:lnTo>
                  <a:lnTo>
                    <a:pt x="188" y="253"/>
                  </a:lnTo>
                  <a:lnTo>
                    <a:pt x="187" y="253"/>
                  </a:lnTo>
                  <a:lnTo>
                    <a:pt x="187" y="254"/>
                  </a:lnTo>
                  <a:lnTo>
                    <a:pt x="187" y="255"/>
                  </a:lnTo>
                  <a:lnTo>
                    <a:pt x="186" y="257"/>
                  </a:lnTo>
                  <a:lnTo>
                    <a:pt x="186" y="258"/>
                  </a:lnTo>
                  <a:lnTo>
                    <a:pt x="186" y="259"/>
                  </a:lnTo>
                  <a:lnTo>
                    <a:pt x="186" y="260"/>
                  </a:lnTo>
                  <a:lnTo>
                    <a:pt x="186" y="261"/>
                  </a:lnTo>
                  <a:lnTo>
                    <a:pt x="185" y="263"/>
                  </a:lnTo>
                  <a:lnTo>
                    <a:pt x="185" y="264"/>
                  </a:lnTo>
                  <a:lnTo>
                    <a:pt x="184" y="265"/>
                  </a:lnTo>
                  <a:lnTo>
                    <a:pt x="184" y="267"/>
                  </a:lnTo>
                  <a:lnTo>
                    <a:pt x="183" y="268"/>
                  </a:lnTo>
                  <a:lnTo>
                    <a:pt x="183" y="269"/>
                  </a:lnTo>
                  <a:lnTo>
                    <a:pt x="183" y="270"/>
                  </a:lnTo>
                  <a:lnTo>
                    <a:pt x="182" y="271"/>
                  </a:lnTo>
                  <a:lnTo>
                    <a:pt x="182" y="272"/>
                  </a:lnTo>
                  <a:lnTo>
                    <a:pt x="182" y="273"/>
                  </a:lnTo>
                  <a:lnTo>
                    <a:pt x="181" y="273"/>
                  </a:lnTo>
                  <a:lnTo>
                    <a:pt x="181" y="274"/>
                  </a:lnTo>
                  <a:lnTo>
                    <a:pt x="180" y="276"/>
                  </a:lnTo>
                  <a:lnTo>
                    <a:pt x="179" y="277"/>
                  </a:lnTo>
                  <a:lnTo>
                    <a:pt x="179" y="278"/>
                  </a:lnTo>
                  <a:lnTo>
                    <a:pt x="178" y="278"/>
                  </a:lnTo>
                  <a:lnTo>
                    <a:pt x="178" y="279"/>
                  </a:lnTo>
                  <a:lnTo>
                    <a:pt x="178" y="280"/>
                  </a:lnTo>
                  <a:lnTo>
                    <a:pt x="178" y="281"/>
                  </a:lnTo>
                  <a:lnTo>
                    <a:pt x="177" y="282"/>
                  </a:lnTo>
                  <a:lnTo>
                    <a:pt x="175" y="283"/>
                  </a:lnTo>
                  <a:lnTo>
                    <a:pt x="172" y="283"/>
                  </a:lnTo>
                  <a:lnTo>
                    <a:pt x="171" y="284"/>
                  </a:lnTo>
                  <a:lnTo>
                    <a:pt x="168" y="284"/>
                  </a:lnTo>
                  <a:lnTo>
                    <a:pt x="167" y="285"/>
                  </a:lnTo>
                  <a:lnTo>
                    <a:pt x="167" y="286"/>
                  </a:lnTo>
                  <a:lnTo>
                    <a:pt x="166" y="286"/>
                  </a:lnTo>
                  <a:lnTo>
                    <a:pt x="165" y="286"/>
                  </a:lnTo>
                  <a:lnTo>
                    <a:pt x="162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89"/>
                  </a:lnTo>
                  <a:lnTo>
                    <a:pt x="161" y="289"/>
                  </a:lnTo>
                  <a:lnTo>
                    <a:pt x="160" y="289"/>
                  </a:lnTo>
                  <a:lnTo>
                    <a:pt x="160" y="290"/>
                  </a:lnTo>
                  <a:lnTo>
                    <a:pt x="159" y="290"/>
                  </a:lnTo>
                  <a:lnTo>
                    <a:pt x="159" y="291"/>
                  </a:lnTo>
                  <a:lnTo>
                    <a:pt x="159" y="293"/>
                  </a:lnTo>
                  <a:lnTo>
                    <a:pt x="155" y="293"/>
                  </a:lnTo>
                  <a:lnTo>
                    <a:pt x="154" y="293"/>
                  </a:lnTo>
                  <a:lnTo>
                    <a:pt x="153" y="293"/>
                  </a:lnTo>
                  <a:lnTo>
                    <a:pt x="152" y="293"/>
                  </a:lnTo>
                  <a:lnTo>
                    <a:pt x="151" y="293"/>
                  </a:lnTo>
                  <a:lnTo>
                    <a:pt x="151" y="294"/>
                  </a:lnTo>
                  <a:lnTo>
                    <a:pt x="151" y="29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1" name="Freeform 110">
              <a:extLst>
                <a:ext uri="{FF2B5EF4-FFF2-40B4-BE49-F238E27FC236}">
                  <a16:creationId xmlns:a16="http://schemas.microsoft.com/office/drawing/2014/main" id="{2DF7BC1C-F933-FB2D-1652-27C3B1204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950" y="1195388"/>
              <a:ext cx="542925" cy="493712"/>
            </a:xfrm>
            <a:custGeom>
              <a:avLst/>
              <a:gdLst>
                <a:gd name="T0" fmla="*/ 265 w 342"/>
                <a:gd name="T1" fmla="*/ 311 h 311"/>
                <a:gd name="T2" fmla="*/ 227 w 342"/>
                <a:gd name="T3" fmla="*/ 295 h 311"/>
                <a:gd name="T4" fmla="*/ 202 w 342"/>
                <a:gd name="T5" fmla="*/ 295 h 311"/>
                <a:gd name="T6" fmla="*/ 184 w 342"/>
                <a:gd name="T7" fmla="*/ 302 h 311"/>
                <a:gd name="T8" fmla="*/ 144 w 342"/>
                <a:gd name="T9" fmla="*/ 302 h 311"/>
                <a:gd name="T10" fmla="*/ 126 w 342"/>
                <a:gd name="T11" fmla="*/ 297 h 311"/>
                <a:gd name="T12" fmla="*/ 121 w 342"/>
                <a:gd name="T13" fmla="*/ 285 h 311"/>
                <a:gd name="T14" fmla="*/ 112 w 342"/>
                <a:gd name="T15" fmla="*/ 272 h 311"/>
                <a:gd name="T16" fmla="*/ 117 w 342"/>
                <a:gd name="T17" fmla="*/ 256 h 311"/>
                <a:gd name="T18" fmla="*/ 129 w 342"/>
                <a:gd name="T19" fmla="*/ 249 h 311"/>
                <a:gd name="T20" fmla="*/ 124 w 342"/>
                <a:gd name="T21" fmla="*/ 238 h 311"/>
                <a:gd name="T22" fmla="*/ 114 w 342"/>
                <a:gd name="T23" fmla="*/ 229 h 311"/>
                <a:gd name="T24" fmla="*/ 104 w 342"/>
                <a:gd name="T25" fmla="*/ 212 h 311"/>
                <a:gd name="T26" fmla="*/ 87 w 342"/>
                <a:gd name="T27" fmla="*/ 211 h 311"/>
                <a:gd name="T28" fmla="*/ 72 w 342"/>
                <a:gd name="T29" fmla="*/ 208 h 311"/>
                <a:gd name="T30" fmla="*/ 60 w 342"/>
                <a:gd name="T31" fmla="*/ 201 h 311"/>
                <a:gd name="T32" fmla="*/ 49 w 342"/>
                <a:gd name="T33" fmla="*/ 187 h 311"/>
                <a:gd name="T34" fmla="*/ 38 w 342"/>
                <a:gd name="T35" fmla="*/ 137 h 311"/>
                <a:gd name="T36" fmla="*/ 6 w 342"/>
                <a:gd name="T37" fmla="*/ 136 h 311"/>
                <a:gd name="T38" fmla="*/ 5 w 342"/>
                <a:gd name="T39" fmla="*/ 122 h 311"/>
                <a:gd name="T40" fmla="*/ 12 w 342"/>
                <a:gd name="T41" fmla="*/ 104 h 311"/>
                <a:gd name="T42" fmla="*/ 20 w 342"/>
                <a:gd name="T43" fmla="*/ 86 h 311"/>
                <a:gd name="T44" fmla="*/ 46 w 342"/>
                <a:gd name="T45" fmla="*/ 86 h 311"/>
                <a:gd name="T46" fmla="*/ 54 w 342"/>
                <a:gd name="T47" fmla="*/ 63 h 311"/>
                <a:gd name="T48" fmla="*/ 63 w 342"/>
                <a:gd name="T49" fmla="*/ 47 h 311"/>
                <a:gd name="T50" fmla="*/ 70 w 342"/>
                <a:gd name="T51" fmla="*/ 32 h 311"/>
                <a:gd name="T52" fmla="*/ 74 w 342"/>
                <a:gd name="T53" fmla="*/ 8 h 311"/>
                <a:gd name="T54" fmla="*/ 97 w 342"/>
                <a:gd name="T55" fmla="*/ 1 h 311"/>
                <a:gd name="T56" fmla="*/ 125 w 342"/>
                <a:gd name="T57" fmla="*/ 1 h 311"/>
                <a:gd name="T58" fmla="*/ 161 w 342"/>
                <a:gd name="T59" fmla="*/ 1 h 311"/>
                <a:gd name="T60" fmla="*/ 198 w 342"/>
                <a:gd name="T61" fmla="*/ 1 h 311"/>
                <a:gd name="T62" fmla="*/ 233 w 342"/>
                <a:gd name="T63" fmla="*/ 11 h 311"/>
                <a:gd name="T64" fmla="*/ 234 w 342"/>
                <a:gd name="T65" fmla="*/ 68 h 311"/>
                <a:gd name="T66" fmla="*/ 246 w 342"/>
                <a:gd name="T67" fmla="*/ 76 h 311"/>
                <a:gd name="T68" fmla="*/ 250 w 342"/>
                <a:gd name="T69" fmla="*/ 86 h 311"/>
                <a:gd name="T70" fmla="*/ 240 w 342"/>
                <a:gd name="T71" fmla="*/ 98 h 311"/>
                <a:gd name="T72" fmla="*/ 227 w 342"/>
                <a:gd name="T73" fmla="*/ 107 h 311"/>
                <a:gd name="T74" fmla="*/ 224 w 342"/>
                <a:gd name="T75" fmla="*/ 120 h 311"/>
                <a:gd name="T76" fmla="*/ 217 w 342"/>
                <a:gd name="T77" fmla="*/ 136 h 311"/>
                <a:gd name="T78" fmla="*/ 218 w 342"/>
                <a:gd name="T79" fmla="*/ 172 h 311"/>
                <a:gd name="T80" fmla="*/ 218 w 342"/>
                <a:gd name="T81" fmla="*/ 199 h 311"/>
                <a:gd name="T82" fmla="*/ 223 w 342"/>
                <a:gd name="T83" fmla="*/ 225 h 311"/>
                <a:gd name="T84" fmla="*/ 253 w 342"/>
                <a:gd name="T85" fmla="*/ 225 h 311"/>
                <a:gd name="T86" fmla="*/ 275 w 342"/>
                <a:gd name="T87" fmla="*/ 225 h 311"/>
                <a:gd name="T88" fmla="*/ 294 w 342"/>
                <a:gd name="T89" fmla="*/ 224 h 311"/>
                <a:gd name="T90" fmla="*/ 306 w 342"/>
                <a:gd name="T91" fmla="*/ 225 h 311"/>
                <a:gd name="T92" fmla="*/ 312 w 342"/>
                <a:gd name="T93" fmla="*/ 236 h 311"/>
                <a:gd name="T94" fmla="*/ 307 w 342"/>
                <a:gd name="T95" fmla="*/ 244 h 311"/>
                <a:gd name="T96" fmla="*/ 301 w 342"/>
                <a:gd name="T97" fmla="*/ 251 h 311"/>
                <a:gd name="T98" fmla="*/ 290 w 342"/>
                <a:gd name="T99" fmla="*/ 249 h 311"/>
                <a:gd name="T100" fmla="*/ 287 w 342"/>
                <a:gd name="T101" fmla="*/ 253 h 311"/>
                <a:gd name="T102" fmla="*/ 295 w 342"/>
                <a:gd name="T103" fmla="*/ 261 h 311"/>
                <a:gd name="T104" fmla="*/ 282 w 342"/>
                <a:gd name="T105" fmla="*/ 266 h 311"/>
                <a:gd name="T106" fmla="*/ 281 w 342"/>
                <a:gd name="T107" fmla="*/ 280 h 311"/>
                <a:gd name="T108" fmla="*/ 292 w 342"/>
                <a:gd name="T109" fmla="*/ 284 h 311"/>
                <a:gd name="T110" fmla="*/ 303 w 342"/>
                <a:gd name="T111" fmla="*/ 289 h 311"/>
                <a:gd name="T112" fmla="*/ 308 w 342"/>
                <a:gd name="T113" fmla="*/ 284 h 311"/>
                <a:gd name="T114" fmla="*/ 324 w 342"/>
                <a:gd name="T115" fmla="*/ 291 h 311"/>
                <a:gd name="T116" fmla="*/ 334 w 342"/>
                <a:gd name="T117" fmla="*/ 286 h 311"/>
                <a:gd name="T118" fmla="*/ 341 w 342"/>
                <a:gd name="T119" fmla="*/ 289 h 311"/>
                <a:gd name="T120" fmla="*/ 337 w 342"/>
                <a:gd name="T121" fmla="*/ 300 h 311"/>
                <a:gd name="T122" fmla="*/ 324 w 342"/>
                <a:gd name="T123" fmla="*/ 30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2" h="311">
                  <a:moveTo>
                    <a:pt x="316" y="308"/>
                  </a:moveTo>
                  <a:lnTo>
                    <a:pt x="316" y="307"/>
                  </a:lnTo>
                  <a:lnTo>
                    <a:pt x="312" y="307"/>
                  </a:lnTo>
                  <a:lnTo>
                    <a:pt x="309" y="307"/>
                  </a:lnTo>
                  <a:lnTo>
                    <a:pt x="308" y="307"/>
                  </a:lnTo>
                  <a:lnTo>
                    <a:pt x="308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0" y="311"/>
                  </a:lnTo>
                  <a:lnTo>
                    <a:pt x="297" y="311"/>
                  </a:lnTo>
                  <a:lnTo>
                    <a:pt x="296" y="311"/>
                  </a:lnTo>
                  <a:lnTo>
                    <a:pt x="295" y="311"/>
                  </a:lnTo>
                  <a:lnTo>
                    <a:pt x="292" y="311"/>
                  </a:lnTo>
                  <a:lnTo>
                    <a:pt x="289" y="311"/>
                  </a:lnTo>
                  <a:lnTo>
                    <a:pt x="284" y="311"/>
                  </a:lnTo>
                  <a:lnTo>
                    <a:pt x="280" y="311"/>
                  </a:lnTo>
                  <a:lnTo>
                    <a:pt x="279" y="311"/>
                  </a:lnTo>
                  <a:lnTo>
                    <a:pt x="274" y="311"/>
                  </a:lnTo>
                  <a:lnTo>
                    <a:pt x="273" y="311"/>
                  </a:lnTo>
                  <a:lnTo>
                    <a:pt x="271" y="311"/>
                  </a:lnTo>
                  <a:lnTo>
                    <a:pt x="266" y="311"/>
                  </a:lnTo>
                  <a:lnTo>
                    <a:pt x="265" y="311"/>
                  </a:lnTo>
                  <a:lnTo>
                    <a:pt x="260" y="311"/>
                  </a:lnTo>
                  <a:lnTo>
                    <a:pt x="256" y="311"/>
                  </a:lnTo>
                  <a:lnTo>
                    <a:pt x="253" y="311"/>
                  </a:lnTo>
                  <a:lnTo>
                    <a:pt x="251" y="311"/>
                  </a:lnTo>
                  <a:lnTo>
                    <a:pt x="250" y="311"/>
                  </a:lnTo>
                  <a:lnTo>
                    <a:pt x="249" y="311"/>
                  </a:lnTo>
                  <a:lnTo>
                    <a:pt x="249" y="310"/>
                  </a:lnTo>
                  <a:lnTo>
                    <a:pt x="249" y="308"/>
                  </a:lnTo>
                  <a:lnTo>
                    <a:pt x="249" y="300"/>
                  </a:lnTo>
                  <a:lnTo>
                    <a:pt x="249" y="296"/>
                  </a:lnTo>
                  <a:lnTo>
                    <a:pt x="247" y="296"/>
                  </a:lnTo>
                  <a:lnTo>
                    <a:pt x="245" y="296"/>
                  </a:lnTo>
                  <a:lnTo>
                    <a:pt x="244" y="296"/>
                  </a:lnTo>
                  <a:lnTo>
                    <a:pt x="239" y="296"/>
                  </a:lnTo>
                  <a:lnTo>
                    <a:pt x="237" y="296"/>
                  </a:lnTo>
                  <a:lnTo>
                    <a:pt x="236" y="296"/>
                  </a:lnTo>
                  <a:lnTo>
                    <a:pt x="233" y="296"/>
                  </a:lnTo>
                  <a:lnTo>
                    <a:pt x="231" y="296"/>
                  </a:lnTo>
                  <a:lnTo>
                    <a:pt x="230" y="296"/>
                  </a:lnTo>
                  <a:lnTo>
                    <a:pt x="229" y="295"/>
                  </a:lnTo>
                  <a:lnTo>
                    <a:pt x="228" y="295"/>
                  </a:lnTo>
                  <a:lnTo>
                    <a:pt x="227" y="295"/>
                  </a:lnTo>
                  <a:lnTo>
                    <a:pt x="225" y="295"/>
                  </a:lnTo>
                  <a:lnTo>
                    <a:pt x="224" y="295"/>
                  </a:lnTo>
                  <a:lnTo>
                    <a:pt x="223" y="295"/>
                  </a:lnTo>
                  <a:lnTo>
                    <a:pt x="220" y="295"/>
                  </a:lnTo>
                  <a:lnTo>
                    <a:pt x="219" y="295"/>
                  </a:lnTo>
                  <a:lnTo>
                    <a:pt x="218" y="295"/>
                  </a:lnTo>
                  <a:lnTo>
                    <a:pt x="217" y="295"/>
                  </a:lnTo>
                  <a:lnTo>
                    <a:pt x="215" y="295"/>
                  </a:lnTo>
                  <a:lnTo>
                    <a:pt x="214" y="295"/>
                  </a:lnTo>
                  <a:lnTo>
                    <a:pt x="213" y="295"/>
                  </a:lnTo>
                  <a:lnTo>
                    <a:pt x="212" y="295"/>
                  </a:lnTo>
                  <a:lnTo>
                    <a:pt x="212" y="295"/>
                  </a:lnTo>
                  <a:lnTo>
                    <a:pt x="211" y="295"/>
                  </a:lnTo>
                  <a:lnTo>
                    <a:pt x="210" y="295"/>
                  </a:lnTo>
                  <a:lnTo>
                    <a:pt x="209" y="295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6" y="295"/>
                  </a:lnTo>
                  <a:lnTo>
                    <a:pt x="205" y="295"/>
                  </a:lnTo>
                  <a:lnTo>
                    <a:pt x="204" y="295"/>
                  </a:lnTo>
                  <a:lnTo>
                    <a:pt x="203" y="295"/>
                  </a:lnTo>
                  <a:lnTo>
                    <a:pt x="202" y="295"/>
                  </a:lnTo>
                  <a:lnTo>
                    <a:pt x="201" y="295"/>
                  </a:lnTo>
                  <a:lnTo>
                    <a:pt x="200" y="295"/>
                  </a:lnTo>
                  <a:lnTo>
                    <a:pt x="199" y="295"/>
                  </a:lnTo>
                  <a:lnTo>
                    <a:pt x="198" y="295"/>
                  </a:lnTo>
                  <a:lnTo>
                    <a:pt x="197" y="295"/>
                  </a:lnTo>
                  <a:lnTo>
                    <a:pt x="196" y="295"/>
                  </a:lnTo>
                  <a:lnTo>
                    <a:pt x="194" y="295"/>
                  </a:lnTo>
                  <a:lnTo>
                    <a:pt x="193" y="295"/>
                  </a:lnTo>
                  <a:lnTo>
                    <a:pt x="192" y="295"/>
                  </a:lnTo>
                  <a:lnTo>
                    <a:pt x="191" y="295"/>
                  </a:lnTo>
                  <a:lnTo>
                    <a:pt x="190" y="295"/>
                  </a:lnTo>
                  <a:lnTo>
                    <a:pt x="189" y="295"/>
                  </a:lnTo>
                  <a:lnTo>
                    <a:pt x="188" y="295"/>
                  </a:lnTo>
                  <a:lnTo>
                    <a:pt x="187" y="295"/>
                  </a:lnTo>
                  <a:lnTo>
                    <a:pt x="186" y="295"/>
                  </a:lnTo>
                  <a:lnTo>
                    <a:pt x="184" y="295"/>
                  </a:lnTo>
                  <a:lnTo>
                    <a:pt x="184" y="296"/>
                  </a:lnTo>
                  <a:lnTo>
                    <a:pt x="184" y="297"/>
                  </a:lnTo>
                  <a:lnTo>
                    <a:pt x="184" y="298"/>
                  </a:lnTo>
                  <a:lnTo>
                    <a:pt x="184" y="300"/>
                  </a:lnTo>
                  <a:lnTo>
                    <a:pt x="184" y="300"/>
                  </a:lnTo>
                  <a:lnTo>
                    <a:pt x="184" y="302"/>
                  </a:lnTo>
                  <a:lnTo>
                    <a:pt x="182" y="302"/>
                  </a:lnTo>
                  <a:lnTo>
                    <a:pt x="177" y="302"/>
                  </a:lnTo>
                  <a:lnTo>
                    <a:pt x="176" y="302"/>
                  </a:lnTo>
                  <a:lnTo>
                    <a:pt x="175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69" y="302"/>
                  </a:lnTo>
                  <a:lnTo>
                    <a:pt x="167" y="302"/>
                  </a:lnTo>
                  <a:lnTo>
                    <a:pt x="165" y="302"/>
                  </a:lnTo>
                  <a:lnTo>
                    <a:pt x="164" y="302"/>
                  </a:lnTo>
                  <a:lnTo>
                    <a:pt x="162" y="302"/>
                  </a:lnTo>
                  <a:lnTo>
                    <a:pt x="159" y="302"/>
                  </a:lnTo>
                  <a:lnTo>
                    <a:pt x="158" y="302"/>
                  </a:lnTo>
                  <a:lnTo>
                    <a:pt x="157" y="302"/>
                  </a:lnTo>
                  <a:lnTo>
                    <a:pt x="156" y="302"/>
                  </a:lnTo>
                  <a:lnTo>
                    <a:pt x="155" y="302"/>
                  </a:lnTo>
                  <a:lnTo>
                    <a:pt x="152" y="302"/>
                  </a:lnTo>
                  <a:lnTo>
                    <a:pt x="150" y="302"/>
                  </a:lnTo>
                  <a:lnTo>
                    <a:pt x="148" y="302"/>
                  </a:lnTo>
                  <a:lnTo>
                    <a:pt x="147" y="302"/>
                  </a:lnTo>
                  <a:lnTo>
                    <a:pt x="145" y="302"/>
                  </a:lnTo>
                  <a:lnTo>
                    <a:pt x="144" y="302"/>
                  </a:lnTo>
                  <a:lnTo>
                    <a:pt x="141" y="301"/>
                  </a:lnTo>
                  <a:lnTo>
                    <a:pt x="140" y="301"/>
                  </a:lnTo>
                  <a:lnTo>
                    <a:pt x="139" y="302"/>
                  </a:lnTo>
                  <a:lnTo>
                    <a:pt x="137" y="302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2" y="302"/>
                  </a:lnTo>
                  <a:lnTo>
                    <a:pt x="131" y="302"/>
                  </a:lnTo>
                  <a:lnTo>
                    <a:pt x="130" y="302"/>
                  </a:lnTo>
                  <a:lnTo>
                    <a:pt x="129" y="302"/>
                  </a:lnTo>
                  <a:lnTo>
                    <a:pt x="129" y="301"/>
                  </a:lnTo>
                  <a:lnTo>
                    <a:pt x="128" y="301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6" y="300"/>
                  </a:lnTo>
                  <a:lnTo>
                    <a:pt x="126" y="299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6" y="296"/>
                  </a:lnTo>
                  <a:lnTo>
                    <a:pt x="126" y="295"/>
                  </a:lnTo>
                  <a:lnTo>
                    <a:pt x="127" y="295"/>
                  </a:lnTo>
                  <a:lnTo>
                    <a:pt x="127" y="294"/>
                  </a:lnTo>
                  <a:lnTo>
                    <a:pt x="128" y="294"/>
                  </a:lnTo>
                  <a:lnTo>
                    <a:pt x="128" y="293"/>
                  </a:lnTo>
                  <a:lnTo>
                    <a:pt x="129" y="293"/>
                  </a:lnTo>
                  <a:lnTo>
                    <a:pt x="129" y="292"/>
                  </a:lnTo>
                  <a:lnTo>
                    <a:pt x="128" y="291"/>
                  </a:lnTo>
                  <a:lnTo>
                    <a:pt x="127" y="291"/>
                  </a:lnTo>
                  <a:lnTo>
                    <a:pt x="127" y="292"/>
                  </a:lnTo>
                  <a:lnTo>
                    <a:pt x="126" y="292"/>
                  </a:lnTo>
                  <a:lnTo>
                    <a:pt x="126" y="291"/>
                  </a:lnTo>
                  <a:lnTo>
                    <a:pt x="125" y="290"/>
                  </a:lnTo>
                  <a:lnTo>
                    <a:pt x="125" y="289"/>
                  </a:lnTo>
                  <a:lnTo>
                    <a:pt x="124" y="289"/>
                  </a:lnTo>
                  <a:lnTo>
                    <a:pt x="124" y="288"/>
                  </a:lnTo>
                  <a:lnTo>
                    <a:pt x="124" y="287"/>
                  </a:lnTo>
                  <a:lnTo>
                    <a:pt x="123" y="286"/>
                  </a:lnTo>
                  <a:lnTo>
                    <a:pt x="122" y="286"/>
                  </a:lnTo>
                  <a:lnTo>
                    <a:pt x="121" y="286"/>
                  </a:lnTo>
                  <a:lnTo>
                    <a:pt x="121" y="285"/>
                  </a:lnTo>
                  <a:lnTo>
                    <a:pt x="120" y="285"/>
                  </a:lnTo>
                  <a:lnTo>
                    <a:pt x="119" y="285"/>
                  </a:lnTo>
                  <a:lnTo>
                    <a:pt x="118" y="285"/>
                  </a:lnTo>
                  <a:lnTo>
                    <a:pt x="117" y="285"/>
                  </a:lnTo>
                  <a:lnTo>
                    <a:pt x="116" y="285"/>
                  </a:lnTo>
                  <a:lnTo>
                    <a:pt x="116" y="284"/>
                  </a:lnTo>
                  <a:lnTo>
                    <a:pt x="115" y="284"/>
                  </a:lnTo>
                  <a:lnTo>
                    <a:pt x="115" y="283"/>
                  </a:lnTo>
                  <a:lnTo>
                    <a:pt x="114" y="283"/>
                  </a:lnTo>
                  <a:lnTo>
                    <a:pt x="114" y="282"/>
                  </a:lnTo>
                  <a:lnTo>
                    <a:pt x="113" y="282"/>
                  </a:lnTo>
                  <a:lnTo>
                    <a:pt x="113" y="281"/>
                  </a:lnTo>
                  <a:lnTo>
                    <a:pt x="113" y="280"/>
                  </a:lnTo>
                  <a:lnTo>
                    <a:pt x="113" y="279"/>
                  </a:lnTo>
                  <a:lnTo>
                    <a:pt x="113" y="278"/>
                  </a:lnTo>
                  <a:lnTo>
                    <a:pt x="113" y="277"/>
                  </a:lnTo>
                  <a:lnTo>
                    <a:pt x="113" y="276"/>
                  </a:lnTo>
                  <a:lnTo>
                    <a:pt x="112" y="276"/>
                  </a:lnTo>
                  <a:lnTo>
                    <a:pt x="112" y="275"/>
                  </a:lnTo>
                  <a:lnTo>
                    <a:pt x="112" y="274"/>
                  </a:lnTo>
                  <a:lnTo>
                    <a:pt x="112" y="273"/>
                  </a:lnTo>
                  <a:lnTo>
                    <a:pt x="112" y="272"/>
                  </a:lnTo>
                  <a:lnTo>
                    <a:pt x="113" y="272"/>
                  </a:lnTo>
                  <a:lnTo>
                    <a:pt x="113" y="271"/>
                  </a:lnTo>
                  <a:lnTo>
                    <a:pt x="114" y="271"/>
                  </a:lnTo>
                  <a:lnTo>
                    <a:pt x="114" y="270"/>
                  </a:lnTo>
                  <a:lnTo>
                    <a:pt x="114" y="269"/>
                  </a:lnTo>
                  <a:lnTo>
                    <a:pt x="114" y="268"/>
                  </a:lnTo>
                  <a:lnTo>
                    <a:pt x="114" y="267"/>
                  </a:lnTo>
                  <a:lnTo>
                    <a:pt x="114" y="266"/>
                  </a:lnTo>
                  <a:lnTo>
                    <a:pt x="114" y="265"/>
                  </a:lnTo>
                  <a:lnTo>
                    <a:pt x="114" y="264"/>
                  </a:lnTo>
                  <a:lnTo>
                    <a:pt x="114" y="263"/>
                  </a:lnTo>
                  <a:lnTo>
                    <a:pt x="114" y="262"/>
                  </a:lnTo>
                  <a:lnTo>
                    <a:pt x="114" y="261"/>
                  </a:lnTo>
                  <a:lnTo>
                    <a:pt x="115" y="261"/>
                  </a:lnTo>
                  <a:lnTo>
                    <a:pt x="115" y="260"/>
                  </a:lnTo>
                  <a:lnTo>
                    <a:pt x="116" y="260"/>
                  </a:lnTo>
                  <a:lnTo>
                    <a:pt x="116" y="259"/>
                  </a:lnTo>
                  <a:lnTo>
                    <a:pt x="116" y="259"/>
                  </a:lnTo>
                  <a:lnTo>
                    <a:pt x="116" y="258"/>
                  </a:lnTo>
                  <a:lnTo>
                    <a:pt x="116" y="257"/>
                  </a:lnTo>
                  <a:lnTo>
                    <a:pt x="117" y="257"/>
                  </a:lnTo>
                  <a:lnTo>
                    <a:pt x="117" y="256"/>
                  </a:lnTo>
                  <a:lnTo>
                    <a:pt x="117" y="255"/>
                  </a:lnTo>
                  <a:lnTo>
                    <a:pt x="118" y="255"/>
                  </a:lnTo>
                  <a:lnTo>
                    <a:pt x="118" y="254"/>
                  </a:lnTo>
                  <a:lnTo>
                    <a:pt x="118" y="253"/>
                  </a:lnTo>
                  <a:lnTo>
                    <a:pt x="119" y="253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19" y="251"/>
                  </a:lnTo>
                  <a:lnTo>
                    <a:pt x="119" y="250"/>
                  </a:lnTo>
                  <a:lnTo>
                    <a:pt x="120" y="250"/>
                  </a:lnTo>
                  <a:lnTo>
                    <a:pt x="121" y="250"/>
                  </a:lnTo>
                  <a:lnTo>
                    <a:pt x="121" y="251"/>
                  </a:lnTo>
                  <a:lnTo>
                    <a:pt x="121" y="250"/>
                  </a:lnTo>
                  <a:lnTo>
                    <a:pt x="122" y="250"/>
                  </a:lnTo>
                  <a:lnTo>
                    <a:pt x="123" y="250"/>
                  </a:lnTo>
                  <a:lnTo>
                    <a:pt x="124" y="250"/>
                  </a:lnTo>
                  <a:lnTo>
                    <a:pt x="125" y="250"/>
                  </a:lnTo>
                  <a:lnTo>
                    <a:pt x="126" y="250"/>
                  </a:lnTo>
                  <a:lnTo>
                    <a:pt x="126" y="249"/>
                  </a:lnTo>
                  <a:lnTo>
                    <a:pt x="127" y="249"/>
                  </a:lnTo>
                  <a:lnTo>
                    <a:pt x="128" y="249"/>
                  </a:lnTo>
                  <a:lnTo>
                    <a:pt x="129" y="249"/>
                  </a:lnTo>
                  <a:lnTo>
                    <a:pt x="130" y="249"/>
                  </a:lnTo>
                  <a:lnTo>
                    <a:pt x="130" y="248"/>
                  </a:lnTo>
                  <a:lnTo>
                    <a:pt x="131" y="248"/>
                  </a:lnTo>
                  <a:lnTo>
                    <a:pt x="131" y="247"/>
                  </a:lnTo>
                  <a:lnTo>
                    <a:pt x="132" y="247"/>
                  </a:lnTo>
                  <a:lnTo>
                    <a:pt x="132" y="246"/>
                  </a:lnTo>
                  <a:lnTo>
                    <a:pt x="132" y="245"/>
                  </a:lnTo>
                  <a:lnTo>
                    <a:pt x="131" y="245"/>
                  </a:lnTo>
                  <a:lnTo>
                    <a:pt x="131" y="244"/>
                  </a:lnTo>
                  <a:lnTo>
                    <a:pt x="130" y="244"/>
                  </a:lnTo>
                  <a:lnTo>
                    <a:pt x="130" y="243"/>
                  </a:lnTo>
                  <a:lnTo>
                    <a:pt x="129" y="243"/>
                  </a:lnTo>
                  <a:lnTo>
                    <a:pt x="129" y="242"/>
                  </a:lnTo>
                  <a:lnTo>
                    <a:pt x="128" y="242"/>
                  </a:lnTo>
                  <a:lnTo>
                    <a:pt x="127" y="242"/>
                  </a:lnTo>
                  <a:lnTo>
                    <a:pt x="126" y="242"/>
                  </a:lnTo>
                  <a:lnTo>
                    <a:pt x="126" y="241"/>
                  </a:lnTo>
                  <a:lnTo>
                    <a:pt x="125" y="241"/>
                  </a:lnTo>
                  <a:lnTo>
                    <a:pt x="124" y="241"/>
                  </a:lnTo>
                  <a:lnTo>
                    <a:pt x="124" y="240"/>
                  </a:lnTo>
                  <a:lnTo>
                    <a:pt x="124" y="239"/>
                  </a:lnTo>
                  <a:lnTo>
                    <a:pt x="124" y="238"/>
                  </a:lnTo>
                  <a:lnTo>
                    <a:pt x="124" y="237"/>
                  </a:lnTo>
                  <a:lnTo>
                    <a:pt x="124" y="238"/>
                  </a:lnTo>
                  <a:lnTo>
                    <a:pt x="123" y="238"/>
                  </a:lnTo>
                  <a:lnTo>
                    <a:pt x="123" y="237"/>
                  </a:lnTo>
                  <a:lnTo>
                    <a:pt x="123" y="236"/>
                  </a:lnTo>
                  <a:lnTo>
                    <a:pt x="123" y="235"/>
                  </a:lnTo>
                  <a:lnTo>
                    <a:pt x="122" y="235"/>
                  </a:lnTo>
                  <a:lnTo>
                    <a:pt x="122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19" y="234"/>
                  </a:lnTo>
                  <a:lnTo>
                    <a:pt x="118" y="234"/>
                  </a:lnTo>
                  <a:lnTo>
                    <a:pt x="118" y="233"/>
                  </a:lnTo>
                  <a:lnTo>
                    <a:pt x="117" y="233"/>
                  </a:lnTo>
                  <a:lnTo>
                    <a:pt x="117" y="232"/>
                  </a:lnTo>
                  <a:lnTo>
                    <a:pt x="116" y="232"/>
                  </a:lnTo>
                  <a:lnTo>
                    <a:pt x="116" y="231"/>
                  </a:lnTo>
                  <a:lnTo>
                    <a:pt x="116" y="231"/>
                  </a:lnTo>
                  <a:lnTo>
                    <a:pt x="115" y="231"/>
                  </a:lnTo>
                  <a:lnTo>
                    <a:pt x="115" y="230"/>
                  </a:lnTo>
                  <a:lnTo>
                    <a:pt x="114" y="230"/>
                  </a:lnTo>
                  <a:lnTo>
                    <a:pt x="114" y="229"/>
                  </a:lnTo>
                  <a:lnTo>
                    <a:pt x="114" y="228"/>
                  </a:lnTo>
                  <a:lnTo>
                    <a:pt x="113" y="228"/>
                  </a:lnTo>
                  <a:lnTo>
                    <a:pt x="113" y="227"/>
                  </a:lnTo>
                  <a:lnTo>
                    <a:pt x="112" y="227"/>
                  </a:lnTo>
                  <a:lnTo>
                    <a:pt x="111" y="227"/>
                  </a:lnTo>
                  <a:lnTo>
                    <a:pt x="110" y="226"/>
                  </a:lnTo>
                  <a:lnTo>
                    <a:pt x="109" y="225"/>
                  </a:lnTo>
                  <a:lnTo>
                    <a:pt x="109" y="224"/>
                  </a:lnTo>
                  <a:lnTo>
                    <a:pt x="109" y="223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20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9" y="217"/>
                  </a:lnTo>
                  <a:lnTo>
                    <a:pt x="109" y="216"/>
                  </a:lnTo>
                  <a:lnTo>
                    <a:pt x="108" y="215"/>
                  </a:lnTo>
                  <a:lnTo>
                    <a:pt x="107" y="214"/>
                  </a:lnTo>
                  <a:lnTo>
                    <a:pt x="106" y="213"/>
                  </a:lnTo>
                  <a:lnTo>
                    <a:pt x="105" y="213"/>
                  </a:lnTo>
                  <a:lnTo>
                    <a:pt x="105" y="212"/>
                  </a:lnTo>
                  <a:lnTo>
                    <a:pt x="104" y="212"/>
                  </a:lnTo>
                  <a:lnTo>
                    <a:pt x="103" y="212"/>
                  </a:lnTo>
                  <a:lnTo>
                    <a:pt x="102" y="211"/>
                  </a:lnTo>
                  <a:lnTo>
                    <a:pt x="101" y="211"/>
                  </a:lnTo>
                  <a:lnTo>
                    <a:pt x="100" y="211"/>
                  </a:lnTo>
                  <a:lnTo>
                    <a:pt x="99" y="211"/>
                  </a:lnTo>
                  <a:lnTo>
                    <a:pt x="98" y="210"/>
                  </a:lnTo>
                  <a:lnTo>
                    <a:pt x="97" y="210"/>
                  </a:lnTo>
                  <a:lnTo>
                    <a:pt x="96" y="209"/>
                  </a:lnTo>
                  <a:lnTo>
                    <a:pt x="96" y="210"/>
                  </a:lnTo>
                  <a:lnTo>
                    <a:pt x="95" y="210"/>
                  </a:lnTo>
                  <a:lnTo>
                    <a:pt x="95" y="211"/>
                  </a:lnTo>
                  <a:lnTo>
                    <a:pt x="94" y="211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2" y="210"/>
                  </a:lnTo>
                  <a:lnTo>
                    <a:pt x="91" y="210"/>
                  </a:lnTo>
                  <a:lnTo>
                    <a:pt x="90" y="210"/>
                  </a:lnTo>
                  <a:lnTo>
                    <a:pt x="89" y="210"/>
                  </a:lnTo>
                  <a:lnTo>
                    <a:pt x="88" y="210"/>
                  </a:lnTo>
                  <a:lnTo>
                    <a:pt x="88" y="211"/>
                  </a:lnTo>
                  <a:lnTo>
                    <a:pt x="87" y="211"/>
                  </a:lnTo>
                  <a:lnTo>
                    <a:pt x="86" y="211"/>
                  </a:lnTo>
                  <a:lnTo>
                    <a:pt x="85" y="211"/>
                  </a:lnTo>
                  <a:lnTo>
                    <a:pt x="85" y="212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2" y="214"/>
                  </a:lnTo>
                  <a:lnTo>
                    <a:pt x="82" y="213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0" y="212"/>
                  </a:lnTo>
                  <a:lnTo>
                    <a:pt x="79" y="212"/>
                  </a:lnTo>
                  <a:lnTo>
                    <a:pt x="79" y="211"/>
                  </a:lnTo>
                  <a:lnTo>
                    <a:pt x="78" y="211"/>
                  </a:lnTo>
                  <a:lnTo>
                    <a:pt x="77" y="211"/>
                  </a:lnTo>
                  <a:lnTo>
                    <a:pt x="76" y="211"/>
                  </a:lnTo>
                  <a:lnTo>
                    <a:pt x="76" y="210"/>
                  </a:lnTo>
                  <a:lnTo>
                    <a:pt x="75" y="210"/>
                  </a:lnTo>
                  <a:lnTo>
                    <a:pt x="74" y="209"/>
                  </a:lnTo>
                  <a:lnTo>
                    <a:pt x="73" y="209"/>
                  </a:lnTo>
                  <a:lnTo>
                    <a:pt x="72" y="208"/>
                  </a:lnTo>
                  <a:lnTo>
                    <a:pt x="71" y="208"/>
                  </a:lnTo>
                  <a:lnTo>
                    <a:pt x="71" y="207"/>
                  </a:lnTo>
                  <a:lnTo>
                    <a:pt x="70" y="207"/>
                  </a:lnTo>
                  <a:lnTo>
                    <a:pt x="70" y="206"/>
                  </a:lnTo>
                  <a:lnTo>
                    <a:pt x="69" y="206"/>
                  </a:lnTo>
                  <a:lnTo>
                    <a:pt x="69" y="205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5" y="204"/>
                  </a:lnTo>
                  <a:lnTo>
                    <a:pt x="64" y="204"/>
                  </a:lnTo>
                  <a:lnTo>
                    <a:pt x="64" y="204"/>
                  </a:lnTo>
                  <a:lnTo>
                    <a:pt x="63" y="204"/>
                  </a:lnTo>
                  <a:lnTo>
                    <a:pt x="63" y="203"/>
                  </a:lnTo>
                  <a:lnTo>
                    <a:pt x="62" y="203"/>
                  </a:lnTo>
                  <a:lnTo>
                    <a:pt x="62" y="202"/>
                  </a:lnTo>
                  <a:lnTo>
                    <a:pt x="61" y="202"/>
                  </a:lnTo>
                  <a:lnTo>
                    <a:pt x="61" y="201"/>
                  </a:lnTo>
                  <a:lnTo>
                    <a:pt x="60" y="201"/>
                  </a:lnTo>
                  <a:lnTo>
                    <a:pt x="59" y="201"/>
                  </a:lnTo>
                  <a:lnTo>
                    <a:pt x="58" y="200"/>
                  </a:lnTo>
                  <a:lnTo>
                    <a:pt x="57" y="200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6" y="198"/>
                  </a:lnTo>
                  <a:lnTo>
                    <a:pt x="56" y="197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4" y="195"/>
                  </a:lnTo>
                  <a:lnTo>
                    <a:pt x="54" y="194"/>
                  </a:lnTo>
                  <a:lnTo>
                    <a:pt x="53" y="194"/>
                  </a:lnTo>
                  <a:lnTo>
                    <a:pt x="52" y="194"/>
                  </a:lnTo>
                  <a:lnTo>
                    <a:pt x="51" y="194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50" y="191"/>
                  </a:lnTo>
                  <a:lnTo>
                    <a:pt x="49" y="190"/>
                  </a:lnTo>
                  <a:lnTo>
                    <a:pt x="49" y="189"/>
                  </a:lnTo>
                  <a:lnTo>
                    <a:pt x="48" y="187"/>
                  </a:lnTo>
                  <a:lnTo>
                    <a:pt x="49" y="187"/>
                  </a:lnTo>
                  <a:lnTo>
                    <a:pt x="50" y="187"/>
                  </a:lnTo>
                  <a:lnTo>
                    <a:pt x="50" y="185"/>
                  </a:lnTo>
                  <a:lnTo>
                    <a:pt x="50" y="177"/>
                  </a:lnTo>
                  <a:lnTo>
                    <a:pt x="50" y="166"/>
                  </a:lnTo>
                  <a:lnTo>
                    <a:pt x="50" y="162"/>
                  </a:lnTo>
                  <a:lnTo>
                    <a:pt x="50" y="158"/>
                  </a:lnTo>
                  <a:lnTo>
                    <a:pt x="50" y="153"/>
                  </a:lnTo>
                  <a:lnTo>
                    <a:pt x="50" y="151"/>
                  </a:lnTo>
                  <a:lnTo>
                    <a:pt x="50" y="149"/>
                  </a:lnTo>
                  <a:lnTo>
                    <a:pt x="50" y="145"/>
                  </a:lnTo>
                  <a:lnTo>
                    <a:pt x="50" y="142"/>
                  </a:lnTo>
                  <a:lnTo>
                    <a:pt x="50" y="141"/>
                  </a:lnTo>
                  <a:lnTo>
                    <a:pt x="50" y="140"/>
                  </a:lnTo>
                  <a:lnTo>
                    <a:pt x="50" y="139"/>
                  </a:lnTo>
                  <a:lnTo>
                    <a:pt x="50" y="137"/>
                  </a:lnTo>
                  <a:lnTo>
                    <a:pt x="47" y="137"/>
                  </a:lnTo>
                  <a:lnTo>
                    <a:pt x="46" y="137"/>
                  </a:lnTo>
                  <a:lnTo>
                    <a:pt x="45" y="137"/>
                  </a:lnTo>
                  <a:lnTo>
                    <a:pt x="44" y="137"/>
                  </a:lnTo>
                  <a:lnTo>
                    <a:pt x="43" y="137"/>
                  </a:lnTo>
                  <a:lnTo>
                    <a:pt x="42" y="137"/>
                  </a:lnTo>
                  <a:lnTo>
                    <a:pt x="38" y="137"/>
                  </a:lnTo>
                  <a:lnTo>
                    <a:pt x="36" y="137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2" y="137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8" y="136"/>
                  </a:lnTo>
                  <a:lnTo>
                    <a:pt x="27" y="136"/>
                  </a:lnTo>
                  <a:lnTo>
                    <a:pt x="26" y="136"/>
                  </a:lnTo>
                  <a:lnTo>
                    <a:pt x="25" y="136"/>
                  </a:lnTo>
                  <a:lnTo>
                    <a:pt x="21" y="136"/>
                  </a:lnTo>
                  <a:lnTo>
                    <a:pt x="20" y="136"/>
                  </a:lnTo>
                  <a:lnTo>
                    <a:pt x="19" y="136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7" y="136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4" y="136"/>
                  </a:lnTo>
                  <a:lnTo>
                    <a:pt x="3" y="136"/>
                  </a:lnTo>
                  <a:lnTo>
                    <a:pt x="2" y="136"/>
                  </a:lnTo>
                  <a:lnTo>
                    <a:pt x="1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1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5" y="123"/>
                  </a:lnTo>
                  <a:lnTo>
                    <a:pt x="5" y="122"/>
                  </a:lnTo>
                  <a:lnTo>
                    <a:pt x="6" y="121"/>
                  </a:lnTo>
                  <a:lnTo>
                    <a:pt x="6" y="120"/>
                  </a:lnTo>
                  <a:lnTo>
                    <a:pt x="6" y="119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10" y="113"/>
                  </a:lnTo>
                  <a:lnTo>
                    <a:pt x="10" y="112"/>
                  </a:lnTo>
                  <a:lnTo>
                    <a:pt x="10" y="111"/>
                  </a:lnTo>
                  <a:lnTo>
                    <a:pt x="11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2" y="107"/>
                  </a:lnTo>
                  <a:lnTo>
                    <a:pt x="12" y="106"/>
                  </a:lnTo>
                  <a:lnTo>
                    <a:pt x="12" y="105"/>
                  </a:lnTo>
                  <a:lnTo>
                    <a:pt x="12" y="104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5" y="90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6" y="86"/>
                  </a:lnTo>
                  <a:lnTo>
                    <a:pt x="16" y="85"/>
                  </a:lnTo>
                  <a:lnTo>
                    <a:pt x="19" y="86"/>
                  </a:lnTo>
                  <a:lnTo>
                    <a:pt x="20" y="86"/>
                  </a:lnTo>
                  <a:lnTo>
                    <a:pt x="20" y="87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7" y="89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30" y="86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3" y="86"/>
                  </a:lnTo>
                  <a:lnTo>
                    <a:pt x="37" y="86"/>
                  </a:lnTo>
                  <a:lnTo>
                    <a:pt x="38" y="86"/>
                  </a:lnTo>
                  <a:lnTo>
                    <a:pt x="39" y="86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3" y="86"/>
                  </a:lnTo>
                  <a:lnTo>
                    <a:pt x="44" y="86"/>
                  </a:lnTo>
                  <a:lnTo>
                    <a:pt x="45" y="86"/>
                  </a:lnTo>
                  <a:lnTo>
                    <a:pt x="46" y="86"/>
                  </a:lnTo>
                  <a:lnTo>
                    <a:pt x="46" y="83"/>
                  </a:lnTo>
                  <a:lnTo>
                    <a:pt x="46" y="82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6" y="67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7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8" y="62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59"/>
                  </a:lnTo>
                  <a:lnTo>
                    <a:pt x="59" y="59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3" y="55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5" y="45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69" y="35"/>
                  </a:lnTo>
                  <a:lnTo>
                    <a:pt x="69" y="34"/>
                  </a:lnTo>
                  <a:lnTo>
                    <a:pt x="69" y="33"/>
                  </a:lnTo>
                  <a:lnTo>
                    <a:pt x="69" y="32"/>
                  </a:lnTo>
                  <a:lnTo>
                    <a:pt x="70" y="32"/>
                  </a:lnTo>
                  <a:lnTo>
                    <a:pt x="69" y="31"/>
                  </a:lnTo>
                  <a:lnTo>
                    <a:pt x="70" y="31"/>
                  </a:lnTo>
                  <a:lnTo>
                    <a:pt x="70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1" y="27"/>
                  </a:lnTo>
                  <a:lnTo>
                    <a:pt x="72" y="27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3" y="25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2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73" y="13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1" y="8"/>
                  </a:lnTo>
                  <a:lnTo>
                    <a:pt x="81" y="7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0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4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72" y="1"/>
                  </a:lnTo>
                  <a:lnTo>
                    <a:pt x="179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1"/>
                  </a:lnTo>
                  <a:lnTo>
                    <a:pt x="193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0" y="1"/>
                  </a:lnTo>
                  <a:lnTo>
                    <a:pt x="211" y="1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4" y="1"/>
                  </a:lnTo>
                  <a:lnTo>
                    <a:pt x="217" y="1"/>
                  </a:lnTo>
                  <a:lnTo>
                    <a:pt x="224" y="1"/>
                  </a:lnTo>
                  <a:lnTo>
                    <a:pt x="227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2" y="1"/>
                  </a:lnTo>
                  <a:lnTo>
                    <a:pt x="234" y="1"/>
                  </a:lnTo>
                  <a:lnTo>
                    <a:pt x="234" y="2"/>
                  </a:lnTo>
                  <a:lnTo>
                    <a:pt x="233" y="3"/>
                  </a:lnTo>
                  <a:lnTo>
                    <a:pt x="233" y="4"/>
                  </a:lnTo>
                  <a:lnTo>
                    <a:pt x="233" y="11"/>
                  </a:lnTo>
                  <a:lnTo>
                    <a:pt x="233" y="12"/>
                  </a:lnTo>
                  <a:lnTo>
                    <a:pt x="233" y="14"/>
                  </a:lnTo>
                  <a:lnTo>
                    <a:pt x="233" y="15"/>
                  </a:lnTo>
                  <a:lnTo>
                    <a:pt x="233" y="16"/>
                  </a:lnTo>
                  <a:lnTo>
                    <a:pt x="233" y="17"/>
                  </a:lnTo>
                  <a:lnTo>
                    <a:pt x="233" y="20"/>
                  </a:lnTo>
                  <a:lnTo>
                    <a:pt x="233" y="23"/>
                  </a:lnTo>
                  <a:lnTo>
                    <a:pt x="233" y="27"/>
                  </a:lnTo>
                  <a:lnTo>
                    <a:pt x="233" y="28"/>
                  </a:lnTo>
                  <a:lnTo>
                    <a:pt x="233" y="33"/>
                  </a:lnTo>
                  <a:lnTo>
                    <a:pt x="233" y="40"/>
                  </a:lnTo>
                  <a:lnTo>
                    <a:pt x="233" y="41"/>
                  </a:lnTo>
                  <a:lnTo>
                    <a:pt x="233" y="45"/>
                  </a:lnTo>
                  <a:lnTo>
                    <a:pt x="233" y="47"/>
                  </a:lnTo>
                  <a:lnTo>
                    <a:pt x="233" y="51"/>
                  </a:lnTo>
                  <a:lnTo>
                    <a:pt x="233" y="54"/>
                  </a:lnTo>
                  <a:lnTo>
                    <a:pt x="233" y="58"/>
                  </a:lnTo>
                  <a:lnTo>
                    <a:pt x="233" y="64"/>
                  </a:lnTo>
                  <a:lnTo>
                    <a:pt x="233" y="65"/>
                  </a:lnTo>
                  <a:lnTo>
                    <a:pt x="233" y="67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9"/>
                  </a:lnTo>
                  <a:lnTo>
                    <a:pt x="236" y="69"/>
                  </a:lnTo>
                  <a:lnTo>
                    <a:pt x="236" y="70"/>
                  </a:lnTo>
                  <a:lnTo>
                    <a:pt x="237" y="70"/>
                  </a:lnTo>
                  <a:lnTo>
                    <a:pt x="237" y="71"/>
                  </a:lnTo>
                  <a:lnTo>
                    <a:pt x="238" y="71"/>
                  </a:lnTo>
                  <a:lnTo>
                    <a:pt x="238" y="72"/>
                  </a:lnTo>
                  <a:lnTo>
                    <a:pt x="238" y="73"/>
                  </a:lnTo>
                  <a:lnTo>
                    <a:pt x="239" y="74"/>
                  </a:lnTo>
                  <a:lnTo>
                    <a:pt x="239" y="75"/>
                  </a:lnTo>
                  <a:lnTo>
                    <a:pt x="240" y="75"/>
                  </a:lnTo>
                  <a:lnTo>
                    <a:pt x="240" y="76"/>
                  </a:lnTo>
                  <a:lnTo>
                    <a:pt x="241" y="76"/>
                  </a:lnTo>
                  <a:lnTo>
                    <a:pt x="241" y="77"/>
                  </a:lnTo>
                  <a:lnTo>
                    <a:pt x="242" y="77"/>
                  </a:lnTo>
                  <a:lnTo>
                    <a:pt x="243" y="77"/>
                  </a:lnTo>
                  <a:lnTo>
                    <a:pt x="243" y="78"/>
                  </a:lnTo>
                  <a:lnTo>
                    <a:pt x="243" y="77"/>
                  </a:lnTo>
                  <a:lnTo>
                    <a:pt x="244" y="77"/>
                  </a:lnTo>
                  <a:lnTo>
                    <a:pt x="245" y="77"/>
                  </a:lnTo>
                  <a:lnTo>
                    <a:pt x="245" y="76"/>
                  </a:lnTo>
                  <a:lnTo>
                    <a:pt x="246" y="76"/>
                  </a:lnTo>
                  <a:lnTo>
                    <a:pt x="246" y="77"/>
                  </a:lnTo>
                  <a:lnTo>
                    <a:pt x="245" y="77"/>
                  </a:lnTo>
                  <a:lnTo>
                    <a:pt x="245" y="78"/>
                  </a:lnTo>
                  <a:lnTo>
                    <a:pt x="246" y="78"/>
                  </a:lnTo>
                  <a:lnTo>
                    <a:pt x="247" y="78"/>
                  </a:lnTo>
                  <a:lnTo>
                    <a:pt x="247" y="79"/>
                  </a:lnTo>
                  <a:lnTo>
                    <a:pt x="246" y="79"/>
                  </a:lnTo>
                  <a:lnTo>
                    <a:pt x="246" y="80"/>
                  </a:lnTo>
                  <a:lnTo>
                    <a:pt x="246" y="81"/>
                  </a:lnTo>
                  <a:lnTo>
                    <a:pt x="247" y="81"/>
                  </a:lnTo>
                  <a:lnTo>
                    <a:pt x="247" y="82"/>
                  </a:lnTo>
                  <a:lnTo>
                    <a:pt x="248" y="82"/>
                  </a:lnTo>
                  <a:lnTo>
                    <a:pt x="248" y="83"/>
                  </a:lnTo>
                  <a:lnTo>
                    <a:pt x="249" y="83"/>
                  </a:lnTo>
                  <a:lnTo>
                    <a:pt x="249" y="84"/>
                  </a:lnTo>
                  <a:lnTo>
                    <a:pt x="249" y="83"/>
                  </a:lnTo>
                  <a:lnTo>
                    <a:pt x="250" y="83"/>
                  </a:lnTo>
                  <a:lnTo>
                    <a:pt x="250" y="84"/>
                  </a:lnTo>
                  <a:lnTo>
                    <a:pt x="250" y="85"/>
                  </a:lnTo>
                  <a:lnTo>
                    <a:pt x="250" y="84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49" y="86"/>
                  </a:lnTo>
                  <a:lnTo>
                    <a:pt x="249" y="87"/>
                  </a:lnTo>
                  <a:lnTo>
                    <a:pt x="248" y="87"/>
                  </a:lnTo>
                  <a:lnTo>
                    <a:pt x="248" y="88"/>
                  </a:lnTo>
                  <a:lnTo>
                    <a:pt x="248" y="89"/>
                  </a:lnTo>
                  <a:lnTo>
                    <a:pt x="248" y="90"/>
                  </a:lnTo>
                  <a:lnTo>
                    <a:pt x="247" y="90"/>
                  </a:lnTo>
                  <a:lnTo>
                    <a:pt x="247" y="89"/>
                  </a:lnTo>
                  <a:lnTo>
                    <a:pt x="246" y="90"/>
                  </a:lnTo>
                  <a:lnTo>
                    <a:pt x="245" y="90"/>
                  </a:lnTo>
                  <a:lnTo>
                    <a:pt x="245" y="91"/>
                  </a:lnTo>
                  <a:lnTo>
                    <a:pt x="245" y="92"/>
                  </a:lnTo>
                  <a:lnTo>
                    <a:pt x="245" y="93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2" y="95"/>
                  </a:lnTo>
                  <a:lnTo>
                    <a:pt x="241" y="96"/>
                  </a:lnTo>
                  <a:lnTo>
                    <a:pt x="241" y="97"/>
                  </a:lnTo>
                  <a:lnTo>
                    <a:pt x="241" y="98"/>
                  </a:lnTo>
                  <a:lnTo>
                    <a:pt x="240" y="98"/>
                  </a:lnTo>
                  <a:lnTo>
                    <a:pt x="240" y="99"/>
                  </a:lnTo>
                  <a:lnTo>
                    <a:pt x="239" y="99"/>
                  </a:lnTo>
                  <a:lnTo>
                    <a:pt x="239" y="100"/>
                  </a:lnTo>
                  <a:lnTo>
                    <a:pt x="239" y="101"/>
                  </a:lnTo>
                  <a:lnTo>
                    <a:pt x="238" y="101"/>
                  </a:lnTo>
                  <a:lnTo>
                    <a:pt x="238" y="102"/>
                  </a:lnTo>
                  <a:lnTo>
                    <a:pt x="237" y="102"/>
                  </a:lnTo>
                  <a:lnTo>
                    <a:pt x="236" y="102"/>
                  </a:lnTo>
                  <a:lnTo>
                    <a:pt x="235" y="102"/>
                  </a:lnTo>
                  <a:lnTo>
                    <a:pt x="234" y="102"/>
                  </a:lnTo>
                  <a:lnTo>
                    <a:pt x="234" y="103"/>
                  </a:lnTo>
                  <a:lnTo>
                    <a:pt x="233" y="103"/>
                  </a:lnTo>
                  <a:lnTo>
                    <a:pt x="233" y="104"/>
                  </a:lnTo>
                  <a:lnTo>
                    <a:pt x="232" y="104"/>
                  </a:lnTo>
                  <a:lnTo>
                    <a:pt x="232" y="105"/>
                  </a:lnTo>
                  <a:lnTo>
                    <a:pt x="231" y="105"/>
                  </a:lnTo>
                  <a:lnTo>
                    <a:pt x="230" y="105"/>
                  </a:lnTo>
                  <a:lnTo>
                    <a:pt x="230" y="106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8" y="107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7"/>
                  </a:lnTo>
                  <a:lnTo>
                    <a:pt x="225" y="107"/>
                  </a:lnTo>
                  <a:lnTo>
                    <a:pt x="225" y="108"/>
                  </a:lnTo>
                  <a:lnTo>
                    <a:pt x="224" y="108"/>
                  </a:lnTo>
                  <a:lnTo>
                    <a:pt x="224" y="109"/>
                  </a:lnTo>
                  <a:lnTo>
                    <a:pt x="225" y="109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1"/>
                  </a:lnTo>
                  <a:lnTo>
                    <a:pt x="227" y="112"/>
                  </a:lnTo>
                  <a:lnTo>
                    <a:pt x="227" y="113"/>
                  </a:lnTo>
                  <a:lnTo>
                    <a:pt x="226" y="113"/>
                  </a:lnTo>
                  <a:lnTo>
                    <a:pt x="226" y="114"/>
                  </a:lnTo>
                  <a:lnTo>
                    <a:pt x="226" y="115"/>
                  </a:lnTo>
                  <a:lnTo>
                    <a:pt x="226" y="116"/>
                  </a:lnTo>
                  <a:lnTo>
                    <a:pt x="226" y="117"/>
                  </a:lnTo>
                  <a:lnTo>
                    <a:pt x="226" y="118"/>
                  </a:lnTo>
                  <a:lnTo>
                    <a:pt x="225" y="119"/>
                  </a:lnTo>
                  <a:lnTo>
                    <a:pt x="225" y="120"/>
                  </a:lnTo>
                  <a:lnTo>
                    <a:pt x="225" y="121"/>
                  </a:lnTo>
                  <a:lnTo>
                    <a:pt x="224" y="120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3" y="122"/>
                  </a:lnTo>
                  <a:lnTo>
                    <a:pt x="222" y="122"/>
                  </a:lnTo>
                  <a:lnTo>
                    <a:pt x="222" y="123"/>
                  </a:lnTo>
                  <a:lnTo>
                    <a:pt x="221" y="123"/>
                  </a:lnTo>
                  <a:lnTo>
                    <a:pt x="221" y="124"/>
                  </a:lnTo>
                  <a:lnTo>
                    <a:pt x="221" y="125"/>
                  </a:lnTo>
                  <a:lnTo>
                    <a:pt x="221" y="126"/>
                  </a:lnTo>
                  <a:lnTo>
                    <a:pt x="220" y="126"/>
                  </a:lnTo>
                  <a:lnTo>
                    <a:pt x="220" y="127"/>
                  </a:lnTo>
                  <a:lnTo>
                    <a:pt x="220" y="128"/>
                  </a:lnTo>
                  <a:lnTo>
                    <a:pt x="220" y="129"/>
                  </a:lnTo>
                  <a:lnTo>
                    <a:pt x="219" y="129"/>
                  </a:lnTo>
                  <a:lnTo>
                    <a:pt x="219" y="130"/>
                  </a:lnTo>
                  <a:lnTo>
                    <a:pt x="219" y="131"/>
                  </a:lnTo>
                  <a:lnTo>
                    <a:pt x="219" y="132"/>
                  </a:lnTo>
                  <a:lnTo>
                    <a:pt x="218" y="132"/>
                  </a:lnTo>
                  <a:lnTo>
                    <a:pt x="217" y="133"/>
                  </a:lnTo>
                  <a:lnTo>
                    <a:pt x="217" y="134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7"/>
                  </a:lnTo>
                  <a:lnTo>
                    <a:pt x="218" y="140"/>
                  </a:lnTo>
                  <a:lnTo>
                    <a:pt x="218" y="141"/>
                  </a:lnTo>
                  <a:lnTo>
                    <a:pt x="218" y="142"/>
                  </a:lnTo>
                  <a:lnTo>
                    <a:pt x="218" y="143"/>
                  </a:lnTo>
                  <a:lnTo>
                    <a:pt x="218" y="144"/>
                  </a:lnTo>
                  <a:lnTo>
                    <a:pt x="218" y="146"/>
                  </a:lnTo>
                  <a:lnTo>
                    <a:pt x="218" y="149"/>
                  </a:lnTo>
                  <a:lnTo>
                    <a:pt x="218" y="151"/>
                  </a:lnTo>
                  <a:lnTo>
                    <a:pt x="218" y="152"/>
                  </a:lnTo>
                  <a:lnTo>
                    <a:pt x="218" y="154"/>
                  </a:lnTo>
                  <a:lnTo>
                    <a:pt x="218" y="155"/>
                  </a:lnTo>
                  <a:lnTo>
                    <a:pt x="218" y="155"/>
                  </a:lnTo>
                  <a:lnTo>
                    <a:pt x="218" y="156"/>
                  </a:lnTo>
                  <a:lnTo>
                    <a:pt x="218" y="158"/>
                  </a:lnTo>
                  <a:lnTo>
                    <a:pt x="218" y="163"/>
                  </a:lnTo>
                  <a:lnTo>
                    <a:pt x="218" y="165"/>
                  </a:lnTo>
                  <a:lnTo>
                    <a:pt x="218" y="166"/>
                  </a:lnTo>
                  <a:lnTo>
                    <a:pt x="218" y="167"/>
                  </a:lnTo>
                  <a:lnTo>
                    <a:pt x="218" y="169"/>
                  </a:lnTo>
                  <a:lnTo>
                    <a:pt x="218" y="171"/>
                  </a:lnTo>
                  <a:lnTo>
                    <a:pt x="218" y="172"/>
                  </a:lnTo>
                  <a:lnTo>
                    <a:pt x="218" y="173"/>
                  </a:lnTo>
                  <a:lnTo>
                    <a:pt x="218" y="174"/>
                  </a:lnTo>
                  <a:lnTo>
                    <a:pt x="218" y="175"/>
                  </a:lnTo>
                  <a:lnTo>
                    <a:pt x="218" y="176"/>
                  </a:lnTo>
                  <a:lnTo>
                    <a:pt x="218" y="177"/>
                  </a:lnTo>
                  <a:lnTo>
                    <a:pt x="218" y="180"/>
                  </a:lnTo>
                  <a:lnTo>
                    <a:pt x="218" y="181"/>
                  </a:lnTo>
                  <a:lnTo>
                    <a:pt x="218" y="182"/>
                  </a:lnTo>
                  <a:lnTo>
                    <a:pt x="218" y="184"/>
                  </a:lnTo>
                  <a:lnTo>
                    <a:pt x="218" y="185"/>
                  </a:lnTo>
                  <a:lnTo>
                    <a:pt x="218" y="186"/>
                  </a:lnTo>
                  <a:lnTo>
                    <a:pt x="218" y="188"/>
                  </a:lnTo>
                  <a:lnTo>
                    <a:pt x="218" y="189"/>
                  </a:lnTo>
                  <a:lnTo>
                    <a:pt x="218" y="190"/>
                  </a:lnTo>
                  <a:lnTo>
                    <a:pt x="218" y="191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18" y="195"/>
                  </a:lnTo>
                  <a:lnTo>
                    <a:pt x="218" y="196"/>
                  </a:lnTo>
                  <a:lnTo>
                    <a:pt x="218" y="197"/>
                  </a:lnTo>
                  <a:lnTo>
                    <a:pt x="218" y="198"/>
                  </a:lnTo>
                  <a:lnTo>
                    <a:pt x="218" y="199"/>
                  </a:lnTo>
                  <a:lnTo>
                    <a:pt x="218" y="202"/>
                  </a:lnTo>
                  <a:lnTo>
                    <a:pt x="218" y="203"/>
                  </a:lnTo>
                  <a:lnTo>
                    <a:pt x="218" y="204"/>
                  </a:lnTo>
                  <a:lnTo>
                    <a:pt x="218" y="206"/>
                  </a:lnTo>
                  <a:lnTo>
                    <a:pt x="218" y="207"/>
                  </a:lnTo>
                  <a:lnTo>
                    <a:pt x="218" y="208"/>
                  </a:lnTo>
                  <a:lnTo>
                    <a:pt x="218" y="211"/>
                  </a:lnTo>
                  <a:lnTo>
                    <a:pt x="218" y="212"/>
                  </a:lnTo>
                  <a:lnTo>
                    <a:pt x="218" y="213"/>
                  </a:lnTo>
                  <a:lnTo>
                    <a:pt x="218" y="214"/>
                  </a:lnTo>
                  <a:lnTo>
                    <a:pt x="218" y="215"/>
                  </a:lnTo>
                  <a:lnTo>
                    <a:pt x="218" y="216"/>
                  </a:lnTo>
                  <a:lnTo>
                    <a:pt x="218" y="217"/>
                  </a:lnTo>
                  <a:lnTo>
                    <a:pt x="218" y="218"/>
                  </a:lnTo>
                  <a:lnTo>
                    <a:pt x="218" y="219"/>
                  </a:lnTo>
                  <a:lnTo>
                    <a:pt x="218" y="223"/>
                  </a:lnTo>
                  <a:lnTo>
                    <a:pt x="218" y="224"/>
                  </a:lnTo>
                  <a:lnTo>
                    <a:pt x="218" y="225"/>
                  </a:lnTo>
                  <a:lnTo>
                    <a:pt x="219" y="225"/>
                  </a:lnTo>
                  <a:lnTo>
                    <a:pt x="220" y="225"/>
                  </a:lnTo>
                  <a:lnTo>
                    <a:pt x="222" y="225"/>
                  </a:lnTo>
                  <a:lnTo>
                    <a:pt x="223" y="225"/>
                  </a:lnTo>
                  <a:lnTo>
                    <a:pt x="224" y="225"/>
                  </a:lnTo>
                  <a:lnTo>
                    <a:pt x="225" y="225"/>
                  </a:lnTo>
                  <a:lnTo>
                    <a:pt x="226" y="225"/>
                  </a:lnTo>
                  <a:lnTo>
                    <a:pt x="227" y="225"/>
                  </a:lnTo>
                  <a:lnTo>
                    <a:pt x="231" y="225"/>
                  </a:lnTo>
                  <a:lnTo>
                    <a:pt x="232" y="225"/>
                  </a:lnTo>
                  <a:lnTo>
                    <a:pt x="233" y="225"/>
                  </a:lnTo>
                  <a:lnTo>
                    <a:pt x="234" y="225"/>
                  </a:lnTo>
                  <a:lnTo>
                    <a:pt x="237" y="225"/>
                  </a:lnTo>
                  <a:lnTo>
                    <a:pt x="238" y="225"/>
                  </a:lnTo>
                  <a:lnTo>
                    <a:pt x="239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3" y="225"/>
                  </a:lnTo>
                  <a:lnTo>
                    <a:pt x="244" y="225"/>
                  </a:lnTo>
                  <a:lnTo>
                    <a:pt x="245" y="225"/>
                  </a:lnTo>
                  <a:lnTo>
                    <a:pt x="247" y="225"/>
                  </a:lnTo>
                  <a:lnTo>
                    <a:pt x="248" y="225"/>
                  </a:lnTo>
                  <a:lnTo>
                    <a:pt x="250" y="225"/>
                  </a:lnTo>
                  <a:lnTo>
                    <a:pt x="251" y="225"/>
                  </a:lnTo>
                  <a:lnTo>
                    <a:pt x="252" y="225"/>
                  </a:lnTo>
                  <a:lnTo>
                    <a:pt x="253" y="225"/>
                  </a:lnTo>
                  <a:lnTo>
                    <a:pt x="253" y="224"/>
                  </a:lnTo>
                  <a:lnTo>
                    <a:pt x="254" y="224"/>
                  </a:lnTo>
                  <a:lnTo>
                    <a:pt x="255" y="224"/>
                  </a:lnTo>
                  <a:lnTo>
                    <a:pt x="256" y="224"/>
                  </a:lnTo>
                  <a:lnTo>
                    <a:pt x="257" y="224"/>
                  </a:lnTo>
                  <a:lnTo>
                    <a:pt x="259" y="224"/>
                  </a:lnTo>
                  <a:lnTo>
                    <a:pt x="260" y="224"/>
                  </a:lnTo>
                  <a:lnTo>
                    <a:pt x="260" y="224"/>
                  </a:lnTo>
                  <a:lnTo>
                    <a:pt x="261" y="224"/>
                  </a:lnTo>
                  <a:lnTo>
                    <a:pt x="262" y="224"/>
                  </a:lnTo>
                  <a:lnTo>
                    <a:pt x="263" y="224"/>
                  </a:lnTo>
                  <a:lnTo>
                    <a:pt x="265" y="224"/>
                  </a:lnTo>
                  <a:lnTo>
                    <a:pt x="266" y="224"/>
                  </a:lnTo>
                  <a:lnTo>
                    <a:pt x="267" y="225"/>
                  </a:lnTo>
                  <a:lnTo>
                    <a:pt x="268" y="225"/>
                  </a:lnTo>
                  <a:lnTo>
                    <a:pt x="269" y="225"/>
                  </a:lnTo>
                  <a:lnTo>
                    <a:pt x="270" y="225"/>
                  </a:lnTo>
                  <a:lnTo>
                    <a:pt x="271" y="225"/>
                  </a:lnTo>
                  <a:lnTo>
                    <a:pt x="272" y="225"/>
                  </a:lnTo>
                  <a:lnTo>
                    <a:pt x="273" y="225"/>
                  </a:lnTo>
                  <a:lnTo>
                    <a:pt x="274" y="225"/>
                  </a:lnTo>
                  <a:lnTo>
                    <a:pt x="275" y="225"/>
                  </a:lnTo>
                  <a:lnTo>
                    <a:pt x="275" y="224"/>
                  </a:lnTo>
                  <a:lnTo>
                    <a:pt x="275" y="223"/>
                  </a:lnTo>
                  <a:lnTo>
                    <a:pt x="275" y="222"/>
                  </a:lnTo>
                  <a:lnTo>
                    <a:pt x="275" y="221"/>
                  </a:lnTo>
                  <a:lnTo>
                    <a:pt x="276" y="221"/>
                  </a:lnTo>
                  <a:lnTo>
                    <a:pt x="278" y="221"/>
                  </a:lnTo>
                  <a:lnTo>
                    <a:pt x="279" y="221"/>
                  </a:lnTo>
                  <a:lnTo>
                    <a:pt x="279" y="220"/>
                  </a:lnTo>
                  <a:lnTo>
                    <a:pt x="279" y="219"/>
                  </a:lnTo>
                  <a:lnTo>
                    <a:pt x="279" y="218"/>
                  </a:lnTo>
                  <a:lnTo>
                    <a:pt x="280" y="218"/>
                  </a:lnTo>
                  <a:lnTo>
                    <a:pt x="281" y="218"/>
                  </a:lnTo>
                  <a:lnTo>
                    <a:pt x="282" y="218"/>
                  </a:lnTo>
                  <a:lnTo>
                    <a:pt x="283" y="218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4" y="225"/>
                  </a:lnTo>
                  <a:lnTo>
                    <a:pt x="285" y="225"/>
                  </a:lnTo>
                  <a:lnTo>
                    <a:pt x="292" y="225"/>
                  </a:lnTo>
                  <a:lnTo>
                    <a:pt x="294" y="225"/>
                  </a:lnTo>
                  <a:lnTo>
                    <a:pt x="294" y="224"/>
                  </a:lnTo>
                  <a:lnTo>
                    <a:pt x="295" y="222"/>
                  </a:lnTo>
                  <a:lnTo>
                    <a:pt x="295" y="221"/>
                  </a:lnTo>
                  <a:lnTo>
                    <a:pt x="294" y="221"/>
                  </a:lnTo>
                  <a:lnTo>
                    <a:pt x="291" y="221"/>
                  </a:lnTo>
                  <a:lnTo>
                    <a:pt x="291" y="220"/>
                  </a:lnTo>
                  <a:lnTo>
                    <a:pt x="291" y="219"/>
                  </a:lnTo>
                  <a:lnTo>
                    <a:pt x="291" y="218"/>
                  </a:lnTo>
                  <a:lnTo>
                    <a:pt x="292" y="218"/>
                  </a:lnTo>
                  <a:lnTo>
                    <a:pt x="294" y="218"/>
                  </a:lnTo>
                  <a:lnTo>
                    <a:pt x="295" y="218"/>
                  </a:lnTo>
                  <a:lnTo>
                    <a:pt x="296" y="218"/>
                  </a:lnTo>
                  <a:lnTo>
                    <a:pt x="298" y="218"/>
                  </a:lnTo>
                  <a:lnTo>
                    <a:pt x="298" y="219"/>
                  </a:lnTo>
                  <a:lnTo>
                    <a:pt x="298" y="220"/>
                  </a:lnTo>
                  <a:lnTo>
                    <a:pt x="298" y="221"/>
                  </a:lnTo>
                  <a:lnTo>
                    <a:pt x="298" y="222"/>
                  </a:lnTo>
                  <a:lnTo>
                    <a:pt x="298" y="224"/>
                  </a:lnTo>
                  <a:lnTo>
                    <a:pt x="298" y="225"/>
                  </a:lnTo>
                  <a:lnTo>
                    <a:pt x="299" y="225"/>
                  </a:lnTo>
                  <a:lnTo>
                    <a:pt x="300" y="225"/>
                  </a:lnTo>
                  <a:lnTo>
                    <a:pt x="302" y="225"/>
                  </a:lnTo>
                  <a:lnTo>
                    <a:pt x="306" y="225"/>
                  </a:lnTo>
                  <a:lnTo>
                    <a:pt x="307" y="225"/>
                  </a:lnTo>
                  <a:lnTo>
                    <a:pt x="308" y="225"/>
                  </a:lnTo>
                  <a:lnTo>
                    <a:pt x="308" y="225"/>
                  </a:lnTo>
                  <a:lnTo>
                    <a:pt x="309" y="225"/>
                  </a:lnTo>
                  <a:lnTo>
                    <a:pt x="310" y="225"/>
                  </a:lnTo>
                  <a:lnTo>
                    <a:pt x="311" y="225"/>
                  </a:lnTo>
                  <a:lnTo>
                    <a:pt x="311" y="226"/>
                  </a:lnTo>
                  <a:lnTo>
                    <a:pt x="311" y="227"/>
                  </a:lnTo>
                  <a:lnTo>
                    <a:pt x="311" y="228"/>
                  </a:lnTo>
                  <a:lnTo>
                    <a:pt x="311" y="229"/>
                  </a:lnTo>
                  <a:lnTo>
                    <a:pt x="310" y="229"/>
                  </a:lnTo>
                  <a:lnTo>
                    <a:pt x="310" y="230"/>
                  </a:lnTo>
                  <a:lnTo>
                    <a:pt x="309" y="230"/>
                  </a:lnTo>
                  <a:lnTo>
                    <a:pt x="309" y="231"/>
                  </a:lnTo>
                  <a:lnTo>
                    <a:pt x="309" y="232"/>
                  </a:lnTo>
                  <a:lnTo>
                    <a:pt x="310" y="232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1" y="234"/>
                  </a:lnTo>
                  <a:lnTo>
                    <a:pt x="312" y="234"/>
                  </a:lnTo>
                  <a:lnTo>
                    <a:pt x="312" y="235"/>
                  </a:lnTo>
                  <a:lnTo>
                    <a:pt x="312" y="236"/>
                  </a:lnTo>
                  <a:lnTo>
                    <a:pt x="311" y="235"/>
                  </a:lnTo>
                  <a:lnTo>
                    <a:pt x="310" y="235"/>
                  </a:lnTo>
                  <a:lnTo>
                    <a:pt x="310" y="236"/>
                  </a:lnTo>
                  <a:lnTo>
                    <a:pt x="310" y="237"/>
                  </a:lnTo>
                  <a:lnTo>
                    <a:pt x="310" y="238"/>
                  </a:lnTo>
                  <a:lnTo>
                    <a:pt x="310" y="239"/>
                  </a:lnTo>
                  <a:lnTo>
                    <a:pt x="309" y="239"/>
                  </a:lnTo>
                  <a:lnTo>
                    <a:pt x="309" y="240"/>
                  </a:lnTo>
                  <a:lnTo>
                    <a:pt x="310" y="240"/>
                  </a:lnTo>
                  <a:lnTo>
                    <a:pt x="309" y="240"/>
                  </a:lnTo>
                  <a:lnTo>
                    <a:pt x="310" y="240"/>
                  </a:lnTo>
                  <a:lnTo>
                    <a:pt x="309" y="241"/>
                  </a:lnTo>
                  <a:lnTo>
                    <a:pt x="308" y="241"/>
                  </a:lnTo>
                  <a:lnTo>
                    <a:pt x="308" y="241"/>
                  </a:lnTo>
                  <a:lnTo>
                    <a:pt x="307" y="241"/>
                  </a:lnTo>
                  <a:lnTo>
                    <a:pt x="307" y="242"/>
                  </a:lnTo>
                  <a:lnTo>
                    <a:pt x="306" y="242"/>
                  </a:lnTo>
                  <a:lnTo>
                    <a:pt x="305" y="242"/>
                  </a:lnTo>
                  <a:lnTo>
                    <a:pt x="305" y="243"/>
                  </a:lnTo>
                  <a:lnTo>
                    <a:pt x="305" y="244"/>
                  </a:lnTo>
                  <a:lnTo>
                    <a:pt x="306" y="244"/>
                  </a:lnTo>
                  <a:lnTo>
                    <a:pt x="307" y="244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6"/>
                  </a:lnTo>
                  <a:lnTo>
                    <a:pt x="308" y="247"/>
                  </a:lnTo>
                  <a:lnTo>
                    <a:pt x="308" y="248"/>
                  </a:lnTo>
                  <a:lnTo>
                    <a:pt x="308" y="249"/>
                  </a:lnTo>
                  <a:lnTo>
                    <a:pt x="307" y="249"/>
                  </a:lnTo>
                  <a:lnTo>
                    <a:pt x="306" y="249"/>
                  </a:lnTo>
                  <a:lnTo>
                    <a:pt x="306" y="250"/>
                  </a:lnTo>
                  <a:lnTo>
                    <a:pt x="306" y="251"/>
                  </a:lnTo>
                  <a:lnTo>
                    <a:pt x="306" y="252"/>
                  </a:lnTo>
                  <a:lnTo>
                    <a:pt x="305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5" y="253"/>
                  </a:lnTo>
                  <a:lnTo>
                    <a:pt x="304" y="253"/>
                  </a:lnTo>
                  <a:lnTo>
                    <a:pt x="304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2" y="251"/>
                  </a:lnTo>
                  <a:lnTo>
                    <a:pt x="301" y="251"/>
                  </a:lnTo>
                  <a:lnTo>
                    <a:pt x="301" y="252"/>
                  </a:lnTo>
                  <a:lnTo>
                    <a:pt x="301" y="252"/>
                  </a:lnTo>
                  <a:lnTo>
                    <a:pt x="300" y="252"/>
                  </a:lnTo>
                  <a:lnTo>
                    <a:pt x="300" y="252"/>
                  </a:lnTo>
                  <a:lnTo>
                    <a:pt x="299" y="252"/>
                  </a:lnTo>
                  <a:lnTo>
                    <a:pt x="299" y="251"/>
                  </a:lnTo>
                  <a:lnTo>
                    <a:pt x="298" y="251"/>
                  </a:lnTo>
                  <a:lnTo>
                    <a:pt x="298" y="252"/>
                  </a:lnTo>
                  <a:lnTo>
                    <a:pt x="298" y="252"/>
                  </a:lnTo>
                  <a:lnTo>
                    <a:pt x="298" y="253"/>
                  </a:lnTo>
                  <a:lnTo>
                    <a:pt x="297" y="252"/>
                  </a:lnTo>
                  <a:lnTo>
                    <a:pt x="297" y="252"/>
                  </a:lnTo>
                  <a:lnTo>
                    <a:pt x="296" y="252"/>
                  </a:lnTo>
                  <a:lnTo>
                    <a:pt x="296" y="251"/>
                  </a:lnTo>
                  <a:lnTo>
                    <a:pt x="295" y="251"/>
                  </a:lnTo>
                  <a:lnTo>
                    <a:pt x="294" y="251"/>
                  </a:lnTo>
                  <a:lnTo>
                    <a:pt x="294" y="250"/>
                  </a:lnTo>
                  <a:lnTo>
                    <a:pt x="293" y="250"/>
                  </a:lnTo>
                  <a:lnTo>
                    <a:pt x="292" y="250"/>
                  </a:lnTo>
                  <a:lnTo>
                    <a:pt x="291" y="250"/>
                  </a:lnTo>
                  <a:lnTo>
                    <a:pt x="291" y="249"/>
                  </a:lnTo>
                  <a:lnTo>
                    <a:pt x="290" y="249"/>
                  </a:lnTo>
                  <a:lnTo>
                    <a:pt x="290" y="248"/>
                  </a:lnTo>
                  <a:lnTo>
                    <a:pt x="289" y="248"/>
                  </a:lnTo>
                  <a:lnTo>
                    <a:pt x="289" y="247"/>
                  </a:lnTo>
                  <a:lnTo>
                    <a:pt x="288" y="247"/>
                  </a:lnTo>
                  <a:lnTo>
                    <a:pt x="288" y="246"/>
                  </a:lnTo>
                  <a:lnTo>
                    <a:pt x="287" y="246"/>
                  </a:lnTo>
                  <a:lnTo>
                    <a:pt x="286" y="246"/>
                  </a:lnTo>
                  <a:lnTo>
                    <a:pt x="285" y="246"/>
                  </a:lnTo>
                  <a:lnTo>
                    <a:pt x="285" y="247"/>
                  </a:lnTo>
                  <a:lnTo>
                    <a:pt x="285" y="248"/>
                  </a:lnTo>
                  <a:lnTo>
                    <a:pt x="285" y="249"/>
                  </a:lnTo>
                  <a:lnTo>
                    <a:pt x="286" y="249"/>
                  </a:lnTo>
                  <a:lnTo>
                    <a:pt x="286" y="250"/>
                  </a:lnTo>
                  <a:lnTo>
                    <a:pt x="285" y="250"/>
                  </a:lnTo>
                  <a:lnTo>
                    <a:pt x="286" y="250"/>
                  </a:lnTo>
                  <a:lnTo>
                    <a:pt x="286" y="251"/>
                  </a:lnTo>
                  <a:lnTo>
                    <a:pt x="286" y="252"/>
                  </a:lnTo>
                  <a:lnTo>
                    <a:pt x="287" y="252"/>
                  </a:lnTo>
                  <a:lnTo>
                    <a:pt x="287" y="252"/>
                  </a:lnTo>
                  <a:lnTo>
                    <a:pt x="286" y="252"/>
                  </a:lnTo>
                  <a:lnTo>
                    <a:pt x="286" y="253"/>
                  </a:lnTo>
                  <a:lnTo>
                    <a:pt x="287" y="253"/>
                  </a:lnTo>
                  <a:lnTo>
                    <a:pt x="287" y="254"/>
                  </a:lnTo>
                  <a:lnTo>
                    <a:pt x="288" y="254"/>
                  </a:lnTo>
                  <a:lnTo>
                    <a:pt x="288" y="255"/>
                  </a:lnTo>
                  <a:lnTo>
                    <a:pt x="287" y="255"/>
                  </a:lnTo>
                  <a:lnTo>
                    <a:pt x="287" y="256"/>
                  </a:lnTo>
                  <a:lnTo>
                    <a:pt x="286" y="256"/>
                  </a:lnTo>
                  <a:lnTo>
                    <a:pt x="287" y="256"/>
                  </a:lnTo>
                  <a:lnTo>
                    <a:pt x="287" y="257"/>
                  </a:lnTo>
                  <a:lnTo>
                    <a:pt x="286" y="257"/>
                  </a:lnTo>
                  <a:lnTo>
                    <a:pt x="286" y="258"/>
                  </a:lnTo>
                  <a:lnTo>
                    <a:pt x="287" y="258"/>
                  </a:lnTo>
                  <a:lnTo>
                    <a:pt x="288" y="258"/>
                  </a:lnTo>
                  <a:lnTo>
                    <a:pt x="288" y="259"/>
                  </a:lnTo>
                  <a:lnTo>
                    <a:pt x="289" y="259"/>
                  </a:lnTo>
                  <a:lnTo>
                    <a:pt x="289" y="260"/>
                  </a:lnTo>
                  <a:lnTo>
                    <a:pt x="290" y="260"/>
                  </a:lnTo>
                  <a:lnTo>
                    <a:pt x="291" y="260"/>
                  </a:lnTo>
                  <a:lnTo>
                    <a:pt x="291" y="261"/>
                  </a:lnTo>
                  <a:lnTo>
                    <a:pt x="292" y="261"/>
                  </a:lnTo>
                  <a:lnTo>
                    <a:pt x="293" y="261"/>
                  </a:lnTo>
                  <a:lnTo>
                    <a:pt x="294" y="261"/>
                  </a:lnTo>
                  <a:lnTo>
                    <a:pt x="295" y="261"/>
                  </a:lnTo>
                  <a:lnTo>
                    <a:pt x="296" y="261"/>
                  </a:lnTo>
                  <a:lnTo>
                    <a:pt x="296" y="262"/>
                  </a:lnTo>
                  <a:lnTo>
                    <a:pt x="296" y="263"/>
                  </a:lnTo>
                  <a:lnTo>
                    <a:pt x="296" y="264"/>
                  </a:lnTo>
                  <a:lnTo>
                    <a:pt x="296" y="265"/>
                  </a:lnTo>
                  <a:lnTo>
                    <a:pt x="296" y="266"/>
                  </a:lnTo>
                  <a:lnTo>
                    <a:pt x="296" y="267"/>
                  </a:lnTo>
                  <a:lnTo>
                    <a:pt x="295" y="267"/>
                  </a:lnTo>
                  <a:lnTo>
                    <a:pt x="295" y="268"/>
                  </a:lnTo>
                  <a:lnTo>
                    <a:pt x="294" y="268"/>
                  </a:lnTo>
                  <a:lnTo>
                    <a:pt x="293" y="268"/>
                  </a:lnTo>
                  <a:lnTo>
                    <a:pt x="292" y="267"/>
                  </a:lnTo>
                  <a:lnTo>
                    <a:pt x="291" y="267"/>
                  </a:lnTo>
                  <a:lnTo>
                    <a:pt x="290" y="267"/>
                  </a:lnTo>
                  <a:lnTo>
                    <a:pt x="289" y="267"/>
                  </a:lnTo>
                  <a:lnTo>
                    <a:pt x="288" y="267"/>
                  </a:lnTo>
                  <a:lnTo>
                    <a:pt x="287" y="266"/>
                  </a:lnTo>
                  <a:lnTo>
                    <a:pt x="286" y="266"/>
                  </a:lnTo>
                  <a:lnTo>
                    <a:pt x="285" y="266"/>
                  </a:lnTo>
                  <a:lnTo>
                    <a:pt x="284" y="266"/>
                  </a:lnTo>
                  <a:lnTo>
                    <a:pt x="283" y="266"/>
                  </a:lnTo>
                  <a:lnTo>
                    <a:pt x="282" y="266"/>
                  </a:lnTo>
                  <a:lnTo>
                    <a:pt x="281" y="266"/>
                  </a:lnTo>
                  <a:lnTo>
                    <a:pt x="280" y="266"/>
                  </a:lnTo>
                  <a:lnTo>
                    <a:pt x="280" y="267"/>
                  </a:lnTo>
                  <a:lnTo>
                    <a:pt x="280" y="268"/>
                  </a:lnTo>
                  <a:lnTo>
                    <a:pt x="280" y="269"/>
                  </a:lnTo>
                  <a:lnTo>
                    <a:pt x="280" y="270"/>
                  </a:lnTo>
                  <a:lnTo>
                    <a:pt x="280" y="271"/>
                  </a:lnTo>
                  <a:lnTo>
                    <a:pt x="280" y="272"/>
                  </a:lnTo>
                  <a:lnTo>
                    <a:pt x="281" y="272"/>
                  </a:lnTo>
                  <a:lnTo>
                    <a:pt x="281" y="273"/>
                  </a:lnTo>
                  <a:lnTo>
                    <a:pt x="282" y="273"/>
                  </a:lnTo>
                  <a:lnTo>
                    <a:pt x="282" y="274"/>
                  </a:lnTo>
                  <a:lnTo>
                    <a:pt x="281" y="274"/>
                  </a:lnTo>
                  <a:lnTo>
                    <a:pt x="281" y="275"/>
                  </a:lnTo>
                  <a:lnTo>
                    <a:pt x="280" y="275"/>
                  </a:lnTo>
                  <a:lnTo>
                    <a:pt x="280" y="276"/>
                  </a:lnTo>
                  <a:lnTo>
                    <a:pt x="279" y="276"/>
                  </a:lnTo>
                  <a:lnTo>
                    <a:pt x="280" y="277"/>
                  </a:lnTo>
                  <a:lnTo>
                    <a:pt x="280" y="278"/>
                  </a:lnTo>
                  <a:lnTo>
                    <a:pt x="281" y="278"/>
                  </a:lnTo>
                  <a:lnTo>
                    <a:pt x="281" y="279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2"/>
                  </a:lnTo>
                  <a:lnTo>
                    <a:pt x="281" y="282"/>
                  </a:lnTo>
                  <a:lnTo>
                    <a:pt x="281" y="283"/>
                  </a:lnTo>
                  <a:lnTo>
                    <a:pt x="282" y="282"/>
                  </a:lnTo>
                  <a:lnTo>
                    <a:pt x="283" y="282"/>
                  </a:lnTo>
                  <a:lnTo>
                    <a:pt x="284" y="281"/>
                  </a:lnTo>
                  <a:lnTo>
                    <a:pt x="284" y="280"/>
                  </a:lnTo>
                  <a:lnTo>
                    <a:pt x="285" y="280"/>
                  </a:lnTo>
                  <a:lnTo>
                    <a:pt x="285" y="279"/>
                  </a:lnTo>
                  <a:lnTo>
                    <a:pt x="286" y="279"/>
                  </a:lnTo>
                  <a:lnTo>
                    <a:pt x="287" y="279"/>
                  </a:lnTo>
                  <a:lnTo>
                    <a:pt x="288" y="279"/>
                  </a:lnTo>
                  <a:lnTo>
                    <a:pt x="288" y="280"/>
                  </a:lnTo>
                  <a:lnTo>
                    <a:pt x="289" y="280"/>
                  </a:lnTo>
                  <a:lnTo>
                    <a:pt x="290" y="280"/>
                  </a:lnTo>
                  <a:lnTo>
                    <a:pt x="291" y="280"/>
                  </a:lnTo>
                  <a:lnTo>
                    <a:pt x="291" y="281"/>
                  </a:lnTo>
                  <a:lnTo>
                    <a:pt x="292" y="281"/>
                  </a:lnTo>
                  <a:lnTo>
                    <a:pt x="292" y="282"/>
                  </a:lnTo>
                  <a:lnTo>
                    <a:pt x="292" y="283"/>
                  </a:lnTo>
                  <a:lnTo>
                    <a:pt x="292" y="284"/>
                  </a:lnTo>
                  <a:lnTo>
                    <a:pt x="292" y="285"/>
                  </a:lnTo>
                  <a:lnTo>
                    <a:pt x="293" y="285"/>
                  </a:lnTo>
                  <a:lnTo>
                    <a:pt x="294" y="285"/>
                  </a:lnTo>
                  <a:lnTo>
                    <a:pt x="294" y="286"/>
                  </a:lnTo>
                  <a:lnTo>
                    <a:pt x="295" y="286"/>
                  </a:lnTo>
                  <a:lnTo>
                    <a:pt x="295" y="285"/>
                  </a:lnTo>
                  <a:lnTo>
                    <a:pt x="296" y="285"/>
                  </a:lnTo>
                  <a:lnTo>
                    <a:pt x="297" y="285"/>
                  </a:lnTo>
                  <a:lnTo>
                    <a:pt x="297" y="284"/>
                  </a:lnTo>
                  <a:lnTo>
                    <a:pt x="298" y="284"/>
                  </a:lnTo>
                  <a:lnTo>
                    <a:pt x="298" y="285"/>
                  </a:lnTo>
                  <a:lnTo>
                    <a:pt x="299" y="285"/>
                  </a:lnTo>
                  <a:lnTo>
                    <a:pt x="299" y="286"/>
                  </a:lnTo>
                  <a:lnTo>
                    <a:pt x="299" y="287"/>
                  </a:lnTo>
                  <a:lnTo>
                    <a:pt x="300" y="287"/>
                  </a:lnTo>
                  <a:lnTo>
                    <a:pt x="300" y="288"/>
                  </a:lnTo>
                  <a:lnTo>
                    <a:pt x="301" y="288"/>
                  </a:lnTo>
                  <a:lnTo>
                    <a:pt x="301" y="289"/>
                  </a:lnTo>
                  <a:lnTo>
                    <a:pt x="302" y="289"/>
                  </a:lnTo>
                  <a:lnTo>
                    <a:pt x="302" y="290"/>
                  </a:lnTo>
                  <a:lnTo>
                    <a:pt x="302" y="289"/>
                  </a:lnTo>
                  <a:lnTo>
                    <a:pt x="303" y="289"/>
                  </a:lnTo>
                  <a:lnTo>
                    <a:pt x="303" y="290"/>
                  </a:lnTo>
                  <a:lnTo>
                    <a:pt x="302" y="290"/>
                  </a:lnTo>
                  <a:lnTo>
                    <a:pt x="302" y="291"/>
                  </a:lnTo>
                  <a:lnTo>
                    <a:pt x="303" y="291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4" y="293"/>
                  </a:lnTo>
                  <a:lnTo>
                    <a:pt x="304" y="292"/>
                  </a:lnTo>
                  <a:lnTo>
                    <a:pt x="304" y="291"/>
                  </a:lnTo>
                  <a:lnTo>
                    <a:pt x="304" y="290"/>
                  </a:lnTo>
                  <a:lnTo>
                    <a:pt x="305" y="290"/>
                  </a:lnTo>
                  <a:lnTo>
                    <a:pt x="305" y="289"/>
                  </a:lnTo>
                  <a:lnTo>
                    <a:pt x="305" y="288"/>
                  </a:lnTo>
                  <a:lnTo>
                    <a:pt x="306" y="288"/>
                  </a:lnTo>
                  <a:lnTo>
                    <a:pt x="306" y="287"/>
                  </a:lnTo>
                  <a:lnTo>
                    <a:pt x="306" y="286"/>
                  </a:lnTo>
                  <a:lnTo>
                    <a:pt x="305" y="286"/>
                  </a:lnTo>
                  <a:lnTo>
                    <a:pt x="305" y="285"/>
                  </a:lnTo>
                  <a:lnTo>
                    <a:pt x="306" y="285"/>
                  </a:lnTo>
                  <a:lnTo>
                    <a:pt x="306" y="284"/>
                  </a:lnTo>
                  <a:lnTo>
                    <a:pt x="307" y="284"/>
                  </a:lnTo>
                  <a:lnTo>
                    <a:pt x="308" y="284"/>
                  </a:lnTo>
                  <a:lnTo>
                    <a:pt x="308" y="283"/>
                  </a:lnTo>
                  <a:lnTo>
                    <a:pt x="308" y="283"/>
                  </a:lnTo>
                  <a:lnTo>
                    <a:pt x="309" y="284"/>
                  </a:lnTo>
                  <a:lnTo>
                    <a:pt x="311" y="286"/>
                  </a:lnTo>
                  <a:lnTo>
                    <a:pt x="312" y="286"/>
                  </a:lnTo>
                  <a:lnTo>
                    <a:pt x="313" y="287"/>
                  </a:lnTo>
                  <a:lnTo>
                    <a:pt x="314" y="287"/>
                  </a:lnTo>
                  <a:lnTo>
                    <a:pt x="315" y="288"/>
                  </a:lnTo>
                  <a:lnTo>
                    <a:pt x="316" y="288"/>
                  </a:lnTo>
                  <a:lnTo>
                    <a:pt x="316" y="289"/>
                  </a:lnTo>
                  <a:lnTo>
                    <a:pt x="317" y="289"/>
                  </a:lnTo>
                  <a:lnTo>
                    <a:pt x="318" y="289"/>
                  </a:lnTo>
                  <a:lnTo>
                    <a:pt x="319" y="289"/>
                  </a:lnTo>
                  <a:lnTo>
                    <a:pt x="320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3" y="293"/>
                  </a:lnTo>
                  <a:lnTo>
                    <a:pt x="323" y="294"/>
                  </a:lnTo>
                  <a:lnTo>
                    <a:pt x="323" y="293"/>
                  </a:lnTo>
                  <a:lnTo>
                    <a:pt x="323" y="292"/>
                  </a:lnTo>
                  <a:lnTo>
                    <a:pt x="323" y="291"/>
                  </a:lnTo>
                  <a:lnTo>
                    <a:pt x="324" y="291"/>
                  </a:lnTo>
                  <a:lnTo>
                    <a:pt x="324" y="290"/>
                  </a:lnTo>
                  <a:lnTo>
                    <a:pt x="325" y="290"/>
                  </a:lnTo>
                  <a:lnTo>
                    <a:pt x="326" y="290"/>
                  </a:lnTo>
                  <a:lnTo>
                    <a:pt x="327" y="290"/>
                  </a:lnTo>
                  <a:lnTo>
                    <a:pt x="327" y="289"/>
                  </a:lnTo>
                  <a:lnTo>
                    <a:pt x="328" y="289"/>
                  </a:lnTo>
                  <a:lnTo>
                    <a:pt x="328" y="290"/>
                  </a:lnTo>
                  <a:lnTo>
                    <a:pt x="329" y="290"/>
                  </a:lnTo>
                  <a:lnTo>
                    <a:pt x="330" y="290"/>
                  </a:lnTo>
                  <a:lnTo>
                    <a:pt x="331" y="291"/>
                  </a:lnTo>
                  <a:lnTo>
                    <a:pt x="332" y="291"/>
                  </a:lnTo>
                  <a:lnTo>
                    <a:pt x="332" y="290"/>
                  </a:lnTo>
                  <a:lnTo>
                    <a:pt x="331" y="290"/>
                  </a:lnTo>
                  <a:lnTo>
                    <a:pt x="331" y="289"/>
                  </a:lnTo>
                  <a:lnTo>
                    <a:pt x="332" y="289"/>
                  </a:lnTo>
                  <a:lnTo>
                    <a:pt x="332" y="288"/>
                  </a:lnTo>
                  <a:lnTo>
                    <a:pt x="332" y="289"/>
                  </a:lnTo>
                  <a:lnTo>
                    <a:pt x="333" y="289"/>
                  </a:lnTo>
                  <a:lnTo>
                    <a:pt x="333" y="288"/>
                  </a:lnTo>
                  <a:lnTo>
                    <a:pt x="334" y="288"/>
                  </a:lnTo>
                  <a:lnTo>
                    <a:pt x="334" y="287"/>
                  </a:lnTo>
                  <a:lnTo>
                    <a:pt x="334" y="286"/>
                  </a:lnTo>
                  <a:lnTo>
                    <a:pt x="333" y="286"/>
                  </a:lnTo>
                  <a:lnTo>
                    <a:pt x="333" y="284"/>
                  </a:lnTo>
                  <a:lnTo>
                    <a:pt x="333" y="283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6" y="284"/>
                  </a:lnTo>
                  <a:lnTo>
                    <a:pt x="337" y="284"/>
                  </a:lnTo>
                  <a:lnTo>
                    <a:pt x="338" y="284"/>
                  </a:lnTo>
                  <a:lnTo>
                    <a:pt x="338" y="285"/>
                  </a:lnTo>
                  <a:lnTo>
                    <a:pt x="339" y="285"/>
                  </a:lnTo>
                  <a:lnTo>
                    <a:pt x="340" y="285"/>
                  </a:lnTo>
                  <a:lnTo>
                    <a:pt x="340" y="286"/>
                  </a:lnTo>
                  <a:lnTo>
                    <a:pt x="341" y="286"/>
                  </a:lnTo>
                  <a:lnTo>
                    <a:pt x="340" y="286"/>
                  </a:lnTo>
                  <a:lnTo>
                    <a:pt x="340" y="287"/>
                  </a:lnTo>
                  <a:lnTo>
                    <a:pt x="341" y="287"/>
                  </a:lnTo>
                  <a:lnTo>
                    <a:pt x="341" y="288"/>
                  </a:lnTo>
                  <a:lnTo>
                    <a:pt x="341" y="287"/>
                  </a:lnTo>
                  <a:lnTo>
                    <a:pt x="341" y="288"/>
                  </a:lnTo>
                  <a:lnTo>
                    <a:pt x="342" y="288"/>
                  </a:lnTo>
                  <a:lnTo>
                    <a:pt x="341" y="289"/>
                  </a:lnTo>
                  <a:lnTo>
                    <a:pt x="341" y="290"/>
                  </a:lnTo>
                  <a:lnTo>
                    <a:pt x="341" y="291"/>
                  </a:lnTo>
                  <a:lnTo>
                    <a:pt x="341" y="292"/>
                  </a:lnTo>
                  <a:lnTo>
                    <a:pt x="342" y="293"/>
                  </a:lnTo>
                  <a:lnTo>
                    <a:pt x="342" y="294"/>
                  </a:lnTo>
                  <a:lnTo>
                    <a:pt x="342" y="295"/>
                  </a:lnTo>
                  <a:lnTo>
                    <a:pt x="341" y="295"/>
                  </a:lnTo>
                  <a:lnTo>
                    <a:pt x="341" y="294"/>
                  </a:lnTo>
                  <a:lnTo>
                    <a:pt x="340" y="295"/>
                  </a:lnTo>
                  <a:lnTo>
                    <a:pt x="340" y="296"/>
                  </a:lnTo>
                  <a:lnTo>
                    <a:pt x="340" y="297"/>
                  </a:lnTo>
                  <a:lnTo>
                    <a:pt x="339" y="296"/>
                  </a:lnTo>
                  <a:lnTo>
                    <a:pt x="338" y="296"/>
                  </a:lnTo>
                  <a:lnTo>
                    <a:pt x="338" y="295"/>
                  </a:lnTo>
                  <a:lnTo>
                    <a:pt x="337" y="295"/>
                  </a:lnTo>
                  <a:lnTo>
                    <a:pt x="336" y="296"/>
                  </a:lnTo>
                  <a:lnTo>
                    <a:pt x="336" y="297"/>
                  </a:lnTo>
                  <a:lnTo>
                    <a:pt x="336" y="298"/>
                  </a:lnTo>
                  <a:lnTo>
                    <a:pt x="336" y="299"/>
                  </a:lnTo>
                  <a:lnTo>
                    <a:pt x="336" y="300"/>
                  </a:lnTo>
                  <a:lnTo>
                    <a:pt x="336" y="300"/>
                  </a:lnTo>
                  <a:lnTo>
                    <a:pt x="337" y="300"/>
                  </a:lnTo>
                  <a:lnTo>
                    <a:pt x="337" y="301"/>
                  </a:lnTo>
                  <a:lnTo>
                    <a:pt x="338" y="301"/>
                  </a:lnTo>
                  <a:lnTo>
                    <a:pt x="338" y="302"/>
                  </a:lnTo>
                  <a:lnTo>
                    <a:pt x="338" y="301"/>
                  </a:lnTo>
                  <a:lnTo>
                    <a:pt x="337" y="301"/>
                  </a:lnTo>
                  <a:lnTo>
                    <a:pt x="336" y="301"/>
                  </a:lnTo>
                  <a:lnTo>
                    <a:pt x="335" y="301"/>
                  </a:lnTo>
                  <a:lnTo>
                    <a:pt x="334" y="300"/>
                  </a:lnTo>
                  <a:lnTo>
                    <a:pt x="334" y="300"/>
                  </a:lnTo>
                  <a:lnTo>
                    <a:pt x="333" y="300"/>
                  </a:lnTo>
                  <a:lnTo>
                    <a:pt x="333" y="299"/>
                  </a:lnTo>
                  <a:lnTo>
                    <a:pt x="333" y="300"/>
                  </a:lnTo>
                  <a:lnTo>
                    <a:pt x="332" y="300"/>
                  </a:lnTo>
                  <a:lnTo>
                    <a:pt x="331" y="300"/>
                  </a:lnTo>
                  <a:lnTo>
                    <a:pt x="330" y="300"/>
                  </a:lnTo>
                  <a:lnTo>
                    <a:pt x="329" y="300"/>
                  </a:lnTo>
                  <a:lnTo>
                    <a:pt x="329" y="301"/>
                  </a:lnTo>
                  <a:lnTo>
                    <a:pt x="328" y="301"/>
                  </a:lnTo>
                  <a:lnTo>
                    <a:pt x="325" y="298"/>
                  </a:lnTo>
                  <a:lnTo>
                    <a:pt x="325" y="299"/>
                  </a:lnTo>
                  <a:lnTo>
                    <a:pt x="325" y="300"/>
                  </a:lnTo>
                  <a:lnTo>
                    <a:pt x="324" y="300"/>
                  </a:lnTo>
                  <a:lnTo>
                    <a:pt x="323" y="300"/>
                  </a:lnTo>
                  <a:lnTo>
                    <a:pt x="323" y="300"/>
                  </a:lnTo>
                  <a:lnTo>
                    <a:pt x="323" y="301"/>
                  </a:lnTo>
                  <a:lnTo>
                    <a:pt x="322" y="301"/>
                  </a:lnTo>
                  <a:lnTo>
                    <a:pt x="322" y="302"/>
                  </a:lnTo>
                  <a:lnTo>
                    <a:pt x="322" y="303"/>
                  </a:lnTo>
                  <a:lnTo>
                    <a:pt x="321" y="303"/>
                  </a:lnTo>
                  <a:lnTo>
                    <a:pt x="321" y="304"/>
                  </a:lnTo>
                  <a:lnTo>
                    <a:pt x="320" y="304"/>
                  </a:lnTo>
                  <a:lnTo>
                    <a:pt x="319" y="304"/>
                  </a:lnTo>
                  <a:lnTo>
                    <a:pt x="319" y="305"/>
                  </a:lnTo>
                  <a:lnTo>
                    <a:pt x="318" y="305"/>
                  </a:lnTo>
                  <a:lnTo>
                    <a:pt x="318" y="306"/>
                  </a:lnTo>
                  <a:lnTo>
                    <a:pt x="317" y="306"/>
                  </a:lnTo>
                  <a:lnTo>
                    <a:pt x="317" y="307"/>
                  </a:lnTo>
                  <a:lnTo>
                    <a:pt x="316" y="307"/>
                  </a:lnTo>
                  <a:lnTo>
                    <a:pt x="316" y="30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2" name="Freeform 114">
              <a:extLst>
                <a:ext uri="{FF2B5EF4-FFF2-40B4-BE49-F238E27FC236}">
                  <a16:creationId xmlns:a16="http://schemas.microsoft.com/office/drawing/2014/main" id="{DF0BF9E1-C38E-290E-ABCD-559E29835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188" y="3602038"/>
              <a:ext cx="1073150" cy="1352550"/>
            </a:xfrm>
            <a:custGeom>
              <a:avLst/>
              <a:gdLst>
                <a:gd name="T0" fmla="*/ 656 w 676"/>
                <a:gd name="T1" fmla="*/ 634 h 852"/>
                <a:gd name="T2" fmla="*/ 649 w 676"/>
                <a:gd name="T3" fmla="*/ 665 h 852"/>
                <a:gd name="T4" fmla="*/ 648 w 676"/>
                <a:gd name="T5" fmla="*/ 700 h 852"/>
                <a:gd name="T6" fmla="*/ 661 w 676"/>
                <a:gd name="T7" fmla="*/ 727 h 852"/>
                <a:gd name="T8" fmla="*/ 660 w 676"/>
                <a:gd name="T9" fmla="*/ 760 h 852"/>
                <a:gd name="T10" fmla="*/ 658 w 676"/>
                <a:gd name="T11" fmla="*/ 797 h 852"/>
                <a:gd name="T12" fmla="*/ 650 w 676"/>
                <a:gd name="T13" fmla="*/ 823 h 852"/>
                <a:gd name="T14" fmla="*/ 641 w 676"/>
                <a:gd name="T15" fmla="*/ 851 h 852"/>
                <a:gd name="T16" fmla="*/ 608 w 676"/>
                <a:gd name="T17" fmla="*/ 849 h 852"/>
                <a:gd name="T18" fmla="*/ 584 w 676"/>
                <a:gd name="T19" fmla="*/ 838 h 852"/>
                <a:gd name="T20" fmla="*/ 577 w 676"/>
                <a:gd name="T21" fmla="*/ 797 h 852"/>
                <a:gd name="T22" fmla="*/ 561 w 676"/>
                <a:gd name="T23" fmla="*/ 760 h 852"/>
                <a:gd name="T24" fmla="*/ 497 w 676"/>
                <a:gd name="T25" fmla="*/ 739 h 852"/>
                <a:gd name="T26" fmla="*/ 481 w 676"/>
                <a:gd name="T27" fmla="*/ 664 h 852"/>
                <a:gd name="T28" fmla="*/ 430 w 676"/>
                <a:gd name="T29" fmla="*/ 537 h 852"/>
                <a:gd name="T30" fmla="*/ 398 w 676"/>
                <a:gd name="T31" fmla="*/ 503 h 852"/>
                <a:gd name="T32" fmla="*/ 358 w 676"/>
                <a:gd name="T33" fmla="*/ 431 h 852"/>
                <a:gd name="T34" fmla="*/ 257 w 676"/>
                <a:gd name="T35" fmla="*/ 432 h 852"/>
                <a:gd name="T36" fmla="*/ 205 w 676"/>
                <a:gd name="T37" fmla="*/ 446 h 852"/>
                <a:gd name="T38" fmla="*/ 135 w 676"/>
                <a:gd name="T39" fmla="*/ 495 h 852"/>
                <a:gd name="T40" fmla="*/ 96 w 676"/>
                <a:gd name="T41" fmla="*/ 501 h 852"/>
                <a:gd name="T42" fmla="*/ 81 w 676"/>
                <a:gd name="T43" fmla="*/ 478 h 852"/>
                <a:gd name="T44" fmla="*/ 80 w 676"/>
                <a:gd name="T45" fmla="*/ 437 h 852"/>
                <a:gd name="T46" fmla="*/ 59 w 676"/>
                <a:gd name="T47" fmla="*/ 398 h 852"/>
                <a:gd name="T48" fmla="*/ 30 w 676"/>
                <a:gd name="T49" fmla="*/ 371 h 852"/>
                <a:gd name="T50" fmla="*/ 45 w 676"/>
                <a:gd name="T51" fmla="*/ 328 h 852"/>
                <a:gd name="T52" fmla="*/ 64 w 676"/>
                <a:gd name="T53" fmla="*/ 280 h 852"/>
                <a:gd name="T54" fmla="*/ 38 w 676"/>
                <a:gd name="T55" fmla="*/ 246 h 852"/>
                <a:gd name="T56" fmla="*/ 4 w 676"/>
                <a:gd name="T57" fmla="*/ 201 h 852"/>
                <a:gd name="T58" fmla="*/ 17 w 676"/>
                <a:gd name="T59" fmla="*/ 145 h 852"/>
                <a:gd name="T60" fmla="*/ 10 w 676"/>
                <a:gd name="T61" fmla="*/ 100 h 852"/>
                <a:gd name="T62" fmla="*/ 12 w 676"/>
                <a:gd name="T63" fmla="*/ 63 h 852"/>
                <a:gd name="T64" fmla="*/ 44 w 676"/>
                <a:gd name="T65" fmla="*/ 34 h 852"/>
                <a:gd name="T66" fmla="*/ 60 w 676"/>
                <a:gd name="T67" fmla="*/ 4 h 852"/>
                <a:gd name="T68" fmla="*/ 91 w 676"/>
                <a:gd name="T69" fmla="*/ 23 h 852"/>
                <a:gd name="T70" fmla="*/ 120 w 676"/>
                <a:gd name="T71" fmla="*/ 46 h 852"/>
                <a:gd name="T72" fmla="*/ 131 w 676"/>
                <a:gd name="T73" fmla="*/ 76 h 852"/>
                <a:gd name="T74" fmla="*/ 159 w 676"/>
                <a:gd name="T75" fmla="*/ 103 h 852"/>
                <a:gd name="T76" fmla="*/ 180 w 676"/>
                <a:gd name="T77" fmla="*/ 109 h 852"/>
                <a:gd name="T78" fmla="*/ 215 w 676"/>
                <a:gd name="T79" fmla="*/ 127 h 852"/>
                <a:gd name="T80" fmla="*/ 243 w 676"/>
                <a:gd name="T81" fmla="*/ 123 h 852"/>
                <a:gd name="T82" fmla="*/ 270 w 676"/>
                <a:gd name="T83" fmla="*/ 123 h 852"/>
                <a:gd name="T84" fmla="*/ 291 w 676"/>
                <a:gd name="T85" fmla="*/ 108 h 852"/>
                <a:gd name="T86" fmla="*/ 301 w 676"/>
                <a:gd name="T87" fmla="*/ 181 h 852"/>
                <a:gd name="T88" fmla="*/ 374 w 676"/>
                <a:gd name="T89" fmla="*/ 180 h 852"/>
                <a:gd name="T90" fmla="*/ 442 w 676"/>
                <a:gd name="T91" fmla="*/ 162 h 852"/>
                <a:gd name="T92" fmla="*/ 474 w 676"/>
                <a:gd name="T93" fmla="*/ 190 h 852"/>
                <a:gd name="T94" fmla="*/ 514 w 676"/>
                <a:gd name="T95" fmla="*/ 213 h 852"/>
                <a:gd name="T96" fmla="*/ 555 w 676"/>
                <a:gd name="T97" fmla="*/ 238 h 852"/>
                <a:gd name="T98" fmla="*/ 594 w 676"/>
                <a:gd name="T99" fmla="*/ 281 h 852"/>
                <a:gd name="T100" fmla="*/ 637 w 676"/>
                <a:gd name="T101" fmla="*/ 291 h 852"/>
                <a:gd name="T102" fmla="*/ 644 w 676"/>
                <a:gd name="T103" fmla="*/ 326 h 852"/>
                <a:gd name="T104" fmla="*/ 655 w 676"/>
                <a:gd name="T105" fmla="*/ 354 h 852"/>
                <a:gd name="T106" fmla="*/ 654 w 676"/>
                <a:gd name="T107" fmla="*/ 379 h 852"/>
                <a:gd name="T108" fmla="*/ 629 w 676"/>
                <a:gd name="T109" fmla="*/ 380 h 852"/>
                <a:gd name="T110" fmla="*/ 602 w 676"/>
                <a:gd name="T111" fmla="*/ 390 h 852"/>
                <a:gd name="T112" fmla="*/ 593 w 676"/>
                <a:gd name="T113" fmla="*/ 410 h 852"/>
                <a:gd name="T114" fmla="*/ 570 w 676"/>
                <a:gd name="T115" fmla="*/ 414 h 852"/>
                <a:gd name="T116" fmla="*/ 538 w 676"/>
                <a:gd name="T117" fmla="*/ 407 h 852"/>
                <a:gd name="T118" fmla="*/ 571 w 676"/>
                <a:gd name="T119" fmla="*/ 455 h 852"/>
                <a:gd name="T120" fmla="*/ 635 w 676"/>
                <a:gd name="T121" fmla="*/ 516 h 852"/>
                <a:gd name="T122" fmla="*/ 628 w 676"/>
                <a:gd name="T123" fmla="*/ 573 h 852"/>
                <a:gd name="T124" fmla="*/ 634 w 676"/>
                <a:gd name="T125" fmla="*/ 63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6" h="852">
                  <a:moveTo>
                    <a:pt x="667" y="619"/>
                  </a:moveTo>
                  <a:lnTo>
                    <a:pt x="667" y="620"/>
                  </a:lnTo>
                  <a:lnTo>
                    <a:pt x="668" y="620"/>
                  </a:lnTo>
                  <a:lnTo>
                    <a:pt x="668" y="621"/>
                  </a:lnTo>
                  <a:lnTo>
                    <a:pt x="669" y="622"/>
                  </a:lnTo>
                  <a:lnTo>
                    <a:pt x="670" y="623"/>
                  </a:lnTo>
                  <a:lnTo>
                    <a:pt x="671" y="624"/>
                  </a:lnTo>
                  <a:lnTo>
                    <a:pt x="672" y="625"/>
                  </a:lnTo>
                  <a:lnTo>
                    <a:pt x="672" y="626"/>
                  </a:lnTo>
                  <a:lnTo>
                    <a:pt x="673" y="626"/>
                  </a:lnTo>
                  <a:lnTo>
                    <a:pt x="673" y="627"/>
                  </a:lnTo>
                  <a:lnTo>
                    <a:pt x="674" y="628"/>
                  </a:lnTo>
                  <a:lnTo>
                    <a:pt x="674" y="629"/>
                  </a:lnTo>
                  <a:lnTo>
                    <a:pt x="675" y="630"/>
                  </a:lnTo>
                  <a:lnTo>
                    <a:pt x="675" y="631"/>
                  </a:lnTo>
                  <a:lnTo>
                    <a:pt x="675" y="632"/>
                  </a:lnTo>
                  <a:lnTo>
                    <a:pt x="675" y="633"/>
                  </a:lnTo>
                  <a:lnTo>
                    <a:pt x="676" y="633"/>
                  </a:lnTo>
                  <a:lnTo>
                    <a:pt x="676" y="634"/>
                  </a:lnTo>
                  <a:lnTo>
                    <a:pt x="676" y="635"/>
                  </a:lnTo>
                  <a:lnTo>
                    <a:pt x="675" y="635"/>
                  </a:lnTo>
                  <a:lnTo>
                    <a:pt x="674" y="635"/>
                  </a:lnTo>
                  <a:lnTo>
                    <a:pt x="674" y="634"/>
                  </a:lnTo>
                  <a:lnTo>
                    <a:pt x="673" y="634"/>
                  </a:lnTo>
                  <a:lnTo>
                    <a:pt x="672" y="634"/>
                  </a:lnTo>
                  <a:lnTo>
                    <a:pt x="671" y="634"/>
                  </a:lnTo>
                  <a:lnTo>
                    <a:pt x="671" y="633"/>
                  </a:lnTo>
                  <a:lnTo>
                    <a:pt x="670" y="632"/>
                  </a:lnTo>
                  <a:lnTo>
                    <a:pt x="669" y="632"/>
                  </a:lnTo>
                  <a:lnTo>
                    <a:pt x="669" y="631"/>
                  </a:lnTo>
                  <a:lnTo>
                    <a:pt x="668" y="630"/>
                  </a:lnTo>
                  <a:lnTo>
                    <a:pt x="667" y="630"/>
                  </a:lnTo>
                  <a:lnTo>
                    <a:pt x="667" y="629"/>
                  </a:lnTo>
                  <a:lnTo>
                    <a:pt x="666" y="629"/>
                  </a:lnTo>
                  <a:lnTo>
                    <a:pt x="665" y="629"/>
                  </a:lnTo>
                  <a:lnTo>
                    <a:pt x="665" y="628"/>
                  </a:lnTo>
                  <a:lnTo>
                    <a:pt x="664" y="628"/>
                  </a:lnTo>
                  <a:lnTo>
                    <a:pt x="664" y="627"/>
                  </a:lnTo>
                  <a:lnTo>
                    <a:pt x="664" y="628"/>
                  </a:lnTo>
                  <a:lnTo>
                    <a:pt x="663" y="628"/>
                  </a:lnTo>
                  <a:lnTo>
                    <a:pt x="663" y="627"/>
                  </a:lnTo>
                  <a:lnTo>
                    <a:pt x="662" y="627"/>
                  </a:lnTo>
                  <a:lnTo>
                    <a:pt x="662" y="628"/>
                  </a:lnTo>
                  <a:lnTo>
                    <a:pt x="661" y="628"/>
                  </a:lnTo>
                  <a:lnTo>
                    <a:pt x="661" y="629"/>
                  </a:lnTo>
                  <a:lnTo>
                    <a:pt x="660" y="629"/>
                  </a:lnTo>
                  <a:lnTo>
                    <a:pt x="659" y="629"/>
                  </a:lnTo>
                  <a:lnTo>
                    <a:pt x="660" y="628"/>
                  </a:lnTo>
                  <a:lnTo>
                    <a:pt x="659" y="628"/>
                  </a:lnTo>
                  <a:lnTo>
                    <a:pt x="658" y="628"/>
                  </a:lnTo>
                  <a:lnTo>
                    <a:pt x="658" y="629"/>
                  </a:lnTo>
                  <a:lnTo>
                    <a:pt x="658" y="630"/>
                  </a:lnTo>
                  <a:lnTo>
                    <a:pt x="657" y="630"/>
                  </a:lnTo>
                  <a:lnTo>
                    <a:pt x="657" y="629"/>
                  </a:lnTo>
                  <a:lnTo>
                    <a:pt x="656" y="629"/>
                  </a:lnTo>
                  <a:lnTo>
                    <a:pt x="656" y="630"/>
                  </a:lnTo>
                  <a:lnTo>
                    <a:pt x="655" y="630"/>
                  </a:lnTo>
                  <a:lnTo>
                    <a:pt x="655" y="631"/>
                  </a:lnTo>
                  <a:lnTo>
                    <a:pt x="655" y="632"/>
                  </a:lnTo>
                  <a:lnTo>
                    <a:pt x="656" y="633"/>
                  </a:lnTo>
                  <a:lnTo>
                    <a:pt x="656" y="634"/>
                  </a:lnTo>
                  <a:lnTo>
                    <a:pt x="657" y="634"/>
                  </a:lnTo>
                  <a:lnTo>
                    <a:pt x="657" y="635"/>
                  </a:lnTo>
                  <a:lnTo>
                    <a:pt x="658" y="636"/>
                  </a:lnTo>
                  <a:lnTo>
                    <a:pt x="658" y="637"/>
                  </a:lnTo>
                  <a:lnTo>
                    <a:pt x="658" y="638"/>
                  </a:lnTo>
                  <a:lnTo>
                    <a:pt x="659" y="638"/>
                  </a:lnTo>
                  <a:lnTo>
                    <a:pt x="659" y="639"/>
                  </a:lnTo>
                  <a:lnTo>
                    <a:pt x="660" y="639"/>
                  </a:lnTo>
                  <a:lnTo>
                    <a:pt x="660" y="641"/>
                  </a:lnTo>
                  <a:lnTo>
                    <a:pt x="660" y="642"/>
                  </a:lnTo>
                  <a:lnTo>
                    <a:pt x="661" y="642"/>
                  </a:lnTo>
                  <a:lnTo>
                    <a:pt x="661" y="643"/>
                  </a:lnTo>
                  <a:lnTo>
                    <a:pt x="660" y="643"/>
                  </a:lnTo>
                  <a:lnTo>
                    <a:pt x="660" y="644"/>
                  </a:lnTo>
                  <a:lnTo>
                    <a:pt x="659" y="644"/>
                  </a:lnTo>
                  <a:lnTo>
                    <a:pt x="659" y="645"/>
                  </a:lnTo>
                  <a:lnTo>
                    <a:pt x="658" y="645"/>
                  </a:lnTo>
                  <a:lnTo>
                    <a:pt x="657" y="645"/>
                  </a:lnTo>
                  <a:lnTo>
                    <a:pt x="657" y="646"/>
                  </a:lnTo>
                  <a:lnTo>
                    <a:pt x="658" y="646"/>
                  </a:lnTo>
                  <a:lnTo>
                    <a:pt x="658" y="647"/>
                  </a:lnTo>
                  <a:lnTo>
                    <a:pt x="657" y="647"/>
                  </a:lnTo>
                  <a:lnTo>
                    <a:pt x="656" y="647"/>
                  </a:lnTo>
                  <a:lnTo>
                    <a:pt x="656" y="648"/>
                  </a:lnTo>
                  <a:lnTo>
                    <a:pt x="655" y="648"/>
                  </a:lnTo>
                  <a:lnTo>
                    <a:pt x="654" y="649"/>
                  </a:lnTo>
                  <a:lnTo>
                    <a:pt x="653" y="649"/>
                  </a:lnTo>
                  <a:lnTo>
                    <a:pt x="652" y="649"/>
                  </a:lnTo>
                  <a:lnTo>
                    <a:pt x="651" y="649"/>
                  </a:lnTo>
                  <a:lnTo>
                    <a:pt x="651" y="648"/>
                  </a:lnTo>
                  <a:lnTo>
                    <a:pt x="651" y="647"/>
                  </a:lnTo>
                  <a:lnTo>
                    <a:pt x="650" y="647"/>
                  </a:lnTo>
                  <a:lnTo>
                    <a:pt x="649" y="648"/>
                  </a:lnTo>
                  <a:lnTo>
                    <a:pt x="649" y="649"/>
                  </a:lnTo>
                  <a:lnTo>
                    <a:pt x="649" y="650"/>
                  </a:lnTo>
                  <a:lnTo>
                    <a:pt x="649" y="651"/>
                  </a:lnTo>
                  <a:lnTo>
                    <a:pt x="649" y="652"/>
                  </a:lnTo>
                  <a:lnTo>
                    <a:pt x="649" y="653"/>
                  </a:lnTo>
                  <a:lnTo>
                    <a:pt x="649" y="653"/>
                  </a:lnTo>
                  <a:lnTo>
                    <a:pt x="649" y="654"/>
                  </a:lnTo>
                  <a:lnTo>
                    <a:pt x="649" y="654"/>
                  </a:lnTo>
                  <a:lnTo>
                    <a:pt x="649" y="654"/>
                  </a:lnTo>
                  <a:lnTo>
                    <a:pt x="649" y="655"/>
                  </a:lnTo>
                  <a:lnTo>
                    <a:pt x="649" y="656"/>
                  </a:lnTo>
                  <a:lnTo>
                    <a:pt x="649" y="656"/>
                  </a:lnTo>
                  <a:lnTo>
                    <a:pt x="649" y="657"/>
                  </a:lnTo>
                  <a:lnTo>
                    <a:pt x="649" y="657"/>
                  </a:lnTo>
                  <a:lnTo>
                    <a:pt x="649" y="658"/>
                  </a:lnTo>
                  <a:lnTo>
                    <a:pt x="648" y="658"/>
                  </a:lnTo>
                  <a:lnTo>
                    <a:pt x="648" y="659"/>
                  </a:lnTo>
                  <a:lnTo>
                    <a:pt x="647" y="659"/>
                  </a:lnTo>
                  <a:lnTo>
                    <a:pt x="647" y="660"/>
                  </a:lnTo>
                  <a:lnTo>
                    <a:pt x="648" y="660"/>
                  </a:lnTo>
                  <a:lnTo>
                    <a:pt x="648" y="661"/>
                  </a:lnTo>
                  <a:lnTo>
                    <a:pt x="647" y="661"/>
                  </a:lnTo>
                  <a:lnTo>
                    <a:pt x="647" y="662"/>
                  </a:lnTo>
                  <a:lnTo>
                    <a:pt x="648" y="662"/>
                  </a:lnTo>
                  <a:lnTo>
                    <a:pt x="649" y="663"/>
                  </a:lnTo>
                  <a:lnTo>
                    <a:pt x="649" y="663"/>
                  </a:lnTo>
                  <a:lnTo>
                    <a:pt x="649" y="664"/>
                  </a:lnTo>
                  <a:lnTo>
                    <a:pt x="649" y="665"/>
                  </a:lnTo>
                  <a:lnTo>
                    <a:pt x="649" y="666"/>
                  </a:lnTo>
                  <a:lnTo>
                    <a:pt x="650" y="666"/>
                  </a:lnTo>
                  <a:lnTo>
                    <a:pt x="649" y="666"/>
                  </a:lnTo>
                  <a:lnTo>
                    <a:pt x="649" y="667"/>
                  </a:lnTo>
                  <a:lnTo>
                    <a:pt x="649" y="668"/>
                  </a:lnTo>
                  <a:lnTo>
                    <a:pt x="650" y="669"/>
                  </a:lnTo>
                  <a:lnTo>
                    <a:pt x="650" y="670"/>
                  </a:lnTo>
                  <a:lnTo>
                    <a:pt x="650" y="671"/>
                  </a:lnTo>
                  <a:lnTo>
                    <a:pt x="650" y="672"/>
                  </a:lnTo>
                  <a:lnTo>
                    <a:pt x="650" y="673"/>
                  </a:lnTo>
                  <a:lnTo>
                    <a:pt x="650" y="674"/>
                  </a:lnTo>
                  <a:lnTo>
                    <a:pt x="649" y="674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8" y="675"/>
                  </a:lnTo>
                  <a:lnTo>
                    <a:pt x="648" y="675"/>
                  </a:lnTo>
                  <a:lnTo>
                    <a:pt x="649" y="675"/>
                  </a:lnTo>
                  <a:lnTo>
                    <a:pt x="649" y="676"/>
                  </a:lnTo>
                  <a:lnTo>
                    <a:pt x="648" y="676"/>
                  </a:lnTo>
                  <a:lnTo>
                    <a:pt x="648" y="677"/>
                  </a:lnTo>
                  <a:lnTo>
                    <a:pt x="649" y="677"/>
                  </a:lnTo>
                  <a:lnTo>
                    <a:pt x="649" y="678"/>
                  </a:lnTo>
                  <a:lnTo>
                    <a:pt x="649" y="679"/>
                  </a:lnTo>
                  <a:lnTo>
                    <a:pt x="649" y="680"/>
                  </a:lnTo>
                  <a:lnTo>
                    <a:pt x="648" y="680"/>
                  </a:lnTo>
                  <a:lnTo>
                    <a:pt x="648" y="681"/>
                  </a:lnTo>
                  <a:lnTo>
                    <a:pt x="648" y="682"/>
                  </a:lnTo>
                  <a:lnTo>
                    <a:pt x="648" y="683"/>
                  </a:lnTo>
                  <a:lnTo>
                    <a:pt x="647" y="683"/>
                  </a:lnTo>
                  <a:lnTo>
                    <a:pt x="647" y="684"/>
                  </a:lnTo>
                  <a:lnTo>
                    <a:pt x="646" y="684"/>
                  </a:lnTo>
                  <a:lnTo>
                    <a:pt x="647" y="684"/>
                  </a:lnTo>
                  <a:lnTo>
                    <a:pt x="647" y="685"/>
                  </a:lnTo>
                  <a:lnTo>
                    <a:pt x="646" y="685"/>
                  </a:lnTo>
                  <a:lnTo>
                    <a:pt x="646" y="686"/>
                  </a:lnTo>
                  <a:lnTo>
                    <a:pt x="646" y="687"/>
                  </a:lnTo>
                  <a:lnTo>
                    <a:pt x="645" y="687"/>
                  </a:lnTo>
                  <a:lnTo>
                    <a:pt x="645" y="688"/>
                  </a:lnTo>
                  <a:lnTo>
                    <a:pt x="645" y="689"/>
                  </a:lnTo>
                  <a:lnTo>
                    <a:pt x="646" y="690"/>
                  </a:lnTo>
                  <a:lnTo>
                    <a:pt x="646" y="691"/>
                  </a:lnTo>
                  <a:lnTo>
                    <a:pt x="646" y="692"/>
                  </a:lnTo>
                  <a:lnTo>
                    <a:pt x="647" y="692"/>
                  </a:lnTo>
                  <a:lnTo>
                    <a:pt x="647" y="693"/>
                  </a:lnTo>
                  <a:lnTo>
                    <a:pt x="646" y="693"/>
                  </a:lnTo>
                  <a:lnTo>
                    <a:pt x="647" y="694"/>
                  </a:lnTo>
                  <a:lnTo>
                    <a:pt x="647" y="695"/>
                  </a:lnTo>
                  <a:lnTo>
                    <a:pt x="646" y="695"/>
                  </a:lnTo>
                  <a:lnTo>
                    <a:pt x="646" y="694"/>
                  </a:lnTo>
                  <a:lnTo>
                    <a:pt x="646" y="695"/>
                  </a:lnTo>
                  <a:lnTo>
                    <a:pt x="646" y="696"/>
                  </a:lnTo>
                  <a:lnTo>
                    <a:pt x="646" y="697"/>
                  </a:lnTo>
                  <a:lnTo>
                    <a:pt x="646" y="698"/>
                  </a:lnTo>
                  <a:lnTo>
                    <a:pt x="646" y="699"/>
                  </a:lnTo>
                  <a:lnTo>
                    <a:pt x="647" y="699"/>
                  </a:lnTo>
                  <a:lnTo>
                    <a:pt x="648" y="699"/>
                  </a:lnTo>
                  <a:lnTo>
                    <a:pt x="648" y="700"/>
                  </a:lnTo>
                  <a:lnTo>
                    <a:pt x="647" y="700"/>
                  </a:lnTo>
                  <a:lnTo>
                    <a:pt x="648" y="700"/>
                  </a:lnTo>
                  <a:lnTo>
                    <a:pt x="648" y="701"/>
                  </a:lnTo>
                  <a:lnTo>
                    <a:pt x="649" y="701"/>
                  </a:lnTo>
                  <a:lnTo>
                    <a:pt x="649" y="702"/>
                  </a:lnTo>
                  <a:lnTo>
                    <a:pt x="649" y="703"/>
                  </a:lnTo>
                  <a:lnTo>
                    <a:pt x="649" y="705"/>
                  </a:lnTo>
                  <a:lnTo>
                    <a:pt x="650" y="705"/>
                  </a:lnTo>
                  <a:lnTo>
                    <a:pt x="650" y="706"/>
                  </a:lnTo>
                  <a:lnTo>
                    <a:pt x="649" y="706"/>
                  </a:lnTo>
                  <a:lnTo>
                    <a:pt x="649" y="707"/>
                  </a:lnTo>
                  <a:lnTo>
                    <a:pt x="650" y="707"/>
                  </a:lnTo>
                  <a:lnTo>
                    <a:pt x="649" y="707"/>
                  </a:lnTo>
                  <a:lnTo>
                    <a:pt x="649" y="708"/>
                  </a:lnTo>
                  <a:lnTo>
                    <a:pt x="649" y="709"/>
                  </a:lnTo>
                  <a:lnTo>
                    <a:pt x="649" y="708"/>
                  </a:lnTo>
                  <a:lnTo>
                    <a:pt x="650" y="708"/>
                  </a:lnTo>
                  <a:lnTo>
                    <a:pt x="650" y="709"/>
                  </a:lnTo>
                  <a:lnTo>
                    <a:pt x="649" y="709"/>
                  </a:lnTo>
                  <a:lnTo>
                    <a:pt x="650" y="709"/>
                  </a:lnTo>
                  <a:lnTo>
                    <a:pt x="650" y="710"/>
                  </a:lnTo>
                  <a:lnTo>
                    <a:pt x="651" y="710"/>
                  </a:lnTo>
                  <a:lnTo>
                    <a:pt x="651" y="711"/>
                  </a:lnTo>
                  <a:lnTo>
                    <a:pt x="651" y="712"/>
                  </a:lnTo>
                  <a:lnTo>
                    <a:pt x="651" y="711"/>
                  </a:lnTo>
                  <a:lnTo>
                    <a:pt x="652" y="712"/>
                  </a:lnTo>
                  <a:lnTo>
                    <a:pt x="652" y="713"/>
                  </a:lnTo>
                  <a:lnTo>
                    <a:pt x="651" y="713"/>
                  </a:lnTo>
                  <a:lnTo>
                    <a:pt x="652" y="713"/>
                  </a:lnTo>
                  <a:lnTo>
                    <a:pt x="652" y="714"/>
                  </a:lnTo>
                  <a:lnTo>
                    <a:pt x="653" y="714"/>
                  </a:lnTo>
                  <a:lnTo>
                    <a:pt x="653" y="715"/>
                  </a:lnTo>
                  <a:lnTo>
                    <a:pt x="653" y="716"/>
                  </a:lnTo>
                  <a:lnTo>
                    <a:pt x="653" y="717"/>
                  </a:lnTo>
                  <a:lnTo>
                    <a:pt x="654" y="717"/>
                  </a:lnTo>
                  <a:lnTo>
                    <a:pt x="654" y="716"/>
                  </a:lnTo>
                  <a:lnTo>
                    <a:pt x="654" y="715"/>
                  </a:lnTo>
                  <a:lnTo>
                    <a:pt x="654" y="716"/>
                  </a:lnTo>
                  <a:lnTo>
                    <a:pt x="655" y="716"/>
                  </a:lnTo>
                  <a:lnTo>
                    <a:pt x="654" y="716"/>
                  </a:lnTo>
                  <a:lnTo>
                    <a:pt x="654" y="717"/>
                  </a:lnTo>
                  <a:lnTo>
                    <a:pt x="655" y="717"/>
                  </a:lnTo>
                  <a:lnTo>
                    <a:pt x="655" y="718"/>
                  </a:lnTo>
                  <a:lnTo>
                    <a:pt x="655" y="719"/>
                  </a:lnTo>
                  <a:lnTo>
                    <a:pt x="655" y="720"/>
                  </a:lnTo>
                  <a:lnTo>
                    <a:pt x="656" y="720"/>
                  </a:lnTo>
                  <a:lnTo>
                    <a:pt x="655" y="720"/>
                  </a:lnTo>
                  <a:lnTo>
                    <a:pt x="655" y="721"/>
                  </a:lnTo>
                  <a:lnTo>
                    <a:pt x="654" y="721"/>
                  </a:lnTo>
                  <a:lnTo>
                    <a:pt x="655" y="721"/>
                  </a:lnTo>
                  <a:lnTo>
                    <a:pt x="655" y="722"/>
                  </a:lnTo>
                  <a:lnTo>
                    <a:pt x="655" y="723"/>
                  </a:lnTo>
                  <a:lnTo>
                    <a:pt x="655" y="723"/>
                  </a:lnTo>
                  <a:lnTo>
                    <a:pt x="656" y="723"/>
                  </a:lnTo>
                  <a:lnTo>
                    <a:pt x="657" y="723"/>
                  </a:lnTo>
                  <a:lnTo>
                    <a:pt x="657" y="724"/>
                  </a:lnTo>
                  <a:lnTo>
                    <a:pt x="658" y="724"/>
                  </a:lnTo>
                  <a:lnTo>
                    <a:pt x="659" y="724"/>
                  </a:lnTo>
                  <a:lnTo>
                    <a:pt x="659" y="725"/>
                  </a:lnTo>
                  <a:lnTo>
                    <a:pt x="660" y="725"/>
                  </a:lnTo>
                  <a:lnTo>
                    <a:pt x="660" y="726"/>
                  </a:lnTo>
                  <a:lnTo>
                    <a:pt x="661" y="726"/>
                  </a:lnTo>
                  <a:lnTo>
                    <a:pt x="661" y="727"/>
                  </a:lnTo>
                  <a:lnTo>
                    <a:pt x="661" y="728"/>
                  </a:lnTo>
                  <a:lnTo>
                    <a:pt x="662" y="728"/>
                  </a:lnTo>
                  <a:lnTo>
                    <a:pt x="662" y="729"/>
                  </a:lnTo>
                  <a:lnTo>
                    <a:pt x="662" y="730"/>
                  </a:lnTo>
                  <a:lnTo>
                    <a:pt x="662" y="731"/>
                  </a:lnTo>
                  <a:lnTo>
                    <a:pt x="662" y="732"/>
                  </a:lnTo>
                  <a:lnTo>
                    <a:pt x="663" y="732"/>
                  </a:lnTo>
                  <a:lnTo>
                    <a:pt x="662" y="732"/>
                  </a:lnTo>
                  <a:lnTo>
                    <a:pt x="662" y="733"/>
                  </a:lnTo>
                  <a:lnTo>
                    <a:pt x="663" y="733"/>
                  </a:lnTo>
                  <a:lnTo>
                    <a:pt x="662" y="733"/>
                  </a:lnTo>
                  <a:lnTo>
                    <a:pt x="663" y="733"/>
                  </a:lnTo>
                  <a:lnTo>
                    <a:pt x="663" y="734"/>
                  </a:lnTo>
                  <a:lnTo>
                    <a:pt x="663" y="735"/>
                  </a:lnTo>
                  <a:lnTo>
                    <a:pt x="664" y="735"/>
                  </a:lnTo>
                  <a:lnTo>
                    <a:pt x="664" y="736"/>
                  </a:lnTo>
                  <a:lnTo>
                    <a:pt x="664" y="737"/>
                  </a:lnTo>
                  <a:lnTo>
                    <a:pt x="665" y="737"/>
                  </a:lnTo>
                  <a:lnTo>
                    <a:pt x="665" y="738"/>
                  </a:lnTo>
                  <a:lnTo>
                    <a:pt x="664" y="738"/>
                  </a:lnTo>
                  <a:lnTo>
                    <a:pt x="664" y="739"/>
                  </a:lnTo>
                  <a:lnTo>
                    <a:pt x="665" y="739"/>
                  </a:lnTo>
                  <a:lnTo>
                    <a:pt x="664" y="739"/>
                  </a:lnTo>
                  <a:lnTo>
                    <a:pt x="664" y="740"/>
                  </a:lnTo>
                  <a:lnTo>
                    <a:pt x="665" y="740"/>
                  </a:lnTo>
                  <a:lnTo>
                    <a:pt x="665" y="741"/>
                  </a:lnTo>
                  <a:lnTo>
                    <a:pt x="664" y="741"/>
                  </a:lnTo>
                  <a:lnTo>
                    <a:pt x="664" y="742"/>
                  </a:lnTo>
                  <a:lnTo>
                    <a:pt x="665" y="742"/>
                  </a:lnTo>
                  <a:lnTo>
                    <a:pt x="665" y="743"/>
                  </a:lnTo>
                  <a:lnTo>
                    <a:pt x="664" y="743"/>
                  </a:lnTo>
                  <a:lnTo>
                    <a:pt x="665" y="743"/>
                  </a:lnTo>
                  <a:lnTo>
                    <a:pt x="665" y="744"/>
                  </a:lnTo>
                  <a:lnTo>
                    <a:pt x="665" y="745"/>
                  </a:lnTo>
                  <a:lnTo>
                    <a:pt x="664" y="745"/>
                  </a:lnTo>
                  <a:lnTo>
                    <a:pt x="665" y="745"/>
                  </a:lnTo>
                  <a:lnTo>
                    <a:pt x="665" y="746"/>
                  </a:lnTo>
                  <a:lnTo>
                    <a:pt x="664" y="747"/>
                  </a:lnTo>
                  <a:lnTo>
                    <a:pt x="664" y="746"/>
                  </a:lnTo>
                  <a:lnTo>
                    <a:pt x="663" y="746"/>
                  </a:lnTo>
                  <a:lnTo>
                    <a:pt x="663" y="747"/>
                  </a:lnTo>
                  <a:lnTo>
                    <a:pt x="663" y="748"/>
                  </a:lnTo>
                  <a:lnTo>
                    <a:pt x="664" y="748"/>
                  </a:lnTo>
                  <a:lnTo>
                    <a:pt x="664" y="749"/>
                  </a:lnTo>
                  <a:lnTo>
                    <a:pt x="664" y="750"/>
                  </a:lnTo>
                  <a:lnTo>
                    <a:pt x="663" y="750"/>
                  </a:lnTo>
                  <a:lnTo>
                    <a:pt x="663" y="751"/>
                  </a:lnTo>
                  <a:lnTo>
                    <a:pt x="664" y="752"/>
                  </a:lnTo>
                  <a:lnTo>
                    <a:pt x="663" y="752"/>
                  </a:lnTo>
                  <a:lnTo>
                    <a:pt x="662" y="752"/>
                  </a:lnTo>
                  <a:lnTo>
                    <a:pt x="662" y="753"/>
                  </a:lnTo>
                  <a:lnTo>
                    <a:pt x="662" y="754"/>
                  </a:lnTo>
                  <a:lnTo>
                    <a:pt x="662" y="755"/>
                  </a:lnTo>
                  <a:lnTo>
                    <a:pt x="662" y="756"/>
                  </a:lnTo>
                  <a:lnTo>
                    <a:pt x="662" y="757"/>
                  </a:lnTo>
                  <a:lnTo>
                    <a:pt x="661" y="757"/>
                  </a:lnTo>
                  <a:lnTo>
                    <a:pt x="661" y="758"/>
                  </a:lnTo>
                  <a:lnTo>
                    <a:pt x="661" y="759"/>
                  </a:lnTo>
                  <a:lnTo>
                    <a:pt x="660" y="760"/>
                  </a:lnTo>
                  <a:lnTo>
                    <a:pt x="661" y="760"/>
                  </a:lnTo>
                  <a:lnTo>
                    <a:pt x="660" y="760"/>
                  </a:lnTo>
                  <a:lnTo>
                    <a:pt x="660" y="761"/>
                  </a:lnTo>
                  <a:lnTo>
                    <a:pt x="659" y="761"/>
                  </a:lnTo>
                  <a:lnTo>
                    <a:pt x="660" y="761"/>
                  </a:lnTo>
                  <a:lnTo>
                    <a:pt x="660" y="762"/>
                  </a:lnTo>
                  <a:lnTo>
                    <a:pt x="660" y="763"/>
                  </a:lnTo>
                  <a:lnTo>
                    <a:pt x="660" y="764"/>
                  </a:lnTo>
                  <a:lnTo>
                    <a:pt x="661" y="764"/>
                  </a:lnTo>
                  <a:lnTo>
                    <a:pt x="661" y="763"/>
                  </a:lnTo>
                  <a:lnTo>
                    <a:pt x="661" y="764"/>
                  </a:lnTo>
                  <a:lnTo>
                    <a:pt x="660" y="764"/>
                  </a:lnTo>
                  <a:lnTo>
                    <a:pt x="660" y="765"/>
                  </a:lnTo>
                  <a:lnTo>
                    <a:pt x="660" y="766"/>
                  </a:lnTo>
                  <a:lnTo>
                    <a:pt x="661" y="767"/>
                  </a:lnTo>
                  <a:lnTo>
                    <a:pt x="660" y="767"/>
                  </a:lnTo>
                  <a:lnTo>
                    <a:pt x="660" y="768"/>
                  </a:lnTo>
                  <a:lnTo>
                    <a:pt x="660" y="769"/>
                  </a:lnTo>
                  <a:lnTo>
                    <a:pt x="661" y="768"/>
                  </a:lnTo>
                  <a:lnTo>
                    <a:pt x="661" y="769"/>
                  </a:lnTo>
                  <a:lnTo>
                    <a:pt x="661" y="770"/>
                  </a:lnTo>
                  <a:lnTo>
                    <a:pt x="661" y="771"/>
                  </a:lnTo>
                  <a:lnTo>
                    <a:pt x="662" y="772"/>
                  </a:lnTo>
                  <a:lnTo>
                    <a:pt x="662" y="772"/>
                  </a:lnTo>
                  <a:lnTo>
                    <a:pt x="661" y="773"/>
                  </a:lnTo>
                  <a:lnTo>
                    <a:pt x="661" y="774"/>
                  </a:lnTo>
                  <a:lnTo>
                    <a:pt x="661" y="775"/>
                  </a:lnTo>
                  <a:lnTo>
                    <a:pt x="661" y="776"/>
                  </a:lnTo>
                  <a:lnTo>
                    <a:pt x="661" y="777"/>
                  </a:lnTo>
                  <a:lnTo>
                    <a:pt x="662" y="778"/>
                  </a:lnTo>
                  <a:lnTo>
                    <a:pt x="661" y="778"/>
                  </a:lnTo>
                  <a:lnTo>
                    <a:pt x="661" y="779"/>
                  </a:lnTo>
                  <a:lnTo>
                    <a:pt x="661" y="780"/>
                  </a:lnTo>
                  <a:lnTo>
                    <a:pt x="660" y="780"/>
                  </a:lnTo>
                  <a:lnTo>
                    <a:pt x="661" y="780"/>
                  </a:lnTo>
                  <a:lnTo>
                    <a:pt x="661" y="781"/>
                  </a:lnTo>
                  <a:lnTo>
                    <a:pt x="660" y="781"/>
                  </a:lnTo>
                  <a:lnTo>
                    <a:pt x="660" y="782"/>
                  </a:lnTo>
                  <a:lnTo>
                    <a:pt x="661" y="782"/>
                  </a:lnTo>
                  <a:lnTo>
                    <a:pt x="660" y="782"/>
                  </a:lnTo>
                  <a:lnTo>
                    <a:pt x="660" y="783"/>
                  </a:lnTo>
                  <a:lnTo>
                    <a:pt x="661" y="783"/>
                  </a:lnTo>
                  <a:lnTo>
                    <a:pt x="661" y="784"/>
                  </a:lnTo>
                  <a:lnTo>
                    <a:pt x="661" y="785"/>
                  </a:lnTo>
                  <a:lnTo>
                    <a:pt x="661" y="786"/>
                  </a:lnTo>
                  <a:lnTo>
                    <a:pt x="660" y="786"/>
                  </a:lnTo>
                  <a:lnTo>
                    <a:pt x="660" y="787"/>
                  </a:lnTo>
                  <a:lnTo>
                    <a:pt x="660" y="788"/>
                  </a:lnTo>
                  <a:lnTo>
                    <a:pt x="661" y="788"/>
                  </a:lnTo>
                  <a:lnTo>
                    <a:pt x="660" y="788"/>
                  </a:lnTo>
                  <a:lnTo>
                    <a:pt x="660" y="789"/>
                  </a:lnTo>
                  <a:lnTo>
                    <a:pt x="661" y="789"/>
                  </a:lnTo>
                  <a:lnTo>
                    <a:pt x="660" y="789"/>
                  </a:lnTo>
                  <a:lnTo>
                    <a:pt x="660" y="790"/>
                  </a:lnTo>
                  <a:lnTo>
                    <a:pt x="661" y="790"/>
                  </a:lnTo>
                  <a:lnTo>
                    <a:pt x="661" y="791"/>
                  </a:lnTo>
                  <a:lnTo>
                    <a:pt x="660" y="791"/>
                  </a:lnTo>
                  <a:lnTo>
                    <a:pt x="660" y="792"/>
                  </a:lnTo>
                  <a:lnTo>
                    <a:pt x="659" y="793"/>
                  </a:lnTo>
                  <a:lnTo>
                    <a:pt x="658" y="794"/>
                  </a:lnTo>
                  <a:lnTo>
                    <a:pt x="658" y="795"/>
                  </a:lnTo>
                  <a:lnTo>
                    <a:pt x="658" y="796"/>
                  </a:lnTo>
                  <a:lnTo>
                    <a:pt x="658" y="797"/>
                  </a:lnTo>
                  <a:lnTo>
                    <a:pt x="659" y="798"/>
                  </a:lnTo>
                  <a:lnTo>
                    <a:pt x="658" y="798"/>
                  </a:lnTo>
                  <a:lnTo>
                    <a:pt x="658" y="799"/>
                  </a:lnTo>
                  <a:lnTo>
                    <a:pt x="657" y="799"/>
                  </a:lnTo>
                  <a:lnTo>
                    <a:pt x="657" y="800"/>
                  </a:lnTo>
                  <a:lnTo>
                    <a:pt x="656" y="800"/>
                  </a:lnTo>
                  <a:lnTo>
                    <a:pt x="656" y="801"/>
                  </a:lnTo>
                  <a:lnTo>
                    <a:pt x="656" y="802"/>
                  </a:lnTo>
                  <a:lnTo>
                    <a:pt x="657" y="802"/>
                  </a:lnTo>
                  <a:lnTo>
                    <a:pt x="656" y="802"/>
                  </a:lnTo>
                  <a:lnTo>
                    <a:pt x="656" y="803"/>
                  </a:lnTo>
                  <a:lnTo>
                    <a:pt x="656" y="802"/>
                  </a:lnTo>
                  <a:lnTo>
                    <a:pt x="656" y="803"/>
                  </a:lnTo>
                  <a:lnTo>
                    <a:pt x="655" y="803"/>
                  </a:lnTo>
                  <a:lnTo>
                    <a:pt x="655" y="804"/>
                  </a:lnTo>
                  <a:lnTo>
                    <a:pt x="656" y="804"/>
                  </a:lnTo>
                  <a:lnTo>
                    <a:pt x="656" y="805"/>
                  </a:lnTo>
                  <a:lnTo>
                    <a:pt x="656" y="806"/>
                  </a:lnTo>
                  <a:lnTo>
                    <a:pt x="655" y="806"/>
                  </a:lnTo>
                  <a:lnTo>
                    <a:pt x="655" y="807"/>
                  </a:lnTo>
                  <a:lnTo>
                    <a:pt x="654" y="807"/>
                  </a:lnTo>
                  <a:lnTo>
                    <a:pt x="654" y="808"/>
                  </a:lnTo>
                  <a:lnTo>
                    <a:pt x="653" y="808"/>
                  </a:lnTo>
                  <a:lnTo>
                    <a:pt x="653" y="809"/>
                  </a:lnTo>
                  <a:lnTo>
                    <a:pt x="653" y="810"/>
                  </a:lnTo>
                  <a:lnTo>
                    <a:pt x="652" y="810"/>
                  </a:lnTo>
                  <a:lnTo>
                    <a:pt x="651" y="810"/>
                  </a:lnTo>
                  <a:lnTo>
                    <a:pt x="651" y="811"/>
                  </a:lnTo>
                  <a:lnTo>
                    <a:pt x="651" y="812"/>
                  </a:lnTo>
                  <a:lnTo>
                    <a:pt x="651" y="811"/>
                  </a:lnTo>
                  <a:lnTo>
                    <a:pt x="652" y="811"/>
                  </a:lnTo>
                  <a:lnTo>
                    <a:pt x="652" y="812"/>
                  </a:lnTo>
                  <a:lnTo>
                    <a:pt x="652" y="813"/>
                  </a:lnTo>
                  <a:lnTo>
                    <a:pt x="653" y="814"/>
                  </a:lnTo>
                  <a:lnTo>
                    <a:pt x="653" y="815"/>
                  </a:lnTo>
                  <a:lnTo>
                    <a:pt x="654" y="815"/>
                  </a:lnTo>
                  <a:lnTo>
                    <a:pt x="654" y="816"/>
                  </a:lnTo>
                  <a:lnTo>
                    <a:pt x="653" y="816"/>
                  </a:lnTo>
                  <a:lnTo>
                    <a:pt x="653" y="817"/>
                  </a:lnTo>
                  <a:lnTo>
                    <a:pt x="653" y="818"/>
                  </a:lnTo>
                  <a:lnTo>
                    <a:pt x="653" y="819"/>
                  </a:lnTo>
                  <a:lnTo>
                    <a:pt x="654" y="819"/>
                  </a:lnTo>
                  <a:lnTo>
                    <a:pt x="654" y="820"/>
                  </a:lnTo>
                  <a:lnTo>
                    <a:pt x="653" y="820"/>
                  </a:lnTo>
                  <a:lnTo>
                    <a:pt x="652" y="820"/>
                  </a:lnTo>
                  <a:lnTo>
                    <a:pt x="652" y="820"/>
                  </a:lnTo>
                  <a:lnTo>
                    <a:pt x="651" y="820"/>
                  </a:lnTo>
                  <a:lnTo>
                    <a:pt x="651" y="821"/>
                  </a:lnTo>
                  <a:lnTo>
                    <a:pt x="651" y="820"/>
                  </a:lnTo>
                  <a:lnTo>
                    <a:pt x="650" y="820"/>
                  </a:lnTo>
                  <a:lnTo>
                    <a:pt x="650" y="821"/>
                  </a:lnTo>
                  <a:lnTo>
                    <a:pt x="649" y="821"/>
                  </a:lnTo>
                  <a:lnTo>
                    <a:pt x="649" y="822"/>
                  </a:lnTo>
                  <a:lnTo>
                    <a:pt x="650" y="822"/>
                  </a:lnTo>
                  <a:lnTo>
                    <a:pt x="650" y="821"/>
                  </a:lnTo>
                  <a:lnTo>
                    <a:pt x="651" y="821"/>
                  </a:lnTo>
                  <a:lnTo>
                    <a:pt x="651" y="822"/>
                  </a:lnTo>
                  <a:lnTo>
                    <a:pt x="650" y="822"/>
                  </a:lnTo>
                  <a:lnTo>
                    <a:pt x="649" y="822"/>
                  </a:lnTo>
                  <a:lnTo>
                    <a:pt x="649" y="823"/>
                  </a:lnTo>
                  <a:lnTo>
                    <a:pt x="650" y="823"/>
                  </a:lnTo>
                  <a:lnTo>
                    <a:pt x="649" y="823"/>
                  </a:lnTo>
                  <a:lnTo>
                    <a:pt x="649" y="824"/>
                  </a:lnTo>
                  <a:lnTo>
                    <a:pt x="649" y="825"/>
                  </a:lnTo>
                  <a:lnTo>
                    <a:pt x="650" y="825"/>
                  </a:lnTo>
                  <a:lnTo>
                    <a:pt x="650" y="826"/>
                  </a:lnTo>
                  <a:lnTo>
                    <a:pt x="649" y="826"/>
                  </a:lnTo>
                  <a:lnTo>
                    <a:pt x="649" y="827"/>
                  </a:lnTo>
                  <a:lnTo>
                    <a:pt x="649" y="828"/>
                  </a:lnTo>
                  <a:lnTo>
                    <a:pt x="650" y="829"/>
                  </a:lnTo>
                  <a:lnTo>
                    <a:pt x="650" y="830"/>
                  </a:lnTo>
                  <a:lnTo>
                    <a:pt x="650" y="831"/>
                  </a:lnTo>
                  <a:lnTo>
                    <a:pt x="651" y="831"/>
                  </a:lnTo>
                  <a:lnTo>
                    <a:pt x="651" y="832"/>
                  </a:lnTo>
                  <a:lnTo>
                    <a:pt x="651" y="833"/>
                  </a:lnTo>
                  <a:lnTo>
                    <a:pt x="651" y="834"/>
                  </a:lnTo>
                  <a:lnTo>
                    <a:pt x="652" y="834"/>
                  </a:lnTo>
                  <a:lnTo>
                    <a:pt x="652" y="835"/>
                  </a:lnTo>
                  <a:lnTo>
                    <a:pt x="652" y="836"/>
                  </a:lnTo>
                  <a:lnTo>
                    <a:pt x="653" y="836"/>
                  </a:lnTo>
                  <a:lnTo>
                    <a:pt x="652" y="836"/>
                  </a:lnTo>
                  <a:lnTo>
                    <a:pt x="653" y="837"/>
                  </a:lnTo>
                  <a:lnTo>
                    <a:pt x="652" y="837"/>
                  </a:lnTo>
                  <a:lnTo>
                    <a:pt x="652" y="838"/>
                  </a:lnTo>
                  <a:lnTo>
                    <a:pt x="652" y="839"/>
                  </a:lnTo>
                  <a:lnTo>
                    <a:pt x="653" y="839"/>
                  </a:lnTo>
                  <a:lnTo>
                    <a:pt x="652" y="839"/>
                  </a:lnTo>
                  <a:lnTo>
                    <a:pt x="652" y="840"/>
                  </a:lnTo>
                  <a:lnTo>
                    <a:pt x="653" y="840"/>
                  </a:lnTo>
                  <a:lnTo>
                    <a:pt x="653" y="841"/>
                  </a:lnTo>
                  <a:lnTo>
                    <a:pt x="652" y="841"/>
                  </a:lnTo>
                  <a:lnTo>
                    <a:pt x="652" y="842"/>
                  </a:lnTo>
                  <a:lnTo>
                    <a:pt x="653" y="842"/>
                  </a:lnTo>
                  <a:lnTo>
                    <a:pt x="653" y="843"/>
                  </a:lnTo>
                  <a:lnTo>
                    <a:pt x="652" y="843"/>
                  </a:lnTo>
                  <a:lnTo>
                    <a:pt x="652" y="844"/>
                  </a:lnTo>
                  <a:lnTo>
                    <a:pt x="653" y="844"/>
                  </a:lnTo>
                  <a:lnTo>
                    <a:pt x="652" y="844"/>
                  </a:lnTo>
                  <a:lnTo>
                    <a:pt x="651" y="844"/>
                  </a:lnTo>
                  <a:lnTo>
                    <a:pt x="651" y="845"/>
                  </a:lnTo>
                  <a:lnTo>
                    <a:pt x="650" y="845"/>
                  </a:lnTo>
                  <a:lnTo>
                    <a:pt x="650" y="846"/>
                  </a:lnTo>
                  <a:lnTo>
                    <a:pt x="651" y="846"/>
                  </a:lnTo>
                  <a:lnTo>
                    <a:pt x="650" y="846"/>
                  </a:lnTo>
                  <a:lnTo>
                    <a:pt x="649" y="846"/>
                  </a:lnTo>
                  <a:lnTo>
                    <a:pt x="649" y="847"/>
                  </a:lnTo>
                  <a:lnTo>
                    <a:pt x="650" y="847"/>
                  </a:lnTo>
                  <a:lnTo>
                    <a:pt x="649" y="847"/>
                  </a:lnTo>
                  <a:lnTo>
                    <a:pt x="649" y="847"/>
                  </a:lnTo>
                  <a:lnTo>
                    <a:pt x="649" y="848"/>
                  </a:lnTo>
                  <a:lnTo>
                    <a:pt x="648" y="849"/>
                  </a:lnTo>
                  <a:lnTo>
                    <a:pt x="647" y="849"/>
                  </a:lnTo>
                  <a:lnTo>
                    <a:pt x="646" y="849"/>
                  </a:lnTo>
                  <a:lnTo>
                    <a:pt x="646" y="850"/>
                  </a:lnTo>
                  <a:lnTo>
                    <a:pt x="645" y="850"/>
                  </a:lnTo>
                  <a:lnTo>
                    <a:pt x="644" y="850"/>
                  </a:lnTo>
                  <a:lnTo>
                    <a:pt x="644" y="851"/>
                  </a:lnTo>
                  <a:lnTo>
                    <a:pt x="644" y="850"/>
                  </a:lnTo>
                  <a:lnTo>
                    <a:pt x="643" y="850"/>
                  </a:lnTo>
                  <a:lnTo>
                    <a:pt x="642" y="850"/>
                  </a:lnTo>
                  <a:lnTo>
                    <a:pt x="642" y="851"/>
                  </a:lnTo>
                  <a:lnTo>
                    <a:pt x="641" y="851"/>
                  </a:lnTo>
                  <a:lnTo>
                    <a:pt x="641" y="852"/>
                  </a:lnTo>
                  <a:lnTo>
                    <a:pt x="640" y="852"/>
                  </a:lnTo>
                  <a:lnTo>
                    <a:pt x="640" y="851"/>
                  </a:lnTo>
                  <a:lnTo>
                    <a:pt x="639" y="851"/>
                  </a:lnTo>
                  <a:lnTo>
                    <a:pt x="639" y="850"/>
                  </a:lnTo>
                  <a:lnTo>
                    <a:pt x="638" y="850"/>
                  </a:lnTo>
                  <a:lnTo>
                    <a:pt x="637" y="850"/>
                  </a:lnTo>
                  <a:lnTo>
                    <a:pt x="636" y="850"/>
                  </a:lnTo>
                  <a:lnTo>
                    <a:pt x="635" y="850"/>
                  </a:lnTo>
                  <a:lnTo>
                    <a:pt x="635" y="851"/>
                  </a:lnTo>
                  <a:lnTo>
                    <a:pt x="634" y="851"/>
                  </a:lnTo>
                  <a:lnTo>
                    <a:pt x="633" y="851"/>
                  </a:lnTo>
                  <a:lnTo>
                    <a:pt x="633" y="850"/>
                  </a:lnTo>
                  <a:lnTo>
                    <a:pt x="632" y="850"/>
                  </a:lnTo>
                  <a:lnTo>
                    <a:pt x="631" y="850"/>
                  </a:lnTo>
                  <a:lnTo>
                    <a:pt x="630" y="850"/>
                  </a:lnTo>
                  <a:lnTo>
                    <a:pt x="629" y="850"/>
                  </a:lnTo>
                  <a:lnTo>
                    <a:pt x="628" y="850"/>
                  </a:lnTo>
                  <a:lnTo>
                    <a:pt x="627" y="850"/>
                  </a:lnTo>
                  <a:lnTo>
                    <a:pt x="627" y="849"/>
                  </a:lnTo>
                  <a:lnTo>
                    <a:pt x="626" y="849"/>
                  </a:lnTo>
                  <a:lnTo>
                    <a:pt x="626" y="848"/>
                  </a:lnTo>
                  <a:lnTo>
                    <a:pt x="625" y="849"/>
                  </a:lnTo>
                  <a:lnTo>
                    <a:pt x="625" y="848"/>
                  </a:lnTo>
                  <a:lnTo>
                    <a:pt x="624" y="848"/>
                  </a:lnTo>
                  <a:lnTo>
                    <a:pt x="624" y="847"/>
                  </a:lnTo>
                  <a:lnTo>
                    <a:pt x="624" y="846"/>
                  </a:lnTo>
                  <a:lnTo>
                    <a:pt x="623" y="846"/>
                  </a:lnTo>
                  <a:lnTo>
                    <a:pt x="622" y="846"/>
                  </a:lnTo>
                  <a:lnTo>
                    <a:pt x="622" y="847"/>
                  </a:lnTo>
                  <a:lnTo>
                    <a:pt x="621" y="847"/>
                  </a:lnTo>
                  <a:lnTo>
                    <a:pt x="620" y="847"/>
                  </a:lnTo>
                  <a:lnTo>
                    <a:pt x="621" y="847"/>
                  </a:lnTo>
                  <a:lnTo>
                    <a:pt x="621" y="848"/>
                  </a:lnTo>
                  <a:lnTo>
                    <a:pt x="620" y="848"/>
                  </a:lnTo>
                  <a:lnTo>
                    <a:pt x="620" y="847"/>
                  </a:lnTo>
                  <a:lnTo>
                    <a:pt x="619" y="847"/>
                  </a:lnTo>
                  <a:lnTo>
                    <a:pt x="619" y="846"/>
                  </a:lnTo>
                  <a:lnTo>
                    <a:pt x="618" y="846"/>
                  </a:lnTo>
                  <a:lnTo>
                    <a:pt x="618" y="847"/>
                  </a:lnTo>
                  <a:lnTo>
                    <a:pt x="618" y="848"/>
                  </a:lnTo>
                  <a:lnTo>
                    <a:pt x="617" y="848"/>
                  </a:lnTo>
                  <a:lnTo>
                    <a:pt x="616" y="848"/>
                  </a:lnTo>
                  <a:lnTo>
                    <a:pt x="615" y="848"/>
                  </a:lnTo>
                  <a:lnTo>
                    <a:pt x="615" y="847"/>
                  </a:lnTo>
                  <a:lnTo>
                    <a:pt x="615" y="848"/>
                  </a:lnTo>
                  <a:lnTo>
                    <a:pt x="614" y="847"/>
                  </a:lnTo>
                  <a:lnTo>
                    <a:pt x="614" y="846"/>
                  </a:lnTo>
                  <a:lnTo>
                    <a:pt x="613" y="846"/>
                  </a:lnTo>
                  <a:lnTo>
                    <a:pt x="613" y="847"/>
                  </a:lnTo>
                  <a:lnTo>
                    <a:pt x="612" y="847"/>
                  </a:lnTo>
                  <a:lnTo>
                    <a:pt x="613" y="847"/>
                  </a:lnTo>
                  <a:lnTo>
                    <a:pt x="613" y="848"/>
                  </a:lnTo>
                  <a:lnTo>
                    <a:pt x="612" y="848"/>
                  </a:lnTo>
                  <a:lnTo>
                    <a:pt x="612" y="849"/>
                  </a:lnTo>
                  <a:lnTo>
                    <a:pt x="611" y="849"/>
                  </a:lnTo>
                  <a:lnTo>
                    <a:pt x="610" y="849"/>
                  </a:lnTo>
                  <a:lnTo>
                    <a:pt x="610" y="850"/>
                  </a:lnTo>
                  <a:lnTo>
                    <a:pt x="609" y="850"/>
                  </a:lnTo>
                  <a:lnTo>
                    <a:pt x="609" y="849"/>
                  </a:lnTo>
                  <a:lnTo>
                    <a:pt x="608" y="849"/>
                  </a:lnTo>
                  <a:lnTo>
                    <a:pt x="609" y="849"/>
                  </a:lnTo>
                  <a:lnTo>
                    <a:pt x="608" y="849"/>
                  </a:lnTo>
                  <a:lnTo>
                    <a:pt x="608" y="848"/>
                  </a:lnTo>
                  <a:lnTo>
                    <a:pt x="607" y="848"/>
                  </a:lnTo>
                  <a:lnTo>
                    <a:pt x="607" y="849"/>
                  </a:lnTo>
                  <a:lnTo>
                    <a:pt x="606" y="849"/>
                  </a:lnTo>
                  <a:lnTo>
                    <a:pt x="605" y="849"/>
                  </a:lnTo>
                  <a:lnTo>
                    <a:pt x="605" y="850"/>
                  </a:lnTo>
                  <a:lnTo>
                    <a:pt x="605" y="849"/>
                  </a:lnTo>
                  <a:lnTo>
                    <a:pt x="604" y="849"/>
                  </a:lnTo>
                  <a:lnTo>
                    <a:pt x="604" y="850"/>
                  </a:lnTo>
                  <a:lnTo>
                    <a:pt x="603" y="850"/>
                  </a:lnTo>
                  <a:lnTo>
                    <a:pt x="602" y="850"/>
                  </a:lnTo>
                  <a:lnTo>
                    <a:pt x="601" y="850"/>
                  </a:lnTo>
                  <a:lnTo>
                    <a:pt x="601" y="851"/>
                  </a:lnTo>
                  <a:lnTo>
                    <a:pt x="601" y="851"/>
                  </a:lnTo>
                  <a:lnTo>
                    <a:pt x="600" y="851"/>
                  </a:lnTo>
                  <a:lnTo>
                    <a:pt x="600" y="852"/>
                  </a:lnTo>
                  <a:lnTo>
                    <a:pt x="599" y="852"/>
                  </a:lnTo>
                  <a:lnTo>
                    <a:pt x="598" y="852"/>
                  </a:lnTo>
                  <a:lnTo>
                    <a:pt x="597" y="851"/>
                  </a:lnTo>
                  <a:lnTo>
                    <a:pt x="597" y="852"/>
                  </a:lnTo>
                  <a:lnTo>
                    <a:pt x="596" y="852"/>
                  </a:lnTo>
                  <a:lnTo>
                    <a:pt x="596" y="851"/>
                  </a:lnTo>
                  <a:lnTo>
                    <a:pt x="595" y="851"/>
                  </a:lnTo>
                  <a:lnTo>
                    <a:pt x="595" y="852"/>
                  </a:lnTo>
                  <a:lnTo>
                    <a:pt x="594" y="852"/>
                  </a:lnTo>
                  <a:lnTo>
                    <a:pt x="594" y="851"/>
                  </a:lnTo>
                  <a:lnTo>
                    <a:pt x="593" y="851"/>
                  </a:lnTo>
                  <a:lnTo>
                    <a:pt x="593" y="850"/>
                  </a:lnTo>
                  <a:lnTo>
                    <a:pt x="593" y="849"/>
                  </a:lnTo>
                  <a:lnTo>
                    <a:pt x="593" y="848"/>
                  </a:lnTo>
                  <a:lnTo>
                    <a:pt x="592" y="848"/>
                  </a:lnTo>
                  <a:lnTo>
                    <a:pt x="591" y="848"/>
                  </a:lnTo>
                  <a:lnTo>
                    <a:pt x="591" y="847"/>
                  </a:lnTo>
                  <a:lnTo>
                    <a:pt x="590" y="847"/>
                  </a:lnTo>
                  <a:lnTo>
                    <a:pt x="590" y="846"/>
                  </a:lnTo>
                  <a:lnTo>
                    <a:pt x="590" y="847"/>
                  </a:lnTo>
                  <a:lnTo>
                    <a:pt x="589" y="847"/>
                  </a:lnTo>
                  <a:lnTo>
                    <a:pt x="589" y="846"/>
                  </a:lnTo>
                  <a:lnTo>
                    <a:pt x="590" y="846"/>
                  </a:lnTo>
                  <a:lnTo>
                    <a:pt x="589" y="846"/>
                  </a:lnTo>
                  <a:lnTo>
                    <a:pt x="589" y="845"/>
                  </a:lnTo>
                  <a:lnTo>
                    <a:pt x="590" y="845"/>
                  </a:lnTo>
                  <a:lnTo>
                    <a:pt x="590" y="844"/>
                  </a:lnTo>
                  <a:lnTo>
                    <a:pt x="589" y="844"/>
                  </a:lnTo>
                  <a:lnTo>
                    <a:pt x="588" y="844"/>
                  </a:lnTo>
                  <a:lnTo>
                    <a:pt x="588" y="843"/>
                  </a:lnTo>
                  <a:lnTo>
                    <a:pt x="588" y="842"/>
                  </a:lnTo>
                  <a:lnTo>
                    <a:pt x="588" y="841"/>
                  </a:lnTo>
                  <a:lnTo>
                    <a:pt x="587" y="841"/>
                  </a:lnTo>
                  <a:lnTo>
                    <a:pt x="586" y="841"/>
                  </a:lnTo>
                  <a:lnTo>
                    <a:pt x="586" y="842"/>
                  </a:lnTo>
                  <a:lnTo>
                    <a:pt x="585" y="842"/>
                  </a:lnTo>
                  <a:lnTo>
                    <a:pt x="585" y="843"/>
                  </a:lnTo>
                  <a:lnTo>
                    <a:pt x="585" y="842"/>
                  </a:lnTo>
                  <a:lnTo>
                    <a:pt x="584" y="842"/>
                  </a:lnTo>
                  <a:lnTo>
                    <a:pt x="584" y="841"/>
                  </a:lnTo>
                  <a:lnTo>
                    <a:pt x="584" y="840"/>
                  </a:lnTo>
                  <a:lnTo>
                    <a:pt x="584" y="839"/>
                  </a:lnTo>
                  <a:lnTo>
                    <a:pt x="584" y="838"/>
                  </a:lnTo>
                  <a:lnTo>
                    <a:pt x="584" y="837"/>
                  </a:lnTo>
                  <a:lnTo>
                    <a:pt x="584" y="836"/>
                  </a:lnTo>
                  <a:lnTo>
                    <a:pt x="583" y="836"/>
                  </a:lnTo>
                  <a:lnTo>
                    <a:pt x="582" y="836"/>
                  </a:lnTo>
                  <a:lnTo>
                    <a:pt x="581" y="836"/>
                  </a:lnTo>
                  <a:lnTo>
                    <a:pt x="581" y="835"/>
                  </a:lnTo>
                  <a:lnTo>
                    <a:pt x="581" y="834"/>
                  </a:lnTo>
                  <a:lnTo>
                    <a:pt x="580" y="834"/>
                  </a:lnTo>
                  <a:lnTo>
                    <a:pt x="580" y="833"/>
                  </a:lnTo>
                  <a:lnTo>
                    <a:pt x="580" y="832"/>
                  </a:lnTo>
                  <a:lnTo>
                    <a:pt x="580" y="831"/>
                  </a:lnTo>
                  <a:lnTo>
                    <a:pt x="579" y="831"/>
                  </a:lnTo>
                  <a:lnTo>
                    <a:pt x="579" y="830"/>
                  </a:lnTo>
                  <a:lnTo>
                    <a:pt x="579" y="829"/>
                  </a:lnTo>
                  <a:lnTo>
                    <a:pt x="579" y="830"/>
                  </a:lnTo>
                  <a:lnTo>
                    <a:pt x="579" y="829"/>
                  </a:lnTo>
                  <a:lnTo>
                    <a:pt x="578" y="829"/>
                  </a:lnTo>
                  <a:lnTo>
                    <a:pt x="579" y="829"/>
                  </a:lnTo>
                  <a:lnTo>
                    <a:pt x="579" y="828"/>
                  </a:lnTo>
                  <a:lnTo>
                    <a:pt x="579" y="827"/>
                  </a:lnTo>
                  <a:lnTo>
                    <a:pt x="578" y="827"/>
                  </a:lnTo>
                  <a:lnTo>
                    <a:pt x="577" y="827"/>
                  </a:lnTo>
                  <a:lnTo>
                    <a:pt x="577" y="826"/>
                  </a:lnTo>
                  <a:lnTo>
                    <a:pt x="578" y="826"/>
                  </a:lnTo>
                  <a:lnTo>
                    <a:pt x="578" y="825"/>
                  </a:lnTo>
                  <a:lnTo>
                    <a:pt x="578" y="824"/>
                  </a:lnTo>
                  <a:lnTo>
                    <a:pt x="577" y="824"/>
                  </a:lnTo>
                  <a:lnTo>
                    <a:pt x="577" y="823"/>
                  </a:lnTo>
                  <a:lnTo>
                    <a:pt x="577" y="822"/>
                  </a:lnTo>
                  <a:lnTo>
                    <a:pt x="577" y="821"/>
                  </a:lnTo>
                  <a:lnTo>
                    <a:pt x="577" y="820"/>
                  </a:lnTo>
                  <a:lnTo>
                    <a:pt x="577" y="820"/>
                  </a:lnTo>
                  <a:lnTo>
                    <a:pt x="576" y="820"/>
                  </a:lnTo>
                  <a:lnTo>
                    <a:pt x="576" y="819"/>
                  </a:lnTo>
                  <a:lnTo>
                    <a:pt x="576" y="818"/>
                  </a:lnTo>
                  <a:lnTo>
                    <a:pt x="575" y="818"/>
                  </a:lnTo>
                  <a:lnTo>
                    <a:pt x="576" y="818"/>
                  </a:lnTo>
                  <a:lnTo>
                    <a:pt x="576" y="817"/>
                  </a:lnTo>
                  <a:lnTo>
                    <a:pt x="576" y="816"/>
                  </a:lnTo>
                  <a:lnTo>
                    <a:pt x="576" y="815"/>
                  </a:lnTo>
                  <a:lnTo>
                    <a:pt x="576" y="814"/>
                  </a:lnTo>
                  <a:lnTo>
                    <a:pt x="576" y="813"/>
                  </a:lnTo>
                  <a:lnTo>
                    <a:pt x="577" y="813"/>
                  </a:lnTo>
                  <a:lnTo>
                    <a:pt x="577" y="812"/>
                  </a:lnTo>
                  <a:lnTo>
                    <a:pt x="577" y="811"/>
                  </a:lnTo>
                  <a:lnTo>
                    <a:pt x="577" y="810"/>
                  </a:lnTo>
                  <a:lnTo>
                    <a:pt x="578" y="810"/>
                  </a:lnTo>
                  <a:lnTo>
                    <a:pt x="578" y="809"/>
                  </a:lnTo>
                  <a:lnTo>
                    <a:pt x="578" y="808"/>
                  </a:lnTo>
                  <a:lnTo>
                    <a:pt x="578" y="807"/>
                  </a:lnTo>
                  <a:lnTo>
                    <a:pt x="578" y="806"/>
                  </a:lnTo>
                  <a:lnTo>
                    <a:pt x="578" y="805"/>
                  </a:lnTo>
                  <a:lnTo>
                    <a:pt x="578" y="804"/>
                  </a:lnTo>
                  <a:lnTo>
                    <a:pt x="578" y="803"/>
                  </a:lnTo>
                  <a:lnTo>
                    <a:pt x="578" y="802"/>
                  </a:lnTo>
                  <a:lnTo>
                    <a:pt x="577" y="802"/>
                  </a:lnTo>
                  <a:lnTo>
                    <a:pt x="577" y="801"/>
                  </a:lnTo>
                  <a:lnTo>
                    <a:pt x="577" y="800"/>
                  </a:lnTo>
                  <a:lnTo>
                    <a:pt x="577" y="799"/>
                  </a:lnTo>
                  <a:lnTo>
                    <a:pt x="577" y="798"/>
                  </a:lnTo>
                  <a:lnTo>
                    <a:pt x="577" y="797"/>
                  </a:lnTo>
                  <a:lnTo>
                    <a:pt x="577" y="796"/>
                  </a:lnTo>
                  <a:lnTo>
                    <a:pt x="577" y="795"/>
                  </a:lnTo>
                  <a:lnTo>
                    <a:pt x="578" y="795"/>
                  </a:lnTo>
                  <a:lnTo>
                    <a:pt x="578" y="794"/>
                  </a:lnTo>
                  <a:lnTo>
                    <a:pt x="579" y="794"/>
                  </a:lnTo>
                  <a:lnTo>
                    <a:pt x="579" y="793"/>
                  </a:lnTo>
                  <a:lnTo>
                    <a:pt x="579" y="792"/>
                  </a:lnTo>
                  <a:lnTo>
                    <a:pt x="580" y="792"/>
                  </a:lnTo>
                  <a:lnTo>
                    <a:pt x="579" y="791"/>
                  </a:lnTo>
                  <a:lnTo>
                    <a:pt x="579" y="790"/>
                  </a:lnTo>
                  <a:lnTo>
                    <a:pt x="579" y="789"/>
                  </a:lnTo>
                  <a:lnTo>
                    <a:pt x="579" y="788"/>
                  </a:lnTo>
                  <a:lnTo>
                    <a:pt x="578" y="788"/>
                  </a:lnTo>
                  <a:lnTo>
                    <a:pt x="579" y="788"/>
                  </a:lnTo>
                  <a:lnTo>
                    <a:pt x="579" y="787"/>
                  </a:lnTo>
                  <a:lnTo>
                    <a:pt x="579" y="786"/>
                  </a:lnTo>
                  <a:lnTo>
                    <a:pt x="579" y="785"/>
                  </a:lnTo>
                  <a:lnTo>
                    <a:pt x="578" y="785"/>
                  </a:lnTo>
                  <a:lnTo>
                    <a:pt x="579" y="785"/>
                  </a:lnTo>
                  <a:lnTo>
                    <a:pt x="578" y="785"/>
                  </a:lnTo>
                  <a:lnTo>
                    <a:pt x="578" y="784"/>
                  </a:lnTo>
                  <a:lnTo>
                    <a:pt x="577" y="784"/>
                  </a:lnTo>
                  <a:lnTo>
                    <a:pt x="577" y="783"/>
                  </a:lnTo>
                  <a:lnTo>
                    <a:pt x="577" y="782"/>
                  </a:lnTo>
                  <a:lnTo>
                    <a:pt x="576" y="782"/>
                  </a:lnTo>
                  <a:lnTo>
                    <a:pt x="575" y="781"/>
                  </a:lnTo>
                  <a:lnTo>
                    <a:pt x="575" y="780"/>
                  </a:lnTo>
                  <a:lnTo>
                    <a:pt x="574" y="780"/>
                  </a:lnTo>
                  <a:lnTo>
                    <a:pt x="574" y="779"/>
                  </a:lnTo>
                  <a:lnTo>
                    <a:pt x="574" y="778"/>
                  </a:lnTo>
                  <a:lnTo>
                    <a:pt x="573" y="778"/>
                  </a:lnTo>
                  <a:lnTo>
                    <a:pt x="572" y="778"/>
                  </a:lnTo>
                  <a:lnTo>
                    <a:pt x="572" y="777"/>
                  </a:lnTo>
                  <a:lnTo>
                    <a:pt x="571" y="777"/>
                  </a:lnTo>
                  <a:lnTo>
                    <a:pt x="571" y="776"/>
                  </a:lnTo>
                  <a:lnTo>
                    <a:pt x="570" y="776"/>
                  </a:lnTo>
                  <a:lnTo>
                    <a:pt x="570" y="775"/>
                  </a:lnTo>
                  <a:lnTo>
                    <a:pt x="569" y="775"/>
                  </a:lnTo>
                  <a:lnTo>
                    <a:pt x="568" y="775"/>
                  </a:lnTo>
                  <a:lnTo>
                    <a:pt x="568" y="774"/>
                  </a:lnTo>
                  <a:lnTo>
                    <a:pt x="567" y="774"/>
                  </a:lnTo>
                  <a:lnTo>
                    <a:pt x="567" y="773"/>
                  </a:lnTo>
                  <a:lnTo>
                    <a:pt x="567" y="772"/>
                  </a:lnTo>
                  <a:lnTo>
                    <a:pt x="567" y="772"/>
                  </a:lnTo>
                  <a:lnTo>
                    <a:pt x="566" y="771"/>
                  </a:lnTo>
                  <a:lnTo>
                    <a:pt x="566" y="770"/>
                  </a:lnTo>
                  <a:lnTo>
                    <a:pt x="566" y="769"/>
                  </a:lnTo>
                  <a:lnTo>
                    <a:pt x="566" y="768"/>
                  </a:lnTo>
                  <a:lnTo>
                    <a:pt x="566" y="767"/>
                  </a:lnTo>
                  <a:lnTo>
                    <a:pt x="566" y="766"/>
                  </a:lnTo>
                  <a:lnTo>
                    <a:pt x="565" y="766"/>
                  </a:lnTo>
                  <a:lnTo>
                    <a:pt x="565" y="765"/>
                  </a:lnTo>
                  <a:lnTo>
                    <a:pt x="564" y="765"/>
                  </a:lnTo>
                  <a:lnTo>
                    <a:pt x="564" y="764"/>
                  </a:lnTo>
                  <a:lnTo>
                    <a:pt x="563" y="764"/>
                  </a:lnTo>
                  <a:lnTo>
                    <a:pt x="563" y="763"/>
                  </a:lnTo>
                  <a:lnTo>
                    <a:pt x="562" y="763"/>
                  </a:lnTo>
                  <a:lnTo>
                    <a:pt x="562" y="762"/>
                  </a:lnTo>
                  <a:lnTo>
                    <a:pt x="562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1" y="759"/>
                  </a:lnTo>
                  <a:lnTo>
                    <a:pt x="562" y="759"/>
                  </a:lnTo>
                  <a:lnTo>
                    <a:pt x="562" y="758"/>
                  </a:lnTo>
                  <a:lnTo>
                    <a:pt x="562" y="757"/>
                  </a:lnTo>
                  <a:lnTo>
                    <a:pt x="562" y="756"/>
                  </a:lnTo>
                  <a:lnTo>
                    <a:pt x="563" y="755"/>
                  </a:lnTo>
                  <a:lnTo>
                    <a:pt x="564" y="755"/>
                  </a:lnTo>
                  <a:lnTo>
                    <a:pt x="564" y="754"/>
                  </a:lnTo>
                  <a:lnTo>
                    <a:pt x="564" y="753"/>
                  </a:lnTo>
                  <a:lnTo>
                    <a:pt x="564" y="752"/>
                  </a:lnTo>
                  <a:lnTo>
                    <a:pt x="564" y="751"/>
                  </a:lnTo>
                  <a:lnTo>
                    <a:pt x="564" y="750"/>
                  </a:lnTo>
                  <a:lnTo>
                    <a:pt x="565" y="750"/>
                  </a:lnTo>
                  <a:lnTo>
                    <a:pt x="565" y="749"/>
                  </a:lnTo>
                  <a:lnTo>
                    <a:pt x="565" y="748"/>
                  </a:lnTo>
                  <a:lnTo>
                    <a:pt x="566" y="748"/>
                  </a:lnTo>
                  <a:lnTo>
                    <a:pt x="566" y="747"/>
                  </a:lnTo>
                  <a:lnTo>
                    <a:pt x="567" y="747"/>
                  </a:lnTo>
                  <a:lnTo>
                    <a:pt x="567" y="746"/>
                  </a:lnTo>
                  <a:lnTo>
                    <a:pt x="568" y="746"/>
                  </a:lnTo>
                  <a:lnTo>
                    <a:pt x="569" y="746"/>
                  </a:lnTo>
                  <a:lnTo>
                    <a:pt x="569" y="745"/>
                  </a:lnTo>
                  <a:lnTo>
                    <a:pt x="570" y="745"/>
                  </a:lnTo>
                  <a:lnTo>
                    <a:pt x="570" y="746"/>
                  </a:lnTo>
                  <a:lnTo>
                    <a:pt x="571" y="746"/>
                  </a:lnTo>
                  <a:lnTo>
                    <a:pt x="572" y="746"/>
                  </a:lnTo>
                  <a:lnTo>
                    <a:pt x="572" y="745"/>
                  </a:lnTo>
                  <a:lnTo>
                    <a:pt x="573" y="745"/>
                  </a:lnTo>
                  <a:lnTo>
                    <a:pt x="573" y="744"/>
                  </a:lnTo>
                  <a:lnTo>
                    <a:pt x="567" y="744"/>
                  </a:lnTo>
                  <a:lnTo>
                    <a:pt x="566" y="744"/>
                  </a:lnTo>
                  <a:lnTo>
                    <a:pt x="564" y="743"/>
                  </a:lnTo>
                  <a:lnTo>
                    <a:pt x="562" y="743"/>
                  </a:lnTo>
                  <a:lnTo>
                    <a:pt x="561" y="743"/>
                  </a:lnTo>
                  <a:lnTo>
                    <a:pt x="557" y="743"/>
                  </a:lnTo>
                  <a:lnTo>
                    <a:pt x="553" y="743"/>
                  </a:lnTo>
                  <a:lnTo>
                    <a:pt x="552" y="743"/>
                  </a:lnTo>
                  <a:lnTo>
                    <a:pt x="545" y="742"/>
                  </a:lnTo>
                  <a:lnTo>
                    <a:pt x="544" y="742"/>
                  </a:lnTo>
                  <a:lnTo>
                    <a:pt x="543" y="742"/>
                  </a:lnTo>
                  <a:lnTo>
                    <a:pt x="542" y="742"/>
                  </a:lnTo>
                  <a:lnTo>
                    <a:pt x="541" y="742"/>
                  </a:lnTo>
                  <a:lnTo>
                    <a:pt x="540" y="742"/>
                  </a:lnTo>
                  <a:lnTo>
                    <a:pt x="538" y="742"/>
                  </a:lnTo>
                  <a:lnTo>
                    <a:pt x="537" y="742"/>
                  </a:lnTo>
                  <a:lnTo>
                    <a:pt x="535" y="742"/>
                  </a:lnTo>
                  <a:lnTo>
                    <a:pt x="534" y="741"/>
                  </a:lnTo>
                  <a:lnTo>
                    <a:pt x="532" y="741"/>
                  </a:lnTo>
                  <a:lnTo>
                    <a:pt x="531" y="741"/>
                  </a:lnTo>
                  <a:lnTo>
                    <a:pt x="526" y="741"/>
                  </a:lnTo>
                  <a:lnTo>
                    <a:pt x="525" y="741"/>
                  </a:lnTo>
                  <a:lnTo>
                    <a:pt x="516" y="740"/>
                  </a:lnTo>
                  <a:lnTo>
                    <a:pt x="509" y="740"/>
                  </a:lnTo>
                  <a:lnTo>
                    <a:pt x="507" y="740"/>
                  </a:lnTo>
                  <a:lnTo>
                    <a:pt x="506" y="740"/>
                  </a:lnTo>
                  <a:lnTo>
                    <a:pt x="505" y="740"/>
                  </a:lnTo>
                  <a:lnTo>
                    <a:pt x="505" y="740"/>
                  </a:lnTo>
                  <a:lnTo>
                    <a:pt x="503" y="740"/>
                  </a:lnTo>
                  <a:lnTo>
                    <a:pt x="502" y="739"/>
                  </a:lnTo>
                  <a:lnTo>
                    <a:pt x="498" y="739"/>
                  </a:lnTo>
                  <a:lnTo>
                    <a:pt x="497" y="739"/>
                  </a:lnTo>
                  <a:lnTo>
                    <a:pt x="496" y="739"/>
                  </a:lnTo>
                  <a:lnTo>
                    <a:pt x="495" y="739"/>
                  </a:lnTo>
                  <a:lnTo>
                    <a:pt x="494" y="739"/>
                  </a:lnTo>
                  <a:lnTo>
                    <a:pt x="493" y="739"/>
                  </a:lnTo>
                  <a:lnTo>
                    <a:pt x="492" y="739"/>
                  </a:lnTo>
                  <a:lnTo>
                    <a:pt x="488" y="739"/>
                  </a:lnTo>
                  <a:lnTo>
                    <a:pt x="487" y="739"/>
                  </a:lnTo>
                  <a:lnTo>
                    <a:pt x="482" y="738"/>
                  </a:lnTo>
                  <a:lnTo>
                    <a:pt x="482" y="737"/>
                  </a:lnTo>
                  <a:lnTo>
                    <a:pt x="482" y="736"/>
                  </a:lnTo>
                  <a:lnTo>
                    <a:pt x="482" y="734"/>
                  </a:lnTo>
                  <a:lnTo>
                    <a:pt x="482" y="732"/>
                  </a:lnTo>
                  <a:lnTo>
                    <a:pt x="482" y="731"/>
                  </a:lnTo>
                  <a:lnTo>
                    <a:pt x="482" y="728"/>
                  </a:lnTo>
                  <a:lnTo>
                    <a:pt x="482" y="727"/>
                  </a:lnTo>
                  <a:lnTo>
                    <a:pt x="482" y="726"/>
                  </a:lnTo>
                  <a:lnTo>
                    <a:pt x="482" y="725"/>
                  </a:lnTo>
                  <a:lnTo>
                    <a:pt x="482" y="724"/>
                  </a:lnTo>
                  <a:lnTo>
                    <a:pt x="482" y="723"/>
                  </a:lnTo>
                  <a:lnTo>
                    <a:pt x="482" y="723"/>
                  </a:lnTo>
                  <a:lnTo>
                    <a:pt x="479" y="723"/>
                  </a:lnTo>
                  <a:lnTo>
                    <a:pt x="476" y="723"/>
                  </a:lnTo>
                  <a:lnTo>
                    <a:pt x="476" y="721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0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03"/>
                  </a:lnTo>
                  <a:lnTo>
                    <a:pt x="476" y="700"/>
                  </a:lnTo>
                  <a:lnTo>
                    <a:pt x="477" y="699"/>
                  </a:lnTo>
                  <a:lnTo>
                    <a:pt x="477" y="698"/>
                  </a:lnTo>
                  <a:lnTo>
                    <a:pt x="477" y="696"/>
                  </a:lnTo>
                  <a:lnTo>
                    <a:pt x="477" y="694"/>
                  </a:lnTo>
                  <a:lnTo>
                    <a:pt x="477" y="692"/>
                  </a:lnTo>
                  <a:lnTo>
                    <a:pt x="477" y="691"/>
                  </a:lnTo>
                  <a:lnTo>
                    <a:pt x="477" y="690"/>
                  </a:lnTo>
                  <a:lnTo>
                    <a:pt x="477" y="686"/>
                  </a:lnTo>
                  <a:lnTo>
                    <a:pt x="477" y="685"/>
                  </a:lnTo>
                  <a:lnTo>
                    <a:pt x="477" y="684"/>
                  </a:lnTo>
                  <a:lnTo>
                    <a:pt x="477" y="683"/>
                  </a:lnTo>
                  <a:lnTo>
                    <a:pt x="477" y="682"/>
                  </a:lnTo>
                  <a:lnTo>
                    <a:pt x="476" y="681"/>
                  </a:lnTo>
                  <a:lnTo>
                    <a:pt x="476" y="679"/>
                  </a:lnTo>
                  <a:lnTo>
                    <a:pt x="475" y="679"/>
                  </a:lnTo>
                  <a:lnTo>
                    <a:pt x="475" y="678"/>
                  </a:lnTo>
                  <a:lnTo>
                    <a:pt x="474" y="676"/>
                  </a:lnTo>
                  <a:lnTo>
                    <a:pt x="474" y="675"/>
                  </a:lnTo>
                  <a:lnTo>
                    <a:pt x="474" y="675"/>
                  </a:lnTo>
                  <a:lnTo>
                    <a:pt x="474" y="674"/>
                  </a:lnTo>
                  <a:lnTo>
                    <a:pt x="474" y="672"/>
                  </a:lnTo>
                  <a:lnTo>
                    <a:pt x="474" y="670"/>
                  </a:lnTo>
                  <a:lnTo>
                    <a:pt x="475" y="670"/>
                  </a:lnTo>
                  <a:lnTo>
                    <a:pt x="477" y="670"/>
                  </a:lnTo>
                  <a:lnTo>
                    <a:pt x="479" y="670"/>
                  </a:lnTo>
                  <a:lnTo>
                    <a:pt x="481" y="670"/>
                  </a:lnTo>
                  <a:lnTo>
                    <a:pt x="481" y="669"/>
                  </a:lnTo>
                  <a:lnTo>
                    <a:pt x="481" y="667"/>
                  </a:lnTo>
                  <a:lnTo>
                    <a:pt x="481" y="664"/>
                  </a:lnTo>
                  <a:lnTo>
                    <a:pt x="481" y="663"/>
                  </a:lnTo>
                  <a:lnTo>
                    <a:pt x="479" y="663"/>
                  </a:lnTo>
                  <a:lnTo>
                    <a:pt x="478" y="663"/>
                  </a:lnTo>
                  <a:lnTo>
                    <a:pt x="477" y="663"/>
                  </a:lnTo>
                  <a:lnTo>
                    <a:pt x="476" y="663"/>
                  </a:lnTo>
                  <a:lnTo>
                    <a:pt x="475" y="663"/>
                  </a:lnTo>
                  <a:lnTo>
                    <a:pt x="474" y="663"/>
                  </a:lnTo>
                  <a:lnTo>
                    <a:pt x="474" y="662"/>
                  </a:lnTo>
                  <a:lnTo>
                    <a:pt x="474" y="661"/>
                  </a:lnTo>
                  <a:lnTo>
                    <a:pt x="474" y="660"/>
                  </a:lnTo>
                  <a:lnTo>
                    <a:pt x="474" y="659"/>
                  </a:lnTo>
                  <a:lnTo>
                    <a:pt x="474" y="658"/>
                  </a:lnTo>
                  <a:lnTo>
                    <a:pt x="474" y="657"/>
                  </a:lnTo>
                  <a:lnTo>
                    <a:pt x="474" y="656"/>
                  </a:lnTo>
                  <a:lnTo>
                    <a:pt x="473" y="655"/>
                  </a:lnTo>
                  <a:lnTo>
                    <a:pt x="473" y="652"/>
                  </a:lnTo>
                  <a:lnTo>
                    <a:pt x="473" y="646"/>
                  </a:lnTo>
                  <a:lnTo>
                    <a:pt x="473" y="643"/>
                  </a:lnTo>
                  <a:lnTo>
                    <a:pt x="473" y="642"/>
                  </a:lnTo>
                  <a:lnTo>
                    <a:pt x="473" y="641"/>
                  </a:lnTo>
                  <a:lnTo>
                    <a:pt x="473" y="640"/>
                  </a:lnTo>
                  <a:lnTo>
                    <a:pt x="473" y="638"/>
                  </a:lnTo>
                  <a:lnTo>
                    <a:pt x="473" y="635"/>
                  </a:lnTo>
                  <a:lnTo>
                    <a:pt x="473" y="634"/>
                  </a:lnTo>
                  <a:lnTo>
                    <a:pt x="473" y="629"/>
                  </a:lnTo>
                  <a:lnTo>
                    <a:pt x="473" y="628"/>
                  </a:lnTo>
                  <a:lnTo>
                    <a:pt x="473" y="616"/>
                  </a:lnTo>
                  <a:lnTo>
                    <a:pt x="471" y="617"/>
                  </a:lnTo>
                  <a:lnTo>
                    <a:pt x="465" y="617"/>
                  </a:lnTo>
                  <a:lnTo>
                    <a:pt x="463" y="617"/>
                  </a:lnTo>
                  <a:lnTo>
                    <a:pt x="458" y="617"/>
                  </a:lnTo>
                  <a:lnTo>
                    <a:pt x="457" y="617"/>
                  </a:lnTo>
                  <a:lnTo>
                    <a:pt x="451" y="617"/>
                  </a:lnTo>
                  <a:lnTo>
                    <a:pt x="450" y="617"/>
                  </a:lnTo>
                  <a:lnTo>
                    <a:pt x="448" y="617"/>
                  </a:lnTo>
                  <a:lnTo>
                    <a:pt x="447" y="617"/>
                  </a:lnTo>
                  <a:lnTo>
                    <a:pt x="448" y="610"/>
                  </a:lnTo>
                  <a:lnTo>
                    <a:pt x="448" y="597"/>
                  </a:lnTo>
                  <a:lnTo>
                    <a:pt x="448" y="593"/>
                  </a:lnTo>
                  <a:lnTo>
                    <a:pt x="448" y="587"/>
                  </a:lnTo>
                  <a:lnTo>
                    <a:pt x="448" y="578"/>
                  </a:lnTo>
                  <a:lnTo>
                    <a:pt x="448" y="564"/>
                  </a:lnTo>
                  <a:lnTo>
                    <a:pt x="448" y="560"/>
                  </a:lnTo>
                  <a:lnTo>
                    <a:pt x="448" y="556"/>
                  </a:lnTo>
                  <a:lnTo>
                    <a:pt x="448" y="554"/>
                  </a:lnTo>
                  <a:lnTo>
                    <a:pt x="448" y="550"/>
                  </a:lnTo>
                  <a:lnTo>
                    <a:pt x="448" y="548"/>
                  </a:lnTo>
                  <a:lnTo>
                    <a:pt x="448" y="543"/>
                  </a:lnTo>
                  <a:lnTo>
                    <a:pt x="447" y="543"/>
                  </a:lnTo>
                  <a:lnTo>
                    <a:pt x="441" y="543"/>
                  </a:lnTo>
                  <a:lnTo>
                    <a:pt x="437" y="543"/>
                  </a:lnTo>
                  <a:lnTo>
                    <a:pt x="435" y="543"/>
                  </a:lnTo>
                  <a:lnTo>
                    <a:pt x="435" y="542"/>
                  </a:lnTo>
                  <a:lnTo>
                    <a:pt x="435" y="541"/>
                  </a:lnTo>
                  <a:lnTo>
                    <a:pt x="434" y="541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1" y="538"/>
                  </a:lnTo>
                  <a:lnTo>
                    <a:pt x="430" y="538"/>
                  </a:lnTo>
                  <a:lnTo>
                    <a:pt x="430" y="537"/>
                  </a:lnTo>
                  <a:lnTo>
                    <a:pt x="430" y="536"/>
                  </a:lnTo>
                  <a:lnTo>
                    <a:pt x="429" y="536"/>
                  </a:lnTo>
                  <a:lnTo>
                    <a:pt x="429" y="535"/>
                  </a:lnTo>
                  <a:lnTo>
                    <a:pt x="429" y="534"/>
                  </a:lnTo>
                  <a:lnTo>
                    <a:pt x="428" y="534"/>
                  </a:lnTo>
                  <a:lnTo>
                    <a:pt x="428" y="533"/>
                  </a:lnTo>
                  <a:lnTo>
                    <a:pt x="428" y="532"/>
                  </a:lnTo>
                  <a:lnTo>
                    <a:pt x="427" y="532"/>
                  </a:lnTo>
                  <a:lnTo>
                    <a:pt x="427" y="531"/>
                  </a:lnTo>
                  <a:lnTo>
                    <a:pt x="426" y="531"/>
                  </a:lnTo>
                  <a:lnTo>
                    <a:pt x="426" y="530"/>
                  </a:lnTo>
                  <a:lnTo>
                    <a:pt x="425" y="530"/>
                  </a:lnTo>
                  <a:lnTo>
                    <a:pt x="424" y="530"/>
                  </a:lnTo>
                  <a:lnTo>
                    <a:pt x="423" y="529"/>
                  </a:lnTo>
                  <a:lnTo>
                    <a:pt x="423" y="529"/>
                  </a:lnTo>
                  <a:lnTo>
                    <a:pt x="422" y="529"/>
                  </a:lnTo>
                  <a:lnTo>
                    <a:pt x="422" y="528"/>
                  </a:lnTo>
                  <a:lnTo>
                    <a:pt x="422" y="527"/>
                  </a:lnTo>
                  <a:lnTo>
                    <a:pt x="421" y="527"/>
                  </a:lnTo>
                  <a:lnTo>
                    <a:pt x="421" y="526"/>
                  </a:lnTo>
                  <a:lnTo>
                    <a:pt x="421" y="525"/>
                  </a:lnTo>
                  <a:lnTo>
                    <a:pt x="421" y="524"/>
                  </a:lnTo>
                  <a:lnTo>
                    <a:pt x="420" y="524"/>
                  </a:lnTo>
                  <a:lnTo>
                    <a:pt x="419" y="524"/>
                  </a:lnTo>
                  <a:lnTo>
                    <a:pt x="418" y="524"/>
                  </a:lnTo>
                  <a:lnTo>
                    <a:pt x="417" y="524"/>
                  </a:lnTo>
                  <a:lnTo>
                    <a:pt x="417" y="523"/>
                  </a:lnTo>
                  <a:lnTo>
                    <a:pt x="416" y="523"/>
                  </a:lnTo>
                  <a:lnTo>
                    <a:pt x="415" y="522"/>
                  </a:lnTo>
                  <a:lnTo>
                    <a:pt x="414" y="522"/>
                  </a:lnTo>
                  <a:lnTo>
                    <a:pt x="414" y="521"/>
                  </a:lnTo>
                  <a:lnTo>
                    <a:pt x="413" y="521"/>
                  </a:lnTo>
                  <a:lnTo>
                    <a:pt x="412" y="521"/>
                  </a:lnTo>
                  <a:lnTo>
                    <a:pt x="412" y="520"/>
                  </a:lnTo>
                  <a:lnTo>
                    <a:pt x="411" y="520"/>
                  </a:lnTo>
                  <a:lnTo>
                    <a:pt x="411" y="519"/>
                  </a:lnTo>
                  <a:lnTo>
                    <a:pt x="410" y="520"/>
                  </a:lnTo>
                  <a:lnTo>
                    <a:pt x="409" y="520"/>
                  </a:lnTo>
                  <a:lnTo>
                    <a:pt x="409" y="520"/>
                  </a:lnTo>
                  <a:lnTo>
                    <a:pt x="409" y="519"/>
                  </a:lnTo>
                  <a:lnTo>
                    <a:pt x="408" y="519"/>
                  </a:lnTo>
                  <a:lnTo>
                    <a:pt x="407" y="518"/>
                  </a:lnTo>
                  <a:lnTo>
                    <a:pt x="407" y="517"/>
                  </a:lnTo>
                  <a:lnTo>
                    <a:pt x="406" y="517"/>
                  </a:lnTo>
                  <a:lnTo>
                    <a:pt x="406" y="516"/>
                  </a:lnTo>
                  <a:lnTo>
                    <a:pt x="405" y="516"/>
                  </a:lnTo>
                  <a:lnTo>
                    <a:pt x="404" y="515"/>
                  </a:lnTo>
                  <a:lnTo>
                    <a:pt x="403" y="515"/>
                  </a:lnTo>
                  <a:lnTo>
                    <a:pt x="402" y="514"/>
                  </a:lnTo>
                  <a:lnTo>
                    <a:pt x="402" y="513"/>
                  </a:lnTo>
                  <a:lnTo>
                    <a:pt x="402" y="512"/>
                  </a:lnTo>
                  <a:lnTo>
                    <a:pt x="401" y="512"/>
                  </a:lnTo>
                  <a:lnTo>
                    <a:pt x="401" y="510"/>
                  </a:lnTo>
                  <a:lnTo>
                    <a:pt x="400" y="509"/>
                  </a:lnTo>
                  <a:lnTo>
                    <a:pt x="400" y="508"/>
                  </a:lnTo>
                  <a:lnTo>
                    <a:pt x="399" y="507"/>
                  </a:lnTo>
                  <a:lnTo>
                    <a:pt x="399" y="506"/>
                  </a:lnTo>
                  <a:lnTo>
                    <a:pt x="399" y="505"/>
                  </a:lnTo>
                  <a:lnTo>
                    <a:pt x="398" y="505"/>
                  </a:lnTo>
                  <a:lnTo>
                    <a:pt x="398" y="504"/>
                  </a:lnTo>
                  <a:lnTo>
                    <a:pt x="398" y="503"/>
                  </a:lnTo>
                  <a:lnTo>
                    <a:pt x="397" y="502"/>
                  </a:lnTo>
                  <a:lnTo>
                    <a:pt x="397" y="501"/>
                  </a:lnTo>
                  <a:lnTo>
                    <a:pt x="396" y="500"/>
                  </a:lnTo>
                  <a:lnTo>
                    <a:pt x="396" y="499"/>
                  </a:lnTo>
                  <a:lnTo>
                    <a:pt x="395" y="498"/>
                  </a:lnTo>
                  <a:lnTo>
                    <a:pt x="395" y="497"/>
                  </a:lnTo>
                  <a:lnTo>
                    <a:pt x="395" y="496"/>
                  </a:lnTo>
                  <a:lnTo>
                    <a:pt x="394" y="495"/>
                  </a:lnTo>
                  <a:lnTo>
                    <a:pt x="394" y="494"/>
                  </a:lnTo>
                  <a:lnTo>
                    <a:pt x="393" y="493"/>
                  </a:lnTo>
                  <a:lnTo>
                    <a:pt x="393" y="492"/>
                  </a:lnTo>
                  <a:lnTo>
                    <a:pt x="393" y="491"/>
                  </a:lnTo>
                  <a:lnTo>
                    <a:pt x="392" y="491"/>
                  </a:lnTo>
                  <a:lnTo>
                    <a:pt x="392" y="490"/>
                  </a:lnTo>
                  <a:lnTo>
                    <a:pt x="392" y="489"/>
                  </a:lnTo>
                  <a:lnTo>
                    <a:pt x="391" y="488"/>
                  </a:lnTo>
                  <a:lnTo>
                    <a:pt x="391" y="487"/>
                  </a:lnTo>
                  <a:lnTo>
                    <a:pt x="391" y="486"/>
                  </a:lnTo>
                  <a:lnTo>
                    <a:pt x="390" y="486"/>
                  </a:lnTo>
                  <a:lnTo>
                    <a:pt x="390" y="485"/>
                  </a:lnTo>
                  <a:lnTo>
                    <a:pt x="389" y="484"/>
                  </a:lnTo>
                  <a:lnTo>
                    <a:pt x="389" y="483"/>
                  </a:lnTo>
                  <a:lnTo>
                    <a:pt x="389" y="482"/>
                  </a:lnTo>
                  <a:lnTo>
                    <a:pt x="388" y="481"/>
                  </a:lnTo>
                  <a:lnTo>
                    <a:pt x="388" y="481"/>
                  </a:lnTo>
                  <a:lnTo>
                    <a:pt x="384" y="472"/>
                  </a:lnTo>
                  <a:lnTo>
                    <a:pt x="382" y="468"/>
                  </a:lnTo>
                  <a:lnTo>
                    <a:pt x="379" y="460"/>
                  </a:lnTo>
                  <a:lnTo>
                    <a:pt x="376" y="453"/>
                  </a:lnTo>
                  <a:lnTo>
                    <a:pt x="376" y="452"/>
                  </a:lnTo>
                  <a:lnTo>
                    <a:pt x="375" y="452"/>
                  </a:lnTo>
                  <a:lnTo>
                    <a:pt x="375" y="451"/>
                  </a:lnTo>
                  <a:lnTo>
                    <a:pt x="374" y="449"/>
                  </a:lnTo>
                  <a:lnTo>
                    <a:pt x="374" y="447"/>
                  </a:lnTo>
                  <a:lnTo>
                    <a:pt x="373" y="447"/>
                  </a:lnTo>
                  <a:lnTo>
                    <a:pt x="373" y="446"/>
                  </a:lnTo>
                  <a:lnTo>
                    <a:pt x="372" y="445"/>
                  </a:lnTo>
                  <a:lnTo>
                    <a:pt x="371" y="443"/>
                  </a:lnTo>
                  <a:lnTo>
                    <a:pt x="371" y="442"/>
                  </a:lnTo>
                  <a:lnTo>
                    <a:pt x="371" y="441"/>
                  </a:lnTo>
                  <a:lnTo>
                    <a:pt x="371" y="440"/>
                  </a:lnTo>
                  <a:lnTo>
                    <a:pt x="370" y="440"/>
                  </a:lnTo>
                  <a:lnTo>
                    <a:pt x="370" y="439"/>
                  </a:lnTo>
                  <a:lnTo>
                    <a:pt x="369" y="438"/>
                  </a:lnTo>
                  <a:lnTo>
                    <a:pt x="369" y="437"/>
                  </a:lnTo>
                  <a:lnTo>
                    <a:pt x="369" y="436"/>
                  </a:lnTo>
                  <a:lnTo>
                    <a:pt x="368" y="435"/>
                  </a:lnTo>
                  <a:lnTo>
                    <a:pt x="368" y="434"/>
                  </a:lnTo>
                  <a:lnTo>
                    <a:pt x="368" y="433"/>
                  </a:lnTo>
                  <a:lnTo>
                    <a:pt x="367" y="433"/>
                  </a:lnTo>
                  <a:lnTo>
                    <a:pt x="367" y="432"/>
                  </a:lnTo>
                  <a:lnTo>
                    <a:pt x="367" y="432"/>
                  </a:lnTo>
                  <a:lnTo>
                    <a:pt x="366" y="431"/>
                  </a:lnTo>
                  <a:lnTo>
                    <a:pt x="365" y="431"/>
                  </a:lnTo>
                  <a:lnTo>
                    <a:pt x="364" y="431"/>
                  </a:lnTo>
                  <a:lnTo>
                    <a:pt x="362" y="431"/>
                  </a:lnTo>
                  <a:lnTo>
                    <a:pt x="361" y="431"/>
                  </a:lnTo>
                  <a:lnTo>
                    <a:pt x="361" y="431"/>
                  </a:lnTo>
                  <a:lnTo>
                    <a:pt x="360" y="431"/>
                  </a:lnTo>
                  <a:lnTo>
                    <a:pt x="359" y="431"/>
                  </a:lnTo>
                  <a:lnTo>
                    <a:pt x="358" y="431"/>
                  </a:lnTo>
                  <a:lnTo>
                    <a:pt x="357" y="431"/>
                  </a:lnTo>
                  <a:lnTo>
                    <a:pt x="356" y="431"/>
                  </a:lnTo>
                  <a:lnTo>
                    <a:pt x="355" y="431"/>
                  </a:lnTo>
                  <a:lnTo>
                    <a:pt x="353" y="431"/>
                  </a:lnTo>
                  <a:lnTo>
                    <a:pt x="352" y="431"/>
                  </a:lnTo>
                  <a:lnTo>
                    <a:pt x="352" y="432"/>
                  </a:lnTo>
                  <a:lnTo>
                    <a:pt x="351" y="432"/>
                  </a:lnTo>
                  <a:lnTo>
                    <a:pt x="349" y="432"/>
                  </a:lnTo>
                  <a:lnTo>
                    <a:pt x="348" y="432"/>
                  </a:lnTo>
                  <a:lnTo>
                    <a:pt x="347" y="432"/>
                  </a:lnTo>
                  <a:lnTo>
                    <a:pt x="346" y="432"/>
                  </a:lnTo>
                  <a:lnTo>
                    <a:pt x="341" y="432"/>
                  </a:lnTo>
                  <a:lnTo>
                    <a:pt x="340" y="432"/>
                  </a:lnTo>
                  <a:lnTo>
                    <a:pt x="337" y="432"/>
                  </a:lnTo>
                  <a:lnTo>
                    <a:pt x="336" y="432"/>
                  </a:lnTo>
                  <a:lnTo>
                    <a:pt x="335" y="432"/>
                  </a:lnTo>
                  <a:lnTo>
                    <a:pt x="334" y="432"/>
                  </a:lnTo>
                  <a:lnTo>
                    <a:pt x="330" y="432"/>
                  </a:lnTo>
                  <a:lnTo>
                    <a:pt x="328" y="432"/>
                  </a:lnTo>
                  <a:lnTo>
                    <a:pt x="327" y="432"/>
                  </a:lnTo>
                  <a:lnTo>
                    <a:pt x="326" y="432"/>
                  </a:lnTo>
                  <a:lnTo>
                    <a:pt x="325" y="432"/>
                  </a:lnTo>
                  <a:lnTo>
                    <a:pt x="324" y="432"/>
                  </a:lnTo>
                  <a:lnTo>
                    <a:pt x="323" y="432"/>
                  </a:lnTo>
                  <a:lnTo>
                    <a:pt x="322" y="432"/>
                  </a:lnTo>
                  <a:lnTo>
                    <a:pt x="321" y="432"/>
                  </a:lnTo>
                  <a:lnTo>
                    <a:pt x="319" y="432"/>
                  </a:lnTo>
                  <a:lnTo>
                    <a:pt x="318" y="432"/>
                  </a:lnTo>
                  <a:lnTo>
                    <a:pt x="317" y="432"/>
                  </a:lnTo>
                  <a:lnTo>
                    <a:pt x="314" y="432"/>
                  </a:lnTo>
                  <a:lnTo>
                    <a:pt x="313" y="432"/>
                  </a:lnTo>
                  <a:lnTo>
                    <a:pt x="313" y="432"/>
                  </a:lnTo>
                  <a:lnTo>
                    <a:pt x="312" y="432"/>
                  </a:lnTo>
                  <a:lnTo>
                    <a:pt x="310" y="432"/>
                  </a:lnTo>
                  <a:lnTo>
                    <a:pt x="309" y="432"/>
                  </a:lnTo>
                  <a:lnTo>
                    <a:pt x="305" y="432"/>
                  </a:lnTo>
                  <a:lnTo>
                    <a:pt x="304" y="432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8" y="432"/>
                  </a:lnTo>
                  <a:lnTo>
                    <a:pt x="295" y="432"/>
                  </a:lnTo>
                  <a:lnTo>
                    <a:pt x="294" y="432"/>
                  </a:lnTo>
                  <a:lnTo>
                    <a:pt x="293" y="432"/>
                  </a:lnTo>
                  <a:lnTo>
                    <a:pt x="290" y="432"/>
                  </a:lnTo>
                  <a:lnTo>
                    <a:pt x="289" y="432"/>
                  </a:lnTo>
                  <a:lnTo>
                    <a:pt x="288" y="432"/>
                  </a:lnTo>
                  <a:lnTo>
                    <a:pt x="286" y="432"/>
                  </a:lnTo>
                  <a:lnTo>
                    <a:pt x="279" y="432"/>
                  </a:lnTo>
                  <a:lnTo>
                    <a:pt x="278" y="432"/>
                  </a:lnTo>
                  <a:lnTo>
                    <a:pt x="277" y="432"/>
                  </a:lnTo>
                  <a:lnTo>
                    <a:pt x="276" y="432"/>
                  </a:lnTo>
                  <a:lnTo>
                    <a:pt x="275" y="432"/>
                  </a:lnTo>
                  <a:lnTo>
                    <a:pt x="273" y="432"/>
                  </a:lnTo>
                  <a:lnTo>
                    <a:pt x="270" y="432"/>
                  </a:lnTo>
                  <a:lnTo>
                    <a:pt x="269" y="432"/>
                  </a:lnTo>
                  <a:lnTo>
                    <a:pt x="264" y="432"/>
                  </a:lnTo>
                  <a:lnTo>
                    <a:pt x="262" y="432"/>
                  </a:lnTo>
                  <a:lnTo>
                    <a:pt x="261" y="432"/>
                  </a:lnTo>
                  <a:lnTo>
                    <a:pt x="260" y="432"/>
                  </a:lnTo>
                  <a:lnTo>
                    <a:pt x="257" y="432"/>
                  </a:lnTo>
                  <a:lnTo>
                    <a:pt x="256" y="432"/>
                  </a:lnTo>
                  <a:lnTo>
                    <a:pt x="255" y="432"/>
                  </a:lnTo>
                  <a:lnTo>
                    <a:pt x="254" y="432"/>
                  </a:lnTo>
                  <a:lnTo>
                    <a:pt x="253" y="432"/>
                  </a:lnTo>
                  <a:lnTo>
                    <a:pt x="252" y="432"/>
                  </a:lnTo>
                  <a:lnTo>
                    <a:pt x="251" y="432"/>
                  </a:lnTo>
                  <a:lnTo>
                    <a:pt x="250" y="432"/>
                  </a:lnTo>
                  <a:lnTo>
                    <a:pt x="246" y="432"/>
                  </a:lnTo>
                  <a:lnTo>
                    <a:pt x="244" y="432"/>
                  </a:lnTo>
                  <a:lnTo>
                    <a:pt x="240" y="432"/>
                  </a:lnTo>
                  <a:lnTo>
                    <a:pt x="239" y="432"/>
                  </a:lnTo>
                  <a:lnTo>
                    <a:pt x="238" y="432"/>
                  </a:lnTo>
                  <a:lnTo>
                    <a:pt x="236" y="432"/>
                  </a:lnTo>
                  <a:lnTo>
                    <a:pt x="235" y="432"/>
                  </a:lnTo>
                  <a:lnTo>
                    <a:pt x="234" y="432"/>
                  </a:lnTo>
                  <a:lnTo>
                    <a:pt x="232" y="432"/>
                  </a:lnTo>
                  <a:lnTo>
                    <a:pt x="231" y="432"/>
                  </a:lnTo>
                  <a:lnTo>
                    <a:pt x="230" y="432"/>
                  </a:lnTo>
                  <a:lnTo>
                    <a:pt x="228" y="432"/>
                  </a:lnTo>
                  <a:lnTo>
                    <a:pt x="225" y="432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19" y="432"/>
                  </a:lnTo>
                  <a:lnTo>
                    <a:pt x="214" y="432"/>
                  </a:lnTo>
                  <a:lnTo>
                    <a:pt x="213" y="432"/>
                  </a:lnTo>
                  <a:lnTo>
                    <a:pt x="212" y="432"/>
                  </a:lnTo>
                  <a:lnTo>
                    <a:pt x="211" y="432"/>
                  </a:lnTo>
                  <a:lnTo>
                    <a:pt x="210" y="432"/>
                  </a:lnTo>
                  <a:lnTo>
                    <a:pt x="209" y="432"/>
                  </a:lnTo>
                  <a:lnTo>
                    <a:pt x="208" y="432"/>
                  </a:lnTo>
                  <a:lnTo>
                    <a:pt x="207" y="432"/>
                  </a:lnTo>
                  <a:lnTo>
                    <a:pt x="206" y="432"/>
                  </a:lnTo>
                  <a:lnTo>
                    <a:pt x="205" y="432"/>
                  </a:lnTo>
                  <a:lnTo>
                    <a:pt x="203" y="432"/>
                  </a:lnTo>
                  <a:lnTo>
                    <a:pt x="201" y="432"/>
                  </a:lnTo>
                  <a:lnTo>
                    <a:pt x="200" y="432"/>
                  </a:lnTo>
                  <a:lnTo>
                    <a:pt x="200" y="433"/>
                  </a:lnTo>
                  <a:lnTo>
                    <a:pt x="201" y="433"/>
                  </a:lnTo>
                  <a:lnTo>
                    <a:pt x="200" y="433"/>
                  </a:lnTo>
                  <a:lnTo>
                    <a:pt x="200" y="434"/>
                  </a:lnTo>
                  <a:lnTo>
                    <a:pt x="200" y="435"/>
                  </a:lnTo>
                  <a:lnTo>
                    <a:pt x="201" y="435"/>
                  </a:lnTo>
                  <a:lnTo>
                    <a:pt x="200" y="435"/>
                  </a:lnTo>
                  <a:lnTo>
                    <a:pt x="200" y="436"/>
                  </a:lnTo>
                  <a:lnTo>
                    <a:pt x="201" y="436"/>
                  </a:lnTo>
                  <a:lnTo>
                    <a:pt x="202" y="436"/>
                  </a:lnTo>
                  <a:lnTo>
                    <a:pt x="203" y="436"/>
                  </a:lnTo>
                  <a:lnTo>
                    <a:pt x="203" y="437"/>
                  </a:lnTo>
                  <a:lnTo>
                    <a:pt x="203" y="438"/>
                  </a:lnTo>
                  <a:lnTo>
                    <a:pt x="202" y="438"/>
                  </a:lnTo>
                  <a:lnTo>
                    <a:pt x="202" y="439"/>
                  </a:lnTo>
                  <a:lnTo>
                    <a:pt x="203" y="439"/>
                  </a:lnTo>
                  <a:lnTo>
                    <a:pt x="204" y="439"/>
                  </a:lnTo>
                  <a:lnTo>
                    <a:pt x="204" y="440"/>
                  </a:lnTo>
                  <a:lnTo>
                    <a:pt x="204" y="441"/>
                  </a:lnTo>
                  <a:lnTo>
                    <a:pt x="204" y="442"/>
                  </a:lnTo>
                  <a:lnTo>
                    <a:pt x="204" y="443"/>
                  </a:lnTo>
                  <a:lnTo>
                    <a:pt x="205" y="443"/>
                  </a:lnTo>
                  <a:lnTo>
                    <a:pt x="205" y="444"/>
                  </a:lnTo>
                  <a:lnTo>
                    <a:pt x="205" y="445"/>
                  </a:lnTo>
                  <a:lnTo>
                    <a:pt x="205" y="446"/>
                  </a:lnTo>
                  <a:lnTo>
                    <a:pt x="204" y="446"/>
                  </a:lnTo>
                  <a:lnTo>
                    <a:pt x="204" y="447"/>
                  </a:lnTo>
                  <a:lnTo>
                    <a:pt x="205" y="447"/>
                  </a:lnTo>
                  <a:lnTo>
                    <a:pt x="205" y="448"/>
                  </a:lnTo>
                  <a:lnTo>
                    <a:pt x="206" y="448"/>
                  </a:lnTo>
                  <a:lnTo>
                    <a:pt x="206" y="449"/>
                  </a:lnTo>
                  <a:lnTo>
                    <a:pt x="205" y="449"/>
                  </a:lnTo>
                  <a:lnTo>
                    <a:pt x="205" y="450"/>
                  </a:lnTo>
                  <a:lnTo>
                    <a:pt x="205" y="451"/>
                  </a:lnTo>
                  <a:lnTo>
                    <a:pt x="204" y="451"/>
                  </a:lnTo>
                  <a:lnTo>
                    <a:pt x="199" y="451"/>
                  </a:lnTo>
                  <a:lnTo>
                    <a:pt x="198" y="451"/>
                  </a:lnTo>
                  <a:lnTo>
                    <a:pt x="194" y="451"/>
                  </a:lnTo>
                  <a:lnTo>
                    <a:pt x="193" y="451"/>
                  </a:lnTo>
                  <a:lnTo>
                    <a:pt x="188" y="451"/>
                  </a:lnTo>
                  <a:lnTo>
                    <a:pt x="187" y="451"/>
                  </a:lnTo>
                  <a:lnTo>
                    <a:pt x="186" y="451"/>
                  </a:lnTo>
                  <a:lnTo>
                    <a:pt x="185" y="451"/>
                  </a:lnTo>
                  <a:lnTo>
                    <a:pt x="184" y="451"/>
                  </a:lnTo>
                  <a:lnTo>
                    <a:pt x="183" y="451"/>
                  </a:lnTo>
                  <a:lnTo>
                    <a:pt x="181" y="451"/>
                  </a:lnTo>
                  <a:lnTo>
                    <a:pt x="178" y="451"/>
                  </a:lnTo>
                  <a:lnTo>
                    <a:pt x="173" y="451"/>
                  </a:lnTo>
                  <a:lnTo>
                    <a:pt x="172" y="451"/>
                  </a:lnTo>
                  <a:lnTo>
                    <a:pt x="168" y="451"/>
                  </a:lnTo>
                  <a:lnTo>
                    <a:pt x="168" y="451"/>
                  </a:lnTo>
                  <a:lnTo>
                    <a:pt x="167" y="451"/>
                  </a:lnTo>
                  <a:lnTo>
                    <a:pt x="166" y="451"/>
                  </a:lnTo>
                  <a:lnTo>
                    <a:pt x="162" y="451"/>
                  </a:lnTo>
                  <a:lnTo>
                    <a:pt x="160" y="451"/>
                  </a:lnTo>
                  <a:lnTo>
                    <a:pt x="154" y="451"/>
                  </a:lnTo>
                  <a:lnTo>
                    <a:pt x="150" y="451"/>
                  </a:lnTo>
                  <a:lnTo>
                    <a:pt x="149" y="451"/>
                  </a:lnTo>
                  <a:lnTo>
                    <a:pt x="149" y="454"/>
                  </a:lnTo>
                  <a:lnTo>
                    <a:pt x="149" y="459"/>
                  </a:lnTo>
                  <a:lnTo>
                    <a:pt x="149" y="462"/>
                  </a:lnTo>
                  <a:lnTo>
                    <a:pt x="149" y="463"/>
                  </a:lnTo>
                  <a:lnTo>
                    <a:pt x="149" y="469"/>
                  </a:lnTo>
                  <a:lnTo>
                    <a:pt x="149" y="471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6"/>
                  </a:lnTo>
                  <a:lnTo>
                    <a:pt x="149" y="477"/>
                  </a:lnTo>
                  <a:lnTo>
                    <a:pt x="149" y="478"/>
                  </a:lnTo>
                  <a:lnTo>
                    <a:pt x="149" y="481"/>
                  </a:lnTo>
                  <a:lnTo>
                    <a:pt x="149" y="482"/>
                  </a:lnTo>
                  <a:lnTo>
                    <a:pt x="149" y="483"/>
                  </a:lnTo>
                  <a:lnTo>
                    <a:pt x="149" y="489"/>
                  </a:lnTo>
                  <a:lnTo>
                    <a:pt x="149" y="490"/>
                  </a:lnTo>
                  <a:lnTo>
                    <a:pt x="149" y="492"/>
                  </a:lnTo>
                  <a:lnTo>
                    <a:pt x="149" y="493"/>
                  </a:lnTo>
                  <a:lnTo>
                    <a:pt x="149" y="495"/>
                  </a:lnTo>
                  <a:lnTo>
                    <a:pt x="148" y="495"/>
                  </a:lnTo>
                  <a:lnTo>
                    <a:pt x="147" y="495"/>
                  </a:lnTo>
                  <a:lnTo>
                    <a:pt x="146" y="495"/>
                  </a:lnTo>
                  <a:lnTo>
                    <a:pt x="144" y="495"/>
                  </a:lnTo>
                  <a:lnTo>
                    <a:pt x="142" y="495"/>
                  </a:lnTo>
                  <a:lnTo>
                    <a:pt x="138" y="495"/>
                  </a:lnTo>
                  <a:lnTo>
                    <a:pt x="137" y="495"/>
                  </a:lnTo>
                  <a:lnTo>
                    <a:pt x="136" y="495"/>
                  </a:lnTo>
                  <a:lnTo>
                    <a:pt x="135" y="495"/>
                  </a:lnTo>
                  <a:lnTo>
                    <a:pt x="135" y="496"/>
                  </a:lnTo>
                  <a:lnTo>
                    <a:pt x="135" y="497"/>
                  </a:lnTo>
                  <a:lnTo>
                    <a:pt x="135" y="498"/>
                  </a:lnTo>
                  <a:lnTo>
                    <a:pt x="135" y="499"/>
                  </a:lnTo>
                  <a:lnTo>
                    <a:pt x="135" y="500"/>
                  </a:lnTo>
                  <a:lnTo>
                    <a:pt x="135" y="501"/>
                  </a:lnTo>
                  <a:lnTo>
                    <a:pt x="135" y="502"/>
                  </a:lnTo>
                  <a:lnTo>
                    <a:pt x="135" y="503"/>
                  </a:lnTo>
                  <a:lnTo>
                    <a:pt x="135" y="504"/>
                  </a:lnTo>
                  <a:lnTo>
                    <a:pt x="135" y="505"/>
                  </a:lnTo>
                  <a:lnTo>
                    <a:pt x="135" y="506"/>
                  </a:lnTo>
                  <a:lnTo>
                    <a:pt x="135" y="507"/>
                  </a:lnTo>
                  <a:lnTo>
                    <a:pt x="135" y="508"/>
                  </a:lnTo>
                  <a:lnTo>
                    <a:pt x="135" y="509"/>
                  </a:lnTo>
                  <a:lnTo>
                    <a:pt x="135" y="510"/>
                  </a:lnTo>
                  <a:lnTo>
                    <a:pt x="135" y="511"/>
                  </a:lnTo>
                  <a:lnTo>
                    <a:pt x="135" y="512"/>
                  </a:lnTo>
                  <a:lnTo>
                    <a:pt x="135" y="514"/>
                  </a:lnTo>
                  <a:lnTo>
                    <a:pt x="132" y="514"/>
                  </a:lnTo>
                  <a:lnTo>
                    <a:pt x="131" y="514"/>
                  </a:lnTo>
                  <a:lnTo>
                    <a:pt x="130" y="514"/>
                  </a:lnTo>
                  <a:lnTo>
                    <a:pt x="129" y="514"/>
                  </a:lnTo>
                  <a:lnTo>
                    <a:pt x="128" y="514"/>
                  </a:lnTo>
                  <a:lnTo>
                    <a:pt x="123" y="514"/>
                  </a:lnTo>
                  <a:lnTo>
                    <a:pt x="120" y="514"/>
                  </a:lnTo>
                  <a:lnTo>
                    <a:pt x="119" y="514"/>
                  </a:lnTo>
                  <a:lnTo>
                    <a:pt x="117" y="514"/>
                  </a:lnTo>
                  <a:lnTo>
                    <a:pt x="115" y="514"/>
                  </a:lnTo>
                  <a:lnTo>
                    <a:pt x="114" y="514"/>
                  </a:lnTo>
                  <a:lnTo>
                    <a:pt x="112" y="514"/>
                  </a:lnTo>
                  <a:lnTo>
                    <a:pt x="110" y="514"/>
                  </a:lnTo>
                  <a:lnTo>
                    <a:pt x="109" y="514"/>
                  </a:lnTo>
                  <a:lnTo>
                    <a:pt x="107" y="514"/>
                  </a:lnTo>
                  <a:lnTo>
                    <a:pt x="105" y="514"/>
                  </a:lnTo>
                  <a:lnTo>
                    <a:pt x="102" y="514"/>
                  </a:lnTo>
                  <a:lnTo>
                    <a:pt x="99" y="514"/>
                  </a:lnTo>
                  <a:lnTo>
                    <a:pt x="98" y="514"/>
                  </a:lnTo>
                  <a:lnTo>
                    <a:pt x="92" y="513"/>
                  </a:lnTo>
                  <a:lnTo>
                    <a:pt x="92" y="512"/>
                  </a:lnTo>
                  <a:lnTo>
                    <a:pt x="93" y="512"/>
                  </a:lnTo>
                  <a:lnTo>
                    <a:pt x="93" y="511"/>
                  </a:lnTo>
                  <a:lnTo>
                    <a:pt x="94" y="511"/>
                  </a:lnTo>
                  <a:lnTo>
                    <a:pt x="93" y="511"/>
                  </a:lnTo>
                  <a:lnTo>
                    <a:pt x="93" y="510"/>
                  </a:lnTo>
                  <a:lnTo>
                    <a:pt x="94" y="510"/>
                  </a:lnTo>
                  <a:lnTo>
                    <a:pt x="94" y="509"/>
                  </a:lnTo>
                  <a:lnTo>
                    <a:pt x="95" y="509"/>
                  </a:lnTo>
                  <a:lnTo>
                    <a:pt x="95" y="508"/>
                  </a:lnTo>
                  <a:lnTo>
                    <a:pt x="95" y="507"/>
                  </a:lnTo>
                  <a:lnTo>
                    <a:pt x="96" y="508"/>
                  </a:lnTo>
                  <a:lnTo>
                    <a:pt x="96" y="507"/>
                  </a:lnTo>
                  <a:lnTo>
                    <a:pt x="97" y="507"/>
                  </a:lnTo>
                  <a:lnTo>
                    <a:pt x="97" y="506"/>
                  </a:lnTo>
                  <a:lnTo>
                    <a:pt x="97" y="505"/>
                  </a:lnTo>
                  <a:lnTo>
                    <a:pt x="96" y="505"/>
                  </a:lnTo>
                  <a:lnTo>
                    <a:pt x="96" y="504"/>
                  </a:lnTo>
                  <a:lnTo>
                    <a:pt x="96" y="503"/>
                  </a:lnTo>
                  <a:lnTo>
                    <a:pt x="96" y="502"/>
                  </a:lnTo>
                  <a:lnTo>
                    <a:pt x="97" y="502"/>
                  </a:lnTo>
                  <a:lnTo>
                    <a:pt x="97" y="501"/>
                  </a:lnTo>
                  <a:lnTo>
                    <a:pt x="96" y="501"/>
                  </a:lnTo>
                  <a:lnTo>
                    <a:pt x="97" y="500"/>
                  </a:lnTo>
                  <a:lnTo>
                    <a:pt x="97" y="499"/>
                  </a:lnTo>
                  <a:lnTo>
                    <a:pt x="98" y="499"/>
                  </a:lnTo>
                  <a:lnTo>
                    <a:pt x="97" y="499"/>
                  </a:lnTo>
                  <a:lnTo>
                    <a:pt x="97" y="498"/>
                  </a:lnTo>
                  <a:lnTo>
                    <a:pt x="98" y="498"/>
                  </a:lnTo>
                  <a:lnTo>
                    <a:pt x="98" y="497"/>
                  </a:lnTo>
                  <a:lnTo>
                    <a:pt x="98" y="496"/>
                  </a:lnTo>
                  <a:lnTo>
                    <a:pt x="99" y="496"/>
                  </a:lnTo>
                  <a:lnTo>
                    <a:pt x="98" y="496"/>
                  </a:lnTo>
                  <a:lnTo>
                    <a:pt x="99" y="495"/>
                  </a:lnTo>
                  <a:lnTo>
                    <a:pt x="99" y="494"/>
                  </a:lnTo>
                  <a:lnTo>
                    <a:pt x="98" y="494"/>
                  </a:lnTo>
                  <a:lnTo>
                    <a:pt x="98" y="493"/>
                  </a:lnTo>
                  <a:lnTo>
                    <a:pt x="97" y="493"/>
                  </a:lnTo>
                  <a:lnTo>
                    <a:pt x="96" y="493"/>
                  </a:lnTo>
                  <a:lnTo>
                    <a:pt x="96" y="492"/>
                  </a:lnTo>
                  <a:lnTo>
                    <a:pt x="95" y="492"/>
                  </a:lnTo>
                  <a:lnTo>
                    <a:pt x="95" y="491"/>
                  </a:lnTo>
                  <a:lnTo>
                    <a:pt x="95" y="492"/>
                  </a:lnTo>
                  <a:lnTo>
                    <a:pt x="95" y="491"/>
                  </a:lnTo>
                  <a:lnTo>
                    <a:pt x="94" y="491"/>
                  </a:lnTo>
                  <a:lnTo>
                    <a:pt x="94" y="492"/>
                  </a:lnTo>
                  <a:lnTo>
                    <a:pt x="93" y="492"/>
                  </a:lnTo>
                  <a:lnTo>
                    <a:pt x="93" y="491"/>
                  </a:lnTo>
                  <a:lnTo>
                    <a:pt x="92" y="491"/>
                  </a:lnTo>
                  <a:lnTo>
                    <a:pt x="91" y="491"/>
                  </a:lnTo>
                  <a:lnTo>
                    <a:pt x="92" y="491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2" y="489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6"/>
                  </a:lnTo>
                  <a:lnTo>
                    <a:pt x="91" y="486"/>
                  </a:lnTo>
                  <a:lnTo>
                    <a:pt x="91" y="485"/>
                  </a:lnTo>
                  <a:lnTo>
                    <a:pt x="91" y="484"/>
                  </a:lnTo>
                  <a:lnTo>
                    <a:pt x="90" y="484"/>
                  </a:lnTo>
                  <a:lnTo>
                    <a:pt x="89" y="484"/>
                  </a:lnTo>
                  <a:lnTo>
                    <a:pt x="89" y="483"/>
                  </a:lnTo>
                  <a:lnTo>
                    <a:pt x="89" y="482"/>
                  </a:lnTo>
                  <a:lnTo>
                    <a:pt x="88" y="482"/>
                  </a:lnTo>
                  <a:lnTo>
                    <a:pt x="89" y="481"/>
                  </a:lnTo>
                  <a:lnTo>
                    <a:pt x="88" y="481"/>
                  </a:lnTo>
                  <a:lnTo>
                    <a:pt x="88" y="481"/>
                  </a:lnTo>
                  <a:lnTo>
                    <a:pt x="87" y="481"/>
                  </a:lnTo>
                  <a:lnTo>
                    <a:pt x="87" y="480"/>
                  </a:lnTo>
                  <a:lnTo>
                    <a:pt x="87" y="481"/>
                  </a:lnTo>
                  <a:lnTo>
                    <a:pt x="86" y="481"/>
                  </a:lnTo>
                  <a:lnTo>
                    <a:pt x="87" y="481"/>
                  </a:lnTo>
                  <a:lnTo>
                    <a:pt x="86" y="481"/>
                  </a:lnTo>
                  <a:lnTo>
                    <a:pt x="85" y="481"/>
                  </a:lnTo>
                  <a:lnTo>
                    <a:pt x="85" y="481"/>
                  </a:lnTo>
                  <a:lnTo>
                    <a:pt x="84" y="481"/>
                  </a:lnTo>
                  <a:lnTo>
                    <a:pt x="83" y="481"/>
                  </a:lnTo>
                  <a:lnTo>
                    <a:pt x="83" y="480"/>
                  </a:lnTo>
                  <a:lnTo>
                    <a:pt x="82" y="480"/>
                  </a:lnTo>
                  <a:lnTo>
                    <a:pt x="82" y="479"/>
                  </a:lnTo>
                  <a:lnTo>
                    <a:pt x="82" y="478"/>
                  </a:lnTo>
                  <a:lnTo>
                    <a:pt x="81" y="478"/>
                  </a:lnTo>
                  <a:lnTo>
                    <a:pt x="80" y="478"/>
                  </a:lnTo>
                  <a:lnTo>
                    <a:pt x="80" y="477"/>
                  </a:lnTo>
                  <a:lnTo>
                    <a:pt x="80" y="476"/>
                  </a:lnTo>
                  <a:lnTo>
                    <a:pt x="80" y="475"/>
                  </a:lnTo>
                  <a:lnTo>
                    <a:pt x="80" y="474"/>
                  </a:lnTo>
                  <a:lnTo>
                    <a:pt x="80" y="473"/>
                  </a:lnTo>
                  <a:lnTo>
                    <a:pt x="80" y="472"/>
                  </a:lnTo>
                  <a:lnTo>
                    <a:pt x="79" y="472"/>
                  </a:lnTo>
                  <a:lnTo>
                    <a:pt x="80" y="472"/>
                  </a:lnTo>
                  <a:lnTo>
                    <a:pt x="79" y="472"/>
                  </a:lnTo>
                  <a:lnTo>
                    <a:pt x="79" y="471"/>
                  </a:lnTo>
                  <a:lnTo>
                    <a:pt x="79" y="470"/>
                  </a:lnTo>
                  <a:lnTo>
                    <a:pt x="80" y="470"/>
                  </a:lnTo>
                  <a:lnTo>
                    <a:pt x="80" y="469"/>
                  </a:lnTo>
                  <a:lnTo>
                    <a:pt x="80" y="468"/>
                  </a:lnTo>
                  <a:lnTo>
                    <a:pt x="80" y="467"/>
                  </a:lnTo>
                  <a:lnTo>
                    <a:pt x="80" y="468"/>
                  </a:lnTo>
                  <a:lnTo>
                    <a:pt x="79" y="467"/>
                  </a:lnTo>
                  <a:lnTo>
                    <a:pt x="80" y="467"/>
                  </a:lnTo>
                  <a:lnTo>
                    <a:pt x="80" y="466"/>
                  </a:lnTo>
                  <a:lnTo>
                    <a:pt x="80" y="465"/>
                  </a:lnTo>
                  <a:lnTo>
                    <a:pt x="80" y="464"/>
                  </a:lnTo>
                  <a:lnTo>
                    <a:pt x="81" y="464"/>
                  </a:lnTo>
                  <a:lnTo>
                    <a:pt x="81" y="463"/>
                  </a:lnTo>
                  <a:lnTo>
                    <a:pt x="82" y="463"/>
                  </a:lnTo>
                  <a:lnTo>
                    <a:pt x="82" y="462"/>
                  </a:lnTo>
                  <a:lnTo>
                    <a:pt x="83" y="462"/>
                  </a:lnTo>
                  <a:lnTo>
                    <a:pt x="83" y="461"/>
                  </a:lnTo>
                  <a:lnTo>
                    <a:pt x="83" y="460"/>
                  </a:lnTo>
                  <a:lnTo>
                    <a:pt x="84" y="459"/>
                  </a:lnTo>
                  <a:lnTo>
                    <a:pt x="84" y="458"/>
                  </a:lnTo>
                  <a:lnTo>
                    <a:pt x="84" y="457"/>
                  </a:lnTo>
                  <a:lnTo>
                    <a:pt x="85" y="456"/>
                  </a:lnTo>
                  <a:lnTo>
                    <a:pt x="85" y="455"/>
                  </a:lnTo>
                  <a:lnTo>
                    <a:pt x="85" y="454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7" y="452"/>
                  </a:lnTo>
                  <a:lnTo>
                    <a:pt x="87" y="451"/>
                  </a:lnTo>
                  <a:lnTo>
                    <a:pt x="87" y="450"/>
                  </a:lnTo>
                  <a:lnTo>
                    <a:pt x="87" y="449"/>
                  </a:lnTo>
                  <a:lnTo>
                    <a:pt x="87" y="448"/>
                  </a:lnTo>
                  <a:lnTo>
                    <a:pt x="87" y="447"/>
                  </a:lnTo>
                  <a:lnTo>
                    <a:pt x="87" y="446"/>
                  </a:lnTo>
                  <a:lnTo>
                    <a:pt x="87" y="445"/>
                  </a:lnTo>
                  <a:lnTo>
                    <a:pt x="86" y="445"/>
                  </a:lnTo>
                  <a:lnTo>
                    <a:pt x="87" y="444"/>
                  </a:lnTo>
                  <a:lnTo>
                    <a:pt x="87" y="443"/>
                  </a:lnTo>
                  <a:lnTo>
                    <a:pt x="87" y="442"/>
                  </a:lnTo>
                  <a:lnTo>
                    <a:pt x="87" y="441"/>
                  </a:lnTo>
                  <a:lnTo>
                    <a:pt x="86" y="440"/>
                  </a:lnTo>
                  <a:lnTo>
                    <a:pt x="85" y="440"/>
                  </a:lnTo>
                  <a:lnTo>
                    <a:pt x="84" y="440"/>
                  </a:lnTo>
                  <a:lnTo>
                    <a:pt x="83" y="440"/>
                  </a:lnTo>
                  <a:lnTo>
                    <a:pt x="83" y="439"/>
                  </a:lnTo>
                  <a:lnTo>
                    <a:pt x="82" y="439"/>
                  </a:lnTo>
                  <a:lnTo>
                    <a:pt x="82" y="438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0" y="437"/>
                  </a:lnTo>
                  <a:lnTo>
                    <a:pt x="80" y="436"/>
                  </a:lnTo>
                  <a:lnTo>
                    <a:pt x="79" y="436"/>
                  </a:lnTo>
                  <a:lnTo>
                    <a:pt x="79" y="435"/>
                  </a:lnTo>
                  <a:lnTo>
                    <a:pt x="78" y="434"/>
                  </a:lnTo>
                  <a:lnTo>
                    <a:pt x="77" y="434"/>
                  </a:lnTo>
                  <a:lnTo>
                    <a:pt x="77" y="433"/>
                  </a:lnTo>
                  <a:lnTo>
                    <a:pt x="76" y="432"/>
                  </a:lnTo>
                  <a:lnTo>
                    <a:pt x="76" y="432"/>
                  </a:lnTo>
                  <a:lnTo>
                    <a:pt x="75" y="431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29"/>
                  </a:lnTo>
                  <a:lnTo>
                    <a:pt x="74" y="428"/>
                  </a:lnTo>
                  <a:lnTo>
                    <a:pt x="74" y="427"/>
                  </a:lnTo>
                  <a:lnTo>
                    <a:pt x="74" y="426"/>
                  </a:lnTo>
                  <a:lnTo>
                    <a:pt x="74" y="425"/>
                  </a:lnTo>
                  <a:lnTo>
                    <a:pt x="74" y="424"/>
                  </a:lnTo>
                  <a:lnTo>
                    <a:pt x="74" y="423"/>
                  </a:lnTo>
                  <a:lnTo>
                    <a:pt x="74" y="422"/>
                  </a:lnTo>
                  <a:lnTo>
                    <a:pt x="74" y="421"/>
                  </a:lnTo>
                  <a:lnTo>
                    <a:pt x="74" y="420"/>
                  </a:lnTo>
                  <a:lnTo>
                    <a:pt x="74" y="419"/>
                  </a:lnTo>
                  <a:lnTo>
                    <a:pt x="75" y="418"/>
                  </a:lnTo>
                  <a:lnTo>
                    <a:pt x="75" y="417"/>
                  </a:lnTo>
                  <a:lnTo>
                    <a:pt x="74" y="416"/>
                  </a:lnTo>
                  <a:lnTo>
                    <a:pt x="74" y="415"/>
                  </a:lnTo>
                  <a:lnTo>
                    <a:pt x="74" y="414"/>
                  </a:lnTo>
                  <a:lnTo>
                    <a:pt x="73" y="414"/>
                  </a:lnTo>
                  <a:lnTo>
                    <a:pt x="73" y="413"/>
                  </a:lnTo>
                  <a:lnTo>
                    <a:pt x="73" y="412"/>
                  </a:lnTo>
                  <a:lnTo>
                    <a:pt x="72" y="412"/>
                  </a:lnTo>
                  <a:lnTo>
                    <a:pt x="72" y="411"/>
                  </a:lnTo>
                  <a:lnTo>
                    <a:pt x="73" y="411"/>
                  </a:lnTo>
                  <a:lnTo>
                    <a:pt x="73" y="410"/>
                  </a:lnTo>
                  <a:lnTo>
                    <a:pt x="73" y="409"/>
                  </a:lnTo>
                  <a:lnTo>
                    <a:pt x="73" y="408"/>
                  </a:lnTo>
                  <a:lnTo>
                    <a:pt x="74" y="408"/>
                  </a:lnTo>
                  <a:lnTo>
                    <a:pt x="74" y="407"/>
                  </a:lnTo>
                  <a:lnTo>
                    <a:pt x="74" y="406"/>
                  </a:lnTo>
                  <a:lnTo>
                    <a:pt x="74" y="405"/>
                  </a:lnTo>
                  <a:lnTo>
                    <a:pt x="74" y="404"/>
                  </a:lnTo>
                  <a:lnTo>
                    <a:pt x="74" y="403"/>
                  </a:lnTo>
                  <a:lnTo>
                    <a:pt x="73" y="402"/>
                  </a:lnTo>
                  <a:lnTo>
                    <a:pt x="73" y="401"/>
                  </a:lnTo>
                  <a:lnTo>
                    <a:pt x="72" y="401"/>
                  </a:lnTo>
                  <a:lnTo>
                    <a:pt x="72" y="400"/>
                  </a:lnTo>
                  <a:lnTo>
                    <a:pt x="71" y="400"/>
                  </a:lnTo>
                  <a:lnTo>
                    <a:pt x="71" y="399"/>
                  </a:lnTo>
                  <a:lnTo>
                    <a:pt x="70" y="398"/>
                  </a:lnTo>
                  <a:lnTo>
                    <a:pt x="69" y="398"/>
                  </a:lnTo>
                  <a:lnTo>
                    <a:pt x="68" y="398"/>
                  </a:lnTo>
                  <a:lnTo>
                    <a:pt x="67" y="398"/>
                  </a:lnTo>
                  <a:lnTo>
                    <a:pt x="66" y="398"/>
                  </a:lnTo>
                  <a:lnTo>
                    <a:pt x="66" y="399"/>
                  </a:lnTo>
                  <a:lnTo>
                    <a:pt x="65" y="399"/>
                  </a:lnTo>
                  <a:lnTo>
                    <a:pt x="64" y="399"/>
                  </a:lnTo>
                  <a:lnTo>
                    <a:pt x="63" y="399"/>
                  </a:lnTo>
                  <a:lnTo>
                    <a:pt x="62" y="399"/>
                  </a:lnTo>
                  <a:lnTo>
                    <a:pt x="61" y="399"/>
                  </a:lnTo>
                  <a:lnTo>
                    <a:pt x="60" y="399"/>
                  </a:lnTo>
                  <a:lnTo>
                    <a:pt x="59" y="398"/>
                  </a:lnTo>
                  <a:lnTo>
                    <a:pt x="58" y="398"/>
                  </a:lnTo>
                  <a:lnTo>
                    <a:pt x="57" y="398"/>
                  </a:lnTo>
                  <a:lnTo>
                    <a:pt x="56" y="398"/>
                  </a:lnTo>
                  <a:lnTo>
                    <a:pt x="56" y="397"/>
                  </a:lnTo>
                  <a:lnTo>
                    <a:pt x="55" y="397"/>
                  </a:lnTo>
                  <a:lnTo>
                    <a:pt x="55" y="396"/>
                  </a:lnTo>
                  <a:lnTo>
                    <a:pt x="54" y="396"/>
                  </a:lnTo>
                  <a:lnTo>
                    <a:pt x="53" y="396"/>
                  </a:lnTo>
                  <a:lnTo>
                    <a:pt x="53" y="395"/>
                  </a:lnTo>
                  <a:lnTo>
                    <a:pt x="52" y="395"/>
                  </a:lnTo>
                  <a:lnTo>
                    <a:pt x="52" y="394"/>
                  </a:lnTo>
                  <a:lnTo>
                    <a:pt x="52" y="395"/>
                  </a:lnTo>
                  <a:lnTo>
                    <a:pt x="52" y="394"/>
                  </a:lnTo>
                  <a:lnTo>
                    <a:pt x="51" y="394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2"/>
                  </a:lnTo>
                  <a:lnTo>
                    <a:pt x="50" y="391"/>
                  </a:lnTo>
                  <a:lnTo>
                    <a:pt x="49" y="391"/>
                  </a:lnTo>
                  <a:lnTo>
                    <a:pt x="49" y="390"/>
                  </a:lnTo>
                  <a:lnTo>
                    <a:pt x="48" y="390"/>
                  </a:lnTo>
                  <a:lnTo>
                    <a:pt x="48" y="389"/>
                  </a:lnTo>
                  <a:lnTo>
                    <a:pt x="47" y="389"/>
                  </a:lnTo>
                  <a:lnTo>
                    <a:pt x="47" y="388"/>
                  </a:lnTo>
                  <a:lnTo>
                    <a:pt x="46" y="388"/>
                  </a:lnTo>
                  <a:lnTo>
                    <a:pt x="46" y="387"/>
                  </a:lnTo>
                  <a:lnTo>
                    <a:pt x="45" y="387"/>
                  </a:lnTo>
                  <a:lnTo>
                    <a:pt x="45" y="386"/>
                  </a:lnTo>
                  <a:lnTo>
                    <a:pt x="44" y="386"/>
                  </a:lnTo>
                  <a:lnTo>
                    <a:pt x="44" y="385"/>
                  </a:lnTo>
                  <a:lnTo>
                    <a:pt x="43" y="385"/>
                  </a:lnTo>
                  <a:lnTo>
                    <a:pt x="43" y="384"/>
                  </a:lnTo>
                  <a:lnTo>
                    <a:pt x="43" y="384"/>
                  </a:lnTo>
                  <a:lnTo>
                    <a:pt x="42" y="384"/>
                  </a:lnTo>
                  <a:lnTo>
                    <a:pt x="42" y="383"/>
                  </a:lnTo>
                  <a:lnTo>
                    <a:pt x="41" y="382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9" y="380"/>
                  </a:lnTo>
                  <a:lnTo>
                    <a:pt x="39" y="379"/>
                  </a:lnTo>
                  <a:lnTo>
                    <a:pt x="38" y="379"/>
                  </a:lnTo>
                  <a:lnTo>
                    <a:pt x="38" y="378"/>
                  </a:lnTo>
                  <a:lnTo>
                    <a:pt x="37" y="378"/>
                  </a:lnTo>
                  <a:lnTo>
                    <a:pt x="36" y="378"/>
                  </a:lnTo>
                  <a:lnTo>
                    <a:pt x="36" y="377"/>
                  </a:lnTo>
                  <a:lnTo>
                    <a:pt x="35" y="376"/>
                  </a:lnTo>
                  <a:lnTo>
                    <a:pt x="34" y="376"/>
                  </a:lnTo>
                  <a:lnTo>
                    <a:pt x="34" y="377"/>
                  </a:lnTo>
                  <a:lnTo>
                    <a:pt x="33" y="377"/>
                  </a:lnTo>
                  <a:lnTo>
                    <a:pt x="32" y="377"/>
                  </a:lnTo>
                  <a:lnTo>
                    <a:pt x="31" y="377"/>
                  </a:lnTo>
                  <a:lnTo>
                    <a:pt x="31" y="376"/>
                  </a:lnTo>
                  <a:lnTo>
                    <a:pt x="31" y="375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29" y="373"/>
                  </a:lnTo>
                  <a:lnTo>
                    <a:pt x="29" y="372"/>
                  </a:lnTo>
                  <a:lnTo>
                    <a:pt x="29" y="371"/>
                  </a:lnTo>
                  <a:lnTo>
                    <a:pt x="30" y="371"/>
                  </a:lnTo>
                  <a:lnTo>
                    <a:pt x="29" y="370"/>
                  </a:lnTo>
                  <a:lnTo>
                    <a:pt x="29" y="369"/>
                  </a:lnTo>
                  <a:lnTo>
                    <a:pt x="30" y="368"/>
                  </a:lnTo>
                  <a:lnTo>
                    <a:pt x="30" y="367"/>
                  </a:lnTo>
                  <a:lnTo>
                    <a:pt x="29" y="367"/>
                  </a:lnTo>
                  <a:lnTo>
                    <a:pt x="29" y="366"/>
                  </a:lnTo>
                  <a:lnTo>
                    <a:pt x="28" y="366"/>
                  </a:lnTo>
                  <a:lnTo>
                    <a:pt x="28" y="365"/>
                  </a:lnTo>
                  <a:lnTo>
                    <a:pt x="28" y="364"/>
                  </a:lnTo>
                  <a:lnTo>
                    <a:pt x="27" y="364"/>
                  </a:lnTo>
                  <a:lnTo>
                    <a:pt x="28" y="363"/>
                  </a:lnTo>
                  <a:lnTo>
                    <a:pt x="29" y="363"/>
                  </a:lnTo>
                  <a:lnTo>
                    <a:pt x="29" y="362"/>
                  </a:lnTo>
                  <a:lnTo>
                    <a:pt x="29" y="361"/>
                  </a:lnTo>
                  <a:lnTo>
                    <a:pt x="29" y="360"/>
                  </a:lnTo>
                  <a:lnTo>
                    <a:pt x="29" y="359"/>
                  </a:lnTo>
                  <a:lnTo>
                    <a:pt x="28" y="359"/>
                  </a:lnTo>
                  <a:lnTo>
                    <a:pt x="29" y="358"/>
                  </a:lnTo>
                  <a:lnTo>
                    <a:pt x="30" y="357"/>
                  </a:lnTo>
                  <a:lnTo>
                    <a:pt x="30" y="356"/>
                  </a:lnTo>
                  <a:lnTo>
                    <a:pt x="31" y="356"/>
                  </a:lnTo>
                  <a:lnTo>
                    <a:pt x="30" y="356"/>
                  </a:lnTo>
                  <a:lnTo>
                    <a:pt x="30" y="355"/>
                  </a:lnTo>
                  <a:lnTo>
                    <a:pt x="30" y="354"/>
                  </a:lnTo>
                  <a:lnTo>
                    <a:pt x="30" y="353"/>
                  </a:lnTo>
                  <a:lnTo>
                    <a:pt x="30" y="352"/>
                  </a:lnTo>
                  <a:lnTo>
                    <a:pt x="30" y="351"/>
                  </a:lnTo>
                  <a:lnTo>
                    <a:pt x="30" y="350"/>
                  </a:lnTo>
                  <a:lnTo>
                    <a:pt x="30" y="349"/>
                  </a:lnTo>
                  <a:lnTo>
                    <a:pt x="29" y="349"/>
                  </a:lnTo>
                  <a:lnTo>
                    <a:pt x="29" y="348"/>
                  </a:lnTo>
                  <a:lnTo>
                    <a:pt x="29" y="347"/>
                  </a:lnTo>
                  <a:lnTo>
                    <a:pt x="30" y="347"/>
                  </a:lnTo>
                  <a:lnTo>
                    <a:pt x="31" y="347"/>
                  </a:lnTo>
                  <a:lnTo>
                    <a:pt x="31" y="346"/>
                  </a:lnTo>
                  <a:lnTo>
                    <a:pt x="31" y="344"/>
                  </a:lnTo>
                  <a:lnTo>
                    <a:pt x="31" y="343"/>
                  </a:lnTo>
                  <a:lnTo>
                    <a:pt x="31" y="342"/>
                  </a:lnTo>
                  <a:lnTo>
                    <a:pt x="31" y="341"/>
                  </a:lnTo>
                  <a:lnTo>
                    <a:pt x="31" y="340"/>
                  </a:lnTo>
                  <a:lnTo>
                    <a:pt x="32" y="340"/>
                  </a:lnTo>
                  <a:lnTo>
                    <a:pt x="33" y="340"/>
                  </a:lnTo>
                  <a:lnTo>
                    <a:pt x="34" y="340"/>
                  </a:lnTo>
                  <a:lnTo>
                    <a:pt x="34" y="341"/>
                  </a:lnTo>
                  <a:lnTo>
                    <a:pt x="34" y="340"/>
                  </a:lnTo>
                  <a:lnTo>
                    <a:pt x="35" y="341"/>
                  </a:lnTo>
                  <a:lnTo>
                    <a:pt x="36" y="341"/>
                  </a:lnTo>
                  <a:lnTo>
                    <a:pt x="37" y="341"/>
                  </a:lnTo>
                  <a:lnTo>
                    <a:pt x="38" y="341"/>
                  </a:lnTo>
                  <a:lnTo>
                    <a:pt x="38" y="340"/>
                  </a:lnTo>
                  <a:lnTo>
                    <a:pt x="38" y="337"/>
                  </a:lnTo>
                  <a:lnTo>
                    <a:pt x="38" y="335"/>
                  </a:lnTo>
                  <a:lnTo>
                    <a:pt x="39" y="335"/>
                  </a:lnTo>
                  <a:lnTo>
                    <a:pt x="42" y="335"/>
                  </a:lnTo>
                  <a:lnTo>
                    <a:pt x="44" y="335"/>
                  </a:lnTo>
                  <a:lnTo>
                    <a:pt x="45" y="335"/>
                  </a:lnTo>
                  <a:lnTo>
                    <a:pt x="45" y="334"/>
                  </a:lnTo>
                  <a:lnTo>
                    <a:pt x="45" y="333"/>
                  </a:lnTo>
                  <a:lnTo>
                    <a:pt x="45" y="330"/>
                  </a:lnTo>
                  <a:lnTo>
                    <a:pt x="45" y="329"/>
                  </a:lnTo>
                  <a:lnTo>
                    <a:pt x="45" y="328"/>
                  </a:lnTo>
                  <a:lnTo>
                    <a:pt x="47" y="328"/>
                  </a:lnTo>
                  <a:lnTo>
                    <a:pt x="48" y="328"/>
                  </a:lnTo>
                  <a:lnTo>
                    <a:pt x="50" y="328"/>
                  </a:lnTo>
                  <a:lnTo>
                    <a:pt x="52" y="328"/>
                  </a:lnTo>
                  <a:lnTo>
                    <a:pt x="52" y="326"/>
                  </a:lnTo>
                  <a:lnTo>
                    <a:pt x="52" y="324"/>
                  </a:lnTo>
                  <a:lnTo>
                    <a:pt x="52" y="322"/>
                  </a:lnTo>
                  <a:lnTo>
                    <a:pt x="53" y="322"/>
                  </a:lnTo>
                  <a:lnTo>
                    <a:pt x="54" y="322"/>
                  </a:lnTo>
                  <a:lnTo>
                    <a:pt x="56" y="322"/>
                  </a:lnTo>
                  <a:lnTo>
                    <a:pt x="57" y="322"/>
                  </a:lnTo>
                  <a:lnTo>
                    <a:pt x="58" y="322"/>
                  </a:lnTo>
                  <a:lnTo>
                    <a:pt x="58" y="321"/>
                  </a:lnTo>
                  <a:lnTo>
                    <a:pt x="58" y="320"/>
                  </a:lnTo>
                  <a:lnTo>
                    <a:pt x="58" y="319"/>
                  </a:lnTo>
                  <a:lnTo>
                    <a:pt x="58" y="318"/>
                  </a:lnTo>
                  <a:lnTo>
                    <a:pt x="58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58" y="308"/>
                  </a:lnTo>
                  <a:lnTo>
                    <a:pt x="58" y="306"/>
                  </a:lnTo>
                  <a:lnTo>
                    <a:pt x="58" y="305"/>
                  </a:lnTo>
                  <a:lnTo>
                    <a:pt x="58" y="304"/>
                  </a:lnTo>
                  <a:lnTo>
                    <a:pt x="58" y="303"/>
                  </a:lnTo>
                  <a:lnTo>
                    <a:pt x="58" y="297"/>
                  </a:lnTo>
                  <a:lnTo>
                    <a:pt x="58" y="296"/>
                  </a:lnTo>
                  <a:lnTo>
                    <a:pt x="58" y="295"/>
                  </a:lnTo>
                  <a:lnTo>
                    <a:pt x="58" y="294"/>
                  </a:lnTo>
                  <a:lnTo>
                    <a:pt x="58" y="292"/>
                  </a:lnTo>
                  <a:lnTo>
                    <a:pt x="58" y="290"/>
                  </a:lnTo>
                  <a:lnTo>
                    <a:pt x="58" y="289"/>
                  </a:lnTo>
                  <a:lnTo>
                    <a:pt x="58" y="288"/>
                  </a:lnTo>
                  <a:lnTo>
                    <a:pt x="59" y="288"/>
                  </a:lnTo>
                  <a:lnTo>
                    <a:pt x="61" y="288"/>
                  </a:lnTo>
                  <a:lnTo>
                    <a:pt x="62" y="288"/>
                  </a:lnTo>
                  <a:lnTo>
                    <a:pt x="64" y="288"/>
                  </a:lnTo>
                  <a:lnTo>
                    <a:pt x="65" y="288"/>
                  </a:lnTo>
                  <a:lnTo>
                    <a:pt x="66" y="288"/>
                  </a:lnTo>
                  <a:lnTo>
                    <a:pt x="67" y="288"/>
                  </a:lnTo>
                  <a:lnTo>
                    <a:pt x="68" y="288"/>
                  </a:lnTo>
                  <a:lnTo>
                    <a:pt x="69" y="288"/>
                  </a:lnTo>
                  <a:lnTo>
                    <a:pt x="70" y="288"/>
                  </a:lnTo>
                  <a:lnTo>
                    <a:pt x="71" y="288"/>
                  </a:lnTo>
                  <a:lnTo>
                    <a:pt x="72" y="288"/>
                  </a:lnTo>
                  <a:lnTo>
                    <a:pt x="72" y="287"/>
                  </a:lnTo>
                  <a:lnTo>
                    <a:pt x="72" y="287"/>
                  </a:lnTo>
                  <a:lnTo>
                    <a:pt x="72" y="285"/>
                  </a:lnTo>
                  <a:lnTo>
                    <a:pt x="72" y="284"/>
                  </a:lnTo>
                  <a:lnTo>
                    <a:pt x="72" y="283"/>
                  </a:lnTo>
                  <a:lnTo>
                    <a:pt x="71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6" y="282"/>
                  </a:lnTo>
                  <a:lnTo>
                    <a:pt x="65" y="281"/>
                  </a:lnTo>
                  <a:lnTo>
                    <a:pt x="64" y="281"/>
                  </a:lnTo>
                  <a:lnTo>
                    <a:pt x="64" y="280"/>
                  </a:lnTo>
                  <a:lnTo>
                    <a:pt x="63" y="280"/>
                  </a:lnTo>
                  <a:lnTo>
                    <a:pt x="62" y="280"/>
                  </a:lnTo>
                  <a:lnTo>
                    <a:pt x="62" y="279"/>
                  </a:lnTo>
                  <a:lnTo>
                    <a:pt x="61" y="279"/>
                  </a:lnTo>
                  <a:lnTo>
                    <a:pt x="60" y="279"/>
                  </a:lnTo>
                  <a:lnTo>
                    <a:pt x="59" y="279"/>
                  </a:lnTo>
                  <a:lnTo>
                    <a:pt x="58" y="279"/>
                  </a:lnTo>
                  <a:lnTo>
                    <a:pt x="57" y="279"/>
                  </a:lnTo>
                  <a:lnTo>
                    <a:pt x="57" y="280"/>
                  </a:lnTo>
                  <a:lnTo>
                    <a:pt x="56" y="280"/>
                  </a:lnTo>
                  <a:lnTo>
                    <a:pt x="55" y="280"/>
                  </a:lnTo>
                  <a:lnTo>
                    <a:pt x="55" y="279"/>
                  </a:lnTo>
                  <a:lnTo>
                    <a:pt x="54" y="279"/>
                  </a:lnTo>
                  <a:lnTo>
                    <a:pt x="53" y="278"/>
                  </a:lnTo>
                  <a:lnTo>
                    <a:pt x="53" y="277"/>
                  </a:lnTo>
                  <a:lnTo>
                    <a:pt x="52" y="277"/>
                  </a:lnTo>
                  <a:lnTo>
                    <a:pt x="52" y="276"/>
                  </a:lnTo>
                  <a:lnTo>
                    <a:pt x="52" y="275"/>
                  </a:lnTo>
                  <a:lnTo>
                    <a:pt x="52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51" y="270"/>
                  </a:lnTo>
                  <a:lnTo>
                    <a:pt x="51" y="269"/>
                  </a:lnTo>
                  <a:lnTo>
                    <a:pt x="51" y="268"/>
                  </a:lnTo>
                  <a:lnTo>
                    <a:pt x="51" y="267"/>
                  </a:lnTo>
                  <a:lnTo>
                    <a:pt x="51" y="266"/>
                  </a:lnTo>
                  <a:lnTo>
                    <a:pt x="51" y="265"/>
                  </a:lnTo>
                  <a:lnTo>
                    <a:pt x="50" y="265"/>
                  </a:lnTo>
                  <a:lnTo>
                    <a:pt x="50" y="264"/>
                  </a:lnTo>
                  <a:lnTo>
                    <a:pt x="49" y="264"/>
                  </a:lnTo>
                  <a:lnTo>
                    <a:pt x="49" y="263"/>
                  </a:lnTo>
                  <a:lnTo>
                    <a:pt x="48" y="263"/>
                  </a:lnTo>
                  <a:lnTo>
                    <a:pt x="48" y="262"/>
                  </a:lnTo>
                  <a:lnTo>
                    <a:pt x="47" y="262"/>
                  </a:lnTo>
                  <a:lnTo>
                    <a:pt x="47" y="261"/>
                  </a:lnTo>
                  <a:lnTo>
                    <a:pt x="47" y="260"/>
                  </a:lnTo>
                  <a:lnTo>
                    <a:pt x="47" y="259"/>
                  </a:lnTo>
                  <a:lnTo>
                    <a:pt x="46" y="259"/>
                  </a:lnTo>
                  <a:lnTo>
                    <a:pt x="46" y="258"/>
                  </a:lnTo>
                  <a:lnTo>
                    <a:pt x="46" y="257"/>
                  </a:lnTo>
                  <a:lnTo>
                    <a:pt x="46" y="256"/>
                  </a:lnTo>
                  <a:lnTo>
                    <a:pt x="45" y="256"/>
                  </a:lnTo>
                  <a:lnTo>
                    <a:pt x="46" y="255"/>
                  </a:lnTo>
                  <a:lnTo>
                    <a:pt x="46" y="254"/>
                  </a:lnTo>
                  <a:lnTo>
                    <a:pt x="45" y="254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3" y="252"/>
                  </a:lnTo>
                  <a:lnTo>
                    <a:pt x="43" y="251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2" y="249"/>
                  </a:lnTo>
                  <a:lnTo>
                    <a:pt x="42" y="248"/>
                  </a:lnTo>
                  <a:lnTo>
                    <a:pt x="41" y="248"/>
                  </a:lnTo>
                  <a:lnTo>
                    <a:pt x="40" y="248"/>
                  </a:lnTo>
                  <a:lnTo>
                    <a:pt x="40" y="247"/>
                  </a:lnTo>
                  <a:lnTo>
                    <a:pt x="39" y="247"/>
                  </a:lnTo>
                  <a:lnTo>
                    <a:pt x="39" y="246"/>
                  </a:lnTo>
                  <a:lnTo>
                    <a:pt x="38" y="246"/>
                  </a:lnTo>
                  <a:lnTo>
                    <a:pt x="38" y="245"/>
                  </a:lnTo>
                  <a:lnTo>
                    <a:pt x="37" y="245"/>
                  </a:lnTo>
                  <a:lnTo>
                    <a:pt x="37" y="244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5" y="243"/>
                  </a:lnTo>
                  <a:lnTo>
                    <a:pt x="34" y="243"/>
                  </a:lnTo>
                  <a:lnTo>
                    <a:pt x="33" y="243"/>
                  </a:lnTo>
                  <a:lnTo>
                    <a:pt x="32" y="243"/>
                  </a:lnTo>
                  <a:lnTo>
                    <a:pt x="31" y="243"/>
                  </a:lnTo>
                  <a:lnTo>
                    <a:pt x="30" y="243"/>
                  </a:lnTo>
                  <a:lnTo>
                    <a:pt x="29" y="243"/>
                  </a:lnTo>
                  <a:lnTo>
                    <a:pt x="28" y="243"/>
                  </a:lnTo>
                  <a:lnTo>
                    <a:pt x="27" y="243"/>
                  </a:lnTo>
                  <a:lnTo>
                    <a:pt x="26" y="243"/>
                  </a:lnTo>
                  <a:lnTo>
                    <a:pt x="25" y="242"/>
                  </a:lnTo>
                  <a:lnTo>
                    <a:pt x="24" y="242"/>
                  </a:lnTo>
                  <a:lnTo>
                    <a:pt x="24" y="242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0" y="242"/>
                  </a:lnTo>
                  <a:lnTo>
                    <a:pt x="17" y="242"/>
                  </a:lnTo>
                  <a:lnTo>
                    <a:pt x="16" y="242"/>
                  </a:lnTo>
                  <a:lnTo>
                    <a:pt x="15" y="242"/>
                  </a:lnTo>
                  <a:lnTo>
                    <a:pt x="14" y="242"/>
                  </a:lnTo>
                  <a:lnTo>
                    <a:pt x="14" y="241"/>
                  </a:lnTo>
                  <a:lnTo>
                    <a:pt x="14" y="237"/>
                  </a:lnTo>
                  <a:lnTo>
                    <a:pt x="14" y="236"/>
                  </a:lnTo>
                  <a:lnTo>
                    <a:pt x="13" y="236"/>
                  </a:lnTo>
                  <a:lnTo>
                    <a:pt x="12" y="236"/>
                  </a:lnTo>
                  <a:lnTo>
                    <a:pt x="11" y="236"/>
                  </a:lnTo>
                  <a:lnTo>
                    <a:pt x="10" y="236"/>
                  </a:lnTo>
                  <a:lnTo>
                    <a:pt x="8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6"/>
                  </a:lnTo>
                  <a:lnTo>
                    <a:pt x="2" y="236"/>
                  </a:lnTo>
                  <a:lnTo>
                    <a:pt x="1" y="235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0" y="229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1" y="219"/>
                  </a:lnTo>
                  <a:lnTo>
                    <a:pt x="1" y="216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0" y="210"/>
                  </a:lnTo>
                  <a:lnTo>
                    <a:pt x="1" y="210"/>
                  </a:lnTo>
                  <a:lnTo>
                    <a:pt x="4" y="210"/>
                  </a:lnTo>
                  <a:lnTo>
                    <a:pt x="4" y="207"/>
                  </a:lnTo>
                  <a:lnTo>
                    <a:pt x="4" y="206"/>
                  </a:lnTo>
                  <a:lnTo>
                    <a:pt x="4" y="204"/>
                  </a:lnTo>
                  <a:lnTo>
                    <a:pt x="4" y="201"/>
                  </a:lnTo>
                  <a:lnTo>
                    <a:pt x="4" y="198"/>
                  </a:lnTo>
                  <a:lnTo>
                    <a:pt x="4" y="194"/>
                  </a:lnTo>
                  <a:lnTo>
                    <a:pt x="4" y="193"/>
                  </a:lnTo>
                  <a:lnTo>
                    <a:pt x="4" y="190"/>
                  </a:lnTo>
                  <a:lnTo>
                    <a:pt x="4" y="188"/>
                  </a:lnTo>
                  <a:lnTo>
                    <a:pt x="4" y="184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4" y="175"/>
                  </a:lnTo>
                  <a:lnTo>
                    <a:pt x="5" y="174"/>
                  </a:lnTo>
                  <a:lnTo>
                    <a:pt x="5" y="173"/>
                  </a:lnTo>
                  <a:lnTo>
                    <a:pt x="4" y="173"/>
                  </a:lnTo>
                  <a:lnTo>
                    <a:pt x="4" y="172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5" y="170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71"/>
                  </a:lnTo>
                  <a:lnTo>
                    <a:pt x="13" y="171"/>
                  </a:lnTo>
                  <a:lnTo>
                    <a:pt x="17" y="171"/>
                  </a:lnTo>
                  <a:lnTo>
                    <a:pt x="18" y="171"/>
                  </a:lnTo>
                  <a:lnTo>
                    <a:pt x="18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8" y="167"/>
                  </a:lnTo>
                  <a:lnTo>
                    <a:pt x="18" y="166"/>
                  </a:lnTo>
                  <a:lnTo>
                    <a:pt x="19" y="166"/>
                  </a:lnTo>
                  <a:lnTo>
                    <a:pt x="20" y="166"/>
                  </a:lnTo>
                  <a:lnTo>
                    <a:pt x="20" y="165"/>
                  </a:lnTo>
                  <a:lnTo>
                    <a:pt x="21" y="165"/>
                  </a:lnTo>
                  <a:lnTo>
                    <a:pt x="21" y="164"/>
                  </a:lnTo>
                  <a:lnTo>
                    <a:pt x="21" y="163"/>
                  </a:lnTo>
                  <a:lnTo>
                    <a:pt x="21" y="162"/>
                  </a:lnTo>
                  <a:lnTo>
                    <a:pt x="21" y="161"/>
                  </a:lnTo>
                  <a:lnTo>
                    <a:pt x="20" y="161"/>
                  </a:lnTo>
                  <a:lnTo>
                    <a:pt x="20" y="160"/>
                  </a:lnTo>
                  <a:lnTo>
                    <a:pt x="20" y="159"/>
                  </a:lnTo>
                  <a:lnTo>
                    <a:pt x="20" y="158"/>
                  </a:lnTo>
                  <a:lnTo>
                    <a:pt x="20" y="157"/>
                  </a:lnTo>
                  <a:lnTo>
                    <a:pt x="20" y="156"/>
                  </a:lnTo>
                  <a:lnTo>
                    <a:pt x="19" y="156"/>
                  </a:lnTo>
                  <a:lnTo>
                    <a:pt x="19" y="155"/>
                  </a:lnTo>
                  <a:lnTo>
                    <a:pt x="18" y="155"/>
                  </a:lnTo>
                  <a:lnTo>
                    <a:pt x="18" y="154"/>
                  </a:lnTo>
                  <a:lnTo>
                    <a:pt x="17" y="154"/>
                  </a:lnTo>
                  <a:lnTo>
                    <a:pt x="17" y="153"/>
                  </a:lnTo>
                  <a:lnTo>
                    <a:pt x="17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5" y="146"/>
                  </a:lnTo>
                  <a:lnTo>
                    <a:pt x="16" y="146"/>
                  </a:lnTo>
                  <a:lnTo>
                    <a:pt x="16" y="147"/>
                  </a:lnTo>
                  <a:lnTo>
                    <a:pt x="16" y="146"/>
                  </a:lnTo>
                  <a:lnTo>
                    <a:pt x="17" y="146"/>
                  </a:lnTo>
                  <a:lnTo>
                    <a:pt x="17" y="145"/>
                  </a:lnTo>
                  <a:lnTo>
                    <a:pt x="18" y="145"/>
                  </a:lnTo>
                  <a:lnTo>
                    <a:pt x="18" y="144"/>
                  </a:lnTo>
                  <a:lnTo>
                    <a:pt x="19" y="144"/>
                  </a:lnTo>
                  <a:lnTo>
                    <a:pt x="19" y="143"/>
                  </a:lnTo>
                  <a:lnTo>
                    <a:pt x="20" y="143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21" y="140"/>
                  </a:lnTo>
                  <a:lnTo>
                    <a:pt x="21" y="139"/>
                  </a:lnTo>
                  <a:lnTo>
                    <a:pt x="21" y="138"/>
                  </a:lnTo>
                  <a:lnTo>
                    <a:pt x="21" y="137"/>
                  </a:lnTo>
                  <a:lnTo>
                    <a:pt x="21" y="136"/>
                  </a:lnTo>
                  <a:lnTo>
                    <a:pt x="21" y="135"/>
                  </a:lnTo>
                  <a:lnTo>
                    <a:pt x="20" y="134"/>
                  </a:lnTo>
                  <a:lnTo>
                    <a:pt x="20" y="133"/>
                  </a:lnTo>
                  <a:lnTo>
                    <a:pt x="21" y="132"/>
                  </a:lnTo>
                  <a:lnTo>
                    <a:pt x="20" y="131"/>
                  </a:lnTo>
                  <a:lnTo>
                    <a:pt x="20" y="130"/>
                  </a:lnTo>
                  <a:lnTo>
                    <a:pt x="20" y="128"/>
                  </a:lnTo>
                  <a:lnTo>
                    <a:pt x="19" y="128"/>
                  </a:lnTo>
                  <a:lnTo>
                    <a:pt x="18" y="128"/>
                  </a:lnTo>
                  <a:lnTo>
                    <a:pt x="18" y="127"/>
                  </a:lnTo>
                  <a:lnTo>
                    <a:pt x="18" y="126"/>
                  </a:lnTo>
                  <a:lnTo>
                    <a:pt x="18" y="125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0"/>
                  </a:lnTo>
                  <a:lnTo>
                    <a:pt x="17" y="120"/>
                  </a:lnTo>
                  <a:lnTo>
                    <a:pt x="17" y="119"/>
                  </a:lnTo>
                  <a:lnTo>
                    <a:pt x="16" y="119"/>
                  </a:lnTo>
                  <a:lnTo>
                    <a:pt x="15" y="118"/>
                  </a:lnTo>
                  <a:lnTo>
                    <a:pt x="15" y="117"/>
                  </a:lnTo>
                  <a:lnTo>
                    <a:pt x="15" y="116"/>
                  </a:lnTo>
                  <a:lnTo>
                    <a:pt x="15" y="115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3" y="114"/>
                  </a:lnTo>
                  <a:lnTo>
                    <a:pt x="12" y="114"/>
                  </a:lnTo>
                  <a:lnTo>
                    <a:pt x="12" y="113"/>
                  </a:lnTo>
                  <a:lnTo>
                    <a:pt x="12" y="112"/>
                  </a:lnTo>
                  <a:lnTo>
                    <a:pt x="12" y="111"/>
                  </a:lnTo>
                  <a:lnTo>
                    <a:pt x="11" y="111"/>
                  </a:lnTo>
                  <a:lnTo>
                    <a:pt x="11" y="110"/>
                  </a:lnTo>
                  <a:lnTo>
                    <a:pt x="11" y="109"/>
                  </a:lnTo>
                  <a:lnTo>
                    <a:pt x="12" y="108"/>
                  </a:lnTo>
                  <a:lnTo>
                    <a:pt x="11" y="108"/>
                  </a:lnTo>
                  <a:lnTo>
                    <a:pt x="11" y="107"/>
                  </a:lnTo>
                  <a:lnTo>
                    <a:pt x="10" y="106"/>
                  </a:lnTo>
                  <a:lnTo>
                    <a:pt x="10" y="105"/>
                  </a:lnTo>
                  <a:lnTo>
                    <a:pt x="10" y="104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9" y="100"/>
                  </a:lnTo>
                  <a:lnTo>
                    <a:pt x="8" y="99"/>
                  </a:lnTo>
                  <a:lnTo>
                    <a:pt x="7" y="99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8" y="97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2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4" y="93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4" y="81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77"/>
                  </a:lnTo>
                  <a:lnTo>
                    <a:pt x="22" y="77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5" y="76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5"/>
                  </a:lnTo>
                  <a:lnTo>
                    <a:pt x="12" y="75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4" y="23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6" y="9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0"/>
                  </a:lnTo>
                  <a:lnTo>
                    <a:pt x="48" y="9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49" y="9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2" y="6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71" y="12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3" y="20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8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8" y="18"/>
                  </a:lnTo>
                  <a:lnTo>
                    <a:pt x="88" y="17"/>
                  </a:lnTo>
                  <a:lnTo>
                    <a:pt x="91" y="17"/>
                  </a:lnTo>
                  <a:lnTo>
                    <a:pt x="92" y="17"/>
                  </a:lnTo>
                  <a:lnTo>
                    <a:pt x="93" y="16"/>
                  </a:lnTo>
                  <a:lnTo>
                    <a:pt x="95" y="16"/>
                  </a:lnTo>
                  <a:lnTo>
                    <a:pt x="96" y="16"/>
                  </a:lnTo>
                  <a:lnTo>
                    <a:pt x="97" y="16"/>
                  </a:lnTo>
                  <a:lnTo>
                    <a:pt x="97" y="17"/>
                  </a:lnTo>
                  <a:lnTo>
                    <a:pt x="96" y="17"/>
                  </a:lnTo>
                  <a:lnTo>
                    <a:pt x="96" y="18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3" y="18"/>
                  </a:lnTo>
                  <a:lnTo>
                    <a:pt x="93" y="17"/>
                  </a:lnTo>
                  <a:lnTo>
                    <a:pt x="93" y="18"/>
                  </a:lnTo>
                  <a:lnTo>
                    <a:pt x="92" y="18"/>
                  </a:lnTo>
                  <a:lnTo>
                    <a:pt x="92" y="19"/>
                  </a:lnTo>
                  <a:lnTo>
                    <a:pt x="92" y="20"/>
                  </a:lnTo>
                  <a:lnTo>
                    <a:pt x="91" y="20"/>
                  </a:lnTo>
                  <a:lnTo>
                    <a:pt x="91" y="21"/>
                  </a:lnTo>
                  <a:lnTo>
                    <a:pt x="91" y="22"/>
                  </a:lnTo>
                  <a:lnTo>
                    <a:pt x="91" y="23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4" y="27"/>
                  </a:lnTo>
                  <a:lnTo>
                    <a:pt x="95" y="27"/>
                  </a:lnTo>
                  <a:lnTo>
                    <a:pt x="95" y="28"/>
                  </a:lnTo>
                  <a:lnTo>
                    <a:pt x="96" y="28"/>
                  </a:lnTo>
                  <a:lnTo>
                    <a:pt x="96" y="29"/>
                  </a:lnTo>
                  <a:lnTo>
                    <a:pt x="96" y="30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0" y="33"/>
                  </a:lnTo>
                  <a:lnTo>
                    <a:pt x="100" y="34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3" y="36"/>
                  </a:lnTo>
                  <a:lnTo>
                    <a:pt x="103" y="37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6" y="39"/>
                  </a:lnTo>
                  <a:lnTo>
                    <a:pt x="107" y="40"/>
                  </a:lnTo>
                  <a:lnTo>
                    <a:pt x="109" y="40"/>
                  </a:lnTo>
                  <a:lnTo>
                    <a:pt x="110" y="40"/>
                  </a:lnTo>
                  <a:lnTo>
                    <a:pt x="110" y="41"/>
                  </a:lnTo>
                  <a:lnTo>
                    <a:pt x="111" y="41"/>
                  </a:lnTo>
                  <a:lnTo>
                    <a:pt x="111" y="42"/>
                  </a:lnTo>
                  <a:lnTo>
                    <a:pt x="112" y="42"/>
                  </a:lnTo>
                  <a:lnTo>
                    <a:pt x="112" y="43"/>
                  </a:lnTo>
                  <a:lnTo>
                    <a:pt x="112" y="42"/>
                  </a:lnTo>
                  <a:lnTo>
                    <a:pt x="113" y="42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0"/>
                  </a:lnTo>
                  <a:lnTo>
                    <a:pt x="113" y="39"/>
                  </a:lnTo>
                  <a:lnTo>
                    <a:pt x="114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6" y="39"/>
                  </a:lnTo>
                  <a:lnTo>
                    <a:pt x="116" y="40"/>
                  </a:lnTo>
                  <a:lnTo>
                    <a:pt x="115" y="41"/>
                  </a:lnTo>
                  <a:lnTo>
                    <a:pt x="114" y="41"/>
                  </a:lnTo>
                  <a:lnTo>
                    <a:pt x="114" y="42"/>
                  </a:lnTo>
                  <a:lnTo>
                    <a:pt x="114" y="43"/>
                  </a:lnTo>
                  <a:lnTo>
                    <a:pt x="114" y="44"/>
                  </a:lnTo>
                  <a:lnTo>
                    <a:pt x="114" y="45"/>
                  </a:lnTo>
                  <a:lnTo>
                    <a:pt x="115" y="45"/>
                  </a:lnTo>
                  <a:lnTo>
                    <a:pt x="116" y="45"/>
                  </a:lnTo>
                  <a:lnTo>
                    <a:pt x="117" y="45"/>
                  </a:lnTo>
                  <a:lnTo>
                    <a:pt x="118" y="45"/>
                  </a:lnTo>
                  <a:lnTo>
                    <a:pt x="119" y="45"/>
                  </a:lnTo>
                  <a:lnTo>
                    <a:pt x="120" y="45"/>
                  </a:lnTo>
                  <a:lnTo>
                    <a:pt x="120" y="46"/>
                  </a:lnTo>
                  <a:lnTo>
                    <a:pt x="120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8" y="47"/>
                  </a:lnTo>
                  <a:lnTo>
                    <a:pt x="118" y="48"/>
                  </a:lnTo>
                  <a:lnTo>
                    <a:pt x="117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8" y="50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0" y="50"/>
                  </a:lnTo>
                  <a:lnTo>
                    <a:pt x="121" y="50"/>
                  </a:lnTo>
                  <a:lnTo>
                    <a:pt x="121" y="51"/>
                  </a:lnTo>
                  <a:lnTo>
                    <a:pt x="122" y="51"/>
                  </a:lnTo>
                  <a:lnTo>
                    <a:pt x="122" y="52"/>
                  </a:lnTo>
                  <a:lnTo>
                    <a:pt x="122" y="53"/>
                  </a:lnTo>
                  <a:lnTo>
                    <a:pt x="123" y="54"/>
                  </a:lnTo>
                  <a:lnTo>
                    <a:pt x="124" y="54"/>
                  </a:lnTo>
                  <a:lnTo>
                    <a:pt x="125" y="54"/>
                  </a:lnTo>
                  <a:lnTo>
                    <a:pt x="124" y="55"/>
                  </a:lnTo>
                  <a:lnTo>
                    <a:pt x="123" y="55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4" y="58"/>
                  </a:lnTo>
                  <a:lnTo>
                    <a:pt x="124" y="59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6" y="62"/>
                  </a:lnTo>
                  <a:lnTo>
                    <a:pt x="126" y="63"/>
                  </a:lnTo>
                  <a:lnTo>
                    <a:pt x="127" y="63"/>
                  </a:lnTo>
                  <a:lnTo>
                    <a:pt x="128" y="62"/>
                  </a:lnTo>
                  <a:lnTo>
                    <a:pt x="129" y="62"/>
                  </a:lnTo>
                  <a:lnTo>
                    <a:pt x="129" y="63"/>
                  </a:lnTo>
                  <a:lnTo>
                    <a:pt x="129" y="64"/>
                  </a:lnTo>
                  <a:lnTo>
                    <a:pt x="128" y="65"/>
                  </a:lnTo>
                  <a:lnTo>
                    <a:pt x="128" y="66"/>
                  </a:lnTo>
                  <a:lnTo>
                    <a:pt x="128" y="67"/>
                  </a:lnTo>
                  <a:lnTo>
                    <a:pt x="128" y="68"/>
                  </a:lnTo>
                  <a:lnTo>
                    <a:pt x="129" y="68"/>
                  </a:lnTo>
                  <a:lnTo>
                    <a:pt x="130" y="68"/>
                  </a:lnTo>
                  <a:lnTo>
                    <a:pt x="131" y="68"/>
                  </a:lnTo>
                  <a:lnTo>
                    <a:pt x="131" y="69"/>
                  </a:lnTo>
                  <a:lnTo>
                    <a:pt x="130" y="69"/>
                  </a:lnTo>
                  <a:lnTo>
                    <a:pt x="130" y="70"/>
                  </a:lnTo>
                  <a:lnTo>
                    <a:pt x="129" y="70"/>
                  </a:lnTo>
                  <a:lnTo>
                    <a:pt x="129" y="71"/>
                  </a:lnTo>
                  <a:lnTo>
                    <a:pt x="130" y="71"/>
                  </a:lnTo>
                  <a:lnTo>
                    <a:pt x="130" y="72"/>
                  </a:lnTo>
                  <a:lnTo>
                    <a:pt x="130" y="73"/>
                  </a:lnTo>
                  <a:lnTo>
                    <a:pt x="129" y="73"/>
                  </a:lnTo>
                  <a:lnTo>
                    <a:pt x="130" y="73"/>
                  </a:lnTo>
                  <a:lnTo>
                    <a:pt x="131" y="73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1" y="75"/>
                  </a:lnTo>
                  <a:lnTo>
                    <a:pt x="131" y="76"/>
                  </a:lnTo>
                  <a:lnTo>
                    <a:pt x="132" y="76"/>
                  </a:lnTo>
                  <a:lnTo>
                    <a:pt x="133" y="76"/>
                  </a:lnTo>
                  <a:lnTo>
                    <a:pt x="134" y="76"/>
                  </a:lnTo>
                  <a:lnTo>
                    <a:pt x="135" y="76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4" y="78"/>
                  </a:lnTo>
                  <a:lnTo>
                    <a:pt x="135" y="78"/>
                  </a:lnTo>
                  <a:lnTo>
                    <a:pt x="136" y="78"/>
                  </a:lnTo>
                  <a:lnTo>
                    <a:pt x="137" y="77"/>
                  </a:lnTo>
                  <a:lnTo>
                    <a:pt x="138" y="77"/>
                  </a:lnTo>
                  <a:lnTo>
                    <a:pt x="138" y="76"/>
                  </a:lnTo>
                  <a:lnTo>
                    <a:pt x="139" y="76"/>
                  </a:lnTo>
                  <a:lnTo>
                    <a:pt x="139" y="77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9"/>
                  </a:lnTo>
                  <a:lnTo>
                    <a:pt x="140" y="79"/>
                  </a:lnTo>
                  <a:lnTo>
                    <a:pt x="140" y="80"/>
                  </a:lnTo>
                  <a:lnTo>
                    <a:pt x="140" y="81"/>
                  </a:lnTo>
                  <a:lnTo>
                    <a:pt x="141" y="81"/>
                  </a:lnTo>
                  <a:lnTo>
                    <a:pt x="141" y="82"/>
                  </a:lnTo>
                  <a:lnTo>
                    <a:pt x="140" y="83"/>
                  </a:lnTo>
                  <a:lnTo>
                    <a:pt x="140" y="84"/>
                  </a:lnTo>
                  <a:lnTo>
                    <a:pt x="140" y="85"/>
                  </a:lnTo>
                  <a:lnTo>
                    <a:pt x="139" y="85"/>
                  </a:lnTo>
                  <a:lnTo>
                    <a:pt x="139" y="86"/>
                  </a:lnTo>
                  <a:lnTo>
                    <a:pt x="138" y="86"/>
                  </a:lnTo>
                  <a:lnTo>
                    <a:pt x="139" y="87"/>
                  </a:lnTo>
                  <a:lnTo>
                    <a:pt x="140" y="88"/>
                  </a:lnTo>
                  <a:lnTo>
                    <a:pt x="141" y="88"/>
                  </a:lnTo>
                  <a:lnTo>
                    <a:pt x="141" y="89"/>
                  </a:lnTo>
                  <a:lnTo>
                    <a:pt x="141" y="90"/>
                  </a:lnTo>
                  <a:lnTo>
                    <a:pt x="141" y="91"/>
                  </a:lnTo>
                  <a:lnTo>
                    <a:pt x="142" y="91"/>
                  </a:lnTo>
                  <a:lnTo>
                    <a:pt x="141" y="92"/>
                  </a:lnTo>
                  <a:lnTo>
                    <a:pt x="142" y="93"/>
                  </a:lnTo>
                  <a:lnTo>
                    <a:pt x="143" y="93"/>
                  </a:lnTo>
                  <a:lnTo>
                    <a:pt x="143" y="94"/>
                  </a:lnTo>
                  <a:lnTo>
                    <a:pt x="144" y="94"/>
                  </a:lnTo>
                  <a:lnTo>
                    <a:pt x="144" y="95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8" y="96"/>
                  </a:lnTo>
                  <a:lnTo>
                    <a:pt x="149" y="97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1" y="99"/>
                  </a:lnTo>
                  <a:lnTo>
                    <a:pt x="152" y="100"/>
                  </a:lnTo>
                  <a:lnTo>
                    <a:pt x="153" y="100"/>
                  </a:lnTo>
                  <a:lnTo>
                    <a:pt x="153" y="101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52" y="103"/>
                  </a:lnTo>
                  <a:lnTo>
                    <a:pt x="153" y="103"/>
                  </a:lnTo>
                  <a:lnTo>
                    <a:pt x="153" y="104"/>
                  </a:lnTo>
                  <a:lnTo>
                    <a:pt x="154" y="103"/>
                  </a:lnTo>
                  <a:lnTo>
                    <a:pt x="155" y="103"/>
                  </a:lnTo>
                  <a:lnTo>
                    <a:pt x="156" y="103"/>
                  </a:lnTo>
                  <a:lnTo>
                    <a:pt x="158" y="103"/>
                  </a:lnTo>
                  <a:lnTo>
                    <a:pt x="159" y="103"/>
                  </a:lnTo>
                  <a:lnTo>
                    <a:pt x="160" y="103"/>
                  </a:lnTo>
                  <a:lnTo>
                    <a:pt x="160" y="104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1" y="106"/>
                  </a:lnTo>
                  <a:lnTo>
                    <a:pt x="161" y="107"/>
                  </a:lnTo>
                  <a:lnTo>
                    <a:pt x="161" y="108"/>
                  </a:lnTo>
                  <a:lnTo>
                    <a:pt x="162" y="108"/>
                  </a:lnTo>
                  <a:lnTo>
                    <a:pt x="161" y="108"/>
                  </a:lnTo>
                  <a:lnTo>
                    <a:pt x="160" y="108"/>
                  </a:lnTo>
                  <a:lnTo>
                    <a:pt x="159" y="108"/>
                  </a:lnTo>
                  <a:lnTo>
                    <a:pt x="159" y="107"/>
                  </a:lnTo>
                  <a:lnTo>
                    <a:pt x="158" y="107"/>
                  </a:lnTo>
                  <a:lnTo>
                    <a:pt x="158" y="108"/>
                  </a:lnTo>
                  <a:lnTo>
                    <a:pt x="159" y="109"/>
                  </a:lnTo>
                  <a:lnTo>
                    <a:pt x="160" y="109"/>
                  </a:lnTo>
                  <a:lnTo>
                    <a:pt x="161" y="110"/>
                  </a:lnTo>
                  <a:lnTo>
                    <a:pt x="162" y="110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5" y="110"/>
                  </a:lnTo>
                  <a:lnTo>
                    <a:pt x="166" y="110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9" y="110"/>
                  </a:lnTo>
                  <a:lnTo>
                    <a:pt x="169" y="111"/>
                  </a:lnTo>
                  <a:lnTo>
                    <a:pt x="170" y="111"/>
                  </a:lnTo>
                  <a:lnTo>
                    <a:pt x="171" y="111"/>
                  </a:lnTo>
                  <a:lnTo>
                    <a:pt x="171" y="110"/>
                  </a:lnTo>
                  <a:lnTo>
                    <a:pt x="172" y="110"/>
                  </a:lnTo>
                  <a:lnTo>
                    <a:pt x="171" y="109"/>
                  </a:lnTo>
                  <a:lnTo>
                    <a:pt x="170" y="109"/>
                  </a:lnTo>
                  <a:lnTo>
                    <a:pt x="170" y="110"/>
                  </a:lnTo>
                  <a:lnTo>
                    <a:pt x="169" y="109"/>
                  </a:lnTo>
                  <a:lnTo>
                    <a:pt x="170" y="109"/>
                  </a:lnTo>
                  <a:lnTo>
                    <a:pt x="170" y="108"/>
                  </a:lnTo>
                  <a:lnTo>
                    <a:pt x="170" y="107"/>
                  </a:lnTo>
                  <a:lnTo>
                    <a:pt x="171" y="107"/>
                  </a:lnTo>
                  <a:lnTo>
                    <a:pt x="171" y="106"/>
                  </a:lnTo>
                  <a:lnTo>
                    <a:pt x="172" y="106"/>
                  </a:lnTo>
                  <a:lnTo>
                    <a:pt x="173" y="107"/>
                  </a:lnTo>
                  <a:lnTo>
                    <a:pt x="172" y="107"/>
                  </a:lnTo>
                  <a:lnTo>
                    <a:pt x="172" y="108"/>
                  </a:lnTo>
                  <a:lnTo>
                    <a:pt x="172" y="109"/>
                  </a:lnTo>
                  <a:lnTo>
                    <a:pt x="173" y="109"/>
                  </a:lnTo>
                  <a:lnTo>
                    <a:pt x="174" y="109"/>
                  </a:lnTo>
                  <a:lnTo>
                    <a:pt x="174" y="110"/>
                  </a:lnTo>
                  <a:lnTo>
                    <a:pt x="175" y="110"/>
                  </a:lnTo>
                  <a:lnTo>
                    <a:pt x="175" y="111"/>
                  </a:lnTo>
                  <a:lnTo>
                    <a:pt x="175" y="112"/>
                  </a:lnTo>
                  <a:lnTo>
                    <a:pt x="176" y="112"/>
                  </a:lnTo>
                  <a:lnTo>
                    <a:pt x="177" y="112"/>
                  </a:lnTo>
                  <a:lnTo>
                    <a:pt x="178" y="112"/>
                  </a:lnTo>
                  <a:lnTo>
                    <a:pt x="178" y="111"/>
                  </a:lnTo>
                  <a:lnTo>
                    <a:pt x="179" y="111"/>
                  </a:lnTo>
                  <a:lnTo>
                    <a:pt x="179" y="112"/>
                  </a:lnTo>
                  <a:lnTo>
                    <a:pt x="180" y="112"/>
                  </a:lnTo>
                  <a:lnTo>
                    <a:pt x="180" y="111"/>
                  </a:lnTo>
                  <a:lnTo>
                    <a:pt x="180" y="110"/>
                  </a:lnTo>
                  <a:lnTo>
                    <a:pt x="180" y="109"/>
                  </a:lnTo>
                  <a:lnTo>
                    <a:pt x="181" y="109"/>
                  </a:lnTo>
                  <a:lnTo>
                    <a:pt x="181" y="110"/>
                  </a:lnTo>
                  <a:lnTo>
                    <a:pt x="182" y="110"/>
                  </a:lnTo>
                  <a:lnTo>
                    <a:pt x="182" y="111"/>
                  </a:lnTo>
                  <a:lnTo>
                    <a:pt x="182" y="112"/>
                  </a:lnTo>
                  <a:lnTo>
                    <a:pt x="181" y="112"/>
                  </a:lnTo>
                  <a:lnTo>
                    <a:pt x="182" y="113"/>
                  </a:lnTo>
                  <a:lnTo>
                    <a:pt x="182" y="114"/>
                  </a:lnTo>
                  <a:lnTo>
                    <a:pt x="182" y="115"/>
                  </a:lnTo>
                  <a:lnTo>
                    <a:pt x="183" y="115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5"/>
                  </a:lnTo>
                  <a:lnTo>
                    <a:pt x="186" y="115"/>
                  </a:lnTo>
                  <a:lnTo>
                    <a:pt x="187" y="115"/>
                  </a:lnTo>
                  <a:lnTo>
                    <a:pt x="188" y="115"/>
                  </a:lnTo>
                  <a:lnTo>
                    <a:pt x="188" y="116"/>
                  </a:lnTo>
                  <a:lnTo>
                    <a:pt x="188" y="117"/>
                  </a:lnTo>
                  <a:lnTo>
                    <a:pt x="188" y="118"/>
                  </a:lnTo>
                  <a:lnTo>
                    <a:pt x="189" y="118"/>
                  </a:lnTo>
                  <a:lnTo>
                    <a:pt x="190" y="118"/>
                  </a:lnTo>
                  <a:lnTo>
                    <a:pt x="191" y="118"/>
                  </a:lnTo>
                  <a:lnTo>
                    <a:pt x="191" y="119"/>
                  </a:lnTo>
                  <a:lnTo>
                    <a:pt x="192" y="119"/>
                  </a:lnTo>
                  <a:lnTo>
                    <a:pt x="193" y="119"/>
                  </a:lnTo>
                  <a:lnTo>
                    <a:pt x="193" y="120"/>
                  </a:lnTo>
                  <a:lnTo>
                    <a:pt x="194" y="120"/>
                  </a:lnTo>
                  <a:lnTo>
                    <a:pt x="195" y="120"/>
                  </a:lnTo>
                  <a:lnTo>
                    <a:pt x="195" y="121"/>
                  </a:lnTo>
                  <a:lnTo>
                    <a:pt x="196" y="121"/>
                  </a:lnTo>
                  <a:lnTo>
                    <a:pt x="196" y="122"/>
                  </a:lnTo>
                  <a:lnTo>
                    <a:pt x="197" y="121"/>
                  </a:lnTo>
                  <a:lnTo>
                    <a:pt x="198" y="121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1"/>
                  </a:lnTo>
                  <a:lnTo>
                    <a:pt x="199" y="120"/>
                  </a:lnTo>
                  <a:lnTo>
                    <a:pt x="200" y="120"/>
                  </a:lnTo>
                  <a:lnTo>
                    <a:pt x="201" y="121"/>
                  </a:lnTo>
                  <a:lnTo>
                    <a:pt x="202" y="121"/>
                  </a:lnTo>
                  <a:lnTo>
                    <a:pt x="203" y="121"/>
                  </a:lnTo>
                  <a:lnTo>
                    <a:pt x="203" y="122"/>
                  </a:lnTo>
                  <a:lnTo>
                    <a:pt x="202" y="122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4" y="123"/>
                  </a:lnTo>
                  <a:lnTo>
                    <a:pt x="204" y="124"/>
                  </a:lnTo>
                  <a:lnTo>
                    <a:pt x="205" y="124"/>
                  </a:lnTo>
                  <a:lnTo>
                    <a:pt x="206" y="124"/>
                  </a:lnTo>
                  <a:lnTo>
                    <a:pt x="206" y="125"/>
                  </a:lnTo>
                  <a:lnTo>
                    <a:pt x="206" y="126"/>
                  </a:lnTo>
                  <a:lnTo>
                    <a:pt x="207" y="127"/>
                  </a:lnTo>
                  <a:lnTo>
                    <a:pt x="208" y="127"/>
                  </a:lnTo>
                  <a:lnTo>
                    <a:pt x="209" y="127"/>
                  </a:lnTo>
                  <a:lnTo>
                    <a:pt x="210" y="127"/>
                  </a:lnTo>
                  <a:lnTo>
                    <a:pt x="211" y="127"/>
                  </a:lnTo>
                  <a:lnTo>
                    <a:pt x="212" y="126"/>
                  </a:lnTo>
                  <a:lnTo>
                    <a:pt x="212" y="127"/>
                  </a:lnTo>
                  <a:lnTo>
                    <a:pt x="213" y="127"/>
                  </a:lnTo>
                  <a:lnTo>
                    <a:pt x="214" y="127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8" y="128"/>
                  </a:lnTo>
                  <a:lnTo>
                    <a:pt x="219" y="127"/>
                  </a:lnTo>
                  <a:lnTo>
                    <a:pt x="219" y="126"/>
                  </a:lnTo>
                  <a:lnTo>
                    <a:pt x="219" y="125"/>
                  </a:lnTo>
                  <a:lnTo>
                    <a:pt x="220" y="125"/>
                  </a:lnTo>
                  <a:lnTo>
                    <a:pt x="221" y="126"/>
                  </a:lnTo>
                  <a:lnTo>
                    <a:pt x="222" y="126"/>
                  </a:lnTo>
                  <a:lnTo>
                    <a:pt x="222" y="127"/>
                  </a:lnTo>
                  <a:lnTo>
                    <a:pt x="223" y="127"/>
                  </a:lnTo>
                  <a:lnTo>
                    <a:pt x="223" y="128"/>
                  </a:lnTo>
                  <a:lnTo>
                    <a:pt x="223" y="127"/>
                  </a:lnTo>
                  <a:lnTo>
                    <a:pt x="223" y="126"/>
                  </a:lnTo>
                  <a:lnTo>
                    <a:pt x="223" y="125"/>
                  </a:lnTo>
                  <a:lnTo>
                    <a:pt x="223" y="124"/>
                  </a:lnTo>
                  <a:lnTo>
                    <a:pt x="223" y="123"/>
                  </a:lnTo>
                  <a:lnTo>
                    <a:pt x="223" y="122"/>
                  </a:lnTo>
                  <a:lnTo>
                    <a:pt x="224" y="122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6" y="123"/>
                  </a:lnTo>
                  <a:lnTo>
                    <a:pt x="226" y="124"/>
                  </a:lnTo>
                  <a:lnTo>
                    <a:pt x="227" y="124"/>
                  </a:lnTo>
                  <a:lnTo>
                    <a:pt x="227" y="123"/>
                  </a:lnTo>
                  <a:lnTo>
                    <a:pt x="227" y="122"/>
                  </a:lnTo>
                  <a:lnTo>
                    <a:pt x="226" y="122"/>
                  </a:lnTo>
                  <a:lnTo>
                    <a:pt x="226" y="121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8" y="120"/>
                  </a:lnTo>
                  <a:lnTo>
                    <a:pt x="228" y="119"/>
                  </a:lnTo>
                  <a:lnTo>
                    <a:pt x="229" y="119"/>
                  </a:lnTo>
                  <a:lnTo>
                    <a:pt x="230" y="119"/>
                  </a:lnTo>
                  <a:lnTo>
                    <a:pt x="230" y="120"/>
                  </a:lnTo>
                  <a:lnTo>
                    <a:pt x="231" y="120"/>
                  </a:lnTo>
                  <a:lnTo>
                    <a:pt x="232" y="120"/>
                  </a:lnTo>
                  <a:lnTo>
                    <a:pt x="232" y="119"/>
                  </a:lnTo>
                  <a:lnTo>
                    <a:pt x="233" y="119"/>
                  </a:lnTo>
                  <a:lnTo>
                    <a:pt x="233" y="120"/>
                  </a:lnTo>
                  <a:lnTo>
                    <a:pt x="233" y="121"/>
                  </a:lnTo>
                  <a:lnTo>
                    <a:pt x="232" y="121"/>
                  </a:lnTo>
                  <a:lnTo>
                    <a:pt x="232" y="122"/>
                  </a:lnTo>
                  <a:lnTo>
                    <a:pt x="233" y="122"/>
                  </a:lnTo>
                  <a:lnTo>
                    <a:pt x="234" y="122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6" y="124"/>
                  </a:lnTo>
                  <a:lnTo>
                    <a:pt x="236" y="123"/>
                  </a:lnTo>
                  <a:lnTo>
                    <a:pt x="237" y="123"/>
                  </a:lnTo>
                  <a:lnTo>
                    <a:pt x="237" y="124"/>
                  </a:lnTo>
                  <a:lnTo>
                    <a:pt x="238" y="124"/>
                  </a:lnTo>
                  <a:lnTo>
                    <a:pt x="239" y="124"/>
                  </a:lnTo>
                  <a:lnTo>
                    <a:pt x="240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2" y="123"/>
                  </a:lnTo>
                  <a:lnTo>
                    <a:pt x="242" y="124"/>
                  </a:lnTo>
                  <a:lnTo>
                    <a:pt x="243" y="124"/>
                  </a:lnTo>
                  <a:lnTo>
                    <a:pt x="243" y="123"/>
                  </a:lnTo>
                  <a:lnTo>
                    <a:pt x="243" y="122"/>
                  </a:lnTo>
                  <a:lnTo>
                    <a:pt x="244" y="122"/>
                  </a:lnTo>
                  <a:lnTo>
                    <a:pt x="244" y="123"/>
                  </a:lnTo>
                  <a:lnTo>
                    <a:pt x="244" y="124"/>
                  </a:lnTo>
                  <a:lnTo>
                    <a:pt x="245" y="124"/>
                  </a:lnTo>
                  <a:lnTo>
                    <a:pt x="245" y="123"/>
                  </a:lnTo>
                  <a:lnTo>
                    <a:pt x="245" y="122"/>
                  </a:lnTo>
                  <a:lnTo>
                    <a:pt x="246" y="122"/>
                  </a:lnTo>
                  <a:lnTo>
                    <a:pt x="247" y="122"/>
                  </a:lnTo>
                  <a:lnTo>
                    <a:pt x="247" y="123"/>
                  </a:lnTo>
                  <a:lnTo>
                    <a:pt x="247" y="122"/>
                  </a:lnTo>
                  <a:lnTo>
                    <a:pt x="248" y="122"/>
                  </a:lnTo>
                  <a:lnTo>
                    <a:pt x="248" y="123"/>
                  </a:lnTo>
                  <a:lnTo>
                    <a:pt x="249" y="123"/>
                  </a:lnTo>
                  <a:lnTo>
                    <a:pt x="250" y="123"/>
                  </a:lnTo>
                  <a:lnTo>
                    <a:pt x="251" y="123"/>
                  </a:lnTo>
                  <a:lnTo>
                    <a:pt x="252" y="123"/>
                  </a:lnTo>
                  <a:lnTo>
                    <a:pt x="253" y="124"/>
                  </a:lnTo>
                  <a:lnTo>
                    <a:pt x="254" y="124"/>
                  </a:lnTo>
                  <a:lnTo>
                    <a:pt x="255" y="124"/>
                  </a:lnTo>
                  <a:lnTo>
                    <a:pt x="255" y="125"/>
                  </a:lnTo>
                  <a:lnTo>
                    <a:pt x="254" y="125"/>
                  </a:lnTo>
                  <a:lnTo>
                    <a:pt x="254" y="126"/>
                  </a:lnTo>
                  <a:lnTo>
                    <a:pt x="255" y="126"/>
                  </a:lnTo>
                  <a:lnTo>
                    <a:pt x="255" y="127"/>
                  </a:lnTo>
                  <a:lnTo>
                    <a:pt x="256" y="127"/>
                  </a:lnTo>
                  <a:lnTo>
                    <a:pt x="256" y="126"/>
                  </a:lnTo>
                  <a:lnTo>
                    <a:pt x="256" y="124"/>
                  </a:lnTo>
                  <a:lnTo>
                    <a:pt x="257" y="124"/>
                  </a:lnTo>
                  <a:lnTo>
                    <a:pt x="258" y="124"/>
                  </a:lnTo>
                  <a:lnTo>
                    <a:pt x="258" y="123"/>
                  </a:lnTo>
                  <a:lnTo>
                    <a:pt x="259" y="123"/>
                  </a:lnTo>
                  <a:lnTo>
                    <a:pt x="260" y="123"/>
                  </a:lnTo>
                  <a:lnTo>
                    <a:pt x="261" y="123"/>
                  </a:lnTo>
                  <a:lnTo>
                    <a:pt x="261" y="122"/>
                  </a:lnTo>
                  <a:lnTo>
                    <a:pt x="262" y="122"/>
                  </a:lnTo>
                  <a:lnTo>
                    <a:pt x="263" y="121"/>
                  </a:lnTo>
                  <a:lnTo>
                    <a:pt x="263" y="120"/>
                  </a:lnTo>
                  <a:lnTo>
                    <a:pt x="264" y="120"/>
                  </a:lnTo>
                  <a:lnTo>
                    <a:pt x="265" y="120"/>
                  </a:lnTo>
                  <a:lnTo>
                    <a:pt x="265" y="121"/>
                  </a:lnTo>
                  <a:lnTo>
                    <a:pt x="264" y="121"/>
                  </a:lnTo>
                  <a:lnTo>
                    <a:pt x="264" y="122"/>
                  </a:lnTo>
                  <a:lnTo>
                    <a:pt x="264" y="123"/>
                  </a:lnTo>
                  <a:lnTo>
                    <a:pt x="264" y="124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6" y="124"/>
                  </a:lnTo>
                  <a:lnTo>
                    <a:pt x="266" y="125"/>
                  </a:lnTo>
                  <a:lnTo>
                    <a:pt x="267" y="125"/>
                  </a:lnTo>
                  <a:lnTo>
                    <a:pt x="267" y="126"/>
                  </a:lnTo>
                  <a:lnTo>
                    <a:pt x="268" y="126"/>
                  </a:lnTo>
                  <a:lnTo>
                    <a:pt x="268" y="125"/>
                  </a:lnTo>
                  <a:lnTo>
                    <a:pt x="268" y="126"/>
                  </a:lnTo>
                  <a:lnTo>
                    <a:pt x="269" y="126"/>
                  </a:lnTo>
                  <a:lnTo>
                    <a:pt x="269" y="125"/>
                  </a:lnTo>
                  <a:lnTo>
                    <a:pt x="270" y="125"/>
                  </a:lnTo>
                  <a:lnTo>
                    <a:pt x="271" y="125"/>
                  </a:lnTo>
                  <a:lnTo>
                    <a:pt x="271" y="124"/>
                  </a:lnTo>
                  <a:lnTo>
                    <a:pt x="271" y="123"/>
                  </a:lnTo>
                  <a:lnTo>
                    <a:pt x="270" y="123"/>
                  </a:lnTo>
                  <a:lnTo>
                    <a:pt x="271" y="123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3" y="122"/>
                  </a:lnTo>
                  <a:lnTo>
                    <a:pt x="274" y="122"/>
                  </a:lnTo>
                  <a:lnTo>
                    <a:pt x="274" y="123"/>
                  </a:lnTo>
                  <a:lnTo>
                    <a:pt x="274" y="124"/>
                  </a:lnTo>
                  <a:lnTo>
                    <a:pt x="273" y="124"/>
                  </a:lnTo>
                  <a:lnTo>
                    <a:pt x="273" y="125"/>
                  </a:lnTo>
                  <a:lnTo>
                    <a:pt x="274" y="125"/>
                  </a:lnTo>
                  <a:lnTo>
                    <a:pt x="275" y="124"/>
                  </a:lnTo>
                  <a:lnTo>
                    <a:pt x="276" y="124"/>
                  </a:lnTo>
                  <a:lnTo>
                    <a:pt x="277" y="124"/>
                  </a:lnTo>
                  <a:lnTo>
                    <a:pt x="277" y="125"/>
                  </a:lnTo>
                  <a:lnTo>
                    <a:pt x="277" y="124"/>
                  </a:lnTo>
                  <a:lnTo>
                    <a:pt x="276" y="123"/>
                  </a:lnTo>
                  <a:lnTo>
                    <a:pt x="277" y="123"/>
                  </a:lnTo>
                  <a:lnTo>
                    <a:pt x="278" y="123"/>
                  </a:lnTo>
                  <a:lnTo>
                    <a:pt x="278" y="124"/>
                  </a:lnTo>
                  <a:lnTo>
                    <a:pt x="279" y="124"/>
                  </a:lnTo>
                  <a:lnTo>
                    <a:pt x="280" y="124"/>
                  </a:lnTo>
                  <a:lnTo>
                    <a:pt x="280" y="123"/>
                  </a:lnTo>
                  <a:lnTo>
                    <a:pt x="279" y="123"/>
                  </a:lnTo>
                  <a:lnTo>
                    <a:pt x="279" y="122"/>
                  </a:lnTo>
                  <a:lnTo>
                    <a:pt x="280" y="122"/>
                  </a:lnTo>
                  <a:lnTo>
                    <a:pt x="280" y="121"/>
                  </a:lnTo>
                  <a:lnTo>
                    <a:pt x="281" y="121"/>
                  </a:lnTo>
                  <a:lnTo>
                    <a:pt x="281" y="120"/>
                  </a:lnTo>
                  <a:lnTo>
                    <a:pt x="282" y="120"/>
                  </a:lnTo>
                  <a:lnTo>
                    <a:pt x="281" y="119"/>
                  </a:lnTo>
                  <a:lnTo>
                    <a:pt x="281" y="118"/>
                  </a:lnTo>
                  <a:lnTo>
                    <a:pt x="282" y="118"/>
                  </a:lnTo>
                  <a:lnTo>
                    <a:pt x="282" y="117"/>
                  </a:lnTo>
                  <a:lnTo>
                    <a:pt x="282" y="116"/>
                  </a:lnTo>
                  <a:lnTo>
                    <a:pt x="283" y="116"/>
                  </a:lnTo>
                  <a:lnTo>
                    <a:pt x="284" y="116"/>
                  </a:lnTo>
                  <a:lnTo>
                    <a:pt x="285" y="116"/>
                  </a:lnTo>
                  <a:lnTo>
                    <a:pt x="285" y="115"/>
                  </a:lnTo>
                  <a:lnTo>
                    <a:pt x="286" y="115"/>
                  </a:lnTo>
                  <a:lnTo>
                    <a:pt x="286" y="114"/>
                  </a:lnTo>
                  <a:lnTo>
                    <a:pt x="287" y="114"/>
                  </a:lnTo>
                  <a:lnTo>
                    <a:pt x="287" y="113"/>
                  </a:lnTo>
                  <a:lnTo>
                    <a:pt x="287" y="112"/>
                  </a:lnTo>
                  <a:lnTo>
                    <a:pt x="288" y="112"/>
                  </a:lnTo>
                  <a:lnTo>
                    <a:pt x="288" y="113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89" y="111"/>
                  </a:lnTo>
                  <a:lnTo>
                    <a:pt x="290" y="111"/>
                  </a:lnTo>
                  <a:lnTo>
                    <a:pt x="290" y="112"/>
                  </a:lnTo>
                  <a:lnTo>
                    <a:pt x="290" y="111"/>
                  </a:lnTo>
                  <a:lnTo>
                    <a:pt x="290" y="110"/>
                  </a:lnTo>
                  <a:lnTo>
                    <a:pt x="289" y="110"/>
                  </a:lnTo>
                  <a:lnTo>
                    <a:pt x="288" y="110"/>
                  </a:lnTo>
                  <a:lnTo>
                    <a:pt x="288" y="109"/>
                  </a:lnTo>
                  <a:lnTo>
                    <a:pt x="289" y="109"/>
                  </a:lnTo>
                  <a:lnTo>
                    <a:pt x="290" y="109"/>
                  </a:lnTo>
                  <a:lnTo>
                    <a:pt x="290" y="110"/>
                  </a:lnTo>
                  <a:lnTo>
                    <a:pt x="291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0" y="108"/>
                  </a:lnTo>
                  <a:lnTo>
                    <a:pt x="290" y="107"/>
                  </a:lnTo>
                  <a:lnTo>
                    <a:pt x="291" y="107"/>
                  </a:lnTo>
                  <a:lnTo>
                    <a:pt x="291" y="108"/>
                  </a:lnTo>
                  <a:lnTo>
                    <a:pt x="291" y="109"/>
                  </a:lnTo>
                  <a:lnTo>
                    <a:pt x="291" y="110"/>
                  </a:lnTo>
                  <a:lnTo>
                    <a:pt x="291" y="111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1" y="114"/>
                  </a:lnTo>
                  <a:lnTo>
                    <a:pt x="291" y="115"/>
                  </a:lnTo>
                  <a:lnTo>
                    <a:pt x="291" y="117"/>
                  </a:lnTo>
                  <a:lnTo>
                    <a:pt x="291" y="119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5"/>
                  </a:lnTo>
                  <a:lnTo>
                    <a:pt x="291" y="126"/>
                  </a:lnTo>
                  <a:lnTo>
                    <a:pt x="291" y="128"/>
                  </a:lnTo>
                  <a:lnTo>
                    <a:pt x="291" y="129"/>
                  </a:lnTo>
                  <a:lnTo>
                    <a:pt x="291" y="130"/>
                  </a:lnTo>
                  <a:lnTo>
                    <a:pt x="291" y="131"/>
                  </a:lnTo>
                  <a:lnTo>
                    <a:pt x="291" y="132"/>
                  </a:lnTo>
                  <a:lnTo>
                    <a:pt x="291" y="134"/>
                  </a:lnTo>
                  <a:lnTo>
                    <a:pt x="291" y="135"/>
                  </a:lnTo>
                  <a:lnTo>
                    <a:pt x="291" y="137"/>
                  </a:lnTo>
                  <a:lnTo>
                    <a:pt x="291" y="138"/>
                  </a:lnTo>
                  <a:lnTo>
                    <a:pt x="291" y="140"/>
                  </a:lnTo>
                  <a:lnTo>
                    <a:pt x="291" y="141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1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1" y="148"/>
                  </a:lnTo>
                  <a:lnTo>
                    <a:pt x="291" y="150"/>
                  </a:lnTo>
                  <a:lnTo>
                    <a:pt x="291" y="151"/>
                  </a:lnTo>
                  <a:lnTo>
                    <a:pt x="291" y="154"/>
                  </a:lnTo>
                  <a:lnTo>
                    <a:pt x="291" y="157"/>
                  </a:lnTo>
                  <a:lnTo>
                    <a:pt x="291" y="158"/>
                  </a:lnTo>
                  <a:lnTo>
                    <a:pt x="291" y="159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1" y="164"/>
                  </a:lnTo>
                  <a:lnTo>
                    <a:pt x="291" y="165"/>
                  </a:lnTo>
                  <a:lnTo>
                    <a:pt x="291" y="171"/>
                  </a:lnTo>
                  <a:lnTo>
                    <a:pt x="292" y="173"/>
                  </a:lnTo>
                  <a:lnTo>
                    <a:pt x="292" y="174"/>
                  </a:lnTo>
                  <a:lnTo>
                    <a:pt x="292" y="177"/>
                  </a:lnTo>
                  <a:lnTo>
                    <a:pt x="292" y="179"/>
                  </a:lnTo>
                  <a:lnTo>
                    <a:pt x="292" y="180"/>
                  </a:lnTo>
                  <a:lnTo>
                    <a:pt x="292" y="181"/>
                  </a:lnTo>
                  <a:lnTo>
                    <a:pt x="293" y="181"/>
                  </a:lnTo>
                  <a:lnTo>
                    <a:pt x="294" y="181"/>
                  </a:lnTo>
                  <a:lnTo>
                    <a:pt x="295" y="181"/>
                  </a:lnTo>
                  <a:lnTo>
                    <a:pt x="296" y="181"/>
                  </a:lnTo>
                  <a:lnTo>
                    <a:pt x="297" y="181"/>
                  </a:lnTo>
                  <a:lnTo>
                    <a:pt x="298" y="181"/>
                  </a:lnTo>
                  <a:lnTo>
                    <a:pt x="299" y="181"/>
                  </a:lnTo>
                  <a:lnTo>
                    <a:pt x="300" y="181"/>
                  </a:lnTo>
                  <a:lnTo>
                    <a:pt x="301" y="181"/>
                  </a:lnTo>
                  <a:lnTo>
                    <a:pt x="302" y="181"/>
                  </a:lnTo>
                  <a:lnTo>
                    <a:pt x="303" y="181"/>
                  </a:lnTo>
                  <a:lnTo>
                    <a:pt x="305" y="181"/>
                  </a:lnTo>
                  <a:lnTo>
                    <a:pt x="306" y="181"/>
                  </a:lnTo>
                  <a:lnTo>
                    <a:pt x="307" y="181"/>
                  </a:lnTo>
                  <a:lnTo>
                    <a:pt x="308" y="181"/>
                  </a:lnTo>
                  <a:lnTo>
                    <a:pt x="309" y="181"/>
                  </a:lnTo>
                  <a:lnTo>
                    <a:pt x="310" y="181"/>
                  </a:lnTo>
                  <a:lnTo>
                    <a:pt x="311" y="181"/>
                  </a:lnTo>
                  <a:lnTo>
                    <a:pt x="312" y="181"/>
                  </a:lnTo>
                  <a:lnTo>
                    <a:pt x="313" y="181"/>
                  </a:lnTo>
                  <a:lnTo>
                    <a:pt x="313" y="181"/>
                  </a:lnTo>
                  <a:lnTo>
                    <a:pt x="314" y="181"/>
                  </a:lnTo>
                  <a:lnTo>
                    <a:pt x="315" y="181"/>
                  </a:lnTo>
                  <a:lnTo>
                    <a:pt x="316" y="181"/>
                  </a:lnTo>
                  <a:lnTo>
                    <a:pt x="318" y="181"/>
                  </a:lnTo>
                  <a:lnTo>
                    <a:pt x="319" y="181"/>
                  </a:lnTo>
                  <a:lnTo>
                    <a:pt x="320" y="181"/>
                  </a:lnTo>
                  <a:lnTo>
                    <a:pt x="321" y="181"/>
                  </a:lnTo>
                  <a:lnTo>
                    <a:pt x="322" y="181"/>
                  </a:lnTo>
                  <a:lnTo>
                    <a:pt x="323" y="181"/>
                  </a:lnTo>
                  <a:lnTo>
                    <a:pt x="324" y="181"/>
                  </a:lnTo>
                  <a:lnTo>
                    <a:pt x="325" y="181"/>
                  </a:lnTo>
                  <a:lnTo>
                    <a:pt x="326" y="181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1" y="181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5" y="181"/>
                  </a:lnTo>
                  <a:lnTo>
                    <a:pt x="337" y="181"/>
                  </a:lnTo>
                  <a:lnTo>
                    <a:pt x="340" y="181"/>
                  </a:lnTo>
                  <a:lnTo>
                    <a:pt x="342" y="181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6" y="181"/>
                  </a:lnTo>
                  <a:lnTo>
                    <a:pt x="347" y="181"/>
                  </a:lnTo>
                  <a:lnTo>
                    <a:pt x="348" y="181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1" y="180"/>
                  </a:lnTo>
                  <a:lnTo>
                    <a:pt x="352" y="180"/>
                  </a:lnTo>
                  <a:lnTo>
                    <a:pt x="354" y="180"/>
                  </a:lnTo>
                  <a:lnTo>
                    <a:pt x="355" y="180"/>
                  </a:lnTo>
                  <a:lnTo>
                    <a:pt x="357" y="180"/>
                  </a:lnTo>
                  <a:lnTo>
                    <a:pt x="358" y="180"/>
                  </a:lnTo>
                  <a:lnTo>
                    <a:pt x="359" y="180"/>
                  </a:lnTo>
                  <a:lnTo>
                    <a:pt x="360" y="180"/>
                  </a:lnTo>
                  <a:lnTo>
                    <a:pt x="361" y="180"/>
                  </a:lnTo>
                  <a:lnTo>
                    <a:pt x="362" y="180"/>
                  </a:lnTo>
                  <a:lnTo>
                    <a:pt x="363" y="180"/>
                  </a:lnTo>
                  <a:lnTo>
                    <a:pt x="364" y="180"/>
                  </a:lnTo>
                  <a:lnTo>
                    <a:pt x="365" y="180"/>
                  </a:lnTo>
                  <a:lnTo>
                    <a:pt x="366" y="180"/>
                  </a:lnTo>
                  <a:lnTo>
                    <a:pt x="367" y="180"/>
                  </a:lnTo>
                  <a:lnTo>
                    <a:pt x="368" y="180"/>
                  </a:lnTo>
                  <a:lnTo>
                    <a:pt x="371" y="180"/>
                  </a:lnTo>
                  <a:lnTo>
                    <a:pt x="373" y="180"/>
                  </a:lnTo>
                  <a:lnTo>
                    <a:pt x="374" y="180"/>
                  </a:lnTo>
                  <a:lnTo>
                    <a:pt x="375" y="180"/>
                  </a:lnTo>
                  <a:lnTo>
                    <a:pt x="376" y="180"/>
                  </a:lnTo>
                  <a:lnTo>
                    <a:pt x="377" y="180"/>
                  </a:lnTo>
                  <a:lnTo>
                    <a:pt x="380" y="180"/>
                  </a:lnTo>
                  <a:lnTo>
                    <a:pt x="381" y="180"/>
                  </a:lnTo>
                  <a:lnTo>
                    <a:pt x="382" y="180"/>
                  </a:lnTo>
                  <a:lnTo>
                    <a:pt x="383" y="180"/>
                  </a:lnTo>
                  <a:lnTo>
                    <a:pt x="384" y="180"/>
                  </a:lnTo>
                  <a:lnTo>
                    <a:pt x="385" y="180"/>
                  </a:lnTo>
                  <a:lnTo>
                    <a:pt x="386" y="180"/>
                  </a:lnTo>
                  <a:lnTo>
                    <a:pt x="387" y="180"/>
                  </a:lnTo>
                  <a:lnTo>
                    <a:pt x="390" y="180"/>
                  </a:lnTo>
                  <a:lnTo>
                    <a:pt x="391" y="180"/>
                  </a:lnTo>
                  <a:lnTo>
                    <a:pt x="393" y="180"/>
                  </a:lnTo>
                  <a:lnTo>
                    <a:pt x="394" y="180"/>
                  </a:lnTo>
                  <a:lnTo>
                    <a:pt x="395" y="180"/>
                  </a:lnTo>
                  <a:lnTo>
                    <a:pt x="396" y="180"/>
                  </a:lnTo>
                  <a:lnTo>
                    <a:pt x="397" y="180"/>
                  </a:lnTo>
                  <a:lnTo>
                    <a:pt x="398" y="180"/>
                  </a:lnTo>
                  <a:lnTo>
                    <a:pt x="399" y="180"/>
                  </a:lnTo>
                  <a:lnTo>
                    <a:pt x="400" y="180"/>
                  </a:lnTo>
                  <a:lnTo>
                    <a:pt x="401" y="180"/>
                  </a:lnTo>
                  <a:lnTo>
                    <a:pt x="404" y="179"/>
                  </a:lnTo>
                  <a:lnTo>
                    <a:pt x="407" y="179"/>
                  </a:lnTo>
                  <a:lnTo>
                    <a:pt x="408" y="179"/>
                  </a:lnTo>
                  <a:lnTo>
                    <a:pt x="409" y="179"/>
                  </a:lnTo>
                  <a:lnTo>
                    <a:pt x="409" y="179"/>
                  </a:lnTo>
                  <a:lnTo>
                    <a:pt x="410" y="179"/>
                  </a:lnTo>
                  <a:lnTo>
                    <a:pt x="411" y="179"/>
                  </a:lnTo>
                  <a:lnTo>
                    <a:pt x="412" y="179"/>
                  </a:lnTo>
                  <a:lnTo>
                    <a:pt x="413" y="179"/>
                  </a:lnTo>
                  <a:lnTo>
                    <a:pt x="414" y="179"/>
                  </a:lnTo>
                  <a:lnTo>
                    <a:pt x="415" y="179"/>
                  </a:lnTo>
                  <a:lnTo>
                    <a:pt x="420" y="179"/>
                  </a:lnTo>
                  <a:lnTo>
                    <a:pt x="422" y="179"/>
                  </a:lnTo>
                  <a:lnTo>
                    <a:pt x="423" y="179"/>
                  </a:lnTo>
                  <a:lnTo>
                    <a:pt x="424" y="179"/>
                  </a:lnTo>
                  <a:lnTo>
                    <a:pt x="425" y="179"/>
                  </a:lnTo>
                  <a:lnTo>
                    <a:pt x="426" y="179"/>
                  </a:lnTo>
                  <a:lnTo>
                    <a:pt x="428" y="179"/>
                  </a:lnTo>
                  <a:lnTo>
                    <a:pt x="429" y="179"/>
                  </a:lnTo>
                  <a:lnTo>
                    <a:pt x="430" y="179"/>
                  </a:lnTo>
                  <a:lnTo>
                    <a:pt x="430" y="177"/>
                  </a:lnTo>
                  <a:lnTo>
                    <a:pt x="430" y="176"/>
                  </a:lnTo>
                  <a:lnTo>
                    <a:pt x="430" y="173"/>
                  </a:lnTo>
                  <a:lnTo>
                    <a:pt x="430" y="172"/>
                  </a:lnTo>
                  <a:lnTo>
                    <a:pt x="430" y="166"/>
                  </a:lnTo>
                  <a:lnTo>
                    <a:pt x="430" y="165"/>
                  </a:lnTo>
                  <a:lnTo>
                    <a:pt x="430" y="162"/>
                  </a:lnTo>
                  <a:lnTo>
                    <a:pt x="430" y="159"/>
                  </a:lnTo>
                  <a:lnTo>
                    <a:pt x="431" y="159"/>
                  </a:lnTo>
                  <a:lnTo>
                    <a:pt x="432" y="159"/>
                  </a:lnTo>
                  <a:lnTo>
                    <a:pt x="434" y="159"/>
                  </a:lnTo>
                  <a:lnTo>
                    <a:pt x="438" y="159"/>
                  </a:lnTo>
                  <a:lnTo>
                    <a:pt x="439" y="159"/>
                  </a:lnTo>
                  <a:lnTo>
                    <a:pt x="440" y="159"/>
                  </a:lnTo>
                  <a:lnTo>
                    <a:pt x="441" y="159"/>
                  </a:lnTo>
                  <a:lnTo>
                    <a:pt x="441" y="160"/>
                  </a:lnTo>
                  <a:lnTo>
                    <a:pt x="442" y="160"/>
                  </a:lnTo>
                  <a:lnTo>
                    <a:pt x="442" y="161"/>
                  </a:lnTo>
                  <a:lnTo>
                    <a:pt x="442" y="162"/>
                  </a:lnTo>
                  <a:lnTo>
                    <a:pt x="443" y="162"/>
                  </a:lnTo>
                  <a:lnTo>
                    <a:pt x="443" y="163"/>
                  </a:lnTo>
                  <a:lnTo>
                    <a:pt x="444" y="163"/>
                  </a:lnTo>
                  <a:lnTo>
                    <a:pt x="444" y="164"/>
                  </a:lnTo>
                  <a:lnTo>
                    <a:pt x="445" y="164"/>
                  </a:lnTo>
                  <a:lnTo>
                    <a:pt x="445" y="165"/>
                  </a:lnTo>
                  <a:lnTo>
                    <a:pt x="445" y="166"/>
                  </a:lnTo>
                  <a:lnTo>
                    <a:pt x="446" y="166"/>
                  </a:lnTo>
                  <a:lnTo>
                    <a:pt x="447" y="167"/>
                  </a:lnTo>
                  <a:lnTo>
                    <a:pt x="447" y="168"/>
                  </a:lnTo>
                  <a:lnTo>
                    <a:pt x="448" y="168"/>
                  </a:lnTo>
                  <a:lnTo>
                    <a:pt x="448" y="169"/>
                  </a:lnTo>
                  <a:lnTo>
                    <a:pt x="449" y="169"/>
                  </a:lnTo>
                  <a:lnTo>
                    <a:pt x="449" y="170"/>
                  </a:lnTo>
                  <a:lnTo>
                    <a:pt x="450" y="170"/>
                  </a:lnTo>
                  <a:lnTo>
                    <a:pt x="450" y="171"/>
                  </a:lnTo>
                  <a:lnTo>
                    <a:pt x="449" y="171"/>
                  </a:lnTo>
                  <a:lnTo>
                    <a:pt x="449" y="172"/>
                  </a:lnTo>
                  <a:lnTo>
                    <a:pt x="450" y="172"/>
                  </a:lnTo>
                  <a:lnTo>
                    <a:pt x="450" y="173"/>
                  </a:lnTo>
                  <a:lnTo>
                    <a:pt x="451" y="173"/>
                  </a:lnTo>
                  <a:lnTo>
                    <a:pt x="451" y="174"/>
                  </a:lnTo>
                  <a:lnTo>
                    <a:pt x="451" y="175"/>
                  </a:lnTo>
                  <a:lnTo>
                    <a:pt x="452" y="175"/>
                  </a:lnTo>
                  <a:lnTo>
                    <a:pt x="452" y="176"/>
                  </a:lnTo>
                  <a:lnTo>
                    <a:pt x="453" y="176"/>
                  </a:lnTo>
                  <a:lnTo>
                    <a:pt x="454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7"/>
                  </a:lnTo>
                  <a:lnTo>
                    <a:pt x="456" y="178"/>
                  </a:lnTo>
                  <a:lnTo>
                    <a:pt x="456" y="179"/>
                  </a:lnTo>
                  <a:lnTo>
                    <a:pt x="457" y="179"/>
                  </a:lnTo>
                  <a:lnTo>
                    <a:pt x="457" y="180"/>
                  </a:lnTo>
                  <a:lnTo>
                    <a:pt x="457" y="180"/>
                  </a:lnTo>
                  <a:lnTo>
                    <a:pt x="457" y="181"/>
                  </a:lnTo>
                  <a:lnTo>
                    <a:pt x="458" y="181"/>
                  </a:lnTo>
                  <a:lnTo>
                    <a:pt x="459" y="181"/>
                  </a:lnTo>
                  <a:lnTo>
                    <a:pt x="460" y="182"/>
                  </a:lnTo>
                  <a:lnTo>
                    <a:pt x="460" y="183"/>
                  </a:lnTo>
                  <a:lnTo>
                    <a:pt x="460" y="184"/>
                  </a:lnTo>
                  <a:lnTo>
                    <a:pt x="460" y="185"/>
                  </a:lnTo>
                  <a:lnTo>
                    <a:pt x="461" y="185"/>
                  </a:lnTo>
                  <a:lnTo>
                    <a:pt x="462" y="185"/>
                  </a:lnTo>
                  <a:lnTo>
                    <a:pt x="462" y="186"/>
                  </a:lnTo>
                  <a:lnTo>
                    <a:pt x="463" y="186"/>
                  </a:lnTo>
                  <a:lnTo>
                    <a:pt x="464" y="186"/>
                  </a:lnTo>
                  <a:lnTo>
                    <a:pt x="465" y="186"/>
                  </a:lnTo>
                  <a:lnTo>
                    <a:pt x="465" y="185"/>
                  </a:lnTo>
                  <a:lnTo>
                    <a:pt x="466" y="185"/>
                  </a:lnTo>
                  <a:lnTo>
                    <a:pt x="467" y="185"/>
                  </a:lnTo>
                  <a:lnTo>
                    <a:pt x="468" y="185"/>
                  </a:lnTo>
                  <a:lnTo>
                    <a:pt x="468" y="186"/>
                  </a:lnTo>
                  <a:lnTo>
                    <a:pt x="469" y="186"/>
                  </a:lnTo>
                  <a:lnTo>
                    <a:pt x="470" y="187"/>
                  </a:lnTo>
                  <a:lnTo>
                    <a:pt x="471" y="187"/>
                  </a:lnTo>
                  <a:lnTo>
                    <a:pt x="471" y="188"/>
                  </a:lnTo>
                  <a:lnTo>
                    <a:pt x="472" y="189"/>
                  </a:lnTo>
                  <a:lnTo>
                    <a:pt x="473" y="190"/>
                  </a:lnTo>
                  <a:lnTo>
                    <a:pt x="474" y="190"/>
                  </a:lnTo>
                  <a:lnTo>
                    <a:pt x="474" y="190"/>
                  </a:lnTo>
                  <a:lnTo>
                    <a:pt x="475" y="190"/>
                  </a:lnTo>
                  <a:lnTo>
                    <a:pt x="475" y="191"/>
                  </a:lnTo>
                  <a:lnTo>
                    <a:pt x="476" y="191"/>
                  </a:lnTo>
                  <a:lnTo>
                    <a:pt x="476" y="192"/>
                  </a:lnTo>
                  <a:lnTo>
                    <a:pt x="477" y="192"/>
                  </a:lnTo>
                  <a:lnTo>
                    <a:pt x="477" y="193"/>
                  </a:lnTo>
                  <a:lnTo>
                    <a:pt x="478" y="193"/>
                  </a:lnTo>
                  <a:lnTo>
                    <a:pt x="478" y="194"/>
                  </a:lnTo>
                  <a:lnTo>
                    <a:pt x="479" y="194"/>
                  </a:lnTo>
                  <a:lnTo>
                    <a:pt x="480" y="194"/>
                  </a:lnTo>
                  <a:lnTo>
                    <a:pt x="480" y="195"/>
                  </a:lnTo>
                  <a:lnTo>
                    <a:pt x="481" y="195"/>
                  </a:lnTo>
                  <a:lnTo>
                    <a:pt x="482" y="195"/>
                  </a:lnTo>
                  <a:lnTo>
                    <a:pt x="483" y="195"/>
                  </a:lnTo>
                  <a:lnTo>
                    <a:pt x="484" y="195"/>
                  </a:lnTo>
                  <a:lnTo>
                    <a:pt x="484" y="196"/>
                  </a:lnTo>
                  <a:lnTo>
                    <a:pt x="485" y="196"/>
                  </a:lnTo>
                  <a:lnTo>
                    <a:pt x="486" y="196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89" y="196"/>
                  </a:lnTo>
                  <a:lnTo>
                    <a:pt x="489" y="197"/>
                  </a:lnTo>
                  <a:lnTo>
                    <a:pt x="490" y="197"/>
                  </a:lnTo>
                  <a:lnTo>
                    <a:pt x="490" y="198"/>
                  </a:lnTo>
                  <a:lnTo>
                    <a:pt x="491" y="198"/>
                  </a:lnTo>
                  <a:lnTo>
                    <a:pt x="492" y="198"/>
                  </a:lnTo>
                  <a:lnTo>
                    <a:pt x="493" y="198"/>
                  </a:lnTo>
                  <a:lnTo>
                    <a:pt x="493" y="199"/>
                  </a:lnTo>
                  <a:lnTo>
                    <a:pt x="494" y="199"/>
                  </a:lnTo>
                  <a:lnTo>
                    <a:pt x="495" y="199"/>
                  </a:lnTo>
                  <a:lnTo>
                    <a:pt x="495" y="200"/>
                  </a:lnTo>
                  <a:lnTo>
                    <a:pt x="495" y="199"/>
                  </a:lnTo>
                  <a:lnTo>
                    <a:pt x="496" y="199"/>
                  </a:lnTo>
                  <a:lnTo>
                    <a:pt x="497" y="199"/>
                  </a:lnTo>
                  <a:lnTo>
                    <a:pt x="498" y="199"/>
                  </a:lnTo>
                  <a:lnTo>
                    <a:pt x="498" y="200"/>
                  </a:lnTo>
                  <a:lnTo>
                    <a:pt x="499" y="200"/>
                  </a:lnTo>
                  <a:lnTo>
                    <a:pt x="500" y="200"/>
                  </a:lnTo>
                  <a:lnTo>
                    <a:pt x="500" y="201"/>
                  </a:lnTo>
                  <a:lnTo>
                    <a:pt x="501" y="201"/>
                  </a:lnTo>
                  <a:lnTo>
                    <a:pt x="501" y="202"/>
                  </a:lnTo>
                  <a:lnTo>
                    <a:pt x="502" y="202"/>
                  </a:lnTo>
                  <a:lnTo>
                    <a:pt x="502" y="203"/>
                  </a:lnTo>
                  <a:lnTo>
                    <a:pt x="503" y="203"/>
                  </a:lnTo>
                  <a:lnTo>
                    <a:pt x="504" y="203"/>
                  </a:lnTo>
                  <a:lnTo>
                    <a:pt x="504" y="204"/>
                  </a:lnTo>
                  <a:lnTo>
                    <a:pt x="505" y="204"/>
                  </a:lnTo>
                  <a:lnTo>
                    <a:pt x="505" y="204"/>
                  </a:lnTo>
                  <a:lnTo>
                    <a:pt x="506" y="204"/>
                  </a:lnTo>
                  <a:lnTo>
                    <a:pt x="506" y="205"/>
                  </a:lnTo>
                  <a:lnTo>
                    <a:pt x="507" y="206"/>
                  </a:lnTo>
                  <a:lnTo>
                    <a:pt x="508" y="207"/>
                  </a:lnTo>
                  <a:lnTo>
                    <a:pt x="509" y="208"/>
                  </a:lnTo>
                  <a:lnTo>
                    <a:pt x="509" y="209"/>
                  </a:lnTo>
                  <a:lnTo>
                    <a:pt x="510" y="210"/>
                  </a:lnTo>
                  <a:lnTo>
                    <a:pt x="511" y="211"/>
                  </a:lnTo>
                  <a:lnTo>
                    <a:pt x="512" y="211"/>
                  </a:lnTo>
                  <a:lnTo>
                    <a:pt x="512" y="212"/>
                  </a:lnTo>
                  <a:lnTo>
                    <a:pt x="513" y="212"/>
                  </a:lnTo>
                  <a:lnTo>
                    <a:pt x="513" y="213"/>
                  </a:lnTo>
                  <a:lnTo>
                    <a:pt x="514" y="213"/>
                  </a:lnTo>
                  <a:lnTo>
                    <a:pt x="515" y="213"/>
                  </a:lnTo>
                  <a:lnTo>
                    <a:pt x="515" y="214"/>
                  </a:lnTo>
                  <a:lnTo>
                    <a:pt x="516" y="214"/>
                  </a:lnTo>
                  <a:lnTo>
                    <a:pt x="516" y="215"/>
                  </a:lnTo>
                  <a:lnTo>
                    <a:pt x="517" y="215"/>
                  </a:lnTo>
                  <a:lnTo>
                    <a:pt x="517" y="216"/>
                  </a:lnTo>
                  <a:lnTo>
                    <a:pt x="518" y="216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19" y="218"/>
                  </a:lnTo>
                  <a:lnTo>
                    <a:pt x="520" y="218"/>
                  </a:lnTo>
                  <a:lnTo>
                    <a:pt x="521" y="219"/>
                  </a:lnTo>
                  <a:lnTo>
                    <a:pt x="522" y="219"/>
                  </a:lnTo>
                  <a:lnTo>
                    <a:pt x="522" y="220"/>
                  </a:lnTo>
                  <a:lnTo>
                    <a:pt x="523" y="220"/>
                  </a:lnTo>
                  <a:lnTo>
                    <a:pt x="523" y="221"/>
                  </a:lnTo>
                  <a:lnTo>
                    <a:pt x="524" y="221"/>
                  </a:lnTo>
                  <a:lnTo>
                    <a:pt x="524" y="222"/>
                  </a:lnTo>
                  <a:lnTo>
                    <a:pt x="525" y="222"/>
                  </a:lnTo>
                  <a:lnTo>
                    <a:pt x="526" y="222"/>
                  </a:lnTo>
                  <a:lnTo>
                    <a:pt x="527" y="222"/>
                  </a:lnTo>
                  <a:lnTo>
                    <a:pt x="527" y="223"/>
                  </a:lnTo>
                  <a:lnTo>
                    <a:pt x="528" y="223"/>
                  </a:lnTo>
                  <a:lnTo>
                    <a:pt x="529" y="223"/>
                  </a:lnTo>
                  <a:lnTo>
                    <a:pt x="530" y="223"/>
                  </a:lnTo>
                  <a:lnTo>
                    <a:pt x="530" y="224"/>
                  </a:lnTo>
                  <a:lnTo>
                    <a:pt x="531" y="224"/>
                  </a:lnTo>
                  <a:lnTo>
                    <a:pt x="532" y="225"/>
                  </a:lnTo>
                  <a:lnTo>
                    <a:pt x="533" y="225"/>
                  </a:lnTo>
                  <a:lnTo>
                    <a:pt x="533" y="226"/>
                  </a:lnTo>
                  <a:lnTo>
                    <a:pt x="534" y="226"/>
                  </a:lnTo>
                  <a:lnTo>
                    <a:pt x="535" y="227"/>
                  </a:lnTo>
                  <a:lnTo>
                    <a:pt x="536" y="227"/>
                  </a:lnTo>
                  <a:lnTo>
                    <a:pt x="537" y="227"/>
                  </a:lnTo>
                  <a:lnTo>
                    <a:pt x="537" y="228"/>
                  </a:lnTo>
                  <a:lnTo>
                    <a:pt x="538" y="228"/>
                  </a:lnTo>
                  <a:lnTo>
                    <a:pt x="539" y="228"/>
                  </a:lnTo>
                  <a:lnTo>
                    <a:pt x="540" y="229"/>
                  </a:lnTo>
                  <a:lnTo>
                    <a:pt x="541" y="229"/>
                  </a:lnTo>
                  <a:lnTo>
                    <a:pt x="541" y="230"/>
                  </a:lnTo>
                  <a:lnTo>
                    <a:pt x="542" y="230"/>
                  </a:lnTo>
                  <a:lnTo>
                    <a:pt x="542" y="231"/>
                  </a:lnTo>
                  <a:lnTo>
                    <a:pt x="543" y="232"/>
                  </a:lnTo>
                  <a:lnTo>
                    <a:pt x="543" y="233"/>
                  </a:lnTo>
                  <a:lnTo>
                    <a:pt x="544" y="233"/>
                  </a:lnTo>
                  <a:lnTo>
                    <a:pt x="544" y="234"/>
                  </a:lnTo>
                  <a:lnTo>
                    <a:pt x="545" y="234"/>
                  </a:lnTo>
                  <a:lnTo>
                    <a:pt x="545" y="235"/>
                  </a:lnTo>
                  <a:lnTo>
                    <a:pt x="546" y="235"/>
                  </a:lnTo>
                  <a:lnTo>
                    <a:pt x="547" y="235"/>
                  </a:lnTo>
                  <a:lnTo>
                    <a:pt x="548" y="236"/>
                  </a:lnTo>
                  <a:lnTo>
                    <a:pt x="549" y="236"/>
                  </a:lnTo>
                  <a:lnTo>
                    <a:pt x="550" y="236"/>
                  </a:lnTo>
                  <a:lnTo>
                    <a:pt x="551" y="236"/>
                  </a:lnTo>
                  <a:lnTo>
                    <a:pt x="552" y="236"/>
                  </a:lnTo>
                  <a:lnTo>
                    <a:pt x="553" y="237"/>
                  </a:lnTo>
                  <a:lnTo>
                    <a:pt x="553" y="237"/>
                  </a:lnTo>
                  <a:lnTo>
                    <a:pt x="553" y="238"/>
                  </a:lnTo>
                  <a:lnTo>
                    <a:pt x="554" y="238"/>
                  </a:lnTo>
                  <a:lnTo>
                    <a:pt x="554" y="238"/>
                  </a:lnTo>
                  <a:lnTo>
                    <a:pt x="555" y="238"/>
                  </a:lnTo>
                  <a:lnTo>
                    <a:pt x="555" y="239"/>
                  </a:lnTo>
                  <a:lnTo>
                    <a:pt x="556" y="240"/>
                  </a:lnTo>
                  <a:lnTo>
                    <a:pt x="557" y="241"/>
                  </a:lnTo>
                  <a:lnTo>
                    <a:pt x="557" y="242"/>
                  </a:lnTo>
                  <a:lnTo>
                    <a:pt x="557" y="243"/>
                  </a:lnTo>
                  <a:lnTo>
                    <a:pt x="558" y="243"/>
                  </a:lnTo>
                  <a:lnTo>
                    <a:pt x="558" y="245"/>
                  </a:lnTo>
                  <a:lnTo>
                    <a:pt x="558" y="246"/>
                  </a:lnTo>
                  <a:lnTo>
                    <a:pt x="558" y="247"/>
                  </a:lnTo>
                  <a:lnTo>
                    <a:pt x="559" y="247"/>
                  </a:lnTo>
                  <a:lnTo>
                    <a:pt x="559" y="249"/>
                  </a:lnTo>
                  <a:lnTo>
                    <a:pt x="560" y="249"/>
                  </a:lnTo>
                  <a:lnTo>
                    <a:pt x="560" y="250"/>
                  </a:lnTo>
                  <a:lnTo>
                    <a:pt x="560" y="251"/>
                  </a:lnTo>
                  <a:lnTo>
                    <a:pt x="561" y="251"/>
                  </a:lnTo>
                  <a:lnTo>
                    <a:pt x="561" y="252"/>
                  </a:lnTo>
                  <a:lnTo>
                    <a:pt x="561" y="253"/>
                  </a:lnTo>
                  <a:lnTo>
                    <a:pt x="562" y="254"/>
                  </a:lnTo>
                  <a:lnTo>
                    <a:pt x="562" y="255"/>
                  </a:lnTo>
                  <a:lnTo>
                    <a:pt x="563" y="256"/>
                  </a:lnTo>
                  <a:lnTo>
                    <a:pt x="564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5" y="258"/>
                  </a:lnTo>
                  <a:lnTo>
                    <a:pt x="566" y="259"/>
                  </a:lnTo>
                  <a:lnTo>
                    <a:pt x="567" y="260"/>
                  </a:lnTo>
                  <a:lnTo>
                    <a:pt x="568" y="260"/>
                  </a:lnTo>
                  <a:lnTo>
                    <a:pt x="569" y="261"/>
                  </a:lnTo>
                  <a:lnTo>
                    <a:pt x="570" y="261"/>
                  </a:lnTo>
                  <a:lnTo>
                    <a:pt x="571" y="262"/>
                  </a:lnTo>
                  <a:lnTo>
                    <a:pt x="572" y="262"/>
                  </a:lnTo>
                  <a:lnTo>
                    <a:pt x="572" y="263"/>
                  </a:lnTo>
                  <a:lnTo>
                    <a:pt x="573" y="263"/>
                  </a:lnTo>
                  <a:lnTo>
                    <a:pt x="574" y="264"/>
                  </a:lnTo>
                  <a:lnTo>
                    <a:pt x="574" y="265"/>
                  </a:lnTo>
                  <a:lnTo>
                    <a:pt x="575" y="265"/>
                  </a:lnTo>
                  <a:lnTo>
                    <a:pt x="575" y="266"/>
                  </a:lnTo>
                  <a:lnTo>
                    <a:pt x="577" y="268"/>
                  </a:lnTo>
                  <a:lnTo>
                    <a:pt x="578" y="268"/>
                  </a:lnTo>
                  <a:lnTo>
                    <a:pt x="578" y="269"/>
                  </a:lnTo>
                  <a:lnTo>
                    <a:pt x="579" y="270"/>
                  </a:lnTo>
                  <a:lnTo>
                    <a:pt x="580" y="270"/>
                  </a:lnTo>
                  <a:lnTo>
                    <a:pt x="580" y="271"/>
                  </a:lnTo>
                  <a:lnTo>
                    <a:pt x="581" y="271"/>
                  </a:lnTo>
                  <a:lnTo>
                    <a:pt x="582" y="272"/>
                  </a:lnTo>
                  <a:lnTo>
                    <a:pt x="582" y="273"/>
                  </a:lnTo>
                  <a:lnTo>
                    <a:pt x="583" y="273"/>
                  </a:lnTo>
                  <a:lnTo>
                    <a:pt x="583" y="274"/>
                  </a:lnTo>
                  <a:lnTo>
                    <a:pt x="584" y="274"/>
                  </a:lnTo>
                  <a:lnTo>
                    <a:pt x="585" y="275"/>
                  </a:lnTo>
                  <a:lnTo>
                    <a:pt x="586" y="276"/>
                  </a:lnTo>
                  <a:lnTo>
                    <a:pt x="587" y="277"/>
                  </a:lnTo>
                  <a:lnTo>
                    <a:pt x="588" y="277"/>
                  </a:lnTo>
                  <a:lnTo>
                    <a:pt x="588" y="278"/>
                  </a:lnTo>
                  <a:lnTo>
                    <a:pt x="589" y="278"/>
                  </a:lnTo>
                  <a:lnTo>
                    <a:pt x="589" y="279"/>
                  </a:lnTo>
                  <a:lnTo>
                    <a:pt x="590" y="279"/>
                  </a:lnTo>
                  <a:lnTo>
                    <a:pt x="591" y="280"/>
                  </a:lnTo>
                  <a:lnTo>
                    <a:pt x="592" y="280"/>
                  </a:lnTo>
                  <a:lnTo>
                    <a:pt x="593" y="281"/>
                  </a:lnTo>
                  <a:lnTo>
                    <a:pt x="594" y="281"/>
                  </a:lnTo>
                  <a:lnTo>
                    <a:pt x="595" y="281"/>
                  </a:lnTo>
                  <a:lnTo>
                    <a:pt x="596" y="281"/>
                  </a:lnTo>
                  <a:lnTo>
                    <a:pt x="597" y="281"/>
                  </a:lnTo>
                  <a:lnTo>
                    <a:pt x="598" y="281"/>
                  </a:lnTo>
                  <a:lnTo>
                    <a:pt x="599" y="281"/>
                  </a:lnTo>
                  <a:lnTo>
                    <a:pt x="600" y="281"/>
                  </a:lnTo>
                  <a:lnTo>
                    <a:pt x="601" y="281"/>
                  </a:lnTo>
                  <a:lnTo>
                    <a:pt x="601" y="281"/>
                  </a:lnTo>
                  <a:lnTo>
                    <a:pt x="601" y="280"/>
                  </a:lnTo>
                  <a:lnTo>
                    <a:pt x="602" y="280"/>
                  </a:lnTo>
                  <a:lnTo>
                    <a:pt x="603" y="280"/>
                  </a:lnTo>
                  <a:lnTo>
                    <a:pt x="603" y="279"/>
                  </a:lnTo>
                  <a:lnTo>
                    <a:pt x="604" y="278"/>
                  </a:lnTo>
                  <a:lnTo>
                    <a:pt x="605" y="278"/>
                  </a:lnTo>
                  <a:lnTo>
                    <a:pt x="605" y="277"/>
                  </a:lnTo>
                  <a:lnTo>
                    <a:pt x="606" y="277"/>
                  </a:lnTo>
                  <a:lnTo>
                    <a:pt x="608" y="276"/>
                  </a:lnTo>
                  <a:lnTo>
                    <a:pt x="609" y="276"/>
                  </a:lnTo>
                  <a:lnTo>
                    <a:pt x="610" y="276"/>
                  </a:lnTo>
                  <a:lnTo>
                    <a:pt x="610" y="275"/>
                  </a:lnTo>
                  <a:lnTo>
                    <a:pt x="611" y="275"/>
                  </a:lnTo>
                  <a:lnTo>
                    <a:pt x="613" y="275"/>
                  </a:lnTo>
                  <a:lnTo>
                    <a:pt x="614" y="275"/>
                  </a:lnTo>
                  <a:lnTo>
                    <a:pt x="615" y="275"/>
                  </a:lnTo>
                  <a:lnTo>
                    <a:pt x="616" y="275"/>
                  </a:lnTo>
                  <a:lnTo>
                    <a:pt x="617" y="275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21" y="276"/>
                  </a:lnTo>
                  <a:lnTo>
                    <a:pt x="622" y="276"/>
                  </a:lnTo>
                  <a:lnTo>
                    <a:pt x="623" y="277"/>
                  </a:lnTo>
                  <a:lnTo>
                    <a:pt x="624" y="277"/>
                  </a:lnTo>
                  <a:lnTo>
                    <a:pt x="625" y="277"/>
                  </a:lnTo>
                  <a:lnTo>
                    <a:pt x="625" y="278"/>
                  </a:lnTo>
                  <a:lnTo>
                    <a:pt x="626" y="278"/>
                  </a:lnTo>
                  <a:lnTo>
                    <a:pt x="627" y="279"/>
                  </a:lnTo>
                  <a:lnTo>
                    <a:pt x="628" y="279"/>
                  </a:lnTo>
                  <a:lnTo>
                    <a:pt x="628" y="280"/>
                  </a:lnTo>
                  <a:lnTo>
                    <a:pt x="629" y="280"/>
                  </a:lnTo>
                  <a:lnTo>
                    <a:pt x="630" y="280"/>
                  </a:lnTo>
                  <a:lnTo>
                    <a:pt x="630" y="281"/>
                  </a:lnTo>
                  <a:lnTo>
                    <a:pt x="630" y="282"/>
                  </a:lnTo>
                  <a:lnTo>
                    <a:pt x="631" y="282"/>
                  </a:lnTo>
                  <a:lnTo>
                    <a:pt x="632" y="282"/>
                  </a:lnTo>
                  <a:lnTo>
                    <a:pt x="633" y="282"/>
                  </a:lnTo>
                  <a:lnTo>
                    <a:pt x="633" y="283"/>
                  </a:lnTo>
                  <a:lnTo>
                    <a:pt x="633" y="284"/>
                  </a:lnTo>
                  <a:lnTo>
                    <a:pt x="634" y="284"/>
                  </a:lnTo>
                  <a:lnTo>
                    <a:pt x="634" y="285"/>
                  </a:lnTo>
                  <a:lnTo>
                    <a:pt x="635" y="285"/>
                  </a:lnTo>
                  <a:lnTo>
                    <a:pt x="635" y="286"/>
                  </a:lnTo>
                  <a:lnTo>
                    <a:pt x="636" y="286"/>
                  </a:lnTo>
                  <a:lnTo>
                    <a:pt x="636" y="287"/>
                  </a:lnTo>
                  <a:lnTo>
                    <a:pt x="636" y="287"/>
                  </a:lnTo>
                  <a:lnTo>
                    <a:pt x="637" y="287"/>
                  </a:lnTo>
                  <a:lnTo>
                    <a:pt x="638" y="287"/>
                  </a:lnTo>
                  <a:lnTo>
                    <a:pt x="638" y="288"/>
                  </a:lnTo>
                  <a:lnTo>
                    <a:pt x="637" y="288"/>
                  </a:lnTo>
                  <a:lnTo>
                    <a:pt x="637" y="289"/>
                  </a:lnTo>
                  <a:lnTo>
                    <a:pt x="637" y="290"/>
                  </a:lnTo>
                  <a:lnTo>
                    <a:pt x="637" y="291"/>
                  </a:lnTo>
                  <a:lnTo>
                    <a:pt x="637" y="292"/>
                  </a:lnTo>
                  <a:lnTo>
                    <a:pt x="637" y="293"/>
                  </a:lnTo>
                  <a:lnTo>
                    <a:pt x="637" y="294"/>
                  </a:lnTo>
                  <a:lnTo>
                    <a:pt x="637" y="295"/>
                  </a:lnTo>
                  <a:lnTo>
                    <a:pt x="637" y="296"/>
                  </a:lnTo>
                  <a:lnTo>
                    <a:pt x="638" y="296"/>
                  </a:lnTo>
                  <a:lnTo>
                    <a:pt x="637" y="296"/>
                  </a:lnTo>
                  <a:lnTo>
                    <a:pt x="637" y="297"/>
                  </a:lnTo>
                  <a:lnTo>
                    <a:pt x="637" y="298"/>
                  </a:lnTo>
                  <a:lnTo>
                    <a:pt x="637" y="299"/>
                  </a:lnTo>
                  <a:lnTo>
                    <a:pt x="637" y="300"/>
                  </a:lnTo>
                  <a:lnTo>
                    <a:pt x="638" y="300"/>
                  </a:lnTo>
                  <a:lnTo>
                    <a:pt x="637" y="300"/>
                  </a:lnTo>
                  <a:lnTo>
                    <a:pt x="637" y="301"/>
                  </a:lnTo>
                  <a:lnTo>
                    <a:pt x="637" y="302"/>
                  </a:lnTo>
                  <a:lnTo>
                    <a:pt x="637" y="303"/>
                  </a:lnTo>
                  <a:lnTo>
                    <a:pt x="637" y="304"/>
                  </a:lnTo>
                  <a:lnTo>
                    <a:pt x="637" y="305"/>
                  </a:lnTo>
                  <a:lnTo>
                    <a:pt x="637" y="306"/>
                  </a:lnTo>
                  <a:lnTo>
                    <a:pt x="637" y="307"/>
                  </a:lnTo>
                  <a:lnTo>
                    <a:pt x="637" y="308"/>
                  </a:lnTo>
                  <a:lnTo>
                    <a:pt x="637" y="309"/>
                  </a:lnTo>
                  <a:lnTo>
                    <a:pt x="637" y="310"/>
                  </a:lnTo>
                  <a:lnTo>
                    <a:pt x="636" y="310"/>
                  </a:lnTo>
                  <a:lnTo>
                    <a:pt x="636" y="309"/>
                  </a:lnTo>
                  <a:lnTo>
                    <a:pt x="636" y="310"/>
                  </a:lnTo>
                  <a:lnTo>
                    <a:pt x="636" y="311"/>
                  </a:lnTo>
                  <a:lnTo>
                    <a:pt x="636" y="312"/>
                  </a:lnTo>
                  <a:lnTo>
                    <a:pt x="637" y="312"/>
                  </a:lnTo>
                  <a:lnTo>
                    <a:pt x="638" y="312"/>
                  </a:lnTo>
                  <a:lnTo>
                    <a:pt x="638" y="313"/>
                  </a:lnTo>
                  <a:lnTo>
                    <a:pt x="638" y="314"/>
                  </a:lnTo>
                  <a:lnTo>
                    <a:pt x="639" y="314"/>
                  </a:lnTo>
                  <a:lnTo>
                    <a:pt x="639" y="315"/>
                  </a:lnTo>
                  <a:lnTo>
                    <a:pt x="639" y="316"/>
                  </a:lnTo>
                  <a:lnTo>
                    <a:pt x="640" y="317"/>
                  </a:lnTo>
                  <a:lnTo>
                    <a:pt x="639" y="317"/>
                  </a:lnTo>
                  <a:lnTo>
                    <a:pt x="639" y="316"/>
                  </a:lnTo>
                  <a:lnTo>
                    <a:pt x="639" y="317"/>
                  </a:lnTo>
                  <a:lnTo>
                    <a:pt x="639" y="318"/>
                  </a:lnTo>
                  <a:lnTo>
                    <a:pt x="640" y="318"/>
                  </a:lnTo>
                  <a:lnTo>
                    <a:pt x="640" y="319"/>
                  </a:lnTo>
                  <a:lnTo>
                    <a:pt x="641" y="319"/>
                  </a:lnTo>
                  <a:lnTo>
                    <a:pt x="641" y="318"/>
                  </a:lnTo>
                  <a:lnTo>
                    <a:pt x="642" y="318"/>
                  </a:lnTo>
                  <a:lnTo>
                    <a:pt x="642" y="319"/>
                  </a:lnTo>
                  <a:lnTo>
                    <a:pt x="642" y="320"/>
                  </a:lnTo>
                  <a:lnTo>
                    <a:pt x="642" y="321"/>
                  </a:lnTo>
                  <a:lnTo>
                    <a:pt x="642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3"/>
                  </a:lnTo>
                  <a:lnTo>
                    <a:pt x="642" y="324"/>
                  </a:lnTo>
                  <a:lnTo>
                    <a:pt x="643" y="324"/>
                  </a:lnTo>
                  <a:lnTo>
                    <a:pt x="643" y="325"/>
                  </a:lnTo>
                  <a:lnTo>
                    <a:pt x="644" y="325"/>
                  </a:lnTo>
                  <a:lnTo>
                    <a:pt x="644" y="326"/>
                  </a:lnTo>
                  <a:lnTo>
                    <a:pt x="644" y="327"/>
                  </a:lnTo>
                  <a:lnTo>
                    <a:pt x="644" y="326"/>
                  </a:lnTo>
                  <a:lnTo>
                    <a:pt x="643" y="326"/>
                  </a:lnTo>
                  <a:lnTo>
                    <a:pt x="643" y="327"/>
                  </a:lnTo>
                  <a:lnTo>
                    <a:pt x="644" y="327"/>
                  </a:lnTo>
                  <a:lnTo>
                    <a:pt x="643" y="327"/>
                  </a:lnTo>
                  <a:lnTo>
                    <a:pt x="643" y="328"/>
                  </a:lnTo>
                  <a:lnTo>
                    <a:pt x="643" y="329"/>
                  </a:lnTo>
                  <a:lnTo>
                    <a:pt x="643" y="330"/>
                  </a:lnTo>
                  <a:lnTo>
                    <a:pt x="644" y="330"/>
                  </a:lnTo>
                  <a:lnTo>
                    <a:pt x="644" y="331"/>
                  </a:lnTo>
                  <a:lnTo>
                    <a:pt x="644" y="332"/>
                  </a:lnTo>
                  <a:lnTo>
                    <a:pt x="645" y="332"/>
                  </a:lnTo>
                  <a:lnTo>
                    <a:pt x="645" y="333"/>
                  </a:lnTo>
                  <a:lnTo>
                    <a:pt x="644" y="333"/>
                  </a:lnTo>
                  <a:lnTo>
                    <a:pt x="644" y="334"/>
                  </a:lnTo>
                  <a:lnTo>
                    <a:pt x="645" y="334"/>
                  </a:lnTo>
                  <a:lnTo>
                    <a:pt x="644" y="334"/>
                  </a:lnTo>
                  <a:lnTo>
                    <a:pt x="644" y="335"/>
                  </a:lnTo>
                  <a:lnTo>
                    <a:pt x="644" y="335"/>
                  </a:lnTo>
                  <a:lnTo>
                    <a:pt x="644" y="336"/>
                  </a:lnTo>
                  <a:lnTo>
                    <a:pt x="645" y="336"/>
                  </a:lnTo>
                  <a:lnTo>
                    <a:pt x="645" y="337"/>
                  </a:lnTo>
                  <a:lnTo>
                    <a:pt x="646" y="337"/>
                  </a:lnTo>
                  <a:lnTo>
                    <a:pt x="646" y="338"/>
                  </a:lnTo>
                  <a:lnTo>
                    <a:pt x="646" y="337"/>
                  </a:lnTo>
                  <a:lnTo>
                    <a:pt x="647" y="338"/>
                  </a:lnTo>
                  <a:lnTo>
                    <a:pt x="647" y="339"/>
                  </a:lnTo>
                  <a:lnTo>
                    <a:pt x="646" y="339"/>
                  </a:lnTo>
                  <a:lnTo>
                    <a:pt x="647" y="339"/>
                  </a:lnTo>
                  <a:lnTo>
                    <a:pt x="647" y="340"/>
                  </a:lnTo>
                  <a:lnTo>
                    <a:pt x="647" y="341"/>
                  </a:lnTo>
                  <a:lnTo>
                    <a:pt x="647" y="342"/>
                  </a:lnTo>
                  <a:lnTo>
                    <a:pt x="648" y="342"/>
                  </a:lnTo>
                  <a:lnTo>
                    <a:pt x="648" y="343"/>
                  </a:lnTo>
                  <a:lnTo>
                    <a:pt x="649" y="343"/>
                  </a:lnTo>
                  <a:lnTo>
                    <a:pt x="649" y="344"/>
                  </a:lnTo>
                  <a:lnTo>
                    <a:pt x="648" y="344"/>
                  </a:lnTo>
                  <a:lnTo>
                    <a:pt x="649" y="344"/>
                  </a:lnTo>
                  <a:lnTo>
                    <a:pt x="649" y="344"/>
                  </a:lnTo>
                  <a:lnTo>
                    <a:pt x="649" y="345"/>
                  </a:lnTo>
                  <a:lnTo>
                    <a:pt x="649" y="344"/>
                  </a:lnTo>
                  <a:lnTo>
                    <a:pt x="649" y="345"/>
                  </a:lnTo>
                  <a:lnTo>
                    <a:pt x="649" y="345"/>
                  </a:lnTo>
                  <a:lnTo>
                    <a:pt x="649" y="345"/>
                  </a:lnTo>
                  <a:lnTo>
                    <a:pt x="649" y="345"/>
                  </a:lnTo>
                  <a:lnTo>
                    <a:pt x="649" y="346"/>
                  </a:lnTo>
                  <a:lnTo>
                    <a:pt x="650" y="346"/>
                  </a:lnTo>
                  <a:lnTo>
                    <a:pt x="650" y="347"/>
                  </a:lnTo>
                  <a:lnTo>
                    <a:pt x="650" y="348"/>
                  </a:lnTo>
                  <a:lnTo>
                    <a:pt x="651" y="348"/>
                  </a:lnTo>
                  <a:lnTo>
                    <a:pt x="651" y="349"/>
                  </a:lnTo>
                  <a:lnTo>
                    <a:pt x="651" y="350"/>
                  </a:lnTo>
                  <a:lnTo>
                    <a:pt x="651" y="351"/>
                  </a:lnTo>
                  <a:lnTo>
                    <a:pt x="652" y="351"/>
                  </a:lnTo>
                  <a:lnTo>
                    <a:pt x="652" y="352"/>
                  </a:lnTo>
                  <a:lnTo>
                    <a:pt x="652" y="353"/>
                  </a:lnTo>
                  <a:lnTo>
                    <a:pt x="653" y="353"/>
                  </a:lnTo>
                  <a:lnTo>
                    <a:pt x="653" y="354"/>
                  </a:lnTo>
                  <a:lnTo>
                    <a:pt x="653" y="353"/>
                  </a:lnTo>
                  <a:lnTo>
                    <a:pt x="654" y="353"/>
                  </a:lnTo>
                  <a:lnTo>
                    <a:pt x="654" y="354"/>
                  </a:lnTo>
                  <a:lnTo>
                    <a:pt x="655" y="354"/>
                  </a:lnTo>
                  <a:lnTo>
                    <a:pt x="655" y="355"/>
                  </a:lnTo>
                  <a:lnTo>
                    <a:pt x="654" y="355"/>
                  </a:lnTo>
                  <a:lnTo>
                    <a:pt x="655" y="355"/>
                  </a:lnTo>
                  <a:lnTo>
                    <a:pt x="655" y="356"/>
                  </a:lnTo>
                  <a:lnTo>
                    <a:pt x="656" y="356"/>
                  </a:lnTo>
                  <a:lnTo>
                    <a:pt x="656" y="357"/>
                  </a:lnTo>
                  <a:lnTo>
                    <a:pt x="655" y="357"/>
                  </a:lnTo>
                  <a:lnTo>
                    <a:pt x="656" y="357"/>
                  </a:lnTo>
                  <a:lnTo>
                    <a:pt x="656" y="358"/>
                  </a:lnTo>
                  <a:lnTo>
                    <a:pt x="657" y="358"/>
                  </a:lnTo>
                  <a:lnTo>
                    <a:pt x="657" y="359"/>
                  </a:lnTo>
                  <a:lnTo>
                    <a:pt x="657" y="360"/>
                  </a:lnTo>
                  <a:lnTo>
                    <a:pt x="658" y="360"/>
                  </a:lnTo>
                  <a:lnTo>
                    <a:pt x="658" y="359"/>
                  </a:lnTo>
                  <a:lnTo>
                    <a:pt x="658" y="360"/>
                  </a:lnTo>
                  <a:lnTo>
                    <a:pt x="659" y="360"/>
                  </a:lnTo>
                  <a:lnTo>
                    <a:pt x="659" y="361"/>
                  </a:lnTo>
                  <a:lnTo>
                    <a:pt x="660" y="361"/>
                  </a:lnTo>
                  <a:lnTo>
                    <a:pt x="660" y="362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2" y="361"/>
                  </a:lnTo>
                  <a:lnTo>
                    <a:pt x="662" y="362"/>
                  </a:lnTo>
                  <a:lnTo>
                    <a:pt x="663" y="362"/>
                  </a:lnTo>
                  <a:lnTo>
                    <a:pt x="663" y="363"/>
                  </a:lnTo>
                  <a:lnTo>
                    <a:pt x="664" y="363"/>
                  </a:lnTo>
                  <a:lnTo>
                    <a:pt x="665" y="363"/>
                  </a:lnTo>
                  <a:lnTo>
                    <a:pt x="665" y="364"/>
                  </a:lnTo>
                  <a:lnTo>
                    <a:pt x="665" y="365"/>
                  </a:lnTo>
                  <a:lnTo>
                    <a:pt x="665" y="366"/>
                  </a:lnTo>
                  <a:lnTo>
                    <a:pt x="664" y="369"/>
                  </a:lnTo>
                  <a:lnTo>
                    <a:pt x="664" y="370"/>
                  </a:lnTo>
                  <a:lnTo>
                    <a:pt x="663" y="371"/>
                  </a:lnTo>
                  <a:lnTo>
                    <a:pt x="663" y="372"/>
                  </a:lnTo>
                  <a:lnTo>
                    <a:pt x="663" y="373"/>
                  </a:lnTo>
                  <a:lnTo>
                    <a:pt x="663" y="374"/>
                  </a:lnTo>
                  <a:lnTo>
                    <a:pt x="662" y="374"/>
                  </a:lnTo>
                  <a:lnTo>
                    <a:pt x="662" y="373"/>
                  </a:lnTo>
                  <a:lnTo>
                    <a:pt x="661" y="373"/>
                  </a:lnTo>
                  <a:lnTo>
                    <a:pt x="661" y="374"/>
                  </a:lnTo>
                  <a:lnTo>
                    <a:pt x="661" y="375"/>
                  </a:lnTo>
                  <a:lnTo>
                    <a:pt x="661" y="376"/>
                  </a:lnTo>
                  <a:lnTo>
                    <a:pt x="660" y="375"/>
                  </a:lnTo>
                  <a:lnTo>
                    <a:pt x="659" y="375"/>
                  </a:lnTo>
                  <a:lnTo>
                    <a:pt x="659" y="376"/>
                  </a:lnTo>
                  <a:lnTo>
                    <a:pt x="659" y="377"/>
                  </a:lnTo>
                  <a:lnTo>
                    <a:pt x="658" y="377"/>
                  </a:lnTo>
                  <a:lnTo>
                    <a:pt x="658" y="378"/>
                  </a:lnTo>
                  <a:lnTo>
                    <a:pt x="658" y="379"/>
                  </a:lnTo>
                  <a:lnTo>
                    <a:pt x="659" y="379"/>
                  </a:lnTo>
                  <a:lnTo>
                    <a:pt x="659" y="380"/>
                  </a:lnTo>
                  <a:lnTo>
                    <a:pt x="658" y="380"/>
                  </a:lnTo>
                  <a:lnTo>
                    <a:pt x="658" y="379"/>
                  </a:lnTo>
                  <a:lnTo>
                    <a:pt x="657" y="379"/>
                  </a:lnTo>
                  <a:lnTo>
                    <a:pt x="657" y="380"/>
                  </a:lnTo>
                  <a:lnTo>
                    <a:pt x="656" y="380"/>
                  </a:lnTo>
                  <a:lnTo>
                    <a:pt x="655" y="380"/>
                  </a:lnTo>
                  <a:lnTo>
                    <a:pt x="656" y="380"/>
                  </a:lnTo>
                  <a:lnTo>
                    <a:pt x="656" y="379"/>
                  </a:lnTo>
                  <a:lnTo>
                    <a:pt x="655" y="379"/>
                  </a:lnTo>
                  <a:lnTo>
                    <a:pt x="654" y="379"/>
                  </a:lnTo>
                  <a:lnTo>
                    <a:pt x="654" y="378"/>
                  </a:lnTo>
                  <a:lnTo>
                    <a:pt x="654" y="379"/>
                  </a:lnTo>
                  <a:lnTo>
                    <a:pt x="653" y="379"/>
                  </a:lnTo>
                  <a:lnTo>
                    <a:pt x="652" y="378"/>
                  </a:lnTo>
                  <a:lnTo>
                    <a:pt x="652" y="379"/>
                  </a:lnTo>
                  <a:lnTo>
                    <a:pt x="652" y="380"/>
                  </a:lnTo>
                  <a:lnTo>
                    <a:pt x="651" y="380"/>
                  </a:lnTo>
                  <a:lnTo>
                    <a:pt x="651" y="379"/>
                  </a:lnTo>
                  <a:lnTo>
                    <a:pt x="650" y="380"/>
                  </a:lnTo>
                  <a:lnTo>
                    <a:pt x="650" y="379"/>
                  </a:lnTo>
                  <a:lnTo>
                    <a:pt x="649" y="379"/>
                  </a:lnTo>
                  <a:lnTo>
                    <a:pt x="649" y="380"/>
                  </a:lnTo>
                  <a:lnTo>
                    <a:pt x="649" y="381"/>
                  </a:lnTo>
                  <a:lnTo>
                    <a:pt x="649" y="381"/>
                  </a:lnTo>
                  <a:lnTo>
                    <a:pt x="649" y="380"/>
                  </a:lnTo>
                  <a:lnTo>
                    <a:pt x="649" y="379"/>
                  </a:lnTo>
                  <a:lnTo>
                    <a:pt x="648" y="379"/>
                  </a:lnTo>
                  <a:lnTo>
                    <a:pt x="648" y="380"/>
                  </a:lnTo>
                  <a:lnTo>
                    <a:pt x="648" y="381"/>
                  </a:lnTo>
                  <a:lnTo>
                    <a:pt x="647" y="381"/>
                  </a:lnTo>
                  <a:lnTo>
                    <a:pt x="647" y="380"/>
                  </a:lnTo>
                  <a:lnTo>
                    <a:pt x="646" y="381"/>
                  </a:lnTo>
                  <a:lnTo>
                    <a:pt x="645" y="382"/>
                  </a:lnTo>
                  <a:lnTo>
                    <a:pt x="645" y="381"/>
                  </a:lnTo>
                  <a:lnTo>
                    <a:pt x="644" y="380"/>
                  </a:lnTo>
                  <a:lnTo>
                    <a:pt x="644" y="381"/>
                  </a:lnTo>
                  <a:lnTo>
                    <a:pt x="643" y="381"/>
                  </a:lnTo>
                  <a:lnTo>
                    <a:pt x="643" y="380"/>
                  </a:lnTo>
                  <a:lnTo>
                    <a:pt x="642" y="381"/>
                  </a:lnTo>
                  <a:lnTo>
                    <a:pt x="642" y="380"/>
                  </a:lnTo>
                  <a:lnTo>
                    <a:pt x="642" y="381"/>
                  </a:lnTo>
                  <a:lnTo>
                    <a:pt x="641" y="381"/>
                  </a:lnTo>
                  <a:lnTo>
                    <a:pt x="642" y="381"/>
                  </a:lnTo>
                  <a:lnTo>
                    <a:pt x="641" y="381"/>
                  </a:lnTo>
                  <a:lnTo>
                    <a:pt x="640" y="381"/>
                  </a:lnTo>
                  <a:lnTo>
                    <a:pt x="641" y="382"/>
                  </a:lnTo>
                  <a:lnTo>
                    <a:pt x="640" y="382"/>
                  </a:lnTo>
                  <a:lnTo>
                    <a:pt x="640" y="383"/>
                  </a:lnTo>
                  <a:lnTo>
                    <a:pt x="639" y="383"/>
                  </a:lnTo>
                  <a:lnTo>
                    <a:pt x="639" y="382"/>
                  </a:lnTo>
                  <a:lnTo>
                    <a:pt x="638" y="382"/>
                  </a:lnTo>
                  <a:lnTo>
                    <a:pt x="638" y="381"/>
                  </a:lnTo>
                  <a:lnTo>
                    <a:pt x="637" y="381"/>
                  </a:lnTo>
                  <a:lnTo>
                    <a:pt x="636" y="381"/>
                  </a:lnTo>
                  <a:lnTo>
                    <a:pt x="636" y="380"/>
                  </a:lnTo>
                  <a:lnTo>
                    <a:pt x="635" y="380"/>
                  </a:lnTo>
                  <a:lnTo>
                    <a:pt x="635" y="381"/>
                  </a:lnTo>
                  <a:lnTo>
                    <a:pt x="634" y="381"/>
                  </a:lnTo>
                  <a:lnTo>
                    <a:pt x="634" y="382"/>
                  </a:lnTo>
                  <a:lnTo>
                    <a:pt x="635" y="382"/>
                  </a:lnTo>
                  <a:lnTo>
                    <a:pt x="635" y="383"/>
                  </a:lnTo>
                  <a:lnTo>
                    <a:pt x="634" y="383"/>
                  </a:lnTo>
                  <a:lnTo>
                    <a:pt x="634" y="382"/>
                  </a:lnTo>
                  <a:lnTo>
                    <a:pt x="633" y="382"/>
                  </a:lnTo>
                  <a:lnTo>
                    <a:pt x="633" y="381"/>
                  </a:lnTo>
                  <a:lnTo>
                    <a:pt x="632" y="381"/>
                  </a:lnTo>
                  <a:lnTo>
                    <a:pt x="631" y="380"/>
                  </a:lnTo>
                  <a:lnTo>
                    <a:pt x="631" y="381"/>
                  </a:lnTo>
                  <a:lnTo>
                    <a:pt x="630" y="381"/>
                  </a:lnTo>
                  <a:lnTo>
                    <a:pt x="629" y="381"/>
                  </a:lnTo>
                  <a:lnTo>
                    <a:pt x="629" y="380"/>
                  </a:lnTo>
                  <a:lnTo>
                    <a:pt x="628" y="380"/>
                  </a:lnTo>
                  <a:lnTo>
                    <a:pt x="628" y="381"/>
                  </a:lnTo>
                  <a:lnTo>
                    <a:pt x="628" y="382"/>
                  </a:lnTo>
                  <a:lnTo>
                    <a:pt x="627" y="382"/>
                  </a:lnTo>
                  <a:lnTo>
                    <a:pt x="626" y="382"/>
                  </a:lnTo>
                  <a:lnTo>
                    <a:pt x="626" y="383"/>
                  </a:lnTo>
                  <a:lnTo>
                    <a:pt x="626" y="382"/>
                  </a:lnTo>
                  <a:lnTo>
                    <a:pt x="625" y="382"/>
                  </a:lnTo>
                  <a:lnTo>
                    <a:pt x="626" y="382"/>
                  </a:lnTo>
                  <a:lnTo>
                    <a:pt x="626" y="381"/>
                  </a:lnTo>
                  <a:lnTo>
                    <a:pt x="625" y="381"/>
                  </a:lnTo>
                  <a:lnTo>
                    <a:pt x="624" y="381"/>
                  </a:lnTo>
                  <a:lnTo>
                    <a:pt x="623" y="381"/>
                  </a:lnTo>
                  <a:lnTo>
                    <a:pt x="623" y="380"/>
                  </a:lnTo>
                  <a:lnTo>
                    <a:pt x="622" y="380"/>
                  </a:lnTo>
                  <a:lnTo>
                    <a:pt x="623" y="380"/>
                  </a:lnTo>
                  <a:lnTo>
                    <a:pt x="623" y="381"/>
                  </a:lnTo>
                  <a:lnTo>
                    <a:pt x="623" y="382"/>
                  </a:lnTo>
                  <a:lnTo>
                    <a:pt x="622" y="382"/>
                  </a:lnTo>
                  <a:lnTo>
                    <a:pt x="621" y="382"/>
                  </a:lnTo>
                  <a:lnTo>
                    <a:pt x="621" y="381"/>
                  </a:lnTo>
                  <a:lnTo>
                    <a:pt x="621" y="380"/>
                  </a:lnTo>
                  <a:lnTo>
                    <a:pt x="620" y="380"/>
                  </a:lnTo>
                  <a:lnTo>
                    <a:pt x="620" y="381"/>
                  </a:lnTo>
                  <a:lnTo>
                    <a:pt x="619" y="381"/>
                  </a:lnTo>
                  <a:lnTo>
                    <a:pt x="618" y="381"/>
                  </a:lnTo>
                  <a:lnTo>
                    <a:pt x="618" y="380"/>
                  </a:lnTo>
                  <a:lnTo>
                    <a:pt x="618" y="381"/>
                  </a:lnTo>
                  <a:lnTo>
                    <a:pt x="617" y="382"/>
                  </a:lnTo>
                  <a:lnTo>
                    <a:pt x="617" y="383"/>
                  </a:lnTo>
                  <a:lnTo>
                    <a:pt x="616" y="383"/>
                  </a:lnTo>
                  <a:lnTo>
                    <a:pt x="615" y="383"/>
                  </a:lnTo>
                  <a:lnTo>
                    <a:pt x="614" y="383"/>
                  </a:lnTo>
                  <a:lnTo>
                    <a:pt x="614" y="382"/>
                  </a:lnTo>
                  <a:lnTo>
                    <a:pt x="614" y="383"/>
                  </a:lnTo>
                  <a:lnTo>
                    <a:pt x="613" y="383"/>
                  </a:lnTo>
                  <a:lnTo>
                    <a:pt x="612" y="383"/>
                  </a:lnTo>
                  <a:lnTo>
                    <a:pt x="611" y="383"/>
                  </a:lnTo>
                  <a:lnTo>
                    <a:pt x="611" y="384"/>
                  </a:lnTo>
                  <a:lnTo>
                    <a:pt x="611" y="384"/>
                  </a:lnTo>
                  <a:lnTo>
                    <a:pt x="610" y="384"/>
                  </a:lnTo>
                  <a:lnTo>
                    <a:pt x="610" y="385"/>
                  </a:lnTo>
                  <a:lnTo>
                    <a:pt x="609" y="385"/>
                  </a:lnTo>
                  <a:lnTo>
                    <a:pt x="608" y="385"/>
                  </a:lnTo>
                  <a:lnTo>
                    <a:pt x="608" y="386"/>
                  </a:lnTo>
                  <a:lnTo>
                    <a:pt x="608" y="387"/>
                  </a:lnTo>
                  <a:lnTo>
                    <a:pt x="607" y="387"/>
                  </a:lnTo>
                  <a:lnTo>
                    <a:pt x="608" y="387"/>
                  </a:lnTo>
                  <a:lnTo>
                    <a:pt x="608" y="388"/>
                  </a:lnTo>
                  <a:lnTo>
                    <a:pt x="607" y="388"/>
                  </a:lnTo>
                  <a:lnTo>
                    <a:pt x="606" y="388"/>
                  </a:lnTo>
                  <a:lnTo>
                    <a:pt x="606" y="389"/>
                  </a:lnTo>
                  <a:lnTo>
                    <a:pt x="605" y="389"/>
                  </a:lnTo>
                  <a:lnTo>
                    <a:pt x="605" y="388"/>
                  </a:lnTo>
                  <a:lnTo>
                    <a:pt x="604" y="389"/>
                  </a:lnTo>
                  <a:lnTo>
                    <a:pt x="605" y="389"/>
                  </a:lnTo>
                  <a:lnTo>
                    <a:pt x="605" y="390"/>
                  </a:lnTo>
                  <a:lnTo>
                    <a:pt x="604" y="390"/>
                  </a:lnTo>
                  <a:lnTo>
                    <a:pt x="603" y="390"/>
                  </a:lnTo>
                  <a:lnTo>
                    <a:pt x="603" y="391"/>
                  </a:lnTo>
                  <a:lnTo>
                    <a:pt x="602" y="390"/>
                  </a:lnTo>
                  <a:lnTo>
                    <a:pt x="603" y="390"/>
                  </a:lnTo>
                  <a:lnTo>
                    <a:pt x="603" y="389"/>
                  </a:lnTo>
                  <a:lnTo>
                    <a:pt x="602" y="389"/>
                  </a:lnTo>
                  <a:lnTo>
                    <a:pt x="601" y="389"/>
                  </a:lnTo>
                  <a:lnTo>
                    <a:pt x="601" y="389"/>
                  </a:lnTo>
                  <a:lnTo>
                    <a:pt x="600" y="389"/>
                  </a:lnTo>
                  <a:lnTo>
                    <a:pt x="600" y="390"/>
                  </a:lnTo>
                  <a:lnTo>
                    <a:pt x="600" y="391"/>
                  </a:lnTo>
                  <a:lnTo>
                    <a:pt x="599" y="391"/>
                  </a:lnTo>
                  <a:lnTo>
                    <a:pt x="599" y="392"/>
                  </a:lnTo>
                  <a:lnTo>
                    <a:pt x="599" y="393"/>
                  </a:lnTo>
                  <a:lnTo>
                    <a:pt x="600" y="393"/>
                  </a:lnTo>
                  <a:lnTo>
                    <a:pt x="600" y="392"/>
                  </a:lnTo>
                  <a:lnTo>
                    <a:pt x="601" y="393"/>
                  </a:lnTo>
                  <a:lnTo>
                    <a:pt x="601" y="394"/>
                  </a:lnTo>
                  <a:lnTo>
                    <a:pt x="600" y="394"/>
                  </a:lnTo>
                  <a:lnTo>
                    <a:pt x="600" y="393"/>
                  </a:lnTo>
                  <a:lnTo>
                    <a:pt x="599" y="393"/>
                  </a:lnTo>
                  <a:lnTo>
                    <a:pt x="599" y="394"/>
                  </a:lnTo>
                  <a:lnTo>
                    <a:pt x="599" y="395"/>
                  </a:lnTo>
                  <a:lnTo>
                    <a:pt x="599" y="396"/>
                  </a:lnTo>
                  <a:lnTo>
                    <a:pt x="600" y="397"/>
                  </a:lnTo>
                  <a:lnTo>
                    <a:pt x="601" y="396"/>
                  </a:lnTo>
                  <a:lnTo>
                    <a:pt x="601" y="397"/>
                  </a:lnTo>
                  <a:lnTo>
                    <a:pt x="601" y="398"/>
                  </a:lnTo>
                  <a:lnTo>
                    <a:pt x="600" y="398"/>
                  </a:lnTo>
                  <a:lnTo>
                    <a:pt x="600" y="399"/>
                  </a:lnTo>
                  <a:lnTo>
                    <a:pt x="600" y="400"/>
                  </a:lnTo>
                  <a:lnTo>
                    <a:pt x="600" y="401"/>
                  </a:lnTo>
                  <a:lnTo>
                    <a:pt x="599" y="401"/>
                  </a:lnTo>
                  <a:lnTo>
                    <a:pt x="599" y="400"/>
                  </a:lnTo>
                  <a:lnTo>
                    <a:pt x="599" y="401"/>
                  </a:lnTo>
                  <a:lnTo>
                    <a:pt x="598" y="401"/>
                  </a:lnTo>
                  <a:lnTo>
                    <a:pt x="597" y="401"/>
                  </a:lnTo>
                  <a:lnTo>
                    <a:pt x="596" y="401"/>
                  </a:lnTo>
                  <a:lnTo>
                    <a:pt x="596" y="402"/>
                  </a:lnTo>
                  <a:lnTo>
                    <a:pt x="597" y="402"/>
                  </a:lnTo>
                  <a:lnTo>
                    <a:pt x="597" y="401"/>
                  </a:lnTo>
                  <a:lnTo>
                    <a:pt x="598" y="401"/>
                  </a:lnTo>
                  <a:lnTo>
                    <a:pt x="598" y="402"/>
                  </a:lnTo>
                  <a:lnTo>
                    <a:pt x="598" y="403"/>
                  </a:lnTo>
                  <a:lnTo>
                    <a:pt x="598" y="404"/>
                  </a:lnTo>
                  <a:lnTo>
                    <a:pt x="599" y="404"/>
                  </a:lnTo>
                  <a:lnTo>
                    <a:pt x="599" y="405"/>
                  </a:lnTo>
                  <a:lnTo>
                    <a:pt x="598" y="405"/>
                  </a:lnTo>
                  <a:lnTo>
                    <a:pt x="598" y="406"/>
                  </a:lnTo>
                  <a:lnTo>
                    <a:pt x="598" y="405"/>
                  </a:lnTo>
                  <a:lnTo>
                    <a:pt x="597" y="405"/>
                  </a:lnTo>
                  <a:lnTo>
                    <a:pt x="596" y="405"/>
                  </a:lnTo>
                  <a:lnTo>
                    <a:pt x="597" y="405"/>
                  </a:lnTo>
                  <a:lnTo>
                    <a:pt x="597" y="406"/>
                  </a:lnTo>
                  <a:lnTo>
                    <a:pt x="596" y="406"/>
                  </a:lnTo>
                  <a:lnTo>
                    <a:pt x="597" y="406"/>
                  </a:lnTo>
                  <a:lnTo>
                    <a:pt x="597" y="407"/>
                  </a:lnTo>
                  <a:lnTo>
                    <a:pt x="596" y="407"/>
                  </a:lnTo>
                  <a:lnTo>
                    <a:pt x="596" y="408"/>
                  </a:lnTo>
                  <a:lnTo>
                    <a:pt x="595" y="408"/>
                  </a:lnTo>
                  <a:lnTo>
                    <a:pt x="595" y="409"/>
                  </a:lnTo>
                  <a:lnTo>
                    <a:pt x="594" y="409"/>
                  </a:lnTo>
                  <a:lnTo>
                    <a:pt x="594" y="410"/>
                  </a:lnTo>
                  <a:lnTo>
                    <a:pt x="593" y="410"/>
                  </a:lnTo>
                  <a:lnTo>
                    <a:pt x="593" y="409"/>
                  </a:lnTo>
                  <a:lnTo>
                    <a:pt x="592" y="409"/>
                  </a:lnTo>
                  <a:lnTo>
                    <a:pt x="592" y="410"/>
                  </a:lnTo>
                  <a:lnTo>
                    <a:pt x="591" y="411"/>
                  </a:lnTo>
                  <a:lnTo>
                    <a:pt x="590" y="411"/>
                  </a:lnTo>
                  <a:lnTo>
                    <a:pt x="590" y="412"/>
                  </a:lnTo>
                  <a:lnTo>
                    <a:pt x="589" y="412"/>
                  </a:lnTo>
                  <a:lnTo>
                    <a:pt x="589" y="411"/>
                  </a:lnTo>
                  <a:lnTo>
                    <a:pt x="588" y="411"/>
                  </a:lnTo>
                  <a:lnTo>
                    <a:pt x="588" y="410"/>
                  </a:lnTo>
                  <a:lnTo>
                    <a:pt x="588" y="411"/>
                  </a:lnTo>
                  <a:lnTo>
                    <a:pt x="587" y="411"/>
                  </a:lnTo>
                  <a:lnTo>
                    <a:pt x="588" y="411"/>
                  </a:lnTo>
                  <a:lnTo>
                    <a:pt x="587" y="411"/>
                  </a:lnTo>
                  <a:lnTo>
                    <a:pt x="587" y="412"/>
                  </a:lnTo>
                  <a:lnTo>
                    <a:pt x="587" y="411"/>
                  </a:lnTo>
                  <a:lnTo>
                    <a:pt x="587" y="410"/>
                  </a:lnTo>
                  <a:lnTo>
                    <a:pt x="586" y="410"/>
                  </a:lnTo>
                  <a:lnTo>
                    <a:pt x="586" y="411"/>
                  </a:lnTo>
                  <a:lnTo>
                    <a:pt x="585" y="411"/>
                  </a:lnTo>
                  <a:lnTo>
                    <a:pt x="586" y="411"/>
                  </a:lnTo>
                  <a:lnTo>
                    <a:pt x="586" y="412"/>
                  </a:lnTo>
                  <a:lnTo>
                    <a:pt x="585" y="413"/>
                  </a:lnTo>
                  <a:lnTo>
                    <a:pt x="584" y="413"/>
                  </a:lnTo>
                  <a:lnTo>
                    <a:pt x="583" y="413"/>
                  </a:lnTo>
                  <a:lnTo>
                    <a:pt x="583" y="414"/>
                  </a:lnTo>
                  <a:lnTo>
                    <a:pt x="582" y="414"/>
                  </a:lnTo>
                  <a:lnTo>
                    <a:pt x="582" y="415"/>
                  </a:lnTo>
                  <a:lnTo>
                    <a:pt x="581" y="415"/>
                  </a:lnTo>
                  <a:lnTo>
                    <a:pt x="581" y="416"/>
                  </a:lnTo>
                  <a:lnTo>
                    <a:pt x="582" y="416"/>
                  </a:lnTo>
                  <a:lnTo>
                    <a:pt x="582" y="417"/>
                  </a:lnTo>
                  <a:lnTo>
                    <a:pt x="581" y="417"/>
                  </a:lnTo>
                  <a:lnTo>
                    <a:pt x="580" y="417"/>
                  </a:lnTo>
                  <a:lnTo>
                    <a:pt x="580" y="416"/>
                  </a:lnTo>
                  <a:lnTo>
                    <a:pt x="580" y="417"/>
                  </a:lnTo>
                  <a:lnTo>
                    <a:pt x="579" y="417"/>
                  </a:lnTo>
                  <a:lnTo>
                    <a:pt x="579" y="418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7" y="419"/>
                  </a:lnTo>
                  <a:lnTo>
                    <a:pt x="577" y="418"/>
                  </a:lnTo>
                  <a:lnTo>
                    <a:pt x="576" y="418"/>
                  </a:lnTo>
                  <a:lnTo>
                    <a:pt x="577" y="418"/>
                  </a:lnTo>
                  <a:lnTo>
                    <a:pt x="577" y="417"/>
                  </a:lnTo>
                  <a:lnTo>
                    <a:pt x="576" y="417"/>
                  </a:lnTo>
                  <a:lnTo>
                    <a:pt x="577" y="417"/>
                  </a:lnTo>
                  <a:lnTo>
                    <a:pt x="577" y="416"/>
                  </a:lnTo>
                  <a:lnTo>
                    <a:pt x="576" y="416"/>
                  </a:lnTo>
                  <a:lnTo>
                    <a:pt x="575" y="416"/>
                  </a:lnTo>
                  <a:lnTo>
                    <a:pt x="575" y="415"/>
                  </a:lnTo>
                  <a:lnTo>
                    <a:pt x="575" y="416"/>
                  </a:lnTo>
                  <a:lnTo>
                    <a:pt x="574" y="415"/>
                  </a:lnTo>
                  <a:lnTo>
                    <a:pt x="574" y="414"/>
                  </a:lnTo>
                  <a:lnTo>
                    <a:pt x="573" y="414"/>
                  </a:lnTo>
                  <a:lnTo>
                    <a:pt x="573" y="415"/>
                  </a:lnTo>
                  <a:lnTo>
                    <a:pt x="572" y="415"/>
                  </a:lnTo>
                  <a:lnTo>
                    <a:pt x="572" y="414"/>
                  </a:lnTo>
                  <a:lnTo>
                    <a:pt x="571" y="413"/>
                  </a:lnTo>
                  <a:lnTo>
                    <a:pt x="571" y="414"/>
                  </a:lnTo>
                  <a:lnTo>
                    <a:pt x="570" y="414"/>
                  </a:lnTo>
                  <a:lnTo>
                    <a:pt x="570" y="413"/>
                  </a:lnTo>
                  <a:lnTo>
                    <a:pt x="570" y="412"/>
                  </a:lnTo>
                  <a:lnTo>
                    <a:pt x="569" y="412"/>
                  </a:lnTo>
                  <a:lnTo>
                    <a:pt x="569" y="413"/>
                  </a:lnTo>
                  <a:lnTo>
                    <a:pt x="569" y="412"/>
                  </a:lnTo>
                  <a:lnTo>
                    <a:pt x="568" y="412"/>
                  </a:lnTo>
                  <a:lnTo>
                    <a:pt x="567" y="412"/>
                  </a:lnTo>
                  <a:lnTo>
                    <a:pt x="566" y="412"/>
                  </a:lnTo>
                  <a:lnTo>
                    <a:pt x="566" y="413"/>
                  </a:lnTo>
                  <a:lnTo>
                    <a:pt x="565" y="412"/>
                  </a:lnTo>
                  <a:lnTo>
                    <a:pt x="564" y="412"/>
                  </a:lnTo>
                  <a:lnTo>
                    <a:pt x="564" y="411"/>
                  </a:lnTo>
                  <a:lnTo>
                    <a:pt x="565" y="411"/>
                  </a:lnTo>
                  <a:lnTo>
                    <a:pt x="565" y="410"/>
                  </a:lnTo>
                  <a:lnTo>
                    <a:pt x="564" y="410"/>
                  </a:lnTo>
                  <a:lnTo>
                    <a:pt x="563" y="410"/>
                  </a:lnTo>
                  <a:lnTo>
                    <a:pt x="563" y="409"/>
                  </a:lnTo>
                  <a:lnTo>
                    <a:pt x="562" y="409"/>
                  </a:lnTo>
                  <a:lnTo>
                    <a:pt x="562" y="410"/>
                  </a:lnTo>
                  <a:lnTo>
                    <a:pt x="561" y="410"/>
                  </a:lnTo>
                  <a:lnTo>
                    <a:pt x="560" y="410"/>
                  </a:lnTo>
                  <a:lnTo>
                    <a:pt x="560" y="409"/>
                  </a:lnTo>
                  <a:lnTo>
                    <a:pt x="560" y="410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7" y="411"/>
                  </a:lnTo>
                  <a:lnTo>
                    <a:pt x="556" y="411"/>
                  </a:lnTo>
                  <a:lnTo>
                    <a:pt x="555" y="411"/>
                  </a:lnTo>
                  <a:lnTo>
                    <a:pt x="554" y="411"/>
                  </a:lnTo>
                  <a:lnTo>
                    <a:pt x="553" y="411"/>
                  </a:lnTo>
                  <a:lnTo>
                    <a:pt x="553" y="410"/>
                  </a:lnTo>
                  <a:lnTo>
                    <a:pt x="552" y="410"/>
                  </a:lnTo>
                  <a:lnTo>
                    <a:pt x="551" y="410"/>
                  </a:lnTo>
                  <a:lnTo>
                    <a:pt x="551" y="409"/>
                  </a:lnTo>
                  <a:lnTo>
                    <a:pt x="550" y="409"/>
                  </a:lnTo>
                  <a:lnTo>
                    <a:pt x="550" y="410"/>
                  </a:lnTo>
                  <a:lnTo>
                    <a:pt x="549" y="410"/>
                  </a:lnTo>
                  <a:lnTo>
                    <a:pt x="549" y="411"/>
                  </a:lnTo>
                  <a:lnTo>
                    <a:pt x="548" y="411"/>
                  </a:lnTo>
                  <a:lnTo>
                    <a:pt x="548" y="410"/>
                  </a:lnTo>
                  <a:lnTo>
                    <a:pt x="547" y="410"/>
                  </a:lnTo>
                  <a:lnTo>
                    <a:pt x="547" y="409"/>
                  </a:lnTo>
                  <a:lnTo>
                    <a:pt x="546" y="409"/>
                  </a:lnTo>
                  <a:lnTo>
                    <a:pt x="546" y="410"/>
                  </a:lnTo>
                  <a:lnTo>
                    <a:pt x="546" y="411"/>
                  </a:lnTo>
                  <a:lnTo>
                    <a:pt x="545" y="411"/>
                  </a:lnTo>
                  <a:lnTo>
                    <a:pt x="544" y="411"/>
                  </a:lnTo>
                  <a:lnTo>
                    <a:pt x="544" y="410"/>
                  </a:lnTo>
                  <a:lnTo>
                    <a:pt x="543" y="411"/>
                  </a:lnTo>
                  <a:lnTo>
                    <a:pt x="543" y="410"/>
                  </a:lnTo>
                  <a:lnTo>
                    <a:pt x="543" y="409"/>
                  </a:lnTo>
                  <a:lnTo>
                    <a:pt x="542" y="409"/>
                  </a:lnTo>
                  <a:lnTo>
                    <a:pt x="541" y="409"/>
                  </a:lnTo>
                  <a:lnTo>
                    <a:pt x="540" y="409"/>
                  </a:lnTo>
                  <a:lnTo>
                    <a:pt x="540" y="408"/>
                  </a:lnTo>
                  <a:lnTo>
                    <a:pt x="541" y="408"/>
                  </a:lnTo>
                  <a:lnTo>
                    <a:pt x="540" y="408"/>
                  </a:lnTo>
                  <a:lnTo>
                    <a:pt x="540" y="407"/>
                  </a:lnTo>
                  <a:lnTo>
                    <a:pt x="539" y="407"/>
                  </a:lnTo>
                  <a:lnTo>
                    <a:pt x="538" y="407"/>
                  </a:lnTo>
                  <a:lnTo>
                    <a:pt x="537" y="407"/>
                  </a:lnTo>
                  <a:lnTo>
                    <a:pt x="537" y="408"/>
                  </a:lnTo>
                  <a:lnTo>
                    <a:pt x="537" y="413"/>
                  </a:lnTo>
                  <a:lnTo>
                    <a:pt x="537" y="414"/>
                  </a:lnTo>
                  <a:lnTo>
                    <a:pt x="537" y="415"/>
                  </a:lnTo>
                  <a:lnTo>
                    <a:pt x="537" y="416"/>
                  </a:lnTo>
                  <a:lnTo>
                    <a:pt x="537" y="417"/>
                  </a:lnTo>
                  <a:lnTo>
                    <a:pt x="537" y="419"/>
                  </a:lnTo>
                  <a:lnTo>
                    <a:pt x="538" y="420"/>
                  </a:lnTo>
                  <a:lnTo>
                    <a:pt x="538" y="421"/>
                  </a:lnTo>
                  <a:lnTo>
                    <a:pt x="538" y="422"/>
                  </a:lnTo>
                  <a:lnTo>
                    <a:pt x="538" y="424"/>
                  </a:lnTo>
                  <a:lnTo>
                    <a:pt x="538" y="425"/>
                  </a:lnTo>
                  <a:lnTo>
                    <a:pt x="539" y="425"/>
                  </a:lnTo>
                  <a:lnTo>
                    <a:pt x="540" y="425"/>
                  </a:lnTo>
                  <a:lnTo>
                    <a:pt x="541" y="426"/>
                  </a:lnTo>
                  <a:lnTo>
                    <a:pt x="542" y="426"/>
                  </a:lnTo>
                  <a:lnTo>
                    <a:pt x="543" y="426"/>
                  </a:lnTo>
                  <a:lnTo>
                    <a:pt x="544" y="427"/>
                  </a:lnTo>
                  <a:lnTo>
                    <a:pt x="545" y="427"/>
                  </a:lnTo>
                  <a:lnTo>
                    <a:pt x="546" y="427"/>
                  </a:lnTo>
                  <a:lnTo>
                    <a:pt x="547" y="428"/>
                  </a:lnTo>
                  <a:lnTo>
                    <a:pt x="549" y="428"/>
                  </a:lnTo>
                  <a:lnTo>
                    <a:pt x="551" y="429"/>
                  </a:lnTo>
                  <a:lnTo>
                    <a:pt x="552" y="429"/>
                  </a:lnTo>
                  <a:lnTo>
                    <a:pt x="553" y="430"/>
                  </a:lnTo>
                  <a:lnTo>
                    <a:pt x="553" y="430"/>
                  </a:lnTo>
                  <a:lnTo>
                    <a:pt x="553" y="431"/>
                  </a:lnTo>
                  <a:lnTo>
                    <a:pt x="554" y="431"/>
                  </a:lnTo>
                  <a:lnTo>
                    <a:pt x="554" y="432"/>
                  </a:lnTo>
                  <a:lnTo>
                    <a:pt x="555" y="432"/>
                  </a:lnTo>
                  <a:lnTo>
                    <a:pt x="555" y="432"/>
                  </a:lnTo>
                  <a:lnTo>
                    <a:pt x="556" y="432"/>
                  </a:lnTo>
                  <a:lnTo>
                    <a:pt x="557" y="433"/>
                  </a:lnTo>
                  <a:lnTo>
                    <a:pt x="558" y="433"/>
                  </a:lnTo>
                  <a:lnTo>
                    <a:pt x="559" y="434"/>
                  </a:lnTo>
                  <a:lnTo>
                    <a:pt x="559" y="435"/>
                  </a:lnTo>
                  <a:lnTo>
                    <a:pt x="560" y="435"/>
                  </a:lnTo>
                  <a:lnTo>
                    <a:pt x="561" y="436"/>
                  </a:lnTo>
                  <a:lnTo>
                    <a:pt x="562" y="436"/>
                  </a:lnTo>
                  <a:lnTo>
                    <a:pt x="563" y="436"/>
                  </a:lnTo>
                  <a:lnTo>
                    <a:pt x="564" y="435"/>
                  </a:lnTo>
                  <a:lnTo>
                    <a:pt x="565" y="435"/>
                  </a:lnTo>
                  <a:lnTo>
                    <a:pt x="566" y="435"/>
                  </a:lnTo>
                  <a:lnTo>
                    <a:pt x="570" y="434"/>
                  </a:lnTo>
                  <a:lnTo>
                    <a:pt x="571" y="434"/>
                  </a:lnTo>
                  <a:lnTo>
                    <a:pt x="571" y="436"/>
                  </a:lnTo>
                  <a:lnTo>
                    <a:pt x="571" y="437"/>
                  </a:lnTo>
                  <a:lnTo>
                    <a:pt x="571" y="438"/>
                  </a:lnTo>
                  <a:lnTo>
                    <a:pt x="571" y="439"/>
                  </a:lnTo>
                  <a:lnTo>
                    <a:pt x="571" y="440"/>
                  </a:lnTo>
                  <a:lnTo>
                    <a:pt x="571" y="442"/>
                  </a:lnTo>
                  <a:lnTo>
                    <a:pt x="571" y="446"/>
                  </a:lnTo>
                  <a:lnTo>
                    <a:pt x="571" y="447"/>
                  </a:lnTo>
                  <a:lnTo>
                    <a:pt x="571" y="449"/>
                  </a:lnTo>
                  <a:lnTo>
                    <a:pt x="571" y="450"/>
                  </a:lnTo>
                  <a:lnTo>
                    <a:pt x="571" y="451"/>
                  </a:lnTo>
                  <a:lnTo>
                    <a:pt x="571" y="452"/>
                  </a:lnTo>
                  <a:lnTo>
                    <a:pt x="571" y="453"/>
                  </a:lnTo>
                  <a:lnTo>
                    <a:pt x="571" y="454"/>
                  </a:lnTo>
                  <a:lnTo>
                    <a:pt x="571" y="455"/>
                  </a:lnTo>
                  <a:lnTo>
                    <a:pt x="571" y="456"/>
                  </a:lnTo>
                  <a:lnTo>
                    <a:pt x="571" y="458"/>
                  </a:lnTo>
                  <a:lnTo>
                    <a:pt x="571" y="463"/>
                  </a:lnTo>
                  <a:lnTo>
                    <a:pt x="571" y="467"/>
                  </a:lnTo>
                  <a:lnTo>
                    <a:pt x="571" y="470"/>
                  </a:lnTo>
                  <a:lnTo>
                    <a:pt x="571" y="471"/>
                  </a:lnTo>
                  <a:lnTo>
                    <a:pt x="571" y="473"/>
                  </a:lnTo>
                  <a:lnTo>
                    <a:pt x="572" y="475"/>
                  </a:lnTo>
                  <a:lnTo>
                    <a:pt x="572" y="479"/>
                  </a:lnTo>
                  <a:lnTo>
                    <a:pt x="572" y="480"/>
                  </a:lnTo>
                  <a:lnTo>
                    <a:pt x="573" y="481"/>
                  </a:lnTo>
                  <a:lnTo>
                    <a:pt x="574" y="481"/>
                  </a:lnTo>
                  <a:lnTo>
                    <a:pt x="575" y="482"/>
                  </a:lnTo>
                  <a:lnTo>
                    <a:pt x="577" y="483"/>
                  </a:lnTo>
                  <a:lnTo>
                    <a:pt x="577" y="484"/>
                  </a:lnTo>
                  <a:lnTo>
                    <a:pt x="578" y="484"/>
                  </a:lnTo>
                  <a:lnTo>
                    <a:pt x="579" y="485"/>
                  </a:lnTo>
                  <a:lnTo>
                    <a:pt x="580" y="486"/>
                  </a:lnTo>
                  <a:lnTo>
                    <a:pt x="581" y="487"/>
                  </a:lnTo>
                  <a:lnTo>
                    <a:pt x="582" y="488"/>
                  </a:lnTo>
                  <a:lnTo>
                    <a:pt x="584" y="489"/>
                  </a:lnTo>
                  <a:lnTo>
                    <a:pt x="585" y="490"/>
                  </a:lnTo>
                  <a:lnTo>
                    <a:pt x="585" y="491"/>
                  </a:lnTo>
                  <a:lnTo>
                    <a:pt x="586" y="491"/>
                  </a:lnTo>
                  <a:lnTo>
                    <a:pt x="587" y="493"/>
                  </a:lnTo>
                  <a:lnTo>
                    <a:pt x="588" y="493"/>
                  </a:lnTo>
                  <a:lnTo>
                    <a:pt x="589" y="494"/>
                  </a:lnTo>
                  <a:lnTo>
                    <a:pt x="590" y="495"/>
                  </a:lnTo>
                  <a:lnTo>
                    <a:pt x="591" y="496"/>
                  </a:lnTo>
                  <a:lnTo>
                    <a:pt x="592" y="497"/>
                  </a:lnTo>
                  <a:lnTo>
                    <a:pt x="594" y="500"/>
                  </a:lnTo>
                  <a:lnTo>
                    <a:pt x="595" y="501"/>
                  </a:lnTo>
                  <a:lnTo>
                    <a:pt x="596" y="502"/>
                  </a:lnTo>
                  <a:lnTo>
                    <a:pt x="596" y="503"/>
                  </a:lnTo>
                  <a:lnTo>
                    <a:pt x="597" y="503"/>
                  </a:lnTo>
                  <a:lnTo>
                    <a:pt x="597" y="504"/>
                  </a:lnTo>
                  <a:lnTo>
                    <a:pt x="598" y="505"/>
                  </a:lnTo>
                  <a:lnTo>
                    <a:pt x="601" y="509"/>
                  </a:lnTo>
                  <a:lnTo>
                    <a:pt x="602" y="512"/>
                  </a:lnTo>
                  <a:lnTo>
                    <a:pt x="603" y="513"/>
                  </a:lnTo>
                  <a:lnTo>
                    <a:pt x="605" y="516"/>
                  </a:lnTo>
                  <a:lnTo>
                    <a:pt x="606" y="517"/>
                  </a:lnTo>
                  <a:lnTo>
                    <a:pt x="607" y="517"/>
                  </a:lnTo>
                  <a:lnTo>
                    <a:pt x="608" y="517"/>
                  </a:lnTo>
                  <a:lnTo>
                    <a:pt x="611" y="517"/>
                  </a:lnTo>
                  <a:lnTo>
                    <a:pt x="612" y="517"/>
                  </a:lnTo>
                  <a:lnTo>
                    <a:pt x="613" y="517"/>
                  </a:lnTo>
                  <a:lnTo>
                    <a:pt x="620" y="517"/>
                  </a:lnTo>
                  <a:lnTo>
                    <a:pt x="622" y="517"/>
                  </a:lnTo>
                  <a:lnTo>
                    <a:pt x="623" y="517"/>
                  </a:lnTo>
                  <a:lnTo>
                    <a:pt x="625" y="516"/>
                  </a:lnTo>
                  <a:lnTo>
                    <a:pt x="626" y="516"/>
                  </a:lnTo>
                  <a:lnTo>
                    <a:pt x="627" y="516"/>
                  </a:lnTo>
                  <a:lnTo>
                    <a:pt x="628" y="516"/>
                  </a:lnTo>
                  <a:lnTo>
                    <a:pt x="629" y="516"/>
                  </a:lnTo>
                  <a:lnTo>
                    <a:pt x="630" y="516"/>
                  </a:lnTo>
                  <a:lnTo>
                    <a:pt x="631" y="516"/>
                  </a:lnTo>
                  <a:lnTo>
                    <a:pt x="632" y="516"/>
                  </a:lnTo>
                  <a:lnTo>
                    <a:pt x="633" y="516"/>
                  </a:lnTo>
                  <a:lnTo>
                    <a:pt x="634" y="516"/>
                  </a:lnTo>
                  <a:lnTo>
                    <a:pt x="635" y="516"/>
                  </a:lnTo>
                  <a:lnTo>
                    <a:pt x="636" y="517"/>
                  </a:lnTo>
                  <a:lnTo>
                    <a:pt x="635" y="517"/>
                  </a:lnTo>
                  <a:lnTo>
                    <a:pt x="635" y="518"/>
                  </a:lnTo>
                  <a:lnTo>
                    <a:pt x="635" y="519"/>
                  </a:lnTo>
                  <a:lnTo>
                    <a:pt x="635" y="520"/>
                  </a:lnTo>
                  <a:lnTo>
                    <a:pt x="634" y="521"/>
                  </a:lnTo>
                  <a:lnTo>
                    <a:pt x="634" y="522"/>
                  </a:lnTo>
                  <a:lnTo>
                    <a:pt x="634" y="523"/>
                  </a:lnTo>
                  <a:lnTo>
                    <a:pt x="633" y="523"/>
                  </a:lnTo>
                  <a:lnTo>
                    <a:pt x="633" y="524"/>
                  </a:lnTo>
                  <a:lnTo>
                    <a:pt x="633" y="525"/>
                  </a:lnTo>
                  <a:lnTo>
                    <a:pt x="633" y="526"/>
                  </a:lnTo>
                  <a:lnTo>
                    <a:pt x="633" y="528"/>
                  </a:lnTo>
                  <a:lnTo>
                    <a:pt x="633" y="529"/>
                  </a:lnTo>
                  <a:lnTo>
                    <a:pt x="633" y="529"/>
                  </a:lnTo>
                  <a:lnTo>
                    <a:pt x="633" y="531"/>
                  </a:lnTo>
                  <a:lnTo>
                    <a:pt x="633" y="532"/>
                  </a:lnTo>
                  <a:lnTo>
                    <a:pt x="633" y="533"/>
                  </a:lnTo>
                  <a:lnTo>
                    <a:pt x="633" y="534"/>
                  </a:lnTo>
                  <a:lnTo>
                    <a:pt x="633" y="535"/>
                  </a:lnTo>
                  <a:lnTo>
                    <a:pt x="633" y="536"/>
                  </a:lnTo>
                  <a:lnTo>
                    <a:pt x="633" y="537"/>
                  </a:lnTo>
                  <a:lnTo>
                    <a:pt x="633" y="538"/>
                  </a:lnTo>
                  <a:lnTo>
                    <a:pt x="632" y="539"/>
                  </a:lnTo>
                  <a:lnTo>
                    <a:pt x="632" y="542"/>
                  </a:lnTo>
                  <a:lnTo>
                    <a:pt x="632" y="543"/>
                  </a:lnTo>
                  <a:lnTo>
                    <a:pt x="632" y="544"/>
                  </a:lnTo>
                  <a:lnTo>
                    <a:pt x="632" y="545"/>
                  </a:lnTo>
                  <a:lnTo>
                    <a:pt x="632" y="546"/>
                  </a:lnTo>
                  <a:lnTo>
                    <a:pt x="632" y="547"/>
                  </a:lnTo>
                  <a:lnTo>
                    <a:pt x="632" y="548"/>
                  </a:lnTo>
                  <a:lnTo>
                    <a:pt x="632" y="550"/>
                  </a:lnTo>
                  <a:lnTo>
                    <a:pt x="632" y="551"/>
                  </a:lnTo>
                  <a:lnTo>
                    <a:pt x="632" y="552"/>
                  </a:lnTo>
                  <a:lnTo>
                    <a:pt x="632" y="553"/>
                  </a:lnTo>
                  <a:lnTo>
                    <a:pt x="631" y="554"/>
                  </a:lnTo>
                  <a:lnTo>
                    <a:pt x="631" y="555"/>
                  </a:lnTo>
                  <a:lnTo>
                    <a:pt x="631" y="556"/>
                  </a:lnTo>
                  <a:lnTo>
                    <a:pt x="630" y="556"/>
                  </a:lnTo>
                  <a:lnTo>
                    <a:pt x="630" y="557"/>
                  </a:lnTo>
                  <a:lnTo>
                    <a:pt x="630" y="558"/>
                  </a:lnTo>
                  <a:lnTo>
                    <a:pt x="630" y="559"/>
                  </a:lnTo>
                  <a:lnTo>
                    <a:pt x="629" y="560"/>
                  </a:lnTo>
                  <a:lnTo>
                    <a:pt x="629" y="561"/>
                  </a:lnTo>
                  <a:lnTo>
                    <a:pt x="629" y="562"/>
                  </a:lnTo>
                  <a:lnTo>
                    <a:pt x="628" y="562"/>
                  </a:lnTo>
                  <a:lnTo>
                    <a:pt x="628" y="563"/>
                  </a:lnTo>
                  <a:lnTo>
                    <a:pt x="628" y="564"/>
                  </a:lnTo>
                  <a:lnTo>
                    <a:pt x="627" y="564"/>
                  </a:lnTo>
                  <a:lnTo>
                    <a:pt x="628" y="564"/>
                  </a:lnTo>
                  <a:lnTo>
                    <a:pt x="628" y="565"/>
                  </a:lnTo>
                  <a:lnTo>
                    <a:pt x="630" y="566"/>
                  </a:lnTo>
                  <a:lnTo>
                    <a:pt x="630" y="567"/>
                  </a:lnTo>
                  <a:lnTo>
                    <a:pt x="630" y="568"/>
                  </a:lnTo>
                  <a:lnTo>
                    <a:pt x="629" y="568"/>
                  </a:lnTo>
                  <a:lnTo>
                    <a:pt x="629" y="569"/>
                  </a:lnTo>
                  <a:lnTo>
                    <a:pt x="629" y="570"/>
                  </a:lnTo>
                  <a:lnTo>
                    <a:pt x="629" y="571"/>
                  </a:lnTo>
                  <a:lnTo>
                    <a:pt x="628" y="571"/>
                  </a:lnTo>
                  <a:lnTo>
                    <a:pt x="628" y="572"/>
                  </a:lnTo>
                  <a:lnTo>
                    <a:pt x="628" y="573"/>
                  </a:lnTo>
                  <a:lnTo>
                    <a:pt x="627" y="573"/>
                  </a:lnTo>
                  <a:lnTo>
                    <a:pt x="628" y="573"/>
                  </a:lnTo>
                  <a:lnTo>
                    <a:pt x="628" y="574"/>
                  </a:lnTo>
                  <a:lnTo>
                    <a:pt x="628" y="575"/>
                  </a:lnTo>
                  <a:lnTo>
                    <a:pt x="628" y="576"/>
                  </a:lnTo>
                  <a:lnTo>
                    <a:pt x="629" y="576"/>
                  </a:lnTo>
                  <a:lnTo>
                    <a:pt x="629" y="577"/>
                  </a:lnTo>
                  <a:lnTo>
                    <a:pt x="629" y="578"/>
                  </a:lnTo>
                  <a:lnTo>
                    <a:pt x="628" y="578"/>
                  </a:lnTo>
                  <a:lnTo>
                    <a:pt x="628" y="580"/>
                  </a:lnTo>
                  <a:lnTo>
                    <a:pt x="628" y="581"/>
                  </a:lnTo>
                  <a:lnTo>
                    <a:pt x="629" y="582"/>
                  </a:lnTo>
                  <a:lnTo>
                    <a:pt x="629" y="583"/>
                  </a:lnTo>
                  <a:lnTo>
                    <a:pt x="629" y="584"/>
                  </a:lnTo>
                  <a:lnTo>
                    <a:pt x="629" y="585"/>
                  </a:lnTo>
                  <a:lnTo>
                    <a:pt x="629" y="586"/>
                  </a:lnTo>
                  <a:lnTo>
                    <a:pt x="630" y="588"/>
                  </a:lnTo>
                  <a:lnTo>
                    <a:pt x="630" y="589"/>
                  </a:lnTo>
                  <a:lnTo>
                    <a:pt x="631" y="590"/>
                  </a:lnTo>
                  <a:lnTo>
                    <a:pt x="631" y="591"/>
                  </a:lnTo>
                  <a:lnTo>
                    <a:pt x="631" y="592"/>
                  </a:lnTo>
                  <a:lnTo>
                    <a:pt x="632" y="594"/>
                  </a:lnTo>
                  <a:lnTo>
                    <a:pt x="633" y="595"/>
                  </a:lnTo>
                  <a:lnTo>
                    <a:pt x="633" y="596"/>
                  </a:lnTo>
                  <a:lnTo>
                    <a:pt x="633" y="597"/>
                  </a:lnTo>
                  <a:lnTo>
                    <a:pt x="633" y="598"/>
                  </a:lnTo>
                  <a:lnTo>
                    <a:pt x="633" y="599"/>
                  </a:lnTo>
                  <a:lnTo>
                    <a:pt x="633" y="600"/>
                  </a:lnTo>
                  <a:lnTo>
                    <a:pt x="633" y="601"/>
                  </a:lnTo>
                  <a:lnTo>
                    <a:pt x="633" y="602"/>
                  </a:lnTo>
                  <a:lnTo>
                    <a:pt x="633" y="603"/>
                  </a:lnTo>
                  <a:lnTo>
                    <a:pt x="632" y="604"/>
                  </a:lnTo>
                  <a:lnTo>
                    <a:pt x="631" y="605"/>
                  </a:lnTo>
                  <a:lnTo>
                    <a:pt x="630" y="606"/>
                  </a:lnTo>
                  <a:lnTo>
                    <a:pt x="629" y="606"/>
                  </a:lnTo>
                  <a:lnTo>
                    <a:pt x="629" y="607"/>
                  </a:lnTo>
                  <a:lnTo>
                    <a:pt x="629" y="608"/>
                  </a:lnTo>
                  <a:lnTo>
                    <a:pt x="630" y="609"/>
                  </a:lnTo>
                  <a:lnTo>
                    <a:pt x="630" y="610"/>
                  </a:lnTo>
                  <a:lnTo>
                    <a:pt x="630" y="611"/>
                  </a:lnTo>
                  <a:lnTo>
                    <a:pt x="632" y="611"/>
                  </a:lnTo>
                  <a:lnTo>
                    <a:pt x="632" y="612"/>
                  </a:lnTo>
                  <a:lnTo>
                    <a:pt x="633" y="612"/>
                  </a:lnTo>
                  <a:lnTo>
                    <a:pt x="634" y="612"/>
                  </a:lnTo>
                  <a:lnTo>
                    <a:pt x="635" y="614"/>
                  </a:lnTo>
                  <a:lnTo>
                    <a:pt x="635" y="615"/>
                  </a:lnTo>
                  <a:lnTo>
                    <a:pt x="635" y="616"/>
                  </a:lnTo>
                  <a:lnTo>
                    <a:pt x="635" y="617"/>
                  </a:lnTo>
                  <a:lnTo>
                    <a:pt x="635" y="618"/>
                  </a:lnTo>
                  <a:lnTo>
                    <a:pt x="636" y="619"/>
                  </a:lnTo>
                  <a:lnTo>
                    <a:pt x="635" y="619"/>
                  </a:lnTo>
                  <a:lnTo>
                    <a:pt x="635" y="621"/>
                  </a:lnTo>
                  <a:lnTo>
                    <a:pt x="635" y="622"/>
                  </a:lnTo>
                  <a:lnTo>
                    <a:pt x="635" y="623"/>
                  </a:lnTo>
                  <a:lnTo>
                    <a:pt x="635" y="624"/>
                  </a:lnTo>
                  <a:lnTo>
                    <a:pt x="635" y="625"/>
                  </a:lnTo>
                  <a:lnTo>
                    <a:pt x="636" y="626"/>
                  </a:lnTo>
                  <a:lnTo>
                    <a:pt x="635" y="626"/>
                  </a:lnTo>
                  <a:lnTo>
                    <a:pt x="635" y="627"/>
                  </a:lnTo>
                  <a:lnTo>
                    <a:pt x="634" y="629"/>
                  </a:lnTo>
                  <a:lnTo>
                    <a:pt x="634" y="630"/>
                  </a:lnTo>
                  <a:lnTo>
                    <a:pt x="634" y="631"/>
                  </a:lnTo>
                  <a:lnTo>
                    <a:pt x="633" y="632"/>
                  </a:lnTo>
                  <a:lnTo>
                    <a:pt x="633" y="633"/>
                  </a:lnTo>
                  <a:lnTo>
                    <a:pt x="633" y="634"/>
                  </a:lnTo>
                  <a:lnTo>
                    <a:pt x="633" y="635"/>
                  </a:lnTo>
                  <a:lnTo>
                    <a:pt x="634" y="635"/>
                  </a:lnTo>
                  <a:lnTo>
                    <a:pt x="634" y="636"/>
                  </a:lnTo>
                  <a:lnTo>
                    <a:pt x="634" y="637"/>
                  </a:lnTo>
                  <a:lnTo>
                    <a:pt x="635" y="638"/>
                  </a:lnTo>
                  <a:lnTo>
                    <a:pt x="635" y="639"/>
                  </a:lnTo>
                  <a:lnTo>
                    <a:pt x="636" y="640"/>
                  </a:lnTo>
                  <a:lnTo>
                    <a:pt x="637" y="641"/>
                  </a:lnTo>
                  <a:lnTo>
                    <a:pt x="637" y="642"/>
                  </a:lnTo>
                  <a:lnTo>
                    <a:pt x="638" y="641"/>
                  </a:lnTo>
                  <a:lnTo>
                    <a:pt x="639" y="640"/>
                  </a:lnTo>
                  <a:lnTo>
                    <a:pt x="639" y="639"/>
                  </a:lnTo>
                  <a:lnTo>
                    <a:pt x="640" y="639"/>
                  </a:lnTo>
                  <a:lnTo>
                    <a:pt x="641" y="638"/>
                  </a:lnTo>
                  <a:lnTo>
                    <a:pt x="641" y="637"/>
                  </a:lnTo>
                  <a:lnTo>
                    <a:pt x="643" y="635"/>
                  </a:lnTo>
                  <a:lnTo>
                    <a:pt x="643" y="634"/>
                  </a:lnTo>
                  <a:lnTo>
                    <a:pt x="644" y="634"/>
                  </a:lnTo>
                  <a:lnTo>
                    <a:pt x="644" y="633"/>
                  </a:lnTo>
                  <a:lnTo>
                    <a:pt x="645" y="632"/>
                  </a:lnTo>
                  <a:lnTo>
                    <a:pt x="647" y="630"/>
                  </a:lnTo>
                  <a:lnTo>
                    <a:pt x="647" y="629"/>
                  </a:lnTo>
                  <a:lnTo>
                    <a:pt x="649" y="627"/>
                  </a:lnTo>
                  <a:lnTo>
                    <a:pt x="650" y="626"/>
                  </a:lnTo>
                  <a:lnTo>
                    <a:pt x="651" y="625"/>
                  </a:lnTo>
                  <a:lnTo>
                    <a:pt x="651" y="624"/>
                  </a:lnTo>
                  <a:lnTo>
                    <a:pt x="652" y="624"/>
                  </a:lnTo>
                  <a:lnTo>
                    <a:pt x="653" y="622"/>
                  </a:lnTo>
                  <a:lnTo>
                    <a:pt x="656" y="619"/>
                  </a:lnTo>
                  <a:lnTo>
                    <a:pt x="657" y="618"/>
                  </a:lnTo>
                  <a:lnTo>
                    <a:pt x="657" y="617"/>
                  </a:lnTo>
                  <a:lnTo>
                    <a:pt x="658" y="617"/>
                  </a:lnTo>
                  <a:lnTo>
                    <a:pt x="658" y="616"/>
                  </a:lnTo>
                  <a:lnTo>
                    <a:pt x="659" y="615"/>
                  </a:lnTo>
                  <a:lnTo>
                    <a:pt x="660" y="614"/>
                  </a:lnTo>
                  <a:lnTo>
                    <a:pt x="661" y="615"/>
                  </a:lnTo>
                  <a:lnTo>
                    <a:pt x="662" y="617"/>
                  </a:lnTo>
                  <a:lnTo>
                    <a:pt x="662" y="616"/>
                  </a:lnTo>
                  <a:lnTo>
                    <a:pt x="663" y="615"/>
                  </a:lnTo>
                  <a:lnTo>
                    <a:pt x="664" y="615"/>
                  </a:lnTo>
                  <a:lnTo>
                    <a:pt x="665" y="614"/>
                  </a:lnTo>
                  <a:lnTo>
                    <a:pt x="666" y="617"/>
                  </a:lnTo>
                  <a:lnTo>
                    <a:pt x="666" y="618"/>
                  </a:lnTo>
                  <a:lnTo>
                    <a:pt x="667" y="618"/>
                  </a:lnTo>
                  <a:lnTo>
                    <a:pt x="667" y="619"/>
                  </a:lnTo>
                  <a:lnTo>
                    <a:pt x="667" y="620"/>
                  </a:lnTo>
                  <a:lnTo>
                    <a:pt x="667" y="61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3" name="Freeform 119">
              <a:extLst>
                <a:ext uri="{FF2B5EF4-FFF2-40B4-BE49-F238E27FC236}">
                  <a16:creationId xmlns:a16="http://schemas.microsoft.com/office/drawing/2014/main" id="{48970A48-C843-2C48-D58B-58B70ECC4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188" y="3435350"/>
              <a:ext cx="808038" cy="939800"/>
            </a:xfrm>
            <a:custGeom>
              <a:avLst/>
              <a:gdLst>
                <a:gd name="T0" fmla="*/ 37 w 509"/>
                <a:gd name="T1" fmla="*/ 335 h 592"/>
                <a:gd name="T2" fmla="*/ 29 w 509"/>
                <a:gd name="T3" fmla="*/ 308 h 592"/>
                <a:gd name="T4" fmla="*/ 17 w 509"/>
                <a:gd name="T5" fmla="*/ 287 h 592"/>
                <a:gd name="T6" fmla="*/ 9 w 509"/>
                <a:gd name="T7" fmla="*/ 257 h 592"/>
                <a:gd name="T8" fmla="*/ 2 w 509"/>
                <a:gd name="T9" fmla="*/ 232 h 592"/>
                <a:gd name="T10" fmla="*/ 2 w 509"/>
                <a:gd name="T11" fmla="*/ 202 h 592"/>
                <a:gd name="T12" fmla="*/ 5 w 509"/>
                <a:gd name="T13" fmla="*/ 175 h 592"/>
                <a:gd name="T14" fmla="*/ 17 w 509"/>
                <a:gd name="T15" fmla="*/ 160 h 592"/>
                <a:gd name="T16" fmla="*/ 27 w 509"/>
                <a:gd name="T17" fmla="*/ 137 h 592"/>
                <a:gd name="T18" fmla="*/ 40 w 509"/>
                <a:gd name="T19" fmla="*/ 107 h 592"/>
                <a:gd name="T20" fmla="*/ 40 w 509"/>
                <a:gd name="T21" fmla="*/ 77 h 592"/>
                <a:gd name="T22" fmla="*/ 45 w 509"/>
                <a:gd name="T23" fmla="*/ 43 h 592"/>
                <a:gd name="T24" fmla="*/ 68 w 509"/>
                <a:gd name="T25" fmla="*/ 23 h 592"/>
                <a:gd name="T26" fmla="*/ 74 w 509"/>
                <a:gd name="T27" fmla="*/ 8 h 592"/>
                <a:gd name="T28" fmla="*/ 111 w 509"/>
                <a:gd name="T29" fmla="*/ 1 h 592"/>
                <a:gd name="T30" fmla="*/ 214 w 509"/>
                <a:gd name="T31" fmla="*/ 0 h 592"/>
                <a:gd name="T32" fmla="*/ 239 w 509"/>
                <a:gd name="T33" fmla="*/ 20 h 592"/>
                <a:gd name="T34" fmla="*/ 282 w 509"/>
                <a:gd name="T35" fmla="*/ 51 h 592"/>
                <a:gd name="T36" fmla="*/ 350 w 509"/>
                <a:gd name="T37" fmla="*/ 35 h 592"/>
                <a:gd name="T38" fmla="*/ 404 w 509"/>
                <a:gd name="T39" fmla="*/ 46 h 592"/>
                <a:gd name="T40" fmla="*/ 413 w 509"/>
                <a:gd name="T41" fmla="*/ 62 h 592"/>
                <a:gd name="T42" fmla="*/ 410 w 509"/>
                <a:gd name="T43" fmla="*/ 73 h 592"/>
                <a:gd name="T44" fmla="*/ 414 w 509"/>
                <a:gd name="T45" fmla="*/ 82 h 592"/>
                <a:gd name="T46" fmla="*/ 412 w 509"/>
                <a:gd name="T47" fmla="*/ 86 h 592"/>
                <a:gd name="T48" fmla="*/ 407 w 509"/>
                <a:gd name="T49" fmla="*/ 100 h 592"/>
                <a:gd name="T50" fmla="*/ 407 w 509"/>
                <a:gd name="T51" fmla="*/ 126 h 592"/>
                <a:gd name="T52" fmla="*/ 416 w 509"/>
                <a:gd name="T53" fmla="*/ 158 h 592"/>
                <a:gd name="T54" fmla="*/ 354 w 509"/>
                <a:gd name="T55" fmla="*/ 185 h 592"/>
                <a:gd name="T56" fmla="*/ 372 w 509"/>
                <a:gd name="T57" fmla="*/ 189 h 592"/>
                <a:gd name="T58" fmla="*/ 382 w 509"/>
                <a:gd name="T59" fmla="*/ 203 h 592"/>
                <a:gd name="T60" fmla="*/ 387 w 509"/>
                <a:gd name="T61" fmla="*/ 222 h 592"/>
                <a:gd name="T62" fmla="*/ 371 w 509"/>
                <a:gd name="T63" fmla="*/ 256 h 592"/>
                <a:gd name="T64" fmla="*/ 370 w 509"/>
                <a:gd name="T65" fmla="*/ 291 h 592"/>
                <a:gd name="T66" fmla="*/ 408 w 509"/>
                <a:gd name="T67" fmla="*/ 313 h 592"/>
                <a:gd name="T68" fmla="*/ 482 w 509"/>
                <a:gd name="T69" fmla="*/ 313 h 592"/>
                <a:gd name="T70" fmla="*/ 500 w 509"/>
                <a:gd name="T71" fmla="*/ 305 h 592"/>
                <a:gd name="T72" fmla="*/ 509 w 509"/>
                <a:gd name="T73" fmla="*/ 343 h 592"/>
                <a:gd name="T74" fmla="*/ 502 w 509"/>
                <a:gd name="T75" fmla="*/ 387 h 592"/>
                <a:gd name="T76" fmla="*/ 459 w 509"/>
                <a:gd name="T77" fmla="*/ 406 h 592"/>
                <a:gd name="T78" fmla="*/ 453 w 509"/>
                <a:gd name="T79" fmla="*/ 432 h 592"/>
                <a:gd name="T80" fmla="*/ 455 w 509"/>
                <a:gd name="T81" fmla="*/ 467 h 592"/>
                <a:gd name="T82" fmla="*/ 457 w 509"/>
                <a:gd name="T83" fmla="*/ 508 h 592"/>
                <a:gd name="T84" fmla="*/ 454 w 509"/>
                <a:gd name="T85" fmla="*/ 537 h 592"/>
                <a:gd name="T86" fmla="*/ 434 w 509"/>
                <a:gd name="T87" fmla="*/ 541 h 592"/>
                <a:gd name="T88" fmla="*/ 426 w 509"/>
                <a:gd name="T89" fmla="*/ 553 h 592"/>
                <a:gd name="T90" fmla="*/ 374 w 509"/>
                <a:gd name="T91" fmla="*/ 549 h 592"/>
                <a:gd name="T92" fmla="*/ 388 w 509"/>
                <a:gd name="T93" fmla="*/ 534 h 592"/>
                <a:gd name="T94" fmla="*/ 386 w 509"/>
                <a:gd name="T95" fmla="*/ 510 h 592"/>
                <a:gd name="T96" fmla="*/ 344 w 509"/>
                <a:gd name="T97" fmla="*/ 508 h 592"/>
                <a:gd name="T98" fmla="*/ 327 w 509"/>
                <a:gd name="T99" fmla="*/ 536 h 592"/>
                <a:gd name="T100" fmla="*/ 310 w 509"/>
                <a:gd name="T101" fmla="*/ 536 h 592"/>
                <a:gd name="T102" fmla="*/ 288 w 509"/>
                <a:gd name="T103" fmla="*/ 552 h 592"/>
                <a:gd name="T104" fmla="*/ 280 w 509"/>
                <a:gd name="T105" fmla="*/ 572 h 592"/>
                <a:gd name="T106" fmla="*/ 263 w 509"/>
                <a:gd name="T107" fmla="*/ 565 h 592"/>
                <a:gd name="T108" fmla="*/ 245 w 509"/>
                <a:gd name="T109" fmla="*/ 500 h 592"/>
                <a:gd name="T110" fmla="*/ 218 w 509"/>
                <a:gd name="T111" fmla="*/ 474 h 592"/>
                <a:gd name="T112" fmla="*/ 220 w 509"/>
                <a:gd name="T113" fmla="*/ 411 h 592"/>
                <a:gd name="T114" fmla="*/ 176 w 509"/>
                <a:gd name="T115" fmla="*/ 408 h 592"/>
                <a:gd name="T116" fmla="*/ 149 w 509"/>
                <a:gd name="T117" fmla="*/ 395 h 592"/>
                <a:gd name="T118" fmla="*/ 140 w 509"/>
                <a:gd name="T119" fmla="*/ 377 h 592"/>
                <a:gd name="T120" fmla="*/ 81 w 509"/>
                <a:gd name="T121" fmla="*/ 377 h 592"/>
                <a:gd name="T122" fmla="*/ 59 w 509"/>
                <a:gd name="T123" fmla="*/ 38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9" h="592">
                  <a:moveTo>
                    <a:pt x="41" y="366"/>
                  </a:moveTo>
                  <a:lnTo>
                    <a:pt x="41" y="365"/>
                  </a:lnTo>
                  <a:lnTo>
                    <a:pt x="42" y="365"/>
                  </a:lnTo>
                  <a:lnTo>
                    <a:pt x="42" y="364"/>
                  </a:lnTo>
                  <a:lnTo>
                    <a:pt x="41" y="363"/>
                  </a:lnTo>
                  <a:lnTo>
                    <a:pt x="40" y="363"/>
                  </a:lnTo>
                  <a:lnTo>
                    <a:pt x="40" y="362"/>
                  </a:lnTo>
                  <a:lnTo>
                    <a:pt x="40" y="361"/>
                  </a:lnTo>
                  <a:lnTo>
                    <a:pt x="40" y="360"/>
                  </a:lnTo>
                  <a:lnTo>
                    <a:pt x="41" y="359"/>
                  </a:lnTo>
                  <a:lnTo>
                    <a:pt x="41" y="358"/>
                  </a:lnTo>
                  <a:lnTo>
                    <a:pt x="42" y="358"/>
                  </a:lnTo>
                  <a:lnTo>
                    <a:pt x="42" y="357"/>
                  </a:lnTo>
                  <a:lnTo>
                    <a:pt x="42" y="356"/>
                  </a:lnTo>
                  <a:lnTo>
                    <a:pt x="43" y="355"/>
                  </a:lnTo>
                  <a:lnTo>
                    <a:pt x="43" y="354"/>
                  </a:lnTo>
                  <a:lnTo>
                    <a:pt x="43" y="353"/>
                  </a:lnTo>
                  <a:lnTo>
                    <a:pt x="43" y="352"/>
                  </a:lnTo>
                  <a:lnTo>
                    <a:pt x="43" y="351"/>
                  </a:lnTo>
                  <a:lnTo>
                    <a:pt x="42" y="350"/>
                  </a:lnTo>
                  <a:lnTo>
                    <a:pt x="41" y="349"/>
                  </a:lnTo>
                  <a:lnTo>
                    <a:pt x="40" y="348"/>
                  </a:lnTo>
                  <a:lnTo>
                    <a:pt x="40" y="347"/>
                  </a:lnTo>
                  <a:lnTo>
                    <a:pt x="39" y="346"/>
                  </a:lnTo>
                  <a:lnTo>
                    <a:pt x="39" y="345"/>
                  </a:lnTo>
                  <a:lnTo>
                    <a:pt x="38" y="344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37" y="341"/>
                  </a:lnTo>
                  <a:lnTo>
                    <a:pt x="37" y="340"/>
                  </a:lnTo>
                  <a:lnTo>
                    <a:pt x="36" y="339"/>
                  </a:lnTo>
                  <a:lnTo>
                    <a:pt x="36" y="338"/>
                  </a:lnTo>
                  <a:lnTo>
                    <a:pt x="36" y="337"/>
                  </a:lnTo>
                  <a:lnTo>
                    <a:pt x="36" y="336"/>
                  </a:lnTo>
                  <a:lnTo>
                    <a:pt x="37" y="336"/>
                  </a:lnTo>
                  <a:lnTo>
                    <a:pt x="37" y="335"/>
                  </a:lnTo>
                  <a:lnTo>
                    <a:pt x="37" y="334"/>
                  </a:lnTo>
                  <a:lnTo>
                    <a:pt x="36" y="333"/>
                  </a:lnTo>
                  <a:lnTo>
                    <a:pt x="36" y="332"/>
                  </a:lnTo>
                  <a:lnTo>
                    <a:pt x="36" y="331"/>
                  </a:lnTo>
                  <a:lnTo>
                    <a:pt x="36" y="330"/>
                  </a:lnTo>
                  <a:lnTo>
                    <a:pt x="36" y="329"/>
                  </a:lnTo>
                  <a:lnTo>
                    <a:pt x="36" y="328"/>
                  </a:lnTo>
                  <a:lnTo>
                    <a:pt x="36" y="327"/>
                  </a:lnTo>
                  <a:lnTo>
                    <a:pt x="36" y="326"/>
                  </a:lnTo>
                  <a:lnTo>
                    <a:pt x="36" y="325"/>
                  </a:lnTo>
                  <a:lnTo>
                    <a:pt x="36" y="324"/>
                  </a:lnTo>
                  <a:lnTo>
                    <a:pt x="36" y="323"/>
                  </a:lnTo>
                  <a:lnTo>
                    <a:pt x="37" y="323"/>
                  </a:lnTo>
                  <a:lnTo>
                    <a:pt x="37" y="322"/>
                  </a:lnTo>
                  <a:lnTo>
                    <a:pt x="37" y="321"/>
                  </a:lnTo>
                  <a:lnTo>
                    <a:pt x="37" y="320"/>
                  </a:lnTo>
                  <a:lnTo>
                    <a:pt x="36" y="320"/>
                  </a:lnTo>
                  <a:lnTo>
                    <a:pt x="36" y="319"/>
                  </a:lnTo>
                  <a:lnTo>
                    <a:pt x="35" y="319"/>
                  </a:lnTo>
                  <a:lnTo>
                    <a:pt x="35" y="318"/>
                  </a:lnTo>
                  <a:lnTo>
                    <a:pt x="35" y="317"/>
                  </a:lnTo>
                  <a:lnTo>
                    <a:pt x="35" y="316"/>
                  </a:lnTo>
                  <a:lnTo>
                    <a:pt x="36" y="316"/>
                  </a:lnTo>
                  <a:lnTo>
                    <a:pt x="36" y="314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5" y="312"/>
                  </a:lnTo>
                  <a:lnTo>
                    <a:pt x="34" y="311"/>
                  </a:lnTo>
                  <a:lnTo>
                    <a:pt x="33" y="311"/>
                  </a:lnTo>
                  <a:lnTo>
                    <a:pt x="33" y="310"/>
                  </a:lnTo>
                  <a:lnTo>
                    <a:pt x="32" y="310"/>
                  </a:lnTo>
                  <a:lnTo>
                    <a:pt x="31" y="310"/>
                  </a:lnTo>
                  <a:lnTo>
                    <a:pt x="31" y="309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7"/>
                  </a:lnTo>
                  <a:lnTo>
                    <a:pt x="28" y="306"/>
                  </a:lnTo>
                  <a:lnTo>
                    <a:pt x="27" y="306"/>
                  </a:lnTo>
                  <a:lnTo>
                    <a:pt x="27" y="305"/>
                  </a:lnTo>
                  <a:lnTo>
                    <a:pt x="27" y="304"/>
                  </a:lnTo>
                  <a:lnTo>
                    <a:pt x="26" y="304"/>
                  </a:lnTo>
                  <a:lnTo>
                    <a:pt x="25" y="303"/>
                  </a:lnTo>
                  <a:lnTo>
                    <a:pt x="24" y="303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3" y="301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5" y="298"/>
                  </a:lnTo>
                  <a:lnTo>
                    <a:pt x="25" y="297"/>
                  </a:lnTo>
                  <a:lnTo>
                    <a:pt x="26" y="296"/>
                  </a:lnTo>
                  <a:lnTo>
                    <a:pt x="26" y="297"/>
                  </a:lnTo>
                  <a:lnTo>
                    <a:pt x="27" y="297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7" y="295"/>
                  </a:lnTo>
                  <a:lnTo>
                    <a:pt x="26" y="295"/>
                  </a:lnTo>
                  <a:lnTo>
                    <a:pt x="25" y="295"/>
                  </a:lnTo>
                  <a:lnTo>
                    <a:pt x="24" y="294"/>
                  </a:lnTo>
                  <a:lnTo>
                    <a:pt x="23" y="294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1" y="291"/>
                  </a:lnTo>
                  <a:lnTo>
                    <a:pt x="20" y="291"/>
                  </a:lnTo>
                  <a:lnTo>
                    <a:pt x="20" y="290"/>
                  </a:lnTo>
                  <a:lnTo>
                    <a:pt x="19" y="290"/>
                  </a:lnTo>
                  <a:lnTo>
                    <a:pt x="19" y="289"/>
                  </a:lnTo>
                  <a:lnTo>
                    <a:pt x="18" y="288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6" y="286"/>
                  </a:lnTo>
                  <a:lnTo>
                    <a:pt x="16" y="285"/>
                  </a:lnTo>
                  <a:lnTo>
                    <a:pt x="15" y="284"/>
                  </a:lnTo>
                  <a:lnTo>
                    <a:pt x="14" y="283"/>
                  </a:lnTo>
                  <a:lnTo>
                    <a:pt x="14" y="282"/>
                  </a:lnTo>
                  <a:lnTo>
                    <a:pt x="13" y="279"/>
                  </a:lnTo>
                  <a:lnTo>
                    <a:pt x="12" y="279"/>
                  </a:lnTo>
                  <a:lnTo>
                    <a:pt x="12" y="278"/>
                  </a:lnTo>
                  <a:lnTo>
                    <a:pt x="11" y="278"/>
                  </a:lnTo>
                  <a:lnTo>
                    <a:pt x="10" y="277"/>
                  </a:lnTo>
                  <a:lnTo>
                    <a:pt x="9" y="277"/>
                  </a:lnTo>
                  <a:lnTo>
                    <a:pt x="9" y="276"/>
                  </a:lnTo>
                  <a:lnTo>
                    <a:pt x="8" y="276"/>
                  </a:lnTo>
                  <a:lnTo>
                    <a:pt x="8" y="275"/>
                  </a:lnTo>
                  <a:lnTo>
                    <a:pt x="7" y="275"/>
                  </a:lnTo>
                  <a:lnTo>
                    <a:pt x="7" y="274"/>
                  </a:lnTo>
                  <a:lnTo>
                    <a:pt x="7" y="273"/>
                  </a:lnTo>
                  <a:lnTo>
                    <a:pt x="7" y="272"/>
                  </a:lnTo>
                  <a:lnTo>
                    <a:pt x="7" y="271"/>
                  </a:lnTo>
                  <a:lnTo>
                    <a:pt x="7" y="270"/>
                  </a:lnTo>
                  <a:lnTo>
                    <a:pt x="7" y="269"/>
                  </a:lnTo>
                  <a:lnTo>
                    <a:pt x="7" y="268"/>
                  </a:lnTo>
                  <a:lnTo>
                    <a:pt x="7" y="267"/>
                  </a:lnTo>
                  <a:lnTo>
                    <a:pt x="7" y="266"/>
                  </a:lnTo>
                  <a:lnTo>
                    <a:pt x="7" y="265"/>
                  </a:lnTo>
                  <a:lnTo>
                    <a:pt x="7" y="264"/>
                  </a:lnTo>
                  <a:lnTo>
                    <a:pt x="7" y="263"/>
                  </a:lnTo>
                  <a:lnTo>
                    <a:pt x="7" y="262"/>
                  </a:lnTo>
                  <a:lnTo>
                    <a:pt x="7" y="261"/>
                  </a:lnTo>
                  <a:lnTo>
                    <a:pt x="8" y="261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10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0" y="253"/>
                  </a:lnTo>
                  <a:lnTo>
                    <a:pt x="10" y="252"/>
                  </a:lnTo>
                  <a:lnTo>
                    <a:pt x="9" y="252"/>
                  </a:lnTo>
                  <a:lnTo>
                    <a:pt x="9" y="251"/>
                  </a:lnTo>
                  <a:lnTo>
                    <a:pt x="9" y="250"/>
                  </a:lnTo>
                  <a:lnTo>
                    <a:pt x="9" y="249"/>
                  </a:lnTo>
                  <a:lnTo>
                    <a:pt x="9" y="248"/>
                  </a:lnTo>
                  <a:lnTo>
                    <a:pt x="8" y="248"/>
                  </a:lnTo>
                  <a:lnTo>
                    <a:pt x="8" y="247"/>
                  </a:lnTo>
                  <a:lnTo>
                    <a:pt x="8" y="247"/>
                  </a:lnTo>
                  <a:lnTo>
                    <a:pt x="7" y="247"/>
                  </a:lnTo>
                  <a:lnTo>
                    <a:pt x="7" y="246"/>
                  </a:lnTo>
                  <a:lnTo>
                    <a:pt x="7" y="245"/>
                  </a:lnTo>
                  <a:lnTo>
                    <a:pt x="7" y="244"/>
                  </a:lnTo>
                  <a:lnTo>
                    <a:pt x="6" y="244"/>
                  </a:lnTo>
                  <a:lnTo>
                    <a:pt x="6" y="243"/>
                  </a:lnTo>
                  <a:lnTo>
                    <a:pt x="6" y="242"/>
                  </a:lnTo>
                  <a:lnTo>
                    <a:pt x="6" y="241"/>
                  </a:lnTo>
                  <a:lnTo>
                    <a:pt x="6" y="240"/>
                  </a:lnTo>
                  <a:lnTo>
                    <a:pt x="7" y="240"/>
                  </a:lnTo>
                  <a:lnTo>
                    <a:pt x="7" y="239"/>
                  </a:lnTo>
                  <a:lnTo>
                    <a:pt x="7" y="238"/>
                  </a:lnTo>
                  <a:lnTo>
                    <a:pt x="8" y="238"/>
                  </a:lnTo>
                  <a:lnTo>
                    <a:pt x="8" y="237"/>
                  </a:lnTo>
                  <a:lnTo>
                    <a:pt x="7" y="237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6" y="235"/>
                  </a:lnTo>
                  <a:lnTo>
                    <a:pt x="5" y="235"/>
                  </a:lnTo>
                  <a:lnTo>
                    <a:pt x="4" y="234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0" y="229"/>
                  </a:lnTo>
                  <a:lnTo>
                    <a:pt x="1" y="229"/>
                  </a:lnTo>
                  <a:lnTo>
                    <a:pt x="1" y="228"/>
                  </a:lnTo>
                  <a:lnTo>
                    <a:pt x="2" y="227"/>
                  </a:lnTo>
                  <a:lnTo>
                    <a:pt x="2" y="226"/>
                  </a:lnTo>
                  <a:lnTo>
                    <a:pt x="3" y="226"/>
                  </a:lnTo>
                  <a:lnTo>
                    <a:pt x="3" y="225"/>
                  </a:lnTo>
                  <a:lnTo>
                    <a:pt x="4" y="224"/>
                  </a:lnTo>
                  <a:lnTo>
                    <a:pt x="4" y="223"/>
                  </a:lnTo>
                  <a:lnTo>
                    <a:pt x="5" y="223"/>
                  </a:lnTo>
                  <a:lnTo>
                    <a:pt x="4" y="222"/>
                  </a:lnTo>
                  <a:lnTo>
                    <a:pt x="4" y="221"/>
                  </a:lnTo>
                  <a:lnTo>
                    <a:pt x="4" y="220"/>
                  </a:lnTo>
                  <a:lnTo>
                    <a:pt x="4" y="219"/>
                  </a:lnTo>
                  <a:lnTo>
                    <a:pt x="4" y="218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4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10"/>
                  </a:lnTo>
                  <a:lnTo>
                    <a:pt x="4" y="209"/>
                  </a:lnTo>
                  <a:lnTo>
                    <a:pt x="4" y="207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5" y="205"/>
                  </a:lnTo>
                  <a:lnTo>
                    <a:pt x="4" y="205"/>
                  </a:lnTo>
                  <a:lnTo>
                    <a:pt x="3" y="204"/>
                  </a:lnTo>
                  <a:lnTo>
                    <a:pt x="2" y="204"/>
                  </a:lnTo>
                  <a:lnTo>
                    <a:pt x="2" y="203"/>
                  </a:lnTo>
                  <a:lnTo>
                    <a:pt x="2" y="202"/>
                  </a:lnTo>
                  <a:lnTo>
                    <a:pt x="1" y="202"/>
                  </a:lnTo>
                  <a:lnTo>
                    <a:pt x="1" y="201"/>
                  </a:lnTo>
                  <a:lnTo>
                    <a:pt x="1" y="200"/>
                  </a:lnTo>
                  <a:lnTo>
                    <a:pt x="0" y="200"/>
                  </a:lnTo>
                  <a:lnTo>
                    <a:pt x="0" y="199"/>
                  </a:lnTo>
                  <a:lnTo>
                    <a:pt x="1" y="199"/>
                  </a:lnTo>
                  <a:lnTo>
                    <a:pt x="1" y="198"/>
                  </a:lnTo>
                  <a:lnTo>
                    <a:pt x="2" y="198"/>
                  </a:lnTo>
                  <a:lnTo>
                    <a:pt x="2" y="197"/>
                  </a:lnTo>
                  <a:lnTo>
                    <a:pt x="2" y="196"/>
                  </a:lnTo>
                  <a:lnTo>
                    <a:pt x="2" y="195"/>
                  </a:lnTo>
                  <a:lnTo>
                    <a:pt x="2" y="194"/>
                  </a:lnTo>
                  <a:lnTo>
                    <a:pt x="2" y="193"/>
                  </a:lnTo>
                  <a:lnTo>
                    <a:pt x="1" y="193"/>
                  </a:lnTo>
                  <a:lnTo>
                    <a:pt x="1" y="192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2" y="190"/>
                  </a:lnTo>
                  <a:lnTo>
                    <a:pt x="2" y="189"/>
                  </a:lnTo>
                  <a:lnTo>
                    <a:pt x="3" y="189"/>
                  </a:lnTo>
                  <a:lnTo>
                    <a:pt x="3" y="188"/>
                  </a:lnTo>
                  <a:lnTo>
                    <a:pt x="4" y="187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5" y="184"/>
                  </a:lnTo>
                  <a:lnTo>
                    <a:pt x="5" y="183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5" y="175"/>
                  </a:lnTo>
                  <a:lnTo>
                    <a:pt x="4" y="174"/>
                  </a:lnTo>
                  <a:lnTo>
                    <a:pt x="4" y="173"/>
                  </a:lnTo>
                  <a:lnTo>
                    <a:pt x="5" y="172"/>
                  </a:lnTo>
                  <a:lnTo>
                    <a:pt x="5" y="173"/>
                  </a:lnTo>
                  <a:lnTo>
                    <a:pt x="5" y="172"/>
                  </a:lnTo>
                  <a:lnTo>
                    <a:pt x="6" y="172"/>
                  </a:lnTo>
                  <a:lnTo>
                    <a:pt x="7" y="172"/>
                  </a:lnTo>
                  <a:lnTo>
                    <a:pt x="8" y="173"/>
                  </a:lnTo>
                  <a:lnTo>
                    <a:pt x="9" y="173"/>
                  </a:lnTo>
                  <a:lnTo>
                    <a:pt x="10" y="172"/>
                  </a:lnTo>
                  <a:lnTo>
                    <a:pt x="11" y="172"/>
                  </a:lnTo>
                  <a:lnTo>
                    <a:pt x="11" y="173"/>
                  </a:lnTo>
                  <a:lnTo>
                    <a:pt x="12" y="173"/>
                  </a:lnTo>
                  <a:lnTo>
                    <a:pt x="13" y="173"/>
                  </a:lnTo>
                  <a:lnTo>
                    <a:pt x="13" y="172"/>
                  </a:lnTo>
                  <a:lnTo>
                    <a:pt x="14" y="172"/>
                  </a:lnTo>
                  <a:lnTo>
                    <a:pt x="14" y="171"/>
                  </a:lnTo>
                  <a:lnTo>
                    <a:pt x="15" y="171"/>
                  </a:lnTo>
                  <a:lnTo>
                    <a:pt x="15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5" y="167"/>
                  </a:lnTo>
                  <a:lnTo>
                    <a:pt x="16" y="167"/>
                  </a:lnTo>
                  <a:lnTo>
                    <a:pt x="16" y="166"/>
                  </a:lnTo>
                  <a:lnTo>
                    <a:pt x="16" y="165"/>
                  </a:lnTo>
                  <a:lnTo>
                    <a:pt x="15" y="165"/>
                  </a:lnTo>
                  <a:lnTo>
                    <a:pt x="14" y="164"/>
                  </a:lnTo>
                  <a:lnTo>
                    <a:pt x="14" y="163"/>
                  </a:lnTo>
                  <a:lnTo>
                    <a:pt x="14" y="162"/>
                  </a:lnTo>
                  <a:lnTo>
                    <a:pt x="15" y="162"/>
                  </a:lnTo>
                  <a:lnTo>
                    <a:pt x="15" y="161"/>
                  </a:lnTo>
                  <a:lnTo>
                    <a:pt x="16" y="161"/>
                  </a:lnTo>
                  <a:lnTo>
                    <a:pt x="17" y="161"/>
                  </a:lnTo>
                  <a:lnTo>
                    <a:pt x="17" y="160"/>
                  </a:lnTo>
                  <a:lnTo>
                    <a:pt x="18" y="160"/>
                  </a:lnTo>
                  <a:lnTo>
                    <a:pt x="19" y="160"/>
                  </a:lnTo>
                  <a:lnTo>
                    <a:pt x="19" y="159"/>
                  </a:lnTo>
                  <a:lnTo>
                    <a:pt x="19" y="158"/>
                  </a:lnTo>
                  <a:lnTo>
                    <a:pt x="19" y="157"/>
                  </a:lnTo>
                  <a:lnTo>
                    <a:pt x="19" y="156"/>
                  </a:lnTo>
                  <a:lnTo>
                    <a:pt x="20" y="156"/>
                  </a:lnTo>
                  <a:lnTo>
                    <a:pt x="20" y="155"/>
                  </a:lnTo>
                  <a:lnTo>
                    <a:pt x="21" y="155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3" y="154"/>
                  </a:lnTo>
                  <a:lnTo>
                    <a:pt x="23" y="153"/>
                  </a:lnTo>
                  <a:lnTo>
                    <a:pt x="23" y="152"/>
                  </a:lnTo>
                  <a:lnTo>
                    <a:pt x="24" y="151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0"/>
                  </a:lnTo>
                  <a:lnTo>
                    <a:pt x="28" y="149"/>
                  </a:lnTo>
                  <a:lnTo>
                    <a:pt x="28" y="148"/>
                  </a:lnTo>
                  <a:lnTo>
                    <a:pt x="27" y="148"/>
                  </a:lnTo>
                  <a:lnTo>
                    <a:pt x="27" y="147"/>
                  </a:lnTo>
                  <a:lnTo>
                    <a:pt x="26" y="146"/>
                  </a:lnTo>
                  <a:lnTo>
                    <a:pt x="26" y="145"/>
                  </a:lnTo>
                  <a:lnTo>
                    <a:pt x="26" y="144"/>
                  </a:lnTo>
                  <a:lnTo>
                    <a:pt x="26" y="143"/>
                  </a:lnTo>
                  <a:lnTo>
                    <a:pt x="26" y="142"/>
                  </a:lnTo>
                  <a:lnTo>
                    <a:pt x="26" y="141"/>
                  </a:lnTo>
                  <a:lnTo>
                    <a:pt x="25" y="141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8"/>
                  </a:lnTo>
                  <a:lnTo>
                    <a:pt x="26" y="138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8" y="137"/>
                  </a:lnTo>
                  <a:lnTo>
                    <a:pt x="29" y="137"/>
                  </a:lnTo>
                  <a:lnTo>
                    <a:pt x="30" y="137"/>
                  </a:lnTo>
                  <a:lnTo>
                    <a:pt x="30" y="136"/>
                  </a:lnTo>
                  <a:lnTo>
                    <a:pt x="31" y="136"/>
                  </a:lnTo>
                  <a:lnTo>
                    <a:pt x="32" y="136"/>
                  </a:lnTo>
                  <a:lnTo>
                    <a:pt x="32" y="135"/>
                  </a:lnTo>
                  <a:lnTo>
                    <a:pt x="33" y="135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3"/>
                  </a:lnTo>
                  <a:lnTo>
                    <a:pt x="34" y="132"/>
                  </a:lnTo>
                  <a:lnTo>
                    <a:pt x="34" y="131"/>
                  </a:lnTo>
                  <a:lnTo>
                    <a:pt x="33" y="131"/>
                  </a:lnTo>
                  <a:lnTo>
                    <a:pt x="33" y="130"/>
                  </a:lnTo>
                  <a:lnTo>
                    <a:pt x="32" y="129"/>
                  </a:lnTo>
                  <a:lnTo>
                    <a:pt x="32" y="128"/>
                  </a:lnTo>
                  <a:lnTo>
                    <a:pt x="32" y="127"/>
                  </a:lnTo>
                  <a:lnTo>
                    <a:pt x="32" y="126"/>
                  </a:lnTo>
                  <a:lnTo>
                    <a:pt x="33" y="125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3" y="122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4" y="118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9" y="112"/>
                  </a:lnTo>
                  <a:lnTo>
                    <a:pt x="40" y="111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40" y="107"/>
                  </a:lnTo>
                  <a:lnTo>
                    <a:pt x="41" y="107"/>
                  </a:lnTo>
                  <a:lnTo>
                    <a:pt x="42" y="107"/>
                  </a:lnTo>
                  <a:lnTo>
                    <a:pt x="42" y="106"/>
                  </a:lnTo>
                  <a:lnTo>
                    <a:pt x="41" y="105"/>
                  </a:lnTo>
                  <a:lnTo>
                    <a:pt x="40" y="104"/>
                  </a:lnTo>
                  <a:lnTo>
                    <a:pt x="39" y="104"/>
                  </a:lnTo>
                  <a:lnTo>
                    <a:pt x="39" y="103"/>
                  </a:lnTo>
                  <a:lnTo>
                    <a:pt x="38" y="102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9" y="100"/>
                  </a:lnTo>
                  <a:lnTo>
                    <a:pt x="40" y="100"/>
                  </a:lnTo>
                  <a:lnTo>
                    <a:pt x="40" y="99"/>
                  </a:lnTo>
                  <a:lnTo>
                    <a:pt x="40" y="98"/>
                  </a:lnTo>
                  <a:lnTo>
                    <a:pt x="39" y="97"/>
                  </a:lnTo>
                  <a:lnTo>
                    <a:pt x="38" y="97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4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39" y="90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8" y="87"/>
                  </a:lnTo>
                  <a:lnTo>
                    <a:pt x="39" y="87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2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41" y="76"/>
                  </a:lnTo>
                  <a:lnTo>
                    <a:pt x="42" y="75"/>
                  </a:lnTo>
                  <a:lnTo>
                    <a:pt x="43" y="75"/>
                  </a:lnTo>
                  <a:lnTo>
                    <a:pt x="44" y="74"/>
                  </a:lnTo>
                  <a:lnTo>
                    <a:pt x="44" y="73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1" y="66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39" y="59"/>
                  </a:lnTo>
                  <a:lnTo>
                    <a:pt x="39" y="56"/>
                  </a:lnTo>
                  <a:lnTo>
                    <a:pt x="38" y="5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8" y="49"/>
                  </a:lnTo>
                  <a:lnTo>
                    <a:pt x="38" y="48"/>
                  </a:lnTo>
                  <a:lnTo>
                    <a:pt x="39" y="48"/>
                  </a:lnTo>
                  <a:lnTo>
                    <a:pt x="40" y="48"/>
                  </a:lnTo>
                  <a:lnTo>
                    <a:pt x="40" y="47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50" y="37"/>
                  </a:lnTo>
                  <a:lnTo>
                    <a:pt x="50" y="36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2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0"/>
                  </a:lnTo>
                  <a:lnTo>
                    <a:pt x="74" y="20"/>
                  </a:lnTo>
                  <a:lnTo>
                    <a:pt x="75" y="20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8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15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6" y="13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2" y="11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6" y="6"/>
                  </a:lnTo>
                  <a:lnTo>
                    <a:pt x="77" y="5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1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1" y="6"/>
                  </a:lnTo>
                  <a:lnTo>
                    <a:pt x="92" y="6"/>
                  </a:lnTo>
                  <a:lnTo>
                    <a:pt x="93" y="6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8" y="4"/>
                  </a:lnTo>
                  <a:lnTo>
                    <a:pt x="98" y="3"/>
                  </a:lnTo>
                  <a:lnTo>
                    <a:pt x="98" y="2"/>
                  </a:lnTo>
                  <a:lnTo>
                    <a:pt x="98" y="1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11" y="1"/>
                  </a:lnTo>
                  <a:lnTo>
                    <a:pt x="119" y="1"/>
                  </a:lnTo>
                  <a:lnTo>
                    <a:pt x="124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2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7" y="1"/>
                  </a:lnTo>
                  <a:lnTo>
                    <a:pt x="167" y="1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8" y="1"/>
                  </a:lnTo>
                  <a:lnTo>
                    <a:pt x="184" y="1"/>
                  </a:lnTo>
                  <a:lnTo>
                    <a:pt x="187" y="0"/>
                  </a:lnTo>
                  <a:lnTo>
                    <a:pt x="190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5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30" y="0"/>
                  </a:lnTo>
                  <a:lnTo>
                    <a:pt x="230" y="1"/>
                  </a:lnTo>
                  <a:lnTo>
                    <a:pt x="229" y="4"/>
                  </a:lnTo>
                  <a:lnTo>
                    <a:pt x="233" y="4"/>
                  </a:lnTo>
                  <a:lnTo>
                    <a:pt x="234" y="4"/>
                  </a:lnTo>
                  <a:lnTo>
                    <a:pt x="234" y="4"/>
                  </a:lnTo>
                  <a:lnTo>
                    <a:pt x="234" y="6"/>
                  </a:lnTo>
                  <a:lnTo>
                    <a:pt x="234" y="7"/>
                  </a:lnTo>
                  <a:lnTo>
                    <a:pt x="234" y="8"/>
                  </a:lnTo>
                  <a:lnTo>
                    <a:pt x="236" y="7"/>
                  </a:lnTo>
                  <a:lnTo>
                    <a:pt x="236" y="8"/>
                  </a:lnTo>
                  <a:lnTo>
                    <a:pt x="237" y="9"/>
                  </a:lnTo>
                  <a:lnTo>
                    <a:pt x="237" y="10"/>
                  </a:lnTo>
                  <a:lnTo>
                    <a:pt x="238" y="10"/>
                  </a:lnTo>
                  <a:lnTo>
                    <a:pt x="237" y="10"/>
                  </a:lnTo>
                  <a:lnTo>
                    <a:pt x="238" y="10"/>
                  </a:lnTo>
                  <a:lnTo>
                    <a:pt x="238" y="11"/>
                  </a:lnTo>
                  <a:lnTo>
                    <a:pt x="238" y="12"/>
                  </a:lnTo>
                  <a:lnTo>
                    <a:pt x="238" y="13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39" y="15"/>
                  </a:lnTo>
                  <a:lnTo>
                    <a:pt x="239" y="16"/>
                  </a:lnTo>
                  <a:lnTo>
                    <a:pt x="239" y="17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40" y="19"/>
                  </a:lnTo>
                  <a:lnTo>
                    <a:pt x="239" y="19"/>
                  </a:lnTo>
                  <a:lnTo>
                    <a:pt x="239" y="20"/>
                  </a:lnTo>
                  <a:lnTo>
                    <a:pt x="239" y="21"/>
                  </a:lnTo>
                  <a:lnTo>
                    <a:pt x="238" y="21"/>
                  </a:lnTo>
                  <a:lnTo>
                    <a:pt x="239" y="21"/>
                  </a:lnTo>
                  <a:lnTo>
                    <a:pt x="243" y="21"/>
                  </a:lnTo>
                  <a:lnTo>
                    <a:pt x="246" y="22"/>
                  </a:lnTo>
                  <a:lnTo>
                    <a:pt x="249" y="22"/>
                  </a:lnTo>
                  <a:lnTo>
                    <a:pt x="253" y="22"/>
                  </a:lnTo>
                  <a:lnTo>
                    <a:pt x="255" y="22"/>
                  </a:lnTo>
                  <a:lnTo>
                    <a:pt x="254" y="27"/>
                  </a:lnTo>
                  <a:lnTo>
                    <a:pt x="254" y="30"/>
                  </a:lnTo>
                  <a:lnTo>
                    <a:pt x="262" y="30"/>
                  </a:lnTo>
                  <a:lnTo>
                    <a:pt x="263" y="30"/>
                  </a:lnTo>
                  <a:lnTo>
                    <a:pt x="263" y="31"/>
                  </a:lnTo>
                  <a:lnTo>
                    <a:pt x="263" y="34"/>
                  </a:lnTo>
                  <a:lnTo>
                    <a:pt x="263" y="36"/>
                  </a:lnTo>
                  <a:lnTo>
                    <a:pt x="263" y="38"/>
                  </a:lnTo>
                  <a:lnTo>
                    <a:pt x="265" y="38"/>
                  </a:lnTo>
                  <a:lnTo>
                    <a:pt x="266" y="38"/>
                  </a:lnTo>
                  <a:lnTo>
                    <a:pt x="266" y="39"/>
                  </a:lnTo>
                  <a:lnTo>
                    <a:pt x="266" y="42"/>
                  </a:lnTo>
                  <a:lnTo>
                    <a:pt x="267" y="42"/>
                  </a:lnTo>
                  <a:lnTo>
                    <a:pt x="268" y="42"/>
                  </a:lnTo>
                  <a:lnTo>
                    <a:pt x="270" y="42"/>
                  </a:lnTo>
                  <a:lnTo>
                    <a:pt x="270" y="43"/>
                  </a:lnTo>
                  <a:lnTo>
                    <a:pt x="270" y="44"/>
                  </a:lnTo>
                  <a:lnTo>
                    <a:pt x="270" y="46"/>
                  </a:lnTo>
                  <a:lnTo>
                    <a:pt x="270" y="47"/>
                  </a:lnTo>
                  <a:lnTo>
                    <a:pt x="270" y="48"/>
                  </a:lnTo>
                  <a:lnTo>
                    <a:pt x="270" y="51"/>
                  </a:lnTo>
                  <a:lnTo>
                    <a:pt x="273" y="51"/>
                  </a:lnTo>
                  <a:lnTo>
                    <a:pt x="276" y="51"/>
                  </a:lnTo>
                  <a:lnTo>
                    <a:pt x="278" y="51"/>
                  </a:lnTo>
                  <a:lnTo>
                    <a:pt x="279" y="51"/>
                  </a:lnTo>
                  <a:lnTo>
                    <a:pt x="280" y="51"/>
                  </a:lnTo>
                  <a:lnTo>
                    <a:pt x="281" y="51"/>
                  </a:lnTo>
                  <a:lnTo>
                    <a:pt x="282" y="51"/>
                  </a:lnTo>
                  <a:lnTo>
                    <a:pt x="285" y="51"/>
                  </a:lnTo>
                  <a:lnTo>
                    <a:pt x="288" y="51"/>
                  </a:lnTo>
                  <a:lnTo>
                    <a:pt x="289" y="51"/>
                  </a:lnTo>
                  <a:lnTo>
                    <a:pt x="290" y="51"/>
                  </a:lnTo>
                  <a:lnTo>
                    <a:pt x="297" y="51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2" y="51"/>
                  </a:lnTo>
                  <a:lnTo>
                    <a:pt x="309" y="51"/>
                  </a:lnTo>
                  <a:lnTo>
                    <a:pt x="311" y="51"/>
                  </a:lnTo>
                  <a:lnTo>
                    <a:pt x="312" y="51"/>
                  </a:lnTo>
                  <a:lnTo>
                    <a:pt x="312" y="49"/>
                  </a:lnTo>
                  <a:lnTo>
                    <a:pt x="312" y="46"/>
                  </a:lnTo>
                  <a:lnTo>
                    <a:pt x="312" y="45"/>
                  </a:lnTo>
                  <a:lnTo>
                    <a:pt x="312" y="44"/>
                  </a:lnTo>
                  <a:lnTo>
                    <a:pt x="312" y="43"/>
                  </a:lnTo>
                  <a:lnTo>
                    <a:pt x="312" y="42"/>
                  </a:lnTo>
                  <a:lnTo>
                    <a:pt x="312" y="41"/>
                  </a:lnTo>
                  <a:lnTo>
                    <a:pt x="312" y="39"/>
                  </a:lnTo>
                  <a:lnTo>
                    <a:pt x="312" y="36"/>
                  </a:lnTo>
                  <a:lnTo>
                    <a:pt x="312" y="35"/>
                  </a:lnTo>
                  <a:lnTo>
                    <a:pt x="312" y="34"/>
                  </a:lnTo>
                  <a:lnTo>
                    <a:pt x="320" y="35"/>
                  </a:lnTo>
                  <a:lnTo>
                    <a:pt x="321" y="35"/>
                  </a:lnTo>
                  <a:lnTo>
                    <a:pt x="323" y="35"/>
                  </a:lnTo>
                  <a:lnTo>
                    <a:pt x="324" y="35"/>
                  </a:lnTo>
                  <a:lnTo>
                    <a:pt x="325" y="35"/>
                  </a:lnTo>
                  <a:lnTo>
                    <a:pt x="329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7" y="35"/>
                  </a:lnTo>
                  <a:lnTo>
                    <a:pt x="344" y="35"/>
                  </a:lnTo>
                  <a:lnTo>
                    <a:pt x="345" y="35"/>
                  </a:lnTo>
                  <a:lnTo>
                    <a:pt x="348" y="35"/>
                  </a:lnTo>
                  <a:lnTo>
                    <a:pt x="350" y="35"/>
                  </a:lnTo>
                  <a:lnTo>
                    <a:pt x="351" y="35"/>
                  </a:lnTo>
                  <a:lnTo>
                    <a:pt x="353" y="35"/>
                  </a:lnTo>
                  <a:lnTo>
                    <a:pt x="357" y="35"/>
                  </a:lnTo>
                  <a:lnTo>
                    <a:pt x="359" y="35"/>
                  </a:lnTo>
                  <a:lnTo>
                    <a:pt x="359" y="35"/>
                  </a:lnTo>
                  <a:lnTo>
                    <a:pt x="361" y="35"/>
                  </a:lnTo>
                  <a:lnTo>
                    <a:pt x="366" y="36"/>
                  </a:lnTo>
                  <a:lnTo>
                    <a:pt x="367" y="36"/>
                  </a:lnTo>
                  <a:lnTo>
                    <a:pt x="374" y="36"/>
                  </a:lnTo>
                  <a:lnTo>
                    <a:pt x="375" y="36"/>
                  </a:lnTo>
                  <a:lnTo>
                    <a:pt x="376" y="36"/>
                  </a:lnTo>
                  <a:lnTo>
                    <a:pt x="377" y="36"/>
                  </a:lnTo>
                  <a:lnTo>
                    <a:pt x="378" y="36"/>
                  </a:lnTo>
                  <a:lnTo>
                    <a:pt x="378" y="38"/>
                  </a:lnTo>
                  <a:lnTo>
                    <a:pt x="382" y="38"/>
                  </a:lnTo>
                  <a:lnTo>
                    <a:pt x="383" y="38"/>
                  </a:lnTo>
                  <a:lnTo>
                    <a:pt x="383" y="37"/>
                  </a:lnTo>
                  <a:lnTo>
                    <a:pt x="383" y="35"/>
                  </a:lnTo>
                  <a:lnTo>
                    <a:pt x="387" y="35"/>
                  </a:lnTo>
                  <a:lnTo>
                    <a:pt x="387" y="38"/>
                  </a:lnTo>
                  <a:lnTo>
                    <a:pt x="390" y="38"/>
                  </a:lnTo>
                  <a:lnTo>
                    <a:pt x="392" y="38"/>
                  </a:lnTo>
                  <a:lnTo>
                    <a:pt x="394" y="38"/>
                  </a:lnTo>
                  <a:lnTo>
                    <a:pt x="395" y="38"/>
                  </a:lnTo>
                  <a:lnTo>
                    <a:pt x="397" y="38"/>
                  </a:lnTo>
                  <a:lnTo>
                    <a:pt x="398" y="38"/>
                  </a:lnTo>
                  <a:lnTo>
                    <a:pt x="399" y="38"/>
                  </a:lnTo>
                  <a:lnTo>
                    <a:pt x="406" y="38"/>
                  </a:lnTo>
                  <a:lnTo>
                    <a:pt x="406" y="41"/>
                  </a:lnTo>
                  <a:lnTo>
                    <a:pt x="407" y="43"/>
                  </a:lnTo>
                  <a:lnTo>
                    <a:pt x="406" y="43"/>
                  </a:lnTo>
                  <a:lnTo>
                    <a:pt x="405" y="43"/>
                  </a:lnTo>
                  <a:lnTo>
                    <a:pt x="405" y="44"/>
                  </a:lnTo>
                  <a:lnTo>
                    <a:pt x="405" y="45"/>
                  </a:lnTo>
                  <a:lnTo>
                    <a:pt x="404" y="45"/>
                  </a:lnTo>
                  <a:lnTo>
                    <a:pt x="404" y="46"/>
                  </a:lnTo>
                  <a:lnTo>
                    <a:pt x="403" y="47"/>
                  </a:lnTo>
                  <a:lnTo>
                    <a:pt x="403" y="48"/>
                  </a:lnTo>
                  <a:lnTo>
                    <a:pt x="404" y="48"/>
                  </a:lnTo>
                  <a:lnTo>
                    <a:pt x="404" y="49"/>
                  </a:lnTo>
                  <a:lnTo>
                    <a:pt x="404" y="50"/>
                  </a:lnTo>
                  <a:lnTo>
                    <a:pt x="405" y="50"/>
                  </a:lnTo>
                  <a:lnTo>
                    <a:pt x="405" y="51"/>
                  </a:lnTo>
                  <a:lnTo>
                    <a:pt x="405" y="52"/>
                  </a:lnTo>
                  <a:lnTo>
                    <a:pt x="405" y="53"/>
                  </a:lnTo>
                  <a:lnTo>
                    <a:pt x="404" y="53"/>
                  </a:lnTo>
                  <a:lnTo>
                    <a:pt x="404" y="53"/>
                  </a:lnTo>
                  <a:lnTo>
                    <a:pt x="404" y="54"/>
                  </a:lnTo>
                  <a:lnTo>
                    <a:pt x="404" y="55"/>
                  </a:lnTo>
                  <a:lnTo>
                    <a:pt x="405" y="55"/>
                  </a:lnTo>
                  <a:lnTo>
                    <a:pt x="405" y="56"/>
                  </a:lnTo>
                  <a:lnTo>
                    <a:pt x="405" y="57"/>
                  </a:lnTo>
                  <a:lnTo>
                    <a:pt x="404" y="57"/>
                  </a:lnTo>
                  <a:lnTo>
                    <a:pt x="404" y="58"/>
                  </a:lnTo>
                  <a:lnTo>
                    <a:pt x="403" y="58"/>
                  </a:lnTo>
                  <a:lnTo>
                    <a:pt x="402" y="58"/>
                  </a:lnTo>
                  <a:lnTo>
                    <a:pt x="401" y="58"/>
                  </a:lnTo>
                  <a:lnTo>
                    <a:pt x="401" y="59"/>
                  </a:lnTo>
                  <a:lnTo>
                    <a:pt x="402" y="59"/>
                  </a:lnTo>
                  <a:lnTo>
                    <a:pt x="403" y="59"/>
                  </a:lnTo>
                  <a:lnTo>
                    <a:pt x="404" y="59"/>
                  </a:lnTo>
                  <a:lnTo>
                    <a:pt x="405" y="59"/>
                  </a:lnTo>
                  <a:lnTo>
                    <a:pt x="407" y="59"/>
                  </a:lnTo>
                  <a:lnTo>
                    <a:pt x="407" y="58"/>
                  </a:lnTo>
                  <a:lnTo>
                    <a:pt x="409" y="58"/>
                  </a:lnTo>
                  <a:lnTo>
                    <a:pt x="409" y="59"/>
                  </a:lnTo>
                  <a:lnTo>
                    <a:pt x="410" y="59"/>
                  </a:lnTo>
                  <a:lnTo>
                    <a:pt x="411" y="59"/>
                  </a:lnTo>
                  <a:lnTo>
                    <a:pt x="414" y="59"/>
                  </a:lnTo>
                  <a:lnTo>
                    <a:pt x="414" y="60"/>
                  </a:lnTo>
                  <a:lnTo>
                    <a:pt x="413" y="60"/>
                  </a:lnTo>
                  <a:lnTo>
                    <a:pt x="413" y="62"/>
                  </a:lnTo>
                  <a:lnTo>
                    <a:pt x="413" y="63"/>
                  </a:lnTo>
                  <a:lnTo>
                    <a:pt x="412" y="63"/>
                  </a:lnTo>
                  <a:lnTo>
                    <a:pt x="412" y="64"/>
                  </a:lnTo>
                  <a:lnTo>
                    <a:pt x="411" y="65"/>
                  </a:lnTo>
                  <a:lnTo>
                    <a:pt x="411" y="66"/>
                  </a:lnTo>
                  <a:lnTo>
                    <a:pt x="410" y="66"/>
                  </a:lnTo>
                  <a:lnTo>
                    <a:pt x="410" y="67"/>
                  </a:lnTo>
                  <a:lnTo>
                    <a:pt x="409" y="67"/>
                  </a:lnTo>
                  <a:lnTo>
                    <a:pt x="409" y="68"/>
                  </a:lnTo>
                  <a:lnTo>
                    <a:pt x="408" y="68"/>
                  </a:lnTo>
                  <a:lnTo>
                    <a:pt x="408" y="69"/>
                  </a:lnTo>
                  <a:lnTo>
                    <a:pt x="407" y="69"/>
                  </a:lnTo>
                  <a:lnTo>
                    <a:pt x="407" y="70"/>
                  </a:lnTo>
                  <a:lnTo>
                    <a:pt x="407" y="70"/>
                  </a:lnTo>
                  <a:lnTo>
                    <a:pt x="406" y="70"/>
                  </a:lnTo>
                  <a:lnTo>
                    <a:pt x="406" y="71"/>
                  </a:lnTo>
                  <a:lnTo>
                    <a:pt x="405" y="71"/>
                  </a:lnTo>
                  <a:lnTo>
                    <a:pt x="404" y="72"/>
                  </a:lnTo>
                  <a:lnTo>
                    <a:pt x="403" y="72"/>
                  </a:lnTo>
                  <a:lnTo>
                    <a:pt x="403" y="73"/>
                  </a:lnTo>
                  <a:lnTo>
                    <a:pt x="403" y="74"/>
                  </a:lnTo>
                  <a:lnTo>
                    <a:pt x="404" y="73"/>
                  </a:lnTo>
                  <a:lnTo>
                    <a:pt x="405" y="74"/>
                  </a:lnTo>
                  <a:lnTo>
                    <a:pt x="405" y="73"/>
                  </a:lnTo>
                  <a:lnTo>
                    <a:pt x="405" y="74"/>
                  </a:lnTo>
                  <a:lnTo>
                    <a:pt x="405" y="75"/>
                  </a:lnTo>
                  <a:lnTo>
                    <a:pt x="406" y="75"/>
                  </a:lnTo>
                  <a:lnTo>
                    <a:pt x="407" y="75"/>
                  </a:lnTo>
                  <a:lnTo>
                    <a:pt x="407" y="75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08" y="73"/>
                  </a:lnTo>
                  <a:lnTo>
                    <a:pt x="408" y="72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3"/>
                  </a:lnTo>
                  <a:lnTo>
                    <a:pt x="410" y="74"/>
                  </a:lnTo>
                  <a:lnTo>
                    <a:pt x="409" y="74"/>
                  </a:lnTo>
                  <a:lnTo>
                    <a:pt x="408" y="74"/>
                  </a:lnTo>
                  <a:lnTo>
                    <a:pt x="408" y="75"/>
                  </a:lnTo>
                  <a:lnTo>
                    <a:pt x="409" y="75"/>
                  </a:lnTo>
                  <a:lnTo>
                    <a:pt x="409" y="76"/>
                  </a:lnTo>
                  <a:lnTo>
                    <a:pt x="410" y="76"/>
                  </a:lnTo>
                  <a:lnTo>
                    <a:pt x="410" y="77"/>
                  </a:lnTo>
                  <a:lnTo>
                    <a:pt x="411" y="78"/>
                  </a:lnTo>
                  <a:lnTo>
                    <a:pt x="411" y="79"/>
                  </a:lnTo>
                  <a:lnTo>
                    <a:pt x="411" y="78"/>
                  </a:lnTo>
                  <a:lnTo>
                    <a:pt x="412" y="78"/>
                  </a:lnTo>
                  <a:lnTo>
                    <a:pt x="412" y="79"/>
                  </a:lnTo>
                  <a:lnTo>
                    <a:pt x="412" y="78"/>
                  </a:lnTo>
                  <a:lnTo>
                    <a:pt x="413" y="78"/>
                  </a:lnTo>
                  <a:lnTo>
                    <a:pt x="414" y="78"/>
                  </a:lnTo>
                  <a:lnTo>
                    <a:pt x="415" y="78"/>
                  </a:lnTo>
                  <a:lnTo>
                    <a:pt x="415" y="79"/>
                  </a:lnTo>
                  <a:lnTo>
                    <a:pt x="415" y="80"/>
                  </a:lnTo>
                  <a:lnTo>
                    <a:pt x="415" y="81"/>
                  </a:lnTo>
                  <a:lnTo>
                    <a:pt x="416" y="81"/>
                  </a:lnTo>
                  <a:lnTo>
                    <a:pt x="416" y="80"/>
                  </a:lnTo>
                  <a:lnTo>
                    <a:pt x="415" y="78"/>
                  </a:lnTo>
                  <a:lnTo>
                    <a:pt x="416" y="78"/>
                  </a:lnTo>
                  <a:lnTo>
                    <a:pt x="416" y="79"/>
                  </a:lnTo>
                  <a:lnTo>
                    <a:pt x="418" y="79"/>
                  </a:lnTo>
                  <a:lnTo>
                    <a:pt x="418" y="80"/>
                  </a:lnTo>
                  <a:lnTo>
                    <a:pt x="417" y="80"/>
                  </a:lnTo>
                  <a:lnTo>
                    <a:pt x="417" y="81"/>
                  </a:lnTo>
                  <a:lnTo>
                    <a:pt x="417" y="82"/>
                  </a:lnTo>
                  <a:lnTo>
                    <a:pt x="416" y="82"/>
                  </a:lnTo>
                  <a:lnTo>
                    <a:pt x="416" y="83"/>
                  </a:lnTo>
                  <a:lnTo>
                    <a:pt x="415" y="83"/>
                  </a:lnTo>
                  <a:lnTo>
                    <a:pt x="414" y="83"/>
                  </a:lnTo>
                  <a:lnTo>
                    <a:pt x="415" y="82"/>
                  </a:lnTo>
                  <a:lnTo>
                    <a:pt x="414" y="82"/>
                  </a:lnTo>
                  <a:lnTo>
                    <a:pt x="413" y="82"/>
                  </a:lnTo>
                  <a:lnTo>
                    <a:pt x="413" y="83"/>
                  </a:lnTo>
                  <a:lnTo>
                    <a:pt x="413" y="84"/>
                  </a:lnTo>
                  <a:lnTo>
                    <a:pt x="412" y="84"/>
                  </a:lnTo>
                  <a:lnTo>
                    <a:pt x="411" y="84"/>
                  </a:lnTo>
                  <a:lnTo>
                    <a:pt x="412" y="84"/>
                  </a:lnTo>
                  <a:lnTo>
                    <a:pt x="411" y="84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0" y="87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8" y="86"/>
                  </a:lnTo>
                  <a:lnTo>
                    <a:pt x="408" y="87"/>
                  </a:lnTo>
                  <a:lnTo>
                    <a:pt x="408" y="88"/>
                  </a:lnTo>
                  <a:lnTo>
                    <a:pt x="409" y="88"/>
                  </a:lnTo>
                  <a:lnTo>
                    <a:pt x="409" y="89"/>
                  </a:lnTo>
                  <a:lnTo>
                    <a:pt x="409" y="90"/>
                  </a:lnTo>
                  <a:lnTo>
                    <a:pt x="409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1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1" y="89"/>
                  </a:lnTo>
                  <a:lnTo>
                    <a:pt x="411" y="88"/>
                  </a:lnTo>
                  <a:lnTo>
                    <a:pt x="411" y="89"/>
                  </a:lnTo>
                  <a:lnTo>
                    <a:pt x="412" y="89"/>
                  </a:lnTo>
                  <a:lnTo>
                    <a:pt x="412" y="88"/>
                  </a:lnTo>
                  <a:lnTo>
                    <a:pt x="413" y="88"/>
                  </a:lnTo>
                  <a:lnTo>
                    <a:pt x="412" y="87"/>
                  </a:lnTo>
                  <a:lnTo>
                    <a:pt x="412" y="86"/>
                  </a:lnTo>
                  <a:lnTo>
                    <a:pt x="411" y="86"/>
                  </a:lnTo>
                  <a:lnTo>
                    <a:pt x="412" y="86"/>
                  </a:lnTo>
                  <a:lnTo>
                    <a:pt x="413" y="86"/>
                  </a:lnTo>
                  <a:lnTo>
                    <a:pt x="414" y="86"/>
                  </a:lnTo>
                  <a:lnTo>
                    <a:pt x="414" y="88"/>
                  </a:lnTo>
                  <a:lnTo>
                    <a:pt x="415" y="88"/>
                  </a:lnTo>
                  <a:lnTo>
                    <a:pt x="416" y="88"/>
                  </a:lnTo>
                  <a:lnTo>
                    <a:pt x="419" y="88"/>
                  </a:lnTo>
                  <a:lnTo>
                    <a:pt x="419" y="89"/>
                  </a:lnTo>
                  <a:lnTo>
                    <a:pt x="419" y="90"/>
                  </a:lnTo>
                  <a:lnTo>
                    <a:pt x="418" y="90"/>
                  </a:lnTo>
                  <a:lnTo>
                    <a:pt x="417" y="90"/>
                  </a:lnTo>
                  <a:lnTo>
                    <a:pt x="416" y="91"/>
                  </a:lnTo>
                  <a:lnTo>
                    <a:pt x="415" y="91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4" y="89"/>
                  </a:lnTo>
                  <a:lnTo>
                    <a:pt x="413" y="90"/>
                  </a:lnTo>
                  <a:lnTo>
                    <a:pt x="414" y="90"/>
                  </a:lnTo>
                  <a:lnTo>
                    <a:pt x="415" y="91"/>
                  </a:lnTo>
                  <a:lnTo>
                    <a:pt x="416" y="91"/>
                  </a:lnTo>
                  <a:lnTo>
                    <a:pt x="416" y="92"/>
                  </a:lnTo>
                  <a:lnTo>
                    <a:pt x="415" y="92"/>
                  </a:lnTo>
                  <a:lnTo>
                    <a:pt x="414" y="92"/>
                  </a:lnTo>
                  <a:lnTo>
                    <a:pt x="414" y="93"/>
                  </a:lnTo>
                  <a:lnTo>
                    <a:pt x="414" y="94"/>
                  </a:lnTo>
                  <a:lnTo>
                    <a:pt x="414" y="95"/>
                  </a:lnTo>
                  <a:lnTo>
                    <a:pt x="414" y="96"/>
                  </a:lnTo>
                  <a:lnTo>
                    <a:pt x="413" y="96"/>
                  </a:lnTo>
                  <a:lnTo>
                    <a:pt x="408" y="96"/>
                  </a:lnTo>
                  <a:lnTo>
                    <a:pt x="408" y="97"/>
                  </a:lnTo>
                  <a:lnTo>
                    <a:pt x="407" y="98"/>
                  </a:lnTo>
                  <a:lnTo>
                    <a:pt x="408" y="98"/>
                  </a:lnTo>
                  <a:lnTo>
                    <a:pt x="407" y="98"/>
                  </a:lnTo>
                  <a:lnTo>
                    <a:pt x="407" y="99"/>
                  </a:lnTo>
                  <a:lnTo>
                    <a:pt x="408" y="99"/>
                  </a:lnTo>
                  <a:lnTo>
                    <a:pt x="408" y="100"/>
                  </a:lnTo>
                  <a:lnTo>
                    <a:pt x="407" y="100"/>
                  </a:lnTo>
                  <a:lnTo>
                    <a:pt x="407" y="101"/>
                  </a:lnTo>
                  <a:lnTo>
                    <a:pt x="407" y="101"/>
                  </a:lnTo>
                  <a:lnTo>
                    <a:pt x="406" y="101"/>
                  </a:lnTo>
                  <a:lnTo>
                    <a:pt x="405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5" y="101"/>
                  </a:lnTo>
                  <a:lnTo>
                    <a:pt x="405" y="102"/>
                  </a:lnTo>
                  <a:lnTo>
                    <a:pt x="405" y="103"/>
                  </a:lnTo>
                  <a:lnTo>
                    <a:pt x="406" y="103"/>
                  </a:lnTo>
                  <a:lnTo>
                    <a:pt x="406" y="104"/>
                  </a:lnTo>
                  <a:lnTo>
                    <a:pt x="405" y="104"/>
                  </a:lnTo>
                  <a:lnTo>
                    <a:pt x="405" y="105"/>
                  </a:lnTo>
                  <a:lnTo>
                    <a:pt x="405" y="106"/>
                  </a:lnTo>
                  <a:lnTo>
                    <a:pt x="405" y="107"/>
                  </a:lnTo>
                  <a:lnTo>
                    <a:pt x="405" y="108"/>
                  </a:lnTo>
                  <a:lnTo>
                    <a:pt x="405" y="109"/>
                  </a:lnTo>
                  <a:lnTo>
                    <a:pt x="405" y="110"/>
                  </a:lnTo>
                  <a:lnTo>
                    <a:pt x="405" y="111"/>
                  </a:lnTo>
                  <a:lnTo>
                    <a:pt x="406" y="111"/>
                  </a:lnTo>
                  <a:lnTo>
                    <a:pt x="406" y="112"/>
                  </a:lnTo>
                  <a:lnTo>
                    <a:pt x="406" y="113"/>
                  </a:lnTo>
                  <a:lnTo>
                    <a:pt x="406" y="114"/>
                  </a:lnTo>
                  <a:lnTo>
                    <a:pt x="406" y="115"/>
                  </a:lnTo>
                  <a:lnTo>
                    <a:pt x="407" y="116"/>
                  </a:lnTo>
                  <a:lnTo>
                    <a:pt x="407" y="117"/>
                  </a:lnTo>
                  <a:lnTo>
                    <a:pt x="407" y="118"/>
                  </a:lnTo>
                  <a:lnTo>
                    <a:pt x="407" y="119"/>
                  </a:lnTo>
                  <a:lnTo>
                    <a:pt x="407" y="120"/>
                  </a:lnTo>
                  <a:lnTo>
                    <a:pt x="407" y="121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4"/>
                  </a:lnTo>
                  <a:lnTo>
                    <a:pt x="407" y="125"/>
                  </a:lnTo>
                  <a:lnTo>
                    <a:pt x="407" y="126"/>
                  </a:lnTo>
                  <a:lnTo>
                    <a:pt x="407" y="126"/>
                  </a:lnTo>
                  <a:lnTo>
                    <a:pt x="407" y="127"/>
                  </a:lnTo>
                  <a:lnTo>
                    <a:pt x="407" y="129"/>
                  </a:lnTo>
                  <a:lnTo>
                    <a:pt x="407" y="130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7" y="133"/>
                  </a:lnTo>
                  <a:lnTo>
                    <a:pt x="407" y="134"/>
                  </a:lnTo>
                  <a:lnTo>
                    <a:pt x="408" y="135"/>
                  </a:lnTo>
                  <a:lnTo>
                    <a:pt x="408" y="136"/>
                  </a:lnTo>
                  <a:lnTo>
                    <a:pt x="408" y="137"/>
                  </a:lnTo>
                  <a:lnTo>
                    <a:pt x="409" y="138"/>
                  </a:lnTo>
                  <a:lnTo>
                    <a:pt x="409" y="139"/>
                  </a:lnTo>
                  <a:lnTo>
                    <a:pt x="409" y="140"/>
                  </a:lnTo>
                  <a:lnTo>
                    <a:pt x="410" y="141"/>
                  </a:lnTo>
                  <a:lnTo>
                    <a:pt x="410" y="142"/>
                  </a:lnTo>
                  <a:lnTo>
                    <a:pt x="411" y="143"/>
                  </a:lnTo>
                  <a:lnTo>
                    <a:pt x="411" y="144"/>
                  </a:lnTo>
                  <a:lnTo>
                    <a:pt x="412" y="145"/>
                  </a:lnTo>
                  <a:lnTo>
                    <a:pt x="413" y="146"/>
                  </a:lnTo>
                  <a:lnTo>
                    <a:pt x="413" y="147"/>
                  </a:lnTo>
                  <a:lnTo>
                    <a:pt x="413" y="148"/>
                  </a:lnTo>
                  <a:lnTo>
                    <a:pt x="413" y="149"/>
                  </a:lnTo>
                  <a:lnTo>
                    <a:pt x="414" y="149"/>
                  </a:lnTo>
                  <a:lnTo>
                    <a:pt x="414" y="150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5" y="153"/>
                  </a:lnTo>
                  <a:lnTo>
                    <a:pt x="415" y="154"/>
                  </a:lnTo>
                  <a:lnTo>
                    <a:pt x="415" y="155"/>
                  </a:lnTo>
                  <a:lnTo>
                    <a:pt x="415" y="156"/>
                  </a:lnTo>
                  <a:lnTo>
                    <a:pt x="416" y="156"/>
                  </a:lnTo>
                  <a:lnTo>
                    <a:pt x="416" y="157"/>
                  </a:lnTo>
                  <a:lnTo>
                    <a:pt x="416" y="158"/>
                  </a:lnTo>
                  <a:lnTo>
                    <a:pt x="416" y="160"/>
                  </a:lnTo>
                  <a:lnTo>
                    <a:pt x="416" y="161"/>
                  </a:lnTo>
                  <a:lnTo>
                    <a:pt x="417" y="163"/>
                  </a:lnTo>
                  <a:lnTo>
                    <a:pt x="416" y="163"/>
                  </a:lnTo>
                  <a:lnTo>
                    <a:pt x="412" y="163"/>
                  </a:lnTo>
                  <a:lnTo>
                    <a:pt x="406" y="163"/>
                  </a:lnTo>
                  <a:lnTo>
                    <a:pt x="402" y="163"/>
                  </a:lnTo>
                  <a:lnTo>
                    <a:pt x="399" y="163"/>
                  </a:lnTo>
                  <a:lnTo>
                    <a:pt x="398" y="163"/>
                  </a:lnTo>
                  <a:lnTo>
                    <a:pt x="397" y="163"/>
                  </a:lnTo>
                  <a:lnTo>
                    <a:pt x="394" y="163"/>
                  </a:lnTo>
                  <a:lnTo>
                    <a:pt x="392" y="163"/>
                  </a:lnTo>
                  <a:lnTo>
                    <a:pt x="389" y="163"/>
                  </a:lnTo>
                  <a:lnTo>
                    <a:pt x="388" y="163"/>
                  </a:lnTo>
                  <a:lnTo>
                    <a:pt x="387" y="163"/>
                  </a:lnTo>
                  <a:lnTo>
                    <a:pt x="386" y="163"/>
                  </a:lnTo>
                  <a:lnTo>
                    <a:pt x="385" y="163"/>
                  </a:lnTo>
                  <a:lnTo>
                    <a:pt x="384" y="163"/>
                  </a:lnTo>
                  <a:lnTo>
                    <a:pt x="379" y="163"/>
                  </a:lnTo>
                  <a:lnTo>
                    <a:pt x="375" y="163"/>
                  </a:lnTo>
                  <a:lnTo>
                    <a:pt x="373" y="163"/>
                  </a:lnTo>
                  <a:lnTo>
                    <a:pt x="372" y="163"/>
                  </a:lnTo>
                  <a:lnTo>
                    <a:pt x="371" y="163"/>
                  </a:lnTo>
                  <a:lnTo>
                    <a:pt x="370" y="163"/>
                  </a:lnTo>
                  <a:lnTo>
                    <a:pt x="367" y="163"/>
                  </a:lnTo>
                  <a:lnTo>
                    <a:pt x="365" y="163"/>
                  </a:lnTo>
                  <a:lnTo>
                    <a:pt x="360" y="163"/>
                  </a:lnTo>
                  <a:lnTo>
                    <a:pt x="353" y="162"/>
                  </a:lnTo>
                  <a:lnTo>
                    <a:pt x="353" y="167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6"/>
                  </a:lnTo>
                  <a:lnTo>
                    <a:pt x="353" y="182"/>
                  </a:lnTo>
                  <a:lnTo>
                    <a:pt x="353" y="184"/>
                  </a:lnTo>
                  <a:lnTo>
                    <a:pt x="353" y="185"/>
                  </a:lnTo>
                  <a:lnTo>
                    <a:pt x="354" y="185"/>
                  </a:lnTo>
                  <a:lnTo>
                    <a:pt x="355" y="185"/>
                  </a:lnTo>
                  <a:lnTo>
                    <a:pt x="356" y="184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7" y="186"/>
                  </a:lnTo>
                  <a:lnTo>
                    <a:pt x="358" y="186"/>
                  </a:lnTo>
                  <a:lnTo>
                    <a:pt x="358" y="185"/>
                  </a:lnTo>
                  <a:lnTo>
                    <a:pt x="358" y="186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7"/>
                  </a:lnTo>
                  <a:lnTo>
                    <a:pt x="362" y="187"/>
                  </a:lnTo>
                  <a:lnTo>
                    <a:pt x="362" y="188"/>
                  </a:lnTo>
                  <a:lnTo>
                    <a:pt x="363" y="188"/>
                  </a:lnTo>
                  <a:lnTo>
                    <a:pt x="363" y="187"/>
                  </a:lnTo>
                  <a:lnTo>
                    <a:pt x="363" y="188"/>
                  </a:lnTo>
                  <a:lnTo>
                    <a:pt x="364" y="187"/>
                  </a:lnTo>
                  <a:lnTo>
                    <a:pt x="365" y="187"/>
                  </a:lnTo>
                  <a:lnTo>
                    <a:pt x="365" y="188"/>
                  </a:lnTo>
                  <a:lnTo>
                    <a:pt x="366" y="187"/>
                  </a:lnTo>
                  <a:lnTo>
                    <a:pt x="366" y="188"/>
                  </a:lnTo>
                  <a:lnTo>
                    <a:pt x="366" y="187"/>
                  </a:lnTo>
                  <a:lnTo>
                    <a:pt x="367" y="187"/>
                  </a:lnTo>
                  <a:lnTo>
                    <a:pt x="367" y="188"/>
                  </a:lnTo>
                  <a:lnTo>
                    <a:pt x="368" y="188"/>
                  </a:lnTo>
                  <a:lnTo>
                    <a:pt x="369" y="188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89"/>
                  </a:lnTo>
                  <a:lnTo>
                    <a:pt x="371" y="190"/>
                  </a:lnTo>
                  <a:lnTo>
                    <a:pt x="371" y="189"/>
                  </a:lnTo>
                  <a:lnTo>
                    <a:pt x="372" y="189"/>
                  </a:lnTo>
                  <a:lnTo>
                    <a:pt x="371" y="189"/>
                  </a:lnTo>
                  <a:lnTo>
                    <a:pt x="372" y="189"/>
                  </a:lnTo>
                  <a:lnTo>
                    <a:pt x="372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3" y="192"/>
                  </a:lnTo>
                  <a:lnTo>
                    <a:pt x="373" y="193"/>
                  </a:lnTo>
                  <a:lnTo>
                    <a:pt x="374" y="193"/>
                  </a:lnTo>
                  <a:lnTo>
                    <a:pt x="373" y="193"/>
                  </a:lnTo>
                  <a:lnTo>
                    <a:pt x="374" y="194"/>
                  </a:lnTo>
                  <a:lnTo>
                    <a:pt x="374" y="193"/>
                  </a:lnTo>
                  <a:lnTo>
                    <a:pt x="374" y="194"/>
                  </a:lnTo>
                  <a:lnTo>
                    <a:pt x="375" y="194"/>
                  </a:lnTo>
                  <a:lnTo>
                    <a:pt x="374" y="194"/>
                  </a:lnTo>
                  <a:lnTo>
                    <a:pt x="375" y="194"/>
                  </a:lnTo>
                  <a:lnTo>
                    <a:pt x="375" y="195"/>
                  </a:lnTo>
                  <a:lnTo>
                    <a:pt x="375" y="194"/>
                  </a:lnTo>
                  <a:lnTo>
                    <a:pt x="376" y="194"/>
                  </a:lnTo>
                  <a:lnTo>
                    <a:pt x="376" y="195"/>
                  </a:lnTo>
                  <a:lnTo>
                    <a:pt x="377" y="195"/>
                  </a:lnTo>
                  <a:lnTo>
                    <a:pt x="377" y="196"/>
                  </a:lnTo>
                  <a:lnTo>
                    <a:pt x="377" y="197"/>
                  </a:lnTo>
                  <a:lnTo>
                    <a:pt x="378" y="197"/>
                  </a:lnTo>
                  <a:lnTo>
                    <a:pt x="379" y="197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79" y="199"/>
                  </a:lnTo>
                  <a:lnTo>
                    <a:pt x="379" y="200"/>
                  </a:lnTo>
                  <a:lnTo>
                    <a:pt x="379" y="201"/>
                  </a:lnTo>
                  <a:lnTo>
                    <a:pt x="380" y="201"/>
                  </a:lnTo>
                  <a:lnTo>
                    <a:pt x="380" y="200"/>
                  </a:lnTo>
                  <a:lnTo>
                    <a:pt x="380" y="201"/>
                  </a:lnTo>
                  <a:lnTo>
                    <a:pt x="381" y="201"/>
                  </a:lnTo>
                  <a:lnTo>
                    <a:pt x="381" y="202"/>
                  </a:lnTo>
                  <a:lnTo>
                    <a:pt x="382" y="202"/>
                  </a:lnTo>
                  <a:lnTo>
                    <a:pt x="381" y="202"/>
                  </a:lnTo>
                  <a:lnTo>
                    <a:pt x="381" y="203"/>
                  </a:lnTo>
                  <a:lnTo>
                    <a:pt x="382" y="203"/>
                  </a:lnTo>
                  <a:lnTo>
                    <a:pt x="383" y="203"/>
                  </a:lnTo>
                  <a:lnTo>
                    <a:pt x="383" y="204"/>
                  </a:lnTo>
                  <a:lnTo>
                    <a:pt x="384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7" y="208"/>
                  </a:lnTo>
                  <a:lnTo>
                    <a:pt x="387" y="207"/>
                  </a:lnTo>
                  <a:lnTo>
                    <a:pt x="387" y="208"/>
                  </a:lnTo>
                  <a:lnTo>
                    <a:pt x="387" y="209"/>
                  </a:lnTo>
                  <a:lnTo>
                    <a:pt x="386" y="209"/>
                  </a:lnTo>
                  <a:lnTo>
                    <a:pt x="386" y="210"/>
                  </a:lnTo>
                  <a:lnTo>
                    <a:pt x="385" y="210"/>
                  </a:lnTo>
                  <a:lnTo>
                    <a:pt x="386" y="210"/>
                  </a:lnTo>
                  <a:lnTo>
                    <a:pt x="385" y="211"/>
                  </a:lnTo>
                  <a:lnTo>
                    <a:pt x="386" y="211"/>
                  </a:lnTo>
                  <a:lnTo>
                    <a:pt x="386" y="212"/>
                  </a:lnTo>
                  <a:lnTo>
                    <a:pt x="385" y="212"/>
                  </a:lnTo>
                  <a:lnTo>
                    <a:pt x="385" y="213"/>
                  </a:lnTo>
                  <a:lnTo>
                    <a:pt x="386" y="213"/>
                  </a:lnTo>
                  <a:lnTo>
                    <a:pt x="386" y="214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5" y="216"/>
                  </a:lnTo>
                  <a:lnTo>
                    <a:pt x="385" y="217"/>
                  </a:lnTo>
                  <a:lnTo>
                    <a:pt x="386" y="217"/>
                  </a:lnTo>
                  <a:lnTo>
                    <a:pt x="385" y="217"/>
                  </a:lnTo>
                  <a:lnTo>
                    <a:pt x="385" y="218"/>
                  </a:lnTo>
                  <a:lnTo>
                    <a:pt x="386" y="218"/>
                  </a:lnTo>
                  <a:lnTo>
                    <a:pt x="386" y="219"/>
                  </a:lnTo>
                  <a:lnTo>
                    <a:pt x="386" y="220"/>
                  </a:lnTo>
                  <a:lnTo>
                    <a:pt x="387" y="220"/>
                  </a:lnTo>
                  <a:lnTo>
                    <a:pt x="387" y="221"/>
                  </a:lnTo>
                  <a:lnTo>
                    <a:pt x="387" y="222"/>
                  </a:lnTo>
                  <a:lnTo>
                    <a:pt x="386" y="222"/>
                  </a:lnTo>
                  <a:lnTo>
                    <a:pt x="386" y="223"/>
                  </a:lnTo>
                  <a:lnTo>
                    <a:pt x="386" y="224"/>
                  </a:lnTo>
                  <a:lnTo>
                    <a:pt x="386" y="225"/>
                  </a:lnTo>
                  <a:lnTo>
                    <a:pt x="387" y="225"/>
                  </a:lnTo>
                  <a:lnTo>
                    <a:pt x="387" y="226"/>
                  </a:lnTo>
                  <a:lnTo>
                    <a:pt x="386" y="226"/>
                  </a:lnTo>
                  <a:lnTo>
                    <a:pt x="386" y="227"/>
                  </a:lnTo>
                  <a:lnTo>
                    <a:pt x="387" y="227"/>
                  </a:lnTo>
                  <a:lnTo>
                    <a:pt x="388" y="227"/>
                  </a:lnTo>
                  <a:lnTo>
                    <a:pt x="387" y="227"/>
                  </a:lnTo>
                  <a:lnTo>
                    <a:pt x="385" y="227"/>
                  </a:lnTo>
                  <a:lnTo>
                    <a:pt x="379" y="227"/>
                  </a:lnTo>
                  <a:lnTo>
                    <a:pt x="377" y="227"/>
                  </a:lnTo>
                  <a:lnTo>
                    <a:pt x="376" y="227"/>
                  </a:lnTo>
                  <a:lnTo>
                    <a:pt x="375" y="227"/>
                  </a:lnTo>
                  <a:lnTo>
                    <a:pt x="375" y="229"/>
                  </a:lnTo>
                  <a:lnTo>
                    <a:pt x="375" y="230"/>
                  </a:lnTo>
                  <a:lnTo>
                    <a:pt x="375" y="232"/>
                  </a:lnTo>
                  <a:lnTo>
                    <a:pt x="375" y="234"/>
                  </a:lnTo>
                  <a:lnTo>
                    <a:pt x="375" y="237"/>
                  </a:lnTo>
                  <a:lnTo>
                    <a:pt x="375" y="238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3"/>
                  </a:lnTo>
                  <a:lnTo>
                    <a:pt x="375" y="244"/>
                  </a:lnTo>
                  <a:lnTo>
                    <a:pt x="375" y="245"/>
                  </a:lnTo>
                  <a:lnTo>
                    <a:pt x="375" y="247"/>
                  </a:lnTo>
                  <a:lnTo>
                    <a:pt x="375" y="248"/>
                  </a:lnTo>
                  <a:lnTo>
                    <a:pt x="374" y="248"/>
                  </a:lnTo>
                  <a:lnTo>
                    <a:pt x="373" y="248"/>
                  </a:lnTo>
                  <a:lnTo>
                    <a:pt x="372" y="248"/>
                  </a:lnTo>
                  <a:lnTo>
                    <a:pt x="372" y="250"/>
                  </a:lnTo>
                  <a:lnTo>
                    <a:pt x="372" y="252"/>
                  </a:lnTo>
                  <a:lnTo>
                    <a:pt x="371" y="256"/>
                  </a:lnTo>
                  <a:lnTo>
                    <a:pt x="371" y="257"/>
                  </a:lnTo>
                  <a:lnTo>
                    <a:pt x="371" y="258"/>
                  </a:lnTo>
                  <a:lnTo>
                    <a:pt x="371" y="259"/>
                  </a:lnTo>
                  <a:lnTo>
                    <a:pt x="371" y="261"/>
                  </a:lnTo>
                  <a:lnTo>
                    <a:pt x="371" y="265"/>
                  </a:lnTo>
                  <a:lnTo>
                    <a:pt x="371" y="266"/>
                  </a:lnTo>
                  <a:lnTo>
                    <a:pt x="371" y="267"/>
                  </a:lnTo>
                  <a:lnTo>
                    <a:pt x="371" y="268"/>
                  </a:lnTo>
                  <a:lnTo>
                    <a:pt x="371" y="269"/>
                  </a:lnTo>
                  <a:lnTo>
                    <a:pt x="371" y="270"/>
                  </a:lnTo>
                  <a:lnTo>
                    <a:pt x="371" y="271"/>
                  </a:lnTo>
                  <a:lnTo>
                    <a:pt x="371" y="272"/>
                  </a:lnTo>
                  <a:lnTo>
                    <a:pt x="371" y="273"/>
                  </a:lnTo>
                  <a:lnTo>
                    <a:pt x="371" y="275"/>
                  </a:lnTo>
                  <a:lnTo>
                    <a:pt x="368" y="275"/>
                  </a:lnTo>
                  <a:lnTo>
                    <a:pt x="367" y="275"/>
                  </a:lnTo>
                  <a:lnTo>
                    <a:pt x="367" y="276"/>
                  </a:lnTo>
                  <a:lnTo>
                    <a:pt x="367" y="277"/>
                  </a:lnTo>
                  <a:lnTo>
                    <a:pt x="367" y="278"/>
                  </a:lnTo>
                  <a:lnTo>
                    <a:pt x="363" y="278"/>
                  </a:lnTo>
                  <a:lnTo>
                    <a:pt x="362" y="278"/>
                  </a:lnTo>
                  <a:lnTo>
                    <a:pt x="362" y="283"/>
                  </a:lnTo>
                  <a:lnTo>
                    <a:pt x="366" y="283"/>
                  </a:lnTo>
                  <a:lnTo>
                    <a:pt x="366" y="282"/>
                  </a:lnTo>
                  <a:lnTo>
                    <a:pt x="367" y="279"/>
                  </a:lnTo>
                  <a:lnTo>
                    <a:pt x="367" y="278"/>
                  </a:lnTo>
                  <a:lnTo>
                    <a:pt x="368" y="278"/>
                  </a:lnTo>
                  <a:lnTo>
                    <a:pt x="370" y="278"/>
                  </a:lnTo>
                  <a:lnTo>
                    <a:pt x="371" y="278"/>
                  </a:lnTo>
                  <a:lnTo>
                    <a:pt x="371" y="279"/>
                  </a:lnTo>
                  <a:lnTo>
                    <a:pt x="371" y="280"/>
                  </a:lnTo>
                  <a:lnTo>
                    <a:pt x="371" y="281"/>
                  </a:lnTo>
                  <a:lnTo>
                    <a:pt x="371" y="285"/>
                  </a:lnTo>
                  <a:lnTo>
                    <a:pt x="371" y="286"/>
                  </a:lnTo>
                  <a:lnTo>
                    <a:pt x="370" y="290"/>
                  </a:lnTo>
                  <a:lnTo>
                    <a:pt x="370" y="291"/>
                  </a:lnTo>
                  <a:lnTo>
                    <a:pt x="370" y="294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0" y="300"/>
                  </a:lnTo>
                  <a:lnTo>
                    <a:pt x="370" y="303"/>
                  </a:lnTo>
                  <a:lnTo>
                    <a:pt x="370" y="305"/>
                  </a:lnTo>
                  <a:lnTo>
                    <a:pt x="370" y="309"/>
                  </a:lnTo>
                  <a:lnTo>
                    <a:pt x="370" y="311"/>
                  </a:lnTo>
                  <a:lnTo>
                    <a:pt x="370" y="312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3" y="314"/>
                  </a:lnTo>
                  <a:lnTo>
                    <a:pt x="374" y="314"/>
                  </a:lnTo>
                  <a:lnTo>
                    <a:pt x="381" y="314"/>
                  </a:lnTo>
                  <a:lnTo>
                    <a:pt x="381" y="313"/>
                  </a:lnTo>
                  <a:lnTo>
                    <a:pt x="386" y="313"/>
                  </a:lnTo>
                  <a:lnTo>
                    <a:pt x="387" y="313"/>
                  </a:lnTo>
                  <a:lnTo>
                    <a:pt x="388" y="313"/>
                  </a:lnTo>
                  <a:lnTo>
                    <a:pt x="389" y="313"/>
                  </a:lnTo>
                  <a:lnTo>
                    <a:pt x="390" y="313"/>
                  </a:lnTo>
                  <a:lnTo>
                    <a:pt x="391" y="313"/>
                  </a:lnTo>
                  <a:lnTo>
                    <a:pt x="393" y="313"/>
                  </a:lnTo>
                  <a:lnTo>
                    <a:pt x="394" y="313"/>
                  </a:lnTo>
                  <a:lnTo>
                    <a:pt x="398" y="313"/>
                  </a:lnTo>
                  <a:lnTo>
                    <a:pt x="399" y="313"/>
                  </a:lnTo>
                  <a:lnTo>
                    <a:pt x="400" y="313"/>
                  </a:lnTo>
                  <a:lnTo>
                    <a:pt x="401" y="313"/>
                  </a:lnTo>
                  <a:lnTo>
                    <a:pt x="402" y="313"/>
                  </a:lnTo>
                  <a:lnTo>
                    <a:pt x="403" y="313"/>
                  </a:lnTo>
                  <a:lnTo>
                    <a:pt x="404" y="313"/>
                  </a:lnTo>
                  <a:lnTo>
                    <a:pt x="405" y="313"/>
                  </a:lnTo>
                  <a:lnTo>
                    <a:pt x="406" y="313"/>
                  </a:lnTo>
                  <a:lnTo>
                    <a:pt x="407" y="313"/>
                  </a:lnTo>
                  <a:lnTo>
                    <a:pt x="407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1" y="313"/>
                  </a:lnTo>
                  <a:lnTo>
                    <a:pt x="412" y="313"/>
                  </a:lnTo>
                  <a:lnTo>
                    <a:pt x="413" y="313"/>
                  </a:lnTo>
                  <a:lnTo>
                    <a:pt x="414" y="313"/>
                  </a:lnTo>
                  <a:lnTo>
                    <a:pt x="415" y="313"/>
                  </a:lnTo>
                  <a:lnTo>
                    <a:pt x="416" y="313"/>
                  </a:lnTo>
                  <a:lnTo>
                    <a:pt x="417" y="313"/>
                  </a:lnTo>
                  <a:lnTo>
                    <a:pt x="418" y="313"/>
                  </a:lnTo>
                  <a:lnTo>
                    <a:pt x="421" y="313"/>
                  </a:lnTo>
                  <a:lnTo>
                    <a:pt x="423" y="313"/>
                  </a:lnTo>
                  <a:lnTo>
                    <a:pt x="424" y="313"/>
                  </a:lnTo>
                  <a:lnTo>
                    <a:pt x="425" y="313"/>
                  </a:lnTo>
                  <a:lnTo>
                    <a:pt x="429" y="313"/>
                  </a:lnTo>
                  <a:lnTo>
                    <a:pt x="435" y="313"/>
                  </a:lnTo>
                  <a:lnTo>
                    <a:pt x="436" y="313"/>
                  </a:lnTo>
                  <a:lnTo>
                    <a:pt x="437" y="313"/>
                  </a:lnTo>
                  <a:lnTo>
                    <a:pt x="438" y="313"/>
                  </a:lnTo>
                  <a:lnTo>
                    <a:pt x="439" y="313"/>
                  </a:lnTo>
                  <a:lnTo>
                    <a:pt x="440" y="313"/>
                  </a:lnTo>
                  <a:lnTo>
                    <a:pt x="444" y="313"/>
                  </a:lnTo>
                  <a:lnTo>
                    <a:pt x="445" y="313"/>
                  </a:lnTo>
                  <a:lnTo>
                    <a:pt x="448" y="313"/>
                  </a:lnTo>
                  <a:lnTo>
                    <a:pt x="449" y="313"/>
                  </a:lnTo>
                  <a:lnTo>
                    <a:pt x="454" y="313"/>
                  </a:lnTo>
                  <a:lnTo>
                    <a:pt x="456" y="313"/>
                  </a:lnTo>
                  <a:lnTo>
                    <a:pt x="457" y="313"/>
                  </a:lnTo>
                  <a:lnTo>
                    <a:pt x="458" y="313"/>
                  </a:lnTo>
                  <a:lnTo>
                    <a:pt x="459" y="313"/>
                  </a:lnTo>
                  <a:lnTo>
                    <a:pt x="460" y="313"/>
                  </a:lnTo>
                  <a:lnTo>
                    <a:pt x="461" y="313"/>
                  </a:lnTo>
                  <a:lnTo>
                    <a:pt x="465" y="313"/>
                  </a:lnTo>
                  <a:lnTo>
                    <a:pt x="466" y="313"/>
                  </a:lnTo>
                  <a:lnTo>
                    <a:pt x="467" y="313"/>
                  </a:lnTo>
                  <a:lnTo>
                    <a:pt x="482" y="313"/>
                  </a:lnTo>
                  <a:lnTo>
                    <a:pt x="482" y="312"/>
                  </a:lnTo>
                  <a:lnTo>
                    <a:pt x="482" y="311"/>
                  </a:lnTo>
                  <a:lnTo>
                    <a:pt x="483" y="310"/>
                  </a:lnTo>
                  <a:lnTo>
                    <a:pt x="483" y="309"/>
                  </a:lnTo>
                  <a:lnTo>
                    <a:pt x="483" y="308"/>
                  </a:lnTo>
                  <a:lnTo>
                    <a:pt x="483" y="307"/>
                  </a:lnTo>
                  <a:lnTo>
                    <a:pt x="484" y="307"/>
                  </a:lnTo>
                  <a:lnTo>
                    <a:pt x="484" y="306"/>
                  </a:lnTo>
                  <a:lnTo>
                    <a:pt x="485" y="306"/>
                  </a:lnTo>
                  <a:lnTo>
                    <a:pt x="485" y="305"/>
                  </a:lnTo>
                  <a:lnTo>
                    <a:pt x="485" y="304"/>
                  </a:lnTo>
                  <a:lnTo>
                    <a:pt x="486" y="303"/>
                  </a:lnTo>
                  <a:lnTo>
                    <a:pt x="486" y="302"/>
                  </a:lnTo>
                  <a:lnTo>
                    <a:pt x="487" y="302"/>
                  </a:lnTo>
                  <a:lnTo>
                    <a:pt x="487" y="303"/>
                  </a:lnTo>
                  <a:lnTo>
                    <a:pt x="488" y="303"/>
                  </a:lnTo>
                  <a:lnTo>
                    <a:pt x="488" y="302"/>
                  </a:lnTo>
                  <a:lnTo>
                    <a:pt x="488" y="301"/>
                  </a:lnTo>
                  <a:lnTo>
                    <a:pt x="488" y="300"/>
                  </a:lnTo>
                  <a:lnTo>
                    <a:pt x="489" y="300"/>
                  </a:lnTo>
                  <a:lnTo>
                    <a:pt x="490" y="300"/>
                  </a:lnTo>
                  <a:lnTo>
                    <a:pt x="490" y="299"/>
                  </a:lnTo>
                  <a:lnTo>
                    <a:pt x="491" y="299"/>
                  </a:lnTo>
                  <a:lnTo>
                    <a:pt x="492" y="299"/>
                  </a:lnTo>
                  <a:lnTo>
                    <a:pt x="493" y="299"/>
                  </a:lnTo>
                  <a:lnTo>
                    <a:pt x="500" y="299"/>
                  </a:lnTo>
                  <a:lnTo>
                    <a:pt x="501" y="299"/>
                  </a:lnTo>
                  <a:lnTo>
                    <a:pt x="504" y="299"/>
                  </a:lnTo>
                  <a:lnTo>
                    <a:pt x="504" y="301"/>
                  </a:lnTo>
                  <a:lnTo>
                    <a:pt x="504" y="302"/>
                  </a:lnTo>
                  <a:lnTo>
                    <a:pt x="504" y="303"/>
                  </a:lnTo>
                  <a:lnTo>
                    <a:pt x="504" y="304"/>
                  </a:lnTo>
                  <a:lnTo>
                    <a:pt x="501" y="303"/>
                  </a:lnTo>
                  <a:lnTo>
                    <a:pt x="500" y="303"/>
                  </a:lnTo>
                  <a:lnTo>
                    <a:pt x="500" y="304"/>
                  </a:lnTo>
                  <a:lnTo>
                    <a:pt x="500" y="305"/>
                  </a:lnTo>
                  <a:lnTo>
                    <a:pt x="500" y="308"/>
                  </a:lnTo>
                  <a:lnTo>
                    <a:pt x="499" y="308"/>
                  </a:lnTo>
                  <a:lnTo>
                    <a:pt x="498" y="308"/>
                  </a:lnTo>
                  <a:lnTo>
                    <a:pt x="497" y="308"/>
                  </a:lnTo>
                  <a:lnTo>
                    <a:pt x="496" y="308"/>
                  </a:lnTo>
                  <a:lnTo>
                    <a:pt x="496" y="312"/>
                  </a:lnTo>
                  <a:lnTo>
                    <a:pt x="497" y="312"/>
                  </a:lnTo>
                  <a:lnTo>
                    <a:pt x="498" y="312"/>
                  </a:lnTo>
                  <a:lnTo>
                    <a:pt x="499" y="312"/>
                  </a:lnTo>
                  <a:lnTo>
                    <a:pt x="500" y="312"/>
                  </a:lnTo>
                  <a:lnTo>
                    <a:pt x="501" y="312"/>
                  </a:lnTo>
                  <a:lnTo>
                    <a:pt x="502" y="312"/>
                  </a:lnTo>
                  <a:lnTo>
                    <a:pt x="503" y="312"/>
                  </a:lnTo>
                  <a:lnTo>
                    <a:pt x="503" y="316"/>
                  </a:lnTo>
                  <a:lnTo>
                    <a:pt x="503" y="323"/>
                  </a:lnTo>
                  <a:lnTo>
                    <a:pt x="503" y="326"/>
                  </a:lnTo>
                  <a:lnTo>
                    <a:pt x="503" y="327"/>
                  </a:lnTo>
                  <a:lnTo>
                    <a:pt x="503" y="328"/>
                  </a:lnTo>
                  <a:lnTo>
                    <a:pt x="503" y="329"/>
                  </a:lnTo>
                  <a:lnTo>
                    <a:pt x="503" y="330"/>
                  </a:lnTo>
                  <a:lnTo>
                    <a:pt x="503" y="331"/>
                  </a:lnTo>
                  <a:lnTo>
                    <a:pt x="503" y="333"/>
                  </a:lnTo>
                  <a:lnTo>
                    <a:pt x="503" y="334"/>
                  </a:lnTo>
                  <a:lnTo>
                    <a:pt x="503" y="335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3" y="340"/>
                  </a:lnTo>
                  <a:lnTo>
                    <a:pt x="503" y="341"/>
                  </a:lnTo>
                  <a:lnTo>
                    <a:pt x="503" y="342"/>
                  </a:lnTo>
                  <a:lnTo>
                    <a:pt x="503" y="343"/>
                  </a:lnTo>
                  <a:lnTo>
                    <a:pt x="503" y="343"/>
                  </a:lnTo>
                  <a:lnTo>
                    <a:pt x="505" y="343"/>
                  </a:lnTo>
                  <a:lnTo>
                    <a:pt x="506" y="343"/>
                  </a:lnTo>
                  <a:lnTo>
                    <a:pt x="509" y="343"/>
                  </a:lnTo>
                  <a:lnTo>
                    <a:pt x="508" y="347"/>
                  </a:lnTo>
                  <a:lnTo>
                    <a:pt x="508" y="349"/>
                  </a:lnTo>
                  <a:lnTo>
                    <a:pt x="508" y="350"/>
                  </a:lnTo>
                  <a:lnTo>
                    <a:pt x="505" y="350"/>
                  </a:lnTo>
                  <a:lnTo>
                    <a:pt x="504" y="350"/>
                  </a:lnTo>
                  <a:lnTo>
                    <a:pt x="503" y="350"/>
                  </a:lnTo>
                  <a:lnTo>
                    <a:pt x="503" y="351"/>
                  </a:lnTo>
                  <a:lnTo>
                    <a:pt x="503" y="352"/>
                  </a:lnTo>
                  <a:lnTo>
                    <a:pt x="503" y="354"/>
                  </a:lnTo>
                  <a:lnTo>
                    <a:pt x="503" y="355"/>
                  </a:lnTo>
                  <a:lnTo>
                    <a:pt x="503" y="356"/>
                  </a:lnTo>
                  <a:lnTo>
                    <a:pt x="503" y="357"/>
                  </a:lnTo>
                  <a:lnTo>
                    <a:pt x="503" y="359"/>
                  </a:lnTo>
                  <a:lnTo>
                    <a:pt x="503" y="360"/>
                  </a:lnTo>
                  <a:lnTo>
                    <a:pt x="503" y="361"/>
                  </a:lnTo>
                  <a:lnTo>
                    <a:pt x="503" y="362"/>
                  </a:lnTo>
                  <a:lnTo>
                    <a:pt x="503" y="363"/>
                  </a:lnTo>
                  <a:lnTo>
                    <a:pt x="503" y="364"/>
                  </a:lnTo>
                  <a:lnTo>
                    <a:pt x="503" y="365"/>
                  </a:lnTo>
                  <a:lnTo>
                    <a:pt x="503" y="366"/>
                  </a:lnTo>
                  <a:lnTo>
                    <a:pt x="503" y="367"/>
                  </a:lnTo>
                  <a:lnTo>
                    <a:pt x="503" y="368"/>
                  </a:lnTo>
                  <a:lnTo>
                    <a:pt x="503" y="369"/>
                  </a:lnTo>
                  <a:lnTo>
                    <a:pt x="503" y="370"/>
                  </a:lnTo>
                  <a:lnTo>
                    <a:pt x="503" y="372"/>
                  </a:lnTo>
                  <a:lnTo>
                    <a:pt x="503" y="373"/>
                  </a:lnTo>
                  <a:lnTo>
                    <a:pt x="503" y="375"/>
                  </a:lnTo>
                  <a:lnTo>
                    <a:pt x="503" y="376"/>
                  </a:lnTo>
                  <a:lnTo>
                    <a:pt x="503" y="377"/>
                  </a:lnTo>
                  <a:lnTo>
                    <a:pt x="503" y="378"/>
                  </a:lnTo>
                  <a:lnTo>
                    <a:pt x="503" y="379"/>
                  </a:lnTo>
                  <a:lnTo>
                    <a:pt x="503" y="380"/>
                  </a:lnTo>
                  <a:lnTo>
                    <a:pt x="503" y="381"/>
                  </a:lnTo>
                  <a:lnTo>
                    <a:pt x="502" y="383"/>
                  </a:lnTo>
                  <a:lnTo>
                    <a:pt x="502" y="385"/>
                  </a:lnTo>
                  <a:lnTo>
                    <a:pt x="502" y="387"/>
                  </a:lnTo>
                  <a:lnTo>
                    <a:pt x="502" y="388"/>
                  </a:lnTo>
                  <a:lnTo>
                    <a:pt x="502" y="389"/>
                  </a:lnTo>
                  <a:lnTo>
                    <a:pt x="508" y="389"/>
                  </a:lnTo>
                  <a:lnTo>
                    <a:pt x="508" y="390"/>
                  </a:lnTo>
                  <a:lnTo>
                    <a:pt x="508" y="391"/>
                  </a:lnTo>
                  <a:lnTo>
                    <a:pt x="508" y="392"/>
                  </a:lnTo>
                  <a:lnTo>
                    <a:pt x="508" y="392"/>
                  </a:lnTo>
                  <a:lnTo>
                    <a:pt x="508" y="393"/>
                  </a:lnTo>
                  <a:lnTo>
                    <a:pt x="508" y="395"/>
                  </a:lnTo>
                  <a:lnTo>
                    <a:pt x="502" y="395"/>
                  </a:lnTo>
                  <a:lnTo>
                    <a:pt x="502" y="396"/>
                  </a:lnTo>
                  <a:lnTo>
                    <a:pt x="502" y="397"/>
                  </a:lnTo>
                  <a:lnTo>
                    <a:pt x="502" y="398"/>
                  </a:lnTo>
                  <a:lnTo>
                    <a:pt x="502" y="399"/>
                  </a:lnTo>
                  <a:lnTo>
                    <a:pt x="502" y="400"/>
                  </a:lnTo>
                  <a:lnTo>
                    <a:pt x="502" y="401"/>
                  </a:lnTo>
                  <a:lnTo>
                    <a:pt x="502" y="402"/>
                  </a:lnTo>
                  <a:lnTo>
                    <a:pt x="502" y="403"/>
                  </a:lnTo>
                  <a:lnTo>
                    <a:pt x="502" y="404"/>
                  </a:lnTo>
                  <a:lnTo>
                    <a:pt x="502" y="405"/>
                  </a:lnTo>
                  <a:lnTo>
                    <a:pt x="501" y="405"/>
                  </a:lnTo>
                  <a:lnTo>
                    <a:pt x="500" y="405"/>
                  </a:lnTo>
                  <a:lnTo>
                    <a:pt x="499" y="405"/>
                  </a:lnTo>
                  <a:lnTo>
                    <a:pt x="498" y="405"/>
                  </a:lnTo>
                  <a:lnTo>
                    <a:pt x="496" y="405"/>
                  </a:lnTo>
                  <a:lnTo>
                    <a:pt x="495" y="405"/>
                  </a:lnTo>
                  <a:lnTo>
                    <a:pt x="494" y="405"/>
                  </a:lnTo>
                  <a:lnTo>
                    <a:pt x="493" y="405"/>
                  </a:lnTo>
                  <a:lnTo>
                    <a:pt x="486" y="405"/>
                  </a:lnTo>
                  <a:lnTo>
                    <a:pt x="480" y="405"/>
                  </a:lnTo>
                  <a:lnTo>
                    <a:pt x="473" y="405"/>
                  </a:lnTo>
                  <a:lnTo>
                    <a:pt x="465" y="406"/>
                  </a:lnTo>
                  <a:lnTo>
                    <a:pt x="464" y="406"/>
                  </a:lnTo>
                  <a:lnTo>
                    <a:pt x="462" y="406"/>
                  </a:lnTo>
                  <a:lnTo>
                    <a:pt x="461" y="406"/>
                  </a:lnTo>
                  <a:lnTo>
                    <a:pt x="459" y="406"/>
                  </a:lnTo>
                  <a:lnTo>
                    <a:pt x="458" y="406"/>
                  </a:lnTo>
                  <a:lnTo>
                    <a:pt x="456" y="406"/>
                  </a:lnTo>
                  <a:lnTo>
                    <a:pt x="456" y="406"/>
                  </a:lnTo>
                  <a:lnTo>
                    <a:pt x="455" y="406"/>
                  </a:lnTo>
                  <a:lnTo>
                    <a:pt x="452" y="406"/>
                  </a:lnTo>
                  <a:lnTo>
                    <a:pt x="451" y="406"/>
                  </a:lnTo>
                  <a:lnTo>
                    <a:pt x="450" y="406"/>
                  </a:lnTo>
                  <a:lnTo>
                    <a:pt x="450" y="408"/>
                  </a:lnTo>
                  <a:lnTo>
                    <a:pt x="450" y="409"/>
                  </a:lnTo>
                  <a:lnTo>
                    <a:pt x="449" y="410"/>
                  </a:lnTo>
                  <a:lnTo>
                    <a:pt x="449" y="411"/>
                  </a:lnTo>
                  <a:lnTo>
                    <a:pt x="449" y="412"/>
                  </a:lnTo>
                  <a:lnTo>
                    <a:pt x="449" y="413"/>
                  </a:lnTo>
                  <a:lnTo>
                    <a:pt x="449" y="414"/>
                  </a:lnTo>
                  <a:lnTo>
                    <a:pt x="449" y="415"/>
                  </a:lnTo>
                  <a:lnTo>
                    <a:pt x="449" y="416"/>
                  </a:lnTo>
                  <a:lnTo>
                    <a:pt x="448" y="416"/>
                  </a:lnTo>
                  <a:lnTo>
                    <a:pt x="448" y="417"/>
                  </a:lnTo>
                  <a:lnTo>
                    <a:pt x="448" y="418"/>
                  </a:lnTo>
                  <a:lnTo>
                    <a:pt x="448" y="419"/>
                  </a:lnTo>
                  <a:lnTo>
                    <a:pt x="448" y="420"/>
                  </a:lnTo>
                  <a:lnTo>
                    <a:pt x="448" y="421"/>
                  </a:lnTo>
                  <a:lnTo>
                    <a:pt x="448" y="422"/>
                  </a:lnTo>
                  <a:lnTo>
                    <a:pt x="449" y="422"/>
                  </a:lnTo>
                  <a:lnTo>
                    <a:pt x="449" y="423"/>
                  </a:lnTo>
                  <a:lnTo>
                    <a:pt x="449" y="424"/>
                  </a:lnTo>
                  <a:lnTo>
                    <a:pt x="450" y="425"/>
                  </a:lnTo>
                  <a:lnTo>
                    <a:pt x="450" y="426"/>
                  </a:lnTo>
                  <a:lnTo>
                    <a:pt x="451" y="426"/>
                  </a:lnTo>
                  <a:lnTo>
                    <a:pt x="451" y="427"/>
                  </a:lnTo>
                  <a:lnTo>
                    <a:pt x="451" y="428"/>
                  </a:lnTo>
                  <a:lnTo>
                    <a:pt x="452" y="429"/>
                  </a:lnTo>
                  <a:lnTo>
                    <a:pt x="452" y="430"/>
                  </a:lnTo>
                  <a:lnTo>
                    <a:pt x="453" y="430"/>
                  </a:lnTo>
                  <a:lnTo>
                    <a:pt x="453" y="431"/>
                  </a:lnTo>
                  <a:lnTo>
                    <a:pt x="453" y="432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3" y="435"/>
                  </a:lnTo>
                  <a:lnTo>
                    <a:pt x="454" y="435"/>
                  </a:lnTo>
                  <a:lnTo>
                    <a:pt x="454" y="436"/>
                  </a:lnTo>
                  <a:lnTo>
                    <a:pt x="454" y="437"/>
                  </a:lnTo>
                  <a:lnTo>
                    <a:pt x="454" y="438"/>
                  </a:lnTo>
                  <a:lnTo>
                    <a:pt x="455" y="439"/>
                  </a:lnTo>
                  <a:lnTo>
                    <a:pt x="455" y="440"/>
                  </a:lnTo>
                  <a:lnTo>
                    <a:pt x="455" y="440"/>
                  </a:lnTo>
                  <a:lnTo>
                    <a:pt x="456" y="440"/>
                  </a:lnTo>
                  <a:lnTo>
                    <a:pt x="456" y="441"/>
                  </a:lnTo>
                  <a:lnTo>
                    <a:pt x="456" y="442"/>
                  </a:lnTo>
                  <a:lnTo>
                    <a:pt x="456" y="443"/>
                  </a:lnTo>
                  <a:lnTo>
                    <a:pt x="456" y="444"/>
                  </a:lnTo>
                  <a:lnTo>
                    <a:pt x="456" y="445"/>
                  </a:lnTo>
                  <a:lnTo>
                    <a:pt x="456" y="446"/>
                  </a:lnTo>
                  <a:lnTo>
                    <a:pt x="456" y="447"/>
                  </a:lnTo>
                  <a:lnTo>
                    <a:pt x="456" y="448"/>
                  </a:lnTo>
                  <a:lnTo>
                    <a:pt x="455" y="449"/>
                  </a:lnTo>
                  <a:lnTo>
                    <a:pt x="455" y="450"/>
                  </a:lnTo>
                  <a:lnTo>
                    <a:pt x="455" y="452"/>
                  </a:lnTo>
                  <a:lnTo>
                    <a:pt x="455" y="453"/>
                  </a:lnTo>
                  <a:lnTo>
                    <a:pt x="455" y="454"/>
                  </a:lnTo>
                  <a:lnTo>
                    <a:pt x="455" y="455"/>
                  </a:lnTo>
                  <a:lnTo>
                    <a:pt x="455" y="456"/>
                  </a:lnTo>
                  <a:lnTo>
                    <a:pt x="455" y="457"/>
                  </a:lnTo>
                  <a:lnTo>
                    <a:pt x="455" y="458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5" y="462"/>
                  </a:lnTo>
                  <a:lnTo>
                    <a:pt x="455" y="463"/>
                  </a:lnTo>
                  <a:lnTo>
                    <a:pt x="455" y="464"/>
                  </a:lnTo>
                  <a:lnTo>
                    <a:pt x="455" y="465"/>
                  </a:lnTo>
                  <a:lnTo>
                    <a:pt x="455" y="466"/>
                  </a:lnTo>
                  <a:lnTo>
                    <a:pt x="455" y="467"/>
                  </a:lnTo>
                  <a:lnTo>
                    <a:pt x="456" y="468"/>
                  </a:lnTo>
                  <a:lnTo>
                    <a:pt x="456" y="469"/>
                  </a:lnTo>
                  <a:lnTo>
                    <a:pt x="456" y="471"/>
                  </a:lnTo>
                  <a:lnTo>
                    <a:pt x="456" y="471"/>
                  </a:lnTo>
                  <a:lnTo>
                    <a:pt x="457" y="471"/>
                  </a:lnTo>
                  <a:lnTo>
                    <a:pt x="458" y="471"/>
                  </a:lnTo>
                  <a:lnTo>
                    <a:pt x="458" y="472"/>
                  </a:lnTo>
                  <a:lnTo>
                    <a:pt x="458" y="473"/>
                  </a:lnTo>
                  <a:lnTo>
                    <a:pt x="458" y="474"/>
                  </a:lnTo>
                  <a:lnTo>
                    <a:pt x="458" y="476"/>
                  </a:lnTo>
                  <a:lnTo>
                    <a:pt x="458" y="477"/>
                  </a:lnTo>
                  <a:lnTo>
                    <a:pt x="458" y="478"/>
                  </a:lnTo>
                  <a:lnTo>
                    <a:pt x="458" y="480"/>
                  </a:lnTo>
                  <a:lnTo>
                    <a:pt x="458" y="482"/>
                  </a:lnTo>
                  <a:lnTo>
                    <a:pt x="458" y="485"/>
                  </a:lnTo>
                  <a:lnTo>
                    <a:pt x="458" y="486"/>
                  </a:lnTo>
                  <a:lnTo>
                    <a:pt x="458" y="487"/>
                  </a:lnTo>
                  <a:lnTo>
                    <a:pt x="458" y="489"/>
                  </a:lnTo>
                  <a:lnTo>
                    <a:pt x="458" y="489"/>
                  </a:lnTo>
                  <a:lnTo>
                    <a:pt x="458" y="491"/>
                  </a:lnTo>
                  <a:lnTo>
                    <a:pt x="458" y="492"/>
                  </a:lnTo>
                  <a:lnTo>
                    <a:pt x="458" y="493"/>
                  </a:lnTo>
                  <a:lnTo>
                    <a:pt x="458" y="494"/>
                  </a:lnTo>
                  <a:lnTo>
                    <a:pt x="458" y="495"/>
                  </a:lnTo>
                  <a:lnTo>
                    <a:pt x="458" y="497"/>
                  </a:lnTo>
                  <a:lnTo>
                    <a:pt x="458" y="498"/>
                  </a:lnTo>
                  <a:lnTo>
                    <a:pt x="458" y="499"/>
                  </a:lnTo>
                  <a:lnTo>
                    <a:pt x="458" y="500"/>
                  </a:lnTo>
                  <a:lnTo>
                    <a:pt x="458" y="501"/>
                  </a:lnTo>
                  <a:lnTo>
                    <a:pt x="457" y="502"/>
                  </a:lnTo>
                  <a:lnTo>
                    <a:pt x="457" y="503"/>
                  </a:lnTo>
                  <a:lnTo>
                    <a:pt x="457" y="504"/>
                  </a:lnTo>
                  <a:lnTo>
                    <a:pt x="457" y="505"/>
                  </a:lnTo>
                  <a:lnTo>
                    <a:pt x="457" y="506"/>
                  </a:lnTo>
                  <a:lnTo>
                    <a:pt x="457" y="507"/>
                  </a:lnTo>
                  <a:lnTo>
                    <a:pt x="457" y="508"/>
                  </a:lnTo>
                  <a:lnTo>
                    <a:pt x="457" y="509"/>
                  </a:lnTo>
                  <a:lnTo>
                    <a:pt x="457" y="510"/>
                  </a:lnTo>
                  <a:lnTo>
                    <a:pt x="457" y="511"/>
                  </a:lnTo>
                  <a:lnTo>
                    <a:pt x="457" y="512"/>
                  </a:lnTo>
                  <a:lnTo>
                    <a:pt x="457" y="513"/>
                  </a:lnTo>
                  <a:lnTo>
                    <a:pt x="458" y="515"/>
                  </a:lnTo>
                  <a:lnTo>
                    <a:pt x="458" y="516"/>
                  </a:lnTo>
                  <a:lnTo>
                    <a:pt x="458" y="517"/>
                  </a:lnTo>
                  <a:lnTo>
                    <a:pt x="459" y="518"/>
                  </a:lnTo>
                  <a:lnTo>
                    <a:pt x="459" y="519"/>
                  </a:lnTo>
                  <a:lnTo>
                    <a:pt x="459" y="520"/>
                  </a:lnTo>
                  <a:lnTo>
                    <a:pt x="459" y="521"/>
                  </a:lnTo>
                  <a:lnTo>
                    <a:pt x="459" y="522"/>
                  </a:lnTo>
                  <a:lnTo>
                    <a:pt x="459" y="523"/>
                  </a:lnTo>
                  <a:lnTo>
                    <a:pt x="458" y="523"/>
                  </a:lnTo>
                  <a:lnTo>
                    <a:pt x="459" y="523"/>
                  </a:lnTo>
                  <a:lnTo>
                    <a:pt x="459" y="524"/>
                  </a:lnTo>
                  <a:lnTo>
                    <a:pt x="459" y="528"/>
                  </a:lnTo>
                  <a:lnTo>
                    <a:pt x="459" y="529"/>
                  </a:lnTo>
                  <a:lnTo>
                    <a:pt x="459" y="530"/>
                  </a:lnTo>
                  <a:lnTo>
                    <a:pt x="460" y="530"/>
                  </a:lnTo>
                  <a:lnTo>
                    <a:pt x="460" y="531"/>
                  </a:lnTo>
                  <a:lnTo>
                    <a:pt x="460" y="532"/>
                  </a:lnTo>
                  <a:lnTo>
                    <a:pt x="461" y="534"/>
                  </a:lnTo>
                  <a:lnTo>
                    <a:pt x="461" y="535"/>
                  </a:lnTo>
                  <a:lnTo>
                    <a:pt x="461" y="536"/>
                  </a:lnTo>
                  <a:lnTo>
                    <a:pt x="460" y="537"/>
                  </a:lnTo>
                  <a:lnTo>
                    <a:pt x="459" y="537"/>
                  </a:lnTo>
                  <a:lnTo>
                    <a:pt x="459" y="538"/>
                  </a:lnTo>
                  <a:lnTo>
                    <a:pt x="458" y="538"/>
                  </a:lnTo>
                  <a:lnTo>
                    <a:pt x="457" y="538"/>
                  </a:lnTo>
                  <a:lnTo>
                    <a:pt x="456" y="538"/>
                  </a:lnTo>
                  <a:lnTo>
                    <a:pt x="455" y="537"/>
                  </a:lnTo>
                  <a:lnTo>
                    <a:pt x="454" y="537"/>
                  </a:lnTo>
                  <a:lnTo>
                    <a:pt x="454" y="538"/>
                  </a:lnTo>
                  <a:lnTo>
                    <a:pt x="454" y="537"/>
                  </a:lnTo>
                  <a:lnTo>
                    <a:pt x="453" y="537"/>
                  </a:lnTo>
                  <a:lnTo>
                    <a:pt x="453" y="538"/>
                  </a:lnTo>
                  <a:lnTo>
                    <a:pt x="452" y="538"/>
                  </a:lnTo>
                  <a:lnTo>
                    <a:pt x="452" y="539"/>
                  </a:lnTo>
                  <a:lnTo>
                    <a:pt x="451" y="539"/>
                  </a:lnTo>
                  <a:lnTo>
                    <a:pt x="451" y="540"/>
                  </a:lnTo>
                  <a:lnTo>
                    <a:pt x="450" y="540"/>
                  </a:lnTo>
                  <a:lnTo>
                    <a:pt x="450" y="541"/>
                  </a:lnTo>
                  <a:lnTo>
                    <a:pt x="449" y="541"/>
                  </a:lnTo>
                  <a:lnTo>
                    <a:pt x="448" y="541"/>
                  </a:lnTo>
                  <a:lnTo>
                    <a:pt x="447" y="541"/>
                  </a:lnTo>
                  <a:lnTo>
                    <a:pt x="446" y="540"/>
                  </a:lnTo>
                  <a:lnTo>
                    <a:pt x="446" y="541"/>
                  </a:lnTo>
                  <a:lnTo>
                    <a:pt x="445" y="540"/>
                  </a:lnTo>
                  <a:lnTo>
                    <a:pt x="445" y="541"/>
                  </a:lnTo>
                  <a:lnTo>
                    <a:pt x="444" y="541"/>
                  </a:lnTo>
                  <a:lnTo>
                    <a:pt x="444" y="540"/>
                  </a:lnTo>
                  <a:lnTo>
                    <a:pt x="443" y="540"/>
                  </a:lnTo>
                  <a:lnTo>
                    <a:pt x="443" y="539"/>
                  </a:lnTo>
                  <a:lnTo>
                    <a:pt x="442" y="539"/>
                  </a:lnTo>
                  <a:lnTo>
                    <a:pt x="442" y="540"/>
                  </a:lnTo>
                  <a:lnTo>
                    <a:pt x="441" y="540"/>
                  </a:lnTo>
                  <a:lnTo>
                    <a:pt x="441" y="539"/>
                  </a:lnTo>
                  <a:lnTo>
                    <a:pt x="441" y="540"/>
                  </a:lnTo>
                  <a:lnTo>
                    <a:pt x="440" y="540"/>
                  </a:lnTo>
                  <a:lnTo>
                    <a:pt x="440" y="541"/>
                  </a:lnTo>
                  <a:lnTo>
                    <a:pt x="439" y="541"/>
                  </a:lnTo>
                  <a:lnTo>
                    <a:pt x="439" y="542"/>
                  </a:lnTo>
                  <a:lnTo>
                    <a:pt x="438" y="542"/>
                  </a:lnTo>
                  <a:lnTo>
                    <a:pt x="438" y="541"/>
                  </a:lnTo>
                  <a:lnTo>
                    <a:pt x="437" y="541"/>
                  </a:lnTo>
                  <a:lnTo>
                    <a:pt x="437" y="542"/>
                  </a:lnTo>
                  <a:lnTo>
                    <a:pt x="437" y="541"/>
                  </a:lnTo>
                  <a:lnTo>
                    <a:pt x="436" y="541"/>
                  </a:lnTo>
                  <a:lnTo>
                    <a:pt x="435" y="541"/>
                  </a:lnTo>
                  <a:lnTo>
                    <a:pt x="434" y="541"/>
                  </a:lnTo>
                  <a:lnTo>
                    <a:pt x="434" y="540"/>
                  </a:lnTo>
                  <a:lnTo>
                    <a:pt x="433" y="539"/>
                  </a:lnTo>
                  <a:lnTo>
                    <a:pt x="433" y="540"/>
                  </a:lnTo>
                  <a:lnTo>
                    <a:pt x="434" y="540"/>
                  </a:lnTo>
                  <a:lnTo>
                    <a:pt x="434" y="541"/>
                  </a:lnTo>
                  <a:lnTo>
                    <a:pt x="435" y="542"/>
                  </a:lnTo>
                  <a:lnTo>
                    <a:pt x="435" y="543"/>
                  </a:lnTo>
                  <a:lnTo>
                    <a:pt x="436" y="543"/>
                  </a:lnTo>
                  <a:lnTo>
                    <a:pt x="436" y="544"/>
                  </a:lnTo>
                  <a:lnTo>
                    <a:pt x="436" y="545"/>
                  </a:lnTo>
                  <a:lnTo>
                    <a:pt x="437" y="547"/>
                  </a:lnTo>
                  <a:lnTo>
                    <a:pt x="438" y="551"/>
                  </a:lnTo>
                  <a:lnTo>
                    <a:pt x="438" y="552"/>
                  </a:lnTo>
                  <a:lnTo>
                    <a:pt x="438" y="553"/>
                  </a:lnTo>
                  <a:lnTo>
                    <a:pt x="436" y="555"/>
                  </a:lnTo>
                  <a:lnTo>
                    <a:pt x="435" y="555"/>
                  </a:lnTo>
                  <a:lnTo>
                    <a:pt x="435" y="554"/>
                  </a:lnTo>
                  <a:lnTo>
                    <a:pt x="432" y="554"/>
                  </a:lnTo>
                  <a:lnTo>
                    <a:pt x="431" y="554"/>
                  </a:lnTo>
                  <a:lnTo>
                    <a:pt x="431" y="553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31" y="549"/>
                  </a:lnTo>
                  <a:lnTo>
                    <a:pt x="431" y="548"/>
                  </a:lnTo>
                  <a:lnTo>
                    <a:pt x="430" y="548"/>
                  </a:lnTo>
                  <a:lnTo>
                    <a:pt x="428" y="548"/>
                  </a:lnTo>
                  <a:lnTo>
                    <a:pt x="427" y="548"/>
                  </a:lnTo>
                  <a:lnTo>
                    <a:pt x="426" y="548"/>
                  </a:lnTo>
                  <a:lnTo>
                    <a:pt x="426" y="549"/>
                  </a:lnTo>
                  <a:lnTo>
                    <a:pt x="426" y="550"/>
                  </a:lnTo>
                  <a:lnTo>
                    <a:pt x="425" y="550"/>
                  </a:lnTo>
                  <a:lnTo>
                    <a:pt x="424" y="550"/>
                  </a:lnTo>
                  <a:lnTo>
                    <a:pt x="424" y="551"/>
                  </a:lnTo>
                  <a:lnTo>
                    <a:pt x="425" y="551"/>
                  </a:lnTo>
                  <a:lnTo>
                    <a:pt x="426" y="552"/>
                  </a:lnTo>
                  <a:lnTo>
                    <a:pt x="426" y="553"/>
                  </a:lnTo>
                  <a:lnTo>
                    <a:pt x="423" y="553"/>
                  </a:lnTo>
                  <a:lnTo>
                    <a:pt x="422" y="553"/>
                  </a:lnTo>
                  <a:lnTo>
                    <a:pt x="420" y="553"/>
                  </a:lnTo>
                  <a:lnTo>
                    <a:pt x="416" y="553"/>
                  </a:lnTo>
                  <a:lnTo>
                    <a:pt x="411" y="553"/>
                  </a:lnTo>
                  <a:lnTo>
                    <a:pt x="410" y="553"/>
                  </a:lnTo>
                  <a:lnTo>
                    <a:pt x="408" y="553"/>
                  </a:lnTo>
                  <a:lnTo>
                    <a:pt x="407" y="553"/>
                  </a:lnTo>
                  <a:lnTo>
                    <a:pt x="407" y="552"/>
                  </a:lnTo>
                  <a:lnTo>
                    <a:pt x="407" y="551"/>
                  </a:lnTo>
                  <a:lnTo>
                    <a:pt x="406" y="551"/>
                  </a:lnTo>
                  <a:lnTo>
                    <a:pt x="397" y="551"/>
                  </a:lnTo>
                  <a:lnTo>
                    <a:pt x="396" y="551"/>
                  </a:lnTo>
                  <a:lnTo>
                    <a:pt x="394" y="551"/>
                  </a:lnTo>
                  <a:lnTo>
                    <a:pt x="390" y="551"/>
                  </a:lnTo>
                  <a:lnTo>
                    <a:pt x="387" y="551"/>
                  </a:lnTo>
                  <a:lnTo>
                    <a:pt x="386" y="551"/>
                  </a:lnTo>
                  <a:lnTo>
                    <a:pt x="384" y="551"/>
                  </a:lnTo>
                  <a:lnTo>
                    <a:pt x="383" y="551"/>
                  </a:lnTo>
                  <a:lnTo>
                    <a:pt x="382" y="551"/>
                  </a:lnTo>
                  <a:lnTo>
                    <a:pt x="380" y="551"/>
                  </a:lnTo>
                  <a:lnTo>
                    <a:pt x="379" y="551"/>
                  </a:lnTo>
                  <a:lnTo>
                    <a:pt x="378" y="552"/>
                  </a:lnTo>
                  <a:lnTo>
                    <a:pt x="378" y="553"/>
                  </a:lnTo>
                  <a:lnTo>
                    <a:pt x="377" y="554"/>
                  </a:lnTo>
                  <a:lnTo>
                    <a:pt x="376" y="555"/>
                  </a:lnTo>
                  <a:lnTo>
                    <a:pt x="375" y="555"/>
                  </a:lnTo>
                  <a:lnTo>
                    <a:pt x="374" y="555"/>
                  </a:lnTo>
                  <a:lnTo>
                    <a:pt x="373" y="555"/>
                  </a:lnTo>
                  <a:lnTo>
                    <a:pt x="374" y="555"/>
                  </a:lnTo>
                  <a:lnTo>
                    <a:pt x="374" y="554"/>
                  </a:lnTo>
                  <a:lnTo>
                    <a:pt x="374" y="553"/>
                  </a:lnTo>
                  <a:lnTo>
                    <a:pt x="374" y="552"/>
                  </a:lnTo>
                  <a:lnTo>
                    <a:pt x="374" y="551"/>
                  </a:lnTo>
                  <a:lnTo>
                    <a:pt x="374" y="550"/>
                  </a:lnTo>
                  <a:lnTo>
                    <a:pt x="374" y="549"/>
                  </a:lnTo>
                  <a:lnTo>
                    <a:pt x="374" y="548"/>
                  </a:lnTo>
                  <a:lnTo>
                    <a:pt x="374" y="547"/>
                  </a:lnTo>
                  <a:lnTo>
                    <a:pt x="375" y="547"/>
                  </a:lnTo>
                  <a:lnTo>
                    <a:pt x="375" y="546"/>
                  </a:lnTo>
                  <a:lnTo>
                    <a:pt x="375" y="545"/>
                  </a:lnTo>
                  <a:lnTo>
                    <a:pt x="376" y="545"/>
                  </a:lnTo>
                  <a:lnTo>
                    <a:pt x="377" y="545"/>
                  </a:lnTo>
                  <a:lnTo>
                    <a:pt x="377" y="544"/>
                  </a:lnTo>
                  <a:lnTo>
                    <a:pt x="377" y="543"/>
                  </a:lnTo>
                  <a:lnTo>
                    <a:pt x="377" y="542"/>
                  </a:lnTo>
                  <a:lnTo>
                    <a:pt x="378" y="542"/>
                  </a:lnTo>
                  <a:lnTo>
                    <a:pt x="378" y="541"/>
                  </a:lnTo>
                  <a:lnTo>
                    <a:pt x="379" y="541"/>
                  </a:lnTo>
                  <a:lnTo>
                    <a:pt x="379" y="542"/>
                  </a:lnTo>
                  <a:lnTo>
                    <a:pt x="379" y="541"/>
                  </a:lnTo>
                  <a:lnTo>
                    <a:pt x="380" y="541"/>
                  </a:lnTo>
                  <a:lnTo>
                    <a:pt x="381" y="541"/>
                  </a:lnTo>
                  <a:lnTo>
                    <a:pt x="382" y="541"/>
                  </a:lnTo>
                  <a:lnTo>
                    <a:pt x="382" y="542"/>
                  </a:lnTo>
                  <a:lnTo>
                    <a:pt x="383" y="541"/>
                  </a:lnTo>
                  <a:lnTo>
                    <a:pt x="383" y="542"/>
                  </a:lnTo>
                  <a:lnTo>
                    <a:pt x="384" y="542"/>
                  </a:lnTo>
                  <a:lnTo>
                    <a:pt x="384" y="541"/>
                  </a:lnTo>
                  <a:lnTo>
                    <a:pt x="385" y="541"/>
                  </a:lnTo>
                  <a:lnTo>
                    <a:pt x="385" y="540"/>
                  </a:lnTo>
                  <a:lnTo>
                    <a:pt x="386" y="540"/>
                  </a:lnTo>
                  <a:lnTo>
                    <a:pt x="386" y="539"/>
                  </a:lnTo>
                  <a:lnTo>
                    <a:pt x="387" y="539"/>
                  </a:lnTo>
                  <a:lnTo>
                    <a:pt x="387" y="538"/>
                  </a:lnTo>
                  <a:lnTo>
                    <a:pt x="387" y="537"/>
                  </a:lnTo>
                  <a:lnTo>
                    <a:pt x="388" y="537"/>
                  </a:lnTo>
                  <a:lnTo>
                    <a:pt x="388" y="536"/>
                  </a:lnTo>
                  <a:lnTo>
                    <a:pt x="388" y="535"/>
                  </a:lnTo>
                  <a:lnTo>
                    <a:pt x="388" y="534"/>
                  </a:lnTo>
                  <a:lnTo>
                    <a:pt x="389" y="534"/>
                  </a:lnTo>
                  <a:lnTo>
                    <a:pt x="388" y="534"/>
                  </a:lnTo>
                  <a:lnTo>
                    <a:pt x="389" y="534"/>
                  </a:lnTo>
                  <a:lnTo>
                    <a:pt x="389" y="533"/>
                  </a:lnTo>
                  <a:lnTo>
                    <a:pt x="389" y="532"/>
                  </a:lnTo>
                  <a:lnTo>
                    <a:pt x="390" y="532"/>
                  </a:lnTo>
                  <a:lnTo>
                    <a:pt x="390" y="531"/>
                  </a:lnTo>
                  <a:lnTo>
                    <a:pt x="390" y="530"/>
                  </a:lnTo>
                  <a:lnTo>
                    <a:pt x="391" y="530"/>
                  </a:lnTo>
                  <a:lnTo>
                    <a:pt x="391" y="529"/>
                  </a:lnTo>
                  <a:lnTo>
                    <a:pt x="390" y="529"/>
                  </a:lnTo>
                  <a:lnTo>
                    <a:pt x="390" y="528"/>
                  </a:lnTo>
                  <a:lnTo>
                    <a:pt x="390" y="527"/>
                  </a:lnTo>
                  <a:lnTo>
                    <a:pt x="389" y="527"/>
                  </a:lnTo>
                  <a:lnTo>
                    <a:pt x="389" y="526"/>
                  </a:lnTo>
                  <a:lnTo>
                    <a:pt x="389" y="525"/>
                  </a:lnTo>
                  <a:lnTo>
                    <a:pt x="389" y="524"/>
                  </a:lnTo>
                  <a:lnTo>
                    <a:pt x="390" y="523"/>
                  </a:lnTo>
                  <a:lnTo>
                    <a:pt x="390" y="522"/>
                  </a:lnTo>
                  <a:lnTo>
                    <a:pt x="390" y="521"/>
                  </a:lnTo>
                  <a:lnTo>
                    <a:pt x="390" y="520"/>
                  </a:lnTo>
                  <a:lnTo>
                    <a:pt x="390" y="519"/>
                  </a:lnTo>
                  <a:lnTo>
                    <a:pt x="391" y="519"/>
                  </a:lnTo>
                  <a:lnTo>
                    <a:pt x="391" y="518"/>
                  </a:lnTo>
                  <a:lnTo>
                    <a:pt x="391" y="517"/>
                  </a:lnTo>
                  <a:lnTo>
                    <a:pt x="391" y="516"/>
                  </a:lnTo>
                  <a:lnTo>
                    <a:pt x="390" y="515"/>
                  </a:lnTo>
                  <a:lnTo>
                    <a:pt x="390" y="514"/>
                  </a:lnTo>
                  <a:lnTo>
                    <a:pt x="389" y="514"/>
                  </a:lnTo>
                  <a:lnTo>
                    <a:pt x="389" y="513"/>
                  </a:lnTo>
                  <a:lnTo>
                    <a:pt x="389" y="512"/>
                  </a:lnTo>
                  <a:lnTo>
                    <a:pt x="390" y="512"/>
                  </a:lnTo>
                  <a:lnTo>
                    <a:pt x="389" y="512"/>
                  </a:lnTo>
                  <a:lnTo>
                    <a:pt x="389" y="511"/>
                  </a:lnTo>
                  <a:lnTo>
                    <a:pt x="388" y="510"/>
                  </a:lnTo>
                  <a:lnTo>
                    <a:pt x="387" y="509"/>
                  </a:lnTo>
                  <a:lnTo>
                    <a:pt x="387" y="510"/>
                  </a:lnTo>
                  <a:lnTo>
                    <a:pt x="386" y="510"/>
                  </a:lnTo>
                  <a:lnTo>
                    <a:pt x="385" y="510"/>
                  </a:lnTo>
                  <a:lnTo>
                    <a:pt x="384" y="510"/>
                  </a:lnTo>
                  <a:lnTo>
                    <a:pt x="384" y="509"/>
                  </a:lnTo>
                  <a:lnTo>
                    <a:pt x="383" y="509"/>
                  </a:lnTo>
                  <a:lnTo>
                    <a:pt x="382" y="509"/>
                  </a:lnTo>
                  <a:lnTo>
                    <a:pt x="380" y="509"/>
                  </a:lnTo>
                  <a:lnTo>
                    <a:pt x="379" y="509"/>
                  </a:lnTo>
                  <a:lnTo>
                    <a:pt x="377" y="509"/>
                  </a:lnTo>
                  <a:lnTo>
                    <a:pt x="375" y="509"/>
                  </a:lnTo>
                  <a:lnTo>
                    <a:pt x="374" y="509"/>
                  </a:lnTo>
                  <a:lnTo>
                    <a:pt x="373" y="509"/>
                  </a:lnTo>
                  <a:lnTo>
                    <a:pt x="372" y="509"/>
                  </a:lnTo>
                  <a:lnTo>
                    <a:pt x="370" y="509"/>
                  </a:lnTo>
                  <a:lnTo>
                    <a:pt x="369" y="509"/>
                  </a:lnTo>
                  <a:lnTo>
                    <a:pt x="368" y="509"/>
                  </a:lnTo>
                  <a:lnTo>
                    <a:pt x="366" y="509"/>
                  </a:lnTo>
                  <a:lnTo>
                    <a:pt x="365" y="509"/>
                  </a:lnTo>
                  <a:lnTo>
                    <a:pt x="364" y="509"/>
                  </a:lnTo>
                  <a:lnTo>
                    <a:pt x="362" y="509"/>
                  </a:lnTo>
                  <a:lnTo>
                    <a:pt x="361" y="509"/>
                  </a:lnTo>
                  <a:lnTo>
                    <a:pt x="360" y="509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8" y="509"/>
                  </a:lnTo>
                  <a:lnTo>
                    <a:pt x="357" y="509"/>
                  </a:lnTo>
                  <a:lnTo>
                    <a:pt x="356" y="509"/>
                  </a:lnTo>
                  <a:lnTo>
                    <a:pt x="354" y="509"/>
                  </a:lnTo>
                  <a:lnTo>
                    <a:pt x="353" y="509"/>
                  </a:lnTo>
                  <a:lnTo>
                    <a:pt x="352" y="509"/>
                  </a:lnTo>
                  <a:lnTo>
                    <a:pt x="351" y="509"/>
                  </a:lnTo>
                  <a:lnTo>
                    <a:pt x="350" y="509"/>
                  </a:lnTo>
                  <a:lnTo>
                    <a:pt x="347" y="509"/>
                  </a:lnTo>
                  <a:lnTo>
                    <a:pt x="346" y="509"/>
                  </a:lnTo>
                  <a:lnTo>
                    <a:pt x="345" y="509"/>
                  </a:lnTo>
                  <a:lnTo>
                    <a:pt x="345" y="508"/>
                  </a:lnTo>
                  <a:lnTo>
                    <a:pt x="344" y="508"/>
                  </a:lnTo>
                  <a:lnTo>
                    <a:pt x="343" y="509"/>
                  </a:lnTo>
                  <a:lnTo>
                    <a:pt x="343" y="510"/>
                  </a:lnTo>
                  <a:lnTo>
                    <a:pt x="342" y="511"/>
                  </a:lnTo>
                  <a:lnTo>
                    <a:pt x="341" y="512"/>
                  </a:lnTo>
                  <a:lnTo>
                    <a:pt x="341" y="513"/>
                  </a:lnTo>
                  <a:lnTo>
                    <a:pt x="340" y="513"/>
                  </a:lnTo>
                  <a:lnTo>
                    <a:pt x="340" y="514"/>
                  </a:lnTo>
                  <a:lnTo>
                    <a:pt x="339" y="514"/>
                  </a:lnTo>
                  <a:lnTo>
                    <a:pt x="338" y="515"/>
                  </a:lnTo>
                  <a:lnTo>
                    <a:pt x="337" y="515"/>
                  </a:lnTo>
                  <a:lnTo>
                    <a:pt x="337" y="516"/>
                  </a:lnTo>
                  <a:lnTo>
                    <a:pt x="336" y="516"/>
                  </a:lnTo>
                  <a:lnTo>
                    <a:pt x="336" y="517"/>
                  </a:lnTo>
                  <a:lnTo>
                    <a:pt x="335" y="517"/>
                  </a:lnTo>
                  <a:lnTo>
                    <a:pt x="335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3" y="520"/>
                  </a:lnTo>
                  <a:lnTo>
                    <a:pt x="333" y="521"/>
                  </a:lnTo>
                  <a:lnTo>
                    <a:pt x="332" y="521"/>
                  </a:lnTo>
                  <a:lnTo>
                    <a:pt x="332" y="522"/>
                  </a:lnTo>
                  <a:lnTo>
                    <a:pt x="331" y="522"/>
                  </a:lnTo>
                  <a:lnTo>
                    <a:pt x="331" y="523"/>
                  </a:lnTo>
                  <a:lnTo>
                    <a:pt x="330" y="523"/>
                  </a:lnTo>
                  <a:lnTo>
                    <a:pt x="330" y="524"/>
                  </a:lnTo>
                  <a:lnTo>
                    <a:pt x="329" y="525"/>
                  </a:lnTo>
                  <a:lnTo>
                    <a:pt x="329" y="526"/>
                  </a:lnTo>
                  <a:lnTo>
                    <a:pt x="328" y="526"/>
                  </a:lnTo>
                  <a:lnTo>
                    <a:pt x="328" y="527"/>
                  </a:lnTo>
                  <a:lnTo>
                    <a:pt x="328" y="528"/>
                  </a:lnTo>
                  <a:lnTo>
                    <a:pt x="328" y="529"/>
                  </a:lnTo>
                  <a:lnTo>
                    <a:pt x="327" y="532"/>
                  </a:lnTo>
                  <a:lnTo>
                    <a:pt x="327" y="533"/>
                  </a:lnTo>
                  <a:lnTo>
                    <a:pt x="327" y="534"/>
                  </a:lnTo>
                  <a:lnTo>
                    <a:pt x="327" y="535"/>
                  </a:lnTo>
                  <a:lnTo>
                    <a:pt x="327" y="536"/>
                  </a:lnTo>
                  <a:lnTo>
                    <a:pt x="326" y="536"/>
                  </a:lnTo>
                  <a:lnTo>
                    <a:pt x="324" y="536"/>
                  </a:lnTo>
                  <a:lnTo>
                    <a:pt x="323" y="536"/>
                  </a:lnTo>
                  <a:lnTo>
                    <a:pt x="320" y="535"/>
                  </a:lnTo>
                  <a:lnTo>
                    <a:pt x="319" y="536"/>
                  </a:lnTo>
                  <a:lnTo>
                    <a:pt x="318" y="536"/>
                  </a:lnTo>
                  <a:lnTo>
                    <a:pt x="318" y="537"/>
                  </a:lnTo>
                  <a:lnTo>
                    <a:pt x="317" y="537"/>
                  </a:lnTo>
                  <a:lnTo>
                    <a:pt x="317" y="537"/>
                  </a:lnTo>
                  <a:lnTo>
                    <a:pt x="316" y="537"/>
                  </a:lnTo>
                  <a:lnTo>
                    <a:pt x="315" y="537"/>
                  </a:lnTo>
                  <a:lnTo>
                    <a:pt x="315" y="537"/>
                  </a:lnTo>
                  <a:lnTo>
                    <a:pt x="316" y="537"/>
                  </a:lnTo>
                  <a:lnTo>
                    <a:pt x="316" y="536"/>
                  </a:lnTo>
                  <a:lnTo>
                    <a:pt x="316" y="535"/>
                  </a:lnTo>
                  <a:lnTo>
                    <a:pt x="316" y="534"/>
                  </a:lnTo>
                  <a:lnTo>
                    <a:pt x="317" y="534"/>
                  </a:lnTo>
                  <a:lnTo>
                    <a:pt x="317" y="533"/>
                  </a:lnTo>
                  <a:lnTo>
                    <a:pt x="316" y="533"/>
                  </a:lnTo>
                  <a:lnTo>
                    <a:pt x="316" y="532"/>
                  </a:lnTo>
                  <a:lnTo>
                    <a:pt x="315" y="532"/>
                  </a:lnTo>
                  <a:lnTo>
                    <a:pt x="315" y="533"/>
                  </a:lnTo>
                  <a:lnTo>
                    <a:pt x="314" y="533"/>
                  </a:lnTo>
                  <a:lnTo>
                    <a:pt x="314" y="534"/>
                  </a:lnTo>
                  <a:lnTo>
                    <a:pt x="315" y="534"/>
                  </a:lnTo>
                  <a:lnTo>
                    <a:pt x="314" y="534"/>
                  </a:lnTo>
                  <a:lnTo>
                    <a:pt x="313" y="534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1" y="535"/>
                  </a:lnTo>
                  <a:lnTo>
                    <a:pt x="311" y="535"/>
                  </a:lnTo>
                  <a:lnTo>
                    <a:pt x="311" y="536"/>
                  </a:lnTo>
                  <a:lnTo>
                    <a:pt x="311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7"/>
                  </a:lnTo>
                  <a:lnTo>
                    <a:pt x="309" y="537"/>
                  </a:lnTo>
                  <a:lnTo>
                    <a:pt x="308" y="538"/>
                  </a:lnTo>
                  <a:lnTo>
                    <a:pt x="307" y="538"/>
                  </a:lnTo>
                  <a:lnTo>
                    <a:pt x="307" y="539"/>
                  </a:lnTo>
                  <a:lnTo>
                    <a:pt x="306" y="539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40"/>
                  </a:lnTo>
                  <a:lnTo>
                    <a:pt x="303" y="541"/>
                  </a:lnTo>
                  <a:lnTo>
                    <a:pt x="302" y="543"/>
                  </a:lnTo>
                  <a:lnTo>
                    <a:pt x="301" y="543"/>
                  </a:lnTo>
                  <a:lnTo>
                    <a:pt x="301" y="544"/>
                  </a:lnTo>
                  <a:lnTo>
                    <a:pt x="301" y="545"/>
                  </a:lnTo>
                  <a:lnTo>
                    <a:pt x="300" y="545"/>
                  </a:lnTo>
                  <a:lnTo>
                    <a:pt x="300" y="546"/>
                  </a:lnTo>
                  <a:lnTo>
                    <a:pt x="299" y="547"/>
                  </a:lnTo>
                  <a:lnTo>
                    <a:pt x="298" y="547"/>
                  </a:lnTo>
                  <a:lnTo>
                    <a:pt x="297" y="547"/>
                  </a:lnTo>
                  <a:lnTo>
                    <a:pt x="296" y="546"/>
                  </a:lnTo>
                  <a:lnTo>
                    <a:pt x="295" y="546"/>
                  </a:lnTo>
                  <a:lnTo>
                    <a:pt x="294" y="546"/>
                  </a:lnTo>
                  <a:lnTo>
                    <a:pt x="293" y="546"/>
                  </a:lnTo>
                  <a:lnTo>
                    <a:pt x="293" y="547"/>
                  </a:lnTo>
                  <a:lnTo>
                    <a:pt x="294" y="547"/>
                  </a:lnTo>
                  <a:lnTo>
                    <a:pt x="294" y="548"/>
                  </a:lnTo>
                  <a:lnTo>
                    <a:pt x="294" y="549"/>
                  </a:lnTo>
                  <a:lnTo>
                    <a:pt x="293" y="549"/>
                  </a:lnTo>
                  <a:lnTo>
                    <a:pt x="293" y="550"/>
                  </a:lnTo>
                  <a:lnTo>
                    <a:pt x="292" y="550"/>
                  </a:lnTo>
                  <a:lnTo>
                    <a:pt x="292" y="551"/>
                  </a:lnTo>
                  <a:lnTo>
                    <a:pt x="291" y="551"/>
                  </a:lnTo>
                  <a:lnTo>
                    <a:pt x="290" y="551"/>
                  </a:lnTo>
                  <a:lnTo>
                    <a:pt x="289" y="551"/>
                  </a:lnTo>
                  <a:lnTo>
                    <a:pt x="289" y="552"/>
                  </a:lnTo>
                  <a:lnTo>
                    <a:pt x="288" y="552"/>
                  </a:lnTo>
                  <a:lnTo>
                    <a:pt x="288" y="553"/>
                  </a:lnTo>
                  <a:lnTo>
                    <a:pt x="288" y="554"/>
                  </a:lnTo>
                  <a:lnTo>
                    <a:pt x="289" y="554"/>
                  </a:lnTo>
                  <a:lnTo>
                    <a:pt x="289" y="555"/>
                  </a:lnTo>
                  <a:lnTo>
                    <a:pt x="289" y="556"/>
                  </a:lnTo>
                  <a:lnTo>
                    <a:pt x="290" y="556"/>
                  </a:lnTo>
                  <a:lnTo>
                    <a:pt x="290" y="557"/>
                  </a:lnTo>
                  <a:lnTo>
                    <a:pt x="289" y="557"/>
                  </a:lnTo>
                  <a:lnTo>
                    <a:pt x="289" y="558"/>
                  </a:lnTo>
                  <a:lnTo>
                    <a:pt x="289" y="559"/>
                  </a:lnTo>
                  <a:lnTo>
                    <a:pt x="289" y="560"/>
                  </a:lnTo>
                  <a:lnTo>
                    <a:pt x="289" y="561"/>
                  </a:lnTo>
                  <a:lnTo>
                    <a:pt x="288" y="561"/>
                  </a:lnTo>
                  <a:lnTo>
                    <a:pt x="288" y="562"/>
                  </a:lnTo>
                  <a:lnTo>
                    <a:pt x="287" y="562"/>
                  </a:lnTo>
                  <a:lnTo>
                    <a:pt x="287" y="561"/>
                  </a:lnTo>
                  <a:lnTo>
                    <a:pt x="286" y="561"/>
                  </a:lnTo>
                  <a:lnTo>
                    <a:pt x="285" y="562"/>
                  </a:lnTo>
                  <a:lnTo>
                    <a:pt x="284" y="563"/>
                  </a:lnTo>
                  <a:lnTo>
                    <a:pt x="283" y="564"/>
                  </a:lnTo>
                  <a:lnTo>
                    <a:pt x="282" y="564"/>
                  </a:lnTo>
                  <a:lnTo>
                    <a:pt x="282" y="565"/>
                  </a:lnTo>
                  <a:lnTo>
                    <a:pt x="281" y="566"/>
                  </a:lnTo>
                  <a:lnTo>
                    <a:pt x="281" y="567"/>
                  </a:lnTo>
                  <a:lnTo>
                    <a:pt x="280" y="567"/>
                  </a:lnTo>
                  <a:lnTo>
                    <a:pt x="279" y="567"/>
                  </a:lnTo>
                  <a:lnTo>
                    <a:pt x="279" y="568"/>
                  </a:lnTo>
                  <a:lnTo>
                    <a:pt x="278" y="568"/>
                  </a:lnTo>
                  <a:lnTo>
                    <a:pt x="278" y="569"/>
                  </a:lnTo>
                  <a:lnTo>
                    <a:pt x="277" y="569"/>
                  </a:lnTo>
                  <a:lnTo>
                    <a:pt x="277" y="570"/>
                  </a:lnTo>
                  <a:lnTo>
                    <a:pt x="278" y="570"/>
                  </a:lnTo>
                  <a:lnTo>
                    <a:pt x="279" y="570"/>
                  </a:lnTo>
                  <a:lnTo>
                    <a:pt x="279" y="571"/>
                  </a:lnTo>
                  <a:lnTo>
                    <a:pt x="280" y="571"/>
                  </a:lnTo>
                  <a:lnTo>
                    <a:pt x="280" y="572"/>
                  </a:lnTo>
                  <a:lnTo>
                    <a:pt x="280" y="573"/>
                  </a:lnTo>
                  <a:lnTo>
                    <a:pt x="280" y="574"/>
                  </a:lnTo>
                  <a:lnTo>
                    <a:pt x="280" y="575"/>
                  </a:lnTo>
                  <a:lnTo>
                    <a:pt x="279" y="575"/>
                  </a:lnTo>
                  <a:lnTo>
                    <a:pt x="279" y="576"/>
                  </a:lnTo>
                  <a:lnTo>
                    <a:pt x="278" y="576"/>
                  </a:lnTo>
                  <a:lnTo>
                    <a:pt x="277" y="576"/>
                  </a:lnTo>
                  <a:lnTo>
                    <a:pt x="277" y="577"/>
                  </a:lnTo>
                  <a:lnTo>
                    <a:pt x="277" y="578"/>
                  </a:lnTo>
                  <a:lnTo>
                    <a:pt x="277" y="579"/>
                  </a:lnTo>
                  <a:lnTo>
                    <a:pt x="277" y="580"/>
                  </a:lnTo>
                  <a:lnTo>
                    <a:pt x="277" y="581"/>
                  </a:lnTo>
                  <a:lnTo>
                    <a:pt x="277" y="582"/>
                  </a:lnTo>
                  <a:lnTo>
                    <a:pt x="278" y="582"/>
                  </a:lnTo>
                  <a:lnTo>
                    <a:pt x="278" y="583"/>
                  </a:lnTo>
                  <a:lnTo>
                    <a:pt x="278" y="584"/>
                  </a:lnTo>
                  <a:lnTo>
                    <a:pt x="278" y="585"/>
                  </a:lnTo>
                  <a:lnTo>
                    <a:pt x="278" y="586"/>
                  </a:lnTo>
                  <a:lnTo>
                    <a:pt x="278" y="586"/>
                  </a:lnTo>
                  <a:lnTo>
                    <a:pt x="278" y="587"/>
                  </a:lnTo>
                  <a:lnTo>
                    <a:pt x="278" y="588"/>
                  </a:lnTo>
                  <a:lnTo>
                    <a:pt x="277" y="588"/>
                  </a:lnTo>
                  <a:lnTo>
                    <a:pt x="277" y="589"/>
                  </a:lnTo>
                  <a:lnTo>
                    <a:pt x="277" y="590"/>
                  </a:lnTo>
                  <a:lnTo>
                    <a:pt x="277" y="591"/>
                  </a:lnTo>
                  <a:lnTo>
                    <a:pt x="276" y="591"/>
                  </a:lnTo>
                  <a:lnTo>
                    <a:pt x="276" y="592"/>
                  </a:lnTo>
                  <a:lnTo>
                    <a:pt x="277" y="592"/>
                  </a:lnTo>
                  <a:lnTo>
                    <a:pt x="276" y="592"/>
                  </a:lnTo>
                  <a:lnTo>
                    <a:pt x="270" y="592"/>
                  </a:lnTo>
                  <a:lnTo>
                    <a:pt x="262" y="592"/>
                  </a:lnTo>
                  <a:lnTo>
                    <a:pt x="262" y="586"/>
                  </a:lnTo>
                  <a:lnTo>
                    <a:pt x="262" y="577"/>
                  </a:lnTo>
                  <a:lnTo>
                    <a:pt x="263" y="568"/>
                  </a:lnTo>
                  <a:lnTo>
                    <a:pt x="263" y="566"/>
                  </a:lnTo>
                  <a:lnTo>
                    <a:pt x="263" y="565"/>
                  </a:lnTo>
                  <a:lnTo>
                    <a:pt x="263" y="559"/>
                  </a:lnTo>
                  <a:lnTo>
                    <a:pt x="263" y="554"/>
                  </a:lnTo>
                  <a:lnTo>
                    <a:pt x="263" y="553"/>
                  </a:lnTo>
                  <a:lnTo>
                    <a:pt x="263" y="548"/>
                  </a:lnTo>
                  <a:lnTo>
                    <a:pt x="263" y="546"/>
                  </a:lnTo>
                  <a:lnTo>
                    <a:pt x="263" y="545"/>
                  </a:lnTo>
                  <a:lnTo>
                    <a:pt x="263" y="543"/>
                  </a:lnTo>
                  <a:lnTo>
                    <a:pt x="263" y="538"/>
                  </a:lnTo>
                  <a:lnTo>
                    <a:pt x="263" y="537"/>
                  </a:lnTo>
                  <a:lnTo>
                    <a:pt x="263" y="537"/>
                  </a:lnTo>
                  <a:lnTo>
                    <a:pt x="263" y="535"/>
                  </a:lnTo>
                  <a:lnTo>
                    <a:pt x="263" y="534"/>
                  </a:lnTo>
                  <a:lnTo>
                    <a:pt x="263" y="530"/>
                  </a:lnTo>
                  <a:lnTo>
                    <a:pt x="263" y="524"/>
                  </a:lnTo>
                  <a:lnTo>
                    <a:pt x="263" y="519"/>
                  </a:lnTo>
                  <a:lnTo>
                    <a:pt x="263" y="518"/>
                  </a:lnTo>
                  <a:lnTo>
                    <a:pt x="263" y="517"/>
                  </a:lnTo>
                  <a:lnTo>
                    <a:pt x="263" y="516"/>
                  </a:lnTo>
                  <a:lnTo>
                    <a:pt x="263" y="515"/>
                  </a:lnTo>
                  <a:lnTo>
                    <a:pt x="263" y="514"/>
                  </a:lnTo>
                  <a:lnTo>
                    <a:pt x="263" y="510"/>
                  </a:lnTo>
                  <a:lnTo>
                    <a:pt x="263" y="507"/>
                  </a:lnTo>
                  <a:lnTo>
                    <a:pt x="264" y="504"/>
                  </a:lnTo>
                  <a:lnTo>
                    <a:pt x="264" y="501"/>
                  </a:lnTo>
                  <a:lnTo>
                    <a:pt x="258" y="501"/>
                  </a:lnTo>
                  <a:lnTo>
                    <a:pt x="257" y="501"/>
                  </a:lnTo>
                  <a:lnTo>
                    <a:pt x="256" y="501"/>
                  </a:lnTo>
                  <a:lnTo>
                    <a:pt x="255" y="501"/>
                  </a:lnTo>
                  <a:lnTo>
                    <a:pt x="254" y="501"/>
                  </a:lnTo>
                  <a:lnTo>
                    <a:pt x="253" y="500"/>
                  </a:lnTo>
                  <a:lnTo>
                    <a:pt x="252" y="500"/>
                  </a:lnTo>
                  <a:lnTo>
                    <a:pt x="249" y="500"/>
                  </a:lnTo>
                  <a:lnTo>
                    <a:pt x="248" y="500"/>
                  </a:lnTo>
                  <a:lnTo>
                    <a:pt x="247" y="500"/>
                  </a:lnTo>
                  <a:lnTo>
                    <a:pt x="246" y="500"/>
                  </a:lnTo>
                  <a:lnTo>
                    <a:pt x="245" y="500"/>
                  </a:lnTo>
                  <a:lnTo>
                    <a:pt x="244" y="500"/>
                  </a:lnTo>
                  <a:lnTo>
                    <a:pt x="243" y="500"/>
                  </a:lnTo>
                  <a:lnTo>
                    <a:pt x="241" y="500"/>
                  </a:lnTo>
                  <a:lnTo>
                    <a:pt x="240" y="500"/>
                  </a:lnTo>
                  <a:lnTo>
                    <a:pt x="239" y="500"/>
                  </a:lnTo>
                  <a:lnTo>
                    <a:pt x="238" y="500"/>
                  </a:lnTo>
                  <a:lnTo>
                    <a:pt x="237" y="500"/>
                  </a:lnTo>
                  <a:lnTo>
                    <a:pt x="235" y="500"/>
                  </a:lnTo>
                  <a:lnTo>
                    <a:pt x="234" y="500"/>
                  </a:lnTo>
                  <a:lnTo>
                    <a:pt x="233" y="500"/>
                  </a:lnTo>
                  <a:lnTo>
                    <a:pt x="232" y="500"/>
                  </a:lnTo>
                  <a:lnTo>
                    <a:pt x="231" y="500"/>
                  </a:lnTo>
                  <a:lnTo>
                    <a:pt x="230" y="500"/>
                  </a:lnTo>
                  <a:lnTo>
                    <a:pt x="229" y="500"/>
                  </a:lnTo>
                  <a:lnTo>
                    <a:pt x="228" y="500"/>
                  </a:lnTo>
                  <a:lnTo>
                    <a:pt x="226" y="500"/>
                  </a:lnTo>
                  <a:lnTo>
                    <a:pt x="226" y="499"/>
                  </a:lnTo>
                  <a:lnTo>
                    <a:pt x="225" y="499"/>
                  </a:lnTo>
                  <a:lnTo>
                    <a:pt x="224" y="499"/>
                  </a:lnTo>
                  <a:lnTo>
                    <a:pt x="223" y="499"/>
                  </a:lnTo>
                  <a:lnTo>
                    <a:pt x="222" y="499"/>
                  </a:lnTo>
                  <a:lnTo>
                    <a:pt x="221" y="499"/>
                  </a:lnTo>
                  <a:lnTo>
                    <a:pt x="220" y="499"/>
                  </a:lnTo>
                  <a:lnTo>
                    <a:pt x="218" y="499"/>
                  </a:lnTo>
                  <a:lnTo>
                    <a:pt x="218" y="498"/>
                  </a:lnTo>
                  <a:lnTo>
                    <a:pt x="218" y="496"/>
                  </a:lnTo>
                  <a:lnTo>
                    <a:pt x="218" y="493"/>
                  </a:lnTo>
                  <a:lnTo>
                    <a:pt x="218" y="492"/>
                  </a:lnTo>
                  <a:lnTo>
                    <a:pt x="218" y="488"/>
                  </a:lnTo>
                  <a:lnTo>
                    <a:pt x="218" y="485"/>
                  </a:lnTo>
                  <a:lnTo>
                    <a:pt x="218" y="482"/>
                  </a:lnTo>
                  <a:lnTo>
                    <a:pt x="218" y="481"/>
                  </a:lnTo>
                  <a:lnTo>
                    <a:pt x="218" y="479"/>
                  </a:lnTo>
                  <a:lnTo>
                    <a:pt x="218" y="478"/>
                  </a:lnTo>
                  <a:lnTo>
                    <a:pt x="218" y="477"/>
                  </a:lnTo>
                  <a:lnTo>
                    <a:pt x="218" y="474"/>
                  </a:lnTo>
                  <a:lnTo>
                    <a:pt x="218" y="472"/>
                  </a:lnTo>
                  <a:lnTo>
                    <a:pt x="219" y="472"/>
                  </a:lnTo>
                  <a:lnTo>
                    <a:pt x="219" y="469"/>
                  </a:lnTo>
                  <a:lnTo>
                    <a:pt x="219" y="467"/>
                  </a:lnTo>
                  <a:lnTo>
                    <a:pt x="219" y="466"/>
                  </a:lnTo>
                  <a:lnTo>
                    <a:pt x="219" y="465"/>
                  </a:lnTo>
                  <a:lnTo>
                    <a:pt x="219" y="462"/>
                  </a:lnTo>
                  <a:lnTo>
                    <a:pt x="220" y="462"/>
                  </a:lnTo>
                  <a:lnTo>
                    <a:pt x="221" y="462"/>
                  </a:lnTo>
                  <a:lnTo>
                    <a:pt x="224" y="462"/>
                  </a:lnTo>
                  <a:lnTo>
                    <a:pt x="224" y="460"/>
                  </a:lnTo>
                  <a:lnTo>
                    <a:pt x="224" y="458"/>
                  </a:lnTo>
                  <a:lnTo>
                    <a:pt x="224" y="457"/>
                  </a:lnTo>
                  <a:lnTo>
                    <a:pt x="220" y="457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2"/>
                  </a:lnTo>
                  <a:lnTo>
                    <a:pt x="220" y="447"/>
                  </a:lnTo>
                  <a:lnTo>
                    <a:pt x="220" y="446"/>
                  </a:lnTo>
                  <a:lnTo>
                    <a:pt x="220" y="445"/>
                  </a:lnTo>
                  <a:lnTo>
                    <a:pt x="220" y="444"/>
                  </a:lnTo>
                  <a:lnTo>
                    <a:pt x="219" y="442"/>
                  </a:lnTo>
                  <a:lnTo>
                    <a:pt x="219" y="439"/>
                  </a:lnTo>
                  <a:lnTo>
                    <a:pt x="219" y="435"/>
                  </a:lnTo>
                  <a:lnTo>
                    <a:pt x="219" y="434"/>
                  </a:lnTo>
                  <a:lnTo>
                    <a:pt x="219" y="433"/>
                  </a:lnTo>
                  <a:lnTo>
                    <a:pt x="219" y="430"/>
                  </a:lnTo>
                  <a:lnTo>
                    <a:pt x="219" y="428"/>
                  </a:lnTo>
                  <a:lnTo>
                    <a:pt x="219" y="427"/>
                  </a:lnTo>
                  <a:lnTo>
                    <a:pt x="219" y="424"/>
                  </a:lnTo>
                  <a:lnTo>
                    <a:pt x="220" y="420"/>
                  </a:lnTo>
                  <a:lnTo>
                    <a:pt x="220" y="419"/>
                  </a:lnTo>
                  <a:lnTo>
                    <a:pt x="220" y="415"/>
                  </a:lnTo>
                  <a:lnTo>
                    <a:pt x="220" y="413"/>
                  </a:lnTo>
                  <a:lnTo>
                    <a:pt x="220" y="412"/>
                  </a:lnTo>
                  <a:lnTo>
                    <a:pt x="220" y="411"/>
                  </a:lnTo>
                  <a:lnTo>
                    <a:pt x="220" y="410"/>
                  </a:lnTo>
                  <a:lnTo>
                    <a:pt x="219" y="410"/>
                  </a:lnTo>
                  <a:lnTo>
                    <a:pt x="217" y="409"/>
                  </a:lnTo>
                  <a:lnTo>
                    <a:pt x="216" y="409"/>
                  </a:lnTo>
                  <a:lnTo>
                    <a:pt x="215" y="409"/>
                  </a:lnTo>
                  <a:lnTo>
                    <a:pt x="214" y="409"/>
                  </a:lnTo>
                  <a:lnTo>
                    <a:pt x="213" y="409"/>
                  </a:lnTo>
                  <a:lnTo>
                    <a:pt x="211" y="409"/>
                  </a:lnTo>
                  <a:lnTo>
                    <a:pt x="210" y="409"/>
                  </a:lnTo>
                  <a:lnTo>
                    <a:pt x="209" y="409"/>
                  </a:lnTo>
                  <a:lnTo>
                    <a:pt x="208" y="409"/>
                  </a:lnTo>
                  <a:lnTo>
                    <a:pt x="207" y="409"/>
                  </a:lnTo>
                  <a:lnTo>
                    <a:pt x="204" y="409"/>
                  </a:lnTo>
                  <a:lnTo>
                    <a:pt x="198" y="409"/>
                  </a:lnTo>
                  <a:lnTo>
                    <a:pt x="197" y="409"/>
                  </a:lnTo>
                  <a:lnTo>
                    <a:pt x="196" y="409"/>
                  </a:lnTo>
                  <a:lnTo>
                    <a:pt x="195" y="409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2" y="409"/>
                  </a:lnTo>
                  <a:lnTo>
                    <a:pt x="190" y="409"/>
                  </a:lnTo>
                  <a:lnTo>
                    <a:pt x="189" y="409"/>
                  </a:lnTo>
                  <a:lnTo>
                    <a:pt x="188" y="409"/>
                  </a:lnTo>
                  <a:lnTo>
                    <a:pt x="187" y="409"/>
                  </a:lnTo>
                  <a:lnTo>
                    <a:pt x="186" y="409"/>
                  </a:lnTo>
                  <a:lnTo>
                    <a:pt x="185" y="409"/>
                  </a:lnTo>
                  <a:lnTo>
                    <a:pt x="184" y="409"/>
                  </a:lnTo>
                  <a:lnTo>
                    <a:pt x="183" y="409"/>
                  </a:lnTo>
                  <a:lnTo>
                    <a:pt x="182" y="409"/>
                  </a:lnTo>
                  <a:lnTo>
                    <a:pt x="181" y="409"/>
                  </a:lnTo>
                  <a:lnTo>
                    <a:pt x="181" y="408"/>
                  </a:lnTo>
                  <a:lnTo>
                    <a:pt x="180" y="408"/>
                  </a:lnTo>
                  <a:lnTo>
                    <a:pt x="179" y="408"/>
                  </a:lnTo>
                  <a:lnTo>
                    <a:pt x="178" y="408"/>
                  </a:lnTo>
                  <a:lnTo>
                    <a:pt x="177" y="408"/>
                  </a:lnTo>
                  <a:lnTo>
                    <a:pt x="176" y="408"/>
                  </a:lnTo>
                  <a:lnTo>
                    <a:pt x="174" y="408"/>
                  </a:lnTo>
                  <a:lnTo>
                    <a:pt x="172" y="408"/>
                  </a:lnTo>
                  <a:lnTo>
                    <a:pt x="171" y="408"/>
                  </a:lnTo>
                  <a:lnTo>
                    <a:pt x="170" y="408"/>
                  </a:lnTo>
                  <a:lnTo>
                    <a:pt x="168" y="408"/>
                  </a:lnTo>
                  <a:lnTo>
                    <a:pt x="167" y="408"/>
                  </a:lnTo>
                  <a:lnTo>
                    <a:pt x="166" y="408"/>
                  </a:lnTo>
                  <a:lnTo>
                    <a:pt x="165" y="408"/>
                  </a:lnTo>
                  <a:lnTo>
                    <a:pt x="160" y="408"/>
                  </a:lnTo>
                  <a:lnTo>
                    <a:pt x="159" y="408"/>
                  </a:lnTo>
                  <a:lnTo>
                    <a:pt x="158" y="408"/>
                  </a:lnTo>
                  <a:lnTo>
                    <a:pt x="157" y="408"/>
                  </a:lnTo>
                  <a:lnTo>
                    <a:pt x="156" y="408"/>
                  </a:lnTo>
                  <a:lnTo>
                    <a:pt x="155" y="408"/>
                  </a:lnTo>
                  <a:lnTo>
                    <a:pt x="154" y="408"/>
                  </a:lnTo>
                  <a:lnTo>
                    <a:pt x="154" y="407"/>
                  </a:lnTo>
                  <a:lnTo>
                    <a:pt x="154" y="406"/>
                  </a:lnTo>
                  <a:lnTo>
                    <a:pt x="153" y="406"/>
                  </a:lnTo>
                  <a:lnTo>
                    <a:pt x="153" y="405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2" y="403"/>
                  </a:lnTo>
                  <a:lnTo>
                    <a:pt x="153" y="402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4" y="400"/>
                  </a:lnTo>
                  <a:lnTo>
                    <a:pt x="154" y="399"/>
                  </a:lnTo>
                  <a:lnTo>
                    <a:pt x="153" y="399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2" y="397"/>
                  </a:lnTo>
                  <a:lnTo>
                    <a:pt x="152" y="396"/>
                  </a:lnTo>
                  <a:lnTo>
                    <a:pt x="151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49" y="395"/>
                  </a:lnTo>
                  <a:lnTo>
                    <a:pt x="148" y="395"/>
                  </a:lnTo>
                  <a:lnTo>
                    <a:pt x="148" y="394"/>
                  </a:lnTo>
                  <a:lnTo>
                    <a:pt x="148" y="393"/>
                  </a:lnTo>
                  <a:lnTo>
                    <a:pt x="148" y="392"/>
                  </a:lnTo>
                  <a:lnTo>
                    <a:pt x="147" y="392"/>
                  </a:lnTo>
                  <a:lnTo>
                    <a:pt x="147" y="392"/>
                  </a:lnTo>
                  <a:lnTo>
                    <a:pt x="146" y="392"/>
                  </a:lnTo>
                  <a:lnTo>
                    <a:pt x="146" y="391"/>
                  </a:lnTo>
                  <a:lnTo>
                    <a:pt x="146" y="390"/>
                  </a:lnTo>
                  <a:lnTo>
                    <a:pt x="147" y="389"/>
                  </a:lnTo>
                  <a:lnTo>
                    <a:pt x="148" y="389"/>
                  </a:lnTo>
                  <a:lnTo>
                    <a:pt x="149" y="389"/>
                  </a:lnTo>
                  <a:lnTo>
                    <a:pt x="150" y="389"/>
                  </a:lnTo>
                  <a:lnTo>
                    <a:pt x="150" y="388"/>
                  </a:lnTo>
                  <a:lnTo>
                    <a:pt x="150" y="387"/>
                  </a:lnTo>
                  <a:lnTo>
                    <a:pt x="151" y="385"/>
                  </a:lnTo>
                  <a:lnTo>
                    <a:pt x="151" y="384"/>
                  </a:lnTo>
                  <a:lnTo>
                    <a:pt x="151" y="380"/>
                  </a:lnTo>
                  <a:lnTo>
                    <a:pt x="151" y="379"/>
                  </a:lnTo>
                  <a:lnTo>
                    <a:pt x="151" y="375"/>
                  </a:lnTo>
                  <a:lnTo>
                    <a:pt x="150" y="375"/>
                  </a:lnTo>
                  <a:lnTo>
                    <a:pt x="149" y="375"/>
                  </a:lnTo>
                  <a:lnTo>
                    <a:pt x="148" y="375"/>
                  </a:lnTo>
                  <a:lnTo>
                    <a:pt x="147" y="375"/>
                  </a:lnTo>
                  <a:lnTo>
                    <a:pt x="146" y="375"/>
                  </a:lnTo>
                  <a:lnTo>
                    <a:pt x="146" y="376"/>
                  </a:lnTo>
                  <a:lnTo>
                    <a:pt x="146" y="377"/>
                  </a:lnTo>
                  <a:lnTo>
                    <a:pt x="146" y="378"/>
                  </a:lnTo>
                  <a:lnTo>
                    <a:pt x="146" y="379"/>
                  </a:lnTo>
                  <a:lnTo>
                    <a:pt x="146" y="380"/>
                  </a:lnTo>
                  <a:lnTo>
                    <a:pt x="144" y="380"/>
                  </a:lnTo>
                  <a:lnTo>
                    <a:pt x="142" y="380"/>
                  </a:lnTo>
                  <a:lnTo>
                    <a:pt x="141" y="380"/>
                  </a:lnTo>
                  <a:lnTo>
                    <a:pt x="140" y="380"/>
                  </a:lnTo>
                  <a:lnTo>
                    <a:pt x="140" y="379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37" y="375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6" y="375"/>
                  </a:lnTo>
                  <a:lnTo>
                    <a:pt x="121" y="375"/>
                  </a:lnTo>
                  <a:lnTo>
                    <a:pt x="119" y="375"/>
                  </a:lnTo>
                  <a:lnTo>
                    <a:pt x="119" y="374"/>
                  </a:lnTo>
                  <a:lnTo>
                    <a:pt x="117" y="374"/>
                  </a:lnTo>
                  <a:lnTo>
                    <a:pt x="116" y="374"/>
                  </a:lnTo>
                  <a:lnTo>
                    <a:pt x="115" y="374"/>
                  </a:lnTo>
                  <a:lnTo>
                    <a:pt x="114" y="374"/>
                  </a:lnTo>
                  <a:lnTo>
                    <a:pt x="113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8" y="374"/>
                  </a:lnTo>
                  <a:lnTo>
                    <a:pt x="100" y="374"/>
                  </a:lnTo>
                  <a:lnTo>
                    <a:pt x="98" y="374"/>
                  </a:lnTo>
                  <a:lnTo>
                    <a:pt x="97" y="374"/>
                  </a:lnTo>
                  <a:lnTo>
                    <a:pt x="96" y="374"/>
                  </a:lnTo>
                  <a:lnTo>
                    <a:pt x="89" y="374"/>
                  </a:lnTo>
                  <a:lnTo>
                    <a:pt x="89" y="373"/>
                  </a:lnTo>
                  <a:lnTo>
                    <a:pt x="88" y="373"/>
                  </a:lnTo>
                  <a:lnTo>
                    <a:pt x="88" y="374"/>
                  </a:lnTo>
                  <a:lnTo>
                    <a:pt x="87" y="374"/>
                  </a:lnTo>
                  <a:lnTo>
                    <a:pt x="86" y="374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5" y="376"/>
                  </a:lnTo>
                  <a:lnTo>
                    <a:pt x="84" y="376"/>
                  </a:lnTo>
                  <a:lnTo>
                    <a:pt x="84" y="375"/>
                  </a:lnTo>
                  <a:lnTo>
                    <a:pt x="83" y="376"/>
                  </a:lnTo>
                  <a:lnTo>
                    <a:pt x="82" y="376"/>
                  </a:lnTo>
                  <a:lnTo>
                    <a:pt x="82" y="377"/>
                  </a:lnTo>
                  <a:lnTo>
                    <a:pt x="81" y="377"/>
                  </a:lnTo>
                  <a:lnTo>
                    <a:pt x="80" y="377"/>
                  </a:lnTo>
                  <a:lnTo>
                    <a:pt x="79" y="377"/>
                  </a:lnTo>
                  <a:lnTo>
                    <a:pt x="79" y="378"/>
                  </a:lnTo>
                  <a:lnTo>
                    <a:pt x="78" y="379"/>
                  </a:lnTo>
                  <a:lnTo>
                    <a:pt x="78" y="378"/>
                  </a:lnTo>
                  <a:lnTo>
                    <a:pt x="77" y="378"/>
                  </a:lnTo>
                  <a:lnTo>
                    <a:pt x="76" y="378"/>
                  </a:lnTo>
                  <a:lnTo>
                    <a:pt x="77" y="378"/>
                  </a:lnTo>
                  <a:lnTo>
                    <a:pt x="76" y="377"/>
                  </a:lnTo>
                  <a:lnTo>
                    <a:pt x="75" y="377"/>
                  </a:lnTo>
                  <a:lnTo>
                    <a:pt x="74" y="377"/>
                  </a:lnTo>
                  <a:lnTo>
                    <a:pt x="74" y="376"/>
                  </a:lnTo>
                  <a:lnTo>
                    <a:pt x="73" y="376"/>
                  </a:lnTo>
                  <a:lnTo>
                    <a:pt x="73" y="377"/>
                  </a:lnTo>
                  <a:lnTo>
                    <a:pt x="72" y="376"/>
                  </a:lnTo>
                  <a:lnTo>
                    <a:pt x="72" y="377"/>
                  </a:lnTo>
                  <a:lnTo>
                    <a:pt x="72" y="378"/>
                  </a:lnTo>
                  <a:lnTo>
                    <a:pt x="71" y="378"/>
                  </a:lnTo>
                  <a:lnTo>
                    <a:pt x="71" y="379"/>
                  </a:lnTo>
                  <a:lnTo>
                    <a:pt x="71" y="379"/>
                  </a:lnTo>
                  <a:lnTo>
                    <a:pt x="70" y="379"/>
                  </a:lnTo>
                  <a:lnTo>
                    <a:pt x="70" y="380"/>
                  </a:lnTo>
                  <a:lnTo>
                    <a:pt x="69" y="380"/>
                  </a:lnTo>
                  <a:lnTo>
                    <a:pt x="68" y="380"/>
                  </a:lnTo>
                  <a:lnTo>
                    <a:pt x="68" y="381"/>
                  </a:lnTo>
                  <a:lnTo>
                    <a:pt x="67" y="381"/>
                  </a:lnTo>
                  <a:lnTo>
                    <a:pt x="66" y="381"/>
                  </a:lnTo>
                  <a:lnTo>
                    <a:pt x="65" y="381"/>
                  </a:lnTo>
                  <a:lnTo>
                    <a:pt x="64" y="381"/>
                  </a:lnTo>
                  <a:lnTo>
                    <a:pt x="63" y="381"/>
                  </a:lnTo>
                  <a:lnTo>
                    <a:pt x="62" y="382"/>
                  </a:lnTo>
                  <a:lnTo>
                    <a:pt x="62" y="381"/>
                  </a:lnTo>
                  <a:lnTo>
                    <a:pt x="61" y="381"/>
                  </a:lnTo>
                  <a:lnTo>
                    <a:pt x="60" y="381"/>
                  </a:lnTo>
                  <a:lnTo>
                    <a:pt x="60" y="382"/>
                  </a:lnTo>
                  <a:lnTo>
                    <a:pt x="59" y="382"/>
                  </a:lnTo>
                  <a:lnTo>
                    <a:pt x="58" y="382"/>
                  </a:lnTo>
                  <a:lnTo>
                    <a:pt x="54" y="382"/>
                  </a:lnTo>
                  <a:lnTo>
                    <a:pt x="53" y="382"/>
                  </a:lnTo>
                  <a:lnTo>
                    <a:pt x="52" y="382"/>
                  </a:lnTo>
                  <a:lnTo>
                    <a:pt x="48" y="382"/>
                  </a:lnTo>
                  <a:lnTo>
                    <a:pt x="48" y="381"/>
                  </a:lnTo>
                  <a:lnTo>
                    <a:pt x="48" y="380"/>
                  </a:lnTo>
                  <a:lnTo>
                    <a:pt x="48" y="378"/>
                  </a:lnTo>
                  <a:lnTo>
                    <a:pt x="48" y="375"/>
                  </a:lnTo>
                  <a:lnTo>
                    <a:pt x="48" y="373"/>
                  </a:lnTo>
                  <a:lnTo>
                    <a:pt x="48" y="371"/>
                  </a:lnTo>
                  <a:lnTo>
                    <a:pt x="48" y="370"/>
                  </a:lnTo>
                  <a:lnTo>
                    <a:pt x="48" y="369"/>
                  </a:lnTo>
                  <a:lnTo>
                    <a:pt x="48" y="368"/>
                  </a:lnTo>
                  <a:lnTo>
                    <a:pt x="48" y="365"/>
                  </a:lnTo>
                  <a:lnTo>
                    <a:pt x="47" y="365"/>
                  </a:lnTo>
                  <a:lnTo>
                    <a:pt x="47" y="366"/>
                  </a:lnTo>
                  <a:lnTo>
                    <a:pt x="46" y="366"/>
                  </a:lnTo>
                  <a:lnTo>
                    <a:pt x="45" y="366"/>
                  </a:lnTo>
                  <a:lnTo>
                    <a:pt x="44" y="366"/>
                  </a:lnTo>
                  <a:lnTo>
                    <a:pt x="44" y="365"/>
                  </a:lnTo>
                  <a:lnTo>
                    <a:pt x="43" y="365"/>
                  </a:lnTo>
                  <a:lnTo>
                    <a:pt x="43" y="366"/>
                  </a:lnTo>
                  <a:lnTo>
                    <a:pt x="42" y="366"/>
                  </a:lnTo>
                  <a:lnTo>
                    <a:pt x="41" y="36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4" name="Freeform 123">
              <a:extLst>
                <a:ext uri="{FF2B5EF4-FFF2-40B4-BE49-F238E27FC236}">
                  <a16:creationId xmlns:a16="http://schemas.microsoft.com/office/drawing/2014/main" id="{24D3E45A-818D-443D-BD87-C68C37B5D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3575" y="3255963"/>
              <a:ext cx="1016000" cy="925512"/>
            </a:xfrm>
            <a:custGeom>
              <a:avLst/>
              <a:gdLst>
                <a:gd name="T0" fmla="*/ 22 w 640"/>
                <a:gd name="T1" fmla="*/ 342 h 583"/>
                <a:gd name="T2" fmla="*/ 33 w 640"/>
                <a:gd name="T3" fmla="*/ 323 h 583"/>
                <a:gd name="T4" fmla="*/ 22 w 640"/>
                <a:gd name="T5" fmla="*/ 307 h 583"/>
                <a:gd name="T6" fmla="*/ 5 w 640"/>
                <a:gd name="T7" fmla="*/ 299 h 583"/>
                <a:gd name="T8" fmla="*/ 59 w 640"/>
                <a:gd name="T9" fmla="*/ 276 h 583"/>
                <a:gd name="T10" fmla="*/ 54 w 640"/>
                <a:gd name="T11" fmla="*/ 240 h 583"/>
                <a:gd name="T12" fmla="*/ 55 w 640"/>
                <a:gd name="T13" fmla="*/ 213 h 583"/>
                <a:gd name="T14" fmla="*/ 60 w 640"/>
                <a:gd name="T15" fmla="*/ 201 h 583"/>
                <a:gd name="T16" fmla="*/ 64 w 640"/>
                <a:gd name="T17" fmla="*/ 194 h 583"/>
                <a:gd name="T18" fmla="*/ 52 w 640"/>
                <a:gd name="T19" fmla="*/ 188 h 583"/>
                <a:gd name="T20" fmla="*/ 49 w 640"/>
                <a:gd name="T21" fmla="*/ 172 h 583"/>
                <a:gd name="T22" fmla="*/ 68 w 640"/>
                <a:gd name="T23" fmla="*/ 138 h 583"/>
                <a:gd name="T24" fmla="*/ 96 w 640"/>
                <a:gd name="T25" fmla="*/ 135 h 583"/>
                <a:gd name="T26" fmla="*/ 123 w 640"/>
                <a:gd name="T27" fmla="*/ 139 h 583"/>
                <a:gd name="T28" fmla="*/ 138 w 640"/>
                <a:gd name="T29" fmla="*/ 138 h 583"/>
                <a:gd name="T30" fmla="*/ 155 w 640"/>
                <a:gd name="T31" fmla="*/ 118 h 583"/>
                <a:gd name="T32" fmla="*/ 174 w 640"/>
                <a:gd name="T33" fmla="*/ 99 h 583"/>
                <a:gd name="T34" fmla="*/ 194 w 640"/>
                <a:gd name="T35" fmla="*/ 84 h 583"/>
                <a:gd name="T36" fmla="*/ 253 w 640"/>
                <a:gd name="T37" fmla="*/ 84 h 583"/>
                <a:gd name="T38" fmla="*/ 320 w 640"/>
                <a:gd name="T39" fmla="*/ 85 h 583"/>
                <a:gd name="T40" fmla="*/ 319 w 640"/>
                <a:gd name="T41" fmla="*/ 138 h 583"/>
                <a:gd name="T42" fmla="*/ 348 w 640"/>
                <a:gd name="T43" fmla="*/ 168 h 583"/>
                <a:gd name="T44" fmla="*/ 428 w 640"/>
                <a:gd name="T45" fmla="*/ 170 h 583"/>
                <a:gd name="T46" fmla="*/ 451 w 640"/>
                <a:gd name="T47" fmla="*/ 164 h 583"/>
                <a:gd name="T48" fmla="*/ 424 w 640"/>
                <a:gd name="T49" fmla="*/ 107 h 583"/>
                <a:gd name="T50" fmla="*/ 453 w 640"/>
                <a:gd name="T51" fmla="*/ 59 h 583"/>
                <a:gd name="T52" fmla="*/ 507 w 640"/>
                <a:gd name="T53" fmla="*/ 1 h 583"/>
                <a:gd name="T54" fmla="*/ 544 w 640"/>
                <a:gd name="T55" fmla="*/ 61 h 583"/>
                <a:gd name="T56" fmla="*/ 573 w 640"/>
                <a:gd name="T57" fmla="*/ 121 h 583"/>
                <a:gd name="T58" fmla="*/ 635 w 640"/>
                <a:gd name="T59" fmla="*/ 131 h 583"/>
                <a:gd name="T60" fmla="*/ 609 w 640"/>
                <a:gd name="T61" fmla="*/ 168 h 583"/>
                <a:gd name="T62" fmla="*/ 552 w 640"/>
                <a:gd name="T63" fmla="*/ 226 h 583"/>
                <a:gd name="T64" fmla="*/ 506 w 640"/>
                <a:gd name="T65" fmla="*/ 273 h 583"/>
                <a:gd name="T66" fmla="*/ 486 w 640"/>
                <a:gd name="T67" fmla="*/ 267 h 583"/>
                <a:gd name="T68" fmla="*/ 478 w 640"/>
                <a:gd name="T69" fmla="*/ 259 h 583"/>
                <a:gd name="T70" fmla="*/ 459 w 640"/>
                <a:gd name="T71" fmla="*/ 236 h 583"/>
                <a:gd name="T72" fmla="*/ 438 w 640"/>
                <a:gd name="T73" fmla="*/ 231 h 583"/>
                <a:gd name="T74" fmla="*/ 418 w 640"/>
                <a:gd name="T75" fmla="*/ 227 h 583"/>
                <a:gd name="T76" fmla="*/ 410 w 640"/>
                <a:gd name="T77" fmla="*/ 252 h 583"/>
                <a:gd name="T78" fmla="*/ 378 w 640"/>
                <a:gd name="T79" fmla="*/ 263 h 583"/>
                <a:gd name="T80" fmla="*/ 380 w 640"/>
                <a:gd name="T81" fmla="*/ 293 h 583"/>
                <a:gd name="T82" fmla="*/ 374 w 640"/>
                <a:gd name="T83" fmla="*/ 316 h 583"/>
                <a:gd name="T84" fmla="*/ 385 w 640"/>
                <a:gd name="T85" fmla="*/ 344 h 583"/>
                <a:gd name="T86" fmla="*/ 384 w 640"/>
                <a:gd name="T87" fmla="*/ 370 h 583"/>
                <a:gd name="T88" fmla="*/ 371 w 640"/>
                <a:gd name="T89" fmla="*/ 393 h 583"/>
                <a:gd name="T90" fmla="*/ 378 w 640"/>
                <a:gd name="T91" fmla="*/ 454 h 583"/>
                <a:gd name="T92" fmla="*/ 409 w 640"/>
                <a:gd name="T93" fmla="*/ 468 h 583"/>
                <a:gd name="T94" fmla="*/ 420 w 640"/>
                <a:gd name="T95" fmla="*/ 496 h 583"/>
                <a:gd name="T96" fmla="*/ 428 w 640"/>
                <a:gd name="T97" fmla="*/ 506 h 583"/>
                <a:gd name="T98" fmla="*/ 412 w 640"/>
                <a:gd name="T99" fmla="*/ 551 h 583"/>
                <a:gd name="T100" fmla="*/ 389 w 640"/>
                <a:gd name="T101" fmla="*/ 574 h 583"/>
                <a:gd name="T102" fmla="*/ 345 w 640"/>
                <a:gd name="T103" fmla="*/ 577 h 583"/>
                <a:gd name="T104" fmla="*/ 295 w 640"/>
                <a:gd name="T105" fmla="*/ 576 h 583"/>
                <a:gd name="T106" fmla="*/ 254 w 640"/>
                <a:gd name="T107" fmla="*/ 575 h 583"/>
                <a:gd name="T108" fmla="*/ 199 w 640"/>
                <a:gd name="T109" fmla="*/ 575 h 583"/>
                <a:gd name="T110" fmla="*/ 149 w 640"/>
                <a:gd name="T111" fmla="*/ 572 h 583"/>
                <a:gd name="T112" fmla="*/ 149 w 640"/>
                <a:gd name="T113" fmla="*/ 525 h 583"/>
                <a:gd name="T114" fmla="*/ 150 w 640"/>
                <a:gd name="T115" fmla="*/ 483 h 583"/>
                <a:gd name="T116" fmla="*/ 150 w 640"/>
                <a:gd name="T117" fmla="*/ 444 h 583"/>
                <a:gd name="T118" fmla="*/ 135 w 640"/>
                <a:gd name="T119" fmla="*/ 414 h 583"/>
                <a:gd name="T120" fmla="*/ 76 w 640"/>
                <a:gd name="T121" fmla="*/ 426 h 583"/>
                <a:gd name="T122" fmla="*/ 19 w 640"/>
                <a:gd name="T123" fmla="*/ 427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0" h="583">
                  <a:moveTo>
                    <a:pt x="14" y="391"/>
                  </a:moveTo>
                  <a:lnTo>
                    <a:pt x="14" y="390"/>
                  </a:lnTo>
                  <a:lnTo>
                    <a:pt x="14" y="389"/>
                  </a:lnTo>
                  <a:lnTo>
                    <a:pt x="14" y="388"/>
                  </a:lnTo>
                  <a:lnTo>
                    <a:pt x="15" y="388"/>
                  </a:lnTo>
                  <a:lnTo>
                    <a:pt x="18" y="388"/>
                  </a:lnTo>
                  <a:lnTo>
                    <a:pt x="18" y="386"/>
                  </a:lnTo>
                  <a:lnTo>
                    <a:pt x="18" y="385"/>
                  </a:lnTo>
                  <a:lnTo>
                    <a:pt x="18" y="384"/>
                  </a:lnTo>
                  <a:lnTo>
                    <a:pt x="18" y="383"/>
                  </a:lnTo>
                  <a:lnTo>
                    <a:pt x="18" y="382"/>
                  </a:lnTo>
                  <a:lnTo>
                    <a:pt x="18" y="381"/>
                  </a:lnTo>
                  <a:lnTo>
                    <a:pt x="18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4"/>
                  </a:lnTo>
                  <a:lnTo>
                    <a:pt x="18" y="372"/>
                  </a:lnTo>
                  <a:lnTo>
                    <a:pt x="18" y="371"/>
                  </a:lnTo>
                  <a:lnTo>
                    <a:pt x="18" y="370"/>
                  </a:lnTo>
                  <a:lnTo>
                    <a:pt x="18" y="369"/>
                  </a:lnTo>
                  <a:lnTo>
                    <a:pt x="19" y="365"/>
                  </a:lnTo>
                  <a:lnTo>
                    <a:pt x="19" y="363"/>
                  </a:lnTo>
                  <a:lnTo>
                    <a:pt x="19" y="361"/>
                  </a:lnTo>
                  <a:lnTo>
                    <a:pt x="20" y="361"/>
                  </a:lnTo>
                  <a:lnTo>
                    <a:pt x="21" y="361"/>
                  </a:lnTo>
                  <a:lnTo>
                    <a:pt x="22" y="361"/>
                  </a:lnTo>
                  <a:lnTo>
                    <a:pt x="22" y="360"/>
                  </a:lnTo>
                  <a:lnTo>
                    <a:pt x="22" y="358"/>
                  </a:lnTo>
                  <a:lnTo>
                    <a:pt x="22" y="357"/>
                  </a:lnTo>
                  <a:lnTo>
                    <a:pt x="22" y="356"/>
                  </a:lnTo>
                  <a:lnTo>
                    <a:pt x="22" y="355"/>
                  </a:lnTo>
                  <a:lnTo>
                    <a:pt x="22" y="353"/>
                  </a:lnTo>
                  <a:lnTo>
                    <a:pt x="22" y="352"/>
                  </a:lnTo>
                  <a:lnTo>
                    <a:pt x="22" y="351"/>
                  </a:lnTo>
                  <a:lnTo>
                    <a:pt x="22" y="350"/>
                  </a:lnTo>
                  <a:lnTo>
                    <a:pt x="22" y="347"/>
                  </a:lnTo>
                  <a:lnTo>
                    <a:pt x="22" y="345"/>
                  </a:lnTo>
                  <a:lnTo>
                    <a:pt x="22" y="343"/>
                  </a:lnTo>
                  <a:lnTo>
                    <a:pt x="22" y="342"/>
                  </a:lnTo>
                  <a:lnTo>
                    <a:pt x="22" y="340"/>
                  </a:lnTo>
                  <a:lnTo>
                    <a:pt x="23" y="340"/>
                  </a:lnTo>
                  <a:lnTo>
                    <a:pt x="24" y="340"/>
                  </a:lnTo>
                  <a:lnTo>
                    <a:pt x="26" y="340"/>
                  </a:lnTo>
                  <a:lnTo>
                    <a:pt x="32" y="340"/>
                  </a:lnTo>
                  <a:lnTo>
                    <a:pt x="34" y="340"/>
                  </a:lnTo>
                  <a:lnTo>
                    <a:pt x="35" y="340"/>
                  </a:lnTo>
                  <a:lnTo>
                    <a:pt x="34" y="340"/>
                  </a:lnTo>
                  <a:lnTo>
                    <a:pt x="33" y="340"/>
                  </a:lnTo>
                  <a:lnTo>
                    <a:pt x="33" y="339"/>
                  </a:lnTo>
                  <a:lnTo>
                    <a:pt x="34" y="339"/>
                  </a:lnTo>
                  <a:lnTo>
                    <a:pt x="34" y="338"/>
                  </a:lnTo>
                  <a:lnTo>
                    <a:pt x="33" y="338"/>
                  </a:lnTo>
                  <a:lnTo>
                    <a:pt x="33" y="337"/>
                  </a:lnTo>
                  <a:lnTo>
                    <a:pt x="33" y="336"/>
                  </a:lnTo>
                  <a:lnTo>
                    <a:pt x="33" y="335"/>
                  </a:lnTo>
                  <a:lnTo>
                    <a:pt x="34" y="335"/>
                  </a:lnTo>
                  <a:lnTo>
                    <a:pt x="34" y="334"/>
                  </a:lnTo>
                  <a:lnTo>
                    <a:pt x="34" y="333"/>
                  </a:lnTo>
                  <a:lnTo>
                    <a:pt x="33" y="333"/>
                  </a:lnTo>
                  <a:lnTo>
                    <a:pt x="33" y="332"/>
                  </a:lnTo>
                  <a:lnTo>
                    <a:pt x="33" y="331"/>
                  </a:lnTo>
                  <a:lnTo>
                    <a:pt x="32" y="331"/>
                  </a:lnTo>
                  <a:lnTo>
                    <a:pt x="32" y="330"/>
                  </a:lnTo>
                  <a:lnTo>
                    <a:pt x="33" y="330"/>
                  </a:lnTo>
                  <a:lnTo>
                    <a:pt x="32" y="330"/>
                  </a:lnTo>
                  <a:lnTo>
                    <a:pt x="32" y="329"/>
                  </a:lnTo>
                  <a:lnTo>
                    <a:pt x="32" y="328"/>
                  </a:lnTo>
                  <a:lnTo>
                    <a:pt x="33" y="328"/>
                  </a:lnTo>
                  <a:lnTo>
                    <a:pt x="33" y="327"/>
                  </a:lnTo>
                  <a:lnTo>
                    <a:pt x="33" y="326"/>
                  </a:lnTo>
                  <a:lnTo>
                    <a:pt x="32" y="326"/>
                  </a:lnTo>
                  <a:lnTo>
                    <a:pt x="32" y="325"/>
                  </a:lnTo>
                  <a:lnTo>
                    <a:pt x="33" y="325"/>
                  </a:lnTo>
                  <a:lnTo>
                    <a:pt x="33" y="324"/>
                  </a:lnTo>
                  <a:lnTo>
                    <a:pt x="32" y="324"/>
                  </a:lnTo>
                  <a:lnTo>
                    <a:pt x="33" y="323"/>
                  </a:lnTo>
                  <a:lnTo>
                    <a:pt x="32" y="323"/>
                  </a:lnTo>
                  <a:lnTo>
                    <a:pt x="33" y="323"/>
                  </a:lnTo>
                  <a:lnTo>
                    <a:pt x="33" y="322"/>
                  </a:lnTo>
                  <a:lnTo>
                    <a:pt x="34" y="322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21"/>
                  </a:lnTo>
                  <a:lnTo>
                    <a:pt x="33" y="321"/>
                  </a:lnTo>
                  <a:lnTo>
                    <a:pt x="33" y="320"/>
                  </a:lnTo>
                  <a:lnTo>
                    <a:pt x="32" y="319"/>
                  </a:lnTo>
                  <a:lnTo>
                    <a:pt x="32" y="318"/>
                  </a:lnTo>
                  <a:lnTo>
                    <a:pt x="32" y="317"/>
                  </a:lnTo>
                  <a:lnTo>
                    <a:pt x="31" y="317"/>
                  </a:lnTo>
                  <a:lnTo>
                    <a:pt x="30" y="317"/>
                  </a:lnTo>
                  <a:lnTo>
                    <a:pt x="30" y="316"/>
                  </a:lnTo>
                  <a:lnTo>
                    <a:pt x="29" y="316"/>
                  </a:lnTo>
                  <a:lnTo>
                    <a:pt x="28" y="316"/>
                  </a:lnTo>
                  <a:lnTo>
                    <a:pt x="28" y="315"/>
                  </a:lnTo>
                  <a:lnTo>
                    <a:pt x="29" y="315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7" y="314"/>
                  </a:lnTo>
                  <a:lnTo>
                    <a:pt x="27" y="313"/>
                  </a:lnTo>
                  <a:lnTo>
                    <a:pt x="27" y="314"/>
                  </a:lnTo>
                  <a:lnTo>
                    <a:pt x="26" y="314"/>
                  </a:lnTo>
                  <a:lnTo>
                    <a:pt x="26" y="313"/>
                  </a:lnTo>
                  <a:lnTo>
                    <a:pt x="26" y="312"/>
                  </a:lnTo>
                  <a:lnTo>
                    <a:pt x="26" y="311"/>
                  </a:lnTo>
                  <a:lnTo>
                    <a:pt x="26" y="311"/>
                  </a:lnTo>
                  <a:lnTo>
                    <a:pt x="26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4" y="309"/>
                  </a:lnTo>
                  <a:lnTo>
                    <a:pt x="24" y="308"/>
                  </a:lnTo>
                  <a:lnTo>
                    <a:pt x="23" y="308"/>
                  </a:lnTo>
                  <a:lnTo>
                    <a:pt x="23" y="307"/>
                  </a:lnTo>
                  <a:lnTo>
                    <a:pt x="22" y="307"/>
                  </a:lnTo>
                  <a:lnTo>
                    <a:pt x="22" y="308"/>
                  </a:lnTo>
                  <a:lnTo>
                    <a:pt x="22" y="307"/>
                  </a:lnTo>
                  <a:lnTo>
                    <a:pt x="21" y="307"/>
                  </a:lnTo>
                  <a:lnTo>
                    <a:pt x="22" y="307"/>
                  </a:lnTo>
                  <a:lnTo>
                    <a:pt x="21" y="307"/>
                  </a:lnTo>
                  <a:lnTo>
                    <a:pt x="21" y="306"/>
                  </a:lnTo>
                  <a:lnTo>
                    <a:pt x="21" y="307"/>
                  </a:lnTo>
                  <a:lnTo>
                    <a:pt x="20" y="306"/>
                  </a:lnTo>
                  <a:lnTo>
                    <a:pt x="21" y="306"/>
                  </a:lnTo>
                  <a:lnTo>
                    <a:pt x="20" y="306"/>
                  </a:lnTo>
                  <a:lnTo>
                    <a:pt x="20" y="305"/>
                  </a:lnTo>
                  <a:lnTo>
                    <a:pt x="19" y="305"/>
                  </a:lnTo>
                  <a:lnTo>
                    <a:pt x="19" y="304"/>
                  </a:lnTo>
                  <a:lnTo>
                    <a:pt x="19" y="303"/>
                  </a:lnTo>
                  <a:lnTo>
                    <a:pt x="19" y="302"/>
                  </a:lnTo>
                  <a:lnTo>
                    <a:pt x="18" y="302"/>
                  </a:lnTo>
                  <a:lnTo>
                    <a:pt x="19" y="302"/>
                  </a:lnTo>
                  <a:lnTo>
                    <a:pt x="18" y="302"/>
                  </a:lnTo>
                  <a:lnTo>
                    <a:pt x="18" y="303"/>
                  </a:lnTo>
                  <a:lnTo>
                    <a:pt x="18" y="302"/>
                  </a:lnTo>
                  <a:lnTo>
                    <a:pt x="17" y="302"/>
                  </a:lnTo>
                  <a:lnTo>
                    <a:pt x="17" y="301"/>
                  </a:lnTo>
                  <a:lnTo>
                    <a:pt x="16" y="301"/>
                  </a:lnTo>
                  <a:lnTo>
                    <a:pt x="15" y="301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3" y="300"/>
                  </a:lnTo>
                  <a:lnTo>
                    <a:pt x="13" y="301"/>
                  </a:lnTo>
                  <a:lnTo>
                    <a:pt x="13" y="300"/>
                  </a:lnTo>
                  <a:lnTo>
                    <a:pt x="12" y="301"/>
                  </a:lnTo>
                  <a:lnTo>
                    <a:pt x="12" y="300"/>
                  </a:lnTo>
                  <a:lnTo>
                    <a:pt x="11" y="300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301"/>
                  </a:lnTo>
                  <a:lnTo>
                    <a:pt x="9" y="301"/>
                  </a:lnTo>
                  <a:lnTo>
                    <a:pt x="9" y="300"/>
                  </a:lnTo>
                  <a:lnTo>
                    <a:pt x="8" y="300"/>
                  </a:lnTo>
                  <a:lnTo>
                    <a:pt x="8" y="299"/>
                  </a:lnTo>
                  <a:lnTo>
                    <a:pt x="7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5" y="299"/>
                  </a:lnTo>
                  <a:lnTo>
                    <a:pt x="5" y="298"/>
                  </a:lnTo>
                  <a:lnTo>
                    <a:pt x="5" y="299"/>
                  </a:lnTo>
                  <a:lnTo>
                    <a:pt x="4" y="299"/>
                  </a:lnTo>
                  <a:lnTo>
                    <a:pt x="4" y="298"/>
                  </a:lnTo>
                  <a:lnTo>
                    <a:pt x="3" y="298"/>
                  </a:lnTo>
                  <a:lnTo>
                    <a:pt x="3" y="297"/>
                  </a:lnTo>
                  <a:lnTo>
                    <a:pt x="2" y="298"/>
                  </a:lnTo>
                  <a:lnTo>
                    <a:pt x="1" y="298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5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7" y="276"/>
                  </a:lnTo>
                  <a:lnTo>
                    <a:pt x="12" y="276"/>
                  </a:lnTo>
                  <a:lnTo>
                    <a:pt x="14" y="276"/>
                  </a:lnTo>
                  <a:lnTo>
                    <a:pt x="17" y="276"/>
                  </a:lnTo>
                  <a:lnTo>
                    <a:pt x="18" y="276"/>
                  </a:lnTo>
                  <a:lnTo>
                    <a:pt x="19" y="276"/>
                  </a:lnTo>
                  <a:lnTo>
                    <a:pt x="20" y="276"/>
                  </a:lnTo>
                  <a:lnTo>
                    <a:pt x="22" y="276"/>
                  </a:lnTo>
                  <a:lnTo>
                    <a:pt x="26" y="276"/>
                  </a:lnTo>
                  <a:lnTo>
                    <a:pt x="31" y="276"/>
                  </a:lnTo>
                  <a:lnTo>
                    <a:pt x="32" y="276"/>
                  </a:lnTo>
                  <a:lnTo>
                    <a:pt x="33" y="276"/>
                  </a:lnTo>
                  <a:lnTo>
                    <a:pt x="34" y="276"/>
                  </a:lnTo>
                  <a:lnTo>
                    <a:pt x="35" y="276"/>
                  </a:lnTo>
                  <a:lnTo>
                    <a:pt x="36" y="276"/>
                  </a:lnTo>
                  <a:lnTo>
                    <a:pt x="39" y="276"/>
                  </a:lnTo>
                  <a:lnTo>
                    <a:pt x="41" y="276"/>
                  </a:lnTo>
                  <a:lnTo>
                    <a:pt x="44" y="276"/>
                  </a:lnTo>
                  <a:lnTo>
                    <a:pt x="45" y="276"/>
                  </a:lnTo>
                  <a:lnTo>
                    <a:pt x="46" y="276"/>
                  </a:lnTo>
                  <a:lnTo>
                    <a:pt x="49" y="276"/>
                  </a:lnTo>
                  <a:lnTo>
                    <a:pt x="53" y="276"/>
                  </a:lnTo>
                  <a:lnTo>
                    <a:pt x="59" y="276"/>
                  </a:lnTo>
                  <a:lnTo>
                    <a:pt x="63" y="276"/>
                  </a:lnTo>
                  <a:lnTo>
                    <a:pt x="64" y="276"/>
                  </a:lnTo>
                  <a:lnTo>
                    <a:pt x="63" y="274"/>
                  </a:lnTo>
                  <a:lnTo>
                    <a:pt x="63" y="273"/>
                  </a:lnTo>
                  <a:lnTo>
                    <a:pt x="63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2" y="269"/>
                  </a:lnTo>
                  <a:lnTo>
                    <a:pt x="62" y="268"/>
                  </a:lnTo>
                  <a:lnTo>
                    <a:pt x="62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1" y="265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2"/>
                  </a:lnTo>
                  <a:lnTo>
                    <a:pt x="60" y="262"/>
                  </a:lnTo>
                  <a:lnTo>
                    <a:pt x="60" y="261"/>
                  </a:lnTo>
                  <a:lnTo>
                    <a:pt x="60" y="260"/>
                  </a:lnTo>
                  <a:lnTo>
                    <a:pt x="60" y="259"/>
                  </a:lnTo>
                  <a:lnTo>
                    <a:pt x="59" y="258"/>
                  </a:lnTo>
                  <a:lnTo>
                    <a:pt x="58" y="257"/>
                  </a:lnTo>
                  <a:lnTo>
                    <a:pt x="58" y="256"/>
                  </a:lnTo>
                  <a:lnTo>
                    <a:pt x="57" y="255"/>
                  </a:lnTo>
                  <a:lnTo>
                    <a:pt x="57" y="254"/>
                  </a:lnTo>
                  <a:lnTo>
                    <a:pt x="56" y="253"/>
                  </a:lnTo>
                  <a:lnTo>
                    <a:pt x="56" y="252"/>
                  </a:lnTo>
                  <a:lnTo>
                    <a:pt x="56" y="251"/>
                  </a:lnTo>
                  <a:lnTo>
                    <a:pt x="55" y="250"/>
                  </a:lnTo>
                  <a:lnTo>
                    <a:pt x="55" y="249"/>
                  </a:lnTo>
                  <a:lnTo>
                    <a:pt x="55" y="248"/>
                  </a:lnTo>
                  <a:lnTo>
                    <a:pt x="54" y="247"/>
                  </a:lnTo>
                  <a:lnTo>
                    <a:pt x="54" y="246"/>
                  </a:lnTo>
                  <a:lnTo>
                    <a:pt x="54" y="245"/>
                  </a:lnTo>
                  <a:lnTo>
                    <a:pt x="54" y="244"/>
                  </a:lnTo>
                  <a:lnTo>
                    <a:pt x="54" y="243"/>
                  </a:lnTo>
                  <a:lnTo>
                    <a:pt x="54" y="242"/>
                  </a:lnTo>
                  <a:lnTo>
                    <a:pt x="54" y="240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7"/>
                  </a:lnTo>
                  <a:lnTo>
                    <a:pt x="54" y="236"/>
                  </a:lnTo>
                  <a:lnTo>
                    <a:pt x="54" y="235"/>
                  </a:lnTo>
                  <a:lnTo>
                    <a:pt x="54" y="234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4" y="231"/>
                  </a:lnTo>
                  <a:lnTo>
                    <a:pt x="54" y="230"/>
                  </a:lnTo>
                  <a:lnTo>
                    <a:pt x="54" y="229"/>
                  </a:lnTo>
                  <a:lnTo>
                    <a:pt x="53" y="228"/>
                  </a:lnTo>
                  <a:lnTo>
                    <a:pt x="53" y="227"/>
                  </a:lnTo>
                  <a:lnTo>
                    <a:pt x="53" y="226"/>
                  </a:lnTo>
                  <a:lnTo>
                    <a:pt x="53" y="225"/>
                  </a:lnTo>
                  <a:lnTo>
                    <a:pt x="53" y="224"/>
                  </a:lnTo>
                  <a:lnTo>
                    <a:pt x="52" y="224"/>
                  </a:lnTo>
                  <a:lnTo>
                    <a:pt x="52" y="223"/>
                  </a:lnTo>
                  <a:lnTo>
                    <a:pt x="52" y="222"/>
                  </a:lnTo>
                  <a:lnTo>
                    <a:pt x="52" y="221"/>
                  </a:lnTo>
                  <a:lnTo>
                    <a:pt x="52" y="220"/>
                  </a:lnTo>
                  <a:lnTo>
                    <a:pt x="52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3" y="217"/>
                  </a:lnTo>
                  <a:lnTo>
                    <a:pt x="53" y="216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2" y="214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3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4" y="212"/>
                  </a:lnTo>
                  <a:lnTo>
                    <a:pt x="54" y="211"/>
                  </a:lnTo>
                  <a:lnTo>
                    <a:pt x="55" y="211"/>
                  </a:lnTo>
                  <a:lnTo>
                    <a:pt x="54" y="211"/>
                  </a:lnTo>
                  <a:lnTo>
                    <a:pt x="55" y="210"/>
                  </a:lnTo>
                  <a:lnTo>
                    <a:pt x="55" y="209"/>
                  </a:lnTo>
                  <a:lnTo>
                    <a:pt x="60" y="209"/>
                  </a:lnTo>
                  <a:lnTo>
                    <a:pt x="61" y="209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1" y="206"/>
                  </a:lnTo>
                  <a:lnTo>
                    <a:pt x="61" y="205"/>
                  </a:lnTo>
                  <a:lnTo>
                    <a:pt x="62" y="205"/>
                  </a:lnTo>
                  <a:lnTo>
                    <a:pt x="63" y="205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61" y="202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2" y="204"/>
                  </a:lnTo>
                  <a:lnTo>
                    <a:pt x="63" y="204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6" y="201"/>
                  </a:lnTo>
                  <a:lnTo>
                    <a:pt x="63" y="201"/>
                  </a:lnTo>
                  <a:lnTo>
                    <a:pt x="62" y="201"/>
                  </a:lnTo>
                  <a:lnTo>
                    <a:pt x="61" y="201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60" y="201"/>
                  </a:lnTo>
                  <a:lnTo>
                    <a:pt x="59" y="201"/>
                  </a:lnTo>
                  <a:lnTo>
                    <a:pt x="59" y="202"/>
                  </a:lnTo>
                  <a:lnTo>
                    <a:pt x="58" y="202"/>
                  </a:lnTo>
                  <a:lnTo>
                    <a:pt x="58" y="201"/>
                  </a:lnTo>
                  <a:lnTo>
                    <a:pt x="58" y="202"/>
                  </a:lnTo>
                  <a:lnTo>
                    <a:pt x="57" y="202"/>
                  </a:lnTo>
                  <a:lnTo>
                    <a:pt x="57" y="203"/>
                  </a:lnTo>
                  <a:lnTo>
                    <a:pt x="58" y="203"/>
                  </a:lnTo>
                  <a:lnTo>
                    <a:pt x="57" y="203"/>
                  </a:lnTo>
                  <a:lnTo>
                    <a:pt x="57" y="204"/>
                  </a:lnTo>
                  <a:lnTo>
                    <a:pt x="56" y="204"/>
                  </a:lnTo>
                  <a:lnTo>
                    <a:pt x="56" y="203"/>
                  </a:lnTo>
                  <a:lnTo>
                    <a:pt x="56" y="202"/>
                  </a:lnTo>
                  <a:lnTo>
                    <a:pt x="56" y="201"/>
                  </a:lnTo>
                  <a:lnTo>
                    <a:pt x="55" y="201"/>
                  </a:lnTo>
                  <a:lnTo>
                    <a:pt x="55" y="200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6" y="200"/>
                  </a:lnTo>
                  <a:lnTo>
                    <a:pt x="57" y="200"/>
                  </a:lnTo>
                  <a:lnTo>
                    <a:pt x="57" y="199"/>
                  </a:lnTo>
                  <a:lnTo>
                    <a:pt x="57" y="198"/>
                  </a:lnTo>
                  <a:lnTo>
                    <a:pt x="57" y="197"/>
                  </a:lnTo>
                  <a:lnTo>
                    <a:pt x="57" y="196"/>
                  </a:lnTo>
                  <a:lnTo>
                    <a:pt x="58" y="197"/>
                  </a:lnTo>
                  <a:lnTo>
                    <a:pt x="59" y="197"/>
                  </a:lnTo>
                  <a:lnTo>
                    <a:pt x="58" y="197"/>
                  </a:lnTo>
                  <a:lnTo>
                    <a:pt x="59" y="197"/>
                  </a:lnTo>
                  <a:lnTo>
                    <a:pt x="60" y="197"/>
                  </a:lnTo>
                  <a:lnTo>
                    <a:pt x="60" y="196"/>
                  </a:lnTo>
                  <a:lnTo>
                    <a:pt x="60" y="195"/>
                  </a:lnTo>
                  <a:lnTo>
                    <a:pt x="61" y="195"/>
                  </a:lnTo>
                  <a:lnTo>
                    <a:pt x="62" y="195"/>
                  </a:lnTo>
                  <a:lnTo>
                    <a:pt x="61" y="196"/>
                  </a:lnTo>
                  <a:lnTo>
                    <a:pt x="62" y="196"/>
                  </a:lnTo>
                  <a:lnTo>
                    <a:pt x="63" y="196"/>
                  </a:lnTo>
                  <a:lnTo>
                    <a:pt x="63" y="195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5" y="192"/>
                  </a:lnTo>
                  <a:lnTo>
                    <a:pt x="63" y="192"/>
                  </a:lnTo>
                  <a:lnTo>
                    <a:pt x="63" y="191"/>
                  </a:lnTo>
                  <a:lnTo>
                    <a:pt x="62" y="191"/>
                  </a:lnTo>
                  <a:lnTo>
                    <a:pt x="63" y="193"/>
                  </a:lnTo>
                  <a:lnTo>
                    <a:pt x="63" y="194"/>
                  </a:lnTo>
                  <a:lnTo>
                    <a:pt x="62" y="194"/>
                  </a:lnTo>
                  <a:lnTo>
                    <a:pt x="62" y="193"/>
                  </a:lnTo>
                  <a:lnTo>
                    <a:pt x="62" y="192"/>
                  </a:lnTo>
                  <a:lnTo>
                    <a:pt x="62" y="191"/>
                  </a:lnTo>
                  <a:lnTo>
                    <a:pt x="61" y="191"/>
                  </a:lnTo>
                  <a:lnTo>
                    <a:pt x="60" y="191"/>
                  </a:lnTo>
                  <a:lnTo>
                    <a:pt x="59" y="191"/>
                  </a:lnTo>
                  <a:lnTo>
                    <a:pt x="59" y="192"/>
                  </a:lnTo>
                  <a:lnTo>
                    <a:pt x="59" y="191"/>
                  </a:lnTo>
                  <a:lnTo>
                    <a:pt x="58" y="191"/>
                  </a:lnTo>
                  <a:lnTo>
                    <a:pt x="58" y="192"/>
                  </a:lnTo>
                  <a:lnTo>
                    <a:pt x="58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6" y="189"/>
                  </a:lnTo>
                  <a:lnTo>
                    <a:pt x="56" y="188"/>
                  </a:lnTo>
                  <a:lnTo>
                    <a:pt x="55" y="188"/>
                  </a:lnTo>
                  <a:lnTo>
                    <a:pt x="55" y="187"/>
                  </a:lnTo>
                  <a:lnTo>
                    <a:pt x="56" y="187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6" y="185"/>
                  </a:lnTo>
                  <a:lnTo>
                    <a:pt x="56" y="186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5" y="187"/>
                  </a:lnTo>
                  <a:lnTo>
                    <a:pt x="54" y="187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3" y="188"/>
                  </a:lnTo>
                  <a:lnTo>
                    <a:pt x="52" y="188"/>
                  </a:lnTo>
                  <a:lnTo>
                    <a:pt x="52" y="187"/>
                  </a:lnTo>
                  <a:lnTo>
                    <a:pt x="52" y="186"/>
                  </a:lnTo>
                  <a:lnTo>
                    <a:pt x="52" y="187"/>
                  </a:lnTo>
                  <a:lnTo>
                    <a:pt x="51" y="186"/>
                  </a:lnTo>
                  <a:lnTo>
                    <a:pt x="50" y="187"/>
                  </a:lnTo>
                  <a:lnTo>
                    <a:pt x="50" y="186"/>
                  </a:lnTo>
                  <a:lnTo>
                    <a:pt x="50" y="185"/>
                  </a:lnTo>
                  <a:lnTo>
                    <a:pt x="51" y="185"/>
                  </a:lnTo>
                  <a:lnTo>
                    <a:pt x="52" y="184"/>
                  </a:lnTo>
                  <a:lnTo>
                    <a:pt x="53" y="184"/>
                  </a:lnTo>
                  <a:lnTo>
                    <a:pt x="53" y="183"/>
                  </a:lnTo>
                  <a:lnTo>
                    <a:pt x="54" y="183"/>
                  </a:lnTo>
                  <a:lnTo>
                    <a:pt x="54" y="183"/>
                  </a:lnTo>
                  <a:lnTo>
                    <a:pt x="54" y="182"/>
                  </a:lnTo>
                  <a:lnTo>
                    <a:pt x="55" y="182"/>
                  </a:lnTo>
                  <a:lnTo>
                    <a:pt x="55" y="181"/>
                  </a:lnTo>
                  <a:lnTo>
                    <a:pt x="56" y="181"/>
                  </a:lnTo>
                  <a:lnTo>
                    <a:pt x="56" y="180"/>
                  </a:lnTo>
                  <a:lnTo>
                    <a:pt x="57" y="180"/>
                  </a:lnTo>
                  <a:lnTo>
                    <a:pt x="57" y="179"/>
                  </a:lnTo>
                  <a:lnTo>
                    <a:pt x="58" y="179"/>
                  </a:lnTo>
                  <a:lnTo>
                    <a:pt x="58" y="178"/>
                  </a:lnTo>
                  <a:lnTo>
                    <a:pt x="59" y="177"/>
                  </a:lnTo>
                  <a:lnTo>
                    <a:pt x="59" y="176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3"/>
                  </a:lnTo>
                  <a:lnTo>
                    <a:pt x="61" y="173"/>
                  </a:lnTo>
                  <a:lnTo>
                    <a:pt x="61" y="172"/>
                  </a:lnTo>
                  <a:lnTo>
                    <a:pt x="58" y="172"/>
                  </a:lnTo>
                  <a:lnTo>
                    <a:pt x="57" y="172"/>
                  </a:lnTo>
                  <a:lnTo>
                    <a:pt x="56" y="172"/>
                  </a:lnTo>
                  <a:lnTo>
                    <a:pt x="56" y="171"/>
                  </a:lnTo>
                  <a:lnTo>
                    <a:pt x="54" y="171"/>
                  </a:lnTo>
                  <a:lnTo>
                    <a:pt x="54" y="172"/>
                  </a:lnTo>
                  <a:lnTo>
                    <a:pt x="52" y="172"/>
                  </a:lnTo>
                  <a:lnTo>
                    <a:pt x="51" y="172"/>
                  </a:lnTo>
                  <a:lnTo>
                    <a:pt x="50" y="172"/>
                  </a:lnTo>
                  <a:lnTo>
                    <a:pt x="49" y="172"/>
                  </a:lnTo>
                  <a:lnTo>
                    <a:pt x="48" y="172"/>
                  </a:lnTo>
                  <a:lnTo>
                    <a:pt x="48" y="171"/>
                  </a:lnTo>
                  <a:lnTo>
                    <a:pt x="49" y="171"/>
                  </a:lnTo>
                  <a:lnTo>
                    <a:pt x="50" y="171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2" y="170"/>
                  </a:lnTo>
                  <a:lnTo>
                    <a:pt x="52" y="169"/>
                  </a:lnTo>
                  <a:lnTo>
                    <a:pt x="52" y="168"/>
                  </a:lnTo>
                  <a:lnTo>
                    <a:pt x="51" y="168"/>
                  </a:lnTo>
                  <a:lnTo>
                    <a:pt x="51" y="167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2" y="166"/>
                  </a:lnTo>
                  <a:lnTo>
                    <a:pt x="52" y="165"/>
                  </a:lnTo>
                  <a:lnTo>
                    <a:pt x="52" y="164"/>
                  </a:lnTo>
                  <a:lnTo>
                    <a:pt x="52" y="163"/>
                  </a:lnTo>
                  <a:lnTo>
                    <a:pt x="51" y="163"/>
                  </a:lnTo>
                  <a:lnTo>
                    <a:pt x="51" y="162"/>
                  </a:lnTo>
                  <a:lnTo>
                    <a:pt x="51" y="161"/>
                  </a:lnTo>
                  <a:lnTo>
                    <a:pt x="50" y="161"/>
                  </a:lnTo>
                  <a:lnTo>
                    <a:pt x="50" y="160"/>
                  </a:lnTo>
                  <a:lnTo>
                    <a:pt x="51" y="159"/>
                  </a:lnTo>
                  <a:lnTo>
                    <a:pt x="51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3" y="156"/>
                  </a:lnTo>
                  <a:lnTo>
                    <a:pt x="54" y="156"/>
                  </a:lnTo>
                  <a:lnTo>
                    <a:pt x="53" y="154"/>
                  </a:lnTo>
                  <a:lnTo>
                    <a:pt x="53" y="151"/>
                  </a:lnTo>
                  <a:lnTo>
                    <a:pt x="54" y="151"/>
                  </a:lnTo>
                  <a:lnTo>
                    <a:pt x="63" y="152"/>
                  </a:lnTo>
                  <a:lnTo>
                    <a:pt x="67" y="152"/>
                  </a:lnTo>
                  <a:lnTo>
                    <a:pt x="67" y="151"/>
                  </a:lnTo>
                  <a:lnTo>
                    <a:pt x="67" y="150"/>
                  </a:lnTo>
                  <a:lnTo>
                    <a:pt x="68" y="145"/>
                  </a:lnTo>
                  <a:lnTo>
                    <a:pt x="68" y="140"/>
                  </a:lnTo>
                  <a:lnTo>
                    <a:pt x="68" y="138"/>
                  </a:lnTo>
                  <a:lnTo>
                    <a:pt x="68" y="136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68" y="121"/>
                  </a:lnTo>
                  <a:lnTo>
                    <a:pt x="68" y="119"/>
                  </a:lnTo>
                  <a:lnTo>
                    <a:pt x="68" y="117"/>
                  </a:lnTo>
                  <a:lnTo>
                    <a:pt x="68" y="116"/>
                  </a:lnTo>
                  <a:lnTo>
                    <a:pt x="73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9" y="116"/>
                  </a:lnTo>
                  <a:lnTo>
                    <a:pt x="82" y="116"/>
                  </a:lnTo>
                  <a:lnTo>
                    <a:pt x="83" y="116"/>
                  </a:lnTo>
                  <a:lnTo>
                    <a:pt x="89" y="116"/>
                  </a:lnTo>
                  <a:lnTo>
                    <a:pt x="89" y="119"/>
                  </a:lnTo>
                  <a:lnTo>
                    <a:pt x="89" y="123"/>
                  </a:lnTo>
                  <a:lnTo>
                    <a:pt x="89" y="126"/>
                  </a:lnTo>
                  <a:lnTo>
                    <a:pt x="89" y="127"/>
                  </a:lnTo>
                  <a:lnTo>
                    <a:pt x="89" y="130"/>
                  </a:lnTo>
                  <a:lnTo>
                    <a:pt x="89" y="131"/>
                  </a:lnTo>
                  <a:lnTo>
                    <a:pt x="89" y="132"/>
                  </a:lnTo>
                  <a:lnTo>
                    <a:pt x="89" y="133"/>
                  </a:lnTo>
                  <a:lnTo>
                    <a:pt x="89" y="136"/>
                  </a:lnTo>
                  <a:lnTo>
                    <a:pt x="89" y="137"/>
                  </a:lnTo>
                  <a:lnTo>
                    <a:pt x="89" y="138"/>
                  </a:lnTo>
                  <a:lnTo>
                    <a:pt x="89" y="137"/>
                  </a:lnTo>
                  <a:lnTo>
                    <a:pt x="90" y="137"/>
                  </a:lnTo>
                  <a:lnTo>
                    <a:pt x="90" y="136"/>
                  </a:lnTo>
                  <a:lnTo>
                    <a:pt x="91" y="136"/>
                  </a:lnTo>
                  <a:lnTo>
                    <a:pt x="92" y="136"/>
                  </a:lnTo>
                  <a:lnTo>
                    <a:pt x="93" y="136"/>
                  </a:lnTo>
                  <a:lnTo>
                    <a:pt x="93" y="135"/>
                  </a:lnTo>
                  <a:lnTo>
                    <a:pt x="94" y="135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6" y="136"/>
                  </a:lnTo>
                  <a:lnTo>
                    <a:pt x="96" y="135"/>
                  </a:lnTo>
                  <a:lnTo>
                    <a:pt x="97" y="135"/>
                  </a:lnTo>
                  <a:lnTo>
                    <a:pt x="98" y="135"/>
                  </a:lnTo>
                  <a:lnTo>
                    <a:pt x="99" y="135"/>
                  </a:lnTo>
                  <a:lnTo>
                    <a:pt x="100" y="135"/>
                  </a:lnTo>
                  <a:lnTo>
                    <a:pt x="101" y="135"/>
                  </a:lnTo>
                  <a:lnTo>
                    <a:pt x="102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3" y="134"/>
                  </a:lnTo>
                  <a:lnTo>
                    <a:pt x="104" y="134"/>
                  </a:lnTo>
                  <a:lnTo>
                    <a:pt x="105" y="134"/>
                  </a:lnTo>
                  <a:lnTo>
                    <a:pt x="106" y="134"/>
                  </a:lnTo>
                  <a:lnTo>
                    <a:pt x="107" y="134"/>
                  </a:lnTo>
                  <a:lnTo>
                    <a:pt x="108" y="134"/>
                  </a:lnTo>
                  <a:lnTo>
                    <a:pt x="109" y="134"/>
                  </a:lnTo>
                  <a:lnTo>
                    <a:pt x="109" y="135"/>
                  </a:lnTo>
                  <a:lnTo>
                    <a:pt x="110" y="135"/>
                  </a:lnTo>
                  <a:lnTo>
                    <a:pt x="111" y="135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1" y="136"/>
                  </a:lnTo>
                  <a:lnTo>
                    <a:pt x="112" y="136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7"/>
                  </a:lnTo>
                  <a:lnTo>
                    <a:pt x="114" y="138"/>
                  </a:lnTo>
                  <a:lnTo>
                    <a:pt x="115" y="138"/>
                  </a:lnTo>
                  <a:lnTo>
                    <a:pt x="115" y="139"/>
                  </a:lnTo>
                  <a:lnTo>
                    <a:pt x="116" y="138"/>
                  </a:lnTo>
                  <a:lnTo>
                    <a:pt x="117" y="138"/>
                  </a:lnTo>
                  <a:lnTo>
                    <a:pt x="118" y="138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21" y="139"/>
                  </a:lnTo>
                  <a:lnTo>
                    <a:pt x="122" y="139"/>
                  </a:lnTo>
                  <a:lnTo>
                    <a:pt x="123" y="139"/>
                  </a:lnTo>
                  <a:lnTo>
                    <a:pt x="124" y="139"/>
                  </a:lnTo>
                  <a:lnTo>
                    <a:pt x="124" y="138"/>
                  </a:lnTo>
                  <a:lnTo>
                    <a:pt x="124" y="139"/>
                  </a:lnTo>
                  <a:lnTo>
                    <a:pt x="124" y="138"/>
                  </a:lnTo>
                  <a:lnTo>
                    <a:pt x="125" y="138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7" y="139"/>
                  </a:lnTo>
                  <a:lnTo>
                    <a:pt x="128" y="139"/>
                  </a:lnTo>
                  <a:lnTo>
                    <a:pt x="129" y="139"/>
                  </a:lnTo>
                  <a:lnTo>
                    <a:pt x="129" y="140"/>
                  </a:lnTo>
                  <a:lnTo>
                    <a:pt x="129" y="141"/>
                  </a:lnTo>
                  <a:lnTo>
                    <a:pt x="130" y="141"/>
                  </a:lnTo>
                  <a:lnTo>
                    <a:pt x="130" y="142"/>
                  </a:lnTo>
                  <a:lnTo>
                    <a:pt x="130" y="143"/>
                  </a:lnTo>
                  <a:lnTo>
                    <a:pt x="131" y="143"/>
                  </a:lnTo>
                  <a:lnTo>
                    <a:pt x="132" y="143"/>
                  </a:lnTo>
                  <a:lnTo>
                    <a:pt x="133" y="144"/>
                  </a:lnTo>
                  <a:lnTo>
                    <a:pt x="134" y="144"/>
                  </a:lnTo>
                  <a:lnTo>
                    <a:pt x="134" y="145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37" y="145"/>
                  </a:lnTo>
                  <a:lnTo>
                    <a:pt x="137" y="144"/>
                  </a:lnTo>
                  <a:lnTo>
                    <a:pt x="136" y="144"/>
                  </a:lnTo>
                  <a:lnTo>
                    <a:pt x="136" y="143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6" y="139"/>
                  </a:lnTo>
                  <a:lnTo>
                    <a:pt x="137" y="139"/>
                  </a:lnTo>
                  <a:lnTo>
                    <a:pt x="137" y="138"/>
                  </a:lnTo>
                  <a:lnTo>
                    <a:pt x="138" y="138"/>
                  </a:lnTo>
                  <a:lnTo>
                    <a:pt x="138" y="137"/>
                  </a:lnTo>
                  <a:lnTo>
                    <a:pt x="139" y="137"/>
                  </a:lnTo>
                  <a:lnTo>
                    <a:pt x="139" y="136"/>
                  </a:lnTo>
                  <a:lnTo>
                    <a:pt x="140" y="136"/>
                  </a:lnTo>
                  <a:lnTo>
                    <a:pt x="140" y="135"/>
                  </a:lnTo>
                  <a:lnTo>
                    <a:pt x="140" y="134"/>
                  </a:lnTo>
                  <a:lnTo>
                    <a:pt x="140" y="133"/>
                  </a:lnTo>
                  <a:lnTo>
                    <a:pt x="141" y="133"/>
                  </a:lnTo>
                  <a:lnTo>
                    <a:pt x="141" y="132"/>
                  </a:lnTo>
                  <a:lnTo>
                    <a:pt x="142" y="132"/>
                  </a:lnTo>
                  <a:lnTo>
                    <a:pt x="141" y="132"/>
                  </a:lnTo>
                  <a:lnTo>
                    <a:pt x="141" y="131"/>
                  </a:lnTo>
                  <a:lnTo>
                    <a:pt x="142" y="131"/>
                  </a:lnTo>
                  <a:lnTo>
                    <a:pt x="142" y="130"/>
                  </a:lnTo>
                  <a:lnTo>
                    <a:pt x="143" y="129"/>
                  </a:lnTo>
                  <a:lnTo>
                    <a:pt x="144" y="129"/>
                  </a:lnTo>
                  <a:lnTo>
                    <a:pt x="144" y="128"/>
                  </a:lnTo>
                  <a:lnTo>
                    <a:pt x="145" y="128"/>
                  </a:lnTo>
                  <a:lnTo>
                    <a:pt x="146" y="128"/>
                  </a:lnTo>
                  <a:lnTo>
                    <a:pt x="146" y="127"/>
                  </a:lnTo>
                  <a:lnTo>
                    <a:pt x="147" y="127"/>
                  </a:lnTo>
                  <a:lnTo>
                    <a:pt x="147" y="126"/>
                  </a:lnTo>
                  <a:lnTo>
                    <a:pt x="148" y="126"/>
                  </a:lnTo>
                  <a:lnTo>
                    <a:pt x="148" y="125"/>
                  </a:lnTo>
                  <a:lnTo>
                    <a:pt x="149" y="125"/>
                  </a:lnTo>
                  <a:lnTo>
                    <a:pt x="149" y="124"/>
                  </a:lnTo>
                  <a:lnTo>
                    <a:pt x="150" y="124"/>
                  </a:lnTo>
                  <a:lnTo>
                    <a:pt x="150" y="123"/>
                  </a:lnTo>
                  <a:lnTo>
                    <a:pt x="150" y="122"/>
                  </a:lnTo>
                  <a:lnTo>
                    <a:pt x="151" y="122"/>
                  </a:lnTo>
                  <a:lnTo>
                    <a:pt x="151" y="122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2" y="120"/>
                  </a:lnTo>
                  <a:lnTo>
                    <a:pt x="153" y="120"/>
                  </a:lnTo>
                  <a:lnTo>
                    <a:pt x="154" y="120"/>
                  </a:lnTo>
                  <a:lnTo>
                    <a:pt x="154" y="119"/>
                  </a:lnTo>
                  <a:lnTo>
                    <a:pt x="155" y="119"/>
                  </a:lnTo>
                  <a:lnTo>
                    <a:pt x="155" y="118"/>
                  </a:lnTo>
                  <a:lnTo>
                    <a:pt x="155" y="117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57" y="117"/>
                  </a:lnTo>
                  <a:lnTo>
                    <a:pt x="157" y="116"/>
                  </a:lnTo>
                  <a:lnTo>
                    <a:pt x="158" y="116"/>
                  </a:lnTo>
                  <a:lnTo>
                    <a:pt x="158" y="115"/>
                  </a:lnTo>
                  <a:lnTo>
                    <a:pt x="158" y="114"/>
                  </a:lnTo>
                  <a:lnTo>
                    <a:pt x="159" y="114"/>
                  </a:lnTo>
                  <a:lnTo>
                    <a:pt x="159" y="113"/>
                  </a:lnTo>
                  <a:lnTo>
                    <a:pt x="160" y="113"/>
                  </a:lnTo>
                  <a:lnTo>
                    <a:pt x="160" y="112"/>
                  </a:lnTo>
                  <a:lnTo>
                    <a:pt x="161" y="112"/>
                  </a:lnTo>
                  <a:lnTo>
                    <a:pt x="161" y="111"/>
                  </a:lnTo>
                  <a:lnTo>
                    <a:pt x="160" y="111"/>
                  </a:lnTo>
                  <a:lnTo>
                    <a:pt x="161" y="111"/>
                  </a:lnTo>
                  <a:lnTo>
                    <a:pt x="161" y="110"/>
                  </a:lnTo>
                  <a:lnTo>
                    <a:pt x="161" y="109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3" y="106"/>
                  </a:lnTo>
                  <a:lnTo>
                    <a:pt x="164" y="106"/>
                  </a:lnTo>
                  <a:lnTo>
                    <a:pt x="164" y="105"/>
                  </a:lnTo>
                  <a:lnTo>
                    <a:pt x="165" y="104"/>
                  </a:lnTo>
                  <a:lnTo>
                    <a:pt x="166" y="104"/>
                  </a:lnTo>
                  <a:lnTo>
                    <a:pt x="167" y="104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1" y="102"/>
                  </a:lnTo>
                  <a:lnTo>
                    <a:pt x="171" y="101"/>
                  </a:lnTo>
                  <a:lnTo>
                    <a:pt x="172" y="101"/>
                  </a:lnTo>
                  <a:lnTo>
                    <a:pt x="172" y="100"/>
                  </a:lnTo>
                  <a:lnTo>
                    <a:pt x="173" y="100"/>
                  </a:lnTo>
                  <a:lnTo>
                    <a:pt x="173" y="99"/>
                  </a:lnTo>
                  <a:lnTo>
                    <a:pt x="174" y="99"/>
                  </a:lnTo>
                  <a:lnTo>
                    <a:pt x="175" y="99"/>
                  </a:lnTo>
                  <a:lnTo>
                    <a:pt x="176" y="99"/>
                  </a:lnTo>
                  <a:lnTo>
                    <a:pt x="176" y="98"/>
                  </a:lnTo>
                  <a:lnTo>
                    <a:pt x="176" y="99"/>
                  </a:lnTo>
                  <a:lnTo>
                    <a:pt x="177" y="99"/>
                  </a:lnTo>
                  <a:lnTo>
                    <a:pt x="177" y="98"/>
                  </a:lnTo>
                  <a:lnTo>
                    <a:pt x="178" y="98"/>
                  </a:lnTo>
                  <a:lnTo>
                    <a:pt x="178" y="97"/>
                  </a:lnTo>
                  <a:lnTo>
                    <a:pt x="179" y="97"/>
                  </a:lnTo>
                  <a:lnTo>
                    <a:pt x="179" y="96"/>
                  </a:lnTo>
                  <a:lnTo>
                    <a:pt x="180" y="96"/>
                  </a:lnTo>
                  <a:lnTo>
                    <a:pt x="181" y="96"/>
                  </a:lnTo>
                  <a:lnTo>
                    <a:pt x="181" y="95"/>
                  </a:lnTo>
                  <a:lnTo>
                    <a:pt x="182" y="95"/>
                  </a:lnTo>
                  <a:lnTo>
                    <a:pt x="182" y="94"/>
                  </a:lnTo>
                  <a:lnTo>
                    <a:pt x="182" y="95"/>
                  </a:lnTo>
                  <a:lnTo>
                    <a:pt x="182" y="94"/>
                  </a:lnTo>
                  <a:lnTo>
                    <a:pt x="183" y="94"/>
                  </a:lnTo>
                  <a:lnTo>
                    <a:pt x="184" y="94"/>
                  </a:lnTo>
                  <a:lnTo>
                    <a:pt x="185" y="94"/>
                  </a:lnTo>
                  <a:lnTo>
                    <a:pt x="185" y="93"/>
                  </a:lnTo>
                  <a:lnTo>
                    <a:pt x="186" y="93"/>
                  </a:lnTo>
                  <a:lnTo>
                    <a:pt x="186" y="92"/>
                  </a:lnTo>
                  <a:lnTo>
                    <a:pt x="187" y="92"/>
                  </a:lnTo>
                  <a:lnTo>
                    <a:pt x="188" y="92"/>
                  </a:lnTo>
                  <a:lnTo>
                    <a:pt x="188" y="91"/>
                  </a:lnTo>
                  <a:lnTo>
                    <a:pt x="188" y="90"/>
                  </a:lnTo>
                  <a:lnTo>
                    <a:pt x="189" y="90"/>
                  </a:lnTo>
                  <a:lnTo>
                    <a:pt x="190" y="90"/>
                  </a:lnTo>
                  <a:lnTo>
                    <a:pt x="191" y="90"/>
                  </a:lnTo>
                  <a:lnTo>
                    <a:pt x="191" y="89"/>
                  </a:lnTo>
                  <a:lnTo>
                    <a:pt x="192" y="89"/>
                  </a:lnTo>
                  <a:lnTo>
                    <a:pt x="193" y="89"/>
                  </a:lnTo>
                  <a:lnTo>
                    <a:pt x="193" y="88"/>
                  </a:lnTo>
                  <a:lnTo>
                    <a:pt x="193" y="87"/>
                  </a:lnTo>
                  <a:lnTo>
                    <a:pt x="193" y="86"/>
                  </a:lnTo>
                  <a:lnTo>
                    <a:pt x="193" y="85"/>
                  </a:lnTo>
                  <a:lnTo>
                    <a:pt x="193" y="84"/>
                  </a:lnTo>
                  <a:lnTo>
                    <a:pt x="194" y="84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8" y="83"/>
                  </a:lnTo>
                  <a:lnTo>
                    <a:pt x="199" y="83"/>
                  </a:lnTo>
                  <a:lnTo>
                    <a:pt x="199" y="83"/>
                  </a:lnTo>
                  <a:lnTo>
                    <a:pt x="202" y="83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7" y="83"/>
                  </a:lnTo>
                  <a:lnTo>
                    <a:pt x="211" y="83"/>
                  </a:lnTo>
                  <a:lnTo>
                    <a:pt x="214" y="83"/>
                  </a:lnTo>
                  <a:lnTo>
                    <a:pt x="215" y="84"/>
                  </a:lnTo>
                  <a:lnTo>
                    <a:pt x="218" y="84"/>
                  </a:lnTo>
                  <a:lnTo>
                    <a:pt x="219" y="84"/>
                  </a:lnTo>
                  <a:lnTo>
                    <a:pt x="221" y="84"/>
                  </a:lnTo>
                  <a:lnTo>
                    <a:pt x="222" y="84"/>
                  </a:lnTo>
                  <a:lnTo>
                    <a:pt x="223" y="84"/>
                  </a:lnTo>
                  <a:lnTo>
                    <a:pt x="226" y="84"/>
                  </a:lnTo>
                  <a:lnTo>
                    <a:pt x="227" y="84"/>
                  </a:lnTo>
                  <a:lnTo>
                    <a:pt x="228" y="84"/>
                  </a:lnTo>
                  <a:lnTo>
                    <a:pt x="229" y="84"/>
                  </a:lnTo>
                  <a:lnTo>
                    <a:pt x="230" y="84"/>
                  </a:lnTo>
                  <a:lnTo>
                    <a:pt x="231" y="84"/>
                  </a:lnTo>
                  <a:lnTo>
                    <a:pt x="233" y="84"/>
                  </a:lnTo>
                  <a:lnTo>
                    <a:pt x="236" y="84"/>
                  </a:lnTo>
                  <a:lnTo>
                    <a:pt x="238" y="84"/>
                  </a:lnTo>
                  <a:lnTo>
                    <a:pt x="239" y="84"/>
                  </a:lnTo>
                  <a:lnTo>
                    <a:pt x="241" y="84"/>
                  </a:lnTo>
                  <a:lnTo>
                    <a:pt x="242" y="84"/>
                  </a:lnTo>
                  <a:lnTo>
                    <a:pt x="244" y="84"/>
                  </a:lnTo>
                  <a:lnTo>
                    <a:pt x="245" y="84"/>
                  </a:lnTo>
                  <a:lnTo>
                    <a:pt x="247" y="84"/>
                  </a:lnTo>
                  <a:lnTo>
                    <a:pt x="247" y="84"/>
                  </a:lnTo>
                  <a:lnTo>
                    <a:pt x="248" y="84"/>
                  </a:lnTo>
                  <a:lnTo>
                    <a:pt x="249" y="84"/>
                  </a:lnTo>
                  <a:lnTo>
                    <a:pt x="250" y="84"/>
                  </a:lnTo>
                  <a:lnTo>
                    <a:pt x="252" y="84"/>
                  </a:lnTo>
                  <a:lnTo>
                    <a:pt x="253" y="84"/>
                  </a:lnTo>
                  <a:lnTo>
                    <a:pt x="254" y="84"/>
                  </a:lnTo>
                  <a:lnTo>
                    <a:pt x="256" y="84"/>
                  </a:lnTo>
                  <a:lnTo>
                    <a:pt x="257" y="84"/>
                  </a:lnTo>
                  <a:lnTo>
                    <a:pt x="259" y="84"/>
                  </a:lnTo>
                  <a:lnTo>
                    <a:pt x="262" y="84"/>
                  </a:lnTo>
                  <a:lnTo>
                    <a:pt x="264" y="84"/>
                  </a:lnTo>
                  <a:lnTo>
                    <a:pt x="265" y="84"/>
                  </a:lnTo>
                  <a:lnTo>
                    <a:pt x="268" y="84"/>
                  </a:lnTo>
                  <a:lnTo>
                    <a:pt x="271" y="84"/>
                  </a:lnTo>
                  <a:lnTo>
                    <a:pt x="271" y="85"/>
                  </a:lnTo>
                  <a:lnTo>
                    <a:pt x="271" y="87"/>
                  </a:lnTo>
                  <a:lnTo>
                    <a:pt x="277" y="88"/>
                  </a:lnTo>
                  <a:lnTo>
                    <a:pt x="278" y="88"/>
                  </a:lnTo>
                  <a:lnTo>
                    <a:pt x="279" y="88"/>
                  </a:lnTo>
                  <a:lnTo>
                    <a:pt x="279" y="87"/>
                  </a:lnTo>
                  <a:lnTo>
                    <a:pt x="279" y="84"/>
                  </a:lnTo>
                  <a:lnTo>
                    <a:pt x="281" y="84"/>
                  </a:lnTo>
                  <a:lnTo>
                    <a:pt x="282" y="84"/>
                  </a:lnTo>
                  <a:lnTo>
                    <a:pt x="284" y="84"/>
                  </a:lnTo>
                  <a:lnTo>
                    <a:pt x="285" y="84"/>
                  </a:lnTo>
                  <a:lnTo>
                    <a:pt x="286" y="84"/>
                  </a:lnTo>
                  <a:lnTo>
                    <a:pt x="290" y="84"/>
                  </a:lnTo>
                  <a:lnTo>
                    <a:pt x="291" y="84"/>
                  </a:lnTo>
                  <a:lnTo>
                    <a:pt x="292" y="84"/>
                  </a:lnTo>
                  <a:lnTo>
                    <a:pt x="293" y="84"/>
                  </a:lnTo>
                  <a:lnTo>
                    <a:pt x="294" y="84"/>
                  </a:lnTo>
                  <a:lnTo>
                    <a:pt x="295" y="84"/>
                  </a:lnTo>
                  <a:lnTo>
                    <a:pt x="298" y="84"/>
                  </a:lnTo>
                  <a:lnTo>
                    <a:pt x="299" y="84"/>
                  </a:lnTo>
                  <a:lnTo>
                    <a:pt x="305" y="84"/>
                  </a:lnTo>
                  <a:lnTo>
                    <a:pt x="307" y="84"/>
                  </a:lnTo>
                  <a:lnTo>
                    <a:pt x="308" y="84"/>
                  </a:lnTo>
                  <a:lnTo>
                    <a:pt x="311" y="84"/>
                  </a:lnTo>
                  <a:lnTo>
                    <a:pt x="312" y="84"/>
                  </a:lnTo>
                  <a:lnTo>
                    <a:pt x="313" y="84"/>
                  </a:lnTo>
                  <a:lnTo>
                    <a:pt x="314" y="84"/>
                  </a:lnTo>
                  <a:lnTo>
                    <a:pt x="316" y="85"/>
                  </a:lnTo>
                  <a:lnTo>
                    <a:pt x="319" y="85"/>
                  </a:lnTo>
                  <a:lnTo>
                    <a:pt x="320" y="85"/>
                  </a:lnTo>
                  <a:lnTo>
                    <a:pt x="320" y="86"/>
                  </a:lnTo>
                  <a:lnTo>
                    <a:pt x="320" y="87"/>
                  </a:lnTo>
                  <a:lnTo>
                    <a:pt x="320" y="89"/>
                  </a:lnTo>
                  <a:lnTo>
                    <a:pt x="320" y="90"/>
                  </a:lnTo>
                  <a:lnTo>
                    <a:pt x="320" y="91"/>
                  </a:lnTo>
                  <a:lnTo>
                    <a:pt x="320" y="96"/>
                  </a:lnTo>
                  <a:lnTo>
                    <a:pt x="320" y="100"/>
                  </a:lnTo>
                  <a:lnTo>
                    <a:pt x="320" y="104"/>
                  </a:lnTo>
                  <a:lnTo>
                    <a:pt x="315" y="104"/>
                  </a:lnTo>
                  <a:lnTo>
                    <a:pt x="315" y="106"/>
                  </a:lnTo>
                  <a:lnTo>
                    <a:pt x="315" y="109"/>
                  </a:lnTo>
                  <a:lnTo>
                    <a:pt x="318" y="109"/>
                  </a:lnTo>
                  <a:lnTo>
                    <a:pt x="318" y="111"/>
                  </a:lnTo>
                  <a:lnTo>
                    <a:pt x="319" y="111"/>
                  </a:lnTo>
                  <a:lnTo>
                    <a:pt x="319" y="113"/>
                  </a:lnTo>
                  <a:lnTo>
                    <a:pt x="319" y="114"/>
                  </a:lnTo>
                  <a:lnTo>
                    <a:pt x="319" y="115"/>
                  </a:lnTo>
                  <a:lnTo>
                    <a:pt x="319" y="116"/>
                  </a:lnTo>
                  <a:lnTo>
                    <a:pt x="319" y="117"/>
                  </a:lnTo>
                  <a:lnTo>
                    <a:pt x="319" y="117"/>
                  </a:lnTo>
                  <a:lnTo>
                    <a:pt x="319" y="118"/>
                  </a:lnTo>
                  <a:lnTo>
                    <a:pt x="319" y="120"/>
                  </a:lnTo>
                  <a:lnTo>
                    <a:pt x="319" y="121"/>
                  </a:lnTo>
                  <a:lnTo>
                    <a:pt x="319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19" y="125"/>
                  </a:lnTo>
                  <a:lnTo>
                    <a:pt x="319" y="126"/>
                  </a:lnTo>
                  <a:lnTo>
                    <a:pt x="319" y="128"/>
                  </a:lnTo>
                  <a:lnTo>
                    <a:pt x="319" y="129"/>
                  </a:lnTo>
                  <a:lnTo>
                    <a:pt x="319" y="130"/>
                  </a:lnTo>
                  <a:lnTo>
                    <a:pt x="319" y="131"/>
                  </a:lnTo>
                  <a:lnTo>
                    <a:pt x="319" y="132"/>
                  </a:lnTo>
                  <a:lnTo>
                    <a:pt x="319" y="133"/>
                  </a:lnTo>
                  <a:lnTo>
                    <a:pt x="319" y="134"/>
                  </a:lnTo>
                  <a:lnTo>
                    <a:pt x="320" y="135"/>
                  </a:lnTo>
                  <a:lnTo>
                    <a:pt x="319" y="135"/>
                  </a:lnTo>
                  <a:lnTo>
                    <a:pt x="319" y="137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1"/>
                  </a:lnTo>
                  <a:lnTo>
                    <a:pt x="319" y="142"/>
                  </a:lnTo>
                  <a:lnTo>
                    <a:pt x="319" y="143"/>
                  </a:lnTo>
                  <a:lnTo>
                    <a:pt x="319" y="144"/>
                  </a:lnTo>
                  <a:lnTo>
                    <a:pt x="319" y="145"/>
                  </a:lnTo>
                  <a:lnTo>
                    <a:pt x="319" y="151"/>
                  </a:lnTo>
                  <a:lnTo>
                    <a:pt x="319" y="152"/>
                  </a:lnTo>
                  <a:lnTo>
                    <a:pt x="319" y="153"/>
                  </a:lnTo>
                  <a:lnTo>
                    <a:pt x="319" y="155"/>
                  </a:lnTo>
                  <a:lnTo>
                    <a:pt x="319" y="156"/>
                  </a:lnTo>
                  <a:lnTo>
                    <a:pt x="319" y="157"/>
                  </a:lnTo>
                  <a:lnTo>
                    <a:pt x="319" y="159"/>
                  </a:lnTo>
                  <a:lnTo>
                    <a:pt x="319" y="166"/>
                  </a:lnTo>
                  <a:lnTo>
                    <a:pt x="319" y="166"/>
                  </a:lnTo>
                  <a:lnTo>
                    <a:pt x="319" y="167"/>
                  </a:lnTo>
                  <a:lnTo>
                    <a:pt x="319" y="169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20" y="172"/>
                  </a:lnTo>
                  <a:lnTo>
                    <a:pt x="321" y="172"/>
                  </a:lnTo>
                  <a:lnTo>
                    <a:pt x="328" y="171"/>
                  </a:lnTo>
                  <a:lnTo>
                    <a:pt x="331" y="171"/>
                  </a:lnTo>
                  <a:lnTo>
                    <a:pt x="332" y="171"/>
                  </a:lnTo>
                  <a:lnTo>
                    <a:pt x="332" y="172"/>
                  </a:lnTo>
                  <a:lnTo>
                    <a:pt x="333" y="172"/>
                  </a:lnTo>
                  <a:lnTo>
                    <a:pt x="334" y="172"/>
                  </a:lnTo>
                  <a:lnTo>
                    <a:pt x="336" y="172"/>
                  </a:lnTo>
                  <a:lnTo>
                    <a:pt x="338" y="172"/>
                  </a:lnTo>
                  <a:lnTo>
                    <a:pt x="340" y="172"/>
                  </a:lnTo>
                  <a:lnTo>
                    <a:pt x="342" y="172"/>
                  </a:lnTo>
                  <a:lnTo>
                    <a:pt x="343" y="172"/>
                  </a:lnTo>
                  <a:lnTo>
                    <a:pt x="344" y="172"/>
                  </a:lnTo>
                  <a:lnTo>
                    <a:pt x="344" y="171"/>
                  </a:lnTo>
                  <a:lnTo>
                    <a:pt x="344" y="168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8" y="167"/>
                  </a:lnTo>
                  <a:lnTo>
                    <a:pt x="348" y="168"/>
                  </a:lnTo>
                  <a:lnTo>
                    <a:pt x="348" y="172"/>
                  </a:lnTo>
                  <a:lnTo>
                    <a:pt x="351" y="172"/>
                  </a:lnTo>
                  <a:lnTo>
                    <a:pt x="352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0" y="172"/>
                  </a:lnTo>
                  <a:lnTo>
                    <a:pt x="363" y="172"/>
                  </a:lnTo>
                  <a:lnTo>
                    <a:pt x="364" y="172"/>
                  </a:lnTo>
                  <a:lnTo>
                    <a:pt x="366" y="172"/>
                  </a:lnTo>
                  <a:lnTo>
                    <a:pt x="371" y="172"/>
                  </a:lnTo>
                  <a:lnTo>
                    <a:pt x="374" y="172"/>
                  </a:lnTo>
                  <a:lnTo>
                    <a:pt x="378" y="172"/>
                  </a:lnTo>
                  <a:lnTo>
                    <a:pt x="380" y="172"/>
                  </a:lnTo>
                  <a:lnTo>
                    <a:pt x="381" y="172"/>
                  </a:lnTo>
                  <a:lnTo>
                    <a:pt x="387" y="172"/>
                  </a:lnTo>
                  <a:lnTo>
                    <a:pt x="390" y="172"/>
                  </a:lnTo>
                  <a:lnTo>
                    <a:pt x="391" y="172"/>
                  </a:lnTo>
                  <a:lnTo>
                    <a:pt x="393" y="172"/>
                  </a:lnTo>
                  <a:lnTo>
                    <a:pt x="394" y="172"/>
                  </a:lnTo>
                  <a:lnTo>
                    <a:pt x="394" y="171"/>
                  </a:lnTo>
                  <a:lnTo>
                    <a:pt x="394" y="168"/>
                  </a:lnTo>
                  <a:lnTo>
                    <a:pt x="399" y="168"/>
                  </a:lnTo>
                  <a:lnTo>
                    <a:pt x="402" y="168"/>
                  </a:lnTo>
                  <a:lnTo>
                    <a:pt x="403" y="168"/>
                  </a:lnTo>
                  <a:lnTo>
                    <a:pt x="403" y="167"/>
                  </a:lnTo>
                  <a:lnTo>
                    <a:pt x="403" y="165"/>
                  </a:lnTo>
                  <a:lnTo>
                    <a:pt x="404" y="164"/>
                  </a:lnTo>
                  <a:lnTo>
                    <a:pt x="406" y="165"/>
                  </a:lnTo>
                  <a:lnTo>
                    <a:pt x="411" y="165"/>
                  </a:lnTo>
                  <a:lnTo>
                    <a:pt x="411" y="168"/>
                  </a:lnTo>
                  <a:lnTo>
                    <a:pt x="412" y="168"/>
                  </a:lnTo>
                  <a:lnTo>
                    <a:pt x="415" y="168"/>
                  </a:lnTo>
                  <a:lnTo>
                    <a:pt x="416" y="168"/>
                  </a:lnTo>
                  <a:lnTo>
                    <a:pt x="418" y="168"/>
                  </a:lnTo>
                  <a:lnTo>
                    <a:pt x="423" y="168"/>
                  </a:lnTo>
                  <a:lnTo>
                    <a:pt x="424" y="168"/>
                  </a:lnTo>
                  <a:lnTo>
                    <a:pt x="427" y="168"/>
                  </a:lnTo>
                  <a:lnTo>
                    <a:pt x="428" y="169"/>
                  </a:lnTo>
                  <a:lnTo>
                    <a:pt x="428" y="170"/>
                  </a:lnTo>
                  <a:lnTo>
                    <a:pt x="429" y="171"/>
                  </a:lnTo>
                  <a:lnTo>
                    <a:pt x="430" y="171"/>
                  </a:lnTo>
                  <a:lnTo>
                    <a:pt x="430" y="172"/>
                  </a:lnTo>
                  <a:lnTo>
                    <a:pt x="430" y="173"/>
                  </a:lnTo>
                  <a:lnTo>
                    <a:pt x="431" y="174"/>
                  </a:lnTo>
                  <a:lnTo>
                    <a:pt x="432" y="174"/>
                  </a:lnTo>
                  <a:lnTo>
                    <a:pt x="432" y="175"/>
                  </a:lnTo>
                  <a:lnTo>
                    <a:pt x="431" y="175"/>
                  </a:lnTo>
                  <a:lnTo>
                    <a:pt x="431" y="176"/>
                  </a:lnTo>
                  <a:lnTo>
                    <a:pt x="431" y="177"/>
                  </a:lnTo>
                  <a:lnTo>
                    <a:pt x="429" y="177"/>
                  </a:lnTo>
                  <a:lnTo>
                    <a:pt x="429" y="176"/>
                  </a:lnTo>
                  <a:lnTo>
                    <a:pt x="428" y="176"/>
                  </a:lnTo>
                  <a:lnTo>
                    <a:pt x="428" y="177"/>
                  </a:lnTo>
                  <a:lnTo>
                    <a:pt x="428" y="178"/>
                  </a:lnTo>
                  <a:lnTo>
                    <a:pt x="429" y="178"/>
                  </a:lnTo>
                  <a:lnTo>
                    <a:pt x="433" y="179"/>
                  </a:lnTo>
                  <a:lnTo>
                    <a:pt x="433" y="178"/>
                  </a:lnTo>
                  <a:lnTo>
                    <a:pt x="434" y="178"/>
                  </a:lnTo>
                  <a:lnTo>
                    <a:pt x="434" y="177"/>
                  </a:lnTo>
                  <a:lnTo>
                    <a:pt x="435" y="177"/>
                  </a:lnTo>
                  <a:lnTo>
                    <a:pt x="435" y="176"/>
                  </a:lnTo>
                  <a:lnTo>
                    <a:pt x="436" y="176"/>
                  </a:lnTo>
                  <a:lnTo>
                    <a:pt x="436" y="177"/>
                  </a:lnTo>
                  <a:lnTo>
                    <a:pt x="437" y="177"/>
                  </a:lnTo>
                  <a:lnTo>
                    <a:pt x="438" y="178"/>
                  </a:lnTo>
                  <a:lnTo>
                    <a:pt x="438" y="177"/>
                  </a:lnTo>
                  <a:lnTo>
                    <a:pt x="439" y="176"/>
                  </a:lnTo>
                  <a:lnTo>
                    <a:pt x="441" y="173"/>
                  </a:lnTo>
                  <a:lnTo>
                    <a:pt x="442" y="173"/>
                  </a:lnTo>
                  <a:lnTo>
                    <a:pt x="443" y="172"/>
                  </a:lnTo>
                  <a:lnTo>
                    <a:pt x="444" y="170"/>
                  </a:lnTo>
                  <a:lnTo>
                    <a:pt x="445" y="170"/>
                  </a:lnTo>
                  <a:lnTo>
                    <a:pt x="446" y="169"/>
                  </a:lnTo>
                  <a:lnTo>
                    <a:pt x="447" y="169"/>
                  </a:lnTo>
                  <a:lnTo>
                    <a:pt x="449" y="167"/>
                  </a:lnTo>
                  <a:lnTo>
                    <a:pt x="450" y="167"/>
                  </a:lnTo>
                  <a:lnTo>
                    <a:pt x="449" y="166"/>
                  </a:lnTo>
                  <a:lnTo>
                    <a:pt x="451" y="164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6" y="158"/>
                  </a:lnTo>
                  <a:lnTo>
                    <a:pt x="445" y="158"/>
                  </a:lnTo>
                  <a:lnTo>
                    <a:pt x="443" y="156"/>
                  </a:lnTo>
                  <a:lnTo>
                    <a:pt x="442" y="155"/>
                  </a:lnTo>
                  <a:lnTo>
                    <a:pt x="444" y="154"/>
                  </a:lnTo>
                  <a:lnTo>
                    <a:pt x="445" y="153"/>
                  </a:lnTo>
                  <a:lnTo>
                    <a:pt x="445" y="152"/>
                  </a:lnTo>
                  <a:lnTo>
                    <a:pt x="448" y="149"/>
                  </a:lnTo>
                  <a:lnTo>
                    <a:pt x="449" y="149"/>
                  </a:lnTo>
                  <a:lnTo>
                    <a:pt x="449" y="148"/>
                  </a:lnTo>
                  <a:lnTo>
                    <a:pt x="450" y="147"/>
                  </a:lnTo>
                  <a:lnTo>
                    <a:pt x="452" y="146"/>
                  </a:lnTo>
                  <a:lnTo>
                    <a:pt x="453" y="145"/>
                  </a:lnTo>
                  <a:lnTo>
                    <a:pt x="455" y="142"/>
                  </a:lnTo>
                  <a:lnTo>
                    <a:pt x="456" y="142"/>
                  </a:lnTo>
                  <a:lnTo>
                    <a:pt x="457" y="141"/>
                  </a:lnTo>
                  <a:lnTo>
                    <a:pt x="457" y="140"/>
                  </a:lnTo>
                  <a:lnTo>
                    <a:pt x="452" y="134"/>
                  </a:lnTo>
                  <a:lnTo>
                    <a:pt x="451" y="134"/>
                  </a:lnTo>
                  <a:lnTo>
                    <a:pt x="450" y="133"/>
                  </a:lnTo>
                  <a:lnTo>
                    <a:pt x="448" y="131"/>
                  </a:lnTo>
                  <a:lnTo>
                    <a:pt x="447" y="130"/>
                  </a:lnTo>
                  <a:lnTo>
                    <a:pt x="445" y="128"/>
                  </a:lnTo>
                  <a:lnTo>
                    <a:pt x="444" y="127"/>
                  </a:lnTo>
                  <a:lnTo>
                    <a:pt x="443" y="126"/>
                  </a:lnTo>
                  <a:lnTo>
                    <a:pt x="442" y="125"/>
                  </a:lnTo>
                  <a:lnTo>
                    <a:pt x="440" y="123"/>
                  </a:lnTo>
                  <a:lnTo>
                    <a:pt x="439" y="122"/>
                  </a:lnTo>
                  <a:lnTo>
                    <a:pt x="439" y="122"/>
                  </a:lnTo>
                  <a:lnTo>
                    <a:pt x="439" y="121"/>
                  </a:lnTo>
                  <a:lnTo>
                    <a:pt x="436" y="118"/>
                  </a:lnTo>
                  <a:lnTo>
                    <a:pt x="433" y="116"/>
                  </a:lnTo>
                  <a:lnTo>
                    <a:pt x="432" y="115"/>
                  </a:lnTo>
                  <a:lnTo>
                    <a:pt x="429" y="112"/>
                  </a:lnTo>
                  <a:lnTo>
                    <a:pt x="428" y="111"/>
                  </a:lnTo>
                  <a:lnTo>
                    <a:pt x="427" y="110"/>
                  </a:lnTo>
                  <a:lnTo>
                    <a:pt x="424" y="107"/>
                  </a:lnTo>
                  <a:lnTo>
                    <a:pt x="422" y="105"/>
                  </a:lnTo>
                  <a:lnTo>
                    <a:pt x="421" y="105"/>
                  </a:lnTo>
                  <a:lnTo>
                    <a:pt x="421" y="104"/>
                  </a:lnTo>
                  <a:lnTo>
                    <a:pt x="422" y="104"/>
                  </a:lnTo>
                  <a:lnTo>
                    <a:pt x="425" y="101"/>
                  </a:lnTo>
                  <a:lnTo>
                    <a:pt x="425" y="100"/>
                  </a:lnTo>
                  <a:lnTo>
                    <a:pt x="428" y="98"/>
                  </a:lnTo>
                  <a:lnTo>
                    <a:pt x="431" y="95"/>
                  </a:lnTo>
                  <a:lnTo>
                    <a:pt x="432" y="93"/>
                  </a:lnTo>
                  <a:lnTo>
                    <a:pt x="433" y="93"/>
                  </a:lnTo>
                  <a:lnTo>
                    <a:pt x="433" y="92"/>
                  </a:lnTo>
                  <a:lnTo>
                    <a:pt x="435" y="91"/>
                  </a:lnTo>
                  <a:lnTo>
                    <a:pt x="436" y="89"/>
                  </a:lnTo>
                  <a:lnTo>
                    <a:pt x="435" y="88"/>
                  </a:lnTo>
                  <a:lnTo>
                    <a:pt x="435" y="87"/>
                  </a:lnTo>
                  <a:lnTo>
                    <a:pt x="434" y="87"/>
                  </a:lnTo>
                  <a:lnTo>
                    <a:pt x="434" y="86"/>
                  </a:lnTo>
                  <a:lnTo>
                    <a:pt x="437" y="83"/>
                  </a:lnTo>
                  <a:lnTo>
                    <a:pt x="439" y="86"/>
                  </a:lnTo>
                  <a:lnTo>
                    <a:pt x="440" y="85"/>
                  </a:lnTo>
                  <a:lnTo>
                    <a:pt x="442" y="83"/>
                  </a:lnTo>
                  <a:lnTo>
                    <a:pt x="443" y="82"/>
                  </a:lnTo>
                  <a:lnTo>
                    <a:pt x="444" y="81"/>
                  </a:lnTo>
                  <a:lnTo>
                    <a:pt x="445" y="80"/>
                  </a:lnTo>
                  <a:lnTo>
                    <a:pt x="447" y="78"/>
                  </a:lnTo>
                  <a:lnTo>
                    <a:pt x="448" y="77"/>
                  </a:lnTo>
                  <a:lnTo>
                    <a:pt x="450" y="75"/>
                  </a:lnTo>
                  <a:lnTo>
                    <a:pt x="451" y="74"/>
                  </a:lnTo>
                  <a:lnTo>
                    <a:pt x="452" y="73"/>
                  </a:lnTo>
                  <a:lnTo>
                    <a:pt x="453" y="72"/>
                  </a:lnTo>
                  <a:lnTo>
                    <a:pt x="454" y="71"/>
                  </a:lnTo>
                  <a:lnTo>
                    <a:pt x="455" y="71"/>
                  </a:lnTo>
                  <a:lnTo>
                    <a:pt x="459" y="67"/>
                  </a:lnTo>
                  <a:lnTo>
                    <a:pt x="460" y="66"/>
                  </a:lnTo>
                  <a:lnTo>
                    <a:pt x="459" y="65"/>
                  </a:lnTo>
                  <a:lnTo>
                    <a:pt x="456" y="62"/>
                  </a:lnTo>
                  <a:lnTo>
                    <a:pt x="455" y="61"/>
                  </a:lnTo>
                  <a:lnTo>
                    <a:pt x="454" y="60"/>
                  </a:lnTo>
                  <a:lnTo>
                    <a:pt x="453" y="59"/>
                  </a:lnTo>
                  <a:lnTo>
                    <a:pt x="451" y="57"/>
                  </a:lnTo>
                  <a:lnTo>
                    <a:pt x="452" y="56"/>
                  </a:lnTo>
                  <a:lnTo>
                    <a:pt x="452" y="55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8" y="49"/>
                  </a:lnTo>
                  <a:lnTo>
                    <a:pt x="459" y="49"/>
                  </a:lnTo>
                  <a:lnTo>
                    <a:pt x="460" y="49"/>
                  </a:lnTo>
                  <a:lnTo>
                    <a:pt x="460" y="48"/>
                  </a:lnTo>
                  <a:lnTo>
                    <a:pt x="463" y="45"/>
                  </a:lnTo>
                  <a:lnTo>
                    <a:pt x="464" y="44"/>
                  </a:lnTo>
                  <a:lnTo>
                    <a:pt x="466" y="42"/>
                  </a:lnTo>
                  <a:lnTo>
                    <a:pt x="468" y="40"/>
                  </a:lnTo>
                  <a:lnTo>
                    <a:pt x="468" y="39"/>
                  </a:lnTo>
                  <a:lnTo>
                    <a:pt x="469" y="39"/>
                  </a:lnTo>
                  <a:lnTo>
                    <a:pt x="470" y="38"/>
                  </a:lnTo>
                  <a:lnTo>
                    <a:pt x="473" y="35"/>
                  </a:lnTo>
                  <a:lnTo>
                    <a:pt x="474" y="34"/>
                  </a:lnTo>
                  <a:lnTo>
                    <a:pt x="475" y="33"/>
                  </a:lnTo>
                  <a:lnTo>
                    <a:pt x="477" y="31"/>
                  </a:lnTo>
                  <a:lnTo>
                    <a:pt x="480" y="28"/>
                  </a:lnTo>
                  <a:lnTo>
                    <a:pt x="481" y="27"/>
                  </a:lnTo>
                  <a:lnTo>
                    <a:pt x="483" y="25"/>
                  </a:lnTo>
                  <a:lnTo>
                    <a:pt x="485" y="22"/>
                  </a:lnTo>
                  <a:lnTo>
                    <a:pt x="486" y="21"/>
                  </a:lnTo>
                  <a:lnTo>
                    <a:pt x="487" y="20"/>
                  </a:lnTo>
                  <a:lnTo>
                    <a:pt x="488" y="20"/>
                  </a:lnTo>
                  <a:lnTo>
                    <a:pt x="489" y="19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2" y="16"/>
                  </a:lnTo>
                  <a:lnTo>
                    <a:pt x="495" y="13"/>
                  </a:lnTo>
                  <a:lnTo>
                    <a:pt x="499" y="9"/>
                  </a:lnTo>
                  <a:lnTo>
                    <a:pt x="502" y="6"/>
                  </a:lnTo>
                  <a:lnTo>
                    <a:pt x="503" y="5"/>
                  </a:lnTo>
                  <a:lnTo>
                    <a:pt x="505" y="3"/>
                  </a:lnTo>
                  <a:lnTo>
                    <a:pt x="507" y="1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1"/>
                  </a:lnTo>
                  <a:lnTo>
                    <a:pt x="511" y="3"/>
                  </a:lnTo>
                  <a:lnTo>
                    <a:pt x="514" y="6"/>
                  </a:lnTo>
                  <a:lnTo>
                    <a:pt x="516" y="8"/>
                  </a:lnTo>
                  <a:lnTo>
                    <a:pt x="517" y="8"/>
                  </a:lnTo>
                  <a:lnTo>
                    <a:pt x="520" y="12"/>
                  </a:lnTo>
                  <a:lnTo>
                    <a:pt x="523" y="15"/>
                  </a:lnTo>
                  <a:lnTo>
                    <a:pt x="525" y="18"/>
                  </a:lnTo>
                  <a:lnTo>
                    <a:pt x="525" y="19"/>
                  </a:lnTo>
                  <a:lnTo>
                    <a:pt x="525" y="20"/>
                  </a:lnTo>
                  <a:lnTo>
                    <a:pt x="526" y="20"/>
                  </a:lnTo>
                  <a:lnTo>
                    <a:pt x="526" y="20"/>
                  </a:lnTo>
                  <a:lnTo>
                    <a:pt x="526" y="21"/>
                  </a:lnTo>
                  <a:lnTo>
                    <a:pt x="527" y="21"/>
                  </a:lnTo>
                  <a:lnTo>
                    <a:pt x="527" y="23"/>
                  </a:lnTo>
                  <a:lnTo>
                    <a:pt x="528" y="23"/>
                  </a:lnTo>
                  <a:lnTo>
                    <a:pt x="528" y="24"/>
                  </a:lnTo>
                  <a:lnTo>
                    <a:pt x="529" y="25"/>
                  </a:lnTo>
                  <a:lnTo>
                    <a:pt x="529" y="27"/>
                  </a:lnTo>
                  <a:lnTo>
                    <a:pt x="530" y="27"/>
                  </a:lnTo>
                  <a:lnTo>
                    <a:pt x="530" y="28"/>
                  </a:lnTo>
                  <a:lnTo>
                    <a:pt x="530" y="29"/>
                  </a:lnTo>
                  <a:lnTo>
                    <a:pt x="531" y="30"/>
                  </a:lnTo>
                  <a:lnTo>
                    <a:pt x="532" y="33"/>
                  </a:lnTo>
                  <a:lnTo>
                    <a:pt x="533" y="35"/>
                  </a:lnTo>
                  <a:lnTo>
                    <a:pt x="535" y="39"/>
                  </a:lnTo>
                  <a:lnTo>
                    <a:pt x="535" y="41"/>
                  </a:lnTo>
                  <a:lnTo>
                    <a:pt x="536" y="43"/>
                  </a:lnTo>
                  <a:lnTo>
                    <a:pt x="537" y="45"/>
                  </a:lnTo>
                  <a:lnTo>
                    <a:pt x="537" y="46"/>
                  </a:lnTo>
                  <a:lnTo>
                    <a:pt x="538" y="47"/>
                  </a:lnTo>
                  <a:lnTo>
                    <a:pt x="540" y="52"/>
                  </a:lnTo>
                  <a:lnTo>
                    <a:pt x="540" y="53"/>
                  </a:lnTo>
                  <a:lnTo>
                    <a:pt x="541" y="53"/>
                  </a:lnTo>
                  <a:lnTo>
                    <a:pt x="542" y="57"/>
                  </a:lnTo>
                  <a:lnTo>
                    <a:pt x="544" y="60"/>
                  </a:lnTo>
                  <a:lnTo>
                    <a:pt x="544" y="61"/>
                  </a:lnTo>
                  <a:lnTo>
                    <a:pt x="545" y="62"/>
                  </a:lnTo>
                  <a:lnTo>
                    <a:pt x="546" y="65"/>
                  </a:lnTo>
                  <a:lnTo>
                    <a:pt x="548" y="69"/>
                  </a:lnTo>
                  <a:lnTo>
                    <a:pt x="549" y="70"/>
                  </a:lnTo>
                  <a:lnTo>
                    <a:pt x="549" y="71"/>
                  </a:lnTo>
                  <a:lnTo>
                    <a:pt x="551" y="74"/>
                  </a:lnTo>
                  <a:lnTo>
                    <a:pt x="551" y="76"/>
                  </a:lnTo>
                  <a:lnTo>
                    <a:pt x="552" y="76"/>
                  </a:lnTo>
                  <a:lnTo>
                    <a:pt x="552" y="77"/>
                  </a:lnTo>
                  <a:lnTo>
                    <a:pt x="552" y="78"/>
                  </a:lnTo>
                  <a:lnTo>
                    <a:pt x="554" y="81"/>
                  </a:lnTo>
                  <a:lnTo>
                    <a:pt x="555" y="84"/>
                  </a:lnTo>
                  <a:lnTo>
                    <a:pt x="556" y="84"/>
                  </a:lnTo>
                  <a:lnTo>
                    <a:pt x="557" y="86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8" y="88"/>
                  </a:lnTo>
                  <a:lnTo>
                    <a:pt x="558" y="89"/>
                  </a:lnTo>
                  <a:lnTo>
                    <a:pt x="558" y="90"/>
                  </a:lnTo>
                  <a:lnTo>
                    <a:pt x="558" y="91"/>
                  </a:lnTo>
                  <a:lnTo>
                    <a:pt x="559" y="91"/>
                  </a:lnTo>
                  <a:lnTo>
                    <a:pt x="559" y="92"/>
                  </a:lnTo>
                  <a:lnTo>
                    <a:pt x="560" y="93"/>
                  </a:lnTo>
                  <a:lnTo>
                    <a:pt x="562" y="97"/>
                  </a:lnTo>
                  <a:lnTo>
                    <a:pt x="562" y="98"/>
                  </a:lnTo>
                  <a:lnTo>
                    <a:pt x="563" y="101"/>
                  </a:lnTo>
                  <a:lnTo>
                    <a:pt x="564" y="101"/>
                  </a:lnTo>
                  <a:lnTo>
                    <a:pt x="564" y="102"/>
                  </a:lnTo>
                  <a:lnTo>
                    <a:pt x="564" y="103"/>
                  </a:lnTo>
                  <a:lnTo>
                    <a:pt x="565" y="104"/>
                  </a:lnTo>
                  <a:lnTo>
                    <a:pt x="565" y="105"/>
                  </a:lnTo>
                  <a:lnTo>
                    <a:pt x="565" y="106"/>
                  </a:lnTo>
                  <a:lnTo>
                    <a:pt x="567" y="109"/>
                  </a:lnTo>
                  <a:lnTo>
                    <a:pt x="567" y="110"/>
                  </a:lnTo>
                  <a:lnTo>
                    <a:pt x="569" y="113"/>
                  </a:lnTo>
                  <a:lnTo>
                    <a:pt x="570" y="116"/>
                  </a:lnTo>
                  <a:lnTo>
                    <a:pt x="572" y="120"/>
                  </a:lnTo>
                  <a:lnTo>
                    <a:pt x="573" y="120"/>
                  </a:lnTo>
                  <a:lnTo>
                    <a:pt x="573" y="121"/>
                  </a:lnTo>
                  <a:lnTo>
                    <a:pt x="574" y="124"/>
                  </a:lnTo>
                  <a:lnTo>
                    <a:pt x="575" y="125"/>
                  </a:lnTo>
                  <a:lnTo>
                    <a:pt x="575" y="126"/>
                  </a:lnTo>
                  <a:lnTo>
                    <a:pt x="576" y="127"/>
                  </a:lnTo>
                  <a:lnTo>
                    <a:pt x="576" y="128"/>
                  </a:lnTo>
                  <a:lnTo>
                    <a:pt x="578" y="131"/>
                  </a:lnTo>
                  <a:lnTo>
                    <a:pt x="580" y="135"/>
                  </a:lnTo>
                  <a:lnTo>
                    <a:pt x="580" y="136"/>
                  </a:lnTo>
                  <a:lnTo>
                    <a:pt x="581" y="138"/>
                  </a:lnTo>
                  <a:lnTo>
                    <a:pt x="581" y="139"/>
                  </a:lnTo>
                  <a:lnTo>
                    <a:pt x="583" y="141"/>
                  </a:lnTo>
                  <a:lnTo>
                    <a:pt x="584" y="144"/>
                  </a:lnTo>
                  <a:lnTo>
                    <a:pt x="584" y="147"/>
                  </a:lnTo>
                  <a:lnTo>
                    <a:pt x="586" y="150"/>
                  </a:lnTo>
                  <a:lnTo>
                    <a:pt x="587" y="153"/>
                  </a:lnTo>
                  <a:lnTo>
                    <a:pt x="588" y="156"/>
                  </a:lnTo>
                  <a:lnTo>
                    <a:pt x="589" y="155"/>
                  </a:lnTo>
                  <a:lnTo>
                    <a:pt x="590" y="155"/>
                  </a:lnTo>
                  <a:lnTo>
                    <a:pt x="593" y="153"/>
                  </a:lnTo>
                  <a:lnTo>
                    <a:pt x="594" y="152"/>
                  </a:lnTo>
                  <a:lnTo>
                    <a:pt x="596" y="152"/>
                  </a:lnTo>
                  <a:lnTo>
                    <a:pt x="600" y="149"/>
                  </a:lnTo>
                  <a:lnTo>
                    <a:pt x="602" y="148"/>
                  </a:lnTo>
                  <a:lnTo>
                    <a:pt x="603" y="147"/>
                  </a:lnTo>
                  <a:lnTo>
                    <a:pt x="604" y="147"/>
                  </a:lnTo>
                  <a:lnTo>
                    <a:pt x="608" y="145"/>
                  </a:lnTo>
                  <a:lnTo>
                    <a:pt x="609" y="144"/>
                  </a:lnTo>
                  <a:lnTo>
                    <a:pt x="610" y="144"/>
                  </a:lnTo>
                  <a:lnTo>
                    <a:pt x="614" y="141"/>
                  </a:lnTo>
                  <a:lnTo>
                    <a:pt x="618" y="139"/>
                  </a:lnTo>
                  <a:lnTo>
                    <a:pt x="621" y="137"/>
                  </a:lnTo>
                  <a:lnTo>
                    <a:pt x="622" y="136"/>
                  </a:lnTo>
                  <a:lnTo>
                    <a:pt x="623" y="135"/>
                  </a:lnTo>
                  <a:lnTo>
                    <a:pt x="627" y="133"/>
                  </a:lnTo>
                  <a:lnTo>
                    <a:pt x="629" y="132"/>
                  </a:lnTo>
                  <a:lnTo>
                    <a:pt x="634" y="129"/>
                  </a:lnTo>
                  <a:lnTo>
                    <a:pt x="634" y="130"/>
                  </a:lnTo>
                  <a:lnTo>
                    <a:pt x="635" y="130"/>
                  </a:lnTo>
                  <a:lnTo>
                    <a:pt x="635" y="131"/>
                  </a:lnTo>
                  <a:lnTo>
                    <a:pt x="636" y="131"/>
                  </a:lnTo>
                  <a:lnTo>
                    <a:pt x="636" y="132"/>
                  </a:lnTo>
                  <a:lnTo>
                    <a:pt x="637" y="132"/>
                  </a:lnTo>
                  <a:lnTo>
                    <a:pt x="637" y="133"/>
                  </a:lnTo>
                  <a:lnTo>
                    <a:pt x="639" y="135"/>
                  </a:lnTo>
                  <a:lnTo>
                    <a:pt x="640" y="137"/>
                  </a:lnTo>
                  <a:lnTo>
                    <a:pt x="639" y="138"/>
                  </a:lnTo>
                  <a:lnTo>
                    <a:pt x="638" y="140"/>
                  </a:lnTo>
                  <a:lnTo>
                    <a:pt x="637" y="140"/>
                  </a:lnTo>
                  <a:lnTo>
                    <a:pt x="635" y="143"/>
                  </a:lnTo>
                  <a:lnTo>
                    <a:pt x="634" y="143"/>
                  </a:lnTo>
                  <a:lnTo>
                    <a:pt x="632" y="145"/>
                  </a:lnTo>
                  <a:lnTo>
                    <a:pt x="632" y="146"/>
                  </a:lnTo>
                  <a:lnTo>
                    <a:pt x="630" y="149"/>
                  </a:lnTo>
                  <a:lnTo>
                    <a:pt x="628" y="150"/>
                  </a:lnTo>
                  <a:lnTo>
                    <a:pt x="626" y="152"/>
                  </a:lnTo>
                  <a:lnTo>
                    <a:pt x="624" y="154"/>
                  </a:lnTo>
                  <a:lnTo>
                    <a:pt x="623" y="155"/>
                  </a:lnTo>
                  <a:lnTo>
                    <a:pt x="623" y="156"/>
                  </a:lnTo>
                  <a:lnTo>
                    <a:pt x="620" y="159"/>
                  </a:lnTo>
                  <a:lnTo>
                    <a:pt x="619" y="159"/>
                  </a:lnTo>
                  <a:lnTo>
                    <a:pt x="618" y="160"/>
                  </a:lnTo>
                  <a:lnTo>
                    <a:pt x="617" y="162"/>
                  </a:lnTo>
                  <a:lnTo>
                    <a:pt x="613" y="159"/>
                  </a:lnTo>
                  <a:lnTo>
                    <a:pt x="614" y="158"/>
                  </a:lnTo>
                  <a:lnTo>
                    <a:pt x="615" y="158"/>
                  </a:lnTo>
                  <a:lnTo>
                    <a:pt x="615" y="157"/>
                  </a:lnTo>
                  <a:lnTo>
                    <a:pt x="617" y="156"/>
                  </a:lnTo>
                  <a:lnTo>
                    <a:pt x="616" y="155"/>
                  </a:lnTo>
                  <a:lnTo>
                    <a:pt x="613" y="153"/>
                  </a:lnTo>
                  <a:lnTo>
                    <a:pt x="610" y="156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7" y="165"/>
                  </a:lnTo>
                  <a:lnTo>
                    <a:pt x="608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10" y="167"/>
                  </a:lnTo>
                  <a:lnTo>
                    <a:pt x="609" y="168"/>
                  </a:lnTo>
                  <a:lnTo>
                    <a:pt x="608" y="170"/>
                  </a:lnTo>
                  <a:lnTo>
                    <a:pt x="607" y="170"/>
                  </a:lnTo>
                  <a:lnTo>
                    <a:pt x="603" y="174"/>
                  </a:lnTo>
                  <a:lnTo>
                    <a:pt x="601" y="176"/>
                  </a:lnTo>
                  <a:lnTo>
                    <a:pt x="601" y="177"/>
                  </a:lnTo>
                  <a:lnTo>
                    <a:pt x="600" y="177"/>
                  </a:lnTo>
                  <a:lnTo>
                    <a:pt x="597" y="180"/>
                  </a:lnTo>
                  <a:lnTo>
                    <a:pt x="596" y="182"/>
                  </a:lnTo>
                  <a:lnTo>
                    <a:pt x="595" y="182"/>
                  </a:lnTo>
                  <a:lnTo>
                    <a:pt x="595" y="183"/>
                  </a:lnTo>
                  <a:lnTo>
                    <a:pt x="593" y="184"/>
                  </a:lnTo>
                  <a:lnTo>
                    <a:pt x="593" y="185"/>
                  </a:lnTo>
                  <a:lnTo>
                    <a:pt x="592" y="185"/>
                  </a:lnTo>
                  <a:lnTo>
                    <a:pt x="592" y="186"/>
                  </a:lnTo>
                  <a:lnTo>
                    <a:pt x="589" y="188"/>
                  </a:lnTo>
                  <a:lnTo>
                    <a:pt x="585" y="193"/>
                  </a:lnTo>
                  <a:lnTo>
                    <a:pt x="584" y="195"/>
                  </a:lnTo>
                  <a:lnTo>
                    <a:pt x="581" y="198"/>
                  </a:lnTo>
                  <a:lnTo>
                    <a:pt x="579" y="200"/>
                  </a:lnTo>
                  <a:lnTo>
                    <a:pt x="578" y="201"/>
                  </a:lnTo>
                  <a:lnTo>
                    <a:pt x="574" y="205"/>
                  </a:lnTo>
                  <a:lnTo>
                    <a:pt x="573" y="205"/>
                  </a:lnTo>
                  <a:lnTo>
                    <a:pt x="572" y="206"/>
                  </a:lnTo>
                  <a:lnTo>
                    <a:pt x="571" y="208"/>
                  </a:lnTo>
                  <a:lnTo>
                    <a:pt x="569" y="209"/>
                  </a:lnTo>
                  <a:lnTo>
                    <a:pt x="566" y="212"/>
                  </a:lnTo>
                  <a:lnTo>
                    <a:pt x="566" y="213"/>
                  </a:lnTo>
                  <a:lnTo>
                    <a:pt x="563" y="215"/>
                  </a:lnTo>
                  <a:lnTo>
                    <a:pt x="561" y="216"/>
                  </a:lnTo>
                  <a:lnTo>
                    <a:pt x="561" y="217"/>
                  </a:lnTo>
                  <a:lnTo>
                    <a:pt x="560" y="218"/>
                  </a:lnTo>
                  <a:lnTo>
                    <a:pt x="559" y="218"/>
                  </a:lnTo>
                  <a:lnTo>
                    <a:pt x="559" y="219"/>
                  </a:lnTo>
                  <a:lnTo>
                    <a:pt x="558" y="220"/>
                  </a:lnTo>
                  <a:lnTo>
                    <a:pt x="557" y="221"/>
                  </a:lnTo>
                  <a:lnTo>
                    <a:pt x="556" y="221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6"/>
                  </a:lnTo>
                  <a:lnTo>
                    <a:pt x="551" y="227"/>
                  </a:lnTo>
                  <a:lnTo>
                    <a:pt x="549" y="229"/>
                  </a:lnTo>
                  <a:lnTo>
                    <a:pt x="548" y="230"/>
                  </a:lnTo>
                  <a:lnTo>
                    <a:pt x="547" y="231"/>
                  </a:lnTo>
                  <a:lnTo>
                    <a:pt x="546" y="232"/>
                  </a:lnTo>
                  <a:lnTo>
                    <a:pt x="545" y="233"/>
                  </a:lnTo>
                  <a:lnTo>
                    <a:pt x="544" y="234"/>
                  </a:lnTo>
                  <a:lnTo>
                    <a:pt x="543" y="234"/>
                  </a:lnTo>
                  <a:lnTo>
                    <a:pt x="543" y="235"/>
                  </a:lnTo>
                  <a:lnTo>
                    <a:pt x="542" y="235"/>
                  </a:lnTo>
                  <a:lnTo>
                    <a:pt x="542" y="236"/>
                  </a:lnTo>
                  <a:lnTo>
                    <a:pt x="541" y="236"/>
                  </a:lnTo>
                  <a:lnTo>
                    <a:pt x="539" y="239"/>
                  </a:lnTo>
                  <a:lnTo>
                    <a:pt x="538" y="239"/>
                  </a:lnTo>
                  <a:lnTo>
                    <a:pt x="538" y="240"/>
                  </a:lnTo>
                  <a:lnTo>
                    <a:pt x="537" y="241"/>
                  </a:lnTo>
                  <a:lnTo>
                    <a:pt x="535" y="243"/>
                  </a:lnTo>
                  <a:lnTo>
                    <a:pt x="535" y="243"/>
                  </a:lnTo>
                  <a:lnTo>
                    <a:pt x="534" y="245"/>
                  </a:lnTo>
                  <a:lnTo>
                    <a:pt x="533" y="246"/>
                  </a:lnTo>
                  <a:lnTo>
                    <a:pt x="532" y="246"/>
                  </a:lnTo>
                  <a:lnTo>
                    <a:pt x="532" y="247"/>
                  </a:lnTo>
                  <a:lnTo>
                    <a:pt x="531" y="248"/>
                  </a:lnTo>
                  <a:lnTo>
                    <a:pt x="530" y="249"/>
                  </a:lnTo>
                  <a:lnTo>
                    <a:pt x="526" y="253"/>
                  </a:lnTo>
                  <a:lnTo>
                    <a:pt x="525" y="254"/>
                  </a:lnTo>
                  <a:lnTo>
                    <a:pt x="523" y="256"/>
                  </a:lnTo>
                  <a:lnTo>
                    <a:pt x="522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18" y="261"/>
                  </a:lnTo>
                  <a:lnTo>
                    <a:pt x="516" y="263"/>
                  </a:lnTo>
                  <a:lnTo>
                    <a:pt x="515" y="263"/>
                  </a:lnTo>
                  <a:lnTo>
                    <a:pt x="514" y="265"/>
                  </a:lnTo>
                  <a:lnTo>
                    <a:pt x="513" y="265"/>
                  </a:lnTo>
                  <a:lnTo>
                    <a:pt x="512" y="266"/>
                  </a:lnTo>
                  <a:lnTo>
                    <a:pt x="511" y="267"/>
                  </a:lnTo>
                  <a:lnTo>
                    <a:pt x="509" y="269"/>
                  </a:lnTo>
                  <a:lnTo>
                    <a:pt x="506" y="273"/>
                  </a:lnTo>
                  <a:lnTo>
                    <a:pt x="503" y="275"/>
                  </a:lnTo>
                  <a:lnTo>
                    <a:pt x="502" y="276"/>
                  </a:lnTo>
                  <a:lnTo>
                    <a:pt x="502" y="277"/>
                  </a:lnTo>
                  <a:lnTo>
                    <a:pt x="501" y="277"/>
                  </a:lnTo>
                  <a:lnTo>
                    <a:pt x="501" y="278"/>
                  </a:lnTo>
                  <a:lnTo>
                    <a:pt x="498" y="280"/>
                  </a:lnTo>
                  <a:lnTo>
                    <a:pt x="497" y="281"/>
                  </a:lnTo>
                  <a:lnTo>
                    <a:pt x="496" y="282"/>
                  </a:lnTo>
                  <a:lnTo>
                    <a:pt x="496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6" y="281"/>
                  </a:lnTo>
                  <a:lnTo>
                    <a:pt x="496" y="280"/>
                  </a:lnTo>
                  <a:lnTo>
                    <a:pt x="495" y="280"/>
                  </a:lnTo>
                  <a:lnTo>
                    <a:pt x="494" y="281"/>
                  </a:lnTo>
                  <a:lnTo>
                    <a:pt x="493" y="281"/>
                  </a:lnTo>
                  <a:lnTo>
                    <a:pt x="493" y="280"/>
                  </a:lnTo>
                  <a:lnTo>
                    <a:pt x="493" y="279"/>
                  </a:lnTo>
                  <a:lnTo>
                    <a:pt x="492" y="279"/>
                  </a:lnTo>
                  <a:lnTo>
                    <a:pt x="491" y="278"/>
                  </a:lnTo>
                  <a:lnTo>
                    <a:pt x="491" y="277"/>
                  </a:lnTo>
                  <a:lnTo>
                    <a:pt x="491" y="276"/>
                  </a:lnTo>
                  <a:lnTo>
                    <a:pt x="490" y="276"/>
                  </a:lnTo>
                  <a:lnTo>
                    <a:pt x="490" y="275"/>
                  </a:lnTo>
                  <a:lnTo>
                    <a:pt x="490" y="274"/>
                  </a:lnTo>
                  <a:lnTo>
                    <a:pt x="490" y="273"/>
                  </a:lnTo>
                  <a:lnTo>
                    <a:pt x="491" y="273"/>
                  </a:lnTo>
                  <a:lnTo>
                    <a:pt x="492" y="272"/>
                  </a:lnTo>
                  <a:lnTo>
                    <a:pt x="491" y="272"/>
                  </a:lnTo>
                  <a:lnTo>
                    <a:pt x="490" y="272"/>
                  </a:lnTo>
                  <a:lnTo>
                    <a:pt x="489" y="271"/>
                  </a:lnTo>
                  <a:lnTo>
                    <a:pt x="489" y="270"/>
                  </a:lnTo>
                  <a:lnTo>
                    <a:pt x="489" y="269"/>
                  </a:lnTo>
                  <a:lnTo>
                    <a:pt x="488" y="269"/>
                  </a:lnTo>
                  <a:lnTo>
                    <a:pt x="488" y="268"/>
                  </a:lnTo>
                  <a:lnTo>
                    <a:pt x="487" y="268"/>
                  </a:lnTo>
                  <a:lnTo>
                    <a:pt x="487" y="267"/>
                  </a:lnTo>
                  <a:lnTo>
                    <a:pt x="487" y="267"/>
                  </a:lnTo>
                  <a:lnTo>
                    <a:pt x="486" y="267"/>
                  </a:lnTo>
                  <a:lnTo>
                    <a:pt x="485" y="267"/>
                  </a:lnTo>
                  <a:lnTo>
                    <a:pt x="485" y="268"/>
                  </a:lnTo>
                  <a:lnTo>
                    <a:pt x="485" y="267"/>
                  </a:lnTo>
                  <a:lnTo>
                    <a:pt x="484" y="267"/>
                  </a:lnTo>
                  <a:lnTo>
                    <a:pt x="484" y="266"/>
                  </a:lnTo>
                  <a:lnTo>
                    <a:pt x="485" y="266"/>
                  </a:lnTo>
                  <a:lnTo>
                    <a:pt x="485" y="265"/>
                  </a:lnTo>
                  <a:lnTo>
                    <a:pt x="486" y="266"/>
                  </a:lnTo>
                  <a:lnTo>
                    <a:pt x="486" y="265"/>
                  </a:lnTo>
                  <a:lnTo>
                    <a:pt x="487" y="265"/>
                  </a:lnTo>
                  <a:lnTo>
                    <a:pt x="487" y="264"/>
                  </a:lnTo>
                  <a:lnTo>
                    <a:pt x="487" y="263"/>
                  </a:lnTo>
                  <a:lnTo>
                    <a:pt x="486" y="263"/>
                  </a:lnTo>
                  <a:lnTo>
                    <a:pt x="485" y="263"/>
                  </a:lnTo>
                  <a:lnTo>
                    <a:pt x="484" y="263"/>
                  </a:lnTo>
                  <a:lnTo>
                    <a:pt x="483" y="263"/>
                  </a:lnTo>
                  <a:lnTo>
                    <a:pt x="482" y="263"/>
                  </a:lnTo>
                  <a:lnTo>
                    <a:pt x="481" y="263"/>
                  </a:lnTo>
                  <a:lnTo>
                    <a:pt x="481" y="262"/>
                  </a:lnTo>
                  <a:lnTo>
                    <a:pt x="481" y="261"/>
                  </a:lnTo>
                  <a:lnTo>
                    <a:pt x="481" y="260"/>
                  </a:lnTo>
                  <a:lnTo>
                    <a:pt x="481" y="259"/>
                  </a:lnTo>
                  <a:lnTo>
                    <a:pt x="482" y="259"/>
                  </a:lnTo>
                  <a:lnTo>
                    <a:pt x="483" y="258"/>
                  </a:lnTo>
                  <a:lnTo>
                    <a:pt x="483" y="257"/>
                  </a:lnTo>
                  <a:lnTo>
                    <a:pt x="482" y="258"/>
                  </a:lnTo>
                  <a:lnTo>
                    <a:pt x="481" y="258"/>
                  </a:lnTo>
                  <a:lnTo>
                    <a:pt x="481" y="257"/>
                  </a:lnTo>
                  <a:lnTo>
                    <a:pt x="480" y="257"/>
                  </a:lnTo>
                  <a:lnTo>
                    <a:pt x="480" y="258"/>
                  </a:lnTo>
                  <a:lnTo>
                    <a:pt x="480" y="259"/>
                  </a:lnTo>
                  <a:lnTo>
                    <a:pt x="479" y="259"/>
                  </a:lnTo>
                  <a:lnTo>
                    <a:pt x="479" y="260"/>
                  </a:lnTo>
                  <a:lnTo>
                    <a:pt x="480" y="260"/>
                  </a:lnTo>
                  <a:lnTo>
                    <a:pt x="479" y="260"/>
                  </a:lnTo>
                  <a:lnTo>
                    <a:pt x="479" y="261"/>
                  </a:lnTo>
                  <a:lnTo>
                    <a:pt x="479" y="260"/>
                  </a:lnTo>
                  <a:lnTo>
                    <a:pt x="478" y="260"/>
                  </a:lnTo>
                  <a:lnTo>
                    <a:pt x="478" y="259"/>
                  </a:lnTo>
                  <a:lnTo>
                    <a:pt x="477" y="259"/>
                  </a:lnTo>
                  <a:lnTo>
                    <a:pt x="477" y="258"/>
                  </a:lnTo>
                  <a:lnTo>
                    <a:pt x="476" y="258"/>
                  </a:lnTo>
                  <a:lnTo>
                    <a:pt x="474" y="258"/>
                  </a:lnTo>
                  <a:lnTo>
                    <a:pt x="473" y="257"/>
                  </a:lnTo>
                  <a:lnTo>
                    <a:pt x="472" y="257"/>
                  </a:lnTo>
                  <a:lnTo>
                    <a:pt x="471" y="257"/>
                  </a:lnTo>
                  <a:lnTo>
                    <a:pt x="471" y="256"/>
                  </a:lnTo>
                  <a:lnTo>
                    <a:pt x="470" y="256"/>
                  </a:lnTo>
                  <a:lnTo>
                    <a:pt x="470" y="255"/>
                  </a:lnTo>
                  <a:lnTo>
                    <a:pt x="470" y="254"/>
                  </a:lnTo>
                  <a:lnTo>
                    <a:pt x="469" y="253"/>
                  </a:lnTo>
                  <a:lnTo>
                    <a:pt x="468" y="253"/>
                  </a:lnTo>
                  <a:lnTo>
                    <a:pt x="467" y="252"/>
                  </a:lnTo>
                  <a:lnTo>
                    <a:pt x="467" y="251"/>
                  </a:lnTo>
                  <a:lnTo>
                    <a:pt x="467" y="250"/>
                  </a:lnTo>
                  <a:lnTo>
                    <a:pt x="466" y="250"/>
                  </a:lnTo>
                  <a:lnTo>
                    <a:pt x="465" y="249"/>
                  </a:lnTo>
                  <a:lnTo>
                    <a:pt x="464" y="249"/>
                  </a:lnTo>
                  <a:lnTo>
                    <a:pt x="463" y="248"/>
                  </a:lnTo>
                  <a:lnTo>
                    <a:pt x="463" y="247"/>
                  </a:lnTo>
                  <a:lnTo>
                    <a:pt x="463" y="246"/>
                  </a:lnTo>
                  <a:lnTo>
                    <a:pt x="462" y="246"/>
                  </a:lnTo>
                  <a:lnTo>
                    <a:pt x="462" y="245"/>
                  </a:lnTo>
                  <a:lnTo>
                    <a:pt x="461" y="245"/>
                  </a:lnTo>
                  <a:lnTo>
                    <a:pt x="461" y="244"/>
                  </a:lnTo>
                  <a:lnTo>
                    <a:pt x="461" y="243"/>
                  </a:lnTo>
                  <a:lnTo>
                    <a:pt x="461" y="242"/>
                  </a:lnTo>
                  <a:lnTo>
                    <a:pt x="461" y="241"/>
                  </a:lnTo>
                  <a:lnTo>
                    <a:pt x="461" y="240"/>
                  </a:lnTo>
                  <a:lnTo>
                    <a:pt x="460" y="240"/>
                  </a:lnTo>
                  <a:lnTo>
                    <a:pt x="459" y="241"/>
                  </a:lnTo>
                  <a:lnTo>
                    <a:pt x="458" y="241"/>
                  </a:lnTo>
                  <a:lnTo>
                    <a:pt x="458" y="240"/>
                  </a:lnTo>
                  <a:lnTo>
                    <a:pt x="458" y="239"/>
                  </a:lnTo>
                  <a:lnTo>
                    <a:pt x="458" y="238"/>
                  </a:lnTo>
                  <a:lnTo>
                    <a:pt x="459" y="238"/>
                  </a:lnTo>
                  <a:lnTo>
                    <a:pt x="459" y="237"/>
                  </a:lnTo>
                  <a:lnTo>
                    <a:pt x="459" y="236"/>
                  </a:lnTo>
                  <a:lnTo>
                    <a:pt x="460" y="236"/>
                  </a:lnTo>
                  <a:lnTo>
                    <a:pt x="460" y="235"/>
                  </a:lnTo>
                  <a:lnTo>
                    <a:pt x="460" y="236"/>
                  </a:lnTo>
                  <a:lnTo>
                    <a:pt x="461" y="236"/>
                  </a:lnTo>
                  <a:lnTo>
                    <a:pt x="461" y="237"/>
                  </a:lnTo>
                  <a:lnTo>
                    <a:pt x="462" y="237"/>
                  </a:lnTo>
                  <a:lnTo>
                    <a:pt x="463" y="237"/>
                  </a:lnTo>
                  <a:lnTo>
                    <a:pt x="463" y="236"/>
                  </a:lnTo>
                  <a:lnTo>
                    <a:pt x="463" y="235"/>
                  </a:lnTo>
                  <a:lnTo>
                    <a:pt x="464" y="235"/>
                  </a:lnTo>
                  <a:lnTo>
                    <a:pt x="464" y="234"/>
                  </a:lnTo>
                  <a:lnTo>
                    <a:pt x="463" y="234"/>
                  </a:lnTo>
                  <a:lnTo>
                    <a:pt x="462" y="234"/>
                  </a:lnTo>
                  <a:lnTo>
                    <a:pt x="460" y="234"/>
                  </a:lnTo>
                  <a:lnTo>
                    <a:pt x="459" y="235"/>
                  </a:lnTo>
                  <a:lnTo>
                    <a:pt x="458" y="235"/>
                  </a:lnTo>
                  <a:lnTo>
                    <a:pt x="455" y="235"/>
                  </a:lnTo>
                  <a:lnTo>
                    <a:pt x="455" y="236"/>
                  </a:lnTo>
                  <a:lnTo>
                    <a:pt x="453" y="236"/>
                  </a:lnTo>
                  <a:lnTo>
                    <a:pt x="452" y="236"/>
                  </a:lnTo>
                  <a:lnTo>
                    <a:pt x="451" y="236"/>
                  </a:lnTo>
                  <a:lnTo>
                    <a:pt x="450" y="236"/>
                  </a:lnTo>
                  <a:lnTo>
                    <a:pt x="449" y="236"/>
                  </a:lnTo>
                  <a:lnTo>
                    <a:pt x="448" y="236"/>
                  </a:lnTo>
                  <a:lnTo>
                    <a:pt x="447" y="236"/>
                  </a:lnTo>
                  <a:lnTo>
                    <a:pt x="446" y="236"/>
                  </a:lnTo>
                  <a:lnTo>
                    <a:pt x="445" y="236"/>
                  </a:lnTo>
                  <a:lnTo>
                    <a:pt x="444" y="237"/>
                  </a:lnTo>
                  <a:lnTo>
                    <a:pt x="443" y="237"/>
                  </a:lnTo>
                  <a:lnTo>
                    <a:pt x="442" y="237"/>
                  </a:lnTo>
                  <a:lnTo>
                    <a:pt x="442" y="238"/>
                  </a:lnTo>
                  <a:lnTo>
                    <a:pt x="440" y="238"/>
                  </a:lnTo>
                  <a:lnTo>
                    <a:pt x="439" y="238"/>
                  </a:lnTo>
                  <a:lnTo>
                    <a:pt x="439" y="238"/>
                  </a:lnTo>
                  <a:lnTo>
                    <a:pt x="438" y="238"/>
                  </a:lnTo>
                  <a:lnTo>
                    <a:pt x="438" y="234"/>
                  </a:lnTo>
                  <a:lnTo>
                    <a:pt x="438" y="233"/>
                  </a:lnTo>
                  <a:lnTo>
                    <a:pt x="438" y="232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35" y="230"/>
                  </a:lnTo>
                  <a:lnTo>
                    <a:pt x="435" y="229"/>
                  </a:lnTo>
                  <a:lnTo>
                    <a:pt x="435" y="228"/>
                  </a:lnTo>
                  <a:lnTo>
                    <a:pt x="435" y="227"/>
                  </a:lnTo>
                  <a:lnTo>
                    <a:pt x="435" y="226"/>
                  </a:lnTo>
                  <a:lnTo>
                    <a:pt x="433" y="226"/>
                  </a:lnTo>
                  <a:lnTo>
                    <a:pt x="433" y="225"/>
                  </a:lnTo>
                  <a:lnTo>
                    <a:pt x="432" y="225"/>
                  </a:lnTo>
                  <a:lnTo>
                    <a:pt x="431" y="224"/>
                  </a:lnTo>
                  <a:lnTo>
                    <a:pt x="430" y="224"/>
                  </a:lnTo>
                  <a:lnTo>
                    <a:pt x="429" y="224"/>
                  </a:lnTo>
                  <a:lnTo>
                    <a:pt x="429" y="223"/>
                  </a:lnTo>
                  <a:lnTo>
                    <a:pt x="428" y="223"/>
                  </a:lnTo>
                  <a:lnTo>
                    <a:pt x="427" y="223"/>
                  </a:lnTo>
                  <a:lnTo>
                    <a:pt x="427" y="222"/>
                  </a:lnTo>
                  <a:lnTo>
                    <a:pt x="426" y="222"/>
                  </a:lnTo>
                  <a:lnTo>
                    <a:pt x="426" y="221"/>
                  </a:lnTo>
                  <a:lnTo>
                    <a:pt x="425" y="221"/>
                  </a:lnTo>
                  <a:lnTo>
                    <a:pt x="424" y="221"/>
                  </a:lnTo>
                  <a:lnTo>
                    <a:pt x="424" y="220"/>
                  </a:lnTo>
                  <a:lnTo>
                    <a:pt x="423" y="220"/>
                  </a:lnTo>
                  <a:lnTo>
                    <a:pt x="423" y="219"/>
                  </a:lnTo>
                  <a:lnTo>
                    <a:pt x="422" y="218"/>
                  </a:lnTo>
                  <a:lnTo>
                    <a:pt x="422" y="219"/>
                  </a:lnTo>
                  <a:lnTo>
                    <a:pt x="422" y="220"/>
                  </a:lnTo>
                  <a:lnTo>
                    <a:pt x="422" y="221"/>
                  </a:lnTo>
                  <a:lnTo>
                    <a:pt x="422" y="222"/>
                  </a:lnTo>
                  <a:lnTo>
                    <a:pt x="422" y="223"/>
                  </a:lnTo>
                  <a:lnTo>
                    <a:pt x="421" y="223"/>
                  </a:lnTo>
                  <a:lnTo>
                    <a:pt x="421" y="224"/>
                  </a:lnTo>
                  <a:lnTo>
                    <a:pt x="420" y="224"/>
                  </a:lnTo>
                  <a:lnTo>
                    <a:pt x="420" y="225"/>
                  </a:lnTo>
                  <a:lnTo>
                    <a:pt x="419" y="225"/>
                  </a:lnTo>
                  <a:lnTo>
                    <a:pt x="419" y="224"/>
                  </a:lnTo>
                  <a:lnTo>
                    <a:pt x="419" y="225"/>
                  </a:lnTo>
                  <a:lnTo>
                    <a:pt x="418" y="225"/>
                  </a:lnTo>
                  <a:lnTo>
                    <a:pt x="418" y="226"/>
                  </a:lnTo>
                  <a:lnTo>
                    <a:pt x="418" y="227"/>
                  </a:lnTo>
                  <a:lnTo>
                    <a:pt x="418" y="228"/>
                  </a:lnTo>
                  <a:lnTo>
                    <a:pt x="417" y="228"/>
                  </a:lnTo>
                  <a:lnTo>
                    <a:pt x="416" y="228"/>
                  </a:lnTo>
                  <a:lnTo>
                    <a:pt x="416" y="227"/>
                  </a:lnTo>
                  <a:lnTo>
                    <a:pt x="417" y="227"/>
                  </a:lnTo>
                  <a:lnTo>
                    <a:pt x="416" y="227"/>
                  </a:lnTo>
                  <a:lnTo>
                    <a:pt x="415" y="227"/>
                  </a:lnTo>
                  <a:lnTo>
                    <a:pt x="415" y="228"/>
                  </a:lnTo>
                  <a:lnTo>
                    <a:pt x="414" y="228"/>
                  </a:lnTo>
                  <a:lnTo>
                    <a:pt x="414" y="227"/>
                  </a:lnTo>
                  <a:lnTo>
                    <a:pt x="413" y="227"/>
                  </a:lnTo>
                  <a:lnTo>
                    <a:pt x="412" y="228"/>
                  </a:lnTo>
                  <a:lnTo>
                    <a:pt x="411" y="228"/>
                  </a:lnTo>
                  <a:lnTo>
                    <a:pt x="411" y="227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1" y="236"/>
                  </a:lnTo>
                  <a:lnTo>
                    <a:pt x="411" y="237"/>
                  </a:lnTo>
                  <a:lnTo>
                    <a:pt x="411" y="238"/>
                  </a:lnTo>
                  <a:lnTo>
                    <a:pt x="411" y="239"/>
                  </a:lnTo>
                  <a:lnTo>
                    <a:pt x="411" y="240"/>
                  </a:lnTo>
                  <a:lnTo>
                    <a:pt x="411" y="241"/>
                  </a:lnTo>
                  <a:lnTo>
                    <a:pt x="411" y="242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5"/>
                  </a:lnTo>
                  <a:lnTo>
                    <a:pt x="411" y="246"/>
                  </a:lnTo>
                  <a:lnTo>
                    <a:pt x="411" y="247"/>
                  </a:lnTo>
                  <a:lnTo>
                    <a:pt x="411" y="248"/>
                  </a:lnTo>
                  <a:lnTo>
                    <a:pt x="411" y="249"/>
                  </a:lnTo>
                  <a:lnTo>
                    <a:pt x="411" y="250"/>
                  </a:lnTo>
                  <a:lnTo>
                    <a:pt x="411" y="251"/>
                  </a:lnTo>
                  <a:lnTo>
                    <a:pt x="412" y="252"/>
                  </a:lnTo>
                  <a:lnTo>
                    <a:pt x="411" y="252"/>
                  </a:lnTo>
                  <a:lnTo>
                    <a:pt x="410" y="252"/>
                  </a:lnTo>
                  <a:lnTo>
                    <a:pt x="410" y="253"/>
                  </a:lnTo>
                  <a:lnTo>
                    <a:pt x="409" y="253"/>
                  </a:lnTo>
                  <a:lnTo>
                    <a:pt x="408" y="253"/>
                  </a:lnTo>
                  <a:lnTo>
                    <a:pt x="407" y="253"/>
                  </a:lnTo>
                  <a:lnTo>
                    <a:pt x="406" y="253"/>
                  </a:lnTo>
                  <a:lnTo>
                    <a:pt x="405" y="253"/>
                  </a:lnTo>
                  <a:lnTo>
                    <a:pt x="404" y="253"/>
                  </a:lnTo>
                  <a:lnTo>
                    <a:pt x="403" y="253"/>
                  </a:lnTo>
                  <a:lnTo>
                    <a:pt x="401" y="253"/>
                  </a:lnTo>
                  <a:lnTo>
                    <a:pt x="400" y="253"/>
                  </a:lnTo>
                  <a:lnTo>
                    <a:pt x="399" y="253"/>
                  </a:lnTo>
                  <a:lnTo>
                    <a:pt x="398" y="253"/>
                  </a:lnTo>
                  <a:lnTo>
                    <a:pt x="397" y="254"/>
                  </a:lnTo>
                  <a:lnTo>
                    <a:pt x="396" y="254"/>
                  </a:lnTo>
                  <a:lnTo>
                    <a:pt x="395" y="255"/>
                  </a:lnTo>
                  <a:lnTo>
                    <a:pt x="394" y="256"/>
                  </a:lnTo>
                  <a:lnTo>
                    <a:pt x="393" y="257"/>
                  </a:lnTo>
                  <a:lnTo>
                    <a:pt x="393" y="258"/>
                  </a:lnTo>
                  <a:lnTo>
                    <a:pt x="392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0" y="258"/>
                  </a:lnTo>
                  <a:lnTo>
                    <a:pt x="389" y="258"/>
                  </a:lnTo>
                  <a:lnTo>
                    <a:pt x="388" y="258"/>
                  </a:lnTo>
                  <a:lnTo>
                    <a:pt x="387" y="258"/>
                  </a:lnTo>
                  <a:lnTo>
                    <a:pt x="386" y="258"/>
                  </a:lnTo>
                  <a:lnTo>
                    <a:pt x="385" y="258"/>
                  </a:lnTo>
                  <a:lnTo>
                    <a:pt x="384" y="258"/>
                  </a:lnTo>
                  <a:lnTo>
                    <a:pt x="381" y="258"/>
                  </a:lnTo>
                  <a:lnTo>
                    <a:pt x="380" y="258"/>
                  </a:lnTo>
                  <a:lnTo>
                    <a:pt x="378" y="258"/>
                  </a:lnTo>
                  <a:lnTo>
                    <a:pt x="377" y="258"/>
                  </a:lnTo>
                  <a:lnTo>
                    <a:pt x="376" y="259"/>
                  </a:lnTo>
                  <a:lnTo>
                    <a:pt x="376" y="260"/>
                  </a:lnTo>
                  <a:lnTo>
                    <a:pt x="377" y="260"/>
                  </a:lnTo>
                  <a:lnTo>
                    <a:pt x="377" y="261"/>
                  </a:lnTo>
                  <a:lnTo>
                    <a:pt x="378" y="261"/>
                  </a:lnTo>
                  <a:lnTo>
                    <a:pt x="378" y="262"/>
                  </a:lnTo>
                  <a:lnTo>
                    <a:pt x="378" y="263"/>
                  </a:lnTo>
                  <a:lnTo>
                    <a:pt x="378" y="263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7" y="267"/>
                  </a:lnTo>
                  <a:lnTo>
                    <a:pt x="377" y="268"/>
                  </a:lnTo>
                  <a:lnTo>
                    <a:pt x="377" y="269"/>
                  </a:lnTo>
                  <a:lnTo>
                    <a:pt x="376" y="269"/>
                  </a:lnTo>
                  <a:lnTo>
                    <a:pt x="376" y="270"/>
                  </a:lnTo>
                  <a:lnTo>
                    <a:pt x="377" y="271"/>
                  </a:lnTo>
                  <a:lnTo>
                    <a:pt x="377" y="272"/>
                  </a:lnTo>
                  <a:lnTo>
                    <a:pt x="377" y="273"/>
                  </a:lnTo>
                  <a:lnTo>
                    <a:pt x="378" y="274"/>
                  </a:lnTo>
                  <a:lnTo>
                    <a:pt x="378" y="275"/>
                  </a:lnTo>
                  <a:lnTo>
                    <a:pt x="377" y="276"/>
                  </a:lnTo>
                  <a:lnTo>
                    <a:pt x="377" y="277"/>
                  </a:lnTo>
                  <a:lnTo>
                    <a:pt x="378" y="278"/>
                  </a:lnTo>
                  <a:lnTo>
                    <a:pt x="378" y="279"/>
                  </a:lnTo>
                  <a:lnTo>
                    <a:pt x="378" y="280"/>
                  </a:lnTo>
                  <a:lnTo>
                    <a:pt x="379" y="281"/>
                  </a:lnTo>
                  <a:lnTo>
                    <a:pt x="379" y="282"/>
                  </a:lnTo>
                  <a:lnTo>
                    <a:pt x="378" y="283"/>
                  </a:lnTo>
                  <a:lnTo>
                    <a:pt x="379" y="284"/>
                  </a:lnTo>
                  <a:lnTo>
                    <a:pt x="379" y="285"/>
                  </a:lnTo>
                  <a:lnTo>
                    <a:pt x="380" y="286"/>
                  </a:lnTo>
                  <a:lnTo>
                    <a:pt x="380" y="287"/>
                  </a:lnTo>
                  <a:lnTo>
                    <a:pt x="380" y="288"/>
                  </a:lnTo>
                  <a:lnTo>
                    <a:pt x="379" y="288"/>
                  </a:lnTo>
                  <a:lnTo>
                    <a:pt x="379" y="289"/>
                  </a:lnTo>
                  <a:lnTo>
                    <a:pt x="379" y="290"/>
                  </a:lnTo>
                  <a:lnTo>
                    <a:pt x="378" y="291"/>
                  </a:lnTo>
                  <a:lnTo>
                    <a:pt x="378" y="292"/>
                  </a:lnTo>
                  <a:lnTo>
                    <a:pt x="378" y="293"/>
                  </a:lnTo>
                  <a:lnTo>
                    <a:pt x="378" y="294"/>
                  </a:lnTo>
                  <a:lnTo>
                    <a:pt x="379" y="293"/>
                  </a:lnTo>
                  <a:lnTo>
                    <a:pt x="380" y="293"/>
                  </a:lnTo>
                  <a:lnTo>
                    <a:pt x="380" y="294"/>
                  </a:lnTo>
                  <a:lnTo>
                    <a:pt x="380" y="293"/>
                  </a:lnTo>
                  <a:lnTo>
                    <a:pt x="382" y="294"/>
                  </a:lnTo>
                  <a:lnTo>
                    <a:pt x="383" y="293"/>
                  </a:lnTo>
                  <a:lnTo>
                    <a:pt x="384" y="293"/>
                  </a:lnTo>
                  <a:lnTo>
                    <a:pt x="384" y="292"/>
                  </a:lnTo>
                  <a:lnTo>
                    <a:pt x="384" y="293"/>
                  </a:lnTo>
                  <a:lnTo>
                    <a:pt x="385" y="293"/>
                  </a:lnTo>
                  <a:lnTo>
                    <a:pt x="385" y="294"/>
                  </a:lnTo>
                  <a:lnTo>
                    <a:pt x="385" y="295"/>
                  </a:lnTo>
                  <a:lnTo>
                    <a:pt x="386" y="295"/>
                  </a:lnTo>
                  <a:lnTo>
                    <a:pt x="387" y="295"/>
                  </a:lnTo>
                  <a:lnTo>
                    <a:pt x="388" y="295"/>
                  </a:lnTo>
                  <a:lnTo>
                    <a:pt x="389" y="295"/>
                  </a:lnTo>
                  <a:lnTo>
                    <a:pt x="390" y="295"/>
                  </a:lnTo>
                  <a:lnTo>
                    <a:pt x="391" y="294"/>
                  </a:lnTo>
                  <a:lnTo>
                    <a:pt x="391" y="294"/>
                  </a:lnTo>
                  <a:lnTo>
                    <a:pt x="391" y="298"/>
                  </a:lnTo>
                  <a:lnTo>
                    <a:pt x="391" y="299"/>
                  </a:lnTo>
                  <a:lnTo>
                    <a:pt x="391" y="300"/>
                  </a:lnTo>
                  <a:lnTo>
                    <a:pt x="391" y="304"/>
                  </a:lnTo>
                  <a:lnTo>
                    <a:pt x="391" y="307"/>
                  </a:lnTo>
                  <a:lnTo>
                    <a:pt x="391" y="308"/>
                  </a:lnTo>
                  <a:lnTo>
                    <a:pt x="391" y="309"/>
                  </a:lnTo>
                  <a:lnTo>
                    <a:pt x="391" y="310"/>
                  </a:lnTo>
                  <a:lnTo>
                    <a:pt x="391" y="311"/>
                  </a:lnTo>
                  <a:lnTo>
                    <a:pt x="389" y="311"/>
                  </a:lnTo>
                  <a:lnTo>
                    <a:pt x="388" y="311"/>
                  </a:lnTo>
                  <a:lnTo>
                    <a:pt x="383" y="311"/>
                  </a:lnTo>
                  <a:lnTo>
                    <a:pt x="381" y="311"/>
                  </a:lnTo>
                  <a:lnTo>
                    <a:pt x="380" y="311"/>
                  </a:lnTo>
                  <a:lnTo>
                    <a:pt x="379" y="311"/>
                  </a:lnTo>
                  <a:lnTo>
                    <a:pt x="376" y="311"/>
                  </a:lnTo>
                  <a:lnTo>
                    <a:pt x="376" y="311"/>
                  </a:lnTo>
                  <a:lnTo>
                    <a:pt x="376" y="312"/>
                  </a:lnTo>
                  <a:lnTo>
                    <a:pt x="376" y="313"/>
                  </a:lnTo>
                  <a:lnTo>
                    <a:pt x="375" y="313"/>
                  </a:lnTo>
                  <a:lnTo>
                    <a:pt x="375" y="314"/>
                  </a:lnTo>
                  <a:lnTo>
                    <a:pt x="375" y="315"/>
                  </a:lnTo>
                  <a:lnTo>
                    <a:pt x="374" y="315"/>
                  </a:lnTo>
                  <a:lnTo>
                    <a:pt x="374" y="316"/>
                  </a:lnTo>
                  <a:lnTo>
                    <a:pt x="374" y="317"/>
                  </a:lnTo>
                  <a:lnTo>
                    <a:pt x="375" y="317"/>
                  </a:lnTo>
                  <a:lnTo>
                    <a:pt x="376" y="318"/>
                  </a:lnTo>
                  <a:lnTo>
                    <a:pt x="377" y="318"/>
                  </a:lnTo>
                  <a:lnTo>
                    <a:pt x="377" y="319"/>
                  </a:lnTo>
                  <a:lnTo>
                    <a:pt x="377" y="320"/>
                  </a:lnTo>
                  <a:lnTo>
                    <a:pt x="377" y="321"/>
                  </a:lnTo>
                  <a:lnTo>
                    <a:pt x="377" y="322"/>
                  </a:lnTo>
                  <a:lnTo>
                    <a:pt x="377" y="323"/>
                  </a:lnTo>
                  <a:lnTo>
                    <a:pt x="377" y="324"/>
                  </a:lnTo>
                  <a:lnTo>
                    <a:pt x="378" y="325"/>
                  </a:lnTo>
                  <a:lnTo>
                    <a:pt x="378" y="326"/>
                  </a:lnTo>
                  <a:lnTo>
                    <a:pt x="379" y="326"/>
                  </a:lnTo>
                  <a:lnTo>
                    <a:pt x="378" y="327"/>
                  </a:lnTo>
                  <a:lnTo>
                    <a:pt x="378" y="328"/>
                  </a:lnTo>
                  <a:lnTo>
                    <a:pt x="378" y="329"/>
                  </a:lnTo>
                  <a:lnTo>
                    <a:pt x="379" y="329"/>
                  </a:lnTo>
                  <a:lnTo>
                    <a:pt x="379" y="330"/>
                  </a:lnTo>
                  <a:lnTo>
                    <a:pt x="379" y="331"/>
                  </a:lnTo>
                  <a:lnTo>
                    <a:pt x="379" y="332"/>
                  </a:lnTo>
                  <a:lnTo>
                    <a:pt x="380" y="332"/>
                  </a:lnTo>
                  <a:lnTo>
                    <a:pt x="381" y="332"/>
                  </a:lnTo>
                  <a:lnTo>
                    <a:pt x="381" y="333"/>
                  </a:lnTo>
                  <a:lnTo>
                    <a:pt x="382" y="333"/>
                  </a:lnTo>
                  <a:lnTo>
                    <a:pt x="382" y="334"/>
                  </a:lnTo>
                  <a:lnTo>
                    <a:pt x="382" y="335"/>
                  </a:lnTo>
                  <a:lnTo>
                    <a:pt x="382" y="336"/>
                  </a:lnTo>
                  <a:lnTo>
                    <a:pt x="383" y="337"/>
                  </a:lnTo>
                  <a:lnTo>
                    <a:pt x="384" y="337"/>
                  </a:lnTo>
                  <a:lnTo>
                    <a:pt x="384" y="338"/>
                  </a:lnTo>
                  <a:lnTo>
                    <a:pt x="385" y="338"/>
                  </a:lnTo>
                  <a:lnTo>
                    <a:pt x="385" y="339"/>
                  </a:lnTo>
                  <a:lnTo>
                    <a:pt x="385" y="340"/>
                  </a:lnTo>
                  <a:lnTo>
                    <a:pt x="386" y="340"/>
                  </a:lnTo>
                  <a:lnTo>
                    <a:pt x="386" y="341"/>
                  </a:lnTo>
                  <a:lnTo>
                    <a:pt x="386" y="342"/>
                  </a:lnTo>
                  <a:lnTo>
                    <a:pt x="386" y="343"/>
                  </a:lnTo>
                  <a:lnTo>
                    <a:pt x="385" y="343"/>
                  </a:lnTo>
                  <a:lnTo>
                    <a:pt x="385" y="344"/>
                  </a:lnTo>
                  <a:lnTo>
                    <a:pt x="385" y="345"/>
                  </a:lnTo>
                  <a:lnTo>
                    <a:pt x="385" y="346"/>
                  </a:lnTo>
                  <a:lnTo>
                    <a:pt x="386" y="346"/>
                  </a:lnTo>
                  <a:lnTo>
                    <a:pt x="387" y="346"/>
                  </a:lnTo>
                  <a:lnTo>
                    <a:pt x="387" y="348"/>
                  </a:lnTo>
                  <a:lnTo>
                    <a:pt x="387" y="349"/>
                  </a:lnTo>
                  <a:lnTo>
                    <a:pt x="388" y="350"/>
                  </a:lnTo>
                  <a:lnTo>
                    <a:pt x="387" y="351"/>
                  </a:lnTo>
                  <a:lnTo>
                    <a:pt x="387" y="352"/>
                  </a:lnTo>
                  <a:lnTo>
                    <a:pt x="388" y="353"/>
                  </a:lnTo>
                  <a:lnTo>
                    <a:pt x="388" y="354"/>
                  </a:lnTo>
                  <a:lnTo>
                    <a:pt x="388" y="355"/>
                  </a:lnTo>
                  <a:lnTo>
                    <a:pt x="388" y="356"/>
                  </a:lnTo>
                  <a:lnTo>
                    <a:pt x="388" y="357"/>
                  </a:lnTo>
                  <a:lnTo>
                    <a:pt x="388" y="358"/>
                  </a:lnTo>
                  <a:lnTo>
                    <a:pt x="388" y="359"/>
                  </a:lnTo>
                  <a:lnTo>
                    <a:pt x="388" y="360"/>
                  </a:lnTo>
                  <a:lnTo>
                    <a:pt x="389" y="360"/>
                  </a:lnTo>
                  <a:lnTo>
                    <a:pt x="388" y="360"/>
                  </a:lnTo>
                  <a:lnTo>
                    <a:pt x="388" y="360"/>
                  </a:lnTo>
                  <a:lnTo>
                    <a:pt x="387" y="361"/>
                  </a:lnTo>
                  <a:lnTo>
                    <a:pt x="386" y="361"/>
                  </a:lnTo>
                  <a:lnTo>
                    <a:pt x="386" y="362"/>
                  </a:lnTo>
                  <a:lnTo>
                    <a:pt x="385" y="362"/>
                  </a:lnTo>
                  <a:lnTo>
                    <a:pt x="385" y="363"/>
                  </a:lnTo>
                  <a:lnTo>
                    <a:pt x="384" y="363"/>
                  </a:lnTo>
                  <a:lnTo>
                    <a:pt x="384" y="364"/>
                  </a:lnTo>
                  <a:lnTo>
                    <a:pt x="383" y="364"/>
                  </a:lnTo>
                  <a:lnTo>
                    <a:pt x="383" y="365"/>
                  </a:lnTo>
                  <a:lnTo>
                    <a:pt x="383" y="364"/>
                  </a:lnTo>
                  <a:lnTo>
                    <a:pt x="382" y="364"/>
                  </a:lnTo>
                  <a:lnTo>
                    <a:pt x="382" y="365"/>
                  </a:lnTo>
                  <a:lnTo>
                    <a:pt x="382" y="366"/>
                  </a:lnTo>
                  <a:lnTo>
                    <a:pt x="383" y="366"/>
                  </a:lnTo>
                  <a:lnTo>
                    <a:pt x="383" y="367"/>
                  </a:lnTo>
                  <a:lnTo>
                    <a:pt x="383" y="368"/>
                  </a:lnTo>
                  <a:lnTo>
                    <a:pt x="384" y="369"/>
                  </a:lnTo>
                  <a:lnTo>
                    <a:pt x="383" y="370"/>
                  </a:lnTo>
                  <a:lnTo>
                    <a:pt x="384" y="370"/>
                  </a:lnTo>
                  <a:lnTo>
                    <a:pt x="384" y="371"/>
                  </a:lnTo>
                  <a:lnTo>
                    <a:pt x="384" y="372"/>
                  </a:lnTo>
                  <a:lnTo>
                    <a:pt x="385" y="372"/>
                  </a:lnTo>
                  <a:lnTo>
                    <a:pt x="385" y="373"/>
                  </a:lnTo>
                  <a:lnTo>
                    <a:pt x="386" y="373"/>
                  </a:lnTo>
                  <a:lnTo>
                    <a:pt x="386" y="374"/>
                  </a:lnTo>
                  <a:lnTo>
                    <a:pt x="387" y="374"/>
                  </a:lnTo>
                  <a:lnTo>
                    <a:pt x="387" y="375"/>
                  </a:lnTo>
                  <a:lnTo>
                    <a:pt x="387" y="376"/>
                  </a:lnTo>
                  <a:lnTo>
                    <a:pt x="387" y="377"/>
                  </a:lnTo>
                  <a:lnTo>
                    <a:pt x="387" y="378"/>
                  </a:lnTo>
                  <a:lnTo>
                    <a:pt x="387" y="379"/>
                  </a:lnTo>
                  <a:lnTo>
                    <a:pt x="388" y="379"/>
                  </a:lnTo>
                  <a:lnTo>
                    <a:pt x="388" y="380"/>
                  </a:lnTo>
                  <a:lnTo>
                    <a:pt x="388" y="381"/>
                  </a:lnTo>
                  <a:lnTo>
                    <a:pt x="388" y="382"/>
                  </a:lnTo>
                  <a:lnTo>
                    <a:pt x="388" y="383"/>
                  </a:lnTo>
                  <a:lnTo>
                    <a:pt x="387" y="383"/>
                  </a:lnTo>
                  <a:lnTo>
                    <a:pt x="387" y="384"/>
                  </a:lnTo>
                  <a:lnTo>
                    <a:pt x="386" y="384"/>
                  </a:lnTo>
                  <a:lnTo>
                    <a:pt x="385" y="384"/>
                  </a:lnTo>
                  <a:lnTo>
                    <a:pt x="385" y="385"/>
                  </a:lnTo>
                  <a:lnTo>
                    <a:pt x="385" y="386"/>
                  </a:lnTo>
                  <a:lnTo>
                    <a:pt x="385" y="387"/>
                  </a:lnTo>
                  <a:lnTo>
                    <a:pt x="385" y="388"/>
                  </a:lnTo>
                  <a:lnTo>
                    <a:pt x="385" y="389"/>
                  </a:lnTo>
                  <a:lnTo>
                    <a:pt x="384" y="389"/>
                  </a:lnTo>
                  <a:lnTo>
                    <a:pt x="380" y="389"/>
                  </a:lnTo>
                  <a:lnTo>
                    <a:pt x="379" y="389"/>
                  </a:lnTo>
                  <a:lnTo>
                    <a:pt x="376" y="389"/>
                  </a:lnTo>
                  <a:lnTo>
                    <a:pt x="375" y="389"/>
                  </a:lnTo>
                  <a:lnTo>
                    <a:pt x="372" y="388"/>
                  </a:lnTo>
                  <a:lnTo>
                    <a:pt x="371" y="388"/>
                  </a:lnTo>
                  <a:lnTo>
                    <a:pt x="371" y="389"/>
                  </a:lnTo>
                  <a:lnTo>
                    <a:pt x="371" y="390"/>
                  </a:lnTo>
                  <a:lnTo>
                    <a:pt x="371" y="391"/>
                  </a:lnTo>
                  <a:lnTo>
                    <a:pt x="372" y="391"/>
                  </a:lnTo>
                  <a:lnTo>
                    <a:pt x="372" y="392"/>
                  </a:lnTo>
                  <a:lnTo>
                    <a:pt x="371" y="393"/>
                  </a:lnTo>
                  <a:lnTo>
                    <a:pt x="372" y="399"/>
                  </a:lnTo>
                  <a:lnTo>
                    <a:pt x="371" y="399"/>
                  </a:lnTo>
                  <a:lnTo>
                    <a:pt x="371" y="402"/>
                  </a:lnTo>
                  <a:lnTo>
                    <a:pt x="371" y="406"/>
                  </a:lnTo>
                  <a:lnTo>
                    <a:pt x="371" y="408"/>
                  </a:lnTo>
                  <a:lnTo>
                    <a:pt x="371" y="411"/>
                  </a:lnTo>
                  <a:lnTo>
                    <a:pt x="371" y="412"/>
                  </a:lnTo>
                  <a:lnTo>
                    <a:pt x="371" y="416"/>
                  </a:lnTo>
                  <a:lnTo>
                    <a:pt x="371" y="419"/>
                  </a:lnTo>
                  <a:lnTo>
                    <a:pt x="371" y="422"/>
                  </a:lnTo>
                  <a:lnTo>
                    <a:pt x="371" y="424"/>
                  </a:lnTo>
                  <a:lnTo>
                    <a:pt x="371" y="425"/>
                  </a:lnTo>
                  <a:lnTo>
                    <a:pt x="371" y="428"/>
                  </a:lnTo>
                  <a:lnTo>
                    <a:pt x="368" y="428"/>
                  </a:lnTo>
                  <a:lnTo>
                    <a:pt x="367" y="428"/>
                  </a:lnTo>
                  <a:lnTo>
                    <a:pt x="367" y="430"/>
                  </a:lnTo>
                  <a:lnTo>
                    <a:pt x="367" y="431"/>
                  </a:lnTo>
                  <a:lnTo>
                    <a:pt x="367" y="433"/>
                  </a:lnTo>
                  <a:lnTo>
                    <a:pt x="367" y="434"/>
                  </a:lnTo>
                  <a:lnTo>
                    <a:pt x="368" y="434"/>
                  </a:lnTo>
                  <a:lnTo>
                    <a:pt x="368" y="437"/>
                  </a:lnTo>
                  <a:lnTo>
                    <a:pt x="367" y="439"/>
                  </a:lnTo>
                  <a:lnTo>
                    <a:pt x="367" y="440"/>
                  </a:lnTo>
                  <a:lnTo>
                    <a:pt x="367" y="441"/>
                  </a:lnTo>
                  <a:lnTo>
                    <a:pt x="367" y="443"/>
                  </a:lnTo>
                  <a:lnTo>
                    <a:pt x="367" y="444"/>
                  </a:lnTo>
                  <a:lnTo>
                    <a:pt x="367" y="447"/>
                  </a:lnTo>
                  <a:lnTo>
                    <a:pt x="367" y="450"/>
                  </a:lnTo>
                  <a:lnTo>
                    <a:pt x="367" y="451"/>
                  </a:lnTo>
                  <a:lnTo>
                    <a:pt x="367" y="453"/>
                  </a:lnTo>
                  <a:lnTo>
                    <a:pt x="368" y="453"/>
                  </a:lnTo>
                  <a:lnTo>
                    <a:pt x="369" y="454"/>
                  </a:lnTo>
                  <a:lnTo>
                    <a:pt x="370" y="454"/>
                  </a:lnTo>
                  <a:lnTo>
                    <a:pt x="371" y="454"/>
                  </a:lnTo>
                  <a:lnTo>
                    <a:pt x="373" y="454"/>
                  </a:lnTo>
                  <a:lnTo>
                    <a:pt x="374" y="454"/>
                  </a:lnTo>
                  <a:lnTo>
                    <a:pt x="375" y="454"/>
                  </a:lnTo>
                  <a:lnTo>
                    <a:pt x="377" y="454"/>
                  </a:lnTo>
                  <a:lnTo>
                    <a:pt x="378" y="454"/>
                  </a:lnTo>
                  <a:lnTo>
                    <a:pt x="379" y="454"/>
                  </a:lnTo>
                  <a:lnTo>
                    <a:pt x="380" y="454"/>
                  </a:lnTo>
                  <a:lnTo>
                    <a:pt x="381" y="454"/>
                  </a:lnTo>
                  <a:lnTo>
                    <a:pt x="381" y="455"/>
                  </a:lnTo>
                  <a:lnTo>
                    <a:pt x="381" y="459"/>
                  </a:lnTo>
                  <a:lnTo>
                    <a:pt x="381" y="460"/>
                  </a:lnTo>
                  <a:lnTo>
                    <a:pt x="382" y="460"/>
                  </a:lnTo>
                  <a:lnTo>
                    <a:pt x="383" y="460"/>
                  </a:lnTo>
                  <a:lnTo>
                    <a:pt x="384" y="460"/>
                  </a:lnTo>
                  <a:lnTo>
                    <a:pt x="387" y="460"/>
                  </a:lnTo>
                  <a:lnTo>
                    <a:pt x="388" y="460"/>
                  </a:lnTo>
                  <a:lnTo>
                    <a:pt x="390" y="460"/>
                  </a:lnTo>
                  <a:lnTo>
                    <a:pt x="391" y="460"/>
                  </a:lnTo>
                  <a:lnTo>
                    <a:pt x="391" y="460"/>
                  </a:lnTo>
                  <a:lnTo>
                    <a:pt x="392" y="460"/>
                  </a:lnTo>
                  <a:lnTo>
                    <a:pt x="393" y="461"/>
                  </a:lnTo>
                  <a:lnTo>
                    <a:pt x="394" y="461"/>
                  </a:lnTo>
                  <a:lnTo>
                    <a:pt x="395" y="461"/>
                  </a:lnTo>
                  <a:lnTo>
                    <a:pt x="396" y="461"/>
                  </a:lnTo>
                  <a:lnTo>
                    <a:pt x="397" y="461"/>
                  </a:lnTo>
                  <a:lnTo>
                    <a:pt x="398" y="461"/>
                  </a:lnTo>
                  <a:lnTo>
                    <a:pt x="399" y="461"/>
                  </a:lnTo>
                  <a:lnTo>
                    <a:pt x="400" y="461"/>
                  </a:lnTo>
                  <a:lnTo>
                    <a:pt x="401" y="461"/>
                  </a:lnTo>
                  <a:lnTo>
                    <a:pt x="402" y="461"/>
                  </a:lnTo>
                  <a:lnTo>
                    <a:pt x="403" y="461"/>
                  </a:lnTo>
                  <a:lnTo>
                    <a:pt x="403" y="462"/>
                  </a:lnTo>
                  <a:lnTo>
                    <a:pt x="404" y="462"/>
                  </a:lnTo>
                  <a:lnTo>
                    <a:pt x="404" y="463"/>
                  </a:lnTo>
                  <a:lnTo>
                    <a:pt x="405" y="463"/>
                  </a:lnTo>
                  <a:lnTo>
                    <a:pt x="405" y="464"/>
                  </a:lnTo>
                  <a:lnTo>
                    <a:pt x="406" y="464"/>
                  </a:lnTo>
                  <a:lnTo>
                    <a:pt x="406" y="465"/>
                  </a:lnTo>
                  <a:lnTo>
                    <a:pt x="407" y="465"/>
                  </a:lnTo>
                  <a:lnTo>
                    <a:pt x="407" y="466"/>
                  </a:lnTo>
                  <a:lnTo>
                    <a:pt x="408" y="466"/>
                  </a:lnTo>
                  <a:lnTo>
                    <a:pt x="409" y="466"/>
                  </a:lnTo>
                  <a:lnTo>
                    <a:pt x="409" y="467"/>
                  </a:lnTo>
                  <a:lnTo>
                    <a:pt x="409" y="468"/>
                  </a:lnTo>
                  <a:lnTo>
                    <a:pt x="410" y="468"/>
                  </a:lnTo>
                  <a:lnTo>
                    <a:pt x="410" y="469"/>
                  </a:lnTo>
                  <a:lnTo>
                    <a:pt x="410" y="470"/>
                  </a:lnTo>
                  <a:lnTo>
                    <a:pt x="410" y="471"/>
                  </a:lnTo>
                  <a:lnTo>
                    <a:pt x="411" y="471"/>
                  </a:lnTo>
                  <a:lnTo>
                    <a:pt x="411" y="472"/>
                  </a:lnTo>
                  <a:lnTo>
                    <a:pt x="412" y="472"/>
                  </a:lnTo>
                  <a:lnTo>
                    <a:pt x="413" y="472"/>
                  </a:lnTo>
                  <a:lnTo>
                    <a:pt x="413" y="473"/>
                  </a:lnTo>
                  <a:lnTo>
                    <a:pt x="412" y="474"/>
                  </a:lnTo>
                  <a:lnTo>
                    <a:pt x="413" y="474"/>
                  </a:lnTo>
                  <a:lnTo>
                    <a:pt x="413" y="475"/>
                  </a:lnTo>
                  <a:lnTo>
                    <a:pt x="413" y="476"/>
                  </a:lnTo>
                  <a:lnTo>
                    <a:pt x="413" y="477"/>
                  </a:lnTo>
                  <a:lnTo>
                    <a:pt x="414" y="477"/>
                  </a:lnTo>
                  <a:lnTo>
                    <a:pt x="414" y="478"/>
                  </a:lnTo>
                  <a:lnTo>
                    <a:pt x="414" y="479"/>
                  </a:lnTo>
                  <a:lnTo>
                    <a:pt x="414" y="480"/>
                  </a:lnTo>
                  <a:lnTo>
                    <a:pt x="415" y="480"/>
                  </a:lnTo>
                  <a:lnTo>
                    <a:pt x="415" y="481"/>
                  </a:lnTo>
                  <a:lnTo>
                    <a:pt x="416" y="481"/>
                  </a:lnTo>
                  <a:lnTo>
                    <a:pt x="416" y="482"/>
                  </a:lnTo>
                  <a:lnTo>
                    <a:pt x="417" y="482"/>
                  </a:lnTo>
                  <a:lnTo>
                    <a:pt x="417" y="483"/>
                  </a:lnTo>
                  <a:lnTo>
                    <a:pt x="418" y="483"/>
                  </a:lnTo>
                  <a:lnTo>
                    <a:pt x="418" y="484"/>
                  </a:lnTo>
                  <a:lnTo>
                    <a:pt x="418" y="485"/>
                  </a:lnTo>
                  <a:lnTo>
                    <a:pt x="418" y="486"/>
                  </a:lnTo>
                  <a:lnTo>
                    <a:pt x="418" y="487"/>
                  </a:lnTo>
                  <a:lnTo>
                    <a:pt x="418" y="488"/>
                  </a:lnTo>
                  <a:lnTo>
                    <a:pt x="418" y="489"/>
                  </a:lnTo>
                  <a:lnTo>
                    <a:pt x="418" y="490"/>
                  </a:lnTo>
                  <a:lnTo>
                    <a:pt x="419" y="490"/>
                  </a:lnTo>
                  <a:lnTo>
                    <a:pt x="419" y="492"/>
                  </a:lnTo>
                  <a:lnTo>
                    <a:pt x="419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5"/>
                  </a:lnTo>
                  <a:lnTo>
                    <a:pt x="420" y="496"/>
                  </a:lnTo>
                  <a:lnTo>
                    <a:pt x="421" y="497"/>
                  </a:lnTo>
                  <a:lnTo>
                    <a:pt x="422" y="497"/>
                  </a:lnTo>
                  <a:lnTo>
                    <a:pt x="422" y="498"/>
                  </a:lnTo>
                  <a:lnTo>
                    <a:pt x="423" y="498"/>
                  </a:lnTo>
                  <a:lnTo>
                    <a:pt x="424" y="498"/>
                  </a:lnTo>
                  <a:lnTo>
                    <a:pt x="424" y="497"/>
                  </a:lnTo>
                  <a:lnTo>
                    <a:pt x="425" y="497"/>
                  </a:lnTo>
                  <a:lnTo>
                    <a:pt x="426" y="497"/>
                  </a:lnTo>
                  <a:lnTo>
                    <a:pt x="427" y="497"/>
                  </a:lnTo>
                  <a:lnTo>
                    <a:pt x="428" y="497"/>
                  </a:lnTo>
                  <a:lnTo>
                    <a:pt x="429" y="497"/>
                  </a:lnTo>
                  <a:lnTo>
                    <a:pt x="429" y="498"/>
                  </a:lnTo>
                  <a:lnTo>
                    <a:pt x="430" y="498"/>
                  </a:lnTo>
                  <a:lnTo>
                    <a:pt x="431" y="498"/>
                  </a:lnTo>
                  <a:lnTo>
                    <a:pt x="431" y="499"/>
                  </a:lnTo>
                  <a:lnTo>
                    <a:pt x="432" y="499"/>
                  </a:lnTo>
                  <a:lnTo>
                    <a:pt x="433" y="500"/>
                  </a:lnTo>
                  <a:lnTo>
                    <a:pt x="434" y="500"/>
                  </a:lnTo>
                  <a:lnTo>
                    <a:pt x="434" y="501"/>
                  </a:lnTo>
                  <a:lnTo>
                    <a:pt x="435" y="501"/>
                  </a:lnTo>
                  <a:lnTo>
                    <a:pt x="436" y="501"/>
                  </a:lnTo>
                  <a:lnTo>
                    <a:pt x="437" y="501"/>
                  </a:lnTo>
                  <a:lnTo>
                    <a:pt x="438" y="501"/>
                  </a:lnTo>
                  <a:lnTo>
                    <a:pt x="439" y="501"/>
                  </a:lnTo>
                  <a:lnTo>
                    <a:pt x="439" y="502"/>
                  </a:lnTo>
                  <a:lnTo>
                    <a:pt x="439" y="503"/>
                  </a:lnTo>
                  <a:lnTo>
                    <a:pt x="439" y="505"/>
                  </a:lnTo>
                  <a:lnTo>
                    <a:pt x="439" y="505"/>
                  </a:lnTo>
                  <a:lnTo>
                    <a:pt x="439" y="506"/>
                  </a:lnTo>
                  <a:lnTo>
                    <a:pt x="438" y="506"/>
                  </a:lnTo>
                  <a:lnTo>
                    <a:pt x="437" y="506"/>
                  </a:lnTo>
                  <a:lnTo>
                    <a:pt x="436" y="506"/>
                  </a:lnTo>
                  <a:lnTo>
                    <a:pt x="435" y="506"/>
                  </a:lnTo>
                  <a:lnTo>
                    <a:pt x="434" y="506"/>
                  </a:lnTo>
                  <a:lnTo>
                    <a:pt x="433" y="506"/>
                  </a:lnTo>
                  <a:lnTo>
                    <a:pt x="432" y="506"/>
                  </a:lnTo>
                  <a:lnTo>
                    <a:pt x="431" y="506"/>
                  </a:lnTo>
                  <a:lnTo>
                    <a:pt x="429" y="506"/>
                  </a:lnTo>
                  <a:lnTo>
                    <a:pt x="428" y="506"/>
                  </a:lnTo>
                  <a:lnTo>
                    <a:pt x="426" y="506"/>
                  </a:lnTo>
                  <a:lnTo>
                    <a:pt x="425" y="506"/>
                  </a:lnTo>
                  <a:lnTo>
                    <a:pt x="425" y="507"/>
                  </a:lnTo>
                  <a:lnTo>
                    <a:pt x="425" y="508"/>
                  </a:lnTo>
                  <a:lnTo>
                    <a:pt x="425" y="510"/>
                  </a:lnTo>
                  <a:lnTo>
                    <a:pt x="425" y="512"/>
                  </a:lnTo>
                  <a:lnTo>
                    <a:pt x="425" y="513"/>
                  </a:lnTo>
                  <a:lnTo>
                    <a:pt x="425" y="514"/>
                  </a:lnTo>
                  <a:lnTo>
                    <a:pt x="425" y="515"/>
                  </a:lnTo>
                  <a:lnTo>
                    <a:pt x="425" y="521"/>
                  </a:lnTo>
                  <a:lnTo>
                    <a:pt x="425" y="522"/>
                  </a:lnTo>
                  <a:lnTo>
                    <a:pt x="425" y="523"/>
                  </a:lnTo>
                  <a:lnTo>
                    <a:pt x="425" y="524"/>
                  </a:lnTo>
                  <a:lnTo>
                    <a:pt x="425" y="526"/>
                  </a:lnTo>
                  <a:lnTo>
                    <a:pt x="425" y="528"/>
                  </a:lnTo>
                  <a:lnTo>
                    <a:pt x="425" y="530"/>
                  </a:lnTo>
                  <a:lnTo>
                    <a:pt x="425" y="531"/>
                  </a:lnTo>
                  <a:lnTo>
                    <a:pt x="425" y="532"/>
                  </a:lnTo>
                  <a:lnTo>
                    <a:pt x="425" y="533"/>
                  </a:lnTo>
                  <a:lnTo>
                    <a:pt x="425" y="536"/>
                  </a:lnTo>
                  <a:lnTo>
                    <a:pt x="425" y="537"/>
                  </a:lnTo>
                  <a:lnTo>
                    <a:pt x="425" y="538"/>
                  </a:lnTo>
                  <a:lnTo>
                    <a:pt x="425" y="539"/>
                  </a:lnTo>
                  <a:lnTo>
                    <a:pt x="425" y="540"/>
                  </a:lnTo>
                  <a:lnTo>
                    <a:pt x="424" y="540"/>
                  </a:lnTo>
                  <a:lnTo>
                    <a:pt x="423" y="540"/>
                  </a:lnTo>
                  <a:lnTo>
                    <a:pt x="421" y="540"/>
                  </a:lnTo>
                  <a:lnTo>
                    <a:pt x="420" y="540"/>
                  </a:lnTo>
                  <a:lnTo>
                    <a:pt x="419" y="540"/>
                  </a:lnTo>
                  <a:lnTo>
                    <a:pt x="419" y="542"/>
                  </a:lnTo>
                  <a:lnTo>
                    <a:pt x="419" y="544"/>
                  </a:lnTo>
                  <a:lnTo>
                    <a:pt x="419" y="546"/>
                  </a:lnTo>
                  <a:lnTo>
                    <a:pt x="417" y="546"/>
                  </a:lnTo>
                  <a:lnTo>
                    <a:pt x="415" y="546"/>
                  </a:lnTo>
                  <a:lnTo>
                    <a:pt x="414" y="546"/>
                  </a:lnTo>
                  <a:lnTo>
                    <a:pt x="412" y="546"/>
                  </a:lnTo>
                  <a:lnTo>
                    <a:pt x="412" y="547"/>
                  </a:lnTo>
                  <a:lnTo>
                    <a:pt x="412" y="548"/>
                  </a:lnTo>
                  <a:lnTo>
                    <a:pt x="412" y="551"/>
                  </a:lnTo>
                  <a:lnTo>
                    <a:pt x="412" y="552"/>
                  </a:lnTo>
                  <a:lnTo>
                    <a:pt x="412" y="553"/>
                  </a:lnTo>
                  <a:lnTo>
                    <a:pt x="411" y="553"/>
                  </a:lnTo>
                  <a:lnTo>
                    <a:pt x="409" y="553"/>
                  </a:lnTo>
                  <a:lnTo>
                    <a:pt x="406" y="553"/>
                  </a:lnTo>
                  <a:lnTo>
                    <a:pt x="405" y="553"/>
                  </a:lnTo>
                  <a:lnTo>
                    <a:pt x="405" y="555"/>
                  </a:lnTo>
                  <a:lnTo>
                    <a:pt x="405" y="558"/>
                  </a:lnTo>
                  <a:lnTo>
                    <a:pt x="405" y="559"/>
                  </a:lnTo>
                  <a:lnTo>
                    <a:pt x="404" y="559"/>
                  </a:lnTo>
                  <a:lnTo>
                    <a:pt x="403" y="559"/>
                  </a:lnTo>
                  <a:lnTo>
                    <a:pt x="402" y="559"/>
                  </a:lnTo>
                  <a:lnTo>
                    <a:pt x="401" y="558"/>
                  </a:lnTo>
                  <a:lnTo>
                    <a:pt x="401" y="559"/>
                  </a:lnTo>
                  <a:lnTo>
                    <a:pt x="401" y="558"/>
                  </a:lnTo>
                  <a:lnTo>
                    <a:pt x="400" y="558"/>
                  </a:lnTo>
                  <a:lnTo>
                    <a:pt x="399" y="558"/>
                  </a:lnTo>
                  <a:lnTo>
                    <a:pt x="398" y="558"/>
                  </a:lnTo>
                  <a:lnTo>
                    <a:pt x="398" y="559"/>
                  </a:lnTo>
                  <a:lnTo>
                    <a:pt x="398" y="560"/>
                  </a:lnTo>
                  <a:lnTo>
                    <a:pt x="398" y="561"/>
                  </a:lnTo>
                  <a:lnTo>
                    <a:pt x="398" y="562"/>
                  </a:lnTo>
                  <a:lnTo>
                    <a:pt x="398" y="564"/>
                  </a:lnTo>
                  <a:lnTo>
                    <a:pt x="398" y="565"/>
                  </a:lnTo>
                  <a:lnTo>
                    <a:pt x="397" y="565"/>
                  </a:lnTo>
                  <a:lnTo>
                    <a:pt x="396" y="565"/>
                  </a:lnTo>
                  <a:lnTo>
                    <a:pt x="396" y="566"/>
                  </a:lnTo>
                  <a:lnTo>
                    <a:pt x="395" y="566"/>
                  </a:lnTo>
                  <a:lnTo>
                    <a:pt x="394" y="566"/>
                  </a:lnTo>
                  <a:lnTo>
                    <a:pt x="393" y="566"/>
                  </a:lnTo>
                  <a:lnTo>
                    <a:pt x="392" y="566"/>
                  </a:lnTo>
                  <a:lnTo>
                    <a:pt x="392" y="568"/>
                  </a:lnTo>
                  <a:lnTo>
                    <a:pt x="392" y="570"/>
                  </a:lnTo>
                  <a:lnTo>
                    <a:pt x="392" y="572"/>
                  </a:lnTo>
                  <a:lnTo>
                    <a:pt x="392" y="573"/>
                  </a:lnTo>
                  <a:lnTo>
                    <a:pt x="391" y="573"/>
                  </a:lnTo>
                  <a:lnTo>
                    <a:pt x="391" y="573"/>
                  </a:lnTo>
                  <a:lnTo>
                    <a:pt x="390" y="574"/>
                  </a:lnTo>
                  <a:lnTo>
                    <a:pt x="389" y="574"/>
                  </a:lnTo>
                  <a:lnTo>
                    <a:pt x="388" y="574"/>
                  </a:lnTo>
                  <a:lnTo>
                    <a:pt x="387" y="574"/>
                  </a:lnTo>
                  <a:lnTo>
                    <a:pt x="386" y="575"/>
                  </a:lnTo>
                  <a:lnTo>
                    <a:pt x="386" y="576"/>
                  </a:lnTo>
                  <a:lnTo>
                    <a:pt x="386" y="577"/>
                  </a:lnTo>
                  <a:lnTo>
                    <a:pt x="386" y="578"/>
                  </a:lnTo>
                  <a:lnTo>
                    <a:pt x="385" y="578"/>
                  </a:lnTo>
                  <a:lnTo>
                    <a:pt x="383" y="578"/>
                  </a:lnTo>
                  <a:lnTo>
                    <a:pt x="382" y="578"/>
                  </a:lnTo>
                  <a:lnTo>
                    <a:pt x="381" y="578"/>
                  </a:lnTo>
                  <a:lnTo>
                    <a:pt x="380" y="578"/>
                  </a:lnTo>
                  <a:lnTo>
                    <a:pt x="379" y="578"/>
                  </a:lnTo>
                  <a:lnTo>
                    <a:pt x="378" y="578"/>
                  </a:lnTo>
                  <a:lnTo>
                    <a:pt x="377" y="578"/>
                  </a:lnTo>
                  <a:lnTo>
                    <a:pt x="376" y="578"/>
                  </a:lnTo>
                  <a:lnTo>
                    <a:pt x="374" y="578"/>
                  </a:lnTo>
                  <a:lnTo>
                    <a:pt x="372" y="578"/>
                  </a:lnTo>
                  <a:lnTo>
                    <a:pt x="370" y="578"/>
                  </a:lnTo>
                  <a:lnTo>
                    <a:pt x="369" y="578"/>
                  </a:lnTo>
                  <a:lnTo>
                    <a:pt x="368" y="578"/>
                  </a:lnTo>
                  <a:lnTo>
                    <a:pt x="366" y="578"/>
                  </a:lnTo>
                  <a:lnTo>
                    <a:pt x="365" y="578"/>
                  </a:lnTo>
                  <a:lnTo>
                    <a:pt x="364" y="578"/>
                  </a:lnTo>
                  <a:lnTo>
                    <a:pt x="363" y="578"/>
                  </a:lnTo>
                  <a:lnTo>
                    <a:pt x="362" y="578"/>
                  </a:lnTo>
                  <a:lnTo>
                    <a:pt x="361" y="578"/>
                  </a:lnTo>
                  <a:lnTo>
                    <a:pt x="360" y="578"/>
                  </a:lnTo>
                  <a:lnTo>
                    <a:pt x="358" y="578"/>
                  </a:lnTo>
                  <a:lnTo>
                    <a:pt x="357" y="578"/>
                  </a:lnTo>
                  <a:lnTo>
                    <a:pt x="356" y="578"/>
                  </a:lnTo>
                  <a:lnTo>
                    <a:pt x="356" y="577"/>
                  </a:lnTo>
                  <a:lnTo>
                    <a:pt x="355" y="577"/>
                  </a:lnTo>
                  <a:lnTo>
                    <a:pt x="353" y="577"/>
                  </a:lnTo>
                  <a:lnTo>
                    <a:pt x="352" y="577"/>
                  </a:lnTo>
                  <a:lnTo>
                    <a:pt x="351" y="577"/>
                  </a:lnTo>
                  <a:lnTo>
                    <a:pt x="350" y="577"/>
                  </a:lnTo>
                  <a:lnTo>
                    <a:pt x="347" y="577"/>
                  </a:lnTo>
                  <a:lnTo>
                    <a:pt x="346" y="577"/>
                  </a:lnTo>
                  <a:lnTo>
                    <a:pt x="345" y="577"/>
                  </a:lnTo>
                  <a:lnTo>
                    <a:pt x="344" y="577"/>
                  </a:lnTo>
                  <a:lnTo>
                    <a:pt x="343" y="577"/>
                  </a:lnTo>
                  <a:lnTo>
                    <a:pt x="343" y="577"/>
                  </a:lnTo>
                  <a:lnTo>
                    <a:pt x="342" y="577"/>
                  </a:lnTo>
                  <a:lnTo>
                    <a:pt x="341" y="577"/>
                  </a:lnTo>
                  <a:lnTo>
                    <a:pt x="340" y="577"/>
                  </a:lnTo>
                  <a:lnTo>
                    <a:pt x="338" y="577"/>
                  </a:lnTo>
                  <a:lnTo>
                    <a:pt x="337" y="577"/>
                  </a:lnTo>
                  <a:lnTo>
                    <a:pt x="336" y="577"/>
                  </a:lnTo>
                  <a:lnTo>
                    <a:pt x="335" y="577"/>
                  </a:lnTo>
                  <a:lnTo>
                    <a:pt x="333" y="577"/>
                  </a:lnTo>
                  <a:lnTo>
                    <a:pt x="332" y="577"/>
                  </a:lnTo>
                  <a:lnTo>
                    <a:pt x="329" y="577"/>
                  </a:lnTo>
                  <a:lnTo>
                    <a:pt x="328" y="577"/>
                  </a:lnTo>
                  <a:lnTo>
                    <a:pt x="327" y="577"/>
                  </a:lnTo>
                  <a:lnTo>
                    <a:pt x="326" y="577"/>
                  </a:lnTo>
                  <a:lnTo>
                    <a:pt x="324" y="577"/>
                  </a:lnTo>
                  <a:lnTo>
                    <a:pt x="323" y="577"/>
                  </a:lnTo>
                  <a:lnTo>
                    <a:pt x="322" y="577"/>
                  </a:lnTo>
                  <a:lnTo>
                    <a:pt x="320" y="576"/>
                  </a:lnTo>
                  <a:lnTo>
                    <a:pt x="319" y="576"/>
                  </a:lnTo>
                  <a:lnTo>
                    <a:pt x="318" y="576"/>
                  </a:lnTo>
                  <a:lnTo>
                    <a:pt x="317" y="576"/>
                  </a:lnTo>
                  <a:lnTo>
                    <a:pt x="316" y="576"/>
                  </a:lnTo>
                  <a:lnTo>
                    <a:pt x="315" y="576"/>
                  </a:lnTo>
                  <a:lnTo>
                    <a:pt x="314" y="576"/>
                  </a:lnTo>
                  <a:lnTo>
                    <a:pt x="313" y="576"/>
                  </a:lnTo>
                  <a:lnTo>
                    <a:pt x="311" y="576"/>
                  </a:lnTo>
                  <a:lnTo>
                    <a:pt x="310" y="576"/>
                  </a:lnTo>
                  <a:lnTo>
                    <a:pt x="309" y="576"/>
                  </a:lnTo>
                  <a:lnTo>
                    <a:pt x="308" y="576"/>
                  </a:lnTo>
                  <a:lnTo>
                    <a:pt x="307" y="576"/>
                  </a:lnTo>
                  <a:lnTo>
                    <a:pt x="306" y="576"/>
                  </a:lnTo>
                  <a:lnTo>
                    <a:pt x="305" y="576"/>
                  </a:lnTo>
                  <a:lnTo>
                    <a:pt x="303" y="576"/>
                  </a:lnTo>
                  <a:lnTo>
                    <a:pt x="302" y="576"/>
                  </a:lnTo>
                  <a:lnTo>
                    <a:pt x="300" y="576"/>
                  </a:lnTo>
                  <a:lnTo>
                    <a:pt x="299" y="576"/>
                  </a:lnTo>
                  <a:lnTo>
                    <a:pt x="295" y="576"/>
                  </a:lnTo>
                  <a:lnTo>
                    <a:pt x="294" y="576"/>
                  </a:lnTo>
                  <a:lnTo>
                    <a:pt x="292" y="576"/>
                  </a:lnTo>
                  <a:lnTo>
                    <a:pt x="291" y="576"/>
                  </a:lnTo>
                  <a:lnTo>
                    <a:pt x="289" y="576"/>
                  </a:lnTo>
                  <a:lnTo>
                    <a:pt x="287" y="576"/>
                  </a:lnTo>
                  <a:lnTo>
                    <a:pt x="284" y="576"/>
                  </a:lnTo>
                  <a:lnTo>
                    <a:pt x="283" y="576"/>
                  </a:lnTo>
                  <a:lnTo>
                    <a:pt x="281" y="576"/>
                  </a:lnTo>
                  <a:lnTo>
                    <a:pt x="279" y="576"/>
                  </a:lnTo>
                  <a:lnTo>
                    <a:pt x="278" y="576"/>
                  </a:lnTo>
                  <a:lnTo>
                    <a:pt x="277" y="576"/>
                  </a:lnTo>
                  <a:lnTo>
                    <a:pt x="274" y="576"/>
                  </a:lnTo>
                  <a:lnTo>
                    <a:pt x="274" y="578"/>
                  </a:lnTo>
                  <a:lnTo>
                    <a:pt x="274" y="579"/>
                  </a:lnTo>
                  <a:lnTo>
                    <a:pt x="274" y="580"/>
                  </a:lnTo>
                  <a:lnTo>
                    <a:pt x="274" y="581"/>
                  </a:lnTo>
                  <a:lnTo>
                    <a:pt x="274" y="582"/>
                  </a:lnTo>
                  <a:lnTo>
                    <a:pt x="274" y="583"/>
                  </a:lnTo>
                  <a:lnTo>
                    <a:pt x="273" y="583"/>
                  </a:lnTo>
                  <a:lnTo>
                    <a:pt x="272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2" y="583"/>
                  </a:lnTo>
                  <a:lnTo>
                    <a:pt x="261" y="583"/>
                  </a:lnTo>
                  <a:lnTo>
                    <a:pt x="261" y="582"/>
                  </a:lnTo>
                  <a:lnTo>
                    <a:pt x="260" y="582"/>
                  </a:lnTo>
                  <a:lnTo>
                    <a:pt x="258" y="582"/>
                  </a:lnTo>
                  <a:lnTo>
                    <a:pt x="257" y="582"/>
                  </a:lnTo>
                  <a:lnTo>
                    <a:pt x="256" y="582"/>
                  </a:lnTo>
                  <a:lnTo>
                    <a:pt x="255" y="582"/>
                  </a:lnTo>
                  <a:lnTo>
                    <a:pt x="254" y="582"/>
                  </a:lnTo>
                  <a:lnTo>
                    <a:pt x="254" y="581"/>
                  </a:lnTo>
                  <a:lnTo>
                    <a:pt x="254" y="579"/>
                  </a:lnTo>
                  <a:lnTo>
                    <a:pt x="254" y="578"/>
                  </a:lnTo>
                  <a:lnTo>
                    <a:pt x="254" y="577"/>
                  </a:lnTo>
                  <a:lnTo>
                    <a:pt x="254" y="575"/>
                  </a:lnTo>
                  <a:lnTo>
                    <a:pt x="253" y="575"/>
                  </a:lnTo>
                  <a:lnTo>
                    <a:pt x="252" y="575"/>
                  </a:lnTo>
                  <a:lnTo>
                    <a:pt x="249" y="575"/>
                  </a:lnTo>
                  <a:lnTo>
                    <a:pt x="247" y="575"/>
                  </a:lnTo>
                  <a:lnTo>
                    <a:pt x="246" y="575"/>
                  </a:lnTo>
                  <a:lnTo>
                    <a:pt x="244" y="575"/>
                  </a:lnTo>
                  <a:lnTo>
                    <a:pt x="241" y="575"/>
                  </a:lnTo>
                  <a:lnTo>
                    <a:pt x="240" y="575"/>
                  </a:lnTo>
                  <a:lnTo>
                    <a:pt x="238" y="575"/>
                  </a:lnTo>
                  <a:lnTo>
                    <a:pt x="237" y="575"/>
                  </a:lnTo>
                  <a:lnTo>
                    <a:pt x="234" y="575"/>
                  </a:lnTo>
                  <a:lnTo>
                    <a:pt x="233" y="575"/>
                  </a:lnTo>
                  <a:lnTo>
                    <a:pt x="232" y="575"/>
                  </a:lnTo>
                  <a:lnTo>
                    <a:pt x="231" y="575"/>
                  </a:lnTo>
                  <a:lnTo>
                    <a:pt x="230" y="575"/>
                  </a:lnTo>
                  <a:lnTo>
                    <a:pt x="227" y="575"/>
                  </a:lnTo>
                  <a:lnTo>
                    <a:pt x="226" y="575"/>
                  </a:lnTo>
                  <a:lnTo>
                    <a:pt x="224" y="575"/>
                  </a:lnTo>
                  <a:lnTo>
                    <a:pt x="223" y="575"/>
                  </a:lnTo>
                  <a:lnTo>
                    <a:pt x="219" y="575"/>
                  </a:lnTo>
                  <a:lnTo>
                    <a:pt x="217" y="575"/>
                  </a:lnTo>
                  <a:lnTo>
                    <a:pt x="216" y="575"/>
                  </a:lnTo>
                  <a:lnTo>
                    <a:pt x="215" y="575"/>
                  </a:lnTo>
                  <a:lnTo>
                    <a:pt x="214" y="575"/>
                  </a:lnTo>
                  <a:lnTo>
                    <a:pt x="212" y="575"/>
                  </a:lnTo>
                  <a:lnTo>
                    <a:pt x="211" y="575"/>
                  </a:lnTo>
                  <a:lnTo>
                    <a:pt x="210" y="575"/>
                  </a:lnTo>
                  <a:lnTo>
                    <a:pt x="209" y="575"/>
                  </a:lnTo>
                  <a:lnTo>
                    <a:pt x="208" y="575"/>
                  </a:lnTo>
                  <a:lnTo>
                    <a:pt x="207" y="575"/>
                  </a:lnTo>
                  <a:lnTo>
                    <a:pt x="206" y="575"/>
                  </a:lnTo>
                  <a:lnTo>
                    <a:pt x="205" y="575"/>
                  </a:lnTo>
                  <a:lnTo>
                    <a:pt x="204" y="575"/>
                  </a:lnTo>
                  <a:lnTo>
                    <a:pt x="203" y="575"/>
                  </a:lnTo>
                  <a:lnTo>
                    <a:pt x="202" y="575"/>
                  </a:lnTo>
                  <a:lnTo>
                    <a:pt x="201" y="575"/>
                  </a:lnTo>
                  <a:lnTo>
                    <a:pt x="200" y="575"/>
                  </a:lnTo>
                  <a:lnTo>
                    <a:pt x="199" y="575"/>
                  </a:lnTo>
                  <a:lnTo>
                    <a:pt x="199" y="575"/>
                  </a:lnTo>
                  <a:lnTo>
                    <a:pt x="198" y="575"/>
                  </a:lnTo>
                  <a:lnTo>
                    <a:pt x="197" y="575"/>
                  </a:lnTo>
                  <a:lnTo>
                    <a:pt x="196" y="575"/>
                  </a:lnTo>
                  <a:lnTo>
                    <a:pt x="195" y="575"/>
                  </a:lnTo>
                  <a:lnTo>
                    <a:pt x="194" y="575"/>
                  </a:lnTo>
                  <a:lnTo>
                    <a:pt x="192" y="575"/>
                  </a:lnTo>
                  <a:lnTo>
                    <a:pt x="189" y="575"/>
                  </a:lnTo>
                  <a:lnTo>
                    <a:pt x="187" y="575"/>
                  </a:lnTo>
                  <a:lnTo>
                    <a:pt x="186" y="575"/>
                  </a:lnTo>
                  <a:lnTo>
                    <a:pt x="185" y="575"/>
                  </a:lnTo>
                  <a:lnTo>
                    <a:pt x="184" y="575"/>
                  </a:lnTo>
                  <a:lnTo>
                    <a:pt x="183" y="575"/>
                  </a:lnTo>
                  <a:lnTo>
                    <a:pt x="181" y="575"/>
                  </a:lnTo>
                  <a:lnTo>
                    <a:pt x="179" y="575"/>
                  </a:lnTo>
                  <a:lnTo>
                    <a:pt x="178" y="575"/>
                  </a:lnTo>
                  <a:lnTo>
                    <a:pt x="175" y="575"/>
                  </a:lnTo>
                  <a:lnTo>
                    <a:pt x="174" y="575"/>
                  </a:lnTo>
                  <a:lnTo>
                    <a:pt x="173" y="574"/>
                  </a:lnTo>
                  <a:lnTo>
                    <a:pt x="172" y="574"/>
                  </a:lnTo>
                  <a:lnTo>
                    <a:pt x="171" y="574"/>
                  </a:lnTo>
                  <a:lnTo>
                    <a:pt x="170" y="574"/>
                  </a:lnTo>
                  <a:lnTo>
                    <a:pt x="168" y="574"/>
                  </a:lnTo>
                  <a:lnTo>
                    <a:pt x="167" y="574"/>
                  </a:lnTo>
                  <a:lnTo>
                    <a:pt x="164" y="574"/>
                  </a:lnTo>
                  <a:lnTo>
                    <a:pt x="163" y="574"/>
                  </a:lnTo>
                  <a:lnTo>
                    <a:pt x="162" y="574"/>
                  </a:lnTo>
                  <a:lnTo>
                    <a:pt x="161" y="574"/>
                  </a:lnTo>
                  <a:lnTo>
                    <a:pt x="160" y="574"/>
                  </a:lnTo>
                  <a:lnTo>
                    <a:pt x="159" y="574"/>
                  </a:lnTo>
                  <a:lnTo>
                    <a:pt x="158" y="574"/>
                  </a:lnTo>
                  <a:lnTo>
                    <a:pt x="156" y="574"/>
                  </a:lnTo>
                  <a:lnTo>
                    <a:pt x="154" y="574"/>
                  </a:lnTo>
                  <a:lnTo>
                    <a:pt x="153" y="574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150" y="574"/>
                  </a:lnTo>
                  <a:lnTo>
                    <a:pt x="149" y="574"/>
                  </a:lnTo>
                  <a:lnTo>
                    <a:pt x="149" y="573"/>
                  </a:lnTo>
                  <a:lnTo>
                    <a:pt x="149" y="572"/>
                  </a:lnTo>
                  <a:lnTo>
                    <a:pt x="149" y="571"/>
                  </a:lnTo>
                  <a:lnTo>
                    <a:pt x="149" y="570"/>
                  </a:lnTo>
                  <a:lnTo>
                    <a:pt x="149" y="569"/>
                  </a:lnTo>
                  <a:lnTo>
                    <a:pt x="149" y="568"/>
                  </a:lnTo>
                  <a:lnTo>
                    <a:pt x="149" y="567"/>
                  </a:lnTo>
                  <a:lnTo>
                    <a:pt x="149" y="566"/>
                  </a:lnTo>
                  <a:lnTo>
                    <a:pt x="149" y="565"/>
                  </a:lnTo>
                  <a:lnTo>
                    <a:pt x="149" y="564"/>
                  </a:lnTo>
                  <a:lnTo>
                    <a:pt x="149" y="563"/>
                  </a:lnTo>
                  <a:lnTo>
                    <a:pt x="149" y="562"/>
                  </a:lnTo>
                  <a:lnTo>
                    <a:pt x="149" y="561"/>
                  </a:lnTo>
                  <a:lnTo>
                    <a:pt x="149" y="560"/>
                  </a:lnTo>
                  <a:lnTo>
                    <a:pt x="149" y="559"/>
                  </a:lnTo>
                  <a:lnTo>
                    <a:pt x="149" y="558"/>
                  </a:lnTo>
                  <a:lnTo>
                    <a:pt x="149" y="557"/>
                  </a:lnTo>
                  <a:lnTo>
                    <a:pt x="149" y="556"/>
                  </a:lnTo>
                  <a:lnTo>
                    <a:pt x="149" y="554"/>
                  </a:lnTo>
                  <a:lnTo>
                    <a:pt x="149" y="553"/>
                  </a:lnTo>
                  <a:lnTo>
                    <a:pt x="149" y="550"/>
                  </a:lnTo>
                  <a:lnTo>
                    <a:pt x="149" y="549"/>
                  </a:lnTo>
                  <a:lnTo>
                    <a:pt x="149" y="548"/>
                  </a:lnTo>
                  <a:lnTo>
                    <a:pt x="149" y="547"/>
                  </a:lnTo>
                  <a:lnTo>
                    <a:pt x="149" y="544"/>
                  </a:lnTo>
                  <a:lnTo>
                    <a:pt x="149" y="542"/>
                  </a:lnTo>
                  <a:lnTo>
                    <a:pt x="149" y="541"/>
                  </a:lnTo>
                  <a:lnTo>
                    <a:pt x="149" y="539"/>
                  </a:lnTo>
                  <a:lnTo>
                    <a:pt x="149" y="538"/>
                  </a:lnTo>
                  <a:lnTo>
                    <a:pt x="149" y="537"/>
                  </a:lnTo>
                  <a:lnTo>
                    <a:pt x="149" y="536"/>
                  </a:lnTo>
                  <a:lnTo>
                    <a:pt x="149" y="535"/>
                  </a:lnTo>
                  <a:lnTo>
                    <a:pt x="149" y="534"/>
                  </a:lnTo>
                  <a:lnTo>
                    <a:pt x="149" y="533"/>
                  </a:lnTo>
                  <a:lnTo>
                    <a:pt x="149" y="532"/>
                  </a:lnTo>
                  <a:lnTo>
                    <a:pt x="149" y="531"/>
                  </a:lnTo>
                  <a:lnTo>
                    <a:pt x="149" y="530"/>
                  </a:lnTo>
                  <a:lnTo>
                    <a:pt x="149" y="528"/>
                  </a:lnTo>
                  <a:lnTo>
                    <a:pt x="149" y="527"/>
                  </a:lnTo>
                  <a:lnTo>
                    <a:pt x="149" y="526"/>
                  </a:lnTo>
                  <a:lnTo>
                    <a:pt x="149" y="525"/>
                  </a:lnTo>
                  <a:lnTo>
                    <a:pt x="149" y="524"/>
                  </a:lnTo>
                  <a:lnTo>
                    <a:pt x="149" y="523"/>
                  </a:lnTo>
                  <a:lnTo>
                    <a:pt x="149" y="522"/>
                  </a:lnTo>
                  <a:lnTo>
                    <a:pt x="149" y="521"/>
                  </a:lnTo>
                  <a:lnTo>
                    <a:pt x="149" y="520"/>
                  </a:lnTo>
                  <a:lnTo>
                    <a:pt x="149" y="519"/>
                  </a:lnTo>
                  <a:lnTo>
                    <a:pt x="149" y="518"/>
                  </a:lnTo>
                  <a:lnTo>
                    <a:pt x="149" y="517"/>
                  </a:lnTo>
                  <a:lnTo>
                    <a:pt x="149" y="516"/>
                  </a:lnTo>
                  <a:lnTo>
                    <a:pt x="149" y="515"/>
                  </a:lnTo>
                  <a:lnTo>
                    <a:pt x="149" y="514"/>
                  </a:lnTo>
                  <a:lnTo>
                    <a:pt x="149" y="513"/>
                  </a:lnTo>
                  <a:lnTo>
                    <a:pt x="149" y="512"/>
                  </a:lnTo>
                  <a:lnTo>
                    <a:pt x="149" y="511"/>
                  </a:lnTo>
                  <a:lnTo>
                    <a:pt x="149" y="510"/>
                  </a:lnTo>
                  <a:lnTo>
                    <a:pt x="149" y="509"/>
                  </a:lnTo>
                  <a:lnTo>
                    <a:pt x="149" y="508"/>
                  </a:lnTo>
                  <a:lnTo>
                    <a:pt x="155" y="508"/>
                  </a:lnTo>
                  <a:lnTo>
                    <a:pt x="155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3"/>
                  </a:lnTo>
                  <a:lnTo>
                    <a:pt x="155" y="502"/>
                  </a:lnTo>
                  <a:lnTo>
                    <a:pt x="149" y="502"/>
                  </a:lnTo>
                  <a:lnTo>
                    <a:pt x="149" y="501"/>
                  </a:lnTo>
                  <a:lnTo>
                    <a:pt x="149" y="500"/>
                  </a:lnTo>
                  <a:lnTo>
                    <a:pt x="149" y="498"/>
                  </a:lnTo>
                  <a:lnTo>
                    <a:pt x="149" y="496"/>
                  </a:lnTo>
                  <a:lnTo>
                    <a:pt x="150" y="494"/>
                  </a:lnTo>
                  <a:lnTo>
                    <a:pt x="150" y="493"/>
                  </a:lnTo>
                  <a:lnTo>
                    <a:pt x="150" y="492"/>
                  </a:lnTo>
                  <a:lnTo>
                    <a:pt x="150" y="491"/>
                  </a:lnTo>
                  <a:lnTo>
                    <a:pt x="150" y="490"/>
                  </a:lnTo>
                  <a:lnTo>
                    <a:pt x="150" y="489"/>
                  </a:lnTo>
                  <a:lnTo>
                    <a:pt x="150" y="488"/>
                  </a:lnTo>
                  <a:lnTo>
                    <a:pt x="150" y="486"/>
                  </a:lnTo>
                  <a:lnTo>
                    <a:pt x="150" y="485"/>
                  </a:lnTo>
                  <a:lnTo>
                    <a:pt x="150" y="483"/>
                  </a:lnTo>
                  <a:lnTo>
                    <a:pt x="150" y="482"/>
                  </a:lnTo>
                  <a:lnTo>
                    <a:pt x="150" y="481"/>
                  </a:lnTo>
                  <a:lnTo>
                    <a:pt x="150" y="480"/>
                  </a:lnTo>
                  <a:lnTo>
                    <a:pt x="150" y="479"/>
                  </a:lnTo>
                  <a:lnTo>
                    <a:pt x="150" y="478"/>
                  </a:lnTo>
                  <a:lnTo>
                    <a:pt x="150" y="477"/>
                  </a:lnTo>
                  <a:lnTo>
                    <a:pt x="150" y="476"/>
                  </a:lnTo>
                  <a:lnTo>
                    <a:pt x="150" y="475"/>
                  </a:lnTo>
                  <a:lnTo>
                    <a:pt x="150" y="474"/>
                  </a:lnTo>
                  <a:lnTo>
                    <a:pt x="150" y="473"/>
                  </a:lnTo>
                  <a:lnTo>
                    <a:pt x="150" y="472"/>
                  </a:lnTo>
                  <a:lnTo>
                    <a:pt x="150" y="470"/>
                  </a:lnTo>
                  <a:lnTo>
                    <a:pt x="150" y="469"/>
                  </a:lnTo>
                  <a:lnTo>
                    <a:pt x="150" y="468"/>
                  </a:lnTo>
                  <a:lnTo>
                    <a:pt x="150" y="467"/>
                  </a:lnTo>
                  <a:lnTo>
                    <a:pt x="150" y="465"/>
                  </a:lnTo>
                  <a:lnTo>
                    <a:pt x="150" y="464"/>
                  </a:lnTo>
                  <a:lnTo>
                    <a:pt x="150" y="463"/>
                  </a:lnTo>
                  <a:lnTo>
                    <a:pt x="151" y="463"/>
                  </a:lnTo>
                  <a:lnTo>
                    <a:pt x="152" y="463"/>
                  </a:lnTo>
                  <a:lnTo>
                    <a:pt x="155" y="463"/>
                  </a:lnTo>
                  <a:lnTo>
                    <a:pt x="155" y="462"/>
                  </a:lnTo>
                  <a:lnTo>
                    <a:pt x="155" y="460"/>
                  </a:lnTo>
                  <a:lnTo>
                    <a:pt x="156" y="456"/>
                  </a:lnTo>
                  <a:lnTo>
                    <a:pt x="153" y="456"/>
                  </a:lnTo>
                  <a:lnTo>
                    <a:pt x="152" y="456"/>
                  </a:lnTo>
                  <a:lnTo>
                    <a:pt x="150" y="456"/>
                  </a:lnTo>
                  <a:lnTo>
                    <a:pt x="150" y="456"/>
                  </a:lnTo>
                  <a:lnTo>
                    <a:pt x="150" y="455"/>
                  </a:lnTo>
                  <a:lnTo>
                    <a:pt x="150" y="454"/>
                  </a:lnTo>
                  <a:lnTo>
                    <a:pt x="150" y="453"/>
                  </a:lnTo>
                  <a:lnTo>
                    <a:pt x="150" y="452"/>
                  </a:lnTo>
                  <a:lnTo>
                    <a:pt x="150" y="451"/>
                  </a:lnTo>
                  <a:lnTo>
                    <a:pt x="150" y="450"/>
                  </a:lnTo>
                  <a:lnTo>
                    <a:pt x="150" y="449"/>
                  </a:lnTo>
                  <a:lnTo>
                    <a:pt x="150" y="448"/>
                  </a:lnTo>
                  <a:lnTo>
                    <a:pt x="150" y="447"/>
                  </a:lnTo>
                  <a:lnTo>
                    <a:pt x="150" y="446"/>
                  </a:lnTo>
                  <a:lnTo>
                    <a:pt x="150" y="444"/>
                  </a:lnTo>
                  <a:lnTo>
                    <a:pt x="150" y="443"/>
                  </a:lnTo>
                  <a:lnTo>
                    <a:pt x="150" y="442"/>
                  </a:lnTo>
                  <a:lnTo>
                    <a:pt x="150" y="441"/>
                  </a:lnTo>
                  <a:lnTo>
                    <a:pt x="150" y="440"/>
                  </a:lnTo>
                  <a:lnTo>
                    <a:pt x="150" y="439"/>
                  </a:lnTo>
                  <a:lnTo>
                    <a:pt x="150" y="436"/>
                  </a:lnTo>
                  <a:lnTo>
                    <a:pt x="150" y="429"/>
                  </a:lnTo>
                  <a:lnTo>
                    <a:pt x="150" y="425"/>
                  </a:lnTo>
                  <a:lnTo>
                    <a:pt x="149" y="425"/>
                  </a:lnTo>
                  <a:lnTo>
                    <a:pt x="148" y="425"/>
                  </a:lnTo>
                  <a:lnTo>
                    <a:pt x="147" y="425"/>
                  </a:lnTo>
                  <a:lnTo>
                    <a:pt x="146" y="425"/>
                  </a:lnTo>
                  <a:lnTo>
                    <a:pt x="145" y="425"/>
                  </a:lnTo>
                  <a:lnTo>
                    <a:pt x="144" y="425"/>
                  </a:lnTo>
                  <a:lnTo>
                    <a:pt x="143" y="425"/>
                  </a:lnTo>
                  <a:lnTo>
                    <a:pt x="143" y="421"/>
                  </a:lnTo>
                  <a:lnTo>
                    <a:pt x="144" y="421"/>
                  </a:lnTo>
                  <a:lnTo>
                    <a:pt x="145" y="421"/>
                  </a:lnTo>
                  <a:lnTo>
                    <a:pt x="146" y="421"/>
                  </a:lnTo>
                  <a:lnTo>
                    <a:pt x="147" y="421"/>
                  </a:lnTo>
                  <a:lnTo>
                    <a:pt x="147" y="418"/>
                  </a:lnTo>
                  <a:lnTo>
                    <a:pt x="147" y="417"/>
                  </a:lnTo>
                  <a:lnTo>
                    <a:pt x="147" y="416"/>
                  </a:lnTo>
                  <a:lnTo>
                    <a:pt x="148" y="416"/>
                  </a:lnTo>
                  <a:lnTo>
                    <a:pt x="151" y="417"/>
                  </a:lnTo>
                  <a:lnTo>
                    <a:pt x="151" y="416"/>
                  </a:lnTo>
                  <a:lnTo>
                    <a:pt x="151" y="415"/>
                  </a:lnTo>
                  <a:lnTo>
                    <a:pt x="151" y="414"/>
                  </a:lnTo>
                  <a:lnTo>
                    <a:pt x="151" y="412"/>
                  </a:lnTo>
                  <a:lnTo>
                    <a:pt x="148" y="412"/>
                  </a:lnTo>
                  <a:lnTo>
                    <a:pt x="147" y="412"/>
                  </a:lnTo>
                  <a:lnTo>
                    <a:pt x="140" y="412"/>
                  </a:lnTo>
                  <a:lnTo>
                    <a:pt x="139" y="412"/>
                  </a:lnTo>
                  <a:lnTo>
                    <a:pt x="138" y="412"/>
                  </a:lnTo>
                  <a:lnTo>
                    <a:pt x="137" y="412"/>
                  </a:lnTo>
                  <a:lnTo>
                    <a:pt x="137" y="413"/>
                  </a:lnTo>
                  <a:lnTo>
                    <a:pt x="136" y="413"/>
                  </a:lnTo>
                  <a:lnTo>
                    <a:pt x="135" y="413"/>
                  </a:lnTo>
                  <a:lnTo>
                    <a:pt x="135" y="414"/>
                  </a:lnTo>
                  <a:lnTo>
                    <a:pt x="135" y="415"/>
                  </a:lnTo>
                  <a:lnTo>
                    <a:pt x="135" y="416"/>
                  </a:lnTo>
                  <a:lnTo>
                    <a:pt x="134" y="416"/>
                  </a:lnTo>
                  <a:lnTo>
                    <a:pt x="134" y="415"/>
                  </a:lnTo>
                  <a:lnTo>
                    <a:pt x="133" y="415"/>
                  </a:lnTo>
                  <a:lnTo>
                    <a:pt x="133" y="416"/>
                  </a:lnTo>
                  <a:lnTo>
                    <a:pt x="132" y="417"/>
                  </a:lnTo>
                  <a:lnTo>
                    <a:pt x="132" y="418"/>
                  </a:lnTo>
                  <a:lnTo>
                    <a:pt x="132" y="419"/>
                  </a:lnTo>
                  <a:lnTo>
                    <a:pt x="131" y="419"/>
                  </a:lnTo>
                  <a:lnTo>
                    <a:pt x="131" y="420"/>
                  </a:lnTo>
                  <a:lnTo>
                    <a:pt x="130" y="420"/>
                  </a:lnTo>
                  <a:lnTo>
                    <a:pt x="130" y="421"/>
                  </a:lnTo>
                  <a:lnTo>
                    <a:pt x="130" y="422"/>
                  </a:lnTo>
                  <a:lnTo>
                    <a:pt x="130" y="423"/>
                  </a:lnTo>
                  <a:lnTo>
                    <a:pt x="129" y="424"/>
                  </a:lnTo>
                  <a:lnTo>
                    <a:pt x="129" y="425"/>
                  </a:lnTo>
                  <a:lnTo>
                    <a:pt x="129" y="426"/>
                  </a:lnTo>
                  <a:lnTo>
                    <a:pt x="114" y="426"/>
                  </a:lnTo>
                  <a:lnTo>
                    <a:pt x="113" y="426"/>
                  </a:lnTo>
                  <a:lnTo>
                    <a:pt x="112" y="426"/>
                  </a:lnTo>
                  <a:lnTo>
                    <a:pt x="108" y="426"/>
                  </a:lnTo>
                  <a:lnTo>
                    <a:pt x="107" y="426"/>
                  </a:lnTo>
                  <a:lnTo>
                    <a:pt x="106" y="426"/>
                  </a:lnTo>
                  <a:lnTo>
                    <a:pt x="105" y="426"/>
                  </a:lnTo>
                  <a:lnTo>
                    <a:pt x="104" y="426"/>
                  </a:lnTo>
                  <a:lnTo>
                    <a:pt x="103" y="426"/>
                  </a:lnTo>
                  <a:lnTo>
                    <a:pt x="101" y="426"/>
                  </a:lnTo>
                  <a:lnTo>
                    <a:pt x="96" y="426"/>
                  </a:lnTo>
                  <a:lnTo>
                    <a:pt x="95" y="426"/>
                  </a:lnTo>
                  <a:lnTo>
                    <a:pt x="92" y="426"/>
                  </a:lnTo>
                  <a:lnTo>
                    <a:pt x="91" y="426"/>
                  </a:lnTo>
                  <a:lnTo>
                    <a:pt x="87" y="426"/>
                  </a:lnTo>
                  <a:lnTo>
                    <a:pt x="86" y="426"/>
                  </a:lnTo>
                  <a:lnTo>
                    <a:pt x="85" y="426"/>
                  </a:lnTo>
                  <a:lnTo>
                    <a:pt x="84" y="426"/>
                  </a:lnTo>
                  <a:lnTo>
                    <a:pt x="83" y="426"/>
                  </a:lnTo>
                  <a:lnTo>
                    <a:pt x="82" y="426"/>
                  </a:lnTo>
                  <a:lnTo>
                    <a:pt x="76" y="426"/>
                  </a:lnTo>
                  <a:lnTo>
                    <a:pt x="72" y="426"/>
                  </a:lnTo>
                  <a:lnTo>
                    <a:pt x="71" y="426"/>
                  </a:lnTo>
                  <a:lnTo>
                    <a:pt x="70" y="426"/>
                  </a:lnTo>
                  <a:lnTo>
                    <a:pt x="68" y="426"/>
                  </a:lnTo>
                  <a:lnTo>
                    <a:pt x="65" y="426"/>
                  </a:lnTo>
                  <a:lnTo>
                    <a:pt x="64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1" y="426"/>
                  </a:lnTo>
                  <a:lnTo>
                    <a:pt x="60" y="426"/>
                  </a:lnTo>
                  <a:lnTo>
                    <a:pt x="59" y="426"/>
                  </a:lnTo>
                  <a:lnTo>
                    <a:pt x="58" y="426"/>
                  </a:lnTo>
                  <a:lnTo>
                    <a:pt x="57" y="426"/>
                  </a:lnTo>
                  <a:lnTo>
                    <a:pt x="56" y="426"/>
                  </a:lnTo>
                  <a:lnTo>
                    <a:pt x="55" y="426"/>
                  </a:lnTo>
                  <a:lnTo>
                    <a:pt x="54" y="426"/>
                  </a:lnTo>
                  <a:lnTo>
                    <a:pt x="54" y="426"/>
                  </a:lnTo>
                  <a:lnTo>
                    <a:pt x="53" y="426"/>
                  </a:lnTo>
                  <a:lnTo>
                    <a:pt x="52" y="426"/>
                  </a:lnTo>
                  <a:lnTo>
                    <a:pt x="51" y="426"/>
                  </a:lnTo>
                  <a:lnTo>
                    <a:pt x="50" y="426"/>
                  </a:lnTo>
                  <a:lnTo>
                    <a:pt x="49" y="426"/>
                  </a:lnTo>
                  <a:lnTo>
                    <a:pt x="48" y="426"/>
                  </a:lnTo>
                  <a:lnTo>
                    <a:pt x="47" y="426"/>
                  </a:lnTo>
                  <a:lnTo>
                    <a:pt x="46" y="426"/>
                  </a:lnTo>
                  <a:lnTo>
                    <a:pt x="45" y="426"/>
                  </a:lnTo>
                  <a:lnTo>
                    <a:pt x="41" y="426"/>
                  </a:lnTo>
                  <a:lnTo>
                    <a:pt x="40" y="426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6" y="426"/>
                  </a:lnTo>
                  <a:lnTo>
                    <a:pt x="35" y="426"/>
                  </a:lnTo>
                  <a:lnTo>
                    <a:pt x="34" y="426"/>
                  </a:lnTo>
                  <a:lnTo>
                    <a:pt x="33" y="426"/>
                  </a:lnTo>
                  <a:lnTo>
                    <a:pt x="28" y="426"/>
                  </a:lnTo>
                  <a:lnTo>
                    <a:pt x="28" y="427"/>
                  </a:lnTo>
                  <a:lnTo>
                    <a:pt x="21" y="427"/>
                  </a:lnTo>
                  <a:lnTo>
                    <a:pt x="20" y="427"/>
                  </a:lnTo>
                  <a:lnTo>
                    <a:pt x="19" y="427"/>
                  </a:lnTo>
                  <a:lnTo>
                    <a:pt x="18" y="427"/>
                  </a:lnTo>
                  <a:lnTo>
                    <a:pt x="17" y="427"/>
                  </a:lnTo>
                  <a:lnTo>
                    <a:pt x="17" y="425"/>
                  </a:lnTo>
                  <a:lnTo>
                    <a:pt x="17" y="424"/>
                  </a:lnTo>
                  <a:lnTo>
                    <a:pt x="17" y="422"/>
                  </a:lnTo>
                  <a:lnTo>
                    <a:pt x="17" y="418"/>
                  </a:lnTo>
                  <a:lnTo>
                    <a:pt x="17" y="416"/>
                  </a:lnTo>
                  <a:lnTo>
                    <a:pt x="17" y="413"/>
                  </a:lnTo>
                  <a:lnTo>
                    <a:pt x="17" y="409"/>
                  </a:lnTo>
                  <a:lnTo>
                    <a:pt x="17" y="408"/>
                  </a:lnTo>
                  <a:lnTo>
                    <a:pt x="17" y="407"/>
                  </a:lnTo>
                  <a:lnTo>
                    <a:pt x="17" y="404"/>
                  </a:lnTo>
                  <a:lnTo>
                    <a:pt x="17" y="403"/>
                  </a:lnTo>
                  <a:lnTo>
                    <a:pt x="18" y="399"/>
                  </a:lnTo>
                  <a:lnTo>
                    <a:pt x="18" y="398"/>
                  </a:lnTo>
                  <a:lnTo>
                    <a:pt x="18" y="394"/>
                  </a:lnTo>
                  <a:lnTo>
                    <a:pt x="18" y="393"/>
                  </a:lnTo>
                  <a:lnTo>
                    <a:pt x="18" y="392"/>
                  </a:lnTo>
                  <a:lnTo>
                    <a:pt x="18" y="391"/>
                  </a:lnTo>
                  <a:lnTo>
                    <a:pt x="17" y="391"/>
                  </a:lnTo>
                  <a:lnTo>
                    <a:pt x="15" y="391"/>
                  </a:lnTo>
                  <a:lnTo>
                    <a:pt x="14" y="391"/>
                  </a:lnTo>
                  <a:close/>
                  <a:moveTo>
                    <a:pt x="10" y="391"/>
                  </a:moveTo>
                  <a:lnTo>
                    <a:pt x="14" y="391"/>
                  </a:lnTo>
                  <a:lnTo>
                    <a:pt x="14" y="392"/>
                  </a:lnTo>
                  <a:lnTo>
                    <a:pt x="13" y="395"/>
                  </a:lnTo>
                  <a:lnTo>
                    <a:pt x="13" y="396"/>
                  </a:lnTo>
                  <a:lnTo>
                    <a:pt x="9" y="396"/>
                  </a:lnTo>
                  <a:lnTo>
                    <a:pt x="9" y="391"/>
                  </a:lnTo>
                  <a:lnTo>
                    <a:pt x="10" y="39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5" name="Freeform 128">
              <a:extLst>
                <a:ext uri="{FF2B5EF4-FFF2-40B4-BE49-F238E27FC236}">
                  <a16:creationId xmlns:a16="http://schemas.microsoft.com/office/drawing/2014/main" id="{FFACBF78-16AF-FB50-0738-AD3865390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270125"/>
              <a:ext cx="1084263" cy="971550"/>
            </a:xfrm>
            <a:custGeom>
              <a:avLst/>
              <a:gdLst>
                <a:gd name="T0" fmla="*/ 71 w 683"/>
                <a:gd name="T1" fmla="*/ 513 h 612"/>
                <a:gd name="T2" fmla="*/ 4 w 683"/>
                <a:gd name="T3" fmla="*/ 475 h 612"/>
                <a:gd name="T4" fmla="*/ 79 w 683"/>
                <a:gd name="T5" fmla="*/ 444 h 612"/>
                <a:gd name="T6" fmla="*/ 150 w 683"/>
                <a:gd name="T7" fmla="*/ 442 h 612"/>
                <a:gd name="T8" fmla="*/ 176 w 683"/>
                <a:gd name="T9" fmla="*/ 334 h 612"/>
                <a:gd name="T10" fmla="*/ 152 w 683"/>
                <a:gd name="T11" fmla="*/ 314 h 612"/>
                <a:gd name="T12" fmla="*/ 132 w 683"/>
                <a:gd name="T13" fmla="*/ 285 h 612"/>
                <a:gd name="T14" fmla="*/ 106 w 683"/>
                <a:gd name="T15" fmla="*/ 259 h 612"/>
                <a:gd name="T16" fmla="*/ 91 w 683"/>
                <a:gd name="T17" fmla="*/ 228 h 612"/>
                <a:gd name="T18" fmla="*/ 73 w 683"/>
                <a:gd name="T19" fmla="*/ 197 h 612"/>
                <a:gd name="T20" fmla="*/ 66 w 683"/>
                <a:gd name="T21" fmla="*/ 156 h 612"/>
                <a:gd name="T22" fmla="*/ 54 w 683"/>
                <a:gd name="T23" fmla="*/ 122 h 612"/>
                <a:gd name="T24" fmla="*/ 44 w 683"/>
                <a:gd name="T25" fmla="*/ 93 h 612"/>
                <a:gd name="T26" fmla="*/ 88 w 683"/>
                <a:gd name="T27" fmla="*/ 74 h 612"/>
                <a:gd name="T28" fmla="*/ 106 w 683"/>
                <a:gd name="T29" fmla="*/ 42 h 612"/>
                <a:gd name="T30" fmla="*/ 129 w 683"/>
                <a:gd name="T31" fmla="*/ 26 h 612"/>
                <a:gd name="T32" fmla="*/ 151 w 683"/>
                <a:gd name="T33" fmla="*/ 12 h 612"/>
                <a:gd name="T34" fmla="*/ 176 w 683"/>
                <a:gd name="T35" fmla="*/ 8 h 612"/>
                <a:gd name="T36" fmla="*/ 213 w 683"/>
                <a:gd name="T37" fmla="*/ 8 h 612"/>
                <a:gd name="T38" fmla="*/ 228 w 683"/>
                <a:gd name="T39" fmla="*/ 31 h 612"/>
                <a:gd name="T40" fmla="*/ 238 w 683"/>
                <a:gd name="T41" fmla="*/ 85 h 612"/>
                <a:gd name="T42" fmla="*/ 271 w 683"/>
                <a:gd name="T43" fmla="*/ 114 h 612"/>
                <a:gd name="T44" fmla="*/ 302 w 683"/>
                <a:gd name="T45" fmla="*/ 111 h 612"/>
                <a:gd name="T46" fmla="*/ 330 w 683"/>
                <a:gd name="T47" fmla="*/ 89 h 612"/>
                <a:gd name="T48" fmla="*/ 365 w 683"/>
                <a:gd name="T49" fmla="*/ 69 h 612"/>
                <a:gd name="T50" fmla="*/ 393 w 683"/>
                <a:gd name="T51" fmla="*/ 69 h 612"/>
                <a:gd name="T52" fmla="*/ 350 w 683"/>
                <a:gd name="T53" fmla="*/ 97 h 612"/>
                <a:gd name="T54" fmla="*/ 294 w 683"/>
                <a:gd name="T55" fmla="*/ 146 h 612"/>
                <a:gd name="T56" fmla="*/ 282 w 683"/>
                <a:gd name="T57" fmla="*/ 193 h 612"/>
                <a:gd name="T58" fmla="*/ 344 w 683"/>
                <a:gd name="T59" fmla="*/ 189 h 612"/>
                <a:gd name="T60" fmla="*/ 366 w 683"/>
                <a:gd name="T61" fmla="*/ 163 h 612"/>
                <a:gd name="T62" fmla="*/ 406 w 683"/>
                <a:gd name="T63" fmla="*/ 156 h 612"/>
                <a:gd name="T64" fmla="*/ 429 w 683"/>
                <a:gd name="T65" fmla="*/ 159 h 612"/>
                <a:gd name="T66" fmla="*/ 448 w 683"/>
                <a:gd name="T67" fmla="*/ 170 h 612"/>
                <a:gd name="T68" fmla="*/ 469 w 683"/>
                <a:gd name="T69" fmla="*/ 177 h 612"/>
                <a:gd name="T70" fmla="*/ 482 w 683"/>
                <a:gd name="T71" fmla="*/ 197 h 612"/>
                <a:gd name="T72" fmla="*/ 493 w 683"/>
                <a:gd name="T73" fmla="*/ 218 h 612"/>
                <a:gd name="T74" fmla="*/ 512 w 683"/>
                <a:gd name="T75" fmla="*/ 241 h 612"/>
                <a:gd name="T76" fmla="*/ 552 w 683"/>
                <a:gd name="T77" fmla="*/ 274 h 612"/>
                <a:gd name="T78" fmla="*/ 594 w 683"/>
                <a:gd name="T79" fmla="*/ 296 h 612"/>
                <a:gd name="T80" fmla="*/ 623 w 683"/>
                <a:gd name="T81" fmla="*/ 320 h 612"/>
                <a:gd name="T82" fmla="*/ 628 w 683"/>
                <a:gd name="T83" fmla="*/ 355 h 612"/>
                <a:gd name="T84" fmla="*/ 642 w 683"/>
                <a:gd name="T85" fmla="*/ 387 h 612"/>
                <a:gd name="T86" fmla="*/ 666 w 683"/>
                <a:gd name="T87" fmla="*/ 417 h 612"/>
                <a:gd name="T88" fmla="*/ 665 w 683"/>
                <a:gd name="T89" fmla="*/ 447 h 612"/>
                <a:gd name="T90" fmla="*/ 668 w 683"/>
                <a:gd name="T91" fmla="*/ 473 h 612"/>
                <a:gd name="T92" fmla="*/ 677 w 683"/>
                <a:gd name="T93" fmla="*/ 505 h 612"/>
                <a:gd name="T94" fmla="*/ 665 w 683"/>
                <a:gd name="T95" fmla="*/ 549 h 612"/>
                <a:gd name="T96" fmla="*/ 598 w 683"/>
                <a:gd name="T97" fmla="*/ 581 h 612"/>
                <a:gd name="T98" fmla="*/ 568 w 683"/>
                <a:gd name="T99" fmla="*/ 570 h 612"/>
                <a:gd name="T100" fmla="*/ 535 w 683"/>
                <a:gd name="T101" fmla="*/ 550 h 612"/>
                <a:gd name="T102" fmla="*/ 510 w 683"/>
                <a:gd name="T103" fmla="*/ 526 h 612"/>
                <a:gd name="T104" fmla="*/ 459 w 683"/>
                <a:gd name="T105" fmla="*/ 522 h 612"/>
                <a:gd name="T106" fmla="*/ 375 w 683"/>
                <a:gd name="T107" fmla="*/ 566 h 612"/>
                <a:gd name="T108" fmla="*/ 328 w 683"/>
                <a:gd name="T109" fmla="*/ 593 h 612"/>
                <a:gd name="T110" fmla="*/ 301 w 683"/>
                <a:gd name="T111" fmla="*/ 555 h 612"/>
                <a:gd name="T112" fmla="*/ 304 w 683"/>
                <a:gd name="T113" fmla="*/ 527 h 612"/>
                <a:gd name="T114" fmla="*/ 296 w 683"/>
                <a:gd name="T115" fmla="*/ 491 h 612"/>
                <a:gd name="T116" fmla="*/ 252 w 683"/>
                <a:gd name="T117" fmla="*/ 505 h 612"/>
                <a:gd name="T118" fmla="*/ 230 w 683"/>
                <a:gd name="T119" fmla="*/ 534 h 612"/>
                <a:gd name="T120" fmla="*/ 204 w 683"/>
                <a:gd name="T121" fmla="*/ 545 h 612"/>
                <a:gd name="T122" fmla="*/ 159 w 683"/>
                <a:gd name="T123" fmla="*/ 558 h 612"/>
                <a:gd name="T124" fmla="*/ 146 w 683"/>
                <a:gd name="T125" fmla="*/ 58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3" h="612">
                  <a:moveTo>
                    <a:pt x="135" y="588"/>
                  </a:moveTo>
                  <a:lnTo>
                    <a:pt x="134" y="588"/>
                  </a:lnTo>
                  <a:lnTo>
                    <a:pt x="134" y="587"/>
                  </a:lnTo>
                  <a:lnTo>
                    <a:pt x="133" y="587"/>
                  </a:lnTo>
                  <a:lnTo>
                    <a:pt x="132" y="587"/>
                  </a:lnTo>
                  <a:lnTo>
                    <a:pt x="131" y="587"/>
                  </a:lnTo>
                  <a:lnTo>
                    <a:pt x="131" y="586"/>
                  </a:lnTo>
                  <a:lnTo>
                    <a:pt x="130" y="586"/>
                  </a:lnTo>
                  <a:lnTo>
                    <a:pt x="129" y="586"/>
                  </a:lnTo>
                  <a:lnTo>
                    <a:pt x="129" y="585"/>
                  </a:lnTo>
                  <a:lnTo>
                    <a:pt x="128" y="585"/>
                  </a:lnTo>
                  <a:lnTo>
                    <a:pt x="127" y="585"/>
                  </a:lnTo>
                  <a:lnTo>
                    <a:pt x="127" y="584"/>
                  </a:lnTo>
                  <a:lnTo>
                    <a:pt x="127" y="584"/>
                  </a:lnTo>
                  <a:lnTo>
                    <a:pt x="126" y="583"/>
                  </a:lnTo>
                  <a:lnTo>
                    <a:pt x="125" y="583"/>
                  </a:lnTo>
                  <a:lnTo>
                    <a:pt x="124" y="582"/>
                  </a:lnTo>
                  <a:lnTo>
                    <a:pt x="125" y="576"/>
                  </a:lnTo>
                  <a:lnTo>
                    <a:pt x="125" y="570"/>
                  </a:lnTo>
                  <a:lnTo>
                    <a:pt x="125" y="568"/>
                  </a:lnTo>
                  <a:lnTo>
                    <a:pt x="125" y="567"/>
                  </a:lnTo>
                  <a:lnTo>
                    <a:pt x="125" y="565"/>
                  </a:lnTo>
                  <a:lnTo>
                    <a:pt x="125" y="564"/>
                  </a:lnTo>
                  <a:lnTo>
                    <a:pt x="125" y="562"/>
                  </a:lnTo>
                  <a:lnTo>
                    <a:pt x="126" y="559"/>
                  </a:lnTo>
                  <a:lnTo>
                    <a:pt x="126" y="556"/>
                  </a:lnTo>
                  <a:lnTo>
                    <a:pt x="126" y="552"/>
                  </a:lnTo>
                  <a:lnTo>
                    <a:pt x="126" y="551"/>
                  </a:lnTo>
                  <a:lnTo>
                    <a:pt x="126" y="550"/>
                  </a:lnTo>
                  <a:lnTo>
                    <a:pt x="126" y="548"/>
                  </a:lnTo>
                  <a:lnTo>
                    <a:pt x="126" y="547"/>
                  </a:lnTo>
                  <a:lnTo>
                    <a:pt x="126" y="545"/>
                  </a:lnTo>
                  <a:lnTo>
                    <a:pt x="126" y="542"/>
                  </a:lnTo>
                  <a:lnTo>
                    <a:pt x="126" y="540"/>
                  </a:lnTo>
                  <a:lnTo>
                    <a:pt x="126" y="539"/>
                  </a:lnTo>
                  <a:lnTo>
                    <a:pt x="127" y="537"/>
                  </a:lnTo>
                  <a:lnTo>
                    <a:pt x="125" y="537"/>
                  </a:lnTo>
                  <a:lnTo>
                    <a:pt x="125" y="536"/>
                  </a:lnTo>
                  <a:lnTo>
                    <a:pt x="122" y="535"/>
                  </a:lnTo>
                  <a:lnTo>
                    <a:pt x="119" y="534"/>
                  </a:lnTo>
                  <a:lnTo>
                    <a:pt x="118" y="534"/>
                  </a:lnTo>
                  <a:lnTo>
                    <a:pt x="115" y="532"/>
                  </a:lnTo>
                  <a:lnTo>
                    <a:pt x="111" y="531"/>
                  </a:lnTo>
                  <a:lnTo>
                    <a:pt x="108" y="529"/>
                  </a:lnTo>
                  <a:lnTo>
                    <a:pt x="106" y="528"/>
                  </a:lnTo>
                  <a:lnTo>
                    <a:pt x="105" y="528"/>
                  </a:lnTo>
                  <a:lnTo>
                    <a:pt x="102" y="526"/>
                  </a:lnTo>
                  <a:lnTo>
                    <a:pt x="99" y="525"/>
                  </a:lnTo>
                  <a:lnTo>
                    <a:pt x="97" y="525"/>
                  </a:lnTo>
                  <a:lnTo>
                    <a:pt x="97" y="524"/>
                  </a:lnTo>
                  <a:lnTo>
                    <a:pt x="96" y="524"/>
                  </a:lnTo>
                  <a:lnTo>
                    <a:pt x="93" y="523"/>
                  </a:lnTo>
                  <a:lnTo>
                    <a:pt x="93" y="522"/>
                  </a:lnTo>
                  <a:lnTo>
                    <a:pt x="91" y="522"/>
                  </a:lnTo>
                  <a:lnTo>
                    <a:pt x="90" y="521"/>
                  </a:lnTo>
                  <a:lnTo>
                    <a:pt x="88" y="520"/>
                  </a:lnTo>
                  <a:lnTo>
                    <a:pt x="87" y="520"/>
                  </a:lnTo>
                  <a:lnTo>
                    <a:pt x="86" y="520"/>
                  </a:lnTo>
                  <a:lnTo>
                    <a:pt x="86" y="519"/>
                  </a:lnTo>
                  <a:lnTo>
                    <a:pt x="84" y="519"/>
                  </a:lnTo>
                  <a:lnTo>
                    <a:pt x="83" y="518"/>
                  </a:lnTo>
                  <a:lnTo>
                    <a:pt x="82" y="518"/>
                  </a:lnTo>
                  <a:lnTo>
                    <a:pt x="80" y="517"/>
                  </a:lnTo>
                  <a:lnTo>
                    <a:pt x="79" y="516"/>
                  </a:lnTo>
                  <a:lnTo>
                    <a:pt x="79" y="516"/>
                  </a:lnTo>
                  <a:lnTo>
                    <a:pt x="76" y="515"/>
                  </a:lnTo>
                  <a:lnTo>
                    <a:pt x="72" y="513"/>
                  </a:lnTo>
                  <a:lnTo>
                    <a:pt x="71" y="513"/>
                  </a:lnTo>
                  <a:lnTo>
                    <a:pt x="72" y="511"/>
                  </a:lnTo>
                  <a:lnTo>
                    <a:pt x="72" y="510"/>
                  </a:lnTo>
                  <a:lnTo>
                    <a:pt x="72" y="509"/>
                  </a:lnTo>
                  <a:lnTo>
                    <a:pt x="72" y="507"/>
                  </a:lnTo>
                  <a:lnTo>
                    <a:pt x="72" y="506"/>
                  </a:lnTo>
                  <a:lnTo>
                    <a:pt x="73" y="506"/>
                  </a:lnTo>
                  <a:lnTo>
                    <a:pt x="73" y="505"/>
                  </a:lnTo>
                  <a:lnTo>
                    <a:pt x="73" y="504"/>
                  </a:lnTo>
                  <a:lnTo>
                    <a:pt x="73" y="503"/>
                  </a:lnTo>
                  <a:lnTo>
                    <a:pt x="74" y="502"/>
                  </a:lnTo>
                  <a:lnTo>
                    <a:pt x="74" y="501"/>
                  </a:lnTo>
                  <a:lnTo>
                    <a:pt x="75" y="500"/>
                  </a:lnTo>
                  <a:lnTo>
                    <a:pt x="75" y="499"/>
                  </a:lnTo>
                  <a:lnTo>
                    <a:pt x="74" y="498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1" y="497"/>
                  </a:lnTo>
                  <a:lnTo>
                    <a:pt x="68" y="496"/>
                  </a:lnTo>
                  <a:lnTo>
                    <a:pt x="62" y="494"/>
                  </a:lnTo>
                  <a:lnTo>
                    <a:pt x="61" y="494"/>
                  </a:lnTo>
                  <a:lnTo>
                    <a:pt x="59" y="493"/>
                  </a:lnTo>
                  <a:lnTo>
                    <a:pt x="58" y="493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5" y="491"/>
                  </a:lnTo>
                  <a:lnTo>
                    <a:pt x="54" y="491"/>
                  </a:lnTo>
                  <a:lnTo>
                    <a:pt x="53" y="490"/>
                  </a:lnTo>
                  <a:lnTo>
                    <a:pt x="52" y="490"/>
                  </a:lnTo>
                  <a:lnTo>
                    <a:pt x="50" y="489"/>
                  </a:lnTo>
                  <a:lnTo>
                    <a:pt x="49" y="489"/>
                  </a:lnTo>
                  <a:lnTo>
                    <a:pt x="44" y="486"/>
                  </a:lnTo>
                  <a:lnTo>
                    <a:pt x="42" y="485"/>
                  </a:lnTo>
                  <a:lnTo>
                    <a:pt x="41" y="485"/>
                  </a:lnTo>
                  <a:lnTo>
                    <a:pt x="38" y="485"/>
                  </a:lnTo>
                  <a:lnTo>
                    <a:pt x="37" y="485"/>
                  </a:lnTo>
                  <a:lnTo>
                    <a:pt x="35" y="485"/>
                  </a:lnTo>
                  <a:lnTo>
                    <a:pt x="35" y="486"/>
                  </a:lnTo>
                  <a:lnTo>
                    <a:pt x="32" y="486"/>
                  </a:lnTo>
                  <a:lnTo>
                    <a:pt x="28" y="486"/>
                  </a:lnTo>
                  <a:lnTo>
                    <a:pt x="26" y="487"/>
                  </a:lnTo>
                  <a:lnTo>
                    <a:pt x="25" y="487"/>
                  </a:lnTo>
                  <a:lnTo>
                    <a:pt x="22" y="487"/>
                  </a:lnTo>
                  <a:lnTo>
                    <a:pt x="18" y="487"/>
                  </a:lnTo>
                  <a:lnTo>
                    <a:pt x="17" y="487"/>
                  </a:lnTo>
                  <a:lnTo>
                    <a:pt x="16" y="488"/>
                  </a:lnTo>
                  <a:lnTo>
                    <a:pt x="13" y="488"/>
                  </a:lnTo>
                  <a:lnTo>
                    <a:pt x="12" y="488"/>
                  </a:lnTo>
                  <a:lnTo>
                    <a:pt x="8" y="488"/>
                  </a:lnTo>
                  <a:lnTo>
                    <a:pt x="6" y="489"/>
                  </a:lnTo>
                  <a:lnTo>
                    <a:pt x="0" y="489"/>
                  </a:lnTo>
                  <a:lnTo>
                    <a:pt x="0" y="488"/>
                  </a:lnTo>
                  <a:lnTo>
                    <a:pt x="0" y="487"/>
                  </a:lnTo>
                  <a:lnTo>
                    <a:pt x="0" y="486"/>
                  </a:lnTo>
                  <a:lnTo>
                    <a:pt x="1" y="486"/>
                  </a:lnTo>
                  <a:lnTo>
                    <a:pt x="1" y="485"/>
                  </a:lnTo>
                  <a:lnTo>
                    <a:pt x="1" y="484"/>
                  </a:lnTo>
                  <a:lnTo>
                    <a:pt x="1" y="483"/>
                  </a:lnTo>
                  <a:lnTo>
                    <a:pt x="1" y="482"/>
                  </a:lnTo>
                  <a:lnTo>
                    <a:pt x="2" y="482"/>
                  </a:lnTo>
                  <a:lnTo>
                    <a:pt x="2" y="481"/>
                  </a:lnTo>
                  <a:lnTo>
                    <a:pt x="3" y="481"/>
                  </a:lnTo>
                  <a:lnTo>
                    <a:pt x="3" y="480"/>
                  </a:lnTo>
                  <a:lnTo>
                    <a:pt x="3" y="479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4" y="477"/>
                  </a:lnTo>
                  <a:lnTo>
                    <a:pt x="4" y="476"/>
                  </a:lnTo>
                  <a:lnTo>
                    <a:pt x="4" y="475"/>
                  </a:lnTo>
                  <a:lnTo>
                    <a:pt x="4" y="474"/>
                  </a:lnTo>
                  <a:lnTo>
                    <a:pt x="4" y="473"/>
                  </a:lnTo>
                  <a:lnTo>
                    <a:pt x="5" y="473"/>
                  </a:lnTo>
                  <a:lnTo>
                    <a:pt x="5" y="472"/>
                  </a:lnTo>
                  <a:lnTo>
                    <a:pt x="5" y="471"/>
                  </a:lnTo>
                  <a:lnTo>
                    <a:pt x="5" y="470"/>
                  </a:lnTo>
                  <a:lnTo>
                    <a:pt x="4" y="470"/>
                  </a:lnTo>
                  <a:lnTo>
                    <a:pt x="4" y="469"/>
                  </a:lnTo>
                  <a:lnTo>
                    <a:pt x="5" y="469"/>
                  </a:lnTo>
                  <a:lnTo>
                    <a:pt x="4" y="469"/>
                  </a:lnTo>
                  <a:lnTo>
                    <a:pt x="5" y="468"/>
                  </a:lnTo>
                  <a:lnTo>
                    <a:pt x="5" y="467"/>
                  </a:lnTo>
                  <a:lnTo>
                    <a:pt x="5" y="466"/>
                  </a:lnTo>
                  <a:lnTo>
                    <a:pt x="5" y="465"/>
                  </a:lnTo>
                  <a:lnTo>
                    <a:pt x="4" y="465"/>
                  </a:lnTo>
                  <a:lnTo>
                    <a:pt x="4" y="464"/>
                  </a:lnTo>
                  <a:lnTo>
                    <a:pt x="4" y="463"/>
                  </a:lnTo>
                  <a:lnTo>
                    <a:pt x="4" y="462"/>
                  </a:lnTo>
                  <a:lnTo>
                    <a:pt x="6" y="462"/>
                  </a:lnTo>
                  <a:lnTo>
                    <a:pt x="7" y="461"/>
                  </a:lnTo>
                  <a:lnTo>
                    <a:pt x="9" y="461"/>
                  </a:lnTo>
                  <a:lnTo>
                    <a:pt x="10" y="460"/>
                  </a:lnTo>
                  <a:lnTo>
                    <a:pt x="11" y="460"/>
                  </a:lnTo>
                  <a:lnTo>
                    <a:pt x="11" y="459"/>
                  </a:lnTo>
                  <a:lnTo>
                    <a:pt x="16" y="458"/>
                  </a:lnTo>
                  <a:lnTo>
                    <a:pt x="17" y="457"/>
                  </a:lnTo>
                  <a:lnTo>
                    <a:pt x="20" y="456"/>
                  </a:lnTo>
                  <a:lnTo>
                    <a:pt x="22" y="455"/>
                  </a:lnTo>
                  <a:lnTo>
                    <a:pt x="27" y="453"/>
                  </a:lnTo>
                  <a:lnTo>
                    <a:pt x="29" y="452"/>
                  </a:lnTo>
                  <a:lnTo>
                    <a:pt x="30" y="452"/>
                  </a:lnTo>
                  <a:lnTo>
                    <a:pt x="31" y="451"/>
                  </a:lnTo>
                  <a:lnTo>
                    <a:pt x="31" y="451"/>
                  </a:lnTo>
                  <a:lnTo>
                    <a:pt x="32" y="450"/>
                  </a:lnTo>
                  <a:lnTo>
                    <a:pt x="35" y="449"/>
                  </a:lnTo>
                  <a:lnTo>
                    <a:pt x="39" y="448"/>
                  </a:lnTo>
                  <a:lnTo>
                    <a:pt x="39" y="447"/>
                  </a:lnTo>
                  <a:lnTo>
                    <a:pt x="43" y="447"/>
                  </a:lnTo>
                  <a:lnTo>
                    <a:pt x="44" y="446"/>
                  </a:lnTo>
                  <a:lnTo>
                    <a:pt x="45" y="446"/>
                  </a:lnTo>
                  <a:lnTo>
                    <a:pt x="46" y="445"/>
                  </a:lnTo>
                  <a:lnTo>
                    <a:pt x="50" y="444"/>
                  </a:lnTo>
                  <a:lnTo>
                    <a:pt x="51" y="443"/>
                  </a:lnTo>
                  <a:lnTo>
                    <a:pt x="57" y="441"/>
                  </a:lnTo>
                  <a:lnTo>
                    <a:pt x="58" y="440"/>
                  </a:lnTo>
                  <a:lnTo>
                    <a:pt x="63" y="438"/>
                  </a:lnTo>
                  <a:lnTo>
                    <a:pt x="64" y="438"/>
                  </a:lnTo>
                  <a:lnTo>
                    <a:pt x="67" y="437"/>
                  </a:lnTo>
                  <a:lnTo>
                    <a:pt x="68" y="437"/>
                  </a:lnTo>
                  <a:lnTo>
                    <a:pt x="68" y="438"/>
                  </a:lnTo>
                  <a:lnTo>
                    <a:pt x="69" y="438"/>
                  </a:lnTo>
                  <a:lnTo>
                    <a:pt x="69" y="439"/>
                  </a:lnTo>
                  <a:lnTo>
                    <a:pt x="69" y="440"/>
                  </a:lnTo>
                  <a:lnTo>
                    <a:pt x="70" y="440"/>
                  </a:lnTo>
                  <a:lnTo>
                    <a:pt x="70" y="441"/>
                  </a:lnTo>
                  <a:lnTo>
                    <a:pt x="71" y="440"/>
                  </a:lnTo>
                  <a:lnTo>
                    <a:pt x="71" y="441"/>
                  </a:lnTo>
                  <a:lnTo>
                    <a:pt x="72" y="441"/>
                  </a:lnTo>
                  <a:lnTo>
                    <a:pt x="73" y="441"/>
                  </a:lnTo>
                  <a:lnTo>
                    <a:pt x="74" y="441"/>
                  </a:lnTo>
                  <a:lnTo>
                    <a:pt x="75" y="441"/>
                  </a:lnTo>
                  <a:lnTo>
                    <a:pt x="75" y="442"/>
                  </a:lnTo>
                  <a:lnTo>
                    <a:pt x="76" y="442"/>
                  </a:lnTo>
                  <a:lnTo>
                    <a:pt x="77" y="442"/>
                  </a:lnTo>
                  <a:lnTo>
                    <a:pt x="77" y="443"/>
                  </a:lnTo>
                  <a:lnTo>
                    <a:pt x="78" y="443"/>
                  </a:lnTo>
                  <a:lnTo>
                    <a:pt x="78" y="444"/>
                  </a:lnTo>
                  <a:lnTo>
                    <a:pt x="79" y="444"/>
                  </a:lnTo>
                  <a:lnTo>
                    <a:pt x="79" y="445"/>
                  </a:lnTo>
                  <a:lnTo>
                    <a:pt x="79" y="446"/>
                  </a:lnTo>
                  <a:lnTo>
                    <a:pt x="79" y="447"/>
                  </a:lnTo>
                  <a:lnTo>
                    <a:pt x="80" y="447"/>
                  </a:lnTo>
                  <a:lnTo>
                    <a:pt x="80" y="447"/>
                  </a:lnTo>
                  <a:lnTo>
                    <a:pt x="80" y="448"/>
                  </a:lnTo>
                  <a:lnTo>
                    <a:pt x="80" y="449"/>
                  </a:lnTo>
                  <a:lnTo>
                    <a:pt x="80" y="450"/>
                  </a:lnTo>
                  <a:lnTo>
                    <a:pt x="80" y="451"/>
                  </a:lnTo>
                  <a:lnTo>
                    <a:pt x="80" y="452"/>
                  </a:lnTo>
                  <a:lnTo>
                    <a:pt x="80" y="453"/>
                  </a:lnTo>
                  <a:lnTo>
                    <a:pt x="80" y="454"/>
                  </a:lnTo>
                  <a:lnTo>
                    <a:pt x="81" y="454"/>
                  </a:lnTo>
                  <a:lnTo>
                    <a:pt x="81" y="455"/>
                  </a:lnTo>
                  <a:lnTo>
                    <a:pt x="81" y="456"/>
                  </a:lnTo>
                  <a:lnTo>
                    <a:pt x="81" y="457"/>
                  </a:lnTo>
                  <a:lnTo>
                    <a:pt x="83" y="456"/>
                  </a:lnTo>
                  <a:lnTo>
                    <a:pt x="84" y="456"/>
                  </a:lnTo>
                  <a:lnTo>
                    <a:pt x="84" y="455"/>
                  </a:lnTo>
                  <a:lnTo>
                    <a:pt x="90" y="453"/>
                  </a:lnTo>
                  <a:lnTo>
                    <a:pt x="91" y="452"/>
                  </a:lnTo>
                  <a:lnTo>
                    <a:pt x="93" y="451"/>
                  </a:lnTo>
                  <a:lnTo>
                    <a:pt x="95" y="451"/>
                  </a:lnTo>
                  <a:lnTo>
                    <a:pt x="97" y="450"/>
                  </a:lnTo>
                  <a:lnTo>
                    <a:pt x="98" y="450"/>
                  </a:lnTo>
                  <a:lnTo>
                    <a:pt x="99" y="450"/>
                  </a:lnTo>
                  <a:lnTo>
                    <a:pt x="100" y="450"/>
                  </a:lnTo>
                  <a:lnTo>
                    <a:pt x="102" y="449"/>
                  </a:lnTo>
                  <a:lnTo>
                    <a:pt x="103" y="449"/>
                  </a:lnTo>
                  <a:lnTo>
                    <a:pt x="105" y="448"/>
                  </a:lnTo>
                  <a:lnTo>
                    <a:pt x="106" y="448"/>
                  </a:lnTo>
                  <a:lnTo>
                    <a:pt x="107" y="449"/>
                  </a:lnTo>
                  <a:lnTo>
                    <a:pt x="107" y="448"/>
                  </a:lnTo>
                  <a:lnTo>
                    <a:pt x="108" y="448"/>
                  </a:lnTo>
                  <a:lnTo>
                    <a:pt x="109" y="447"/>
                  </a:lnTo>
                  <a:lnTo>
                    <a:pt x="110" y="447"/>
                  </a:lnTo>
                  <a:lnTo>
                    <a:pt x="110" y="447"/>
                  </a:lnTo>
                  <a:lnTo>
                    <a:pt x="113" y="446"/>
                  </a:lnTo>
                  <a:lnTo>
                    <a:pt x="113" y="445"/>
                  </a:lnTo>
                  <a:lnTo>
                    <a:pt x="114" y="445"/>
                  </a:lnTo>
                  <a:lnTo>
                    <a:pt x="116" y="444"/>
                  </a:lnTo>
                  <a:lnTo>
                    <a:pt x="118" y="444"/>
                  </a:lnTo>
                  <a:lnTo>
                    <a:pt x="120" y="443"/>
                  </a:lnTo>
                  <a:lnTo>
                    <a:pt x="122" y="445"/>
                  </a:lnTo>
                  <a:lnTo>
                    <a:pt x="122" y="446"/>
                  </a:lnTo>
                  <a:lnTo>
                    <a:pt x="123" y="446"/>
                  </a:lnTo>
                  <a:lnTo>
                    <a:pt x="124" y="447"/>
                  </a:lnTo>
                  <a:lnTo>
                    <a:pt x="125" y="448"/>
                  </a:lnTo>
                  <a:lnTo>
                    <a:pt x="126" y="449"/>
                  </a:lnTo>
                  <a:lnTo>
                    <a:pt x="127" y="448"/>
                  </a:lnTo>
                  <a:lnTo>
                    <a:pt x="128" y="448"/>
                  </a:lnTo>
                  <a:lnTo>
                    <a:pt x="128" y="447"/>
                  </a:lnTo>
                  <a:lnTo>
                    <a:pt x="129" y="447"/>
                  </a:lnTo>
                  <a:lnTo>
                    <a:pt x="130" y="447"/>
                  </a:lnTo>
                  <a:lnTo>
                    <a:pt x="131" y="447"/>
                  </a:lnTo>
                  <a:lnTo>
                    <a:pt x="132" y="446"/>
                  </a:lnTo>
                  <a:lnTo>
                    <a:pt x="135" y="446"/>
                  </a:lnTo>
                  <a:lnTo>
                    <a:pt x="136" y="446"/>
                  </a:lnTo>
                  <a:lnTo>
                    <a:pt x="138" y="445"/>
                  </a:lnTo>
                  <a:lnTo>
                    <a:pt x="140" y="444"/>
                  </a:lnTo>
                  <a:lnTo>
                    <a:pt x="141" y="444"/>
                  </a:lnTo>
                  <a:lnTo>
                    <a:pt x="142" y="444"/>
                  </a:lnTo>
                  <a:lnTo>
                    <a:pt x="144" y="444"/>
                  </a:lnTo>
                  <a:lnTo>
                    <a:pt x="145" y="444"/>
                  </a:lnTo>
                  <a:lnTo>
                    <a:pt x="147" y="443"/>
                  </a:lnTo>
                  <a:lnTo>
                    <a:pt x="148" y="442"/>
                  </a:lnTo>
                  <a:lnTo>
                    <a:pt x="149" y="442"/>
                  </a:lnTo>
                  <a:lnTo>
                    <a:pt x="150" y="442"/>
                  </a:lnTo>
                  <a:lnTo>
                    <a:pt x="151" y="442"/>
                  </a:lnTo>
                  <a:lnTo>
                    <a:pt x="155" y="439"/>
                  </a:lnTo>
                  <a:lnTo>
                    <a:pt x="156" y="439"/>
                  </a:lnTo>
                  <a:lnTo>
                    <a:pt x="158" y="437"/>
                  </a:lnTo>
                  <a:lnTo>
                    <a:pt x="159" y="437"/>
                  </a:lnTo>
                  <a:lnTo>
                    <a:pt x="161" y="436"/>
                  </a:lnTo>
                  <a:lnTo>
                    <a:pt x="162" y="435"/>
                  </a:lnTo>
                  <a:lnTo>
                    <a:pt x="163" y="435"/>
                  </a:lnTo>
                  <a:lnTo>
                    <a:pt x="166" y="432"/>
                  </a:lnTo>
                  <a:lnTo>
                    <a:pt x="168" y="432"/>
                  </a:lnTo>
                  <a:lnTo>
                    <a:pt x="171" y="431"/>
                  </a:lnTo>
                  <a:lnTo>
                    <a:pt x="172" y="430"/>
                  </a:lnTo>
                  <a:lnTo>
                    <a:pt x="173" y="430"/>
                  </a:lnTo>
                  <a:lnTo>
                    <a:pt x="175" y="429"/>
                  </a:lnTo>
                  <a:lnTo>
                    <a:pt x="177" y="429"/>
                  </a:lnTo>
                  <a:lnTo>
                    <a:pt x="179" y="429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6" y="429"/>
                  </a:lnTo>
                  <a:lnTo>
                    <a:pt x="189" y="429"/>
                  </a:lnTo>
                  <a:lnTo>
                    <a:pt x="187" y="425"/>
                  </a:lnTo>
                  <a:lnTo>
                    <a:pt x="186" y="423"/>
                  </a:lnTo>
                  <a:lnTo>
                    <a:pt x="187" y="420"/>
                  </a:lnTo>
                  <a:lnTo>
                    <a:pt x="187" y="416"/>
                  </a:lnTo>
                  <a:lnTo>
                    <a:pt x="187" y="415"/>
                  </a:lnTo>
                  <a:lnTo>
                    <a:pt x="187" y="413"/>
                  </a:lnTo>
                  <a:lnTo>
                    <a:pt x="187" y="412"/>
                  </a:lnTo>
                  <a:lnTo>
                    <a:pt x="187" y="409"/>
                  </a:lnTo>
                  <a:lnTo>
                    <a:pt x="188" y="406"/>
                  </a:lnTo>
                  <a:lnTo>
                    <a:pt x="190" y="405"/>
                  </a:lnTo>
                  <a:lnTo>
                    <a:pt x="190" y="404"/>
                  </a:lnTo>
                  <a:lnTo>
                    <a:pt x="190" y="402"/>
                  </a:lnTo>
                  <a:lnTo>
                    <a:pt x="190" y="401"/>
                  </a:lnTo>
                  <a:lnTo>
                    <a:pt x="191" y="399"/>
                  </a:lnTo>
                  <a:lnTo>
                    <a:pt x="191" y="398"/>
                  </a:lnTo>
                  <a:lnTo>
                    <a:pt x="191" y="397"/>
                  </a:lnTo>
                  <a:lnTo>
                    <a:pt x="191" y="396"/>
                  </a:lnTo>
                  <a:lnTo>
                    <a:pt x="191" y="395"/>
                  </a:lnTo>
                  <a:lnTo>
                    <a:pt x="191" y="394"/>
                  </a:lnTo>
                  <a:lnTo>
                    <a:pt x="191" y="393"/>
                  </a:lnTo>
                  <a:lnTo>
                    <a:pt x="191" y="392"/>
                  </a:lnTo>
                  <a:lnTo>
                    <a:pt x="192" y="391"/>
                  </a:lnTo>
                  <a:lnTo>
                    <a:pt x="192" y="390"/>
                  </a:lnTo>
                  <a:lnTo>
                    <a:pt x="192" y="389"/>
                  </a:lnTo>
                  <a:lnTo>
                    <a:pt x="192" y="388"/>
                  </a:lnTo>
                  <a:lnTo>
                    <a:pt x="192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2" y="382"/>
                  </a:lnTo>
                  <a:lnTo>
                    <a:pt x="193" y="380"/>
                  </a:lnTo>
                  <a:lnTo>
                    <a:pt x="192" y="379"/>
                  </a:lnTo>
                  <a:lnTo>
                    <a:pt x="186" y="372"/>
                  </a:lnTo>
                  <a:lnTo>
                    <a:pt x="185" y="370"/>
                  </a:lnTo>
                  <a:lnTo>
                    <a:pt x="181" y="366"/>
                  </a:lnTo>
                  <a:lnTo>
                    <a:pt x="180" y="364"/>
                  </a:lnTo>
                  <a:lnTo>
                    <a:pt x="180" y="363"/>
                  </a:lnTo>
                  <a:lnTo>
                    <a:pt x="180" y="362"/>
                  </a:lnTo>
                  <a:lnTo>
                    <a:pt x="179" y="358"/>
                  </a:lnTo>
                  <a:lnTo>
                    <a:pt x="179" y="357"/>
                  </a:lnTo>
                  <a:lnTo>
                    <a:pt x="179" y="354"/>
                  </a:lnTo>
                  <a:lnTo>
                    <a:pt x="178" y="350"/>
                  </a:lnTo>
                  <a:lnTo>
                    <a:pt x="178" y="348"/>
                  </a:lnTo>
                  <a:lnTo>
                    <a:pt x="177" y="346"/>
                  </a:lnTo>
                  <a:lnTo>
                    <a:pt x="177" y="339"/>
                  </a:lnTo>
                  <a:lnTo>
                    <a:pt x="176" y="338"/>
                  </a:lnTo>
                  <a:lnTo>
                    <a:pt x="176" y="336"/>
                  </a:lnTo>
                  <a:lnTo>
                    <a:pt x="176" y="335"/>
                  </a:lnTo>
                  <a:lnTo>
                    <a:pt x="176" y="334"/>
                  </a:lnTo>
                  <a:lnTo>
                    <a:pt x="176" y="333"/>
                  </a:lnTo>
                  <a:lnTo>
                    <a:pt x="175" y="329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75" y="329"/>
                  </a:lnTo>
                  <a:lnTo>
                    <a:pt x="174" y="329"/>
                  </a:lnTo>
                  <a:lnTo>
                    <a:pt x="174" y="328"/>
                  </a:lnTo>
                  <a:lnTo>
                    <a:pt x="174" y="329"/>
                  </a:lnTo>
                  <a:lnTo>
                    <a:pt x="174" y="330"/>
                  </a:lnTo>
                  <a:lnTo>
                    <a:pt x="173" y="330"/>
                  </a:lnTo>
                  <a:lnTo>
                    <a:pt x="173" y="331"/>
                  </a:lnTo>
                  <a:lnTo>
                    <a:pt x="173" y="330"/>
                  </a:lnTo>
                  <a:lnTo>
                    <a:pt x="172" y="330"/>
                  </a:lnTo>
                  <a:lnTo>
                    <a:pt x="172" y="331"/>
                  </a:lnTo>
                  <a:lnTo>
                    <a:pt x="172" y="330"/>
                  </a:lnTo>
                  <a:lnTo>
                    <a:pt x="171" y="330"/>
                  </a:lnTo>
                  <a:lnTo>
                    <a:pt x="171" y="329"/>
                  </a:lnTo>
                  <a:lnTo>
                    <a:pt x="170" y="329"/>
                  </a:lnTo>
                  <a:lnTo>
                    <a:pt x="171" y="329"/>
                  </a:lnTo>
                  <a:lnTo>
                    <a:pt x="171" y="328"/>
                  </a:lnTo>
                  <a:lnTo>
                    <a:pt x="170" y="328"/>
                  </a:lnTo>
                  <a:lnTo>
                    <a:pt x="169" y="328"/>
                  </a:lnTo>
                  <a:lnTo>
                    <a:pt x="169" y="327"/>
                  </a:lnTo>
                  <a:lnTo>
                    <a:pt x="168" y="327"/>
                  </a:lnTo>
                  <a:lnTo>
                    <a:pt x="168" y="328"/>
                  </a:lnTo>
                  <a:lnTo>
                    <a:pt x="167" y="328"/>
                  </a:lnTo>
                  <a:lnTo>
                    <a:pt x="167" y="327"/>
                  </a:lnTo>
                  <a:lnTo>
                    <a:pt x="166" y="327"/>
                  </a:lnTo>
                  <a:lnTo>
                    <a:pt x="166" y="326"/>
                  </a:lnTo>
                  <a:lnTo>
                    <a:pt x="166" y="327"/>
                  </a:lnTo>
                  <a:lnTo>
                    <a:pt x="165" y="326"/>
                  </a:lnTo>
                  <a:lnTo>
                    <a:pt x="164" y="325"/>
                  </a:lnTo>
                  <a:lnTo>
                    <a:pt x="163" y="325"/>
                  </a:lnTo>
                  <a:lnTo>
                    <a:pt x="164" y="325"/>
                  </a:lnTo>
                  <a:lnTo>
                    <a:pt x="164" y="324"/>
                  </a:lnTo>
                  <a:lnTo>
                    <a:pt x="164" y="323"/>
                  </a:lnTo>
                  <a:lnTo>
                    <a:pt x="163" y="323"/>
                  </a:lnTo>
                  <a:lnTo>
                    <a:pt x="163" y="322"/>
                  </a:lnTo>
                  <a:lnTo>
                    <a:pt x="162" y="322"/>
                  </a:lnTo>
                  <a:lnTo>
                    <a:pt x="162" y="323"/>
                  </a:lnTo>
                  <a:lnTo>
                    <a:pt x="162" y="322"/>
                  </a:lnTo>
                  <a:lnTo>
                    <a:pt x="161" y="322"/>
                  </a:lnTo>
                  <a:lnTo>
                    <a:pt x="161" y="323"/>
                  </a:lnTo>
                  <a:lnTo>
                    <a:pt x="161" y="322"/>
                  </a:lnTo>
                  <a:lnTo>
                    <a:pt x="160" y="322"/>
                  </a:lnTo>
                  <a:lnTo>
                    <a:pt x="160" y="323"/>
                  </a:lnTo>
                  <a:lnTo>
                    <a:pt x="160" y="322"/>
                  </a:lnTo>
                  <a:lnTo>
                    <a:pt x="159" y="322"/>
                  </a:lnTo>
                  <a:lnTo>
                    <a:pt x="159" y="321"/>
                  </a:lnTo>
                  <a:lnTo>
                    <a:pt x="159" y="322"/>
                  </a:lnTo>
                  <a:lnTo>
                    <a:pt x="158" y="322"/>
                  </a:lnTo>
                  <a:lnTo>
                    <a:pt x="158" y="321"/>
                  </a:lnTo>
                  <a:lnTo>
                    <a:pt x="157" y="320"/>
                  </a:lnTo>
                  <a:lnTo>
                    <a:pt x="156" y="320"/>
                  </a:lnTo>
                  <a:lnTo>
                    <a:pt x="156" y="321"/>
                  </a:lnTo>
                  <a:lnTo>
                    <a:pt x="156" y="320"/>
                  </a:lnTo>
                  <a:lnTo>
                    <a:pt x="155" y="321"/>
                  </a:lnTo>
                  <a:lnTo>
                    <a:pt x="154" y="321"/>
                  </a:lnTo>
                  <a:lnTo>
                    <a:pt x="153" y="321"/>
                  </a:lnTo>
                  <a:lnTo>
                    <a:pt x="154" y="320"/>
                  </a:lnTo>
                  <a:lnTo>
                    <a:pt x="153" y="320"/>
                  </a:lnTo>
                  <a:lnTo>
                    <a:pt x="153" y="319"/>
                  </a:lnTo>
                  <a:lnTo>
                    <a:pt x="152" y="319"/>
                  </a:lnTo>
                  <a:lnTo>
                    <a:pt x="153" y="318"/>
                  </a:lnTo>
                  <a:lnTo>
                    <a:pt x="153" y="317"/>
                  </a:lnTo>
                  <a:lnTo>
                    <a:pt x="152" y="316"/>
                  </a:lnTo>
                  <a:lnTo>
                    <a:pt x="152" y="315"/>
                  </a:lnTo>
                  <a:lnTo>
                    <a:pt x="152" y="314"/>
                  </a:lnTo>
                  <a:lnTo>
                    <a:pt x="151" y="314"/>
                  </a:lnTo>
                  <a:lnTo>
                    <a:pt x="151" y="315"/>
                  </a:lnTo>
                  <a:lnTo>
                    <a:pt x="150" y="315"/>
                  </a:lnTo>
                  <a:lnTo>
                    <a:pt x="150" y="314"/>
                  </a:lnTo>
                  <a:lnTo>
                    <a:pt x="149" y="314"/>
                  </a:lnTo>
                  <a:lnTo>
                    <a:pt x="149" y="313"/>
                  </a:lnTo>
                  <a:lnTo>
                    <a:pt x="149" y="312"/>
                  </a:lnTo>
                  <a:lnTo>
                    <a:pt x="148" y="312"/>
                  </a:lnTo>
                  <a:lnTo>
                    <a:pt x="147" y="312"/>
                  </a:lnTo>
                  <a:lnTo>
                    <a:pt x="146" y="312"/>
                  </a:lnTo>
                  <a:lnTo>
                    <a:pt x="145" y="311"/>
                  </a:lnTo>
                  <a:lnTo>
                    <a:pt x="146" y="311"/>
                  </a:lnTo>
                  <a:lnTo>
                    <a:pt x="146" y="310"/>
                  </a:lnTo>
                  <a:lnTo>
                    <a:pt x="147" y="310"/>
                  </a:lnTo>
                  <a:lnTo>
                    <a:pt x="147" y="309"/>
                  </a:lnTo>
                  <a:lnTo>
                    <a:pt x="148" y="308"/>
                  </a:lnTo>
                  <a:lnTo>
                    <a:pt x="148" y="307"/>
                  </a:lnTo>
                  <a:lnTo>
                    <a:pt x="148" y="306"/>
                  </a:lnTo>
                  <a:lnTo>
                    <a:pt x="147" y="306"/>
                  </a:lnTo>
                  <a:lnTo>
                    <a:pt x="147" y="305"/>
                  </a:lnTo>
                  <a:lnTo>
                    <a:pt x="146" y="306"/>
                  </a:lnTo>
                  <a:lnTo>
                    <a:pt x="145" y="306"/>
                  </a:lnTo>
                  <a:lnTo>
                    <a:pt x="145" y="305"/>
                  </a:lnTo>
                  <a:lnTo>
                    <a:pt x="144" y="305"/>
                  </a:lnTo>
                  <a:lnTo>
                    <a:pt x="144" y="306"/>
                  </a:lnTo>
                  <a:lnTo>
                    <a:pt x="143" y="306"/>
                  </a:lnTo>
                  <a:lnTo>
                    <a:pt x="143" y="305"/>
                  </a:lnTo>
                  <a:lnTo>
                    <a:pt x="142" y="305"/>
                  </a:lnTo>
                  <a:lnTo>
                    <a:pt x="141" y="305"/>
                  </a:lnTo>
                  <a:lnTo>
                    <a:pt x="141" y="304"/>
                  </a:lnTo>
                  <a:lnTo>
                    <a:pt x="141" y="303"/>
                  </a:lnTo>
                  <a:lnTo>
                    <a:pt x="141" y="302"/>
                  </a:lnTo>
                  <a:lnTo>
                    <a:pt x="141" y="302"/>
                  </a:lnTo>
                  <a:lnTo>
                    <a:pt x="141" y="301"/>
                  </a:lnTo>
                  <a:lnTo>
                    <a:pt x="140" y="301"/>
                  </a:lnTo>
                  <a:lnTo>
                    <a:pt x="140" y="300"/>
                  </a:lnTo>
                  <a:lnTo>
                    <a:pt x="139" y="300"/>
                  </a:lnTo>
                  <a:lnTo>
                    <a:pt x="139" y="299"/>
                  </a:lnTo>
                  <a:lnTo>
                    <a:pt x="138" y="299"/>
                  </a:lnTo>
                  <a:lnTo>
                    <a:pt x="137" y="299"/>
                  </a:lnTo>
                  <a:lnTo>
                    <a:pt x="137" y="298"/>
                  </a:lnTo>
                  <a:lnTo>
                    <a:pt x="137" y="297"/>
                  </a:lnTo>
                  <a:lnTo>
                    <a:pt x="137" y="296"/>
                  </a:lnTo>
                  <a:lnTo>
                    <a:pt x="136" y="296"/>
                  </a:lnTo>
                  <a:lnTo>
                    <a:pt x="135" y="296"/>
                  </a:lnTo>
                  <a:lnTo>
                    <a:pt x="135" y="295"/>
                  </a:lnTo>
                  <a:lnTo>
                    <a:pt x="135" y="294"/>
                  </a:lnTo>
                  <a:lnTo>
                    <a:pt x="135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5" y="292"/>
                  </a:lnTo>
                  <a:lnTo>
                    <a:pt x="136" y="292"/>
                  </a:lnTo>
                  <a:lnTo>
                    <a:pt x="136" y="291"/>
                  </a:lnTo>
                  <a:lnTo>
                    <a:pt x="137" y="291"/>
                  </a:lnTo>
                  <a:lnTo>
                    <a:pt x="137" y="290"/>
                  </a:lnTo>
                  <a:lnTo>
                    <a:pt x="136" y="290"/>
                  </a:lnTo>
                  <a:lnTo>
                    <a:pt x="136" y="289"/>
                  </a:lnTo>
                  <a:lnTo>
                    <a:pt x="137" y="289"/>
                  </a:lnTo>
                  <a:lnTo>
                    <a:pt x="137" y="288"/>
                  </a:lnTo>
                  <a:lnTo>
                    <a:pt x="136" y="288"/>
                  </a:lnTo>
                  <a:lnTo>
                    <a:pt x="136" y="287"/>
                  </a:lnTo>
                  <a:lnTo>
                    <a:pt x="136" y="286"/>
                  </a:lnTo>
                  <a:lnTo>
                    <a:pt x="135" y="286"/>
                  </a:lnTo>
                  <a:lnTo>
                    <a:pt x="135" y="287"/>
                  </a:lnTo>
                  <a:lnTo>
                    <a:pt x="134" y="286"/>
                  </a:lnTo>
                  <a:lnTo>
                    <a:pt x="133" y="286"/>
                  </a:lnTo>
                  <a:lnTo>
                    <a:pt x="132" y="286"/>
                  </a:lnTo>
                  <a:lnTo>
                    <a:pt x="132" y="285"/>
                  </a:lnTo>
                  <a:lnTo>
                    <a:pt x="131" y="285"/>
                  </a:lnTo>
                  <a:lnTo>
                    <a:pt x="131" y="284"/>
                  </a:lnTo>
                  <a:lnTo>
                    <a:pt x="131" y="283"/>
                  </a:lnTo>
                  <a:lnTo>
                    <a:pt x="131" y="282"/>
                  </a:lnTo>
                  <a:lnTo>
                    <a:pt x="130" y="282"/>
                  </a:lnTo>
                  <a:lnTo>
                    <a:pt x="131" y="282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9"/>
                  </a:lnTo>
                  <a:lnTo>
                    <a:pt x="129" y="278"/>
                  </a:lnTo>
                  <a:lnTo>
                    <a:pt x="128" y="278"/>
                  </a:lnTo>
                  <a:lnTo>
                    <a:pt x="127" y="277"/>
                  </a:lnTo>
                  <a:lnTo>
                    <a:pt x="127" y="276"/>
                  </a:lnTo>
                  <a:lnTo>
                    <a:pt x="127" y="275"/>
                  </a:lnTo>
                  <a:lnTo>
                    <a:pt x="127" y="274"/>
                  </a:lnTo>
                  <a:lnTo>
                    <a:pt x="127" y="274"/>
                  </a:lnTo>
                  <a:lnTo>
                    <a:pt x="126" y="274"/>
                  </a:lnTo>
                  <a:lnTo>
                    <a:pt x="127" y="273"/>
                  </a:lnTo>
                  <a:lnTo>
                    <a:pt x="127" y="272"/>
                  </a:lnTo>
                  <a:lnTo>
                    <a:pt x="126" y="272"/>
                  </a:lnTo>
                  <a:lnTo>
                    <a:pt x="126" y="271"/>
                  </a:lnTo>
                  <a:lnTo>
                    <a:pt x="125" y="271"/>
                  </a:lnTo>
                  <a:lnTo>
                    <a:pt x="124" y="271"/>
                  </a:lnTo>
                  <a:lnTo>
                    <a:pt x="124" y="270"/>
                  </a:lnTo>
                  <a:lnTo>
                    <a:pt x="123" y="270"/>
                  </a:lnTo>
                  <a:lnTo>
                    <a:pt x="123" y="269"/>
                  </a:lnTo>
                  <a:lnTo>
                    <a:pt x="122" y="269"/>
                  </a:lnTo>
                  <a:lnTo>
                    <a:pt x="121" y="269"/>
                  </a:lnTo>
                  <a:lnTo>
                    <a:pt x="120" y="269"/>
                  </a:lnTo>
                  <a:lnTo>
                    <a:pt x="120" y="270"/>
                  </a:lnTo>
                  <a:lnTo>
                    <a:pt x="119" y="270"/>
                  </a:lnTo>
                  <a:lnTo>
                    <a:pt x="119" y="269"/>
                  </a:lnTo>
                  <a:lnTo>
                    <a:pt x="119" y="270"/>
                  </a:lnTo>
                  <a:lnTo>
                    <a:pt x="119" y="269"/>
                  </a:lnTo>
                  <a:lnTo>
                    <a:pt x="118" y="269"/>
                  </a:lnTo>
                  <a:lnTo>
                    <a:pt x="118" y="268"/>
                  </a:lnTo>
                  <a:lnTo>
                    <a:pt x="117" y="268"/>
                  </a:lnTo>
                  <a:lnTo>
                    <a:pt x="117" y="269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7" y="267"/>
                  </a:lnTo>
                  <a:lnTo>
                    <a:pt x="117" y="266"/>
                  </a:lnTo>
                  <a:lnTo>
                    <a:pt x="116" y="266"/>
                  </a:lnTo>
                  <a:lnTo>
                    <a:pt x="116" y="265"/>
                  </a:lnTo>
                  <a:lnTo>
                    <a:pt x="115" y="265"/>
                  </a:lnTo>
                  <a:lnTo>
                    <a:pt x="114" y="265"/>
                  </a:lnTo>
                  <a:lnTo>
                    <a:pt x="114" y="264"/>
                  </a:lnTo>
                  <a:lnTo>
                    <a:pt x="113" y="264"/>
                  </a:lnTo>
                  <a:lnTo>
                    <a:pt x="113" y="263"/>
                  </a:lnTo>
                  <a:lnTo>
                    <a:pt x="113" y="264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9" y="263"/>
                  </a:lnTo>
                  <a:lnTo>
                    <a:pt x="108" y="263"/>
                  </a:lnTo>
                  <a:lnTo>
                    <a:pt x="109" y="263"/>
                  </a:lnTo>
                  <a:lnTo>
                    <a:pt x="109" y="262"/>
                  </a:lnTo>
                  <a:lnTo>
                    <a:pt x="108" y="262"/>
                  </a:lnTo>
                  <a:lnTo>
                    <a:pt x="107" y="262"/>
                  </a:lnTo>
                  <a:lnTo>
                    <a:pt x="107" y="261"/>
                  </a:lnTo>
                  <a:lnTo>
                    <a:pt x="106" y="261"/>
                  </a:lnTo>
                  <a:lnTo>
                    <a:pt x="107" y="261"/>
                  </a:lnTo>
                  <a:lnTo>
                    <a:pt x="106" y="261"/>
                  </a:lnTo>
                  <a:lnTo>
                    <a:pt x="106" y="260"/>
                  </a:lnTo>
                  <a:lnTo>
                    <a:pt x="106" y="259"/>
                  </a:lnTo>
                  <a:lnTo>
                    <a:pt x="106" y="258"/>
                  </a:lnTo>
                  <a:lnTo>
                    <a:pt x="105" y="258"/>
                  </a:lnTo>
                  <a:lnTo>
                    <a:pt x="106" y="258"/>
                  </a:lnTo>
                  <a:lnTo>
                    <a:pt x="105" y="258"/>
                  </a:lnTo>
                  <a:lnTo>
                    <a:pt x="105" y="257"/>
                  </a:lnTo>
                  <a:lnTo>
                    <a:pt x="106" y="257"/>
                  </a:lnTo>
                  <a:lnTo>
                    <a:pt x="105" y="257"/>
                  </a:lnTo>
                  <a:lnTo>
                    <a:pt x="105" y="256"/>
                  </a:lnTo>
                  <a:lnTo>
                    <a:pt x="105" y="255"/>
                  </a:lnTo>
                  <a:lnTo>
                    <a:pt x="104" y="255"/>
                  </a:lnTo>
                  <a:lnTo>
                    <a:pt x="103" y="255"/>
                  </a:lnTo>
                  <a:lnTo>
                    <a:pt x="104" y="255"/>
                  </a:lnTo>
                  <a:lnTo>
                    <a:pt x="104" y="254"/>
                  </a:lnTo>
                  <a:lnTo>
                    <a:pt x="103" y="254"/>
                  </a:lnTo>
                  <a:lnTo>
                    <a:pt x="104" y="254"/>
                  </a:lnTo>
                  <a:lnTo>
                    <a:pt x="103" y="254"/>
                  </a:lnTo>
                  <a:lnTo>
                    <a:pt x="102" y="254"/>
                  </a:lnTo>
                  <a:lnTo>
                    <a:pt x="103" y="254"/>
                  </a:lnTo>
                  <a:lnTo>
                    <a:pt x="103" y="253"/>
                  </a:lnTo>
                  <a:lnTo>
                    <a:pt x="102" y="253"/>
                  </a:lnTo>
                  <a:lnTo>
                    <a:pt x="101" y="252"/>
                  </a:lnTo>
                  <a:lnTo>
                    <a:pt x="100" y="251"/>
                  </a:lnTo>
                  <a:lnTo>
                    <a:pt x="99" y="251"/>
                  </a:lnTo>
                  <a:lnTo>
                    <a:pt x="98" y="251"/>
                  </a:lnTo>
                  <a:lnTo>
                    <a:pt x="97" y="251"/>
                  </a:lnTo>
                  <a:lnTo>
                    <a:pt x="97" y="250"/>
                  </a:lnTo>
                  <a:lnTo>
                    <a:pt x="96" y="250"/>
                  </a:lnTo>
                  <a:lnTo>
                    <a:pt x="95" y="250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4" y="250"/>
                  </a:lnTo>
                  <a:lnTo>
                    <a:pt x="93" y="250"/>
                  </a:lnTo>
                  <a:lnTo>
                    <a:pt x="92" y="250"/>
                  </a:lnTo>
                  <a:lnTo>
                    <a:pt x="92" y="249"/>
                  </a:lnTo>
                  <a:lnTo>
                    <a:pt x="92" y="248"/>
                  </a:lnTo>
                  <a:lnTo>
                    <a:pt x="93" y="247"/>
                  </a:lnTo>
                  <a:lnTo>
                    <a:pt x="92" y="247"/>
                  </a:lnTo>
                  <a:lnTo>
                    <a:pt x="92" y="246"/>
                  </a:lnTo>
                  <a:lnTo>
                    <a:pt x="93" y="246"/>
                  </a:lnTo>
                  <a:lnTo>
                    <a:pt x="93" y="245"/>
                  </a:lnTo>
                  <a:lnTo>
                    <a:pt x="93" y="244"/>
                  </a:lnTo>
                  <a:lnTo>
                    <a:pt x="93" y="243"/>
                  </a:lnTo>
                  <a:lnTo>
                    <a:pt x="92" y="243"/>
                  </a:lnTo>
                  <a:lnTo>
                    <a:pt x="91" y="242"/>
                  </a:lnTo>
                  <a:lnTo>
                    <a:pt x="92" y="242"/>
                  </a:lnTo>
                  <a:lnTo>
                    <a:pt x="92" y="241"/>
                  </a:lnTo>
                  <a:lnTo>
                    <a:pt x="91" y="241"/>
                  </a:lnTo>
                  <a:lnTo>
                    <a:pt x="91" y="240"/>
                  </a:lnTo>
                  <a:lnTo>
                    <a:pt x="91" y="239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92" y="237"/>
                  </a:lnTo>
                  <a:lnTo>
                    <a:pt x="92" y="236"/>
                  </a:lnTo>
                  <a:lnTo>
                    <a:pt x="93" y="236"/>
                  </a:lnTo>
                  <a:lnTo>
                    <a:pt x="93" y="235"/>
                  </a:lnTo>
                  <a:lnTo>
                    <a:pt x="94" y="235"/>
                  </a:lnTo>
                  <a:lnTo>
                    <a:pt x="95" y="235"/>
                  </a:lnTo>
                  <a:lnTo>
                    <a:pt x="95" y="234"/>
                  </a:lnTo>
                  <a:lnTo>
                    <a:pt x="95" y="233"/>
                  </a:lnTo>
                  <a:lnTo>
                    <a:pt x="95" y="232"/>
                  </a:lnTo>
                  <a:lnTo>
                    <a:pt x="94" y="232"/>
                  </a:lnTo>
                  <a:lnTo>
                    <a:pt x="93" y="232"/>
                  </a:lnTo>
                  <a:lnTo>
                    <a:pt x="93" y="231"/>
                  </a:lnTo>
                  <a:lnTo>
                    <a:pt x="92" y="231"/>
                  </a:lnTo>
                  <a:lnTo>
                    <a:pt x="92" y="230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91" y="228"/>
                  </a:lnTo>
                  <a:lnTo>
                    <a:pt x="92" y="228"/>
                  </a:lnTo>
                  <a:lnTo>
                    <a:pt x="93" y="228"/>
                  </a:lnTo>
                  <a:lnTo>
                    <a:pt x="93" y="227"/>
                  </a:lnTo>
                  <a:lnTo>
                    <a:pt x="94" y="227"/>
                  </a:lnTo>
                  <a:lnTo>
                    <a:pt x="93" y="227"/>
                  </a:lnTo>
                  <a:lnTo>
                    <a:pt x="93" y="226"/>
                  </a:lnTo>
                  <a:lnTo>
                    <a:pt x="93" y="225"/>
                  </a:lnTo>
                  <a:lnTo>
                    <a:pt x="93" y="224"/>
                  </a:lnTo>
                  <a:lnTo>
                    <a:pt x="92" y="224"/>
                  </a:lnTo>
                  <a:lnTo>
                    <a:pt x="92" y="223"/>
                  </a:lnTo>
                  <a:lnTo>
                    <a:pt x="91" y="223"/>
                  </a:lnTo>
                  <a:lnTo>
                    <a:pt x="90" y="223"/>
                  </a:lnTo>
                  <a:lnTo>
                    <a:pt x="89" y="223"/>
                  </a:lnTo>
                  <a:lnTo>
                    <a:pt x="89" y="222"/>
                  </a:lnTo>
                  <a:lnTo>
                    <a:pt x="90" y="222"/>
                  </a:lnTo>
                  <a:lnTo>
                    <a:pt x="90" y="221"/>
                  </a:lnTo>
                  <a:lnTo>
                    <a:pt x="91" y="221"/>
                  </a:lnTo>
                  <a:lnTo>
                    <a:pt x="91" y="220"/>
                  </a:lnTo>
                  <a:lnTo>
                    <a:pt x="91" y="219"/>
                  </a:lnTo>
                  <a:lnTo>
                    <a:pt x="90" y="219"/>
                  </a:lnTo>
                  <a:lnTo>
                    <a:pt x="89" y="219"/>
                  </a:lnTo>
                  <a:lnTo>
                    <a:pt x="89" y="218"/>
                  </a:lnTo>
                  <a:lnTo>
                    <a:pt x="88" y="218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8" y="213"/>
                  </a:lnTo>
                  <a:lnTo>
                    <a:pt x="88" y="212"/>
                  </a:lnTo>
                  <a:lnTo>
                    <a:pt x="89" y="212"/>
                  </a:lnTo>
                  <a:lnTo>
                    <a:pt x="88" y="212"/>
                  </a:lnTo>
                  <a:lnTo>
                    <a:pt x="88" y="211"/>
                  </a:lnTo>
                  <a:lnTo>
                    <a:pt x="87" y="211"/>
                  </a:lnTo>
                  <a:lnTo>
                    <a:pt x="86" y="211"/>
                  </a:lnTo>
                  <a:lnTo>
                    <a:pt x="86" y="210"/>
                  </a:lnTo>
                  <a:lnTo>
                    <a:pt x="86" y="209"/>
                  </a:lnTo>
                  <a:lnTo>
                    <a:pt x="85" y="209"/>
                  </a:lnTo>
                  <a:lnTo>
                    <a:pt x="85" y="208"/>
                  </a:lnTo>
                  <a:lnTo>
                    <a:pt x="84" y="208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1" y="208"/>
                  </a:lnTo>
                  <a:lnTo>
                    <a:pt x="81" y="207"/>
                  </a:lnTo>
                  <a:lnTo>
                    <a:pt x="80" y="206"/>
                  </a:lnTo>
                  <a:lnTo>
                    <a:pt x="80" y="205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79" y="206"/>
                  </a:lnTo>
                  <a:lnTo>
                    <a:pt x="79" y="205"/>
                  </a:lnTo>
                  <a:lnTo>
                    <a:pt x="78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4"/>
                  </a:lnTo>
                  <a:lnTo>
                    <a:pt x="77" y="203"/>
                  </a:lnTo>
                  <a:lnTo>
                    <a:pt x="76" y="203"/>
                  </a:lnTo>
                  <a:lnTo>
                    <a:pt x="75" y="203"/>
                  </a:lnTo>
                  <a:lnTo>
                    <a:pt x="75" y="202"/>
                  </a:lnTo>
                  <a:lnTo>
                    <a:pt x="74" y="202"/>
                  </a:lnTo>
                  <a:lnTo>
                    <a:pt x="73" y="202"/>
                  </a:lnTo>
                  <a:lnTo>
                    <a:pt x="72" y="202"/>
                  </a:lnTo>
                  <a:lnTo>
                    <a:pt x="72" y="201"/>
                  </a:lnTo>
                  <a:lnTo>
                    <a:pt x="73" y="201"/>
                  </a:lnTo>
                  <a:lnTo>
                    <a:pt x="74" y="201"/>
                  </a:lnTo>
                  <a:lnTo>
                    <a:pt x="74" y="200"/>
                  </a:lnTo>
                  <a:lnTo>
                    <a:pt x="73" y="200"/>
                  </a:lnTo>
                  <a:lnTo>
                    <a:pt x="73" y="199"/>
                  </a:lnTo>
                  <a:lnTo>
                    <a:pt x="73" y="198"/>
                  </a:lnTo>
                  <a:lnTo>
                    <a:pt x="73" y="197"/>
                  </a:lnTo>
                  <a:lnTo>
                    <a:pt x="72" y="197"/>
                  </a:lnTo>
                  <a:lnTo>
                    <a:pt x="73" y="197"/>
                  </a:lnTo>
                  <a:lnTo>
                    <a:pt x="73" y="196"/>
                  </a:lnTo>
                  <a:lnTo>
                    <a:pt x="74" y="196"/>
                  </a:lnTo>
                  <a:lnTo>
                    <a:pt x="74" y="195"/>
                  </a:lnTo>
                  <a:lnTo>
                    <a:pt x="74" y="194"/>
                  </a:lnTo>
                  <a:lnTo>
                    <a:pt x="74" y="193"/>
                  </a:lnTo>
                  <a:lnTo>
                    <a:pt x="74" y="192"/>
                  </a:lnTo>
                  <a:lnTo>
                    <a:pt x="74" y="191"/>
                  </a:lnTo>
                  <a:lnTo>
                    <a:pt x="74" y="190"/>
                  </a:lnTo>
                  <a:lnTo>
                    <a:pt x="74" y="189"/>
                  </a:lnTo>
                  <a:lnTo>
                    <a:pt x="74" y="188"/>
                  </a:lnTo>
                  <a:lnTo>
                    <a:pt x="74" y="187"/>
                  </a:lnTo>
                  <a:lnTo>
                    <a:pt x="73" y="187"/>
                  </a:lnTo>
                  <a:lnTo>
                    <a:pt x="73" y="186"/>
                  </a:lnTo>
                  <a:lnTo>
                    <a:pt x="74" y="186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4"/>
                  </a:lnTo>
                  <a:lnTo>
                    <a:pt x="73" y="183"/>
                  </a:lnTo>
                  <a:lnTo>
                    <a:pt x="74" y="183"/>
                  </a:lnTo>
                  <a:lnTo>
                    <a:pt x="74" y="182"/>
                  </a:lnTo>
                  <a:lnTo>
                    <a:pt x="73" y="182"/>
                  </a:lnTo>
                  <a:lnTo>
                    <a:pt x="73" y="181"/>
                  </a:lnTo>
                  <a:lnTo>
                    <a:pt x="73" y="180"/>
                  </a:lnTo>
                  <a:lnTo>
                    <a:pt x="72" y="180"/>
                  </a:lnTo>
                  <a:lnTo>
                    <a:pt x="71" y="180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8" y="179"/>
                  </a:lnTo>
                  <a:lnTo>
                    <a:pt x="68" y="178"/>
                  </a:lnTo>
                  <a:lnTo>
                    <a:pt x="68" y="177"/>
                  </a:lnTo>
                  <a:lnTo>
                    <a:pt x="67" y="177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8" y="175"/>
                  </a:lnTo>
                  <a:lnTo>
                    <a:pt x="69" y="175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69" y="173"/>
                  </a:lnTo>
                  <a:lnTo>
                    <a:pt x="68" y="173"/>
                  </a:lnTo>
                  <a:lnTo>
                    <a:pt x="67" y="173"/>
                  </a:lnTo>
                  <a:lnTo>
                    <a:pt x="67" y="172"/>
                  </a:lnTo>
                  <a:lnTo>
                    <a:pt x="67" y="171"/>
                  </a:lnTo>
                  <a:lnTo>
                    <a:pt x="66" y="171"/>
                  </a:lnTo>
                  <a:lnTo>
                    <a:pt x="66" y="170"/>
                  </a:lnTo>
                  <a:lnTo>
                    <a:pt x="66" y="169"/>
                  </a:lnTo>
                  <a:lnTo>
                    <a:pt x="66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6" y="165"/>
                  </a:lnTo>
                  <a:lnTo>
                    <a:pt x="67" y="164"/>
                  </a:lnTo>
                  <a:lnTo>
                    <a:pt x="66" y="164"/>
                  </a:lnTo>
                  <a:lnTo>
                    <a:pt x="66" y="163"/>
                  </a:lnTo>
                  <a:lnTo>
                    <a:pt x="66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5" y="160"/>
                  </a:lnTo>
                  <a:lnTo>
                    <a:pt x="65" y="159"/>
                  </a:lnTo>
                  <a:lnTo>
                    <a:pt x="65" y="158"/>
                  </a:lnTo>
                  <a:lnTo>
                    <a:pt x="66" y="158"/>
                  </a:lnTo>
                  <a:lnTo>
                    <a:pt x="66" y="157"/>
                  </a:lnTo>
                  <a:lnTo>
                    <a:pt x="67" y="157"/>
                  </a:lnTo>
                  <a:lnTo>
                    <a:pt x="67" y="157"/>
                  </a:lnTo>
                  <a:lnTo>
                    <a:pt x="66" y="157"/>
                  </a:lnTo>
                  <a:lnTo>
                    <a:pt x="66" y="156"/>
                  </a:lnTo>
                  <a:lnTo>
                    <a:pt x="65" y="156"/>
                  </a:lnTo>
                  <a:lnTo>
                    <a:pt x="65" y="155"/>
                  </a:lnTo>
                  <a:lnTo>
                    <a:pt x="65" y="154"/>
                  </a:lnTo>
                  <a:lnTo>
                    <a:pt x="65" y="153"/>
                  </a:lnTo>
                  <a:lnTo>
                    <a:pt x="64" y="153"/>
                  </a:lnTo>
                  <a:lnTo>
                    <a:pt x="64" y="152"/>
                  </a:lnTo>
                  <a:lnTo>
                    <a:pt x="63" y="152"/>
                  </a:lnTo>
                  <a:lnTo>
                    <a:pt x="62" y="152"/>
                  </a:lnTo>
                  <a:lnTo>
                    <a:pt x="61" y="152"/>
                  </a:lnTo>
                  <a:lnTo>
                    <a:pt x="61" y="153"/>
                  </a:lnTo>
                  <a:lnTo>
                    <a:pt x="60" y="153"/>
                  </a:lnTo>
                  <a:lnTo>
                    <a:pt x="59" y="152"/>
                  </a:lnTo>
                  <a:lnTo>
                    <a:pt x="59" y="151"/>
                  </a:lnTo>
                  <a:lnTo>
                    <a:pt x="59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7" y="148"/>
                  </a:lnTo>
                  <a:lnTo>
                    <a:pt x="56" y="148"/>
                  </a:lnTo>
                  <a:lnTo>
                    <a:pt x="56" y="147"/>
                  </a:lnTo>
                  <a:lnTo>
                    <a:pt x="57" y="147"/>
                  </a:lnTo>
                  <a:lnTo>
                    <a:pt x="57" y="146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7" y="145"/>
                  </a:lnTo>
                  <a:lnTo>
                    <a:pt x="57" y="144"/>
                  </a:lnTo>
                  <a:lnTo>
                    <a:pt x="57" y="143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6" y="140"/>
                  </a:lnTo>
                  <a:lnTo>
                    <a:pt x="56" y="139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5" y="137"/>
                  </a:lnTo>
                  <a:lnTo>
                    <a:pt x="54" y="137"/>
                  </a:lnTo>
                  <a:lnTo>
                    <a:pt x="54" y="136"/>
                  </a:lnTo>
                  <a:lnTo>
                    <a:pt x="53" y="135"/>
                  </a:lnTo>
                  <a:lnTo>
                    <a:pt x="54" y="135"/>
                  </a:lnTo>
                  <a:lnTo>
                    <a:pt x="54" y="134"/>
                  </a:lnTo>
                  <a:lnTo>
                    <a:pt x="55" y="134"/>
                  </a:lnTo>
                  <a:lnTo>
                    <a:pt x="55" y="133"/>
                  </a:lnTo>
                  <a:lnTo>
                    <a:pt x="54" y="133"/>
                  </a:lnTo>
                  <a:lnTo>
                    <a:pt x="54" y="132"/>
                  </a:lnTo>
                  <a:lnTo>
                    <a:pt x="55" y="132"/>
                  </a:lnTo>
                  <a:lnTo>
                    <a:pt x="55" y="131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5" y="128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3" y="127"/>
                  </a:lnTo>
                  <a:lnTo>
                    <a:pt x="54" y="127"/>
                  </a:lnTo>
                  <a:lnTo>
                    <a:pt x="54" y="126"/>
                  </a:lnTo>
                  <a:lnTo>
                    <a:pt x="54" y="125"/>
                  </a:lnTo>
                  <a:lnTo>
                    <a:pt x="53" y="125"/>
                  </a:lnTo>
                  <a:lnTo>
                    <a:pt x="54" y="125"/>
                  </a:lnTo>
                  <a:lnTo>
                    <a:pt x="54" y="124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4" y="123"/>
                  </a:lnTo>
                  <a:lnTo>
                    <a:pt x="54" y="122"/>
                  </a:lnTo>
                  <a:lnTo>
                    <a:pt x="54" y="121"/>
                  </a:lnTo>
                  <a:lnTo>
                    <a:pt x="55" y="121"/>
                  </a:lnTo>
                  <a:lnTo>
                    <a:pt x="55" y="120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3" y="119"/>
                  </a:lnTo>
                  <a:lnTo>
                    <a:pt x="52" y="119"/>
                  </a:lnTo>
                  <a:lnTo>
                    <a:pt x="52" y="118"/>
                  </a:lnTo>
                  <a:lnTo>
                    <a:pt x="51" y="118"/>
                  </a:lnTo>
                  <a:lnTo>
                    <a:pt x="50" y="118"/>
                  </a:lnTo>
                  <a:lnTo>
                    <a:pt x="50" y="117"/>
                  </a:lnTo>
                  <a:lnTo>
                    <a:pt x="50" y="116"/>
                  </a:lnTo>
                  <a:lnTo>
                    <a:pt x="49" y="116"/>
                  </a:lnTo>
                  <a:lnTo>
                    <a:pt x="48" y="117"/>
                  </a:lnTo>
                  <a:lnTo>
                    <a:pt x="49" y="117"/>
                  </a:lnTo>
                  <a:lnTo>
                    <a:pt x="48" y="117"/>
                  </a:lnTo>
                  <a:lnTo>
                    <a:pt x="48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6" y="117"/>
                  </a:lnTo>
                  <a:lnTo>
                    <a:pt x="46" y="116"/>
                  </a:lnTo>
                  <a:lnTo>
                    <a:pt x="45" y="116"/>
                  </a:lnTo>
                  <a:lnTo>
                    <a:pt x="45" y="115"/>
                  </a:lnTo>
                  <a:lnTo>
                    <a:pt x="44" y="115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2"/>
                  </a:lnTo>
                  <a:lnTo>
                    <a:pt x="42" y="112"/>
                  </a:lnTo>
                  <a:lnTo>
                    <a:pt x="42" y="111"/>
                  </a:lnTo>
                  <a:lnTo>
                    <a:pt x="41" y="111"/>
                  </a:lnTo>
                  <a:lnTo>
                    <a:pt x="41" y="110"/>
                  </a:lnTo>
                  <a:lnTo>
                    <a:pt x="41" y="109"/>
                  </a:lnTo>
                  <a:lnTo>
                    <a:pt x="40" y="109"/>
                  </a:lnTo>
                  <a:lnTo>
                    <a:pt x="40" y="108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40" y="107"/>
                  </a:lnTo>
                  <a:lnTo>
                    <a:pt x="39" y="107"/>
                  </a:lnTo>
                  <a:lnTo>
                    <a:pt x="40" y="107"/>
                  </a:lnTo>
                  <a:lnTo>
                    <a:pt x="40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8" y="104"/>
                  </a:lnTo>
                  <a:lnTo>
                    <a:pt x="38" y="103"/>
                  </a:lnTo>
                  <a:lnTo>
                    <a:pt x="37" y="103"/>
                  </a:lnTo>
                  <a:lnTo>
                    <a:pt x="37" y="102"/>
                  </a:lnTo>
                  <a:lnTo>
                    <a:pt x="37" y="101"/>
                  </a:lnTo>
                  <a:lnTo>
                    <a:pt x="36" y="101"/>
                  </a:lnTo>
                  <a:lnTo>
                    <a:pt x="35" y="100"/>
                  </a:lnTo>
                  <a:lnTo>
                    <a:pt x="36" y="100"/>
                  </a:lnTo>
                  <a:lnTo>
                    <a:pt x="37" y="100"/>
                  </a:lnTo>
                  <a:lnTo>
                    <a:pt x="37" y="99"/>
                  </a:lnTo>
                  <a:lnTo>
                    <a:pt x="38" y="99"/>
                  </a:lnTo>
                  <a:lnTo>
                    <a:pt x="39" y="99"/>
                  </a:lnTo>
                  <a:lnTo>
                    <a:pt x="39" y="98"/>
                  </a:lnTo>
                  <a:lnTo>
                    <a:pt x="40" y="98"/>
                  </a:lnTo>
                  <a:lnTo>
                    <a:pt x="40" y="97"/>
                  </a:lnTo>
                  <a:lnTo>
                    <a:pt x="41" y="97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2" y="95"/>
                  </a:lnTo>
                  <a:lnTo>
                    <a:pt x="43" y="94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8" y="89"/>
                  </a:lnTo>
                  <a:lnTo>
                    <a:pt x="48" y="88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9" y="84"/>
                  </a:lnTo>
                  <a:lnTo>
                    <a:pt x="49" y="83"/>
                  </a:lnTo>
                  <a:lnTo>
                    <a:pt x="50" y="83"/>
                  </a:lnTo>
                  <a:lnTo>
                    <a:pt x="51" y="83"/>
                  </a:lnTo>
                  <a:lnTo>
                    <a:pt x="52" y="83"/>
                  </a:lnTo>
                  <a:lnTo>
                    <a:pt x="52" y="82"/>
                  </a:lnTo>
                  <a:lnTo>
                    <a:pt x="53" y="82"/>
                  </a:lnTo>
                  <a:lnTo>
                    <a:pt x="54" y="82"/>
                  </a:lnTo>
                  <a:lnTo>
                    <a:pt x="54" y="81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4" y="78"/>
                  </a:lnTo>
                  <a:lnTo>
                    <a:pt x="55" y="77"/>
                  </a:lnTo>
                  <a:lnTo>
                    <a:pt x="55" y="76"/>
                  </a:lnTo>
                  <a:lnTo>
                    <a:pt x="55" y="75"/>
                  </a:lnTo>
                  <a:lnTo>
                    <a:pt x="54" y="75"/>
                  </a:lnTo>
                  <a:lnTo>
                    <a:pt x="55" y="74"/>
                  </a:lnTo>
                  <a:lnTo>
                    <a:pt x="55" y="73"/>
                  </a:lnTo>
                  <a:lnTo>
                    <a:pt x="56" y="73"/>
                  </a:lnTo>
                  <a:lnTo>
                    <a:pt x="57" y="72"/>
                  </a:lnTo>
                  <a:lnTo>
                    <a:pt x="58" y="72"/>
                  </a:lnTo>
                  <a:lnTo>
                    <a:pt x="59" y="72"/>
                  </a:lnTo>
                  <a:lnTo>
                    <a:pt x="60" y="73"/>
                  </a:lnTo>
                  <a:lnTo>
                    <a:pt x="61" y="73"/>
                  </a:lnTo>
                  <a:lnTo>
                    <a:pt x="63" y="74"/>
                  </a:lnTo>
                  <a:lnTo>
                    <a:pt x="64" y="74"/>
                  </a:lnTo>
                  <a:lnTo>
                    <a:pt x="66" y="75"/>
                  </a:lnTo>
                  <a:lnTo>
                    <a:pt x="68" y="76"/>
                  </a:lnTo>
                  <a:lnTo>
                    <a:pt x="69" y="76"/>
                  </a:lnTo>
                  <a:lnTo>
                    <a:pt x="69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2" y="76"/>
                  </a:lnTo>
                  <a:lnTo>
                    <a:pt x="73" y="76"/>
                  </a:lnTo>
                  <a:lnTo>
                    <a:pt x="74" y="76"/>
                  </a:lnTo>
                  <a:lnTo>
                    <a:pt x="75" y="76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3" y="76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5" y="77"/>
                  </a:lnTo>
                  <a:lnTo>
                    <a:pt x="86" y="77"/>
                  </a:lnTo>
                  <a:lnTo>
                    <a:pt x="87" y="77"/>
                  </a:lnTo>
                  <a:lnTo>
                    <a:pt x="87" y="76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68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1" y="67"/>
                  </a:lnTo>
                  <a:lnTo>
                    <a:pt x="92" y="68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4" y="67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5" y="65"/>
                  </a:lnTo>
                  <a:lnTo>
                    <a:pt x="95" y="64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9" y="56"/>
                  </a:lnTo>
                  <a:lnTo>
                    <a:pt x="98" y="56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4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1" y="49"/>
                  </a:lnTo>
                  <a:lnTo>
                    <a:pt x="102" y="49"/>
                  </a:lnTo>
                  <a:lnTo>
                    <a:pt x="102" y="48"/>
                  </a:lnTo>
                  <a:lnTo>
                    <a:pt x="102" y="47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03" y="45"/>
                  </a:lnTo>
                  <a:lnTo>
                    <a:pt x="103" y="44"/>
                  </a:lnTo>
                  <a:lnTo>
                    <a:pt x="104" y="44"/>
                  </a:lnTo>
                  <a:lnTo>
                    <a:pt x="104" y="43"/>
                  </a:lnTo>
                  <a:lnTo>
                    <a:pt x="105" y="43"/>
                  </a:lnTo>
                  <a:lnTo>
                    <a:pt x="105" y="42"/>
                  </a:lnTo>
                  <a:lnTo>
                    <a:pt x="106" y="42"/>
                  </a:lnTo>
                  <a:lnTo>
                    <a:pt x="105" y="42"/>
                  </a:lnTo>
                  <a:lnTo>
                    <a:pt x="105" y="41"/>
                  </a:lnTo>
                  <a:lnTo>
                    <a:pt x="105" y="40"/>
                  </a:lnTo>
                  <a:lnTo>
                    <a:pt x="105" y="41"/>
                  </a:lnTo>
                  <a:lnTo>
                    <a:pt x="106" y="41"/>
                  </a:lnTo>
                  <a:lnTo>
                    <a:pt x="106" y="40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5" y="37"/>
                  </a:lnTo>
                  <a:lnTo>
                    <a:pt x="106" y="37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7" y="35"/>
                  </a:ln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1" y="35"/>
                  </a:lnTo>
                  <a:lnTo>
                    <a:pt x="111" y="36"/>
                  </a:lnTo>
                  <a:lnTo>
                    <a:pt x="112" y="36"/>
                  </a:lnTo>
                  <a:lnTo>
                    <a:pt x="113" y="36"/>
                  </a:lnTo>
                  <a:lnTo>
                    <a:pt x="113" y="35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4" y="33"/>
                  </a:lnTo>
                  <a:lnTo>
                    <a:pt x="115" y="33"/>
                  </a:lnTo>
                  <a:lnTo>
                    <a:pt x="114" y="33"/>
                  </a:lnTo>
                  <a:lnTo>
                    <a:pt x="115" y="32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7" y="31"/>
                  </a:lnTo>
                  <a:lnTo>
                    <a:pt x="118" y="31"/>
                  </a:lnTo>
                  <a:lnTo>
                    <a:pt x="118" y="30"/>
                  </a:lnTo>
                  <a:lnTo>
                    <a:pt x="119" y="30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9"/>
                  </a:lnTo>
                  <a:lnTo>
                    <a:pt x="125" y="30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7" y="32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27" y="30"/>
                  </a:lnTo>
                  <a:lnTo>
                    <a:pt x="127" y="29"/>
                  </a:lnTo>
                  <a:lnTo>
                    <a:pt x="127" y="28"/>
                  </a:lnTo>
                  <a:lnTo>
                    <a:pt x="127" y="27"/>
                  </a:lnTo>
                  <a:lnTo>
                    <a:pt x="126" y="27"/>
                  </a:lnTo>
                  <a:lnTo>
                    <a:pt x="127" y="27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6"/>
                  </a:lnTo>
                  <a:lnTo>
                    <a:pt x="129" y="26"/>
                  </a:lnTo>
                  <a:lnTo>
                    <a:pt x="129" y="27"/>
                  </a:lnTo>
                  <a:lnTo>
                    <a:pt x="130" y="27"/>
                  </a:lnTo>
                  <a:lnTo>
                    <a:pt x="131" y="27"/>
                  </a:lnTo>
                  <a:lnTo>
                    <a:pt x="131" y="26"/>
                  </a:lnTo>
                  <a:lnTo>
                    <a:pt x="132" y="25"/>
                  </a:lnTo>
                  <a:lnTo>
                    <a:pt x="131" y="25"/>
                  </a:lnTo>
                  <a:lnTo>
                    <a:pt x="131" y="24"/>
                  </a:lnTo>
                  <a:lnTo>
                    <a:pt x="131" y="23"/>
                  </a:lnTo>
                  <a:lnTo>
                    <a:pt x="130" y="23"/>
                  </a:lnTo>
                  <a:lnTo>
                    <a:pt x="130" y="22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2" y="22"/>
                  </a:lnTo>
                  <a:lnTo>
                    <a:pt x="132" y="23"/>
                  </a:lnTo>
                  <a:lnTo>
                    <a:pt x="133" y="23"/>
                  </a:lnTo>
                  <a:lnTo>
                    <a:pt x="134" y="23"/>
                  </a:lnTo>
                  <a:lnTo>
                    <a:pt x="134" y="24"/>
                  </a:lnTo>
                  <a:lnTo>
                    <a:pt x="135" y="24"/>
                  </a:lnTo>
                  <a:lnTo>
                    <a:pt x="135" y="25"/>
                  </a:lnTo>
                  <a:lnTo>
                    <a:pt x="136" y="25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39" y="25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41" y="24"/>
                  </a:lnTo>
                  <a:lnTo>
                    <a:pt x="142" y="24"/>
                  </a:lnTo>
                  <a:lnTo>
                    <a:pt x="143" y="24"/>
                  </a:lnTo>
                  <a:lnTo>
                    <a:pt x="142" y="24"/>
                  </a:lnTo>
                  <a:lnTo>
                    <a:pt x="142" y="23"/>
                  </a:lnTo>
                  <a:lnTo>
                    <a:pt x="141" y="23"/>
                  </a:lnTo>
                  <a:lnTo>
                    <a:pt x="141" y="22"/>
                  </a:lnTo>
                  <a:lnTo>
                    <a:pt x="140" y="21"/>
                  </a:lnTo>
                  <a:lnTo>
                    <a:pt x="140" y="20"/>
                  </a:lnTo>
                  <a:lnTo>
                    <a:pt x="139" y="20"/>
                  </a:lnTo>
                  <a:lnTo>
                    <a:pt x="139" y="19"/>
                  </a:lnTo>
                  <a:lnTo>
                    <a:pt x="140" y="19"/>
                  </a:lnTo>
                  <a:lnTo>
                    <a:pt x="140" y="18"/>
                  </a:lnTo>
                  <a:lnTo>
                    <a:pt x="141" y="18"/>
                  </a:lnTo>
                  <a:lnTo>
                    <a:pt x="142" y="18"/>
                  </a:lnTo>
                  <a:lnTo>
                    <a:pt x="143" y="18"/>
                  </a:lnTo>
                  <a:lnTo>
                    <a:pt x="143" y="17"/>
                  </a:lnTo>
                  <a:lnTo>
                    <a:pt x="143" y="16"/>
                  </a:lnTo>
                  <a:lnTo>
                    <a:pt x="142" y="16"/>
                  </a:lnTo>
                  <a:lnTo>
                    <a:pt x="142" y="15"/>
                  </a:lnTo>
                  <a:lnTo>
                    <a:pt x="142" y="14"/>
                  </a:lnTo>
                  <a:lnTo>
                    <a:pt x="143" y="13"/>
                  </a:lnTo>
                  <a:lnTo>
                    <a:pt x="144" y="13"/>
                  </a:lnTo>
                  <a:lnTo>
                    <a:pt x="145" y="13"/>
                  </a:lnTo>
                  <a:lnTo>
                    <a:pt x="145" y="14"/>
                  </a:lnTo>
                  <a:lnTo>
                    <a:pt x="145" y="15"/>
                  </a:lnTo>
                  <a:lnTo>
                    <a:pt x="145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7" y="16"/>
                  </a:lnTo>
                  <a:lnTo>
                    <a:pt x="147" y="15"/>
                  </a:lnTo>
                  <a:lnTo>
                    <a:pt x="147" y="14"/>
                  </a:lnTo>
                  <a:lnTo>
                    <a:pt x="146" y="14"/>
                  </a:lnTo>
                  <a:lnTo>
                    <a:pt x="146" y="13"/>
                  </a:lnTo>
                  <a:lnTo>
                    <a:pt x="147" y="13"/>
                  </a:lnTo>
                  <a:lnTo>
                    <a:pt x="147" y="12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49" y="13"/>
                  </a:lnTo>
                  <a:lnTo>
                    <a:pt x="150" y="13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1" y="11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3" y="12"/>
                  </a:lnTo>
                  <a:lnTo>
                    <a:pt x="154" y="12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4" y="10"/>
                  </a:lnTo>
                  <a:lnTo>
                    <a:pt x="155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6" y="11"/>
                  </a:lnTo>
                  <a:lnTo>
                    <a:pt x="156" y="12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59" y="12"/>
                  </a:lnTo>
                  <a:lnTo>
                    <a:pt x="160" y="12"/>
                  </a:lnTo>
                  <a:lnTo>
                    <a:pt x="160" y="11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7" y="11"/>
                  </a:lnTo>
                  <a:lnTo>
                    <a:pt x="157" y="10"/>
                  </a:lnTo>
                  <a:lnTo>
                    <a:pt x="157" y="9"/>
                  </a:lnTo>
                  <a:lnTo>
                    <a:pt x="157" y="8"/>
                  </a:lnTo>
                  <a:lnTo>
                    <a:pt x="157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8" y="4"/>
                  </a:lnTo>
                  <a:lnTo>
                    <a:pt x="158" y="5"/>
                  </a:lnTo>
                  <a:lnTo>
                    <a:pt x="159" y="6"/>
                  </a:lnTo>
                  <a:lnTo>
                    <a:pt x="159" y="7"/>
                  </a:lnTo>
                  <a:lnTo>
                    <a:pt x="160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9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3" y="7"/>
                  </a:lnTo>
                  <a:lnTo>
                    <a:pt x="164" y="7"/>
                  </a:lnTo>
                  <a:lnTo>
                    <a:pt x="165" y="7"/>
                  </a:lnTo>
                  <a:lnTo>
                    <a:pt x="166" y="8"/>
                  </a:lnTo>
                  <a:lnTo>
                    <a:pt x="167" y="8"/>
                  </a:lnTo>
                  <a:lnTo>
                    <a:pt x="167" y="9"/>
                  </a:lnTo>
                  <a:lnTo>
                    <a:pt x="167" y="10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2"/>
                  </a:lnTo>
                  <a:lnTo>
                    <a:pt x="169" y="13"/>
                  </a:lnTo>
                  <a:lnTo>
                    <a:pt x="169" y="12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0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10"/>
                  </a:lnTo>
                  <a:lnTo>
                    <a:pt x="173" y="11"/>
                  </a:lnTo>
                  <a:lnTo>
                    <a:pt x="174" y="11"/>
                  </a:lnTo>
                  <a:lnTo>
                    <a:pt x="175" y="11"/>
                  </a:lnTo>
                  <a:lnTo>
                    <a:pt x="175" y="10"/>
                  </a:lnTo>
                  <a:lnTo>
                    <a:pt x="175" y="10"/>
                  </a:lnTo>
                  <a:lnTo>
                    <a:pt x="176" y="10"/>
                  </a:lnTo>
                  <a:lnTo>
                    <a:pt x="176" y="9"/>
                  </a:lnTo>
                  <a:lnTo>
                    <a:pt x="176" y="8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7" y="6"/>
                  </a:lnTo>
                  <a:lnTo>
                    <a:pt x="177" y="5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9" y="7"/>
                  </a:lnTo>
                  <a:lnTo>
                    <a:pt x="180" y="7"/>
                  </a:lnTo>
                  <a:lnTo>
                    <a:pt x="181" y="8"/>
                  </a:lnTo>
                  <a:lnTo>
                    <a:pt x="182" y="8"/>
                  </a:lnTo>
                  <a:lnTo>
                    <a:pt x="183" y="8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5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6" y="2"/>
                  </a:lnTo>
                  <a:lnTo>
                    <a:pt x="187" y="1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1" y="1"/>
                  </a:lnTo>
                  <a:lnTo>
                    <a:pt x="191" y="2"/>
                  </a:lnTo>
                  <a:lnTo>
                    <a:pt x="190" y="2"/>
                  </a:lnTo>
                  <a:lnTo>
                    <a:pt x="190" y="3"/>
                  </a:lnTo>
                  <a:lnTo>
                    <a:pt x="190" y="4"/>
                  </a:lnTo>
                  <a:lnTo>
                    <a:pt x="191" y="4"/>
                  </a:lnTo>
                  <a:lnTo>
                    <a:pt x="192" y="3"/>
                  </a:lnTo>
                  <a:lnTo>
                    <a:pt x="193" y="3"/>
                  </a:lnTo>
                  <a:lnTo>
                    <a:pt x="194" y="3"/>
                  </a:lnTo>
                  <a:lnTo>
                    <a:pt x="194" y="4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6" y="5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6"/>
                  </a:lnTo>
                  <a:lnTo>
                    <a:pt x="199" y="7"/>
                  </a:lnTo>
                  <a:lnTo>
                    <a:pt x="199" y="8"/>
                  </a:lnTo>
                  <a:lnTo>
                    <a:pt x="199" y="9"/>
                  </a:lnTo>
                  <a:lnTo>
                    <a:pt x="199" y="10"/>
                  </a:lnTo>
                  <a:lnTo>
                    <a:pt x="200" y="10"/>
                  </a:lnTo>
                  <a:lnTo>
                    <a:pt x="201" y="11"/>
                  </a:lnTo>
                  <a:lnTo>
                    <a:pt x="202" y="10"/>
                  </a:lnTo>
                  <a:lnTo>
                    <a:pt x="203" y="10"/>
                  </a:lnTo>
                  <a:lnTo>
                    <a:pt x="203" y="9"/>
                  </a:lnTo>
                  <a:lnTo>
                    <a:pt x="203" y="8"/>
                  </a:lnTo>
                  <a:lnTo>
                    <a:pt x="204" y="8"/>
                  </a:lnTo>
                  <a:lnTo>
                    <a:pt x="205" y="9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6" y="11"/>
                  </a:lnTo>
                  <a:lnTo>
                    <a:pt x="207" y="11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9" y="10"/>
                  </a:lnTo>
                  <a:lnTo>
                    <a:pt x="210" y="10"/>
                  </a:lnTo>
                  <a:lnTo>
                    <a:pt x="210" y="11"/>
                  </a:lnTo>
                  <a:lnTo>
                    <a:pt x="211" y="11"/>
                  </a:lnTo>
                  <a:lnTo>
                    <a:pt x="211" y="11"/>
                  </a:lnTo>
                  <a:lnTo>
                    <a:pt x="212" y="10"/>
                  </a:lnTo>
                  <a:lnTo>
                    <a:pt x="211" y="10"/>
                  </a:lnTo>
                  <a:lnTo>
                    <a:pt x="211" y="9"/>
                  </a:lnTo>
                  <a:lnTo>
                    <a:pt x="212" y="9"/>
                  </a:lnTo>
                  <a:lnTo>
                    <a:pt x="212" y="8"/>
                  </a:lnTo>
                  <a:lnTo>
                    <a:pt x="213" y="8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5" y="7"/>
                  </a:lnTo>
                  <a:lnTo>
                    <a:pt x="214" y="6"/>
                  </a:lnTo>
                  <a:lnTo>
                    <a:pt x="214" y="5"/>
                  </a:lnTo>
                  <a:lnTo>
                    <a:pt x="214" y="4"/>
                  </a:lnTo>
                  <a:lnTo>
                    <a:pt x="216" y="4"/>
                  </a:lnTo>
                  <a:lnTo>
                    <a:pt x="217" y="4"/>
                  </a:lnTo>
                  <a:lnTo>
                    <a:pt x="217" y="5"/>
                  </a:lnTo>
                  <a:lnTo>
                    <a:pt x="218" y="5"/>
                  </a:lnTo>
                  <a:lnTo>
                    <a:pt x="219" y="4"/>
                  </a:lnTo>
                  <a:lnTo>
                    <a:pt x="219" y="3"/>
                  </a:lnTo>
                  <a:lnTo>
                    <a:pt x="220" y="3"/>
                  </a:lnTo>
                  <a:lnTo>
                    <a:pt x="220" y="4"/>
                  </a:lnTo>
                  <a:lnTo>
                    <a:pt x="221" y="4"/>
                  </a:lnTo>
                  <a:lnTo>
                    <a:pt x="221" y="3"/>
                  </a:lnTo>
                  <a:lnTo>
                    <a:pt x="221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3" y="3"/>
                  </a:lnTo>
                  <a:lnTo>
                    <a:pt x="223" y="4"/>
                  </a:lnTo>
                  <a:lnTo>
                    <a:pt x="224" y="4"/>
                  </a:lnTo>
                  <a:lnTo>
                    <a:pt x="225" y="4"/>
                  </a:lnTo>
                  <a:lnTo>
                    <a:pt x="225" y="5"/>
                  </a:lnTo>
                  <a:lnTo>
                    <a:pt x="225" y="6"/>
                  </a:lnTo>
                  <a:lnTo>
                    <a:pt x="224" y="6"/>
                  </a:lnTo>
                  <a:lnTo>
                    <a:pt x="224" y="7"/>
                  </a:lnTo>
                  <a:lnTo>
                    <a:pt x="223" y="7"/>
                  </a:lnTo>
                  <a:lnTo>
                    <a:pt x="223" y="7"/>
                  </a:lnTo>
                  <a:lnTo>
                    <a:pt x="223" y="8"/>
                  </a:lnTo>
                  <a:lnTo>
                    <a:pt x="222" y="8"/>
                  </a:lnTo>
                  <a:lnTo>
                    <a:pt x="221" y="9"/>
                  </a:lnTo>
                  <a:lnTo>
                    <a:pt x="220" y="9"/>
                  </a:lnTo>
                  <a:lnTo>
                    <a:pt x="220" y="10"/>
                  </a:lnTo>
                  <a:lnTo>
                    <a:pt x="219" y="10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9" y="12"/>
                  </a:lnTo>
                  <a:lnTo>
                    <a:pt x="218" y="13"/>
                  </a:lnTo>
                  <a:lnTo>
                    <a:pt x="218" y="14"/>
                  </a:lnTo>
                  <a:lnTo>
                    <a:pt x="219" y="14"/>
                  </a:lnTo>
                  <a:lnTo>
                    <a:pt x="220" y="15"/>
                  </a:lnTo>
                  <a:lnTo>
                    <a:pt x="221" y="15"/>
                  </a:lnTo>
                  <a:lnTo>
                    <a:pt x="221" y="16"/>
                  </a:lnTo>
                  <a:lnTo>
                    <a:pt x="221" y="17"/>
                  </a:lnTo>
                  <a:lnTo>
                    <a:pt x="222" y="18"/>
                  </a:lnTo>
                  <a:lnTo>
                    <a:pt x="222" y="19"/>
                  </a:lnTo>
                  <a:lnTo>
                    <a:pt x="223" y="19"/>
                  </a:lnTo>
                  <a:lnTo>
                    <a:pt x="223" y="20"/>
                  </a:lnTo>
                  <a:lnTo>
                    <a:pt x="223" y="20"/>
                  </a:lnTo>
                  <a:lnTo>
                    <a:pt x="223" y="20"/>
                  </a:lnTo>
                  <a:lnTo>
                    <a:pt x="223" y="21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4"/>
                  </a:lnTo>
                  <a:lnTo>
                    <a:pt x="223" y="25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25" y="29"/>
                  </a:lnTo>
                  <a:lnTo>
                    <a:pt x="226" y="29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7" y="31"/>
                  </a:lnTo>
                  <a:lnTo>
                    <a:pt x="228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0" y="34"/>
                  </a:lnTo>
                  <a:lnTo>
                    <a:pt x="230" y="35"/>
                  </a:lnTo>
                  <a:lnTo>
                    <a:pt x="230" y="36"/>
                  </a:lnTo>
                  <a:lnTo>
                    <a:pt x="230" y="37"/>
                  </a:lnTo>
                  <a:lnTo>
                    <a:pt x="229" y="37"/>
                  </a:lnTo>
                  <a:lnTo>
                    <a:pt x="227" y="41"/>
                  </a:lnTo>
                  <a:lnTo>
                    <a:pt x="227" y="42"/>
                  </a:lnTo>
                  <a:lnTo>
                    <a:pt x="226" y="42"/>
                  </a:lnTo>
                  <a:lnTo>
                    <a:pt x="226" y="43"/>
                  </a:lnTo>
                  <a:lnTo>
                    <a:pt x="225" y="43"/>
                  </a:lnTo>
                  <a:lnTo>
                    <a:pt x="224" y="44"/>
                  </a:lnTo>
                  <a:lnTo>
                    <a:pt x="224" y="45"/>
                  </a:lnTo>
                  <a:lnTo>
                    <a:pt x="223" y="45"/>
                  </a:lnTo>
                  <a:lnTo>
                    <a:pt x="223" y="46"/>
                  </a:lnTo>
                  <a:lnTo>
                    <a:pt x="222" y="47"/>
                  </a:lnTo>
                  <a:lnTo>
                    <a:pt x="222" y="48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3"/>
                  </a:lnTo>
                  <a:lnTo>
                    <a:pt x="221" y="53"/>
                  </a:lnTo>
                  <a:lnTo>
                    <a:pt x="221" y="54"/>
                  </a:lnTo>
                  <a:lnTo>
                    <a:pt x="221" y="55"/>
                  </a:lnTo>
                  <a:lnTo>
                    <a:pt x="221" y="56"/>
                  </a:lnTo>
                  <a:lnTo>
                    <a:pt x="222" y="56"/>
                  </a:lnTo>
                  <a:lnTo>
                    <a:pt x="223" y="57"/>
                  </a:lnTo>
                  <a:lnTo>
                    <a:pt x="225" y="58"/>
                  </a:lnTo>
                  <a:lnTo>
                    <a:pt x="227" y="59"/>
                  </a:lnTo>
                  <a:lnTo>
                    <a:pt x="234" y="61"/>
                  </a:lnTo>
                  <a:lnTo>
                    <a:pt x="235" y="62"/>
                  </a:lnTo>
                  <a:lnTo>
                    <a:pt x="237" y="62"/>
                  </a:lnTo>
                  <a:lnTo>
                    <a:pt x="240" y="63"/>
                  </a:lnTo>
                  <a:lnTo>
                    <a:pt x="240" y="62"/>
                  </a:lnTo>
                  <a:lnTo>
                    <a:pt x="241" y="62"/>
                  </a:lnTo>
                  <a:lnTo>
                    <a:pt x="242" y="63"/>
                  </a:lnTo>
                  <a:lnTo>
                    <a:pt x="243" y="65"/>
                  </a:lnTo>
                  <a:lnTo>
                    <a:pt x="242" y="66"/>
                  </a:lnTo>
                  <a:lnTo>
                    <a:pt x="241" y="66"/>
                  </a:lnTo>
                  <a:lnTo>
                    <a:pt x="241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38" y="71"/>
                  </a:lnTo>
                  <a:lnTo>
                    <a:pt x="237" y="71"/>
                  </a:lnTo>
                  <a:lnTo>
                    <a:pt x="237" y="72"/>
                  </a:lnTo>
                  <a:lnTo>
                    <a:pt x="236" y="72"/>
                  </a:lnTo>
                  <a:lnTo>
                    <a:pt x="236" y="73"/>
                  </a:lnTo>
                  <a:lnTo>
                    <a:pt x="236" y="74"/>
                  </a:lnTo>
                  <a:lnTo>
                    <a:pt x="236" y="75"/>
                  </a:lnTo>
                  <a:lnTo>
                    <a:pt x="236" y="76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7" y="78"/>
                  </a:lnTo>
                  <a:lnTo>
                    <a:pt x="237" y="79"/>
                  </a:lnTo>
                  <a:lnTo>
                    <a:pt x="237" y="80"/>
                  </a:lnTo>
                  <a:lnTo>
                    <a:pt x="238" y="80"/>
                  </a:lnTo>
                  <a:lnTo>
                    <a:pt x="238" y="81"/>
                  </a:lnTo>
                  <a:lnTo>
                    <a:pt x="238" y="82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4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9" y="86"/>
                  </a:lnTo>
                  <a:lnTo>
                    <a:pt x="239" y="87"/>
                  </a:lnTo>
                  <a:lnTo>
                    <a:pt x="240" y="88"/>
                  </a:lnTo>
                  <a:lnTo>
                    <a:pt x="241" y="88"/>
                  </a:lnTo>
                  <a:lnTo>
                    <a:pt x="241" y="89"/>
                  </a:lnTo>
                  <a:lnTo>
                    <a:pt x="242" y="89"/>
                  </a:lnTo>
                  <a:lnTo>
                    <a:pt x="242" y="90"/>
                  </a:lnTo>
                  <a:lnTo>
                    <a:pt x="243" y="91"/>
                  </a:lnTo>
                  <a:lnTo>
                    <a:pt x="244" y="92"/>
                  </a:lnTo>
                  <a:lnTo>
                    <a:pt x="244" y="93"/>
                  </a:lnTo>
                  <a:lnTo>
                    <a:pt x="245" y="94"/>
                  </a:lnTo>
                  <a:lnTo>
                    <a:pt x="245" y="95"/>
                  </a:lnTo>
                  <a:lnTo>
                    <a:pt x="245" y="96"/>
                  </a:lnTo>
                  <a:lnTo>
                    <a:pt x="244" y="97"/>
                  </a:lnTo>
                  <a:lnTo>
                    <a:pt x="244" y="98"/>
                  </a:lnTo>
                  <a:lnTo>
                    <a:pt x="244" y="99"/>
                  </a:lnTo>
                  <a:lnTo>
                    <a:pt x="245" y="99"/>
                  </a:lnTo>
                  <a:lnTo>
                    <a:pt x="245" y="100"/>
                  </a:lnTo>
                  <a:lnTo>
                    <a:pt x="246" y="100"/>
                  </a:lnTo>
                  <a:lnTo>
                    <a:pt x="246" y="101"/>
                  </a:lnTo>
                  <a:lnTo>
                    <a:pt x="247" y="101"/>
                  </a:lnTo>
                  <a:lnTo>
                    <a:pt x="247" y="102"/>
                  </a:lnTo>
                  <a:lnTo>
                    <a:pt x="248" y="103"/>
                  </a:lnTo>
                  <a:lnTo>
                    <a:pt x="248" y="104"/>
                  </a:lnTo>
                  <a:lnTo>
                    <a:pt x="249" y="104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3" y="107"/>
                  </a:lnTo>
                  <a:lnTo>
                    <a:pt x="254" y="107"/>
                  </a:lnTo>
                  <a:lnTo>
                    <a:pt x="254" y="108"/>
                  </a:lnTo>
                  <a:lnTo>
                    <a:pt x="255" y="108"/>
                  </a:lnTo>
                  <a:lnTo>
                    <a:pt x="256" y="109"/>
                  </a:lnTo>
                  <a:lnTo>
                    <a:pt x="256" y="110"/>
                  </a:lnTo>
                  <a:lnTo>
                    <a:pt x="256" y="111"/>
                  </a:lnTo>
                  <a:lnTo>
                    <a:pt x="257" y="111"/>
                  </a:lnTo>
                  <a:lnTo>
                    <a:pt x="257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9" y="114"/>
                  </a:lnTo>
                  <a:lnTo>
                    <a:pt x="259" y="115"/>
                  </a:lnTo>
                  <a:lnTo>
                    <a:pt x="260" y="116"/>
                  </a:lnTo>
                  <a:lnTo>
                    <a:pt x="260" y="117"/>
                  </a:lnTo>
                  <a:lnTo>
                    <a:pt x="261" y="117"/>
                  </a:lnTo>
                  <a:lnTo>
                    <a:pt x="261" y="118"/>
                  </a:lnTo>
                  <a:lnTo>
                    <a:pt x="262" y="118"/>
                  </a:lnTo>
                  <a:lnTo>
                    <a:pt x="262" y="119"/>
                  </a:lnTo>
                  <a:lnTo>
                    <a:pt x="263" y="119"/>
                  </a:lnTo>
                  <a:lnTo>
                    <a:pt x="263" y="120"/>
                  </a:lnTo>
                  <a:lnTo>
                    <a:pt x="264" y="120"/>
                  </a:lnTo>
                  <a:lnTo>
                    <a:pt x="265" y="121"/>
                  </a:lnTo>
                  <a:lnTo>
                    <a:pt x="266" y="121"/>
                  </a:lnTo>
                  <a:lnTo>
                    <a:pt x="267" y="121"/>
                  </a:lnTo>
                  <a:lnTo>
                    <a:pt x="268" y="121"/>
                  </a:lnTo>
                  <a:lnTo>
                    <a:pt x="268" y="120"/>
                  </a:lnTo>
                  <a:lnTo>
                    <a:pt x="268" y="119"/>
                  </a:lnTo>
                  <a:lnTo>
                    <a:pt x="269" y="119"/>
                  </a:lnTo>
                  <a:lnTo>
                    <a:pt x="269" y="118"/>
                  </a:lnTo>
                  <a:lnTo>
                    <a:pt x="270" y="118"/>
                  </a:lnTo>
                  <a:lnTo>
                    <a:pt x="270" y="117"/>
                  </a:lnTo>
                  <a:lnTo>
                    <a:pt x="270" y="116"/>
                  </a:lnTo>
                  <a:lnTo>
                    <a:pt x="271" y="116"/>
                  </a:lnTo>
                  <a:lnTo>
                    <a:pt x="271" y="115"/>
                  </a:lnTo>
                  <a:lnTo>
                    <a:pt x="271" y="115"/>
                  </a:lnTo>
                  <a:lnTo>
                    <a:pt x="271" y="114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1"/>
                  </a:lnTo>
                  <a:lnTo>
                    <a:pt x="272" y="111"/>
                  </a:lnTo>
                  <a:lnTo>
                    <a:pt x="272" y="110"/>
                  </a:lnTo>
                  <a:lnTo>
                    <a:pt x="273" y="110"/>
                  </a:lnTo>
                  <a:lnTo>
                    <a:pt x="273" y="109"/>
                  </a:lnTo>
                  <a:lnTo>
                    <a:pt x="274" y="109"/>
                  </a:lnTo>
                  <a:lnTo>
                    <a:pt x="274" y="108"/>
                  </a:lnTo>
                  <a:lnTo>
                    <a:pt x="275" y="108"/>
                  </a:lnTo>
                  <a:lnTo>
                    <a:pt x="275" y="109"/>
                  </a:lnTo>
                  <a:lnTo>
                    <a:pt x="274" y="110"/>
                  </a:lnTo>
                  <a:lnTo>
                    <a:pt x="274" y="111"/>
                  </a:lnTo>
                  <a:lnTo>
                    <a:pt x="274" y="112"/>
                  </a:lnTo>
                  <a:lnTo>
                    <a:pt x="274" y="113"/>
                  </a:lnTo>
                  <a:lnTo>
                    <a:pt x="274" y="114"/>
                  </a:lnTo>
                  <a:lnTo>
                    <a:pt x="274" y="115"/>
                  </a:lnTo>
                  <a:lnTo>
                    <a:pt x="274" y="116"/>
                  </a:lnTo>
                  <a:lnTo>
                    <a:pt x="275" y="116"/>
                  </a:lnTo>
                  <a:lnTo>
                    <a:pt x="275" y="117"/>
                  </a:lnTo>
                  <a:lnTo>
                    <a:pt x="275" y="118"/>
                  </a:lnTo>
                  <a:lnTo>
                    <a:pt x="275" y="117"/>
                  </a:lnTo>
                  <a:lnTo>
                    <a:pt x="276" y="117"/>
                  </a:lnTo>
                  <a:lnTo>
                    <a:pt x="276" y="116"/>
                  </a:lnTo>
                  <a:lnTo>
                    <a:pt x="276" y="115"/>
                  </a:lnTo>
                  <a:lnTo>
                    <a:pt x="277" y="115"/>
                  </a:lnTo>
                  <a:lnTo>
                    <a:pt x="277" y="114"/>
                  </a:lnTo>
                  <a:lnTo>
                    <a:pt x="278" y="114"/>
                  </a:lnTo>
                  <a:lnTo>
                    <a:pt x="278" y="115"/>
                  </a:lnTo>
                  <a:lnTo>
                    <a:pt x="279" y="115"/>
                  </a:lnTo>
                  <a:lnTo>
                    <a:pt x="279" y="114"/>
                  </a:lnTo>
                  <a:lnTo>
                    <a:pt x="280" y="114"/>
                  </a:lnTo>
                  <a:lnTo>
                    <a:pt x="280" y="115"/>
                  </a:lnTo>
                  <a:lnTo>
                    <a:pt x="281" y="115"/>
                  </a:lnTo>
                  <a:lnTo>
                    <a:pt x="282" y="115"/>
                  </a:lnTo>
                  <a:lnTo>
                    <a:pt x="282" y="114"/>
                  </a:lnTo>
                  <a:lnTo>
                    <a:pt x="282" y="115"/>
                  </a:lnTo>
                  <a:lnTo>
                    <a:pt x="282" y="114"/>
                  </a:lnTo>
                  <a:lnTo>
                    <a:pt x="283" y="114"/>
                  </a:lnTo>
                  <a:lnTo>
                    <a:pt x="284" y="114"/>
                  </a:lnTo>
                  <a:lnTo>
                    <a:pt x="284" y="115"/>
                  </a:lnTo>
                  <a:lnTo>
                    <a:pt x="285" y="115"/>
                  </a:lnTo>
                  <a:lnTo>
                    <a:pt x="285" y="114"/>
                  </a:lnTo>
                  <a:lnTo>
                    <a:pt x="286" y="114"/>
                  </a:lnTo>
                  <a:lnTo>
                    <a:pt x="287" y="114"/>
                  </a:lnTo>
                  <a:lnTo>
                    <a:pt x="288" y="113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0" y="111"/>
                  </a:lnTo>
                  <a:lnTo>
                    <a:pt x="291" y="111"/>
                  </a:lnTo>
                  <a:lnTo>
                    <a:pt x="292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4" y="110"/>
                  </a:lnTo>
                  <a:lnTo>
                    <a:pt x="294" y="109"/>
                  </a:lnTo>
                  <a:lnTo>
                    <a:pt x="295" y="109"/>
                  </a:lnTo>
                  <a:lnTo>
                    <a:pt x="296" y="109"/>
                  </a:lnTo>
                  <a:lnTo>
                    <a:pt x="297" y="109"/>
                  </a:lnTo>
                  <a:lnTo>
                    <a:pt x="298" y="109"/>
                  </a:lnTo>
                  <a:lnTo>
                    <a:pt x="299" y="109"/>
                  </a:lnTo>
                  <a:lnTo>
                    <a:pt x="299" y="108"/>
                  </a:lnTo>
                  <a:lnTo>
                    <a:pt x="300" y="108"/>
                  </a:lnTo>
                  <a:lnTo>
                    <a:pt x="300" y="109"/>
                  </a:lnTo>
                  <a:lnTo>
                    <a:pt x="301" y="109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2" y="111"/>
                  </a:lnTo>
                  <a:lnTo>
                    <a:pt x="302" y="112"/>
                  </a:lnTo>
                  <a:lnTo>
                    <a:pt x="302" y="113"/>
                  </a:lnTo>
                  <a:lnTo>
                    <a:pt x="302" y="114"/>
                  </a:lnTo>
                  <a:lnTo>
                    <a:pt x="302" y="115"/>
                  </a:lnTo>
                  <a:lnTo>
                    <a:pt x="302" y="116"/>
                  </a:lnTo>
                  <a:lnTo>
                    <a:pt x="302" y="117"/>
                  </a:lnTo>
                  <a:lnTo>
                    <a:pt x="302" y="118"/>
                  </a:lnTo>
                  <a:lnTo>
                    <a:pt x="303" y="118"/>
                  </a:lnTo>
                  <a:lnTo>
                    <a:pt x="303" y="117"/>
                  </a:lnTo>
                  <a:lnTo>
                    <a:pt x="304" y="117"/>
                  </a:lnTo>
                  <a:lnTo>
                    <a:pt x="304" y="116"/>
                  </a:lnTo>
                  <a:lnTo>
                    <a:pt x="305" y="116"/>
                  </a:lnTo>
                  <a:lnTo>
                    <a:pt x="305" y="115"/>
                  </a:lnTo>
                  <a:lnTo>
                    <a:pt x="306" y="115"/>
                  </a:lnTo>
                  <a:lnTo>
                    <a:pt x="307" y="114"/>
                  </a:lnTo>
                  <a:lnTo>
                    <a:pt x="308" y="113"/>
                  </a:lnTo>
                  <a:lnTo>
                    <a:pt x="308" y="112"/>
                  </a:lnTo>
                  <a:lnTo>
                    <a:pt x="309" y="112"/>
                  </a:lnTo>
                  <a:lnTo>
                    <a:pt x="309" y="111"/>
                  </a:lnTo>
                  <a:lnTo>
                    <a:pt x="310" y="111"/>
                  </a:lnTo>
                  <a:lnTo>
                    <a:pt x="310" y="110"/>
                  </a:lnTo>
                  <a:lnTo>
                    <a:pt x="310" y="109"/>
                  </a:lnTo>
                  <a:lnTo>
                    <a:pt x="311" y="109"/>
                  </a:lnTo>
                  <a:lnTo>
                    <a:pt x="312" y="109"/>
                  </a:lnTo>
                  <a:lnTo>
                    <a:pt x="313" y="109"/>
                  </a:lnTo>
                  <a:lnTo>
                    <a:pt x="314" y="108"/>
                  </a:lnTo>
                  <a:lnTo>
                    <a:pt x="315" y="108"/>
                  </a:lnTo>
                  <a:lnTo>
                    <a:pt x="315" y="108"/>
                  </a:lnTo>
                  <a:lnTo>
                    <a:pt x="316" y="107"/>
                  </a:lnTo>
                  <a:lnTo>
                    <a:pt x="317" y="107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9" y="105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20" y="104"/>
                  </a:lnTo>
                  <a:lnTo>
                    <a:pt x="320" y="103"/>
                  </a:lnTo>
                  <a:lnTo>
                    <a:pt x="321" y="103"/>
                  </a:lnTo>
                  <a:lnTo>
                    <a:pt x="322" y="103"/>
                  </a:lnTo>
                  <a:lnTo>
                    <a:pt x="322" y="102"/>
                  </a:lnTo>
                  <a:lnTo>
                    <a:pt x="323" y="102"/>
                  </a:lnTo>
                  <a:lnTo>
                    <a:pt x="324" y="102"/>
                  </a:lnTo>
                  <a:lnTo>
                    <a:pt x="325" y="102"/>
                  </a:lnTo>
                  <a:lnTo>
                    <a:pt x="326" y="102"/>
                  </a:lnTo>
                  <a:lnTo>
                    <a:pt x="326" y="101"/>
                  </a:lnTo>
                  <a:lnTo>
                    <a:pt x="326" y="100"/>
                  </a:lnTo>
                  <a:lnTo>
                    <a:pt x="327" y="99"/>
                  </a:lnTo>
                  <a:lnTo>
                    <a:pt x="327" y="98"/>
                  </a:lnTo>
                  <a:lnTo>
                    <a:pt x="327" y="97"/>
                  </a:lnTo>
                  <a:lnTo>
                    <a:pt x="327" y="96"/>
                  </a:lnTo>
                  <a:lnTo>
                    <a:pt x="327" y="95"/>
                  </a:lnTo>
                  <a:lnTo>
                    <a:pt x="327" y="94"/>
                  </a:lnTo>
                  <a:lnTo>
                    <a:pt x="325" y="93"/>
                  </a:lnTo>
                  <a:lnTo>
                    <a:pt x="325" y="92"/>
                  </a:lnTo>
                  <a:lnTo>
                    <a:pt x="324" y="92"/>
                  </a:lnTo>
                  <a:lnTo>
                    <a:pt x="324" y="91"/>
                  </a:lnTo>
                  <a:lnTo>
                    <a:pt x="324" y="90"/>
                  </a:lnTo>
                  <a:lnTo>
                    <a:pt x="324" y="89"/>
                  </a:lnTo>
                  <a:lnTo>
                    <a:pt x="323" y="89"/>
                  </a:lnTo>
                  <a:lnTo>
                    <a:pt x="323" y="88"/>
                  </a:lnTo>
                  <a:lnTo>
                    <a:pt x="324" y="88"/>
                  </a:lnTo>
                  <a:lnTo>
                    <a:pt x="325" y="88"/>
                  </a:lnTo>
                  <a:lnTo>
                    <a:pt x="326" y="88"/>
                  </a:lnTo>
                  <a:lnTo>
                    <a:pt x="327" y="88"/>
                  </a:lnTo>
                  <a:lnTo>
                    <a:pt x="328" y="88"/>
                  </a:lnTo>
                  <a:lnTo>
                    <a:pt x="329" y="89"/>
                  </a:lnTo>
                  <a:lnTo>
                    <a:pt x="330" y="89"/>
                  </a:lnTo>
                  <a:lnTo>
                    <a:pt x="331" y="89"/>
                  </a:lnTo>
                  <a:lnTo>
                    <a:pt x="332" y="89"/>
                  </a:lnTo>
                  <a:lnTo>
                    <a:pt x="333" y="89"/>
                  </a:lnTo>
                  <a:lnTo>
                    <a:pt x="334" y="89"/>
                  </a:lnTo>
                  <a:lnTo>
                    <a:pt x="335" y="89"/>
                  </a:lnTo>
                  <a:lnTo>
                    <a:pt x="336" y="89"/>
                  </a:lnTo>
                  <a:lnTo>
                    <a:pt x="337" y="89"/>
                  </a:lnTo>
                  <a:lnTo>
                    <a:pt x="338" y="89"/>
                  </a:lnTo>
                  <a:lnTo>
                    <a:pt x="338" y="90"/>
                  </a:lnTo>
                  <a:lnTo>
                    <a:pt x="339" y="90"/>
                  </a:lnTo>
                  <a:lnTo>
                    <a:pt x="340" y="90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4" y="90"/>
                  </a:lnTo>
                  <a:lnTo>
                    <a:pt x="345" y="90"/>
                  </a:lnTo>
                  <a:lnTo>
                    <a:pt x="346" y="90"/>
                  </a:lnTo>
                  <a:lnTo>
                    <a:pt x="347" y="90"/>
                  </a:lnTo>
                  <a:lnTo>
                    <a:pt x="348" y="90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1" y="89"/>
                  </a:lnTo>
                  <a:lnTo>
                    <a:pt x="352" y="88"/>
                  </a:lnTo>
                  <a:lnTo>
                    <a:pt x="353" y="88"/>
                  </a:lnTo>
                  <a:lnTo>
                    <a:pt x="353" y="87"/>
                  </a:lnTo>
                  <a:lnTo>
                    <a:pt x="352" y="87"/>
                  </a:lnTo>
                  <a:lnTo>
                    <a:pt x="352" y="86"/>
                  </a:lnTo>
                  <a:lnTo>
                    <a:pt x="352" y="85"/>
                  </a:lnTo>
                  <a:lnTo>
                    <a:pt x="351" y="84"/>
                  </a:lnTo>
                  <a:lnTo>
                    <a:pt x="351" y="83"/>
                  </a:lnTo>
                  <a:lnTo>
                    <a:pt x="351" y="82"/>
                  </a:lnTo>
                  <a:lnTo>
                    <a:pt x="350" y="82"/>
                  </a:lnTo>
                  <a:lnTo>
                    <a:pt x="350" y="81"/>
                  </a:lnTo>
                  <a:lnTo>
                    <a:pt x="350" y="80"/>
                  </a:lnTo>
                  <a:lnTo>
                    <a:pt x="350" y="79"/>
                  </a:lnTo>
                  <a:lnTo>
                    <a:pt x="351" y="79"/>
                  </a:lnTo>
                  <a:lnTo>
                    <a:pt x="351" y="78"/>
                  </a:lnTo>
                  <a:lnTo>
                    <a:pt x="352" y="78"/>
                  </a:lnTo>
                  <a:lnTo>
                    <a:pt x="352" y="79"/>
                  </a:lnTo>
                  <a:lnTo>
                    <a:pt x="353" y="79"/>
                  </a:lnTo>
                  <a:lnTo>
                    <a:pt x="354" y="80"/>
                  </a:lnTo>
                  <a:lnTo>
                    <a:pt x="354" y="79"/>
                  </a:lnTo>
                  <a:lnTo>
                    <a:pt x="355" y="79"/>
                  </a:lnTo>
                  <a:lnTo>
                    <a:pt x="356" y="78"/>
                  </a:lnTo>
                  <a:lnTo>
                    <a:pt x="356" y="77"/>
                  </a:lnTo>
                  <a:lnTo>
                    <a:pt x="357" y="75"/>
                  </a:lnTo>
                  <a:lnTo>
                    <a:pt x="358" y="75"/>
                  </a:lnTo>
                  <a:lnTo>
                    <a:pt x="359" y="75"/>
                  </a:lnTo>
                  <a:lnTo>
                    <a:pt x="360" y="75"/>
                  </a:lnTo>
                  <a:lnTo>
                    <a:pt x="361" y="75"/>
                  </a:lnTo>
                  <a:lnTo>
                    <a:pt x="362" y="75"/>
                  </a:lnTo>
                  <a:lnTo>
                    <a:pt x="363" y="75"/>
                  </a:lnTo>
                  <a:lnTo>
                    <a:pt x="364" y="75"/>
                  </a:lnTo>
                  <a:lnTo>
                    <a:pt x="364" y="74"/>
                  </a:lnTo>
                  <a:lnTo>
                    <a:pt x="365" y="74"/>
                  </a:lnTo>
                  <a:lnTo>
                    <a:pt x="365" y="73"/>
                  </a:lnTo>
                  <a:lnTo>
                    <a:pt x="366" y="73"/>
                  </a:lnTo>
                  <a:lnTo>
                    <a:pt x="366" y="74"/>
                  </a:lnTo>
                  <a:lnTo>
                    <a:pt x="367" y="74"/>
                  </a:lnTo>
                  <a:lnTo>
                    <a:pt x="367" y="74"/>
                  </a:lnTo>
                  <a:lnTo>
                    <a:pt x="367" y="73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7" y="72"/>
                  </a:lnTo>
                  <a:lnTo>
                    <a:pt x="367" y="71"/>
                  </a:lnTo>
                  <a:lnTo>
                    <a:pt x="367" y="71"/>
                  </a:lnTo>
                  <a:lnTo>
                    <a:pt x="366" y="70"/>
                  </a:lnTo>
                  <a:lnTo>
                    <a:pt x="365" y="70"/>
                  </a:lnTo>
                  <a:lnTo>
                    <a:pt x="365" y="69"/>
                  </a:lnTo>
                  <a:lnTo>
                    <a:pt x="364" y="68"/>
                  </a:lnTo>
                  <a:lnTo>
                    <a:pt x="364" y="67"/>
                  </a:lnTo>
                  <a:lnTo>
                    <a:pt x="365" y="66"/>
                  </a:lnTo>
                  <a:lnTo>
                    <a:pt x="366" y="66"/>
                  </a:lnTo>
                  <a:lnTo>
                    <a:pt x="366" y="65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8" y="65"/>
                  </a:lnTo>
                  <a:lnTo>
                    <a:pt x="368" y="66"/>
                  </a:lnTo>
                  <a:lnTo>
                    <a:pt x="369" y="66"/>
                  </a:lnTo>
                  <a:lnTo>
                    <a:pt x="369" y="65"/>
                  </a:lnTo>
                  <a:lnTo>
                    <a:pt x="369" y="64"/>
                  </a:lnTo>
                  <a:lnTo>
                    <a:pt x="369" y="63"/>
                  </a:lnTo>
                  <a:lnTo>
                    <a:pt x="369" y="62"/>
                  </a:lnTo>
                  <a:lnTo>
                    <a:pt x="369" y="61"/>
                  </a:lnTo>
                  <a:lnTo>
                    <a:pt x="369" y="60"/>
                  </a:lnTo>
                  <a:lnTo>
                    <a:pt x="370" y="60"/>
                  </a:lnTo>
                  <a:lnTo>
                    <a:pt x="371" y="60"/>
                  </a:lnTo>
                  <a:lnTo>
                    <a:pt x="371" y="61"/>
                  </a:lnTo>
                  <a:lnTo>
                    <a:pt x="371" y="60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0"/>
                  </a:lnTo>
                  <a:lnTo>
                    <a:pt x="372" y="61"/>
                  </a:lnTo>
                  <a:lnTo>
                    <a:pt x="372" y="60"/>
                  </a:lnTo>
                  <a:lnTo>
                    <a:pt x="373" y="60"/>
                  </a:lnTo>
                  <a:lnTo>
                    <a:pt x="373" y="60"/>
                  </a:lnTo>
                  <a:lnTo>
                    <a:pt x="374" y="60"/>
                  </a:lnTo>
                  <a:lnTo>
                    <a:pt x="375" y="59"/>
                  </a:lnTo>
                  <a:lnTo>
                    <a:pt x="376" y="59"/>
                  </a:lnTo>
                  <a:lnTo>
                    <a:pt x="377" y="59"/>
                  </a:lnTo>
                  <a:lnTo>
                    <a:pt x="378" y="59"/>
                  </a:lnTo>
                  <a:lnTo>
                    <a:pt x="379" y="59"/>
                  </a:lnTo>
                  <a:lnTo>
                    <a:pt x="380" y="59"/>
                  </a:lnTo>
                  <a:lnTo>
                    <a:pt x="380" y="58"/>
                  </a:lnTo>
                  <a:lnTo>
                    <a:pt x="381" y="58"/>
                  </a:lnTo>
                  <a:lnTo>
                    <a:pt x="381" y="59"/>
                  </a:lnTo>
                  <a:lnTo>
                    <a:pt x="381" y="60"/>
                  </a:lnTo>
                  <a:lnTo>
                    <a:pt x="381" y="60"/>
                  </a:lnTo>
                  <a:lnTo>
                    <a:pt x="382" y="60"/>
                  </a:lnTo>
                  <a:lnTo>
                    <a:pt x="382" y="61"/>
                  </a:lnTo>
                  <a:lnTo>
                    <a:pt x="383" y="62"/>
                  </a:lnTo>
                  <a:lnTo>
                    <a:pt x="383" y="63"/>
                  </a:lnTo>
                  <a:lnTo>
                    <a:pt x="384" y="63"/>
                  </a:lnTo>
                  <a:lnTo>
                    <a:pt x="385" y="63"/>
                  </a:lnTo>
                  <a:lnTo>
                    <a:pt x="385" y="64"/>
                  </a:lnTo>
                  <a:lnTo>
                    <a:pt x="386" y="64"/>
                  </a:lnTo>
                  <a:lnTo>
                    <a:pt x="386" y="65"/>
                  </a:lnTo>
                  <a:lnTo>
                    <a:pt x="387" y="65"/>
                  </a:lnTo>
                  <a:lnTo>
                    <a:pt x="387" y="66"/>
                  </a:lnTo>
                  <a:lnTo>
                    <a:pt x="388" y="66"/>
                  </a:lnTo>
                  <a:lnTo>
                    <a:pt x="388" y="67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0" y="65"/>
                  </a:lnTo>
                  <a:lnTo>
                    <a:pt x="391" y="65"/>
                  </a:lnTo>
                  <a:lnTo>
                    <a:pt x="392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5" y="66"/>
                  </a:lnTo>
                  <a:lnTo>
                    <a:pt x="395" y="67"/>
                  </a:lnTo>
                  <a:lnTo>
                    <a:pt x="396" y="67"/>
                  </a:lnTo>
                  <a:lnTo>
                    <a:pt x="395" y="67"/>
                  </a:lnTo>
                  <a:lnTo>
                    <a:pt x="395" y="68"/>
                  </a:lnTo>
                  <a:lnTo>
                    <a:pt x="394" y="68"/>
                  </a:lnTo>
                  <a:lnTo>
                    <a:pt x="394" y="69"/>
                  </a:lnTo>
                  <a:lnTo>
                    <a:pt x="393" y="69"/>
                  </a:lnTo>
                  <a:lnTo>
                    <a:pt x="393" y="70"/>
                  </a:lnTo>
                  <a:lnTo>
                    <a:pt x="392" y="70"/>
                  </a:lnTo>
                  <a:lnTo>
                    <a:pt x="392" y="71"/>
                  </a:lnTo>
                  <a:lnTo>
                    <a:pt x="391" y="72"/>
                  </a:lnTo>
                  <a:lnTo>
                    <a:pt x="390" y="73"/>
                  </a:lnTo>
                  <a:lnTo>
                    <a:pt x="390" y="74"/>
                  </a:lnTo>
                  <a:lnTo>
                    <a:pt x="389" y="74"/>
                  </a:lnTo>
                  <a:lnTo>
                    <a:pt x="390" y="75"/>
                  </a:lnTo>
                  <a:lnTo>
                    <a:pt x="390" y="74"/>
                  </a:lnTo>
                  <a:lnTo>
                    <a:pt x="390" y="75"/>
                  </a:lnTo>
                  <a:lnTo>
                    <a:pt x="391" y="75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1" y="77"/>
                  </a:lnTo>
                  <a:lnTo>
                    <a:pt x="391" y="78"/>
                  </a:lnTo>
                  <a:lnTo>
                    <a:pt x="390" y="78"/>
                  </a:lnTo>
                  <a:lnTo>
                    <a:pt x="390" y="79"/>
                  </a:lnTo>
                  <a:lnTo>
                    <a:pt x="389" y="79"/>
                  </a:lnTo>
                  <a:lnTo>
                    <a:pt x="388" y="79"/>
                  </a:lnTo>
                  <a:lnTo>
                    <a:pt x="387" y="79"/>
                  </a:lnTo>
                  <a:lnTo>
                    <a:pt x="386" y="79"/>
                  </a:lnTo>
                  <a:lnTo>
                    <a:pt x="386" y="80"/>
                  </a:lnTo>
                  <a:lnTo>
                    <a:pt x="385" y="80"/>
                  </a:lnTo>
                  <a:lnTo>
                    <a:pt x="385" y="81"/>
                  </a:lnTo>
                  <a:lnTo>
                    <a:pt x="385" y="82"/>
                  </a:lnTo>
                  <a:lnTo>
                    <a:pt x="385" y="83"/>
                  </a:lnTo>
                  <a:lnTo>
                    <a:pt x="385" y="84"/>
                  </a:lnTo>
                  <a:lnTo>
                    <a:pt x="384" y="84"/>
                  </a:lnTo>
                  <a:lnTo>
                    <a:pt x="384" y="83"/>
                  </a:lnTo>
                  <a:lnTo>
                    <a:pt x="383" y="83"/>
                  </a:lnTo>
                  <a:lnTo>
                    <a:pt x="382" y="84"/>
                  </a:lnTo>
                  <a:lnTo>
                    <a:pt x="381" y="84"/>
                  </a:lnTo>
                  <a:lnTo>
                    <a:pt x="380" y="84"/>
                  </a:lnTo>
                  <a:lnTo>
                    <a:pt x="379" y="84"/>
                  </a:lnTo>
                  <a:lnTo>
                    <a:pt x="379" y="85"/>
                  </a:lnTo>
                  <a:lnTo>
                    <a:pt x="378" y="85"/>
                  </a:lnTo>
                  <a:lnTo>
                    <a:pt x="377" y="84"/>
                  </a:lnTo>
                  <a:lnTo>
                    <a:pt x="377" y="83"/>
                  </a:lnTo>
                  <a:lnTo>
                    <a:pt x="376" y="83"/>
                  </a:lnTo>
                  <a:lnTo>
                    <a:pt x="375" y="83"/>
                  </a:lnTo>
                  <a:lnTo>
                    <a:pt x="375" y="82"/>
                  </a:lnTo>
                  <a:lnTo>
                    <a:pt x="375" y="81"/>
                  </a:lnTo>
                  <a:lnTo>
                    <a:pt x="374" y="82"/>
                  </a:lnTo>
                  <a:lnTo>
                    <a:pt x="373" y="82"/>
                  </a:lnTo>
                  <a:lnTo>
                    <a:pt x="372" y="82"/>
                  </a:lnTo>
                  <a:lnTo>
                    <a:pt x="372" y="83"/>
                  </a:lnTo>
                  <a:lnTo>
                    <a:pt x="371" y="83"/>
                  </a:lnTo>
                  <a:lnTo>
                    <a:pt x="370" y="83"/>
                  </a:lnTo>
                  <a:lnTo>
                    <a:pt x="368" y="84"/>
                  </a:lnTo>
                  <a:lnTo>
                    <a:pt x="367" y="84"/>
                  </a:lnTo>
                  <a:lnTo>
                    <a:pt x="365" y="85"/>
                  </a:lnTo>
                  <a:lnTo>
                    <a:pt x="364" y="85"/>
                  </a:lnTo>
                  <a:lnTo>
                    <a:pt x="363" y="85"/>
                  </a:lnTo>
                  <a:lnTo>
                    <a:pt x="362" y="86"/>
                  </a:lnTo>
                  <a:lnTo>
                    <a:pt x="360" y="88"/>
                  </a:lnTo>
                  <a:lnTo>
                    <a:pt x="359" y="88"/>
                  </a:lnTo>
                  <a:lnTo>
                    <a:pt x="358" y="89"/>
                  </a:lnTo>
                  <a:lnTo>
                    <a:pt x="358" y="90"/>
                  </a:lnTo>
                  <a:lnTo>
                    <a:pt x="357" y="90"/>
                  </a:lnTo>
                  <a:lnTo>
                    <a:pt x="357" y="91"/>
                  </a:lnTo>
                  <a:lnTo>
                    <a:pt x="356" y="91"/>
                  </a:lnTo>
                  <a:lnTo>
                    <a:pt x="356" y="92"/>
                  </a:lnTo>
                  <a:lnTo>
                    <a:pt x="355" y="92"/>
                  </a:lnTo>
                  <a:lnTo>
                    <a:pt x="354" y="92"/>
                  </a:lnTo>
                  <a:lnTo>
                    <a:pt x="354" y="93"/>
                  </a:lnTo>
                  <a:lnTo>
                    <a:pt x="353" y="94"/>
                  </a:lnTo>
                  <a:lnTo>
                    <a:pt x="351" y="96"/>
                  </a:lnTo>
                  <a:lnTo>
                    <a:pt x="350" y="97"/>
                  </a:lnTo>
                  <a:lnTo>
                    <a:pt x="349" y="98"/>
                  </a:lnTo>
                  <a:lnTo>
                    <a:pt x="348" y="98"/>
                  </a:lnTo>
                  <a:lnTo>
                    <a:pt x="347" y="99"/>
                  </a:lnTo>
                  <a:lnTo>
                    <a:pt x="346" y="100"/>
                  </a:lnTo>
                  <a:lnTo>
                    <a:pt x="344" y="102"/>
                  </a:lnTo>
                  <a:lnTo>
                    <a:pt x="343" y="102"/>
                  </a:lnTo>
                  <a:lnTo>
                    <a:pt x="343" y="103"/>
                  </a:lnTo>
                  <a:lnTo>
                    <a:pt x="342" y="103"/>
                  </a:lnTo>
                  <a:lnTo>
                    <a:pt x="342" y="104"/>
                  </a:lnTo>
                  <a:lnTo>
                    <a:pt x="341" y="104"/>
                  </a:lnTo>
                  <a:lnTo>
                    <a:pt x="340" y="105"/>
                  </a:lnTo>
                  <a:lnTo>
                    <a:pt x="338" y="107"/>
                  </a:lnTo>
                  <a:lnTo>
                    <a:pt x="337" y="107"/>
                  </a:lnTo>
                  <a:lnTo>
                    <a:pt x="336" y="108"/>
                  </a:lnTo>
                  <a:lnTo>
                    <a:pt x="335" y="109"/>
                  </a:lnTo>
                  <a:lnTo>
                    <a:pt x="334" y="109"/>
                  </a:lnTo>
                  <a:lnTo>
                    <a:pt x="333" y="110"/>
                  </a:lnTo>
                  <a:lnTo>
                    <a:pt x="332" y="111"/>
                  </a:lnTo>
                  <a:lnTo>
                    <a:pt x="331" y="112"/>
                  </a:lnTo>
                  <a:lnTo>
                    <a:pt x="330" y="113"/>
                  </a:lnTo>
                  <a:lnTo>
                    <a:pt x="329" y="113"/>
                  </a:lnTo>
                  <a:lnTo>
                    <a:pt x="329" y="114"/>
                  </a:lnTo>
                  <a:lnTo>
                    <a:pt x="328" y="114"/>
                  </a:lnTo>
                  <a:lnTo>
                    <a:pt x="328" y="115"/>
                  </a:lnTo>
                  <a:lnTo>
                    <a:pt x="327" y="116"/>
                  </a:lnTo>
                  <a:lnTo>
                    <a:pt x="326" y="116"/>
                  </a:lnTo>
                  <a:lnTo>
                    <a:pt x="325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3" y="119"/>
                  </a:lnTo>
                  <a:lnTo>
                    <a:pt x="322" y="120"/>
                  </a:lnTo>
                  <a:lnTo>
                    <a:pt x="321" y="121"/>
                  </a:lnTo>
                  <a:lnTo>
                    <a:pt x="320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17" y="125"/>
                  </a:lnTo>
                  <a:lnTo>
                    <a:pt x="317" y="126"/>
                  </a:lnTo>
                  <a:lnTo>
                    <a:pt x="315" y="127"/>
                  </a:lnTo>
                  <a:lnTo>
                    <a:pt x="314" y="128"/>
                  </a:lnTo>
                  <a:lnTo>
                    <a:pt x="313" y="129"/>
                  </a:lnTo>
                  <a:lnTo>
                    <a:pt x="312" y="129"/>
                  </a:lnTo>
                  <a:lnTo>
                    <a:pt x="312" y="130"/>
                  </a:lnTo>
                  <a:lnTo>
                    <a:pt x="311" y="130"/>
                  </a:lnTo>
                  <a:lnTo>
                    <a:pt x="311" y="131"/>
                  </a:lnTo>
                  <a:lnTo>
                    <a:pt x="310" y="131"/>
                  </a:lnTo>
                  <a:lnTo>
                    <a:pt x="310" y="132"/>
                  </a:lnTo>
                  <a:lnTo>
                    <a:pt x="309" y="132"/>
                  </a:lnTo>
                  <a:lnTo>
                    <a:pt x="309" y="133"/>
                  </a:lnTo>
                  <a:lnTo>
                    <a:pt x="308" y="133"/>
                  </a:lnTo>
                  <a:lnTo>
                    <a:pt x="307" y="135"/>
                  </a:lnTo>
                  <a:lnTo>
                    <a:pt x="306" y="135"/>
                  </a:lnTo>
                  <a:lnTo>
                    <a:pt x="306" y="136"/>
                  </a:lnTo>
                  <a:lnTo>
                    <a:pt x="305" y="136"/>
                  </a:lnTo>
                  <a:lnTo>
                    <a:pt x="304" y="137"/>
                  </a:lnTo>
                  <a:lnTo>
                    <a:pt x="303" y="138"/>
                  </a:lnTo>
                  <a:lnTo>
                    <a:pt x="302" y="138"/>
                  </a:lnTo>
                  <a:lnTo>
                    <a:pt x="302" y="139"/>
                  </a:lnTo>
                  <a:lnTo>
                    <a:pt x="301" y="139"/>
                  </a:lnTo>
                  <a:lnTo>
                    <a:pt x="301" y="140"/>
                  </a:lnTo>
                  <a:lnTo>
                    <a:pt x="300" y="140"/>
                  </a:lnTo>
                  <a:lnTo>
                    <a:pt x="299" y="141"/>
                  </a:lnTo>
                  <a:lnTo>
                    <a:pt x="299" y="142"/>
                  </a:lnTo>
                  <a:lnTo>
                    <a:pt x="298" y="142"/>
                  </a:lnTo>
                  <a:lnTo>
                    <a:pt x="297" y="143"/>
                  </a:lnTo>
                  <a:lnTo>
                    <a:pt x="296" y="144"/>
                  </a:lnTo>
                  <a:lnTo>
                    <a:pt x="296" y="145"/>
                  </a:lnTo>
                  <a:lnTo>
                    <a:pt x="295" y="145"/>
                  </a:lnTo>
                  <a:lnTo>
                    <a:pt x="294" y="146"/>
                  </a:lnTo>
                  <a:lnTo>
                    <a:pt x="292" y="147"/>
                  </a:lnTo>
                  <a:lnTo>
                    <a:pt x="291" y="149"/>
                  </a:lnTo>
                  <a:lnTo>
                    <a:pt x="289" y="150"/>
                  </a:lnTo>
                  <a:lnTo>
                    <a:pt x="289" y="151"/>
                  </a:lnTo>
                  <a:lnTo>
                    <a:pt x="288" y="151"/>
                  </a:lnTo>
                  <a:lnTo>
                    <a:pt x="287" y="152"/>
                  </a:lnTo>
                  <a:lnTo>
                    <a:pt x="286" y="153"/>
                  </a:lnTo>
                  <a:lnTo>
                    <a:pt x="285" y="154"/>
                  </a:lnTo>
                  <a:lnTo>
                    <a:pt x="284" y="154"/>
                  </a:lnTo>
                  <a:lnTo>
                    <a:pt x="284" y="155"/>
                  </a:lnTo>
                  <a:lnTo>
                    <a:pt x="283" y="155"/>
                  </a:lnTo>
                  <a:lnTo>
                    <a:pt x="283" y="156"/>
                  </a:lnTo>
                  <a:lnTo>
                    <a:pt x="282" y="156"/>
                  </a:lnTo>
                  <a:lnTo>
                    <a:pt x="279" y="158"/>
                  </a:lnTo>
                  <a:lnTo>
                    <a:pt x="277" y="160"/>
                  </a:lnTo>
                  <a:lnTo>
                    <a:pt x="276" y="160"/>
                  </a:lnTo>
                  <a:lnTo>
                    <a:pt x="274" y="162"/>
                  </a:lnTo>
                  <a:lnTo>
                    <a:pt x="274" y="163"/>
                  </a:lnTo>
                  <a:lnTo>
                    <a:pt x="272" y="164"/>
                  </a:lnTo>
                  <a:lnTo>
                    <a:pt x="269" y="168"/>
                  </a:lnTo>
                  <a:lnTo>
                    <a:pt x="268" y="168"/>
                  </a:lnTo>
                  <a:lnTo>
                    <a:pt x="265" y="171"/>
                  </a:lnTo>
                  <a:lnTo>
                    <a:pt x="263" y="173"/>
                  </a:lnTo>
                  <a:lnTo>
                    <a:pt x="261" y="174"/>
                  </a:lnTo>
                  <a:lnTo>
                    <a:pt x="260" y="175"/>
                  </a:lnTo>
                  <a:lnTo>
                    <a:pt x="259" y="177"/>
                  </a:lnTo>
                  <a:lnTo>
                    <a:pt x="259" y="176"/>
                  </a:lnTo>
                  <a:lnTo>
                    <a:pt x="260" y="176"/>
                  </a:lnTo>
                  <a:lnTo>
                    <a:pt x="261" y="176"/>
                  </a:lnTo>
                  <a:lnTo>
                    <a:pt x="262" y="176"/>
                  </a:lnTo>
                  <a:lnTo>
                    <a:pt x="262" y="177"/>
                  </a:lnTo>
                  <a:lnTo>
                    <a:pt x="263" y="177"/>
                  </a:lnTo>
                  <a:lnTo>
                    <a:pt x="264" y="177"/>
                  </a:lnTo>
                  <a:lnTo>
                    <a:pt x="265" y="177"/>
                  </a:lnTo>
                  <a:lnTo>
                    <a:pt x="266" y="177"/>
                  </a:lnTo>
                  <a:lnTo>
                    <a:pt x="266" y="178"/>
                  </a:lnTo>
                  <a:lnTo>
                    <a:pt x="267" y="178"/>
                  </a:lnTo>
                  <a:lnTo>
                    <a:pt x="268" y="178"/>
                  </a:lnTo>
                  <a:lnTo>
                    <a:pt x="268" y="179"/>
                  </a:lnTo>
                  <a:lnTo>
                    <a:pt x="269" y="179"/>
                  </a:lnTo>
                  <a:lnTo>
                    <a:pt x="269" y="180"/>
                  </a:lnTo>
                  <a:lnTo>
                    <a:pt x="270" y="180"/>
                  </a:lnTo>
                  <a:lnTo>
                    <a:pt x="271" y="180"/>
                  </a:lnTo>
                  <a:lnTo>
                    <a:pt x="271" y="181"/>
                  </a:lnTo>
                  <a:lnTo>
                    <a:pt x="271" y="181"/>
                  </a:lnTo>
                  <a:lnTo>
                    <a:pt x="271" y="182"/>
                  </a:lnTo>
                  <a:lnTo>
                    <a:pt x="271" y="183"/>
                  </a:lnTo>
                  <a:lnTo>
                    <a:pt x="272" y="183"/>
                  </a:lnTo>
                  <a:lnTo>
                    <a:pt x="272" y="182"/>
                  </a:lnTo>
                  <a:lnTo>
                    <a:pt x="272" y="183"/>
                  </a:lnTo>
                  <a:lnTo>
                    <a:pt x="273" y="183"/>
                  </a:lnTo>
                  <a:lnTo>
                    <a:pt x="274" y="183"/>
                  </a:lnTo>
                  <a:lnTo>
                    <a:pt x="275" y="184"/>
                  </a:lnTo>
                  <a:lnTo>
                    <a:pt x="276" y="184"/>
                  </a:lnTo>
                  <a:lnTo>
                    <a:pt x="276" y="185"/>
                  </a:lnTo>
                  <a:lnTo>
                    <a:pt x="277" y="185"/>
                  </a:lnTo>
                  <a:lnTo>
                    <a:pt x="277" y="186"/>
                  </a:lnTo>
                  <a:lnTo>
                    <a:pt x="278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81" y="190"/>
                  </a:lnTo>
                  <a:lnTo>
                    <a:pt x="282" y="191"/>
                  </a:lnTo>
                  <a:lnTo>
                    <a:pt x="282" y="192"/>
                  </a:lnTo>
                  <a:lnTo>
                    <a:pt x="282" y="193"/>
                  </a:lnTo>
                  <a:lnTo>
                    <a:pt x="282" y="194"/>
                  </a:lnTo>
                  <a:lnTo>
                    <a:pt x="283" y="194"/>
                  </a:lnTo>
                  <a:lnTo>
                    <a:pt x="283" y="195"/>
                  </a:lnTo>
                  <a:lnTo>
                    <a:pt x="284" y="195"/>
                  </a:lnTo>
                  <a:lnTo>
                    <a:pt x="285" y="195"/>
                  </a:lnTo>
                  <a:lnTo>
                    <a:pt x="285" y="196"/>
                  </a:lnTo>
                  <a:lnTo>
                    <a:pt x="286" y="196"/>
                  </a:lnTo>
                  <a:lnTo>
                    <a:pt x="287" y="196"/>
                  </a:lnTo>
                  <a:lnTo>
                    <a:pt x="288" y="196"/>
                  </a:lnTo>
                  <a:lnTo>
                    <a:pt x="288" y="197"/>
                  </a:lnTo>
                  <a:lnTo>
                    <a:pt x="289" y="197"/>
                  </a:lnTo>
                  <a:lnTo>
                    <a:pt x="290" y="197"/>
                  </a:lnTo>
                  <a:lnTo>
                    <a:pt x="290" y="198"/>
                  </a:lnTo>
                  <a:lnTo>
                    <a:pt x="291" y="198"/>
                  </a:lnTo>
                  <a:lnTo>
                    <a:pt x="291" y="199"/>
                  </a:lnTo>
                  <a:lnTo>
                    <a:pt x="292" y="199"/>
                  </a:lnTo>
                  <a:lnTo>
                    <a:pt x="293" y="199"/>
                  </a:lnTo>
                  <a:lnTo>
                    <a:pt x="294" y="199"/>
                  </a:lnTo>
                  <a:lnTo>
                    <a:pt x="295" y="199"/>
                  </a:lnTo>
                  <a:lnTo>
                    <a:pt x="296" y="199"/>
                  </a:lnTo>
                  <a:lnTo>
                    <a:pt x="298" y="199"/>
                  </a:lnTo>
                  <a:lnTo>
                    <a:pt x="298" y="198"/>
                  </a:lnTo>
                  <a:lnTo>
                    <a:pt x="299" y="198"/>
                  </a:lnTo>
                  <a:lnTo>
                    <a:pt x="301" y="197"/>
                  </a:lnTo>
                  <a:lnTo>
                    <a:pt x="302" y="197"/>
                  </a:lnTo>
                  <a:lnTo>
                    <a:pt x="304" y="196"/>
                  </a:lnTo>
                  <a:lnTo>
                    <a:pt x="305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4"/>
                  </a:lnTo>
                  <a:lnTo>
                    <a:pt x="310" y="194"/>
                  </a:lnTo>
                  <a:lnTo>
                    <a:pt x="311" y="193"/>
                  </a:lnTo>
                  <a:lnTo>
                    <a:pt x="313" y="193"/>
                  </a:lnTo>
                  <a:lnTo>
                    <a:pt x="314" y="192"/>
                  </a:lnTo>
                  <a:lnTo>
                    <a:pt x="315" y="192"/>
                  </a:lnTo>
                  <a:lnTo>
                    <a:pt x="316" y="192"/>
                  </a:lnTo>
                  <a:lnTo>
                    <a:pt x="317" y="191"/>
                  </a:lnTo>
                  <a:lnTo>
                    <a:pt x="319" y="190"/>
                  </a:lnTo>
                  <a:lnTo>
                    <a:pt x="319" y="190"/>
                  </a:lnTo>
                  <a:lnTo>
                    <a:pt x="320" y="190"/>
                  </a:lnTo>
                  <a:lnTo>
                    <a:pt x="321" y="189"/>
                  </a:lnTo>
                  <a:lnTo>
                    <a:pt x="322" y="189"/>
                  </a:lnTo>
                  <a:lnTo>
                    <a:pt x="324" y="188"/>
                  </a:lnTo>
                  <a:lnTo>
                    <a:pt x="325" y="188"/>
                  </a:lnTo>
                  <a:lnTo>
                    <a:pt x="326" y="187"/>
                  </a:lnTo>
                  <a:lnTo>
                    <a:pt x="327" y="187"/>
                  </a:lnTo>
                  <a:lnTo>
                    <a:pt x="328" y="186"/>
                  </a:lnTo>
                  <a:lnTo>
                    <a:pt x="329" y="186"/>
                  </a:lnTo>
                  <a:lnTo>
                    <a:pt x="330" y="186"/>
                  </a:lnTo>
                  <a:lnTo>
                    <a:pt x="331" y="185"/>
                  </a:lnTo>
                  <a:lnTo>
                    <a:pt x="332" y="185"/>
                  </a:lnTo>
                  <a:lnTo>
                    <a:pt x="334" y="184"/>
                  </a:lnTo>
                  <a:lnTo>
                    <a:pt x="335" y="184"/>
                  </a:lnTo>
                  <a:lnTo>
                    <a:pt x="336" y="184"/>
                  </a:lnTo>
                  <a:lnTo>
                    <a:pt x="336" y="183"/>
                  </a:lnTo>
                  <a:lnTo>
                    <a:pt x="337" y="183"/>
                  </a:lnTo>
                  <a:lnTo>
                    <a:pt x="338" y="183"/>
                  </a:lnTo>
                  <a:lnTo>
                    <a:pt x="338" y="184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5"/>
                  </a:lnTo>
                  <a:lnTo>
                    <a:pt x="341" y="186"/>
                  </a:lnTo>
                  <a:lnTo>
                    <a:pt x="341" y="187"/>
                  </a:lnTo>
                  <a:lnTo>
                    <a:pt x="342" y="187"/>
                  </a:lnTo>
                  <a:lnTo>
                    <a:pt x="342" y="188"/>
                  </a:lnTo>
                  <a:lnTo>
                    <a:pt x="343" y="188"/>
                  </a:lnTo>
                  <a:lnTo>
                    <a:pt x="343" y="189"/>
                  </a:lnTo>
                  <a:lnTo>
                    <a:pt x="344" y="189"/>
                  </a:lnTo>
                  <a:lnTo>
                    <a:pt x="344" y="190"/>
                  </a:lnTo>
                  <a:lnTo>
                    <a:pt x="345" y="190"/>
                  </a:lnTo>
                  <a:lnTo>
                    <a:pt x="345" y="191"/>
                  </a:lnTo>
                  <a:lnTo>
                    <a:pt x="346" y="191"/>
                  </a:lnTo>
                  <a:lnTo>
                    <a:pt x="347" y="191"/>
                  </a:lnTo>
                  <a:lnTo>
                    <a:pt x="348" y="191"/>
                  </a:lnTo>
                  <a:lnTo>
                    <a:pt x="349" y="191"/>
                  </a:lnTo>
                  <a:lnTo>
                    <a:pt x="349" y="190"/>
                  </a:lnTo>
                  <a:lnTo>
                    <a:pt x="348" y="190"/>
                  </a:lnTo>
                  <a:lnTo>
                    <a:pt x="349" y="187"/>
                  </a:lnTo>
                  <a:lnTo>
                    <a:pt x="349" y="186"/>
                  </a:lnTo>
                  <a:lnTo>
                    <a:pt x="349" y="185"/>
                  </a:lnTo>
                  <a:lnTo>
                    <a:pt x="350" y="185"/>
                  </a:lnTo>
                  <a:lnTo>
                    <a:pt x="350" y="184"/>
                  </a:lnTo>
                  <a:lnTo>
                    <a:pt x="350" y="183"/>
                  </a:lnTo>
                  <a:lnTo>
                    <a:pt x="349" y="183"/>
                  </a:lnTo>
                  <a:lnTo>
                    <a:pt x="349" y="184"/>
                  </a:lnTo>
                  <a:lnTo>
                    <a:pt x="348" y="184"/>
                  </a:lnTo>
                  <a:lnTo>
                    <a:pt x="348" y="183"/>
                  </a:lnTo>
                  <a:lnTo>
                    <a:pt x="348" y="182"/>
                  </a:lnTo>
                  <a:lnTo>
                    <a:pt x="349" y="182"/>
                  </a:lnTo>
                  <a:lnTo>
                    <a:pt x="349" y="181"/>
                  </a:lnTo>
                  <a:lnTo>
                    <a:pt x="349" y="180"/>
                  </a:lnTo>
                  <a:lnTo>
                    <a:pt x="349" y="179"/>
                  </a:lnTo>
                  <a:lnTo>
                    <a:pt x="350" y="180"/>
                  </a:lnTo>
                  <a:lnTo>
                    <a:pt x="351" y="180"/>
                  </a:lnTo>
                  <a:lnTo>
                    <a:pt x="351" y="181"/>
                  </a:lnTo>
                  <a:lnTo>
                    <a:pt x="352" y="181"/>
                  </a:lnTo>
                  <a:lnTo>
                    <a:pt x="352" y="182"/>
                  </a:lnTo>
                  <a:lnTo>
                    <a:pt x="351" y="182"/>
                  </a:lnTo>
                  <a:lnTo>
                    <a:pt x="352" y="183"/>
                  </a:lnTo>
                  <a:lnTo>
                    <a:pt x="353" y="183"/>
                  </a:lnTo>
                  <a:lnTo>
                    <a:pt x="354" y="184"/>
                  </a:lnTo>
                  <a:lnTo>
                    <a:pt x="355" y="185"/>
                  </a:lnTo>
                  <a:lnTo>
                    <a:pt x="356" y="184"/>
                  </a:lnTo>
                  <a:lnTo>
                    <a:pt x="356" y="185"/>
                  </a:lnTo>
                  <a:lnTo>
                    <a:pt x="356" y="184"/>
                  </a:lnTo>
                  <a:lnTo>
                    <a:pt x="357" y="184"/>
                  </a:lnTo>
                  <a:lnTo>
                    <a:pt x="357" y="183"/>
                  </a:lnTo>
                  <a:lnTo>
                    <a:pt x="357" y="182"/>
                  </a:lnTo>
                  <a:lnTo>
                    <a:pt x="357" y="181"/>
                  </a:lnTo>
                  <a:lnTo>
                    <a:pt x="357" y="180"/>
                  </a:lnTo>
                  <a:lnTo>
                    <a:pt x="357" y="179"/>
                  </a:lnTo>
                  <a:lnTo>
                    <a:pt x="358" y="178"/>
                  </a:lnTo>
                  <a:lnTo>
                    <a:pt x="358" y="177"/>
                  </a:lnTo>
                  <a:lnTo>
                    <a:pt x="358" y="176"/>
                  </a:lnTo>
                  <a:lnTo>
                    <a:pt x="358" y="175"/>
                  </a:lnTo>
                  <a:lnTo>
                    <a:pt x="359" y="175"/>
                  </a:lnTo>
                  <a:lnTo>
                    <a:pt x="360" y="175"/>
                  </a:lnTo>
                  <a:lnTo>
                    <a:pt x="361" y="175"/>
                  </a:lnTo>
                  <a:lnTo>
                    <a:pt x="361" y="174"/>
                  </a:lnTo>
                  <a:lnTo>
                    <a:pt x="362" y="173"/>
                  </a:lnTo>
                  <a:lnTo>
                    <a:pt x="362" y="172"/>
                  </a:lnTo>
                  <a:lnTo>
                    <a:pt x="362" y="171"/>
                  </a:lnTo>
                  <a:lnTo>
                    <a:pt x="363" y="171"/>
                  </a:lnTo>
                  <a:lnTo>
                    <a:pt x="363" y="170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5" y="168"/>
                  </a:lnTo>
                  <a:lnTo>
                    <a:pt x="364" y="168"/>
                  </a:lnTo>
                  <a:lnTo>
                    <a:pt x="363" y="167"/>
                  </a:lnTo>
                  <a:lnTo>
                    <a:pt x="364" y="167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5" y="165"/>
                  </a:lnTo>
                  <a:lnTo>
                    <a:pt x="365" y="164"/>
                  </a:lnTo>
                  <a:lnTo>
                    <a:pt x="366" y="164"/>
                  </a:lnTo>
                  <a:lnTo>
                    <a:pt x="366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8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1"/>
                  </a:lnTo>
                  <a:lnTo>
                    <a:pt x="369" y="162"/>
                  </a:lnTo>
                  <a:lnTo>
                    <a:pt x="369" y="161"/>
                  </a:lnTo>
                  <a:lnTo>
                    <a:pt x="370" y="161"/>
                  </a:lnTo>
                  <a:lnTo>
                    <a:pt x="370" y="160"/>
                  </a:lnTo>
                  <a:lnTo>
                    <a:pt x="371" y="160"/>
                  </a:lnTo>
                  <a:lnTo>
                    <a:pt x="372" y="161"/>
                  </a:lnTo>
                  <a:lnTo>
                    <a:pt x="373" y="161"/>
                  </a:lnTo>
                  <a:lnTo>
                    <a:pt x="373" y="160"/>
                  </a:lnTo>
                  <a:lnTo>
                    <a:pt x="373" y="161"/>
                  </a:lnTo>
                  <a:lnTo>
                    <a:pt x="374" y="162"/>
                  </a:lnTo>
                  <a:lnTo>
                    <a:pt x="374" y="163"/>
                  </a:lnTo>
                  <a:lnTo>
                    <a:pt x="374" y="164"/>
                  </a:lnTo>
                  <a:lnTo>
                    <a:pt x="374" y="165"/>
                  </a:lnTo>
                  <a:lnTo>
                    <a:pt x="375" y="165"/>
                  </a:lnTo>
                  <a:lnTo>
                    <a:pt x="376" y="165"/>
                  </a:lnTo>
                  <a:lnTo>
                    <a:pt x="376" y="164"/>
                  </a:lnTo>
                  <a:lnTo>
                    <a:pt x="377" y="163"/>
                  </a:lnTo>
                  <a:lnTo>
                    <a:pt x="378" y="163"/>
                  </a:lnTo>
                  <a:lnTo>
                    <a:pt x="378" y="164"/>
                  </a:lnTo>
                  <a:lnTo>
                    <a:pt x="377" y="165"/>
                  </a:lnTo>
                  <a:lnTo>
                    <a:pt x="378" y="166"/>
                  </a:lnTo>
                  <a:lnTo>
                    <a:pt x="379" y="166"/>
                  </a:lnTo>
                  <a:lnTo>
                    <a:pt x="380" y="166"/>
                  </a:lnTo>
                  <a:lnTo>
                    <a:pt x="381" y="165"/>
                  </a:lnTo>
                  <a:lnTo>
                    <a:pt x="382" y="165"/>
                  </a:lnTo>
                  <a:lnTo>
                    <a:pt x="383" y="165"/>
                  </a:lnTo>
                  <a:lnTo>
                    <a:pt x="383" y="166"/>
                  </a:lnTo>
                  <a:lnTo>
                    <a:pt x="384" y="166"/>
                  </a:lnTo>
                  <a:lnTo>
                    <a:pt x="385" y="166"/>
                  </a:lnTo>
                  <a:lnTo>
                    <a:pt x="385" y="165"/>
                  </a:lnTo>
                  <a:lnTo>
                    <a:pt x="385" y="164"/>
                  </a:lnTo>
                  <a:lnTo>
                    <a:pt x="386" y="161"/>
                  </a:lnTo>
                  <a:lnTo>
                    <a:pt x="386" y="160"/>
                  </a:lnTo>
                  <a:lnTo>
                    <a:pt x="386" y="159"/>
                  </a:lnTo>
                  <a:lnTo>
                    <a:pt x="386" y="158"/>
                  </a:lnTo>
                  <a:lnTo>
                    <a:pt x="387" y="158"/>
                  </a:lnTo>
                  <a:lnTo>
                    <a:pt x="387" y="157"/>
                  </a:lnTo>
                  <a:lnTo>
                    <a:pt x="387" y="157"/>
                  </a:lnTo>
                  <a:lnTo>
                    <a:pt x="388" y="157"/>
                  </a:lnTo>
                  <a:lnTo>
                    <a:pt x="389" y="157"/>
                  </a:lnTo>
                  <a:lnTo>
                    <a:pt x="391" y="156"/>
                  </a:lnTo>
                  <a:lnTo>
                    <a:pt x="392" y="156"/>
                  </a:lnTo>
                  <a:lnTo>
                    <a:pt x="393" y="156"/>
                  </a:lnTo>
                  <a:lnTo>
                    <a:pt x="394" y="156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8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4"/>
                  </a:lnTo>
                  <a:lnTo>
                    <a:pt x="401" y="154"/>
                  </a:lnTo>
                  <a:lnTo>
                    <a:pt x="402" y="154"/>
                  </a:lnTo>
                  <a:lnTo>
                    <a:pt x="402" y="153"/>
                  </a:lnTo>
                  <a:lnTo>
                    <a:pt x="403" y="153"/>
                  </a:lnTo>
                  <a:lnTo>
                    <a:pt x="404" y="152"/>
                  </a:lnTo>
                  <a:lnTo>
                    <a:pt x="404" y="153"/>
                  </a:lnTo>
                  <a:lnTo>
                    <a:pt x="404" y="154"/>
                  </a:lnTo>
                  <a:lnTo>
                    <a:pt x="405" y="154"/>
                  </a:lnTo>
                  <a:lnTo>
                    <a:pt x="405" y="155"/>
                  </a:lnTo>
                  <a:lnTo>
                    <a:pt x="406" y="155"/>
                  </a:lnTo>
                  <a:lnTo>
                    <a:pt x="406" y="156"/>
                  </a:lnTo>
                  <a:lnTo>
                    <a:pt x="407" y="156"/>
                  </a:lnTo>
                  <a:lnTo>
                    <a:pt x="406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8" y="157"/>
                  </a:lnTo>
                  <a:lnTo>
                    <a:pt x="408" y="157"/>
                  </a:lnTo>
                  <a:lnTo>
                    <a:pt x="409" y="157"/>
                  </a:lnTo>
                  <a:lnTo>
                    <a:pt x="410" y="157"/>
                  </a:lnTo>
                  <a:lnTo>
                    <a:pt x="410" y="158"/>
                  </a:lnTo>
                  <a:lnTo>
                    <a:pt x="411" y="158"/>
                  </a:lnTo>
                  <a:lnTo>
                    <a:pt x="412" y="158"/>
                  </a:lnTo>
                  <a:lnTo>
                    <a:pt x="413" y="159"/>
                  </a:lnTo>
                  <a:lnTo>
                    <a:pt x="414" y="159"/>
                  </a:lnTo>
                  <a:lnTo>
                    <a:pt x="415" y="159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7" y="160"/>
                  </a:lnTo>
                  <a:lnTo>
                    <a:pt x="418" y="161"/>
                  </a:lnTo>
                  <a:lnTo>
                    <a:pt x="419" y="161"/>
                  </a:lnTo>
                  <a:lnTo>
                    <a:pt x="419" y="162"/>
                  </a:lnTo>
                  <a:lnTo>
                    <a:pt x="420" y="162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1" y="164"/>
                  </a:lnTo>
                  <a:lnTo>
                    <a:pt x="422" y="165"/>
                  </a:lnTo>
                  <a:lnTo>
                    <a:pt x="422" y="164"/>
                  </a:lnTo>
                  <a:lnTo>
                    <a:pt x="423" y="164"/>
                  </a:lnTo>
                  <a:lnTo>
                    <a:pt x="423" y="163"/>
                  </a:lnTo>
                  <a:lnTo>
                    <a:pt x="424" y="163"/>
                  </a:lnTo>
                  <a:lnTo>
                    <a:pt x="424" y="164"/>
                  </a:lnTo>
                  <a:lnTo>
                    <a:pt x="424" y="165"/>
                  </a:lnTo>
                  <a:lnTo>
                    <a:pt x="425" y="165"/>
                  </a:lnTo>
                  <a:lnTo>
                    <a:pt x="425" y="166"/>
                  </a:lnTo>
                  <a:lnTo>
                    <a:pt x="426" y="166"/>
                  </a:lnTo>
                  <a:lnTo>
                    <a:pt x="426" y="167"/>
                  </a:lnTo>
                  <a:lnTo>
                    <a:pt x="427" y="167"/>
                  </a:lnTo>
                  <a:lnTo>
                    <a:pt x="428" y="167"/>
                  </a:lnTo>
                  <a:lnTo>
                    <a:pt x="428" y="168"/>
                  </a:lnTo>
                  <a:lnTo>
                    <a:pt x="429" y="168"/>
                  </a:lnTo>
                  <a:lnTo>
                    <a:pt x="429" y="169"/>
                  </a:lnTo>
                  <a:lnTo>
                    <a:pt x="429" y="170"/>
                  </a:lnTo>
                  <a:lnTo>
                    <a:pt x="430" y="170"/>
                  </a:lnTo>
                  <a:lnTo>
                    <a:pt x="430" y="171"/>
                  </a:lnTo>
                  <a:lnTo>
                    <a:pt x="431" y="171"/>
                  </a:lnTo>
                  <a:lnTo>
                    <a:pt x="431" y="172"/>
                  </a:lnTo>
                  <a:lnTo>
                    <a:pt x="432" y="172"/>
                  </a:lnTo>
                  <a:lnTo>
                    <a:pt x="433" y="172"/>
                  </a:lnTo>
                  <a:lnTo>
                    <a:pt x="434" y="172"/>
                  </a:lnTo>
                  <a:lnTo>
                    <a:pt x="435" y="172"/>
                  </a:lnTo>
                  <a:lnTo>
                    <a:pt x="436" y="171"/>
                  </a:lnTo>
                  <a:lnTo>
                    <a:pt x="435" y="171"/>
                  </a:lnTo>
                  <a:lnTo>
                    <a:pt x="435" y="170"/>
                  </a:lnTo>
                  <a:lnTo>
                    <a:pt x="434" y="169"/>
                  </a:lnTo>
                  <a:lnTo>
                    <a:pt x="434" y="168"/>
                  </a:lnTo>
                  <a:lnTo>
                    <a:pt x="433" y="168"/>
                  </a:lnTo>
                  <a:lnTo>
                    <a:pt x="433" y="167"/>
                  </a:lnTo>
                  <a:lnTo>
                    <a:pt x="432" y="166"/>
                  </a:lnTo>
                  <a:lnTo>
                    <a:pt x="432" y="165"/>
                  </a:lnTo>
                  <a:lnTo>
                    <a:pt x="432" y="164"/>
                  </a:lnTo>
                  <a:lnTo>
                    <a:pt x="431" y="164"/>
                  </a:lnTo>
                  <a:lnTo>
                    <a:pt x="431" y="163"/>
                  </a:lnTo>
                  <a:lnTo>
                    <a:pt x="431" y="162"/>
                  </a:lnTo>
                  <a:lnTo>
                    <a:pt x="430" y="162"/>
                  </a:lnTo>
                  <a:lnTo>
                    <a:pt x="430" y="161"/>
                  </a:lnTo>
                  <a:lnTo>
                    <a:pt x="430" y="160"/>
                  </a:lnTo>
                  <a:lnTo>
                    <a:pt x="429" y="160"/>
                  </a:lnTo>
                  <a:lnTo>
                    <a:pt x="429" y="159"/>
                  </a:lnTo>
                  <a:lnTo>
                    <a:pt x="429" y="158"/>
                  </a:lnTo>
                  <a:lnTo>
                    <a:pt x="428" y="158"/>
                  </a:lnTo>
                  <a:lnTo>
                    <a:pt x="428" y="157"/>
                  </a:lnTo>
                  <a:lnTo>
                    <a:pt x="427" y="157"/>
                  </a:lnTo>
                  <a:lnTo>
                    <a:pt x="428" y="156"/>
                  </a:lnTo>
                  <a:lnTo>
                    <a:pt x="429" y="156"/>
                  </a:lnTo>
                  <a:lnTo>
                    <a:pt x="430" y="156"/>
                  </a:lnTo>
                  <a:lnTo>
                    <a:pt x="431" y="157"/>
                  </a:lnTo>
                  <a:lnTo>
                    <a:pt x="432" y="157"/>
                  </a:lnTo>
                  <a:lnTo>
                    <a:pt x="433" y="157"/>
                  </a:lnTo>
                  <a:lnTo>
                    <a:pt x="433" y="156"/>
                  </a:lnTo>
                  <a:lnTo>
                    <a:pt x="434" y="156"/>
                  </a:lnTo>
                  <a:lnTo>
                    <a:pt x="435" y="156"/>
                  </a:lnTo>
                  <a:lnTo>
                    <a:pt x="435" y="155"/>
                  </a:lnTo>
                  <a:lnTo>
                    <a:pt x="436" y="153"/>
                  </a:lnTo>
                  <a:lnTo>
                    <a:pt x="437" y="153"/>
                  </a:lnTo>
                  <a:lnTo>
                    <a:pt x="437" y="154"/>
                  </a:lnTo>
                  <a:lnTo>
                    <a:pt x="437" y="155"/>
                  </a:lnTo>
                  <a:lnTo>
                    <a:pt x="438" y="155"/>
                  </a:lnTo>
                  <a:lnTo>
                    <a:pt x="437" y="155"/>
                  </a:lnTo>
                  <a:lnTo>
                    <a:pt x="437" y="156"/>
                  </a:lnTo>
                  <a:lnTo>
                    <a:pt x="437" y="157"/>
                  </a:lnTo>
                  <a:lnTo>
                    <a:pt x="437" y="157"/>
                  </a:lnTo>
                  <a:lnTo>
                    <a:pt x="438" y="157"/>
                  </a:lnTo>
                  <a:lnTo>
                    <a:pt x="439" y="157"/>
                  </a:lnTo>
                  <a:lnTo>
                    <a:pt x="440" y="157"/>
                  </a:lnTo>
                  <a:lnTo>
                    <a:pt x="441" y="157"/>
                  </a:lnTo>
                  <a:lnTo>
                    <a:pt x="442" y="157"/>
                  </a:lnTo>
                  <a:lnTo>
                    <a:pt x="442" y="157"/>
                  </a:lnTo>
                  <a:lnTo>
                    <a:pt x="443" y="157"/>
                  </a:lnTo>
                  <a:lnTo>
                    <a:pt x="444" y="157"/>
                  </a:lnTo>
                  <a:lnTo>
                    <a:pt x="445" y="158"/>
                  </a:lnTo>
                  <a:lnTo>
                    <a:pt x="446" y="159"/>
                  </a:lnTo>
                  <a:lnTo>
                    <a:pt x="447" y="158"/>
                  </a:lnTo>
                  <a:lnTo>
                    <a:pt x="448" y="158"/>
                  </a:lnTo>
                  <a:lnTo>
                    <a:pt x="448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49" y="156"/>
                  </a:lnTo>
                  <a:lnTo>
                    <a:pt x="450" y="156"/>
                  </a:lnTo>
                  <a:lnTo>
                    <a:pt x="450" y="157"/>
                  </a:lnTo>
                  <a:lnTo>
                    <a:pt x="451" y="157"/>
                  </a:lnTo>
                  <a:lnTo>
                    <a:pt x="451" y="157"/>
                  </a:lnTo>
                  <a:lnTo>
                    <a:pt x="450" y="157"/>
                  </a:lnTo>
                  <a:lnTo>
                    <a:pt x="450" y="158"/>
                  </a:lnTo>
                  <a:lnTo>
                    <a:pt x="449" y="158"/>
                  </a:lnTo>
                  <a:lnTo>
                    <a:pt x="448" y="158"/>
                  </a:lnTo>
                  <a:lnTo>
                    <a:pt x="448" y="159"/>
                  </a:lnTo>
                  <a:lnTo>
                    <a:pt x="447" y="159"/>
                  </a:lnTo>
                  <a:lnTo>
                    <a:pt x="447" y="160"/>
                  </a:lnTo>
                  <a:lnTo>
                    <a:pt x="447" y="161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6" y="163"/>
                  </a:lnTo>
                  <a:lnTo>
                    <a:pt x="447" y="163"/>
                  </a:lnTo>
                  <a:lnTo>
                    <a:pt x="448" y="164"/>
                  </a:lnTo>
                  <a:lnTo>
                    <a:pt x="449" y="164"/>
                  </a:lnTo>
                  <a:lnTo>
                    <a:pt x="449" y="165"/>
                  </a:lnTo>
                  <a:lnTo>
                    <a:pt x="450" y="165"/>
                  </a:lnTo>
                  <a:lnTo>
                    <a:pt x="451" y="165"/>
                  </a:lnTo>
                  <a:lnTo>
                    <a:pt x="451" y="166"/>
                  </a:lnTo>
                  <a:lnTo>
                    <a:pt x="451" y="167"/>
                  </a:lnTo>
                  <a:lnTo>
                    <a:pt x="450" y="167"/>
                  </a:lnTo>
                  <a:lnTo>
                    <a:pt x="450" y="168"/>
                  </a:lnTo>
                  <a:lnTo>
                    <a:pt x="449" y="168"/>
                  </a:lnTo>
                  <a:lnTo>
                    <a:pt x="449" y="169"/>
                  </a:lnTo>
                  <a:lnTo>
                    <a:pt x="448" y="169"/>
                  </a:lnTo>
                  <a:lnTo>
                    <a:pt x="448" y="170"/>
                  </a:lnTo>
                  <a:lnTo>
                    <a:pt x="449" y="170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1" y="169"/>
                  </a:lnTo>
                  <a:lnTo>
                    <a:pt x="452" y="169"/>
                  </a:lnTo>
                  <a:lnTo>
                    <a:pt x="452" y="168"/>
                  </a:lnTo>
                  <a:lnTo>
                    <a:pt x="452" y="167"/>
                  </a:lnTo>
                  <a:lnTo>
                    <a:pt x="452" y="166"/>
                  </a:lnTo>
                  <a:lnTo>
                    <a:pt x="453" y="166"/>
                  </a:lnTo>
                  <a:lnTo>
                    <a:pt x="453" y="165"/>
                  </a:lnTo>
                  <a:lnTo>
                    <a:pt x="453" y="164"/>
                  </a:lnTo>
                  <a:lnTo>
                    <a:pt x="453" y="163"/>
                  </a:lnTo>
                  <a:lnTo>
                    <a:pt x="453" y="162"/>
                  </a:lnTo>
                  <a:lnTo>
                    <a:pt x="453" y="161"/>
                  </a:lnTo>
                  <a:lnTo>
                    <a:pt x="454" y="161"/>
                  </a:lnTo>
                  <a:lnTo>
                    <a:pt x="454" y="162"/>
                  </a:lnTo>
                  <a:lnTo>
                    <a:pt x="454" y="163"/>
                  </a:lnTo>
                  <a:lnTo>
                    <a:pt x="455" y="163"/>
                  </a:lnTo>
                  <a:lnTo>
                    <a:pt x="456" y="164"/>
                  </a:lnTo>
                  <a:lnTo>
                    <a:pt x="456" y="165"/>
                  </a:lnTo>
                  <a:lnTo>
                    <a:pt x="456" y="166"/>
                  </a:lnTo>
                  <a:lnTo>
                    <a:pt x="455" y="166"/>
                  </a:lnTo>
                  <a:lnTo>
                    <a:pt x="455" y="167"/>
                  </a:lnTo>
                  <a:lnTo>
                    <a:pt x="455" y="168"/>
                  </a:lnTo>
                  <a:lnTo>
                    <a:pt x="456" y="168"/>
                  </a:lnTo>
                  <a:lnTo>
                    <a:pt x="456" y="169"/>
                  </a:lnTo>
                  <a:lnTo>
                    <a:pt x="457" y="169"/>
                  </a:lnTo>
                  <a:lnTo>
                    <a:pt x="457" y="168"/>
                  </a:lnTo>
                  <a:lnTo>
                    <a:pt x="458" y="168"/>
                  </a:lnTo>
                  <a:lnTo>
                    <a:pt x="459" y="168"/>
                  </a:lnTo>
                  <a:lnTo>
                    <a:pt x="459" y="169"/>
                  </a:lnTo>
                  <a:lnTo>
                    <a:pt x="459" y="170"/>
                  </a:lnTo>
                  <a:lnTo>
                    <a:pt x="458" y="171"/>
                  </a:lnTo>
                  <a:lnTo>
                    <a:pt x="458" y="172"/>
                  </a:lnTo>
                  <a:lnTo>
                    <a:pt x="459" y="172"/>
                  </a:lnTo>
                  <a:lnTo>
                    <a:pt x="460" y="171"/>
                  </a:lnTo>
                  <a:lnTo>
                    <a:pt x="461" y="171"/>
                  </a:lnTo>
                  <a:lnTo>
                    <a:pt x="462" y="171"/>
                  </a:lnTo>
                  <a:lnTo>
                    <a:pt x="463" y="171"/>
                  </a:lnTo>
                  <a:lnTo>
                    <a:pt x="463" y="172"/>
                  </a:lnTo>
                  <a:lnTo>
                    <a:pt x="463" y="173"/>
                  </a:lnTo>
                  <a:lnTo>
                    <a:pt x="462" y="173"/>
                  </a:lnTo>
                  <a:lnTo>
                    <a:pt x="462" y="174"/>
                  </a:lnTo>
                  <a:lnTo>
                    <a:pt x="461" y="175"/>
                  </a:lnTo>
                  <a:lnTo>
                    <a:pt x="462" y="176"/>
                  </a:lnTo>
                  <a:lnTo>
                    <a:pt x="462" y="177"/>
                  </a:lnTo>
                  <a:lnTo>
                    <a:pt x="463" y="177"/>
                  </a:lnTo>
                  <a:lnTo>
                    <a:pt x="463" y="178"/>
                  </a:lnTo>
                  <a:lnTo>
                    <a:pt x="463" y="179"/>
                  </a:lnTo>
                  <a:lnTo>
                    <a:pt x="463" y="179"/>
                  </a:lnTo>
                  <a:lnTo>
                    <a:pt x="463" y="178"/>
                  </a:lnTo>
                  <a:lnTo>
                    <a:pt x="464" y="178"/>
                  </a:lnTo>
                  <a:lnTo>
                    <a:pt x="464" y="177"/>
                  </a:lnTo>
                  <a:lnTo>
                    <a:pt x="464" y="176"/>
                  </a:lnTo>
                  <a:lnTo>
                    <a:pt x="465" y="176"/>
                  </a:lnTo>
                  <a:lnTo>
                    <a:pt x="465" y="175"/>
                  </a:lnTo>
                  <a:lnTo>
                    <a:pt x="466" y="174"/>
                  </a:lnTo>
                  <a:lnTo>
                    <a:pt x="466" y="173"/>
                  </a:lnTo>
                  <a:lnTo>
                    <a:pt x="467" y="173"/>
                  </a:lnTo>
                  <a:lnTo>
                    <a:pt x="467" y="172"/>
                  </a:lnTo>
                  <a:lnTo>
                    <a:pt x="468" y="172"/>
                  </a:lnTo>
                  <a:lnTo>
                    <a:pt x="468" y="173"/>
                  </a:lnTo>
                  <a:lnTo>
                    <a:pt x="469" y="173"/>
                  </a:lnTo>
                  <a:lnTo>
                    <a:pt x="469" y="174"/>
                  </a:lnTo>
                  <a:lnTo>
                    <a:pt x="469" y="175"/>
                  </a:lnTo>
                  <a:lnTo>
                    <a:pt x="470" y="176"/>
                  </a:lnTo>
                  <a:lnTo>
                    <a:pt x="469" y="176"/>
                  </a:lnTo>
                  <a:lnTo>
                    <a:pt x="469" y="177"/>
                  </a:lnTo>
                  <a:lnTo>
                    <a:pt x="469" y="178"/>
                  </a:lnTo>
                  <a:lnTo>
                    <a:pt x="470" y="178"/>
                  </a:lnTo>
                  <a:lnTo>
                    <a:pt x="470" y="179"/>
                  </a:lnTo>
                  <a:lnTo>
                    <a:pt x="470" y="178"/>
                  </a:lnTo>
                  <a:lnTo>
                    <a:pt x="471" y="178"/>
                  </a:lnTo>
                  <a:lnTo>
                    <a:pt x="471" y="177"/>
                  </a:lnTo>
                  <a:lnTo>
                    <a:pt x="472" y="177"/>
                  </a:lnTo>
                  <a:lnTo>
                    <a:pt x="472" y="176"/>
                  </a:lnTo>
                  <a:lnTo>
                    <a:pt x="473" y="175"/>
                  </a:lnTo>
                  <a:lnTo>
                    <a:pt x="473" y="174"/>
                  </a:lnTo>
                  <a:lnTo>
                    <a:pt x="474" y="174"/>
                  </a:lnTo>
                  <a:lnTo>
                    <a:pt x="474" y="175"/>
                  </a:lnTo>
                  <a:lnTo>
                    <a:pt x="475" y="175"/>
                  </a:lnTo>
                  <a:lnTo>
                    <a:pt x="476" y="175"/>
                  </a:lnTo>
                  <a:lnTo>
                    <a:pt x="477" y="176"/>
                  </a:lnTo>
                  <a:lnTo>
                    <a:pt x="477" y="177"/>
                  </a:lnTo>
                  <a:lnTo>
                    <a:pt x="477" y="178"/>
                  </a:lnTo>
                  <a:lnTo>
                    <a:pt x="477" y="179"/>
                  </a:lnTo>
                  <a:lnTo>
                    <a:pt x="476" y="179"/>
                  </a:lnTo>
                  <a:lnTo>
                    <a:pt x="476" y="180"/>
                  </a:lnTo>
                  <a:lnTo>
                    <a:pt x="476" y="181"/>
                  </a:lnTo>
                  <a:lnTo>
                    <a:pt x="476" y="182"/>
                  </a:lnTo>
                  <a:lnTo>
                    <a:pt x="476" y="181"/>
                  </a:lnTo>
                  <a:lnTo>
                    <a:pt x="475" y="181"/>
                  </a:lnTo>
                  <a:lnTo>
                    <a:pt x="475" y="180"/>
                  </a:lnTo>
                  <a:lnTo>
                    <a:pt x="474" y="180"/>
                  </a:lnTo>
                  <a:lnTo>
                    <a:pt x="473" y="180"/>
                  </a:lnTo>
                  <a:lnTo>
                    <a:pt x="472" y="180"/>
                  </a:lnTo>
                  <a:lnTo>
                    <a:pt x="471" y="180"/>
                  </a:lnTo>
                  <a:lnTo>
                    <a:pt x="471" y="181"/>
                  </a:lnTo>
                  <a:lnTo>
                    <a:pt x="470" y="181"/>
                  </a:lnTo>
                  <a:lnTo>
                    <a:pt x="470" y="182"/>
                  </a:lnTo>
                  <a:lnTo>
                    <a:pt x="471" y="182"/>
                  </a:lnTo>
                  <a:lnTo>
                    <a:pt x="471" y="183"/>
                  </a:lnTo>
                  <a:lnTo>
                    <a:pt x="470" y="184"/>
                  </a:lnTo>
                  <a:lnTo>
                    <a:pt x="470" y="185"/>
                  </a:lnTo>
                  <a:lnTo>
                    <a:pt x="470" y="186"/>
                  </a:lnTo>
                  <a:lnTo>
                    <a:pt x="471" y="186"/>
                  </a:lnTo>
                  <a:lnTo>
                    <a:pt x="471" y="187"/>
                  </a:lnTo>
                  <a:lnTo>
                    <a:pt x="472" y="187"/>
                  </a:lnTo>
                  <a:lnTo>
                    <a:pt x="472" y="188"/>
                  </a:lnTo>
                  <a:lnTo>
                    <a:pt x="473" y="188"/>
                  </a:lnTo>
                  <a:lnTo>
                    <a:pt x="474" y="188"/>
                  </a:lnTo>
                  <a:lnTo>
                    <a:pt x="475" y="188"/>
                  </a:lnTo>
                  <a:lnTo>
                    <a:pt x="476" y="188"/>
                  </a:lnTo>
                  <a:lnTo>
                    <a:pt x="477" y="188"/>
                  </a:lnTo>
                  <a:lnTo>
                    <a:pt x="478" y="188"/>
                  </a:lnTo>
                  <a:lnTo>
                    <a:pt x="478" y="189"/>
                  </a:lnTo>
                  <a:lnTo>
                    <a:pt x="479" y="189"/>
                  </a:lnTo>
                  <a:lnTo>
                    <a:pt x="478" y="189"/>
                  </a:lnTo>
                  <a:lnTo>
                    <a:pt x="478" y="190"/>
                  </a:lnTo>
                  <a:lnTo>
                    <a:pt x="479" y="190"/>
                  </a:lnTo>
                  <a:lnTo>
                    <a:pt x="479" y="191"/>
                  </a:lnTo>
                  <a:lnTo>
                    <a:pt x="479" y="192"/>
                  </a:lnTo>
                  <a:lnTo>
                    <a:pt x="480" y="192"/>
                  </a:lnTo>
                  <a:lnTo>
                    <a:pt x="480" y="193"/>
                  </a:lnTo>
                  <a:lnTo>
                    <a:pt x="481" y="193"/>
                  </a:lnTo>
                  <a:lnTo>
                    <a:pt x="482" y="193"/>
                  </a:lnTo>
                  <a:lnTo>
                    <a:pt x="483" y="192"/>
                  </a:lnTo>
                  <a:lnTo>
                    <a:pt x="484" y="192"/>
                  </a:lnTo>
                  <a:lnTo>
                    <a:pt x="484" y="193"/>
                  </a:lnTo>
                  <a:lnTo>
                    <a:pt x="483" y="193"/>
                  </a:lnTo>
                  <a:lnTo>
                    <a:pt x="483" y="194"/>
                  </a:lnTo>
                  <a:lnTo>
                    <a:pt x="482" y="194"/>
                  </a:lnTo>
                  <a:lnTo>
                    <a:pt x="482" y="195"/>
                  </a:lnTo>
                  <a:lnTo>
                    <a:pt x="482" y="196"/>
                  </a:lnTo>
                  <a:lnTo>
                    <a:pt x="483" y="197"/>
                  </a:lnTo>
                  <a:lnTo>
                    <a:pt x="482" y="197"/>
                  </a:lnTo>
                  <a:lnTo>
                    <a:pt x="482" y="198"/>
                  </a:lnTo>
                  <a:lnTo>
                    <a:pt x="482" y="199"/>
                  </a:lnTo>
                  <a:lnTo>
                    <a:pt x="483" y="199"/>
                  </a:lnTo>
                  <a:lnTo>
                    <a:pt x="484" y="199"/>
                  </a:lnTo>
                  <a:lnTo>
                    <a:pt x="484" y="198"/>
                  </a:lnTo>
                  <a:lnTo>
                    <a:pt x="485" y="198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5" y="199"/>
                  </a:lnTo>
                  <a:lnTo>
                    <a:pt x="485" y="200"/>
                  </a:lnTo>
                  <a:lnTo>
                    <a:pt x="484" y="200"/>
                  </a:lnTo>
                  <a:lnTo>
                    <a:pt x="484" y="201"/>
                  </a:lnTo>
                  <a:lnTo>
                    <a:pt x="483" y="201"/>
                  </a:lnTo>
                  <a:lnTo>
                    <a:pt x="482" y="201"/>
                  </a:lnTo>
                  <a:lnTo>
                    <a:pt x="482" y="200"/>
                  </a:lnTo>
                  <a:lnTo>
                    <a:pt x="482" y="199"/>
                  </a:lnTo>
                  <a:lnTo>
                    <a:pt x="481" y="199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79" y="198"/>
                  </a:lnTo>
                  <a:lnTo>
                    <a:pt x="479" y="197"/>
                  </a:lnTo>
                  <a:lnTo>
                    <a:pt x="478" y="197"/>
                  </a:lnTo>
                  <a:lnTo>
                    <a:pt x="477" y="197"/>
                  </a:lnTo>
                  <a:lnTo>
                    <a:pt x="477" y="198"/>
                  </a:lnTo>
                  <a:lnTo>
                    <a:pt x="477" y="199"/>
                  </a:lnTo>
                  <a:lnTo>
                    <a:pt x="477" y="200"/>
                  </a:lnTo>
                  <a:lnTo>
                    <a:pt x="478" y="200"/>
                  </a:lnTo>
                  <a:lnTo>
                    <a:pt x="478" y="201"/>
                  </a:lnTo>
                  <a:lnTo>
                    <a:pt x="478" y="202"/>
                  </a:lnTo>
                  <a:lnTo>
                    <a:pt x="479" y="202"/>
                  </a:lnTo>
                  <a:lnTo>
                    <a:pt x="480" y="202"/>
                  </a:lnTo>
                  <a:lnTo>
                    <a:pt x="481" y="202"/>
                  </a:lnTo>
                  <a:lnTo>
                    <a:pt x="481" y="203"/>
                  </a:lnTo>
                  <a:lnTo>
                    <a:pt x="480" y="203"/>
                  </a:lnTo>
                  <a:lnTo>
                    <a:pt x="480" y="204"/>
                  </a:lnTo>
                  <a:lnTo>
                    <a:pt x="479" y="204"/>
                  </a:lnTo>
                  <a:lnTo>
                    <a:pt x="478" y="204"/>
                  </a:lnTo>
                  <a:lnTo>
                    <a:pt x="477" y="204"/>
                  </a:lnTo>
                  <a:lnTo>
                    <a:pt x="476" y="204"/>
                  </a:lnTo>
                  <a:lnTo>
                    <a:pt x="475" y="205"/>
                  </a:lnTo>
                  <a:lnTo>
                    <a:pt x="475" y="205"/>
                  </a:lnTo>
                  <a:lnTo>
                    <a:pt x="475" y="206"/>
                  </a:lnTo>
                  <a:lnTo>
                    <a:pt x="476" y="206"/>
                  </a:lnTo>
                  <a:lnTo>
                    <a:pt x="476" y="207"/>
                  </a:lnTo>
                  <a:lnTo>
                    <a:pt x="477" y="207"/>
                  </a:lnTo>
                  <a:lnTo>
                    <a:pt x="477" y="208"/>
                  </a:lnTo>
                  <a:lnTo>
                    <a:pt x="478" y="209"/>
                  </a:lnTo>
                  <a:lnTo>
                    <a:pt x="479" y="209"/>
                  </a:lnTo>
                  <a:lnTo>
                    <a:pt x="479" y="210"/>
                  </a:lnTo>
                  <a:lnTo>
                    <a:pt x="480" y="210"/>
                  </a:lnTo>
                  <a:lnTo>
                    <a:pt x="481" y="210"/>
                  </a:lnTo>
                  <a:lnTo>
                    <a:pt x="481" y="211"/>
                  </a:lnTo>
                  <a:lnTo>
                    <a:pt x="482" y="211"/>
                  </a:lnTo>
                  <a:lnTo>
                    <a:pt x="483" y="212"/>
                  </a:lnTo>
                  <a:lnTo>
                    <a:pt x="484" y="212"/>
                  </a:lnTo>
                  <a:lnTo>
                    <a:pt x="484" y="213"/>
                  </a:lnTo>
                  <a:lnTo>
                    <a:pt x="485" y="213"/>
                  </a:lnTo>
                  <a:lnTo>
                    <a:pt x="485" y="214"/>
                  </a:lnTo>
                  <a:lnTo>
                    <a:pt x="485" y="215"/>
                  </a:lnTo>
                  <a:lnTo>
                    <a:pt x="486" y="215"/>
                  </a:lnTo>
                  <a:lnTo>
                    <a:pt x="486" y="216"/>
                  </a:lnTo>
                  <a:lnTo>
                    <a:pt x="487" y="216"/>
                  </a:lnTo>
                  <a:lnTo>
                    <a:pt x="488" y="216"/>
                  </a:lnTo>
                  <a:lnTo>
                    <a:pt x="489" y="216"/>
                  </a:lnTo>
                  <a:lnTo>
                    <a:pt x="490" y="217"/>
                  </a:lnTo>
                  <a:lnTo>
                    <a:pt x="491" y="217"/>
                  </a:lnTo>
                  <a:lnTo>
                    <a:pt x="492" y="218"/>
                  </a:lnTo>
                  <a:lnTo>
                    <a:pt x="493" y="218"/>
                  </a:lnTo>
                  <a:lnTo>
                    <a:pt x="494" y="218"/>
                  </a:lnTo>
                  <a:lnTo>
                    <a:pt x="494" y="219"/>
                  </a:lnTo>
                  <a:lnTo>
                    <a:pt x="495" y="219"/>
                  </a:lnTo>
                  <a:lnTo>
                    <a:pt x="495" y="220"/>
                  </a:lnTo>
                  <a:lnTo>
                    <a:pt x="495" y="221"/>
                  </a:lnTo>
                  <a:lnTo>
                    <a:pt x="495" y="222"/>
                  </a:lnTo>
                  <a:lnTo>
                    <a:pt x="495" y="223"/>
                  </a:lnTo>
                  <a:lnTo>
                    <a:pt x="495" y="224"/>
                  </a:lnTo>
                  <a:lnTo>
                    <a:pt x="496" y="224"/>
                  </a:lnTo>
                  <a:lnTo>
                    <a:pt x="497" y="225"/>
                  </a:lnTo>
                  <a:lnTo>
                    <a:pt x="497" y="224"/>
                  </a:lnTo>
                  <a:lnTo>
                    <a:pt x="498" y="224"/>
                  </a:lnTo>
                  <a:lnTo>
                    <a:pt x="499" y="224"/>
                  </a:lnTo>
                  <a:lnTo>
                    <a:pt x="500" y="224"/>
                  </a:lnTo>
                  <a:lnTo>
                    <a:pt x="500" y="225"/>
                  </a:lnTo>
                  <a:lnTo>
                    <a:pt x="501" y="225"/>
                  </a:lnTo>
                  <a:lnTo>
                    <a:pt x="502" y="226"/>
                  </a:lnTo>
                  <a:lnTo>
                    <a:pt x="503" y="226"/>
                  </a:lnTo>
                  <a:lnTo>
                    <a:pt x="504" y="226"/>
                  </a:lnTo>
                  <a:lnTo>
                    <a:pt x="505" y="226"/>
                  </a:lnTo>
                  <a:lnTo>
                    <a:pt x="506" y="226"/>
                  </a:lnTo>
                  <a:lnTo>
                    <a:pt x="507" y="226"/>
                  </a:lnTo>
                  <a:lnTo>
                    <a:pt x="507" y="225"/>
                  </a:lnTo>
                  <a:lnTo>
                    <a:pt x="508" y="225"/>
                  </a:lnTo>
                  <a:lnTo>
                    <a:pt x="509" y="224"/>
                  </a:lnTo>
                  <a:lnTo>
                    <a:pt x="509" y="223"/>
                  </a:lnTo>
                  <a:lnTo>
                    <a:pt x="509" y="222"/>
                  </a:lnTo>
                  <a:lnTo>
                    <a:pt x="508" y="222"/>
                  </a:lnTo>
                  <a:lnTo>
                    <a:pt x="508" y="221"/>
                  </a:lnTo>
                  <a:lnTo>
                    <a:pt x="507" y="221"/>
                  </a:lnTo>
                  <a:lnTo>
                    <a:pt x="507" y="220"/>
                  </a:lnTo>
                  <a:lnTo>
                    <a:pt x="507" y="219"/>
                  </a:lnTo>
                  <a:lnTo>
                    <a:pt x="508" y="219"/>
                  </a:lnTo>
                  <a:lnTo>
                    <a:pt x="509" y="219"/>
                  </a:lnTo>
                  <a:lnTo>
                    <a:pt x="510" y="219"/>
                  </a:lnTo>
                  <a:lnTo>
                    <a:pt x="511" y="220"/>
                  </a:lnTo>
                  <a:lnTo>
                    <a:pt x="512" y="221"/>
                  </a:lnTo>
                  <a:lnTo>
                    <a:pt x="512" y="222"/>
                  </a:lnTo>
                  <a:lnTo>
                    <a:pt x="512" y="223"/>
                  </a:lnTo>
                  <a:lnTo>
                    <a:pt x="512" y="224"/>
                  </a:lnTo>
                  <a:lnTo>
                    <a:pt x="513" y="224"/>
                  </a:lnTo>
                  <a:lnTo>
                    <a:pt x="513" y="225"/>
                  </a:lnTo>
                  <a:lnTo>
                    <a:pt x="513" y="226"/>
                  </a:lnTo>
                  <a:lnTo>
                    <a:pt x="513" y="227"/>
                  </a:lnTo>
                  <a:lnTo>
                    <a:pt x="514" y="227"/>
                  </a:lnTo>
                  <a:lnTo>
                    <a:pt x="514" y="228"/>
                  </a:lnTo>
                  <a:lnTo>
                    <a:pt x="514" y="229"/>
                  </a:lnTo>
                  <a:lnTo>
                    <a:pt x="515" y="229"/>
                  </a:lnTo>
                  <a:lnTo>
                    <a:pt x="516" y="230"/>
                  </a:lnTo>
                  <a:lnTo>
                    <a:pt x="517" y="230"/>
                  </a:lnTo>
                  <a:lnTo>
                    <a:pt x="517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6" y="233"/>
                  </a:lnTo>
                  <a:lnTo>
                    <a:pt x="516" y="234"/>
                  </a:lnTo>
                  <a:lnTo>
                    <a:pt x="515" y="235"/>
                  </a:lnTo>
                  <a:lnTo>
                    <a:pt x="515" y="236"/>
                  </a:lnTo>
                  <a:lnTo>
                    <a:pt x="514" y="236"/>
                  </a:lnTo>
                  <a:lnTo>
                    <a:pt x="513" y="236"/>
                  </a:lnTo>
                  <a:lnTo>
                    <a:pt x="513" y="237"/>
                  </a:lnTo>
                  <a:lnTo>
                    <a:pt x="512" y="237"/>
                  </a:lnTo>
                  <a:lnTo>
                    <a:pt x="512" y="238"/>
                  </a:lnTo>
                  <a:lnTo>
                    <a:pt x="512" y="239"/>
                  </a:lnTo>
                  <a:lnTo>
                    <a:pt x="513" y="240"/>
                  </a:lnTo>
                  <a:lnTo>
                    <a:pt x="513" y="241"/>
                  </a:lnTo>
                  <a:lnTo>
                    <a:pt x="513" y="242"/>
                  </a:lnTo>
                  <a:lnTo>
                    <a:pt x="512" y="242"/>
                  </a:lnTo>
                  <a:lnTo>
                    <a:pt x="512" y="241"/>
                  </a:lnTo>
                  <a:lnTo>
                    <a:pt x="512" y="241"/>
                  </a:lnTo>
                  <a:lnTo>
                    <a:pt x="512" y="240"/>
                  </a:lnTo>
                  <a:lnTo>
                    <a:pt x="511" y="240"/>
                  </a:lnTo>
                  <a:lnTo>
                    <a:pt x="511" y="241"/>
                  </a:lnTo>
                  <a:lnTo>
                    <a:pt x="512" y="241"/>
                  </a:lnTo>
                  <a:lnTo>
                    <a:pt x="512" y="242"/>
                  </a:lnTo>
                  <a:lnTo>
                    <a:pt x="512" y="243"/>
                  </a:lnTo>
                  <a:lnTo>
                    <a:pt x="512" y="244"/>
                  </a:lnTo>
                  <a:lnTo>
                    <a:pt x="513" y="245"/>
                  </a:lnTo>
                  <a:lnTo>
                    <a:pt x="513" y="246"/>
                  </a:lnTo>
                  <a:lnTo>
                    <a:pt x="512" y="246"/>
                  </a:lnTo>
                  <a:lnTo>
                    <a:pt x="512" y="247"/>
                  </a:lnTo>
                  <a:lnTo>
                    <a:pt x="513" y="248"/>
                  </a:lnTo>
                  <a:lnTo>
                    <a:pt x="514" y="248"/>
                  </a:lnTo>
                  <a:lnTo>
                    <a:pt x="514" y="249"/>
                  </a:lnTo>
                  <a:lnTo>
                    <a:pt x="514" y="250"/>
                  </a:lnTo>
                  <a:lnTo>
                    <a:pt x="514" y="251"/>
                  </a:lnTo>
                  <a:lnTo>
                    <a:pt x="515" y="251"/>
                  </a:lnTo>
                  <a:lnTo>
                    <a:pt x="515" y="252"/>
                  </a:lnTo>
                  <a:lnTo>
                    <a:pt x="516" y="252"/>
                  </a:lnTo>
                  <a:lnTo>
                    <a:pt x="516" y="253"/>
                  </a:lnTo>
                  <a:lnTo>
                    <a:pt x="517" y="254"/>
                  </a:lnTo>
                  <a:lnTo>
                    <a:pt x="517" y="254"/>
                  </a:lnTo>
                  <a:lnTo>
                    <a:pt x="518" y="254"/>
                  </a:lnTo>
                  <a:lnTo>
                    <a:pt x="518" y="255"/>
                  </a:lnTo>
                  <a:lnTo>
                    <a:pt x="519" y="255"/>
                  </a:lnTo>
                  <a:lnTo>
                    <a:pt x="519" y="256"/>
                  </a:lnTo>
                  <a:lnTo>
                    <a:pt x="520" y="256"/>
                  </a:lnTo>
                  <a:lnTo>
                    <a:pt x="520" y="257"/>
                  </a:lnTo>
                  <a:lnTo>
                    <a:pt x="521" y="257"/>
                  </a:lnTo>
                  <a:lnTo>
                    <a:pt x="522" y="257"/>
                  </a:lnTo>
                  <a:lnTo>
                    <a:pt x="522" y="258"/>
                  </a:lnTo>
                  <a:lnTo>
                    <a:pt x="522" y="259"/>
                  </a:lnTo>
                  <a:lnTo>
                    <a:pt x="523" y="259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5" y="261"/>
                  </a:lnTo>
                  <a:lnTo>
                    <a:pt x="526" y="261"/>
                  </a:lnTo>
                  <a:lnTo>
                    <a:pt x="527" y="262"/>
                  </a:lnTo>
                  <a:lnTo>
                    <a:pt x="528" y="262"/>
                  </a:lnTo>
                  <a:lnTo>
                    <a:pt x="528" y="263"/>
                  </a:lnTo>
                  <a:lnTo>
                    <a:pt x="529" y="263"/>
                  </a:lnTo>
                  <a:lnTo>
                    <a:pt x="530" y="263"/>
                  </a:lnTo>
                  <a:lnTo>
                    <a:pt x="530" y="264"/>
                  </a:lnTo>
                  <a:lnTo>
                    <a:pt x="531" y="265"/>
                  </a:lnTo>
                  <a:lnTo>
                    <a:pt x="532" y="266"/>
                  </a:lnTo>
                  <a:lnTo>
                    <a:pt x="533" y="267"/>
                  </a:lnTo>
                  <a:lnTo>
                    <a:pt x="534" y="268"/>
                  </a:lnTo>
                  <a:lnTo>
                    <a:pt x="535" y="268"/>
                  </a:lnTo>
                  <a:lnTo>
                    <a:pt x="535" y="269"/>
                  </a:lnTo>
                  <a:lnTo>
                    <a:pt x="536" y="269"/>
                  </a:lnTo>
                  <a:lnTo>
                    <a:pt x="537" y="269"/>
                  </a:lnTo>
                  <a:lnTo>
                    <a:pt x="538" y="269"/>
                  </a:lnTo>
                  <a:lnTo>
                    <a:pt x="538" y="270"/>
                  </a:lnTo>
                  <a:lnTo>
                    <a:pt x="541" y="272"/>
                  </a:lnTo>
                  <a:lnTo>
                    <a:pt x="542" y="272"/>
                  </a:lnTo>
                  <a:lnTo>
                    <a:pt x="543" y="272"/>
                  </a:lnTo>
                  <a:lnTo>
                    <a:pt x="544" y="272"/>
                  </a:lnTo>
                  <a:lnTo>
                    <a:pt x="545" y="272"/>
                  </a:lnTo>
                  <a:lnTo>
                    <a:pt x="545" y="273"/>
                  </a:lnTo>
                  <a:lnTo>
                    <a:pt x="546" y="273"/>
                  </a:lnTo>
                  <a:lnTo>
                    <a:pt x="547" y="273"/>
                  </a:lnTo>
                  <a:lnTo>
                    <a:pt x="548" y="273"/>
                  </a:lnTo>
                  <a:lnTo>
                    <a:pt x="548" y="274"/>
                  </a:lnTo>
                  <a:lnTo>
                    <a:pt x="549" y="274"/>
                  </a:lnTo>
                  <a:lnTo>
                    <a:pt x="550" y="274"/>
                  </a:lnTo>
                  <a:lnTo>
                    <a:pt x="551" y="274"/>
                  </a:lnTo>
                  <a:lnTo>
                    <a:pt x="552" y="274"/>
                  </a:lnTo>
                  <a:lnTo>
                    <a:pt x="552" y="275"/>
                  </a:lnTo>
                  <a:lnTo>
                    <a:pt x="553" y="275"/>
                  </a:lnTo>
                  <a:lnTo>
                    <a:pt x="554" y="276"/>
                  </a:lnTo>
                  <a:lnTo>
                    <a:pt x="555" y="276"/>
                  </a:lnTo>
                  <a:lnTo>
                    <a:pt x="555" y="277"/>
                  </a:lnTo>
                  <a:lnTo>
                    <a:pt x="556" y="277"/>
                  </a:lnTo>
                  <a:lnTo>
                    <a:pt x="557" y="277"/>
                  </a:lnTo>
                  <a:lnTo>
                    <a:pt x="558" y="277"/>
                  </a:lnTo>
                  <a:lnTo>
                    <a:pt x="558" y="278"/>
                  </a:lnTo>
                  <a:lnTo>
                    <a:pt x="559" y="278"/>
                  </a:lnTo>
                  <a:lnTo>
                    <a:pt x="560" y="278"/>
                  </a:lnTo>
                  <a:lnTo>
                    <a:pt x="560" y="279"/>
                  </a:lnTo>
                  <a:lnTo>
                    <a:pt x="561" y="279"/>
                  </a:lnTo>
                  <a:lnTo>
                    <a:pt x="561" y="280"/>
                  </a:lnTo>
                  <a:lnTo>
                    <a:pt x="562" y="280"/>
                  </a:lnTo>
                  <a:lnTo>
                    <a:pt x="563" y="281"/>
                  </a:lnTo>
                  <a:lnTo>
                    <a:pt x="563" y="282"/>
                  </a:lnTo>
                  <a:lnTo>
                    <a:pt x="564" y="282"/>
                  </a:lnTo>
                  <a:lnTo>
                    <a:pt x="565" y="283"/>
                  </a:lnTo>
                  <a:lnTo>
                    <a:pt x="566" y="283"/>
                  </a:lnTo>
                  <a:lnTo>
                    <a:pt x="566" y="284"/>
                  </a:lnTo>
                  <a:lnTo>
                    <a:pt x="567" y="284"/>
                  </a:lnTo>
                  <a:lnTo>
                    <a:pt x="568" y="284"/>
                  </a:lnTo>
                  <a:lnTo>
                    <a:pt x="569" y="284"/>
                  </a:lnTo>
                  <a:lnTo>
                    <a:pt x="570" y="284"/>
                  </a:lnTo>
                  <a:lnTo>
                    <a:pt x="571" y="284"/>
                  </a:lnTo>
                  <a:lnTo>
                    <a:pt x="572" y="284"/>
                  </a:lnTo>
                  <a:lnTo>
                    <a:pt x="572" y="283"/>
                  </a:lnTo>
                  <a:lnTo>
                    <a:pt x="573" y="283"/>
                  </a:lnTo>
                  <a:lnTo>
                    <a:pt x="574" y="283"/>
                  </a:lnTo>
                  <a:lnTo>
                    <a:pt x="575" y="283"/>
                  </a:lnTo>
                  <a:lnTo>
                    <a:pt x="576" y="283"/>
                  </a:lnTo>
                  <a:lnTo>
                    <a:pt x="577" y="283"/>
                  </a:lnTo>
                  <a:lnTo>
                    <a:pt x="578" y="282"/>
                  </a:lnTo>
                  <a:lnTo>
                    <a:pt x="579" y="282"/>
                  </a:lnTo>
                  <a:lnTo>
                    <a:pt x="580" y="282"/>
                  </a:lnTo>
                  <a:lnTo>
                    <a:pt x="580" y="283"/>
                  </a:lnTo>
                  <a:lnTo>
                    <a:pt x="581" y="283"/>
                  </a:lnTo>
                  <a:lnTo>
                    <a:pt x="582" y="284"/>
                  </a:lnTo>
                  <a:lnTo>
                    <a:pt x="582" y="285"/>
                  </a:lnTo>
                  <a:lnTo>
                    <a:pt x="583" y="286"/>
                  </a:lnTo>
                  <a:lnTo>
                    <a:pt x="582" y="287"/>
                  </a:lnTo>
                  <a:lnTo>
                    <a:pt x="581" y="288"/>
                  </a:lnTo>
                  <a:lnTo>
                    <a:pt x="581" y="290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0"/>
                  </a:lnTo>
                  <a:lnTo>
                    <a:pt x="585" y="288"/>
                  </a:lnTo>
                  <a:lnTo>
                    <a:pt x="585" y="287"/>
                  </a:lnTo>
                  <a:lnTo>
                    <a:pt x="586" y="287"/>
                  </a:lnTo>
                  <a:lnTo>
                    <a:pt x="586" y="288"/>
                  </a:lnTo>
                  <a:lnTo>
                    <a:pt x="587" y="289"/>
                  </a:lnTo>
                  <a:lnTo>
                    <a:pt x="588" y="290"/>
                  </a:lnTo>
                  <a:lnTo>
                    <a:pt x="588" y="291"/>
                  </a:lnTo>
                  <a:lnTo>
                    <a:pt x="587" y="292"/>
                  </a:lnTo>
                  <a:lnTo>
                    <a:pt x="586" y="293"/>
                  </a:lnTo>
                  <a:lnTo>
                    <a:pt x="585" y="293"/>
                  </a:lnTo>
                  <a:lnTo>
                    <a:pt x="585" y="294"/>
                  </a:lnTo>
                  <a:lnTo>
                    <a:pt x="586" y="294"/>
                  </a:lnTo>
                  <a:lnTo>
                    <a:pt x="587" y="294"/>
                  </a:lnTo>
                  <a:lnTo>
                    <a:pt x="588" y="294"/>
                  </a:lnTo>
                  <a:lnTo>
                    <a:pt x="589" y="295"/>
                  </a:lnTo>
                  <a:lnTo>
                    <a:pt x="589" y="296"/>
                  </a:lnTo>
                  <a:lnTo>
                    <a:pt x="590" y="296"/>
                  </a:lnTo>
                  <a:lnTo>
                    <a:pt x="590" y="294"/>
                  </a:lnTo>
                  <a:lnTo>
                    <a:pt x="592" y="296"/>
                  </a:lnTo>
                  <a:lnTo>
                    <a:pt x="593" y="296"/>
                  </a:lnTo>
                  <a:lnTo>
                    <a:pt x="594" y="296"/>
                  </a:lnTo>
                  <a:lnTo>
                    <a:pt x="594" y="297"/>
                  </a:lnTo>
                  <a:lnTo>
                    <a:pt x="594" y="298"/>
                  </a:lnTo>
                  <a:lnTo>
                    <a:pt x="596" y="297"/>
                  </a:lnTo>
                  <a:lnTo>
                    <a:pt x="597" y="298"/>
                  </a:lnTo>
                  <a:lnTo>
                    <a:pt x="595" y="299"/>
                  </a:lnTo>
                  <a:lnTo>
                    <a:pt x="595" y="300"/>
                  </a:lnTo>
                  <a:lnTo>
                    <a:pt x="597" y="300"/>
                  </a:lnTo>
                  <a:lnTo>
                    <a:pt x="598" y="300"/>
                  </a:lnTo>
                  <a:lnTo>
                    <a:pt x="598" y="301"/>
                  </a:lnTo>
                  <a:lnTo>
                    <a:pt x="596" y="301"/>
                  </a:lnTo>
                  <a:lnTo>
                    <a:pt x="596" y="302"/>
                  </a:lnTo>
                  <a:lnTo>
                    <a:pt x="597" y="302"/>
                  </a:lnTo>
                  <a:lnTo>
                    <a:pt x="598" y="302"/>
                  </a:lnTo>
                  <a:lnTo>
                    <a:pt x="599" y="301"/>
                  </a:lnTo>
                  <a:lnTo>
                    <a:pt x="599" y="302"/>
                  </a:lnTo>
                  <a:lnTo>
                    <a:pt x="599" y="302"/>
                  </a:lnTo>
                  <a:lnTo>
                    <a:pt x="598" y="302"/>
                  </a:lnTo>
                  <a:lnTo>
                    <a:pt x="599" y="303"/>
                  </a:lnTo>
                  <a:lnTo>
                    <a:pt x="600" y="303"/>
                  </a:lnTo>
                  <a:lnTo>
                    <a:pt x="601" y="303"/>
                  </a:lnTo>
                  <a:lnTo>
                    <a:pt x="602" y="303"/>
                  </a:lnTo>
                  <a:lnTo>
                    <a:pt x="603" y="302"/>
                  </a:lnTo>
                  <a:lnTo>
                    <a:pt x="603" y="302"/>
                  </a:lnTo>
                  <a:lnTo>
                    <a:pt x="602" y="301"/>
                  </a:lnTo>
                  <a:lnTo>
                    <a:pt x="601" y="301"/>
                  </a:lnTo>
                  <a:lnTo>
                    <a:pt x="601" y="300"/>
                  </a:lnTo>
                  <a:lnTo>
                    <a:pt x="602" y="300"/>
                  </a:lnTo>
                  <a:lnTo>
                    <a:pt x="603" y="301"/>
                  </a:lnTo>
                  <a:lnTo>
                    <a:pt x="603" y="302"/>
                  </a:lnTo>
                  <a:lnTo>
                    <a:pt x="604" y="302"/>
                  </a:lnTo>
                  <a:lnTo>
                    <a:pt x="604" y="302"/>
                  </a:lnTo>
                  <a:lnTo>
                    <a:pt x="605" y="303"/>
                  </a:lnTo>
                  <a:lnTo>
                    <a:pt x="605" y="304"/>
                  </a:lnTo>
                  <a:lnTo>
                    <a:pt x="604" y="305"/>
                  </a:lnTo>
                  <a:lnTo>
                    <a:pt x="603" y="305"/>
                  </a:lnTo>
                  <a:lnTo>
                    <a:pt x="602" y="305"/>
                  </a:lnTo>
                  <a:lnTo>
                    <a:pt x="602" y="306"/>
                  </a:lnTo>
                  <a:lnTo>
                    <a:pt x="603" y="307"/>
                  </a:lnTo>
                  <a:lnTo>
                    <a:pt x="605" y="308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8" y="308"/>
                  </a:lnTo>
                  <a:lnTo>
                    <a:pt x="608" y="307"/>
                  </a:lnTo>
                  <a:lnTo>
                    <a:pt x="609" y="306"/>
                  </a:lnTo>
                  <a:lnTo>
                    <a:pt x="609" y="305"/>
                  </a:lnTo>
                  <a:lnTo>
                    <a:pt x="610" y="305"/>
                  </a:lnTo>
                  <a:lnTo>
                    <a:pt x="611" y="306"/>
                  </a:lnTo>
                  <a:lnTo>
                    <a:pt x="611" y="307"/>
                  </a:lnTo>
                  <a:lnTo>
                    <a:pt x="612" y="309"/>
                  </a:lnTo>
                  <a:lnTo>
                    <a:pt x="612" y="310"/>
                  </a:lnTo>
                  <a:lnTo>
                    <a:pt x="613" y="310"/>
                  </a:lnTo>
                  <a:lnTo>
                    <a:pt x="614" y="311"/>
                  </a:lnTo>
                  <a:lnTo>
                    <a:pt x="616" y="309"/>
                  </a:lnTo>
                  <a:lnTo>
                    <a:pt x="617" y="309"/>
                  </a:lnTo>
                  <a:lnTo>
                    <a:pt x="617" y="310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20" y="314"/>
                  </a:lnTo>
                  <a:lnTo>
                    <a:pt x="620" y="315"/>
                  </a:lnTo>
                  <a:lnTo>
                    <a:pt x="621" y="315"/>
                  </a:lnTo>
                  <a:lnTo>
                    <a:pt x="624" y="316"/>
                  </a:lnTo>
                  <a:lnTo>
                    <a:pt x="625" y="316"/>
                  </a:lnTo>
                  <a:lnTo>
                    <a:pt x="625" y="317"/>
                  </a:lnTo>
                  <a:lnTo>
                    <a:pt x="625" y="318"/>
                  </a:lnTo>
                  <a:lnTo>
                    <a:pt x="624" y="318"/>
                  </a:lnTo>
                  <a:lnTo>
                    <a:pt x="622" y="318"/>
                  </a:lnTo>
                  <a:lnTo>
                    <a:pt x="622" y="319"/>
                  </a:lnTo>
                  <a:lnTo>
                    <a:pt x="623" y="320"/>
                  </a:lnTo>
                  <a:lnTo>
                    <a:pt x="624" y="320"/>
                  </a:lnTo>
                  <a:lnTo>
                    <a:pt x="625" y="319"/>
                  </a:lnTo>
                  <a:lnTo>
                    <a:pt x="626" y="319"/>
                  </a:lnTo>
                  <a:lnTo>
                    <a:pt x="627" y="321"/>
                  </a:lnTo>
                  <a:lnTo>
                    <a:pt x="626" y="322"/>
                  </a:lnTo>
                  <a:lnTo>
                    <a:pt x="626" y="323"/>
                  </a:lnTo>
                  <a:lnTo>
                    <a:pt x="625" y="324"/>
                  </a:lnTo>
                  <a:lnTo>
                    <a:pt x="626" y="325"/>
                  </a:lnTo>
                  <a:lnTo>
                    <a:pt x="627" y="325"/>
                  </a:lnTo>
                  <a:lnTo>
                    <a:pt x="627" y="324"/>
                  </a:lnTo>
                  <a:lnTo>
                    <a:pt x="627" y="323"/>
                  </a:lnTo>
                  <a:lnTo>
                    <a:pt x="628" y="322"/>
                  </a:lnTo>
                  <a:lnTo>
                    <a:pt x="629" y="323"/>
                  </a:lnTo>
                  <a:lnTo>
                    <a:pt x="630" y="323"/>
                  </a:lnTo>
                  <a:lnTo>
                    <a:pt x="630" y="324"/>
                  </a:lnTo>
                  <a:lnTo>
                    <a:pt x="631" y="324"/>
                  </a:lnTo>
                  <a:lnTo>
                    <a:pt x="632" y="325"/>
                  </a:lnTo>
                  <a:lnTo>
                    <a:pt x="634" y="325"/>
                  </a:lnTo>
                  <a:lnTo>
                    <a:pt x="634" y="326"/>
                  </a:lnTo>
                  <a:lnTo>
                    <a:pt x="634" y="327"/>
                  </a:lnTo>
                  <a:lnTo>
                    <a:pt x="633" y="327"/>
                  </a:lnTo>
                  <a:lnTo>
                    <a:pt x="632" y="327"/>
                  </a:lnTo>
                  <a:lnTo>
                    <a:pt x="631" y="327"/>
                  </a:lnTo>
                  <a:lnTo>
                    <a:pt x="631" y="328"/>
                  </a:lnTo>
                  <a:lnTo>
                    <a:pt x="630" y="328"/>
                  </a:lnTo>
                  <a:lnTo>
                    <a:pt x="630" y="329"/>
                  </a:lnTo>
                  <a:lnTo>
                    <a:pt x="630" y="330"/>
                  </a:lnTo>
                  <a:lnTo>
                    <a:pt x="631" y="330"/>
                  </a:lnTo>
                  <a:lnTo>
                    <a:pt x="632" y="331"/>
                  </a:lnTo>
                  <a:lnTo>
                    <a:pt x="633" y="331"/>
                  </a:lnTo>
                  <a:lnTo>
                    <a:pt x="634" y="331"/>
                  </a:lnTo>
                  <a:lnTo>
                    <a:pt x="634" y="332"/>
                  </a:lnTo>
                  <a:lnTo>
                    <a:pt x="634" y="333"/>
                  </a:lnTo>
                  <a:lnTo>
                    <a:pt x="634" y="334"/>
                  </a:lnTo>
                  <a:lnTo>
                    <a:pt x="633" y="334"/>
                  </a:lnTo>
                  <a:lnTo>
                    <a:pt x="633" y="335"/>
                  </a:lnTo>
                  <a:lnTo>
                    <a:pt x="632" y="335"/>
                  </a:lnTo>
                  <a:lnTo>
                    <a:pt x="632" y="336"/>
                  </a:lnTo>
                  <a:lnTo>
                    <a:pt x="633" y="337"/>
                  </a:lnTo>
                  <a:lnTo>
                    <a:pt x="633" y="338"/>
                  </a:lnTo>
                  <a:lnTo>
                    <a:pt x="633" y="339"/>
                  </a:lnTo>
                  <a:lnTo>
                    <a:pt x="632" y="339"/>
                  </a:lnTo>
                  <a:lnTo>
                    <a:pt x="633" y="340"/>
                  </a:lnTo>
                  <a:lnTo>
                    <a:pt x="633" y="341"/>
                  </a:lnTo>
                  <a:lnTo>
                    <a:pt x="633" y="342"/>
                  </a:lnTo>
                  <a:lnTo>
                    <a:pt x="632" y="343"/>
                  </a:lnTo>
                  <a:lnTo>
                    <a:pt x="632" y="344"/>
                  </a:lnTo>
                  <a:lnTo>
                    <a:pt x="631" y="346"/>
                  </a:lnTo>
                  <a:lnTo>
                    <a:pt x="631" y="348"/>
                  </a:lnTo>
                  <a:lnTo>
                    <a:pt x="631" y="349"/>
                  </a:lnTo>
                  <a:lnTo>
                    <a:pt x="630" y="350"/>
                  </a:lnTo>
                  <a:lnTo>
                    <a:pt x="629" y="350"/>
                  </a:lnTo>
                  <a:lnTo>
                    <a:pt x="629" y="349"/>
                  </a:lnTo>
                  <a:lnTo>
                    <a:pt x="628" y="349"/>
                  </a:lnTo>
                  <a:lnTo>
                    <a:pt x="627" y="348"/>
                  </a:lnTo>
                  <a:lnTo>
                    <a:pt x="627" y="347"/>
                  </a:lnTo>
                  <a:lnTo>
                    <a:pt x="627" y="346"/>
                  </a:lnTo>
                  <a:lnTo>
                    <a:pt x="627" y="347"/>
                  </a:lnTo>
                  <a:lnTo>
                    <a:pt x="626" y="347"/>
                  </a:lnTo>
                  <a:lnTo>
                    <a:pt x="626" y="348"/>
                  </a:lnTo>
                  <a:lnTo>
                    <a:pt x="626" y="349"/>
                  </a:lnTo>
                  <a:lnTo>
                    <a:pt x="626" y="350"/>
                  </a:lnTo>
                  <a:lnTo>
                    <a:pt x="626" y="350"/>
                  </a:lnTo>
                  <a:lnTo>
                    <a:pt x="626" y="351"/>
                  </a:lnTo>
                  <a:lnTo>
                    <a:pt x="626" y="352"/>
                  </a:lnTo>
                  <a:lnTo>
                    <a:pt x="627" y="353"/>
                  </a:lnTo>
                  <a:lnTo>
                    <a:pt x="627" y="354"/>
                  </a:lnTo>
                  <a:lnTo>
                    <a:pt x="628" y="355"/>
                  </a:lnTo>
                  <a:lnTo>
                    <a:pt x="628" y="356"/>
                  </a:lnTo>
                  <a:lnTo>
                    <a:pt x="629" y="357"/>
                  </a:lnTo>
                  <a:lnTo>
                    <a:pt x="630" y="357"/>
                  </a:lnTo>
                  <a:lnTo>
                    <a:pt x="631" y="358"/>
                  </a:lnTo>
                  <a:lnTo>
                    <a:pt x="631" y="359"/>
                  </a:lnTo>
                  <a:lnTo>
                    <a:pt x="631" y="360"/>
                  </a:lnTo>
                  <a:lnTo>
                    <a:pt x="630" y="361"/>
                  </a:lnTo>
                  <a:lnTo>
                    <a:pt x="630" y="362"/>
                  </a:lnTo>
                  <a:lnTo>
                    <a:pt x="630" y="363"/>
                  </a:lnTo>
                  <a:lnTo>
                    <a:pt x="630" y="364"/>
                  </a:lnTo>
                  <a:lnTo>
                    <a:pt x="631" y="364"/>
                  </a:lnTo>
                  <a:lnTo>
                    <a:pt x="631" y="365"/>
                  </a:lnTo>
                  <a:lnTo>
                    <a:pt x="632" y="365"/>
                  </a:lnTo>
                  <a:lnTo>
                    <a:pt x="633" y="365"/>
                  </a:lnTo>
                  <a:lnTo>
                    <a:pt x="633" y="366"/>
                  </a:lnTo>
                  <a:lnTo>
                    <a:pt x="634" y="366"/>
                  </a:lnTo>
                  <a:lnTo>
                    <a:pt x="634" y="367"/>
                  </a:lnTo>
                  <a:lnTo>
                    <a:pt x="635" y="367"/>
                  </a:lnTo>
                  <a:lnTo>
                    <a:pt x="636" y="367"/>
                  </a:lnTo>
                  <a:lnTo>
                    <a:pt x="636" y="368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8" y="369"/>
                  </a:lnTo>
                  <a:lnTo>
                    <a:pt x="638" y="370"/>
                  </a:lnTo>
                  <a:lnTo>
                    <a:pt x="639" y="370"/>
                  </a:lnTo>
                  <a:lnTo>
                    <a:pt x="639" y="371"/>
                  </a:lnTo>
                  <a:lnTo>
                    <a:pt x="638" y="371"/>
                  </a:lnTo>
                  <a:lnTo>
                    <a:pt x="638" y="372"/>
                  </a:lnTo>
                  <a:lnTo>
                    <a:pt x="637" y="372"/>
                  </a:lnTo>
                  <a:lnTo>
                    <a:pt x="637" y="373"/>
                  </a:lnTo>
                  <a:lnTo>
                    <a:pt x="637" y="374"/>
                  </a:lnTo>
                  <a:lnTo>
                    <a:pt x="638" y="374"/>
                  </a:lnTo>
                  <a:lnTo>
                    <a:pt x="639" y="374"/>
                  </a:lnTo>
                  <a:lnTo>
                    <a:pt x="640" y="374"/>
                  </a:lnTo>
                  <a:lnTo>
                    <a:pt x="640" y="375"/>
                  </a:lnTo>
                  <a:lnTo>
                    <a:pt x="640" y="376"/>
                  </a:lnTo>
                  <a:lnTo>
                    <a:pt x="640" y="377"/>
                  </a:lnTo>
                  <a:lnTo>
                    <a:pt x="640" y="378"/>
                  </a:lnTo>
                  <a:lnTo>
                    <a:pt x="641" y="379"/>
                  </a:lnTo>
                  <a:lnTo>
                    <a:pt x="641" y="380"/>
                  </a:lnTo>
                  <a:lnTo>
                    <a:pt x="640" y="381"/>
                  </a:lnTo>
                  <a:lnTo>
                    <a:pt x="640" y="382"/>
                  </a:lnTo>
                  <a:lnTo>
                    <a:pt x="640" y="383"/>
                  </a:lnTo>
                  <a:lnTo>
                    <a:pt x="641" y="383"/>
                  </a:lnTo>
                  <a:lnTo>
                    <a:pt x="642" y="383"/>
                  </a:lnTo>
                  <a:lnTo>
                    <a:pt x="643" y="383"/>
                  </a:lnTo>
                  <a:lnTo>
                    <a:pt x="643" y="384"/>
                  </a:lnTo>
                  <a:lnTo>
                    <a:pt x="644" y="385"/>
                  </a:lnTo>
                  <a:lnTo>
                    <a:pt x="644" y="384"/>
                  </a:lnTo>
                  <a:lnTo>
                    <a:pt x="644" y="383"/>
                  </a:lnTo>
                  <a:lnTo>
                    <a:pt x="644" y="382"/>
                  </a:lnTo>
                  <a:lnTo>
                    <a:pt x="644" y="381"/>
                  </a:lnTo>
                  <a:lnTo>
                    <a:pt x="645" y="381"/>
                  </a:lnTo>
                  <a:lnTo>
                    <a:pt x="646" y="381"/>
                  </a:lnTo>
                  <a:lnTo>
                    <a:pt x="647" y="382"/>
                  </a:lnTo>
                  <a:lnTo>
                    <a:pt x="647" y="383"/>
                  </a:lnTo>
                  <a:lnTo>
                    <a:pt x="647" y="384"/>
                  </a:lnTo>
                  <a:lnTo>
                    <a:pt x="646" y="384"/>
                  </a:lnTo>
                  <a:lnTo>
                    <a:pt x="646" y="385"/>
                  </a:lnTo>
                  <a:lnTo>
                    <a:pt x="646" y="386"/>
                  </a:lnTo>
                  <a:lnTo>
                    <a:pt x="647" y="387"/>
                  </a:lnTo>
                  <a:lnTo>
                    <a:pt x="646" y="387"/>
                  </a:lnTo>
                  <a:lnTo>
                    <a:pt x="645" y="387"/>
                  </a:lnTo>
                  <a:lnTo>
                    <a:pt x="645" y="386"/>
                  </a:lnTo>
                  <a:lnTo>
                    <a:pt x="644" y="386"/>
                  </a:lnTo>
                  <a:lnTo>
                    <a:pt x="644" y="387"/>
                  </a:lnTo>
                  <a:lnTo>
                    <a:pt x="643" y="387"/>
                  </a:lnTo>
                  <a:lnTo>
                    <a:pt x="642" y="387"/>
                  </a:lnTo>
                  <a:lnTo>
                    <a:pt x="642" y="388"/>
                  </a:lnTo>
                  <a:lnTo>
                    <a:pt x="642" y="389"/>
                  </a:lnTo>
                  <a:lnTo>
                    <a:pt x="641" y="390"/>
                  </a:lnTo>
                  <a:lnTo>
                    <a:pt x="641" y="391"/>
                  </a:lnTo>
                  <a:lnTo>
                    <a:pt x="641" y="392"/>
                  </a:lnTo>
                  <a:lnTo>
                    <a:pt x="642" y="392"/>
                  </a:lnTo>
                  <a:lnTo>
                    <a:pt x="642" y="393"/>
                  </a:lnTo>
                  <a:lnTo>
                    <a:pt x="643" y="393"/>
                  </a:lnTo>
                  <a:lnTo>
                    <a:pt x="644" y="393"/>
                  </a:lnTo>
                  <a:lnTo>
                    <a:pt x="645" y="394"/>
                  </a:lnTo>
                  <a:lnTo>
                    <a:pt x="646" y="394"/>
                  </a:lnTo>
                  <a:lnTo>
                    <a:pt x="646" y="393"/>
                  </a:lnTo>
                  <a:lnTo>
                    <a:pt x="646" y="392"/>
                  </a:lnTo>
                  <a:lnTo>
                    <a:pt x="646" y="391"/>
                  </a:lnTo>
                  <a:lnTo>
                    <a:pt x="647" y="391"/>
                  </a:lnTo>
                  <a:lnTo>
                    <a:pt x="647" y="392"/>
                  </a:lnTo>
                  <a:lnTo>
                    <a:pt x="648" y="392"/>
                  </a:lnTo>
                  <a:lnTo>
                    <a:pt x="649" y="393"/>
                  </a:lnTo>
                  <a:lnTo>
                    <a:pt x="649" y="394"/>
                  </a:lnTo>
                  <a:lnTo>
                    <a:pt x="650" y="395"/>
                  </a:lnTo>
                  <a:lnTo>
                    <a:pt x="651" y="395"/>
                  </a:lnTo>
                  <a:lnTo>
                    <a:pt x="652" y="395"/>
                  </a:lnTo>
                  <a:lnTo>
                    <a:pt x="653" y="395"/>
                  </a:lnTo>
                  <a:lnTo>
                    <a:pt x="653" y="396"/>
                  </a:lnTo>
                  <a:lnTo>
                    <a:pt x="653" y="397"/>
                  </a:lnTo>
                  <a:lnTo>
                    <a:pt x="653" y="398"/>
                  </a:lnTo>
                  <a:lnTo>
                    <a:pt x="653" y="399"/>
                  </a:lnTo>
                  <a:lnTo>
                    <a:pt x="653" y="399"/>
                  </a:lnTo>
                  <a:lnTo>
                    <a:pt x="652" y="399"/>
                  </a:lnTo>
                  <a:lnTo>
                    <a:pt x="653" y="400"/>
                  </a:lnTo>
                  <a:lnTo>
                    <a:pt x="653" y="401"/>
                  </a:lnTo>
                  <a:lnTo>
                    <a:pt x="652" y="402"/>
                  </a:lnTo>
                  <a:lnTo>
                    <a:pt x="651" y="404"/>
                  </a:lnTo>
                  <a:lnTo>
                    <a:pt x="651" y="405"/>
                  </a:lnTo>
                  <a:lnTo>
                    <a:pt x="651" y="406"/>
                  </a:lnTo>
                  <a:lnTo>
                    <a:pt x="651" y="407"/>
                  </a:lnTo>
                  <a:lnTo>
                    <a:pt x="652" y="408"/>
                  </a:lnTo>
                  <a:lnTo>
                    <a:pt x="651" y="408"/>
                  </a:lnTo>
                  <a:lnTo>
                    <a:pt x="650" y="408"/>
                  </a:lnTo>
                  <a:lnTo>
                    <a:pt x="649" y="408"/>
                  </a:lnTo>
                  <a:lnTo>
                    <a:pt x="649" y="409"/>
                  </a:lnTo>
                  <a:lnTo>
                    <a:pt x="650" y="409"/>
                  </a:lnTo>
                  <a:lnTo>
                    <a:pt x="651" y="409"/>
                  </a:lnTo>
                  <a:lnTo>
                    <a:pt x="652" y="409"/>
                  </a:lnTo>
                  <a:lnTo>
                    <a:pt x="653" y="409"/>
                  </a:lnTo>
                  <a:lnTo>
                    <a:pt x="653" y="408"/>
                  </a:lnTo>
                  <a:lnTo>
                    <a:pt x="654" y="407"/>
                  </a:lnTo>
                  <a:lnTo>
                    <a:pt x="656" y="406"/>
                  </a:lnTo>
                  <a:lnTo>
                    <a:pt x="656" y="406"/>
                  </a:lnTo>
                  <a:lnTo>
                    <a:pt x="657" y="407"/>
                  </a:lnTo>
                  <a:lnTo>
                    <a:pt x="656" y="408"/>
                  </a:lnTo>
                  <a:lnTo>
                    <a:pt x="657" y="410"/>
                  </a:lnTo>
                  <a:lnTo>
                    <a:pt x="657" y="411"/>
                  </a:lnTo>
                  <a:lnTo>
                    <a:pt x="658" y="411"/>
                  </a:lnTo>
                  <a:lnTo>
                    <a:pt x="659" y="411"/>
                  </a:lnTo>
                  <a:lnTo>
                    <a:pt x="659" y="410"/>
                  </a:lnTo>
                  <a:lnTo>
                    <a:pt x="660" y="410"/>
                  </a:lnTo>
                  <a:lnTo>
                    <a:pt x="661" y="410"/>
                  </a:lnTo>
                  <a:lnTo>
                    <a:pt x="662" y="410"/>
                  </a:lnTo>
                  <a:lnTo>
                    <a:pt x="663" y="411"/>
                  </a:lnTo>
                  <a:lnTo>
                    <a:pt x="664" y="411"/>
                  </a:lnTo>
                  <a:lnTo>
                    <a:pt x="664" y="412"/>
                  </a:lnTo>
                  <a:lnTo>
                    <a:pt x="665" y="413"/>
                  </a:lnTo>
                  <a:lnTo>
                    <a:pt x="665" y="414"/>
                  </a:lnTo>
                  <a:lnTo>
                    <a:pt x="666" y="414"/>
                  </a:lnTo>
                  <a:lnTo>
                    <a:pt x="666" y="415"/>
                  </a:lnTo>
                  <a:lnTo>
                    <a:pt x="666" y="416"/>
                  </a:lnTo>
                  <a:lnTo>
                    <a:pt x="666" y="417"/>
                  </a:lnTo>
                  <a:lnTo>
                    <a:pt x="665" y="417"/>
                  </a:lnTo>
                  <a:lnTo>
                    <a:pt x="663" y="417"/>
                  </a:lnTo>
                  <a:lnTo>
                    <a:pt x="662" y="418"/>
                  </a:lnTo>
                  <a:lnTo>
                    <a:pt x="663" y="419"/>
                  </a:lnTo>
                  <a:lnTo>
                    <a:pt x="664" y="419"/>
                  </a:lnTo>
                  <a:lnTo>
                    <a:pt x="665" y="420"/>
                  </a:lnTo>
                  <a:lnTo>
                    <a:pt x="666" y="420"/>
                  </a:lnTo>
                  <a:lnTo>
                    <a:pt x="666" y="421"/>
                  </a:lnTo>
                  <a:lnTo>
                    <a:pt x="666" y="422"/>
                  </a:lnTo>
                  <a:lnTo>
                    <a:pt x="665" y="422"/>
                  </a:lnTo>
                  <a:lnTo>
                    <a:pt x="664" y="422"/>
                  </a:lnTo>
                  <a:lnTo>
                    <a:pt x="663" y="422"/>
                  </a:lnTo>
                  <a:lnTo>
                    <a:pt x="663" y="423"/>
                  </a:lnTo>
                  <a:lnTo>
                    <a:pt x="664" y="423"/>
                  </a:lnTo>
                  <a:lnTo>
                    <a:pt x="664" y="424"/>
                  </a:lnTo>
                  <a:lnTo>
                    <a:pt x="665" y="424"/>
                  </a:lnTo>
                  <a:lnTo>
                    <a:pt x="666" y="423"/>
                  </a:lnTo>
                  <a:lnTo>
                    <a:pt x="666" y="422"/>
                  </a:lnTo>
                  <a:lnTo>
                    <a:pt x="667" y="422"/>
                  </a:lnTo>
                  <a:lnTo>
                    <a:pt x="668" y="423"/>
                  </a:lnTo>
                  <a:lnTo>
                    <a:pt x="667" y="424"/>
                  </a:lnTo>
                  <a:lnTo>
                    <a:pt x="667" y="425"/>
                  </a:lnTo>
                  <a:lnTo>
                    <a:pt x="666" y="426"/>
                  </a:lnTo>
                  <a:lnTo>
                    <a:pt x="665" y="427"/>
                  </a:lnTo>
                  <a:lnTo>
                    <a:pt x="664" y="426"/>
                  </a:lnTo>
                  <a:lnTo>
                    <a:pt x="664" y="427"/>
                  </a:lnTo>
                  <a:lnTo>
                    <a:pt x="664" y="428"/>
                  </a:lnTo>
                  <a:lnTo>
                    <a:pt x="665" y="429"/>
                  </a:lnTo>
                  <a:lnTo>
                    <a:pt x="665" y="430"/>
                  </a:lnTo>
                  <a:lnTo>
                    <a:pt x="666" y="430"/>
                  </a:lnTo>
                  <a:lnTo>
                    <a:pt x="666" y="431"/>
                  </a:lnTo>
                  <a:lnTo>
                    <a:pt x="665" y="431"/>
                  </a:lnTo>
                  <a:lnTo>
                    <a:pt x="664" y="431"/>
                  </a:lnTo>
                  <a:lnTo>
                    <a:pt x="663" y="432"/>
                  </a:lnTo>
                  <a:lnTo>
                    <a:pt x="664" y="433"/>
                  </a:lnTo>
                  <a:lnTo>
                    <a:pt x="664" y="434"/>
                  </a:lnTo>
                  <a:lnTo>
                    <a:pt x="665" y="435"/>
                  </a:lnTo>
                  <a:lnTo>
                    <a:pt x="666" y="435"/>
                  </a:lnTo>
                  <a:lnTo>
                    <a:pt x="667" y="435"/>
                  </a:lnTo>
                  <a:lnTo>
                    <a:pt x="667" y="436"/>
                  </a:lnTo>
                  <a:lnTo>
                    <a:pt x="666" y="437"/>
                  </a:lnTo>
                  <a:lnTo>
                    <a:pt x="665" y="437"/>
                  </a:lnTo>
                  <a:lnTo>
                    <a:pt x="664" y="438"/>
                  </a:lnTo>
                  <a:lnTo>
                    <a:pt x="664" y="439"/>
                  </a:lnTo>
                  <a:lnTo>
                    <a:pt x="665" y="440"/>
                  </a:lnTo>
                  <a:lnTo>
                    <a:pt x="666" y="440"/>
                  </a:lnTo>
                  <a:lnTo>
                    <a:pt x="666" y="441"/>
                  </a:lnTo>
                  <a:lnTo>
                    <a:pt x="665" y="441"/>
                  </a:lnTo>
                  <a:lnTo>
                    <a:pt x="664" y="441"/>
                  </a:lnTo>
                  <a:lnTo>
                    <a:pt x="663" y="440"/>
                  </a:lnTo>
                  <a:lnTo>
                    <a:pt x="662" y="440"/>
                  </a:lnTo>
                  <a:lnTo>
                    <a:pt x="662" y="441"/>
                  </a:lnTo>
                  <a:lnTo>
                    <a:pt x="663" y="442"/>
                  </a:lnTo>
                  <a:lnTo>
                    <a:pt x="664" y="443"/>
                  </a:lnTo>
                  <a:lnTo>
                    <a:pt x="665" y="443"/>
                  </a:lnTo>
                  <a:lnTo>
                    <a:pt x="666" y="443"/>
                  </a:lnTo>
                  <a:lnTo>
                    <a:pt x="667" y="443"/>
                  </a:lnTo>
                  <a:lnTo>
                    <a:pt x="668" y="443"/>
                  </a:lnTo>
                  <a:lnTo>
                    <a:pt x="669" y="443"/>
                  </a:lnTo>
                  <a:lnTo>
                    <a:pt x="670" y="443"/>
                  </a:lnTo>
                  <a:lnTo>
                    <a:pt x="670" y="444"/>
                  </a:lnTo>
                  <a:lnTo>
                    <a:pt x="669" y="444"/>
                  </a:lnTo>
                  <a:lnTo>
                    <a:pt x="669" y="445"/>
                  </a:lnTo>
                  <a:lnTo>
                    <a:pt x="669" y="446"/>
                  </a:lnTo>
                  <a:lnTo>
                    <a:pt x="668" y="446"/>
                  </a:lnTo>
                  <a:lnTo>
                    <a:pt x="667" y="446"/>
                  </a:lnTo>
                  <a:lnTo>
                    <a:pt x="666" y="446"/>
                  </a:lnTo>
                  <a:lnTo>
                    <a:pt x="665" y="447"/>
                  </a:lnTo>
                  <a:lnTo>
                    <a:pt x="664" y="447"/>
                  </a:lnTo>
                  <a:lnTo>
                    <a:pt x="663" y="447"/>
                  </a:lnTo>
                  <a:lnTo>
                    <a:pt x="662" y="447"/>
                  </a:lnTo>
                  <a:lnTo>
                    <a:pt x="662" y="447"/>
                  </a:lnTo>
                  <a:lnTo>
                    <a:pt x="662" y="448"/>
                  </a:lnTo>
                  <a:lnTo>
                    <a:pt x="663" y="448"/>
                  </a:lnTo>
                  <a:lnTo>
                    <a:pt x="665" y="448"/>
                  </a:lnTo>
                  <a:lnTo>
                    <a:pt x="666" y="448"/>
                  </a:lnTo>
                  <a:lnTo>
                    <a:pt x="667" y="448"/>
                  </a:lnTo>
                  <a:lnTo>
                    <a:pt x="668" y="448"/>
                  </a:lnTo>
                  <a:lnTo>
                    <a:pt x="669" y="449"/>
                  </a:lnTo>
                  <a:lnTo>
                    <a:pt x="669" y="450"/>
                  </a:lnTo>
                  <a:lnTo>
                    <a:pt x="668" y="450"/>
                  </a:lnTo>
                  <a:lnTo>
                    <a:pt x="668" y="451"/>
                  </a:lnTo>
                  <a:lnTo>
                    <a:pt x="668" y="452"/>
                  </a:lnTo>
                  <a:lnTo>
                    <a:pt x="669" y="452"/>
                  </a:lnTo>
                  <a:lnTo>
                    <a:pt x="669" y="451"/>
                  </a:lnTo>
                  <a:lnTo>
                    <a:pt x="670" y="450"/>
                  </a:lnTo>
                  <a:lnTo>
                    <a:pt x="671" y="450"/>
                  </a:lnTo>
                  <a:lnTo>
                    <a:pt x="671" y="451"/>
                  </a:lnTo>
                  <a:lnTo>
                    <a:pt x="671" y="452"/>
                  </a:lnTo>
                  <a:lnTo>
                    <a:pt x="670" y="453"/>
                  </a:lnTo>
                  <a:lnTo>
                    <a:pt x="670" y="454"/>
                  </a:lnTo>
                  <a:lnTo>
                    <a:pt x="670" y="455"/>
                  </a:lnTo>
                  <a:lnTo>
                    <a:pt x="671" y="455"/>
                  </a:lnTo>
                  <a:lnTo>
                    <a:pt x="672" y="454"/>
                  </a:lnTo>
                  <a:lnTo>
                    <a:pt x="673" y="454"/>
                  </a:lnTo>
                  <a:lnTo>
                    <a:pt x="672" y="455"/>
                  </a:lnTo>
                  <a:lnTo>
                    <a:pt x="671" y="456"/>
                  </a:lnTo>
                  <a:lnTo>
                    <a:pt x="670" y="456"/>
                  </a:lnTo>
                  <a:lnTo>
                    <a:pt x="669" y="456"/>
                  </a:lnTo>
                  <a:lnTo>
                    <a:pt x="668" y="456"/>
                  </a:lnTo>
                  <a:lnTo>
                    <a:pt x="668" y="457"/>
                  </a:lnTo>
                  <a:lnTo>
                    <a:pt x="668" y="458"/>
                  </a:lnTo>
                  <a:lnTo>
                    <a:pt x="669" y="458"/>
                  </a:lnTo>
                  <a:lnTo>
                    <a:pt x="670" y="458"/>
                  </a:lnTo>
                  <a:lnTo>
                    <a:pt x="671" y="458"/>
                  </a:lnTo>
                  <a:lnTo>
                    <a:pt x="672" y="458"/>
                  </a:lnTo>
                  <a:lnTo>
                    <a:pt x="673" y="458"/>
                  </a:lnTo>
                  <a:lnTo>
                    <a:pt x="674" y="458"/>
                  </a:lnTo>
                  <a:lnTo>
                    <a:pt x="674" y="459"/>
                  </a:lnTo>
                  <a:lnTo>
                    <a:pt x="674" y="460"/>
                  </a:lnTo>
                  <a:lnTo>
                    <a:pt x="674" y="462"/>
                  </a:lnTo>
                  <a:lnTo>
                    <a:pt x="673" y="462"/>
                  </a:lnTo>
                  <a:lnTo>
                    <a:pt x="673" y="463"/>
                  </a:lnTo>
                  <a:lnTo>
                    <a:pt x="672" y="463"/>
                  </a:lnTo>
                  <a:lnTo>
                    <a:pt x="671" y="463"/>
                  </a:lnTo>
                  <a:lnTo>
                    <a:pt x="670" y="464"/>
                  </a:lnTo>
                  <a:lnTo>
                    <a:pt x="671" y="465"/>
                  </a:lnTo>
                  <a:lnTo>
                    <a:pt x="671" y="466"/>
                  </a:lnTo>
                  <a:lnTo>
                    <a:pt x="671" y="467"/>
                  </a:lnTo>
                  <a:lnTo>
                    <a:pt x="670" y="467"/>
                  </a:lnTo>
                  <a:lnTo>
                    <a:pt x="669" y="466"/>
                  </a:lnTo>
                  <a:lnTo>
                    <a:pt x="668" y="466"/>
                  </a:lnTo>
                  <a:lnTo>
                    <a:pt x="668" y="467"/>
                  </a:lnTo>
                  <a:lnTo>
                    <a:pt x="669" y="468"/>
                  </a:lnTo>
                  <a:lnTo>
                    <a:pt x="669" y="469"/>
                  </a:lnTo>
                  <a:lnTo>
                    <a:pt x="669" y="470"/>
                  </a:lnTo>
                  <a:lnTo>
                    <a:pt x="669" y="471"/>
                  </a:lnTo>
                  <a:lnTo>
                    <a:pt x="670" y="471"/>
                  </a:lnTo>
                  <a:lnTo>
                    <a:pt x="671" y="471"/>
                  </a:lnTo>
                  <a:lnTo>
                    <a:pt x="672" y="471"/>
                  </a:lnTo>
                  <a:lnTo>
                    <a:pt x="672" y="472"/>
                  </a:lnTo>
                  <a:lnTo>
                    <a:pt x="671" y="472"/>
                  </a:lnTo>
                  <a:lnTo>
                    <a:pt x="670" y="472"/>
                  </a:lnTo>
                  <a:lnTo>
                    <a:pt x="669" y="472"/>
                  </a:lnTo>
                  <a:lnTo>
                    <a:pt x="668" y="472"/>
                  </a:lnTo>
                  <a:lnTo>
                    <a:pt x="668" y="473"/>
                  </a:lnTo>
                  <a:lnTo>
                    <a:pt x="668" y="474"/>
                  </a:lnTo>
                  <a:lnTo>
                    <a:pt x="669" y="474"/>
                  </a:lnTo>
                  <a:lnTo>
                    <a:pt x="669" y="475"/>
                  </a:lnTo>
                  <a:lnTo>
                    <a:pt x="670" y="475"/>
                  </a:lnTo>
                  <a:lnTo>
                    <a:pt x="670" y="476"/>
                  </a:lnTo>
                  <a:lnTo>
                    <a:pt x="670" y="477"/>
                  </a:lnTo>
                  <a:lnTo>
                    <a:pt x="669" y="477"/>
                  </a:lnTo>
                  <a:lnTo>
                    <a:pt x="668" y="477"/>
                  </a:lnTo>
                  <a:lnTo>
                    <a:pt x="667" y="477"/>
                  </a:lnTo>
                  <a:lnTo>
                    <a:pt x="667" y="478"/>
                  </a:lnTo>
                  <a:lnTo>
                    <a:pt x="667" y="479"/>
                  </a:lnTo>
                  <a:lnTo>
                    <a:pt x="666" y="478"/>
                  </a:lnTo>
                  <a:lnTo>
                    <a:pt x="665" y="478"/>
                  </a:lnTo>
                  <a:lnTo>
                    <a:pt x="665" y="479"/>
                  </a:lnTo>
                  <a:lnTo>
                    <a:pt x="666" y="479"/>
                  </a:lnTo>
                  <a:lnTo>
                    <a:pt x="666" y="480"/>
                  </a:lnTo>
                  <a:lnTo>
                    <a:pt x="666" y="481"/>
                  </a:lnTo>
                  <a:lnTo>
                    <a:pt x="665" y="482"/>
                  </a:lnTo>
                  <a:lnTo>
                    <a:pt x="665" y="483"/>
                  </a:lnTo>
                  <a:lnTo>
                    <a:pt x="666" y="483"/>
                  </a:lnTo>
                  <a:lnTo>
                    <a:pt x="667" y="483"/>
                  </a:lnTo>
                  <a:lnTo>
                    <a:pt x="668" y="484"/>
                  </a:lnTo>
                  <a:lnTo>
                    <a:pt x="668" y="485"/>
                  </a:lnTo>
                  <a:lnTo>
                    <a:pt x="669" y="485"/>
                  </a:lnTo>
                  <a:lnTo>
                    <a:pt x="669" y="486"/>
                  </a:lnTo>
                  <a:lnTo>
                    <a:pt x="670" y="486"/>
                  </a:lnTo>
                  <a:lnTo>
                    <a:pt x="671" y="486"/>
                  </a:lnTo>
                  <a:lnTo>
                    <a:pt x="671" y="487"/>
                  </a:lnTo>
                  <a:lnTo>
                    <a:pt x="671" y="488"/>
                  </a:lnTo>
                  <a:lnTo>
                    <a:pt x="672" y="488"/>
                  </a:lnTo>
                  <a:lnTo>
                    <a:pt x="672" y="487"/>
                  </a:lnTo>
                  <a:lnTo>
                    <a:pt x="672" y="486"/>
                  </a:lnTo>
                  <a:lnTo>
                    <a:pt x="672" y="485"/>
                  </a:lnTo>
                  <a:lnTo>
                    <a:pt x="673" y="485"/>
                  </a:lnTo>
                  <a:lnTo>
                    <a:pt x="673" y="486"/>
                  </a:lnTo>
                  <a:lnTo>
                    <a:pt x="673" y="487"/>
                  </a:lnTo>
                  <a:lnTo>
                    <a:pt x="674" y="487"/>
                  </a:lnTo>
                  <a:lnTo>
                    <a:pt x="674" y="488"/>
                  </a:lnTo>
                  <a:lnTo>
                    <a:pt x="674" y="489"/>
                  </a:lnTo>
                  <a:lnTo>
                    <a:pt x="674" y="490"/>
                  </a:lnTo>
                  <a:lnTo>
                    <a:pt x="674" y="491"/>
                  </a:lnTo>
                  <a:lnTo>
                    <a:pt x="674" y="492"/>
                  </a:lnTo>
                  <a:lnTo>
                    <a:pt x="675" y="492"/>
                  </a:lnTo>
                  <a:lnTo>
                    <a:pt x="676" y="492"/>
                  </a:lnTo>
                  <a:lnTo>
                    <a:pt x="676" y="493"/>
                  </a:lnTo>
                  <a:lnTo>
                    <a:pt x="677" y="494"/>
                  </a:lnTo>
                  <a:lnTo>
                    <a:pt x="677" y="495"/>
                  </a:lnTo>
                  <a:lnTo>
                    <a:pt x="676" y="496"/>
                  </a:lnTo>
                  <a:lnTo>
                    <a:pt x="676" y="497"/>
                  </a:lnTo>
                  <a:lnTo>
                    <a:pt x="675" y="498"/>
                  </a:lnTo>
                  <a:lnTo>
                    <a:pt x="675" y="499"/>
                  </a:lnTo>
                  <a:lnTo>
                    <a:pt x="676" y="500"/>
                  </a:lnTo>
                  <a:lnTo>
                    <a:pt x="677" y="501"/>
                  </a:lnTo>
                  <a:lnTo>
                    <a:pt x="678" y="502"/>
                  </a:lnTo>
                  <a:lnTo>
                    <a:pt x="679" y="503"/>
                  </a:lnTo>
                  <a:lnTo>
                    <a:pt x="678" y="503"/>
                  </a:lnTo>
                  <a:lnTo>
                    <a:pt x="678" y="504"/>
                  </a:lnTo>
                  <a:lnTo>
                    <a:pt x="677" y="504"/>
                  </a:lnTo>
                  <a:lnTo>
                    <a:pt x="676" y="504"/>
                  </a:lnTo>
                  <a:lnTo>
                    <a:pt x="676" y="503"/>
                  </a:lnTo>
                  <a:lnTo>
                    <a:pt x="675" y="502"/>
                  </a:lnTo>
                  <a:lnTo>
                    <a:pt x="674" y="502"/>
                  </a:lnTo>
                  <a:lnTo>
                    <a:pt x="674" y="503"/>
                  </a:lnTo>
                  <a:lnTo>
                    <a:pt x="674" y="504"/>
                  </a:lnTo>
                  <a:lnTo>
                    <a:pt x="675" y="504"/>
                  </a:lnTo>
                  <a:lnTo>
                    <a:pt x="675" y="505"/>
                  </a:lnTo>
                  <a:lnTo>
                    <a:pt x="676" y="505"/>
                  </a:lnTo>
                  <a:lnTo>
                    <a:pt x="677" y="505"/>
                  </a:lnTo>
                  <a:lnTo>
                    <a:pt x="678" y="505"/>
                  </a:lnTo>
                  <a:lnTo>
                    <a:pt x="679" y="506"/>
                  </a:lnTo>
                  <a:lnTo>
                    <a:pt x="680" y="506"/>
                  </a:lnTo>
                  <a:lnTo>
                    <a:pt x="680" y="507"/>
                  </a:lnTo>
                  <a:lnTo>
                    <a:pt x="681" y="508"/>
                  </a:lnTo>
                  <a:lnTo>
                    <a:pt x="680" y="508"/>
                  </a:lnTo>
                  <a:lnTo>
                    <a:pt x="680" y="509"/>
                  </a:lnTo>
                  <a:lnTo>
                    <a:pt x="679" y="509"/>
                  </a:lnTo>
                  <a:lnTo>
                    <a:pt x="678" y="510"/>
                  </a:lnTo>
                  <a:lnTo>
                    <a:pt x="677" y="511"/>
                  </a:lnTo>
                  <a:lnTo>
                    <a:pt x="676" y="512"/>
                  </a:lnTo>
                  <a:lnTo>
                    <a:pt x="675" y="512"/>
                  </a:lnTo>
                  <a:lnTo>
                    <a:pt x="674" y="513"/>
                  </a:lnTo>
                  <a:lnTo>
                    <a:pt x="673" y="513"/>
                  </a:lnTo>
                  <a:lnTo>
                    <a:pt x="672" y="513"/>
                  </a:lnTo>
                  <a:lnTo>
                    <a:pt x="672" y="514"/>
                  </a:lnTo>
                  <a:lnTo>
                    <a:pt x="673" y="514"/>
                  </a:lnTo>
                  <a:lnTo>
                    <a:pt x="674" y="515"/>
                  </a:lnTo>
                  <a:lnTo>
                    <a:pt x="675" y="515"/>
                  </a:lnTo>
                  <a:lnTo>
                    <a:pt x="676" y="515"/>
                  </a:lnTo>
                  <a:lnTo>
                    <a:pt x="676" y="516"/>
                  </a:lnTo>
                  <a:lnTo>
                    <a:pt x="675" y="517"/>
                  </a:lnTo>
                  <a:lnTo>
                    <a:pt x="675" y="518"/>
                  </a:lnTo>
                  <a:lnTo>
                    <a:pt x="674" y="518"/>
                  </a:lnTo>
                  <a:lnTo>
                    <a:pt x="673" y="518"/>
                  </a:lnTo>
                  <a:lnTo>
                    <a:pt x="672" y="517"/>
                  </a:lnTo>
                  <a:lnTo>
                    <a:pt x="672" y="516"/>
                  </a:lnTo>
                  <a:lnTo>
                    <a:pt x="672" y="515"/>
                  </a:lnTo>
                  <a:lnTo>
                    <a:pt x="671" y="515"/>
                  </a:lnTo>
                  <a:lnTo>
                    <a:pt x="670" y="515"/>
                  </a:lnTo>
                  <a:lnTo>
                    <a:pt x="670" y="516"/>
                  </a:lnTo>
                  <a:lnTo>
                    <a:pt x="669" y="517"/>
                  </a:lnTo>
                  <a:lnTo>
                    <a:pt x="669" y="518"/>
                  </a:lnTo>
                  <a:lnTo>
                    <a:pt x="669" y="519"/>
                  </a:lnTo>
                  <a:lnTo>
                    <a:pt x="670" y="520"/>
                  </a:lnTo>
                  <a:lnTo>
                    <a:pt x="670" y="521"/>
                  </a:lnTo>
                  <a:lnTo>
                    <a:pt x="671" y="521"/>
                  </a:lnTo>
                  <a:lnTo>
                    <a:pt x="672" y="522"/>
                  </a:lnTo>
                  <a:lnTo>
                    <a:pt x="672" y="523"/>
                  </a:lnTo>
                  <a:lnTo>
                    <a:pt x="672" y="524"/>
                  </a:lnTo>
                  <a:lnTo>
                    <a:pt x="672" y="525"/>
                  </a:lnTo>
                  <a:lnTo>
                    <a:pt x="673" y="525"/>
                  </a:lnTo>
                  <a:lnTo>
                    <a:pt x="673" y="526"/>
                  </a:lnTo>
                  <a:lnTo>
                    <a:pt x="674" y="526"/>
                  </a:lnTo>
                  <a:lnTo>
                    <a:pt x="675" y="527"/>
                  </a:lnTo>
                  <a:lnTo>
                    <a:pt x="675" y="528"/>
                  </a:lnTo>
                  <a:lnTo>
                    <a:pt x="676" y="529"/>
                  </a:lnTo>
                  <a:lnTo>
                    <a:pt x="677" y="530"/>
                  </a:lnTo>
                  <a:lnTo>
                    <a:pt x="678" y="530"/>
                  </a:lnTo>
                  <a:lnTo>
                    <a:pt x="679" y="531"/>
                  </a:lnTo>
                  <a:lnTo>
                    <a:pt x="679" y="532"/>
                  </a:lnTo>
                  <a:lnTo>
                    <a:pt x="680" y="532"/>
                  </a:lnTo>
                  <a:lnTo>
                    <a:pt x="681" y="533"/>
                  </a:lnTo>
                  <a:lnTo>
                    <a:pt x="681" y="534"/>
                  </a:lnTo>
                  <a:lnTo>
                    <a:pt x="682" y="535"/>
                  </a:lnTo>
                  <a:lnTo>
                    <a:pt x="682" y="536"/>
                  </a:lnTo>
                  <a:lnTo>
                    <a:pt x="683" y="537"/>
                  </a:lnTo>
                  <a:lnTo>
                    <a:pt x="682" y="538"/>
                  </a:lnTo>
                  <a:lnTo>
                    <a:pt x="680" y="539"/>
                  </a:lnTo>
                  <a:lnTo>
                    <a:pt x="679" y="539"/>
                  </a:lnTo>
                  <a:lnTo>
                    <a:pt x="678" y="541"/>
                  </a:lnTo>
                  <a:lnTo>
                    <a:pt x="672" y="544"/>
                  </a:lnTo>
                  <a:lnTo>
                    <a:pt x="670" y="545"/>
                  </a:lnTo>
                  <a:lnTo>
                    <a:pt x="670" y="546"/>
                  </a:lnTo>
                  <a:lnTo>
                    <a:pt x="667" y="547"/>
                  </a:lnTo>
                  <a:lnTo>
                    <a:pt x="667" y="548"/>
                  </a:lnTo>
                  <a:lnTo>
                    <a:pt x="666" y="548"/>
                  </a:lnTo>
                  <a:lnTo>
                    <a:pt x="665" y="549"/>
                  </a:lnTo>
                  <a:lnTo>
                    <a:pt x="664" y="549"/>
                  </a:lnTo>
                  <a:lnTo>
                    <a:pt x="663" y="550"/>
                  </a:lnTo>
                  <a:lnTo>
                    <a:pt x="662" y="551"/>
                  </a:lnTo>
                  <a:lnTo>
                    <a:pt x="660" y="552"/>
                  </a:lnTo>
                  <a:lnTo>
                    <a:pt x="658" y="554"/>
                  </a:lnTo>
                  <a:lnTo>
                    <a:pt x="657" y="555"/>
                  </a:lnTo>
                  <a:lnTo>
                    <a:pt x="651" y="559"/>
                  </a:lnTo>
                  <a:lnTo>
                    <a:pt x="649" y="561"/>
                  </a:lnTo>
                  <a:lnTo>
                    <a:pt x="647" y="562"/>
                  </a:lnTo>
                  <a:lnTo>
                    <a:pt x="645" y="564"/>
                  </a:lnTo>
                  <a:lnTo>
                    <a:pt x="639" y="568"/>
                  </a:lnTo>
                  <a:lnTo>
                    <a:pt x="638" y="569"/>
                  </a:lnTo>
                  <a:lnTo>
                    <a:pt x="635" y="571"/>
                  </a:lnTo>
                  <a:lnTo>
                    <a:pt x="634" y="572"/>
                  </a:lnTo>
                  <a:lnTo>
                    <a:pt x="633" y="573"/>
                  </a:lnTo>
                  <a:lnTo>
                    <a:pt x="632" y="573"/>
                  </a:lnTo>
                  <a:lnTo>
                    <a:pt x="629" y="575"/>
                  </a:lnTo>
                  <a:lnTo>
                    <a:pt x="626" y="577"/>
                  </a:lnTo>
                  <a:lnTo>
                    <a:pt x="626" y="578"/>
                  </a:lnTo>
                  <a:lnTo>
                    <a:pt x="625" y="578"/>
                  </a:lnTo>
                  <a:lnTo>
                    <a:pt x="624" y="579"/>
                  </a:lnTo>
                  <a:lnTo>
                    <a:pt x="623" y="579"/>
                  </a:lnTo>
                  <a:lnTo>
                    <a:pt x="619" y="582"/>
                  </a:lnTo>
                  <a:lnTo>
                    <a:pt x="618" y="582"/>
                  </a:lnTo>
                  <a:lnTo>
                    <a:pt x="618" y="583"/>
                  </a:lnTo>
                  <a:lnTo>
                    <a:pt x="618" y="584"/>
                  </a:lnTo>
                  <a:lnTo>
                    <a:pt x="618" y="585"/>
                  </a:lnTo>
                  <a:lnTo>
                    <a:pt x="617" y="586"/>
                  </a:lnTo>
                  <a:lnTo>
                    <a:pt x="616" y="588"/>
                  </a:lnTo>
                  <a:lnTo>
                    <a:pt x="616" y="590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5" y="593"/>
                  </a:lnTo>
                  <a:lnTo>
                    <a:pt x="614" y="593"/>
                  </a:lnTo>
                  <a:lnTo>
                    <a:pt x="614" y="592"/>
                  </a:lnTo>
                  <a:lnTo>
                    <a:pt x="614" y="591"/>
                  </a:lnTo>
                  <a:lnTo>
                    <a:pt x="613" y="591"/>
                  </a:lnTo>
                  <a:lnTo>
                    <a:pt x="613" y="592"/>
                  </a:lnTo>
                  <a:lnTo>
                    <a:pt x="612" y="591"/>
                  </a:lnTo>
                  <a:lnTo>
                    <a:pt x="611" y="591"/>
                  </a:lnTo>
                  <a:lnTo>
                    <a:pt x="611" y="590"/>
                  </a:lnTo>
                  <a:lnTo>
                    <a:pt x="611" y="589"/>
                  </a:lnTo>
                  <a:lnTo>
                    <a:pt x="610" y="589"/>
                  </a:lnTo>
                  <a:lnTo>
                    <a:pt x="610" y="590"/>
                  </a:lnTo>
                  <a:lnTo>
                    <a:pt x="609" y="590"/>
                  </a:lnTo>
                  <a:lnTo>
                    <a:pt x="609" y="589"/>
                  </a:lnTo>
                  <a:lnTo>
                    <a:pt x="608" y="589"/>
                  </a:lnTo>
                  <a:lnTo>
                    <a:pt x="608" y="588"/>
                  </a:lnTo>
                  <a:lnTo>
                    <a:pt x="608" y="587"/>
                  </a:lnTo>
                  <a:lnTo>
                    <a:pt x="608" y="587"/>
                  </a:lnTo>
                  <a:lnTo>
                    <a:pt x="607" y="587"/>
                  </a:lnTo>
                  <a:lnTo>
                    <a:pt x="607" y="586"/>
                  </a:lnTo>
                  <a:lnTo>
                    <a:pt x="606" y="586"/>
                  </a:lnTo>
                  <a:lnTo>
                    <a:pt x="606" y="585"/>
                  </a:lnTo>
                  <a:lnTo>
                    <a:pt x="605" y="585"/>
                  </a:lnTo>
                  <a:lnTo>
                    <a:pt x="605" y="584"/>
                  </a:lnTo>
                  <a:lnTo>
                    <a:pt x="605" y="585"/>
                  </a:lnTo>
                  <a:lnTo>
                    <a:pt x="604" y="585"/>
                  </a:lnTo>
                  <a:lnTo>
                    <a:pt x="604" y="584"/>
                  </a:lnTo>
                  <a:lnTo>
                    <a:pt x="604" y="583"/>
                  </a:lnTo>
                  <a:lnTo>
                    <a:pt x="603" y="583"/>
                  </a:lnTo>
                  <a:lnTo>
                    <a:pt x="603" y="582"/>
                  </a:lnTo>
                  <a:lnTo>
                    <a:pt x="602" y="582"/>
                  </a:lnTo>
                  <a:lnTo>
                    <a:pt x="602" y="581"/>
                  </a:lnTo>
                  <a:lnTo>
                    <a:pt x="601" y="581"/>
                  </a:lnTo>
                  <a:lnTo>
                    <a:pt x="600" y="581"/>
                  </a:lnTo>
                  <a:lnTo>
                    <a:pt x="599" y="581"/>
                  </a:lnTo>
                  <a:lnTo>
                    <a:pt x="598" y="581"/>
                  </a:lnTo>
                  <a:lnTo>
                    <a:pt x="597" y="581"/>
                  </a:lnTo>
                  <a:lnTo>
                    <a:pt x="597" y="582"/>
                  </a:lnTo>
                  <a:lnTo>
                    <a:pt x="596" y="582"/>
                  </a:lnTo>
                  <a:lnTo>
                    <a:pt x="595" y="582"/>
                  </a:lnTo>
                  <a:lnTo>
                    <a:pt x="595" y="583"/>
                  </a:lnTo>
                  <a:lnTo>
                    <a:pt x="594" y="583"/>
                  </a:lnTo>
                  <a:lnTo>
                    <a:pt x="594" y="584"/>
                  </a:lnTo>
                  <a:lnTo>
                    <a:pt x="595" y="583"/>
                  </a:lnTo>
                  <a:lnTo>
                    <a:pt x="595" y="584"/>
                  </a:lnTo>
                  <a:lnTo>
                    <a:pt x="594" y="584"/>
                  </a:lnTo>
                  <a:lnTo>
                    <a:pt x="593" y="584"/>
                  </a:lnTo>
                  <a:lnTo>
                    <a:pt x="592" y="584"/>
                  </a:lnTo>
                  <a:lnTo>
                    <a:pt x="592" y="583"/>
                  </a:lnTo>
                  <a:lnTo>
                    <a:pt x="591" y="583"/>
                  </a:lnTo>
                  <a:lnTo>
                    <a:pt x="591" y="582"/>
                  </a:lnTo>
                  <a:lnTo>
                    <a:pt x="590" y="582"/>
                  </a:lnTo>
                  <a:lnTo>
                    <a:pt x="590" y="581"/>
                  </a:lnTo>
                  <a:lnTo>
                    <a:pt x="589" y="581"/>
                  </a:lnTo>
                  <a:lnTo>
                    <a:pt x="589" y="580"/>
                  </a:lnTo>
                  <a:lnTo>
                    <a:pt x="589" y="581"/>
                  </a:lnTo>
                  <a:lnTo>
                    <a:pt x="588" y="581"/>
                  </a:lnTo>
                  <a:lnTo>
                    <a:pt x="587" y="581"/>
                  </a:lnTo>
                  <a:lnTo>
                    <a:pt x="587" y="580"/>
                  </a:lnTo>
                  <a:lnTo>
                    <a:pt x="587" y="581"/>
                  </a:lnTo>
                  <a:lnTo>
                    <a:pt x="586" y="581"/>
                  </a:lnTo>
                  <a:lnTo>
                    <a:pt x="586" y="580"/>
                  </a:lnTo>
                  <a:lnTo>
                    <a:pt x="586" y="579"/>
                  </a:lnTo>
                  <a:lnTo>
                    <a:pt x="586" y="580"/>
                  </a:lnTo>
                  <a:lnTo>
                    <a:pt x="585" y="580"/>
                  </a:lnTo>
                  <a:lnTo>
                    <a:pt x="585" y="579"/>
                  </a:lnTo>
                  <a:lnTo>
                    <a:pt x="584" y="579"/>
                  </a:lnTo>
                  <a:lnTo>
                    <a:pt x="584" y="578"/>
                  </a:lnTo>
                  <a:lnTo>
                    <a:pt x="584" y="577"/>
                  </a:lnTo>
                  <a:lnTo>
                    <a:pt x="584" y="576"/>
                  </a:lnTo>
                  <a:lnTo>
                    <a:pt x="584" y="575"/>
                  </a:lnTo>
                  <a:lnTo>
                    <a:pt x="583" y="575"/>
                  </a:lnTo>
                  <a:lnTo>
                    <a:pt x="582" y="575"/>
                  </a:lnTo>
                  <a:lnTo>
                    <a:pt x="583" y="575"/>
                  </a:lnTo>
                  <a:lnTo>
                    <a:pt x="582" y="575"/>
                  </a:lnTo>
                  <a:lnTo>
                    <a:pt x="581" y="575"/>
                  </a:lnTo>
                  <a:lnTo>
                    <a:pt x="580" y="575"/>
                  </a:lnTo>
                  <a:lnTo>
                    <a:pt x="579" y="575"/>
                  </a:lnTo>
                  <a:lnTo>
                    <a:pt x="579" y="574"/>
                  </a:lnTo>
                  <a:lnTo>
                    <a:pt x="579" y="573"/>
                  </a:lnTo>
                  <a:lnTo>
                    <a:pt x="578" y="573"/>
                  </a:lnTo>
                  <a:lnTo>
                    <a:pt x="578" y="572"/>
                  </a:lnTo>
                  <a:lnTo>
                    <a:pt x="577" y="572"/>
                  </a:lnTo>
                  <a:lnTo>
                    <a:pt x="577" y="573"/>
                  </a:lnTo>
                  <a:lnTo>
                    <a:pt x="577" y="572"/>
                  </a:lnTo>
                  <a:lnTo>
                    <a:pt x="576" y="572"/>
                  </a:lnTo>
                  <a:lnTo>
                    <a:pt x="575" y="572"/>
                  </a:lnTo>
                  <a:lnTo>
                    <a:pt x="575" y="571"/>
                  </a:lnTo>
                  <a:lnTo>
                    <a:pt x="574" y="571"/>
                  </a:lnTo>
                  <a:lnTo>
                    <a:pt x="573" y="571"/>
                  </a:lnTo>
                  <a:lnTo>
                    <a:pt x="573" y="572"/>
                  </a:lnTo>
                  <a:lnTo>
                    <a:pt x="574" y="572"/>
                  </a:lnTo>
                  <a:lnTo>
                    <a:pt x="574" y="573"/>
                  </a:lnTo>
                  <a:lnTo>
                    <a:pt x="573" y="573"/>
                  </a:lnTo>
                  <a:lnTo>
                    <a:pt x="572" y="573"/>
                  </a:lnTo>
                  <a:lnTo>
                    <a:pt x="571" y="573"/>
                  </a:lnTo>
                  <a:lnTo>
                    <a:pt x="571" y="574"/>
                  </a:lnTo>
                  <a:lnTo>
                    <a:pt x="570" y="574"/>
                  </a:lnTo>
                  <a:lnTo>
                    <a:pt x="570" y="573"/>
                  </a:lnTo>
                  <a:lnTo>
                    <a:pt x="569" y="573"/>
                  </a:lnTo>
                  <a:lnTo>
                    <a:pt x="569" y="572"/>
                  </a:lnTo>
                  <a:lnTo>
                    <a:pt x="568" y="572"/>
                  </a:lnTo>
                  <a:lnTo>
                    <a:pt x="568" y="571"/>
                  </a:lnTo>
                  <a:lnTo>
                    <a:pt x="568" y="570"/>
                  </a:lnTo>
                  <a:lnTo>
                    <a:pt x="568" y="569"/>
                  </a:lnTo>
                  <a:lnTo>
                    <a:pt x="567" y="569"/>
                  </a:lnTo>
                  <a:lnTo>
                    <a:pt x="567" y="568"/>
                  </a:lnTo>
                  <a:lnTo>
                    <a:pt x="567" y="567"/>
                  </a:lnTo>
                  <a:lnTo>
                    <a:pt x="566" y="567"/>
                  </a:lnTo>
                  <a:lnTo>
                    <a:pt x="566" y="568"/>
                  </a:lnTo>
                  <a:lnTo>
                    <a:pt x="566" y="567"/>
                  </a:lnTo>
                  <a:lnTo>
                    <a:pt x="565" y="567"/>
                  </a:lnTo>
                  <a:lnTo>
                    <a:pt x="565" y="568"/>
                  </a:lnTo>
                  <a:lnTo>
                    <a:pt x="565" y="569"/>
                  </a:lnTo>
                  <a:lnTo>
                    <a:pt x="564" y="569"/>
                  </a:lnTo>
                  <a:lnTo>
                    <a:pt x="564" y="568"/>
                  </a:lnTo>
                  <a:lnTo>
                    <a:pt x="563" y="568"/>
                  </a:lnTo>
                  <a:lnTo>
                    <a:pt x="563" y="567"/>
                  </a:lnTo>
                  <a:lnTo>
                    <a:pt x="563" y="566"/>
                  </a:lnTo>
                  <a:lnTo>
                    <a:pt x="562" y="566"/>
                  </a:lnTo>
                  <a:lnTo>
                    <a:pt x="562" y="565"/>
                  </a:lnTo>
                  <a:lnTo>
                    <a:pt x="562" y="566"/>
                  </a:lnTo>
                  <a:lnTo>
                    <a:pt x="561" y="566"/>
                  </a:lnTo>
                  <a:lnTo>
                    <a:pt x="560" y="566"/>
                  </a:lnTo>
                  <a:lnTo>
                    <a:pt x="560" y="565"/>
                  </a:lnTo>
                  <a:lnTo>
                    <a:pt x="560" y="565"/>
                  </a:lnTo>
                  <a:lnTo>
                    <a:pt x="559" y="565"/>
                  </a:lnTo>
                  <a:lnTo>
                    <a:pt x="559" y="564"/>
                  </a:lnTo>
                  <a:lnTo>
                    <a:pt x="559" y="563"/>
                  </a:lnTo>
                  <a:lnTo>
                    <a:pt x="558" y="563"/>
                  </a:lnTo>
                  <a:lnTo>
                    <a:pt x="557" y="563"/>
                  </a:lnTo>
                  <a:lnTo>
                    <a:pt x="556" y="563"/>
                  </a:lnTo>
                  <a:lnTo>
                    <a:pt x="555" y="563"/>
                  </a:lnTo>
                  <a:lnTo>
                    <a:pt x="554" y="563"/>
                  </a:lnTo>
                  <a:lnTo>
                    <a:pt x="554" y="564"/>
                  </a:lnTo>
                  <a:lnTo>
                    <a:pt x="553" y="564"/>
                  </a:lnTo>
                  <a:lnTo>
                    <a:pt x="552" y="563"/>
                  </a:lnTo>
                  <a:lnTo>
                    <a:pt x="551" y="562"/>
                  </a:lnTo>
                  <a:lnTo>
                    <a:pt x="550" y="562"/>
                  </a:lnTo>
                  <a:lnTo>
                    <a:pt x="550" y="561"/>
                  </a:lnTo>
                  <a:lnTo>
                    <a:pt x="549" y="560"/>
                  </a:lnTo>
                  <a:lnTo>
                    <a:pt x="549" y="559"/>
                  </a:lnTo>
                  <a:lnTo>
                    <a:pt x="548" y="559"/>
                  </a:lnTo>
                  <a:lnTo>
                    <a:pt x="547" y="559"/>
                  </a:lnTo>
                  <a:lnTo>
                    <a:pt x="547" y="558"/>
                  </a:lnTo>
                  <a:lnTo>
                    <a:pt x="547" y="557"/>
                  </a:lnTo>
                  <a:lnTo>
                    <a:pt x="547" y="556"/>
                  </a:lnTo>
                  <a:lnTo>
                    <a:pt x="546" y="556"/>
                  </a:lnTo>
                  <a:lnTo>
                    <a:pt x="546" y="555"/>
                  </a:lnTo>
                  <a:lnTo>
                    <a:pt x="546" y="556"/>
                  </a:lnTo>
                  <a:lnTo>
                    <a:pt x="545" y="556"/>
                  </a:lnTo>
                  <a:lnTo>
                    <a:pt x="545" y="555"/>
                  </a:lnTo>
                  <a:lnTo>
                    <a:pt x="545" y="554"/>
                  </a:lnTo>
                  <a:lnTo>
                    <a:pt x="544" y="554"/>
                  </a:lnTo>
                  <a:lnTo>
                    <a:pt x="543" y="554"/>
                  </a:lnTo>
                  <a:lnTo>
                    <a:pt x="543" y="555"/>
                  </a:lnTo>
                  <a:lnTo>
                    <a:pt x="542" y="555"/>
                  </a:lnTo>
                  <a:lnTo>
                    <a:pt x="542" y="556"/>
                  </a:lnTo>
                  <a:lnTo>
                    <a:pt x="542" y="555"/>
                  </a:lnTo>
                  <a:lnTo>
                    <a:pt x="541" y="555"/>
                  </a:lnTo>
                  <a:lnTo>
                    <a:pt x="540" y="554"/>
                  </a:lnTo>
                  <a:lnTo>
                    <a:pt x="539" y="554"/>
                  </a:lnTo>
                  <a:lnTo>
                    <a:pt x="540" y="554"/>
                  </a:lnTo>
                  <a:lnTo>
                    <a:pt x="539" y="554"/>
                  </a:lnTo>
                  <a:lnTo>
                    <a:pt x="539" y="553"/>
                  </a:lnTo>
                  <a:lnTo>
                    <a:pt x="538" y="553"/>
                  </a:lnTo>
                  <a:lnTo>
                    <a:pt x="538" y="552"/>
                  </a:lnTo>
                  <a:lnTo>
                    <a:pt x="538" y="551"/>
                  </a:lnTo>
                  <a:lnTo>
                    <a:pt x="537" y="551"/>
                  </a:lnTo>
                  <a:lnTo>
                    <a:pt x="536" y="551"/>
                  </a:lnTo>
                  <a:lnTo>
                    <a:pt x="536" y="550"/>
                  </a:lnTo>
                  <a:lnTo>
                    <a:pt x="535" y="550"/>
                  </a:lnTo>
                  <a:lnTo>
                    <a:pt x="535" y="549"/>
                  </a:lnTo>
                  <a:lnTo>
                    <a:pt x="534" y="549"/>
                  </a:lnTo>
                  <a:lnTo>
                    <a:pt x="533" y="549"/>
                  </a:lnTo>
                  <a:lnTo>
                    <a:pt x="534" y="549"/>
                  </a:lnTo>
                  <a:lnTo>
                    <a:pt x="534" y="548"/>
                  </a:lnTo>
                  <a:lnTo>
                    <a:pt x="533" y="548"/>
                  </a:lnTo>
                  <a:lnTo>
                    <a:pt x="534" y="548"/>
                  </a:lnTo>
                  <a:lnTo>
                    <a:pt x="534" y="547"/>
                  </a:lnTo>
                  <a:lnTo>
                    <a:pt x="533" y="547"/>
                  </a:lnTo>
                  <a:lnTo>
                    <a:pt x="533" y="546"/>
                  </a:lnTo>
                  <a:lnTo>
                    <a:pt x="533" y="545"/>
                  </a:lnTo>
                  <a:lnTo>
                    <a:pt x="533" y="544"/>
                  </a:lnTo>
                  <a:lnTo>
                    <a:pt x="532" y="544"/>
                  </a:lnTo>
                  <a:lnTo>
                    <a:pt x="531" y="544"/>
                  </a:lnTo>
                  <a:lnTo>
                    <a:pt x="531" y="544"/>
                  </a:lnTo>
                  <a:lnTo>
                    <a:pt x="530" y="544"/>
                  </a:lnTo>
                  <a:lnTo>
                    <a:pt x="529" y="544"/>
                  </a:lnTo>
                  <a:lnTo>
                    <a:pt x="529" y="543"/>
                  </a:lnTo>
                  <a:lnTo>
                    <a:pt x="530" y="543"/>
                  </a:lnTo>
                  <a:lnTo>
                    <a:pt x="529" y="543"/>
                  </a:lnTo>
                  <a:lnTo>
                    <a:pt x="529" y="542"/>
                  </a:lnTo>
                  <a:lnTo>
                    <a:pt x="528" y="542"/>
                  </a:lnTo>
                  <a:lnTo>
                    <a:pt x="527" y="542"/>
                  </a:lnTo>
                  <a:lnTo>
                    <a:pt x="527" y="541"/>
                  </a:lnTo>
                  <a:lnTo>
                    <a:pt x="527" y="540"/>
                  </a:lnTo>
                  <a:lnTo>
                    <a:pt x="526" y="540"/>
                  </a:lnTo>
                  <a:lnTo>
                    <a:pt x="527" y="540"/>
                  </a:lnTo>
                  <a:lnTo>
                    <a:pt x="527" y="539"/>
                  </a:lnTo>
                  <a:lnTo>
                    <a:pt x="526" y="539"/>
                  </a:lnTo>
                  <a:lnTo>
                    <a:pt x="525" y="539"/>
                  </a:lnTo>
                  <a:lnTo>
                    <a:pt x="524" y="538"/>
                  </a:lnTo>
                  <a:lnTo>
                    <a:pt x="523" y="538"/>
                  </a:lnTo>
                  <a:lnTo>
                    <a:pt x="523" y="537"/>
                  </a:lnTo>
                  <a:lnTo>
                    <a:pt x="524" y="537"/>
                  </a:lnTo>
                  <a:lnTo>
                    <a:pt x="523" y="537"/>
                  </a:lnTo>
                  <a:lnTo>
                    <a:pt x="522" y="537"/>
                  </a:lnTo>
                  <a:lnTo>
                    <a:pt x="521" y="537"/>
                  </a:lnTo>
                  <a:lnTo>
                    <a:pt x="521" y="536"/>
                  </a:lnTo>
                  <a:lnTo>
                    <a:pt x="521" y="537"/>
                  </a:lnTo>
                  <a:lnTo>
                    <a:pt x="521" y="538"/>
                  </a:lnTo>
                  <a:lnTo>
                    <a:pt x="520" y="537"/>
                  </a:lnTo>
                  <a:lnTo>
                    <a:pt x="519" y="537"/>
                  </a:lnTo>
                  <a:lnTo>
                    <a:pt x="519" y="536"/>
                  </a:lnTo>
                  <a:lnTo>
                    <a:pt x="518" y="536"/>
                  </a:lnTo>
                  <a:lnTo>
                    <a:pt x="518" y="535"/>
                  </a:lnTo>
                  <a:lnTo>
                    <a:pt x="517" y="534"/>
                  </a:lnTo>
                  <a:lnTo>
                    <a:pt x="517" y="533"/>
                  </a:lnTo>
                  <a:lnTo>
                    <a:pt x="516" y="533"/>
                  </a:lnTo>
                  <a:lnTo>
                    <a:pt x="515" y="533"/>
                  </a:lnTo>
                  <a:lnTo>
                    <a:pt x="515" y="534"/>
                  </a:lnTo>
                  <a:lnTo>
                    <a:pt x="516" y="534"/>
                  </a:lnTo>
                  <a:lnTo>
                    <a:pt x="515" y="534"/>
                  </a:lnTo>
                  <a:lnTo>
                    <a:pt x="514" y="534"/>
                  </a:lnTo>
                  <a:lnTo>
                    <a:pt x="514" y="533"/>
                  </a:lnTo>
                  <a:lnTo>
                    <a:pt x="513" y="533"/>
                  </a:lnTo>
                  <a:lnTo>
                    <a:pt x="513" y="532"/>
                  </a:lnTo>
                  <a:lnTo>
                    <a:pt x="512" y="532"/>
                  </a:lnTo>
                  <a:lnTo>
                    <a:pt x="512" y="531"/>
                  </a:lnTo>
                  <a:lnTo>
                    <a:pt x="512" y="531"/>
                  </a:lnTo>
                  <a:lnTo>
                    <a:pt x="512" y="530"/>
                  </a:lnTo>
                  <a:lnTo>
                    <a:pt x="511" y="530"/>
                  </a:lnTo>
                  <a:lnTo>
                    <a:pt x="511" y="529"/>
                  </a:lnTo>
                  <a:lnTo>
                    <a:pt x="512" y="528"/>
                  </a:lnTo>
                  <a:lnTo>
                    <a:pt x="512" y="527"/>
                  </a:lnTo>
                  <a:lnTo>
                    <a:pt x="511" y="527"/>
                  </a:lnTo>
                  <a:lnTo>
                    <a:pt x="511" y="526"/>
                  </a:lnTo>
                  <a:lnTo>
                    <a:pt x="510" y="527"/>
                  </a:lnTo>
                  <a:lnTo>
                    <a:pt x="510" y="526"/>
                  </a:lnTo>
                  <a:lnTo>
                    <a:pt x="509" y="526"/>
                  </a:lnTo>
                  <a:lnTo>
                    <a:pt x="509" y="525"/>
                  </a:lnTo>
                  <a:lnTo>
                    <a:pt x="508" y="525"/>
                  </a:lnTo>
                  <a:lnTo>
                    <a:pt x="509" y="525"/>
                  </a:lnTo>
                  <a:lnTo>
                    <a:pt x="509" y="524"/>
                  </a:lnTo>
                  <a:lnTo>
                    <a:pt x="508" y="524"/>
                  </a:lnTo>
                  <a:lnTo>
                    <a:pt x="507" y="523"/>
                  </a:lnTo>
                  <a:lnTo>
                    <a:pt x="506" y="523"/>
                  </a:lnTo>
                  <a:lnTo>
                    <a:pt x="506" y="524"/>
                  </a:lnTo>
                  <a:lnTo>
                    <a:pt x="505" y="524"/>
                  </a:lnTo>
                  <a:lnTo>
                    <a:pt x="504" y="524"/>
                  </a:lnTo>
                  <a:lnTo>
                    <a:pt x="504" y="523"/>
                  </a:lnTo>
                  <a:lnTo>
                    <a:pt x="504" y="522"/>
                  </a:lnTo>
                  <a:lnTo>
                    <a:pt x="505" y="522"/>
                  </a:lnTo>
                  <a:lnTo>
                    <a:pt x="505" y="521"/>
                  </a:lnTo>
                  <a:lnTo>
                    <a:pt x="504" y="521"/>
                  </a:lnTo>
                  <a:lnTo>
                    <a:pt x="504" y="520"/>
                  </a:lnTo>
                  <a:lnTo>
                    <a:pt x="504" y="519"/>
                  </a:lnTo>
                  <a:lnTo>
                    <a:pt x="503" y="519"/>
                  </a:lnTo>
                  <a:lnTo>
                    <a:pt x="503" y="518"/>
                  </a:lnTo>
                  <a:lnTo>
                    <a:pt x="504" y="517"/>
                  </a:lnTo>
                  <a:lnTo>
                    <a:pt x="504" y="516"/>
                  </a:lnTo>
                  <a:lnTo>
                    <a:pt x="503" y="516"/>
                  </a:lnTo>
                  <a:lnTo>
                    <a:pt x="503" y="515"/>
                  </a:lnTo>
                  <a:lnTo>
                    <a:pt x="502" y="515"/>
                  </a:lnTo>
                  <a:lnTo>
                    <a:pt x="501" y="515"/>
                  </a:lnTo>
                  <a:lnTo>
                    <a:pt x="500" y="515"/>
                  </a:lnTo>
                  <a:lnTo>
                    <a:pt x="500" y="514"/>
                  </a:lnTo>
                  <a:lnTo>
                    <a:pt x="499" y="513"/>
                  </a:lnTo>
                  <a:lnTo>
                    <a:pt x="499" y="514"/>
                  </a:lnTo>
                  <a:lnTo>
                    <a:pt x="498" y="514"/>
                  </a:lnTo>
                  <a:lnTo>
                    <a:pt x="497" y="514"/>
                  </a:lnTo>
                  <a:lnTo>
                    <a:pt x="497" y="513"/>
                  </a:lnTo>
                  <a:lnTo>
                    <a:pt x="496" y="513"/>
                  </a:lnTo>
                  <a:lnTo>
                    <a:pt x="496" y="514"/>
                  </a:lnTo>
                  <a:lnTo>
                    <a:pt x="495" y="514"/>
                  </a:lnTo>
                  <a:lnTo>
                    <a:pt x="495" y="513"/>
                  </a:lnTo>
                  <a:lnTo>
                    <a:pt x="494" y="513"/>
                  </a:lnTo>
                  <a:lnTo>
                    <a:pt x="494" y="512"/>
                  </a:lnTo>
                  <a:lnTo>
                    <a:pt x="493" y="512"/>
                  </a:lnTo>
                  <a:lnTo>
                    <a:pt x="492" y="512"/>
                  </a:lnTo>
                  <a:lnTo>
                    <a:pt x="492" y="511"/>
                  </a:lnTo>
                  <a:lnTo>
                    <a:pt x="491" y="511"/>
                  </a:lnTo>
                  <a:lnTo>
                    <a:pt x="490" y="511"/>
                  </a:lnTo>
                  <a:lnTo>
                    <a:pt x="489" y="510"/>
                  </a:lnTo>
                  <a:lnTo>
                    <a:pt x="488" y="510"/>
                  </a:lnTo>
                  <a:lnTo>
                    <a:pt x="488" y="511"/>
                  </a:lnTo>
                  <a:lnTo>
                    <a:pt x="489" y="511"/>
                  </a:lnTo>
                  <a:lnTo>
                    <a:pt x="488" y="511"/>
                  </a:lnTo>
                  <a:lnTo>
                    <a:pt x="487" y="511"/>
                  </a:lnTo>
                  <a:lnTo>
                    <a:pt x="487" y="512"/>
                  </a:lnTo>
                  <a:lnTo>
                    <a:pt x="488" y="512"/>
                  </a:lnTo>
                  <a:lnTo>
                    <a:pt x="487" y="512"/>
                  </a:lnTo>
                  <a:lnTo>
                    <a:pt x="486" y="512"/>
                  </a:lnTo>
                  <a:lnTo>
                    <a:pt x="486" y="513"/>
                  </a:lnTo>
                  <a:lnTo>
                    <a:pt x="485" y="513"/>
                  </a:lnTo>
                  <a:lnTo>
                    <a:pt x="483" y="514"/>
                  </a:lnTo>
                  <a:lnTo>
                    <a:pt x="479" y="515"/>
                  </a:lnTo>
                  <a:lnTo>
                    <a:pt x="478" y="515"/>
                  </a:lnTo>
                  <a:lnTo>
                    <a:pt x="476" y="516"/>
                  </a:lnTo>
                  <a:lnTo>
                    <a:pt x="473" y="517"/>
                  </a:lnTo>
                  <a:lnTo>
                    <a:pt x="471" y="518"/>
                  </a:lnTo>
                  <a:lnTo>
                    <a:pt x="470" y="518"/>
                  </a:lnTo>
                  <a:lnTo>
                    <a:pt x="468" y="519"/>
                  </a:lnTo>
                  <a:lnTo>
                    <a:pt x="465" y="520"/>
                  </a:lnTo>
                  <a:lnTo>
                    <a:pt x="463" y="520"/>
                  </a:lnTo>
                  <a:lnTo>
                    <a:pt x="461" y="521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5" y="523"/>
                  </a:lnTo>
                  <a:lnTo>
                    <a:pt x="454" y="524"/>
                  </a:lnTo>
                  <a:lnTo>
                    <a:pt x="453" y="524"/>
                  </a:lnTo>
                  <a:lnTo>
                    <a:pt x="450" y="525"/>
                  </a:lnTo>
                  <a:lnTo>
                    <a:pt x="447" y="526"/>
                  </a:lnTo>
                  <a:lnTo>
                    <a:pt x="445" y="527"/>
                  </a:lnTo>
                  <a:lnTo>
                    <a:pt x="443" y="527"/>
                  </a:lnTo>
                  <a:lnTo>
                    <a:pt x="442" y="527"/>
                  </a:lnTo>
                  <a:lnTo>
                    <a:pt x="442" y="528"/>
                  </a:lnTo>
                  <a:lnTo>
                    <a:pt x="441" y="528"/>
                  </a:lnTo>
                  <a:lnTo>
                    <a:pt x="439" y="528"/>
                  </a:lnTo>
                  <a:lnTo>
                    <a:pt x="437" y="529"/>
                  </a:lnTo>
                  <a:lnTo>
                    <a:pt x="435" y="530"/>
                  </a:lnTo>
                  <a:lnTo>
                    <a:pt x="434" y="530"/>
                  </a:lnTo>
                  <a:lnTo>
                    <a:pt x="433" y="530"/>
                  </a:lnTo>
                  <a:lnTo>
                    <a:pt x="430" y="531"/>
                  </a:lnTo>
                  <a:lnTo>
                    <a:pt x="430" y="532"/>
                  </a:lnTo>
                  <a:lnTo>
                    <a:pt x="429" y="532"/>
                  </a:lnTo>
                  <a:lnTo>
                    <a:pt x="428" y="532"/>
                  </a:lnTo>
                  <a:lnTo>
                    <a:pt x="425" y="533"/>
                  </a:lnTo>
                  <a:lnTo>
                    <a:pt x="421" y="534"/>
                  </a:lnTo>
                  <a:lnTo>
                    <a:pt x="417" y="536"/>
                  </a:lnTo>
                  <a:lnTo>
                    <a:pt x="416" y="536"/>
                  </a:lnTo>
                  <a:lnTo>
                    <a:pt x="415" y="537"/>
                  </a:lnTo>
                  <a:lnTo>
                    <a:pt x="415" y="538"/>
                  </a:lnTo>
                  <a:lnTo>
                    <a:pt x="415" y="541"/>
                  </a:lnTo>
                  <a:lnTo>
                    <a:pt x="415" y="542"/>
                  </a:lnTo>
                  <a:lnTo>
                    <a:pt x="414" y="542"/>
                  </a:lnTo>
                  <a:lnTo>
                    <a:pt x="413" y="545"/>
                  </a:lnTo>
                  <a:lnTo>
                    <a:pt x="411" y="550"/>
                  </a:lnTo>
                  <a:lnTo>
                    <a:pt x="410" y="552"/>
                  </a:lnTo>
                  <a:lnTo>
                    <a:pt x="409" y="555"/>
                  </a:lnTo>
                  <a:lnTo>
                    <a:pt x="407" y="559"/>
                  </a:lnTo>
                  <a:lnTo>
                    <a:pt x="407" y="561"/>
                  </a:lnTo>
                  <a:lnTo>
                    <a:pt x="406" y="562"/>
                  </a:lnTo>
                  <a:lnTo>
                    <a:pt x="406" y="563"/>
                  </a:lnTo>
                  <a:lnTo>
                    <a:pt x="406" y="564"/>
                  </a:lnTo>
                  <a:lnTo>
                    <a:pt x="406" y="565"/>
                  </a:lnTo>
                  <a:lnTo>
                    <a:pt x="405" y="565"/>
                  </a:lnTo>
                  <a:lnTo>
                    <a:pt x="405" y="566"/>
                  </a:lnTo>
                  <a:lnTo>
                    <a:pt x="405" y="567"/>
                  </a:lnTo>
                  <a:lnTo>
                    <a:pt x="405" y="571"/>
                  </a:lnTo>
                  <a:lnTo>
                    <a:pt x="404" y="571"/>
                  </a:lnTo>
                  <a:lnTo>
                    <a:pt x="402" y="570"/>
                  </a:lnTo>
                  <a:lnTo>
                    <a:pt x="400" y="569"/>
                  </a:lnTo>
                  <a:lnTo>
                    <a:pt x="399" y="568"/>
                  </a:lnTo>
                  <a:lnTo>
                    <a:pt x="398" y="568"/>
                  </a:lnTo>
                  <a:lnTo>
                    <a:pt x="396" y="567"/>
                  </a:lnTo>
                  <a:lnTo>
                    <a:pt x="392" y="565"/>
                  </a:lnTo>
                  <a:lnTo>
                    <a:pt x="391" y="564"/>
                  </a:lnTo>
                  <a:lnTo>
                    <a:pt x="390" y="564"/>
                  </a:lnTo>
                  <a:lnTo>
                    <a:pt x="389" y="563"/>
                  </a:lnTo>
                  <a:lnTo>
                    <a:pt x="388" y="563"/>
                  </a:lnTo>
                  <a:lnTo>
                    <a:pt x="387" y="562"/>
                  </a:lnTo>
                  <a:lnTo>
                    <a:pt x="386" y="562"/>
                  </a:lnTo>
                  <a:lnTo>
                    <a:pt x="385" y="562"/>
                  </a:lnTo>
                  <a:lnTo>
                    <a:pt x="385" y="561"/>
                  </a:lnTo>
                  <a:lnTo>
                    <a:pt x="384" y="561"/>
                  </a:lnTo>
                  <a:lnTo>
                    <a:pt x="383" y="560"/>
                  </a:lnTo>
                  <a:lnTo>
                    <a:pt x="382" y="560"/>
                  </a:lnTo>
                  <a:lnTo>
                    <a:pt x="380" y="561"/>
                  </a:lnTo>
                  <a:lnTo>
                    <a:pt x="379" y="562"/>
                  </a:lnTo>
                  <a:lnTo>
                    <a:pt x="379" y="563"/>
                  </a:lnTo>
                  <a:lnTo>
                    <a:pt x="378" y="563"/>
                  </a:lnTo>
                  <a:lnTo>
                    <a:pt x="377" y="564"/>
                  </a:lnTo>
                  <a:lnTo>
                    <a:pt x="375" y="565"/>
                  </a:lnTo>
                  <a:lnTo>
                    <a:pt x="375" y="566"/>
                  </a:lnTo>
                  <a:lnTo>
                    <a:pt x="374" y="566"/>
                  </a:lnTo>
                  <a:lnTo>
                    <a:pt x="372" y="567"/>
                  </a:lnTo>
                  <a:lnTo>
                    <a:pt x="372" y="568"/>
                  </a:lnTo>
                  <a:lnTo>
                    <a:pt x="371" y="568"/>
                  </a:lnTo>
                  <a:lnTo>
                    <a:pt x="370" y="569"/>
                  </a:lnTo>
                  <a:lnTo>
                    <a:pt x="369" y="569"/>
                  </a:lnTo>
                  <a:lnTo>
                    <a:pt x="369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7" y="572"/>
                  </a:lnTo>
                  <a:lnTo>
                    <a:pt x="365" y="573"/>
                  </a:lnTo>
                  <a:lnTo>
                    <a:pt x="364" y="573"/>
                  </a:lnTo>
                  <a:lnTo>
                    <a:pt x="364" y="574"/>
                  </a:lnTo>
                  <a:lnTo>
                    <a:pt x="363" y="575"/>
                  </a:lnTo>
                  <a:lnTo>
                    <a:pt x="362" y="575"/>
                  </a:lnTo>
                  <a:lnTo>
                    <a:pt x="358" y="578"/>
                  </a:lnTo>
                  <a:lnTo>
                    <a:pt x="353" y="581"/>
                  </a:lnTo>
                  <a:lnTo>
                    <a:pt x="352" y="583"/>
                  </a:lnTo>
                  <a:lnTo>
                    <a:pt x="350" y="586"/>
                  </a:lnTo>
                  <a:lnTo>
                    <a:pt x="349" y="588"/>
                  </a:lnTo>
                  <a:lnTo>
                    <a:pt x="349" y="589"/>
                  </a:lnTo>
                  <a:lnTo>
                    <a:pt x="348" y="590"/>
                  </a:lnTo>
                  <a:lnTo>
                    <a:pt x="348" y="591"/>
                  </a:lnTo>
                  <a:lnTo>
                    <a:pt x="347" y="592"/>
                  </a:lnTo>
                  <a:lnTo>
                    <a:pt x="347" y="593"/>
                  </a:lnTo>
                  <a:lnTo>
                    <a:pt x="346" y="593"/>
                  </a:lnTo>
                  <a:lnTo>
                    <a:pt x="346" y="593"/>
                  </a:lnTo>
                  <a:lnTo>
                    <a:pt x="345" y="594"/>
                  </a:lnTo>
                  <a:lnTo>
                    <a:pt x="345" y="595"/>
                  </a:lnTo>
                  <a:lnTo>
                    <a:pt x="343" y="597"/>
                  </a:lnTo>
                  <a:lnTo>
                    <a:pt x="343" y="598"/>
                  </a:lnTo>
                  <a:lnTo>
                    <a:pt x="341" y="601"/>
                  </a:lnTo>
                  <a:lnTo>
                    <a:pt x="339" y="604"/>
                  </a:lnTo>
                  <a:lnTo>
                    <a:pt x="339" y="605"/>
                  </a:lnTo>
                  <a:lnTo>
                    <a:pt x="339" y="606"/>
                  </a:lnTo>
                  <a:lnTo>
                    <a:pt x="339" y="607"/>
                  </a:lnTo>
                  <a:lnTo>
                    <a:pt x="338" y="610"/>
                  </a:lnTo>
                  <a:lnTo>
                    <a:pt x="338" y="611"/>
                  </a:lnTo>
                  <a:lnTo>
                    <a:pt x="338" y="612"/>
                  </a:lnTo>
                  <a:lnTo>
                    <a:pt x="338" y="611"/>
                  </a:lnTo>
                  <a:lnTo>
                    <a:pt x="337" y="611"/>
                  </a:lnTo>
                  <a:lnTo>
                    <a:pt x="336" y="610"/>
                  </a:lnTo>
                  <a:lnTo>
                    <a:pt x="336" y="609"/>
                  </a:lnTo>
                  <a:lnTo>
                    <a:pt x="335" y="609"/>
                  </a:lnTo>
                  <a:lnTo>
                    <a:pt x="335" y="608"/>
                  </a:lnTo>
                  <a:lnTo>
                    <a:pt x="334" y="608"/>
                  </a:lnTo>
                  <a:lnTo>
                    <a:pt x="334" y="607"/>
                  </a:lnTo>
                  <a:lnTo>
                    <a:pt x="333" y="607"/>
                  </a:lnTo>
                  <a:lnTo>
                    <a:pt x="333" y="606"/>
                  </a:lnTo>
                  <a:lnTo>
                    <a:pt x="332" y="606"/>
                  </a:lnTo>
                  <a:lnTo>
                    <a:pt x="332" y="605"/>
                  </a:lnTo>
                  <a:lnTo>
                    <a:pt x="331" y="605"/>
                  </a:lnTo>
                  <a:lnTo>
                    <a:pt x="331" y="604"/>
                  </a:lnTo>
                  <a:lnTo>
                    <a:pt x="331" y="603"/>
                  </a:lnTo>
                  <a:lnTo>
                    <a:pt x="330" y="603"/>
                  </a:lnTo>
                  <a:lnTo>
                    <a:pt x="330" y="602"/>
                  </a:lnTo>
                  <a:lnTo>
                    <a:pt x="330" y="601"/>
                  </a:lnTo>
                  <a:lnTo>
                    <a:pt x="330" y="600"/>
                  </a:lnTo>
                  <a:lnTo>
                    <a:pt x="330" y="599"/>
                  </a:lnTo>
                  <a:lnTo>
                    <a:pt x="330" y="598"/>
                  </a:lnTo>
                  <a:lnTo>
                    <a:pt x="330" y="597"/>
                  </a:lnTo>
                  <a:lnTo>
                    <a:pt x="329" y="597"/>
                  </a:lnTo>
                  <a:lnTo>
                    <a:pt x="329" y="596"/>
                  </a:lnTo>
                  <a:lnTo>
                    <a:pt x="329" y="595"/>
                  </a:lnTo>
                  <a:lnTo>
                    <a:pt x="329" y="594"/>
                  </a:lnTo>
                  <a:lnTo>
                    <a:pt x="328" y="594"/>
                  </a:lnTo>
                  <a:lnTo>
                    <a:pt x="328" y="593"/>
                  </a:lnTo>
                  <a:lnTo>
                    <a:pt x="328" y="593"/>
                  </a:lnTo>
                  <a:lnTo>
                    <a:pt x="327" y="593"/>
                  </a:lnTo>
                  <a:lnTo>
                    <a:pt x="327" y="592"/>
                  </a:lnTo>
                  <a:lnTo>
                    <a:pt x="326" y="592"/>
                  </a:lnTo>
                  <a:lnTo>
                    <a:pt x="326" y="591"/>
                  </a:lnTo>
                  <a:lnTo>
                    <a:pt x="325" y="591"/>
                  </a:lnTo>
                  <a:lnTo>
                    <a:pt x="325" y="590"/>
                  </a:lnTo>
                  <a:lnTo>
                    <a:pt x="324" y="590"/>
                  </a:lnTo>
                  <a:lnTo>
                    <a:pt x="324" y="589"/>
                  </a:lnTo>
                  <a:lnTo>
                    <a:pt x="323" y="589"/>
                  </a:lnTo>
                  <a:lnTo>
                    <a:pt x="323" y="588"/>
                  </a:lnTo>
                  <a:lnTo>
                    <a:pt x="322" y="588"/>
                  </a:lnTo>
                  <a:lnTo>
                    <a:pt x="321" y="587"/>
                  </a:lnTo>
                  <a:lnTo>
                    <a:pt x="320" y="587"/>
                  </a:lnTo>
                  <a:lnTo>
                    <a:pt x="320" y="586"/>
                  </a:lnTo>
                  <a:lnTo>
                    <a:pt x="319" y="586"/>
                  </a:lnTo>
                  <a:lnTo>
                    <a:pt x="319" y="586"/>
                  </a:lnTo>
                  <a:lnTo>
                    <a:pt x="319" y="585"/>
                  </a:lnTo>
                  <a:lnTo>
                    <a:pt x="318" y="585"/>
                  </a:lnTo>
                  <a:lnTo>
                    <a:pt x="318" y="584"/>
                  </a:lnTo>
                  <a:lnTo>
                    <a:pt x="317" y="584"/>
                  </a:lnTo>
                  <a:lnTo>
                    <a:pt x="317" y="583"/>
                  </a:lnTo>
                  <a:lnTo>
                    <a:pt x="316" y="583"/>
                  </a:lnTo>
                  <a:lnTo>
                    <a:pt x="316" y="582"/>
                  </a:lnTo>
                  <a:lnTo>
                    <a:pt x="315" y="582"/>
                  </a:lnTo>
                  <a:lnTo>
                    <a:pt x="314" y="581"/>
                  </a:lnTo>
                  <a:lnTo>
                    <a:pt x="313" y="581"/>
                  </a:lnTo>
                  <a:lnTo>
                    <a:pt x="313" y="580"/>
                  </a:lnTo>
                  <a:lnTo>
                    <a:pt x="312" y="580"/>
                  </a:lnTo>
                  <a:lnTo>
                    <a:pt x="312" y="579"/>
                  </a:lnTo>
                  <a:lnTo>
                    <a:pt x="312" y="578"/>
                  </a:lnTo>
                  <a:lnTo>
                    <a:pt x="311" y="578"/>
                  </a:lnTo>
                  <a:lnTo>
                    <a:pt x="311" y="577"/>
                  </a:lnTo>
                  <a:lnTo>
                    <a:pt x="311" y="576"/>
                  </a:lnTo>
                  <a:lnTo>
                    <a:pt x="311" y="575"/>
                  </a:lnTo>
                  <a:lnTo>
                    <a:pt x="311" y="574"/>
                  </a:lnTo>
                  <a:lnTo>
                    <a:pt x="310" y="574"/>
                  </a:lnTo>
                  <a:lnTo>
                    <a:pt x="311" y="573"/>
                  </a:lnTo>
                  <a:lnTo>
                    <a:pt x="310" y="573"/>
                  </a:lnTo>
                  <a:lnTo>
                    <a:pt x="310" y="572"/>
                  </a:lnTo>
                  <a:lnTo>
                    <a:pt x="309" y="572"/>
                  </a:lnTo>
                  <a:lnTo>
                    <a:pt x="309" y="571"/>
                  </a:lnTo>
                  <a:lnTo>
                    <a:pt x="308" y="571"/>
                  </a:lnTo>
                  <a:lnTo>
                    <a:pt x="308" y="570"/>
                  </a:lnTo>
                  <a:lnTo>
                    <a:pt x="308" y="569"/>
                  </a:lnTo>
                  <a:lnTo>
                    <a:pt x="307" y="569"/>
                  </a:lnTo>
                  <a:lnTo>
                    <a:pt x="306" y="569"/>
                  </a:lnTo>
                  <a:lnTo>
                    <a:pt x="305" y="569"/>
                  </a:lnTo>
                  <a:lnTo>
                    <a:pt x="305" y="568"/>
                  </a:lnTo>
                  <a:lnTo>
                    <a:pt x="304" y="568"/>
                  </a:lnTo>
                  <a:lnTo>
                    <a:pt x="304" y="567"/>
                  </a:lnTo>
                  <a:lnTo>
                    <a:pt x="304" y="566"/>
                  </a:lnTo>
                  <a:lnTo>
                    <a:pt x="304" y="565"/>
                  </a:lnTo>
                  <a:lnTo>
                    <a:pt x="304" y="564"/>
                  </a:lnTo>
                  <a:lnTo>
                    <a:pt x="304" y="563"/>
                  </a:lnTo>
                  <a:lnTo>
                    <a:pt x="304" y="562"/>
                  </a:lnTo>
                  <a:lnTo>
                    <a:pt x="303" y="562"/>
                  </a:lnTo>
                  <a:lnTo>
                    <a:pt x="303" y="561"/>
                  </a:lnTo>
                  <a:lnTo>
                    <a:pt x="302" y="561"/>
                  </a:lnTo>
                  <a:lnTo>
                    <a:pt x="302" y="560"/>
                  </a:lnTo>
                  <a:lnTo>
                    <a:pt x="302" y="559"/>
                  </a:lnTo>
                  <a:lnTo>
                    <a:pt x="302" y="558"/>
                  </a:lnTo>
                  <a:lnTo>
                    <a:pt x="302" y="557"/>
                  </a:lnTo>
                  <a:lnTo>
                    <a:pt x="303" y="557"/>
                  </a:lnTo>
                  <a:lnTo>
                    <a:pt x="302" y="557"/>
                  </a:lnTo>
                  <a:lnTo>
                    <a:pt x="302" y="556"/>
                  </a:lnTo>
                  <a:lnTo>
                    <a:pt x="301" y="556"/>
                  </a:lnTo>
                  <a:lnTo>
                    <a:pt x="301" y="555"/>
                  </a:lnTo>
                  <a:lnTo>
                    <a:pt x="302" y="555"/>
                  </a:lnTo>
                  <a:lnTo>
                    <a:pt x="303" y="556"/>
                  </a:lnTo>
                  <a:lnTo>
                    <a:pt x="304" y="556"/>
                  </a:lnTo>
                  <a:lnTo>
                    <a:pt x="306" y="557"/>
                  </a:lnTo>
                  <a:lnTo>
                    <a:pt x="307" y="558"/>
                  </a:lnTo>
                  <a:lnTo>
                    <a:pt x="309" y="558"/>
                  </a:lnTo>
                  <a:lnTo>
                    <a:pt x="309" y="559"/>
                  </a:lnTo>
                  <a:lnTo>
                    <a:pt x="309" y="558"/>
                  </a:lnTo>
                  <a:lnTo>
                    <a:pt x="310" y="558"/>
                  </a:lnTo>
                  <a:lnTo>
                    <a:pt x="310" y="557"/>
                  </a:lnTo>
                  <a:lnTo>
                    <a:pt x="310" y="556"/>
                  </a:lnTo>
                  <a:lnTo>
                    <a:pt x="311" y="556"/>
                  </a:lnTo>
                  <a:lnTo>
                    <a:pt x="312" y="556"/>
                  </a:lnTo>
                  <a:lnTo>
                    <a:pt x="313" y="556"/>
                  </a:lnTo>
                  <a:lnTo>
                    <a:pt x="314" y="556"/>
                  </a:lnTo>
                  <a:lnTo>
                    <a:pt x="314" y="557"/>
                  </a:lnTo>
                  <a:lnTo>
                    <a:pt x="315" y="556"/>
                  </a:lnTo>
                  <a:lnTo>
                    <a:pt x="315" y="555"/>
                  </a:lnTo>
                  <a:lnTo>
                    <a:pt x="315" y="554"/>
                  </a:lnTo>
                  <a:lnTo>
                    <a:pt x="315" y="553"/>
                  </a:lnTo>
                  <a:lnTo>
                    <a:pt x="314" y="552"/>
                  </a:lnTo>
                  <a:lnTo>
                    <a:pt x="314" y="551"/>
                  </a:lnTo>
                  <a:lnTo>
                    <a:pt x="314" y="550"/>
                  </a:lnTo>
                  <a:lnTo>
                    <a:pt x="315" y="550"/>
                  </a:lnTo>
                  <a:lnTo>
                    <a:pt x="316" y="550"/>
                  </a:lnTo>
                  <a:lnTo>
                    <a:pt x="317" y="549"/>
                  </a:lnTo>
                  <a:lnTo>
                    <a:pt x="317" y="548"/>
                  </a:lnTo>
                  <a:lnTo>
                    <a:pt x="316" y="548"/>
                  </a:lnTo>
                  <a:lnTo>
                    <a:pt x="316" y="547"/>
                  </a:lnTo>
                  <a:lnTo>
                    <a:pt x="317" y="546"/>
                  </a:lnTo>
                  <a:lnTo>
                    <a:pt x="318" y="546"/>
                  </a:lnTo>
                  <a:lnTo>
                    <a:pt x="319" y="546"/>
                  </a:lnTo>
                  <a:lnTo>
                    <a:pt x="319" y="546"/>
                  </a:lnTo>
                  <a:lnTo>
                    <a:pt x="319" y="545"/>
                  </a:lnTo>
                  <a:lnTo>
                    <a:pt x="319" y="545"/>
                  </a:lnTo>
                  <a:lnTo>
                    <a:pt x="319" y="544"/>
                  </a:lnTo>
                  <a:lnTo>
                    <a:pt x="319" y="544"/>
                  </a:lnTo>
                  <a:lnTo>
                    <a:pt x="318" y="544"/>
                  </a:lnTo>
                  <a:lnTo>
                    <a:pt x="317" y="543"/>
                  </a:lnTo>
                  <a:lnTo>
                    <a:pt x="316" y="543"/>
                  </a:lnTo>
                  <a:lnTo>
                    <a:pt x="316" y="542"/>
                  </a:lnTo>
                  <a:lnTo>
                    <a:pt x="317" y="542"/>
                  </a:lnTo>
                  <a:lnTo>
                    <a:pt x="317" y="541"/>
                  </a:lnTo>
                  <a:lnTo>
                    <a:pt x="317" y="540"/>
                  </a:lnTo>
                  <a:lnTo>
                    <a:pt x="316" y="539"/>
                  </a:lnTo>
                  <a:lnTo>
                    <a:pt x="315" y="540"/>
                  </a:lnTo>
                  <a:lnTo>
                    <a:pt x="313" y="540"/>
                  </a:lnTo>
                  <a:lnTo>
                    <a:pt x="311" y="540"/>
                  </a:lnTo>
                  <a:lnTo>
                    <a:pt x="310" y="540"/>
                  </a:lnTo>
                  <a:lnTo>
                    <a:pt x="308" y="539"/>
                  </a:lnTo>
                  <a:lnTo>
                    <a:pt x="306" y="539"/>
                  </a:lnTo>
                  <a:lnTo>
                    <a:pt x="305" y="539"/>
                  </a:lnTo>
                  <a:lnTo>
                    <a:pt x="305" y="538"/>
                  </a:lnTo>
                  <a:lnTo>
                    <a:pt x="305" y="537"/>
                  </a:lnTo>
                  <a:lnTo>
                    <a:pt x="305" y="536"/>
                  </a:lnTo>
                  <a:lnTo>
                    <a:pt x="304" y="536"/>
                  </a:lnTo>
                  <a:lnTo>
                    <a:pt x="304" y="535"/>
                  </a:lnTo>
                  <a:lnTo>
                    <a:pt x="305" y="534"/>
                  </a:lnTo>
                  <a:lnTo>
                    <a:pt x="305" y="533"/>
                  </a:lnTo>
                  <a:lnTo>
                    <a:pt x="305" y="532"/>
                  </a:lnTo>
                  <a:lnTo>
                    <a:pt x="305" y="531"/>
                  </a:lnTo>
                  <a:lnTo>
                    <a:pt x="305" y="530"/>
                  </a:lnTo>
                  <a:lnTo>
                    <a:pt x="304" y="530"/>
                  </a:lnTo>
                  <a:lnTo>
                    <a:pt x="304" y="529"/>
                  </a:lnTo>
                  <a:lnTo>
                    <a:pt x="303" y="529"/>
                  </a:lnTo>
                  <a:lnTo>
                    <a:pt x="303" y="528"/>
                  </a:lnTo>
                  <a:lnTo>
                    <a:pt x="303" y="527"/>
                  </a:lnTo>
                  <a:lnTo>
                    <a:pt x="304" y="527"/>
                  </a:lnTo>
                  <a:lnTo>
                    <a:pt x="304" y="526"/>
                  </a:lnTo>
                  <a:lnTo>
                    <a:pt x="304" y="525"/>
                  </a:lnTo>
                  <a:lnTo>
                    <a:pt x="304" y="524"/>
                  </a:lnTo>
                  <a:lnTo>
                    <a:pt x="303" y="524"/>
                  </a:lnTo>
                  <a:lnTo>
                    <a:pt x="303" y="523"/>
                  </a:lnTo>
                  <a:lnTo>
                    <a:pt x="303" y="522"/>
                  </a:lnTo>
                  <a:lnTo>
                    <a:pt x="303" y="521"/>
                  </a:lnTo>
                  <a:lnTo>
                    <a:pt x="302" y="521"/>
                  </a:lnTo>
                  <a:lnTo>
                    <a:pt x="303" y="521"/>
                  </a:lnTo>
                  <a:lnTo>
                    <a:pt x="303" y="520"/>
                  </a:lnTo>
                  <a:lnTo>
                    <a:pt x="303" y="519"/>
                  </a:lnTo>
                  <a:lnTo>
                    <a:pt x="303" y="518"/>
                  </a:lnTo>
                  <a:lnTo>
                    <a:pt x="303" y="517"/>
                  </a:lnTo>
                  <a:lnTo>
                    <a:pt x="304" y="517"/>
                  </a:lnTo>
                  <a:lnTo>
                    <a:pt x="304" y="516"/>
                  </a:lnTo>
                  <a:lnTo>
                    <a:pt x="305" y="516"/>
                  </a:lnTo>
                  <a:lnTo>
                    <a:pt x="304" y="516"/>
                  </a:lnTo>
                  <a:lnTo>
                    <a:pt x="304" y="515"/>
                  </a:lnTo>
                  <a:lnTo>
                    <a:pt x="305" y="515"/>
                  </a:lnTo>
                  <a:lnTo>
                    <a:pt x="306" y="515"/>
                  </a:lnTo>
                  <a:lnTo>
                    <a:pt x="306" y="514"/>
                  </a:lnTo>
                  <a:lnTo>
                    <a:pt x="307" y="514"/>
                  </a:lnTo>
                  <a:lnTo>
                    <a:pt x="307" y="513"/>
                  </a:lnTo>
                  <a:lnTo>
                    <a:pt x="308" y="513"/>
                  </a:lnTo>
                  <a:lnTo>
                    <a:pt x="308" y="512"/>
                  </a:lnTo>
                  <a:lnTo>
                    <a:pt x="309" y="512"/>
                  </a:lnTo>
                  <a:lnTo>
                    <a:pt x="309" y="511"/>
                  </a:lnTo>
                  <a:lnTo>
                    <a:pt x="309" y="510"/>
                  </a:lnTo>
                  <a:lnTo>
                    <a:pt x="310" y="510"/>
                  </a:lnTo>
                  <a:lnTo>
                    <a:pt x="310" y="509"/>
                  </a:lnTo>
                  <a:lnTo>
                    <a:pt x="311" y="509"/>
                  </a:lnTo>
                  <a:lnTo>
                    <a:pt x="311" y="508"/>
                  </a:lnTo>
                  <a:lnTo>
                    <a:pt x="311" y="507"/>
                  </a:lnTo>
                  <a:lnTo>
                    <a:pt x="311" y="506"/>
                  </a:lnTo>
                  <a:lnTo>
                    <a:pt x="312" y="505"/>
                  </a:lnTo>
                  <a:lnTo>
                    <a:pt x="313" y="505"/>
                  </a:lnTo>
                  <a:lnTo>
                    <a:pt x="314" y="505"/>
                  </a:lnTo>
                  <a:lnTo>
                    <a:pt x="314" y="504"/>
                  </a:lnTo>
                  <a:lnTo>
                    <a:pt x="314" y="503"/>
                  </a:lnTo>
                  <a:lnTo>
                    <a:pt x="314" y="502"/>
                  </a:lnTo>
                  <a:lnTo>
                    <a:pt x="314" y="501"/>
                  </a:lnTo>
                  <a:lnTo>
                    <a:pt x="314" y="500"/>
                  </a:lnTo>
                  <a:lnTo>
                    <a:pt x="314" y="499"/>
                  </a:lnTo>
                  <a:lnTo>
                    <a:pt x="314" y="498"/>
                  </a:lnTo>
                  <a:lnTo>
                    <a:pt x="314" y="497"/>
                  </a:lnTo>
                  <a:lnTo>
                    <a:pt x="314" y="496"/>
                  </a:lnTo>
                  <a:lnTo>
                    <a:pt x="313" y="496"/>
                  </a:lnTo>
                  <a:lnTo>
                    <a:pt x="313" y="496"/>
                  </a:lnTo>
                  <a:lnTo>
                    <a:pt x="313" y="495"/>
                  </a:lnTo>
                  <a:lnTo>
                    <a:pt x="312" y="495"/>
                  </a:lnTo>
                  <a:lnTo>
                    <a:pt x="312" y="494"/>
                  </a:lnTo>
                  <a:lnTo>
                    <a:pt x="311" y="494"/>
                  </a:lnTo>
                  <a:lnTo>
                    <a:pt x="310" y="494"/>
                  </a:lnTo>
                  <a:lnTo>
                    <a:pt x="309" y="494"/>
                  </a:lnTo>
                  <a:lnTo>
                    <a:pt x="308" y="493"/>
                  </a:lnTo>
                  <a:lnTo>
                    <a:pt x="306" y="493"/>
                  </a:lnTo>
                  <a:lnTo>
                    <a:pt x="305" y="492"/>
                  </a:lnTo>
                  <a:lnTo>
                    <a:pt x="304" y="492"/>
                  </a:lnTo>
                  <a:lnTo>
                    <a:pt x="304" y="491"/>
                  </a:lnTo>
                  <a:lnTo>
                    <a:pt x="303" y="490"/>
                  </a:lnTo>
                  <a:lnTo>
                    <a:pt x="302" y="490"/>
                  </a:lnTo>
                  <a:lnTo>
                    <a:pt x="301" y="490"/>
                  </a:lnTo>
                  <a:lnTo>
                    <a:pt x="299" y="490"/>
                  </a:lnTo>
                  <a:lnTo>
                    <a:pt x="299" y="489"/>
                  </a:lnTo>
                  <a:lnTo>
                    <a:pt x="297" y="489"/>
                  </a:lnTo>
                  <a:lnTo>
                    <a:pt x="297" y="490"/>
                  </a:lnTo>
                  <a:lnTo>
                    <a:pt x="297" y="491"/>
                  </a:lnTo>
                  <a:lnTo>
                    <a:pt x="296" y="491"/>
                  </a:lnTo>
                  <a:lnTo>
                    <a:pt x="296" y="492"/>
                  </a:lnTo>
                  <a:lnTo>
                    <a:pt x="295" y="492"/>
                  </a:lnTo>
                  <a:lnTo>
                    <a:pt x="294" y="491"/>
                  </a:lnTo>
                  <a:lnTo>
                    <a:pt x="294" y="490"/>
                  </a:lnTo>
                  <a:lnTo>
                    <a:pt x="293" y="490"/>
                  </a:lnTo>
                  <a:lnTo>
                    <a:pt x="292" y="490"/>
                  </a:lnTo>
                  <a:lnTo>
                    <a:pt x="291" y="491"/>
                  </a:lnTo>
                  <a:lnTo>
                    <a:pt x="290" y="491"/>
                  </a:lnTo>
                  <a:lnTo>
                    <a:pt x="289" y="491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6" y="490"/>
                  </a:lnTo>
                  <a:lnTo>
                    <a:pt x="286" y="491"/>
                  </a:lnTo>
                  <a:lnTo>
                    <a:pt x="286" y="492"/>
                  </a:lnTo>
                  <a:lnTo>
                    <a:pt x="286" y="493"/>
                  </a:lnTo>
                  <a:lnTo>
                    <a:pt x="285" y="494"/>
                  </a:lnTo>
                  <a:lnTo>
                    <a:pt x="285" y="495"/>
                  </a:lnTo>
                  <a:lnTo>
                    <a:pt x="285" y="496"/>
                  </a:lnTo>
                  <a:lnTo>
                    <a:pt x="284" y="498"/>
                  </a:lnTo>
                  <a:lnTo>
                    <a:pt x="283" y="498"/>
                  </a:lnTo>
                  <a:lnTo>
                    <a:pt x="282" y="498"/>
                  </a:lnTo>
                  <a:lnTo>
                    <a:pt x="282" y="499"/>
                  </a:lnTo>
                  <a:lnTo>
                    <a:pt x="281" y="499"/>
                  </a:lnTo>
                  <a:lnTo>
                    <a:pt x="280" y="500"/>
                  </a:lnTo>
                  <a:lnTo>
                    <a:pt x="279" y="500"/>
                  </a:lnTo>
                  <a:lnTo>
                    <a:pt x="278" y="501"/>
                  </a:lnTo>
                  <a:lnTo>
                    <a:pt x="277" y="502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3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4" y="500"/>
                  </a:lnTo>
                  <a:lnTo>
                    <a:pt x="273" y="500"/>
                  </a:lnTo>
                  <a:lnTo>
                    <a:pt x="272" y="500"/>
                  </a:lnTo>
                  <a:lnTo>
                    <a:pt x="272" y="499"/>
                  </a:lnTo>
                  <a:lnTo>
                    <a:pt x="271" y="499"/>
                  </a:lnTo>
                  <a:lnTo>
                    <a:pt x="271" y="499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7"/>
                  </a:lnTo>
                  <a:lnTo>
                    <a:pt x="268" y="497"/>
                  </a:lnTo>
                  <a:lnTo>
                    <a:pt x="267" y="497"/>
                  </a:lnTo>
                  <a:lnTo>
                    <a:pt x="267" y="498"/>
                  </a:lnTo>
                  <a:lnTo>
                    <a:pt x="267" y="499"/>
                  </a:lnTo>
                  <a:lnTo>
                    <a:pt x="267" y="500"/>
                  </a:lnTo>
                  <a:lnTo>
                    <a:pt x="267" y="501"/>
                  </a:lnTo>
                  <a:lnTo>
                    <a:pt x="267" y="502"/>
                  </a:lnTo>
                  <a:lnTo>
                    <a:pt x="266" y="502"/>
                  </a:lnTo>
                  <a:lnTo>
                    <a:pt x="265" y="502"/>
                  </a:lnTo>
                  <a:lnTo>
                    <a:pt x="264" y="502"/>
                  </a:lnTo>
                  <a:lnTo>
                    <a:pt x="264" y="503"/>
                  </a:lnTo>
                  <a:lnTo>
                    <a:pt x="263" y="503"/>
                  </a:lnTo>
                  <a:lnTo>
                    <a:pt x="262" y="503"/>
                  </a:lnTo>
                  <a:lnTo>
                    <a:pt x="261" y="503"/>
                  </a:lnTo>
                  <a:lnTo>
                    <a:pt x="260" y="504"/>
                  </a:lnTo>
                  <a:lnTo>
                    <a:pt x="259" y="504"/>
                  </a:lnTo>
                  <a:lnTo>
                    <a:pt x="259" y="505"/>
                  </a:lnTo>
                  <a:lnTo>
                    <a:pt x="259" y="506"/>
                  </a:lnTo>
                  <a:lnTo>
                    <a:pt x="258" y="506"/>
                  </a:lnTo>
                  <a:lnTo>
                    <a:pt x="257" y="506"/>
                  </a:lnTo>
                  <a:lnTo>
                    <a:pt x="256" y="506"/>
                  </a:lnTo>
                  <a:lnTo>
                    <a:pt x="255" y="506"/>
                  </a:lnTo>
                  <a:lnTo>
                    <a:pt x="254" y="505"/>
                  </a:lnTo>
                  <a:lnTo>
                    <a:pt x="253" y="505"/>
                  </a:lnTo>
                  <a:lnTo>
                    <a:pt x="252" y="505"/>
                  </a:lnTo>
                  <a:lnTo>
                    <a:pt x="251" y="504"/>
                  </a:lnTo>
                  <a:lnTo>
                    <a:pt x="250" y="504"/>
                  </a:lnTo>
                  <a:lnTo>
                    <a:pt x="249" y="504"/>
                  </a:lnTo>
                  <a:lnTo>
                    <a:pt x="248" y="504"/>
                  </a:lnTo>
                  <a:lnTo>
                    <a:pt x="248" y="503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5" y="503"/>
                  </a:lnTo>
                  <a:lnTo>
                    <a:pt x="243" y="502"/>
                  </a:lnTo>
                  <a:lnTo>
                    <a:pt x="243" y="503"/>
                  </a:lnTo>
                  <a:lnTo>
                    <a:pt x="242" y="503"/>
                  </a:lnTo>
                  <a:lnTo>
                    <a:pt x="242" y="504"/>
                  </a:lnTo>
                  <a:lnTo>
                    <a:pt x="241" y="504"/>
                  </a:lnTo>
                  <a:lnTo>
                    <a:pt x="241" y="505"/>
                  </a:lnTo>
                  <a:lnTo>
                    <a:pt x="241" y="506"/>
                  </a:lnTo>
                  <a:lnTo>
                    <a:pt x="240" y="505"/>
                  </a:lnTo>
                  <a:lnTo>
                    <a:pt x="239" y="505"/>
                  </a:lnTo>
                  <a:lnTo>
                    <a:pt x="238" y="505"/>
                  </a:lnTo>
                  <a:lnTo>
                    <a:pt x="238" y="506"/>
                  </a:lnTo>
                  <a:lnTo>
                    <a:pt x="237" y="507"/>
                  </a:lnTo>
                  <a:lnTo>
                    <a:pt x="237" y="508"/>
                  </a:lnTo>
                  <a:lnTo>
                    <a:pt x="236" y="509"/>
                  </a:lnTo>
                  <a:lnTo>
                    <a:pt x="237" y="509"/>
                  </a:lnTo>
                  <a:lnTo>
                    <a:pt x="237" y="510"/>
                  </a:lnTo>
                  <a:lnTo>
                    <a:pt x="237" y="511"/>
                  </a:lnTo>
                  <a:lnTo>
                    <a:pt x="238" y="511"/>
                  </a:lnTo>
                  <a:lnTo>
                    <a:pt x="238" y="512"/>
                  </a:lnTo>
                  <a:lnTo>
                    <a:pt x="237" y="512"/>
                  </a:lnTo>
                  <a:lnTo>
                    <a:pt x="238" y="513"/>
                  </a:lnTo>
                  <a:lnTo>
                    <a:pt x="238" y="514"/>
                  </a:lnTo>
                  <a:lnTo>
                    <a:pt x="239" y="515"/>
                  </a:lnTo>
                  <a:lnTo>
                    <a:pt x="239" y="517"/>
                  </a:lnTo>
                  <a:lnTo>
                    <a:pt x="240" y="517"/>
                  </a:lnTo>
                  <a:lnTo>
                    <a:pt x="240" y="518"/>
                  </a:lnTo>
                  <a:lnTo>
                    <a:pt x="240" y="519"/>
                  </a:lnTo>
                  <a:lnTo>
                    <a:pt x="241" y="519"/>
                  </a:lnTo>
                  <a:lnTo>
                    <a:pt x="242" y="521"/>
                  </a:lnTo>
                  <a:lnTo>
                    <a:pt x="242" y="522"/>
                  </a:lnTo>
                  <a:lnTo>
                    <a:pt x="242" y="523"/>
                  </a:lnTo>
                  <a:lnTo>
                    <a:pt x="241" y="523"/>
                  </a:lnTo>
                  <a:lnTo>
                    <a:pt x="241" y="524"/>
                  </a:lnTo>
                  <a:lnTo>
                    <a:pt x="241" y="525"/>
                  </a:lnTo>
                  <a:lnTo>
                    <a:pt x="240" y="525"/>
                  </a:lnTo>
                  <a:lnTo>
                    <a:pt x="239" y="526"/>
                  </a:lnTo>
                  <a:lnTo>
                    <a:pt x="239" y="525"/>
                  </a:lnTo>
                  <a:lnTo>
                    <a:pt x="239" y="526"/>
                  </a:lnTo>
                  <a:lnTo>
                    <a:pt x="238" y="526"/>
                  </a:lnTo>
                  <a:lnTo>
                    <a:pt x="238" y="525"/>
                  </a:lnTo>
                  <a:lnTo>
                    <a:pt x="237" y="525"/>
                  </a:lnTo>
                  <a:lnTo>
                    <a:pt x="237" y="526"/>
                  </a:lnTo>
                  <a:lnTo>
                    <a:pt x="238" y="527"/>
                  </a:lnTo>
                  <a:lnTo>
                    <a:pt x="238" y="528"/>
                  </a:lnTo>
                  <a:lnTo>
                    <a:pt x="237" y="528"/>
                  </a:lnTo>
                  <a:lnTo>
                    <a:pt x="237" y="529"/>
                  </a:lnTo>
                  <a:lnTo>
                    <a:pt x="236" y="529"/>
                  </a:lnTo>
                  <a:lnTo>
                    <a:pt x="236" y="530"/>
                  </a:lnTo>
                  <a:lnTo>
                    <a:pt x="235" y="530"/>
                  </a:lnTo>
                  <a:lnTo>
                    <a:pt x="235" y="531"/>
                  </a:lnTo>
                  <a:lnTo>
                    <a:pt x="234" y="531"/>
                  </a:lnTo>
                  <a:lnTo>
                    <a:pt x="234" y="532"/>
                  </a:lnTo>
                  <a:lnTo>
                    <a:pt x="234" y="533"/>
                  </a:lnTo>
                  <a:lnTo>
                    <a:pt x="233" y="533"/>
                  </a:lnTo>
                  <a:lnTo>
                    <a:pt x="233" y="534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31" y="533"/>
                  </a:lnTo>
                  <a:lnTo>
                    <a:pt x="230" y="533"/>
                  </a:lnTo>
                  <a:lnTo>
                    <a:pt x="230" y="534"/>
                  </a:lnTo>
                  <a:lnTo>
                    <a:pt x="230" y="535"/>
                  </a:lnTo>
                  <a:lnTo>
                    <a:pt x="230" y="536"/>
                  </a:lnTo>
                  <a:lnTo>
                    <a:pt x="230" y="537"/>
                  </a:lnTo>
                  <a:lnTo>
                    <a:pt x="229" y="537"/>
                  </a:lnTo>
                  <a:lnTo>
                    <a:pt x="229" y="538"/>
                  </a:lnTo>
                  <a:lnTo>
                    <a:pt x="229" y="539"/>
                  </a:lnTo>
                  <a:lnTo>
                    <a:pt x="229" y="540"/>
                  </a:lnTo>
                  <a:lnTo>
                    <a:pt x="229" y="541"/>
                  </a:lnTo>
                  <a:lnTo>
                    <a:pt x="228" y="541"/>
                  </a:lnTo>
                  <a:lnTo>
                    <a:pt x="228" y="542"/>
                  </a:lnTo>
                  <a:lnTo>
                    <a:pt x="228" y="543"/>
                  </a:lnTo>
                  <a:lnTo>
                    <a:pt x="227" y="543"/>
                  </a:lnTo>
                  <a:lnTo>
                    <a:pt x="226" y="543"/>
                  </a:lnTo>
                  <a:lnTo>
                    <a:pt x="226" y="544"/>
                  </a:lnTo>
                  <a:lnTo>
                    <a:pt x="225" y="544"/>
                  </a:lnTo>
                  <a:lnTo>
                    <a:pt x="225" y="544"/>
                  </a:lnTo>
                  <a:lnTo>
                    <a:pt x="225" y="545"/>
                  </a:lnTo>
                  <a:lnTo>
                    <a:pt x="224" y="545"/>
                  </a:lnTo>
                  <a:lnTo>
                    <a:pt x="224" y="546"/>
                  </a:lnTo>
                  <a:lnTo>
                    <a:pt x="223" y="546"/>
                  </a:lnTo>
                  <a:lnTo>
                    <a:pt x="223" y="547"/>
                  </a:lnTo>
                  <a:lnTo>
                    <a:pt x="223" y="548"/>
                  </a:lnTo>
                  <a:lnTo>
                    <a:pt x="223" y="548"/>
                  </a:lnTo>
                  <a:lnTo>
                    <a:pt x="223" y="549"/>
                  </a:lnTo>
                  <a:lnTo>
                    <a:pt x="223" y="550"/>
                  </a:lnTo>
                  <a:lnTo>
                    <a:pt x="223" y="551"/>
                  </a:lnTo>
                  <a:lnTo>
                    <a:pt x="222" y="551"/>
                  </a:lnTo>
                  <a:lnTo>
                    <a:pt x="222" y="552"/>
                  </a:lnTo>
                  <a:lnTo>
                    <a:pt x="221" y="552"/>
                  </a:lnTo>
                  <a:lnTo>
                    <a:pt x="221" y="553"/>
                  </a:lnTo>
                  <a:lnTo>
                    <a:pt x="221" y="554"/>
                  </a:lnTo>
                  <a:lnTo>
                    <a:pt x="221" y="555"/>
                  </a:lnTo>
                  <a:lnTo>
                    <a:pt x="220" y="555"/>
                  </a:lnTo>
                  <a:lnTo>
                    <a:pt x="220" y="556"/>
                  </a:lnTo>
                  <a:lnTo>
                    <a:pt x="220" y="557"/>
                  </a:lnTo>
                  <a:lnTo>
                    <a:pt x="219" y="557"/>
                  </a:lnTo>
                  <a:lnTo>
                    <a:pt x="219" y="558"/>
                  </a:lnTo>
                  <a:lnTo>
                    <a:pt x="218" y="558"/>
                  </a:lnTo>
                  <a:lnTo>
                    <a:pt x="217" y="558"/>
                  </a:lnTo>
                  <a:lnTo>
                    <a:pt x="217" y="559"/>
                  </a:lnTo>
                  <a:lnTo>
                    <a:pt x="216" y="559"/>
                  </a:lnTo>
                  <a:lnTo>
                    <a:pt x="216" y="558"/>
                  </a:lnTo>
                  <a:lnTo>
                    <a:pt x="217" y="558"/>
                  </a:lnTo>
                  <a:lnTo>
                    <a:pt x="217" y="557"/>
                  </a:lnTo>
                  <a:lnTo>
                    <a:pt x="217" y="556"/>
                  </a:lnTo>
                  <a:lnTo>
                    <a:pt x="217" y="555"/>
                  </a:lnTo>
                  <a:lnTo>
                    <a:pt x="217" y="554"/>
                  </a:lnTo>
                  <a:lnTo>
                    <a:pt x="217" y="553"/>
                  </a:lnTo>
                  <a:lnTo>
                    <a:pt x="216" y="553"/>
                  </a:lnTo>
                  <a:lnTo>
                    <a:pt x="216" y="552"/>
                  </a:lnTo>
                  <a:lnTo>
                    <a:pt x="215" y="552"/>
                  </a:lnTo>
                  <a:lnTo>
                    <a:pt x="215" y="551"/>
                  </a:lnTo>
                  <a:lnTo>
                    <a:pt x="214" y="550"/>
                  </a:lnTo>
                  <a:lnTo>
                    <a:pt x="213" y="550"/>
                  </a:lnTo>
                  <a:lnTo>
                    <a:pt x="213" y="551"/>
                  </a:lnTo>
                  <a:lnTo>
                    <a:pt x="212" y="551"/>
                  </a:lnTo>
                  <a:lnTo>
                    <a:pt x="211" y="552"/>
                  </a:lnTo>
                  <a:lnTo>
                    <a:pt x="210" y="551"/>
                  </a:lnTo>
                  <a:lnTo>
                    <a:pt x="209" y="551"/>
                  </a:lnTo>
                  <a:lnTo>
                    <a:pt x="209" y="550"/>
                  </a:lnTo>
                  <a:lnTo>
                    <a:pt x="208" y="550"/>
                  </a:lnTo>
                  <a:lnTo>
                    <a:pt x="207" y="549"/>
                  </a:lnTo>
                  <a:lnTo>
                    <a:pt x="207" y="548"/>
                  </a:lnTo>
                  <a:lnTo>
                    <a:pt x="206" y="548"/>
                  </a:lnTo>
                  <a:lnTo>
                    <a:pt x="205" y="547"/>
                  </a:lnTo>
                  <a:lnTo>
                    <a:pt x="205" y="546"/>
                  </a:lnTo>
                  <a:lnTo>
                    <a:pt x="204" y="546"/>
                  </a:lnTo>
                  <a:lnTo>
                    <a:pt x="204" y="545"/>
                  </a:lnTo>
                  <a:lnTo>
                    <a:pt x="203" y="545"/>
                  </a:lnTo>
                  <a:lnTo>
                    <a:pt x="203" y="544"/>
                  </a:lnTo>
                  <a:lnTo>
                    <a:pt x="202" y="544"/>
                  </a:lnTo>
                  <a:lnTo>
                    <a:pt x="201" y="544"/>
                  </a:lnTo>
                  <a:lnTo>
                    <a:pt x="201" y="544"/>
                  </a:lnTo>
                  <a:lnTo>
                    <a:pt x="200" y="544"/>
                  </a:lnTo>
                  <a:lnTo>
                    <a:pt x="200" y="543"/>
                  </a:lnTo>
                  <a:lnTo>
                    <a:pt x="201" y="543"/>
                  </a:lnTo>
                  <a:lnTo>
                    <a:pt x="201" y="542"/>
                  </a:lnTo>
                  <a:lnTo>
                    <a:pt x="200" y="542"/>
                  </a:lnTo>
                  <a:lnTo>
                    <a:pt x="201" y="542"/>
                  </a:lnTo>
                  <a:lnTo>
                    <a:pt x="201" y="541"/>
                  </a:lnTo>
                  <a:lnTo>
                    <a:pt x="200" y="541"/>
                  </a:lnTo>
                  <a:lnTo>
                    <a:pt x="200" y="540"/>
                  </a:lnTo>
                  <a:lnTo>
                    <a:pt x="201" y="540"/>
                  </a:lnTo>
                  <a:lnTo>
                    <a:pt x="201" y="539"/>
                  </a:lnTo>
                  <a:lnTo>
                    <a:pt x="200" y="539"/>
                  </a:lnTo>
                  <a:lnTo>
                    <a:pt x="200" y="538"/>
                  </a:lnTo>
                  <a:lnTo>
                    <a:pt x="201" y="538"/>
                  </a:lnTo>
                  <a:lnTo>
                    <a:pt x="201" y="537"/>
                  </a:lnTo>
                  <a:lnTo>
                    <a:pt x="200" y="537"/>
                  </a:lnTo>
                  <a:lnTo>
                    <a:pt x="201" y="537"/>
                  </a:lnTo>
                  <a:lnTo>
                    <a:pt x="201" y="536"/>
                  </a:lnTo>
                  <a:lnTo>
                    <a:pt x="200" y="536"/>
                  </a:lnTo>
                  <a:lnTo>
                    <a:pt x="199" y="536"/>
                  </a:lnTo>
                  <a:lnTo>
                    <a:pt x="198" y="536"/>
                  </a:lnTo>
                  <a:lnTo>
                    <a:pt x="197" y="536"/>
                  </a:lnTo>
                  <a:lnTo>
                    <a:pt x="196" y="536"/>
                  </a:lnTo>
                  <a:lnTo>
                    <a:pt x="196" y="537"/>
                  </a:lnTo>
                  <a:lnTo>
                    <a:pt x="196" y="538"/>
                  </a:lnTo>
                  <a:lnTo>
                    <a:pt x="195" y="538"/>
                  </a:lnTo>
                  <a:lnTo>
                    <a:pt x="194" y="537"/>
                  </a:lnTo>
                  <a:lnTo>
                    <a:pt x="193" y="537"/>
                  </a:lnTo>
                  <a:lnTo>
                    <a:pt x="192" y="537"/>
                  </a:lnTo>
                  <a:lnTo>
                    <a:pt x="191" y="537"/>
                  </a:lnTo>
                  <a:lnTo>
                    <a:pt x="190" y="537"/>
                  </a:lnTo>
                  <a:lnTo>
                    <a:pt x="190" y="536"/>
                  </a:lnTo>
                  <a:lnTo>
                    <a:pt x="189" y="536"/>
                  </a:lnTo>
                  <a:lnTo>
                    <a:pt x="188" y="536"/>
                  </a:lnTo>
                  <a:lnTo>
                    <a:pt x="187" y="536"/>
                  </a:lnTo>
                  <a:lnTo>
                    <a:pt x="186" y="536"/>
                  </a:lnTo>
                  <a:lnTo>
                    <a:pt x="185" y="536"/>
                  </a:lnTo>
                  <a:lnTo>
                    <a:pt x="184" y="536"/>
                  </a:lnTo>
                  <a:lnTo>
                    <a:pt x="182" y="538"/>
                  </a:lnTo>
                  <a:lnTo>
                    <a:pt x="180" y="539"/>
                  </a:lnTo>
                  <a:lnTo>
                    <a:pt x="179" y="540"/>
                  </a:lnTo>
                  <a:lnTo>
                    <a:pt x="178" y="540"/>
                  </a:lnTo>
                  <a:lnTo>
                    <a:pt x="175" y="543"/>
                  </a:lnTo>
                  <a:lnTo>
                    <a:pt x="174" y="544"/>
                  </a:lnTo>
                  <a:lnTo>
                    <a:pt x="173" y="544"/>
                  </a:lnTo>
                  <a:lnTo>
                    <a:pt x="172" y="544"/>
                  </a:lnTo>
                  <a:lnTo>
                    <a:pt x="171" y="545"/>
                  </a:lnTo>
                  <a:lnTo>
                    <a:pt x="170" y="545"/>
                  </a:lnTo>
                  <a:lnTo>
                    <a:pt x="166" y="548"/>
                  </a:lnTo>
                  <a:lnTo>
                    <a:pt x="164" y="550"/>
                  </a:lnTo>
                  <a:lnTo>
                    <a:pt x="162" y="551"/>
                  </a:lnTo>
                  <a:lnTo>
                    <a:pt x="161" y="551"/>
                  </a:lnTo>
                  <a:lnTo>
                    <a:pt x="160" y="552"/>
                  </a:lnTo>
                  <a:lnTo>
                    <a:pt x="159" y="553"/>
                  </a:lnTo>
                  <a:lnTo>
                    <a:pt x="159" y="554"/>
                  </a:lnTo>
                  <a:lnTo>
                    <a:pt x="159" y="555"/>
                  </a:lnTo>
                  <a:lnTo>
                    <a:pt x="159" y="556"/>
                  </a:lnTo>
                  <a:lnTo>
                    <a:pt x="160" y="556"/>
                  </a:lnTo>
                  <a:lnTo>
                    <a:pt x="159" y="556"/>
                  </a:lnTo>
                  <a:lnTo>
                    <a:pt x="159" y="557"/>
                  </a:lnTo>
                  <a:lnTo>
                    <a:pt x="160" y="557"/>
                  </a:lnTo>
                  <a:lnTo>
                    <a:pt x="160" y="558"/>
                  </a:lnTo>
                  <a:lnTo>
                    <a:pt x="159" y="558"/>
                  </a:lnTo>
                  <a:lnTo>
                    <a:pt x="159" y="559"/>
                  </a:lnTo>
                  <a:lnTo>
                    <a:pt x="159" y="560"/>
                  </a:lnTo>
                  <a:lnTo>
                    <a:pt x="159" y="561"/>
                  </a:lnTo>
                  <a:lnTo>
                    <a:pt x="159" y="562"/>
                  </a:lnTo>
                  <a:lnTo>
                    <a:pt x="160" y="563"/>
                  </a:lnTo>
                  <a:lnTo>
                    <a:pt x="160" y="564"/>
                  </a:lnTo>
                  <a:lnTo>
                    <a:pt x="161" y="565"/>
                  </a:lnTo>
                  <a:lnTo>
                    <a:pt x="162" y="565"/>
                  </a:lnTo>
                  <a:lnTo>
                    <a:pt x="162" y="566"/>
                  </a:lnTo>
                  <a:lnTo>
                    <a:pt x="163" y="567"/>
                  </a:lnTo>
                  <a:lnTo>
                    <a:pt x="163" y="568"/>
                  </a:lnTo>
                  <a:lnTo>
                    <a:pt x="164" y="568"/>
                  </a:lnTo>
                  <a:lnTo>
                    <a:pt x="164" y="569"/>
                  </a:lnTo>
                  <a:lnTo>
                    <a:pt x="165" y="569"/>
                  </a:lnTo>
                  <a:lnTo>
                    <a:pt x="165" y="570"/>
                  </a:lnTo>
                  <a:lnTo>
                    <a:pt x="166" y="570"/>
                  </a:lnTo>
                  <a:lnTo>
                    <a:pt x="166" y="571"/>
                  </a:lnTo>
                  <a:lnTo>
                    <a:pt x="167" y="571"/>
                  </a:lnTo>
                  <a:lnTo>
                    <a:pt x="167" y="572"/>
                  </a:lnTo>
                  <a:lnTo>
                    <a:pt x="168" y="572"/>
                  </a:lnTo>
                  <a:lnTo>
                    <a:pt x="168" y="573"/>
                  </a:lnTo>
                  <a:lnTo>
                    <a:pt x="169" y="573"/>
                  </a:lnTo>
                  <a:lnTo>
                    <a:pt x="169" y="574"/>
                  </a:lnTo>
                  <a:lnTo>
                    <a:pt x="170" y="574"/>
                  </a:lnTo>
                  <a:lnTo>
                    <a:pt x="170" y="575"/>
                  </a:lnTo>
                  <a:lnTo>
                    <a:pt x="171" y="575"/>
                  </a:lnTo>
                  <a:lnTo>
                    <a:pt x="171" y="576"/>
                  </a:lnTo>
                  <a:lnTo>
                    <a:pt x="172" y="576"/>
                  </a:lnTo>
                  <a:lnTo>
                    <a:pt x="172" y="577"/>
                  </a:lnTo>
                  <a:lnTo>
                    <a:pt x="171" y="578"/>
                  </a:lnTo>
                  <a:lnTo>
                    <a:pt x="170" y="578"/>
                  </a:lnTo>
                  <a:lnTo>
                    <a:pt x="169" y="579"/>
                  </a:lnTo>
                  <a:lnTo>
                    <a:pt x="165" y="581"/>
                  </a:lnTo>
                  <a:lnTo>
                    <a:pt x="163" y="581"/>
                  </a:lnTo>
                  <a:lnTo>
                    <a:pt x="162" y="581"/>
                  </a:lnTo>
                  <a:lnTo>
                    <a:pt x="162" y="580"/>
                  </a:lnTo>
                  <a:lnTo>
                    <a:pt x="161" y="580"/>
                  </a:lnTo>
                  <a:lnTo>
                    <a:pt x="161" y="579"/>
                  </a:lnTo>
                  <a:lnTo>
                    <a:pt x="161" y="578"/>
                  </a:lnTo>
                  <a:lnTo>
                    <a:pt x="160" y="578"/>
                  </a:lnTo>
                  <a:lnTo>
                    <a:pt x="160" y="577"/>
                  </a:lnTo>
                  <a:lnTo>
                    <a:pt x="160" y="576"/>
                  </a:lnTo>
                  <a:lnTo>
                    <a:pt x="159" y="576"/>
                  </a:lnTo>
                  <a:lnTo>
                    <a:pt x="159" y="577"/>
                  </a:lnTo>
                  <a:lnTo>
                    <a:pt x="158" y="577"/>
                  </a:lnTo>
                  <a:lnTo>
                    <a:pt x="157" y="577"/>
                  </a:lnTo>
                  <a:lnTo>
                    <a:pt x="157" y="578"/>
                  </a:lnTo>
                  <a:lnTo>
                    <a:pt x="157" y="581"/>
                  </a:lnTo>
                  <a:lnTo>
                    <a:pt x="157" y="582"/>
                  </a:lnTo>
                  <a:lnTo>
                    <a:pt x="157" y="583"/>
                  </a:lnTo>
                  <a:lnTo>
                    <a:pt x="157" y="584"/>
                  </a:lnTo>
                  <a:lnTo>
                    <a:pt x="157" y="586"/>
                  </a:lnTo>
                  <a:lnTo>
                    <a:pt x="156" y="587"/>
                  </a:lnTo>
                  <a:lnTo>
                    <a:pt x="156" y="588"/>
                  </a:lnTo>
                  <a:lnTo>
                    <a:pt x="155" y="590"/>
                  </a:lnTo>
                  <a:lnTo>
                    <a:pt x="155" y="589"/>
                  </a:lnTo>
                  <a:lnTo>
                    <a:pt x="156" y="588"/>
                  </a:lnTo>
                  <a:lnTo>
                    <a:pt x="155" y="588"/>
                  </a:lnTo>
                  <a:lnTo>
                    <a:pt x="155" y="587"/>
                  </a:lnTo>
                  <a:lnTo>
                    <a:pt x="155" y="584"/>
                  </a:lnTo>
                  <a:lnTo>
                    <a:pt x="155" y="583"/>
                  </a:lnTo>
                  <a:lnTo>
                    <a:pt x="154" y="584"/>
                  </a:lnTo>
                  <a:lnTo>
                    <a:pt x="150" y="585"/>
                  </a:lnTo>
                  <a:lnTo>
                    <a:pt x="149" y="585"/>
                  </a:lnTo>
                  <a:lnTo>
                    <a:pt x="147" y="585"/>
                  </a:lnTo>
                  <a:lnTo>
                    <a:pt x="146" y="584"/>
                  </a:lnTo>
                  <a:lnTo>
                    <a:pt x="146" y="583"/>
                  </a:lnTo>
                  <a:lnTo>
                    <a:pt x="146" y="584"/>
                  </a:lnTo>
                  <a:lnTo>
                    <a:pt x="145" y="584"/>
                  </a:lnTo>
                  <a:lnTo>
                    <a:pt x="144" y="584"/>
                  </a:lnTo>
                  <a:lnTo>
                    <a:pt x="143" y="584"/>
                  </a:lnTo>
                  <a:lnTo>
                    <a:pt x="143" y="585"/>
                  </a:lnTo>
                  <a:lnTo>
                    <a:pt x="142" y="585"/>
                  </a:lnTo>
                  <a:lnTo>
                    <a:pt x="141" y="585"/>
                  </a:lnTo>
                  <a:lnTo>
                    <a:pt x="140" y="585"/>
                  </a:lnTo>
                  <a:lnTo>
                    <a:pt x="138" y="587"/>
                  </a:lnTo>
                  <a:lnTo>
                    <a:pt x="137" y="587"/>
                  </a:lnTo>
                  <a:lnTo>
                    <a:pt x="136" y="588"/>
                  </a:lnTo>
                  <a:lnTo>
                    <a:pt x="135" y="58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6" name="Freeform 134">
              <a:extLst>
                <a:ext uri="{FF2B5EF4-FFF2-40B4-BE49-F238E27FC236}">
                  <a16:creationId xmlns:a16="http://schemas.microsoft.com/office/drawing/2014/main" id="{1033F4A8-583A-B0B4-9F3C-881F462D3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600" y="1595438"/>
              <a:ext cx="889000" cy="866775"/>
            </a:xfrm>
            <a:custGeom>
              <a:avLst/>
              <a:gdLst>
                <a:gd name="T0" fmla="*/ 553 w 560"/>
                <a:gd name="T1" fmla="*/ 481 h 546"/>
                <a:gd name="T2" fmla="*/ 537 w 560"/>
                <a:gd name="T3" fmla="*/ 486 h 546"/>
                <a:gd name="T4" fmla="*/ 521 w 560"/>
                <a:gd name="T5" fmla="*/ 495 h 546"/>
                <a:gd name="T6" fmla="*/ 508 w 560"/>
                <a:gd name="T7" fmla="*/ 513 h 546"/>
                <a:gd name="T8" fmla="*/ 482 w 560"/>
                <a:gd name="T9" fmla="*/ 524 h 546"/>
                <a:gd name="T10" fmla="*/ 457 w 560"/>
                <a:gd name="T11" fmla="*/ 541 h 546"/>
                <a:gd name="T12" fmla="*/ 434 w 560"/>
                <a:gd name="T13" fmla="*/ 540 h 546"/>
                <a:gd name="T14" fmla="*/ 421 w 560"/>
                <a:gd name="T15" fmla="*/ 546 h 546"/>
                <a:gd name="T16" fmla="*/ 400 w 560"/>
                <a:gd name="T17" fmla="*/ 520 h 546"/>
                <a:gd name="T18" fmla="*/ 395 w 560"/>
                <a:gd name="T19" fmla="*/ 487 h 546"/>
                <a:gd name="T20" fmla="*/ 378 w 560"/>
                <a:gd name="T21" fmla="*/ 451 h 546"/>
                <a:gd name="T22" fmla="*/ 378 w 560"/>
                <a:gd name="T23" fmla="*/ 427 h 546"/>
                <a:gd name="T24" fmla="*/ 355 w 560"/>
                <a:gd name="T25" fmla="*/ 435 h 546"/>
                <a:gd name="T26" fmla="*/ 331 w 560"/>
                <a:gd name="T27" fmla="*/ 432 h 546"/>
                <a:gd name="T28" fmla="*/ 312 w 560"/>
                <a:gd name="T29" fmla="*/ 433 h 546"/>
                <a:gd name="T30" fmla="*/ 300 w 560"/>
                <a:gd name="T31" fmla="*/ 440 h 546"/>
                <a:gd name="T32" fmla="*/ 286 w 560"/>
                <a:gd name="T33" fmla="*/ 448 h 546"/>
                <a:gd name="T34" fmla="*/ 272 w 560"/>
                <a:gd name="T35" fmla="*/ 456 h 546"/>
                <a:gd name="T36" fmla="*/ 257 w 560"/>
                <a:gd name="T37" fmla="*/ 473 h 546"/>
                <a:gd name="T38" fmla="*/ 248 w 560"/>
                <a:gd name="T39" fmla="*/ 492 h 546"/>
                <a:gd name="T40" fmla="*/ 224 w 560"/>
                <a:gd name="T41" fmla="*/ 501 h 546"/>
                <a:gd name="T42" fmla="*/ 196 w 560"/>
                <a:gd name="T43" fmla="*/ 520 h 546"/>
                <a:gd name="T44" fmla="*/ 192 w 560"/>
                <a:gd name="T45" fmla="*/ 537 h 546"/>
                <a:gd name="T46" fmla="*/ 154 w 560"/>
                <a:gd name="T47" fmla="*/ 533 h 546"/>
                <a:gd name="T48" fmla="*/ 138 w 560"/>
                <a:gd name="T49" fmla="*/ 516 h 546"/>
                <a:gd name="T50" fmla="*/ 137 w 560"/>
                <a:gd name="T51" fmla="*/ 455 h 546"/>
                <a:gd name="T52" fmla="*/ 152 w 560"/>
                <a:gd name="T53" fmla="*/ 424 h 546"/>
                <a:gd name="T54" fmla="*/ 127 w 560"/>
                <a:gd name="T55" fmla="*/ 411 h 546"/>
                <a:gd name="T56" fmla="*/ 94 w 560"/>
                <a:gd name="T57" fmla="*/ 403 h 546"/>
                <a:gd name="T58" fmla="*/ 15 w 560"/>
                <a:gd name="T59" fmla="*/ 377 h 546"/>
                <a:gd name="T60" fmla="*/ 3 w 560"/>
                <a:gd name="T61" fmla="*/ 349 h 546"/>
                <a:gd name="T62" fmla="*/ 26 w 560"/>
                <a:gd name="T63" fmla="*/ 299 h 546"/>
                <a:gd name="T64" fmla="*/ 15 w 560"/>
                <a:gd name="T65" fmla="*/ 266 h 546"/>
                <a:gd name="T66" fmla="*/ 41 w 560"/>
                <a:gd name="T67" fmla="*/ 252 h 546"/>
                <a:gd name="T68" fmla="*/ 77 w 560"/>
                <a:gd name="T69" fmla="*/ 230 h 546"/>
                <a:gd name="T70" fmla="*/ 97 w 560"/>
                <a:gd name="T71" fmla="*/ 240 h 546"/>
                <a:gd name="T72" fmla="*/ 123 w 560"/>
                <a:gd name="T73" fmla="*/ 237 h 546"/>
                <a:gd name="T74" fmla="*/ 136 w 560"/>
                <a:gd name="T75" fmla="*/ 226 h 546"/>
                <a:gd name="T76" fmla="*/ 115 w 560"/>
                <a:gd name="T77" fmla="*/ 202 h 546"/>
                <a:gd name="T78" fmla="*/ 104 w 560"/>
                <a:gd name="T79" fmla="*/ 178 h 546"/>
                <a:gd name="T80" fmla="*/ 89 w 560"/>
                <a:gd name="T81" fmla="*/ 151 h 546"/>
                <a:gd name="T82" fmla="*/ 83 w 560"/>
                <a:gd name="T83" fmla="*/ 112 h 546"/>
                <a:gd name="T84" fmla="*/ 84 w 560"/>
                <a:gd name="T85" fmla="*/ 75 h 546"/>
                <a:gd name="T86" fmla="*/ 94 w 560"/>
                <a:gd name="T87" fmla="*/ 29 h 546"/>
                <a:gd name="T88" fmla="*/ 120 w 560"/>
                <a:gd name="T89" fmla="*/ 6 h 546"/>
                <a:gd name="T90" fmla="*/ 152 w 560"/>
                <a:gd name="T91" fmla="*/ 5 h 546"/>
                <a:gd name="T92" fmla="*/ 181 w 560"/>
                <a:gd name="T93" fmla="*/ 12 h 546"/>
                <a:gd name="T94" fmla="*/ 194 w 560"/>
                <a:gd name="T95" fmla="*/ 42 h 546"/>
                <a:gd name="T96" fmla="*/ 214 w 560"/>
                <a:gd name="T97" fmla="*/ 76 h 546"/>
                <a:gd name="T98" fmla="*/ 226 w 560"/>
                <a:gd name="T99" fmla="*/ 103 h 546"/>
                <a:gd name="T100" fmla="*/ 239 w 560"/>
                <a:gd name="T101" fmla="*/ 129 h 546"/>
                <a:gd name="T102" fmla="*/ 248 w 560"/>
                <a:gd name="T103" fmla="*/ 164 h 546"/>
                <a:gd name="T104" fmla="*/ 275 w 560"/>
                <a:gd name="T105" fmla="*/ 195 h 546"/>
                <a:gd name="T106" fmla="*/ 292 w 560"/>
                <a:gd name="T107" fmla="*/ 220 h 546"/>
                <a:gd name="T108" fmla="*/ 308 w 560"/>
                <a:gd name="T109" fmla="*/ 251 h 546"/>
                <a:gd name="T110" fmla="*/ 326 w 560"/>
                <a:gd name="T111" fmla="*/ 281 h 546"/>
                <a:gd name="T112" fmla="*/ 361 w 560"/>
                <a:gd name="T113" fmla="*/ 306 h 546"/>
                <a:gd name="T114" fmla="*/ 400 w 560"/>
                <a:gd name="T115" fmla="*/ 328 h 546"/>
                <a:gd name="T116" fmla="*/ 427 w 560"/>
                <a:gd name="T117" fmla="*/ 346 h 546"/>
                <a:gd name="T118" fmla="*/ 448 w 560"/>
                <a:gd name="T119" fmla="*/ 370 h 546"/>
                <a:gd name="T120" fmla="*/ 466 w 560"/>
                <a:gd name="T121" fmla="*/ 406 h 546"/>
                <a:gd name="T122" fmla="*/ 489 w 560"/>
                <a:gd name="T123" fmla="*/ 447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0" h="546">
                  <a:moveTo>
                    <a:pt x="514" y="454"/>
                  </a:moveTo>
                  <a:lnTo>
                    <a:pt x="515" y="454"/>
                  </a:lnTo>
                  <a:lnTo>
                    <a:pt x="516" y="454"/>
                  </a:lnTo>
                  <a:lnTo>
                    <a:pt x="517" y="454"/>
                  </a:lnTo>
                  <a:lnTo>
                    <a:pt x="518" y="455"/>
                  </a:lnTo>
                  <a:lnTo>
                    <a:pt x="519" y="455"/>
                  </a:lnTo>
                  <a:lnTo>
                    <a:pt x="519" y="456"/>
                  </a:lnTo>
                  <a:lnTo>
                    <a:pt x="520" y="457"/>
                  </a:lnTo>
                  <a:lnTo>
                    <a:pt x="521" y="458"/>
                  </a:lnTo>
                  <a:lnTo>
                    <a:pt x="521" y="459"/>
                  </a:lnTo>
                  <a:lnTo>
                    <a:pt x="522" y="460"/>
                  </a:lnTo>
                  <a:lnTo>
                    <a:pt x="522" y="461"/>
                  </a:lnTo>
                  <a:lnTo>
                    <a:pt x="523" y="462"/>
                  </a:lnTo>
                  <a:lnTo>
                    <a:pt x="524" y="462"/>
                  </a:lnTo>
                  <a:lnTo>
                    <a:pt x="525" y="462"/>
                  </a:lnTo>
                  <a:lnTo>
                    <a:pt x="525" y="463"/>
                  </a:lnTo>
                  <a:lnTo>
                    <a:pt x="526" y="463"/>
                  </a:lnTo>
                  <a:lnTo>
                    <a:pt x="529" y="463"/>
                  </a:lnTo>
                  <a:lnTo>
                    <a:pt x="530" y="464"/>
                  </a:lnTo>
                  <a:lnTo>
                    <a:pt x="531" y="464"/>
                  </a:lnTo>
                  <a:lnTo>
                    <a:pt x="532" y="464"/>
                  </a:lnTo>
                  <a:lnTo>
                    <a:pt x="533" y="465"/>
                  </a:lnTo>
                  <a:lnTo>
                    <a:pt x="534" y="465"/>
                  </a:lnTo>
                  <a:lnTo>
                    <a:pt x="534" y="466"/>
                  </a:lnTo>
                  <a:lnTo>
                    <a:pt x="535" y="467"/>
                  </a:lnTo>
                  <a:lnTo>
                    <a:pt x="536" y="467"/>
                  </a:lnTo>
                  <a:lnTo>
                    <a:pt x="537" y="468"/>
                  </a:lnTo>
                  <a:lnTo>
                    <a:pt x="538" y="469"/>
                  </a:lnTo>
                  <a:lnTo>
                    <a:pt x="539" y="470"/>
                  </a:lnTo>
                  <a:lnTo>
                    <a:pt x="540" y="470"/>
                  </a:lnTo>
                  <a:lnTo>
                    <a:pt x="541" y="471"/>
                  </a:lnTo>
                  <a:lnTo>
                    <a:pt x="542" y="471"/>
                  </a:lnTo>
                  <a:lnTo>
                    <a:pt x="543" y="471"/>
                  </a:lnTo>
                  <a:lnTo>
                    <a:pt x="544" y="471"/>
                  </a:lnTo>
                  <a:lnTo>
                    <a:pt x="548" y="476"/>
                  </a:lnTo>
                  <a:lnTo>
                    <a:pt x="548" y="477"/>
                  </a:lnTo>
                  <a:lnTo>
                    <a:pt x="549" y="478"/>
                  </a:lnTo>
                  <a:lnTo>
                    <a:pt x="549" y="479"/>
                  </a:lnTo>
                  <a:lnTo>
                    <a:pt x="550" y="479"/>
                  </a:lnTo>
                  <a:lnTo>
                    <a:pt x="550" y="480"/>
                  </a:lnTo>
                  <a:lnTo>
                    <a:pt x="551" y="480"/>
                  </a:lnTo>
                  <a:lnTo>
                    <a:pt x="552" y="481"/>
                  </a:lnTo>
                  <a:lnTo>
                    <a:pt x="553" y="481"/>
                  </a:lnTo>
                  <a:lnTo>
                    <a:pt x="553" y="482"/>
                  </a:lnTo>
                  <a:lnTo>
                    <a:pt x="554" y="483"/>
                  </a:lnTo>
                  <a:lnTo>
                    <a:pt x="554" y="484"/>
                  </a:lnTo>
                  <a:lnTo>
                    <a:pt x="554" y="485"/>
                  </a:lnTo>
                  <a:lnTo>
                    <a:pt x="555" y="485"/>
                  </a:lnTo>
                  <a:lnTo>
                    <a:pt x="556" y="485"/>
                  </a:lnTo>
                  <a:lnTo>
                    <a:pt x="557" y="485"/>
                  </a:lnTo>
                  <a:lnTo>
                    <a:pt x="558" y="486"/>
                  </a:lnTo>
                  <a:lnTo>
                    <a:pt x="559" y="486"/>
                  </a:lnTo>
                  <a:lnTo>
                    <a:pt x="559" y="487"/>
                  </a:lnTo>
                  <a:lnTo>
                    <a:pt x="560" y="487"/>
                  </a:lnTo>
                  <a:lnTo>
                    <a:pt x="559" y="487"/>
                  </a:lnTo>
                  <a:lnTo>
                    <a:pt x="558" y="488"/>
                  </a:lnTo>
                  <a:lnTo>
                    <a:pt x="557" y="488"/>
                  </a:lnTo>
                  <a:lnTo>
                    <a:pt x="557" y="489"/>
                  </a:lnTo>
                  <a:lnTo>
                    <a:pt x="555" y="490"/>
                  </a:lnTo>
                  <a:lnTo>
                    <a:pt x="554" y="490"/>
                  </a:lnTo>
                  <a:lnTo>
                    <a:pt x="554" y="491"/>
                  </a:lnTo>
                  <a:lnTo>
                    <a:pt x="553" y="491"/>
                  </a:lnTo>
                  <a:lnTo>
                    <a:pt x="552" y="492"/>
                  </a:lnTo>
                  <a:lnTo>
                    <a:pt x="551" y="492"/>
                  </a:lnTo>
                  <a:lnTo>
                    <a:pt x="550" y="492"/>
                  </a:lnTo>
                  <a:lnTo>
                    <a:pt x="550" y="491"/>
                  </a:lnTo>
                  <a:lnTo>
                    <a:pt x="549" y="491"/>
                  </a:lnTo>
                  <a:lnTo>
                    <a:pt x="548" y="491"/>
                  </a:lnTo>
                  <a:lnTo>
                    <a:pt x="547" y="491"/>
                  </a:lnTo>
                  <a:lnTo>
                    <a:pt x="547" y="490"/>
                  </a:lnTo>
                  <a:lnTo>
                    <a:pt x="546" y="490"/>
                  </a:lnTo>
                  <a:lnTo>
                    <a:pt x="545" y="490"/>
                  </a:lnTo>
                  <a:lnTo>
                    <a:pt x="545" y="491"/>
                  </a:lnTo>
                  <a:lnTo>
                    <a:pt x="544" y="491"/>
                  </a:lnTo>
                  <a:lnTo>
                    <a:pt x="543" y="492"/>
                  </a:lnTo>
                  <a:lnTo>
                    <a:pt x="543" y="491"/>
                  </a:lnTo>
                  <a:lnTo>
                    <a:pt x="542" y="491"/>
                  </a:lnTo>
                  <a:lnTo>
                    <a:pt x="542" y="490"/>
                  </a:lnTo>
                  <a:lnTo>
                    <a:pt x="541" y="490"/>
                  </a:lnTo>
                  <a:lnTo>
                    <a:pt x="541" y="489"/>
                  </a:lnTo>
                  <a:lnTo>
                    <a:pt x="540" y="489"/>
                  </a:lnTo>
                  <a:lnTo>
                    <a:pt x="540" y="488"/>
                  </a:lnTo>
                  <a:lnTo>
                    <a:pt x="539" y="488"/>
                  </a:lnTo>
                  <a:lnTo>
                    <a:pt x="538" y="488"/>
                  </a:lnTo>
                  <a:lnTo>
                    <a:pt x="538" y="487"/>
                  </a:lnTo>
                  <a:lnTo>
                    <a:pt x="537" y="486"/>
                  </a:lnTo>
                  <a:lnTo>
                    <a:pt x="537" y="485"/>
                  </a:lnTo>
                  <a:lnTo>
                    <a:pt x="536" y="485"/>
                  </a:lnTo>
                  <a:lnTo>
                    <a:pt x="536" y="485"/>
                  </a:lnTo>
                  <a:lnTo>
                    <a:pt x="536" y="484"/>
                  </a:lnTo>
                  <a:lnTo>
                    <a:pt x="536" y="483"/>
                  </a:lnTo>
                  <a:lnTo>
                    <a:pt x="535" y="483"/>
                  </a:lnTo>
                  <a:lnTo>
                    <a:pt x="535" y="484"/>
                  </a:lnTo>
                  <a:lnTo>
                    <a:pt x="534" y="484"/>
                  </a:lnTo>
                  <a:lnTo>
                    <a:pt x="533" y="484"/>
                  </a:lnTo>
                  <a:lnTo>
                    <a:pt x="532" y="484"/>
                  </a:lnTo>
                  <a:lnTo>
                    <a:pt x="531" y="484"/>
                  </a:lnTo>
                  <a:lnTo>
                    <a:pt x="530" y="484"/>
                  </a:lnTo>
                  <a:lnTo>
                    <a:pt x="529" y="485"/>
                  </a:lnTo>
                  <a:lnTo>
                    <a:pt x="528" y="485"/>
                  </a:lnTo>
                  <a:lnTo>
                    <a:pt x="528" y="485"/>
                  </a:lnTo>
                  <a:lnTo>
                    <a:pt x="527" y="485"/>
                  </a:lnTo>
                  <a:lnTo>
                    <a:pt x="527" y="486"/>
                  </a:lnTo>
                  <a:lnTo>
                    <a:pt x="527" y="485"/>
                  </a:lnTo>
                  <a:lnTo>
                    <a:pt x="527" y="486"/>
                  </a:lnTo>
                  <a:lnTo>
                    <a:pt x="526" y="486"/>
                  </a:lnTo>
                  <a:lnTo>
                    <a:pt x="526" y="485"/>
                  </a:lnTo>
                  <a:lnTo>
                    <a:pt x="526" y="486"/>
                  </a:lnTo>
                  <a:lnTo>
                    <a:pt x="526" y="485"/>
                  </a:lnTo>
                  <a:lnTo>
                    <a:pt x="525" y="485"/>
                  </a:lnTo>
                  <a:lnTo>
                    <a:pt x="524" y="485"/>
                  </a:lnTo>
                  <a:lnTo>
                    <a:pt x="524" y="486"/>
                  </a:lnTo>
                  <a:lnTo>
                    <a:pt x="524" y="487"/>
                  </a:lnTo>
                  <a:lnTo>
                    <a:pt x="524" y="488"/>
                  </a:lnTo>
                  <a:lnTo>
                    <a:pt x="524" y="489"/>
                  </a:lnTo>
                  <a:lnTo>
                    <a:pt x="524" y="490"/>
                  </a:lnTo>
                  <a:lnTo>
                    <a:pt x="524" y="491"/>
                  </a:lnTo>
                  <a:lnTo>
                    <a:pt x="523" y="491"/>
                  </a:lnTo>
                  <a:lnTo>
                    <a:pt x="523" y="490"/>
                  </a:lnTo>
                  <a:lnTo>
                    <a:pt x="522" y="490"/>
                  </a:lnTo>
                  <a:lnTo>
                    <a:pt x="522" y="490"/>
                  </a:lnTo>
                  <a:lnTo>
                    <a:pt x="521" y="490"/>
                  </a:lnTo>
                  <a:lnTo>
                    <a:pt x="521" y="491"/>
                  </a:lnTo>
                  <a:lnTo>
                    <a:pt x="520" y="491"/>
                  </a:lnTo>
                  <a:lnTo>
                    <a:pt x="519" y="492"/>
                  </a:lnTo>
                  <a:lnTo>
                    <a:pt x="519" y="493"/>
                  </a:lnTo>
                  <a:lnTo>
                    <a:pt x="520" y="494"/>
                  </a:lnTo>
                  <a:lnTo>
                    <a:pt x="520" y="495"/>
                  </a:lnTo>
                  <a:lnTo>
                    <a:pt x="521" y="495"/>
                  </a:lnTo>
                  <a:lnTo>
                    <a:pt x="522" y="496"/>
                  </a:lnTo>
                  <a:lnTo>
                    <a:pt x="522" y="496"/>
                  </a:lnTo>
                  <a:lnTo>
                    <a:pt x="522" y="497"/>
                  </a:lnTo>
                  <a:lnTo>
                    <a:pt x="523" y="497"/>
                  </a:lnTo>
                  <a:lnTo>
                    <a:pt x="523" y="498"/>
                  </a:lnTo>
                  <a:lnTo>
                    <a:pt x="522" y="498"/>
                  </a:lnTo>
                  <a:lnTo>
                    <a:pt x="522" y="499"/>
                  </a:lnTo>
                  <a:lnTo>
                    <a:pt x="522" y="499"/>
                  </a:lnTo>
                  <a:lnTo>
                    <a:pt x="521" y="499"/>
                  </a:lnTo>
                  <a:lnTo>
                    <a:pt x="521" y="498"/>
                  </a:lnTo>
                  <a:lnTo>
                    <a:pt x="520" y="498"/>
                  </a:lnTo>
                  <a:lnTo>
                    <a:pt x="520" y="499"/>
                  </a:lnTo>
                  <a:lnTo>
                    <a:pt x="519" y="499"/>
                  </a:lnTo>
                  <a:lnTo>
                    <a:pt x="519" y="500"/>
                  </a:lnTo>
                  <a:lnTo>
                    <a:pt x="518" y="500"/>
                  </a:lnTo>
                  <a:lnTo>
                    <a:pt x="517" y="500"/>
                  </a:lnTo>
                  <a:lnTo>
                    <a:pt x="516" y="500"/>
                  </a:lnTo>
                  <a:lnTo>
                    <a:pt x="515" y="500"/>
                  </a:lnTo>
                  <a:lnTo>
                    <a:pt x="514" y="500"/>
                  </a:lnTo>
                  <a:lnTo>
                    <a:pt x="513" y="500"/>
                  </a:lnTo>
                  <a:lnTo>
                    <a:pt x="512" y="500"/>
                  </a:lnTo>
                  <a:lnTo>
                    <a:pt x="511" y="502"/>
                  </a:lnTo>
                  <a:lnTo>
                    <a:pt x="511" y="503"/>
                  </a:lnTo>
                  <a:lnTo>
                    <a:pt x="510" y="504"/>
                  </a:lnTo>
                  <a:lnTo>
                    <a:pt x="509" y="504"/>
                  </a:lnTo>
                  <a:lnTo>
                    <a:pt x="509" y="505"/>
                  </a:lnTo>
                  <a:lnTo>
                    <a:pt x="508" y="504"/>
                  </a:lnTo>
                  <a:lnTo>
                    <a:pt x="507" y="504"/>
                  </a:lnTo>
                  <a:lnTo>
                    <a:pt x="507" y="503"/>
                  </a:lnTo>
                  <a:lnTo>
                    <a:pt x="506" y="503"/>
                  </a:lnTo>
                  <a:lnTo>
                    <a:pt x="506" y="504"/>
                  </a:lnTo>
                  <a:lnTo>
                    <a:pt x="505" y="504"/>
                  </a:lnTo>
                  <a:lnTo>
                    <a:pt x="505" y="505"/>
                  </a:lnTo>
                  <a:lnTo>
                    <a:pt x="505" y="506"/>
                  </a:lnTo>
                  <a:lnTo>
                    <a:pt x="505" y="507"/>
                  </a:lnTo>
                  <a:lnTo>
                    <a:pt x="506" y="507"/>
                  </a:lnTo>
                  <a:lnTo>
                    <a:pt x="506" y="508"/>
                  </a:lnTo>
                  <a:lnTo>
                    <a:pt x="506" y="509"/>
                  </a:lnTo>
                  <a:lnTo>
                    <a:pt x="507" y="510"/>
                  </a:lnTo>
                  <a:lnTo>
                    <a:pt x="507" y="511"/>
                  </a:lnTo>
                  <a:lnTo>
                    <a:pt x="507" y="512"/>
                  </a:lnTo>
                  <a:lnTo>
                    <a:pt x="508" y="512"/>
                  </a:lnTo>
                  <a:lnTo>
                    <a:pt x="508" y="513"/>
                  </a:lnTo>
                  <a:lnTo>
                    <a:pt x="507" y="513"/>
                  </a:lnTo>
                  <a:lnTo>
                    <a:pt x="506" y="514"/>
                  </a:lnTo>
                  <a:lnTo>
                    <a:pt x="505" y="514"/>
                  </a:lnTo>
                  <a:lnTo>
                    <a:pt x="504" y="514"/>
                  </a:lnTo>
                  <a:lnTo>
                    <a:pt x="503" y="515"/>
                  </a:lnTo>
                  <a:lnTo>
                    <a:pt x="502" y="515"/>
                  </a:lnTo>
                  <a:lnTo>
                    <a:pt x="501" y="515"/>
                  </a:lnTo>
                  <a:lnTo>
                    <a:pt x="500" y="515"/>
                  </a:lnTo>
                  <a:lnTo>
                    <a:pt x="499" y="515"/>
                  </a:lnTo>
                  <a:lnTo>
                    <a:pt x="498" y="515"/>
                  </a:lnTo>
                  <a:lnTo>
                    <a:pt x="496" y="515"/>
                  </a:lnTo>
                  <a:lnTo>
                    <a:pt x="495" y="515"/>
                  </a:lnTo>
                  <a:lnTo>
                    <a:pt x="494" y="515"/>
                  </a:lnTo>
                  <a:lnTo>
                    <a:pt x="493" y="515"/>
                  </a:lnTo>
                  <a:lnTo>
                    <a:pt x="493" y="514"/>
                  </a:lnTo>
                  <a:lnTo>
                    <a:pt x="492" y="514"/>
                  </a:lnTo>
                  <a:lnTo>
                    <a:pt x="491" y="514"/>
                  </a:lnTo>
                  <a:lnTo>
                    <a:pt x="490" y="514"/>
                  </a:lnTo>
                  <a:lnTo>
                    <a:pt x="489" y="514"/>
                  </a:lnTo>
                  <a:lnTo>
                    <a:pt x="488" y="514"/>
                  </a:lnTo>
                  <a:lnTo>
                    <a:pt x="487" y="514"/>
                  </a:lnTo>
                  <a:lnTo>
                    <a:pt x="486" y="514"/>
                  </a:lnTo>
                  <a:lnTo>
                    <a:pt x="485" y="514"/>
                  </a:lnTo>
                  <a:lnTo>
                    <a:pt x="484" y="514"/>
                  </a:lnTo>
                  <a:lnTo>
                    <a:pt x="483" y="513"/>
                  </a:lnTo>
                  <a:lnTo>
                    <a:pt x="482" y="513"/>
                  </a:lnTo>
                  <a:lnTo>
                    <a:pt x="481" y="513"/>
                  </a:lnTo>
                  <a:lnTo>
                    <a:pt x="480" y="513"/>
                  </a:lnTo>
                  <a:lnTo>
                    <a:pt x="479" y="513"/>
                  </a:lnTo>
                  <a:lnTo>
                    <a:pt x="478" y="513"/>
                  </a:lnTo>
                  <a:lnTo>
                    <a:pt x="478" y="514"/>
                  </a:lnTo>
                  <a:lnTo>
                    <a:pt x="479" y="514"/>
                  </a:lnTo>
                  <a:lnTo>
                    <a:pt x="479" y="515"/>
                  </a:lnTo>
                  <a:lnTo>
                    <a:pt x="479" y="516"/>
                  </a:lnTo>
                  <a:lnTo>
                    <a:pt x="479" y="517"/>
                  </a:lnTo>
                  <a:lnTo>
                    <a:pt x="480" y="517"/>
                  </a:lnTo>
                  <a:lnTo>
                    <a:pt x="480" y="518"/>
                  </a:lnTo>
                  <a:lnTo>
                    <a:pt x="482" y="519"/>
                  </a:lnTo>
                  <a:lnTo>
                    <a:pt x="482" y="520"/>
                  </a:lnTo>
                  <a:lnTo>
                    <a:pt x="482" y="521"/>
                  </a:lnTo>
                  <a:lnTo>
                    <a:pt x="482" y="522"/>
                  </a:lnTo>
                  <a:lnTo>
                    <a:pt x="482" y="523"/>
                  </a:lnTo>
                  <a:lnTo>
                    <a:pt x="482" y="524"/>
                  </a:lnTo>
                  <a:lnTo>
                    <a:pt x="481" y="525"/>
                  </a:lnTo>
                  <a:lnTo>
                    <a:pt x="481" y="526"/>
                  </a:lnTo>
                  <a:lnTo>
                    <a:pt x="481" y="527"/>
                  </a:lnTo>
                  <a:lnTo>
                    <a:pt x="480" y="527"/>
                  </a:lnTo>
                  <a:lnTo>
                    <a:pt x="479" y="527"/>
                  </a:lnTo>
                  <a:lnTo>
                    <a:pt x="478" y="527"/>
                  </a:lnTo>
                  <a:lnTo>
                    <a:pt x="477" y="527"/>
                  </a:lnTo>
                  <a:lnTo>
                    <a:pt x="477" y="528"/>
                  </a:lnTo>
                  <a:lnTo>
                    <a:pt x="476" y="528"/>
                  </a:lnTo>
                  <a:lnTo>
                    <a:pt x="475" y="528"/>
                  </a:lnTo>
                  <a:lnTo>
                    <a:pt x="475" y="529"/>
                  </a:lnTo>
                  <a:lnTo>
                    <a:pt x="474" y="529"/>
                  </a:lnTo>
                  <a:lnTo>
                    <a:pt x="474" y="529"/>
                  </a:lnTo>
                  <a:lnTo>
                    <a:pt x="474" y="530"/>
                  </a:lnTo>
                  <a:lnTo>
                    <a:pt x="473" y="530"/>
                  </a:lnTo>
                  <a:lnTo>
                    <a:pt x="473" y="531"/>
                  </a:lnTo>
                  <a:lnTo>
                    <a:pt x="472" y="531"/>
                  </a:lnTo>
                  <a:lnTo>
                    <a:pt x="472" y="532"/>
                  </a:lnTo>
                  <a:lnTo>
                    <a:pt x="471" y="532"/>
                  </a:lnTo>
                  <a:lnTo>
                    <a:pt x="470" y="533"/>
                  </a:lnTo>
                  <a:lnTo>
                    <a:pt x="470" y="533"/>
                  </a:lnTo>
                  <a:lnTo>
                    <a:pt x="469" y="533"/>
                  </a:lnTo>
                  <a:lnTo>
                    <a:pt x="468" y="534"/>
                  </a:lnTo>
                  <a:lnTo>
                    <a:pt x="467" y="534"/>
                  </a:lnTo>
                  <a:lnTo>
                    <a:pt x="466" y="534"/>
                  </a:lnTo>
                  <a:lnTo>
                    <a:pt x="465" y="534"/>
                  </a:lnTo>
                  <a:lnTo>
                    <a:pt x="465" y="535"/>
                  </a:lnTo>
                  <a:lnTo>
                    <a:pt x="465" y="536"/>
                  </a:lnTo>
                  <a:lnTo>
                    <a:pt x="464" y="536"/>
                  </a:lnTo>
                  <a:lnTo>
                    <a:pt x="464" y="537"/>
                  </a:lnTo>
                  <a:lnTo>
                    <a:pt x="463" y="537"/>
                  </a:lnTo>
                  <a:lnTo>
                    <a:pt x="463" y="538"/>
                  </a:lnTo>
                  <a:lnTo>
                    <a:pt x="462" y="539"/>
                  </a:lnTo>
                  <a:lnTo>
                    <a:pt x="461" y="540"/>
                  </a:lnTo>
                  <a:lnTo>
                    <a:pt x="460" y="540"/>
                  </a:lnTo>
                  <a:lnTo>
                    <a:pt x="460" y="541"/>
                  </a:lnTo>
                  <a:lnTo>
                    <a:pt x="459" y="541"/>
                  </a:lnTo>
                  <a:lnTo>
                    <a:pt x="459" y="542"/>
                  </a:lnTo>
                  <a:lnTo>
                    <a:pt x="458" y="542"/>
                  </a:lnTo>
                  <a:lnTo>
                    <a:pt x="458" y="543"/>
                  </a:lnTo>
                  <a:lnTo>
                    <a:pt x="457" y="543"/>
                  </a:lnTo>
                  <a:lnTo>
                    <a:pt x="457" y="542"/>
                  </a:lnTo>
                  <a:lnTo>
                    <a:pt x="457" y="541"/>
                  </a:lnTo>
                  <a:lnTo>
                    <a:pt x="457" y="540"/>
                  </a:lnTo>
                  <a:lnTo>
                    <a:pt x="457" y="539"/>
                  </a:lnTo>
                  <a:lnTo>
                    <a:pt x="457" y="538"/>
                  </a:lnTo>
                  <a:lnTo>
                    <a:pt x="457" y="537"/>
                  </a:lnTo>
                  <a:lnTo>
                    <a:pt x="457" y="536"/>
                  </a:lnTo>
                  <a:lnTo>
                    <a:pt x="457" y="535"/>
                  </a:lnTo>
                  <a:lnTo>
                    <a:pt x="456" y="535"/>
                  </a:lnTo>
                  <a:lnTo>
                    <a:pt x="456" y="534"/>
                  </a:lnTo>
                  <a:lnTo>
                    <a:pt x="455" y="534"/>
                  </a:lnTo>
                  <a:lnTo>
                    <a:pt x="455" y="533"/>
                  </a:lnTo>
                  <a:lnTo>
                    <a:pt x="454" y="533"/>
                  </a:lnTo>
                  <a:lnTo>
                    <a:pt x="454" y="534"/>
                  </a:lnTo>
                  <a:lnTo>
                    <a:pt x="453" y="534"/>
                  </a:lnTo>
                  <a:lnTo>
                    <a:pt x="452" y="534"/>
                  </a:lnTo>
                  <a:lnTo>
                    <a:pt x="451" y="534"/>
                  </a:lnTo>
                  <a:lnTo>
                    <a:pt x="450" y="534"/>
                  </a:lnTo>
                  <a:lnTo>
                    <a:pt x="449" y="534"/>
                  </a:lnTo>
                  <a:lnTo>
                    <a:pt x="449" y="535"/>
                  </a:lnTo>
                  <a:lnTo>
                    <a:pt x="448" y="535"/>
                  </a:lnTo>
                  <a:lnTo>
                    <a:pt x="447" y="535"/>
                  </a:lnTo>
                  <a:lnTo>
                    <a:pt x="447" y="536"/>
                  </a:lnTo>
                  <a:lnTo>
                    <a:pt x="446" y="536"/>
                  </a:lnTo>
                  <a:lnTo>
                    <a:pt x="445" y="536"/>
                  </a:lnTo>
                  <a:lnTo>
                    <a:pt x="445" y="537"/>
                  </a:lnTo>
                  <a:lnTo>
                    <a:pt x="444" y="537"/>
                  </a:lnTo>
                  <a:lnTo>
                    <a:pt x="444" y="538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39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9" y="539"/>
                  </a:lnTo>
                  <a:lnTo>
                    <a:pt x="438" y="539"/>
                  </a:lnTo>
                  <a:lnTo>
                    <a:pt x="437" y="539"/>
                  </a:lnTo>
                  <a:lnTo>
                    <a:pt x="437" y="540"/>
                  </a:lnTo>
                  <a:lnTo>
                    <a:pt x="437" y="539"/>
                  </a:lnTo>
                  <a:lnTo>
                    <a:pt x="437" y="540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5" y="539"/>
                  </a:lnTo>
                  <a:lnTo>
                    <a:pt x="434" y="539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3" y="539"/>
                  </a:lnTo>
                  <a:lnTo>
                    <a:pt x="432" y="539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1" y="541"/>
                  </a:lnTo>
                  <a:lnTo>
                    <a:pt x="431" y="542"/>
                  </a:lnTo>
                  <a:lnTo>
                    <a:pt x="430" y="542"/>
                  </a:lnTo>
                  <a:lnTo>
                    <a:pt x="430" y="543"/>
                  </a:lnTo>
                  <a:lnTo>
                    <a:pt x="430" y="542"/>
                  </a:lnTo>
                  <a:lnTo>
                    <a:pt x="430" y="541"/>
                  </a:lnTo>
                  <a:lnTo>
                    <a:pt x="429" y="541"/>
                  </a:lnTo>
                  <a:lnTo>
                    <a:pt x="429" y="540"/>
                  </a:lnTo>
                  <a:lnTo>
                    <a:pt x="429" y="539"/>
                  </a:lnTo>
                  <a:lnTo>
                    <a:pt x="429" y="538"/>
                  </a:lnTo>
                  <a:lnTo>
                    <a:pt x="429" y="537"/>
                  </a:lnTo>
                  <a:lnTo>
                    <a:pt x="429" y="536"/>
                  </a:lnTo>
                  <a:lnTo>
                    <a:pt x="429" y="535"/>
                  </a:lnTo>
                  <a:lnTo>
                    <a:pt x="430" y="534"/>
                  </a:lnTo>
                  <a:lnTo>
                    <a:pt x="430" y="533"/>
                  </a:lnTo>
                  <a:lnTo>
                    <a:pt x="429" y="533"/>
                  </a:lnTo>
                  <a:lnTo>
                    <a:pt x="429" y="534"/>
                  </a:lnTo>
                  <a:lnTo>
                    <a:pt x="428" y="534"/>
                  </a:lnTo>
                  <a:lnTo>
                    <a:pt x="428" y="535"/>
                  </a:lnTo>
                  <a:lnTo>
                    <a:pt x="427" y="535"/>
                  </a:lnTo>
                  <a:lnTo>
                    <a:pt x="427" y="536"/>
                  </a:lnTo>
                  <a:lnTo>
                    <a:pt x="426" y="536"/>
                  </a:lnTo>
                  <a:lnTo>
                    <a:pt x="426" y="537"/>
                  </a:lnTo>
                  <a:lnTo>
                    <a:pt x="426" y="538"/>
                  </a:lnTo>
                  <a:lnTo>
                    <a:pt x="426" y="539"/>
                  </a:lnTo>
                  <a:lnTo>
                    <a:pt x="426" y="540"/>
                  </a:lnTo>
                  <a:lnTo>
                    <a:pt x="426" y="540"/>
                  </a:lnTo>
                  <a:lnTo>
                    <a:pt x="426" y="541"/>
                  </a:lnTo>
                  <a:lnTo>
                    <a:pt x="425" y="541"/>
                  </a:lnTo>
                  <a:lnTo>
                    <a:pt x="425" y="542"/>
                  </a:lnTo>
                  <a:lnTo>
                    <a:pt x="425" y="543"/>
                  </a:lnTo>
                  <a:lnTo>
                    <a:pt x="424" y="543"/>
                  </a:lnTo>
                  <a:lnTo>
                    <a:pt x="424" y="544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6"/>
                  </a:lnTo>
                  <a:lnTo>
                    <a:pt x="422" y="546"/>
                  </a:lnTo>
                  <a:lnTo>
                    <a:pt x="421" y="546"/>
                  </a:lnTo>
                  <a:lnTo>
                    <a:pt x="420" y="546"/>
                  </a:lnTo>
                  <a:lnTo>
                    <a:pt x="419" y="545"/>
                  </a:lnTo>
                  <a:lnTo>
                    <a:pt x="418" y="545"/>
                  </a:lnTo>
                  <a:lnTo>
                    <a:pt x="418" y="544"/>
                  </a:lnTo>
                  <a:lnTo>
                    <a:pt x="417" y="544"/>
                  </a:lnTo>
                  <a:lnTo>
                    <a:pt x="417" y="543"/>
                  </a:lnTo>
                  <a:lnTo>
                    <a:pt x="416" y="543"/>
                  </a:lnTo>
                  <a:lnTo>
                    <a:pt x="416" y="542"/>
                  </a:lnTo>
                  <a:lnTo>
                    <a:pt x="415" y="542"/>
                  </a:lnTo>
                  <a:lnTo>
                    <a:pt x="415" y="541"/>
                  </a:lnTo>
                  <a:lnTo>
                    <a:pt x="414" y="540"/>
                  </a:lnTo>
                  <a:lnTo>
                    <a:pt x="414" y="539"/>
                  </a:lnTo>
                  <a:lnTo>
                    <a:pt x="413" y="539"/>
                  </a:lnTo>
                  <a:lnTo>
                    <a:pt x="413" y="538"/>
                  </a:lnTo>
                  <a:lnTo>
                    <a:pt x="413" y="537"/>
                  </a:lnTo>
                  <a:lnTo>
                    <a:pt x="412" y="537"/>
                  </a:lnTo>
                  <a:lnTo>
                    <a:pt x="412" y="536"/>
                  </a:lnTo>
                  <a:lnTo>
                    <a:pt x="411" y="536"/>
                  </a:lnTo>
                  <a:lnTo>
                    <a:pt x="411" y="535"/>
                  </a:lnTo>
                  <a:lnTo>
                    <a:pt x="411" y="534"/>
                  </a:lnTo>
                  <a:lnTo>
                    <a:pt x="410" y="533"/>
                  </a:lnTo>
                  <a:lnTo>
                    <a:pt x="409" y="533"/>
                  </a:lnTo>
                  <a:lnTo>
                    <a:pt x="409" y="532"/>
                  </a:lnTo>
                  <a:lnTo>
                    <a:pt x="408" y="532"/>
                  </a:lnTo>
                  <a:lnTo>
                    <a:pt x="408" y="531"/>
                  </a:lnTo>
                  <a:lnTo>
                    <a:pt x="407" y="531"/>
                  </a:lnTo>
                  <a:lnTo>
                    <a:pt x="406" y="530"/>
                  </a:lnTo>
                  <a:lnTo>
                    <a:pt x="405" y="530"/>
                  </a:lnTo>
                  <a:lnTo>
                    <a:pt x="404" y="530"/>
                  </a:lnTo>
                  <a:lnTo>
                    <a:pt x="404" y="529"/>
                  </a:lnTo>
                  <a:lnTo>
                    <a:pt x="403" y="529"/>
                  </a:lnTo>
                  <a:lnTo>
                    <a:pt x="403" y="528"/>
                  </a:lnTo>
                  <a:lnTo>
                    <a:pt x="402" y="527"/>
                  </a:lnTo>
                  <a:lnTo>
                    <a:pt x="402" y="526"/>
                  </a:lnTo>
                  <a:lnTo>
                    <a:pt x="401" y="526"/>
                  </a:lnTo>
                  <a:lnTo>
                    <a:pt x="401" y="525"/>
                  </a:lnTo>
                  <a:lnTo>
                    <a:pt x="400" y="525"/>
                  </a:lnTo>
                  <a:lnTo>
                    <a:pt x="400" y="524"/>
                  </a:lnTo>
                  <a:lnTo>
                    <a:pt x="399" y="524"/>
                  </a:lnTo>
                  <a:lnTo>
                    <a:pt x="399" y="523"/>
                  </a:lnTo>
                  <a:lnTo>
                    <a:pt x="399" y="522"/>
                  </a:lnTo>
                  <a:lnTo>
                    <a:pt x="400" y="521"/>
                  </a:lnTo>
                  <a:lnTo>
                    <a:pt x="400" y="520"/>
                  </a:lnTo>
                  <a:lnTo>
                    <a:pt x="400" y="519"/>
                  </a:lnTo>
                  <a:lnTo>
                    <a:pt x="399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7" y="515"/>
                  </a:lnTo>
                  <a:lnTo>
                    <a:pt x="397" y="514"/>
                  </a:lnTo>
                  <a:lnTo>
                    <a:pt x="396" y="514"/>
                  </a:lnTo>
                  <a:lnTo>
                    <a:pt x="396" y="513"/>
                  </a:lnTo>
                  <a:lnTo>
                    <a:pt x="395" y="513"/>
                  </a:lnTo>
                  <a:lnTo>
                    <a:pt x="394" y="512"/>
                  </a:lnTo>
                  <a:lnTo>
                    <a:pt x="394" y="511"/>
                  </a:lnTo>
                  <a:lnTo>
                    <a:pt x="393" y="510"/>
                  </a:lnTo>
                  <a:lnTo>
                    <a:pt x="392" y="510"/>
                  </a:lnTo>
                  <a:lnTo>
                    <a:pt x="392" y="509"/>
                  </a:lnTo>
                  <a:lnTo>
                    <a:pt x="392" y="508"/>
                  </a:lnTo>
                  <a:lnTo>
                    <a:pt x="392" y="507"/>
                  </a:lnTo>
                  <a:lnTo>
                    <a:pt x="393" y="507"/>
                  </a:lnTo>
                  <a:lnTo>
                    <a:pt x="393" y="506"/>
                  </a:lnTo>
                  <a:lnTo>
                    <a:pt x="393" y="505"/>
                  </a:lnTo>
                  <a:lnTo>
                    <a:pt x="392" y="505"/>
                  </a:lnTo>
                  <a:lnTo>
                    <a:pt x="392" y="504"/>
                  </a:lnTo>
                  <a:lnTo>
                    <a:pt x="392" y="503"/>
                  </a:lnTo>
                  <a:lnTo>
                    <a:pt x="392" y="502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1" y="500"/>
                  </a:lnTo>
                  <a:lnTo>
                    <a:pt x="391" y="499"/>
                  </a:lnTo>
                  <a:lnTo>
                    <a:pt x="391" y="498"/>
                  </a:lnTo>
                  <a:lnTo>
                    <a:pt x="391" y="497"/>
                  </a:lnTo>
                  <a:lnTo>
                    <a:pt x="392" y="497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4" y="494"/>
                  </a:lnTo>
                  <a:lnTo>
                    <a:pt x="394" y="493"/>
                  </a:lnTo>
                  <a:lnTo>
                    <a:pt x="395" y="493"/>
                  </a:lnTo>
                  <a:lnTo>
                    <a:pt x="395" y="492"/>
                  </a:lnTo>
                  <a:lnTo>
                    <a:pt x="396" y="492"/>
                  </a:lnTo>
                  <a:lnTo>
                    <a:pt x="396" y="491"/>
                  </a:lnTo>
                  <a:lnTo>
                    <a:pt x="397" y="491"/>
                  </a:lnTo>
                  <a:lnTo>
                    <a:pt x="398" y="490"/>
                  </a:lnTo>
                  <a:lnTo>
                    <a:pt x="397" y="488"/>
                  </a:lnTo>
                  <a:lnTo>
                    <a:pt x="396" y="487"/>
                  </a:lnTo>
                  <a:lnTo>
                    <a:pt x="395" y="487"/>
                  </a:lnTo>
                  <a:lnTo>
                    <a:pt x="395" y="488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89" y="486"/>
                  </a:lnTo>
                  <a:lnTo>
                    <a:pt x="382" y="484"/>
                  </a:lnTo>
                  <a:lnTo>
                    <a:pt x="380" y="483"/>
                  </a:lnTo>
                  <a:lnTo>
                    <a:pt x="378" y="482"/>
                  </a:lnTo>
                  <a:lnTo>
                    <a:pt x="377" y="481"/>
                  </a:lnTo>
                  <a:lnTo>
                    <a:pt x="376" y="481"/>
                  </a:lnTo>
                  <a:lnTo>
                    <a:pt x="376" y="480"/>
                  </a:lnTo>
                  <a:lnTo>
                    <a:pt x="376" y="479"/>
                  </a:lnTo>
                  <a:lnTo>
                    <a:pt x="376" y="478"/>
                  </a:lnTo>
                  <a:lnTo>
                    <a:pt x="377" y="478"/>
                  </a:lnTo>
                  <a:lnTo>
                    <a:pt x="377" y="477"/>
                  </a:lnTo>
                  <a:lnTo>
                    <a:pt x="377" y="476"/>
                  </a:lnTo>
                  <a:lnTo>
                    <a:pt x="377" y="475"/>
                  </a:lnTo>
                  <a:lnTo>
                    <a:pt x="377" y="474"/>
                  </a:lnTo>
                  <a:lnTo>
                    <a:pt x="377" y="473"/>
                  </a:lnTo>
                  <a:lnTo>
                    <a:pt x="377" y="472"/>
                  </a:lnTo>
                  <a:lnTo>
                    <a:pt x="378" y="471"/>
                  </a:lnTo>
                  <a:lnTo>
                    <a:pt x="378" y="470"/>
                  </a:lnTo>
                  <a:lnTo>
                    <a:pt x="379" y="470"/>
                  </a:lnTo>
                  <a:lnTo>
                    <a:pt x="379" y="469"/>
                  </a:lnTo>
                  <a:lnTo>
                    <a:pt x="380" y="468"/>
                  </a:lnTo>
                  <a:lnTo>
                    <a:pt x="381" y="468"/>
                  </a:lnTo>
                  <a:lnTo>
                    <a:pt x="381" y="467"/>
                  </a:lnTo>
                  <a:lnTo>
                    <a:pt x="382" y="467"/>
                  </a:lnTo>
                  <a:lnTo>
                    <a:pt x="382" y="466"/>
                  </a:lnTo>
                  <a:lnTo>
                    <a:pt x="384" y="462"/>
                  </a:lnTo>
                  <a:lnTo>
                    <a:pt x="385" y="462"/>
                  </a:lnTo>
                  <a:lnTo>
                    <a:pt x="385" y="461"/>
                  </a:lnTo>
                  <a:lnTo>
                    <a:pt x="385" y="460"/>
                  </a:lnTo>
                  <a:lnTo>
                    <a:pt x="385" y="459"/>
                  </a:lnTo>
                  <a:lnTo>
                    <a:pt x="386" y="456"/>
                  </a:lnTo>
                  <a:lnTo>
                    <a:pt x="385" y="456"/>
                  </a:lnTo>
                  <a:lnTo>
                    <a:pt x="384" y="456"/>
                  </a:lnTo>
                  <a:lnTo>
                    <a:pt x="383" y="456"/>
                  </a:lnTo>
                  <a:lnTo>
                    <a:pt x="382" y="456"/>
                  </a:lnTo>
                  <a:lnTo>
                    <a:pt x="382" y="455"/>
                  </a:lnTo>
                  <a:lnTo>
                    <a:pt x="381" y="455"/>
                  </a:lnTo>
                  <a:lnTo>
                    <a:pt x="381" y="454"/>
                  </a:lnTo>
                  <a:lnTo>
                    <a:pt x="380" y="454"/>
                  </a:lnTo>
                  <a:lnTo>
                    <a:pt x="378" y="451"/>
                  </a:lnTo>
                  <a:lnTo>
                    <a:pt x="378" y="451"/>
                  </a:lnTo>
                  <a:lnTo>
                    <a:pt x="378" y="450"/>
                  </a:lnTo>
                  <a:lnTo>
                    <a:pt x="377" y="450"/>
                  </a:lnTo>
                  <a:lnTo>
                    <a:pt x="378" y="450"/>
                  </a:lnTo>
                  <a:lnTo>
                    <a:pt x="378" y="449"/>
                  </a:lnTo>
                  <a:lnTo>
                    <a:pt x="378" y="448"/>
                  </a:lnTo>
                  <a:lnTo>
                    <a:pt x="378" y="448"/>
                  </a:lnTo>
                  <a:lnTo>
                    <a:pt x="378" y="447"/>
                  </a:lnTo>
                  <a:lnTo>
                    <a:pt x="378" y="447"/>
                  </a:lnTo>
                  <a:lnTo>
                    <a:pt x="378" y="446"/>
                  </a:lnTo>
                  <a:lnTo>
                    <a:pt x="378" y="445"/>
                  </a:lnTo>
                  <a:lnTo>
                    <a:pt x="378" y="445"/>
                  </a:lnTo>
                  <a:lnTo>
                    <a:pt x="378" y="445"/>
                  </a:lnTo>
                  <a:lnTo>
                    <a:pt x="378" y="444"/>
                  </a:lnTo>
                  <a:lnTo>
                    <a:pt x="377" y="444"/>
                  </a:lnTo>
                  <a:lnTo>
                    <a:pt x="377" y="443"/>
                  </a:lnTo>
                  <a:lnTo>
                    <a:pt x="376" y="442"/>
                  </a:lnTo>
                  <a:lnTo>
                    <a:pt x="376" y="441"/>
                  </a:lnTo>
                  <a:lnTo>
                    <a:pt x="376" y="440"/>
                  </a:lnTo>
                  <a:lnTo>
                    <a:pt x="375" y="440"/>
                  </a:lnTo>
                  <a:lnTo>
                    <a:pt x="374" y="439"/>
                  </a:lnTo>
                  <a:lnTo>
                    <a:pt x="373" y="439"/>
                  </a:lnTo>
                  <a:lnTo>
                    <a:pt x="373" y="438"/>
                  </a:lnTo>
                  <a:lnTo>
                    <a:pt x="374" y="437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5"/>
                  </a:lnTo>
                  <a:lnTo>
                    <a:pt x="375" y="435"/>
                  </a:lnTo>
                  <a:lnTo>
                    <a:pt x="375" y="434"/>
                  </a:lnTo>
                  <a:lnTo>
                    <a:pt x="376" y="434"/>
                  </a:lnTo>
                  <a:lnTo>
                    <a:pt x="377" y="433"/>
                  </a:lnTo>
                  <a:lnTo>
                    <a:pt x="378" y="433"/>
                  </a:lnTo>
                  <a:lnTo>
                    <a:pt x="378" y="432"/>
                  </a:lnTo>
                  <a:lnTo>
                    <a:pt x="378" y="432"/>
                  </a:lnTo>
                  <a:lnTo>
                    <a:pt x="379" y="432"/>
                  </a:lnTo>
                  <a:lnTo>
                    <a:pt x="379" y="431"/>
                  </a:lnTo>
                  <a:lnTo>
                    <a:pt x="380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9"/>
                  </a:lnTo>
                  <a:lnTo>
                    <a:pt x="378" y="429"/>
                  </a:lnTo>
                  <a:lnTo>
                    <a:pt x="378" y="428"/>
                  </a:lnTo>
                  <a:lnTo>
                    <a:pt x="378" y="427"/>
                  </a:lnTo>
                  <a:lnTo>
                    <a:pt x="377" y="427"/>
                  </a:lnTo>
                  <a:lnTo>
                    <a:pt x="376" y="427"/>
                  </a:lnTo>
                  <a:lnTo>
                    <a:pt x="376" y="428"/>
                  </a:lnTo>
                  <a:lnTo>
                    <a:pt x="376" y="429"/>
                  </a:lnTo>
                  <a:lnTo>
                    <a:pt x="375" y="429"/>
                  </a:lnTo>
                  <a:lnTo>
                    <a:pt x="375" y="428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0"/>
                  </a:lnTo>
                  <a:lnTo>
                    <a:pt x="372" y="430"/>
                  </a:lnTo>
                  <a:lnTo>
                    <a:pt x="372" y="429"/>
                  </a:lnTo>
                  <a:lnTo>
                    <a:pt x="371" y="429"/>
                  </a:lnTo>
                  <a:lnTo>
                    <a:pt x="369" y="429"/>
                  </a:lnTo>
                  <a:lnTo>
                    <a:pt x="369" y="430"/>
                  </a:lnTo>
                  <a:lnTo>
                    <a:pt x="369" y="431"/>
                  </a:lnTo>
                  <a:lnTo>
                    <a:pt x="370" y="432"/>
                  </a:lnTo>
                  <a:lnTo>
                    <a:pt x="369" y="432"/>
                  </a:lnTo>
                  <a:lnTo>
                    <a:pt x="369" y="433"/>
                  </a:lnTo>
                  <a:lnTo>
                    <a:pt x="368" y="433"/>
                  </a:lnTo>
                  <a:lnTo>
                    <a:pt x="367" y="433"/>
                  </a:lnTo>
                  <a:lnTo>
                    <a:pt x="367" y="434"/>
                  </a:lnTo>
                  <a:lnTo>
                    <a:pt x="366" y="434"/>
                  </a:lnTo>
                  <a:lnTo>
                    <a:pt x="366" y="435"/>
                  </a:lnTo>
                  <a:lnTo>
                    <a:pt x="367" y="435"/>
                  </a:lnTo>
                  <a:lnTo>
                    <a:pt x="366" y="436"/>
                  </a:lnTo>
                  <a:lnTo>
                    <a:pt x="366" y="436"/>
                  </a:lnTo>
                  <a:lnTo>
                    <a:pt x="365" y="436"/>
                  </a:lnTo>
                  <a:lnTo>
                    <a:pt x="365" y="435"/>
                  </a:lnTo>
                  <a:lnTo>
                    <a:pt x="364" y="435"/>
                  </a:lnTo>
                  <a:lnTo>
                    <a:pt x="363" y="435"/>
                  </a:lnTo>
                  <a:lnTo>
                    <a:pt x="363" y="436"/>
                  </a:lnTo>
                  <a:lnTo>
                    <a:pt x="362" y="436"/>
                  </a:lnTo>
                  <a:lnTo>
                    <a:pt x="361" y="436"/>
                  </a:lnTo>
                  <a:lnTo>
                    <a:pt x="361" y="435"/>
                  </a:lnTo>
                  <a:lnTo>
                    <a:pt x="360" y="435"/>
                  </a:lnTo>
                  <a:lnTo>
                    <a:pt x="360" y="434"/>
                  </a:lnTo>
                  <a:lnTo>
                    <a:pt x="359" y="433"/>
                  </a:lnTo>
                  <a:lnTo>
                    <a:pt x="358" y="433"/>
                  </a:lnTo>
                  <a:lnTo>
                    <a:pt x="358" y="434"/>
                  </a:lnTo>
                  <a:lnTo>
                    <a:pt x="358" y="435"/>
                  </a:lnTo>
                  <a:lnTo>
                    <a:pt x="357" y="435"/>
                  </a:lnTo>
                  <a:lnTo>
                    <a:pt x="356" y="436"/>
                  </a:lnTo>
                  <a:lnTo>
                    <a:pt x="355" y="435"/>
                  </a:lnTo>
                  <a:lnTo>
                    <a:pt x="354" y="435"/>
                  </a:lnTo>
                  <a:lnTo>
                    <a:pt x="354" y="434"/>
                  </a:lnTo>
                  <a:lnTo>
                    <a:pt x="354" y="433"/>
                  </a:lnTo>
                  <a:lnTo>
                    <a:pt x="354" y="432"/>
                  </a:lnTo>
                  <a:lnTo>
                    <a:pt x="354" y="431"/>
                  </a:lnTo>
                  <a:lnTo>
                    <a:pt x="353" y="431"/>
                  </a:lnTo>
                  <a:lnTo>
                    <a:pt x="352" y="430"/>
                  </a:lnTo>
                  <a:lnTo>
                    <a:pt x="351" y="430"/>
                  </a:lnTo>
                  <a:lnTo>
                    <a:pt x="351" y="429"/>
                  </a:lnTo>
                  <a:lnTo>
                    <a:pt x="350" y="429"/>
                  </a:lnTo>
                  <a:lnTo>
                    <a:pt x="349" y="429"/>
                  </a:lnTo>
                  <a:lnTo>
                    <a:pt x="349" y="428"/>
                  </a:lnTo>
                  <a:lnTo>
                    <a:pt x="348" y="428"/>
                  </a:lnTo>
                  <a:lnTo>
                    <a:pt x="347" y="428"/>
                  </a:lnTo>
                  <a:lnTo>
                    <a:pt x="346" y="429"/>
                  </a:lnTo>
                  <a:lnTo>
                    <a:pt x="345" y="429"/>
                  </a:lnTo>
                  <a:lnTo>
                    <a:pt x="345" y="428"/>
                  </a:lnTo>
                  <a:lnTo>
                    <a:pt x="345" y="427"/>
                  </a:lnTo>
                  <a:lnTo>
                    <a:pt x="346" y="427"/>
                  </a:lnTo>
                  <a:lnTo>
                    <a:pt x="346" y="426"/>
                  </a:lnTo>
                  <a:lnTo>
                    <a:pt x="346" y="425"/>
                  </a:lnTo>
                  <a:lnTo>
                    <a:pt x="345" y="425"/>
                  </a:lnTo>
                  <a:lnTo>
                    <a:pt x="344" y="425"/>
                  </a:lnTo>
                  <a:lnTo>
                    <a:pt x="343" y="425"/>
                  </a:lnTo>
                  <a:lnTo>
                    <a:pt x="342" y="426"/>
                  </a:lnTo>
                  <a:lnTo>
                    <a:pt x="341" y="427"/>
                  </a:lnTo>
                  <a:lnTo>
                    <a:pt x="340" y="428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40" y="430"/>
                  </a:lnTo>
                  <a:lnTo>
                    <a:pt x="340" y="431"/>
                  </a:lnTo>
                  <a:lnTo>
                    <a:pt x="339" y="432"/>
                  </a:lnTo>
                  <a:lnTo>
                    <a:pt x="338" y="433"/>
                  </a:lnTo>
                  <a:lnTo>
                    <a:pt x="337" y="433"/>
                  </a:lnTo>
                  <a:lnTo>
                    <a:pt x="336" y="433"/>
                  </a:lnTo>
                  <a:lnTo>
                    <a:pt x="335" y="432"/>
                  </a:lnTo>
                  <a:lnTo>
                    <a:pt x="334" y="432"/>
                  </a:lnTo>
                  <a:lnTo>
                    <a:pt x="333" y="431"/>
                  </a:lnTo>
                  <a:lnTo>
                    <a:pt x="332" y="431"/>
                  </a:lnTo>
                  <a:lnTo>
                    <a:pt x="332" y="430"/>
                  </a:lnTo>
                  <a:lnTo>
                    <a:pt x="332" y="431"/>
                  </a:lnTo>
                  <a:lnTo>
                    <a:pt x="331" y="431"/>
                  </a:lnTo>
                  <a:lnTo>
                    <a:pt x="331" y="432"/>
                  </a:lnTo>
                  <a:lnTo>
                    <a:pt x="331" y="433"/>
                  </a:lnTo>
                  <a:lnTo>
                    <a:pt x="331" y="434"/>
                  </a:lnTo>
                  <a:lnTo>
                    <a:pt x="331" y="435"/>
                  </a:lnTo>
                  <a:lnTo>
                    <a:pt x="330" y="435"/>
                  </a:lnTo>
                  <a:lnTo>
                    <a:pt x="330" y="435"/>
                  </a:lnTo>
                  <a:lnTo>
                    <a:pt x="330" y="436"/>
                  </a:lnTo>
                  <a:lnTo>
                    <a:pt x="329" y="436"/>
                  </a:lnTo>
                  <a:lnTo>
                    <a:pt x="328" y="436"/>
                  </a:lnTo>
                  <a:lnTo>
                    <a:pt x="326" y="435"/>
                  </a:lnTo>
                  <a:lnTo>
                    <a:pt x="325" y="434"/>
                  </a:lnTo>
                  <a:lnTo>
                    <a:pt x="324" y="434"/>
                  </a:lnTo>
                  <a:lnTo>
                    <a:pt x="324" y="435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4" y="437"/>
                  </a:lnTo>
                  <a:lnTo>
                    <a:pt x="324" y="438"/>
                  </a:lnTo>
                  <a:lnTo>
                    <a:pt x="323" y="437"/>
                  </a:lnTo>
                  <a:lnTo>
                    <a:pt x="323" y="436"/>
                  </a:lnTo>
                  <a:lnTo>
                    <a:pt x="323" y="436"/>
                  </a:lnTo>
                  <a:lnTo>
                    <a:pt x="322" y="435"/>
                  </a:lnTo>
                  <a:lnTo>
                    <a:pt x="322" y="434"/>
                  </a:lnTo>
                  <a:lnTo>
                    <a:pt x="322" y="433"/>
                  </a:lnTo>
                  <a:lnTo>
                    <a:pt x="321" y="433"/>
                  </a:lnTo>
                  <a:lnTo>
                    <a:pt x="320" y="432"/>
                  </a:lnTo>
                  <a:lnTo>
                    <a:pt x="319" y="432"/>
                  </a:lnTo>
                  <a:lnTo>
                    <a:pt x="318" y="432"/>
                  </a:lnTo>
                  <a:lnTo>
                    <a:pt x="318" y="433"/>
                  </a:lnTo>
                  <a:lnTo>
                    <a:pt x="319" y="433"/>
                  </a:lnTo>
                  <a:lnTo>
                    <a:pt x="319" y="434"/>
                  </a:lnTo>
                  <a:lnTo>
                    <a:pt x="318" y="435"/>
                  </a:lnTo>
                  <a:lnTo>
                    <a:pt x="318" y="436"/>
                  </a:lnTo>
                  <a:lnTo>
                    <a:pt x="317" y="436"/>
                  </a:lnTo>
                  <a:lnTo>
                    <a:pt x="316" y="435"/>
                  </a:lnTo>
                  <a:lnTo>
                    <a:pt x="315" y="434"/>
                  </a:lnTo>
                  <a:lnTo>
                    <a:pt x="315" y="433"/>
                  </a:lnTo>
                  <a:lnTo>
                    <a:pt x="314" y="432"/>
                  </a:lnTo>
                  <a:lnTo>
                    <a:pt x="314" y="431"/>
                  </a:lnTo>
                  <a:lnTo>
                    <a:pt x="313" y="430"/>
                  </a:lnTo>
                  <a:lnTo>
                    <a:pt x="313" y="429"/>
                  </a:lnTo>
                  <a:lnTo>
                    <a:pt x="312" y="430"/>
                  </a:lnTo>
                  <a:lnTo>
                    <a:pt x="312" y="431"/>
                  </a:lnTo>
                  <a:lnTo>
                    <a:pt x="312" y="432"/>
                  </a:lnTo>
                  <a:lnTo>
                    <a:pt x="312" y="433"/>
                  </a:lnTo>
                  <a:lnTo>
                    <a:pt x="312" y="434"/>
                  </a:lnTo>
                  <a:lnTo>
                    <a:pt x="312" y="435"/>
                  </a:lnTo>
                  <a:lnTo>
                    <a:pt x="312" y="436"/>
                  </a:lnTo>
                  <a:lnTo>
                    <a:pt x="313" y="436"/>
                  </a:lnTo>
                  <a:lnTo>
                    <a:pt x="314" y="436"/>
                  </a:lnTo>
                  <a:lnTo>
                    <a:pt x="315" y="436"/>
                  </a:lnTo>
                  <a:lnTo>
                    <a:pt x="315" y="437"/>
                  </a:lnTo>
                  <a:lnTo>
                    <a:pt x="314" y="437"/>
                  </a:lnTo>
                  <a:lnTo>
                    <a:pt x="314" y="438"/>
                  </a:lnTo>
                  <a:lnTo>
                    <a:pt x="313" y="438"/>
                  </a:lnTo>
                  <a:lnTo>
                    <a:pt x="312" y="438"/>
                  </a:lnTo>
                  <a:lnTo>
                    <a:pt x="311" y="438"/>
                  </a:lnTo>
                  <a:lnTo>
                    <a:pt x="311" y="437"/>
                  </a:lnTo>
                  <a:lnTo>
                    <a:pt x="311" y="436"/>
                  </a:lnTo>
                  <a:lnTo>
                    <a:pt x="311" y="436"/>
                  </a:lnTo>
                  <a:lnTo>
                    <a:pt x="311" y="435"/>
                  </a:lnTo>
                  <a:lnTo>
                    <a:pt x="310" y="435"/>
                  </a:lnTo>
                  <a:lnTo>
                    <a:pt x="309" y="435"/>
                  </a:lnTo>
                  <a:lnTo>
                    <a:pt x="309" y="436"/>
                  </a:lnTo>
                  <a:lnTo>
                    <a:pt x="309" y="436"/>
                  </a:lnTo>
                  <a:lnTo>
                    <a:pt x="309" y="437"/>
                  </a:lnTo>
                  <a:lnTo>
                    <a:pt x="308" y="437"/>
                  </a:lnTo>
                  <a:lnTo>
                    <a:pt x="308" y="436"/>
                  </a:lnTo>
                  <a:lnTo>
                    <a:pt x="307" y="436"/>
                  </a:lnTo>
                  <a:lnTo>
                    <a:pt x="306" y="436"/>
                  </a:lnTo>
                  <a:lnTo>
                    <a:pt x="306" y="437"/>
                  </a:lnTo>
                  <a:lnTo>
                    <a:pt x="305" y="437"/>
                  </a:lnTo>
                  <a:lnTo>
                    <a:pt x="305" y="438"/>
                  </a:lnTo>
                  <a:lnTo>
                    <a:pt x="304" y="438"/>
                  </a:lnTo>
                  <a:lnTo>
                    <a:pt x="303" y="438"/>
                  </a:lnTo>
                  <a:lnTo>
                    <a:pt x="303" y="437"/>
                  </a:lnTo>
                  <a:lnTo>
                    <a:pt x="302" y="437"/>
                  </a:lnTo>
                  <a:lnTo>
                    <a:pt x="302" y="438"/>
                  </a:lnTo>
                  <a:lnTo>
                    <a:pt x="301" y="438"/>
                  </a:lnTo>
                  <a:lnTo>
                    <a:pt x="301" y="439"/>
                  </a:lnTo>
                  <a:lnTo>
                    <a:pt x="302" y="439"/>
                  </a:lnTo>
                  <a:lnTo>
                    <a:pt x="302" y="440"/>
                  </a:lnTo>
                  <a:lnTo>
                    <a:pt x="302" y="441"/>
                  </a:lnTo>
                  <a:lnTo>
                    <a:pt x="302" y="442"/>
                  </a:lnTo>
                  <a:lnTo>
                    <a:pt x="301" y="442"/>
                  </a:lnTo>
                  <a:lnTo>
                    <a:pt x="301" y="441"/>
                  </a:lnTo>
                  <a:lnTo>
                    <a:pt x="300" y="441"/>
                  </a:lnTo>
                  <a:lnTo>
                    <a:pt x="300" y="440"/>
                  </a:lnTo>
                  <a:lnTo>
                    <a:pt x="300" y="439"/>
                  </a:lnTo>
                  <a:lnTo>
                    <a:pt x="300" y="438"/>
                  </a:lnTo>
                  <a:lnTo>
                    <a:pt x="299" y="438"/>
                  </a:lnTo>
                  <a:lnTo>
                    <a:pt x="298" y="438"/>
                  </a:lnTo>
                  <a:lnTo>
                    <a:pt x="297" y="439"/>
                  </a:lnTo>
                  <a:lnTo>
                    <a:pt x="297" y="440"/>
                  </a:lnTo>
                  <a:lnTo>
                    <a:pt x="297" y="441"/>
                  </a:lnTo>
                  <a:lnTo>
                    <a:pt x="298" y="441"/>
                  </a:lnTo>
                  <a:lnTo>
                    <a:pt x="298" y="442"/>
                  </a:lnTo>
                  <a:lnTo>
                    <a:pt x="298" y="443"/>
                  </a:lnTo>
                  <a:lnTo>
                    <a:pt x="297" y="443"/>
                  </a:lnTo>
                  <a:lnTo>
                    <a:pt x="296" y="443"/>
                  </a:lnTo>
                  <a:lnTo>
                    <a:pt x="295" y="443"/>
                  </a:lnTo>
                  <a:lnTo>
                    <a:pt x="295" y="444"/>
                  </a:lnTo>
                  <a:lnTo>
                    <a:pt x="294" y="444"/>
                  </a:lnTo>
                  <a:lnTo>
                    <a:pt x="294" y="445"/>
                  </a:lnTo>
                  <a:lnTo>
                    <a:pt x="295" y="445"/>
                  </a:lnTo>
                  <a:lnTo>
                    <a:pt x="295" y="446"/>
                  </a:lnTo>
                  <a:lnTo>
                    <a:pt x="296" y="447"/>
                  </a:lnTo>
                  <a:lnTo>
                    <a:pt x="296" y="448"/>
                  </a:lnTo>
                  <a:lnTo>
                    <a:pt x="297" y="448"/>
                  </a:lnTo>
                  <a:lnTo>
                    <a:pt x="297" y="449"/>
                  </a:lnTo>
                  <a:lnTo>
                    <a:pt x="298" y="449"/>
                  </a:lnTo>
                  <a:lnTo>
                    <a:pt x="297" y="449"/>
                  </a:lnTo>
                  <a:lnTo>
                    <a:pt x="296" y="449"/>
                  </a:lnTo>
                  <a:lnTo>
                    <a:pt x="295" y="449"/>
                  </a:lnTo>
                  <a:lnTo>
                    <a:pt x="294" y="449"/>
                  </a:lnTo>
                  <a:lnTo>
                    <a:pt x="294" y="450"/>
                  </a:lnTo>
                  <a:lnTo>
                    <a:pt x="293" y="450"/>
                  </a:lnTo>
                  <a:lnTo>
                    <a:pt x="292" y="450"/>
                  </a:lnTo>
                  <a:lnTo>
                    <a:pt x="291" y="450"/>
                  </a:lnTo>
                  <a:lnTo>
                    <a:pt x="290" y="450"/>
                  </a:lnTo>
                  <a:lnTo>
                    <a:pt x="290" y="449"/>
                  </a:lnTo>
                  <a:lnTo>
                    <a:pt x="289" y="449"/>
                  </a:lnTo>
                  <a:lnTo>
                    <a:pt x="289" y="448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7" y="447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5" y="447"/>
                  </a:lnTo>
                  <a:lnTo>
                    <a:pt x="285" y="448"/>
                  </a:lnTo>
                  <a:lnTo>
                    <a:pt x="286" y="448"/>
                  </a:lnTo>
                  <a:lnTo>
                    <a:pt x="286" y="449"/>
                  </a:lnTo>
                  <a:lnTo>
                    <a:pt x="286" y="450"/>
                  </a:lnTo>
                  <a:lnTo>
                    <a:pt x="287" y="450"/>
                  </a:lnTo>
                  <a:lnTo>
                    <a:pt x="286" y="451"/>
                  </a:lnTo>
                  <a:lnTo>
                    <a:pt x="286" y="452"/>
                  </a:lnTo>
                  <a:lnTo>
                    <a:pt x="285" y="452"/>
                  </a:lnTo>
                  <a:lnTo>
                    <a:pt x="284" y="452"/>
                  </a:lnTo>
                  <a:lnTo>
                    <a:pt x="284" y="451"/>
                  </a:lnTo>
                  <a:lnTo>
                    <a:pt x="283" y="451"/>
                  </a:lnTo>
                  <a:lnTo>
                    <a:pt x="283" y="450"/>
                  </a:lnTo>
                  <a:lnTo>
                    <a:pt x="282" y="450"/>
                  </a:lnTo>
                  <a:lnTo>
                    <a:pt x="282" y="451"/>
                  </a:lnTo>
                  <a:lnTo>
                    <a:pt x="282" y="451"/>
                  </a:lnTo>
                  <a:lnTo>
                    <a:pt x="282" y="452"/>
                  </a:lnTo>
                  <a:lnTo>
                    <a:pt x="281" y="452"/>
                  </a:lnTo>
                  <a:lnTo>
                    <a:pt x="282" y="452"/>
                  </a:lnTo>
                  <a:lnTo>
                    <a:pt x="282" y="453"/>
                  </a:lnTo>
                  <a:lnTo>
                    <a:pt x="282" y="454"/>
                  </a:lnTo>
                  <a:lnTo>
                    <a:pt x="282" y="455"/>
                  </a:lnTo>
                  <a:lnTo>
                    <a:pt x="282" y="456"/>
                  </a:lnTo>
                  <a:lnTo>
                    <a:pt x="282" y="456"/>
                  </a:lnTo>
                  <a:lnTo>
                    <a:pt x="282" y="456"/>
                  </a:lnTo>
                  <a:lnTo>
                    <a:pt x="282" y="457"/>
                  </a:lnTo>
                  <a:lnTo>
                    <a:pt x="282" y="458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2" y="458"/>
                  </a:lnTo>
                  <a:lnTo>
                    <a:pt x="281" y="458"/>
                  </a:lnTo>
                  <a:lnTo>
                    <a:pt x="281" y="457"/>
                  </a:lnTo>
                  <a:lnTo>
                    <a:pt x="281" y="456"/>
                  </a:lnTo>
                  <a:lnTo>
                    <a:pt x="281" y="455"/>
                  </a:lnTo>
                  <a:lnTo>
                    <a:pt x="280" y="455"/>
                  </a:lnTo>
                  <a:lnTo>
                    <a:pt x="280" y="454"/>
                  </a:lnTo>
                  <a:lnTo>
                    <a:pt x="279" y="454"/>
                  </a:lnTo>
                  <a:lnTo>
                    <a:pt x="278" y="454"/>
                  </a:lnTo>
                  <a:lnTo>
                    <a:pt x="277" y="454"/>
                  </a:lnTo>
                  <a:lnTo>
                    <a:pt x="276" y="454"/>
                  </a:lnTo>
                  <a:lnTo>
                    <a:pt x="275" y="454"/>
                  </a:lnTo>
                  <a:lnTo>
                    <a:pt x="275" y="455"/>
                  </a:lnTo>
                  <a:lnTo>
                    <a:pt x="274" y="455"/>
                  </a:lnTo>
                  <a:lnTo>
                    <a:pt x="273" y="455"/>
                  </a:lnTo>
                  <a:lnTo>
                    <a:pt x="273" y="456"/>
                  </a:lnTo>
                  <a:lnTo>
                    <a:pt x="272" y="456"/>
                  </a:lnTo>
                  <a:lnTo>
                    <a:pt x="271" y="456"/>
                  </a:lnTo>
                  <a:lnTo>
                    <a:pt x="270" y="456"/>
                  </a:lnTo>
                  <a:lnTo>
                    <a:pt x="270" y="457"/>
                  </a:lnTo>
                  <a:lnTo>
                    <a:pt x="269" y="458"/>
                  </a:lnTo>
                  <a:lnTo>
                    <a:pt x="270" y="458"/>
                  </a:lnTo>
                  <a:lnTo>
                    <a:pt x="269" y="458"/>
                  </a:lnTo>
                  <a:lnTo>
                    <a:pt x="269" y="459"/>
                  </a:lnTo>
                  <a:lnTo>
                    <a:pt x="268" y="459"/>
                  </a:lnTo>
                  <a:lnTo>
                    <a:pt x="268" y="460"/>
                  </a:lnTo>
                  <a:lnTo>
                    <a:pt x="268" y="461"/>
                  </a:lnTo>
                  <a:lnTo>
                    <a:pt x="267" y="461"/>
                  </a:lnTo>
                  <a:lnTo>
                    <a:pt x="266" y="461"/>
                  </a:lnTo>
                  <a:lnTo>
                    <a:pt x="266" y="460"/>
                  </a:lnTo>
                  <a:lnTo>
                    <a:pt x="265" y="460"/>
                  </a:lnTo>
                  <a:lnTo>
                    <a:pt x="264" y="460"/>
                  </a:lnTo>
                  <a:lnTo>
                    <a:pt x="263" y="460"/>
                  </a:lnTo>
                  <a:lnTo>
                    <a:pt x="263" y="461"/>
                  </a:lnTo>
                  <a:lnTo>
                    <a:pt x="263" y="460"/>
                  </a:lnTo>
                  <a:lnTo>
                    <a:pt x="262" y="460"/>
                  </a:lnTo>
                  <a:lnTo>
                    <a:pt x="262" y="461"/>
                  </a:lnTo>
                  <a:lnTo>
                    <a:pt x="261" y="461"/>
                  </a:lnTo>
                  <a:lnTo>
                    <a:pt x="261" y="462"/>
                  </a:lnTo>
                  <a:lnTo>
                    <a:pt x="260" y="462"/>
                  </a:lnTo>
                  <a:lnTo>
                    <a:pt x="260" y="463"/>
                  </a:lnTo>
                  <a:lnTo>
                    <a:pt x="261" y="463"/>
                  </a:lnTo>
                  <a:lnTo>
                    <a:pt x="261" y="464"/>
                  </a:lnTo>
                  <a:lnTo>
                    <a:pt x="261" y="465"/>
                  </a:lnTo>
                  <a:lnTo>
                    <a:pt x="261" y="466"/>
                  </a:lnTo>
                  <a:lnTo>
                    <a:pt x="260" y="466"/>
                  </a:lnTo>
                  <a:lnTo>
                    <a:pt x="260" y="465"/>
                  </a:lnTo>
                  <a:lnTo>
                    <a:pt x="260" y="466"/>
                  </a:lnTo>
                  <a:lnTo>
                    <a:pt x="260" y="467"/>
                  </a:lnTo>
                  <a:lnTo>
                    <a:pt x="261" y="467"/>
                  </a:lnTo>
                  <a:lnTo>
                    <a:pt x="260" y="467"/>
                  </a:lnTo>
                  <a:lnTo>
                    <a:pt x="260" y="468"/>
                  </a:lnTo>
                  <a:lnTo>
                    <a:pt x="259" y="468"/>
                  </a:lnTo>
                  <a:lnTo>
                    <a:pt x="259" y="469"/>
                  </a:lnTo>
                  <a:lnTo>
                    <a:pt x="258" y="469"/>
                  </a:lnTo>
                  <a:lnTo>
                    <a:pt x="258" y="470"/>
                  </a:lnTo>
                  <a:lnTo>
                    <a:pt x="258" y="471"/>
                  </a:lnTo>
                  <a:lnTo>
                    <a:pt x="257" y="471"/>
                  </a:lnTo>
                  <a:lnTo>
                    <a:pt x="257" y="472"/>
                  </a:lnTo>
                  <a:lnTo>
                    <a:pt x="257" y="473"/>
                  </a:lnTo>
                  <a:lnTo>
                    <a:pt x="257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5" y="475"/>
                  </a:lnTo>
                  <a:lnTo>
                    <a:pt x="254" y="475"/>
                  </a:lnTo>
                  <a:lnTo>
                    <a:pt x="255" y="475"/>
                  </a:lnTo>
                  <a:lnTo>
                    <a:pt x="254" y="475"/>
                  </a:lnTo>
                  <a:lnTo>
                    <a:pt x="254" y="474"/>
                  </a:lnTo>
                  <a:lnTo>
                    <a:pt x="254" y="475"/>
                  </a:lnTo>
                  <a:lnTo>
                    <a:pt x="254" y="476"/>
                  </a:lnTo>
                  <a:lnTo>
                    <a:pt x="254" y="477"/>
                  </a:lnTo>
                  <a:lnTo>
                    <a:pt x="253" y="477"/>
                  </a:lnTo>
                  <a:lnTo>
                    <a:pt x="253" y="478"/>
                  </a:lnTo>
                  <a:lnTo>
                    <a:pt x="252" y="478"/>
                  </a:lnTo>
                  <a:lnTo>
                    <a:pt x="253" y="478"/>
                  </a:lnTo>
                  <a:lnTo>
                    <a:pt x="253" y="479"/>
                  </a:lnTo>
                  <a:lnTo>
                    <a:pt x="252" y="479"/>
                  </a:lnTo>
                  <a:lnTo>
                    <a:pt x="252" y="480"/>
                  </a:lnTo>
                  <a:lnTo>
                    <a:pt x="252" y="481"/>
                  </a:lnTo>
                  <a:lnTo>
                    <a:pt x="253" y="481"/>
                  </a:lnTo>
                  <a:lnTo>
                    <a:pt x="254" y="481"/>
                  </a:lnTo>
                  <a:lnTo>
                    <a:pt x="253" y="481"/>
                  </a:lnTo>
                  <a:lnTo>
                    <a:pt x="253" y="482"/>
                  </a:lnTo>
                  <a:lnTo>
                    <a:pt x="253" y="483"/>
                  </a:lnTo>
                  <a:lnTo>
                    <a:pt x="253" y="484"/>
                  </a:lnTo>
                  <a:lnTo>
                    <a:pt x="253" y="485"/>
                  </a:lnTo>
                  <a:lnTo>
                    <a:pt x="253" y="484"/>
                  </a:lnTo>
                  <a:lnTo>
                    <a:pt x="253" y="485"/>
                  </a:lnTo>
                  <a:lnTo>
                    <a:pt x="253" y="485"/>
                  </a:lnTo>
                  <a:lnTo>
                    <a:pt x="253" y="486"/>
                  </a:lnTo>
                  <a:lnTo>
                    <a:pt x="253" y="487"/>
                  </a:lnTo>
                  <a:lnTo>
                    <a:pt x="252" y="487"/>
                  </a:lnTo>
                  <a:lnTo>
                    <a:pt x="251" y="487"/>
                  </a:lnTo>
                  <a:lnTo>
                    <a:pt x="251" y="488"/>
                  </a:lnTo>
                  <a:lnTo>
                    <a:pt x="251" y="489"/>
                  </a:lnTo>
                  <a:lnTo>
                    <a:pt x="250" y="489"/>
                  </a:lnTo>
                  <a:lnTo>
                    <a:pt x="250" y="490"/>
                  </a:lnTo>
                  <a:lnTo>
                    <a:pt x="249" y="490"/>
                  </a:lnTo>
                  <a:lnTo>
                    <a:pt x="249" y="491"/>
                  </a:lnTo>
                  <a:lnTo>
                    <a:pt x="249" y="490"/>
                  </a:lnTo>
                  <a:lnTo>
                    <a:pt x="249" y="491"/>
                  </a:lnTo>
                  <a:lnTo>
                    <a:pt x="249" y="492"/>
                  </a:lnTo>
                  <a:lnTo>
                    <a:pt x="248" y="492"/>
                  </a:lnTo>
                  <a:lnTo>
                    <a:pt x="247" y="492"/>
                  </a:lnTo>
                  <a:lnTo>
                    <a:pt x="247" y="493"/>
                  </a:lnTo>
                  <a:lnTo>
                    <a:pt x="246" y="492"/>
                  </a:lnTo>
                  <a:lnTo>
                    <a:pt x="246" y="493"/>
                  </a:lnTo>
                  <a:lnTo>
                    <a:pt x="245" y="493"/>
                  </a:lnTo>
                  <a:lnTo>
                    <a:pt x="245" y="492"/>
                  </a:lnTo>
                  <a:lnTo>
                    <a:pt x="245" y="493"/>
                  </a:lnTo>
                  <a:lnTo>
                    <a:pt x="245" y="494"/>
                  </a:lnTo>
                  <a:lnTo>
                    <a:pt x="244" y="494"/>
                  </a:lnTo>
                  <a:lnTo>
                    <a:pt x="244" y="495"/>
                  </a:lnTo>
                  <a:lnTo>
                    <a:pt x="244" y="496"/>
                  </a:lnTo>
                  <a:lnTo>
                    <a:pt x="244" y="497"/>
                  </a:lnTo>
                  <a:lnTo>
                    <a:pt x="244" y="498"/>
                  </a:lnTo>
                  <a:lnTo>
                    <a:pt x="243" y="498"/>
                  </a:lnTo>
                  <a:lnTo>
                    <a:pt x="243" y="499"/>
                  </a:lnTo>
                  <a:lnTo>
                    <a:pt x="242" y="499"/>
                  </a:lnTo>
                  <a:lnTo>
                    <a:pt x="242" y="500"/>
                  </a:lnTo>
                  <a:lnTo>
                    <a:pt x="242" y="501"/>
                  </a:lnTo>
                  <a:lnTo>
                    <a:pt x="242" y="502"/>
                  </a:lnTo>
                  <a:lnTo>
                    <a:pt x="241" y="502"/>
                  </a:lnTo>
                  <a:lnTo>
                    <a:pt x="240" y="502"/>
                  </a:lnTo>
                  <a:lnTo>
                    <a:pt x="239" y="502"/>
                  </a:lnTo>
                  <a:lnTo>
                    <a:pt x="239" y="501"/>
                  </a:lnTo>
                  <a:lnTo>
                    <a:pt x="239" y="502"/>
                  </a:lnTo>
                  <a:lnTo>
                    <a:pt x="239" y="501"/>
                  </a:lnTo>
                  <a:lnTo>
                    <a:pt x="238" y="501"/>
                  </a:lnTo>
                  <a:lnTo>
                    <a:pt x="237" y="501"/>
                  </a:lnTo>
                  <a:lnTo>
                    <a:pt x="236" y="501"/>
                  </a:lnTo>
                  <a:lnTo>
                    <a:pt x="235" y="501"/>
                  </a:lnTo>
                  <a:lnTo>
                    <a:pt x="234" y="501"/>
                  </a:lnTo>
                  <a:lnTo>
                    <a:pt x="234" y="500"/>
                  </a:lnTo>
                  <a:lnTo>
                    <a:pt x="234" y="500"/>
                  </a:lnTo>
                  <a:lnTo>
                    <a:pt x="233" y="501"/>
                  </a:lnTo>
                  <a:lnTo>
                    <a:pt x="232" y="501"/>
                  </a:lnTo>
                  <a:lnTo>
                    <a:pt x="231" y="501"/>
                  </a:lnTo>
                  <a:lnTo>
                    <a:pt x="230" y="501"/>
                  </a:lnTo>
                  <a:lnTo>
                    <a:pt x="229" y="501"/>
                  </a:lnTo>
                  <a:lnTo>
                    <a:pt x="228" y="501"/>
                  </a:lnTo>
                  <a:lnTo>
                    <a:pt x="227" y="501"/>
                  </a:lnTo>
                  <a:lnTo>
                    <a:pt x="226" y="502"/>
                  </a:lnTo>
                  <a:lnTo>
                    <a:pt x="225" y="502"/>
                  </a:lnTo>
                  <a:lnTo>
                    <a:pt x="224" y="502"/>
                  </a:lnTo>
                  <a:lnTo>
                    <a:pt x="224" y="501"/>
                  </a:lnTo>
                  <a:lnTo>
                    <a:pt x="223" y="501"/>
                  </a:lnTo>
                  <a:lnTo>
                    <a:pt x="221" y="500"/>
                  </a:lnTo>
                  <a:lnTo>
                    <a:pt x="219" y="499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5" y="498"/>
                  </a:lnTo>
                  <a:lnTo>
                    <a:pt x="214" y="497"/>
                  </a:lnTo>
                  <a:lnTo>
                    <a:pt x="213" y="497"/>
                  </a:lnTo>
                  <a:lnTo>
                    <a:pt x="212" y="497"/>
                  </a:lnTo>
                  <a:lnTo>
                    <a:pt x="211" y="498"/>
                  </a:lnTo>
                  <a:lnTo>
                    <a:pt x="210" y="498"/>
                  </a:lnTo>
                  <a:lnTo>
                    <a:pt x="210" y="499"/>
                  </a:lnTo>
                  <a:lnTo>
                    <a:pt x="209" y="500"/>
                  </a:lnTo>
                  <a:lnTo>
                    <a:pt x="210" y="500"/>
                  </a:lnTo>
                  <a:lnTo>
                    <a:pt x="210" y="501"/>
                  </a:lnTo>
                  <a:lnTo>
                    <a:pt x="210" y="502"/>
                  </a:lnTo>
                  <a:lnTo>
                    <a:pt x="209" y="503"/>
                  </a:lnTo>
                  <a:lnTo>
                    <a:pt x="210" y="504"/>
                  </a:lnTo>
                  <a:lnTo>
                    <a:pt x="210" y="505"/>
                  </a:lnTo>
                  <a:lnTo>
                    <a:pt x="209" y="506"/>
                  </a:lnTo>
                  <a:lnTo>
                    <a:pt x="209" y="507"/>
                  </a:lnTo>
                  <a:lnTo>
                    <a:pt x="208" y="507"/>
                  </a:lnTo>
                  <a:lnTo>
                    <a:pt x="207" y="507"/>
                  </a:lnTo>
                  <a:lnTo>
                    <a:pt x="207" y="508"/>
                  </a:lnTo>
                  <a:lnTo>
                    <a:pt x="206" y="508"/>
                  </a:lnTo>
                  <a:lnTo>
                    <a:pt x="205" y="508"/>
                  </a:lnTo>
                  <a:lnTo>
                    <a:pt x="204" y="508"/>
                  </a:lnTo>
                  <a:lnTo>
                    <a:pt x="204" y="509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3" y="512"/>
                  </a:lnTo>
                  <a:lnTo>
                    <a:pt x="203" y="513"/>
                  </a:lnTo>
                  <a:lnTo>
                    <a:pt x="203" y="514"/>
                  </a:lnTo>
                  <a:lnTo>
                    <a:pt x="202" y="514"/>
                  </a:lnTo>
                  <a:lnTo>
                    <a:pt x="202" y="515"/>
                  </a:lnTo>
                  <a:lnTo>
                    <a:pt x="201" y="515"/>
                  </a:lnTo>
                  <a:lnTo>
                    <a:pt x="200" y="516"/>
                  </a:lnTo>
                  <a:lnTo>
                    <a:pt x="200" y="517"/>
                  </a:lnTo>
                  <a:lnTo>
                    <a:pt x="199" y="517"/>
                  </a:lnTo>
                  <a:lnTo>
                    <a:pt x="199" y="518"/>
                  </a:lnTo>
                  <a:lnTo>
                    <a:pt x="198" y="519"/>
                  </a:lnTo>
                  <a:lnTo>
                    <a:pt x="197" y="520"/>
                  </a:lnTo>
                  <a:lnTo>
                    <a:pt x="196" y="520"/>
                  </a:lnTo>
                  <a:lnTo>
                    <a:pt x="196" y="521"/>
                  </a:lnTo>
                  <a:lnTo>
                    <a:pt x="196" y="522"/>
                  </a:lnTo>
                  <a:lnTo>
                    <a:pt x="195" y="522"/>
                  </a:lnTo>
                  <a:lnTo>
                    <a:pt x="195" y="523"/>
                  </a:lnTo>
                  <a:lnTo>
                    <a:pt x="194" y="523"/>
                  </a:lnTo>
                  <a:lnTo>
                    <a:pt x="194" y="524"/>
                  </a:lnTo>
                  <a:lnTo>
                    <a:pt x="193" y="524"/>
                  </a:lnTo>
                  <a:lnTo>
                    <a:pt x="192" y="524"/>
                  </a:lnTo>
                  <a:lnTo>
                    <a:pt x="192" y="525"/>
                  </a:lnTo>
                  <a:lnTo>
                    <a:pt x="191" y="525"/>
                  </a:lnTo>
                  <a:lnTo>
                    <a:pt x="190" y="525"/>
                  </a:lnTo>
                  <a:lnTo>
                    <a:pt x="191" y="526"/>
                  </a:lnTo>
                  <a:lnTo>
                    <a:pt x="192" y="526"/>
                  </a:lnTo>
                  <a:lnTo>
                    <a:pt x="192" y="527"/>
                  </a:lnTo>
                  <a:lnTo>
                    <a:pt x="192" y="528"/>
                  </a:lnTo>
                  <a:lnTo>
                    <a:pt x="193" y="528"/>
                  </a:lnTo>
                  <a:lnTo>
                    <a:pt x="193" y="529"/>
                  </a:lnTo>
                  <a:lnTo>
                    <a:pt x="193" y="530"/>
                  </a:lnTo>
                  <a:lnTo>
                    <a:pt x="193" y="531"/>
                  </a:lnTo>
                  <a:lnTo>
                    <a:pt x="194" y="531"/>
                  </a:lnTo>
                  <a:lnTo>
                    <a:pt x="195" y="531"/>
                  </a:lnTo>
                  <a:lnTo>
                    <a:pt x="195" y="532"/>
                  </a:lnTo>
                  <a:lnTo>
                    <a:pt x="194" y="532"/>
                  </a:lnTo>
                  <a:lnTo>
                    <a:pt x="195" y="532"/>
                  </a:lnTo>
                  <a:lnTo>
                    <a:pt x="195" y="533"/>
                  </a:lnTo>
                  <a:lnTo>
                    <a:pt x="196" y="533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196" y="533"/>
                  </a:lnTo>
                  <a:lnTo>
                    <a:pt x="195" y="533"/>
                  </a:lnTo>
                  <a:lnTo>
                    <a:pt x="195" y="534"/>
                  </a:lnTo>
                  <a:lnTo>
                    <a:pt x="196" y="534"/>
                  </a:lnTo>
                  <a:lnTo>
                    <a:pt x="196" y="535"/>
                  </a:lnTo>
                  <a:lnTo>
                    <a:pt x="196" y="536"/>
                  </a:lnTo>
                  <a:lnTo>
                    <a:pt x="197" y="536"/>
                  </a:lnTo>
                  <a:lnTo>
                    <a:pt x="197" y="537"/>
                  </a:lnTo>
                  <a:lnTo>
                    <a:pt x="196" y="537"/>
                  </a:lnTo>
                  <a:lnTo>
                    <a:pt x="195" y="537"/>
                  </a:lnTo>
                  <a:lnTo>
                    <a:pt x="194" y="537"/>
                  </a:lnTo>
                  <a:lnTo>
                    <a:pt x="194" y="538"/>
                  </a:lnTo>
                  <a:lnTo>
                    <a:pt x="193" y="538"/>
                  </a:lnTo>
                  <a:lnTo>
                    <a:pt x="193" y="537"/>
                  </a:lnTo>
                  <a:lnTo>
                    <a:pt x="192" y="537"/>
                  </a:lnTo>
                  <a:lnTo>
                    <a:pt x="191" y="537"/>
                  </a:lnTo>
                  <a:lnTo>
                    <a:pt x="191" y="536"/>
                  </a:lnTo>
                  <a:lnTo>
                    <a:pt x="190" y="536"/>
                  </a:lnTo>
                  <a:lnTo>
                    <a:pt x="190" y="537"/>
                  </a:lnTo>
                  <a:lnTo>
                    <a:pt x="190" y="536"/>
                  </a:lnTo>
                  <a:lnTo>
                    <a:pt x="189" y="536"/>
                  </a:lnTo>
                  <a:lnTo>
                    <a:pt x="189" y="535"/>
                  </a:lnTo>
                  <a:lnTo>
                    <a:pt x="188" y="535"/>
                  </a:lnTo>
                  <a:lnTo>
                    <a:pt x="187" y="535"/>
                  </a:lnTo>
                  <a:lnTo>
                    <a:pt x="186" y="535"/>
                  </a:lnTo>
                  <a:lnTo>
                    <a:pt x="186" y="536"/>
                  </a:lnTo>
                  <a:lnTo>
                    <a:pt x="186" y="536"/>
                  </a:lnTo>
                  <a:lnTo>
                    <a:pt x="185" y="536"/>
                  </a:lnTo>
                  <a:lnTo>
                    <a:pt x="185" y="535"/>
                  </a:lnTo>
                  <a:lnTo>
                    <a:pt x="185" y="536"/>
                  </a:lnTo>
                  <a:lnTo>
                    <a:pt x="184" y="536"/>
                  </a:lnTo>
                  <a:lnTo>
                    <a:pt x="184" y="537"/>
                  </a:lnTo>
                  <a:lnTo>
                    <a:pt x="183" y="537"/>
                  </a:lnTo>
                  <a:lnTo>
                    <a:pt x="182" y="537"/>
                  </a:lnTo>
                  <a:lnTo>
                    <a:pt x="182" y="538"/>
                  </a:lnTo>
                  <a:lnTo>
                    <a:pt x="181" y="538"/>
                  </a:lnTo>
                  <a:lnTo>
                    <a:pt x="181" y="539"/>
                  </a:lnTo>
                  <a:lnTo>
                    <a:pt x="180" y="539"/>
                  </a:lnTo>
                  <a:lnTo>
                    <a:pt x="179" y="539"/>
                  </a:lnTo>
                  <a:lnTo>
                    <a:pt x="179" y="538"/>
                  </a:lnTo>
                  <a:lnTo>
                    <a:pt x="178" y="538"/>
                  </a:lnTo>
                  <a:lnTo>
                    <a:pt x="177" y="538"/>
                  </a:lnTo>
                  <a:lnTo>
                    <a:pt x="177" y="539"/>
                  </a:lnTo>
                  <a:lnTo>
                    <a:pt x="176" y="539"/>
                  </a:lnTo>
                  <a:lnTo>
                    <a:pt x="175" y="539"/>
                  </a:lnTo>
                  <a:lnTo>
                    <a:pt x="174" y="539"/>
                  </a:lnTo>
                  <a:lnTo>
                    <a:pt x="169" y="538"/>
                  </a:lnTo>
                  <a:lnTo>
                    <a:pt x="162" y="538"/>
                  </a:lnTo>
                  <a:lnTo>
                    <a:pt x="161" y="537"/>
                  </a:lnTo>
                  <a:lnTo>
                    <a:pt x="160" y="537"/>
                  </a:lnTo>
                  <a:lnTo>
                    <a:pt x="159" y="537"/>
                  </a:lnTo>
                  <a:lnTo>
                    <a:pt x="158" y="536"/>
                  </a:lnTo>
                  <a:lnTo>
                    <a:pt x="158" y="535"/>
                  </a:lnTo>
                  <a:lnTo>
                    <a:pt x="157" y="535"/>
                  </a:lnTo>
                  <a:lnTo>
                    <a:pt x="156" y="534"/>
                  </a:lnTo>
                  <a:lnTo>
                    <a:pt x="155" y="533"/>
                  </a:lnTo>
                  <a:lnTo>
                    <a:pt x="154" y="533"/>
                  </a:lnTo>
                  <a:lnTo>
                    <a:pt x="154" y="533"/>
                  </a:lnTo>
                  <a:lnTo>
                    <a:pt x="153" y="533"/>
                  </a:lnTo>
                  <a:lnTo>
                    <a:pt x="152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3"/>
                  </a:lnTo>
                  <a:lnTo>
                    <a:pt x="148" y="534"/>
                  </a:lnTo>
                  <a:lnTo>
                    <a:pt x="147" y="534"/>
                  </a:lnTo>
                  <a:lnTo>
                    <a:pt x="147" y="533"/>
                  </a:lnTo>
                  <a:lnTo>
                    <a:pt x="146" y="533"/>
                  </a:lnTo>
                  <a:lnTo>
                    <a:pt x="145" y="533"/>
                  </a:lnTo>
                  <a:lnTo>
                    <a:pt x="144" y="533"/>
                  </a:lnTo>
                  <a:lnTo>
                    <a:pt x="143" y="533"/>
                  </a:lnTo>
                  <a:lnTo>
                    <a:pt x="142" y="534"/>
                  </a:lnTo>
                  <a:lnTo>
                    <a:pt x="141" y="534"/>
                  </a:lnTo>
                  <a:lnTo>
                    <a:pt x="140" y="535"/>
                  </a:lnTo>
                  <a:lnTo>
                    <a:pt x="139" y="534"/>
                  </a:lnTo>
                  <a:lnTo>
                    <a:pt x="138" y="533"/>
                  </a:lnTo>
                  <a:lnTo>
                    <a:pt x="138" y="533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6" y="532"/>
                  </a:lnTo>
                  <a:lnTo>
                    <a:pt x="136" y="531"/>
                  </a:lnTo>
                  <a:lnTo>
                    <a:pt x="135" y="531"/>
                  </a:lnTo>
                  <a:lnTo>
                    <a:pt x="135" y="530"/>
                  </a:lnTo>
                  <a:lnTo>
                    <a:pt x="134" y="530"/>
                  </a:lnTo>
                  <a:lnTo>
                    <a:pt x="134" y="529"/>
                  </a:lnTo>
                  <a:lnTo>
                    <a:pt x="133" y="529"/>
                  </a:lnTo>
                  <a:lnTo>
                    <a:pt x="133" y="528"/>
                  </a:lnTo>
                  <a:lnTo>
                    <a:pt x="132" y="528"/>
                  </a:lnTo>
                  <a:lnTo>
                    <a:pt x="132" y="527"/>
                  </a:lnTo>
                  <a:lnTo>
                    <a:pt x="131" y="527"/>
                  </a:lnTo>
                  <a:lnTo>
                    <a:pt x="131" y="526"/>
                  </a:lnTo>
                  <a:lnTo>
                    <a:pt x="129" y="525"/>
                  </a:lnTo>
                  <a:lnTo>
                    <a:pt x="128" y="525"/>
                  </a:lnTo>
                  <a:lnTo>
                    <a:pt x="129" y="524"/>
                  </a:lnTo>
                  <a:lnTo>
                    <a:pt x="130" y="523"/>
                  </a:lnTo>
                  <a:lnTo>
                    <a:pt x="134" y="519"/>
                  </a:lnTo>
                  <a:lnTo>
                    <a:pt x="135" y="519"/>
                  </a:lnTo>
                  <a:lnTo>
                    <a:pt x="135" y="518"/>
                  </a:lnTo>
                  <a:lnTo>
                    <a:pt x="136" y="517"/>
                  </a:lnTo>
                  <a:lnTo>
                    <a:pt x="137" y="517"/>
                  </a:lnTo>
                  <a:lnTo>
                    <a:pt x="137" y="516"/>
                  </a:lnTo>
                  <a:lnTo>
                    <a:pt x="138" y="516"/>
                  </a:lnTo>
                  <a:lnTo>
                    <a:pt x="138" y="515"/>
                  </a:lnTo>
                  <a:lnTo>
                    <a:pt x="138" y="514"/>
                  </a:lnTo>
                  <a:lnTo>
                    <a:pt x="139" y="514"/>
                  </a:lnTo>
                  <a:lnTo>
                    <a:pt x="139" y="513"/>
                  </a:lnTo>
                  <a:lnTo>
                    <a:pt x="139" y="512"/>
                  </a:lnTo>
                  <a:lnTo>
                    <a:pt x="139" y="511"/>
                  </a:lnTo>
                  <a:lnTo>
                    <a:pt x="139" y="510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8" y="503"/>
                  </a:lnTo>
                  <a:lnTo>
                    <a:pt x="138" y="499"/>
                  </a:lnTo>
                  <a:lnTo>
                    <a:pt x="138" y="498"/>
                  </a:lnTo>
                  <a:lnTo>
                    <a:pt x="139" y="498"/>
                  </a:lnTo>
                  <a:lnTo>
                    <a:pt x="138" y="495"/>
                  </a:lnTo>
                  <a:lnTo>
                    <a:pt x="138" y="494"/>
                  </a:lnTo>
                  <a:lnTo>
                    <a:pt x="137" y="492"/>
                  </a:lnTo>
                  <a:lnTo>
                    <a:pt x="137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5" y="487"/>
                  </a:lnTo>
                  <a:lnTo>
                    <a:pt x="135" y="486"/>
                  </a:lnTo>
                  <a:lnTo>
                    <a:pt x="134" y="485"/>
                  </a:lnTo>
                  <a:lnTo>
                    <a:pt x="133" y="482"/>
                  </a:lnTo>
                  <a:lnTo>
                    <a:pt x="132" y="481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30" y="476"/>
                  </a:lnTo>
                  <a:lnTo>
                    <a:pt x="129" y="471"/>
                  </a:lnTo>
                  <a:lnTo>
                    <a:pt x="128" y="470"/>
                  </a:lnTo>
                  <a:lnTo>
                    <a:pt x="127" y="468"/>
                  </a:lnTo>
                  <a:lnTo>
                    <a:pt x="128" y="466"/>
                  </a:lnTo>
                  <a:lnTo>
                    <a:pt x="128" y="465"/>
                  </a:lnTo>
                  <a:lnTo>
                    <a:pt x="129" y="465"/>
                  </a:lnTo>
                  <a:lnTo>
                    <a:pt x="129" y="464"/>
                  </a:lnTo>
                  <a:lnTo>
                    <a:pt x="130" y="464"/>
                  </a:lnTo>
                  <a:lnTo>
                    <a:pt x="131" y="463"/>
                  </a:lnTo>
                  <a:lnTo>
                    <a:pt x="132" y="462"/>
                  </a:lnTo>
                  <a:lnTo>
                    <a:pt x="133" y="462"/>
                  </a:lnTo>
                  <a:lnTo>
                    <a:pt x="134" y="460"/>
                  </a:lnTo>
                  <a:lnTo>
                    <a:pt x="135" y="459"/>
                  </a:lnTo>
                  <a:lnTo>
                    <a:pt x="136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5"/>
                  </a:lnTo>
                  <a:lnTo>
                    <a:pt x="136" y="454"/>
                  </a:lnTo>
                  <a:lnTo>
                    <a:pt x="136" y="452"/>
                  </a:lnTo>
                  <a:lnTo>
                    <a:pt x="136" y="450"/>
                  </a:lnTo>
                  <a:lnTo>
                    <a:pt x="135" y="450"/>
                  </a:lnTo>
                  <a:lnTo>
                    <a:pt x="134" y="449"/>
                  </a:lnTo>
                  <a:lnTo>
                    <a:pt x="132" y="447"/>
                  </a:lnTo>
                  <a:lnTo>
                    <a:pt x="134" y="445"/>
                  </a:lnTo>
                  <a:lnTo>
                    <a:pt x="134" y="444"/>
                  </a:lnTo>
                  <a:lnTo>
                    <a:pt x="138" y="442"/>
                  </a:lnTo>
                  <a:lnTo>
                    <a:pt x="138" y="443"/>
                  </a:lnTo>
                  <a:lnTo>
                    <a:pt x="138" y="444"/>
                  </a:lnTo>
                  <a:lnTo>
                    <a:pt x="138" y="445"/>
                  </a:lnTo>
                  <a:lnTo>
                    <a:pt x="139" y="445"/>
                  </a:lnTo>
                  <a:lnTo>
                    <a:pt x="139" y="446"/>
                  </a:lnTo>
                  <a:lnTo>
                    <a:pt x="141" y="450"/>
                  </a:lnTo>
                  <a:lnTo>
                    <a:pt x="142" y="449"/>
                  </a:lnTo>
                  <a:lnTo>
                    <a:pt x="142" y="448"/>
                  </a:lnTo>
                  <a:lnTo>
                    <a:pt x="142" y="447"/>
                  </a:lnTo>
                  <a:lnTo>
                    <a:pt x="144" y="446"/>
                  </a:lnTo>
                  <a:lnTo>
                    <a:pt x="144" y="445"/>
                  </a:lnTo>
                  <a:lnTo>
                    <a:pt x="144" y="444"/>
                  </a:lnTo>
                  <a:lnTo>
                    <a:pt x="144" y="443"/>
                  </a:lnTo>
                  <a:lnTo>
                    <a:pt x="144" y="442"/>
                  </a:lnTo>
                  <a:lnTo>
                    <a:pt x="144" y="441"/>
                  </a:lnTo>
                  <a:lnTo>
                    <a:pt x="144" y="439"/>
                  </a:lnTo>
                  <a:lnTo>
                    <a:pt x="145" y="436"/>
                  </a:lnTo>
                  <a:lnTo>
                    <a:pt x="145" y="436"/>
                  </a:lnTo>
                  <a:lnTo>
                    <a:pt x="146" y="435"/>
                  </a:lnTo>
                  <a:lnTo>
                    <a:pt x="147" y="434"/>
                  </a:lnTo>
                  <a:lnTo>
                    <a:pt x="149" y="432"/>
                  </a:lnTo>
                  <a:lnTo>
                    <a:pt x="151" y="430"/>
                  </a:lnTo>
                  <a:lnTo>
                    <a:pt x="152" y="429"/>
                  </a:lnTo>
                  <a:lnTo>
                    <a:pt x="153" y="428"/>
                  </a:lnTo>
                  <a:lnTo>
                    <a:pt x="153" y="427"/>
                  </a:lnTo>
                  <a:lnTo>
                    <a:pt x="154" y="427"/>
                  </a:lnTo>
                  <a:lnTo>
                    <a:pt x="154" y="426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3" y="426"/>
                  </a:lnTo>
                  <a:lnTo>
                    <a:pt x="153" y="425"/>
                  </a:lnTo>
                  <a:lnTo>
                    <a:pt x="153" y="424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1" y="423"/>
                  </a:lnTo>
                  <a:lnTo>
                    <a:pt x="151" y="422"/>
                  </a:lnTo>
                  <a:lnTo>
                    <a:pt x="150" y="422"/>
                  </a:lnTo>
                  <a:lnTo>
                    <a:pt x="150" y="421"/>
                  </a:lnTo>
                  <a:lnTo>
                    <a:pt x="149" y="421"/>
                  </a:lnTo>
                  <a:lnTo>
                    <a:pt x="149" y="420"/>
                  </a:lnTo>
                  <a:lnTo>
                    <a:pt x="148" y="420"/>
                  </a:lnTo>
                  <a:lnTo>
                    <a:pt x="148" y="419"/>
                  </a:lnTo>
                  <a:lnTo>
                    <a:pt x="148" y="418"/>
                  </a:lnTo>
                  <a:lnTo>
                    <a:pt x="147" y="418"/>
                  </a:lnTo>
                  <a:lnTo>
                    <a:pt x="146" y="418"/>
                  </a:lnTo>
                  <a:lnTo>
                    <a:pt x="146" y="417"/>
                  </a:lnTo>
                  <a:lnTo>
                    <a:pt x="145" y="417"/>
                  </a:lnTo>
                  <a:lnTo>
                    <a:pt x="144" y="417"/>
                  </a:lnTo>
                  <a:lnTo>
                    <a:pt x="144" y="418"/>
                  </a:lnTo>
                  <a:lnTo>
                    <a:pt x="144" y="417"/>
                  </a:lnTo>
                  <a:lnTo>
                    <a:pt x="143" y="417"/>
                  </a:lnTo>
                  <a:lnTo>
                    <a:pt x="142" y="417"/>
                  </a:lnTo>
                  <a:lnTo>
                    <a:pt x="141" y="416"/>
                  </a:lnTo>
                  <a:lnTo>
                    <a:pt x="141" y="415"/>
                  </a:lnTo>
                  <a:lnTo>
                    <a:pt x="140" y="415"/>
                  </a:lnTo>
                  <a:lnTo>
                    <a:pt x="140" y="414"/>
                  </a:lnTo>
                  <a:lnTo>
                    <a:pt x="139" y="414"/>
                  </a:lnTo>
                  <a:lnTo>
                    <a:pt x="138" y="414"/>
                  </a:lnTo>
                  <a:lnTo>
                    <a:pt x="138" y="414"/>
                  </a:lnTo>
                  <a:lnTo>
                    <a:pt x="138" y="413"/>
                  </a:lnTo>
                  <a:lnTo>
                    <a:pt x="137" y="413"/>
                  </a:lnTo>
                  <a:lnTo>
                    <a:pt x="137" y="412"/>
                  </a:lnTo>
                  <a:lnTo>
                    <a:pt x="136" y="411"/>
                  </a:lnTo>
                  <a:lnTo>
                    <a:pt x="136" y="410"/>
                  </a:lnTo>
                  <a:lnTo>
                    <a:pt x="135" y="410"/>
                  </a:lnTo>
                  <a:lnTo>
                    <a:pt x="135" y="409"/>
                  </a:lnTo>
                  <a:lnTo>
                    <a:pt x="134" y="409"/>
                  </a:lnTo>
                  <a:lnTo>
                    <a:pt x="133" y="409"/>
                  </a:lnTo>
                  <a:lnTo>
                    <a:pt x="133" y="410"/>
                  </a:lnTo>
                  <a:lnTo>
                    <a:pt x="132" y="410"/>
                  </a:lnTo>
                  <a:lnTo>
                    <a:pt x="131" y="410"/>
                  </a:lnTo>
                  <a:lnTo>
                    <a:pt x="131" y="411"/>
                  </a:lnTo>
                  <a:lnTo>
                    <a:pt x="130" y="411"/>
                  </a:lnTo>
                  <a:lnTo>
                    <a:pt x="129" y="411"/>
                  </a:lnTo>
                  <a:lnTo>
                    <a:pt x="128" y="411"/>
                  </a:lnTo>
                  <a:lnTo>
                    <a:pt x="127" y="411"/>
                  </a:lnTo>
                  <a:lnTo>
                    <a:pt x="126" y="411"/>
                  </a:lnTo>
                  <a:lnTo>
                    <a:pt x="126" y="410"/>
                  </a:lnTo>
                  <a:lnTo>
                    <a:pt x="125" y="410"/>
                  </a:lnTo>
                  <a:lnTo>
                    <a:pt x="124" y="410"/>
                  </a:lnTo>
                  <a:lnTo>
                    <a:pt x="124" y="409"/>
                  </a:lnTo>
                  <a:lnTo>
                    <a:pt x="123" y="409"/>
                  </a:lnTo>
                  <a:lnTo>
                    <a:pt x="123" y="408"/>
                  </a:lnTo>
                  <a:lnTo>
                    <a:pt x="122" y="408"/>
                  </a:lnTo>
                  <a:lnTo>
                    <a:pt x="122" y="407"/>
                  </a:lnTo>
                  <a:lnTo>
                    <a:pt x="122" y="406"/>
                  </a:lnTo>
                  <a:lnTo>
                    <a:pt x="121" y="406"/>
                  </a:lnTo>
                  <a:lnTo>
                    <a:pt x="121" y="405"/>
                  </a:lnTo>
                  <a:lnTo>
                    <a:pt x="120" y="405"/>
                  </a:lnTo>
                  <a:lnTo>
                    <a:pt x="120" y="406"/>
                  </a:lnTo>
                  <a:lnTo>
                    <a:pt x="120" y="405"/>
                  </a:lnTo>
                  <a:lnTo>
                    <a:pt x="119" y="405"/>
                  </a:lnTo>
                  <a:lnTo>
                    <a:pt x="119" y="404"/>
                  </a:lnTo>
                  <a:lnTo>
                    <a:pt x="118" y="404"/>
                  </a:lnTo>
                  <a:lnTo>
                    <a:pt x="118" y="403"/>
                  </a:lnTo>
                  <a:lnTo>
                    <a:pt x="117" y="403"/>
                  </a:lnTo>
                  <a:lnTo>
                    <a:pt x="116" y="403"/>
                  </a:lnTo>
                  <a:lnTo>
                    <a:pt x="116" y="402"/>
                  </a:lnTo>
                  <a:lnTo>
                    <a:pt x="115" y="402"/>
                  </a:lnTo>
                  <a:lnTo>
                    <a:pt x="115" y="401"/>
                  </a:lnTo>
                  <a:lnTo>
                    <a:pt x="115" y="400"/>
                  </a:lnTo>
                  <a:lnTo>
                    <a:pt x="114" y="400"/>
                  </a:lnTo>
                  <a:lnTo>
                    <a:pt x="113" y="400"/>
                  </a:lnTo>
                  <a:lnTo>
                    <a:pt x="112" y="399"/>
                  </a:lnTo>
                  <a:lnTo>
                    <a:pt x="111" y="399"/>
                  </a:lnTo>
                  <a:lnTo>
                    <a:pt x="111" y="398"/>
                  </a:lnTo>
                  <a:lnTo>
                    <a:pt x="110" y="398"/>
                  </a:lnTo>
                  <a:lnTo>
                    <a:pt x="108" y="399"/>
                  </a:lnTo>
                  <a:lnTo>
                    <a:pt x="105" y="400"/>
                  </a:lnTo>
                  <a:lnTo>
                    <a:pt x="104" y="400"/>
                  </a:lnTo>
                  <a:lnTo>
                    <a:pt x="102" y="401"/>
                  </a:lnTo>
                  <a:lnTo>
                    <a:pt x="101" y="401"/>
                  </a:lnTo>
                  <a:lnTo>
                    <a:pt x="100" y="402"/>
                  </a:lnTo>
                  <a:lnTo>
                    <a:pt x="99" y="402"/>
                  </a:lnTo>
                  <a:lnTo>
                    <a:pt x="98" y="402"/>
                  </a:lnTo>
                  <a:lnTo>
                    <a:pt x="97" y="402"/>
                  </a:lnTo>
                  <a:lnTo>
                    <a:pt x="96" y="403"/>
                  </a:lnTo>
                  <a:lnTo>
                    <a:pt x="95" y="403"/>
                  </a:lnTo>
                  <a:lnTo>
                    <a:pt x="94" y="403"/>
                  </a:lnTo>
                  <a:lnTo>
                    <a:pt x="93" y="403"/>
                  </a:lnTo>
                  <a:lnTo>
                    <a:pt x="92" y="404"/>
                  </a:lnTo>
                  <a:lnTo>
                    <a:pt x="91" y="404"/>
                  </a:lnTo>
                  <a:lnTo>
                    <a:pt x="89" y="405"/>
                  </a:lnTo>
                  <a:lnTo>
                    <a:pt x="88" y="405"/>
                  </a:lnTo>
                  <a:lnTo>
                    <a:pt x="87" y="405"/>
                  </a:lnTo>
                  <a:lnTo>
                    <a:pt x="87" y="406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4" y="406"/>
                  </a:lnTo>
                  <a:lnTo>
                    <a:pt x="82" y="407"/>
                  </a:lnTo>
                  <a:lnTo>
                    <a:pt x="81" y="407"/>
                  </a:lnTo>
                  <a:lnTo>
                    <a:pt x="80" y="406"/>
                  </a:lnTo>
                  <a:lnTo>
                    <a:pt x="79" y="406"/>
                  </a:lnTo>
                  <a:lnTo>
                    <a:pt x="75" y="404"/>
                  </a:lnTo>
                  <a:lnTo>
                    <a:pt x="72" y="403"/>
                  </a:lnTo>
                  <a:lnTo>
                    <a:pt x="69" y="401"/>
                  </a:lnTo>
                  <a:lnTo>
                    <a:pt x="66" y="400"/>
                  </a:lnTo>
                  <a:lnTo>
                    <a:pt x="64" y="399"/>
                  </a:lnTo>
                  <a:lnTo>
                    <a:pt x="60" y="397"/>
                  </a:lnTo>
                  <a:lnTo>
                    <a:pt x="56" y="396"/>
                  </a:lnTo>
                  <a:lnTo>
                    <a:pt x="54" y="395"/>
                  </a:lnTo>
                  <a:lnTo>
                    <a:pt x="52" y="394"/>
                  </a:lnTo>
                  <a:lnTo>
                    <a:pt x="50" y="393"/>
                  </a:lnTo>
                  <a:lnTo>
                    <a:pt x="48" y="392"/>
                  </a:lnTo>
                  <a:lnTo>
                    <a:pt x="45" y="390"/>
                  </a:lnTo>
                  <a:lnTo>
                    <a:pt x="44" y="390"/>
                  </a:lnTo>
                  <a:lnTo>
                    <a:pt x="42" y="389"/>
                  </a:lnTo>
                  <a:lnTo>
                    <a:pt x="41" y="389"/>
                  </a:lnTo>
                  <a:lnTo>
                    <a:pt x="38" y="388"/>
                  </a:lnTo>
                  <a:lnTo>
                    <a:pt x="34" y="386"/>
                  </a:lnTo>
                  <a:lnTo>
                    <a:pt x="29" y="384"/>
                  </a:lnTo>
                  <a:lnTo>
                    <a:pt x="25" y="382"/>
                  </a:lnTo>
                  <a:lnTo>
                    <a:pt x="24" y="382"/>
                  </a:lnTo>
                  <a:lnTo>
                    <a:pt x="23" y="381"/>
                  </a:lnTo>
                  <a:lnTo>
                    <a:pt x="22" y="381"/>
                  </a:lnTo>
                  <a:lnTo>
                    <a:pt x="21" y="380"/>
                  </a:lnTo>
                  <a:lnTo>
                    <a:pt x="20" y="380"/>
                  </a:lnTo>
                  <a:lnTo>
                    <a:pt x="20" y="379"/>
                  </a:lnTo>
                  <a:lnTo>
                    <a:pt x="18" y="379"/>
                  </a:lnTo>
                  <a:lnTo>
                    <a:pt x="17" y="378"/>
                  </a:lnTo>
                  <a:lnTo>
                    <a:pt x="16" y="378"/>
                  </a:lnTo>
                  <a:lnTo>
                    <a:pt x="15" y="377"/>
                  </a:lnTo>
                  <a:lnTo>
                    <a:pt x="14" y="377"/>
                  </a:lnTo>
                  <a:lnTo>
                    <a:pt x="13" y="376"/>
                  </a:lnTo>
                  <a:lnTo>
                    <a:pt x="12" y="376"/>
                  </a:lnTo>
                  <a:lnTo>
                    <a:pt x="11" y="376"/>
                  </a:lnTo>
                  <a:lnTo>
                    <a:pt x="11" y="375"/>
                  </a:lnTo>
                  <a:lnTo>
                    <a:pt x="11" y="374"/>
                  </a:lnTo>
                  <a:lnTo>
                    <a:pt x="11" y="373"/>
                  </a:lnTo>
                  <a:lnTo>
                    <a:pt x="10" y="373"/>
                  </a:lnTo>
                  <a:lnTo>
                    <a:pt x="10" y="372"/>
                  </a:lnTo>
                  <a:lnTo>
                    <a:pt x="9" y="372"/>
                  </a:lnTo>
                  <a:lnTo>
                    <a:pt x="9" y="371"/>
                  </a:lnTo>
                  <a:lnTo>
                    <a:pt x="9" y="370"/>
                  </a:lnTo>
                  <a:lnTo>
                    <a:pt x="9" y="369"/>
                  </a:lnTo>
                  <a:lnTo>
                    <a:pt x="10" y="368"/>
                  </a:lnTo>
                  <a:lnTo>
                    <a:pt x="10" y="367"/>
                  </a:lnTo>
                  <a:lnTo>
                    <a:pt x="10" y="366"/>
                  </a:lnTo>
                  <a:lnTo>
                    <a:pt x="11" y="366"/>
                  </a:lnTo>
                  <a:lnTo>
                    <a:pt x="11" y="365"/>
                  </a:lnTo>
                  <a:lnTo>
                    <a:pt x="11" y="364"/>
                  </a:lnTo>
                  <a:lnTo>
                    <a:pt x="11" y="363"/>
                  </a:lnTo>
                  <a:lnTo>
                    <a:pt x="10" y="363"/>
                  </a:lnTo>
                  <a:lnTo>
                    <a:pt x="10" y="362"/>
                  </a:lnTo>
                  <a:lnTo>
                    <a:pt x="10" y="361"/>
                  </a:lnTo>
                  <a:lnTo>
                    <a:pt x="9" y="361"/>
                  </a:lnTo>
                  <a:lnTo>
                    <a:pt x="8" y="361"/>
                  </a:lnTo>
                  <a:lnTo>
                    <a:pt x="8" y="360"/>
                  </a:lnTo>
                  <a:lnTo>
                    <a:pt x="7" y="360"/>
                  </a:lnTo>
                  <a:lnTo>
                    <a:pt x="7" y="359"/>
                  </a:lnTo>
                  <a:lnTo>
                    <a:pt x="6" y="359"/>
                  </a:lnTo>
                  <a:lnTo>
                    <a:pt x="6" y="358"/>
                  </a:lnTo>
                  <a:lnTo>
                    <a:pt x="6" y="357"/>
                  </a:lnTo>
                  <a:lnTo>
                    <a:pt x="5" y="357"/>
                  </a:lnTo>
                  <a:lnTo>
                    <a:pt x="5" y="356"/>
                  </a:lnTo>
                  <a:lnTo>
                    <a:pt x="5" y="355"/>
                  </a:lnTo>
                  <a:lnTo>
                    <a:pt x="5" y="354"/>
                  </a:lnTo>
                  <a:lnTo>
                    <a:pt x="5" y="353"/>
                  </a:lnTo>
                  <a:lnTo>
                    <a:pt x="5" y="352"/>
                  </a:lnTo>
                  <a:lnTo>
                    <a:pt x="5" y="351"/>
                  </a:lnTo>
                  <a:lnTo>
                    <a:pt x="6" y="351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4" y="349"/>
                  </a:lnTo>
                  <a:lnTo>
                    <a:pt x="3" y="349"/>
                  </a:lnTo>
                  <a:lnTo>
                    <a:pt x="2" y="349"/>
                  </a:lnTo>
                  <a:lnTo>
                    <a:pt x="1" y="349"/>
                  </a:lnTo>
                  <a:lnTo>
                    <a:pt x="1" y="350"/>
                  </a:lnTo>
                  <a:lnTo>
                    <a:pt x="0" y="350"/>
                  </a:lnTo>
                  <a:lnTo>
                    <a:pt x="3" y="345"/>
                  </a:lnTo>
                  <a:lnTo>
                    <a:pt x="4" y="344"/>
                  </a:lnTo>
                  <a:lnTo>
                    <a:pt x="6" y="341"/>
                  </a:lnTo>
                  <a:lnTo>
                    <a:pt x="7" y="340"/>
                  </a:lnTo>
                  <a:lnTo>
                    <a:pt x="8" y="339"/>
                  </a:lnTo>
                  <a:lnTo>
                    <a:pt x="9" y="338"/>
                  </a:lnTo>
                  <a:lnTo>
                    <a:pt x="10" y="337"/>
                  </a:lnTo>
                  <a:lnTo>
                    <a:pt x="10" y="336"/>
                  </a:lnTo>
                  <a:lnTo>
                    <a:pt x="11" y="334"/>
                  </a:lnTo>
                  <a:lnTo>
                    <a:pt x="12" y="333"/>
                  </a:lnTo>
                  <a:lnTo>
                    <a:pt x="13" y="332"/>
                  </a:lnTo>
                  <a:lnTo>
                    <a:pt x="13" y="331"/>
                  </a:lnTo>
                  <a:lnTo>
                    <a:pt x="14" y="330"/>
                  </a:lnTo>
                  <a:lnTo>
                    <a:pt x="14" y="329"/>
                  </a:lnTo>
                  <a:lnTo>
                    <a:pt x="16" y="327"/>
                  </a:lnTo>
                  <a:lnTo>
                    <a:pt x="16" y="325"/>
                  </a:lnTo>
                  <a:lnTo>
                    <a:pt x="17" y="324"/>
                  </a:lnTo>
                  <a:lnTo>
                    <a:pt x="18" y="321"/>
                  </a:lnTo>
                  <a:lnTo>
                    <a:pt x="19" y="320"/>
                  </a:lnTo>
                  <a:lnTo>
                    <a:pt x="20" y="319"/>
                  </a:lnTo>
                  <a:lnTo>
                    <a:pt x="20" y="318"/>
                  </a:lnTo>
                  <a:lnTo>
                    <a:pt x="20" y="317"/>
                  </a:lnTo>
                  <a:lnTo>
                    <a:pt x="21" y="317"/>
                  </a:lnTo>
                  <a:lnTo>
                    <a:pt x="21" y="316"/>
                  </a:lnTo>
                  <a:lnTo>
                    <a:pt x="21" y="315"/>
                  </a:lnTo>
                  <a:lnTo>
                    <a:pt x="22" y="315"/>
                  </a:lnTo>
                  <a:lnTo>
                    <a:pt x="22" y="314"/>
                  </a:lnTo>
                  <a:lnTo>
                    <a:pt x="23" y="313"/>
                  </a:lnTo>
                  <a:lnTo>
                    <a:pt x="24" y="311"/>
                  </a:lnTo>
                  <a:lnTo>
                    <a:pt x="24" y="310"/>
                  </a:lnTo>
                  <a:lnTo>
                    <a:pt x="25" y="309"/>
                  </a:lnTo>
                  <a:lnTo>
                    <a:pt x="25" y="308"/>
                  </a:lnTo>
                  <a:lnTo>
                    <a:pt x="27" y="304"/>
                  </a:lnTo>
                  <a:lnTo>
                    <a:pt x="28" y="303"/>
                  </a:lnTo>
                  <a:lnTo>
                    <a:pt x="28" y="302"/>
                  </a:lnTo>
                  <a:lnTo>
                    <a:pt x="27" y="301"/>
                  </a:lnTo>
                  <a:lnTo>
                    <a:pt x="27" y="300"/>
                  </a:lnTo>
                  <a:lnTo>
                    <a:pt x="26" y="300"/>
                  </a:lnTo>
                  <a:lnTo>
                    <a:pt x="26" y="299"/>
                  </a:lnTo>
                  <a:lnTo>
                    <a:pt x="25" y="299"/>
                  </a:lnTo>
                  <a:lnTo>
                    <a:pt x="25" y="298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3" y="295"/>
                  </a:lnTo>
                  <a:lnTo>
                    <a:pt x="22" y="294"/>
                  </a:lnTo>
                  <a:lnTo>
                    <a:pt x="21" y="293"/>
                  </a:lnTo>
                  <a:lnTo>
                    <a:pt x="20" y="292"/>
                  </a:lnTo>
                  <a:lnTo>
                    <a:pt x="20" y="291"/>
                  </a:lnTo>
                  <a:lnTo>
                    <a:pt x="19" y="291"/>
                  </a:lnTo>
                  <a:lnTo>
                    <a:pt x="18" y="290"/>
                  </a:lnTo>
                  <a:lnTo>
                    <a:pt x="17" y="288"/>
                  </a:lnTo>
                  <a:lnTo>
                    <a:pt x="16" y="288"/>
                  </a:lnTo>
                  <a:lnTo>
                    <a:pt x="15" y="286"/>
                  </a:lnTo>
                  <a:lnTo>
                    <a:pt x="14" y="285"/>
                  </a:lnTo>
                  <a:lnTo>
                    <a:pt x="14" y="284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2"/>
                  </a:lnTo>
                  <a:lnTo>
                    <a:pt x="12" y="281"/>
                  </a:lnTo>
                  <a:lnTo>
                    <a:pt x="12" y="280"/>
                  </a:lnTo>
                  <a:lnTo>
                    <a:pt x="12" y="279"/>
                  </a:lnTo>
                  <a:lnTo>
                    <a:pt x="12" y="278"/>
                  </a:lnTo>
                  <a:lnTo>
                    <a:pt x="11" y="278"/>
                  </a:lnTo>
                  <a:lnTo>
                    <a:pt x="11" y="277"/>
                  </a:lnTo>
                  <a:lnTo>
                    <a:pt x="12" y="277"/>
                  </a:lnTo>
                  <a:lnTo>
                    <a:pt x="13" y="277"/>
                  </a:lnTo>
                  <a:lnTo>
                    <a:pt x="13" y="276"/>
                  </a:lnTo>
                  <a:lnTo>
                    <a:pt x="14" y="276"/>
                  </a:lnTo>
                  <a:lnTo>
                    <a:pt x="15" y="276"/>
                  </a:lnTo>
                  <a:lnTo>
                    <a:pt x="15" y="275"/>
                  </a:lnTo>
                  <a:lnTo>
                    <a:pt x="16" y="275"/>
                  </a:lnTo>
                  <a:lnTo>
                    <a:pt x="16" y="274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7" y="272"/>
                  </a:lnTo>
                  <a:lnTo>
                    <a:pt x="17" y="271"/>
                  </a:lnTo>
                  <a:lnTo>
                    <a:pt x="17" y="270"/>
                  </a:lnTo>
                  <a:lnTo>
                    <a:pt x="17" y="269"/>
                  </a:lnTo>
                  <a:lnTo>
                    <a:pt x="17" y="268"/>
                  </a:lnTo>
                  <a:lnTo>
                    <a:pt x="16" y="268"/>
                  </a:lnTo>
                  <a:lnTo>
                    <a:pt x="16" y="267"/>
                  </a:lnTo>
                  <a:lnTo>
                    <a:pt x="15" y="266"/>
                  </a:lnTo>
                  <a:lnTo>
                    <a:pt x="14" y="266"/>
                  </a:lnTo>
                  <a:lnTo>
                    <a:pt x="14" y="265"/>
                  </a:lnTo>
                  <a:lnTo>
                    <a:pt x="13" y="265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6" y="263"/>
                  </a:lnTo>
                  <a:lnTo>
                    <a:pt x="16" y="261"/>
                  </a:lnTo>
                  <a:lnTo>
                    <a:pt x="16" y="259"/>
                  </a:lnTo>
                  <a:lnTo>
                    <a:pt x="16" y="258"/>
                  </a:lnTo>
                  <a:lnTo>
                    <a:pt x="16" y="257"/>
                  </a:lnTo>
                  <a:lnTo>
                    <a:pt x="16" y="253"/>
                  </a:lnTo>
                  <a:lnTo>
                    <a:pt x="17" y="253"/>
                  </a:lnTo>
                  <a:lnTo>
                    <a:pt x="18" y="254"/>
                  </a:lnTo>
                  <a:lnTo>
                    <a:pt x="19" y="254"/>
                  </a:lnTo>
                  <a:lnTo>
                    <a:pt x="20" y="254"/>
                  </a:lnTo>
                  <a:lnTo>
                    <a:pt x="21" y="254"/>
                  </a:lnTo>
                  <a:lnTo>
                    <a:pt x="21" y="253"/>
                  </a:lnTo>
                  <a:lnTo>
                    <a:pt x="22" y="253"/>
                  </a:lnTo>
                  <a:lnTo>
                    <a:pt x="23" y="251"/>
                  </a:lnTo>
                  <a:lnTo>
                    <a:pt x="24" y="251"/>
                  </a:lnTo>
                  <a:lnTo>
                    <a:pt x="25" y="250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0" y="246"/>
                  </a:lnTo>
                  <a:lnTo>
                    <a:pt x="31" y="247"/>
                  </a:lnTo>
                  <a:lnTo>
                    <a:pt x="31" y="248"/>
                  </a:lnTo>
                  <a:lnTo>
                    <a:pt x="32" y="248"/>
                  </a:lnTo>
                  <a:lnTo>
                    <a:pt x="33" y="248"/>
                  </a:lnTo>
                  <a:lnTo>
                    <a:pt x="33" y="249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9"/>
                  </a:lnTo>
                  <a:lnTo>
                    <a:pt x="36" y="249"/>
                  </a:lnTo>
                  <a:lnTo>
                    <a:pt x="36" y="250"/>
                  </a:lnTo>
                  <a:lnTo>
                    <a:pt x="36" y="251"/>
                  </a:lnTo>
                  <a:lnTo>
                    <a:pt x="36" y="252"/>
                  </a:lnTo>
                  <a:lnTo>
                    <a:pt x="36" y="253"/>
                  </a:lnTo>
                  <a:lnTo>
                    <a:pt x="37" y="253"/>
                  </a:lnTo>
                  <a:lnTo>
                    <a:pt x="38" y="253"/>
                  </a:lnTo>
                  <a:lnTo>
                    <a:pt x="38" y="252"/>
                  </a:lnTo>
                  <a:lnTo>
                    <a:pt x="39" y="252"/>
                  </a:lnTo>
                  <a:lnTo>
                    <a:pt x="40" y="252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5" y="249"/>
                  </a:lnTo>
                  <a:lnTo>
                    <a:pt x="46" y="248"/>
                  </a:lnTo>
                  <a:lnTo>
                    <a:pt x="47" y="248"/>
                  </a:lnTo>
                  <a:lnTo>
                    <a:pt x="48" y="248"/>
                  </a:lnTo>
                  <a:lnTo>
                    <a:pt x="48" y="247"/>
                  </a:lnTo>
                  <a:lnTo>
                    <a:pt x="49" y="247"/>
                  </a:lnTo>
                  <a:lnTo>
                    <a:pt x="49" y="246"/>
                  </a:lnTo>
                  <a:lnTo>
                    <a:pt x="50" y="244"/>
                  </a:lnTo>
                  <a:lnTo>
                    <a:pt x="51" y="243"/>
                  </a:lnTo>
                  <a:lnTo>
                    <a:pt x="52" y="243"/>
                  </a:lnTo>
                  <a:lnTo>
                    <a:pt x="53" y="243"/>
                  </a:lnTo>
                  <a:lnTo>
                    <a:pt x="53" y="242"/>
                  </a:lnTo>
                  <a:lnTo>
                    <a:pt x="54" y="242"/>
                  </a:lnTo>
                  <a:lnTo>
                    <a:pt x="54" y="242"/>
                  </a:lnTo>
                  <a:lnTo>
                    <a:pt x="55" y="242"/>
                  </a:lnTo>
                  <a:lnTo>
                    <a:pt x="55" y="241"/>
                  </a:lnTo>
                  <a:lnTo>
                    <a:pt x="56" y="241"/>
                  </a:lnTo>
                  <a:lnTo>
                    <a:pt x="56" y="240"/>
                  </a:lnTo>
                  <a:lnTo>
                    <a:pt x="56" y="239"/>
                  </a:lnTo>
                  <a:lnTo>
                    <a:pt x="57" y="239"/>
                  </a:lnTo>
                  <a:lnTo>
                    <a:pt x="58" y="238"/>
                  </a:lnTo>
                  <a:lnTo>
                    <a:pt x="59" y="238"/>
                  </a:lnTo>
                  <a:lnTo>
                    <a:pt x="59" y="237"/>
                  </a:lnTo>
                  <a:lnTo>
                    <a:pt x="60" y="236"/>
                  </a:lnTo>
                  <a:lnTo>
                    <a:pt x="61" y="236"/>
                  </a:lnTo>
                  <a:lnTo>
                    <a:pt x="62" y="236"/>
                  </a:lnTo>
                  <a:lnTo>
                    <a:pt x="62" y="235"/>
                  </a:lnTo>
                  <a:lnTo>
                    <a:pt x="63" y="235"/>
                  </a:lnTo>
                  <a:lnTo>
                    <a:pt x="64" y="235"/>
                  </a:lnTo>
                  <a:lnTo>
                    <a:pt x="65" y="235"/>
                  </a:lnTo>
                  <a:lnTo>
                    <a:pt x="66" y="234"/>
                  </a:lnTo>
                  <a:lnTo>
                    <a:pt x="68" y="234"/>
                  </a:lnTo>
                  <a:lnTo>
                    <a:pt x="68" y="233"/>
                  </a:lnTo>
                  <a:lnTo>
                    <a:pt x="70" y="232"/>
                  </a:lnTo>
                  <a:lnTo>
                    <a:pt x="71" y="232"/>
                  </a:lnTo>
                  <a:lnTo>
                    <a:pt x="72" y="231"/>
                  </a:lnTo>
                  <a:lnTo>
                    <a:pt x="73" y="231"/>
                  </a:lnTo>
                  <a:lnTo>
                    <a:pt x="74" y="231"/>
                  </a:lnTo>
                  <a:lnTo>
                    <a:pt x="75" y="231"/>
                  </a:lnTo>
                  <a:lnTo>
                    <a:pt x="75" y="230"/>
                  </a:lnTo>
                  <a:lnTo>
                    <a:pt x="76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8" y="229"/>
                  </a:lnTo>
                  <a:lnTo>
                    <a:pt x="78" y="230"/>
                  </a:lnTo>
                  <a:lnTo>
                    <a:pt x="78" y="231"/>
                  </a:lnTo>
                  <a:lnTo>
                    <a:pt x="79" y="231"/>
                  </a:lnTo>
                  <a:lnTo>
                    <a:pt x="79" y="232"/>
                  </a:lnTo>
                  <a:lnTo>
                    <a:pt x="80" y="232"/>
                  </a:lnTo>
                  <a:lnTo>
                    <a:pt x="81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4"/>
                  </a:lnTo>
                  <a:lnTo>
                    <a:pt x="83" y="234"/>
                  </a:lnTo>
                  <a:lnTo>
                    <a:pt x="84" y="235"/>
                  </a:lnTo>
                  <a:lnTo>
                    <a:pt x="84" y="236"/>
                  </a:lnTo>
                  <a:lnTo>
                    <a:pt x="84" y="237"/>
                  </a:lnTo>
                  <a:lnTo>
                    <a:pt x="84" y="238"/>
                  </a:lnTo>
                  <a:lnTo>
                    <a:pt x="85" y="238"/>
                  </a:lnTo>
                  <a:lnTo>
                    <a:pt x="85" y="239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7" y="240"/>
                  </a:lnTo>
                  <a:lnTo>
                    <a:pt x="88" y="241"/>
                  </a:lnTo>
                  <a:lnTo>
                    <a:pt x="88" y="240"/>
                  </a:lnTo>
                  <a:lnTo>
                    <a:pt x="89" y="240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40"/>
                  </a:lnTo>
                  <a:lnTo>
                    <a:pt x="90" y="240"/>
                  </a:lnTo>
                  <a:lnTo>
                    <a:pt x="90" y="239"/>
                  </a:lnTo>
                  <a:lnTo>
                    <a:pt x="90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91" y="236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7"/>
                  </a:lnTo>
                  <a:lnTo>
                    <a:pt x="93" y="238"/>
                  </a:lnTo>
                  <a:lnTo>
                    <a:pt x="94" y="238"/>
                  </a:lnTo>
                  <a:lnTo>
                    <a:pt x="94" y="239"/>
                  </a:lnTo>
                  <a:lnTo>
                    <a:pt x="95" y="239"/>
                  </a:lnTo>
                  <a:lnTo>
                    <a:pt x="96" y="239"/>
                  </a:lnTo>
                  <a:lnTo>
                    <a:pt x="96" y="240"/>
                  </a:lnTo>
                  <a:lnTo>
                    <a:pt x="97" y="240"/>
                  </a:lnTo>
                  <a:lnTo>
                    <a:pt x="97" y="241"/>
                  </a:lnTo>
                  <a:lnTo>
                    <a:pt x="98" y="241"/>
                  </a:lnTo>
                  <a:lnTo>
                    <a:pt x="98" y="240"/>
                  </a:lnTo>
                  <a:lnTo>
                    <a:pt x="99" y="240"/>
                  </a:lnTo>
                  <a:lnTo>
                    <a:pt x="100" y="240"/>
                  </a:lnTo>
                  <a:lnTo>
                    <a:pt x="100" y="241"/>
                  </a:lnTo>
                  <a:lnTo>
                    <a:pt x="101" y="241"/>
                  </a:lnTo>
                  <a:lnTo>
                    <a:pt x="102" y="241"/>
                  </a:lnTo>
                  <a:lnTo>
                    <a:pt x="103" y="241"/>
                  </a:lnTo>
                  <a:lnTo>
                    <a:pt x="103" y="242"/>
                  </a:lnTo>
                  <a:lnTo>
                    <a:pt x="103" y="242"/>
                  </a:lnTo>
                  <a:lnTo>
                    <a:pt x="104" y="242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8" y="242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09" y="244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3"/>
                  </a:lnTo>
                  <a:lnTo>
                    <a:pt x="112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4" y="241"/>
                  </a:lnTo>
                  <a:lnTo>
                    <a:pt x="114" y="240"/>
                  </a:lnTo>
                  <a:lnTo>
                    <a:pt x="115" y="240"/>
                  </a:lnTo>
                  <a:lnTo>
                    <a:pt x="116" y="240"/>
                  </a:lnTo>
                  <a:lnTo>
                    <a:pt x="117" y="240"/>
                  </a:lnTo>
                  <a:lnTo>
                    <a:pt x="118" y="240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9" y="237"/>
                  </a:lnTo>
                  <a:lnTo>
                    <a:pt x="119" y="238"/>
                  </a:lnTo>
                  <a:lnTo>
                    <a:pt x="120" y="238"/>
                  </a:lnTo>
                  <a:lnTo>
                    <a:pt x="121" y="238"/>
                  </a:lnTo>
                  <a:lnTo>
                    <a:pt x="122" y="238"/>
                  </a:lnTo>
                  <a:lnTo>
                    <a:pt x="123" y="238"/>
                  </a:lnTo>
                  <a:lnTo>
                    <a:pt x="123" y="237"/>
                  </a:lnTo>
                  <a:lnTo>
                    <a:pt x="122" y="237"/>
                  </a:lnTo>
                  <a:lnTo>
                    <a:pt x="123" y="237"/>
                  </a:lnTo>
                  <a:lnTo>
                    <a:pt x="123" y="236"/>
                  </a:lnTo>
                  <a:lnTo>
                    <a:pt x="124" y="237"/>
                  </a:lnTo>
                  <a:lnTo>
                    <a:pt x="124" y="236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6" y="236"/>
                  </a:lnTo>
                  <a:lnTo>
                    <a:pt x="126" y="237"/>
                  </a:lnTo>
                  <a:lnTo>
                    <a:pt x="127" y="237"/>
                  </a:lnTo>
                  <a:lnTo>
                    <a:pt x="128" y="237"/>
                  </a:lnTo>
                  <a:lnTo>
                    <a:pt x="129" y="237"/>
                  </a:lnTo>
                  <a:lnTo>
                    <a:pt x="130" y="237"/>
                  </a:lnTo>
                  <a:lnTo>
                    <a:pt x="131" y="237"/>
                  </a:lnTo>
                  <a:lnTo>
                    <a:pt x="132" y="236"/>
                  </a:lnTo>
                  <a:lnTo>
                    <a:pt x="133" y="236"/>
                  </a:lnTo>
                  <a:lnTo>
                    <a:pt x="133" y="235"/>
                  </a:lnTo>
                  <a:lnTo>
                    <a:pt x="134" y="235"/>
                  </a:lnTo>
                  <a:lnTo>
                    <a:pt x="135" y="235"/>
                  </a:lnTo>
                  <a:lnTo>
                    <a:pt x="136" y="234"/>
                  </a:lnTo>
                  <a:lnTo>
                    <a:pt x="137" y="234"/>
                  </a:lnTo>
                  <a:lnTo>
                    <a:pt x="137" y="235"/>
                  </a:lnTo>
                  <a:lnTo>
                    <a:pt x="138" y="235"/>
                  </a:lnTo>
                  <a:lnTo>
                    <a:pt x="138" y="234"/>
                  </a:lnTo>
                  <a:lnTo>
                    <a:pt x="138" y="233"/>
                  </a:lnTo>
                  <a:lnTo>
                    <a:pt x="138" y="233"/>
                  </a:lnTo>
                  <a:lnTo>
                    <a:pt x="138" y="232"/>
                  </a:lnTo>
                  <a:lnTo>
                    <a:pt x="138" y="231"/>
                  </a:lnTo>
                  <a:lnTo>
                    <a:pt x="138" y="231"/>
                  </a:lnTo>
                  <a:lnTo>
                    <a:pt x="139" y="231"/>
                  </a:lnTo>
                  <a:lnTo>
                    <a:pt x="140" y="231"/>
                  </a:lnTo>
                  <a:lnTo>
                    <a:pt x="141" y="231"/>
                  </a:lnTo>
                  <a:lnTo>
                    <a:pt x="141" y="230"/>
                  </a:lnTo>
                  <a:lnTo>
                    <a:pt x="140" y="230"/>
                  </a:lnTo>
                  <a:lnTo>
                    <a:pt x="140" y="229"/>
                  </a:lnTo>
                  <a:lnTo>
                    <a:pt x="140" y="228"/>
                  </a:lnTo>
                  <a:lnTo>
                    <a:pt x="139" y="228"/>
                  </a:lnTo>
                  <a:lnTo>
                    <a:pt x="139" y="229"/>
                  </a:lnTo>
                  <a:lnTo>
                    <a:pt x="138" y="229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7"/>
                  </a:lnTo>
                  <a:lnTo>
                    <a:pt x="137" y="227"/>
                  </a:lnTo>
                  <a:lnTo>
                    <a:pt x="137" y="226"/>
                  </a:lnTo>
                  <a:lnTo>
                    <a:pt x="136" y="226"/>
                  </a:lnTo>
                  <a:lnTo>
                    <a:pt x="136" y="225"/>
                  </a:lnTo>
                  <a:lnTo>
                    <a:pt x="136" y="224"/>
                  </a:lnTo>
                  <a:lnTo>
                    <a:pt x="135" y="224"/>
                  </a:lnTo>
                  <a:lnTo>
                    <a:pt x="135" y="223"/>
                  </a:lnTo>
                  <a:lnTo>
                    <a:pt x="136" y="222"/>
                  </a:lnTo>
                  <a:lnTo>
                    <a:pt x="136" y="221"/>
                  </a:lnTo>
                  <a:lnTo>
                    <a:pt x="136" y="220"/>
                  </a:lnTo>
                  <a:lnTo>
                    <a:pt x="135" y="220"/>
                  </a:lnTo>
                  <a:lnTo>
                    <a:pt x="135" y="219"/>
                  </a:lnTo>
                  <a:lnTo>
                    <a:pt x="134" y="219"/>
                  </a:lnTo>
                  <a:lnTo>
                    <a:pt x="133" y="219"/>
                  </a:lnTo>
                  <a:lnTo>
                    <a:pt x="133" y="218"/>
                  </a:lnTo>
                  <a:lnTo>
                    <a:pt x="132" y="218"/>
                  </a:lnTo>
                  <a:lnTo>
                    <a:pt x="131" y="218"/>
                  </a:lnTo>
                  <a:lnTo>
                    <a:pt x="131" y="217"/>
                  </a:lnTo>
                  <a:lnTo>
                    <a:pt x="130" y="217"/>
                  </a:lnTo>
                  <a:lnTo>
                    <a:pt x="130" y="216"/>
                  </a:lnTo>
                  <a:lnTo>
                    <a:pt x="130" y="215"/>
                  </a:lnTo>
                  <a:lnTo>
                    <a:pt x="129" y="215"/>
                  </a:lnTo>
                  <a:lnTo>
                    <a:pt x="129" y="214"/>
                  </a:lnTo>
                  <a:lnTo>
                    <a:pt x="129" y="213"/>
                  </a:lnTo>
                  <a:lnTo>
                    <a:pt x="129" y="212"/>
                  </a:lnTo>
                  <a:lnTo>
                    <a:pt x="128" y="212"/>
                  </a:lnTo>
                  <a:lnTo>
                    <a:pt x="127" y="212"/>
                  </a:lnTo>
                  <a:lnTo>
                    <a:pt x="127" y="213"/>
                  </a:lnTo>
                  <a:lnTo>
                    <a:pt x="126" y="214"/>
                  </a:lnTo>
                  <a:lnTo>
                    <a:pt x="126" y="213"/>
                  </a:lnTo>
                  <a:lnTo>
                    <a:pt x="125" y="213"/>
                  </a:lnTo>
                  <a:lnTo>
                    <a:pt x="124" y="212"/>
                  </a:lnTo>
                  <a:lnTo>
                    <a:pt x="124" y="211"/>
                  </a:lnTo>
                  <a:lnTo>
                    <a:pt x="123" y="211"/>
                  </a:lnTo>
                  <a:lnTo>
                    <a:pt x="122" y="209"/>
                  </a:lnTo>
                  <a:lnTo>
                    <a:pt x="121" y="209"/>
                  </a:lnTo>
                  <a:lnTo>
                    <a:pt x="121" y="208"/>
                  </a:lnTo>
                  <a:lnTo>
                    <a:pt x="120" y="206"/>
                  </a:lnTo>
                  <a:lnTo>
                    <a:pt x="119" y="206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4"/>
                  </a:lnTo>
                  <a:lnTo>
                    <a:pt x="117" y="203"/>
                  </a:lnTo>
                  <a:lnTo>
                    <a:pt x="116" y="203"/>
                  </a:lnTo>
                  <a:lnTo>
                    <a:pt x="116" y="202"/>
                  </a:lnTo>
                  <a:lnTo>
                    <a:pt x="115" y="202"/>
                  </a:lnTo>
                  <a:lnTo>
                    <a:pt x="116" y="201"/>
                  </a:lnTo>
                  <a:lnTo>
                    <a:pt x="116" y="200"/>
                  </a:lnTo>
                  <a:lnTo>
                    <a:pt x="117" y="200"/>
                  </a:lnTo>
                  <a:lnTo>
                    <a:pt x="118" y="200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7" y="198"/>
                  </a:lnTo>
                  <a:lnTo>
                    <a:pt x="117" y="197"/>
                  </a:lnTo>
                  <a:lnTo>
                    <a:pt x="117" y="196"/>
                  </a:lnTo>
                  <a:lnTo>
                    <a:pt x="117" y="195"/>
                  </a:lnTo>
                  <a:lnTo>
                    <a:pt x="118" y="195"/>
                  </a:lnTo>
                  <a:lnTo>
                    <a:pt x="117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5" y="194"/>
                  </a:lnTo>
                  <a:lnTo>
                    <a:pt x="115" y="193"/>
                  </a:lnTo>
                  <a:lnTo>
                    <a:pt x="114" y="193"/>
                  </a:lnTo>
                  <a:lnTo>
                    <a:pt x="113" y="193"/>
                  </a:lnTo>
                  <a:lnTo>
                    <a:pt x="112" y="192"/>
                  </a:lnTo>
                  <a:lnTo>
                    <a:pt x="111" y="192"/>
                  </a:lnTo>
                  <a:lnTo>
                    <a:pt x="110" y="192"/>
                  </a:lnTo>
                  <a:lnTo>
                    <a:pt x="110" y="191"/>
                  </a:lnTo>
                  <a:lnTo>
                    <a:pt x="110" y="190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10" y="188"/>
                  </a:lnTo>
                  <a:lnTo>
                    <a:pt x="110" y="187"/>
                  </a:lnTo>
                  <a:lnTo>
                    <a:pt x="109" y="187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7" y="185"/>
                  </a:lnTo>
                  <a:lnTo>
                    <a:pt x="107" y="184"/>
                  </a:lnTo>
                  <a:lnTo>
                    <a:pt x="107" y="183"/>
                  </a:lnTo>
                  <a:lnTo>
                    <a:pt x="106" y="183"/>
                  </a:lnTo>
                  <a:lnTo>
                    <a:pt x="106" y="182"/>
                  </a:lnTo>
                  <a:lnTo>
                    <a:pt x="105" y="182"/>
                  </a:lnTo>
                  <a:lnTo>
                    <a:pt x="104" y="181"/>
                  </a:lnTo>
                  <a:lnTo>
                    <a:pt x="104" y="180"/>
                  </a:lnTo>
                  <a:lnTo>
                    <a:pt x="104" y="179"/>
                  </a:lnTo>
                  <a:lnTo>
                    <a:pt x="103" y="179"/>
                  </a:lnTo>
                  <a:lnTo>
                    <a:pt x="103" y="178"/>
                  </a:lnTo>
                  <a:lnTo>
                    <a:pt x="104" y="178"/>
                  </a:lnTo>
                  <a:lnTo>
                    <a:pt x="104" y="177"/>
                  </a:lnTo>
                  <a:lnTo>
                    <a:pt x="103" y="177"/>
                  </a:lnTo>
                  <a:lnTo>
                    <a:pt x="102" y="176"/>
                  </a:lnTo>
                  <a:lnTo>
                    <a:pt x="102" y="175"/>
                  </a:lnTo>
                  <a:lnTo>
                    <a:pt x="102" y="174"/>
                  </a:lnTo>
                  <a:lnTo>
                    <a:pt x="101" y="174"/>
                  </a:lnTo>
                  <a:lnTo>
                    <a:pt x="100" y="174"/>
                  </a:lnTo>
                  <a:lnTo>
                    <a:pt x="99" y="174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7" y="175"/>
                  </a:lnTo>
                  <a:lnTo>
                    <a:pt x="97" y="174"/>
                  </a:lnTo>
                  <a:lnTo>
                    <a:pt x="96" y="174"/>
                  </a:lnTo>
                  <a:lnTo>
                    <a:pt x="95" y="174"/>
                  </a:lnTo>
                  <a:lnTo>
                    <a:pt x="95" y="173"/>
                  </a:lnTo>
                  <a:lnTo>
                    <a:pt x="94" y="173"/>
                  </a:lnTo>
                  <a:lnTo>
                    <a:pt x="94" y="172"/>
                  </a:lnTo>
                  <a:lnTo>
                    <a:pt x="93" y="172"/>
                  </a:lnTo>
                  <a:lnTo>
                    <a:pt x="92" y="171"/>
                  </a:lnTo>
                  <a:lnTo>
                    <a:pt x="91" y="171"/>
                  </a:lnTo>
                  <a:lnTo>
                    <a:pt x="91" y="170"/>
                  </a:lnTo>
                  <a:lnTo>
                    <a:pt x="90" y="170"/>
                  </a:lnTo>
                  <a:lnTo>
                    <a:pt x="89" y="170"/>
                  </a:lnTo>
                  <a:lnTo>
                    <a:pt x="89" y="170"/>
                  </a:lnTo>
                  <a:lnTo>
                    <a:pt x="89" y="169"/>
                  </a:lnTo>
                  <a:lnTo>
                    <a:pt x="89" y="168"/>
                  </a:lnTo>
                  <a:lnTo>
                    <a:pt x="88" y="167"/>
                  </a:lnTo>
                  <a:lnTo>
                    <a:pt x="87" y="167"/>
                  </a:lnTo>
                  <a:lnTo>
                    <a:pt x="87" y="166"/>
                  </a:lnTo>
                  <a:lnTo>
                    <a:pt x="87" y="165"/>
                  </a:lnTo>
                  <a:lnTo>
                    <a:pt x="87" y="164"/>
                  </a:lnTo>
                  <a:lnTo>
                    <a:pt x="87" y="163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59"/>
                  </a:lnTo>
                  <a:lnTo>
                    <a:pt x="90" y="157"/>
                  </a:lnTo>
                  <a:lnTo>
                    <a:pt x="90" y="156"/>
                  </a:lnTo>
                  <a:lnTo>
                    <a:pt x="90" y="155"/>
                  </a:lnTo>
                  <a:lnTo>
                    <a:pt x="90" y="154"/>
                  </a:lnTo>
                  <a:lnTo>
                    <a:pt x="89" y="154"/>
                  </a:lnTo>
                  <a:lnTo>
                    <a:pt x="89" y="153"/>
                  </a:lnTo>
                  <a:lnTo>
                    <a:pt x="89" y="152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89" y="149"/>
                  </a:lnTo>
                  <a:lnTo>
                    <a:pt x="90" y="148"/>
                  </a:lnTo>
                  <a:lnTo>
                    <a:pt x="91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2" y="145"/>
                  </a:lnTo>
                  <a:lnTo>
                    <a:pt x="93" y="145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95" y="143"/>
                  </a:lnTo>
                  <a:lnTo>
                    <a:pt x="95" y="142"/>
                  </a:lnTo>
                  <a:lnTo>
                    <a:pt x="96" y="142"/>
                  </a:lnTo>
                  <a:lnTo>
                    <a:pt x="96" y="141"/>
                  </a:lnTo>
                  <a:lnTo>
                    <a:pt x="96" y="140"/>
                  </a:lnTo>
                  <a:lnTo>
                    <a:pt x="97" y="140"/>
                  </a:lnTo>
                  <a:lnTo>
                    <a:pt x="97" y="139"/>
                  </a:lnTo>
                  <a:lnTo>
                    <a:pt x="96" y="139"/>
                  </a:lnTo>
                  <a:lnTo>
                    <a:pt x="96" y="138"/>
                  </a:lnTo>
                  <a:lnTo>
                    <a:pt x="95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2" y="134"/>
                  </a:lnTo>
                  <a:lnTo>
                    <a:pt x="91" y="133"/>
                  </a:lnTo>
                  <a:lnTo>
                    <a:pt x="91" y="132"/>
                  </a:lnTo>
                  <a:lnTo>
                    <a:pt x="90" y="132"/>
                  </a:lnTo>
                  <a:lnTo>
                    <a:pt x="90" y="131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88" y="127"/>
                  </a:lnTo>
                  <a:lnTo>
                    <a:pt x="87" y="127"/>
                  </a:lnTo>
                  <a:lnTo>
                    <a:pt x="85" y="125"/>
                  </a:lnTo>
                  <a:lnTo>
                    <a:pt x="83" y="122"/>
                  </a:lnTo>
                  <a:lnTo>
                    <a:pt x="81" y="120"/>
                  </a:lnTo>
                  <a:lnTo>
                    <a:pt x="81" y="119"/>
                  </a:lnTo>
                  <a:lnTo>
                    <a:pt x="81" y="118"/>
                  </a:lnTo>
                  <a:lnTo>
                    <a:pt x="81" y="117"/>
                  </a:lnTo>
                  <a:lnTo>
                    <a:pt x="81" y="116"/>
                  </a:lnTo>
                  <a:lnTo>
                    <a:pt x="81" y="115"/>
                  </a:lnTo>
                  <a:lnTo>
                    <a:pt x="81" y="114"/>
                  </a:lnTo>
                  <a:lnTo>
                    <a:pt x="82" y="114"/>
                  </a:lnTo>
                  <a:lnTo>
                    <a:pt x="82" y="113"/>
                  </a:lnTo>
                  <a:lnTo>
                    <a:pt x="83" y="112"/>
                  </a:lnTo>
                  <a:lnTo>
                    <a:pt x="84" y="112"/>
                  </a:lnTo>
                  <a:lnTo>
                    <a:pt x="84" y="111"/>
                  </a:lnTo>
                  <a:lnTo>
                    <a:pt x="85" y="111"/>
                  </a:lnTo>
                  <a:lnTo>
                    <a:pt x="85" y="110"/>
                  </a:lnTo>
                  <a:lnTo>
                    <a:pt x="85" y="109"/>
                  </a:lnTo>
                  <a:lnTo>
                    <a:pt x="85" y="108"/>
                  </a:lnTo>
                  <a:lnTo>
                    <a:pt x="85" y="107"/>
                  </a:lnTo>
                  <a:lnTo>
                    <a:pt x="86" y="106"/>
                  </a:lnTo>
                  <a:lnTo>
                    <a:pt x="86" y="105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7" y="99"/>
                  </a:lnTo>
                  <a:lnTo>
                    <a:pt x="87" y="98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8" y="92"/>
                  </a:lnTo>
                  <a:lnTo>
                    <a:pt x="88" y="91"/>
                  </a:lnTo>
                  <a:lnTo>
                    <a:pt x="88" y="90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9" y="84"/>
                  </a:lnTo>
                  <a:lnTo>
                    <a:pt x="89" y="82"/>
                  </a:lnTo>
                  <a:lnTo>
                    <a:pt x="89" y="81"/>
                  </a:lnTo>
                  <a:lnTo>
                    <a:pt x="89" y="80"/>
                  </a:lnTo>
                  <a:lnTo>
                    <a:pt x="89" y="79"/>
                  </a:lnTo>
                  <a:lnTo>
                    <a:pt x="89" y="78"/>
                  </a:lnTo>
                  <a:lnTo>
                    <a:pt x="89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6" y="76"/>
                  </a:lnTo>
                  <a:lnTo>
                    <a:pt x="85" y="77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5" y="72"/>
                  </a:lnTo>
                  <a:lnTo>
                    <a:pt x="85" y="71"/>
                  </a:lnTo>
                  <a:lnTo>
                    <a:pt x="85" y="70"/>
                  </a:lnTo>
                  <a:lnTo>
                    <a:pt x="85" y="69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6" y="66"/>
                  </a:lnTo>
                  <a:lnTo>
                    <a:pt x="86" y="65"/>
                  </a:lnTo>
                  <a:lnTo>
                    <a:pt x="86" y="64"/>
                  </a:lnTo>
                  <a:lnTo>
                    <a:pt x="86" y="63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7" y="60"/>
                  </a:lnTo>
                  <a:lnTo>
                    <a:pt x="87" y="59"/>
                  </a:lnTo>
                  <a:lnTo>
                    <a:pt x="87" y="58"/>
                  </a:lnTo>
                  <a:lnTo>
                    <a:pt x="88" y="54"/>
                  </a:lnTo>
                  <a:lnTo>
                    <a:pt x="88" y="52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89" y="47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89" y="43"/>
                  </a:lnTo>
                  <a:lnTo>
                    <a:pt x="89" y="42"/>
                  </a:lnTo>
                  <a:lnTo>
                    <a:pt x="89" y="41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0" y="37"/>
                  </a:lnTo>
                  <a:lnTo>
                    <a:pt x="91" y="36"/>
                  </a:lnTo>
                  <a:lnTo>
                    <a:pt x="91" y="35"/>
                  </a:lnTo>
                  <a:lnTo>
                    <a:pt x="91" y="34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3" y="31"/>
                  </a:lnTo>
                  <a:lnTo>
                    <a:pt x="93" y="30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6" y="24"/>
                  </a:lnTo>
                  <a:lnTo>
                    <a:pt x="96" y="23"/>
                  </a:lnTo>
                  <a:lnTo>
                    <a:pt x="97" y="21"/>
                  </a:lnTo>
                  <a:lnTo>
                    <a:pt x="98" y="21"/>
                  </a:lnTo>
                  <a:lnTo>
                    <a:pt x="98" y="20"/>
                  </a:lnTo>
                  <a:lnTo>
                    <a:pt x="100" y="16"/>
                  </a:lnTo>
                  <a:lnTo>
                    <a:pt x="100" y="15"/>
                  </a:lnTo>
                  <a:lnTo>
                    <a:pt x="100" y="14"/>
                  </a:lnTo>
                  <a:lnTo>
                    <a:pt x="101" y="13"/>
                  </a:lnTo>
                  <a:lnTo>
                    <a:pt x="101" y="12"/>
                  </a:lnTo>
                  <a:lnTo>
                    <a:pt x="102" y="12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3" y="8"/>
                  </a:lnTo>
                  <a:lnTo>
                    <a:pt x="104" y="7"/>
                  </a:lnTo>
                  <a:lnTo>
                    <a:pt x="104" y="6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6" y="2"/>
                  </a:lnTo>
                  <a:lnTo>
                    <a:pt x="106" y="1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0" y="2"/>
                  </a:lnTo>
                  <a:lnTo>
                    <a:pt x="111" y="3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5" y="6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5"/>
                  </a:lnTo>
                  <a:lnTo>
                    <a:pt x="118" y="6"/>
                  </a:lnTo>
                  <a:lnTo>
                    <a:pt x="119" y="6"/>
                  </a:lnTo>
                  <a:lnTo>
                    <a:pt x="120" y="6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1" y="8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4" y="8"/>
                  </a:lnTo>
                  <a:lnTo>
                    <a:pt x="124" y="9"/>
                  </a:lnTo>
                  <a:lnTo>
                    <a:pt x="125" y="9"/>
                  </a:lnTo>
                  <a:lnTo>
                    <a:pt x="126" y="9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2" y="11"/>
                  </a:lnTo>
                  <a:lnTo>
                    <a:pt x="132" y="10"/>
                  </a:lnTo>
                  <a:lnTo>
                    <a:pt x="132" y="9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5" y="7"/>
                  </a:lnTo>
                  <a:lnTo>
                    <a:pt x="137" y="6"/>
                  </a:lnTo>
                  <a:lnTo>
                    <a:pt x="138" y="6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6"/>
                  </a:lnTo>
                  <a:lnTo>
                    <a:pt x="139" y="7"/>
                  </a:lnTo>
                  <a:lnTo>
                    <a:pt x="140" y="7"/>
                  </a:lnTo>
                  <a:lnTo>
                    <a:pt x="141" y="7"/>
                  </a:lnTo>
                  <a:lnTo>
                    <a:pt x="141" y="6"/>
                  </a:lnTo>
                  <a:lnTo>
                    <a:pt x="142" y="6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4" y="5"/>
                  </a:lnTo>
                  <a:lnTo>
                    <a:pt x="145" y="5"/>
                  </a:lnTo>
                  <a:lnTo>
                    <a:pt x="145" y="6"/>
                  </a:lnTo>
                  <a:lnTo>
                    <a:pt x="146" y="6"/>
                  </a:lnTo>
                  <a:lnTo>
                    <a:pt x="146" y="7"/>
                  </a:lnTo>
                  <a:lnTo>
                    <a:pt x="147" y="7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7"/>
                  </a:lnTo>
                  <a:lnTo>
                    <a:pt x="151" y="6"/>
                  </a:lnTo>
                  <a:lnTo>
                    <a:pt x="152" y="5"/>
                  </a:lnTo>
                  <a:lnTo>
                    <a:pt x="153" y="4"/>
                  </a:lnTo>
                  <a:lnTo>
                    <a:pt x="154" y="4"/>
                  </a:lnTo>
                  <a:lnTo>
                    <a:pt x="155" y="4"/>
                  </a:lnTo>
                  <a:lnTo>
                    <a:pt x="156" y="4"/>
                  </a:lnTo>
                  <a:lnTo>
                    <a:pt x="156" y="3"/>
                  </a:lnTo>
                  <a:lnTo>
                    <a:pt x="157" y="4"/>
                  </a:lnTo>
                  <a:lnTo>
                    <a:pt x="158" y="4"/>
                  </a:lnTo>
                  <a:lnTo>
                    <a:pt x="159" y="4"/>
                  </a:lnTo>
                  <a:lnTo>
                    <a:pt x="159" y="5"/>
                  </a:lnTo>
                  <a:lnTo>
                    <a:pt x="160" y="5"/>
                  </a:lnTo>
                  <a:lnTo>
                    <a:pt x="160" y="6"/>
                  </a:lnTo>
                  <a:lnTo>
                    <a:pt x="161" y="6"/>
                  </a:lnTo>
                  <a:lnTo>
                    <a:pt x="162" y="6"/>
                  </a:lnTo>
                  <a:lnTo>
                    <a:pt x="163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5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69" y="4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1" y="3"/>
                  </a:lnTo>
                  <a:lnTo>
                    <a:pt x="172" y="3"/>
                  </a:lnTo>
                  <a:lnTo>
                    <a:pt x="172" y="4"/>
                  </a:lnTo>
                  <a:lnTo>
                    <a:pt x="173" y="4"/>
                  </a:lnTo>
                  <a:lnTo>
                    <a:pt x="173" y="5"/>
                  </a:lnTo>
                  <a:lnTo>
                    <a:pt x="174" y="5"/>
                  </a:lnTo>
                  <a:lnTo>
                    <a:pt x="175" y="6"/>
                  </a:lnTo>
                  <a:lnTo>
                    <a:pt x="176" y="6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79" y="8"/>
                  </a:lnTo>
                  <a:lnTo>
                    <a:pt x="179" y="9"/>
                  </a:lnTo>
                  <a:lnTo>
                    <a:pt x="180" y="9"/>
                  </a:lnTo>
                  <a:lnTo>
                    <a:pt x="180" y="10"/>
                  </a:lnTo>
                  <a:lnTo>
                    <a:pt x="180" y="11"/>
                  </a:lnTo>
                  <a:lnTo>
                    <a:pt x="180" y="12"/>
                  </a:lnTo>
                  <a:lnTo>
                    <a:pt x="181" y="12"/>
                  </a:lnTo>
                  <a:lnTo>
                    <a:pt x="181" y="13"/>
                  </a:lnTo>
                  <a:lnTo>
                    <a:pt x="182" y="13"/>
                  </a:lnTo>
                  <a:lnTo>
                    <a:pt x="182" y="14"/>
                  </a:lnTo>
                  <a:lnTo>
                    <a:pt x="183" y="14"/>
                  </a:lnTo>
                  <a:lnTo>
                    <a:pt x="183" y="15"/>
                  </a:lnTo>
                  <a:lnTo>
                    <a:pt x="184" y="15"/>
                  </a:lnTo>
                  <a:lnTo>
                    <a:pt x="184" y="16"/>
                  </a:lnTo>
                  <a:lnTo>
                    <a:pt x="185" y="16"/>
                  </a:lnTo>
                  <a:lnTo>
                    <a:pt x="186" y="16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8"/>
                  </a:lnTo>
                  <a:lnTo>
                    <a:pt x="188" y="19"/>
                  </a:lnTo>
                  <a:lnTo>
                    <a:pt x="189" y="19"/>
                  </a:lnTo>
                  <a:lnTo>
                    <a:pt x="189" y="20"/>
                  </a:lnTo>
                  <a:lnTo>
                    <a:pt x="189" y="21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90" y="24"/>
                  </a:lnTo>
                  <a:lnTo>
                    <a:pt x="190" y="25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1" y="29"/>
                  </a:lnTo>
                  <a:lnTo>
                    <a:pt x="191" y="30"/>
                  </a:lnTo>
                  <a:lnTo>
                    <a:pt x="191" y="31"/>
                  </a:lnTo>
                  <a:lnTo>
                    <a:pt x="191" y="32"/>
                  </a:lnTo>
                  <a:lnTo>
                    <a:pt x="191" y="33"/>
                  </a:lnTo>
                  <a:lnTo>
                    <a:pt x="192" y="33"/>
                  </a:lnTo>
                  <a:lnTo>
                    <a:pt x="192" y="34"/>
                  </a:lnTo>
                  <a:lnTo>
                    <a:pt x="193" y="35"/>
                  </a:lnTo>
                  <a:lnTo>
                    <a:pt x="194" y="35"/>
                  </a:lnTo>
                  <a:lnTo>
                    <a:pt x="194" y="36"/>
                  </a:lnTo>
                  <a:lnTo>
                    <a:pt x="194" y="37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4" y="38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194" y="41"/>
                  </a:lnTo>
                  <a:lnTo>
                    <a:pt x="194" y="42"/>
                  </a:lnTo>
                  <a:lnTo>
                    <a:pt x="195" y="42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5" y="45"/>
                  </a:lnTo>
                  <a:lnTo>
                    <a:pt x="196" y="46"/>
                  </a:lnTo>
                  <a:lnTo>
                    <a:pt x="196" y="47"/>
                  </a:lnTo>
                  <a:lnTo>
                    <a:pt x="196" y="48"/>
                  </a:lnTo>
                  <a:lnTo>
                    <a:pt x="197" y="48"/>
                  </a:lnTo>
                  <a:lnTo>
                    <a:pt x="197" y="49"/>
                  </a:lnTo>
                  <a:lnTo>
                    <a:pt x="197" y="50"/>
                  </a:lnTo>
                  <a:lnTo>
                    <a:pt x="197" y="51"/>
                  </a:lnTo>
                  <a:lnTo>
                    <a:pt x="197" y="52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9" y="56"/>
                  </a:lnTo>
                  <a:lnTo>
                    <a:pt x="199" y="57"/>
                  </a:lnTo>
                  <a:lnTo>
                    <a:pt x="200" y="58"/>
                  </a:lnTo>
                  <a:lnTo>
                    <a:pt x="200" y="60"/>
                  </a:lnTo>
                  <a:lnTo>
                    <a:pt x="200" y="61"/>
                  </a:lnTo>
                  <a:lnTo>
                    <a:pt x="200" y="62"/>
                  </a:lnTo>
                  <a:lnTo>
                    <a:pt x="200" y="63"/>
                  </a:lnTo>
                  <a:lnTo>
                    <a:pt x="200" y="64"/>
                  </a:lnTo>
                  <a:lnTo>
                    <a:pt x="200" y="65"/>
                  </a:lnTo>
                  <a:lnTo>
                    <a:pt x="201" y="66"/>
                  </a:lnTo>
                  <a:lnTo>
                    <a:pt x="203" y="67"/>
                  </a:lnTo>
                  <a:lnTo>
                    <a:pt x="204" y="68"/>
                  </a:lnTo>
                  <a:lnTo>
                    <a:pt x="205" y="68"/>
                  </a:lnTo>
                  <a:lnTo>
                    <a:pt x="205" y="69"/>
                  </a:lnTo>
                  <a:lnTo>
                    <a:pt x="206" y="69"/>
                  </a:lnTo>
                  <a:lnTo>
                    <a:pt x="207" y="70"/>
                  </a:lnTo>
                  <a:lnTo>
                    <a:pt x="208" y="71"/>
                  </a:lnTo>
                  <a:lnTo>
                    <a:pt x="209" y="71"/>
                  </a:lnTo>
                  <a:lnTo>
                    <a:pt x="210" y="71"/>
                  </a:lnTo>
                  <a:lnTo>
                    <a:pt x="210" y="72"/>
                  </a:lnTo>
                  <a:lnTo>
                    <a:pt x="209" y="72"/>
                  </a:lnTo>
                  <a:lnTo>
                    <a:pt x="210" y="72"/>
                  </a:lnTo>
                  <a:lnTo>
                    <a:pt x="210" y="73"/>
                  </a:lnTo>
                  <a:lnTo>
                    <a:pt x="211" y="73"/>
                  </a:lnTo>
                  <a:lnTo>
                    <a:pt x="212" y="74"/>
                  </a:lnTo>
                  <a:lnTo>
                    <a:pt x="213" y="74"/>
                  </a:lnTo>
                  <a:lnTo>
                    <a:pt x="213" y="75"/>
                  </a:lnTo>
                  <a:lnTo>
                    <a:pt x="214" y="75"/>
                  </a:lnTo>
                  <a:lnTo>
                    <a:pt x="214" y="76"/>
                  </a:lnTo>
                  <a:lnTo>
                    <a:pt x="215" y="76"/>
                  </a:lnTo>
                  <a:lnTo>
                    <a:pt x="215" y="77"/>
                  </a:lnTo>
                  <a:lnTo>
                    <a:pt x="216" y="77"/>
                  </a:lnTo>
                  <a:lnTo>
                    <a:pt x="216" y="78"/>
                  </a:lnTo>
                  <a:lnTo>
                    <a:pt x="217" y="78"/>
                  </a:lnTo>
                  <a:lnTo>
                    <a:pt x="218" y="78"/>
                  </a:lnTo>
                  <a:lnTo>
                    <a:pt x="218" y="79"/>
                  </a:lnTo>
                  <a:lnTo>
                    <a:pt x="218" y="80"/>
                  </a:lnTo>
                  <a:lnTo>
                    <a:pt x="218" y="81"/>
                  </a:lnTo>
                  <a:lnTo>
                    <a:pt x="219" y="81"/>
                  </a:lnTo>
                  <a:lnTo>
                    <a:pt x="219" y="82"/>
                  </a:lnTo>
                  <a:lnTo>
                    <a:pt x="219" y="83"/>
                  </a:lnTo>
                  <a:lnTo>
                    <a:pt x="219" y="84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9" y="85"/>
                  </a:lnTo>
                  <a:lnTo>
                    <a:pt x="219" y="86"/>
                  </a:lnTo>
                  <a:lnTo>
                    <a:pt x="219" y="87"/>
                  </a:lnTo>
                  <a:lnTo>
                    <a:pt x="220" y="87"/>
                  </a:lnTo>
                  <a:lnTo>
                    <a:pt x="220" y="88"/>
                  </a:lnTo>
                  <a:lnTo>
                    <a:pt x="220" y="89"/>
                  </a:lnTo>
                  <a:lnTo>
                    <a:pt x="220" y="90"/>
                  </a:lnTo>
                  <a:lnTo>
                    <a:pt x="220" y="91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21" y="93"/>
                  </a:lnTo>
                  <a:lnTo>
                    <a:pt x="221" y="94"/>
                  </a:lnTo>
                  <a:lnTo>
                    <a:pt x="222" y="94"/>
                  </a:lnTo>
                  <a:lnTo>
                    <a:pt x="222" y="95"/>
                  </a:lnTo>
                  <a:lnTo>
                    <a:pt x="222" y="96"/>
                  </a:lnTo>
                  <a:lnTo>
                    <a:pt x="223" y="96"/>
                  </a:lnTo>
                  <a:lnTo>
                    <a:pt x="223" y="97"/>
                  </a:lnTo>
                  <a:lnTo>
                    <a:pt x="223" y="97"/>
                  </a:lnTo>
                  <a:lnTo>
                    <a:pt x="224" y="97"/>
                  </a:lnTo>
                  <a:lnTo>
                    <a:pt x="224" y="98"/>
                  </a:lnTo>
                  <a:lnTo>
                    <a:pt x="223" y="99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4" y="101"/>
                  </a:lnTo>
                  <a:lnTo>
                    <a:pt x="225" y="101"/>
                  </a:lnTo>
                  <a:lnTo>
                    <a:pt x="225" y="102"/>
                  </a:lnTo>
                  <a:lnTo>
                    <a:pt x="226" y="102"/>
                  </a:lnTo>
                  <a:lnTo>
                    <a:pt x="226" y="103"/>
                  </a:lnTo>
                  <a:lnTo>
                    <a:pt x="227" y="103"/>
                  </a:lnTo>
                  <a:lnTo>
                    <a:pt x="227" y="104"/>
                  </a:lnTo>
                  <a:lnTo>
                    <a:pt x="228" y="104"/>
                  </a:lnTo>
                  <a:lnTo>
                    <a:pt x="228" y="105"/>
                  </a:lnTo>
                  <a:lnTo>
                    <a:pt x="228" y="106"/>
                  </a:lnTo>
                  <a:lnTo>
                    <a:pt x="229" y="106"/>
                  </a:lnTo>
                  <a:lnTo>
                    <a:pt x="229" y="107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1" y="108"/>
                  </a:lnTo>
                  <a:lnTo>
                    <a:pt x="231" y="107"/>
                  </a:lnTo>
                  <a:lnTo>
                    <a:pt x="232" y="107"/>
                  </a:lnTo>
                  <a:lnTo>
                    <a:pt x="232" y="108"/>
                  </a:lnTo>
                  <a:lnTo>
                    <a:pt x="233" y="108"/>
                  </a:lnTo>
                  <a:lnTo>
                    <a:pt x="233" y="109"/>
                  </a:lnTo>
                  <a:lnTo>
                    <a:pt x="234" y="109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5" y="111"/>
                  </a:lnTo>
                  <a:lnTo>
                    <a:pt x="235" y="112"/>
                  </a:lnTo>
                  <a:lnTo>
                    <a:pt x="236" y="112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37" y="114"/>
                  </a:lnTo>
                  <a:lnTo>
                    <a:pt x="237" y="115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7" y="116"/>
                  </a:lnTo>
                  <a:lnTo>
                    <a:pt x="237" y="117"/>
                  </a:lnTo>
                  <a:lnTo>
                    <a:pt x="237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8" y="120"/>
                  </a:lnTo>
                  <a:lnTo>
                    <a:pt x="239" y="120"/>
                  </a:lnTo>
                  <a:lnTo>
                    <a:pt x="239" y="121"/>
                  </a:lnTo>
                  <a:lnTo>
                    <a:pt x="239" y="122"/>
                  </a:lnTo>
                  <a:lnTo>
                    <a:pt x="240" y="123"/>
                  </a:lnTo>
                  <a:lnTo>
                    <a:pt x="240" y="124"/>
                  </a:lnTo>
                  <a:lnTo>
                    <a:pt x="240" y="125"/>
                  </a:lnTo>
                  <a:lnTo>
                    <a:pt x="239" y="126"/>
                  </a:lnTo>
                  <a:lnTo>
                    <a:pt x="239" y="127"/>
                  </a:lnTo>
                  <a:lnTo>
                    <a:pt x="239" y="128"/>
                  </a:lnTo>
                  <a:lnTo>
                    <a:pt x="239" y="129"/>
                  </a:lnTo>
                  <a:lnTo>
                    <a:pt x="240" y="129"/>
                  </a:lnTo>
                  <a:lnTo>
                    <a:pt x="240" y="130"/>
                  </a:lnTo>
                  <a:lnTo>
                    <a:pt x="240" y="131"/>
                  </a:lnTo>
                  <a:lnTo>
                    <a:pt x="240" y="132"/>
                  </a:lnTo>
                  <a:lnTo>
                    <a:pt x="240" y="133"/>
                  </a:lnTo>
                  <a:lnTo>
                    <a:pt x="240" y="134"/>
                  </a:lnTo>
                  <a:lnTo>
                    <a:pt x="240" y="135"/>
                  </a:lnTo>
                  <a:lnTo>
                    <a:pt x="240" y="136"/>
                  </a:lnTo>
                  <a:lnTo>
                    <a:pt x="239" y="136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8"/>
                  </a:lnTo>
                  <a:lnTo>
                    <a:pt x="241" y="139"/>
                  </a:lnTo>
                  <a:lnTo>
                    <a:pt x="241" y="140"/>
                  </a:lnTo>
                  <a:lnTo>
                    <a:pt x="241" y="141"/>
                  </a:lnTo>
                  <a:lnTo>
                    <a:pt x="240" y="142"/>
                  </a:lnTo>
                  <a:lnTo>
                    <a:pt x="240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1" y="145"/>
                  </a:lnTo>
                  <a:lnTo>
                    <a:pt x="241" y="145"/>
                  </a:lnTo>
                  <a:lnTo>
                    <a:pt x="241" y="146"/>
                  </a:lnTo>
                  <a:lnTo>
                    <a:pt x="242" y="146"/>
                  </a:lnTo>
                  <a:lnTo>
                    <a:pt x="242" y="147"/>
                  </a:lnTo>
                  <a:lnTo>
                    <a:pt x="243" y="148"/>
                  </a:lnTo>
                  <a:lnTo>
                    <a:pt x="243" y="149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5" y="152"/>
                  </a:lnTo>
                  <a:lnTo>
                    <a:pt x="245" y="153"/>
                  </a:lnTo>
                  <a:lnTo>
                    <a:pt x="245" y="154"/>
                  </a:lnTo>
                  <a:lnTo>
                    <a:pt x="245" y="155"/>
                  </a:lnTo>
                  <a:lnTo>
                    <a:pt x="245" y="156"/>
                  </a:lnTo>
                  <a:lnTo>
                    <a:pt x="245" y="157"/>
                  </a:lnTo>
                  <a:lnTo>
                    <a:pt x="245" y="158"/>
                  </a:lnTo>
                  <a:lnTo>
                    <a:pt x="245" y="159"/>
                  </a:lnTo>
                  <a:lnTo>
                    <a:pt x="245" y="160"/>
                  </a:lnTo>
                  <a:lnTo>
                    <a:pt x="245" y="161"/>
                  </a:lnTo>
                  <a:lnTo>
                    <a:pt x="245" y="162"/>
                  </a:lnTo>
                  <a:lnTo>
                    <a:pt x="246" y="162"/>
                  </a:lnTo>
                  <a:lnTo>
                    <a:pt x="247" y="163"/>
                  </a:lnTo>
                  <a:lnTo>
                    <a:pt x="247" y="164"/>
                  </a:lnTo>
                  <a:lnTo>
                    <a:pt x="248" y="164"/>
                  </a:lnTo>
                  <a:lnTo>
                    <a:pt x="248" y="165"/>
                  </a:lnTo>
                  <a:lnTo>
                    <a:pt x="249" y="166"/>
                  </a:lnTo>
                  <a:lnTo>
                    <a:pt x="249" y="167"/>
                  </a:lnTo>
                  <a:lnTo>
                    <a:pt x="249" y="168"/>
                  </a:lnTo>
                  <a:lnTo>
                    <a:pt x="250" y="169"/>
                  </a:lnTo>
                  <a:lnTo>
                    <a:pt x="250" y="170"/>
                  </a:lnTo>
                  <a:lnTo>
                    <a:pt x="251" y="173"/>
                  </a:lnTo>
                  <a:lnTo>
                    <a:pt x="251" y="174"/>
                  </a:lnTo>
                  <a:lnTo>
                    <a:pt x="251" y="175"/>
                  </a:lnTo>
                  <a:lnTo>
                    <a:pt x="252" y="176"/>
                  </a:lnTo>
                  <a:lnTo>
                    <a:pt x="254" y="177"/>
                  </a:lnTo>
                  <a:lnTo>
                    <a:pt x="256" y="179"/>
                  </a:lnTo>
                  <a:lnTo>
                    <a:pt x="257" y="180"/>
                  </a:lnTo>
                  <a:lnTo>
                    <a:pt x="258" y="180"/>
                  </a:lnTo>
                  <a:lnTo>
                    <a:pt x="259" y="180"/>
                  </a:lnTo>
                  <a:lnTo>
                    <a:pt x="259" y="181"/>
                  </a:lnTo>
                  <a:lnTo>
                    <a:pt x="260" y="181"/>
                  </a:lnTo>
                  <a:lnTo>
                    <a:pt x="261" y="181"/>
                  </a:lnTo>
                  <a:lnTo>
                    <a:pt x="262" y="181"/>
                  </a:lnTo>
                  <a:lnTo>
                    <a:pt x="263" y="181"/>
                  </a:lnTo>
                  <a:lnTo>
                    <a:pt x="264" y="181"/>
                  </a:lnTo>
                  <a:lnTo>
                    <a:pt x="264" y="182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8" y="184"/>
                  </a:lnTo>
                  <a:lnTo>
                    <a:pt x="269" y="184"/>
                  </a:lnTo>
                  <a:lnTo>
                    <a:pt x="269" y="185"/>
                  </a:lnTo>
                  <a:lnTo>
                    <a:pt x="270" y="185"/>
                  </a:lnTo>
                  <a:lnTo>
                    <a:pt x="270" y="186"/>
                  </a:lnTo>
                  <a:lnTo>
                    <a:pt x="271" y="186"/>
                  </a:lnTo>
                  <a:lnTo>
                    <a:pt x="271" y="187"/>
                  </a:lnTo>
                  <a:lnTo>
                    <a:pt x="272" y="188"/>
                  </a:lnTo>
                  <a:lnTo>
                    <a:pt x="272" y="189"/>
                  </a:lnTo>
                  <a:lnTo>
                    <a:pt x="273" y="189"/>
                  </a:lnTo>
                  <a:lnTo>
                    <a:pt x="273" y="190"/>
                  </a:lnTo>
                  <a:lnTo>
                    <a:pt x="273" y="191"/>
                  </a:lnTo>
                  <a:lnTo>
                    <a:pt x="273" y="192"/>
                  </a:lnTo>
                  <a:lnTo>
                    <a:pt x="274" y="193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5" y="194"/>
                  </a:lnTo>
                  <a:lnTo>
                    <a:pt x="275" y="195"/>
                  </a:lnTo>
                  <a:lnTo>
                    <a:pt x="276" y="195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7" y="197"/>
                  </a:lnTo>
                  <a:lnTo>
                    <a:pt x="277" y="198"/>
                  </a:lnTo>
                  <a:lnTo>
                    <a:pt x="278" y="198"/>
                  </a:lnTo>
                  <a:lnTo>
                    <a:pt x="279" y="199"/>
                  </a:lnTo>
                  <a:lnTo>
                    <a:pt x="280" y="200"/>
                  </a:lnTo>
                  <a:lnTo>
                    <a:pt x="281" y="200"/>
                  </a:lnTo>
                  <a:lnTo>
                    <a:pt x="282" y="200"/>
                  </a:lnTo>
                  <a:lnTo>
                    <a:pt x="282" y="201"/>
                  </a:lnTo>
                  <a:lnTo>
                    <a:pt x="282" y="201"/>
                  </a:lnTo>
                  <a:lnTo>
                    <a:pt x="282" y="202"/>
                  </a:lnTo>
                  <a:lnTo>
                    <a:pt x="283" y="202"/>
                  </a:lnTo>
                  <a:lnTo>
                    <a:pt x="283" y="203"/>
                  </a:lnTo>
                  <a:lnTo>
                    <a:pt x="284" y="203"/>
                  </a:lnTo>
                  <a:lnTo>
                    <a:pt x="284" y="204"/>
                  </a:lnTo>
                  <a:lnTo>
                    <a:pt x="284" y="205"/>
                  </a:lnTo>
                  <a:lnTo>
                    <a:pt x="284" y="206"/>
                  </a:lnTo>
                  <a:lnTo>
                    <a:pt x="285" y="206"/>
                  </a:lnTo>
                  <a:lnTo>
                    <a:pt x="285" y="207"/>
                  </a:lnTo>
                  <a:lnTo>
                    <a:pt x="284" y="207"/>
                  </a:lnTo>
                  <a:lnTo>
                    <a:pt x="284" y="208"/>
                  </a:lnTo>
                  <a:lnTo>
                    <a:pt x="284" y="209"/>
                  </a:lnTo>
                  <a:lnTo>
                    <a:pt x="283" y="210"/>
                  </a:lnTo>
                  <a:lnTo>
                    <a:pt x="283" y="211"/>
                  </a:lnTo>
                  <a:lnTo>
                    <a:pt x="282" y="211"/>
                  </a:lnTo>
                  <a:lnTo>
                    <a:pt x="282" y="212"/>
                  </a:lnTo>
                  <a:lnTo>
                    <a:pt x="283" y="213"/>
                  </a:lnTo>
                  <a:lnTo>
                    <a:pt x="283" y="214"/>
                  </a:lnTo>
                  <a:lnTo>
                    <a:pt x="284" y="215"/>
                  </a:lnTo>
                  <a:lnTo>
                    <a:pt x="284" y="216"/>
                  </a:lnTo>
                  <a:lnTo>
                    <a:pt x="285" y="217"/>
                  </a:lnTo>
                  <a:lnTo>
                    <a:pt x="286" y="217"/>
                  </a:lnTo>
                  <a:lnTo>
                    <a:pt x="286" y="218"/>
                  </a:lnTo>
                  <a:lnTo>
                    <a:pt x="287" y="218"/>
                  </a:lnTo>
                  <a:lnTo>
                    <a:pt x="288" y="218"/>
                  </a:lnTo>
                  <a:lnTo>
                    <a:pt x="289" y="218"/>
                  </a:lnTo>
                  <a:lnTo>
                    <a:pt x="290" y="218"/>
                  </a:lnTo>
                  <a:lnTo>
                    <a:pt x="290" y="219"/>
                  </a:lnTo>
                  <a:lnTo>
                    <a:pt x="291" y="219"/>
                  </a:lnTo>
                  <a:lnTo>
                    <a:pt x="291" y="220"/>
                  </a:lnTo>
                  <a:lnTo>
                    <a:pt x="292" y="220"/>
                  </a:lnTo>
                  <a:lnTo>
                    <a:pt x="292" y="221"/>
                  </a:lnTo>
                  <a:lnTo>
                    <a:pt x="293" y="221"/>
                  </a:lnTo>
                  <a:lnTo>
                    <a:pt x="293" y="222"/>
                  </a:lnTo>
                  <a:lnTo>
                    <a:pt x="293" y="223"/>
                  </a:lnTo>
                  <a:lnTo>
                    <a:pt x="294" y="224"/>
                  </a:lnTo>
                  <a:lnTo>
                    <a:pt x="294" y="225"/>
                  </a:lnTo>
                  <a:lnTo>
                    <a:pt x="295" y="226"/>
                  </a:lnTo>
                  <a:lnTo>
                    <a:pt x="296" y="227"/>
                  </a:lnTo>
                  <a:lnTo>
                    <a:pt x="297" y="227"/>
                  </a:lnTo>
                  <a:lnTo>
                    <a:pt x="297" y="228"/>
                  </a:lnTo>
                  <a:lnTo>
                    <a:pt x="297" y="229"/>
                  </a:lnTo>
                  <a:lnTo>
                    <a:pt x="298" y="229"/>
                  </a:lnTo>
                  <a:lnTo>
                    <a:pt x="298" y="230"/>
                  </a:lnTo>
                  <a:lnTo>
                    <a:pt x="298" y="231"/>
                  </a:lnTo>
                  <a:lnTo>
                    <a:pt x="299" y="231"/>
                  </a:lnTo>
                  <a:lnTo>
                    <a:pt x="299" y="232"/>
                  </a:lnTo>
                  <a:lnTo>
                    <a:pt x="300" y="232"/>
                  </a:lnTo>
                  <a:lnTo>
                    <a:pt x="300" y="233"/>
                  </a:lnTo>
                  <a:lnTo>
                    <a:pt x="301" y="233"/>
                  </a:lnTo>
                  <a:lnTo>
                    <a:pt x="302" y="234"/>
                  </a:lnTo>
                  <a:lnTo>
                    <a:pt x="302" y="235"/>
                  </a:lnTo>
                  <a:lnTo>
                    <a:pt x="303" y="235"/>
                  </a:lnTo>
                  <a:lnTo>
                    <a:pt x="304" y="235"/>
                  </a:lnTo>
                  <a:lnTo>
                    <a:pt x="304" y="236"/>
                  </a:lnTo>
                  <a:lnTo>
                    <a:pt x="305" y="236"/>
                  </a:lnTo>
                  <a:lnTo>
                    <a:pt x="305" y="237"/>
                  </a:lnTo>
                  <a:lnTo>
                    <a:pt x="305" y="238"/>
                  </a:lnTo>
                  <a:lnTo>
                    <a:pt x="305" y="239"/>
                  </a:lnTo>
                  <a:lnTo>
                    <a:pt x="305" y="240"/>
                  </a:lnTo>
                  <a:lnTo>
                    <a:pt x="305" y="241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3"/>
                  </a:lnTo>
                  <a:lnTo>
                    <a:pt x="305" y="244"/>
                  </a:lnTo>
                  <a:lnTo>
                    <a:pt x="306" y="244"/>
                  </a:lnTo>
                  <a:lnTo>
                    <a:pt x="306" y="245"/>
                  </a:lnTo>
                  <a:lnTo>
                    <a:pt x="306" y="246"/>
                  </a:lnTo>
                  <a:lnTo>
                    <a:pt x="306" y="247"/>
                  </a:lnTo>
                  <a:lnTo>
                    <a:pt x="307" y="248"/>
                  </a:lnTo>
                  <a:lnTo>
                    <a:pt x="307" y="249"/>
                  </a:lnTo>
                  <a:lnTo>
                    <a:pt x="307" y="250"/>
                  </a:lnTo>
                  <a:lnTo>
                    <a:pt x="308" y="250"/>
                  </a:lnTo>
                  <a:lnTo>
                    <a:pt x="308" y="251"/>
                  </a:lnTo>
                  <a:lnTo>
                    <a:pt x="308" y="252"/>
                  </a:lnTo>
                  <a:lnTo>
                    <a:pt x="309" y="252"/>
                  </a:lnTo>
                  <a:lnTo>
                    <a:pt x="309" y="253"/>
                  </a:lnTo>
                  <a:lnTo>
                    <a:pt x="310" y="253"/>
                  </a:lnTo>
                  <a:lnTo>
                    <a:pt x="311" y="253"/>
                  </a:lnTo>
                  <a:lnTo>
                    <a:pt x="312" y="254"/>
                  </a:lnTo>
                  <a:lnTo>
                    <a:pt x="313" y="254"/>
                  </a:lnTo>
                  <a:lnTo>
                    <a:pt x="313" y="255"/>
                  </a:lnTo>
                  <a:lnTo>
                    <a:pt x="314" y="255"/>
                  </a:lnTo>
                  <a:lnTo>
                    <a:pt x="314" y="256"/>
                  </a:lnTo>
                  <a:lnTo>
                    <a:pt x="313" y="256"/>
                  </a:lnTo>
                  <a:lnTo>
                    <a:pt x="312" y="257"/>
                  </a:lnTo>
                  <a:lnTo>
                    <a:pt x="312" y="258"/>
                  </a:lnTo>
                  <a:lnTo>
                    <a:pt x="311" y="258"/>
                  </a:lnTo>
                  <a:lnTo>
                    <a:pt x="311" y="259"/>
                  </a:lnTo>
                  <a:lnTo>
                    <a:pt x="311" y="260"/>
                  </a:lnTo>
                  <a:lnTo>
                    <a:pt x="312" y="260"/>
                  </a:lnTo>
                  <a:lnTo>
                    <a:pt x="312" y="261"/>
                  </a:lnTo>
                  <a:lnTo>
                    <a:pt x="312" y="262"/>
                  </a:lnTo>
                  <a:lnTo>
                    <a:pt x="313" y="262"/>
                  </a:lnTo>
                  <a:lnTo>
                    <a:pt x="313" y="263"/>
                  </a:lnTo>
                  <a:lnTo>
                    <a:pt x="314" y="264"/>
                  </a:lnTo>
                  <a:lnTo>
                    <a:pt x="314" y="265"/>
                  </a:lnTo>
                  <a:lnTo>
                    <a:pt x="315" y="265"/>
                  </a:lnTo>
                  <a:lnTo>
                    <a:pt x="316" y="265"/>
                  </a:lnTo>
                  <a:lnTo>
                    <a:pt x="316" y="266"/>
                  </a:lnTo>
                  <a:lnTo>
                    <a:pt x="317" y="266"/>
                  </a:lnTo>
                  <a:lnTo>
                    <a:pt x="317" y="267"/>
                  </a:lnTo>
                  <a:lnTo>
                    <a:pt x="317" y="268"/>
                  </a:lnTo>
                  <a:lnTo>
                    <a:pt x="318" y="268"/>
                  </a:lnTo>
                  <a:lnTo>
                    <a:pt x="318" y="269"/>
                  </a:lnTo>
                  <a:lnTo>
                    <a:pt x="318" y="270"/>
                  </a:lnTo>
                  <a:lnTo>
                    <a:pt x="318" y="271"/>
                  </a:lnTo>
                  <a:lnTo>
                    <a:pt x="318" y="272"/>
                  </a:lnTo>
                  <a:lnTo>
                    <a:pt x="318" y="273"/>
                  </a:lnTo>
                  <a:lnTo>
                    <a:pt x="319" y="274"/>
                  </a:lnTo>
                  <a:lnTo>
                    <a:pt x="320" y="276"/>
                  </a:lnTo>
                  <a:lnTo>
                    <a:pt x="321" y="277"/>
                  </a:lnTo>
                  <a:lnTo>
                    <a:pt x="322" y="279"/>
                  </a:lnTo>
                  <a:lnTo>
                    <a:pt x="323" y="280"/>
                  </a:lnTo>
                  <a:lnTo>
                    <a:pt x="325" y="280"/>
                  </a:lnTo>
                  <a:lnTo>
                    <a:pt x="325" y="281"/>
                  </a:lnTo>
                  <a:lnTo>
                    <a:pt x="326" y="281"/>
                  </a:lnTo>
                  <a:lnTo>
                    <a:pt x="328" y="281"/>
                  </a:lnTo>
                  <a:lnTo>
                    <a:pt x="330" y="281"/>
                  </a:lnTo>
                  <a:lnTo>
                    <a:pt x="330" y="280"/>
                  </a:lnTo>
                  <a:lnTo>
                    <a:pt x="331" y="280"/>
                  </a:lnTo>
                  <a:lnTo>
                    <a:pt x="332" y="280"/>
                  </a:lnTo>
                  <a:lnTo>
                    <a:pt x="333" y="280"/>
                  </a:lnTo>
                  <a:lnTo>
                    <a:pt x="334" y="280"/>
                  </a:lnTo>
                  <a:lnTo>
                    <a:pt x="335" y="280"/>
                  </a:lnTo>
                  <a:lnTo>
                    <a:pt x="338" y="281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0" y="283"/>
                  </a:lnTo>
                  <a:lnTo>
                    <a:pt x="341" y="284"/>
                  </a:lnTo>
                  <a:lnTo>
                    <a:pt x="342" y="285"/>
                  </a:lnTo>
                  <a:lnTo>
                    <a:pt x="343" y="286"/>
                  </a:lnTo>
                  <a:lnTo>
                    <a:pt x="344" y="287"/>
                  </a:lnTo>
                  <a:lnTo>
                    <a:pt x="344" y="289"/>
                  </a:lnTo>
                  <a:lnTo>
                    <a:pt x="345" y="290"/>
                  </a:lnTo>
                  <a:lnTo>
                    <a:pt x="346" y="291"/>
                  </a:lnTo>
                  <a:lnTo>
                    <a:pt x="347" y="292"/>
                  </a:lnTo>
                  <a:lnTo>
                    <a:pt x="347" y="293"/>
                  </a:lnTo>
                  <a:lnTo>
                    <a:pt x="348" y="294"/>
                  </a:lnTo>
                  <a:lnTo>
                    <a:pt x="348" y="295"/>
                  </a:lnTo>
                  <a:lnTo>
                    <a:pt x="349" y="296"/>
                  </a:lnTo>
                  <a:lnTo>
                    <a:pt x="350" y="297"/>
                  </a:lnTo>
                  <a:lnTo>
                    <a:pt x="351" y="297"/>
                  </a:lnTo>
                  <a:lnTo>
                    <a:pt x="351" y="298"/>
                  </a:lnTo>
                  <a:lnTo>
                    <a:pt x="352" y="298"/>
                  </a:lnTo>
                  <a:lnTo>
                    <a:pt x="352" y="299"/>
                  </a:lnTo>
                  <a:lnTo>
                    <a:pt x="353" y="299"/>
                  </a:lnTo>
                  <a:lnTo>
                    <a:pt x="354" y="299"/>
                  </a:lnTo>
                  <a:lnTo>
                    <a:pt x="354" y="300"/>
                  </a:lnTo>
                  <a:lnTo>
                    <a:pt x="355" y="300"/>
                  </a:lnTo>
                  <a:lnTo>
                    <a:pt x="355" y="301"/>
                  </a:lnTo>
                  <a:lnTo>
                    <a:pt x="356" y="301"/>
                  </a:lnTo>
                  <a:lnTo>
                    <a:pt x="356" y="302"/>
                  </a:lnTo>
                  <a:lnTo>
                    <a:pt x="357" y="302"/>
                  </a:lnTo>
                  <a:lnTo>
                    <a:pt x="357" y="303"/>
                  </a:lnTo>
                  <a:lnTo>
                    <a:pt x="358" y="303"/>
                  </a:lnTo>
                  <a:lnTo>
                    <a:pt x="359" y="305"/>
                  </a:lnTo>
                  <a:lnTo>
                    <a:pt x="360" y="305"/>
                  </a:lnTo>
                  <a:lnTo>
                    <a:pt x="360" y="306"/>
                  </a:lnTo>
                  <a:lnTo>
                    <a:pt x="361" y="306"/>
                  </a:lnTo>
                  <a:lnTo>
                    <a:pt x="363" y="308"/>
                  </a:lnTo>
                  <a:lnTo>
                    <a:pt x="364" y="308"/>
                  </a:lnTo>
                  <a:lnTo>
                    <a:pt x="364" y="309"/>
                  </a:lnTo>
                  <a:lnTo>
                    <a:pt x="365" y="309"/>
                  </a:lnTo>
                  <a:lnTo>
                    <a:pt x="365" y="310"/>
                  </a:lnTo>
                  <a:lnTo>
                    <a:pt x="366" y="310"/>
                  </a:lnTo>
                  <a:lnTo>
                    <a:pt x="366" y="311"/>
                  </a:lnTo>
                  <a:lnTo>
                    <a:pt x="367" y="311"/>
                  </a:lnTo>
                  <a:lnTo>
                    <a:pt x="368" y="312"/>
                  </a:lnTo>
                  <a:lnTo>
                    <a:pt x="369" y="312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4"/>
                  </a:lnTo>
                  <a:lnTo>
                    <a:pt x="373" y="315"/>
                  </a:lnTo>
                  <a:lnTo>
                    <a:pt x="374" y="316"/>
                  </a:lnTo>
                  <a:lnTo>
                    <a:pt x="376" y="317"/>
                  </a:lnTo>
                  <a:lnTo>
                    <a:pt x="377" y="318"/>
                  </a:lnTo>
                  <a:lnTo>
                    <a:pt x="378" y="319"/>
                  </a:lnTo>
                  <a:lnTo>
                    <a:pt x="378" y="319"/>
                  </a:lnTo>
                  <a:lnTo>
                    <a:pt x="378" y="320"/>
                  </a:lnTo>
                  <a:lnTo>
                    <a:pt x="379" y="320"/>
                  </a:lnTo>
                  <a:lnTo>
                    <a:pt x="380" y="320"/>
                  </a:lnTo>
                  <a:lnTo>
                    <a:pt x="381" y="320"/>
                  </a:lnTo>
                  <a:lnTo>
                    <a:pt x="383" y="319"/>
                  </a:lnTo>
                  <a:lnTo>
                    <a:pt x="384" y="319"/>
                  </a:lnTo>
                  <a:lnTo>
                    <a:pt x="385" y="319"/>
                  </a:lnTo>
                  <a:lnTo>
                    <a:pt x="386" y="318"/>
                  </a:lnTo>
                  <a:lnTo>
                    <a:pt x="387" y="319"/>
                  </a:lnTo>
                  <a:lnTo>
                    <a:pt x="388" y="319"/>
                  </a:lnTo>
                  <a:lnTo>
                    <a:pt x="389" y="320"/>
                  </a:lnTo>
                  <a:lnTo>
                    <a:pt x="391" y="322"/>
                  </a:lnTo>
                  <a:lnTo>
                    <a:pt x="392" y="323"/>
                  </a:lnTo>
                  <a:lnTo>
                    <a:pt x="393" y="323"/>
                  </a:lnTo>
                  <a:lnTo>
                    <a:pt x="394" y="323"/>
                  </a:lnTo>
                  <a:lnTo>
                    <a:pt x="394" y="324"/>
                  </a:lnTo>
                  <a:lnTo>
                    <a:pt x="395" y="324"/>
                  </a:lnTo>
                  <a:lnTo>
                    <a:pt x="396" y="325"/>
                  </a:lnTo>
                  <a:lnTo>
                    <a:pt x="397" y="325"/>
                  </a:lnTo>
                  <a:lnTo>
                    <a:pt x="397" y="326"/>
                  </a:lnTo>
                  <a:lnTo>
                    <a:pt x="398" y="326"/>
                  </a:lnTo>
                  <a:lnTo>
                    <a:pt x="399" y="327"/>
                  </a:lnTo>
                  <a:lnTo>
                    <a:pt x="400" y="328"/>
                  </a:lnTo>
                  <a:lnTo>
                    <a:pt x="400" y="329"/>
                  </a:lnTo>
                  <a:lnTo>
                    <a:pt x="401" y="329"/>
                  </a:lnTo>
                  <a:lnTo>
                    <a:pt x="401" y="330"/>
                  </a:lnTo>
                  <a:lnTo>
                    <a:pt x="402" y="330"/>
                  </a:lnTo>
                  <a:lnTo>
                    <a:pt x="403" y="331"/>
                  </a:lnTo>
                  <a:lnTo>
                    <a:pt x="404" y="331"/>
                  </a:lnTo>
                  <a:lnTo>
                    <a:pt x="405" y="331"/>
                  </a:lnTo>
                  <a:lnTo>
                    <a:pt x="405" y="332"/>
                  </a:lnTo>
                  <a:lnTo>
                    <a:pt x="406" y="332"/>
                  </a:lnTo>
                  <a:lnTo>
                    <a:pt x="407" y="332"/>
                  </a:lnTo>
                  <a:lnTo>
                    <a:pt x="407" y="333"/>
                  </a:lnTo>
                  <a:lnTo>
                    <a:pt x="408" y="333"/>
                  </a:lnTo>
                  <a:lnTo>
                    <a:pt x="409" y="333"/>
                  </a:lnTo>
                  <a:lnTo>
                    <a:pt x="410" y="333"/>
                  </a:lnTo>
                  <a:lnTo>
                    <a:pt x="410" y="334"/>
                  </a:lnTo>
                  <a:lnTo>
                    <a:pt x="411" y="334"/>
                  </a:lnTo>
                  <a:lnTo>
                    <a:pt x="412" y="334"/>
                  </a:lnTo>
                  <a:lnTo>
                    <a:pt x="412" y="335"/>
                  </a:lnTo>
                  <a:lnTo>
                    <a:pt x="413" y="335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5" y="337"/>
                  </a:lnTo>
                  <a:lnTo>
                    <a:pt x="416" y="338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0" y="339"/>
                  </a:lnTo>
                  <a:lnTo>
                    <a:pt x="420" y="340"/>
                  </a:lnTo>
                  <a:lnTo>
                    <a:pt x="421" y="340"/>
                  </a:lnTo>
                  <a:lnTo>
                    <a:pt x="422" y="340"/>
                  </a:lnTo>
                  <a:lnTo>
                    <a:pt x="422" y="341"/>
                  </a:lnTo>
                  <a:lnTo>
                    <a:pt x="423" y="341"/>
                  </a:lnTo>
                  <a:lnTo>
                    <a:pt x="423" y="342"/>
                  </a:lnTo>
                  <a:lnTo>
                    <a:pt x="424" y="342"/>
                  </a:lnTo>
                  <a:lnTo>
                    <a:pt x="424" y="343"/>
                  </a:lnTo>
                  <a:lnTo>
                    <a:pt x="425" y="343"/>
                  </a:lnTo>
                  <a:lnTo>
                    <a:pt x="425" y="344"/>
                  </a:lnTo>
                  <a:lnTo>
                    <a:pt x="426" y="344"/>
                  </a:lnTo>
                  <a:lnTo>
                    <a:pt x="426" y="345"/>
                  </a:lnTo>
                  <a:lnTo>
                    <a:pt x="426" y="345"/>
                  </a:lnTo>
                  <a:lnTo>
                    <a:pt x="426" y="346"/>
                  </a:lnTo>
                  <a:lnTo>
                    <a:pt x="427" y="346"/>
                  </a:lnTo>
                  <a:lnTo>
                    <a:pt x="427" y="347"/>
                  </a:lnTo>
                  <a:lnTo>
                    <a:pt x="427" y="348"/>
                  </a:lnTo>
                  <a:lnTo>
                    <a:pt x="428" y="348"/>
                  </a:lnTo>
                  <a:lnTo>
                    <a:pt x="429" y="348"/>
                  </a:lnTo>
                  <a:lnTo>
                    <a:pt x="429" y="349"/>
                  </a:lnTo>
                  <a:lnTo>
                    <a:pt x="430" y="349"/>
                  </a:lnTo>
                  <a:lnTo>
                    <a:pt x="431" y="349"/>
                  </a:lnTo>
                  <a:lnTo>
                    <a:pt x="431" y="350"/>
                  </a:lnTo>
                  <a:lnTo>
                    <a:pt x="432" y="350"/>
                  </a:lnTo>
                  <a:lnTo>
                    <a:pt x="432" y="351"/>
                  </a:lnTo>
                  <a:lnTo>
                    <a:pt x="433" y="351"/>
                  </a:lnTo>
                  <a:lnTo>
                    <a:pt x="433" y="352"/>
                  </a:lnTo>
                  <a:lnTo>
                    <a:pt x="433" y="353"/>
                  </a:lnTo>
                  <a:lnTo>
                    <a:pt x="433" y="354"/>
                  </a:lnTo>
                  <a:lnTo>
                    <a:pt x="433" y="355"/>
                  </a:lnTo>
                  <a:lnTo>
                    <a:pt x="433" y="356"/>
                  </a:lnTo>
                  <a:lnTo>
                    <a:pt x="433" y="357"/>
                  </a:lnTo>
                  <a:lnTo>
                    <a:pt x="433" y="358"/>
                  </a:lnTo>
                  <a:lnTo>
                    <a:pt x="433" y="359"/>
                  </a:lnTo>
                  <a:lnTo>
                    <a:pt x="433" y="360"/>
                  </a:lnTo>
                  <a:lnTo>
                    <a:pt x="434" y="360"/>
                  </a:lnTo>
                  <a:lnTo>
                    <a:pt x="434" y="361"/>
                  </a:lnTo>
                  <a:lnTo>
                    <a:pt x="435" y="361"/>
                  </a:lnTo>
                  <a:lnTo>
                    <a:pt x="436" y="361"/>
                  </a:lnTo>
                  <a:lnTo>
                    <a:pt x="437" y="361"/>
                  </a:lnTo>
                  <a:lnTo>
                    <a:pt x="438" y="361"/>
                  </a:lnTo>
                  <a:lnTo>
                    <a:pt x="439" y="362"/>
                  </a:lnTo>
                  <a:lnTo>
                    <a:pt x="440" y="362"/>
                  </a:lnTo>
                  <a:lnTo>
                    <a:pt x="440" y="363"/>
                  </a:lnTo>
                  <a:lnTo>
                    <a:pt x="441" y="363"/>
                  </a:lnTo>
                  <a:lnTo>
                    <a:pt x="441" y="364"/>
                  </a:lnTo>
                  <a:lnTo>
                    <a:pt x="442" y="364"/>
                  </a:lnTo>
                  <a:lnTo>
                    <a:pt x="442" y="365"/>
                  </a:lnTo>
                  <a:lnTo>
                    <a:pt x="442" y="366"/>
                  </a:lnTo>
                  <a:lnTo>
                    <a:pt x="443" y="366"/>
                  </a:lnTo>
                  <a:lnTo>
                    <a:pt x="444" y="367"/>
                  </a:lnTo>
                  <a:lnTo>
                    <a:pt x="445" y="367"/>
                  </a:lnTo>
                  <a:lnTo>
                    <a:pt x="445" y="368"/>
                  </a:lnTo>
                  <a:lnTo>
                    <a:pt x="446" y="368"/>
                  </a:lnTo>
                  <a:lnTo>
                    <a:pt x="447" y="368"/>
                  </a:lnTo>
                  <a:lnTo>
                    <a:pt x="448" y="368"/>
                  </a:lnTo>
                  <a:lnTo>
                    <a:pt x="448" y="369"/>
                  </a:lnTo>
                  <a:lnTo>
                    <a:pt x="448" y="370"/>
                  </a:lnTo>
                  <a:lnTo>
                    <a:pt x="449" y="370"/>
                  </a:lnTo>
                  <a:lnTo>
                    <a:pt x="449" y="371"/>
                  </a:lnTo>
                  <a:lnTo>
                    <a:pt x="450" y="371"/>
                  </a:lnTo>
                  <a:lnTo>
                    <a:pt x="450" y="372"/>
                  </a:lnTo>
                  <a:lnTo>
                    <a:pt x="451" y="372"/>
                  </a:lnTo>
                  <a:lnTo>
                    <a:pt x="452" y="372"/>
                  </a:lnTo>
                  <a:lnTo>
                    <a:pt x="453" y="372"/>
                  </a:lnTo>
                  <a:lnTo>
                    <a:pt x="453" y="373"/>
                  </a:lnTo>
                  <a:lnTo>
                    <a:pt x="454" y="373"/>
                  </a:lnTo>
                  <a:lnTo>
                    <a:pt x="454" y="374"/>
                  </a:lnTo>
                  <a:lnTo>
                    <a:pt x="455" y="374"/>
                  </a:lnTo>
                  <a:lnTo>
                    <a:pt x="455" y="375"/>
                  </a:lnTo>
                  <a:lnTo>
                    <a:pt x="456" y="376"/>
                  </a:lnTo>
                  <a:lnTo>
                    <a:pt x="456" y="377"/>
                  </a:lnTo>
                  <a:lnTo>
                    <a:pt x="457" y="379"/>
                  </a:lnTo>
                  <a:lnTo>
                    <a:pt x="457" y="380"/>
                  </a:lnTo>
                  <a:lnTo>
                    <a:pt x="457" y="381"/>
                  </a:lnTo>
                  <a:lnTo>
                    <a:pt x="458" y="382"/>
                  </a:lnTo>
                  <a:lnTo>
                    <a:pt x="458" y="384"/>
                  </a:lnTo>
                  <a:lnTo>
                    <a:pt x="459" y="384"/>
                  </a:lnTo>
                  <a:lnTo>
                    <a:pt x="459" y="385"/>
                  </a:lnTo>
                  <a:lnTo>
                    <a:pt x="460" y="386"/>
                  </a:lnTo>
                  <a:lnTo>
                    <a:pt x="460" y="387"/>
                  </a:lnTo>
                  <a:lnTo>
                    <a:pt x="460" y="388"/>
                  </a:lnTo>
                  <a:lnTo>
                    <a:pt x="460" y="388"/>
                  </a:lnTo>
                  <a:lnTo>
                    <a:pt x="460" y="389"/>
                  </a:lnTo>
                  <a:lnTo>
                    <a:pt x="460" y="390"/>
                  </a:lnTo>
                  <a:lnTo>
                    <a:pt x="461" y="391"/>
                  </a:lnTo>
                  <a:lnTo>
                    <a:pt x="461" y="395"/>
                  </a:lnTo>
                  <a:lnTo>
                    <a:pt x="462" y="395"/>
                  </a:lnTo>
                  <a:lnTo>
                    <a:pt x="461" y="395"/>
                  </a:lnTo>
                  <a:lnTo>
                    <a:pt x="461" y="396"/>
                  </a:lnTo>
                  <a:lnTo>
                    <a:pt x="461" y="398"/>
                  </a:lnTo>
                  <a:lnTo>
                    <a:pt x="461" y="399"/>
                  </a:lnTo>
                  <a:lnTo>
                    <a:pt x="462" y="400"/>
                  </a:lnTo>
                  <a:lnTo>
                    <a:pt x="462" y="401"/>
                  </a:lnTo>
                  <a:lnTo>
                    <a:pt x="462" y="402"/>
                  </a:lnTo>
                  <a:lnTo>
                    <a:pt x="463" y="403"/>
                  </a:lnTo>
                  <a:lnTo>
                    <a:pt x="464" y="404"/>
                  </a:lnTo>
                  <a:lnTo>
                    <a:pt x="464" y="405"/>
                  </a:lnTo>
                  <a:lnTo>
                    <a:pt x="465" y="405"/>
                  </a:lnTo>
                  <a:lnTo>
                    <a:pt x="465" y="406"/>
                  </a:lnTo>
                  <a:lnTo>
                    <a:pt x="466" y="406"/>
                  </a:lnTo>
                  <a:lnTo>
                    <a:pt x="466" y="407"/>
                  </a:lnTo>
                  <a:lnTo>
                    <a:pt x="467" y="407"/>
                  </a:lnTo>
                  <a:lnTo>
                    <a:pt x="467" y="408"/>
                  </a:lnTo>
                  <a:lnTo>
                    <a:pt x="468" y="408"/>
                  </a:lnTo>
                  <a:lnTo>
                    <a:pt x="468" y="409"/>
                  </a:lnTo>
                  <a:lnTo>
                    <a:pt x="469" y="409"/>
                  </a:lnTo>
                  <a:lnTo>
                    <a:pt x="470" y="410"/>
                  </a:lnTo>
                  <a:lnTo>
                    <a:pt x="471" y="412"/>
                  </a:lnTo>
                  <a:lnTo>
                    <a:pt x="472" y="414"/>
                  </a:lnTo>
                  <a:lnTo>
                    <a:pt x="472" y="415"/>
                  </a:lnTo>
                  <a:lnTo>
                    <a:pt x="472" y="416"/>
                  </a:lnTo>
                  <a:lnTo>
                    <a:pt x="473" y="417"/>
                  </a:lnTo>
                  <a:lnTo>
                    <a:pt x="473" y="418"/>
                  </a:lnTo>
                  <a:lnTo>
                    <a:pt x="474" y="419"/>
                  </a:lnTo>
                  <a:lnTo>
                    <a:pt x="474" y="420"/>
                  </a:lnTo>
                  <a:lnTo>
                    <a:pt x="475" y="420"/>
                  </a:lnTo>
                  <a:lnTo>
                    <a:pt x="475" y="421"/>
                  </a:lnTo>
                  <a:lnTo>
                    <a:pt x="476" y="421"/>
                  </a:lnTo>
                  <a:lnTo>
                    <a:pt x="477" y="422"/>
                  </a:lnTo>
                  <a:lnTo>
                    <a:pt x="477" y="424"/>
                  </a:lnTo>
                  <a:lnTo>
                    <a:pt x="477" y="425"/>
                  </a:lnTo>
                  <a:lnTo>
                    <a:pt x="476" y="427"/>
                  </a:lnTo>
                  <a:lnTo>
                    <a:pt x="476" y="428"/>
                  </a:lnTo>
                  <a:lnTo>
                    <a:pt x="476" y="429"/>
                  </a:lnTo>
                  <a:lnTo>
                    <a:pt x="476" y="430"/>
                  </a:lnTo>
                  <a:lnTo>
                    <a:pt x="476" y="431"/>
                  </a:lnTo>
                  <a:lnTo>
                    <a:pt x="477" y="432"/>
                  </a:lnTo>
                  <a:lnTo>
                    <a:pt x="477" y="433"/>
                  </a:lnTo>
                  <a:lnTo>
                    <a:pt x="477" y="434"/>
                  </a:lnTo>
                  <a:lnTo>
                    <a:pt x="477" y="435"/>
                  </a:lnTo>
                  <a:lnTo>
                    <a:pt x="478" y="436"/>
                  </a:lnTo>
                  <a:lnTo>
                    <a:pt x="478" y="436"/>
                  </a:lnTo>
                  <a:lnTo>
                    <a:pt x="478" y="437"/>
                  </a:lnTo>
                  <a:lnTo>
                    <a:pt x="479" y="438"/>
                  </a:lnTo>
                  <a:lnTo>
                    <a:pt x="480" y="439"/>
                  </a:lnTo>
                  <a:lnTo>
                    <a:pt x="481" y="440"/>
                  </a:lnTo>
                  <a:lnTo>
                    <a:pt x="482" y="441"/>
                  </a:lnTo>
                  <a:lnTo>
                    <a:pt x="483" y="442"/>
                  </a:lnTo>
                  <a:lnTo>
                    <a:pt x="485" y="444"/>
                  </a:lnTo>
                  <a:lnTo>
                    <a:pt x="486" y="445"/>
                  </a:lnTo>
                  <a:lnTo>
                    <a:pt x="487" y="446"/>
                  </a:lnTo>
                  <a:lnTo>
                    <a:pt x="488" y="446"/>
                  </a:lnTo>
                  <a:lnTo>
                    <a:pt x="489" y="447"/>
                  </a:lnTo>
                  <a:lnTo>
                    <a:pt x="490" y="447"/>
                  </a:lnTo>
                  <a:lnTo>
                    <a:pt x="491" y="447"/>
                  </a:lnTo>
                  <a:lnTo>
                    <a:pt x="492" y="447"/>
                  </a:lnTo>
                  <a:lnTo>
                    <a:pt x="493" y="447"/>
                  </a:lnTo>
                  <a:lnTo>
                    <a:pt x="494" y="447"/>
                  </a:lnTo>
                  <a:lnTo>
                    <a:pt x="494" y="448"/>
                  </a:lnTo>
                  <a:lnTo>
                    <a:pt x="495" y="448"/>
                  </a:lnTo>
                  <a:lnTo>
                    <a:pt x="496" y="448"/>
                  </a:lnTo>
                  <a:lnTo>
                    <a:pt x="497" y="449"/>
                  </a:lnTo>
                  <a:lnTo>
                    <a:pt x="497" y="450"/>
                  </a:lnTo>
                  <a:lnTo>
                    <a:pt x="498" y="450"/>
                  </a:lnTo>
                  <a:lnTo>
                    <a:pt x="498" y="451"/>
                  </a:lnTo>
                  <a:lnTo>
                    <a:pt x="498" y="452"/>
                  </a:lnTo>
                  <a:lnTo>
                    <a:pt x="499" y="452"/>
                  </a:lnTo>
                  <a:lnTo>
                    <a:pt x="499" y="453"/>
                  </a:lnTo>
                  <a:lnTo>
                    <a:pt x="499" y="454"/>
                  </a:lnTo>
                  <a:lnTo>
                    <a:pt x="500" y="454"/>
                  </a:lnTo>
                  <a:lnTo>
                    <a:pt x="500" y="455"/>
                  </a:lnTo>
                  <a:lnTo>
                    <a:pt x="501" y="455"/>
                  </a:lnTo>
                  <a:lnTo>
                    <a:pt x="502" y="456"/>
                  </a:lnTo>
                  <a:lnTo>
                    <a:pt x="503" y="456"/>
                  </a:lnTo>
                  <a:lnTo>
                    <a:pt x="504" y="457"/>
                  </a:lnTo>
                  <a:lnTo>
                    <a:pt x="505" y="457"/>
                  </a:lnTo>
                  <a:lnTo>
                    <a:pt x="506" y="457"/>
                  </a:lnTo>
                  <a:lnTo>
                    <a:pt x="506" y="458"/>
                  </a:lnTo>
                  <a:lnTo>
                    <a:pt x="507" y="458"/>
                  </a:lnTo>
                  <a:lnTo>
                    <a:pt x="508" y="458"/>
                  </a:lnTo>
                  <a:lnTo>
                    <a:pt x="509" y="458"/>
                  </a:lnTo>
                  <a:lnTo>
                    <a:pt x="510" y="458"/>
                  </a:lnTo>
                  <a:lnTo>
                    <a:pt x="510" y="457"/>
                  </a:lnTo>
                  <a:lnTo>
                    <a:pt x="511" y="457"/>
                  </a:lnTo>
                  <a:lnTo>
                    <a:pt x="511" y="456"/>
                  </a:lnTo>
                  <a:lnTo>
                    <a:pt x="512" y="456"/>
                  </a:lnTo>
                  <a:lnTo>
                    <a:pt x="512" y="455"/>
                  </a:lnTo>
                  <a:lnTo>
                    <a:pt x="513" y="455"/>
                  </a:lnTo>
                  <a:lnTo>
                    <a:pt x="514" y="455"/>
                  </a:lnTo>
                  <a:lnTo>
                    <a:pt x="514" y="45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7" name="Freeform 22">
              <a:extLst>
                <a:ext uri="{FF2B5EF4-FFF2-40B4-BE49-F238E27FC236}">
                  <a16:creationId xmlns:a16="http://schemas.microsoft.com/office/drawing/2014/main" id="{EC619F5D-F1BC-BC4B-5259-96445AC11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1663700"/>
              <a:ext cx="398463" cy="296862"/>
            </a:xfrm>
            <a:custGeom>
              <a:avLst/>
              <a:gdLst>
                <a:gd name="T0" fmla="*/ 169 w 251"/>
                <a:gd name="T1" fmla="*/ 140 h 187"/>
                <a:gd name="T2" fmla="*/ 174 w 251"/>
                <a:gd name="T3" fmla="*/ 152 h 187"/>
                <a:gd name="T4" fmla="*/ 184 w 251"/>
                <a:gd name="T5" fmla="*/ 156 h 187"/>
                <a:gd name="T6" fmla="*/ 189 w 251"/>
                <a:gd name="T7" fmla="*/ 169 h 187"/>
                <a:gd name="T8" fmla="*/ 181 w 251"/>
                <a:gd name="T9" fmla="*/ 187 h 187"/>
                <a:gd name="T10" fmla="*/ 164 w 251"/>
                <a:gd name="T11" fmla="*/ 183 h 187"/>
                <a:gd name="T12" fmla="*/ 147 w 251"/>
                <a:gd name="T13" fmla="*/ 171 h 187"/>
                <a:gd name="T14" fmla="*/ 123 w 251"/>
                <a:gd name="T15" fmla="*/ 170 h 187"/>
                <a:gd name="T16" fmla="*/ 115 w 251"/>
                <a:gd name="T17" fmla="*/ 165 h 187"/>
                <a:gd name="T18" fmla="*/ 115 w 251"/>
                <a:gd name="T19" fmla="*/ 155 h 187"/>
                <a:gd name="T20" fmla="*/ 106 w 251"/>
                <a:gd name="T21" fmla="*/ 146 h 187"/>
                <a:gd name="T22" fmla="*/ 111 w 251"/>
                <a:gd name="T23" fmla="*/ 136 h 187"/>
                <a:gd name="T24" fmla="*/ 100 w 251"/>
                <a:gd name="T25" fmla="*/ 128 h 187"/>
                <a:gd name="T26" fmla="*/ 87 w 251"/>
                <a:gd name="T27" fmla="*/ 136 h 187"/>
                <a:gd name="T28" fmla="*/ 79 w 251"/>
                <a:gd name="T29" fmla="*/ 134 h 187"/>
                <a:gd name="T30" fmla="*/ 69 w 251"/>
                <a:gd name="T31" fmla="*/ 133 h 187"/>
                <a:gd name="T32" fmla="*/ 70 w 251"/>
                <a:gd name="T33" fmla="*/ 130 h 187"/>
                <a:gd name="T34" fmla="*/ 79 w 251"/>
                <a:gd name="T35" fmla="*/ 121 h 187"/>
                <a:gd name="T36" fmla="*/ 77 w 251"/>
                <a:gd name="T37" fmla="*/ 118 h 187"/>
                <a:gd name="T38" fmla="*/ 72 w 251"/>
                <a:gd name="T39" fmla="*/ 116 h 187"/>
                <a:gd name="T40" fmla="*/ 68 w 251"/>
                <a:gd name="T41" fmla="*/ 114 h 187"/>
                <a:gd name="T42" fmla="*/ 60 w 251"/>
                <a:gd name="T43" fmla="*/ 102 h 187"/>
                <a:gd name="T44" fmla="*/ 46 w 251"/>
                <a:gd name="T45" fmla="*/ 99 h 187"/>
                <a:gd name="T46" fmla="*/ 25 w 251"/>
                <a:gd name="T47" fmla="*/ 79 h 187"/>
                <a:gd name="T48" fmla="*/ 29 w 251"/>
                <a:gd name="T49" fmla="*/ 55 h 187"/>
                <a:gd name="T50" fmla="*/ 18 w 251"/>
                <a:gd name="T51" fmla="*/ 53 h 187"/>
                <a:gd name="T52" fmla="*/ 19 w 251"/>
                <a:gd name="T53" fmla="*/ 35 h 187"/>
                <a:gd name="T54" fmla="*/ 13 w 251"/>
                <a:gd name="T55" fmla="*/ 21 h 187"/>
                <a:gd name="T56" fmla="*/ 0 w 251"/>
                <a:gd name="T57" fmla="*/ 12 h 187"/>
                <a:gd name="T58" fmla="*/ 12 w 251"/>
                <a:gd name="T59" fmla="*/ 7 h 187"/>
                <a:gd name="T60" fmla="*/ 36 w 251"/>
                <a:gd name="T61" fmla="*/ 6 h 187"/>
                <a:gd name="T62" fmla="*/ 56 w 251"/>
                <a:gd name="T63" fmla="*/ 7 h 187"/>
                <a:gd name="T64" fmla="*/ 86 w 251"/>
                <a:gd name="T65" fmla="*/ 7 h 187"/>
                <a:gd name="T66" fmla="*/ 110 w 251"/>
                <a:gd name="T67" fmla="*/ 0 h 187"/>
                <a:gd name="T68" fmla="*/ 130 w 251"/>
                <a:gd name="T69" fmla="*/ 0 h 187"/>
                <a:gd name="T70" fmla="*/ 152 w 251"/>
                <a:gd name="T71" fmla="*/ 1 h 187"/>
                <a:gd name="T72" fmla="*/ 187 w 251"/>
                <a:gd name="T73" fmla="*/ 16 h 187"/>
                <a:gd name="T74" fmla="*/ 234 w 251"/>
                <a:gd name="T75" fmla="*/ 12 h 187"/>
                <a:gd name="T76" fmla="*/ 248 w 251"/>
                <a:gd name="T77" fmla="*/ 21 h 187"/>
                <a:gd name="T78" fmla="*/ 249 w 251"/>
                <a:gd name="T79" fmla="*/ 29 h 187"/>
                <a:gd name="T80" fmla="*/ 243 w 251"/>
                <a:gd name="T81" fmla="*/ 28 h 187"/>
                <a:gd name="T82" fmla="*/ 245 w 251"/>
                <a:gd name="T83" fmla="*/ 37 h 187"/>
                <a:gd name="T84" fmla="*/ 244 w 251"/>
                <a:gd name="T85" fmla="*/ 43 h 187"/>
                <a:gd name="T86" fmla="*/ 245 w 251"/>
                <a:gd name="T87" fmla="*/ 51 h 187"/>
                <a:gd name="T88" fmla="*/ 246 w 251"/>
                <a:gd name="T89" fmla="*/ 57 h 187"/>
                <a:gd name="T90" fmla="*/ 246 w 251"/>
                <a:gd name="T91" fmla="*/ 64 h 187"/>
                <a:gd name="T92" fmla="*/ 235 w 251"/>
                <a:gd name="T93" fmla="*/ 69 h 187"/>
                <a:gd name="T94" fmla="*/ 234 w 251"/>
                <a:gd name="T95" fmla="*/ 73 h 187"/>
                <a:gd name="T96" fmla="*/ 231 w 251"/>
                <a:gd name="T97" fmla="*/ 77 h 187"/>
                <a:gd name="T98" fmla="*/ 224 w 251"/>
                <a:gd name="T99" fmla="*/ 83 h 187"/>
                <a:gd name="T100" fmla="*/ 230 w 251"/>
                <a:gd name="T101" fmla="*/ 92 h 187"/>
                <a:gd name="T102" fmla="*/ 233 w 251"/>
                <a:gd name="T103" fmla="*/ 101 h 187"/>
                <a:gd name="T104" fmla="*/ 224 w 251"/>
                <a:gd name="T105" fmla="*/ 102 h 187"/>
                <a:gd name="T106" fmla="*/ 211 w 251"/>
                <a:gd name="T107" fmla="*/ 99 h 187"/>
                <a:gd name="T108" fmla="*/ 214 w 251"/>
                <a:gd name="T109" fmla="*/ 105 h 187"/>
                <a:gd name="T110" fmla="*/ 204 w 251"/>
                <a:gd name="T111" fmla="*/ 111 h 187"/>
                <a:gd name="T112" fmla="*/ 200 w 251"/>
                <a:gd name="T113" fmla="*/ 127 h 187"/>
                <a:gd name="T114" fmla="*/ 194 w 251"/>
                <a:gd name="T115" fmla="*/ 132 h 187"/>
                <a:gd name="T116" fmla="*/ 194 w 251"/>
                <a:gd name="T117" fmla="*/ 122 h 187"/>
                <a:gd name="T118" fmla="*/ 184 w 251"/>
                <a:gd name="T119" fmla="*/ 121 h 187"/>
                <a:gd name="T120" fmla="*/ 172 w 251"/>
                <a:gd name="T121" fmla="*/ 12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1" h="187">
                  <a:moveTo>
                    <a:pt x="171" y="128"/>
                  </a:moveTo>
                  <a:lnTo>
                    <a:pt x="171" y="129"/>
                  </a:lnTo>
                  <a:lnTo>
                    <a:pt x="170" y="129"/>
                  </a:lnTo>
                  <a:lnTo>
                    <a:pt x="170" y="130"/>
                  </a:lnTo>
                  <a:lnTo>
                    <a:pt x="170" y="131"/>
                  </a:lnTo>
                  <a:lnTo>
                    <a:pt x="170" y="132"/>
                  </a:lnTo>
                  <a:lnTo>
                    <a:pt x="169" y="132"/>
                  </a:lnTo>
                  <a:lnTo>
                    <a:pt x="169" y="133"/>
                  </a:lnTo>
                  <a:lnTo>
                    <a:pt x="168" y="133"/>
                  </a:lnTo>
                  <a:lnTo>
                    <a:pt x="168" y="134"/>
                  </a:lnTo>
                  <a:lnTo>
                    <a:pt x="168" y="135"/>
                  </a:lnTo>
                  <a:lnTo>
                    <a:pt x="167" y="135"/>
                  </a:lnTo>
                  <a:lnTo>
                    <a:pt x="167" y="136"/>
                  </a:lnTo>
                  <a:lnTo>
                    <a:pt x="167" y="137"/>
                  </a:lnTo>
                  <a:lnTo>
                    <a:pt x="167" y="138"/>
                  </a:lnTo>
                  <a:lnTo>
                    <a:pt x="168" y="138"/>
                  </a:lnTo>
                  <a:lnTo>
                    <a:pt x="168" y="139"/>
                  </a:lnTo>
                  <a:lnTo>
                    <a:pt x="169" y="139"/>
                  </a:lnTo>
                  <a:lnTo>
                    <a:pt x="169" y="140"/>
                  </a:lnTo>
                  <a:lnTo>
                    <a:pt x="169" y="141"/>
                  </a:lnTo>
                  <a:lnTo>
                    <a:pt x="169" y="142"/>
                  </a:lnTo>
                  <a:lnTo>
                    <a:pt x="169" y="143"/>
                  </a:lnTo>
                  <a:lnTo>
                    <a:pt x="169" y="144"/>
                  </a:lnTo>
                  <a:lnTo>
                    <a:pt x="169" y="145"/>
                  </a:lnTo>
                  <a:lnTo>
                    <a:pt x="169" y="146"/>
                  </a:lnTo>
                  <a:lnTo>
                    <a:pt x="169" y="147"/>
                  </a:lnTo>
                  <a:lnTo>
                    <a:pt x="169" y="148"/>
                  </a:lnTo>
                  <a:lnTo>
                    <a:pt x="169" y="149"/>
                  </a:lnTo>
                  <a:lnTo>
                    <a:pt x="169" y="150"/>
                  </a:lnTo>
                  <a:lnTo>
                    <a:pt x="169" y="15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70" y="152"/>
                  </a:lnTo>
                  <a:lnTo>
                    <a:pt x="170" y="153"/>
                  </a:lnTo>
                  <a:lnTo>
                    <a:pt x="171" y="153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4" y="152"/>
                  </a:lnTo>
                  <a:lnTo>
                    <a:pt x="175" y="152"/>
                  </a:lnTo>
                  <a:lnTo>
                    <a:pt x="176" y="152"/>
                  </a:lnTo>
                  <a:lnTo>
                    <a:pt x="177" y="152"/>
                  </a:lnTo>
                  <a:lnTo>
                    <a:pt x="178" y="152"/>
                  </a:lnTo>
                  <a:lnTo>
                    <a:pt x="179" y="152"/>
                  </a:lnTo>
                  <a:lnTo>
                    <a:pt x="179" y="153"/>
                  </a:lnTo>
                  <a:lnTo>
                    <a:pt x="180" y="152"/>
                  </a:lnTo>
                  <a:lnTo>
                    <a:pt x="180" y="151"/>
                  </a:lnTo>
                  <a:lnTo>
                    <a:pt x="180" y="150"/>
                  </a:lnTo>
                  <a:lnTo>
                    <a:pt x="181" y="150"/>
                  </a:lnTo>
                  <a:lnTo>
                    <a:pt x="182" y="150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4"/>
                  </a:lnTo>
                  <a:lnTo>
                    <a:pt x="183" y="155"/>
                  </a:lnTo>
                  <a:lnTo>
                    <a:pt x="184" y="156"/>
                  </a:lnTo>
                  <a:lnTo>
                    <a:pt x="185" y="156"/>
                  </a:lnTo>
                  <a:lnTo>
                    <a:pt x="186" y="156"/>
                  </a:lnTo>
                  <a:lnTo>
                    <a:pt x="186" y="157"/>
                  </a:lnTo>
                  <a:lnTo>
                    <a:pt x="187" y="157"/>
                  </a:lnTo>
                  <a:lnTo>
                    <a:pt x="188" y="157"/>
                  </a:lnTo>
                  <a:lnTo>
                    <a:pt x="188" y="158"/>
                  </a:lnTo>
                  <a:lnTo>
                    <a:pt x="189" y="158"/>
                  </a:lnTo>
                  <a:lnTo>
                    <a:pt x="190" y="158"/>
                  </a:lnTo>
                  <a:lnTo>
                    <a:pt x="191" y="158"/>
                  </a:lnTo>
                  <a:lnTo>
                    <a:pt x="192" y="158"/>
                  </a:lnTo>
                  <a:lnTo>
                    <a:pt x="192" y="159"/>
                  </a:lnTo>
                  <a:lnTo>
                    <a:pt x="192" y="160"/>
                  </a:lnTo>
                  <a:lnTo>
                    <a:pt x="192" y="161"/>
                  </a:lnTo>
                  <a:lnTo>
                    <a:pt x="191" y="162"/>
                  </a:lnTo>
                  <a:lnTo>
                    <a:pt x="191" y="163"/>
                  </a:lnTo>
                  <a:lnTo>
                    <a:pt x="191" y="164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89" y="169"/>
                  </a:lnTo>
                  <a:lnTo>
                    <a:pt x="189" y="170"/>
                  </a:lnTo>
                  <a:lnTo>
                    <a:pt x="189" y="171"/>
                  </a:lnTo>
                  <a:lnTo>
                    <a:pt x="188" y="172"/>
                  </a:lnTo>
                  <a:lnTo>
                    <a:pt x="188" y="173"/>
                  </a:lnTo>
                  <a:lnTo>
                    <a:pt x="188" y="176"/>
                  </a:lnTo>
                  <a:lnTo>
                    <a:pt x="188" y="177"/>
                  </a:lnTo>
                  <a:lnTo>
                    <a:pt x="187" y="180"/>
                  </a:lnTo>
                  <a:lnTo>
                    <a:pt x="187" y="181"/>
                  </a:lnTo>
                  <a:lnTo>
                    <a:pt x="186" y="182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4" y="183"/>
                  </a:lnTo>
                  <a:lnTo>
                    <a:pt x="183" y="184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5"/>
                  </a:lnTo>
                  <a:lnTo>
                    <a:pt x="182" y="186"/>
                  </a:lnTo>
                  <a:lnTo>
                    <a:pt x="182" y="187"/>
                  </a:lnTo>
                  <a:lnTo>
                    <a:pt x="181" y="187"/>
                  </a:lnTo>
                  <a:lnTo>
                    <a:pt x="180" y="187"/>
                  </a:lnTo>
                  <a:lnTo>
                    <a:pt x="179" y="187"/>
                  </a:lnTo>
                  <a:lnTo>
                    <a:pt x="178" y="187"/>
                  </a:lnTo>
                  <a:lnTo>
                    <a:pt x="177" y="186"/>
                  </a:lnTo>
                  <a:lnTo>
                    <a:pt x="176" y="186"/>
                  </a:lnTo>
                  <a:lnTo>
                    <a:pt x="176" y="185"/>
                  </a:lnTo>
                  <a:lnTo>
                    <a:pt x="175" y="185"/>
                  </a:lnTo>
                  <a:lnTo>
                    <a:pt x="174" y="184"/>
                  </a:lnTo>
                  <a:lnTo>
                    <a:pt x="173" y="184"/>
                  </a:lnTo>
                  <a:lnTo>
                    <a:pt x="172" y="184"/>
                  </a:lnTo>
                  <a:lnTo>
                    <a:pt x="171" y="185"/>
                  </a:lnTo>
                  <a:lnTo>
                    <a:pt x="170" y="185"/>
                  </a:lnTo>
                  <a:lnTo>
                    <a:pt x="170" y="186"/>
                  </a:lnTo>
                  <a:lnTo>
                    <a:pt x="169" y="186"/>
                  </a:lnTo>
                  <a:lnTo>
                    <a:pt x="168" y="185"/>
                  </a:lnTo>
                  <a:lnTo>
                    <a:pt x="167" y="185"/>
                  </a:lnTo>
                  <a:lnTo>
                    <a:pt x="166" y="184"/>
                  </a:lnTo>
                  <a:lnTo>
                    <a:pt x="165" y="183"/>
                  </a:lnTo>
                  <a:lnTo>
                    <a:pt x="164" y="183"/>
                  </a:lnTo>
                  <a:lnTo>
                    <a:pt x="163" y="182"/>
                  </a:lnTo>
                  <a:lnTo>
                    <a:pt x="162" y="181"/>
                  </a:lnTo>
                  <a:lnTo>
                    <a:pt x="161" y="181"/>
                  </a:lnTo>
                  <a:lnTo>
                    <a:pt x="161" y="180"/>
                  </a:lnTo>
                  <a:lnTo>
                    <a:pt x="160" y="180"/>
                  </a:lnTo>
                  <a:lnTo>
                    <a:pt x="160" y="179"/>
                  </a:lnTo>
                  <a:lnTo>
                    <a:pt x="159" y="178"/>
                  </a:lnTo>
                  <a:lnTo>
                    <a:pt x="158" y="177"/>
                  </a:lnTo>
                  <a:lnTo>
                    <a:pt x="158" y="176"/>
                  </a:lnTo>
                  <a:lnTo>
                    <a:pt x="157" y="175"/>
                  </a:lnTo>
                  <a:lnTo>
                    <a:pt x="156" y="175"/>
                  </a:lnTo>
                  <a:lnTo>
                    <a:pt x="155" y="173"/>
                  </a:lnTo>
                  <a:lnTo>
                    <a:pt x="153" y="172"/>
                  </a:lnTo>
                  <a:lnTo>
                    <a:pt x="152" y="171"/>
                  </a:lnTo>
                  <a:lnTo>
                    <a:pt x="151" y="171"/>
                  </a:lnTo>
                  <a:lnTo>
                    <a:pt x="150" y="171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7" y="171"/>
                  </a:lnTo>
                  <a:lnTo>
                    <a:pt x="144" y="171"/>
                  </a:lnTo>
                  <a:lnTo>
                    <a:pt x="143" y="171"/>
                  </a:lnTo>
                  <a:lnTo>
                    <a:pt x="141" y="171"/>
                  </a:lnTo>
                  <a:lnTo>
                    <a:pt x="140" y="171"/>
                  </a:lnTo>
                  <a:lnTo>
                    <a:pt x="139" y="171"/>
                  </a:lnTo>
                  <a:lnTo>
                    <a:pt x="137" y="171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3" y="171"/>
                  </a:lnTo>
                  <a:lnTo>
                    <a:pt x="132" y="171"/>
                  </a:lnTo>
                  <a:lnTo>
                    <a:pt x="131" y="171"/>
                  </a:lnTo>
                  <a:lnTo>
                    <a:pt x="130" y="171"/>
                  </a:lnTo>
                  <a:lnTo>
                    <a:pt x="129" y="171"/>
                  </a:lnTo>
                  <a:lnTo>
                    <a:pt x="127" y="170"/>
                  </a:lnTo>
                  <a:lnTo>
                    <a:pt x="126" y="170"/>
                  </a:lnTo>
                  <a:lnTo>
                    <a:pt x="125" y="170"/>
                  </a:lnTo>
                  <a:lnTo>
                    <a:pt x="124" y="170"/>
                  </a:lnTo>
                  <a:lnTo>
                    <a:pt x="123" y="170"/>
                  </a:lnTo>
                  <a:lnTo>
                    <a:pt x="122" y="170"/>
                  </a:lnTo>
                  <a:lnTo>
                    <a:pt x="119" y="170"/>
                  </a:lnTo>
                  <a:lnTo>
                    <a:pt x="120" y="170"/>
                  </a:lnTo>
                  <a:lnTo>
                    <a:pt x="119" y="170"/>
                  </a:lnTo>
                  <a:lnTo>
                    <a:pt x="119" y="169"/>
                  </a:lnTo>
                  <a:lnTo>
                    <a:pt x="119" y="170"/>
                  </a:lnTo>
                  <a:lnTo>
                    <a:pt x="118" y="170"/>
                  </a:lnTo>
                  <a:lnTo>
                    <a:pt x="118" y="169"/>
                  </a:lnTo>
                  <a:lnTo>
                    <a:pt x="119" y="169"/>
                  </a:lnTo>
                  <a:lnTo>
                    <a:pt x="119" y="168"/>
                  </a:lnTo>
                  <a:lnTo>
                    <a:pt x="119" y="167"/>
                  </a:lnTo>
                  <a:lnTo>
                    <a:pt x="119" y="166"/>
                  </a:lnTo>
                  <a:lnTo>
                    <a:pt x="118" y="166"/>
                  </a:lnTo>
                  <a:lnTo>
                    <a:pt x="117" y="166"/>
                  </a:lnTo>
                  <a:lnTo>
                    <a:pt x="116" y="166"/>
                  </a:lnTo>
                  <a:lnTo>
                    <a:pt x="115" y="166"/>
                  </a:lnTo>
                  <a:lnTo>
                    <a:pt x="114" y="166"/>
                  </a:lnTo>
                  <a:lnTo>
                    <a:pt x="115" y="166"/>
                  </a:lnTo>
                  <a:lnTo>
                    <a:pt x="115" y="165"/>
                  </a:lnTo>
                  <a:lnTo>
                    <a:pt x="115" y="164"/>
                  </a:lnTo>
                  <a:lnTo>
                    <a:pt x="115" y="165"/>
                  </a:lnTo>
                  <a:lnTo>
                    <a:pt x="114" y="165"/>
                  </a:lnTo>
                  <a:lnTo>
                    <a:pt x="114" y="164"/>
                  </a:lnTo>
                  <a:lnTo>
                    <a:pt x="114" y="163"/>
                  </a:lnTo>
                  <a:lnTo>
                    <a:pt x="115" y="163"/>
                  </a:lnTo>
                  <a:lnTo>
                    <a:pt x="115" y="162"/>
                  </a:lnTo>
                  <a:lnTo>
                    <a:pt x="115" y="163"/>
                  </a:lnTo>
                  <a:lnTo>
                    <a:pt x="115" y="162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7" y="161"/>
                  </a:lnTo>
                  <a:lnTo>
                    <a:pt x="117" y="160"/>
                  </a:lnTo>
                  <a:lnTo>
                    <a:pt x="116" y="159"/>
                  </a:lnTo>
                  <a:lnTo>
                    <a:pt x="116" y="158"/>
                  </a:lnTo>
                  <a:lnTo>
                    <a:pt x="115" y="158"/>
                  </a:lnTo>
                  <a:lnTo>
                    <a:pt x="115" y="157"/>
                  </a:lnTo>
                  <a:lnTo>
                    <a:pt x="115" y="156"/>
                  </a:lnTo>
                  <a:lnTo>
                    <a:pt x="115" y="155"/>
                  </a:lnTo>
                  <a:lnTo>
                    <a:pt x="114" y="155"/>
                  </a:lnTo>
                  <a:lnTo>
                    <a:pt x="114" y="154"/>
                  </a:lnTo>
                  <a:lnTo>
                    <a:pt x="113" y="153"/>
                  </a:lnTo>
                  <a:lnTo>
                    <a:pt x="112" y="153"/>
                  </a:lnTo>
                  <a:lnTo>
                    <a:pt x="111" y="153"/>
                  </a:lnTo>
                  <a:lnTo>
                    <a:pt x="110" y="153"/>
                  </a:lnTo>
                  <a:lnTo>
                    <a:pt x="109" y="153"/>
                  </a:lnTo>
                  <a:lnTo>
                    <a:pt x="108" y="153"/>
                  </a:lnTo>
                  <a:lnTo>
                    <a:pt x="107" y="153"/>
                  </a:lnTo>
                  <a:lnTo>
                    <a:pt x="107" y="152"/>
                  </a:lnTo>
                  <a:lnTo>
                    <a:pt x="107" y="151"/>
                  </a:lnTo>
                  <a:lnTo>
                    <a:pt x="106" y="151"/>
                  </a:lnTo>
                  <a:lnTo>
                    <a:pt x="105" y="151"/>
                  </a:lnTo>
                  <a:lnTo>
                    <a:pt x="105" y="151"/>
                  </a:lnTo>
                  <a:lnTo>
                    <a:pt x="105" y="150"/>
                  </a:lnTo>
                  <a:lnTo>
                    <a:pt x="105" y="148"/>
                  </a:lnTo>
                  <a:lnTo>
                    <a:pt x="106" y="148"/>
                  </a:lnTo>
                  <a:lnTo>
                    <a:pt x="106" y="147"/>
                  </a:lnTo>
                  <a:lnTo>
                    <a:pt x="106" y="146"/>
                  </a:lnTo>
                  <a:lnTo>
                    <a:pt x="107" y="146"/>
                  </a:lnTo>
                  <a:lnTo>
                    <a:pt x="107" y="147"/>
                  </a:lnTo>
                  <a:lnTo>
                    <a:pt x="109" y="147"/>
                  </a:lnTo>
                  <a:lnTo>
                    <a:pt x="109" y="144"/>
                  </a:lnTo>
                  <a:lnTo>
                    <a:pt x="108" y="144"/>
                  </a:lnTo>
                  <a:lnTo>
                    <a:pt x="108" y="142"/>
                  </a:lnTo>
                  <a:lnTo>
                    <a:pt x="108" y="141"/>
                  </a:lnTo>
                  <a:lnTo>
                    <a:pt x="108" y="138"/>
                  </a:lnTo>
                  <a:lnTo>
                    <a:pt x="107" y="138"/>
                  </a:lnTo>
                  <a:lnTo>
                    <a:pt x="107" y="137"/>
                  </a:lnTo>
                  <a:lnTo>
                    <a:pt x="107" y="136"/>
                  </a:lnTo>
                  <a:lnTo>
                    <a:pt x="108" y="136"/>
                  </a:lnTo>
                  <a:lnTo>
                    <a:pt x="108" y="135"/>
                  </a:lnTo>
                  <a:lnTo>
                    <a:pt x="108" y="136"/>
                  </a:lnTo>
                  <a:lnTo>
                    <a:pt x="109" y="136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6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1" y="134"/>
                  </a:lnTo>
                  <a:lnTo>
                    <a:pt x="111" y="132"/>
                  </a:lnTo>
                  <a:lnTo>
                    <a:pt x="111" y="130"/>
                  </a:lnTo>
                  <a:lnTo>
                    <a:pt x="111" y="129"/>
                  </a:lnTo>
                  <a:lnTo>
                    <a:pt x="110" y="129"/>
                  </a:lnTo>
                  <a:lnTo>
                    <a:pt x="110" y="128"/>
                  </a:lnTo>
                  <a:lnTo>
                    <a:pt x="109" y="127"/>
                  </a:lnTo>
                  <a:lnTo>
                    <a:pt x="109" y="126"/>
                  </a:lnTo>
                  <a:lnTo>
                    <a:pt x="108" y="127"/>
                  </a:lnTo>
                  <a:lnTo>
                    <a:pt x="107" y="127"/>
                  </a:lnTo>
                  <a:lnTo>
                    <a:pt x="106" y="127"/>
                  </a:lnTo>
                  <a:lnTo>
                    <a:pt x="105" y="127"/>
                  </a:lnTo>
                  <a:lnTo>
                    <a:pt x="104" y="127"/>
                  </a:lnTo>
                  <a:lnTo>
                    <a:pt x="103" y="127"/>
                  </a:lnTo>
                  <a:lnTo>
                    <a:pt x="102" y="127"/>
                  </a:lnTo>
                  <a:lnTo>
                    <a:pt x="101" y="127"/>
                  </a:lnTo>
                  <a:lnTo>
                    <a:pt x="101" y="128"/>
                  </a:lnTo>
                  <a:lnTo>
                    <a:pt x="100" y="128"/>
                  </a:lnTo>
                  <a:lnTo>
                    <a:pt x="98" y="129"/>
                  </a:lnTo>
                  <a:lnTo>
                    <a:pt x="97" y="129"/>
                  </a:lnTo>
                  <a:lnTo>
                    <a:pt x="96" y="129"/>
                  </a:lnTo>
                  <a:lnTo>
                    <a:pt x="95" y="128"/>
                  </a:lnTo>
                  <a:lnTo>
                    <a:pt x="94" y="128"/>
                  </a:lnTo>
                  <a:lnTo>
                    <a:pt x="93" y="127"/>
                  </a:lnTo>
                  <a:lnTo>
                    <a:pt x="93" y="128"/>
                  </a:lnTo>
                  <a:lnTo>
                    <a:pt x="92" y="128"/>
                  </a:lnTo>
                  <a:lnTo>
                    <a:pt x="91" y="129"/>
                  </a:lnTo>
                  <a:lnTo>
                    <a:pt x="91" y="130"/>
                  </a:lnTo>
                  <a:lnTo>
                    <a:pt x="90" y="131"/>
                  </a:lnTo>
                  <a:lnTo>
                    <a:pt x="89" y="131"/>
                  </a:lnTo>
                  <a:lnTo>
                    <a:pt x="89" y="132"/>
                  </a:lnTo>
                  <a:lnTo>
                    <a:pt x="89" y="133"/>
                  </a:lnTo>
                  <a:lnTo>
                    <a:pt x="89" y="134"/>
                  </a:lnTo>
                  <a:lnTo>
                    <a:pt x="89" y="135"/>
                  </a:lnTo>
                  <a:lnTo>
                    <a:pt x="89" y="136"/>
                  </a:lnTo>
                  <a:lnTo>
                    <a:pt x="88" y="136"/>
                  </a:lnTo>
                  <a:lnTo>
                    <a:pt x="87" y="136"/>
                  </a:lnTo>
                  <a:lnTo>
                    <a:pt x="86" y="136"/>
                  </a:lnTo>
                  <a:lnTo>
                    <a:pt x="86" y="136"/>
                  </a:lnTo>
                  <a:lnTo>
                    <a:pt x="85" y="136"/>
                  </a:lnTo>
                  <a:lnTo>
                    <a:pt x="84" y="136"/>
                  </a:lnTo>
                  <a:lnTo>
                    <a:pt x="84" y="137"/>
                  </a:lnTo>
                  <a:lnTo>
                    <a:pt x="84" y="138"/>
                  </a:lnTo>
                  <a:lnTo>
                    <a:pt x="84" y="139"/>
                  </a:lnTo>
                  <a:lnTo>
                    <a:pt x="83" y="139"/>
                  </a:lnTo>
                  <a:lnTo>
                    <a:pt x="83" y="138"/>
                  </a:lnTo>
                  <a:lnTo>
                    <a:pt x="82" y="138"/>
                  </a:lnTo>
                  <a:lnTo>
                    <a:pt x="82" y="137"/>
                  </a:lnTo>
                  <a:lnTo>
                    <a:pt x="82" y="136"/>
                  </a:lnTo>
                  <a:lnTo>
                    <a:pt x="82" y="135"/>
                  </a:lnTo>
                  <a:lnTo>
                    <a:pt x="82" y="134"/>
                  </a:lnTo>
                  <a:lnTo>
                    <a:pt x="82" y="133"/>
                  </a:lnTo>
                  <a:lnTo>
                    <a:pt x="81" y="133"/>
                  </a:lnTo>
                  <a:lnTo>
                    <a:pt x="80" y="133"/>
                  </a:lnTo>
                  <a:lnTo>
                    <a:pt x="79" y="133"/>
                  </a:lnTo>
                  <a:lnTo>
                    <a:pt x="79" y="134"/>
                  </a:lnTo>
                  <a:lnTo>
                    <a:pt x="78" y="134"/>
                  </a:lnTo>
                  <a:lnTo>
                    <a:pt x="77" y="134"/>
                  </a:lnTo>
                  <a:lnTo>
                    <a:pt x="76" y="134"/>
                  </a:lnTo>
                  <a:lnTo>
                    <a:pt x="75" y="134"/>
                  </a:lnTo>
                  <a:lnTo>
                    <a:pt x="75" y="135"/>
                  </a:lnTo>
                  <a:lnTo>
                    <a:pt x="75" y="136"/>
                  </a:lnTo>
                  <a:lnTo>
                    <a:pt x="74" y="136"/>
                  </a:lnTo>
                  <a:lnTo>
                    <a:pt x="74" y="137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2" y="136"/>
                  </a:lnTo>
                  <a:lnTo>
                    <a:pt x="72" y="135"/>
                  </a:lnTo>
                  <a:lnTo>
                    <a:pt x="73" y="135"/>
                  </a:lnTo>
                  <a:lnTo>
                    <a:pt x="73" y="134"/>
                  </a:lnTo>
                  <a:lnTo>
                    <a:pt x="73" y="133"/>
                  </a:lnTo>
                  <a:lnTo>
                    <a:pt x="72" y="133"/>
                  </a:lnTo>
                  <a:lnTo>
                    <a:pt x="71" y="133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68" y="133"/>
                  </a:lnTo>
                  <a:lnTo>
                    <a:pt x="67" y="133"/>
                  </a:lnTo>
                  <a:lnTo>
                    <a:pt x="67" y="134"/>
                  </a:lnTo>
                  <a:lnTo>
                    <a:pt x="66" y="134"/>
                  </a:lnTo>
                  <a:lnTo>
                    <a:pt x="65" y="134"/>
                  </a:lnTo>
                  <a:lnTo>
                    <a:pt x="65" y="135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5"/>
                  </a:lnTo>
                  <a:lnTo>
                    <a:pt x="65" y="135"/>
                  </a:lnTo>
                  <a:lnTo>
                    <a:pt x="65" y="134"/>
                  </a:lnTo>
                  <a:lnTo>
                    <a:pt x="66" y="134"/>
                  </a:lnTo>
                  <a:lnTo>
                    <a:pt x="66" y="133"/>
                  </a:lnTo>
                  <a:lnTo>
                    <a:pt x="67" y="133"/>
                  </a:lnTo>
                  <a:lnTo>
                    <a:pt x="67" y="132"/>
                  </a:lnTo>
                  <a:lnTo>
                    <a:pt x="68" y="131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2" y="129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4" y="128"/>
                  </a:lnTo>
                  <a:lnTo>
                    <a:pt x="75" y="128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6" y="126"/>
                  </a:lnTo>
                  <a:lnTo>
                    <a:pt x="76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5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0" y="122"/>
                  </a:lnTo>
                  <a:lnTo>
                    <a:pt x="81" y="122"/>
                  </a:lnTo>
                  <a:lnTo>
                    <a:pt x="81" y="121"/>
                  </a:lnTo>
                  <a:lnTo>
                    <a:pt x="81" y="120"/>
                  </a:lnTo>
                  <a:lnTo>
                    <a:pt x="82" y="120"/>
                  </a:lnTo>
                  <a:lnTo>
                    <a:pt x="83" y="120"/>
                  </a:lnTo>
                  <a:lnTo>
                    <a:pt x="83" y="119"/>
                  </a:lnTo>
                  <a:lnTo>
                    <a:pt x="83" y="118"/>
                  </a:lnTo>
                  <a:lnTo>
                    <a:pt x="82" y="118"/>
                  </a:lnTo>
                  <a:lnTo>
                    <a:pt x="81" y="118"/>
                  </a:lnTo>
                  <a:lnTo>
                    <a:pt x="80" y="118"/>
                  </a:lnTo>
                  <a:lnTo>
                    <a:pt x="80" y="119"/>
                  </a:lnTo>
                  <a:lnTo>
                    <a:pt x="80" y="120"/>
                  </a:lnTo>
                  <a:lnTo>
                    <a:pt x="79" y="120"/>
                  </a:lnTo>
                  <a:lnTo>
                    <a:pt x="78" y="120"/>
                  </a:lnTo>
                  <a:lnTo>
                    <a:pt x="77" y="120"/>
                  </a:lnTo>
                  <a:lnTo>
                    <a:pt x="77" y="119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5" y="119"/>
                  </a:lnTo>
                  <a:lnTo>
                    <a:pt x="75" y="118"/>
                  </a:lnTo>
                  <a:lnTo>
                    <a:pt x="74" y="118"/>
                  </a:lnTo>
                  <a:lnTo>
                    <a:pt x="74" y="117"/>
                  </a:lnTo>
                  <a:lnTo>
                    <a:pt x="74" y="116"/>
                  </a:lnTo>
                  <a:lnTo>
                    <a:pt x="74" y="115"/>
                  </a:lnTo>
                  <a:lnTo>
                    <a:pt x="75" y="115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4"/>
                  </a:lnTo>
                  <a:lnTo>
                    <a:pt x="72" y="114"/>
                  </a:lnTo>
                  <a:lnTo>
                    <a:pt x="72" y="115"/>
                  </a:lnTo>
                  <a:lnTo>
                    <a:pt x="72" y="116"/>
                  </a:lnTo>
                  <a:lnTo>
                    <a:pt x="71" y="116"/>
                  </a:lnTo>
                  <a:lnTo>
                    <a:pt x="72" y="116"/>
                  </a:lnTo>
                  <a:lnTo>
                    <a:pt x="72" y="117"/>
                  </a:lnTo>
                  <a:lnTo>
                    <a:pt x="71" y="117"/>
                  </a:lnTo>
                  <a:lnTo>
                    <a:pt x="70" y="117"/>
                  </a:lnTo>
                  <a:lnTo>
                    <a:pt x="70" y="116"/>
                  </a:lnTo>
                  <a:lnTo>
                    <a:pt x="70" y="115"/>
                  </a:lnTo>
                  <a:lnTo>
                    <a:pt x="69" y="115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1" y="114"/>
                  </a:lnTo>
                  <a:lnTo>
                    <a:pt x="71" y="113"/>
                  </a:lnTo>
                  <a:lnTo>
                    <a:pt x="71" y="112"/>
                  </a:lnTo>
                  <a:lnTo>
                    <a:pt x="71" y="111"/>
                  </a:lnTo>
                  <a:lnTo>
                    <a:pt x="70" y="111"/>
                  </a:lnTo>
                  <a:lnTo>
                    <a:pt x="70" y="113"/>
                  </a:lnTo>
                  <a:lnTo>
                    <a:pt x="69" y="113"/>
                  </a:lnTo>
                  <a:lnTo>
                    <a:pt x="69" y="114"/>
                  </a:lnTo>
                  <a:lnTo>
                    <a:pt x="69" y="115"/>
                  </a:lnTo>
                  <a:lnTo>
                    <a:pt x="69" y="114"/>
                  </a:lnTo>
                  <a:lnTo>
                    <a:pt x="68" y="114"/>
                  </a:lnTo>
                  <a:lnTo>
                    <a:pt x="67" y="114"/>
                  </a:lnTo>
                  <a:lnTo>
                    <a:pt x="66" y="114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6" y="111"/>
                  </a:lnTo>
                  <a:lnTo>
                    <a:pt x="65" y="110"/>
                  </a:lnTo>
                  <a:lnTo>
                    <a:pt x="65" y="109"/>
                  </a:lnTo>
                  <a:lnTo>
                    <a:pt x="64" y="108"/>
                  </a:lnTo>
                  <a:lnTo>
                    <a:pt x="63" y="108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2" y="106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61" y="104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0" y="102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59" y="102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8" y="100"/>
                  </a:lnTo>
                  <a:lnTo>
                    <a:pt x="58" y="99"/>
                  </a:lnTo>
                  <a:lnTo>
                    <a:pt x="57" y="99"/>
                  </a:lnTo>
                  <a:lnTo>
                    <a:pt x="56" y="98"/>
                  </a:lnTo>
                  <a:lnTo>
                    <a:pt x="55" y="99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9"/>
                  </a:lnTo>
                  <a:lnTo>
                    <a:pt x="53" y="99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6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3" y="98"/>
                  </a:lnTo>
                  <a:lnTo>
                    <a:pt x="42" y="98"/>
                  </a:lnTo>
                  <a:lnTo>
                    <a:pt x="41" y="97"/>
                  </a:lnTo>
                  <a:lnTo>
                    <a:pt x="40" y="97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7" y="94"/>
                  </a:lnTo>
                  <a:lnTo>
                    <a:pt x="34" y="92"/>
                  </a:lnTo>
                  <a:lnTo>
                    <a:pt x="31" y="89"/>
                  </a:lnTo>
                  <a:lnTo>
                    <a:pt x="31" y="88"/>
                  </a:lnTo>
                  <a:lnTo>
                    <a:pt x="29" y="86"/>
                  </a:lnTo>
                  <a:lnTo>
                    <a:pt x="28" y="85"/>
                  </a:lnTo>
                  <a:lnTo>
                    <a:pt x="27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0"/>
                  </a:lnTo>
                  <a:lnTo>
                    <a:pt x="25" y="79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7" y="72"/>
                  </a:lnTo>
                  <a:lnTo>
                    <a:pt x="27" y="71"/>
                  </a:lnTo>
                  <a:lnTo>
                    <a:pt x="27" y="70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29" y="66"/>
                  </a:lnTo>
                  <a:lnTo>
                    <a:pt x="30" y="62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30" y="59"/>
                  </a:lnTo>
                  <a:lnTo>
                    <a:pt x="31" y="57"/>
                  </a:lnTo>
                  <a:lnTo>
                    <a:pt x="31" y="56"/>
                  </a:lnTo>
                  <a:lnTo>
                    <a:pt x="32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6" y="55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4" y="56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7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8" y="26"/>
                  </a:lnTo>
                  <a:lnTo>
                    <a:pt x="17" y="25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8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9" y="7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4" y="7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4" y="7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3"/>
                  </a:lnTo>
                  <a:lnTo>
                    <a:pt x="106" y="2"/>
                  </a:lnTo>
                  <a:lnTo>
                    <a:pt x="106" y="1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5" y="1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1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1" y="5"/>
                  </a:lnTo>
                  <a:lnTo>
                    <a:pt x="171" y="13"/>
                  </a:lnTo>
                  <a:lnTo>
                    <a:pt x="171" y="15"/>
                  </a:lnTo>
                  <a:lnTo>
                    <a:pt x="171" y="16"/>
                  </a:lnTo>
                  <a:lnTo>
                    <a:pt x="172" y="16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8" y="16"/>
                  </a:lnTo>
                  <a:lnTo>
                    <a:pt x="182" y="16"/>
                  </a:lnTo>
                  <a:lnTo>
                    <a:pt x="187" y="16"/>
                  </a:lnTo>
                  <a:lnTo>
                    <a:pt x="188" y="16"/>
                  </a:lnTo>
                  <a:lnTo>
                    <a:pt x="193" y="16"/>
                  </a:lnTo>
                  <a:lnTo>
                    <a:pt x="195" y="16"/>
                  </a:lnTo>
                  <a:lnTo>
                    <a:pt x="196" y="16"/>
                  </a:lnTo>
                  <a:lnTo>
                    <a:pt x="201" y="16"/>
                  </a:lnTo>
                  <a:lnTo>
                    <a:pt x="202" y="16"/>
                  </a:lnTo>
                  <a:lnTo>
                    <a:pt x="206" y="16"/>
                  </a:lnTo>
                  <a:lnTo>
                    <a:pt x="211" y="16"/>
                  </a:lnTo>
                  <a:lnTo>
                    <a:pt x="214" y="16"/>
                  </a:lnTo>
                  <a:lnTo>
                    <a:pt x="217" y="16"/>
                  </a:lnTo>
                  <a:lnTo>
                    <a:pt x="218" y="16"/>
                  </a:lnTo>
                  <a:lnTo>
                    <a:pt x="219" y="16"/>
                  </a:lnTo>
                  <a:lnTo>
                    <a:pt x="222" y="16"/>
                  </a:lnTo>
                  <a:lnTo>
                    <a:pt x="226" y="16"/>
                  </a:lnTo>
                  <a:lnTo>
                    <a:pt x="228" y="16"/>
                  </a:lnTo>
                  <a:lnTo>
                    <a:pt x="230" y="16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4" y="12"/>
                  </a:lnTo>
                  <a:lnTo>
                    <a:pt x="238" y="12"/>
                  </a:lnTo>
                  <a:lnTo>
                    <a:pt x="238" y="13"/>
                  </a:lnTo>
                  <a:lnTo>
                    <a:pt x="238" y="16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6"/>
                  </a:lnTo>
                  <a:lnTo>
                    <a:pt x="242" y="16"/>
                  </a:lnTo>
                  <a:lnTo>
                    <a:pt x="243" y="16"/>
                  </a:lnTo>
                  <a:lnTo>
                    <a:pt x="243" y="17"/>
                  </a:lnTo>
                  <a:lnTo>
                    <a:pt x="243" y="18"/>
                  </a:lnTo>
                  <a:lnTo>
                    <a:pt x="243" y="19"/>
                  </a:lnTo>
                  <a:lnTo>
                    <a:pt x="244" y="19"/>
                  </a:lnTo>
                  <a:lnTo>
                    <a:pt x="244" y="20"/>
                  </a:lnTo>
                  <a:lnTo>
                    <a:pt x="245" y="20"/>
                  </a:lnTo>
                  <a:lnTo>
                    <a:pt x="246" y="21"/>
                  </a:lnTo>
                  <a:lnTo>
                    <a:pt x="246" y="20"/>
                  </a:lnTo>
                  <a:lnTo>
                    <a:pt x="247" y="20"/>
                  </a:lnTo>
                  <a:lnTo>
                    <a:pt x="247" y="21"/>
                  </a:lnTo>
                  <a:lnTo>
                    <a:pt x="248" y="21"/>
                  </a:lnTo>
                  <a:lnTo>
                    <a:pt x="249" y="21"/>
                  </a:lnTo>
                  <a:lnTo>
                    <a:pt x="249" y="22"/>
                  </a:lnTo>
                  <a:lnTo>
                    <a:pt x="248" y="22"/>
                  </a:lnTo>
                  <a:lnTo>
                    <a:pt x="247" y="23"/>
                  </a:lnTo>
                  <a:lnTo>
                    <a:pt x="247" y="24"/>
                  </a:lnTo>
                  <a:lnTo>
                    <a:pt x="246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5"/>
                  </a:lnTo>
                  <a:lnTo>
                    <a:pt x="249" y="26"/>
                  </a:lnTo>
                  <a:lnTo>
                    <a:pt x="249" y="27"/>
                  </a:lnTo>
                  <a:lnTo>
                    <a:pt x="248" y="27"/>
                  </a:lnTo>
                  <a:lnTo>
                    <a:pt x="247" y="27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9" y="28"/>
                  </a:lnTo>
                  <a:lnTo>
                    <a:pt x="249" y="29"/>
                  </a:lnTo>
                  <a:lnTo>
                    <a:pt x="249" y="30"/>
                  </a:lnTo>
                  <a:lnTo>
                    <a:pt x="248" y="30"/>
                  </a:lnTo>
                  <a:lnTo>
                    <a:pt x="248" y="29"/>
                  </a:lnTo>
                  <a:lnTo>
                    <a:pt x="247" y="29"/>
                  </a:lnTo>
                  <a:lnTo>
                    <a:pt x="247" y="28"/>
                  </a:lnTo>
                  <a:lnTo>
                    <a:pt x="246" y="28"/>
                  </a:lnTo>
                  <a:lnTo>
                    <a:pt x="246" y="27"/>
                  </a:lnTo>
                  <a:lnTo>
                    <a:pt x="246" y="28"/>
                  </a:lnTo>
                  <a:lnTo>
                    <a:pt x="246" y="29"/>
                  </a:lnTo>
                  <a:lnTo>
                    <a:pt x="246" y="30"/>
                  </a:lnTo>
                  <a:lnTo>
                    <a:pt x="246" y="29"/>
                  </a:lnTo>
                  <a:lnTo>
                    <a:pt x="245" y="29"/>
                  </a:lnTo>
                  <a:lnTo>
                    <a:pt x="245" y="28"/>
                  </a:lnTo>
                  <a:lnTo>
                    <a:pt x="245" y="27"/>
                  </a:lnTo>
                  <a:lnTo>
                    <a:pt x="245" y="26"/>
                  </a:lnTo>
                  <a:lnTo>
                    <a:pt x="244" y="26"/>
                  </a:lnTo>
                  <a:lnTo>
                    <a:pt x="244" y="27"/>
                  </a:lnTo>
                  <a:lnTo>
                    <a:pt x="243" y="27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4" y="29"/>
                  </a:lnTo>
                  <a:lnTo>
                    <a:pt x="243" y="29"/>
                  </a:lnTo>
                  <a:lnTo>
                    <a:pt x="242" y="29"/>
                  </a:lnTo>
                  <a:lnTo>
                    <a:pt x="242" y="30"/>
                  </a:lnTo>
                  <a:lnTo>
                    <a:pt x="241" y="30"/>
                  </a:lnTo>
                  <a:lnTo>
                    <a:pt x="241" y="31"/>
                  </a:lnTo>
                  <a:lnTo>
                    <a:pt x="242" y="31"/>
                  </a:lnTo>
                  <a:lnTo>
                    <a:pt x="242" y="32"/>
                  </a:lnTo>
                  <a:lnTo>
                    <a:pt x="243" y="32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3" y="33"/>
                  </a:lnTo>
                  <a:lnTo>
                    <a:pt x="243" y="34"/>
                  </a:lnTo>
                  <a:lnTo>
                    <a:pt x="243" y="35"/>
                  </a:lnTo>
                  <a:lnTo>
                    <a:pt x="244" y="35"/>
                  </a:lnTo>
                  <a:lnTo>
                    <a:pt x="244" y="36"/>
                  </a:lnTo>
                  <a:lnTo>
                    <a:pt x="244" y="37"/>
                  </a:lnTo>
                  <a:lnTo>
                    <a:pt x="245" y="37"/>
                  </a:lnTo>
                  <a:lnTo>
                    <a:pt x="245" y="38"/>
                  </a:lnTo>
                  <a:lnTo>
                    <a:pt x="245" y="39"/>
                  </a:lnTo>
                  <a:lnTo>
                    <a:pt x="246" y="39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7" y="41"/>
                  </a:lnTo>
                  <a:lnTo>
                    <a:pt x="248" y="42"/>
                  </a:lnTo>
                  <a:lnTo>
                    <a:pt x="247" y="42"/>
                  </a:lnTo>
                  <a:lnTo>
                    <a:pt x="246" y="42"/>
                  </a:lnTo>
                  <a:lnTo>
                    <a:pt x="246" y="41"/>
                  </a:lnTo>
                  <a:lnTo>
                    <a:pt x="245" y="41"/>
                  </a:lnTo>
                  <a:lnTo>
                    <a:pt x="245" y="40"/>
                  </a:lnTo>
                  <a:lnTo>
                    <a:pt x="244" y="40"/>
                  </a:lnTo>
                  <a:lnTo>
                    <a:pt x="244" y="39"/>
                  </a:lnTo>
                  <a:lnTo>
                    <a:pt x="244" y="40"/>
                  </a:lnTo>
                  <a:lnTo>
                    <a:pt x="243" y="40"/>
                  </a:lnTo>
                  <a:lnTo>
                    <a:pt x="243" y="41"/>
                  </a:lnTo>
                  <a:lnTo>
                    <a:pt x="244" y="42"/>
                  </a:lnTo>
                  <a:lnTo>
                    <a:pt x="244" y="43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42" y="44"/>
                  </a:lnTo>
                  <a:lnTo>
                    <a:pt x="241" y="44"/>
                  </a:lnTo>
                  <a:lnTo>
                    <a:pt x="240" y="44"/>
                  </a:lnTo>
                  <a:lnTo>
                    <a:pt x="240" y="45"/>
                  </a:lnTo>
                  <a:lnTo>
                    <a:pt x="240" y="46"/>
                  </a:lnTo>
                  <a:lnTo>
                    <a:pt x="241" y="46"/>
                  </a:lnTo>
                  <a:lnTo>
                    <a:pt x="241" y="47"/>
                  </a:lnTo>
                  <a:lnTo>
                    <a:pt x="241" y="46"/>
                  </a:lnTo>
                  <a:lnTo>
                    <a:pt x="242" y="46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50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5" y="52"/>
                  </a:lnTo>
                  <a:lnTo>
                    <a:pt x="246" y="52"/>
                  </a:lnTo>
                  <a:lnTo>
                    <a:pt x="247" y="52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9" y="54"/>
                  </a:lnTo>
                  <a:lnTo>
                    <a:pt x="250" y="55"/>
                  </a:lnTo>
                  <a:lnTo>
                    <a:pt x="251" y="55"/>
                  </a:lnTo>
                  <a:lnTo>
                    <a:pt x="251" y="56"/>
                  </a:lnTo>
                  <a:lnTo>
                    <a:pt x="251" y="57"/>
                  </a:lnTo>
                  <a:lnTo>
                    <a:pt x="251" y="56"/>
                  </a:lnTo>
                  <a:lnTo>
                    <a:pt x="250" y="56"/>
                  </a:lnTo>
                  <a:lnTo>
                    <a:pt x="250" y="57"/>
                  </a:lnTo>
                  <a:lnTo>
                    <a:pt x="250" y="58"/>
                  </a:lnTo>
                  <a:lnTo>
                    <a:pt x="249" y="58"/>
                  </a:lnTo>
                  <a:lnTo>
                    <a:pt x="248" y="58"/>
                  </a:lnTo>
                  <a:lnTo>
                    <a:pt x="247" y="57"/>
                  </a:lnTo>
                  <a:lnTo>
                    <a:pt x="246" y="57"/>
                  </a:lnTo>
                  <a:lnTo>
                    <a:pt x="245" y="57"/>
                  </a:lnTo>
                  <a:lnTo>
                    <a:pt x="244" y="57"/>
                  </a:lnTo>
                  <a:lnTo>
                    <a:pt x="244" y="58"/>
                  </a:lnTo>
                  <a:lnTo>
                    <a:pt x="244" y="59"/>
                  </a:lnTo>
                  <a:lnTo>
                    <a:pt x="245" y="59"/>
                  </a:lnTo>
                  <a:lnTo>
                    <a:pt x="245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8" y="60"/>
                  </a:lnTo>
                  <a:lnTo>
                    <a:pt x="249" y="60"/>
                  </a:lnTo>
                  <a:lnTo>
                    <a:pt x="249" y="61"/>
                  </a:lnTo>
                  <a:lnTo>
                    <a:pt x="250" y="61"/>
                  </a:lnTo>
                  <a:lnTo>
                    <a:pt x="250" y="62"/>
                  </a:lnTo>
                  <a:lnTo>
                    <a:pt x="249" y="62"/>
                  </a:lnTo>
                  <a:lnTo>
                    <a:pt x="249" y="63"/>
                  </a:lnTo>
                  <a:lnTo>
                    <a:pt x="248" y="63"/>
                  </a:lnTo>
                  <a:lnTo>
                    <a:pt x="247" y="63"/>
                  </a:lnTo>
                  <a:lnTo>
                    <a:pt x="247" y="64"/>
                  </a:lnTo>
                  <a:lnTo>
                    <a:pt x="246" y="64"/>
                  </a:lnTo>
                  <a:lnTo>
                    <a:pt x="246" y="65"/>
                  </a:lnTo>
                  <a:lnTo>
                    <a:pt x="245" y="65"/>
                  </a:lnTo>
                  <a:lnTo>
                    <a:pt x="245" y="66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46" y="68"/>
                  </a:lnTo>
                  <a:lnTo>
                    <a:pt x="246" y="69"/>
                  </a:lnTo>
                  <a:lnTo>
                    <a:pt x="245" y="69"/>
                  </a:lnTo>
                  <a:lnTo>
                    <a:pt x="244" y="69"/>
                  </a:lnTo>
                  <a:lnTo>
                    <a:pt x="243" y="69"/>
                  </a:lnTo>
                  <a:lnTo>
                    <a:pt x="242" y="69"/>
                  </a:lnTo>
                  <a:lnTo>
                    <a:pt x="241" y="69"/>
                  </a:lnTo>
                  <a:lnTo>
                    <a:pt x="240" y="68"/>
                  </a:lnTo>
                  <a:lnTo>
                    <a:pt x="239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6" y="68"/>
                  </a:lnTo>
                  <a:lnTo>
                    <a:pt x="235" y="68"/>
                  </a:lnTo>
                  <a:lnTo>
                    <a:pt x="235" y="69"/>
                  </a:lnTo>
                  <a:lnTo>
                    <a:pt x="235" y="70"/>
                  </a:lnTo>
                  <a:lnTo>
                    <a:pt x="235" y="71"/>
                  </a:lnTo>
                  <a:lnTo>
                    <a:pt x="236" y="71"/>
                  </a:lnTo>
                  <a:lnTo>
                    <a:pt x="237" y="72"/>
                  </a:lnTo>
                  <a:lnTo>
                    <a:pt x="238" y="72"/>
                  </a:lnTo>
                  <a:lnTo>
                    <a:pt x="239" y="72"/>
                  </a:lnTo>
                  <a:lnTo>
                    <a:pt x="239" y="73"/>
                  </a:lnTo>
                  <a:lnTo>
                    <a:pt x="240" y="73"/>
                  </a:lnTo>
                  <a:lnTo>
                    <a:pt x="240" y="74"/>
                  </a:lnTo>
                  <a:lnTo>
                    <a:pt x="241" y="74"/>
                  </a:lnTo>
                  <a:lnTo>
                    <a:pt x="241" y="75"/>
                  </a:lnTo>
                  <a:lnTo>
                    <a:pt x="241" y="76"/>
                  </a:lnTo>
                  <a:lnTo>
                    <a:pt x="240" y="76"/>
                  </a:lnTo>
                  <a:lnTo>
                    <a:pt x="239" y="76"/>
                  </a:lnTo>
                  <a:lnTo>
                    <a:pt x="238" y="76"/>
                  </a:lnTo>
                  <a:lnTo>
                    <a:pt x="237" y="76"/>
                  </a:lnTo>
                  <a:lnTo>
                    <a:pt x="236" y="75"/>
                  </a:lnTo>
                  <a:lnTo>
                    <a:pt x="235" y="74"/>
                  </a:lnTo>
                  <a:lnTo>
                    <a:pt x="234" y="73"/>
                  </a:lnTo>
                  <a:lnTo>
                    <a:pt x="233" y="73"/>
                  </a:lnTo>
                  <a:lnTo>
                    <a:pt x="232" y="73"/>
                  </a:lnTo>
                  <a:lnTo>
                    <a:pt x="232" y="74"/>
                  </a:lnTo>
                  <a:lnTo>
                    <a:pt x="233" y="74"/>
                  </a:lnTo>
                  <a:lnTo>
                    <a:pt x="233" y="75"/>
                  </a:lnTo>
                  <a:lnTo>
                    <a:pt x="234" y="75"/>
                  </a:lnTo>
                  <a:lnTo>
                    <a:pt x="235" y="76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8"/>
                  </a:lnTo>
                  <a:lnTo>
                    <a:pt x="236" y="79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4" y="80"/>
                  </a:lnTo>
                  <a:lnTo>
                    <a:pt x="233" y="80"/>
                  </a:lnTo>
                  <a:lnTo>
                    <a:pt x="232" y="79"/>
                  </a:lnTo>
                  <a:lnTo>
                    <a:pt x="232" y="78"/>
                  </a:lnTo>
                  <a:lnTo>
                    <a:pt x="232" y="77"/>
                  </a:lnTo>
                  <a:lnTo>
                    <a:pt x="231" y="77"/>
                  </a:lnTo>
                  <a:lnTo>
                    <a:pt x="230" y="77"/>
                  </a:lnTo>
                  <a:lnTo>
                    <a:pt x="230" y="77"/>
                  </a:lnTo>
                  <a:lnTo>
                    <a:pt x="230" y="78"/>
                  </a:lnTo>
                  <a:lnTo>
                    <a:pt x="230" y="79"/>
                  </a:lnTo>
                  <a:lnTo>
                    <a:pt x="230" y="80"/>
                  </a:lnTo>
                  <a:lnTo>
                    <a:pt x="230" y="81"/>
                  </a:lnTo>
                  <a:lnTo>
                    <a:pt x="230" y="81"/>
                  </a:lnTo>
                  <a:lnTo>
                    <a:pt x="230" y="82"/>
                  </a:lnTo>
                  <a:lnTo>
                    <a:pt x="230" y="83"/>
                  </a:lnTo>
                  <a:lnTo>
                    <a:pt x="230" y="84"/>
                  </a:lnTo>
                  <a:lnTo>
                    <a:pt x="230" y="84"/>
                  </a:lnTo>
                  <a:lnTo>
                    <a:pt x="230" y="85"/>
                  </a:lnTo>
                  <a:lnTo>
                    <a:pt x="229" y="85"/>
                  </a:lnTo>
                  <a:lnTo>
                    <a:pt x="228" y="84"/>
                  </a:lnTo>
                  <a:lnTo>
                    <a:pt x="227" y="84"/>
                  </a:lnTo>
                  <a:lnTo>
                    <a:pt x="226" y="84"/>
                  </a:lnTo>
                  <a:lnTo>
                    <a:pt x="226" y="83"/>
                  </a:lnTo>
                  <a:lnTo>
                    <a:pt x="225" y="83"/>
                  </a:lnTo>
                  <a:lnTo>
                    <a:pt x="224" y="83"/>
                  </a:lnTo>
                  <a:lnTo>
                    <a:pt x="224" y="84"/>
                  </a:lnTo>
                  <a:lnTo>
                    <a:pt x="223" y="84"/>
                  </a:lnTo>
                  <a:lnTo>
                    <a:pt x="223" y="85"/>
                  </a:lnTo>
                  <a:lnTo>
                    <a:pt x="224" y="85"/>
                  </a:lnTo>
                  <a:lnTo>
                    <a:pt x="224" y="86"/>
                  </a:lnTo>
                  <a:lnTo>
                    <a:pt x="225" y="86"/>
                  </a:lnTo>
                  <a:lnTo>
                    <a:pt x="225" y="87"/>
                  </a:lnTo>
                  <a:lnTo>
                    <a:pt x="224" y="87"/>
                  </a:lnTo>
                  <a:lnTo>
                    <a:pt x="224" y="88"/>
                  </a:lnTo>
                  <a:lnTo>
                    <a:pt x="224" y="89"/>
                  </a:lnTo>
                  <a:lnTo>
                    <a:pt x="224" y="90"/>
                  </a:lnTo>
                  <a:lnTo>
                    <a:pt x="225" y="90"/>
                  </a:lnTo>
                  <a:lnTo>
                    <a:pt x="226" y="90"/>
                  </a:lnTo>
                  <a:lnTo>
                    <a:pt x="227" y="90"/>
                  </a:lnTo>
                  <a:lnTo>
                    <a:pt x="227" y="91"/>
                  </a:lnTo>
                  <a:lnTo>
                    <a:pt x="228" y="91"/>
                  </a:lnTo>
                  <a:lnTo>
                    <a:pt x="229" y="91"/>
                  </a:lnTo>
                  <a:lnTo>
                    <a:pt x="230" y="91"/>
                  </a:lnTo>
                  <a:lnTo>
                    <a:pt x="230" y="92"/>
                  </a:lnTo>
                  <a:lnTo>
                    <a:pt x="230" y="92"/>
                  </a:lnTo>
                  <a:lnTo>
                    <a:pt x="231" y="92"/>
                  </a:lnTo>
                  <a:lnTo>
                    <a:pt x="231" y="93"/>
                  </a:lnTo>
                  <a:lnTo>
                    <a:pt x="231" y="94"/>
                  </a:lnTo>
                  <a:lnTo>
                    <a:pt x="231" y="95"/>
                  </a:lnTo>
                  <a:lnTo>
                    <a:pt x="232" y="95"/>
                  </a:lnTo>
                  <a:lnTo>
                    <a:pt x="232" y="96"/>
                  </a:lnTo>
                  <a:lnTo>
                    <a:pt x="233" y="96"/>
                  </a:lnTo>
                  <a:lnTo>
                    <a:pt x="232" y="96"/>
                  </a:lnTo>
                  <a:lnTo>
                    <a:pt x="231" y="96"/>
                  </a:lnTo>
                  <a:lnTo>
                    <a:pt x="231" y="97"/>
                  </a:lnTo>
                  <a:lnTo>
                    <a:pt x="231" y="98"/>
                  </a:lnTo>
                  <a:lnTo>
                    <a:pt x="231" y="99"/>
                  </a:lnTo>
                  <a:lnTo>
                    <a:pt x="230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2" y="100"/>
                  </a:lnTo>
                  <a:lnTo>
                    <a:pt x="232" y="101"/>
                  </a:lnTo>
                  <a:lnTo>
                    <a:pt x="233" y="101"/>
                  </a:lnTo>
                  <a:lnTo>
                    <a:pt x="233" y="102"/>
                  </a:lnTo>
                  <a:lnTo>
                    <a:pt x="232" y="102"/>
                  </a:lnTo>
                  <a:lnTo>
                    <a:pt x="231" y="102"/>
                  </a:lnTo>
                  <a:lnTo>
                    <a:pt x="230" y="102"/>
                  </a:lnTo>
                  <a:lnTo>
                    <a:pt x="230" y="101"/>
                  </a:lnTo>
                  <a:lnTo>
                    <a:pt x="230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7" y="102"/>
                  </a:lnTo>
                  <a:lnTo>
                    <a:pt x="227" y="103"/>
                  </a:lnTo>
                  <a:lnTo>
                    <a:pt x="226" y="103"/>
                  </a:lnTo>
                  <a:lnTo>
                    <a:pt x="226" y="104"/>
                  </a:lnTo>
                  <a:lnTo>
                    <a:pt x="225" y="104"/>
                  </a:lnTo>
                  <a:lnTo>
                    <a:pt x="225" y="103"/>
                  </a:lnTo>
                  <a:lnTo>
                    <a:pt x="225" y="102"/>
                  </a:lnTo>
                  <a:lnTo>
                    <a:pt x="224" y="102"/>
                  </a:lnTo>
                  <a:lnTo>
                    <a:pt x="224" y="101"/>
                  </a:lnTo>
                  <a:lnTo>
                    <a:pt x="223" y="100"/>
                  </a:lnTo>
                  <a:lnTo>
                    <a:pt x="222" y="99"/>
                  </a:lnTo>
                  <a:lnTo>
                    <a:pt x="221" y="99"/>
                  </a:lnTo>
                  <a:lnTo>
                    <a:pt x="220" y="99"/>
                  </a:lnTo>
                  <a:lnTo>
                    <a:pt x="219" y="98"/>
                  </a:lnTo>
                  <a:lnTo>
                    <a:pt x="218" y="98"/>
                  </a:lnTo>
                  <a:lnTo>
                    <a:pt x="217" y="98"/>
                  </a:lnTo>
                  <a:lnTo>
                    <a:pt x="217" y="97"/>
                  </a:lnTo>
                  <a:lnTo>
                    <a:pt x="216" y="97"/>
                  </a:lnTo>
                  <a:lnTo>
                    <a:pt x="215" y="97"/>
                  </a:lnTo>
                  <a:lnTo>
                    <a:pt x="214" y="97"/>
                  </a:lnTo>
                  <a:lnTo>
                    <a:pt x="214" y="98"/>
                  </a:lnTo>
                  <a:lnTo>
                    <a:pt x="213" y="98"/>
                  </a:lnTo>
                  <a:lnTo>
                    <a:pt x="213" y="97"/>
                  </a:lnTo>
                  <a:lnTo>
                    <a:pt x="212" y="97"/>
                  </a:lnTo>
                  <a:lnTo>
                    <a:pt x="212" y="98"/>
                  </a:lnTo>
                  <a:lnTo>
                    <a:pt x="211" y="98"/>
                  </a:lnTo>
                  <a:lnTo>
                    <a:pt x="211" y="99"/>
                  </a:lnTo>
                  <a:lnTo>
                    <a:pt x="210" y="99"/>
                  </a:lnTo>
                  <a:lnTo>
                    <a:pt x="210" y="100"/>
                  </a:lnTo>
                  <a:lnTo>
                    <a:pt x="210" y="101"/>
                  </a:lnTo>
                  <a:lnTo>
                    <a:pt x="210" y="102"/>
                  </a:lnTo>
                  <a:lnTo>
                    <a:pt x="209" y="102"/>
                  </a:lnTo>
                  <a:lnTo>
                    <a:pt x="209" y="103"/>
                  </a:lnTo>
                  <a:lnTo>
                    <a:pt x="210" y="103"/>
                  </a:lnTo>
                  <a:lnTo>
                    <a:pt x="210" y="102"/>
                  </a:lnTo>
                  <a:lnTo>
                    <a:pt x="211" y="102"/>
                  </a:lnTo>
                  <a:lnTo>
                    <a:pt x="212" y="102"/>
                  </a:lnTo>
                  <a:lnTo>
                    <a:pt x="213" y="102"/>
                  </a:lnTo>
                  <a:lnTo>
                    <a:pt x="213" y="103"/>
                  </a:lnTo>
                  <a:lnTo>
                    <a:pt x="214" y="103"/>
                  </a:lnTo>
                  <a:lnTo>
                    <a:pt x="215" y="103"/>
                  </a:lnTo>
                  <a:lnTo>
                    <a:pt x="216" y="103"/>
                  </a:lnTo>
                  <a:lnTo>
                    <a:pt x="216" y="104"/>
                  </a:lnTo>
                  <a:lnTo>
                    <a:pt x="215" y="104"/>
                  </a:lnTo>
                  <a:lnTo>
                    <a:pt x="214" y="104"/>
                  </a:lnTo>
                  <a:lnTo>
                    <a:pt x="214" y="105"/>
                  </a:lnTo>
                  <a:lnTo>
                    <a:pt x="213" y="105"/>
                  </a:lnTo>
                  <a:lnTo>
                    <a:pt x="212" y="105"/>
                  </a:lnTo>
                  <a:lnTo>
                    <a:pt x="212" y="106"/>
                  </a:lnTo>
                  <a:lnTo>
                    <a:pt x="211" y="106"/>
                  </a:lnTo>
                  <a:lnTo>
                    <a:pt x="211" y="107"/>
                  </a:lnTo>
                  <a:lnTo>
                    <a:pt x="210" y="107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8" y="109"/>
                  </a:lnTo>
                  <a:lnTo>
                    <a:pt x="209" y="110"/>
                  </a:lnTo>
                  <a:lnTo>
                    <a:pt x="208" y="111"/>
                  </a:lnTo>
                  <a:lnTo>
                    <a:pt x="208" y="112"/>
                  </a:lnTo>
                  <a:lnTo>
                    <a:pt x="208" y="111"/>
                  </a:lnTo>
                  <a:lnTo>
                    <a:pt x="207" y="111"/>
                  </a:lnTo>
                  <a:lnTo>
                    <a:pt x="206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4" y="110"/>
                  </a:lnTo>
                  <a:lnTo>
                    <a:pt x="204" y="111"/>
                  </a:lnTo>
                  <a:lnTo>
                    <a:pt x="204" y="112"/>
                  </a:lnTo>
                  <a:lnTo>
                    <a:pt x="204" y="113"/>
                  </a:lnTo>
                  <a:lnTo>
                    <a:pt x="203" y="113"/>
                  </a:lnTo>
                  <a:lnTo>
                    <a:pt x="203" y="114"/>
                  </a:lnTo>
                  <a:lnTo>
                    <a:pt x="203" y="115"/>
                  </a:lnTo>
                  <a:lnTo>
                    <a:pt x="203" y="116"/>
                  </a:lnTo>
                  <a:lnTo>
                    <a:pt x="203" y="117"/>
                  </a:lnTo>
                  <a:lnTo>
                    <a:pt x="203" y="118"/>
                  </a:lnTo>
                  <a:lnTo>
                    <a:pt x="202" y="118"/>
                  </a:lnTo>
                  <a:lnTo>
                    <a:pt x="202" y="119"/>
                  </a:lnTo>
                  <a:lnTo>
                    <a:pt x="202" y="120"/>
                  </a:lnTo>
                  <a:lnTo>
                    <a:pt x="201" y="120"/>
                  </a:lnTo>
                  <a:lnTo>
                    <a:pt x="201" y="121"/>
                  </a:lnTo>
                  <a:lnTo>
                    <a:pt x="200" y="121"/>
                  </a:lnTo>
                  <a:lnTo>
                    <a:pt x="200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5"/>
                  </a:lnTo>
                  <a:lnTo>
                    <a:pt x="200" y="127"/>
                  </a:lnTo>
                  <a:lnTo>
                    <a:pt x="201" y="128"/>
                  </a:lnTo>
                  <a:lnTo>
                    <a:pt x="201" y="129"/>
                  </a:lnTo>
                  <a:lnTo>
                    <a:pt x="201" y="130"/>
                  </a:lnTo>
                  <a:lnTo>
                    <a:pt x="201" y="131"/>
                  </a:lnTo>
                  <a:lnTo>
                    <a:pt x="200" y="131"/>
                  </a:lnTo>
                  <a:lnTo>
                    <a:pt x="200" y="132"/>
                  </a:lnTo>
                  <a:lnTo>
                    <a:pt x="200" y="133"/>
                  </a:lnTo>
                  <a:lnTo>
                    <a:pt x="199" y="134"/>
                  </a:lnTo>
                  <a:lnTo>
                    <a:pt x="199" y="135"/>
                  </a:lnTo>
                  <a:lnTo>
                    <a:pt x="198" y="136"/>
                  </a:lnTo>
                  <a:lnTo>
                    <a:pt x="198" y="137"/>
                  </a:lnTo>
                  <a:lnTo>
                    <a:pt x="198" y="136"/>
                  </a:lnTo>
                  <a:lnTo>
                    <a:pt x="197" y="135"/>
                  </a:lnTo>
                  <a:lnTo>
                    <a:pt x="197" y="134"/>
                  </a:lnTo>
                  <a:lnTo>
                    <a:pt x="196" y="134"/>
                  </a:lnTo>
                  <a:lnTo>
                    <a:pt x="196" y="133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2" y="130"/>
                  </a:lnTo>
                  <a:lnTo>
                    <a:pt x="191" y="129"/>
                  </a:lnTo>
                  <a:lnTo>
                    <a:pt x="190" y="129"/>
                  </a:lnTo>
                  <a:lnTo>
                    <a:pt x="189" y="129"/>
                  </a:lnTo>
                  <a:lnTo>
                    <a:pt x="189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1" y="127"/>
                  </a:lnTo>
                  <a:lnTo>
                    <a:pt x="192" y="127"/>
                  </a:lnTo>
                  <a:lnTo>
                    <a:pt x="192" y="126"/>
                  </a:lnTo>
                  <a:lnTo>
                    <a:pt x="192" y="125"/>
                  </a:lnTo>
                  <a:lnTo>
                    <a:pt x="193" y="125"/>
                  </a:lnTo>
                  <a:lnTo>
                    <a:pt x="193" y="124"/>
                  </a:lnTo>
                  <a:lnTo>
                    <a:pt x="194" y="124"/>
                  </a:lnTo>
                  <a:lnTo>
                    <a:pt x="194" y="123"/>
                  </a:lnTo>
                  <a:lnTo>
                    <a:pt x="194" y="122"/>
                  </a:lnTo>
                  <a:lnTo>
                    <a:pt x="195" y="122"/>
                  </a:lnTo>
                  <a:lnTo>
                    <a:pt x="194" y="122"/>
                  </a:lnTo>
                  <a:lnTo>
                    <a:pt x="193" y="122"/>
                  </a:lnTo>
                  <a:lnTo>
                    <a:pt x="192" y="122"/>
                  </a:lnTo>
                  <a:lnTo>
                    <a:pt x="191" y="122"/>
                  </a:lnTo>
                  <a:lnTo>
                    <a:pt x="191" y="121"/>
                  </a:lnTo>
                  <a:lnTo>
                    <a:pt x="190" y="121"/>
                  </a:lnTo>
                  <a:lnTo>
                    <a:pt x="190" y="120"/>
                  </a:lnTo>
                  <a:lnTo>
                    <a:pt x="190" y="119"/>
                  </a:lnTo>
                  <a:lnTo>
                    <a:pt x="189" y="119"/>
                  </a:lnTo>
                  <a:lnTo>
                    <a:pt x="189" y="120"/>
                  </a:lnTo>
                  <a:lnTo>
                    <a:pt x="188" y="120"/>
                  </a:lnTo>
                  <a:lnTo>
                    <a:pt x="188" y="121"/>
                  </a:lnTo>
                  <a:lnTo>
                    <a:pt x="187" y="121"/>
                  </a:lnTo>
                  <a:lnTo>
                    <a:pt x="187" y="122"/>
                  </a:lnTo>
                  <a:lnTo>
                    <a:pt x="186" y="122"/>
                  </a:lnTo>
                  <a:lnTo>
                    <a:pt x="185" y="122"/>
                  </a:lnTo>
                  <a:lnTo>
                    <a:pt x="184" y="122"/>
                  </a:lnTo>
                  <a:lnTo>
                    <a:pt x="184" y="121"/>
                  </a:lnTo>
                  <a:lnTo>
                    <a:pt x="184" y="120"/>
                  </a:lnTo>
                  <a:lnTo>
                    <a:pt x="184" y="119"/>
                  </a:lnTo>
                  <a:lnTo>
                    <a:pt x="183" y="119"/>
                  </a:lnTo>
                  <a:lnTo>
                    <a:pt x="183" y="120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82" y="122"/>
                  </a:lnTo>
                  <a:lnTo>
                    <a:pt x="181" y="122"/>
                  </a:lnTo>
                  <a:lnTo>
                    <a:pt x="180" y="122"/>
                  </a:lnTo>
                  <a:lnTo>
                    <a:pt x="179" y="123"/>
                  </a:lnTo>
                  <a:lnTo>
                    <a:pt x="178" y="124"/>
                  </a:lnTo>
                  <a:lnTo>
                    <a:pt x="177" y="124"/>
                  </a:lnTo>
                  <a:lnTo>
                    <a:pt x="176" y="124"/>
                  </a:lnTo>
                  <a:lnTo>
                    <a:pt x="176" y="125"/>
                  </a:lnTo>
                  <a:lnTo>
                    <a:pt x="175" y="125"/>
                  </a:lnTo>
                  <a:lnTo>
                    <a:pt x="174" y="126"/>
                  </a:lnTo>
                  <a:lnTo>
                    <a:pt x="173" y="126"/>
                  </a:lnTo>
                  <a:lnTo>
                    <a:pt x="173" y="127"/>
                  </a:lnTo>
                  <a:lnTo>
                    <a:pt x="172" y="127"/>
                  </a:lnTo>
                  <a:lnTo>
                    <a:pt x="171" y="1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8" name="Freeform 32">
              <a:extLst>
                <a:ext uri="{FF2B5EF4-FFF2-40B4-BE49-F238E27FC236}">
                  <a16:creationId xmlns:a16="http://schemas.microsoft.com/office/drawing/2014/main" id="{5136CE68-3E6C-370B-5413-EB26B518E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950" y="3040063"/>
              <a:ext cx="846138" cy="500062"/>
            </a:xfrm>
            <a:custGeom>
              <a:avLst/>
              <a:gdLst>
                <a:gd name="T0" fmla="*/ 97 w 533"/>
                <a:gd name="T1" fmla="*/ 44 h 315"/>
                <a:gd name="T2" fmla="*/ 106 w 533"/>
                <a:gd name="T3" fmla="*/ 55 h 315"/>
                <a:gd name="T4" fmla="*/ 117 w 533"/>
                <a:gd name="T5" fmla="*/ 67 h 315"/>
                <a:gd name="T6" fmla="*/ 126 w 533"/>
                <a:gd name="T7" fmla="*/ 72 h 315"/>
                <a:gd name="T8" fmla="*/ 135 w 533"/>
                <a:gd name="T9" fmla="*/ 82 h 315"/>
                <a:gd name="T10" fmla="*/ 138 w 533"/>
                <a:gd name="T11" fmla="*/ 94 h 315"/>
                <a:gd name="T12" fmla="*/ 142 w 533"/>
                <a:gd name="T13" fmla="*/ 104 h 315"/>
                <a:gd name="T14" fmla="*/ 147 w 533"/>
                <a:gd name="T15" fmla="*/ 110 h 315"/>
                <a:gd name="T16" fmla="*/ 160 w 533"/>
                <a:gd name="T17" fmla="*/ 119 h 315"/>
                <a:gd name="T18" fmla="*/ 157 w 533"/>
                <a:gd name="T19" fmla="*/ 126 h 315"/>
                <a:gd name="T20" fmla="*/ 158 w 533"/>
                <a:gd name="T21" fmla="*/ 136 h 315"/>
                <a:gd name="T22" fmla="*/ 182 w 533"/>
                <a:gd name="T23" fmla="*/ 121 h 315"/>
                <a:gd name="T24" fmla="*/ 206 w 533"/>
                <a:gd name="T25" fmla="*/ 108 h 315"/>
                <a:gd name="T26" fmla="*/ 233 w 533"/>
                <a:gd name="T27" fmla="*/ 92 h 315"/>
                <a:gd name="T28" fmla="*/ 257 w 533"/>
                <a:gd name="T29" fmla="*/ 78 h 315"/>
                <a:gd name="T30" fmla="*/ 278 w 533"/>
                <a:gd name="T31" fmla="*/ 66 h 315"/>
                <a:gd name="T32" fmla="*/ 315 w 533"/>
                <a:gd name="T33" fmla="*/ 45 h 315"/>
                <a:gd name="T34" fmla="*/ 355 w 533"/>
                <a:gd name="T35" fmla="*/ 22 h 315"/>
                <a:gd name="T36" fmla="*/ 404 w 533"/>
                <a:gd name="T37" fmla="*/ 3 h 315"/>
                <a:gd name="T38" fmla="*/ 449 w 533"/>
                <a:gd name="T39" fmla="*/ 8 h 315"/>
                <a:gd name="T40" fmla="*/ 467 w 533"/>
                <a:gd name="T41" fmla="*/ 30 h 315"/>
                <a:gd name="T42" fmla="*/ 506 w 533"/>
                <a:gd name="T43" fmla="*/ 47 h 315"/>
                <a:gd name="T44" fmla="*/ 516 w 533"/>
                <a:gd name="T45" fmla="*/ 91 h 315"/>
                <a:gd name="T46" fmla="*/ 524 w 533"/>
                <a:gd name="T47" fmla="*/ 107 h 315"/>
                <a:gd name="T48" fmla="*/ 520 w 533"/>
                <a:gd name="T49" fmla="*/ 130 h 315"/>
                <a:gd name="T50" fmla="*/ 508 w 533"/>
                <a:gd name="T51" fmla="*/ 133 h 315"/>
                <a:gd name="T52" fmla="*/ 505 w 533"/>
                <a:gd name="T53" fmla="*/ 149 h 315"/>
                <a:gd name="T54" fmla="*/ 500 w 533"/>
                <a:gd name="T55" fmla="*/ 164 h 315"/>
                <a:gd name="T56" fmla="*/ 494 w 533"/>
                <a:gd name="T57" fmla="*/ 180 h 315"/>
                <a:gd name="T58" fmla="*/ 489 w 533"/>
                <a:gd name="T59" fmla="*/ 193 h 315"/>
                <a:gd name="T60" fmla="*/ 486 w 533"/>
                <a:gd name="T61" fmla="*/ 197 h 315"/>
                <a:gd name="T62" fmla="*/ 493 w 533"/>
                <a:gd name="T63" fmla="*/ 205 h 315"/>
                <a:gd name="T64" fmla="*/ 479 w 533"/>
                <a:gd name="T65" fmla="*/ 230 h 315"/>
                <a:gd name="T66" fmla="*/ 453 w 533"/>
                <a:gd name="T67" fmla="*/ 251 h 315"/>
                <a:gd name="T68" fmla="*/ 417 w 533"/>
                <a:gd name="T69" fmla="*/ 269 h 315"/>
                <a:gd name="T70" fmla="*/ 371 w 533"/>
                <a:gd name="T71" fmla="*/ 275 h 315"/>
                <a:gd name="T72" fmla="*/ 352 w 533"/>
                <a:gd name="T73" fmla="*/ 234 h 315"/>
                <a:gd name="T74" fmla="*/ 335 w 533"/>
                <a:gd name="T75" fmla="*/ 198 h 315"/>
                <a:gd name="T76" fmla="*/ 317 w 533"/>
                <a:gd name="T77" fmla="*/ 157 h 315"/>
                <a:gd name="T78" fmla="*/ 279 w 533"/>
                <a:gd name="T79" fmla="*/ 154 h 315"/>
                <a:gd name="T80" fmla="*/ 246 w 533"/>
                <a:gd name="T81" fmla="*/ 188 h 315"/>
                <a:gd name="T82" fmla="*/ 233 w 533"/>
                <a:gd name="T83" fmla="*/ 218 h 315"/>
                <a:gd name="T84" fmla="*/ 218 w 533"/>
                <a:gd name="T85" fmla="*/ 247 h 315"/>
                <a:gd name="T86" fmla="*/ 240 w 533"/>
                <a:gd name="T87" fmla="*/ 283 h 315"/>
                <a:gd name="T88" fmla="*/ 229 w 533"/>
                <a:gd name="T89" fmla="*/ 312 h 315"/>
                <a:gd name="T90" fmla="*/ 220 w 533"/>
                <a:gd name="T91" fmla="*/ 309 h 315"/>
                <a:gd name="T92" fmla="*/ 184 w 533"/>
                <a:gd name="T93" fmla="*/ 308 h 315"/>
                <a:gd name="T94" fmla="*/ 134 w 533"/>
                <a:gd name="T95" fmla="*/ 307 h 315"/>
                <a:gd name="T96" fmla="*/ 109 w 533"/>
                <a:gd name="T97" fmla="*/ 291 h 315"/>
                <a:gd name="T98" fmla="*/ 109 w 533"/>
                <a:gd name="T99" fmla="*/ 259 h 315"/>
                <a:gd name="T100" fmla="*/ 110 w 533"/>
                <a:gd name="T101" fmla="*/ 222 h 315"/>
                <a:gd name="T102" fmla="*/ 69 w 533"/>
                <a:gd name="T103" fmla="*/ 220 h 315"/>
                <a:gd name="T104" fmla="*/ 34 w 533"/>
                <a:gd name="T105" fmla="*/ 220 h 315"/>
                <a:gd name="T106" fmla="*/ 4 w 533"/>
                <a:gd name="T107" fmla="*/ 197 h 315"/>
                <a:gd name="T108" fmla="*/ 9 w 533"/>
                <a:gd name="T109" fmla="*/ 160 h 315"/>
                <a:gd name="T110" fmla="*/ 11 w 533"/>
                <a:gd name="T111" fmla="*/ 134 h 315"/>
                <a:gd name="T112" fmla="*/ 26 w 533"/>
                <a:gd name="T113" fmla="*/ 128 h 315"/>
                <a:gd name="T114" fmla="*/ 40 w 533"/>
                <a:gd name="T115" fmla="*/ 109 h 315"/>
                <a:gd name="T116" fmla="*/ 54 w 533"/>
                <a:gd name="T117" fmla="*/ 101 h 315"/>
                <a:gd name="T118" fmla="*/ 60 w 533"/>
                <a:gd name="T119" fmla="*/ 83 h 315"/>
                <a:gd name="T120" fmla="*/ 64 w 533"/>
                <a:gd name="T121" fmla="*/ 5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3" h="315">
                  <a:moveTo>
                    <a:pt x="82" y="52"/>
                  </a:moveTo>
                  <a:lnTo>
                    <a:pt x="83" y="52"/>
                  </a:lnTo>
                  <a:lnTo>
                    <a:pt x="84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6" y="52"/>
                  </a:lnTo>
                  <a:lnTo>
                    <a:pt x="87" y="52"/>
                  </a:lnTo>
                  <a:lnTo>
                    <a:pt x="88" y="52"/>
                  </a:lnTo>
                  <a:lnTo>
                    <a:pt x="89" y="52"/>
                  </a:lnTo>
                  <a:lnTo>
                    <a:pt x="90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4" y="45"/>
                  </a:lnTo>
                  <a:lnTo>
                    <a:pt x="95" y="45"/>
                  </a:lnTo>
                  <a:lnTo>
                    <a:pt x="96" y="44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99" y="43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1" y="44"/>
                  </a:lnTo>
                  <a:lnTo>
                    <a:pt x="102" y="44"/>
                  </a:lnTo>
                  <a:lnTo>
                    <a:pt x="102" y="45"/>
                  </a:lnTo>
                  <a:lnTo>
                    <a:pt x="102" y="46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2" y="51"/>
                  </a:lnTo>
                  <a:lnTo>
                    <a:pt x="102" y="52"/>
                  </a:lnTo>
                  <a:lnTo>
                    <a:pt x="103" y="52"/>
                  </a:lnTo>
                  <a:lnTo>
                    <a:pt x="104" y="52"/>
                  </a:lnTo>
                  <a:lnTo>
                    <a:pt x="105" y="52"/>
                  </a:lnTo>
                  <a:lnTo>
                    <a:pt x="106" y="52"/>
                  </a:lnTo>
                  <a:lnTo>
                    <a:pt x="106" y="53"/>
                  </a:lnTo>
                  <a:lnTo>
                    <a:pt x="106" y="54"/>
                  </a:lnTo>
                  <a:lnTo>
                    <a:pt x="106" y="55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6" y="61"/>
                  </a:lnTo>
                  <a:lnTo>
                    <a:pt x="106" y="62"/>
                  </a:lnTo>
                  <a:lnTo>
                    <a:pt x="106" y="63"/>
                  </a:lnTo>
                  <a:lnTo>
                    <a:pt x="106" y="64"/>
                  </a:lnTo>
                  <a:lnTo>
                    <a:pt x="108" y="64"/>
                  </a:lnTo>
                  <a:lnTo>
                    <a:pt x="109" y="64"/>
                  </a:lnTo>
                  <a:lnTo>
                    <a:pt x="110" y="64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3"/>
                  </a:lnTo>
                  <a:lnTo>
                    <a:pt x="113" y="63"/>
                  </a:lnTo>
                  <a:lnTo>
                    <a:pt x="114" y="64"/>
                  </a:lnTo>
                  <a:lnTo>
                    <a:pt x="115" y="64"/>
                  </a:lnTo>
                  <a:lnTo>
                    <a:pt x="116" y="64"/>
                  </a:lnTo>
                  <a:lnTo>
                    <a:pt x="116" y="65"/>
                  </a:lnTo>
                  <a:lnTo>
                    <a:pt x="117" y="65"/>
                  </a:lnTo>
                  <a:lnTo>
                    <a:pt x="117" y="66"/>
                  </a:lnTo>
                  <a:lnTo>
                    <a:pt x="117" y="67"/>
                  </a:lnTo>
                  <a:lnTo>
                    <a:pt x="118" y="67"/>
                  </a:lnTo>
                  <a:lnTo>
                    <a:pt x="118" y="68"/>
                  </a:lnTo>
                  <a:lnTo>
                    <a:pt x="118" y="70"/>
                  </a:lnTo>
                  <a:lnTo>
                    <a:pt x="117" y="71"/>
                  </a:lnTo>
                  <a:lnTo>
                    <a:pt x="117" y="72"/>
                  </a:lnTo>
                  <a:lnTo>
                    <a:pt x="117" y="73"/>
                  </a:lnTo>
                  <a:lnTo>
                    <a:pt x="117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20" y="74"/>
                  </a:lnTo>
                  <a:lnTo>
                    <a:pt x="120" y="73"/>
                  </a:lnTo>
                  <a:lnTo>
                    <a:pt x="120" y="74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1" y="74"/>
                  </a:lnTo>
                  <a:lnTo>
                    <a:pt x="122" y="74"/>
                  </a:lnTo>
                  <a:lnTo>
                    <a:pt x="121" y="74"/>
                  </a:lnTo>
                  <a:lnTo>
                    <a:pt x="122" y="74"/>
                  </a:lnTo>
                  <a:lnTo>
                    <a:pt x="122" y="73"/>
                  </a:lnTo>
                  <a:lnTo>
                    <a:pt x="123" y="73"/>
                  </a:lnTo>
                  <a:lnTo>
                    <a:pt x="124" y="73"/>
                  </a:lnTo>
                  <a:lnTo>
                    <a:pt x="124" y="72"/>
                  </a:lnTo>
                  <a:lnTo>
                    <a:pt x="125" y="72"/>
                  </a:lnTo>
                  <a:lnTo>
                    <a:pt x="126" y="72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8" y="73"/>
                  </a:lnTo>
                  <a:lnTo>
                    <a:pt x="129" y="73"/>
                  </a:lnTo>
                  <a:lnTo>
                    <a:pt x="129" y="72"/>
                  </a:lnTo>
                  <a:lnTo>
                    <a:pt x="130" y="72"/>
                  </a:lnTo>
                  <a:lnTo>
                    <a:pt x="131" y="72"/>
                  </a:lnTo>
                  <a:lnTo>
                    <a:pt x="132" y="72"/>
                  </a:lnTo>
                  <a:lnTo>
                    <a:pt x="132" y="73"/>
                  </a:lnTo>
                  <a:lnTo>
                    <a:pt x="133" y="73"/>
                  </a:lnTo>
                  <a:lnTo>
                    <a:pt x="133" y="73"/>
                  </a:lnTo>
                  <a:lnTo>
                    <a:pt x="133" y="74"/>
                  </a:lnTo>
                  <a:lnTo>
                    <a:pt x="134" y="74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4" y="78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35" y="80"/>
                  </a:lnTo>
                  <a:lnTo>
                    <a:pt x="135" y="81"/>
                  </a:lnTo>
                  <a:lnTo>
                    <a:pt x="134" y="81"/>
                  </a:lnTo>
                  <a:lnTo>
                    <a:pt x="134" y="82"/>
                  </a:lnTo>
                  <a:lnTo>
                    <a:pt x="135" y="82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5" y="83"/>
                  </a:lnTo>
                  <a:lnTo>
                    <a:pt x="135" y="84"/>
                  </a:lnTo>
                  <a:lnTo>
                    <a:pt x="136" y="84"/>
                  </a:lnTo>
                  <a:lnTo>
                    <a:pt x="136" y="83"/>
                  </a:lnTo>
                  <a:lnTo>
                    <a:pt x="137" y="83"/>
                  </a:lnTo>
                  <a:lnTo>
                    <a:pt x="137" y="84"/>
                  </a:lnTo>
                  <a:lnTo>
                    <a:pt x="138" y="84"/>
                  </a:lnTo>
                  <a:lnTo>
                    <a:pt x="138" y="83"/>
                  </a:lnTo>
                  <a:lnTo>
                    <a:pt x="138" y="84"/>
                  </a:lnTo>
                  <a:lnTo>
                    <a:pt x="138" y="85"/>
                  </a:lnTo>
                  <a:lnTo>
                    <a:pt x="138" y="86"/>
                  </a:lnTo>
                  <a:lnTo>
                    <a:pt x="137" y="86"/>
                  </a:lnTo>
                  <a:lnTo>
                    <a:pt x="137" y="87"/>
                  </a:lnTo>
                  <a:lnTo>
                    <a:pt x="138" y="88"/>
                  </a:lnTo>
                  <a:lnTo>
                    <a:pt x="139" y="88"/>
                  </a:lnTo>
                  <a:lnTo>
                    <a:pt x="139" y="89"/>
                  </a:lnTo>
                  <a:lnTo>
                    <a:pt x="139" y="90"/>
                  </a:lnTo>
                  <a:lnTo>
                    <a:pt x="139" y="91"/>
                  </a:lnTo>
                  <a:lnTo>
                    <a:pt x="138" y="91"/>
                  </a:lnTo>
                  <a:lnTo>
                    <a:pt x="138" y="92"/>
                  </a:lnTo>
                  <a:lnTo>
                    <a:pt x="138" y="93"/>
                  </a:lnTo>
                  <a:lnTo>
                    <a:pt x="138" y="94"/>
                  </a:lnTo>
                  <a:lnTo>
                    <a:pt x="139" y="94"/>
                  </a:lnTo>
                  <a:lnTo>
                    <a:pt x="139" y="95"/>
                  </a:lnTo>
                  <a:lnTo>
                    <a:pt x="140" y="95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40" y="98"/>
                  </a:lnTo>
                  <a:lnTo>
                    <a:pt x="139" y="98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8" y="100"/>
                  </a:lnTo>
                  <a:lnTo>
                    <a:pt x="139" y="100"/>
                  </a:lnTo>
                  <a:lnTo>
                    <a:pt x="139" y="101"/>
                  </a:lnTo>
                  <a:lnTo>
                    <a:pt x="140" y="100"/>
                  </a:lnTo>
                  <a:lnTo>
                    <a:pt x="140" y="101"/>
                  </a:lnTo>
                  <a:lnTo>
                    <a:pt x="141" y="100"/>
                  </a:lnTo>
                  <a:lnTo>
                    <a:pt x="141" y="101"/>
                  </a:lnTo>
                  <a:lnTo>
                    <a:pt x="140" y="101"/>
                  </a:lnTo>
                  <a:lnTo>
                    <a:pt x="140" y="102"/>
                  </a:lnTo>
                  <a:lnTo>
                    <a:pt x="140" y="103"/>
                  </a:lnTo>
                  <a:lnTo>
                    <a:pt x="141" y="103"/>
                  </a:lnTo>
                  <a:lnTo>
                    <a:pt x="140" y="103"/>
                  </a:lnTo>
                  <a:lnTo>
                    <a:pt x="140" y="104"/>
                  </a:lnTo>
                  <a:lnTo>
                    <a:pt x="141" y="104"/>
                  </a:lnTo>
                  <a:lnTo>
                    <a:pt x="142" y="104"/>
                  </a:lnTo>
                  <a:lnTo>
                    <a:pt x="142" y="103"/>
                  </a:lnTo>
                  <a:lnTo>
                    <a:pt x="142" y="104"/>
                  </a:lnTo>
                  <a:lnTo>
                    <a:pt x="143" y="104"/>
                  </a:lnTo>
                  <a:lnTo>
                    <a:pt x="143" y="105"/>
                  </a:lnTo>
                  <a:lnTo>
                    <a:pt x="143" y="106"/>
                  </a:lnTo>
                  <a:lnTo>
                    <a:pt x="143" y="107"/>
                  </a:lnTo>
                  <a:lnTo>
                    <a:pt x="144" y="107"/>
                  </a:lnTo>
                  <a:lnTo>
                    <a:pt x="144" y="106"/>
                  </a:lnTo>
                  <a:lnTo>
                    <a:pt x="145" y="106"/>
                  </a:lnTo>
                  <a:lnTo>
                    <a:pt x="145" y="107"/>
                  </a:lnTo>
                  <a:lnTo>
                    <a:pt x="146" y="107"/>
                  </a:lnTo>
                  <a:lnTo>
                    <a:pt x="146" y="108"/>
                  </a:lnTo>
                  <a:lnTo>
                    <a:pt x="147" y="108"/>
                  </a:lnTo>
                  <a:lnTo>
                    <a:pt x="147" y="108"/>
                  </a:lnTo>
                  <a:lnTo>
                    <a:pt x="146" y="108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6" y="110"/>
                  </a:lnTo>
                  <a:lnTo>
                    <a:pt x="146" y="111"/>
                  </a:lnTo>
                  <a:lnTo>
                    <a:pt x="147" y="110"/>
                  </a:lnTo>
                  <a:lnTo>
                    <a:pt x="147" y="109"/>
                  </a:lnTo>
                  <a:lnTo>
                    <a:pt x="147" y="110"/>
                  </a:lnTo>
                  <a:lnTo>
                    <a:pt x="147" y="111"/>
                  </a:lnTo>
                  <a:lnTo>
                    <a:pt x="147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0" y="112"/>
                  </a:lnTo>
                  <a:lnTo>
                    <a:pt x="150" y="113"/>
                  </a:lnTo>
                  <a:lnTo>
                    <a:pt x="149" y="113"/>
                  </a:lnTo>
                  <a:lnTo>
                    <a:pt x="149" y="114"/>
                  </a:lnTo>
                  <a:lnTo>
                    <a:pt x="150" y="114"/>
                  </a:lnTo>
                  <a:lnTo>
                    <a:pt x="151" y="114"/>
                  </a:lnTo>
                  <a:lnTo>
                    <a:pt x="151" y="115"/>
                  </a:lnTo>
                  <a:lnTo>
                    <a:pt x="152" y="115"/>
                  </a:lnTo>
                  <a:lnTo>
                    <a:pt x="152" y="116"/>
                  </a:lnTo>
                  <a:lnTo>
                    <a:pt x="153" y="116"/>
                  </a:lnTo>
                  <a:lnTo>
                    <a:pt x="154" y="116"/>
                  </a:lnTo>
                  <a:lnTo>
                    <a:pt x="155" y="116"/>
                  </a:lnTo>
                  <a:lnTo>
                    <a:pt x="155" y="117"/>
                  </a:lnTo>
                  <a:lnTo>
                    <a:pt x="156" y="117"/>
                  </a:lnTo>
                  <a:lnTo>
                    <a:pt x="157" y="117"/>
                  </a:lnTo>
                  <a:lnTo>
                    <a:pt x="158" y="117"/>
                  </a:lnTo>
                  <a:lnTo>
                    <a:pt x="159" y="117"/>
                  </a:lnTo>
                  <a:lnTo>
                    <a:pt x="159" y="118"/>
                  </a:lnTo>
                  <a:lnTo>
                    <a:pt x="159" y="119"/>
                  </a:lnTo>
                  <a:lnTo>
                    <a:pt x="160" y="119"/>
                  </a:lnTo>
                  <a:lnTo>
                    <a:pt x="161" y="119"/>
                  </a:lnTo>
                  <a:lnTo>
                    <a:pt x="161" y="120"/>
                  </a:lnTo>
                  <a:lnTo>
                    <a:pt x="160" y="120"/>
                  </a:lnTo>
                  <a:lnTo>
                    <a:pt x="159" y="120"/>
                  </a:lnTo>
                  <a:lnTo>
                    <a:pt x="159" y="121"/>
                  </a:lnTo>
                  <a:lnTo>
                    <a:pt x="158" y="121"/>
                  </a:lnTo>
                  <a:lnTo>
                    <a:pt x="158" y="120"/>
                  </a:lnTo>
                  <a:lnTo>
                    <a:pt x="157" y="120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6" y="122"/>
                  </a:lnTo>
                  <a:lnTo>
                    <a:pt x="157" y="122"/>
                  </a:lnTo>
                  <a:lnTo>
                    <a:pt x="158" y="122"/>
                  </a:lnTo>
                  <a:lnTo>
                    <a:pt x="159" y="122"/>
                  </a:lnTo>
                  <a:lnTo>
                    <a:pt x="159" y="123"/>
                  </a:lnTo>
                  <a:lnTo>
                    <a:pt x="158" y="123"/>
                  </a:lnTo>
                  <a:lnTo>
                    <a:pt x="158" y="124"/>
                  </a:lnTo>
                  <a:lnTo>
                    <a:pt x="159" y="124"/>
                  </a:lnTo>
                  <a:lnTo>
                    <a:pt x="159" y="123"/>
                  </a:lnTo>
                  <a:lnTo>
                    <a:pt x="160" y="123"/>
                  </a:lnTo>
                  <a:lnTo>
                    <a:pt x="160" y="124"/>
                  </a:lnTo>
                  <a:lnTo>
                    <a:pt x="159" y="125"/>
                  </a:lnTo>
                  <a:lnTo>
                    <a:pt x="158" y="125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8" y="127"/>
                  </a:lnTo>
                  <a:lnTo>
                    <a:pt x="158" y="126"/>
                  </a:lnTo>
                  <a:lnTo>
                    <a:pt x="158" y="127"/>
                  </a:lnTo>
                  <a:lnTo>
                    <a:pt x="158" y="128"/>
                  </a:lnTo>
                  <a:lnTo>
                    <a:pt x="159" y="128"/>
                  </a:lnTo>
                  <a:lnTo>
                    <a:pt x="159" y="129"/>
                  </a:lnTo>
                  <a:lnTo>
                    <a:pt x="158" y="129"/>
                  </a:lnTo>
                  <a:lnTo>
                    <a:pt x="158" y="130"/>
                  </a:lnTo>
                  <a:lnTo>
                    <a:pt x="158" y="131"/>
                  </a:lnTo>
                  <a:lnTo>
                    <a:pt x="158" y="132"/>
                  </a:lnTo>
                  <a:lnTo>
                    <a:pt x="159" y="132"/>
                  </a:lnTo>
                  <a:lnTo>
                    <a:pt x="160" y="132"/>
                  </a:lnTo>
                  <a:lnTo>
                    <a:pt x="160" y="133"/>
                  </a:lnTo>
                  <a:lnTo>
                    <a:pt x="160" y="134"/>
                  </a:lnTo>
                  <a:lnTo>
                    <a:pt x="159" y="135"/>
                  </a:lnTo>
                  <a:lnTo>
                    <a:pt x="158" y="135"/>
                  </a:lnTo>
                  <a:lnTo>
                    <a:pt x="158" y="134"/>
                  </a:lnTo>
                  <a:lnTo>
                    <a:pt x="158" y="135"/>
                  </a:lnTo>
                  <a:lnTo>
                    <a:pt x="157" y="136"/>
                  </a:lnTo>
                  <a:lnTo>
                    <a:pt x="156" y="136"/>
                  </a:lnTo>
                  <a:lnTo>
                    <a:pt x="157" y="137"/>
                  </a:lnTo>
                  <a:lnTo>
                    <a:pt x="157" y="136"/>
                  </a:lnTo>
                  <a:lnTo>
                    <a:pt x="158" y="136"/>
                  </a:lnTo>
                  <a:lnTo>
                    <a:pt x="159" y="135"/>
                  </a:lnTo>
                  <a:lnTo>
                    <a:pt x="161" y="134"/>
                  </a:lnTo>
                  <a:lnTo>
                    <a:pt x="162" y="134"/>
                  </a:lnTo>
                  <a:lnTo>
                    <a:pt x="162" y="133"/>
                  </a:lnTo>
                  <a:lnTo>
                    <a:pt x="163" y="133"/>
                  </a:lnTo>
                  <a:lnTo>
                    <a:pt x="165" y="132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0"/>
                  </a:lnTo>
                  <a:lnTo>
                    <a:pt x="168" y="130"/>
                  </a:lnTo>
                  <a:lnTo>
                    <a:pt x="169" y="130"/>
                  </a:lnTo>
                  <a:lnTo>
                    <a:pt x="169" y="129"/>
                  </a:lnTo>
                  <a:lnTo>
                    <a:pt x="170" y="129"/>
                  </a:lnTo>
                  <a:lnTo>
                    <a:pt x="171" y="128"/>
                  </a:lnTo>
                  <a:lnTo>
                    <a:pt x="172" y="128"/>
                  </a:lnTo>
                  <a:lnTo>
                    <a:pt x="173" y="127"/>
                  </a:lnTo>
                  <a:lnTo>
                    <a:pt x="174" y="126"/>
                  </a:lnTo>
                  <a:lnTo>
                    <a:pt x="175" y="126"/>
                  </a:lnTo>
                  <a:lnTo>
                    <a:pt x="177" y="125"/>
                  </a:lnTo>
                  <a:lnTo>
                    <a:pt x="178" y="124"/>
                  </a:lnTo>
                  <a:lnTo>
                    <a:pt x="179" y="123"/>
                  </a:lnTo>
                  <a:lnTo>
                    <a:pt x="180" y="123"/>
                  </a:lnTo>
                  <a:lnTo>
                    <a:pt x="181" y="122"/>
                  </a:lnTo>
                  <a:lnTo>
                    <a:pt x="182" y="121"/>
                  </a:lnTo>
                  <a:lnTo>
                    <a:pt x="183" y="121"/>
                  </a:lnTo>
                  <a:lnTo>
                    <a:pt x="184" y="120"/>
                  </a:lnTo>
                  <a:lnTo>
                    <a:pt x="185" y="120"/>
                  </a:lnTo>
                  <a:lnTo>
                    <a:pt x="186" y="119"/>
                  </a:lnTo>
                  <a:lnTo>
                    <a:pt x="187" y="119"/>
                  </a:lnTo>
                  <a:lnTo>
                    <a:pt x="192" y="116"/>
                  </a:lnTo>
                  <a:lnTo>
                    <a:pt x="194" y="115"/>
                  </a:lnTo>
                  <a:lnTo>
                    <a:pt x="194" y="114"/>
                  </a:lnTo>
                  <a:lnTo>
                    <a:pt x="195" y="114"/>
                  </a:lnTo>
                  <a:lnTo>
                    <a:pt x="195" y="113"/>
                  </a:lnTo>
                  <a:lnTo>
                    <a:pt x="194" y="112"/>
                  </a:lnTo>
                  <a:lnTo>
                    <a:pt x="194" y="111"/>
                  </a:lnTo>
                  <a:lnTo>
                    <a:pt x="194" y="110"/>
                  </a:lnTo>
                  <a:lnTo>
                    <a:pt x="195" y="110"/>
                  </a:lnTo>
                  <a:lnTo>
                    <a:pt x="196" y="109"/>
                  </a:lnTo>
                  <a:lnTo>
                    <a:pt x="197" y="109"/>
                  </a:lnTo>
                  <a:lnTo>
                    <a:pt x="198" y="109"/>
                  </a:lnTo>
                  <a:lnTo>
                    <a:pt x="199" y="111"/>
                  </a:lnTo>
                  <a:lnTo>
                    <a:pt x="200" y="111"/>
                  </a:lnTo>
                  <a:lnTo>
                    <a:pt x="202" y="110"/>
                  </a:lnTo>
                  <a:lnTo>
                    <a:pt x="203" y="109"/>
                  </a:lnTo>
                  <a:lnTo>
                    <a:pt x="204" y="108"/>
                  </a:lnTo>
                  <a:lnTo>
                    <a:pt x="205" y="108"/>
                  </a:lnTo>
                  <a:lnTo>
                    <a:pt x="206" y="108"/>
                  </a:lnTo>
                  <a:lnTo>
                    <a:pt x="207" y="108"/>
                  </a:lnTo>
                  <a:lnTo>
                    <a:pt x="208" y="107"/>
                  </a:lnTo>
                  <a:lnTo>
                    <a:pt x="210" y="106"/>
                  </a:lnTo>
                  <a:lnTo>
                    <a:pt x="211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4"/>
                  </a:lnTo>
                  <a:lnTo>
                    <a:pt x="218" y="102"/>
                  </a:lnTo>
                  <a:lnTo>
                    <a:pt x="218" y="101"/>
                  </a:lnTo>
                  <a:lnTo>
                    <a:pt x="219" y="101"/>
                  </a:lnTo>
                  <a:lnTo>
                    <a:pt x="220" y="101"/>
                  </a:lnTo>
                  <a:lnTo>
                    <a:pt x="221" y="100"/>
                  </a:lnTo>
                  <a:lnTo>
                    <a:pt x="221" y="99"/>
                  </a:lnTo>
                  <a:lnTo>
                    <a:pt x="222" y="99"/>
                  </a:lnTo>
                  <a:lnTo>
                    <a:pt x="223" y="99"/>
                  </a:lnTo>
                  <a:lnTo>
                    <a:pt x="223" y="98"/>
                  </a:lnTo>
                  <a:lnTo>
                    <a:pt x="224" y="98"/>
                  </a:lnTo>
                  <a:lnTo>
                    <a:pt x="226" y="97"/>
                  </a:lnTo>
                  <a:lnTo>
                    <a:pt x="227" y="96"/>
                  </a:lnTo>
                  <a:lnTo>
                    <a:pt x="228" y="96"/>
                  </a:lnTo>
                  <a:lnTo>
                    <a:pt x="228" y="95"/>
                  </a:lnTo>
                  <a:lnTo>
                    <a:pt x="229" y="95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1"/>
                  </a:lnTo>
                  <a:lnTo>
                    <a:pt x="236" y="91"/>
                  </a:lnTo>
                  <a:lnTo>
                    <a:pt x="236" y="90"/>
                  </a:lnTo>
                  <a:lnTo>
                    <a:pt x="238" y="89"/>
                  </a:lnTo>
                  <a:lnTo>
                    <a:pt x="239" y="89"/>
                  </a:lnTo>
                  <a:lnTo>
                    <a:pt x="241" y="88"/>
                  </a:lnTo>
                  <a:lnTo>
                    <a:pt x="242" y="87"/>
                  </a:lnTo>
                  <a:lnTo>
                    <a:pt x="243" y="86"/>
                  </a:lnTo>
                  <a:lnTo>
                    <a:pt x="244" y="86"/>
                  </a:lnTo>
                  <a:lnTo>
                    <a:pt x="245" y="85"/>
                  </a:lnTo>
                  <a:lnTo>
                    <a:pt x="246" y="84"/>
                  </a:lnTo>
                  <a:lnTo>
                    <a:pt x="247" y="84"/>
                  </a:lnTo>
                  <a:lnTo>
                    <a:pt x="248" y="84"/>
                  </a:lnTo>
                  <a:lnTo>
                    <a:pt x="248" y="83"/>
                  </a:lnTo>
                  <a:lnTo>
                    <a:pt x="249" y="83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2" y="81"/>
                  </a:lnTo>
                  <a:lnTo>
                    <a:pt x="254" y="80"/>
                  </a:lnTo>
                  <a:lnTo>
                    <a:pt x="255" y="80"/>
                  </a:lnTo>
                  <a:lnTo>
                    <a:pt x="255" y="79"/>
                  </a:lnTo>
                  <a:lnTo>
                    <a:pt x="256" y="79"/>
                  </a:lnTo>
                  <a:lnTo>
                    <a:pt x="257" y="79"/>
                  </a:lnTo>
                  <a:lnTo>
                    <a:pt x="257" y="78"/>
                  </a:lnTo>
                  <a:lnTo>
                    <a:pt x="258" y="78"/>
                  </a:lnTo>
                  <a:lnTo>
                    <a:pt x="259" y="78"/>
                  </a:lnTo>
                  <a:lnTo>
                    <a:pt x="259" y="77"/>
                  </a:lnTo>
                  <a:lnTo>
                    <a:pt x="261" y="76"/>
                  </a:lnTo>
                  <a:lnTo>
                    <a:pt x="262" y="76"/>
                  </a:lnTo>
                  <a:lnTo>
                    <a:pt x="263" y="75"/>
                  </a:lnTo>
                  <a:lnTo>
                    <a:pt x="264" y="75"/>
                  </a:lnTo>
                  <a:lnTo>
                    <a:pt x="265" y="74"/>
                  </a:lnTo>
                  <a:lnTo>
                    <a:pt x="266" y="74"/>
                  </a:lnTo>
                  <a:lnTo>
                    <a:pt x="267" y="73"/>
                  </a:lnTo>
                  <a:lnTo>
                    <a:pt x="268" y="72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1" y="70"/>
                  </a:lnTo>
                  <a:lnTo>
                    <a:pt x="272" y="70"/>
                  </a:lnTo>
                  <a:lnTo>
                    <a:pt x="273" y="70"/>
                  </a:lnTo>
                  <a:lnTo>
                    <a:pt x="273" y="69"/>
                  </a:lnTo>
                  <a:lnTo>
                    <a:pt x="274" y="69"/>
                  </a:lnTo>
                  <a:lnTo>
                    <a:pt x="275" y="68"/>
                  </a:lnTo>
                  <a:lnTo>
                    <a:pt x="276" y="68"/>
                  </a:lnTo>
                  <a:lnTo>
                    <a:pt x="276" y="67"/>
                  </a:lnTo>
                  <a:lnTo>
                    <a:pt x="277" y="67"/>
                  </a:lnTo>
                  <a:lnTo>
                    <a:pt x="277" y="66"/>
                  </a:lnTo>
                  <a:lnTo>
                    <a:pt x="278" y="66"/>
                  </a:lnTo>
                  <a:lnTo>
                    <a:pt x="279" y="65"/>
                  </a:lnTo>
                  <a:lnTo>
                    <a:pt x="280" y="64"/>
                  </a:lnTo>
                  <a:lnTo>
                    <a:pt x="282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6" y="61"/>
                  </a:lnTo>
                  <a:lnTo>
                    <a:pt x="287" y="60"/>
                  </a:lnTo>
                  <a:lnTo>
                    <a:pt x="291" y="59"/>
                  </a:lnTo>
                  <a:lnTo>
                    <a:pt x="292" y="58"/>
                  </a:lnTo>
                  <a:lnTo>
                    <a:pt x="293" y="58"/>
                  </a:lnTo>
                  <a:lnTo>
                    <a:pt x="296" y="56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300" y="54"/>
                  </a:lnTo>
                  <a:lnTo>
                    <a:pt x="301" y="53"/>
                  </a:lnTo>
                  <a:lnTo>
                    <a:pt x="302" y="53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9" y="48"/>
                  </a:lnTo>
                  <a:lnTo>
                    <a:pt x="311" y="47"/>
                  </a:lnTo>
                  <a:lnTo>
                    <a:pt x="313" y="46"/>
                  </a:lnTo>
                  <a:lnTo>
                    <a:pt x="315" y="45"/>
                  </a:lnTo>
                  <a:lnTo>
                    <a:pt x="316" y="45"/>
                  </a:lnTo>
                  <a:lnTo>
                    <a:pt x="319" y="43"/>
                  </a:lnTo>
                  <a:lnTo>
                    <a:pt x="320" y="42"/>
                  </a:lnTo>
                  <a:lnTo>
                    <a:pt x="325" y="39"/>
                  </a:lnTo>
                  <a:lnTo>
                    <a:pt x="326" y="38"/>
                  </a:lnTo>
                  <a:lnTo>
                    <a:pt x="329" y="37"/>
                  </a:lnTo>
                  <a:lnTo>
                    <a:pt x="330" y="36"/>
                  </a:lnTo>
                  <a:lnTo>
                    <a:pt x="331" y="35"/>
                  </a:lnTo>
                  <a:lnTo>
                    <a:pt x="332" y="35"/>
                  </a:lnTo>
                  <a:lnTo>
                    <a:pt x="333" y="34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7" y="32"/>
                  </a:lnTo>
                  <a:lnTo>
                    <a:pt x="339" y="31"/>
                  </a:lnTo>
                  <a:lnTo>
                    <a:pt x="343" y="29"/>
                  </a:lnTo>
                  <a:lnTo>
                    <a:pt x="344" y="28"/>
                  </a:lnTo>
                  <a:lnTo>
                    <a:pt x="345" y="28"/>
                  </a:lnTo>
                  <a:lnTo>
                    <a:pt x="345" y="27"/>
                  </a:lnTo>
                  <a:lnTo>
                    <a:pt x="346" y="27"/>
                  </a:lnTo>
                  <a:lnTo>
                    <a:pt x="348" y="26"/>
                  </a:lnTo>
                  <a:lnTo>
                    <a:pt x="349" y="25"/>
                  </a:lnTo>
                  <a:lnTo>
                    <a:pt x="351" y="24"/>
                  </a:lnTo>
                  <a:lnTo>
                    <a:pt x="354" y="22"/>
                  </a:lnTo>
                  <a:lnTo>
                    <a:pt x="355" y="22"/>
                  </a:lnTo>
                  <a:lnTo>
                    <a:pt x="356" y="21"/>
                  </a:lnTo>
                  <a:lnTo>
                    <a:pt x="360" y="19"/>
                  </a:lnTo>
                  <a:lnTo>
                    <a:pt x="361" y="19"/>
                  </a:lnTo>
                  <a:lnTo>
                    <a:pt x="362" y="18"/>
                  </a:lnTo>
                  <a:lnTo>
                    <a:pt x="365" y="17"/>
                  </a:lnTo>
                  <a:lnTo>
                    <a:pt x="366" y="16"/>
                  </a:lnTo>
                  <a:lnTo>
                    <a:pt x="367" y="16"/>
                  </a:lnTo>
                  <a:lnTo>
                    <a:pt x="369" y="15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4" y="12"/>
                  </a:lnTo>
                  <a:lnTo>
                    <a:pt x="378" y="11"/>
                  </a:lnTo>
                  <a:lnTo>
                    <a:pt x="380" y="10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6"/>
                  </a:lnTo>
                  <a:lnTo>
                    <a:pt x="389" y="5"/>
                  </a:lnTo>
                  <a:lnTo>
                    <a:pt x="391" y="4"/>
                  </a:lnTo>
                  <a:lnTo>
                    <a:pt x="397" y="4"/>
                  </a:lnTo>
                  <a:lnTo>
                    <a:pt x="399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7" y="3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6" y="2"/>
                  </a:lnTo>
                  <a:lnTo>
                    <a:pt x="417" y="2"/>
                  </a:lnTo>
                  <a:lnTo>
                    <a:pt x="419" y="1"/>
                  </a:lnTo>
                  <a:lnTo>
                    <a:pt x="423" y="1"/>
                  </a:lnTo>
                  <a:lnTo>
                    <a:pt x="426" y="1"/>
                  </a:lnTo>
                  <a:lnTo>
                    <a:pt x="426" y="0"/>
                  </a:lnTo>
                  <a:lnTo>
                    <a:pt x="428" y="0"/>
                  </a:lnTo>
                  <a:lnTo>
                    <a:pt x="429" y="0"/>
                  </a:lnTo>
                  <a:lnTo>
                    <a:pt x="432" y="0"/>
                  </a:lnTo>
                  <a:lnTo>
                    <a:pt x="433" y="0"/>
                  </a:lnTo>
                  <a:lnTo>
                    <a:pt x="435" y="1"/>
                  </a:lnTo>
                  <a:lnTo>
                    <a:pt x="440" y="4"/>
                  </a:lnTo>
                  <a:lnTo>
                    <a:pt x="441" y="4"/>
                  </a:lnTo>
                  <a:lnTo>
                    <a:pt x="443" y="5"/>
                  </a:lnTo>
                  <a:lnTo>
                    <a:pt x="444" y="5"/>
                  </a:lnTo>
                  <a:lnTo>
                    <a:pt x="445" y="6"/>
                  </a:lnTo>
                  <a:lnTo>
                    <a:pt x="446" y="6"/>
                  </a:lnTo>
                  <a:lnTo>
                    <a:pt x="447" y="7"/>
                  </a:lnTo>
                  <a:lnTo>
                    <a:pt x="449" y="7"/>
                  </a:lnTo>
                  <a:lnTo>
                    <a:pt x="449" y="8"/>
                  </a:lnTo>
                  <a:lnTo>
                    <a:pt x="450" y="8"/>
                  </a:lnTo>
                  <a:lnTo>
                    <a:pt x="452" y="9"/>
                  </a:lnTo>
                  <a:lnTo>
                    <a:pt x="453" y="9"/>
                  </a:lnTo>
                  <a:lnTo>
                    <a:pt x="459" y="11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4" y="13"/>
                  </a:lnTo>
                  <a:lnTo>
                    <a:pt x="465" y="13"/>
                  </a:lnTo>
                  <a:lnTo>
                    <a:pt x="466" y="14"/>
                  </a:lnTo>
                  <a:lnTo>
                    <a:pt x="466" y="15"/>
                  </a:lnTo>
                  <a:lnTo>
                    <a:pt x="465" y="16"/>
                  </a:lnTo>
                  <a:lnTo>
                    <a:pt x="465" y="17"/>
                  </a:lnTo>
                  <a:lnTo>
                    <a:pt x="464" y="18"/>
                  </a:lnTo>
                  <a:lnTo>
                    <a:pt x="464" y="19"/>
                  </a:lnTo>
                  <a:lnTo>
                    <a:pt x="464" y="20"/>
                  </a:lnTo>
                  <a:lnTo>
                    <a:pt x="464" y="21"/>
                  </a:lnTo>
                  <a:lnTo>
                    <a:pt x="463" y="21"/>
                  </a:lnTo>
                  <a:lnTo>
                    <a:pt x="463" y="22"/>
                  </a:lnTo>
                  <a:lnTo>
                    <a:pt x="463" y="24"/>
                  </a:lnTo>
                  <a:lnTo>
                    <a:pt x="463" y="25"/>
                  </a:lnTo>
                  <a:lnTo>
                    <a:pt x="463" y="26"/>
                  </a:lnTo>
                  <a:lnTo>
                    <a:pt x="462" y="28"/>
                  </a:lnTo>
                  <a:lnTo>
                    <a:pt x="463" y="28"/>
                  </a:lnTo>
                  <a:lnTo>
                    <a:pt x="467" y="30"/>
                  </a:lnTo>
                  <a:lnTo>
                    <a:pt x="470" y="31"/>
                  </a:lnTo>
                  <a:lnTo>
                    <a:pt x="470" y="31"/>
                  </a:lnTo>
                  <a:lnTo>
                    <a:pt x="471" y="32"/>
                  </a:lnTo>
                  <a:lnTo>
                    <a:pt x="473" y="33"/>
                  </a:lnTo>
                  <a:lnTo>
                    <a:pt x="474" y="33"/>
                  </a:lnTo>
                  <a:lnTo>
                    <a:pt x="475" y="34"/>
                  </a:lnTo>
                  <a:lnTo>
                    <a:pt x="477" y="34"/>
                  </a:lnTo>
                  <a:lnTo>
                    <a:pt x="477" y="35"/>
                  </a:lnTo>
                  <a:lnTo>
                    <a:pt x="478" y="35"/>
                  </a:lnTo>
                  <a:lnTo>
                    <a:pt x="479" y="35"/>
                  </a:lnTo>
                  <a:lnTo>
                    <a:pt x="481" y="36"/>
                  </a:lnTo>
                  <a:lnTo>
                    <a:pt x="482" y="37"/>
                  </a:lnTo>
                  <a:lnTo>
                    <a:pt x="484" y="37"/>
                  </a:lnTo>
                  <a:lnTo>
                    <a:pt x="484" y="38"/>
                  </a:lnTo>
                  <a:lnTo>
                    <a:pt x="487" y="39"/>
                  </a:lnTo>
                  <a:lnTo>
                    <a:pt x="488" y="39"/>
                  </a:lnTo>
                  <a:lnTo>
                    <a:pt x="488" y="40"/>
                  </a:lnTo>
                  <a:lnTo>
                    <a:pt x="490" y="40"/>
                  </a:lnTo>
                  <a:lnTo>
                    <a:pt x="493" y="41"/>
                  </a:lnTo>
                  <a:lnTo>
                    <a:pt x="496" y="43"/>
                  </a:lnTo>
                  <a:lnTo>
                    <a:pt x="497" y="43"/>
                  </a:lnTo>
                  <a:lnTo>
                    <a:pt x="499" y="44"/>
                  </a:lnTo>
                  <a:lnTo>
                    <a:pt x="502" y="46"/>
                  </a:lnTo>
                  <a:lnTo>
                    <a:pt x="506" y="47"/>
                  </a:lnTo>
                  <a:lnTo>
                    <a:pt x="509" y="49"/>
                  </a:lnTo>
                  <a:lnTo>
                    <a:pt x="510" y="49"/>
                  </a:lnTo>
                  <a:lnTo>
                    <a:pt x="513" y="50"/>
                  </a:lnTo>
                  <a:lnTo>
                    <a:pt x="516" y="51"/>
                  </a:lnTo>
                  <a:lnTo>
                    <a:pt x="516" y="52"/>
                  </a:lnTo>
                  <a:lnTo>
                    <a:pt x="518" y="52"/>
                  </a:lnTo>
                  <a:lnTo>
                    <a:pt x="517" y="54"/>
                  </a:lnTo>
                  <a:lnTo>
                    <a:pt x="517" y="55"/>
                  </a:lnTo>
                  <a:lnTo>
                    <a:pt x="517" y="57"/>
                  </a:lnTo>
                  <a:lnTo>
                    <a:pt x="517" y="60"/>
                  </a:lnTo>
                  <a:lnTo>
                    <a:pt x="517" y="62"/>
                  </a:lnTo>
                  <a:lnTo>
                    <a:pt x="517" y="63"/>
                  </a:lnTo>
                  <a:lnTo>
                    <a:pt x="517" y="65"/>
                  </a:lnTo>
                  <a:lnTo>
                    <a:pt x="517" y="66"/>
                  </a:lnTo>
                  <a:lnTo>
                    <a:pt x="517" y="67"/>
                  </a:lnTo>
                  <a:lnTo>
                    <a:pt x="517" y="71"/>
                  </a:lnTo>
                  <a:lnTo>
                    <a:pt x="517" y="74"/>
                  </a:lnTo>
                  <a:lnTo>
                    <a:pt x="516" y="77"/>
                  </a:lnTo>
                  <a:lnTo>
                    <a:pt x="516" y="79"/>
                  </a:lnTo>
                  <a:lnTo>
                    <a:pt x="516" y="80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6" y="85"/>
                  </a:lnTo>
                  <a:lnTo>
                    <a:pt x="516" y="91"/>
                  </a:lnTo>
                  <a:lnTo>
                    <a:pt x="515" y="97"/>
                  </a:lnTo>
                  <a:lnTo>
                    <a:pt x="516" y="98"/>
                  </a:lnTo>
                  <a:lnTo>
                    <a:pt x="517" y="98"/>
                  </a:lnTo>
                  <a:lnTo>
                    <a:pt x="518" y="99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9" y="100"/>
                  </a:lnTo>
                  <a:lnTo>
                    <a:pt x="520" y="100"/>
                  </a:lnTo>
                  <a:lnTo>
                    <a:pt x="520" y="101"/>
                  </a:lnTo>
                  <a:lnTo>
                    <a:pt x="521" y="101"/>
                  </a:lnTo>
                  <a:lnTo>
                    <a:pt x="522" y="101"/>
                  </a:lnTo>
                  <a:lnTo>
                    <a:pt x="522" y="102"/>
                  </a:lnTo>
                  <a:lnTo>
                    <a:pt x="523" y="102"/>
                  </a:lnTo>
                  <a:lnTo>
                    <a:pt x="524" y="102"/>
                  </a:lnTo>
                  <a:lnTo>
                    <a:pt x="525" y="102"/>
                  </a:lnTo>
                  <a:lnTo>
                    <a:pt x="525" y="103"/>
                  </a:lnTo>
                  <a:lnTo>
                    <a:pt x="526" y="103"/>
                  </a:lnTo>
                  <a:lnTo>
                    <a:pt x="526" y="104"/>
                  </a:lnTo>
                  <a:lnTo>
                    <a:pt x="525" y="104"/>
                  </a:lnTo>
                  <a:lnTo>
                    <a:pt x="524" y="105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7"/>
                  </a:lnTo>
                  <a:lnTo>
                    <a:pt x="524" y="107"/>
                  </a:lnTo>
                  <a:lnTo>
                    <a:pt x="524" y="108"/>
                  </a:lnTo>
                  <a:lnTo>
                    <a:pt x="524" y="108"/>
                  </a:lnTo>
                  <a:lnTo>
                    <a:pt x="525" y="108"/>
                  </a:lnTo>
                  <a:lnTo>
                    <a:pt x="526" y="109"/>
                  </a:lnTo>
                  <a:lnTo>
                    <a:pt x="527" y="109"/>
                  </a:lnTo>
                  <a:lnTo>
                    <a:pt x="528" y="109"/>
                  </a:lnTo>
                  <a:lnTo>
                    <a:pt x="528" y="110"/>
                  </a:lnTo>
                  <a:lnTo>
                    <a:pt x="529" y="110"/>
                  </a:lnTo>
                  <a:lnTo>
                    <a:pt x="530" y="111"/>
                  </a:lnTo>
                  <a:lnTo>
                    <a:pt x="531" y="111"/>
                  </a:lnTo>
                  <a:lnTo>
                    <a:pt x="532" y="111"/>
                  </a:lnTo>
                  <a:lnTo>
                    <a:pt x="533" y="113"/>
                  </a:lnTo>
                  <a:lnTo>
                    <a:pt x="533" y="114"/>
                  </a:lnTo>
                  <a:lnTo>
                    <a:pt x="532" y="114"/>
                  </a:lnTo>
                  <a:lnTo>
                    <a:pt x="530" y="116"/>
                  </a:lnTo>
                  <a:lnTo>
                    <a:pt x="530" y="117"/>
                  </a:lnTo>
                  <a:lnTo>
                    <a:pt x="529" y="118"/>
                  </a:lnTo>
                  <a:lnTo>
                    <a:pt x="528" y="121"/>
                  </a:lnTo>
                  <a:lnTo>
                    <a:pt x="528" y="122"/>
                  </a:lnTo>
                  <a:lnTo>
                    <a:pt x="528" y="123"/>
                  </a:lnTo>
                  <a:lnTo>
                    <a:pt x="527" y="125"/>
                  </a:lnTo>
                  <a:lnTo>
                    <a:pt x="526" y="126"/>
                  </a:lnTo>
                  <a:lnTo>
                    <a:pt x="522" y="128"/>
                  </a:lnTo>
                  <a:lnTo>
                    <a:pt x="520" y="130"/>
                  </a:lnTo>
                  <a:lnTo>
                    <a:pt x="519" y="130"/>
                  </a:lnTo>
                  <a:lnTo>
                    <a:pt x="519" y="129"/>
                  </a:lnTo>
                  <a:lnTo>
                    <a:pt x="518" y="129"/>
                  </a:lnTo>
                  <a:lnTo>
                    <a:pt x="518" y="129"/>
                  </a:lnTo>
                  <a:lnTo>
                    <a:pt x="517" y="129"/>
                  </a:lnTo>
                  <a:lnTo>
                    <a:pt x="517" y="128"/>
                  </a:lnTo>
                  <a:lnTo>
                    <a:pt x="516" y="128"/>
                  </a:lnTo>
                  <a:lnTo>
                    <a:pt x="516" y="129"/>
                  </a:lnTo>
                  <a:lnTo>
                    <a:pt x="515" y="129"/>
                  </a:lnTo>
                  <a:lnTo>
                    <a:pt x="514" y="129"/>
                  </a:lnTo>
                  <a:lnTo>
                    <a:pt x="513" y="129"/>
                  </a:lnTo>
                  <a:lnTo>
                    <a:pt x="513" y="130"/>
                  </a:lnTo>
                  <a:lnTo>
                    <a:pt x="512" y="130"/>
                  </a:lnTo>
                  <a:lnTo>
                    <a:pt x="512" y="129"/>
                  </a:lnTo>
                  <a:lnTo>
                    <a:pt x="512" y="130"/>
                  </a:lnTo>
                  <a:lnTo>
                    <a:pt x="512" y="129"/>
                  </a:lnTo>
                  <a:lnTo>
                    <a:pt x="512" y="130"/>
                  </a:lnTo>
                  <a:lnTo>
                    <a:pt x="511" y="130"/>
                  </a:lnTo>
                  <a:lnTo>
                    <a:pt x="510" y="130"/>
                  </a:lnTo>
                  <a:lnTo>
                    <a:pt x="510" y="131"/>
                  </a:lnTo>
                  <a:lnTo>
                    <a:pt x="509" y="131"/>
                  </a:lnTo>
                  <a:lnTo>
                    <a:pt x="509" y="132"/>
                  </a:lnTo>
                  <a:lnTo>
                    <a:pt x="509" y="133"/>
                  </a:lnTo>
                  <a:lnTo>
                    <a:pt x="508" y="133"/>
                  </a:lnTo>
                  <a:lnTo>
                    <a:pt x="507" y="133"/>
                  </a:lnTo>
                  <a:lnTo>
                    <a:pt x="507" y="134"/>
                  </a:lnTo>
                  <a:lnTo>
                    <a:pt x="507" y="135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8" y="137"/>
                  </a:lnTo>
                  <a:lnTo>
                    <a:pt x="509" y="137"/>
                  </a:lnTo>
                  <a:lnTo>
                    <a:pt x="509" y="138"/>
                  </a:lnTo>
                  <a:lnTo>
                    <a:pt x="509" y="139"/>
                  </a:lnTo>
                  <a:lnTo>
                    <a:pt x="508" y="139"/>
                  </a:lnTo>
                  <a:lnTo>
                    <a:pt x="507" y="140"/>
                  </a:lnTo>
                  <a:lnTo>
                    <a:pt x="507" y="141"/>
                  </a:lnTo>
                  <a:lnTo>
                    <a:pt x="506" y="142"/>
                  </a:lnTo>
                  <a:lnTo>
                    <a:pt x="505" y="142"/>
                  </a:lnTo>
                  <a:lnTo>
                    <a:pt x="505" y="143"/>
                  </a:lnTo>
                  <a:lnTo>
                    <a:pt x="504" y="143"/>
                  </a:lnTo>
                  <a:lnTo>
                    <a:pt x="504" y="144"/>
                  </a:lnTo>
                  <a:lnTo>
                    <a:pt x="504" y="145"/>
                  </a:lnTo>
                  <a:lnTo>
                    <a:pt x="504" y="146"/>
                  </a:lnTo>
                  <a:lnTo>
                    <a:pt x="504" y="147"/>
                  </a:lnTo>
                  <a:lnTo>
                    <a:pt x="505" y="148"/>
                  </a:lnTo>
                  <a:lnTo>
                    <a:pt x="504" y="148"/>
                  </a:lnTo>
                  <a:lnTo>
                    <a:pt x="504" y="149"/>
                  </a:lnTo>
                  <a:lnTo>
                    <a:pt x="505" y="149"/>
                  </a:lnTo>
                  <a:lnTo>
                    <a:pt x="505" y="150"/>
                  </a:lnTo>
                  <a:lnTo>
                    <a:pt x="505" y="151"/>
                  </a:lnTo>
                  <a:lnTo>
                    <a:pt x="505" y="152"/>
                  </a:lnTo>
                  <a:lnTo>
                    <a:pt x="506" y="152"/>
                  </a:lnTo>
                  <a:lnTo>
                    <a:pt x="506" y="153"/>
                  </a:lnTo>
                  <a:lnTo>
                    <a:pt x="505" y="153"/>
                  </a:lnTo>
                  <a:lnTo>
                    <a:pt x="505" y="154"/>
                  </a:lnTo>
                  <a:lnTo>
                    <a:pt x="505" y="155"/>
                  </a:lnTo>
                  <a:lnTo>
                    <a:pt x="505" y="156"/>
                  </a:lnTo>
                  <a:lnTo>
                    <a:pt x="506" y="156"/>
                  </a:lnTo>
                  <a:lnTo>
                    <a:pt x="506" y="156"/>
                  </a:lnTo>
                  <a:lnTo>
                    <a:pt x="506" y="157"/>
                  </a:lnTo>
                  <a:lnTo>
                    <a:pt x="505" y="157"/>
                  </a:lnTo>
                  <a:lnTo>
                    <a:pt x="505" y="158"/>
                  </a:lnTo>
                  <a:lnTo>
                    <a:pt x="504" y="158"/>
                  </a:lnTo>
                  <a:lnTo>
                    <a:pt x="504" y="159"/>
                  </a:lnTo>
                  <a:lnTo>
                    <a:pt x="504" y="160"/>
                  </a:lnTo>
                  <a:lnTo>
                    <a:pt x="504" y="161"/>
                  </a:lnTo>
                  <a:lnTo>
                    <a:pt x="503" y="162"/>
                  </a:lnTo>
                  <a:lnTo>
                    <a:pt x="502" y="162"/>
                  </a:lnTo>
                  <a:lnTo>
                    <a:pt x="502" y="163"/>
                  </a:lnTo>
                  <a:lnTo>
                    <a:pt x="502" y="164"/>
                  </a:lnTo>
                  <a:lnTo>
                    <a:pt x="501" y="164"/>
                  </a:lnTo>
                  <a:lnTo>
                    <a:pt x="500" y="164"/>
                  </a:lnTo>
                  <a:lnTo>
                    <a:pt x="500" y="165"/>
                  </a:lnTo>
                  <a:lnTo>
                    <a:pt x="499" y="165"/>
                  </a:lnTo>
                  <a:lnTo>
                    <a:pt x="498" y="164"/>
                  </a:lnTo>
                  <a:lnTo>
                    <a:pt x="498" y="165"/>
                  </a:lnTo>
                  <a:lnTo>
                    <a:pt x="498" y="166"/>
                  </a:lnTo>
                  <a:lnTo>
                    <a:pt x="498" y="167"/>
                  </a:lnTo>
                  <a:lnTo>
                    <a:pt x="498" y="168"/>
                  </a:lnTo>
                  <a:lnTo>
                    <a:pt x="498" y="169"/>
                  </a:lnTo>
                  <a:lnTo>
                    <a:pt x="497" y="169"/>
                  </a:lnTo>
                  <a:lnTo>
                    <a:pt x="497" y="170"/>
                  </a:lnTo>
                  <a:lnTo>
                    <a:pt x="497" y="171"/>
                  </a:lnTo>
                  <a:lnTo>
                    <a:pt x="497" y="172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6" y="174"/>
                  </a:lnTo>
                  <a:lnTo>
                    <a:pt x="497" y="174"/>
                  </a:lnTo>
                  <a:lnTo>
                    <a:pt x="497" y="175"/>
                  </a:lnTo>
                  <a:lnTo>
                    <a:pt x="496" y="176"/>
                  </a:lnTo>
                  <a:lnTo>
                    <a:pt x="495" y="176"/>
                  </a:lnTo>
                  <a:lnTo>
                    <a:pt x="495" y="177"/>
                  </a:lnTo>
                  <a:lnTo>
                    <a:pt x="495" y="178"/>
                  </a:lnTo>
                  <a:lnTo>
                    <a:pt x="495" y="179"/>
                  </a:lnTo>
                  <a:lnTo>
                    <a:pt x="495" y="180"/>
                  </a:lnTo>
                  <a:lnTo>
                    <a:pt x="494" y="180"/>
                  </a:lnTo>
                  <a:lnTo>
                    <a:pt x="493" y="180"/>
                  </a:lnTo>
                  <a:lnTo>
                    <a:pt x="492" y="180"/>
                  </a:lnTo>
                  <a:lnTo>
                    <a:pt x="491" y="180"/>
                  </a:lnTo>
                  <a:lnTo>
                    <a:pt x="491" y="181"/>
                  </a:lnTo>
                  <a:lnTo>
                    <a:pt x="492" y="181"/>
                  </a:lnTo>
                  <a:lnTo>
                    <a:pt x="493" y="181"/>
                  </a:lnTo>
                  <a:lnTo>
                    <a:pt x="493" y="182"/>
                  </a:lnTo>
                  <a:lnTo>
                    <a:pt x="492" y="182"/>
                  </a:lnTo>
                  <a:lnTo>
                    <a:pt x="491" y="182"/>
                  </a:lnTo>
                  <a:lnTo>
                    <a:pt x="491" y="183"/>
                  </a:lnTo>
                  <a:lnTo>
                    <a:pt x="492" y="183"/>
                  </a:lnTo>
                  <a:lnTo>
                    <a:pt x="493" y="183"/>
                  </a:lnTo>
                  <a:lnTo>
                    <a:pt x="493" y="184"/>
                  </a:lnTo>
                  <a:lnTo>
                    <a:pt x="493" y="185"/>
                  </a:lnTo>
                  <a:lnTo>
                    <a:pt x="492" y="185"/>
                  </a:lnTo>
                  <a:lnTo>
                    <a:pt x="492" y="186"/>
                  </a:lnTo>
                  <a:lnTo>
                    <a:pt x="491" y="187"/>
                  </a:lnTo>
                  <a:lnTo>
                    <a:pt x="491" y="188"/>
                  </a:lnTo>
                  <a:lnTo>
                    <a:pt x="491" y="189"/>
                  </a:lnTo>
                  <a:lnTo>
                    <a:pt x="490" y="190"/>
                  </a:lnTo>
                  <a:lnTo>
                    <a:pt x="490" y="191"/>
                  </a:lnTo>
                  <a:lnTo>
                    <a:pt x="490" y="192"/>
                  </a:lnTo>
                  <a:lnTo>
                    <a:pt x="489" y="192"/>
                  </a:lnTo>
                  <a:lnTo>
                    <a:pt x="489" y="193"/>
                  </a:lnTo>
                  <a:lnTo>
                    <a:pt x="488" y="193"/>
                  </a:lnTo>
                  <a:lnTo>
                    <a:pt x="487" y="193"/>
                  </a:lnTo>
                  <a:lnTo>
                    <a:pt x="486" y="193"/>
                  </a:lnTo>
                  <a:lnTo>
                    <a:pt x="486" y="192"/>
                  </a:lnTo>
                  <a:lnTo>
                    <a:pt x="486" y="191"/>
                  </a:lnTo>
                  <a:lnTo>
                    <a:pt x="485" y="191"/>
                  </a:lnTo>
                  <a:lnTo>
                    <a:pt x="485" y="192"/>
                  </a:lnTo>
                  <a:lnTo>
                    <a:pt x="485" y="193"/>
                  </a:lnTo>
                  <a:lnTo>
                    <a:pt x="485" y="194"/>
                  </a:lnTo>
                  <a:lnTo>
                    <a:pt x="486" y="194"/>
                  </a:lnTo>
                  <a:lnTo>
                    <a:pt x="486" y="195"/>
                  </a:lnTo>
                  <a:lnTo>
                    <a:pt x="487" y="195"/>
                  </a:lnTo>
                  <a:lnTo>
                    <a:pt x="486" y="195"/>
                  </a:lnTo>
                  <a:lnTo>
                    <a:pt x="485" y="195"/>
                  </a:lnTo>
                  <a:lnTo>
                    <a:pt x="485" y="196"/>
                  </a:lnTo>
                  <a:lnTo>
                    <a:pt x="484" y="196"/>
                  </a:lnTo>
                  <a:lnTo>
                    <a:pt x="484" y="197"/>
                  </a:lnTo>
                  <a:lnTo>
                    <a:pt x="483" y="198"/>
                  </a:lnTo>
                  <a:lnTo>
                    <a:pt x="484" y="198"/>
                  </a:lnTo>
                  <a:lnTo>
                    <a:pt x="485" y="198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198"/>
                  </a:lnTo>
                  <a:lnTo>
                    <a:pt x="486" y="197"/>
                  </a:lnTo>
                  <a:lnTo>
                    <a:pt x="487" y="197"/>
                  </a:lnTo>
                  <a:lnTo>
                    <a:pt x="488" y="197"/>
                  </a:lnTo>
                  <a:lnTo>
                    <a:pt x="488" y="198"/>
                  </a:lnTo>
                  <a:lnTo>
                    <a:pt x="487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0" y="200"/>
                  </a:lnTo>
                  <a:lnTo>
                    <a:pt x="491" y="200"/>
                  </a:lnTo>
                  <a:lnTo>
                    <a:pt x="491" y="201"/>
                  </a:lnTo>
                  <a:lnTo>
                    <a:pt x="491" y="202"/>
                  </a:lnTo>
                  <a:lnTo>
                    <a:pt x="490" y="202"/>
                  </a:lnTo>
                  <a:lnTo>
                    <a:pt x="489" y="202"/>
                  </a:lnTo>
                  <a:lnTo>
                    <a:pt x="489" y="203"/>
                  </a:lnTo>
                  <a:lnTo>
                    <a:pt x="490" y="203"/>
                  </a:lnTo>
                  <a:lnTo>
                    <a:pt x="491" y="203"/>
                  </a:lnTo>
                  <a:lnTo>
                    <a:pt x="491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3" y="205"/>
                  </a:lnTo>
                  <a:lnTo>
                    <a:pt x="494" y="205"/>
                  </a:lnTo>
                  <a:lnTo>
                    <a:pt x="493" y="205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3" y="206"/>
                  </a:lnTo>
                  <a:lnTo>
                    <a:pt x="493" y="207"/>
                  </a:lnTo>
                  <a:lnTo>
                    <a:pt x="494" y="207"/>
                  </a:lnTo>
                  <a:lnTo>
                    <a:pt x="495" y="207"/>
                  </a:lnTo>
                  <a:lnTo>
                    <a:pt x="495" y="206"/>
                  </a:lnTo>
                  <a:lnTo>
                    <a:pt x="495" y="207"/>
                  </a:lnTo>
                  <a:lnTo>
                    <a:pt x="492" y="210"/>
                  </a:lnTo>
                  <a:lnTo>
                    <a:pt x="489" y="214"/>
                  </a:lnTo>
                  <a:lnTo>
                    <a:pt x="488" y="214"/>
                  </a:lnTo>
                  <a:lnTo>
                    <a:pt x="488" y="215"/>
                  </a:lnTo>
                  <a:lnTo>
                    <a:pt x="487" y="216"/>
                  </a:lnTo>
                  <a:lnTo>
                    <a:pt x="485" y="217"/>
                  </a:lnTo>
                  <a:lnTo>
                    <a:pt x="483" y="219"/>
                  </a:lnTo>
                  <a:lnTo>
                    <a:pt x="481" y="221"/>
                  </a:lnTo>
                  <a:lnTo>
                    <a:pt x="478" y="225"/>
                  </a:lnTo>
                  <a:lnTo>
                    <a:pt x="479" y="225"/>
                  </a:lnTo>
                  <a:lnTo>
                    <a:pt x="479" y="226"/>
                  </a:lnTo>
                  <a:lnTo>
                    <a:pt x="480" y="227"/>
                  </a:lnTo>
                  <a:lnTo>
                    <a:pt x="481" y="228"/>
                  </a:lnTo>
                  <a:lnTo>
                    <a:pt x="480" y="229"/>
                  </a:lnTo>
                  <a:lnTo>
                    <a:pt x="479" y="229"/>
                  </a:lnTo>
                  <a:lnTo>
                    <a:pt x="479" y="230"/>
                  </a:lnTo>
                  <a:lnTo>
                    <a:pt x="478" y="231"/>
                  </a:lnTo>
                  <a:lnTo>
                    <a:pt x="477" y="230"/>
                  </a:lnTo>
                  <a:lnTo>
                    <a:pt x="477" y="229"/>
                  </a:lnTo>
                  <a:lnTo>
                    <a:pt x="475" y="228"/>
                  </a:lnTo>
                  <a:lnTo>
                    <a:pt x="474" y="229"/>
                  </a:lnTo>
                  <a:lnTo>
                    <a:pt x="473" y="230"/>
                  </a:lnTo>
                  <a:lnTo>
                    <a:pt x="472" y="230"/>
                  </a:lnTo>
                  <a:lnTo>
                    <a:pt x="472" y="231"/>
                  </a:lnTo>
                  <a:lnTo>
                    <a:pt x="471" y="231"/>
                  </a:lnTo>
                  <a:lnTo>
                    <a:pt x="471" y="232"/>
                  </a:lnTo>
                  <a:lnTo>
                    <a:pt x="470" y="232"/>
                  </a:lnTo>
                  <a:lnTo>
                    <a:pt x="470" y="233"/>
                  </a:lnTo>
                  <a:lnTo>
                    <a:pt x="470" y="234"/>
                  </a:lnTo>
                  <a:lnTo>
                    <a:pt x="469" y="235"/>
                  </a:lnTo>
                  <a:lnTo>
                    <a:pt x="468" y="235"/>
                  </a:lnTo>
                  <a:lnTo>
                    <a:pt x="465" y="238"/>
                  </a:lnTo>
                  <a:lnTo>
                    <a:pt x="464" y="240"/>
                  </a:lnTo>
                  <a:lnTo>
                    <a:pt x="463" y="241"/>
                  </a:lnTo>
                  <a:lnTo>
                    <a:pt x="461" y="242"/>
                  </a:lnTo>
                  <a:lnTo>
                    <a:pt x="458" y="246"/>
                  </a:lnTo>
                  <a:lnTo>
                    <a:pt x="457" y="247"/>
                  </a:lnTo>
                  <a:lnTo>
                    <a:pt x="456" y="247"/>
                  </a:lnTo>
                  <a:lnTo>
                    <a:pt x="455" y="249"/>
                  </a:lnTo>
                  <a:lnTo>
                    <a:pt x="453" y="251"/>
                  </a:lnTo>
                  <a:lnTo>
                    <a:pt x="451" y="253"/>
                  </a:lnTo>
                  <a:lnTo>
                    <a:pt x="449" y="254"/>
                  </a:lnTo>
                  <a:lnTo>
                    <a:pt x="448" y="255"/>
                  </a:lnTo>
                  <a:lnTo>
                    <a:pt x="447" y="256"/>
                  </a:lnTo>
                  <a:lnTo>
                    <a:pt x="446" y="257"/>
                  </a:lnTo>
                  <a:lnTo>
                    <a:pt x="445" y="258"/>
                  </a:lnTo>
                  <a:lnTo>
                    <a:pt x="445" y="259"/>
                  </a:lnTo>
                  <a:lnTo>
                    <a:pt x="443" y="260"/>
                  </a:lnTo>
                  <a:lnTo>
                    <a:pt x="442" y="261"/>
                  </a:lnTo>
                  <a:lnTo>
                    <a:pt x="441" y="262"/>
                  </a:lnTo>
                  <a:lnTo>
                    <a:pt x="438" y="265"/>
                  </a:lnTo>
                  <a:lnTo>
                    <a:pt x="436" y="267"/>
                  </a:lnTo>
                  <a:lnTo>
                    <a:pt x="434" y="264"/>
                  </a:lnTo>
                  <a:lnTo>
                    <a:pt x="433" y="264"/>
                  </a:lnTo>
                  <a:lnTo>
                    <a:pt x="432" y="265"/>
                  </a:lnTo>
                  <a:lnTo>
                    <a:pt x="432" y="266"/>
                  </a:lnTo>
                  <a:lnTo>
                    <a:pt x="430" y="267"/>
                  </a:lnTo>
                  <a:lnTo>
                    <a:pt x="429" y="265"/>
                  </a:lnTo>
                  <a:lnTo>
                    <a:pt x="427" y="264"/>
                  </a:lnTo>
                  <a:lnTo>
                    <a:pt x="425" y="266"/>
                  </a:lnTo>
                  <a:lnTo>
                    <a:pt x="424" y="266"/>
                  </a:lnTo>
                  <a:lnTo>
                    <a:pt x="424" y="265"/>
                  </a:lnTo>
                  <a:lnTo>
                    <a:pt x="419" y="268"/>
                  </a:lnTo>
                  <a:lnTo>
                    <a:pt x="417" y="269"/>
                  </a:lnTo>
                  <a:lnTo>
                    <a:pt x="413" y="271"/>
                  </a:lnTo>
                  <a:lnTo>
                    <a:pt x="412" y="272"/>
                  </a:lnTo>
                  <a:lnTo>
                    <a:pt x="411" y="273"/>
                  </a:lnTo>
                  <a:lnTo>
                    <a:pt x="408" y="275"/>
                  </a:lnTo>
                  <a:lnTo>
                    <a:pt x="404" y="277"/>
                  </a:lnTo>
                  <a:lnTo>
                    <a:pt x="400" y="280"/>
                  </a:lnTo>
                  <a:lnTo>
                    <a:pt x="399" y="280"/>
                  </a:lnTo>
                  <a:lnTo>
                    <a:pt x="398" y="281"/>
                  </a:lnTo>
                  <a:lnTo>
                    <a:pt x="394" y="283"/>
                  </a:lnTo>
                  <a:lnTo>
                    <a:pt x="393" y="283"/>
                  </a:lnTo>
                  <a:lnTo>
                    <a:pt x="392" y="284"/>
                  </a:lnTo>
                  <a:lnTo>
                    <a:pt x="390" y="285"/>
                  </a:lnTo>
                  <a:lnTo>
                    <a:pt x="386" y="288"/>
                  </a:lnTo>
                  <a:lnTo>
                    <a:pt x="384" y="288"/>
                  </a:lnTo>
                  <a:lnTo>
                    <a:pt x="383" y="289"/>
                  </a:lnTo>
                  <a:lnTo>
                    <a:pt x="380" y="291"/>
                  </a:lnTo>
                  <a:lnTo>
                    <a:pt x="379" y="291"/>
                  </a:lnTo>
                  <a:lnTo>
                    <a:pt x="378" y="292"/>
                  </a:lnTo>
                  <a:lnTo>
                    <a:pt x="377" y="289"/>
                  </a:lnTo>
                  <a:lnTo>
                    <a:pt x="376" y="286"/>
                  </a:lnTo>
                  <a:lnTo>
                    <a:pt x="374" y="283"/>
                  </a:lnTo>
                  <a:lnTo>
                    <a:pt x="374" y="280"/>
                  </a:lnTo>
                  <a:lnTo>
                    <a:pt x="373" y="277"/>
                  </a:lnTo>
                  <a:lnTo>
                    <a:pt x="371" y="275"/>
                  </a:lnTo>
                  <a:lnTo>
                    <a:pt x="371" y="274"/>
                  </a:lnTo>
                  <a:lnTo>
                    <a:pt x="370" y="272"/>
                  </a:lnTo>
                  <a:lnTo>
                    <a:pt x="370" y="271"/>
                  </a:lnTo>
                  <a:lnTo>
                    <a:pt x="368" y="267"/>
                  </a:lnTo>
                  <a:lnTo>
                    <a:pt x="366" y="264"/>
                  </a:lnTo>
                  <a:lnTo>
                    <a:pt x="366" y="263"/>
                  </a:lnTo>
                  <a:lnTo>
                    <a:pt x="365" y="262"/>
                  </a:lnTo>
                  <a:lnTo>
                    <a:pt x="365" y="261"/>
                  </a:lnTo>
                  <a:lnTo>
                    <a:pt x="364" y="260"/>
                  </a:lnTo>
                  <a:lnTo>
                    <a:pt x="363" y="257"/>
                  </a:lnTo>
                  <a:lnTo>
                    <a:pt x="363" y="256"/>
                  </a:lnTo>
                  <a:lnTo>
                    <a:pt x="362" y="256"/>
                  </a:lnTo>
                  <a:lnTo>
                    <a:pt x="360" y="252"/>
                  </a:lnTo>
                  <a:lnTo>
                    <a:pt x="359" y="249"/>
                  </a:lnTo>
                  <a:lnTo>
                    <a:pt x="357" y="246"/>
                  </a:lnTo>
                  <a:lnTo>
                    <a:pt x="357" y="245"/>
                  </a:lnTo>
                  <a:lnTo>
                    <a:pt x="355" y="242"/>
                  </a:lnTo>
                  <a:lnTo>
                    <a:pt x="355" y="241"/>
                  </a:lnTo>
                  <a:lnTo>
                    <a:pt x="355" y="240"/>
                  </a:lnTo>
                  <a:lnTo>
                    <a:pt x="354" y="239"/>
                  </a:lnTo>
                  <a:lnTo>
                    <a:pt x="354" y="238"/>
                  </a:lnTo>
                  <a:lnTo>
                    <a:pt x="354" y="237"/>
                  </a:lnTo>
                  <a:lnTo>
                    <a:pt x="353" y="237"/>
                  </a:lnTo>
                  <a:lnTo>
                    <a:pt x="352" y="234"/>
                  </a:lnTo>
                  <a:lnTo>
                    <a:pt x="352" y="233"/>
                  </a:lnTo>
                  <a:lnTo>
                    <a:pt x="350" y="229"/>
                  </a:lnTo>
                  <a:lnTo>
                    <a:pt x="349" y="228"/>
                  </a:lnTo>
                  <a:lnTo>
                    <a:pt x="349" y="227"/>
                  </a:lnTo>
                  <a:lnTo>
                    <a:pt x="348" y="227"/>
                  </a:lnTo>
                  <a:lnTo>
                    <a:pt x="348" y="226"/>
                  </a:lnTo>
                  <a:lnTo>
                    <a:pt x="348" y="225"/>
                  </a:lnTo>
                  <a:lnTo>
                    <a:pt x="348" y="224"/>
                  </a:lnTo>
                  <a:lnTo>
                    <a:pt x="347" y="224"/>
                  </a:lnTo>
                  <a:lnTo>
                    <a:pt x="347" y="223"/>
                  </a:lnTo>
                  <a:lnTo>
                    <a:pt x="347" y="222"/>
                  </a:lnTo>
                  <a:lnTo>
                    <a:pt x="346" y="220"/>
                  </a:lnTo>
                  <a:lnTo>
                    <a:pt x="345" y="220"/>
                  </a:lnTo>
                  <a:lnTo>
                    <a:pt x="344" y="217"/>
                  </a:lnTo>
                  <a:lnTo>
                    <a:pt x="342" y="214"/>
                  </a:lnTo>
                  <a:lnTo>
                    <a:pt x="342" y="213"/>
                  </a:lnTo>
                  <a:lnTo>
                    <a:pt x="342" y="212"/>
                  </a:lnTo>
                  <a:lnTo>
                    <a:pt x="341" y="212"/>
                  </a:lnTo>
                  <a:lnTo>
                    <a:pt x="341" y="210"/>
                  </a:lnTo>
                  <a:lnTo>
                    <a:pt x="339" y="207"/>
                  </a:lnTo>
                  <a:lnTo>
                    <a:pt x="339" y="206"/>
                  </a:lnTo>
                  <a:lnTo>
                    <a:pt x="338" y="205"/>
                  </a:lnTo>
                  <a:lnTo>
                    <a:pt x="336" y="201"/>
                  </a:lnTo>
                  <a:lnTo>
                    <a:pt x="335" y="198"/>
                  </a:lnTo>
                  <a:lnTo>
                    <a:pt x="334" y="197"/>
                  </a:lnTo>
                  <a:lnTo>
                    <a:pt x="334" y="196"/>
                  </a:lnTo>
                  <a:lnTo>
                    <a:pt x="332" y="193"/>
                  </a:lnTo>
                  <a:lnTo>
                    <a:pt x="331" y="189"/>
                  </a:lnTo>
                  <a:lnTo>
                    <a:pt x="330" y="189"/>
                  </a:lnTo>
                  <a:lnTo>
                    <a:pt x="330" y="188"/>
                  </a:lnTo>
                  <a:lnTo>
                    <a:pt x="328" y="183"/>
                  </a:lnTo>
                  <a:lnTo>
                    <a:pt x="327" y="182"/>
                  </a:lnTo>
                  <a:lnTo>
                    <a:pt x="327" y="181"/>
                  </a:lnTo>
                  <a:lnTo>
                    <a:pt x="326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3" y="171"/>
                  </a:lnTo>
                  <a:lnTo>
                    <a:pt x="322" y="169"/>
                  </a:lnTo>
                  <a:lnTo>
                    <a:pt x="321" y="166"/>
                  </a:lnTo>
                  <a:lnTo>
                    <a:pt x="320" y="165"/>
                  </a:lnTo>
                  <a:lnTo>
                    <a:pt x="320" y="164"/>
                  </a:lnTo>
                  <a:lnTo>
                    <a:pt x="320" y="163"/>
                  </a:lnTo>
                  <a:lnTo>
                    <a:pt x="319" y="163"/>
                  </a:lnTo>
                  <a:lnTo>
                    <a:pt x="319" y="161"/>
                  </a:lnTo>
                  <a:lnTo>
                    <a:pt x="318" y="160"/>
                  </a:lnTo>
                  <a:lnTo>
                    <a:pt x="318" y="159"/>
                  </a:lnTo>
                  <a:lnTo>
                    <a:pt x="317" y="159"/>
                  </a:lnTo>
                  <a:lnTo>
                    <a:pt x="317" y="157"/>
                  </a:lnTo>
                  <a:lnTo>
                    <a:pt x="316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5" y="156"/>
                  </a:lnTo>
                  <a:lnTo>
                    <a:pt x="315" y="155"/>
                  </a:lnTo>
                  <a:lnTo>
                    <a:pt x="315" y="154"/>
                  </a:lnTo>
                  <a:lnTo>
                    <a:pt x="313" y="151"/>
                  </a:lnTo>
                  <a:lnTo>
                    <a:pt x="310" y="148"/>
                  </a:lnTo>
                  <a:lnTo>
                    <a:pt x="307" y="144"/>
                  </a:lnTo>
                  <a:lnTo>
                    <a:pt x="306" y="144"/>
                  </a:lnTo>
                  <a:lnTo>
                    <a:pt x="304" y="142"/>
                  </a:lnTo>
                  <a:lnTo>
                    <a:pt x="301" y="139"/>
                  </a:lnTo>
                  <a:lnTo>
                    <a:pt x="299" y="137"/>
                  </a:lnTo>
                  <a:lnTo>
                    <a:pt x="298" y="136"/>
                  </a:lnTo>
                  <a:lnTo>
                    <a:pt x="297" y="136"/>
                  </a:lnTo>
                  <a:lnTo>
                    <a:pt x="297" y="137"/>
                  </a:lnTo>
                  <a:lnTo>
                    <a:pt x="295" y="139"/>
                  </a:lnTo>
                  <a:lnTo>
                    <a:pt x="293" y="141"/>
                  </a:lnTo>
                  <a:lnTo>
                    <a:pt x="292" y="142"/>
                  </a:lnTo>
                  <a:lnTo>
                    <a:pt x="289" y="145"/>
                  </a:lnTo>
                  <a:lnTo>
                    <a:pt x="285" y="149"/>
                  </a:lnTo>
                  <a:lnTo>
                    <a:pt x="282" y="152"/>
                  </a:lnTo>
                  <a:lnTo>
                    <a:pt x="280" y="154"/>
                  </a:lnTo>
                  <a:lnTo>
                    <a:pt x="279" y="154"/>
                  </a:lnTo>
                  <a:lnTo>
                    <a:pt x="279" y="155"/>
                  </a:lnTo>
                  <a:lnTo>
                    <a:pt x="278" y="156"/>
                  </a:lnTo>
                  <a:lnTo>
                    <a:pt x="277" y="156"/>
                  </a:lnTo>
                  <a:lnTo>
                    <a:pt x="276" y="157"/>
                  </a:lnTo>
                  <a:lnTo>
                    <a:pt x="275" y="158"/>
                  </a:lnTo>
                  <a:lnTo>
                    <a:pt x="273" y="161"/>
                  </a:lnTo>
                  <a:lnTo>
                    <a:pt x="271" y="163"/>
                  </a:lnTo>
                  <a:lnTo>
                    <a:pt x="270" y="164"/>
                  </a:lnTo>
                  <a:lnTo>
                    <a:pt x="267" y="167"/>
                  </a:lnTo>
                  <a:lnTo>
                    <a:pt x="265" y="169"/>
                  </a:lnTo>
                  <a:lnTo>
                    <a:pt x="264" y="170"/>
                  </a:lnTo>
                  <a:lnTo>
                    <a:pt x="263" y="171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6" y="178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0" y="184"/>
                  </a:lnTo>
                  <a:lnTo>
                    <a:pt x="250" y="185"/>
                  </a:lnTo>
                  <a:lnTo>
                    <a:pt x="249" y="185"/>
                  </a:lnTo>
                  <a:lnTo>
                    <a:pt x="248" y="185"/>
                  </a:lnTo>
                  <a:lnTo>
                    <a:pt x="246" y="188"/>
                  </a:lnTo>
                  <a:lnTo>
                    <a:pt x="245" y="189"/>
                  </a:lnTo>
                  <a:lnTo>
                    <a:pt x="244" y="190"/>
                  </a:lnTo>
                  <a:lnTo>
                    <a:pt x="243" y="191"/>
                  </a:lnTo>
                  <a:lnTo>
                    <a:pt x="242" y="191"/>
                  </a:lnTo>
                  <a:lnTo>
                    <a:pt x="242" y="192"/>
                  </a:lnTo>
                  <a:lnTo>
                    <a:pt x="241" y="193"/>
                  </a:lnTo>
                  <a:lnTo>
                    <a:pt x="243" y="195"/>
                  </a:lnTo>
                  <a:lnTo>
                    <a:pt x="244" y="196"/>
                  </a:lnTo>
                  <a:lnTo>
                    <a:pt x="245" y="197"/>
                  </a:lnTo>
                  <a:lnTo>
                    <a:pt x="246" y="198"/>
                  </a:lnTo>
                  <a:lnTo>
                    <a:pt x="249" y="201"/>
                  </a:lnTo>
                  <a:lnTo>
                    <a:pt x="250" y="202"/>
                  </a:lnTo>
                  <a:lnTo>
                    <a:pt x="249" y="203"/>
                  </a:lnTo>
                  <a:lnTo>
                    <a:pt x="245" y="207"/>
                  </a:lnTo>
                  <a:lnTo>
                    <a:pt x="244" y="207"/>
                  </a:lnTo>
                  <a:lnTo>
                    <a:pt x="243" y="208"/>
                  </a:lnTo>
                  <a:lnTo>
                    <a:pt x="242" y="209"/>
                  </a:lnTo>
                  <a:lnTo>
                    <a:pt x="241" y="210"/>
                  </a:lnTo>
                  <a:lnTo>
                    <a:pt x="240" y="211"/>
                  </a:lnTo>
                  <a:lnTo>
                    <a:pt x="238" y="213"/>
                  </a:lnTo>
                  <a:lnTo>
                    <a:pt x="237" y="214"/>
                  </a:lnTo>
                  <a:lnTo>
                    <a:pt x="235" y="216"/>
                  </a:lnTo>
                  <a:lnTo>
                    <a:pt x="234" y="217"/>
                  </a:lnTo>
                  <a:lnTo>
                    <a:pt x="233" y="218"/>
                  </a:lnTo>
                  <a:lnTo>
                    <a:pt x="232" y="219"/>
                  </a:lnTo>
                  <a:lnTo>
                    <a:pt x="230" y="221"/>
                  </a:lnTo>
                  <a:lnTo>
                    <a:pt x="229" y="222"/>
                  </a:lnTo>
                  <a:lnTo>
                    <a:pt x="227" y="219"/>
                  </a:lnTo>
                  <a:lnTo>
                    <a:pt x="224" y="222"/>
                  </a:lnTo>
                  <a:lnTo>
                    <a:pt x="224" y="223"/>
                  </a:lnTo>
                  <a:lnTo>
                    <a:pt x="225" y="223"/>
                  </a:lnTo>
                  <a:lnTo>
                    <a:pt x="225" y="224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28"/>
                  </a:lnTo>
                  <a:lnTo>
                    <a:pt x="223" y="229"/>
                  </a:lnTo>
                  <a:lnTo>
                    <a:pt x="222" y="229"/>
                  </a:lnTo>
                  <a:lnTo>
                    <a:pt x="221" y="231"/>
                  </a:lnTo>
                  <a:lnTo>
                    <a:pt x="218" y="234"/>
                  </a:lnTo>
                  <a:lnTo>
                    <a:pt x="215" y="236"/>
                  </a:lnTo>
                  <a:lnTo>
                    <a:pt x="215" y="237"/>
                  </a:lnTo>
                  <a:lnTo>
                    <a:pt x="212" y="240"/>
                  </a:lnTo>
                  <a:lnTo>
                    <a:pt x="211" y="240"/>
                  </a:lnTo>
                  <a:lnTo>
                    <a:pt x="211" y="241"/>
                  </a:lnTo>
                  <a:lnTo>
                    <a:pt x="212" y="241"/>
                  </a:lnTo>
                  <a:lnTo>
                    <a:pt x="214" y="243"/>
                  </a:lnTo>
                  <a:lnTo>
                    <a:pt x="217" y="246"/>
                  </a:lnTo>
                  <a:lnTo>
                    <a:pt x="218" y="247"/>
                  </a:lnTo>
                  <a:lnTo>
                    <a:pt x="219" y="248"/>
                  </a:lnTo>
                  <a:lnTo>
                    <a:pt x="222" y="251"/>
                  </a:lnTo>
                  <a:lnTo>
                    <a:pt x="223" y="252"/>
                  </a:lnTo>
                  <a:lnTo>
                    <a:pt x="226" y="254"/>
                  </a:lnTo>
                  <a:lnTo>
                    <a:pt x="229" y="257"/>
                  </a:lnTo>
                  <a:lnTo>
                    <a:pt x="229" y="258"/>
                  </a:lnTo>
                  <a:lnTo>
                    <a:pt x="229" y="258"/>
                  </a:lnTo>
                  <a:lnTo>
                    <a:pt x="230" y="259"/>
                  </a:lnTo>
                  <a:lnTo>
                    <a:pt x="232" y="261"/>
                  </a:lnTo>
                  <a:lnTo>
                    <a:pt x="233" y="262"/>
                  </a:lnTo>
                  <a:lnTo>
                    <a:pt x="234" y="263"/>
                  </a:lnTo>
                  <a:lnTo>
                    <a:pt x="235" y="264"/>
                  </a:lnTo>
                  <a:lnTo>
                    <a:pt x="237" y="266"/>
                  </a:lnTo>
                  <a:lnTo>
                    <a:pt x="238" y="267"/>
                  </a:lnTo>
                  <a:lnTo>
                    <a:pt x="240" y="269"/>
                  </a:lnTo>
                  <a:lnTo>
                    <a:pt x="241" y="270"/>
                  </a:lnTo>
                  <a:lnTo>
                    <a:pt x="242" y="270"/>
                  </a:lnTo>
                  <a:lnTo>
                    <a:pt x="247" y="276"/>
                  </a:lnTo>
                  <a:lnTo>
                    <a:pt x="247" y="277"/>
                  </a:lnTo>
                  <a:lnTo>
                    <a:pt x="246" y="278"/>
                  </a:lnTo>
                  <a:lnTo>
                    <a:pt x="245" y="278"/>
                  </a:lnTo>
                  <a:lnTo>
                    <a:pt x="243" y="281"/>
                  </a:lnTo>
                  <a:lnTo>
                    <a:pt x="242" y="282"/>
                  </a:lnTo>
                  <a:lnTo>
                    <a:pt x="240" y="283"/>
                  </a:lnTo>
                  <a:lnTo>
                    <a:pt x="239" y="284"/>
                  </a:lnTo>
                  <a:lnTo>
                    <a:pt x="239" y="285"/>
                  </a:lnTo>
                  <a:lnTo>
                    <a:pt x="238" y="285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4" y="290"/>
                  </a:lnTo>
                  <a:lnTo>
                    <a:pt x="232" y="291"/>
                  </a:lnTo>
                  <a:lnTo>
                    <a:pt x="233" y="292"/>
                  </a:lnTo>
                  <a:lnTo>
                    <a:pt x="235" y="294"/>
                  </a:lnTo>
                  <a:lnTo>
                    <a:pt x="236" y="294"/>
                  </a:lnTo>
                  <a:lnTo>
                    <a:pt x="236" y="295"/>
                  </a:lnTo>
                  <a:lnTo>
                    <a:pt x="238" y="297"/>
                  </a:lnTo>
                  <a:lnTo>
                    <a:pt x="241" y="300"/>
                  </a:lnTo>
                  <a:lnTo>
                    <a:pt x="239" y="302"/>
                  </a:lnTo>
                  <a:lnTo>
                    <a:pt x="240" y="303"/>
                  </a:lnTo>
                  <a:lnTo>
                    <a:pt x="239" y="303"/>
                  </a:lnTo>
                  <a:lnTo>
                    <a:pt x="237" y="305"/>
                  </a:lnTo>
                  <a:lnTo>
                    <a:pt x="236" y="305"/>
                  </a:lnTo>
                  <a:lnTo>
                    <a:pt x="235" y="306"/>
                  </a:lnTo>
                  <a:lnTo>
                    <a:pt x="234" y="306"/>
                  </a:lnTo>
                  <a:lnTo>
                    <a:pt x="233" y="308"/>
                  </a:lnTo>
                  <a:lnTo>
                    <a:pt x="232" y="309"/>
                  </a:lnTo>
                  <a:lnTo>
                    <a:pt x="231" y="309"/>
                  </a:lnTo>
                  <a:lnTo>
                    <a:pt x="229" y="312"/>
                  </a:lnTo>
                  <a:lnTo>
                    <a:pt x="228" y="313"/>
                  </a:lnTo>
                  <a:lnTo>
                    <a:pt x="228" y="314"/>
                  </a:lnTo>
                  <a:lnTo>
                    <a:pt x="227" y="313"/>
                  </a:lnTo>
                  <a:lnTo>
                    <a:pt x="226" y="313"/>
                  </a:lnTo>
                  <a:lnTo>
                    <a:pt x="226" y="312"/>
                  </a:lnTo>
                  <a:lnTo>
                    <a:pt x="225" y="312"/>
                  </a:lnTo>
                  <a:lnTo>
                    <a:pt x="225" y="313"/>
                  </a:lnTo>
                  <a:lnTo>
                    <a:pt x="224" y="313"/>
                  </a:lnTo>
                  <a:lnTo>
                    <a:pt x="224" y="314"/>
                  </a:lnTo>
                  <a:lnTo>
                    <a:pt x="223" y="314"/>
                  </a:lnTo>
                  <a:lnTo>
                    <a:pt x="223" y="315"/>
                  </a:lnTo>
                  <a:lnTo>
                    <a:pt x="219" y="314"/>
                  </a:lnTo>
                  <a:lnTo>
                    <a:pt x="218" y="314"/>
                  </a:lnTo>
                  <a:lnTo>
                    <a:pt x="218" y="313"/>
                  </a:lnTo>
                  <a:lnTo>
                    <a:pt x="218" y="312"/>
                  </a:lnTo>
                  <a:lnTo>
                    <a:pt x="219" y="312"/>
                  </a:lnTo>
                  <a:lnTo>
                    <a:pt x="219" y="313"/>
                  </a:lnTo>
                  <a:lnTo>
                    <a:pt x="221" y="313"/>
                  </a:lnTo>
                  <a:lnTo>
                    <a:pt x="221" y="312"/>
                  </a:lnTo>
                  <a:lnTo>
                    <a:pt x="221" y="311"/>
                  </a:lnTo>
                  <a:lnTo>
                    <a:pt x="222" y="311"/>
                  </a:lnTo>
                  <a:lnTo>
                    <a:pt x="222" y="310"/>
                  </a:lnTo>
                  <a:lnTo>
                    <a:pt x="221" y="310"/>
                  </a:lnTo>
                  <a:lnTo>
                    <a:pt x="220" y="309"/>
                  </a:lnTo>
                  <a:lnTo>
                    <a:pt x="220" y="308"/>
                  </a:lnTo>
                  <a:lnTo>
                    <a:pt x="220" y="307"/>
                  </a:lnTo>
                  <a:lnTo>
                    <a:pt x="219" y="307"/>
                  </a:lnTo>
                  <a:lnTo>
                    <a:pt x="218" y="306"/>
                  </a:lnTo>
                  <a:lnTo>
                    <a:pt x="218" y="305"/>
                  </a:lnTo>
                  <a:lnTo>
                    <a:pt x="217" y="304"/>
                  </a:lnTo>
                  <a:lnTo>
                    <a:pt x="214" y="304"/>
                  </a:lnTo>
                  <a:lnTo>
                    <a:pt x="213" y="304"/>
                  </a:lnTo>
                  <a:lnTo>
                    <a:pt x="208" y="304"/>
                  </a:lnTo>
                  <a:lnTo>
                    <a:pt x="206" y="304"/>
                  </a:lnTo>
                  <a:lnTo>
                    <a:pt x="205" y="304"/>
                  </a:lnTo>
                  <a:lnTo>
                    <a:pt x="202" y="304"/>
                  </a:lnTo>
                  <a:lnTo>
                    <a:pt x="201" y="304"/>
                  </a:lnTo>
                  <a:lnTo>
                    <a:pt x="201" y="301"/>
                  </a:lnTo>
                  <a:lnTo>
                    <a:pt x="196" y="301"/>
                  </a:lnTo>
                  <a:lnTo>
                    <a:pt x="194" y="300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4"/>
                  </a:lnTo>
                  <a:lnTo>
                    <a:pt x="192" y="304"/>
                  </a:lnTo>
                  <a:lnTo>
                    <a:pt x="189" y="304"/>
                  </a:lnTo>
                  <a:lnTo>
                    <a:pt x="184" y="304"/>
                  </a:lnTo>
                  <a:lnTo>
                    <a:pt x="184" y="307"/>
                  </a:lnTo>
                  <a:lnTo>
                    <a:pt x="184" y="308"/>
                  </a:lnTo>
                  <a:lnTo>
                    <a:pt x="183" y="308"/>
                  </a:lnTo>
                  <a:lnTo>
                    <a:pt x="181" y="308"/>
                  </a:lnTo>
                  <a:lnTo>
                    <a:pt x="180" y="308"/>
                  </a:lnTo>
                  <a:lnTo>
                    <a:pt x="177" y="308"/>
                  </a:lnTo>
                  <a:lnTo>
                    <a:pt x="171" y="308"/>
                  </a:lnTo>
                  <a:lnTo>
                    <a:pt x="170" y="308"/>
                  </a:lnTo>
                  <a:lnTo>
                    <a:pt x="168" y="308"/>
                  </a:lnTo>
                  <a:lnTo>
                    <a:pt x="164" y="308"/>
                  </a:lnTo>
                  <a:lnTo>
                    <a:pt x="161" y="308"/>
                  </a:lnTo>
                  <a:lnTo>
                    <a:pt x="156" y="308"/>
                  </a:lnTo>
                  <a:lnTo>
                    <a:pt x="154" y="308"/>
                  </a:lnTo>
                  <a:lnTo>
                    <a:pt x="153" y="308"/>
                  </a:lnTo>
                  <a:lnTo>
                    <a:pt x="150" y="308"/>
                  </a:lnTo>
                  <a:lnTo>
                    <a:pt x="149" y="308"/>
                  </a:lnTo>
                  <a:lnTo>
                    <a:pt x="145" y="308"/>
                  </a:lnTo>
                  <a:lnTo>
                    <a:pt x="142" y="308"/>
                  </a:lnTo>
                  <a:lnTo>
                    <a:pt x="141" y="308"/>
                  </a:lnTo>
                  <a:lnTo>
                    <a:pt x="138" y="308"/>
                  </a:lnTo>
                  <a:lnTo>
                    <a:pt x="138" y="304"/>
                  </a:lnTo>
                  <a:lnTo>
                    <a:pt x="138" y="303"/>
                  </a:lnTo>
                  <a:lnTo>
                    <a:pt x="136" y="303"/>
                  </a:lnTo>
                  <a:lnTo>
                    <a:pt x="134" y="303"/>
                  </a:lnTo>
                  <a:lnTo>
                    <a:pt x="134" y="304"/>
                  </a:lnTo>
                  <a:lnTo>
                    <a:pt x="134" y="307"/>
                  </a:lnTo>
                  <a:lnTo>
                    <a:pt x="134" y="308"/>
                  </a:lnTo>
                  <a:lnTo>
                    <a:pt x="133" y="308"/>
                  </a:lnTo>
                  <a:lnTo>
                    <a:pt x="132" y="308"/>
                  </a:lnTo>
                  <a:lnTo>
                    <a:pt x="130" y="308"/>
                  </a:lnTo>
                  <a:lnTo>
                    <a:pt x="128" y="308"/>
                  </a:lnTo>
                  <a:lnTo>
                    <a:pt x="126" y="308"/>
                  </a:lnTo>
                  <a:lnTo>
                    <a:pt x="124" y="308"/>
                  </a:lnTo>
                  <a:lnTo>
                    <a:pt x="123" y="308"/>
                  </a:lnTo>
                  <a:lnTo>
                    <a:pt x="122" y="308"/>
                  </a:lnTo>
                  <a:lnTo>
                    <a:pt x="122" y="307"/>
                  </a:lnTo>
                  <a:lnTo>
                    <a:pt x="121" y="307"/>
                  </a:lnTo>
                  <a:lnTo>
                    <a:pt x="118" y="307"/>
                  </a:lnTo>
                  <a:lnTo>
                    <a:pt x="111" y="308"/>
                  </a:lnTo>
                  <a:lnTo>
                    <a:pt x="110" y="308"/>
                  </a:lnTo>
                  <a:lnTo>
                    <a:pt x="109" y="308"/>
                  </a:lnTo>
                  <a:lnTo>
                    <a:pt x="109" y="307"/>
                  </a:lnTo>
                  <a:lnTo>
                    <a:pt x="109" y="305"/>
                  </a:lnTo>
                  <a:lnTo>
                    <a:pt x="109" y="303"/>
                  </a:lnTo>
                  <a:lnTo>
                    <a:pt x="109" y="302"/>
                  </a:lnTo>
                  <a:lnTo>
                    <a:pt x="109" y="302"/>
                  </a:lnTo>
                  <a:lnTo>
                    <a:pt x="109" y="295"/>
                  </a:lnTo>
                  <a:lnTo>
                    <a:pt x="109" y="293"/>
                  </a:lnTo>
                  <a:lnTo>
                    <a:pt x="109" y="292"/>
                  </a:lnTo>
                  <a:lnTo>
                    <a:pt x="109" y="291"/>
                  </a:lnTo>
                  <a:lnTo>
                    <a:pt x="109" y="289"/>
                  </a:lnTo>
                  <a:lnTo>
                    <a:pt x="109" y="288"/>
                  </a:lnTo>
                  <a:lnTo>
                    <a:pt x="109" y="287"/>
                  </a:lnTo>
                  <a:lnTo>
                    <a:pt x="109" y="281"/>
                  </a:lnTo>
                  <a:lnTo>
                    <a:pt x="109" y="280"/>
                  </a:lnTo>
                  <a:lnTo>
                    <a:pt x="109" y="279"/>
                  </a:lnTo>
                  <a:lnTo>
                    <a:pt x="109" y="278"/>
                  </a:lnTo>
                  <a:lnTo>
                    <a:pt x="109" y="277"/>
                  </a:lnTo>
                  <a:lnTo>
                    <a:pt x="109" y="276"/>
                  </a:lnTo>
                  <a:lnTo>
                    <a:pt x="109" y="274"/>
                  </a:lnTo>
                  <a:lnTo>
                    <a:pt x="109" y="273"/>
                  </a:lnTo>
                  <a:lnTo>
                    <a:pt x="109" y="271"/>
                  </a:lnTo>
                  <a:lnTo>
                    <a:pt x="110" y="271"/>
                  </a:lnTo>
                  <a:lnTo>
                    <a:pt x="109" y="270"/>
                  </a:lnTo>
                  <a:lnTo>
                    <a:pt x="109" y="269"/>
                  </a:lnTo>
                  <a:lnTo>
                    <a:pt x="109" y="268"/>
                  </a:lnTo>
                  <a:lnTo>
                    <a:pt x="109" y="267"/>
                  </a:lnTo>
                  <a:lnTo>
                    <a:pt x="109" y="266"/>
                  </a:lnTo>
                  <a:lnTo>
                    <a:pt x="109" y="265"/>
                  </a:lnTo>
                  <a:lnTo>
                    <a:pt x="109" y="264"/>
                  </a:lnTo>
                  <a:lnTo>
                    <a:pt x="109" y="262"/>
                  </a:lnTo>
                  <a:lnTo>
                    <a:pt x="109" y="261"/>
                  </a:lnTo>
                  <a:lnTo>
                    <a:pt x="109" y="260"/>
                  </a:lnTo>
                  <a:lnTo>
                    <a:pt x="109" y="259"/>
                  </a:lnTo>
                  <a:lnTo>
                    <a:pt x="109" y="258"/>
                  </a:lnTo>
                  <a:lnTo>
                    <a:pt x="109" y="257"/>
                  </a:lnTo>
                  <a:lnTo>
                    <a:pt x="109" y="256"/>
                  </a:lnTo>
                  <a:lnTo>
                    <a:pt x="109" y="254"/>
                  </a:lnTo>
                  <a:lnTo>
                    <a:pt x="109" y="253"/>
                  </a:lnTo>
                  <a:lnTo>
                    <a:pt x="109" y="253"/>
                  </a:lnTo>
                  <a:lnTo>
                    <a:pt x="109" y="252"/>
                  </a:lnTo>
                  <a:lnTo>
                    <a:pt x="109" y="251"/>
                  </a:lnTo>
                  <a:lnTo>
                    <a:pt x="109" y="250"/>
                  </a:lnTo>
                  <a:lnTo>
                    <a:pt x="109" y="249"/>
                  </a:lnTo>
                  <a:lnTo>
                    <a:pt x="109" y="247"/>
                  </a:lnTo>
                  <a:lnTo>
                    <a:pt x="108" y="247"/>
                  </a:lnTo>
                  <a:lnTo>
                    <a:pt x="108" y="245"/>
                  </a:lnTo>
                  <a:lnTo>
                    <a:pt x="105" y="245"/>
                  </a:lnTo>
                  <a:lnTo>
                    <a:pt x="105" y="242"/>
                  </a:lnTo>
                  <a:lnTo>
                    <a:pt x="105" y="240"/>
                  </a:lnTo>
                  <a:lnTo>
                    <a:pt x="110" y="240"/>
                  </a:lnTo>
                  <a:lnTo>
                    <a:pt x="110" y="236"/>
                  </a:lnTo>
                  <a:lnTo>
                    <a:pt x="110" y="232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3"/>
                  </a:lnTo>
                  <a:lnTo>
                    <a:pt x="110" y="222"/>
                  </a:lnTo>
                  <a:lnTo>
                    <a:pt x="110" y="221"/>
                  </a:lnTo>
                  <a:lnTo>
                    <a:pt x="109" y="221"/>
                  </a:lnTo>
                  <a:lnTo>
                    <a:pt x="106" y="221"/>
                  </a:lnTo>
                  <a:lnTo>
                    <a:pt x="104" y="220"/>
                  </a:lnTo>
                  <a:lnTo>
                    <a:pt x="103" y="220"/>
                  </a:lnTo>
                  <a:lnTo>
                    <a:pt x="102" y="220"/>
                  </a:lnTo>
                  <a:lnTo>
                    <a:pt x="101" y="220"/>
                  </a:lnTo>
                  <a:lnTo>
                    <a:pt x="98" y="220"/>
                  </a:lnTo>
                  <a:lnTo>
                    <a:pt x="97" y="220"/>
                  </a:lnTo>
                  <a:lnTo>
                    <a:pt x="95" y="220"/>
                  </a:lnTo>
                  <a:lnTo>
                    <a:pt x="89" y="220"/>
                  </a:lnTo>
                  <a:lnTo>
                    <a:pt x="88" y="220"/>
                  </a:lnTo>
                  <a:lnTo>
                    <a:pt x="85" y="220"/>
                  </a:lnTo>
                  <a:lnTo>
                    <a:pt x="84" y="220"/>
                  </a:lnTo>
                  <a:lnTo>
                    <a:pt x="83" y="220"/>
                  </a:lnTo>
                  <a:lnTo>
                    <a:pt x="82" y="220"/>
                  </a:lnTo>
                  <a:lnTo>
                    <a:pt x="81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5" y="220"/>
                  </a:lnTo>
                  <a:lnTo>
                    <a:pt x="74" y="220"/>
                  </a:lnTo>
                  <a:lnTo>
                    <a:pt x="72" y="220"/>
                  </a:lnTo>
                  <a:lnTo>
                    <a:pt x="71" y="220"/>
                  </a:lnTo>
                  <a:lnTo>
                    <a:pt x="69" y="220"/>
                  </a:lnTo>
                  <a:lnTo>
                    <a:pt x="69" y="223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7" y="224"/>
                  </a:lnTo>
                  <a:lnTo>
                    <a:pt x="61" y="223"/>
                  </a:lnTo>
                  <a:lnTo>
                    <a:pt x="61" y="221"/>
                  </a:lnTo>
                  <a:lnTo>
                    <a:pt x="61" y="220"/>
                  </a:lnTo>
                  <a:lnTo>
                    <a:pt x="58" y="220"/>
                  </a:lnTo>
                  <a:lnTo>
                    <a:pt x="55" y="220"/>
                  </a:lnTo>
                  <a:lnTo>
                    <a:pt x="54" y="220"/>
                  </a:lnTo>
                  <a:lnTo>
                    <a:pt x="52" y="220"/>
                  </a:lnTo>
                  <a:lnTo>
                    <a:pt x="49" y="220"/>
                  </a:lnTo>
                  <a:lnTo>
                    <a:pt x="47" y="220"/>
                  </a:lnTo>
                  <a:lnTo>
                    <a:pt x="46" y="220"/>
                  </a:lnTo>
                  <a:lnTo>
                    <a:pt x="44" y="220"/>
                  </a:lnTo>
                  <a:lnTo>
                    <a:pt x="43" y="220"/>
                  </a:lnTo>
                  <a:lnTo>
                    <a:pt x="42" y="220"/>
                  </a:lnTo>
                  <a:lnTo>
                    <a:pt x="40" y="220"/>
                  </a:lnTo>
                  <a:lnTo>
                    <a:pt x="39" y="220"/>
                  </a:lnTo>
                  <a:lnTo>
                    <a:pt x="38" y="220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5" y="220"/>
                  </a:lnTo>
                  <a:lnTo>
                    <a:pt x="34" y="220"/>
                  </a:lnTo>
                  <a:lnTo>
                    <a:pt x="32" y="220"/>
                  </a:lnTo>
                  <a:lnTo>
                    <a:pt x="31" y="220"/>
                  </a:lnTo>
                  <a:lnTo>
                    <a:pt x="29" y="220"/>
                  </a:lnTo>
                  <a:lnTo>
                    <a:pt x="28" y="220"/>
                  </a:lnTo>
                  <a:lnTo>
                    <a:pt x="26" y="220"/>
                  </a:lnTo>
                  <a:lnTo>
                    <a:pt x="23" y="220"/>
                  </a:lnTo>
                  <a:lnTo>
                    <a:pt x="21" y="220"/>
                  </a:lnTo>
                  <a:lnTo>
                    <a:pt x="20" y="220"/>
                  </a:lnTo>
                  <a:lnTo>
                    <a:pt x="19" y="220"/>
                  </a:lnTo>
                  <a:lnTo>
                    <a:pt x="18" y="220"/>
                  </a:lnTo>
                  <a:lnTo>
                    <a:pt x="17" y="220"/>
                  </a:lnTo>
                  <a:lnTo>
                    <a:pt x="16" y="220"/>
                  </a:lnTo>
                  <a:lnTo>
                    <a:pt x="13" y="220"/>
                  </a:lnTo>
                  <a:lnTo>
                    <a:pt x="12" y="220"/>
                  </a:lnTo>
                  <a:lnTo>
                    <a:pt x="11" y="220"/>
                  </a:lnTo>
                  <a:lnTo>
                    <a:pt x="9" y="220"/>
                  </a:lnTo>
                  <a:lnTo>
                    <a:pt x="8" y="220"/>
                  </a:lnTo>
                  <a:lnTo>
                    <a:pt x="5" y="220"/>
                  </a:lnTo>
                  <a:lnTo>
                    <a:pt x="4" y="219"/>
                  </a:lnTo>
                  <a:lnTo>
                    <a:pt x="4" y="213"/>
                  </a:lnTo>
                  <a:lnTo>
                    <a:pt x="4" y="203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89"/>
                  </a:lnTo>
                  <a:lnTo>
                    <a:pt x="4" y="186"/>
                  </a:lnTo>
                  <a:lnTo>
                    <a:pt x="1" y="186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4" y="173"/>
                  </a:lnTo>
                  <a:lnTo>
                    <a:pt x="5" y="173"/>
                  </a:lnTo>
                  <a:lnTo>
                    <a:pt x="6" y="173"/>
                  </a:lnTo>
                  <a:lnTo>
                    <a:pt x="9" y="173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9" y="166"/>
                  </a:lnTo>
                  <a:lnTo>
                    <a:pt x="9" y="163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6"/>
                  </a:lnTo>
                  <a:lnTo>
                    <a:pt x="9" y="152"/>
                  </a:lnTo>
                  <a:lnTo>
                    <a:pt x="9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1"/>
                  </a:lnTo>
                  <a:lnTo>
                    <a:pt x="5" y="139"/>
                  </a:lnTo>
                  <a:lnTo>
                    <a:pt x="5" y="138"/>
                  </a:lnTo>
                  <a:lnTo>
                    <a:pt x="5" y="132"/>
                  </a:lnTo>
                  <a:lnTo>
                    <a:pt x="4" y="132"/>
                  </a:lnTo>
                  <a:lnTo>
                    <a:pt x="4" y="129"/>
                  </a:lnTo>
                  <a:lnTo>
                    <a:pt x="5" y="129"/>
                  </a:lnTo>
                  <a:lnTo>
                    <a:pt x="5" y="130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2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8" y="132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2" y="134"/>
                  </a:lnTo>
                  <a:lnTo>
                    <a:pt x="13" y="134"/>
                  </a:lnTo>
                  <a:lnTo>
                    <a:pt x="13" y="135"/>
                  </a:lnTo>
                  <a:lnTo>
                    <a:pt x="13" y="136"/>
                  </a:lnTo>
                  <a:lnTo>
                    <a:pt x="13" y="139"/>
                  </a:lnTo>
                  <a:lnTo>
                    <a:pt x="13" y="144"/>
                  </a:lnTo>
                  <a:lnTo>
                    <a:pt x="14" y="144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7" y="144"/>
                  </a:lnTo>
                  <a:lnTo>
                    <a:pt x="18" y="144"/>
                  </a:lnTo>
                  <a:lnTo>
                    <a:pt x="18" y="142"/>
                  </a:lnTo>
                  <a:lnTo>
                    <a:pt x="18" y="141"/>
                  </a:lnTo>
                  <a:lnTo>
                    <a:pt x="18" y="140"/>
                  </a:lnTo>
                  <a:lnTo>
                    <a:pt x="19" y="140"/>
                  </a:lnTo>
                  <a:lnTo>
                    <a:pt x="20" y="140"/>
                  </a:lnTo>
                  <a:lnTo>
                    <a:pt x="22" y="140"/>
                  </a:lnTo>
                  <a:lnTo>
                    <a:pt x="24" y="140"/>
                  </a:lnTo>
                  <a:lnTo>
                    <a:pt x="25" y="140"/>
                  </a:lnTo>
                  <a:lnTo>
                    <a:pt x="26" y="140"/>
                  </a:lnTo>
                  <a:lnTo>
                    <a:pt x="26" y="134"/>
                  </a:lnTo>
                  <a:lnTo>
                    <a:pt x="26" y="131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6" y="126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6" y="120"/>
                  </a:lnTo>
                  <a:lnTo>
                    <a:pt x="26" y="115"/>
                  </a:lnTo>
                  <a:lnTo>
                    <a:pt x="26" y="114"/>
                  </a:lnTo>
                  <a:lnTo>
                    <a:pt x="28" y="114"/>
                  </a:lnTo>
                  <a:lnTo>
                    <a:pt x="29" y="114"/>
                  </a:lnTo>
                  <a:lnTo>
                    <a:pt x="31" y="114"/>
                  </a:lnTo>
                  <a:lnTo>
                    <a:pt x="31" y="112"/>
                  </a:lnTo>
                  <a:lnTo>
                    <a:pt x="31" y="111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4" y="106"/>
                  </a:lnTo>
                  <a:lnTo>
                    <a:pt x="35" y="106"/>
                  </a:lnTo>
                  <a:lnTo>
                    <a:pt x="35" y="108"/>
                  </a:lnTo>
                  <a:lnTo>
                    <a:pt x="35" y="109"/>
                  </a:lnTo>
                  <a:lnTo>
                    <a:pt x="36" y="109"/>
                  </a:lnTo>
                  <a:lnTo>
                    <a:pt x="37" y="109"/>
                  </a:lnTo>
                  <a:lnTo>
                    <a:pt x="37" y="109"/>
                  </a:lnTo>
                  <a:lnTo>
                    <a:pt x="38" y="109"/>
                  </a:lnTo>
                  <a:lnTo>
                    <a:pt x="39" y="109"/>
                  </a:lnTo>
                  <a:lnTo>
                    <a:pt x="40" y="109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6" y="109"/>
                  </a:lnTo>
                  <a:lnTo>
                    <a:pt x="47" y="109"/>
                  </a:lnTo>
                  <a:lnTo>
                    <a:pt x="47" y="108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3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96"/>
                  </a:lnTo>
                  <a:lnTo>
                    <a:pt x="48" y="96"/>
                  </a:lnTo>
                  <a:lnTo>
                    <a:pt x="49" y="96"/>
                  </a:lnTo>
                  <a:lnTo>
                    <a:pt x="50" y="96"/>
                  </a:lnTo>
                  <a:lnTo>
                    <a:pt x="50" y="97"/>
                  </a:lnTo>
                  <a:lnTo>
                    <a:pt x="51" y="97"/>
                  </a:lnTo>
                  <a:lnTo>
                    <a:pt x="51" y="98"/>
                  </a:lnTo>
                  <a:lnTo>
                    <a:pt x="52" y="98"/>
                  </a:lnTo>
                  <a:lnTo>
                    <a:pt x="53" y="98"/>
                  </a:lnTo>
                  <a:lnTo>
                    <a:pt x="53" y="99"/>
                  </a:lnTo>
                  <a:lnTo>
                    <a:pt x="54" y="99"/>
                  </a:lnTo>
                  <a:lnTo>
                    <a:pt x="54" y="100"/>
                  </a:lnTo>
                  <a:lnTo>
                    <a:pt x="54" y="101"/>
                  </a:lnTo>
                  <a:lnTo>
                    <a:pt x="55" y="101"/>
                  </a:lnTo>
                  <a:lnTo>
                    <a:pt x="56" y="101"/>
                  </a:lnTo>
                  <a:lnTo>
                    <a:pt x="57" y="101"/>
                  </a:lnTo>
                  <a:lnTo>
                    <a:pt x="56" y="102"/>
                  </a:lnTo>
                  <a:lnTo>
                    <a:pt x="57" y="102"/>
                  </a:lnTo>
                  <a:lnTo>
                    <a:pt x="58" y="102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9" y="99"/>
                  </a:lnTo>
                  <a:lnTo>
                    <a:pt x="59" y="98"/>
                  </a:lnTo>
                  <a:lnTo>
                    <a:pt x="60" y="97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60" y="94"/>
                  </a:lnTo>
                  <a:lnTo>
                    <a:pt x="60" y="93"/>
                  </a:lnTo>
                  <a:lnTo>
                    <a:pt x="60" y="92"/>
                  </a:lnTo>
                  <a:lnTo>
                    <a:pt x="60" y="91"/>
                  </a:lnTo>
                  <a:lnTo>
                    <a:pt x="60" y="90"/>
                  </a:lnTo>
                  <a:lnTo>
                    <a:pt x="60" y="89"/>
                  </a:lnTo>
                  <a:lnTo>
                    <a:pt x="60" y="88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0"/>
                  </a:lnTo>
                  <a:lnTo>
                    <a:pt x="60" y="78"/>
                  </a:lnTo>
                  <a:lnTo>
                    <a:pt x="60" y="76"/>
                  </a:lnTo>
                  <a:lnTo>
                    <a:pt x="60" y="74"/>
                  </a:lnTo>
                  <a:lnTo>
                    <a:pt x="60" y="72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60" y="67"/>
                  </a:lnTo>
                  <a:lnTo>
                    <a:pt x="60" y="66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60" y="61"/>
                  </a:lnTo>
                  <a:lnTo>
                    <a:pt x="61" y="60"/>
                  </a:lnTo>
                  <a:lnTo>
                    <a:pt x="62" y="60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3" y="55"/>
                  </a:lnTo>
                  <a:lnTo>
                    <a:pt x="64" y="54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7" y="54"/>
                  </a:lnTo>
                  <a:lnTo>
                    <a:pt x="68" y="54"/>
                  </a:lnTo>
                  <a:lnTo>
                    <a:pt x="69" y="53"/>
                  </a:lnTo>
                  <a:lnTo>
                    <a:pt x="70" y="53"/>
                  </a:lnTo>
                  <a:lnTo>
                    <a:pt x="72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6" y="52"/>
                  </a:lnTo>
                  <a:lnTo>
                    <a:pt x="77" y="52"/>
                  </a:lnTo>
                  <a:lnTo>
                    <a:pt x="79" y="52"/>
                  </a:lnTo>
                  <a:lnTo>
                    <a:pt x="80" y="52"/>
                  </a:lnTo>
                  <a:lnTo>
                    <a:pt x="81" y="52"/>
                  </a:lnTo>
                  <a:lnTo>
                    <a:pt x="82" y="5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9" name="Freeform 36">
              <a:extLst>
                <a:ext uri="{FF2B5EF4-FFF2-40B4-BE49-F238E27FC236}">
                  <a16:creationId xmlns:a16="http://schemas.microsoft.com/office/drawing/2014/main" id="{CBBBABEB-A4C6-B47B-554F-726C4CDF4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825" y="2368550"/>
              <a:ext cx="301625" cy="217487"/>
            </a:xfrm>
            <a:custGeom>
              <a:avLst/>
              <a:gdLst>
                <a:gd name="T0" fmla="*/ 151 w 190"/>
                <a:gd name="T1" fmla="*/ 8 h 137"/>
                <a:gd name="T2" fmla="*/ 155 w 190"/>
                <a:gd name="T3" fmla="*/ 17 h 137"/>
                <a:gd name="T4" fmla="*/ 165 w 190"/>
                <a:gd name="T5" fmla="*/ 26 h 137"/>
                <a:gd name="T6" fmla="*/ 180 w 190"/>
                <a:gd name="T7" fmla="*/ 32 h 137"/>
                <a:gd name="T8" fmla="*/ 185 w 190"/>
                <a:gd name="T9" fmla="*/ 41 h 137"/>
                <a:gd name="T10" fmla="*/ 187 w 190"/>
                <a:gd name="T11" fmla="*/ 49 h 137"/>
                <a:gd name="T12" fmla="*/ 181 w 190"/>
                <a:gd name="T13" fmla="*/ 54 h 137"/>
                <a:gd name="T14" fmla="*/ 190 w 190"/>
                <a:gd name="T15" fmla="*/ 60 h 137"/>
                <a:gd name="T16" fmla="*/ 183 w 190"/>
                <a:gd name="T17" fmla="*/ 61 h 137"/>
                <a:gd name="T18" fmla="*/ 175 w 190"/>
                <a:gd name="T19" fmla="*/ 63 h 137"/>
                <a:gd name="T20" fmla="*/ 181 w 190"/>
                <a:gd name="T21" fmla="*/ 74 h 137"/>
                <a:gd name="T22" fmla="*/ 183 w 190"/>
                <a:gd name="T23" fmla="*/ 82 h 137"/>
                <a:gd name="T24" fmla="*/ 176 w 190"/>
                <a:gd name="T25" fmla="*/ 81 h 137"/>
                <a:gd name="T26" fmla="*/ 178 w 190"/>
                <a:gd name="T27" fmla="*/ 88 h 137"/>
                <a:gd name="T28" fmla="*/ 177 w 190"/>
                <a:gd name="T29" fmla="*/ 91 h 137"/>
                <a:gd name="T30" fmla="*/ 168 w 190"/>
                <a:gd name="T31" fmla="*/ 95 h 137"/>
                <a:gd name="T32" fmla="*/ 172 w 190"/>
                <a:gd name="T33" fmla="*/ 102 h 137"/>
                <a:gd name="T34" fmla="*/ 176 w 190"/>
                <a:gd name="T35" fmla="*/ 110 h 137"/>
                <a:gd name="T36" fmla="*/ 169 w 190"/>
                <a:gd name="T37" fmla="*/ 106 h 137"/>
                <a:gd name="T38" fmla="*/ 164 w 190"/>
                <a:gd name="T39" fmla="*/ 102 h 137"/>
                <a:gd name="T40" fmla="*/ 157 w 190"/>
                <a:gd name="T41" fmla="*/ 98 h 137"/>
                <a:gd name="T42" fmla="*/ 149 w 190"/>
                <a:gd name="T43" fmla="*/ 95 h 137"/>
                <a:gd name="T44" fmla="*/ 145 w 190"/>
                <a:gd name="T45" fmla="*/ 91 h 137"/>
                <a:gd name="T46" fmla="*/ 137 w 190"/>
                <a:gd name="T47" fmla="*/ 93 h 137"/>
                <a:gd name="T48" fmla="*/ 127 w 190"/>
                <a:gd name="T49" fmla="*/ 96 h 137"/>
                <a:gd name="T50" fmla="*/ 122 w 190"/>
                <a:gd name="T51" fmla="*/ 103 h 137"/>
                <a:gd name="T52" fmla="*/ 115 w 190"/>
                <a:gd name="T53" fmla="*/ 103 h 137"/>
                <a:gd name="T54" fmla="*/ 110 w 190"/>
                <a:gd name="T55" fmla="*/ 99 h 137"/>
                <a:gd name="T56" fmla="*/ 106 w 190"/>
                <a:gd name="T57" fmla="*/ 103 h 137"/>
                <a:gd name="T58" fmla="*/ 103 w 190"/>
                <a:gd name="T59" fmla="*/ 109 h 137"/>
                <a:gd name="T60" fmla="*/ 98 w 190"/>
                <a:gd name="T61" fmla="*/ 117 h 137"/>
                <a:gd name="T62" fmla="*/ 94 w 190"/>
                <a:gd name="T63" fmla="*/ 121 h 137"/>
                <a:gd name="T64" fmla="*/ 90 w 190"/>
                <a:gd name="T65" fmla="*/ 120 h 137"/>
                <a:gd name="T66" fmla="*/ 90 w 190"/>
                <a:gd name="T67" fmla="*/ 125 h 137"/>
                <a:gd name="T68" fmla="*/ 84 w 190"/>
                <a:gd name="T69" fmla="*/ 127 h 137"/>
                <a:gd name="T70" fmla="*/ 78 w 190"/>
                <a:gd name="T71" fmla="*/ 121 h 137"/>
                <a:gd name="T72" fmla="*/ 67 w 190"/>
                <a:gd name="T73" fmla="*/ 125 h 137"/>
                <a:gd name="T74" fmla="*/ 55 w 190"/>
                <a:gd name="T75" fmla="*/ 130 h 137"/>
                <a:gd name="T76" fmla="*/ 40 w 190"/>
                <a:gd name="T77" fmla="*/ 136 h 137"/>
                <a:gd name="T78" fmla="*/ 31 w 190"/>
                <a:gd name="T79" fmla="*/ 135 h 137"/>
                <a:gd name="T80" fmla="*/ 23 w 190"/>
                <a:gd name="T81" fmla="*/ 132 h 137"/>
                <a:gd name="T82" fmla="*/ 19 w 190"/>
                <a:gd name="T83" fmla="*/ 124 h 137"/>
                <a:gd name="T84" fmla="*/ 12 w 190"/>
                <a:gd name="T85" fmla="*/ 121 h 137"/>
                <a:gd name="T86" fmla="*/ 7 w 190"/>
                <a:gd name="T87" fmla="*/ 116 h 137"/>
                <a:gd name="T88" fmla="*/ 1 w 190"/>
                <a:gd name="T89" fmla="*/ 113 h 137"/>
                <a:gd name="T90" fmla="*/ 20 w 190"/>
                <a:gd name="T91" fmla="*/ 96 h 137"/>
                <a:gd name="T92" fmla="*/ 30 w 190"/>
                <a:gd name="T93" fmla="*/ 88 h 137"/>
                <a:gd name="T94" fmla="*/ 41 w 190"/>
                <a:gd name="T95" fmla="*/ 78 h 137"/>
                <a:gd name="T96" fmla="*/ 49 w 190"/>
                <a:gd name="T97" fmla="*/ 71 h 137"/>
                <a:gd name="T98" fmla="*/ 56 w 190"/>
                <a:gd name="T99" fmla="*/ 65 h 137"/>
                <a:gd name="T100" fmla="*/ 66 w 190"/>
                <a:gd name="T101" fmla="*/ 55 h 137"/>
                <a:gd name="T102" fmla="*/ 75 w 190"/>
                <a:gd name="T103" fmla="*/ 47 h 137"/>
                <a:gd name="T104" fmla="*/ 85 w 190"/>
                <a:gd name="T105" fmla="*/ 40 h 137"/>
                <a:gd name="T106" fmla="*/ 97 w 190"/>
                <a:gd name="T107" fmla="*/ 30 h 137"/>
                <a:gd name="T108" fmla="*/ 106 w 190"/>
                <a:gd name="T109" fmla="*/ 23 h 137"/>
                <a:gd name="T110" fmla="*/ 116 w 190"/>
                <a:gd name="T111" fmla="*/ 21 h 137"/>
                <a:gd name="T112" fmla="*/ 125 w 190"/>
                <a:gd name="T113" fmla="*/ 21 h 137"/>
                <a:gd name="T114" fmla="*/ 130 w 190"/>
                <a:gd name="T115" fmla="*/ 17 h 137"/>
                <a:gd name="T116" fmla="*/ 130 w 190"/>
                <a:gd name="T117" fmla="*/ 12 h 137"/>
                <a:gd name="T118" fmla="*/ 136 w 190"/>
                <a:gd name="T119" fmla="*/ 5 h 137"/>
                <a:gd name="T120" fmla="*/ 146 w 190"/>
                <a:gd name="T1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0" h="137">
                  <a:moveTo>
                    <a:pt x="146" y="0"/>
                  </a:moveTo>
                  <a:lnTo>
                    <a:pt x="147" y="3"/>
                  </a:lnTo>
                  <a:lnTo>
                    <a:pt x="147" y="4"/>
                  </a:lnTo>
                  <a:lnTo>
                    <a:pt x="148" y="4"/>
                  </a:lnTo>
                  <a:lnTo>
                    <a:pt x="148" y="5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0" y="6"/>
                  </a:lnTo>
                  <a:lnTo>
                    <a:pt x="150" y="7"/>
                  </a:lnTo>
                  <a:lnTo>
                    <a:pt x="151" y="7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3" y="10"/>
                  </a:lnTo>
                  <a:lnTo>
                    <a:pt x="153" y="11"/>
                  </a:lnTo>
                  <a:lnTo>
                    <a:pt x="153" y="12"/>
                  </a:lnTo>
                  <a:lnTo>
                    <a:pt x="154" y="14"/>
                  </a:lnTo>
                  <a:lnTo>
                    <a:pt x="155" y="14"/>
                  </a:lnTo>
                  <a:lnTo>
                    <a:pt x="155" y="15"/>
                  </a:lnTo>
                  <a:lnTo>
                    <a:pt x="155" y="16"/>
                  </a:lnTo>
                  <a:lnTo>
                    <a:pt x="155" y="17"/>
                  </a:lnTo>
                  <a:lnTo>
                    <a:pt x="155" y="18"/>
                  </a:lnTo>
                  <a:lnTo>
                    <a:pt x="155" y="19"/>
                  </a:lnTo>
                  <a:lnTo>
                    <a:pt x="155" y="20"/>
                  </a:lnTo>
                  <a:lnTo>
                    <a:pt x="156" y="21"/>
                  </a:lnTo>
                  <a:lnTo>
                    <a:pt x="156" y="22"/>
                  </a:lnTo>
                  <a:lnTo>
                    <a:pt x="156" y="23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2" y="25"/>
                  </a:lnTo>
                  <a:lnTo>
                    <a:pt x="165" y="26"/>
                  </a:lnTo>
                  <a:lnTo>
                    <a:pt x="168" y="27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0" y="29"/>
                  </a:lnTo>
                  <a:lnTo>
                    <a:pt x="173" y="30"/>
                  </a:lnTo>
                  <a:lnTo>
                    <a:pt x="174" y="31"/>
                  </a:lnTo>
                  <a:lnTo>
                    <a:pt x="175" y="31"/>
                  </a:lnTo>
                  <a:lnTo>
                    <a:pt x="176" y="31"/>
                  </a:lnTo>
                  <a:lnTo>
                    <a:pt x="178" y="32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3"/>
                  </a:lnTo>
                  <a:lnTo>
                    <a:pt x="181" y="33"/>
                  </a:lnTo>
                  <a:lnTo>
                    <a:pt x="181" y="34"/>
                  </a:lnTo>
                  <a:lnTo>
                    <a:pt x="182" y="34"/>
                  </a:lnTo>
                  <a:lnTo>
                    <a:pt x="183" y="35"/>
                  </a:lnTo>
                  <a:lnTo>
                    <a:pt x="183" y="36"/>
                  </a:lnTo>
                  <a:lnTo>
                    <a:pt x="183" y="37"/>
                  </a:lnTo>
                  <a:lnTo>
                    <a:pt x="184" y="37"/>
                  </a:lnTo>
                  <a:lnTo>
                    <a:pt x="184" y="38"/>
                  </a:lnTo>
                  <a:lnTo>
                    <a:pt x="185" y="40"/>
                  </a:lnTo>
                  <a:lnTo>
                    <a:pt x="185" y="41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3"/>
                  </a:lnTo>
                  <a:lnTo>
                    <a:pt x="187" y="44"/>
                  </a:lnTo>
                  <a:lnTo>
                    <a:pt x="188" y="45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89" y="47"/>
                  </a:lnTo>
                  <a:lnTo>
                    <a:pt x="188" y="48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7" y="50"/>
                  </a:lnTo>
                  <a:lnTo>
                    <a:pt x="186" y="50"/>
                  </a:lnTo>
                  <a:lnTo>
                    <a:pt x="185" y="51"/>
                  </a:lnTo>
                  <a:lnTo>
                    <a:pt x="184" y="51"/>
                  </a:lnTo>
                  <a:lnTo>
                    <a:pt x="183" y="51"/>
                  </a:lnTo>
                  <a:lnTo>
                    <a:pt x="182" y="51"/>
                  </a:lnTo>
                  <a:lnTo>
                    <a:pt x="181" y="51"/>
                  </a:lnTo>
                  <a:lnTo>
                    <a:pt x="181" y="52"/>
                  </a:lnTo>
                  <a:lnTo>
                    <a:pt x="180" y="53"/>
                  </a:lnTo>
                  <a:lnTo>
                    <a:pt x="180" y="54"/>
                  </a:lnTo>
                  <a:lnTo>
                    <a:pt x="181" y="54"/>
                  </a:lnTo>
                  <a:lnTo>
                    <a:pt x="182" y="55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5" y="57"/>
                  </a:lnTo>
                  <a:lnTo>
                    <a:pt x="186" y="58"/>
                  </a:lnTo>
                  <a:lnTo>
                    <a:pt x="187" y="58"/>
                  </a:lnTo>
                  <a:lnTo>
                    <a:pt x="188" y="58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90" y="59"/>
                  </a:lnTo>
                  <a:lnTo>
                    <a:pt x="190" y="60"/>
                  </a:lnTo>
                  <a:lnTo>
                    <a:pt x="190" y="61"/>
                  </a:lnTo>
                  <a:lnTo>
                    <a:pt x="190" y="62"/>
                  </a:lnTo>
                  <a:lnTo>
                    <a:pt x="189" y="62"/>
                  </a:lnTo>
                  <a:lnTo>
                    <a:pt x="189" y="63"/>
                  </a:lnTo>
                  <a:lnTo>
                    <a:pt x="188" y="63"/>
                  </a:lnTo>
                  <a:lnTo>
                    <a:pt x="187" y="63"/>
                  </a:lnTo>
                  <a:lnTo>
                    <a:pt x="186" y="63"/>
                  </a:lnTo>
                  <a:lnTo>
                    <a:pt x="185" y="62"/>
                  </a:lnTo>
                  <a:lnTo>
                    <a:pt x="184" y="61"/>
                  </a:lnTo>
                  <a:lnTo>
                    <a:pt x="184" y="60"/>
                  </a:lnTo>
                  <a:lnTo>
                    <a:pt x="183" y="61"/>
                  </a:lnTo>
                  <a:lnTo>
                    <a:pt x="182" y="62"/>
                  </a:lnTo>
                  <a:lnTo>
                    <a:pt x="182" y="63"/>
                  </a:lnTo>
                  <a:lnTo>
                    <a:pt x="181" y="63"/>
                  </a:lnTo>
                  <a:lnTo>
                    <a:pt x="180" y="63"/>
                  </a:lnTo>
                  <a:lnTo>
                    <a:pt x="179" y="63"/>
                  </a:lnTo>
                  <a:lnTo>
                    <a:pt x="178" y="63"/>
                  </a:lnTo>
                  <a:lnTo>
                    <a:pt x="177" y="63"/>
                  </a:lnTo>
                  <a:lnTo>
                    <a:pt x="177" y="62"/>
                  </a:lnTo>
                  <a:lnTo>
                    <a:pt x="176" y="62"/>
                  </a:lnTo>
                  <a:lnTo>
                    <a:pt x="175" y="62"/>
                  </a:lnTo>
                  <a:lnTo>
                    <a:pt x="175" y="63"/>
                  </a:lnTo>
                  <a:lnTo>
                    <a:pt x="175" y="64"/>
                  </a:lnTo>
                  <a:lnTo>
                    <a:pt x="175" y="65"/>
                  </a:lnTo>
                  <a:lnTo>
                    <a:pt x="176" y="66"/>
                  </a:lnTo>
                  <a:lnTo>
                    <a:pt x="177" y="66"/>
                  </a:lnTo>
                  <a:lnTo>
                    <a:pt x="178" y="67"/>
                  </a:lnTo>
                  <a:lnTo>
                    <a:pt x="179" y="68"/>
                  </a:lnTo>
                  <a:lnTo>
                    <a:pt x="180" y="69"/>
                  </a:lnTo>
                  <a:lnTo>
                    <a:pt x="180" y="70"/>
                  </a:lnTo>
                  <a:lnTo>
                    <a:pt x="180" y="72"/>
                  </a:lnTo>
                  <a:lnTo>
                    <a:pt x="181" y="73"/>
                  </a:lnTo>
                  <a:lnTo>
                    <a:pt x="181" y="74"/>
                  </a:lnTo>
                  <a:lnTo>
                    <a:pt x="181" y="75"/>
                  </a:lnTo>
                  <a:lnTo>
                    <a:pt x="181" y="76"/>
                  </a:lnTo>
                  <a:lnTo>
                    <a:pt x="181" y="77"/>
                  </a:lnTo>
                  <a:lnTo>
                    <a:pt x="182" y="78"/>
                  </a:lnTo>
                  <a:lnTo>
                    <a:pt x="182" y="79"/>
                  </a:lnTo>
                  <a:lnTo>
                    <a:pt x="183" y="79"/>
                  </a:lnTo>
                  <a:lnTo>
                    <a:pt x="184" y="79"/>
                  </a:lnTo>
                  <a:lnTo>
                    <a:pt x="184" y="80"/>
                  </a:lnTo>
                  <a:lnTo>
                    <a:pt x="184" y="81"/>
                  </a:lnTo>
                  <a:lnTo>
                    <a:pt x="184" y="82"/>
                  </a:lnTo>
                  <a:lnTo>
                    <a:pt x="183" y="82"/>
                  </a:lnTo>
                  <a:lnTo>
                    <a:pt x="183" y="83"/>
                  </a:lnTo>
                  <a:lnTo>
                    <a:pt x="182" y="83"/>
                  </a:lnTo>
                  <a:lnTo>
                    <a:pt x="182" y="84"/>
                  </a:lnTo>
                  <a:lnTo>
                    <a:pt x="181" y="84"/>
                  </a:lnTo>
                  <a:lnTo>
                    <a:pt x="180" y="83"/>
                  </a:lnTo>
                  <a:lnTo>
                    <a:pt x="179" y="83"/>
                  </a:lnTo>
                  <a:lnTo>
                    <a:pt x="179" y="82"/>
                  </a:lnTo>
                  <a:lnTo>
                    <a:pt x="178" y="82"/>
                  </a:lnTo>
                  <a:lnTo>
                    <a:pt x="178" y="81"/>
                  </a:lnTo>
                  <a:lnTo>
                    <a:pt x="177" y="81"/>
                  </a:lnTo>
                  <a:lnTo>
                    <a:pt x="176" y="81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4" y="83"/>
                  </a:lnTo>
                  <a:lnTo>
                    <a:pt x="174" y="84"/>
                  </a:lnTo>
                  <a:lnTo>
                    <a:pt x="175" y="84"/>
                  </a:lnTo>
                  <a:lnTo>
                    <a:pt x="175" y="85"/>
                  </a:lnTo>
                  <a:lnTo>
                    <a:pt x="175" y="86"/>
                  </a:lnTo>
                  <a:lnTo>
                    <a:pt x="176" y="86"/>
                  </a:lnTo>
                  <a:lnTo>
                    <a:pt x="176" y="87"/>
                  </a:lnTo>
                  <a:lnTo>
                    <a:pt x="177" y="87"/>
                  </a:lnTo>
                  <a:lnTo>
                    <a:pt x="178" y="88"/>
                  </a:lnTo>
                  <a:lnTo>
                    <a:pt x="179" y="88"/>
                  </a:lnTo>
                  <a:lnTo>
                    <a:pt x="179" y="89"/>
                  </a:lnTo>
                  <a:lnTo>
                    <a:pt x="180" y="89"/>
                  </a:lnTo>
                  <a:lnTo>
                    <a:pt x="180" y="90"/>
                  </a:lnTo>
                  <a:lnTo>
                    <a:pt x="180" y="91"/>
                  </a:lnTo>
                  <a:lnTo>
                    <a:pt x="180" y="92"/>
                  </a:lnTo>
                  <a:lnTo>
                    <a:pt x="179" y="93"/>
                  </a:lnTo>
                  <a:lnTo>
                    <a:pt x="178" y="93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7" y="91"/>
                  </a:lnTo>
                  <a:lnTo>
                    <a:pt x="176" y="93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5"/>
                  </a:lnTo>
                  <a:lnTo>
                    <a:pt x="173" y="95"/>
                  </a:lnTo>
                  <a:lnTo>
                    <a:pt x="172" y="95"/>
                  </a:lnTo>
                  <a:lnTo>
                    <a:pt x="171" y="94"/>
                  </a:lnTo>
                  <a:lnTo>
                    <a:pt x="170" y="94"/>
                  </a:lnTo>
                  <a:lnTo>
                    <a:pt x="169" y="94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6"/>
                  </a:lnTo>
                  <a:lnTo>
                    <a:pt x="170" y="96"/>
                  </a:lnTo>
                  <a:lnTo>
                    <a:pt x="170" y="97"/>
                  </a:lnTo>
                  <a:lnTo>
                    <a:pt x="170" y="98"/>
                  </a:lnTo>
                  <a:lnTo>
                    <a:pt x="171" y="98"/>
                  </a:lnTo>
                  <a:lnTo>
                    <a:pt x="171" y="99"/>
                  </a:lnTo>
                  <a:lnTo>
                    <a:pt x="171" y="100"/>
                  </a:lnTo>
                  <a:lnTo>
                    <a:pt x="172" y="100"/>
                  </a:lnTo>
                  <a:lnTo>
                    <a:pt x="172" y="101"/>
                  </a:lnTo>
                  <a:lnTo>
                    <a:pt x="172" y="102"/>
                  </a:lnTo>
                  <a:lnTo>
                    <a:pt x="173" y="102"/>
                  </a:lnTo>
                  <a:lnTo>
                    <a:pt x="173" y="103"/>
                  </a:lnTo>
                  <a:lnTo>
                    <a:pt x="173" y="104"/>
                  </a:lnTo>
                  <a:lnTo>
                    <a:pt x="174" y="105"/>
                  </a:lnTo>
                  <a:lnTo>
                    <a:pt x="174" y="106"/>
                  </a:lnTo>
                  <a:lnTo>
                    <a:pt x="175" y="106"/>
                  </a:lnTo>
                  <a:lnTo>
                    <a:pt x="175" y="107"/>
                  </a:lnTo>
                  <a:lnTo>
                    <a:pt x="176" y="108"/>
                  </a:lnTo>
                  <a:lnTo>
                    <a:pt x="176" y="109"/>
                  </a:lnTo>
                  <a:lnTo>
                    <a:pt x="177" y="109"/>
                  </a:lnTo>
                  <a:lnTo>
                    <a:pt x="176" y="110"/>
                  </a:lnTo>
                  <a:lnTo>
                    <a:pt x="175" y="110"/>
                  </a:lnTo>
                  <a:lnTo>
                    <a:pt x="174" y="110"/>
                  </a:lnTo>
                  <a:lnTo>
                    <a:pt x="173" y="110"/>
                  </a:lnTo>
                  <a:lnTo>
                    <a:pt x="172" y="110"/>
                  </a:lnTo>
                  <a:lnTo>
                    <a:pt x="172" y="109"/>
                  </a:lnTo>
                  <a:lnTo>
                    <a:pt x="171" y="109"/>
                  </a:lnTo>
                  <a:lnTo>
                    <a:pt x="171" y="108"/>
                  </a:lnTo>
                  <a:lnTo>
                    <a:pt x="170" y="108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69" y="106"/>
                  </a:lnTo>
                  <a:lnTo>
                    <a:pt x="169" y="105"/>
                  </a:lnTo>
                  <a:lnTo>
                    <a:pt x="168" y="105"/>
                  </a:lnTo>
                  <a:lnTo>
                    <a:pt x="167" y="105"/>
                  </a:lnTo>
                  <a:lnTo>
                    <a:pt x="167" y="104"/>
                  </a:lnTo>
                  <a:lnTo>
                    <a:pt x="166" y="104"/>
                  </a:lnTo>
                  <a:lnTo>
                    <a:pt x="166" y="103"/>
                  </a:lnTo>
                  <a:lnTo>
                    <a:pt x="165" y="103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4" y="101"/>
                  </a:lnTo>
                  <a:lnTo>
                    <a:pt x="164" y="102"/>
                  </a:lnTo>
                  <a:lnTo>
                    <a:pt x="163" y="102"/>
                  </a:lnTo>
                  <a:lnTo>
                    <a:pt x="163" y="103"/>
                  </a:lnTo>
                  <a:lnTo>
                    <a:pt x="162" y="102"/>
                  </a:lnTo>
                  <a:lnTo>
                    <a:pt x="161" y="102"/>
                  </a:lnTo>
                  <a:lnTo>
                    <a:pt x="161" y="101"/>
                  </a:lnTo>
                  <a:lnTo>
                    <a:pt x="161" y="100"/>
                  </a:lnTo>
                  <a:lnTo>
                    <a:pt x="160" y="100"/>
                  </a:lnTo>
                  <a:lnTo>
                    <a:pt x="160" y="99"/>
                  </a:lnTo>
                  <a:lnTo>
                    <a:pt x="159" y="99"/>
                  </a:lnTo>
                  <a:lnTo>
                    <a:pt x="158" y="98"/>
                  </a:lnTo>
                  <a:lnTo>
                    <a:pt x="157" y="98"/>
                  </a:lnTo>
                  <a:lnTo>
                    <a:pt x="156" y="98"/>
                  </a:lnTo>
                  <a:lnTo>
                    <a:pt x="156" y="97"/>
                  </a:lnTo>
                  <a:lnTo>
                    <a:pt x="156" y="97"/>
                  </a:lnTo>
                  <a:lnTo>
                    <a:pt x="155" y="97"/>
                  </a:lnTo>
                  <a:lnTo>
                    <a:pt x="154" y="97"/>
                  </a:lnTo>
                  <a:lnTo>
                    <a:pt x="153" y="96"/>
                  </a:lnTo>
                  <a:lnTo>
                    <a:pt x="152" y="96"/>
                  </a:lnTo>
                  <a:lnTo>
                    <a:pt x="151" y="96"/>
                  </a:lnTo>
                  <a:lnTo>
                    <a:pt x="151" y="95"/>
                  </a:lnTo>
                  <a:lnTo>
                    <a:pt x="150" y="95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8" y="95"/>
                  </a:lnTo>
                  <a:lnTo>
                    <a:pt x="148" y="94"/>
                  </a:lnTo>
                  <a:lnTo>
                    <a:pt x="147" y="94"/>
                  </a:lnTo>
                  <a:lnTo>
                    <a:pt x="148" y="94"/>
                  </a:lnTo>
                  <a:lnTo>
                    <a:pt x="147" y="94"/>
                  </a:lnTo>
                  <a:lnTo>
                    <a:pt x="147" y="93"/>
                  </a:lnTo>
                  <a:lnTo>
                    <a:pt x="146" y="93"/>
                  </a:lnTo>
                  <a:lnTo>
                    <a:pt x="146" y="92"/>
                  </a:lnTo>
                  <a:lnTo>
                    <a:pt x="145" y="92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4" y="91"/>
                  </a:lnTo>
                  <a:lnTo>
                    <a:pt x="143" y="91"/>
                  </a:lnTo>
                  <a:lnTo>
                    <a:pt x="143" y="92"/>
                  </a:lnTo>
                  <a:lnTo>
                    <a:pt x="142" y="92"/>
                  </a:lnTo>
                  <a:lnTo>
                    <a:pt x="141" y="92"/>
                  </a:lnTo>
                  <a:lnTo>
                    <a:pt x="141" y="93"/>
                  </a:lnTo>
                  <a:lnTo>
                    <a:pt x="140" y="93"/>
                  </a:lnTo>
                  <a:lnTo>
                    <a:pt x="139" y="93"/>
                  </a:lnTo>
                  <a:lnTo>
                    <a:pt x="138" y="93"/>
                  </a:lnTo>
                  <a:lnTo>
                    <a:pt x="137" y="93"/>
                  </a:lnTo>
                  <a:lnTo>
                    <a:pt x="136" y="93"/>
                  </a:lnTo>
                  <a:lnTo>
                    <a:pt x="135" y="94"/>
                  </a:lnTo>
                  <a:lnTo>
                    <a:pt x="134" y="94"/>
                  </a:lnTo>
                  <a:lnTo>
                    <a:pt x="133" y="94"/>
                  </a:lnTo>
                  <a:lnTo>
                    <a:pt x="132" y="94"/>
                  </a:lnTo>
                  <a:lnTo>
                    <a:pt x="130" y="95"/>
                  </a:lnTo>
                  <a:lnTo>
                    <a:pt x="129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6"/>
                  </a:lnTo>
                  <a:lnTo>
                    <a:pt x="127" y="96"/>
                  </a:lnTo>
                  <a:lnTo>
                    <a:pt x="127" y="97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6" y="102"/>
                  </a:lnTo>
                  <a:lnTo>
                    <a:pt x="126" y="103"/>
                  </a:lnTo>
                  <a:lnTo>
                    <a:pt x="126" y="104"/>
                  </a:lnTo>
                  <a:lnTo>
                    <a:pt x="125" y="104"/>
                  </a:lnTo>
                  <a:lnTo>
                    <a:pt x="124" y="104"/>
                  </a:lnTo>
                  <a:lnTo>
                    <a:pt x="124" y="103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19" y="104"/>
                  </a:lnTo>
                  <a:lnTo>
                    <a:pt x="118" y="103"/>
                  </a:lnTo>
                  <a:lnTo>
                    <a:pt x="119" y="102"/>
                  </a:lnTo>
                  <a:lnTo>
                    <a:pt x="119" y="101"/>
                  </a:lnTo>
                  <a:lnTo>
                    <a:pt x="118" y="101"/>
                  </a:lnTo>
                  <a:lnTo>
                    <a:pt x="117" y="102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5" y="103"/>
                  </a:lnTo>
                  <a:lnTo>
                    <a:pt x="115" y="102"/>
                  </a:lnTo>
                  <a:lnTo>
                    <a:pt x="115" y="101"/>
                  </a:lnTo>
                  <a:lnTo>
                    <a:pt x="115" y="100"/>
                  </a:lnTo>
                  <a:lnTo>
                    <a:pt x="114" y="99"/>
                  </a:lnTo>
                  <a:lnTo>
                    <a:pt x="114" y="98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2" y="98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0" y="99"/>
                  </a:lnTo>
                  <a:lnTo>
                    <a:pt x="110" y="100"/>
                  </a:lnTo>
                  <a:lnTo>
                    <a:pt x="110" y="99"/>
                  </a:lnTo>
                  <a:lnTo>
                    <a:pt x="110" y="100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7" y="101"/>
                  </a:lnTo>
                  <a:lnTo>
                    <a:pt x="107" y="102"/>
                  </a:lnTo>
                  <a:lnTo>
                    <a:pt x="106" y="102"/>
                  </a:lnTo>
                  <a:lnTo>
                    <a:pt x="106" y="103"/>
                  </a:lnTo>
                  <a:lnTo>
                    <a:pt x="107" y="103"/>
                  </a:lnTo>
                  <a:lnTo>
                    <a:pt x="106" y="103"/>
                  </a:lnTo>
                  <a:lnTo>
                    <a:pt x="105" y="105"/>
                  </a:lnTo>
                  <a:lnTo>
                    <a:pt x="104" y="105"/>
                  </a:lnTo>
                  <a:lnTo>
                    <a:pt x="105" y="106"/>
                  </a:lnTo>
                  <a:lnTo>
                    <a:pt x="106" y="106"/>
                  </a:lnTo>
                  <a:lnTo>
                    <a:pt x="106" y="107"/>
                  </a:lnTo>
                  <a:lnTo>
                    <a:pt x="105" y="107"/>
                  </a:lnTo>
                  <a:lnTo>
                    <a:pt x="104" y="108"/>
                  </a:lnTo>
                  <a:lnTo>
                    <a:pt x="104" y="109"/>
                  </a:lnTo>
                  <a:lnTo>
                    <a:pt x="103" y="109"/>
                  </a:lnTo>
                  <a:lnTo>
                    <a:pt x="103" y="110"/>
                  </a:lnTo>
                  <a:lnTo>
                    <a:pt x="103" y="111"/>
                  </a:lnTo>
                  <a:lnTo>
                    <a:pt x="102" y="112"/>
                  </a:lnTo>
                  <a:lnTo>
                    <a:pt x="102" y="113"/>
                  </a:lnTo>
                  <a:lnTo>
                    <a:pt x="101" y="113"/>
                  </a:lnTo>
                  <a:lnTo>
                    <a:pt x="100" y="113"/>
                  </a:lnTo>
                  <a:lnTo>
                    <a:pt x="99" y="113"/>
                  </a:lnTo>
                  <a:lnTo>
                    <a:pt x="99" y="114"/>
                  </a:lnTo>
                  <a:lnTo>
                    <a:pt x="99" y="115"/>
                  </a:lnTo>
                  <a:lnTo>
                    <a:pt x="99" y="116"/>
                  </a:lnTo>
                  <a:lnTo>
                    <a:pt x="98" y="117"/>
                  </a:lnTo>
                  <a:lnTo>
                    <a:pt x="98" y="118"/>
                  </a:lnTo>
                  <a:lnTo>
                    <a:pt x="98" y="119"/>
                  </a:lnTo>
                  <a:lnTo>
                    <a:pt x="98" y="120"/>
                  </a:lnTo>
                  <a:lnTo>
                    <a:pt x="98" y="121"/>
                  </a:lnTo>
                  <a:lnTo>
                    <a:pt x="98" y="122"/>
                  </a:lnTo>
                  <a:lnTo>
                    <a:pt x="97" y="122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6" y="123"/>
                  </a:lnTo>
                  <a:lnTo>
                    <a:pt x="95" y="122"/>
                  </a:lnTo>
                  <a:lnTo>
                    <a:pt x="94" y="121"/>
                  </a:lnTo>
                  <a:lnTo>
                    <a:pt x="93" y="121"/>
                  </a:lnTo>
                  <a:lnTo>
                    <a:pt x="92" y="120"/>
                  </a:lnTo>
                  <a:lnTo>
                    <a:pt x="93" y="120"/>
                  </a:lnTo>
                  <a:lnTo>
                    <a:pt x="93" y="119"/>
                  </a:lnTo>
                  <a:lnTo>
                    <a:pt x="92" y="119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90" y="117"/>
                  </a:lnTo>
                  <a:lnTo>
                    <a:pt x="90" y="118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89" y="120"/>
                  </a:lnTo>
                  <a:lnTo>
                    <a:pt x="89" y="121"/>
                  </a:lnTo>
                  <a:lnTo>
                    <a:pt x="89" y="122"/>
                  </a:lnTo>
                  <a:lnTo>
                    <a:pt x="90" y="122"/>
                  </a:lnTo>
                  <a:lnTo>
                    <a:pt x="90" y="121"/>
                  </a:lnTo>
                  <a:lnTo>
                    <a:pt x="91" y="121"/>
                  </a:lnTo>
                  <a:lnTo>
                    <a:pt x="91" y="122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4"/>
                  </a:lnTo>
                  <a:lnTo>
                    <a:pt x="90" y="125"/>
                  </a:lnTo>
                  <a:lnTo>
                    <a:pt x="89" y="128"/>
                  </a:lnTo>
                  <a:lnTo>
                    <a:pt x="90" y="128"/>
                  </a:lnTo>
                  <a:lnTo>
                    <a:pt x="90" y="129"/>
                  </a:lnTo>
                  <a:lnTo>
                    <a:pt x="89" y="129"/>
                  </a:lnTo>
                  <a:lnTo>
                    <a:pt x="88" y="129"/>
                  </a:lnTo>
                  <a:lnTo>
                    <a:pt x="87" y="129"/>
                  </a:lnTo>
                  <a:lnTo>
                    <a:pt x="86" y="129"/>
                  </a:lnTo>
                  <a:lnTo>
                    <a:pt x="86" y="128"/>
                  </a:lnTo>
                  <a:lnTo>
                    <a:pt x="85" y="128"/>
                  </a:lnTo>
                  <a:lnTo>
                    <a:pt x="85" y="127"/>
                  </a:lnTo>
                  <a:lnTo>
                    <a:pt x="84" y="127"/>
                  </a:lnTo>
                  <a:lnTo>
                    <a:pt x="84" y="126"/>
                  </a:lnTo>
                  <a:lnTo>
                    <a:pt x="83" y="126"/>
                  </a:lnTo>
                  <a:lnTo>
                    <a:pt x="83" y="125"/>
                  </a:lnTo>
                  <a:lnTo>
                    <a:pt x="82" y="125"/>
                  </a:lnTo>
                  <a:lnTo>
                    <a:pt x="82" y="124"/>
                  </a:lnTo>
                  <a:lnTo>
                    <a:pt x="82" y="123"/>
                  </a:lnTo>
                  <a:lnTo>
                    <a:pt x="81" y="122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8" y="121"/>
                  </a:lnTo>
                  <a:lnTo>
                    <a:pt x="77" y="121"/>
                  </a:lnTo>
                  <a:lnTo>
                    <a:pt x="77" y="122"/>
                  </a:lnTo>
                  <a:lnTo>
                    <a:pt x="76" y="122"/>
                  </a:lnTo>
                  <a:lnTo>
                    <a:pt x="75" y="122"/>
                  </a:lnTo>
                  <a:lnTo>
                    <a:pt x="73" y="123"/>
                  </a:lnTo>
                  <a:lnTo>
                    <a:pt x="72" y="123"/>
                  </a:lnTo>
                  <a:lnTo>
                    <a:pt x="71" y="124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8" y="125"/>
                  </a:lnTo>
                  <a:lnTo>
                    <a:pt x="67" y="125"/>
                  </a:lnTo>
                  <a:lnTo>
                    <a:pt x="66" y="126"/>
                  </a:lnTo>
                  <a:lnTo>
                    <a:pt x="65" y="126"/>
                  </a:lnTo>
                  <a:lnTo>
                    <a:pt x="63" y="127"/>
                  </a:lnTo>
                  <a:lnTo>
                    <a:pt x="62" y="127"/>
                  </a:lnTo>
                  <a:lnTo>
                    <a:pt x="61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8" y="129"/>
                  </a:lnTo>
                  <a:lnTo>
                    <a:pt x="57" y="130"/>
                  </a:lnTo>
                  <a:lnTo>
                    <a:pt x="56" y="130"/>
                  </a:lnTo>
                  <a:lnTo>
                    <a:pt x="55" y="130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1" y="132"/>
                  </a:lnTo>
                  <a:lnTo>
                    <a:pt x="49" y="132"/>
                  </a:lnTo>
                  <a:lnTo>
                    <a:pt x="49" y="133"/>
                  </a:lnTo>
                  <a:lnTo>
                    <a:pt x="47" y="133"/>
                  </a:lnTo>
                  <a:lnTo>
                    <a:pt x="46" y="134"/>
                  </a:lnTo>
                  <a:lnTo>
                    <a:pt x="45" y="134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0" y="136"/>
                  </a:lnTo>
                  <a:lnTo>
                    <a:pt x="39" y="136"/>
                  </a:lnTo>
                  <a:lnTo>
                    <a:pt x="39" y="137"/>
                  </a:lnTo>
                  <a:lnTo>
                    <a:pt x="37" y="137"/>
                  </a:lnTo>
                  <a:lnTo>
                    <a:pt x="36" y="137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2" y="137"/>
                  </a:lnTo>
                  <a:lnTo>
                    <a:pt x="32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0" y="135"/>
                  </a:lnTo>
                  <a:lnTo>
                    <a:pt x="29" y="135"/>
                  </a:lnTo>
                  <a:lnTo>
                    <a:pt x="29" y="134"/>
                  </a:lnTo>
                  <a:lnTo>
                    <a:pt x="28" y="134"/>
                  </a:lnTo>
                  <a:lnTo>
                    <a:pt x="27" y="134"/>
                  </a:lnTo>
                  <a:lnTo>
                    <a:pt x="26" y="134"/>
                  </a:lnTo>
                  <a:lnTo>
                    <a:pt x="26" y="133"/>
                  </a:lnTo>
                  <a:lnTo>
                    <a:pt x="25" y="133"/>
                  </a:lnTo>
                  <a:lnTo>
                    <a:pt x="24" y="133"/>
                  </a:lnTo>
                  <a:lnTo>
                    <a:pt x="24" y="132"/>
                  </a:lnTo>
                  <a:lnTo>
                    <a:pt x="23" y="132"/>
                  </a:lnTo>
                  <a:lnTo>
                    <a:pt x="23" y="131"/>
                  </a:lnTo>
                  <a:lnTo>
                    <a:pt x="23" y="130"/>
                  </a:lnTo>
                  <a:lnTo>
                    <a:pt x="23" y="129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8" y="124"/>
                  </a:lnTo>
                  <a:lnTo>
                    <a:pt x="18" y="123"/>
                  </a:lnTo>
                  <a:lnTo>
                    <a:pt x="17" y="123"/>
                  </a:lnTo>
                  <a:lnTo>
                    <a:pt x="17" y="122"/>
                  </a:lnTo>
                  <a:lnTo>
                    <a:pt x="16" y="122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0"/>
                  </a:lnTo>
                  <a:lnTo>
                    <a:pt x="13" y="121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8"/>
                  </a:lnTo>
                  <a:lnTo>
                    <a:pt x="11" y="118"/>
                  </a:lnTo>
                  <a:lnTo>
                    <a:pt x="10" y="118"/>
                  </a:lnTo>
                  <a:lnTo>
                    <a:pt x="10" y="117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8" y="116"/>
                  </a:lnTo>
                  <a:lnTo>
                    <a:pt x="7" y="116"/>
                  </a:lnTo>
                  <a:lnTo>
                    <a:pt x="7" y="115"/>
                  </a:lnTo>
                  <a:lnTo>
                    <a:pt x="6" y="115"/>
                  </a:lnTo>
                  <a:lnTo>
                    <a:pt x="5" y="115"/>
                  </a:lnTo>
                  <a:lnTo>
                    <a:pt x="4" y="115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2" y="114"/>
                  </a:lnTo>
                  <a:lnTo>
                    <a:pt x="1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12"/>
                  </a:lnTo>
                  <a:lnTo>
                    <a:pt x="4" y="111"/>
                  </a:lnTo>
                  <a:lnTo>
                    <a:pt x="6" y="109"/>
                  </a:lnTo>
                  <a:lnTo>
                    <a:pt x="9" y="106"/>
                  </a:lnTo>
                  <a:lnTo>
                    <a:pt x="10" y="106"/>
                  </a:lnTo>
                  <a:lnTo>
                    <a:pt x="13" y="102"/>
                  </a:lnTo>
                  <a:lnTo>
                    <a:pt x="15" y="101"/>
                  </a:lnTo>
                  <a:lnTo>
                    <a:pt x="15" y="100"/>
                  </a:lnTo>
                  <a:lnTo>
                    <a:pt x="17" y="98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3" y="94"/>
                  </a:lnTo>
                  <a:lnTo>
                    <a:pt x="24" y="94"/>
                  </a:lnTo>
                  <a:lnTo>
                    <a:pt x="24" y="93"/>
                  </a:lnTo>
                  <a:lnTo>
                    <a:pt x="25" y="93"/>
                  </a:lnTo>
                  <a:lnTo>
                    <a:pt x="25" y="92"/>
                  </a:lnTo>
                  <a:lnTo>
                    <a:pt x="26" y="92"/>
                  </a:lnTo>
                  <a:lnTo>
                    <a:pt x="27" y="91"/>
                  </a:lnTo>
                  <a:lnTo>
                    <a:pt x="28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2" y="87"/>
                  </a:lnTo>
                  <a:lnTo>
                    <a:pt x="33" y="85"/>
                  </a:lnTo>
                  <a:lnTo>
                    <a:pt x="35" y="84"/>
                  </a:lnTo>
                  <a:lnTo>
                    <a:pt x="36" y="83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8" y="81"/>
                  </a:lnTo>
                  <a:lnTo>
                    <a:pt x="39" y="80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41" y="78"/>
                  </a:lnTo>
                  <a:lnTo>
                    <a:pt x="42" y="78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3" y="76"/>
                  </a:lnTo>
                  <a:lnTo>
                    <a:pt x="44" y="76"/>
                  </a:lnTo>
                  <a:lnTo>
                    <a:pt x="45" y="75"/>
                  </a:lnTo>
                  <a:lnTo>
                    <a:pt x="46" y="74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8" y="73"/>
                  </a:lnTo>
                  <a:lnTo>
                    <a:pt x="49" y="71"/>
                  </a:lnTo>
                  <a:lnTo>
                    <a:pt x="50" y="71"/>
                  </a:lnTo>
                  <a:lnTo>
                    <a:pt x="50" y="70"/>
                  </a:lnTo>
                  <a:lnTo>
                    <a:pt x="51" y="70"/>
                  </a:lnTo>
                  <a:lnTo>
                    <a:pt x="51" y="69"/>
                  </a:lnTo>
                  <a:lnTo>
                    <a:pt x="52" y="69"/>
                  </a:lnTo>
                  <a:lnTo>
                    <a:pt x="52" y="68"/>
                  </a:lnTo>
                  <a:lnTo>
                    <a:pt x="53" y="68"/>
                  </a:lnTo>
                  <a:lnTo>
                    <a:pt x="53" y="67"/>
                  </a:lnTo>
                  <a:lnTo>
                    <a:pt x="54" y="67"/>
                  </a:lnTo>
                  <a:lnTo>
                    <a:pt x="55" y="66"/>
                  </a:lnTo>
                  <a:lnTo>
                    <a:pt x="56" y="65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60" y="62"/>
                  </a:lnTo>
                  <a:lnTo>
                    <a:pt x="60" y="61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7" y="54"/>
                  </a:lnTo>
                  <a:lnTo>
                    <a:pt x="68" y="54"/>
                  </a:lnTo>
                  <a:lnTo>
                    <a:pt x="69" y="53"/>
                  </a:lnTo>
                  <a:lnTo>
                    <a:pt x="69" y="52"/>
                  </a:lnTo>
                  <a:lnTo>
                    <a:pt x="70" y="52"/>
                  </a:lnTo>
                  <a:lnTo>
                    <a:pt x="70" y="51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3" y="49"/>
                  </a:lnTo>
                  <a:lnTo>
                    <a:pt x="74" y="48"/>
                  </a:lnTo>
                  <a:lnTo>
                    <a:pt x="75" y="47"/>
                  </a:lnTo>
                  <a:lnTo>
                    <a:pt x="76" y="47"/>
                  </a:lnTo>
                  <a:lnTo>
                    <a:pt x="77" y="46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81" y="43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4" y="41"/>
                  </a:lnTo>
                  <a:lnTo>
                    <a:pt x="84" y="40"/>
                  </a:lnTo>
                  <a:lnTo>
                    <a:pt x="85" y="40"/>
                  </a:lnTo>
                  <a:lnTo>
                    <a:pt x="87" y="38"/>
                  </a:lnTo>
                  <a:lnTo>
                    <a:pt x="88" y="37"/>
                  </a:lnTo>
                  <a:lnTo>
                    <a:pt x="89" y="36"/>
                  </a:lnTo>
                  <a:lnTo>
                    <a:pt x="90" y="36"/>
                  </a:lnTo>
                  <a:lnTo>
                    <a:pt x="91" y="35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5" y="31"/>
                  </a:lnTo>
                  <a:lnTo>
                    <a:pt x="95" y="30"/>
                  </a:lnTo>
                  <a:lnTo>
                    <a:pt x="96" y="30"/>
                  </a:lnTo>
                  <a:lnTo>
                    <a:pt x="97" y="30"/>
                  </a:lnTo>
                  <a:lnTo>
                    <a:pt x="97" y="29"/>
                  </a:lnTo>
                  <a:lnTo>
                    <a:pt x="98" y="29"/>
                  </a:lnTo>
                  <a:lnTo>
                    <a:pt x="98" y="28"/>
                  </a:lnTo>
                  <a:lnTo>
                    <a:pt x="99" y="28"/>
                  </a:lnTo>
                  <a:lnTo>
                    <a:pt x="99" y="27"/>
                  </a:lnTo>
                  <a:lnTo>
                    <a:pt x="100" y="26"/>
                  </a:lnTo>
                  <a:lnTo>
                    <a:pt x="101" y="26"/>
                  </a:lnTo>
                  <a:lnTo>
                    <a:pt x="103" y="24"/>
                  </a:lnTo>
                  <a:lnTo>
                    <a:pt x="104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1" y="21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3" y="20"/>
                  </a:lnTo>
                  <a:lnTo>
                    <a:pt x="114" y="20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16" y="20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8" y="21"/>
                  </a:lnTo>
                  <a:lnTo>
                    <a:pt x="118" y="22"/>
                  </a:lnTo>
                  <a:lnTo>
                    <a:pt x="119" y="23"/>
                  </a:lnTo>
                  <a:lnTo>
                    <a:pt x="120" y="23"/>
                  </a:lnTo>
                  <a:lnTo>
                    <a:pt x="120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3" y="22"/>
                  </a:lnTo>
                  <a:lnTo>
                    <a:pt x="124" y="21"/>
                  </a:lnTo>
                  <a:lnTo>
                    <a:pt x="125" y="21"/>
                  </a:lnTo>
                  <a:lnTo>
                    <a:pt x="125" y="22"/>
                  </a:lnTo>
                  <a:lnTo>
                    <a:pt x="126" y="22"/>
                  </a:lnTo>
                  <a:lnTo>
                    <a:pt x="126" y="21"/>
                  </a:lnTo>
                  <a:lnTo>
                    <a:pt x="126" y="20"/>
                  </a:lnTo>
                  <a:lnTo>
                    <a:pt x="126" y="19"/>
                  </a:lnTo>
                  <a:lnTo>
                    <a:pt x="126" y="18"/>
                  </a:lnTo>
                  <a:lnTo>
                    <a:pt x="127" y="18"/>
                  </a:lnTo>
                  <a:lnTo>
                    <a:pt x="127" y="17"/>
                  </a:lnTo>
                  <a:lnTo>
                    <a:pt x="128" y="17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31" y="17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5"/>
                  </a:lnTo>
                  <a:lnTo>
                    <a:pt x="133" y="14"/>
                  </a:lnTo>
                  <a:lnTo>
                    <a:pt x="132" y="14"/>
                  </a:lnTo>
                  <a:lnTo>
                    <a:pt x="132" y="13"/>
                  </a:lnTo>
                  <a:lnTo>
                    <a:pt x="131" y="13"/>
                  </a:lnTo>
                  <a:lnTo>
                    <a:pt x="131" y="12"/>
                  </a:lnTo>
                  <a:lnTo>
                    <a:pt x="131" y="13"/>
                  </a:lnTo>
                  <a:lnTo>
                    <a:pt x="130" y="12"/>
                  </a:lnTo>
                  <a:lnTo>
                    <a:pt x="131" y="12"/>
                  </a:lnTo>
                  <a:lnTo>
                    <a:pt x="131" y="11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3" y="8"/>
                  </a:lnTo>
                  <a:lnTo>
                    <a:pt x="134" y="8"/>
                  </a:lnTo>
                  <a:lnTo>
                    <a:pt x="134" y="7"/>
                  </a:lnTo>
                  <a:lnTo>
                    <a:pt x="135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7" y="5"/>
                  </a:lnTo>
                  <a:lnTo>
                    <a:pt x="138" y="5"/>
                  </a:lnTo>
                  <a:lnTo>
                    <a:pt x="139" y="4"/>
                  </a:lnTo>
                  <a:lnTo>
                    <a:pt x="140" y="4"/>
                  </a:lnTo>
                  <a:lnTo>
                    <a:pt x="140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0" name="Freeform 56">
              <a:extLst>
                <a:ext uri="{FF2B5EF4-FFF2-40B4-BE49-F238E27FC236}">
                  <a16:creationId xmlns:a16="http://schemas.microsoft.com/office/drawing/2014/main" id="{F505AE30-78D6-2CEC-791F-83C59782C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1582738"/>
              <a:ext cx="303213" cy="336550"/>
            </a:xfrm>
            <a:custGeom>
              <a:avLst/>
              <a:gdLst>
                <a:gd name="T0" fmla="*/ 2 w 191"/>
                <a:gd name="T1" fmla="*/ 168 h 212"/>
                <a:gd name="T2" fmla="*/ 13 w 191"/>
                <a:gd name="T3" fmla="*/ 162 h 212"/>
                <a:gd name="T4" fmla="*/ 25 w 191"/>
                <a:gd name="T5" fmla="*/ 164 h 212"/>
                <a:gd name="T6" fmla="*/ 33 w 191"/>
                <a:gd name="T7" fmla="*/ 160 h 212"/>
                <a:gd name="T8" fmla="*/ 39 w 191"/>
                <a:gd name="T9" fmla="*/ 153 h 212"/>
                <a:gd name="T10" fmla="*/ 38 w 191"/>
                <a:gd name="T11" fmla="*/ 147 h 212"/>
                <a:gd name="T12" fmla="*/ 48 w 191"/>
                <a:gd name="T13" fmla="*/ 140 h 212"/>
                <a:gd name="T14" fmla="*/ 48 w 191"/>
                <a:gd name="T15" fmla="*/ 129 h 212"/>
                <a:gd name="T16" fmla="*/ 50 w 191"/>
                <a:gd name="T17" fmla="*/ 122 h 212"/>
                <a:gd name="T18" fmla="*/ 59 w 191"/>
                <a:gd name="T19" fmla="*/ 117 h 212"/>
                <a:gd name="T20" fmla="*/ 56 w 191"/>
                <a:gd name="T21" fmla="*/ 116 h 212"/>
                <a:gd name="T22" fmla="*/ 54 w 191"/>
                <a:gd name="T23" fmla="*/ 109 h 212"/>
                <a:gd name="T24" fmla="*/ 50 w 191"/>
                <a:gd name="T25" fmla="*/ 109 h 212"/>
                <a:gd name="T26" fmla="*/ 47 w 191"/>
                <a:gd name="T27" fmla="*/ 101 h 212"/>
                <a:gd name="T28" fmla="*/ 48 w 191"/>
                <a:gd name="T29" fmla="*/ 94 h 212"/>
                <a:gd name="T30" fmla="*/ 42 w 191"/>
                <a:gd name="T31" fmla="*/ 88 h 212"/>
                <a:gd name="T32" fmla="*/ 36 w 191"/>
                <a:gd name="T33" fmla="*/ 80 h 212"/>
                <a:gd name="T34" fmla="*/ 35 w 191"/>
                <a:gd name="T35" fmla="*/ 73 h 212"/>
                <a:gd name="T36" fmla="*/ 34 w 191"/>
                <a:gd name="T37" fmla="*/ 64 h 212"/>
                <a:gd name="T38" fmla="*/ 39 w 191"/>
                <a:gd name="T39" fmla="*/ 56 h 212"/>
                <a:gd name="T40" fmla="*/ 33 w 191"/>
                <a:gd name="T41" fmla="*/ 53 h 212"/>
                <a:gd name="T42" fmla="*/ 39 w 191"/>
                <a:gd name="T43" fmla="*/ 46 h 212"/>
                <a:gd name="T44" fmla="*/ 41 w 191"/>
                <a:gd name="T45" fmla="*/ 40 h 212"/>
                <a:gd name="T46" fmla="*/ 57 w 191"/>
                <a:gd name="T47" fmla="*/ 32 h 212"/>
                <a:gd name="T48" fmla="*/ 61 w 191"/>
                <a:gd name="T49" fmla="*/ 22 h 212"/>
                <a:gd name="T50" fmla="*/ 76 w 191"/>
                <a:gd name="T51" fmla="*/ 22 h 212"/>
                <a:gd name="T52" fmla="*/ 94 w 191"/>
                <a:gd name="T53" fmla="*/ 8 h 212"/>
                <a:gd name="T54" fmla="*/ 103 w 191"/>
                <a:gd name="T55" fmla="*/ 5 h 212"/>
                <a:gd name="T56" fmla="*/ 117 w 191"/>
                <a:gd name="T57" fmla="*/ 3 h 212"/>
                <a:gd name="T58" fmla="*/ 123 w 191"/>
                <a:gd name="T59" fmla="*/ 5 h 212"/>
                <a:gd name="T60" fmla="*/ 141 w 191"/>
                <a:gd name="T61" fmla="*/ 5 h 212"/>
                <a:gd name="T62" fmla="*/ 171 w 191"/>
                <a:gd name="T63" fmla="*/ 7 h 212"/>
                <a:gd name="T64" fmla="*/ 183 w 191"/>
                <a:gd name="T65" fmla="*/ 29 h 212"/>
                <a:gd name="T66" fmla="*/ 191 w 191"/>
                <a:gd name="T67" fmla="*/ 42 h 212"/>
                <a:gd name="T68" fmla="*/ 186 w 191"/>
                <a:gd name="T69" fmla="*/ 49 h 212"/>
                <a:gd name="T70" fmla="*/ 179 w 191"/>
                <a:gd name="T71" fmla="*/ 53 h 212"/>
                <a:gd name="T72" fmla="*/ 173 w 191"/>
                <a:gd name="T73" fmla="*/ 62 h 212"/>
                <a:gd name="T74" fmla="*/ 170 w 191"/>
                <a:gd name="T75" fmla="*/ 74 h 212"/>
                <a:gd name="T76" fmla="*/ 174 w 191"/>
                <a:gd name="T77" fmla="*/ 83 h 212"/>
                <a:gd name="T78" fmla="*/ 174 w 191"/>
                <a:gd name="T79" fmla="*/ 90 h 212"/>
                <a:gd name="T80" fmla="*/ 167 w 191"/>
                <a:gd name="T81" fmla="*/ 91 h 212"/>
                <a:gd name="T82" fmla="*/ 160 w 191"/>
                <a:gd name="T83" fmla="*/ 94 h 212"/>
                <a:gd name="T84" fmla="*/ 157 w 191"/>
                <a:gd name="T85" fmla="*/ 102 h 212"/>
                <a:gd name="T86" fmla="*/ 156 w 191"/>
                <a:gd name="T87" fmla="*/ 106 h 212"/>
                <a:gd name="T88" fmla="*/ 153 w 191"/>
                <a:gd name="T89" fmla="*/ 110 h 212"/>
                <a:gd name="T90" fmla="*/ 148 w 191"/>
                <a:gd name="T91" fmla="*/ 110 h 212"/>
                <a:gd name="T92" fmla="*/ 144 w 191"/>
                <a:gd name="T93" fmla="*/ 113 h 212"/>
                <a:gd name="T94" fmla="*/ 144 w 191"/>
                <a:gd name="T95" fmla="*/ 120 h 212"/>
                <a:gd name="T96" fmla="*/ 138 w 191"/>
                <a:gd name="T97" fmla="*/ 126 h 212"/>
                <a:gd name="T98" fmla="*/ 145 w 191"/>
                <a:gd name="T99" fmla="*/ 133 h 212"/>
                <a:gd name="T100" fmla="*/ 150 w 191"/>
                <a:gd name="T101" fmla="*/ 140 h 212"/>
                <a:gd name="T102" fmla="*/ 156 w 191"/>
                <a:gd name="T103" fmla="*/ 145 h 212"/>
                <a:gd name="T104" fmla="*/ 138 w 191"/>
                <a:gd name="T105" fmla="*/ 163 h 212"/>
                <a:gd name="T106" fmla="*/ 125 w 191"/>
                <a:gd name="T107" fmla="*/ 178 h 212"/>
                <a:gd name="T108" fmla="*/ 112 w 191"/>
                <a:gd name="T109" fmla="*/ 190 h 212"/>
                <a:gd name="T110" fmla="*/ 102 w 191"/>
                <a:gd name="T111" fmla="*/ 200 h 212"/>
                <a:gd name="T112" fmla="*/ 85 w 191"/>
                <a:gd name="T113" fmla="*/ 211 h 212"/>
                <a:gd name="T114" fmla="*/ 74 w 191"/>
                <a:gd name="T115" fmla="*/ 208 h 212"/>
                <a:gd name="T116" fmla="*/ 56 w 191"/>
                <a:gd name="T117" fmla="*/ 201 h 212"/>
                <a:gd name="T118" fmla="*/ 44 w 191"/>
                <a:gd name="T119" fmla="*/ 196 h 212"/>
                <a:gd name="T120" fmla="*/ 33 w 191"/>
                <a:gd name="T121" fmla="*/ 191 h 212"/>
                <a:gd name="T122" fmla="*/ 24 w 191"/>
                <a:gd name="T123" fmla="*/ 187 h 212"/>
                <a:gd name="T124" fmla="*/ 14 w 191"/>
                <a:gd name="T125" fmla="*/ 18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1" h="212">
                  <a:moveTo>
                    <a:pt x="0" y="177"/>
                  </a:moveTo>
                  <a:lnTo>
                    <a:pt x="0" y="176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1" y="173"/>
                  </a:lnTo>
                  <a:lnTo>
                    <a:pt x="1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1" y="170"/>
                  </a:lnTo>
                  <a:lnTo>
                    <a:pt x="1" y="169"/>
                  </a:lnTo>
                  <a:lnTo>
                    <a:pt x="2" y="169"/>
                  </a:lnTo>
                  <a:lnTo>
                    <a:pt x="2" y="168"/>
                  </a:lnTo>
                  <a:lnTo>
                    <a:pt x="3" y="168"/>
                  </a:lnTo>
                  <a:lnTo>
                    <a:pt x="4" y="167"/>
                  </a:lnTo>
                  <a:lnTo>
                    <a:pt x="4" y="166"/>
                  </a:lnTo>
                  <a:lnTo>
                    <a:pt x="5" y="165"/>
                  </a:lnTo>
                  <a:lnTo>
                    <a:pt x="6" y="165"/>
                  </a:lnTo>
                  <a:lnTo>
                    <a:pt x="6" y="164"/>
                  </a:lnTo>
                  <a:lnTo>
                    <a:pt x="7" y="164"/>
                  </a:lnTo>
                  <a:lnTo>
                    <a:pt x="9" y="163"/>
                  </a:lnTo>
                  <a:lnTo>
                    <a:pt x="10" y="163"/>
                  </a:lnTo>
                  <a:lnTo>
                    <a:pt x="11" y="163"/>
                  </a:lnTo>
                  <a:lnTo>
                    <a:pt x="12" y="163"/>
                  </a:lnTo>
                  <a:lnTo>
                    <a:pt x="13" y="162"/>
                  </a:lnTo>
                  <a:lnTo>
                    <a:pt x="14" y="162"/>
                  </a:lnTo>
                  <a:lnTo>
                    <a:pt x="16" y="162"/>
                  </a:lnTo>
                  <a:lnTo>
                    <a:pt x="17" y="162"/>
                  </a:lnTo>
                  <a:lnTo>
                    <a:pt x="17" y="163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20" y="164"/>
                  </a:lnTo>
                  <a:lnTo>
                    <a:pt x="21" y="164"/>
                  </a:lnTo>
                  <a:lnTo>
                    <a:pt x="22" y="165"/>
                  </a:lnTo>
                  <a:lnTo>
                    <a:pt x="23" y="164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3"/>
                  </a:lnTo>
                  <a:lnTo>
                    <a:pt x="25" y="162"/>
                  </a:lnTo>
                  <a:lnTo>
                    <a:pt x="26" y="162"/>
                  </a:lnTo>
                  <a:lnTo>
                    <a:pt x="27" y="162"/>
                  </a:lnTo>
                  <a:lnTo>
                    <a:pt x="28" y="163"/>
                  </a:lnTo>
                  <a:lnTo>
                    <a:pt x="29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1" y="162"/>
                  </a:lnTo>
                  <a:lnTo>
                    <a:pt x="32" y="161"/>
                  </a:lnTo>
                  <a:lnTo>
                    <a:pt x="32" y="160"/>
                  </a:lnTo>
                  <a:lnTo>
                    <a:pt x="33" y="160"/>
                  </a:lnTo>
                  <a:lnTo>
                    <a:pt x="33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5" y="155"/>
                  </a:lnTo>
                  <a:lnTo>
                    <a:pt x="35" y="154"/>
                  </a:lnTo>
                  <a:lnTo>
                    <a:pt x="35" y="153"/>
                  </a:lnTo>
                  <a:lnTo>
                    <a:pt x="36" y="153"/>
                  </a:lnTo>
                  <a:lnTo>
                    <a:pt x="37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9" y="153"/>
                  </a:lnTo>
                  <a:lnTo>
                    <a:pt x="40" y="153"/>
                  </a:lnTo>
                  <a:lnTo>
                    <a:pt x="41" y="153"/>
                  </a:lnTo>
                  <a:lnTo>
                    <a:pt x="41" y="152"/>
                  </a:lnTo>
                  <a:lnTo>
                    <a:pt x="41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0" y="149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38" y="147"/>
                  </a:lnTo>
                  <a:lnTo>
                    <a:pt x="38" y="146"/>
                  </a:lnTo>
                  <a:lnTo>
                    <a:pt x="39" y="146"/>
                  </a:lnTo>
                  <a:lnTo>
                    <a:pt x="40" y="145"/>
                  </a:lnTo>
                  <a:lnTo>
                    <a:pt x="42" y="144"/>
                  </a:lnTo>
                  <a:lnTo>
                    <a:pt x="43" y="144"/>
                  </a:lnTo>
                  <a:lnTo>
                    <a:pt x="44" y="144"/>
                  </a:lnTo>
                  <a:lnTo>
                    <a:pt x="44" y="143"/>
                  </a:lnTo>
                  <a:lnTo>
                    <a:pt x="45" y="142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7" y="141"/>
                  </a:lnTo>
                  <a:lnTo>
                    <a:pt x="48" y="140"/>
                  </a:lnTo>
                  <a:lnTo>
                    <a:pt x="49" y="139"/>
                  </a:lnTo>
                  <a:lnTo>
                    <a:pt x="49" y="138"/>
                  </a:lnTo>
                  <a:lnTo>
                    <a:pt x="48" y="137"/>
                  </a:lnTo>
                  <a:lnTo>
                    <a:pt x="48" y="136"/>
                  </a:lnTo>
                  <a:lnTo>
                    <a:pt x="48" y="135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7" y="133"/>
                  </a:lnTo>
                  <a:lnTo>
                    <a:pt x="47" y="132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6" y="126"/>
                  </a:lnTo>
                  <a:lnTo>
                    <a:pt x="46" y="125"/>
                  </a:lnTo>
                  <a:lnTo>
                    <a:pt x="47" y="125"/>
                  </a:lnTo>
                  <a:lnTo>
                    <a:pt x="47" y="124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3"/>
                  </a:lnTo>
                  <a:lnTo>
                    <a:pt x="50" y="123"/>
                  </a:lnTo>
                  <a:lnTo>
                    <a:pt x="50" y="122"/>
                  </a:lnTo>
                  <a:lnTo>
                    <a:pt x="51" y="122"/>
                  </a:lnTo>
                  <a:lnTo>
                    <a:pt x="52" y="122"/>
                  </a:lnTo>
                  <a:lnTo>
                    <a:pt x="53" y="121"/>
                  </a:lnTo>
                  <a:lnTo>
                    <a:pt x="54" y="121"/>
                  </a:lnTo>
                  <a:lnTo>
                    <a:pt x="55" y="120"/>
                  </a:lnTo>
                  <a:lnTo>
                    <a:pt x="56" y="120"/>
                  </a:lnTo>
                  <a:lnTo>
                    <a:pt x="57" y="120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5"/>
                  </a:lnTo>
                  <a:lnTo>
                    <a:pt x="58" y="115"/>
                  </a:lnTo>
                  <a:lnTo>
                    <a:pt x="58" y="114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6" y="113"/>
                  </a:lnTo>
                  <a:lnTo>
                    <a:pt x="56" y="114"/>
                  </a:lnTo>
                  <a:lnTo>
                    <a:pt x="56" y="115"/>
                  </a:lnTo>
                  <a:lnTo>
                    <a:pt x="56" y="116"/>
                  </a:lnTo>
                  <a:lnTo>
                    <a:pt x="56" y="117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5" y="115"/>
                  </a:lnTo>
                  <a:lnTo>
                    <a:pt x="55" y="114"/>
                  </a:lnTo>
                  <a:lnTo>
                    <a:pt x="55" y="113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5" y="111"/>
                  </a:lnTo>
                  <a:lnTo>
                    <a:pt x="56" y="111"/>
                  </a:lnTo>
                  <a:lnTo>
                    <a:pt x="56" y="110"/>
                  </a:lnTo>
                  <a:lnTo>
                    <a:pt x="56" y="109"/>
                  </a:lnTo>
                  <a:lnTo>
                    <a:pt x="55" y="109"/>
                  </a:lnTo>
                  <a:lnTo>
                    <a:pt x="54" y="109"/>
                  </a:lnTo>
                  <a:lnTo>
                    <a:pt x="53" y="109"/>
                  </a:lnTo>
                  <a:lnTo>
                    <a:pt x="52" y="110"/>
                  </a:lnTo>
                  <a:lnTo>
                    <a:pt x="52" y="111"/>
                  </a:lnTo>
                  <a:lnTo>
                    <a:pt x="53" y="112"/>
                  </a:lnTo>
                  <a:lnTo>
                    <a:pt x="53" y="113"/>
                  </a:lnTo>
                  <a:lnTo>
                    <a:pt x="52" y="113"/>
                  </a:lnTo>
                  <a:lnTo>
                    <a:pt x="51" y="112"/>
                  </a:lnTo>
                  <a:lnTo>
                    <a:pt x="51" y="111"/>
                  </a:lnTo>
                  <a:lnTo>
                    <a:pt x="50" y="111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50" y="109"/>
                  </a:lnTo>
                  <a:lnTo>
                    <a:pt x="51" y="109"/>
                  </a:lnTo>
                  <a:lnTo>
                    <a:pt x="51" y="108"/>
                  </a:lnTo>
                  <a:lnTo>
                    <a:pt x="51" y="107"/>
                  </a:lnTo>
                  <a:lnTo>
                    <a:pt x="51" y="106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49" y="105"/>
                  </a:lnTo>
                  <a:lnTo>
                    <a:pt x="49" y="104"/>
                  </a:lnTo>
                  <a:lnTo>
                    <a:pt x="48" y="104"/>
                  </a:lnTo>
                  <a:lnTo>
                    <a:pt x="48" y="103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7" y="100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8" y="98"/>
                  </a:lnTo>
                  <a:lnTo>
                    <a:pt x="48" y="97"/>
                  </a:lnTo>
                  <a:lnTo>
                    <a:pt x="49" y="97"/>
                  </a:lnTo>
                  <a:lnTo>
                    <a:pt x="50" y="97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0" y="94"/>
                  </a:lnTo>
                  <a:lnTo>
                    <a:pt x="49" y="94"/>
                  </a:lnTo>
                  <a:lnTo>
                    <a:pt x="48" y="94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6" y="93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4" y="91"/>
                  </a:lnTo>
                  <a:lnTo>
                    <a:pt x="44" y="90"/>
                  </a:lnTo>
                  <a:lnTo>
                    <a:pt x="44" y="89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2" y="88"/>
                  </a:lnTo>
                  <a:lnTo>
                    <a:pt x="41" y="89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39" y="86"/>
                  </a:lnTo>
                  <a:lnTo>
                    <a:pt x="39" y="85"/>
                  </a:lnTo>
                  <a:lnTo>
                    <a:pt x="38" y="84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7" y="81"/>
                  </a:lnTo>
                  <a:lnTo>
                    <a:pt x="37" y="80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4" y="80"/>
                  </a:lnTo>
                  <a:lnTo>
                    <a:pt x="34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6" y="77"/>
                  </a:lnTo>
                  <a:lnTo>
                    <a:pt x="37" y="77"/>
                  </a:lnTo>
                  <a:lnTo>
                    <a:pt x="37" y="76"/>
                  </a:lnTo>
                  <a:lnTo>
                    <a:pt x="36" y="76"/>
                  </a:lnTo>
                  <a:lnTo>
                    <a:pt x="36" y="74"/>
                  </a:lnTo>
                  <a:lnTo>
                    <a:pt x="35" y="74"/>
                  </a:lnTo>
                  <a:lnTo>
                    <a:pt x="35" y="73"/>
                  </a:lnTo>
                  <a:lnTo>
                    <a:pt x="35" y="72"/>
                  </a:lnTo>
                  <a:lnTo>
                    <a:pt x="35" y="71"/>
                  </a:lnTo>
                  <a:lnTo>
                    <a:pt x="35" y="70"/>
                  </a:lnTo>
                  <a:lnTo>
                    <a:pt x="35" y="69"/>
                  </a:lnTo>
                  <a:lnTo>
                    <a:pt x="36" y="69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3" y="66"/>
                  </a:lnTo>
                  <a:lnTo>
                    <a:pt x="33" y="65"/>
                  </a:lnTo>
                  <a:lnTo>
                    <a:pt x="34" y="64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6" y="62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5"/>
                  </a:lnTo>
                  <a:lnTo>
                    <a:pt x="37" y="55"/>
                  </a:lnTo>
                  <a:lnTo>
                    <a:pt x="37" y="54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4" y="50"/>
                  </a:lnTo>
                  <a:lnTo>
                    <a:pt x="34" y="49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7" y="48"/>
                  </a:lnTo>
                  <a:lnTo>
                    <a:pt x="38" y="48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1"/>
                  </a:lnTo>
                  <a:lnTo>
                    <a:pt x="38" y="41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50" y="36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5" y="33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61" y="32"/>
                  </a:lnTo>
                  <a:lnTo>
                    <a:pt x="61" y="27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6"/>
                  </a:lnTo>
                  <a:lnTo>
                    <a:pt x="65" y="26"/>
                  </a:lnTo>
                  <a:lnTo>
                    <a:pt x="65" y="27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70" y="27"/>
                  </a:lnTo>
                  <a:lnTo>
                    <a:pt x="75" y="27"/>
                  </a:lnTo>
                  <a:lnTo>
                    <a:pt x="75" y="23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81" y="17"/>
                  </a:lnTo>
                  <a:lnTo>
                    <a:pt x="83" y="16"/>
                  </a:lnTo>
                  <a:lnTo>
                    <a:pt x="85" y="14"/>
                  </a:lnTo>
                  <a:lnTo>
                    <a:pt x="86" y="14"/>
                  </a:lnTo>
                  <a:lnTo>
                    <a:pt x="88" y="12"/>
                  </a:lnTo>
                  <a:lnTo>
                    <a:pt x="91" y="10"/>
                  </a:lnTo>
                  <a:lnTo>
                    <a:pt x="92" y="9"/>
                  </a:lnTo>
                  <a:lnTo>
                    <a:pt x="94" y="8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9" y="5"/>
                  </a:lnTo>
                  <a:lnTo>
                    <a:pt x="100" y="5"/>
                  </a:lnTo>
                  <a:lnTo>
                    <a:pt x="101" y="5"/>
                  </a:lnTo>
                  <a:lnTo>
                    <a:pt x="102" y="5"/>
                  </a:lnTo>
                  <a:lnTo>
                    <a:pt x="103" y="5"/>
                  </a:lnTo>
                  <a:lnTo>
                    <a:pt x="105" y="5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12" y="5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5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2" y="2"/>
                  </a:lnTo>
                  <a:lnTo>
                    <a:pt x="122" y="3"/>
                  </a:lnTo>
                  <a:lnTo>
                    <a:pt x="122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8" y="5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2" y="5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41" y="5"/>
                  </a:lnTo>
                  <a:lnTo>
                    <a:pt x="148" y="5"/>
                  </a:lnTo>
                  <a:lnTo>
                    <a:pt x="155" y="5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7" y="5"/>
                  </a:lnTo>
                  <a:lnTo>
                    <a:pt x="168" y="5"/>
                  </a:lnTo>
                  <a:lnTo>
                    <a:pt x="170" y="5"/>
                  </a:lnTo>
                  <a:lnTo>
                    <a:pt x="171" y="7"/>
                  </a:lnTo>
                  <a:lnTo>
                    <a:pt x="172" y="8"/>
                  </a:lnTo>
                  <a:lnTo>
                    <a:pt x="172" y="9"/>
                  </a:lnTo>
                  <a:lnTo>
                    <a:pt x="173" y="9"/>
                  </a:lnTo>
                  <a:lnTo>
                    <a:pt x="174" y="11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8" y="19"/>
                  </a:lnTo>
                  <a:lnTo>
                    <a:pt x="179" y="22"/>
                  </a:lnTo>
                  <a:lnTo>
                    <a:pt x="181" y="25"/>
                  </a:lnTo>
                  <a:lnTo>
                    <a:pt x="182" y="26"/>
                  </a:lnTo>
                  <a:lnTo>
                    <a:pt x="182" y="27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5" y="31"/>
                  </a:lnTo>
                  <a:lnTo>
                    <a:pt x="185" y="32"/>
                  </a:lnTo>
                  <a:lnTo>
                    <a:pt x="186" y="33"/>
                  </a:lnTo>
                  <a:lnTo>
                    <a:pt x="187" y="35"/>
                  </a:lnTo>
                  <a:lnTo>
                    <a:pt x="187" y="36"/>
                  </a:lnTo>
                  <a:lnTo>
                    <a:pt x="188" y="37"/>
                  </a:lnTo>
                  <a:lnTo>
                    <a:pt x="190" y="39"/>
                  </a:lnTo>
                  <a:lnTo>
                    <a:pt x="190" y="40"/>
                  </a:lnTo>
                  <a:lnTo>
                    <a:pt x="191" y="41"/>
                  </a:lnTo>
                  <a:lnTo>
                    <a:pt x="191" y="42"/>
                  </a:lnTo>
                  <a:lnTo>
                    <a:pt x="190" y="42"/>
                  </a:lnTo>
                  <a:lnTo>
                    <a:pt x="190" y="43"/>
                  </a:lnTo>
                  <a:lnTo>
                    <a:pt x="190" y="44"/>
                  </a:lnTo>
                  <a:lnTo>
                    <a:pt x="189" y="44"/>
                  </a:lnTo>
                  <a:lnTo>
                    <a:pt x="189" y="45"/>
                  </a:lnTo>
                  <a:lnTo>
                    <a:pt x="189" y="46"/>
                  </a:lnTo>
                  <a:lnTo>
                    <a:pt x="189" y="47"/>
                  </a:lnTo>
                  <a:lnTo>
                    <a:pt x="188" y="47"/>
                  </a:lnTo>
                  <a:lnTo>
                    <a:pt x="188" y="48"/>
                  </a:lnTo>
                  <a:lnTo>
                    <a:pt x="187" y="48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5" y="49"/>
                  </a:lnTo>
                  <a:lnTo>
                    <a:pt x="184" y="49"/>
                  </a:lnTo>
                  <a:lnTo>
                    <a:pt x="183" y="49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2" y="50"/>
                  </a:lnTo>
                  <a:lnTo>
                    <a:pt x="181" y="50"/>
                  </a:lnTo>
                  <a:lnTo>
                    <a:pt x="180" y="50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9" y="52"/>
                  </a:lnTo>
                  <a:lnTo>
                    <a:pt x="179" y="53"/>
                  </a:lnTo>
                  <a:lnTo>
                    <a:pt x="178" y="54"/>
                  </a:lnTo>
                  <a:lnTo>
                    <a:pt x="178" y="55"/>
                  </a:lnTo>
                  <a:lnTo>
                    <a:pt x="177" y="56"/>
                  </a:lnTo>
                  <a:lnTo>
                    <a:pt x="175" y="56"/>
                  </a:lnTo>
                  <a:lnTo>
                    <a:pt x="174" y="56"/>
                  </a:lnTo>
                  <a:lnTo>
                    <a:pt x="174" y="57"/>
                  </a:lnTo>
                  <a:lnTo>
                    <a:pt x="174" y="58"/>
                  </a:lnTo>
                  <a:lnTo>
                    <a:pt x="174" y="58"/>
                  </a:lnTo>
                  <a:lnTo>
                    <a:pt x="174" y="59"/>
                  </a:lnTo>
                  <a:lnTo>
                    <a:pt x="174" y="60"/>
                  </a:lnTo>
                  <a:lnTo>
                    <a:pt x="173" y="61"/>
                  </a:lnTo>
                  <a:lnTo>
                    <a:pt x="173" y="62"/>
                  </a:lnTo>
                  <a:lnTo>
                    <a:pt x="173" y="63"/>
                  </a:lnTo>
                  <a:lnTo>
                    <a:pt x="173" y="64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2" y="69"/>
                  </a:lnTo>
                  <a:lnTo>
                    <a:pt x="172" y="70"/>
                  </a:lnTo>
                  <a:lnTo>
                    <a:pt x="171" y="70"/>
                  </a:lnTo>
                  <a:lnTo>
                    <a:pt x="171" y="71"/>
                  </a:lnTo>
                  <a:lnTo>
                    <a:pt x="171" y="72"/>
                  </a:lnTo>
                  <a:lnTo>
                    <a:pt x="170" y="73"/>
                  </a:lnTo>
                  <a:lnTo>
                    <a:pt x="170" y="74"/>
                  </a:lnTo>
                  <a:lnTo>
                    <a:pt x="169" y="74"/>
                  </a:lnTo>
                  <a:lnTo>
                    <a:pt x="169" y="75"/>
                  </a:lnTo>
                  <a:lnTo>
                    <a:pt x="169" y="76"/>
                  </a:lnTo>
                  <a:lnTo>
                    <a:pt x="170" y="77"/>
                  </a:lnTo>
                  <a:lnTo>
                    <a:pt x="170" y="78"/>
                  </a:lnTo>
                  <a:lnTo>
                    <a:pt x="171" y="80"/>
                  </a:lnTo>
                  <a:lnTo>
                    <a:pt x="172" y="80"/>
                  </a:lnTo>
                  <a:lnTo>
                    <a:pt x="173" y="80"/>
                  </a:lnTo>
                  <a:lnTo>
                    <a:pt x="174" y="81"/>
                  </a:lnTo>
                  <a:lnTo>
                    <a:pt x="174" y="82"/>
                  </a:lnTo>
                  <a:lnTo>
                    <a:pt x="174" y="82"/>
                  </a:lnTo>
                  <a:lnTo>
                    <a:pt x="174" y="83"/>
                  </a:lnTo>
                  <a:lnTo>
                    <a:pt x="175" y="83"/>
                  </a:lnTo>
                  <a:lnTo>
                    <a:pt x="175" y="84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5" y="86"/>
                  </a:lnTo>
                  <a:lnTo>
                    <a:pt x="176" y="87"/>
                  </a:lnTo>
                  <a:lnTo>
                    <a:pt x="175" y="87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89"/>
                  </a:lnTo>
                  <a:lnTo>
                    <a:pt x="174" y="90"/>
                  </a:lnTo>
                  <a:lnTo>
                    <a:pt x="174" y="91"/>
                  </a:lnTo>
                  <a:lnTo>
                    <a:pt x="173" y="91"/>
                  </a:lnTo>
                  <a:lnTo>
                    <a:pt x="173" y="92"/>
                  </a:lnTo>
                  <a:lnTo>
                    <a:pt x="172" y="92"/>
                  </a:lnTo>
                  <a:lnTo>
                    <a:pt x="171" y="92"/>
                  </a:lnTo>
                  <a:lnTo>
                    <a:pt x="171" y="93"/>
                  </a:lnTo>
                  <a:lnTo>
                    <a:pt x="171" y="92"/>
                  </a:lnTo>
                  <a:lnTo>
                    <a:pt x="170" y="92"/>
                  </a:lnTo>
                  <a:lnTo>
                    <a:pt x="169" y="92"/>
                  </a:lnTo>
                  <a:lnTo>
                    <a:pt x="169" y="91"/>
                  </a:lnTo>
                  <a:lnTo>
                    <a:pt x="168" y="91"/>
                  </a:lnTo>
                  <a:lnTo>
                    <a:pt x="167" y="91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3" y="92"/>
                  </a:lnTo>
                  <a:lnTo>
                    <a:pt x="163" y="93"/>
                  </a:lnTo>
                  <a:lnTo>
                    <a:pt x="163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0" y="94"/>
                  </a:lnTo>
                  <a:lnTo>
                    <a:pt x="160" y="95"/>
                  </a:lnTo>
                  <a:lnTo>
                    <a:pt x="160" y="94"/>
                  </a:lnTo>
                  <a:lnTo>
                    <a:pt x="160" y="95"/>
                  </a:lnTo>
                  <a:lnTo>
                    <a:pt x="160" y="96"/>
                  </a:lnTo>
                  <a:lnTo>
                    <a:pt x="159" y="96"/>
                  </a:lnTo>
                  <a:lnTo>
                    <a:pt x="158" y="96"/>
                  </a:lnTo>
                  <a:lnTo>
                    <a:pt x="158" y="97"/>
                  </a:lnTo>
                  <a:lnTo>
                    <a:pt x="157" y="97"/>
                  </a:lnTo>
                  <a:lnTo>
                    <a:pt x="156" y="97"/>
                  </a:lnTo>
                  <a:lnTo>
                    <a:pt x="156" y="98"/>
                  </a:lnTo>
                  <a:lnTo>
                    <a:pt x="157" y="98"/>
                  </a:lnTo>
                  <a:lnTo>
                    <a:pt x="157" y="100"/>
                  </a:lnTo>
                  <a:lnTo>
                    <a:pt x="157" y="101"/>
                  </a:lnTo>
                  <a:lnTo>
                    <a:pt x="157" y="102"/>
                  </a:lnTo>
                  <a:lnTo>
                    <a:pt x="157" y="103"/>
                  </a:lnTo>
                  <a:lnTo>
                    <a:pt x="157" y="104"/>
                  </a:lnTo>
                  <a:lnTo>
                    <a:pt x="158" y="104"/>
                  </a:lnTo>
                  <a:lnTo>
                    <a:pt x="158" y="105"/>
                  </a:lnTo>
                  <a:lnTo>
                    <a:pt x="157" y="105"/>
                  </a:lnTo>
                  <a:lnTo>
                    <a:pt x="158" y="105"/>
                  </a:lnTo>
                  <a:lnTo>
                    <a:pt x="158" y="105"/>
                  </a:lnTo>
                  <a:lnTo>
                    <a:pt x="157" y="105"/>
                  </a:lnTo>
                  <a:lnTo>
                    <a:pt x="158" y="105"/>
                  </a:lnTo>
                  <a:lnTo>
                    <a:pt x="157" y="105"/>
                  </a:lnTo>
                  <a:lnTo>
                    <a:pt x="156" y="105"/>
                  </a:lnTo>
                  <a:lnTo>
                    <a:pt x="156" y="106"/>
                  </a:lnTo>
                  <a:lnTo>
                    <a:pt x="156" y="107"/>
                  </a:lnTo>
                  <a:lnTo>
                    <a:pt x="157" y="107"/>
                  </a:lnTo>
                  <a:lnTo>
                    <a:pt x="156" y="107"/>
                  </a:lnTo>
                  <a:lnTo>
                    <a:pt x="157" y="108"/>
                  </a:lnTo>
                  <a:lnTo>
                    <a:pt x="156" y="108"/>
                  </a:lnTo>
                  <a:lnTo>
                    <a:pt x="156" y="109"/>
                  </a:lnTo>
                  <a:lnTo>
                    <a:pt x="156" y="110"/>
                  </a:lnTo>
                  <a:lnTo>
                    <a:pt x="155" y="110"/>
                  </a:lnTo>
                  <a:lnTo>
                    <a:pt x="155" y="109"/>
                  </a:lnTo>
                  <a:lnTo>
                    <a:pt x="154" y="109"/>
                  </a:lnTo>
                  <a:lnTo>
                    <a:pt x="153" y="109"/>
                  </a:lnTo>
                  <a:lnTo>
                    <a:pt x="153" y="110"/>
                  </a:lnTo>
                  <a:lnTo>
                    <a:pt x="152" y="110"/>
                  </a:lnTo>
                  <a:lnTo>
                    <a:pt x="152" y="109"/>
                  </a:lnTo>
                  <a:lnTo>
                    <a:pt x="152" y="108"/>
                  </a:lnTo>
                  <a:lnTo>
                    <a:pt x="151" y="108"/>
                  </a:lnTo>
                  <a:lnTo>
                    <a:pt x="150" y="108"/>
                  </a:lnTo>
                  <a:lnTo>
                    <a:pt x="149" y="108"/>
                  </a:lnTo>
                  <a:lnTo>
                    <a:pt x="149" y="109"/>
                  </a:lnTo>
                  <a:lnTo>
                    <a:pt x="148" y="109"/>
                  </a:lnTo>
                  <a:lnTo>
                    <a:pt x="148" y="108"/>
                  </a:lnTo>
                  <a:lnTo>
                    <a:pt x="147" y="108"/>
                  </a:lnTo>
                  <a:lnTo>
                    <a:pt x="147" y="109"/>
                  </a:lnTo>
                  <a:lnTo>
                    <a:pt x="148" y="110"/>
                  </a:lnTo>
                  <a:lnTo>
                    <a:pt x="148" y="111"/>
                  </a:lnTo>
                  <a:lnTo>
                    <a:pt x="148" y="110"/>
                  </a:lnTo>
                  <a:lnTo>
                    <a:pt x="147" y="110"/>
                  </a:lnTo>
                  <a:lnTo>
                    <a:pt x="146" y="110"/>
                  </a:lnTo>
                  <a:lnTo>
                    <a:pt x="146" y="111"/>
                  </a:lnTo>
                  <a:lnTo>
                    <a:pt x="146" y="112"/>
                  </a:lnTo>
                  <a:lnTo>
                    <a:pt x="146" y="113"/>
                  </a:lnTo>
                  <a:lnTo>
                    <a:pt x="145" y="114"/>
                  </a:lnTo>
                  <a:lnTo>
                    <a:pt x="145" y="113"/>
                  </a:lnTo>
                  <a:lnTo>
                    <a:pt x="144" y="113"/>
                  </a:lnTo>
                  <a:lnTo>
                    <a:pt x="144" y="114"/>
                  </a:lnTo>
                  <a:lnTo>
                    <a:pt x="144" y="113"/>
                  </a:lnTo>
                  <a:lnTo>
                    <a:pt x="144" y="114"/>
                  </a:lnTo>
                  <a:lnTo>
                    <a:pt x="145" y="114"/>
                  </a:lnTo>
                  <a:lnTo>
                    <a:pt x="145" y="115"/>
                  </a:lnTo>
                  <a:lnTo>
                    <a:pt x="145" y="116"/>
                  </a:lnTo>
                  <a:lnTo>
                    <a:pt x="145" y="117"/>
                  </a:lnTo>
                  <a:lnTo>
                    <a:pt x="146" y="117"/>
                  </a:lnTo>
                  <a:lnTo>
                    <a:pt x="146" y="118"/>
                  </a:lnTo>
                  <a:lnTo>
                    <a:pt x="147" y="118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5" y="120"/>
                  </a:lnTo>
                  <a:lnTo>
                    <a:pt x="144" y="120"/>
                  </a:lnTo>
                  <a:lnTo>
                    <a:pt x="144" y="121"/>
                  </a:lnTo>
                  <a:lnTo>
                    <a:pt x="143" y="122"/>
                  </a:lnTo>
                  <a:lnTo>
                    <a:pt x="142" y="122"/>
                  </a:lnTo>
                  <a:lnTo>
                    <a:pt x="141" y="122"/>
                  </a:lnTo>
                  <a:lnTo>
                    <a:pt x="141" y="123"/>
                  </a:lnTo>
                  <a:lnTo>
                    <a:pt x="140" y="123"/>
                  </a:lnTo>
                  <a:lnTo>
                    <a:pt x="140" y="124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38" y="125"/>
                  </a:lnTo>
                  <a:lnTo>
                    <a:pt x="137" y="126"/>
                  </a:lnTo>
                  <a:lnTo>
                    <a:pt x="138" y="126"/>
                  </a:lnTo>
                  <a:lnTo>
                    <a:pt x="138" y="127"/>
                  </a:lnTo>
                  <a:lnTo>
                    <a:pt x="139" y="127"/>
                  </a:lnTo>
                  <a:lnTo>
                    <a:pt x="139" y="128"/>
                  </a:lnTo>
                  <a:lnTo>
                    <a:pt x="140" y="128"/>
                  </a:lnTo>
                  <a:lnTo>
                    <a:pt x="140" y="129"/>
                  </a:lnTo>
                  <a:lnTo>
                    <a:pt x="141" y="129"/>
                  </a:lnTo>
                  <a:lnTo>
                    <a:pt x="142" y="130"/>
                  </a:lnTo>
                  <a:lnTo>
                    <a:pt x="143" y="131"/>
                  </a:lnTo>
                  <a:lnTo>
                    <a:pt x="144" y="131"/>
                  </a:lnTo>
                  <a:lnTo>
                    <a:pt x="144" y="132"/>
                  </a:lnTo>
                  <a:lnTo>
                    <a:pt x="145" y="132"/>
                  </a:lnTo>
                  <a:lnTo>
                    <a:pt x="145" y="133"/>
                  </a:lnTo>
                  <a:lnTo>
                    <a:pt x="146" y="133"/>
                  </a:lnTo>
                  <a:lnTo>
                    <a:pt x="146" y="134"/>
                  </a:lnTo>
                  <a:lnTo>
                    <a:pt x="147" y="134"/>
                  </a:lnTo>
                  <a:lnTo>
                    <a:pt x="147" y="135"/>
                  </a:lnTo>
                  <a:lnTo>
                    <a:pt x="148" y="135"/>
                  </a:lnTo>
                  <a:lnTo>
                    <a:pt x="148" y="136"/>
                  </a:lnTo>
                  <a:lnTo>
                    <a:pt x="149" y="136"/>
                  </a:lnTo>
                  <a:lnTo>
                    <a:pt x="149" y="137"/>
                  </a:lnTo>
                  <a:lnTo>
                    <a:pt x="150" y="137"/>
                  </a:lnTo>
                  <a:lnTo>
                    <a:pt x="150" y="138"/>
                  </a:lnTo>
                  <a:lnTo>
                    <a:pt x="150" y="139"/>
                  </a:lnTo>
                  <a:lnTo>
                    <a:pt x="150" y="140"/>
                  </a:lnTo>
                  <a:lnTo>
                    <a:pt x="150" y="141"/>
                  </a:lnTo>
                  <a:lnTo>
                    <a:pt x="151" y="141"/>
                  </a:lnTo>
                  <a:lnTo>
                    <a:pt x="151" y="142"/>
                  </a:lnTo>
                  <a:lnTo>
                    <a:pt x="151" y="143"/>
                  </a:lnTo>
                  <a:lnTo>
                    <a:pt x="151" y="144"/>
                  </a:lnTo>
                  <a:lnTo>
                    <a:pt x="151" y="143"/>
                  </a:lnTo>
                  <a:lnTo>
                    <a:pt x="152" y="143"/>
                  </a:lnTo>
                  <a:lnTo>
                    <a:pt x="153" y="143"/>
                  </a:lnTo>
                  <a:lnTo>
                    <a:pt x="154" y="143"/>
                  </a:lnTo>
                  <a:lnTo>
                    <a:pt x="154" y="144"/>
                  </a:lnTo>
                  <a:lnTo>
                    <a:pt x="155" y="144"/>
                  </a:lnTo>
                  <a:lnTo>
                    <a:pt x="156" y="145"/>
                  </a:lnTo>
                  <a:lnTo>
                    <a:pt x="157" y="145"/>
                  </a:lnTo>
                  <a:lnTo>
                    <a:pt x="156" y="146"/>
                  </a:lnTo>
                  <a:lnTo>
                    <a:pt x="153" y="149"/>
                  </a:lnTo>
                  <a:lnTo>
                    <a:pt x="152" y="150"/>
                  </a:lnTo>
                  <a:lnTo>
                    <a:pt x="151" y="150"/>
                  </a:lnTo>
                  <a:lnTo>
                    <a:pt x="149" y="153"/>
                  </a:lnTo>
                  <a:lnTo>
                    <a:pt x="148" y="153"/>
                  </a:lnTo>
                  <a:lnTo>
                    <a:pt x="146" y="155"/>
                  </a:lnTo>
                  <a:lnTo>
                    <a:pt x="142" y="159"/>
                  </a:lnTo>
                  <a:lnTo>
                    <a:pt x="139" y="162"/>
                  </a:lnTo>
                  <a:lnTo>
                    <a:pt x="139" y="163"/>
                  </a:lnTo>
                  <a:lnTo>
                    <a:pt x="138" y="163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7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3" y="168"/>
                  </a:lnTo>
                  <a:lnTo>
                    <a:pt x="133" y="169"/>
                  </a:lnTo>
                  <a:lnTo>
                    <a:pt x="132" y="169"/>
                  </a:lnTo>
                  <a:lnTo>
                    <a:pt x="131" y="170"/>
                  </a:lnTo>
                  <a:lnTo>
                    <a:pt x="129" y="172"/>
                  </a:lnTo>
                  <a:lnTo>
                    <a:pt x="126" y="176"/>
                  </a:lnTo>
                  <a:lnTo>
                    <a:pt x="125" y="178"/>
                  </a:lnTo>
                  <a:lnTo>
                    <a:pt x="124" y="178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2" y="181"/>
                  </a:lnTo>
                  <a:lnTo>
                    <a:pt x="120" y="182"/>
                  </a:lnTo>
                  <a:lnTo>
                    <a:pt x="119" y="183"/>
                  </a:lnTo>
                  <a:lnTo>
                    <a:pt x="117" y="185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3" y="189"/>
                  </a:lnTo>
                  <a:lnTo>
                    <a:pt x="113" y="190"/>
                  </a:lnTo>
                  <a:lnTo>
                    <a:pt x="112" y="190"/>
                  </a:lnTo>
                  <a:lnTo>
                    <a:pt x="112" y="191"/>
                  </a:lnTo>
                  <a:lnTo>
                    <a:pt x="111" y="191"/>
                  </a:lnTo>
                  <a:lnTo>
                    <a:pt x="111" y="192"/>
                  </a:lnTo>
                  <a:lnTo>
                    <a:pt x="110" y="192"/>
                  </a:lnTo>
                  <a:lnTo>
                    <a:pt x="109" y="193"/>
                  </a:lnTo>
                  <a:lnTo>
                    <a:pt x="108" y="194"/>
                  </a:lnTo>
                  <a:lnTo>
                    <a:pt x="106" y="197"/>
                  </a:lnTo>
                  <a:lnTo>
                    <a:pt x="105" y="197"/>
                  </a:lnTo>
                  <a:lnTo>
                    <a:pt x="105" y="198"/>
                  </a:lnTo>
                  <a:lnTo>
                    <a:pt x="104" y="198"/>
                  </a:lnTo>
                  <a:lnTo>
                    <a:pt x="103" y="199"/>
                  </a:lnTo>
                  <a:lnTo>
                    <a:pt x="102" y="200"/>
                  </a:lnTo>
                  <a:lnTo>
                    <a:pt x="101" y="201"/>
                  </a:lnTo>
                  <a:lnTo>
                    <a:pt x="100" y="201"/>
                  </a:lnTo>
                  <a:lnTo>
                    <a:pt x="99" y="202"/>
                  </a:lnTo>
                  <a:lnTo>
                    <a:pt x="98" y="202"/>
                  </a:lnTo>
                  <a:lnTo>
                    <a:pt x="94" y="204"/>
                  </a:lnTo>
                  <a:lnTo>
                    <a:pt x="94" y="205"/>
                  </a:lnTo>
                  <a:lnTo>
                    <a:pt x="93" y="205"/>
                  </a:lnTo>
                  <a:lnTo>
                    <a:pt x="91" y="207"/>
                  </a:lnTo>
                  <a:lnTo>
                    <a:pt x="90" y="207"/>
                  </a:lnTo>
                  <a:lnTo>
                    <a:pt x="89" y="207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1" y="211"/>
                  </a:lnTo>
                  <a:lnTo>
                    <a:pt x="80" y="211"/>
                  </a:lnTo>
                  <a:lnTo>
                    <a:pt x="80" y="210"/>
                  </a:lnTo>
                  <a:lnTo>
                    <a:pt x="79" y="210"/>
                  </a:lnTo>
                  <a:lnTo>
                    <a:pt x="78" y="210"/>
                  </a:lnTo>
                  <a:lnTo>
                    <a:pt x="77" y="209"/>
                  </a:lnTo>
                  <a:lnTo>
                    <a:pt x="76" y="209"/>
                  </a:lnTo>
                  <a:lnTo>
                    <a:pt x="76" y="208"/>
                  </a:lnTo>
                  <a:lnTo>
                    <a:pt x="75" y="208"/>
                  </a:lnTo>
                  <a:lnTo>
                    <a:pt x="74" y="208"/>
                  </a:lnTo>
                  <a:lnTo>
                    <a:pt x="74" y="207"/>
                  </a:lnTo>
                  <a:lnTo>
                    <a:pt x="73" y="207"/>
                  </a:lnTo>
                  <a:lnTo>
                    <a:pt x="72" y="207"/>
                  </a:lnTo>
                  <a:lnTo>
                    <a:pt x="71" y="206"/>
                  </a:lnTo>
                  <a:lnTo>
                    <a:pt x="70" y="206"/>
                  </a:lnTo>
                  <a:lnTo>
                    <a:pt x="69" y="206"/>
                  </a:lnTo>
                  <a:lnTo>
                    <a:pt x="69" y="205"/>
                  </a:lnTo>
                  <a:lnTo>
                    <a:pt x="64" y="203"/>
                  </a:lnTo>
                  <a:lnTo>
                    <a:pt x="62" y="202"/>
                  </a:lnTo>
                  <a:lnTo>
                    <a:pt x="59" y="202"/>
                  </a:lnTo>
                  <a:lnTo>
                    <a:pt x="57" y="201"/>
                  </a:lnTo>
                  <a:lnTo>
                    <a:pt x="56" y="201"/>
                  </a:lnTo>
                  <a:lnTo>
                    <a:pt x="55" y="201"/>
                  </a:lnTo>
                  <a:lnTo>
                    <a:pt x="54" y="200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50" y="198"/>
                  </a:lnTo>
                  <a:lnTo>
                    <a:pt x="49" y="198"/>
                  </a:lnTo>
                  <a:lnTo>
                    <a:pt x="48" y="198"/>
                  </a:lnTo>
                  <a:lnTo>
                    <a:pt x="47" y="197"/>
                  </a:lnTo>
                  <a:lnTo>
                    <a:pt x="46" y="197"/>
                  </a:lnTo>
                  <a:lnTo>
                    <a:pt x="44" y="196"/>
                  </a:lnTo>
                  <a:lnTo>
                    <a:pt x="43" y="195"/>
                  </a:lnTo>
                  <a:lnTo>
                    <a:pt x="42" y="195"/>
                  </a:lnTo>
                  <a:lnTo>
                    <a:pt x="41" y="194"/>
                  </a:lnTo>
                  <a:lnTo>
                    <a:pt x="40" y="194"/>
                  </a:lnTo>
                  <a:lnTo>
                    <a:pt x="39" y="194"/>
                  </a:lnTo>
                  <a:lnTo>
                    <a:pt x="38" y="193"/>
                  </a:lnTo>
                  <a:lnTo>
                    <a:pt x="37" y="193"/>
                  </a:lnTo>
                  <a:lnTo>
                    <a:pt x="36" y="192"/>
                  </a:lnTo>
                  <a:lnTo>
                    <a:pt x="35" y="192"/>
                  </a:lnTo>
                  <a:lnTo>
                    <a:pt x="34" y="192"/>
                  </a:lnTo>
                  <a:lnTo>
                    <a:pt x="34" y="191"/>
                  </a:lnTo>
                  <a:lnTo>
                    <a:pt x="33" y="191"/>
                  </a:lnTo>
                  <a:lnTo>
                    <a:pt x="32" y="191"/>
                  </a:lnTo>
                  <a:lnTo>
                    <a:pt x="32" y="190"/>
                  </a:lnTo>
                  <a:lnTo>
                    <a:pt x="31" y="190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30" y="189"/>
                  </a:lnTo>
                  <a:lnTo>
                    <a:pt x="29" y="189"/>
                  </a:lnTo>
                  <a:lnTo>
                    <a:pt x="28" y="189"/>
                  </a:lnTo>
                  <a:lnTo>
                    <a:pt x="27" y="188"/>
                  </a:lnTo>
                  <a:lnTo>
                    <a:pt x="26" y="188"/>
                  </a:lnTo>
                  <a:lnTo>
                    <a:pt x="25" y="187"/>
                  </a:lnTo>
                  <a:lnTo>
                    <a:pt x="24" y="187"/>
                  </a:lnTo>
                  <a:lnTo>
                    <a:pt x="23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1" y="186"/>
                  </a:lnTo>
                  <a:lnTo>
                    <a:pt x="20" y="185"/>
                  </a:lnTo>
                  <a:lnTo>
                    <a:pt x="19" y="185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4"/>
                  </a:lnTo>
                  <a:lnTo>
                    <a:pt x="16" y="183"/>
                  </a:lnTo>
                  <a:lnTo>
                    <a:pt x="15" y="183"/>
                  </a:lnTo>
                  <a:lnTo>
                    <a:pt x="14" y="183"/>
                  </a:lnTo>
                  <a:lnTo>
                    <a:pt x="13" y="182"/>
                  </a:lnTo>
                  <a:lnTo>
                    <a:pt x="12" y="182"/>
                  </a:lnTo>
                  <a:lnTo>
                    <a:pt x="11" y="181"/>
                  </a:lnTo>
                  <a:lnTo>
                    <a:pt x="10" y="181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7" y="180"/>
                  </a:lnTo>
                  <a:lnTo>
                    <a:pt x="3" y="17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1" name="Freeform 81">
              <a:extLst>
                <a:ext uri="{FF2B5EF4-FFF2-40B4-BE49-F238E27FC236}">
                  <a16:creationId xmlns:a16="http://schemas.microsoft.com/office/drawing/2014/main" id="{7F17497A-8A8F-B823-A6B0-C048B483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313" y="2411413"/>
              <a:ext cx="401638" cy="455612"/>
            </a:xfrm>
            <a:custGeom>
              <a:avLst/>
              <a:gdLst>
                <a:gd name="T0" fmla="*/ 104 w 253"/>
                <a:gd name="T1" fmla="*/ 47 h 287"/>
                <a:gd name="T2" fmla="*/ 102 w 253"/>
                <a:gd name="T3" fmla="*/ 55 h 287"/>
                <a:gd name="T4" fmla="*/ 101 w 253"/>
                <a:gd name="T5" fmla="*/ 67 h 287"/>
                <a:gd name="T6" fmla="*/ 120 w 253"/>
                <a:gd name="T7" fmla="*/ 71 h 287"/>
                <a:gd name="T8" fmla="*/ 146 w 253"/>
                <a:gd name="T9" fmla="*/ 71 h 287"/>
                <a:gd name="T10" fmla="*/ 164 w 253"/>
                <a:gd name="T11" fmla="*/ 72 h 287"/>
                <a:gd name="T12" fmla="*/ 178 w 253"/>
                <a:gd name="T13" fmla="*/ 80 h 287"/>
                <a:gd name="T14" fmla="*/ 201 w 253"/>
                <a:gd name="T15" fmla="*/ 80 h 287"/>
                <a:gd name="T16" fmla="*/ 208 w 253"/>
                <a:gd name="T17" fmla="*/ 91 h 287"/>
                <a:gd name="T18" fmla="*/ 215 w 253"/>
                <a:gd name="T19" fmla="*/ 98 h 287"/>
                <a:gd name="T20" fmla="*/ 226 w 253"/>
                <a:gd name="T21" fmla="*/ 99 h 287"/>
                <a:gd name="T22" fmla="*/ 232 w 253"/>
                <a:gd name="T23" fmla="*/ 107 h 287"/>
                <a:gd name="T24" fmla="*/ 220 w 253"/>
                <a:gd name="T25" fmla="*/ 125 h 287"/>
                <a:gd name="T26" fmla="*/ 229 w 253"/>
                <a:gd name="T27" fmla="*/ 149 h 287"/>
                <a:gd name="T28" fmla="*/ 253 w 253"/>
                <a:gd name="T29" fmla="*/ 160 h 287"/>
                <a:gd name="T30" fmla="*/ 253 w 253"/>
                <a:gd name="T31" fmla="*/ 196 h 287"/>
                <a:gd name="T32" fmla="*/ 252 w 253"/>
                <a:gd name="T33" fmla="*/ 246 h 287"/>
                <a:gd name="T34" fmla="*/ 247 w 253"/>
                <a:gd name="T35" fmla="*/ 282 h 287"/>
                <a:gd name="T36" fmla="*/ 218 w 253"/>
                <a:gd name="T37" fmla="*/ 270 h 287"/>
                <a:gd name="T38" fmla="*/ 196 w 253"/>
                <a:gd name="T39" fmla="*/ 258 h 287"/>
                <a:gd name="T40" fmla="*/ 167 w 253"/>
                <a:gd name="T41" fmla="*/ 257 h 287"/>
                <a:gd name="T42" fmla="*/ 139 w 253"/>
                <a:gd name="T43" fmla="*/ 253 h 287"/>
                <a:gd name="T44" fmla="*/ 102 w 253"/>
                <a:gd name="T45" fmla="*/ 256 h 287"/>
                <a:gd name="T46" fmla="*/ 59 w 253"/>
                <a:gd name="T47" fmla="*/ 255 h 287"/>
                <a:gd name="T48" fmla="*/ 53 w 253"/>
                <a:gd name="T49" fmla="*/ 264 h 287"/>
                <a:gd name="T50" fmla="*/ 43 w 253"/>
                <a:gd name="T51" fmla="*/ 268 h 287"/>
                <a:gd name="T52" fmla="*/ 41 w 253"/>
                <a:gd name="T53" fmla="*/ 257 h 287"/>
                <a:gd name="T54" fmla="*/ 37 w 253"/>
                <a:gd name="T55" fmla="*/ 247 h 287"/>
                <a:gd name="T56" fmla="*/ 38 w 253"/>
                <a:gd name="T57" fmla="*/ 233 h 287"/>
                <a:gd name="T58" fmla="*/ 44 w 253"/>
                <a:gd name="T59" fmla="*/ 222 h 287"/>
                <a:gd name="T60" fmla="*/ 47 w 253"/>
                <a:gd name="T61" fmla="*/ 211 h 287"/>
                <a:gd name="T62" fmla="*/ 44 w 253"/>
                <a:gd name="T63" fmla="*/ 204 h 287"/>
                <a:gd name="T64" fmla="*/ 46 w 253"/>
                <a:gd name="T65" fmla="*/ 195 h 287"/>
                <a:gd name="T66" fmla="*/ 48 w 253"/>
                <a:gd name="T67" fmla="*/ 184 h 287"/>
                <a:gd name="T68" fmla="*/ 50 w 253"/>
                <a:gd name="T69" fmla="*/ 173 h 287"/>
                <a:gd name="T70" fmla="*/ 51 w 253"/>
                <a:gd name="T71" fmla="*/ 162 h 287"/>
                <a:gd name="T72" fmla="*/ 57 w 253"/>
                <a:gd name="T73" fmla="*/ 153 h 287"/>
                <a:gd name="T74" fmla="*/ 56 w 253"/>
                <a:gd name="T75" fmla="*/ 145 h 287"/>
                <a:gd name="T76" fmla="*/ 53 w 253"/>
                <a:gd name="T77" fmla="*/ 137 h 287"/>
                <a:gd name="T78" fmla="*/ 52 w 253"/>
                <a:gd name="T79" fmla="*/ 130 h 287"/>
                <a:gd name="T80" fmla="*/ 56 w 253"/>
                <a:gd name="T81" fmla="*/ 121 h 287"/>
                <a:gd name="T82" fmla="*/ 52 w 253"/>
                <a:gd name="T83" fmla="*/ 111 h 287"/>
                <a:gd name="T84" fmla="*/ 49 w 253"/>
                <a:gd name="T85" fmla="*/ 107 h 287"/>
                <a:gd name="T86" fmla="*/ 47 w 253"/>
                <a:gd name="T87" fmla="*/ 95 h 287"/>
                <a:gd name="T88" fmla="*/ 43 w 253"/>
                <a:gd name="T89" fmla="*/ 85 h 287"/>
                <a:gd name="T90" fmla="*/ 35 w 253"/>
                <a:gd name="T91" fmla="*/ 79 h 287"/>
                <a:gd name="T92" fmla="*/ 25 w 253"/>
                <a:gd name="T93" fmla="*/ 74 h 287"/>
                <a:gd name="T94" fmla="*/ 18 w 253"/>
                <a:gd name="T95" fmla="*/ 67 h 287"/>
                <a:gd name="T96" fmla="*/ 13 w 253"/>
                <a:gd name="T97" fmla="*/ 57 h 287"/>
                <a:gd name="T98" fmla="*/ 8 w 253"/>
                <a:gd name="T99" fmla="*/ 50 h 287"/>
                <a:gd name="T100" fmla="*/ 5 w 253"/>
                <a:gd name="T101" fmla="*/ 40 h 287"/>
                <a:gd name="T102" fmla="*/ 1 w 253"/>
                <a:gd name="T103" fmla="*/ 27 h 287"/>
                <a:gd name="T104" fmla="*/ 0 w 253"/>
                <a:gd name="T105" fmla="*/ 16 h 287"/>
                <a:gd name="T106" fmla="*/ 4 w 253"/>
                <a:gd name="T107" fmla="*/ 4 h 287"/>
                <a:gd name="T108" fmla="*/ 15 w 253"/>
                <a:gd name="T109" fmla="*/ 5 h 287"/>
                <a:gd name="T110" fmla="*/ 30 w 253"/>
                <a:gd name="T111" fmla="*/ 13 h 287"/>
                <a:gd name="T112" fmla="*/ 38 w 253"/>
                <a:gd name="T113" fmla="*/ 4 h 287"/>
                <a:gd name="T114" fmla="*/ 48 w 253"/>
                <a:gd name="T115" fmla="*/ 3 h 287"/>
                <a:gd name="T116" fmla="*/ 56 w 253"/>
                <a:gd name="T117" fmla="*/ 11 h 287"/>
                <a:gd name="T118" fmla="*/ 58 w 253"/>
                <a:gd name="T119" fmla="*/ 22 h 287"/>
                <a:gd name="T120" fmla="*/ 72 w 253"/>
                <a:gd name="T121" fmla="*/ 22 h 287"/>
                <a:gd name="T122" fmla="*/ 79 w 253"/>
                <a:gd name="T123" fmla="*/ 33 h 287"/>
                <a:gd name="T124" fmla="*/ 81 w 253"/>
                <a:gd name="T125" fmla="*/ 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3" h="287">
                  <a:moveTo>
                    <a:pt x="97" y="34"/>
                  </a:moveTo>
                  <a:lnTo>
                    <a:pt x="97" y="37"/>
                  </a:lnTo>
                  <a:lnTo>
                    <a:pt x="101" y="37"/>
                  </a:lnTo>
                  <a:lnTo>
                    <a:pt x="101" y="38"/>
                  </a:lnTo>
                  <a:lnTo>
                    <a:pt x="101" y="40"/>
                  </a:lnTo>
                  <a:lnTo>
                    <a:pt x="101" y="41"/>
                  </a:lnTo>
                  <a:lnTo>
                    <a:pt x="103" y="41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3" y="43"/>
                  </a:lnTo>
                  <a:lnTo>
                    <a:pt x="103" y="44"/>
                  </a:lnTo>
                  <a:lnTo>
                    <a:pt x="104" y="44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3" y="48"/>
                  </a:lnTo>
                  <a:lnTo>
                    <a:pt x="103" y="49"/>
                  </a:lnTo>
                  <a:lnTo>
                    <a:pt x="102" y="49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1" y="51"/>
                  </a:lnTo>
                  <a:lnTo>
                    <a:pt x="101" y="52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1" y="53"/>
                  </a:lnTo>
                  <a:lnTo>
                    <a:pt x="100" y="53"/>
                  </a:lnTo>
                  <a:lnTo>
                    <a:pt x="101" y="54"/>
                  </a:lnTo>
                  <a:lnTo>
                    <a:pt x="102" y="54"/>
                  </a:lnTo>
                  <a:lnTo>
                    <a:pt x="102" y="55"/>
                  </a:lnTo>
                  <a:lnTo>
                    <a:pt x="102" y="56"/>
                  </a:lnTo>
                  <a:lnTo>
                    <a:pt x="102" y="57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4" y="59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0" y="61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100" y="64"/>
                  </a:lnTo>
                  <a:lnTo>
                    <a:pt x="101" y="64"/>
                  </a:lnTo>
                  <a:lnTo>
                    <a:pt x="101" y="65"/>
                  </a:lnTo>
                  <a:lnTo>
                    <a:pt x="101" y="66"/>
                  </a:lnTo>
                  <a:lnTo>
                    <a:pt x="101" y="67"/>
                  </a:lnTo>
                  <a:lnTo>
                    <a:pt x="100" y="67"/>
                  </a:lnTo>
                  <a:lnTo>
                    <a:pt x="100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2" y="68"/>
                  </a:lnTo>
                  <a:lnTo>
                    <a:pt x="102" y="69"/>
                  </a:lnTo>
                  <a:lnTo>
                    <a:pt x="103" y="69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3" y="71"/>
                  </a:lnTo>
                  <a:lnTo>
                    <a:pt x="116" y="71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2" y="71"/>
                  </a:lnTo>
                  <a:lnTo>
                    <a:pt x="123" y="71"/>
                  </a:lnTo>
                  <a:lnTo>
                    <a:pt x="124" y="71"/>
                  </a:lnTo>
                  <a:lnTo>
                    <a:pt x="126" y="71"/>
                  </a:lnTo>
                  <a:lnTo>
                    <a:pt x="130" y="71"/>
                  </a:lnTo>
                  <a:lnTo>
                    <a:pt x="132" y="71"/>
                  </a:lnTo>
                  <a:lnTo>
                    <a:pt x="133" y="71"/>
                  </a:lnTo>
                  <a:lnTo>
                    <a:pt x="134" y="71"/>
                  </a:lnTo>
                  <a:lnTo>
                    <a:pt x="136" y="71"/>
                  </a:lnTo>
                  <a:lnTo>
                    <a:pt x="138" y="71"/>
                  </a:lnTo>
                  <a:lnTo>
                    <a:pt x="139" y="71"/>
                  </a:lnTo>
                  <a:lnTo>
                    <a:pt x="140" y="71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4" y="71"/>
                  </a:lnTo>
                  <a:lnTo>
                    <a:pt x="145" y="71"/>
                  </a:lnTo>
                  <a:lnTo>
                    <a:pt x="146" y="71"/>
                  </a:lnTo>
                  <a:lnTo>
                    <a:pt x="147" y="71"/>
                  </a:lnTo>
                  <a:lnTo>
                    <a:pt x="148" y="71"/>
                  </a:lnTo>
                  <a:lnTo>
                    <a:pt x="149" y="71"/>
                  </a:lnTo>
                  <a:lnTo>
                    <a:pt x="150" y="71"/>
                  </a:lnTo>
                  <a:lnTo>
                    <a:pt x="152" y="71"/>
                  </a:lnTo>
                  <a:lnTo>
                    <a:pt x="153" y="71"/>
                  </a:lnTo>
                  <a:lnTo>
                    <a:pt x="154" y="71"/>
                  </a:lnTo>
                  <a:lnTo>
                    <a:pt x="155" y="71"/>
                  </a:lnTo>
                  <a:lnTo>
                    <a:pt x="156" y="71"/>
                  </a:lnTo>
                  <a:lnTo>
                    <a:pt x="157" y="71"/>
                  </a:lnTo>
                  <a:lnTo>
                    <a:pt x="159" y="71"/>
                  </a:lnTo>
                  <a:lnTo>
                    <a:pt x="160" y="71"/>
                  </a:lnTo>
                  <a:lnTo>
                    <a:pt x="161" y="71"/>
                  </a:lnTo>
                  <a:lnTo>
                    <a:pt x="162" y="71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4" y="72"/>
                  </a:lnTo>
                  <a:lnTo>
                    <a:pt x="164" y="73"/>
                  </a:lnTo>
                  <a:lnTo>
                    <a:pt x="164" y="74"/>
                  </a:lnTo>
                  <a:lnTo>
                    <a:pt x="164" y="75"/>
                  </a:lnTo>
                  <a:lnTo>
                    <a:pt x="164" y="76"/>
                  </a:lnTo>
                  <a:lnTo>
                    <a:pt x="164" y="77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4" y="80"/>
                  </a:lnTo>
                  <a:lnTo>
                    <a:pt x="166" y="80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0"/>
                  </a:lnTo>
                  <a:lnTo>
                    <a:pt x="176" y="80"/>
                  </a:lnTo>
                  <a:lnTo>
                    <a:pt x="177" y="80"/>
                  </a:lnTo>
                  <a:lnTo>
                    <a:pt x="177" y="80"/>
                  </a:lnTo>
                  <a:lnTo>
                    <a:pt x="178" y="80"/>
                  </a:lnTo>
                  <a:lnTo>
                    <a:pt x="180" y="80"/>
                  </a:lnTo>
                  <a:lnTo>
                    <a:pt x="182" y="80"/>
                  </a:lnTo>
                  <a:lnTo>
                    <a:pt x="183" y="80"/>
                  </a:lnTo>
                  <a:lnTo>
                    <a:pt x="185" y="80"/>
                  </a:lnTo>
                  <a:lnTo>
                    <a:pt x="187" y="80"/>
                  </a:lnTo>
                  <a:lnTo>
                    <a:pt x="188" y="80"/>
                  </a:lnTo>
                  <a:lnTo>
                    <a:pt x="189" y="80"/>
                  </a:lnTo>
                  <a:lnTo>
                    <a:pt x="190" y="80"/>
                  </a:lnTo>
                  <a:lnTo>
                    <a:pt x="191" y="80"/>
                  </a:lnTo>
                  <a:lnTo>
                    <a:pt x="193" y="80"/>
                  </a:lnTo>
                  <a:lnTo>
                    <a:pt x="194" y="80"/>
                  </a:lnTo>
                  <a:lnTo>
                    <a:pt x="195" y="80"/>
                  </a:lnTo>
                  <a:lnTo>
                    <a:pt x="196" y="80"/>
                  </a:lnTo>
                  <a:lnTo>
                    <a:pt x="197" y="80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201" y="80"/>
                  </a:lnTo>
                  <a:lnTo>
                    <a:pt x="202" y="80"/>
                  </a:lnTo>
                  <a:lnTo>
                    <a:pt x="205" y="80"/>
                  </a:lnTo>
                  <a:lnTo>
                    <a:pt x="206" y="80"/>
                  </a:lnTo>
                  <a:lnTo>
                    <a:pt x="206" y="83"/>
                  </a:lnTo>
                  <a:lnTo>
                    <a:pt x="206" y="85"/>
                  </a:lnTo>
                  <a:lnTo>
                    <a:pt x="206" y="86"/>
                  </a:lnTo>
                  <a:lnTo>
                    <a:pt x="206" y="87"/>
                  </a:lnTo>
                  <a:lnTo>
                    <a:pt x="206" y="88"/>
                  </a:lnTo>
                  <a:lnTo>
                    <a:pt x="206" y="89"/>
                  </a:lnTo>
                  <a:lnTo>
                    <a:pt x="206" y="90"/>
                  </a:lnTo>
                  <a:lnTo>
                    <a:pt x="206" y="91"/>
                  </a:lnTo>
                  <a:lnTo>
                    <a:pt x="206" y="92"/>
                  </a:lnTo>
                  <a:lnTo>
                    <a:pt x="207" y="92"/>
                  </a:lnTo>
                  <a:lnTo>
                    <a:pt x="207" y="91"/>
                  </a:lnTo>
                  <a:lnTo>
                    <a:pt x="207" y="90"/>
                  </a:lnTo>
                  <a:lnTo>
                    <a:pt x="208" y="90"/>
                  </a:lnTo>
                  <a:lnTo>
                    <a:pt x="208" y="91"/>
                  </a:lnTo>
                  <a:lnTo>
                    <a:pt x="208" y="92"/>
                  </a:lnTo>
                  <a:lnTo>
                    <a:pt x="209" y="91"/>
                  </a:lnTo>
                  <a:lnTo>
                    <a:pt x="209" y="92"/>
                  </a:lnTo>
                  <a:lnTo>
                    <a:pt x="210" y="92"/>
                  </a:lnTo>
                  <a:lnTo>
                    <a:pt x="211" y="92"/>
                  </a:lnTo>
                  <a:lnTo>
                    <a:pt x="211" y="93"/>
                  </a:lnTo>
                  <a:lnTo>
                    <a:pt x="211" y="94"/>
                  </a:lnTo>
                  <a:lnTo>
                    <a:pt x="212" y="94"/>
                  </a:lnTo>
                  <a:lnTo>
                    <a:pt x="213" y="94"/>
                  </a:lnTo>
                  <a:lnTo>
                    <a:pt x="213" y="95"/>
                  </a:lnTo>
                  <a:lnTo>
                    <a:pt x="213" y="96"/>
                  </a:lnTo>
                  <a:lnTo>
                    <a:pt x="213" y="97"/>
                  </a:lnTo>
                  <a:lnTo>
                    <a:pt x="214" y="97"/>
                  </a:lnTo>
                  <a:lnTo>
                    <a:pt x="214" y="98"/>
                  </a:lnTo>
                  <a:lnTo>
                    <a:pt x="215" y="98"/>
                  </a:lnTo>
                  <a:lnTo>
                    <a:pt x="215" y="97"/>
                  </a:lnTo>
                  <a:lnTo>
                    <a:pt x="215" y="98"/>
                  </a:lnTo>
                  <a:lnTo>
                    <a:pt x="216" y="98"/>
                  </a:lnTo>
                  <a:lnTo>
                    <a:pt x="217" y="98"/>
                  </a:lnTo>
                  <a:lnTo>
                    <a:pt x="217" y="99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1" y="98"/>
                  </a:lnTo>
                  <a:lnTo>
                    <a:pt x="221" y="99"/>
                  </a:lnTo>
                  <a:lnTo>
                    <a:pt x="222" y="100"/>
                  </a:lnTo>
                  <a:lnTo>
                    <a:pt x="223" y="100"/>
                  </a:lnTo>
                  <a:lnTo>
                    <a:pt x="223" y="99"/>
                  </a:lnTo>
                  <a:lnTo>
                    <a:pt x="224" y="99"/>
                  </a:lnTo>
                  <a:lnTo>
                    <a:pt x="224" y="98"/>
                  </a:lnTo>
                  <a:lnTo>
                    <a:pt x="225" y="98"/>
                  </a:lnTo>
                  <a:lnTo>
                    <a:pt x="225" y="99"/>
                  </a:lnTo>
                  <a:lnTo>
                    <a:pt x="226" y="99"/>
                  </a:lnTo>
                  <a:lnTo>
                    <a:pt x="226" y="99"/>
                  </a:lnTo>
                  <a:lnTo>
                    <a:pt x="226" y="100"/>
                  </a:lnTo>
                  <a:lnTo>
                    <a:pt x="227" y="100"/>
                  </a:lnTo>
                  <a:lnTo>
                    <a:pt x="227" y="101"/>
                  </a:lnTo>
                  <a:lnTo>
                    <a:pt x="228" y="101"/>
                  </a:lnTo>
                  <a:lnTo>
                    <a:pt x="228" y="102"/>
                  </a:lnTo>
                  <a:lnTo>
                    <a:pt x="229" y="102"/>
                  </a:lnTo>
                  <a:lnTo>
                    <a:pt x="229" y="103"/>
                  </a:lnTo>
                  <a:lnTo>
                    <a:pt x="228" y="103"/>
                  </a:lnTo>
                  <a:lnTo>
                    <a:pt x="229" y="103"/>
                  </a:lnTo>
                  <a:lnTo>
                    <a:pt x="229" y="104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1" y="105"/>
                  </a:lnTo>
                  <a:lnTo>
                    <a:pt x="231" y="106"/>
                  </a:lnTo>
                  <a:lnTo>
                    <a:pt x="232" y="106"/>
                  </a:lnTo>
                  <a:lnTo>
                    <a:pt x="232" y="107"/>
                  </a:lnTo>
                  <a:lnTo>
                    <a:pt x="231" y="107"/>
                  </a:lnTo>
                  <a:lnTo>
                    <a:pt x="231" y="108"/>
                  </a:lnTo>
                  <a:lnTo>
                    <a:pt x="230" y="109"/>
                  </a:lnTo>
                  <a:lnTo>
                    <a:pt x="229" y="109"/>
                  </a:lnTo>
                  <a:lnTo>
                    <a:pt x="228" y="111"/>
                  </a:lnTo>
                  <a:lnTo>
                    <a:pt x="227" y="112"/>
                  </a:lnTo>
                  <a:lnTo>
                    <a:pt x="226" y="113"/>
                  </a:lnTo>
                  <a:lnTo>
                    <a:pt x="224" y="116"/>
                  </a:lnTo>
                  <a:lnTo>
                    <a:pt x="224" y="116"/>
                  </a:lnTo>
                  <a:lnTo>
                    <a:pt x="223" y="117"/>
                  </a:lnTo>
                  <a:lnTo>
                    <a:pt x="222" y="118"/>
                  </a:lnTo>
                  <a:lnTo>
                    <a:pt x="221" y="119"/>
                  </a:lnTo>
                  <a:lnTo>
                    <a:pt x="219" y="122"/>
                  </a:lnTo>
                  <a:lnTo>
                    <a:pt x="218" y="123"/>
                  </a:lnTo>
                  <a:lnTo>
                    <a:pt x="218" y="124"/>
                  </a:lnTo>
                  <a:lnTo>
                    <a:pt x="218" y="125"/>
                  </a:lnTo>
                  <a:lnTo>
                    <a:pt x="220" y="125"/>
                  </a:lnTo>
                  <a:lnTo>
                    <a:pt x="220" y="126"/>
                  </a:lnTo>
                  <a:lnTo>
                    <a:pt x="220" y="127"/>
                  </a:lnTo>
                  <a:lnTo>
                    <a:pt x="218" y="127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8" y="136"/>
                  </a:lnTo>
                  <a:lnTo>
                    <a:pt x="218" y="141"/>
                  </a:lnTo>
                  <a:lnTo>
                    <a:pt x="218" y="142"/>
                  </a:lnTo>
                  <a:lnTo>
                    <a:pt x="218" y="149"/>
                  </a:lnTo>
                  <a:lnTo>
                    <a:pt x="219" y="149"/>
                  </a:lnTo>
                  <a:lnTo>
                    <a:pt x="221" y="149"/>
                  </a:lnTo>
                  <a:lnTo>
                    <a:pt x="222" y="149"/>
                  </a:lnTo>
                  <a:lnTo>
                    <a:pt x="223" y="149"/>
                  </a:lnTo>
                  <a:lnTo>
                    <a:pt x="225" y="149"/>
                  </a:lnTo>
                  <a:lnTo>
                    <a:pt x="227" y="149"/>
                  </a:lnTo>
                  <a:lnTo>
                    <a:pt x="228" y="149"/>
                  </a:lnTo>
                  <a:lnTo>
                    <a:pt x="229" y="149"/>
                  </a:lnTo>
                  <a:lnTo>
                    <a:pt x="231" y="149"/>
                  </a:lnTo>
                  <a:lnTo>
                    <a:pt x="237" y="149"/>
                  </a:lnTo>
                  <a:lnTo>
                    <a:pt x="239" y="149"/>
                  </a:lnTo>
                  <a:lnTo>
                    <a:pt x="243" y="149"/>
                  </a:lnTo>
                  <a:lnTo>
                    <a:pt x="245" y="149"/>
                  </a:lnTo>
                  <a:lnTo>
                    <a:pt x="249" y="149"/>
                  </a:lnTo>
                  <a:lnTo>
                    <a:pt x="250" y="149"/>
                  </a:lnTo>
                  <a:lnTo>
                    <a:pt x="251" y="149"/>
                  </a:lnTo>
                  <a:lnTo>
                    <a:pt x="252" y="149"/>
                  </a:lnTo>
                  <a:lnTo>
                    <a:pt x="253" y="149"/>
                  </a:lnTo>
                  <a:lnTo>
                    <a:pt x="253" y="152"/>
                  </a:lnTo>
                  <a:lnTo>
                    <a:pt x="253" y="154"/>
                  </a:lnTo>
                  <a:lnTo>
                    <a:pt x="253" y="156"/>
                  </a:lnTo>
                  <a:lnTo>
                    <a:pt x="253" y="157"/>
                  </a:lnTo>
                  <a:lnTo>
                    <a:pt x="253" y="158"/>
                  </a:lnTo>
                  <a:lnTo>
                    <a:pt x="253" y="159"/>
                  </a:lnTo>
                  <a:lnTo>
                    <a:pt x="253" y="160"/>
                  </a:lnTo>
                  <a:lnTo>
                    <a:pt x="253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3" y="167"/>
                  </a:lnTo>
                  <a:lnTo>
                    <a:pt x="253" y="168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3" y="174"/>
                  </a:lnTo>
                  <a:lnTo>
                    <a:pt x="253" y="175"/>
                  </a:lnTo>
                  <a:lnTo>
                    <a:pt x="253" y="176"/>
                  </a:lnTo>
                  <a:lnTo>
                    <a:pt x="253" y="178"/>
                  </a:lnTo>
                  <a:lnTo>
                    <a:pt x="253" y="181"/>
                  </a:lnTo>
                  <a:lnTo>
                    <a:pt x="253" y="183"/>
                  </a:lnTo>
                  <a:lnTo>
                    <a:pt x="253" y="184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3" y="208"/>
                  </a:lnTo>
                  <a:lnTo>
                    <a:pt x="253" y="212"/>
                  </a:lnTo>
                  <a:lnTo>
                    <a:pt x="253" y="216"/>
                  </a:lnTo>
                  <a:lnTo>
                    <a:pt x="252" y="219"/>
                  </a:lnTo>
                  <a:lnTo>
                    <a:pt x="252" y="223"/>
                  </a:lnTo>
                  <a:lnTo>
                    <a:pt x="252" y="224"/>
                  </a:lnTo>
                  <a:lnTo>
                    <a:pt x="252" y="225"/>
                  </a:lnTo>
                  <a:lnTo>
                    <a:pt x="252" y="226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8"/>
                  </a:lnTo>
                  <a:lnTo>
                    <a:pt x="252" y="240"/>
                  </a:lnTo>
                  <a:lnTo>
                    <a:pt x="252" y="246"/>
                  </a:lnTo>
                  <a:lnTo>
                    <a:pt x="252" y="251"/>
                  </a:lnTo>
                  <a:lnTo>
                    <a:pt x="252" y="252"/>
                  </a:lnTo>
                  <a:lnTo>
                    <a:pt x="252" y="253"/>
                  </a:lnTo>
                  <a:lnTo>
                    <a:pt x="252" y="256"/>
                  </a:lnTo>
                  <a:lnTo>
                    <a:pt x="252" y="258"/>
                  </a:lnTo>
                  <a:lnTo>
                    <a:pt x="252" y="261"/>
                  </a:lnTo>
                  <a:lnTo>
                    <a:pt x="252" y="265"/>
                  </a:lnTo>
                  <a:lnTo>
                    <a:pt x="252" y="267"/>
                  </a:lnTo>
                  <a:lnTo>
                    <a:pt x="252" y="268"/>
                  </a:lnTo>
                  <a:lnTo>
                    <a:pt x="252" y="269"/>
                  </a:lnTo>
                  <a:lnTo>
                    <a:pt x="252" y="271"/>
                  </a:lnTo>
                  <a:lnTo>
                    <a:pt x="252" y="274"/>
                  </a:lnTo>
                  <a:lnTo>
                    <a:pt x="252" y="276"/>
                  </a:lnTo>
                  <a:lnTo>
                    <a:pt x="252" y="279"/>
                  </a:lnTo>
                  <a:lnTo>
                    <a:pt x="250" y="279"/>
                  </a:lnTo>
                  <a:lnTo>
                    <a:pt x="248" y="279"/>
                  </a:lnTo>
                  <a:lnTo>
                    <a:pt x="247" y="282"/>
                  </a:lnTo>
                  <a:lnTo>
                    <a:pt x="247" y="284"/>
                  </a:lnTo>
                  <a:lnTo>
                    <a:pt x="247" y="287"/>
                  </a:lnTo>
                  <a:lnTo>
                    <a:pt x="246" y="287"/>
                  </a:lnTo>
                  <a:lnTo>
                    <a:pt x="238" y="287"/>
                  </a:lnTo>
                  <a:lnTo>
                    <a:pt x="236" y="287"/>
                  </a:lnTo>
                  <a:lnTo>
                    <a:pt x="235" y="287"/>
                  </a:lnTo>
                  <a:lnTo>
                    <a:pt x="234" y="287"/>
                  </a:lnTo>
                  <a:lnTo>
                    <a:pt x="229" y="287"/>
                  </a:lnTo>
                  <a:lnTo>
                    <a:pt x="226" y="287"/>
                  </a:lnTo>
                  <a:lnTo>
                    <a:pt x="225" y="287"/>
                  </a:lnTo>
                  <a:lnTo>
                    <a:pt x="222" y="287"/>
                  </a:lnTo>
                  <a:lnTo>
                    <a:pt x="218" y="287"/>
                  </a:lnTo>
                  <a:lnTo>
                    <a:pt x="218" y="283"/>
                  </a:lnTo>
                  <a:lnTo>
                    <a:pt x="218" y="281"/>
                  </a:lnTo>
                  <a:lnTo>
                    <a:pt x="218" y="278"/>
                  </a:lnTo>
                  <a:lnTo>
                    <a:pt x="218" y="276"/>
                  </a:lnTo>
                  <a:lnTo>
                    <a:pt x="218" y="270"/>
                  </a:lnTo>
                  <a:lnTo>
                    <a:pt x="218" y="269"/>
                  </a:lnTo>
                  <a:lnTo>
                    <a:pt x="218" y="267"/>
                  </a:lnTo>
                  <a:lnTo>
                    <a:pt x="218" y="266"/>
                  </a:lnTo>
                  <a:lnTo>
                    <a:pt x="218" y="260"/>
                  </a:lnTo>
                  <a:lnTo>
                    <a:pt x="218" y="259"/>
                  </a:lnTo>
                  <a:lnTo>
                    <a:pt x="218" y="258"/>
                  </a:lnTo>
                  <a:lnTo>
                    <a:pt x="217" y="258"/>
                  </a:lnTo>
                  <a:lnTo>
                    <a:pt x="216" y="258"/>
                  </a:lnTo>
                  <a:lnTo>
                    <a:pt x="215" y="258"/>
                  </a:lnTo>
                  <a:lnTo>
                    <a:pt x="214" y="258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07" y="258"/>
                  </a:lnTo>
                  <a:lnTo>
                    <a:pt x="205" y="258"/>
                  </a:lnTo>
                  <a:lnTo>
                    <a:pt x="201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2" y="258"/>
                  </a:lnTo>
                  <a:lnTo>
                    <a:pt x="188" y="258"/>
                  </a:lnTo>
                  <a:lnTo>
                    <a:pt x="183" y="257"/>
                  </a:lnTo>
                  <a:lnTo>
                    <a:pt x="183" y="258"/>
                  </a:lnTo>
                  <a:lnTo>
                    <a:pt x="182" y="257"/>
                  </a:lnTo>
                  <a:lnTo>
                    <a:pt x="181" y="257"/>
                  </a:lnTo>
                  <a:lnTo>
                    <a:pt x="178" y="258"/>
                  </a:lnTo>
                  <a:lnTo>
                    <a:pt x="178" y="257"/>
                  </a:lnTo>
                  <a:lnTo>
                    <a:pt x="177" y="257"/>
                  </a:lnTo>
                  <a:lnTo>
                    <a:pt x="176" y="257"/>
                  </a:lnTo>
                  <a:lnTo>
                    <a:pt x="175" y="257"/>
                  </a:lnTo>
                  <a:lnTo>
                    <a:pt x="174" y="257"/>
                  </a:lnTo>
                  <a:lnTo>
                    <a:pt x="173" y="257"/>
                  </a:lnTo>
                  <a:lnTo>
                    <a:pt x="172" y="257"/>
                  </a:lnTo>
                  <a:lnTo>
                    <a:pt x="171" y="257"/>
                  </a:lnTo>
                  <a:lnTo>
                    <a:pt x="169" y="257"/>
                  </a:lnTo>
                  <a:lnTo>
                    <a:pt x="167" y="257"/>
                  </a:lnTo>
                  <a:lnTo>
                    <a:pt x="163" y="257"/>
                  </a:lnTo>
                  <a:lnTo>
                    <a:pt x="161" y="257"/>
                  </a:lnTo>
                  <a:lnTo>
                    <a:pt x="154" y="257"/>
                  </a:lnTo>
                  <a:lnTo>
                    <a:pt x="153" y="257"/>
                  </a:lnTo>
                  <a:lnTo>
                    <a:pt x="152" y="257"/>
                  </a:lnTo>
                  <a:lnTo>
                    <a:pt x="146" y="257"/>
                  </a:lnTo>
                  <a:lnTo>
                    <a:pt x="145" y="257"/>
                  </a:lnTo>
                  <a:lnTo>
                    <a:pt x="145" y="256"/>
                  </a:lnTo>
                  <a:lnTo>
                    <a:pt x="145" y="255"/>
                  </a:lnTo>
                  <a:lnTo>
                    <a:pt x="144" y="255"/>
                  </a:lnTo>
                  <a:lnTo>
                    <a:pt x="144" y="254"/>
                  </a:lnTo>
                  <a:lnTo>
                    <a:pt x="144" y="253"/>
                  </a:lnTo>
                  <a:lnTo>
                    <a:pt x="141" y="253"/>
                  </a:lnTo>
                  <a:lnTo>
                    <a:pt x="141" y="250"/>
                  </a:lnTo>
                  <a:lnTo>
                    <a:pt x="139" y="250"/>
                  </a:lnTo>
                  <a:lnTo>
                    <a:pt x="139" y="252"/>
                  </a:lnTo>
                  <a:lnTo>
                    <a:pt x="139" y="253"/>
                  </a:lnTo>
                  <a:lnTo>
                    <a:pt x="141" y="253"/>
                  </a:lnTo>
                  <a:lnTo>
                    <a:pt x="141" y="255"/>
                  </a:lnTo>
                  <a:lnTo>
                    <a:pt x="141" y="257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2" y="257"/>
                  </a:lnTo>
                  <a:lnTo>
                    <a:pt x="131" y="257"/>
                  </a:lnTo>
                  <a:lnTo>
                    <a:pt x="130" y="257"/>
                  </a:lnTo>
                  <a:lnTo>
                    <a:pt x="128" y="257"/>
                  </a:lnTo>
                  <a:lnTo>
                    <a:pt x="125" y="257"/>
                  </a:lnTo>
                  <a:lnTo>
                    <a:pt x="121" y="257"/>
                  </a:lnTo>
                  <a:lnTo>
                    <a:pt x="119" y="257"/>
                  </a:lnTo>
                  <a:lnTo>
                    <a:pt x="116" y="257"/>
                  </a:lnTo>
                  <a:lnTo>
                    <a:pt x="114" y="257"/>
                  </a:lnTo>
                  <a:lnTo>
                    <a:pt x="111" y="256"/>
                  </a:lnTo>
                  <a:lnTo>
                    <a:pt x="108" y="256"/>
                  </a:lnTo>
                  <a:lnTo>
                    <a:pt x="102" y="256"/>
                  </a:lnTo>
                  <a:lnTo>
                    <a:pt x="98" y="256"/>
                  </a:lnTo>
                  <a:lnTo>
                    <a:pt x="97" y="256"/>
                  </a:lnTo>
                  <a:lnTo>
                    <a:pt x="96" y="256"/>
                  </a:lnTo>
                  <a:lnTo>
                    <a:pt x="95" y="256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6"/>
                  </a:lnTo>
                  <a:lnTo>
                    <a:pt x="90" y="256"/>
                  </a:lnTo>
                  <a:lnTo>
                    <a:pt x="88" y="256"/>
                  </a:lnTo>
                  <a:lnTo>
                    <a:pt x="83" y="256"/>
                  </a:lnTo>
                  <a:lnTo>
                    <a:pt x="75" y="256"/>
                  </a:lnTo>
                  <a:lnTo>
                    <a:pt x="69" y="256"/>
                  </a:lnTo>
                  <a:lnTo>
                    <a:pt x="68" y="256"/>
                  </a:lnTo>
                  <a:lnTo>
                    <a:pt x="66" y="256"/>
                  </a:lnTo>
                  <a:lnTo>
                    <a:pt x="64" y="256"/>
                  </a:lnTo>
                  <a:lnTo>
                    <a:pt x="61" y="256"/>
                  </a:lnTo>
                  <a:lnTo>
                    <a:pt x="59" y="255"/>
                  </a:lnTo>
                  <a:lnTo>
                    <a:pt x="58" y="256"/>
                  </a:lnTo>
                  <a:lnTo>
                    <a:pt x="58" y="257"/>
                  </a:lnTo>
                  <a:lnTo>
                    <a:pt x="58" y="258"/>
                  </a:lnTo>
                  <a:lnTo>
                    <a:pt x="57" y="258"/>
                  </a:lnTo>
                  <a:lnTo>
                    <a:pt x="56" y="258"/>
                  </a:lnTo>
                  <a:lnTo>
                    <a:pt x="56" y="259"/>
                  </a:lnTo>
                  <a:lnTo>
                    <a:pt x="56" y="260"/>
                  </a:lnTo>
                  <a:lnTo>
                    <a:pt x="56" y="261"/>
                  </a:lnTo>
                  <a:lnTo>
                    <a:pt x="55" y="261"/>
                  </a:lnTo>
                  <a:lnTo>
                    <a:pt x="54" y="261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4" y="261"/>
                  </a:lnTo>
                  <a:lnTo>
                    <a:pt x="54" y="262"/>
                  </a:lnTo>
                  <a:lnTo>
                    <a:pt x="54" y="263"/>
                  </a:lnTo>
                  <a:lnTo>
                    <a:pt x="53" y="263"/>
                  </a:lnTo>
                  <a:lnTo>
                    <a:pt x="53" y="264"/>
                  </a:lnTo>
                  <a:lnTo>
                    <a:pt x="52" y="264"/>
                  </a:lnTo>
                  <a:lnTo>
                    <a:pt x="52" y="265"/>
                  </a:lnTo>
                  <a:lnTo>
                    <a:pt x="51" y="266"/>
                  </a:lnTo>
                  <a:lnTo>
                    <a:pt x="50" y="266"/>
                  </a:lnTo>
                  <a:lnTo>
                    <a:pt x="49" y="266"/>
                  </a:lnTo>
                  <a:lnTo>
                    <a:pt x="48" y="266"/>
                  </a:lnTo>
                  <a:lnTo>
                    <a:pt x="48" y="267"/>
                  </a:lnTo>
                  <a:lnTo>
                    <a:pt x="48" y="266"/>
                  </a:lnTo>
                  <a:lnTo>
                    <a:pt x="47" y="266"/>
                  </a:lnTo>
                  <a:lnTo>
                    <a:pt x="47" y="267"/>
                  </a:lnTo>
                  <a:lnTo>
                    <a:pt x="46" y="267"/>
                  </a:lnTo>
                  <a:lnTo>
                    <a:pt x="45" y="267"/>
                  </a:lnTo>
                  <a:lnTo>
                    <a:pt x="45" y="268"/>
                  </a:lnTo>
                  <a:lnTo>
                    <a:pt x="45" y="267"/>
                  </a:lnTo>
                  <a:lnTo>
                    <a:pt x="44" y="267"/>
                  </a:lnTo>
                  <a:lnTo>
                    <a:pt x="43" y="267"/>
                  </a:lnTo>
                  <a:lnTo>
                    <a:pt x="43" y="268"/>
                  </a:lnTo>
                  <a:lnTo>
                    <a:pt x="43" y="267"/>
                  </a:lnTo>
                  <a:lnTo>
                    <a:pt x="42" y="267"/>
                  </a:lnTo>
                  <a:lnTo>
                    <a:pt x="42" y="266"/>
                  </a:lnTo>
                  <a:lnTo>
                    <a:pt x="43" y="266"/>
                  </a:lnTo>
                  <a:lnTo>
                    <a:pt x="44" y="266"/>
                  </a:lnTo>
                  <a:lnTo>
                    <a:pt x="44" y="265"/>
                  </a:lnTo>
                  <a:lnTo>
                    <a:pt x="44" y="264"/>
                  </a:lnTo>
                  <a:lnTo>
                    <a:pt x="44" y="263"/>
                  </a:lnTo>
                  <a:lnTo>
                    <a:pt x="44" y="262"/>
                  </a:lnTo>
                  <a:lnTo>
                    <a:pt x="43" y="261"/>
                  </a:lnTo>
                  <a:lnTo>
                    <a:pt x="42" y="261"/>
                  </a:lnTo>
                  <a:lnTo>
                    <a:pt x="42" y="261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1" y="257"/>
                  </a:lnTo>
                  <a:lnTo>
                    <a:pt x="41" y="256"/>
                  </a:lnTo>
                  <a:lnTo>
                    <a:pt x="40" y="256"/>
                  </a:lnTo>
                  <a:lnTo>
                    <a:pt x="40" y="255"/>
                  </a:lnTo>
                  <a:lnTo>
                    <a:pt x="40" y="254"/>
                  </a:lnTo>
                  <a:lnTo>
                    <a:pt x="41" y="254"/>
                  </a:lnTo>
                  <a:lnTo>
                    <a:pt x="41" y="253"/>
                  </a:lnTo>
                  <a:lnTo>
                    <a:pt x="42" y="253"/>
                  </a:lnTo>
                  <a:lnTo>
                    <a:pt x="42" y="252"/>
                  </a:lnTo>
                  <a:lnTo>
                    <a:pt x="42" y="251"/>
                  </a:lnTo>
                  <a:lnTo>
                    <a:pt x="41" y="251"/>
                  </a:lnTo>
                  <a:lnTo>
                    <a:pt x="41" y="250"/>
                  </a:lnTo>
                  <a:lnTo>
                    <a:pt x="39" y="250"/>
                  </a:lnTo>
                  <a:lnTo>
                    <a:pt x="39" y="249"/>
                  </a:lnTo>
                  <a:lnTo>
                    <a:pt x="39" y="248"/>
                  </a:lnTo>
                  <a:lnTo>
                    <a:pt x="38" y="248"/>
                  </a:lnTo>
                  <a:lnTo>
                    <a:pt x="38" y="247"/>
                  </a:lnTo>
                  <a:lnTo>
                    <a:pt x="37" y="247"/>
                  </a:lnTo>
                  <a:lnTo>
                    <a:pt x="37" y="246"/>
                  </a:lnTo>
                  <a:lnTo>
                    <a:pt x="37" y="245"/>
                  </a:lnTo>
                  <a:lnTo>
                    <a:pt x="38" y="245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9" y="243"/>
                  </a:lnTo>
                  <a:lnTo>
                    <a:pt x="39" y="242"/>
                  </a:lnTo>
                  <a:lnTo>
                    <a:pt x="39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39" y="235"/>
                  </a:lnTo>
                  <a:lnTo>
                    <a:pt x="39" y="234"/>
                  </a:lnTo>
                  <a:lnTo>
                    <a:pt x="38" y="234"/>
                  </a:lnTo>
                  <a:lnTo>
                    <a:pt x="38" y="233"/>
                  </a:lnTo>
                  <a:lnTo>
                    <a:pt x="38" y="232"/>
                  </a:lnTo>
                  <a:lnTo>
                    <a:pt x="38" y="231"/>
                  </a:lnTo>
                  <a:lnTo>
                    <a:pt x="38" y="230"/>
                  </a:lnTo>
                  <a:lnTo>
                    <a:pt x="39" y="230"/>
                  </a:lnTo>
                  <a:lnTo>
                    <a:pt x="40" y="230"/>
                  </a:lnTo>
                  <a:lnTo>
                    <a:pt x="41" y="230"/>
                  </a:lnTo>
                  <a:lnTo>
                    <a:pt x="42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3" y="225"/>
                  </a:lnTo>
                  <a:lnTo>
                    <a:pt x="43" y="224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4" y="222"/>
                  </a:lnTo>
                  <a:lnTo>
                    <a:pt x="44" y="220"/>
                  </a:lnTo>
                  <a:lnTo>
                    <a:pt x="44" y="219"/>
                  </a:lnTo>
                  <a:lnTo>
                    <a:pt x="44" y="218"/>
                  </a:lnTo>
                  <a:lnTo>
                    <a:pt x="43" y="217"/>
                  </a:lnTo>
                  <a:lnTo>
                    <a:pt x="42" y="216"/>
                  </a:lnTo>
                  <a:lnTo>
                    <a:pt x="42" y="215"/>
                  </a:lnTo>
                  <a:lnTo>
                    <a:pt x="42" y="214"/>
                  </a:lnTo>
                  <a:lnTo>
                    <a:pt x="43" y="214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3" y="212"/>
                  </a:lnTo>
                  <a:lnTo>
                    <a:pt x="43" y="211"/>
                  </a:lnTo>
                  <a:lnTo>
                    <a:pt x="44" y="211"/>
                  </a:lnTo>
                  <a:lnTo>
                    <a:pt x="45" y="211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11"/>
                  </a:lnTo>
                  <a:lnTo>
                    <a:pt x="47" y="212"/>
                  </a:lnTo>
                  <a:lnTo>
                    <a:pt x="46" y="212"/>
                  </a:lnTo>
                  <a:lnTo>
                    <a:pt x="47" y="212"/>
                  </a:lnTo>
                  <a:lnTo>
                    <a:pt x="48" y="212"/>
                  </a:lnTo>
                  <a:lnTo>
                    <a:pt x="49" y="212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49" y="209"/>
                  </a:lnTo>
                  <a:lnTo>
                    <a:pt x="49" y="208"/>
                  </a:lnTo>
                  <a:lnTo>
                    <a:pt x="48" y="208"/>
                  </a:lnTo>
                  <a:lnTo>
                    <a:pt x="48" y="207"/>
                  </a:lnTo>
                  <a:lnTo>
                    <a:pt x="47" y="207"/>
                  </a:lnTo>
                  <a:lnTo>
                    <a:pt x="46" y="207"/>
                  </a:lnTo>
                  <a:lnTo>
                    <a:pt x="46" y="206"/>
                  </a:lnTo>
                  <a:lnTo>
                    <a:pt x="45" y="205"/>
                  </a:lnTo>
                  <a:lnTo>
                    <a:pt x="45" y="204"/>
                  </a:lnTo>
                  <a:lnTo>
                    <a:pt x="44" y="204"/>
                  </a:lnTo>
                  <a:lnTo>
                    <a:pt x="43" y="204"/>
                  </a:lnTo>
                  <a:lnTo>
                    <a:pt x="43" y="205"/>
                  </a:lnTo>
                  <a:lnTo>
                    <a:pt x="42" y="205"/>
                  </a:lnTo>
                  <a:lnTo>
                    <a:pt x="42" y="204"/>
                  </a:lnTo>
                  <a:lnTo>
                    <a:pt x="42" y="203"/>
                  </a:lnTo>
                  <a:lnTo>
                    <a:pt x="42" y="202"/>
                  </a:lnTo>
                  <a:lnTo>
                    <a:pt x="42" y="201"/>
                  </a:lnTo>
                  <a:lnTo>
                    <a:pt x="43" y="201"/>
                  </a:lnTo>
                  <a:lnTo>
                    <a:pt x="44" y="201"/>
                  </a:lnTo>
                  <a:lnTo>
                    <a:pt x="44" y="200"/>
                  </a:lnTo>
                  <a:lnTo>
                    <a:pt x="45" y="200"/>
                  </a:lnTo>
                  <a:lnTo>
                    <a:pt x="46" y="200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6" y="197"/>
                  </a:lnTo>
                  <a:lnTo>
                    <a:pt x="46" y="196"/>
                  </a:lnTo>
                  <a:lnTo>
                    <a:pt x="46" y="195"/>
                  </a:lnTo>
                  <a:lnTo>
                    <a:pt x="46" y="194"/>
                  </a:lnTo>
                  <a:lnTo>
                    <a:pt x="46" y="193"/>
                  </a:lnTo>
                  <a:lnTo>
                    <a:pt x="46" y="192"/>
                  </a:lnTo>
                  <a:lnTo>
                    <a:pt x="46" y="191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7" y="189"/>
                  </a:lnTo>
                  <a:lnTo>
                    <a:pt x="47" y="188"/>
                  </a:lnTo>
                  <a:lnTo>
                    <a:pt x="48" y="188"/>
                  </a:lnTo>
                  <a:lnTo>
                    <a:pt x="48" y="187"/>
                  </a:lnTo>
                  <a:lnTo>
                    <a:pt x="49" y="187"/>
                  </a:lnTo>
                  <a:lnTo>
                    <a:pt x="49" y="186"/>
                  </a:lnTo>
                  <a:lnTo>
                    <a:pt x="49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9" y="184"/>
                  </a:lnTo>
                  <a:lnTo>
                    <a:pt x="48" y="184"/>
                  </a:lnTo>
                  <a:lnTo>
                    <a:pt x="48" y="183"/>
                  </a:lnTo>
                  <a:lnTo>
                    <a:pt x="48" y="182"/>
                  </a:lnTo>
                  <a:lnTo>
                    <a:pt x="47" y="181"/>
                  </a:lnTo>
                  <a:lnTo>
                    <a:pt x="47" y="180"/>
                  </a:lnTo>
                  <a:lnTo>
                    <a:pt x="47" y="179"/>
                  </a:lnTo>
                  <a:lnTo>
                    <a:pt x="46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7" y="177"/>
                  </a:lnTo>
                  <a:lnTo>
                    <a:pt x="47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9" y="175"/>
                  </a:lnTo>
                  <a:lnTo>
                    <a:pt x="49" y="174"/>
                  </a:lnTo>
                  <a:lnTo>
                    <a:pt x="50" y="173"/>
                  </a:lnTo>
                  <a:lnTo>
                    <a:pt x="50" y="172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0" y="171"/>
                  </a:lnTo>
                  <a:lnTo>
                    <a:pt x="50" y="170"/>
                  </a:lnTo>
                  <a:lnTo>
                    <a:pt x="50" y="169"/>
                  </a:lnTo>
                  <a:lnTo>
                    <a:pt x="50" y="168"/>
                  </a:lnTo>
                  <a:lnTo>
                    <a:pt x="51" y="168"/>
                  </a:lnTo>
                  <a:lnTo>
                    <a:pt x="51" y="167"/>
                  </a:lnTo>
                  <a:lnTo>
                    <a:pt x="51" y="166"/>
                  </a:lnTo>
                  <a:lnTo>
                    <a:pt x="52" y="166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2" y="164"/>
                  </a:lnTo>
                  <a:lnTo>
                    <a:pt x="51" y="164"/>
                  </a:lnTo>
                  <a:lnTo>
                    <a:pt x="51" y="163"/>
                  </a:lnTo>
                  <a:lnTo>
                    <a:pt x="51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3" y="161"/>
                  </a:lnTo>
                  <a:lnTo>
                    <a:pt x="53" y="160"/>
                  </a:lnTo>
                  <a:lnTo>
                    <a:pt x="54" y="160"/>
                  </a:lnTo>
                  <a:lnTo>
                    <a:pt x="55" y="159"/>
                  </a:lnTo>
                  <a:lnTo>
                    <a:pt x="56" y="158"/>
                  </a:lnTo>
                  <a:lnTo>
                    <a:pt x="56" y="157"/>
                  </a:lnTo>
                  <a:lnTo>
                    <a:pt x="56" y="156"/>
                  </a:lnTo>
                  <a:lnTo>
                    <a:pt x="57" y="156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5"/>
                  </a:lnTo>
                  <a:lnTo>
                    <a:pt x="56" y="155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7" y="151"/>
                  </a:lnTo>
                  <a:lnTo>
                    <a:pt x="57" y="152"/>
                  </a:lnTo>
                  <a:lnTo>
                    <a:pt x="58" y="152"/>
                  </a:lnTo>
                  <a:lnTo>
                    <a:pt x="58" y="151"/>
                  </a:lnTo>
                  <a:lnTo>
                    <a:pt x="59" y="151"/>
                  </a:lnTo>
                  <a:lnTo>
                    <a:pt x="58" y="151"/>
                  </a:lnTo>
                  <a:lnTo>
                    <a:pt x="58" y="150"/>
                  </a:lnTo>
                  <a:lnTo>
                    <a:pt x="57" y="150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5" y="149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6" y="147"/>
                  </a:lnTo>
                  <a:lnTo>
                    <a:pt x="56" y="146"/>
                  </a:lnTo>
                  <a:lnTo>
                    <a:pt x="56" y="145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5" y="143"/>
                  </a:lnTo>
                  <a:lnTo>
                    <a:pt x="55" y="142"/>
                  </a:lnTo>
                  <a:lnTo>
                    <a:pt x="54" y="142"/>
                  </a:lnTo>
                  <a:lnTo>
                    <a:pt x="53" y="142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4" y="140"/>
                  </a:lnTo>
                  <a:lnTo>
                    <a:pt x="54" y="139"/>
                  </a:lnTo>
                  <a:lnTo>
                    <a:pt x="53" y="139"/>
                  </a:lnTo>
                  <a:lnTo>
                    <a:pt x="54" y="139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2" y="136"/>
                  </a:lnTo>
                  <a:lnTo>
                    <a:pt x="53" y="135"/>
                  </a:lnTo>
                  <a:lnTo>
                    <a:pt x="53" y="134"/>
                  </a:lnTo>
                  <a:lnTo>
                    <a:pt x="54" y="134"/>
                  </a:lnTo>
                  <a:lnTo>
                    <a:pt x="54" y="133"/>
                  </a:lnTo>
                  <a:lnTo>
                    <a:pt x="54" y="132"/>
                  </a:lnTo>
                  <a:lnTo>
                    <a:pt x="54" y="131"/>
                  </a:lnTo>
                  <a:lnTo>
                    <a:pt x="53" y="131"/>
                  </a:lnTo>
                  <a:lnTo>
                    <a:pt x="54" y="131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3" y="129"/>
                  </a:lnTo>
                  <a:lnTo>
                    <a:pt x="52" y="129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51" y="129"/>
                  </a:lnTo>
                  <a:lnTo>
                    <a:pt x="51" y="128"/>
                  </a:lnTo>
                  <a:lnTo>
                    <a:pt x="51" y="127"/>
                  </a:lnTo>
                  <a:lnTo>
                    <a:pt x="51" y="126"/>
                  </a:lnTo>
                  <a:lnTo>
                    <a:pt x="51" y="125"/>
                  </a:lnTo>
                  <a:lnTo>
                    <a:pt x="51" y="124"/>
                  </a:lnTo>
                  <a:lnTo>
                    <a:pt x="52" y="124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3"/>
                  </a:lnTo>
                  <a:lnTo>
                    <a:pt x="56" y="123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9"/>
                  </a:lnTo>
                  <a:lnTo>
                    <a:pt x="55" y="119"/>
                  </a:lnTo>
                  <a:lnTo>
                    <a:pt x="54" y="119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5" y="116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4" y="115"/>
                  </a:lnTo>
                  <a:lnTo>
                    <a:pt x="54" y="114"/>
                  </a:lnTo>
                  <a:lnTo>
                    <a:pt x="53" y="114"/>
                  </a:lnTo>
                  <a:lnTo>
                    <a:pt x="53" y="113"/>
                  </a:lnTo>
                  <a:lnTo>
                    <a:pt x="53" y="112"/>
                  </a:lnTo>
                  <a:lnTo>
                    <a:pt x="52" y="112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2" y="110"/>
                  </a:lnTo>
                  <a:lnTo>
                    <a:pt x="51" y="110"/>
                  </a:lnTo>
                  <a:lnTo>
                    <a:pt x="51" y="109"/>
                  </a:lnTo>
                  <a:lnTo>
                    <a:pt x="52" y="109"/>
                  </a:lnTo>
                  <a:lnTo>
                    <a:pt x="52" y="110"/>
                  </a:lnTo>
                  <a:lnTo>
                    <a:pt x="52" y="109"/>
                  </a:lnTo>
                  <a:lnTo>
                    <a:pt x="53" y="109"/>
                  </a:lnTo>
                  <a:lnTo>
                    <a:pt x="53" y="108"/>
                  </a:lnTo>
                  <a:lnTo>
                    <a:pt x="52" y="108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2" y="108"/>
                  </a:lnTo>
                  <a:lnTo>
                    <a:pt x="51" y="108"/>
                  </a:lnTo>
                  <a:lnTo>
                    <a:pt x="50" y="108"/>
                  </a:lnTo>
                  <a:lnTo>
                    <a:pt x="49" y="108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4"/>
                  </a:lnTo>
                  <a:lnTo>
                    <a:pt x="48" y="104"/>
                  </a:lnTo>
                  <a:lnTo>
                    <a:pt x="48" y="103"/>
                  </a:lnTo>
                  <a:lnTo>
                    <a:pt x="47" y="103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7" y="100"/>
                  </a:lnTo>
                  <a:lnTo>
                    <a:pt x="46" y="100"/>
                  </a:lnTo>
                  <a:lnTo>
                    <a:pt x="47" y="100"/>
                  </a:lnTo>
                  <a:lnTo>
                    <a:pt x="47" y="99"/>
                  </a:lnTo>
                  <a:lnTo>
                    <a:pt x="48" y="98"/>
                  </a:lnTo>
                  <a:lnTo>
                    <a:pt x="48" y="97"/>
                  </a:lnTo>
                  <a:lnTo>
                    <a:pt x="48" y="96"/>
                  </a:lnTo>
                  <a:lnTo>
                    <a:pt x="47" y="96"/>
                  </a:lnTo>
                  <a:lnTo>
                    <a:pt x="47" y="95"/>
                  </a:lnTo>
                  <a:lnTo>
                    <a:pt x="46" y="94"/>
                  </a:lnTo>
                  <a:lnTo>
                    <a:pt x="46" y="93"/>
                  </a:lnTo>
                  <a:lnTo>
                    <a:pt x="46" y="92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0" y="83"/>
                  </a:lnTo>
                  <a:lnTo>
                    <a:pt x="40" y="82"/>
                  </a:lnTo>
                  <a:lnTo>
                    <a:pt x="39" y="82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40" y="80"/>
                  </a:lnTo>
                  <a:lnTo>
                    <a:pt x="39" y="80"/>
                  </a:lnTo>
                  <a:lnTo>
                    <a:pt x="38" y="80"/>
                  </a:lnTo>
                  <a:lnTo>
                    <a:pt x="37" y="80"/>
                  </a:lnTo>
                  <a:lnTo>
                    <a:pt x="36" y="80"/>
                  </a:lnTo>
                  <a:lnTo>
                    <a:pt x="36" y="79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4" y="78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1" y="77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7" y="75"/>
                  </a:lnTo>
                  <a:lnTo>
                    <a:pt x="27" y="74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7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3" y="56"/>
                  </a:lnTo>
                  <a:lnTo>
                    <a:pt x="13" y="57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5" y="9"/>
                  </a:lnTo>
                  <a:lnTo>
                    <a:pt x="55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8" y="23"/>
                  </a:lnTo>
                  <a:lnTo>
                    <a:pt x="69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5" y="26"/>
                  </a:lnTo>
                  <a:lnTo>
                    <a:pt x="75" y="27"/>
                  </a:lnTo>
                  <a:lnTo>
                    <a:pt x="74" y="28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4" y="31"/>
                  </a:lnTo>
                  <a:lnTo>
                    <a:pt x="73" y="32"/>
                  </a:lnTo>
                  <a:lnTo>
                    <a:pt x="76" y="32"/>
                  </a:lnTo>
                  <a:lnTo>
                    <a:pt x="77" y="32"/>
                  </a:lnTo>
                  <a:lnTo>
                    <a:pt x="78" y="32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8" y="31"/>
                  </a:lnTo>
                  <a:lnTo>
                    <a:pt x="78" y="30"/>
                  </a:lnTo>
                  <a:lnTo>
                    <a:pt x="78" y="29"/>
                  </a:lnTo>
                  <a:lnTo>
                    <a:pt x="79" y="28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8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8" y="24"/>
                  </a:lnTo>
                  <a:lnTo>
                    <a:pt x="79" y="25"/>
                  </a:lnTo>
                  <a:lnTo>
                    <a:pt x="80" y="26"/>
                  </a:lnTo>
                  <a:lnTo>
                    <a:pt x="81" y="26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6" y="29"/>
                  </a:lnTo>
                  <a:lnTo>
                    <a:pt x="87" y="30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90" y="31"/>
                  </a:lnTo>
                  <a:lnTo>
                    <a:pt x="91" y="32"/>
                  </a:lnTo>
                  <a:lnTo>
                    <a:pt x="91" y="33"/>
                  </a:lnTo>
                  <a:lnTo>
                    <a:pt x="93" y="34"/>
                  </a:lnTo>
                  <a:lnTo>
                    <a:pt x="94" y="34"/>
                  </a:lnTo>
                  <a:lnTo>
                    <a:pt x="95" y="34"/>
                  </a:lnTo>
                  <a:lnTo>
                    <a:pt x="97" y="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2" name="Freeform 95">
              <a:extLst>
                <a:ext uri="{FF2B5EF4-FFF2-40B4-BE49-F238E27FC236}">
                  <a16:creationId xmlns:a16="http://schemas.microsoft.com/office/drawing/2014/main" id="{F8D0DF5D-C7E9-D745-AD7E-1D1813862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2100263"/>
              <a:ext cx="419100" cy="360362"/>
            </a:xfrm>
            <a:custGeom>
              <a:avLst/>
              <a:gdLst>
                <a:gd name="T0" fmla="*/ 257 w 264"/>
                <a:gd name="T1" fmla="*/ 44 h 227"/>
                <a:gd name="T2" fmla="*/ 221 w 264"/>
                <a:gd name="T3" fmla="*/ 49 h 227"/>
                <a:gd name="T4" fmla="*/ 221 w 264"/>
                <a:gd name="T5" fmla="*/ 60 h 227"/>
                <a:gd name="T6" fmla="*/ 220 w 264"/>
                <a:gd name="T7" fmla="*/ 64 h 227"/>
                <a:gd name="T8" fmla="*/ 219 w 264"/>
                <a:gd name="T9" fmla="*/ 77 h 227"/>
                <a:gd name="T10" fmla="*/ 224 w 264"/>
                <a:gd name="T11" fmla="*/ 81 h 227"/>
                <a:gd name="T12" fmla="*/ 240 w 264"/>
                <a:gd name="T13" fmla="*/ 77 h 227"/>
                <a:gd name="T14" fmla="*/ 245 w 264"/>
                <a:gd name="T15" fmla="*/ 81 h 227"/>
                <a:gd name="T16" fmla="*/ 246 w 264"/>
                <a:gd name="T17" fmla="*/ 92 h 227"/>
                <a:gd name="T18" fmla="*/ 253 w 264"/>
                <a:gd name="T19" fmla="*/ 103 h 227"/>
                <a:gd name="T20" fmla="*/ 247 w 264"/>
                <a:gd name="T21" fmla="*/ 123 h 227"/>
                <a:gd name="T22" fmla="*/ 242 w 264"/>
                <a:gd name="T23" fmla="*/ 134 h 227"/>
                <a:gd name="T24" fmla="*/ 228 w 264"/>
                <a:gd name="T25" fmla="*/ 148 h 227"/>
                <a:gd name="T26" fmla="*/ 207 w 264"/>
                <a:gd name="T27" fmla="*/ 154 h 227"/>
                <a:gd name="T28" fmla="*/ 186 w 264"/>
                <a:gd name="T29" fmla="*/ 137 h 227"/>
                <a:gd name="T30" fmla="*/ 186 w 264"/>
                <a:gd name="T31" fmla="*/ 112 h 227"/>
                <a:gd name="T32" fmla="*/ 175 w 264"/>
                <a:gd name="T33" fmla="*/ 110 h 227"/>
                <a:gd name="T34" fmla="*/ 170 w 264"/>
                <a:gd name="T35" fmla="*/ 118 h 227"/>
                <a:gd name="T36" fmla="*/ 162 w 264"/>
                <a:gd name="T37" fmla="*/ 125 h 227"/>
                <a:gd name="T38" fmla="*/ 158 w 264"/>
                <a:gd name="T39" fmla="*/ 136 h 227"/>
                <a:gd name="T40" fmla="*/ 160 w 264"/>
                <a:gd name="T41" fmla="*/ 145 h 227"/>
                <a:gd name="T42" fmla="*/ 158 w 264"/>
                <a:gd name="T43" fmla="*/ 154 h 227"/>
                <a:gd name="T44" fmla="*/ 166 w 264"/>
                <a:gd name="T45" fmla="*/ 160 h 227"/>
                <a:gd name="T46" fmla="*/ 167 w 264"/>
                <a:gd name="T47" fmla="*/ 170 h 227"/>
                <a:gd name="T48" fmla="*/ 163 w 264"/>
                <a:gd name="T49" fmla="*/ 178 h 227"/>
                <a:gd name="T50" fmla="*/ 158 w 264"/>
                <a:gd name="T51" fmla="*/ 187 h 227"/>
                <a:gd name="T52" fmla="*/ 152 w 264"/>
                <a:gd name="T53" fmla="*/ 199 h 227"/>
                <a:gd name="T54" fmla="*/ 146 w 264"/>
                <a:gd name="T55" fmla="*/ 207 h 227"/>
                <a:gd name="T56" fmla="*/ 140 w 264"/>
                <a:gd name="T57" fmla="*/ 201 h 227"/>
                <a:gd name="T58" fmla="*/ 130 w 264"/>
                <a:gd name="T59" fmla="*/ 195 h 227"/>
                <a:gd name="T60" fmla="*/ 125 w 264"/>
                <a:gd name="T61" fmla="*/ 187 h 227"/>
                <a:gd name="T62" fmla="*/ 115 w 264"/>
                <a:gd name="T63" fmla="*/ 186 h 227"/>
                <a:gd name="T64" fmla="*/ 104 w 264"/>
                <a:gd name="T65" fmla="*/ 189 h 227"/>
                <a:gd name="T66" fmla="*/ 99 w 264"/>
                <a:gd name="T67" fmla="*/ 198 h 227"/>
                <a:gd name="T68" fmla="*/ 102 w 264"/>
                <a:gd name="T69" fmla="*/ 209 h 227"/>
                <a:gd name="T70" fmla="*/ 105 w 264"/>
                <a:gd name="T71" fmla="*/ 220 h 227"/>
                <a:gd name="T72" fmla="*/ 93 w 264"/>
                <a:gd name="T73" fmla="*/ 227 h 227"/>
                <a:gd name="T74" fmla="*/ 56 w 264"/>
                <a:gd name="T75" fmla="*/ 227 h 227"/>
                <a:gd name="T76" fmla="*/ 26 w 264"/>
                <a:gd name="T77" fmla="*/ 226 h 227"/>
                <a:gd name="T78" fmla="*/ 12 w 264"/>
                <a:gd name="T79" fmla="*/ 194 h 227"/>
                <a:gd name="T80" fmla="*/ 8 w 264"/>
                <a:gd name="T81" fmla="*/ 167 h 227"/>
                <a:gd name="T82" fmla="*/ 1 w 264"/>
                <a:gd name="T83" fmla="*/ 117 h 227"/>
                <a:gd name="T84" fmla="*/ 32 w 264"/>
                <a:gd name="T85" fmla="*/ 108 h 227"/>
                <a:gd name="T86" fmla="*/ 62 w 264"/>
                <a:gd name="T87" fmla="*/ 96 h 227"/>
                <a:gd name="T88" fmla="*/ 82 w 264"/>
                <a:gd name="T89" fmla="*/ 89 h 227"/>
                <a:gd name="T90" fmla="*/ 97 w 264"/>
                <a:gd name="T91" fmla="*/ 92 h 227"/>
                <a:gd name="T92" fmla="*/ 124 w 264"/>
                <a:gd name="T93" fmla="*/ 75 h 227"/>
                <a:gd name="T94" fmla="*/ 124 w 264"/>
                <a:gd name="T95" fmla="*/ 55 h 227"/>
                <a:gd name="T96" fmla="*/ 125 w 264"/>
                <a:gd name="T97" fmla="*/ 33 h 227"/>
                <a:gd name="T98" fmla="*/ 139 w 264"/>
                <a:gd name="T99" fmla="*/ 20 h 227"/>
                <a:gd name="T100" fmla="*/ 156 w 264"/>
                <a:gd name="T101" fmla="*/ 15 h 227"/>
                <a:gd name="T102" fmla="*/ 170 w 264"/>
                <a:gd name="T103" fmla="*/ 11 h 227"/>
                <a:gd name="T104" fmla="*/ 182 w 264"/>
                <a:gd name="T105" fmla="*/ 6 h 227"/>
                <a:gd name="T106" fmla="*/ 194 w 264"/>
                <a:gd name="T107" fmla="*/ 2 h 227"/>
                <a:gd name="T108" fmla="*/ 201 w 264"/>
                <a:gd name="T109" fmla="*/ 5 h 227"/>
                <a:gd name="T110" fmla="*/ 207 w 264"/>
                <a:gd name="T111" fmla="*/ 12 h 227"/>
                <a:gd name="T112" fmla="*/ 215 w 264"/>
                <a:gd name="T113" fmla="*/ 12 h 227"/>
                <a:gd name="T114" fmla="*/ 223 w 264"/>
                <a:gd name="T115" fmla="*/ 17 h 227"/>
                <a:gd name="T116" fmla="*/ 237 w 264"/>
                <a:gd name="T117" fmla="*/ 16 h 227"/>
                <a:gd name="T118" fmla="*/ 248 w 264"/>
                <a:gd name="T119" fmla="*/ 11 h 227"/>
                <a:gd name="T120" fmla="*/ 256 w 264"/>
                <a:gd name="T121" fmla="*/ 1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4" h="227">
                  <a:moveTo>
                    <a:pt x="264" y="23"/>
                  </a:moveTo>
                  <a:lnTo>
                    <a:pt x="264" y="26"/>
                  </a:lnTo>
                  <a:lnTo>
                    <a:pt x="264" y="27"/>
                  </a:lnTo>
                  <a:lnTo>
                    <a:pt x="264" y="29"/>
                  </a:lnTo>
                  <a:lnTo>
                    <a:pt x="264" y="30"/>
                  </a:lnTo>
                  <a:lnTo>
                    <a:pt x="264" y="32"/>
                  </a:lnTo>
                  <a:lnTo>
                    <a:pt x="264" y="33"/>
                  </a:lnTo>
                  <a:lnTo>
                    <a:pt x="264" y="34"/>
                  </a:lnTo>
                  <a:lnTo>
                    <a:pt x="264" y="35"/>
                  </a:lnTo>
                  <a:lnTo>
                    <a:pt x="264" y="38"/>
                  </a:lnTo>
                  <a:lnTo>
                    <a:pt x="264" y="42"/>
                  </a:lnTo>
                  <a:lnTo>
                    <a:pt x="264" y="44"/>
                  </a:lnTo>
                  <a:lnTo>
                    <a:pt x="261" y="44"/>
                  </a:lnTo>
                  <a:lnTo>
                    <a:pt x="258" y="44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5" y="44"/>
                  </a:lnTo>
                  <a:lnTo>
                    <a:pt x="241" y="45"/>
                  </a:lnTo>
                  <a:lnTo>
                    <a:pt x="240" y="45"/>
                  </a:lnTo>
                  <a:lnTo>
                    <a:pt x="238" y="46"/>
                  </a:lnTo>
                  <a:lnTo>
                    <a:pt x="235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21" y="48"/>
                  </a:lnTo>
                  <a:lnTo>
                    <a:pt x="221" y="49"/>
                  </a:lnTo>
                  <a:lnTo>
                    <a:pt x="220" y="49"/>
                  </a:lnTo>
                  <a:lnTo>
                    <a:pt x="220" y="50"/>
                  </a:lnTo>
                  <a:lnTo>
                    <a:pt x="219" y="51"/>
                  </a:lnTo>
                  <a:lnTo>
                    <a:pt x="218" y="52"/>
                  </a:lnTo>
                  <a:lnTo>
                    <a:pt x="218" y="53"/>
                  </a:lnTo>
                  <a:lnTo>
                    <a:pt x="219" y="54"/>
                  </a:lnTo>
                  <a:lnTo>
                    <a:pt x="220" y="54"/>
                  </a:lnTo>
                  <a:lnTo>
                    <a:pt x="220" y="55"/>
                  </a:lnTo>
                  <a:lnTo>
                    <a:pt x="221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0" y="57"/>
                  </a:lnTo>
                  <a:lnTo>
                    <a:pt x="220" y="58"/>
                  </a:lnTo>
                  <a:lnTo>
                    <a:pt x="220" y="59"/>
                  </a:lnTo>
                  <a:lnTo>
                    <a:pt x="221" y="60"/>
                  </a:lnTo>
                  <a:lnTo>
                    <a:pt x="222" y="60"/>
                  </a:lnTo>
                  <a:lnTo>
                    <a:pt x="223" y="60"/>
                  </a:lnTo>
                  <a:lnTo>
                    <a:pt x="223" y="61"/>
                  </a:lnTo>
                  <a:lnTo>
                    <a:pt x="224" y="61"/>
                  </a:lnTo>
                  <a:lnTo>
                    <a:pt x="225" y="61"/>
                  </a:lnTo>
                  <a:lnTo>
                    <a:pt x="225" y="62"/>
                  </a:lnTo>
                  <a:lnTo>
                    <a:pt x="225" y="63"/>
                  </a:lnTo>
                  <a:lnTo>
                    <a:pt x="225" y="64"/>
                  </a:lnTo>
                  <a:lnTo>
                    <a:pt x="224" y="64"/>
                  </a:lnTo>
                  <a:lnTo>
                    <a:pt x="224" y="65"/>
                  </a:lnTo>
                  <a:lnTo>
                    <a:pt x="223" y="65"/>
                  </a:lnTo>
                  <a:lnTo>
                    <a:pt x="222" y="65"/>
                  </a:lnTo>
                  <a:lnTo>
                    <a:pt x="221" y="65"/>
                  </a:lnTo>
                  <a:lnTo>
                    <a:pt x="221" y="64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20" y="67"/>
                  </a:lnTo>
                  <a:lnTo>
                    <a:pt x="220" y="70"/>
                  </a:lnTo>
                  <a:lnTo>
                    <a:pt x="221" y="70"/>
                  </a:lnTo>
                  <a:lnTo>
                    <a:pt x="222" y="70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2"/>
                  </a:lnTo>
                  <a:lnTo>
                    <a:pt x="223" y="73"/>
                  </a:lnTo>
                  <a:lnTo>
                    <a:pt x="222" y="74"/>
                  </a:lnTo>
                  <a:lnTo>
                    <a:pt x="221" y="74"/>
                  </a:lnTo>
                  <a:lnTo>
                    <a:pt x="221" y="75"/>
                  </a:lnTo>
                  <a:lnTo>
                    <a:pt x="220" y="76"/>
                  </a:lnTo>
                  <a:lnTo>
                    <a:pt x="219" y="76"/>
                  </a:lnTo>
                  <a:lnTo>
                    <a:pt x="219" y="77"/>
                  </a:lnTo>
                  <a:lnTo>
                    <a:pt x="218" y="77"/>
                  </a:lnTo>
                  <a:lnTo>
                    <a:pt x="218" y="78"/>
                  </a:lnTo>
                  <a:lnTo>
                    <a:pt x="217" y="79"/>
                  </a:lnTo>
                  <a:lnTo>
                    <a:pt x="217" y="80"/>
                  </a:lnTo>
                  <a:lnTo>
                    <a:pt x="216" y="80"/>
                  </a:lnTo>
                  <a:lnTo>
                    <a:pt x="217" y="80"/>
                  </a:lnTo>
                  <a:lnTo>
                    <a:pt x="218" y="80"/>
                  </a:lnTo>
                  <a:lnTo>
                    <a:pt x="218" y="79"/>
                  </a:lnTo>
                  <a:lnTo>
                    <a:pt x="219" y="79"/>
                  </a:lnTo>
                  <a:lnTo>
                    <a:pt x="220" y="79"/>
                  </a:lnTo>
                  <a:lnTo>
                    <a:pt x="221" y="80"/>
                  </a:lnTo>
                  <a:lnTo>
                    <a:pt x="222" y="80"/>
                  </a:lnTo>
                  <a:lnTo>
                    <a:pt x="223" y="80"/>
                  </a:lnTo>
                  <a:lnTo>
                    <a:pt x="223" y="81"/>
                  </a:lnTo>
                  <a:lnTo>
                    <a:pt x="224" y="81"/>
                  </a:lnTo>
                  <a:lnTo>
                    <a:pt x="224" y="82"/>
                  </a:lnTo>
                  <a:lnTo>
                    <a:pt x="225" y="82"/>
                  </a:lnTo>
                  <a:lnTo>
                    <a:pt x="225" y="83"/>
                  </a:lnTo>
                  <a:lnTo>
                    <a:pt x="225" y="84"/>
                  </a:lnTo>
                  <a:lnTo>
                    <a:pt x="225" y="85"/>
                  </a:lnTo>
                  <a:lnTo>
                    <a:pt x="226" y="85"/>
                  </a:lnTo>
                  <a:lnTo>
                    <a:pt x="227" y="83"/>
                  </a:lnTo>
                  <a:lnTo>
                    <a:pt x="229" y="83"/>
                  </a:lnTo>
                  <a:lnTo>
                    <a:pt x="232" y="81"/>
                  </a:lnTo>
                  <a:lnTo>
                    <a:pt x="232" y="79"/>
                  </a:lnTo>
                  <a:lnTo>
                    <a:pt x="234" y="78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1" y="77"/>
                  </a:lnTo>
                  <a:lnTo>
                    <a:pt x="242" y="77"/>
                  </a:lnTo>
                  <a:lnTo>
                    <a:pt x="242" y="76"/>
                  </a:lnTo>
                  <a:lnTo>
                    <a:pt x="242" y="76"/>
                  </a:lnTo>
                  <a:lnTo>
                    <a:pt x="246" y="75"/>
                  </a:lnTo>
                  <a:lnTo>
                    <a:pt x="246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7" y="76"/>
                  </a:lnTo>
                  <a:lnTo>
                    <a:pt x="247" y="77"/>
                  </a:lnTo>
                  <a:lnTo>
                    <a:pt x="247" y="78"/>
                  </a:lnTo>
                  <a:lnTo>
                    <a:pt x="246" y="78"/>
                  </a:lnTo>
                  <a:lnTo>
                    <a:pt x="246" y="79"/>
                  </a:lnTo>
                  <a:lnTo>
                    <a:pt x="246" y="80"/>
                  </a:lnTo>
                  <a:lnTo>
                    <a:pt x="245" y="81"/>
                  </a:lnTo>
                  <a:lnTo>
                    <a:pt x="244" y="81"/>
                  </a:lnTo>
                  <a:lnTo>
                    <a:pt x="244" y="82"/>
                  </a:lnTo>
                  <a:lnTo>
                    <a:pt x="244" y="83"/>
                  </a:lnTo>
                  <a:lnTo>
                    <a:pt x="244" y="84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3" y="86"/>
                  </a:lnTo>
                  <a:lnTo>
                    <a:pt x="243" y="87"/>
                  </a:lnTo>
                  <a:lnTo>
                    <a:pt x="243" y="88"/>
                  </a:lnTo>
                  <a:lnTo>
                    <a:pt x="244" y="89"/>
                  </a:lnTo>
                  <a:lnTo>
                    <a:pt x="244" y="90"/>
                  </a:lnTo>
                  <a:lnTo>
                    <a:pt x="245" y="90"/>
                  </a:lnTo>
                  <a:lnTo>
                    <a:pt x="245" y="91"/>
                  </a:lnTo>
                  <a:lnTo>
                    <a:pt x="245" y="92"/>
                  </a:lnTo>
                  <a:lnTo>
                    <a:pt x="246" y="92"/>
                  </a:lnTo>
                  <a:lnTo>
                    <a:pt x="247" y="93"/>
                  </a:lnTo>
                  <a:lnTo>
                    <a:pt x="247" y="92"/>
                  </a:lnTo>
                  <a:lnTo>
                    <a:pt x="248" y="92"/>
                  </a:lnTo>
                  <a:lnTo>
                    <a:pt x="248" y="91"/>
                  </a:lnTo>
                  <a:lnTo>
                    <a:pt x="249" y="92"/>
                  </a:lnTo>
                  <a:lnTo>
                    <a:pt x="250" y="92"/>
                  </a:lnTo>
                  <a:lnTo>
                    <a:pt x="251" y="92"/>
                  </a:lnTo>
                  <a:lnTo>
                    <a:pt x="252" y="93"/>
                  </a:lnTo>
                  <a:lnTo>
                    <a:pt x="253" y="95"/>
                  </a:lnTo>
                  <a:lnTo>
                    <a:pt x="253" y="96"/>
                  </a:lnTo>
                  <a:lnTo>
                    <a:pt x="253" y="97"/>
                  </a:lnTo>
                  <a:lnTo>
                    <a:pt x="252" y="98"/>
                  </a:lnTo>
                  <a:lnTo>
                    <a:pt x="253" y="99"/>
                  </a:lnTo>
                  <a:lnTo>
                    <a:pt x="253" y="100"/>
                  </a:lnTo>
                  <a:lnTo>
                    <a:pt x="253" y="103"/>
                  </a:lnTo>
                  <a:lnTo>
                    <a:pt x="254" y="104"/>
                  </a:lnTo>
                  <a:lnTo>
                    <a:pt x="256" y="106"/>
                  </a:lnTo>
                  <a:lnTo>
                    <a:pt x="255" y="107"/>
                  </a:lnTo>
                  <a:lnTo>
                    <a:pt x="254" y="107"/>
                  </a:lnTo>
                  <a:lnTo>
                    <a:pt x="253" y="106"/>
                  </a:lnTo>
                  <a:lnTo>
                    <a:pt x="250" y="109"/>
                  </a:lnTo>
                  <a:lnTo>
                    <a:pt x="251" y="110"/>
                  </a:lnTo>
                  <a:lnTo>
                    <a:pt x="249" y="113"/>
                  </a:lnTo>
                  <a:lnTo>
                    <a:pt x="247" y="115"/>
                  </a:lnTo>
                  <a:lnTo>
                    <a:pt x="245" y="117"/>
                  </a:lnTo>
                  <a:lnTo>
                    <a:pt x="245" y="118"/>
                  </a:lnTo>
                  <a:lnTo>
                    <a:pt x="245" y="121"/>
                  </a:lnTo>
                  <a:lnTo>
                    <a:pt x="246" y="121"/>
                  </a:lnTo>
                  <a:lnTo>
                    <a:pt x="247" y="122"/>
                  </a:lnTo>
                  <a:lnTo>
                    <a:pt x="247" y="123"/>
                  </a:lnTo>
                  <a:lnTo>
                    <a:pt x="248" y="124"/>
                  </a:lnTo>
                  <a:lnTo>
                    <a:pt x="249" y="125"/>
                  </a:lnTo>
                  <a:lnTo>
                    <a:pt x="251" y="124"/>
                  </a:lnTo>
                  <a:lnTo>
                    <a:pt x="251" y="125"/>
                  </a:lnTo>
                  <a:lnTo>
                    <a:pt x="250" y="127"/>
                  </a:lnTo>
                  <a:lnTo>
                    <a:pt x="249" y="128"/>
                  </a:lnTo>
                  <a:lnTo>
                    <a:pt x="249" y="129"/>
                  </a:lnTo>
                  <a:lnTo>
                    <a:pt x="248" y="130"/>
                  </a:lnTo>
                  <a:lnTo>
                    <a:pt x="248" y="131"/>
                  </a:lnTo>
                  <a:lnTo>
                    <a:pt x="247" y="132"/>
                  </a:lnTo>
                  <a:lnTo>
                    <a:pt x="247" y="133"/>
                  </a:lnTo>
                  <a:lnTo>
                    <a:pt x="246" y="133"/>
                  </a:lnTo>
                  <a:lnTo>
                    <a:pt x="244" y="134"/>
                  </a:lnTo>
                  <a:lnTo>
                    <a:pt x="243" y="134"/>
                  </a:lnTo>
                  <a:lnTo>
                    <a:pt x="242" y="134"/>
                  </a:lnTo>
                  <a:lnTo>
                    <a:pt x="242" y="135"/>
                  </a:lnTo>
                  <a:lnTo>
                    <a:pt x="241" y="136"/>
                  </a:lnTo>
                  <a:lnTo>
                    <a:pt x="240" y="137"/>
                  </a:lnTo>
                  <a:lnTo>
                    <a:pt x="239" y="138"/>
                  </a:lnTo>
                  <a:lnTo>
                    <a:pt x="238" y="138"/>
                  </a:lnTo>
                  <a:lnTo>
                    <a:pt x="238" y="139"/>
                  </a:lnTo>
                  <a:lnTo>
                    <a:pt x="236" y="140"/>
                  </a:lnTo>
                  <a:lnTo>
                    <a:pt x="233" y="142"/>
                  </a:lnTo>
                  <a:lnTo>
                    <a:pt x="232" y="143"/>
                  </a:lnTo>
                  <a:lnTo>
                    <a:pt x="232" y="144"/>
                  </a:lnTo>
                  <a:lnTo>
                    <a:pt x="231" y="145"/>
                  </a:lnTo>
                  <a:lnTo>
                    <a:pt x="230" y="146"/>
                  </a:lnTo>
                  <a:lnTo>
                    <a:pt x="229" y="146"/>
                  </a:lnTo>
                  <a:lnTo>
                    <a:pt x="229" y="147"/>
                  </a:lnTo>
                  <a:lnTo>
                    <a:pt x="228" y="148"/>
                  </a:lnTo>
                  <a:lnTo>
                    <a:pt x="228" y="149"/>
                  </a:lnTo>
                  <a:lnTo>
                    <a:pt x="228" y="151"/>
                  </a:lnTo>
                  <a:lnTo>
                    <a:pt x="227" y="152"/>
                  </a:lnTo>
                  <a:lnTo>
                    <a:pt x="227" y="153"/>
                  </a:lnTo>
                  <a:lnTo>
                    <a:pt x="224" y="154"/>
                  </a:lnTo>
                  <a:lnTo>
                    <a:pt x="223" y="154"/>
                  </a:lnTo>
                  <a:lnTo>
                    <a:pt x="222" y="154"/>
                  </a:lnTo>
                  <a:lnTo>
                    <a:pt x="221" y="154"/>
                  </a:lnTo>
                  <a:lnTo>
                    <a:pt x="221" y="152"/>
                  </a:lnTo>
                  <a:lnTo>
                    <a:pt x="218" y="152"/>
                  </a:lnTo>
                  <a:lnTo>
                    <a:pt x="218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8" y="154"/>
                  </a:lnTo>
                  <a:lnTo>
                    <a:pt x="207" y="154"/>
                  </a:lnTo>
                  <a:lnTo>
                    <a:pt x="206" y="154"/>
                  </a:lnTo>
                  <a:lnTo>
                    <a:pt x="202" y="154"/>
                  </a:lnTo>
                  <a:lnTo>
                    <a:pt x="199" y="154"/>
                  </a:lnTo>
                  <a:lnTo>
                    <a:pt x="195" y="154"/>
                  </a:lnTo>
                  <a:lnTo>
                    <a:pt x="194" y="154"/>
                  </a:lnTo>
                  <a:lnTo>
                    <a:pt x="192" y="154"/>
                  </a:lnTo>
                  <a:lnTo>
                    <a:pt x="191" y="154"/>
                  </a:lnTo>
                  <a:lnTo>
                    <a:pt x="189" y="153"/>
                  </a:lnTo>
                  <a:lnTo>
                    <a:pt x="188" y="153"/>
                  </a:lnTo>
                  <a:lnTo>
                    <a:pt x="187" y="154"/>
                  </a:lnTo>
                  <a:lnTo>
                    <a:pt x="186" y="154"/>
                  </a:lnTo>
                  <a:lnTo>
                    <a:pt x="186" y="153"/>
                  </a:lnTo>
                  <a:lnTo>
                    <a:pt x="186" y="147"/>
                  </a:lnTo>
                  <a:lnTo>
                    <a:pt x="186" y="144"/>
                  </a:lnTo>
                  <a:lnTo>
                    <a:pt x="186" y="137"/>
                  </a:lnTo>
                  <a:lnTo>
                    <a:pt x="186" y="133"/>
                  </a:lnTo>
                  <a:lnTo>
                    <a:pt x="186" y="132"/>
                  </a:lnTo>
                  <a:lnTo>
                    <a:pt x="187" y="126"/>
                  </a:lnTo>
                  <a:lnTo>
                    <a:pt x="187" y="123"/>
                  </a:lnTo>
                  <a:lnTo>
                    <a:pt x="187" y="122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87" y="115"/>
                  </a:lnTo>
                  <a:lnTo>
                    <a:pt x="187" y="114"/>
                  </a:lnTo>
                  <a:lnTo>
                    <a:pt x="187" y="115"/>
                  </a:lnTo>
                  <a:lnTo>
                    <a:pt x="186" y="115"/>
                  </a:lnTo>
                  <a:lnTo>
                    <a:pt x="186" y="114"/>
                  </a:lnTo>
                  <a:lnTo>
                    <a:pt x="186" y="113"/>
                  </a:lnTo>
                  <a:lnTo>
                    <a:pt x="186" y="112"/>
                  </a:lnTo>
                  <a:lnTo>
                    <a:pt x="185" y="112"/>
                  </a:lnTo>
                  <a:lnTo>
                    <a:pt x="185" y="113"/>
                  </a:lnTo>
                  <a:lnTo>
                    <a:pt x="184" y="112"/>
                  </a:lnTo>
                  <a:lnTo>
                    <a:pt x="183" y="112"/>
                  </a:lnTo>
                  <a:lnTo>
                    <a:pt x="183" y="111"/>
                  </a:lnTo>
                  <a:lnTo>
                    <a:pt x="183" y="110"/>
                  </a:lnTo>
                  <a:lnTo>
                    <a:pt x="182" y="110"/>
                  </a:lnTo>
                  <a:lnTo>
                    <a:pt x="181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79" y="110"/>
                  </a:lnTo>
                  <a:lnTo>
                    <a:pt x="178" y="110"/>
                  </a:lnTo>
                  <a:lnTo>
                    <a:pt x="177" y="110"/>
                  </a:lnTo>
                  <a:lnTo>
                    <a:pt x="176" y="110"/>
                  </a:lnTo>
                  <a:lnTo>
                    <a:pt x="175" y="110"/>
                  </a:lnTo>
                  <a:lnTo>
                    <a:pt x="174" y="110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3" y="112"/>
                  </a:lnTo>
                  <a:lnTo>
                    <a:pt x="173" y="111"/>
                  </a:lnTo>
                  <a:lnTo>
                    <a:pt x="172" y="111"/>
                  </a:lnTo>
                  <a:lnTo>
                    <a:pt x="172" y="112"/>
                  </a:lnTo>
                  <a:lnTo>
                    <a:pt x="172" y="113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69" y="118"/>
                  </a:lnTo>
                  <a:lnTo>
                    <a:pt x="169" y="119"/>
                  </a:lnTo>
                  <a:lnTo>
                    <a:pt x="168" y="119"/>
                  </a:lnTo>
                  <a:lnTo>
                    <a:pt x="167" y="119"/>
                  </a:lnTo>
                  <a:lnTo>
                    <a:pt x="166" y="119"/>
                  </a:lnTo>
                  <a:lnTo>
                    <a:pt x="167" y="120"/>
                  </a:lnTo>
                  <a:lnTo>
                    <a:pt x="167" y="121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7" y="123"/>
                  </a:lnTo>
                  <a:lnTo>
                    <a:pt x="166" y="123"/>
                  </a:lnTo>
                  <a:lnTo>
                    <a:pt x="165" y="124"/>
                  </a:lnTo>
                  <a:lnTo>
                    <a:pt x="164" y="125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6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1" y="128"/>
                  </a:lnTo>
                  <a:lnTo>
                    <a:pt x="162" y="128"/>
                  </a:lnTo>
                  <a:lnTo>
                    <a:pt x="162" y="129"/>
                  </a:lnTo>
                  <a:lnTo>
                    <a:pt x="161" y="130"/>
                  </a:lnTo>
                  <a:lnTo>
                    <a:pt x="161" y="131"/>
                  </a:lnTo>
                  <a:lnTo>
                    <a:pt x="160" y="131"/>
                  </a:lnTo>
                  <a:lnTo>
                    <a:pt x="159" y="132"/>
                  </a:lnTo>
                  <a:lnTo>
                    <a:pt x="158" y="133"/>
                  </a:lnTo>
                  <a:lnTo>
                    <a:pt x="158" y="134"/>
                  </a:lnTo>
                  <a:lnTo>
                    <a:pt x="159" y="135"/>
                  </a:lnTo>
                  <a:lnTo>
                    <a:pt x="158" y="135"/>
                  </a:lnTo>
                  <a:lnTo>
                    <a:pt x="158" y="136"/>
                  </a:lnTo>
                  <a:lnTo>
                    <a:pt x="159" y="136"/>
                  </a:lnTo>
                  <a:lnTo>
                    <a:pt x="159" y="137"/>
                  </a:lnTo>
                  <a:lnTo>
                    <a:pt x="160" y="137"/>
                  </a:lnTo>
                  <a:lnTo>
                    <a:pt x="160" y="138"/>
                  </a:lnTo>
                  <a:lnTo>
                    <a:pt x="161" y="138"/>
                  </a:lnTo>
                  <a:lnTo>
                    <a:pt x="161" y="139"/>
                  </a:lnTo>
                  <a:lnTo>
                    <a:pt x="162" y="139"/>
                  </a:lnTo>
                  <a:lnTo>
                    <a:pt x="163" y="139"/>
                  </a:lnTo>
                  <a:lnTo>
                    <a:pt x="163" y="140"/>
                  </a:lnTo>
                  <a:lnTo>
                    <a:pt x="164" y="141"/>
                  </a:lnTo>
                  <a:lnTo>
                    <a:pt x="164" y="142"/>
                  </a:lnTo>
                  <a:lnTo>
                    <a:pt x="163" y="142"/>
                  </a:lnTo>
                  <a:lnTo>
                    <a:pt x="161" y="143"/>
                  </a:lnTo>
                  <a:lnTo>
                    <a:pt x="160" y="143"/>
                  </a:lnTo>
                  <a:lnTo>
                    <a:pt x="160" y="145"/>
                  </a:lnTo>
                  <a:lnTo>
                    <a:pt x="160" y="146"/>
                  </a:lnTo>
                  <a:lnTo>
                    <a:pt x="159" y="147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7" y="150"/>
                  </a:lnTo>
                  <a:lnTo>
                    <a:pt x="158" y="151"/>
                  </a:lnTo>
                  <a:lnTo>
                    <a:pt x="158" y="150"/>
                  </a:lnTo>
                  <a:lnTo>
                    <a:pt x="159" y="150"/>
                  </a:lnTo>
                  <a:lnTo>
                    <a:pt x="159" y="151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59" y="154"/>
                  </a:lnTo>
                  <a:lnTo>
                    <a:pt x="158" y="154"/>
                  </a:lnTo>
                  <a:lnTo>
                    <a:pt x="157" y="155"/>
                  </a:lnTo>
                  <a:lnTo>
                    <a:pt x="157" y="156"/>
                  </a:lnTo>
                  <a:lnTo>
                    <a:pt x="158" y="156"/>
                  </a:lnTo>
                  <a:lnTo>
                    <a:pt x="159" y="156"/>
                  </a:lnTo>
                  <a:lnTo>
                    <a:pt x="159" y="157"/>
                  </a:lnTo>
                  <a:lnTo>
                    <a:pt x="160" y="157"/>
                  </a:lnTo>
                  <a:lnTo>
                    <a:pt x="161" y="157"/>
                  </a:lnTo>
                  <a:lnTo>
                    <a:pt x="162" y="157"/>
                  </a:lnTo>
                  <a:lnTo>
                    <a:pt x="162" y="158"/>
                  </a:lnTo>
                  <a:lnTo>
                    <a:pt x="163" y="159"/>
                  </a:lnTo>
                  <a:lnTo>
                    <a:pt x="163" y="160"/>
                  </a:lnTo>
                  <a:lnTo>
                    <a:pt x="164" y="160"/>
                  </a:lnTo>
                  <a:lnTo>
                    <a:pt x="164" y="161"/>
                  </a:lnTo>
                  <a:lnTo>
                    <a:pt x="165" y="160"/>
                  </a:lnTo>
                  <a:lnTo>
                    <a:pt x="166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2"/>
                  </a:lnTo>
                  <a:lnTo>
                    <a:pt x="167" y="163"/>
                  </a:lnTo>
                  <a:lnTo>
                    <a:pt x="168" y="163"/>
                  </a:lnTo>
                  <a:lnTo>
                    <a:pt x="168" y="164"/>
                  </a:lnTo>
                  <a:lnTo>
                    <a:pt x="167" y="165"/>
                  </a:lnTo>
                  <a:lnTo>
                    <a:pt x="167" y="166"/>
                  </a:lnTo>
                  <a:lnTo>
                    <a:pt x="167" y="167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6" y="168"/>
                  </a:lnTo>
                  <a:lnTo>
                    <a:pt x="166" y="169"/>
                  </a:lnTo>
                  <a:lnTo>
                    <a:pt x="166" y="170"/>
                  </a:lnTo>
                  <a:lnTo>
                    <a:pt x="167" y="170"/>
                  </a:lnTo>
                  <a:lnTo>
                    <a:pt x="168" y="170"/>
                  </a:lnTo>
                  <a:lnTo>
                    <a:pt x="168" y="171"/>
                  </a:lnTo>
                  <a:lnTo>
                    <a:pt x="169" y="171"/>
                  </a:lnTo>
                  <a:lnTo>
                    <a:pt x="169" y="172"/>
                  </a:lnTo>
                  <a:lnTo>
                    <a:pt x="169" y="174"/>
                  </a:lnTo>
                  <a:lnTo>
                    <a:pt x="170" y="174"/>
                  </a:lnTo>
                  <a:lnTo>
                    <a:pt x="170" y="175"/>
                  </a:lnTo>
                  <a:lnTo>
                    <a:pt x="170" y="176"/>
                  </a:lnTo>
                  <a:lnTo>
                    <a:pt x="169" y="176"/>
                  </a:lnTo>
                  <a:lnTo>
                    <a:pt x="168" y="176"/>
                  </a:lnTo>
                  <a:lnTo>
                    <a:pt x="167" y="175"/>
                  </a:lnTo>
                  <a:lnTo>
                    <a:pt x="166" y="176"/>
                  </a:lnTo>
                  <a:lnTo>
                    <a:pt x="165" y="177"/>
                  </a:lnTo>
                  <a:lnTo>
                    <a:pt x="164" y="177"/>
                  </a:lnTo>
                  <a:lnTo>
                    <a:pt x="163" y="178"/>
                  </a:lnTo>
                  <a:lnTo>
                    <a:pt x="163" y="179"/>
                  </a:lnTo>
                  <a:lnTo>
                    <a:pt x="162" y="179"/>
                  </a:lnTo>
                  <a:lnTo>
                    <a:pt x="162" y="180"/>
                  </a:lnTo>
                  <a:lnTo>
                    <a:pt x="162" y="181"/>
                  </a:lnTo>
                  <a:lnTo>
                    <a:pt x="162" y="182"/>
                  </a:lnTo>
                  <a:lnTo>
                    <a:pt x="161" y="182"/>
                  </a:lnTo>
                  <a:lnTo>
                    <a:pt x="161" y="183"/>
                  </a:lnTo>
                  <a:lnTo>
                    <a:pt x="160" y="183"/>
                  </a:lnTo>
                  <a:lnTo>
                    <a:pt x="160" y="184"/>
                  </a:lnTo>
                  <a:lnTo>
                    <a:pt x="159" y="184"/>
                  </a:lnTo>
                  <a:lnTo>
                    <a:pt x="158" y="184"/>
                  </a:lnTo>
                  <a:lnTo>
                    <a:pt x="159" y="184"/>
                  </a:lnTo>
                  <a:lnTo>
                    <a:pt x="159" y="185"/>
                  </a:lnTo>
                  <a:lnTo>
                    <a:pt x="159" y="186"/>
                  </a:lnTo>
                  <a:lnTo>
                    <a:pt x="158" y="187"/>
                  </a:lnTo>
                  <a:lnTo>
                    <a:pt x="157" y="188"/>
                  </a:lnTo>
                  <a:lnTo>
                    <a:pt x="156" y="189"/>
                  </a:lnTo>
                  <a:lnTo>
                    <a:pt x="156" y="190"/>
                  </a:lnTo>
                  <a:lnTo>
                    <a:pt x="156" y="191"/>
                  </a:lnTo>
                  <a:lnTo>
                    <a:pt x="157" y="193"/>
                  </a:lnTo>
                  <a:lnTo>
                    <a:pt x="157" y="194"/>
                  </a:lnTo>
                  <a:lnTo>
                    <a:pt x="159" y="196"/>
                  </a:lnTo>
                  <a:lnTo>
                    <a:pt x="159" y="198"/>
                  </a:lnTo>
                  <a:lnTo>
                    <a:pt x="157" y="199"/>
                  </a:lnTo>
                  <a:lnTo>
                    <a:pt x="156" y="201"/>
                  </a:lnTo>
                  <a:lnTo>
                    <a:pt x="155" y="202"/>
                  </a:lnTo>
                  <a:lnTo>
                    <a:pt x="154" y="201"/>
                  </a:lnTo>
                  <a:lnTo>
                    <a:pt x="153" y="200"/>
                  </a:lnTo>
                  <a:lnTo>
                    <a:pt x="153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1" y="199"/>
                  </a:lnTo>
                  <a:lnTo>
                    <a:pt x="151" y="200"/>
                  </a:lnTo>
                  <a:lnTo>
                    <a:pt x="151" y="201"/>
                  </a:lnTo>
                  <a:lnTo>
                    <a:pt x="150" y="202"/>
                  </a:lnTo>
                  <a:lnTo>
                    <a:pt x="149" y="202"/>
                  </a:lnTo>
                  <a:lnTo>
                    <a:pt x="149" y="203"/>
                  </a:lnTo>
                  <a:lnTo>
                    <a:pt x="149" y="204"/>
                  </a:lnTo>
                  <a:lnTo>
                    <a:pt x="148" y="204"/>
                  </a:lnTo>
                  <a:lnTo>
                    <a:pt x="148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6" y="206"/>
                  </a:lnTo>
                  <a:lnTo>
                    <a:pt x="146" y="207"/>
                  </a:lnTo>
                  <a:lnTo>
                    <a:pt x="146" y="208"/>
                  </a:lnTo>
                  <a:lnTo>
                    <a:pt x="146" y="209"/>
                  </a:lnTo>
                  <a:lnTo>
                    <a:pt x="147" y="209"/>
                  </a:lnTo>
                  <a:lnTo>
                    <a:pt x="147" y="210"/>
                  </a:lnTo>
                  <a:lnTo>
                    <a:pt x="146" y="211"/>
                  </a:lnTo>
                  <a:lnTo>
                    <a:pt x="146" y="210"/>
                  </a:lnTo>
                  <a:lnTo>
                    <a:pt x="145" y="209"/>
                  </a:lnTo>
                  <a:lnTo>
                    <a:pt x="145" y="208"/>
                  </a:lnTo>
                  <a:lnTo>
                    <a:pt x="144" y="208"/>
                  </a:lnTo>
                  <a:lnTo>
                    <a:pt x="144" y="207"/>
                  </a:lnTo>
                  <a:lnTo>
                    <a:pt x="143" y="206"/>
                  </a:lnTo>
                  <a:lnTo>
                    <a:pt x="142" y="205"/>
                  </a:lnTo>
                  <a:lnTo>
                    <a:pt x="142" y="204"/>
                  </a:lnTo>
                  <a:lnTo>
                    <a:pt x="141" y="202"/>
                  </a:lnTo>
                  <a:lnTo>
                    <a:pt x="140" y="201"/>
                  </a:lnTo>
                  <a:lnTo>
                    <a:pt x="139" y="200"/>
                  </a:lnTo>
                  <a:lnTo>
                    <a:pt x="138" y="199"/>
                  </a:lnTo>
                  <a:lnTo>
                    <a:pt x="137" y="198"/>
                  </a:lnTo>
                  <a:lnTo>
                    <a:pt x="137" y="197"/>
                  </a:lnTo>
                  <a:lnTo>
                    <a:pt x="136" y="197"/>
                  </a:lnTo>
                  <a:lnTo>
                    <a:pt x="136" y="196"/>
                  </a:lnTo>
                  <a:lnTo>
                    <a:pt x="137" y="196"/>
                  </a:lnTo>
                  <a:lnTo>
                    <a:pt x="136" y="195"/>
                  </a:lnTo>
                  <a:lnTo>
                    <a:pt x="135" y="195"/>
                  </a:lnTo>
                  <a:lnTo>
                    <a:pt x="134" y="194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6"/>
                  </a:lnTo>
                  <a:lnTo>
                    <a:pt x="131" y="196"/>
                  </a:lnTo>
                  <a:lnTo>
                    <a:pt x="130" y="195"/>
                  </a:lnTo>
                  <a:lnTo>
                    <a:pt x="129" y="194"/>
                  </a:lnTo>
                  <a:lnTo>
                    <a:pt x="130" y="194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2" y="193"/>
                  </a:lnTo>
                  <a:lnTo>
                    <a:pt x="131" y="193"/>
                  </a:lnTo>
                  <a:lnTo>
                    <a:pt x="131" y="192"/>
                  </a:lnTo>
                  <a:lnTo>
                    <a:pt x="130" y="191"/>
                  </a:lnTo>
                  <a:lnTo>
                    <a:pt x="130" y="190"/>
                  </a:lnTo>
                  <a:lnTo>
                    <a:pt x="129" y="190"/>
                  </a:lnTo>
                  <a:lnTo>
                    <a:pt x="128" y="189"/>
                  </a:lnTo>
                  <a:lnTo>
                    <a:pt x="127" y="188"/>
                  </a:lnTo>
                  <a:lnTo>
                    <a:pt x="127" y="187"/>
                  </a:lnTo>
                  <a:lnTo>
                    <a:pt x="126" y="187"/>
                  </a:lnTo>
                  <a:lnTo>
                    <a:pt x="125" y="187"/>
                  </a:lnTo>
                  <a:lnTo>
                    <a:pt x="125" y="186"/>
                  </a:lnTo>
                  <a:lnTo>
                    <a:pt x="124" y="186"/>
                  </a:lnTo>
                  <a:lnTo>
                    <a:pt x="123" y="185"/>
                  </a:lnTo>
                  <a:lnTo>
                    <a:pt x="123" y="184"/>
                  </a:lnTo>
                  <a:lnTo>
                    <a:pt x="122" y="184"/>
                  </a:lnTo>
                  <a:lnTo>
                    <a:pt x="122" y="183"/>
                  </a:lnTo>
                  <a:lnTo>
                    <a:pt x="121" y="183"/>
                  </a:lnTo>
                  <a:lnTo>
                    <a:pt x="121" y="184"/>
                  </a:lnTo>
                  <a:lnTo>
                    <a:pt x="120" y="184"/>
                  </a:lnTo>
                  <a:lnTo>
                    <a:pt x="119" y="185"/>
                  </a:lnTo>
                  <a:lnTo>
                    <a:pt x="118" y="185"/>
                  </a:lnTo>
                  <a:lnTo>
                    <a:pt x="118" y="186"/>
                  </a:lnTo>
                  <a:lnTo>
                    <a:pt x="117" y="186"/>
                  </a:lnTo>
                  <a:lnTo>
                    <a:pt x="116" y="186"/>
                  </a:lnTo>
                  <a:lnTo>
                    <a:pt x="115" y="186"/>
                  </a:lnTo>
                  <a:lnTo>
                    <a:pt x="114" y="186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2" y="187"/>
                  </a:lnTo>
                  <a:lnTo>
                    <a:pt x="111" y="188"/>
                  </a:lnTo>
                  <a:lnTo>
                    <a:pt x="110" y="188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6" y="188"/>
                  </a:lnTo>
                  <a:lnTo>
                    <a:pt x="106" y="189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1" y="189"/>
                  </a:lnTo>
                  <a:lnTo>
                    <a:pt x="100" y="189"/>
                  </a:lnTo>
                  <a:lnTo>
                    <a:pt x="100" y="190"/>
                  </a:lnTo>
                  <a:lnTo>
                    <a:pt x="100" y="191"/>
                  </a:lnTo>
                  <a:lnTo>
                    <a:pt x="99" y="192"/>
                  </a:lnTo>
                  <a:lnTo>
                    <a:pt x="98" y="193"/>
                  </a:lnTo>
                  <a:lnTo>
                    <a:pt x="98" y="194"/>
                  </a:lnTo>
                  <a:lnTo>
                    <a:pt x="98" y="195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8" y="197"/>
                  </a:lnTo>
                  <a:lnTo>
                    <a:pt x="98" y="197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99" y="200"/>
                  </a:lnTo>
                  <a:lnTo>
                    <a:pt x="98" y="201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9" y="201"/>
                  </a:lnTo>
                  <a:lnTo>
                    <a:pt x="99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1" y="205"/>
                  </a:lnTo>
                  <a:lnTo>
                    <a:pt x="101" y="206"/>
                  </a:lnTo>
                  <a:lnTo>
                    <a:pt x="101" y="207"/>
                  </a:lnTo>
                  <a:lnTo>
                    <a:pt x="101" y="208"/>
                  </a:lnTo>
                  <a:lnTo>
                    <a:pt x="101" y="209"/>
                  </a:lnTo>
                  <a:lnTo>
                    <a:pt x="102" y="209"/>
                  </a:lnTo>
                  <a:lnTo>
                    <a:pt x="102" y="210"/>
                  </a:lnTo>
                  <a:lnTo>
                    <a:pt x="102" y="211"/>
                  </a:lnTo>
                  <a:lnTo>
                    <a:pt x="103" y="212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6"/>
                  </a:lnTo>
                  <a:lnTo>
                    <a:pt x="104" y="215"/>
                  </a:lnTo>
                  <a:lnTo>
                    <a:pt x="104" y="216"/>
                  </a:lnTo>
                  <a:lnTo>
                    <a:pt x="104" y="217"/>
                  </a:lnTo>
                  <a:lnTo>
                    <a:pt x="103" y="218"/>
                  </a:lnTo>
                  <a:lnTo>
                    <a:pt x="103" y="219"/>
                  </a:lnTo>
                  <a:lnTo>
                    <a:pt x="104" y="219"/>
                  </a:lnTo>
                  <a:lnTo>
                    <a:pt x="105" y="220"/>
                  </a:lnTo>
                  <a:lnTo>
                    <a:pt x="104" y="220"/>
                  </a:lnTo>
                  <a:lnTo>
                    <a:pt x="104" y="221"/>
                  </a:lnTo>
                  <a:lnTo>
                    <a:pt x="103" y="221"/>
                  </a:lnTo>
                  <a:lnTo>
                    <a:pt x="103" y="222"/>
                  </a:lnTo>
                  <a:lnTo>
                    <a:pt x="103" y="223"/>
                  </a:lnTo>
                  <a:lnTo>
                    <a:pt x="103" y="224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6"/>
                  </a:lnTo>
                  <a:lnTo>
                    <a:pt x="101" y="226"/>
                  </a:lnTo>
                  <a:lnTo>
                    <a:pt x="101" y="227"/>
                  </a:lnTo>
                  <a:lnTo>
                    <a:pt x="98" y="227"/>
                  </a:lnTo>
                  <a:lnTo>
                    <a:pt x="95" y="227"/>
                  </a:lnTo>
                  <a:lnTo>
                    <a:pt x="94" y="227"/>
                  </a:lnTo>
                  <a:lnTo>
                    <a:pt x="93" y="227"/>
                  </a:lnTo>
                  <a:lnTo>
                    <a:pt x="92" y="227"/>
                  </a:lnTo>
                  <a:lnTo>
                    <a:pt x="91" y="227"/>
                  </a:lnTo>
                  <a:lnTo>
                    <a:pt x="89" y="227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78" y="227"/>
                  </a:lnTo>
                  <a:lnTo>
                    <a:pt x="76" y="227"/>
                  </a:lnTo>
                  <a:lnTo>
                    <a:pt x="71" y="227"/>
                  </a:lnTo>
                  <a:lnTo>
                    <a:pt x="70" y="227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2" y="227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6" y="227"/>
                  </a:lnTo>
                  <a:lnTo>
                    <a:pt x="54" y="227"/>
                  </a:lnTo>
                  <a:lnTo>
                    <a:pt x="50" y="227"/>
                  </a:lnTo>
                  <a:lnTo>
                    <a:pt x="50" y="226"/>
                  </a:lnTo>
                  <a:lnTo>
                    <a:pt x="48" y="226"/>
                  </a:lnTo>
                  <a:lnTo>
                    <a:pt x="46" y="226"/>
                  </a:lnTo>
                  <a:lnTo>
                    <a:pt x="42" y="226"/>
                  </a:lnTo>
                  <a:lnTo>
                    <a:pt x="40" y="226"/>
                  </a:lnTo>
                  <a:lnTo>
                    <a:pt x="37" y="226"/>
                  </a:lnTo>
                  <a:lnTo>
                    <a:pt x="36" y="226"/>
                  </a:lnTo>
                  <a:lnTo>
                    <a:pt x="35" y="226"/>
                  </a:lnTo>
                  <a:lnTo>
                    <a:pt x="33" y="226"/>
                  </a:lnTo>
                  <a:lnTo>
                    <a:pt x="29" y="226"/>
                  </a:lnTo>
                  <a:lnTo>
                    <a:pt x="28" y="226"/>
                  </a:lnTo>
                  <a:lnTo>
                    <a:pt x="27" y="226"/>
                  </a:lnTo>
                  <a:lnTo>
                    <a:pt x="26" y="226"/>
                  </a:lnTo>
                  <a:lnTo>
                    <a:pt x="25" y="226"/>
                  </a:lnTo>
                  <a:lnTo>
                    <a:pt x="23" y="226"/>
                  </a:lnTo>
                  <a:lnTo>
                    <a:pt x="19" y="226"/>
                  </a:lnTo>
                  <a:lnTo>
                    <a:pt x="17" y="226"/>
                  </a:lnTo>
                  <a:lnTo>
                    <a:pt x="16" y="219"/>
                  </a:lnTo>
                  <a:lnTo>
                    <a:pt x="16" y="216"/>
                  </a:lnTo>
                  <a:lnTo>
                    <a:pt x="15" y="213"/>
                  </a:lnTo>
                  <a:lnTo>
                    <a:pt x="15" y="212"/>
                  </a:lnTo>
                  <a:lnTo>
                    <a:pt x="14" y="207"/>
                  </a:lnTo>
                  <a:lnTo>
                    <a:pt x="13" y="202"/>
                  </a:lnTo>
                  <a:lnTo>
                    <a:pt x="13" y="201"/>
                  </a:lnTo>
                  <a:lnTo>
                    <a:pt x="13" y="198"/>
                  </a:lnTo>
                  <a:lnTo>
                    <a:pt x="12" y="196"/>
                  </a:lnTo>
                  <a:lnTo>
                    <a:pt x="12" y="195"/>
                  </a:lnTo>
                  <a:lnTo>
                    <a:pt x="12" y="194"/>
                  </a:lnTo>
                  <a:lnTo>
                    <a:pt x="12" y="193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5"/>
                  </a:lnTo>
                  <a:lnTo>
                    <a:pt x="10" y="180"/>
                  </a:lnTo>
                  <a:lnTo>
                    <a:pt x="10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8" y="171"/>
                  </a:lnTo>
                  <a:lnTo>
                    <a:pt x="8" y="170"/>
                  </a:lnTo>
                  <a:lnTo>
                    <a:pt x="8" y="169"/>
                  </a:lnTo>
                  <a:lnTo>
                    <a:pt x="8" y="167"/>
                  </a:lnTo>
                  <a:lnTo>
                    <a:pt x="7" y="165"/>
                  </a:lnTo>
                  <a:lnTo>
                    <a:pt x="7" y="162"/>
                  </a:lnTo>
                  <a:lnTo>
                    <a:pt x="7" y="161"/>
                  </a:lnTo>
                  <a:lnTo>
                    <a:pt x="7" y="160"/>
                  </a:lnTo>
                  <a:lnTo>
                    <a:pt x="6" y="157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5" y="148"/>
                  </a:lnTo>
                  <a:lnTo>
                    <a:pt x="4" y="143"/>
                  </a:lnTo>
                  <a:lnTo>
                    <a:pt x="3" y="136"/>
                  </a:lnTo>
                  <a:lnTo>
                    <a:pt x="3" y="134"/>
                  </a:lnTo>
                  <a:lnTo>
                    <a:pt x="1" y="126"/>
                  </a:lnTo>
                  <a:lnTo>
                    <a:pt x="1" y="125"/>
                  </a:lnTo>
                  <a:lnTo>
                    <a:pt x="1" y="119"/>
                  </a:lnTo>
                  <a:lnTo>
                    <a:pt x="1" y="117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" y="111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12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1" y="111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8" y="109"/>
                  </a:lnTo>
                  <a:lnTo>
                    <a:pt x="30" y="108"/>
                  </a:lnTo>
                  <a:lnTo>
                    <a:pt x="31" y="108"/>
                  </a:lnTo>
                  <a:lnTo>
                    <a:pt x="32" y="108"/>
                  </a:lnTo>
                  <a:lnTo>
                    <a:pt x="32" y="107"/>
                  </a:lnTo>
                  <a:lnTo>
                    <a:pt x="35" y="106"/>
                  </a:lnTo>
                  <a:lnTo>
                    <a:pt x="38" y="105"/>
                  </a:lnTo>
                  <a:lnTo>
                    <a:pt x="40" y="104"/>
                  </a:lnTo>
                  <a:lnTo>
                    <a:pt x="41" y="104"/>
                  </a:lnTo>
                  <a:lnTo>
                    <a:pt x="42" y="104"/>
                  </a:lnTo>
                  <a:lnTo>
                    <a:pt x="44" y="103"/>
                  </a:lnTo>
                  <a:lnTo>
                    <a:pt x="48" y="101"/>
                  </a:lnTo>
                  <a:lnTo>
                    <a:pt x="50" y="100"/>
                  </a:lnTo>
                  <a:lnTo>
                    <a:pt x="51" y="100"/>
                  </a:lnTo>
                  <a:lnTo>
                    <a:pt x="53" y="99"/>
                  </a:lnTo>
                  <a:lnTo>
                    <a:pt x="56" y="98"/>
                  </a:lnTo>
                  <a:lnTo>
                    <a:pt x="57" y="98"/>
                  </a:lnTo>
                  <a:lnTo>
                    <a:pt x="60" y="97"/>
                  </a:lnTo>
                  <a:lnTo>
                    <a:pt x="62" y="96"/>
                  </a:lnTo>
                  <a:lnTo>
                    <a:pt x="63" y="96"/>
                  </a:lnTo>
                  <a:lnTo>
                    <a:pt x="64" y="95"/>
                  </a:lnTo>
                  <a:lnTo>
                    <a:pt x="67" y="94"/>
                  </a:lnTo>
                  <a:lnTo>
                    <a:pt x="69" y="94"/>
                  </a:lnTo>
                  <a:lnTo>
                    <a:pt x="69" y="93"/>
                  </a:lnTo>
                  <a:lnTo>
                    <a:pt x="70" y="93"/>
                  </a:lnTo>
                  <a:lnTo>
                    <a:pt x="71" y="93"/>
                  </a:lnTo>
                  <a:lnTo>
                    <a:pt x="72" y="93"/>
                  </a:lnTo>
                  <a:lnTo>
                    <a:pt x="72" y="92"/>
                  </a:lnTo>
                  <a:lnTo>
                    <a:pt x="75" y="91"/>
                  </a:lnTo>
                  <a:lnTo>
                    <a:pt x="77" y="91"/>
                  </a:lnTo>
                  <a:lnTo>
                    <a:pt x="79" y="90"/>
                  </a:lnTo>
                  <a:lnTo>
                    <a:pt x="80" y="90"/>
                  </a:lnTo>
                  <a:lnTo>
                    <a:pt x="81" y="89"/>
                  </a:lnTo>
                  <a:lnTo>
                    <a:pt x="82" y="89"/>
                  </a:lnTo>
                  <a:lnTo>
                    <a:pt x="83" y="89"/>
                  </a:lnTo>
                  <a:lnTo>
                    <a:pt x="84" y="88"/>
                  </a:lnTo>
                  <a:lnTo>
                    <a:pt x="85" y="88"/>
                  </a:lnTo>
                  <a:lnTo>
                    <a:pt x="86" y="88"/>
                  </a:lnTo>
                  <a:lnTo>
                    <a:pt x="87" y="88"/>
                  </a:lnTo>
                  <a:lnTo>
                    <a:pt x="88" y="88"/>
                  </a:lnTo>
                  <a:lnTo>
                    <a:pt x="89" y="88"/>
                  </a:lnTo>
                  <a:lnTo>
                    <a:pt x="90" y="88"/>
                  </a:lnTo>
                  <a:lnTo>
                    <a:pt x="90" y="89"/>
                  </a:lnTo>
                  <a:lnTo>
                    <a:pt x="90" y="91"/>
                  </a:lnTo>
                  <a:lnTo>
                    <a:pt x="90" y="92"/>
                  </a:lnTo>
                  <a:lnTo>
                    <a:pt x="91" y="92"/>
                  </a:lnTo>
                  <a:lnTo>
                    <a:pt x="93" y="92"/>
                  </a:lnTo>
                  <a:lnTo>
                    <a:pt x="96" y="92"/>
                  </a:lnTo>
                  <a:lnTo>
                    <a:pt x="97" y="92"/>
                  </a:lnTo>
                  <a:lnTo>
                    <a:pt x="98" y="91"/>
                  </a:lnTo>
                  <a:lnTo>
                    <a:pt x="99" y="90"/>
                  </a:lnTo>
                  <a:lnTo>
                    <a:pt x="102" y="89"/>
                  </a:lnTo>
                  <a:lnTo>
                    <a:pt x="103" y="88"/>
                  </a:lnTo>
                  <a:lnTo>
                    <a:pt x="104" y="88"/>
                  </a:lnTo>
                  <a:lnTo>
                    <a:pt x="108" y="86"/>
                  </a:lnTo>
                  <a:lnTo>
                    <a:pt x="113" y="84"/>
                  </a:lnTo>
                  <a:lnTo>
                    <a:pt x="116" y="82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9" y="80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4" y="76"/>
                  </a:lnTo>
                  <a:lnTo>
                    <a:pt x="124" y="75"/>
                  </a:lnTo>
                  <a:lnTo>
                    <a:pt x="124" y="73"/>
                  </a:lnTo>
                  <a:lnTo>
                    <a:pt x="124" y="72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4" y="68"/>
                  </a:lnTo>
                  <a:lnTo>
                    <a:pt x="124" y="66"/>
                  </a:lnTo>
                  <a:lnTo>
                    <a:pt x="124" y="64"/>
                  </a:lnTo>
                  <a:lnTo>
                    <a:pt x="124" y="63"/>
                  </a:lnTo>
                  <a:lnTo>
                    <a:pt x="124" y="62"/>
                  </a:lnTo>
                  <a:lnTo>
                    <a:pt x="124" y="61"/>
                  </a:lnTo>
                  <a:lnTo>
                    <a:pt x="124" y="60"/>
                  </a:lnTo>
                  <a:lnTo>
                    <a:pt x="124" y="59"/>
                  </a:lnTo>
                  <a:lnTo>
                    <a:pt x="124" y="58"/>
                  </a:lnTo>
                  <a:lnTo>
                    <a:pt x="124" y="56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4" y="52"/>
                  </a:lnTo>
                  <a:lnTo>
                    <a:pt x="124" y="51"/>
                  </a:lnTo>
                  <a:lnTo>
                    <a:pt x="124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4" y="46"/>
                  </a:lnTo>
                  <a:lnTo>
                    <a:pt x="124" y="44"/>
                  </a:lnTo>
                  <a:lnTo>
                    <a:pt x="124" y="42"/>
                  </a:lnTo>
                  <a:lnTo>
                    <a:pt x="124" y="41"/>
                  </a:lnTo>
                  <a:lnTo>
                    <a:pt x="124" y="40"/>
                  </a:lnTo>
                  <a:lnTo>
                    <a:pt x="124" y="37"/>
                  </a:lnTo>
                  <a:lnTo>
                    <a:pt x="124" y="36"/>
                  </a:lnTo>
                  <a:lnTo>
                    <a:pt x="125" y="36"/>
                  </a:lnTo>
                  <a:lnTo>
                    <a:pt x="125" y="33"/>
                  </a:lnTo>
                  <a:lnTo>
                    <a:pt x="125" y="31"/>
                  </a:lnTo>
                  <a:lnTo>
                    <a:pt x="125" y="30"/>
                  </a:lnTo>
                  <a:lnTo>
                    <a:pt x="126" y="30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0" y="27"/>
                  </a:lnTo>
                  <a:lnTo>
                    <a:pt x="130" y="24"/>
                  </a:lnTo>
                  <a:lnTo>
                    <a:pt x="130" y="23"/>
                  </a:lnTo>
                  <a:lnTo>
                    <a:pt x="130" y="22"/>
                  </a:lnTo>
                  <a:lnTo>
                    <a:pt x="130" y="21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6" y="21"/>
                  </a:lnTo>
                  <a:lnTo>
                    <a:pt x="137" y="20"/>
                  </a:lnTo>
                  <a:lnTo>
                    <a:pt x="139" y="20"/>
                  </a:lnTo>
                  <a:lnTo>
                    <a:pt x="140" y="20"/>
                  </a:lnTo>
                  <a:lnTo>
                    <a:pt x="141" y="19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7"/>
                  </a:lnTo>
                  <a:lnTo>
                    <a:pt x="150" y="16"/>
                  </a:lnTo>
                  <a:lnTo>
                    <a:pt x="151" y="16"/>
                  </a:lnTo>
                  <a:lnTo>
                    <a:pt x="153" y="15"/>
                  </a:lnTo>
                  <a:lnTo>
                    <a:pt x="154" y="15"/>
                  </a:lnTo>
                  <a:lnTo>
                    <a:pt x="155" y="15"/>
                  </a:lnTo>
                  <a:lnTo>
                    <a:pt x="156" y="15"/>
                  </a:lnTo>
                  <a:lnTo>
                    <a:pt x="157" y="14"/>
                  </a:lnTo>
                  <a:lnTo>
                    <a:pt x="158" y="14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63" y="13"/>
                  </a:lnTo>
                  <a:lnTo>
                    <a:pt x="164" y="12"/>
                  </a:lnTo>
                  <a:lnTo>
                    <a:pt x="165" y="12"/>
                  </a:lnTo>
                  <a:lnTo>
                    <a:pt x="166" y="12"/>
                  </a:lnTo>
                  <a:lnTo>
                    <a:pt x="167" y="12"/>
                  </a:lnTo>
                  <a:lnTo>
                    <a:pt x="167" y="11"/>
                  </a:lnTo>
                  <a:lnTo>
                    <a:pt x="168" y="11"/>
                  </a:lnTo>
                  <a:lnTo>
                    <a:pt x="169" y="11"/>
                  </a:lnTo>
                  <a:lnTo>
                    <a:pt x="170" y="11"/>
                  </a:lnTo>
                  <a:lnTo>
                    <a:pt x="171" y="11"/>
                  </a:lnTo>
                  <a:lnTo>
                    <a:pt x="172" y="10"/>
                  </a:lnTo>
                  <a:lnTo>
                    <a:pt x="173" y="10"/>
                  </a:lnTo>
                  <a:lnTo>
                    <a:pt x="174" y="10"/>
                  </a:lnTo>
                  <a:lnTo>
                    <a:pt x="175" y="10"/>
                  </a:lnTo>
                  <a:lnTo>
                    <a:pt x="175" y="9"/>
                  </a:lnTo>
                  <a:lnTo>
                    <a:pt x="176" y="9"/>
                  </a:lnTo>
                  <a:lnTo>
                    <a:pt x="177" y="9"/>
                  </a:lnTo>
                  <a:lnTo>
                    <a:pt x="178" y="9"/>
                  </a:lnTo>
                  <a:lnTo>
                    <a:pt x="178" y="8"/>
                  </a:lnTo>
                  <a:lnTo>
                    <a:pt x="179" y="8"/>
                  </a:lnTo>
                  <a:lnTo>
                    <a:pt x="179" y="7"/>
                  </a:lnTo>
                  <a:lnTo>
                    <a:pt x="180" y="7"/>
                  </a:lnTo>
                  <a:lnTo>
                    <a:pt x="181" y="7"/>
                  </a:lnTo>
                  <a:lnTo>
                    <a:pt x="182" y="6"/>
                  </a:lnTo>
                  <a:lnTo>
                    <a:pt x="183" y="6"/>
                  </a:lnTo>
                  <a:lnTo>
                    <a:pt x="184" y="6"/>
                  </a:lnTo>
                  <a:lnTo>
                    <a:pt x="185" y="6"/>
                  </a:lnTo>
                  <a:lnTo>
                    <a:pt x="186" y="6"/>
                  </a:lnTo>
                  <a:lnTo>
                    <a:pt x="186" y="5"/>
                  </a:lnTo>
                  <a:lnTo>
                    <a:pt x="187" y="5"/>
                  </a:lnTo>
                  <a:lnTo>
                    <a:pt x="187" y="4"/>
                  </a:lnTo>
                  <a:lnTo>
                    <a:pt x="188" y="4"/>
                  </a:lnTo>
                  <a:lnTo>
                    <a:pt x="189" y="4"/>
                  </a:lnTo>
                  <a:lnTo>
                    <a:pt x="190" y="4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3" y="3"/>
                  </a:lnTo>
                  <a:lnTo>
                    <a:pt x="194" y="3"/>
                  </a:lnTo>
                  <a:lnTo>
                    <a:pt x="194" y="2"/>
                  </a:lnTo>
                  <a:lnTo>
                    <a:pt x="194" y="2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1" y="3"/>
                  </a:lnTo>
                  <a:lnTo>
                    <a:pt x="201" y="4"/>
                  </a:lnTo>
                  <a:lnTo>
                    <a:pt x="201" y="5"/>
                  </a:lnTo>
                  <a:lnTo>
                    <a:pt x="201" y="6"/>
                  </a:lnTo>
                  <a:lnTo>
                    <a:pt x="202" y="6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3" y="8"/>
                  </a:lnTo>
                  <a:lnTo>
                    <a:pt x="203" y="9"/>
                  </a:lnTo>
                  <a:lnTo>
                    <a:pt x="202" y="9"/>
                  </a:lnTo>
                  <a:lnTo>
                    <a:pt x="202" y="10"/>
                  </a:lnTo>
                  <a:lnTo>
                    <a:pt x="202" y="11"/>
                  </a:lnTo>
                  <a:lnTo>
                    <a:pt x="203" y="11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5" y="12"/>
                  </a:lnTo>
                  <a:lnTo>
                    <a:pt x="206" y="12"/>
                  </a:lnTo>
                  <a:lnTo>
                    <a:pt x="207" y="12"/>
                  </a:lnTo>
                  <a:lnTo>
                    <a:pt x="208" y="12"/>
                  </a:lnTo>
                  <a:lnTo>
                    <a:pt x="208" y="11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9"/>
                  </a:lnTo>
                  <a:lnTo>
                    <a:pt x="212" y="8"/>
                  </a:lnTo>
                  <a:lnTo>
                    <a:pt x="212" y="9"/>
                  </a:lnTo>
                  <a:lnTo>
                    <a:pt x="212" y="10"/>
                  </a:lnTo>
                  <a:lnTo>
                    <a:pt x="213" y="10"/>
                  </a:lnTo>
                  <a:lnTo>
                    <a:pt x="213" y="11"/>
                  </a:lnTo>
                  <a:lnTo>
                    <a:pt x="214" y="11"/>
                  </a:lnTo>
                  <a:lnTo>
                    <a:pt x="214" y="12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6" y="13"/>
                  </a:lnTo>
                  <a:lnTo>
                    <a:pt x="216" y="14"/>
                  </a:lnTo>
                  <a:lnTo>
                    <a:pt x="217" y="14"/>
                  </a:lnTo>
                  <a:lnTo>
                    <a:pt x="217" y="15"/>
                  </a:lnTo>
                  <a:lnTo>
                    <a:pt x="217" y="16"/>
                  </a:lnTo>
                  <a:lnTo>
                    <a:pt x="217" y="17"/>
                  </a:lnTo>
                  <a:lnTo>
                    <a:pt x="218" y="17"/>
                  </a:lnTo>
                  <a:lnTo>
                    <a:pt x="218" y="18"/>
                  </a:lnTo>
                  <a:lnTo>
                    <a:pt x="219" y="18"/>
                  </a:lnTo>
                  <a:lnTo>
                    <a:pt x="220" y="18"/>
                  </a:lnTo>
                  <a:lnTo>
                    <a:pt x="220" y="17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3" y="17"/>
                  </a:lnTo>
                  <a:lnTo>
                    <a:pt x="224" y="17"/>
                  </a:lnTo>
                  <a:lnTo>
                    <a:pt x="225" y="17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7" y="18"/>
                  </a:lnTo>
                  <a:lnTo>
                    <a:pt x="228" y="18"/>
                  </a:lnTo>
                  <a:lnTo>
                    <a:pt x="229" y="18"/>
                  </a:lnTo>
                  <a:lnTo>
                    <a:pt x="230" y="18"/>
                  </a:lnTo>
                  <a:lnTo>
                    <a:pt x="231" y="17"/>
                  </a:lnTo>
                  <a:lnTo>
                    <a:pt x="232" y="17"/>
                  </a:lnTo>
                  <a:lnTo>
                    <a:pt x="233" y="17"/>
                  </a:lnTo>
                  <a:lnTo>
                    <a:pt x="234" y="16"/>
                  </a:lnTo>
                  <a:lnTo>
                    <a:pt x="235" y="16"/>
                  </a:lnTo>
                  <a:lnTo>
                    <a:pt x="236" y="16"/>
                  </a:lnTo>
                  <a:lnTo>
                    <a:pt x="237" y="16"/>
                  </a:lnTo>
                  <a:lnTo>
                    <a:pt x="238" y="15"/>
                  </a:lnTo>
                  <a:lnTo>
                    <a:pt x="239" y="15"/>
                  </a:lnTo>
                  <a:lnTo>
                    <a:pt x="240" y="15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2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2" y="10"/>
                  </a:lnTo>
                  <a:lnTo>
                    <a:pt x="243" y="11"/>
                  </a:lnTo>
                  <a:lnTo>
                    <a:pt x="244" y="11"/>
                  </a:lnTo>
                  <a:lnTo>
                    <a:pt x="245" y="11"/>
                  </a:lnTo>
                  <a:lnTo>
                    <a:pt x="246" y="11"/>
                  </a:lnTo>
                  <a:lnTo>
                    <a:pt x="247" y="11"/>
                  </a:lnTo>
                  <a:lnTo>
                    <a:pt x="248" y="11"/>
                  </a:lnTo>
                  <a:lnTo>
                    <a:pt x="249" y="11"/>
                  </a:lnTo>
                  <a:lnTo>
                    <a:pt x="250" y="11"/>
                  </a:lnTo>
                  <a:lnTo>
                    <a:pt x="250" y="12"/>
                  </a:lnTo>
                  <a:lnTo>
                    <a:pt x="250" y="13"/>
                  </a:lnTo>
                  <a:lnTo>
                    <a:pt x="250" y="14"/>
                  </a:lnTo>
                  <a:lnTo>
                    <a:pt x="250" y="15"/>
                  </a:lnTo>
                  <a:lnTo>
                    <a:pt x="251" y="15"/>
                  </a:lnTo>
                  <a:lnTo>
                    <a:pt x="252" y="15"/>
                  </a:lnTo>
                  <a:lnTo>
                    <a:pt x="253" y="15"/>
                  </a:lnTo>
                  <a:lnTo>
                    <a:pt x="253" y="16"/>
                  </a:lnTo>
                  <a:lnTo>
                    <a:pt x="254" y="16"/>
                  </a:lnTo>
                  <a:lnTo>
                    <a:pt x="254" y="17"/>
                  </a:lnTo>
                  <a:lnTo>
                    <a:pt x="254" y="18"/>
                  </a:lnTo>
                  <a:lnTo>
                    <a:pt x="255" y="18"/>
                  </a:lnTo>
                  <a:lnTo>
                    <a:pt x="256" y="19"/>
                  </a:lnTo>
                  <a:lnTo>
                    <a:pt x="256" y="20"/>
                  </a:lnTo>
                  <a:lnTo>
                    <a:pt x="257" y="20"/>
                  </a:lnTo>
                  <a:lnTo>
                    <a:pt x="257" y="21"/>
                  </a:lnTo>
                  <a:lnTo>
                    <a:pt x="258" y="21"/>
                  </a:lnTo>
                  <a:lnTo>
                    <a:pt x="258" y="21"/>
                  </a:lnTo>
                  <a:lnTo>
                    <a:pt x="259" y="21"/>
                  </a:lnTo>
                  <a:lnTo>
                    <a:pt x="260" y="21"/>
                  </a:lnTo>
                  <a:lnTo>
                    <a:pt x="261" y="21"/>
                  </a:lnTo>
                  <a:lnTo>
                    <a:pt x="261" y="22"/>
                  </a:lnTo>
                  <a:lnTo>
                    <a:pt x="262" y="22"/>
                  </a:lnTo>
                  <a:lnTo>
                    <a:pt x="263" y="22"/>
                  </a:lnTo>
                  <a:lnTo>
                    <a:pt x="263" y="23"/>
                  </a:lnTo>
                  <a:lnTo>
                    <a:pt x="264" y="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3" name="Freeform 106">
              <a:extLst>
                <a:ext uri="{FF2B5EF4-FFF2-40B4-BE49-F238E27FC236}">
                  <a16:creationId xmlns:a16="http://schemas.microsoft.com/office/drawing/2014/main" id="{112E6F4D-0516-C0A5-7582-C15C9C777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425" y="1774825"/>
              <a:ext cx="608013" cy="347662"/>
            </a:xfrm>
            <a:custGeom>
              <a:avLst/>
              <a:gdLst>
                <a:gd name="T0" fmla="*/ 217 w 383"/>
                <a:gd name="T1" fmla="*/ 183 h 219"/>
                <a:gd name="T2" fmla="*/ 217 w 383"/>
                <a:gd name="T3" fmla="*/ 172 h 219"/>
                <a:gd name="T4" fmla="*/ 227 w 383"/>
                <a:gd name="T5" fmla="*/ 163 h 219"/>
                <a:gd name="T6" fmla="*/ 212 w 383"/>
                <a:gd name="T7" fmla="*/ 152 h 219"/>
                <a:gd name="T8" fmla="*/ 192 w 383"/>
                <a:gd name="T9" fmla="*/ 148 h 219"/>
                <a:gd name="T10" fmla="*/ 165 w 383"/>
                <a:gd name="T11" fmla="*/ 145 h 219"/>
                <a:gd name="T12" fmla="*/ 154 w 383"/>
                <a:gd name="T13" fmla="*/ 151 h 219"/>
                <a:gd name="T14" fmla="*/ 122 w 383"/>
                <a:gd name="T15" fmla="*/ 172 h 219"/>
                <a:gd name="T16" fmla="*/ 93 w 383"/>
                <a:gd name="T17" fmla="*/ 188 h 219"/>
                <a:gd name="T18" fmla="*/ 77 w 383"/>
                <a:gd name="T19" fmla="*/ 186 h 219"/>
                <a:gd name="T20" fmla="*/ 58 w 383"/>
                <a:gd name="T21" fmla="*/ 193 h 219"/>
                <a:gd name="T22" fmla="*/ 48 w 383"/>
                <a:gd name="T23" fmla="*/ 194 h 219"/>
                <a:gd name="T24" fmla="*/ 38 w 383"/>
                <a:gd name="T25" fmla="*/ 184 h 219"/>
                <a:gd name="T26" fmla="*/ 28 w 383"/>
                <a:gd name="T27" fmla="*/ 171 h 219"/>
                <a:gd name="T28" fmla="*/ 16 w 383"/>
                <a:gd name="T29" fmla="*/ 157 h 219"/>
                <a:gd name="T30" fmla="*/ 5 w 383"/>
                <a:gd name="T31" fmla="*/ 144 h 219"/>
                <a:gd name="T32" fmla="*/ 4 w 383"/>
                <a:gd name="T33" fmla="*/ 128 h 219"/>
                <a:gd name="T34" fmla="*/ 13 w 383"/>
                <a:gd name="T35" fmla="*/ 103 h 219"/>
                <a:gd name="T36" fmla="*/ 22 w 383"/>
                <a:gd name="T37" fmla="*/ 78 h 219"/>
                <a:gd name="T38" fmla="*/ 49 w 383"/>
                <a:gd name="T39" fmla="*/ 50 h 219"/>
                <a:gd name="T40" fmla="*/ 62 w 383"/>
                <a:gd name="T41" fmla="*/ 68 h 219"/>
                <a:gd name="T42" fmla="*/ 78 w 383"/>
                <a:gd name="T43" fmla="*/ 67 h 219"/>
                <a:gd name="T44" fmla="*/ 88 w 383"/>
                <a:gd name="T45" fmla="*/ 82 h 219"/>
                <a:gd name="T46" fmla="*/ 86 w 383"/>
                <a:gd name="T47" fmla="*/ 99 h 219"/>
                <a:gd name="T48" fmla="*/ 100 w 383"/>
                <a:gd name="T49" fmla="*/ 98 h 219"/>
                <a:gd name="T50" fmla="*/ 119 w 383"/>
                <a:gd name="T51" fmla="*/ 86 h 219"/>
                <a:gd name="T52" fmla="*/ 139 w 383"/>
                <a:gd name="T53" fmla="*/ 82 h 219"/>
                <a:gd name="T54" fmla="*/ 155 w 383"/>
                <a:gd name="T55" fmla="*/ 92 h 219"/>
                <a:gd name="T56" fmla="*/ 176 w 383"/>
                <a:gd name="T57" fmla="*/ 97 h 219"/>
                <a:gd name="T58" fmla="*/ 170 w 383"/>
                <a:gd name="T59" fmla="*/ 85 h 219"/>
                <a:gd name="T60" fmla="*/ 166 w 383"/>
                <a:gd name="T61" fmla="*/ 72 h 219"/>
                <a:gd name="T62" fmla="*/ 176 w 383"/>
                <a:gd name="T63" fmla="*/ 66 h 219"/>
                <a:gd name="T64" fmla="*/ 198 w 383"/>
                <a:gd name="T65" fmla="*/ 65 h 219"/>
                <a:gd name="T66" fmla="*/ 218 w 383"/>
                <a:gd name="T67" fmla="*/ 64 h 219"/>
                <a:gd name="T68" fmla="*/ 206 w 383"/>
                <a:gd name="T69" fmla="*/ 36 h 219"/>
                <a:gd name="T70" fmla="*/ 223 w 383"/>
                <a:gd name="T71" fmla="*/ 25 h 219"/>
                <a:gd name="T72" fmla="*/ 235 w 383"/>
                <a:gd name="T73" fmla="*/ 12 h 219"/>
                <a:gd name="T74" fmla="*/ 249 w 383"/>
                <a:gd name="T75" fmla="*/ 10 h 219"/>
                <a:gd name="T76" fmla="*/ 267 w 383"/>
                <a:gd name="T77" fmla="*/ 16 h 219"/>
                <a:gd name="T78" fmla="*/ 280 w 383"/>
                <a:gd name="T79" fmla="*/ 15 h 219"/>
                <a:gd name="T80" fmla="*/ 298 w 383"/>
                <a:gd name="T81" fmla="*/ 18 h 219"/>
                <a:gd name="T82" fmla="*/ 325 w 383"/>
                <a:gd name="T83" fmla="*/ 9 h 219"/>
                <a:gd name="T84" fmla="*/ 334 w 383"/>
                <a:gd name="T85" fmla="*/ 32 h 219"/>
                <a:gd name="T86" fmla="*/ 331 w 383"/>
                <a:gd name="T87" fmla="*/ 57 h 219"/>
                <a:gd name="T88" fmla="*/ 345 w 383"/>
                <a:gd name="T89" fmla="*/ 66 h 219"/>
                <a:gd name="T90" fmla="*/ 357 w 383"/>
                <a:gd name="T91" fmla="*/ 81 h 219"/>
                <a:gd name="T92" fmla="*/ 364 w 383"/>
                <a:gd name="T93" fmla="*/ 96 h 219"/>
                <a:gd name="T94" fmla="*/ 378 w 383"/>
                <a:gd name="T95" fmla="*/ 108 h 219"/>
                <a:gd name="T96" fmla="*/ 380 w 383"/>
                <a:gd name="T97" fmla="*/ 120 h 219"/>
                <a:gd name="T98" fmla="*/ 365 w 383"/>
                <a:gd name="T99" fmla="*/ 125 h 219"/>
                <a:gd name="T100" fmla="*/ 347 w 383"/>
                <a:gd name="T101" fmla="*/ 130 h 219"/>
                <a:gd name="T102" fmla="*/ 333 w 383"/>
                <a:gd name="T103" fmla="*/ 125 h 219"/>
                <a:gd name="T104" fmla="*/ 321 w 383"/>
                <a:gd name="T105" fmla="*/ 118 h 219"/>
                <a:gd name="T106" fmla="*/ 300 w 383"/>
                <a:gd name="T107" fmla="*/ 125 h 219"/>
                <a:gd name="T108" fmla="*/ 280 w 383"/>
                <a:gd name="T109" fmla="*/ 140 h 219"/>
                <a:gd name="T110" fmla="*/ 260 w 383"/>
                <a:gd name="T111" fmla="*/ 141 h 219"/>
                <a:gd name="T112" fmla="*/ 257 w 383"/>
                <a:gd name="T113" fmla="*/ 163 h 219"/>
                <a:gd name="T114" fmla="*/ 266 w 383"/>
                <a:gd name="T115" fmla="*/ 183 h 219"/>
                <a:gd name="T116" fmla="*/ 259 w 383"/>
                <a:gd name="T117" fmla="*/ 211 h 219"/>
                <a:gd name="T118" fmla="*/ 236 w 383"/>
                <a:gd name="T119" fmla="*/ 215 h 219"/>
                <a:gd name="T120" fmla="*/ 226 w 383"/>
                <a:gd name="T121" fmla="*/ 204 h 219"/>
                <a:gd name="T122" fmla="*/ 212 w 383"/>
                <a:gd name="T123" fmla="*/ 19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3" h="219">
                  <a:moveTo>
                    <a:pt x="212" y="197"/>
                  </a:moveTo>
                  <a:lnTo>
                    <a:pt x="212" y="196"/>
                  </a:lnTo>
                  <a:lnTo>
                    <a:pt x="213" y="196"/>
                  </a:lnTo>
                  <a:lnTo>
                    <a:pt x="214" y="195"/>
                  </a:lnTo>
                  <a:lnTo>
                    <a:pt x="215" y="195"/>
                  </a:lnTo>
                  <a:lnTo>
                    <a:pt x="216" y="194"/>
                  </a:lnTo>
                  <a:lnTo>
                    <a:pt x="216" y="193"/>
                  </a:lnTo>
                  <a:lnTo>
                    <a:pt x="217" y="193"/>
                  </a:lnTo>
                  <a:lnTo>
                    <a:pt x="217" y="192"/>
                  </a:lnTo>
                  <a:lnTo>
                    <a:pt x="217" y="191"/>
                  </a:lnTo>
                  <a:lnTo>
                    <a:pt x="218" y="190"/>
                  </a:lnTo>
                  <a:lnTo>
                    <a:pt x="218" y="189"/>
                  </a:lnTo>
                  <a:lnTo>
                    <a:pt x="219" y="188"/>
                  </a:lnTo>
                  <a:lnTo>
                    <a:pt x="218" y="187"/>
                  </a:lnTo>
                  <a:lnTo>
                    <a:pt x="219" y="187"/>
                  </a:lnTo>
                  <a:lnTo>
                    <a:pt x="219" y="186"/>
                  </a:lnTo>
                  <a:lnTo>
                    <a:pt x="220" y="186"/>
                  </a:lnTo>
                  <a:lnTo>
                    <a:pt x="221" y="186"/>
                  </a:lnTo>
                  <a:lnTo>
                    <a:pt x="220" y="186"/>
                  </a:lnTo>
                  <a:lnTo>
                    <a:pt x="220" y="185"/>
                  </a:lnTo>
                  <a:lnTo>
                    <a:pt x="219" y="184"/>
                  </a:lnTo>
                  <a:lnTo>
                    <a:pt x="219" y="183"/>
                  </a:lnTo>
                  <a:lnTo>
                    <a:pt x="219" y="182"/>
                  </a:lnTo>
                  <a:lnTo>
                    <a:pt x="218" y="182"/>
                  </a:lnTo>
                  <a:lnTo>
                    <a:pt x="217" y="182"/>
                  </a:lnTo>
                  <a:lnTo>
                    <a:pt x="217" y="183"/>
                  </a:lnTo>
                  <a:lnTo>
                    <a:pt x="217" y="182"/>
                  </a:lnTo>
                  <a:lnTo>
                    <a:pt x="217" y="181"/>
                  </a:lnTo>
                  <a:lnTo>
                    <a:pt x="218" y="181"/>
                  </a:lnTo>
                  <a:lnTo>
                    <a:pt x="218" y="180"/>
                  </a:lnTo>
                  <a:lnTo>
                    <a:pt x="217" y="180"/>
                  </a:lnTo>
                  <a:lnTo>
                    <a:pt x="217" y="179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7" y="178"/>
                  </a:lnTo>
                  <a:lnTo>
                    <a:pt x="218" y="178"/>
                  </a:lnTo>
                  <a:lnTo>
                    <a:pt x="218" y="177"/>
                  </a:lnTo>
                  <a:lnTo>
                    <a:pt x="219" y="176"/>
                  </a:lnTo>
                  <a:lnTo>
                    <a:pt x="220" y="176"/>
                  </a:lnTo>
                  <a:lnTo>
                    <a:pt x="221" y="176"/>
                  </a:lnTo>
                  <a:lnTo>
                    <a:pt x="221" y="177"/>
                  </a:lnTo>
                  <a:lnTo>
                    <a:pt x="222" y="177"/>
                  </a:lnTo>
                  <a:lnTo>
                    <a:pt x="222" y="176"/>
                  </a:lnTo>
                  <a:lnTo>
                    <a:pt x="222" y="175"/>
                  </a:lnTo>
                  <a:lnTo>
                    <a:pt x="221" y="175"/>
                  </a:lnTo>
                  <a:lnTo>
                    <a:pt x="220" y="175"/>
                  </a:lnTo>
                  <a:lnTo>
                    <a:pt x="219" y="175"/>
                  </a:lnTo>
                  <a:lnTo>
                    <a:pt x="218" y="175"/>
                  </a:lnTo>
                  <a:lnTo>
                    <a:pt x="217" y="175"/>
                  </a:lnTo>
                  <a:lnTo>
                    <a:pt x="217" y="174"/>
                  </a:lnTo>
                  <a:lnTo>
                    <a:pt x="217" y="173"/>
                  </a:lnTo>
                  <a:lnTo>
                    <a:pt x="217" y="172"/>
                  </a:lnTo>
                  <a:lnTo>
                    <a:pt x="216" y="171"/>
                  </a:lnTo>
                  <a:lnTo>
                    <a:pt x="216" y="170"/>
                  </a:lnTo>
                  <a:lnTo>
                    <a:pt x="215" y="170"/>
                  </a:lnTo>
                  <a:lnTo>
                    <a:pt x="215" y="169"/>
                  </a:lnTo>
                  <a:lnTo>
                    <a:pt x="215" y="168"/>
                  </a:lnTo>
                  <a:lnTo>
                    <a:pt x="214" y="168"/>
                  </a:lnTo>
                  <a:lnTo>
                    <a:pt x="215" y="167"/>
                  </a:lnTo>
                  <a:lnTo>
                    <a:pt x="216" y="167"/>
                  </a:lnTo>
                  <a:lnTo>
                    <a:pt x="215" y="166"/>
                  </a:lnTo>
                  <a:lnTo>
                    <a:pt x="215" y="165"/>
                  </a:lnTo>
                  <a:lnTo>
                    <a:pt x="215" y="164"/>
                  </a:lnTo>
                  <a:lnTo>
                    <a:pt x="216" y="164"/>
                  </a:lnTo>
                  <a:lnTo>
                    <a:pt x="216" y="165"/>
                  </a:lnTo>
                  <a:lnTo>
                    <a:pt x="217" y="165"/>
                  </a:lnTo>
                  <a:lnTo>
                    <a:pt x="217" y="166"/>
                  </a:lnTo>
                  <a:lnTo>
                    <a:pt x="218" y="166"/>
                  </a:lnTo>
                  <a:lnTo>
                    <a:pt x="219" y="167"/>
                  </a:lnTo>
                  <a:lnTo>
                    <a:pt x="220" y="168"/>
                  </a:lnTo>
                  <a:lnTo>
                    <a:pt x="221" y="168"/>
                  </a:lnTo>
                  <a:lnTo>
                    <a:pt x="222" y="167"/>
                  </a:lnTo>
                  <a:lnTo>
                    <a:pt x="223" y="167"/>
                  </a:lnTo>
                  <a:lnTo>
                    <a:pt x="224" y="167"/>
                  </a:lnTo>
                  <a:lnTo>
                    <a:pt x="225" y="166"/>
                  </a:lnTo>
                  <a:lnTo>
                    <a:pt x="225" y="165"/>
                  </a:lnTo>
                  <a:lnTo>
                    <a:pt x="226" y="164"/>
                  </a:lnTo>
                  <a:lnTo>
                    <a:pt x="227" y="163"/>
                  </a:lnTo>
                  <a:lnTo>
                    <a:pt x="227" y="162"/>
                  </a:lnTo>
                  <a:lnTo>
                    <a:pt x="228" y="162"/>
                  </a:lnTo>
                  <a:lnTo>
                    <a:pt x="228" y="161"/>
                  </a:lnTo>
                  <a:lnTo>
                    <a:pt x="227" y="161"/>
                  </a:lnTo>
                  <a:lnTo>
                    <a:pt x="227" y="160"/>
                  </a:lnTo>
                  <a:lnTo>
                    <a:pt x="227" y="159"/>
                  </a:lnTo>
                  <a:lnTo>
                    <a:pt x="226" y="159"/>
                  </a:lnTo>
                  <a:lnTo>
                    <a:pt x="226" y="158"/>
                  </a:lnTo>
                  <a:lnTo>
                    <a:pt x="225" y="158"/>
                  </a:lnTo>
                  <a:lnTo>
                    <a:pt x="224" y="158"/>
                  </a:lnTo>
                  <a:lnTo>
                    <a:pt x="222" y="159"/>
                  </a:lnTo>
                  <a:lnTo>
                    <a:pt x="221" y="157"/>
                  </a:lnTo>
                  <a:lnTo>
                    <a:pt x="221" y="156"/>
                  </a:lnTo>
                  <a:lnTo>
                    <a:pt x="221" y="155"/>
                  </a:lnTo>
                  <a:lnTo>
                    <a:pt x="221" y="154"/>
                  </a:lnTo>
                  <a:lnTo>
                    <a:pt x="221" y="153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1" y="152"/>
                  </a:lnTo>
                  <a:lnTo>
                    <a:pt x="220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6" y="152"/>
                  </a:lnTo>
                  <a:lnTo>
                    <a:pt x="215" y="152"/>
                  </a:lnTo>
                  <a:lnTo>
                    <a:pt x="213" y="152"/>
                  </a:lnTo>
                  <a:lnTo>
                    <a:pt x="212" y="152"/>
                  </a:lnTo>
                  <a:lnTo>
                    <a:pt x="211" y="152"/>
                  </a:lnTo>
                  <a:lnTo>
                    <a:pt x="210" y="152"/>
                  </a:lnTo>
                  <a:lnTo>
                    <a:pt x="209" y="153"/>
                  </a:lnTo>
                  <a:lnTo>
                    <a:pt x="208" y="153"/>
                  </a:lnTo>
                  <a:lnTo>
                    <a:pt x="207" y="153"/>
                  </a:lnTo>
                  <a:lnTo>
                    <a:pt x="206" y="154"/>
                  </a:lnTo>
                  <a:lnTo>
                    <a:pt x="205" y="154"/>
                  </a:lnTo>
                  <a:lnTo>
                    <a:pt x="204" y="154"/>
                  </a:lnTo>
                  <a:lnTo>
                    <a:pt x="203" y="155"/>
                  </a:lnTo>
                  <a:lnTo>
                    <a:pt x="201" y="156"/>
                  </a:lnTo>
                  <a:lnTo>
                    <a:pt x="200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8" y="155"/>
                  </a:lnTo>
                  <a:lnTo>
                    <a:pt x="197" y="155"/>
                  </a:lnTo>
                  <a:lnTo>
                    <a:pt x="196" y="155"/>
                  </a:lnTo>
                  <a:lnTo>
                    <a:pt x="195" y="155"/>
                  </a:lnTo>
                  <a:lnTo>
                    <a:pt x="195" y="154"/>
                  </a:lnTo>
                  <a:lnTo>
                    <a:pt x="195" y="153"/>
                  </a:lnTo>
                  <a:lnTo>
                    <a:pt x="195" y="152"/>
                  </a:lnTo>
                  <a:lnTo>
                    <a:pt x="195" y="151"/>
                  </a:lnTo>
                  <a:lnTo>
                    <a:pt x="194" y="151"/>
                  </a:lnTo>
                  <a:lnTo>
                    <a:pt x="194" y="150"/>
                  </a:lnTo>
                  <a:lnTo>
                    <a:pt x="194" y="149"/>
                  </a:lnTo>
                  <a:lnTo>
                    <a:pt x="193" y="149"/>
                  </a:lnTo>
                  <a:lnTo>
                    <a:pt x="192" y="148"/>
                  </a:lnTo>
                  <a:lnTo>
                    <a:pt x="192" y="147"/>
                  </a:lnTo>
                  <a:lnTo>
                    <a:pt x="191" y="147"/>
                  </a:lnTo>
                  <a:lnTo>
                    <a:pt x="190" y="146"/>
                  </a:lnTo>
                  <a:lnTo>
                    <a:pt x="189" y="146"/>
                  </a:lnTo>
                  <a:lnTo>
                    <a:pt x="188" y="146"/>
                  </a:lnTo>
                  <a:lnTo>
                    <a:pt x="188" y="145"/>
                  </a:lnTo>
                  <a:lnTo>
                    <a:pt x="187" y="145"/>
                  </a:lnTo>
                  <a:lnTo>
                    <a:pt x="187" y="145"/>
                  </a:lnTo>
                  <a:lnTo>
                    <a:pt x="186" y="144"/>
                  </a:lnTo>
                  <a:lnTo>
                    <a:pt x="185" y="143"/>
                  </a:lnTo>
                  <a:lnTo>
                    <a:pt x="184" y="142"/>
                  </a:lnTo>
                  <a:lnTo>
                    <a:pt x="183" y="142"/>
                  </a:lnTo>
                  <a:lnTo>
                    <a:pt x="183" y="141"/>
                  </a:lnTo>
                  <a:lnTo>
                    <a:pt x="182" y="141"/>
                  </a:lnTo>
                  <a:lnTo>
                    <a:pt x="182" y="140"/>
                  </a:lnTo>
                  <a:lnTo>
                    <a:pt x="181" y="140"/>
                  </a:lnTo>
                  <a:lnTo>
                    <a:pt x="181" y="139"/>
                  </a:lnTo>
                  <a:lnTo>
                    <a:pt x="180" y="139"/>
                  </a:lnTo>
                  <a:lnTo>
                    <a:pt x="179" y="138"/>
                  </a:lnTo>
                  <a:lnTo>
                    <a:pt x="176" y="139"/>
                  </a:lnTo>
                  <a:lnTo>
                    <a:pt x="175" y="140"/>
                  </a:lnTo>
                  <a:lnTo>
                    <a:pt x="173" y="141"/>
                  </a:lnTo>
                  <a:lnTo>
                    <a:pt x="171" y="142"/>
                  </a:lnTo>
                  <a:lnTo>
                    <a:pt x="170" y="142"/>
                  </a:lnTo>
                  <a:lnTo>
                    <a:pt x="169" y="143"/>
                  </a:lnTo>
                  <a:lnTo>
                    <a:pt x="165" y="145"/>
                  </a:lnTo>
                  <a:lnTo>
                    <a:pt x="165" y="144"/>
                  </a:lnTo>
                  <a:lnTo>
                    <a:pt x="164" y="144"/>
                  </a:lnTo>
                  <a:lnTo>
                    <a:pt x="164" y="143"/>
                  </a:lnTo>
                  <a:lnTo>
                    <a:pt x="163" y="143"/>
                  </a:lnTo>
                  <a:lnTo>
                    <a:pt x="162" y="143"/>
                  </a:lnTo>
                  <a:lnTo>
                    <a:pt x="162" y="142"/>
                  </a:lnTo>
                  <a:lnTo>
                    <a:pt x="161" y="142"/>
                  </a:lnTo>
                  <a:lnTo>
                    <a:pt x="160" y="142"/>
                  </a:lnTo>
                  <a:lnTo>
                    <a:pt x="159" y="142"/>
                  </a:lnTo>
                  <a:lnTo>
                    <a:pt x="159" y="143"/>
                  </a:lnTo>
                  <a:lnTo>
                    <a:pt x="158" y="143"/>
                  </a:lnTo>
                  <a:lnTo>
                    <a:pt x="157" y="143"/>
                  </a:lnTo>
                  <a:lnTo>
                    <a:pt x="157" y="142"/>
                  </a:lnTo>
                  <a:lnTo>
                    <a:pt x="157" y="141"/>
                  </a:lnTo>
                  <a:lnTo>
                    <a:pt x="157" y="142"/>
                  </a:lnTo>
                  <a:lnTo>
                    <a:pt x="157" y="143"/>
                  </a:lnTo>
                  <a:lnTo>
                    <a:pt x="157" y="144"/>
                  </a:lnTo>
                  <a:lnTo>
                    <a:pt x="157" y="145"/>
                  </a:lnTo>
                  <a:lnTo>
                    <a:pt x="158" y="146"/>
                  </a:lnTo>
                  <a:lnTo>
                    <a:pt x="158" y="147"/>
                  </a:lnTo>
                  <a:lnTo>
                    <a:pt x="159" y="147"/>
                  </a:lnTo>
                  <a:lnTo>
                    <a:pt x="158" y="148"/>
                  </a:lnTo>
                  <a:lnTo>
                    <a:pt x="157" y="148"/>
                  </a:lnTo>
                  <a:lnTo>
                    <a:pt x="155" y="150"/>
                  </a:lnTo>
                  <a:lnTo>
                    <a:pt x="154" y="150"/>
                  </a:lnTo>
                  <a:lnTo>
                    <a:pt x="154" y="151"/>
                  </a:lnTo>
                  <a:lnTo>
                    <a:pt x="153" y="151"/>
                  </a:lnTo>
                  <a:lnTo>
                    <a:pt x="152" y="152"/>
                  </a:lnTo>
                  <a:lnTo>
                    <a:pt x="147" y="155"/>
                  </a:lnTo>
                  <a:lnTo>
                    <a:pt x="147" y="156"/>
                  </a:lnTo>
                  <a:lnTo>
                    <a:pt x="146" y="156"/>
                  </a:lnTo>
                  <a:lnTo>
                    <a:pt x="144" y="157"/>
                  </a:lnTo>
                  <a:lnTo>
                    <a:pt x="142" y="159"/>
                  </a:lnTo>
                  <a:lnTo>
                    <a:pt x="141" y="159"/>
                  </a:lnTo>
                  <a:lnTo>
                    <a:pt x="140" y="160"/>
                  </a:lnTo>
                  <a:lnTo>
                    <a:pt x="139" y="161"/>
                  </a:lnTo>
                  <a:lnTo>
                    <a:pt x="138" y="162"/>
                  </a:lnTo>
                  <a:lnTo>
                    <a:pt x="136" y="163"/>
                  </a:lnTo>
                  <a:lnTo>
                    <a:pt x="134" y="165"/>
                  </a:lnTo>
                  <a:lnTo>
                    <a:pt x="133" y="165"/>
                  </a:lnTo>
                  <a:lnTo>
                    <a:pt x="132" y="166"/>
                  </a:lnTo>
                  <a:lnTo>
                    <a:pt x="131" y="166"/>
                  </a:lnTo>
                  <a:lnTo>
                    <a:pt x="130" y="167"/>
                  </a:lnTo>
                  <a:lnTo>
                    <a:pt x="128" y="168"/>
                  </a:lnTo>
                  <a:lnTo>
                    <a:pt x="127" y="169"/>
                  </a:lnTo>
                  <a:lnTo>
                    <a:pt x="126" y="169"/>
                  </a:lnTo>
                  <a:lnTo>
                    <a:pt x="126" y="170"/>
                  </a:lnTo>
                  <a:lnTo>
                    <a:pt x="125" y="170"/>
                  </a:lnTo>
                  <a:lnTo>
                    <a:pt x="124" y="171"/>
                  </a:lnTo>
                  <a:lnTo>
                    <a:pt x="123" y="171"/>
                  </a:lnTo>
                  <a:lnTo>
                    <a:pt x="123" y="172"/>
                  </a:lnTo>
                  <a:lnTo>
                    <a:pt x="122" y="172"/>
                  </a:lnTo>
                  <a:lnTo>
                    <a:pt x="122" y="173"/>
                  </a:lnTo>
                  <a:lnTo>
                    <a:pt x="121" y="173"/>
                  </a:lnTo>
                  <a:lnTo>
                    <a:pt x="120" y="173"/>
                  </a:lnTo>
                  <a:lnTo>
                    <a:pt x="119" y="174"/>
                  </a:lnTo>
                  <a:lnTo>
                    <a:pt x="118" y="175"/>
                  </a:lnTo>
                  <a:lnTo>
                    <a:pt x="117" y="175"/>
                  </a:lnTo>
                  <a:lnTo>
                    <a:pt x="117" y="176"/>
                  </a:lnTo>
                  <a:lnTo>
                    <a:pt x="115" y="177"/>
                  </a:lnTo>
                  <a:lnTo>
                    <a:pt x="114" y="178"/>
                  </a:lnTo>
                  <a:lnTo>
                    <a:pt x="113" y="178"/>
                  </a:lnTo>
                  <a:lnTo>
                    <a:pt x="112" y="178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07" y="181"/>
                  </a:lnTo>
                  <a:lnTo>
                    <a:pt x="106" y="182"/>
                  </a:lnTo>
                  <a:lnTo>
                    <a:pt x="105" y="182"/>
                  </a:lnTo>
                  <a:lnTo>
                    <a:pt x="105" y="183"/>
                  </a:lnTo>
                  <a:lnTo>
                    <a:pt x="101" y="185"/>
                  </a:lnTo>
                  <a:lnTo>
                    <a:pt x="100" y="186"/>
                  </a:lnTo>
                  <a:lnTo>
                    <a:pt x="99" y="187"/>
                  </a:lnTo>
                  <a:lnTo>
                    <a:pt x="96" y="188"/>
                  </a:lnTo>
                  <a:lnTo>
                    <a:pt x="96" y="189"/>
                  </a:lnTo>
                  <a:lnTo>
                    <a:pt x="95" y="189"/>
                  </a:lnTo>
                  <a:lnTo>
                    <a:pt x="95" y="188"/>
                  </a:lnTo>
                  <a:lnTo>
                    <a:pt x="94" y="188"/>
                  </a:lnTo>
                  <a:lnTo>
                    <a:pt x="93" y="188"/>
                  </a:lnTo>
                  <a:lnTo>
                    <a:pt x="92" y="188"/>
                  </a:lnTo>
                  <a:lnTo>
                    <a:pt x="91" y="188"/>
                  </a:lnTo>
                  <a:lnTo>
                    <a:pt x="91" y="187"/>
                  </a:lnTo>
                  <a:lnTo>
                    <a:pt x="91" y="188"/>
                  </a:lnTo>
                  <a:lnTo>
                    <a:pt x="91" y="188"/>
                  </a:lnTo>
                  <a:lnTo>
                    <a:pt x="91" y="187"/>
                  </a:lnTo>
                  <a:lnTo>
                    <a:pt x="90" y="186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8" y="184"/>
                  </a:lnTo>
                  <a:lnTo>
                    <a:pt x="87" y="184"/>
                  </a:lnTo>
                  <a:lnTo>
                    <a:pt x="87" y="183"/>
                  </a:lnTo>
                  <a:lnTo>
                    <a:pt x="86" y="183"/>
                  </a:lnTo>
                  <a:lnTo>
                    <a:pt x="86" y="184"/>
                  </a:lnTo>
                  <a:lnTo>
                    <a:pt x="85" y="183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2" y="184"/>
                  </a:lnTo>
                  <a:lnTo>
                    <a:pt x="81" y="184"/>
                  </a:lnTo>
                  <a:lnTo>
                    <a:pt x="81" y="185"/>
                  </a:lnTo>
                  <a:lnTo>
                    <a:pt x="80" y="185"/>
                  </a:lnTo>
                  <a:lnTo>
                    <a:pt x="80" y="186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5" y="186"/>
                  </a:lnTo>
                  <a:lnTo>
                    <a:pt x="74" y="186"/>
                  </a:lnTo>
                  <a:lnTo>
                    <a:pt x="74" y="187"/>
                  </a:lnTo>
                  <a:lnTo>
                    <a:pt x="73" y="188"/>
                  </a:lnTo>
                  <a:lnTo>
                    <a:pt x="72" y="189"/>
                  </a:lnTo>
                  <a:lnTo>
                    <a:pt x="71" y="189"/>
                  </a:lnTo>
                  <a:lnTo>
                    <a:pt x="71" y="190"/>
                  </a:lnTo>
                  <a:lnTo>
                    <a:pt x="70" y="190"/>
                  </a:lnTo>
                  <a:lnTo>
                    <a:pt x="69" y="190"/>
                  </a:lnTo>
                  <a:lnTo>
                    <a:pt x="68" y="190"/>
                  </a:lnTo>
                  <a:lnTo>
                    <a:pt x="67" y="190"/>
                  </a:lnTo>
                  <a:lnTo>
                    <a:pt x="67" y="191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2"/>
                  </a:lnTo>
                  <a:lnTo>
                    <a:pt x="64" y="192"/>
                  </a:lnTo>
                  <a:lnTo>
                    <a:pt x="63" y="192"/>
                  </a:lnTo>
                  <a:lnTo>
                    <a:pt x="62" y="192"/>
                  </a:lnTo>
                  <a:lnTo>
                    <a:pt x="62" y="193"/>
                  </a:lnTo>
                  <a:lnTo>
                    <a:pt x="61" y="193"/>
                  </a:lnTo>
                  <a:lnTo>
                    <a:pt x="60" y="193"/>
                  </a:lnTo>
                  <a:lnTo>
                    <a:pt x="60" y="192"/>
                  </a:lnTo>
                  <a:lnTo>
                    <a:pt x="59" y="192"/>
                  </a:lnTo>
                  <a:lnTo>
                    <a:pt x="59" y="193"/>
                  </a:lnTo>
                  <a:lnTo>
                    <a:pt x="58" y="193"/>
                  </a:lnTo>
                  <a:lnTo>
                    <a:pt x="58" y="192"/>
                  </a:lnTo>
                  <a:lnTo>
                    <a:pt x="57" y="192"/>
                  </a:lnTo>
                  <a:lnTo>
                    <a:pt x="56" y="192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5" y="192"/>
                  </a:lnTo>
                  <a:lnTo>
                    <a:pt x="55" y="191"/>
                  </a:lnTo>
                  <a:lnTo>
                    <a:pt x="54" y="190"/>
                  </a:lnTo>
                  <a:lnTo>
                    <a:pt x="54" y="189"/>
                  </a:lnTo>
                  <a:lnTo>
                    <a:pt x="53" y="189"/>
                  </a:lnTo>
                  <a:lnTo>
                    <a:pt x="53" y="190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2"/>
                  </a:lnTo>
                  <a:lnTo>
                    <a:pt x="53" y="192"/>
                  </a:lnTo>
                  <a:lnTo>
                    <a:pt x="53" y="191"/>
                  </a:lnTo>
                  <a:lnTo>
                    <a:pt x="53" y="192"/>
                  </a:lnTo>
                  <a:lnTo>
                    <a:pt x="53" y="193"/>
                  </a:lnTo>
                  <a:lnTo>
                    <a:pt x="52" y="193"/>
                  </a:lnTo>
                  <a:lnTo>
                    <a:pt x="52" y="194"/>
                  </a:lnTo>
                  <a:lnTo>
                    <a:pt x="51" y="194"/>
                  </a:lnTo>
                  <a:lnTo>
                    <a:pt x="50" y="194"/>
                  </a:lnTo>
                  <a:lnTo>
                    <a:pt x="49" y="194"/>
                  </a:lnTo>
                  <a:lnTo>
                    <a:pt x="49" y="193"/>
                  </a:lnTo>
                  <a:lnTo>
                    <a:pt x="49" y="194"/>
                  </a:lnTo>
                  <a:lnTo>
                    <a:pt x="48" y="194"/>
                  </a:lnTo>
                  <a:lnTo>
                    <a:pt x="46" y="194"/>
                  </a:lnTo>
                  <a:lnTo>
                    <a:pt x="46" y="195"/>
                  </a:lnTo>
                  <a:lnTo>
                    <a:pt x="45" y="195"/>
                  </a:lnTo>
                  <a:lnTo>
                    <a:pt x="46" y="195"/>
                  </a:lnTo>
                  <a:lnTo>
                    <a:pt x="46" y="194"/>
                  </a:lnTo>
                  <a:lnTo>
                    <a:pt x="45" y="194"/>
                  </a:lnTo>
                  <a:lnTo>
                    <a:pt x="45" y="193"/>
                  </a:lnTo>
                  <a:lnTo>
                    <a:pt x="45" y="192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5" y="189"/>
                  </a:lnTo>
                  <a:lnTo>
                    <a:pt x="44" y="188"/>
                  </a:lnTo>
                  <a:lnTo>
                    <a:pt x="44" y="189"/>
                  </a:lnTo>
                  <a:lnTo>
                    <a:pt x="44" y="188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1" y="186"/>
                  </a:lnTo>
                  <a:lnTo>
                    <a:pt x="40" y="186"/>
                  </a:lnTo>
                  <a:lnTo>
                    <a:pt x="40" y="187"/>
                  </a:lnTo>
                  <a:lnTo>
                    <a:pt x="40" y="186"/>
                  </a:lnTo>
                  <a:lnTo>
                    <a:pt x="39" y="186"/>
                  </a:lnTo>
                  <a:lnTo>
                    <a:pt x="39" y="185"/>
                  </a:lnTo>
                  <a:lnTo>
                    <a:pt x="39" y="184"/>
                  </a:lnTo>
                  <a:lnTo>
                    <a:pt x="38" y="184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6" y="182"/>
                  </a:lnTo>
                  <a:lnTo>
                    <a:pt x="35" y="182"/>
                  </a:lnTo>
                  <a:lnTo>
                    <a:pt x="35" y="181"/>
                  </a:lnTo>
                  <a:lnTo>
                    <a:pt x="34" y="181"/>
                  </a:lnTo>
                  <a:lnTo>
                    <a:pt x="34" y="180"/>
                  </a:lnTo>
                  <a:lnTo>
                    <a:pt x="33" y="180"/>
                  </a:lnTo>
                  <a:lnTo>
                    <a:pt x="32" y="179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1" y="178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29" y="177"/>
                  </a:lnTo>
                  <a:lnTo>
                    <a:pt x="29" y="176"/>
                  </a:lnTo>
                  <a:lnTo>
                    <a:pt x="28" y="175"/>
                  </a:lnTo>
                  <a:lnTo>
                    <a:pt x="28" y="174"/>
                  </a:lnTo>
                  <a:lnTo>
                    <a:pt x="27" y="174"/>
                  </a:lnTo>
                  <a:lnTo>
                    <a:pt x="27" y="173"/>
                  </a:lnTo>
                  <a:lnTo>
                    <a:pt x="28" y="173"/>
                  </a:lnTo>
                  <a:lnTo>
                    <a:pt x="28" y="172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7" y="170"/>
                  </a:lnTo>
                  <a:lnTo>
                    <a:pt x="26" y="170"/>
                  </a:lnTo>
                  <a:lnTo>
                    <a:pt x="26" y="169"/>
                  </a:lnTo>
                  <a:lnTo>
                    <a:pt x="25" y="169"/>
                  </a:lnTo>
                  <a:lnTo>
                    <a:pt x="25" y="168"/>
                  </a:lnTo>
                  <a:lnTo>
                    <a:pt x="24" y="168"/>
                  </a:lnTo>
                  <a:lnTo>
                    <a:pt x="24" y="167"/>
                  </a:lnTo>
                  <a:lnTo>
                    <a:pt x="24" y="166"/>
                  </a:lnTo>
                  <a:lnTo>
                    <a:pt x="24" y="165"/>
                  </a:lnTo>
                  <a:lnTo>
                    <a:pt x="24" y="164"/>
                  </a:lnTo>
                  <a:lnTo>
                    <a:pt x="23" y="164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22" y="162"/>
                  </a:lnTo>
                  <a:lnTo>
                    <a:pt x="21" y="162"/>
                  </a:lnTo>
                  <a:lnTo>
                    <a:pt x="21" y="161"/>
                  </a:lnTo>
                  <a:lnTo>
                    <a:pt x="20" y="161"/>
                  </a:lnTo>
                  <a:lnTo>
                    <a:pt x="20" y="160"/>
                  </a:lnTo>
                  <a:lnTo>
                    <a:pt x="19" y="160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7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5" y="154"/>
                  </a:lnTo>
                  <a:lnTo>
                    <a:pt x="14" y="154"/>
                  </a:lnTo>
                  <a:lnTo>
                    <a:pt x="15" y="154"/>
                  </a:lnTo>
                  <a:lnTo>
                    <a:pt x="15" y="153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4" y="151"/>
                  </a:lnTo>
                  <a:lnTo>
                    <a:pt x="14" y="150"/>
                  </a:lnTo>
                  <a:lnTo>
                    <a:pt x="13" y="150"/>
                  </a:lnTo>
                  <a:lnTo>
                    <a:pt x="13" y="149"/>
                  </a:lnTo>
                  <a:lnTo>
                    <a:pt x="12" y="149"/>
                  </a:lnTo>
                  <a:lnTo>
                    <a:pt x="11" y="149"/>
                  </a:lnTo>
                  <a:lnTo>
                    <a:pt x="11" y="148"/>
                  </a:lnTo>
                  <a:lnTo>
                    <a:pt x="10" y="148"/>
                  </a:lnTo>
                  <a:lnTo>
                    <a:pt x="10" y="147"/>
                  </a:lnTo>
                  <a:lnTo>
                    <a:pt x="9" y="147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7" y="146"/>
                  </a:lnTo>
                  <a:lnTo>
                    <a:pt x="7" y="145"/>
                  </a:lnTo>
                  <a:lnTo>
                    <a:pt x="6" y="145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3" y="142"/>
                  </a:lnTo>
                  <a:lnTo>
                    <a:pt x="3" y="141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1" y="140"/>
                  </a:lnTo>
                  <a:lnTo>
                    <a:pt x="1" y="139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1" y="135"/>
                  </a:lnTo>
                  <a:lnTo>
                    <a:pt x="1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6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6" y="122"/>
                  </a:lnTo>
                  <a:lnTo>
                    <a:pt x="6" y="121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9" y="112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10" y="109"/>
                  </a:lnTo>
                  <a:lnTo>
                    <a:pt x="11" y="109"/>
                  </a:lnTo>
                  <a:lnTo>
                    <a:pt x="11" y="108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2" y="105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6" y="95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7" y="92"/>
                  </a:lnTo>
                  <a:lnTo>
                    <a:pt x="17" y="91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8" y="88"/>
                  </a:lnTo>
                  <a:lnTo>
                    <a:pt x="18" y="87"/>
                  </a:lnTo>
                  <a:lnTo>
                    <a:pt x="19" y="85"/>
                  </a:lnTo>
                  <a:lnTo>
                    <a:pt x="19" y="84"/>
                  </a:lnTo>
                  <a:lnTo>
                    <a:pt x="19" y="83"/>
                  </a:lnTo>
                  <a:lnTo>
                    <a:pt x="20" y="83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1" y="79"/>
                  </a:lnTo>
                  <a:lnTo>
                    <a:pt x="22" y="78"/>
                  </a:lnTo>
                  <a:lnTo>
                    <a:pt x="22" y="77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5" y="73"/>
                  </a:lnTo>
                  <a:lnTo>
                    <a:pt x="26" y="72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4" y="64"/>
                  </a:lnTo>
                  <a:lnTo>
                    <a:pt x="36" y="62"/>
                  </a:lnTo>
                  <a:lnTo>
                    <a:pt x="37" y="61"/>
                  </a:lnTo>
                  <a:lnTo>
                    <a:pt x="39" y="60"/>
                  </a:lnTo>
                  <a:lnTo>
                    <a:pt x="40" y="59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2" y="57"/>
                  </a:lnTo>
                  <a:lnTo>
                    <a:pt x="43" y="55"/>
                  </a:lnTo>
                  <a:lnTo>
                    <a:pt x="46" y="51"/>
                  </a:lnTo>
                  <a:lnTo>
                    <a:pt x="48" y="49"/>
                  </a:lnTo>
                  <a:lnTo>
                    <a:pt x="49" y="50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51" y="53"/>
                  </a:lnTo>
                  <a:lnTo>
                    <a:pt x="51" y="54"/>
                  </a:lnTo>
                  <a:lnTo>
                    <a:pt x="52" y="55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3" y="58"/>
                  </a:lnTo>
                  <a:lnTo>
                    <a:pt x="53" y="59"/>
                  </a:lnTo>
                  <a:lnTo>
                    <a:pt x="53" y="60"/>
                  </a:lnTo>
                  <a:lnTo>
                    <a:pt x="54" y="60"/>
                  </a:lnTo>
                  <a:lnTo>
                    <a:pt x="54" y="61"/>
                  </a:lnTo>
                  <a:lnTo>
                    <a:pt x="55" y="62"/>
                  </a:lnTo>
                  <a:lnTo>
                    <a:pt x="55" y="63"/>
                  </a:lnTo>
                  <a:lnTo>
                    <a:pt x="56" y="63"/>
                  </a:lnTo>
                  <a:lnTo>
                    <a:pt x="56" y="64"/>
                  </a:lnTo>
                  <a:lnTo>
                    <a:pt x="57" y="65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1" y="66"/>
                  </a:lnTo>
                  <a:lnTo>
                    <a:pt x="61" y="67"/>
                  </a:lnTo>
                  <a:lnTo>
                    <a:pt x="62" y="67"/>
                  </a:lnTo>
                  <a:lnTo>
                    <a:pt x="62" y="68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3" y="69"/>
                  </a:lnTo>
                  <a:lnTo>
                    <a:pt x="64" y="69"/>
                  </a:lnTo>
                  <a:lnTo>
                    <a:pt x="65" y="69"/>
                  </a:lnTo>
                  <a:lnTo>
                    <a:pt x="65" y="68"/>
                  </a:lnTo>
                  <a:lnTo>
                    <a:pt x="65" y="67"/>
                  </a:lnTo>
                  <a:lnTo>
                    <a:pt x="66" y="67"/>
                  </a:lnTo>
                  <a:lnTo>
                    <a:pt x="66" y="68"/>
                  </a:lnTo>
                  <a:lnTo>
                    <a:pt x="67" y="68"/>
                  </a:lnTo>
                  <a:lnTo>
                    <a:pt x="68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2" y="65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5"/>
                  </a:lnTo>
                  <a:lnTo>
                    <a:pt x="74" y="65"/>
                  </a:lnTo>
                  <a:lnTo>
                    <a:pt x="75" y="65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7" y="66"/>
                  </a:lnTo>
                  <a:lnTo>
                    <a:pt x="78" y="66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82" y="68"/>
                  </a:lnTo>
                  <a:lnTo>
                    <a:pt x="83" y="68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1" y="71"/>
                  </a:lnTo>
                  <a:lnTo>
                    <a:pt x="80" y="71"/>
                  </a:lnTo>
                  <a:lnTo>
                    <a:pt x="80" y="72"/>
                  </a:lnTo>
                  <a:lnTo>
                    <a:pt x="79" y="74"/>
                  </a:lnTo>
                  <a:lnTo>
                    <a:pt x="79" y="75"/>
                  </a:lnTo>
                  <a:lnTo>
                    <a:pt x="79" y="76"/>
                  </a:lnTo>
                  <a:lnTo>
                    <a:pt x="79" y="77"/>
                  </a:lnTo>
                  <a:lnTo>
                    <a:pt x="79" y="78"/>
                  </a:lnTo>
                  <a:lnTo>
                    <a:pt x="80" y="78"/>
                  </a:lnTo>
                  <a:lnTo>
                    <a:pt x="80" y="79"/>
                  </a:lnTo>
                  <a:lnTo>
                    <a:pt x="81" y="79"/>
                  </a:lnTo>
                  <a:lnTo>
                    <a:pt x="82" y="79"/>
                  </a:lnTo>
                  <a:lnTo>
                    <a:pt x="82" y="80"/>
                  </a:lnTo>
                  <a:lnTo>
                    <a:pt x="83" y="80"/>
                  </a:lnTo>
                  <a:lnTo>
                    <a:pt x="84" y="81"/>
                  </a:lnTo>
                  <a:lnTo>
                    <a:pt x="85" y="81"/>
                  </a:lnTo>
                  <a:lnTo>
                    <a:pt x="86" y="81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8" y="81"/>
                  </a:lnTo>
                  <a:lnTo>
                    <a:pt x="88" y="82"/>
                  </a:lnTo>
                  <a:lnTo>
                    <a:pt x="89" y="83"/>
                  </a:lnTo>
                  <a:lnTo>
                    <a:pt x="89" y="84"/>
                  </a:lnTo>
                  <a:lnTo>
                    <a:pt x="90" y="85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91" y="87"/>
                  </a:lnTo>
                  <a:lnTo>
                    <a:pt x="92" y="87"/>
                  </a:lnTo>
                  <a:lnTo>
                    <a:pt x="92" y="88"/>
                  </a:lnTo>
                  <a:lnTo>
                    <a:pt x="93" y="88"/>
                  </a:lnTo>
                  <a:lnTo>
                    <a:pt x="92" y="89"/>
                  </a:lnTo>
                  <a:lnTo>
                    <a:pt x="92" y="90"/>
                  </a:lnTo>
                  <a:lnTo>
                    <a:pt x="92" y="91"/>
                  </a:lnTo>
                  <a:lnTo>
                    <a:pt x="91" y="92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4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0" y="96"/>
                  </a:lnTo>
                  <a:lnTo>
                    <a:pt x="90" y="97"/>
                  </a:lnTo>
                  <a:lnTo>
                    <a:pt x="89" y="97"/>
                  </a:lnTo>
                  <a:lnTo>
                    <a:pt x="89" y="98"/>
                  </a:lnTo>
                  <a:lnTo>
                    <a:pt x="88" y="98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6" y="100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6" y="104"/>
                  </a:lnTo>
                  <a:lnTo>
                    <a:pt x="87" y="104"/>
                  </a:lnTo>
                  <a:lnTo>
                    <a:pt x="87" y="105"/>
                  </a:lnTo>
                  <a:lnTo>
                    <a:pt x="88" y="106"/>
                  </a:lnTo>
                  <a:lnTo>
                    <a:pt x="88" y="107"/>
                  </a:lnTo>
                  <a:lnTo>
                    <a:pt x="89" y="107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3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3" y="102"/>
                  </a:lnTo>
                  <a:lnTo>
                    <a:pt x="94" y="102"/>
                  </a:lnTo>
                  <a:lnTo>
                    <a:pt x="94" y="101"/>
                  </a:lnTo>
                  <a:lnTo>
                    <a:pt x="95" y="101"/>
                  </a:lnTo>
                  <a:lnTo>
                    <a:pt x="98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0" y="98"/>
                  </a:lnTo>
                  <a:lnTo>
                    <a:pt x="101" y="98"/>
                  </a:lnTo>
                  <a:lnTo>
                    <a:pt x="102" y="98"/>
                  </a:lnTo>
                  <a:lnTo>
                    <a:pt x="103" y="97"/>
                  </a:lnTo>
                  <a:lnTo>
                    <a:pt x="104" y="96"/>
                  </a:lnTo>
                  <a:lnTo>
                    <a:pt x="105" y="96"/>
                  </a:lnTo>
                  <a:lnTo>
                    <a:pt x="105" y="95"/>
                  </a:lnTo>
                  <a:lnTo>
                    <a:pt x="106" y="95"/>
                  </a:lnTo>
                  <a:lnTo>
                    <a:pt x="107" y="95"/>
                  </a:lnTo>
                  <a:lnTo>
                    <a:pt x="107" y="94"/>
                  </a:lnTo>
                  <a:lnTo>
                    <a:pt x="108" y="94"/>
                  </a:lnTo>
                  <a:lnTo>
                    <a:pt x="109" y="94"/>
                  </a:lnTo>
                  <a:lnTo>
                    <a:pt x="110" y="94"/>
                  </a:lnTo>
                  <a:lnTo>
                    <a:pt x="110" y="93"/>
                  </a:lnTo>
                  <a:lnTo>
                    <a:pt x="111" y="93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3" y="92"/>
                  </a:lnTo>
                  <a:lnTo>
                    <a:pt x="114" y="91"/>
                  </a:lnTo>
                  <a:lnTo>
                    <a:pt x="115" y="91"/>
                  </a:lnTo>
                  <a:lnTo>
                    <a:pt x="116" y="90"/>
                  </a:lnTo>
                  <a:lnTo>
                    <a:pt x="117" y="89"/>
                  </a:lnTo>
                  <a:lnTo>
                    <a:pt x="118" y="89"/>
                  </a:lnTo>
                  <a:lnTo>
                    <a:pt x="118" y="88"/>
                  </a:lnTo>
                  <a:lnTo>
                    <a:pt x="118" y="87"/>
                  </a:lnTo>
                  <a:lnTo>
                    <a:pt x="119" y="87"/>
                  </a:lnTo>
                  <a:lnTo>
                    <a:pt x="119" y="86"/>
                  </a:lnTo>
                  <a:lnTo>
                    <a:pt x="120" y="85"/>
                  </a:lnTo>
                  <a:lnTo>
                    <a:pt x="121" y="84"/>
                  </a:lnTo>
                  <a:lnTo>
                    <a:pt x="122" y="84"/>
                  </a:lnTo>
                  <a:lnTo>
                    <a:pt x="122" y="83"/>
                  </a:lnTo>
                  <a:lnTo>
                    <a:pt x="122" y="82"/>
                  </a:lnTo>
                  <a:lnTo>
                    <a:pt x="123" y="82"/>
                  </a:lnTo>
                  <a:lnTo>
                    <a:pt x="124" y="82"/>
                  </a:lnTo>
                  <a:lnTo>
                    <a:pt x="125" y="82"/>
                  </a:lnTo>
                  <a:lnTo>
                    <a:pt x="126" y="8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8" y="81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29" y="81"/>
                  </a:lnTo>
                  <a:lnTo>
                    <a:pt x="130" y="81"/>
                  </a:lnTo>
                  <a:lnTo>
                    <a:pt x="131" y="81"/>
                  </a:lnTo>
                  <a:lnTo>
                    <a:pt x="132" y="81"/>
                  </a:lnTo>
                  <a:lnTo>
                    <a:pt x="133" y="81"/>
                  </a:lnTo>
                  <a:lnTo>
                    <a:pt x="134" y="81"/>
                  </a:lnTo>
                  <a:lnTo>
                    <a:pt x="135" y="81"/>
                  </a:lnTo>
                  <a:lnTo>
                    <a:pt x="136" y="81"/>
                  </a:lnTo>
                  <a:lnTo>
                    <a:pt x="136" y="82"/>
                  </a:lnTo>
                  <a:lnTo>
                    <a:pt x="137" y="82"/>
                  </a:lnTo>
                  <a:lnTo>
                    <a:pt x="138" y="82"/>
                  </a:lnTo>
                  <a:lnTo>
                    <a:pt x="139" y="82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0" y="83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2" y="82"/>
                  </a:lnTo>
                  <a:lnTo>
                    <a:pt x="143" y="83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6" y="84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8" y="85"/>
                  </a:lnTo>
                  <a:lnTo>
                    <a:pt x="148" y="86"/>
                  </a:lnTo>
                  <a:lnTo>
                    <a:pt x="149" y="86"/>
                  </a:lnTo>
                  <a:lnTo>
                    <a:pt x="149" y="87"/>
                  </a:lnTo>
                  <a:lnTo>
                    <a:pt x="150" y="88"/>
                  </a:lnTo>
                  <a:lnTo>
                    <a:pt x="151" y="88"/>
                  </a:lnTo>
                  <a:lnTo>
                    <a:pt x="151" y="89"/>
                  </a:lnTo>
                  <a:lnTo>
                    <a:pt x="152" y="89"/>
                  </a:lnTo>
                  <a:lnTo>
                    <a:pt x="152" y="90"/>
                  </a:lnTo>
                  <a:lnTo>
                    <a:pt x="153" y="90"/>
                  </a:lnTo>
                  <a:lnTo>
                    <a:pt x="153" y="91"/>
                  </a:lnTo>
                  <a:lnTo>
                    <a:pt x="154" y="91"/>
                  </a:lnTo>
                  <a:lnTo>
                    <a:pt x="154" y="92"/>
                  </a:lnTo>
                  <a:lnTo>
                    <a:pt x="155" y="92"/>
                  </a:lnTo>
                  <a:lnTo>
                    <a:pt x="155" y="93"/>
                  </a:lnTo>
                  <a:lnTo>
                    <a:pt x="156" y="93"/>
                  </a:lnTo>
                  <a:lnTo>
                    <a:pt x="157" y="93"/>
                  </a:lnTo>
                  <a:lnTo>
                    <a:pt x="158" y="93"/>
                  </a:lnTo>
                  <a:lnTo>
                    <a:pt x="159" y="93"/>
                  </a:lnTo>
                  <a:lnTo>
                    <a:pt x="160" y="93"/>
                  </a:lnTo>
                  <a:lnTo>
                    <a:pt x="160" y="94"/>
                  </a:lnTo>
                  <a:lnTo>
                    <a:pt x="161" y="94"/>
                  </a:lnTo>
                  <a:lnTo>
                    <a:pt x="162" y="94"/>
                  </a:lnTo>
                  <a:lnTo>
                    <a:pt x="163" y="95"/>
                  </a:lnTo>
                  <a:lnTo>
                    <a:pt x="164" y="95"/>
                  </a:lnTo>
                  <a:lnTo>
                    <a:pt x="165" y="95"/>
                  </a:lnTo>
                  <a:lnTo>
                    <a:pt x="166" y="94"/>
                  </a:lnTo>
                  <a:lnTo>
                    <a:pt x="167" y="94"/>
                  </a:lnTo>
                  <a:lnTo>
                    <a:pt x="168" y="94"/>
                  </a:lnTo>
                  <a:lnTo>
                    <a:pt x="168" y="95"/>
                  </a:lnTo>
                  <a:lnTo>
                    <a:pt x="169" y="96"/>
                  </a:lnTo>
                  <a:lnTo>
                    <a:pt x="170" y="96"/>
                  </a:lnTo>
                  <a:lnTo>
                    <a:pt x="171" y="96"/>
                  </a:lnTo>
                  <a:lnTo>
                    <a:pt x="172" y="97"/>
                  </a:lnTo>
                  <a:lnTo>
                    <a:pt x="173" y="97"/>
                  </a:lnTo>
                  <a:lnTo>
                    <a:pt x="173" y="98"/>
                  </a:lnTo>
                  <a:lnTo>
                    <a:pt x="174" y="98"/>
                  </a:lnTo>
                  <a:lnTo>
                    <a:pt x="174" y="99"/>
                  </a:lnTo>
                  <a:lnTo>
                    <a:pt x="175" y="98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5" y="96"/>
                  </a:lnTo>
                  <a:lnTo>
                    <a:pt x="174" y="97"/>
                  </a:lnTo>
                  <a:lnTo>
                    <a:pt x="174" y="96"/>
                  </a:lnTo>
                  <a:lnTo>
                    <a:pt x="174" y="95"/>
                  </a:lnTo>
                  <a:lnTo>
                    <a:pt x="173" y="95"/>
                  </a:lnTo>
                  <a:lnTo>
                    <a:pt x="173" y="94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3" y="93"/>
                  </a:lnTo>
                  <a:lnTo>
                    <a:pt x="173" y="92"/>
                  </a:lnTo>
                  <a:lnTo>
                    <a:pt x="174" y="92"/>
                  </a:lnTo>
                  <a:lnTo>
                    <a:pt x="175" y="92"/>
                  </a:lnTo>
                  <a:lnTo>
                    <a:pt x="175" y="91"/>
                  </a:lnTo>
                  <a:lnTo>
                    <a:pt x="174" y="91"/>
                  </a:lnTo>
                  <a:lnTo>
                    <a:pt x="174" y="90"/>
                  </a:lnTo>
                  <a:lnTo>
                    <a:pt x="174" y="89"/>
                  </a:lnTo>
                  <a:lnTo>
                    <a:pt x="174" y="88"/>
                  </a:lnTo>
                  <a:lnTo>
                    <a:pt x="173" y="88"/>
                  </a:lnTo>
                  <a:lnTo>
                    <a:pt x="172" y="88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0" y="86"/>
                  </a:lnTo>
                  <a:lnTo>
                    <a:pt x="170" y="85"/>
                  </a:lnTo>
                  <a:lnTo>
                    <a:pt x="169" y="85"/>
                  </a:lnTo>
                  <a:lnTo>
                    <a:pt x="169" y="84"/>
                  </a:lnTo>
                  <a:lnTo>
                    <a:pt x="169" y="83"/>
                  </a:lnTo>
                  <a:lnTo>
                    <a:pt x="169" y="82"/>
                  </a:lnTo>
                  <a:lnTo>
                    <a:pt x="169" y="81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69" y="81"/>
                  </a:lnTo>
                  <a:lnTo>
                    <a:pt x="169" y="81"/>
                  </a:lnTo>
                  <a:lnTo>
                    <a:pt x="168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7" y="78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5"/>
                  </a:lnTo>
                  <a:lnTo>
                    <a:pt x="166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6" y="74"/>
                  </a:lnTo>
                  <a:lnTo>
                    <a:pt x="166" y="73"/>
                  </a:lnTo>
                  <a:lnTo>
                    <a:pt x="166" y="72"/>
                  </a:lnTo>
                  <a:lnTo>
                    <a:pt x="166" y="71"/>
                  </a:lnTo>
                  <a:lnTo>
                    <a:pt x="166" y="72"/>
                  </a:lnTo>
                  <a:lnTo>
                    <a:pt x="167" y="72"/>
                  </a:lnTo>
                  <a:lnTo>
                    <a:pt x="167" y="71"/>
                  </a:lnTo>
                  <a:lnTo>
                    <a:pt x="168" y="70"/>
                  </a:lnTo>
                  <a:lnTo>
                    <a:pt x="167" y="70"/>
                  </a:lnTo>
                  <a:lnTo>
                    <a:pt x="167" y="69"/>
                  </a:lnTo>
                  <a:lnTo>
                    <a:pt x="166" y="69"/>
                  </a:lnTo>
                  <a:lnTo>
                    <a:pt x="165" y="69"/>
                  </a:lnTo>
                  <a:lnTo>
                    <a:pt x="164" y="68"/>
                  </a:lnTo>
                  <a:lnTo>
                    <a:pt x="165" y="68"/>
                  </a:lnTo>
                  <a:lnTo>
                    <a:pt x="165" y="67"/>
                  </a:lnTo>
                  <a:lnTo>
                    <a:pt x="165" y="66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7" y="66"/>
                  </a:lnTo>
                  <a:lnTo>
                    <a:pt x="168" y="66"/>
                  </a:lnTo>
                  <a:lnTo>
                    <a:pt x="169" y="66"/>
                  </a:lnTo>
                  <a:lnTo>
                    <a:pt x="170" y="66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4" y="66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7" y="66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89" y="66"/>
                  </a:lnTo>
                  <a:lnTo>
                    <a:pt x="190" y="66"/>
                  </a:lnTo>
                  <a:lnTo>
                    <a:pt x="191" y="66"/>
                  </a:lnTo>
                  <a:lnTo>
                    <a:pt x="192" y="66"/>
                  </a:lnTo>
                  <a:lnTo>
                    <a:pt x="193" y="66"/>
                  </a:lnTo>
                  <a:lnTo>
                    <a:pt x="194" y="66"/>
                  </a:lnTo>
                  <a:lnTo>
                    <a:pt x="195" y="66"/>
                  </a:lnTo>
                  <a:lnTo>
                    <a:pt x="196" y="66"/>
                  </a:lnTo>
                  <a:lnTo>
                    <a:pt x="197" y="66"/>
                  </a:lnTo>
                  <a:lnTo>
                    <a:pt x="198" y="66"/>
                  </a:lnTo>
                  <a:lnTo>
                    <a:pt x="198" y="65"/>
                  </a:lnTo>
                  <a:lnTo>
                    <a:pt x="199" y="66"/>
                  </a:lnTo>
                  <a:lnTo>
                    <a:pt x="200" y="66"/>
                  </a:lnTo>
                  <a:lnTo>
                    <a:pt x="201" y="66"/>
                  </a:lnTo>
                  <a:lnTo>
                    <a:pt x="202" y="66"/>
                  </a:lnTo>
                  <a:lnTo>
                    <a:pt x="203" y="66"/>
                  </a:lnTo>
                  <a:lnTo>
                    <a:pt x="204" y="67"/>
                  </a:lnTo>
                  <a:lnTo>
                    <a:pt x="205" y="67"/>
                  </a:lnTo>
                  <a:lnTo>
                    <a:pt x="206" y="67"/>
                  </a:lnTo>
                  <a:lnTo>
                    <a:pt x="207" y="67"/>
                  </a:lnTo>
                  <a:lnTo>
                    <a:pt x="208" y="68"/>
                  </a:lnTo>
                  <a:lnTo>
                    <a:pt x="209" y="68"/>
                  </a:lnTo>
                  <a:lnTo>
                    <a:pt x="210" y="68"/>
                  </a:lnTo>
                  <a:lnTo>
                    <a:pt x="211" y="68"/>
                  </a:lnTo>
                  <a:lnTo>
                    <a:pt x="211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4" y="69"/>
                  </a:lnTo>
                  <a:lnTo>
                    <a:pt x="215" y="69"/>
                  </a:lnTo>
                  <a:lnTo>
                    <a:pt x="215" y="68"/>
                  </a:lnTo>
                  <a:lnTo>
                    <a:pt x="216" y="68"/>
                  </a:lnTo>
                  <a:lnTo>
                    <a:pt x="216" y="67"/>
                  </a:lnTo>
                  <a:lnTo>
                    <a:pt x="217" y="67"/>
                  </a:lnTo>
                  <a:lnTo>
                    <a:pt x="217" y="66"/>
                  </a:lnTo>
                  <a:lnTo>
                    <a:pt x="218" y="66"/>
                  </a:lnTo>
                  <a:lnTo>
                    <a:pt x="218" y="65"/>
                  </a:lnTo>
                  <a:lnTo>
                    <a:pt x="218" y="64"/>
                  </a:lnTo>
                  <a:lnTo>
                    <a:pt x="218" y="61"/>
                  </a:lnTo>
                  <a:lnTo>
                    <a:pt x="218" y="60"/>
                  </a:lnTo>
                  <a:lnTo>
                    <a:pt x="217" y="58"/>
                  </a:lnTo>
                  <a:lnTo>
                    <a:pt x="217" y="57"/>
                  </a:lnTo>
                  <a:lnTo>
                    <a:pt x="215" y="56"/>
                  </a:lnTo>
                  <a:lnTo>
                    <a:pt x="212" y="54"/>
                  </a:lnTo>
                  <a:lnTo>
                    <a:pt x="210" y="53"/>
                  </a:lnTo>
                  <a:lnTo>
                    <a:pt x="209" y="51"/>
                  </a:lnTo>
                  <a:lnTo>
                    <a:pt x="208" y="49"/>
                  </a:lnTo>
                  <a:lnTo>
                    <a:pt x="207" y="48"/>
                  </a:lnTo>
                  <a:lnTo>
                    <a:pt x="207" y="47"/>
                  </a:lnTo>
                  <a:lnTo>
                    <a:pt x="203" y="46"/>
                  </a:lnTo>
                  <a:lnTo>
                    <a:pt x="203" y="45"/>
                  </a:lnTo>
                  <a:lnTo>
                    <a:pt x="203" y="44"/>
                  </a:lnTo>
                  <a:lnTo>
                    <a:pt x="202" y="43"/>
                  </a:lnTo>
                  <a:lnTo>
                    <a:pt x="202" y="42"/>
                  </a:lnTo>
                  <a:lnTo>
                    <a:pt x="201" y="42"/>
                  </a:lnTo>
                  <a:lnTo>
                    <a:pt x="201" y="41"/>
                  </a:lnTo>
                  <a:lnTo>
                    <a:pt x="200" y="40"/>
                  </a:lnTo>
                  <a:lnTo>
                    <a:pt x="201" y="38"/>
                  </a:lnTo>
                  <a:lnTo>
                    <a:pt x="202" y="38"/>
                  </a:lnTo>
                  <a:lnTo>
                    <a:pt x="203" y="37"/>
                  </a:lnTo>
                  <a:lnTo>
                    <a:pt x="204" y="37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7" y="36"/>
                  </a:lnTo>
                  <a:lnTo>
                    <a:pt x="208" y="36"/>
                  </a:lnTo>
                  <a:lnTo>
                    <a:pt x="208" y="35"/>
                  </a:lnTo>
                  <a:lnTo>
                    <a:pt x="209" y="35"/>
                  </a:lnTo>
                  <a:lnTo>
                    <a:pt x="210" y="35"/>
                  </a:lnTo>
                  <a:lnTo>
                    <a:pt x="211" y="35"/>
                  </a:lnTo>
                  <a:lnTo>
                    <a:pt x="212" y="35"/>
                  </a:lnTo>
                  <a:lnTo>
                    <a:pt x="213" y="35"/>
                  </a:lnTo>
                  <a:lnTo>
                    <a:pt x="213" y="34"/>
                  </a:lnTo>
                  <a:lnTo>
                    <a:pt x="214" y="33"/>
                  </a:lnTo>
                  <a:lnTo>
                    <a:pt x="215" y="33"/>
                  </a:lnTo>
                  <a:lnTo>
                    <a:pt x="216" y="33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7" y="31"/>
                  </a:lnTo>
                  <a:lnTo>
                    <a:pt x="218" y="30"/>
                  </a:lnTo>
                  <a:lnTo>
                    <a:pt x="218" y="29"/>
                  </a:lnTo>
                  <a:lnTo>
                    <a:pt x="219" y="29"/>
                  </a:lnTo>
                  <a:lnTo>
                    <a:pt x="219" y="28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3" y="24"/>
                  </a:lnTo>
                  <a:lnTo>
                    <a:pt x="224" y="23"/>
                  </a:lnTo>
                  <a:lnTo>
                    <a:pt x="224" y="22"/>
                  </a:lnTo>
                  <a:lnTo>
                    <a:pt x="224" y="21"/>
                  </a:lnTo>
                  <a:lnTo>
                    <a:pt x="225" y="21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7" y="20"/>
                  </a:lnTo>
                  <a:lnTo>
                    <a:pt x="228" y="20"/>
                  </a:lnTo>
                  <a:lnTo>
                    <a:pt x="228" y="19"/>
                  </a:lnTo>
                  <a:lnTo>
                    <a:pt x="229" y="19"/>
                  </a:lnTo>
                  <a:lnTo>
                    <a:pt x="229" y="18"/>
                  </a:lnTo>
                  <a:lnTo>
                    <a:pt x="230" y="17"/>
                  </a:lnTo>
                  <a:lnTo>
                    <a:pt x="230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1" y="14"/>
                  </a:lnTo>
                  <a:lnTo>
                    <a:pt x="232" y="14"/>
                  </a:lnTo>
                  <a:lnTo>
                    <a:pt x="232" y="13"/>
                  </a:lnTo>
                  <a:lnTo>
                    <a:pt x="233" y="13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3"/>
                  </a:lnTo>
                  <a:lnTo>
                    <a:pt x="235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6" y="12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7" y="10"/>
                  </a:lnTo>
                  <a:lnTo>
                    <a:pt x="237" y="9"/>
                  </a:lnTo>
                  <a:lnTo>
                    <a:pt x="237" y="8"/>
                  </a:lnTo>
                  <a:lnTo>
                    <a:pt x="238" y="8"/>
                  </a:lnTo>
                  <a:lnTo>
                    <a:pt x="239" y="8"/>
                  </a:lnTo>
                  <a:lnTo>
                    <a:pt x="240" y="8"/>
                  </a:lnTo>
                  <a:lnTo>
                    <a:pt x="241" y="8"/>
                  </a:lnTo>
                  <a:lnTo>
                    <a:pt x="241" y="7"/>
                  </a:lnTo>
                  <a:lnTo>
                    <a:pt x="242" y="7"/>
                  </a:lnTo>
                  <a:lnTo>
                    <a:pt x="242" y="6"/>
                  </a:lnTo>
                  <a:lnTo>
                    <a:pt x="243" y="6"/>
                  </a:lnTo>
                  <a:lnTo>
                    <a:pt x="244" y="6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5" y="6"/>
                  </a:lnTo>
                  <a:lnTo>
                    <a:pt x="246" y="6"/>
                  </a:lnTo>
                  <a:lnTo>
                    <a:pt x="247" y="7"/>
                  </a:lnTo>
                  <a:lnTo>
                    <a:pt x="248" y="8"/>
                  </a:lnTo>
                  <a:lnTo>
                    <a:pt x="248" y="9"/>
                  </a:lnTo>
                  <a:lnTo>
                    <a:pt x="248" y="10"/>
                  </a:lnTo>
                  <a:lnTo>
                    <a:pt x="249" y="10"/>
                  </a:lnTo>
                  <a:lnTo>
                    <a:pt x="249" y="11"/>
                  </a:lnTo>
                  <a:lnTo>
                    <a:pt x="250" y="11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3" y="11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4" y="12"/>
                  </a:lnTo>
                  <a:lnTo>
                    <a:pt x="254" y="13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7" y="14"/>
                  </a:lnTo>
                  <a:lnTo>
                    <a:pt x="258" y="14"/>
                  </a:lnTo>
                  <a:lnTo>
                    <a:pt x="259" y="14"/>
                  </a:lnTo>
                  <a:lnTo>
                    <a:pt x="260" y="14"/>
                  </a:lnTo>
                  <a:lnTo>
                    <a:pt x="261" y="14"/>
                  </a:lnTo>
                  <a:lnTo>
                    <a:pt x="262" y="14"/>
                  </a:lnTo>
                  <a:lnTo>
                    <a:pt x="263" y="14"/>
                  </a:lnTo>
                  <a:lnTo>
                    <a:pt x="264" y="14"/>
                  </a:lnTo>
                  <a:lnTo>
                    <a:pt x="264" y="15"/>
                  </a:lnTo>
                  <a:lnTo>
                    <a:pt x="264" y="16"/>
                  </a:lnTo>
                  <a:lnTo>
                    <a:pt x="265" y="16"/>
                  </a:lnTo>
                  <a:lnTo>
                    <a:pt x="265" y="15"/>
                  </a:lnTo>
                  <a:lnTo>
                    <a:pt x="266" y="16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7" y="16"/>
                  </a:lnTo>
                  <a:lnTo>
                    <a:pt x="268" y="16"/>
                  </a:lnTo>
                  <a:lnTo>
                    <a:pt x="269" y="16"/>
                  </a:lnTo>
                  <a:lnTo>
                    <a:pt x="269" y="17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6"/>
                  </a:lnTo>
                  <a:lnTo>
                    <a:pt x="270" y="16"/>
                  </a:lnTo>
                  <a:lnTo>
                    <a:pt x="270" y="15"/>
                  </a:lnTo>
                  <a:lnTo>
                    <a:pt x="270" y="14"/>
                  </a:lnTo>
                  <a:lnTo>
                    <a:pt x="271" y="14"/>
                  </a:lnTo>
                  <a:lnTo>
                    <a:pt x="272" y="14"/>
                  </a:lnTo>
                  <a:lnTo>
                    <a:pt x="272" y="15"/>
                  </a:lnTo>
                  <a:lnTo>
                    <a:pt x="273" y="15"/>
                  </a:lnTo>
                  <a:lnTo>
                    <a:pt x="274" y="15"/>
                  </a:lnTo>
                  <a:lnTo>
                    <a:pt x="275" y="15"/>
                  </a:lnTo>
                  <a:lnTo>
                    <a:pt x="276" y="15"/>
                  </a:lnTo>
                  <a:lnTo>
                    <a:pt x="276" y="16"/>
                  </a:lnTo>
                  <a:lnTo>
                    <a:pt x="277" y="16"/>
                  </a:lnTo>
                  <a:lnTo>
                    <a:pt x="277" y="15"/>
                  </a:lnTo>
                  <a:lnTo>
                    <a:pt x="278" y="15"/>
                  </a:lnTo>
                  <a:lnTo>
                    <a:pt x="279" y="15"/>
                  </a:lnTo>
                  <a:lnTo>
                    <a:pt x="280" y="15"/>
                  </a:lnTo>
                  <a:lnTo>
                    <a:pt x="280" y="14"/>
                  </a:lnTo>
                  <a:lnTo>
                    <a:pt x="280" y="15"/>
                  </a:lnTo>
                  <a:lnTo>
                    <a:pt x="281" y="15"/>
                  </a:lnTo>
                  <a:lnTo>
                    <a:pt x="281" y="16"/>
                  </a:lnTo>
                  <a:lnTo>
                    <a:pt x="282" y="16"/>
                  </a:lnTo>
                  <a:lnTo>
                    <a:pt x="283" y="16"/>
                  </a:lnTo>
                  <a:lnTo>
                    <a:pt x="283" y="15"/>
                  </a:lnTo>
                  <a:lnTo>
                    <a:pt x="283" y="14"/>
                  </a:lnTo>
                  <a:lnTo>
                    <a:pt x="284" y="14"/>
                  </a:lnTo>
                  <a:lnTo>
                    <a:pt x="285" y="14"/>
                  </a:lnTo>
                  <a:lnTo>
                    <a:pt x="286" y="14"/>
                  </a:lnTo>
                  <a:lnTo>
                    <a:pt x="287" y="14"/>
                  </a:lnTo>
                  <a:lnTo>
                    <a:pt x="288" y="14"/>
                  </a:lnTo>
                  <a:lnTo>
                    <a:pt x="289" y="14"/>
                  </a:lnTo>
                  <a:lnTo>
                    <a:pt x="289" y="15"/>
                  </a:lnTo>
                  <a:lnTo>
                    <a:pt x="290" y="15"/>
                  </a:lnTo>
                  <a:lnTo>
                    <a:pt x="290" y="16"/>
                  </a:lnTo>
                  <a:lnTo>
                    <a:pt x="291" y="16"/>
                  </a:lnTo>
                  <a:lnTo>
                    <a:pt x="292" y="16"/>
                  </a:lnTo>
                  <a:lnTo>
                    <a:pt x="292" y="17"/>
                  </a:lnTo>
                  <a:lnTo>
                    <a:pt x="293" y="17"/>
                  </a:lnTo>
                  <a:lnTo>
                    <a:pt x="294" y="17"/>
                  </a:lnTo>
                  <a:lnTo>
                    <a:pt x="295" y="18"/>
                  </a:lnTo>
                  <a:lnTo>
                    <a:pt x="296" y="18"/>
                  </a:lnTo>
                  <a:lnTo>
                    <a:pt x="297" y="18"/>
                  </a:lnTo>
                  <a:lnTo>
                    <a:pt x="298" y="18"/>
                  </a:lnTo>
                  <a:lnTo>
                    <a:pt x="298" y="19"/>
                  </a:lnTo>
                  <a:lnTo>
                    <a:pt x="298" y="18"/>
                  </a:lnTo>
                  <a:lnTo>
                    <a:pt x="299" y="18"/>
                  </a:lnTo>
                  <a:lnTo>
                    <a:pt x="300" y="17"/>
                  </a:lnTo>
                  <a:lnTo>
                    <a:pt x="301" y="17"/>
                  </a:lnTo>
                  <a:lnTo>
                    <a:pt x="301" y="16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4"/>
                  </a:lnTo>
                  <a:lnTo>
                    <a:pt x="307" y="12"/>
                  </a:lnTo>
                  <a:lnTo>
                    <a:pt x="309" y="11"/>
                  </a:lnTo>
                  <a:lnTo>
                    <a:pt x="310" y="10"/>
                  </a:lnTo>
                  <a:lnTo>
                    <a:pt x="313" y="8"/>
                  </a:lnTo>
                  <a:lnTo>
                    <a:pt x="316" y="6"/>
                  </a:lnTo>
                  <a:lnTo>
                    <a:pt x="317" y="5"/>
                  </a:lnTo>
                  <a:lnTo>
                    <a:pt x="319" y="4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0"/>
                  </a:lnTo>
                  <a:lnTo>
                    <a:pt x="324" y="1"/>
                  </a:lnTo>
                  <a:lnTo>
                    <a:pt x="323" y="1"/>
                  </a:lnTo>
                  <a:lnTo>
                    <a:pt x="323" y="2"/>
                  </a:lnTo>
                  <a:lnTo>
                    <a:pt x="323" y="3"/>
                  </a:lnTo>
                  <a:lnTo>
                    <a:pt x="323" y="4"/>
                  </a:lnTo>
                  <a:lnTo>
                    <a:pt x="323" y="5"/>
                  </a:lnTo>
                  <a:lnTo>
                    <a:pt x="323" y="6"/>
                  </a:lnTo>
                  <a:lnTo>
                    <a:pt x="323" y="7"/>
                  </a:lnTo>
                  <a:lnTo>
                    <a:pt x="325" y="9"/>
                  </a:lnTo>
                  <a:lnTo>
                    <a:pt x="327" y="12"/>
                  </a:lnTo>
                  <a:lnTo>
                    <a:pt x="329" y="14"/>
                  </a:lnTo>
                  <a:lnTo>
                    <a:pt x="330" y="14"/>
                  </a:lnTo>
                  <a:lnTo>
                    <a:pt x="331" y="15"/>
                  </a:lnTo>
                  <a:lnTo>
                    <a:pt x="331" y="17"/>
                  </a:lnTo>
                  <a:lnTo>
                    <a:pt x="332" y="18"/>
                  </a:lnTo>
                  <a:lnTo>
                    <a:pt x="332" y="19"/>
                  </a:lnTo>
                  <a:lnTo>
                    <a:pt x="333" y="19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6" y="23"/>
                  </a:lnTo>
                  <a:lnTo>
                    <a:pt x="336" y="24"/>
                  </a:lnTo>
                  <a:lnTo>
                    <a:pt x="337" y="24"/>
                  </a:lnTo>
                  <a:lnTo>
                    <a:pt x="338" y="25"/>
                  </a:lnTo>
                  <a:lnTo>
                    <a:pt x="338" y="26"/>
                  </a:lnTo>
                  <a:lnTo>
                    <a:pt x="339" y="26"/>
                  </a:lnTo>
                  <a:lnTo>
                    <a:pt x="339" y="27"/>
                  </a:lnTo>
                  <a:lnTo>
                    <a:pt x="338" y="27"/>
                  </a:lnTo>
                  <a:lnTo>
                    <a:pt x="338" y="28"/>
                  </a:lnTo>
                  <a:lnTo>
                    <a:pt x="338" y="29"/>
                  </a:lnTo>
                  <a:lnTo>
                    <a:pt x="337" y="29"/>
                  </a:lnTo>
                  <a:lnTo>
                    <a:pt x="337" y="30"/>
                  </a:lnTo>
                  <a:lnTo>
                    <a:pt x="336" y="32"/>
                  </a:lnTo>
                  <a:lnTo>
                    <a:pt x="336" y="32"/>
                  </a:lnTo>
                  <a:lnTo>
                    <a:pt x="335" y="32"/>
                  </a:lnTo>
                  <a:lnTo>
                    <a:pt x="334" y="32"/>
                  </a:lnTo>
                  <a:lnTo>
                    <a:pt x="334" y="33"/>
                  </a:lnTo>
                  <a:lnTo>
                    <a:pt x="333" y="33"/>
                  </a:lnTo>
                  <a:lnTo>
                    <a:pt x="333" y="34"/>
                  </a:lnTo>
                  <a:lnTo>
                    <a:pt x="332" y="35"/>
                  </a:lnTo>
                  <a:lnTo>
                    <a:pt x="331" y="36"/>
                  </a:lnTo>
                  <a:lnTo>
                    <a:pt x="331" y="37"/>
                  </a:lnTo>
                  <a:lnTo>
                    <a:pt x="331" y="38"/>
                  </a:lnTo>
                  <a:lnTo>
                    <a:pt x="331" y="39"/>
                  </a:lnTo>
                  <a:lnTo>
                    <a:pt x="331" y="40"/>
                  </a:lnTo>
                  <a:lnTo>
                    <a:pt x="331" y="41"/>
                  </a:lnTo>
                  <a:lnTo>
                    <a:pt x="332" y="41"/>
                  </a:lnTo>
                  <a:lnTo>
                    <a:pt x="332" y="42"/>
                  </a:lnTo>
                  <a:lnTo>
                    <a:pt x="332" y="43"/>
                  </a:lnTo>
                  <a:lnTo>
                    <a:pt x="332" y="44"/>
                  </a:lnTo>
                  <a:lnTo>
                    <a:pt x="331" y="46"/>
                  </a:lnTo>
                  <a:lnTo>
                    <a:pt x="331" y="47"/>
                  </a:lnTo>
                  <a:lnTo>
                    <a:pt x="331" y="48"/>
                  </a:lnTo>
                  <a:lnTo>
                    <a:pt x="329" y="50"/>
                  </a:lnTo>
                  <a:lnTo>
                    <a:pt x="329" y="51"/>
                  </a:lnTo>
                  <a:lnTo>
                    <a:pt x="329" y="52"/>
                  </a:lnTo>
                  <a:lnTo>
                    <a:pt x="329" y="53"/>
                  </a:lnTo>
                  <a:lnTo>
                    <a:pt x="329" y="54"/>
                  </a:lnTo>
                  <a:lnTo>
                    <a:pt x="330" y="54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31" y="57"/>
                  </a:lnTo>
                  <a:lnTo>
                    <a:pt x="331" y="57"/>
                  </a:lnTo>
                  <a:lnTo>
                    <a:pt x="332" y="57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4" y="58"/>
                  </a:lnTo>
                  <a:lnTo>
                    <a:pt x="335" y="59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7" y="60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2"/>
                  </a:lnTo>
                  <a:lnTo>
                    <a:pt x="340" y="62"/>
                  </a:lnTo>
                  <a:lnTo>
                    <a:pt x="341" y="62"/>
                  </a:lnTo>
                  <a:lnTo>
                    <a:pt x="341" y="61"/>
                  </a:lnTo>
                  <a:lnTo>
                    <a:pt x="342" y="61"/>
                  </a:lnTo>
                  <a:lnTo>
                    <a:pt x="343" y="61"/>
                  </a:lnTo>
                  <a:lnTo>
                    <a:pt x="344" y="61"/>
                  </a:lnTo>
                  <a:lnTo>
                    <a:pt x="344" y="62"/>
                  </a:lnTo>
                  <a:lnTo>
                    <a:pt x="344" y="63"/>
                  </a:lnTo>
                  <a:lnTo>
                    <a:pt x="345" y="64"/>
                  </a:lnTo>
                  <a:lnTo>
                    <a:pt x="346" y="64"/>
                  </a:lnTo>
                  <a:lnTo>
                    <a:pt x="346" y="65"/>
                  </a:lnTo>
                  <a:lnTo>
                    <a:pt x="345" y="65"/>
                  </a:lnTo>
                  <a:lnTo>
                    <a:pt x="345" y="66"/>
                  </a:lnTo>
                  <a:lnTo>
                    <a:pt x="346" y="66"/>
                  </a:lnTo>
                  <a:lnTo>
                    <a:pt x="346" y="67"/>
                  </a:lnTo>
                  <a:lnTo>
                    <a:pt x="346" y="68"/>
                  </a:lnTo>
                  <a:lnTo>
                    <a:pt x="347" y="69"/>
                  </a:lnTo>
                  <a:lnTo>
                    <a:pt x="348" y="69"/>
                  </a:lnTo>
                  <a:lnTo>
                    <a:pt x="348" y="70"/>
                  </a:lnTo>
                  <a:lnTo>
                    <a:pt x="349" y="70"/>
                  </a:lnTo>
                  <a:lnTo>
                    <a:pt x="349" y="71"/>
                  </a:lnTo>
                  <a:lnTo>
                    <a:pt x="349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1" y="73"/>
                  </a:lnTo>
                  <a:lnTo>
                    <a:pt x="351" y="74"/>
                  </a:lnTo>
                  <a:lnTo>
                    <a:pt x="352" y="74"/>
                  </a:lnTo>
                  <a:lnTo>
                    <a:pt x="352" y="75"/>
                  </a:lnTo>
                  <a:lnTo>
                    <a:pt x="351" y="75"/>
                  </a:lnTo>
                  <a:lnTo>
                    <a:pt x="351" y="76"/>
                  </a:lnTo>
                  <a:lnTo>
                    <a:pt x="352" y="77"/>
                  </a:lnTo>
                  <a:lnTo>
                    <a:pt x="352" y="78"/>
                  </a:lnTo>
                  <a:lnTo>
                    <a:pt x="352" y="79"/>
                  </a:lnTo>
                  <a:lnTo>
                    <a:pt x="353" y="79"/>
                  </a:lnTo>
                  <a:lnTo>
                    <a:pt x="354" y="79"/>
                  </a:lnTo>
                  <a:lnTo>
                    <a:pt x="355" y="80"/>
                  </a:lnTo>
                  <a:lnTo>
                    <a:pt x="356" y="80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8" y="81"/>
                  </a:lnTo>
                  <a:lnTo>
                    <a:pt x="358" y="81"/>
                  </a:lnTo>
                  <a:lnTo>
                    <a:pt x="359" y="81"/>
                  </a:lnTo>
                  <a:lnTo>
                    <a:pt x="360" y="82"/>
                  </a:lnTo>
                  <a:lnTo>
                    <a:pt x="359" y="82"/>
                  </a:lnTo>
                  <a:lnTo>
                    <a:pt x="359" y="83"/>
                  </a:lnTo>
                  <a:lnTo>
                    <a:pt x="359" y="84"/>
                  </a:lnTo>
                  <a:lnTo>
                    <a:pt x="359" y="85"/>
                  </a:lnTo>
                  <a:lnTo>
                    <a:pt x="360" y="85"/>
                  </a:lnTo>
                  <a:lnTo>
                    <a:pt x="360" y="86"/>
                  </a:lnTo>
                  <a:lnTo>
                    <a:pt x="360" y="87"/>
                  </a:lnTo>
                  <a:lnTo>
                    <a:pt x="359" y="87"/>
                  </a:lnTo>
                  <a:lnTo>
                    <a:pt x="358" y="87"/>
                  </a:lnTo>
                  <a:lnTo>
                    <a:pt x="358" y="88"/>
                  </a:lnTo>
                  <a:lnTo>
                    <a:pt x="357" y="89"/>
                  </a:lnTo>
                  <a:lnTo>
                    <a:pt x="358" y="89"/>
                  </a:lnTo>
                  <a:lnTo>
                    <a:pt x="358" y="90"/>
                  </a:lnTo>
                  <a:lnTo>
                    <a:pt x="359" y="90"/>
                  </a:lnTo>
                  <a:lnTo>
                    <a:pt x="360" y="91"/>
                  </a:lnTo>
                  <a:lnTo>
                    <a:pt x="360" y="92"/>
                  </a:lnTo>
                  <a:lnTo>
                    <a:pt x="361" y="92"/>
                  </a:lnTo>
                  <a:lnTo>
                    <a:pt x="361" y="93"/>
                  </a:lnTo>
                  <a:lnTo>
                    <a:pt x="362" y="93"/>
                  </a:lnTo>
                  <a:lnTo>
                    <a:pt x="363" y="95"/>
                  </a:lnTo>
                  <a:lnTo>
                    <a:pt x="363" y="96"/>
                  </a:lnTo>
                  <a:lnTo>
                    <a:pt x="364" y="96"/>
                  </a:lnTo>
                  <a:lnTo>
                    <a:pt x="365" y="98"/>
                  </a:lnTo>
                  <a:lnTo>
                    <a:pt x="366" y="98"/>
                  </a:lnTo>
                  <a:lnTo>
                    <a:pt x="366" y="99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9" y="100"/>
                  </a:lnTo>
                  <a:lnTo>
                    <a:pt x="369" y="99"/>
                  </a:lnTo>
                  <a:lnTo>
                    <a:pt x="370" y="99"/>
                  </a:lnTo>
                  <a:lnTo>
                    <a:pt x="371" y="99"/>
                  </a:lnTo>
                  <a:lnTo>
                    <a:pt x="371" y="100"/>
                  </a:lnTo>
                  <a:lnTo>
                    <a:pt x="371" y="101"/>
                  </a:lnTo>
                  <a:lnTo>
                    <a:pt x="371" y="102"/>
                  </a:lnTo>
                  <a:lnTo>
                    <a:pt x="372" y="102"/>
                  </a:lnTo>
                  <a:lnTo>
                    <a:pt x="372" y="103"/>
                  </a:lnTo>
                  <a:lnTo>
                    <a:pt x="372" y="104"/>
                  </a:lnTo>
                  <a:lnTo>
                    <a:pt x="373" y="104"/>
                  </a:lnTo>
                  <a:lnTo>
                    <a:pt x="373" y="105"/>
                  </a:lnTo>
                  <a:lnTo>
                    <a:pt x="374" y="105"/>
                  </a:lnTo>
                  <a:lnTo>
                    <a:pt x="375" y="105"/>
                  </a:lnTo>
                  <a:lnTo>
                    <a:pt x="375" y="106"/>
                  </a:lnTo>
                  <a:lnTo>
                    <a:pt x="376" y="106"/>
                  </a:lnTo>
                  <a:lnTo>
                    <a:pt x="377" y="106"/>
                  </a:lnTo>
                  <a:lnTo>
                    <a:pt x="377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8" y="113"/>
                  </a:lnTo>
                  <a:lnTo>
                    <a:pt x="379" y="113"/>
                  </a:lnTo>
                  <a:lnTo>
                    <a:pt x="379" y="114"/>
                  </a:lnTo>
                  <a:lnTo>
                    <a:pt x="380" y="114"/>
                  </a:lnTo>
                  <a:lnTo>
                    <a:pt x="380" y="115"/>
                  </a:lnTo>
                  <a:lnTo>
                    <a:pt x="380" y="115"/>
                  </a:lnTo>
                  <a:lnTo>
                    <a:pt x="380" y="116"/>
                  </a:lnTo>
                  <a:lnTo>
                    <a:pt x="381" y="116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2" y="116"/>
                  </a:lnTo>
                  <a:lnTo>
                    <a:pt x="382" y="117"/>
                  </a:lnTo>
                  <a:lnTo>
                    <a:pt x="383" y="117"/>
                  </a:lnTo>
                  <a:lnTo>
                    <a:pt x="383" y="118"/>
                  </a:lnTo>
                  <a:lnTo>
                    <a:pt x="382" y="118"/>
                  </a:lnTo>
                  <a:lnTo>
                    <a:pt x="381" y="118"/>
                  </a:lnTo>
                  <a:lnTo>
                    <a:pt x="380" y="118"/>
                  </a:lnTo>
                  <a:lnTo>
                    <a:pt x="380" y="118"/>
                  </a:lnTo>
                  <a:lnTo>
                    <a:pt x="380" y="119"/>
                  </a:lnTo>
                  <a:lnTo>
                    <a:pt x="380" y="120"/>
                  </a:lnTo>
                  <a:lnTo>
                    <a:pt x="380" y="120"/>
                  </a:lnTo>
                  <a:lnTo>
                    <a:pt x="380" y="121"/>
                  </a:lnTo>
                  <a:lnTo>
                    <a:pt x="380" y="122"/>
                  </a:lnTo>
                  <a:lnTo>
                    <a:pt x="379" y="122"/>
                  </a:lnTo>
                  <a:lnTo>
                    <a:pt x="379" y="121"/>
                  </a:lnTo>
                  <a:lnTo>
                    <a:pt x="378" y="121"/>
                  </a:lnTo>
                  <a:lnTo>
                    <a:pt x="377" y="122"/>
                  </a:lnTo>
                  <a:lnTo>
                    <a:pt x="376" y="122"/>
                  </a:lnTo>
                  <a:lnTo>
                    <a:pt x="375" y="122"/>
                  </a:lnTo>
                  <a:lnTo>
                    <a:pt x="375" y="123"/>
                  </a:lnTo>
                  <a:lnTo>
                    <a:pt x="374" y="123"/>
                  </a:lnTo>
                  <a:lnTo>
                    <a:pt x="373" y="124"/>
                  </a:lnTo>
                  <a:lnTo>
                    <a:pt x="372" y="124"/>
                  </a:lnTo>
                  <a:lnTo>
                    <a:pt x="371" y="124"/>
                  </a:lnTo>
                  <a:lnTo>
                    <a:pt x="370" y="124"/>
                  </a:lnTo>
                  <a:lnTo>
                    <a:pt x="369" y="124"/>
                  </a:lnTo>
                  <a:lnTo>
                    <a:pt x="368" y="124"/>
                  </a:lnTo>
                  <a:lnTo>
                    <a:pt x="368" y="123"/>
                  </a:lnTo>
                  <a:lnTo>
                    <a:pt x="367" y="122"/>
                  </a:lnTo>
                  <a:lnTo>
                    <a:pt x="367" y="123"/>
                  </a:lnTo>
                  <a:lnTo>
                    <a:pt x="366" y="123"/>
                  </a:lnTo>
                  <a:lnTo>
                    <a:pt x="366" y="124"/>
                  </a:lnTo>
                  <a:lnTo>
                    <a:pt x="365" y="123"/>
                  </a:lnTo>
                  <a:lnTo>
                    <a:pt x="365" y="124"/>
                  </a:lnTo>
                  <a:lnTo>
                    <a:pt x="364" y="124"/>
                  </a:lnTo>
                  <a:lnTo>
                    <a:pt x="365" y="124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5"/>
                  </a:lnTo>
                  <a:lnTo>
                    <a:pt x="362" y="125"/>
                  </a:lnTo>
                  <a:lnTo>
                    <a:pt x="361" y="125"/>
                  </a:lnTo>
                  <a:lnTo>
                    <a:pt x="361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27"/>
                  </a:lnTo>
                  <a:lnTo>
                    <a:pt x="358" y="127"/>
                  </a:lnTo>
                  <a:lnTo>
                    <a:pt x="357" y="127"/>
                  </a:lnTo>
                  <a:lnTo>
                    <a:pt x="356" y="127"/>
                  </a:lnTo>
                  <a:lnTo>
                    <a:pt x="356" y="128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4" y="129"/>
                  </a:lnTo>
                  <a:lnTo>
                    <a:pt x="353" y="130"/>
                  </a:lnTo>
                  <a:lnTo>
                    <a:pt x="353" y="131"/>
                  </a:lnTo>
                  <a:lnTo>
                    <a:pt x="352" y="131"/>
                  </a:lnTo>
                  <a:lnTo>
                    <a:pt x="351" y="131"/>
                  </a:lnTo>
                  <a:lnTo>
                    <a:pt x="351" y="130"/>
                  </a:lnTo>
                  <a:lnTo>
                    <a:pt x="350" y="130"/>
                  </a:lnTo>
                  <a:lnTo>
                    <a:pt x="350" y="129"/>
                  </a:lnTo>
                  <a:lnTo>
                    <a:pt x="349" y="130"/>
                  </a:lnTo>
                  <a:lnTo>
                    <a:pt x="348" y="130"/>
                  </a:lnTo>
                  <a:lnTo>
                    <a:pt x="347" y="130"/>
                  </a:lnTo>
                  <a:lnTo>
                    <a:pt x="346" y="130"/>
                  </a:lnTo>
                  <a:lnTo>
                    <a:pt x="346" y="129"/>
                  </a:lnTo>
                  <a:lnTo>
                    <a:pt x="345" y="129"/>
                  </a:lnTo>
                  <a:lnTo>
                    <a:pt x="345" y="129"/>
                  </a:lnTo>
                  <a:lnTo>
                    <a:pt x="345" y="128"/>
                  </a:lnTo>
                  <a:lnTo>
                    <a:pt x="344" y="128"/>
                  </a:lnTo>
                  <a:lnTo>
                    <a:pt x="343" y="128"/>
                  </a:lnTo>
                  <a:lnTo>
                    <a:pt x="342" y="128"/>
                  </a:lnTo>
                  <a:lnTo>
                    <a:pt x="342" y="127"/>
                  </a:lnTo>
                  <a:lnTo>
                    <a:pt x="341" y="127"/>
                  </a:lnTo>
                  <a:lnTo>
                    <a:pt x="340" y="127"/>
                  </a:lnTo>
                  <a:lnTo>
                    <a:pt x="340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8" y="127"/>
                  </a:lnTo>
                  <a:lnTo>
                    <a:pt x="338" y="126"/>
                  </a:lnTo>
                  <a:lnTo>
                    <a:pt x="337" y="126"/>
                  </a:lnTo>
                  <a:lnTo>
                    <a:pt x="336" y="126"/>
                  </a:lnTo>
                  <a:lnTo>
                    <a:pt x="336" y="125"/>
                  </a:lnTo>
                  <a:lnTo>
                    <a:pt x="335" y="125"/>
                  </a:lnTo>
                  <a:lnTo>
                    <a:pt x="335" y="124"/>
                  </a:lnTo>
                  <a:lnTo>
                    <a:pt x="334" y="124"/>
                  </a:lnTo>
                  <a:lnTo>
                    <a:pt x="334" y="123"/>
                  </a:lnTo>
                  <a:lnTo>
                    <a:pt x="333" y="123"/>
                  </a:lnTo>
                  <a:lnTo>
                    <a:pt x="333" y="124"/>
                  </a:lnTo>
                  <a:lnTo>
                    <a:pt x="333" y="125"/>
                  </a:lnTo>
                  <a:lnTo>
                    <a:pt x="332" y="125"/>
                  </a:lnTo>
                  <a:lnTo>
                    <a:pt x="332" y="126"/>
                  </a:lnTo>
                  <a:lnTo>
                    <a:pt x="332" y="127"/>
                  </a:lnTo>
                  <a:lnTo>
                    <a:pt x="331" y="127"/>
                  </a:lnTo>
                  <a:lnTo>
                    <a:pt x="331" y="126"/>
                  </a:lnTo>
                  <a:lnTo>
                    <a:pt x="331" y="126"/>
                  </a:lnTo>
                  <a:lnTo>
                    <a:pt x="331" y="127"/>
                  </a:lnTo>
                  <a:lnTo>
                    <a:pt x="330" y="127"/>
                  </a:lnTo>
                  <a:lnTo>
                    <a:pt x="330" y="128"/>
                  </a:lnTo>
                  <a:lnTo>
                    <a:pt x="329" y="127"/>
                  </a:lnTo>
                  <a:lnTo>
                    <a:pt x="328" y="127"/>
                  </a:lnTo>
                  <a:lnTo>
                    <a:pt x="328" y="126"/>
                  </a:lnTo>
                  <a:lnTo>
                    <a:pt x="327" y="126"/>
                  </a:lnTo>
                  <a:lnTo>
                    <a:pt x="327" y="125"/>
                  </a:lnTo>
                  <a:lnTo>
                    <a:pt x="326" y="125"/>
                  </a:lnTo>
                  <a:lnTo>
                    <a:pt x="326" y="124"/>
                  </a:lnTo>
                  <a:lnTo>
                    <a:pt x="326" y="123"/>
                  </a:lnTo>
                  <a:lnTo>
                    <a:pt x="326" y="122"/>
                  </a:lnTo>
                  <a:lnTo>
                    <a:pt x="325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1"/>
                  </a:lnTo>
                  <a:lnTo>
                    <a:pt x="323" y="120"/>
                  </a:lnTo>
                  <a:lnTo>
                    <a:pt x="322" y="119"/>
                  </a:lnTo>
                  <a:lnTo>
                    <a:pt x="321" y="119"/>
                  </a:lnTo>
                  <a:lnTo>
                    <a:pt x="321" y="118"/>
                  </a:lnTo>
                  <a:lnTo>
                    <a:pt x="320" y="118"/>
                  </a:lnTo>
                  <a:lnTo>
                    <a:pt x="320" y="117"/>
                  </a:lnTo>
                  <a:lnTo>
                    <a:pt x="320" y="116"/>
                  </a:lnTo>
                  <a:lnTo>
                    <a:pt x="319" y="116"/>
                  </a:lnTo>
                  <a:lnTo>
                    <a:pt x="319" y="117"/>
                  </a:lnTo>
                  <a:lnTo>
                    <a:pt x="318" y="117"/>
                  </a:lnTo>
                  <a:lnTo>
                    <a:pt x="317" y="117"/>
                  </a:lnTo>
                  <a:lnTo>
                    <a:pt x="317" y="118"/>
                  </a:lnTo>
                  <a:lnTo>
                    <a:pt x="316" y="118"/>
                  </a:lnTo>
                  <a:lnTo>
                    <a:pt x="315" y="118"/>
                  </a:lnTo>
                  <a:lnTo>
                    <a:pt x="314" y="118"/>
                  </a:lnTo>
                  <a:lnTo>
                    <a:pt x="313" y="119"/>
                  </a:lnTo>
                  <a:lnTo>
                    <a:pt x="312" y="119"/>
                  </a:lnTo>
                  <a:lnTo>
                    <a:pt x="310" y="120"/>
                  </a:lnTo>
                  <a:lnTo>
                    <a:pt x="310" y="121"/>
                  </a:lnTo>
                  <a:lnTo>
                    <a:pt x="308" y="121"/>
                  </a:lnTo>
                  <a:lnTo>
                    <a:pt x="307" y="122"/>
                  </a:lnTo>
                  <a:lnTo>
                    <a:pt x="306" y="122"/>
                  </a:lnTo>
                  <a:lnTo>
                    <a:pt x="305" y="122"/>
                  </a:lnTo>
                  <a:lnTo>
                    <a:pt x="304" y="122"/>
                  </a:lnTo>
                  <a:lnTo>
                    <a:pt x="304" y="123"/>
                  </a:lnTo>
                  <a:lnTo>
                    <a:pt x="303" y="123"/>
                  </a:lnTo>
                  <a:lnTo>
                    <a:pt x="302" y="123"/>
                  </a:lnTo>
                  <a:lnTo>
                    <a:pt x="301" y="124"/>
                  </a:lnTo>
                  <a:lnTo>
                    <a:pt x="301" y="125"/>
                  </a:lnTo>
                  <a:lnTo>
                    <a:pt x="300" y="125"/>
                  </a:lnTo>
                  <a:lnTo>
                    <a:pt x="299" y="126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8" y="128"/>
                  </a:lnTo>
                  <a:lnTo>
                    <a:pt x="297" y="128"/>
                  </a:lnTo>
                  <a:lnTo>
                    <a:pt x="297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5" y="129"/>
                  </a:lnTo>
                  <a:lnTo>
                    <a:pt x="295" y="130"/>
                  </a:lnTo>
                  <a:lnTo>
                    <a:pt x="294" y="130"/>
                  </a:lnTo>
                  <a:lnTo>
                    <a:pt x="293" y="130"/>
                  </a:lnTo>
                  <a:lnTo>
                    <a:pt x="292" y="131"/>
                  </a:lnTo>
                  <a:lnTo>
                    <a:pt x="291" y="133"/>
                  </a:lnTo>
                  <a:lnTo>
                    <a:pt x="291" y="134"/>
                  </a:lnTo>
                  <a:lnTo>
                    <a:pt x="290" y="134"/>
                  </a:lnTo>
                  <a:lnTo>
                    <a:pt x="290" y="135"/>
                  </a:lnTo>
                  <a:lnTo>
                    <a:pt x="289" y="135"/>
                  </a:lnTo>
                  <a:lnTo>
                    <a:pt x="288" y="135"/>
                  </a:lnTo>
                  <a:lnTo>
                    <a:pt x="287" y="136"/>
                  </a:lnTo>
                  <a:lnTo>
                    <a:pt x="283" y="138"/>
                  </a:lnTo>
                  <a:lnTo>
                    <a:pt x="283" y="139"/>
                  </a:lnTo>
                  <a:lnTo>
                    <a:pt x="282" y="139"/>
                  </a:lnTo>
                  <a:lnTo>
                    <a:pt x="281" y="139"/>
                  </a:lnTo>
                  <a:lnTo>
                    <a:pt x="280" y="139"/>
                  </a:lnTo>
                  <a:lnTo>
                    <a:pt x="280" y="140"/>
                  </a:lnTo>
                  <a:lnTo>
                    <a:pt x="279" y="140"/>
                  </a:lnTo>
                  <a:lnTo>
                    <a:pt x="278" y="140"/>
                  </a:lnTo>
                  <a:lnTo>
                    <a:pt x="278" y="139"/>
                  </a:lnTo>
                  <a:lnTo>
                    <a:pt x="278" y="138"/>
                  </a:lnTo>
                  <a:lnTo>
                    <a:pt x="278" y="137"/>
                  </a:lnTo>
                  <a:lnTo>
                    <a:pt x="278" y="136"/>
                  </a:lnTo>
                  <a:lnTo>
                    <a:pt x="277" y="136"/>
                  </a:lnTo>
                  <a:lnTo>
                    <a:pt x="277" y="135"/>
                  </a:lnTo>
                  <a:lnTo>
                    <a:pt x="276" y="136"/>
                  </a:lnTo>
                  <a:lnTo>
                    <a:pt x="275" y="136"/>
                  </a:lnTo>
                  <a:lnTo>
                    <a:pt x="275" y="135"/>
                  </a:lnTo>
                  <a:lnTo>
                    <a:pt x="274" y="135"/>
                  </a:lnTo>
                  <a:lnTo>
                    <a:pt x="273" y="135"/>
                  </a:lnTo>
                  <a:lnTo>
                    <a:pt x="273" y="134"/>
                  </a:lnTo>
                  <a:lnTo>
                    <a:pt x="272" y="133"/>
                  </a:lnTo>
                  <a:lnTo>
                    <a:pt x="271" y="133"/>
                  </a:lnTo>
                  <a:lnTo>
                    <a:pt x="268" y="136"/>
                  </a:lnTo>
                  <a:lnTo>
                    <a:pt x="267" y="137"/>
                  </a:lnTo>
                  <a:lnTo>
                    <a:pt x="266" y="138"/>
                  </a:lnTo>
                  <a:lnTo>
                    <a:pt x="265" y="138"/>
                  </a:lnTo>
                  <a:lnTo>
                    <a:pt x="264" y="140"/>
                  </a:lnTo>
                  <a:lnTo>
                    <a:pt x="263" y="140"/>
                  </a:lnTo>
                  <a:lnTo>
                    <a:pt x="263" y="141"/>
                  </a:lnTo>
                  <a:lnTo>
                    <a:pt x="262" y="141"/>
                  </a:lnTo>
                  <a:lnTo>
                    <a:pt x="261" y="141"/>
                  </a:lnTo>
                  <a:lnTo>
                    <a:pt x="260" y="141"/>
                  </a:lnTo>
                  <a:lnTo>
                    <a:pt x="259" y="140"/>
                  </a:lnTo>
                  <a:lnTo>
                    <a:pt x="258" y="140"/>
                  </a:lnTo>
                  <a:lnTo>
                    <a:pt x="258" y="144"/>
                  </a:lnTo>
                  <a:lnTo>
                    <a:pt x="258" y="145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7" y="150"/>
                  </a:lnTo>
                  <a:lnTo>
                    <a:pt x="256" y="151"/>
                  </a:lnTo>
                  <a:lnTo>
                    <a:pt x="255" y="152"/>
                  </a:lnTo>
                  <a:lnTo>
                    <a:pt x="256" y="152"/>
                  </a:lnTo>
                  <a:lnTo>
                    <a:pt x="256" y="153"/>
                  </a:lnTo>
                  <a:lnTo>
                    <a:pt x="257" y="153"/>
                  </a:lnTo>
                  <a:lnTo>
                    <a:pt x="258" y="154"/>
                  </a:lnTo>
                  <a:lnTo>
                    <a:pt x="258" y="155"/>
                  </a:lnTo>
                  <a:lnTo>
                    <a:pt x="259" y="155"/>
                  </a:lnTo>
                  <a:lnTo>
                    <a:pt x="259" y="156"/>
                  </a:lnTo>
                  <a:lnTo>
                    <a:pt x="259" y="157"/>
                  </a:lnTo>
                  <a:lnTo>
                    <a:pt x="259" y="158"/>
                  </a:lnTo>
                  <a:lnTo>
                    <a:pt x="259" y="159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58" y="161"/>
                  </a:lnTo>
                  <a:lnTo>
                    <a:pt x="258" y="162"/>
                  </a:lnTo>
                  <a:lnTo>
                    <a:pt x="257" y="162"/>
                  </a:lnTo>
                  <a:lnTo>
                    <a:pt x="257" y="163"/>
                  </a:lnTo>
                  <a:lnTo>
                    <a:pt x="256" y="163"/>
                  </a:lnTo>
                  <a:lnTo>
                    <a:pt x="255" y="163"/>
                  </a:lnTo>
                  <a:lnTo>
                    <a:pt x="255" y="164"/>
                  </a:lnTo>
                  <a:lnTo>
                    <a:pt x="254" y="164"/>
                  </a:lnTo>
                  <a:lnTo>
                    <a:pt x="253" y="164"/>
                  </a:lnTo>
                  <a:lnTo>
                    <a:pt x="253" y="165"/>
                  </a:lnTo>
                  <a:lnTo>
                    <a:pt x="254" y="165"/>
                  </a:lnTo>
                  <a:lnTo>
                    <a:pt x="254" y="166"/>
                  </a:lnTo>
                  <a:lnTo>
                    <a:pt x="254" y="167"/>
                  </a:lnTo>
                  <a:lnTo>
                    <a:pt x="254" y="168"/>
                  </a:lnTo>
                  <a:lnTo>
                    <a:pt x="254" y="169"/>
                  </a:lnTo>
                  <a:lnTo>
                    <a:pt x="255" y="170"/>
                  </a:lnTo>
                  <a:lnTo>
                    <a:pt x="255" y="171"/>
                  </a:lnTo>
                  <a:lnTo>
                    <a:pt x="256" y="171"/>
                  </a:lnTo>
                  <a:lnTo>
                    <a:pt x="256" y="172"/>
                  </a:lnTo>
                  <a:lnTo>
                    <a:pt x="257" y="173"/>
                  </a:lnTo>
                  <a:lnTo>
                    <a:pt x="258" y="175"/>
                  </a:lnTo>
                  <a:lnTo>
                    <a:pt x="259" y="175"/>
                  </a:lnTo>
                  <a:lnTo>
                    <a:pt x="260" y="177"/>
                  </a:lnTo>
                  <a:lnTo>
                    <a:pt x="261" y="178"/>
                  </a:lnTo>
                  <a:lnTo>
                    <a:pt x="262" y="178"/>
                  </a:lnTo>
                  <a:lnTo>
                    <a:pt x="262" y="179"/>
                  </a:lnTo>
                  <a:lnTo>
                    <a:pt x="263" y="180"/>
                  </a:lnTo>
                  <a:lnTo>
                    <a:pt x="264" y="181"/>
                  </a:lnTo>
                  <a:lnTo>
                    <a:pt x="265" y="182"/>
                  </a:lnTo>
                  <a:lnTo>
                    <a:pt x="266" y="183"/>
                  </a:lnTo>
                  <a:lnTo>
                    <a:pt x="266" y="184"/>
                  </a:lnTo>
                  <a:lnTo>
                    <a:pt x="267" y="185"/>
                  </a:lnTo>
                  <a:lnTo>
                    <a:pt x="267" y="186"/>
                  </a:lnTo>
                  <a:lnTo>
                    <a:pt x="268" y="186"/>
                  </a:lnTo>
                  <a:lnTo>
                    <a:pt x="268" y="187"/>
                  </a:lnTo>
                  <a:lnTo>
                    <a:pt x="269" y="187"/>
                  </a:lnTo>
                  <a:lnTo>
                    <a:pt x="269" y="188"/>
                  </a:lnTo>
                  <a:lnTo>
                    <a:pt x="270" y="189"/>
                  </a:lnTo>
                  <a:lnTo>
                    <a:pt x="270" y="190"/>
                  </a:lnTo>
                  <a:lnTo>
                    <a:pt x="269" y="191"/>
                  </a:lnTo>
                  <a:lnTo>
                    <a:pt x="267" y="195"/>
                  </a:lnTo>
                  <a:lnTo>
                    <a:pt x="267" y="196"/>
                  </a:lnTo>
                  <a:lnTo>
                    <a:pt x="266" y="197"/>
                  </a:lnTo>
                  <a:lnTo>
                    <a:pt x="266" y="198"/>
                  </a:lnTo>
                  <a:lnTo>
                    <a:pt x="265" y="200"/>
                  </a:lnTo>
                  <a:lnTo>
                    <a:pt x="264" y="201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3"/>
                  </a:lnTo>
                  <a:lnTo>
                    <a:pt x="263" y="204"/>
                  </a:lnTo>
                  <a:lnTo>
                    <a:pt x="262" y="204"/>
                  </a:lnTo>
                  <a:lnTo>
                    <a:pt x="262" y="205"/>
                  </a:lnTo>
                  <a:lnTo>
                    <a:pt x="262" y="206"/>
                  </a:lnTo>
                  <a:lnTo>
                    <a:pt x="261" y="207"/>
                  </a:lnTo>
                  <a:lnTo>
                    <a:pt x="260" y="208"/>
                  </a:lnTo>
                  <a:lnTo>
                    <a:pt x="259" y="211"/>
                  </a:lnTo>
                  <a:lnTo>
                    <a:pt x="258" y="212"/>
                  </a:lnTo>
                  <a:lnTo>
                    <a:pt x="258" y="214"/>
                  </a:lnTo>
                  <a:lnTo>
                    <a:pt x="256" y="216"/>
                  </a:lnTo>
                  <a:lnTo>
                    <a:pt x="256" y="217"/>
                  </a:lnTo>
                  <a:lnTo>
                    <a:pt x="255" y="218"/>
                  </a:lnTo>
                  <a:lnTo>
                    <a:pt x="255" y="219"/>
                  </a:lnTo>
                  <a:lnTo>
                    <a:pt x="254" y="218"/>
                  </a:lnTo>
                  <a:lnTo>
                    <a:pt x="253" y="218"/>
                  </a:lnTo>
                  <a:lnTo>
                    <a:pt x="252" y="218"/>
                  </a:lnTo>
                  <a:lnTo>
                    <a:pt x="251" y="218"/>
                  </a:lnTo>
                  <a:lnTo>
                    <a:pt x="250" y="217"/>
                  </a:lnTo>
                  <a:lnTo>
                    <a:pt x="249" y="217"/>
                  </a:lnTo>
                  <a:lnTo>
                    <a:pt x="248" y="217"/>
                  </a:lnTo>
                  <a:lnTo>
                    <a:pt x="247" y="217"/>
                  </a:lnTo>
                  <a:lnTo>
                    <a:pt x="246" y="217"/>
                  </a:lnTo>
                  <a:lnTo>
                    <a:pt x="245" y="217"/>
                  </a:lnTo>
                  <a:lnTo>
                    <a:pt x="244" y="217"/>
                  </a:lnTo>
                  <a:lnTo>
                    <a:pt x="243" y="217"/>
                  </a:lnTo>
                  <a:lnTo>
                    <a:pt x="242" y="217"/>
                  </a:lnTo>
                  <a:lnTo>
                    <a:pt x="241" y="216"/>
                  </a:lnTo>
                  <a:lnTo>
                    <a:pt x="240" y="216"/>
                  </a:lnTo>
                  <a:lnTo>
                    <a:pt x="240" y="215"/>
                  </a:lnTo>
                  <a:lnTo>
                    <a:pt x="239" y="215"/>
                  </a:lnTo>
                  <a:lnTo>
                    <a:pt x="238" y="215"/>
                  </a:lnTo>
                  <a:lnTo>
                    <a:pt x="237" y="215"/>
                  </a:lnTo>
                  <a:lnTo>
                    <a:pt x="236" y="215"/>
                  </a:lnTo>
                  <a:lnTo>
                    <a:pt x="235" y="215"/>
                  </a:lnTo>
                  <a:lnTo>
                    <a:pt x="235" y="215"/>
                  </a:lnTo>
                  <a:lnTo>
                    <a:pt x="234" y="215"/>
                  </a:lnTo>
                  <a:lnTo>
                    <a:pt x="234" y="214"/>
                  </a:lnTo>
                  <a:lnTo>
                    <a:pt x="234" y="213"/>
                  </a:lnTo>
                  <a:lnTo>
                    <a:pt x="233" y="213"/>
                  </a:lnTo>
                  <a:lnTo>
                    <a:pt x="233" y="212"/>
                  </a:lnTo>
                  <a:lnTo>
                    <a:pt x="234" y="212"/>
                  </a:lnTo>
                  <a:lnTo>
                    <a:pt x="235" y="212"/>
                  </a:lnTo>
                  <a:lnTo>
                    <a:pt x="235" y="211"/>
                  </a:lnTo>
                  <a:lnTo>
                    <a:pt x="235" y="210"/>
                  </a:lnTo>
                  <a:lnTo>
                    <a:pt x="235" y="209"/>
                  </a:lnTo>
                  <a:lnTo>
                    <a:pt x="234" y="209"/>
                  </a:lnTo>
                  <a:lnTo>
                    <a:pt x="234" y="208"/>
                  </a:lnTo>
                  <a:lnTo>
                    <a:pt x="233" y="208"/>
                  </a:lnTo>
                  <a:lnTo>
                    <a:pt x="233" y="207"/>
                  </a:lnTo>
                  <a:lnTo>
                    <a:pt x="232" y="207"/>
                  </a:lnTo>
                  <a:lnTo>
                    <a:pt x="231" y="207"/>
                  </a:lnTo>
                  <a:lnTo>
                    <a:pt x="230" y="207"/>
                  </a:lnTo>
                  <a:lnTo>
                    <a:pt x="230" y="206"/>
                  </a:lnTo>
                  <a:lnTo>
                    <a:pt x="229" y="206"/>
                  </a:lnTo>
                  <a:lnTo>
                    <a:pt x="229" y="205"/>
                  </a:lnTo>
                  <a:lnTo>
                    <a:pt x="228" y="205"/>
                  </a:lnTo>
                  <a:lnTo>
                    <a:pt x="227" y="205"/>
                  </a:lnTo>
                  <a:lnTo>
                    <a:pt x="226" y="205"/>
                  </a:lnTo>
                  <a:lnTo>
                    <a:pt x="226" y="204"/>
                  </a:lnTo>
                  <a:lnTo>
                    <a:pt x="225" y="203"/>
                  </a:lnTo>
                  <a:lnTo>
                    <a:pt x="224" y="203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3" y="203"/>
                  </a:lnTo>
                  <a:lnTo>
                    <a:pt x="222" y="204"/>
                  </a:lnTo>
                  <a:lnTo>
                    <a:pt x="223" y="205"/>
                  </a:lnTo>
                  <a:lnTo>
                    <a:pt x="222" y="205"/>
                  </a:lnTo>
                  <a:lnTo>
                    <a:pt x="221" y="205"/>
                  </a:lnTo>
                  <a:lnTo>
                    <a:pt x="220" y="205"/>
                  </a:lnTo>
                  <a:lnTo>
                    <a:pt x="219" y="204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8" y="202"/>
                  </a:lnTo>
                  <a:lnTo>
                    <a:pt x="218" y="201"/>
                  </a:lnTo>
                  <a:lnTo>
                    <a:pt x="217" y="201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6" y="198"/>
                  </a:lnTo>
                  <a:lnTo>
                    <a:pt x="215" y="198"/>
                  </a:lnTo>
                  <a:lnTo>
                    <a:pt x="215" y="199"/>
                  </a:lnTo>
                  <a:lnTo>
                    <a:pt x="214" y="199"/>
                  </a:lnTo>
                  <a:lnTo>
                    <a:pt x="213" y="199"/>
                  </a:lnTo>
                  <a:lnTo>
                    <a:pt x="213" y="198"/>
                  </a:lnTo>
                  <a:lnTo>
                    <a:pt x="212" y="198"/>
                  </a:lnTo>
                  <a:lnTo>
                    <a:pt x="212" y="19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4" name="Freeform 35">
              <a:extLst>
                <a:ext uri="{FF2B5EF4-FFF2-40B4-BE49-F238E27FC236}">
                  <a16:creationId xmlns:a16="http://schemas.microsoft.com/office/drawing/2014/main" id="{65D93C29-F191-6E3F-E796-96F08C28D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689100"/>
              <a:ext cx="260350" cy="263525"/>
            </a:xfrm>
            <a:custGeom>
              <a:avLst/>
              <a:gdLst>
                <a:gd name="T0" fmla="*/ 62 w 164"/>
                <a:gd name="T1" fmla="*/ 151 h 166"/>
                <a:gd name="T2" fmla="*/ 53 w 164"/>
                <a:gd name="T3" fmla="*/ 151 h 166"/>
                <a:gd name="T4" fmla="*/ 49 w 164"/>
                <a:gd name="T5" fmla="*/ 146 h 166"/>
                <a:gd name="T6" fmla="*/ 45 w 164"/>
                <a:gd name="T7" fmla="*/ 157 h 166"/>
                <a:gd name="T8" fmla="*/ 31 w 164"/>
                <a:gd name="T9" fmla="*/ 156 h 166"/>
                <a:gd name="T10" fmla="*/ 24 w 164"/>
                <a:gd name="T11" fmla="*/ 146 h 166"/>
                <a:gd name="T12" fmla="*/ 16 w 164"/>
                <a:gd name="T13" fmla="*/ 139 h 166"/>
                <a:gd name="T14" fmla="*/ 10 w 164"/>
                <a:gd name="T15" fmla="*/ 136 h 166"/>
                <a:gd name="T16" fmla="*/ 2 w 164"/>
                <a:gd name="T17" fmla="*/ 131 h 166"/>
                <a:gd name="T18" fmla="*/ 1 w 164"/>
                <a:gd name="T19" fmla="*/ 119 h 166"/>
                <a:gd name="T20" fmla="*/ 8 w 164"/>
                <a:gd name="T21" fmla="*/ 109 h 166"/>
                <a:gd name="T22" fmla="*/ 17 w 164"/>
                <a:gd name="T23" fmla="*/ 105 h 166"/>
                <a:gd name="T24" fmla="*/ 25 w 164"/>
                <a:gd name="T25" fmla="*/ 106 h 166"/>
                <a:gd name="T26" fmla="*/ 22 w 164"/>
                <a:gd name="T27" fmla="*/ 112 h 166"/>
                <a:gd name="T28" fmla="*/ 31 w 164"/>
                <a:gd name="T29" fmla="*/ 120 h 166"/>
                <a:gd name="T30" fmla="*/ 33 w 164"/>
                <a:gd name="T31" fmla="*/ 107 h 166"/>
                <a:gd name="T32" fmla="*/ 37 w 164"/>
                <a:gd name="T33" fmla="*/ 96 h 166"/>
                <a:gd name="T34" fmla="*/ 44 w 164"/>
                <a:gd name="T35" fmla="*/ 91 h 166"/>
                <a:gd name="T36" fmla="*/ 44 w 164"/>
                <a:gd name="T37" fmla="*/ 86 h 166"/>
                <a:gd name="T38" fmla="*/ 47 w 164"/>
                <a:gd name="T39" fmla="*/ 82 h 166"/>
                <a:gd name="T40" fmla="*/ 58 w 164"/>
                <a:gd name="T41" fmla="*/ 87 h 166"/>
                <a:gd name="T42" fmla="*/ 65 w 164"/>
                <a:gd name="T43" fmla="*/ 86 h 166"/>
                <a:gd name="T44" fmla="*/ 65 w 164"/>
                <a:gd name="T45" fmla="*/ 79 h 166"/>
                <a:gd name="T46" fmla="*/ 57 w 164"/>
                <a:gd name="T47" fmla="*/ 73 h 166"/>
                <a:gd name="T48" fmla="*/ 61 w 164"/>
                <a:gd name="T49" fmla="*/ 68 h 166"/>
                <a:gd name="T50" fmla="*/ 65 w 164"/>
                <a:gd name="T51" fmla="*/ 61 h 166"/>
                <a:gd name="T52" fmla="*/ 65 w 164"/>
                <a:gd name="T53" fmla="*/ 58 h 166"/>
                <a:gd name="T54" fmla="*/ 72 w 164"/>
                <a:gd name="T55" fmla="*/ 57 h 166"/>
                <a:gd name="T56" fmla="*/ 75 w 164"/>
                <a:gd name="T57" fmla="*/ 53 h 166"/>
                <a:gd name="T58" fmla="*/ 82 w 164"/>
                <a:gd name="T59" fmla="*/ 47 h 166"/>
                <a:gd name="T60" fmla="*/ 79 w 164"/>
                <a:gd name="T61" fmla="*/ 41 h 166"/>
                <a:gd name="T62" fmla="*/ 80 w 164"/>
                <a:gd name="T63" fmla="*/ 37 h 166"/>
                <a:gd name="T64" fmla="*/ 74 w 164"/>
                <a:gd name="T65" fmla="*/ 30 h 166"/>
                <a:gd name="T66" fmla="*/ 78 w 164"/>
                <a:gd name="T67" fmla="*/ 24 h 166"/>
                <a:gd name="T68" fmla="*/ 77 w 164"/>
                <a:gd name="T69" fmla="*/ 19 h 166"/>
                <a:gd name="T70" fmla="*/ 77 w 164"/>
                <a:gd name="T71" fmla="*/ 12 h 166"/>
                <a:gd name="T72" fmla="*/ 80 w 164"/>
                <a:gd name="T73" fmla="*/ 12 h 166"/>
                <a:gd name="T74" fmla="*/ 81 w 164"/>
                <a:gd name="T75" fmla="*/ 8 h 166"/>
                <a:gd name="T76" fmla="*/ 77 w 164"/>
                <a:gd name="T77" fmla="*/ 4 h 166"/>
                <a:gd name="T78" fmla="*/ 85 w 164"/>
                <a:gd name="T79" fmla="*/ 4 h 166"/>
                <a:gd name="T80" fmla="*/ 97 w 164"/>
                <a:gd name="T81" fmla="*/ 0 h 166"/>
                <a:gd name="T82" fmla="*/ 136 w 164"/>
                <a:gd name="T83" fmla="*/ 0 h 166"/>
                <a:gd name="T84" fmla="*/ 143 w 164"/>
                <a:gd name="T85" fmla="*/ 19 h 166"/>
                <a:gd name="T86" fmla="*/ 142 w 164"/>
                <a:gd name="T87" fmla="*/ 55 h 166"/>
                <a:gd name="T88" fmla="*/ 142 w 164"/>
                <a:gd name="T89" fmla="*/ 86 h 166"/>
                <a:gd name="T90" fmla="*/ 142 w 164"/>
                <a:gd name="T91" fmla="*/ 112 h 166"/>
                <a:gd name="T92" fmla="*/ 143 w 164"/>
                <a:gd name="T93" fmla="*/ 140 h 166"/>
                <a:gd name="T94" fmla="*/ 152 w 164"/>
                <a:gd name="T95" fmla="*/ 144 h 166"/>
                <a:gd name="T96" fmla="*/ 162 w 164"/>
                <a:gd name="T97" fmla="*/ 145 h 166"/>
                <a:gd name="T98" fmla="*/ 164 w 164"/>
                <a:gd name="T99" fmla="*/ 158 h 166"/>
                <a:gd name="T100" fmla="*/ 156 w 164"/>
                <a:gd name="T101" fmla="*/ 165 h 166"/>
                <a:gd name="T102" fmla="*/ 146 w 164"/>
                <a:gd name="T103" fmla="*/ 163 h 166"/>
                <a:gd name="T104" fmla="*/ 132 w 164"/>
                <a:gd name="T105" fmla="*/ 160 h 166"/>
                <a:gd name="T106" fmla="*/ 124 w 164"/>
                <a:gd name="T107" fmla="*/ 153 h 166"/>
                <a:gd name="T108" fmla="*/ 112 w 164"/>
                <a:gd name="T109" fmla="*/ 150 h 166"/>
                <a:gd name="T110" fmla="*/ 111 w 164"/>
                <a:gd name="T111" fmla="*/ 141 h 166"/>
                <a:gd name="T112" fmla="*/ 103 w 164"/>
                <a:gd name="T113" fmla="*/ 137 h 166"/>
                <a:gd name="T114" fmla="*/ 91 w 164"/>
                <a:gd name="T115" fmla="*/ 135 h 166"/>
                <a:gd name="T116" fmla="*/ 81 w 164"/>
                <a:gd name="T117" fmla="*/ 138 h 166"/>
                <a:gd name="T118" fmla="*/ 73 w 164"/>
                <a:gd name="T119" fmla="*/ 13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" h="166">
                  <a:moveTo>
                    <a:pt x="69" y="146"/>
                  </a:moveTo>
                  <a:lnTo>
                    <a:pt x="68" y="146"/>
                  </a:lnTo>
                  <a:lnTo>
                    <a:pt x="67" y="146"/>
                  </a:lnTo>
                  <a:lnTo>
                    <a:pt x="67" y="147"/>
                  </a:lnTo>
                  <a:lnTo>
                    <a:pt x="67" y="146"/>
                  </a:lnTo>
                  <a:lnTo>
                    <a:pt x="66" y="146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3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1" y="151"/>
                  </a:lnTo>
                  <a:lnTo>
                    <a:pt x="60" y="151"/>
                  </a:lnTo>
                  <a:lnTo>
                    <a:pt x="60" y="152"/>
                  </a:lnTo>
                  <a:lnTo>
                    <a:pt x="59" y="152"/>
                  </a:lnTo>
                  <a:lnTo>
                    <a:pt x="59" y="153"/>
                  </a:lnTo>
                  <a:lnTo>
                    <a:pt x="59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6" y="152"/>
                  </a:lnTo>
                  <a:lnTo>
                    <a:pt x="55" y="152"/>
                  </a:lnTo>
                  <a:lnTo>
                    <a:pt x="55" y="151"/>
                  </a:lnTo>
                  <a:lnTo>
                    <a:pt x="54" y="151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4" y="150"/>
                  </a:lnTo>
                  <a:lnTo>
                    <a:pt x="54" y="149"/>
                  </a:lnTo>
                  <a:lnTo>
                    <a:pt x="54" y="148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4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51" y="147"/>
                  </a:lnTo>
                  <a:lnTo>
                    <a:pt x="51" y="146"/>
                  </a:lnTo>
                  <a:lnTo>
                    <a:pt x="51" y="145"/>
                  </a:lnTo>
                  <a:lnTo>
                    <a:pt x="50" y="145"/>
                  </a:lnTo>
                  <a:lnTo>
                    <a:pt x="50" y="146"/>
                  </a:lnTo>
                  <a:lnTo>
                    <a:pt x="49" y="146"/>
                  </a:lnTo>
                  <a:lnTo>
                    <a:pt x="49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5" y="149"/>
                  </a:lnTo>
                  <a:lnTo>
                    <a:pt x="45" y="150"/>
                  </a:lnTo>
                  <a:lnTo>
                    <a:pt x="45" y="151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5" y="156"/>
                  </a:lnTo>
                  <a:lnTo>
                    <a:pt x="45" y="157"/>
                  </a:lnTo>
                  <a:lnTo>
                    <a:pt x="44" y="157"/>
                  </a:lnTo>
                  <a:lnTo>
                    <a:pt x="43" y="157"/>
                  </a:lnTo>
                  <a:lnTo>
                    <a:pt x="40" y="157"/>
                  </a:lnTo>
                  <a:lnTo>
                    <a:pt x="39" y="157"/>
                  </a:lnTo>
                  <a:lnTo>
                    <a:pt x="38" y="157"/>
                  </a:lnTo>
                  <a:lnTo>
                    <a:pt x="37" y="157"/>
                  </a:lnTo>
                  <a:lnTo>
                    <a:pt x="36" y="157"/>
                  </a:lnTo>
                  <a:lnTo>
                    <a:pt x="35" y="157"/>
                  </a:lnTo>
                  <a:lnTo>
                    <a:pt x="34" y="157"/>
                  </a:lnTo>
                  <a:lnTo>
                    <a:pt x="33" y="157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2" y="155"/>
                  </a:lnTo>
                  <a:lnTo>
                    <a:pt x="32" y="156"/>
                  </a:lnTo>
                  <a:lnTo>
                    <a:pt x="31" y="156"/>
                  </a:lnTo>
                  <a:lnTo>
                    <a:pt x="29" y="156"/>
                  </a:lnTo>
                  <a:lnTo>
                    <a:pt x="26" y="156"/>
                  </a:lnTo>
                  <a:lnTo>
                    <a:pt x="25" y="156"/>
                  </a:lnTo>
                  <a:lnTo>
                    <a:pt x="24" y="156"/>
                  </a:lnTo>
                  <a:lnTo>
                    <a:pt x="23" y="156"/>
                  </a:lnTo>
                  <a:lnTo>
                    <a:pt x="22" y="156"/>
                  </a:lnTo>
                  <a:lnTo>
                    <a:pt x="21" y="156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2" y="153"/>
                  </a:lnTo>
                  <a:lnTo>
                    <a:pt x="23" y="151"/>
                  </a:lnTo>
                  <a:lnTo>
                    <a:pt x="23" y="149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4" y="146"/>
                  </a:lnTo>
                  <a:lnTo>
                    <a:pt x="25" y="145"/>
                  </a:lnTo>
                  <a:lnTo>
                    <a:pt x="25" y="144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4" y="142"/>
                  </a:lnTo>
                  <a:lnTo>
                    <a:pt x="23" y="142"/>
                  </a:lnTo>
                  <a:lnTo>
                    <a:pt x="22" y="142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20" y="141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7" y="140"/>
                  </a:lnTo>
                  <a:lnTo>
                    <a:pt x="16" y="139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5" y="134"/>
                  </a:lnTo>
                  <a:lnTo>
                    <a:pt x="14" y="134"/>
                  </a:lnTo>
                  <a:lnTo>
                    <a:pt x="13" y="134"/>
                  </a:lnTo>
                  <a:lnTo>
                    <a:pt x="13" y="135"/>
                  </a:lnTo>
                  <a:lnTo>
                    <a:pt x="13" y="136"/>
                  </a:lnTo>
                  <a:lnTo>
                    <a:pt x="12" y="137"/>
                  </a:lnTo>
                  <a:lnTo>
                    <a:pt x="12" y="136"/>
                  </a:lnTo>
                  <a:lnTo>
                    <a:pt x="11" y="136"/>
                  </a:lnTo>
                  <a:lnTo>
                    <a:pt x="10" y="136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7" y="136"/>
                  </a:lnTo>
                  <a:lnTo>
                    <a:pt x="6" y="137"/>
                  </a:lnTo>
                  <a:lnTo>
                    <a:pt x="5" y="137"/>
                  </a:lnTo>
                  <a:lnTo>
                    <a:pt x="4" y="137"/>
                  </a:lnTo>
                  <a:lnTo>
                    <a:pt x="3" y="137"/>
                  </a:lnTo>
                  <a:lnTo>
                    <a:pt x="3" y="136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2" y="127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3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2" y="117"/>
                  </a:lnTo>
                  <a:lnTo>
                    <a:pt x="2" y="116"/>
                  </a:lnTo>
                  <a:lnTo>
                    <a:pt x="3" y="116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3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9"/>
                  </a:lnTo>
                  <a:lnTo>
                    <a:pt x="9" y="108"/>
                  </a:lnTo>
                  <a:lnTo>
                    <a:pt x="10" y="108"/>
                  </a:lnTo>
                  <a:lnTo>
                    <a:pt x="11" y="108"/>
                  </a:lnTo>
                  <a:lnTo>
                    <a:pt x="12" y="107"/>
                  </a:lnTo>
                  <a:lnTo>
                    <a:pt x="13" y="106"/>
                  </a:lnTo>
                  <a:lnTo>
                    <a:pt x="14" y="106"/>
                  </a:lnTo>
                  <a:lnTo>
                    <a:pt x="15" y="106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3"/>
                  </a:lnTo>
                  <a:lnTo>
                    <a:pt x="17" y="104"/>
                  </a:lnTo>
                  <a:lnTo>
                    <a:pt x="17" y="105"/>
                  </a:lnTo>
                  <a:lnTo>
                    <a:pt x="17" y="106"/>
                  </a:lnTo>
                  <a:lnTo>
                    <a:pt x="18" y="106"/>
                  </a:lnTo>
                  <a:lnTo>
                    <a:pt x="19" y="106"/>
                  </a:lnTo>
                  <a:lnTo>
                    <a:pt x="20" y="106"/>
                  </a:lnTo>
                  <a:lnTo>
                    <a:pt x="20" y="105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7" y="106"/>
                  </a:lnTo>
                  <a:lnTo>
                    <a:pt x="28" y="106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7" y="108"/>
                  </a:lnTo>
                  <a:lnTo>
                    <a:pt x="26" y="108"/>
                  </a:lnTo>
                  <a:lnTo>
                    <a:pt x="26" y="109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5" y="111"/>
                  </a:lnTo>
                  <a:lnTo>
                    <a:pt x="24" y="111"/>
                  </a:lnTo>
                  <a:lnTo>
                    <a:pt x="23" y="111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3" y="113"/>
                  </a:lnTo>
                  <a:lnTo>
                    <a:pt x="24" y="113"/>
                  </a:lnTo>
                  <a:lnTo>
                    <a:pt x="25" y="114"/>
                  </a:lnTo>
                  <a:lnTo>
                    <a:pt x="26" y="114"/>
                  </a:lnTo>
                  <a:lnTo>
                    <a:pt x="27" y="114"/>
                  </a:lnTo>
                  <a:lnTo>
                    <a:pt x="27" y="115"/>
                  </a:lnTo>
                  <a:lnTo>
                    <a:pt x="27" y="116"/>
                  </a:lnTo>
                  <a:lnTo>
                    <a:pt x="28" y="116"/>
                  </a:lnTo>
                  <a:lnTo>
                    <a:pt x="28" y="117"/>
                  </a:lnTo>
                  <a:lnTo>
                    <a:pt x="29" y="117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0" y="119"/>
                  </a:lnTo>
                  <a:lnTo>
                    <a:pt x="31" y="120"/>
                  </a:lnTo>
                  <a:lnTo>
                    <a:pt x="31" y="121"/>
                  </a:lnTo>
                  <a:lnTo>
                    <a:pt x="31" y="120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5"/>
                  </a:lnTo>
                  <a:lnTo>
                    <a:pt x="34" y="115"/>
                  </a:lnTo>
                  <a:lnTo>
                    <a:pt x="34" y="114"/>
                  </a:lnTo>
                  <a:lnTo>
                    <a:pt x="34" y="113"/>
                  </a:lnTo>
                  <a:lnTo>
                    <a:pt x="34" y="112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8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4"/>
                  </a:lnTo>
                  <a:lnTo>
                    <a:pt x="35" y="104"/>
                  </a:lnTo>
                  <a:lnTo>
                    <a:pt x="35" y="103"/>
                  </a:lnTo>
                  <a:lnTo>
                    <a:pt x="35" y="102"/>
                  </a:lnTo>
                  <a:lnTo>
                    <a:pt x="36" y="102"/>
                  </a:lnTo>
                  <a:lnTo>
                    <a:pt x="36" y="101"/>
                  </a:lnTo>
                  <a:lnTo>
                    <a:pt x="36" y="100"/>
                  </a:lnTo>
                  <a:lnTo>
                    <a:pt x="36" y="99"/>
                  </a:lnTo>
                  <a:lnTo>
                    <a:pt x="36" y="98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7" y="94"/>
                  </a:lnTo>
                  <a:lnTo>
                    <a:pt x="38" y="94"/>
                  </a:lnTo>
                  <a:lnTo>
                    <a:pt x="38" y="95"/>
                  </a:lnTo>
                  <a:lnTo>
                    <a:pt x="39" y="95"/>
                  </a:lnTo>
                  <a:lnTo>
                    <a:pt x="40" y="95"/>
                  </a:lnTo>
                  <a:lnTo>
                    <a:pt x="41" y="95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2" y="94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3" y="92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4" y="90"/>
                  </a:lnTo>
                  <a:lnTo>
                    <a:pt x="45" y="90"/>
                  </a:lnTo>
                  <a:lnTo>
                    <a:pt x="45" y="89"/>
                  </a:lnTo>
                  <a:lnTo>
                    <a:pt x="46" y="89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8" y="88"/>
                  </a:lnTo>
                  <a:lnTo>
                    <a:pt x="49" y="88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7" y="87"/>
                  </a:lnTo>
                  <a:lnTo>
                    <a:pt x="46" y="87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3" y="87"/>
                  </a:lnTo>
                  <a:lnTo>
                    <a:pt x="42" y="87"/>
                  </a:lnTo>
                  <a:lnTo>
                    <a:pt x="42" y="86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3" y="84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6" y="81"/>
                  </a:lnTo>
                  <a:lnTo>
                    <a:pt x="46" y="82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8" y="81"/>
                  </a:lnTo>
                  <a:lnTo>
                    <a:pt x="49" y="81"/>
                  </a:lnTo>
                  <a:lnTo>
                    <a:pt x="50" y="81"/>
                  </a:lnTo>
                  <a:lnTo>
                    <a:pt x="50" y="82"/>
                  </a:lnTo>
                  <a:lnTo>
                    <a:pt x="51" y="82"/>
                  </a:lnTo>
                  <a:lnTo>
                    <a:pt x="52" y="82"/>
                  </a:lnTo>
                  <a:lnTo>
                    <a:pt x="53" y="83"/>
                  </a:lnTo>
                  <a:lnTo>
                    <a:pt x="54" y="83"/>
                  </a:lnTo>
                  <a:lnTo>
                    <a:pt x="55" y="83"/>
                  </a:lnTo>
                  <a:lnTo>
                    <a:pt x="56" y="84"/>
                  </a:lnTo>
                  <a:lnTo>
                    <a:pt x="57" y="85"/>
                  </a:lnTo>
                  <a:lnTo>
                    <a:pt x="57" y="86"/>
                  </a:lnTo>
                  <a:lnTo>
                    <a:pt x="58" y="86"/>
                  </a:lnTo>
                  <a:lnTo>
                    <a:pt x="58" y="87"/>
                  </a:lnTo>
                  <a:lnTo>
                    <a:pt x="58" y="88"/>
                  </a:lnTo>
                  <a:lnTo>
                    <a:pt x="59" y="88"/>
                  </a:lnTo>
                  <a:lnTo>
                    <a:pt x="59" y="87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3" y="84"/>
                  </a:lnTo>
                  <a:lnTo>
                    <a:pt x="63" y="85"/>
                  </a:lnTo>
                  <a:lnTo>
                    <a:pt x="63" y="86"/>
                  </a:lnTo>
                  <a:lnTo>
                    <a:pt x="64" y="86"/>
                  </a:lnTo>
                  <a:lnTo>
                    <a:pt x="65" y="86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5" y="85"/>
                  </a:lnTo>
                  <a:lnTo>
                    <a:pt x="65" y="84"/>
                  </a:lnTo>
                  <a:lnTo>
                    <a:pt x="64" y="84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4" y="83"/>
                  </a:lnTo>
                  <a:lnTo>
                    <a:pt x="64" y="82"/>
                  </a:lnTo>
                  <a:lnTo>
                    <a:pt x="64" y="81"/>
                  </a:lnTo>
                  <a:lnTo>
                    <a:pt x="64" y="80"/>
                  </a:lnTo>
                  <a:lnTo>
                    <a:pt x="65" y="80"/>
                  </a:lnTo>
                  <a:lnTo>
                    <a:pt x="66" y="80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4" y="78"/>
                  </a:lnTo>
                  <a:lnTo>
                    <a:pt x="64" y="77"/>
                  </a:lnTo>
                  <a:lnTo>
                    <a:pt x="64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5"/>
                  </a:lnTo>
                  <a:lnTo>
                    <a:pt x="62" y="75"/>
                  </a:lnTo>
                  <a:lnTo>
                    <a:pt x="61" y="75"/>
                  </a:lnTo>
                  <a:lnTo>
                    <a:pt x="60" y="75"/>
                  </a:lnTo>
                  <a:lnTo>
                    <a:pt x="60" y="74"/>
                  </a:lnTo>
                  <a:lnTo>
                    <a:pt x="59" y="74"/>
                  </a:lnTo>
                  <a:lnTo>
                    <a:pt x="58" y="74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7" y="72"/>
                  </a:lnTo>
                  <a:lnTo>
                    <a:pt x="57" y="71"/>
                  </a:lnTo>
                  <a:lnTo>
                    <a:pt x="58" y="71"/>
                  </a:lnTo>
                  <a:lnTo>
                    <a:pt x="58" y="70"/>
                  </a:lnTo>
                  <a:lnTo>
                    <a:pt x="57" y="70"/>
                  </a:lnTo>
                  <a:lnTo>
                    <a:pt x="57" y="69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7" y="68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60" y="68"/>
                  </a:lnTo>
                  <a:lnTo>
                    <a:pt x="61" y="68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4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2"/>
                  </a:lnTo>
                  <a:lnTo>
                    <a:pt x="65" y="63"/>
                  </a:lnTo>
                  <a:lnTo>
                    <a:pt x="66" y="64"/>
                  </a:lnTo>
                  <a:lnTo>
                    <a:pt x="67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9" y="63"/>
                  </a:lnTo>
                  <a:lnTo>
                    <a:pt x="69" y="62"/>
                  </a:lnTo>
                  <a:lnTo>
                    <a:pt x="69" y="61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59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5" y="57"/>
                  </a:lnTo>
                  <a:lnTo>
                    <a:pt x="66" y="57"/>
                  </a:lnTo>
                  <a:lnTo>
                    <a:pt x="67" y="57"/>
                  </a:lnTo>
                  <a:lnTo>
                    <a:pt x="68" y="58"/>
                  </a:lnTo>
                  <a:lnTo>
                    <a:pt x="69" y="59"/>
                  </a:lnTo>
                  <a:lnTo>
                    <a:pt x="70" y="60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3" y="60"/>
                  </a:lnTo>
                  <a:lnTo>
                    <a:pt x="74" y="60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3" y="58"/>
                  </a:lnTo>
                  <a:lnTo>
                    <a:pt x="73" y="57"/>
                  </a:lnTo>
                  <a:lnTo>
                    <a:pt x="72" y="57"/>
                  </a:lnTo>
                  <a:lnTo>
                    <a:pt x="72" y="56"/>
                  </a:lnTo>
                  <a:lnTo>
                    <a:pt x="71" y="56"/>
                  </a:lnTo>
                  <a:lnTo>
                    <a:pt x="70" y="56"/>
                  </a:lnTo>
                  <a:lnTo>
                    <a:pt x="69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70" y="52"/>
                  </a:lnTo>
                  <a:lnTo>
                    <a:pt x="71" y="52"/>
                  </a:lnTo>
                  <a:lnTo>
                    <a:pt x="72" y="52"/>
                  </a:lnTo>
                  <a:lnTo>
                    <a:pt x="73" y="52"/>
                  </a:lnTo>
                  <a:lnTo>
                    <a:pt x="74" y="53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7" y="53"/>
                  </a:lnTo>
                  <a:lnTo>
                    <a:pt x="78" y="53"/>
                  </a:lnTo>
                  <a:lnTo>
                    <a:pt x="79" y="53"/>
                  </a:lnTo>
                  <a:lnTo>
                    <a:pt x="79" y="52"/>
                  </a:lnTo>
                  <a:lnTo>
                    <a:pt x="79" y="51"/>
                  </a:lnTo>
                  <a:lnTo>
                    <a:pt x="78" y="51"/>
                  </a:lnTo>
                  <a:lnTo>
                    <a:pt x="78" y="50"/>
                  </a:lnTo>
                  <a:lnTo>
                    <a:pt x="78" y="49"/>
                  </a:lnTo>
                  <a:lnTo>
                    <a:pt x="79" y="49"/>
                  </a:lnTo>
                  <a:lnTo>
                    <a:pt x="79" y="48"/>
                  </a:lnTo>
                  <a:lnTo>
                    <a:pt x="80" y="48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2" y="44"/>
                  </a:lnTo>
                  <a:lnTo>
                    <a:pt x="81" y="44"/>
                  </a:lnTo>
                  <a:lnTo>
                    <a:pt x="80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7" y="43"/>
                  </a:lnTo>
                  <a:lnTo>
                    <a:pt x="77" y="42"/>
                  </a:lnTo>
                  <a:lnTo>
                    <a:pt x="77" y="41"/>
                  </a:lnTo>
                  <a:lnTo>
                    <a:pt x="78" y="41"/>
                  </a:lnTo>
                  <a:lnTo>
                    <a:pt x="79" y="41"/>
                  </a:lnTo>
                  <a:lnTo>
                    <a:pt x="80" y="41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4" y="40"/>
                  </a:lnTo>
                  <a:lnTo>
                    <a:pt x="84" y="41"/>
                  </a:lnTo>
                  <a:lnTo>
                    <a:pt x="84" y="40"/>
                  </a:lnTo>
                  <a:lnTo>
                    <a:pt x="84" y="39"/>
                  </a:lnTo>
                  <a:lnTo>
                    <a:pt x="83" y="39"/>
                  </a:lnTo>
                  <a:lnTo>
                    <a:pt x="82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0" y="37"/>
                  </a:lnTo>
                  <a:lnTo>
                    <a:pt x="80" y="36"/>
                  </a:lnTo>
                  <a:lnTo>
                    <a:pt x="79" y="36"/>
                  </a:lnTo>
                  <a:lnTo>
                    <a:pt x="78" y="36"/>
                  </a:lnTo>
                  <a:lnTo>
                    <a:pt x="78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4" y="30"/>
                  </a:lnTo>
                  <a:lnTo>
                    <a:pt x="74" y="31"/>
                  </a:lnTo>
                  <a:lnTo>
                    <a:pt x="74" y="30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4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6" y="25"/>
                  </a:lnTo>
                  <a:lnTo>
                    <a:pt x="76" y="24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8" y="24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0" y="26"/>
                  </a:lnTo>
                  <a:lnTo>
                    <a:pt x="81" y="26"/>
                  </a:lnTo>
                  <a:lnTo>
                    <a:pt x="80" y="25"/>
                  </a:lnTo>
                  <a:lnTo>
                    <a:pt x="80" y="24"/>
                  </a:lnTo>
                  <a:lnTo>
                    <a:pt x="79" y="24"/>
                  </a:lnTo>
                  <a:lnTo>
                    <a:pt x="79" y="23"/>
                  </a:lnTo>
                  <a:lnTo>
                    <a:pt x="78" y="23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7" y="21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6" y="19"/>
                  </a:lnTo>
                  <a:lnTo>
                    <a:pt x="76" y="18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5" y="16"/>
                  </a:lnTo>
                  <a:lnTo>
                    <a:pt x="75" y="15"/>
                  </a:lnTo>
                  <a:lnTo>
                    <a:pt x="74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6" y="12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8" y="10"/>
                  </a:lnTo>
                  <a:lnTo>
                    <a:pt x="78" y="11"/>
                  </a:lnTo>
                  <a:lnTo>
                    <a:pt x="78" y="12"/>
                  </a:lnTo>
                  <a:lnTo>
                    <a:pt x="78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79" y="12"/>
                  </a:lnTo>
                  <a:lnTo>
                    <a:pt x="80" y="12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2" y="13"/>
                  </a:lnTo>
                  <a:lnTo>
                    <a:pt x="82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9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81" y="9"/>
                  </a:lnTo>
                  <a:lnTo>
                    <a:pt x="80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7"/>
                  </a:lnTo>
                  <a:lnTo>
                    <a:pt x="81" y="6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9" y="5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1" y="1"/>
                  </a:lnTo>
                  <a:lnTo>
                    <a:pt x="81" y="2"/>
                  </a:lnTo>
                  <a:lnTo>
                    <a:pt x="81" y="3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3" y="0"/>
                  </a:lnTo>
                  <a:lnTo>
                    <a:pt x="128" y="0"/>
                  </a:lnTo>
                  <a:lnTo>
                    <a:pt x="131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3" y="1"/>
                  </a:lnTo>
                  <a:lnTo>
                    <a:pt x="143" y="2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3" y="5"/>
                  </a:lnTo>
                  <a:lnTo>
                    <a:pt x="143" y="7"/>
                  </a:lnTo>
                  <a:lnTo>
                    <a:pt x="143" y="8"/>
                  </a:lnTo>
                  <a:lnTo>
                    <a:pt x="143" y="11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3" y="16"/>
                  </a:lnTo>
                  <a:lnTo>
                    <a:pt x="143" y="17"/>
                  </a:lnTo>
                  <a:lnTo>
                    <a:pt x="143" y="18"/>
                  </a:lnTo>
                  <a:lnTo>
                    <a:pt x="143" y="19"/>
                  </a:lnTo>
                  <a:lnTo>
                    <a:pt x="143" y="24"/>
                  </a:lnTo>
                  <a:lnTo>
                    <a:pt x="143" y="25"/>
                  </a:lnTo>
                  <a:lnTo>
                    <a:pt x="142" y="27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40"/>
                  </a:lnTo>
                  <a:lnTo>
                    <a:pt x="142" y="42"/>
                  </a:lnTo>
                  <a:lnTo>
                    <a:pt x="142" y="44"/>
                  </a:lnTo>
                  <a:lnTo>
                    <a:pt x="142" y="48"/>
                  </a:lnTo>
                  <a:lnTo>
                    <a:pt x="142" y="49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6"/>
                  </a:lnTo>
                  <a:lnTo>
                    <a:pt x="142" y="58"/>
                  </a:lnTo>
                  <a:lnTo>
                    <a:pt x="142" y="60"/>
                  </a:lnTo>
                  <a:lnTo>
                    <a:pt x="142" y="61"/>
                  </a:lnTo>
                  <a:lnTo>
                    <a:pt x="142" y="63"/>
                  </a:lnTo>
                  <a:lnTo>
                    <a:pt x="142" y="64"/>
                  </a:lnTo>
                  <a:lnTo>
                    <a:pt x="142" y="66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42" y="76"/>
                  </a:lnTo>
                  <a:lnTo>
                    <a:pt x="142" y="79"/>
                  </a:lnTo>
                  <a:lnTo>
                    <a:pt x="142" y="83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42" y="90"/>
                  </a:lnTo>
                  <a:lnTo>
                    <a:pt x="142" y="92"/>
                  </a:lnTo>
                  <a:lnTo>
                    <a:pt x="142" y="96"/>
                  </a:lnTo>
                  <a:lnTo>
                    <a:pt x="142" y="100"/>
                  </a:lnTo>
                  <a:lnTo>
                    <a:pt x="142" y="101"/>
                  </a:lnTo>
                  <a:lnTo>
                    <a:pt x="142" y="102"/>
                  </a:lnTo>
                  <a:lnTo>
                    <a:pt x="142" y="103"/>
                  </a:lnTo>
                  <a:lnTo>
                    <a:pt x="142" y="104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2" y="109"/>
                  </a:lnTo>
                  <a:lnTo>
                    <a:pt x="142" y="111"/>
                  </a:lnTo>
                  <a:lnTo>
                    <a:pt x="142" y="112"/>
                  </a:lnTo>
                  <a:lnTo>
                    <a:pt x="142" y="114"/>
                  </a:lnTo>
                  <a:lnTo>
                    <a:pt x="142" y="116"/>
                  </a:lnTo>
                  <a:lnTo>
                    <a:pt x="142" y="119"/>
                  </a:lnTo>
                  <a:lnTo>
                    <a:pt x="142" y="122"/>
                  </a:lnTo>
                  <a:lnTo>
                    <a:pt x="142" y="123"/>
                  </a:lnTo>
                  <a:lnTo>
                    <a:pt x="142" y="126"/>
                  </a:lnTo>
                  <a:lnTo>
                    <a:pt x="142" y="131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5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39"/>
                  </a:lnTo>
                  <a:lnTo>
                    <a:pt x="143" y="139"/>
                  </a:lnTo>
                  <a:lnTo>
                    <a:pt x="143" y="140"/>
                  </a:lnTo>
                  <a:lnTo>
                    <a:pt x="144" y="140"/>
                  </a:lnTo>
                  <a:lnTo>
                    <a:pt x="144" y="141"/>
                  </a:lnTo>
                  <a:lnTo>
                    <a:pt x="144" y="142"/>
                  </a:lnTo>
                  <a:lnTo>
                    <a:pt x="145" y="142"/>
                  </a:lnTo>
                  <a:lnTo>
                    <a:pt x="145" y="141"/>
                  </a:lnTo>
                  <a:lnTo>
                    <a:pt x="146" y="141"/>
                  </a:lnTo>
                  <a:lnTo>
                    <a:pt x="146" y="142"/>
                  </a:lnTo>
                  <a:lnTo>
                    <a:pt x="147" y="142"/>
                  </a:lnTo>
                  <a:lnTo>
                    <a:pt x="148" y="142"/>
                  </a:lnTo>
                  <a:lnTo>
                    <a:pt x="148" y="143"/>
                  </a:lnTo>
                  <a:lnTo>
                    <a:pt x="149" y="143"/>
                  </a:lnTo>
                  <a:lnTo>
                    <a:pt x="150" y="143"/>
                  </a:lnTo>
                  <a:lnTo>
                    <a:pt x="151" y="143"/>
                  </a:lnTo>
                  <a:lnTo>
                    <a:pt x="152" y="143"/>
                  </a:lnTo>
                  <a:lnTo>
                    <a:pt x="152" y="144"/>
                  </a:lnTo>
                  <a:lnTo>
                    <a:pt x="153" y="144"/>
                  </a:lnTo>
                  <a:lnTo>
                    <a:pt x="153" y="145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5" y="146"/>
                  </a:lnTo>
                  <a:lnTo>
                    <a:pt x="156" y="145"/>
                  </a:lnTo>
                  <a:lnTo>
                    <a:pt x="157" y="145"/>
                  </a:lnTo>
                  <a:lnTo>
                    <a:pt x="157" y="144"/>
                  </a:lnTo>
                  <a:lnTo>
                    <a:pt x="158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0" y="144"/>
                  </a:lnTo>
                  <a:lnTo>
                    <a:pt x="161" y="144"/>
                  </a:lnTo>
                  <a:lnTo>
                    <a:pt x="161" y="145"/>
                  </a:lnTo>
                  <a:lnTo>
                    <a:pt x="162" y="145"/>
                  </a:lnTo>
                  <a:lnTo>
                    <a:pt x="162" y="146"/>
                  </a:lnTo>
                  <a:lnTo>
                    <a:pt x="162" y="147"/>
                  </a:lnTo>
                  <a:lnTo>
                    <a:pt x="163" y="147"/>
                  </a:lnTo>
                  <a:lnTo>
                    <a:pt x="163" y="148"/>
                  </a:lnTo>
                  <a:lnTo>
                    <a:pt x="164" y="148"/>
                  </a:lnTo>
                  <a:lnTo>
                    <a:pt x="164" y="149"/>
                  </a:lnTo>
                  <a:lnTo>
                    <a:pt x="164" y="150"/>
                  </a:lnTo>
                  <a:lnTo>
                    <a:pt x="164" y="151"/>
                  </a:lnTo>
                  <a:lnTo>
                    <a:pt x="164" y="152"/>
                  </a:lnTo>
                  <a:lnTo>
                    <a:pt x="164" y="153"/>
                  </a:lnTo>
                  <a:lnTo>
                    <a:pt x="164" y="154"/>
                  </a:lnTo>
                  <a:lnTo>
                    <a:pt x="164" y="155"/>
                  </a:lnTo>
                  <a:lnTo>
                    <a:pt x="164" y="156"/>
                  </a:lnTo>
                  <a:lnTo>
                    <a:pt x="164" y="157"/>
                  </a:lnTo>
                  <a:lnTo>
                    <a:pt x="164" y="158"/>
                  </a:lnTo>
                  <a:lnTo>
                    <a:pt x="163" y="158"/>
                  </a:lnTo>
                  <a:lnTo>
                    <a:pt x="163" y="159"/>
                  </a:lnTo>
                  <a:lnTo>
                    <a:pt x="163" y="160"/>
                  </a:lnTo>
                  <a:lnTo>
                    <a:pt x="162" y="160"/>
                  </a:lnTo>
                  <a:lnTo>
                    <a:pt x="161" y="160"/>
                  </a:lnTo>
                  <a:lnTo>
                    <a:pt x="160" y="160"/>
                  </a:lnTo>
                  <a:lnTo>
                    <a:pt x="160" y="161"/>
                  </a:lnTo>
                  <a:lnTo>
                    <a:pt x="160" y="162"/>
                  </a:lnTo>
                  <a:lnTo>
                    <a:pt x="159" y="163"/>
                  </a:lnTo>
                  <a:lnTo>
                    <a:pt x="159" y="163"/>
                  </a:lnTo>
                  <a:lnTo>
                    <a:pt x="158" y="163"/>
                  </a:lnTo>
                  <a:lnTo>
                    <a:pt x="158" y="164"/>
                  </a:lnTo>
                  <a:lnTo>
                    <a:pt x="157" y="164"/>
                  </a:lnTo>
                  <a:lnTo>
                    <a:pt x="156" y="164"/>
                  </a:lnTo>
                  <a:lnTo>
                    <a:pt x="156" y="165"/>
                  </a:lnTo>
                  <a:lnTo>
                    <a:pt x="155" y="165"/>
                  </a:lnTo>
                  <a:lnTo>
                    <a:pt x="155" y="166"/>
                  </a:lnTo>
                  <a:lnTo>
                    <a:pt x="154" y="166"/>
                  </a:lnTo>
                  <a:lnTo>
                    <a:pt x="153" y="166"/>
                  </a:lnTo>
                  <a:lnTo>
                    <a:pt x="153" y="165"/>
                  </a:lnTo>
                  <a:lnTo>
                    <a:pt x="152" y="165"/>
                  </a:lnTo>
                  <a:lnTo>
                    <a:pt x="151" y="165"/>
                  </a:lnTo>
                  <a:lnTo>
                    <a:pt x="151" y="164"/>
                  </a:lnTo>
                  <a:lnTo>
                    <a:pt x="150" y="164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49" y="164"/>
                  </a:lnTo>
                  <a:lnTo>
                    <a:pt x="148" y="164"/>
                  </a:lnTo>
                  <a:lnTo>
                    <a:pt x="147" y="164"/>
                  </a:lnTo>
                  <a:lnTo>
                    <a:pt x="146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4" y="162"/>
                  </a:lnTo>
                  <a:lnTo>
                    <a:pt x="143" y="162"/>
                  </a:lnTo>
                  <a:lnTo>
                    <a:pt x="142" y="161"/>
                  </a:lnTo>
                  <a:lnTo>
                    <a:pt x="141" y="161"/>
                  </a:lnTo>
                  <a:lnTo>
                    <a:pt x="140" y="160"/>
                  </a:lnTo>
                  <a:lnTo>
                    <a:pt x="139" y="160"/>
                  </a:lnTo>
                  <a:lnTo>
                    <a:pt x="138" y="160"/>
                  </a:lnTo>
                  <a:lnTo>
                    <a:pt x="137" y="160"/>
                  </a:lnTo>
                  <a:lnTo>
                    <a:pt x="136" y="160"/>
                  </a:lnTo>
                  <a:lnTo>
                    <a:pt x="135" y="160"/>
                  </a:lnTo>
                  <a:lnTo>
                    <a:pt x="134" y="160"/>
                  </a:lnTo>
                  <a:lnTo>
                    <a:pt x="133" y="160"/>
                  </a:lnTo>
                  <a:lnTo>
                    <a:pt x="132" y="160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29" y="159"/>
                  </a:lnTo>
                  <a:lnTo>
                    <a:pt x="128" y="159"/>
                  </a:lnTo>
                  <a:lnTo>
                    <a:pt x="127" y="159"/>
                  </a:lnTo>
                  <a:lnTo>
                    <a:pt x="126" y="159"/>
                  </a:lnTo>
                  <a:lnTo>
                    <a:pt x="126" y="158"/>
                  </a:lnTo>
                  <a:lnTo>
                    <a:pt x="126" y="157"/>
                  </a:lnTo>
                  <a:lnTo>
                    <a:pt x="126" y="156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4"/>
                  </a:lnTo>
                  <a:lnTo>
                    <a:pt x="125" y="153"/>
                  </a:lnTo>
                  <a:lnTo>
                    <a:pt x="124" y="153"/>
                  </a:lnTo>
                  <a:lnTo>
                    <a:pt x="123" y="152"/>
                  </a:lnTo>
                  <a:lnTo>
                    <a:pt x="122" y="152"/>
                  </a:lnTo>
                  <a:lnTo>
                    <a:pt x="122" y="153"/>
                  </a:lnTo>
                  <a:lnTo>
                    <a:pt x="121" y="153"/>
                  </a:lnTo>
                  <a:lnTo>
                    <a:pt x="120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7" y="153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4" y="153"/>
                  </a:lnTo>
                  <a:lnTo>
                    <a:pt x="114" y="152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2" y="150"/>
                  </a:lnTo>
                  <a:lnTo>
                    <a:pt x="111" y="150"/>
                  </a:lnTo>
                  <a:lnTo>
                    <a:pt x="111" y="150"/>
                  </a:lnTo>
                  <a:lnTo>
                    <a:pt x="110" y="150"/>
                  </a:lnTo>
                  <a:lnTo>
                    <a:pt x="109" y="149"/>
                  </a:lnTo>
                  <a:lnTo>
                    <a:pt x="110" y="149"/>
                  </a:lnTo>
                  <a:lnTo>
                    <a:pt x="110" y="148"/>
                  </a:lnTo>
                  <a:lnTo>
                    <a:pt x="111" y="148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11" y="146"/>
                  </a:lnTo>
                  <a:lnTo>
                    <a:pt x="111" y="145"/>
                  </a:lnTo>
                  <a:lnTo>
                    <a:pt x="111" y="143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11" y="141"/>
                  </a:lnTo>
                  <a:lnTo>
                    <a:pt x="111" y="140"/>
                  </a:lnTo>
                  <a:lnTo>
                    <a:pt x="111" y="139"/>
                  </a:lnTo>
                  <a:lnTo>
                    <a:pt x="111" y="139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0" y="138"/>
                  </a:lnTo>
                  <a:lnTo>
                    <a:pt x="110" y="137"/>
                  </a:lnTo>
                  <a:lnTo>
                    <a:pt x="109" y="137"/>
                  </a:lnTo>
                  <a:lnTo>
                    <a:pt x="109" y="138"/>
                  </a:lnTo>
                  <a:lnTo>
                    <a:pt x="108" y="138"/>
                  </a:lnTo>
                  <a:lnTo>
                    <a:pt x="107" y="137"/>
                  </a:lnTo>
                  <a:lnTo>
                    <a:pt x="106" y="137"/>
                  </a:lnTo>
                  <a:lnTo>
                    <a:pt x="105" y="137"/>
                  </a:lnTo>
                  <a:lnTo>
                    <a:pt x="104" y="137"/>
                  </a:lnTo>
                  <a:lnTo>
                    <a:pt x="103" y="137"/>
                  </a:lnTo>
                  <a:lnTo>
                    <a:pt x="103" y="136"/>
                  </a:lnTo>
                  <a:lnTo>
                    <a:pt x="102" y="136"/>
                  </a:lnTo>
                  <a:lnTo>
                    <a:pt x="101" y="136"/>
                  </a:lnTo>
                  <a:lnTo>
                    <a:pt x="100" y="136"/>
                  </a:lnTo>
                  <a:lnTo>
                    <a:pt x="99" y="136"/>
                  </a:lnTo>
                  <a:lnTo>
                    <a:pt x="98" y="136"/>
                  </a:lnTo>
                  <a:lnTo>
                    <a:pt x="98" y="137"/>
                  </a:lnTo>
                  <a:lnTo>
                    <a:pt x="97" y="137"/>
                  </a:lnTo>
                  <a:lnTo>
                    <a:pt x="96" y="136"/>
                  </a:lnTo>
                  <a:lnTo>
                    <a:pt x="95" y="136"/>
                  </a:lnTo>
                  <a:lnTo>
                    <a:pt x="94" y="136"/>
                  </a:lnTo>
                  <a:lnTo>
                    <a:pt x="93" y="135"/>
                  </a:lnTo>
                  <a:lnTo>
                    <a:pt x="92" y="135"/>
                  </a:lnTo>
                  <a:lnTo>
                    <a:pt x="91" y="135"/>
                  </a:lnTo>
                  <a:lnTo>
                    <a:pt x="91" y="135"/>
                  </a:lnTo>
                  <a:lnTo>
                    <a:pt x="90" y="135"/>
                  </a:lnTo>
                  <a:lnTo>
                    <a:pt x="89" y="135"/>
                  </a:lnTo>
                  <a:lnTo>
                    <a:pt x="88" y="135"/>
                  </a:lnTo>
                  <a:lnTo>
                    <a:pt x="87" y="135"/>
                  </a:lnTo>
                  <a:lnTo>
                    <a:pt x="87" y="134"/>
                  </a:lnTo>
                  <a:lnTo>
                    <a:pt x="86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6"/>
                  </a:lnTo>
                  <a:lnTo>
                    <a:pt x="84" y="136"/>
                  </a:lnTo>
                  <a:lnTo>
                    <a:pt x="83" y="136"/>
                  </a:lnTo>
                  <a:lnTo>
                    <a:pt x="83" y="137"/>
                  </a:lnTo>
                  <a:lnTo>
                    <a:pt x="82" y="137"/>
                  </a:lnTo>
                  <a:lnTo>
                    <a:pt x="82" y="138"/>
                  </a:lnTo>
                  <a:lnTo>
                    <a:pt x="81" y="138"/>
                  </a:lnTo>
                  <a:lnTo>
                    <a:pt x="81" y="139"/>
                  </a:lnTo>
                  <a:lnTo>
                    <a:pt x="80" y="139"/>
                  </a:lnTo>
                  <a:lnTo>
                    <a:pt x="80" y="138"/>
                  </a:lnTo>
                  <a:lnTo>
                    <a:pt x="79" y="138"/>
                  </a:lnTo>
                  <a:lnTo>
                    <a:pt x="79" y="139"/>
                  </a:lnTo>
                  <a:lnTo>
                    <a:pt x="78" y="139"/>
                  </a:lnTo>
                  <a:lnTo>
                    <a:pt x="77" y="139"/>
                  </a:lnTo>
                  <a:lnTo>
                    <a:pt x="77" y="140"/>
                  </a:lnTo>
                  <a:lnTo>
                    <a:pt x="76" y="140"/>
                  </a:lnTo>
                  <a:lnTo>
                    <a:pt x="76" y="139"/>
                  </a:lnTo>
                  <a:lnTo>
                    <a:pt x="75" y="139"/>
                  </a:lnTo>
                  <a:lnTo>
                    <a:pt x="75" y="138"/>
                  </a:lnTo>
                  <a:lnTo>
                    <a:pt x="74" y="138"/>
                  </a:lnTo>
                  <a:lnTo>
                    <a:pt x="74" y="139"/>
                  </a:lnTo>
                  <a:lnTo>
                    <a:pt x="73" y="139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3" y="143"/>
                  </a:lnTo>
                  <a:lnTo>
                    <a:pt x="73" y="144"/>
                  </a:lnTo>
                  <a:lnTo>
                    <a:pt x="73" y="145"/>
                  </a:lnTo>
                  <a:lnTo>
                    <a:pt x="73" y="146"/>
                  </a:lnTo>
                  <a:lnTo>
                    <a:pt x="73" y="147"/>
                  </a:lnTo>
                  <a:lnTo>
                    <a:pt x="73" y="146"/>
                  </a:lnTo>
                  <a:lnTo>
                    <a:pt x="72" y="146"/>
                  </a:lnTo>
                  <a:lnTo>
                    <a:pt x="71" y="146"/>
                  </a:lnTo>
                  <a:lnTo>
                    <a:pt x="70" y="146"/>
                  </a:lnTo>
                  <a:lnTo>
                    <a:pt x="69" y="14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5" name="Freeform 41">
              <a:extLst>
                <a:ext uri="{FF2B5EF4-FFF2-40B4-BE49-F238E27FC236}">
                  <a16:creationId xmlns:a16="http://schemas.microsoft.com/office/drawing/2014/main" id="{F1942D71-020E-37A0-8C61-31DEDF0C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313" y="1727200"/>
              <a:ext cx="227013" cy="231775"/>
            </a:xfrm>
            <a:custGeom>
              <a:avLst/>
              <a:gdLst>
                <a:gd name="T0" fmla="*/ 120 w 143"/>
                <a:gd name="T1" fmla="*/ 16 h 146"/>
                <a:gd name="T2" fmla="*/ 128 w 143"/>
                <a:gd name="T3" fmla="*/ 14 h 146"/>
                <a:gd name="T4" fmla="*/ 134 w 143"/>
                <a:gd name="T5" fmla="*/ 14 h 146"/>
                <a:gd name="T6" fmla="*/ 134 w 143"/>
                <a:gd name="T7" fmla="*/ 20 h 146"/>
                <a:gd name="T8" fmla="*/ 138 w 143"/>
                <a:gd name="T9" fmla="*/ 18 h 146"/>
                <a:gd name="T10" fmla="*/ 139 w 143"/>
                <a:gd name="T11" fmla="*/ 23 h 146"/>
                <a:gd name="T12" fmla="*/ 141 w 143"/>
                <a:gd name="T13" fmla="*/ 22 h 146"/>
                <a:gd name="T14" fmla="*/ 142 w 143"/>
                <a:gd name="T15" fmla="*/ 28 h 146"/>
                <a:gd name="T16" fmla="*/ 134 w 143"/>
                <a:gd name="T17" fmla="*/ 31 h 146"/>
                <a:gd name="T18" fmla="*/ 131 w 143"/>
                <a:gd name="T19" fmla="*/ 35 h 146"/>
                <a:gd name="T20" fmla="*/ 131 w 143"/>
                <a:gd name="T21" fmla="*/ 44 h 146"/>
                <a:gd name="T22" fmla="*/ 130 w 143"/>
                <a:gd name="T23" fmla="*/ 51 h 146"/>
                <a:gd name="T24" fmla="*/ 122 w 143"/>
                <a:gd name="T25" fmla="*/ 56 h 146"/>
                <a:gd name="T26" fmla="*/ 125 w 143"/>
                <a:gd name="T27" fmla="*/ 61 h 146"/>
                <a:gd name="T28" fmla="*/ 119 w 143"/>
                <a:gd name="T29" fmla="*/ 63 h 146"/>
                <a:gd name="T30" fmla="*/ 115 w 143"/>
                <a:gd name="T31" fmla="*/ 71 h 146"/>
                <a:gd name="T32" fmla="*/ 109 w 143"/>
                <a:gd name="T33" fmla="*/ 73 h 146"/>
                <a:gd name="T34" fmla="*/ 101 w 143"/>
                <a:gd name="T35" fmla="*/ 71 h 146"/>
                <a:gd name="T36" fmla="*/ 90 w 143"/>
                <a:gd name="T37" fmla="*/ 73 h 146"/>
                <a:gd name="T38" fmla="*/ 85 w 143"/>
                <a:gd name="T39" fmla="*/ 79 h 146"/>
                <a:gd name="T40" fmla="*/ 83 w 143"/>
                <a:gd name="T41" fmla="*/ 86 h 146"/>
                <a:gd name="T42" fmla="*/ 78 w 143"/>
                <a:gd name="T43" fmla="*/ 90 h 146"/>
                <a:gd name="T44" fmla="*/ 74 w 143"/>
                <a:gd name="T45" fmla="*/ 95 h 146"/>
                <a:gd name="T46" fmla="*/ 72 w 143"/>
                <a:gd name="T47" fmla="*/ 101 h 146"/>
                <a:gd name="T48" fmla="*/ 70 w 143"/>
                <a:gd name="T49" fmla="*/ 108 h 146"/>
                <a:gd name="T50" fmla="*/ 67 w 143"/>
                <a:gd name="T51" fmla="*/ 113 h 146"/>
                <a:gd name="T52" fmla="*/ 66 w 143"/>
                <a:gd name="T53" fmla="*/ 120 h 146"/>
                <a:gd name="T54" fmla="*/ 63 w 143"/>
                <a:gd name="T55" fmla="*/ 127 h 146"/>
                <a:gd name="T56" fmla="*/ 62 w 143"/>
                <a:gd name="T57" fmla="*/ 134 h 146"/>
                <a:gd name="T58" fmla="*/ 65 w 143"/>
                <a:gd name="T59" fmla="*/ 142 h 146"/>
                <a:gd name="T60" fmla="*/ 65 w 143"/>
                <a:gd name="T61" fmla="*/ 146 h 146"/>
                <a:gd name="T62" fmla="*/ 58 w 143"/>
                <a:gd name="T63" fmla="*/ 144 h 146"/>
                <a:gd name="T64" fmla="*/ 52 w 143"/>
                <a:gd name="T65" fmla="*/ 143 h 146"/>
                <a:gd name="T66" fmla="*/ 46 w 143"/>
                <a:gd name="T67" fmla="*/ 141 h 146"/>
                <a:gd name="T68" fmla="*/ 41 w 143"/>
                <a:gd name="T69" fmla="*/ 137 h 146"/>
                <a:gd name="T70" fmla="*/ 34 w 143"/>
                <a:gd name="T71" fmla="*/ 135 h 146"/>
                <a:gd name="T72" fmla="*/ 31 w 143"/>
                <a:gd name="T73" fmla="*/ 129 h 146"/>
                <a:gd name="T74" fmla="*/ 24 w 143"/>
                <a:gd name="T75" fmla="*/ 125 h 146"/>
                <a:gd name="T76" fmla="*/ 19 w 143"/>
                <a:gd name="T77" fmla="*/ 121 h 146"/>
                <a:gd name="T78" fmla="*/ 13 w 143"/>
                <a:gd name="T79" fmla="*/ 122 h 146"/>
                <a:gd name="T80" fmla="*/ 7 w 143"/>
                <a:gd name="T81" fmla="*/ 119 h 146"/>
                <a:gd name="T82" fmla="*/ 2 w 143"/>
                <a:gd name="T83" fmla="*/ 117 h 146"/>
                <a:gd name="T84" fmla="*/ 0 w 143"/>
                <a:gd name="T85" fmla="*/ 108 h 146"/>
                <a:gd name="T86" fmla="*/ 0 w 143"/>
                <a:gd name="T87" fmla="*/ 87 h 146"/>
                <a:gd name="T88" fmla="*/ 0 w 143"/>
                <a:gd name="T89" fmla="*/ 72 h 146"/>
                <a:gd name="T90" fmla="*/ 0 w 143"/>
                <a:gd name="T91" fmla="*/ 52 h 146"/>
                <a:gd name="T92" fmla="*/ 0 w 143"/>
                <a:gd name="T93" fmla="*/ 34 h 146"/>
                <a:gd name="T94" fmla="*/ 0 w 143"/>
                <a:gd name="T95" fmla="*/ 15 h 146"/>
                <a:gd name="T96" fmla="*/ 4 w 143"/>
                <a:gd name="T97" fmla="*/ 0 h 146"/>
                <a:gd name="T98" fmla="*/ 21 w 143"/>
                <a:gd name="T99" fmla="*/ 0 h 146"/>
                <a:gd name="T100" fmla="*/ 32 w 143"/>
                <a:gd name="T101" fmla="*/ 0 h 146"/>
                <a:gd name="T102" fmla="*/ 50 w 143"/>
                <a:gd name="T103" fmla="*/ 1 h 146"/>
                <a:gd name="T104" fmla="*/ 62 w 143"/>
                <a:gd name="T105" fmla="*/ 1 h 146"/>
                <a:gd name="T106" fmla="*/ 82 w 143"/>
                <a:gd name="T107" fmla="*/ 1 h 146"/>
                <a:gd name="T108" fmla="*/ 95 w 143"/>
                <a:gd name="T109" fmla="*/ 1 h 146"/>
                <a:gd name="T110" fmla="*/ 106 w 143"/>
                <a:gd name="T111" fmla="*/ 2 h 146"/>
                <a:gd name="T112" fmla="*/ 110 w 143"/>
                <a:gd name="T113" fmla="*/ 8 h 146"/>
                <a:gd name="T114" fmla="*/ 114 w 143"/>
                <a:gd name="T115" fmla="*/ 1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" h="146">
                  <a:moveTo>
                    <a:pt x="114" y="13"/>
                  </a:moveTo>
                  <a:lnTo>
                    <a:pt x="115" y="14"/>
                  </a:lnTo>
                  <a:lnTo>
                    <a:pt x="116" y="14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8" y="14"/>
                  </a:lnTo>
                  <a:lnTo>
                    <a:pt x="118" y="15"/>
                  </a:lnTo>
                  <a:lnTo>
                    <a:pt x="119" y="15"/>
                  </a:lnTo>
                  <a:lnTo>
                    <a:pt x="120" y="16"/>
                  </a:lnTo>
                  <a:lnTo>
                    <a:pt x="121" y="16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3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4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30" y="13"/>
                  </a:lnTo>
                  <a:lnTo>
                    <a:pt x="131" y="13"/>
                  </a:lnTo>
                  <a:lnTo>
                    <a:pt x="132" y="12"/>
                  </a:lnTo>
                  <a:lnTo>
                    <a:pt x="132" y="13"/>
                  </a:lnTo>
                  <a:lnTo>
                    <a:pt x="133" y="13"/>
                  </a:lnTo>
                  <a:lnTo>
                    <a:pt x="133" y="14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5" y="15"/>
                  </a:lnTo>
                  <a:lnTo>
                    <a:pt x="135" y="16"/>
                  </a:lnTo>
                  <a:lnTo>
                    <a:pt x="135" y="17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3" y="19"/>
                  </a:lnTo>
                  <a:lnTo>
                    <a:pt x="134" y="19"/>
                  </a:lnTo>
                  <a:lnTo>
                    <a:pt x="134" y="20"/>
                  </a:lnTo>
                  <a:lnTo>
                    <a:pt x="135" y="20"/>
                  </a:lnTo>
                  <a:lnTo>
                    <a:pt x="135" y="21"/>
                  </a:lnTo>
                  <a:lnTo>
                    <a:pt x="136" y="22"/>
                  </a:lnTo>
                  <a:lnTo>
                    <a:pt x="137" y="22"/>
                  </a:lnTo>
                  <a:lnTo>
                    <a:pt x="137" y="21"/>
                  </a:lnTo>
                  <a:lnTo>
                    <a:pt x="136" y="20"/>
                  </a:lnTo>
                  <a:lnTo>
                    <a:pt x="136" y="19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0" y="19"/>
                  </a:lnTo>
                  <a:lnTo>
                    <a:pt x="140" y="20"/>
                  </a:lnTo>
                  <a:lnTo>
                    <a:pt x="139" y="20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39" y="22"/>
                  </a:lnTo>
                  <a:lnTo>
                    <a:pt x="139" y="23"/>
                  </a:lnTo>
                  <a:lnTo>
                    <a:pt x="139" y="24"/>
                  </a:lnTo>
                  <a:lnTo>
                    <a:pt x="139" y="25"/>
                  </a:lnTo>
                  <a:lnTo>
                    <a:pt x="140" y="25"/>
                  </a:lnTo>
                  <a:lnTo>
                    <a:pt x="140" y="26"/>
                  </a:lnTo>
                  <a:lnTo>
                    <a:pt x="140" y="25"/>
                  </a:lnTo>
                  <a:lnTo>
                    <a:pt x="140" y="24"/>
                  </a:lnTo>
                  <a:lnTo>
                    <a:pt x="140" y="23"/>
                  </a:lnTo>
                  <a:lnTo>
                    <a:pt x="140" y="22"/>
                  </a:lnTo>
                  <a:lnTo>
                    <a:pt x="141" y="22"/>
                  </a:lnTo>
                  <a:lnTo>
                    <a:pt x="141" y="23"/>
                  </a:lnTo>
                  <a:lnTo>
                    <a:pt x="142" y="23"/>
                  </a:lnTo>
                  <a:lnTo>
                    <a:pt x="142" y="24"/>
                  </a:lnTo>
                  <a:lnTo>
                    <a:pt x="143" y="24"/>
                  </a:lnTo>
                  <a:lnTo>
                    <a:pt x="143" y="25"/>
                  </a:lnTo>
                  <a:lnTo>
                    <a:pt x="143" y="26"/>
                  </a:lnTo>
                  <a:lnTo>
                    <a:pt x="143" y="27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2" y="29"/>
                  </a:lnTo>
                  <a:lnTo>
                    <a:pt x="141" y="29"/>
                  </a:lnTo>
                  <a:lnTo>
                    <a:pt x="140" y="29"/>
                  </a:lnTo>
                  <a:lnTo>
                    <a:pt x="139" y="29"/>
                  </a:lnTo>
                  <a:lnTo>
                    <a:pt x="138" y="30"/>
                  </a:lnTo>
                  <a:lnTo>
                    <a:pt x="137" y="30"/>
                  </a:lnTo>
                  <a:lnTo>
                    <a:pt x="136" y="31"/>
                  </a:lnTo>
                  <a:lnTo>
                    <a:pt x="135" y="31"/>
                  </a:lnTo>
                  <a:lnTo>
                    <a:pt x="134" y="31"/>
                  </a:lnTo>
                  <a:lnTo>
                    <a:pt x="134" y="32"/>
                  </a:lnTo>
                  <a:lnTo>
                    <a:pt x="133" y="32"/>
                  </a:lnTo>
                  <a:lnTo>
                    <a:pt x="133" y="33"/>
                  </a:lnTo>
                  <a:lnTo>
                    <a:pt x="132" y="33"/>
                  </a:lnTo>
                  <a:lnTo>
                    <a:pt x="131" y="33"/>
                  </a:lnTo>
                  <a:lnTo>
                    <a:pt x="131" y="34"/>
                  </a:lnTo>
                  <a:lnTo>
                    <a:pt x="130" y="34"/>
                  </a:lnTo>
                  <a:lnTo>
                    <a:pt x="130" y="35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1" y="39"/>
                  </a:lnTo>
                  <a:lnTo>
                    <a:pt x="131" y="40"/>
                  </a:lnTo>
                  <a:lnTo>
                    <a:pt x="131" y="41"/>
                  </a:lnTo>
                  <a:lnTo>
                    <a:pt x="131" y="42"/>
                  </a:lnTo>
                  <a:lnTo>
                    <a:pt x="131" y="43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2" y="45"/>
                  </a:lnTo>
                  <a:lnTo>
                    <a:pt x="132" y="46"/>
                  </a:lnTo>
                  <a:lnTo>
                    <a:pt x="133" y="47"/>
                  </a:lnTo>
                  <a:lnTo>
                    <a:pt x="133" y="48"/>
                  </a:lnTo>
                  <a:lnTo>
                    <a:pt x="132" y="49"/>
                  </a:lnTo>
                  <a:lnTo>
                    <a:pt x="131" y="50"/>
                  </a:lnTo>
                  <a:lnTo>
                    <a:pt x="130" y="50"/>
                  </a:lnTo>
                  <a:lnTo>
                    <a:pt x="130" y="51"/>
                  </a:lnTo>
                  <a:lnTo>
                    <a:pt x="129" y="51"/>
                  </a:lnTo>
                  <a:lnTo>
                    <a:pt x="128" y="52"/>
                  </a:lnTo>
                  <a:lnTo>
                    <a:pt x="128" y="53"/>
                  </a:lnTo>
                  <a:lnTo>
                    <a:pt x="127" y="53"/>
                  </a:lnTo>
                  <a:lnTo>
                    <a:pt x="126" y="53"/>
                  </a:lnTo>
                  <a:lnTo>
                    <a:pt x="124" y="54"/>
                  </a:lnTo>
                  <a:lnTo>
                    <a:pt x="123" y="55"/>
                  </a:lnTo>
                  <a:lnTo>
                    <a:pt x="122" y="55"/>
                  </a:lnTo>
                  <a:lnTo>
                    <a:pt x="122" y="56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4" y="58"/>
                  </a:lnTo>
                  <a:lnTo>
                    <a:pt x="125" y="58"/>
                  </a:lnTo>
                  <a:lnTo>
                    <a:pt x="126" y="58"/>
                  </a:lnTo>
                  <a:lnTo>
                    <a:pt x="126" y="59"/>
                  </a:lnTo>
                  <a:lnTo>
                    <a:pt x="126" y="60"/>
                  </a:lnTo>
                  <a:lnTo>
                    <a:pt x="125" y="60"/>
                  </a:lnTo>
                  <a:lnTo>
                    <a:pt x="125" y="61"/>
                  </a:lnTo>
                  <a:lnTo>
                    <a:pt x="125" y="62"/>
                  </a:lnTo>
                  <a:lnTo>
                    <a:pt x="124" y="62"/>
                  </a:lnTo>
                  <a:lnTo>
                    <a:pt x="123" y="62"/>
                  </a:lnTo>
                  <a:lnTo>
                    <a:pt x="122" y="62"/>
                  </a:lnTo>
                  <a:lnTo>
                    <a:pt x="122" y="62"/>
                  </a:lnTo>
                  <a:lnTo>
                    <a:pt x="121" y="62"/>
                  </a:lnTo>
                  <a:lnTo>
                    <a:pt x="120" y="62"/>
                  </a:lnTo>
                  <a:lnTo>
                    <a:pt x="119" y="62"/>
                  </a:lnTo>
                  <a:lnTo>
                    <a:pt x="119" y="63"/>
                  </a:lnTo>
                  <a:lnTo>
                    <a:pt x="119" y="64"/>
                  </a:lnTo>
                  <a:lnTo>
                    <a:pt x="118" y="65"/>
                  </a:lnTo>
                  <a:lnTo>
                    <a:pt x="118" y="66"/>
                  </a:lnTo>
                  <a:lnTo>
                    <a:pt x="118" y="67"/>
                  </a:lnTo>
                  <a:lnTo>
                    <a:pt x="117" y="68"/>
                  </a:lnTo>
                  <a:lnTo>
                    <a:pt x="117" y="69"/>
                  </a:lnTo>
                  <a:lnTo>
                    <a:pt x="116" y="69"/>
                  </a:lnTo>
                  <a:lnTo>
                    <a:pt x="116" y="70"/>
                  </a:lnTo>
                  <a:lnTo>
                    <a:pt x="115" y="71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3" y="72"/>
                  </a:lnTo>
                  <a:lnTo>
                    <a:pt x="112" y="72"/>
                  </a:lnTo>
                  <a:lnTo>
                    <a:pt x="111" y="71"/>
                  </a:lnTo>
                  <a:lnTo>
                    <a:pt x="110" y="71"/>
                  </a:lnTo>
                  <a:lnTo>
                    <a:pt x="109" y="71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8" y="73"/>
                  </a:lnTo>
                  <a:lnTo>
                    <a:pt x="107" y="73"/>
                  </a:lnTo>
                  <a:lnTo>
                    <a:pt x="106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3" y="72"/>
                  </a:lnTo>
                  <a:lnTo>
                    <a:pt x="102" y="72"/>
                  </a:lnTo>
                  <a:lnTo>
                    <a:pt x="101" y="72"/>
                  </a:lnTo>
                  <a:lnTo>
                    <a:pt x="101" y="71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7" y="71"/>
                  </a:lnTo>
                  <a:lnTo>
                    <a:pt x="96" y="72"/>
                  </a:lnTo>
                  <a:lnTo>
                    <a:pt x="95" y="72"/>
                  </a:lnTo>
                  <a:lnTo>
                    <a:pt x="94" y="72"/>
                  </a:lnTo>
                  <a:lnTo>
                    <a:pt x="93" y="72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89" y="74"/>
                  </a:lnTo>
                  <a:lnTo>
                    <a:pt x="88" y="75"/>
                  </a:lnTo>
                  <a:lnTo>
                    <a:pt x="88" y="76"/>
                  </a:lnTo>
                  <a:lnTo>
                    <a:pt x="87" y="77"/>
                  </a:lnTo>
                  <a:lnTo>
                    <a:pt x="86" y="77"/>
                  </a:lnTo>
                  <a:lnTo>
                    <a:pt x="86" y="78"/>
                  </a:lnTo>
                  <a:lnTo>
                    <a:pt x="85" y="78"/>
                  </a:lnTo>
                  <a:lnTo>
                    <a:pt x="85" y="79"/>
                  </a:lnTo>
                  <a:lnTo>
                    <a:pt x="86" y="80"/>
                  </a:lnTo>
                  <a:lnTo>
                    <a:pt x="86" y="81"/>
                  </a:lnTo>
                  <a:lnTo>
                    <a:pt x="85" y="81"/>
                  </a:lnTo>
                  <a:lnTo>
                    <a:pt x="85" y="82"/>
                  </a:lnTo>
                  <a:lnTo>
                    <a:pt x="85" y="83"/>
                  </a:lnTo>
                  <a:lnTo>
                    <a:pt x="85" y="84"/>
                  </a:lnTo>
                  <a:lnTo>
                    <a:pt x="84" y="85"/>
                  </a:lnTo>
                  <a:lnTo>
                    <a:pt x="84" y="86"/>
                  </a:lnTo>
                  <a:lnTo>
                    <a:pt x="83" y="86"/>
                  </a:lnTo>
                  <a:lnTo>
                    <a:pt x="82" y="86"/>
                  </a:lnTo>
                  <a:lnTo>
                    <a:pt x="82" y="87"/>
                  </a:lnTo>
                  <a:lnTo>
                    <a:pt x="81" y="87"/>
                  </a:lnTo>
                  <a:lnTo>
                    <a:pt x="80" y="87"/>
                  </a:lnTo>
                  <a:lnTo>
                    <a:pt x="79" y="87"/>
                  </a:lnTo>
                  <a:lnTo>
                    <a:pt x="79" y="88"/>
                  </a:lnTo>
                  <a:lnTo>
                    <a:pt x="78" y="88"/>
                  </a:lnTo>
                  <a:lnTo>
                    <a:pt x="78" y="89"/>
                  </a:lnTo>
                  <a:lnTo>
                    <a:pt x="78" y="90"/>
                  </a:lnTo>
                  <a:lnTo>
                    <a:pt x="78" y="91"/>
                  </a:lnTo>
                  <a:lnTo>
                    <a:pt x="77" y="91"/>
                  </a:lnTo>
                  <a:lnTo>
                    <a:pt x="77" y="92"/>
                  </a:lnTo>
                  <a:lnTo>
                    <a:pt x="76" y="92"/>
                  </a:lnTo>
                  <a:lnTo>
                    <a:pt x="76" y="93"/>
                  </a:lnTo>
                  <a:lnTo>
                    <a:pt x="75" y="93"/>
                  </a:lnTo>
                  <a:lnTo>
                    <a:pt x="75" y="94"/>
                  </a:lnTo>
                  <a:lnTo>
                    <a:pt x="75" y="95"/>
                  </a:lnTo>
                  <a:lnTo>
                    <a:pt x="74" y="95"/>
                  </a:lnTo>
                  <a:lnTo>
                    <a:pt x="74" y="96"/>
                  </a:lnTo>
                  <a:lnTo>
                    <a:pt x="73" y="96"/>
                  </a:lnTo>
                  <a:lnTo>
                    <a:pt x="73" y="97"/>
                  </a:lnTo>
                  <a:lnTo>
                    <a:pt x="74" y="97"/>
                  </a:lnTo>
                  <a:lnTo>
                    <a:pt x="74" y="98"/>
                  </a:lnTo>
                  <a:lnTo>
                    <a:pt x="74" y="99"/>
                  </a:lnTo>
                  <a:lnTo>
                    <a:pt x="73" y="100"/>
                  </a:lnTo>
                  <a:lnTo>
                    <a:pt x="73" y="101"/>
                  </a:lnTo>
                  <a:lnTo>
                    <a:pt x="72" y="101"/>
                  </a:lnTo>
                  <a:lnTo>
                    <a:pt x="72" y="102"/>
                  </a:lnTo>
                  <a:lnTo>
                    <a:pt x="72" y="103"/>
                  </a:lnTo>
                  <a:lnTo>
                    <a:pt x="71" y="103"/>
                  </a:lnTo>
                  <a:lnTo>
                    <a:pt x="71" y="104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70" y="106"/>
                  </a:lnTo>
                  <a:lnTo>
                    <a:pt x="70" y="107"/>
                  </a:lnTo>
                  <a:lnTo>
                    <a:pt x="70" y="108"/>
                  </a:lnTo>
                  <a:lnTo>
                    <a:pt x="70" y="109"/>
                  </a:lnTo>
                  <a:lnTo>
                    <a:pt x="69" y="109"/>
                  </a:lnTo>
                  <a:lnTo>
                    <a:pt x="68" y="109"/>
                  </a:lnTo>
                  <a:lnTo>
                    <a:pt x="68" y="11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7" y="112"/>
                  </a:lnTo>
                  <a:lnTo>
                    <a:pt x="67" y="113"/>
                  </a:lnTo>
                  <a:lnTo>
                    <a:pt x="67" y="114"/>
                  </a:lnTo>
                  <a:lnTo>
                    <a:pt x="67" y="115"/>
                  </a:lnTo>
                  <a:lnTo>
                    <a:pt x="67" y="116"/>
                  </a:lnTo>
                  <a:lnTo>
                    <a:pt x="67" y="117"/>
                  </a:lnTo>
                  <a:lnTo>
                    <a:pt x="67" y="118"/>
                  </a:lnTo>
                  <a:lnTo>
                    <a:pt x="66" y="118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6" y="120"/>
                  </a:lnTo>
                  <a:lnTo>
                    <a:pt x="65" y="120"/>
                  </a:lnTo>
                  <a:lnTo>
                    <a:pt x="64" y="121"/>
                  </a:lnTo>
                  <a:lnTo>
                    <a:pt x="64" y="122"/>
                  </a:lnTo>
                  <a:lnTo>
                    <a:pt x="64" y="123"/>
                  </a:lnTo>
                  <a:lnTo>
                    <a:pt x="64" y="124"/>
                  </a:lnTo>
                  <a:lnTo>
                    <a:pt x="64" y="125"/>
                  </a:lnTo>
                  <a:lnTo>
                    <a:pt x="63" y="125"/>
                  </a:lnTo>
                  <a:lnTo>
                    <a:pt x="63" y="126"/>
                  </a:lnTo>
                  <a:lnTo>
                    <a:pt x="63" y="127"/>
                  </a:lnTo>
                  <a:lnTo>
                    <a:pt x="62" y="127"/>
                  </a:lnTo>
                  <a:lnTo>
                    <a:pt x="62" y="128"/>
                  </a:lnTo>
                  <a:lnTo>
                    <a:pt x="62" y="129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3" y="131"/>
                  </a:lnTo>
                  <a:lnTo>
                    <a:pt x="63" y="132"/>
                  </a:lnTo>
                  <a:lnTo>
                    <a:pt x="62" y="133"/>
                  </a:lnTo>
                  <a:lnTo>
                    <a:pt x="62" y="134"/>
                  </a:lnTo>
                  <a:lnTo>
                    <a:pt x="61" y="135"/>
                  </a:lnTo>
                  <a:lnTo>
                    <a:pt x="61" y="136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9"/>
                  </a:lnTo>
                  <a:lnTo>
                    <a:pt x="64" y="140"/>
                  </a:lnTo>
                  <a:lnTo>
                    <a:pt x="64" y="141"/>
                  </a:lnTo>
                  <a:lnTo>
                    <a:pt x="65" y="142"/>
                  </a:lnTo>
                  <a:lnTo>
                    <a:pt x="65" y="143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7" y="144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4" y="146"/>
                  </a:lnTo>
                  <a:lnTo>
                    <a:pt x="63" y="146"/>
                  </a:lnTo>
                  <a:lnTo>
                    <a:pt x="62" y="146"/>
                  </a:lnTo>
                  <a:lnTo>
                    <a:pt x="61" y="146"/>
                  </a:lnTo>
                  <a:lnTo>
                    <a:pt x="61" y="145"/>
                  </a:lnTo>
                  <a:lnTo>
                    <a:pt x="60" y="145"/>
                  </a:lnTo>
                  <a:lnTo>
                    <a:pt x="59" y="145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7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2"/>
                  </a:lnTo>
                  <a:lnTo>
                    <a:pt x="53" y="142"/>
                  </a:lnTo>
                  <a:lnTo>
                    <a:pt x="53" y="143"/>
                  </a:lnTo>
                  <a:lnTo>
                    <a:pt x="52" y="143"/>
                  </a:lnTo>
                  <a:lnTo>
                    <a:pt x="51" y="143"/>
                  </a:lnTo>
                  <a:lnTo>
                    <a:pt x="50" y="144"/>
                  </a:lnTo>
                  <a:lnTo>
                    <a:pt x="49" y="144"/>
                  </a:lnTo>
                  <a:lnTo>
                    <a:pt x="49" y="143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7" y="142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5" y="141"/>
                  </a:lnTo>
                  <a:lnTo>
                    <a:pt x="44" y="141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2" y="140"/>
                  </a:lnTo>
                  <a:lnTo>
                    <a:pt x="42" y="139"/>
                  </a:lnTo>
                  <a:lnTo>
                    <a:pt x="42" y="138"/>
                  </a:lnTo>
                  <a:lnTo>
                    <a:pt x="41" y="138"/>
                  </a:lnTo>
                  <a:lnTo>
                    <a:pt x="41" y="137"/>
                  </a:lnTo>
                  <a:lnTo>
                    <a:pt x="40" y="137"/>
                  </a:lnTo>
                  <a:lnTo>
                    <a:pt x="39" y="137"/>
                  </a:lnTo>
                  <a:lnTo>
                    <a:pt x="38" y="137"/>
                  </a:lnTo>
                  <a:lnTo>
                    <a:pt x="38" y="136"/>
                  </a:lnTo>
                  <a:lnTo>
                    <a:pt x="37" y="136"/>
                  </a:lnTo>
                  <a:lnTo>
                    <a:pt x="36" y="136"/>
                  </a:lnTo>
                  <a:lnTo>
                    <a:pt x="35" y="136"/>
                  </a:lnTo>
                  <a:lnTo>
                    <a:pt x="34" y="136"/>
                  </a:lnTo>
                  <a:lnTo>
                    <a:pt x="34" y="135"/>
                  </a:lnTo>
                  <a:lnTo>
                    <a:pt x="34" y="134"/>
                  </a:lnTo>
                  <a:lnTo>
                    <a:pt x="33" y="134"/>
                  </a:lnTo>
                  <a:lnTo>
                    <a:pt x="33" y="133"/>
                  </a:lnTo>
                  <a:lnTo>
                    <a:pt x="33" y="132"/>
                  </a:lnTo>
                  <a:lnTo>
                    <a:pt x="32" y="132"/>
                  </a:lnTo>
                  <a:lnTo>
                    <a:pt x="32" y="131"/>
                  </a:lnTo>
                  <a:lnTo>
                    <a:pt x="31" y="131"/>
                  </a:lnTo>
                  <a:lnTo>
                    <a:pt x="31" y="130"/>
                  </a:lnTo>
                  <a:lnTo>
                    <a:pt x="31" y="129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8" y="127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5" y="125"/>
                  </a:lnTo>
                  <a:lnTo>
                    <a:pt x="24" y="125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3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1"/>
                  </a:lnTo>
                  <a:lnTo>
                    <a:pt x="19" y="121"/>
                  </a:lnTo>
                  <a:lnTo>
                    <a:pt x="19" y="120"/>
                  </a:lnTo>
                  <a:lnTo>
                    <a:pt x="18" y="120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6" y="120"/>
                  </a:lnTo>
                  <a:lnTo>
                    <a:pt x="15" y="120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2" y="121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7" y="119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5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3" y="117"/>
                  </a:lnTo>
                  <a:lnTo>
                    <a:pt x="3" y="118"/>
                  </a:lnTo>
                  <a:lnTo>
                    <a:pt x="2" y="118"/>
                  </a:lnTo>
                  <a:lnTo>
                    <a:pt x="2" y="117"/>
                  </a:lnTo>
                  <a:lnTo>
                    <a:pt x="2" y="116"/>
                  </a:lnTo>
                  <a:lnTo>
                    <a:pt x="1" y="116"/>
                  </a:lnTo>
                  <a:lnTo>
                    <a:pt x="1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2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1"/>
                  </a:lnTo>
                  <a:lnTo>
                    <a:pt x="70" y="1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82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6" y="3"/>
                  </a:lnTo>
                  <a:lnTo>
                    <a:pt x="107" y="3"/>
                  </a:lnTo>
                  <a:lnTo>
                    <a:pt x="107" y="4"/>
                  </a:lnTo>
                  <a:lnTo>
                    <a:pt x="108" y="5"/>
                  </a:lnTo>
                  <a:lnTo>
                    <a:pt x="108" y="6"/>
                  </a:lnTo>
                  <a:lnTo>
                    <a:pt x="109" y="6"/>
                  </a:lnTo>
                  <a:lnTo>
                    <a:pt x="109" y="7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0" y="9"/>
                  </a:lnTo>
                  <a:lnTo>
                    <a:pt x="111" y="9"/>
                  </a:lnTo>
                  <a:lnTo>
                    <a:pt x="111" y="10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4" y="12"/>
                  </a:lnTo>
                  <a:lnTo>
                    <a:pt x="114" y="13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6" name="Freeform 49">
              <a:extLst>
                <a:ext uri="{FF2B5EF4-FFF2-40B4-BE49-F238E27FC236}">
                  <a16:creationId xmlns:a16="http://schemas.microsoft.com/office/drawing/2014/main" id="{2E8B3D84-8CDC-8F23-23C5-83A429AE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25" y="1981200"/>
              <a:ext cx="179388" cy="177800"/>
            </a:xfrm>
            <a:custGeom>
              <a:avLst/>
              <a:gdLst>
                <a:gd name="T0" fmla="*/ 77 w 113"/>
                <a:gd name="T1" fmla="*/ 8 h 112"/>
                <a:gd name="T2" fmla="*/ 79 w 113"/>
                <a:gd name="T3" fmla="*/ 3 h 112"/>
                <a:gd name="T4" fmla="*/ 85 w 113"/>
                <a:gd name="T5" fmla="*/ 0 h 112"/>
                <a:gd name="T6" fmla="*/ 88 w 113"/>
                <a:gd name="T7" fmla="*/ 6 h 112"/>
                <a:gd name="T8" fmla="*/ 95 w 113"/>
                <a:gd name="T9" fmla="*/ 9 h 112"/>
                <a:gd name="T10" fmla="*/ 94 w 113"/>
                <a:gd name="T11" fmla="*/ 14 h 112"/>
                <a:gd name="T12" fmla="*/ 98 w 113"/>
                <a:gd name="T13" fmla="*/ 17 h 112"/>
                <a:gd name="T14" fmla="*/ 93 w 113"/>
                <a:gd name="T15" fmla="*/ 21 h 112"/>
                <a:gd name="T16" fmla="*/ 93 w 113"/>
                <a:gd name="T17" fmla="*/ 26 h 112"/>
                <a:gd name="T18" fmla="*/ 93 w 113"/>
                <a:gd name="T19" fmla="*/ 27 h 112"/>
                <a:gd name="T20" fmla="*/ 99 w 113"/>
                <a:gd name="T21" fmla="*/ 23 h 112"/>
                <a:gd name="T22" fmla="*/ 106 w 113"/>
                <a:gd name="T23" fmla="*/ 24 h 112"/>
                <a:gd name="T24" fmla="*/ 108 w 113"/>
                <a:gd name="T25" fmla="*/ 29 h 112"/>
                <a:gd name="T26" fmla="*/ 113 w 113"/>
                <a:gd name="T27" fmla="*/ 33 h 112"/>
                <a:gd name="T28" fmla="*/ 107 w 113"/>
                <a:gd name="T29" fmla="*/ 37 h 112"/>
                <a:gd name="T30" fmla="*/ 108 w 113"/>
                <a:gd name="T31" fmla="*/ 43 h 112"/>
                <a:gd name="T32" fmla="*/ 105 w 113"/>
                <a:gd name="T33" fmla="*/ 47 h 112"/>
                <a:gd name="T34" fmla="*/ 99 w 113"/>
                <a:gd name="T35" fmla="*/ 48 h 112"/>
                <a:gd name="T36" fmla="*/ 94 w 113"/>
                <a:gd name="T37" fmla="*/ 44 h 112"/>
                <a:gd name="T38" fmla="*/ 89 w 113"/>
                <a:gd name="T39" fmla="*/ 42 h 112"/>
                <a:gd name="T40" fmla="*/ 86 w 113"/>
                <a:gd name="T41" fmla="*/ 46 h 112"/>
                <a:gd name="T42" fmla="*/ 79 w 113"/>
                <a:gd name="T43" fmla="*/ 44 h 112"/>
                <a:gd name="T44" fmla="*/ 75 w 113"/>
                <a:gd name="T45" fmla="*/ 49 h 112"/>
                <a:gd name="T46" fmla="*/ 78 w 113"/>
                <a:gd name="T47" fmla="*/ 57 h 112"/>
                <a:gd name="T48" fmla="*/ 78 w 113"/>
                <a:gd name="T49" fmla="*/ 65 h 112"/>
                <a:gd name="T50" fmla="*/ 74 w 113"/>
                <a:gd name="T51" fmla="*/ 69 h 112"/>
                <a:gd name="T52" fmla="*/ 68 w 113"/>
                <a:gd name="T53" fmla="*/ 72 h 112"/>
                <a:gd name="T54" fmla="*/ 71 w 113"/>
                <a:gd name="T55" fmla="*/ 77 h 112"/>
                <a:gd name="T56" fmla="*/ 67 w 113"/>
                <a:gd name="T57" fmla="*/ 81 h 112"/>
                <a:gd name="T58" fmla="*/ 59 w 113"/>
                <a:gd name="T59" fmla="*/ 80 h 112"/>
                <a:gd name="T60" fmla="*/ 59 w 113"/>
                <a:gd name="T61" fmla="*/ 85 h 112"/>
                <a:gd name="T62" fmla="*/ 62 w 113"/>
                <a:gd name="T63" fmla="*/ 92 h 112"/>
                <a:gd name="T64" fmla="*/ 65 w 113"/>
                <a:gd name="T65" fmla="*/ 98 h 112"/>
                <a:gd name="T66" fmla="*/ 62 w 113"/>
                <a:gd name="T67" fmla="*/ 103 h 112"/>
                <a:gd name="T68" fmla="*/ 58 w 113"/>
                <a:gd name="T69" fmla="*/ 109 h 112"/>
                <a:gd name="T70" fmla="*/ 49 w 113"/>
                <a:gd name="T71" fmla="*/ 110 h 112"/>
                <a:gd name="T72" fmla="*/ 45 w 113"/>
                <a:gd name="T73" fmla="*/ 110 h 112"/>
                <a:gd name="T74" fmla="*/ 36 w 113"/>
                <a:gd name="T75" fmla="*/ 110 h 112"/>
                <a:gd name="T76" fmla="*/ 27 w 113"/>
                <a:gd name="T77" fmla="*/ 110 h 112"/>
                <a:gd name="T78" fmla="*/ 14 w 113"/>
                <a:gd name="T79" fmla="*/ 110 h 112"/>
                <a:gd name="T80" fmla="*/ 0 w 113"/>
                <a:gd name="T81" fmla="*/ 107 h 112"/>
                <a:gd name="T82" fmla="*/ 0 w 113"/>
                <a:gd name="T83" fmla="*/ 88 h 112"/>
                <a:gd name="T84" fmla="*/ 0 w 113"/>
                <a:gd name="T85" fmla="*/ 75 h 112"/>
                <a:gd name="T86" fmla="*/ 1 w 113"/>
                <a:gd name="T87" fmla="*/ 60 h 112"/>
                <a:gd name="T88" fmla="*/ 11 w 113"/>
                <a:gd name="T89" fmla="*/ 60 h 112"/>
                <a:gd name="T90" fmla="*/ 20 w 113"/>
                <a:gd name="T91" fmla="*/ 60 h 112"/>
                <a:gd name="T92" fmla="*/ 28 w 113"/>
                <a:gd name="T93" fmla="*/ 61 h 112"/>
                <a:gd name="T94" fmla="*/ 35 w 113"/>
                <a:gd name="T95" fmla="*/ 63 h 112"/>
                <a:gd name="T96" fmla="*/ 43 w 113"/>
                <a:gd name="T97" fmla="*/ 62 h 112"/>
                <a:gd name="T98" fmla="*/ 50 w 113"/>
                <a:gd name="T99" fmla="*/ 59 h 112"/>
                <a:gd name="T100" fmla="*/ 58 w 113"/>
                <a:gd name="T101" fmla="*/ 54 h 112"/>
                <a:gd name="T102" fmla="*/ 59 w 113"/>
                <a:gd name="T103" fmla="*/ 47 h 112"/>
                <a:gd name="T104" fmla="*/ 56 w 113"/>
                <a:gd name="T105" fmla="*/ 40 h 112"/>
                <a:gd name="T106" fmla="*/ 64 w 113"/>
                <a:gd name="T107" fmla="*/ 36 h 112"/>
                <a:gd name="T108" fmla="*/ 63 w 113"/>
                <a:gd name="T109" fmla="*/ 27 h 112"/>
                <a:gd name="T110" fmla="*/ 68 w 113"/>
                <a:gd name="T111" fmla="*/ 23 h 112"/>
                <a:gd name="T112" fmla="*/ 67 w 113"/>
                <a:gd name="T113" fmla="*/ 18 h 112"/>
                <a:gd name="T114" fmla="*/ 68 w 113"/>
                <a:gd name="T115" fmla="*/ 15 h 112"/>
                <a:gd name="T116" fmla="*/ 74 w 113"/>
                <a:gd name="T117" fmla="*/ 1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3" h="112">
                  <a:moveTo>
                    <a:pt x="75" y="14"/>
                  </a:moveTo>
                  <a:lnTo>
                    <a:pt x="76" y="14"/>
                  </a:lnTo>
                  <a:lnTo>
                    <a:pt x="76" y="13"/>
                  </a:lnTo>
                  <a:lnTo>
                    <a:pt x="76" y="12"/>
                  </a:lnTo>
                  <a:lnTo>
                    <a:pt x="77" y="12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7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5" y="2"/>
                  </a:lnTo>
                  <a:lnTo>
                    <a:pt x="85" y="3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1" y="6"/>
                  </a:lnTo>
                  <a:lnTo>
                    <a:pt x="92" y="6"/>
                  </a:lnTo>
                  <a:lnTo>
                    <a:pt x="93" y="7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4" y="9"/>
                  </a:lnTo>
                  <a:lnTo>
                    <a:pt x="95" y="9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6" y="11"/>
                  </a:lnTo>
                  <a:lnTo>
                    <a:pt x="95" y="11"/>
                  </a:lnTo>
                  <a:lnTo>
                    <a:pt x="95" y="12"/>
                  </a:lnTo>
                  <a:lnTo>
                    <a:pt x="94" y="13"/>
                  </a:lnTo>
                  <a:lnTo>
                    <a:pt x="93" y="13"/>
                  </a:lnTo>
                  <a:lnTo>
                    <a:pt x="94" y="13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6"/>
                  </a:lnTo>
                  <a:lnTo>
                    <a:pt x="97" y="16"/>
                  </a:lnTo>
                  <a:lnTo>
                    <a:pt x="98" y="16"/>
                  </a:lnTo>
                  <a:lnTo>
                    <a:pt x="98" y="17"/>
                  </a:lnTo>
                  <a:lnTo>
                    <a:pt x="98" y="18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20"/>
                  </a:lnTo>
                  <a:lnTo>
                    <a:pt x="94" y="21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8"/>
                  </a:lnTo>
                  <a:lnTo>
                    <a:pt x="91" y="28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6" y="25"/>
                  </a:lnTo>
                  <a:lnTo>
                    <a:pt x="97" y="25"/>
                  </a:lnTo>
                  <a:lnTo>
                    <a:pt x="97" y="24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2" y="25"/>
                  </a:lnTo>
                  <a:lnTo>
                    <a:pt x="103" y="26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4"/>
                  </a:lnTo>
                  <a:lnTo>
                    <a:pt x="105" y="24"/>
                  </a:lnTo>
                  <a:lnTo>
                    <a:pt x="106" y="24"/>
                  </a:lnTo>
                  <a:lnTo>
                    <a:pt x="107" y="24"/>
                  </a:lnTo>
                  <a:lnTo>
                    <a:pt x="107" y="25"/>
                  </a:lnTo>
                  <a:lnTo>
                    <a:pt x="107" y="26"/>
                  </a:lnTo>
                  <a:lnTo>
                    <a:pt x="107" y="27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7" y="28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109" y="29"/>
                  </a:lnTo>
                  <a:lnTo>
                    <a:pt x="110" y="29"/>
                  </a:lnTo>
                  <a:lnTo>
                    <a:pt x="110" y="30"/>
                  </a:lnTo>
                  <a:lnTo>
                    <a:pt x="110" y="31"/>
                  </a:lnTo>
                  <a:lnTo>
                    <a:pt x="110" y="32"/>
                  </a:lnTo>
                  <a:lnTo>
                    <a:pt x="111" y="32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3" y="33"/>
                  </a:lnTo>
                  <a:lnTo>
                    <a:pt x="112" y="34"/>
                  </a:lnTo>
                  <a:lnTo>
                    <a:pt x="112" y="35"/>
                  </a:lnTo>
                  <a:lnTo>
                    <a:pt x="112" y="36"/>
                  </a:lnTo>
                  <a:lnTo>
                    <a:pt x="111" y="36"/>
                  </a:lnTo>
                  <a:lnTo>
                    <a:pt x="110" y="36"/>
                  </a:lnTo>
                  <a:lnTo>
                    <a:pt x="109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7" y="37"/>
                  </a:lnTo>
                  <a:lnTo>
                    <a:pt x="107" y="38"/>
                  </a:lnTo>
                  <a:lnTo>
                    <a:pt x="107" y="39"/>
                  </a:lnTo>
                  <a:lnTo>
                    <a:pt x="107" y="40"/>
                  </a:lnTo>
                  <a:lnTo>
                    <a:pt x="107" y="41"/>
                  </a:lnTo>
                  <a:lnTo>
                    <a:pt x="108" y="41"/>
                  </a:lnTo>
                  <a:lnTo>
                    <a:pt x="109" y="41"/>
                  </a:lnTo>
                  <a:lnTo>
                    <a:pt x="109" y="42"/>
                  </a:lnTo>
                  <a:lnTo>
                    <a:pt x="109" y="43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7" y="46"/>
                  </a:lnTo>
                  <a:lnTo>
                    <a:pt x="107" y="47"/>
                  </a:lnTo>
                  <a:lnTo>
                    <a:pt x="107" y="46"/>
                  </a:lnTo>
                  <a:lnTo>
                    <a:pt x="106" y="46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5" y="48"/>
                  </a:lnTo>
                  <a:lnTo>
                    <a:pt x="104" y="48"/>
                  </a:lnTo>
                  <a:lnTo>
                    <a:pt x="103" y="48"/>
                  </a:lnTo>
                  <a:lnTo>
                    <a:pt x="102" y="48"/>
                  </a:lnTo>
                  <a:lnTo>
                    <a:pt x="101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99" y="48"/>
                  </a:lnTo>
                  <a:lnTo>
                    <a:pt x="99" y="47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7" y="46"/>
                  </a:lnTo>
                  <a:lnTo>
                    <a:pt x="96" y="46"/>
                  </a:lnTo>
                  <a:lnTo>
                    <a:pt x="96" y="45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4" y="44"/>
                  </a:lnTo>
                  <a:lnTo>
                    <a:pt x="94" y="43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2" y="42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0" y="41"/>
                  </a:lnTo>
                  <a:lnTo>
                    <a:pt x="89" y="41"/>
                  </a:lnTo>
                  <a:lnTo>
                    <a:pt x="89" y="42"/>
                  </a:lnTo>
                  <a:lnTo>
                    <a:pt x="89" y="43"/>
                  </a:lnTo>
                  <a:lnTo>
                    <a:pt x="89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7" y="45"/>
                  </a:lnTo>
                  <a:lnTo>
                    <a:pt x="87" y="46"/>
                  </a:lnTo>
                  <a:lnTo>
                    <a:pt x="87" y="47"/>
                  </a:lnTo>
                  <a:lnTo>
                    <a:pt x="87" y="46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3" y="44"/>
                  </a:lnTo>
                  <a:lnTo>
                    <a:pt x="82" y="44"/>
                  </a:lnTo>
                  <a:lnTo>
                    <a:pt x="81" y="44"/>
                  </a:lnTo>
                  <a:lnTo>
                    <a:pt x="80" y="44"/>
                  </a:lnTo>
                  <a:lnTo>
                    <a:pt x="79" y="44"/>
                  </a:lnTo>
                  <a:lnTo>
                    <a:pt x="78" y="45"/>
                  </a:lnTo>
                  <a:lnTo>
                    <a:pt x="77" y="45"/>
                  </a:lnTo>
                  <a:lnTo>
                    <a:pt x="76" y="45"/>
                  </a:lnTo>
                  <a:lnTo>
                    <a:pt x="76" y="46"/>
                  </a:lnTo>
                  <a:lnTo>
                    <a:pt x="75" y="46"/>
                  </a:lnTo>
                  <a:lnTo>
                    <a:pt x="75" y="47"/>
                  </a:lnTo>
                  <a:lnTo>
                    <a:pt x="75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2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7" y="56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8" y="60"/>
                  </a:lnTo>
                  <a:lnTo>
                    <a:pt x="79" y="60"/>
                  </a:lnTo>
                  <a:lnTo>
                    <a:pt x="79" y="61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8" y="64"/>
                  </a:lnTo>
                  <a:lnTo>
                    <a:pt x="78" y="65"/>
                  </a:lnTo>
                  <a:lnTo>
                    <a:pt x="77" y="65"/>
                  </a:lnTo>
                  <a:lnTo>
                    <a:pt x="77" y="66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5" y="67"/>
                  </a:lnTo>
                  <a:lnTo>
                    <a:pt x="75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0" y="72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8" y="73"/>
                  </a:lnTo>
                  <a:lnTo>
                    <a:pt x="68" y="74"/>
                  </a:lnTo>
                  <a:lnTo>
                    <a:pt x="69" y="75"/>
                  </a:lnTo>
                  <a:lnTo>
                    <a:pt x="70" y="75"/>
                  </a:lnTo>
                  <a:lnTo>
                    <a:pt x="70" y="76"/>
                  </a:lnTo>
                  <a:lnTo>
                    <a:pt x="71" y="76"/>
                  </a:lnTo>
                  <a:lnTo>
                    <a:pt x="71" y="77"/>
                  </a:lnTo>
                  <a:lnTo>
                    <a:pt x="71" y="78"/>
                  </a:lnTo>
                  <a:lnTo>
                    <a:pt x="70" y="78"/>
                  </a:lnTo>
                  <a:lnTo>
                    <a:pt x="69" y="78"/>
                  </a:lnTo>
                  <a:lnTo>
                    <a:pt x="69" y="77"/>
                  </a:lnTo>
                  <a:lnTo>
                    <a:pt x="69" y="78"/>
                  </a:lnTo>
                  <a:lnTo>
                    <a:pt x="68" y="79"/>
                  </a:lnTo>
                  <a:lnTo>
                    <a:pt x="68" y="80"/>
                  </a:lnTo>
                  <a:lnTo>
                    <a:pt x="67" y="80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4" y="81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2" y="80"/>
                  </a:lnTo>
                  <a:lnTo>
                    <a:pt x="61" y="80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8" y="81"/>
                  </a:lnTo>
                  <a:lnTo>
                    <a:pt x="56" y="82"/>
                  </a:lnTo>
                  <a:lnTo>
                    <a:pt x="57" y="82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4"/>
                  </a:lnTo>
                  <a:lnTo>
                    <a:pt x="58" y="85"/>
                  </a:lnTo>
                  <a:lnTo>
                    <a:pt x="59" y="85"/>
                  </a:lnTo>
                  <a:lnTo>
                    <a:pt x="59" y="86"/>
                  </a:lnTo>
                  <a:lnTo>
                    <a:pt x="59" y="87"/>
                  </a:lnTo>
                  <a:lnTo>
                    <a:pt x="59" y="88"/>
                  </a:lnTo>
                  <a:lnTo>
                    <a:pt x="60" y="89"/>
                  </a:lnTo>
                  <a:lnTo>
                    <a:pt x="60" y="90"/>
                  </a:lnTo>
                  <a:lnTo>
                    <a:pt x="61" y="90"/>
                  </a:lnTo>
                  <a:lnTo>
                    <a:pt x="61" y="91"/>
                  </a:lnTo>
                  <a:lnTo>
                    <a:pt x="62" y="91"/>
                  </a:lnTo>
                  <a:lnTo>
                    <a:pt x="62" y="92"/>
                  </a:lnTo>
                  <a:lnTo>
                    <a:pt x="63" y="92"/>
                  </a:lnTo>
                  <a:lnTo>
                    <a:pt x="63" y="93"/>
                  </a:lnTo>
                  <a:lnTo>
                    <a:pt x="64" y="93"/>
                  </a:lnTo>
                  <a:lnTo>
                    <a:pt x="64" y="94"/>
                  </a:lnTo>
                  <a:lnTo>
                    <a:pt x="64" y="95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7"/>
                  </a:lnTo>
                  <a:lnTo>
                    <a:pt x="65" y="98"/>
                  </a:lnTo>
                  <a:lnTo>
                    <a:pt x="65" y="99"/>
                  </a:lnTo>
                  <a:lnTo>
                    <a:pt x="64" y="99"/>
                  </a:lnTo>
                  <a:lnTo>
                    <a:pt x="64" y="100"/>
                  </a:lnTo>
                  <a:lnTo>
                    <a:pt x="65" y="101"/>
                  </a:lnTo>
                  <a:lnTo>
                    <a:pt x="65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3" y="103"/>
                  </a:lnTo>
                  <a:lnTo>
                    <a:pt x="62" y="103"/>
                  </a:lnTo>
                  <a:lnTo>
                    <a:pt x="61" y="103"/>
                  </a:lnTo>
                  <a:lnTo>
                    <a:pt x="60" y="104"/>
                  </a:lnTo>
                  <a:lnTo>
                    <a:pt x="58" y="105"/>
                  </a:lnTo>
                  <a:lnTo>
                    <a:pt x="59" y="105"/>
                  </a:lnTo>
                  <a:lnTo>
                    <a:pt x="59" y="106"/>
                  </a:lnTo>
                  <a:lnTo>
                    <a:pt x="59" y="107"/>
                  </a:lnTo>
                  <a:lnTo>
                    <a:pt x="59" y="108"/>
                  </a:lnTo>
                  <a:lnTo>
                    <a:pt x="59" y="109"/>
                  </a:lnTo>
                  <a:lnTo>
                    <a:pt x="58" y="109"/>
                  </a:lnTo>
                  <a:lnTo>
                    <a:pt x="57" y="109"/>
                  </a:lnTo>
                  <a:lnTo>
                    <a:pt x="56" y="109"/>
                  </a:lnTo>
                  <a:lnTo>
                    <a:pt x="55" y="109"/>
                  </a:lnTo>
                  <a:lnTo>
                    <a:pt x="54" y="109"/>
                  </a:lnTo>
                  <a:lnTo>
                    <a:pt x="53" y="109"/>
                  </a:lnTo>
                  <a:lnTo>
                    <a:pt x="52" y="110"/>
                  </a:lnTo>
                  <a:lnTo>
                    <a:pt x="51" y="110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49" y="111"/>
                  </a:lnTo>
                  <a:lnTo>
                    <a:pt x="48" y="111"/>
                  </a:lnTo>
                  <a:lnTo>
                    <a:pt x="47" y="111"/>
                  </a:lnTo>
                  <a:lnTo>
                    <a:pt x="46" y="111"/>
                  </a:lnTo>
                  <a:lnTo>
                    <a:pt x="46" y="112"/>
                  </a:lnTo>
                  <a:lnTo>
                    <a:pt x="45" y="112"/>
                  </a:lnTo>
                  <a:lnTo>
                    <a:pt x="44" y="112"/>
                  </a:lnTo>
                  <a:lnTo>
                    <a:pt x="45" y="111"/>
                  </a:lnTo>
                  <a:lnTo>
                    <a:pt x="45" y="110"/>
                  </a:lnTo>
                  <a:lnTo>
                    <a:pt x="44" y="110"/>
                  </a:lnTo>
                  <a:lnTo>
                    <a:pt x="43" y="110"/>
                  </a:lnTo>
                  <a:lnTo>
                    <a:pt x="42" y="110"/>
                  </a:lnTo>
                  <a:lnTo>
                    <a:pt x="41" y="110"/>
                  </a:lnTo>
                  <a:lnTo>
                    <a:pt x="40" y="110"/>
                  </a:lnTo>
                  <a:lnTo>
                    <a:pt x="39" y="110"/>
                  </a:lnTo>
                  <a:lnTo>
                    <a:pt x="38" y="110"/>
                  </a:lnTo>
                  <a:lnTo>
                    <a:pt x="37" y="110"/>
                  </a:lnTo>
                  <a:lnTo>
                    <a:pt x="36" y="110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29" y="110"/>
                  </a:lnTo>
                  <a:lnTo>
                    <a:pt x="28" y="110"/>
                  </a:lnTo>
                  <a:lnTo>
                    <a:pt x="27" y="110"/>
                  </a:lnTo>
                  <a:lnTo>
                    <a:pt x="26" y="110"/>
                  </a:lnTo>
                  <a:lnTo>
                    <a:pt x="25" y="110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19" y="110"/>
                  </a:lnTo>
                  <a:lnTo>
                    <a:pt x="18" y="110"/>
                  </a:lnTo>
                  <a:lnTo>
                    <a:pt x="17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8" y="110"/>
                  </a:lnTo>
                  <a:lnTo>
                    <a:pt x="7" y="110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5" y="60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3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8" y="62"/>
                  </a:lnTo>
                  <a:lnTo>
                    <a:pt x="29" y="62"/>
                  </a:lnTo>
                  <a:lnTo>
                    <a:pt x="30" y="62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3" y="63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7" y="63"/>
                  </a:lnTo>
                  <a:lnTo>
                    <a:pt x="38" y="63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41" y="62"/>
                  </a:lnTo>
                  <a:lnTo>
                    <a:pt x="42" y="62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5" y="60"/>
                  </a:lnTo>
                  <a:lnTo>
                    <a:pt x="46" y="60"/>
                  </a:lnTo>
                  <a:lnTo>
                    <a:pt x="47" y="60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3" y="59"/>
                  </a:lnTo>
                  <a:lnTo>
                    <a:pt x="53" y="58"/>
                  </a:lnTo>
                  <a:lnTo>
                    <a:pt x="54" y="57"/>
                  </a:lnTo>
                  <a:lnTo>
                    <a:pt x="55" y="57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3"/>
                  </a:lnTo>
                  <a:lnTo>
                    <a:pt x="59" y="53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9" y="48"/>
                  </a:lnTo>
                  <a:lnTo>
                    <a:pt x="59" y="47"/>
                  </a:lnTo>
                  <a:lnTo>
                    <a:pt x="59" y="46"/>
                  </a:lnTo>
                  <a:lnTo>
                    <a:pt x="58" y="46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60" y="37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3" y="36"/>
                  </a:lnTo>
                  <a:lnTo>
                    <a:pt x="64" y="36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2" y="34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3" y="29"/>
                  </a:lnTo>
                  <a:lnTo>
                    <a:pt x="63" y="28"/>
                  </a:lnTo>
                  <a:lnTo>
                    <a:pt x="63" y="27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68" y="20"/>
                  </a:lnTo>
                  <a:lnTo>
                    <a:pt x="68" y="19"/>
                  </a:lnTo>
                  <a:lnTo>
                    <a:pt x="67" y="19"/>
                  </a:lnTo>
                  <a:lnTo>
                    <a:pt x="66" y="19"/>
                  </a:lnTo>
                  <a:lnTo>
                    <a:pt x="66" y="18"/>
                  </a:lnTo>
                  <a:lnTo>
                    <a:pt x="67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1" y="17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5" y="15"/>
                  </a:lnTo>
                  <a:lnTo>
                    <a:pt x="75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7" name="Freeform 50">
              <a:extLst>
                <a:ext uri="{FF2B5EF4-FFF2-40B4-BE49-F238E27FC236}">
                  <a16:creationId xmlns:a16="http://schemas.microsoft.com/office/drawing/2014/main" id="{64886940-0E5C-2BEC-2A24-C3474992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025" y="2154238"/>
              <a:ext cx="246063" cy="247650"/>
            </a:xfrm>
            <a:custGeom>
              <a:avLst/>
              <a:gdLst>
                <a:gd name="T0" fmla="*/ 123 w 155"/>
                <a:gd name="T1" fmla="*/ 109 h 156"/>
                <a:gd name="T2" fmla="*/ 130 w 155"/>
                <a:gd name="T3" fmla="*/ 109 h 156"/>
                <a:gd name="T4" fmla="*/ 137 w 155"/>
                <a:gd name="T5" fmla="*/ 113 h 156"/>
                <a:gd name="T6" fmla="*/ 146 w 155"/>
                <a:gd name="T7" fmla="*/ 117 h 156"/>
                <a:gd name="T8" fmla="*/ 149 w 155"/>
                <a:gd name="T9" fmla="*/ 127 h 156"/>
                <a:gd name="T10" fmla="*/ 143 w 155"/>
                <a:gd name="T11" fmla="*/ 132 h 156"/>
                <a:gd name="T12" fmla="*/ 154 w 155"/>
                <a:gd name="T13" fmla="*/ 133 h 156"/>
                <a:gd name="T14" fmla="*/ 130 w 155"/>
                <a:gd name="T15" fmla="*/ 140 h 156"/>
                <a:gd name="T16" fmla="*/ 114 w 155"/>
                <a:gd name="T17" fmla="*/ 145 h 156"/>
                <a:gd name="T18" fmla="*/ 102 w 155"/>
                <a:gd name="T19" fmla="*/ 149 h 156"/>
                <a:gd name="T20" fmla="*/ 97 w 155"/>
                <a:gd name="T21" fmla="*/ 156 h 156"/>
                <a:gd name="T22" fmla="*/ 82 w 155"/>
                <a:gd name="T23" fmla="*/ 152 h 156"/>
                <a:gd name="T24" fmla="*/ 69 w 155"/>
                <a:gd name="T25" fmla="*/ 152 h 156"/>
                <a:gd name="T26" fmla="*/ 63 w 155"/>
                <a:gd name="T27" fmla="*/ 147 h 156"/>
                <a:gd name="T28" fmla="*/ 53 w 155"/>
                <a:gd name="T29" fmla="*/ 150 h 156"/>
                <a:gd name="T30" fmla="*/ 56 w 155"/>
                <a:gd name="T31" fmla="*/ 146 h 156"/>
                <a:gd name="T32" fmla="*/ 65 w 155"/>
                <a:gd name="T33" fmla="*/ 143 h 156"/>
                <a:gd name="T34" fmla="*/ 66 w 155"/>
                <a:gd name="T35" fmla="*/ 139 h 156"/>
                <a:gd name="T36" fmla="*/ 61 w 155"/>
                <a:gd name="T37" fmla="*/ 134 h 156"/>
                <a:gd name="T38" fmla="*/ 56 w 155"/>
                <a:gd name="T39" fmla="*/ 134 h 156"/>
                <a:gd name="T40" fmla="*/ 47 w 155"/>
                <a:gd name="T41" fmla="*/ 135 h 156"/>
                <a:gd name="T42" fmla="*/ 50 w 155"/>
                <a:gd name="T43" fmla="*/ 130 h 156"/>
                <a:gd name="T44" fmla="*/ 48 w 155"/>
                <a:gd name="T45" fmla="*/ 127 h 156"/>
                <a:gd name="T46" fmla="*/ 58 w 155"/>
                <a:gd name="T47" fmla="*/ 128 h 156"/>
                <a:gd name="T48" fmla="*/ 68 w 155"/>
                <a:gd name="T49" fmla="*/ 131 h 156"/>
                <a:gd name="T50" fmla="*/ 73 w 155"/>
                <a:gd name="T51" fmla="*/ 132 h 156"/>
                <a:gd name="T52" fmla="*/ 65 w 155"/>
                <a:gd name="T53" fmla="*/ 115 h 156"/>
                <a:gd name="T54" fmla="*/ 57 w 155"/>
                <a:gd name="T55" fmla="*/ 109 h 156"/>
                <a:gd name="T56" fmla="*/ 51 w 155"/>
                <a:gd name="T57" fmla="*/ 99 h 156"/>
                <a:gd name="T58" fmla="*/ 43 w 155"/>
                <a:gd name="T59" fmla="*/ 93 h 156"/>
                <a:gd name="T60" fmla="*/ 32 w 155"/>
                <a:gd name="T61" fmla="*/ 90 h 156"/>
                <a:gd name="T62" fmla="*/ 38 w 155"/>
                <a:gd name="T63" fmla="*/ 73 h 156"/>
                <a:gd name="T64" fmla="*/ 35 w 155"/>
                <a:gd name="T65" fmla="*/ 58 h 156"/>
                <a:gd name="T66" fmla="*/ 28 w 155"/>
                <a:gd name="T67" fmla="*/ 55 h 156"/>
                <a:gd name="T68" fmla="*/ 30 w 155"/>
                <a:gd name="T69" fmla="*/ 45 h 156"/>
                <a:gd name="T70" fmla="*/ 25 w 155"/>
                <a:gd name="T71" fmla="*/ 43 h 156"/>
                <a:gd name="T72" fmla="*/ 9 w 155"/>
                <a:gd name="T73" fmla="*/ 50 h 156"/>
                <a:gd name="T74" fmla="*/ 2 w 155"/>
                <a:gd name="T75" fmla="*/ 46 h 156"/>
                <a:gd name="T76" fmla="*/ 6 w 155"/>
                <a:gd name="T77" fmla="*/ 40 h 156"/>
                <a:gd name="T78" fmla="*/ 5 w 155"/>
                <a:gd name="T79" fmla="*/ 31 h 156"/>
                <a:gd name="T80" fmla="*/ 6 w 155"/>
                <a:gd name="T81" fmla="*/ 26 h 156"/>
                <a:gd name="T82" fmla="*/ 2 w 155"/>
                <a:gd name="T83" fmla="*/ 18 h 156"/>
                <a:gd name="T84" fmla="*/ 25 w 155"/>
                <a:gd name="T85" fmla="*/ 11 h 156"/>
                <a:gd name="T86" fmla="*/ 48 w 155"/>
                <a:gd name="T87" fmla="*/ 4 h 156"/>
                <a:gd name="T88" fmla="*/ 67 w 155"/>
                <a:gd name="T89" fmla="*/ 1 h 156"/>
                <a:gd name="T90" fmla="*/ 81 w 155"/>
                <a:gd name="T91" fmla="*/ 1 h 156"/>
                <a:gd name="T92" fmla="*/ 93 w 155"/>
                <a:gd name="T93" fmla="*/ 1 h 156"/>
                <a:gd name="T94" fmla="*/ 101 w 155"/>
                <a:gd name="T95" fmla="*/ 15 h 156"/>
                <a:gd name="T96" fmla="*/ 111 w 155"/>
                <a:gd name="T97" fmla="*/ 32 h 156"/>
                <a:gd name="T98" fmla="*/ 104 w 155"/>
                <a:gd name="T99" fmla="*/ 40 h 156"/>
                <a:gd name="T100" fmla="*/ 90 w 155"/>
                <a:gd name="T101" fmla="*/ 54 h 156"/>
                <a:gd name="T102" fmla="*/ 101 w 155"/>
                <a:gd name="T103" fmla="*/ 61 h 156"/>
                <a:gd name="T104" fmla="*/ 108 w 155"/>
                <a:gd name="T105" fmla="*/ 68 h 156"/>
                <a:gd name="T106" fmla="*/ 124 w 155"/>
                <a:gd name="T107" fmla="*/ 71 h 156"/>
                <a:gd name="T108" fmla="*/ 129 w 155"/>
                <a:gd name="T109" fmla="*/ 69 h 156"/>
                <a:gd name="T110" fmla="*/ 130 w 155"/>
                <a:gd name="T111" fmla="*/ 79 h 156"/>
                <a:gd name="T112" fmla="*/ 132 w 155"/>
                <a:gd name="T113" fmla="*/ 83 h 156"/>
                <a:gd name="T114" fmla="*/ 134 w 155"/>
                <a:gd name="T115" fmla="*/ 85 h 156"/>
                <a:gd name="T116" fmla="*/ 127 w 155"/>
                <a:gd name="T117" fmla="*/ 92 h 156"/>
                <a:gd name="T118" fmla="*/ 120 w 155"/>
                <a:gd name="T119" fmla="*/ 9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156">
                  <a:moveTo>
                    <a:pt x="121" y="102"/>
                  </a:moveTo>
                  <a:lnTo>
                    <a:pt x="122" y="103"/>
                  </a:lnTo>
                  <a:lnTo>
                    <a:pt x="122" y="104"/>
                  </a:lnTo>
                  <a:lnTo>
                    <a:pt x="121" y="104"/>
                  </a:lnTo>
                  <a:lnTo>
                    <a:pt x="121" y="105"/>
                  </a:lnTo>
                  <a:lnTo>
                    <a:pt x="121" y="106"/>
                  </a:lnTo>
                  <a:lnTo>
                    <a:pt x="121" y="107"/>
                  </a:lnTo>
                  <a:lnTo>
                    <a:pt x="122" y="107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5" y="108"/>
                  </a:lnTo>
                  <a:lnTo>
                    <a:pt x="125" y="107"/>
                  </a:lnTo>
                  <a:lnTo>
                    <a:pt x="126" y="107"/>
                  </a:lnTo>
                  <a:lnTo>
                    <a:pt x="127" y="106"/>
                  </a:lnTo>
                  <a:lnTo>
                    <a:pt x="128" y="106"/>
                  </a:lnTo>
                  <a:lnTo>
                    <a:pt x="129" y="106"/>
                  </a:lnTo>
                  <a:lnTo>
                    <a:pt x="129" y="107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30" y="109"/>
                  </a:lnTo>
                  <a:lnTo>
                    <a:pt x="131" y="111"/>
                  </a:lnTo>
                  <a:lnTo>
                    <a:pt x="130" y="111"/>
                  </a:lnTo>
                  <a:lnTo>
                    <a:pt x="130" y="112"/>
                  </a:lnTo>
                  <a:lnTo>
                    <a:pt x="130" y="113"/>
                  </a:lnTo>
                  <a:lnTo>
                    <a:pt x="130" y="114"/>
                  </a:lnTo>
                  <a:lnTo>
                    <a:pt x="131" y="114"/>
                  </a:lnTo>
                  <a:lnTo>
                    <a:pt x="132" y="114"/>
                  </a:lnTo>
                  <a:lnTo>
                    <a:pt x="133" y="114"/>
                  </a:lnTo>
                  <a:lnTo>
                    <a:pt x="134" y="113"/>
                  </a:lnTo>
                  <a:lnTo>
                    <a:pt x="135" y="113"/>
                  </a:lnTo>
                  <a:lnTo>
                    <a:pt x="136" y="113"/>
                  </a:lnTo>
                  <a:lnTo>
                    <a:pt x="137" y="113"/>
                  </a:lnTo>
                  <a:lnTo>
                    <a:pt x="137" y="114"/>
                  </a:lnTo>
                  <a:lnTo>
                    <a:pt x="138" y="114"/>
                  </a:lnTo>
                  <a:lnTo>
                    <a:pt x="138" y="115"/>
                  </a:lnTo>
                  <a:lnTo>
                    <a:pt x="139" y="115"/>
                  </a:lnTo>
                  <a:lnTo>
                    <a:pt x="140" y="115"/>
                  </a:lnTo>
                  <a:lnTo>
                    <a:pt x="141" y="115"/>
                  </a:lnTo>
                  <a:lnTo>
                    <a:pt x="141" y="116"/>
                  </a:lnTo>
                  <a:lnTo>
                    <a:pt x="142" y="116"/>
                  </a:lnTo>
                  <a:lnTo>
                    <a:pt x="143" y="117"/>
                  </a:lnTo>
                  <a:lnTo>
                    <a:pt x="145" y="118"/>
                  </a:lnTo>
                  <a:lnTo>
                    <a:pt x="146" y="118"/>
                  </a:lnTo>
                  <a:lnTo>
                    <a:pt x="146" y="117"/>
                  </a:lnTo>
                  <a:lnTo>
                    <a:pt x="147" y="118"/>
                  </a:lnTo>
                  <a:lnTo>
                    <a:pt x="147" y="119"/>
                  </a:lnTo>
                  <a:lnTo>
                    <a:pt x="147" y="120"/>
                  </a:lnTo>
                  <a:lnTo>
                    <a:pt x="147" y="121"/>
                  </a:lnTo>
                  <a:lnTo>
                    <a:pt x="147" y="122"/>
                  </a:lnTo>
                  <a:lnTo>
                    <a:pt x="148" y="122"/>
                  </a:lnTo>
                  <a:lnTo>
                    <a:pt x="148" y="123"/>
                  </a:lnTo>
                  <a:lnTo>
                    <a:pt x="148" y="124"/>
                  </a:lnTo>
                  <a:lnTo>
                    <a:pt x="149" y="124"/>
                  </a:lnTo>
                  <a:lnTo>
                    <a:pt x="149" y="125"/>
                  </a:lnTo>
                  <a:lnTo>
                    <a:pt x="149" y="126"/>
                  </a:lnTo>
                  <a:lnTo>
                    <a:pt x="149" y="127"/>
                  </a:lnTo>
                  <a:lnTo>
                    <a:pt x="148" y="127"/>
                  </a:lnTo>
                  <a:lnTo>
                    <a:pt x="147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4" y="127"/>
                  </a:lnTo>
                  <a:lnTo>
                    <a:pt x="142" y="127"/>
                  </a:lnTo>
                  <a:lnTo>
                    <a:pt x="142" y="128"/>
                  </a:lnTo>
                  <a:lnTo>
                    <a:pt x="141" y="128"/>
                  </a:lnTo>
                  <a:lnTo>
                    <a:pt x="142" y="128"/>
                  </a:lnTo>
                  <a:lnTo>
                    <a:pt x="143" y="129"/>
                  </a:lnTo>
                  <a:lnTo>
                    <a:pt x="143" y="130"/>
                  </a:lnTo>
                  <a:lnTo>
                    <a:pt x="143" y="132"/>
                  </a:lnTo>
                  <a:lnTo>
                    <a:pt x="144" y="132"/>
                  </a:lnTo>
                  <a:lnTo>
                    <a:pt x="144" y="133"/>
                  </a:lnTo>
                  <a:lnTo>
                    <a:pt x="145" y="133"/>
                  </a:lnTo>
                  <a:lnTo>
                    <a:pt x="146" y="133"/>
                  </a:lnTo>
                  <a:lnTo>
                    <a:pt x="147" y="133"/>
                  </a:lnTo>
                  <a:lnTo>
                    <a:pt x="148" y="133"/>
                  </a:lnTo>
                  <a:lnTo>
                    <a:pt x="149" y="133"/>
                  </a:lnTo>
                  <a:lnTo>
                    <a:pt x="150" y="133"/>
                  </a:lnTo>
                  <a:lnTo>
                    <a:pt x="151" y="133"/>
                  </a:lnTo>
                  <a:lnTo>
                    <a:pt x="154" y="133"/>
                  </a:lnTo>
                  <a:lnTo>
                    <a:pt x="155" y="133"/>
                  </a:lnTo>
                  <a:lnTo>
                    <a:pt x="154" y="133"/>
                  </a:lnTo>
                  <a:lnTo>
                    <a:pt x="153" y="134"/>
                  </a:lnTo>
                  <a:lnTo>
                    <a:pt x="152" y="134"/>
                  </a:lnTo>
                  <a:lnTo>
                    <a:pt x="151" y="134"/>
                  </a:lnTo>
                  <a:lnTo>
                    <a:pt x="150" y="134"/>
                  </a:lnTo>
                  <a:lnTo>
                    <a:pt x="149" y="135"/>
                  </a:lnTo>
                  <a:lnTo>
                    <a:pt x="144" y="136"/>
                  </a:lnTo>
                  <a:lnTo>
                    <a:pt x="140" y="137"/>
                  </a:lnTo>
                  <a:lnTo>
                    <a:pt x="139" y="137"/>
                  </a:lnTo>
                  <a:lnTo>
                    <a:pt x="138" y="137"/>
                  </a:lnTo>
                  <a:lnTo>
                    <a:pt x="136" y="138"/>
                  </a:lnTo>
                  <a:lnTo>
                    <a:pt x="134" y="139"/>
                  </a:lnTo>
                  <a:lnTo>
                    <a:pt x="130" y="140"/>
                  </a:lnTo>
                  <a:lnTo>
                    <a:pt x="126" y="141"/>
                  </a:lnTo>
                  <a:lnTo>
                    <a:pt x="125" y="142"/>
                  </a:lnTo>
                  <a:lnTo>
                    <a:pt x="124" y="142"/>
                  </a:lnTo>
                  <a:lnTo>
                    <a:pt x="123" y="142"/>
                  </a:lnTo>
                  <a:lnTo>
                    <a:pt x="122" y="142"/>
                  </a:lnTo>
                  <a:lnTo>
                    <a:pt x="120" y="143"/>
                  </a:lnTo>
                  <a:lnTo>
                    <a:pt x="118" y="143"/>
                  </a:lnTo>
                  <a:lnTo>
                    <a:pt x="118" y="144"/>
                  </a:lnTo>
                  <a:lnTo>
                    <a:pt x="117" y="144"/>
                  </a:lnTo>
                  <a:lnTo>
                    <a:pt x="116" y="144"/>
                  </a:lnTo>
                  <a:lnTo>
                    <a:pt x="115" y="144"/>
                  </a:lnTo>
                  <a:lnTo>
                    <a:pt x="114" y="145"/>
                  </a:lnTo>
                  <a:lnTo>
                    <a:pt x="113" y="145"/>
                  </a:lnTo>
                  <a:lnTo>
                    <a:pt x="112" y="145"/>
                  </a:lnTo>
                  <a:lnTo>
                    <a:pt x="112" y="146"/>
                  </a:lnTo>
                  <a:lnTo>
                    <a:pt x="111" y="146"/>
                  </a:lnTo>
                  <a:lnTo>
                    <a:pt x="110" y="146"/>
                  </a:lnTo>
                  <a:lnTo>
                    <a:pt x="109" y="146"/>
                  </a:lnTo>
                  <a:lnTo>
                    <a:pt x="108" y="147"/>
                  </a:lnTo>
                  <a:lnTo>
                    <a:pt x="107" y="147"/>
                  </a:lnTo>
                  <a:lnTo>
                    <a:pt x="106" y="147"/>
                  </a:lnTo>
                  <a:lnTo>
                    <a:pt x="103" y="148"/>
                  </a:lnTo>
                  <a:lnTo>
                    <a:pt x="103" y="149"/>
                  </a:lnTo>
                  <a:lnTo>
                    <a:pt x="102" y="149"/>
                  </a:lnTo>
                  <a:lnTo>
                    <a:pt x="102" y="150"/>
                  </a:lnTo>
                  <a:lnTo>
                    <a:pt x="102" y="151"/>
                  </a:lnTo>
                  <a:lnTo>
                    <a:pt x="101" y="151"/>
                  </a:lnTo>
                  <a:lnTo>
                    <a:pt x="100" y="151"/>
                  </a:lnTo>
                  <a:lnTo>
                    <a:pt x="99" y="151"/>
                  </a:lnTo>
                  <a:lnTo>
                    <a:pt x="99" y="152"/>
                  </a:lnTo>
                  <a:lnTo>
                    <a:pt x="98" y="152"/>
                  </a:lnTo>
                  <a:lnTo>
                    <a:pt x="98" y="153"/>
                  </a:lnTo>
                  <a:lnTo>
                    <a:pt x="98" y="154"/>
                  </a:lnTo>
                  <a:lnTo>
                    <a:pt x="98" y="155"/>
                  </a:lnTo>
                  <a:lnTo>
                    <a:pt x="98" y="156"/>
                  </a:lnTo>
                  <a:lnTo>
                    <a:pt x="97" y="156"/>
                  </a:lnTo>
                  <a:lnTo>
                    <a:pt x="94" y="156"/>
                  </a:lnTo>
                  <a:lnTo>
                    <a:pt x="92" y="156"/>
                  </a:lnTo>
                  <a:lnTo>
                    <a:pt x="92" y="155"/>
                  </a:lnTo>
                  <a:lnTo>
                    <a:pt x="92" y="152"/>
                  </a:lnTo>
                  <a:lnTo>
                    <a:pt x="90" y="152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6" y="152"/>
                  </a:lnTo>
                  <a:lnTo>
                    <a:pt x="85" y="152"/>
                  </a:lnTo>
                  <a:lnTo>
                    <a:pt x="84" y="152"/>
                  </a:lnTo>
                  <a:lnTo>
                    <a:pt x="83" y="152"/>
                  </a:lnTo>
                  <a:lnTo>
                    <a:pt x="82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6" y="152"/>
                  </a:lnTo>
                  <a:lnTo>
                    <a:pt x="75" y="152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3" y="151"/>
                  </a:lnTo>
                  <a:lnTo>
                    <a:pt x="72" y="151"/>
                  </a:lnTo>
                  <a:lnTo>
                    <a:pt x="71" y="151"/>
                  </a:lnTo>
                  <a:lnTo>
                    <a:pt x="71" y="152"/>
                  </a:lnTo>
                  <a:lnTo>
                    <a:pt x="70" y="152"/>
                  </a:lnTo>
                  <a:lnTo>
                    <a:pt x="69" y="152"/>
                  </a:lnTo>
                  <a:lnTo>
                    <a:pt x="68" y="152"/>
                  </a:lnTo>
                  <a:lnTo>
                    <a:pt x="67" y="152"/>
                  </a:lnTo>
                  <a:lnTo>
                    <a:pt x="67" y="151"/>
                  </a:lnTo>
                  <a:lnTo>
                    <a:pt x="66" y="151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58" y="147"/>
                  </a:lnTo>
                  <a:lnTo>
                    <a:pt x="58" y="151"/>
                  </a:lnTo>
                  <a:lnTo>
                    <a:pt x="55" y="151"/>
                  </a:lnTo>
                  <a:lnTo>
                    <a:pt x="53" y="151"/>
                  </a:lnTo>
                  <a:lnTo>
                    <a:pt x="53" y="152"/>
                  </a:lnTo>
                  <a:lnTo>
                    <a:pt x="50" y="152"/>
                  </a:lnTo>
                  <a:lnTo>
                    <a:pt x="49" y="152"/>
                  </a:lnTo>
                  <a:lnTo>
                    <a:pt x="49" y="151"/>
                  </a:lnTo>
                  <a:lnTo>
                    <a:pt x="50" y="151"/>
                  </a:lnTo>
                  <a:lnTo>
                    <a:pt x="51" y="150"/>
                  </a:lnTo>
                  <a:lnTo>
                    <a:pt x="52" y="150"/>
                  </a:lnTo>
                  <a:lnTo>
                    <a:pt x="53" y="150"/>
                  </a:lnTo>
                  <a:lnTo>
                    <a:pt x="53" y="149"/>
                  </a:lnTo>
                  <a:lnTo>
                    <a:pt x="53" y="150"/>
                  </a:lnTo>
                  <a:lnTo>
                    <a:pt x="53" y="149"/>
                  </a:lnTo>
                  <a:lnTo>
                    <a:pt x="54" y="149"/>
                  </a:lnTo>
                  <a:lnTo>
                    <a:pt x="54" y="148"/>
                  </a:lnTo>
                  <a:lnTo>
                    <a:pt x="55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5" y="146"/>
                  </a:lnTo>
                  <a:lnTo>
                    <a:pt x="56" y="146"/>
                  </a:lnTo>
                  <a:lnTo>
                    <a:pt x="56" y="145"/>
                  </a:lnTo>
                  <a:lnTo>
                    <a:pt x="57" y="144"/>
                  </a:lnTo>
                  <a:lnTo>
                    <a:pt x="57" y="145"/>
                  </a:lnTo>
                  <a:lnTo>
                    <a:pt x="57" y="146"/>
                  </a:lnTo>
                  <a:lnTo>
                    <a:pt x="58" y="146"/>
                  </a:lnTo>
                  <a:lnTo>
                    <a:pt x="58" y="143"/>
                  </a:lnTo>
                  <a:lnTo>
                    <a:pt x="63" y="143"/>
                  </a:lnTo>
                  <a:lnTo>
                    <a:pt x="63" y="142"/>
                  </a:lnTo>
                  <a:lnTo>
                    <a:pt x="64" y="142"/>
                  </a:lnTo>
                  <a:lnTo>
                    <a:pt x="64" y="143"/>
                  </a:lnTo>
                  <a:lnTo>
                    <a:pt x="64" y="144"/>
                  </a:lnTo>
                  <a:lnTo>
                    <a:pt x="65" y="143"/>
                  </a:lnTo>
                  <a:lnTo>
                    <a:pt x="65" y="144"/>
                  </a:lnTo>
                  <a:lnTo>
                    <a:pt x="66" y="145"/>
                  </a:lnTo>
                  <a:lnTo>
                    <a:pt x="66" y="146"/>
                  </a:lnTo>
                  <a:lnTo>
                    <a:pt x="67" y="146"/>
                  </a:lnTo>
                  <a:lnTo>
                    <a:pt x="67" y="145"/>
                  </a:lnTo>
                  <a:lnTo>
                    <a:pt x="67" y="143"/>
                  </a:lnTo>
                  <a:lnTo>
                    <a:pt x="66" y="143"/>
                  </a:lnTo>
                  <a:lnTo>
                    <a:pt x="65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6" y="141"/>
                  </a:lnTo>
                  <a:lnTo>
                    <a:pt x="66" y="139"/>
                  </a:lnTo>
                  <a:lnTo>
                    <a:pt x="66" y="138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70" y="138"/>
                  </a:lnTo>
                  <a:lnTo>
                    <a:pt x="70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2" y="136"/>
                  </a:lnTo>
                  <a:lnTo>
                    <a:pt x="62" y="137"/>
                  </a:lnTo>
                  <a:lnTo>
                    <a:pt x="61" y="135"/>
                  </a:lnTo>
                  <a:lnTo>
                    <a:pt x="61" y="134"/>
                  </a:lnTo>
                  <a:lnTo>
                    <a:pt x="60" y="134"/>
                  </a:lnTo>
                  <a:lnTo>
                    <a:pt x="60" y="137"/>
                  </a:lnTo>
                  <a:lnTo>
                    <a:pt x="59" y="137"/>
                  </a:lnTo>
                  <a:lnTo>
                    <a:pt x="59" y="134"/>
                  </a:lnTo>
                  <a:lnTo>
                    <a:pt x="57" y="134"/>
                  </a:lnTo>
                  <a:lnTo>
                    <a:pt x="57" y="133"/>
                  </a:lnTo>
                  <a:lnTo>
                    <a:pt x="57" y="133"/>
                  </a:lnTo>
                  <a:lnTo>
                    <a:pt x="58" y="133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4" y="134"/>
                  </a:lnTo>
                  <a:lnTo>
                    <a:pt x="54" y="133"/>
                  </a:lnTo>
                  <a:lnTo>
                    <a:pt x="51" y="133"/>
                  </a:lnTo>
                  <a:lnTo>
                    <a:pt x="50" y="133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9" y="134"/>
                  </a:lnTo>
                  <a:lnTo>
                    <a:pt x="48" y="135"/>
                  </a:lnTo>
                  <a:lnTo>
                    <a:pt x="47" y="135"/>
                  </a:lnTo>
                  <a:lnTo>
                    <a:pt x="48" y="135"/>
                  </a:lnTo>
                  <a:lnTo>
                    <a:pt x="47" y="136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48" y="132"/>
                  </a:lnTo>
                  <a:lnTo>
                    <a:pt x="49" y="132"/>
                  </a:lnTo>
                  <a:lnTo>
                    <a:pt x="50" y="132"/>
                  </a:lnTo>
                  <a:lnTo>
                    <a:pt x="51" y="132"/>
                  </a:lnTo>
                  <a:lnTo>
                    <a:pt x="51" y="131"/>
                  </a:lnTo>
                  <a:lnTo>
                    <a:pt x="51" y="130"/>
                  </a:lnTo>
                  <a:lnTo>
                    <a:pt x="50" y="130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8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5" y="131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47" y="127"/>
                  </a:lnTo>
                  <a:lnTo>
                    <a:pt x="48" y="127"/>
                  </a:lnTo>
                  <a:lnTo>
                    <a:pt x="49" y="127"/>
                  </a:lnTo>
                  <a:lnTo>
                    <a:pt x="51" y="127"/>
                  </a:lnTo>
                  <a:lnTo>
                    <a:pt x="52" y="127"/>
                  </a:lnTo>
                  <a:lnTo>
                    <a:pt x="51" y="129"/>
                  </a:lnTo>
                  <a:lnTo>
                    <a:pt x="54" y="129"/>
                  </a:lnTo>
                  <a:lnTo>
                    <a:pt x="55" y="129"/>
                  </a:lnTo>
                  <a:lnTo>
                    <a:pt x="55" y="130"/>
                  </a:lnTo>
                  <a:lnTo>
                    <a:pt x="56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8" y="128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0" y="129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3" y="127"/>
                  </a:lnTo>
                  <a:lnTo>
                    <a:pt x="63" y="131"/>
                  </a:lnTo>
                  <a:lnTo>
                    <a:pt x="68" y="131"/>
                  </a:lnTo>
                  <a:lnTo>
                    <a:pt x="69" y="131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70" y="136"/>
                  </a:lnTo>
                  <a:lnTo>
                    <a:pt x="71" y="136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4" y="133"/>
                  </a:lnTo>
                  <a:lnTo>
                    <a:pt x="73" y="133"/>
                  </a:lnTo>
                  <a:lnTo>
                    <a:pt x="73" y="132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0"/>
                  </a:lnTo>
                  <a:lnTo>
                    <a:pt x="72" y="120"/>
                  </a:lnTo>
                  <a:lnTo>
                    <a:pt x="71" y="119"/>
                  </a:lnTo>
                  <a:lnTo>
                    <a:pt x="70" y="119"/>
                  </a:lnTo>
                  <a:lnTo>
                    <a:pt x="69" y="118"/>
                  </a:lnTo>
                  <a:lnTo>
                    <a:pt x="68" y="118"/>
                  </a:lnTo>
                  <a:lnTo>
                    <a:pt x="67" y="118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5" y="115"/>
                  </a:lnTo>
                  <a:lnTo>
                    <a:pt x="64" y="115"/>
                  </a:lnTo>
                  <a:lnTo>
                    <a:pt x="63" y="114"/>
                  </a:lnTo>
                  <a:lnTo>
                    <a:pt x="62" y="113"/>
                  </a:lnTo>
                  <a:lnTo>
                    <a:pt x="61" y="113"/>
                  </a:lnTo>
                  <a:lnTo>
                    <a:pt x="61" y="112"/>
                  </a:lnTo>
                  <a:lnTo>
                    <a:pt x="61" y="111"/>
                  </a:lnTo>
                  <a:lnTo>
                    <a:pt x="60" y="111"/>
                  </a:lnTo>
                  <a:lnTo>
                    <a:pt x="59" y="111"/>
                  </a:lnTo>
                  <a:lnTo>
                    <a:pt x="58" y="111"/>
                  </a:lnTo>
                  <a:lnTo>
                    <a:pt x="58" y="110"/>
                  </a:lnTo>
                  <a:lnTo>
                    <a:pt x="58" y="109"/>
                  </a:lnTo>
                  <a:lnTo>
                    <a:pt x="57" y="109"/>
                  </a:lnTo>
                  <a:lnTo>
                    <a:pt x="56" y="109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6" y="106"/>
                  </a:lnTo>
                  <a:lnTo>
                    <a:pt x="56" y="105"/>
                  </a:lnTo>
                  <a:lnTo>
                    <a:pt x="55" y="104"/>
                  </a:lnTo>
                  <a:lnTo>
                    <a:pt x="55" y="103"/>
                  </a:lnTo>
                  <a:lnTo>
                    <a:pt x="54" y="102"/>
                  </a:lnTo>
                  <a:lnTo>
                    <a:pt x="53" y="101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1" y="99"/>
                  </a:lnTo>
                  <a:lnTo>
                    <a:pt x="50" y="98"/>
                  </a:lnTo>
                  <a:lnTo>
                    <a:pt x="50" y="97"/>
                  </a:lnTo>
                  <a:lnTo>
                    <a:pt x="49" y="97"/>
                  </a:lnTo>
                  <a:lnTo>
                    <a:pt x="49" y="96"/>
                  </a:lnTo>
                  <a:lnTo>
                    <a:pt x="48" y="95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6" y="93"/>
                  </a:lnTo>
                  <a:lnTo>
                    <a:pt x="45" y="93"/>
                  </a:lnTo>
                  <a:lnTo>
                    <a:pt x="43" y="93"/>
                  </a:lnTo>
                  <a:lnTo>
                    <a:pt x="42" y="93"/>
                  </a:lnTo>
                  <a:lnTo>
                    <a:pt x="42" y="94"/>
                  </a:lnTo>
                  <a:lnTo>
                    <a:pt x="41" y="94"/>
                  </a:lnTo>
                  <a:lnTo>
                    <a:pt x="40" y="94"/>
                  </a:lnTo>
                  <a:lnTo>
                    <a:pt x="40" y="93"/>
                  </a:lnTo>
                  <a:lnTo>
                    <a:pt x="39" y="93"/>
                  </a:lnTo>
                  <a:lnTo>
                    <a:pt x="38" y="91"/>
                  </a:lnTo>
                  <a:lnTo>
                    <a:pt x="37" y="89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3" y="91"/>
                  </a:lnTo>
                  <a:lnTo>
                    <a:pt x="32" y="90"/>
                  </a:lnTo>
                  <a:lnTo>
                    <a:pt x="31" y="89"/>
                  </a:lnTo>
                  <a:lnTo>
                    <a:pt x="31" y="88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9" y="84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3" y="79"/>
                  </a:lnTo>
                  <a:lnTo>
                    <a:pt x="35" y="76"/>
                  </a:lnTo>
                  <a:lnTo>
                    <a:pt x="34" y="75"/>
                  </a:lnTo>
                  <a:lnTo>
                    <a:pt x="37" y="72"/>
                  </a:lnTo>
                  <a:lnTo>
                    <a:pt x="38" y="73"/>
                  </a:lnTo>
                  <a:lnTo>
                    <a:pt x="39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6" y="64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2" y="57"/>
                  </a:lnTo>
                  <a:lnTo>
                    <a:pt x="32" y="58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0" y="58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4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48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1" y="43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30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4"/>
                  </a:lnTo>
                  <a:lnTo>
                    <a:pt x="16" y="45"/>
                  </a:lnTo>
                  <a:lnTo>
                    <a:pt x="16" y="47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4" y="42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3" y="3"/>
                  </a:lnTo>
                  <a:lnTo>
                    <a:pt x="93" y="4"/>
                  </a:lnTo>
                  <a:lnTo>
                    <a:pt x="94" y="5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7" y="10"/>
                  </a:lnTo>
                  <a:lnTo>
                    <a:pt x="99" y="13"/>
                  </a:lnTo>
                  <a:lnTo>
                    <a:pt x="100" y="15"/>
                  </a:lnTo>
                  <a:lnTo>
                    <a:pt x="101" y="15"/>
                  </a:lnTo>
                  <a:lnTo>
                    <a:pt x="101" y="16"/>
                  </a:lnTo>
                  <a:lnTo>
                    <a:pt x="101" y="17"/>
                  </a:lnTo>
                  <a:lnTo>
                    <a:pt x="102" y="18"/>
                  </a:lnTo>
                  <a:lnTo>
                    <a:pt x="103" y="19"/>
                  </a:lnTo>
                  <a:lnTo>
                    <a:pt x="103" y="20"/>
                  </a:lnTo>
                  <a:lnTo>
                    <a:pt x="105" y="22"/>
                  </a:lnTo>
                  <a:lnTo>
                    <a:pt x="105" y="23"/>
                  </a:lnTo>
                  <a:lnTo>
                    <a:pt x="106" y="24"/>
                  </a:lnTo>
                  <a:lnTo>
                    <a:pt x="106" y="25"/>
                  </a:lnTo>
                  <a:lnTo>
                    <a:pt x="108" y="27"/>
                  </a:lnTo>
                  <a:lnTo>
                    <a:pt x="110" y="30"/>
                  </a:lnTo>
                  <a:lnTo>
                    <a:pt x="111" y="32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09" y="36"/>
                  </a:lnTo>
                  <a:lnTo>
                    <a:pt x="109" y="37"/>
                  </a:lnTo>
                  <a:lnTo>
                    <a:pt x="108" y="39"/>
                  </a:lnTo>
                  <a:lnTo>
                    <a:pt x="108" y="40"/>
                  </a:lnTo>
                  <a:lnTo>
                    <a:pt x="107" y="40"/>
                  </a:lnTo>
                  <a:lnTo>
                    <a:pt x="106" y="40"/>
                  </a:lnTo>
                  <a:lnTo>
                    <a:pt x="105" y="40"/>
                  </a:lnTo>
                  <a:lnTo>
                    <a:pt x="104" y="40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5"/>
                  </a:lnTo>
                  <a:lnTo>
                    <a:pt x="100" y="46"/>
                  </a:lnTo>
                  <a:lnTo>
                    <a:pt x="99" y="46"/>
                  </a:lnTo>
                  <a:lnTo>
                    <a:pt x="99" y="47"/>
                  </a:lnTo>
                  <a:lnTo>
                    <a:pt x="98" y="48"/>
                  </a:lnTo>
                  <a:lnTo>
                    <a:pt x="95" y="50"/>
                  </a:lnTo>
                  <a:lnTo>
                    <a:pt x="92" y="53"/>
                  </a:lnTo>
                  <a:lnTo>
                    <a:pt x="91" y="53"/>
                  </a:lnTo>
                  <a:lnTo>
                    <a:pt x="91" y="54"/>
                  </a:lnTo>
                  <a:lnTo>
                    <a:pt x="90" y="54"/>
                  </a:lnTo>
                  <a:lnTo>
                    <a:pt x="87" y="55"/>
                  </a:lnTo>
                  <a:lnTo>
                    <a:pt x="87" y="56"/>
                  </a:lnTo>
                  <a:lnTo>
                    <a:pt x="88" y="59"/>
                  </a:lnTo>
                  <a:lnTo>
                    <a:pt x="89" y="59"/>
                  </a:lnTo>
                  <a:lnTo>
                    <a:pt x="91" y="59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5" y="59"/>
                  </a:lnTo>
                  <a:lnTo>
                    <a:pt x="96" y="60"/>
                  </a:lnTo>
                  <a:lnTo>
                    <a:pt x="97" y="60"/>
                  </a:lnTo>
                  <a:lnTo>
                    <a:pt x="99" y="61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2"/>
                  </a:lnTo>
                  <a:lnTo>
                    <a:pt x="101" y="62"/>
                  </a:lnTo>
                  <a:lnTo>
                    <a:pt x="101" y="63"/>
                  </a:lnTo>
                  <a:lnTo>
                    <a:pt x="102" y="63"/>
                  </a:lnTo>
                  <a:lnTo>
                    <a:pt x="102" y="64"/>
                  </a:lnTo>
                  <a:lnTo>
                    <a:pt x="102" y="65"/>
                  </a:lnTo>
                  <a:lnTo>
                    <a:pt x="103" y="66"/>
                  </a:lnTo>
                  <a:lnTo>
                    <a:pt x="103" y="68"/>
                  </a:lnTo>
                  <a:lnTo>
                    <a:pt x="103" y="69"/>
                  </a:lnTo>
                  <a:lnTo>
                    <a:pt x="104" y="69"/>
                  </a:lnTo>
                  <a:lnTo>
                    <a:pt x="108" y="68"/>
                  </a:lnTo>
                  <a:lnTo>
                    <a:pt x="112" y="66"/>
                  </a:lnTo>
                  <a:lnTo>
                    <a:pt x="113" y="67"/>
                  </a:lnTo>
                  <a:lnTo>
                    <a:pt x="114" y="67"/>
                  </a:lnTo>
                  <a:lnTo>
                    <a:pt x="115" y="67"/>
                  </a:lnTo>
                  <a:lnTo>
                    <a:pt x="116" y="67"/>
                  </a:lnTo>
                  <a:lnTo>
                    <a:pt x="118" y="69"/>
                  </a:lnTo>
                  <a:lnTo>
                    <a:pt x="120" y="70"/>
                  </a:lnTo>
                  <a:lnTo>
                    <a:pt x="121" y="70"/>
                  </a:lnTo>
                  <a:lnTo>
                    <a:pt x="122" y="70"/>
                  </a:lnTo>
                  <a:lnTo>
                    <a:pt x="123" y="72"/>
                  </a:lnTo>
                  <a:lnTo>
                    <a:pt x="123" y="71"/>
                  </a:lnTo>
                  <a:lnTo>
                    <a:pt x="124" y="71"/>
                  </a:lnTo>
                  <a:lnTo>
                    <a:pt x="124" y="70"/>
                  </a:lnTo>
                  <a:lnTo>
                    <a:pt x="124" y="69"/>
                  </a:lnTo>
                  <a:lnTo>
                    <a:pt x="124" y="68"/>
                  </a:lnTo>
                  <a:lnTo>
                    <a:pt x="125" y="67"/>
                  </a:lnTo>
                  <a:lnTo>
                    <a:pt x="126" y="67"/>
                  </a:lnTo>
                  <a:lnTo>
                    <a:pt x="126" y="66"/>
                  </a:lnTo>
                  <a:lnTo>
                    <a:pt x="127" y="66"/>
                  </a:lnTo>
                  <a:lnTo>
                    <a:pt x="128" y="66"/>
                  </a:lnTo>
                  <a:lnTo>
                    <a:pt x="128" y="65"/>
                  </a:lnTo>
                  <a:lnTo>
                    <a:pt x="129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3" y="70"/>
                  </a:lnTo>
                  <a:lnTo>
                    <a:pt x="133" y="74"/>
                  </a:lnTo>
                  <a:lnTo>
                    <a:pt x="132" y="74"/>
                  </a:lnTo>
                  <a:lnTo>
                    <a:pt x="132" y="75"/>
                  </a:lnTo>
                  <a:lnTo>
                    <a:pt x="132" y="76"/>
                  </a:lnTo>
                  <a:lnTo>
                    <a:pt x="132" y="77"/>
                  </a:lnTo>
                  <a:lnTo>
                    <a:pt x="133" y="77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0" y="79"/>
                  </a:lnTo>
                  <a:lnTo>
                    <a:pt x="130" y="80"/>
                  </a:lnTo>
                  <a:lnTo>
                    <a:pt x="129" y="80"/>
                  </a:lnTo>
                  <a:lnTo>
                    <a:pt x="129" y="81"/>
                  </a:lnTo>
                  <a:lnTo>
                    <a:pt x="129" y="82"/>
                  </a:lnTo>
                  <a:lnTo>
                    <a:pt x="129" y="83"/>
                  </a:lnTo>
                  <a:lnTo>
                    <a:pt x="130" y="83"/>
                  </a:lnTo>
                  <a:lnTo>
                    <a:pt x="130" y="82"/>
                  </a:lnTo>
                  <a:lnTo>
                    <a:pt x="130" y="83"/>
                  </a:lnTo>
                  <a:lnTo>
                    <a:pt x="131" y="83"/>
                  </a:lnTo>
                  <a:lnTo>
                    <a:pt x="132" y="83"/>
                  </a:lnTo>
                  <a:lnTo>
                    <a:pt x="132" y="84"/>
                  </a:lnTo>
                  <a:lnTo>
                    <a:pt x="132" y="83"/>
                  </a:lnTo>
                  <a:lnTo>
                    <a:pt x="132" y="84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3" y="84"/>
                  </a:lnTo>
                  <a:lnTo>
                    <a:pt x="134" y="84"/>
                  </a:lnTo>
                  <a:lnTo>
                    <a:pt x="135" y="84"/>
                  </a:lnTo>
                  <a:lnTo>
                    <a:pt x="134" y="84"/>
                  </a:lnTo>
                  <a:lnTo>
                    <a:pt x="134" y="85"/>
                  </a:lnTo>
                  <a:lnTo>
                    <a:pt x="134" y="86"/>
                  </a:lnTo>
                  <a:lnTo>
                    <a:pt x="133" y="87"/>
                  </a:lnTo>
                  <a:lnTo>
                    <a:pt x="132" y="88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0" y="89"/>
                  </a:lnTo>
                  <a:lnTo>
                    <a:pt x="130" y="90"/>
                  </a:lnTo>
                  <a:lnTo>
                    <a:pt x="129" y="90"/>
                  </a:lnTo>
                  <a:lnTo>
                    <a:pt x="129" y="91"/>
                  </a:lnTo>
                  <a:lnTo>
                    <a:pt x="128" y="91"/>
                  </a:lnTo>
                  <a:lnTo>
                    <a:pt x="127" y="91"/>
                  </a:lnTo>
                  <a:lnTo>
                    <a:pt x="127" y="92"/>
                  </a:lnTo>
                  <a:lnTo>
                    <a:pt x="126" y="92"/>
                  </a:lnTo>
                  <a:lnTo>
                    <a:pt x="125" y="92"/>
                  </a:lnTo>
                  <a:lnTo>
                    <a:pt x="124" y="92"/>
                  </a:lnTo>
                  <a:lnTo>
                    <a:pt x="124" y="93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2" y="94"/>
                  </a:lnTo>
                  <a:lnTo>
                    <a:pt x="122" y="94"/>
                  </a:lnTo>
                  <a:lnTo>
                    <a:pt x="121" y="95"/>
                  </a:lnTo>
                  <a:lnTo>
                    <a:pt x="121" y="96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19" y="97"/>
                  </a:lnTo>
                  <a:lnTo>
                    <a:pt x="120" y="98"/>
                  </a:lnTo>
                  <a:lnTo>
                    <a:pt x="120" y="99"/>
                  </a:lnTo>
                  <a:lnTo>
                    <a:pt x="120" y="100"/>
                  </a:lnTo>
                  <a:lnTo>
                    <a:pt x="121" y="101"/>
                  </a:lnTo>
                  <a:lnTo>
                    <a:pt x="121" y="10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8" name="Freeform 51">
              <a:extLst>
                <a:ext uri="{FF2B5EF4-FFF2-40B4-BE49-F238E27FC236}">
                  <a16:creationId xmlns:a16="http://schemas.microsoft.com/office/drawing/2014/main" id="{168545A1-AB9A-D496-38D0-3889C9CE5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933575"/>
              <a:ext cx="131763" cy="147637"/>
            </a:xfrm>
            <a:custGeom>
              <a:avLst/>
              <a:gdLst>
                <a:gd name="T0" fmla="*/ 81 w 83"/>
                <a:gd name="T1" fmla="*/ 45 h 93"/>
                <a:gd name="T2" fmla="*/ 79 w 83"/>
                <a:gd name="T3" fmla="*/ 47 h 93"/>
                <a:gd name="T4" fmla="*/ 76 w 83"/>
                <a:gd name="T5" fmla="*/ 45 h 93"/>
                <a:gd name="T6" fmla="*/ 72 w 83"/>
                <a:gd name="T7" fmla="*/ 46 h 93"/>
                <a:gd name="T8" fmla="*/ 74 w 83"/>
                <a:gd name="T9" fmla="*/ 47 h 93"/>
                <a:gd name="T10" fmla="*/ 74 w 83"/>
                <a:gd name="T11" fmla="*/ 49 h 93"/>
                <a:gd name="T12" fmla="*/ 74 w 83"/>
                <a:gd name="T13" fmla="*/ 53 h 93"/>
                <a:gd name="T14" fmla="*/ 72 w 83"/>
                <a:gd name="T15" fmla="*/ 56 h 93"/>
                <a:gd name="T16" fmla="*/ 69 w 83"/>
                <a:gd name="T17" fmla="*/ 58 h 93"/>
                <a:gd name="T18" fmla="*/ 68 w 83"/>
                <a:gd name="T19" fmla="*/ 64 h 93"/>
                <a:gd name="T20" fmla="*/ 68 w 83"/>
                <a:gd name="T21" fmla="*/ 66 h 93"/>
                <a:gd name="T22" fmla="*/ 63 w 83"/>
                <a:gd name="T23" fmla="*/ 69 h 93"/>
                <a:gd name="T24" fmla="*/ 63 w 83"/>
                <a:gd name="T25" fmla="*/ 73 h 93"/>
                <a:gd name="T26" fmla="*/ 65 w 83"/>
                <a:gd name="T27" fmla="*/ 76 h 93"/>
                <a:gd name="T28" fmla="*/ 66 w 83"/>
                <a:gd name="T29" fmla="*/ 79 h 93"/>
                <a:gd name="T30" fmla="*/ 64 w 83"/>
                <a:gd name="T31" fmla="*/ 84 h 93"/>
                <a:gd name="T32" fmla="*/ 59 w 83"/>
                <a:gd name="T33" fmla="*/ 88 h 93"/>
                <a:gd name="T34" fmla="*/ 55 w 83"/>
                <a:gd name="T35" fmla="*/ 90 h 93"/>
                <a:gd name="T36" fmla="*/ 51 w 83"/>
                <a:gd name="T37" fmla="*/ 91 h 93"/>
                <a:gd name="T38" fmla="*/ 47 w 83"/>
                <a:gd name="T39" fmla="*/ 92 h 93"/>
                <a:gd name="T40" fmla="*/ 43 w 83"/>
                <a:gd name="T41" fmla="*/ 93 h 93"/>
                <a:gd name="T42" fmla="*/ 38 w 83"/>
                <a:gd name="T43" fmla="*/ 93 h 93"/>
                <a:gd name="T44" fmla="*/ 34 w 83"/>
                <a:gd name="T45" fmla="*/ 92 h 93"/>
                <a:gd name="T46" fmla="*/ 32 w 83"/>
                <a:gd name="T47" fmla="*/ 90 h 93"/>
                <a:gd name="T48" fmla="*/ 26 w 83"/>
                <a:gd name="T49" fmla="*/ 90 h 93"/>
                <a:gd name="T50" fmla="*/ 21 w 83"/>
                <a:gd name="T51" fmla="*/ 90 h 93"/>
                <a:gd name="T52" fmla="*/ 16 w 83"/>
                <a:gd name="T53" fmla="*/ 90 h 93"/>
                <a:gd name="T54" fmla="*/ 10 w 83"/>
                <a:gd name="T55" fmla="*/ 90 h 93"/>
                <a:gd name="T56" fmla="*/ 7 w 83"/>
                <a:gd name="T57" fmla="*/ 88 h 93"/>
                <a:gd name="T58" fmla="*/ 7 w 83"/>
                <a:gd name="T59" fmla="*/ 82 h 93"/>
                <a:gd name="T60" fmla="*/ 7 w 83"/>
                <a:gd name="T61" fmla="*/ 77 h 93"/>
                <a:gd name="T62" fmla="*/ 7 w 83"/>
                <a:gd name="T63" fmla="*/ 68 h 93"/>
                <a:gd name="T64" fmla="*/ 0 w 83"/>
                <a:gd name="T65" fmla="*/ 68 h 93"/>
                <a:gd name="T66" fmla="*/ 0 w 83"/>
                <a:gd name="T67" fmla="*/ 60 h 93"/>
                <a:gd name="T68" fmla="*/ 0 w 83"/>
                <a:gd name="T69" fmla="*/ 54 h 93"/>
                <a:gd name="T70" fmla="*/ 0 w 83"/>
                <a:gd name="T71" fmla="*/ 43 h 93"/>
                <a:gd name="T72" fmla="*/ 0 w 83"/>
                <a:gd name="T73" fmla="*/ 31 h 93"/>
                <a:gd name="T74" fmla="*/ 1 w 83"/>
                <a:gd name="T75" fmla="*/ 22 h 93"/>
                <a:gd name="T76" fmla="*/ 1 w 83"/>
                <a:gd name="T77" fmla="*/ 16 h 93"/>
                <a:gd name="T78" fmla="*/ 1 w 83"/>
                <a:gd name="T79" fmla="*/ 8 h 93"/>
                <a:gd name="T80" fmla="*/ 1 w 83"/>
                <a:gd name="T81" fmla="*/ 0 h 93"/>
                <a:gd name="T82" fmla="*/ 7 w 83"/>
                <a:gd name="T83" fmla="*/ 0 h 93"/>
                <a:gd name="T84" fmla="*/ 17 w 83"/>
                <a:gd name="T85" fmla="*/ 0 h 93"/>
                <a:gd name="T86" fmla="*/ 24 w 83"/>
                <a:gd name="T87" fmla="*/ 0 h 93"/>
                <a:gd name="T88" fmla="*/ 30 w 83"/>
                <a:gd name="T89" fmla="*/ 1 h 93"/>
                <a:gd name="T90" fmla="*/ 35 w 83"/>
                <a:gd name="T91" fmla="*/ 1 h 93"/>
                <a:gd name="T92" fmla="*/ 42 w 83"/>
                <a:gd name="T93" fmla="*/ 1 h 93"/>
                <a:gd name="T94" fmla="*/ 49 w 83"/>
                <a:gd name="T95" fmla="*/ 1 h 93"/>
                <a:gd name="T96" fmla="*/ 55 w 83"/>
                <a:gd name="T97" fmla="*/ 5 h 93"/>
                <a:gd name="T98" fmla="*/ 58 w 83"/>
                <a:gd name="T99" fmla="*/ 10 h 93"/>
                <a:gd name="T100" fmla="*/ 62 w 83"/>
                <a:gd name="T101" fmla="*/ 13 h 93"/>
                <a:gd name="T102" fmla="*/ 67 w 83"/>
                <a:gd name="T103" fmla="*/ 16 h 93"/>
                <a:gd name="T104" fmla="*/ 71 w 83"/>
                <a:gd name="T105" fmla="*/ 14 h 93"/>
                <a:gd name="T106" fmla="*/ 75 w 83"/>
                <a:gd name="T107" fmla="*/ 16 h 93"/>
                <a:gd name="T108" fmla="*/ 80 w 83"/>
                <a:gd name="T109" fmla="*/ 17 h 93"/>
                <a:gd name="T110" fmla="*/ 81 w 83"/>
                <a:gd name="T111" fmla="*/ 20 h 93"/>
                <a:gd name="T112" fmla="*/ 81 w 83"/>
                <a:gd name="T113" fmla="*/ 25 h 93"/>
                <a:gd name="T114" fmla="*/ 82 w 83"/>
                <a:gd name="T115" fmla="*/ 29 h 93"/>
                <a:gd name="T116" fmla="*/ 82 w 83"/>
                <a:gd name="T117" fmla="*/ 33 h 93"/>
                <a:gd name="T118" fmla="*/ 83 w 83"/>
                <a:gd name="T119" fmla="*/ 38 h 93"/>
                <a:gd name="T120" fmla="*/ 82 w 83"/>
                <a:gd name="T121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" h="93">
                  <a:moveTo>
                    <a:pt x="82" y="42"/>
                  </a:moveTo>
                  <a:lnTo>
                    <a:pt x="82" y="43"/>
                  </a:lnTo>
                  <a:lnTo>
                    <a:pt x="82" y="44"/>
                  </a:lnTo>
                  <a:lnTo>
                    <a:pt x="81" y="44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80" y="46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9" y="47"/>
                  </a:lnTo>
                  <a:lnTo>
                    <a:pt x="78" y="47"/>
                  </a:lnTo>
                  <a:lnTo>
                    <a:pt x="77" y="47"/>
                  </a:lnTo>
                  <a:lnTo>
                    <a:pt x="77" y="46"/>
                  </a:lnTo>
                  <a:lnTo>
                    <a:pt x="77" y="45"/>
                  </a:lnTo>
                  <a:lnTo>
                    <a:pt x="76" y="45"/>
                  </a:lnTo>
                  <a:lnTo>
                    <a:pt x="75" y="45"/>
                  </a:lnTo>
                  <a:lnTo>
                    <a:pt x="74" y="45"/>
                  </a:lnTo>
                  <a:lnTo>
                    <a:pt x="73" y="45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3" y="48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4" y="50"/>
                  </a:lnTo>
                  <a:lnTo>
                    <a:pt x="75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4" y="53"/>
                  </a:lnTo>
                  <a:lnTo>
                    <a:pt x="74" y="54"/>
                  </a:lnTo>
                  <a:lnTo>
                    <a:pt x="74" y="55"/>
                  </a:lnTo>
                  <a:lnTo>
                    <a:pt x="73" y="55"/>
                  </a:lnTo>
                  <a:lnTo>
                    <a:pt x="73" y="56"/>
                  </a:lnTo>
                  <a:lnTo>
                    <a:pt x="72" y="56"/>
                  </a:lnTo>
                  <a:lnTo>
                    <a:pt x="71" y="56"/>
                  </a:lnTo>
                  <a:lnTo>
                    <a:pt x="70" y="56"/>
                  </a:lnTo>
                  <a:lnTo>
                    <a:pt x="69" y="56"/>
                  </a:lnTo>
                  <a:lnTo>
                    <a:pt x="69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9" y="62"/>
                  </a:lnTo>
                  <a:lnTo>
                    <a:pt x="68" y="62"/>
                  </a:lnTo>
                  <a:lnTo>
                    <a:pt x="68" y="63"/>
                  </a:lnTo>
                  <a:lnTo>
                    <a:pt x="68" y="64"/>
                  </a:lnTo>
                  <a:lnTo>
                    <a:pt x="69" y="64"/>
                  </a:lnTo>
                  <a:lnTo>
                    <a:pt x="69" y="65"/>
                  </a:lnTo>
                  <a:lnTo>
                    <a:pt x="70" y="66"/>
                  </a:lnTo>
                  <a:lnTo>
                    <a:pt x="69" y="66"/>
                  </a:lnTo>
                  <a:lnTo>
                    <a:pt x="68" y="66"/>
                  </a:lnTo>
                  <a:lnTo>
                    <a:pt x="67" y="66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4" y="68"/>
                  </a:lnTo>
                  <a:lnTo>
                    <a:pt x="63" y="69"/>
                  </a:lnTo>
                  <a:lnTo>
                    <a:pt x="62" y="69"/>
                  </a:lnTo>
                  <a:lnTo>
                    <a:pt x="62" y="70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3" y="73"/>
                  </a:lnTo>
                  <a:lnTo>
                    <a:pt x="63" y="74"/>
                  </a:lnTo>
                  <a:lnTo>
                    <a:pt x="63" y="75"/>
                  </a:lnTo>
                  <a:lnTo>
                    <a:pt x="63" y="76"/>
                  </a:lnTo>
                  <a:lnTo>
                    <a:pt x="64" y="76"/>
                  </a:lnTo>
                  <a:lnTo>
                    <a:pt x="65" y="76"/>
                  </a:lnTo>
                  <a:lnTo>
                    <a:pt x="65" y="77"/>
                  </a:lnTo>
                  <a:lnTo>
                    <a:pt x="65" y="78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6" y="79"/>
                  </a:lnTo>
                  <a:lnTo>
                    <a:pt x="65" y="80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4" y="83"/>
                  </a:lnTo>
                  <a:lnTo>
                    <a:pt x="64" y="84"/>
                  </a:lnTo>
                  <a:lnTo>
                    <a:pt x="62" y="85"/>
                  </a:lnTo>
                  <a:lnTo>
                    <a:pt x="62" y="86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8"/>
                  </a:lnTo>
                  <a:lnTo>
                    <a:pt x="59" y="89"/>
                  </a:lnTo>
                  <a:lnTo>
                    <a:pt x="58" y="89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5" y="90"/>
                  </a:lnTo>
                  <a:lnTo>
                    <a:pt x="54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51" y="91"/>
                  </a:lnTo>
                  <a:lnTo>
                    <a:pt x="50" y="91"/>
                  </a:lnTo>
                  <a:lnTo>
                    <a:pt x="49" y="91"/>
                  </a:lnTo>
                  <a:lnTo>
                    <a:pt x="49" y="92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4" y="93"/>
                  </a:lnTo>
                  <a:lnTo>
                    <a:pt x="43" y="93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40" y="93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7" y="93"/>
                  </a:lnTo>
                  <a:lnTo>
                    <a:pt x="36" y="93"/>
                  </a:lnTo>
                  <a:lnTo>
                    <a:pt x="36" y="92"/>
                  </a:lnTo>
                  <a:lnTo>
                    <a:pt x="35" y="92"/>
                  </a:lnTo>
                  <a:lnTo>
                    <a:pt x="34" y="92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0"/>
                  </a:lnTo>
                  <a:lnTo>
                    <a:pt x="31" y="90"/>
                  </a:lnTo>
                  <a:lnTo>
                    <a:pt x="30" y="90"/>
                  </a:lnTo>
                  <a:lnTo>
                    <a:pt x="29" y="90"/>
                  </a:lnTo>
                  <a:lnTo>
                    <a:pt x="28" y="90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90"/>
                  </a:lnTo>
                  <a:lnTo>
                    <a:pt x="23" y="90"/>
                  </a:lnTo>
                  <a:lnTo>
                    <a:pt x="22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18" y="90"/>
                  </a:lnTo>
                  <a:lnTo>
                    <a:pt x="17" y="90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2" y="90"/>
                  </a:lnTo>
                  <a:lnTo>
                    <a:pt x="11" y="90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8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4"/>
                  </a:lnTo>
                  <a:lnTo>
                    <a:pt x="7" y="83"/>
                  </a:lnTo>
                  <a:lnTo>
                    <a:pt x="7" y="82"/>
                  </a:lnTo>
                  <a:lnTo>
                    <a:pt x="7" y="81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7" y="77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7" y="70"/>
                  </a:lnTo>
                  <a:lnTo>
                    <a:pt x="7" y="68"/>
                  </a:lnTo>
                  <a:lnTo>
                    <a:pt x="5" y="68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1" y="67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3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4" y="14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8" y="16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81" y="20"/>
                  </a:lnTo>
                  <a:lnTo>
                    <a:pt x="81" y="21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81" y="26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2" y="28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2" y="31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3" y="37"/>
                  </a:lnTo>
                  <a:lnTo>
                    <a:pt x="83" y="38"/>
                  </a:lnTo>
                  <a:lnTo>
                    <a:pt x="83" y="39"/>
                  </a:lnTo>
                  <a:lnTo>
                    <a:pt x="83" y="40"/>
                  </a:lnTo>
                  <a:lnTo>
                    <a:pt x="83" y="41"/>
                  </a:lnTo>
                  <a:lnTo>
                    <a:pt x="83" y="42"/>
                  </a:lnTo>
                  <a:lnTo>
                    <a:pt x="82" y="4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9" name="Freeform 55">
              <a:extLst>
                <a:ext uri="{FF2B5EF4-FFF2-40B4-BE49-F238E27FC236}">
                  <a16:creationId xmlns:a16="http://schemas.microsoft.com/office/drawing/2014/main" id="{A8FFC618-755C-7961-8C80-7E3E921B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0" y="1863725"/>
              <a:ext cx="203200" cy="161925"/>
            </a:xfrm>
            <a:custGeom>
              <a:avLst/>
              <a:gdLst>
                <a:gd name="T0" fmla="*/ 97 w 128"/>
                <a:gd name="T1" fmla="*/ 75 h 102"/>
                <a:gd name="T2" fmla="*/ 92 w 128"/>
                <a:gd name="T3" fmla="*/ 73 h 102"/>
                <a:gd name="T4" fmla="*/ 89 w 128"/>
                <a:gd name="T5" fmla="*/ 68 h 102"/>
                <a:gd name="T6" fmla="*/ 83 w 128"/>
                <a:gd name="T7" fmla="*/ 72 h 102"/>
                <a:gd name="T8" fmla="*/ 78 w 128"/>
                <a:gd name="T9" fmla="*/ 71 h 102"/>
                <a:gd name="T10" fmla="*/ 72 w 128"/>
                <a:gd name="T11" fmla="*/ 70 h 102"/>
                <a:gd name="T12" fmla="*/ 68 w 128"/>
                <a:gd name="T13" fmla="*/ 67 h 102"/>
                <a:gd name="T14" fmla="*/ 58 w 128"/>
                <a:gd name="T15" fmla="*/ 67 h 102"/>
                <a:gd name="T16" fmla="*/ 55 w 128"/>
                <a:gd name="T17" fmla="*/ 69 h 102"/>
                <a:gd name="T18" fmla="*/ 54 w 128"/>
                <a:gd name="T19" fmla="*/ 74 h 102"/>
                <a:gd name="T20" fmla="*/ 54 w 128"/>
                <a:gd name="T21" fmla="*/ 82 h 102"/>
                <a:gd name="T22" fmla="*/ 52 w 128"/>
                <a:gd name="T23" fmla="*/ 86 h 102"/>
                <a:gd name="T24" fmla="*/ 48 w 128"/>
                <a:gd name="T25" fmla="*/ 90 h 102"/>
                <a:gd name="T26" fmla="*/ 46 w 128"/>
                <a:gd name="T27" fmla="*/ 92 h 102"/>
                <a:gd name="T28" fmla="*/ 42 w 128"/>
                <a:gd name="T29" fmla="*/ 96 h 102"/>
                <a:gd name="T30" fmla="*/ 40 w 128"/>
                <a:gd name="T31" fmla="*/ 102 h 102"/>
                <a:gd name="T32" fmla="*/ 34 w 128"/>
                <a:gd name="T33" fmla="*/ 102 h 102"/>
                <a:gd name="T34" fmla="*/ 27 w 128"/>
                <a:gd name="T35" fmla="*/ 98 h 102"/>
                <a:gd name="T36" fmla="*/ 26 w 128"/>
                <a:gd name="T37" fmla="*/ 90 h 102"/>
                <a:gd name="T38" fmla="*/ 32 w 128"/>
                <a:gd name="T39" fmla="*/ 86 h 102"/>
                <a:gd name="T40" fmla="*/ 36 w 128"/>
                <a:gd name="T41" fmla="*/ 82 h 102"/>
                <a:gd name="T42" fmla="*/ 40 w 128"/>
                <a:gd name="T43" fmla="*/ 78 h 102"/>
                <a:gd name="T44" fmla="*/ 33 w 128"/>
                <a:gd name="T45" fmla="*/ 79 h 102"/>
                <a:gd name="T46" fmla="*/ 31 w 128"/>
                <a:gd name="T47" fmla="*/ 73 h 102"/>
                <a:gd name="T48" fmla="*/ 28 w 128"/>
                <a:gd name="T49" fmla="*/ 69 h 102"/>
                <a:gd name="T50" fmla="*/ 26 w 128"/>
                <a:gd name="T51" fmla="*/ 63 h 102"/>
                <a:gd name="T52" fmla="*/ 24 w 128"/>
                <a:gd name="T53" fmla="*/ 57 h 102"/>
                <a:gd name="T54" fmla="*/ 17 w 128"/>
                <a:gd name="T55" fmla="*/ 62 h 102"/>
                <a:gd name="T56" fmla="*/ 14 w 128"/>
                <a:gd name="T57" fmla="*/ 63 h 102"/>
                <a:gd name="T58" fmla="*/ 8 w 128"/>
                <a:gd name="T59" fmla="*/ 60 h 102"/>
                <a:gd name="T60" fmla="*/ 3 w 128"/>
                <a:gd name="T61" fmla="*/ 55 h 102"/>
                <a:gd name="T62" fmla="*/ 1 w 128"/>
                <a:gd name="T63" fmla="*/ 48 h 102"/>
                <a:gd name="T64" fmla="*/ 1 w 128"/>
                <a:gd name="T65" fmla="*/ 41 h 102"/>
                <a:gd name="T66" fmla="*/ 3 w 128"/>
                <a:gd name="T67" fmla="*/ 35 h 102"/>
                <a:gd name="T68" fmla="*/ 6 w 128"/>
                <a:gd name="T69" fmla="*/ 30 h 102"/>
                <a:gd name="T70" fmla="*/ 7 w 128"/>
                <a:gd name="T71" fmla="*/ 24 h 102"/>
                <a:gd name="T72" fmla="*/ 9 w 128"/>
                <a:gd name="T73" fmla="*/ 18 h 102"/>
                <a:gd name="T74" fmla="*/ 13 w 128"/>
                <a:gd name="T75" fmla="*/ 13 h 102"/>
                <a:gd name="T76" fmla="*/ 14 w 128"/>
                <a:gd name="T77" fmla="*/ 8 h 102"/>
                <a:gd name="T78" fmla="*/ 17 w 128"/>
                <a:gd name="T79" fmla="*/ 3 h 102"/>
                <a:gd name="T80" fmla="*/ 22 w 128"/>
                <a:gd name="T81" fmla="*/ 0 h 102"/>
                <a:gd name="T82" fmla="*/ 35 w 128"/>
                <a:gd name="T83" fmla="*/ 5 h 102"/>
                <a:gd name="T84" fmla="*/ 42 w 128"/>
                <a:gd name="T85" fmla="*/ 8 h 102"/>
                <a:gd name="T86" fmla="*/ 49 w 128"/>
                <a:gd name="T87" fmla="*/ 11 h 102"/>
                <a:gd name="T88" fmla="*/ 55 w 128"/>
                <a:gd name="T89" fmla="*/ 13 h 102"/>
                <a:gd name="T90" fmla="*/ 61 w 128"/>
                <a:gd name="T91" fmla="*/ 16 h 102"/>
                <a:gd name="T92" fmla="*/ 70 w 128"/>
                <a:gd name="T93" fmla="*/ 20 h 102"/>
                <a:gd name="T94" fmla="*/ 77 w 128"/>
                <a:gd name="T95" fmla="*/ 23 h 102"/>
                <a:gd name="T96" fmla="*/ 92 w 128"/>
                <a:gd name="T97" fmla="*/ 29 h 102"/>
                <a:gd name="T98" fmla="*/ 99 w 128"/>
                <a:gd name="T99" fmla="*/ 31 h 102"/>
                <a:gd name="T100" fmla="*/ 105 w 128"/>
                <a:gd name="T101" fmla="*/ 35 h 102"/>
                <a:gd name="T102" fmla="*/ 117 w 128"/>
                <a:gd name="T103" fmla="*/ 28 h 102"/>
                <a:gd name="T104" fmla="*/ 127 w 128"/>
                <a:gd name="T105" fmla="*/ 21 h 102"/>
                <a:gd name="T106" fmla="*/ 126 w 128"/>
                <a:gd name="T107" fmla="*/ 27 h 102"/>
                <a:gd name="T108" fmla="*/ 123 w 128"/>
                <a:gd name="T109" fmla="*/ 35 h 102"/>
                <a:gd name="T110" fmla="*/ 120 w 128"/>
                <a:gd name="T111" fmla="*/ 43 h 102"/>
                <a:gd name="T112" fmla="*/ 117 w 128"/>
                <a:gd name="T113" fmla="*/ 50 h 102"/>
                <a:gd name="T114" fmla="*/ 115 w 128"/>
                <a:gd name="T115" fmla="*/ 59 h 102"/>
                <a:gd name="T116" fmla="*/ 112 w 128"/>
                <a:gd name="T117" fmla="*/ 65 h 102"/>
                <a:gd name="T118" fmla="*/ 109 w 128"/>
                <a:gd name="T119" fmla="*/ 73 h 102"/>
                <a:gd name="T120" fmla="*/ 107 w 128"/>
                <a:gd name="T121" fmla="*/ 7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" h="102">
                  <a:moveTo>
                    <a:pt x="101" y="79"/>
                  </a:moveTo>
                  <a:lnTo>
                    <a:pt x="100" y="79"/>
                  </a:lnTo>
                  <a:lnTo>
                    <a:pt x="100" y="78"/>
                  </a:lnTo>
                  <a:lnTo>
                    <a:pt x="99" y="78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6" y="74"/>
                  </a:lnTo>
                  <a:lnTo>
                    <a:pt x="95" y="74"/>
                  </a:lnTo>
                  <a:lnTo>
                    <a:pt x="95" y="73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2" y="72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90" y="69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8" y="68"/>
                  </a:lnTo>
                  <a:lnTo>
                    <a:pt x="87" y="68"/>
                  </a:lnTo>
                  <a:lnTo>
                    <a:pt x="86" y="69"/>
                  </a:lnTo>
                  <a:lnTo>
                    <a:pt x="85" y="69"/>
                  </a:lnTo>
                  <a:lnTo>
                    <a:pt x="85" y="70"/>
                  </a:lnTo>
                  <a:lnTo>
                    <a:pt x="85" y="71"/>
                  </a:lnTo>
                  <a:lnTo>
                    <a:pt x="84" y="72"/>
                  </a:lnTo>
                  <a:lnTo>
                    <a:pt x="83" y="72"/>
                  </a:lnTo>
                  <a:lnTo>
                    <a:pt x="82" y="73"/>
                  </a:lnTo>
                  <a:lnTo>
                    <a:pt x="81" y="73"/>
                  </a:lnTo>
                  <a:lnTo>
                    <a:pt x="80" y="73"/>
                  </a:lnTo>
                  <a:lnTo>
                    <a:pt x="79" y="73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8" y="71"/>
                  </a:lnTo>
                  <a:lnTo>
                    <a:pt x="77" y="70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3" y="69"/>
                  </a:lnTo>
                  <a:lnTo>
                    <a:pt x="73" y="70"/>
                  </a:lnTo>
                  <a:lnTo>
                    <a:pt x="72" y="70"/>
                  </a:lnTo>
                  <a:lnTo>
                    <a:pt x="72" y="71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70" y="69"/>
                  </a:lnTo>
                  <a:lnTo>
                    <a:pt x="70" y="68"/>
                  </a:lnTo>
                  <a:lnTo>
                    <a:pt x="69" y="68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5" y="67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2" y="67"/>
                  </a:lnTo>
                  <a:lnTo>
                    <a:pt x="61" y="67"/>
                  </a:lnTo>
                  <a:lnTo>
                    <a:pt x="58" y="67"/>
                  </a:lnTo>
                  <a:lnTo>
                    <a:pt x="58" y="68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4" y="67"/>
                  </a:lnTo>
                  <a:lnTo>
                    <a:pt x="55" y="68"/>
                  </a:lnTo>
                  <a:lnTo>
                    <a:pt x="55" y="69"/>
                  </a:lnTo>
                  <a:lnTo>
                    <a:pt x="54" y="69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3" y="71"/>
                  </a:lnTo>
                  <a:lnTo>
                    <a:pt x="53" y="72"/>
                  </a:lnTo>
                  <a:lnTo>
                    <a:pt x="53" y="73"/>
                  </a:lnTo>
                  <a:lnTo>
                    <a:pt x="54" y="73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5" y="75"/>
                  </a:lnTo>
                  <a:lnTo>
                    <a:pt x="55" y="76"/>
                  </a:lnTo>
                  <a:lnTo>
                    <a:pt x="54" y="78"/>
                  </a:lnTo>
                  <a:lnTo>
                    <a:pt x="54" y="79"/>
                  </a:lnTo>
                  <a:lnTo>
                    <a:pt x="54" y="80"/>
                  </a:lnTo>
                  <a:lnTo>
                    <a:pt x="54" y="81"/>
                  </a:lnTo>
                  <a:lnTo>
                    <a:pt x="54" y="82"/>
                  </a:lnTo>
                  <a:lnTo>
                    <a:pt x="55" y="82"/>
                  </a:lnTo>
                  <a:lnTo>
                    <a:pt x="54" y="82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52" y="87"/>
                  </a:lnTo>
                  <a:lnTo>
                    <a:pt x="51" y="87"/>
                  </a:lnTo>
                  <a:lnTo>
                    <a:pt x="51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9" y="89"/>
                  </a:lnTo>
                  <a:lnTo>
                    <a:pt x="48" y="89"/>
                  </a:lnTo>
                  <a:lnTo>
                    <a:pt x="48" y="90"/>
                  </a:lnTo>
                  <a:lnTo>
                    <a:pt x="47" y="90"/>
                  </a:lnTo>
                  <a:lnTo>
                    <a:pt x="48" y="90"/>
                  </a:lnTo>
                  <a:lnTo>
                    <a:pt x="48" y="91"/>
                  </a:lnTo>
                  <a:lnTo>
                    <a:pt x="47" y="91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6" y="92"/>
                  </a:lnTo>
                  <a:lnTo>
                    <a:pt x="46" y="93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4" y="94"/>
                  </a:lnTo>
                  <a:lnTo>
                    <a:pt x="44" y="95"/>
                  </a:lnTo>
                  <a:lnTo>
                    <a:pt x="44" y="96"/>
                  </a:lnTo>
                  <a:lnTo>
                    <a:pt x="43" y="96"/>
                  </a:lnTo>
                  <a:lnTo>
                    <a:pt x="42" y="96"/>
                  </a:lnTo>
                  <a:lnTo>
                    <a:pt x="42" y="97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2" y="100"/>
                  </a:lnTo>
                  <a:lnTo>
                    <a:pt x="42" y="101"/>
                  </a:lnTo>
                  <a:lnTo>
                    <a:pt x="41" y="101"/>
                  </a:lnTo>
                  <a:lnTo>
                    <a:pt x="41" y="102"/>
                  </a:lnTo>
                  <a:lnTo>
                    <a:pt x="40" y="102"/>
                  </a:lnTo>
                  <a:lnTo>
                    <a:pt x="39" y="102"/>
                  </a:lnTo>
                  <a:lnTo>
                    <a:pt x="38" y="102"/>
                  </a:lnTo>
                  <a:lnTo>
                    <a:pt x="38" y="101"/>
                  </a:lnTo>
                  <a:lnTo>
                    <a:pt x="37" y="101"/>
                  </a:lnTo>
                  <a:lnTo>
                    <a:pt x="37" y="102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4" y="102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6" y="94"/>
                  </a:lnTo>
                  <a:lnTo>
                    <a:pt x="25" y="93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30" y="88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3" y="85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3" y="83"/>
                  </a:lnTo>
                  <a:lnTo>
                    <a:pt x="34" y="82"/>
                  </a:lnTo>
                  <a:lnTo>
                    <a:pt x="35" y="82"/>
                  </a:lnTo>
                  <a:lnTo>
                    <a:pt x="36" y="82"/>
                  </a:lnTo>
                  <a:lnTo>
                    <a:pt x="37" y="82"/>
                  </a:lnTo>
                  <a:lnTo>
                    <a:pt x="38" y="82"/>
                  </a:lnTo>
                  <a:lnTo>
                    <a:pt x="39" y="82"/>
                  </a:lnTo>
                  <a:lnTo>
                    <a:pt x="39" y="81"/>
                  </a:lnTo>
                  <a:lnTo>
                    <a:pt x="40" y="81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8"/>
                  </a:lnTo>
                  <a:lnTo>
                    <a:pt x="37" y="78"/>
                  </a:lnTo>
                  <a:lnTo>
                    <a:pt x="36" y="78"/>
                  </a:lnTo>
                  <a:lnTo>
                    <a:pt x="36" y="79"/>
                  </a:lnTo>
                  <a:lnTo>
                    <a:pt x="35" y="79"/>
                  </a:lnTo>
                  <a:lnTo>
                    <a:pt x="34" y="79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32" y="78"/>
                  </a:lnTo>
                  <a:lnTo>
                    <a:pt x="32" y="77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9" y="70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6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6" y="64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4" y="61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1" y="57"/>
                  </a:lnTo>
                  <a:lnTo>
                    <a:pt x="19" y="59"/>
                  </a:lnTo>
                  <a:lnTo>
                    <a:pt x="19" y="60"/>
                  </a:lnTo>
                  <a:lnTo>
                    <a:pt x="18" y="61"/>
                  </a:lnTo>
                  <a:lnTo>
                    <a:pt x="17" y="62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6" y="64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6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6" y="22"/>
                  </a:lnTo>
                  <a:lnTo>
                    <a:pt x="76" y="23"/>
                  </a:lnTo>
                  <a:lnTo>
                    <a:pt x="77" y="23"/>
                  </a:lnTo>
                  <a:lnTo>
                    <a:pt x="78" y="24"/>
                  </a:lnTo>
                  <a:lnTo>
                    <a:pt x="79" y="24"/>
                  </a:lnTo>
                  <a:lnTo>
                    <a:pt x="80" y="24"/>
                  </a:lnTo>
                  <a:lnTo>
                    <a:pt x="82" y="25"/>
                  </a:lnTo>
                  <a:lnTo>
                    <a:pt x="85" y="25"/>
                  </a:lnTo>
                  <a:lnTo>
                    <a:pt x="87" y="26"/>
                  </a:lnTo>
                  <a:lnTo>
                    <a:pt x="92" y="28"/>
                  </a:lnTo>
                  <a:lnTo>
                    <a:pt x="92" y="29"/>
                  </a:lnTo>
                  <a:lnTo>
                    <a:pt x="93" y="29"/>
                  </a:lnTo>
                  <a:lnTo>
                    <a:pt x="94" y="29"/>
                  </a:lnTo>
                  <a:lnTo>
                    <a:pt x="95" y="30"/>
                  </a:lnTo>
                  <a:lnTo>
                    <a:pt x="96" y="30"/>
                  </a:lnTo>
                  <a:lnTo>
                    <a:pt x="97" y="30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99" y="31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3" y="34"/>
                  </a:lnTo>
                  <a:lnTo>
                    <a:pt x="104" y="34"/>
                  </a:lnTo>
                  <a:lnTo>
                    <a:pt x="105" y="35"/>
                  </a:lnTo>
                  <a:lnTo>
                    <a:pt x="106" y="35"/>
                  </a:lnTo>
                  <a:lnTo>
                    <a:pt x="108" y="34"/>
                  </a:lnTo>
                  <a:lnTo>
                    <a:pt x="110" y="32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7"/>
                  </a:lnTo>
                  <a:lnTo>
                    <a:pt x="121" y="25"/>
                  </a:lnTo>
                  <a:lnTo>
                    <a:pt x="122" y="25"/>
                  </a:lnTo>
                  <a:lnTo>
                    <a:pt x="123" y="24"/>
                  </a:lnTo>
                  <a:lnTo>
                    <a:pt x="124" y="24"/>
                  </a:lnTo>
                  <a:lnTo>
                    <a:pt x="125" y="23"/>
                  </a:lnTo>
                  <a:lnTo>
                    <a:pt x="126" y="22"/>
                  </a:lnTo>
                  <a:lnTo>
                    <a:pt x="127" y="21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27" y="23"/>
                  </a:lnTo>
                  <a:lnTo>
                    <a:pt x="127" y="24"/>
                  </a:lnTo>
                  <a:lnTo>
                    <a:pt x="127" y="25"/>
                  </a:lnTo>
                  <a:lnTo>
                    <a:pt x="126" y="25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5" y="27"/>
                  </a:lnTo>
                  <a:lnTo>
                    <a:pt x="125" y="28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4" y="32"/>
                  </a:lnTo>
                  <a:lnTo>
                    <a:pt x="123" y="33"/>
                  </a:lnTo>
                  <a:lnTo>
                    <a:pt x="123" y="34"/>
                  </a:lnTo>
                  <a:lnTo>
                    <a:pt x="123" y="35"/>
                  </a:lnTo>
                  <a:lnTo>
                    <a:pt x="123" y="36"/>
                  </a:lnTo>
                  <a:lnTo>
                    <a:pt x="122" y="36"/>
                  </a:lnTo>
                  <a:lnTo>
                    <a:pt x="122" y="37"/>
                  </a:lnTo>
                  <a:lnTo>
                    <a:pt x="122" y="38"/>
                  </a:lnTo>
                  <a:lnTo>
                    <a:pt x="122" y="39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0" y="43"/>
                  </a:lnTo>
                  <a:lnTo>
                    <a:pt x="120" y="44"/>
                  </a:lnTo>
                  <a:lnTo>
                    <a:pt x="119" y="45"/>
                  </a:lnTo>
                  <a:lnTo>
                    <a:pt x="119" y="46"/>
                  </a:lnTo>
                  <a:lnTo>
                    <a:pt x="119" y="47"/>
                  </a:lnTo>
                  <a:lnTo>
                    <a:pt x="118" y="48"/>
                  </a:lnTo>
                  <a:lnTo>
                    <a:pt x="118" y="49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1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6" y="53"/>
                  </a:lnTo>
                  <a:lnTo>
                    <a:pt x="116" y="54"/>
                  </a:lnTo>
                  <a:lnTo>
                    <a:pt x="116" y="55"/>
                  </a:lnTo>
                  <a:lnTo>
                    <a:pt x="115" y="56"/>
                  </a:lnTo>
                  <a:lnTo>
                    <a:pt x="115" y="59"/>
                  </a:lnTo>
                  <a:lnTo>
                    <a:pt x="114" y="59"/>
                  </a:lnTo>
                  <a:lnTo>
                    <a:pt x="114" y="60"/>
                  </a:lnTo>
                  <a:lnTo>
                    <a:pt x="114" y="61"/>
                  </a:lnTo>
                  <a:lnTo>
                    <a:pt x="114" y="62"/>
                  </a:lnTo>
                  <a:lnTo>
                    <a:pt x="113" y="62"/>
                  </a:lnTo>
                  <a:lnTo>
                    <a:pt x="113" y="63"/>
                  </a:lnTo>
                  <a:lnTo>
                    <a:pt x="113" y="64"/>
                  </a:lnTo>
                  <a:lnTo>
                    <a:pt x="112" y="65"/>
                  </a:lnTo>
                  <a:lnTo>
                    <a:pt x="112" y="66"/>
                  </a:lnTo>
                  <a:lnTo>
                    <a:pt x="111" y="68"/>
                  </a:lnTo>
                  <a:lnTo>
                    <a:pt x="111" y="69"/>
                  </a:lnTo>
                  <a:lnTo>
                    <a:pt x="111" y="70"/>
                  </a:lnTo>
                  <a:lnTo>
                    <a:pt x="110" y="71"/>
                  </a:lnTo>
                  <a:lnTo>
                    <a:pt x="110" y="72"/>
                  </a:lnTo>
                  <a:lnTo>
                    <a:pt x="110" y="7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109" y="74"/>
                  </a:lnTo>
                  <a:lnTo>
                    <a:pt x="109" y="75"/>
                  </a:lnTo>
                  <a:lnTo>
                    <a:pt x="108" y="75"/>
                  </a:lnTo>
                  <a:lnTo>
                    <a:pt x="108" y="76"/>
                  </a:lnTo>
                  <a:lnTo>
                    <a:pt x="108" y="77"/>
                  </a:lnTo>
                  <a:lnTo>
                    <a:pt x="108" y="78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103" y="77"/>
                  </a:lnTo>
                  <a:lnTo>
                    <a:pt x="102" y="78"/>
                  </a:lnTo>
                  <a:lnTo>
                    <a:pt x="101" y="78"/>
                  </a:lnTo>
                  <a:lnTo>
                    <a:pt x="101" y="7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0" name="Freeform 76">
              <a:extLst>
                <a:ext uri="{FF2B5EF4-FFF2-40B4-BE49-F238E27FC236}">
                  <a16:creationId xmlns:a16="http://schemas.microsoft.com/office/drawing/2014/main" id="{AA859090-D17B-1876-AAF3-B03E8CDB4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5" y="2211388"/>
              <a:ext cx="134938" cy="246062"/>
            </a:xfrm>
            <a:custGeom>
              <a:avLst/>
              <a:gdLst>
                <a:gd name="T0" fmla="*/ 50 w 85"/>
                <a:gd name="T1" fmla="*/ 54 h 155"/>
                <a:gd name="T2" fmla="*/ 54 w 85"/>
                <a:gd name="T3" fmla="*/ 60 h 155"/>
                <a:gd name="T4" fmla="*/ 60 w 85"/>
                <a:gd name="T5" fmla="*/ 69 h 155"/>
                <a:gd name="T6" fmla="*/ 63 w 85"/>
                <a:gd name="T7" fmla="*/ 77 h 155"/>
                <a:gd name="T8" fmla="*/ 68 w 85"/>
                <a:gd name="T9" fmla="*/ 83 h 155"/>
                <a:gd name="T10" fmla="*/ 72 w 85"/>
                <a:gd name="T11" fmla="*/ 89 h 155"/>
                <a:gd name="T12" fmla="*/ 78 w 85"/>
                <a:gd name="T13" fmla="*/ 89 h 155"/>
                <a:gd name="T14" fmla="*/ 82 w 85"/>
                <a:gd name="T15" fmla="*/ 89 h 155"/>
                <a:gd name="T16" fmla="*/ 85 w 85"/>
                <a:gd name="T17" fmla="*/ 97 h 155"/>
                <a:gd name="T18" fmla="*/ 84 w 85"/>
                <a:gd name="T19" fmla="*/ 106 h 155"/>
                <a:gd name="T20" fmla="*/ 81 w 85"/>
                <a:gd name="T21" fmla="*/ 106 h 155"/>
                <a:gd name="T22" fmla="*/ 75 w 85"/>
                <a:gd name="T23" fmla="*/ 104 h 155"/>
                <a:gd name="T24" fmla="*/ 69 w 85"/>
                <a:gd name="T25" fmla="*/ 105 h 155"/>
                <a:gd name="T26" fmla="*/ 68 w 85"/>
                <a:gd name="T27" fmla="*/ 110 h 155"/>
                <a:gd name="T28" fmla="*/ 66 w 85"/>
                <a:gd name="T29" fmla="*/ 120 h 155"/>
                <a:gd name="T30" fmla="*/ 64 w 85"/>
                <a:gd name="T31" fmla="*/ 127 h 155"/>
                <a:gd name="T32" fmla="*/ 52 w 85"/>
                <a:gd name="T33" fmla="*/ 127 h 155"/>
                <a:gd name="T34" fmla="*/ 46 w 85"/>
                <a:gd name="T35" fmla="*/ 131 h 155"/>
                <a:gd name="T36" fmla="*/ 36 w 85"/>
                <a:gd name="T37" fmla="*/ 131 h 155"/>
                <a:gd name="T38" fmla="*/ 36 w 85"/>
                <a:gd name="T39" fmla="*/ 138 h 155"/>
                <a:gd name="T40" fmla="*/ 39 w 85"/>
                <a:gd name="T41" fmla="*/ 145 h 155"/>
                <a:gd name="T42" fmla="*/ 34 w 85"/>
                <a:gd name="T43" fmla="*/ 149 h 155"/>
                <a:gd name="T44" fmla="*/ 25 w 85"/>
                <a:gd name="T45" fmla="*/ 150 h 155"/>
                <a:gd name="T46" fmla="*/ 16 w 85"/>
                <a:gd name="T47" fmla="*/ 152 h 155"/>
                <a:gd name="T48" fmla="*/ 7 w 85"/>
                <a:gd name="T49" fmla="*/ 155 h 155"/>
                <a:gd name="T50" fmla="*/ 1 w 85"/>
                <a:gd name="T51" fmla="*/ 151 h 155"/>
                <a:gd name="T52" fmla="*/ 1 w 85"/>
                <a:gd name="T53" fmla="*/ 134 h 155"/>
                <a:gd name="T54" fmla="*/ 5 w 85"/>
                <a:gd name="T55" fmla="*/ 124 h 155"/>
                <a:gd name="T56" fmla="*/ 6 w 85"/>
                <a:gd name="T57" fmla="*/ 113 h 155"/>
                <a:gd name="T58" fmla="*/ 4 w 85"/>
                <a:gd name="T59" fmla="*/ 105 h 155"/>
                <a:gd name="T60" fmla="*/ 5 w 85"/>
                <a:gd name="T61" fmla="*/ 97 h 155"/>
                <a:gd name="T62" fmla="*/ 14 w 85"/>
                <a:gd name="T63" fmla="*/ 92 h 155"/>
                <a:gd name="T64" fmla="*/ 14 w 85"/>
                <a:gd name="T65" fmla="*/ 80 h 155"/>
                <a:gd name="T66" fmla="*/ 21 w 85"/>
                <a:gd name="T67" fmla="*/ 75 h 155"/>
                <a:gd name="T68" fmla="*/ 19 w 85"/>
                <a:gd name="T69" fmla="*/ 68 h 155"/>
                <a:gd name="T70" fmla="*/ 15 w 85"/>
                <a:gd name="T71" fmla="*/ 61 h 155"/>
                <a:gd name="T72" fmla="*/ 11 w 85"/>
                <a:gd name="T73" fmla="*/ 53 h 155"/>
                <a:gd name="T74" fmla="*/ 7 w 85"/>
                <a:gd name="T75" fmla="*/ 47 h 155"/>
                <a:gd name="T76" fmla="*/ 11 w 85"/>
                <a:gd name="T77" fmla="*/ 43 h 155"/>
                <a:gd name="T78" fmla="*/ 7 w 85"/>
                <a:gd name="T79" fmla="*/ 38 h 155"/>
                <a:gd name="T80" fmla="*/ 12 w 85"/>
                <a:gd name="T81" fmla="*/ 34 h 155"/>
                <a:gd name="T82" fmla="*/ 10 w 85"/>
                <a:gd name="T83" fmla="*/ 27 h 155"/>
                <a:gd name="T84" fmla="*/ 15 w 85"/>
                <a:gd name="T85" fmla="*/ 23 h 155"/>
                <a:gd name="T86" fmla="*/ 11 w 85"/>
                <a:gd name="T87" fmla="*/ 16 h 155"/>
                <a:gd name="T88" fmla="*/ 8 w 85"/>
                <a:gd name="T89" fmla="*/ 7 h 155"/>
                <a:gd name="T90" fmla="*/ 10 w 85"/>
                <a:gd name="T91" fmla="*/ 3 h 155"/>
                <a:gd name="T92" fmla="*/ 14 w 85"/>
                <a:gd name="T93" fmla="*/ 7 h 155"/>
                <a:gd name="T94" fmla="*/ 20 w 85"/>
                <a:gd name="T95" fmla="*/ 8 h 155"/>
                <a:gd name="T96" fmla="*/ 22 w 85"/>
                <a:gd name="T97" fmla="*/ 0 h 155"/>
                <a:gd name="T98" fmla="*/ 33 w 85"/>
                <a:gd name="T99" fmla="*/ 0 h 155"/>
                <a:gd name="T100" fmla="*/ 43 w 85"/>
                <a:gd name="T101" fmla="*/ 3 h 155"/>
                <a:gd name="T102" fmla="*/ 51 w 85"/>
                <a:gd name="T103" fmla="*/ 7 h 155"/>
                <a:gd name="T104" fmla="*/ 57 w 85"/>
                <a:gd name="T105" fmla="*/ 11 h 155"/>
                <a:gd name="T106" fmla="*/ 57 w 85"/>
                <a:gd name="T107" fmla="*/ 18 h 155"/>
                <a:gd name="T108" fmla="*/ 64 w 85"/>
                <a:gd name="T109" fmla="*/ 24 h 155"/>
                <a:gd name="T110" fmla="*/ 59 w 85"/>
                <a:gd name="T111" fmla="*/ 25 h 155"/>
                <a:gd name="T112" fmla="*/ 52 w 85"/>
                <a:gd name="T113" fmla="*/ 29 h 155"/>
                <a:gd name="T114" fmla="*/ 50 w 85"/>
                <a:gd name="T115" fmla="*/ 37 h 155"/>
                <a:gd name="T116" fmla="*/ 47 w 85"/>
                <a:gd name="T117" fmla="*/ 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155">
                  <a:moveTo>
                    <a:pt x="48" y="48"/>
                  </a:moveTo>
                  <a:lnTo>
                    <a:pt x="48" y="48"/>
                  </a:lnTo>
                  <a:lnTo>
                    <a:pt x="48" y="49"/>
                  </a:lnTo>
                  <a:lnTo>
                    <a:pt x="49" y="49"/>
                  </a:lnTo>
                  <a:lnTo>
                    <a:pt x="49" y="50"/>
                  </a:lnTo>
                  <a:lnTo>
                    <a:pt x="49" y="51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50" y="55"/>
                  </a:lnTo>
                  <a:lnTo>
                    <a:pt x="49" y="55"/>
                  </a:lnTo>
                  <a:lnTo>
                    <a:pt x="49" y="56"/>
                  </a:lnTo>
                  <a:lnTo>
                    <a:pt x="50" y="56"/>
                  </a:lnTo>
                  <a:lnTo>
                    <a:pt x="50" y="57"/>
                  </a:lnTo>
                  <a:lnTo>
                    <a:pt x="51" y="57"/>
                  </a:lnTo>
                  <a:lnTo>
                    <a:pt x="51" y="58"/>
                  </a:lnTo>
                  <a:lnTo>
                    <a:pt x="52" y="58"/>
                  </a:lnTo>
                  <a:lnTo>
                    <a:pt x="53" y="59"/>
                  </a:lnTo>
                  <a:lnTo>
                    <a:pt x="54" y="60"/>
                  </a:lnTo>
                  <a:lnTo>
                    <a:pt x="54" y="61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7" y="65"/>
                  </a:lnTo>
                  <a:lnTo>
                    <a:pt x="57" y="66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69"/>
                  </a:lnTo>
                  <a:lnTo>
                    <a:pt x="60" y="69"/>
                  </a:lnTo>
                  <a:lnTo>
                    <a:pt x="60" y="70"/>
                  </a:lnTo>
                  <a:lnTo>
                    <a:pt x="60" y="71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62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3" y="76"/>
                  </a:lnTo>
                  <a:lnTo>
                    <a:pt x="63" y="77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5" y="78"/>
                  </a:lnTo>
                  <a:lnTo>
                    <a:pt x="65" y="79"/>
                  </a:lnTo>
                  <a:lnTo>
                    <a:pt x="65" y="80"/>
                  </a:lnTo>
                  <a:lnTo>
                    <a:pt x="66" y="80"/>
                  </a:lnTo>
                  <a:lnTo>
                    <a:pt x="67" y="81"/>
                  </a:lnTo>
                  <a:lnTo>
                    <a:pt x="68" y="81"/>
                  </a:lnTo>
                  <a:lnTo>
                    <a:pt x="68" y="82"/>
                  </a:lnTo>
                  <a:lnTo>
                    <a:pt x="68" y="83"/>
                  </a:lnTo>
                  <a:lnTo>
                    <a:pt x="68" y="84"/>
                  </a:lnTo>
                  <a:lnTo>
                    <a:pt x="68" y="85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0" y="87"/>
                  </a:lnTo>
                  <a:lnTo>
                    <a:pt x="71" y="87"/>
                  </a:lnTo>
                  <a:lnTo>
                    <a:pt x="71" y="88"/>
                  </a:lnTo>
                  <a:lnTo>
                    <a:pt x="71" y="89"/>
                  </a:lnTo>
                  <a:lnTo>
                    <a:pt x="72" y="89"/>
                  </a:lnTo>
                  <a:lnTo>
                    <a:pt x="72" y="90"/>
                  </a:lnTo>
                  <a:lnTo>
                    <a:pt x="73" y="90"/>
                  </a:lnTo>
                  <a:lnTo>
                    <a:pt x="73" y="91"/>
                  </a:lnTo>
                  <a:lnTo>
                    <a:pt x="74" y="91"/>
                  </a:lnTo>
                  <a:lnTo>
                    <a:pt x="75" y="91"/>
                  </a:lnTo>
                  <a:lnTo>
                    <a:pt x="76" y="91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8" y="90"/>
                  </a:lnTo>
                  <a:lnTo>
                    <a:pt x="78" y="89"/>
                  </a:lnTo>
                  <a:lnTo>
                    <a:pt x="79" y="89"/>
                  </a:lnTo>
                  <a:lnTo>
                    <a:pt x="79" y="88"/>
                  </a:lnTo>
                  <a:lnTo>
                    <a:pt x="80" y="88"/>
                  </a:lnTo>
                  <a:lnTo>
                    <a:pt x="80" y="89"/>
                  </a:lnTo>
                  <a:lnTo>
                    <a:pt x="80" y="88"/>
                  </a:lnTo>
                  <a:lnTo>
                    <a:pt x="80" y="89"/>
                  </a:lnTo>
                  <a:lnTo>
                    <a:pt x="80" y="88"/>
                  </a:lnTo>
                  <a:lnTo>
                    <a:pt x="81" y="88"/>
                  </a:lnTo>
                  <a:lnTo>
                    <a:pt x="82" y="88"/>
                  </a:lnTo>
                  <a:lnTo>
                    <a:pt x="82" y="89"/>
                  </a:lnTo>
                  <a:lnTo>
                    <a:pt x="83" y="89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4" y="91"/>
                  </a:lnTo>
                  <a:lnTo>
                    <a:pt x="85" y="92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5" y="96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8"/>
                  </a:lnTo>
                  <a:lnTo>
                    <a:pt x="85" y="99"/>
                  </a:lnTo>
                  <a:lnTo>
                    <a:pt x="85" y="100"/>
                  </a:lnTo>
                  <a:lnTo>
                    <a:pt x="85" y="101"/>
                  </a:lnTo>
                  <a:lnTo>
                    <a:pt x="85" y="102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5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2" y="109"/>
                  </a:lnTo>
                  <a:lnTo>
                    <a:pt x="81" y="109"/>
                  </a:lnTo>
                  <a:lnTo>
                    <a:pt x="81" y="108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1" y="106"/>
                  </a:lnTo>
                  <a:lnTo>
                    <a:pt x="81" y="105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78" y="105"/>
                  </a:lnTo>
                  <a:lnTo>
                    <a:pt x="77" y="105"/>
                  </a:lnTo>
                  <a:lnTo>
                    <a:pt x="76" y="105"/>
                  </a:lnTo>
                  <a:lnTo>
                    <a:pt x="76" y="104"/>
                  </a:lnTo>
                  <a:lnTo>
                    <a:pt x="75" y="104"/>
                  </a:lnTo>
                  <a:lnTo>
                    <a:pt x="74" y="105"/>
                  </a:lnTo>
                  <a:lnTo>
                    <a:pt x="74" y="104"/>
                  </a:lnTo>
                  <a:lnTo>
                    <a:pt x="73" y="104"/>
                  </a:lnTo>
                  <a:lnTo>
                    <a:pt x="72" y="104"/>
                  </a:lnTo>
                  <a:lnTo>
                    <a:pt x="72" y="105"/>
                  </a:lnTo>
                  <a:lnTo>
                    <a:pt x="71" y="105"/>
                  </a:lnTo>
                  <a:lnTo>
                    <a:pt x="71" y="104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70" y="104"/>
                  </a:lnTo>
                  <a:lnTo>
                    <a:pt x="69" y="104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68" y="106"/>
                  </a:lnTo>
                  <a:lnTo>
                    <a:pt x="68" y="107"/>
                  </a:lnTo>
                  <a:lnTo>
                    <a:pt x="68" y="108"/>
                  </a:lnTo>
                  <a:lnTo>
                    <a:pt x="68" y="109"/>
                  </a:lnTo>
                  <a:lnTo>
                    <a:pt x="68" y="110"/>
                  </a:lnTo>
                  <a:lnTo>
                    <a:pt x="68" y="111"/>
                  </a:lnTo>
                  <a:lnTo>
                    <a:pt x="68" y="112"/>
                  </a:lnTo>
                  <a:lnTo>
                    <a:pt x="68" y="113"/>
                  </a:lnTo>
                  <a:lnTo>
                    <a:pt x="68" y="114"/>
                  </a:lnTo>
                  <a:lnTo>
                    <a:pt x="68" y="115"/>
                  </a:lnTo>
                  <a:lnTo>
                    <a:pt x="68" y="116"/>
                  </a:lnTo>
                  <a:lnTo>
                    <a:pt x="68" y="117"/>
                  </a:lnTo>
                  <a:lnTo>
                    <a:pt x="67" y="118"/>
                  </a:lnTo>
                  <a:lnTo>
                    <a:pt x="67" y="119"/>
                  </a:lnTo>
                  <a:lnTo>
                    <a:pt x="66" y="120"/>
                  </a:lnTo>
                  <a:lnTo>
                    <a:pt x="66" y="121"/>
                  </a:lnTo>
                  <a:lnTo>
                    <a:pt x="66" y="122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5" y="124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3" y="127"/>
                  </a:lnTo>
                  <a:lnTo>
                    <a:pt x="62" y="127"/>
                  </a:lnTo>
                  <a:lnTo>
                    <a:pt x="61" y="127"/>
                  </a:lnTo>
                  <a:lnTo>
                    <a:pt x="60" y="127"/>
                  </a:lnTo>
                  <a:lnTo>
                    <a:pt x="58" y="127"/>
                  </a:lnTo>
                  <a:lnTo>
                    <a:pt x="57" y="127"/>
                  </a:lnTo>
                  <a:lnTo>
                    <a:pt x="56" y="127"/>
                  </a:lnTo>
                  <a:lnTo>
                    <a:pt x="55" y="127"/>
                  </a:lnTo>
                  <a:lnTo>
                    <a:pt x="54" y="127"/>
                  </a:lnTo>
                  <a:lnTo>
                    <a:pt x="52" y="127"/>
                  </a:lnTo>
                  <a:lnTo>
                    <a:pt x="52" y="128"/>
                  </a:lnTo>
                  <a:lnTo>
                    <a:pt x="52" y="129"/>
                  </a:lnTo>
                  <a:lnTo>
                    <a:pt x="51" y="129"/>
                  </a:lnTo>
                  <a:lnTo>
                    <a:pt x="50" y="129"/>
                  </a:lnTo>
                  <a:lnTo>
                    <a:pt x="50" y="130"/>
                  </a:lnTo>
                  <a:lnTo>
                    <a:pt x="49" y="130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7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4" y="131"/>
                  </a:lnTo>
                  <a:lnTo>
                    <a:pt x="43" y="131"/>
                  </a:lnTo>
                  <a:lnTo>
                    <a:pt x="42" y="131"/>
                  </a:lnTo>
                  <a:lnTo>
                    <a:pt x="41" y="131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8" y="131"/>
                  </a:lnTo>
                  <a:lnTo>
                    <a:pt x="37" y="131"/>
                  </a:lnTo>
                  <a:lnTo>
                    <a:pt x="36" y="131"/>
                  </a:lnTo>
                  <a:lnTo>
                    <a:pt x="35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4" y="133"/>
                  </a:lnTo>
                  <a:lnTo>
                    <a:pt x="34" y="134"/>
                  </a:lnTo>
                  <a:lnTo>
                    <a:pt x="34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5" y="138"/>
                  </a:lnTo>
                  <a:lnTo>
                    <a:pt x="36" y="138"/>
                  </a:lnTo>
                  <a:lnTo>
                    <a:pt x="36" y="139"/>
                  </a:lnTo>
                  <a:lnTo>
                    <a:pt x="36" y="140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3"/>
                  </a:lnTo>
                  <a:lnTo>
                    <a:pt x="37" y="144"/>
                  </a:lnTo>
                  <a:lnTo>
                    <a:pt x="38" y="144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9" y="145"/>
                  </a:lnTo>
                  <a:lnTo>
                    <a:pt x="39" y="146"/>
                  </a:lnTo>
                  <a:lnTo>
                    <a:pt x="40" y="146"/>
                  </a:lnTo>
                  <a:lnTo>
                    <a:pt x="39" y="147"/>
                  </a:lnTo>
                  <a:lnTo>
                    <a:pt x="38" y="147"/>
                  </a:lnTo>
                  <a:lnTo>
                    <a:pt x="38" y="148"/>
                  </a:lnTo>
                  <a:lnTo>
                    <a:pt x="37" y="148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5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3" y="149"/>
                  </a:lnTo>
                  <a:lnTo>
                    <a:pt x="32" y="149"/>
                  </a:lnTo>
                  <a:lnTo>
                    <a:pt x="30" y="149"/>
                  </a:lnTo>
                  <a:lnTo>
                    <a:pt x="29" y="149"/>
                  </a:lnTo>
                  <a:lnTo>
                    <a:pt x="28" y="149"/>
                  </a:lnTo>
                  <a:lnTo>
                    <a:pt x="27" y="149"/>
                  </a:lnTo>
                  <a:lnTo>
                    <a:pt x="27" y="150"/>
                  </a:lnTo>
                  <a:lnTo>
                    <a:pt x="26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4" y="151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2"/>
                  </a:lnTo>
                  <a:lnTo>
                    <a:pt x="20" y="152"/>
                  </a:lnTo>
                  <a:lnTo>
                    <a:pt x="19" y="152"/>
                  </a:lnTo>
                  <a:lnTo>
                    <a:pt x="18" y="152"/>
                  </a:lnTo>
                  <a:lnTo>
                    <a:pt x="17" y="152"/>
                  </a:lnTo>
                  <a:lnTo>
                    <a:pt x="16" y="152"/>
                  </a:lnTo>
                  <a:lnTo>
                    <a:pt x="15" y="152"/>
                  </a:lnTo>
                  <a:lnTo>
                    <a:pt x="14" y="152"/>
                  </a:lnTo>
                  <a:lnTo>
                    <a:pt x="14" y="153"/>
                  </a:lnTo>
                  <a:lnTo>
                    <a:pt x="13" y="153"/>
                  </a:lnTo>
                  <a:lnTo>
                    <a:pt x="12" y="153"/>
                  </a:lnTo>
                  <a:lnTo>
                    <a:pt x="11" y="153"/>
                  </a:lnTo>
                  <a:lnTo>
                    <a:pt x="11" y="154"/>
                  </a:lnTo>
                  <a:lnTo>
                    <a:pt x="10" y="155"/>
                  </a:lnTo>
                  <a:lnTo>
                    <a:pt x="9" y="155"/>
                  </a:lnTo>
                  <a:lnTo>
                    <a:pt x="7" y="155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2" y="155"/>
                  </a:lnTo>
                  <a:lnTo>
                    <a:pt x="1" y="155"/>
                  </a:lnTo>
                  <a:lnTo>
                    <a:pt x="0" y="155"/>
                  </a:lnTo>
                  <a:lnTo>
                    <a:pt x="0" y="154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1" y="149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6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1" y="142"/>
                  </a:lnTo>
                  <a:lnTo>
                    <a:pt x="1" y="140"/>
                  </a:lnTo>
                  <a:lnTo>
                    <a:pt x="1" y="136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1" y="132"/>
                  </a:lnTo>
                  <a:lnTo>
                    <a:pt x="1" y="130"/>
                  </a:lnTo>
                  <a:lnTo>
                    <a:pt x="5" y="130"/>
                  </a:lnTo>
                  <a:lnTo>
                    <a:pt x="5" y="129"/>
                  </a:lnTo>
                  <a:lnTo>
                    <a:pt x="5" y="128"/>
                  </a:lnTo>
                  <a:lnTo>
                    <a:pt x="5" y="127"/>
                  </a:lnTo>
                  <a:lnTo>
                    <a:pt x="5" y="126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5" y="123"/>
                  </a:lnTo>
                  <a:lnTo>
                    <a:pt x="5" y="122"/>
                  </a:lnTo>
                  <a:lnTo>
                    <a:pt x="5" y="121"/>
                  </a:lnTo>
                  <a:lnTo>
                    <a:pt x="5" y="120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6" y="115"/>
                  </a:lnTo>
                  <a:lnTo>
                    <a:pt x="6" y="114"/>
                  </a:lnTo>
                  <a:lnTo>
                    <a:pt x="6" y="113"/>
                  </a:lnTo>
                  <a:lnTo>
                    <a:pt x="6" y="112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5"/>
                  </a:lnTo>
                  <a:lnTo>
                    <a:pt x="4" y="105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5"/>
                  </a:lnTo>
                  <a:lnTo>
                    <a:pt x="2" y="103"/>
                  </a:lnTo>
                  <a:lnTo>
                    <a:pt x="2" y="102"/>
                  </a:lnTo>
                  <a:lnTo>
                    <a:pt x="2" y="101"/>
                  </a:lnTo>
                  <a:lnTo>
                    <a:pt x="2" y="98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5" y="97"/>
                  </a:lnTo>
                  <a:lnTo>
                    <a:pt x="9" y="97"/>
                  </a:lnTo>
                  <a:lnTo>
                    <a:pt x="10" y="97"/>
                  </a:lnTo>
                  <a:lnTo>
                    <a:pt x="11" y="97"/>
                  </a:lnTo>
                  <a:lnTo>
                    <a:pt x="12" y="97"/>
                  </a:lnTo>
                  <a:lnTo>
                    <a:pt x="13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89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4" y="85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4" y="81"/>
                  </a:lnTo>
                  <a:lnTo>
                    <a:pt x="14" y="80"/>
                  </a:lnTo>
                  <a:lnTo>
                    <a:pt x="15" y="80"/>
                  </a:lnTo>
                  <a:lnTo>
                    <a:pt x="16" y="80"/>
                  </a:lnTo>
                  <a:lnTo>
                    <a:pt x="18" y="80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9" y="77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0" y="75"/>
                  </a:lnTo>
                  <a:lnTo>
                    <a:pt x="21" y="75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70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7" y="18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3" y="21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2" y="27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0" y="26"/>
                  </a:lnTo>
                  <a:lnTo>
                    <a:pt x="60" y="25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6" y="25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8" y="4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1" name="Freeform 84">
              <a:extLst>
                <a:ext uri="{FF2B5EF4-FFF2-40B4-BE49-F238E27FC236}">
                  <a16:creationId xmlns:a16="http://schemas.microsoft.com/office/drawing/2014/main" id="{955360EB-F876-ECF4-13B9-7BFFC766F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38" y="2270125"/>
              <a:ext cx="466725" cy="300037"/>
            </a:xfrm>
            <a:custGeom>
              <a:avLst/>
              <a:gdLst>
                <a:gd name="T0" fmla="*/ 87 w 294"/>
                <a:gd name="T1" fmla="*/ 11 h 189"/>
                <a:gd name="T2" fmla="*/ 98 w 294"/>
                <a:gd name="T3" fmla="*/ 18 h 189"/>
                <a:gd name="T4" fmla="*/ 112 w 294"/>
                <a:gd name="T5" fmla="*/ 17 h 189"/>
                <a:gd name="T6" fmla="*/ 120 w 294"/>
                <a:gd name="T7" fmla="*/ 34 h 189"/>
                <a:gd name="T8" fmla="*/ 133 w 294"/>
                <a:gd name="T9" fmla="*/ 48 h 189"/>
                <a:gd name="T10" fmla="*/ 135 w 294"/>
                <a:gd name="T11" fmla="*/ 33 h 189"/>
                <a:gd name="T12" fmla="*/ 155 w 294"/>
                <a:gd name="T13" fmla="*/ 38 h 189"/>
                <a:gd name="T14" fmla="*/ 151 w 294"/>
                <a:gd name="T15" fmla="*/ 53 h 189"/>
                <a:gd name="T16" fmla="*/ 141 w 294"/>
                <a:gd name="T17" fmla="*/ 62 h 189"/>
                <a:gd name="T18" fmla="*/ 154 w 294"/>
                <a:gd name="T19" fmla="*/ 61 h 189"/>
                <a:gd name="T20" fmla="*/ 173 w 294"/>
                <a:gd name="T21" fmla="*/ 60 h 189"/>
                <a:gd name="T22" fmla="*/ 176 w 294"/>
                <a:gd name="T23" fmla="*/ 76 h 189"/>
                <a:gd name="T24" fmla="*/ 194 w 294"/>
                <a:gd name="T25" fmla="*/ 80 h 189"/>
                <a:gd name="T26" fmla="*/ 203 w 294"/>
                <a:gd name="T27" fmla="*/ 71 h 189"/>
                <a:gd name="T28" fmla="*/ 207 w 294"/>
                <a:gd name="T29" fmla="*/ 60 h 189"/>
                <a:gd name="T30" fmla="*/ 213 w 294"/>
                <a:gd name="T31" fmla="*/ 51 h 189"/>
                <a:gd name="T32" fmla="*/ 212 w 294"/>
                <a:gd name="T33" fmla="*/ 36 h 189"/>
                <a:gd name="T34" fmla="*/ 220 w 294"/>
                <a:gd name="T35" fmla="*/ 26 h 189"/>
                <a:gd name="T36" fmla="*/ 217 w 294"/>
                <a:gd name="T37" fmla="*/ 33 h 189"/>
                <a:gd name="T38" fmla="*/ 228 w 294"/>
                <a:gd name="T39" fmla="*/ 27 h 189"/>
                <a:gd name="T40" fmla="*/ 232 w 294"/>
                <a:gd name="T41" fmla="*/ 16 h 189"/>
                <a:gd name="T42" fmla="*/ 242 w 294"/>
                <a:gd name="T43" fmla="*/ 3 h 189"/>
                <a:gd name="T44" fmla="*/ 259 w 294"/>
                <a:gd name="T45" fmla="*/ 11 h 189"/>
                <a:gd name="T46" fmla="*/ 282 w 294"/>
                <a:gd name="T47" fmla="*/ 22 h 189"/>
                <a:gd name="T48" fmla="*/ 289 w 294"/>
                <a:gd name="T49" fmla="*/ 39 h 189"/>
                <a:gd name="T50" fmla="*/ 292 w 294"/>
                <a:gd name="T51" fmla="*/ 54 h 189"/>
                <a:gd name="T52" fmla="*/ 289 w 294"/>
                <a:gd name="T53" fmla="*/ 81 h 189"/>
                <a:gd name="T54" fmla="*/ 287 w 294"/>
                <a:gd name="T55" fmla="*/ 93 h 189"/>
                <a:gd name="T56" fmla="*/ 274 w 294"/>
                <a:gd name="T57" fmla="*/ 93 h 189"/>
                <a:gd name="T58" fmla="*/ 254 w 294"/>
                <a:gd name="T59" fmla="*/ 107 h 189"/>
                <a:gd name="T60" fmla="*/ 233 w 294"/>
                <a:gd name="T61" fmla="*/ 118 h 189"/>
                <a:gd name="T62" fmla="*/ 227 w 294"/>
                <a:gd name="T63" fmla="*/ 128 h 189"/>
                <a:gd name="T64" fmla="*/ 223 w 294"/>
                <a:gd name="T65" fmla="*/ 138 h 189"/>
                <a:gd name="T66" fmla="*/ 217 w 294"/>
                <a:gd name="T67" fmla="*/ 150 h 189"/>
                <a:gd name="T68" fmla="*/ 207 w 294"/>
                <a:gd name="T69" fmla="*/ 147 h 189"/>
                <a:gd name="T70" fmla="*/ 196 w 294"/>
                <a:gd name="T71" fmla="*/ 131 h 189"/>
                <a:gd name="T72" fmla="*/ 188 w 294"/>
                <a:gd name="T73" fmla="*/ 118 h 189"/>
                <a:gd name="T74" fmla="*/ 177 w 294"/>
                <a:gd name="T75" fmla="*/ 119 h 189"/>
                <a:gd name="T76" fmla="*/ 164 w 294"/>
                <a:gd name="T77" fmla="*/ 137 h 189"/>
                <a:gd name="T78" fmla="*/ 158 w 294"/>
                <a:gd name="T79" fmla="*/ 154 h 189"/>
                <a:gd name="T80" fmla="*/ 142 w 294"/>
                <a:gd name="T81" fmla="*/ 158 h 189"/>
                <a:gd name="T82" fmla="*/ 133 w 294"/>
                <a:gd name="T83" fmla="*/ 171 h 189"/>
                <a:gd name="T84" fmla="*/ 117 w 294"/>
                <a:gd name="T85" fmla="*/ 188 h 189"/>
                <a:gd name="T86" fmla="*/ 102 w 294"/>
                <a:gd name="T87" fmla="*/ 187 h 189"/>
                <a:gd name="T88" fmla="*/ 90 w 294"/>
                <a:gd name="T89" fmla="*/ 180 h 189"/>
                <a:gd name="T90" fmla="*/ 75 w 294"/>
                <a:gd name="T91" fmla="*/ 169 h 189"/>
                <a:gd name="T92" fmla="*/ 46 w 294"/>
                <a:gd name="T93" fmla="*/ 164 h 189"/>
                <a:gd name="T94" fmla="*/ 24 w 294"/>
                <a:gd name="T95" fmla="*/ 160 h 189"/>
                <a:gd name="T96" fmla="*/ 0 w 294"/>
                <a:gd name="T97" fmla="*/ 148 h 189"/>
                <a:gd name="T98" fmla="*/ 3 w 294"/>
                <a:gd name="T99" fmla="*/ 117 h 189"/>
                <a:gd name="T100" fmla="*/ 30 w 294"/>
                <a:gd name="T101" fmla="*/ 118 h 189"/>
                <a:gd name="T102" fmla="*/ 52 w 294"/>
                <a:gd name="T103" fmla="*/ 113 h 189"/>
                <a:gd name="T104" fmla="*/ 62 w 294"/>
                <a:gd name="T105" fmla="*/ 105 h 189"/>
                <a:gd name="T106" fmla="*/ 71 w 294"/>
                <a:gd name="T107" fmla="*/ 94 h 189"/>
                <a:gd name="T108" fmla="*/ 90 w 294"/>
                <a:gd name="T109" fmla="*/ 88 h 189"/>
                <a:gd name="T110" fmla="*/ 95 w 294"/>
                <a:gd name="T111" fmla="*/ 67 h 189"/>
                <a:gd name="T112" fmla="*/ 107 w 294"/>
                <a:gd name="T113" fmla="*/ 71 h 189"/>
                <a:gd name="T114" fmla="*/ 109 w 294"/>
                <a:gd name="T115" fmla="*/ 54 h 189"/>
                <a:gd name="T116" fmla="*/ 97 w 294"/>
                <a:gd name="T117" fmla="*/ 52 h 189"/>
                <a:gd name="T118" fmla="*/ 87 w 294"/>
                <a:gd name="T119" fmla="*/ 36 h 189"/>
                <a:gd name="T120" fmla="*/ 74 w 294"/>
                <a:gd name="T121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4" h="189">
                  <a:moveTo>
                    <a:pt x="73" y="11"/>
                  </a:moveTo>
                  <a:lnTo>
                    <a:pt x="79" y="11"/>
                  </a:lnTo>
                  <a:lnTo>
                    <a:pt x="79" y="11"/>
                  </a:lnTo>
                  <a:lnTo>
                    <a:pt x="78" y="11"/>
                  </a:lnTo>
                  <a:lnTo>
                    <a:pt x="79" y="12"/>
                  </a:lnTo>
                  <a:lnTo>
                    <a:pt x="78" y="12"/>
                  </a:lnTo>
                  <a:lnTo>
                    <a:pt x="78" y="13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4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5" y="12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5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4"/>
                  </a:lnTo>
                  <a:lnTo>
                    <a:pt x="89" y="14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4"/>
                  </a:lnTo>
                  <a:lnTo>
                    <a:pt x="93" y="14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3" y="16"/>
                  </a:lnTo>
                  <a:lnTo>
                    <a:pt x="92" y="16"/>
                  </a:lnTo>
                  <a:lnTo>
                    <a:pt x="92" y="17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6" y="18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8" y="19"/>
                  </a:lnTo>
                  <a:lnTo>
                    <a:pt x="98" y="20"/>
                  </a:lnTo>
                  <a:lnTo>
                    <a:pt x="99" y="20"/>
                  </a:lnTo>
                  <a:lnTo>
                    <a:pt x="99" y="21"/>
                  </a:lnTo>
                  <a:lnTo>
                    <a:pt x="100" y="21"/>
                  </a:lnTo>
                  <a:lnTo>
                    <a:pt x="100" y="22"/>
                  </a:lnTo>
                  <a:lnTo>
                    <a:pt x="102" y="22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3" y="25"/>
                  </a:lnTo>
                  <a:lnTo>
                    <a:pt x="103" y="26"/>
                  </a:lnTo>
                  <a:lnTo>
                    <a:pt x="105" y="23"/>
                  </a:lnTo>
                  <a:lnTo>
                    <a:pt x="105" y="22"/>
                  </a:lnTo>
                  <a:lnTo>
                    <a:pt x="106" y="22"/>
                  </a:lnTo>
                  <a:lnTo>
                    <a:pt x="106" y="21"/>
                  </a:lnTo>
                  <a:lnTo>
                    <a:pt x="108" y="17"/>
                  </a:lnTo>
                  <a:lnTo>
                    <a:pt x="108" y="15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2" y="17"/>
                  </a:lnTo>
                  <a:lnTo>
                    <a:pt x="112" y="18"/>
                  </a:lnTo>
                  <a:lnTo>
                    <a:pt x="113" y="18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5" y="20"/>
                  </a:lnTo>
                  <a:lnTo>
                    <a:pt x="116" y="20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2"/>
                  </a:lnTo>
                  <a:lnTo>
                    <a:pt x="118" y="22"/>
                  </a:lnTo>
                  <a:lnTo>
                    <a:pt x="118" y="23"/>
                  </a:lnTo>
                  <a:lnTo>
                    <a:pt x="118" y="24"/>
                  </a:lnTo>
                  <a:lnTo>
                    <a:pt x="118" y="25"/>
                  </a:lnTo>
                  <a:lnTo>
                    <a:pt x="119" y="25"/>
                  </a:lnTo>
                  <a:lnTo>
                    <a:pt x="119" y="26"/>
                  </a:lnTo>
                  <a:lnTo>
                    <a:pt x="119" y="27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20" y="29"/>
                  </a:lnTo>
                  <a:lnTo>
                    <a:pt x="120" y="30"/>
                  </a:lnTo>
                  <a:lnTo>
                    <a:pt x="121" y="31"/>
                  </a:lnTo>
                  <a:lnTo>
                    <a:pt x="120" y="32"/>
                  </a:lnTo>
                  <a:lnTo>
                    <a:pt x="120" y="33"/>
                  </a:lnTo>
                  <a:lnTo>
                    <a:pt x="120" y="34"/>
                  </a:lnTo>
                  <a:lnTo>
                    <a:pt x="120" y="37"/>
                  </a:lnTo>
                  <a:lnTo>
                    <a:pt x="120" y="38"/>
                  </a:lnTo>
                  <a:lnTo>
                    <a:pt x="120" y="39"/>
                  </a:lnTo>
                  <a:lnTo>
                    <a:pt x="121" y="40"/>
                  </a:lnTo>
                  <a:lnTo>
                    <a:pt x="121" y="41"/>
                  </a:lnTo>
                  <a:lnTo>
                    <a:pt x="122" y="42"/>
                  </a:lnTo>
                  <a:lnTo>
                    <a:pt x="122" y="43"/>
                  </a:lnTo>
                  <a:lnTo>
                    <a:pt x="123" y="43"/>
                  </a:lnTo>
                  <a:lnTo>
                    <a:pt x="124" y="44"/>
                  </a:lnTo>
                  <a:lnTo>
                    <a:pt x="125" y="45"/>
                  </a:lnTo>
                  <a:lnTo>
                    <a:pt x="126" y="45"/>
                  </a:lnTo>
                  <a:lnTo>
                    <a:pt x="126" y="46"/>
                  </a:lnTo>
                  <a:lnTo>
                    <a:pt x="127" y="46"/>
                  </a:lnTo>
                  <a:lnTo>
                    <a:pt x="128" y="47"/>
                  </a:lnTo>
                  <a:lnTo>
                    <a:pt x="128" y="48"/>
                  </a:lnTo>
                  <a:lnTo>
                    <a:pt x="129" y="48"/>
                  </a:lnTo>
                  <a:lnTo>
                    <a:pt x="129" y="49"/>
                  </a:lnTo>
                  <a:lnTo>
                    <a:pt x="130" y="49"/>
                  </a:lnTo>
                  <a:lnTo>
                    <a:pt x="130" y="50"/>
                  </a:lnTo>
                  <a:lnTo>
                    <a:pt x="130" y="49"/>
                  </a:lnTo>
                  <a:lnTo>
                    <a:pt x="130" y="48"/>
                  </a:lnTo>
                  <a:lnTo>
                    <a:pt x="131" y="48"/>
                  </a:lnTo>
                  <a:lnTo>
                    <a:pt x="132" y="48"/>
                  </a:lnTo>
                  <a:lnTo>
                    <a:pt x="133" y="48"/>
                  </a:lnTo>
                  <a:lnTo>
                    <a:pt x="133" y="47"/>
                  </a:lnTo>
                  <a:lnTo>
                    <a:pt x="134" y="46"/>
                  </a:lnTo>
                  <a:lnTo>
                    <a:pt x="134" y="45"/>
                  </a:lnTo>
                  <a:lnTo>
                    <a:pt x="135" y="45"/>
                  </a:lnTo>
                  <a:lnTo>
                    <a:pt x="135" y="44"/>
                  </a:lnTo>
                  <a:lnTo>
                    <a:pt x="136" y="44"/>
                  </a:lnTo>
                  <a:lnTo>
                    <a:pt x="136" y="43"/>
                  </a:lnTo>
                  <a:lnTo>
                    <a:pt x="136" y="42"/>
                  </a:lnTo>
                  <a:lnTo>
                    <a:pt x="136" y="41"/>
                  </a:lnTo>
                  <a:lnTo>
                    <a:pt x="135" y="41"/>
                  </a:lnTo>
                  <a:lnTo>
                    <a:pt x="135" y="40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4" y="38"/>
                  </a:lnTo>
                  <a:lnTo>
                    <a:pt x="134" y="37"/>
                  </a:lnTo>
                  <a:lnTo>
                    <a:pt x="133" y="37"/>
                  </a:lnTo>
                  <a:lnTo>
                    <a:pt x="133" y="36"/>
                  </a:lnTo>
                  <a:lnTo>
                    <a:pt x="133" y="35"/>
                  </a:lnTo>
                  <a:lnTo>
                    <a:pt x="132" y="34"/>
                  </a:lnTo>
                  <a:lnTo>
                    <a:pt x="132" y="33"/>
                  </a:lnTo>
                  <a:lnTo>
                    <a:pt x="132" y="32"/>
                  </a:lnTo>
                  <a:lnTo>
                    <a:pt x="133" y="32"/>
                  </a:lnTo>
                  <a:lnTo>
                    <a:pt x="134" y="32"/>
                  </a:lnTo>
                  <a:lnTo>
                    <a:pt x="135" y="33"/>
                  </a:lnTo>
                  <a:lnTo>
                    <a:pt x="136" y="33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8" y="32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1" y="32"/>
                  </a:lnTo>
                  <a:lnTo>
                    <a:pt x="142" y="32"/>
                  </a:lnTo>
                  <a:lnTo>
                    <a:pt x="143" y="32"/>
                  </a:lnTo>
                  <a:lnTo>
                    <a:pt x="143" y="33"/>
                  </a:lnTo>
                  <a:lnTo>
                    <a:pt x="144" y="34"/>
                  </a:lnTo>
                  <a:lnTo>
                    <a:pt x="144" y="35"/>
                  </a:lnTo>
                  <a:lnTo>
                    <a:pt x="145" y="35"/>
                  </a:lnTo>
                  <a:lnTo>
                    <a:pt x="145" y="36"/>
                  </a:lnTo>
                  <a:lnTo>
                    <a:pt x="146" y="36"/>
                  </a:lnTo>
                  <a:lnTo>
                    <a:pt x="147" y="36"/>
                  </a:lnTo>
                  <a:lnTo>
                    <a:pt x="148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8"/>
                  </a:lnTo>
                  <a:lnTo>
                    <a:pt x="155" y="39"/>
                  </a:lnTo>
                  <a:lnTo>
                    <a:pt x="156" y="39"/>
                  </a:lnTo>
                  <a:lnTo>
                    <a:pt x="156" y="39"/>
                  </a:lnTo>
                  <a:lnTo>
                    <a:pt x="156" y="40"/>
                  </a:lnTo>
                  <a:lnTo>
                    <a:pt x="157" y="40"/>
                  </a:lnTo>
                  <a:lnTo>
                    <a:pt x="157" y="41"/>
                  </a:lnTo>
                  <a:lnTo>
                    <a:pt x="156" y="42"/>
                  </a:lnTo>
                  <a:lnTo>
                    <a:pt x="156" y="43"/>
                  </a:lnTo>
                  <a:lnTo>
                    <a:pt x="156" y="43"/>
                  </a:lnTo>
                  <a:lnTo>
                    <a:pt x="156" y="44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4" y="46"/>
                  </a:lnTo>
                  <a:lnTo>
                    <a:pt x="153" y="47"/>
                  </a:lnTo>
                  <a:lnTo>
                    <a:pt x="152" y="48"/>
                  </a:lnTo>
                  <a:lnTo>
                    <a:pt x="152" y="49"/>
                  </a:lnTo>
                  <a:lnTo>
                    <a:pt x="151" y="50"/>
                  </a:lnTo>
                  <a:lnTo>
                    <a:pt x="151" y="51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49" y="52"/>
                  </a:lnTo>
                  <a:lnTo>
                    <a:pt x="149" y="53"/>
                  </a:lnTo>
                  <a:lnTo>
                    <a:pt x="150" y="53"/>
                  </a:lnTo>
                  <a:lnTo>
                    <a:pt x="151" y="53"/>
                  </a:lnTo>
                  <a:lnTo>
                    <a:pt x="152" y="53"/>
                  </a:lnTo>
                  <a:lnTo>
                    <a:pt x="152" y="54"/>
                  </a:lnTo>
                  <a:lnTo>
                    <a:pt x="152" y="55"/>
                  </a:lnTo>
                  <a:lnTo>
                    <a:pt x="152" y="56"/>
                  </a:lnTo>
                  <a:lnTo>
                    <a:pt x="152" y="57"/>
                  </a:lnTo>
                  <a:lnTo>
                    <a:pt x="152" y="58"/>
                  </a:lnTo>
                  <a:lnTo>
                    <a:pt x="151" y="58"/>
                  </a:lnTo>
                  <a:lnTo>
                    <a:pt x="150" y="58"/>
                  </a:lnTo>
                  <a:lnTo>
                    <a:pt x="149" y="58"/>
                  </a:lnTo>
                  <a:lnTo>
                    <a:pt x="149" y="56"/>
                  </a:lnTo>
                  <a:lnTo>
                    <a:pt x="149" y="55"/>
                  </a:lnTo>
                  <a:lnTo>
                    <a:pt x="149" y="54"/>
                  </a:lnTo>
                  <a:lnTo>
                    <a:pt x="149" y="53"/>
                  </a:lnTo>
                  <a:lnTo>
                    <a:pt x="148" y="54"/>
                  </a:lnTo>
                  <a:lnTo>
                    <a:pt x="147" y="55"/>
                  </a:lnTo>
                  <a:lnTo>
                    <a:pt x="147" y="56"/>
                  </a:lnTo>
                  <a:lnTo>
                    <a:pt x="146" y="56"/>
                  </a:lnTo>
                  <a:lnTo>
                    <a:pt x="145" y="57"/>
                  </a:lnTo>
                  <a:lnTo>
                    <a:pt x="144" y="59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2" y="60"/>
                  </a:lnTo>
                  <a:lnTo>
                    <a:pt x="142" y="61"/>
                  </a:lnTo>
                  <a:lnTo>
                    <a:pt x="141" y="62"/>
                  </a:lnTo>
                  <a:lnTo>
                    <a:pt x="140" y="63"/>
                  </a:lnTo>
                  <a:lnTo>
                    <a:pt x="140" y="64"/>
                  </a:lnTo>
                  <a:lnTo>
                    <a:pt x="139" y="64"/>
                  </a:lnTo>
                  <a:lnTo>
                    <a:pt x="139" y="65"/>
                  </a:lnTo>
                  <a:lnTo>
                    <a:pt x="140" y="65"/>
                  </a:lnTo>
                  <a:lnTo>
                    <a:pt x="141" y="65"/>
                  </a:lnTo>
                  <a:lnTo>
                    <a:pt x="142" y="65"/>
                  </a:lnTo>
                  <a:lnTo>
                    <a:pt x="143" y="65"/>
                  </a:lnTo>
                  <a:lnTo>
                    <a:pt x="143" y="66"/>
                  </a:lnTo>
                  <a:lnTo>
                    <a:pt x="144" y="66"/>
                  </a:lnTo>
                  <a:lnTo>
                    <a:pt x="144" y="65"/>
                  </a:lnTo>
                  <a:lnTo>
                    <a:pt x="145" y="65"/>
                  </a:lnTo>
                  <a:lnTo>
                    <a:pt x="146" y="65"/>
                  </a:lnTo>
                  <a:lnTo>
                    <a:pt x="147" y="65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5"/>
                  </a:lnTo>
                  <a:lnTo>
                    <a:pt x="151" y="64"/>
                  </a:lnTo>
                  <a:lnTo>
                    <a:pt x="152" y="64"/>
                  </a:lnTo>
                  <a:lnTo>
                    <a:pt x="153" y="64"/>
                  </a:lnTo>
                  <a:lnTo>
                    <a:pt x="153" y="63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60"/>
                  </a:lnTo>
                  <a:lnTo>
                    <a:pt x="157" y="60"/>
                  </a:lnTo>
                  <a:lnTo>
                    <a:pt x="158" y="60"/>
                  </a:lnTo>
                  <a:lnTo>
                    <a:pt x="158" y="61"/>
                  </a:lnTo>
                  <a:lnTo>
                    <a:pt x="159" y="61"/>
                  </a:lnTo>
                  <a:lnTo>
                    <a:pt x="160" y="61"/>
                  </a:lnTo>
                  <a:lnTo>
                    <a:pt x="161" y="61"/>
                  </a:lnTo>
                  <a:lnTo>
                    <a:pt x="162" y="61"/>
                  </a:lnTo>
                  <a:lnTo>
                    <a:pt x="163" y="60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5" y="61"/>
                  </a:lnTo>
                  <a:lnTo>
                    <a:pt x="166" y="61"/>
                  </a:lnTo>
                  <a:lnTo>
                    <a:pt x="167" y="61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0" y="61"/>
                  </a:lnTo>
                  <a:lnTo>
                    <a:pt x="171" y="61"/>
                  </a:lnTo>
                  <a:lnTo>
                    <a:pt x="171" y="60"/>
                  </a:lnTo>
                  <a:lnTo>
                    <a:pt x="172" y="60"/>
                  </a:lnTo>
                  <a:lnTo>
                    <a:pt x="173" y="60"/>
                  </a:lnTo>
                  <a:lnTo>
                    <a:pt x="173" y="61"/>
                  </a:lnTo>
                  <a:lnTo>
                    <a:pt x="174" y="61"/>
                  </a:lnTo>
                  <a:lnTo>
                    <a:pt x="175" y="61"/>
                  </a:lnTo>
                  <a:lnTo>
                    <a:pt x="176" y="61"/>
                  </a:lnTo>
                  <a:lnTo>
                    <a:pt x="177" y="61"/>
                  </a:lnTo>
                  <a:lnTo>
                    <a:pt x="176" y="61"/>
                  </a:lnTo>
                  <a:lnTo>
                    <a:pt x="176" y="62"/>
                  </a:lnTo>
                  <a:lnTo>
                    <a:pt x="175" y="62"/>
                  </a:lnTo>
                  <a:lnTo>
                    <a:pt x="175" y="63"/>
                  </a:lnTo>
                  <a:lnTo>
                    <a:pt x="174" y="64"/>
                  </a:lnTo>
                  <a:lnTo>
                    <a:pt x="174" y="65"/>
                  </a:lnTo>
                  <a:lnTo>
                    <a:pt x="173" y="66"/>
                  </a:lnTo>
                  <a:lnTo>
                    <a:pt x="173" y="67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3" y="70"/>
                  </a:lnTo>
                  <a:lnTo>
                    <a:pt x="173" y="71"/>
                  </a:lnTo>
                  <a:lnTo>
                    <a:pt x="173" y="72"/>
                  </a:lnTo>
                  <a:lnTo>
                    <a:pt x="174" y="72"/>
                  </a:lnTo>
                  <a:lnTo>
                    <a:pt x="174" y="73"/>
                  </a:lnTo>
                  <a:lnTo>
                    <a:pt x="174" y="74"/>
                  </a:lnTo>
                  <a:lnTo>
                    <a:pt x="175" y="75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8" y="76"/>
                  </a:lnTo>
                  <a:lnTo>
                    <a:pt x="179" y="77"/>
                  </a:lnTo>
                  <a:lnTo>
                    <a:pt x="179" y="78"/>
                  </a:lnTo>
                  <a:lnTo>
                    <a:pt x="180" y="78"/>
                  </a:lnTo>
                  <a:lnTo>
                    <a:pt x="181" y="78"/>
                  </a:lnTo>
                  <a:lnTo>
                    <a:pt x="182" y="78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8"/>
                  </a:lnTo>
                  <a:lnTo>
                    <a:pt x="186" y="78"/>
                  </a:lnTo>
                  <a:lnTo>
                    <a:pt x="186" y="76"/>
                  </a:lnTo>
                  <a:lnTo>
                    <a:pt x="187" y="76"/>
                  </a:lnTo>
                  <a:lnTo>
                    <a:pt x="187" y="77"/>
                  </a:lnTo>
                  <a:lnTo>
                    <a:pt x="188" y="77"/>
                  </a:lnTo>
                  <a:lnTo>
                    <a:pt x="189" y="77"/>
                  </a:lnTo>
                  <a:lnTo>
                    <a:pt x="190" y="77"/>
                  </a:lnTo>
                  <a:lnTo>
                    <a:pt x="191" y="77"/>
                  </a:lnTo>
                  <a:lnTo>
                    <a:pt x="190" y="78"/>
                  </a:lnTo>
                  <a:lnTo>
                    <a:pt x="191" y="78"/>
                  </a:lnTo>
                  <a:lnTo>
                    <a:pt x="191" y="79"/>
                  </a:lnTo>
                  <a:lnTo>
                    <a:pt x="192" y="79"/>
                  </a:lnTo>
                  <a:lnTo>
                    <a:pt x="193" y="79"/>
                  </a:lnTo>
                  <a:lnTo>
                    <a:pt x="193" y="80"/>
                  </a:lnTo>
                  <a:lnTo>
                    <a:pt x="194" y="80"/>
                  </a:lnTo>
                  <a:lnTo>
                    <a:pt x="195" y="80"/>
                  </a:lnTo>
                  <a:lnTo>
                    <a:pt x="196" y="80"/>
                  </a:lnTo>
                  <a:lnTo>
                    <a:pt x="196" y="81"/>
                  </a:lnTo>
                  <a:lnTo>
                    <a:pt x="197" y="81"/>
                  </a:lnTo>
                  <a:lnTo>
                    <a:pt x="198" y="81"/>
                  </a:lnTo>
                  <a:lnTo>
                    <a:pt x="199" y="81"/>
                  </a:lnTo>
                  <a:lnTo>
                    <a:pt x="198" y="81"/>
                  </a:lnTo>
                  <a:lnTo>
                    <a:pt x="198" y="80"/>
                  </a:lnTo>
                  <a:lnTo>
                    <a:pt x="199" y="80"/>
                  </a:lnTo>
                  <a:lnTo>
                    <a:pt x="199" y="79"/>
                  </a:lnTo>
                  <a:lnTo>
                    <a:pt x="200" y="79"/>
                  </a:lnTo>
                  <a:lnTo>
                    <a:pt x="200" y="78"/>
                  </a:lnTo>
                  <a:lnTo>
                    <a:pt x="201" y="78"/>
                  </a:lnTo>
                  <a:lnTo>
                    <a:pt x="201" y="77"/>
                  </a:lnTo>
                  <a:lnTo>
                    <a:pt x="200" y="77"/>
                  </a:lnTo>
                  <a:lnTo>
                    <a:pt x="200" y="76"/>
                  </a:lnTo>
                  <a:lnTo>
                    <a:pt x="200" y="75"/>
                  </a:lnTo>
                  <a:lnTo>
                    <a:pt x="201" y="75"/>
                  </a:lnTo>
                  <a:lnTo>
                    <a:pt x="201" y="74"/>
                  </a:lnTo>
                  <a:lnTo>
                    <a:pt x="202" y="74"/>
                  </a:lnTo>
                  <a:lnTo>
                    <a:pt x="202" y="73"/>
                  </a:lnTo>
                  <a:lnTo>
                    <a:pt x="202" y="72"/>
                  </a:lnTo>
                  <a:lnTo>
                    <a:pt x="203" y="72"/>
                  </a:lnTo>
                  <a:lnTo>
                    <a:pt x="203" y="71"/>
                  </a:lnTo>
                  <a:lnTo>
                    <a:pt x="204" y="71"/>
                  </a:lnTo>
                  <a:lnTo>
                    <a:pt x="204" y="71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6" y="70"/>
                  </a:lnTo>
                  <a:lnTo>
                    <a:pt x="206" y="69"/>
                  </a:lnTo>
                  <a:lnTo>
                    <a:pt x="205" y="69"/>
                  </a:lnTo>
                  <a:lnTo>
                    <a:pt x="205" y="68"/>
                  </a:lnTo>
                  <a:lnTo>
                    <a:pt x="206" y="68"/>
                  </a:lnTo>
                  <a:lnTo>
                    <a:pt x="206" y="67"/>
                  </a:lnTo>
                  <a:lnTo>
                    <a:pt x="205" y="67"/>
                  </a:lnTo>
                  <a:lnTo>
                    <a:pt x="206" y="67"/>
                  </a:lnTo>
                  <a:lnTo>
                    <a:pt x="206" y="66"/>
                  </a:lnTo>
                  <a:lnTo>
                    <a:pt x="207" y="66"/>
                  </a:lnTo>
                  <a:lnTo>
                    <a:pt x="207" y="65"/>
                  </a:lnTo>
                  <a:lnTo>
                    <a:pt x="208" y="65"/>
                  </a:lnTo>
                  <a:lnTo>
                    <a:pt x="207" y="65"/>
                  </a:lnTo>
                  <a:lnTo>
                    <a:pt x="207" y="64"/>
                  </a:lnTo>
                  <a:lnTo>
                    <a:pt x="206" y="63"/>
                  </a:lnTo>
                  <a:lnTo>
                    <a:pt x="206" y="62"/>
                  </a:lnTo>
                  <a:lnTo>
                    <a:pt x="206" y="61"/>
                  </a:lnTo>
                  <a:lnTo>
                    <a:pt x="206" y="6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08" y="60"/>
                  </a:lnTo>
                  <a:lnTo>
                    <a:pt x="208" y="59"/>
                  </a:lnTo>
                  <a:lnTo>
                    <a:pt x="208" y="58"/>
                  </a:lnTo>
                  <a:lnTo>
                    <a:pt x="208" y="57"/>
                  </a:lnTo>
                  <a:lnTo>
                    <a:pt x="208" y="56"/>
                  </a:lnTo>
                  <a:lnTo>
                    <a:pt x="208" y="55"/>
                  </a:lnTo>
                  <a:lnTo>
                    <a:pt x="208" y="54"/>
                  </a:lnTo>
                  <a:lnTo>
                    <a:pt x="208" y="53"/>
                  </a:lnTo>
                  <a:lnTo>
                    <a:pt x="208" y="52"/>
                  </a:lnTo>
                  <a:lnTo>
                    <a:pt x="208" y="51"/>
                  </a:lnTo>
                  <a:lnTo>
                    <a:pt x="207" y="50"/>
                  </a:lnTo>
                  <a:lnTo>
                    <a:pt x="207" y="49"/>
                  </a:lnTo>
                  <a:lnTo>
                    <a:pt x="207" y="48"/>
                  </a:lnTo>
                  <a:lnTo>
                    <a:pt x="208" y="48"/>
                  </a:lnTo>
                  <a:lnTo>
                    <a:pt x="209" y="48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0" y="49"/>
                  </a:lnTo>
                  <a:lnTo>
                    <a:pt x="211" y="49"/>
                  </a:lnTo>
                  <a:lnTo>
                    <a:pt x="212" y="49"/>
                  </a:lnTo>
                  <a:lnTo>
                    <a:pt x="212" y="50"/>
                  </a:lnTo>
                  <a:lnTo>
                    <a:pt x="212" y="51"/>
                  </a:lnTo>
                  <a:lnTo>
                    <a:pt x="213" y="51"/>
                  </a:lnTo>
                  <a:lnTo>
                    <a:pt x="213" y="52"/>
                  </a:lnTo>
                  <a:lnTo>
                    <a:pt x="213" y="51"/>
                  </a:lnTo>
                  <a:lnTo>
                    <a:pt x="214" y="51"/>
                  </a:lnTo>
                  <a:lnTo>
                    <a:pt x="214" y="50"/>
                  </a:lnTo>
                  <a:lnTo>
                    <a:pt x="214" y="49"/>
                  </a:lnTo>
                  <a:lnTo>
                    <a:pt x="215" y="49"/>
                  </a:lnTo>
                  <a:lnTo>
                    <a:pt x="216" y="49"/>
                  </a:lnTo>
                  <a:lnTo>
                    <a:pt x="217" y="49"/>
                  </a:lnTo>
                  <a:lnTo>
                    <a:pt x="217" y="48"/>
                  </a:lnTo>
                  <a:lnTo>
                    <a:pt x="217" y="47"/>
                  </a:lnTo>
                  <a:lnTo>
                    <a:pt x="216" y="46"/>
                  </a:lnTo>
                  <a:lnTo>
                    <a:pt x="216" y="45"/>
                  </a:lnTo>
                  <a:lnTo>
                    <a:pt x="216" y="44"/>
                  </a:lnTo>
                  <a:lnTo>
                    <a:pt x="215" y="43"/>
                  </a:lnTo>
                  <a:lnTo>
                    <a:pt x="215" y="42"/>
                  </a:lnTo>
                  <a:lnTo>
                    <a:pt x="215" y="41"/>
                  </a:lnTo>
                  <a:lnTo>
                    <a:pt x="214" y="41"/>
                  </a:lnTo>
                  <a:lnTo>
                    <a:pt x="213" y="41"/>
                  </a:lnTo>
                  <a:lnTo>
                    <a:pt x="213" y="40"/>
                  </a:lnTo>
                  <a:lnTo>
                    <a:pt x="213" y="39"/>
                  </a:lnTo>
                  <a:lnTo>
                    <a:pt x="213" y="38"/>
                  </a:lnTo>
                  <a:lnTo>
                    <a:pt x="213" y="37"/>
                  </a:lnTo>
                  <a:lnTo>
                    <a:pt x="213" y="36"/>
                  </a:lnTo>
                  <a:lnTo>
                    <a:pt x="212" y="36"/>
                  </a:lnTo>
                  <a:lnTo>
                    <a:pt x="212" y="35"/>
                  </a:lnTo>
                  <a:lnTo>
                    <a:pt x="213" y="35"/>
                  </a:lnTo>
                  <a:lnTo>
                    <a:pt x="213" y="34"/>
                  </a:lnTo>
                  <a:lnTo>
                    <a:pt x="213" y="33"/>
                  </a:lnTo>
                  <a:lnTo>
                    <a:pt x="212" y="33"/>
                  </a:lnTo>
                  <a:lnTo>
                    <a:pt x="211" y="33"/>
                  </a:lnTo>
                  <a:lnTo>
                    <a:pt x="211" y="32"/>
                  </a:lnTo>
                  <a:lnTo>
                    <a:pt x="210" y="32"/>
                  </a:lnTo>
                  <a:lnTo>
                    <a:pt x="210" y="31"/>
                  </a:lnTo>
                  <a:lnTo>
                    <a:pt x="210" y="30"/>
                  </a:lnTo>
                  <a:lnTo>
                    <a:pt x="210" y="29"/>
                  </a:lnTo>
                  <a:lnTo>
                    <a:pt x="210" y="28"/>
                  </a:lnTo>
                  <a:lnTo>
                    <a:pt x="211" y="28"/>
                  </a:lnTo>
                  <a:lnTo>
                    <a:pt x="211" y="27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3" y="26"/>
                  </a:lnTo>
                  <a:lnTo>
                    <a:pt x="214" y="26"/>
                  </a:lnTo>
                  <a:lnTo>
                    <a:pt x="215" y="26"/>
                  </a:lnTo>
                  <a:lnTo>
                    <a:pt x="216" y="26"/>
                  </a:lnTo>
                  <a:lnTo>
                    <a:pt x="217" y="26"/>
                  </a:lnTo>
                  <a:lnTo>
                    <a:pt x="218" y="26"/>
                  </a:lnTo>
                  <a:lnTo>
                    <a:pt x="219" y="26"/>
                  </a:lnTo>
                  <a:lnTo>
                    <a:pt x="220" y="26"/>
                  </a:lnTo>
                  <a:lnTo>
                    <a:pt x="219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7" y="28"/>
                  </a:lnTo>
                  <a:lnTo>
                    <a:pt x="217" y="29"/>
                  </a:lnTo>
                  <a:lnTo>
                    <a:pt x="216" y="29"/>
                  </a:lnTo>
                  <a:lnTo>
                    <a:pt x="216" y="30"/>
                  </a:lnTo>
                  <a:lnTo>
                    <a:pt x="215" y="30"/>
                  </a:lnTo>
                  <a:lnTo>
                    <a:pt x="215" y="31"/>
                  </a:lnTo>
                  <a:lnTo>
                    <a:pt x="216" y="31"/>
                  </a:lnTo>
                  <a:lnTo>
                    <a:pt x="217" y="31"/>
                  </a:lnTo>
                  <a:lnTo>
                    <a:pt x="218" y="31"/>
                  </a:lnTo>
                  <a:lnTo>
                    <a:pt x="219" y="31"/>
                  </a:lnTo>
                  <a:lnTo>
                    <a:pt x="219" y="30"/>
                  </a:lnTo>
                  <a:lnTo>
                    <a:pt x="219" y="31"/>
                  </a:lnTo>
                  <a:lnTo>
                    <a:pt x="219" y="30"/>
                  </a:lnTo>
                  <a:lnTo>
                    <a:pt x="219" y="31"/>
                  </a:lnTo>
                  <a:lnTo>
                    <a:pt x="220" y="31"/>
                  </a:lnTo>
                  <a:lnTo>
                    <a:pt x="220" y="32"/>
                  </a:lnTo>
                  <a:lnTo>
                    <a:pt x="219" y="32"/>
                  </a:lnTo>
                  <a:lnTo>
                    <a:pt x="218" y="32"/>
                  </a:lnTo>
                  <a:lnTo>
                    <a:pt x="217" y="32"/>
                  </a:lnTo>
                  <a:lnTo>
                    <a:pt x="217" y="33"/>
                  </a:lnTo>
                  <a:lnTo>
                    <a:pt x="218" y="33"/>
                  </a:lnTo>
                  <a:lnTo>
                    <a:pt x="218" y="34"/>
                  </a:lnTo>
                  <a:lnTo>
                    <a:pt x="219" y="34"/>
                  </a:lnTo>
                  <a:lnTo>
                    <a:pt x="219" y="33"/>
                  </a:lnTo>
                  <a:lnTo>
                    <a:pt x="220" y="33"/>
                  </a:lnTo>
                  <a:lnTo>
                    <a:pt x="221" y="33"/>
                  </a:lnTo>
                  <a:lnTo>
                    <a:pt x="222" y="33"/>
                  </a:lnTo>
                  <a:lnTo>
                    <a:pt x="223" y="34"/>
                  </a:lnTo>
                  <a:lnTo>
                    <a:pt x="224" y="34"/>
                  </a:lnTo>
                  <a:lnTo>
                    <a:pt x="224" y="35"/>
                  </a:lnTo>
                  <a:lnTo>
                    <a:pt x="224" y="36"/>
                  </a:lnTo>
                  <a:lnTo>
                    <a:pt x="224" y="35"/>
                  </a:lnTo>
                  <a:lnTo>
                    <a:pt x="224" y="34"/>
                  </a:lnTo>
                  <a:lnTo>
                    <a:pt x="225" y="34"/>
                  </a:lnTo>
                  <a:lnTo>
                    <a:pt x="225" y="33"/>
                  </a:lnTo>
                  <a:lnTo>
                    <a:pt x="225" y="32"/>
                  </a:lnTo>
                  <a:lnTo>
                    <a:pt x="226" y="32"/>
                  </a:lnTo>
                  <a:lnTo>
                    <a:pt x="226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7" y="29"/>
                  </a:lnTo>
                  <a:lnTo>
                    <a:pt x="228" y="29"/>
                  </a:lnTo>
                  <a:lnTo>
                    <a:pt x="228" y="28"/>
                  </a:lnTo>
                  <a:lnTo>
                    <a:pt x="228" y="27"/>
                  </a:lnTo>
                  <a:lnTo>
                    <a:pt x="229" y="27"/>
                  </a:lnTo>
                  <a:lnTo>
                    <a:pt x="229" y="26"/>
                  </a:lnTo>
                  <a:lnTo>
                    <a:pt x="229" y="25"/>
                  </a:lnTo>
                  <a:lnTo>
                    <a:pt x="228" y="25"/>
                  </a:lnTo>
                  <a:lnTo>
                    <a:pt x="228" y="24"/>
                  </a:lnTo>
                  <a:lnTo>
                    <a:pt x="229" y="24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1" y="22"/>
                  </a:lnTo>
                  <a:lnTo>
                    <a:pt x="232" y="22"/>
                  </a:lnTo>
                  <a:lnTo>
                    <a:pt x="232" y="21"/>
                  </a:lnTo>
                  <a:lnTo>
                    <a:pt x="232" y="20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30" y="19"/>
                  </a:lnTo>
                  <a:lnTo>
                    <a:pt x="229" y="19"/>
                  </a:lnTo>
                  <a:lnTo>
                    <a:pt x="229" y="18"/>
                  </a:lnTo>
                  <a:lnTo>
                    <a:pt x="228" y="18"/>
                  </a:lnTo>
                  <a:lnTo>
                    <a:pt x="228" y="17"/>
                  </a:lnTo>
                  <a:lnTo>
                    <a:pt x="229" y="17"/>
                  </a:lnTo>
                  <a:lnTo>
                    <a:pt x="230" y="17"/>
                  </a:lnTo>
                  <a:lnTo>
                    <a:pt x="231" y="16"/>
                  </a:lnTo>
                  <a:lnTo>
                    <a:pt x="232" y="16"/>
                  </a:lnTo>
                  <a:lnTo>
                    <a:pt x="233" y="16"/>
                  </a:lnTo>
                  <a:lnTo>
                    <a:pt x="234" y="16"/>
                  </a:lnTo>
                  <a:lnTo>
                    <a:pt x="235" y="16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7" y="14"/>
                  </a:lnTo>
                  <a:lnTo>
                    <a:pt x="238" y="14"/>
                  </a:lnTo>
                  <a:lnTo>
                    <a:pt x="238" y="13"/>
                  </a:lnTo>
                  <a:lnTo>
                    <a:pt x="239" y="13"/>
                  </a:lnTo>
                  <a:lnTo>
                    <a:pt x="239" y="12"/>
                  </a:lnTo>
                  <a:lnTo>
                    <a:pt x="240" y="12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4" y="11"/>
                  </a:lnTo>
                  <a:lnTo>
                    <a:pt x="244" y="10"/>
                  </a:lnTo>
                  <a:lnTo>
                    <a:pt x="243" y="10"/>
                  </a:lnTo>
                  <a:lnTo>
                    <a:pt x="243" y="8"/>
                  </a:lnTo>
                  <a:lnTo>
                    <a:pt x="243" y="7"/>
                  </a:lnTo>
                  <a:lnTo>
                    <a:pt x="243" y="6"/>
                  </a:lnTo>
                  <a:lnTo>
                    <a:pt x="242" y="5"/>
                  </a:lnTo>
                  <a:lnTo>
                    <a:pt x="242" y="4"/>
                  </a:lnTo>
                  <a:lnTo>
                    <a:pt x="242" y="3"/>
                  </a:lnTo>
                  <a:lnTo>
                    <a:pt x="242" y="2"/>
                  </a:lnTo>
                  <a:lnTo>
                    <a:pt x="243" y="2"/>
                  </a:lnTo>
                  <a:lnTo>
                    <a:pt x="243" y="1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4" y="1"/>
                  </a:lnTo>
                  <a:lnTo>
                    <a:pt x="245" y="1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4"/>
                  </a:lnTo>
                  <a:lnTo>
                    <a:pt x="249" y="4"/>
                  </a:lnTo>
                  <a:lnTo>
                    <a:pt x="249" y="5"/>
                  </a:lnTo>
                  <a:lnTo>
                    <a:pt x="250" y="6"/>
                  </a:lnTo>
                  <a:lnTo>
                    <a:pt x="252" y="7"/>
                  </a:lnTo>
                  <a:lnTo>
                    <a:pt x="252" y="8"/>
                  </a:lnTo>
                  <a:lnTo>
                    <a:pt x="253" y="8"/>
                  </a:lnTo>
                  <a:lnTo>
                    <a:pt x="254" y="9"/>
                  </a:lnTo>
                  <a:lnTo>
                    <a:pt x="255" y="9"/>
                  </a:lnTo>
                  <a:lnTo>
                    <a:pt x="255" y="10"/>
                  </a:lnTo>
                  <a:lnTo>
                    <a:pt x="256" y="10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3" y="11"/>
                  </a:lnTo>
                  <a:lnTo>
                    <a:pt x="264" y="11"/>
                  </a:lnTo>
                  <a:lnTo>
                    <a:pt x="265" y="11"/>
                  </a:lnTo>
                  <a:lnTo>
                    <a:pt x="267" y="11"/>
                  </a:lnTo>
                  <a:lnTo>
                    <a:pt x="268" y="11"/>
                  </a:lnTo>
                  <a:lnTo>
                    <a:pt x="269" y="11"/>
                  </a:lnTo>
                  <a:lnTo>
                    <a:pt x="269" y="12"/>
                  </a:lnTo>
                  <a:lnTo>
                    <a:pt x="270" y="12"/>
                  </a:lnTo>
                  <a:lnTo>
                    <a:pt x="270" y="13"/>
                  </a:lnTo>
                  <a:lnTo>
                    <a:pt x="271" y="13"/>
                  </a:lnTo>
                  <a:lnTo>
                    <a:pt x="272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4" y="15"/>
                  </a:lnTo>
                  <a:lnTo>
                    <a:pt x="274" y="16"/>
                  </a:lnTo>
                  <a:lnTo>
                    <a:pt x="275" y="16"/>
                  </a:lnTo>
                  <a:lnTo>
                    <a:pt x="275" y="17"/>
                  </a:lnTo>
                  <a:lnTo>
                    <a:pt x="277" y="18"/>
                  </a:lnTo>
                  <a:lnTo>
                    <a:pt x="278" y="19"/>
                  </a:lnTo>
                  <a:lnTo>
                    <a:pt x="280" y="20"/>
                  </a:lnTo>
                  <a:lnTo>
                    <a:pt x="281" y="21"/>
                  </a:lnTo>
                  <a:lnTo>
                    <a:pt x="281" y="22"/>
                  </a:lnTo>
                  <a:lnTo>
                    <a:pt x="282" y="22"/>
                  </a:lnTo>
                  <a:lnTo>
                    <a:pt x="283" y="22"/>
                  </a:lnTo>
                  <a:lnTo>
                    <a:pt x="285" y="24"/>
                  </a:lnTo>
                  <a:lnTo>
                    <a:pt x="285" y="25"/>
                  </a:lnTo>
                  <a:lnTo>
                    <a:pt x="286" y="25"/>
                  </a:lnTo>
                  <a:lnTo>
                    <a:pt x="285" y="26"/>
                  </a:lnTo>
                  <a:lnTo>
                    <a:pt x="285" y="27"/>
                  </a:lnTo>
                  <a:lnTo>
                    <a:pt x="284" y="27"/>
                  </a:lnTo>
                  <a:lnTo>
                    <a:pt x="283" y="28"/>
                  </a:lnTo>
                  <a:lnTo>
                    <a:pt x="283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30"/>
                  </a:lnTo>
                  <a:lnTo>
                    <a:pt x="284" y="30"/>
                  </a:lnTo>
                  <a:lnTo>
                    <a:pt x="286" y="32"/>
                  </a:lnTo>
                  <a:lnTo>
                    <a:pt x="287" y="32"/>
                  </a:lnTo>
                  <a:lnTo>
                    <a:pt x="287" y="33"/>
                  </a:lnTo>
                  <a:lnTo>
                    <a:pt x="288" y="33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90" y="35"/>
                  </a:lnTo>
                  <a:lnTo>
                    <a:pt x="291" y="35"/>
                  </a:lnTo>
                  <a:lnTo>
                    <a:pt x="290" y="36"/>
                  </a:lnTo>
                  <a:lnTo>
                    <a:pt x="289" y="38"/>
                  </a:lnTo>
                  <a:lnTo>
                    <a:pt x="289" y="39"/>
                  </a:lnTo>
                  <a:lnTo>
                    <a:pt x="288" y="39"/>
                  </a:lnTo>
                  <a:lnTo>
                    <a:pt x="288" y="40"/>
                  </a:lnTo>
                  <a:lnTo>
                    <a:pt x="288" y="41"/>
                  </a:lnTo>
                  <a:lnTo>
                    <a:pt x="288" y="42"/>
                  </a:lnTo>
                  <a:lnTo>
                    <a:pt x="289" y="42"/>
                  </a:lnTo>
                  <a:lnTo>
                    <a:pt x="288" y="42"/>
                  </a:lnTo>
                  <a:lnTo>
                    <a:pt x="288" y="43"/>
                  </a:lnTo>
                  <a:lnTo>
                    <a:pt x="288" y="44"/>
                  </a:lnTo>
                  <a:lnTo>
                    <a:pt x="289" y="44"/>
                  </a:lnTo>
                  <a:lnTo>
                    <a:pt x="289" y="45"/>
                  </a:lnTo>
                  <a:lnTo>
                    <a:pt x="290" y="45"/>
                  </a:lnTo>
                  <a:lnTo>
                    <a:pt x="290" y="46"/>
                  </a:lnTo>
                  <a:lnTo>
                    <a:pt x="290" y="45"/>
                  </a:lnTo>
                  <a:lnTo>
                    <a:pt x="290" y="46"/>
                  </a:lnTo>
                  <a:lnTo>
                    <a:pt x="291" y="46"/>
                  </a:lnTo>
                  <a:lnTo>
                    <a:pt x="290" y="46"/>
                  </a:lnTo>
                  <a:lnTo>
                    <a:pt x="291" y="46"/>
                  </a:lnTo>
                  <a:lnTo>
                    <a:pt x="291" y="47"/>
                  </a:lnTo>
                  <a:lnTo>
                    <a:pt x="291" y="48"/>
                  </a:lnTo>
                  <a:lnTo>
                    <a:pt x="292" y="48"/>
                  </a:lnTo>
                  <a:lnTo>
                    <a:pt x="292" y="49"/>
                  </a:lnTo>
                  <a:lnTo>
                    <a:pt x="292" y="50"/>
                  </a:lnTo>
                  <a:lnTo>
                    <a:pt x="292" y="53"/>
                  </a:lnTo>
                  <a:lnTo>
                    <a:pt x="292" y="54"/>
                  </a:lnTo>
                  <a:lnTo>
                    <a:pt x="292" y="55"/>
                  </a:lnTo>
                  <a:lnTo>
                    <a:pt x="291" y="58"/>
                  </a:lnTo>
                  <a:lnTo>
                    <a:pt x="291" y="59"/>
                  </a:lnTo>
                  <a:lnTo>
                    <a:pt x="291" y="60"/>
                  </a:lnTo>
                  <a:lnTo>
                    <a:pt x="291" y="61"/>
                  </a:lnTo>
                  <a:lnTo>
                    <a:pt x="291" y="62"/>
                  </a:lnTo>
                  <a:lnTo>
                    <a:pt x="291" y="63"/>
                  </a:lnTo>
                  <a:lnTo>
                    <a:pt x="291" y="64"/>
                  </a:lnTo>
                  <a:lnTo>
                    <a:pt x="290" y="68"/>
                  </a:lnTo>
                  <a:lnTo>
                    <a:pt x="290" y="69"/>
                  </a:lnTo>
                  <a:lnTo>
                    <a:pt x="290" y="70"/>
                  </a:lnTo>
                  <a:lnTo>
                    <a:pt x="290" y="71"/>
                  </a:lnTo>
                  <a:lnTo>
                    <a:pt x="290" y="72"/>
                  </a:lnTo>
                  <a:lnTo>
                    <a:pt x="290" y="73"/>
                  </a:lnTo>
                  <a:lnTo>
                    <a:pt x="290" y="74"/>
                  </a:lnTo>
                  <a:lnTo>
                    <a:pt x="289" y="74"/>
                  </a:lnTo>
                  <a:lnTo>
                    <a:pt x="289" y="76"/>
                  </a:lnTo>
                  <a:lnTo>
                    <a:pt x="289" y="77"/>
                  </a:lnTo>
                  <a:lnTo>
                    <a:pt x="288" y="77"/>
                  </a:lnTo>
                  <a:lnTo>
                    <a:pt x="288" y="78"/>
                  </a:lnTo>
                  <a:lnTo>
                    <a:pt x="288" y="79"/>
                  </a:lnTo>
                  <a:lnTo>
                    <a:pt x="288" y="80"/>
                  </a:lnTo>
                  <a:lnTo>
                    <a:pt x="288" y="81"/>
                  </a:lnTo>
                  <a:lnTo>
                    <a:pt x="289" y="81"/>
                  </a:lnTo>
                  <a:lnTo>
                    <a:pt x="288" y="81"/>
                  </a:lnTo>
                  <a:lnTo>
                    <a:pt x="288" y="82"/>
                  </a:lnTo>
                  <a:lnTo>
                    <a:pt x="289" y="83"/>
                  </a:lnTo>
                  <a:lnTo>
                    <a:pt x="289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91" y="89"/>
                  </a:lnTo>
                  <a:lnTo>
                    <a:pt x="292" y="90"/>
                  </a:lnTo>
                  <a:lnTo>
                    <a:pt x="292" y="91"/>
                  </a:lnTo>
                  <a:lnTo>
                    <a:pt x="293" y="91"/>
                  </a:lnTo>
                  <a:lnTo>
                    <a:pt x="294" y="92"/>
                  </a:lnTo>
                  <a:lnTo>
                    <a:pt x="293" y="92"/>
                  </a:lnTo>
                  <a:lnTo>
                    <a:pt x="293" y="93"/>
                  </a:lnTo>
                  <a:lnTo>
                    <a:pt x="292" y="93"/>
                  </a:lnTo>
                  <a:lnTo>
                    <a:pt x="292" y="94"/>
                  </a:lnTo>
                  <a:lnTo>
                    <a:pt x="291" y="94"/>
                  </a:lnTo>
                  <a:lnTo>
                    <a:pt x="290" y="94"/>
                  </a:lnTo>
                  <a:lnTo>
                    <a:pt x="289" y="94"/>
                  </a:lnTo>
                  <a:lnTo>
                    <a:pt x="288" y="94"/>
                  </a:lnTo>
                  <a:lnTo>
                    <a:pt x="287" y="94"/>
                  </a:lnTo>
                  <a:lnTo>
                    <a:pt x="287" y="93"/>
                  </a:lnTo>
                  <a:lnTo>
                    <a:pt x="287" y="92"/>
                  </a:lnTo>
                  <a:lnTo>
                    <a:pt x="286" y="92"/>
                  </a:lnTo>
                  <a:lnTo>
                    <a:pt x="286" y="91"/>
                  </a:lnTo>
                  <a:lnTo>
                    <a:pt x="286" y="90"/>
                  </a:lnTo>
                  <a:lnTo>
                    <a:pt x="285" y="90"/>
                  </a:lnTo>
                  <a:lnTo>
                    <a:pt x="285" y="89"/>
                  </a:lnTo>
                  <a:lnTo>
                    <a:pt x="284" y="89"/>
                  </a:lnTo>
                  <a:lnTo>
                    <a:pt x="284" y="88"/>
                  </a:lnTo>
                  <a:lnTo>
                    <a:pt x="283" y="88"/>
                  </a:lnTo>
                  <a:lnTo>
                    <a:pt x="283" y="87"/>
                  </a:lnTo>
                  <a:lnTo>
                    <a:pt x="282" y="87"/>
                  </a:lnTo>
                  <a:lnTo>
                    <a:pt x="282" y="86"/>
                  </a:lnTo>
                  <a:lnTo>
                    <a:pt x="281" y="86"/>
                  </a:lnTo>
                  <a:lnTo>
                    <a:pt x="280" y="85"/>
                  </a:lnTo>
                  <a:lnTo>
                    <a:pt x="279" y="86"/>
                  </a:lnTo>
                  <a:lnTo>
                    <a:pt x="277" y="87"/>
                  </a:lnTo>
                  <a:lnTo>
                    <a:pt x="277" y="88"/>
                  </a:lnTo>
                  <a:lnTo>
                    <a:pt x="278" y="89"/>
                  </a:lnTo>
                  <a:lnTo>
                    <a:pt x="279" y="90"/>
                  </a:lnTo>
                  <a:lnTo>
                    <a:pt x="280" y="91"/>
                  </a:lnTo>
                  <a:lnTo>
                    <a:pt x="279" y="91"/>
                  </a:lnTo>
                  <a:lnTo>
                    <a:pt x="277" y="92"/>
                  </a:lnTo>
                  <a:lnTo>
                    <a:pt x="276" y="93"/>
                  </a:lnTo>
                  <a:lnTo>
                    <a:pt x="274" y="93"/>
                  </a:lnTo>
                  <a:lnTo>
                    <a:pt x="273" y="93"/>
                  </a:lnTo>
                  <a:lnTo>
                    <a:pt x="272" y="93"/>
                  </a:lnTo>
                  <a:lnTo>
                    <a:pt x="272" y="94"/>
                  </a:lnTo>
                  <a:lnTo>
                    <a:pt x="270" y="94"/>
                  </a:lnTo>
                  <a:lnTo>
                    <a:pt x="269" y="94"/>
                  </a:lnTo>
                  <a:lnTo>
                    <a:pt x="269" y="95"/>
                  </a:lnTo>
                  <a:lnTo>
                    <a:pt x="268" y="95"/>
                  </a:lnTo>
                  <a:lnTo>
                    <a:pt x="267" y="95"/>
                  </a:lnTo>
                  <a:lnTo>
                    <a:pt x="266" y="95"/>
                  </a:lnTo>
                  <a:lnTo>
                    <a:pt x="266" y="96"/>
                  </a:lnTo>
                  <a:lnTo>
                    <a:pt x="264" y="97"/>
                  </a:lnTo>
                  <a:lnTo>
                    <a:pt x="263" y="98"/>
                  </a:lnTo>
                  <a:lnTo>
                    <a:pt x="260" y="101"/>
                  </a:lnTo>
                  <a:lnTo>
                    <a:pt x="260" y="102"/>
                  </a:lnTo>
                  <a:lnTo>
                    <a:pt x="259" y="102"/>
                  </a:lnTo>
                  <a:lnTo>
                    <a:pt x="259" y="103"/>
                  </a:lnTo>
                  <a:lnTo>
                    <a:pt x="258" y="103"/>
                  </a:lnTo>
                  <a:lnTo>
                    <a:pt x="257" y="104"/>
                  </a:lnTo>
                  <a:lnTo>
                    <a:pt x="257" y="105"/>
                  </a:lnTo>
                  <a:lnTo>
                    <a:pt x="256" y="105"/>
                  </a:lnTo>
                  <a:lnTo>
                    <a:pt x="256" y="106"/>
                  </a:lnTo>
                  <a:lnTo>
                    <a:pt x="255" y="106"/>
                  </a:lnTo>
                  <a:lnTo>
                    <a:pt x="255" y="107"/>
                  </a:lnTo>
                  <a:lnTo>
                    <a:pt x="254" y="107"/>
                  </a:lnTo>
                  <a:lnTo>
                    <a:pt x="254" y="108"/>
                  </a:lnTo>
                  <a:lnTo>
                    <a:pt x="253" y="108"/>
                  </a:lnTo>
                  <a:lnTo>
                    <a:pt x="253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9"/>
                  </a:lnTo>
                  <a:lnTo>
                    <a:pt x="250" y="110"/>
                  </a:lnTo>
                  <a:lnTo>
                    <a:pt x="249" y="110"/>
                  </a:lnTo>
                  <a:lnTo>
                    <a:pt x="248" y="110"/>
                  </a:lnTo>
                  <a:lnTo>
                    <a:pt x="247" y="111"/>
                  </a:lnTo>
                  <a:lnTo>
                    <a:pt x="246" y="111"/>
                  </a:lnTo>
                  <a:lnTo>
                    <a:pt x="245" y="111"/>
                  </a:lnTo>
                  <a:lnTo>
                    <a:pt x="244" y="112"/>
                  </a:lnTo>
                  <a:lnTo>
                    <a:pt x="243" y="112"/>
                  </a:lnTo>
                  <a:lnTo>
                    <a:pt x="240" y="113"/>
                  </a:lnTo>
                  <a:lnTo>
                    <a:pt x="240" y="114"/>
                  </a:lnTo>
                  <a:lnTo>
                    <a:pt x="238" y="114"/>
                  </a:lnTo>
                  <a:lnTo>
                    <a:pt x="237" y="115"/>
                  </a:lnTo>
                  <a:lnTo>
                    <a:pt x="236" y="115"/>
                  </a:lnTo>
                  <a:lnTo>
                    <a:pt x="236" y="116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4" y="118"/>
                  </a:lnTo>
                  <a:lnTo>
                    <a:pt x="233" y="118"/>
                  </a:lnTo>
                  <a:lnTo>
                    <a:pt x="232" y="117"/>
                  </a:lnTo>
                  <a:lnTo>
                    <a:pt x="232" y="118"/>
                  </a:lnTo>
                  <a:lnTo>
                    <a:pt x="231" y="117"/>
                  </a:lnTo>
                  <a:lnTo>
                    <a:pt x="230" y="117"/>
                  </a:lnTo>
                  <a:lnTo>
                    <a:pt x="230" y="118"/>
                  </a:lnTo>
                  <a:lnTo>
                    <a:pt x="230" y="117"/>
                  </a:lnTo>
                  <a:lnTo>
                    <a:pt x="229" y="117"/>
                  </a:lnTo>
                  <a:lnTo>
                    <a:pt x="228" y="117"/>
                  </a:lnTo>
                  <a:lnTo>
                    <a:pt x="228" y="118"/>
                  </a:lnTo>
                  <a:lnTo>
                    <a:pt x="229" y="118"/>
                  </a:lnTo>
                  <a:lnTo>
                    <a:pt x="229" y="119"/>
                  </a:lnTo>
                  <a:lnTo>
                    <a:pt x="229" y="120"/>
                  </a:lnTo>
                  <a:lnTo>
                    <a:pt x="228" y="120"/>
                  </a:lnTo>
                  <a:lnTo>
                    <a:pt x="228" y="121"/>
                  </a:lnTo>
                  <a:lnTo>
                    <a:pt x="228" y="122"/>
                  </a:lnTo>
                  <a:lnTo>
                    <a:pt x="227" y="122"/>
                  </a:lnTo>
                  <a:lnTo>
                    <a:pt x="227" y="123"/>
                  </a:lnTo>
                  <a:lnTo>
                    <a:pt x="227" y="124"/>
                  </a:lnTo>
                  <a:lnTo>
                    <a:pt x="227" y="125"/>
                  </a:lnTo>
                  <a:lnTo>
                    <a:pt x="226" y="125"/>
                  </a:lnTo>
                  <a:lnTo>
                    <a:pt x="226" y="126"/>
                  </a:lnTo>
                  <a:lnTo>
                    <a:pt x="226" y="127"/>
                  </a:lnTo>
                  <a:lnTo>
                    <a:pt x="226" y="128"/>
                  </a:lnTo>
                  <a:lnTo>
                    <a:pt x="227" y="128"/>
                  </a:lnTo>
                  <a:lnTo>
                    <a:pt x="227" y="129"/>
                  </a:lnTo>
                  <a:lnTo>
                    <a:pt x="226" y="129"/>
                  </a:lnTo>
                  <a:lnTo>
                    <a:pt x="225" y="129"/>
                  </a:lnTo>
                  <a:lnTo>
                    <a:pt x="224" y="129"/>
                  </a:lnTo>
                  <a:lnTo>
                    <a:pt x="223" y="129"/>
                  </a:lnTo>
                  <a:lnTo>
                    <a:pt x="222" y="129"/>
                  </a:lnTo>
                  <a:lnTo>
                    <a:pt x="221" y="129"/>
                  </a:lnTo>
                  <a:lnTo>
                    <a:pt x="220" y="129"/>
                  </a:lnTo>
                  <a:lnTo>
                    <a:pt x="219" y="129"/>
                  </a:lnTo>
                  <a:lnTo>
                    <a:pt x="219" y="130"/>
                  </a:lnTo>
                  <a:lnTo>
                    <a:pt x="220" y="132"/>
                  </a:lnTo>
                  <a:lnTo>
                    <a:pt x="221" y="132"/>
                  </a:lnTo>
                  <a:lnTo>
                    <a:pt x="222" y="132"/>
                  </a:lnTo>
                  <a:lnTo>
                    <a:pt x="223" y="132"/>
                  </a:lnTo>
                  <a:lnTo>
                    <a:pt x="223" y="134"/>
                  </a:lnTo>
                  <a:lnTo>
                    <a:pt x="222" y="134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2" y="136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3" y="138"/>
                  </a:lnTo>
                  <a:lnTo>
                    <a:pt x="224" y="138"/>
                  </a:lnTo>
                  <a:lnTo>
                    <a:pt x="225" y="138"/>
                  </a:lnTo>
                  <a:lnTo>
                    <a:pt x="225" y="139"/>
                  </a:lnTo>
                  <a:lnTo>
                    <a:pt x="226" y="140"/>
                  </a:lnTo>
                  <a:lnTo>
                    <a:pt x="225" y="140"/>
                  </a:lnTo>
                  <a:lnTo>
                    <a:pt x="225" y="141"/>
                  </a:lnTo>
                  <a:lnTo>
                    <a:pt x="224" y="141"/>
                  </a:lnTo>
                  <a:lnTo>
                    <a:pt x="223" y="141"/>
                  </a:lnTo>
                  <a:lnTo>
                    <a:pt x="223" y="142"/>
                  </a:lnTo>
                  <a:lnTo>
                    <a:pt x="222" y="142"/>
                  </a:lnTo>
                  <a:lnTo>
                    <a:pt x="222" y="143"/>
                  </a:lnTo>
                  <a:lnTo>
                    <a:pt x="222" y="144"/>
                  </a:lnTo>
                  <a:lnTo>
                    <a:pt x="221" y="144"/>
                  </a:lnTo>
                  <a:lnTo>
                    <a:pt x="221" y="145"/>
                  </a:lnTo>
                  <a:lnTo>
                    <a:pt x="220" y="145"/>
                  </a:lnTo>
                  <a:lnTo>
                    <a:pt x="220" y="146"/>
                  </a:lnTo>
                  <a:lnTo>
                    <a:pt x="219" y="146"/>
                  </a:lnTo>
                  <a:lnTo>
                    <a:pt x="219" y="147"/>
                  </a:lnTo>
                  <a:lnTo>
                    <a:pt x="219" y="148"/>
                  </a:lnTo>
                  <a:lnTo>
                    <a:pt x="218" y="149"/>
                  </a:lnTo>
                  <a:lnTo>
                    <a:pt x="219" y="149"/>
                  </a:lnTo>
                  <a:lnTo>
                    <a:pt x="219" y="150"/>
                  </a:lnTo>
                  <a:lnTo>
                    <a:pt x="218" y="150"/>
                  </a:lnTo>
                  <a:lnTo>
                    <a:pt x="217" y="150"/>
                  </a:lnTo>
                  <a:lnTo>
                    <a:pt x="217" y="151"/>
                  </a:lnTo>
                  <a:lnTo>
                    <a:pt x="216" y="151"/>
                  </a:lnTo>
                  <a:lnTo>
                    <a:pt x="215" y="151"/>
                  </a:lnTo>
                  <a:lnTo>
                    <a:pt x="214" y="151"/>
                  </a:lnTo>
                  <a:lnTo>
                    <a:pt x="215" y="152"/>
                  </a:lnTo>
                  <a:lnTo>
                    <a:pt x="215" y="153"/>
                  </a:lnTo>
                  <a:lnTo>
                    <a:pt x="216" y="153"/>
                  </a:lnTo>
                  <a:lnTo>
                    <a:pt x="216" y="154"/>
                  </a:lnTo>
                  <a:lnTo>
                    <a:pt x="215" y="153"/>
                  </a:lnTo>
                  <a:lnTo>
                    <a:pt x="214" y="153"/>
                  </a:lnTo>
                  <a:lnTo>
                    <a:pt x="213" y="153"/>
                  </a:lnTo>
                  <a:lnTo>
                    <a:pt x="212" y="153"/>
                  </a:lnTo>
                  <a:lnTo>
                    <a:pt x="211" y="152"/>
                  </a:lnTo>
                  <a:lnTo>
                    <a:pt x="211" y="151"/>
                  </a:lnTo>
                  <a:lnTo>
                    <a:pt x="210" y="151"/>
                  </a:lnTo>
                  <a:lnTo>
                    <a:pt x="210" y="150"/>
                  </a:lnTo>
                  <a:lnTo>
                    <a:pt x="211" y="150"/>
                  </a:lnTo>
                  <a:lnTo>
                    <a:pt x="211" y="149"/>
                  </a:lnTo>
                  <a:lnTo>
                    <a:pt x="211" y="148"/>
                  </a:lnTo>
                  <a:lnTo>
                    <a:pt x="210" y="148"/>
                  </a:lnTo>
                  <a:lnTo>
                    <a:pt x="209" y="148"/>
                  </a:lnTo>
                  <a:lnTo>
                    <a:pt x="208" y="148"/>
                  </a:lnTo>
                  <a:lnTo>
                    <a:pt x="207" y="148"/>
                  </a:lnTo>
                  <a:lnTo>
                    <a:pt x="207" y="147"/>
                  </a:lnTo>
                  <a:lnTo>
                    <a:pt x="206" y="147"/>
                  </a:lnTo>
                  <a:lnTo>
                    <a:pt x="206" y="146"/>
                  </a:lnTo>
                  <a:lnTo>
                    <a:pt x="205" y="145"/>
                  </a:lnTo>
                  <a:lnTo>
                    <a:pt x="205" y="144"/>
                  </a:lnTo>
                  <a:lnTo>
                    <a:pt x="205" y="143"/>
                  </a:lnTo>
                  <a:lnTo>
                    <a:pt x="205" y="142"/>
                  </a:lnTo>
                  <a:lnTo>
                    <a:pt x="204" y="142"/>
                  </a:lnTo>
                  <a:lnTo>
                    <a:pt x="204" y="141"/>
                  </a:lnTo>
                  <a:lnTo>
                    <a:pt x="204" y="141"/>
                  </a:lnTo>
                  <a:lnTo>
                    <a:pt x="203" y="141"/>
                  </a:lnTo>
                  <a:lnTo>
                    <a:pt x="202" y="141"/>
                  </a:lnTo>
                  <a:lnTo>
                    <a:pt x="201" y="140"/>
                  </a:lnTo>
                  <a:lnTo>
                    <a:pt x="200" y="140"/>
                  </a:lnTo>
                  <a:lnTo>
                    <a:pt x="199" y="139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8" y="137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8" y="134"/>
                  </a:lnTo>
                  <a:lnTo>
                    <a:pt x="198" y="133"/>
                  </a:lnTo>
                  <a:lnTo>
                    <a:pt x="198" y="132"/>
                  </a:lnTo>
                  <a:lnTo>
                    <a:pt x="197" y="131"/>
                  </a:lnTo>
                  <a:lnTo>
                    <a:pt x="196" y="131"/>
                  </a:lnTo>
                  <a:lnTo>
                    <a:pt x="195" y="130"/>
                  </a:lnTo>
                  <a:lnTo>
                    <a:pt x="194" y="130"/>
                  </a:lnTo>
                  <a:lnTo>
                    <a:pt x="194" y="129"/>
                  </a:lnTo>
                  <a:lnTo>
                    <a:pt x="193" y="129"/>
                  </a:lnTo>
                  <a:lnTo>
                    <a:pt x="193" y="128"/>
                  </a:lnTo>
                  <a:lnTo>
                    <a:pt x="193" y="127"/>
                  </a:lnTo>
                  <a:lnTo>
                    <a:pt x="192" y="127"/>
                  </a:lnTo>
                  <a:lnTo>
                    <a:pt x="191" y="127"/>
                  </a:lnTo>
                  <a:lnTo>
                    <a:pt x="191" y="126"/>
                  </a:lnTo>
                  <a:lnTo>
                    <a:pt x="191" y="125"/>
                  </a:lnTo>
                  <a:lnTo>
                    <a:pt x="191" y="124"/>
                  </a:lnTo>
                  <a:lnTo>
                    <a:pt x="192" y="124"/>
                  </a:lnTo>
                  <a:lnTo>
                    <a:pt x="192" y="123"/>
                  </a:lnTo>
                  <a:lnTo>
                    <a:pt x="191" y="123"/>
                  </a:lnTo>
                  <a:lnTo>
                    <a:pt x="190" y="123"/>
                  </a:lnTo>
                  <a:lnTo>
                    <a:pt x="190" y="122"/>
                  </a:lnTo>
                  <a:lnTo>
                    <a:pt x="190" y="121"/>
                  </a:lnTo>
                  <a:lnTo>
                    <a:pt x="190" y="120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90" y="118"/>
                  </a:lnTo>
                  <a:lnTo>
                    <a:pt x="189" y="117"/>
                  </a:lnTo>
                  <a:lnTo>
                    <a:pt x="189" y="118"/>
                  </a:lnTo>
                  <a:lnTo>
                    <a:pt x="188" y="118"/>
                  </a:lnTo>
                  <a:lnTo>
                    <a:pt x="188" y="119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8" y="117"/>
                  </a:lnTo>
                  <a:lnTo>
                    <a:pt x="188" y="116"/>
                  </a:lnTo>
                  <a:lnTo>
                    <a:pt x="187" y="116"/>
                  </a:lnTo>
                  <a:lnTo>
                    <a:pt x="187" y="115"/>
                  </a:lnTo>
                  <a:lnTo>
                    <a:pt x="186" y="114"/>
                  </a:lnTo>
                  <a:lnTo>
                    <a:pt x="186" y="113"/>
                  </a:lnTo>
                  <a:lnTo>
                    <a:pt x="185" y="113"/>
                  </a:lnTo>
                  <a:lnTo>
                    <a:pt x="184" y="113"/>
                  </a:lnTo>
                  <a:lnTo>
                    <a:pt x="183" y="113"/>
                  </a:lnTo>
                  <a:lnTo>
                    <a:pt x="182" y="113"/>
                  </a:lnTo>
                  <a:lnTo>
                    <a:pt x="182" y="114"/>
                  </a:lnTo>
                  <a:lnTo>
                    <a:pt x="182" y="115"/>
                  </a:lnTo>
                  <a:lnTo>
                    <a:pt x="181" y="115"/>
                  </a:lnTo>
                  <a:lnTo>
                    <a:pt x="180" y="115"/>
                  </a:lnTo>
                  <a:lnTo>
                    <a:pt x="179" y="115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7" y="116"/>
                  </a:lnTo>
                  <a:lnTo>
                    <a:pt x="177" y="118"/>
                  </a:lnTo>
                  <a:lnTo>
                    <a:pt x="177" y="119"/>
                  </a:lnTo>
                  <a:lnTo>
                    <a:pt x="177" y="120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7" y="123"/>
                  </a:lnTo>
                  <a:lnTo>
                    <a:pt x="176" y="123"/>
                  </a:lnTo>
                  <a:lnTo>
                    <a:pt x="175" y="123"/>
                  </a:lnTo>
                  <a:lnTo>
                    <a:pt x="174" y="123"/>
                  </a:lnTo>
                  <a:lnTo>
                    <a:pt x="173" y="123"/>
                  </a:lnTo>
                  <a:lnTo>
                    <a:pt x="173" y="126"/>
                  </a:lnTo>
                  <a:lnTo>
                    <a:pt x="170" y="126"/>
                  </a:lnTo>
                  <a:lnTo>
                    <a:pt x="169" y="126"/>
                  </a:lnTo>
                  <a:lnTo>
                    <a:pt x="169" y="127"/>
                  </a:lnTo>
                  <a:lnTo>
                    <a:pt x="169" y="128"/>
                  </a:lnTo>
                  <a:lnTo>
                    <a:pt x="169" y="130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9" y="133"/>
                  </a:lnTo>
                  <a:lnTo>
                    <a:pt x="168" y="133"/>
                  </a:lnTo>
                  <a:lnTo>
                    <a:pt x="167" y="133"/>
                  </a:lnTo>
                  <a:lnTo>
                    <a:pt x="165" y="133"/>
                  </a:lnTo>
                  <a:lnTo>
                    <a:pt x="164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7"/>
                  </a:lnTo>
                  <a:lnTo>
                    <a:pt x="164" y="140"/>
                  </a:lnTo>
                  <a:lnTo>
                    <a:pt x="164" y="141"/>
                  </a:lnTo>
                  <a:lnTo>
                    <a:pt x="164" y="142"/>
                  </a:lnTo>
                  <a:lnTo>
                    <a:pt x="164" y="143"/>
                  </a:lnTo>
                  <a:lnTo>
                    <a:pt x="164" y="144"/>
                  </a:lnTo>
                  <a:lnTo>
                    <a:pt x="165" y="144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6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50"/>
                  </a:lnTo>
                  <a:lnTo>
                    <a:pt x="167" y="150"/>
                  </a:lnTo>
                  <a:lnTo>
                    <a:pt x="166" y="150"/>
                  </a:lnTo>
                  <a:lnTo>
                    <a:pt x="165" y="150"/>
                  </a:lnTo>
                  <a:lnTo>
                    <a:pt x="163" y="150"/>
                  </a:lnTo>
                  <a:lnTo>
                    <a:pt x="162" y="150"/>
                  </a:lnTo>
                  <a:lnTo>
                    <a:pt x="162" y="151"/>
                  </a:lnTo>
                  <a:lnTo>
                    <a:pt x="161" y="151"/>
                  </a:lnTo>
                  <a:lnTo>
                    <a:pt x="161" y="152"/>
                  </a:lnTo>
                  <a:lnTo>
                    <a:pt x="160" y="152"/>
                  </a:lnTo>
                  <a:lnTo>
                    <a:pt x="160" y="153"/>
                  </a:lnTo>
                  <a:lnTo>
                    <a:pt x="159" y="153"/>
                  </a:lnTo>
                  <a:lnTo>
                    <a:pt x="158" y="154"/>
                  </a:lnTo>
                  <a:lnTo>
                    <a:pt x="158" y="153"/>
                  </a:lnTo>
                  <a:lnTo>
                    <a:pt x="157" y="153"/>
                  </a:lnTo>
                  <a:lnTo>
                    <a:pt x="156" y="153"/>
                  </a:lnTo>
                  <a:lnTo>
                    <a:pt x="156" y="153"/>
                  </a:lnTo>
                  <a:lnTo>
                    <a:pt x="155" y="153"/>
                  </a:lnTo>
                  <a:lnTo>
                    <a:pt x="154" y="153"/>
                  </a:lnTo>
                  <a:lnTo>
                    <a:pt x="153" y="153"/>
                  </a:lnTo>
                  <a:lnTo>
                    <a:pt x="152" y="153"/>
                  </a:lnTo>
                  <a:lnTo>
                    <a:pt x="151" y="153"/>
                  </a:lnTo>
                  <a:lnTo>
                    <a:pt x="150" y="153"/>
                  </a:lnTo>
                  <a:lnTo>
                    <a:pt x="150" y="154"/>
                  </a:lnTo>
                  <a:lnTo>
                    <a:pt x="149" y="154"/>
                  </a:lnTo>
                  <a:lnTo>
                    <a:pt x="149" y="155"/>
                  </a:lnTo>
                  <a:lnTo>
                    <a:pt x="149" y="156"/>
                  </a:lnTo>
                  <a:lnTo>
                    <a:pt x="148" y="156"/>
                  </a:lnTo>
                  <a:lnTo>
                    <a:pt x="148" y="157"/>
                  </a:lnTo>
                  <a:lnTo>
                    <a:pt x="147" y="157"/>
                  </a:lnTo>
                  <a:lnTo>
                    <a:pt x="147" y="157"/>
                  </a:lnTo>
                  <a:lnTo>
                    <a:pt x="146" y="157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44" y="158"/>
                  </a:lnTo>
                  <a:lnTo>
                    <a:pt x="143" y="158"/>
                  </a:lnTo>
                  <a:lnTo>
                    <a:pt x="142" y="158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43" y="157"/>
                  </a:lnTo>
                  <a:lnTo>
                    <a:pt x="142" y="157"/>
                  </a:lnTo>
                  <a:lnTo>
                    <a:pt x="141" y="157"/>
                  </a:lnTo>
                  <a:lnTo>
                    <a:pt x="140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8"/>
                  </a:lnTo>
                  <a:lnTo>
                    <a:pt x="139" y="161"/>
                  </a:lnTo>
                  <a:lnTo>
                    <a:pt x="139" y="164"/>
                  </a:lnTo>
                  <a:lnTo>
                    <a:pt x="139" y="165"/>
                  </a:lnTo>
                  <a:lnTo>
                    <a:pt x="138" y="165"/>
                  </a:lnTo>
                  <a:lnTo>
                    <a:pt x="137" y="165"/>
                  </a:lnTo>
                  <a:lnTo>
                    <a:pt x="136" y="165"/>
                  </a:lnTo>
                  <a:lnTo>
                    <a:pt x="136" y="166"/>
                  </a:lnTo>
                  <a:lnTo>
                    <a:pt x="135" y="166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4" y="169"/>
                  </a:lnTo>
                  <a:lnTo>
                    <a:pt x="134" y="168"/>
                  </a:lnTo>
                  <a:lnTo>
                    <a:pt x="134" y="170"/>
                  </a:lnTo>
                  <a:lnTo>
                    <a:pt x="134" y="171"/>
                  </a:lnTo>
                  <a:lnTo>
                    <a:pt x="133" y="171"/>
                  </a:lnTo>
                  <a:lnTo>
                    <a:pt x="133" y="172"/>
                  </a:lnTo>
                  <a:lnTo>
                    <a:pt x="130" y="172"/>
                  </a:lnTo>
                  <a:lnTo>
                    <a:pt x="130" y="174"/>
                  </a:lnTo>
                  <a:lnTo>
                    <a:pt x="130" y="176"/>
                  </a:lnTo>
                  <a:lnTo>
                    <a:pt x="130" y="177"/>
                  </a:lnTo>
                  <a:lnTo>
                    <a:pt x="130" y="178"/>
                  </a:lnTo>
                  <a:lnTo>
                    <a:pt x="130" y="179"/>
                  </a:lnTo>
                  <a:lnTo>
                    <a:pt x="129" y="179"/>
                  </a:lnTo>
                  <a:lnTo>
                    <a:pt x="127" y="181"/>
                  </a:lnTo>
                  <a:lnTo>
                    <a:pt x="127" y="182"/>
                  </a:lnTo>
                  <a:lnTo>
                    <a:pt x="126" y="183"/>
                  </a:lnTo>
                  <a:lnTo>
                    <a:pt x="125" y="183"/>
                  </a:lnTo>
                  <a:lnTo>
                    <a:pt x="125" y="182"/>
                  </a:lnTo>
                  <a:lnTo>
                    <a:pt x="125" y="181"/>
                  </a:lnTo>
                  <a:lnTo>
                    <a:pt x="125" y="179"/>
                  </a:lnTo>
                  <a:lnTo>
                    <a:pt x="124" y="179"/>
                  </a:lnTo>
                  <a:lnTo>
                    <a:pt x="123" y="179"/>
                  </a:lnTo>
                  <a:lnTo>
                    <a:pt x="121" y="179"/>
                  </a:lnTo>
                  <a:lnTo>
                    <a:pt x="121" y="181"/>
                  </a:lnTo>
                  <a:lnTo>
                    <a:pt x="121" y="183"/>
                  </a:lnTo>
                  <a:lnTo>
                    <a:pt x="121" y="187"/>
                  </a:lnTo>
                  <a:lnTo>
                    <a:pt x="120" y="187"/>
                  </a:lnTo>
                  <a:lnTo>
                    <a:pt x="118" y="187"/>
                  </a:lnTo>
                  <a:lnTo>
                    <a:pt x="117" y="188"/>
                  </a:lnTo>
                  <a:lnTo>
                    <a:pt x="116" y="188"/>
                  </a:lnTo>
                  <a:lnTo>
                    <a:pt x="116" y="189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4" y="187"/>
                  </a:lnTo>
                  <a:lnTo>
                    <a:pt x="113" y="187"/>
                  </a:lnTo>
                  <a:lnTo>
                    <a:pt x="112" y="187"/>
                  </a:lnTo>
                  <a:lnTo>
                    <a:pt x="111" y="187"/>
                  </a:lnTo>
                  <a:lnTo>
                    <a:pt x="110" y="187"/>
                  </a:lnTo>
                  <a:lnTo>
                    <a:pt x="108" y="187"/>
                  </a:lnTo>
                  <a:lnTo>
                    <a:pt x="108" y="188"/>
                  </a:lnTo>
                  <a:lnTo>
                    <a:pt x="108" y="189"/>
                  </a:lnTo>
                  <a:lnTo>
                    <a:pt x="108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7" y="187"/>
                  </a:lnTo>
                  <a:lnTo>
                    <a:pt x="106" y="187"/>
                  </a:lnTo>
                  <a:lnTo>
                    <a:pt x="106" y="188"/>
                  </a:lnTo>
                  <a:lnTo>
                    <a:pt x="105" y="188"/>
                  </a:lnTo>
                  <a:lnTo>
                    <a:pt x="105" y="189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3" y="187"/>
                  </a:lnTo>
                  <a:lnTo>
                    <a:pt x="102" y="187"/>
                  </a:lnTo>
                  <a:lnTo>
                    <a:pt x="101" y="187"/>
                  </a:lnTo>
                  <a:lnTo>
                    <a:pt x="100" y="187"/>
                  </a:lnTo>
                  <a:lnTo>
                    <a:pt x="100" y="188"/>
                  </a:lnTo>
                  <a:lnTo>
                    <a:pt x="99" y="188"/>
                  </a:lnTo>
                  <a:lnTo>
                    <a:pt x="99" y="187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6"/>
                  </a:lnTo>
                  <a:lnTo>
                    <a:pt x="97" y="187"/>
                  </a:lnTo>
                  <a:lnTo>
                    <a:pt x="96" y="187"/>
                  </a:lnTo>
                  <a:lnTo>
                    <a:pt x="96" y="186"/>
                  </a:lnTo>
                  <a:lnTo>
                    <a:pt x="95" y="186"/>
                  </a:lnTo>
                  <a:lnTo>
                    <a:pt x="95" y="185"/>
                  </a:lnTo>
                  <a:lnTo>
                    <a:pt x="95" y="184"/>
                  </a:lnTo>
                  <a:lnTo>
                    <a:pt x="95" y="183"/>
                  </a:lnTo>
                  <a:lnTo>
                    <a:pt x="94" y="183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81"/>
                  </a:lnTo>
                  <a:lnTo>
                    <a:pt x="91" y="181"/>
                  </a:lnTo>
                  <a:lnTo>
                    <a:pt x="91" y="180"/>
                  </a:lnTo>
                  <a:lnTo>
                    <a:pt x="90" y="181"/>
                  </a:lnTo>
                  <a:lnTo>
                    <a:pt x="90" y="180"/>
                  </a:lnTo>
                  <a:lnTo>
                    <a:pt x="90" y="179"/>
                  </a:lnTo>
                  <a:lnTo>
                    <a:pt x="89" y="179"/>
                  </a:lnTo>
                  <a:lnTo>
                    <a:pt x="89" y="180"/>
                  </a:lnTo>
                  <a:lnTo>
                    <a:pt x="89" y="181"/>
                  </a:lnTo>
                  <a:lnTo>
                    <a:pt x="88" y="181"/>
                  </a:lnTo>
                  <a:lnTo>
                    <a:pt x="88" y="180"/>
                  </a:lnTo>
                  <a:lnTo>
                    <a:pt x="88" y="179"/>
                  </a:lnTo>
                  <a:lnTo>
                    <a:pt x="88" y="178"/>
                  </a:lnTo>
                  <a:lnTo>
                    <a:pt x="88" y="177"/>
                  </a:lnTo>
                  <a:lnTo>
                    <a:pt x="88" y="176"/>
                  </a:lnTo>
                  <a:lnTo>
                    <a:pt x="88" y="175"/>
                  </a:lnTo>
                  <a:lnTo>
                    <a:pt x="88" y="174"/>
                  </a:lnTo>
                  <a:lnTo>
                    <a:pt x="88" y="172"/>
                  </a:lnTo>
                  <a:lnTo>
                    <a:pt x="88" y="169"/>
                  </a:lnTo>
                  <a:lnTo>
                    <a:pt x="87" y="169"/>
                  </a:lnTo>
                  <a:lnTo>
                    <a:pt x="84" y="169"/>
                  </a:lnTo>
                  <a:lnTo>
                    <a:pt x="83" y="169"/>
                  </a:lnTo>
                  <a:lnTo>
                    <a:pt x="82" y="169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8" y="169"/>
                  </a:lnTo>
                  <a:lnTo>
                    <a:pt x="77" y="169"/>
                  </a:lnTo>
                  <a:lnTo>
                    <a:pt x="76" y="169"/>
                  </a:lnTo>
                  <a:lnTo>
                    <a:pt x="75" y="169"/>
                  </a:lnTo>
                  <a:lnTo>
                    <a:pt x="73" y="169"/>
                  </a:lnTo>
                  <a:lnTo>
                    <a:pt x="72" y="169"/>
                  </a:lnTo>
                  <a:lnTo>
                    <a:pt x="71" y="169"/>
                  </a:lnTo>
                  <a:lnTo>
                    <a:pt x="70" y="169"/>
                  </a:lnTo>
                  <a:lnTo>
                    <a:pt x="69" y="169"/>
                  </a:lnTo>
                  <a:lnTo>
                    <a:pt x="67" y="169"/>
                  </a:lnTo>
                  <a:lnTo>
                    <a:pt x="65" y="169"/>
                  </a:lnTo>
                  <a:lnTo>
                    <a:pt x="64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8" y="169"/>
                  </a:lnTo>
                  <a:lnTo>
                    <a:pt x="57" y="169"/>
                  </a:lnTo>
                  <a:lnTo>
                    <a:pt x="56" y="169"/>
                  </a:lnTo>
                  <a:lnTo>
                    <a:pt x="53" y="169"/>
                  </a:lnTo>
                  <a:lnTo>
                    <a:pt x="49" y="169"/>
                  </a:lnTo>
                  <a:lnTo>
                    <a:pt x="48" y="169"/>
                  </a:lnTo>
                  <a:lnTo>
                    <a:pt x="46" y="169"/>
                  </a:lnTo>
                  <a:lnTo>
                    <a:pt x="46" y="168"/>
                  </a:lnTo>
                  <a:lnTo>
                    <a:pt x="46" y="167"/>
                  </a:lnTo>
                  <a:lnTo>
                    <a:pt x="46" y="166"/>
                  </a:lnTo>
                  <a:lnTo>
                    <a:pt x="46" y="165"/>
                  </a:lnTo>
                  <a:lnTo>
                    <a:pt x="46" y="164"/>
                  </a:lnTo>
                  <a:lnTo>
                    <a:pt x="46" y="163"/>
                  </a:lnTo>
                  <a:lnTo>
                    <a:pt x="46" y="162"/>
                  </a:lnTo>
                  <a:lnTo>
                    <a:pt x="46" y="161"/>
                  </a:lnTo>
                  <a:lnTo>
                    <a:pt x="46" y="160"/>
                  </a:lnTo>
                  <a:lnTo>
                    <a:pt x="45" y="160"/>
                  </a:lnTo>
                  <a:lnTo>
                    <a:pt x="44" y="160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8" y="160"/>
                  </a:lnTo>
                  <a:lnTo>
                    <a:pt x="37" y="160"/>
                  </a:lnTo>
                  <a:lnTo>
                    <a:pt x="36" y="160"/>
                  </a:lnTo>
                  <a:lnTo>
                    <a:pt x="35" y="160"/>
                  </a:lnTo>
                  <a:lnTo>
                    <a:pt x="34" y="160"/>
                  </a:lnTo>
                  <a:lnTo>
                    <a:pt x="32" y="160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29" y="160"/>
                  </a:lnTo>
                  <a:lnTo>
                    <a:pt x="28" y="160"/>
                  </a:lnTo>
                  <a:lnTo>
                    <a:pt x="27" y="160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4" y="160"/>
                  </a:lnTo>
                  <a:lnTo>
                    <a:pt x="22" y="160"/>
                  </a:lnTo>
                  <a:lnTo>
                    <a:pt x="21" y="160"/>
                  </a:lnTo>
                  <a:lnTo>
                    <a:pt x="20" y="160"/>
                  </a:lnTo>
                  <a:lnTo>
                    <a:pt x="18" y="160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5" y="160"/>
                  </a:lnTo>
                  <a:lnTo>
                    <a:pt x="4" y="160"/>
                  </a:lnTo>
                  <a:lnTo>
                    <a:pt x="2" y="160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4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1" y="117"/>
                  </a:lnTo>
                  <a:lnTo>
                    <a:pt x="2" y="117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7" y="118"/>
                  </a:lnTo>
                  <a:lnTo>
                    <a:pt x="10" y="118"/>
                  </a:lnTo>
                  <a:lnTo>
                    <a:pt x="12" y="117"/>
                  </a:lnTo>
                  <a:lnTo>
                    <a:pt x="13" y="117"/>
                  </a:lnTo>
                  <a:lnTo>
                    <a:pt x="13" y="119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4" y="122"/>
                  </a:lnTo>
                  <a:lnTo>
                    <a:pt x="16" y="122"/>
                  </a:lnTo>
                  <a:lnTo>
                    <a:pt x="18" y="122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1" y="120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8"/>
                  </a:lnTo>
                  <a:lnTo>
                    <a:pt x="25" y="118"/>
                  </a:lnTo>
                  <a:lnTo>
                    <a:pt x="26" y="118"/>
                  </a:lnTo>
                  <a:lnTo>
                    <a:pt x="27" y="118"/>
                  </a:lnTo>
                  <a:lnTo>
                    <a:pt x="30" y="118"/>
                  </a:lnTo>
                  <a:lnTo>
                    <a:pt x="31" y="118"/>
                  </a:lnTo>
                  <a:lnTo>
                    <a:pt x="32" y="118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6" y="117"/>
                  </a:lnTo>
                  <a:lnTo>
                    <a:pt x="36" y="116"/>
                  </a:lnTo>
                  <a:lnTo>
                    <a:pt x="37" y="116"/>
                  </a:lnTo>
                  <a:lnTo>
                    <a:pt x="38" y="116"/>
                  </a:lnTo>
                  <a:lnTo>
                    <a:pt x="39" y="116"/>
                  </a:lnTo>
                  <a:lnTo>
                    <a:pt x="39" y="115"/>
                  </a:lnTo>
                  <a:lnTo>
                    <a:pt x="40" y="115"/>
                  </a:lnTo>
                  <a:lnTo>
                    <a:pt x="41" y="115"/>
                  </a:lnTo>
                  <a:lnTo>
                    <a:pt x="42" y="115"/>
                  </a:lnTo>
                  <a:lnTo>
                    <a:pt x="43" y="115"/>
                  </a:lnTo>
                  <a:lnTo>
                    <a:pt x="44" y="115"/>
                  </a:lnTo>
                  <a:lnTo>
                    <a:pt x="45" y="115"/>
                  </a:lnTo>
                  <a:lnTo>
                    <a:pt x="46" y="115"/>
                  </a:lnTo>
                  <a:lnTo>
                    <a:pt x="47" y="115"/>
                  </a:lnTo>
                  <a:lnTo>
                    <a:pt x="48" y="115"/>
                  </a:lnTo>
                  <a:lnTo>
                    <a:pt x="49" y="114"/>
                  </a:lnTo>
                  <a:lnTo>
                    <a:pt x="50" y="114"/>
                  </a:lnTo>
                  <a:lnTo>
                    <a:pt x="50" y="113"/>
                  </a:lnTo>
                  <a:lnTo>
                    <a:pt x="51" y="113"/>
                  </a:lnTo>
                  <a:lnTo>
                    <a:pt x="52" y="113"/>
                  </a:lnTo>
                  <a:lnTo>
                    <a:pt x="52" y="112"/>
                  </a:lnTo>
                  <a:lnTo>
                    <a:pt x="53" y="112"/>
                  </a:lnTo>
                  <a:lnTo>
                    <a:pt x="54" y="112"/>
                  </a:lnTo>
                  <a:lnTo>
                    <a:pt x="55" y="112"/>
                  </a:lnTo>
                  <a:lnTo>
                    <a:pt x="57" y="112"/>
                  </a:lnTo>
                  <a:lnTo>
                    <a:pt x="58" y="112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61" y="111"/>
                  </a:lnTo>
                  <a:lnTo>
                    <a:pt x="62" y="111"/>
                  </a:lnTo>
                  <a:lnTo>
                    <a:pt x="63" y="111"/>
                  </a:lnTo>
                  <a:lnTo>
                    <a:pt x="63" y="110"/>
                  </a:lnTo>
                  <a:lnTo>
                    <a:pt x="64" y="110"/>
                  </a:lnTo>
                  <a:lnTo>
                    <a:pt x="65" y="109"/>
                  </a:lnTo>
                  <a:lnTo>
                    <a:pt x="64" y="109"/>
                  </a:lnTo>
                  <a:lnTo>
                    <a:pt x="64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2" y="106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1" y="103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9"/>
                  </a:lnTo>
                  <a:lnTo>
                    <a:pt x="59" y="98"/>
                  </a:lnTo>
                  <a:lnTo>
                    <a:pt x="59" y="97"/>
                  </a:lnTo>
                  <a:lnTo>
                    <a:pt x="59" y="96"/>
                  </a:lnTo>
                  <a:lnTo>
                    <a:pt x="59" y="95"/>
                  </a:lnTo>
                  <a:lnTo>
                    <a:pt x="59" y="94"/>
                  </a:lnTo>
                  <a:lnTo>
                    <a:pt x="60" y="94"/>
                  </a:lnTo>
                  <a:lnTo>
                    <a:pt x="61" y="94"/>
                  </a:lnTo>
                  <a:lnTo>
                    <a:pt x="62" y="94"/>
                  </a:lnTo>
                  <a:lnTo>
                    <a:pt x="63" y="94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4"/>
                  </a:lnTo>
                  <a:lnTo>
                    <a:pt x="68" y="94"/>
                  </a:lnTo>
                  <a:lnTo>
                    <a:pt x="69" y="94"/>
                  </a:lnTo>
                  <a:lnTo>
                    <a:pt x="70" y="94"/>
                  </a:lnTo>
                  <a:lnTo>
                    <a:pt x="71" y="94"/>
                  </a:lnTo>
                  <a:lnTo>
                    <a:pt x="72" y="94"/>
                  </a:lnTo>
                  <a:lnTo>
                    <a:pt x="73" y="94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2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9" y="90"/>
                  </a:lnTo>
                  <a:lnTo>
                    <a:pt x="80" y="90"/>
                  </a:lnTo>
                  <a:lnTo>
                    <a:pt x="81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8" y="90"/>
                  </a:lnTo>
                  <a:lnTo>
                    <a:pt x="89" y="90"/>
                  </a:lnTo>
                  <a:lnTo>
                    <a:pt x="90" y="90"/>
                  </a:lnTo>
                  <a:lnTo>
                    <a:pt x="91" y="90"/>
                  </a:lnTo>
                  <a:lnTo>
                    <a:pt x="91" y="89"/>
                  </a:lnTo>
                  <a:lnTo>
                    <a:pt x="90" y="88"/>
                  </a:lnTo>
                  <a:lnTo>
                    <a:pt x="90" y="87"/>
                  </a:lnTo>
                  <a:lnTo>
                    <a:pt x="90" y="86"/>
                  </a:lnTo>
                  <a:lnTo>
                    <a:pt x="90" y="85"/>
                  </a:lnTo>
                  <a:lnTo>
                    <a:pt x="91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3" y="80"/>
                  </a:lnTo>
                  <a:lnTo>
                    <a:pt x="93" y="79"/>
                  </a:lnTo>
                  <a:lnTo>
                    <a:pt x="93" y="78"/>
                  </a:lnTo>
                  <a:lnTo>
                    <a:pt x="93" y="77"/>
                  </a:lnTo>
                  <a:lnTo>
                    <a:pt x="93" y="76"/>
                  </a:lnTo>
                  <a:lnTo>
                    <a:pt x="93" y="75"/>
                  </a:lnTo>
                  <a:lnTo>
                    <a:pt x="93" y="74"/>
                  </a:lnTo>
                  <a:lnTo>
                    <a:pt x="93" y="73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3" y="70"/>
                  </a:lnTo>
                  <a:lnTo>
                    <a:pt x="93" y="69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4" y="67"/>
                  </a:lnTo>
                  <a:lnTo>
                    <a:pt x="95" y="67"/>
                  </a:lnTo>
                  <a:lnTo>
                    <a:pt x="94" y="67"/>
                  </a:lnTo>
                  <a:lnTo>
                    <a:pt x="94" y="68"/>
                  </a:lnTo>
                  <a:lnTo>
                    <a:pt x="95" y="68"/>
                  </a:lnTo>
                  <a:lnTo>
                    <a:pt x="95" y="67"/>
                  </a:lnTo>
                  <a:lnTo>
                    <a:pt x="96" y="67"/>
                  </a:lnTo>
                  <a:lnTo>
                    <a:pt x="96" y="68"/>
                  </a:lnTo>
                  <a:lnTo>
                    <a:pt x="97" y="68"/>
                  </a:lnTo>
                  <a:lnTo>
                    <a:pt x="97" y="67"/>
                  </a:lnTo>
                  <a:lnTo>
                    <a:pt x="98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100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2" y="68"/>
                  </a:lnTo>
                  <a:lnTo>
                    <a:pt x="103" y="68"/>
                  </a:lnTo>
                  <a:lnTo>
                    <a:pt x="104" y="68"/>
                  </a:lnTo>
                  <a:lnTo>
                    <a:pt x="104" y="67"/>
                  </a:lnTo>
                  <a:lnTo>
                    <a:pt x="105" y="67"/>
                  </a:lnTo>
                  <a:lnTo>
                    <a:pt x="106" y="67"/>
                  </a:lnTo>
                  <a:lnTo>
                    <a:pt x="106" y="68"/>
                  </a:lnTo>
                  <a:lnTo>
                    <a:pt x="106" y="69"/>
                  </a:lnTo>
                  <a:lnTo>
                    <a:pt x="107" y="70"/>
                  </a:lnTo>
                  <a:lnTo>
                    <a:pt x="107" y="71"/>
                  </a:lnTo>
                  <a:lnTo>
                    <a:pt x="106" y="71"/>
                  </a:lnTo>
                  <a:lnTo>
                    <a:pt x="106" y="72"/>
                  </a:lnTo>
                  <a:lnTo>
                    <a:pt x="107" y="72"/>
                  </a:lnTo>
                  <a:lnTo>
                    <a:pt x="108" y="72"/>
                  </a:lnTo>
                  <a:lnTo>
                    <a:pt x="108" y="71"/>
                  </a:lnTo>
                  <a:lnTo>
                    <a:pt x="108" y="70"/>
                  </a:lnTo>
                  <a:lnTo>
                    <a:pt x="108" y="69"/>
                  </a:lnTo>
                  <a:lnTo>
                    <a:pt x="109" y="69"/>
                  </a:lnTo>
                  <a:lnTo>
                    <a:pt x="110" y="69"/>
                  </a:lnTo>
                  <a:lnTo>
                    <a:pt x="110" y="68"/>
                  </a:lnTo>
                  <a:lnTo>
                    <a:pt x="110" y="67"/>
                  </a:lnTo>
                  <a:lnTo>
                    <a:pt x="110" y="66"/>
                  </a:lnTo>
                  <a:lnTo>
                    <a:pt x="110" y="65"/>
                  </a:lnTo>
                  <a:lnTo>
                    <a:pt x="110" y="64"/>
                  </a:lnTo>
                  <a:lnTo>
                    <a:pt x="110" y="63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10" y="59"/>
                  </a:lnTo>
                  <a:lnTo>
                    <a:pt x="110" y="58"/>
                  </a:lnTo>
                  <a:lnTo>
                    <a:pt x="110" y="57"/>
                  </a:lnTo>
                  <a:lnTo>
                    <a:pt x="110" y="55"/>
                  </a:lnTo>
                  <a:lnTo>
                    <a:pt x="109" y="54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8" y="52"/>
                  </a:lnTo>
                  <a:lnTo>
                    <a:pt x="107" y="52"/>
                  </a:lnTo>
                  <a:lnTo>
                    <a:pt x="107" y="51"/>
                  </a:lnTo>
                  <a:lnTo>
                    <a:pt x="106" y="51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1" y="54"/>
                  </a:lnTo>
                  <a:lnTo>
                    <a:pt x="100" y="54"/>
                  </a:lnTo>
                  <a:lnTo>
                    <a:pt x="99" y="54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5" y="50"/>
                  </a:lnTo>
                  <a:lnTo>
                    <a:pt x="95" y="49"/>
                  </a:lnTo>
                  <a:lnTo>
                    <a:pt x="94" y="49"/>
                  </a:lnTo>
                  <a:lnTo>
                    <a:pt x="94" y="48"/>
                  </a:lnTo>
                  <a:lnTo>
                    <a:pt x="93" y="48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91" y="43"/>
                  </a:lnTo>
                  <a:lnTo>
                    <a:pt x="90" y="43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89" y="41"/>
                  </a:lnTo>
                  <a:lnTo>
                    <a:pt x="88" y="41"/>
                  </a:lnTo>
                  <a:lnTo>
                    <a:pt x="88" y="40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6" y="34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5" y="32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3" y="30"/>
                  </a:lnTo>
                  <a:lnTo>
                    <a:pt x="82" y="29"/>
                  </a:lnTo>
                  <a:lnTo>
                    <a:pt x="82" y="28"/>
                  </a:lnTo>
                  <a:lnTo>
                    <a:pt x="81" y="28"/>
                  </a:lnTo>
                  <a:lnTo>
                    <a:pt x="81" y="27"/>
                  </a:lnTo>
                  <a:lnTo>
                    <a:pt x="79" y="24"/>
                  </a:lnTo>
                  <a:lnTo>
                    <a:pt x="79" y="23"/>
                  </a:lnTo>
                  <a:lnTo>
                    <a:pt x="78" y="22"/>
                  </a:lnTo>
                  <a:lnTo>
                    <a:pt x="77" y="21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3" y="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2" name="Freeform 97">
              <a:extLst>
                <a:ext uri="{FF2B5EF4-FFF2-40B4-BE49-F238E27FC236}">
                  <a16:creationId xmlns:a16="http://schemas.microsoft.com/office/drawing/2014/main" id="{7100D061-EA4B-4EF5-B3E7-CFA03095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838" y="2284413"/>
              <a:ext cx="190500" cy="180975"/>
            </a:xfrm>
            <a:custGeom>
              <a:avLst/>
              <a:gdLst>
                <a:gd name="T0" fmla="*/ 67 w 120"/>
                <a:gd name="T1" fmla="*/ 46 h 114"/>
                <a:gd name="T2" fmla="*/ 68 w 120"/>
                <a:gd name="T3" fmla="*/ 37 h 114"/>
                <a:gd name="T4" fmla="*/ 67 w 120"/>
                <a:gd name="T5" fmla="*/ 30 h 114"/>
                <a:gd name="T6" fmla="*/ 68 w 120"/>
                <a:gd name="T7" fmla="*/ 24 h 114"/>
                <a:gd name="T8" fmla="*/ 68 w 120"/>
                <a:gd name="T9" fmla="*/ 13 h 114"/>
                <a:gd name="T10" fmla="*/ 68 w 120"/>
                <a:gd name="T11" fmla="*/ 3 h 114"/>
                <a:gd name="T12" fmla="*/ 70 w 120"/>
                <a:gd name="T13" fmla="*/ 2 h 114"/>
                <a:gd name="T14" fmla="*/ 73 w 120"/>
                <a:gd name="T15" fmla="*/ 0 h 114"/>
                <a:gd name="T16" fmla="*/ 90 w 120"/>
                <a:gd name="T17" fmla="*/ 0 h 114"/>
                <a:gd name="T18" fmla="*/ 97 w 120"/>
                <a:gd name="T19" fmla="*/ 1 h 114"/>
                <a:gd name="T20" fmla="*/ 110 w 120"/>
                <a:gd name="T21" fmla="*/ 1 h 114"/>
                <a:gd name="T22" fmla="*/ 120 w 120"/>
                <a:gd name="T23" fmla="*/ 2 h 114"/>
                <a:gd name="T24" fmla="*/ 117 w 120"/>
                <a:gd name="T25" fmla="*/ 6 h 114"/>
                <a:gd name="T26" fmla="*/ 118 w 120"/>
                <a:gd name="T27" fmla="*/ 10 h 114"/>
                <a:gd name="T28" fmla="*/ 114 w 120"/>
                <a:gd name="T29" fmla="*/ 15 h 114"/>
                <a:gd name="T30" fmla="*/ 117 w 120"/>
                <a:gd name="T31" fmla="*/ 21 h 114"/>
                <a:gd name="T32" fmla="*/ 117 w 120"/>
                <a:gd name="T33" fmla="*/ 26 h 114"/>
                <a:gd name="T34" fmla="*/ 116 w 120"/>
                <a:gd name="T35" fmla="*/ 34 h 114"/>
                <a:gd name="T36" fmla="*/ 118 w 120"/>
                <a:gd name="T37" fmla="*/ 39 h 114"/>
                <a:gd name="T38" fmla="*/ 116 w 120"/>
                <a:gd name="T39" fmla="*/ 48 h 114"/>
                <a:gd name="T40" fmla="*/ 116 w 120"/>
                <a:gd name="T41" fmla="*/ 55 h 114"/>
                <a:gd name="T42" fmla="*/ 110 w 120"/>
                <a:gd name="T43" fmla="*/ 60 h 114"/>
                <a:gd name="T44" fmla="*/ 108 w 120"/>
                <a:gd name="T45" fmla="*/ 66 h 114"/>
                <a:gd name="T46" fmla="*/ 101 w 120"/>
                <a:gd name="T47" fmla="*/ 67 h 114"/>
                <a:gd name="T48" fmla="*/ 99 w 120"/>
                <a:gd name="T49" fmla="*/ 73 h 114"/>
                <a:gd name="T50" fmla="*/ 98 w 120"/>
                <a:gd name="T51" fmla="*/ 76 h 114"/>
                <a:gd name="T52" fmla="*/ 95 w 120"/>
                <a:gd name="T53" fmla="*/ 81 h 114"/>
                <a:gd name="T54" fmla="*/ 95 w 120"/>
                <a:gd name="T55" fmla="*/ 85 h 114"/>
                <a:gd name="T56" fmla="*/ 98 w 120"/>
                <a:gd name="T57" fmla="*/ 90 h 114"/>
                <a:gd name="T58" fmla="*/ 100 w 120"/>
                <a:gd name="T59" fmla="*/ 95 h 114"/>
                <a:gd name="T60" fmla="*/ 98 w 120"/>
                <a:gd name="T61" fmla="*/ 100 h 114"/>
                <a:gd name="T62" fmla="*/ 95 w 120"/>
                <a:gd name="T63" fmla="*/ 104 h 114"/>
                <a:gd name="T64" fmla="*/ 91 w 120"/>
                <a:gd name="T65" fmla="*/ 108 h 114"/>
                <a:gd name="T66" fmla="*/ 88 w 120"/>
                <a:gd name="T67" fmla="*/ 114 h 114"/>
                <a:gd name="T68" fmla="*/ 80 w 120"/>
                <a:gd name="T69" fmla="*/ 109 h 114"/>
                <a:gd name="T70" fmla="*/ 75 w 120"/>
                <a:gd name="T71" fmla="*/ 106 h 114"/>
                <a:gd name="T72" fmla="*/ 72 w 120"/>
                <a:gd name="T73" fmla="*/ 108 h 114"/>
                <a:gd name="T74" fmla="*/ 72 w 120"/>
                <a:gd name="T75" fmla="*/ 113 h 114"/>
                <a:gd name="T76" fmla="*/ 68 w 120"/>
                <a:gd name="T77" fmla="*/ 108 h 114"/>
                <a:gd name="T78" fmla="*/ 66 w 120"/>
                <a:gd name="T79" fmla="*/ 102 h 114"/>
                <a:gd name="T80" fmla="*/ 59 w 120"/>
                <a:gd name="T81" fmla="*/ 102 h 114"/>
                <a:gd name="T82" fmla="*/ 53 w 120"/>
                <a:gd name="T83" fmla="*/ 102 h 114"/>
                <a:gd name="T84" fmla="*/ 50 w 120"/>
                <a:gd name="T85" fmla="*/ 99 h 114"/>
                <a:gd name="T86" fmla="*/ 50 w 120"/>
                <a:gd name="T87" fmla="*/ 93 h 114"/>
                <a:gd name="T88" fmla="*/ 48 w 120"/>
                <a:gd name="T89" fmla="*/ 87 h 114"/>
                <a:gd name="T90" fmla="*/ 45 w 120"/>
                <a:gd name="T91" fmla="*/ 83 h 114"/>
                <a:gd name="T92" fmla="*/ 38 w 120"/>
                <a:gd name="T93" fmla="*/ 84 h 114"/>
                <a:gd name="T94" fmla="*/ 33 w 120"/>
                <a:gd name="T95" fmla="*/ 81 h 114"/>
                <a:gd name="T96" fmla="*/ 29 w 120"/>
                <a:gd name="T97" fmla="*/ 85 h 114"/>
                <a:gd name="T98" fmla="*/ 25 w 120"/>
                <a:gd name="T99" fmla="*/ 90 h 114"/>
                <a:gd name="T100" fmla="*/ 21 w 120"/>
                <a:gd name="T101" fmla="*/ 92 h 114"/>
                <a:gd name="T102" fmla="*/ 13 w 120"/>
                <a:gd name="T103" fmla="*/ 87 h 114"/>
                <a:gd name="T104" fmla="*/ 7 w 120"/>
                <a:gd name="T105" fmla="*/ 83 h 114"/>
                <a:gd name="T106" fmla="*/ 1 w 120"/>
                <a:gd name="T107" fmla="*/ 80 h 114"/>
                <a:gd name="T108" fmla="*/ 2 w 120"/>
                <a:gd name="T109" fmla="*/ 75 h 114"/>
                <a:gd name="T110" fmla="*/ 4 w 120"/>
                <a:gd name="T111" fmla="*/ 69 h 114"/>
                <a:gd name="T112" fmla="*/ 11 w 120"/>
                <a:gd name="T113" fmla="*/ 65 h 114"/>
                <a:gd name="T114" fmla="*/ 18 w 120"/>
                <a:gd name="T115" fmla="*/ 63 h 114"/>
                <a:gd name="T116" fmla="*/ 27 w 120"/>
                <a:gd name="T117" fmla="*/ 60 h 114"/>
                <a:gd name="T118" fmla="*/ 43 w 120"/>
                <a:gd name="T119" fmla="*/ 55 h 114"/>
                <a:gd name="T120" fmla="*/ 58 w 120"/>
                <a:gd name="T121" fmla="*/ 5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114">
                  <a:moveTo>
                    <a:pt x="60" y="51"/>
                  </a:moveTo>
                  <a:lnTo>
                    <a:pt x="61" y="51"/>
                  </a:lnTo>
                  <a:lnTo>
                    <a:pt x="65" y="51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8"/>
                  </a:lnTo>
                  <a:lnTo>
                    <a:pt x="67" y="47"/>
                  </a:lnTo>
                  <a:lnTo>
                    <a:pt x="67" y="46"/>
                  </a:lnTo>
                  <a:lnTo>
                    <a:pt x="67" y="43"/>
                  </a:lnTo>
                  <a:lnTo>
                    <a:pt x="67" y="42"/>
                  </a:lnTo>
                  <a:lnTo>
                    <a:pt x="67" y="41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8" y="36"/>
                  </a:lnTo>
                  <a:lnTo>
                    <a:pt x="68" y="35"/>
                  </a:lnTo>
                  <a:lnTo>
                    <a:pt x="68" y="34"/>
                  </a:lnTo>
                  <a:lnTo>
                    <a:pt x="67" y="34"/>
                  </a:lnTo>
                  <a:lnTo>
                    <a:pt x="67" y="33"/>
                  </a:lnTo>
                  <a:lnTo>
                    <a:pt x="67" y="32"/>
                  </a:lnTo>
                  <a:lnTo>
                    <a:pt x="67" y="31"/>
                  </a:lnTo>
                  <a:lnTo>
                    <a:pt x="67" y="30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8" y="27"/>
                  </a:lnTo>
                  <a:lnTo>
                    <a:pt x="68" y="26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1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0" y="1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1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3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1"/>
                  </a:lnTo>
                  <a:lnTo>
                    <a:pt x="120" y="2"/>
                  </a:lnTo>
                  <a:lnTo>
                    <a:pt x="119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3"/>
                  </a:lnTo>
                  <a:lnTo>
                    <a:pt x="117" y="3"/>
                  </a:lnTo>
                  <a:lnTo>
                    <a:pt x="117" y="4"/>
                  </a:lnTo>
                  <a:lnTo>
                    <a:pt x="117" y="5"/>
                  </a:lnTo>
                  <a:lnTo>
                    <a:pt x="117" y="6"/>
                  </a:lnTo>
                  <a:lnTo>
                    <a:pt x="117" y="7"/>
                  </a:lnTo>
                  <a:lnTo>
                    <a:pt x="117" y="8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7" y="10"/>
                  </a:lnTo>
                  <a:lnTo>
                    <a:pt x="118" y="10"/>
                  </a:lnTo>
                  <a:lnTo>
                    <a:pt x="117" y="10"/>
                  </a:lnTo>
                  <a:lnTo>
                    <a:pt x="118" y="10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7" y="12"/>
                  </a:lnTo>
                  <a:lnTo>
                    <a:pt x="116" y="12"/>
                  </a:lnTo>
                  <a:lnTo>
                    <a:pt x="116" y="14"/>
                  </a:lnTo>
                  <a:lnTo>
                    <a:pt x="115" y="14"/>
                  </a:lnTo>
                  <a:lnTo>
                    <a:pt x="114" y="14"/>
                  </a:lnTo>
                  <a:lnTo>
                    <a:pt x="114" y="15"/>
                  </a:lnTo>
                  <a:lnTo>
                    <a:pt x="114" y="16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5" y="19"/>
                  </a:lnTo>
                  <a:lnTo>
                    <a:pt x="116" y="19"/>
                  </a:lnTo>
                  <a:lnTo>
                    <a:pt x="116" y="20"/>
                  </a:lnTo>
                  <a:lnTo>
                    <a:pt x="117" y="21"/>
                  </a:lnTo>
                  <a:lnTo>
                    <a:pt x="118" y="22"/>
                  </a:lnTo>
                  <a:lnTo>
                    <a:pt x="118" y="23"/>
                  </a:lnTo>
                  <a:lnTo>
                    <a:pt x="119" y="23"/>
                  </a:lnTo>
                  <a:lnTo>
                    <a:pt x="119" y="24"/>
                  </a:lnTo>
                  <a:lnTo>
                    <a:pt x="119" y="25"/>
                  </a:lnTo>
                  <a:lnTo>
                    <a:pt x="119" y="26"/>
                  </a:lnTo>
                  <a:lnTo>
                    <a:pt x="118" y="26"/>
                  </a:lnTo>
                  <a:lnTo>
                    <a:pt x="117" y="26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6" y="29"/>
                  </a:lnTo>
                  <a:lnTo>
                    <a:pt x="116" y="30"/>
                  </a:lnTo>
                  <a:lnTo>
                    <a:pt x="116" y="31"/>
                  </a:lnTo>
                  <a:lnTo>
                    <a:pt x="116" y="32"/>
                  </a:lnTo>
                  <a:lnTo>
                    <a:pt x="116" y="33"/>
                  </a:lnTo>
                  <a:lnTo>
                    <a:pt x="116" y="34"/>
                  </a:lnTo>
                  <a:lnTo>
                    <a:pt x="115" y="35"/>
                  </a:lnTo>
                  <a:lnTo>
                    <a:pt x="115" y="36"/>
                  </a:lnTo>
                  <a:lnTo>
                    <a:pt x="114" y="36"/>
                  </a:lnTo>
                  <a:lnTo>
                    <a:pt x="116" y="36"/>
                  </a:lnTo>
                  <a:lnTo>
                    <a:pt x="117" y="37"/>
                  </a:lnTo>
                  <a:lnTo>
                    <a:pt x="118" y="37"/>
                  </a:lnTo>
                  <a:lnTo>
                    <a:pt x="118" y="38"/>
                  </a:lnTo>
                  <a:lnTo>
                    <a:pt x="118" y="39"/>
                  </a:lnTo>
                  <a:lnTo>
                    <a:pt x="118" y="40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3"/>
                  </a:lnTo>
                  <a:lnTo>
                    <a:pt x="117" y="44"/>
                  </a:lnTo>
                  <a:lnTo>
                    <a:pt x="117" y="45"/>
                  </a:lnTo>
                  <a:lnTo>
                    <a:pt x="117" y="47"/>
                  </a:lnTo>
                  <a:lnTo>
                    <a:pt x="116" y="48"/>
                  </a:lnTo>
                  <a:lnTo>
                    <a:pt x="116" y="49"/>
                  </a:lnTo>
                  <a:lnTo>
                    <a:pt x="116" y="50"/>
                  </a:lnTo>
                  <a:lnTo>
                    <a:pt x="116" y="51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7" y="54"/>
                  </a:lnTo>
                  <a:lnTo>
                    <a:pt x="116" y="54"/>
                  </a:lnTo>
                  <a:lnTo>
                    <a:pt x="116" y="55"/>
                  </a:lnTo>
                  <a:lnTo>
                    <a:pt x="115" y="56"/>
                  </a:lnTo>
                  <a:lnTo>
                    <a:pt x="114" y="57"/>
                  </a:lnTo>
                  <a:lnTo>
                    <a:pt x="113" y="58"/>
                  </a:lnTo>
                  <a:lnTo>
                    <a:pt x="113" y="59"/>
                  </a:lnTo>
                  <a:lnTo>
                    <a:pt x="112" y="60"/>
                  </a:lnTo>
                  <a:lnTo>
                    <a:pt x="112" y="61"/>
                  </a:lnTo>
                  <a:lnTo>
                    <a:pt x="111" y="60"/>
                  </a:lnTo>
                  <a:lnTo>
                    <a:pt x="110" y="60"/>
                  </a:lnTo>
                  <a:lnTo>
                    <a:pt x="109" y="59"/>
                  </a:lnTo>
                  <a:lnTo>
                    <a:pt x="108" y="59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2"/>
                  </a:lnTo>
                  <a:lnTo>
                    <a:pt x="108" y="63"/>
                  </a:lnTo>
                  <a:lnTo>
                    <a:pt x="108" y="64"/>
                  </a:lnTo>
                  <a:lnTo>
                    <a:pt x="108" y="66"/>
                  </a:lnTo>
                  <a:lnTo>
                    <a:pt x="108" y="67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5" y="67"/>
                  </a:lnTo>
                  <a:lnTo>
                    <a:pt x="104" y="67"/>
                  </a:lnTo>
                  <a:lnTo>
                    <a:pt x="103" y="67"/>
                  </a:lnTo>
                  <a:lnTo>
                    <a:pt x="102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9"/>
                  </a:lnTo>
                  <a:lnTo>
                    <a:pt x="101" y="70"/>
                  </a:lnTo>
                  <a:lnTo>
                    <a:pt x="101" y="71"/>
                  </a:lnTo>
                  <a:lnTo>
                    <a:pt x="100" y="71"/>
                  </a:lnTo>
                  <a:lnTo>
                    <a:pt x="100" y="72"/>
                  </a:lnTo>
                  <a:lnTo>
                    <a:pt x="99" y="72"/>
                  </a:lnTo>
                  <a:lnTo>
                    <a:pt x="99" y="73"/>
                  </a:lnTo>
                  <a:lnTo>
                    <a:pt x="99" y="72"/>
                  </a:lnTo>
                  <a:lnTo>
                    <a:pt x="99" y="73"/>
                  </a:lnTo>
                  <a:lnTo>
                    <a:pt x="98" y="73"/>
                  </a:lnTo>
                  <a:lnTo>
                    <a:pt x="98" y="74"/>
                  </a:lnTo>
                  <a:lnTo>
                    <a:pt x="97" y="74"/>
                  </a:lnTo>
                  <a:lnTo>
                    <a:pt x="97" y="75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96" y="78"/>
                  </a:lnTo>
                  <a:lnTo>
                    <a:pt x="96" y="79"/>
                  </a:lnTo>
                  <a:lnTo>
                    <a:pt x="95" y="79"/>
                  </a:lnTo>
                  <a:lnTo>
                    <a:pt x="95" y="80"/>
                  </a:lnTo>
                  <a:lnTo>
                    <a:pt x="95" y="81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4" y="83"/>
                  </a:lnTo>
                  <a:lnTo>
                    <a:pt x="93" y="83"/>
                  </a:lnTo>
                  <a:lnTo>
                    <a:pt x="93" y="84"/>
                  </a:lnTo>
                  <a:lnTo>
                    <a:pt x="94" y="84"/>
                  </a:lnTo>
                  <a:lnTo>
                    <a:pt x="94" y="85"/>
                  </a:lnTo>
                  <a:lnTo>
                    <a:pt x="95" y="85"/>
                  </a:lnTo>
                  <a:lnTo>
                    <a:pt x="95" y="86"/>
                  </a:lnTo>
                  <a:lnTo>
                    <a:pt x="96" y="86"/>
                  </a:lnTo>
                  <a:lnTo>
                    <a:pt x="96" y="87"/>
                  </a:lnTo>
                  <a:lnTo>
                    <a:pt x="97" y="87"/>
                  </a:lnTo>
                  <a:lnTo>
                    <a:pt x="97" y="88"/>
                  </a:lnTo>
                  <a:lnTo>
                    <a:pt x="98" y="88"/>
                  </a:lnTo>
                  <a:lnTo>
                    <a:pt x="98" y="89"/>
                  </a:lnTo>
                  <a:lnTo>
                    <a:pt x="98" y="90"/>
                  </a:lnTo>
                  <a:lnTo>
                    <a:pt x="98" y="91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8" y="92"/>
                  </a:lnTo>
                  <a:lnTo>
                    <a:pt x="98" y="93"/>
                  </a:lnTo>
                  <a:lnTo>
                    <a:pt x="98" y="94"/>
                  </a:lnTo>
                  <a:lnTo>
                    <a:pt x="99" y="94"/>
                  </a:lnTo>
                  <a:lnTo>
                    <a:pt x="100" y="95"/>
                  </a:lnTo>
                  <a:lnTo>
                    <a:pt x="100" y="96"/>
                  </a:lnTo>
                  <a:lnTo>
                    <a:pt x="100" y="97"/>
                  </a:lnTo>
                  <a:lnTo>
                    <a:pt x="99" y="97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8" y="99"/>
                  </a:lnTo>
                  <a:lnTo>
                    <a:pt x="98" y="100"/>
                  </a:lnTo>
                  <a:lnTo>
                    <a:pt x="97" y="100"/>
                  </a:lnTo>
                  <a:lnTo>
                    <a:pt x="97" y="101"/>
                  </a:lnTo>
                  <a:lnTo>
                    <a:pt x="97" y="102"/>
                  </a:lnTo>
                  <a:lnTo>
                    <a:pt x="97" y="103"/>
                  </a:lnTo>
                  <a:lnTo>
                    <a:pt x="98" y="103"/>
                  </a:lnTo>
                  <a:lnTo>
                    <a:pt x="99" y="103"/>
                  </a:lnTo>
                  <a:lnTo>
                    <a:pt x="99" y="104"/>
                  </a:lnTo>
                  <a:lnTo>
                    <a:pt x="95" y="104"/>
                  </a:lnTo>
                  <a:lnTo>
                    <a:pt x="95" y="105"/>
                  </a:lnTo>
                  <a:lnTo>
                    <a:pt x="95" y="106"/>
                  </a:lnTo>
                  <a:lnTo>
                    <a:pt x="95" y="107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3" y="108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1" y="109"/>
                  </a:lnTo>
                  <a:lnTo>
                    <a:pt x="91" y="110"/>
                  </a:lnTo>
                  <a:lnTo>
                    <a:pt x="91" y="111"/>
                  </a:lnTo>
                  <a:lnTo>
                    <a:pt x="91" y="112"/>
                  </a:lnTo>
                  <a:lnTo>
                    <a:pt x="91" y="113"/>
                  </a:lnTo>
                  <a:lnTo>
                    <a:pt x="91" y="114"/>
                  </a:lnTo>
                  <a:lnTo>
                    <a:pt x="89" y="114"/>
                  </a:lnTo>
                  <a:lnTo>
                    <a:pt x="88" y="114"/>
                  </a:lnTo>
                  <a:lnTo>
                    <a:pt x="87" y="114"/>
                  </a:lnTo>
                  <a:lnTo>
                    <a:pt x="85" y="113"/>
                  </a:lnTo>
                  <a:lnTo>
                    <a:pt x="85" y="112"/>
                  </a:lnTo>
                  <a:lnTo>
                    <a:pt x="84" y="111"/>
                  </a:lnTo>
                  <a:lnTo>
                    <a:pt x="83" y="111"/>
                  </a:lnTo>
                  <a:lnTo>
                    <a:pt x="82" y="111"/>
                  </a:lnTo>
                  <a:lnTo>
                    <a:pt x="81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9"/>
                  </a:lnTo>
                  <a:lnTo>
                    <a:pt x="78" y="108"/>
                  </a:lnTo>
                  <a:lnTo>
                    <a:pt x="77" y="108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6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1" y="103"/>
                  </a:lnTo>
                  <a:lnTo>
                    <a:pt x="71" y="104"/>
                  </a:lnTo>
                  <a:lnTo>
                    <a:pt x="72" y="105"/>
                  </a:lnTo>
                  <a:lnTo>
                    <a:pt x="72" y="106"/>
                  </a:lnTo>
                  <a:lnTo>
                    <a:pt x="72" y="108"/>
                  </a:lnTo>
                  <a:lnTo>
                    <a:pt x="73" y="108"/>
                  </a:lnTo>
                  <a:lnTo>
                    <a:pt x="72" y="109"/>
                  </a:lnTo>
                  <a:lnTo>
                    <a:pt x="72" y="110"/>
                  </a:lnTo>
                  <a:lnTo>
                    <a:pt x="72" y="111"/>
                  </a:lnTo>
                  <a:lnTo>
                    <a:pt x="72" y="112"/>
                  </a:lnTo>
                  <a:lnTo>
                    <a:pt x="73" y="112"/>
                  </a:lnTo>
                  <a:lnTo>
                    <a:pt x="73" y="113"/>
                  </a:lnTo>
                  <a:lnTo>
                    <a:pt x="72" y="113"/>
                  </a:lnTo>
                  <a:lnTo>
                    <a:pt x="72" y="112"/>
                  </a:lnTo>
                  <a:lnTo>
                    <a:pt x="71" y="112"/>
                  </a:lnTo>
                  <a:lnTo>
                    <a:pt x="70" y="112"/>
                  </a:lnTo>
                  <a:lnTo>
                    <a:pt x="67" y="112"/>
                  </a:lnTo>
                  <a:lnTo>
                    <a:pt x="68" y="111"/>
                  </a:lnTo>
                  <a:lnTo>
                    <a:pt x="68" y="110"/>
                  </a:lnTo>
                  <a:lnTo>
                    <a:pt x="68" y="109"/>
                  </a:lnTo>
                  <a:lnTo>
                    <a:pt x="68" y="108"/>
                  </a:lnTo>
                  <a:lnTo>
                    <a:pt x="69" y="107"/>
                  </a:lnTo>
                  <a:lnTo>
                    <a:pt x="69" y="106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69" y="103"/>
                  </a:lnTo>
                  <a:lnTo>
                    <a:pt x="69" y="102"/>
                  </a:lnTo>
                  <a:lnTo>
                    <a:pt x="68" y="102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3" y="103"/>
                  </a:lnTo>
                  <a:lnTo>
                    <a:pt x="62" y="103"/>
                  </a:lnTo>
                  <a:lnTo>
                    <a:pt x="61" y="102"/>
                  </a:lnTo>
                  <a:lnTo>
                    <a:pt x="60" y="102"/>
                  </a:lnTo>
                  <a:lnTo>
                    <a:pt x="59" y="102"/>
                  </a:lnTo>
                  <a:lnTo>
                    <a:pt x="58" y="102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3" y="102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2" y="102"/>
                  </a:lnTo>
                  <a:lnTo>
                    <a:pt x="51" y="102"/>
                  </a:lnTo>
                  <a:lnTo>
                    <a:pt x="51" y="101"/>
                  </a:lnTo>
                  <a:lnTo>
                    <a:pt x="52" y="101"/>
                  </a:lnTo>
                  <a:lnTo>
                    <a:pt x="51" y="101"/>
                  </a:lnTo>
                  <a:lnTo>
                    <a:pt x="51" y="100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51" y="97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51" y="94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49" y="91"/>
                  </a:lnTo>
                  <a:lnTo>
                    <a:pt x="49" y="90"/>
                  </a:lnTo>
                  <a:lnTo>
                    <a:pt x="49" y="89"/>
                  </a:lnTo>
                  <a:lnTo>
                    <a:pt x="48" y="89"/>
                  </a:lnTo>
                  <a:lnTo>
                    <a:pt x="48" y="88"/>
                  </a:lnTo>
                  <a:lnTo>
                    <a:pt x="48" y="87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3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83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2" y="83"/>
                  </a:lnTo>
                  <a:lnTo>
                    <a:pt x="41" y="83"/>
                  </a:lnTo>
                  <a:lnTo>
                    <a:pt x="40" y="83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38" y="84"/>
                  </a:lnTo>
                  <a:lnTo>
                    <a:pt x="37" y="85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5" y="84"/>
                  </a:lnTo>
                  <a:lnTo>
                    <a:pt x="34" y="83"/>
                  </a:lnTo>
                  <a:lnTo>
                    <a:pt x="34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2" y="84"/>
                  </a:lnTo>
                  <a:lnTo>
                    <a:pt x="31" y="84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29" y="86"/>
                  </a:lnTo>
                  <a:lnTo>
                    <a:pt x="28" y="87"/>
                  </a:lnTo>
                  <a:lnTo>
                    <a:pt x="28" y="88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5" y="89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5" y="92"/>
                  </a:lnTo>
                  <a:lnTo>
                    <a:pt x="25" y="94"/>
                  </a:lnTo>
                  <a:lnTo>
                    <a:pt x="25" y="93"/>
                  </a:lnTo>
                  <a:lnTo>
                    <a:pt x="24" y="93"/>
                  </a:lnTo>
                  <a:lnTo>
                    <a:pt x="23" y="93"/>
                  </a:lnTo>
                  <a:lnTo>
                    <a:pt x="22" y="92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1"/>
                  </a:lnTo>
                  <a:lnTo>
                    <a:pt x="18" y="90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8"/>
                  </a:lnTo>
                  <a:lnTo>
                    <a:pt x="14" y="88"/>
                  </a:lnTo>
                  <a:lnTo>
                    <a:pt x="13" y="87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1" y="86"/>
                  </a:lnTo>
                  <a:lnTo>
                    <a:pt x="10" y="86"/>
                  </a:lnTo>
                  <a:lnTo>
                    <a:pt x="10" y="85"/>
                  </a:lnTo>
                  <a:lnTo>
                    <a:pt x="9" y="85"/>
                  </a:lnTo>
                  <a:lnTo>
                    <a:pt x="8" y="83"/>
                  </a:lnTo>
                  <a:lnTo>
                    <a:pt x="7" y="83"/>
                  </a:lnTo>
                  <a:lnTo>
                    <a:pt x="7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4" y="81"/>
                  </a:lnTo>
                  <a:lnTo>
                    <a:pt x="3" y="81"/>
                  </a:lnTo>
                  <a:lnTo>
                    <a:pt x="2" y="81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4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8" y="67"/>
                  </a:lnTo>
                  <a:lnTo>
                    <a:pt x="8" y="66"/>
                  </a:lnTo>
                  <a:lnTo>
                    <a:pt x="11" y="65"/>
                  </a:lnTo>
                  <a:lnTo>
                    <a:pt x="12" y="65"/>
                  </a:lnTo>
                  <a:lnTo>
                    <a:pt x="13" y="65"/>
                  </a:lnTo>
                  <a:lnTo>
                    <a:pt x="14" y="64"/>
                  </a:lnTo>
                  <a:lnTo>
                    <a:pt x="15" y="64"/>
                  </a:lnTo>
                  <a:lnTo>
                    <a:pt x="16" y="64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8" y="63"/>
                  </a:lnTo>
                  <a:lnTo>
                    <a:pt x="19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28" y="60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1" y="59"/>
                  </a:lnTo>
                  <a:lnTo>
                    <a:pt x="35" y="58"/>
                  </a:lnTo>
                  <a:lnTo>
                    <a:pt x="39" y="57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5" y="55"/>
                  </a:lnTo>
                  <a:lnTo>
                    <a:pt x="49" y="54"/>
                  </a:lnTo>
                  <a:lnTo>
                    <a:pt x="54" y="53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0" y="5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3" name="Freeform 101">
              <a:extLst>
                <a:ext uri="{FF2B5EF4-FFF2-40B4-BE49-F238E27FC236}">
                  <a16:creationId xmlns:a16="http://schemas.microsoft.com/office/drawing/2014/main" id="{00773BD0-6A99-6091-512F-F98CEEB1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938" y="2173288"/>
              <a:ext cx="273050" cy="225425"/>
            </a:xfrm>
            <a:custGeom>
              <a:avLst/>
              <a:gdLst>
                <a:gd name="T0" fmla="*/ 172 w 172"/>
                <a:gd name="T1" fmla="*/ 72 h 142"/>
                <a:gd name="T2" fmla="*/ 163 w 172"/>
                <a:gd name="T3" fmla="*/ 77 h 142"/>
                <a:gd name="T4" fmla="*/ 159 w 172"/>
                <a:gd name="T5" fmla="*/ 81 h 142"/>
                <a:gd name="T6" fmla="*/ 157 w 172"/>
                <a:gd name="T7" fmla="*/ 88 h 142"/>
                <a:gd name="T8" fmla="*/ 152 w 172"/>
                <a:gd name="T9" fmla="*/ 96 h 142"/>
                <a:gd name="T10" fmla="*/ 145 w 172"/>
                <a:gd name="T11" fmla="*/ 93 h 142"/>
                <a:gd name="T12" fmla="*/ 143 w 172"/>
                <a:gd name="T13" fmla="*/ 92 h 142"/>
                <a:gd name="T14" fmla="*/ 145 w 172"/>
                <a:gd name="T15" fmla="*/ 87 h 142"/>
                <a:gd name="T16" fmla="*/ 138 w 172"/>
                <a:gd name="T17" fmla="*/ 93 h 142"/>
                <a:gd name="T18" fmla="*/ 141 w 172"/>
                <a:gd name="T19" fmla="*/ 101 h 142"/>
                <a:gd name="T20" fmla="*/ 143 w 172"/>
                <a:gd name="T21" fmla="*/ 110 h 142"/>
                <a:gd name="T22" fmla="*/ 138 w 172"/>
                <a:gd name="T23" fmla="*/ 108 h 142"/>
                <a:gd name="T24" fmla="*/ 136 w 172"/>
                <a:gd name="T25" fmla="*/ 118 h 142"/>
                <a:gd name="T26" fmla="*/ 135 w 172"/>
                <a:gd name="T27" fmla="*/ 126 h 142"/>
                <a:gd name="T28" fmla="*/ 132 w 172"/>
                <a:gd name="T29" fmla="*/ 132 h 142"/>
                <a:gd name="T30" fmla="*/ 129 w 172"/>
                <a:gd name="T31" fmla="*/ 139 h 142"/>
                <a:gd name="T32" fmla="*/ 122 w 172"/>
                <a:gd name="T33" fmla="*/ 141 h 142"/>
                <a:gd name="T34" fmla="*/ 114 w 172"/>
                <a:gd name="T35" fmla="*/ 137 h 142"/>
                <a:gd name="T36" fmla="*/ 103 w 172"/>
                <a:gd name="T37" fmla="*/ 136 h 142"/>
                <a:gd name="T38" fmla="*/ 103 w 172"/>
                <a:gd name="T39" fmla="*/ 124 h 142"/>
                <a:gd name="T40" fmla="*/ 98 w 172"/>
                <a:gd name="T41" fmla="*/ 122 h 142"/>
                <a:gd name="T42" fmla="*/ 86 w 172"/>
                <a:gd name="T43" fmla="*/ 122 h 142"/>
                <a:gd name="T44" fmla="*/ 79 w 172"/>
                <a:gd name="T45" fmla="*/ 125 h 142"/>
                <a:gd name="T46" fmla="*/ 68 w 172"/>
                <a:gd name="T47" fmla="*/ 126 h 142"/>
                <a:gd name="T48" fmla="*/ 75 w 172"/>
                <a:gd name="T49" fmla="*/ 117 h 142"/>
                <a:gd name="T50" fmla="*/ 80 w 172"/>
                <a:gd name="T51" fmla="*/ 116 h 142"/>
                <a:gd name="T52" fmla="*/ 81 w 172"/>
                <a:gd name="T53" fmla="*/ 108 h 142"/>
                <a:gd name="T54" fmla="*/ 83 w 172"/>
                <a:gd name="T55" fmla="*/ 100 h 142"/>
                <a:gd name="T56" fmla="*/ 72 w 172"/>
                <a:gd name="T57" fmla="*/ 96 h 142"/>
                <a:gd name="T58" fmla="*/ 62 w 172"/>
                <a:gd name="T59" fmla="*/ 93 h 142"/>
                <a:gd name="T60" fmla="*/ 63 w 172"/>
                <a:gd name="T61" fmla="*/ 102 h 142"/>
                <a:gd name="T62" fmla="*/ 58 w 172"/>
                <a:gd name="T63" fmla="*/ 109 h 142"/>
                <a:gd name="T64" fmla="*/ 51 w 172"/>
                <a:gd name="T65" fmla="*/ 104 h 142"/>
                <a:gd name="T66" fmla="*/ 48 w 172"/>
                <a:gd name="T67" fmla="*/ 90 h 142"/>
                <a:gd name="T68" fmla="*/ 44 w 172"/>
                <a:gd name="T69" fmla="*/ 81 h 142"/>
                <a:gd name="T70" fmla="*/ 36 w 172"/>
                <a:gd name="T71" fmla="*/ 78 h 142"/>
                <a:gd name="T72" fmla="*/ 27 w 172"/>
                <a:gd name="T73" fmla="*/ 82 h 142"/>
                <a:gd name="T74" fmla="*/ 21 w 172"/>
                <a:gd name="T75" fmla="*/ 77 h 142"/>
                <a:gd name="T76" fmla="*/ 15 w 172"/>
                <a:gd name="T77" fmla="*/ 74 h 142"/>
                <a:gd name="T78" fmla="*/ 11 w 172"/>
                <a:gd name="T79" fmla="*/ 75 h 142"/>
                <a:gd name="T80" fmla="*/ 0 w 172"/>
                <a:gd name="T81" fmla="*/ 72 h 142"/>
                <a:gd name="T82" fmla="*/ 3 w 172"/>
                <a:gd name="T83" fmla="*/ 62 h 142"/>
                <a:gd name="T84" fmla="*/ 5 w 172"/>
                <a:gd name="T85" fmla="*/ 51 h 142"/>
                <a:gd name="T86" fmla="*/ 15 w 172"/>
                <a:gd name="T87" fmla="*/ 51 h 142"/>
                <a:gd name="T88" fmla="*/ 15 w 172"/>
                <a:gd name="T89" fmla="*/ 42 h 142"/>
                <a:gd name="T90" fmla="*/ 10 w 172"/>
                <a:gd name="T91" fmla="*/ 34 h 142"/>
                <a:gd name="T92" fmla="*/ 21 w 172"/>
                <a:gd name="T93" fmla="*/ 35 h 142"/>
                <a:gd name="T94" fmla="*/ 19 w 172"/>
                <a:gd name="T95" fmla="*/ 30 h 142"/>
                <a:gd name="T96" fmla="*/ 34 w 172"/>
                <a:gd name="T97" fmla="*/ 30 h 142"/>
                <a:gd name="T98" fmla="*/ 39 w 172"/>
                <a:gd name="T99" fmla="*/ 23 h 142"/>
                <a:gd name="T100" fmla="*/ 46 w 172"/>
                <a:gd name="T101" fmla="*/ 21 h 142"/>
                <a:gd name="T102" fmla="*/ 54 w 172"/>
                <a:gd name="T103" fmla="*/ 24 h 142"/>
                <a:gd name="T104" fmla="*/ 56 w 172"/>
                <a:gd name="T105" fmla="*/ 22 h 142"/>
                <a:gd name="T106" fmla="*/ 60 w 172"/>
                <a:gd name="T107" fmla="*/ 14 h 142"/>
                <a:gd name="T108" fmla="*/ 70 w 172"/>
                <a:gd name="T109" fmla="*/ 17 h 142"/>
                <a:gd name="T110" fmla="*/ 85 w 172"/>
                <a:gd name="T111" fmla="*/ 3 h 142"/>
                <a:gd name="T112" fmla="*/ 102 w 172"/>
                <a:gd name="T113" fmla="*/ 10 h 142"/>
                <a:gd name="T114" fmla="*/ 117 w 172"/>
                <a:gd name="T115" fmla="*/ 21 h 142"/>
                <a:gd name="T116" fmla="*/ 125 w 172"/>
                <a:gd name="T117" fmla="*/ 26 h 142"/>
                <a:gd name="T118" fmla="*/ 135 w 172"/>
                <a:gd name="T119" fmla="*/ 34 h 142"/>
                <a:gd name="T120" fmla="*/ 146 w 172"/>
                <a:gd name="T121" fmla="*/ 42 h 142"/>
                <a:gd name="T122" fmla="*/ 158 w 172"/>
                <a:gd name="T123" fmla="*/ 51 h 142"/>
                <a:gd name="T124" fmla="*/ 171 w 172"/>
                <a:gd name="T125" fmla="*/ 6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2" h="142">
                  <a:moveTo>
                    <a:pt x="171" y="61"/>
                  </a:moveTo>
                  <a:lnTo>
                    <a:pt x="171" y="62"/>
                  </a:lnTo>
                  <a:lnTo>
                    <a:pt x="171" y="63"/>
                  </a:lnTo>
                  <a:lnTo>
                    <a:pt x="170" y="63"/>
                  </a:lnTo>
                  <a:lnTo>
                    <a:pt x="170" y="64"/>
                  </a:lnTo>
                  <a:lnTo>
                    <a:pt x="170" y="65"/>
                  </a:lnTo>
                  <a:lnTo>
                    <a:pt x="170" y="66"/>
                  </a:lnTo>
                  <a:lnTo>
                    <a:pt x="171" y="67"/>
                  </a:lnTo>
                  <a:lnTo>
                    <a:pt x="171" y="68"/>
                  </a:lnTo>
                  <a:lnTo>
                    <a:pt x="171" y="69"/>
                  </a:lnTo>
                  <a:lnTo>
                    <a:pt x="171" y="71"/>
                  </a:lnTo>
                  <a:lnTo>
                    <a:pt x="172" y="71"/>
                  </a:lnTo>
                  <a:lnTo>
                    <a:pt x="172" y="72"/>
                  </a:lnTo>
                  <a:lnTo>
                    <a:pt x="171" y="72"/>
                  </a:lnTo>
                  <a:lnTo>
                    <a:pt x="171" y="72"/>
                  </a:lnTo>
                  <a:lnTo>
                    <a:pt x="170" y="72"/>
                  </a:lnTo>
                  <a:lnTo>
                    <a:pt x="169" y="72"/>
                  </a:lnTo>
                  <a:lnTo>
                    <a:pt x="168" y="73"/>
                  </a:lnTo>
                  <a:lnTo>
                    <a:pt x="167" y="73"/>
                  </a:lnTo>
                  <a:lnTo>
                    <a:pt x="167" y="74"/>
                  </a:lnTo>
                  <a:lnTo>
                    <a:pt x="166" y="74"/>
                  </a:lnTo>
                  <a:lnTo>
                    <a:pt x="166" y="75"/>
                  </a:lnTo>
                  <a:lnTo>
                    <a:pt x="165" y="75"/>
                  </a:lnTo>
                  <a:lnTo>
                    <a:pt x="165" y="76"/>
                  </a:lnTo>
                  <a:lnTo>
                    <a:pt x="164" y="76"/>
                  </a:lnTo>
                  <a:lnTo>
                    <a:pt x="163" y="77"/>
                  </a:lnTo>
                  <a:lnTo>
                    <a:pt x="162" y="77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59" y="77"/>
                  </a:lnTo>
                  <a:lnTo>
                    <a:pt x="158" y="78"/>
                  </a:lnTo>
                  <a:lnTo>
                    <a:pt x="157" y="78"/>
                  </a:lnTo>
                  <a:lnTo>
                    <a:pt x="156" y="78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8" y="81"/>
                  </a:lnTo>
                  <a:lnTo>
                    <a:pt x="159" y="81"/>
                  </a:lnTo>
                  <a:lnTo>
                    <a:pt x="160" y="81"/>
                  </a:lnTo>
                  <a:lnTo>
                    <a:pt x="160" y="82"/>
                  </a:lnTo>
                  <a:lnTo>
                    <a:pt x="160" y="83"/>
                  </a:lnTo>
                  <a:lnTo>
                    <a:pt x="159" y="83"/>
                  </a:lnTo>
                  <a:lnTo>
                    <a:pt x="159" y="84"/>
                  </a:lnTo>
                  <a:lnTo>
                    <a:pt x="158" y="84"/>
                  </a:lnTo>
                  <a:lnTo>
                    <a:pt x="157" y="84"/>
                  </a:lnTo>
                  <a:lnTo>
                    <a:pt x="157" y="85"/>
                  </a:lnTo>
                  <a:lnTo>
                    <a:pt x="156" y="85"/>
                  </a:lnTo>
                  <a:lnTo>
                    <a:pt x="156" y="86"/>
                  </a:lnTo>
                  <a:lnTo>
                    <a:pt x="157" y="86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6" y="88"/>
                  </a:lnTo>
                  <a:lnTo>
                    <a:pt x="156" y="89"/>
                  </a:lnTo>
                  <a:lnTo>
                    <a:pt x="156" y="90"/>
                  </a:lnTo>
                  <a:lnTo>
                    <a:pt x="155" y="90"/>
                  </a:lnTo>
                  <a:lnTo>
                    <a:pt x="155" y="91"/>
                  </a:lnTo>
                  <a:lnTo>
                    <a:pt x="154" y="91"/>
                  </a:lnTo>
                  <a:lnTo>
                    <a:pt x="154" y="92"/>
                  </a:lnTo>
                  <a:lnTo>
                    <a:pt x="154" y="93"/>
                  </a:lnTo>
                  <a:lnTo>
                    <a:pt x="153" y="93"/>
                  </a:lnTo>
                  <a:lnTo>
                    <a:pt x="153" y="94"/>
                  </a:lnTo>
                  <a:lnTo>
                    <a:pt x="153" y="95"/>
                  </a:lnTo>
                  <a:lnTo>
                    <a:pt x="152" y="95"/>
                  </a:lnTo>
                  <a:lnTo>
                    <a:pt x="152" y="96"/>
                  </a:lnTo>
                  <a:lnTo>
                    <a:pt x="152" y="97"/>
                  </a:lnTo>
                  <a:lnTo>
                    <a:pt x="152" y="96"/>
                  </a:lnTo>
                  <a:lnTo>
                    <a:pt x="152" y="95"/>
                  </a:lnTo>
                  <a:lnTo>
                    <a:pt x="151" y="95"/>
                  </a:lnTo>
                  <a:lnTo>
                    <a:pt x="150" y="94"/>
                  </a:lnTo>
                  <a:lnTo>
                    <a:pt x="149" y="94"/>
                  </a:lnTo>
                  <a:lnTo>
                    <a:pt x="148" y="94"/>
                  </a:lnTo>
                  <a:lnTo>
                    <a:pt x="147" y="94"/>
                  </a:lnTo>
                  <a:lnTo>
                    <a:pt x="147" y="95"/>
                  </a:lnTo>
                  <a:lnTo>
                    <a:pt x="146" y="95"/>
                  </a:lnTo>
                  <a:lnTo>
                    <a:pt x="146" y="94"/>
                  </a:lnTo>
                  <a:lnTo>
                    <a:pt x="145" y="94"/>
                  </a:lnTo>
                  <a:lnTo>
                    <a:pt x="145" y="93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8" y="93"/>
                  </a:lnTo>
                  <a:lnTo>
                    <a:pt x="148" y="92"/>
                  </a:lnTo>
                  <a:lnTo>
                    <a:pt x="147" y="92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6" y="92"/>
                  </a:lnTo>
                  <a:lnTo>
                    <a:pt x="145" y="92"/>
                  </a:lnTo>
                  <a:lnTo>
                    <a:pt x="144" y="92"/>
                  </a:lnTo>
                  <a:lnTo>
                    <a:pt x="143" y="92"/>
                  </a:lnTo>
                  <a:lnTo>
                    <a:pt x="143" y="91"/>
                  </a:lnTo>
                  <a:lnTo>
                    <a:pt x="144" y="91"/>
                  </a:lnTo>
                  <a:lnTo>
                    <a:pt x="144" y="90"/>
                  </a:lnTo>
                  <a:lnTo>
                    <a:pt x="145" y="90"/>
                  </a:lnTo>
                  <a:lnTo>
                    <a:pt x="145" y="89"/>
                  </a:lnTo>
                  <a:lnTo>
                    <a:pt x="146" y="89"/>
                  </a:lnTo>
                  <a:lnTo>
                    <a:pt x="146" y="88"/>
                  </a:lnTo>
                  <a:lnTo>
                    <a:pt x="147" y="88"/>
                  </a:lnTo>
                  <a:lnTo>
                    <a:pt x="147" y="87"/>
                  </a:lnTo>
                  <a:lnTo>
                    <a:pt x="148" y="87"/>
                  </a:lnTo>
                  <a:lnTo>
                    <a:pt x="147" y="87"/>
                  </a:lnTo>
                  <a:lnTo>
                    <a:pt x="146" y="87"/>
                  </a:lnTo>
                  <a:lnTo>
                    <a:pt x="145" y="87"/>
                  </a:lnTo>
                  <a:lnTo>
                    <a:pt x="144" y="87"/>
                  </a:lnTo>
                  <a:lnTo>
                    <a:pt x="143" y="87"/>
                  </a:lnTo>
                  <a:lnTo>
                    <a:pt x="142" y="87"/>
                  </a:lnTo>
                  <a:lnTo>
                    <a:pt x="141" y="87"/>
                  </a:lnTo>
                  <a:lnTo>
                    <a:pt x="141" y="88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9" y="89"/>
                  </a:lnTo>
                  <a:lnTo>
                    <a:pt x="138" y="89"/>
                  </a:lnTo>
                  <a:lnTo>
                    <a:pt x="138" y="90"/>
                  </a:lnTo>
                  <a:lnTo>
                    <a:pt x="138" y="91"/>
                  </a:lnTo>
                  <a:lnTo>
                    <a:pt x="138" y="92"/>
                  </a:lnTo>
                  <a:lnTo>
                    <a:pt x="138" y="93"/>
                  </a:lnTo>
                  <a:lnTo>
                    <a:pt x="139" y="93"/>
                  </a:lnTo>
                  <a:lnTo>
                    <a:pt x="139" y="94"/>
                  </a:lnTo>
                  <a:lnTo>
                    <a:pt x="140" y="94"/>
                  </a:lnTo>
                  <a:lnTo>
                    <a:pt x="141" y="94"/>
                  </a:lnTo>
                  <a:lnTo>
                    <a:pt x="141" y="95"/>
                  </a:lnTo>
                  <a:lnTo>
                    <a:pt x="141" y="96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41" y="97"/>
                  </a:lnTo>
                  <a:lnTo>
                    <a:pt x="141" y="98"/>
                  </a:lnTo>
                  <a:lnTo>
                    <a:pt x="141" y="99"/>
                  </a:lnTo>
                  <a:lnTo>
                    <a:pt x="141" y="100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2"/>
                  </a:lnTo>
                  <a:lnTo>
                    <a:pt x="143" y="102"/>
                  </a:lnTo>
                  <a:lnTo>
                    <a:pt x="143" y="103"/>
                  </a:lnTo>
                  <a:lnTo>
                    <a:pt x="143" y="104"/>
                  </a:lnTo>
                  <a:lnTo>
                    <a:pt x="144" y="105"/>
                  </a:lnTo>
                  <a:lnTo>
                    <a:pt x="144" y="106"/>
                  </a:lnTo>
                  <a:lnTo>
                    <a:pt x="144" y="107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5" y="110"/>
                  </a:lnTo>
                  <a:lnTo>
                    <a:pt x="144" y="110"/>
                  </a:lnTo>
                  <a:lnTo>
                    <a:pt x="143" y="110"/>
                  </a:lnTo>
                  <a:lnTo>
                    <a:pt x="142" y="110"/>
                  </a:lnTo>
                  <a:lnTo>
                    <a:pt x="142" y="111"/>
                  </a:lnTo>
                  <a:lnTo>
                    <a:pt x="142" y="112"/>
                  </a:lnTo>
                  <a:lnTo>
                    <a:pt x="141" y="112"/>
                  </a:lnTo>
                  <a:lnTo>
                    <a:pt x="141" y="113"/>
                  </a:lnTo>
                  <a:lnTo>
                    <a:pt x="141" y="112"/>
                  </a:lnTo>
                  <a:lnTo>
                    <a:pt x="140" y="112"/>
                  </a:lnTo>
                  <a:lnTo>
                    <a:pt x="140" y="111"/>
                  </a:lnTo>
                  <a:lnTo>
                    <a:pt x="140" y="110"/>
                  </a:lnTo>
                  <a:lnTo>
                    <a:pt x="139" y="110"/>
                  </a:lnTo>
                  <a:lnTo>
                    <a:pt x="138" y="110"/>
                  </a:lnTo>
                  <a:lnTo>
                    <a:pt x="138" y="109"/>
                  </a:lnTo>
                  <a:lnTo>
                    <a:pt x="138" y="108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6" y="112"/>
                  </a:lnTo>
                  <a:lnTo>
                    <a:pt x="136" y="113"/>
                  </a:lnTo>
                  <a:lnTo>
                    <a:pt x="136" y="114"/>
                  </a:lnTo>
                  <a:lnTo>
                    <a:pt x="136" y="115"/>
                  </a:lnTo>
                  <a:lnTo>
                    <a:pt x="136" y="116"/>
                  </a:lnTo>
                  <a:lnTo>
                    <a:pt x="136" y="117"/>
                  </a:lnTo>
                  <a:lnTo>
                    <a:pt x="136" y="118"/>
                  </a:lnTo>
                  <a:lnTo>
                    <a:pt x="136" y="119"/>
                  </a:lnTo>
                  <a:lnTo>
                    <a:pt x="136" y="120"/>
                  </a:lnTo>
                  <a:lnTo>
                    <a:pt x="136" y="121"/>
                  </a:lnTo>
                  <a:lnTo>
                    <a:pt x="135" y="121"/>
                  </a:lnTo>
                  <a:lnTo>
                    <a:pt x="135" y="121"/>
                  </a:lnTo>
                  <a:lnTo>
                    <a:pt x="134" y="121"/>
                  </a:lnTo>
                  <a:lnTo>
                    <a:pt x="134" y="122"/>
                  </a:lnTo>
                  <a:lnTo>
                    <a:pt x="134" y="123"/>
                  </a:lnTo>
                  <a:lnTo>
                    <a:pt x="134" y="124"/>
                  </a:lnTo>
                  <a:lnTo>
                    <a:pt x="135" y="125"/>
                  </a:lnTo>
                  <a:lnTo>
                    <a:pt x="135" y="126"/>
                  </a:lnTo>
                  <a:lnTo>
                    <a:pt x="136" y="126"/>
                  </a:lnTo>
                  <a:lnTo>
                    <a:pt x="135" y="126"/>
                  </a:lnTo>
                  <a:lnTo>
                    <a:pt x="135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3" y="128"/>
                  </a:lnTo>
                  <a:lnTo>
                    <a:pt x="134" y="128"/>
                  </a:lnTo>
                  <a:lnTo>
                    <a:pt x="134" y="129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4" y="130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3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31" y="133"/>
                  </a:lnTo>
                  <a:lnTo>
                    <a:pt x="130" y="133"/>
                  </a:lnTo>
                  <a:lnTo>
                    <a:pt x="130" y="134"/>
                  </a:lnTo>
                  <a:lnTo>
                    <a:pt x="130" y="135"/>
                  </a:lnTo>
                  <a:lnTo>
                    <a:pt x="129" y="135"/>
                  </a:lnTo>
                  <a:lnTo>
                    <a:pt x="129" y="136"/>
                  </a:lnTo>
                  <a:lnTo>
                    <a:pt x="128" y="136"/>
                  </a:lnTo>
                  <a:lnTo>
                    <a:pt x="128" y="137"/>
                  </a:lnTo>
                  <a:lnTo>
                    <a:pt x="128" y="138"/>
                  </a:lnTo>
                  <a:lnTo>
                    <a:pt x="129" y="138"/>
                  </a:lnTo>
                  <a:lnTo>
                    <a:pt x="129" y="139"/>
                  </a:lnTo>
                  <a:lnTo>
                    <a:pt x="128" y="139"/>
                  </a:lnTo>
                  <a:lnTo>
                    <a:pt x="128" y="140"/>
                  </a:lnTo>
                  <a:lnTo>
                    <a:pt x="127" y="140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2"/>
                  </a:lnTo>
                  <a:lnTo>
                    <a:pt x="127" y="142"/>
                  </a:lnTo>
                  <a:lnTo>
                    <a:pt x="126" y="142"/>
                  </a:lnTo>
                  <a:lnTo>
                    <a:pt x="125" y="142"/>
                  </a:lnTo>
                  <a:lnTo>
                    <a:pt x="124" y="142"/>
                  </a:lnTo>
                  <a:lnTo>
                    <a:pt x="124" y="141"/>
                  </a:lnTo>
                  <a:lnTo>
                    <a:pt x="123" y="141"/>
                  </a:lnTo>
                  <a:lnTo>
                    <a:pt x="122" y="141"/>
                  </a:lnTo>
                  <a:lnTo>
                    <a:pt x="121" y="141"/>
                  </a:lnTo>
                  <a:lnTo>
                    <a:pt x="121" y="140"/>
                  </a:lnTo>
                  <a:lnTo>
                    <a:pt x="120" y="140"/>
                  </a:lnTo>
                  <a:lnTo>
                    <a:pt x="119" y="140"/>
                  </a:lnTo>
                  <a:lnTo>
                    <a:pt x="119" y="139"/>
                  </a:lnTo>
                  <a:lnTo>
                    <a:pt x="118" y="139"/>
                  </a:lnTo>
                  <a:lnTo>
                    <a:pt x="119" y="138"/>
                  </a:lnTo>
                  <a:lnTo>
                    <a:pt x="118" y="138"/>
                  </a:lnTo>
                  <a:lnTo>
                    <a:pt x="117" y="138"/>
                  </a:lnTo>
                  <a:lnTo>
                    <a:pt x="116" y="138"/>
                  </a:lnTo>
                  <a:lnTo>
                    <a:pt x="115" y="138"/>
                  </a:lnTo>
                  <a:lnTo>
                    <a:pt x="115" y="137"/>
                  </a:lnTo>
                  <a:lnTo>
                    <a:pt x="114" y="137"/>
                  </a:lnTo>
                  <a:lnTo>
                    <a:pt x="114" y="139"/>
                  </a:lnTo>
                  <a:lnTo>
                    <a:pt x="113" y="139"/>
                  </a:lnTo>
                  <a:lnTo>
                    <a:pt x="112" y="139"/>
                  </a:lnTo>
                  <a:lnTo>
                    <a:pt x="111" y="139"/>
                  </a:lnTo>
                  <a:lnTo>
                    <a:pt x="110" y="139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7" y="139"/>
                  </a:lnTo>
                  <a:lnTo>
                    <a:pt x="107" y="138"/>
                  </a:lnTo>
                  <a:lnTo>
                    <a:pt x="106" y="137"/>
                  </a:lnTo>
                  <a:lnTo>
                    <a:pt x="104" y="137"/>
                  </a:lnTo>
                  <a:lnTo>
                    <a:pt x="103" y="137"/>
                  </a:lnTo>
                  <a:lnTo>
                    <a:pt x="103" y="136"/>
                  </a:lnTo>
                  <a:lnTo>
                    <a:pt x="102" y="135"/>
                  </a:lnTo>
                  <a:lnTo>
                    <a:pt x="102" y="134"/>
                  </a:lnTo>
                  <a:lnTo>
                    <a:pt x="102" y="133"/>
                  </a:lnTo>
                  <a:lnTo>
                    <a:pt x="101" y="133"/>
                  </a:lnTo>
                  <a:lnTo>
                    <a:pt x="101" y="132"/>
                  </a:lnTo>
                  <a:lnTo>
                    <a:pt x="101" y="131"/>
                  </a:lnTo>
                  <a:lnTo>
                    <a:pt x="101" y="130"/>
                  </a:lnTo>
                  <a:lnTo>
                    <a:pt x="101" y="129"/>
                  </a:lnTo>
                  <a:lnTo>
                    <a:pt x="101" y="128"/>
                  </a:lnTo>
                  <a:lnTo>
                    <a:pt x="101" y="127"/>
                  </a:lnTo>
                  <a:lnTo>
                    <a:pt x="102" y="126"/>
                  </a:lnTo>
                  <a:lnTo>
                    <a:pt x="102" y="125"/>
                  </a:lnTo>
                  <a:lnTo>
                    <a:pt x="103" y="124"/>
                  </a:lnTo>
                  <a:lnTo>
                    <a:pt x="103" y="123"/>
                  </a:lnTo>
                  <a:lnTo>
                    <a:pt x="104" y="123"/>
                  </a:lnTo>
                  <a:lnTo>
                    <a:pt x="104" y="122"/>
                  </a:lnTo>
                  <a:lnTo>
                    <a:pt x="105" y="122"/>
                  </a:lnTo>
                  <a:lnTo>
                    <a:pt x="104" y="122"/>
                  </a:lnTo>
                  <a:lnTo>
                    <a:pt x="103" y="122"/>
                  </a:lnTo>
                  <a:lnTo>
                    <a:pt x="102" y="122"/>
                  </a:lnTo>
                  <a:lnTo>
                    <a:pt x="101" y="122"/>
                  </a:lnTo>
                  <a:lnTo>
                    <a:pt x="101" y="121"/>
                  </a:lnTo>
                  <a:lnTo>
                    <a:pt x="100" y="121"/>
                  </a:lnTo>
                  <a:lnTo>
                    <a:pt x="99" y="121"/>
                  </a:lnTo>
                  <a:lnTo>
                    <a:pt x="99" y="122"/>
                  </a:lnTo>
                  <a:lnTo>
                    <a:pt x="98" y="122"/>
                  </a:lnTo>
                  <a:lnTo>
                    <a:pt x="97" y="122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4" y="122"/>
                  </a:lnTo>
                  <a:lnTo>
                    <a:pt x="93" y="122"/>
                  </a:lnTo>
                  <a:lnTo>
                    <a:pt x="93" y="121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8" y="122"/>
                  </a:lnTo>
                  <a:lnTo>
                    <a:pt x="87" y="122"/>
                  </a:lnTo>
                  <a:lnTo>
                    <a:pt x="86" y="122"/>
                  </a:lnTo>
                  <a:lnTo>
                    <a:pt x="86" y="121"/>
                  </a:lnTo>
                  <a:lnTo>
                    <a:pt x="85" y="121"/>
                  </a:lnTo>
                  <a:lnTo>
                    <a:pt x="84" y="121"/>
                  </a:lnTo>
                  <a:lnTo>
                    <a:pt x="84" y="122"/>
                  </a:lnTo>
                  <a:lnTo>
                    <a:pt x="84" y="122"/>
                  </a:lnTo>
                  <a:lnTo>
                    <a:pt x="83" y="122"/>
                  </a:lnTo>
                  <a:lnTo>
                    <a:pt x="82" y="122"/>
                  </a:lnTo>
                  <a:lnTo>
                    <a:pt x="82" y="123"/>
                  </a:lnTo>
                  <a:lnTo>
                    <a:pt x="82" y="124"/>
                  </a:lnTo>
                  <a:lnTo>
                    <a:pt x="81" y="124"/>
                  </a:lnTo>
                  <a:lnTo>
                    <a:pt x="81" y="125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8" y="126"/>
                  </a:lnTo>
                  <a:lnTo>
                    <a:pt x="77" y="126"/>
                  </a:lnTo>
                  <a:lnTo>
                    <a:pt x="76" y="126"/>
                  </a:lnTo>
                  <a:lnTo>
                    <a:pt x="75" y="126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2" y="126"/>
                  </a:lnTo>
                  <a:lnTo>
                    <a:pt x="72" y="127"/>
                  </a:lnTo>
                  <a:lnTo>
                    <a:pt x="71" y="127"/>
                  </a:lnTo>
                  <a:lnTo>
                    <a:pt x="71" y="126"/>
                  </a:lnTo>
                  <a:lnTo>
                    <a:pt x="70" y="126"/>
                  </a:lnTo>
                  <a:lnTo>
                    <a:pt x="69" y="126"/>
                  </a:lnTo>
                  <a:lnTo>
                    <a:pt x="68" y="126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5"/>
                  </a:lnTo>
                  <a:lnTo>
                    <a:pt x="68" y="124"/>
                  </a:lnTo>
                  <a:lnTo>
                    <a:pt x="69" y="123"/>
                  </a:lnTo>
                  <a:lnTo>
                    <a:pt x="70" y="122"/>
                  </a:lnTo>
                  <a:lnTo>
                    <a:pt x="70" y="121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2" y="120"/>
                  </a:lnTo>
                  <a:lnTo>
                    <a:pt x="73" y="118"/>
                  </a:lnTo>
                  <a:lnTo>
                    <a:pt x="74" y="117"/>
                  </a:lnTo>
                  <a:lnTo>
                    <a:pt x="75" y="117"/>
                  </a:lnTo>
                  <a:lnTo>
                    <a:pt x="75" y="116"/>
                  </a:lnTo>
                  <a:lnTo>
                    <a:pt x="76" y="115"/>
                  </a:lnTo>
                  <a:lnTo>
                    <a:pt x="77" y="114"/>
                  </a:lnTo>
                  <a:lnTo>
                    <a:pt x="77" y="115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9" y="119"/>
                  </a:lnTo>
                  <a:lnTo>
                    <a:pt x="80" y="119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8" y="114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9" y="112"/>
                  </a:lnTo>
                  <a:lnTo>
                    <a:pt x="79" y="111"/>
                  </a:lnTo>
                  <a:lnTo>
                    <a:pt x="80" y="110"/>
                  </a:lnTo>
                  <a:lnTo>
                    <a:pt x="80" y="109"/>
                  </a:lnTo>
                  <a:lnTo>
                    <a:pt x="81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4" y="101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99"/>
                  </a:lnTo>
                  <a:lnTo>
                    <a:pt x="82" y="99"/>
                  </a:lnTo>
                  <a:lnTo>
                    <a:pt x="81" y="98"/>
                  </a:lnTo>
                  <a:lnTo>
                    <a:pt x="80" y="98"/>
                  </a:lnTo>
                  <a:lnTo>
                    <a:pt x="80" y="97"/>
                  </a:lnTo>
                  <a:lnTo>
                    <a:pt x="79" y="97"/>
                  </a:lnTo>
                  <a:lnTo>
                    <a:pt x="78" y="97"/>
                  </a:lnTo>
                  <a:lnTo>
                    <a:pt x="76" y="97"/>
                  </a:lnTo>
                  <a:lnTo>
                    <a:pt x="75" y="97"/>
                  </a:lnTo>
                  <a:lnTo>
                    <a:pt x="74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2" y="96"/>
                  </a:lnTo>
                  <a:lnTo>
                    <a:pt x="72" y="95"/>
                  </a:lnTo>
                  <a:lnTo>
                    <a:pt x="71" y="94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69" y="93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3"/>
                  </a:lnTo>
                  <a:lnTo>
                    <a:pt x="65" y="93"/>
                  </a:lnTo>
                  <a:lnTo>
                    <a:pt x="65" y="94"/>
                  </a:lnTo>
                  <a:lnTo>
                    <a:pt x="64" y="94"/>
                  </a:lnTo>
                  <a:lnTo>
                    <a:pt x="63" y="94"/>
                  </a:lnTo>
                  <a:lnTo>
                    <a:pt x="62" y="93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60" y="94"/>
                  </a:lnTo>
                  <a:lnTo>
                    <a:pt x="60" y="95"/>
                  </a:lnTo>
                  <a:lnTo>
                    <a:pt x="61" y="96"/>
                  </a:lnTo>
                  <a:lnTo>
                    <a:pt x="61" y="97"/>
                  </a:lnTo>
                  <a:lnTo>
                    <a:pt x="61" y="98"/>
                  </a:lnTo>
                  <a:lnTo>
                    <a:pt x="62" y="98"/>
                  </a:lnTo>
                  <a:lnTo>
                    <a:pt x="62" y="99"/>
                  </a:lnTo>
                  <a:lnTo>
                    <a:pt x="62" y="100"/>
                  </a:lnTo>
                  <a:lnTo>
                    <a:pt x="62" y="101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3" y="106"/>
                  </a:lnTo>
                  <a:lnTo>
                    <a:pt x="62" y="106"/>
                  </a:lnTo>
                  <a:lnTo>
                    <a:pt x="62" y="107"/>
                  </a:lnTo>
                  <a:lnTo>
                    <a:pt x="61" y="108"/>
                  </a:lnTo>
                  <a:lnTo>
                    <a:pt x="61" y="109"/>
                  </a:lnTo>
                  <a:lnTo>
                    <a:pt x="60" y="109"/>
                  </a:lnTo>
                  <a:lnTo>
                    <a:pt x="59" y="109"/>
                  </a:lnTo>
                  <a:lnTo>
                    <a:pt x="58" y="109"/>
                  </a:lnTo>
                  <a:lnTo>
                    <a:pt x="58" y="110"/>
                  </a:lnTo>
                  <a:lnTo>
                    <a:pt x="58" y="111"/>
                  </a:lnTo>
                  <a:lnTo>
                    <a:pt x="58" y="110"/>
                  </a:lnTo>
                  <a:lnTo>
                    <a:pt x="57" y="110"/>
                  </a:lnTo>
                  <a:lnTo>
                    <a:pt x="57" y="109"/>
                  </a:lnTo>
                  <a:lnTo>
                    <a:pt x="56" y="109"/>
                  </a:lnTo>
                  <a:lnTo>
                    <a:pt x="56" y="108"/>
                  </a:lnTo>
                  <a:lnTo>
                    <a:pt x="55" y="107"/>
                  </a:lnTo>
                  <a:lnTo>
                    <a:pt x="54" y="107"/>
                  </a:lnTo>
                  <a:lnTo>
                    <a:pt x="54" y="106"/>
                  </a:lnTo>
                  <a:lnTo>
                    <a:pt x="53" y="106"/>
                  </a:lnTo>
                  <a:lnTo>
                    <a:pt x="52" y="105"/>
                  </a:lnTo>
                  <a:lnTo>
                    <a:pt x="51" y="104"/>
                  </a:lnTo>
                  <a:lnTo>
                    <a:pt x="50" y="104"/>
                  </a:lnTo>
                  <a:lnTo>
                    <a:pt x="50" y="103"/>
                  </a:lnTo>
                  <a:lnTo>
                    <a:pt x="49" y="102"/>
                  </a:lnTo>
                  <a:lnTo>
                    <a:pt x="49" y="101"/>
                  </a:lnTo>
                  <a:lnTo>
                    <a:pt x="48" y="100"/>
                  </a:lnTo>
                  <a:lnTo>
                    <a:pt x="48" y="99"/>
                  </a:lnTo>
                  <a:lnTo>
                    <a:pt x="48" y="98"/>
                  </a:lnTo>
                  <a:lnTo>
                    <a:pt x="48" y="95"/>
                  </a:lnTo>
                  <a:lnTo>
                    <a:pt x="48" y="94"/>
                  </a:lnTo>
                  <a:lnTo>
                    <a:pt x="48" y="93"/>
                  </a:lnTo>
                  <a:lnTo>
                    <a:pt x="49" y="92"/>
                  </a:lnTo>
                  <a:lnTo>
                    <a:pt x="48" y="91"/>
                  </a:lnTo>
                  <a:lnTo>
                    <a:pt x="48" y="90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3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4" y="82"/>
                  </a:lnTo>
                  <a:lnTo>
                    <a:pt x="44" y="81"/>
                  </a:lnTo>
                  <a:lnTo>
                    <a:pt x="43" y="81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41" y="79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8"/>
                  </a:lnTo>
                  <a:lnTo>
                    <a:pt x="37" y="78"/>
                  </a:lnTo>
                  <a:lnTo>
                    <a:pt x="37" y="77"/>
                  </a:lnTo>
                  <a:lnTo>
                    <a:pt x="36" y="77"/>
                  </a:lnTo>
                  <a:lnTo>
                    <a:pt x="36" y="76"/>
                  </a:lnTo>
                  <a:lnTo>
                    <a:pt x="36" y="78"/>
                  </a:lnTo>
                  <a:lnTo>
                    <a:pt x="34" y="82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30" y="84"/>
                  </a:lnTo>
                  <a:lnTo>
                    <a:pt x="30" y="83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6" y="81"/>
                  </a:lnTo>
                  <a:lnTo>
                    <a:pt x="26" y="80"/>
                  </a:lnTo>
                  <a:lnTo>
                    <a:pt x="26" y="79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0" y="77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1" y="75"/>
                  </a:lnTo>
                  <a:lnTo>
                    <a:pt x="20" y="75"/>
                  </a:lnTo>
                  <a:lnTo>
                    <a:pt x="20" y="76"/>
                  </a:lnTo>
                  <a:lnTo>
                    <a:pt x="19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3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2" y="73"/>
                  </a:lnTo>
                  <a:lnTo>
                    <a:pt x="12" y="74"/>
                  </a:lnTo>
                  <a:lnTo>
                    <a:pt x="12" y="75"/>
                  </a:lnTo>
                  <a:lnTo>
                    <a:pt x="11" y="75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8" y="35"/>
                  </a:lnTo>
                  <a:lnTo>
                    <a:pt x="20" y="35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2" y="34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4" y="30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40" y="23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3" y="22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8"/>
                  </a:lnTo>
                  <a:lnTo>
                    <a:pt x="59" y="18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1"/>
                  </a:lnTo>
                  <a:lnTo>
                    <a:pt x="61" y="11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8" y="16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6" y="13"/>
                  </a:lnTo>
                  <a:lnTo>
                    <a:pt x="77" y="11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7" y="1"/>
                  </a:lnTo>
                  <a:lnTo>
                    <a:pt x="88" y="0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2" y="3"/>
                  </a:lnTo>
                  <a:lnTo>
                    <a:pt x="93" y="3"/>
                  </a:lnTo>
                  <a:lnTo>
                    <a:pt x="96" y="6"/>
                  </a:lnTo>
                  <a:lnTo>
                    <a:pt x="97" y="7"/>
                  </a:lnTo>
                  <a:lnTo>
                    <a:pt x="99" y="8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2" y="10"/>
                  </a:lnTo>
                  <a:lnTo>
                    <a:pt x="103" y="11"/>
                  </a:lnTo>
                  <a:lnTo>
                    <a:pt x="105" y="12"/>
                  </a:lnTo>
                  <a:lnTo>
                    <a:pt x="106" y="13"/>
                  </a:lnTo>
                  <a:lnTo>
                    <a:pt x="107" y="14"/>
                  </a:lnTo>
                  <a:lnTo>
                    <a:pt x="109" y="16"/>
                  </a:lnTo>
                  <a:lnTo>
                    <a:pt x="110" y="16"/>
                  </a:lnTo>
                  <a:lnTo>
                    <a:pt x="112" y="17"/>
                  </a:lnTo>
                  <a:lnTo>
                    <a:pt x="112" y="18"/>
                  </a:lnTo>
                  <a:lnTo>
                    <a:pt x="113" y="18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6" y="20"/>
                  </a:lnTo>
                  <a:lnTo>
                    <a:pt x="117" y="21"/>
                  </a:lnTo>
                  <a:lnTo>
                    <a:pt x="117" y="22"/>
                  </a:lnTo>
                  <a:lnTo>
                    <a:pt x="118" y="22"/>
                  </a:lnTo>
                  <a:lnTo>
                    <a:pt x="119" y="22"/>
                  </a:lnTo>
                  <a:lnTo>
                    <a:pt x="119" y="23"/>
                  </a:lnTo>
                  <a:lnTo>
                    <a:pt x="120" y="23"/>
                  </a:lnTo>
                  <a:lnTo>
                    <a:pt x="120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5"/>
                  </a:lnTo>
                  <a:lnTo>
                    <a:pt x="124" y="25"/>
                  </a:lnTo>
                  <a:lnTo>
                    <a:pt x="125" y="26"/>
                  </a:lnTo>
                  <a:lnTo>
                    <a:pt x="126" y="27"/>
                  </a:lnTo>
                  <a:lnTo>
                    <a:pt x="127" y="27"/>
                  </a:lnTo>
                  <a:lnTo>
                    <a:pt x="127" y="28"/>
                  </a:lnTo>
                  <a:lnTo>
                    <a:pt x="129" y="29"/>
                  </a:lnTo>
                  <a:lnTo>
                    <a:pt x="130" y="30"/>
                  </a:lnTo>
                  <a:lnTo>
                    <a:pt x="131" y="31"/>
                  </a:lnTo>
                  <a:lnTo>
                    <a:pt x="132" y="31"/>
                  </a:lnTo>
                  <a:lnTo>
                    <a:pt x="132" y="32"/>
                  </a:lnTo>
                  <a:lnTo>
                    <a:pt x="133" y="32"/>
                  </a:lnTo>
                  <a:lnTo>
                    <a:pt x="133" y="33"/>
                  </a:lnTo>
                  <a:lnTo>
                    <a:pt x="134" y="33"/>
                  </a:lnTo>
                  <a:lnTo>
                    <a:pt x="134" y="34"/>
                  </a:lnTo>
                  <a:lnTo>
                    <a:pt x="135" y="34"/>
                  </a:lnTo>
                  <a:lnTo>
                    <a:pt x="136" y="35"/>
                  </a:lnTo>
                  <a:lnTo>
                    <a:pt x="138" y="36"/>
                  </a:lnTo>
                  <a:lnTo>
                    <a:pt x="138" y="37"/>
                  </a:lnTo>
                  <a:lnTo>
                    <a:pt x="139" y="37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1" y="39"/>
                  </a:lnTo>
                  <a:lnTo>
                    <a:pt x="142" y="39"/>
                  </a:lnTo>
                  <a:lnTo>
                    <a:pt x="142" y="40"/>
                  </a:lnTo>
                  <a:lnTo>
                    <a:pt x="144" y="41"/>
                  </a:lnTo>
                  <a:lnTo>
                    <a:pt x="145" y="41"/>
                  </a:lnTo>
                  <a:lnTo>
                    <a:pt x="145" y="42"/>
                  </a:lnTo>
                  <a:lnTo>
                    <a:pt x="146" y="42"/>
                  </a:lnTo>
                  <a:lnTo>
                    <a:pt x="148" y="44"/>
                  </a:lnTo>
                  <a:lnTo>
                    <a:pt x="149" y="44"/>
                  </a:lnTo>
                  <a:lnTo>
                    <a:pt x="150" y="45"/>
                  </a:lnTo>
                  <a:lnTo>
                    <a:pt x="151" y="46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3" y="48"/>
                  </a:lnTo>
                  <a:lnTo>
                    <a:pt x="154" y="48"/>
                  </a:lnTo>
                  <a:lnTo>
                    <a:pt x="154" y="49"/>
                  </a:lnTo>
                  <a:lnTo>
                    <a:pt x="155" y="49"/>
                  </a:lnTo>
                  <a:lnTo>
                    <a:pt x="156" y="50"/>
                  </a:lnTo>
                  <a:lnTo>
                    <a:pt x="157" y="51"/>
                  </a:lnTo>
                  <a:lnTo>
                    <a:pt x="158" y="51"/>
                  </a:lnTo>
                  <a:lnTo>
                    <a:pt x="159" y="52"/>
                  </a:lnTo>
                  <a:lnTo>
                    <a:pt x="160" y="53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6"/>
                  </a:lnTo>
                  <a:lnTo>
                    <a:pt x="165" y="56"/>
                  </a:lnTo>
                  <a:lnTo>
                    <a:pt x="165" y="57"/>
                  </a:lnTo>
                  <a:lnTo>
                    <a:pt x="166" y="57"/>
                  </a:lnTo>
                  <a:lnTo>
                    <a:pt x="167" y="58"/>
                  </a:lnTo>
                  <a:lnTo>
                    <a:pt x="168" y="59"/>
                  </a:lnTo>
                  <a:lnTo>
                    <a:pt x="169" y="59"/>
                  </a:lnTo>
                  <a:lnTo>
                    <a:pt x="171" y="6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4" name="Freeform 103">
              <a:extLst>
                <a:ext uri="{FF2B5EF4-FFF2-40B4-BE49-F238E27FC236}">
                  <a16:creationId xmlns:a16="http://schemas.microsoft.com/office/drawing/2014/main" id="{EE474F0D-579F-BA5F-5FD4-7224FE714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638" y="1993900"/>
              <a:ext cx="482600" cy="269875"/>
            </a:xfrm>
            <a:custGeom>
              <a:avLst/>
              <a:gdLst>
                <a:gd name="T0" fmla="*/ 16 w 304"/>
                <a:gd name="T1" fmla="*/ 98 h 170"/>
                <a:gd name="T2" fmla="*/ 35 w 304"/>
                <a:gd name="T3" fmla="*/ 82 h 170"/>
                <a:gd name="T4" fmla="*/ 49 w 304"/>
                <a:gd name="T5" fmla="*/ 68 h 170"/>
                <a:gd name="T6" fmla="*/ 71 w 304"/>
                <a:gd name="T7" fmla="*/ 47 h 170"/>
                <a:gd name="T8" fmla="*/ 85 w 304"/>
                <a:gd name="T9" fmla="*/ 45 h 170"/>
                <a:gd name="T10" fmla="*/ 94 w 304"/>
                <a:gd name="T11" fmla="*/ 51 h 170"/>
                <a:gd name="T12" fmla="*/ 101 w 304"/>
                <a:gd name="T13" fmla="*/ 55 h 170"/>
                <a:gd name="T14" fmla="*/ 107 w 304"/>
                <a:gd name="T15" fmla="*/ 54 h 170"/>
                <a:gd name="T16" fmla="*/ 119 w 304"/>
                <a:gd name="T17" fmla="*/ 52 h 170"/>
                <a:gd name="T18" fmla="*/ 133 w 304"/>
                <a:gd name="T19" fmla="*/ 45 h 170"/>
                <a:gd name="T20" fmla="*/ 143 w 304"/>
                <a:gd name="T21" fmla="*/ 50 h 170"/>
                <a:gd name="T22" fmla="*/ 166 w 304"/>
                <a:gd name="T23" fmla="*/ 38 h 170"/>
                <a:gd name="T24" fmla="*/ 181 w 304"/>
                <a:gd name="T25" fmla="*/ 28 h 170"/>
                <a:gd name="T26" fmla="*/ 206 w 304"/>
                <a:gd name="T27" fmla="*/ 10 h 170"/>
                <a:gd name="T28" fmla="*/ 211 w 304"/>
                <a:gd name="T29" fmla="*/ 5 h 170"/>
                <a:gd name="T30" fmla="*/ 232 w 304"/>
                <a:gd name="T31" fmla="*/ 3 h 170"/>
                <a:gd name="T32" fmla="*/ 244 w 304"/>
                <a:gd name="T33" fmla="*/ 13 h 170"/>
                <a:gd name="T34" fmla="*/ 258 w 304"/>
                <a:gd name="T35" fmla="*/ 15 h 170"/>
                <a:gd name="T36" fmla="*/ 271 w 304"/>
                <a:gd name="T37" fmla="*/ 21 h 170"/>
                <a:gd name="T38" fmla="*/ 270 w 304"/>
                <a:gd name="T39" fmla="*/ 30 h 170"/>
                <a:gd name="T40" fmla="*/ 265 w 304"/>
                <a:gd name="T41" fmla="*/ 33 h 170"/>
                <a:gd name="T42" fmla="*/ 266 w 304"/>
                <a:gd name="T43" fmla="*/ 40 h 170"/>
                <a:gd name="T44" fmla="*/ 269 w 304"/>
                <a:gd name="T45" fmla="*/ 48 h 170"/>
                <a:gd name="T46" fmla="*/ 262 w 304"/>
                <a:gd name="T47" fmla="*/ 60 h 170"/>
                <a:gd name="T48" fmla="*/ 271 w 304"/>
                <a:gd name="T49" fmla="*/ 66 h 170"/>
                <a:gd name="T50" fmla="*/ 283 w 304"/>
                <a:gd name="T51" fmla="*/ 70 h 170"/>
                <a:gd name="T52" fmla="*/ 289 w 304"/>
                <a:gd name="T53" fmla="*/ 77 h 170"/>
                <a:gd name="T54" fmla="*/ 302 w 304"/>
                <a:gd name="T55" fmla="*/ 83 h 170"/>
                <a:gd name="T56" fmla="*/ 296 w 304"/>
                <a:gd name="T57" fmla="*/ 100 h 170"/>
                <a:gd name="T58" fmla="*/ 302 w 304"/>
                <a:gd name="T59" fmla="*/ 112 h 170"/>
                <a:gd name="T60" fmla="*/ 301 w 304"/>
                <a:gd name="T61" fmla="*/ 126 h 170"/>
                <a:gd name="T62" fmla="*/ 297 w 304"/>
                <a:gd name="T63" fmla="*/ 138 h 170"/>
                <a:gd name="T64" fmla="*/ 282 w 304"/>
                <a:gd name="T65" fmla="*/ 144 h 170"/>
                <a:gd name="T66" fmla="*/ 253 w 304"/>
                <a:gd name="T67" fmla="*/ 155 h 170"/>
                <a:gd name="T68" fmla="*/ 242 w 304"/>
                <a:gd name="T69" fmla="*/ 151 h 170"/>
                <a:gd name="T70" fmla="*/ 232 w 304"/>
                <a:gd name="T71" fmla="*/ 145 h 170"/>
                <a:gd name="T72" fmla="*/ 230 w 304"/>
                <a:gd name="T73" fmla="*/ 133 h 170"/>
                <a:gd name="T74" fmla="*/ 226 w 304"/>
                <a:gd name="T75" fmla="*/ 122 h 170"/>
                <a:gd name="T76" fmla="*/ 220 w 304"/>
                <a:gd name="T77" fmla="*/ 111 h 170"/>
                <a:gd name="T78" fmla="*/ 216 w 304"/>
                <a:gd name="T79" fmla="*/ 104 h 170"/>
                <a:gd name="T80" fmla="*/ 209 w 304"/>
                <a:gd name="T81" fmla="*/ 98 h 170"/>
                <a:gd name="T82" fmla="*/ 201 w 304"/>
                <a:gd name="T83" fmla="*/ 102 h 170"/>
                <a:gd name="T84" fmla="*/ 192 w 304"/>
                <a:gd name="T85" fmla="*/ 117 h 170"/>
                <a:gd name="T86" fmla="*/ 181 w 304"/>
                <a:gd name="T87" fmla="*/ 134 h 170"/>
                <a:gd name="T88" fmla="*/ 169 w 304"/>
                <a:gd name="T89" fmla="*/ 151 h 170"/>
                <a:gd name="T90" fmla="*/ 153 w 304"/>
                <a:gd name="T91" fmla="*/ 166 h 170"/>
                <a:gd name="T92" fmla="*/ 148 w 304"/>
                <a:gd name="T93" fmla="*/ 157 h 170"/>
                <a:gd name="T94" fmla="*/ 140 w 304"/>
                <a:gd name="T95" fmla="*/ 145 h 170"/>
                <a:gd name="T96" fmla="*/ 137 w 304"/>
                <a:gd name="T97" fmla="*/ 134 h 170"/>
                <a:gd name="T98" fmla="*/ 128 w 304"/>
                <a:gd name="T99" fmla="*/ 122 h 170"/>
                <a:gd name="T100" fmla="*/ 116 w 304"/>
                <a:gd name="T101" fmla="*/ 131 h 170"/>
                <a:gd name="T102" fmla="*/ 106 w 304"/>
                <a:gd name="T103" fmla="*/ 132 h 170"/>
                <a:gd name="T104" fmla="*/ 91 w 304"/>
                <a:gd name="T105" fmla="*/ 139 h 170"/>
                <a:gd name="T106" fmla="*/ 84 w 304"/>
                <a:gd name="T107" fmla="*/ 134 h 170"/>
                <a:gd name="T108" fmla="*/ 76 w 304"/>
                <a:gd name="T109" fmla="*/ 124 h 170"/>
                <a:gd name="T110" fmla="*/ 60 w 304"/>
                <a:gd name="T111" fmla="*/ 133 h 170"/>
                <a:gd name="T112" fmla="*/ 51 w 304"/>
                <a:gd name="T113" fmla="*/ 129 h 170"/>
                <a:gd name="T114" fmla="*/ 53 w 304"/>
                <a:gd name="T115" fmla="*/ 137 h 170"/>
                <a:gd name="T116" fmla="*/ 37 w 304"/>
                <a:gd name="T117" fmla="*/ 139 h 170"/>
                <a:gd name="T118" fmla="*/ 24 w 304"/>
                <a:gd name="T119" fmla="*/ 131 h 170"/>
                <a:gd name="T120" fmla="*/ 0 w 304"/>
                <a:gd name="T121" fmla="*/ 11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" h="170">
                  <a:moveTo>
                    <a:pt x="0" y="113"/>
                  </a:moveTo>
                  <a:lnTo>
                    <a:pt x="1" y="112"/>
                  </a:lnTo>
                  <a:lnTo>
                    <a:pt x="2" y="111"/>
                  </a:lnTo>
                  <a:lnTo>
                    <a:pt x="3" y="110"/>
                  </a:lnTo>
                  <a:lnTo>
                    <a:pt x="4" y="110"/>
                  </a:lnTo>
                  <a:lnTo>
                    <a:pt x="4" y="109"/>
                  </a:lnTo>
                  <a:lnTo>
                    <a:pt x="5" y="108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1"/>
                  </a:lnTo>
                  <a:lnTo>
                    <a:pt x="14" y="100"/>
                  </a:lnTo>
                  <a:lnTo>
                    <a:pt x="15" y="99"/>
                  </a:lnTo>
                  <a:lnTo>
                    <a:pt x="16" y="98"/>
                  </a:lnTo>
                  <a:lnTo>
                    <a:pt x="18" y="97"/>
                  </a:lnTo>
                  <a:lnTo>
                    <a:pt x="19" y="95"/>
                  </a:lnTo>
                  <a:lnTo>
                    <a:pt x="21" y="94"/>
                  </a:lnTo>
                  <a:lnTo>
                    <a:pt x="22" y="93"/>
                  </a:lnTo>
                  <a:lnTo>
                    <a:pt x="23" y="92"/>
                  </a:lnTo>
                  <a:lnTo>
                    <a:pt x="24" y="91"/>
                  </a:lnTo>
                  <a:lnTo>
                    <a:pt x="25" y="90"/>
                  </a:lnTo>
                  <a:lnTo>
                    <a:pt x="26" y="89"/>
                  </a:lnTo>
                  <a:lnTo>
                    <a:pt x="27" y="88"/>
                  </a:lnTo>
                  <a:lnTo>
                    <a:pt x="28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30" y="86"/>
                  </a:lnTo>
                  <a:lnTo>
                    <a:pt x="32" y="84"/>
                  </a:lnTo>
                  <a:lnTo>
                    <a:pt x="33" y="84"/>
                  </a:lnTo>
                  <a:lnTo>
                    <a:pt x="34" y="83"/>
                  </a:lnTo>
                  <a:lnTo>
                    <a:pt x="34" y="82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6" y="81"/>
                  </a:lnTo>
                  <a:lnTo>
                    <a:pt x="37" y="80"/>
                  </a:lnTo>
                  <a:lnTo>
                    <a:pt x="38" y="79"/>
                  </a:lnTo>
                  <a:lnTo>
                    <a:pt x="39" y="79"/>
                  </a:lnTo>
                  <a:lnTo>
                    <a:pt x="39" y="78"/>
                  </a:lnTo>
                  <a:lnTo>
                    <a:pt x="40" y="77"/>
                  </a:lnTo>
                  <a:lnTo>
                    <a:pt x="41" y="76"/>
                  </a:lnTo>
                  <a:lnTo>
                    <a:pt x="42" y="76"/>
                  </a:lnTo>
                  <a:lnTo>
                    <a:pt x="43" y="75"/>
                  </a:lnTo>
                  <a:lnTo>
                    <a:pt x="43" y="74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8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2" y="65"/>
                  </a:lnTo>
                  <a:lnTo>
                    <a:pt x="53" y="64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6" y="61"/>
                  </a:lnTo>
                  <a:lnTo>
                    <a:pt x="57" y="60"/>
                  </a:lnTo>
                  <a:lnTo>
                    <a:pt x="58" y="59"/>
                  </a:lnTo>
                  <a:lnTo>
                    <a:pt x="59" y="58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3" y="54"/>
                  </a:lnTo>
                  <a:lnTo>
                    <a:pt x="64" y="54"/>
                  </a:lnTo>
                  <a:lnTo>
                    <a:pt x="64" y="53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7" y="41"/>
                  </a:lnTo>
                  <a:lnTo>
                    <a:pt x="78" y="40"/>
                  </a:lnTo>
                  <a:lnTo>
                    <a:pt x="79" y="40"/>
                  </a:lnTo>
                  <a:lnTo>
                    <a:pt x="80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1" y="41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3" y="43"/>
                  </a:lnTo>
                  <a:lnTo>
                    <a:pt x="84" y="43"/>
                  </a:lnTo>
                  <a:lnTo>
                    <a:pt x="84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6" y="46"/>
                  </a:lnTo>
                  <a:lnTo>
                    <a:pt x="87" y="46"/>
                  </a:lnTo>
                  <a:lnTo>
                    <a:pt x="88" y="46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89" y="49"/>
                  </a:lnTo>
                  <a:lnTo>
                    <a:pt x="89" y="48"/>
                  </a:lnTo>
                  <a:lnTo>
                    <a:pt x="90" y="48"/>
                  </a:lnTo>
                  <a:lnTo>
                    <a:pt x="91" y="48"/>
                  </a:lnTo>
                  <a:lnTo>
                    <a:pt x="91" y="49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3" y="50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5" y="57"/>
                  </a:lnTo>
                  <a:lnTo>
                    <a:pt x="95" y="56"/>
                  </a:lnTo>
                  <a:lnTo>
                    <a:pt x="97" y="56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1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3" y="54"/>
                  </a:lnTo>
                  <a:lnTo>
                    <a:pt x="103" y="53"/>
                  </a:lnTo>
                  <a:lnTo>
                    <a:pt x="103" y="52"/>
                  </a:lnTo>
                  <a:lnTo>
                    <a:pt x="102" y="52"/>
                  </a:lnTo>
                  <a:lnTo>
                    <a:pt x="102" y="51"/>
                  </a:lnTo>
                  <a:lnTo>
                    <a:pt x="103" y="51"/>
                  </a:lnTo>
                  <a:lnTo>
                    <a:pt x="103" y="52"/>
                  </a:lnTo>
                  <a:lnTo>
                    <a:pt x="104" y="53"/>
                  </a:lnTo>
                  <a:lnTo>
                    <a:pt x="104" y="54"/>
                  </a:lnTo>
                  <a:lnTo>
                    <a:pt x="105" y="54"/>
                  </a:lnTo>
                  <a:lnTo>
                    <a:pt x="105" y="55"/>
                  </a:lnTo>
                  <a:lnTo>
                    <a:pt x="105" y="54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7" y="55"/>
                  </a:lnTo>
                  <a:lnTo>
                    <a:pt x="108" y="55"/>
                  </a:lnTo>
                  <a:lnTo>
                    <a:pt x="108" y="54"/>
                  </a:lnTo>
                  <a:lnTo>
                    <a:pt x="109" y="54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1" y="55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3" y="54"/>
                  </a:lnTo>
                  <a:lnTo>
                    <a:pt x="114" y="54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19" y="52"/>
                  </a:lnTo>
                  <a:lnTo>
                    <a:pt x="120" y="52"/>
                  </a:lnTo>
                  <a:lnTo>
                    <a:pt x="120" y="51"/>
                  </a:lnTo>
                  <a:lnTo>
                    <a:pt x="121" y="51"/>
                  </a:lnTo>
                  <a:lnTo>
                    <a:pt x="122" y="50"/>
                  </a:lnTo>
                  <a:lnTo>
                    <a:pt x="123" y="49"/>
                  </a:lnTo>
                  <a:lnTo>
                    <a:pt x="123" y="48"/>
                  </a:lnTo>
                  <a:lnTo>
                    <a:pt x="124" y="48"/>
                  </a:lnTo>
                  <a:lnTo>
                    <a:pt x="125" y="48"/>
                  </a:lnTo>
                  <a:lnTo>
                    <a:pt x="126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29" y="48"/>
                  </a:lnTo>
                  <a:lnTo>
                    <a:pt x="129" y="47"/>
                  </a:lnTo>
                  <a:lnTo>
                    <a:pt x="130" y="47"/>
                  </a:lnTo>
                  <a:lnTo>
                    <a:pt x="130" y="46"/>
                  </a:lnTo>
                  <a:lnTo>
                    <a:pt x="131" y="46"/>
                  </a:lnTo>
                  <a:lnTo>
                    <a:pt x="132" y="45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5" y="46"/>
                  </a:lnTo>
                  <a:lnTo>
                    <a:pt x="135" y="45"/>
                  </a:lnTo>
                  <a:lnTo>
                    <a:pt x="136" y="45"/>
                  </a:lnTo>
                  <a:lnTo>
                    <a:pt x="136" y="46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7" y="48"/>
                  </a:lnTo>
                  <a:lnTo>
                    <a:pt x="138" y="48"/>
                  </a:lnTo>
                  <a:lnTo>
                    <a:pt x="139" y="48"/>
                  </a:lnTo>
                  <a:lnTo>
                    <a:pt x="140" y="49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49"/>
                  </a:lnTo>
                  <a:lnTo>
                    <a:pt x="140" y="50"/>
                  </a:lnTo>
                  <a:lnTo>
                    <a:pt x="141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4" y="50"/>
                  </a:lnTo>
                  <a:lnTo>
                    <a:pt x="144" y="51"/>
                  </a:lnTo>
                  <a:lnTo>
                    <a:pt x="145" y="51"/>
                  </a:lnTo>
                  <a:lnTo>
                    <a:pt x="145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4" y="45"/>
                  </a:lnTo>
                  <a:lnTo>
                    <a:pt x="154" y="44"/>
                  </a:lnTo>
                  <a:lnTo>
                    <a:pt x="155" y="44"/>
                  </a:lnTo>
                  <a:lnTo>
                    <a:pt x="156" y="43"/>
                  </a:lnTo>
                  <a:lnTo>
                    <a:pt x="159" y="41"/>
                  </a:lnTo>
                  <a:lnTo>
                    <a:pt x="160" y="40"/>
                  </a:lnTo>
                  <a:lnTo>
                    <a:pt x="161" y="40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4" y="39"/>
                  </a:lnTo>
                  <a:lnTo>
                    <a:pt x="166" y="38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6"/>
                  </a:lnTo>
                  <a:lnTo>
                    <a:pt x="169" y="35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1" y="34"/>
                  </a:lnTo>
                  <a:lnTo>
                    <a:pt x="172" y="34"/>
                  </a:lnTo>
                  <a:lnTo>
                    <a:pt x="172" y="33"/>
                  </a:lnTo>
                  <a:lnTo>
                    <a:pt x="173" y="33"/>
                  </a:lnTo>
                  <a:lnTo>
                    <a:pt x="174" y="32"/>
                  </a:lnTo>
                  <a:lnTo>
                    <a:pt x="175" y="32"/>
                  </a:lnTo>
                  <a:lnTo>
                    <a:pt x="175" y="31"/>
                  </a:lnTo>
                  <a:lnTo>
                    <a:pt x="176" y="31"/>
                  </a:lnTo>
                  <a:lnTo>
                    <a:pt x="177" y="30"/>
                  </a:lnTo>
                  <a:lnTo>
                    <a:pt x="179" y="29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5" y="25"/>
                  </a:lnTo>
                  <a:lnTo>
                    <a:pt x="187" y="24"/>
                  </a:lnTo>
                  <a:lnTo>
                    <a:pt x="188" y="23"/>
                  </a:lnTo>
                  <a:lnTo>
                    <a:pt x="189" y="22"/>
                  </a:lnTo>
                  <a:lnTo>
                    <a:pt x="190" y="21"/>
                  </a:lnTo>
                  <a:lnTo>
                    <a:pt x="191" y="21"/>
                  </a:lnTo>
                  <a:lnTo>
                    <a:pt x="193" y="19"/>
                  </a:lnTo>
                  <a:lnTo>
                    <a:pt x="195" y="18"/>
                  </a:lnTo>
                  <a:lnTo>
                    <a:pt x="196" y="18"/>
                  </a:lnTo>
                  <a:lnTo>
                    <a:pt x="196" y="17"/>
                  </a:lnTo>
                  <a:lnTo>
                    <a:pt x="201" y="14"/>
                  </a:lnTo>
                  <a:lnTo>
                    <a:pt x="202" y="13"/>
                  </a:lnTo>
                  <a:lnTo>
                    <a:pt x="203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6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7" y="9"/>
                  </a:lnTo>
                  <a:lnTo>
                    <a:pt x="207" y="8"/>
                  </a:lnTo>
                  <a:lnTo>
                    <a:pt x="206" y="7"/>
                  </a:lnTo>
                  <a:lnTo>
                    <a:pt x="206" y="6"/>
                  </a:lnTo>
                  <a:lnTo>
                    <a:pt x="206" y="5"/>
                  </a:lnTo>
                  <a:lnTo>
                    <a:pt x="206" y="4"/>
                  </a:lnTo>
                  <a:lnTo>
                    <a:pt x="206" y="3"/>
                  </a:lnTo>
                  <a:lnTo>
                    <a:pt x="206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9" y="4"/>
                  </a:lnTo>
                  <a:lnTo>
                    <a:pt x="210" y="4"/>
                  </a:lnTo>
                  <a:lnTo>
                    <a:pt x="211" y="4"/>
                  </a:lnTo>
                  <a:lnTo>
                    <a:pt x="211" y="5"/>
                  </a:lnTo>
                  <a:lnTo>
                    <a:pt x="212" y="5"/>
                  </a:lnTo>
                  <a:lnTo>
                    <a:pt x="213" y="5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4" y="7"/>
                  </a:lnTo>
                  <a:lnTo>
                    <a:pt x="218" y="5"/>
                  </a:lnTo>
                  <a:lnTo>
                    <a:pt x="219" y="4"/>
                  </a:lnTo>
                  <a:lnTo>
                    <a:pt x="220" y="4"/>
                  </a:lnTo>
                  <a:lnTo>
                    <a:pt x="222" y="3"/>
                  </a:lnTo>
                  <a:lnTo>
                    <a:pt x="224" y="2"/>
                  </a:lnTo>
                  <a:lnTo>
                    <a:pt x="225" y="1"/>
                  </a:lnTo>
                  <a:lnTo>
                    <a:pt x="228" y="0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0" y="2"/>
                  </a:lnTo>
                  <a:lnTo>
                    <a:pt x="231" y="2"/>
                  </a:lnTo>
                  <a:lnTo>
                    <a:pt x="231" y="3"/>
                  </a:lnTo>
                  <a:lnTo>
                    <a:pt x="232" y="3"/>
                  </a:lnTo>
                  <a:lnTo>
                    <a:pt x="232" y="4"/>
                  </a:lnTo>
                  <a:lnTo>
                    <a:pt x="233" y="4"/>
                  </a:lnTo>
                  <a:lnTo>
                    <a:pt x="234" y="5"/>
                  </a:lnTo>
                  <a:lnTo>
                    <a:pt x="235" y="6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7" y="7"/>
                  </a:lnTo>
                  <a:lnTo>
                    <a:pt x="237" y="8"/>
                  </a:lnTo>
                  <a:lnTo>
                    <a:pt x="238" y="8"/>
                  </a:lnTo>
                  <a:lnTo>
                    <a:pt x="239" y="8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1" y="10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4" y="16"/>
                  </a:lnTo>
                  <a:lnTo>
                    <a:pt x="244" y="17"/>
                  </a:lnTo>
                  <a:lnTo>
                    <a:pt x="245" y="17"/>
                  </a:lnTo>
                  <a:lnTo>
                    <a:pt x="246" y="17"/>
                  </a:lnTo>
                  <a:lnTo>
                    <a:pt x="247" y="17"/>
                  </a:lnTo>
                  <a:lnTo>
                    <a:pt x="247" y="18"/>
                  </a:lnTo>
                  <a:lnTo>
                    <a:pt x="248" y="18"/>
                  </a:lnTo>
                  <a:lnTo>
                    <a:pt x="249" y="18"/>
                  </a:lnTo>
                  <a:lnTo>
                    <a:pt x="250" y="18"/>
                  </a:lnTo>
                  <a:lnTo>
                    <a:pt x="252" y="17"/>
                  </a:lnTo>
                  <a:lnTo>
                    <a:pt x="253" y="16"/>
                  </a:lnTo>
                  <a:lnTo>
                    <a:pt x="254" y="16"/>
                  </a:lnTo>
                  <a:lnTo>
                    <a:pt x="255" y="16"/>
                  </a:lnTo>
                  <a:lnTo>
                    <a:pt x="256" y="15"/>
                  </a:lnTo>
                  <a:lnTo>
                    <a:pt x="257" y="15"/>
                  </a:lnTo>
                  <a:lnTo>
                    <a:pt x="258" y="15"/>
                  </a:lnTo>
                  <a:lnTo>
                    <a:pt x="259" y="14"/>
                  </a:lnTo>
                  <a:lnTo>
                    <a:pt x="260" y="14"/>
                  </a:lnTo>
                  <a:lnTo>
                    <a:pt x="261" y="14"/>
                  </a:lnTo>
                  <a:lnTo>
                    <a:pt x="262" y="14"/>
                  </a:lnTo>
                  <a:lnTo>
                    <a:pt x="264" y="14"/>
                  </a:lnTo>
                  <a:lnTo>
                    <a:pt x="265" y="14"/>
                  </a:lnTo>
                  <a:lnTo>
                    <a:pt x="266" y="14"/>
                  </a:lnTo>
                  <a:lnTo>
                    <a:pt x="268" y="14"/>
                  </a:lnTo>
                  <a:lnTo>
                    <a:pt x="269" y="14"/>
                  </a:lnTo>
                  <a:lnTo>
                    <a:pt x="270" y="14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0" y="15"/>
                  </a:lnTo>
                  <a:lnTo>
                    <a:pt x="270" y="16"/>
                  </a:lnTo>
                  <a:lnTo>
                    <a:pt x="270" y="17"/>
                  </a:lnTo>
                  <a:lnTo>
                    <a:pt x="270" y="18"/>
                  </a:lnTo>
                  <a:lnTo>
                    <a:pt x="270" y="19"/>
                  </a:lnTo>
                  <a:lnTo>
                    <a:pt x="271" y="21"/>
                  </a:lnTo>
                  <a:lnTo>
                    <a:pt x="273" y="20"/>
                  </a:lnTo>
                  <a:lnTo>
                    <a:pt x="274" y="20"/>
                  </a:lnTo>
                  <a:lnTo>
                    <a:pt x="275" y="20"/>
                  </a:lnTo>
                  <a:lnTo>
                    <a:pt x="275" y="21"/>
                  </a:lnTo>
                  <a:lnTo>
                    <a:pt x="276" y="21"/>
                  </a:lnTo>
                  <a:lnTo>
                    <a:pt x="276" y="22"/>
                  </a:lnTo>
                  <a:lnTo>
                    <a:pt x="276" y="23"/>
                  </a:lnTo>
                  <a:lnTo>
                    <a:pt x="277" y="23"/>
                  </a:lnTo>
                  <a:lnTo>
                    <a:pt x="277" y="24"/>
                  </a:lnTo>
                  <a:lnTo>
                    <a:pt x="276" y="24"/>
                  </a:lnTo>
                  <a:lnTo>
                    <a:pt x="276" y="25"/>
                  </a:lnTo>
                  <a:lnTo>
                    <a:pt x="275" y="26"/>
                  </a:lnTo>
                  <a:lnTo>
                    <a:pt x="274" y="27"/>
                  </a:lnTo>
                  <a:lnTo>
                    <a:pt x="274" y="28"/>
                  </a:lnTo>
                  <a:lnTo>
                    <a:pt x="273" y="29"/>
                  </a:lnTo>
                  <a:lnTo>
                    <a:pt x="272" y="29"/>
                  </a:lnTo>
                  <a:lnTo>
                    <a:pt x="271" y="29"/>
                  </a:lnTo>
                  <a:lnTo>
                    <a:pt x="270" y="30"/>
                  </a:lnTo>
                  <a:lnTo>
                    <a:pt x="269" y="30"/>
                  </a:lnTo>
                  <a:lnTo>
                    <a:pt x="268" y="29"/>
                  </a:lnTo>
                  <a:lnTo>
                    <a:pt x="267" y="28"/>
                  </a:lnTo>
                  <a:lnTo>
                    <a:pt x="266" y="28"/>
                  </a:lnTo>
                  <a:lnTo>
                    <a:pt x="266" y="27"/>
                  </a:lnTo>
                  <a:lnTo>
                    <a:pt x="265" y="27"/>
                  </a:lnTo>
                  <a:lnTo>
                    <a:pt x="265" y="26"/>
                  </a:lnTo>
                  <a:lnTo>
                    <a:pt x="264" y="26"/>
                  </a:lnTo>
                  <a:lnTo>
                    <a:pt x="264" y="27"/>
                  </a:lnTo>
                  <a:lnTo>
                    <a:pt x="264" y="28"/>
                  </a:lnTo>
                  <a:lnTo>
                    <a:pt x="265" y="29"/>
                  </a:lnTo>
                  <a:lnTo>
                    <a:pt x="264" y="29"/>
                  </a:lnTo>
                  <a:lnTo>
                    <a:pt x="263" y="30"/>
                  </a:lnTo>
                  <a:lnTo>
                    <a:pt x="264" y="30"/>
                  </a:lnTo>
                  <a:lnTo>
                    <a:pt x="264" y="31"/>
                  </a:lnTo>
                  <a:lnTo>
                    <a:pt x="264" y="32"/>
                  </a:lnTo>
                  <a:lnTo>
                    <a:pt x="265" y="32"/>
                  </a:lnTo>
                  <a:lnTo>
                    <a:pt x="265" y="33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8" y="37"/>
                  </a:lnTo>
                  <a:lnTo>
                    <a:pt x="269" y="37"/>
                  </a:lnTo>
                  <a:lnTo>
                    <a:pt x="270" y="37"/>
                  </a:lnTo>
                  <a:lnTo>
                    <a:pt x="271" y="37"/>
                  </a:lnTo>
                  <a:lnTo>
                    <a:pt x="271" y="38"/>
                  </a:lnTo>
                  <a:lnTo>
                    <a:pt x="271" y="39"/>
                  </a:lnTo>
                  <a:lnTo>
                    <a:pt x="270" y="39"/>
                  </a:lnTo>
                  <a:lnTo>
                    <a:pt x="270" y="38"/>
                  </a:lnTo>
                  <a:lnTo>
                    <a:pt x="269" y="38"/>
                  </a:lnTo>
                  <a:lnTo>
                    <a:pt x="268" y="38"/>
                  </a:lnTo>
                  <a:lnTo>
                    <a:pt x="267" y="39"/>
                  </a:lnTo>
                  <a:lnTo>
                    <a:pt x="267" y="40"/>
                  </a:lnTo>
                  <a:lnTo>
                    <a:pt x="266" y="40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6" y="41"/>
                  </a:lnTo>
                  <a:lnTo>
                    <a:pt x="266" y="42"/>
                  </a:lnTo>
                  <a:lnTo>
                    <a:pt x="267" y="42"/>
                  </a:lnTo>
                  <a:lnTo>
                    <a:pt x="267" y="43"/>
                  </a:lnTo>
                  <a:lnTo>
                    <a:pt x="266" y="43"/>
                  </a:lnTo>
                  <a:lnTo>
                    <a:pt x="266" y="44"/>
                  </a:lnTo>
                  <a:lnTo>
                    <a:pt x="266" y="45"/>
                  </a:lnTo>
                  <a:lnTo>
                    <a:pt x="266" y="44"/>
                  </a:lnTo>
                  <a:lnTo>
                    <a:pt x="267" y="44"/>
                  </a:lnTo>
                  <a:lnTo>
                    <a:pt x="268" y="44"/>
                  </a:lnTo>
                  <a:lnTo>
                    <a:pt x="268" y="45"/>
                  </a:lnTo>
                  <a:lnTo>
                    <a:pt x="268" y="46"/>
                  </a:lnTo>
                  <a:lnTo>
                    <a:pt x="269" y="47"/>
                  </a:lnTo>
                  <a:lnTo>
                    <a:pt x="269" y="48"/>
                  </a:lnTo>
                  <a:lnTo>
                    <a:pt x="270" y="48"/>
                  </a:lnTo>
                  <a:lnTo>
                    <a:pt x="269" y="48"/>
                  </a:lnTo>
                  <a:lnTo>
                    <a:pt x="268" y="48"/>
                  </a:lnTo>
                  <a:lnTo>
                    <a:pt x="268" y="49"/>
                  </a:lnTo>
                  <a:lnTo>
                    <a:pt x="267" y="49"/>
                  </a:lnTo>
                  <a:lnTo>
                    <a:pt x="268" y="50"/>
                  </a:lnTo>
                  <a:lnTo>
                    <a:pt x="267" y="51"/>
                  </a:lnTo>
                  <a:lnTo>
                    <a:pt x="267" y="52"/>
                  </a:lnTo>
                  <a:lnTo>
                    <a:pt x="266" y="53"/>
                  </a:lnTo>
                  <a:lnTo>
                    <a:pt x="266" y="54"/>
                  </a:lnTo>
                  <a:lnTo>
                    <a:pt x="266" y="55"/>
                  </a:lnTo>
                  <a:lnTo>
                    <a:pt x="265" y="55"/>
                  </a:lnTo>
                  <a:lnTo>
                    <a:pt x="265" y="56"/>
                  </a:lnTo>
                  <a:lnTo>
                    <a:pt x="264" y="57"/>
                  </a:lnTo>
                  <a:lnTo>
                    <a:pt x="263" y="57"/>
                  </a:lnTo>
                  <a:lnTo>
                    <a:pt x="262" y="58"/>
                  </a:lnTo>
                  <a:lnTo>
                    <a:pt x="261" y="58"/>
                  </a:lnTo>
                  <a:lnTo>
                    <a:pt x="261" y="59"/>
                  </a:lnTo>
                  <a:lnTo>
                    <a:pt x="261" y="60"/>
                  </a:lnTo>
                  <a:lnTo>
                    <a:pt x="262" y="60"/>
                  </a:lnTo>
                  <a:lnTo>
                    <a:pt x="262" y="61"/>
                  </a:lnTo>
                  <a:lnTo>
                    <a:pt x="263" y="61"/>
                  </a:lnTo>
                  <a:lnTo>
                    <a:pt x="264" y="61"/>
                  </a:lnTo>
                  <a:lnTo>
                    <a:pt x="264" y="60"/>
                  </a:lnTo>
                  <a:lnTo>
                    <a:pt x="265" y="60"/>
                  </a:lnTo>
                  <a:lnTo>
                    <a:pt x="266" y="61"/>
                  </a:lnTo>
                  <a:lnTo>
                    <a:pt x="266" y="62"/>
                  </a:lnTo>
                  <a:lnTo>
                    <a:pt x="266" y="63"/>
                  </a:lnTo>
                  <a:lnTo>
                    <a:pt x="267" y="63"/>
                  </a:lnTo>
                  <a:lnTo>
                    <a:pt x="267" y="64"/>
                  </a:lnTo>
                  <a:lnTo>
                    <a:pt x="268" y="64"/>
                  </a:lnTo>
                  <a:lnTo>
                    <a:pt x="268" y="65"/>
                  </a:lnTo>
                  <a:lnTo>
                    <a:pt x="268" y="66"/>
                  </a:lnTo>
                  <a:lnTo>
                    <a:pt x="269" y="67"/>
                  </a:lnTo>
                  <a:lnTo>
                    <a:pt x="270" y="67"/>
                  </a:lnTo>
                  <a:lnTo>
                    <a:pt x="271" y="67"/>
                  </a:lnTo>
                  <a:lnTo>
                    <a:pt x="272" y="67"/>
                  </a:lnTo>
                  <a:lnTo>
                    <a:pt x="271" y="66"/>
                  </a:lnTo>
                  <a:lnTo>
                    <a:pt x="272" y="65"/>
                  </a:lnTo>
                  <a:lnTo>
                    <a:pt x="272" y="66"/>
                  </a:lnTo>
                  <a:lnTo>
                    <a:pt x="272" y="65"/>
                  </a:lnTo>
                  <a:lnTo>
                    <a:pt x="273" y="65"/>
                  </a:lnTo>
                  <a:lnTo>
                    <a:pt x="274" y="65"/>
                  </a:lnTo>
                  <a:lnTo>
                    <a:pt x="275" y="66"/>
                  </a:lnTo>
                  <a:lnTo>
                    <a:pt x="275" y="67"/>
                  </a:lnTo>
                  <a:lnTo>
                    <a:pt x="276" y="67"/>
                  </a:lnTo>
                  <a:lnTo>
                    <a:pt x="277" y="67"/>
                  </a:lnTo>
                  <a:lnTo>
                    <a:pt x="278" y="67"/>
                  </a:lnTo>
                  <a:lnTo>
                    <a:pt x="278" y="68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1" y="69"/>
                  </a:lnTo>
                  <a:lnTo>
                    <a:pt x="282" y="69"/>
                  </a:lnTo>
                  <a:lnTo>
                    <a:pt x="282" y="70"/>
                  </a:lnTo>
                  <a:lnTo>
                    <a:pt x="283" y="70"/>
                  </a:lnTo>
                  <a:lnTo>
                    <a:pt x="283" y="71"/>
                  </a:lnTo>
                  <a:lnTo>
                    <a:pt x="284" y="71"/>
                  </a:lnTo>
                  <a:lnTo>
                    <a:pt x="284" y="72"/>
                  </a:lnTo>
                  <a:lnTo>
                    <a:pt x="284" y="73"/>
                  </a:lnTo>
                  <a:lnTo>
                    <a:pt x="284" y="74"/>
                  </a:lnTo>
                  <a:lnTo>
                    <a:pt x="283" y="74"/>
                  </a:lnTo>
                  <a:lnTo>
                    <a:pt x="282" y="74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3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5" y="77"/>
                  </a:lnTo>
                  <a:lnTo>
                    <a:pt x="286" y="77"/>
                  </a:lnTo>
                  <a:lnTo>
                    <a:pt x="287" y="77"/>
                  </a:lnTo>
                  <a:lnTo>
                    <a:pt x="288" y="77"/>
                  </a:lnTo>
                  <a:lnTo>
                    <a:pt x="289" y="77"/>
                  </a:lnTo>
                  <a:lnTo>
                    <a:pt x="289" y="78"/>
                  </a:lnTo>
                  <a:lnTo>
                    <a:pt x="290" y="78"/>
                  </a:lnTo>
                  <a:lnTo>
                    <a:pt x="291" y="79"/>
                  </a:lnTo>
                  <a:lnTo>
                    <a:pt x="292" y="79"/>
                  </a:lnTo>
                  <a:lnTo>
                    <a:pt x="293" y="79"/>
                  </a:lnTo>
                  <a:lnTo>
                    <a:pt x="294" y="79"/>
                  </a:lnTo>
                  <a:lnTo>
                    <a:pt x="295" y="79"/>
                  </a:lnTo>
                  <a:lnTo>
                    <a:pt x="296" y="79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9"/>
                  </a:lnTo>
                  <a:lnTo>
                    <a:pt x="300" y="80"/>
                  </a:lnTo>
                  <a:lnTo>
                    <a:pt x="301" y="80"/>
                  </a:lnTo>
                  <a:lnTo>
                    <a:pt x="302" y="80"/>
                  </a:lnTo>
                  <a:lnTo>
                    <a:pt x="303" y="80"/>
                  </a:lnTo>
                  <a:lnTo>
                    <a:pt x="304" y="81"/>
                  </a:lnTo>
                  <a:lnTo>
                    <a:pt x="303" y="82"/>
                  </a:lnTo>
                  <a:lnTo>
                    <a:pt x="302" y="83"/>
                  </a:lnTo>
                  <a:lnTo>
                    <a:pt x="301" y="85"/>
                  </a:lnTo>
                  <a:lnTo>
                    <a:pt x="301" y="86"/>
                  </a:lnTo>
                  <a:lnTo>
                    <a:pt x="300" y="87"/>
                  </a:lnTo>
                  <a:lnTo>
                    <a:pt x="299" y="88"/>
                  </a:lnTo>
                  <a:lnTo>
                    <a:pt x="298" y="89"/>
                  </a:lnTo>
                  <a:lnTo>
                    <a:pt x="297" y="90"/>
                  </a:lnTo>
                  <a:lnTo>
                    <a:pt x="295" y="93"/>
                  </a:lnTo>
                  <a:lnTo>
                    <a:pt x="294" y="94"/>
                  </a:lnTo>
                  <a:lnTo>
                    <a:pt x="291" y="99"/>
                  </a:lnTo>
                  <a:lnTo>
                    <a:pt x="292" y="99"/>
                  </a:lnTo>
                  <a:lnTo>
                    <a:pt x="292" y="98"/>
                  </a:lnTo>
                  <a:lnTo>
                    <a:pt x="293" y="98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6" y="99"/>
                  </a:lnTo>
                  <a:lnTo>
                    <a:pt x="297" y="99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6" y="101"/>
                  </a:lnTo>
                  <a:lnTo>
                    <a:pt x="296" y="102"/>
                  </a:lnTo>
                  <a:lnTo>
                    <a:pt x="296" y="103"/>
                  </a:lnTo>
                  <a:lnTo>
                    <a:pt x="296" y="104"/>
                  </a:lnTo>
                  <a:lnTo>
                    <a:pt x="296" y="105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7"/>
                  </a:lnTo>
                  <a:lnTo>
                    <a:pt x="297" y="108"/>
                  </a:lnTo>
                  <a:lnTo>
                    <a:pt x="298" y="108"/>
                  </a:lnTo>
                  <a:lnTo>
                    <a:pt x="298" y="109"/>
                  </a:lnTo>
                  <a:lnTo>
                    <a:pt x="299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1" y="111"/>
                  </a:lnTo>
                  <a:lnTo>
                    <a:pt x="301" y="112"/>
                  </a:lnTo>
                  <a:lnTo>
                    <a:pt x="302" y="112"/>
                  </a:lnTo>
                  <a:lnTo>
                    <a:pt x="302" y="113"/>
                  </a:lnTo>
                  <a:lnTo>
                    <a:pt x="302" y="114"/>
                  </a:lnTo>
                  <a:lnTo>
                    <a:pt x="302" y="115"/>
                  </a:lnTo>
                  <a:lnTo>
                    <a:pt x="301" y="115"/>
                  </a:lnTo>
                  <a:lnTo>
                    <a:pt x="301" y="116"/>
                  </a:lnTo>
                  <a:lnTo>
                    <a:pt x="301" y="117"/>
                  </a:lnTo>
                  <a:lnTo>
                    <a:pt x="300" y="118"/>
                  </a:lnTo>
                  <a:lnTo>
                    <a:pt x="300" y="119"/>
                  </a:lnTo>
                  <a:lnTo>
                    <a:pt x="300" y="120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1" y="122"/>
                  </a:lnTo>
                  <a:lnTo>
                    <a:pt x="302" y="122"/>
                  </a:lnTo>
                  <a:lnTo>
                    <a:pt x="302" y="123"/>
                  </a:lnTo>
                  <a:lnTo>
                    <a:pt x="302" y="124"/>
                  </a:lnTo>
                  <a:lnTo>
                    <a:pt x="302" y="125"/>
                  </a:lnTo>
                  <a:lnTo>
                    <a:pt x="302" y="126"/>
                  </a:lnTo>
                  <a:lnTo>
                    <a:pt x="301" y="126"/>
                  </a:lnTo>
                  <a:lnTo>
                    <a:pt x="301" y="127"/>
                  </a:lnTo>
                  <a:lnTo>
                    <a:pt x="301" y="128"/>
                  </a:lnTo>
                  <a:lnTo>
                    <a:pt x="301" y="129"/>
                  </a:lnTo>
                  <a:lnTo>
                    <a:pt x="300" y="129"/>
                  </a:lnTo>
                  <a:lnTo>
                    <a:pt x="299" y="129"/>
                  </a:lnTo>
                  <a:lnTo>
                    <a:pt x="298" y="130"/>
                  </a:lnTo>
                  <a:lnTo>
                    <a:pt x="298" y="131"/>
                  </a:lnTo>
                  <a:lnTo>
                    <a:pt x="298" y="133"/>
                  </a:lnTo>
                  <a:lnTo>
                    <a:pt x="297" y="133"/>
                  </a:lnTo>
                  <a:lnTo>
                    <a:pt x="297" y="134"/>
                  </a:lnTo>
                  <a:lnTo>
                    <a:pt x="296" y="134"/>
                  </a:lnTo>
                  <a:lnTo>
                    <a:pt x="295" y="134"/>
                  </a:lnTo>
                  <a:lnTo>
                    <a:pt x="295" y="135"/>
                  </a:lnTo>
                  <a:lnTo>
                    <a:pt x="295" y="136"/>
                  </a:lnTo>
                  <a:lnTo>
                    <a:pt x="295" y="137"/>
                  </a:lnTo>
                  <a:lnTo>
                    <a:pt x="296" y="137"/>
                  </a:lnTo>
                  <a:lnTo>
                    <a:pt x="297" y="137"/>
                  </a:lnTo>
                  <a:lnTo>
                    <a:pt x="297" y="138"/>
                  </a:lnTo>
                  <a:lnTo>
                    <a:pt x="298" y="138"/>
                  </a:lnTo>
                  <a:lnTo>
                    <a:pt x="297" y="138"/>
                  </a:lnTo>
                  <a:lnTo>
                    <a:pt x="296" y="138"/>
                  </a:lnTo>
                  <a:lnTo>
                    <a:pt x="296" y="139"/>
                  </a:lnTo>
                  <a:lnTo>
                    <a:pt x="295" y="139"/>
                  </a:lnTo>
                  <a:lnTo>
                    <a:pt x="294" y="140"/>
                  </a:lnTo>
                  <a:lnTo>
                    <a:pt x="293" y="140"/>
                  </a:lnTo>
                  <a:lnTo>
                    <a:pt x="292" y="140"/>
                  </a:lnTo>
                  <a:lnTo>
                    <a:pt x="291" y="141"/>
                  </a:lnTo>
                  <a:lnTo>
                    <a:pt x="290" y="141"/>
                  </a:lnTo>
                  <a:lnTo>
                    <a:pt x="289" y="141"/>
                  </a:lnTo>
                  <a:lnTo>
                    <a:pt x="288" y="142"/>
                  </a:lnTo>
                  <a:lnTo>
                    <a:pt x="287" y="142"/>
                  </a:lnTo>
                  <a:lnTo>
                    <a:pt x="286" y="143"/>
                  </a:lnTo>
                  <a:lnTo>
                    <a:pt x="285" y="143"/>
                  </a:lnTo>
                  <a:lnTo>
                    <a:pt x="284" y="143"/>
                  </a:lnTo>
                  <a:lnTo>
                    <a:pt x="283" y="144"/>
                  </a:lnTo>
                  <a:lnTo>
                    <a:pt x="282" y="144"/>
                  </a:lnTo>
                  <a:lnTo>
                    <a:pt x="281" y="145"/>
                  </a:lnTo>
                  <a:lnTo>
                    <a:pt x="279" y="146"/>
                  </a:lnTo>
                  <a:lnTo>
                    <a:pt x="278" y="146"/>
                  </a:lnTo>
                  <a:lnTo>
                    <a:pt x="277" y="146"/>
                  </a:lnTo>
                  <a:lnTo>
                    <a:pt x="273" y="148"/>
                  </a:lnTo>
                  <a:lnTo>
                    <a:pt x="272" y="148"/>
                  </a:lnTo>
                  <a:lnTo>
                    <a:pt x="270" y="149"/>
                  </a:lnTo>
                  <a:lnTo>
                    <a:pt x="269" y="149"/>
                  </a:lnTo>
                  <a:lnTo>
                    <a:pt x="268" y="150"/>
                  </a:lnTo>
                  <a:lnTo>
                    <a:pt x="267" y="150"/>
                  </a:lnTo>
                  <a:lnTo>
                    <a:pt x="266" y="150"/>
                  </a:lnTo>
                  <a:lnTo>
                    <a:pt x="265" y="151"/>
                  </a:lnTo>
                  <a:lnTo>
                    <a:pt x="262" y="152"/>
                  </a:lnTo>
                  <a:lnTo>
                    <a:pt x="259" y="153"/>
                  </a:lnTo>
                  <a:lnTo>
                    <a:pt x="256" y="154"/>
                  </a:lnTo>
                  <a:lnTo>
                    <a:pt x="255" y="154"/>
                  </a:lnTo>
                  <a:lnTo>
                    <a:pt x="255" y="155"/>
                  </a:lnTo>
                  <a:lnTo>
                    <a:pt x="253" y="155"/>
                  </a:lnTo>
                  <a:lnTo>
                    <a:pt x="251" y="156"/>
                  </a:lnTo>
                  <a:lnTo>
                    <a:pt x="249" y="157"/>
                  </a:lnTo>
                  <a:lnTo>
                    <a:pt x="248" y="157"/>
                  </a:lnTo>
                  <a:lnTo>
                    <a:pt x="248" y="156"/>
                  </a:lnTo>
                  <a:lnTo>
                    <a:pt x="247" y="156"/>
                  </a:lnTo>
                  <a:lnTo>
                    <a:pt x="247" y="155"/>
                  </a:lnTo>
                  <a:lnTo>
                    <a:pt x="246" y="155"/>
                  </a:lnTo>
                  <a:lnTo>
                    <a:pt x="246" y="154"/>
                  </a:lnTo>
                  <a:lnTo>
                    <a:pt x="245" y="155"/>
                  </a:lnTo>
                  <a:lnTo>
                    <a:pt x="245" y="154"/>
                  </a:lnTo>
                  <a:lnTo>
                    <a:pt x="244" y="154"/>
                  </a:lnTo>
                  <a:lnTo>
                    <a:pt x="243" y="154"/>
                  </a:lnTo>
                  <a:lnTo>
                    <a:pt x="243" y="153"/>
                  </a:lnTo>
                  <a:lnTo>
                    <a:pt x="242" y="153"/>
                  </a:lnTo>
                  <a:lnTo>
                    <a:pt x="243" y="153"/>
                  </a:lnTo>
                  <a:lnTo>
                    <a:pt x="243" y="152"/>
                  </a:lnTo>
                  <a:lnTo>
                    <a:pt x="242" y="152"/>
                  </a:lnTo>
                  <a:lnTo>
                    <a:pt x="242" y="151"/>
                  </a:lnTo>
                  <a:lnTo>
                    <a:pt x="241" y="151"/>
                  </a:lnTo>
                  <a:lnTo>
                    <a:pt x="241" y="150"/>
                  </a:lnTo>
                  <a:lnTo>
                    <a:pt x="240" y="150"/>
                  </a:lnTo>
                  <a:lnTo>
                    <a:pt x="240" y="149"/>
                  </a:lnTo>
                  <a:lnTo>
                    <a:pt x="241" y="149"/>
                  </a:lnTo>
                  <a:lnTo>
                    <a:pt x="241" y="148"/>
                  </a:lnTo>
                  <a:lnTo>
                    <a:pt x="240" y="148"/>
                  </a:lnTo>
                  <a:lnTo>
                    <a:pt x="239" y="148"/>
                  </a:lnTo>
                  <a:lnTo>
                    <a:pt x="238" y="148"/>
                  </a:lnTo>
                  <a:lnTo>
                    <a:pt x="237" y="148"/>
                  </a:lnTo>
                  <a:lnTo>
                    <a:pt x="236" y="147"/>
                  </a:lnTo>
                  <a:lnTo>
                    <a:pt x="236" y="146"/>
                  </a:lnTo>
                  <a:lnTo>
                    <a:pt x="236" y="146"/>
                  </a:lnTo>
                  <a:lnTo>
                    <a:pt x="235" y="146"/>
                  </a:lnTo>
                  <a:lnTo>
                    <a:pt x="234" y="146"/>
                  </a:lnTo>
                  <a:lnTo>
                    <a:pt x="234" y="145"/>
                  </a:lnTo>
                  <a:lnTo>
                    <a:pt x="233" y="145"/>
                  </a:lnTo>
                  <a:lnTo>
                    <a:pt x="232" y="145"/>
                  </a:lnTo>
                  <a:lnTo>
                    <a:pt x="232" y="144"/>
                  </a:lnTo>
                  <a:lnTo>
                    <a:pt x="232" y="143"/>
                  </a:lnTo>
                  <a:lnTo>
                    <a:pt x="232" y="142"/>
                  </a:lnTo>
                  <a:lnTo>
                    <a:pt x="232" y="141"/>
                  </a:lnTo>
                  <a:lnTo>
                    <a:pt x="231" y="141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0" y="139"/>
                  </a:lnTo>
                  <a:lnTo>
                    <a:pt x="230" y="138"/>
                  </a:lnTo>
                  <a:lnTo>
                    <a:pt x="230" y="139"/>
                  </a:lnTo>
                  <a:lnTo>
                    <a:pt x="230" y="138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6"/>
                  </a:lnTo>
                  <a:lnTo>
                    <a:pt x="229" y="135"/>
                  </a:lnTo>
                  <a:lnTo>
                    <a:pt x="229" y="134"/>
                  </a:lnTo>
                  <a:lnTo>
                    <a:pt x="229" y="133"/>
                  </a:lnTo>
                  <a:lnTo>
                    <a:pt x="230" y="133"/>
                  </a:lnTo>
                  <a:lnTo>
                    <a:pt x="230" y="132"/>
                  </a:lnTo>
                  <a:lnTo>
                    <a:pt x="229" y="132"/>
                  </a:lnTo>
                  <a:lnTo>
                    <a:pt x="229" y="133"/>
                  </a:lnTo>
                  <a:lnTo>
                    <a:pt x="229" y="132"/>
                  </a:lnTo>
                  <a:lnTo>
                    <a:pt x="228" y="132"/>
                  </a:lnTo>
                  <a:lnTo>
                    <a:pt x="228" y="131"/>
                  </a:lnTo>
                  <a:lnTo>
                    <a:pt x="228" y="130"/>
                  </a:lnTo>
                  <a:lnTo>
                    <a:pt x="228" y="129"/>
                  </a:lnTo>
                  <a:lnTo>
                    <a:pt x="228" y="128"/>
                  </a:lnTo>
                  <a:lnTo>
                    <a:pt x="227" y="128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7" y="126"/>
                  </a:lnTo>
                  <a:lnTo>
                    <a:pt x="227" y="125"/>
                  </a:lnTo>
                  <a:lnTo>
                    <a:pt x="226" y="125"/>
                  </a:lnTo>
                  <a:lnTo>
                    <a:pt x="226" y="124"/>
                  </a:lnTo>
                  <a:lnTo>
                    <a:pt x="226" y="123"/>
                  </a:lnTo>
                  <a:lnTo>
                    <a:pt x="226" y="122"/>
                  </a:lnTo>
                  <a:lnTo>
                    <a:pt x="226" y="121"/>
                  </a:lnTo>
                  <a:lnTo>
                    <a:pt x="225" y="121"/>
                  </a:lnTo>
                  <a:lnTo>
                    <a:pt x="225" y="120"/>
                  </a:lnTo>
                  <a:lnTo>
                    <a:pt x="225" y="119"/>
                  </a:lnTo>
                  <a:lnTo>
                    <a:pt x="224" y="119"/>
                  </a:lnTo>
                  <a:lnTo>
                    <a:pt x="223" y="118"/>
                  </a:lnTo>
                  <a:lnTo>
                    <a:pt x="223" y="117"/>
                  </a:lnTo>
                  <a:lnTo>
                    <a:pt x="222" y="117"/>
                  </a:lnTo>
                  <a:lnTo>
                    <a:pt x="222" y="116"/>
                  </a:lnTo>
                  <a:lnTo>
                    <a:pt x="221" y="116"/>
                  </a:lnTo>
                  <a:lnTo>
                    <a:pt x="221" y="115"/>
                  </a:lnTo>
                  <a:lnTo>
                    <a:pt x="221" y="114"/>
                  </a:lnTo>
                  <a:lnTo>
                    <a:pt x="221" y="113"/>
                  </a:lnTo>
                  <a:lnTo>
                    <a:pt x="220" y="113"/>
                  </a:lnTo>
                  <a:lnTo>
                    <a:pt x="220" y="112"/>
                  </a:lnTo>
                  <a:lnTo>
                    <a:pt x="219" y="112"/>
                  </a:lnTo>
                  <a:lnTo>
                    <a:pt x="219" y="111"/>
                  </a:lnTo>
                  <a:lnTo>
                    <a:pt x="220" y="111"/>
                  </a:lnTo>
                  <a:lnTo>
                    <a:pt x="219" y="110"/>
                  </a:lnTo>
                  <a:lnTo>
                    <a:pt x="218" y="110"/>
                  </a:lnTo>
                  <a:lnTo>
                    <a:pt x="217" y="110"/>
                  </a:lnTo>
                  <a:lnTo>
                    <a:pt x="217" y="109"/>
                  </a:lnTo>
                  <a:lnTo>
                    <a:pt x="217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9" y="107"/>
                  </a:lnTo>
                  <a:lnTo>
                    <a:pt x="219" y="106"/>
                  </a:lnTo>
                  <a:lnTo>
                    <a:pt x="218" y="106"/>
                  </a:lnTo>
                  <a:lnTo>
                    <a:pt x="217" y="106"/>
                  </a:lnTo>
                  <a:lnTo>
                    <a:pt x="217" y="107"/>
                  </a:lnTo>
                  <a:lnTo>
                    <a:pt x="216" y="107"/>
                  </a:lnTo>
                  <a:lnTo>
                    <a:pt x="216" y="106"/>
                  </a:lnTo>
                  <a:lnTo>
                    <a:pt x="215" y="106"/>
                  </a:lnTo>
                  <a:lnTo>
                    <a:pt x="215" y="105"/>
                  </a:lnTo>
                  <a:lnTo>
                    <a:pt x="216" y="105"/>
                  </a:lnTo>
                  <a:lnTo>
                    <a:pt x="216" y="104"/>
                  </a:lnTo>
                  <a:lnTo>
                    <a:pt x="217" y="104"/>
                  </a:lnTo>
                  <a:lnTo>
                    <a:pt x="216" y="104"/>
                  </a:lnTo>
                  <a:lnTo>
                    <a:pt x="215" y="104"/>
                  </a:lnTo>
                  <a:lnTo>
                    <a:pt x="215" y="103"/>
                  </a:lnTo>
                  <a:lnTo>
                    <a:pt x="215" y="102"/>
                  </a:lnTo>
                  <a:lnTo>
                    <a:pt x="214" y="102"/>
                  </a:lnTo>
                  <a:lnTo>
                    <a:pt x="214" y="101"/>
                  </a:lnTo>
                  <a:lnTo>
                    <a:pt x="214" y="102"/>
                  </a:lnTo>
                  <a:lnTo>
                    <a:pt x="213" y="103"/>
                  </a:lnTo>
                  <a:lnTo>
                    <a:pt x="212" y="103"/>
                  </a:lnTo>
                  <a:lnTo>
                    <a:pt x="212" y="102"/>
                  </a:lnTo>
                  <a:lnTo>
                    <a:pt x="211" y="102"/>
                  </a:lnTo>
                  <a:lnTo>
                    <a:pt x="211" y="101"/>
                  </a:lnTo>
                  <a:lnTo>
                    <a:pt x="211" y="100"/>
                  </a:lnTo>
                  <a:lnTo>
                    <a:pt x="210" y="100"/>
                  </a:lnTo>
                  <a:lnTo>
                    <a:pt x="210" y="99"/>
                  </a:lnTo>
                  <a:lnTo>
                    <a:pt x="209" y="99"/>
                  </a:lnTo>
                  <a:lnTo>
                    <a:pt x="209" y="98"/>
                  </a:lnTo>
                  <a:lnTo>
                    <a:pt x="208" y="98"/>
                  </a:lnTo>
                  <a:lnTo>
                    <a:pt x="207" y="98"/>
                  </a:lnTo>
                  <a:lnTo>
                    <a:pt x="207" y="97"/>
                  </a:lnTo>
                  <a:lnTo>
                    <a:pt x="207" y="96"/>
                  </a:lnTo>
                  <a:lnTo>
                    <a:pt x="206" y="96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5" y="96"/>
                  </a:lnTo>
                  <a:lnTo>
                    <a:pt x="205" y="97"/>
                  </a:lnTo>
                  <a:lnTo>
                    <a:pt x="204" y="97"/>
                  </a:lnTo>
                  <a:lnTo>
                    <a:pt x="204" y="98"/>
                  </a:lnTo>
                  <a:lnTo>
                    <a:pt x="203" y="98"/>
                  </a:lnTo>
                  <a:lnTo>
                    <a:pt x="203" y="99"/>
                  </a:lnTo>
                  <a:lnTo>
                    <a:pt x="203" y="100"/>
                  </a:lnTo>
                  <a:lnTo>
                    <a:pt x="202" y="100"/>
                  </a:lnTo>
                  <a:lnTo>
                    <a:pt x="202" y="101"/>
                  </a:lnTo>
                  <a:lnTo>
                    <a:pt x="202" y="102"/>
                  </a:lnTo>
                  <a:lnTo>
                    <a:pt x="201" y="102"/>
                  </a:lnTo>
                  <a:lnTo>
                    <a:pt x="201" y="103"/>
                  </a:lnTo>
                  <a:lnTo>
                    <a:pt x="200" y="103"/>
                  </a:lnTo>
                  <a:lnTo>
                    <a:pt x="200" y="104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198" y="106"/>
                  </a:lnTo>
                  <a:lnTo>
                    <a:pt x="198" y="107"/>
                  </a:lnTo>
                  <a:lnTo>
                    <a:pt x="197" y="107"/>
                  </a:lnTo>
                  <a:lnTo>
                    <a:pt x="196" y="107"/>
                  </a:lnTo>
                  <a:lnTo>
                    <a:pt x="196" y="108"/>
                  </a:lnTo>
                  <a:lnTo>
                    <a:pt x="195" y="110"/>
                  </a:lnTo>
                  <a:lnTo>
                    <a:pt x="194" y="111"/>
                  </a:lnTo>
                  <a:lnTo>
                    <a:pt x="194" y="112"/>
                  </a:lnTo>
                  <a:lnTo>
                    <a:pt x="193" y="114"/>
                  </a:lnTo>
                  <a:lnTo>
                    <a:pt x="193" y="115"/>
                  </a:lnTo>
                  <a:lnTo>
                    <a:pt x="192" y="115"/>
                  </a:lnTo>
                  <a:lnTo>
                    <a:pt x="192" y="116"/>
                  </a:lnTo>
                  <a:lnTo>
                    <a:pt x="192" y="117"/>
                  </a:lnTo>
                  <a:lnTo>
                    <a:pt x="191" y="117"/>
                  </a:lnTo>
                  <a:lnTo>
                    <a:pt x="191" y="118"/>
                  </a:lnTo>
                  <a:lnTo>
                    <a:pt x="190" y="119"/>
                  </a:lnTo>
                  <a:lnTo>
                    <a:pt x="189" y="120"/>
                  </a:lnTo>
                  <a:lnTo>
                    <a:pt x="189" y="121"/>
                  </a:lnTo>
                  <a:lnTo>
                    <a:pt x="188" y="123"/>
                  </a:lnTo>
                  <a:lnTo>
                    <a:pt x="188" y="124"/>
                  </a:lnTo>
                  <a:lnTo>
                    <a:pt x="187" y="124"/>
                  </a:lnTo>
                  <a:lnTo>
                    <a:pt x="187" y="125"/>
                  </a:lnTo>
                  <a:lnTo>
                    <a:pt x="187" y="126"/>
                  </a:lnTo>
                  <a:lnTo>
                    <a:pt x="186" y="126"/>
                  </a:lnTo>
                  <a:lnTo>
                    <a:pt x="186" y="127"/>
                  </a:lnTo>
                  <a:lnTo>
                    <a:pt x="185" y="129"/>
                  </a:lnTo>
                  <a:lnTo>
                    <a:pt x="184" y="129"/>
                  </a:lnTo>
                  <a:lnTo>
                    <a:pt x="183" y="131"/>
                  </a:lnTo>
                  <a:lnTo>
                    <a:pt x="183" y="132"/>
                  </a:lnTo>
                  <a:lnTo>
                    <a:pt x="182" y="133"/>
                  </a:lnTo>
                  <a:lnTo>
                    <a:pt x="181" y="134"/>
                  </a:lnTo>
                  <a:lnTo>
                    <a:pt x="181" y="135"/>
                  </a:lnTo>
                  <a:lnTo>
                    <a:pt x="180" y="135"/>
                  </a:lnTo>
                  <a:lnTo>
                    <a:pt x="180" y="136"/>
                  </a:lnTo>
                  <a:lnTo>
                    <a:pt x="179" y="137"/>
                  </a:lnTo>
                  <a:lnTo>
                    <a:pt x="179" y="137"/>
                  </a:lnTo>
                  <a:lnTo>
                    <a:pt x="178" y="137"/>
                  </a:lnTo>
                  <a:lnTo>
                    <a:pt x="178" y="138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6" y="140"/>
                  </a:lnTo>
                  <a:lnTo>
                    <a:pt x="175" y="142"/>
                  </a:lnTo>
                  <a:lnTo>
                    <a:pt x="174" y="143"/>
                  </a:lnTo>
                  <a:lnTo>
                    <a:pt x="174" y="144"/>
                  </a:lnTo>
                  <a:lnTo>
                    <a:pt x="173" y="145"/>
                  </a:lnTo>
                  <a:lnTo>
                    <a:pt x="173" y="146"/>
                  </a:lnTo>
                  <a:lnTo>
                    <a:pt x="172" y="146"/>
                  </a:lnTo>
                  <a:lnTo>
                    <a:pt x="171" y="148"/>
                  </a:lnTo>
                  <a:lnTo>
                    <a:pt x="169" y="151"/>
                  </a:lnTo>
                  <a:lnTo>
                    <a:pt x="169" y="152"/>
                  </a:lnTo>
                  <a:lnTo>
                    <a:pt x="166" y="156"/>
                  </a:lnTo>
                  <a:lnTo>
                    <a:pt x="165" y="157"/>
                  </a:lnTo>
                  <a:lnTo>
                    <a:pt x="164" y="158"/>
                  </a:lnTo>
                  <a:lnTo>
                    <a:pt x="162" y="162"/>
                  </a:lnTo>
                  <a:lnTo>
                    <a:pt x="161" y="163"/>
                  </a:lnTo>
                  <a:lnTo>
                    <a:pt x="161" y="164"/>
                  </a:lnTo>
                  <a:lnTo>
                    <a:pt x="159" y="166"/>
                  </a:lnTo>
                  <a:lnTo>
                    <a:pt x="159" y="167"/>
                  </a:lnTo>
                  <a:lnTo>
                    <a:pt x="157" y="169"/>
                  </a:lnTo>
                  <a:lnTo>
                    <a:pt x="157" y="170"/>
                  </a:lnTo>
                  <a:lnTo>
                    <a:pt x="157" y="169"/>
                  </a:lnTo>
                  <a:lnTo>
                    <a:pt x="156" y="169"/>
                  </a:lnTo>
                  <a:lnTo>
                    <a:pt x="155" y="169"/>
                  </a:lnTo>
                  <a:lnTo>
                    <a:pt x="155" y="168"/>
                  </a:lnTo>
                  <a:lnTo>
                    <a:pt x="154" y="167"/>
                  </a:lnTo>
                  <a:lnTo>
                    <a:pt x="153" y="167"/>
                  </a:lnTo>
                  <a:lnTo>
                    <a:pt x="153" y="166"/>
                  </a:lnTo>
                  <a:lnTo>
                    <a:pt x="152" y="166"/>
                  </a:lnTo>
                  <a:lnTo>
                    <a:pt x="151" y="166"/>
                  </a:lnTo>
                  <a:lnTo>
                    <a:pt x="150" y="166"/>
                  </a:lnTo>
                  <a:lnTo>
                    <a:pt x="150" y="165"/>
                  </a:lnTo>
                  <a:lnTo>
                    <a:pt x="151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49" y="164"/>
                  </a:lnTo>
                  <a:lnTo>
                    <a:pt x="149" y="163"/>
                  </a:lnTo>
                  <a:lnTo>
                    <a:pt x="149" y="162"/>
                  </a:lnTo>
                  <a:lnTo>
                    <a:pt x="149" y="161"/>
                  </a:lnTo>
                  <a:lnTo>
                    <a:pt x="149" y="160"/>
                  </a:lnTo>
                  <a:lnTo>
                    <a:pt x="148" y="160"/>
                  </a:lnTo>
                  <a:lnTo>
                    <a:pt x="148" y="159"/>
                  </a:lnTo>
                  <a:lnTo>
                    <a:pt x="149" y="159"/>
                  </a:lnTo>
                  <a:lnTo>
                    <a:pt x="149" y="158"/>
                  </a:lnTo>
                  <a:lnTo>
                    <a:pt x="148" y="158"/>
                  </a:lnTo>
                  <a:lnTo>
                    <a:pt x="148" y="157"/>
                  </a:lnTo>
                  <a:lnTo>
                    <a:pt x="148" y="156"/>
                  </a:lnTo>
                  <a:lnTo>
                    <a:pt x="147" y="155"/>
                  </a:lnTo>
                  <a:lnTo>
                    <a:pt x="146" y="154"/>
                  </a:lnTo>
                  <a:lnTo>
                    <a:pt x="146" y="153"/>
                  </a:lnTo>
                  <a:lnTo>
                    <a:pt x="145" y="153"/>
                  </a:lnTo>
                  <a:lnTo>
                    <a:pt x="145" y="152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3" y="150"/>
                  </a:lnTo>
                  <a:lnTo>
                    <a:pt x="142" y="150"/>
                  </a:lnTo>
                  <a:lnTo>
                    <a:pt x="141" y="150"/>
                  </a:lnTo>
                  <a:lnTo>
                    <a:pt x="140" y="150"/>
                  </a:lnTo>
                  <a:lnTo>
                    <a:pt x="140" y="149"/>
                  </a:lnTo>
                  <a:lnTo>
                    <a:pt x="140" y="148"/>
                  </a:lnTo>
                  <a:lnTo>
                    <a:pt x="140" y="147"/>
                  </a:lnTo>
                  <a:lnTo>
                    <a:pt x="140" y="146"/>
                  </a:lnTo>
                  <a:lnTo>
                    <a:pt x="140" y="145"/>
                  </a:lnTo>
                  <a:lnTo>
                    <a:pt x="140" y="145"/>
                  </a:lnTo>
                  <a:lnTo>
                    <a:pt x="140" y="144"/>
                  </a:lnTo>
                  <a:lnTo>
                    <a:pt x="140" y="144"/>
                  </a:lnTo>
                  <a:lnTo>
                    <a:pt x="140" y="143"/>
                  </a:lnTo>
                  <a:lnTo>
                    <a:pt x="140" y="143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40" y="142"/>
                  </a:lnTo>
                  <a:lnTo>
                    <a:pt x="140" y="141"/>
                  </a:lnTo>
                  <a:lnTo>
                    <a:pt x="140" y="140"/>
                  </a:lnTo>
                  <a:lnTo>
                    <a:pt x="139" y="140"/>
                  </a:lnTo>
                  <a:lnTo>
                    <a:pt x="139" y="139"/>
                  </a:lnTo>
                  <a:lnTo>
                    <a:pt x="139" y="138"/>
                  </a:lnTo>
                  <a:lnTo>
                    <a:pt x="138" y="137"/>
                  </a:lnTo>
                  <a:lnTo>
                    <a:pt x="138" y="137"/>
                  </a:lnTo>
                  <a:lnTo>
                    <a:pt x="138" y="136"/>
                  </a:lnTo>
                  <a:lnTo>
                    <a:pt x="138" y="135"/>
                  </a:lnTo>
                  <a:lnTo>
                    <a:pt x="137" y="135"/>
                  </a:lnTo>
                  <a:lnTo>
                    <a:pt x="137" y="134"/>
                  </a:lnTo>
                  <a:lnTo>
                    <a:pt x="136" y="134"/>
                  </a:lnTo>
                  <a:lnTo>
                    <a:pt x="135" y="134"/>
                  </a:lnTo>
                  <a:lnTo>
                    <a:pt x="134" y="133"/>
                  </a:lnTo>
                  <a:lnTo>
                    <a:pt x="133" y="133"/>
                  </a:lnTo>
                  <a:lnTo>
                    <a:pt x="133" y="132"/>
                  </a:lnTo>
                  <a:lnTo>
                    <a:pt x="132" y="131"/>
                  </a:lnTo>
                  <a:lnTo>
                    <a:pt x="132" y="130"/>
                  </a:lnTo>
                  <a:lnTo>
                    <a:pt x="131" y="130"/>
                  </a:lnTo>
                  <a:lnTo>
                    <a:pt x="131" y="129"/>
                  </a:lnTo>
                  <a:lnTo>
                    <a:pt x="131" y="128"/>
                  </a:lnTo>
                  <a:lnTo>
                    <a:pt x="130" y="128"/>
                  </a:lnTo>
                  <a:lnTo>
                    <a:pt x="130" y="127"/>
                  </a:lnTo>
                  <a:lnTo>
                    <a:pt x="130" y="126"/>
                  </a:lnTo>
                  <a:lnTo>
                    <a:pt x="130" y="125"/>
                  </a:lnTo>
                  <a:lnTo>
                    <a:pt x="129" y="124"/>
                  </a:lnTo>
                  <a:lnTo>
                    <a:pt x="129" y="123"/>
                  </a:lnTo>
                  <a:lnTo>
                    <a:pt x="129" y="122"/>
                  </a:lnTo>
                  <a:lnTo>
                    <a:pt x="128" y="122"/>
                  </a:lnTo>
                  <a:lnTo>
                    <a:pt x="127" y="122"/>
                  </a:lnTo>
                  <a:lnTo>
                    <a:pt x="125" y="123"/>
                  </a:lnTo>
                  <a:lnTo>
                    <a:pt x="124" y="124"/>
                  </a:lnTo>
                  <a:lnTo>
                    <a:pt x="123" y="124"/>
                  </a:lnTo>
                  <a:lnTo>
                    <a:pt x="122" y="125"/>
                  </a:lnTo>
                  <a:lnTo>
                    <a:pt x="122" y="126"/>
                  </a:lnTo>
                  <a:lnTo>
                    <a:pt x="122" y="127"/>
                  </a:lnTo>
                  <a:lnTo>
                    <a:pt x="122" y="128"/>
                  </a:lnTo>
                  <a:lnTo>
                    <a:pt x="122" y="129"/>
                  </a:lnTo>
                  <a:lnTo>
                    <a:pt x="122" y="130"/>
                  </a:lnTo>
                  <a:lnTo>
                    <a:pt x="121" y="130"/>
                  </a:lnTo>
                  <a:lnTo>
                    <a:pt x="121" y="131"/>
                  </a:lnTo>
                  <a:lnTo>
                    <a:pt x="120" y="131"/>
                  </a:lnTo>
                  <a:lnTo>
                    <a:pt x="120" y="132"/>
                  </a:lnTo>
                  <a:lnTo>
                    <a:pt x="119" y="132"/>
                  </a:lnTo>
                  <a:lnTo>
                    <a:pt x="118" y="132"/>
                  </a:lnTo>
                  <a:lnTo>
                    <a:pt x="117" y="132"/>
                  </a:lnTo>
                  <a:lnTo>
                    <a:pt x="116" y="131"/>
                  </a:lnTo>
                  <a:lnTo>
                    <a:pt x="115" y="130"/>
                  </a:lnTo>
                  <a:lnTo>
                    <a:pt x="115" y="129"/>
                  </a:lnTo>
                  <a:lnTo>
                    <a:pt x="114" y="128"/>
                  </a:lnTo>
                  <a:lnTo>
                    <a:pt x="114" y="127"/>
                  </a:lnTo>
                  <a:lnTo>
                    <a:pt x="113" y="127"/>
                  </a:lnTo>
                  <a:lnTo>
                    <a:pt x="112" y="127"/>
                  </a:lnTo>
                  <a:lnTo>
                    <a:pt x="112" y="126"/>
                  </a:lnTo>
                  <a:lnTo>
                    <a:pt x="111" y="126"/>
                  </a:lnTo>
                  <a:lnTo>
                    <a:pt x="111" y="127"/>
                  </a:lnTo>
                  <a:lnTo>
                    <a:pt x="111" y="128"/>
                  </a:lnTo>
                  <a:lnTo>
                    <a:pt x="110" y="128"/>
                  </a:lnTo>
                  <a:lnTo>
                    <a:pt x="110" y="129"/>
                  </a:lnTo>
                  <a:lnTo>
                    <a:pt x="110" y="130"/>
                  </a:lnTo>
                  <a:lnTo>
                    <a:pt x="109" y="131"/>
                  </a:lnTo>
                  <a:lnTo>
                    <a:pt x="108" y="131"/>
                  </a:lnTo>
                  <a:lnTo>
                    <a:pt x="108" y="132"/>
                  </a:lnTo>
                  <a:lnTo>
                    <a:pt x="107" y="132"/>
                  </a:lnTo>
                  <a:lnTo>
                    <a:pt x="106" y="132"/>
                  </a:lnTo>
                  <a:lnTo>
                    <a:pt x="105" y="132"/>
                  </a:lnTo>
                  <a:lnTo>
                    <a:pt x="104" y="133"/>
                  </a:lnTo>
                  <a:lnTo>
                    <a:pt x="103" y="134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1" y="135"/>
                  </a:lnTo>
                  <a:lnTo>
                    <a:pt x="100" y="135"/>
                  </a:lnTo>
                  <a:lnTo>
                    <a:pt x="99" y="135"/>
                  </a:lnTo>
                  <a:lnTo>
                    <a:pt x="98" y="135"/>
                  </a:lnTo>
                  <a:lnTo>
                    <a:pt x="97" y="135"/>
                  </a:lnTo>
                  <a:lnTo>
                    <a:pt x="96" y="135"/>
                  </a:lnTo>
                  <a:lnTo>
                    <a:pt x="94" y="136"/>
                  </a:lnTo>
                  <a:lnTo>
                    <a:pt x="93" y="136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8"/>
                  </a:lnTo>
                  <a:lnTo>
                    <a:pt x="92" y="139"/>
                  </a:lnTo>
                  <a:lnTo>
                    <a:pt x="91" y="139"/>
                  </a:lnTo>
                  <a:lnTo>
                    <a:pt x="90" y="139"/>
                  </a:lnTo>
                  <a:lnTo>
                    <a:pt x="90" y="140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8" y="140"/>
                  </a:lnTo>
                  <a:lnTo>
                    <a:pt x="88" y="139"/>
                  </a:lnTo>
                  <a:lnTo>
                    <a:pt x="87" y="139"/>
                  </a:lnTo>
                  <a:lnTo>
                    <a:pt x="87" y="138"/>
                  </a:lnTo>
                  <a:lnTo>
                    <a:pt x="86" y="138"/>
                  </a:lnTo>
                  <a:lnTo>
                    <a:pt x="86" y="137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5" y="136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5"/>
                  </a:lnTo>
                  <a:lnTo>
                    <a:pt x="84" y="135"/>
                  </a:lnTo>
                  <a:lnTo>
                    <a:pt x="84" y="134"/>
                  </a:lnTo>
                  <a:lnTo>
                    <a:pt x="85" y="134"/>
                  </a:lnTo>
                  <a:lnTo>
                    <a:pt x="84" y="133"/>
                  </a:lnTo>
                  <a:lnTo>
                    <a:pt x="84" y="132"/>
                  </a:lnTo>
                  <a:lnTo>
                    <a:pt x="84" y="131"/>
                  </a:lnTo>
                  <a:lnTo>
                    <a:pt x="83" y="131"/>
                  </a:lnTo>
                  <a:lnTo>
                    <a:pt x="83" y="130"/>
                  </a:lnTo>
                  <a:lnTo>
                    <a:pt x="83" y="129"/>
                  </a:lnTo>
                  <a:lnTo>
                    <a:pt x="82" y="128"/>
                  </a:lnTo>
                  <a:lnTo>
                    <a:pt x="82" y="127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5"/>
                  </a:lnTo>
                  <a:lnTo>
                    <a:pt x="80" y="125"/>
                  </a:lnTo>
                  <a:lnTo>
                    <a:pt x="80" y="124"/>
                  </a:lnTo>
                  <a:lnTo>
                    <a:pt x="79" y="123"/>
                  </a:lnTo>
                  <a:lnTo>
                    <a:pt x="78" y="123"/>
                  </a:lnTo>
                  <a:lnTo>
                    <a:pt x="77" y="123"/>
                  </a:lnTo>
                  <a:lnTo>
                    <a:pt x="76" y="124"/>
                  </a:lnTo>
                  <a:lnTo>
                    <a:pt x="75" y="124"/>
                  </a:lnTo>
                  <a:lnTo>
                    <a:pt x="75" y="125"/>
                  </a:lnTo>
                  <a:lnTo>
                    <a:pt x="73" y="126"/>
                  </a:lnTo>
                  <a:lnTo>
                    <a:pt x="72" y="127"/>
                  </a:lnTo>
                  <a:lnTo>
                    <a:pt x="71" y="127"/>
                  </a:lnTo>
                  <a:lnTo>
                    <a:pt x="70" y="128"/>
                  </a:lnTo>
                  <a:lnTo>
                    <a:pt x="69" y="128"/>
                  </a:lnTo>
                  <a:lnTo>
                    <a:pt x="69" y="129"/>
                  </a:lnTo>
                  <a:lnTo>
                    <a:pt x="68" y="129"/>
                  </a:lnTo>
                  <a:lnTo>
                    <a:pt x="68" y="130"/>
                  </a:lnTo>
                  <a:lnTo>
                    <a:pt x="67" y="130"/>
                  </a:lnTo>
                  <a:lnTo>
                    <a:pt x="66" y="130"/>
                  </a:lnTo>
                  <a:lnTo>
                    <a:pt x="65" y="130"/>
                  </a:lnTo>
                  <a:lnTo>
                    <a:pt x="65" y="131"/>
                  </a:lnTo>
                  <a:lnTo>
                    <a:pt x="64" y="131"/>
                  </a:lnTo>
                  <a:lnTo>
                    <a:pt x="63" y="132"/>
                  </a:lnTo>
                  <a:lnTo>
                    <a:pt x="61" y="133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59" y="133"/>
                  </a:lnTo>
                  <a:lnTo>
                    <a:pt x="59" y="132"/>
                  </a:lnTo>
                  <a:lnTo>
                    <a:pt x="58" y="131"/>
                  </a:lnTo>
                  <a:lnTo>
                    <a:pt x="56" y="130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5" y="130"/>
                  </a:lnTo>
                  <a:lnTo>
                    <a:pt x="54" y="130"/>
                  </a:lnTo>
                  <a:lnTo>
                    <a:pt x="54" y="129"/>
                  </a:lnTo>
                  <a:lnTo>
                    <a:pt x="54" y="130"/>
                  </a:lnTo>
                  <a:lnTo>
                    <a:pt x="54" y="129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1" y="130"/>
                  </a:lnTo>
                  <a:lnTo>
                    <a:pt x="51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0"/>
                  </a:lnTo>
                  <a:lnTo>
                    <a:pt x="48" y="130"/>
                  </a:lnTo>
                  <a:lnTo>
                    <a:pt x="48" y="131"/>
                  </a:lnTo>
                  <a:lnTo>
                    <a:pt x="47" y="131"/>
                  </a:lnTo>
                  <a:lnTo>
                    <a:pt x="48" y="131"/>
                  </a:lnTo>
                  <a:lnTo>
                    <a:pt x="48" y="132"/>
                  </a:lnTo>
                  <a:lnTo>
                    <a:pt x="48" y="133"/>
                  </a:lnTo>
                  <a:lnTo>
                    <a:pt x="49" y="133"/>
                  </a:lnTo>
                  <a:lnTo>
                    <a:pt x="49" y="134"/>
                  </a:lnTo>
                  <a:lnTo>
                    <a:pt x="50" y="133"/>
                  </a:lnTo>
                  <a:lnTo>
                    <a:pt x="50" y="134"/>
                  </a:lnTo>
                  <a:lnTo>
                    <a:pt x="51" y="134"/>
                  </a:lnTo>
                  <a:lnTo>
                    <a:pt x="51" y="136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1" y="137"/>
                  </a:lnTo>
                  <a:lnTo>
                    <a:pt x="50" y="137"/>
                  </a:lnTo>
                  <a:lnTo>
                    <a:pt x="49" y="137"/>
                  </a:lnTo>
                  <a:lnTo>
                    <a:pt x="48" y="138"/>
                  </a:lnTo>
                  <a:lnTo>
                    <a:pt x="47" y="138"/>
                  </a:lnTo>
                  <a:lnTo>
                    <a:pt x="46" y="139"/>
                  </a:lnTo>
                  <a:lnTo>
                    <a:pt x="45" y="139"/>
                  </a:lnTo>
                  <a:lnTo>
                    <a:pt x="44" y="140"/>
                  </a:lnTo>
                  <a:lnTo>
                    <a:pt x="44" y="141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2"/>
                  </a:lnTo>
                  <a:lnTo>
                    <a:pt x="39" y="141"/>
                  </a:lnTo>
                  <a:lnTo>
                    <a:pt x="39" y="140"/>
                  </a:lnTo>
                  <a:lnTo>
                    <a:pt x="38" y="140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2" y="137"/>
                  </a:lnTo>
                  <a:lnTo>
                    <a:pt x="32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0" y="135"/>
                  </a:lnTo>
                  <a:lnTo>
                    <a:pt x="29" y="135"/>
                  </a:lnTo>
                  <a:lnTo>
                    <a:pt x="29" y="134"/>
                  </a:lnTo>
                  <a:lnTo>
                    <a:pt x="28" y="133"/>
                  </a:lnTo>
                  <a:lnTo>
                    <a:pt x="26" y="132"/>
                  </a:lnTo>
                  <a:lnTo>
                    <a:pt x="25" y="132"/>
                  </a:lnTo>
                  <a:lnTo>
                    <a:pt x="25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2" y="129"/>
                  </a:lnTo>
                  <a:lnTo>
                    <a:pt x="21" y="129"/>
                  </a:lnTo>
                  <a:lnTo>
                    <a:pt x="19" y="127"/>
                  </a:lnTo>
                  <a:lnTo>
                    <a:pt x="18" y="126"/>
                  </a:lnTo>
                  <a:lnTo>
                    <a:pt x="17" y="125"/>
                  </a:lnTo>
                  <a:lnTo>
                    <a:pt x="15" y="124"/>
                  </a:lnTo>
                  <a:lnTo>
                    <a:pt x="14" y="123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1" y="121"/>
                  </a:lnTo>
                  <a:lnTo>
                    <a:pt x="9" y="120"/>
                  </a:lnTo>
                  <a:lnTo>
                    <a:pt x="8" y="119"/>
                  </a:lnTo>
                  <a:lnTo>
                    <a:pt x="5" y="116"/>
                  </a:lnTo>
                  <a:lnTo>
                    <a:pt x="4" y="116"/>
                  </a:lnTo>
                  <a:lnTo>
                    <a:pt x="2" y="114"/>
                  </a:lnTo>
                  <a:lnTo>
                    <a:pt x="1" y="114"/>
                  </a:lnTo>
                  <a:lnTo>
                    <a:pt x="0" y="11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5" name="Freeform 21">
              <a:extLst>
                <a:ext uri="{FF2B5EF4-FFF2-40B4-BE49-F238E27FC236}">
                  <a16:creationId xmlns:a16="http://schemas.microsoft.com/office/drawing/2014/main" id="{A02A6A9D-4CA2-3B13-02B5-E998AFCBA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463" y="1970088"/>
              <a:ext cx="255588" cy="165100"/>
            </a:xfrm>
            <a:custGeom>
              <a:avLst/>
              <a:gdLst>
                <a:gd name="T0" fmla="*/ 80 w 161"/>
                <a:gd name="T1" fmla="*/ 2 h 104"/>
                <a:gd name="T2" fmla="*/ 88 w 161"/>
                <a:gd name="T3" fmla="*/ 0 h 104"/>
                <a:gd name="T4" fmla="*/ 96 w 161"/>
                <a:gd name="T5" fmla="*/ 3 h 104"/>
                <a:gd name="T6" fmla="*/ 104 w 161"/>
                <a:gd name="T7" fmla="*/ 4 h 104"/>
                <a:gd name="T8" fmla="*/ 110 w 161"/>
                <a:gd name="T9" fmla="*/ 2 h 104"/>
                <a:gd name="T10" fmla="*/ 117 w 161"/>
                <a:gd name="T11" fmla="*/ 5 h 104"/>
                <a:gd name="T12" fmla="*/ 122 w 161"/>
                <a:gd name="T13" fmla="*/ 10 h 104"/>
                <a:gd name="T14" fmla="*/ 131 w 161"/>
                <a:gd name="T15" fmla="*/ 10 h 104"/>
                <a:gd name="T16" fmla="*/ 133 w 161"/>
                <a:gd name="T17" fmla="*/ 18 h 104"/>
                <a:gd name="T18" fmla="*/ 139 w 161"/>
                <a:gd name="T19" fmla="*/ 23 h 104"/>
                <a:gd name="T20" fmla="*/ 145 w 161"/>
                <a:gd name="T21" fmla="*/ 28 h 104"/>
                <a:gd name="T22" fmla="*/ 147 w 161"/>
                <a:gd name="T23" fmla="*/ 35 h 104"/>
                <a:gd name="T24" fmla="*/ 153 w 161"/>
                <a:gd name="T25" fmla="*/ 40 h 104"/>
                <a:gd name="T26" fmla="*/ 157 w 161"/>
                <a:gd name="T27" fmla="*/ 47 h 104"/>
                <a:gd name="T28" fmla="*/ 160 w 161"/>
                <a:gd name="T29" fmla="*/ 54 h 104"/>
                <a:gd name="T30" fmla="*/ 146 w 161"/>
                <a:gd name="T31" fmla="*/ 68 h 104"/>
                <a:gd name="T32" fmla="*/ 135 w 161"/>
                <a:gd name="T33" fmla="*/ 79 h 104"/>
                <a:gd name="T34" fmla="*/ 125 w 161"/>
                <a:gd name="T35" fmla="*/ 90 h 104"/>
                <a:gd name="T36" fmla="*/ 116 w 161"/>
                <a:gd name="T37" fmla="*/ 89 h 104"/>
                <a:gd name="T38" fmla="*/ 106 w 161"/>
                <a:gd name="T39" fmla="*/ 82 h 104"/>
                <a:gd name="T40" fmla="*/ 96 w 161"/>
                <a:gd name="T41" fmla="*/ 74 h 104"/>
                <a:gd name="T42" fmla="*/ 86 w 161"/>
                <a:gd name="T43" fmla="*/ 77 h 104"/>
                <a:gd name="T44" fmla="*/ 81 w 161"/>
                <a:gd name="T45" fmla="*/ 83 h 104"/>
                <a:gd name="T46" fmla="*/ 85 w 161"/>
                <a:gd name="T47" fmla="*/ 90 h 104"/>
                <a:gd name="T48" fmla="*/ 75 w 161"/>
                <a:gd name="T49" fmla="*/ 92 h 104"/>
                <a:gd name="T50" fmla="*/ 67 w 161"/>
                <a:gd name="T51" fmla="*/ 94 h 104"/>
                <a:gd name="T52" fmla="*/ 59 w 161"/>
                <a:gd name="T53" fmla="*/ 94 h 104"/>
                <a:gd name="T54" fmla="*/ 51 w 161"/>
                <a:gd name="T55" fmla="*/ 99 h 104"/>
                <a:gd name="T56" fmla="*/ 40 w 161"/>
                <a:gd name="T57" fmla="*/ 103 h 104"/>
                <a:gd name="T58" fmla="*/ 34 w 161"/>
                <a:gd name="T59" fmla="*/ 101 h 104"/>
                <a:gd name="T60" fmla="*/ 28 w 161"/>
                <a:gd name="T61" fmla="*/ 101 h 104"/>
                <a:gd name="T62" fmla="*/ 24 w 161"/>
                <a:gd name="T63" fmla="*/ 96 h 104"/>
                <a:gd name="T64" fmla="*/ 24 w 161"/>
                <a:gd name="T65" fmla="*/ 91 h 104"/>
                <a:gd name="T66" fmla="*/ 18 w 161"/>
                <a:gd name="T67" fmla="*/ 96 h 104"/>
                <a:gd name="T68" fmla="*/ 11 w 161"/>
                <a:gd name="T69" fmla="*/ 97 h 104"/>
                <a:gd name="T70" fmla="*/ 4 w 161"/>
                <a:gd name="T71" fmla="*/ 93 h 104"/>
                <a:gd name="T72" fmla="*/ 4 w 161"/>
                <a:gd name="T73" fmla="*/ 86 h 104"/>
                <a:gd name="T74" fmla="*/ 13 w 161"/>
                <a:gd name="T75" fmla="*/ 79 h 104"/>
                <a:gd name="T76" fmla="*/ 21 w 161"/>
                <a:gd name="T77" fmla="*/ 73 h 104"/>
                <a:gd name="T78" fmla="*/ 30 w 161"/>
                <a:gd name="T79" fmla="*/ 71 h 104"/>
                <a:gd name="T80" fmla="*/ 39 w 161"/>
                <a:gd name="T81" fmla="*/ 73 h 104"/>
                <a:gd name="T82" fmla="*/ 43 w 161"/>
                <a:gd name="T83" fmla="*/ 70 h 104"/>
                <a:gd name="T84" fmla="*/ 48 w 161"/>
                <a:gd name="T85" fmla="*/ 64 h 104"/>
                <a:gd name="T86" fmla="*/ 56 w 161"/>
                <a:gd name="T87" fmla="*/ 63 h 104"/>
                <a:gd name="T88" fmla="*/ 65 w 161"/>
                <a:gd name="T89" fmla="*/ 61 h 104"/>
                <a:gd name="T90" fmla="*/ 67 w 161"/>
                <a:gd name="T91" fmla="*/ 55 h 104"/>
                <a:gd name="T92" fmla="*/ 63 w 161"/>
                <a:gd name="T93" fmla="*/ 50 h 104"/>
                <a:gd name="T94" fmla="*/ 68 w 161"/>
                <a:gd name="T95" fmla="*/ 43 h 104"/>
                <a:gd name="T96" fmla="*/ 77 w 161"/>
                <a:gd name="T97" fmla="*/ 40 h 104"/>
                <a:gd name="T98" fmla="*/ 82 w 161"/>
                <a:gd name="T99" fmla="*/ 43 h 104"/>
                <a:gd name="T100" fmla="*/ 89 w 161"/>
                <a:gd name="T101" fmla="*/ 49 h 104"/>
                <a:gd name="T102" fmla="*/ 96 w 161"/>
                <a:gd name="T103" fmla="*/ 51 h 104"/>
                <a:gd name="T104" fmla="*/ 103 w 161"/>
                <a:gd name="T105" fmla="*/ 47 h 104"/>
                <a:gd name="T106" fmla="*/ 109 w 161"/>
                <a:gd name="T107" fmla="*/ 50 h 104"/>
                <a:gd name="T108" fmla="*/ 109 w 161"/>
                <a:gd name="T109" fmla="*/ 45 h 104"/>
                <a:gd name="T110" fmla="*/ 106 w 161"/>
                <a:gd name="T111" fmla="*/ 39 h 104"/>
                <a:gd name="T112" fmla="*/ 108 w 161"/>
                <a:gd name="T113" fmla="*/ 34 h 104"/>
                <a:gd name="T114" fmla="*/ 103 w 161"/>
                <a:gd name="T115" fmla="*/ 30 h 104"/>
                <a:gd name="T116" fmla="*/ 96 w 161"/>
                <a:gd name="T117" fmla="*/ 28 h 104"/>
                <a:gd name="T118" fmla="*/ 86 w 161"/>
                <a:gd name="T119" fmla="*/ 28 h 104"/>
                <a:gd name="T120" fmla="*/ 79 w 161"/>
                <a:gd name="T121" fmla="*/ 21 h 104"/>
                <a:gd name="T122" fmla="*/ 79 w 161"/>
                <a:gd name="T123" fmla="*/ 1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104">
                  <a:moveTo>
                    <a:pt x="80" y="8"/>
                  </a:moveTo>
                  <a:lnTo>
                    <a:pt x="80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8" y="6"/>
                  </a:lnTo>
                  <a:lnTo>
                    <a:pt x="78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6" y="3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8" y="3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4" y="4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8" y="5"/>
                  </a:lnTo>
                  <a:lnTo>
                    <a:pt x="109" y="5"/>
                  </a:lnTo>
                  <a:lnTo>
                    <a:pt x="110" y="4"/>
                  </a:lnTo>
                  <a:lnTo>
                    <a:pt x="110" y="3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3"/>
                  </a:lnTo>
                  <a:lnTo>
                    <a:pt x="116" y="3"/>
                  </a:lnTo>
                  <a:lnTo>
                    <a:pt x="116" y="4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7" y="6"/>
                  </a:lnTo>
                  <a:lnTo>
                    <a:pt x="118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20" y="6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2" y="7"/>
                  </a:lnTo>
                  <a:lnTo>
                    <a:pt x="122" y="8"/>
                  </a:lnTo>
                  <a:lnTo>
                    <a:pt x="122" y="9"/>
                  </a:lnTo>
                  <a:lnTo>
                    <a:pt x="122" y="10"/>
                  </a:lnTo>
                  <a:lnTo>
                    <a:pt x="123" y="10"/>
                  </a:lnTo>
                  <a:lnTo>
                    <a:pt x="124" y="11"/>
                  </a:lnTo>
                  <a:lnTo>
                    <a:pt x="125" y="11"/>
                  </a:lnTo>
                  <a:lnTo>
                    <a:pt x="125" y="12"/>
                  </a:lnTo>
                  <a:lnTo>
                    <a:pt x="126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lnTo>
                    <a:pt x="130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2" y="12"/>
                  </a:lnTo>
                  <a:lnTo>
                    <a:pt x="132" y="13"/>
                  </a:lnTo>
                  <a:lnTo>
                    <a:pt x="132" y="14"/>
                  </a:lnTo>
                  <a:lnTo>
                    <a:pt x="131" y="14"/>
                  </a:lnTo>
                  <a:lnTo>
                    <a:pt x="131" y="15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3" y="17"/>
                  </a:lnTo>
                  <a:lnTo>
                    <a:pt x="133" y="18"/>
                  </a:lnTo>
                  <a:lnTo>
                    <a:pt x="134" y="18"/>
                  </a:lnTo>
                  <a:lnTo>
                    <a:pt x="134" y="19"/>
                  </a:lnTo>
                  <a:lnTo>
                    <a:pt x="134" y="20"/>
                  </a:lnTo>
                  <a:lnTo>
                    <a:pt x="135" y="20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6" y="22"/>
                  </a:lnTo>
                  <a:lnTo>
                    <a:pt x="137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0" y="24"/>
                  </a:lnTo>
                  <a:lnTo>
                    <a:pt x="141" y="24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4" y="27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29"/>
                  </a:lnTo>
                  <a:lnTo>
                    <a:pt x="145" y="30"/>
                  </a:lnTo>
                  <a:lnTo>
                    <a:pt x="146" y="30"/>
                  </a:lnTo>
                  <a:lnTo>
                    <a:pt x="146" y="31"/>
                  </a:lnTo>
                  <a:lnTo>
                    <a:pt x="145" y="31"/>
                  </a:lnTo>
                  <a:lnTo>
                    <a:pt x="146" y="31"/>
                  </a:lnTo>
                  <a:lnTo>
                    <a:pt x="146" y="32"/>
                  </a:lnTo>
                  <a:lnTo>
                    <a:pt x="146" y="33"/>
                  </a:lnTo>
                  <a:lnTo>
                    <a:pt x="146" y="34"/>
                  </a:lnTo>
                  <a:lnTo>
                    <a:pt x="147" y="34"/>
                  </a:lnTo>
                  <a:lnTo>
                    <a:pt x="147" y="35"/>
                  </a:lnTo>
                  <a:lnTo>
                    <a:pt x="147" y="36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0" y="37"/>
                  </a:lnTo>
                  <a:lnTo>
                    <a:pt x="151" y="37"/>
                  </a:lnTo>
                  <a:lnTo>
                    <a:pt x="151" y="38"/>
                  </a:lnTo>
                  <a:lnTo>
                    <a:pt x="152" y="38"/>
                  </a:lnTo>
                  <a:lnTo>
                    <a:pt x="152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4" y="40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5" y="42"/>
                  </a:lnTo>
                  <a:lnTo>
                    <a:pt x="155" y="43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6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7" y="47"/>
                  </a:lnTo>
                  <a:lnTo>
                    <a:pt x="158" y="47"/>
                  </a:lnTo>
                  <a:lnTo>
                    <a:pt x="158" y="48"/>
                  </a:lnTo>
                  <a:lnTo>
                    <a:pt x="159" y="48"/>
                  </a:lnTo>
                  <a:lnTo>
                    <a:pt x="159" y="49"/>
                  </a:lnTo>
                  <a:lnTo>
                    <a:pt x="159" y="50"/>
                  </a:lnTo>
                  <a:lnTo>
                    <a:pt x="158" y="50"/>
                  </a:lnTo>
                  <a:lnTo>
                    <a:pt x="158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60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1" y="55"/>
                  </a:lnTo>
                  <a:lnTo>
                    <a:pt x="160" y="55"/>
                  </a:lnTo>
                  <a:lnTo>
                    <a:pt x="159" y="56"/>
                  </a:lnTo>
                  <a:lnTo>
                    <a:pt x="158" y="57"/>
                  </a:lnTo>
                  <a:lnTo>
                    <a:pt x="157" y="58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1" y="64"/>
                  </a:lnTo>
                  <a:lnTo>
                    <a:pt x="149" y="65"/>
                  </a:lnTo>
                  <a:lnTo>
                    <a:pt x="146" y="68"/>
                  </a:lnTo>
                  <a:lnTo>
                    <a:pt x="146" y="69"/>
                  </a:lnTo>
                  <a:lnTo>
                    <a:pt x="145" y="69"/>
                  </a:lnTo>
                  <a:lnTo>
                    <a:pt x="143" y="72"/>
                  </a:lnTo>
                  <a:lnTo>
                    <a:pt x="142" y="72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39" y="75"/>
                  </a:lnTo>
                  <a:lnTo>
                    <a:pt x="138" y="76"/>
                  </a:lnTo>
                  <a:lnTo>
                    <a:pt x="137" y="77"/>
                  </a:lnTo>
                  <a:lnTo>
                    <a:pt x="136" y="77"/>
                  </a:lnTo>
                  <a:lnTo>
                    <a:pt x="135" y="79"/>
                  </a:lnTo>
                  <a:lnTo>
                    <a:pt x="134" y="80"/>
                  </a:lnTo>
                  <a:lnTo>
                    <a:pt x="133" y="81"/>
                  </a:lnTo>
                  <a:lnTo>
                    <a:pt x="131" y="83"/>
                  </a:lnTo>
                  <a:lnTo>
                    <a:pt x="130" y="83"/>
                  </a:lnTo>
                  <a:lnTo>
                    <a:pt x="130" y="84"/>
                  </a:lnTo>
                  <a:lnTo>
                    <a:pt x="128" y="85"/>
                  </a:lnTo>
                  <a:lnTo>
                    <a:pt x="128" y="86"/>
                  </a:lnTo>
                  <a:lnTo>
                    <a:pt x="127" y="86"/>
                  </a:lnTo>
                  <a:lnTo>
                    <a:pt x="126" y="87"/>
                  </a:lnTo>
                  <a:lnTo>
                    <a:pt x="125" y="89"/>
                  </a:lnTo>
                  <a:lnTo>
                    <a:pt x="125" y="90"/>
                  </a:lnTo>
                  <a:lnTo>
                    <a:pt x="124" y="91"/>
                  </a:lnTo>
                  <a:lnTo>
                    <a:pt x="123" y="91"/>
                  </a:lnTo>
                  <a:lnTo>
                    <a:pt x="122" y="92"/>
                  </a:lnTo>
                  <a:lnTo>
                    <a:pt x="121" y="93"/>
                  </a:lnTo>
                  <a:lnTo>
                    <a:pt x="120" y="92"/>
                  </a:lnTo>
                  <a:lnTo>
                    <a:pt x="119" y="92"/>
                  </a:lnTo>
                  <a:lnTo>
                    <a:pt x="118" y="91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6" y="90"/>
                  </a:lnTo>
                  <a:lnTo>
                    <a:pt x="116" y="89"/>
                  </a:lnTo>
                  <a:lnTo>
                    <a:pt x="115" y="88"/>
                  </a:lnTo>
                  <a:lnTo>
                    <a:pt x="115" y="87"/>
                  </a:lnTo>
                  <a:lnTo>
                    <a:pt x="114" y="86"/>
                  </a:lnTo>
                  <a:lnTo>
                    <a:pt x="113" y="87"/>
                  </a:lnTo>
                  <a:lnTo>
                    <a:pt x="113" y="86"/>
                  </a:lnTo>
                  <a:lnTo>
                    <a:pt x="112" y="86"/>
                  </a:lnTo>
                  <a:lnTo>
                    <a:pt x="112" y="85"/>
                  </a:lnTo>
                  <a:lnTo>
                    <a:pt x="111" y="85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6" y="82"/>
                  </a:lnTo>
                  <a:lnTo>
                    <a:pt x="105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1" y="79"/>
                  </a:lnTo>
                  <a:lnTo>
                    <a:pt x="100" y="79"/>
                  </a:lnTo>
                  <a:lnTo>
                    <a:pt x="100" y="78"/>
                  </a:lnTo>
                  <a:lnTo>
                    <a:pt x="99" y="77"/>
                  </a:lnTo>
                  <a:lnTo>
                    <a:pt x="98" y="77"/>
                  </a:lnTo>
                  <a:lnTo>
                    <a:pt x="98" y="76"/>
                  </a:lnTo>
                  <a:lnTo>
                    <a:pt x="97" y="75"/>
                  </a:lnTo>
                  <a:lnTo>
                    <a:pt x="96" y="74"/>
                  </a:lnTo>
                  <a:lnTo>
                    <a:pt x="95" y="73"/>
                  </a:lnTo>
                  <a:lnTo>
                    <a:pt x="94" y="73"/>
                  </a:lnTo>
                  <a:lnTo>
                    <a:pt x="94" y="72"/>
                  </a:lnTo>
                  <a:lnTo>
                    <a:pt x="93" y="73"/>
                  </a:lnTo>
                  <a:lnTo>
                    <a:pt x="92" y="74"/>
                  </a:lnTo>
                  <a:lnTo>
                    <a:pt x="91" y="75"/>
                  </a:lnTo>
                  <a:lnTo>
                    <a:pt x="90" y="76"/>
                  </a:lnTo>
                  <a:lnTo>
                    <a:pt x="89" y="77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6" y="77"/>
                  </a:lnTo>
                  <a:lnTo>
                    <a:pt x="85" y="77"/>
                  </a:lnTo>
                  <a:lnTo>
                    <a:pt x="84" y="77"/>
                  </a:lnTo>
                  <a:lnTo>
                    <a:pt x="83" y="77"/>
                  </a:lnTo>
                  <a:lnTo>
                    <a:pt x="83" y="78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1" y="79"/>
                  </a:lnTo>
                  <a:lnTo>
                    <a:pt x="81" y="80"/>
                  </a:lnTo>
                  <a:lnTo>
                    <a:pt x="81" y="81"/>
                  </a:lnTo>
                  <a:lnTo>
                    <a:pt x="81" y="82"/>
                  </a:lnTo>
                  <a:lnTo>
                    <a:pt x="81" y="83"/>
                  </a:lnTo>
                  <a:lnTo>
                    <a:pt x="82" y="83"/>
                  </a:lnTo>
                  <a:lnTo>
                    <a:pt x="82" y="84"/>
                  </a:lnTo>
                  <a:lnTo>
                    <a:pt x="82" y="85"/>
                  </a:lnTo>
                  <a:lnTo>
                    <a:pt x="82" y="86"/>
                  </a:lnTo>
                  <a:lnTo>
                    <a:pt x="83" y="86"/>
                  </a:lnTo>
                  <a:lnTo>
                    <a:pt x="83" y="87"/>
                  </a:lnTo>
                  <a:lnTo>
                    <a:pt x="84" y="87"/>
                  </a:lnTo>
                  <a:lnTo>
                    <a:pt x="84" y="88"/>
                  </a:lnTo>
                  <a:lnTo>
                    <a:pt x="85" y="88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4" y="91"/>
                  </a:lnTo>
                  <a:lnTo>
                    <a:pt x="83" y="91"/>
                  </a:lnTo>
                  <a:lnTo>
                    <a:pt x="81" y="91"/>
                  </a:lnTo>
                  <a:lnTo>
                    <a:pt x="81" y="92"/>
                  </a:lnTo>
                  <a:lnTo>
                    <a:pt x="80" y="92"/>
                  </a:lnTo>
                  <a:lnTo>
                    <a:pt x="79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7" y="92"/>
                  </a:lnTo>
                  <a:lnTo>
                    <a:pt x="76" y="92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70" y="94"/>
                  </a:lnTo>
                  <a:lnTo>
                    <a:pt x="71" y="95"/>
                  </a:lnTo>
                  <a:lnTo>
                    <a:pt x="70" y="95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6" y="93"/>
                  </a:lnTo>
                  <a:lnTo>
                    <a:pt x="66" y="92"/>
                  </a:lnTo>
                  <a:lnTo>
                    <a:pt x="65" y="92"/>
                  </a:lnTo>
                  <a:lnTo>
                    <a:pt x="64" y="92"/>
                  </a:lnTo>
                  <a:lnTo>
                    <a:pt x="63" y="93"/>
                  </a:lnTo>
                  <a:lnTo>
                    <a:pt x="62" y="93"/>
                  </a:lnTo>
                  <a:lnTo>
                    <a:pt x="61" y="93"/>
                  </a:lnTo>
                  <a:lnTo>
                    <a:pt x="61" y="94"/>
                  </a:lnTo>
                  <a:lnTo>
                    <a:pt x="60" y="94"/>
                  </a:lnTo>
                  <a:lnTo>
                    <a:pt x="59" y="94"/>
                  </a:lnTo>
                  <a:lnTo>
                    <a:pt x="58" y="94"/>
                  </a:lnTo>
                  <a:lnTo>
                    <a:pt x="57" y="94"/>
                  </a:lnTo>
                  <a:lnTo>
                    <a:pt x="56" y="95"/>
                  </a:lnTo>
                  <a:lnTo>
                    <a:pt x="55" y="95"/>
                  </a:lnTo>
                  <a:lnTo>
                    <a:pt x="55" y="96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3" y="97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8" y="100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4" y="102"/>
                  </a:lnTo>
                  <a:lnTo>
                    <a:pt x="43" y="103"/>
                  </a:lnTo>
                  <a:lnTo>
                    <a:pt x="42" y="103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39" y="103"/>
                  </a:lnTo>
                  <a:lnTo>
                    <a:pt x="38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6" y="104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5" y="103"/>
                  </a:lnTo>
                  <a:lnTo>
                    <a:pt x="34" y="102"/>
                  </a:lnTo>
                  <a:lnTo>
                    <a:pt x="34" y="101"/>
                  </a:lnTo>
                  <a:lnTo>
                    <a:pt x="34" y="102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8" y="102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6" y="101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5" y="99"/>
                  </a:lnTo>
                  <a:lnTo>
                    <a:pt x="24" y="99"/>
                  </a:lnTo>
                  <a:lnTo>
                    <a:pt x="24" y="98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5" y="96"/>
                  </a:lnTo>
                  <a:lnTo>
                    <a:pt x="26" y="96"/>
                  </a:lnTo>
                  <a:lnTo>
                    <a:pt x="26" y="95"/>
                  </a:lnTo>
                  <a:lnTo>
                    <a:pt x="27" y="95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4" y="91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2" y="92"/>
                  </a:lnTo>
                  <a:lnTo>
                    <a:pt x="21" y="92"/>
                  </a:lnTo>
                  <a:lnTo>
                    <a:pt x="21" y="93"/>
                  </a:lnTo>
                  <a:lnTo>
                    <a:pt x="21" y="94"/>
                  </a:lnTo>
                  <a:lnTo>
                    <a:pt x="20" y="94"/>
                  </a:lnTo>
                  <a:lnTo>
                    <a:pt x="20" y="95"/>
                  </a:lnTo>
                  <a:lnTo>
                    <a:pt x="19" y="95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7" y="97"/>
                  </a:lnTo>
                  <a:lnTo>
                    <a:pt x="17" y="96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4" y="95"/>
                  </a:lnTo>
                  <a:lnTo>
                    <a:pt x="13" y="95"/>
                  </a:lnTo>
                  <a:lnTo>
                    <a:pt x="12" y="95"/>
                  </a:lnTo>
                  <a:lnTo>
                    <a:pt x="12" y="96"/>
                  </a:lnTo>
                  <a:lnTo>
                    <a:pt x="11" y="96"/>
                  </a:lnTo>
                  <a:lnTo>
                    <a:pt x="11" y="97"/>
                  </a:lnTo>
                  <a:lnTo>
                    <a:pt x="11" y="98"/>
                  </a:lnTo>
                  <a:lnTo>
                    <a:pt x="11" y="99"/>
                  </a:lnTo>
                  <a:lnTo>
                    <a:pt x="10" y="98"/>
                  </a:lnTo>
                  <a:lnTo>
                    <a:pt x="9" y="96"/>
                  </a:lnTo>
                  <a:lnTo>
                    <a:pt x="8" y="95"/>
                  </a:lnTo>
                  <a:lnTo>
                    <a:pt x="8" y="94"/>
                  </a:lnTo>
                  <a:lnTo>
                    <a:pt x="7" y="94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5" y="93"/>
                  </a:lnTo>
                  <a:lnTo>
                    <a:pt x="4" y="93"/>
                  </a:lnTo>
                  <a:lnTo>
                    <a:pt x="3" y="92"/>
                  </a:lnTo>
                  <a:lnTo>
                    <a:pt x="2" y="92"/>
                  </a:lnTo>
                  <a:lnTo>
                    <a:pt x="1" y="92"/>
                  </a:lnTo>
                  <a:lnTo>
                    <a:pt x="0" y="91"/>
                  </a:lnTo>
                  <a:lnTo>
                    <a:pt x="1" y="90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8"/>
                  </a:lnTo>
                  <a:lnTo>
                    <a:pt x="3" y="87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6" y="84"/>
                  </a:lnTo>
                  <a:lnTo>
                    <a:pt x="7" y="83"/>
                  </a:lnTo>
                  <a:lnTo>
                    <a:pt x="8" y="82"/>
                  </a:lnTo>
                  <a:lnTo>
                    <a:pt x="9" y="81"/>
                  </a:lnTo>
                  <a:lnTo>
                    <a:pt x="10" y="81"/>
                  </a:lnTo>
                  <a:lnTo>
                    <a:pt x="11" y="80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6" y="78"/>
                  </a:lnTo>
                  <a:lnTo>
                    <a:pt x="17" y="78"/>
                  </a:lnTo>
                  <a:lnTo>
                    <a:pt x="17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0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2"/>
                  </a:lnTo>
                  <a:lnTo>
                    <a:pt x="25" y="71"/>
                  </a:lnTo>
                  <a:lnTo>
                    <a:pt x="26" y="71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8" y="72"/>
                  </a:lnTo>
                  <a:lnTo>
                    <a:pt x="38" y="73"/>
                  </a:lnTo>
                  <a:lnTo>
                    <a:pt x="39" y="73"/>
                  </a:lnTo>
                  <a:lnTo>
                    <a:pt x="40" y="74"/>
                  </a:lnTo>
                  <a:lnTo>
                    <a:pt x="39" y="75"/>
                  </a:lnTo>
                  <a:lnTo>
                    <a:pt x="40" y="75"/>
                  </a:lnTo>
                  <a:lnTo>
                    <a:pt x="41" y="75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2" y="71"/>
                  </a:lnTo>
                  <a:lnTo>
                    <a:pt x="43" y="71"/>
                  </a:lnTo>
                  <a:lnTo>
                    <a:pt x="43" y="70"/>
                  </a:lnTo>
                  <a:lnTo>
                    <a:pt x="44" y="70"/>
                  </a:lnTo>
                  <a:lnTo>
                    <a:pt x="44" y="69"/>
                  </a:lnTo>
                  <a:lnTo>
                    <a:pt x="45" y="69"/>
                  </a:lnTo>
                  <a:lnTo>
                    <a:pt x="45" y="68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48" y="66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1" y="62"/>
                  </a:lnTo>
                  <a:lnTo>
                    <a:pt x="52" y="62"/>
                  </a:lnTo>
                  <a:lnTo>
                    <a:pt x="53" y="62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8" y="64"/>
                  </a:lnTo>
                  <a:lnTo>
                    <a:pt x="59" y="64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8" y="59"/>
                  </a:lnTo>
                  <a:lnTo>
                    <a:pt x="69" y="58"/>
                  </a:lnTo>
                  <a:lnTo>
                    <a:pt x="69" y="57"/>
                  </a:lnTo>
                  <a:lnTo>
                    <a:pt x="68" y="57"/>
                  </a:lnTo>
                  <a:lnTo>
                    <a:pt x="68" y="56"/>
                  </a:lnTo>
                  <a:lnTo>
                    <a:pt x="67" y="56"/>
                  </a:lnTo>
                  <a:lnTo>
                    <a:pt x="68" y="56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4" y="54"/>
                  </a:lnTo>
                  <a:lnTo>
                    <a:pt x="64" y="53"/>
                  </a:lnTo>
                  <a:lnTo>
                    <a:pt x="63" y="53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4" y="49"/>
                  </a:lnTo>
                  <a:lnTo>
                    <a:pt x="65" y="48"/>
                  </a:lnTo>
                  <a:lnTo>
                    <a:pt x="66" y="47"/>
                  </a:lnTo>
                  <a:lnTo>
                    <a:pt x="66" y="46"/>
                  </a:lnTo>
                  <a:lnTo>
                    <a:pt x="67" y="46"/>
                  </a:lnTo>
                  <a:lnTo>
                    <a:pt x="67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2" y="40"/>
                  </a:lnTo>
                  <a:lnTo>
                    <a:pt x="73" y="40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7" y="40"/>
                  </a:lnTo>
                  <a:lnTo>
                    <a:pt x="77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9" y="41"/>
                  </a:lnTo>
                  <a:lnTo>
                    <a:pt x="79" y="40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1" y="43"/>
                  </a:lnTo>
                  <a:lnTo>
                    <a:pt x="82" y="43"/>
                  </a:lnTo>
                  <a:lnTo>
                    <a:pt x="83" y="43"/>
                  </a:lnTo>
                  <a:lnTo>
                    <a:pt x="84" y="44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5" y="46"/>
                  </a:lnTo>
                  <a:lnTo>
                    <a:pt x="86" y="46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89" y="49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5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7" y="50"/>
                  </a:lnTo>
                  <a:lnTo>
                    <a:pt x="97" y="49"/>
                  </a:lnTo>
                  <a:lnTo>
                    <a:pt x="97" y="48"/>
                  </a:lnTo>
                  <a:lnTo>
                    <a:pt x="98" y="48"/>
                  </a:lnTo>
                  <a:lnTo>
                    <a:pt x="98" y="47"/>
                  </a:lnTo>
                  <a:lnTo>
                    <a:pt x="99" y="48"/>
                  </a:lnTo>
                  <a:lnTo>
                    <a:pt x="100" y="48"/>
                  </a:lnTo>
                  <a:lnTo>
                    <a:pt x="101" y="48"/>
                  </a:lnTo>
                  <a:lnTo>
                    <a:pt x="102" y="47"/>
                  </a:lnTo>
                  <a:lnTo>
                    <a:pt x="103" y="47"/>
                  </a:lnTo>
                  <a:lnTo>
                    <a:pt x="104" y="47"/>
                  </a:lnTo>
                  <a:lnTo>
                    <a:pt x="105" y="47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6" y="47"/>
                  </a:lnTo>
                  <a:lnTo>
                    <a:pt x="106" y="48"/>
                  </a:lnTo>
                  <a:lnTo>
                    <a:pt x="107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50"/>
                  </a:lnTo>
                  <a:lnTo>
                    <a:pt x="109" y="50"/>
                  </a:lnTo>
                  <a:lnTo>
                    <a:pt x="109" y="49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7"/>
                  </a:lnTo>
                  <a:lnTo>
                    <a:pt x="110" y="48"/>
                  </a:lnTo>
                  <a:lnTo>
                    <a:pt x="111" y="48"/>
                  </a:lnTo>
                  <a:lnTo>
                    <a:pt x="111" y="47"/>
                  </a:lnTo>
                  <a:lnTo>
                    <a:pt x="111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09" y="45"/>
                  </a:lnTo>
                  <a:lnTo>
                    <a:pt x="109" y="44"/>
                  </a:lnTo>
                  <a:lnTo>
                    <a:pt x="109" y="43"/>
                  </a:lnTo>
                  <a:lnTo>
                    <a:pt x="110" y="43"/>
                  </a:lnTo>
                  <a:lnTo>
                    <a:pt x="109" y="43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1"/>
                  </a:lnTo>
                  <a:lnTo>
                    <a:pt x="108" y="40"/>
                  </a:lnTo>
                  <a:lnTo>
                    <a:pt x="107" y="40"/>
                  </a:lnTo>
                  <a:lnTo>
                    <a:pt x="106" y="40"/>
                  </a:lnTo>
                  <a:lnTo>
                    <a:pt x="106" y="39"/>
                  </a:lnTo>
                  <a:lnTo>
                    <a:pt x="107" y="39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6" y="37"/>
                  </a:lnTo>
                  <a:lnTo>
                    <a:pt x="107" y="37"/>
                  </a:lnTo>
                  <a:lnTo>
                    <a:pt x="108" y="37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9" y="35"/>
                  </a:lnTo>
                  <a:lnTo>
                    <a:pt x="108" y="35"/>
                  </a:lnTo>
                  <a:lnTo>
                    <a:pt x="108" y="34"/>
                  </a:lnTo>
                  <a:lnTo>
                    <a:pt x="107" y="34"/>
                  </a:lnTo>
                  <a:lnTo>
                    <a:pt x="106" y="34"/>
                  </a:lnTo>
                  <a:lnTo>
                    <a:pt x="106" y="33"/>
                  </a:lnTo>
                  <a:lnTo>
                    <a:pt x="106" y="32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6" y="31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2" y="31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1" y="29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0"/>
                  </a:lnTo>
                  <a:lnTo>
                    <a:pt x="97" y="29"/>
                  </a:lnTo>
                  <a:lnTo>
                    <a:pt x="97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4" y="26"/>
                  </a:lnTo>
                  <a:lnTo>
                    <a:pt x="93" y="26"/>
                  </a:lnTo>
                  <a:lnTo>
                    <a:pt x="92" y="27"/>
                  </a:lnTo>
                  <a:lnTo>
                    <a:pt x="91" y="27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6" y="28"/>
                  </a:lnTo>
                  <a:lnTo>
                    <a:pt x="85" y="28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1" y="25"/>
                  </a:lnTo>
                  <a:lnTo>
                    <a:pt x="81" y="24"/>
                  </a:lnTo>
                  <a:lnTo>
                    <a:pt x="81" y="23"/>
                  </a:lnTo>
                  <a:lnTo>
                    <a:pt x="80" y="22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79" y="19"/>
                  </a:lnTo>
                  <a:lnTo>
                    <a:pt x="79" y="18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0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80" y="9"/>
                  </a:lnTo>
                  <a:lnTo>
                    <a:pt x="80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6" name="Freeform 48">
              <a:extLst>
                <a:ext uri="{FF2B5EF4-FFF2-40B4-BE49-F238E27FC236}">
                  <a16:creationId xmlns:a16="http://schemas.microsoft.com/office/drawing/2014/main" id="{1A317967-7F55-4033-9EF2-1104A51FC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1935163"/>
              <a:ext cx="141288" cy="161925"/>
            </a:xfrm>
            <a:custGeom>
              <a:avLst/>
              <a:gdLst>
                <a:gd name="T0" fmla="*/ 84 w 89"/>
                <a:gd name="T1" fmla="*/ 75 h 102"/>
                <a:gd name="T2" fmla="*/ 76 w 89"/>
                <a:gd name="T3" fmla="*/ 73 h 102"/>
                <a:gd name="T4" fmla="*/ 73 w 89"/>
                <a:gd name="T5" fmla="*/ 77 h 102"/>
                <a:gd name="T6" fmla="*/ 68 w 89"/>
                <a:gd name="T7" fmla="*/ 75 h 102"/>
                <a:gd name="T8" fmla="*/ 63 w 89"/>
                <a:gd name="T9" fmla="*/ 78 h 102"/>
                <a:gd name="T10" fmla="*/ 60 w 89"/>
                <a:gd name="T11" fmla="*/ 83 h 102"/>
                <a:gd name="T12" fmla="*/ 59 w 89"/>
                <a:gd name="T13" fmla="*/ 90 h 102"/>
                <a:gd name="T14" fmla="*/ 62 w 89"/>
                <a:gd name="T15" fmla="*/ 94 h 102"/>
                <a:gd name="T16" fmla="*/ 66 w 89"/>
                <a:gd name="T17" fmla="*/ 97 h 102"/>
                <a:gd name="T18" fmla="*/ 61 w 89"/>
                <a:gd name="T19" fmla="*/ 102 h 102"/>
                <a:gd name="T20" fmla="*/ 54 w 89"/>
                <a:gd name="T21" fmla="*/ 102 h 102"/>
                <a:gd name="T22" fmla="*/ 48 w 89"/>
                <a:gd name="T23" fmla="*/ 102 h 102"/>
                <a:gd name="T24" fmla="*/ 48 w 89"/>
                <a:gd name="T25" fmla="*/ 96 h 102"/>
                <a:gd name="T26" fmla="*/ 47 w 89"/>
                <a:gd name="T27" fmla="*/ 91 h 102"/>
                <a:gd name="T28" fmla="*/ 40 w 89"/>
                <a:gd name="T29" fmla="*/ 89 h 102"/>
                <a:gd name="T30" fmla="*/ 38 w 89"/>
                <a:gd name="T31" fmla="*/ 82 h 102"/>
                <a:gd name="T32" fmla="*/ 33 w 89"/>
                <a:gd name="T33" fmla="*/ 79 h 102"/>
                <a:gd name="T34" fmla="*/ 31 w 89"/>
                <a:gd name="T35" fmla="*/ 77 h 102"/>
                <a:gd name="T36" fmla="*/ 34 w 89"/>
                <a:gd name="T37" fmla="*/ 73 h 102"/>
                <a:gd name="T38" fmla="*/ 33 w 89"/>
                <a:gd name="T39" fmla="*/ 67 h 102"/>
                <a:gd name="T40" fmla="*/ 38 w 89"/>
                <a:gd name="T41" fmla="*/ 63 h 102"/>
                <a:gd name="T42" fmla="*/ 35 w 89"/>
                <a:gd name="T43" fmla="*/ 58 h 102"/>
                <a:gd name="T44" fmla="*/ 33 w 89"/>
                <a:gd name="T45" fmla="*/ 53 h 102"/>
                <a:gd name="T46" fmla="*/ 26 w 89"/>
                <a:gd name="T47" fmla="*/ 53 h 102"/>
                <a:gd name="T48" fmla="*/ 20 w 89"/>
                <a:gd name="T49" fmla="*/ 56 h 102"/>
                <a:gd name="T50" fmla="*/ 19 w 89"/>
                <a:gd name="T51" fmla="*/ 56 h 102"/>
                <a:gd name="T52" fmla="*/ 18 w 89"/>
                <a:gd name="T53" fmla="*/ 50 h 102"/>
                <a:gd name="T54" fmla="*/ 24 w 89"/>
                <a:gd name="T55" fmla="*/ 47 h 102"/>
                <a:gd name="T56" fmla="*/ 20 w 89"/>
                <a:gd name="T57" fmla="*/ 44 h 102"/>
                <a:gd name="T58" fmla="*/ 21 w 89"/>
                <a:gd name="T59" fmla="*/ 39 h 102"/>
                <a:gd name="T60" fmla="*/ 15 w 89"/>
                <a:gd name="T61" fmla="*/ 35 h 102"/>
                <a:gd name="T62" fmla="*/ 11 w 89"/>
                <a:gd name="T63" fmla="*/ 30 h 102"/>
                <a:gd name="T64" fmla="*/ 6 w 89"/>
                <a:gd name="T65" fmla="*/ 32 h 102"/>
                <a:gd name="T66" fmla="*/ 2 w 89"/>
                <a:gd name="T67" fmla="*/ 28 h 102"/>
                <a:gd name="T68" fmla="*/ 1 w 89"/>
                <a:gd name="T69" fmla="*/ 21 h 102"/>
                <a:gd name="T70" fmla="*/ 0 w 89"/>
                <a:gd name="T71" fmla="*/ 14 h 102"/>
                <a:gd name="T72" fmla="*/ 5 w 89"/>
                <a:gd name="T73" fmla="*/ 9 h 102"/>
                <a:gd name="T74" fmla="*/ 11 w 89"/>
                <a:gd name="T75" fmla="*/ 1 h 102"/>
                <a:gd name="T76" fmla="*/ 20 w 89"/>
                <a:gd name="T77" fmla="*/ 2 h 102"/>
                <a:gd name="T78" fmla="*/ 31 w 89"/>
                <a:gd name="T79" fmla="*/ 2 h 102"/>
                <a:gd name="T80" fmla="*/ 42 w 89"/>
                <a:gd name="T81" fmla="*/ 2 h 102"/>
                <a:gd name="T82" fmla="*/ 51 w 89"/>
                <a:gd name="T83" fmla="*/ 2 h 102"/>
                <a:gd name="T84" fmla="*/ 58 w 89"/>
                <a:gd name="T85" fmla="*/ 8 h 102"/>
                <a:gd name="T86" fmla="*/ 61 w 89"/>
                <a:gd name="T87" fmla="*/ 16 h 102"/>
                <a:gd name="T88" fmla="*/ 64 w 89"/>
                <a:gd name="T89" fmla="*/ 21 h 102"/>
                <a:gd name="T90" fmla="*/ 66 w 89"/>
                <a:gd name="T91" fmla="*/ 27 h 102"/>
                <a:gd name="T92" fmla="*/ 66 w 89"/>
                <a:gd name="T93" fmla="*/ 31 h 102"/>
                <a:gd name="T94" fmla="*/ 66 w 89"/>
                <a:gd name="T95" fmla="*/ 36 h 102"/>
                <a:gd name="T96" fmla="*/ 70 w 89"/>
                <a:gd name="T97" fmla="*/ 41 h 102"/>
                <a:gd name="T98" fmla="*/ 74 w 89"/>
                <a:gd name="T99" fmla="*/ 44 h 102"/>
                <a:gd name="T100" fmla="*/ 77 w 89"/>
                <a:gd name="T101" fmla="*/ 50 h 102"/>
                <a:gd name="T102" fmla="*/ 73 w 89"/>
                <a:gd name="T103" fmla="*/ 58 h 102"/>
                <a:gd name="T104" fmla="*/ 73 w 89"/>
                <a:gd name="T105" fmla="*/ 63 h 102"/>
                <a:gd name="T106" fmla="*/ 76 w 89"/>
                <a:gd name="T107" fmla="*/ 67 h 102"/>
                <a:gd name="T108" fmla="*/ 80 w 89"/>
                <a:gd name="T109" fmla="*/ 64 h 102"/>
                <a:gd name="T110" fmla="*/ 87 w 89"/>
                <a:gd name="T111" fmla="*/ 62 h 102"/>
                <a:gd name="T112" fmla="*/ 89 w 89"/>
                <a:gd name="T113" fmla="*/ 7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102">
                  <a:moveTo>
                    <a:pt x="89" y="72"/>
                  </a:moveTo>
                  <a:lnTo>
                    <a:pt x="88" y="73"/>
                  </a:lnTo>
                  <a:lnTo>
                    <a:pt x="88" y="74"/>
                  </a:lnTo>
                  <a:lnTo>
                    <a:pt x="87" y="75"/>
                  </a:lnTo>
                  <a:lnTo>
                    <a:pt x="86" y="76"/>
                  </a:lnTo>
                  <a:lnTo>
                    <a:pt x="85" y="76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2" y="74"/>
                  </a:lnTo>
                  <a:lnTo>
                    <a:pt x="81" y="74"/>
                  </a:lnTo>
                  <a:lnTo>
                    <a:pt x="81" y="73"/>
                  </a:lnTo>
                  <a:lnTo>
                    <a:pt x="80" y="73"/>
                  </a:lnTo>
                  <a:lnTo>
                    <a:pt x="79" y="73"/>
                  </a:lnTo>
                  <a:lnTo>
                    <a:pt x="78" y="73"/>
                  </a:lnTo>
                  <a:lnTo>
                    <a:pt x="77" y="73"/>
                  </a:lnTo>
                  <a:lnTo>
                    <a:pt x="76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5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4" y="78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1" y="76"/>
                  </a:lnTo>
                  <a:lnTo>
                    <a:pt x="71" y="75"/>
                  </a:lnTo>
                  <a:lnTo>
                    <a:pt x="71" y="74"/>
                  </a:lnTo>
                  <a:lnTo>
                    <a:pt x="70" y="74"/>
                  </a:lnTo>
                  <a:lnTo>
                    <a:pt x="69" y="74"/>
                  </a:lnTo>
                  <a:lnTo>
                    <a:pt x="69" y="75"/>
                  </a:lnTo>
                  <a:lnTo>
                    <a:pt x="68" y="75"/>
                  </a:lnTo>
                  <a:lnTo>
                    <a:pt x="67" y="75"/>
                  </a:lnTo>
                  <a:lnTo>
                    <a:pt x="67" y="76"/>
                  </a:lnTo>
                  <a:lnTo>
                    <a:pt x="67" y="77"/>
                  </a:lnTo>
                  <a:lnTo>
                    <a:pt x="66" y="77"/>
                  </a:lnTo>
                  <a:lnTo>
                    <a:pt x="65" y="77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3" y="78"/>
                  </a:lnTo>
                  <a:lnTo>
                    <a:pt x="62" y="78"/>
                  </a:lnTo>
                  <a:lnTo>
                    <a:pt x="63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2" y="83"/>
                  </a:lnTo>
                  <a:lnTo>
                    <a:pt x="61" y="83"/>
                  </a:lnTo>
                  <a:lnTo>
                    <a:pt x="60" y="83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60" y="86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9" y="88"/>
                  </a:lnTo>
                  <a:lnTo>
                    <a:pt x="58" y="89"/>
                  </a:lnTo>
                  <a:lnTo>
                    <a:pt x="58" y="90"/>
                  </a:lnTo>
                  <a:lnTo>
                    <a:pt x="59" y="90"/>
                  </a:lnTo>
                  <a:lnTo>
                    <a:pt x="59" y="91"/>
                  </a:lnTo>
                  <a:lnTo>
                    <a:pt x="60" y="91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1" y="93"/>
                  </a:lnTo>
                  <a:lnTo>
                    <a:pt x="61" y="94"/>
                  </a:lnTo>
                  <a:lnTo>
                    <a:pt x="62" y="94"/>
                  </a:lnTo>
                  <a:lnTo>
                    <a:pt x="62" y="95"/>
                  </a:lnTo>
                  <a:lnTo>
                    <a:pt x="62" y="94"/>
                  </a:lnTo>
                  <a:lnTo>
                    <a:pt x="63" y="94"/>
                  </a:lnTo>
                  <a:lnTo>
                    <a:pt x="63" y="95"/>
                  </a:lnTo>
                  <a:lnTo>
                    <a:pt x="64" y="95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6" y="96"/>
                  </a:lnTo>
                  <a:lnTo>
                    <a:pt x="66" y="97"/>
                  </a:lnTo>
                  <a:lnTo>
                    <a:pt x="67" y="97"/>
                  </a:lnTo>
                  <a:lnTo>
                    <a:pt x="66" y="97"/>
                  </a:lnTo>
                  <a:lnTo>
                    <a:pt x="66" y="98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4" y="99"/>
                  </a:lnTo>
                  <a:lnTo>
                    <a:pt x="64" y="100"/>
                  </a:lnTo>
                  <a:lnTo>
                    <a:pt x="63" y="100"/>
                  </a:lnTo>
                  <a:lnTo>
                    <a:pt x="63" y="102"/>
                  </a:lnTo>
                  <a:lnTo>
                    <a:pt x="62" y="102"/>
                  </a:lnTo>
                  <a:lnTo>
                    <a:pt x="61" y="102"/>
                  </a:lnTo>
                  <a:lnTo>
                    <a:pt x="60" y="102"/>
                  </a:lnTo>
                  <a:lnTo>
                    <a:pt x="59" y="102"/>
                  </a:lnTo>
                  <a:lnTo>
                    <a:pt x="58" y="102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3" y="102"/>
                  </a:lnTo>
                  <a:lnTo>
                    <a:pt x="54" y="102"/>
                  </a:lnTo>
                  <a:lnTo>
                    <a:pt x="54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2" y="102"/>
                  </a:lnTo>
                  <a:lnTo>
                    <a:pt x="51" y="102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49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1"/>
                  </a:lnTo>
                  <a:lnTo>
                    <a:pt x="48" y="100"/>
                  </a:lnTo>
                  <a:lnTo>
                    <a:pt x="48" y="98"/>
                  </a:lnTo>
                  <a:lnTo>
                    <a:pt x="47" y="98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6"/>
                  </a:lnTo>
                  <a:lnTo>
                    <a:pt x="48" y="95"/>
                  </a:lnTo>
                  <a:lnTo>
                    <a:pt x="48" y="94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90"/>
                  </a:lnTo>
                  <a:lnTo>
                    <a:pt x="47" y="91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3" y="90"/>
                  </a:lnTo>
                  <a:lnTo>
                    <a:pt x="42" y="90"/>
                  </a:lnTo>
                  <a:lnTo>
                    <a:pt x="41" y="90"/>
                  </a:lnTo>
                  <a:lnTo>
                    <a:pt x="41" y="89"/>
                  </a:lnTo>
                  <a:lnTo>
                    <a:pt x="40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8" y="87"/>
                  </a:lnTo>
                  <a:lnTo>
                    <a:pt x="38" y="86"/>
                  </a:lnTo>
                  <a:lnTo>
                    <a:pt x="38" y="85"/>
                  </a:lnTo>
                  <a:lnTo>
                    <a:pt x="38" y="84"/>
                  </a:lnTo>
                  <a:lnTo>
                    <a:pt x="38" y="83"/>
                  </a:lnTo>
                  <a:lnTo>
                    <a:pt x="38" y="82"/>
                  </a:lnTo>
                  <a:lnTo>
                    <a:pt x="37" y="81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7" y="78"/>
                  </a:lnTo>
                  <a:lnTo>
                    <a:pt x="36" y="78"/>
                  </a:lnTo>
                  <a:lnTo>
                    <a:pt x="36" y="79"/>
                  </a:lnTo>
                  <a:lnTo>
                    <a:pt x="35" y="79"/>
                  </a:lnTo>
                  <a:lnTo>
                    <a:pt x="34" y="79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9" y="77"/>
                  </a:lnTo>
                  <a:lnTo>
                    <a:pt x="30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2" y="75"/>
                  </a:lnTo>
                  <a:lnTo>
                    <a:pt x="33" y="75"/>
                  </a:lnTo>
                  <a:lnTo>
                    <a:pt x="33" y="76"/>
                  </a:lnTo>
                  <a:lnTo>
                    <a:pt x="33" y="75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4" y="73"/>
                  </a:lnTo>
                  <a:lnTo>
                    <a:pt x="34" y="72"/>
                  </a:lnTo>
                  <a:lnTo>
                    <a:pt x="35" y="72"/>
                  </a:lnTo>
                  <a:lnTo>
                    <a:pt x="35" y="71"/>
                  </a:lnTo>
                  <a:lnTo>
                    <a:pt x="35" y="70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3" y="66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6" y="65"/>
                  </a:lnTo>
                  <a:lnTo>
                    <a:pt x="37" y="65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8" y="63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2" y="54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20" y="55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2" y="45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0" y="45"/>
                  </a:lnTo>
                  <a:lnTo>
                    <a:pt x="20" y="44"/>
                  </a:lnTo>
                  <a:lnTo>
                    <a:pt x="20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9" y="14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2" y="21"/>
                  </a:lnTo>
                  <a:lnTo>
                    <a:pt x="63" y="21"/>
                  </a:lnTo>
                  <a:lnTo>
                    <a:pt x="63" y="22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5" y="23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6" y="27"/>
                  </a:lnTo>
                  <a:lnTo>
                    <a:pt x="65" y="27"/>
                  </a:lnTo>
                  <a:lnTo>
                    <a:pt x="65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67" y="29"/>
                  </a:lnTo>
                  <a:lnTo>
                    <a:pt x="66" y="29"/>
                  </a:lnTo>
                  <a:lnTo>
                    <a:pt x="66" y="30"/>
                  </a:lnTo>
                  <a:lnTo>
                    <a:pt x="66" y="31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6" y="32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6" y="34"/>
                  </a:lnTo>
                  <a:lnTo>
                    <a:pt x="66" y="35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8" y="37"/>
                  </a:lnTo>
                  <a:lnTo>
                    <a:pt x="68" y="38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70" y="40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1" y="42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7" y="49"/>
                  </a:lnTo>
                  <a:lnTo>
                    <a:pt x="77" y="50"/>
                  </a:lnTo>
                  <a:lnTo>
                    <a:pt x="77" y="51"/>
                  </a:lnTo>
                  <a:lnTo>
                    <a:pt x="76" y="52"/>
                  </a:lnTo>
                  <a:lnTo>
                    <a:pt x="76" y="54"/>
                  </a:lnTo>
                  <a:lnTo>
                    <a:pt x="75" y="54"/>
                  </a:lnTo>
                  <a:lnTo>
                    <a:pt x="74" y="54"/>
                  </a:lnTo>
                  <a:lnTo>
                    <a:pt x="73" y="55"/>
                  </a:lnTo>
                  <a:lnTo>
                    <a:pt x="73" y="56"/>
                  </a:lnTo>
                  <a:lnTo>
                    <a:pt x="73" y="57"/>
                  </a:lnTo>
                  <a:lnTo>
                    <a:pt x="73" y="58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2" y="61"/>
                  </a:lnTo>
                  <a:lnTo>
                    <a:pt x="71" y="61"/>
                  </a:lnTo>
                  <a:lnTo>
                    <a:pt x="71" y="62"/>
                  </a:lnTo>
                  <a:lnTo>
                    <a:pt x="72" y="62"/>
                  </a:lnTo>
                  <a:lnTo>
                    <a:pt x="73" y="62"/>
                  </a:lnTo>
                  <a:lnTo>
                    <a:pt x="72" y="63"/>
                  </a:lnTo>
                  <a:lnTo>
                    <a:pt x="73" y="63"/>
                  </a:lnTo>
                  <a:lnTo>
                    <a:pt x="73" y="64"/>
                  </a:lnTo>
                  <a:lnTo>
                    <a:pt x="73" y="65"/>
                  </a:lnTo>
                  <a:lnTo>
                    <a:pt x="73" y="66"/>
                  </a:lnTo>
                  <a:lnTo>
                    <a:pt x="72" y="66"/>
                  </a:lnTo>
                  <a:lnTo>
                    <a:pt x="72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5" y="67"/>
                  </a:lnTo>
                  <a:lnTo>
                    <a:pt x="76" y="67"/>
                  </a:lnTo>
                  <a:lnTo>
                    <a:pt x="77" y="67"/>
                  </a:lnTo>
                  <a:lnTo>
                    <a:pt x="77" y="66"/>
                  </a:lnTo>
                  <a:lnTo>
                    <a:pt x="78" y="66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80" y="66"/>
                  </a:lnTo>
                  <a:lnTo>
                    <a:pt x="80" y="65"/>
                  </a:lnTo>
                  <a:lnTo>
                    <a:pt x="80" y="64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4" y="63"/>
                  </a:lnTo>
                  <a:lnTo>
                    <a:pt x="85" y="63"/>
                  </a:lnTo>
                  <a:lnTo>
                    <a:pt x="85" y="62"/>
                  </a:lnTo>
                  <a:lnTo>
                    <a:pt x="86" y="62"/>
                  </a:lnTo>
                  <a:lnTo>
                    <a:pt x="87" y="62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89" y="61"/>
                  </a:lnTo>
                  <a:lnTo>
                    <a:pt x="89" y="62"/>
                  </a:lnTo>
                  <a:lnTo>
                    <a:pt x="89" y="66"/>
                  </a:lnTo>
                  <a:lnTo>
                    <a:pt x="89" y="67"/>
                  </a:lnTo>
                  <a:lnTo>
                    <a:pt x="89" y="69"/>
                  </a:lnTo>
                  <a:lnTo>
                    <a:pt x="89" y="71"/>
                  </a:lnTo>
                  <a:lnTo>
                    <a:pt x="89" y="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7" name="Freeform 52">
              <a:extLst>
                <a:ext uri="{FF2B5EF4-FFF2-40B4-BE49-F238E27FC236}">
                  <a16:creationId xmlns:a16="http://schemas.microsoft.com/office/drawing/2014/main" id="{B6B9E2FC-1892-466C-6AB6-4BEAEEAE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2087563"/>
              <a:ext cx="166688" cy="190500"/>
            </a:xfrm>
            <a:custGeom>
              <a:avLst/>
              <a:gdLst>
                <a:gd name="T0" fmla="*/ 7 w 105"/>
                <a:gd name="T1" fmla="*/ 44 h 120"/>
                <a:gd name="T2" fmla="*/ 15 w 105"/>
                <a:gd name="T3" fmla="*/ 42 h 120"/>
                <a:gd name="T4" fmla="*/ 20 w 105"/>
                <a:gd name="T5" fmla="*/ 38 h 120"/>
                <a:gd name="T6" fmla="*/ 26 w 105"/>
                <a:gd name="T7" fmla="*/ 34 h 120"/>
                <a:gd name="T8" fmla="*/ 25 w 105"/>
                <a:gd name="T9" fmla="*/ 27 h 120"/>
                <a:gd name="T10" fmla="*/ 21 w 105"/>
                <a:gd name="T11" fmla="*/ 22 h 120"/>
                <a:gd name="T12" fmla="*/ 18 w 105"/>
                <a:gd name="T13" fmla="*/ 15 h 120"/>
                <a:gd name="T14" fmla="*/ 25 w 105"/>
                <a:gd name="T15" fmla="*/ 13 h 120"/>
                <a:gd name="T16" fmla="*/ 30 w 105"/>
                <a:gd name="T17" fmla="*/ 10 h 120"/>
                <a:gd name="T18" fmla="*/ 29 w 105"/>
                <a:gd name="T19" fmla="*/ 7 h 120"/>
                <a:gd name="T20" fmla="*/ 33 w 105"/>
                <a:gd name="T21" fmla="*/ 4 h 120"/>
                <a:gd name="T22" fmla="*/ 37 w 105"/>
                <a:gd name="T23" fmla="*/ 0 h 120"/>
                <a:gd name="T24" fmla="*/ 38 w 105"/>
                <a:gd name="T25" fmla="*/ 3 h 120"/>
                <a:gd name="T26" fmla="*/ 42 w 105"/>
                <a:gd name="T27" fmla="*/ 6 h 120"/>
                <a:gd name="T28" fmla="*/ 39 w 105"/>
                <a:gd name="T29" fmla="*/ 7 h 120"/>
                <a:gd name="T30" fmla="*/ 35 w 105"/>
                <a:gd name="T31" fmla="*/ 11 h 120"/>
                <a:gd name="T32" fmla="*/ 41 w 105"/>
                <a:gd name="T33" fmla="*/ 8 h 120"/>
                <a:gd name="T34" fmla="*/ 41 w 105"/>
                <a:gd name="T35" fmla="*/ 11 h 120"/>
                <a:gd name="T36" fmla="*/ 42 w 105"/>
                <a:gd name="T37" fmla="*/ 16 h 120"/>
                <a:gd name="T38" fmla="*/ 46 w 105"/>
                <a:gd name="T39" fmla="*/ 17 h 120"/>
                <a:gd name="T40" fmla="*/ 45 w 105"/>
                <a:gd name="T41" fmla="*/ 23 h 120"/>
                <a:gd name="T42" fmla="*/ 49 w 105"/>
                <a:gd name="T43" fmla="*/ 24 h 120"/>
                <a:gd name="T44" fmla="*/ 49 w 105"/>
                <a:gd name="T45" fmla="*/ 25 h 120"/>
                <a:gd name="T46" fmla="*/ 53 w 105"/>
                <a:gd name="T47" fmla="*/ 25 h 120"/>
                <a:gd name="T48" fmla="*/ 57 w 105"/>
                <a:gd name="T49" fmla="*/ 24 h 120"/>
                <a:gd name="T50" fmla="*/ 62 w 105"/>
                <a:gd name="T51" fmla="*/ 29 h 120"/>
                <a:gd name="T52" fmla="*/ 62 w 105"/>
                <a:gd name="T53" fmla="*/ 30 h 120"/>
                <a:gd name="T54" fmla="*/ 65 w 105"/>
                <a:gd name="T55" fmla="*/ 36 h 120"/>
                <a:gd name="T56" fmla="*/ 77 w 105"/>
                <a:gd name="T57" fmla="*/ 33 h 120"/>
                <a:gd name="T58" fmla="*/ 83 w 105"/>
                <a:gd name="T59" fmla="*/ 36 h 120"/>
                <a:gd name="T60" fmla="*/ 89 w 105"/>
                <a:gd name="T61" fmla="*/ 40 h 120"/>
                <a:gd name="T62" fmla="*/ 91 w 105"/>
                <a:gd name="T63" fmla="*/ 37 h 120"/>
                <a:gd name="T64" fmla="*/ 93 w 105"/>
                <a:gd name="T65" fmla="*/ 35 h 120"/>
                <a:gd name="T66" fmla="*/ 97 w 105"/>
                <a:gd name="T67" fmla="*/ 36 h 120"/>
                <a:gd name="T68" fmla="*/ 104 w 105"/>
                <a:gd name="T69" fmla="*/ 37 h 120"/>
                <a:gd name="T70" fmla="*/ 103 w 105"/>
                <a:gd name="T71" fmla="*/ 43 h 120"/>
                <a:gd name="T72" fmla="*/ 101 w 105"/>
                <a:gd name="T73" fmla="*/ 49 h 120"/>
                <a:gd name="T74" fmla="*/ 96 w 105"/>
                <a:gd name="T75" fmla="*/ 53 h 120"/>
                <a:gd name="T76" fmla="*/ 93 w 105"/>
                <a:gd name="T77" fmla="*/ 55 h 120"/>
                <a:gd name="T78" fmla="*/ 89 w 105"/>
                <a:gd name="T79" fmla="*/ 61 h 120"/>
                <a:gd name="T80" fmla="*/ 86 w 105"/>
                <a:gd name="T81" fmla="*/ 65 h 120"/>
                <a:gd name="T82" fmla="*/ 82 w 105"/>
                <a:gd name="T83" fmla="*/ 65 h 120"/>
                <a:gd name="T84" fmla="*/ 81 w 105"/>
                <a:gd name="T85" fmla="*/ 72 h 120"/>
                <a:gd name="T86" fmla="*/ 77 w 105"/>
                <a:gd name="T87" fmla="*/ 78 h 120"/>
                <a:gd name="T88" fmla="*/ 70 w 105"/>
                <a:gd name="T89" fmla="*/ 83 h 120"/>
                <a:gd name="T90" fmla="*/ 64 w 105"/>
                <a:gd name="T91" fmla="*/ 87 h 120"/>
                <a:gd name="T92" fmla="*/ 57 w 105"/>
                <a:gd name="T93" fmla="*/ 87 h 120"/>
                <a:gd name="T94" fmla="*/ 54 w 105"/>
                <a:gd name="T95" fmla="*/ 93 h 120"/>
                <a:gd name="T96" fmla="*/ 53 w 105"/>
                <a:gd name="T97" fmla="*/ 102 h 120"/>
                <a:gd name="T98" fmla="*/ 51 w 105"/>
                <a:gd name="T99" fmla="*/ 109 h 120"/>
                <a:gd name="T100" fmla="*/ 47 w 105"/>
                <a:gd name="T101" fmla="*/ 115 h 120"/>
                <a:gd name="T102" fmla="*/ 45 w 105"/>
                <a:gd name="T103" fmla="*/ 119 h 120"/>
                <a:gd name="T104" fmla="*/ 42 w 105"/>
                <a:gd name="T105" fmla="*/ 109 h 120"/>
                <a:gd name="T106" fmla="*/ 37 w 105"/>
                <a:gd name="T107" fmla="*/ 111 h 120"/>
                <a:gd name="T108" fmla="*/ 29 w 105"/>
                <a:gd name="T109" fmla="*/ 109 h 120"/>
                <a:gd name="T110" fmla="*/ 16 w 105"/>
                <a:gd name="T111" fmla="*/ 108 h 120"/>
                <a:gd name="T112" fmla="*/ 12 w 105"/>
                <a:gd name="T113" fmla="*/ 103 h 120"/>
                <a:gd name="T114" fmla="*/ 0 w 105"/>
                <a:gd name="T115" fmla="*/ 98 h 120"/>
                <a:gd name="T116" fmla="*/ 12 w 105"/>
                <a:gd name="T117" fmla="*/ 88 h 120"/>
                <a:gd name="T118" fmla="*/ 21 w 105"/>
                <a:gd name="T119" fmla="*/ 82 h 120"/>
                <a:gd name="T120" fmla="*/ 23 w 105"/>
                <a:gd name="T121" fmla="*/ 72 h 120"/>
                <a:gd name="T122" fmla="*/ 14 w 105"/>
                <a:gd name="T123" fmla="*/ 5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" h="120">
                  <a:moveTo>
                    <a:pt x="10" y="52"/>
                  </a:moveTo>
                  <a:lnTo>
                    <a:pt x="9" y="51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1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6" y="31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0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49" y="22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4" y="27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9" y="26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3" y="29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0"/>
                  </a:lnTo>
                  <a:lnTo>
                    <a:pt x="62" y="30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2" y="31"/>
                  </a:lnTo>
                  <a:lnTo>
                    <a:pt x="62" y="30"/>
                  </a:lnTo>
                  <a:lnTo>
                    <a:pt x="61" y="30"/>
                  </a:lnTo>
                  <a:lnTo>
                    <a:pt x="61" y="31"/>
                  </a:lnTo>
                  <a:lnTo>
                    <a:pt x="62" y="32"/>
                  </a:lnTo>
                  <a:lnTo>
                    <a:pt x="62" y="33"/>
                  </a:lnTo>
                  <a:lnTo>
                    <a:pt x="63" y="33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5"/>
                  </a:lnTo>
                  <a:lnTo>
                    <a:pt x="65" y="36"/>
                  </a:lnTo>
                  <a:lnTo>
                    <a:pt x="66" y="37"/>
                  </a:lnTo>
                  <a:lnTo>
                    <a:pt x="67" y="36"/>
                  </a:lnTo>
                  <a:lnTo>
                    <a:pt x="68" y="35"/>
                  </a:lnTo>
                  <a:lnTo>
                    <a:pt x="70" y="33"/>
                  </a:lnTo>
                  <a:lnTo>
                    <a:pt x="71" y="32"/>
                  </a:lnTo>
                  <a:lnTo>
                    <a:pt x="72" y="32"/>
                  </a:lnTo>
                  <a:lnTo>
                    <a:pt x="74" y="32"/>
                  </a:lnTo>
                  <a:lnTo>
                    <a:pt x="76" y="33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3"/>
                  </a:lnTo>
                  <a:lnTo>
                    <a:pt x="81" y="33"/>
                  </a:lnTo>
                  <a:lnTo>
                    <a:pt x="81" y="34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1" y="35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4" y="38"/>
                  </a:lnTo>
                  <a:lnTo>
                    <a:pt x="85" y="38"/>
                  </a:lnTo>
                  <a:lnTo>
                    <a:pt x="85" y="39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2" y="39"/>
                  </a:lnTo>
                  <a:lnTo>
                    <a:pt x="91" y="39"/>
                  </a:lnTo>
                  <a:lnTo>
                    <a:pt x="91" y="38"/>
                  </a:lnTo>
                  <a:lnTo>
                    <a:pt x="91" y="37"/>
                  </a:lnTo>
                  <a:lnTo>
                    <a:pt x="91" y="36"/>
                  </a:lnTo>
                  <a:lnTo>
                    <a:pt x="91" y="35"/>
                  </a:lnTo>
                  <a:lnTo>
                    <a:pt x="90" y="34"/>
                  </a:lnTo>
                  <a:lnTo>
                    <a:pt x="90" y="33"/>
                  </a:lnTo>
                  <a:lnTo>
                    <a:pt x="91" y="33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92" y="35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4" y="34"/>
                  </a:lnTo>
                  <a:lnTo>
                    <a:pt x="95" y="34"/>
                  </a:lnTo>
                  <a:lnTo>
                    <a:pt x="95" y="35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98" y="36"/>
                  </a:lnTo>
                  <a:lnTo>
                    <a:pt x="99" y="36"/>
                  </a:lnTo>
                  <a:lnTo>
                    <a:pt x="99" y="37"/>
                  </a:lnTo>
                  <a:lnTo>
                    <a:pt x="100" y="37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40"/>
                  </a:lnTo>
                  <a:lnTo>
                    <a:pt x="104" y="41"/>
                  </a:lnTo>
                  <a:lnTo>
                    <a:pt x="104" y="42"/>
                  </a:lnTo>
                  <a:lnTo>
                    <a:pt x="103" y="42"/>
                  </a:lnTo>
                  <a:lnTo>
                    <a:pt x="103" y="43"/>
                  </a:lnTo>
                  <a:lnTo>
                    <a:pt x="103" y="44"/>
                  </a:lnTo>
                  <a:lnTo>
                    <a:pt x="104" y="44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4" y="47"/>
                  </a:lnTo>
                  <a:lnTo>
                    <a:pt x="103" y="47"/>
                  </a:lnTo>
                  <a:lnTo>
                    <a:pt x="103" y="48"/>
                  </a:lnTo>
                  <a:lnTo>
                    <a:pt x="102" y="48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8" y="52"/>
                  </a:lnTo>
                  <a:lnTo>
                    <a:pt x="97" y="52"/>
                  </a:lnTo>
                  <a:lnTo>
                    <a:pt x="97" y="53"/>
                  </a:lnTo>
                  <a:lnTo>
                    <a:pt x="96" y="53"/>
                  </a:lnTo>
                  <a:lnTo>
                    <a:pt x="95" y="53"/>
                  </a:lnTo>
                  <a:lnTo>
                    <a:pt x="95" y="54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4" y="56"/>
                  </a:lnTo>
                  <a:lnTo>
                    <a:pt x="93" y="55"/>
                  </a:lnTo>
                  <a:lnTo>
                    <a:pt x="93" y="59"/>
                  </a:lnTo>
                  <a:lnTo>
                    <a:pt x="93" y="60"/>
                  </a:lnTo>
                  <a:lnTo>
                    <a:pt x="93" y="61"/>
                  </a:lnTo>
                  <a:lnTo>
                    <a:pt x="92" y="61"/>
                  </a:lnTo>
                  <a:lnTo>
                    <a:pt x="91" y="61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1"/>
                  </a:lnTo>
                  <a:lnTo>
                    <a:pt x="89" y="61"/>
                  </a:lnTo>
                  <a:lnTo>
                    <a:pt x="89" y="62"/>
                  </a:lnTo>
                  <a:lnTo>
                    <a:pt x="89" y="63"/>
                  </a:lnTo>
                  <a:lnTo>
                    <a:pt x="89" y="64"/>
                  </a:lnTo>
                  <a:lnTo>
                    <a:pt x="90" y="64"/>
                  </a:lnTo>
                  <a:lnTo>
                    <a:pt x="90" y="65"/>
                  </a:lnTo>
                  <a:lnTo>
                    <a:pt x="89" y="65"/>
                  </a:lnTo>
                  <a:lnTo>
                    <a:pt x="88" y="65"/>
                  </a:lnTo>
                  <a:lnTo>
                    <a:pt x="87" y="65"/>
                  </a:lnTo>
                  <a:lnTo>
                    <a:pt x="86" y="65"/>
                  </a:lnTo>
                  <a:lnTo>
                    <a:pt x="85" y="65"/>
                  </a:lnTo>
                  <a:lnTo>
                    <a:pt x="84" y="65"/>
                  </a:lnTo>
                  <a:lnTo>
                    <a:pt x="84" y="64"/>
                  </a:lnTo>
                  <a:lnTo>
                    <a:pt x="84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3" y="67"/>
                  </a:lnTo>
                  <a:lnTo>
                    <a:pt x="82" y="67"/>
                  </a:lnTo>
                  <a:lnTo>
                    <a:pt x="82" y="68"/>
                  </a:lnTo>
                  <a:lnTo>
                    <a:pt x="82" y="69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81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80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71" y="80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0" y="83"/>
                  </a:lnTo>
                  <a:lnTo>
                    <a:pt x="70" y="84"/>
                  </a:lnTo>
                  <a:lnTo>
                    <a:pt x="70" y="85"/>
                  </a:lnTo>
                  <a:lnTo>
                    <a:pt x="70" y="87"/>
                  </a:lnTo>
                  <a:lnTo>
                    <a:pt x="69" y="87"/>
                  </a:lnTo>
                  <a:lnTo>
                    <a:pt x="68" y="87"/>
                  </a:lnTo>
                  <a:lnTo>
                    <a:pt x="67" y="87"/>
                  </a:lnTo>
                  <a:lnTo>
                    <a:pt x="66" y="87"/>
                  </a:lnTo>
                  <a:lnTo>
                    <a:pt x="65" y="87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2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59" y="86"/>
                  </a:lnTo>
                  <a:lnTo>
                    <a:pt x="59" y="87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8"/>
                  </a:lnTo>
                  <a:lnTo>
                    <a:pt x="58" y="89"/>
                  </a:lnTo>
                  <a:lnTo>
                    <a:pt x="57" y="89"/>
                  </a:lnTo>
                  <a:lnTo>
                    <a:pt x="55" y="89"/>
                  </a:lnTo>
                  <a:lnTo>
                    <a:pt x="55" y="90"/>
                  </a:lnTo>
                  <a:lnTo>
                    <a:pt x="55" y="91"/>
                  </a:lnTo>
                  <a:lnTo>
                    <a:pt x="55" y="92"/>
                  </a:lnTo>
                  <a:lnTo>
                    <a:pt x="55" y="93"/>
                  </a:lnTo>
                  <a:lnTo>
                    <a:pt x="54" y="93"/>
                  </a:lnTo>
                  <a:lnTo>
                    <a:pt x="55" y="94"/>
                  </a:lnTo>
                  <a:lnTo>
                    <a:pt x="55" y="95"/>
                  </a:lnTo>
                  <a:lnTo>
                    <a:pt x="55" y="96"/>
                  </a:lnTo>
                  <a:lnTo>
                    <a:pt x="55" y="97"/>
                  </a:lnTo>
                  <a:lnTo>
                    <a:pt x="55" y="98"/>
                  </a:lnTo>
                  <a:lnTo>
                    <a:pt x="54" y="98"/>
                  </a:lnTo>
                  <a:lnTo>
                    <a:pt x="53" y="99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2" y="102"/>
                  </a:lnTo>
                  <a:lnTo>
                    <a:pt x="52" y="103"/>
                  </a:lnTo>
                  <a:lnTo>
                    <a:pt x="52" y="104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2" y="107"/>
                  </a:lnTo>
                  <a:lnTo>
                    <a:pt x="52" y="108"/>
                  </a:lnTo>
                  <a:lnTo>
                    <a:pt x="51" y="108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49" y="114"/>
                  </a:lnTo>
                  <a:lnTo>
                    <a:pt x="48" y="114"/>
                  </a:lnTo>
                  <a:lnTo>
                    <a:pt x="48" y="115"/>
                  </a:lnTo>
                  <a:lnTo>
                    <a:pt x="47" y="115"/>
                  </a:lnTo>
                  <a:lnTo>
                    <a:pt x="47" y="116"/>
                  </a:lnTo>
                  <a:lnTo>
                    <a:pt x="47" y="117"/>
                  </a:lnTo>
                  <a:lnTo>
                    <a:pt x="48" y="118"/>
                  </a:lnTo>
                  <a:lnTo>
                    <a:pt x="48" y="119"/>
                  </a:lnTo>
                  <a:lnTo>
                    <a:pt x="48" y="120"/>
                  </a:lnTo>
                  <a:lnTo>
                    <a:pt x="47" y="120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5" y="119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5" y="116"/>
                  </a:lnTo>
                  <a:lnTo>
                    <a:pt x="46" y="116"/>
                  </a:lnTo>
                  <a:lnTo>
                    <a:pt x="46" y="112"/>
                  </a:lnTo>
                  <a:lnTo>
                    <a:pt x="46" y="111"/>
                  </a:lnTo>
                  <a:lnTo>
                    <a:pt x="44" y="111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1" y="107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39" y="108"/>
                  </a:lnTo>
                  <a:lnTo>
                    <a:pt x="39" y="109"/>
                  </a:lnTo>
                  <a:lnTo>
                    <a:pt x="38" y="109"/>
                  </a:lnTo>
                  <a:lnTo>
                    <a:pt x="37" y="110"/>
                  </a:lnTo>
                  <a:lnTo>
                    <a:pt x="37" y="111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4"/>
                  </a:lnTo>
                  <a:lnTo>
                    <a:pt x="35" y="112"/>
                  </a:lnTo>
                  <a:lnTo>
                    <a:pt x="34" y="112"/>
                  </a:lnTo>
                  <a:lnTo>
                    <a:pt x="33" y="112"/>
                  </a:lnTo>
                  <a:lnTo>
                    <a:pt x="31" y="111"/>
                  </a:lnTo>
                  <a:lnTo>
                    <a:pt x="29" y="109"/>
                  </a:lnTo>
                  <a:lnTo>
                    <a:pt x="28" y="109"/>
                  </a:lnTo>
                  <a:lnTo>
                    <a:pt x="27" y="109"/>
                  </a:lnTo>
                  <a:lnTo>
                    <a:pt x="26" y="109"/>
                  </a:lnTo>
                  <a:lnTo>
                    <a:pt x="25" y="108"/>
                  </a:lnTo>
                  <a:lnTo>
                    <a:pt x="21" y="110"/>
                  </a:lnTo>
                  <a:lnTo>
                    <a:pt x="17" y="111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6" y="108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5" y="105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5" y="104"/>
                  </a:lnTo>
                  <a:lnTo>
                    <a:pt x="15" y="103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8" y="101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2" y="101"/>
                  </a:lnTo>
                  <a:lnTo>
                    <a:pt x="1" y="101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2"/>
                  </a:lnTo>
                  <a:lnTo>
                    <a:pt x="11" y="90"/>
                  </a:lnTo>
                  <a:lnTo>
                    <a:pt x="12" y="89"/>
                  </a:lnTo>
                  <a:lnTo>
                    <a:pt x="12" y="88"/>
                  </a:lnTo>
                  <a:lnTo>
                    <a:pt x="13" y="88"/>
                  </a:lnTo>
                  <a:lnTo>
                    <a:pt x="14" y="87"/>
                  </a:lnTo>
                  <a:lnTo>
                    <a:pt x="14" y="84"/>
                  </a:lnTo>
                  <a:lnTo>
                    <a:pt x="15" y="83"/>
                  </a:lnTo>
                  <a:lnTo>
                    <a:pt x="17" y="82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3" y="72"/>
                  </a:lnTo>
                  <a:lnTo>
                    <a:pt x="21" y="69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4" y="57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0" y="5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8" name="Freeform 67">
              <a:extLst>
                <a:ext uri="{FF2B5EF4-FFF2-40B4-BE49-F238E27FC236}">
                  <a16:creationId xmlns:a16="http://schemas.microsoft.com/office/drawing/2014/main" id="{B9D91E4B-BEDB-6D3D-E130-1DFDDDDDD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838" y="2084388"/>
              <a:ext cx="239713" cy="144462"/>
            </a:xfrm>
            <a:custGeom>
              <a:avLst/>
              <a:gdLst>
                <a:gd name="T0" fmla="*/ 146 w 151"/>
                <a:gd name="T1" fmla="*/ 26 h 91"/>
                <a:gd name="T2" fmla="*/ 137 w 151"/>
                <a:gd name="T3" fmla="*/ 33 h 91"/>
                <a:gd name="T4" fmla="*/ 126 w 151"/>
                <a:gd name="T5" fmla="*/ 43 h 91"/>
                <a:gd name="T6" fmla="*/ 117 w 151"/>
                <a:gd name="T7" fmla="*/ 51 h 91"/>
                <a:gd name="T8" fmla="*/ 109 w 151"/>
                <a:gd name="T9" fmla="*/ 59 h 91"/>
                <a:gd name="T10" fmla="*/ 100 w 151"/>
                <a:gd name="T11" fmla="*/ 69 h 91"/>
                <a:gd name="T12" fmla="*/ 87 w 151"/>
                <a:gd name="T13" fmla="*/ 70 h 91"/>
                <a:gd name="T14" fmla="*/ 84 w 151"/>
                <a:gd name="T15" fmla="*/ 71 h 91"/>
                <a:gd name="T16" fmla="*/ 81 w 151"/>
                <a:gd name="T17" fmla="*/ 76 h 91"/>
                <a:gd name="T18" fmla="*/ 80 w 151"/>
                <a:gd name="T19" fmla="*/ 81 h 91"/>
                <a:gd name="T20" fmla="*/ 77 w 151"/>
                <a:gd name="T21" fmla="*/ 80 h 91"/>
                <a:gd name="T22" fmla="*/ 72 w 151"/>
                <a:gd name="T23" fmla="*/ 77 h 91"/>
                <a:gd name="T24" fmla="*/ 66 w 151"/>
                <a:gd name="T25" fmla="*/ 78 h 91"/>
                <a:gd name="T26" fmla="*/ 61 w 151"/>
                <a:gd name="T27" fmla="*/ 80 h 91"/>
                <a:gd name="T28" fmla="*/ 57 w 151"/>
                <a:gd name="T29" fmla="*/ 83 h 91"/>
                <a:gd name="T30" fmla="*/ 48 w 151"/>
                <a:gd name="T31" fmla="*/ 86 h 91"/>
                <a:gd name="T32" fmla="*/ 42 w 151"/>
                <a:gd name="T33" fmla="*/ 87 h 91"/>
                <a:gd name="T34" fmla="*/ 45 w 151"/>
                <a:gd name="T35" fmla="*/ 91 h 91"/>
                <a:gd name="T36" fmla="*/ 34 w 151"/>
                <a:gd name="T37" fmla="*/ 88 h 91"/>
                <a:gd name="T38" fmla="*/ 26 w 151"/>
                <a:gd name="T39" fmla="*/ 86 h 91"/>
                <a:gd name="T40" fmla="*/ 19 w 151"/>
                <a:gd name="T41" fmla="*/ 83 h 91"/>
                <a:gd name="T42" fmla="*/ 10 w 151"/>
                <a:gd name="T43" fmla="*/ 80 h 91"/>
                <a:gd name="T44" fmla="*/ 1 w 151"/>
                <a:gd name="T45" fmla="*/ 80 h 91"/>
                <a:gd name="T46" fmla="*/ 1 w 151"/>
                <a:gd name="T47" fmla="*/ 71 h 91"/>
                <a:gd name="T48" fmla="*/ 4 w 151"/>
                <a:gd name="T49" fmla="*/ 72 h 91"/>
                <a:gd name="T50" fmla="*/ 11 w 151"/>
                <a:gd name="T51" fmla="*/ 73 h 91"/>
                <a:gd name="T52" fmla="*/ 9 w 151"/>
                <a:gd name="T53" fmla="*/ 68 h 91"/>
                <a:gd name="T54" fmla="*/ 15 w 151"/>
                <a:gd name="T55" fmla="*/ 68 h 91"/>
                <a:gd name="T56" fmla="*/ 22 w 151"/>
                <a:gd name="T57" fmla="*/ 69 h 91"/>
                <a:gd name="T58" fmla="*/ 27 w 151"/>
                <a:gd name="T59" fmla="*/ 65 h 91"/>
                <a:gd name="T60" fmla="*/ 34 w 151"/>
                <a:gd name="T61" fmla="*/ 61 h 91"/>
                <a:gd name="T62" fmla="*/ 36 w 151"/>
                <a:gd name="T63" fmla="*/ 56 h 91"/>
                <a:gd name="T64" fmla="*/ 43 w 151"/>
                <a:gd name="T65" fmla="*/ 54 h 91"/>
                <a:gd name="T66" fmla="*/ 50 w 151"/>
                <a:gd name="T67" fmla="*/ 56 h 91"/>
                <a:gd name="T68" fmla="*/ 59 w 151"/>
                <a:gd name="T69" fmla="*/ 56 h 91"/>
                <a:gd name="T70" fmla="*/ 63 w 151"/>
                <a:gd name="T71" fmla="*/ 52 h 91"/>
                <a:gd name="T72" fmla="*/ 57 w 151"/>
                <a:gd name="T73" fmla="*/ 45 h 91"/>
                <a:gd name="T74" fmla="*/ 48 w 151"/>
                <a:gd name="T75" fmla="*/ 33 h 91"/>
                <a:gd name="T76" fmla="*/ 41 w 151"/>
                <a:gd name="T77" fmla="*/ 25 h 91"/>
                <a:gd name="T78" fmla="*/ 47 w 151"/>
                <a:gd name="T79" fmla="*/ 24 h 91"/>
                <a:gd name="T80" fmla="*/ 51 w 151"/>
                <a:gd name="T81" fmla="*/ 20 h 91"/>
                <a:gd name="T82" fmla="*/ 57 w 151"/>
                <a:gd name="T83" fmla="*/ 21 h 91"/>
                <a:gd name="T84" fmla="*/ 53 w 151"/>
                <a:gd name="T85" fmla="*/ 26 h 91"/>
                <a:gd name="T86" fmla="*/ 58 w 151"/>
                <a:gd name="T87" fmla="*/ 30 h 91"/>
                <a:gd name="T88" fmla="*/ 64 w 151"/>
                <a:gd name="T89" fmla="*/ 30 h 91"/>
                <a:gd name="T90" fmla="*/ 68 w 151"/>
                <a:gd name="T91" fmla="*/ 31 h 91"/>
                <a:gd name="T92" fmla="*/ 76 w 151"/>
                <a:gd name="T93" fmla="*/ 29 h 91"/>
                <a:gd name="T94" fmla="*/ 84 w 151"/>
                <a:gd name="T95" fmla="*/ 25 h 91"/>
                <a:gd name="T96" fmla="*/ 91 w 151"/>
                <a:gd name="T97" fmla="*/ 22 h 91"/>
                <a:gd name="T98" fmla="*/ 97 w 151"/>
                <a:gd name="T99" fmla="*/ 22 h 91"/>
                <a:gd name="T100" fmla="*/ 103 w 151"/>
                <a:gd name="T101" fmla="*/ 21 h 91"/>
                <a:gd name="T102" fmla="*/ 111 w 151"/>
                <a:gd name="T103" fmla="*/ 20 h 91"/>
                <a:gd name="T104" fmla="*/ 113 w 151"/>
                <a:gd name="T105" fmla="*/ 15 h 91"/>
                <a:gd name="T106" fmla="*/ 111 w 151"/>
                <a:gd name="T107" fmla="*/ 8 h 91"/>
                <a:gd name="T108" fmla="*/ 117 w 151"/>
                <a:gd name="T109" fmla="*/ 5 h 91"/>
                <a:gd name="T110" fmla="*/ 125 w 151"/>
                <a:gd name="T111" fmla="*/ 1 h 91"/>
                <a:gd name="T112" fmla="*/ 132 w 151"/>
                <a:gd name="T113" fmla="*/ 8 h 91"/>
                <a:gd name="T114" fmla="*/ 143 w 151"/>
                <a:gd name="T115" fmla="*/ 14 h 91"/>
                <a:gd name="T116" fmla="*/ 148 w 151"/>
                <a:gd name="T117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" h="91">
                  <a:moveTo>
                    <a:pt x="151" y="21"/>
                  </a:moveTo>
                  <a:lnTo>
                    <a:pt x="151" y="22"/>
                  </a:lnTo>
                  <a:lnTo>
                    <a:pt x="150" y="22"/>
                  </a:lnTo>
                  <a:lnTo>
                    <a:pt x="149" y="23"/>
                  </a:lnTo>
                  <a:lnTo>
                    <a:pt x="148" y="24"/>
                  </a:lnTo>
                  <a:lnTo>
                    <a:pt x="147" y="24"/>
                  </a:lnTo>
                  <a:lnTo>
                    <a:pt x="147" y="25"/>
                  </a:lnTo>
                  <a:lnTo>
                    <a:pt x="146" y="25"/>
                  </a:lnTo>
                  <a:lnTo>
                    <a:pt x="146" y="26"/>
                  </a:lnTo>
                  <a:lnTo>
                    <a:pt x="145" y="27"/>
                  </a:lnTo>
                  <a:lnTo>
                    <a:pt x="144" y="27"/>
                  </a:lnTo>
                  <a:lnTo>
                    <a:pt x="142" y="29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39" y="31"/>
                  </a:lnTo>
                  <a:lnTo>
                    <a:pt x="138" y="32"/>
                  </a:lnTo>
                  <a:lnTo>
                    <a:pt x="137" y="33"/>
                  </a:lnTo>
                  <a:lnTo>
                    <a:pt x="136" y="34"/>
                  </a:lnTo>
                  <a:lnTo>
                    <a:pt x="135" y="35"/>
                  </a:lnTo>
                  <a:lnTo>
                    <a:pt x="134" y="36"/>
                  </a:lnTo>
                  <a:lnTo>
                    <a:pt x="133" y="37"/>
                  </a:lnTo>
                  <a:lnTo>
                    <a:pt x="131" y="38"/>
                  </a:lnTo>
                  <a:lnTo>
                    <a:pt x="130" y="40"/>
                  </a:lnTo>
                  <a:lnTo>
                    <a:pt x="128" y="41"/>
                  </a:lnTo>
                  <a:lnTo>
                    <a:pt x="127" y="42"/>
                  </a:lnTo>
                  <a:lnTo>
                    <a:pt x="126" y="43"/>
                  </a:lnTo>
                  <a:lnTo>
                    <a:pt x="124" y="44"/>
                  </a:lnTo>
                  <a:lnTo>
                    <a:pt x="124" y="45"/>
                  </a:lnTo>
                  <a:lnTo>
                    <a:pt x="123" y="45"/>
                  </a:lnTo>
                  <a:lnTo>
                    <a:pt x="123" y="46"/>
                  </a:lnTo>
                  <a:lnTo>
                    <a:pt x="121" y="47"/>
                  </a:lnTo>
                  <a:lnTo>
                    <a:pt x="120" y="49"/>
                  </a:lnTo>
                  <a:lnTo>
                    <a:pt x="119" y="49"/>
                  </a:lnTo>
                  <a:lnTo>
                    <a:pt x="119" y="50"/>
                  </a:lnTo>
                  <a:lnTo>
                    <a:pt x="117" y="51"/>
                  </a:lnTo>
                  <a:lnTo>
                    <a:pt x="116" y="52"/>
                  </a:lnTo>
                  <a:lnTo>
                    <a:pt x="116" y="53"/>
                  </a:lnTo>
                  <a:lnTo>
                    <a:pt x="115" y="53"/>
                  </a:lnTo>
                  <a:lnTo>
                    <a:pt x="114" y="54"/>
                  </a:lnTo>
                  <a:lnTo>
                    <a:pt x="113" y="55"/>
                  </a:lnTo>
                  <a:lnTo>
                    <a:pt x="112" y="56"/>
                  </a:lnTo>
                  <a:lnTo>
                    <a:pt x="111" y="57"/>
                  </a:lnTo>
                  <a:lnTo>
                    <a:pt x="110" y="58"/>
                  </a:lnTo>
                  <a:lnTo>
                    <a:pt x="109" y="59"/>
                  </a:lnTo>
                  <a:lnTo>
                    <a:pt x="108" y="59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7" y="61"/>
                  </a:lnTo>
                  <a:lnTo>
                    <a:pt x="106" y="62"/>
                  </a:lnTo>
                  <a:lnTo>
                    <a:pt x="105" y="63"/>
                  </a:lnTo>
                  <a:lnTo>
                    <a:pt x="104" y="65"/>
                  </a:lnTo>
                  <a:lnTo>
                    <a:pt x="101" y="67"/>
                  </a:lnTo>
                  <a:lnTo>
                    <a:pt x="100" y="69"/>
                  </a:lnTo>
                  <a:lnTo>
                    <a:pt x="98" y="71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4" y="73"/>
                  </a:lnTo>
                  <a:lnTo>
                    <a:pt x="92" y="72"/>
                  </a:lnTo>
                  <a:lnTo>
                    <a:pt x="91" y="72"/>
                  </a:lnTo>
                  <a:lnTo>
                    <a:pt x="90" y="71"/>
                  </a:lnTo>
                  <a:lnTo>
                    <a:pt x="88" y="71"/>
                  </a:lnTo>
                  <a:lnTo>
                    <a:pt x="87" y="70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6" y="68"/>
                  </a:lnTo>
                  <a:lnTo>
                    <a:pt x="85" y="67"/>
                  </a:lnTo>
                  <a:lnTo>
                    <a:pt x="84" y="67"/>
                  </a:lnTo>
                  <a:lnTo>
                    <a:pt x="84" y="68"/>
                  </a:lnTo>
                  <a:lnTo>
                    <a:pt x="84" y="69"/>
                  </a:lnTo>
                  <a:lnTo>
                    <a:pt x="84" y="70"/>
                  </a:lnTo>
                  <a:lnTo>
                    <a:pt x="84" y="71"/>
                  </a:lnTo>
                  <a:lnTo>
                    <a:pt x="84" y="72"/>
                  </a:lnTo>
                  <a:lnTo>
                    <a:pt x="83" y="72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3" y="74"/>
                  </a:lnTo>
                  <a:lnTo>
                    <a:pt x="82" y="74"/>
                  </a:lnTo>
                  <a:lnTo>
                    <a:pt x="82" y="75"/>
                  </a:lnTo>
                  <a:lnTo>
                    <a:pt x="82" y="76"/>
                  </a:lnTo>
                  <a:lnTo>
                    <a:pt x="81" y="76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8"/>
                  </a:lnTo>
                  <a:lnTo>
                    <a:pt x="81" y="78"/>
                  </a:lnTo>
                  <a:lnTo>
                    <a:pt x="81" y="79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0" y="80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1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79"/>
                  </a:lnTo>
                  <a:lnTo>
                    <a:pt x="76" y="79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6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6"/>
                  </a:lnTo>
                  <a:lnTo>
                    <a:pt x="68" y="76"/>
                  </a:lnTo>
                  <a:lnTo>
                    <a:pt x="68" y="77"/>
                  </a:lnTo>
                  <a:lnTo>
                    <a:pt x="67" y="77"/>
                  </a:lnTo>
                  <a:lnTo>
                    <a:pt x="67" y="78"/>
                  </a:lnTo>
                  <a:lnTo>
                    <a:pt x="66" y="78"/>
                  </a:lnTo>
                  <a:lnTo>
                    <a:pt x="66" y="79"/>
                  </a:lnTo>
                  <a:lnTo>
                    <a:pt x="66" y="78"/>
                  </a:lnTo>
                  <a:lnTo>
                    <a:pt x="65" y="78"/>
                  </a:lnTo>
                  <a:lnTo>
                    <a:pt x="64" y="78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62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59" y="83"/>
                  </a:lnTo>
                  <a:lnTo>
                    <a:pt x="58" y="83"/>
                  </a:lnTo>
                  <a:lnTo>
                    <a:pt x="57" y="83"/>
                  </a:lnTo>
                  <a:lnTo>
                    <a:pt x="58" y="86"/>
                  </a:lnTo>
                  <a:lnTo>
                    <a:pt x="57" y="86"/>
                  </a:lnTo>
                  <a:lnTo>
                    <a:pt x="55" y="86"/>
                  </a:lnTo>
                  <a:lnTo>
                    <a:pt x="54" y="86"/>
                  </a:lnTo>
                  <a:lnTo>
                    <a:pt x="52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49" y="86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2" y="86"/>
                  </a:lnTo>
                  <a:lnTo>
                    <a:pt x="41" y="86"/>
                  </a:lnTo>
                  <a:lnTo>
                    <a:pt x="41" y="87"/>
                  </a:lnTo>
                  <a:lnTo>
                    <a:pt x="42" y="87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4" y="88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5" y="90"/>
                  </a:lnTo>
                  <a:lnTo>
                    <a:pt x="46" y="90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4" y="91"/>
                  </a:lnTo>
                  <a:lnTo>
                    <a:pt x="42" y="91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38" y="89"/>
                  </a:lnTo>
                  <a:lnTo>
                    <a:pt x="37" y="89"/>
                  </a:lnTo>
                  <a:lnTo>
                    <a:pt x="36" y="89"/>
                  </a:lnTo>
                  <a:lnTo>
                    <a:pt x="35" y="88"/>
                  </a:lnTo>
                  <a:lnTo>
                    <a:pt x="34" y="88"/>
                  </a:lnTo>
                  <a:lnTo>
                    <a:pt x="33" y="88"/>
                  </a:lnTo>
                  <a:lnTo>
                    <a:pt x="32" y="88"/>
                  </a:lnTo>
                  <a:lnTo>
                    <a:pt x="31" y="88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7" y="87"/>
                  </a:lnTo>
                  <a:lnTo>
                    <a:pt x="26" y="86"/>
                  </a:lnTo>
                  <a:lnTo>
                    <a:pt x="25" y="86"/>
                  </a:lnTo>
                  <a:lnTo>
                    <a:pt x="24" y="86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0" y="83"/>
                  </a:lnTo>
                  <a:lnTo>
                    <a:pt x="19" y="83"/>
                  </a:lnTo>
                  <a:lnTo>
                    <a:pt x="17" y="83"/>
                  </a:lnTo>
                  <a:lnTo>
                    <a:pt x="15" y="83"/>
                  </a:lnTo>
                  <a:lnTo>
                    <a:pt x="14" y="82"/>
                  </a:lnTo>
                  <a:lnTo>
                    <a:pt x="13" y="82"/>
                  </a:lnTo>
                  <a:lnTo>
                    <a:pt x="12" y="82"/>
                  </a:lnTo>
                  <a:lnTo>
                    <a:pt x="12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5" y="80"/>
                  </a:lnTo>
                  <a:lnTo>
                    <a:pt x="4" y="80"/>
                  </a:lnTo>
                  <a:lnTo>
                    <a:pt x="3" y="8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0" y="73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9" y="70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19" y="68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7" y="65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1" y="64"/>
                  </a:lnTo>
                  <a:lnTo>
                    <a:pt x="31" y="63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60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5"/>
                  </a:lnTo>
                  <a:lnTo>
                    <a:pt x="39" y="55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4" y="55"/>
                  </a:lnTo>
                  <a:lnTo>
                    <a:pt x="45" y="55"/>
                  </a:lnTo>
                  <a:lnTo>
                    <a:pt x="46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6"/>
                  </a:lnTo>
                  <a:lnTo>
                    <a:pt x="49" y="57"/>
                  </a:lnTo>
                  <a:lnTo>
                    <a:pt x="50" y="57"/>
                  </a:lnTo>
                  <a:lnTo>
                    <a:pt x="50" y="56"/>
                  </a:lnTo>
                  <a:lnTo>
                    <a:pt x="51" y="56"/>
                  </a:lnTo>
                  <a:lnTo>
                    <a:pt x="52" y="56"/>
                  </a:lnTo>
                  <a:lnTo>
                    <a:pt x="53" y="56"/>
                  </a:lnTo>
                  <a:lnTo>
                    <a:pt x="54" y="56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7" y="56"/>
                  </a:lnTo>
                  <a:lnTo>
                    <a:pt x="58" y="56"/>
                  </a:lnTo>
                  <a:lnTo>
                    <a:pt x="59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1" y="55"/>
                  </a:lnTo>
                  <a:lnTo>
                    <a:pt x="61" y="54"/>
                  </a:lnTo>
                  <a:lnTo>
                    <a:pt x="61" y="53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2" y="49"/>
                  </a:lnTo>
                  <a:lnTo>
                    <a:pt x="61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59" y="46"/>
                  </a:lnTo>
                  <a:lnTo>
                    <a:pt x="57" y="45"/>
                  </a:lnTo>
                  <a:lnTo>
                    <a:pt x="56" y="45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0" y="35"/>
                  </a:lnTo>
                  <a:lnTo>
                    <a:pt x="48" y="33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4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6" y="24"/>
                  </a:lnTo>
                  <a:lnTo>
                    <a:pt x="47" y="24"/>
                  </a:lnTo>
                  <a:lnTo>
                    <a:pt x="47" y="25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9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30"/>
                  </a:lnTo>
                  <a:lnTo>
                    <a:pt x="65" y="31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2" y="31"/>
                  </a:lnTo>
                  <a:lnTo>
                    <a:pt x="73" y="31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6" y="29"/>
                  </a:lnTo>
                  <a:lnTo>
                    <a:pt x="77" y="29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80" y="27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3" y="25"/>
                  </a:lnTo>
                  <a:lnTo>
                    <a:pt x="84" y="25"/>
                  </a:lnTo>
                  <a:lnTo>
                    <a:pt x="84" y="24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6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90" y="22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2" y="21"/>
                  </a:lnTo>
                  <a:lnTo>
                    <a:pt x="93" y="21"/>
                  </a:lnTo>
                  <a:lnTo>
                    <a:pt x="94" y="20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6" y="21"/>
                  </a:lnTo>
                  <a:lnTo>
                    <a:pt x="97" y="21"/>
                  </a:lnTo>
                  <a:lnTo>
                    <a:pt x="97" y="22"/>
                  </a:lnTo>
                  <a:lnTo>
                    <a:pt x="97" y="23"/>
                  </a:lnTo>
                  <a:lnTo>
                    <a:pt x="99" y="23"/>
                  </a:lnTo>
                  <a:lnTo>
                    <a:pt x="100" y="23"/>
                  </a:lnTo>
                  <a:lnTo>
                    <a:pt x="101" y="23"/>
                  </a:lnTo>
                  <a:lnTo>
                    <a:pt x="100" y="22"/>
                  </a:lnTo>
                  <a:lnTo>
                    <a:pt x="100" y="21"/>
                  </a:lnTo>
                  <a:lnTo>
                    <a:pt x="101" y="21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4" y="21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11" y="20"/>
                  </a:lnTo>
                  <a:lnTo>
                    <a:pt x="111" y="19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3" y="15"/>
                  </a:lnTo>
                  <a:lnTo>
                    <a:pt x="113" y="14"/>
                  </a:lnTo>
                  <a:lnTo>
                    <a:pt x="112" y="14"/>
                  </a:lnTo>
                  <a:lnTo>
                    <a:pt x="112" y="13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0"/>
                  </a:lnTo>
                  <a:lnTo>
                    <a:pt x="111" y="9"/>
                  </a:lnTo>
                  <a:lnTo>
                    <a:pt x="111" y="8"/>
                  </a:lnTo>
                  <a:lnTo>
                    <a:pt x="111" y="7"/>
                  </a:lnTo>
                  <a:lnTo>
                    <a:pt x="111" y="6"/>
                  </a:lnTo>
                  <a:lnTo>
                    <a:pt x="112" y="6"/>
                  </a:lnTo>
                  <a:lnTo>
                    <a:pt x="113" y="6"/>
                  </a:lnTo>
                  <a:lnTo>
                    <a:pt x="113" y="5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5"/>
                  </a:lnTo>
                  <a:lnTo>
                    <a:pt x="119" y="5"/>
                  </a:lnTo>
                  <a:lnTo>
                    <a:pt x="120" y="4"/>
                  </a:lnTo>
                  <a:lnTo>
                    <a:pt x="121" y="3"/>
                  </a:lnTo>
                  <a:lnTo>
                    <a:pt x="122" y="2"/>
                  </a:lnTo>
                  <a:lnTo>
                    <a:pt x="123" y="1"/>
                  </a:lnTo>
                  <a:lnTo>
                    <a:pt x="124" y="0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2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28" y="5"/>
                  </a:lnTo>
                  <a:lnTo>
                    <a:pt x="129" y="5"/>
                  </a:lnTo>
                  <a:lnTo>
                    <a:pt x="130" y="6"/>
                  </a:lnTo>
                  <a:lnTo>
                    <a:pt x="130" y="7"/>
                  </a:lnTo>
                  <a:lnTo>
                    <a:pt x="131" y="7"/>
                  </a:lnTo>
                  <a:lnTo>
                    <a:pt x="132" y="8"/>
                  </a:lnTo>
                  <a:lnTo>
                    <a:pt x="134" y="9"/>
                  </a:lnTo>
                  <a:lnTo>
                    <a:pt x="135" y="9"/>
                  </a:lnTo>
                  <a:lnTo>
                    <a:pt x="136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41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5" y="15"/>
                  </a:lnTo>
                  <a:lnTo>
                    <a:pt x="145" y="16"/>
                  </a:lnTo>
                  <a:lnTo>
                    <a:pt x="146" y="17"/>
                  </a:lnTo>
                  <a:lnTo>
                    <a:pt x="146" y="18"/>
                  </a:lnTo>
                  <a:lnTo>
                    <a:pt x="147" y="18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49" y="20"/>
                  </a:lnTo>
                  <a:lnTo>
                    <a:pt x="150" y="20"/>
                  </a:lnTo>
                  <a:lnTo>
                    <a:pt x="151" y="2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9" name="Freeform 68">
              <a:extLst>
                <a:ext uri="{FF2B5EF4-FFF2-40B4-BE49-F238E27FC236}">
                  <a16:creationId xmlns:a16="http://schemas.microsoft.com/office/drawing/2014/main" id="{3838A923-C279-DB2F-D31D-83526480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325" y="1901825"/>
              <a:ext cx="174625" cy="141287"/>
            </a:xfrm>
            <a:custGeom>
              <a:avLst/>
              <a:gdLst>
                <a:gd name="T0" fmla="*/ 9 w 110"/>
                <a:gd name="T1" fmla="*/ 14 h 89"/>
                <a:gd name="T2" fmla="*/ 12 w 110"/>
                <a:gd name="T3" fmla="*/ 18 h 89"/>
                <a:gd name="T4" fmla="*/ 16 w 110"/>
                <a:gd name="T5" fmla="*/ 17 h 89"/>
                <a:gd name="T6" fmla="*/ 20 w 110"/>
                <a:gd name="T7" fmla="*/ 13 h 89"/>
                <a:gd name="T8" fmla="*/ 27 w 110"/>
                <a:gd name="T9" fmla="*/ 12 h 89"/>
                <a:gd name="T10" fmla="*/ 28 w 110"/>
                <a:gd name="T11" fmla="*/ 5 h 89"/>
                <a:gd name="T12" fmla="*/ 33 w 110"/>
                <a:gd name="T13" fmla="*/ 5 h 89"/>
                <a:gd name="T14" fmla="*/ 38 w 110"/>
                <a:gd name="T15" fmla="*/ 3 h 89"/>
                <a:gd name="T16" fmla="*/ 43 w 110"/>
                <a:gd name="T17" fmla="*/ 1 h 89"/>
                <a:gd name="T18" fmla="*/ 51 w 110"/>
                <a:gd name="T19" fmla="*/ 2 h 89"/>
                <a:gd name="T20" fmla="*/ 58 w 110"/>
                <a:gd name="T21" fmla="*/ 3 h 89"/>
                <a:gd name="T22" fmla="*/ 65 w 110"/>
                <a:gd name="T23" fmla="*/ 4 h 89"/>
                <a:gd name="T24" fmla="*/ 66 w 110"/>
                <a:gd name="T25" fmla="*/ 9 h 89"/>
                <a:gd name="T26" fmla="*/ 65 w 110"/>
                <a:gd name="T27" fmla="*/ 16 h 89"/>
                <a:gd name="T28" fmla="*/ 71 w 110"/>
                <a:gd name="T29" fmla="*/ 19 h 89"/>
                <a:gd name="T30" fmla="*/ 79 w 110"/>
                <a:gd name="T31" fmla="*/ 19 h 89"/>
                <a:gd name="T32" fmla="*/ 82 w 110"/>
                <a:gd name="T33" fmla="*/ 25 h 89"/>
                <a:gd name="T34" fmla="*/ 90 w 110"/>
                <a:gd name="T35" fmla="*/ 26 h 89"/>
                <a:gd name="T36" fmla="*/ 99 w 110"/>
                <a:gd name="T37" fmla="*/ 28 h 89"/>
                <a:gd name="T38" fmla="*/ 105 w 110"/>
                <a:gd name="T39" fmla="*/ 30 h 89"/>
                <a:gd name="T40" fmla="*/ 110 w 110"/>
                <a:gd name="T41" fmla="*/ 32 h 89"/>
                <a:gd name="T42" fmla="*/ 109 w 110"/>
                <a:gd name="T43" fmla="*/ 40 h 89"/>
                <a:gd name="T44" fmla="*/ 108 w 110"/>
                <a:gd name="T45" fmla="*/ 46 h 89"/>
                <a:gd name="T46" fmla="*/ 109 w 110"/>
                <a:gd name="T47" fmla="*/ 51 h 89"/>
                <a:gd name="T48" fmla="*/ 108 w 110"/>
                <a:gd name="T49" fmla="*/ 55 h 89"/>
                <a:gd name="T50" fmla="*/ 107 w 110"/>
                <a:gd name="T51" fmla="*/ 61 h 89"/>
                <a:gd name="T52" fmla="*/ 101 w 110"/>
                <a:gd name="T53" fmla="*/ 66 h 89"/>
                <a:gd name="T54" fmla="*/ 95 w 110"/>
                <a:gd name="T55" fmla="*/ 70 h 89"/>
                <a:gd name="T56" fmla="*/ 93 w 110"/>
                <a:gd name="T57" fmla="*/ 76 h 89"/>
                <a:gd name="T58" fmla="*/ 88 w 110"/>
                <a:gd name="T59" fmla="*/ 71 h 89"/>
                <a:gd name="T60" fmla="*/ 82 w 110"/>
                <a:gd name="T61" fmla="*/ 73 h 89"/>
                <a:gd name="T62" fmla="*/ 81 w 110"/>
                <a:gd name="T63" fmla="*/ 68 h 89"/>
                <a:gd name="T64" fmla="*/ 75 w 110"/>
                <a:gd name="T65" fmla="*/ 69 h 89"/>
                <a:gd name="T66" fmla="*/ 69 w 110"/>
                <a:gd name="T67" fmla="*/ 65 h 89"/>
                <a:gd name="T68" fmla="*/ 66 w 110"/>
                <a:gd name="T69" fmla="*/ 59 h 89"/>
                <a:gd name="T70" fmla="*/ 64 w 110"/>
                <a:gd name="T71" fmla="*/ 62 h 89"/>
                <a:gd name="T72" fmla="*/ 62 w 110"/>
                <a:gd name="T73" fmla="*/ 70 h 89"/>
                <a:gd name="T74" fmla="*/ 62 w 110"/>
                <a:gd name="T75" fmla="*/ 77 h 89"/>
                <a:gd name="T76" fmla="*/ 57 w 110"/>
                <a:gd name="T77" fmla="*/ 83 h 89"/>
                <a:gd name="T78" fmla="*/ 50 w 110"/>
                <a:gd name="T79" fmla="*/ 85 h 89"/>
                <a:gd name="T80" fmla="*/ 46 w 110"/>
                <a:gd name="T81" fmla="*/ 88 h 89"/>
                <a:gd name="T82" fmla="*/ 43 w 110"/>
                <a:gd name="T83" fmla="*/ 84 h 89"/>
                <a:gd name="T84" fmla="*/ 43 w 110"/>
                <a:gd name="T85" fmla="*/ 79 h 89"/>
                <a:gd name="T86" fmla="*/ 47 w 110"/>
                <a:gd name="T87" fmla="*/ 71 h 89"/>
                <a:gd name="T88" fmla="*/ 44 w 110"/>
                <a:gd name="T89" fmla="*/ 65 h 89"/>
                <a:gd name="T90" fmla="*/ 40 w 110"/>
                <a:gd name="T91" fmla="*/ 62 h 89"/>
                <a:gd name="T92" fmla="*/ 36 w 110"/>
                <a:gd name="T93" fmla="*/ 57 h 89"/>
                <a:gd name="T94" fmla="*/ 36 w 110"/>
                <a:gd name="T95" fmla="*/ 52 h 89"/>
                <a:gd name="T96" fmla="*/ 36 w 110"/>
                <a:gd name="T97" fmla="*/ 48 h 89"/>
                <a:gd name="T98" fmla="*/ 34 w 110"/>
                <a:gd name="T99" fmla="*/ 42 h 89"/>
                <a:gd name="T100" fmla="*/ 31 w 110"/>
                <a:gd name="T101" fmla="*/ 37 h 89"/>
                <a:gd name="T102" fmla="*/ 28 w 110"/>
                <a:gd name="T103" fmla="*/ 29 h 89"/>
                <a:gd name="T104" fmla="*/ 21 w 110"/>
                <a:gd name="T105" fmla="*/ 23 h 89"/>
                <a:gd name="T106" fmla="*/ 12 w 110"/>
                <a:gd name="T107" fmla="*/ 23 h 89"/>
                <a:gd name="T108" fmla="*/ 1 w 110"/>
                <a:gd name="T109" fmla="*/ 23 h 89"/>
                <a:gd name="T110" fmla="*/ 0 w 110"/>
                <a:gd name="T111" fmla="*/ 15 h 89"/>
                <a:gd name="T112" fmla="*/ 5 w 110"/>
                <a:gd name="T113" fmla="*/ 1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0" h="89">
                  <a:moveTo>
                    <a:pt x="6" y="11"/>
                  </a:moveTo>
                  <a:lnTo>
                    <a:pt x="6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20" y="13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6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8" y="17"/>
                  </a:lnTo>
                  <a:lnTo>
                    <a:pt x="69" y="18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3" y="25"/>
                  </a:lnTo>
                  <a:lnTo>
                    <a:pt x="84" y="25"/>
                  </a:lnTo>
                  <a:lnTo>
                    <a:pt x="85" y="25"/>
                  </a:lnTo>
                  <a:lnTo>
                    <a:pt x="85" y="26"/>
                  </a:lnTo>
                  <a:lnTo>
                    <a:pt x="86" y="26"/>
                  </a:lnTo>
                  <a:lnTo>
                    <a:pt x="87" y="26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6"/>
                  </a:lnTo>
                  <a:lnTo>
                    <a:pt x="91" y="26"/>
                  </a:lnTo>
                  <a:lnTo>
                    <a:pt x="92" y="26"/>
                  </a:lnTo>
                  <a:lnTo>
                    <a:pt x="93" y="26"/>
                  </a:lnTo>
                  <a:lnTo>
                    <a:pt x="94" y="26"/>
                  </a:lnTo>
                  <a:lnTo>
                    <a:pt x="95" y="26"/>
                  </a:lnTo>
                  <a:lnTo>
                    <a:pt x="96" y="27"/>
                  </a:lnTo>
                  <a:lnTo>
                    <a:pt x="97" y="27"/>
                  </a:lnTo>
                  <a:lnTo>
                    <a:pt x="98" y="28"/>
                  </a:lnTo>
                  <a:lnTo>
                    <a:pt x="99" y="28"/>
                  </a:lnTo>
                  <a:lnTo>
                    <a:pt x="100" y="28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6" y="30"/>
                  </a:lnTo>
                  <a:lnTo>
                    <a:pt x="106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2"/>
                  </a:lnTo>
                  <a:lnTo>
                    <a:pt x="109" y="32"/>
                  </a:lnTo>
                  <a:lnTo>
                    <a:pt x="110" y="32"/>
                  </a:lnTo>
                  <a:lnTo>
                    <a:pt x="110" y="31"/>
                  </a:lnTo>
                  <a:lnTo>
                    <a:pt x="110" y="32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08" y="34"/>
                  </a:lnTo>
                  <a:lnTo>
                    <a:pt x="108" y="35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9" y="40"/>
                  </a:lnTo>
                  <a:lnTo>
                    <a:pt x="109" y="41"/>
                  </a:lnTo>
                  <a:lnTo>
                    <a:pt x="108" y="41"/>
                  </a:lnTo>
                  <a:lnTo>
                    <a:pt x="108" y="42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4"/>
                  </a:lnTo>
                  <a:lnTo>
                    <a:pt x="107" y="45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8" y="47"/>
                  </a:lnTo>
                  <a:lnTo>
                    <a:pt x="109" y="47"/>
                  </a:lnTo>
                  <a:lnTo>
                    <a:pt x="109" y="48"/>
                  </a:lnTo>
                  <a:lnTo>
                    <a:pt x="108" y="48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8" y="50"/>
                  </a:lnTo>
                  <a:lnTo>
                    <a:pt x="109" y="50"/>
                  </a:lnTo>
                  <a:lnTo>
                    <a:pt x="109" y="51"/>
                  </a:lnTo>
                  <a:lnTo>
                    <a:pt x="109" y="52"/>
                  </a:lnTo>
                  <a:lnTo>
                    <a:pt x="110" y="52"/>
                  </a:lnTo>
                  <a:lnTo>
                    <a:pt x="110" y="53"/>
                  </a:lnTo>
                  <a:lnTo>
                    <a:pt x="109" y="53"/>
                  </a:lnTo>
                  <a:lnTo>
                    <a:pt x="108" y="53"/>
                  </a:lnTo>
                  <a:lnTo>
                    <a:pt x="107" y="53"/>
                  </a:lnTo>
                  <a:lnTo>
                    <a:pt x="107" y="54"/>
                  </a:lnTo>
                  <a:lnTo>
                    <a:pt x="107" y="55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9" y="56"/>
                  </a:lnTo>
                  <a:lnTo>
                    <a:pt x="109" y="57"/>
                  </a:lnTo>
                  <a:lnTo>
                    <a:pt x="108" y="57"/>
                  </a:lnTo>
                  <a:lnTo>
                    <a:pt x="108" y="58"/>
                  </a:lnTo>
                  <a:lnTo>
                    <a:pt x="107" y="58"/>
                  </a:lnTo>
                  <a:lnTo>
                    <a:pt x="108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6" y="61"/>
                  </a:lnTo>
                  <a:lnTo>
                    <a:pt x="105" y="61"/>
                  </a:lnTo>
                  <a:lnTo>
                    <a:pt x="104" y="61"/>
                  </a:lnTo>
                  <a:lnTo>
                    <a:pt x="102" y="62"/>
                  </a:lnTo>
                  <a:lnTo>
                    <a:pt x="101" y="62"/>
                  </a:lnTo>
                  <a:lnTo>
                    <a:pt x="101" y="63"/>
                  </a:lnTo>
                  <a:lnTo>
                    <a:pt x="101" y="64"/>
                  </a:lnTo>
                  <a:lnTo>
                    <a:pt x="101" y="65"/>
                  </a:lnTo>
                  <a:lnTo>
                    <a:pt x="101" y="66"/>
                  </a:lnTo>
                  <a:lnTo>
                    <a:pt x="100" y="66"/>
                  </a:lnTo>
                  <a:lnTo>
                    <a:pt x="100" y="67"/>
                  </a:lnTo>
                  <a:lnTo>
                    <a:pt x="99" y="68"/>
                  </a:lnTo>
                  <a:lnTo>
                    <a:pt x="98" y="68"/>
                  </a:lnTo>
                  <a:lnTo>
                    <a:pt x="97" y="68"/>
                  </a:lnTo>
                  <a:lnTo>
                    <a:pt x="96" y="68"/>
                  </a:lnTo>
                  <a:lnTo>
                    <a:pt x="95" y="68"/>
                  </a:lnTo>
                  <a:lnTo>
                    <a:pt x="95" y="69"/>
                  </a:lnTo>
                  <a:lnTo>
                    <a:pt x="95" y="70"/>
                  </a:lnTo>
                  <a:lnTo>
                    <a:pt x="95" y="71"/>
                  </a:lnTo>
                  <a:lnTo>
                    <a:pt x="95" y="72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5" y="74"/>
                  </a:lnTo>
                  <a:lnTo>
                    <a:pt x="95" y="75"/>
                  </a:lnTo>
                  <a:lnTo>
                    <a:pt x="94" y="75"/>
                  </a:lnTo>
                  <a:lnTo>
                    <a:pt x="94" y="76"/>
                  </a:lnTo>
                  <a:lnTo>
                    <a:pt x="93" y="76"/>
                  </a:lnTo>
                  <a:lnTo>
                    <a:pt x="93" y="75"/>
                  </a:lnTo>
                  <a:lnTo>
                    <a:pt x="92" y="75"/>
                  </a:lnTo>
                  <a:lnTo>
                    <a:pt x="91" y="75"/>
                  </a:lnTo>
                  <a:lnTo>
                    <a:pt x="91" y="74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2"/>
                  </a:lnTo>
                  <a:lnTo>
                    <a:pt x="89" y="71"/>
                  </a:lnTo>
                  <a:lnTo>
                    <a:pt x="88" y="71"/>
                  </a:lnTo>
                  <a:lnTo>
                    <a:pt x="88" y="72"/>
                  </a:lnTo>
                  <a:lnTo>
                    <a:pt x="88" y="73"/>
                  </a:lnTo>
                  <a:lnTo>
                    <a:pt x="87" y="73"/>
                  </a:lnTo>
                  <a:lnTo>
                    <a:pt x="86" y="73"/>
                  </a:lnTo>
                  <a:lnTo>
                    <a:pt x="85" y="74"/>
                  </a:lnTo>
                  <a:lnTo>
                    <a:pt x="84" y="74"/>
                  </a:lnTo>
                  <a:lnTo>
                    <a:pt x="83" y="74"/>
                  </a:lnTo>
                  <a:lnTo>
                    <a:pt x="82" y="74"/>
                  </a:lnTo>
                  <a:lnTo>
                    <a:pt x="82" y="73"/>
                  </a:lnTo>
                  <a:lnTo>
                    <a:pt x="81" y="73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9"/>
                  </a:lnTo>
                  <a:lnTo>
                    <a:pt x="80" y="69"/>
                  </a:lnTo>
                  <a:lnTo>
                    <a:pt x="81" y="69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0" y="67"/>
                  </a:lnTo>
                  <a:lnTo>
                    <a:pt x="79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77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3" y="69"/>
                  </a:lnTo>
                  <a:lnTo>
                    <a:pt x="72" y="68"/>
                  </a:lnTo>
                  <a:lnTo>
                    <a:pt x="71" y="68"/>
                  </a:lnTo>
                  <a:lnTo>
                    <a:pt x="70" y="68"/>
                  </a:lnTo>
                  <a:lnTo>
                    <a:pt x="69" y="68"/>
                  </a:lnTo>
                  <a:lnTo>
                    <a:pt x="69" y="67"/>
                  </a:lnTo>
                  <a:lnTo>
                    <a:pt x="69" y="66"/>
                  </a:lnTo>
                  <a:lnTo>
                    <a:pt x="69" y="65"/>
                  </a:lnTo>
                  <a:lnTo>
                    <a:pt x="69" y="64"/>
                  </a:lnTo>
                  <a:lnTo>
                    <a:pt x="68" y="63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7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6" y="57"/>
                  </a:lnTo>
                  <a:lnTo>
                    <a:pt x="65" y="56"/>
                  </a:lnTo>
                  <a:lnTo>
                    <a:pt x="65" y="57"/>
                  </a:lnTo>
                  <a:lnTo>
                    <a:pt x="64" y="58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3" y="65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2" y="68"/>
                  </a:lnTo>
                  <a:lnTo>
                    <a:pt x="62" y="69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62" y="70"/>
                  </a:lnTo>
                  <a:lnTo>
                    <a:pt x="62" y="71"/>
                  </a:lnTo>
                  <a:lnTo>
                    <a:pt x="62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3" y="76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1" y="78"/>
                  </a:lnTo>
                  <a:lnTo>
                    <a:pt x="60" y="79"/>
                  </a:lnTo>
                  <a:lnTo>
                    <a:pt x="59" y="79"/>
                  </a:lnTo>
                  <a:lnTo>
                    <a:pt x="59" y="78"/>
                  </a:lnTo>
                  <a:lnTo>
                    <a:pt x="59" y="79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8" y="82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5" y="83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2" y="84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50" y="86"/>
                  </a:lnTo>
                  <a:lnTo>
                    <a:pt x="50" y="87"/>
                  </a:lnTo>
                  <a:lnTo>
                    <a:pt x="49" y="87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8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9"/>
                  </a:lnTo>
                  <a:lnTo>
                    <a:pt x="43" y="88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3" y="84"/>
                  </a:lnTo>
                  <a:lnTo>
                    <a:pt x="42" y="84"/>
                  </a:lnTo>
                  <a:lnTo>
                    <a:pt x="43" y="83"/>
                  </a:lnTo>
                  <a:lnTo>
                    <a:pt x="42" y="83"/>
                  </a:lnTo>
                  <a:lnTo>
                    <a:pt x="41" y="83"/>
                  </a:lnTo>
                  <a:lnTo>
                    <a:pt x="41" y="82"/>
                  </a:lnTo>
                  <a:lnTo>
                    <a:pt x="42" y="82"/>
                  </a:lnTo>
                  <a:lnTo>
                    <a:pt x="43" y="81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3" y="78"/>
                  </a:lnTo>
                  <a:lnTo>
                    <a:pt x="43" y="77"/>
                  </a:lnTo>
                  <a:lnTo>
                    <a:pt x="43" y="76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6" y="75"/>
                  </a:lnTo>
                  <a:lnTo>
                    <a:pt x="46" y="73"/>
                  </a:lnTo>
                  <a:lnTo>
                    <a:pt x="47" y="72"/>
                  </a:lnTo>
                  <a:lnTo>
                    <a:pt x="47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4" y="65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3"/>
                  </a:lnTo>
                  <a:lnTo>
                    <a:pt x="41" y="63"/>
                  </a:lnTo>
                  <a:lnTo>
                    <a:pt x="41" y="62"/>
                  </a:lnTo>
                  <a:lnTo>
                    <a:pt x="40" y="62"/>
                  </a:lnTo>
                  <a:lnTo>
                    <a:pt x="40" y="61"/>
                  </a:lnTo>
                  <a:lnTo>
                    <a:pt x="39" y="61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8" y="59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6" y="55"/>
                  </a:lnTo>
                  <a:lnTo>
                    <a:pt x="36" y="54"/>
                  </a:lnTo>
                  <a:lnTo>
                    <a:pt x="35" y="54"/>
                  </a:lnTo>
                  <a:lnTo>
                    <a:pt x="35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1" y="37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0" name="Freeform 102">
              <a:extLst>
                <a:ext uri="{FF2B5EF4-FFF2-40B4-BE49-F238E27FC236}">
                  <a16:creationId xmlns:a16="http://schemas.microsoft.com/office/drawing/2014/main" id="{29D874F5-33F4-C929-AFF1-5259A257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0" y="2205038"/>
              <a:ext cx="109538" cy="319087"/>
            </a:xfrm>
            <a:custGeom>
              <a:avLst/>
              <a:gdLst>
                <a:gd name="T0" fmla="*/ 3 w 69"/>
                <a:gd name="T1" fmla="*/ 158 h 201"/>
                <a:gd name="T2" fmla="*/ 6 w 69"/>
                <a:gd name="T3" fmla="*/ 152 h 201"/>
                <a:gd name="T4" fmla="*/ 9 w 69"/>
                <a:gd name="T5" fmla="*/ 146 h 201"/>
                <a:gd name="T6" fmla="*/ 7 w 69"/>
                <a:gd name="T7" fmla="*/ 139 h 201"/>
                <a:gd name="T8" fmla="*/ 2 w 69"/>
                <a:gd name="T9" fmla="*/ 134 h 201"/>
                <a:gd name="T10" fmla="*/ 6 w 69"/>
                <a:gd name="T11" fmla="*/ 128 h 201"/>
                <a:gd name="T12" fmla="*/ 8 w 69"/>
                <a:gd name="T13" fmla="*/ 122 h 201"/>
                <a:gd name="T14" fmla="*/ 11 w 69"/>
                <a:gd name="T15" fmla="*/ 117 h 201"/>
                <a:gd name="T16" fmla="*/ 17 w 69"/>
                <a:gd name="T17" fmla="*/ 112 h 201"/>
                <a:gd name="T18" fmla="*/ 22 w 69"/>
                <a:gd name="T19" fmla="*/ 108 h 201"/>
                <a:gd name="T20" fmla="*/ 25 w 69"/>
                <a:gd name="T21" fmla="*/ 99 h 201"/>
                <a:gd name="T22" fmla="*/ 27 w 69"/>
                <a:gd name="T23" fmla="*/ 88 h 201"/>
                <a:gd name="T24" fmla="*/ 25 w 69"/>
                <a:gd name="T25" fmla="*/ 81 h 201"/>
                <a:gd name="T26" fmla="*/ 28 w 69"/>
                <a:gd name="T27" fmla="*/ 73 h 201"/>
                <a:gd name="T28" fmla="*/ 23 w 69"/>
                <a:gd name="T29" fmla="*/ 66 h 201"/>
                <a:gd name="T30" fmla="*/ 26 w 69"/>
                <a:gd name="T31" fmla="*/ 60 h 201"/>
                <a:gd name="T32" fmla="*/ 26 w 69"/>
                <a:gd name="T33" fmla="*/ 53 h 201"/>
                <a:gd name="T34" fmla="*/ 23 w 69"/>
                <a:gd name="T35" fmla="*/ 50 h 201"/>
                <a:gd name="T36" fmla="*/ 24 w 69"/>
                <a:gd name="T37" fmla="*/ 35 h 201"/>
                <a:gd name="T38" fmla="*/ 24 w 69"/>
                <a:gd name="T39" fmla="*/ 23 h 201"/>
                <a:gd name="T40" fmla="*/ 24 w 69"/>
                <a:gd name="T41" fmla="*/ 10 h 201"/>
                <a:gd name="T42" fmla="*/ 26 w 69"/>
                <a:gd name="T43" fmla="*/ 4 h 201"/>
                <a:gd name="T44" fmla="*/ 32 w 69"/>
                <a:gd name="T45" fmla="*/ 2 h 201"/>
                <a:gd name="T46" fmla="*/ 38 w 69"/>
                <a:gd name="T47" fmla="*/ 2 h 201"/>
                <a:gd name="T48" fmla="*/ 39 w 69"/>
                <a:gd name="T49" fmla="*/ 4 h 201"/>
                <a:gd name="T50" fmla="*/ 42 w 69"/>
                <a:gd name="T51" fmla="*/ 1 h 201"/>
                <a:gd name="T52" fmla="*/ 44 w 69"/>
                <a:gd name="T53" fmla="*/ 4 h 201"/>
                <a:gd name="T54" fmla="*/ 50 w 69"/>
                <a:gd name="T55" fmla="*/ 4 h 201"/>
                <a:gd name="T56" fmla="*/ 54 w 69"/>
                <a:gd name="T57" fmla="*/ 10 h 201"/>
                <a:gd name="T58" fmla="*/ 57 w 69"/>
                <a:gd name="T59" fmla="*/ 19 h 201"/>
                <a:gd name="T60" fmla="*/ 61 w 69"/>
                <a:gd name="T61" fmla="*/ 26 h 201"/>
                <a:gd name="T62" fmla="*/ 56 w 69"/>
                <a:gd name="T63" fmla="*/ 29 h 201"/>
                <a:gd name="T64" fmla="*/ 59 w 69"/>
                <a:gd name="T65" fmla="*/ 37 h 201"/>
                <a:gd name="T66" fmla="*/ 53 w 69"/>
                <a:gd name="T67" fmla="*/ 41 h 201"/>
                <a:gd name="T68" fmla="*/ 56 w 69"/>
                <a:gd name="T69" fmla="*/ 47 h 201"/>
                <a:gd name="T70" fmla="*/ 54 w 69"/>
                <a:gd name="T71" fmla="*/ 51 h 201"/>
                <a:gd name="T72" fmla="*/ 57 w 69"/>
                <a:gd name="T73" fmla="*/ 56 h 201"/>
                <a:gd name="T74" fmla="*/ 61 w 69"/>
                <a:gd name="T75" fmla="*/ 63 h 201"/>
                <a:gd name="T76" fmla="*/ 65 w 69"/>
                <a:gd name="T77" fmla="*/ 71 h 201"/>
                <a:gd name="T78" fmla="*/ 68 w 69"/>
                <a:gd name="T79" fmla="*/ 79 h 201"/>
                <a:gd name="T80" fmla="*/ 61 w 69"/>
                <a:gd name="T81" fmla="*/ 84 h 201"/>
                <a:gd name="T82" fmla="*/ 60 w 69"/>
                <a:gd name="T83" fmla="*/ 95 h 201"/>
                <a:gd name="T84" fmla="*/ 55 w 69"/>
                <a:gd name="T85" fmla="*/ 101 h 201"/>
                <a:gd name="T86" fmla="*/ 49 w 69"/>
                <a:gd name="T87" fmla="*/ 109 h 201"/>
                <a:gd name="T88" fmla="*/ 52 w 69"/>
                <a:gd name="T89" fmla="*/ 116 h 201"/>
                <a:gd name="T90" fmla="*/ 51 w 69"/>
                <a:gd name="T91" fmla="*/ 127 h 201"/>
                <a:gd name="T92" fmla="*/ 47 w 69"/>
                <a:gd name="T93" fmla="*/ 137 h 201"/>
                <a:gd name="T94" fmla="*/ 47 w 69"/>
                <a:gd name="T95" fmla="*/ 153 h 201"/>
                <a:gd name="T96" fmla="*/ 42 w 69"/>
                <a:gd name="T97" fmla="*/ 159 h 201"/>
                <a:gd name="T98" fmla="*/ 34 w 69"/>
                <a:gd name="T99" fmla="*/ 161 h 201"/>
                <a:gd name="T100" fmla="*/ 21 w 69"/>
                <a:gd name="T101" fmla="*/ 158 h 201"/>
                <a:gd name="T102" fmla="*/ 21 w 69"/>
                <a:gd name="T103" fmla="*/ 173 h 201"/>
                <a:gd name="T104" fmla="*/ 21 w 69"/>
                <a:gd name="T105" fmla="*/ 188 h 201"/>
                <a:gd name="T106" fmla="*/ 21 w 69"/>
                <a:gd name="T107" fmla="*/ 198 h 201"/>
                <a:gd name="T108" fmla="*/ 6 w 69"/>
                <a:gd name="T109" fmla="*/ 199 h 201"/>
                <a:gd name="T110" fmla="*/ 4 w 69"/>
                <a:gd name="T111" fmla="*/ 194 h 201"/>
                <a:gd name="T112" fmla="*/ 7 w 69"/>
                <a:gd name="T113" fmla="*/ 188 h 201"/>
                <a:gd name="T114" fmla="*/ 3 w 69"/>
                <a:gd name="T115" fmla="*/ 182 h 201"/>
                <a:gd name="T116" fmla="*/ 7 w 69"/>
                <a:gd name="T117" fmla="*/ 178 h 201"/>
                <a:gd name="T118" fmla="*/ 7 w 69"/>
                <a:gd name="T119" fmla="*/ 17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201">
                  <a:moveTo>
                    <a:pt x="0" y="164"/>
                  </a:moveTo>
                  <a:lnTo>
                    <a:pt x="0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1" y="158"/>
                  </a:lnTo>
                  <a:lnTo>
                    <a:pt x="2" y="158"/>
                  </a:lnTo>
                  <a:lnTo>
                    <a:pt x="3" y="158"/>
                  </a:lnTo>
                  <a:lnTo>
                    <a:pt x="4" y="158"/>
                  </a:lnTo>
                  <a:lnTo>
                    <a:pt x="4" y="157"/>
                  </a:lnTo>
                  <a:lnTo>
                    <a:pt x="4" y="156"/>
                  </a:lnTo>
                  <a:lnTo>
                    <a:pt x="4" y="155"/>
                  </a:lnTo>
                  <a:lnTo>
                    <a:pt x="4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3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50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9" y="146"/>
                  </a:lnTo>
                  <a:lnTo>
                    <a:pt x="9" y="145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8" y="142"/>
                  </a:lnTo>
                  <a:lnTo>
                    <a:pt x="8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7" y="139"/>
                  </a:lnTo>
                  <a:lnTo>
                    <a:pt x="7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6"/>
                  </a:lnTo>
                  <a:lnTo>
                    <a:pt x="4" y="135"/>
                  </a:lnTo>
                  <a:lnTo>
                    <a:pt x="3" y="135"/>
                  </a:lnTo>
                  <a:lnTo>
                    <a:pt x="3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4" y="129"/>
                  </a:lnTo>
                  <a:lnTo>
                    <a:pt x="5" y="129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7" y="126"/>
                  </a:lnTo>
                  <a:lnTo>
                    <a:pt x="7" y="125"/>
                  </a:lnTo>
                  <a:lnTo>
                    <a:pt x="6" y="125"/>
                  </a:lnTo>
                  <a:lnTo>
                    <a:pt x="6" y="124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9" y="122"/>
                  </a:lnTo>
                  <a:lnTo>
                    <a:pt x="9" y="121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10" y="117"/>
                  </a:lnTo>
                  <a:lnTo>
                    <a:pt x="11" y="117"/>
                  </a:lnTo>
                  <a:lnTo>
                    <a:pt x="12" y="117"/>
                  </a:lnTo>
                  <a:lnTo>
                    <a:pt x="13" y="117"/>
                  </a:lnTo>
                  <a:lnTo>
                    <a:pt x="14" y="117"/>
                  </a:lnTo>
                  <a:lnTo>
                    <a:pt x="15" y="117"/>
                  </a:lnTo>
                  <a:lnTo>
                    <a:pt x="16" y="117"/>
                  </a:lnTo>
                  <a:lnTo>
                    <a:pt x="17" y="117"/>
                  </a:lnTo>
                  <a:lnTo>
                    <a:pt x="17" y="116"/>
                  </a:lnTo>
                  <a:lnTo>
                    <a:pt x="17" y="114"/>
                  </a:lnTo>
                  <a:lnTo>
                    <a:pt x="17" y="113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7" y="109"/>
                  </a:lnTo>
                  <a:lnTo>
                    <a:pt x="18" y="109"/>
                  </a:lnTo>
                  <a:lnTo>
                    <a:pt x="19" y="110"/>
                  </a:lnTo>
                  <a:lnTo>
                    <a:pt x="20" y="110"/>
                  </a:lnTo>
                  <a:lnTo>
                    <a:pt x="21" y="111"/>
                  </a:lnTo>
                  <a:lnTo>
                    <a:pt x="21" y="110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3" y="107"/>
                  </a:lnTo>
                  <a:lnTo>
                    <a:pt x="24" y="106"/>
                  </a:lnTo>
                  <a:lnTo>
                    <a:pt x="25" y="105"/>
                  </a:lnTo>
                  <a:lnTo>
                    <a:pt x="25" y="104"/>
                  </a:lnTo>
                  <a:lnTo>
                    <a:pt x="26" y="104"/>
                  </a:lnTo>
                  <a:lnTo>
                    <a:pt x="26" y="103"/>
                  </a:lnTo>
                  <a:lnTo>
                    <a:pt x="26" y="102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6" y="97"/>
                  </a:lnTo>
                  <a:lnTo>
                    <a:pt x="26" y="95"/>
                  </a:lnTo>
                  <a:lnTo>
                    <a:pt x="26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7" y="88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4" y="86"/>
                  </a:lnTo>
                  <a:lnTo>
                    <a:pt x="24" y="85"/>
                  </a:lnTo>
                  <a:lnTo>
                    <a:pt x="25" y="84"/>
                  </a:lnTo>
                  <a:lnTo>
                    <a:pt x="25" y="83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28" y="73"/>
                  </a:lnTo>
                  <a:lnTo>
                    <a:pt x="27" y="73"/>
                  </a:lnTo>
                  <a:lnTo>
                    <a:pt x="27" y="72"/>
                  </a:lnTo>
                  <a:lnTo>
                    <a:pt x="26" y="71"/>
                  </a:lnTo>
                  <a:lnTo>
                    <a:pt x="25" y="70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3" y="65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62"/>
                  </a:lnTo>
                  <a:lnTo>
                    <a:pt x="27" y="62"/>
                  </a:lnTo>
                  <a:lnTo>
                    <a:pt x="27" y="61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6" y="58"/>
                  </a:lnTo>
                  <a:lnTo>
                    <a:pt x="26" y="57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29" y="52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3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1" y="26"/>
                  </a:lnTo>
                  <a:lnTo>
                    <a:pt x="61" y="27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29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58" y="38"/>
                  </a:lnTo>
                  <a:lnTo>
                    <a:pt x="57" y="38"/>
                  </a:lnTo>
                  <a:lnTo>
                    <a:pt x="57" y="37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5"/>
                  </a:lnTo>
                  <a:lnTo>
                    <a:pt x="54" y="46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8" y="50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5" y="51"/>
                  </a:lnTo>
                  <a:lnTo>
                    <a:pt x="54" y="51"/>
                  </a:lnTo>
                  <a:lnTo>
                    <a:pt x="53" y="5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3"/>
                  </a:lnTo>
                  <a:lnTo>
                    <a:pt x="52" y="54"/>
                  </a:lnTo>
                  <a:lnTo>
                    <a:pt x="53" y="54"/>
                  </a:lnTo>
                  <a:lnTo>
                    <a:pt x="55" y="54"/>
                  </a:lnTo>
                  <a:lnTo>
                    <a:pt x="57" y="54"/>
                  </a:lnTo>
                  <a:lnTo>
                    <a:pt x="57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57" y="59"/>
                  </a:lnTo>
                  <a:lnTo>
                    <a:pt x="59" y="59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1" y="67"/>
                  </a:lnTo>
                  <a:lnTo>
                    <a:pt x="61" y="68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1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3"/>
                  </a:lnTo>
                  <a:lnTo>
                    <a:pt x="65" y="74"/>
                  </a:lnTo>
                  <a:lnTo>
                    <a:pt x="65" y="75"/>
                  </a:lnTo>
                  <a:lnTo>
                    <a:pt x="65" y="76"/>
                  </a:lnTo>
                  <a:lnTo>
                    <a:pt x="66" y="76"/>
                  </a:lnTo>
                  <a:lnTo>
                    <a:pt x="69" y="76"/>
                  </a:lnTo>
                  <a:lnTo>
                    <a:pt x="69" y="78"/>
                  </a:lnTo>
                  <a:lnTo>
                    <a:pt x="69" y="79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6" y="79"/>
                  </a:lnTo>
                  <a:lnTo>
                    <a:pt x="65" y="79"/>
                  </a:lnTo>
                  <a:lnTo>
                    <a:pt x="65" y="80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5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60" y="89"/>
                  </a:lnTo>
                  <a:lnTo>
                    <a:pt x="60" y="90"/>
                  </a:lnTo>
                  <a:lnTo>
                    <a:pt x="60" y="91"/>
                  </a:lnTo>
                  <a:lnTo>
                    <a:pt x="60" y="93"/>
                  </a:lnTo>
                  <a:lnTo>
                    <a:pt x="60" y="94"/>
                  </a:lnTo>
                  <a:lnTo>
                    <a:pt x="60" y="95"/>
                  </a:lnTo>
                  <a:lnTo>
                    <a:pt x="60" y="96"/>
                  </a:lnTo>
                  <a:lnTo>
                    <a:pt x="60" y="97"/>
                  </a:lnTo>
                  <a:lnTo>
                    <a:pt x="60" y="98"/>
                  </a:lnTo>
                  <a:lnTo>
                    <a:pt x="60" y="99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7" y="101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1" y="101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7" y="109"/>
                  </a:lnTo>
                  <a:lnTo>
                    <a:pt x="48" y="109"/>
                  </a:lnTo>
                  <a:lnTo>
                    <a:pt x="49" y="109"/>
                  </a:lnTo>
                  <a:lnTo>
                    <a:pt x="50" y="109"/>
                  </a:lnTo>
                  <a:lnTo>
                    <a:pt x="51" y="109"/>
                  </a:lnTo>
                  <a:lnTo>
                    <a:pt x="52" y="109"/>
                  </a:lnTo>
                  <a:lnTo>
                    <a:pt x="52" y="110"/>
                  </a:lnTo>
                  <a:lnTo>
                    <a:pt x="52" y="111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2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1" y="124"/>
                  </a:lnTo>
                  <a:lnTo>
                    <a:pt x="51" y="125"/>
                  </a:lnTo>
                  <a:lnTo>
                    <a:pt x="51" y="126"/>
                  </a:lnTo>
                  <a:lnTo>
                    <a:pt x="51" y="127"/>
                  </a:lnTo>
                  <a:lnTo>
                    <a:pt x="51" y="128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1"/>
                  </a:lnTo>
                  <a:lnTo>
                    <a:pt x="51" y="132"/>
                  </a:lnTo>
                  <a:lnTo>
                    <a:pt x="51" y="133"/>
                  </a:lnTo>
                  <a:lnTo>
                    <a:pt x="51" y="134"/>
                  </a:lnTo>
                  <a:lnTo>
                    <a:pt x="47" y="134"/>
                  </a:lnTo>
                  <a:lnTo>
                    <a:pt x="47" y="136"/>
                  </a:lnTo>
                  <a:lnTo>
                    <a:pt x="47" y="137"/>
                  </a:lnTo>
                  <a:lnTo>
                    <a:pt x="47" y="138"/>
                  </a:lnTo>
                  <a:lnTo>
                    <a:pt x="47" y="140"/>
                  </a:lnTo>
                  <a:lnTo>
                    <a:pt x="47" y="144"/>
                  </a:lnTo>
                  <a:lnTo>
                    <a:pt x="47" y="146"/>
                  </a:lnTo>
                  <a:lnTo>
                    <a:pt x="47" y="148"/>
                  </a:lnTo>
                  <a:lnTo>
                    <a:pt x="47" y="149"/>
                  </a:lnTo>
                  <a:lnTo>
                    <a:pt x="47" y="150"/>
                  </a:lnTo>
                  <a:lnTo>
                    <a:pt x="47" y="151"/>
                  </a:lnTo>
                  <a:lnTo>
                    <a:pt x="47" y="152"/>
                  </a:lnTo>
                  <a:lnTo>
                    <a:pt x="47" y="153"/>
                  </a:lnTo>
                  <a:lnTo>
                    <a:pt x="47" y="155"/>
                  </a:lnTo>
                  <a:lnTo>
                    <a:pt x="47" y="156"/>
                  </a:lnTo>
                  <a:lnTo>
                    <a:pt x="46" y="156"/>
                  </a:lnTo>
                  <a:lnTo>
                    <a:pt x="46" y="157"/>
                  </a:lnTo>
                  <a:lnTo>
                    <a:pt x="46" y="158"/>
                  </a:lnTo>
                  <a:lnTo>
                    <a:pt x="46" y="159"/>
                  </a:lnTo>
                  <a:lnTo>
                    <a:pt x="45" y="159"/>
                  </a:lnTo>
                  <a:lnTo>
                    <a:pt x="44" y="159"/>
                  </a:lnTo>
                  <a:lnTo>
                    <a:pt x="43" y="159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2" y="161"/>
                  </a:lnTo>
                  <a:lnTo>
                    <a:pt x="42" y="162"/>
                  </a:lnTo>
                  <a:lnTo>
                    <a:pt x="42" y="163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60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1" y="159"/>
                  </a:lnTo>
                  <a:lnTo>
                    <a:pt x="28" y="159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3" y="158"/>
                  </a:lnTo>
                  <a:lnTo>
                    <a:pt x="22" y="158"/>
                  </a:lnTo>
                  <a:lnTo>
                    <a:pt x="21" y="158"/>
                  </a:lnTo>
                  <a:lnTo>
                    <a:pt x="21" y="159"/>
                  </a:lnTo>
                  <a:lnTo>
                    <a:pt x="21" y="160"/>
                  </a:lnTo>
                  <a:lnTo>
                    <a:pt x="21" y="161"/>
                  </a:lnTo>
                  <a:lnTo>
                    <a:pt x="21" y="162"/>
                  </a:lnTo>
                  <a:lnTo>
                    <a:pt x="21" y="163"/>
                  </a:lnTo>
                  <a:lnTo>
                    <a:pt x="21" y="165"/>
                  </a:lnTo>
                  <a:lnTo>
                    <a:pt x="21" y="166"/>
                  </a:lnTo>
                  <a:lnTo>
                    <a:pt x="21" y="167"/>
                  </a:lnTo>
                  <a:lnTo>
                    <a:pt x="21" y="172"/>
                  </a:lnTo>
                  <a:lnTo>
                    <a:pt x="21" y="173"/>
                  </a:lnTo>
                  <a:lnTo>
                    <a:pt x="21" y="175"/>
                  </a:lnTo>
                  <a:lnTo>
                    <a:pt x="21" y="176"/>
                  </a:lnTo>
                  <a:lnTo>
                    <a:pt x="21" y="178"/>
                  </a:lnTo>
                  <a:lnTo>
                    <a:pt x="21" y="179"/>
                  </a:lnTo>
                  <a:lnTo>
                    <a:pt x="21" y="180"/>
                  </a:lnTo>
                  <a:lnTo>
                    <a:pt x="21" y="182"/>
                  </a:lnTo>
                  <a:lnTo>
                    <a:pt x="21" y="183"/>
                  </a:lnTo>
                  <a:lnTo>
                    <a:pt x="21" y="184"/>
                  </a:lnTo>
                  <a:lnTo>
                    <a:pt x="21" y="185"/>
                  </a:lnTo>
                  <a:lnTo>
                    <a:pt x="21" y="188"/>
                  </a:lnTo>
                  <a:lnTo>
                    <a:pt x="21" y="189"/>
                  </a:lnTo>
                  <a:lnTo>
                    <a:pt x="21" y="190"/>
                  </a:lnTo>
                  <a:lnTo>
                    <a:pt x="21" y="191"/>
                  </a:lnTo>
                  <a:lnTo>
                    <a:pt x="21" y="192"/>
                  </a:lnTo>
                  <a:lnTo>
                    <a:pt x="21" y="193"/>
                  </a:lnTo>
                  <a:lnTo>
                    <a:pt x="21" y="194"/>
                  </a:lnTo>
                  <a:lnTo>
                    <a:pt x="21" y="196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1" y="201"/>
                  </a:lnTo>
                  <a:lnTo>
                    <a:pt x="19" y="201"/>
                  </a:lnTo>
                  <a:lnTo>
                    <a:pt x="16" y="201"/>
                  </a:lnTo>
                  <a:lnTo>
                    <a:pt x="15" y="201"/>
                  </a:lnTo>
                  <a:lnTo>
                    <a:pt x="14" y="201"/>
                  </a:lnTo>
                  <a:lnTo>
                    <a:pt x="12" y="201"/>
                  </a:lnTo>
                  <a:lnTo>
                    <a:pt x="11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8"/>
                  </a:lnTo>
                  <a:lnTo>
                    <a:pt x="4" y="198"/>
                  </a:lnTo>
                  <a:lnTo>
                    <a:pt x="3" y="198"/>
                  </a:lnTo>
                  <a:lnTo>
                    <a:pt x="3" y="197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4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3" y="192"/>
                  </a:lnTo>
                  <a:lnTo>
                    <a:pt x="3" y="191"/>
                  </a:lnTo>
                  <a:lnTo>
                    <a:pt x="4" y="191"/>
                  </a:lnTo>
                  <a:lnTo>
                    <a:pt x="5" y="191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7" y="189"/>
                  </a:lnTo>
                  <a:lnTo>
                    <a:pt x="7" y="188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5" y="185"/>
                  </a:lnTo>
                  <a:lnTo>
                    <a:pt x="5" y="184"/>
                  </a:lnTo>
                  <a:lnTo>
                    <a:pt x="4" y="184"/>
                  </a:lnTo>
                  <a:lnTo>
                    <a:pt x="3" y="183"/>
                  </a:lnTo>
                  <a:lnTo>
                    <a:pt x="4" y="183"/>
                  </a:lnTo>
                  <a:lnTo>
                    <a:pt x="4" y="182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4" y="181"/>
                  </a:lnTo>
                  <a:lnTo>
                    <a:pt x="3" y="181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9"/>
                  </a:lnTo>
                  <a:lnTo>
                    <a:pt x="6" y="179"/>
                  </a:lnTo>
                  <a:lnTo>
                    <a:pt x="6" y="178"/>
                  </a:lnTo>
                  <a:lnTo>
                    <a:pt x="7" y="178"/>
                  </a:lnTo>
                  <a:lnTo>
                    <a:pt x="7" y="177"/>
                  </a:lnTo>
                  <a:lnTo>
                    <a:pt x="8" y="177"/>
                  </a:lnTo>
                  <a:lnTo>
                    <a:pt x="8" y="176"/>
                  </a:lnTo>
                  <a:lnTo>
                    <a:pt x="7" y="176"/>
                  </a:lnTo>
                  <a:lnTo>
                    <a:pt x="7" y="175"/>
                  </a:lnTo>
                  <a:lnTo>
                    <a:pt x="7" y="174"/>
                  </a:lnTo>
                  <a:lnTo>
                    <a:pt x="6" y="174"/>
                  </a:lnTo>
                  <a:lnTo>
                    <a:pt x="6" y="173"/>
                  </a:lnTo>
                  <a:lnTo>
                    <a:pt x="7" y="173"/>
                  </a:lnTo>
                  <a:lnTo>
                    <a:pt x="7" y="172"/>
                  </a:lnTo>
                  <a:lnTo>
                    <a:pt x="6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4" y="168"/>
                  </a:lnTo>
                  <a:lnTo>
                    <a:pt x="4" y="167"/>
                  </a:lnTo>
                  <a:lnTo>
                    <a:pt x="0" y="167"/>
                  </a:lnTo>
                  <a:lnTo>
                    <a:pt x="0" y="16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1" name="Freeform 20">
              <a:extLst>
                <a:ext uri="{FF2B5EF4-FFF2-40B4-BE49-F238E27FC236}">
                  <a16:creationId xmlns:a16="http://schemas.microsoft.com/office/drawing/2014/main" id="{1E7538A8-2019-3F47-00B2-DA6BF7270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113" y="2046288"/>
              <a:ext cx="142875" cy="106362"/>
            </a:xfrm>
            <a:custGeom>
              <a:avLst/>
              <a:gdLst>
                <a:gd name="T0" fmla="*/ 59 w 90"/>
                <a:gd name="T1" fmla="*/ 59 h 67"/>
                <a:gd name="T2" fmla="*/ 56 w 90"/>
                <a:gd name="T3" fmla="*/ 60 h 67"/>
                <a:gd name="T4" fmla="*/ 58 w 90"/>
                <a:gd name="T5" fmla="*/ 67 h 67"/>
                <a:gd name="T6" fmla="*/ 51 w 90"/>
                <a:gd name="T7" fmla="*/ 65 h 67"/>
                <a:gd name="T8" fmla="*/ 48 w 90"/>
                <a:gd name="T9" fmla="*/ 60 h 67"/>
                <a:gd name="T10" fmla="*/ 40 w 90"/>
                <a:gd name="T11" fmla="*/ 58 h 67"/>
                <a:gd name="T12" fmla="*/ 31 w 90"/>
                <a:gd name="T13" fmla="*/ 61 h 67"/>
                <a:gd name="T14" fmla="*/ 28 w 90"/>
                <a:gd name="T15" fmla="*/ 56 h 67"/>
                <a:gd name="T16" fmla="*/ 29 w 90"/>
                <a:gd name="T17" fmla="*/ 55 h 67"/>
                <a:gd name="T18" fmla="*/ 24 w 90"/>
                <a:gd name="T19" fmla="*/ 51 h 67"/>
                <a:gd name="T20" fmla="*/ 19 w 90"/>
                <a:gd name="T21" fmla="*/ 52 h 67"/>
                <a:gd name="T22" fmla="*/ 17 w 90"/>
                <a:gd name="T23" fmla="*/ 48 h 67"/>
                <a:gd name="T24" fmla="*/ 15 w 90"/>
                <a:gd name="T25" fmla="*/ 51 h 67"/>
                <a:gd name="T26" fmla="*/ 15 w 90"/>
                <a:gd name="T27" fmla="*/ 49 h 67"/>
                <a:gd name="T28" fmla="*/ 13 w 90"/>
                <a:gd name="T29" fmla="*/ 49 h 67"/>
                <a:gd name="T30" fmla="*/ 12 w 90"/>
                <a:gd name="T31" fmla="*/ 42 h 67"/>
                <a:gd name="T32" fmla="*/ 8 w 90"/>
                <a:gd name="T33" fmla="*/ 42 h 67"/>
                <a:gd name="T34" fmla="*/ 7 w 90"/>
                <a:gd name="T35" fmla="*/ 38 h 67"/>
                <a:gd name="T36" fmla="*/ 8 w 90"/>
                <a:gd name="T37" fmla="*/ 33 h 67"/>
                <a:gd name="T38" fmla="*/ 2 w 90"/>
                <a:gd name="T39" fmla="*/ 36 h 67"/>
                <a:gd name="T40" fmla="*/ 2 w 90"/>
                <a:gd name="T41" fmla="*/ 35 h 67"/>
                <a:gd name="T42" fmla="*/ 5 w 90"/>
                <a:gd name="T43" fmla="*/ 30 h 67"/>
                <a:gd name="T44" fmla="*/ 7 w 90"/>
                <a:gd name="T45" fmla="*/ 30 h 67"/>
                <a:gd name="T46" fmla="*/ 3 w 90"/>
                <a:gd name="T47" fmla="*/ 30 h 67"/>
                <a:gd name="T48" fmla="*/ 4 w 90"/>
                <a:gd name="T49" fmla="*/ 24 h 67"/>
                <a:gd name="T50" fmla="*/ 5 w 90"/>
                <a:gd name="T51" fmla="*/ 18 h 67"/>
                <a:gd name="T52" fmla="*/ 3 w 90"/>
                <a:gd name="T53" fmla="*/ 12 h 67"/>
                <a:gd name="T54" fmla="*/ 3 w 90"/>
                <a:gd name="T55" fmla="*/ 5 h 67"/>
                <a:gd name="T56" fmla="*/ 10 w 90"/>
                <a:gd name="T57" fmla="*/ 3 h 67"/>
                <a:gd name="T58" fmla="*/ 14 w 90"/>
                <a:gd name="T59" fmla="*/ 5 h 67"/>
                <a:gd name="T60" fmla="*/ 17 w 90"/>
                <a:gd name="T61" fmla="*/ 0 h 67"/>
                <a:gd name="T62" fmla="*/ 22 w 90"/>
                <a:gd name="T63" fmla="*/ 3 h 67"/>
                <a:gd name="T64" fmla="*/ 26 w 90"/>
                <a:gd name="T65" fmla="*/ 7 h 67"/>
                <a:gd name="T66" fmla="*/ 31 w 90"/>
                <a:gd name="T67" fmla="*/ 9 h 67"/>
                <a:gd name="T68" fmla="*/ 38 w 90"/>
                <a:gd name="T69" fmla="*/ 8 h 67"/>
                <a:gd name="T70" fmla="*/ 39 w 90"/>
                <a:gd name="T71" fmla="*/ 16 h 67"/>
                <a:gd name="T72" fmla="*/ 43 w 90"/>
                <a:gd name="T73" fmla="*/ 20 h 67"/>
                <a:gd name="T74" fmla="*/ 49 w 90"/>
                <a:gd name="T75" fmla="*/ 21 h 67"/>
                <a:gd name="T76" fmla="*/ 49 w 90"/>
                <a:gd name="T77" fmla="*/ 27 h 67"/>
                <a:gd name="T78" fmla="*/ 49 w 90"/>
                <a:gd name="T79" fmla="*/ 32 h 67"/>
                <a:gd name="T80" fmla="*/ 55 w 90"/>
                <a:gd name="T81" fmla="*/ 31 h 67"/>
                <a:gd name="T82" fmla="*/ 60 w 90"/>
                <a:gd name="T83" fmla="*/ 32 h 67"/>
                <a:gd name="T84" fmla="*/ 65 w 90"/>
                <a:gd name="T85" fmla="*/ 28 h 67"/>
                <a:gd name="T86" fmla="*/ 66 w 90"/>
                <a:gd name="T87" fmla="*/ 25 h 67"/>
                <a:gd name="T88" fmla="*/ 62 w 90"/>
                <a:gd name="T89" fmla="*/ 23 h 67"/>
                <a:gd name="T90" fmla="*/ 60 w 90"/>
                <a:gd name="T91" fmla="*/ 18 h 67"/>
                <a:gd name="T92" fmla="*/ 63 w 90"/>
                <a:gd name="T93" fmla="*/ 13 h 67"/>
                <a:gd name="T94" fmla="*/ 65 w 90"/>
                <a:gd name="T95" fmla="*/ 7 h 67"/>
                <a:gd name="T96" fmla="*/ 69 w 90"/>
                <a:gd name="T97" fmla="*/ 5 h 67"/>
                <a:gd name="T98" fmla="*/ 73 w 90"/>
                <a:gd name="T99" fmla="*/ 7 h 67"/>
                <a:gd name="T100" fmla="*/ 76 w 90"/>
                <a:gd name="T101" fmla="*/ 4 h 67"/>
                <a:gd name="T102" fmla="*/ 82 w 90"/>
                <a:gd name="T103" fmla="*/ 4 h 67"/>
                <a:gd name="T104" fmla="*/ 88 w 90"/>
                <a:gd name="T105" fmla="*/ 5 h 67"/>
                <a:gd name="T106" fmla="*/ 90 w 90"/>
                <a:gd name="T107" fmla="*/ 7 h 67"/>
                <a:gd name="T108" fmla="*/ 90 w 90"/>
                <a:gd name="T109" fmla="*/ 16 h 67"/>
                <a:gd name="T110" fmla="*/ 89 w 90"/>
                <a:gd name="T111" fmla="*/ 29 h 67"/>
                <a:gd name="T112" fmla="*/ 89 w 90"/>
                <a:gd name="T113" fmla="*/ 35 h 67"/>
                <a:gd name="T114" fmla="*/ 89 w 90"/>
                <a:gd name="T115" fmla="*/ 43 h 67"/>
                <a:gd name="T116" fmla="*/ 84 w 90"/>
                <a:gd name="T117" fmla="*/ 50 h 67"/>
                <a:gd name="T118" fmla="*/ 80 w 90"/>
                <a:gd name="T119" fmla="*/ 54 h 67"/>
                <a:gd name="T120" fmla="*/ 75 w 90"/>
                <a:gd name="T121" fmla="*/ 53 h 67"/>
                <a:gd name="T122" fmla="*/ 70 w 90"/>
                <a:gd name="T123" fmla="*/ 53 h 67"/>
                <a:gd name="T124" fmla="*/ 69 w 90"/>
                <a:gd name="T12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" h="67">
                  <a:moveTo>
                    <a:pt x="63" y="62"/>
                  </a:moveTo>
                  <a:lnTo>
                    <a:pt x="62" y="62"/>
                  </a:lnTo>
                  <a:lnTo>
                    <a:pt x="61" y="62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0" y="60"/>
                  </a:lnTo>
                  <a:lnTo>
                    <a:pt x="60" y="59"/>
                  </a:lnTo>
                  <a:lnTo>
                    <a:pt x="59" y="59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7" y="61"/>
                  </a:lnTo>
                  <a:lnTo>
                    <a:pt x="57" y="60"/>
                  </a:lnTo>
                  <a:lnTo>
                    <a:pt x="57" y="59"/>
                  </a:lnTo>
                  <a:lnTo>
                    <a:pt x="56" y="59"/>
                  </a:lnTo>
                  <a:lnTo>
                    <a:pt x="56" y="60"/>
                  </a:lnTo>
                  <a:lnTo>
                    <a:pt x="57" y="61"/>
                  </a:lnTo>
                  <a:lnTo>
                    <a:pt x="57" y="62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8" y="65"/>
                  </a:lnTo>
                  <a:lnTo>
                    <a:pt x="58" y="66"/>
                  </a:lnTo>
                  <a:lnTo>
                    <a:pt x="58" y="67"/>
                  </a:lnTo>
                  <a:lnTo>
                    <a:pt x="57" y="67"/>
                  </a:lnTo>
                  <a:lnTo>
                    <a:pt x="56" y="67"/>
                  </a:lnTo>
                  <a:lnTo>
                    <a:pt x="56" y="66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0" y="64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7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7" y="60"/>
                  </a:lnTo>
                  <a:lnTo>
                    <a:pt x="47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2" y="59"/>
                  </a:lnTo>
                  <a:lnTo>
                    <a:pt x="40" y="58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6" y="59"/>
                  </a:lnTo>
                  <a:lnTo>
                    <a:pt x="34" y="61"/>
                  </a:lnTo>
                  <a:lnTo>
                    <a:pt x="33" y="62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31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8" y="58"/>
                  </a:lnTo>
                  <a:lnTo>
                    <a:pt x="27" y="57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20" y="53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5" y="51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9" y="31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0" y="32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1" y="32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5" y="28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67" y="27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6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3" y="24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2" y="22"/>
                  </a:lnTo>
                  <a:lnTo>
                    <a:pt x="61" y="22"/>
                  </a:lnTo>
                  <a:lnTo>
                    <a:pt x="61" y="21"/>
                  </a:lnTo>
                  <a:lnTo>
                    <a:pt x="60" y="21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1" y="13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4" y="13"/>
                  </a:lnTo>
                  <a:lnTo>
                    <a:pt x="64" y="12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2" y="4"/>
                  </a:lnTo>
                  <a:lnTo>
                    <a:pt x="83" y="4"/>
                  </a:lnTo>
                  <a:lnTo>
                    <a:pt x="84" y="5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5" y="7"/>
                  </a:lnTo>
                  <a:lnTo>
                    <a:pt x="86" y="6"/>
                  </a:lnTo>
                  <a:lnTo>
                    <a:pt x="87" y="6"/>
                  </a:lnTo>
                  <a:lnTo>
                    <a:pt x="88" y="5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90" y="2"/>
                  </a:lnTo>
                  <a:lnTo>
                    <a:pt x="90" y="3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8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1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89" y="25"/>
                  </a:lnTo>
                  <a:lnTo>
                    <a:pt x="89" y="26"/>
                  </a:lnTo>
                  <a:lnTo>
                    <a:pt x="89" y="29"/>
                  </a:lnTo>
                  <a:lnTo>
                    <a:pt x="89" y="30"/>
                  </a:lnTo>
                  <a:lnTo>
                    <a:pt x="89" y="31"/>
                  </a:lnTo>
                  <a:lnTo>
                    <a:pt x="89" y="32"/>
                  </a:lnTo>
                  <a:lnTo>
                    <a:pt x="90" y="32"/>
                  </a:lnTo>
                  <a:lnTo>
                    <a:pt x="90" y="33"/>
                  </a:lnTo>
                  <a:lnTo>
                    <a:pt x="90" y="34"/>
                  </a:lnTo>
                  <a:lnTo>
                    <a:pt x="89" y="34"/>
                  </a:lnTo>
                  <a:lnTo>
                    <a:pt x="89" y="35"/>
                  </a:lnTo>
                  <a:lnTo>
                    <a:pt x="89" y="37"/>
                  </a:lnTo>
                  <a:lnTo>
                    <a:pt x="89" y="38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0" y="40"/>
                  </a:lnTo>
                  <a:lnTo>
                    <a:pt x="89" y="41"/>
                  </a:lnTo>
                  <a:lnTo>
                    <a:pt x="89" y="42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9" y="46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7" y="48"/>
                  </a:lnTo>
                  <a:lnTo>
                    <a:pt x="86" y="50"/>
                  </a:lnTo>
                  <a:lnTo>
                    <a:pt x="85" y="50"/>
                  </a:lnTo>
                  <a:lnTo>
                    <a:pt x="84" y="50"/>
                  </a:lnTo>
                  <a:lnTo>
                    <a:pt x="84" y="51"/>
                  </a:lnTo>
                  <a:lnTo>
                    <a:pt x="83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3" y="54"/>
                  </a:lnTo>
                  <a:lnTo>
                    <a:pt x="82" y="54"/>
                  </a:lnTo>
                  <a:lnTo>
                    <a:pt x="81" y="54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78" y="54"/>
                  </a:lnTo>
                  <a:lnTo>
                    <a:pt x="77" y="54"/>
                  </a:lnTo>
                  <a:lnTo>
                    <a:pt x="76" y="54"/>
                  </a:lnTo>
                  <a:lnTo>
                    <a:pt x="75" y="54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5" y="53"/>
                  </a:lnTo>
                  <a:lnTo>
                    <a:pt x="75" y="52"/>
                  </a:lnTo>
                  <a:lnTo>
                    <a:pt x="74" y="52"/>
                  </a:lnTo>
                  <a:lnTo>
                    <a:pt x="73" y="52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70" y="53"/>
                  </a:lnTo>
                  <a:lnTo>
                    <a:pt x="68" y="53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69" y="57"/>
                  </a:lnTo>
                  <a:lnTo>
                    <a:pt x="67" y="57"/>
                  </a:lnTo>
                  <a:lnTo>
                    <a:pt x="66" y="57"/>
                  </a:lnTo>
                  <a:lnTo>
                    <a:pt x="65" y="57"/>
                  </a:lnTo>
                  <a:lnTo>
                    <a:pt x="63" y="57"/>
                  </a:lnTo>
                  <a:lnTo>
                    <a:pt x="63" y="59"/>
                  </a:lnTo>
                  <a:lnTo>
                    <a:pt x="63" y="60"/>
                  </a:lnTo>
                  <a:lnTo>
                    <a:pt x="63" y="6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2" name="Freeform 53">
              <a:extLst>
                <a:ext uri="{FF2B5EF4-FFF2-40B4-BE49-F238E27FC236}">
                  <a16:creationId xmlns:a16="http://schemas.microsoft.com/office/drawing/2014/main" id="{DE8EE684-F359-DD29-5D07-6202834CD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938" y="2117725"/>
              <a:ext cx="144463" cy="247650"/>
            </a:xfrm>
            <a:custGeom>
              <a:avLst/>
              <a:gdLst>
                <a:gd name="T0" fmla="*/ 2 w 91"/>
                <a:gd name="T1" fmla="*/ 127 h 156"/>
                <a:gd name="T2" fmla="*/ 1 w 91"/>
                <a:gd name="T3" fmla="*/ 119 h 156"/>
                <a:gd name="T4" fmla="*/ 7 w 91"/>
                <a:gd name="T5" fmla="*/ 115 h 156"/>
                <a:gd name="T6" fmla="*/ 13 w 91"/>
                <a:gd name="T7" fmla="*/ 111 h 156"/>
                <a:gd name="T8" fmla="*/ 12 w 91"/>
                <a:gd name="T9" fmla="*/ 107 h 156"/>
                <a:gd name="T10" fmla="*/ 11 w 91"/>
                <a:gd name="T11" fmla="*/ 105 h 156"/>
                <a:gd name="T12" fmla="*/ 15 w 91"/>
                <a:gd name="T13" fmla="*/ 101 h 156"/>
                <a:gd name="T14" fmla="*/ 18 w 91"/>
                <a:gd name="T15" fmla="*/ 94 h 156"/>
                <a:gd name="T16" fmla="*/ 20 w 91"/>
                <a:gd name="T17" fmla="*/ 86 h 156"/>
                <a:gd name="T18" fmla="*/ 23 w 91"/>
                <a:gd name="T19" fmla="*/ 77 h 156"/>
                <a:gd name="T20" fmla="*/ 26 w 91"/>
                <a:gd name="T21" fmla="*/ 70 h 156"/>
                <a:gd name="T22" fmla="*/ 31 w 91"/>
                <a:gd name="T23" fmla="*/ 68 h 156"/>
                <a:gd name="T24" fmla="*/ 38 w 91"/>
                <a:gd name="T25" fmla="*/ 64 h 156"/>
                <a:gd name="T26" fmla="*/ 49 w 91"/>
                <a:gd name="T27" fmla="*/ 59 h 156"/>
                <a:gd name="T28" fmla="*/ 50 w 91"/>
                <a:gd name="T29" fmla="*/ 52 h 156"/>
                <a:gd name="T30" fmla="*/ 51 w 91"/>
                <a:gd name="T31" fmla="*/ 45 h 156"/>
                <a:gd name="T32" fmla="*/ 58 w 91"/>
                <a:gd name="T33" fmla="*/ 46 h 156"/>
                <a:gd name="T34" fmla="*/ 60 w 91"/>
                <a:gd name="T35" fmla="*/ 42 h 156"/>
                <a:gd name="T36" fmla="*/ 62 w 91"/>
                <a:gd name="T37" fmla="*/ 35 h 156"/>
                <a:gd name="T38" fmla="*/ 68 w 91"/>
                <a:gd name="T39" fmla="*/ 31 h 156"/>
                <a:gd name="T40" fmla="*/ 71 w 91"/>
                <a:gd name="T41" fmla="*/ 25 h 156"/>
                <a:gd name="T42" fmla="*/ 72 w 91"/>
                <a:gd name="T43" fmla="*/ 18 h 156"/>
                <a:gd name="T44" fmla="*/ 65 w 91"/>
                <a:gd name="T45" fmla="*/ 15 h 156"/>
                <a:gd name="T46" fmla="*/ 71 w 91"/>
                <a:gd name="T47" fmla="*/ 10 h 156"/>
                <a:gd name="T48" fmla="*/ 76 w 91"/>
                <a:gd name="T49" fmla="*/ 7 h 156"/>
                <a:gd name="T50" fmla="*/ 82 w 91"/>
                <a:gd name="T51" fmla="*/ 9 h 156"/>
                <a:gd name="T52" fmla="*/ 88 w 91"/>
                <a:gd name="T53" fmla="*/ 5 h 156"/>
                <a:gd name="T54" fmla="*/ 91 w 91"/>
                <a:gd name="T55" fmla="*/ 5 h 156"/>
                <a:gd name="T56" fmla="*/ 91 w 91"/>
                <a:gd name="T57" fmla="*/ 15 h 156"/>
                <a:gd name="T58" fmla="*/ 85 w 91"/>
                <a:gd name="T59" fmla="*/ 18 h 156"/>
                <a:gd name="T60" fmla="*/ 83 w 91"/>
                <a:gd name="T61" fmla="*/ 25 h 156"/>
                <a:gd name="T62" fmla="*/ 79 w 91"/>
                <a:gd name="T63" fmla="*/ 33 h 156"/>
                <a:gd name="T64" fmla="*/ 77 w 91"/>
                <a:gd name="T65" fmla="*/ 42 h 156"/>
                <a:gd name="T66" fmla="*/ 69 w 91"/>
                <a:gd name="T67" fmla="*/ 42 h 156"/>
                <a:gd name="T68" fmla="*/ 65 w 91"/>
                <a:gd name="T69" fmla="*/ 46 h 156"/>
                <a:gd name="T70" fmla="*/ 61 w 91"/>
                <a:gd name="T71" fmla="*/ 52 h 156"/>
                <a:gd name="T72" fmla="*/ 58 w 91"/>
                <a:gd name="T73" fmla="*/ 59 h 156"/>
                <a:gd name="T74" fmla="*/ 52 w 91"/>
                <a:gd name="T75" fmla="*/ 63 h 156"/>
                <a:gd name="T76" fmla="*/ 49 w 91"/>
                <a:gd name="T77" fmla="*/ 67 h 156"/>
                <a:gd name="T78" fmla="*/ 49 w 91"/>
                <a:gd name="T79" fmla="*/ 71 h 156"/>
                <a:gd name="T80" fmla="*/ 49 w 91"/>
                <a:gd name="T81" fmla="*/ 78 h 156"/>
                <a:gd name="T82" fmla="*/ 51 w 91"/>
                <a:gd name="T83" fmla="*/ 83 h 156"/>
                <a:gd name="T84" fmla="*/ 51 w 91"/>
                <a:gd name="T85" fmla="*/ 92 h 156"/>
                <a:gd name="T86" fmla="*/ 44 w 91"/>
                <a:gd name="T87" fmla="*/ 96 h 156"/>
                <a:gd name="T88" fmla="*/ 37 w 91"/>
                <a:gd name="T89" fmla="*/ 99 h 156"/>
                <a:gd name="T90" fmla="*/ 35 w 91"/>
                <a:gd name="T91" fmla="*/ 103 h 156"/>
                <a:gd name="T92" fmla="*/ 31 w 91"/>
                <a:gd name="T93" fmla="*/ 108 h 156"/>
                <a:gd name="T94" fmla="*/ 34 w 91"/>
                <a:gd name="T95" fmla="*/ 117 h 156"/>
                <a:gd name="T96" fmla="*/ 32 w 91"/>
                <a:gd name="T97" fmla="*/ 119 h 156"/>
                <a:gd name="T98" fmla="*/ 42 w 91"/>
                <a:gd name="T99" fmla="*/ 119 h 156"/>
                <a:gd name="T100" fmla="*/ 44 w 91"/>
                <a:gd name="T101" fmla="*/ 130 h 156"/>
                <a:gd name="T102" fmla="*/ 43 w 91"/>
                <a:gd name="T103" fmla="*/ 138 h 156"/>
                <a:gd name="T104" fmla="*/ 43 w 91"/>
                <a:gd name="T105" fmla="*/ 146 h 156"/>
                <a:gd name="T106" fmla="*/ 36 w 91"/>
                <a:gd name="T107" fmla="*/ 156 h 156"/>
                <a:gd name="T108" fmla="*/ 25 w 91"/>
                <a:gd name="T109" fmla="*/ 155 h 156"/>
                <a:gd name="T110" fmla="*/ 27 w 91"/>
                <a:gd name="T111" fmla="*/ 150 h 156"/>
                <a:gd name="T112" fmla="*/ 28 w 91"/>
                <a:gd name="T113" fmla="*/ 145 h 156"/>
                <a:gd name="T114" fmla="*/ 22 w 91"/>
                <a:gd name="T115" fmla="*/ 139 h 156"/>
                <a:gd name="T116" fmla="*/ 15 w 91"/>
                <a:gd name="T117" fmla="*/ 136 h 156"/>
                <a:gd name="T118" fmla="*/ 10 w 91"/>
                <a:gd name="T119" fmla="*/ 132 h 156"/>
                <a:gd name="T120" fmla="*/ 5 w 91"/>
                <a:gd name="T121" fmla="*/ 13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" h="156">
                  <a:moveTo>
                    <a:pt x="5" y="132"/>
                  </a:moveTo>
                  <a:lnTo>
                    <a:pt x="4" y="132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2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1" y="119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4" y="116"/>
                  </a:lnTo>
                  <a:lnTo>
                    <a:pt x="5" y="116"/>
                  </a:lnTo>
                  <a:lnTo>
                    <a:pt x="5" y="115"/>
                  </a:lnTo>
                  <a:lnTo>
                    <a:pt x="6" y="115"/>
                  </a:lnTo>
                  <a:lnTo>
                    <a:pt x="7" y="115"/>
                  </a:lnTo>
                  <a:lnTo>
                    <a:pt x="8" y="115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4"/>
                  </a:lnTo>
                  <a:lnTo>
                    <a:pt x="10" y="113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2" y="112"/>
                  </a:lnTo>
                  <a:lnTo>
                    <a:pt x="12" y="111"/>
                  </a:lnTo>
                  <a:lnTo>
                    <a:pt x="13" y="111"/>
                  </a:lnTo>
                  <a:lnTo>
                    <a:pt x="14" y="110"/>
                  </a:lnTo>
                  <a:lnTo>
                    <a:pt x="15" y="109"/>
                  </a:lnTo>
                  <a:lnTo>
                    <a:pt x="15" y="108"/>
                  </a:lnTo>
                  <a:lnTo>
                    <a:pt x="15" y="107"/>
                  </a:lnTo>
                  <a:lnTo>
                    <a:pt x="16" y="107"/>
                  </a:lnTo>
                  <a:lnTo>
                    <a:pt x="15" y="107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2" y="106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1" y="106"/>
                  </a:lnTo>
                  <a:lnTo>
                    <a:pt x="10" y="106"/>
                  </a:lnTo>
                  <a:lnTo>
                    <a:pt x="10" y="105"/>
                  </a:lnTo>
                  <a:lnTo>
                    <a:pt x="10" y="104"/>
                  </a:lnTo>
                  <a:lnTo>
                    <a:pt x="10" y="103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2" y="101"/>
                  </a:lnTo>
                  <a:lnTo>
                    <a:pt x="14" y="101"/>
                  </a:lnTo>
                  <a:lnTo>
                    <a:pt x="15" y="101"/>
                  </a:lnTo>
                  <a:lnTo>
                    <a:pt x="16" y="101"/>
                  </a:lnTo>
                  <a:lnTo>
                    <a:pt x="16" y="100"/>
                  </a:lnTo>
                  <a:lnTo>
                    <a:pt x="16" y="99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7" y="95"/>
                  </a:lnTo>
                  <a:lnTo>
                    <a:pt x="18" y="94"/>
                  </a:lnTo>
                  <a:lnTo>
                    <a:pt x="18" y="93"/>
                  </a:lnTo>
                  <a:lnTo>
                    <a:pt x="18" y="92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20" y="89"/>
                  </a:lnTo>
                  <a:lnTo>
                    <a:pt x="20" y="88"/>
                  </a:lnTo>
                  <a:lnTo>
                    <a:pt x="20" y="87"/>
                  </a:lnTo>
                  <a:lnTo>
                    <a:pt x="20" y="86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0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2" y="79"/>
                  </a:lnTo>
                  <a:lnTo>
                    <a:pt x="23" y="79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3" y="76"/>
                  </a:lnTo>
                  <a:lnTo>
                    <a:pt x="23" y="75"/>
                  </a:lnTo>
                  <a:lnTo>
                    <a:pt x="22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9" y="68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2" y="68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5" y="68"/>
                  </a:lnTo>
                  <a:lnTo>
                    <a:pt x="36" y="68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38" y="66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9" y="61"/>
                  </a:lnTo>
                  <a:lnTo>
                    <a:pt x="39" y="60"/>
                  </a:lnTo>
                  <a:lnTo>
                    <a:pt x="40" y="60"/>
                  </a:lnTo>
                  <a:lnTo>
                    <a:pt x="41" y="61"/>
                  </a:lnTo>
                  <a:lnTo>
                    <a:pt x="41" y="59"/>
                  </a:lnTo>
                  <a:lnTo>
                    <a:pt x="43" y="59"/>
                  </a:lnTo>
                  <a:lnTo>
                    <a:pt x="45" y="59"/>
                  </a:lnTo>
                  <a:lnTo>
                    <a:pt x="49" y="59"/>
                  </a:lnTo>
                  <a:lnTo>
                    <a:pt x="49" y="56"/>
                  </a:lnTo>
                  <a:lnTo>
                    <a:pt x="51" y="57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51" y="54"/>
                  </a:lnTo>
                  <a:lnTo>
                    <a:pt x="50" y="54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9" y="52"/>
                  </a:lnTo>
                  <a:lnTo>
                    <a:pt x="50" y="52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0" y="49"/>
                  </a:lnTo>
                  <a:lnTo>
                    <a:pt x="50" y="48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3" y="46"/>
                  </a:lnTo>
                  <a:lnTo>
                    <a:pt x="54" y="46"/>
                  </a:lnTo>
                  <a:lnTo>
                    <a:pt x="55" y="46"/>
                  </a:lnTo>
                  <a:lnTo>
                    <a:pt x="56" y="46"/>
                  </a:lnTo>
                  <a:lnTo>
                    <a:pt x="57" y="46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lnTo>
                    <a:pt x="58" y="41"/>
                  </a:lnTo>
                  <a:lnTo>
                    <a:pt x="59" y="41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1" y="42"/>
                  </a:lnTo>
                  <a:lnTo>
                    <a:pt x="61" y="41"/>
                  </a:lnTo>
                  <a:lnTo>
                    <a:pt x="61" y="40"/>
                  </a:lnTo>
                  <a:lnTo>
                    <a:pt x="61" y="36"/>
                  </a:lnTo>
                  <a:lnTo>
                    <a:pt x="62" y="37"/>
                  </a:lnTo>
                  <a:lnTo>
                    <a:pt x="62" y="38"/>
                  </a:lnTo>
                  <a:lnTo>
                    <a:pt x="63" y="38"/>
                  </a:lnTo>
                  <a:lnTo>
                    <a:pt x="62" y="37"/>
                  </a:lnTo>
                  <a:lnTo>
                    <a:pt x="62" y="36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4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69" y="30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7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2" y="23"/>
                  </a:lnTo>
                  <a:lnTo>
                    <a:pt x="72" y="22"/>
                  </a:lnTo>
                  <a:lnTo>
                    <a:pt x="72" y="21"/>
                  </a:lnTo>
                  <a:lnTo>
                    <a:pt x="72" y="20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7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2" y="11"/>
                  </a:lnTo>
                  <a:lnTo>
                    <a:pt x="71" y="11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7" y="8"/>
                  </a:lnTo>
                  <a:lnTo>
                    <a:pt x="78" y="8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4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8" y="5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91" y="1"/>
                  </a:lnTo>
                  <a:lnTo>
                    <a:pt x="91" y="2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1" y="9"/>
                  </a:lnTo>
                  <a:lnTo>
                    <a:pt x="91" y="10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1" y="13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89" y="15"/>
                  </a:lnTo>
                  <a:lnTo>
                    <a:pt x="88" y="15"/>
                  </a:lnTo>
                  <a:lnTo>
                    <a:pt x="87" y="16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5" y="19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3" y="20"/>
                  </a:lnTo>
                  <a:lnTo>
                    <a:pt x="83" y="21"/>
                  </a:lnTo>
                  <a:lnTo>
                    <a:pt x="83" y="22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3" y="24"/>
                  </a:lnTo>
                  <a:lnTo>
                    <a:pt x="83" y="25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2" y="28"/>
                  </a:lnTo>
                  <a:lnTo>
                    <a:pt x="82" y="29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0" y="31"/>
                  </a:lnTo>
                  <a:lnTo>
                    <a:pt x="80" y="32"/>
                  </a:lnTo>
                  <a:lnTo>
                    <a:pt x="79" y="33"/>
                  </a:lnTo>
                  <a:lnTo>
                    <a:pt x="78" y="34"/>
                  </a:lnTo>
                  <a:lnTo>
                    <a:pt x="78" y="35"/>
                  </a:lnTo>
                  <a:lnTo>
                    <a:pt x="78" y="36"/>
                  </a:lnTo>
                  <a:lnTo>
                    <a:pt x="77" y="36"/>
                  </a:lnTo>
                  <a:lnTo>
                    <a:pt x="77" y="37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7" y="40"/>
                  </a:lnTo>
                  <a:lnTo>
                    <a:pt x="77" y="41"/>
                  </a:lnTo>
                  <a:lnTo>
                    <a:pt x="77" y="42"/>
                  </a:lnTo>
                  <a:lnTo>
                    <a:pt x="78" y="42"/>
                  </a:lnTo>
                  <a:lnTo>
                    <a:pt x="77" y="42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4" y="42"/>
                  </a:lnTo>
                  <a:lnTo>
                    <a:pt x="73" y="42"/>
                  </a:lnTo>
                  <a:lnTo>
                    <a:pt x="72" y="42"/>
                  </a:lnTo>
                  <a:lnTo>
                    <a:pt x="71" y="42"/>
                  </a:lnTo>
                  <a:lnTo>
                    <a:pt x="70" y="42"/>
                  </a:lnTo>
                  <a:lnTo>
                    <a:pt x="69" y="42"/>
                  </a:lnTo>
                  <a:lnTo>
                    <a:pt x="69" y="43"/>
                  </a:lnTo>
                  <a:lnTo>
                    <a:pt x="68" y="43"/>
                  </a:lnTo>
                  <a:lnTo>
                    <a:pt x="67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6" y="46"/>
                  </a:lnTo>
                  <a:lnTo>
                    <a:pt x="65" y="46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5" y="49"/>
                  </a:lnTo>
                  <a:lnTo>
                    <a:pt x="65" y="50"/>
                  </a:lnTo>
                  <a:lnTo>
                    <a:pt x="65" y="51"/>
                  </a:lnTo>
                  <a:lnTo>
                    <a:pt x="64" y="51"/>
                  </a:lnTo>
                  <a:lnTo>
                    <a:pt x="63" y="51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1" y="52"/>
                  </a:lnTo>
                  <a:lnTo>
                    <a:pt x="61" y="53"/>
                  </a:lnTo>
                  <a:lnTo>
                    <a:pt x="61" y="54"/>
                  </a:lnTo>
                  <a:lnTo>
                    <a:pt x="61" y="55"/>
                  </a:lnTo>
                  <a:lnTo>
                    <a:pt x="61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58" y="56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58" y="60"/>
                  </a:lnTo>
                  <a:lnTo>
                    <a:pt x="58" y="61"/>
                  </a:lnTo>
                  <a:lnTo>
                    <a:pt x="58" y="62"/>
                  </a:lnTo>
                  <a:lnTo>
                    <a:pt x="57" y="62"/>
                  </a:lnTo>
                  <a:lnTo>
                    <a:pt x="55" y="62"/>
                  </a:lnTo>
                  <a:lnTo>
                    <a:pt x="54" y="62"/>
                  </a:lnTo>
                  <a:lnTo>
                    <a:pt x="53" y="62"/>
                  </a:lnTo>
                  <a:lnTo>
                    <a:pt x="52" y="62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2" y="65"/>
                  </a:lnTo>
                  <a:lnTo>
                    <a:pt x="52" y="66"/>
                  </a:lnTo>
                  <a:lnTo>
                    <a:pt x="52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49" y="67"/>
                  </a:lnTo>
                  <a:lnTo>
                    <a:pt x="48" y="67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6" y="68"/>
                  </a:lnTo>
                  <a:lnTo>
                    <a:pt x="46" y="69"/>
                  </a:lnTo>
                  <a:lnTo>
                    <a:pt x="46" y="70"/>
                  </a:lnTo>
                  <a:lnTo>
                    <a:pt x="46" y="71"/>
                  </a:lnTo>
                  <a:lnTo>
                    <a:pt x="47" y="71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49" y="72"/>
                  </a:lnTo>
                  <a:lnTo>
                    <a:pt x="49" y="73"/>
                  </a:lnTo>
                  <a:lnTo>
                    <a:pt x="49" y="74"/>
                  </a:lnTo>
                  <a:lnTo>
                    <a:pt x="49" y="75"/>
                  </a:lnTo>
                  <a:lnTo>
                    <a:pt x="50" y="75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1" y="77"/>
                  </a:lnTo>
                  <a:lnTo>
                    <a:pt x="50" y="77"/>
                  </a:lnTo>
                  <a:lnTo>
                    <a:pt x="49" y="78"/>
                  </a:lnTo>
                  <a:lnTo>
                    <a:pt x="48" y="78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50" y="79"/>
                  </a:lnTo>
                  <a:lnTo>
                    <a:pt x="51" y="79"/>
                  </a:lnTo>
                  <a:lnTo>
                    <a:pt x="51" y="80"/>
                  </a:lnTo>
                  <a:lnTo>
                    <a:pt x="51" y="82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1" y="86"/>
                  </a:lnTo>
                  <a:lnTo>
                    <a:pt x="51" y="87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1" y="90"/>
                  </a:lnTo>
                  <a:lnTo>
                    <a:pt x="51" y="91"/>
                  </a:lnTo>
                  <a:lnTo>
                    <a:pt x="51" y="92"/>
                  </a:lnTo>
                  <a:lnTo>
                    <a:pt x="51" y="93"/>
                  </a:lnTo>
                  <a:lnTo>
                    <a:pt x="50" y="94"/>
                  </a:lnTo>
                  <a:lnTo>
                    <a:pt x="50" y="95"/>
                  </a:lnTo>
                  <a:lnTo>
                    <a:pt x="49" y="95"/>
                  </a:lnTo>
                  <a:lnTo>
                    <a:pt x="48" y="95"/>
                  </a:lnTo>
                  <a:lnTo>
                    <a:pt x="47" y="95"/>
                  </a:lnTo>
                  <a:lnTo>
                    <a:pt x="46" y="95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4" y="96"/>
                  </a:lnTo>
                  <a:lnTo>
                    <a:pt x="44" y="95"/>
                  </a:lnTo>
                  <a:lnTo>
                    <a:pt x="43" y="95"/>
                  </a:lnTo>
                  <a:lnTo>
                    <a:pt x="42" y="95"/>
                  </a:lnTo>
                  <a:lnTo>
                    <a:pt x="41" y="95"/>
                  </a:lnTo>
                  <a:lnTo>
                    <a:pt x="40" y="96"/>
                  </a:lnTo>
                  <a:lnTo>
                    <a:pt x="40" y="97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7" y="100"/>
                  </a:lnTo>
                  <a:lnTo>
                    <a:pt x="37" y="101"/>
                  </a:lnTo>
                  <a:lnTo>
                    <a:pt x="36" y="101"/>
                  </a:lnTo>
                  <a:lnTo>
                    <a:pt x="37" y="101"/>
                  </a:lnTo>
                  <a:lnTo>
                    <a:pt x="36" y="101"/>
                  </a:lnTo>
                  <a:lnTo>
                    <a:pt x="37" y="101"/>
                  </a:lnTo>
                  <a:lnTo>
                    <a:pt x="37" y="102"/>
                  </a:lnTo>
                  <a:lnTo>
                    <a:pt x="37" y="103"/>
                  </a:lnTo>
                  <a:lnTo>
                    <a:pt x="36" y="103"/>
                  </a:lnTo>
                  <a:lnTo>
                    <a:pt x="35" y="103"/>
                  </a:lnTo>
                  <a:lnTo>
                    <a:pt x="35" y="104"/>
                  </a:lnTo>
                  <a:lnTo>
                    <a:pt x="34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1" y="111"/>
                  </a:lnTo>
                  <a:lnTo>
                    <a:pt x="31" y="112"/>
                  </a:lnTo>
                  <a:lnTo>
                    <a:pt x="32" y="112"/>
                  </a:lnTo>
                  <a:lnTo>
                    <a:pt x="34" y="112"/>
                  </a:lnTo>
                  <a:lnTo>
                    <a:pt x="34" y="113"/>
                  </a:lnTo>
                  <a:lnTo>
                    <a:pt x="34" y="112"/>
                  </a:lnTo>
                  <a:lnTo>
                    <a:pt x="35" y="112"/>
                  </a:lnTo>
                  <a:lnTo>
                    <a:pt x="35" y="114"/>
                  </a:lnTo>
                  <a:lnTo>
                    <a:pt x="35" y="117"/>
                  </a:lnTo>
                  <a:lnTo>
                    <a:pt x="34" y="117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2" y="119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19"/>
                  </a:lnTo>
                  <a:lnTo>
                    <a:pt x="36" y="119"/>
                  </a:lnTo>
                  <a:lnTo>
                    <a:pt x="37" y="119"/>
                  </a:lnTo>
                  <a:lnTo>
                    <a:pt x="38" y="119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1" y="119"/>
                  </a:lnTo>
                  <a:lnTo>
                    <a:pt x="42" y="119"/>
                  </a:lnTo>
                  <a:lnTo>
                    <a:pt x="42" y="120"/>
                  </a:lnTo>
                  <a:lnTo>
                    <a:pt x="43" y="120"/>
                  </a:lnTo>
                  <a:lnTo>
                    <a:pt x="44" y="120"/>
                  </a:lnTo>
                  <a:lnTo>
                    <a:pt x="44" y="121"/>
                  </a:lnTo>
                  <a:lnTo>
                    <a:pt x="44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4" y="129"/>
                  </a:lnTo>
                  <a:lnTo>
                    <a:pt x="44" y="130"/>
                  </a:lnTo>
                  <a:lnTo>
                    <a:pt x="44" y="131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3"/>
                  </a:lnTo>
                  <a:lnTo>
                    <a:pt x="44" y="134"/>
                  </a:lnTo>
                  <a:lnTo>
                    <a:pt x="43" y="135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3" y="138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40"/>
                  </a:lnTo>
                  <a:lnTo>
                    <a:pt x="44" y="141"/>
                  </a:lnTo>
                  <a:lnTo>
                    <a:pt x="44" y="142"/>
                  </a:lnTo>
                  <a:lnTo>
                    <a:pt x="44" y="143"/>
                  </a:lnTo>
                  <a:lnTo>
                    <a:pt x="44" y="144"/>
                  </a:lnTo>
                  <a:lnTo>
                    <a:pt x="43" y="144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3" y="147"/>
                  </a:lnTo>
                  <a:lnTo>
                    <a:pt x="43" y="148"/>
                  </a:lnTo>
                  <a:lnTo>
                    <a:pt x="43" y="151"/>
                  </a:lnTo>
                  <a:lnTo>
                    <a:pt x="43" y="152"/>
                  </a:lnTo>
                  <a:lnTo>
                    <a:pt x="43" y="153"/>
                  </a:lnTo>
                  <a:lnTo>
                    <a:pt x="43" y="154"/>
                  </a:lnTo>
                  <a:lnTo>
                    <a:pt x="43" y="155"/>
                  </a:lnTo>
                  <a:lnTo>
                    <a:pt x="41" y="156"/>
                  </a:lnTo>
                  <a:lnTo>
                    <a:pt x="37" y="156"/>
                  </a:lnTo>
                  <a:lnTo>
                    <a:pt x="36" y="156"/>
                  </a:lnTo>
                  <a:lnTo>
                    <a:pt x="35" y="156"/>
                  </a:lnTo>
                  <a:lnTo>
                    <a:pt x="32" y="156"/>
                  </a:lnTo>
                  <a:lnTo>
                    <a:pt x="31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8" y="156"/>
                  </a:lnTo>
                  <a:lnTo>
                    <a:pt x="27" y="156"/>
                  </a:lnTo>
                  <a:lnTo>
                    <a:pt x="26" y="156"/>
                  </a:lnTo>
                  <a:lnTo>
                    <a:pt x="25" y="156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3" y="151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0"/>
                  </a:lnTo>
                  <a:lnTo>
                    <a:pt x="28" y="150"/>
                  </a:lnTo>
                  <a:lnTo>
                    <a:pt x="29" y="150"/>
                  </a:lnTo>
                  <a:lnTo>
                    <a:pt x="30" y="150"/>
                  </a:lnTo>
                  <a:lnTo>
                    <a:pt x="30" y="149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29" y="147"/>
                  </a:lnTo>
                  <a:lnTo>
                    <a:pt x="29" y="146"/>
                  </a:lnTo>
                  <a:lnTo>
                    <a:pt x="29" y="145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8" y="141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4" y="140"/>
                  </a:lnTo>
                  <a:lnTo>
                    <a:pt x="23" y="139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1" y="138"/>
                  </a:lnTo>
                  <a:lnTo>
                    <a:pt x="20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5" y="136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1" y="137"/>
                  </a:lnTo>
                  <a:lnTo>
                    <a:pt x="11" y="136"/>
                  </a:lnTo>
                  <a:lnTo>
                    <a:pt x="11" y="135"/>
                  </a:lnTo>
                  <a:lnTo>
                    <a:pt x="11" y="134"/>
                  </a:lnTo>
                  <a:lnTo>
                    <a:pt x="12" y="134"/>
                  </a:lnTo>
                  <a:lnTo>
                    <a:pt x="11" y="132"/>
                  </a:lnTo>
                  <a:lnTo>
                    <a:pt x="10" y="132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10" y="129"/>
                  </a:lnTo>
                  <a:lnTo>
                    <a:pt x="9" y="129"/>
                  </a:lnTo>
                  <a:lnTo>
                    <a:pt x="8" y="129"/>
                  </a:lnTo>
                  <a:lnTo>
                    <a:pt x="7" y="130"/>
                  </a:lnTo>
                  <a:lnTo>
                    <a:pt x="6" y="130"/>
                  </a:lnTo>
                  <a:lnTo>
                    <a:pt x="6" y="131"/>
                  </a:lnTo>
                  <a:lnTo>
                    <a:pt x="5" y="131"/>
                  </a:lnTo>
                  <a:lnTo>
                    <a:pt x="5" y="13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3" name="Freeform 54">
              <a:extLst>
                <a:ext uri="{FF2B5EF4-FFF2-40B4-BE49-F238E27FC236}">
                  <a16:creationId xmlns:a16="http://schemas.microsoft.com/office/drawing/2014/main" id="{8A368E7B-152C-E5DB-9843-894AD5AD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438" y="2055813"/>
              <a:ext cx="163513" cy="149225"/>
            </a:xfrm>
            <a:custGeom>
              <a:avLst/>
              <a:gdLst>
                <a:gd name="T0" fmla="*/ 47 w 103"/>
                <a:gd name="T1" fmla="*/ 36 h 94"/>
                <a:gd name="T2" fmla="*/ 53 w 103"/>
                <a:gd name="T3" fmla="*/ 40 h 94"/>
                <a:gd name="T4" fmla="*/ 62 w 103"/>
                <a:gd name="T5" fmla="*/ 48 h 94"/>
                <a:gd name="T6" fmla="*/ 70 w 103"/>
                <a:gd name="T7" fmla="*/ 58 h 94"/>
                <a:gd name="T8" fmla="*/ 79 w 103"/>
                <a:gd name="T9" fmla="*/ 67 h 94"/>
                <a:gd name="T10" fmla="*/ 77 w 103"/>
                <a:gd name="T11" fmla="*/ 74 h 94"/>
                <a:gd name="T12" fmla="*/ 69 w 103"/>
                <a:gd name="T13" fmla="*/ 74 h 94"/>
                <a:gd name="T14" fmla="*/ 62 w 103"/>
                <a:gd name="T15" fmla="*/ 74 h 94"/>
                <a:gd name="T16" fmla="*/ 54 w 103"/>
                <a:gd name="T17" fmla="*/ 73 h 94"/>
                <a:gd name="T18" fmla="*/ 51 w 103"/>
                <a:gd name="T19" fmla="*/ 77 h 94"/>
                <a:gd name="T20" fmla="*/ 47 w 103"/>
                <a:gd name="T21" fmla="*/ 82 h 94"/>
                <a:gd name="T22" fmla="*/ 39 w 103"/>
                <a:gd name="T23" fmla="*/ 85 h 94"/>
                <a:gd name="T24" fmla="*/ 33 w 103"/>
                <a:gd name="T25" fmla="*/ 86 h 94"/>
                <a:gd name="T26" fmla="*/ 26 w 103"/>
                <a:gd name="T27" fmla="*/ 86 h 94"/>
                <a:gd name="T28" fmla="*/ 27 w 103"/>
                <a:gd name="T29" fmla="*/ 90 h 94"/>
                <a:gd name="T30" fmla="*/ 23 w 103"/>
                <a:gd name="T31" fmla="*/ 92 h 94"/>
                <a:gd name="T32" fmla="*/ 16 w 103"/>
                <a:gd name="T33" fmla="*/ 87 h 94"/>
                <a:gd name="T34" fmla="*/ 12 w 103"/>
                <a:gd name="T35" fmla="*/ 82 h 94"/>
                <a:gd name="T36" fmla="*/ 6 w 103"/>
                <a:gd name="T37" fmla="*/ 76 h 94"/>
                <a:gd name="T38" fmla="*/ 8 w 103"/>
                <a:gd name="T39" fmla="*/ 69 h 94"/>
                <a:gd name="T40" fmla="*/ 9 w 103"/>
                <a:gd name="T41" fmla="*/ 62 h 94"/>
                <a:gd name="T42" fmla="*/ 2 w 103"/>
                <a:gd name="T43" fmla="*/ 64 h 94"/>
                <a:gd name="T44" fmla="*/ 6 w 103"/>
                <a:gd name="T45" fmla="*/ 58 h 94"/>
                <a:gd name="T46" fmla="*/ 5 w 103"/>
                <a:gd name="T47" fmla="*/ 54 h 94"/>
                <a:gd name="T48" fmla="*/ 2 w 103"/>
                <a:gd name="T49" fmla="*/ 50 h 94"/>
                <a:gd name="T50" fmla="*/ 7 w 103"/>
                <a:gd name="T51" fmla="*/ 46 h 94"/>
                <a:gd name="T52" fmla="*/ 15 w 103"/>
                <a:gd name="T53" fmla="*/ 43 h 94"/>
                <a:gd name="T54" fmla="*/ 15 w 103"/>
                <a:gd name="T55" fmla="*/ 36 h 94"/>
                <a:gd name="T56" fmla="*/ 24 w 103"/>
                <a:gd name="T57" fmla="*/ 40 h 94"/>
                <a:gd name="T58" fmla="*/ 27 w 103"/>
                <a:gd name="T59" fmla="*/ 36 h 94"/>
                <a:gd name="T60" fmla="*/ 27 w 103"/>
                <a:gd name="T61" fmla="*/ 28 h 94"/>
                <a:gd name="T62" fmla="*/ 31 w 103"/>
                <a:gd name="T63" fmla="*/ 26 h 94"/>
                <a:gd name="T64" fmla="*/ 34 w 103"/>
                <a:gd name="T65" fmla="*/ 26 h 94"/>
                <a:gd name="T66" fmla="*/ 41 w 103"/>
                <a:gd name="T67" fmla="*/ 26 h 94"/>
                <a:gd name="T68" fmla="*/ 45 w 103"/>
                <a:gd name="T69" fmla="*/ 21 h 94"/>
                <a:gd name="T70" fmla="*/ 40 w 103"/>
                <a:gd name="T71" fmla="*/ 16 h 94"/>
                <a:gd name="T72" fmla="*/ 45 w 103"/>
                <a:gd name="T73" fmla="*/ 13 h 94"/>
                <a:gd name="T74" fmla="*/ 51 w 103"/>
                <a:gd name="T75" fmla="*/ 17 h 94"/>
                <a:gd name="T76" fmla="*/ 54 w 103"/>
                <a:gd name="T77" fmla="*/ 12 h 94"/>
                <a:gd name="T78" fmla="*/ 55 w 103"/>
                <a:gd name="T79" fmla="*/ 7 h 94"/>
                <a:gd name="T80" fmla="*/ 62 w 103"/>
                <a:gd name="T81" fmla="*/ 4 h 94"/>
                <a:gd name="T82" fmla="*/ 69 w 103"/>
                <a:gd name="T83" fmla="*/ 4 h 94"/>
                <a:gd name="T84" fmla="*/ 75 w 103"/>
                <a:gd name="T85" fmla="*/ 5 h 94"/>
                <a:gd name="T86" fmla="*/ 80 w 103"/>
                <a:gd name="T87" fmla="*/ 7 h 94"/>
                <a:gd name="T88" fmla="*/ 86 w 103"/>
                <a:gd name="T89" fmla="*/ 4 h 94"/>
                <a:gd name="T90" fmla="*/ 93 w 103"/>
                <a:gd name="T91" fmla="*/ 2 h 94"/>
                <a:gd name="T92" fmla="*/ 99 w 103"/>
                <a:gd name="T93" fmla="*/ 1 h 94"/>
                <a:gd name="T94" fmla="*/ 102 w 103"/>
                <a:gd name="T95" fmla="*/ 4 h 94"/>
                <a:gd name="T96" fmla="*/ 100 w 103"/>
                <a:gd name="T97" fmla="*/ 7 h 94"/>
                <a:gd name="T98" fmla="*/ 97 w 103"/>
                <a:gd name="T99" fmla="*/ 9 h 94"/>
                <a:gd name="T100" fmla="*/ 92 w 103"/>
                <a:gd name="T101" fmla="*/ 13 h 94"/>
                <a:gd name="T102" fmla="*/ 88 w 103"/>
                <a:gd name="T103" fmla="*/ 18 h 94"/>
                <a:gd name="T104" fmla="*/ 84 w 103"/>
                <a:gd name="T105" fmla="*/ 19 h 94"/>
                <a:gd name="T106" fmla="*/ 77 w 103"/>
                <a:gd name="T107" fmla="*/ 17 h 94"/>
                <a:gd name="T108" fmla="*/ 69 w 103"/>
                <a:gd name="T109" fmla="*/ 18 h 94"/>
                <a:gd name="T110" fmla="*/ 64 w 103"/>
                <a:gd name="T111" fmla="*/ 23 h 94"/>
                <a:gd name="T112" fmla="*/ 55 w 103"/>
                <a:gd name="T113" fmla="*/ 2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3" h="94">
                  <a:moveTo>
                    <a:pt x="51" y="31"/>
                  </a:moveTo>
                  <a:lnTo>
                    <a:pt x="50" y="31"/>
                  </a:lnTo>
                  <a:lnTo>
                    <a:pt x="50" y="32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9" y="34"/>
                  </a:lnTo>
                  <a:lnTo>
                    <a:pt x="49" y="35"/>
                  </a:lnTo>
                  <a:lnTo>
                    <a:pt x="48" y="35"/>
                  </a:lnTo>
                  <a:lnTo>
                    <a:pt x="47" y="36"/>
                  </a:lnTo>
                  <a:lnTo>
                    <a:pt x="46" y="37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0" y="39"/>
                  </a:lnTo>
                  <a:lnTo>
                    <a:pt x="51" y="39"/>
                  </a:lnTo>
                  <a:lnTo>
                    <a:pt x="52" y="39"/>
                  </a:lnTo>
                  <a:lnTo>
                    <a:pt x="52" y="40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4" y="41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7" y="45"/>
                  </a:lnTo>
                  <a:lnTo>
                    <a:pt x="59" y="47"/>
                  </a:lnTo>
                  <a:lnTo>
                    <a:pt x="60" y="47"/>
                  </a:lnTo>
                  <a:lnTo>
                    <a:pt x="61" y="48"/>
                  </a:lnTo>
                  <a:lnTo>
                    <a:pt x="62" y="48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4" y="51"/>
                  </a:lnTo>
                  <a:lnTo>
                    <a:pt x="66" y="53"/>
                  </a:lnTo>
                  <a:lnTo>
                    <a:pt x="67" y="54"/>
                  </a:lnTo>
                  <a:lnTo>
                    <a:pt x="67" y="55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70" y="58"/>
                  </a:lnTo>
                  <a:lnTo>
                    <a:pt x="69" y="58"/>
                  </a:lnTo>
                  <a:lnTo>
                    <a:pt x="72" y="63"/>
                  </a:lnTo>
                  <a:lnTo>
                    <a:pt x="73" y="63"/>
                  </a:lnTo>
                  <a:lnTo>
                    <a:pt x="75" y="64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7" y="66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9" y="69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7" y="73"/>
                  </a:lnTo>
                  <a:lnTo>
                    <a:pt x="77" y="74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5" y="74"/>
                  </a:lnTo>
                  <a:lnTo>
                    <a:pt x="74" y="74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71" y="74"/>
                  </a:lnTo>
                  <a:lnTo>
                    <a:pt x="70" y="74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7" y="74"/>
                  </a:lnTo>
                  <a:lnTo>
                    <a:pt x="66" y="74"/>
                  </a:lnTo>
                  <a:lnTo>
                    <a:pt x="66" y="75"/>
                  </a:lnTo>
                  <a:lnTo>
                    <a:pt x="65" y="75"/>
                  </a:lnTo>
                  <a:lnTo>
                    <a:pt x="65" y="74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2" y="74"/>
                  </a:lnTo>
                  <a:lnTo>
                    <a:pt x="61" y="73"/>
                  </a:lnTo>
                  <a:lnTo>
                    <a:pt x="60" y="73"/>
                  </a:lnTo>
                  <a:lnTo>
                    <a:pt x="59" y="72"/>
                  </a:lnTo>
                  <a:lnTo>
                    <a:pt x="58" y="72"/>
                  </a:lnTo>
                  <a:lnTo>
                    <a:pt x="57" y="72"/>
                  </a:lnTo>
                  <a:lnTo>
                    <a:pt x="56" y="72"/>
                  </a:lnTo>
                  <a:lnTo>
                    <a:pt x="55" y="72"/>
                  </a:lnTo>
                  <a:lnTo>
                    <a:pt x="55" y="73"/>
                  </a:lnTo>
                  <a:lnTo>
                    <a:pt x="54" y="73"/>
                  </a:lnTo>
                  <a:lnTo>
                    <a:pt x="53" y="73"/>
                  </a:lnTo>
                  <a:lnTo>
                    <a:pt x="53" y="74"/>
                  </a:lnTo>
                  <a:lnTo>
                    <a:pt x="52" y="74"/>
                  </a:lnTo>
                  <a:lnTo>
                    <a:pt x="51" y="74"/>
                  </a:lnTo>
                  <a:lnTo>
                    <a:pt x="51" y="73"/>
                  </a:lnTo>
                  <a:lnTo>
                    <a:pt x="51" y="74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51" y="77"/>
                  </a:lnTo>
                  <a:lnTo>
                    <a:pt x="51" y="78"/>
                  </a:lnTo>
                  <a:lnTo>
                    <a:pt x="50" y="78"/>
                  </a:lnTo>
                  <a:lnTo>
                    <a:pt x="50" y="79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7" y="81"/>
                  </a:lnTo>
                  <a:lnTo>
                    <a:pt x="47" y="82"/>
                  </a:lnTo>
                  <a:lnTo>
                    <a:pt x="46" y="83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2" y="83"/>
                  </a:lnTo>
                  <a:lnTo>
                    <a:pt x="41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9" y="86"/>
                  </a:lnTo>
                  <a:lnTo>
                    <a:pt x="39" y="87"/>
                  </a:lnTo>
                  <a:lnTo>
                    <a:pt x="38" y="87"/>
                  </a:lnTo>
                  <a:lnTo>
                    <a:pt x="37" y="87"/>
                  </a:lnTo>
                  <a:lnTo>
                    <a:pt x="36" y="87"/>
                  </a:lnTo>
                  <a:lnTo>
                    <a:pt x="36" y="86"/>
                  </a:lnTo>
                  <a:lnTo>
                    <a:pt x="35" y="86"/>
                  </a:lnTo>
                  <a:lnTo>
                    <a:pt x="34" y="86"/>
                  </a:lnTo>
                  <a:lnTo>
                    <a:pt x="33" y="86"/>
                  </a:lnTo>
                  <a:lnTo>
                    <a:pt x="32" y="86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0" y="86"/>
                  </a:lnTo>
                  <a:lnTo>
                    <a:pt x="29" y="86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5" y="86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6" y="88"/>
                  </a:lnTo>
                  <a:lnTo>
                    <a:pt x="26" y="89"/>
                  </a:lnTo>
                  <a:lnTo>
                    <a:pt x="27" y="89"/>
                  </a:lnTo>
                  <a:lnTo>
                    <a:pt x="27" y="90"/>
                  </a:lnTo>
                  <a:lnTo>
                    <a:pt x="26" y="90"/>
                  </a:lnTo>
                  <a:lnTo>
                    <a:pt x="26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6" y="92"/>
                  </a:lnTo>
                  <a:lnTo>
                    <a:pt x="26" y="93"/>
                  </a:lnTo>
                  <a:lnTo>
                    <a:pt x="26" y="94"/>
                  </a:lnTo>
                  <a:lnTo>
                    <a:pt x="23" y="93"/>
                  </a:lnTo>
                  <a:lnTo>
                    <a:pt x="23" y="92"/>
                  </a:lnTo>
                  <a:lnTo>
                    <a:pt x="22" y="92"/>
                  </a:lnTo>
                  <a:lnTo>
                    <a:pt x="21" y="91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18" y="88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6" y="87"/>
                  </a:lnTo>
                  <a:lnTo>
                    <a:pt x="15" y="87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3" y="86"/>
                  </a:lnTo>
                  <a:lnTo>
                    <a:pt x="13" y="85"/>
                  </a:lnTo>
                  <a:lnTo>
                    <a:pt x="13" y="84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2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8" y="77"/>
                  </a:lnTo>
                  <a:lnTo>
                    <a:pt x="7" y="77"/>
                  </a:lnTo>
                  <a:lnTo>
                    <a:pt x="6" y="76"/>
                  </a:lnTo>
                  <a:lnTo>
                    <a:pt x="7" y="76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7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5" y="62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3" y="63"/>
                  </a:lnTo>
                  <a:lnTo>
                    <a:pt x="2" y="64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7" y="36"/>
                  </a:lnTo>
                  <a:lnTo>
                    <a:pt x="18" y="37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4" y="24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4" y="20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1" y="19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2" y="14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81" y="6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6" y="4"/>
                  </a:lnTo>
                  <a:lnTo>
                    <a:pt x="87" y="4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7" y="2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1" y="0"/>
                  </a:lnTo>
                  <a:lnTo>
                    <a:pt x="101" y="1"/>
                  </a:lnTo>
                  <a:lnTo>
                    <a:pt x="101" y="1"/>
                  </a:lnTo>
                  <a:lnTo>
                    <a:pt x="101" y="2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4"/>
                  </a:lnTo>
                  <a:lnTo>
                    <a:pt x="103" y="4"/>
                  </a:lnTo>
                  <a:lnTo>
                    <a:pt x="103" y="5"/>
                  </a:lnTo>
                  <a:lnTo>
                    <a:pt x="102" y="5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101" y="6"/>
                  </a:lnTo>
                  <a:lnTo>
                    <a:pt x="100" y="6"/>
                  </a:lnTo>
                  <a:lnTo>
                    <a:pt x="100" y="7"/>
                  </a:lnTo>
                  <a:lnTo>
                    <a:pt x="101" y="7"/>
                  </a:lnTo>
                  <a:lnTo>
                    <a:pt x="101" y="8"/>
                  </a:lnTo>
                  <a:lnTo>
                    <a:pt x="100" y="8"/>
                  </a:lnTo>
                  <a:lnTo>
                    <a:pt x="100" y="9"/>
                  </a:lnTo>
                  <a:lnTo>
                    <a:pt x="100" y="8"/>
                  </a:lnTo>
                  <a:lnTo>
                    <a:pt x="99" y="8"/>
                  </a:lnTo>
                  <a:lnTo>
                    <a:pt x="98" y="8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6" y="10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4" y="12"/>
                  </a:lnTo>
                  <a:lnTo>
                    <a:pt x="94" y="13"/>
                  </a:lnTo>
                  <a:lnTo>
                    <a:pt x="93" y="13"/>
                  </a:lnTo>
                  <a:lnTo>
                    <a:pt x="92" y="13"/>
                  </a:lnTo>
                  <a:lnTo>
                    <a:pt x="92" y="14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9" y="16"/>
                  </a:lnTo>
                  <a:lnTo>
                    <a:pt x="89" y="17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7" y="19"/>
                  </a:lnTo>
                  <a:lnTo>
                    <a:pt x="87" y="20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5" y="21"/>
                  </a:lnTo>
                  <a:lnTo>
                    <a:pt x="86" y="20"/>
                  </a:lnTo>
                  <a:lnTo>
                    <a:pt x="85" y="19"/>
                  </a:lnTo>
                  <a:lnTo>
                    <a:pt x="84" y="19"/>
                  </a:lnTo>
                  <a:lnTo>
                    <a:pt x="84" y="18"/>
                  </a:lnTo>
                  <a:lnTo>
                    <a:pt x="83" y="18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7"/>
                  </a:lnTo>
                  <a:lnTo>
                    <a:pt x="79" y="17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7" y="19"/>
                  </a:lnTo>
                  <a:lnTo>
                    <a:pt x="67" y="20"/>
                  </a:lnTo>
                  <a:lnTo>
                    <a:pt x="66" y="20"/>
                  </a:lnTo>
                  <a:lnTo>
                    <a:pt x="65" y="21"/>
                  </a:lnTo>
                  <a:lnTo>
                    <a:pt x="65" y="22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4"/>
                  </a:lnTo>
                  <a:lnTo>
                    <a:pt x="60" y="25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6"/>
                  </a:lnTo>
                  <a:lnTo>
                    <a:pt x="56" y="27"/>
                  </a:lnTo>
                  <a:lnTo>
                    <a:pt x="55" y="27"/>
                  </a:lnTo>
                  <a:lnTo>
                    <a:pt x="54" y="28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4" name="Freeform 98">
              <a:extLst>
                <a:ext uri="{FF2B5EF4-FFF2-40B4-BE49-F238E27FC236}">
                  <a16:creationId xmlns:a16="http://schemas.microsoft.com/office/drawing/2014/main" id="{5964B51C-0929-6312-DA5B-F6016C141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150" y="2139950"/>
              <a:ext cx="95250" cy="168275"/>
            </a:xfrm>
            <a:custGeom>
              <a:avLst/>
              <a:gdLst>
                <a:gd name="T0" fmla="*/ 53 w 60"/>
                <a:gd name="T1" fmla="*/ 92 h 106"/>
                <a:gd name="T2" fmla="*/ 43 w 60"/>
                <a:gd name="T3" fmla="*/ 92 h 106"/>
                <a:gd name="T4" fmla="*/ 37 w 60"/>
                <a:gd name="T5" fmla="*/ 92 h 106"/>
                <a:gd name="T6" fmla="*/ 25 w 60"/>
                <a:gd name="T7" fmla="*/ 91 h 106"/>
                <a:gd name="T8" fmla="*/ 17 w 60"/>
                <a:gd name="T9" fmla="*/ 91 h 106"/>
                <a:gd name="T10" fmla="*/ 15 w 60"/>
                <a:gd name="T11" fmla="*/ 94 h 106"/>
                <a:gd name="T12" fmla="*/ 13 w 60"/>
                <a:gd name="T13" fmla="*/ 92 h 106"/>
                <a:gd name="T14" fmla="*/ 13 w 60"/>
                <a:gd name="T15" fmla="*/ 99 h 106"/>
                <a:gd name="T16" fmla="*/ 13 w 60"/>
                <a:gd name="T17" fmla="*/ 105 h 106"/>
                <a:gd name="T18" fmla="*/ 9 w 60"/>
                <a:gd name="T19" fmla="*/ 105 h 106"/>
                <a:gd name="T20" fmla="*/ 3 w 60"/>
                <a:gd name="T21" fmla="*/ 105 h 106"/>
                <a:gd name="T22" fmla="*/ 2 w 60"/>
                <a:gd name="T23" fmla="*/ 104 h 106"/>
                <a:gd name="T24" fmla="*/ 3 w 60"/>
                <a:gd name="T25" fmla="*/ 103 h 106"/>
                <a:gd name="T26" fmla="*/ 3 w 60"/>
                <a:gd name="T27" fmla="*/ 98 h 106"/>
                <a:gd name="T28" fmla="*/ 0 w 60"/>
                <a:gd name="T29" fmla="*/ 93 h 106"/>
                <a:gd name="T30" fmla="*/ 3 w 60"/>
                <a:gd name="T31" fmla="*/ 90 h 106"/>
                <a:gd name="T32" fmla="*/ 6 w 60"/>
                <a:gd name="T33" fmla="*/ 87 h 106"/>
                <a:gd name="T34" fmla="*/ 6 w 60"/>
                <a:gd name="T35" fmla="*/ 85 h 106"/>
                <a:gd name="T36" fmla="*/ 10 w 60"/>
                <a:gd name="T37" fmla="*/ 81 h 106"/>
                <a:gd name="T38" fmla="*/ 14 w 60"/>
                <a:gd name="T39" fmla="*/ 81 h 106"/>
                <a:gd name="T40" fmla="*/ 19 w 60"/>
                <a:gd name="T41" fmla="*/ 80 h 106"/>
                <a:gd name="T42" fmla="*/ 20 w 60"/>
                <a:gd name="T43" fmla="*/ 74 h 106"/>
                <a:gd name="T44" fmla="*/ 20 w 60"/>
                <a:gd name="T45" fmla="*/ 69 h 106"/>
                <a:gd name="T46" fmla="*/ 18 w 60"/>
                <a:gd name="T47" fmla="*/ 66 h 106"/>
                <a:gd name="T48" fmla="*/ 20 w 60"/>
                <a:gd name="T49" fmla="*/ 63 h 106"/>
                <a:gd name="T50" fmla="*/ 18 w 60"/>
                <a:gd name="T51" fmla="*/ 59 h 106"/>
                <a:gd name="T52" fmla="*/ 15 w 60"/>
                <a:gd name="T53" fmla="*/ 56 h 106"/>
                <a:gd name="T54" fmla="*/ 18 w 60"/>
                <a:gd name="T55" fmla="*/ 53 h 106"/>
                <a:gd name="T56" fmla="*/ 21 w 60"/>
                <a:gd name="T57" fmla="*/ 53 h 106"/>
                <a:gd name="T58" fmla="*/ 22 w 60"/>
                <a:gd name="T59" fmla="*/ 48 h 106"/>
                <a:gd name="T60" fmla="*/ 27 w 60"/>
                <a:gd name="T61" fmla="*/ 46 h 106"/>
                <a:gd name="T62" fmla="*/ 28 w 60"/>
                <a:gd name="T63" fmla="*/ 42 h 106"/>
                <a:gd name="T64" fmla="*/ 30 w 60"/>
                <a:gd name="T65" fmla="*/ 38 h 106"/>
                <a:gd name="T66" fmla="*/ 34 w 60"/>
                <a:gd name="T67" fmla="*/ 36 h 106"/>
                <a:gd name="T68" fmla="*/ 36 w 60"/>
                <a:gd name="T69" fmla="*/ 32 h 106"/>
                <a:gd name="T70" fmla="*/ 37 w 60"/>
                <a:gd name="T71" fmla="*/ 29 h 106"/>
                <a:gd name="T72" fmla="*/ 42 w 60"/>
                <a:gd name="T73" fmla="*/ 28 h 106"/>
                <a:gd name="T74" fmla="*/ 46 w 60"/>
                <a:gd name="T75" fmla="*/ 28 h 106"/>
                <a:gd name="T76" fmla="*/ 46 w 60"/>
                <a:gd name="T77" fmla="*/ 22 h 106"/>
                <a:gd name="T78" fmla="*/ 49 w 60"/>
                <a:gd name="T79" fmla="*/ 17 h 106"/>
                <a:gd name="T80" fmla="*/ 52 w 60"/>
                <a:gd name="T81" fmla="*/ 13 h 106"/>
                <a:gd name="T82" fmla="*/ 52 w 60"/>
                <a:gd name="T83" fmla="*/ 8 h 106"/>
                <a:gd name="T84" fmla="*/ 54 w 60"/>
                <a:gd name="T85" fmla="*/ 4 h 106"/>
                <a:gd name="T86" fmla="*/ 56 w 60"/>
                <a:gd name="T87" fmla="*/ 2 h 106"/>
                <a:gd name="T88" fmla="*/ 60 w 60"/>
                <a:gd name="T89" fmla="*/ 1 h 106"/>
                <a:gd name="T90" fmla="*/ 60 w 60"/>
                <a:gd name="T91" fmla="*/ 9 h 106"/>
                <a:gd name="T92" fmla="*/ 60 w 60"/>
                <a:gd name="T93" fmla="*/ 16 h 106"/>
                <a:gd name="T94" fmla="*/ 60 w 60"/>
                <a:gd name="T95" fmla="*/ 22 h 106"/>
                <a:gd name="T96" fmla="*/ 60 w 60"/>
                <a:gd name="T97" fmla="*/ 28 h 106"/>
                <a:gd name="T98" fmla="*/ 60 w 60"/>
                <a:gd name="T99" fmla="*/ 34 h 106"/>
                <a:gd name="T100" fmla="*/ 60 w 60"/>
                <a:gd name="T101" fmla="*/ 40 h 106"/>
                <a:gd name="T102" fmla="*/ 60 w 60"/>
                <a:gd name="T103" fmla="*/ 45 h 106"/>
                <a:gd name="T104" fmla="*/ 60 w 60"/>
                <a:gd name="T105" fmla="*/ 51 h 106"/>
                <a:gd name="T106" fmla="*/ 60 w 60"/>
                <a:gd name="T107" fmla="*/ 57 h 106"/>
                <a:gd name="T108" fmla="*/ 60 w 60"/>
                <a:gd name="T109" fmla="*/ 66 h 106"/>
                <a:gd name="T110" fmla="*/ 60 w 60"/>
                <a:gd name="T111" fmla="*/ 74 h 106"/>
                <a:gd name="T112" fmla="*/ 59 w 60"/>
                <a:gd name="T113" fmla="*/ 83 h 106"/>
                <a:gd name="T114" fmla="*/ 59 w 60"/>
                <a:gd name="T115" fmla="*/ 9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106">
                  <a:moveTo>
                    <a:pt x="59" y="92"/>
                  </a:moveTo>
                  <a:lnTo>
                    <a:pt x="58" y="92"/>
                  </a:lnTo>
                  <a:lnTo>
                    <a:pt x="57" y="92"/>
                  </a:lnTo>
                  <a:lnTo>
                    <a:pt x="56" y="92"/>
                  </a:lnTo>
                  <a:lnTo>
                    <a:pt x="55" y="92"/>
                  </a:lnTo>
                  <a:lnTo>
                    <a:pt x="53" y="92"/>
                  </a:lnTo>
                  <a:lnTo>
                    <a:pt x="51" y="92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2" y="92"/>
                  </a:lnTo>
                  <a:lnTo>
                    <a:pt x="41" y="92"/>
                  </a:lnTo>
                  <a:lnTo>
                    <a:pt x="40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7" y="92"/>
                  </a:lnTo>
                  <a:lnTo>
                    <a:pt x="36" y="92"/>
                  </a:lnTo>
                  <a:lnTo>
                    <a:pt x="36" y="91"/>
                  </a:lnTo>
                  <a:lnTo>
                    <a:pt x="35" y="91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4" y="91"/>
                  </a:lnTo>
                  <a:lnTo>
                    <a:pt x="23" y="91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92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3" y="91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4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3" y="101"/>
                  </a:lnTo>
                  <a:lnTo>
                    <a:pt x="13" y="102"/>
                  </a:lnTo>
                  <a:lnTo>
                    <a:pt x="13" y="103"/>
                  </a:lnTo>
                  <a:lnTo>
                    <a:pt x="13" y="104"/>
                  </a:lnTo>
                  <a:lnTo>
                    <a:pt x="13" y="105"/>
                  </a:lnTo>
                  <a:lnTo>
                    <a:pt x="13" y="106"/>
                  </a:lnTo>
                  <a:lnTo>
                    <a:pt x="12" y="106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0" y="105"/>
                  </a:lnTo>
                  <a:lnTo>
                    <a:pt x="9" y="105"/>
                  </a:lnTo>
                  <a:lnTo>
                    <a:pt x="8" y="105"/>
                  </a:lnTo>
                  <a:lnTo>
                    <a:pt x="7" y="105"/>
                  </a:lnTo>
                  <a:lnTo>
                    <a:pt x="6" y="105"/>
                  </a:lnTo>
                  <a:lnTo>
                    <a:pt x="5" y="105"/>
                  </a:lnTo>
                  <a:lnTo>
                    <a:pt x="4" y="105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5"/>
                  </a:lnTo>
                  <a:lnTo>
                    <a:pt x="1" y="104"/>
                  </a:lnTo>
                  <a:lnTo>
                    <a:pt x="1" y="105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3" y="104"/>
                  </a:lnTo>
                  <a:lnTo>
                    <a:pt x="3" y="103"/>
                  </a:lnTo>
                  <a:lnTo>
                    <a:pt x="4" y="103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5" y="87"/>
                  </a:lnTo>
                  <a:lnTo>
                    <a:pt x="6" y="87"/>
                  </a:lnTo>
                  <a:lnTo>
                    <a:pt x="5" y="87"/>
                  </a:lnTo>
                  <a:lnTo>
                    <a:pt x="6" y="87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2" y="81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4" y="82"/>
                  </a:lnTo>
                  <a:lnTo>
                    <a:pt x="14" y="81"/>
                  </a:lnTo>
                  <a:lnTo>
                    <a:pt x="15" y="81"/>
                  </a:lnTo>
                  <a:lnTo>
                    <a:pt x="16" y="81"/>
                  </a:lnTo>
                  <a:lnTo>
                    <a:pt x="17" y="81"/>
                  </a:lnTo>
                  <a:lnTo>
                    <a:pt x="18" y="81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4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4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61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2" y="28"/>
                  </a:lnTo>
                  <a:lnTo>
                    <a:pt x="43" y="28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6" y="27"/>
                  </a:lnTo>
                  <a:lnTo>
                    <a:pt x="46" y="26"/>
                  </a:lnTo>
                  <a:lnTo>
                    <a:pt x="46" y="25"/>
                  </a:lnTo>
                  <a:lnTo>
                    <a:pt x="46" y="24"/>
                  </a:lnTo>
                  <a:lnTo>
                    <a:pt x="46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8" y="19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0" y="16"/>
                  </a:lnTo>
                  <a:lnTo>
                    <a:pt x="60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0" y="37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60" y="42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6"/>
                  </a:lnTo>
                  <a:lnTo>
                    <a:pt x="60" y="47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60" y="52"/>
                  </a:lnTo>
                  <a:lnTo>
                    <a:pt x="60" y="53"/>
                  </a:lnTo>
                  <a:lnTo>
                    <a:pt x="60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0" y="57"/>
                  </a:lnTo>
                  <a:lnTo>
                    <a:pt x="60" y="60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4"/>
                  </a:lnTo>
                  <a:lnTo>
                    <a:pt x="60" y="65"/>
                  </a:lnTo>
                  <a:lnTo>
                    <a:pt x="60" y="66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0" y="70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60" y="74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7"/>
                  </a:lnTo>
                  <a:lnTo>
                    <a:pt x="60" y="78"/>
                  </a:lnTo>
                  <a:lnTo>
                    <a:pt x="60" y="83"/>
                  </a:lnTo>
                  <a:lnTo>
                    <a:pt x="59" y="83"/>
                  </a:lnTo>
                  <a:lnTo>
                    <a:pt x="59" y="84"/>
                  </a:lnTo>
                  <a:lnTo>
                    <a:pt x="59" y="85"/>
                  </a:lnTo>
                  <a:lnTo>
                    <a:pt x="59" y="87"/>
                  </a:lnTo>
                  <a:lnTo>
                    <a:pt x="59" y="88"/>
                  </a:lnTo>
                  <a:lnTo>
                    <a:pt x="59" y="89"/>
                  </a:lnTo>
                  <a:lnTo>
                    <a:pt x="59" y="91"/>
                  </a:lnTo>
                  <a:lnTo>
                    <a:pt x="59" y="9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5" name="Freeform 99">
              <a:extLst>
                <a:ext uri="{FF2B5EF4-FFF2-40B4-BE49-F238E27FC236}">
                  <a16:creationId xmlns:a16="http://schemas.microsoft.com/office/drawing/2014/main" id="{26A02F0B-E05A-2F35-0A12-F07718995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1990725"/>
              <a:ext cx="92075" cy="133350"/>
            </a:xfrm>
            <a:custGeom>
              <a:avLst/>
              <a:gdLst>
                <a:gd name="T0" fmla="*/ 0 w 58"/>
                <a:gd name="T1" fmla="*/ 74 h 84"/>
                <a:gd name="T2" fmla="*/ 1 w 58"/>
                <a:gd name="T3" fmla="*/ 67 h 84"/>
                <a:gd name="T4" fmla="*/ 1 w 58"/>
                <a:gd name="T5" fmla="*/ 60 h 84"/>
                <a:gd name="T6" fmla="*/ 1 w 58"/>
                <a:gd name="T7" fmla="*/ 49 h 84"/>
                <a:gd name="T8" fmla="*/ 1 w 58"/>
                <a:gd name="T9" fmla="*/ 42 h 84"/>
                <a:gd name="T10" fmla="*/ 1 w 58"/>
                <a:gd name="T11" fmla="*/ 32 h 84"/>
                <a:gd name="T12" fmla="*/ 1 w 58"/>
                <a:gd name="T13" fmla="*/ 22 h 84"/>
                <a:gd name="T14" fmla="*/ 4 w 58"/>
                <a:gd name="T15" fmla="*/ 20 h 84"/>
                <a:gd name="T16" fmla="*/ 3 w 58"/>
                <a:gd name="T17" fmla="*/ 14 h 84"/>
                <a:gd name="T18" fmla="*/ 5 w 58"/>
                <a:gd name="T19" fmla="*/ 8 h 84"/>
                <a:gd name="T20" fmla="*/ 7 w 58"/>
                <a:gd name="T21" fmla="*/ 0 h 84"/>
                <a:gd name="T22" fmla="*/ 9 w 58"/>
                <a:gd name="T23" fmla="*/ 5 h 84"/>
                <a:gd name="T24" fmla="*/ 11 w 58"/>
                <a:gd name="T25" fmla="*/ 11 h 84"/>
                <a:gd name="T26" fmla="*/ 17 w 58"/>
                <a:gd name="T27" fmla="*/ 13 h 84"/>
                <a:gd name="T28" fmla="*/ 22 w 58"/>
                <a:gd name="T29" fmla="*/ 11 h 84"/>
                <a:gd name="T30" fmla="*/ 21 w 58"/>
                <a:gd name="T31" fmla="*/ 15 h 84"/>
                <a:gd name="T32" fmla="*/ 26 w 58"/>
                <a:gd name="T33" fmla="*/ 18 h 84"/>
                <a:gd name="T34" fmla="*/ 31 w 58"/>
                <a:gd name="T35" fmla="*/ 15 h 84"/>
                <a:gd name="T36" fmla="*/ 35 w 58"/>
                <a:gd name="T37" fmla="*/ 19 h 84"/>
                <a:gd name="T38" fmla="*/ 38 w 58"/>
                <a:gd name="T39" fmla="*/ 17 h 84"/>
                <a:gd name="T40" fmla="*/ 39 w 58"/>
                <a:gd name="T41" fmla="*/ 12 h 84"/>
                <a:gd name="T42" fmla="*/ 43 w 58"/>
                <a:gd name="T43" fmla="*/ 8 h 84"/>
                <a:gd name="T44" fmla="*/ 49 w 58"/>
                <a:gd name="T45" fmla="*/ 5 h 84"/>
                <a:gd name="T46" fmla="*/ 54 w 58"/>
                <a:gd name="T47" fmla="*/ 8 h 84"/>
                <a:gd name="T48" fmla="*/ 55 w 58"/>
                <a:gd name="T49" fmla="*/ 14 h 84"/>
                <a:gd name="T50" fmla="*/ 56 w 58"/>
                <a:gd name="T51" fmla="*/ 20 h 84"/>
                <a:gd name="T52" fmla="*/ 52 w 58"/>
                <a:gd name="T53" fmla="*/ 26 h 84"/>
                <a:gd name="T54" fmla="*/ 49 w 58"/>
                <a:gd name="T55" fmla="*/ 31 h 84"/>
                <a:gd name="T56" fmla="*/ 53 w 58"/>
                <a:gd name="T57" fmla="*/ 35 h 84"/>
                <a:gd name="T58" fmla="*/ 55 w 58"/>
                <a:gd name="T59" fmla="*/ 39 h 84"/>
                <a:gd name="T60" fmla="*/ 47 w 58"/>
                <a:gd name="T61" fmla="*/ 42 h 84"/>
                <a:gd name="T62" fmla="*/ 41 w 58"/>
                <a:gd name="T63" fmla="*/ 45 h 84"/>
                <a:gd name="T64" fmla="*/ 41 w 58"/>
                <a:gd name="T65" fmla="*/ 49 h 84"/>
                <a:gd name="T66" fmla="*/ 45 w 58"/>
                <a:gd name="T67" fmla="*/ 52 h 84"/>
                <a:gd name="T68" fmla="*/ 53 w 58"/>
                <a:gd name="T69" fmla="*/ 58 h 84"/>
                <a:gd name="T70" fmla="*/ 56 w 58"/>
                <a:gd name="T71" fmla="*/ 63 h 84"/>
                <a:gd name="T72" fmla="*/ 56 w 58"/>
                <a:gd name="T73" fmla="*/ 65 h 84"/>
                <a:gd name="T74" fmla="*/ 56 w 58"/>
                <a:gd name="T75" fmla="*/ 71 h 84"/>
                <a:gd name="T76" fmla="*/ 56 w 58"/>
                <a:gd name="T77" fmla="*/ 77 h 84"/>
                <a:gd name="T78" fmla="*/ 54 w 58"/>
                <a:gd name="T79" fmla="*/ 80 h 84"/>
                <a:gd name="T80" fmla="*/ 48 w 58"/>
                <a:gd name="T81" fmla="*/ 79 h 84"/>
                <a:gd name="T82" fmla="*/ 44 w 58"/>
                <a:gd name="T83" fmla="*/ 78 h 84"/>
                <a:gd name="T84" fmla="*/ 43 w 58"/>
                <a:gd name="T85" fmla="*/ 84 h 84"/>
                <a:gd name="T86" fmla="*/ 37 w 58"/>
                <a:gd name="T87" fmla="*/ 81 h 84"/>
                <a:gd name="T88" fmla="*/ 34 w 58"/>
                <a:gd name="T89" fmla="*/ 75 h 84"/>
                <a:gd name="T90" fmla="*/ 32 w 58"/>
                <a:gd name="T91" fmla="*/ 71 h 84"/>
                <a:gd name="T92" fmla="*/ 33 w 58"/>
                <a:gd name="T93" fmla="*/ 68 h 84"/>
                <a:gd name="T94" fmla="*/ 30 w 58"/>
                <a:gd name="T95" fmla="*/ 70 h 84"/>
                <a:gd name="T96" fmla="*/ 28 w 58"/>
                <a:gd name="T97" fmla="*/ 71 h 84"/>
                <a:gd name="T98" fmla="*/ 25 w 58"/>
                <a:gd name="T99" fmla="*/ 71 h 84"/>
                <a:gd name="T100" fmla="*/ 22 w 58"/>
                <a:gd name="T101" fmla="*/ 71 h 84"/>
                <a:gd name="T102" fmla="*/ 16 w 58"/>
                <a:gd name="T103" fmla="*/ 77 h 84"/>
                <a:gd name="T104" fmla="*/ 12 w 58"/>
                <a:gd name="T105" fmla="*/ 81 h 84"/>
                <a:gd name="T106" fmla="*/ 9 w 58"/>
                <a:gd name="T107" fmla="*/ 82 h 84"/>
                <a:gd name="T108" fmla="*/ 7 w 58"/>
                <a:gd name="T109" fmla="*/ 79 h 84"/>
                <a:gd name="T110" fmla="*/ 4 w 58"/>
                <a:gd name="T111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" h="84">
                  <a:moveTo>
                    <a:pt x="0" y="80"/>
                  </a:move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1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5" y="21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3" y="25"/>
                  </a:lnTo>
                  <a:lnTo>
                    <a:pt x="52" y="26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49" y="31"/>
                  </a:lnTo>
                  <a:lnTo>
                    <a:pt x="51" y="32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6"/>
                  </a:lnTo>
                  <a:lnTo>
                    <a:pt x="54" y="37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6" y="39"/>
                  </a:lnTo>
                  <a:lnTo>
                    <a:pt x="55" y="39"/>
                  </a:lnTo>
                  <a:lnTo>
                    <a:pt x="54" y="40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4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40" y="46"/>
                  </a:lnTo>
                  <a:lnTo>
                    <a:pt x="39" y="46"/>
                  </a:lnTo>
                  <a:lnTo>
                    <a:pt x="39" y="47"/>
                  </a:lnTo>
                  <a:lnTo>
                    <a:pt x="39" y="48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50"/>
                  </a:lnTo>
                  <a:lnTo>
                    <a:pt x="42" y="50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1"/>
                  </a:lnTo>
                  <a:lnTo>
                    <a:pt x="44" y="52"/>
                  </a:lnTo>
                  <a:lnTo>
                    <a:pt x="45" y="52"/>
                  </a:lnTo>
                  <a:lnTo>
                    <a:pt x="46" y="53"/>
                  </a:lnTo>
                  <a:lnTo>
                    <a:pt x="48" y="54"/>
                  </a:lnTo>
                  <a:lnTo>
                    <a:pt x="49" y="54"/>
                  </a:lnTo>
                  <a:lnTo>
                    <a:pt x="49" y="55"/>
                  </a:lnTo>
                  <a:lnTo>
                    <a:pt x="50" y="55"/>
                  </a:lnTo>
                  <a:lnTo>
                    <a:pt x="51" y="56"/>
                  </a:lnTo>
                  <a:lnTo>
                    <a:pt x="53" y="58"/>
                  </a:lnTo>
                  <a:lnTo>
                    <a:pt x="53" y="59"/>
                  </a:lnTo>
                  <a:lnTo>
                    <a:pt x="53" y="60"/>
                  </a:lnTo>
                  <a:lnTo>
                    <a:pt x="54" y="60"/>
                  </a:lnTo>
                  <a:lnTo>
                    <a:pt x="55" y="60"/>
                  </a:lnTo>
                  <a:lnTo>
                    <a:pt x="55" y="61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7" y="65"/>
                  </a:lnTo>
                  <a:lnTo>
                    <a:pt x="58" y="65"/>
                  </a:lnTo>
                  <a:lnTo>
                    <a:pt x="57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6"/>
                  </a:lnTo>
                  <a:lnTo>
                    <a:pt x="56" y="67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9"/>
                  </a:lnTo>
                  <a:lnTo>
                    <a:pt x="56" y="70"/>
                  </a:lnTo>
                  <a:lnTo>
                    <a:pt x="56" y="71"/>
                  </a:lnTo>
                  <a:lnTo>
                    <a:pt x="56" y="72"/>
                  </a:lnTo>
                  <a:lnTo>
                    <a:pt x="56" y="73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56" y="76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4" y="79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2" y="81"/>
                  </a:lnTo>
                  <a:lnTo>
                    <a:pt x="51" y="80"/>
                  </a:lnTo>
                  <a:lnTo>
                    <a:pt x="50" y="80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7" y="78"/>
                  </a:lnTo>
                  <a:lnTo>
                    <a:pt x="46" y="77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4" y="77"/>
                  </a:lnTo>
                  <a:lnTo>
                    <a:pt x="44" y="78"/>
                  </a:lnTo>
                  <a:lnTo>
                    <a:pt x="44" y="79"/>
                  </a:lnTo>
                  <a:lnTo>
                    <a:pt x="44" y="80"/>
                  </a:lnTo>
                  <a:lnTo>
                    <a:pt x="44" y="81"/>
                  </a:lnTo>
                  <a:lnTo>
                    <a:pt x="44" y="82"/>
                  </a:lnTo>
                  <a:lnTo>
                    <a:pt x="44" y="83"/>
                  </a:lnTo>
                  <a:lnTo>
                    <a:pt x="44" y="84"/>
                  </a:lnTo>
                  <a:lnTo>
                    <a:pt x="43" y="84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0" y="83"/>
                  </a:lnTo>
                  <a:lnTo>
                    <a:pt x="39" y="83"/>
                  </a:lnTo>
                  <a:lnTo>
                    <a:pt x="38" y="82"/>
                  </a:lnTo>
                  <a:lnTo>
                    <a:pt x="37" y="82"/>
                  </a:lnTo>
                  <a:lnTo>
                    <a:pt x="37" y="81"/>
                  </a:lnTo>
                  <a:lnTo>
                    <a:pt x="37" y="80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1" y="73"/>
                  </a:lnTo>
                  <a:lnTo>
                    <a:pt x="31" y="72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4" y="69"/>
                  </a:lnTo>
                  <a:lnTo>
                    <a:pt x="35" y="68"/>
                  </a:lnTo>
                  <a:lnTo>
                    <a:pt x="34" y="68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2" y="67"/>
                  </a:lnTo>
                  <a:lnTo>
                    <a:pt x="32" y="68"/>
                  </a:lnTo>
                  <a:lnTo>
                    <a:pt x="31" y="68"/>
                  </a:lnTo>
                  <a:lnTo>
                    <a:pt x="31" y="69"/>
                  </a:lnTo>
                  <a:lnTo>
                    <a:pt x="30" y="69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9" y="68"/>
                  </a:lnTo>
                  <a:lnTo>
                    <a:pt x="29" y="69"/>
                  </a:lnTo>
                  <a:lnTo>
                    <a:pt x="29" y="70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69"/>
                  </a:lnTo>
                  <a:lnTo>
                    <a:pt x="25" y="68"/>
                  </a:lnTo>
                  <a:lnTo>
                    <a:pt x="24" y="68"/>
                  </a:lnTo>
                  <a:lnTo>
                    <a:pt x="23" y="69"/>
                  </a:lnTo>
                  <a:lnTo>
                    <a:pt x="23" y="70"/>
                  </a:lnTo>
                  <a:lnTo>
                    <a:pt x="22" y="71"/>
                  </a:lnTo>
                  <a:lnTo>
                    <a:pt x="21" y="72"/>
                  </a:lnTo>
                  <a:lnTo>
                    <a:pt x="20" y="74"/>
                  </a:lnTo>
                  <a:lnTo>
                    <a:pt x="19" y="74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7" y="77"/>
                  </a:lnTo>
                  <a:lnTo>
                    <a:pt x="16" y="77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4" y="80"/>
                  </a:lnTo>
                  <a:lnTo>
                    <a:pt x="13" y="81"/>
                  </a:lnTo>
                  <a:lnTo>
                    <a:pt x="12" y="81"/>
                  </a:lnTo>
                  <a:lnTo>
                    <a:pt x="12" y="82"/>
                  </a:lnTo>
                  <a:lnTo>
                    <a:pt x="11" y="82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82"/>
                  </a:lnTo>
                  <a:lnTo>
                    <a:pt x="9" y="82"/>
                  </a:lnTo>
                  <a:lnTo>
                    <a:pt x="8" y="81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5" y="80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3" y="81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0" y="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6" name="Freeform 138">
              <a:extLst>
                <a:ext uri="{FF2B5EF4-FFF2-40B4-BE49-F238E27FC236}">
                  <a16:creationId xmlns:a16="http://schemas.microsoft.com/office/drawing/2014/main" id="{E8660300-1AC7-0B5A-E225-00B168E1C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188" y="1925638"/>
              <a:ext cx="169863" cy="119062"/>
            </a:xfrm>
            <a:custGeom>
              <a:avLst/>
              <a:gdLst>
                <a:gd name="T0" fmla="*/ 7 w 107"/>
                <a:gd name="T1" fmla="*/ 14 h 75"/>
                <a:gd name="T2" fmla="*/ 11 w 107"/>
                <a:gd name="T3" fmla="*/ 9 h 75"/>
                <a:gd name="T4" fmla="*/ 12 w 107"/>
                <a:gd name="T5" fmla="*/ 2 h 75"/>
                <a:gd name="T6" fmla="*/ 18 w 107"/>
                <a:gd name="T7" fmla="*/ 2 h 75"/>
                <a:gd name="T8" fmla="*/ 22 w 107"/>
                <a:gd name="T9" fmla="*/ 6 h 75"/>
                <a:gd name="T10" fmla="*/ 25 w 107"/>
                <a:gd name="T11" fmla="*/ 11 h 75"/>
                <a:gd name="T12" fmla="*/ 31 w 107"/>
                <a:gd name="T13" fmla="*/ 13 h 75"/>
                <a:gd name="T14" fmla="*/ 36 w 107"/>
                <a:gd name="T15" fmla="*/ 16 h 75"/>
                <a:gd name="T16" fmla="*/ 41 w 107"/>
                <a:gd name="T17" fmla="*/ 18 h 75"/>
                <a:gd name="T18" fmla="*/ 46 w 107"/>
                <a:gd name="T19" fmla="*/ 19 h 75"/>
                <a:gd name="T20" fmla="*/ 52 w 107"/>
                <a:gd name="T21" fmla="*/ 21 h 75"/>
                <a:gd name="T22" fmla="*/ 60 w 107"/>
                <a:gd name="T23" fmla="*/ 21 h 75"/>
                <a:gd name="T24" fmla="*/ 65 w 107"/>
                <a:gd name="T25" fmla="*/ 25 h 75"/>
                <a:gd name="T26" fmla="*/ 69 w 107"/>
                <a:gd name="T27" fmla="*/ 22 h 75"/>
                <a:gd name="T28" fmla="*/ 75 w 107"/>
                <a:gd name="T29" fmla="*/ 19 h 75"/>
                <a:gd name="T30" fmla="*/ 77 w 107"/>
                <a:gd name="T31" fmla="*/ 25 h 75"/>
                <a:gd name="T32" fmla="*/ 79 w 107"/>
                <a:gd name="T33" fmla="*/ 31 h 75"/>
                <a:gd name="T34" fmla="*/ 82 w 107"/>
                <a:gd name="T35" fmla="*/ 35 h 75"/>
                <a:gd name="T36" fmla="*/ 85 w 107"/>
                <a:gd name="T37" fmla="*/ 40 h 75"/>
                <a:gd name="T38" fmla="*/ 91 w 107"/>
                <a:gd name="T39" fmla="*/ 40 h 75"/>
                <a:gd name="T40" fmla="*/ 86 w 107"/>
                <a:gd name="T41" fmla="*/ 43 h 75"/>
                <a:gd name="T42" fmla="*/ 82 w 107"/>
                <a:gd name="T43" fmla="*/ 47 h 75"/>
                <a:gd name="T44" fmla="*/ 77 w 107"/>
                <a:gd name="T45" fmla="*/ 52 h 75"/>
                <a:gd name="T46" fmla="*/ 79 w 107"/>
                <a:gd name="T47" fmla="*/ 59 h 75"/>
                <a:gd name="T48" fmla="*/ 86 w 107"/>
                <a:gd name="T49" fmla="*/ 63 h 75"/>
                <a:gd name="T50" fmla="*/ 92 w 107"/>
                <a:gd name="T51" fmla="*/ 63 h 75"/>
                <a:gd name="T52" fmla="*/ 94 w 107"/>
                <a:gd name="T53" fmla="*/ 57 h 75"/>
                <a:gd name="T54" fmla="*/ 97 w 107"/>
                <a:gd name="T55" fmla="*/ 52 h 75"/>
                <a:gd name="T56" fmla="*/ 99 w 107"/>
                <a:gd name="T57" fmla="*/ 50 h 75"/>
                <a:gd name="T58" fmla="*/ 104 w 107"/>
                <a:gd name="T59" fmla="*/ 47 h 75"/>
                <a:gd name="T60" fmla="*/ 106 w 107"/>
                <a:gd name="T61" fmla="*/ 50 h 75"/>
                <a:gd name="T62" fmla="*/ 105 w 107"/>
                <a:gd name="T63" fmla="*/ 57 h 75"/>
                <a:gd name="T64" fmla="*/ 99 w 107"/>
                <a:gd name="T65" fmla="*/ 60 h 75"/>
                <a:gd name="T66" fmla="*/ 94 w 107"/>
                <a:gd name="T67" fmla="*/ 64 h 75"/>
                <a:gd name="T68" fmla="*/ 86 w 107"/>
                <a:gd name="T69" fmla="*/ 67 h 75"/>
                <a:gd name="T70" fmla="*/ 78 w 107"/>
                <a:gd name="T71" fmla="*/ 67 h 75"/>
                <a:gd name="T72" fmla="*/ 68 w 107"/>
                <a:gd name="T73" fmla="*/ 66 h 75"/>
                <a:gd name="T74" fmla="*/ 59 w 107"/>
                <a:gd name="T75" fmla="*/ 65 h 75"/>
                <a:gd name="T76" fmla="*/ 51 w 107"/>
                <a:gd name="T77" fmla="*/ 68 h 75"/>
                <a:gd name="T78" fmla="*/ 40 w 107"/>
                <a:gd name="T79" fmla="*/ 74 h 75"/>
                <a:gd name="T80" fmla="*/ 34 w 107"/>
                <a:gd name="T81" fmla="*/ 73 h 75"/>
                <a:gd name="T82" fmla="*/ 31 w 107"/>
                <a:gd name="T83" fmla="*/ 70 h 75"/>
                <a:gd name="T84" fmla="*/ 23 w 107"/>
                <a:gd name="T85" fmla="*/ 70 h 75"/>
                <a:gd name="T86" fmla="*/ 17 w 107"/>
                <a:gd name="T87" fmla="*/ 73 h 75"/>
                <a:gd name="T88" fmla="*/ 14 w 107"/>
                <a:gd name="T89" fmla="*/ 70 h 75"/>
                <a:gd name="T90" fmla="*/ 11 w 107"/>
                <a:gd name="T91" fmla="*/ 67 h 75"/>
                <a:gd name="T92" fmla="*/ 6 w 107"/>
                <a:gd name="T93" fmla="*/ 70 h 75"/>
                <a:gd name="T94" fmla="*/ 1 w 107"/>
                <a:gd name="T95" fmla="*/ 71 h 75"/>
                <a:gd name="T96" fmla="*/ 5 w 107"/>
                <a:gd name="T97" fmla="*/ 65 h 75"/>
                <a:gd name="T98" fmla="*/ 7 w 107"/>
                <a:gd name="T99" fmla="*/ 58 h 75"/>
                <a:gd name="T100" fmla="*/ 5 w 107"/>
                <a:gd name="T101" fmla="*/ 52 h 75"/>
                <a:gd name="T102" fmla="*/ 1 w 107"/>
                <a:gd name="T103" fmla="*/ 45 h 75"/>
                <a:gd name="T104" fmla="*/ 0 w 107"/>
                <a:gd name="T105" fmla="*/ 40 h 75"/>
                <a:gd name="T106" fmla="*/ 2 w 107"/>
                <a:gd name="T107" fmla="*/ 36 h 75"/>
                <a:gd name="T108" fmla="*/ 1 w 107"/>
                <a:gd name="T109" fmla="*/ 32 h 75"/>
                <a:gd name="T110" fmla="*/ 1 w 107"/>
                <a:gd name="T111" fmla="*/ 26 h 75"/>
                <a:gd name="T112" fmla="*/ 2 w 107"/>
                <a:gd name="T113" fmla="*/ 1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" h="75">
                  <a:moveTo>
                    <a:pt x="3" y="16"/>
                  </a:move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62" y="23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8" y="24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6" y="24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8" y="28"/>
                  </a:lnTo>
                  <a:lnTo>
                    <a:pt x="78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80" y="31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1" y="33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3" y="38"/>
                  </a:lnTo>
                  <a:lnTo>
                    <a:pt x="83" y="39"/>
                  </a:lnTo>
                  <a:lnTo>
                    <a:pt x="83" y="40"/>
                  </a:lnTo>
                  <a:lnTo>
                    <a:pt x="84" y="40"/>
                  </a:lnTo>
                  <a:lnTo>
                    <a:pt x="85" y="40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1" y="39"/>
                  </a:lnTo>
                  <a:lnTo>
                    <a:pt x="91" y="40"/>
                  </a:lnTo>
                  <a:lnTo>
                    <a:pt x="91" y="41"/>
                  </a:lnTo>
                  <a:lnTo>
                    <a:pt x="91" y="42"/>
                  </a:lnTo>
                  <a:lnTo>
                    <a:pt x="90" y="42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8" y="43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5" y="43"/>
                  </a:lnTo>
                  <a:lnTo>
                    <a:pt x="84" y="44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5"/>
                  </a:lnTo>
                  <a:lnTo>
                    <a:pt x="84" y="46"/>
                  </a:lnTo>
                  <a:lnTo>
                    <a:pt x="83" y="47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1" y="49"/>
                  </a:lnTo>
                  <a:lnTo>
                    <a:pt x="80" y="49"/>
                  </a:lnTo>
                  <a:lnTo>
                    <a:pt x="80" y="50"/>
                  </a:lnTo>
                  <a:lnTo>
                    <a:pt x="79" y="51"/>
                  </a:lnTo>
                  <a:lnTo>
                    <a:pt x="78" y="51"/>
                  </a:lnTo>
                  <a:lnTo>
                    <a:pt x="77" y="51"/>
                  </a:lnTo>
                  <a:lnTo>
                    <a:pt x="77" y="52"/>
                  </a:lnTo>
                  <a:lnTo>
                    <a:pt x="76" y="52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7" y="55"/>
                  </a:lnTo>
                  <a:lnTo>
                    <a:pt x="77" y="57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9" y="59"/>
                  </a:lnTo>
                  <a:lnTo>
                    <a:pt x="79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2" y="62"/>
                  </a:lnTo>
                  <a:lnTo>
                    <a:pt x="83" y="63"/>
                  </a:lnTo>
                  <a:lnTo>
                    <a:pt x="84" y="63"/>
                  </a:lnTo>
                  <a:lnTo>
                    <a:pt x="85" y="63"/>
                  </a:lnTo>
                  <a:lnTo>
                    <a:pt x="86" y="63"/>
                  </a:lnTo>
                  <a:lnTo>
                    <a:pt x="87" y="63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1" y="63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3" y="62"/>
                  </a:lnTo>
                  <a:lnTo>
                    <a:pt x="93" y="61"/>
                  </a:lnTo>
                  <a:lnTo>
                    <a:pt x="93" y="60"/>
                  </a:lnTo>
                  <a:lnTo>
                    <a:pt x="93" y="59"/>
                  </a:lnTo>
                  <a:lnTo>
                    <a:pt x="93" y="58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5" y="57"/>
                  </a:lnTo>
                  <a:lnTo>
                    <a:pt x="95" y="56"/>
                  </a:lnTo>
                  <a:lnTo>
                    <a:pt x="95" y="55"/>
                  </a:lnTo>
                  <a:lnTo>
                    <a:pt x="96" y="55"/>
                  </a:lnTo>
                  <a:lnTo>
                    <a:pt x="97" y="55"/>
                  </a:lnTo>
                  <a:lnTo>
                    <a:pt x="97" y="54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1" y="49"/>
                  </a:lnTo>
                  <a:lnTo>
                    <a:pt x="102" y="49"/>
                  </a:lnTo>
                  <a:lnTo>
                    <a:pt x="102" y="48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4" y="47"/>
                  </a:lnTo>
                  <a:lnTo>
                    <a:pt x="104" y="46"/>
                  </a:lnTo>
                  <a:lnTo>
                    <a:pt x="104" y="46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5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6" y="50"/>
                  </a:lnTo>
                  <a:lnTo>
                    <a:pt x="107" y="51"/>
                  </a:lnTo>
                  <a:lnTo>
                    <a:pt x="107" y="52"/>
                  </a:lnTo>
                  <a:lnTo>
                    <a:pt x="107" y="53"/>
                  </a:lnTo>
                  <a:lnTo>
                    <a:pt x="107" y="54"/>
                  </a:lnTo>
                  <a:lnTo>
                    <a:pt x="107" y="55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5" y="58"/>
                  </a:lnTo>
                  <a:lnTo>
                    <a:pt x="104" y="58"/>
                  </a:lnTo>
                  <a:lnTo>
                    <a:pt x="103" y="58"/>
                  </a:lnTo>
                  <a:lnTo>
                    <a:pt x="102" y="58"/>
                  </a:lnTo>
                  <a:lnTo>
                    <a:pt x="101" y="59"/>
                  </a:lnTo>
                  <a:lnTo>
                    <a:pt x="100" y="59"/>
                  </a:lnTo>
                  <a:lnTo>
                    <a:pt x="99" y="59"/>
                  </a:lnTo>
                  <a:lnTo>
                    <a:pt x="99" y="60"/>
                  </a:lnTo>
                  <a:lnTo>
                    <a:pt x="98" y="60"/>
                  </a:lnTo>
                  <a:lnTo>
                    <a:pt x="98" y="61"/>
                  </a:lnTo>
                  <a:lnTo>
                    <a:pt x="97" y="61"/>
                  </a:lnTo>
                  <a:lnTo>
                    <a:pt x="96" y="62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4" y="63"/>
                  </a:lnTo>
                  <a:lnTo>
                    <a:pt x="94" y="64"/>
                  </a:lnTo>
                  <a:lnTo>
                    <a:pt x="93" y="64"/>
                  </a:lnTo>
                  <a:lnTo>
                    <a:pt x="92" y="65"/>
                  </a:lnTo>
                  <a:lnTo>
                    <a:pt x="91" y="65"/>
                  </a:lnTo>
                  <a:lnTo>
                    <a:pt x="90" y="66"/>
                  </a:lnTo>
                  <a:lnTo>
                    <a:pt x="89" y="66"/>
                  </a:lnTo>
                  <a:lnTo>
                    <a:pt x="88" y="67"/>
                  </a:lnTo>
                  <a:lnTo>
                    <a:pt x="87" y="67"/>
                  </a:lnTo>
                  <a:lnTo>
                    <a:pt x="86" y="67"/>
                  </a:lnTo>
                  <a:lnTo>
                    <a:pt x="85" y="68"/>
                  </a:lnTo>
                  <a:lnTo>
                    <a:pt x="84" y="68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81" y="68"/>
                  </a:lnTo>
                  <a:lnTo>
                    <a:pt x="80" y="67"/>
                  </a:lnTo>
                  <a:lnTo>
                    <a:pt x="79" y="67"/>
                  </a:lnTo>
                  <a:lnTo>
                    <a:pt x="78" y="67"/>
                  </a:lnTo>
                  <a:lnTo>
                    <a:pt x="75" y="67"/>
                  </a:lnTo>
                  <a:lnTo>
                    <a:pt x="74" y="67"/>
                  </a:lnTo>
                  <a:lnTo>
                    <a:pt x="73" y="67"/>
                  </a:lnTo>
                  <a:lnTo>
                    <a:pt x="72" y="66"/>
                  </a:lnTo>
                  <a:lnTo>
                    <a:pt x="71" y="66"/>
                  </a:lnTo>
                  <a:lnTo>
                    <a:pt x="70" y="66"/>
                  </a:lnTo>
                  <a:lnTo>
                    <a:pt x="69" y="66"/>
                  </a:lnTo>
                  <a:lnTo>
                    <a:pt x="68" y="66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5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5"/>
                  </a:lnTo>
                  <a:lnTo>
                    <a:pt x="57" y="65"/>
                  </a:lnTo>
                  <a:lnTo>
                    <a:pt x="56" y="65"/>
                  </a:lnTo>
                  <a:lnTo>
                    <a:pt x="56" y="66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2" y="67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9" y="69"/>
                  </a:lnTo>
                  <a:lnTo>
                    <a:pt x="48" y="70"/>
                  </a:lnTo>
                  <a:lnTo>
                    <a:pt x="45" y="71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9" y="75"/>
                  </a:lnTo>
                  <a:lnTo>
                    <a:pt x="38" y="75"/>
                  </a:lnTo>
                  <a:lnTo>
                    <a:pt x="37" y="75"/>
                  </a:lnTo>
                  <a:lnTo>
                    <a:pt x="37" y="74"/>
                  </a:lnTo>
                  <a:lnTo>
                    <a:pt x="36" y="74"/>
                  </a:lnTo>
                  <a:lnTo>
                    <a:pt x="35" y="74"/>
                  </a:lnTo>
                  <a:lnTo>
                    <a:pt x="35" y="73"/>
                  </a:lnTo>
                  <a:lnTo>
                    <a:pt x="34" y="73"/>
                  </a:lnTo>
                  <a:lnTo>
                    <a:pt x="34" y="72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32" y="68"/>
                  </a:lnTo>
                  <a:lnTo>
                    <a:pt x="32" y="69"/>
                  </a:lnTo>
                  <a:lnTo>
                    <a:pt x="31" y="69"/>
                  </a:lnTo>
                  <a:lnTo>
                    <a:pt x="31" y="70"/>
                  </a:lnTo>
                  <a:lnTo>
                    <a:pt x="30" y="70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6" y="70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2" y="71"/>
                  </a:lnTo>
                  <a:lnTo>
                    <a:pt x="21" y="71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5" y="72"/>
                  </a:lnTo>
                  <a:lnTo>
                    <a:pt x="16" y="72"/>
                  </a:lnTo>
                  <a:lnTo>
                    <a:pt x="15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3" y="70"/>
                  </a:lnTo>
                  <a:lnTo>
                    <a:pt x="12" y="70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1" y="67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0" y="67"/>
                  </a:lnTo>
                  <a:lnTo>
                    <a:pt x="9" y="68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70"/>
                  </a:lnTo>
                  <a:lnTo>
                    <a:pt x="6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4" y="71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4" y="66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3" y="48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7" name="Freeform 100">
              <a:extLst>
                <a:ext uri="{FF2B5EF4-FFF2-40B4-BE49-F238E27FC236}">
                  <a16:creationId xmlns:a16="http://schemas.microsoft.com/office/drawing/2014/main" id="{A0EF6B82-B003-1AEC-EDDE-DC4A8F357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2097088"/>
              <a:ext cx="73025" cy="130175"/>
            </a:xfrm>
            <a:custGeom>
              <a:avLst/>
              <a:gdLst>
                <a:gd name="T0" fmla="*/ 26 w 46"/>
                <a:gd name="T1" fmla="*/ 72 h 82"/>
                <a:gd name="T2" fmla="*/ 21 w 46"/>
                <a:gd name="T3" fmla="*/ 72 h 82"/>
                <a:gd name="T4" fmla="*/ 22 w 46"/>
                <a:gd name="T5" fmla="*/ 72 h 82"/>
                <a:gd name="T6" fmla="*/ 20 w 46"/>
                <a:gd name="T7" fmla="*/ 69 h 82"/>
                <a:gd name="T8" fmla="*/ 18 w 46"/>
                <a:gd name="T9" fmla="*/ 71 h 82"/>
                <a:gd name="T10" fmla="*/ 15 w 46"/>
                <a:gd name="T11" fmla="*/ 72 h 82"/>
                <a:gd name="T12" fmla="*/ 13 w 46"/>
                <a:gd name="T13" fmla="*/ 71 h 82"/>
                <a:gd name="T14" fmla="*/ 14 w 46"/>
                <a:gd name="T15" fmla="*/ 68 h 82"/>
                <a:gd name="T16" fmla="*/ 8 w 46"/>
                <a:gd name="T17" fmla="*/ 68 h 82"/>
                <a:gd name="T18" fmla="*/ 7 w 46"/>
                <a:gd name="T19" fmla="*/ 72 h 82"/>
                <a:gd name="T20" fmla="*/ 2 w 46"/>
                <a:gd name="T21" fmla="*/ 72 h 82"/>
                <a:gd name="T22" fmla="*/ 0 w 46"/>
                <a:gd name="T23" fmla="*/ 69 h 82"/>
                <a:gd name="T24" fmla="*/ 0 w 46"/>
                <a:gd name="T25" fmla="*/ 63 h 82"/>
                <a:gd name="T26" fmla="*/ 0 w 46"/>
                <a:gd name="T27" fmla="*/ 57 h 82"/>
                <a:gd name="T28" fmla="*/ 0 w 46"/>
                <a:gd name="T29" fmla="*/ 51 h 82"/>
                <a:gd name="T30" fmla="*/ 0 w 46"/>
                <a:gd name="T31" fmla="*/ 45 h 82"/>
                <a:gd name="T32" fmla="*/ 0 w 46"/>
                <a:gd name="T33" fmla="*/ 38 h 82"/>
                <a:gd name="T34" fmla="*/ 0 w 46"/>
                <a:gd name="T35" fmla="*/ 31 h 82"/>
                <a:gd name="T36" fmla="*/ 0 w 46"/>
                <a:gd name="T37" fmla="*/ 24 h 82"/>
                <a:gd name="T38" fmla="*/ 0 w 46"/>
                <a:gd name="T39" fmla="*/ 18 h 82"/>
                <a:gd name="T40" fmla="*/ 2 w 46"/>
                <a:gd name="T41" fmla="*/ 14 h 82"/>
                <a:gd name="T42" fmla="*/ 6 w 46"/>
                <a:gd name="T43" fmla="*/ 12 h 82"/>
                <a:gd name="T44" fmla="*/ 8 w 46"/>
                <a:gd name="T45" fmla="*/ 12 h 82"/>
                <a:gd name="T46" fmla="*/ 11 w 46"/>
                <a:gd name="T47" fmla="*/ 14 h 82"/>
                <a:gd name="T48" fmla="*/ 13 w 46"/>
                <a:gd name="T49" fmla="*/ 14 h 82"/>
                <a:gd name="T50" fmla="*/ 16 w 46"/>
                <a:gd name="T51" fmla="*/ 10 h 82"/>
                <a:gd name="T52" fmla="*/ 21 w 46"/>
                <a:gd name="T53" fmla="*/ 5 h 82"/>
                <a:gd name="T54" fmla="*/ 26 w 46"/>
                <a:gd name="T55" fmla="*/ 2 h 82"/>
                <a:gd name="T56" fmla="*/ 27 w 46"/>
                <a:gd name="T57" fmla="*/ 4 h 82"/>
                <a:gd name="T58" fmla="*/ 29 w 46"/>
                <a:gd name="T59" fmla="*/ 2 h 82"/>
                <a:gd name="T60" fmla="*/ 31 w 46"/>
                <a:gd name="T61" fmla="*/ 2 h 82"/>
                <a:gd name="T62" fmla="*/ 34 w 46"/>
                <a:gd name="T63" fmla="*/ 1 h 82"/>
                <a:gd name="T64" fmla="*/ 32 w 46"/>
                <a:gd name="T65" fmla="*/ 4 h 82"/>
                <a:gd name="T66" fmla="*/ 33 w 46"/>
                <a:gd name="T67" fmla="*/ 8 h 82"/>
                <a:gd name="T68" fmla="*/ 36 w 46"/>
                <a:gd name="T69" fmla="*/ 12 h 82"/>
                <a:gd name="T70" fmla="*/ 40 w 46"/>
                <a:gd name="T71" fmla="*/ 16 h 82"/>
                <a:gd name="T72" fmla="*/ 38 w 46"/>
                <a:gd name="T73" fmla="*/ 19 h 82"/>
                <a:gd name="T74" fmla="*/ 34 w 46"/>
                <a:gd name="T75" fmla="*/ 21 h 82"/>
                <a:gd name="T76" fmla="*/ 31 w 46"/>
                <a:gd name="T77" fmla="*/ 24 h 82"/>
                <a:gd name="T78" fmla="*/ 32 w 46"/>
                <a:gd name="T79" fmla="*/ 27 h 82"/>
                <a:gd name="T80" fmla="*/ 37 w 46"/>
                <a:gd name="T81" fmla="*/ 28 h 82"/>
                <a:gd name="T82" fmla="*/ 35 w 46"/>
                <a:gd name="T83" fmla="*/ 32 h 82"/>
                <a:gd name="T84" fmla="*/ 32 w 46"/>
                <a:gd name="T85" fmla="*/ 35 h 82"/>
                <a:gd name="T86" fmla="*/ 33 w 46"/>
                <a:gd name="T87" fmla="*/ 36 h 82"/>
                <a:gd name="T88" fmla="*/ 38 w 46"/>
                <a:gd name="T89" fmla="*/ 36 h 82"/>
                <a:gd name="T90" fmla="*/ 39 w 46"/>
                <a:gd name="T91" fmla="*/ 41 h 82"/>
                <a:gd name="T92" fmla="*/ 36 w 46"/>
                <a:gd name="T93" fmla="*/ 45 h 82"/>
                <a:gd name="T94" fmla="*/ 35 w 46"/>
                <a:gd name="T95" fmla="*/ 50 h 82"/>
                <a:gd name="T96" fmla="*/ 38 w 46"/>
                <a:gd name="T97" fmla="*/ 54 h 82"/>
                <a:gd name="T98" fmla="*/ 42 w 46"/>
                <a:gd name="T99" fmla="*/ 58 h 82"/>
                <a:gd name="T100" fmla="*/ 45 w 46"/>
                <a:gd name="T101" fmla="*/ 61 h 82"/>
                <a:gd name="T102" fmla="*/ 46 w 46"/>
                <a:gd name="T103" fmla="*/ 68 h 82"/>
                <a:gd name="T104" fmla="*/ 46 w 46"/>
                <a:gd name="T105" fmla="*/ 72 h 82"/>
                <a:gd name="T106" fmla="*/ 42 w 46"/>
                <a:gd name="T107" fmla="*/ 73 h 82"/>
                <a:gd name="T108" fmla="*/ 42 w 46"/>
                <a:gd name="T109" fmla="*/ 79 h 82"/>
                <a:gd name="T110" fmla="*/ 39 w 46"/>
                <a:gd name="T111" fmla="*/ 81 h 82"/>
                <a:gd name="T112" fmla="*/ 35 w 46"/>
                <a:gd name="T113" fmla="*/ 79 h 82"/>
                <a:gd name="T114" fmla="*/ 35 w 46"/>
                <a:gd name="T115" fmla="*/ 75 h 82"/>
                <a:gd name="T116" fmla="*/ 29 w 46"/>
                <a:gd name="T117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" h="82">
                  <a:moveTo>
                    <a:pt x="28" y="75"/>
                  </a:moveTo>
                  <a:lnTo>
                    <a:pt x="27" y="74"/>
                  </a:lnTo>
                  <a:lnTo>
                    <a:pt x="27" y="73"/>
                  </a:lnTo>
                  <a:lnTo>
                    <a:pt x="26" y="73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0" y="72"/>
                  </a:lnTo>
                  <a:lnTo>
                    <a:pt x="21" y="72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6" y="69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6" y="72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0" y="68"/>
                  </a:lnTo>
                  <a:lnTo>
                    <a:pt x="9" y="68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8" y="71"/>
                  </a:lnTo>
                  <a:lnTo>
                    <a:pt x="9" y="72"/>
                  </a:lnTo>
                  <a:lnTo>
                    <a:pt x="8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5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8" y="15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0" y="18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2" y="24"/>
                  </a:lnTo>
                  <a:lnTo>
                    <a:pt x="31" y="24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3" y="35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8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6" y="46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6" y="51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40" y="55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5" y="62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6" y="64"/>
                  </a:lnTo>
                  <a:lnTo>
                    <a:pt x="46" y="67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5" y="71"/>
                  </a:lnTo>
                  <a:lnTo>
                    <a:pt x="45" y="72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5"/>
                  </a:lnTo>
                  <a:lnTo>
                    <a:pt x="41" y="76"/>
                  </a:lnTo>
                  <a:lnTo>
                    <a:pt x="42" y="77"/>
                  </a:lnTo>
                  <a:lnTo>
                    <a:pt x="42" y="78"/>
                  </a:lnTo>
                  <a:lnTo>
                    <a:pt x="42" y="79"/>
                  </a:lnTo>
                  <a:lnTo>
                    <a:pt x="42" y="80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0" y="82"/>
                  </a:lnTo>
                  <a:lnTo>
                    <a:pt x="40" y="81"/>
                  </a:lnTo>
                  <a:lnTo>
                    <a:pt x="39" y="81"/>
                  </a:lnTo>
                  <a:lnTo>
                    <a:pt x="38" y="81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6" y="80"/>
                  </a:lnTo>
                  <a:lnTo>
                    <a:pt x="36" y="79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0" y="75"/>
                  </a:lnTo>
                  <a:lnTo>
                    <a:pt x="29" y="75"/>
                  </a:lnTo>
                  <a:lnTo>
                    <a:pt x="28" y="7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8" name="Freeform 113">
              <a:extLst>
                <a:ext uri="{FF2B5EF4-FFF2-40B4-BE49-F238E27FC236}">
                  <a16:creationId xmlns:a16="http://schemas.microsoft.com/office/drawing/2014/main" id="{AC88F0BC-6738-F60C-74AC-5A7931D1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313" y="2011363"/>
              <a:ext cx="233363" cy="87312"/>
            </a:xfrm>
            <a:custGeom>
              <a:avLst/>
              <a:gdLst>
                <a:gd name="T0" fmla="*/ 92 w 147"/>
                <a:gd name="T1" fmla="*/ 33 h 55"/>
                <a:gd name="T2" fmla="*/ 91 w 147"/>
                <a:gd name="T3" fmla="*/ 29 h 55"/>
                <a:gd name="T4" fmla="*/ 87 w 147"/>
                <a:gd name="T5" fmla="*/ 29 h 55"/>
                <a:gd name="T6" fmla="*/ 80 w 147"/>
                <a:gd name="T7" fmla="*/ 31 h 55"/>
                <a:gd name="T8" fmla="*/ 73 w 147"/>
                <a:gd name="T9" fmla="*/ 33 h 55"/>
                <a:gd name="T10" fmla="*/ 68 w 147"/>
                <a:gd name="T11" fmla="*/ 35 h 55"/>
                <a:gd name="T12" fmla="*/ 63 w 147"/>
                <a:gd name="T13" fmla="*/ 31 h 55"/>
                <a:gd name="T14" fmla="*/ 55 w 147"/>
                <a:gd name="T15" fmla="*/ 32 h 55"/>
                <a:gd name="T16" fmla="*/ 48 w 147"/>
                <a:gd name="T17" fmla="*/ 33 h 55"/>
                <a:gd name="T18" fmla="*/ 46 w 147"/>
                <a:gd name="T19" fmla="*/ 38 h 55"/>
                <a:gd name="T20" fmla="*/ 42 w 147"/>
                <a:gd name="T21" fmla="*/ 43 h 55"/>
                <a:gd name="T22" fmla="*/ 38 w 147"/>
                <a:gd name="T23" fmla="*/ 44 h 55"/>
                <a:gd name="T24" fmla="*/ 32 w 147"/>
                <a:gd name="T25" fmla="*/ 42 h 55"/>
                <a:gd name="T26" fmla="*/ 31 w 147"/>
                <a:gd name="T27" fmla="*/ 47 h 55"/>
                <a:gd name="T28" fmla="*/ 35 w 147"/>
                <a:gd name="T29" fmla="*/ 51 h 55"/>
                <a:gd name="T30" fmla="*/ 27 w 147"/>
                <a:gd name="T31" fmla="*/ 54 h 55"/>
                <a:gd name="T32" fmla="*/ 23 w 147"/>
                <a:gd name="T33" fmla="*/ 55 h 55"/>
                <a:gd name="T34" fmla="*/ 17 w 147"/>
                <a:gd name="T35" fmla="*/ 51 h 55"/>
                <a:gd name="T36" fmla="*/ 12 w 147"/>
                <a:gd name="T37" fmla="*/ 43 h 55"/>
                <a:gd name="T38" fmla="*/ 4 w 147"/>
                <a:gd name="T39" fmla="*/ 38 h 55"/>
                <a:gd name="T40" fmla="*/ 1 w 147"/>
                <a:gd name="T41" fmla="*/ 33 h 55"/>
                <a:gd name="T42" fmla="*/ 8 w 147"/>
                <a:gd name="T43" fmla="*/ 29 h 55"/>
                <a:gd name="T44" fmla="*/ 16 w 147"/>
                <a:gd name="T45" fmla="*/ 25 h 55"/>
                <a:gd name="T46" fmla="*/ 14 w 147"/>
                <a:gd name="T47" fmla="*/ 20 h 55"/>
                <a:gd name="T48" fmla="*/ 17 w 147"/>
                <a:gd name="T49" fmla="*/ 16 h 55"/>
                <a:gd name="T50" fmla="*/ 21 w 147"/>
                <a:gd name="T51" fmla="*/ 13 h 55"/>
                <a:gd name="T52" fmla="*/ 26 w 147"/>
                <a:gd name="T53" fmla="*/ 18 h 55"/>
                <a:gd name="T54" fmla="*/ 30 w 147"/>
                <a:gd name="T55" fmla="*/ 18 h 55"/>
                <a:gd name="T56" fmla="*/ 38 w 147"/>
                <a:gd name="T57" fmla="*/ 17 h 55"/>
                <a:gd name="T58" fmla="*/ 44 w 147"/>
                <a:gd name="T59" fmla="*/ 17 h 55"/>
                <a:gd name="T60" fmla="*/ 49 w 147"/>
                <a:gd name="T61" fmla="*/ 21 h 55"/>
                <a:gd name="T62" fmla="*/ 61 w 147"/>
                <a:gd name="T63" fmla="*/ 14 h 55"/>
                <a:gd name="T64" fmla="*/ 70 w 147"/>
                <a:gd name="T65" fmla="*/ 11 h 55"/>
                <a:gd name="T66" fmla="*/ 80 w 147"/>
                <a:gd name="T67" fmla="*/ 12 h 55"/>
                <a:gd name="T68" fmla="*/ 91 w 147"/>
                <a:gd name="T69" fmla="*/ 14 h 55"/>
                <a:gd name="T70" fmla="*/ 100 w 147"/>
                <a:gd name="T71" fmla="*/ 12 h 55"/>
                <a:gd name="T72" fmla="*/ 107 w 147"/>
                <a:gd name="T73" fmla="*/ 7 h 55"/>
                <a:gd name="T74" fmla="*/ 114 w 147"/>
                <a:gd name="T75" fmla="*/ 4 h 55"/>
                <a:gd name="T76" fmla="*/ 127 w 147"/>
                <a:gd name="T77" fmla="*/ 1 h 55"/>
                <a:gd name="T78" fmla="*/ 133 w 147"/>
                <a:gd name="T79" fmla="*/ 3 h 55"/>
                <a:gd name="T80" fmla="*/ 139 w 147"/>
                <a:gd name="T81" fmla="*/ 4 h 55"/>
                <a:gd name="T82" fmla="*/ 142 w 147"/>
                <a:gd name="T83" fmla="*/ 8 h 55"/>
                <a:gd name="T84" fmla="*/ 142 w 147"/>
                <a:gd name="T85" fmla="*/ 11 h 55"/>
                <a:gd name="T86" fmla="*/ 145 w 147"/>
                <a:gd name="T87" fmla="*/ 15 h 55"/>
                <a:gd name="T88" fmla="*/ 147 w 147"/>
                <a:gd name="T89" fmla="*/ 20 h 55"/>
                <a:gd name="T90" fmla="*/ 144 w 147"/>
                <a:gd name="T91" fmla="*/ 24 h 55"/>
                <a:gd name="T92" fmla="*/ 140 w 147"/>
                <a:gd name="T93" fmla="*/ 21 h 55"/>
                <a:gd name="T94" fmla="*/ 133 w 147"/>
                <a:gd name="T95" fmla="*/ 23 h 55"/>
                <a:gd name="T96" fmla="*/ 128 w 147"/>
                <a:gd name="T97" fmla="*/ 25 h 55"/>
                <a:gd name="T98" fmla="*/ 122 w 147"/>
                <a:gd name="T99" fmla="*/ 21 h 55"/>
                <a:gd name="T100" fmla="*/ 117 w 147"/>
                <a:gd name="T101" fmla="*/ 16 h 55"/>
                <a:gd name="T102" fmla="*/ 113 w 147"/>
                <a:gd name="T103" fmla="*/ 14 h 55"/>
                <a:gd name="T104" fmla="*/ 105 w 147"/>
                <a:gd name="T105" fmla="*/ 16 h 55"/>
                <a:gd name="T106" fmla="*/ 101 w 147"/>
                <a:gd name="T107" fmla="*/ 22 h 55"/>
                <a:gd name="T108" fmla="*/ 100 w 147"/>
                <a:gd name="T109" fmla="*/ 28 h 55"/>
                <a:gd name="T110" fmla="*/ 104 w 147"/>
                <a:gd name="T111" fmla="*/ 30 h 55"/>
                <a:gd name="T112" fmla="*/ 101 w 147"/>
                <a:gd name="T113" fmla="*/ 36 h 55"/>
                <a:gd name="T114" fmla="*/ 93 w 147"/>
                <a:gd name="T115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7" h="55">
                  <a:moveTo>
                    <a:pt x="90" y="37"/>
                  </a:moveTo>
                  <a:lnTo>
                    <a:pt x="90" y="36"/>
                  </a:lnTo>
                  <a:lnTo>
                    <a:pt x="91" y="36"/>
                  </a:lnTo>
                  <a:lnTo>
                    <a:pt x="91" y="35"/>
                  </a:lnTo>
                  <a:lnTo>
                    <a:pt x="90" y="35"/>
                  </a:lnTo>
                  <a:lnTo>
                    <a:pt x="90" y="34"/>
                  </a:lnTo>
                  <a:lnTo>
                    <a:pt x="91" y="34"/>
                  </a:lnTo>
                  <a:lnTo>
                    <a:pt x="91" y="33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2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1" y="29"/>
                  </a:lnTo>
                  <a:lnTo>
                    <a:pt x="91" y="28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89" y="29"/>
                  </a:lnTo>
                  <a:lnTo>
                    <a:pt x="88" y="29"/>
                  </a:lnTo>
                  <a:lnTo>
                    <a:pt x="87" y="29"/>
                  </a:lnTo>
                  <a:lnTo>
                    <a:pt x="87" y="30"/>
                  </a:lnTo>
                  <a:lnTo>
                    <a:pt x="87" y="29"/>
                  </a:lnTo>
                  <a:lnTo>
                    <a:pt x="86" y="29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4" y="30"/>
                  </a:lnTo>
                  <a:lnTo>
                    <a:pt x="83" y="30"/>
                  </a:lnTo>
                  <a:lnTo>
                    <a:pt x="82" y="30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78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6" y="32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4" y="33"/>
                  </a:lnTo>
                  <a:lnTo>
                    <a:pt x="73" y="33"/>
                  </a:lnTo>
                  <a:lnTo>
                    <a:pt x="72" y="33"/>
                  </a:lnTo>
                  <a:lnTo>
                    <a:pt x="72" y="34"/>
                  </a:lnTo>
                  <a:lnTo>
                    <a:pt x="71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68" y="36"/>
                  </a:lnTo>
                  <a:lnTo>
                    <a:pt x="68" y="35"/>
                  </a:lnTo>
                  <a:lnTo>
                    <a:pt x="67" y="35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3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3" y="31"/>
                  </a:lnTo>
                  <a:lnTo>
                    <a:pt x="62" y="31"/>
                  </a:lnTo>
                  <a:lnTo>
                    <a:pt x="62" y="32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9" y="32"/>
                  </a:lnTo>
                  <a:lnTo>
                    <a:pt x="58" y="32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4" y="33"/>
                  </a:lnTo>
                  <a:lnTo>
                    <a:pt x="53" y="33"/>
                  </a:lnTo>
                  <a:lnTo>
                    <a:pt x="52" y="33"/>
                  </a:lnTo>
                  <a:lnTo>
                    <a:pt x="52" y="32"/>
                  </a:lnTo>
                  <a:lnTo>
                    <a:pt x="51" y="32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5" y="35"/>
                  </a:lnTo>
                  <a:lnTo>
                    <a:pt x="45" y="36"/>
                  </a:lnTo>
                  <a:lnTo>
                    <a:pt x="46" y="38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2" y="43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40" y="44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4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3" y="48"/>
                  </a:lnTo>
                  <a:lnTo>
                    <a:pt x="34" y="48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3"/>
                  </a:lnTo>
                  <a:lnTo>
                    <a:pt x="32" y="53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6" y="19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5" y="17"/>
                  </a:lnTo>
                  <a:lnTo>
                    <a:pt x="58" y="16"/>
                  </a:lnTo>
                  <a:lnTo>
                    <a:pt x="59" y="15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2" y="13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6" y="12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80" y="12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8" y="13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1" y="14"/>
                  </a:lnTo>
                  <a:lnTo>
                    <a:pt x="92" y="14"/>
                  </a:lnTo>
                  <a:lnTo>
                    <a:pt x="93" y="14"/>
                  </a:lnTo>
                  <a:lnTo>
                    <a:pt x="94" y="14"/>
                  </a:lnTo>
                  <a:lnTo>
                    <a:pt x="95" y="14"/>
                  </a:lnTo>
                  <a:lnTo>
                    <a:pt x="96" y="13"/>
                  </a:lnTo>
                  <a:lnTo>
                    <a:pt x="97" y="13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4" y="9"/>
                  </a:lnTo>
                  <a:lnTo>
                    <a:pt x="105" y="9"/>
                  </a:lnTo>
                  <a:lnTo>
                    <a:pt x="105" y="8"/>
                  </a:lnTo>
                  <a:lnTo>
                    <a:pt x="106" y="8"/>
                  </a:lnTo>
                  <a:lnTo>
                    <a:pt x="107" y="7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9" y="6"/>
                  </a:lnTo>
                  <a:lnTo>
                    <a:pt x="109" y="5"/>
                  </a:lnTo>
                  <a:lnTo>
                    <a:pt x="110" y="5"/>
                  </a:lnTo>
                  <a:lnTo>
                    <a:pt x="111" y="5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4" y="4"/>
                  </a:lnTo>
                  <a:lnTo>
                    <a:pt x="115" y="4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21" y="2"/>
                  </a:lnTo>
                  <a:lnTo>
                    <a:pt x="122" y="2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2" y="2"/>
                  </a:lnTo>
                  <a:lnTo>
                    <a:pt x="133" y="2"/>
                  </a:lnTo>
                  <a:lnTo>
                    <a:pt x="133" y="3"/>
                  </a:lnTo>
                  <a:lnTo>
                    <a:pt x="134" y="4"/>
                  </a:lnTo>
                  <a:lnTo>
                    <a:pt x="134" y="5"/>
                  </a:lnTo>
                  <a:lnTo>
                    <a:pt x="135" y="4"/>
                  </a:lnTo>
                  <a:lnTo>
                    <a:pt x="137" y="3"/>
                  </a:lnTo>
                  <a:lnTo>
                    <a:pt x="137" y="4"/>
                  </a:lnTo>
                  <a:lnTo>
                    <a:pt x="137" y="5"/>
                  </a:lnTo>
                  <a:lnTo>
                    <a:pt x="138" y="5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3" y="5"/>
                  </a:lnTo>
                  <a:lnTo>
                    <a:pt x="143" y="6"/>
                  </a:lnTo>
                  <a:lnTo>
                    <a:pt x="142" y="6"/>
                  </a:lnTo>
                  <a:lnTo>
                    <a:pt x="142" y="7"/>
                  </a:lnTo>
                  <a:lnTo>
                    <a:pt x="142" y="8"/>
                  </a:lnTo>
                  <a:lnTo>
                    <a:pt x="143" y="8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4" y="9"/>
                  </a:lnTo>
                  <a:lnTo>
                    <a:pt x="144" y="10"/>
                  </a:lnTo>
                  <a:lnTo>
                    <a:pt x="144" y="11"/>
                  </a:lnTo>
                  <a:lnTo>
                    <a:pt x="143" y="11"/>
                  </a:lnTo>
                  <a:lnTo>
                    <a:pt x="142" y="11"/>
                  </a:lnTo>
                  <a:lnTo>
                    <a:pt x="142" y="12"/>
                  </a:lnTo>
                  <a:lnTo>
                    <a:pt x="142" y="13"/>
                  </a:lnTo>
                  <a:lnTo>
                    <a:pt x="143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5" y="15"/>
                  </a:lnTo>
                  <a:lnTo>
                    <a:pt x="145" y="16"/>
                  </a:lnTo>
                  <a:lnTo>
                    <a:pt x="145" y="17"/>
                  </a:lnTo>
                  <a:lnTo>
                    <a:pt x="146" y="17"/>
                  </a:lnTo>
                  <a:lnTo>
                    <a:pt x="145" y="17"/>
                  </a:lnTo>
                  <a:lnTo>
                    <a:pt x="145" y="18"/>
                  </a:lnTo>
                  <a:lnTo>
                    <a:pt x="145" y="19"/>
                  </a:lnTo>
                  <a:lnTo>
                    <a:pt x="145" y="20"/>
                  </a:lnTo>
                  <a:lnTo>
                    <a:pt x="146" y="20"/>
                  </a:lnTo>
                  <a:lnTo>
                    <a:pt x="147" y="20"/>
                  </a:lnTo>
                  <a:lnTo>
                    <a:pt x="147" y="21"/>
                  </a:lnTo>
                  <a:lnTo>
                    <a:pt x="147" y="22"/>
                  </a:lnTo>
                  <a:lnTo>
                    <a:pt x="146" y="22"/>
                  </a:lnTo>
                  <a:lnTo>
                    <a:pt x="146" y="21"/>
                  </a:lnTo>
                  <a:lnTo>
                    <a:pt x="146" y="22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4" y="24"/>
                  </a:lnTo>
                  <a:lnTo>
                    <a:pt x="144" y="23"/>
                  </a:lnTo>
                  <a:lnTo>
                    <a:pt x="143" y="23"/>
                  </a:lnTo>
                  <a:lnTo>
                    <a:pt x="143" y="22"/>
                  </a:lnTo>
                  <a:lnTo>
                    <a:pt x="142" y="22"/>
                  </a:lnTo>
                  <a:lnTo>
                    <a:pt x="142" y="21"/>
                  </a:lnTo>
                  <a:lnTo>
                    <a:pt x="142" y="22"/>
                  </a:lnTo>
                  <a:lnTo>
                    <a:pt x="141" y="22"/>
                  </a:lnTo>
                  <a:lnTo>
                    <a:pt x="141" y="21"/>
                  </a:lnTo>
                  <a:lnTo>
                    <a:pt x="140" y="21"/>
                  </a:lnTo>
                  <a:lnTo>
                    <a:pt x="139" y="21"/>
                  </a:lnTo>
                  <a:lnTo>
                    <a:pt x="138" y="21"/>
                  </a:lnTo>
                  <a:lnTo>
                    <a:pt x="137" y="22"/>
                  </a:lnTo>
                  <a:lnTo>
                    <a:pt x="136" y="22"/>
                  </a:lnTo>
                  <a:lnTo>
                    <a:pt x="135" y="22"/>
                  </a:lnTo>
                  <a:lnTo>
                    <a:pt x="134" y="21"/>
                  </a:lnTo>
                  <a:lnTo>
                    <a:pt x="134" y="22"/>
                  </a:lnTo>
                  <a:lnTo>
                    <a:pt x="133" y="22"/>
                  </a:lnTo>
                  <a:lnTo>
                    <a:pt x="133" y="23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2" y="25"/>
                  </a:lnTo>
                  <a:lnTo>
                    <a:pt x="131" y="25"/>
                  </a:lnTo>
                  <a:lnTo>
                    <a:pt x="130" y="25"/>
                  </a:lnTo>
                  <a:lnTo>
                    <a:pt x="129" y="25"/>
                  </a:lnTo>
                  <a:lnTo>
                    <a:pt x="129" y="26"/>
                  </a:lnTo>
                  <a:lnTo>
                    <a:pt x="128" y="26"/>
                  </a:lnTo>
                  <a:lnTo>
                    <a:pt x="128" y="25"/>
                  </a:lnTo>
                  <a:lnTo>
                    <a:pt x="127" y="25"/>
                  </a:lnTo>
                  <a:lnTo>
                    <a:pt x="127" y="24"/>
                  </a:lnTo>
                  <a:lnTo>
                    <a:pt x="126" y="24"/>
                  </a:lnTo>
                  <a:lnTo>
                    <a:pt x="126" y="23"/>
                  </a:lnTo>
                  <a:lnTo>
                    <a:pt x="125" y="23"/>
                  </a:lnTo>
                  <a:lnTo>
                    <a:pt x="125" y="22"/>
                  </a:lnTo>
                  <a:lnTo>
                    <a:pt x="124" y="22"/>
                  </a:lnTo>
                  <a:lnTo>
                    <a:pt x="123" y="21"/>
                  </a:lnTo>
                  <a:lnTo>
                    <a:pt x="122" y="21"/>
                  </a:lnTo>
                  <a:lnTo>
                    <a:pt x="122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19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6"/>
                  </a:lnTo>
                  <a:lnTo>
                    <a:pt x="116" y="16"/>
                  </a:lnTo>
                  <a:lnTo>
                    <a:pt x="116" y="15"/>
                  </a:lnTo>
                  <a:lnTo>
                    <a:pt x="116" y="14"/>
                  </a:lnTo>
                  <a:lnTo>
                    <a:pt x="115" y="14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113" y="15"/>
                  </a:lnTo>
                  <a:lnTo>
                    <a:pt x="113" y="14"/>
                  </a:lnTo>
                  <a:lnTo>
                    <a:pt x="112" y="14"/>
                  </a:lnTo>
                  <a:lnTo>
                    <a:pt x="110" y="14"/>
                  </a:lnTo>
                  <a:lnTo>
                    <a:pt x="110" y="13"/>
                  </a:lnTo>
                  <a:lnTo>
                    <a:pt x="109" y="14"/>
                  </a:lnTo>
                  <a:lnTo>
                    <a:pt x="108" y="14"/>
                  </a:lnTo>
                  <a:lnTo>
                    <a:pt x="107" y="15"/>
                  </a:lnTo>
                  <a:lnTo>
                    <a:pt x="106" y="15"/>
                  </a:lnTo>
                  <a:lnTo>
                    <a:pt x="106" y="16"/>
                  </a:lnTo>
                  <a:lnTo>
                    <a:pt x="105" y="16"/>
                  </a:lnTo>
                  <a:lnTo>
                    <a:pt x="105" y="17"/>
                  </a:lnTo>
                  <a:lnTo>
                    <a:pt x="104" y="17"/>
                  </a:lnTo>
                  <a:lnTo>
                    <a:pt x="104" y="18"/>
                  </a:lnTo>
                  <a:lnTo>
                    <a:pt x="104" y="19"/>
                  </a:lnTo>
                  <a:lnTo>
                    <a:pt x="103" y="19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2" y="21"/>
                  </a:lnTo>
                  <a:lnTo>
                    <a:pt x="101" y="22"/>
                  </a:lnTo>
                  <a:lnTo>
                    <a:pt x="100" y="23"/>
                  </a:lnTo>
                  <a:lnTo>
                    <a:pt x="99" y="24"/>
                  </a:lnTo>
                  <a:lnTo>
                    <a:pt x="98" y="24"/>
                  </a:lnTo>
                  <a:lnTo>
                    <a:pt x="99" y="24"/>
                  </a:lnTo>
                  <a:lnTo>
                    <a:pt x="99" y="25"/>
                  </a:lnTo>
                  <a:lnTo>
                    <a:pt x="99" y="26"/>
                  </a:lnTo>
                  <a:lnTo>
                    <a:pt x="99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1" y="29"/>
                  </a:lnTo>
                  <a:lnTo>
                    <a:pt x="101" y="28"/>
                  </a:lnTo>
                  <a:lnTo>
                    <a:pt x="102" y="28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4" y="33"/>
                  </a:lnTo>
                  <a:lnTo>
                    <a:pt x="104" y="34"/>
                  </a:lnTo>
                  <a:lnTo>
                    <a:pt x="103" y="34"/>
                  </a:lnTo>
                  <a:lnTo>
                    <a:pt x="102" y="35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0" y="36"/>
                  </a:lnTo>
                  <a:lnTo>
                    <a:pt x="99" y="36"/>
                  </a:lnTo>
                  <a:lnTo>
                    <a:pt x="99" y="37"/>
                  </a:lnTo>
                  <a:lnTo>
                    <a:pt x="97" y="38"/>
                  </a:lnTo>
                  <a:lnTo>
                    <a:pt x="96" y="38"/>
                  </a:lnTo>
                  <a:lnTo>
                    <a:pt x="95" y="38"/>
                  </a:lnTo>
                  <a:lnTo>
                    <a:pt x="94" y="38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</p:grpSp>
      <p:grpSp>
        <p:nvGrpSpPr>
          <p:cNvPr id="269" name="组合 268">
            <a:extLst>
              <a:ext uri="{FF2B5EF4-FFF2-40B4-BE49-F238E27FC236}">
                <a16:creationId xmlns:a16="http://schemas.microsoft.com/office/drawing/2014/main" id="{1B094629-C662-EEB2-39C0-1075068330F0}"/>
              </a:ext>
            </a:extLst>
          </p:cNvPr>
          <p:cNvGrpSpPr/>
          <p:nvPr/>
        </p:nvGrpSpPr>
        <p:grpSpPr>
          <a:xfrm>
            <a:off x="377809" y="1393826"/>
            <a:ext cx="2985244" cy="3193693"/>
            <a:chOff x="1223963" y="1393825"/>
            <a:chExt cx="2985244" cy="3193693"/>
          </a:xfrm>
        </p:grpSpPr>
        <p:sp>
          <p:nvSpPr>
            <p:cNvPr id="270" name="Rectangle 139">
              <a:extLst>
                <a:ext uri="{FF2B5EF4-FFF2-40B4-BE49-F238E27FC236}">
                  <a16:creationId xmlns:a16="http://schemas.microsoft.com/office/drawing/2014/main" id="{2867D0DA-FE10-6E57-250A-D86473ED8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238" y="40767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007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71" name="Rectangle 140">
              <a:extLst>
                <a:ext uri="{FF2B5EF4-FFF2-40B4-BE49-F238E27FC236}">
                  <a16:creationId xmlns:a16="http://schemas.microsoft.com/office/drawing/2014/main" id="{4A085189-7280-8CE5-8D8A-6D44C6D49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28844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023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72" name="Rectangle 141">
              <a:extLst>
                <a:ext uri="{FF2B5EF4-FFF2-40B4-BE49-F238E27FC236}">
                  <a16:creationId xmlns:a16="http://schemas.microsoft.com/office/drawing/2014/main" id="{8DAFEF59-0AF1-5B7A-2F09-7B13E4138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750" y="36988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019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73" name="Rectangle 142">
              <a:extLst>
                <a:ext uri="{FF2B5EF4-FFF2-40B4-BE49-F238E27FC236}">
                  <a16:creationId xmlns:a16="http://schemas.microsoft.com/office/drawing/2014/main" id="{D2AD1D3B-4AC5-960A-F454-810FAAC36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3725" y="44656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011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274" name="Rectangle 143">
              <a:extLst>
                <a:ext uri="{FF2B5EF4-FFF2-40B4-BE49-F238E27FC236}">
                  <a16:creationId xmlns:a16="http://schemas.microsoft.com/office/drawing/2014/main" id="{63B307B1-8BFC-BF22-5C1C-B06AB7501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2588" y="38385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75" name="Rectangle 144">
              <a:extLst>
                <a:ext uri="{FF2B5EF4-FFF2-40B4-BE49-F238E27FC236}">
                  <a16:creationId xmlns:a16="http://schemas.microsoft.com/office/drawing/2014/main" id="{AE0FC6A6-D613-386B-5A6D-B6E0D6509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37242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013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76" name="Rectangle 145">
              <a:extLst>
                <a:ext uri="{FF2B5EF4-FFF2-40B4-BE49-F238E27FC236}">
                  <a16:creationId xmlns:a16="http://schemas.microsoft.com/office/drawing/2014/main" id="{3F9F6557-2A7C-ED39-9CC4-71883BEDA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788" y="45259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008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77" name="Rectangle 146">
              <a:extLst>
                <a:ext uri="{FF2B5EF4-FFF2-40B4-BE49-F238E27FC236}">
                  <a16:creationId xmlns:a16="http://schemas.microsoft.com/office/drawing/2014/main" id="{ADC3424A-B162-8039-2FC8-BBC37CC20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750" y="434022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003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78" name="Rectangle 149">
              <a:extLst>
                <a:ext uri="{FF2B5EF4-FFF2-40B4-BE49-F238E27FC236}">
                  <a16:creationId xmlns:a16="http://schemas.microsoft.com/office/drawing/2014/main" id="{3110F111-B93F-8C3A-CBFB-36A6AA1AA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138" y="295751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026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79" name="Rectangle 150">
              <a:extLst>
                <a:ext uri="{FF2B5EF4-FFF2-40B4-BE49-F238E27FC236}">
                  <a16:creationId xmlns:a16="http://schemas.microsoft.com/office/drawing/2014/main" id="{9CF42668-1428-BC02-AC4D-88DE62EAD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413" y="33162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004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0" name="Rectangle 151">
              <a:extLst>
                <a:ext uri="{FF2B5EF4-FFF2-40B4-BE49-F238E27FC236}">
                  <a16:creationId xmlns:a16="http://schemas.microsoft.com/office/drawing/2014/main" id="{BDC8FAC3-5A43-4F60-D332-C7A9E071F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388" y="32067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015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1" name="Rectangle 154">
              <a:extLst>
                <a:ext uri="{FF2B5EF4-FFF2-40B4-BE49-F238E27FC236}">
                  <a16:creationId xmlns:a16="http://schemas.microsoft.com/office/drawing/2014/main" id="{F46CEAA5-D98D-066B-C8B3-5BC354CAA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32035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020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2" name="Rectangle 155">
              <a:extLst>
                <a:ext uri="{FF2B5EF4-FFF2-40B4-BE49-F238E27FC236}">
                  <a16:creationId xmlns:a16="http://schemas.microsoft.com/office/drawing/2014/main" id="{94E9438A-079B-6156-6D75-79DF4FAD2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6766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001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3" name="Rectangle 156">
              <a:extLst>
                <a:ext uri="{FF2B5EF4-FFF2-40B4-BE49-F238E27FC236}">
                  <a16:creationId xmlns:a16="http://schemas.microsoft.com/office/drawing/2014/main" id="{DEF4745C-C3D5-08A4-A43C-AACAA4FC2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275" y="29352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018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4" name="Rectangle 157">
              <a:extLst>
                <a:ext uri="{FF2B5EF4-FFF2-40B4-BE49-F238E27FC236}">
                  <a16:creationId xmlns:a16="http://schemas.microsoft.com/office/drawing/2014/main" id="{D7961EB1-A93A-4860-DB7F-014003331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8971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029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5" name="Rectangle 175">
              <a:extLst>
                <a:ext uri="{FF2B5EF4-FFF2-40B4-BE49-F238E27FC236}">
                  <a16:creationId xmlns:a16="http://schemas.microsoft.com/office/drawing/2014/main" id="{F46B2EE1-5AF8-2C36-BD37-16413D466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263" y="35242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6" name="Rectangle 147">
              <a:extLst>
                <a:ext uri="{FF2B5EF4-FFF2-40B4-BE49-F238E27FC236}">
                  <a16:creationId xmlns:a16="http://schemas.microsoft.com/office/drawing/2014/main" id="{607738B7-F598-E1D9-E620-60E5D3056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138" y="24828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025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7" name="Rectangle 148">
              <a:extLst>
                <a:ext uri="{FF2B5EF4-FFF2-40B4-BE49-F238E27FC236}">
                  <a16:creationId xmlns:a16="http://schemas.microsoft.com/office/drawing/2014/main" id="{628D7F76-69BF-C077-4BD3-084E3B2C0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20828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024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8" name="Rectangle 152">
              <a:extLst>
                <a:ext uri="{FF2B5EF4-FFF2-40B4-BE49-F238E27FC236}">
                  <a16:creationId xmlns:a16="http://schemas.microsoft.com/office/drawing/2014/main" id="{E445E5CE-3360-086F-3ECB-AA31AFCC2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525" y="14303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051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89" name="Rectangle 153">
              <a:extLst>
                <a:ext uri="{FF2B5EF4-FFF2-40B4-BE49-F238E27FC236}">
                  <a16:creationId xmlns:a16="http://schemas.microsoft.com/office/drawing/2014/main" id="{4D64E23E-9A4E-7C84-4E64-3E48C2482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0" y="15255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050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90" name="Rectangle 158">
              <a:extLst>
                <a:ext uri="{FF2B5EF4-FFF2-40B4-BE49-F238E27FC236}">
                  <a16:creationId xmlns:a16="http://schemas.microsoft.com/office/drawing/2014/main" id="{6E7B43BF-B337-4414-6E7B-3B65941BE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300" y="25273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028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91" name="Rectangle 159">
              <a:extLst>
                <a:ext uri="{FF2B5EF4-FFF2-40B4-BE49-F238E27FC236}">
                  <a16:creationId xmlns:a16="http://schemas.microsoft.com/office/drawing/2014/main" id="{4F241E63-E315-DC38-EC88-0A4BBD20A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963" y="139382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053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292" name="Rectangle 160">
              <a:extLst>
                <a:ext uri="{FF2B5EF4-FFF2-40B4-BE49-F238E27FC236}">
                  <a16:creationId xmlns:a16="http://schemas.microsoft.com/office/drawing/2014/main" id="{4E4451E9-5B1C-2F9F-4717-AB69D81B7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863" y="14239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054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93" name="Rectangle 161">
              <a:extLst>
                <a:ext uri="{FF2B5EF4-FFF2-40B4-BE49-F238E27FC236}">
                  <a16:creationId xmlns:a16="http://schemas.microsoft.com/office/drawing/2014/main" id="{F7852385-A83D-CFD4-65AA-393FDFFAA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738" y="175101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94" name="Rectangle 162">
              <a:extLst>
                <a:ext uri="{FF2B5EF4-FFF2-40B4-BE49-F238E27FC236}">
                  <a16:creationId xmlns:a16="http://schemas.microsoft.com/office/drawing/2014/main" id="{B9438427-F4AA-18A8-49BB-57E48ACDB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988" y="20526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031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95" name="Rectangle 163">
              <a:extLst>
                <a:ext uri="{FF2B5EF4-FFF2-40B4-BE49-F238E27FC236}">
                  <a16:creationId xmlns:a16="http://schemas.microsoft.com/office/drawing/2014/main" id="{FABE61E6-C602-3A23-7D73-D620D8D98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563" y="26606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016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96" name="Rectangle 164">
              <a:extLst>
                <a:ext uri="{FF2B5EF4-FFF2-40B4-BE49-F238E27FC236}">
                  <a16:creationId xmlns:a16="http://schemas.microsoft.com/office/drawing/2014/main" id="{8A96528B-117D-BFBA-89C2-B9B48C199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400" y="19351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047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97" name="Rectangle 165">
              <a:extLst>
                <a:ext uri="{FF2B5EF4-FFF2-40B4-BE49-F238E27FC236}">
                  <a16:creationId xmlns:a16="http://schemas.microsoft.com/office/drawing/2014/main" id="{7BC37992-AFA6-BCDC-C00E-94BDAB0DC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363" y="22780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030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98" name="Rectangle 166">
              <a:extLst>
                <a:ext uri="{FF2B5EF4-FFF2-40B4-BE49-F238E27FC236}">
                  <a16:creationId xmlns:a16="http://schemas.microsoft.com/office/drawing/2014/main" id="{074B085F-E2AB-A444-9AB4-937A83F9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750" y="17684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014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99" name="Rectangle 167">
              <a:extLst>
                <a:ext uri="{FF2B5EF4-FFF2-40B4-BE49-F238E27FC236}">
                  <a16:creationId xmlns:a16="http://schemas.microsoft.com/office/drawing/2014/main" id="{F8DA5C7E-38EA-763D-A4F9-E7128EAD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888" y="20970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046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00" name="Rectangle 169">
              <a:extLst>
                <a:ext uri="{FF2B5EF4-FFF2-40B4-BE49-F238E27FC236}">
                  <a16:creationId xmlns:a16="http://schemas.microsoft.com/office/drawing/2014/main" id="{5DEF8205-4A25-AA53-55B8-5ABC5DC12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17287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049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01" name="Rectangle 173">
              <a:extLst>
                <a:ext uri="{FF2B5EF4-FFF2-40B4-BE49-F238E27FC236}">
                  <a16:creationId xmlns:a16="http://schemas.microsoft.com/office/drawing/2014/main" id="{556C76B4-CC68-15A4-2EB8-112BA5E4B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4590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02" name="Rectangle 181">
              <a:extLst>
                <a:ext uri="{FF2B5EF4-FFF2-40B4-BE49-F238E27FC236}">
                  <a16:creationId xmlns:a16="http://schemas.microsoft.com/office/drawing/2014/main" id="{9F38B443-4747-01C7-4B91-E7D01E9BA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791" y="1979612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037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03" name="Rectangle 168">
              <a:extLst>
                <a:ext uri="{FF2B5EF4-FFF2-40B4-BE49-F238E27FC236}">
                  <a16:creationId xmlns:a16="http://schemas.microsoft.com/office/drawing/2014/main" id="{8EC7276F-F67C-14BE-8968-30F4DFFDE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913" y="24304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017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04" name="Rectangle 170">
              <a:extLst>
                <a:ext uri="{FF2B5EF4-FFF2-40B4-BE49-F238E27FC236}">
                  <a16:creationId xmlns:a16="http://schemas.microsoft.com/office/drawing/2014/main" id="{57284509-4226-A2BC-36F7-A222AC7E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763" y="18192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021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05" name="Rectangle 171">
              <a:extLst>
                <a:ext uri="{FF2B5EF4-FFF2-40B4-BE49-F238E27FC236}">
                  <a16:creationId xmlns:a16="http://schemas.microsoft.com/office/drawing/2014/main" id="{273829F0-76AE-D80F-A834-1914220FB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8065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027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06" name="Rectangle 176">
              <a:extLst>
                <a:ext uri="{FF2B5EF4-FFF2-40B4-BE49-F238E27FC236}">
                  <a16:creationId xmlns:a16="http://schemas.microsoft.com/office/drawing/2014/main" id="{32A29D68-8619-3BE2-98E6-07CEE692A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735" y="23490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010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07" name="Rectangle 178">
              <a:extLst>
                <a:ext uri="{FF2B5EF4-FFF2-40B4-BE49-F238E27FC236}">
                  <a16:creationId xmlns:a16="http://schemas.microsoft.com/office/drawing/2014/main" id="{46D1C650-027A-1F29-375C-04D3DA390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620" y="2368371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034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08" name="Rectangle 179">
              <a:extLst>
                <a:ext uri="{FF2B5EF4-FFF2-40B4-BE49-F238E27FC236}">
                  <a16:creationId xmlns:a16="http://schemas.microsoft.com/office/drawing/2014/main" id="{B1367407-64D3-1D95-DC6C-3EB3C9D4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5560" y="1904744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045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09" name="Rectangle 180">
              <a:extLst>
                <a:ext uri="{FF2B5EF4-FFF2-40B4-BE49-F238E27FC236}">
                  <a16:creationId xmlns:a16="http://schemas.microsoft.com/office/drawing/2014/main" id="{56A50400-A76B-22AA-1D48-5FD7FD52F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39607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044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0" name="Rectangle 182">
              <a:extLst>
                <a:ext uri="{FF2B5EF4-FFF2-40B4-BE49-F238E27FC236}">
                  <a16:creationId xmlns:a16="http://schemas.microsoft.com/office/drawing/2014/main" id="{9DDF472E-B97D-94D1-B342-5732E97E7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443" y="21590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038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1" name="Rectangle 183">
              <a:extLst>
                <a:ext uri="{FF2B5EF4-FFF2-40B4-BE49-F238E27FC236}">
                  <a16:creationId xmlns:a16="http://schemas.microsoft.com/office/drawing/2014/main" id="{10705924-2E98-4A77-111A-A3D96D555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807" y="2128222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055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2" name="Rectangle 184">
              <a:extLst>
                <a:ext uri="{FF2B5EF4-FFF2-40B4-BE49-F238E27FC236}">
                  <a16:creationId xmlns:a16="http://schemas.microsoft.com/office/drawing/2014/main" id="{A38356BE-A655-EEE7-91C1-616DFECA5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128" y="20875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033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3" name="Rectangle 186">
              <a:extLst>
                <a:ext uri="{FF2B5EF4-FFF2-40B4-BE49-F238E27FC236}">
                  <a16:creationId xmlns:a16="http://schemas.microsoft.com/office/drawing/2014/main" id="{7EB4418F-8A2C-72FF-352D-C0B8F213E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667" y="1970882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032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4" name="Rectangle 188">
              <a:extLst>
                <a:ext uri="{FF2B5EF4-FFF2-40B4-BE49-F238E27FC236}">
                  <a16:creationId xmlns:a16="http://schemas.microsoft.com/office/drawing/2014/main" id="{A5E2630C-9FE3-E80C-A620-ED792B549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438" y="2081391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006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5" name="Rectangle 190">
              <a:extLst>
                <a:ext uri="{FF2B5EF4-FFF2-40B4-BE49-F238E27FC236}">
                  <a16:creationId xmlns:a16="http://schemas.microsoft.com/office/drawing/2014/main" id="{1E88FBE1-51B5-FE14-A3C1-3FC645D3B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7597" y="200598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040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6" name="Rectangle 192">
              <a:extLst>
                <a:ext uri="{FF2B5EF4-FFF2-40B4-BE49-F238E27FC236}">
                  <a16:creationId xmlns:a16="http://schemas.microsoft.com/office/drawing/2014/main" id="{A2D05A4D-76D7-8D98-E262-CFB50EC9B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78" y="2027596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005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7" name="Rectangle 172">
              <a:extLst>
                <a:ext uri="{FF2B5EF4-FFF2-40B4-BE49-F238E27FC236}">
                  <a16:creationId xmlns:a16="http://schemas.microsoft.com/office/drawing/2014/main" id="{1CB6238F-2B3E-D3DB-5B3F-7650FD50B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888" y="22606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043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8" name="Rectangle 174">
              <a:extLst>
                <a:ext uri="{FF2B5EF4-FFF2-40B4-BE49-F238E27FC236}">
                  <a16:creationId xmlns:a16="http://schemas.microsoft.com/office/drawing/2014/main" id="{BE1F3FEE-A9E7-C73D-F0B1-8608003EE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195" y="220124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035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19" name="Rectangle 177">
              <a:extLst>
                <a:ext uri="{FF2B5EF4-FFF2-40B4-BE49-F238E27FC236}">
                  <a16:creationId xmlns:a16="http://schemas.microsoft.com/office/drawing/2014/main" id="{1C360B5D-54CE-E2B8-EE23-80AFCB061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666" y="204091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009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20" name="Rectangle 185">
              <a:extLst>
                <a:ext uri="{FF2B5EF4-FFF2-40B4-BE49-F238E27FC236}">
                  <a16:creationId xmlns:a16="http://schemas.microsoft.com/office/drawing/2014/main" id="{E158E429-510D-80CC-5F91-B701AC5B0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969" y="1940462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056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21" name="Rectangle 187">
              <a:extLst>
                <a:ext uri="{FF2B5EF4-FFF2-40B4-BE49-F238E27FC236}">
                  <a16:creationId xmlns:a16="http://schemas.microsoft.com/office/drawing/2014/main" id="{6F3D29F7-E0F3-2410-0491-AD489D644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059" y="1960999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048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22" name="Rectangle 191">
              <a:extLst>
                <a:ext uri="{FF2B5EF4-FFF2-40B4-BE49-F238E27FC236}">
                  <a16:creationId xmlns:a16="http://schemas.microsoft.com/office/drawing/2014/main" id="{A0EC6926-7CD7-8678-DC4F-B4DFAC8C3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4351" y="2283004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039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23" name="Rectangle 193">
              <a:extLst>
                <a:ext uri="{FF2B5EF4-FFF2-40B4-BE49-F238E27FC236}">
                  <a16:creationId xmlns:a16="http://schemas.microsoft.com/office/drawing/2014/main" id="{A685F305-E83D-E804-F629-D0139A0D9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22256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036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24" name="Rectangle 194">
              <a:extLst>
                <a:ext uri="{FF2B5EF4-FFF2-40B4-BE49-F238E27FC236}">
                  <a16:creationId xmlns:a16="http://schemas.microsoft.com/office/drawing/2014/main" id="{B9DE62CD-B610-E186-6364-07EF05BD4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400" y="21542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25" name="Rectangle 189">
              <a:extLst>
                <a:ext uri="{FF2B5EF4-FFF2-40B4-BE49-F238E27FC236}">
                  <a16:creationId xmlns:a16="http://schemas.microsoft.com/office/drawing/2014/main" id="{F3FF0070-D98E-FAE8-79CE-B73983DF7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600" y="21224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041</a:t>
              </a:r>
              <a:endParaRPr lang="zh-CN" altLang="zh-CN" sz="400" dirty="0">
                <a:latin typeface="+mj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48805AE-9C49-42C6-302C-34ED5ECEFF59}"/>
              </a:ext>
            </a:extLst>
          </p:cNvPr>
          <p:cNvGrpSpPr/>
          <p:nvPr/>
        </p:nvGrpSpPr>
        <p:grpSpPr>
          <a:xfrm>
            <a:off x="3400409" y="1185864"/>
            <a:ext cx="3338513" cy="3768725"/>
            <a:chOff x="1085850" y="1185863"/>
            <a:chExt cx="3338513" cy="3768725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B33678F5-28E1-DC23-CE29-BC46AD250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25" y="3411538"/>
              <a:ext cx="744538" cy="579437"/>
            </a:xfrm>
            <a:custGeom>
              <a:avLst/>
              <a:gdLst>
                <a:gd name="T0" fmla="*/ 31 w 469"/>
                <a:gd name="T1" fmla="*/ 72 h 365"/>
                <a:gd name="T2" fmla="*/ 24 w 469"/>
                <a:gd name="T3" fmla="*/ 62 h 365"/>
                <a:gd name="T4" fmla="*/ 17 w 469"/>
                <a:gd name="T5" fmla="*/ 49 h 365"/>
                <a:gd name="T6" fmla="*/ 45 w 469"/>
                <a:gd name="T7" fmla="*/ 39 h 365"/>
                <a:gd name="T8" fmla="*/ 68 w 469"/>
                <a:gd name="T9" fmla="*/ 32 h 365"/>
                <a:gd name="T10" fmla="*/ 111 w 469"/>
                <a:gd name="T11" fmla="*/ 19 h 365"/>
                <a:gd name="T12" fmla="*/ 154 w 469"/>
                <a:gd name="T13" fmla="*/ 4 h 365"/>
                <a:gd name="T14" fmla="*/ 171 w 469"/>
                <a:gd name="T15" fmla="*/ 9 h 365"/>
                <a:gd name="T16" fmla="*/ 177 w 469"/>
                <a:gd name="T17" fmla="*/ 16 h 365"/>
                <a:gd name="T18" fmla="*/ 178 w 469"/>
                <a:gd name="T19" fmla="*/ 29 h 365"/>
                <a:gd name="T20" fmla="*/ 180 w 469"/>
                <a:gd name="T21" fmla="*/ 43 h 365"/>
                <a:gd name="T22" fmla="*/ 181 w 469"/>
                <a:gd name="T23" fmla="*/ 56 h 365"/>
                <a:gd name="T24" fmla="*/ 184 w 469"/>
                <a:gd name="T25" fmla="*/ 68 h 365"/>
                <a:gd name="T26" fmla="*/ 189 w 469"/>
                <a:gd name="T27" fmla="*/ 72 h 365"/>
                <a:gd name="T28" fmla="*/ 212 w 469"/>
                <a:gd name="T29" fmla="*/ 52 h 365"/>
                <a:gd name="T30" fmla="*/ 238 w 469"/>
                <a:gd name="T31" fmla="*/ 35 h 365"/>
                <a:gd name="T32" fmla="*/ 249 w 469"/>
                <a:gd name="T33" fmla="*/ 45 h 365"/>
                <a:gd name="T34" fmla="*/ 266 w 469"/>
                <a:gd name="T35" fmla="*/ 56 h 365"/>
                <a:gd name="T36" fmla="*/ 273 w 469"/>
                <a:gd name="T37" fmla="*/ 73 h 365"/>
                <a:gd name="T38" fmla="*/ 265 w 469"/>
                <a:gd name="T39" fmla="*/ 97 h 365"/>
                <a:gd name="T40" fmla="*/ 253 w 469"/>
                <a:gd name="T41" fmla="*/ 91 h 365"/>
                <a:gd name="T42" fmla="*/ 246 w 469"/>
                <a:gd name="T43" fmla="*/ 100 h 365"/>
                <a:gd name="T44" fmla="*/ 256 w 469"/>
                <a:gd name="T45" fmla="*/ 116 h 365"/>
                <a:gd name="T46" fmla="*/ 270 w 469"/>
                <a:gd name="T47" fmla="*/ 129 h 365"/>
                <a:gd name="T48" fmla="*/ 283 w 469"/>
                <a:gd name="T49" fmla="*/ 147 h 365"/>
                <a:gd name="T50" fmla="*/ 300 w 469"/>
                <a:gd name="T51" fmla="*/ 142 h 365"/>
                <a:gd name="T52" fmla="*/ 311 w 469"/>
                <a:gd name="T53" fmla="*/ 137 h 365"/>
                <a:gd name="T54" fmla="*/ 313 w 469"/>
                <a:gd name="T55" fmla="*/ 129 h 365"/>
                <a:gd name="T56" fmla="*/ 321 w 469"/>
                <a:gd name="T57" fmla="*/ 125 h 365"/>
                <a:gd name="T58" fmla="*/ 337 w 469"/>
                <a:gd name="T59" fmla="*/ 121 h 365"/>
                <a:gd name="T60" fmla="*/ 338 w 469"/>
                <a:gd name="T61" fmla="*/ 108 h 365"/>
                <a:gd name="T62" fmla="*/ 344 w 469"/>
                <a:gd name="T63" fmla="*/ 95 h 365"/>
                <a:gd name="T64" fmla="*/ 357 w 469"/>
                <a:gd name="T65" fmla="*/ 82 h 365"/>
                <a:gd name="T66" fmla="*/ 357 w 469"/>
                <a:gd name="T67" fmla="*/ 68 h 365"/>
                <a:gd name="T68" fmla="*/ 375 w 469"/>
                <a:gd name="T69" fmla="*/ 81 h 365"/>
                <a:gd name="T70" fmla="*/ 405 w 469"/>
                <a:gd name="T71" fmla="*/ 100 h 365"/>
                <a:gd name="T72" fmla="*/ 463 w 469"/>
                <a:gd name="T73" fmla="*/ 106 h 365"/>
                <a:gd name="T74" fmla="*/ 443 w 469"/>
                <a:gd name="T75" fmla="*/ 148 h 365"/>
                <a:gd name="T76" fmla="*/ 381 w 469"/>
                <a:gd name="T77" fmla="*/ 221 h 365"/>
                <a:gd name="T78" fmla="*/ 333 w 469"/>
                <a:gd name="T79" fmla="*/ 320 h 365"/>
                <a:gd name="T80" fmla="*/ 283 w 469"/>
                <a:gd name="T81" fmla="*/ 353 h 365"/>
                <a:gd name="T82" fmla="*/ 282 w 469"/>
                <a:gd name="T83" fmla="*/ 331 h 365"/>
                <a:gd name="T84" fmla="*/ 269 w 469"/>
                <a:gd name="T85" fmla="*/ 312 h 365"/>
                <a:gd name="T86" fmla="*/ 247 w 469"/>
                <a:gd name="T87" fmla="*/ 300 h 365"/>
                <a:gd name="T88" fmla="*/ 215 w 469"/>
                <a:gd name="T89" fmla="*/ 304 h 365"/>
                <a:gd name="T90" fmla="*/ 201 w 469"/>
                <a:gd name="T91" fmla="*/ 303 h 365"/>
                <a:gd name="T92" fmla="*/ 194 w 469"/>
                <a:gd name="T93" fmla="*/ 305 h 365"/>
                <a:gd name="T94" fmla="*/ 184 w 469"/>
                <a:gd name="T95" fmla="*/ 303 h 365"/>
                <a:gd name="T96" fmla="*/ 171 w 469"/>
                <a:gd name="T97" fmla="*/ 303 h 365"/>
                <a:gd name="T98" fmla="*/ 159 w 469"/>
                <a:gd name="T99" fmla="*/ 288 h 365"/>
                <a:gd name="T100" fmla="*/ 150 w 469"/>
                <a:gd name="T101" fmla="*/ 278 h 365"/>
                <a:gd name="T102" fmla="*/ 121 w 469"/>
                <a:gd name="T103" fmla="*/ 265 h 365"/>
                <a:gd name="T104" fmla="*/ 90 w 469"/>
                <a:gd name="T105" fmla="*/ 250 h 365"/>
                <a:gd name="T106" fmla="*/ 85 w 469"/>
                <a:gd name="T107" fmla="*/ 238 h 365"/>
                <a:gd name="T108" fmla="*/ 88 w 469"/>
                <a:gd name="T109" fmla="*/ 217 h 365"/>
                <a:gd name="T110" fmla="*/ 96 w 469"/>
                <a:gd name="T111" fmla="*/ 201 h 365"/>
                <a:gd name="T112" fmla="*/ 60 w 469"/>
                <a:gd name="T113" fmla="*/ 195 h 365"/>
                <a:gd name="T114" fmla="*/ 27 w 469"/>
                <a:gd name="T115" fmla="*/ 181 h 365"/>
                <a:gd name="T116" fmla="*/ 35 w 469"/>
                <a:gd name="T117" fmla="*/ 158 h 365"/>
                <a:gd name="T118" fmla="*/ 32 w 469"/>
                <a:gd name="T119" fmla="*/ 139 h 365"/>
                <a:gd name="T120" fmla="*/ 13 w 469"/>
                <a:gd name="T121" fmla="*/ 138 h 365"/>
                <a:gd name="T122" fmla="*/ 1 w 469"/>
                <a:gd name="T123" fmla="*/ 121 h 365"/>
                <a:gd name="T124" fmla="*/ 25 w 469"/>
                <a:gd name="T125" fmla="*/ 10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9" h="365">
                  <a:moveTo>
                    <a:pt x="45" y="80"/>
                  </a:moveTo>
                  <a:lnTo>
                    <a:pt x="45" y="79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3" y="78"/>
                  </a:lnTo>
                  <a:lnTo>
                    <a:pt x="43" y="77"/>
                  </a:lnTo>
                  <a:lnTo>
                    <a:pt x="42" y="77"/>
                  </a:lnTo>
                  <a:lnTo>
                    <a:pt x="42" y="76"/>
                  </a:lnTo>
                  <a:lnTo>
                    <a:pt x="42" y="75"/>
                  </a:lnTo>
                  <a:lnTo>
                    <a:pt x="41" y="75"/>
                  </a:lnTo>
                  <a:lnTo>
                    <a:pt x="40" y="75"/>
                  </a:lnTo>
                  <a:lnTo>
                    <a:pt x="40" y="76"/>
                  </a:lnTo>
                  <a:lnTo>
                    <a:pt x="39" y="76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38" y="74"/>
                  </a:lnTo>
                  <a:lnTo>
                    <a:pt x="38" y="73"/>
                  </a:lnTo>
                  <a:lnTo>
                    <a:pt x="37" y="73"/>
                  </a:lnTo>
                  <a:lnTo>
                    <a:pt x="36" y="72"/>
                  </a:lnTo>
                  <a:lnTo>
                    <a:pt x="35" y="72"/>
                  </a:lnTo>
                  <a:lnTo>
                    <a:pt x="34" y="72"/>
                  </a:lnTo>
                  <a:lnTo>
                    <a:pt x="33" y="72"/>
                  </a:lnTo>
                  <a:lnTo>
                    <a:pt x="32" y="72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8"/>
                  </a:lnTo>
                  <a:lnTo>
                    <a:pt x="26" y="68"/>
                  </a:lnTo>
                  <a:lnTo>
                    <a:pt x="26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2" y="60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2" y="46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3" y="43"/>
                  </a:lnTo>
                  <a:lnTo>
                    <a:pt x="34" y="43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50" y="38"/>
                  </a:lnTo>
                  <a:lnTo>
                    <a:pt x="51" y="38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5" y="37"/>
                  </a:lnTo>
                  <a:lnTo>
                    <a:pt x="56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1" y="34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9" y="32"/>
                  </a:lnTo>
                  <a:lnTo>
                    <a:pt x="72" y="31"/>
                  </a:lnTo>
                  <a:lnTo>
                    <a:pt x="76" y="30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9" y="26"/>
                  </a:lnTo>
                  <a:lnTo>
                    <a:pt x="90" y="26"/>
                  </a:lnTo>
                  <a:lnTo>
                    <a:pt x="91" y="25"/>
                  </a:lnTo>
                  <a:lnTo>
                    <a:pt x="92" y="25"/>
                  </a:lnTo>
                  <a:lnTo>
                    <a:pt x="93" y="25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3" y="21"/>
                  </a:lnTo>
                  <a:lnTo>
                    <a:pt x="106" y="20"/>
                  </a:lnTo>
                  <a:lnTo>
                    <a:pt x="108" y="19"/>
                  </a:lnTo>
                  <a:lnTo>
                    <a:pt x="110" y="19"/>
                  </a:lnTo>
                  <a:lnTo>
                    <a:pt x="111" y="19"/>
                  </a:lnTo>
                  <a:lnTo>
                    <a:pt x="112" y="19"/>
                  </a:lnTo>
                  <a:lnTo>
                    <a:pt x="114" y="18"/>
                  </a:lnTo>
                  <a:lnTo>
                    <a:pt x="115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6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1" y="12"/>
                  </a:lnTo>
                  <a:lnTo>
                    <a:pt x="132" y="12"/>
                  </a:lnTo>
                  <a:lnTo>
                    <a:pt x="137" y="10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1" y="9"/>
                  </a:lnTo>
                  <a:lnTo>
                    <a:pt x="145" y="7"/>
                  </a:lnTo>
                  <a:lnTo>
                    <a:pt x="148" y="6"/>
                  </a:lnTo>
                  <a:lnTo>
                    <a:pt x="149" y="6"/>
                  </a:lnTo>
                  <a:lnTo>
                    <a:pt x="150" y="6"/>
                  </a:lnTo>
                  <a:lnTo>
                    <a:pt x="153" y="5"/>
                  </a:lnTo>
                  <a:lnTo>
                    <a:pt x="154" y="5"/>
                  </a:lnTo>
                  <a:lnTo>
                    <a:pt x="154" y="4"/>
                  </a:lnTo>
                  <a:lnTo>
                    <a:pt x="155" y="4"/>
                  </a:lnTo>
                  <a:lnTo>
                    <a:pt x="157" y="3"/>
                  </a:lnTo>
                  <a:lnTo>
                    <a:pt x="158" y="3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69" y="4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0" y="5"/>
                  </a:lnTo>
                  <a:lnTo>
                    <a:pt x="171" y="5"/>
                  </a:lnTo>
                  <a:lnTo>
                    <a:pt x="171" y="6"/>
                  </a:lnTo>
                  <a:lnTo>
                    <a:pt x="171" y="7"/>
                  </a:lnTo>
                  <a:lnTo>
                    <a:pt x="171" y="8"/>
                  </a:lnTo>
                  <a:lnTo>
                    <a:pt x="171" y="9"/>
                  </a:lnTo>
                  <a:lnTo>
                    <a:pt x="170" y="9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0"/>
                  </a:lnTo>
                  <a:lnTo>
                    <a:pt x="171" y="10"/>
                  </a:lnTo>
                  <a:lnTo>
                    <a:pt x="171" y="11"/>
                  </a:lnTo>
                  <a:lnTo>
                    <a:pt x="171" y="12"/>
                  </a:lnTo>
                  <a:lnTo>
                    <a:pt x="170" y="12"/>
                  </a:lnTo>
                  <a:lnTo>
                    <a:pt x="171" y="13"/>
                  </a:lnTo>
                  <a:lnTo>
                    <a:pt x="171" y="12"/>
                  </a:lnTo>
                  <a:lnTo>
                    <a:pt x="172" y="12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3" y="14"/>
                  </a:lnTo>
                  <a:lnTo>
                    <a:pt x="174" y="14"/>
                  </a:lnTo>
                  <a:lnTo>
                    <a:pt x="173" y="14"/>
                  </a:lnTo>
                  <a:lnTo>
                    <a:pt x="173" y="15"/>
                  </a:lnTo>
                  <a:lnTo>
                    <a:pt x="174" y="15"/>
                  </a:lnTo>
                  <a:lnTo>
                    <a:pt x="174" y="16"/>
                  </a:lnTo>
                  <a:lnTo>
                    <a:pt x="174" y="15"/>
                  </a:lnTo>
                  <a:lnTo>
                    <a:pt x="175" y="15"/>
                  </a:lnTo>
                  <a:lnTo>
                    <a:pt x="176" y="15"/>
                  </a:lnTo>
                  <a:lnTo>
                    <a:pt x="176" y="16"/>
                  </a:lnTo>
                  <a:lnTo>
                    <a:pt x="177" y="16"/>
                  </a:lnTo>
                  <a:lnTo>
                    <a:pt x="177" y="17"/>
                  </a:lnTo>
                  <a:lnTo>
                    <a:pt x="177" y="18"/>
                  </a:lnTo>
                  <a:lnTo>
                    <a:pt x="178" y="18"/>
                  </a:lnTo>
                  <a:lnTo>
                    <a:pt x="177" y="18"/>
                  </a:lnTo>
                  <a:lnTo>
                    <a:pt x="177" y="19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7" y="19"/>
                  </a:lnTo>
                  <a:lnTo>
                    <a:pt x="176" y="20"/>
                  </a:lnTo>
                  <a:lnTo>
                    <a:pt x="176" y="21"/>
                  </a:lnTo>
                  <a:lnTo>
                    <a:pt x="175" y="21"/>
                  </a:lnTo>
                  <a:lnTo>
                    <a:pt x="175" y="22"/>
                  </a:lnTo>
                  <a:lnTo>
                    <a:pt x="176" y="23"/>
                  </a:lnTo>
                  <a:lnTo>
                    <a:pt x="176" y="24"/>
                  </a:lnTo>
                  <a:lnTo>
                    <a:pt x="176" y="25"/>
                  </a:lnTo>
                  <a:lnTo>
                    <a:pt x="177" y="26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8"/>
                  </a:lnTo>
                  <a:lnTo>
                    <a:pt x="179" y="28"/>
                  </a:lnTo>
                  <a:lnTo>
                    <a:pt x="179" y="27"/>
                  </a:lnTo>
                  <a:lnTo>
                    <a:pt x="179" y="28"/>
                  </a:lnTo>
                  <a:lnTo>
                    <a:pt x="178" y="28"/>
                  </a:lnTo>
                  <a:lnTo>
                    <a:pt x="178" y="29"/>
                  </a:lnTo>
                  <a:lnTo>
                    <a:pt x="178" y="28"/>
                  </a:lnTo>
                  <a:lnTo>
                    <a:pt x="177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2"/>
                  </a:lnTo>
                  <a:lnTo>
                    <a:pt x="178" y="32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78" y="33"/>
                  </a:lnTo>
                  <a:lnTo>
                    <a:pt x="178" y="34"/>
                  </a:lnTo>
                  <a:lnTo>
                    <a:pt x="178" y="35"/>
                  </a:lnTo>
                  <a:lnTo>
                    <a:pt x="178" y="36"/>
                  </a:lnTo>
                  <a:lnTo>
                    <a:pt x="179" y="36"/>
                  </a:lnTo>
                  <a:lnTo>
                    <a:pt x="179" y="37"/>
                  </a:lnTo>
                  <a:lnTo>
                    <a:pt x="179" y="38"/>
                  </a:lnTo>
                  <a:lnTo>
                    <a:pt x="179" y="39"/>
                  </a:lnTo>
                  <a:lnTo>
                    <a:pt x="179" y="40"/>
                  </a:lnTo>
                  <a:lnTo>
                    <a:pt x="178" y="40"/>
                  </a:lnTo>
                  <a:lnTo>
                    <a:pt x="178" y="41"/>
                  </a:lnTo>
                  <a:lnTo>
                    <a:pt x="178" y="42"/>
                  </a:lnTo>
                  <a:lnTo>
                    <a:pt x="179" y="42"/>
                  </a:lnTo>
                  <a:lnTo>
                    <a:pt x="180" y="42"/>
                  </a:lnTo>
                  <a:lnTo>
                    <a:pt x="180" y="43"/>
                  </a:lnTo>
                  <a:lnTo>
                    <a:pt x="180" y="44"/>
                  </a:lnTo>
                  <a:lnTo>
                    <a:pt x="180" y="45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6"/>
                  </a:lnTo>
                  <a:lnTo>
                    <a:pt x="183" y="47"/>
                  </a:lnTo>
                  <a:lnTo>
                    <a:pt x="182" y="47"/>
                  </a:lnTo>
                  <a:lnTo>
                    <a:pt x="182" y="48"/>
                  </a:lnTo>
                  <a:lnTo>
                    <a:pt x="182" y="49"/>
                  </a:lnTo>
                  <a:lnTo>
                    <a:pt x="183" y="49"/>
                  </a:lnTo>
                  <a:lnTo>
                    <a:pt x="183" y="50"/>
                  </a:lnTo>
                  <a:lnTo>
                    <a:pt x="183" y="49"/>
                  </a:lnTo>
                  <a:lnTo>
                    <a:pt x="182" y="49"/>
                  </a:lnTo>
                  <a:lnTo>
                    <a:pt x="182" y="50"/>
                  </a:lnTo>
                  <a:lnTo>
                    <a:pt x="181" y="50"/>
                  </a:lnTo>
                  <a:lnTo>
                    <a:pt x="181" y="51"/>
                  </a:lnTo>
                  <a:lnTo>
                    <a:pt x="182" y="51"/>
                  </a:lnTo>
                  <a:lnTo>
                    <a:pt x="182" y="52"/>
                  </a:lnTo>
                  <a:lnTo>
                    <a:pt x="181" y="52"/>
                  </a:lnTo>
                  <a:lnTo>
                    <a:pt x="181" y="53"/>
                  </a:lnTo>
                  <a:lnTo>
                    <a:pt x="181" y="54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1" y="57"/>
                  </a:lnTo>
                  <a:lnTo>
                    <a:pt x="182" y="57"/>
                  </a:lnTo>
                  <a:lnTo>
                    <a:pt x="181" y="57"/>
                  </a:lnTo>
                  <a:lnTo>
                    <a:pt x="181" y="58"/>
                  </a:lnTo>
                  <a:lnTo>
                    <a:pt x="181" y="59"/>
                  </a:lnTo>
                  <a:lnTo>
                    <a:pt x="182" y="59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81" y="61"/>
                  </a:lnTo>
                  <a:lnTo>
                    <a:pt x="181" y="62"/>
                  </a:lnTo>
                  <a:lnTo>
                    <a:pt x="182" y="62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2" y="65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4" y="66"/>
                  </a:lnTo>
                  <a:lnTo>
                    <a:pt x="183" y="66"/>
                  </a:lnTo>
                  <a:lnTo>
                    <a:pt x="183" y="67"/>
                  </a:lnTo>
                  <a:lnTo>
                    <a:pt x="184" y="67"/>
                  </a:lnTo>
                  <a:lnTo>
                    <a:pt x="184" y="68"/>
                  </a:lnTo>
                  <a:lnTo>
                    <a:pt x="183" y="68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83" y="68"/>
                  </a:lnTo>
                  <a:lnTo>
                    <a:pt x="183" y="68"/>
                  </a:lnTo>
                  <a:lnTo>
                    <a:pt x="182" y="68"/>
                  </a:lnTo>
                  <a:lnTo>
                    <a:pt x="182" y="69"/>
                  </a:lnTo>
                  <a:lnTo>
                    <a:pt x="182" y="70"/>
                  </a:lnTo>
                  <a:lnTo>
                    <a:pt x="181" y="70"/>
                  </a:lnTo>
                  <a:lnTo>
                    <a:pt x="182" y="70"/>
                  </a:lnTo>
                  <a:lnTo>
                    <a:pt x="182" y="69"/>
                  </a:lnTo>
                  <a:lnTo>
                    <a:pt x="183" y="69"/>
                  </a:lnTo>
                  <a:lnTo>
                    <a:pt x="183" y="68"/>
                  </a:lnTo>
                  <a:lnTo>
                    <a:pt x="183" y="68"/>
                  </a:lnTo>
                  <a:lnTo>
                    <a:pt x="183" y="68"/>
                  </a:lnTo>
                  <a:lnTo>
                    <a:pt x="184" y="68"/>
                  </a:lnTo>
                  <a:lnTo>
                    <a:pt x="184" y="69"/>
                  </a:lnTo>
                  <a:lnTo>
                    <a:pt x="185" y="69"/>
                  </a:lnTo>
                  <a:lnTo>
                    <a:pt x="186" y="70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8" y="71"/>
                  </a:lnTo>
                  <a:lnTo>
                    <a:pt x="188" y="72"/>
                  </a:lnTo>
                  <a:lnTo>
                    <a:pt x="188" y="73"/>
                  </a:lnTo>
                  <a:lnTo>
                    <a:pt x="189" y="73"/>
                  </a:lnTo>
                  <a:lnTo>
                    <a:pt x="189" y="72"/>
                  </a:lnTo>
                  <a:lnTo>
                    <a:pt x="190" y="72"/>
                  </a:lnTo>
                  <a:lnTo>
                    <a:pt x="191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4" y="68"/>
                  </a:lnTo>
                  <a:lnTo>
                    <a:pt x="195" y="68"/>
                  </a:lnTo>
                  <a:lnTo>
                    <a:pt x="198" y="66"/>
                  </a:lnTo>
                  <a:lnTo>
                    <a:pt x="198" y="65"/>
                  </a:lnTo>
                  <a:lnTo>
                    <a:pt x="199" y="65"/>
                  </a:lnTo>
                  <a:lnTo>
                    <a:pt x="200" y="64"/>
                  </a:lnTo>
                  <a:lnTo>
                    <a:pt x="201" y="63"/>
                  </a:lnTo>
                  <a:lnTo>
                    <a:pt x="202" y="63"/>
                  </a:lnTo>
                  <a:lnTo>
                    <a:pt x="202" y="62"/>
                  </a:lnTo>
                  <a:lnTo>
                    <a:pt x="204" y="60"/>
                  </a:lnTo>
                  <a:lnTo>
                    <a:pt x="205" y="60"/>
                  </a:lnTo>
                  <a:lnTo>
                    <a:pt x="207" y="57"/>
                  </a:lnTo>
                  <a:lnTo>
                    <a:pt x="208" y="56"/>
                  </a:lnTo>
                  <a:lnTo>
                    <a:pt x="209" y="55"/>
                  </a:lnTo>
                  <a:lnTo>
                    <a:pt x="210" y="55"/>
                  </a:lnTo>
                  <a:lnTo>
                    <a:pt x="210" y="54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2" y="53"/>
                  </a:lnTo>
                  <a:lnTo>
                    <a:pt x="212" y="52"/>
                  </a:lnTo>
                  <a:lnTo>
                    <a:pt x="213" y="52"/>
                  </a:lnTo>
                  <a:lnTo>
                    <a:pt x="213" y="51"/>
                  </a:lnTo>
                  <a:lnTo>
                    <a:pt x="214" y="51"/>
                  </a:lnTo>
                  <a:lnTo>
                    <a:pt x="215" y="50"/>
                  </a:lnTo>
                  <a:lnTo>
                    <a:pt x="219" y="47"/>
                  </a:lnTo>
                  <a:lnTo>
                    <a:pt x="219" y="46"/>
                  </a:lnTo>
                  <a:lnTo>
                    <a:pt x="220" y="46"/>
                  </a:lnTo>
                  <a:lnTo>
                    <a:pt x="221" y="45"/>
                  </a:lnTo>
                  <a:lnTo>
                    <a:pt x="222" y="44"/>
                  </a:lnTo>
                  <a:lnTo>
                    <a:pt x="222" y="43"/>
                  </a:lnTo>
                  <a:lnTo>
                    <a:pt x="223" y="43"/>
                  </a:lnTo>
                  <a:lnTo>
                    <a:pt x="225" y="41"/>
                  </a:lnTo>
                  <a:lnTo>
                    <a:pt x="228" y="38"/>
                  </a:lnTo>
                  <a:lnTo>
                    <a:pt x="229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1" y="36"/>
                  </a:lnTo>
                  <a:lnTo>
                    <a:pt x="233" y="36"/>
                  </a:lnTo>
                  <a:lnTo>
                    <a:pt x="234" y="36"/>
                  </a:lnTo>
                  <a:lnTo>
                    <a:pt x="235" y="36"/>
                  </a:lnTo>
                  <a:lnTo>
                    <a:pt x="236" y="36"/>
                  </a:lnTo>
                  <a:lnTo>
                    <a:pt x="237" y="36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9" y="35"/>
                  </a:lnTo>
                  <a:lnTo>
                    <a:pt x="240" y="35"/>
                  </a:lnTo>
                  <a:lnTo>
                    <a:pt x="241" y="35"/>
                  </a:lnTo>
                  <a:lnTo>
                    <a:pt x="241" y="34"/>
                  </a:lnTo>
                  <a:lnTo>
                    <a:pt x="242" y="34"/>
                  </a:lnTo>
                  <a:lnTo>
                    <a:pt x="245" y="33"/>
                  </a:lnTo>
                  <a:lnTo>
                    <a:pt x="246" y="33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2" y="33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3" y="36"/>
                  </a:lnTo>
                  <a:lnTo>
                    <a:pt x="254" y="38"/>
                  </a:lnTo>
                  <a:lnTo>
                    <a:pt x="254" y="39"/>
                  </a:lnTo>
                  <a:lnTo>
                    <a:pt x="253" y="40"/>
                  </a:lnTo>
                  <a:lnTo>
                    <a:pt x="250" y="40"/>
                  </a:lnTo>
                  <a:lnTo>
                    <a:pt x="250" y="41"/>
                  </a:lnTo>
                  <a:lnTo>
                    <a:pt x="252" y="41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0" y="44"/>
                  </a:lnTo>
                  <a:lnTo>
                    <a:pt x="249" y="44"/>
                  </a:lnTo>
                  <a:lnTo>
                    <a:pt x="249" y="45"/>
                  </a:lnTo>
                  <a:lnTo>
                    <a:pt x="250" y="46"/>
                  </a:lnTo>
                  <a:lnTo>
                    <a:pt x="251" y="46"/>
                  </a:lnTo>
                  <a:lnTo>
                    <a:pt x="251" y="47"/>
                  </a:lnTo>
                  <a:lnTo>
                    <a:pt x="252" y="47"/>
                  </a:lnTo>
                  <a:lnTo>
                    <a:pt x="252" y="48"/>
                  </a:lnTo>
                  <a:lnTo>
                    <a:pt x="253" y="48"/>
                  </a:lnTo>
                  <a:lnTo>
                    <a:pt x="253" y="47"/>
                  </a:lnTo>
                  <a:lnTo>
                    <a:pt x="253" y="48"/>
                  </a:lnTo>
                  <a:lnTo>
                    <a:pt x="253" y="49"/>
                  </a:lnTo>
                  <a:lnTo>
                    <a:pt x="253" y="50"/>
                  </a:lnTo>
                  <a:lnTo>
                    <a:pt x="253" y="51"/>
                  </a:lnTo>
                  <a:lnTo>
                    <a:pt x="254" y="52"/>
                  </a:lnTo>
                  <a:lnTo>
                    <a:pt x="254" y="54"/>
                  </a:lnTo>
                  <a:lnTo>
                    <a:pt x="254" y="55"/>
                  </a:lnTo>
                  <a:lnTo>
                    <a:pt x="254" y="57"/>
                  </a:lnTo>
                  <a:lnTo>
                    <a:pt x="255" y="55"/>
                  </a:lnTo>
                  <a:lnTo>
                    <a:pt x="256" y="55"/>
                  </a:lnTo>
                  <a:lnTo>
                    <a:pt x="259" y="57"/>
                  </a:lnTo>
                  <a:lnTo>
                    <a:pt x="261" y="58"/>
                  </a:lnTo>
                  <a:lnTo>
                    <a:pt x="262" y="58"/>
                  </a:lnTo>
                  <a:lnTo>
                    <a:pt x="263" y="57"/>
                  </a:lnTo>
                  <a:lnTo>
                    <a:pt x="263" y="56"/>
                  </a:lnTo>
                  <a:lnTo>
                    <a:pt x="265" y="56"/>
                  </a:lnTo>
                  <a:lnTo>
                    <a:pt x="266" y="56"/>
                  </a:lnTo>
                  <a:lnTo>
                    <a:pt x="266" y="57"/>
                  </a:lnTo>
                  <a:lnTo>
                    <a:pt x="267" y="58"/>
                  </a:lnTo>
                  <a:lnTo>
                    <a:pt x="268" y="60"/>
                  </a:lnTo>
                  <a:lnTo>
                    <a:pt x="268" y="61"/>
                  </a:lnTo>
                  <a:lnTo>
                    <a:pt x="269" y="62"/>
                  </a:lnTo>
                  <a:lnTo>
                    <a:pt x="270" y="63"/>
                  </a:lnTo>
                  <a:lnTo>
                    <a:pt x="270" y="65"/>
                  </a:lnTo>
                  <a:lnTo>
                    <a:pt x="270" y="66"/>
                  </a:lnTo>
                  <a:lnTo>
                    <a:pt x="271" y="66"/>
                  </a:lnTo>
                  <a:lnTo>
                    <a:pt x="271" y="67"/>
                  </a:lnTo>
                  <a:lnTo>
                    <a:pt x="272" y="67"/>
                  </a:lnTo>
                  <a:lnTo>
                    <a:pt x="273" y="67"/>
                  </a:lnTo>
                  <a:lnTo>
                    <a:pt x="273" y="66"/>
                  </a:lnTo>
                  <a:lnTo>
                    <a:pt x="272" y="64"/>
                  </a:lnTo>
                  <a:lnTo>
                    <a:pt x="274" y="64"/>
                  </a:lnTo>
                  <a:lnTo>
                    <a:pt x="274" y="65"/>
                  </a:lnTo>
                  <a:lnTo>
                    <a:pt x="274" y="66"/>
                  </a:lnTo>
                  <a:lnTo>
                    <a:pt x="274" y="67"/>
                  </a:lnTo>
                  <a:lnTo>
                    <a:pt x="274" y="68"/>
                  </a:lnTo>
                  <a:lnTo>
                    <a:pt x="274" y="68"/>
                  </a:lnTo>
                  <a:lnTo>
                    <a:pt x="274" y="69"/>
                  </a:lnTo>
                  <a:lnTo>
                    <a:pt x="273" y="70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3" y="75"/>
                  </a:lnTo>
                  <a:lnTo>
                    <a:pt x="273" y="76"/>
                  </a:lnTo>
                  <a:lnTo>
                    <a:pt x="273" y="77"/>
                  </a:lnTo>
                  <a:lnTo>
                    <a:pt x="273" y="78"/>
                  </a:lnTo>
                  <a:lnTo>
                    <a:pt x="274" y="78"/>
                  </a:lnTo>
                  <a:lnTo>
                    <a:pt x="274" y="79"/>
                  </a:lnTo>
                  <a:lnTo>
                    <a:pt x="274" y="80"/>
                  </a:lnTo>
                  <a:lnTo>
                    <a:pt x="274" y="81"/>
                  </a:lnTo>
                  <a:lnTo>
                    <a:pt x="273" y="82"/>
                  </a:lnTo>
                  <a:lnTo>
                    <a:pt x="273" y="83"/>
                  </a:lnTo>
                  <a:lnTo>
                    <a:pt x="271" y="85"/>
                  </a:lnTo>
                  <a:lnTo>
                    <a:pt x="270" y="86"/>
                  </a:lnTo>
                  <a:lnTo>
                    <a:pt x="269" y="87"/>
                  </a:lnTo>
                  <a:lnTo>
                    <a:pt x="269" y="89"/>
                  </a:lnTo>
                  <a:lnTo>
                    <a:pt x="268" y="90"/>
                  </a:lnTo>
                  <a:lnTo>
                    <a:pt x="268" y="91"/>
                  </a:lnTo>
                  <a:lnTo>
                    <a:pt x="268" y="92"/>
                  </a:lnTo>
                  <a:lnTo>
                    <a:pt x="267" y="92"/>
                  </a:lnTo>
                  <a:lnTo>
                    <a:pt x="267" y="93"/>
                  </a:lnTo>
                  <a:lnTo>
                    <a:pt x="267" y="94"/>
                  </a:lnTo>
                  <a:lnTo>
                    <a:pt x="266" y="95"/>
                  </a:lnTo>
                  <a:lnTo>
                    <a:pt x="266" y="96"/>
                  </a:lnTo>
                  <a:lnTo>
                    <a:pt x="266" y="97"/>
                  </a:lnTo>
                  <a:lnTo>
                    <a:pt x="265" y="97"/>
                  </a:lnTo>
                  <a:lnTo>
                    <a:pt x="265" y="98"/>
                  </a:lnTo>
                  <a:lnTo>
                    <a:pt x="264" y="98"/>
                  </a:lnTo>
                  <a:lnTo>
                    <a:pt x="263" y="99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1" y="99"/>
                  </a:lnTo>
                  <a:lnTo>
                    <a:pt x="260" y="100"/>
                  </a:lnTo>
                  <a:lnTo>
                    <a:pt x="259" y="100"/>
                  </a:lnTo>
                  <a:lnTo>
                    <a:pt x="258" y="99"/>
                  </a:lnTo>
                  <a:lnTo>
                    <a:pt x="258" y="96"/>
                  </a:lnTo>
                  <a:lnTo>
                    <a:pt x="257" y="96"/>
                  </a:lnTo>
                  <a:lnTo>
                    <a:pt x="256" y="96"/>
                  </a:lnTo>
                  <a:lnTo>
                    <a:pt x="255" y="95"/>
                  </a:lnTo>
                  <a:lnTo>
                    <a:pt x="255" y="92"/>
                  </a:lnTo>
                  <a:lnTo>
                    <a:pt x="254" y="92"/>
                  </a:lnTo>
                  <a:lnTo>
                    <a:pt x="254" y="91"/>
                  </a:lnTo>
                  <a:lnTo>
                    <a:pt x="254" y="90"/>
                  </a:lnTo>
                  <a:lnTo>
                    <a:pt x="254" y="89"/>
                  </a:lnTo>
                  <a:lnTo>
                    <a:pt x="253" y="90"/>
                  </a:lnTo>
                  <a:lnTo>
                    <a:pt x="254" y="90"/>
                  </a:lnTo>
                  <a:lnTo>
                    <a:pt x="254" y="91"/>
                  </a:lnTo>
                  <a:lnTo>
                    <a:pt x="254" y="90"/>
                  </a:lnTo>
                  <a:lnTo>
                    <a:pt x="254" y="91"/>
                  </a:lnTo>
                  <a:lnTo>
                    <a:pt x="253" y="91"/>
                  </a:lnTo>
                  <a:lnTo>
                    <a:pt x="253" y="90"/>
                  </a:lnTo>
                  <a:lnTo>
                    <a:pt x="250" y="89"/>
                  </a:lnTo>
                  <a:lnTo>
                    <a:pt x="250" y="90"/>
                  </a:lnTo>
                  <a:lnTo>
                    <a:pt x="248" y="89"/>
                  </a:lnTo>
                  <a:lnTo>
                    <a:pt x="247" y="89"/>
                  </a:lnTo>
                  <a:lnTo>
                    <a:pt x="245" y="88"/>
                  </a:lnTo>
                  <a:lnTo>
                    <a:pt x="244" y="88"/>
                  </a:lnTo>
                  <a:lnTo>
                    <a:pt x="243" y="89"/>
                  </a:lnTo>
                  <a:lnTo>
                    <a:pt x="243" y="90"/>
                  </a:lnTo>
                  <a:lnTo>
                    <a:pt x="244" y="91"/>
                  </a:lnTo>
                  <a:lnTo>
                    <a:pt x="243" y="92"/>
                  </a:lnTo>
                  <a:lnTo>
                    <a:pt x="243" y="93"/>
                  </a:lnTo>
                  <a:lnTo>
                    <a:pt x="243" y="94"/>
                  </a:lnTo>
                  <a:lnTo>
                    <a:pt x="244" y="95"/>
                  </a:lnTo>
                  <a:lnTo>
                    <a:pt x="245" y="95"/>
                  </a:lnTo>
                  <a:lnTo>
                    <a:pt x="245" y="94"/>
                  </a:lnTo>
                  <a:lnTo>
                    <a:pt x="246" y="94"/>
                  </a:lnTo>
                  <a:lnTo>
                    <a:pt x="246" y="93"/>
                  </a:lnTo>
                  <a:lnTo>
                    <a:pt x="247" y="94"/>
                  </a:lnTo>
                  <a:lnTo>
                    <a:pt x="247" y="95"/>
                  </a:lnTo>
                  <a:lnTo>
                    <a:pt x="248" y="95"/>
                  </a:lnTo>
                  <a:lnTo>
                    <a:pt x="248" y="96"/>
                  </a:lnTo>
                  <a:lnTo>
                    <a:pt x="247" y="98"/>
                  </a:lnTo>
                  <a:lnTo>
                    <a:pt x="246" y="100"/>
                  </a:lnTo>
                  <a:lnTo>
                    <a:pt x="246" y="101"/>
                  </a:lnTo>
                  <a:lnTo>
                    <a:pt x="246" y="102"/>
                  </a:lnTo>
                  <a:lnTo>
                    <a:pt x="247" y="102"/>
                  </a:lnTo>
                  <a:lnTo>
                    <a:pt x="247" y="103"/>
                  </a:lnTo>
                  <a:lnTo>
                    <a:pt x="248" y="103"/>
                  </a:lnTo>
                  <a:lnTo>
                    <a:pt x="249" y="103"/>
                  </a:lnTo>
                  <a:lnTo>
                    <a:pt x="249" y="104"/>
                  </a:lnTo>
                  <a:lnTo>
                    <a:pt x="250" y="104"/>
                  </a:lnTo>
                  <a:lnTo>
                    <a:pt x="250" y="105"/>
                  </a:lnTo>
                  <a:lnTo>
                    <a:pt x="251" y="106"/>
                  </a:lnTo>
                  <a:lnTo>
                    <a:pt x="252" y="107"/>
                  </a:lnTo>
                  <a:lnTo>
                    <a:pt x="253" y="109"/>
                  </a:lnTo>
                  <a:lnTo>
                    <a:pt x="253" y="109"/>
                  </a:lnTo>
                  <a:lnTo>
                    <a:pt x="254" y="110"/>
                  </a:lnTo>
                  <a:lnTo>
                    <a:pt x="254" y="111"/>
                  </a:lnTo>
                  <a:lnTo>
                    <a:pt x="255" y="111"/>
                  </a:lnTo>
                  <a:lnTo>
                    <a:pt x="256" y="112"/>
                  </a:lnTo>
                  <a:lnTo>
                    <a:pt x="256" y="113"/>
                  </a:lnTo>
                  <a:lnTo>
                    <a:pt x="257" y="113"/>
                  </a:lnTo>
                  <a:lnTo>
                    <a:pt x="257" y="114"/>
                  </a:lnTo>
                  <a:lnTo>
                    <a:pt x="258" y="115"/>
                  </a:lnTo>
                  <a:lnTo>
                    <a:pt x="257" y="116"/>
                  </a:lnTo>
                  <a:lnTo>
                    <a:pt x="257" y="116"/>
                  </a:lnTo>
                  <a:lnTo>
                    <a:pt x="256" y="116"/>
                  </a:lnTo>
                  <a:lnTo>
                    <a:pt x="256" y="117"/>
                  </a:lnTo>
                  <a:lnTo>
                    <a:pt x="255" y="117"/>
                  </a:lnTo>
                  <a:lnTo>
                    <a:pt x="254" y="118"/>
                  </a:lnTo>
                  <a:lnTo>
                    <a:pt x="253" y="119"/>
                  </a:lnTo>
                  <a:lnTo>
                    <a:pt x="253" y="120"/>
                  </a:lnTo>
                  <a:lnTo>
                    <a:pt x="253" y="121"/>
                  </a:lnTo>
                  <a:lnTo>
                    <a:pt x="252" y="121"/>
                  </a:lnTo>
                  <a:lnTo>
                    <a:pt x="253" y="122"/>
                  </a:lnTo>
                  <a:lnTo>
                    <a:pt x="254" y="122"/>
                  </a:lnTo>
                  <a:lnTo>
                    <a:pt x="256" y="123"/>
                  </a:lnTo>
                  <a:lnTo>
                    <a:pt x="257" y="124"/>
                  </a:lnTo>
                  <a:lnTo>
                    <a:pt x="258" y="124"/>
                  </a:lnTo>
                  <a:lnTo>
                    <a:pt x="259" y="124"/>
                  </a:lnTo>
                  <a:lnTo>
                    <a:pt x="260" y="125"/>
                  </a:lnTo>
                  <a:lnTo>
                    <a:pt x="261" y="126"/>
                  </a:lnTo>
                  <a:lnTo>
                    <a:pt x="262" y="126"/>
                  </a:lnTo>
                  <a:lnTo>
                    <a:pt x="263" y="127"/>
                  </a:lnTo>
                  <a:lnTo>
                    <a:pt x="264" y="128"/>
                  </a:lnTo>
                  <a:lnTo>
                    <a:pt x="265" y="128"/>
                  </a:lnTo>
                  <a:lnTo>
                    <a:pt x="266" y="128"/>
                  </a:lnTo>
                  <a:lnTo>
                    <a:pt x="267" y="129"/>
                  </a:lnTo>
                  <a:lnTo>
                    <a:pt x="268" y="129"/>
                  </a:lnTo>
                  <a:lnTo>
                    <a:pt x="269" y="129"/>
                  </a:lnTo>
                  <a:lnTo>
                    <a:pt x="270" y="129"/>
                  </a:lnTo>
                  <a:lnTo>
                    <a:pt x="271" y="129"/>
                  </a:lnTo>
                  <a:lnTo>
                    <a:pt x="272" y="129"/>
                  </a:lnTo>
                  <a:lnTo>
                    <a:pt x="273" y="129"/>
                  </a:lnTo>
                  <a:lnTo>
                    <a:pt x="279" y="129"/>
                  </a:lnTo>
                  <a:lnTo>
                    <a:pt x="280" y="129"/>
                  </a:lnTo>
                  <a:lnTo>
                    <a:pt x="281" y="129"/>
                  </a:lnTo>
                  <a:lnTo>
                    <a:pt x="281" y="130"/>
                  </a:lnTo>
                  <a:lnTo>
                    <a:pt x="280" y="131"/>
                  </a:lnTo>
                  <a:lnTo>
                    <a:pt x="280" y="132"/>
                  </a:lnTo>
                  <a:lnTo>
                    <a:pt x="278" y="133"/>
                  </a:lnTo>
                  <a:lnTo>
                    <a:pt x="278" y="134"/>
                  </a:lnTo>
                  <a:lnTo>
                    <a:pt x="279" y="135"/>
                  </a:lnTo>
                  <a:lnTo>
                    <a:pt x="279" y="138"/>
                  </a:lnTo>
                  <a:lnTo>
                    <a:pt x="279" y="139"/>
                  </a:lnTo>
                  <a:lnTo>
                    <a:pt x="279" y="140"/>
                  </a:lnTo>
                  <a:lnTo>
                    <a:pt x="278" y="141"/>
                  </a:lnTo>
                  <a:lnTo>
                    <a:pt x="279" y="142"/>
                  </a:lnTo>
                  <a:lnTo>
                    <a:pt x="281" y="143"/>
                  </a:lnTo>
                  <a:lnTo>
                    <a:pt x="282" y="144"/>
                  </a:lnTo>
                  <a:lnTo>
                    <a:pt x="282" y="145"/>
                  </a:lnTo>
                  <a:lnTo>
                    <a:pt x="280" y="146"/>
                  </a:lnTo>
                  <a:lnTo>
                    <a:pt x="281" y="147"/>
                  </a:lnTo>
                  <a:lnTo>
                    <a:pt x="282" y="147"/>
                  </a:lnTo>
                  <a:lnTo>
                    <a:pt x="283" y="147"/>
                  </a:lnTo>
                  <a:lnTo>
                    <a:pt x="284" y="147"/>
                  </a:lnTo>
                  <a:lnTo>
                    <a:pt x="285" y="148"/>
                  </a:lnTo>
                  <a:lnTo>
                    <a:pt x="286" y="149"/>
                  </a:lnTo>
                  <a:lnTo>
                    <a:pt x="287" y="149"/>
                  </a:lnTo>
                  <a:lnTo>
                    <a:pt x="287" y="151"/>
                  </a:lnTo>
                  <a:lnTo>
                    <a:pt x="288" y="151"/>
                  </a:lnTo>
                  <a:lnTo>
                    <a:pt x="288" y="150"/>
                  </a:lnTo>
                  <a:lnTo>
                    <a:pt x="290" y="149"/>
                  </a:lnTo>
                  <a:lnTo>
                    <a:pt x="291" y="149"/>
                  </a:lnTo>
                  <a:lnTo>
                    <a:pt x="292" y="148"/>
                  </a:lnTo>
                  <a:lnTo>
                    <a:pt x="293" y="148"/>
                  </a:lnTo>
                  <a:lnTo>
                    <a:pt x="294" y="148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7"/>
                  </a:lnTo>
                  <a:lnTo>
                    <a:pt x="298" y="147"/>
                  </a:lnTo>
                  <a:lnTo>
                    <a:pt x="298" y="146"/>
                  </a:lnTo>
                  <a:lnTo>
                    <a:pt x="298" y="145"/>
                  </a:lnTo>
                  <a:lnTo>
                    <a:pt x="298" y="144"/>
                  </a:lnTo>
                  <a:lnTo>
                    <a:pt x="298" y="143"/>
                  </a:lnTo>
                  <a:lnTo>
                    <a:pt x="299" y="143"/>
                  </a:lnTo>
                  <a:lnTo>
                    <a:pt x="299" y="142"/>
                  </a:lnTo>
                  <a:lnTo>
                    <a:pt x="300" y="142"/>
                  </a:lnTo>
                  <a:lnTo>
                    <a:pt x="300" y="141"/>
                  </a:lnTo>
                  <a:lnTo>
                    <a:pt x="301" y="141"/>
                  </a:lnTo>
                  <a:lnTo>
                    <a:pt x="301" y="141"/>
                  </a:lnTo>
                  <a:lnTo>
                    <a:pt x="301" y="140"/>
                  </a:lnTo>
                  <a:lnTo>
                    <a:pt x="301" y="139"/>
                  </a:lnTo>
                  <a:lnTo>
                    <a:pt x="301" y="138"/>
                  </a:lnTo>
                  <a:lnTo>
                    <a:pt x="302" y="137"/>
                  </a:lnTo>
                  <a:lnTo>
                    <a:pt x="302" y="136"/>
                  </a:lnTo>
                  <a:lnTo>
                    <a:pt x="302" y="135"/>
                  </a:lnTo>
                  <a:lnTo>
                    <a:pt x="302" y="134"/>
                  </a:lnTo>
                  <a:lnTo>
                    <a:pt x="303" y="134"/>
                  </a:lnTo>
                  <a:lnTo>
                    <a:pt x="304" y="135"/>
                  </a:lnTo>
                  <a:lnTo>
                    <a:pt x="304" y="136"/>
                  </a:lnTo>
                  <a:lnTo>
                    <a:pt x="305" y="136"/>
                  </a:lnTo>
                  <a:lnTo>
                    <a:pt x="306" y="137"/>
                  </a:lnTo>
                  <a:lnTo>
                    <a:pt x="306" y="136"/>
                  </a:lnTo>
                  <a:lnTo>
                    <a:pt x="306" y="135"/>
                  </a:lnTo>
                  <a:lnTo>
                    <a:pt x="306" y="136"/>
                  </a:lnTo>
                  <a:lnTo>
                    <a:pt x="307" y="136"/>
                  </a:lnTo>
                  <a:lnTo>
                    <a:pt x="308" y="136"/>
                  </a:lnTo>
                  <a:lnTo>
                    <a:pt x="309" y="136"/>
                  </a:lnTo>
                  <a:lnTo>
                    <a:pt x="310" y="136"/>
                  </a:lnTo>
                  <a:lnTo>
                    <a:pt x="310" y="137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2" y="137"/>
                  </a:lnTo>
                  <a:lnTo>
                    <a:pt x="312" y="136"/>
                  </a:lnTo>
                  <a:lnTo>
                    <a:pt x="313" y="136"/>
                  </a:lnTo>
                  <a:lnTo>
                    <a:pt x="313" y="135"/>
                  </a:lnTo>
                  <a:lnTo>
                    <a:pt x="312" y="135"/>
                  </a:lnTo>
                  <a:lnTo>
                    <a:pt x="311" y="135"/>
                  </a:lnTo>
                  <a:lnTo>
                    <a:pt x="310" y="135"/>
                  </a:lnTo>
                  <a:lnTo>
                    <a:pt x="309" y="135"/>
                  </a:lnTo>
                  <a:lnTo>
                    <a:pt x="308" y="135"/>
                  </a:lnTo>
                  <a:lnTo>
                    <a:pt x="308" y="134"/>
                  </a:lnTo>
                  <a:lnTo>
                    <a:pt x="308" y="133"/>
                  </a:lnTo>
                  <a:lnTo>
                    <a:pt x="309" y="132"/>
                  </a:lnTo>
                  <a:lnTo>
                    <a:pt x="309" y="131"/>
                  </a:lnTo>
                  <a:lnTo>
                    <a:pt x="310" y="131"/>
                  </a:lnTo>
                  <a:lnTo>
                    <a:pt x="310" y="130"/>
                  </a:lnTo>
                  <a:lnTo>
                    <a:pt x="311" y="130"/>
                  </a:lnTo>
                  <a:lnTo>
                    <a:pt x="311" y="129"/>
                  </a:lnTo>
                  <a:lnTo>
                    <a:pt x="311" y="128"/>
                  </a:lnTo>
                  <a:lnTo>
                    <a:pt x="312" y="128"/>
                  </a:lnTo>
                  <a:lnTo>
                    <a:pt x="312" y="129"/>
                  </a:lnTo>
                  <a:lnTo>
                    <a:pt x="313" y="129"/>
                  </a:lnTo>
                  <a:lnTo>
                    <a:pt x="312" y="129"/>
                  </a:lnTo>
                  <a:lnTo>
                    <a:pt x="313" y="129"/>
                  </a:lnTo>
                  <a:lnTo>
                    <a:pt x="313" y="128"/>
                  </a:lnTo>
                  <a:lnTo>
                    <a:pt x="312" y="128"/>
                  </a:lnTo>
                  <a:lnTo>
                    <a:pt x="312" y="127"/>
                  </a:lnTo>
                  <a:lnTo>
                    <a:pt x="313" y="127"/>
                  </a:lnTo>
                  <a:lnTo>
                    <a:pt x="313" y="128"/>
                  </a:lnTo>
                  <a:lnTo>
                    <a:pt x="314" y="128"/>
                  </a:lnTo>
                  <a:lnTo>
                    <a:pt x="314" y="127"/>
                  </a:lnTo>
                  <a:lnTo>
                    <a:pt x="313" y="127"/>
                  </a:lnTo>
                  <a:lnTo>
                    <a:pt x="314" y="127"/>
                  </a:lnTo>
                  <a:lnTo>
                    <a:pt x="314" y="126"/>
                  </a:lnTo>
                  <a:lnTo>
                    <a:pt x="315" y="126"/>
                  </a:lnTo>
                  <a:lnTo>
                    <a:pt x="315" y="125"/>
                  </a:lnTo>
                  <a:lnTo>
                    <a:pt x="315" y="126"/>
                  </a:lnTo>
                  <a:lnTo>
                    <a:pt x="315" y="125"/>
                  </a:lnTo>
                  <a:lnTo>
                    <a:pt x="315" y="124"/>
                  </a:lnTo>
                  <a:lnTo>
                    <a:pt x="316" y="124"/>
                  </a:lnTo>
                  <a:lnTo>
                    <a:pt x="316" y="123"/>
                  </a:lnTo>
                  <a:lnTo>
                    <a:pt x="317" y="123"/>
                  </a:lnTo>
                  <a:lnTo>
                    <a:pt x="317" y="124"/>
                  </a:lnTo>
                  <a:lnTo>
                    <a:pt x="318" y="124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1" y="124"/>
                  </a:lnTo>
                  <a:lnTo>
                    <a:pt x="321" y="125"/>
                  </a:lnTo>
                  <a:lnTo>
                    <a:pt x="322" y="125"/>
                  </a:lnTo>
                  <a:lnTo>
                    <a:pt x="323" y="125"/>
                  </a:lnTo>
                  <a:lnTo>
                    <a:pt x="324" y="125"/>
                  </a:lnTo>
                  <a:lnTo>
                    <a:pt x="325" y="125"/>
                  </a:lnTo>
                  <a:lnTo>
                    <a:pt x="326" y="125"/>
                  </a:lnTo>
                  <a:lnTo>
                    <a:pt x="327" y="125"/>
                  </a:lnTo>
                  <a:lnTo>
                    <a:pt x="328" y="125"/>
                  </a:lnTo>
                  <a:lnTo>
                    <a:pt x="328" y="126"/>
                  </a:lnTo>
                  <a:lnTo>
                    <a:pt x="328" y="127"/>
                  </a:lnTo>
                  <a:lnTo>
                    <a:pt x="329" y="127"/>
                  </a:lnTo>
                  <a:lnTo>
                    <a:pt x="329" y="126"/>
                  </a:lnTo>
                  <a:lnTo>
                    <a:pt x="329" y="125"/>
                  </a:lnTo>
                  <a:lnTo>
                    <a:pt x="330" y="125"/>
                  </a:lnTo>
                  <a:lnTo>
                    <a:pt x="331" y="124"/>
                  </a:lnTo>
                  <a:lnTo>
                    <a:pt x="331" y="123"/>
                  </a:lnTo>
                  <a:lnTo>
                    <a:pt x="332" y="123"/>
                  </a:lnTo>
                  <a:lnTo>
                    <a:pt x="332" y="122"/>
                  </a:lnTo>
                  <a:lnTo>
                    <a:pt x="333" y="122"/>
                  </a:lnTo>
                  <a:lnTo>
                    <a:pt x="334" y="120"/>
                  </a:lnTo>
                  <a:lnTo>
                    <a:pt x="335" y="121"/>
                  </a:lnTo>
                  <a:lnTo>
                    <a:pt x="336" y="122"/>
                  </a:lnTo>
                  <a:lnTo>
                    <a:pt x="336" y="123"/>
                  </a:lnTo>
                  <a:lnTo>
                    <a:pt x="337" y="122"/>
                  </a:lnTo>
                  <a:lnTo>
                    <a:pt x="337" y="121"/>
                  </a:lnTo>
                  <a:lnTo>
                    <a:pt x="337" y="120"/>
                  </a:lnTo>
                  <a:lnTo>
                    <a:pt x="338" y="120"/>
                  </a:lnTo>
                  <a:lnTo>
                    <a:pt x="338" y="119"/>
                  </a:lnTo>
                  <a:lnTo>
                    <a:pt x="337" y="118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37" y="116"/>
                  </a:lnTo>
                  <a:lnTo>
                    <a:pt x="337" y="115"/>
                  </a:lnTo>
                  <a:lnTo>
                    <a:pt x="336" y="115"/>
                  </a:lnTo>
                  <a:lnTo>
                    <a:pt x="336" y="114"/>
                  </a:lnTo>
                  <a:lnTo>
                    <a:pt x="335" y="113"/>
                  </a:lnTo>
                  <a:lnTo>
                    <a:pt x="334" y="113"/>
                  </a:lnTo>
                  <a:lnTo>
                    <a:pt x="334" y="112"/>
                  </a:lnTo>
                  <a:lnTo>
                    <a:pt x="334" y="111"/>
                  </a:lnTo>
                  <a:lnTo>
                    <a:pt x="334" y="110"/>
                  </a:lnTo>
                  <a:lnTo>
                    <a:pt x="335" y="110"/>
                  </a:lnTo>
                  <a:lnTo>
                    <a:pt x="335" y="109"/>
                  </a:lnTo>
                  <a:lnTo>
                    <a:pt x="336" y="109"/>
                  </a:lnTo>
                  <a:lnTo>
                    <a:pt x="337" y="109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09"/>
                  </a:lnTo>
                  <a:lnTo>
                    <a:pt x="338" y="108"/>
                  </a:lnTo>
                  <a:lnTo>
                    <a:pt x="339" y="108"/>
                  </a:lnTo>
                  <a:lnTo>
                    <a:pt x="338" y="107"/>
                  </a:lnTo>
                  <a:lnTo>
                    <a:pt x="337" y="106"/>
                  </a:lnTo>
                  <a:lnTo>
                    <a:pt x="336" y="105"/>
                  </a:lnTo>
                  <a:lnTo>
                    <a:pt x="335" y="105"/>
                  </a:lnTo>
                  <a:lnTo>
                    <a:pt x="335" y="104"/>
                  </a:lnTo>
                  <a:lnTo>
                    <a:pt x="335" y="103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6" y="101"/>
                  </a:lnTo>
                  <a:lnTo>
                    <a:pt x="335" y="101"/>
                  </a:lnTo>
                  <a:lnTo>
                    <a:pt x="336" y="99"/>
                  </a:lnTo>
                  <a:lnTo>
                    <a:pt x="336" y="98"/>
                  </a:lnTo>
                  <a:lnTo>
                    <a:pt x="337" y="96"/>
                  </a:lnTo>
                  <a:lnTo>
                    <a:pt x="338" y="96"/>
                  </a:lnTo>
                  <a:lnTo>
                    <a:pt x="338" y="99"/>
                  </a:lnTo>
                  <a:lnTo>
                    <a:pt x="339" y="99"/>
                  </a:lnTo>
                  <a:lnTo>
                    <a:pt x="340" y="100"/>
                  </a:lnTo>
                  <a:lnTo>
                    <a:pt x="341" y="100"/>
                  </a:lnTo>
                  <a:lnTo>
                    <a:pt x="341" y="99"/>
                  </a:lnTo>
                  <a:lnTo>
                    <a:pt x="342" y="98"/>
                  </a:lnTo>
                  <a:lnTo>
                    <a:pt x="342" y="97"/>
                  </a:lnTo>
                  <a:lnTo>
                    <a:pt x="343" y="96"/>
                  </a:lnTo>
                  <a:lnTo>
                    <a:pt x="344" y="95"/>
                  </a:lnTo>
                  <a:lnTo>
                    <a:pt x="345" y="95"/>
                  </a:lnTo>
                  <a:lnTo>
                    <a:pt x="346" y="94"/>
                  </a:lnTo>
                  <a:lnTo>
                    <a:pt x="347" y="94"/>
                  </a:lnTo>
                  <a:lnTo>
                    <a:pt x="348" y="93"/>
                  </a:lnTo>
                  <a:lnTo>
                    <a:pt x="347" y="93"/>
                  </a:lnTo>
                  <a:lnTo>
                    <a:pt x="347" y="92"/>
                  </a:lnTo>
                  <a:lnTo>
                    <a:pt x="347" y="90"/>
                  </a:lnTo>
                  <a:lnTo>
                    <a:pt x="347" y="88"/>
                  </a:lnTo>
                  <a:lnTo>
                    <a:pt x="347" y="87"/>
                  </a:lnTo>
                  <a:lnTo>
                    <a:pt x="348" y="86"/>
                  </a:lnTo>
                  <a:lnTo>
                    <a:pt x="349" y="86"/>
                  </a:lnTo>
                  <a:lnTo>
                    <a:pt x="349" y="86"/>
                  </a:lnTo>
                  <a:lnTo>
                    <a:pt x="349" y="85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50" y="83"/>
                  </a:lnTo>
                  <a:lnTo>
                    <a:pt x="351" y="83"/>
                  </a:lnTo>
                  <a:lnTo>
                    <a:pt x="352" y="82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4" y="81"/>
                  </a:lnTo>
                  <a:lnTo>
                    <a:pt x="355" y="82"/>
                  </a:lnTo>
                  <a:lnTo>
                    <a:pt x="356" y="83"/>
                  </a:lnTo>
                  <a:lnTo>
                    <a:pt x="357" y="82"/>
                  </a:lnTo>
                  <a:lnTo>
                    <a:pt x="358" y="81"/>
                  </a:lnTo>
                  <a:lnTo>
                    <a:pt x="359" y="79"/>
                  </a:lnTo>
                  <a:lnTo>
                    <a:pt x="359" y="78"/>
                  </a:lnTo>
                  <a:lnTo>
                    <a:pt x="360" y="78"/>
                  </a:lnTo>
                  <a:lnTo>
                    <a:pt x="359" y="78"/>
                  </a:lnTo>
                  <a:lnTo>
                    <a:pt x="358" y="76"/>
                  </a:lnTo>
                  <a:lnTo>
                    <a:pt x="357" y="76"/>
                  </a:lnTo>
                  <a:lnTo>
                    <a:pt x="356" y="75"/>
                  </a:lnTo>
                  <a:lnTo>
                    <a:pt x="355" y="74"/>
                  </a:lnTo>
                  <a:lnTo>
                    <a:pt x="354" y="74"/>
                  </a:lnTo>
                  <a:lnTo>
                    <a:pt x="353" y="73"/>
                  </a:lnTo>
                  <a:lnTo>
                    <a:pt x="352" y="73"/>
                  </a:lnTo>
                  <a:lnTo>
                    <a:pt x="351" y="72"/>
                  </a:lnTo>
                  <a:lnTo>
                    <a:pt x="350" y="72"/>
                  </a:lnTo>
                  <a:lnTo>
                    <a:pt x="350" y="71"/>
                  </a:lnTo>
                  <a:lnTo>
                    <a:pt x="351" y="70"/>
                  </a:lnTo>
                  <a:lnTo>
                    <a:pt x="352" y="69"/>
                  </a:lnTo>
                  <a:lnTo>
                    <a:pt x="352" y="68"/>
                  </a:lnTo>
                  <a:lnTo>
                    <a:pt x="353" y="68"/>
                  </a:lnTo>
                  <a:lnTo>
                    <a:pt x="353" y="68"/>
                  </a:lnTo>
                  <a:lnTo>
                    <a:pt x="354" y="68"/>
                  </a:lnTo>
                  <a:lnTo>
                    <a:pt x="355" y="68"/>
                  </a:lnTo>
                  <a:lnTo>
                    <a:pt x="356" y="68"/>
                  </a:lnTo>
                  <a:lnTo>
                    <a:pt x="357" y="68"/>
                  </a:lnTo>
                  <a:lnTo>
                    <a:pt x="358" y="68"/>
                  </a:lnTo>
                  <a:lnTo>
                    <a:pt x="359" y="68"/>
                  </a:lnTo>
                  <a:lnTo>
                    <a:pt x="359" y="68"/>
                  </a:lnTo>
                  <a:lnTo>
                    <a:pt x="360" y="68"/>
                  </a:lnTo>
                  <a:lnTo>
                    <a:pt x="360" y="69"/>
                  </a:lnTo>
                  <a:lnTo>
                    <a:pt x="361" y="69"/>
                  </a:lnTo>
                  <a:lnTo>
                    <a:pt x="361" y="70"/>
                  </a:lnTo>
                  <a:lnTo>
                    <a:pt x="362" y="70"/>
                  </a:lnTo>
                  <a:lnTo>
                    <a:pt x="362" y="71"/>
                  </a:lnTo>
                  <a:lnTo>
                    <a:pt x="363" y="72"/>
                  </a:lnTo>
                  <a:lnTo>
                    <a:pt x="363" y="73"/>
                  </a:lnTo>
                  <a:lnTo>
                    <a:pt x="364" y="73"/>
                  </a:lnTo>
                  <a:lnTo>
                    <a:pt x="364" y="74"/>
                  </a:lnTo>
                  <a:lnTo>
                    <a:pt x="365" y="75"/>
                  </a:lnTo>
                  <a:lnTo>
                    <a:pt x="365" y="76"/>
                  </a:lnTo>
                  <a:lnTo>
                    <a:pt x="366" y="77"/>
                  </a:lnTo>
                  <a:lnTo>
                    <a:pt x="367" y="78"/>
                  </a:lnTo>
                  <a:lnTo>
                    <a:pt x="368" y="79"/>
                  </a:lnTo>
                  <a:lnTo>
                    <a:pt x="369" y="79"/>
                  </a:lnTo>
                  <a:lnTo>
                    <a:pt x="370" y="79"/>
                  </a:lnTo>
                  <a:lnTo>
                    <a:pt x="371" y="80"/>
                  </a:lnTo>
                  <a:lnTo>
                    <a:pt x="372" y="80"/>
                  </a:lnTo>
                  <a:lnTo>
                    <a:pt x="373" y="80"/>
                  </a:lnTo>
                  <a:lnTo>
                    <a:pt x="375" y="81"/>
                  </a:lnTo>
                  <a:lnTo>
                    <a:pt x="376" y="81"/>
                  </a:lnTo>
                  <a:lnTo>
                    <a:pt x="377" y="81"/>
                  </a:lnTo>
                  <a:lnTo>
                    <a:pt x="377" y="82"/>
                  </a:lnTo>
                  <a:lnTo>
                    <a:pt x="378" y="82"/>
                  </a:lnTo>
                  <a:lnTo>
                    <a:pt x="380" y="83"/>
                  </a:lnTo>
                  <a:lnTo>
                    <a:pt x="381" y="85"/>
                  </a:lnTo>
                  <a:lnTo>
                    <a:pt x="382" y="86"/>
                  </a:lnTo>
                  <a:lnTo>
                    <a:pt x="383" y="87"/>
                  </a:lnTo>
                  <a:lnTo>
                    <a:pt x="384" y="88"/>
                  </a:lnTo>
                  <a:lnTo>
                    <a:pt x="385" y="88"/>
                  </a:lnTo>
                  <a:lnTo>
                    <a:pt x="385" y="89"/>
                  </a:lnTo>
                  <a:lnTo>
                    <a:pt x="386" y="90"/>
                  </a:lnTo>
                  <a:lnTo>
                    <a:pt x="387" y="91"/>
                  </a:lnTo>
                  <a:lnTo>
                    <a:pt x="387" y="92"/>
                  </a:lnTo>
                  <a:lnTo>
                    <a:pt x="388" y="92"/>
                  </a:lnTo>
                  <a:lnTo>
                    <a:pt x="389" y="94"/>
                  </a:lnTo>
                  <a:lnTo>
                    <a:pt x="392" y="97"/>
                  </a:lnTo>
                  <a:lnTo>
                    <a:pt x="394" y="98"/>
                  </a:lnTo>
                  <a:lnTo>
                    <a:pt x="396" y="99"/>
                  </a:lnTo>
                  <a:lnTo>
                    <a:pt x="399" y="99"/>
                  </a:lnTo>
                  <a:lnTo>
                    <a:pt x="401" y="99"/>
                  </a:lnTo>
                  <a:lnTo>
                    <a:pt x="402" y="99"/>
                  </a:lnTo>
                  <a:lnTo>
                    <a:pt x="404" y="100"/>
                  </a:lnTo>
                  <a:lnTo>
                    <a:pt x="405" y="100"/>
                  </a:lnTo>
                  <a:lnTo>
                    <a:pt x="406" y="100"/>
                  </a:lnTo>
                  <a:lnTo>
                    <a:pt x="407" y="100"/>
                  </a:lnTo>
                  <a:lnTo>
                    <a:pt x="409" y="100"/>
                  </a:lnTo>
                  <a:lnTo>
                    <a:pt x="410" y="100"/>
                  </a:lnTo>
                  <a:lnTo>
                    <a:pt x="411" y="100"/>
                  </a:lnTo>
                  <a:lnTo>
                    <a:pt x="412" y="100"/>
                  </a:lnTo>
                  <a:lnTo>
                    <a:pt x="413" y="100"/>
                  </a:lnTo>
                  <a:lnTo>
                    <a:pt x="414" y="100"/>
                  </a:lnTo>
                  <a:lnTo>
                    <a:pt x="415" y="100"/>
                  </a:lnTo>
                  <a:lnTo>
                    <a:pt x="419" y="100"/>
                  </a:lnTo>
                  <a:lnTo>
                    <a:pt x="423" y="100"/>
                  </a:lnTo>
                  <a:lnTo>
                    <a:pt x="426" y="100"/>
                  </a:lnTo>
                  <a:lnTo>
                    <a:pt x="430" y="100"/>
                  </a:lnTo>
                  <a:lnTo>
                    <a:pt x="431" y="100"/>
                  </a:lnTo>
                  <a:lnTo>
                    <a:pt x="435" y="100"/>
                  </a:lnTo>
                  <a:lnTo>
                    <a:pt x="446" y="100"/>
                  </a:lnTo>
                  <a:lnTo>
                    <a:pt x="469" y="99"/>
                  </a:lnTo>
                  <a:lnTo>
                    <a:pt x="469" y="100"/>
                  </a:lnTo>
                  <a:lnTo>
                    <a:pt x="468" y="100"/>
                  </a:lnTo>
                  <a:lnTo>
                    <a:pt x="468" y="101"/>
                  </a:lnTo>
                  <a:lnTo>
                    <a:pt x="467" y="101"/>
                  </a:lnTo>
                  <a:lnTo>
                    <a:pt x="466" y="103"/>
                  </a:lnTo>
                  <a:lnTo>
                    <a:pt x="464" y="105"/>
                  </a:lnTo>
                  <a:lnTo>
                    <a:pt x="463" y="106"/>
                  </a:lnTo>
                  <a:lnTo>
                    <a:pt x="461" y="107"/>
                  </a:lnTo>
                  <a:lnTo>
                    <a:pt x="460" y="107"/>
                  </a:lnTo>
                  <a:lnTo>
                    <a:pt x="459" y="109"/>
                  </a:lnTo>
                  <a:lnTo>
                    <a:pt x="458" y="110"/>
                  </a:lnTo>
                  <a:lnTo>
                    <a:pt x="456" y="111"/>
                  </a:lnTo>
                  <a:lnTo>
                    <a:pt x="456" y="112"/>
                  </a:lnTo>
                  <a:lnTo>
                    <a:pt x="456" y="113"/>
                  </a:lnTo>
                  <a:lnTo>
                    <a:pt x="456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5" y="118"/>
                  </a:lnTo>
                  <a:lnTo>
                    <a:pt x="455" y="119"/>
                  </a:lnTo>
                  <a:lnTo>
                    <a:pt x="455" y="120"/>
                  </a:lnTo>
                  <a:lnTo>
                    <a:pt x="454" y="122"/>
                  </a:lnTo>
                  <a:lnTo>
                    <a:pt x="454" y="124"/>
                  </a:lnTo>
                  <a:lnTo>
                    <a:pt x="454" y="125"/>
                  </a:lnTo>
                  <a:lnTo>
                    <a:pt x="454" y="126"/>
                  </a:lnTo>
                  <a:lnTo>
                    <a:pt x="454" y="129"/>
                  </a:lnTo>
                  <a:lnTo>
                    <a:pt x="453" y="132"/>
                  </a:lnTo>
                  <a:lnTo>
                    <a:pt x="453" y="135"/>
                  </a:lnTo>
                  <a:lnTo>
                    <a:pt x="452" y="137"/>
                  </a:lnTo>
                  <a:lnTo>
                    <a:pt x="450" y="141"/>
                  </a:lnTo>
                  <a:lnTo>
                    <a:pt x="446" y="145"/>
                  </a:lnTo>
                  <a:lnTo>
                    <a:pt x="443" y="148"/>
                  </a:lnTo>
                  <a:lnTo>
                    <a:pt x="441" y="151"/>
                  </a:lnTo>
                  <a:lnTo>
                    <a:pt x="437" y="154"/>
                  </a:lnTo>
                  <a:lnTo>
                    <a:pt x="436" y="155"/>
                  </a:lnTo>
                  <a:lnTo>
                    <a:pt x="434" y="157"/>
                  </a:lnTo>
                  <a:lnTo>
                    <a:pt x="431" y="159"/>
                  </a:lnTo>
                  <a:lnTo>
                    <a:pt x="425" y="164"/>
                  </a:lnTo>
                  <a:lnTo>
                    <a:pt x="422" y="169"/>
                  </a:lnTo>
                  <a:lnTo>
                    <a:pt x="421" y="171"/>
                  </a:lnTo>
                  <a:lnTo>
                    <a:pt x="419" y="175"/>
                  </a:lnTo>
                  <a:lnTo>
                    <a:pt x="417" y="179"/>
                  </a:lnTo>
                  <a:lnTo>
                    <a:pt x="415" y="181"/>
                  </a:lnTo>
                  <a:lnTo>
                    <a:pt x="411" y="187"/>
                  </a:lnTo>
                  <a:lnTo>
                    <a:pt x="410" y="189"/>
                  </a:lnTo>
                  <a:lnTo>
                    <a:pt x="407" y="193"/>
                  </a:lnTo>
                  <a:lnTo>
                    <a:pt x="404" y="197"/>
                  </a:lnTo>
                  <a:lnTo>
                    <a:pt x="401" y="200"/>
                  </a:lnTo>
                  <a:lnTo>
                    <a:pt x="399" y="201"/>
                  </a:lnTo>
                  <a:lnTo>
                    <a:pt x="398" y="204"/>
                  </a:lnTo>
                  <a:lnTo>
                    <a:pt x="397" y="208"/>
                  </a:lnTo>
                  <a:lnTo>
                    <a:pt x="395" y="213"/>
                  </a:lnTo>
                  <a:lnTo>
                    <a:pt x="390" y="216"/>
                  </a:lnTo>
                  <a:lnTo>
                    <a:pt x="388" y="217"/>
                  </a:lnTo>
                  <a:lnTo>
                    <a:pt x="385" y="219"/>
                  </a:lnTo>
                  <a:lnTo>
                    <a:pt x="381" y="221"/>
                  </a:lnTo>
                  <a:lnTo>
                    <a:pt x="376" y="222"/>
                  </a:lnTo>
                  <a:lnTo>
                    <a:pt x="375" y="227"/>
                  </a:lnTo>
                  <a:lnTo>
                    <a:pt x="373" y="231"/>
                  </a:lnTo>
                  <a:lnTo>
                    <a:pt x="371" y="234"/>
                  </a:lnTo>
                  <a:lnTo>
                    <a:pt x="371" y="235"/>
                  </a:lnTo>
                  <a:lnTo>
                    <a:pt x="367" y="240"/>
                  </a:lnTo>
                  <a:lnTo>
                    <a:pt x="365" y="241"/>
                  </a:lnTo>
                  <a:lnTo>
                    <a:pt x="365" y="244"/>
                  </a:lnTo>
                  <a:lnTo>
                    <a:pt x="365" y="247"/>
                  </a:lnTo>
                  <a:lnTo>
                    <a:pt x="365" y="248"/>
                  </a:lnTo>
                  <a:lnTo>
                    <a:pt x="364" y="250"/>
                  </a:lnTo>
                  <a:lnTo>
                    <a:pt x="363" y="251"/>
                  </a:lnTo>
                  <a:lnTo>
                    <a:pt x="362" y="252"/>
                  </a:lnTo>
                  <a:lnTo>
                    <a:pt x="358" y="259"/>
                  </a:lnTo>
                  <a:lnTo>
                    <a:pt x="352" y="262"/>
                  </a:lnTo>
                  <a:lnTo>
                    <a:pt x="340" y="265"/>
                  </a:lnTo>
                  <a:lnTo>
                    <a:pt x="342" y="270"/>
                  </a:lnTo>
                  <a:lnTo>
                    <a:pt x="343" y="279"/>
                  </a:lnTo>
                  <a:lnTo>
                    <a:pt x="339" y="291"/>
                  </a:lnTo>
                  <a:lnTo>
                    <a:pt x="336" y="296"/>
                  </a:lnTo>
                  <a:lnTo>
                    <a:pt x="335" y="303"/>
                  </a:lnTo>
                  <a:lnTo>
                    <a:pt x="337" y="311"/>
                  </a:lnTo>
                  <a:lnTo>
                    <a:pt x="335" y="316"/>
                  </a:lnTo>
                  <a:lnTo>
                    <a:pt x="333" y="320"/>
                  </a:lnTo>
                  <a:lnTo>
                    <a:pt x="332" y="326"/>
                  </a:lnTo>
                  <a:lnTo>
                    <a:pt x="331" y="332"/>
                  </a:lnTo>
                  <a:lnTo>
                    <a:pt x="329" y="343"/>
                  </a:lnTo>
                  <a:lnTo>
                    <a:pt x="329" y="349"/>
                  </a:lnTo>
                  <a:lnTo>
                    <a:pt x="329" y="355"/>
                  </a:lnTo>
                  <a:lnTo>
                    <a:pt x="329" y="358"/>
                  </a:lnTo>
                  <a:lnTo>
                    <a:pt x="328" y="359"/>
                  </a:lnTo>
                  <a:lnTo>
                    <a:pt x="328" y="361"/>
                  </a:lnTo>
                  <a:lnTo>
                    <a:pt x="328" y="362"/>
                  </a:lnTo>
                  <a:lnTo>
                    <a:pt x="326" y="364"/>
                  </a:lnTo>
                  <a:lnTo>
                    <a:pt x="325" y="365"/>
                  </a:lnTo>
                  <a:lnTo>
                    <a:pt x="311" y="362"/>
                  </a:lnTo>
                  <a:lnTo>
                    <a:pt x="293" y="358"/>
                  </a:lnTo>
                  <a:lnTo>
                    <a:pt x="292" y="358"/>
                  </a:lnTo>
                  <a:lnTo>
                    <a:pt x="291" y="358"/>
                  </a:lnTo>
                  <a:lnTo>
                    <a:pt x="290" y="357"/>
                  </a:lnTo>
                  <a:lnTo>
                    <a:pt x="289" y="357"/>
                  </a:lnTo>
                  <a:lnTo>
                    <a:pt x="288" y="357"/>
                  </a:lnTo>
                  <a:lnTo>
                    <a:pt x="287" y="356"/>
                  </a:lnTo>
                  <a:lnTo>
                    <a:pt x="286" y="356"/>
                  </a:lnTo>
                  <a:lnTo>
                    <a:pt x="286" y="355"/>
                  </a:lnTo>
                  <a:lnTo>
                    <a:pt x="285" y="355"/>
                  </a:lnTo>
                  <a:lnTo>
                    <a:pt x="284" y="354"/>
                  </a:lnTo>
                  <a:lnTo>
                    <a:pt x="283" y="353"/>
                  </a:lnTo>
                  <a:lnTo>
                    <a:pt x="282" y="352"/>
                  </a:lnTo>
                  <a:lnTo>
                    <a:pt x="282" y="351"/>
                  </a:lnTo>
                  <a:lnTo>
                    <a:pt x="281" y="351"/>
                  </a:lnTo>
                  <a:lnTo>
                    <a:pt x="281" y="350"/>
                  </a:lnTo>
                  <a:lnTo>
                    <a:pt x="281" y="349"/>
                  </a:lnTo>
                  <a:lnTo>
                    <a:pt x="281" y="348"/>
                  </a:lnTo>
                  <a:lnTo>
                    <a:pt x="280" y="348"/>
                  </a:lnTo>
                  <a:lnTo>
                    <a:pt x="280" y="347"/>
                  </a:lnTo>
                  <a:lnTo>
                    <a:pt x="280" y="346"/>
                  </a:lnTo>
                  <a:lnTo>
                    <a:pt x="280" y="345"/>
                  </a:lnTo>
                  <a:lnTo>
                    <a:pt x="280" y="344"/>
                  </a:lnTo>
                  <a:lnTo>
                    <a:pt x="281" y="343"/>
                  </a:lnTo>
                  <a:lnTo>
                    <a:pt x="281" y="342"/>
                  </a:lnTo>
                  <a:lnTo>
                    <a:pt x="281" y="341"/>
                  </a:lnTo>
                  <a:lnTo>
                    <a:pt x="281" y="340"/>
                  </a:lnTo>
                  <a:lnTo>
                    <a:pt x="281" y="339"/>
                  </a:lnTo>
                  <a:lnTo>
                    <a:pt x="281" y="338"/>
                  </a:lnTo>
                  <a:lnTo>
                    <a:pt x="281" y="337"/>
                  </a:lnTo>
                  <a:lnTo>
                    <a:pt x="281" y="336"/>
                  </a:lnTo>
                  <a:lnTo>
                    <a:pt x="282" y="335"/>
                  </a:lnTo>
                  <a:lnTo>
                    <a:pt x="282" y="334"/>
                  </a:lnTo>
                  <a:lnTo>
                    <a:pt x="282" y="333"/>
                  </a:lnTo>
                  <a:lnTo>
                    <a:pt x="282" y="332"/>
                  </a:lnTo>
                  <a:lnTo>
                    <a:pt x="282" y="331"/>
                  </a:lnTo>
                  <a:lnTo>
                    <a:pt x="282" y="330"/>
                  </a:lnTo>
                  <a:lnTo>
                    <a:pt x="282" y="329"/>
                  </a:lnTo>
                  <a:lnTo>
                    <a:pt x="282" y="328"/>
                  </a:lnTo>
                  <a:lnTo>
                    <a:pt x="282" y="327"/>
                  </a:lnTo>
                  <a:lnTo>
                    <a:pt x="282" y="326"/>
                  </a:lnTo>
                  <a:lnTo>
                    <a:pt x="281" y="325"/>
                  </a:lnTo>
                  <a:lnTo>
                    <a:pt x="281" y="324"/>
                  </a:lnTo>
                  <a:lnTo>
                    <a:pt x="280" y="324"/>
                  </a:lnTo>
                  <a:lnTo>
                    <a:pt x="280" y="323"/>
                  </a:lnTo>
                  <a:lnTo>
                    <a:pt x="279" y="322"/>
                  </a:lnTo>
                  <a:lnTo>
                    <a:pt x="279" y="321"/>
                  </a:lnTo>
                  <a:lnTo>
                    <a:pt x="278" y="321"/>
                  </a:lnTo>
                  <a:lnTo>
                    <a:pt x="277" y="320"/>
                  </a:lnTo>
                  <a:lnTo>
                    <a:pt x="276" y="320"/>
                  </a:lnTo>
                  <a:lnTo>
                    <a:pt x="276" y="319"/>
                  </a:lnTo>
                  <a:lnTo>
                    <a:pt x="275" y="319"/>
                  </a:lnTo>
                  <a:lnTo>
                    <a:pt x="273" y="318"/>
                  </a:lnTo>
                  <a:lnTo>
                    <a:pt x="272" y="317"/>
                  </a:lnTo>
                  <a:lnTo>
                    <a:pt x="271" y="317"/>
                  </a:lnTo>
                  <a:lnTo>
                    <a:pt x="270" y="316"/>
                  </a:lnTo>
                  <a:lnTo>
                    <a:pt x="270" y="315"/>
                  </a:lnTo>
                  <a:lnTo>
                    <a:pt x="269" y="314"/>
                  </a:lnTo>
                  <a:lnTo>
                    <a:pt x="269" y="313"/>
                  </a:lnTo>
                  <a:lnTo>
                    <a:pt x="269" y="312"/>
                  </a:lnTo>
                  <a:lnTo>
                    <a:pt x="268" y="312"/>
                  </a:lnTo>
                  <a:lnTo>
                    <a:pt x="268" y="311"/>
                  </a:lnTo>
                  <a:lnTo>
                    <a:pt x="267" y="310"/>
                  </a:lnTo>
                  <a:lnTo>
                    <a:pt x="266" y="310"/>
                  </a:lnTo>
                  <a:lnTo>
                    <a:pt x="266" y="310"/>
                  </a:lnTo>
                  <a:lnTo>
                    <a:pt x="265" y="310"/>
                  </a:lnTo>
                  <a:lnTo>
                    <a:pt x="264" y="309"/>
                  </a:lnTo>
                  <a:lnTo>
                    <a:pt x="263" y="309"/>
                  </a:lnTo>
                  <a:lnTo>
                    <a:pt x="263" y="308"/>
                  </a:lnTo>
                  <a:lnTo>
                    <a:pt x="262" y="308"/>
                  </a:lnTo>
                  <a:lnTo>
                    <a:pt x="261" y="307"/>
                  </a:lnTo>
                  <a:lnTo>
                    <a:pt x="260" y="307"/>
                  </a:lnTo>
                  <a:lnTo>
                    <a:pt x="260" y="306"/>
                  </a:lnTo>
                  <a:lnTo>
                    <a:pt x="259" y="306"/>
                  </a:lnTo>
                  <a:lnTo>
                    <a:pt x="258" y="306"/>
                  </a:lnTo>
                  <a:lnTo>
                    <a:pt x="257" y="306"/>
                  </a:lnTo>
                  <a:lnTo>
                    <a:pt x="255" y="305"/>
                  </a:lnTo>
                  <a:lnTo>
                    <a:pt x="254" y="305"/>
                  </a:lnTo>
                  <a:lnTo>
                    <a:pt x="253" y="304"/>
                  </a:lnTo>
                  <a:lnTo>
                    <a:pt x="252" y="303"/>
                  </a:lnTo>
                  <a:lnTo>
                    <a:pt x="251" y="302"/>
                  </a:lnTo>
                  <a:lnTo>
                    <a:pt x="250" y="301"/>
                  </a:lnTo>
                  <a:lnTo>
                    <a:pt x="249" y="301"/>
                  </a:lnTo>
                  <a:lnTo>
                    <a:pt x="247" y="300"/>
                  </a:lnTo>
                  <a:lnTo>
                    <a:pt x="246" y="300"/>
                  </a:lnTo>
                  <a:lnTo>
                    <a:pt x="244" y="300"/>
                  </a:lnTo>
                  <a:lnTo>
                    <a:pt x="242" y="301"/>
                  </a:lnTo>
                  <a:lnTo>
                    <a:pt x="241" y="301"/>
                  </a:lnTo>
                  <a:lnTo>
                    <a:pt x="236" y="302"/>
                  </a:lnTo>
                  <a:lnTo>
                    <a:pt x="235" y="302"/>
                  </a:lnTo>
                  <a:lnTo>
                    <a:pt x="234" y="302"/>
                  </a:lnTo>
                  <a:lnTo>
                    <a:pt x="233" y="302"/>
                  </a:lnTo>
                  <a:lnTo>
                    <a:pt x="232" y="301"/>
                  </a:lnTo>
                  <a:lnTo>
                    <a:pt x="230" y="299"/>
                  </a:lnTo>
                  <a:lnTo>
                    <a:pt x="229" y="299"/>
                  </a:lnTo>
                  <a:lnTo>
                    <a:pt x="227" y="297"/>
                  </a:lnTo>
                  <a:lnTo>
                    <a:pt x="226" y="297"/>
                  </a:lnTo>
                  <a:lnTo>
                    <a:pt x="225" y="297"/>
                  </a:lnTo>
                  <a:lnTo>
                    <a:pt x="224" y="297"/>
                  </a:lnTo>
                  <a:lnTo>
                    <a:pt x="222" y="300"/>
                  </a:lnTo>
                  <a:lnTo>
                    <a:pt x="221" y="300"/>
                  </a:lnTo>
                  <a:lnTo>
                    <a:pt x="220" y="301"/>
                  </a:lnTo>
                  <a:lnTo>
                    <a:pt x="218" y="302"/>
                  </a:lnTo>
                  <a:lnTo>
                    <a:pt x="217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4"/>
                  </a:lnTo>
                  <a:lnTo>
                    <a:pt x="215" y="304"/>
                  </a:lnTo>
                  <a:lnTo>
                    <a:pt x="215" y="303"/>
                  </a:lnTo>
                  <a:lnTo>
                    <a:pt x="214" y="302"/>
                  </a:lnTo>
                  <a:lnTo>
                    <a:pt x="213" y="301"/>
                  </a:lnTo>
                  <a:lnTo>
                    <a:pt x="211" y="300"/>
                  </a:lnTo>
                  <a:lnTo>
                    <a:pt x="209" y="300"/>
                  </a:lnTo>
                  <a:lnTo>
                    <a:pt x="208" y="300"/>
                  </a:lnTo>
                  <a:lnTo>
                    <a:pt x="207" y="301"/>
                  </a:lnTo>
                  <a:lnTo>
                    <a:pt x="206" y="301"/>
                  </a:lnTo>
                  <a:lnTo>
                    <a:pt x="206" y="300"/>
                  </a:lnTo>
                  <a:lnTo>
                    <a:pt x="205" y="300"/>
                  </a:lnTo>
                  <a:lnTo>
                    <a:pt x="205" y="300"/>
                  </a:lnTo>
                  <a:lnTo>
                    <a:pt x="205" y="301"/>
                  </a:lnTo>
                  <a:lnTo>
                    <a:pt x="205" y="302"/>
                  </a:lnTo>
                  <a:lnTo>
                    <a:pt x="205" y="303"/>
                  </a:lnTo>
                  <a:lnTo>
                    <a:pt x="204" y="303"/>
                  </a:lnTo>
                  <a:lnTo>
                    <a:pt x="203" y="302"/>
                  </a:lnTo>
                  <a:lnTo>
                    <a:pt x="203" y="301"/>
                  </a:lnTo>
                  <a:lnTo>
                    <a:pt x="203" y="302"/>
                  </a:lnTo>
                  <a:lnTo>
                    <a:pt x="202" y="302"/>
                  </a:lnTo>
                  <a:lnTo>
                    <a:pt x="202" y="303"/>
                  </a:lnTo>
                  <a:lnTo>
                    <a:pt x="202" y="304"/>
                  </a:lnTo>
                  <a:lnTo>
                    <a:pt x="201" y="304"/>
                  </a:lnTo>
                  <a:lnTo>
                    <a:pt x="200" y="304"/>
                  </a:lnTo>
                  <a:lnTo>
                    <a:pt x="201" y="303"/>
                  </a:lnTo>
                  <a:lnTo>
                    <a:pt x="202" y="303"/>
                  </a:lnTo>
                  <a:lnTo>
                    <a:pt x="202" y="302"/>
                  </a:lnTo>
                  <a:lnTo>
                    <a:pt x="201" y="302"/>
                  </a:lnTo>
                  <a:lnTo>
                    <a:pt x="201" y="301"/>
                  </a:lnTo>
                  <a:lnTo>
                    <a:pt x="201" y="300"/>
                  </a:lnTo>
                  <a:lnTo>
                    <a:pt x="200" y="300"/>
                  </a:lnTo>
                  <a:lnTo>
                    <a:pt x="199" y="300"/>
                  </a:lnTo>
                  <a:lnTo>
                    <a:pt x="200" y="301"/>
                  </a:lnTo>
                  <a:lnTo>
                    <a:pt x="200" y="302"/>
                  </a:lnTo>
                  <a:lnTo>
                    <a:pt x="200" y="303"/>
                  </a:lnTo>
                  <a:lnTo>
                    <a:pt x="199" y="303"/>
                  </a:lnTo>
                  <a:lnTo>
                    <a:pt x="199" y="302"/>
                  </a:lnTo>
                  <a:lnTo>
                    <a:pt x="198" y="302"/>
                  </a:lnTo>
                  <a:lnTo>
                    <a:pt x="198" y="303"/>
                  </a:lnTo>
                  <a:lnTo>
                    <a:pt x="197" y="303"/>
                  </a:lnTo>
                  <a:lnTo>
                    <a:pt x="197" y="304"/>
                  </a:lnTo>
                  <a:lnTo>
                    <a:pt x="197" y="305"/>
                  </a:lnTo>
                  <a:lnTo>
                    <a:pt x="197" y="304"/>
                  </a:lnTo>
                  <a:lnTo>
                    <a:pt x="196" y="304"/>
                  </a:lnTo>
                  <a:lnTo>
                    <a:pt x="196" y="303"/>
                  </a:lnTo>
                  <a:lnTo>
                    <a:pt x="195" y="303"/>
                  </a:lnTo>
                  <a:lnTo>
                    <a:pt x="195" y="304"/>
                  </a:lnTo>
                  <a:lnTo>
                    <a:pt x="195" y="305"/>
                  </a:lnTo>
                  <a:lnTo>
                    <a:pt x="194" y="305"/>
                  </a:lnTo>
                  <a:lnTo>
                    <a:pt x="193" y="305"/>
                  </a:lnTo>
                  <a:lnTo>
                    <a:pt x="194" y="306"/>
                  </a:lnTo>
                  <a:lnTo>
                    <a:pt x="193" y="306"/>
                  </a:lnTo>
                  <a:lnTo>
                    <a:pt x="192" y="306"/>
                  </a:lnTo>
                  <a:lnTo>
                    <a:pt x="191" y="307"/>
                  </a:lnTo>
                  <a:lnTo>
                    <a:pt x="191" y="306"/>
                  </a:lnTo>
                  <a:lnTo>
                    <a:pt x="191" y="307"/>
                  </a:lnTo>
                  <a:lnTo>
                    <a:pt x="191" y="306"/>
                  </a:lnTo>
                  <a:lnTo>
                    <a:pt x="190" y="306"/>
                  </a:lnTo>
                  <a:lnTo>
                    <a:pt x="189" y="306"/>
                  </a:lnTo>
                  <a:lnTo>
                    <a:pt x="190" y="305"/>
                  </a:lnTo>
                  <a:lnTo>
                    <a:pt x="189" y="305"/>
                  </a:lnTo>
                  <a:lnTo>
                    <a:pt x="189" y="306"/>
                  </a:lnTo>
                  <a:lnTo>
                    <a:pt x="189" y="305"/>
                  </a:lnTo>
                  <a:lnTo>
                    <a:pt x="188" y="305"/>
                  </a:lnTo>
                  <a:lnTo>
                    <a:pt x="188" y="304"/>
                  </a:lnTo>
                  <a:lnTo>
                    <a:pt x="188" y="305"/>
                  </a:lnTo>
                  <a:lnTo>
                    <a:pt x="188" y="304"/>
                  </a:lnTo>
                  <a:lnTo>
                    <a:pt x="187" y="304"/>
                  </a:lnTo>
                  <a:lnTo>
                    <a:pt x="186" y="304"/>
                  </a:lnTo>
                  <a:lnTo>
                    <a:pt x="185" y="304"/>
                  </a:lnTo>
                  <a:lnTo>
                    <a:pt x="184" y="304"/>
                  </a:lnTo>
                  <a:lnTo>
                    <a:pt x="185" y="304"/>
                  </a:lnTo>
                  <a:lnTo>
                    <a:pt x="184" y="303"/>
                  </a:lnTo>
                  <a:lnTo>
                    <a:pt x="184" y="304"/>
                  </a:lnTo>
                  <a:lnTo>
                    <a:pt x="184" y="303"/>
                  </a:lnTo>
                  <a:lnTo>
                    <a:pt x="183" y="303"/>
                  </a:lnTo>
                  <a:lnTo>
                    <a:pt x="183" y="302"/>
                  </a:lnTo>
                  <a:lnTo>
                    <a:pt x="182" y="302"/>
                  </a:lnTo>
                  <a:lnTo>
                    <a:pt x="181" y="302"/>
                  </a:lnTo>
                  <a:lnTo>
                    <a:pt x="180" y="303"/>
                  </a:lnTo>
                  <a:lnTo>
                    <a:pt x="179" y="303"/>
                  </a:lnTo>
                  <a:lnTo>
                    <a:pt x="178" y="303"/>
                  </a:lnTo>
                  <a:lnTo>
                    <a:pt x="178" y="304"/>
                  </a:lnTo>
                  <a:lnTo>
                    <a:pt x="178" y="305"/>
                  </a:lnTo>
                  <a:lnTo>
                    <a:pt x="178" y="306"/>
                  </a:lnTo>
                  <a:lnTo>
                    <a:pt x="178" y="307"/>
                  </a:lnTo>
                  <a:lnTo>
                    <a:pt x="177" y="307"/>
                  </a:lnTo>
                  <a:lnTo>
                    <a:pt x="176" y="308"/>
                  </a:lnTo>
                  <a:lnTo>
                    <a:pt x="175" y="308"/>
                  </a:lnTo>
                  <a:lnTo>
                    <a:pt x="174" y="308"/>
                  </a:lnTo>
                  <a:lnTo>
                    <a:pt x="174" y="307"/>
                  </a:lnTo>
                  <a:lnTo>
                    <a:pt x="173" y="307"/>
                  </a:lnTo>
                  <a:lnTo>
                    <a:pt x="173" y="306"/>
                  </a:lnTo>
                  <a:lnTo>
                    <a:pt x="172" y="305"/>
                  </a:lnTo>
                  <a:lnTo>
                    <a:pt x="172" y="304"/>
                  </a:lnTo>
                  <a:lnTo>
                    <a:pt x="171" y="304"/>
                  </a:lnTo>
                  <a:lnTo>
                    <a:pt x="171" y="303"/>
                  </a:lnTo>
                  <a:lnTo>
                    <a:pt x="171" y="302"/>
                  </a:lnTo>
                  <a:lnTo>
                    <a:pt x="170" y="302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6" y="300"/>
                  </a:lnTo>
                  <a:lnTo>
                    <a:pt x="166" y="299"/>
                  </a:lnTo>
                  <a:lnTo>
                    <a:pt x="165" y="299"/>
                  </a:lnTo>
                  <a:lnTo>
                    <a:pt x="165" y="298"/>
                  </a:lnTo>
                  <a:lnTo>
                    <a:pt x="164" y="298"/>
                  </a:lnTo>
                  <a:lnTo>
                    <a:pt x="164" y="297"/>
                  </a:lnTo>
                  <a:lnTo>
                    <a:pt x="163" y="296"/>
                  </a:lnTo>
                  <a:lnTo>
                    <a:pt x="163" y="295"/>
                  </a:lnTo>
                  <a:lnTo>
                    <a:pt x="163" y="294"/>
                  </a:lnTo>
                  <a:lnTo>
                    <a:pt x="162" y="294"/>
                  </a:lnTo>
                  <a:lnTo>
                    <a:pt x="162" y="293"/>
                  </a:lnTo>
                  <a:lnTo>
                    <a:pt x="162" y="292"/>
                  </a:lnTo>
                  <a:lnTo>
                    <a:pt x="161" y="291"/>
                  </a:lnTo>
                  <a:lnTo>
                    <a:pt x="161" y="290"/>
                  </a:lnTo>
                  <a:lnTo>
                    <a:pt x="160" y="290"/>
                  </a:lnTo>
                  <a:lnTo>
                    <a:pt x="160" y="289"/>
                  </a:lnTo>
                  <a:lnTo>
                    <a:pt x="159" y="289"/>
                  </a:lnTo>
                  <a:lnTo>
                    <a:pt x="159" y="288"/>
                  </a:lnTo>
                  <a:lnTo>
                    <a:pt x="159" y="287"/>
                  </a:lnTo>
                  <a:lnTo>
                    <a:pt x="160" y="287"/>
                  </a:lnTo>
                  <a:lnTo>
                    <a:pt x="161" y="287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1" y="283"/>
                  </a:lnTo>
                  <a:lnTo>
                    <a:pt x="161" y="282"/>
                  </a:lnTo>
                  <a:lnTo>
                    <a:pt x="160" y="282"/>
                  </a:lnTo>
                  <a:lnTo>
                    <a:pt x="160" y="281"/>
                  </a:lnTo>
                  <a:lnTo>
                    <a:pt x="160" y="280"/>
                  </a:lnTo>
                  <a:lnTo>
                    <a:pt x="159" y="280"/>
                  </a:lnTo>
                  <a:lnTo>
                    <a:pt x="158" y="280"/>
                  </a:lnTo>
                  <a:lnTo>
                    <a:pt x="158" y="279"/>
                  </a:lnTo>
                  <a:lnTo>
                    <a:pt x="157" y="279"/>
                  </a:lnTo>
                  <a:lnTo>
                    <a:pt x="157" y="279"/>
                  </a:lnTo>
                  <a:lnTo>
                    <a:pt x="156" y="278"/>
                  </a:lnTo>
                  <a:lnTo>
                    <a:pt x="155" y="278"/>
                  </a:lnTo>
                  <a:lnTo>
                    <a:pt x="154" y="278"/>
                  </a:lnTo>
                  <a:lnTo>
                    <a:pt x="153" y="278"/>
                  </a:lnTo>
                  <a:lnTo>
                    <a:pt x="152" y="278"/>
                  </a:lnTo>
                  <a:lnTo>
                    <a:pt x="151" y="278"/>
                  </a:lnTo>
                  <a:lnTo>
                    <a:pt x="150" y="278"/>
                  </a:lnTo>
                  <a:lnTo>
                    <a:pt x="149" y="278"/>
                  </a:lnTo>
                  <a:lnTo>
                    <a:pt x="148" y="278"/>
                  </a:lnTo>
                  <a:lnTo>
                    <a:pt x="147" y="278"/>
                  </a:lnTo>
                  <a:lnTo>
                    <a:pt x="146" y="278"/>
                  </a:lnTo>
                  <a:lnTo>
                    <a:pt x="145" y="278"/>
                  </a:lnTo>
                  <a:lnTo>
                    <a:pt x="144" y="277"/>
                  </a:lnTo>
                  <a:lnTo>
                    <a:pt x="143" y="277"/>
                  </a:lnTo>
                  <a:lnTo>
                    <a:pt x="143" y="276"/>
                  </a:lnTo>
                  <a:lnTo>
                    <a:pt x="142" y="276"/>
                  </a:lnTo>
                  <a:lnTo>
                    <a:pt x="140" y="275"/>
                  </a:lnTo>
                  <a:lnTo>
                    <a:pt x="139" y="274"/>
                  </a:lnTo>
                  <a:lnTo>
                    <a:pt x="136" y="273"/>
                  </a:lnTo>
                  <a:lnTo>
                    <a:pt x="134" y="272"/>
                  </a:lnTo>
                  <a:lnTo>
                    <a:pt x="134" y="271"/>
                  </a:lnTo>
                  <a:lnTo>
                    <a:pt x="132" y="271"/>
                  </a:lnTo>
                  <a:lnTo>
                    <a:pt x="129" y="269"/>
                  </a:lnTo>
                  <a:lnTo>
                    <a:pt x="128" y="269"/>
                  </a:lnTo>
                  <a:lnTo>
                    <a:pt x="126" y="268"/>
                  </a:lnTo>
                  <a:lnTo>
                    <a:pt x="125" y="267"/>
                  </a:lnTo>
                  <a:lnTo>
                    <a:pt x="124" y="267"/>
                  </a:lnTo>
                  <a:lnTo>
                    <a:pt x="124" y="266"/>
                  </a:lnTo>
                  <a:lnTo>
                    <a:pt x="123" y="266"/>
                  </a:lnTo>
                  <a:lnTo>
                    <a:pt x="122" y="265"/>
                  </a:lnTo>
                  <a:lnTo>
                    <a:pt x="121" y="265"/>
                  </a:lnTo>
                  <a:lnTo>
                    <a:pt x="119" y="264"/>
                  </a:lnTo>
                  <a:lnTo>
                    <a:pt x="118" y="264"/>
                  </a:lnTo>
                  <a:lnTo>
                    <a:pt x="118" y="263"/>
                  </a:lnTo>
                  <a:lnTo>
                    <a:pt x="116" y="262"/>
                  </a:lnTo>
                  <a:lnTo>
                    <a:pt x="114" y="262"/>
                  </a:lnTo>
                  <a:lnTo>
                    <a:pt x="110" y="260"/>
                  </a:lnTo>
                  <a:lnTo>
                    <a:pt x="109" y="259"/>
                  </a:lnTo>
                  <a:lnTo>
                    <a:pt x="108" y="259"/>
                  </a:lnTo>
                  <a:lnTo>
                    <a:pt x="107" y="258"/>
                  </a:lnTo>
                  <a:lnTo>
                    <a:pt x="106" y="258"/>
                  </a:lnTo>
                  <a:lnTo>
                    <a:pt x="103" y="256"/>
                  </a:lnTo>
                  <a:lnTo>
                    <a:pt x="101" y="255"/>
                  </a:lnTo>
                  <a:lnTo>
                    <a:pt x="100" y="255"/>
                  </a:lnTo>
                  <a:lnTo>
                    <a:pt x="99" y="254"/>
                  </a:lnTo>
                  <a:lnTo>
                    <a:pt x="98" y="254"/>
                  </a:lnTo>
                  <a:lnTo>
                    <a:pt x="98" y="253"/>
                  </a:lnTo>
                  <a:lnTo>
                    <a:pt x="97" y="253"/>
                  </a:lnTo>
                  <a:lnTo>
                    <a:pt x="96" y="253"/>
                  </a:lnTo>
                  <a:lnTo>
                    <a:pt x="96" y="252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2" y="250"/>
                  </a:lnTo>
                  <a:lnTo>
                    <a:pt x="91" y="250"/>
                  </a:lnTo>
                  <a:lnTo>
                    <a:pt x="90" y="250"/>
                  </a:lnTo>
                  <a:lnTo>
                    <a:pt x="90" y="249"/>
                  </a:lnTo>
                  <a:lnTo>
                    <a:pt x="89" y="249"/>
                  </a:lnTo>
                  <a:lnTo>
                    <a:pt x="89" y="248"/>
                  </a:lnTo>
                  <a:lnTo>
                    <a:pt x="89" y="247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88" y="243"/>
                  </a:lnTo>
                  <a:lnTo>
                    <a:pt x="88" y="242"/>
                  </a:lnTo>
                  <a:lnTo>
                    <a:pt x="89" y="242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0" y="240"/>
                  </a:lnTo>
                  <a:lnTo>
                    <a:pt x="90" y="239"/>
                  </a:lnTo>
                  <a:lnTo>
                    <a:pt x="89" y="239"/>
                  </a:lnTo>
                  <a:lnTo>
                    <a:pt x="89" y="238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7" y="239"/>
                  </a:lnTo>
                  <a:lnTo>
                    <a:pt x="87" y="240"/>
                  </a:lnTo>
                  <a:lnTo>
                    <a:pt x="86" y="240"/>
                  </a:lnTo>
                  <a:lnTo>
                    <a:pt x="85" y="240"/>
                  </a:lnTo>
                  <a:lnTo>
                    <a:pt x="85" y="239"/>
                  </a:lnTo>
                  <a:lnTo>
                    <a:pt x="85" y="238"/>
                  </a:lnTo>
                  <a:lnTo>
                    <a:pt x="85" y="237"/>
                  </a:lnTo>
                  <a:lnTo>
                    <a:pt x="85" y="236"/>
                  </a:lnTo>
                  <a:lnTo>
                    <a:pt x="86" y="236"/>
                  </a:lnTo>
                  <a:lnTo>
                    <a:pt x="87" y="236"/>
                  </a:lnTo>
                  <a:lnTo>
                    <a:pt x="87" y="234"/>
                  </a:lnTo>
                  <a:lnTo>
                    <a:pt x="88" y="233"/>
                  </a:lnTo>
                  <a:lnTo>
                    <a:pt x="87" y="233"/>
                  </a:lnTo>
                  <a:lnTo>
                    <a:pt x="88" y="232"/>
                  </a:lnTo>
                  <a:lnTo>
                    <a:pt x="89" y="231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88" y="228"/>
                  </a:lnTo>
                  <a:lnTo>
                    <a:pt x="87" y="228"/>
                  </a:lnTo>
                  <a:lnTo>
                    <a:pt x="85" y="228"/>
                  </a:lnTo>
                  <a:lnTo>
                    <a:pt x="87" y="221"/>
                  </a:lnTo>
                  <a:lnTo>
                    <a:pt x="88" y="221"/>
                  </a:lnTo>
                  <a:lnTo>
                    <a:pt x="88" y="220"/>
                  </a:lnTo>
                  <a:lnTo>
                    <a:pt x="88" y="219"/>
                  </a:lnTo>
                  <a:lnTo>
                    <a:pt x="88" y="218"/>
                  </a:lnTo>
                  <a:lnTo>
                    <a:pt x="88" y="217"/>
                  </a:lnTo>
                  <a:lnTo>
                    <a:pt x="89" y="217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9" y="215"/>
                  </a:lnTo>
                  <a:lnTo>
                    <a:pt x="90" y="215"/>
                  </a:lnTo>
                  <a:lnTo>
                    <a:pt x="90" y="214"/>
                  </a:lnTo>
                  <a:lnTo>
                    <a:pt x="90" y="213"/>
                  </a:lnTo>
                  <a:lnTo>
                    <a:pt x="91" y="213"/>
                  </a:lnTo>
                  <a:lnTo>
                    <a:pt x="92" y="213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4" y="212"/>
                  </a:lnTo>
                  <a:lnTo>
                    <a:pt x="94" y="211"/>
                  </a:lnTo>
                  <a:lnTo>
                    <a:pt x="95" y="211"/>
                  </a:lnTo>
                  <a:lnTo>
                    <a:pt x="95" y="210"/>
                  </a:lnTo>
                  <a:lnTo>
                    <a:pt x="95" y="209"/>
                  </a:lnTo>
                  <a:lnTo>
                    <a:pt x="96" y="208"/>
                  </a:lnTo>
                  <a:lnTo>
                    <a:pt x="96" y="205"/>
                  </a:lnTo>
                  <a:lnTo>
                    <a:pt x="96" y="204"/>
                  </a:lnTo>
                  <a:lnTo>
                    <a:pt x="97" y="204"/>
                  </a:lnTo>
                  <a:lnTo>
                    <a:pt x="98" y="204"/>
                  </a:lnTo>
                  <a:lnTo>
                    <a:pt x="98" y="203"/>
                  </a:lnTo>
                  <a:lnTo>
                    <a:pt x="97" y="203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1"/>
                  </a:lnTo>
                  <a:lnTo>
                    <a:pt x="95" y="201"/>
                  </a:lnTo>
                  <a:lnTo>
                    <a:pt x="94" y="201"/>
                  </a:lnTo>
                  <a:lnTo>
                    <a:pt x="93" y="201"/>
                  </a:lnTo>
                  <a:lnTo>
                    <a:pt x="93" y="202"/>
                  </a:lnTo>
                  <a:lnTo>
                    <a:pt x="92" y="202"/>
                  </a:lnTo>
                  <a:lnTo>
                    <a:pt x="92" y="203"/>
                  </a:lnTo>
                  <a:lnTo>
                    <a:pt x="92" y="204"/>
                  </a:lnTo>
                  <a:lnTo>
                    <a:pt x="92" y="203"/>
                  </a:lnTo>
                  <a:lnTo>
                    <a:pt x="91" y="203"/>
                  </a:lnTo>
                  <a:lnTo>
                    <a:pt x="89" y="203"/>
                  </a:lnTo>
                  <a:lnTo>
                    <a:pt x="88" y="203"/>
                  </a:lnTo>
                  <a:lnTo>
                    <a:pt x="85" y="203"/>
                  </a:lnTo>
                  <a:lnTo>
                    <a:pt x="83" y="202"/>
                  </a:lnTo>
                  <a:lnTo>
                    <a:pt x="79" y="201"/>
                  </a:lnTo>
                  <a:lnTo>
                    <a:pt x="78" y="201"/>
                  </a:lnTo>
                  <a:lnTo>
                    <a:pt x="77" y="201"/>
                  </a:lnTo>
                  <a:lnTo>
                    <a:pt x="72" y="199"/>
                  </a:lnTo>
                  <a:lnTo>
                    <a:pt x="69" y="198"/>
                  </a:lnTo>
                  <a:lnTo>
                    <a:pt x="65" y="196"/>
                  </a:lnTo>
                  <a:lnTo>
                    <a:pt x="63" y="196"/>
                  </a:lnTo>
                  <a:lnTo>
                    <a:pt x="62" y="195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60" y="195"/>
                  </a:lnTo>
                  <a:lnTo>
                    <a:pt x="59" y="194"/>
                  </a:lnTo>
                  <a:lnTo>
                    <a:pt x="58" y="194"/>
                  </a:lnTo>
                  <a:lnTo>
                    <a:pt x="57" y="194"/>
                  </a:lnTo>
                  <a:lnTo>
                    <a:pt x="56" y="193"/>
                  </a:lnTo>
                  <a:lnTo>
                    <a:pt x="52" y="192"/>
                  </a:lnTo>
                  <a:lnTo>
                    <a:pt x="51" y="191"/>
                  </a:lnTo>
                  <a:lnTo>
                    <a:pt x="48" y="191"/>
                  </a:lnTo>
                  <a:lnTo>
                    <a:pt x="48" y="190"/>
                  </a:lnTo>
                  <a:lnTo>
                    <a:pt x="47" y="190"/>
                  </a:lnTo>
                  <a:lnTo>
                    <a:pt x="46" y="190"/>
                  </a:lnTo>
                  <a:lnTo>
                    <a:pt x="45" y="189"/>
                  </a:lnTo>
                  <a:lnTo>
                    <a:pt x="44" y="189"/>
                  </a:lnTo>
                  <a:lnTo>
                    <a:pt x="43" y="189"/>
                  </a:lnTo>
                  <a:lnTo>
                    <a:pt x="42" y="188"/>
                  </a:lnTo>
                  <a:lnTo>
                    <a:pt x="41" y="188"/>
                  </a:lnTo>
                  <a:lnTo>
                    <a:pt x="40" y="188"/>
                  </a:lnTo>
                  <a:lnTo>
                    <a:pt x="39" y="187"/>
                  </a:lnTo>
                  <a:lnTo>
                    <a:pt x="37" y="187"/>
                  </a:lnTo>
                  <a:lnTo>
                    <a:pt x="33" y="186"/>
                  </a:lnTo>
                  <a:lnTo>
                    <a:pt x="27" y="184"/>
                  </a:lnTo>
                  <a:lnTo>
                    <a:pt x="26" y="183"/>
                  </a:lnTo>
                  <a:lnTo>
                    <a:pt x="27" y="183"/>
                  </a:lnTo>
                  <a:lnTo>
                    <a:pt x="27" y="182"/>
                  </a:lnTo>
                  <a:lnTo>
                    <a:pt x="27" y="181"/>
                  </a:lnTo>
                  <a:lnTo>
                    <a:pt x="27" y="180"/>
                  </a:lnTo>
                  <a:lnTo>
                    <a:pt x="28" y="180"/>
                  </a:lnTo>
                  <a:lnTo>
                    <a:pt x="28" y="179"/>
                  </a:lnTo>
                  <a:lnTo>
                    <a:pt x="29" y="178"/>
                  </a:lnTo>
                  <a:lnTo>
                    <a:pt x="29" y="177"/>
                  </a:lnTo>
                  <a:lnTo>
                    <a:pt x="29" y="176"/>
                  </a:lnTo>
                  <a:lnTo>
                    <a:pt x="29" y="175"/>
                  </a:lnTo>
                  <a:lnTo>
                    <a:pt x="29" y="174"/>
                  </a:lnTo>
                  <a:lnTo>
                    <a:pt x="30" y="172"/>
                  </a:lnTo>
                  <a:lnTo>
                    <a:pt x="31" y="170"/>
                  </a:lnTo>
                  <a:lnTo>
                    <a:pt x="32" y="169"/>
                  </a:lnTo>
                  <a:lnTo>
                    <a:pt x="32" y="168"/>
                  </a:lnTo>
                  <a:lnTo>
                    <a:pt x="32" y="167"/>
                  </a:lnTo>
                  <a:lnTo>
                    <a:pt x="33" y="166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4"/>
                  </a:lnTo>
                  <a:lnTo>
                    <a:pt x="33" y="163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60"/>
                  </a:lnTo>
                  <a:lnTo>
                    <a:pt x="35" y="160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7"/>
                  </a:lnTo>
                  <a:lnTo>
                    <a:pt x="35" y="156"/>
                  </a:lnTo>
                  <a:lnTo>
                    <a:pt x="35" y="155"/>
                  </a:lnTo>
                  <a:lnTo>
                    <a:pt x="35" y="154"/>
                  </a:lnTo>
                  <a:lnTo>
                    <a:pt x="34" y="154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5" y="151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6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6"/>
                  </a:lnTo>
                  <a:lnTo>
                    <a:pt x="35" y="146"/>
                  </a:lnTo>
                  <a:lnTo>
                    <a:pt x="35" y="145"/>
                  </a:lnTo>
                  <a:lnTo>
                    <a:pt x="35" y="144"/>
                  </a:lnTo>
                  <a:lnTo>
                    <a:pt x="34" y="143"/>
                  </a:lnTo>
                  <a:lnTo>
                    <a:pt x="34" y="142"/>
                  </a:lnTo>
                  <a:lnTo>
                    <a:pt x="34" y="141"/>
                  </a:lnTo>
                  <a:lnTo>
                    <a:pt x="33" y="141"/>
                  </a:lnTo>
                  <a:lnTo>
                    <a:pt x="33" y="140"/>
                  </a:lnTo>
                  <a:lnTo>
                    <a:pt x="32" y="140"/>
                  </a:lnTo>
                  <a:lnTo>
                    <a:pt x="32" y="139"/>
                  </a:lnTo>
                  <a:lnTo>
                    <a:pt x="31" y="139"/>
                  </a:lnTo>
                  <a:lnTo>
                    <a:pt x="30" y="139"/>
                  </a:lnTo>
                  <a:lnTo>
                    <a:pt x="29" y="139"/>
                  </a:lnTo>
                  <a:lnTo>
                    <a:pt x="29" y="138"/>
                  </a:lnTo>
                  <a:lnTo>
                    <a:pt x="28" y="138"/>
                  </a:lnTo>
                  <a:lnTo>
                    <a:pt x="27" y="138"/>
                  </a:lnTo>
                  <a:lnTo>
                    <a:pt x="26" y="138"/>
                  </a:lnTo>
                  <a:lnTo>
                    <a:pt x="25" y="138"/>
                  </a:lnTo>
                  <a:lnTo>
                    <a:pt x="24" y="138"/>
                  </a:lnTo>
                  <a:lnTo>
                    <a:pt x="23" y="138"/>
                  </a:lnTo>
                  <a:lnTo>
                    <a:pt x="23" y="137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1" y="136"/>
                  </a:lnTo>
                  <a:lnTo>
                    <a:pt x="20" y="136"/>
                  </a:lnTo>
                  <a:lnTo>
                    <a:pt x="19" y="136"/>
                  </a:lnTo>
                  <a:lnTo>
                    <a:pt x="18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5" y="137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3" y="136"/>
                  </a:lnTo>
                  <a:lnTo>
                    <a:pt x="12" y="136"/>
                  </a:lnTo>
                  <a:lnTo>
                    <a:pt x="11" y="135"/>
                  </a:lnTo>
                  <a:lnTo>
                    <a:pt x="10" y="134"/>
                  </a:lnTo>
                  <a:lnTo>
                    <a:pt x="9" y="134"/>
                  </a:lnTo>
                  <a:lnTo>
                    <a:pt x="9" y="133"/>
                  </a:lnTo>
                  <a:lnTo>
                    <a:pt x="9" y="132"/>
                  </a:lnTo>
                  <a:lnTo>
                    <a:pt x="9" y="131"/>
                  </a:lnTo>
                  <a:lnTo>
                    <a:pt x="9" y="130"/>
                  </a:lnTo>
                  <a:lnTo>
                    <a:pt x="9" y="129"/>
                  </a:lnTo>
                  <a:lnTo>
                    <a:pt x="8" y="128"/>
                  </a:lnTo>
                  <a:lnTo>
                    <a:pt x="7" y="128"/>
                  </a:lnTo>
                  <a:lnTo>
                    <a:pt x="7" y="127"/>
                  </a:lnTo>
                  <a:lnTo>
                    <a:pt x="6" y="126"/>
                  </a:lnTo>
                  <a:lnTo>
                    <a:pt x="5" y="125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2" y="123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1" y="118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5" y="118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10" y="114"/>
                  </a:lnTo>
                  <a:lnTo>
                    <a:pt x="13" y="112"/>
                  </a:lnTo>
                  <a:lnTo>
                    <a:pt x="13" y="111"/>
                  </a:lnTo>
                  <a:lnTo>
                    <a:pt x="15" y="110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9" y="107"/>
                  </a:lnTo>
                  <a:lnTo>
                    <a:pt x="20" y="107"/>
                  </a:lnTo>
                  <a:lnTo>
                    <a:pt x="22" y="105"/>
                  </a:lnTo>
                  <a:lnTo>
                    <a:pt x="24" y="104"/>
                  </a:lnTo>
                  <a:lnTo>
                    <a:pt x="25" y="103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7" y="102"/>
                  </a:lnTo>
                  <a:lnTo>
                    <a:pt x="27" y="101"/>
                  </a:lnTo>
                  <a:lnTo>
                    <a:pt x="28" y="100"/>
                  </a:lnTo>
                  <a:lnTo>
                    <a:pt x="29" y="99"/>
                  </a:lnTo>
                  <a:lnTo>
                    <a:pt x="31" y="96"/>
                  </a:lnTo>
                  <a:lnTo>
                    <a:pt x="32" y="96"/>
                  </a:lnTo>
                  <a:lnTo>
                    <a:pt x="32" y="95"/>
                  </a:lnTo>
                  <a:lnTo>
                    <a:pt x="34" y="93"/>
                  </a:lnTo>
                  <a:lnTo>
                    <a:pt x="36" y="91"/>
                  </a:lnTo>
                  <a:lnTo>
                    <a:pt x="37" y="90"/>
                  </a:lnTo>
                  <a:lnTo>
                    <a:pt x="38" y="88"/>
                  </a:lnTo>
                  <a:lnTo>
                    <a:pt x="40" y="86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3" y="82"/>
                  </a:lnTo>
                  <a:lnTo>
                    <a:pt x="44" y="82"/>
                  </a:lnTo>
                  <a:lnTo>
                    <a:pt x="45" y="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18C1EBA7-EF18-5E7D-DA2D-252C59017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409950"/>
              <a:ext cx="207963" cy="241300"/>
            </a:xfrm>
            <a:custGeom>
              <a:avLst/>
              <a:gdLst>
                <a:gd name="T0" fmla="*/ 129 w 131"/>
                <a:gd name="T1" fmla="*/ 77 h 152"/>
                <a:gd name="T2" fmla="*/ 124 w 131"/>
                <a:gd name="T3" fmla="*/ 82 h 152"/>
                <a:gd name="T4" fmla="*/ 119 w 131"/>
                <a:gd name="T5" fmla="*/ 87 h 152"/>
                <a:gd name="T6" fmla="*/ 115 w 131"/>
                <a:gd name="T7" fmla="*/ 96 h 152"/>
                <a:gd name="T8" fmla="*/ 108 w 131"/>
                <a:gd name="T9" fmla="*/ 97 h 152"/>
                <a:gd name="T10" fmla="*/ 107 w 131"/>
                <a:gd name="T11" fmla="*/ 106 h 152"/>
                <a:gd name="T12" fmla="*/ 107 w 131"/>
                <a:gd name="T13" fmla="*/ 110 h 152"/>
                <a:gd name="T14" fmla="*/ 108 w 131"/>
                <a:gd name="T15" fmla="*/ 116 h 152"/>
                <a:gd name="T16" fmla="*/ 107 w 131"/>
                <a:gd name="T17" fmla="*/ 124 h 152"/>
                <a:gd name="T18" fmla="*/ 100 w 131"/>
                <a:gd name="T19" fmla="*/ 126 h 152"/>
                <a:gd name="T20" fmla="*/ 94 w 131"/>
                <a:gd name="T21" fmla="*/ 126 h 152"/>
                <a:gd name="T22" fmla="*/ 87 w 131"/>
                <a:gd name="T23" fmla="*/ 125 h 152"/>
                <a:gd name="T24" fmla="*/ 85 w 131"/>
                <a:gd name="T25" fmla="*/ 129 h 152"/>
                <a:gd name="T26" fmla="*/ 83 w 131"/>
                <a:gd name="T27" fmla="*/ 129 h 152"/>
                <a:gd name="T28" fmla="*/ 79 w 131"/>
                <a:gd name="T29" fmla="*/ 136 h 152"/>
                <a:gd name="T30" fmla="*/ 82 w 131"/>
                <a:gd name="T31" fmla="*/ 138 h 152"/>
                <a:gd name="T32" fmla="*/ 76 w 131"/>
                <a:gd name="T33" fmla="*/ 137 h 152"/>
                <a:gd name="T34" fmla="*/ 72 w 131"/>
                <a:gd name="T35" fmla="*/ 141 h 152"/>
                <a:gd name="T36" fmla="*/ 69 w 131"/>
                <a:gd name="T37" fmla="*/ 147 h 152"/>
                <a:gd name="T38" fmla="*/ 61 w 131"/>
                <a:gd name="T39" fmla="*/ 150 h 152"/>
                <a:gd name="T40" fmla="*/ 52 w 131"/>
                <a:gd name="T41" fmla="*/ 148 h 152"/>
                <a:gd name="T42" fmla="*/ 50 w 131"/>
                <a:gd name="T43" fmla="*/ 136 h 152"/>
                <a:gd name="T44" fmla="*/ 43 w 131"/>
                <a:gd name="T45" fmla="*/ 130 h 152"/>
                <a:gd name="T46" fmla="*/ 33 w 131"/>
                <a:gd name="T47" fmla="*/ 127 h 152"/>
                <a:gd name="T48" fmla="*/ 24 w 131"/>
                <a:gd name="T49" fmla="*/ 122 h 152"/>
                <a:gd name="T50" fmla="*/ 28 w 131"/>
                <a:gd name="T51" fmla="*/ 115 h 152"/>
                <a:gd name="T52" fmla="*/ 22 w 131"/>
                <a:gd name="T53" fmla="*/ 107 h 152"/>
                <a:gd name="T54" fmla="*/ 17 w 131"/>
                <a:gd name="T55" fmla="*/ 101 h 152"/>
                <a:gd name="T56" fmla="*/ 15 w 131"/>
                <a:gd name="T57" fmla="*/ 96 h 152"/>
                <a:gd name="T58" fmla="*/ 19 w 131"/>
                <a:gd name="T59" fmla="*/ 90 h 152"/>
                <a:gd name="T60" fmla="*/ 25 w 131"/>
                <a:gd name="T61" fmla="*/ 90 h 152"/>
                <a:gd name="T62" fmla="*/ 30 w 131"/>
                <a:gd name="T63" fmla="*/ 101 h 152"/>
                <a:gd name="T64" fmla="*/ 37 w 131"/>
                <a:gd name="T65" fmla="*/ 97 h 152"/>
                <a:gd name="T66" fmla="*/ 41 w 131"/>
                <a:gd name="T67" fmla="*/ 87 h 152"/>
                <a:gd name="T68" fmla="*/ 44 w 131"/>
                <a:gd name="T69" fmla="*/ 77 h 152"/>
                <a:gd name="T70" fmla="*/ 45 w 131"/>
                <a:gd name="T71" fmla="*/ 66 h 152"/>
                <a:gd name="T72" fmla="*/ 41 w 131"/>
                <a:gd name="T73" fmla="*/ 64 h 152"/>
                <a:gd name="T74" fmla="*/ 33 w 131"/>
                <a:gd name="T75" fmla="*/ 59 h 152"/>
                <a:gd name="T76" fmla="*/ 24 w 131"/>
                <a:gd name="T77" fmla="*/ 51 h 152"/>
                <a:gd name="T78" fmla="*/ 20 w 131"/>
                <a:gd name="T79" fmla="*/ 46 h 152"/>
                <a:gd name="T80" fmla="*/ 25 w 131"/>
                <a:gd name="T81" fmla="*/ 39 h 152"/>
                <a:gd name="T82" fmla="*/ 12 w 131"/>
                <a:gd name="T83" fmla="*/ 35 h 152"/>
                <a:gd name="T84" fmla="*/ 4 w 131"/>
                <a:gd name="T85" fmla="*/ 37 h 152"/>
                <a:gd name="T86" fmla="*/ 6 w 131"/>
                <a:gd name="T87" fmla="*/ 34 h 152"/>
                <a:gd name="T88" fmla="*/ 19 w 131"/>
                <a:gd name="T89" fmla="*/ 21 h 152"/>
                <a:gd name="T90" fmla="*/ 31 w 131"/>
                <a:gd name="T91" fmla="*/ 11 h 152"/>
                <a:gd name="T92" fmla="*/ 53 w 131"/>
                <a:gd name="T93" fmla="*/ 2 h 152"/>
                <a:gd name="T94" fmla="*/ 65 w 131"/>
                <a:gd name="T95" fmla="*/ 5 h 152"/>
                <a:gd name="T96" fmla="*/ 66 w 131"/>
                <a:gd name="T97" fmla="*/ 8 h 152"/>
                <a:gd name="T98" fmla="*/ 72 w 131"/>
                <a:gd name="T99" fmla="*/ 14 h 152"/>
                <a:gd name="T100" fmla="*/ 76 w 131"/>
                <a:gd name="T101" fmla="*/ 21 h 152"/>
                <a:gd name="T102" fmla="*/ 76 w 131"/>
                <a:gd name="T103" fmla="*/ 23 h 152"/>
                <a:gd name="T104" fmla="*/ 78 w 131"/>
                <a:gd name="T105" fmla="*/ 31 h 152"/>
                <a:gd name="T106" fmla="*/ 77 w 131"/>
                <a:gd name="T107" fmla="*/ 33 h 152"/>
                <a:gd name="T108" fmla="*/ 72 w 131"/>
                <a:gd name="T109" fmla="*/ 35 h 152"/>
                <a:gd name="T110" fmla="*/ 77 w 131"/>
                <a:gd name="T111" fmla="*/ 43 h 152"/>
                <a:gd name="T112" fmla="*/ 77 w 131"/>
                <a:gd name="T113" fmla="*/ 50 h 152"/>
                <a:gd name="T114" fmla="*/ 78 w 131"/>
                <a:gd name="T115" fmla="*/ 60 h 152"/>
                <a:gd name="T116" fmla="*/ 86 w 131"/>
                <a:gd name="T117" fmla="*/ 64 h 152"/>
                <a:gd name="T118" fmla="*/ 92 w 131"/>
                <a:gd name="T119" fmla="*/ 69 h 152"/>
                <a:gd name="T120" fmla="*/ 98 w 131"/>
                <a:gd name="T121" fmla="*/ 72 h 152"/>
                <a:gd name="T122" fmla="*/ 106 w 131"/>
                <a:gd name="T123" fmla="*/ 76 h 152"/>
                <a:gd name="T124" fmla="*/ 121 w 131"/>
                <a:gd name="T125" fmla="*/ 7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" h="152">
                  <a:moveTo>
                    <a:pt x="121" y="72"/>
                  </a:moveTo>
                  <a:lnTo>
                    <a:pt x="121" y="73"/>
                  </a:lnTo>
                  <a:lnTo>
                    <a:pt x="122" y="73"/>
                  </a:lnTo>
                  <a:lnTo>
                    <a:pt x="123" y="74"/>
                  </a:lnTo>
                  <a:lnTo>
                    <a:pt x="124" y="74"/>
                  </a:lnTo>
                  <a:lnTo>
                    <a:pt x="125" y="75"/>
                  </a:lnTo>
                  <a:lnTo>
                    <a:pt x="126" y="75"/>
                  </a:lnTo>
                  <a:lnTo>
                    <a:pt x="127" y="76"/>
                  </a:lnTo>
                  <a:lnTo>
                    <a:pt x="128" y="77"/>
                  </a:lnTo>
                  <a:lnTo>
                    <a:pt x="129" y="77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0" y="79"/>
                  </a:lnTo>
                  <a:lnTo>
                    <a:pt x="130" y="80"/>
                  </a:lnTo>
                  <a:lnTo>
                    <a:pt x="129" y="82"/>
                  </a:lnTo>
                  <a:lnTo>
                    <a:pt x="128" y="83"/>
                  </a:lnTo>
                  <a:lnTo>
                    <a:pt x="127" y="84"/>
                  </a:lnTo>
                  <a:lnTo>
                    <a:pt x="126" y="83"/>
                  </a:lnTo>
                  <a:lnTo>
                    <a:pt x="125" y="82"/>
                  </a:lnTo>
                  <a:lnTo>
                    <a:pt x="124" y="82"/>
                  </a:lnTo>
                  <a:lnTo>
                    <a:pt x="124" y="83"/>
                  </a:lnTo>
                  <a:lnTo>
                    <a:pt x="123" y="83"/>
                  </a:lnTo>
                  <a:lnTo>
                    <a:pt x="122" y="84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0" y="85"/>
                  </a:lnTo>
                  <a:lnTo>
                    <a:pt x="120" y="86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19" y="87"/>
                  </a:lnTo>
                  <a:lnTo>
                    <a:pt x="118" y="88"/>
                  </a:lnTo>
                  <a:lnTo>
                    <a:pt x="118" y="89"/>
                  </a:lnTo>
                  <a:lnTo>
                    <a:pt x="118" y="91"/>
                  </a:lnTo>
                  <a:lnTo>
                    <a:pt x="118" y="93"/>
                  </a:lnTo>
                  <a:lnTo>
                    <a:pt x="118" y="94"/>
                  </a:lnTo>
                  <a:lnTo>
                    <a:pt x="119" y="94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4" y="97"/>
                  </a:lnTo>
                  <a:lnTo>
                    <a:pt x="113" y="98"/>
                  </a:lnTo>
                  <a:lnTo>
                    <a:pt x="113" y="99"/>
                  </a:lnTo>
                  <a:lnTo>
                    <a:pt x="112" y="100"/>
                  </a:lnTo>
                  <a:lnTo>
                    <a:pt x="112" y="101"/>
                  </a:lnTo>
                  <a:lnTo>
                    <a:pt x="111" y="101"/>
                  </a:lnTo>
                  <a:lnTo>
                    <a:pt x="110" y="100"/>
                  </a:lnTo>
                  <a:lnTo>
                    <a:pt x="109" y="100"/>
                  </a:lnTo>
                  <a:lnTo>
                    <a:pt x="109" y="97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7" y="100"/>
                  </a:lnTo>
                  <a:lnTo>
                    <a:pt x="106" y="102"/>
                  </a:lnTo>
                  <a:lnTo>
                    <a:pt x="107" y="102"/>
                  </a:lnTo>
                  <a:lnTo>
                    <a:pt x="107" y="103"/>
                  </a:lnTo>
                  <a:lnTo>
                    <a:pt x="106" y="103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6" y="106"/>
                  </a:lnTo>
                  <a:lnTo>
                    <a:pt x="107" y="106"/>
                  </a:lnTo>
                  <a:lnTo>
                    <a:pt x="108" y="107"/>
                  </a:lnTo>
                  <a:lnTo>
                    <a:pt x="109" y="108"/>
                  </a:lnTo>
                  <a:lnTo>
                    <a:pt x="110" y="109"/>
                  </a:lnTo>
                  <a:lnTo>
                    <a:pt x="109" y="109"/>
                  </a:lnTo>
                  <a:lnTo>
                    <a:pt x="110" y="110"/>
                  </a:lnTo>
                  <a:lnTo>
                    <a:pt x="110" y="111"/>
                  </a:lnTo>
                  <a:lnTo>
                    <a:pt x="109" y="110"/>
                  </a:lnTo>
                  <a:lnTo>
                    <a:pt x="108" y="109"/>
                  </a:lnTo>
                  <a:lnTo>
                    <a:pt x="108" y="110"/>
                  </a:lnTo>
                  <a:lnTo>
                    <a:pt x="107" y="110"/>
                  </a:lnTo>
                  <a:lnTo>
                    <a:pt x="106" y="110"/>
                  </a:lnTo>
                  <a:lnTo>
                    <a:pt x="106" y="111"/>
                  </a:lnTo>
                  <a:lnTo>
                    <a:pt x="105" y="111"/>
                  </a:lnTo>
                  <a:lnTo>
                    <a:pt x="105" y="112"/>
                  </a:lnTo>
                  <a:lnTo>
                    <a:pt x="105" y="113"/>
                  </a:lnTo>
                  <a:lnTo>
                    <a:pt x="105" y="114"/>
                  </a:lnTo>
                  <a:lnTo>
                    <a:pt x="106" y="114"/>
                  </a:lnTo>
                  <a:lnTo>
                    <a:pt x="107" y="115"/>
                  </a:lnTo>
                  <a:lnTo>
                    <a:pt x="107" y="116"/>
                  </a:lnTo>
                  <a:lnTo>
                    <a:pt x="108" y="116"/>
                  </a:lnTo>
                  <a:lnTo>
                    <a:pt x="108" y="117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08" y="119"/>
                  </a:lnTo>
                  <a:lnTo>
                    <a:pt x="109" y="120"/>
                  </a:lnTo>
                  <a:lnTo>
                    <a:pt x="109" y="121"/>
                  </a:lnTo>
                  <a:lnTo>
                    <a:pt x="108" y="121"/>
                  </a:lnTo>
                  <a:lnTo>
                    <a:pt x="108" y="122"/>
                  </a:lnTo>
                  <a:lnTo>
                    <a:pt x="108" y="123"/>
                  </a:lnTo>
                  <a:lnTo>
                    <a:pt x="107" y="124"/>
                  </a:lnTo>
                  <a:lnTo>
                    <a:pt x="107" y="123"/>
                  </a:lnTo>
                  <a:lnTo>
                    <a:pt x="106" y="122"/>
                  </a:lnTo>
                  <a:lnTo>
                    <a:pt x="105" y="121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3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1" y="126"/>
                  </a:lnTo>
                  <a:lnTo>
                    <a:pt x="100" y="126"/>
                  </a:lnTo>
                  <a:lnTo>
                    <a:pt x="100" y="127"/>
                  </a:lnTo>
                  <a:lnTo>
                    <a:pt x="100" y="128"/>
                  </a:lnTo>
                  <a:lnTo>
                    <a:pt x="99" y="128"/>
                  </a:lnTo>
                  <a:lnTo>
                    <a:pt x="99" y="127"/>
                  </a:lnTo>
                  <a:lnTo>
                    <a:pt x="99" y="126"/>
                  </a:lnTo>
                  <a:lnTo>
                    <a:pt x="98" y="126"/>
                  </a:lnTo>
                  <a:lnTo>
                    <a:pt x="97" y="126"/>
                  </a:lnTo>
                  <a:lnTo>
                    <a:pt x="96" y="126"/>
                  </a:lnTo>
                  <a:lnTo>
                    <a:pt x="95" y="126"/>
                  </a:lnTo>
                  <a:lnTo>
                    <a:pt x="94" y="126"/>
                  </a:lnTo>
                  <a:lnTo>
                    <a:pt x="93" y="126"/>
                  </a:lnTo>
                  <a:lnTo>
                    <a:pt x="92" y="126"/>
                  </a:lnTo>
                  <a:lnTo>
                    <a:pt x="92" y="125"/>
                  </a:lnTo>
                  <a:lnTo>
                    <a:pt x="91" y="125"/>
                  </a:lnTo>
                  <a:lnTo>
                    <a:pt x="90" y="125"/>
                  </a:lnTo>
                  <a:lnTo>
                    <a:pt x="89" y="125"/>
                  </a:lnTo>
                  <a:lnTo>
                    <a:pt x="88" y="125"/>
                  </a:lnTo>
                  <a:lnTo>
                    <a:pt x="88" y="124"/>
                  </a:lnTo>
                  <a:lnTo>
                    <a:pt x="87" y="124"/>
                  </a:lnTo>
                  <a:lnTo>
                    <a:pt x="87" y="125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6" y="127"/>
                  </a:lnTo>
                  <a:lnTo>
                    <a:pt x="86" y="126"/>
                  </a:lnTo>
                  <a:lnTo>
                    <a:pt x="86" y="127"/>
                  </a:lnTo>
                  <a:lnTo>
                    <a:pt x="85" y="127"/>
                  </a:lnTo>
                  <a:lnTo>
                    <a:pt x="85" y="128"/>
                  </a:lnTo>
                  <a:lnTo>
                    <a:pt x="84" y="128"/>
                  </a:lnTo>
                  <a:lnTo>
                    <a:pt x="85" y="128"/>
                  </a:lnTo>
                  <a:lnTo>
                    <a:pt x="85" y="129"/>
                  </a:lnTo>
                  <a:lnTo>
                    <a:pt x="84" y="129"/>
                  </a:lnTo>
                  <a:lnTo>
                    <a:pt x="84" y="128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4" y="129"/>
                  </a:lnTo>
                  <a:lnTo>
                    <a:pt x="84" y="130"/>
                  </a:lnTo>
                  <a:lnTo>
                    <a:pt x="83" y="130"/>
                  </a:lnTo>
                  <a:lnTo>
                    <a:pt x="84" y="130"/>
                  </a:lnTo>
                  <a:lnTo>
                    <a:pt x="83" y="130"/>
                  </a:lnTo>
                  <a:lnTo>
                    <a:pt x="83" y="129"/>
                  </a:lnTo>
                  <a:lnTo>
                    <a:pt x="82" y="129"/>
                  </a:lnTo>
                  <a:lnTo>
                    <a:pt x="82" y="130"/>
                  </a:lnTo>
                  <a:lnTo>
                    <a:pt x="82" y="131"/>
                  </a:lnTo>
                  <a:lnTo>
                    <a:pt x="81" y="131"/>
                  </a:lnTo>
                  <a:lnTo>
                    <a:pt x="81" y="132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79" y="134"/>
                  </a:lnTo>
                  <a:lnTo>
                    <a:pt x="79" y="135"/>
                  </a:lnTo>
                  <a:lnTo>
                    <a:pt x="79" y="136"/>
                  </a:lnTo>
                  <a:lnTo>
                    <a:pt x="80" y="136"/>
                  </a:lnTo>
                  <a:lnTo>
                    <a:pt x="81" y="136"/>
                  </a:lnTo>
                  <a:lnTo>
                    <a:pt x="82" y="136"/>
                  </a:lnTo>
                  <a:lnTo>
                    <a:pt x="83" y="136"/>
                  </a:lnTo>
                  <a:lnTo>
                    <a:pt x="84" y="136"/>
                  </a:lnTo>
                  <a:lnTo>
                    <a:pt x="84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2" y="139"/>
                  </a:lnTo>
                  <a:lnTo>
                    <a:pt x="82" y="138"/>
                  </a:lnTo>
                  <a:lnTo>
                    <a:pt x="81" y="138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9" y="137"/>
                  </a:lnTo>
                  <a:lnTo>
                    <a:pt x="78" y="137"/>
                  </a:lnTo>
                  <a:lnTo>
                    <a:pt x="77" y="137"/>
                  </a:lnTo>
                  <a:lnTo>
                    <a:pt x="77" y="136"/>
                  </a:lnTo>
                  <a:lnTo>
                    <a:pt x="77" y="137"/>
                  </a:lnTo>
                  <a:lnTo>
                    <a:pt x="77" y="138"/>
                  </a:lnTo>
                  <a:lnTo>
                    <a:pt x="76" y="137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4" y="135"/>
                  </a:lnTo>
                  <a:lnTo>
                    <a:pt x="73" y="135"/>
                  </a:lnTo>
                  <a:lnTo>
                    <a:pt x="73" y="136"/>
                  </a:lnTo>
                  <a:lnTo>
                    <a:pt x="73" y="137"/>
                  </a:lnTo>
                  <a:lnTo>
                    <a:pt x="73" y="138"/>
                  </a:lnTo>
                  <a:lnTo>
                    <a:pt x="72" y="139"/>
                  </a:lnTo>
                  <a:lnTo>
                    <a:pt x="72" y="140"/>
                  </a:lnTo>
                  <a:lnTo>
                    <a:pt x="72" y="141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71" y="142"/>
                  </a:lnTo>
                  <a:lnTo>
                    <a:pt x="71" y="143"/>
                  </a:lnTo>
                  <a:lnTo>
                    <a:pt x="70" y="143"/>
                  </a:lnTo>
                  <a:lnTo>
                    <a:pt x="70" y="144"/>
                  </a:lnTo>
                  <a:lnTo>
                    <a:pt x="69" y="144"/>
                  </a:lnTo>
                  <a:lnTo>
                    <a:pt x="69" y="145"/>
                  </a:lnTo>
                  <a:lnTo>
                    <a:pt x="69" y="146"/>
                  </a:lnTo>
                  <a:lnTo>
                    <a:pt x="69" y="147"/>
                  </a:lnTo>
                  <a:lnTo>
                    <a:pt x="69" y="148"/>
                  </a:lnTo>
                  <a:lnTo>
                    <a:pt x="68" y="148"/>
                  </a:lnTo>
                  <a:lnTo>
                    <a:pt x="68" y="149"/>
                  </a:lnTo>
                  <a:lnTo>
                    <a:pt x="67" y="149"/>
                  </a:lnTo>
                  <a:lnTo>
                    <a:pt x="66" y="149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3" y="149"/>
                  </a:lnTo>
                  <a:lnTo>
                    <a:pt x="62" y="150"/>
                  </a:lnTo>
                  <a:lnTo>
                    <a:pt x="61" y="150"/>
                  </a:lnTo>
                  <a:lnTo>
                    <a:pt x="59" y="151"/>
                  </a:lnTo>
                  <a:lnTo>
                    <a:pt x="59" y="152"/>
                  </a:lnTo>
                  <a:lnTo>
                    <a:pt x="58" y="152"/>
                  </a:lnTo>
                  <a:lnTo>
                    <a:pt x="58" y="150"/>
                  </a:lnTo>
                  <a:lnTo>
                    <a:pt x="57" y="150"/>
                  </a:lnTo>
                  <a:lnTo>
                    <a:pt x="56" y="149"/>
                  </a:lnTo>
                  <a:lnTo>
                    <a:pt x="55" y="148"/>
                  </a:lnTo>
                  <a:lnTo>
                    <a:pt x="54" y="148"/>
                  </a:lnTo>
                  <a:lnTo>
                    <a:pt x="53" y="148"/>
                  </a:lnTo>
                  <a:lnTo>
                    <a:pt x="52" y="148"/>
                  </a:lnTo>
                  <a:lnTo>
                    <a:pt x="51" y="147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2" y="144"/>
                  </a:lnTo>
                  <a:lnTo>
                    <a:pt x="50" y="143"/>
                  </a:lnTo>
                  <a:lnTo>
                    <a:pt x="49" y="142"/>
                  </a:lnTo>
                  <a:lnTo>
                    <a:pt x="50" y="141"/>
                  </a:lnTo>
                  <a:lnTo>
                    <a:pt x="50" y="140"/>
                  </a:lnTo>
                  <a:lnTo>
                    <a:pt x="50" y="139"/>
                  </a:lnTo>
                  <a:lnTo>
                    <a:pt x="50" y="136"/>
                  </a:lnTo>
                  <a:lnTo>
                    <a:pt x="49" y="135"/>
                  </a:lnTo>
                  <a:lnTo>
                    <a:pt x="49" y="134"/>
                  </a:lnTo>
                  <a:lnTo>
                    <a:pt x="51" y="133"/>
                  </a:lnTo>
                  <a:lnTo>
                    <a:pt x="51" y="132"/>
                  </a:lnTo>
                  <a:lnTo>
                    <a:pt x="52" y="131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50" y="130"/>
                  </a:lnTo>
                  <a:lnTo>
                    <a:pt x="44" y="130"/>
                  </a:lnTo>
                  <a:lnTo>
                    <a:pt x="43" y="130"/>
                  </a:lnTo>
                  <a:lnTo>
                    <a:pt x="42" y="130"/>
                  </a:lnTo>
                  <a:lnTo>
                    <a:pt x="41" y="130"/>
                  </a:lnTo>
                  <a:lnTo>
                    <a:pt x="40" y="130"/>
                  </a:lnTo>
                  <a:lnTo>
                    <a:pt x="39" y="130"/>
                  </a:lnTo>
                  <a:lnTo>
                    <a:pt x="38" y="130"/>
                  </a:lnTo>
                  <a:lnTo>
                    <a:pt x="37" y="129"/>
                  </a:lnTo>
                  <a:lnTo>
                    <a:pt x="36" y="129"/>
                  </a:lnTo>
                  <a:lnTo>
                    <a:pt x="35" y="129"/>
                  </a:lnTo>
                  <a:lnTo>
                    <a:pt x="34" y="128"/>
                  </a:lnTo>
                  <a:lnTo>
                    <a:pt x="33" y="127"/>
                  </a:lnTo>
                  <a:lnTo>
                    <a:pt x="32" y="127"/>
                  </a:lnTo>
                  <a:lnTo>
                    <a:pt x="31" y="126"/>
                  </a:lnTo>
                  <a:lnTo>
                    <a:pt x="30" y="125"/>
                  </a:lnTo>
                  <a:lnTo>
                    <a:pt x="29" y="125"/>
                  </a:lnTo>
                  <a:lnTo>
                    <a:pt x="28" y="125"/>
                  </a:lnTo>
                  <a:lnTo>
                    <a:pt x="27" y="124"/>
                  </a:lnTo>
                  <a:lnTo>
                    <a:pt x="25" y="123"/>
                  </a:lnTo>
                  <a:lnTo>
                    <a:pt x="24" y="123"/>
                  </a:lnTo>
                  <a:lnTo>
                    <a:pt x="23" y="122"/>
                  </a:lnTo>
                  <a:lnTo>
                    <a:pt x="24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6" y="118"/>
                  </a:lnTo>
                  <a:lnTo>
                    <a:pt x="27" y="118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28" y="115"/>
                  </a:lnTo>
                  <a:lnTo>
                    <a:pt x="28" y="114"/>
                  </a:lnTo>
                  <a:lnTo>
                    <a:pt x="27" y="114"/>
                  </a:lnTo>
                  <a:lnTo>
                    <a:pt x="27" y="113"/>
                  </a:lnTo>
                  <a:lnTo>
                    <a:pt x="26" y="112"/>
                  </a:lnTo>
                  <a:lnTo>
                    <a:pt x="25" y="112"/>
                  </a:lnTo>
                  <a:lnTo>
                    <a:pt x="25" y="111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3" y="108"/>
                  </a:lnTo>
                  <a:lnTo>
                    <a:pt x="22" y="107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19" y="104"/>
                  </a:lnTo>
                  <a:lnTo>
                    <a:pt x="18" y="104"/>
                  </a:lnTo>
                  <a:lnTo>
                    <a:pt x="18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1"/>
                  </a:lnTo>
                  <a:lnTo>
                    <a:pt x="18" y="99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5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5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5" y="89"/>
                  </a:lnTo>
                  <a:lnTo>
                    <a:pt x="16" y="89"/>
                  </a:lnTo>
                  <a:lnTo>
                    <a:pt x="18" y="90"/>
                  </a:lnTo>
                  <a:lnTo>
                    <a:pt x="19" y="90"/>
                  </a:lnTo>
                  <a:lnTo>
                    <a:pt x="21" y="91"/>
                  </a:lnTo>
                  <a:lnTo>
                    <a:pt x="21" y="90"/>
                  </a:lnTo>
                  <a:lnTo>
                    <a:pt x="24" y="91"/>
                  </a:lnTo>
                  <a:lnTo>
                    <a:pt x="24" y="92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4" y="91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5" y="92"/>
                  </a:lnTo>
                  <a:lnTo>
                    <a:pt x="25" y="93"/>
                  </a:lnTo>
                  <a:lnTo>
                    <a:pt x="26" y="93"/>
                  </a:lnTo>
                  <a:lnTo>
                    <a:pt x="26" y="96"/>
                  </a:lnTo>
                  <a:lnTo>
                    <a:pt x="27" y="97"/>
                  </a:lnTo>
                  <a:lnTo>
                    <a:pt x="28" y="97"/>
                  </a:lnTo>
                  <a:lnTo>
                    <a:pt x="29" y="97"/>
                  </a:lnTo>
                  <a:lnTo>
                    <a:pt x="29" y="100"/>
                  </a:lnTo>
                  <a:lnTo>
                    <a:pt x="30" y="101"/>
                  </a:lnTo>
                  <a:lnTo>
                    <a:pt x="31" y="101"/>
                  </a:lnTo>
                  <a:lnTo>
                    <a:pt x="32" y="100"/>
                  </a:lnTo>
                  <a:lnTo>
                    <a:pt x="33" y="99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5" y="99"/>
                  </a:lnTo>
                  <a:lnTo>
                    <a:pt x="36" y="99"/>
                  </a:lnTo>
                  <a:lnTo>
                    <a:pt x="36" y="98"/>
                  </a:lnTo>
                  <a:lnTo>
                    <a:pt x="37" y="98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8" y="95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9" y="93"/>
                  </a:lnTo>
                  <a:lnTo>
                    <a:pt x="39" y="92"/>
                  </a:lnTo>
                  <a:lnTo>
                    <a:pt x="39" y="91"/>
                  </a:lnTo>
                  <a:lnTo>
                    <a:pt x="40" y="90"/>
                  </a:lnTo>
                  <a:lnTo>
                    <a:pt x="40" y="88"/>
                  </a:lnTo>
                  <a:lnTo>
                    <a:pt x="41" y="87"/>
                  </a:lnTo>
                  <a:lnTo>
                    <a:pt x="42" y="86"/>
                  </a:lnTo>
                  <a:lnTo>
                    <a:pt x="44" y="84"/>
                  </a:lnTo>
                  <a:lnTo>
                    <a:pt x="44" y="83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5" y="80"/>
                  </a:lnTo>
                  <a:lnTo>
                    <a:pt x="45" y="79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4" y="74"/>
                  </a:lnTo>
                  <a:lnTo>
                    <a:pt x="44" y="72"/>
                  </a:lnTo>
                  <a:lnTo>
                    <a:pt x="44" y="71"/>
                  </a:lnTo>
                  <a:lnTo>
                    <a:pt x="45" y="70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3" y="65"/>
                  </a:lnTo>
                  <a:lnTo>
                    <a:pt x="44" y="67"/>
                  </a:lnTo>
                  <a:lnTo>
                    <a:pt x="44" y="68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41" y="64"/>
                  </a:lnTo>
                  <a:lnTo>
                    <a:pt x="40" y="63"/>
                  </a:lnTo>
                  <a:lnTo>
                    <a:pt x="39" y="62"/>
                  </a:lnTo>
                  <a:lnTo>
                    <a:pt x="39" y="61"/>
                  </a:lnTo>
                  <a:lnTo>
                    <a:pt x="38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3" y="59"/>
                  </a:lnTo>
                  <a:lnTo>
                    <a:pt x="32" y="59"/>
                  </a:lnTo>
                  <a:lnTo>
                    <a:pt x="30" y="58"/>
                  </a:lnTo>
                  <a:lnTo>
                    <a:pt x="27" y="56"/>
                  </a:lnTo>
                  <a:lnTo>
                    <a:pt x="26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2" y="47"/>
                  </a:lnTo>
                  <a:lnTo>
                    <a:pt x="21" y="47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4" y="41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7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3" y="34"/>
                  </a:lnTo>
                  <a:lnTo>
                    <a:pt x="21" y="34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1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3" y="27"/>
                  </a:lnTo>
                  <a:lnTo>
                    <a:pt x="15" y="26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6" y="7"/>
                  </a:lnTo>
                  <a:lnTo>
                    <a:pt x="37" y="6"/>
                  </a:lnTo>
                  <a:lnTo>
                    <a:pt x="38" y="5"/>
                  </a:lnTo>
                  <a:lnTo>
                    <a:pt x="41" y="2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1" y="4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6" y="6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7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8" y="9"/>
                  </a:lnTo>
                  <a:lnTo>
                    <a:pt x="69" y="9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0" y="12"/>
                  </a:lnTo>
                  <a:lnTo>
                    <a:pt x="70" y="13"/>
                  </a:lnTo>
                  <a:lnTo>
                    <a:pt x="71" y="13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3" y="16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9" y="22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6" y="29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78" y="31"/>
                  </a:lnTo>
                  <a:lnTo>
                    <a:pt x="78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1" y="32"/>
                  </a:lnTo>
                  <a:lnTo>
                    <a:pt x="80" y="32"/>
                  </a:lnTo>
                  <a:lnTo>
                    <a:pt x="79" y="33"/>
                  </a:lnTo>
                  <a:lnTo>
                    <a:pt x="78" y="33"/>
                  </a:lnTo>
                  <a:lnTo>
                    <a:pt x="77" y="33"/>
                  </a:lnTo>
                  <a:lnTo>
                    <a:pt x="77" y="32"/>
                  </a:lnTo>
                  <a:lnTo>
                    <a:pt x="77" y="31"/>
                  </a:lnTo>
                  <a:lnTo>
                    <a:pt x="76" y="31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4" y="33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2" y="36"/>
                  </a:lnTo>
                  <a:lnTo>
                    <a:pt x="73" y="37"/>
                  </a:lnTo>
                  <a:lnTo>
                    <a:pt x="74" y="37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6" y="38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6" y="42"/>
                  </a:lnTo>
                  <a:lnTo>
                    <a:pt x="77" y="43"/>
                  </a:lnTo>
                  <a:lnTo>
                    <a:pt x="78" y="43"/>
                  </a:lnTo>
                  <a:lnTo>
                    <a:pt x="79" y="43"/>
                  </a:lnTo>
                  <a:lnTo>
                    <a:pt x="80" y="44"/>
                  </a:lnTo>
                  <a:lnTo>
                    <a:pt x="80" y="45"/>
                  </a:lnTo>
                  <a:lnTo>
                    <a:pt x="79" y="45"/>
                  </a:lnTo>
                  <a:lnTo>
                    <a:pt x="79" y="46"/>
                  </a:lnTo>
                  <a:lnTo>
                    <a:pt x="78" y="46"/>
                  </a:lnTo>
                  <a:lnTo>
                    <a:pt x="78" y="47"/>
                  </a:lnTo>
                  <a:lnTo>
                    <a:pt x="77" y="48"/>
                  </a:lnTo>
                  <a:lnTo>
                    <a:pt x="77" y="50"/>
                  </a:lnTo>
                  <a:lnTo>
                    <a:pt x="77" y="51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8" y="54"/>
                  </a:lnTo>
                  <a:lnTo>
                    <a:pt x="78" y="55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79" y="62"/>
                  </a:lnTo>
                  <a:lnTo>
                    <a:pt x="80" y="63"/>
                  </a:lnTo>
                  <a:lnTo>
                    <a:pt x="81" y="64"/>
                  </a:lnTo>
                  <a:lnTo>
                    <a:pt x="82" y="64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5" y="64"/>
                  </a:lnTo>
                  <a:lnTo>
                    <a:pt x="86" y="64"/>
                  </a:lnTo>
                  <a:lnTo>
                    <a:pt x="87" y="64"/>
                  </a:lnTo>
                  <a:lnTo>
                    <a:pt x="88" y="64"/>
                  </a:lnTo>
                  <a:lnTo>
                    <a:pt x="89" y="64"/>
                  </a:lnTo>
                  <a:lnTo>
                    <a:pt x="90" y="64"/>
                  </a:lnTo>
                  <a:lnTo>
                    <a:pt x="90" y="65"/>
                  </a:lnTo>
                  <a:lnTo>
                    <a:pt x="90" y="66"/>
                  </a:lnTo>
                  <a:lnTo>
                    <a:pt x="90" y="67"/>
                  </a:lnTo>
                  <a:lnTo>
                    <a:pt x="91" y="67"/>
                  </a:lnTo>
                  <a:lnTo>
                    <a:pt x="92" y="68"/>
                  </a:lnTo>
                  <a:lnTo>
                    <a:pt x="92" y="69"/>
                  </a:lnTo>
                  <a:lnTo>
                    <a:pt x="93" y="69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5" y="69"/>
                  </a:lnTo>
                  <a:lnTo>
                    <a:pt x="95" y="70"/>
                  </a:lnTo>
                  <a:lnTo>
                    <a:pt x="96" y="70"/>
                  </a:lnTo>
                  <a:lnTo>
                    <a:pt x="97" y="70"/>
                  </a:lnTo>
                  <a:lnTo>
                    <a:pt x="97" y="71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9" y="72"/>
                  </a:lnTo>
                  <a:lnTo>
                    <a:pt x="100" y="73"/>
                  </a:lnTo>
                  <a:lnTo>
                    <a:pt x="101" y="73"/>
                  </a:lnTo>
                  <a:lnTo>
                    <a:pt x="101" y="74"/>
                  </a:lnTo>
                  <a:lnTo>
                    <a:pt x="102" y="74"/>
                  </a:lnTo>
                  <a:lnTo>
                    <a:pt x="103" y="75"/>
                  </a:lnTo>
                  <a:lnTo>
                    <a:pt x="104" y="75"/>
                  </a:lnTo>
                  <a:lnTo>
                    <a:pt x="105" y="75"/>
                  </a:lnTo>
                  <a:lnTo>
                    <a:pt x="105" y="76"/>
                  </a:lnTo>
                  <a:lnTo>
                    <a:pt x="106" y="76"/>
                  </a:lnTo>
                  <a:lnTo>
                    <a:pt x="107" y="76"/>
                  </a:lnTo>
                  <a:lnTo>
                    <a:pt x="109" y="76"/>
                  </a:lnTo>
                  <a:lnTo>
                    <a:pt x="112" y="77"/>
                  </a:lnTo>
                  <a:lnTo>
                    <a:pt x="114" y="77"/>
                  </a:lnTo>
                  <a:lnTo>
                    <a:pt x="116" y="76"/>
                  </a:lnTo>
                  <a:lnTo>
                    <a:pt x="117" y="76"/>
                  </a:lnTo>
                  <a:lnTo>
                    <a:pt x="119" y="75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1" y="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1ADC1F51-476F-922F-5E4A-4AC8456C3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675" y="3852863"/>
              <a:ext cx="827088" cy="808037"/>
            </a:xfrm>
            <a:custGeom>
              <a:avLst/>
              <a:gdLst>
                <a:gd name="T0" fmla="*/ 358 w 521"/>
                <a:gd name="T1" fmla="*/ 14 h 509"/>
                <a:gd name="T2" fmla="*/ 374 w 521"/>
                <a:gd name="T3" fmla="*/ 26 h 509"/>
                <a:gd name="T4" fmla="*/ 390 w 521"/>
                <a:gd name="T5" fmla="*/ 28 h 509"/>
                <a:gd name="T6" fmla="*/ 399 w 521"/>
                <a:gd name="T7" fmla="*/ 24 h 509"/>
                <a:gd name="T8" fmla="*/ 426 w 521"/>
                <a:gd name="T9" fmla="*/ 21 h 509"/>
                <a:gd name="T10" fmla="*/ 464 w 521"/>
                <a:gd name="T11" fmla="*/ 33 h 509"/>
                <a:gd name="T12" fmla="*/ 477 w 521"/>
                <a:gd name="T13" fmla="*/ 59 h 509"/>
                <a:gd name="T14" fmla="*/ 520 w 521"/>
                <a:gd name="T15" fmla="*/ 88 h 509"/>
                <a:gd name="T16" fmla="*/ 492 w 521"/>
                <a:gd name="T17" fmla="*/ 132 h 509"/>
                <a:gd name="T18" fmla="*/ 489 w 521"/>
                <a:gd name="T19" fmla="*/ 166 h 509"/>
                <a:gd name="T20" fmla="*/ 471 w 521"/>
                <a:gd name="T21" fmla="*/ 251 h 509"/>
                <a:gd name="T22" fmla="*/ 437 w 521"/>
                <a:gd name="T23" fmla="*/ 316 h 509"/>
                <a:gd name="T24" fmla="*/ 432 w 521"/>
                <a:gd name="T25" fmla="*/ 380 h 509"/>
                <a:gd name="T26" fmla="*/ 397 w 521"/>
                <a:gd name="T27" fmla="*/ 471 h 509"/>
                <a:gd name="T28" fmla="*/ 382 w 521"/>
                <a:gd name="T29" fmla="*/ 508 h 509"/>
                <a:gd name="T30" fmla="*/ 352 w 521"/>
                <a:gd name="T31" fmla="*/ 501 h 509"/>
                <a:gd name="T32" fmla="*/ 331 w 521"/>
                <a:gd name="T33" fmla="*/ 507 h 509"/>
                <a:gd name="T34" fmla="*/ 311 w 521"/>
                <a:gd name="T35" fmla="*/ 503 h 509"/>
                <a:gd name="T36" fmla="*/ 297 w 521"/>
                <a:gd name="T37" fmla="*/ 503 h 509"/>
                <a:gd name="T38" fmla="*/ 285 w 521"/>
                <a:gd name="T39" fmla="*/ 500 h 509"/>
                <a:gd name="T40" fmla="*/ 275 w 521"/>
                <a:gd name="T41" fmla="*/ 488 h 509"/>
                <a:gd name="T42" fmla="*/ 268 w 521"/>
                <a:gd name="T43" fmla="*/ 493 h 509"/>
                <a:gd name="T44" fmla="*/ 248 w 521"/>
                <a:gd name="T45" fmla="*/ 487 h 509"/>
                <a:gd name="T46" fmla="*/ 231 w 521"/>
                <a:gd name="T47" fmla="*/ 476 h 509"/>
                <a:gd name="T48" fmla="*/ 221 w 521"/>
                <a:gd name="T49" fmla="*/ 470 h 509"/>
                <a:gd name="T50" fmla="*/ 203 w 521"/>
                <a:gd name="T51" fmla="*/ 470 h 509"/>
                <a:gd name="T52" fmla="*/ 186 w 521"/>
                <a:gd name="T53" fmla="*/ 466 h 509"/>
                <a:gd name="T54" fmla="*/ 170 w 521"/>
                <a:gd name="T55" fmla="*/ 452 h 509"/>
                <a:gd name="T56" fmla="*/ 157 w 521"/>
                <a:gd name="T57" fmla="*/ 451 h 509"/>
                <a:gd name="T58" fmla="*/ 146 w 521"/>
                <a:gd name="T59" fmla="*/ 466 h 509"/>
                <a:gd name="T60" fmla="*/ 132 w 521"/>
                <a:gd name="T61" fmla="*/ 464 h 509"/>
                <a:gd name="T62" fmla="*/ 107 w 521"/>
                <a:gd name="T63" fmla="*/ 475 h 509"/>
                <a:gd name="T64" fmla="*/ 98 w 521"/>
                <a:gd name="T65" fmla="*/ 463 h 509"/>
                <a:gd name="T66" fmla="*/ 94 w 521"/>
                <a:gd name="T67" fmla="*/ 433 h 509"/>
                <a:gd name="T68" fmla="*/ 90 w 521"/>
                <a:gd name="T69" fmla="*/ 406 h 509"/>
                <a:gd name="T70" fmla="*/ 96 w 521"/>
                <a:gd name="T71" fmla="*/ 374 h 509"/>
                <a:gd name="T72" fmla="*/ 75 w 521"/>
                <a:gd name="T73" fmla="*/ 359 h 509"/>
                <a:gd name="T74" fmla="*/ 40 w 521"/>
                <a:gd name="T75" fmla="*/ 325 h 509"/>
                <a:gd name="T76" fmla="*/ 28 w 521"/>
                <a:gd name="T77" fmla="*/ 277 h 509"/>
                <a:gd name="T78" fmla="*/ 1 w 521"/>
                <a:gd name="T79" fmla="*/ 264 h 509"/>
                <a:gd name="T80" fmla="*/ 11 w 521"/>
                <a:gd name="T81" fmla="*/ 253 h 509"/>
                <a:gd name="T82" fmla="*/ 29 w 521"/>
                <a:gd name="T83" fmla="*/ 254 h 509"/>
                <a:gd name="T84" fmla="*/ 42 w 521"/>
                <a:gd name="T85" fmla="*/ 259 h 509"/>
                <a:gd name="T86" fmla="*/ 53 w 521"/>
                <a:gd name="T87" fmla="*/ 253 h 509"/>
                <a:gd name="T88" fmla="*/ 60 w 521"/>
                <a:gd name="T89" fmla="*/ 243 h 509"/>
                <a:gd name="T90" fmla="*/ 66 w 521"/>
                <a:gd name="T91" fmla="*/ 231 h 509"/>
                <a:gd name="T92" fmla="*/ 79 w 521"/>
                <a:gd name="T93" fmla="*/ 225 h 509"/>
                <a:gd name="T94" fmla="*/ 92 w 521"/>
                <a:gd name="T95" fmla="*/ 223 h 509"/>
                <a:gd name="T96" fmla="*/ 106 w 521"/>
                <a:gd name="T97" fmla="*/ 222 h 509"/>
                <a:gd name="T98" fmla="*/ 118 w 521"/>
                <a:gd name="T99" fmla="*/ 222 h 509"/>
                <a:gd name="T100" fmla="*/ 126 w 521"/>
                <a:gd name="T101" fmla="*/ 205 h 509"/>
                <a:gd name="T102" fmla="*/ 115 w 521"/>
                <a:gd name="T103" fmla="*/ 194 h 509"/>
                <a:gd name="T104" fmla="*/ 109 w 521"/>
                <a:gd name="T105" fmla="*/ 179 h 509"/>
                <a:gd name="T106" fmla="*/ 148 w 521"/>
                <a:gd name="T107" fmla="*/ 182 h 509"/>
                <a:gd name="T108" fmla="*/ 214 w 521"/>
                <a:gd name="T109" fmla="*/ 176 h 509"/>
                <a:gd name="T110" fmla="*/ 247 w 521"/>
                <a:gd name="T111" fmla="*/ 191 h 509"/>
                <a:gd name="T112" fmla="*/ 257 w 521"/>
                <a:gd name="T113" fmla="*/ 159 h 509"/>
                <a:gd name="T114" fmla="*/ 281 w 521"/>
                <a:gd name="T115" fmla="*/ 138 h 509"/>
                <a:gd name="T116" fmla="*/ 291 w 521"/>
                <a:gd name="T117" fmla="*/ 114 h 509"/>
                <a:gd name="T118" fmla="*/ 273 w 521"/>
                <a:gd name="T119" fmla="*/ 98 h 509"/>
                <a:gd name="T120" fmla="*/ 283 w 521"/>
                <a:gd name="T121" fmla="*/ 80 h 509"/>
                <a:gd name="T122" fmla="*/ 318 w 521"/>
                <a:gd name="T123" fmla="*/ 54 h 509"/>
                <a:gd name="T124" fmla="*/ 337 w 521"/>
                <a:gd name="T125" fmla="*/ 16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1" h="509">
                  <a:moveTo>
                    <a:pt x="345" y="0"/>
                  </a:moveTo>
                  <a:lnTo>
                    <a:pt x="346" y="0"/>
                  </a:lnTo>
                  <a:lnTo>
                    <a:pt x="347" y="0"/>
                  </a:lnTo>
                  <a:lnTo>
                    <a:pt x="348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4" y="2"/>
                  </a:lnTo>
                  <a:lnTo>
                    <a:pt x="355" y="2"/>
                  </a:lnTo>
                  <a:lnTo>
                    <a:pt x="356" y="2"/>
                  </a:lnTo>
                  <a:lnTo>
                    <a:pt x="356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7" y="5"/>
                  </a:lnTo>
                  <a:lnTo>
                    <a:pt x="358" y="5"/>
                  </a:lnTo>
                  <a:lnTo>
                    <a:pt x="358" y="6"/>
                  </a:lnTo>
                  <a:lnTo>
                    <a:pt x="358" y="7"/>
                  </a:lnTo>
                  <a:lnTo>
                    <a:pt x="358" y="8"/>
                  </a:lnTo>
                  <a:lnTo>
                    <a:pt x="357" y="9"/>
                  </a:lnTo>
                  <a:lnTo>
                    <a:pt x="356" y="9"/>
                  </a:lnTo>
                  <a:lnTo>
                    <a:pt x="355" y="9"/>
                  </a:lnTo>
                  <a:lnTo>
                    <a:pt x="355" y="10"/>
                  </a:lnTo>
                  <a:lnTo>
                    <a:pt x="355" y="11"/>
                  </a:lnTo>
                  <a:lnTo>
                    <a:pt x="356" y="11"/>
                  </a:lnTo>
                  <a:lnTo>
                    <a:pt x="356" y="12"/>
                  </a:lnTo>
                  <a:lnTo>
                    <a:pt x="357" y="12"/>
                  </a:lnTo>
                  <a:lnTo>
                    <a:pt x="357" y="13"/>
                  </a:lnTo>
                  <a:lnTo>
                    <a:pt x="358" y="14"/>
                  </a:lnTo>
                  <a:lnTo>
                    <a:pt x="358" y="15"/>
                  </a:lnTo>
                  <a:lnTo>
                    <a:pt x="358" y="16"/>
                  </a:lnTo>
                  <a:lnTo>
                    <a:pt x="359" y="16"/>
                  </a:lnTo>
                  <a:lnTo>
                    <a:pt x="359" y="17"/>
                  </a:lnTo>
                  <a:lnTo>
                    <a:pt x="359" y="18"/>
                  </a:lnTo>
                  <a:lnTo>
                    <a:pt x="360" y="19"/>
                  </a:lnTo>
                  <a:lnTo>
                    <a:pt x="360" y="20"/>
                  </a:lnTo>
                  <a:lnTo>
                    <a:pt x="361" y="20"/>
                  </a:lnTo>
                  <a:lnTo>
                    <a:pt x="361" y="21"/>
                  </a:lnTo>
                  <a:lnTo>
                    <a:pt x="362" y="21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4" y="22"/>
                  </a:lnTo>
                  <a:lnTo>
                    <a:pt x="365" y="22"/>
                  </a:lnTo>
                  <a:lnTo>
                    <a:pt x="366" y="23"/>
                  </a:lnTo>
                  <a:lnTo>
                    <a:pt x="366" y="24"/>
                  </a:lnTo>
                  <a:lnTo>
                    <a:pt x="367" y="24"/>
                  </a:lnTo>
                  <a:lnTo>
                    <a:pt x="367" y="25"/>
                  </a:lnTo>
                  <a:lnTo>
                    <a:pt x="367" y="26"/>
                  </a:lnTo>
                  <a:lnTo>
                    <a:pt x="368" y="26"/>
                  </a:lnTo>
                  <a:lnTo>
                    <a:pt x="368" y="27"/>
                  </a:lnTo>
                  <a:lnTo>
                    <a:pt x="369" y="28"/>
                  </a:lnTo>
                  <a:lnTo>
                    <a:pt x="369" y="29"/>
                  </a:lnTo>
                  <a:lnTo>
                    <a:pt x="370" y="29"/>
                  </a:lnTo>
                  <a:lnTo>
                    <a:pt x="370" y="30"/>
                  </a:lnTo>
                  <a:lnTo>
                    <a:pt x="371" y="30"/>
                  </a:lnTo>
                  <a:lnTo>
                    <a:pt x="372" y="30"/>
                  </a:lnTo>
                  <a:lnTo>
                    <a:pt x="373" y="29"/>
                  </a:lnTo>
                  <a:lnTo>
                    <a:pt x="374" y="29"/>
                  </a:lnTo>
                  <a:lnTo>
                    <a:pt x="374" y="28"/>
                  </a:lnTo>
                  <a:lnTo>
                    <a:pt x="374" y="27"/>
                  </a:lnTo>
                  <a:lnTo>
                    <a:pt x="374" y="26"/>
                  </a:lnTo>
                  <a:lnTo>
                    <a:pt x="374" y="25"/>
                  </a:lnTo>
                  <a:lnTo>
                    <a:pt x="375" y="25"/>
                  </a:lnTo>
                  <a:lnTo>
                    <a:pt x="376" y="25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79" y="25"/>
                  </a:lnTo>
                  <a:lnTo>
                    <a:pt x="380" y="25"/>
                  </a:lnTo>
                  <a:lnTo>
                    <a:pt x="380" y="26"/>
                  </a:lnTo>
                  <a:lnTo>
                    <a:pt x="380" y="25"/>
                  </a:lnTo>
                  <a:lnTo>
                    <a:pt x="381" y="26"/>
                  </a:lnTo>
                  <a:lnTo>
                    <a:pt x="380" y="26"/>
                  </a:lnTo>
                  <a:lnTo>
                    <a:pt x="381" y="26"/>
                  </a:lnTo>
                  <a:lnTo>
                    <a:pt x="382" y="26"/>
                  </a:lnTo>
                  <a:lnTo>
                    <a:pt x="383" y="26"/>
                  </a:lnTo>
                  <a:lnTo>
                    <a:pt x="384" y="26"/>
                  </a:lnTo>
                  <a:lnTo>
                    <a:pt x="384" y="27"/>
                  </a:lnTo>
                  <a:lnTo>
                    <a:pt x="384" y="26"/>
                  </a:lnTo>
                  <a:lnTo>
                    <a:pt x="384" y="27"/>
                  </a:lnTo>
                  <a:lnTo>
                    <a:pt x="385" y="27"/>
                  </a:lnTo>
                  <a:lnTo>
                    <a:pt x="385" y="28"/>
                  </a:lnTo>
                  <a:lnTo>
                    <a:pt x="385" y="27"/>
                  </a:lnTo>
                  <a:lnTo>
                    <a:pt x="386" y="27"/>
                  </a:lnTo>
                  <a:lnTo>
                    <a:pt x="385" y="28"/>
                  </a:lnTo>
                  <a:lnTo>
                    <a:pt x="386" y="28"/>
                  </a:lnTo>
                  <a:lnTo>
                    <a:pt x="387" y="28"/>
                  </a:lnTo>
                  <a:lnTo>
                    <a:pt x="387" y="29"/>
                  </a:lnTo>
                  <a:lnTo>
                    <a:pt x="387" y="28"/>
                  </a:lnTo>
                  <a:lnTo>
                    <a:pt x="387" y="29"/>
                  </a:lnTo>
                  <a:lnTo>
                    <a:pt x="388" y="28"/>
                  </a:lnTo>
                  <a:lnTo>
                    <a:pt x="389" y="28"/>
                  </a:lnTo>
                  <a:lnTo>
                    <a:pt x="390" y="28"/>
                  </a:lnTo>
                  <a:lnTo>
                    <a:pt x="389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1" y="26"/>
                  </a:lnTo>
                  <a:lnTo>
                    <a:pt x="391" y="25"/>
                  </a:lnTo>
                  <a:lnTo>
                    <a:pt x="392" y="25"/>
                  </a:lnTo>
                  <a:lnTo>
                    <a:pt x="392" y="26"/>
                  </a:lnTo>
                  <a:lnTo>
                    <a:pt x="393" y="26"/>
                  </a:lnTo>
                  <a:lnTo>
                    <a:pt x="393" y="27"/>
                  </a:lnTo>
                  <a:lnTo>
                    <a:pt x="393" y="26"/>
                  </a:lnTo>
                  <a:lnTo>
                    <a:pt x="393" y="25"/>
                  </a:lnTo>
                  <a:lnTo>
                    <a:pt x="394" y="25"/>
                  </a:lnTo>
                  <a:lnTo>
                    <a:pt x="394" y="24"/>
                  </a:lnTo>
                  <a:lnTo>
                    <a:pt x="395" y="24"/>
                  </a:lnTo>
                  <a:lnTo>
                    <a:pt x="395" y="25"/>
                  </a:lnTo>
                  <a:lnTo>
                    <a:pt x="396" y="25"/>
                  </a:lnTo>
                  <a:lnTo>
                    <a:pt x="396" y="24"/>
                  </a:lnTo>
                  <a:lnTo>
                    <a:pt x="396" y="23"/>
                  </a:lnTo>
                  <a:lnTo>
                    <a:pt x="395" y="22"/>
                  </a:lnTo>
                  <a:lnTo>
                    <a:pt x="396" y="22"/>
                  </a:lnTo>
                  <a:lnTo>
                    <a:pt x="397" y="22"/>
                  </a:lnTo>
                  <a:lnTo>
                    <a:pt x="397" y="23"/>
                  </a:lnTo>
                  <a:lnTo>
                    <a:pt x="397" y="24"/>
                  </a:lnTo>
                  <a:lnTo>
                    <a:pt x="398" y="24"/>
                  </a:lnTo>
                  <a:lnTo>
                    <a:pt x="398" y="25"/>
                  </a:lnTo>
                  <a:lnTo>
                    <a:pt x="397" y="25"/>
                  </a:lnTo>
                  <a:lnTo>
                    <a:pt x="396" y="26"/>
                  </a:lnTo>
                  <a:lnTo>
                    <a:pt x="397" y="26"/>
                  </a:lnTo>
                  <a:lnTo>
                    <a:pt x="398" y="26"/>
                  </a:lnTo>
                  <a:lnTo>
                    <a:pt x="398" y="25"/>
                  </a:lnTo>
                  <a:lnTo>
                    <a:pt x="398" y="24"/>
                  </a:lnTo>
                  <a:lnTo>
                    <a:pt x="399" y="24"/>
                  </a:lnTo>
                  <a:lnTo>
                    <a:pt x="399" y="23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5"/>
                  </a:lnTo>
                  <a:lnTo>
                    <a:pt x="401" y="24"/>
                  </a:lnTo>
                  <a:lnTo>
                    <a:pt x="401" y="23"/>
                  </a:lnTo>
                  <a:lnTo>
                    <a:pt x="401" y="22"/>
                  </a:lnTo>
                  <a:lnTo>
                    <a:pt x="401" y="22"/>
                  </a:lnTo>
                  <a:lnTo>
                    <a:pt x="402" y="22"/>
                  </a:lnTo>
                  <a:lnTo>
                    <a:pt x="402" y="23"/>
                  </a:lnTo>
                  <a:lnTo>
                    <a:pt x="403" y="23"/>
                  </a:lnTo>
                  <a:lnTo>
                    <a:pt x="404" y="22"/>
                  </a:lnTo>
                  <a:lnTo>
                    <a:pt x="405" y="22"/>
                  </a:lnTo>
                  <a:lnTo>
                    <a:pt x="407" y="22"/>
                  </a:lnTo>
                  <a:lnTo>
                    <a:pt x="409" y="23"/>
                  </a:lnTo>
                  <a:lnTo>
                    <a:pt x="410" y="24"/>
                  </a:lnTo>
                  <a:lnTo>
                    <a:pt x="411" y="25"/>
                  </a:lnTo>
                  <a:lnTo>
                    <a:pt x="411" y="26"/>
                  </a:lnTo>
                  <a:lnTo>
                    <a:pt x="412" y="26"/>
                  </a:lnTo>
                  <a:lnTo>
                    <a:pt x="413" y="26"/>
                  </a:lnTo>
                  <a:lnTo>
                    <a:pt x="413" y="25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6" y="23"/>
                  </a:lnTo>
                  <a:lnTo>
                    <a:pt x="417" y="22"/>
                  </a:lnTo>
                  <a:lnTo>
                    <a:pt x="418" y="22"/>
                  </a:lnTo>
                  <a:lnTo>
                    <a:pt x="420" y="19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19"/>
                  </a:lnTo>
                  <a:lnTo>
                    <a:pt x="425" y="21"/>
                  </a:lnTo>
                  <a:lnTo>
                    <a:pt x="426" y="21"/>
                  </a:lnTo>
                  <a:lnTo>
                    <a:pt x="428" y="23"/>
                  </a:lnTo>
                  <a:lnTo>
                    <a:pt x="429" y="24"/>
                  </a:lnTo>
                  <a:lnTo>
                    <a:pt x="430" y="24"/>
                  </a:lnTo>
                  <a:lnTo>
                    <a:pt x="431" y="24"/>
                  </a:lnTo>
                  <a:lnTo>
                    <a:pt x="432" y="24"/>
                  </a:lnTo>
                  <a:lnTo>
                    <a:pt x="437" y="23"/>
                  </a:lnTo>
                  <a:lnTo>
                    <a:pt x="438" y="23"/>
                  </a:lnTo>
                  <a:lnTo>
                    <a:pt x="440" y="22"/>
                  </a:lnTo>
                  <a:lnTo>
                    <a:pt x="442" y="22"/>
                  </a:lnTo>
                  <a:lnTo>
                    <a:pt x="443" y="22"/>
                  </a:lnTo>
                  <a:lnTo>
                    <a:pt x="445" y="23"/>
                  </a:lnTo>
                  <a:lnTo>
                    <a:pt x="446" y="23"/>
                  </a:lnTo>
                  <a:lnTo>
                    <a:pt x="447" y="24"/>
                  </a:lnTo>
                  <a:lnTo>
                    <a:pt x="448" y="25"/>
                  </a:lnTo>
                  <a:lnTo>
                    <a:pt x="449" y="26"/>
                  </a:lnTo>
                  <a:lnTo>
                    <a:pt x="450" y="27"/>
                  </a:lnTo>
                  <a:lnTo>
                    <a:pt x="451" y="27"/>
                  </a:lnTo>
                  <a:lnTo>
                    <a:pt x="453" y="28"/>
                  </a:lnTo>
                  <a:lnTo>
                    <a:pt x="454" y="28"/>
                  </a:lnTo>
                  <a:lnTo>
                    <a:pt x="455" y="28"/>
                  </a:lnTo>
                  <a:lnTo>
                    <a:pt x="456" y="28"/>
                  </a:lnTo>
                  <a:lnTo>
                    <a:pt x="456" y="29"/>
                  </a:lnTo>
                  <a:lnTo>
                    <a:pt x="457" y="29"/>
                  </a:lnTo>
                  <a:lnTo>
                    <a:pt x="458" y="30"/>
                  </a:lnTo>
                  <a:lnTo>
                    <a:pt x="459" y="30"/>
                  </a:lnTo>
                  <a:lnTo>
                    <a:pt x="459" y="31"/>
                  </a:lnTo>
                  <a:lnTo>
                    <a:pt x="460" y="31"/>
                  </a:lnTo>
                  <a:lnTo>
                    <a:pt x="461" y="32"/>
                  </a:lnTo>
                  <a:lnTo>
                    <a:pt x="462" y="32"/>
                  </a:lnTo>
                  <a:lnTo>
                    <a:pt x="462" y="32"/>
                  </a:lnTo>
                  <a:lnTo>
                    <a:pt x="463" y="32"/>
                  </a:lnTo>
                  <a:lnTo>
                    <a:pt x="464" y="33"/>
                  </a:lnTo>
                  <a:lnTo>
                    <a:pt x="464" y="34"/>
                  </a:lnTo>
                  <a:lnTo>
                    <a:pt x="465" y="34"/>
                  </a:lnTo>
                  <a:lnTo>
                    <a:pt x="465" y="35"/>
                  </a:lnTo>
                  <a:lnTo>
                    <a:pt x="465" y="36"/>
                  </a:lnTo>
                  <a:lnTo>
                    <a:pt x="466" y="37"/>
                  </a:lnTo>
                  <a:lnTo>
                    <a:pt x="466" y="38"/>
                  </a:lnTo>
                  <a:lnTo>
                    <a:pt x="467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1" y="41"/>
                  </a:lnTo>
                  <a:lnTo>
                    <a:pt x="472" y="41"/>
                  </a:lnTo>
                  <a:lnTo>
                    <a:pt x="472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5"/>
                  </a:lnTo>
                  <a:lnTo>
                    <a:pt x="476" y="46"/>
                  </a:lnTo>
                  <a:lnTo>
                    <a:pt x="477" y="46"/>
                  </a:lnTo>
                  <a:lnTo>
                    <a:pt x="477" y="47"/>
                  </a:lnTo>
                  <a:lnTo>
                    <a:pt x="478" y="48"/>
                  </a:lnTo>
                  <a:lnTo>
                    <a:pt x="478" y="49"/>
                  </a:lnTo>
                  <a:lnTo>
                    <a:pt x="478" y="50"/>
                  </a:lnTo>
                  <a:lnTo>
                    <a:pt x="478" y="51"/>
                  </a:lnTo>
                  <a:lnTo>
                    <a:pt x="478" y="52"/>
                  </a:lnTo>
                  <a:lnTo>
                    <a:pt x="478" y="53"/>
                  </a:lnTo>
                  <a:lnTo>
                    <a:pt x="478" y="54"/>
                  </a:lnTo>
                  <a:lnTo>
                    <a:pt x="478" y="55"/>
                  </a:lnTo>
                  <a:lnTo>
                    <a:pt x="478" y="56"/>
                  </a:lnTo>
                  <a:lnTo>
                    <a:pt x="478" y="57"/>
                  </a:lnTo>
                  <a:lnTo>
                    <a:pt x="477" y="58"/>
                  </a:lnTo>
                  <a:lnTo>
                    <a:pt x="477" y="59"/>
                  </a:lnTo>
                  <a:lnTo>
                    <a:pt x="477" y="60"/>
                  </a:lnTo>
                  <a:lnTo>
                    <a:pt x="477" y="61"/>
                  </a:lnTo>
                  <a:lnTo>
                    <a:pt x="477" y="62"/>
                  </a:lnTo>
                  <a:lnTo>
                    <a:pt x="477" y="63"/>
                  </a:lnTo>
                  <a:lnTo>
                    <a:pt x="477" y="64"/>
                  </a:lnTo>
                  <a:lnTo>
                    <a:pt x="477" y="65"/>
                  </a:lnTo>
                  <a:lnTo>
                    <a:pt x="476" y="66"/>
                  </a:lnTo>
                  <a:lnTo>
                    <a:pt x="476" y="67"/>
                  </a:lnTo>
                  <a:lnTo>
                    <a:pt x="476" y="68"/>
                  </a:lnTo>
                  <a:lnTo>
                    <a:pt x="476" y="69"/>
                  </a:lnTo>
                  <a:lnTo>
                    <a:pt x="476" y="70"/>
                  </a:lnTo>
                  <a:lnTo>
                    <a:pt x="477" y="70"/>
                  </a:lnTo>
                  <a:lnTo>
                    <a:pt x="477" y="71"/>
                  </a:lnTo>
                  <a:lnTo>
                    <a:pt x="477" y="72"/>
                  </a:lnTo>
                  <a:lnTo>
                    <a:pt x="477" y="73"/>
                  </a:lnTo>
                  <a:lnTo>
                    <a:pt x="478" y="73"/>
                  </a:lnTo>
                  <a:lnTo>
                    <a:pt x="478" y="74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7"/>
                  </a:lnTo>
                  <a:lnTo>
                    <a:pt x="482" y="77"/>
                  </a:lnTo>
                  <a:lnTo>
                    <a:pt x="482" y="78"/>
                  </a:lnTo>
                  <a:lnTo>
                    <a:pt x="483" y="78"/>
                  </a:lnTo>
                  <a:lnTo>
                    <a:pt x="484" y="79"/>
                  </a:lnTo>
                  <a:lnTo>
                    <a:pt x="485" y="79"/>
                  </a:lnTo>
                  <a:lnTo>
                    <a:pt x="486" y="79"/>
                  </a:lnTo>
                  <a:lnTo>
                    <a:pt x="487" y="80"/>
                  </a:lnTo>
                  <a:lnTo>
                    <a:pt x="488" y="80"/>
                  </a:lnTo>
                  <a:lnTo>
                    <a:pt x="489" y="80"/>
                  </a:lnTo>
                  <a:lnTo>
                    <a:pt x="507" y="84"/>
                  </a:lnTo>
                  <a:lnTo>
                    <a:pt x="521" y="87"/>
                  </a:lnTo>
                  <a:lnTo>
                    <a:pt x="520" y="88"/>
                  </a:lnTo>
                  <a:lnTo>
                    <a:pt x="519" y="89"/>
                  </a:lnTo>
                  <a:lnTo>
                    <a:pt x="518" y="89"/>
                  </a:lnTo>
                  <a:lnTo>
                    <a:pt x="518" y="90"/>
                  </a:lnTo>
                  <a:lnTo>
                    <a:pt x="517" y="95"/>
                  </a:lnTo>
                  <a:lnTo>
                    <a:pt x="516" y="98"/>
                  </a:lnTo>
                  <a:lnTo>
                    <a:pt x="516" y="99"/>
                  </a:lnTo>
                  <a:lnTo>
                    <a:pt x="516" y="100"/>
                  </a:lnTo>
                  <a:lnTo>
                    <a:pt x="514" y="103"/>
                  </a:lnTo>
                  <a:lnTo>
                    <a:pt x="512" y="105"/>
                  </a:lnTo>
                  <a:lnTo>
                    <a:pt x="510" y="108"/>
                  </a:lnTo>
                  <a:lnTo>
                    <a:pt x="509" y="109"/>
                  </a:lnTo>
                  <a:lnTo>
                    <a:pt x="508" y="110"/>
                  </a:lnTo>
                  <a:lnTo>
                    <a:pt x="507" y="111"/>
                  </a:lnTo>
                  <a:lnTo>
                    <a:pt x="505" y="112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502" y="113"/>
                  </a:lnTo>
                  <a:lnTo>
                    <a:pt x="501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498" y="117"/>
                  </a:lnTo>
                  <a:lnTo>
                    <a:pt x="497" y="119"/>
                  </a:lnTo>
                  <a:lnTo>
                    <a:pt x="497" y="121"/>
                  </a:lnTo>
                  <a:lnTo>
                    <a:pt x="497" y="122"/>
                  </a:lnTo>
                  <a:lnTo>
                    <a:pt x="495" y="125"/>
                  </a:lnTo>
                  <a:lnTo>
                    <a:pt x="495" y="126"/>
                  </a:lnTo>
                  <a:lnTo>
                    <a:pt x="494" y="127"/>
                  </a:lnTo>
                  <a:lnTo>
                    <a:pt x="493" y="128"/>
                  </a:lnTo>
                  <a:lnTo>
                    <a:pt x="492" y="129"/>
                  </a:lnTo>
                  <a:lnTo>
                    <a:pt x="492" y="130"/>
                  </a:lnTo>
                  <a:lnTo>
                    <a:pt x="492" y="131"/>
                  </a:lnTo>
                  <a:lnTo>
                    <a:pt x="492" y="132"/>
                  </a:lnTo>
                  <a:lnTo>
                    <a:pt x="492" y="133"/>
                  </a:lnTo>
                  <a:lnTo>
                    <a:pt x="492" y="134"/>
                  </a:lnTo>
                  <a:lnTo>
                    <a:pt x="492" y="135"/>
                  </a:lnTo>
                  <a:lnTo>
                    <a:pt x="491" y="136"/>
                  </a:lnTo>
                  <a:lnTo>
                    <a:pt x="491" y="137"/>
                  </a:lnTo>
                  <a:lnTo>
                    <a:pt x="491" y="138"/>
                  </a:lnTo>
                  <a:lnTo>
                    <a:pt x="490" y="139"/>
                  </a:lnTo>
                  <a:lnTo>
                    <a:pt x="490" y="140"/>
                  </a:lnTo>
                  <a:lnTo>
                    <a:pt x="489" y="140"/>
                  </a:lnTo>
                  <a:lnTo>
                    <a:pt x="488" y="142"/>
                  </a:lnTo>
                  <a:lnTo>
                    <a:pt x="488" y="143"/>
                  </a:lnTo>
                  <a:lnTo>
                    <a:pt x="487" y="144"/>
                  </a:lnTo>
                  <a:lnTo>
                    <a:pt x="486" y="145"/>
                  </a:lnTo>
                  <a:lnTo>
                    <a:pt x="485" y="146"/>
                  </a:lnTo>
                  <a:lnTo>
                    <a:pt x="485" y="147"/>
                  </a:lnTo>
                  <a:lnTo>
                    <a:pt x="484" y="148"/>
                  </a:lnTo>
                  <a:lnTo>
                    <a:pt x="483" y="149"/>
                  </a:lnTo>
                  <a:lnTo>
                    <a:pt x="482" y="149"/>
                  </a:lnTo>
                  <a:lnTo>
                    <a:pt x="482" y="150"/>
                  </a:lnTo>
                  <a:lnTo>
                    <a:pt x="481" y="150"/>
                  </a:lnTo>
                  <a:lnTo>
                    <a:pt x="480" y="151"/>
                  </a:lnTo>
                  <a:lnTo>
                    <a:pt x="481" y="152"/>
                  </a:lnTo>
                  <a:lnTo>
                    <a:pt x="482" y="152"/>
                  </a:lnTo>
                  <a:lnTo>
                    <a:pt x="482" y="153"/>
                  </a:lnTo>
                  <a:lnTo>
                    <a:pt x="483" y="154"/>
                  </a:lnTo>
                  <a:lnTo>
                    <a:pt x="484" y="156"/>
                  </a:lnTo>
                  <a:lnTo>
                    <a:pt x="486" y="157"/>
                  </a:lnTo>
                  <a:lnTo>
                    <a:pt x="487" y="159"/>
                  </a:lnTo>
                  <a:lnTo>
                    <a:pt x="487" y="160"/>
                  </a:lnTo>
                  <a:lnTo>
                    <a:pt x="488" y="161"/>
                  </a:lnTo>
                  <a:lnTo>
                    <a:pt x="489" y="163"/>
                  </a:lnTo>
                  <a:lnTo>
                    <a:pt x="489" y="166"/>
                  </a:lnTo>
                  <a:lnTo>
                    <a:pt x="489" y="170"/>
                  </a:lnTo>
                  <a:lnTo>
                    <a:pt x="489" y="174"/>
                  </a:lnTo>
                  <a:lnTo>
                    <a:pt x="489" y="176"/>
                  </a:lnTo>
                  <a:lnTo>
                    <a:pt x="488" y="178"/>
                  </a:lnTo>
                  <a:lnTo>
                    <a:pt x="487" y="181"/>
                  </a:lnTo>
                  <a:lnTo>
                    <a:pt x="486" y="183"/>
                  </a:lnTo>
                  <a:lnTo>
                    <a:pt x="484" y="187"/>
                  </a:lnTo>
                  <a:lnTo>
                    <a:pt x="483" y="188"/>
                  </a:lnTo>
                  <a:lnTo>
                    <a:pt x="484" y="190"/>
                  </a:lnTo>
                  <a:lnTo>
                    <a:pt x="484" y="194"/>
                  </a:lnTo>
                  <a:lnTo>
                    <a:pt x="485" y="196"/>
                  </a:lnTo>
                  <a:lnTo>
                    <a:pt x="484" y="199"/>
                  </a:lnTo>
                  <a:lnTo>
                    <a:pt x="484" y="201"/>
                  </a:lnTo>
                  <a:lnTo>
                    <a:pt x="484" y="202"/>
                  </a:lnTo>
                  <a:lnTo>
                    <a:pt x="485" y="203"/>
                  </a:lnTo>
                  <a:lnTo>
                    <a:pt x="485" y="205"/>
                  </a:lnTo>
                  <a:lnTo>
                    <a:pt x="485" y="209"/>
                  </a:lnTo>
                  <a:lnTo>
                    <a:pt x="485" y="215"/>
                  </a:lnTo>
                  <a:lnTo>
                    <a:pt x="485" y="218"/>
                  </a:lnTo>
                  <a:lnTo>
                    <a:pt x="485" y="220"/>
                  </a:lnTo>
                  <a:lnTo>
                    <a:pt x="484" y="227"/>
                  </a:lnTo>
                  <a:lnTo>
                    <a:pt x="483" y="229"/>
                  </a:lnTo>
                  <a:lnTo>
                    <a:pt x="482" y="232"/>
                  </a:lnTo>
                  <a:lnTo>
                    <a:pt x="480" y="235"/>
                  </a:lnTo>
                  <a:lnTo>
                    <a:pt x="479" y="237"/>
                  </a:lnTo>
                  <a:lnTo>
                    <a:pt x="477" y="239"/>
                  </a:lnTo>
                  <a:lnTo>
                    <a:pt x="476" y="243"/>
                  </a:lnTo>
                  <a:lnTo>
                    <a:pt x="475" y="244"/>
                  </a:lnTo>
                  <a:lnTo>
                    <a:pt x="474" y="247"/>
                  </a:lnTo>
                  <a:lnTo>
                    <a:pt x="473" y="249"/>
                  </a:lnTo>
                  <a:lnTo>
                    <a:pt x="472" y="251"/>
                  </a:lnTo>
                  <a:lnTo>
                    <a:pt x="471" y="251"/>
                  </a:lnTo>
                  <a:lnTo>
                    <a:pt x="471" y="254"/>
                  </a:lnTo>
                  <a:lnTo>
                    <a:pt x="469" y="257"/>
                  </a:lnTo>
                  <a:lnTo>
                    <a:pt x="469" y="260"/>
                  </a:lnTo>
                  <a:lnTo>
                    <a:pt x="467" y="263"/>
                  </a:lnTo>
                  <a:lnTo>
                    <a:pt x="465" y="267"/>
                  </a:lnTo>
                  <a:lnTo>
                    <a:pt x="463" y="269"/>
                  </a:lnTo>
                  <a:lnTo>
                    <a:pt x="462" y="271"/>
                  </a:lnTo>
                  <a:lnTo>
                    <a:pt x="460" y="273"/>
                  </a:lnTo>
                  <a:lnTo>
                    <a:pt x="457" y="274"/>
                  </a:lnTo>
                  <a:lnTo>
                    <a:pt x="456" y="274"/>
                  </a:lnTo>
                  <a:lnTo>
                    <a:pt x="453" y="275"/>
                  </a:lnTo>
                  <a:lnTo>
                    <a:pt x="449" y="276"/>
                  </a:lnTo>
                  <a:lnTo>
                    <a:pt x="447" y="276"/>
                  </a:lnTo>
                  <a:lnTo>
                    <a:pt x="444" y="276"/>
                  </a:lnTo>
                  <a:lnTo>
                    <a:pt x="441" y="277"/>
                  </a:lnTo>
                  <a:lnTo>
                    <a:pt x="438" y="277"/>
                  </a:lnTo>
                  <a:lnTo>
                    <a:pt x="437" y="279"/>
                  </a:lnTo>
                  <a:lnTo>
                    <a:pt x="438" y="281"/>
                  </a:lnTo>
                  <a:lnTo>
                    <a:pt x="438" y="283"/>
                  </a:lnTo>
                  <a:lnTo>
                    <a:pt x="438" y="285"/>
                  </a:lnTo>
                  <a:lnTo>
                    <a:pt x="438" y="287"/>
                  </a:lnTo>
                  <a:lnTo>
                    <a:pt x="440" y="289"/>
                  </a:lnTo>
                  <a:lnTo>
                    <a:pt x="440" y="292"/>
                  </a:lnTo>
                  <a:lnTo>
                    <a:pt x="441" y="293"/>
                  </a:lnTo>
                  <a:lnTo>
                    <a:pt x="441" y="294"/>
                  </a:lnTo>
                  <a:lnTo>
                    <a:pt x="441" y="297"/>
                  </a:lnTo>
                  <a:lnTo>
                    <a:pt x="442" y="301"/>
                  </a:lnTo>
                  <a:lnTo>
                    <a:pt x="442" y="304"/>
                  </a:lnTo>
                  <a:lnTo>
                    <a:pt x="441" y="306"/>
                  </a:lnTo>
                  <a:lnTo>
                    <a:pt x="440" y="309"/>
                  </a:lnTo>
                  <a:lnTo>
                    <a:pt x="439" y="312"/>
                  </a:lnTo>
                  <a:lnTo>
                    <a:pt x="437" y="316"/>
                  </a:lnTo>
                  <a:lnTo>
                    <a:pt x="433" y="320"/>
                  </a:lnTo>
                  <a:lnTo>
                    <a:pt x="432" y="321"/>
                  </a:lnTo>
                  <a:lnTo>
                    <a:pt x="430" y="323"/>
                  </a:lnTo>
                  <a:lnTo>
                    <a:pt x="428" y="323"/>
                  </a:lnTo>
                  <a:lnTo>
                    <a:pt x="426" y="324"/>
                  </a:lnTo>
                  <a:lnTo>
                    <a:pt x="424" y="325"/>
                  </a:lnTo>
                  <a:lnTo>
                    <a:pt x="422" y="325"/>
                  </a:lnTo>
                  <a:lnTo>
                    <a:pt x="420" y="326"/>
                  </a:lnTo>
                  <a:lnTo>
                    <a:pt x="418" y="326"/>
                  </a:lnTo>
                  <a:lnTo>
                    <a:pt x="416" y="327"/>
                  </a:lnTo>
                  <a:lnTo>
                    <a:pt x="415" y="328"/>
                  </a:lnTo>
                  <a:lnTo>
                    <a:pt x="412" y="338"/>
                  </a:lnTo>
                  <a:lnTo>
                    <a:pt x="416" y="348"/>
                  </a:lnTo>
                  <a:lnTo>
                    <a:pt x="417" y="348"/>
                  </a:lnTo>
                  <a:lnTo>
                    <a:pt x="419" y="349"/>
                  </a:lnTo>
                  <a:lnTo>
                    <a:pt x="421" y="350"/>
                  </a:lnTo>
                  <a:lnTo>
                    <a:pt x="423" y="351"/>
                  </a:lnTo>
                  <a:lnTo>
                    <a:pt x="424" y="352"/>
                  </a:lnTo>
                  <a:lnTo>
                    <a:pt x="426" y="353"/>
                  </a:lnTo>
                  <a:lnTo>
                    <a:pt x="427" y="354"/>
                  </a:lnTo>
                  <a:lnTo>
                    <a:pt x="429" y="355"/>
                  </a:lnTo>
                  <a:lnTo>
                    <a:pt x="429" y="356"/>
                  </a:lnTo>
                  <a:lnTo>
                    <a:pt x="430" y="357"/>
                  </a:lnTo>
                  <a:lnTo>
                    <a:pt x="431" y="357"/>
                  </a:lnTo>
                  <a:lnTo>
                    <a:pt x="432" y="359"/>
                  </a:lnTo>
                  <a:lnTo>
                    <a:pt x="434" y="362"/>
                  </a:lnTo>
                  <a:lnTo>
                    <a:pt x="435" y="365"/>
                  </a:lnTo>
                  <a:lnTo>
                    <a:pt x="435" y="366"/>
                  </a:lnTo>
                  <a:lnTo>
                    <a:pt x="435" y="368"/>
                  </a:lnTo>
                  <a:lnTo>
                    <a:pt x="435" y="372"/>
                  </a:lnTo>
                  <a:lnTo>
                    <a:pt x="434" y="376"/>
                  </a:lnTo>
                  <a:lnTo>
                    <a:pt x="432" y="380"/>
                  </a:lnTo>
                  <a:lnTo>
                    <a:pt x="429" y="383"/>
                  </a:lnTo>
                  <a:lnTo>
                    <a:pt x="426" y="387"/>
                  </a:lnTo>
                  <a:lnTo>
                    <a:pt x="422" y="390"/>
                  </a:lnTo>
                  <a:lnTo>
                    <a:pt x="417" y="393"/>
                  </a:lnTo>
                  <a:lnTo>
                    <a:pt x="417" y="397"/>
                  </a:lnTo>
                  <a:lnTo>
                    <a:pt x="417" y="400"/>
                  </a:lnTo>
                  <a:lnTo>
                    <a:pt x="416" y="404"/>
                  </a:lnTo>
                  <a:lnTo>
                    <a:pt x="416" y="407"/>
                  </a:lnTo>
                  <a:lnTo>
                    <a:pt x="416" y="411"/>
                  </a:lnTo>
                  <a:lnTo>
                    <a:pt x="415" y="415"/>
                  </a:lnTo>
                  <a:lnTo>
                    <a:pt x="415" y="418"/>
                  </a:lnTo>
                  <a:lnTo>
                    <a:pt x="413" y="421"/>
                  </a:lnTo>
                  <a:lnTo>
                    <a:pt x="413" y="422"/>
                  </a:lnTo>
                  <a:lnTo>
                    <a:pt x="412" y="425"/>
                  </a:lnTo>
                  <a:lnTo>
                    <a:pt x="411" y="427"/>
                  </a:lnTo>
                  <a:lnTo>
                    <a:pt x="411" y="431"/>
                  </a:lnTo>
                  <a:lnTo>
                    <a:pt x="410" y="434"/>
                  </a:lnTo>
                  <a:lnTo>
                    <a:pt x="410" y="437"/>
                  </a:lnTo>
                  <a:lnTo>
                    <a:pt x="409" y="440"/>
                  </a:lnTo>
                  <a:lnTo>
                    <a:pt x="408" y="442"/>
                  </a:lnTo>
                  <a:lnTo>
                    <a:pt x="407" y="444"/>
                  </a:lnTo>
                  <a:lnTo>
                    <a:pt x="406" y="447"/>
                  </a:lnTo>
                  <a:lnTo>
                    <a:pt x="406" y="449"/>
                  </a:lnTo>
                  <a:lnTo>
                    <a:pt x="405" y="452"/>
                  </a:lnTo>
                  <a:lnTo>
                    <a:pt x="402" y="458"/>
                  </a:lnTo>
                  <a:lnTo>
                    <a:pt x="401" y="460"/>
                  </a:lnTo>
                  <a:lnTo>
                    <a:pt x="401" y="461"/>
                  </a:lnTo>
                  <a:lnTo>
                    <a:pt x="401" y="462"/>
                  </a:lnTo>
                  <a:lnTo>
                    <a:pt x="400" y="463"/>
                  </a:lnTo>
                  <a:lnTo>
                    <a:pt x="399" y="466"/>
                  </a:lnTo>
                  <a:lnTo>
                    <a:pt x="398" y="468"/>
                  </a:lnTo>
                  <a:lnTo>
                    <a:pt x="397" y="471"/>
                  </a:lnTo>
                  <a:lnTo>
                    <a:pt x="395" y="475"/>
                  </a:lnTo>
                  <a:lnTo>
                    <a:pt x="395" y="478"/>
                  </a:lnTo>
                  <a:lnTo>
                    <a:pt x="397" y="478"/>
                  </a:lnTo>
                  <a:lnTo>
                    <a:pt x="399" y="479"/>
                  </a:lnTo>
                  <a:lnTo>
                    <a:pt x="401" y="479"/>
                  </a:lnTo>
                  <a:lnTo>
                    <a:pt x="403" y="481"/>
                  </a:lnTo>
                  <a:lnTo>
                    <a:pt x="404" y="481"/>
                  </a:lnTo>
                  <a:lnTo>
                    <a:pt x="405" y="482"/>
                  </a:lnTo>
                  <a:lnTo>
                    <a:pt x="406" y="482"/>
                  </a:lnTo>
                  <a:lnTo>
                    <a:pt x="407" y="483"/>
                  </a:lnTo>
                  <a:lnTo>
                    <a:pt x="408" y="484"/>
                  </a:lnTo>
                  <a:lnTo>
                    <a:pt x="409" y="485"/>
                  </a:lnTo>
                  <a:lnTo>
                    <a:pt x="413" y="489"/>
                  </a:lnTo>
                  <a:lnTo>
                    <a:pt x="415" y="492"/>
                  </a:lnTo>
                  <a:lnTo>
                    <a:pt x="417" y="496"/>
                  </a:lnTo>
                  <a:lnTo>
                    <a:pt x="417" y="499"/>
                  </a:lnTo>
                  <a:lnTo>
                    <a:pt x="417" y="501"/>
                  </a:lnTo>
                  <a:lnTo>
                    <a:pt x="418" y="503"/>
                  </a:lnTo>
                  <a:lnTo>
                    <a:pt x="419" y="505"/>
                  </a:lnTo>
                  <a:lnTo>
                    <a:pt x="417" y="506"/>
                  </a:lnTo>
                  <a:lnTo>
                    <a:pt x="410" y="506"/>
                  </a:lnTo>
                  <a:lnTo>
                    <a:pt x="408" y="506"/>
                  </a:lnTo>
                  <a:lnTo>
                    <a:pt x="407" y="506"/>
                  </a:lnTo>
                  <a:lnTo>
                    <a:pt x="406" y="506"/>
                  </a:lnTo>
                  <a:lnTo>
                    <a:pt x="403" y="506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7"/>
                  </a:lnTo>
                  <a:lnTo>
                    <a:pt x="391" y="508"/>
                  </a:lnTo>
                  <a:lnTo>
                    <a:pt x="385" y="508"/>
                  </a:lnTo>
                  <a:lnTo>
                    <a:pt x="382" y="508"/>
                  </a:lnTo>
                  <a:lnTo>
                    <a:pt x="380" y="508"/>
                  </a:lnTo>
                  <a:lnTo>
                    <a:pt x="379" y="508"/>
                  </a:lnTo>
                  <a:lnTo>
                    <a:pt x="378" y="508"/>
                  </a:lnTo>
                  <a:lnTo>
                    <a:pt x="377" y="508"/>
                  </a:lnTo>
                  <a:lnTo>
                    <a:pt x="376" y="508"/>
                  </a:lnTo>
                  <a:lnTo>
                    <a:pt x="375" y="508"/>
                  </a:lnTo>
                  <a:lnTo>
                    <a:pt x="374" y="508"/>
                  </a:lnTo>
                  <a:lnTo>
                    <a:pt x="373" y="508"/>
                  </a:lnTo>
                  <a:lnTo>
                    <a:pt x="372" y="508"/>
                  </a:lnTo>
                  <a:lnTo>
                    <a:pt x="371" y="508"/>
                  </a:lnTo>
                  <a:lnTo>
                    <a:pt x="369" y="508"/>
                  </a:lnTo>
                  <a:lnTo>
                    <a:pt x="368" y="508"/>
                  </a:lnTo>
                  <a:lnTo>
                    <a:pt x="368" y="507"/>
                  </a:lnTo>
                  <a:lnTo>
                    <a:pt x="367" y="507"/>
                  </a:lnTo>
                  <a:lnTo>
                    <a:pt x="366" y="507"/>
                  </a:lnTo>
                  <a:lnTo>
                    <a:pt x="365" y="507"/>
                  </a:lnTo>
                  <a:lnTo>
                    <a:pt x="364" y="507"/>
                  </a:lnTo>
                  <a:lnTo>
                    <a:pt x="363" y="506"/>
                  </a:lnTo>
                  <a:lnTo>
                    <a:pt x="362" y="506"/>
                  </a:lnTo>
                  <a:lnTo>
                    <a:pt x="362" y="505"/>
                  </a:lnTo>
                  <a:lnTo>
                    <a:pt x="361" y="505"/>
                  </a:lnTo>
                  <a:lnTo>
                    <a:pt x="360" y="503"/>
                  </a:lnTo>
                  <a:lnTo>
                    <a:pt x="359" y="503"/>
                  </a:lnTo>
                  <a:lnTo>
                    <a:pt x="359" y="502"/>
                  </a:lnTo>
                  <a:lnTo>
                    <a:pt x="358" y="501"/>
                  </a:lnTo>
                  <a:lnTo>
                    <a:pt x="357" y="500"/>
                  </a:lnTo>
                  <a:lnTo>
                    <a:pt x="356" y="500"/>
                  </a:lnTo>
                  <a:lnTo>
                    <a:pt x="355" y="500"/>
                  </a:lnTo>
                  <a:lnTo>
                    <a:pt x="353" y="500"/>
                  </a:lnTo>
                  <a:lnTo>
                    <a:pt x="353" y="500"/>
                  </a:lnTo>
                  <a:lnTo>
                    <a:pt x="352" y="500"/>
                  </a:lnTo>
                  <a:lnTo>
                    <a:pt x="352" y="501"/>
                  </a:lnTo>
                  <a:lnTo>
                    <a:pt x="351" y="501"/>
                  </a:lnTo>
                  <a:lnTo>
                    <a:pt x="350" y="501"/>
                  </a:lnTo>
                  <a:lnTo>
                    <a:pt x="349" y="501"/>
                  </a:lnTo>
                  <a:lnTo>
                    <a:pt x="348" y="501"/>
                  </a:lnTo>
                  <a:lnTo>
                    <a:pt x="348" y="502"/>
                  </a:lnTo>
                  <a:lnTo>
                    <a:pt x="347" y="502"/>
                  </a:lnTo>
                  <a:lnTo>
                    <a:pt x="346" y="502"/>
                  </a:lnTo>
                  <a:lnTo>
                    <a:pt x="345" y="502"/>
                  </a:lnTo>
                  <a:lnTo>
                    <a:pt x="344" y="502"/>
                  </a:lnTo>
                  <a:lnTo>
                    <a:pt x="343" y="502"/>
                  </a:lnTo>
                  <a:lnTo>
                    <a:pt x="342" y="502"/>
                  </a:lnTo>
                  <a:lnTo>
                    <a:pt x="341" y="502"/>
                  </a:lnTo>
                  <a:lnTo>
                    <a:pt x="340" y="502"/>
                  </a:lnTo>
                  <a:lnTo>
                    <a:pt x="340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7" y="501"/>
                  </a:lnTo>
                  <a:lnTo>
                    <a:pt x="336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6" y="505"/>
                  </a:lnTo>
                  <a:lnTo>
                    <a:pt x="336" y="506"/>
                  </a:lnTo>
                  <a:lnTo>
                    <a:pt x="336" y="507"/>
                  </a:lnTo>
                  <a:lnTo>
                    <a:pt x="336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4" y="509"/>
                  </a:lnTo>
                  <a:lnTo>
                    <a:pt x="333" y="509"/>
                  </a:lnTo>
                  <a:lnTo>
                    <a:pt x="332" y="508"/>
                  </a:lnTo>
                  <a:lnTo>
                    <a:pt x="332" y="507"/>
                  </a:lnTo>
                  <a:lnTo>
                    <a:pt x="331" y="507"/>
                  </a:lnTo>
                  <a:lnTo>
                    <a:pt x="331" y="506"/>
                  </a:lnTo>
                  <a:lnTo>
                    <a:pt x="331" y="505"/>
                  </a:lnTo>
                  <a:lnTo>
                    <a:pt x="330" y="505"/>
                  </a:lnTo>
                  <a:lnTo>
                    <a:pt x="330" y="504"/>
                  </a:lnTo>
                  <a:lnTo>
                    <a:pt x="329" y="504"/>
                  </a:lnTo>
                  <a:lnTo>
                    <a:pt x="328" y="505"/>
                  </a:lnTo>
                  <a:lnTo>
                    <a:pt x="327" y="505"/>
                  </a:lnTo>
                  <a:lnTo>
                    <a:pt x="327" y="506"/>
                  </a:lnTo>
                  <a:lnTo>
                    <a:pt x="326" y="506"/>
                  </a:lnTo>
                  <a:lnTo>
                    <a:pt x="326" y="507"/>
                  </a:lnTo>
                  <a:lnTo>
                    <a:pt x="325" y="507"/>
                  </a:lnTo>
                  <a:lnTo>
                    <a:pt x="325" y="508"/>
                  </a:lnTo>
                  <a:lnTo>
                    <a:pt x="324" y="508"/>
                  </a:lnTo>
                  <a:lnTo>
                    <a:pt x="323" y="508"/>
                  </a:lnTo>
                  <a:lnTo>
                    <a:pt x="323" y="507"/>
                  </a:lnTo>
                  <a:lnTo>
                    <a:pt x="323" y="506"/>
                  </a:lnTo>
                  <a:lnTo>
                    <a:pt x="323" y="505"/>
                  </a:lnTo>
                  <a:lnTo>
                    <a:pt x="322" y="505"/>
                  </a:lnTo>
                  <a:lnTo>
                    <a:pt x="322" y="504"/>
                  </a:lnTo>
                  <a:lnTo>
                    <a:pt x="321" y="504"/>
                  </a:lnTo>
                  <a:lnTo>
                    <a:pt x="320" y="504"/>
                  </a:lnTo>
                  <a:lnTo>
                    <a:pt x="320" y="503"/>
                  </a:lnTo>
                  <a:lnTo>
                    <a:pt x="319" y="503"/>
                  </a:lnTo>
                  <a:lnTo>
                    <a:pt x="318" y="502"/>
                  </a:lnTo>
                  <a:lnTo>
                    <a:pt x="317" y="502"/>
                  </a:lnTo>
                  <a:lnTo>
                    <a:pt x="316" y="502"/>
                  </a:lnTo>
                  <a:lnTo>
                    <a:pt x="315" y="502"/>
                  </a:lnTo>
                  <a:lnTo>
                    <a:pt x="314" y="502"/>
                  </a:lnTo>
                  <a:lnTo>
                    <a:pt x="313" y="502"/>
                  </a:lnTo>
                  <a:lnTo>
                    <a:pt x="312" y="502"/>
                  </a:lnTo>
                  <a:lnTo>
                    <a:pt x="311" y="502"/>
                  </a:lnTo>
                  <a:lnTo>
                    <a:pt x="311" y="503"/>
                  </a:lnTo>
                  <a:lnTo>
                    <a:pt x="310" y="503"/>
                  </a:lnTo>
                  <a:lnTo>
                    <a:pt x="310" y="504"/>
                  </a:lnTo>
                  <a:lnTo>
                    <a:pt x="309" y="504"/>
                  </a:lnTo>
                  <a:lnTo>
                    <a:pt x="309" y="505"/>
                  </a:lnTo>
                  <a:lnTo>
                    <a:pt x="308" y="505"/>
                  </a:lnTo>
                  <a:lnTo>
                    <a:pt x="308" y="504"/>
                  </a:lnTo>
                  <a:lnTo>
                    <a:pt x="308" y="503"/>
                  </a:lnTo>
                  <a:lnTo>
                    <a:pt x="308" y="502"/>
                  </a:lnTo>
                  <a:lnTo>
                    <a:pt x="308" y="501"/>
                  </a:lnTo>
                  <a:lnTo>
                    <a:pt x="308" y="500"/>
                  </a:lnTo>
                  <a:lnTo>
                    <a:pt x="307" y="499"/>
                  </a:lnTo>
                  <a:lnTo>
                    <a:pt x="306" y="499"/>
                  </a:lnTo>
                  <a:lnTo>
                    <a:pt x="305" y="499"/>
                  </a:lnTo>
                  <a:lnTo>
                    <a:pt x="305" y="499"/>
                  </a:lnTo>
                  <a:lnTo>
                    <a:pt x="305" y="500"/>
                  </a:lnTo>
                  <a:lnTo>
                    <a:pt x="305" y="501"/>
                  </a:lnTo>
                  <a:lnTo>
                    <a:pt x="305" y="502"/>
                  </a:lnTo>
                  <a:lnTo>
                    <a:pt x="305" y="503"/>
                  </a:lnTo>
                  <a:lnTo>
                    <a:pt x="305" y="504"/>
                  </a:lnTo>
                  <a:lnTo>
                    <a:pt x="305" y="505"/>
                  </a:lnTo>
                  <a:lnTo>
                    <a:pt x="304" y="505"/>
                  </a:lnTo>
                  <a:lnTo>
                    <a:pt x="304" y="506"/>
                  </a:lnTo>
                  <a:lnTo>
                    <a:pt x="303" y="506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2" y="504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3"/>
                  </a:lnTo>
                  <a:lnTo>
                    <a:pt x="299" y="503"/>
                  </a:lnTo>
                  <a:lnTo>
                    <a:pt x="298" y="503"/>
                  </a:lnTo>
                  <a:lnTo>
                    <a:pt x="297" y="503"/>
                  </a:lnTo>
                  <a:lnTo>
                    <a:pt x="297" y="502"/>
                  </a:lnTo>
                  <a:lnTo>
                    <a:pt x="297" y="501"/>
                  </a:lnTo>
                  <a:lnTo>
                    <a:pt x="297" y="500"/>
                  </a:lnTo>
                  <a:lnTo>
                    <a:pt x="298" y="500"/>
                  </a:lnTo>
                  <a:lnTo>
                    <a:pt x="298" y="499"/>
                  </a:lnTo>
                  <a:lnTo>
                    <a:pt x="298" y="498"/>
                  </a:lnTo>
                  <a:lnTo>
                    <a:pt x="298" y="497"/>
                  </a:lnTo>
                  <a:lnTo>
                    <a:pt x="297" y="497"/>
                  </a:lnTo>
                  <a:lnTo>
                    <a:pt x="297" y="496"/>
                  </a:lnTo>
                  <a:lnTo>
                    <a:pt x="296" y="496"/>
                  </a:lnTo>
                  <a:lnTo>
                    <a:pt x="296" y="495"/>
                  </a:lnTo>
                  <a:lnTo>
                    <a:pt x="295" y="495"/>
                  </a:lnTo>
                  <a:lnTo>
                    <a:pt x="295" y="496"/>
                  </a:lnTo>
                  <a:lnTo>
                    <a:pt x="294" y="496"/>
                  </a:lnTo>
                  <a:lnTo>
                    <a:pt x="294" y="497"/>
                  </a:lnTo>
                  <a:lnTo>
                    <a:pt x="294" y="498"/>
                  </a:lnTo>
                  <a:lnTo>
                    <a:pt x="294" y="499"/>
                  </a:lnTo>
                  <a:lnTo>
                    <a:pt x="294" y="500"/>
                  </a:lnTo>
                  <a:lnTo>
                    <a:pt x="293" y="500"/>
                  </a:lnTo>
                  <a:lnTo>
                    <a:pt x="292" y="500"/>
                  </a:lnTo>
                  <a:lnTo>
                    <a:pt x="292" y="499"/>
                  </a:lnTo>
                  <a:lnTo>
                    <a:pt x="292" y="498"/>
                  </a:lnTo>
                  <a:lnTo>
                    <a:pt x="292" y="497"/>
                  </a:lnTo>
                  <a:lnTo>
                    <a:pt x="291" y="497"/>
                  </a:lnTo>
                  <a:lnTo>
                    <a:pt x="290" y="497"/>
                  </a:lnTo>
                  <a:lnTo>
                    <a:pt x="290" y="498"/>
                  </a:lnTo>
                  <a:lnTo>
                    <a:pt x="289" y="498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7" y="500"/>
                  </a:lnTo>
                  <a:lnTo>
                    <a:pt x="286" y="500"/>
                  </a:lnTo>
                  <a:lnTo>
                    <a:pt x="285" y="500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8"/>
                  </a:lnTo>
                  <a:lnTo>
                    <a:pt x="283" y="497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4" y="494"/>
                  </a:lnTo>
                  <a:lnTo>
                    <a:pt x="284" y="493"/>
                  </a:lnTo>
                  <a:lnTo>
                    <a:pt x="284" y="492"/>
                  </a:lnTo>
                  <a:lnTo>
                    <a:pt x="283" y="492"/>
                  </a:lnTo>
                  <a:lnTo>
                    <a:pt x="282" y="492"/>
                  </a:lnTo>
                  <a:lnTo>
                    <a:pt x="281" y="492"/>
                  </a:lnTo>
                  <a:lnTo>
                    <a:pt x="280" y="492"/>
                  </a:lnTo>
                  <a:lnTo>
                    <a:pt x="280" y="493"/>
                  </a:lnTo>
                  <a:lnTo>
                    <a:pt x="279" y="493"/>
                  </a:lnTo>
                  <a:lnTo>
                    <a:pt x="279" y="492"/>
                  </a:lnTo>
                  <a:lnTo>
                    <a:pt x="278" y="492"/>
                  </a:lnTo>
                  <a:lnTo>
                    <a:pt x="278" y="491"/>
                  </a:lnTo>
                  <a:lnTo>
                    <a:pt x="279" y="491"/>
                  </a:lnTo>
                  <a:lnTo>
                    <a:pt x="279" y="490"/>
                  </a:lnTo>
                  <a:lnTo>
                    <a:pt x="280" y="490"/>
                  </a:lnTo>
                  <a:lnTo>
                    <a:pt x="280" y="489"/>
                  </a:lnTo>
                  <a:lnTo>
                    <a:pt x="280" y="488"/>
                  </a:lnTo>
                  <a:lnTo>
                    <a:pt x="280" y="487"/>
                  </a:lnTo>
                  <a:lnTo>
                    <a:pt x="279" y="487"/>
                  </a:lnTo>
                  <a:lnTo>
                    <a:pt x="279" y="486"/>
                  </a:lnTo>
                  <a:lnTo>
                    <a:pt x="278" y="486"/>
                  </a:lnTo>
                  <a:lnTo>
                    <a:pt x="278" y="487"/>
                  </a:lnTo>
                  <a:lnTo>
                    <a:pt x="277" y="487"/>
                  </a:lnTo>
                  <a:lnTo>
                    <a:pt x="276" y="487"/>
                  </a:lnTo>
                  <a:lnTo>
                    <a:pt x="276" y="488"/>
                  </a:lnTo>
                  <a:lnTo>
                    <a:pt x="275" y="488"/>
                  </a:lnTo>
                  <a:lnTo>
                    <a:pt x="274" y="488"/>
                  </a:lnTo>
                  <a:lnTo>
                    <a:pt x="273" y="488"/>
                  </a:lnTo>
                  <a:lnTo>
                    <a:pt x="272" y="488"/>
                  </a:lnTo>
                  <a:lnTo>
                    <a:pt x="271" y="488"/>
                  </a:lnTo>
                  <a:lnTo>
                    <a:pt x="271" y="489"/>
                  </a:lnTo>
                  <a:lnTo>
                    <a:pt x="270" y="489"/>
                  </a:lnTo>
                  <a:lnTo>
                    <a:pt x="270" y="490"/>
                  </a:lnTo>
                  <a:lnTo>
                    <a:pt x="269" y="490"/>
                  </a:lnTo>
                  <a:lnTo>
                    <a:pt x="270" y="491"/>
                  </a:lnTo>
                  <a:lnTo>
                    <a:pt x="271" y="492"/>
                  </a:lnTo>
                  <a:lnTo>
                    <a:pt x="271" y="491"/>
                  </a:lnTo>
                  <a:lnTo>
                    <a:pt x="272" y="491"/>
                  </a:lnTo>
                  <a:lnTo>
                    <a:pt x="273" y="491"/>
                  </a:lnTo>
                  <a:lnTo>
                    <a:pt x="273" y="490"/>
                  </a:lnTo>
                  <a:lnTo>
                    <a:pt x="274" y="490"/>
                  </a:lnTo>
                  <a:lnTo>
                    <a:pt x="274" y="489"/>
                  </a:lnTo>
                  <a:lnTo>
                    <a:pt x="274" y="490"/>
                  </a:lnTo>
                  <a:lnTo>
                    <a:pt x="275" y="490"/>
                  </a:lnTo>
                  <a:lnTo>
                    <a:pt x="276" y="491"/>
                  </a:lnTo>
                  <a:lnTo>
                    <a:pt x="276" y="492"/>
                  </a:lnTo>
                  <a:lnTo>
                    <a:pt x="276" y="493"/>
                  </a:lnTo>
                  <a:lnTo>
                    <a:pt x="276" y="494"/>
                  </a:lnTo>
                  <a:lnTo>
                    <a:pt x="275" y="494"/>
                  </a:lnTo>
                  <a:lnTo>
                    <a:pt x="275" y="495"/>
                  </a:lnTo>
                  <a:lnTo>
                    <a:pt x="274" y="495"/>
                  </a:lnTo>
                  <a:lnTo>
                    <a:pt x="273" y="494"/>
                  </a:lnTo>
                  <a:lnTo>
                    <a:pt x="272" y="494"/>
                  </a:lnTo>
                  <a:lnTo>
                    <a:pt x="272" y="493"/>
                  </a:lnTo>
                  <a:lnTo>
                    <a:pt x="271" y="493"/>
                  </a:lnTo>
                  <a:lnTo>
                    <a:pt x="270" y="493"/>
                  </a:lnTo>
                  <a:lnTo>
                    <a:pt x="269" y="493"/>
                  </a:lnTo>
                  <a:lnTo>
                    <a:pt x="268" y="493"/>
                  </a:lnTo>
                  <a:lnTo>
                    <a:pt x="267" y="493"/>
                  </a:lnTo>
                  <a:lnTo>
                    <a:pt x="266" y="493"/>
                  </a:lnTo>
                  <a:lnTo>
                    <a:pt x="266" y="492"/>
                  </a:lnTo>
                  <a:lnTo>
                    <a:pt x="266" y="491"/>
                  </a:lnTo>
                  <a:lnTo>
                    <a:pt x="265" y="490"/>
                  </a:lnTo>
                  <a:lnTo>
                    <a:pt x="264" y="490"/>
                  </a:lnTo>
                  <a:lnTo>
                    <a:pt x="263" y="490"/>
                  </a:lnTo>
                  <a:lnTo>
                    <a:pt x="262" y="491"/>
                  </a:lnTo>
                  <a:lnTo>
                    <a:pt x="261" y="491"/>
                  </a:lnTo>
                  <a:lnTo>
                    <a:pt x="260" y="491"/>
                  </a:lnTo>
                  <a:lnTo>
                    <a:pt x="259" y="491"/>
                  </a:lnTo>
                  <a:lnTo>
                    <a:pt x="259" y="490"/>
                  </a:lnTo>
                  <a:lnTo>
                    <a:pt x="258" y="490"/>
                  </a:lnTo>
                  <a:lnTo>
                    <a:pt x="257" y="490"/>
                  </a:lnTo>
                  <a:lnTo>
                    <a:pt x="257" y="490"/>
                  </a:lnTo>
                  <a:lnTo>
                    <a:pt x="257" y="491"/>
                  </a:lnTo>
                  <a:lnTo>
                    <a:pt x="256" y="491"/>
                  </a:lnTo>
                  <a:lnTo>
                    <a:pt x="255" y="491"/>
                  </a:lnTo>
                  <a:lnTo>
                    <a:pt x="255" y="492"/>
                  </a:lnTo>
                  <a:lnTo>
                    <a:pt x="254" y="492"/>
                  </a:lnTo>
                  <a:lnTo>
                    <a:pt x="253" y="492"/>
                  </a:lnTo>
                  <a:lnTo>
                    <a:pt x="253" y="491"/>
                  </a:lnTo>
                  <a:lnTo>
                    <a:pt x="252" y="491"/>
                  </a:lnTo>
                  <a:lnTo>
                    <a:pt x="251" y="491"/>
                  </a:lnTo>
                  <a:lnTo>
                    <a:pt x="250" y="491"/>
                  </a:lnTo>
                  <a:lnTo>
                    <a:pt x="250" y="490"/>
                  </a:lnTo>
                  <a:lnTo>
                    <a:pt x="249" y="490"/>
                  </a:lnTo>
                  <a:lnTo>
                    <a:pt x="249" y="489"/>
                  </a:lnTo>
                  <a:lnTo>
                    <a:pt x="248" y="489"/>
                  </a:lnTo>
                  <a:lnTo>
                    <a:pt x="248" y="488"/>
                  </a:lnTo>
                  <a:lnTo>
                    <a:pt x="249" y="487"/>
                  </a:lnTo>
                  <a:lnTo>
                    <a:pt x="248" y="487"/>
                  </a:lnTo>
                  <a:lnTo>
                    <a:pt x="248" y="486"/>
                  </a:lnTo>
                  <a:lnTo>
                    <a:pt x="247" y="486"/>
                  </a:lnTo>
                  <a:lnTo>
                    <a:pt x="246" y="486"/>
                  </a:lnTo>
                  <a:lnTo>
                    <a:pt x="245" y="485"/>
                  </a:lnTo>
                  <a:lnTo>
                    <a:pt x="244" y="485"/>
                  </a:lnTo>
                  <a:lnTo>
                    <a:pt x="244" y="484"/>
                  </a:lnTo>
                  <a:lnTo>
                    <a:pt x="243" y="484"/>
                  </a:lnTo>
                  <a:lnTo>
                    <a:pt x="244" y="483"/>
                  </a:lnTo>
                  <a:lnTo>
                    <a:pt x="244" y="482"/>
                  </a:lnTo>
                  <a:lnTo>
                    <a:pt x="244" y="481"/>
                  </a:lnTo>
                  <a:lnTo>
                    <a:pt x="243" y="481"/>
                  </a:lnTo>
                  <a:lnTo>
                    <a:pt x="242" y="481"/>
                  </a:lnTo>
                  <a:lnTo>
                    <a:pt x="242" y="480"/>
                  </a:lnTo>
                  <a:lnTo>
                    <a:pt x="241" y="480"/>
                  </a:lnTo>
                  <a:lnTo>
                    <a:pt x="240" y="480"/>
                  </a:lnTo>
                  <a:lnTo>
                    <a:pt x="239" y="480"/>
                  </a:lnTo>
                  <a:lnTo>
                    <a:pt x="238" y="480"/>
                  </a:lnTo>
                  <a:lnTo>
                    <a:pt x="238" y="479"/>
                  </a:lnTo>
                  <a:lnTo>
                    <a:pt x="237" y="479"/>
                  </a:lnTo>
                  <a:lnTo>
                    <a:pt x="236" y="479"/>
                  </a:lnTo>
                  <a:lnTo>
                    <a:pt x="236" y="478"/>
                  </a:lnTo>
                  <a:lnTo>
                    <a:pt x="236" y="477"/>
                  </a:lnTo>
                  <a:lnTo>
                    <a:pt x="235" y="477"/>
                  </a:lnTo>
                  <a:lnTo>
                    <a:pt x="235" y="476"/>
                  </a:lnTo>
                  <a:lnTo>
                    <a:pt x="234" y="476"/>
                  </a:lnTo>
                  <a:lnTo>
                    <a:pt x="233" y="476"/>
                  </a:lnTo>
                  <a:lnTo>
                    <a:pt x="232" y="476"/>
                  </a:lnTo>
                  <a:lnTo>
                    <a:pt x="232" y="475"/>
                  </a:lnTo>
                  <a:lnTo>
                    <a:pt x="231" y="475"/>
                  </a:lnTo>
                  <a:lnTo>
                    <a:pt x="231" y="476"/>
                  </a:lnTo>
                  <a:lnTo>
                    <a:pt x="230" y="476"/>
                  </a:lnTo>
                  <a:lnTo>
                    <a:pt x="231" y="476"/>
                  </a:lnTo>
                  <a:lnTo>
                    <a:pt x="231" y="477"/>
                  </a:lnTo>
                  <a:lnTo>
                    <a:pt x="231" y="478"/>
                  </a:lnTo>
                  <a:lnTo>
                    <a:pt x="230" y="478"/>
                  </a:lnTo>
                  <a:lnTo>
                    <a:pt x="230" y="479"/>
                  </a:lnTo>
                  <a:lnTo>
                    <a:pt x="230" y="480"/>
                  </a:lnTo>
                  <a:lnTo>
                    <a:pt x="229" y="480"/>
                  </a:lnTo>
                  <a:lnTo>
                    <a:pt x="229" y="481"/>
                  </a:lnTo>
                  <a:lnTo>
                    <a:pt x="230" y="481"/>
                  </a:lnTo>
                  <a:lnTo>
                    <a:pt x="230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6" y="484"/>
                  </a:lnTo>
                  <a:lnTo>
                    <a:pt x="225" y="484"/>
                  </a:lnTo>
                  <a:lnTo>
                    <a:pt x="225" y="483"/>
                  </a:lnTo>
                  <a:lnTo>
                    <a:pt x="225" y="482"/>
                  </a:lnTo>
                  <a:lnTo>
                    <a:pt x="225" y="481"/>
                  </a:lnTo>
                  <a:lnTo>
                    <a:pt x="225" y="480"/>
                  </a:lnTo>
                  <a:lnTo>
                    <a:pt x="224" y="480"/>
                  </a:lnTo>
                  <a:lnTo>
                    <a:pt x="223" y="479"/>
                  </a:lnTo>
                  <a:lnTo>
                    <a:pt x="224" y="479"/>
                  </a:lnTo>
                  <a:lnTo>
                    <a:pt x="224" y="478"/>
                  </a:lnTo>
                  <a:lnTo>
                    <a:pt x="225" y="478"/>
                  </a:lnTo>
                  <a:lnTo>
                    <a:pt x="225" y="477"/>
                  </a:lnTo>
                  <a:lnTo>
                    <a:pt x="224" y="477"/>
                  </a:lnTo>
                  <a:lnTo>
                    <a:pt x="224" y="476"/>
                  </a:lnTo>
                  <a:lnTo>
                    <a:pt x="223" y="476"/>
                  </a:lnTo>
                  <a:lnTo>
                    <a:pt x="223" y="475"/>
                  </a:lnTo>
                  <a:lnTo>
                    <a:pt x="222" y="474"/>
                  </a:lnTo>
                  <a:lnTo>
                    <a:pt x="221" y="473"/>
                  </a:lnTo>
                  <a:lnTo>
                    <a:pt x="221" y="472"/>
                  </a:lnTo>
                  <a:lnTo>
                    <a:pt x="221" y="471"/>
                  </a:lnTo>
                  <a:lnTo>
                    <a:pt x="221" y="470"/>
                  </a:lnTo>
                  <a:lnTo>
                    <a:pt x="220" y="470"/>
                  </a:lnTo>
                  <a:lnTo>
                    <a:pt x="220" y="471"/>
                  </a:lnTo>
                  <a:lnTo>
                    <a:pt x="219" y="471"/>
                  </a:lnTo>
                  <a:lnTo>
                    <a:pt x="219" y="472"/>
                  </a:lnTo>
                  <a:lnTo>
                    <a:pt x="218" y="472"/>
                  </a:lnTo>
                  <a:lnTo>
                    <a:pt x="219" y="472"/>
                  </a:lnTo>
                  <a:lnTo>
                    <a:pt x="219" y="473"/>
                  </a:lnTo>
                  <a:lnTo>
                    <a:pt x="218" y="473"/>
                  </a:lnTo>
                  <a:lnTo>
                    <a:pt x="217" y="472"/>
                  </a:lnTo>
                  <a:lnTo>
                    <a:pt x="217" y="471"/>
                  </a:lnTo>
                  <a:lnTo>
                    <a:pt x="216" y="471"/>
                  </a:lnTo>
                  <a:lnTo>
                    <a:pt x="216" y="470"/>
                  </a:lnTo>
                  <a:lnTo>
                    <a:pt x="215" y="470"/>
                  </a:lnTo>
                  <a:lnTo>
                    <a:pt x="215" y="469"/>
                  </a:lnTo>
                  <a:lnTo>
                    <a:pt x="214" y="469"/>
                  </a:lnTo>
                  <a:lnTo>
                    <a:pt x="213" y="469"/>
                  </a:lnTo>
                  <a:lnTo>
                    <a:pt x="212" y="469"/>
                  </a:lnTo>
                  <a:lnTo>
                    <a:pt x="211" y="469"/>
                  </a:lnTo>
                  <a:lnTo>
                    <a:pt x="210" y="469"/>
                  </a:lnTo>
                  <a:lnTo>
                    <a:pt x="209" y="469"/>
                  </a:lnTo>
                  <a:lnTo>
                    <a:pt x="209" y="469"/>
                  </a:lnTo>
                  <a:lnTo>
                    <a:pt x="209" y="470"/>
                  </a:lnTo>
                  <a:lnTo>
                    <a:pt x="208" y="470"/>
                  </a:lnTo>
                  <a:lnTo>
                    <a:pt x="208" y="471"/>
                  </a:lnTo>
                  <a:lnTo>
                    <a:pt x="207" y="471"/>
                  </a:lnTo>
                  <a:lnTo>
                    <a:pt x="207" y="470"/>
                  </a:lnTo>
                  <a:lnTo>
                    <a:pt x="206" y="470"/>
                  </a:lnTo>
                  <a:lnTo>
                    <a:pt x="206" y="469"/>
                  </a:lnTo>
                  <a:lnTo>
                    <a:pt x="205" y="469"/>
                  </a:lnTo>
                  <a:lnTo>
                    <a:pt x="204" y="469"/>
                  </a:lnTo>
                  <a:lnTo>
                    <a:pt x="204" y="470"/>
                  </a:lnTo>
                  <a:lnTo>
                    <a:pt x="203" y="470"/>
                  </a:lnTo>
                  <a:lnTo>
                    <a:pt x="202" y="470"/>
                  </a:lnTo>
                  <a:lnTo>
                    <a:pt x="202" y="471"/>
                  </a:lnTo>
                  <a:lnTo>
                    <a:pt x="201" y="471"/>
                  </a:lnTo>
                  <a:lnTo>
                    <a:pt x="200" y="471"/>
                  </a:lnTo>
                  <a:lnTo>
                    <a:pt x="199" y="471"/>
                  </a:lnTo>
                  <a:lnTo>
                    <a:pt x="199" y="470"/>
                  </a:lnTo>
                  <a:lnTo>
                    <a:pt x="200" y="470"/>
                  </a:lnTo>
                  <a:lnTo>
                    <a:pt x="200" y="469"/>
                  </a:lnTo>
                  <a:lnTo>
                    <a:pt x="200" y="468"/>
                  </a:lnTo>
                  <a:lnTo>
                    <a:pt x="199" y="468"/>
                  </a:lnTo>
                  <a:lnTo>
                    <a:pt x="199" y="469"/>
                  </a:lnTo>
                  <a:lnTo>
                    <a:pt x="198" y="469"/>
                  </a:lnTo>
                  <a:lnTo>
                    <a:pt x="197" y="469"/>
                  </a:lnTo>
                  <a:lnTo>
                    <a:pt x="197" y="468"/>
                  </a:lnTo>
                  <a:lnTo>
                    <a:pt x="196" y="468"/>
                  </a:lnTo>
                  <a:lnTo>
                    <a:pt x="195" y="468"/>
                  </a:lnTo>
                  <a:lnTo>
                    <a:pt x="195" y="468"/>
                  </a:lnTo>
                  <a:lnTo>
                    <a:pt x="194" y="468"/>
                  </a:lnTo>
                  <a:lnTo>
                    <a:pt x="193" y="468"/>
                  </a:lnTo>
                  <a:lnTo>
                    <a:pt x="192" y="468"/>
                  </a:lnTo>
                  <a:lnTo>
                    <a:pt x="191" y="468"/>
                  </a:lnTo>
                  <a:lnTo>
                    <a:pt x="190" y="468"/>
                  </a:lnTo>
                  <a:lnTo>
                    <a:pt x="189" y="468"/>
                  </a:lnTo>
                  <a:lnTo>
                    <a:pt x="189" y="468"/>
                  </a:lnTo>
                  <a:lnTo>
                    <a:pt x="188" y="468"/>
                  </a:lnTo>
                  <a:lnTo>
                    <a:pt x="187" y="468"/>
                  </a:lnTo>
                  <a:lnTo>
                    <a:pt x="187" y="468"/>
                  </a:lnTo>
                  <a:lnTo>
                    <a:pt x="186" y="468"/>
                  </a:lnTo>
                  <a:lnTo>
                    <a:pt x="186" y="467"/>
                  </a:lnTo>
                  <a:lnTo>
                    <a:pt x="187" y="467"/>
                  </a:lnTo>
                  <a:lnTo>
                    <a:pt x="186" y="467"/>
                  </a:lnTo>
                  <a:lnTo>
                    <a:pt x="186" y="466"/>
                  </a:lnTo>
                  <a:lnTo>
                    <a:pt x="185" y="466"/>
                  </a:lnTo>
                  <a:lnTo>
                    <a:pt x="184" y="465"/>
                  </a:lnTo>
                  <a:lnTo>
                    <a:pt x="183" y="465"/>
                  </a:lnTo>
                  <a:lnTo>
                    <a:pt x="182" y="465"/>
                  </a:lnTo>
                  <a:lnTo>
                    <a:pt x="181" y="465"/>
                  </a:lnTo>
                  <a:lnTo>
                    <a:pt x="181" y="464"/>
                  </a:lnTo>
                  <a:lnTo>
                    <a:pt x="181" y="463"/>
                  </a:lnTo>
                  <a:lnTo>
                    <a:pt x="181" y="462"/>
                  </a:lnTo>
                  <a:lnTo>
                    <a:pt x="180" y="462"/>
                  </a:lnTo>
                  <a:lnTo>
                    <a:pt x="180" y="461"/>
                  </a:lnTo>
                  <a:lnTo>
                    <a:pt x="180" y="460"/>
                  </a:lnTo>
                  <a:lnTo>
                    <a:pt x="180" y="459"/>
                  </a:lnTo>
                  <a:lnTo>
                    <a:pt x="179" y="459"/>
                  </a:lnTo>
                  <a:lnTo>
                    <a:pt x="178" y="459"/>
                  </a:lnTo>
                  <a:lnTo>
                    <a:pt x="178" y="458"/>
                  </a:lnTo>
                  <a:lnTo>
                    <a:pt x="177" y="458"/>
                  </a:lnTo>
                  <a:lnTo>
                    <a:pt x="177" y="457"/>
                  </a:lnTo>
                  <a:lnTo>
                    <a:pt x="177" y="456"/>
                  </a:lnTo>
                  <a:lnTo>
                    <a:pt x="177" y="455"/>
                  </a:lnTo>
                  <a:lnTo>
                    <a:pt x="177" y="454"/>
                  </a:lnTo>
                  <a:lnTo>
                    <a:pt x="177" y="453"/>
                  </a:lnTo>
                  <a:lnTo>
                    <a:pt x="176" y="452"/>
                  </a:lnTo>
                  <a:lnTo>
                    <a:pt x="175" y="452"/>
                  </a:lnTo>
                  <a:lnTo>
                    <a:pt x="174" y="452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3" y="450"/>
                  </a:lnTo>
                  <a:lnTo>
                    <a:pt x="172" y="450"/>
                  </a:lnTo>
                  <a:lnTo>
                    <a:pt x="171" y="450"/>
                  </a:lnTo>
                  <a:lnTo>
                    <a:pt x="171" y="451"/>
                  </a:lnTo>
                  <a:lnTo>
                    <a:pt x="170" y="451"/>
                  </a:lnTo>
                  <a:lnTo>
                    <a:pt x="170" y="452"/>
                  </a:lnTo>
                  <a:lnTo>
                    <a:pt x="169" y="452"/>
                  </a:lnTo>
                  <a:lnTo>
                    <a:pt x="170" y="453"/>
                  </a:lnTo>
                  <a:lnTo>
                    <a:pt x="170" y="454"/>
                  </a:lnTo>
                  <a:lnTo>
                    <a:pt x="171" y="454"/>
                  </a:lnTo>
                  <a:lnTo>
                    <a:pt x="171" y="455"/>
                  </a:lnTo>
                  <a:lnTo>
                    <a:pt x="171" y="456"/>
                  </a:lnTo>
                  <a:lnTo>
                    <a:pt x="171" y="457"/>
                  </a:lnTo>
                  <a:lnTo>
                    <a:pt x="170" y="457"/>
                  </a:lnTo>
                  <a:lnTo>
                    <a:pt x="170" y="456"/>
                  </a:lnTo>
                  <a:lnTo>
                    <a:pt x="169" y="456"/>
                  </a:lnTo>
                  <a:lnTo>
                    <a:pt x="169" y="457"/>
                  </a:lnTo>
                  <a:lnTo>
                    <a:pt x="168" y="457"/>
                  </a:lnTo>
                  <a:lnTo>
                    <a:pt x="167" y="457"/>
                  </a:lnTo>
                  <a:lnTo>
                    <a:pt x="166" y="457"/>
                  </a:lnTo>
                  <a:lnTo>
                    <a:pt x="165" y="457"/>
                  </a:lnTo>
                  <a:lnTo>
                    <a:pt x="165" y="456"/>
                  </a:lnTo>
                  <a:lnTo>
                    <a:pt x="164" y="456"/>
                  </a:lnTo>
                  <a:lnTo>
                    <a:pt x="163" y="457"/>
                  </a:lnTo>
                  <a:lnTo>
                    <a:pt x="162" y="456"/>
                  </a:lnTo>
                  <a:lnTo>
                    <a:pt x="161" y="456"/>
                  </a:lnTo>
                  <a:lnTo>
                    <a:pt x="160" y="456"/>
                  </a:lnTo>
                  <a:lnTo>
                    <a:pt x="160" y="455"/>
                  </a:lnTo>
                  <a:lnTo>
                    <a:pt x="160" y="455"/>
                  </a:lnTo>
                  <a:lnTo>
                    <a:pt x="159" y="455"/>
                  </a:lnTo>
                  <a:lnTo>
                    <a:pt x="158" y="455"/>
                  </a:lnTo>
                  <a:lnTo>
                    <a:pt x="158" y="454"/>
                  </a:lnTo>
                  <a:lnTo>
                    <a:pt x="159" y="454"/>
                  </a:lnTo>
                  <a:lnTo>
                    <a:pt x="159" y="453"/>
                  </a:lnTo>
                  <a:lnTo>
                    <a:pt x="158" y="453"/>
                  </a:lnTo>
                  <a:lnTo>
                    <a:pt x="157" y="453"/>
                  </a:lnTo>
                  <a:lnTo>
                    <a:pt x="157" y="452"/>
                  </a:lnTo>
                  <a:lnTo>
                    <a:pt x="157" y="451"/>
                  </a:lnTo>
                  <a:lnTo>
                    <a:pt x="157" y="450"/>
                  </a:lnTo>
                  <a:lnTo>
                    <a:pt x="156" y="450"/>
                  </a:lnTo>
                  <a:lnTo>
                    <a:pt x="156" y="451"/>
                  </a:lnTo>
                  <a:lnTo>
                    <a:pt x="155" y="451"/>
                  </a:lnTo>
                  <a:lnTo>
                    <a:pt x="154" y="451"/>
                  </a:lnTo>
                  <a:lnTo>
                    <a:pt x="155" y="451"/>
                  </a:lnTo>
                  <a:lnTo>
                    <a:pt x="155" y="452"/>
                  </a:lnTo>
                  <a:lnTo>
                    <a:pt x="154" y="452"/>
                  </a:lnTo>
                  <a:lnTo>
                    <a:pt x="153" y="452"/>
                  </a:lnTo>
                  <a:lnTo>
                    <a:pt x="152" y="451"/>
                  </a:lnTo>
                  <a:lnTo>
                    <a:pt x="151" y="451"/>
                  </a:lnTo>
                  <a:lnTo>
                    <a:pt x="151" y="452"/>
                  </a:lnTo>
                  <a:lnTo>
                    <a:pt x="150" y="453"/>
                  </a:lnTo>
                  <a:lnTo>
                    <a:pt x="149" y="454"/>
                  </a:lnTo>
                  <a:lnTo>
                    <a:pt x="147" y="455"/>
                  </a:lnTo>
                  <a:lnTo>
                    <a:pt x="146" y="455"/>
                  </a:lnTo>
                  <a:lnTo>
                    <a:pt x="145" y="456"/>
                  </a:lnTo>
                  <a:lnTo>
                    <a:pt x="145" y="457"/>
                  </a:lnTo>
                  <a:lnTo>
                    <a:pt x="145" y="458"/>
                  </a:lnTo>
                  <a:lnTo>
                    <a:pt x="146" y="458"/>
                  </a:lnTo>
                  <a:lnTo>
                    <a:pt x="146" y="459"/>
                  </a:lnTo>
                  <a:lnTo>
                    <a:pt x="145" y="459"/>
                  </a:lnTo>
                  <a:lnTo>
                    <a:pt x="145" y="460"/>
                  </a:lnTo>
                  <a:lnTo>
                    <a:pt x="146" y="460"/>
                  </a:lnTo>
                  <a:lnTo>
                    <a:pt x="146" y="461"/>
                  </a:lnTo>
                  <a:lnTo>
                    <a:pt x="146" y="462"/>
                  </a:lnTo>
                  <a:lnTo>
                    <a:pt x="145" y="462"/>
                  </a:lnTo>
                  <a:lnTo>
                    <a:pt x="145" y="463"/>
                  </a:lnTo>
                  <a:lnTo>
                    <a:pt x="145" y="464"/>
                  </a:lnTo>
                  <a:lnTo>
                    <a:pt x="146" y="464"/>
                  </a:lnTo>
                  <a:lnTo>
                    <a:pt x="146" y="465"/>
                  </a:lnTo>
                  <a:lnTo>
                    <a:pt x="146" y="466"/>
                  </a:lnTo>
                  <a:lnTo>
                    <a:pt x="146" y="467"/>
                  </a:lnTo>
                  <a:lnTo>
                    <a:pt x="146" y="468"/>
                  </a:lnTo>
                  <a:lnTo>
                    <a:pt x="145" y="468"/>
                  </a:lnTo>
                  <a:lnTo>
                    <a:pt x="145" y="468"/>
                  </a:lnTo>
                  <a:lnTo>
                    <a:pt x="144" y="468"/>
                  </a:lnTo>
                  <a:lnTo>
                    <a:pt x="143" y="469"/>
                  </a:lnTo>
                  <a:lnTo>
                    <a:pt x="143" y="470"/>
                  </a:lnTo>
                  <a:lnTo>
                    <a:pt x="142" y="471"/>
                  </a:lnTo>
                  <a:lnTo>
                    <a:pt x="142" y="472"/>
                  </a:lnTo>
                  <a:lnTo>
                    <a:pt x="142" y="473"/>
                  </a:lnTo>
                  <a:lnTo>
                    <a:pt x="142" y="474"/>
                  </a:lnTo>
                  <a:lnTo>
                    <a:pt x="142" y="475"/>
                  </a:lnTo>
                  <a:lnTo>
                    <a:pt x="141" y="475"/>
                  </a:lnTo>
                  <a:lnTo>
                    <a:pt x="141" y="476"/>
                  </a:lnTo>
                  <a:lnTo>
                    <a:pt x="140" y="476"/>
                  </a:lnTo>
                  <a:lnTo>
                    <a:pt x="140" y="477"/>
                  </a:lnTo>
                  <a:lnTo>
                    <a:pt x="139" y="477"/>
                  </a:lnTo>
                  <a:lnTo>
                    <a:pt x="139" y="476"/>
                  </a:lnTo>
                  <a:lnTo>
                    <a:pt x="139" y="475"/>
                  </a:lnTo>
                  <a:lnTo>
                    <a:pt x="138" y="475"/>
                  </a:lnTo>
                  <a:lnTo>
                    <a:pt x="138" y="474"/>
                  </a:lnTo>
                  <a:lnTo>
                    <a:pt x="138" y="473"/>
                  </a:lnTo>
                  <a:lnTo>
                    <a:pt x="138" y="472"/>
                  </a:lnTo>
                  <a:lnTo>
                    <a:pt x="137" y="471"/>
                  </a:lnTo>
                  <a:lnTo>
                    <a:pt x="137" y="470"/>
                  </a:lnTo>
                  <a:lnTo>
                    <a:pt x="136" y="469"/>
                  </a:lnTo>
                  <a:lnTo>
                    <a:pt x="136" y="468"/>
                  </a:lnTo>
                  <a:lnTo>
                    <a:pt x="135" y="468"/>
                  </a:lnTo>
                  <a:lnTo>
                    <a:pt x="135" y="467"/>
                  </a:lnTo>
                  <a:lnTo>
                    <a:pt x="134" y="466"/>
                  </a:lnTo>
                  <a:lnTo>
                    <a:pt x="133" y="465"/>
                  </a:lnTo>
                  <a:lnTo>
                    <a:pt x="132" y="464"/>
                  </a:lnTo>
                  <a:lnTo>
                    <a:pt x="131" y="463"/>
                  </a:lnTo>
                  <a:lnTo>
                    <a:pt x="131" y="462"/>
                  </a:lnTo>
                  <a:lnTo>
                    <a:pt x="130" y="462"/>
                  </a:lnTo>
                  <a:lnTo>
                    <a:pt x="130" y="461"/>
                  </a:lnTo>
                  <a:lnTo>
                    <a:pt x="130" y="462"/>
                  </a:lnTo>
                  <a:lnTo>
                    <a:pt x="130" y="461"/>
                  </a:lnTo>
                  <a:lnTo>
                    <a:pt x="130" y="460"/>
                  </a:lnTo>
                  <a:lnTo>
                    <a:pt x="129" y="460"/>
                  </a:lnTo>
                  <a:lnTo>
                    <a:pt x="129" y="459"/>
                  </a:lnTo>
                  <a:lnTo>
                    <a:pt x="128" y="456"/>
                  </a:lnTo>
                  <a:lnTo>
                    <a:pt x="127" y="457"/>
                  </a:lnTo>
                  <a:lnTo>
                    <a:pt x="126" y="457"/>
                  </a:lnTo>
                  <a:lnTo>
                    <a:pt x="125" y="458"/>
                  </a:lnTo>
                  <a:lnTo>
                    <a:pt x="125" y="459"/>
                  </a:lnTo>
                  <a:lnTo>
                    <a:pt x="124" y="457"/>
                  </a:lnTo>
                  <a:lnTo>
                    <a:pt x="123" y="456"/>
                  </a:lnTo>
                  <a:lnTo>
                    <a:pt x="122" y="457"/>
                  </a:lnTo>
                  <a:lnTo>
                    <a:pt x="121" y="458"/>
                  </a:lnTo>
                  <a:lnTo>
                    <a:pt x="121" y="459"/>
                  </a:lnTo>
                  <a:lnTo>
                    <a:pt x="120" y="459"/>
                  </a:lnTo>
                  <a:lnTo>
                    <a:pt x="120" y="460"/>
                  </a:lnTo>
                  <a:lnTo>
                    <a:pt x="119" y="461"/>
                  </a:lnTo>
                  <a:lnTo>
                    <a:pt x="116" y="464"/>
                  </a:lnTo>
                  <a:lnTo>
                    <a:pt x="115" y="466"/>
                  </a:lnTo>
                  <a:lnTo>
                    <a:pt x="114" y="466"/>
                  </a:lnTo>
                  <a:lnTo>
                    <a:pt x="114" y="467"/>
                  </a:lnTo>
                  <a:lnTo>
                    <a:pt x="113" y="468"/>
                  </a:lnTo>
                  <a:lnTo>
                    <a:pt x="112" y="469"/>
                  </a:lnTo>
                  <a:lnTo>
                    <a:pt x="110" y="471"/>
                  </a:lnTo>
                  <a:lnTo>
                    <a:pt x="110" y="472"/>
                  </a:lnTo>
                  <a:lnTo>
                    <a:pt x="108" y="474"/>
                  </a:lnTo>
                  <a:lnTo>
                    <a:pt x="107" y="475"/>
                  </a:lnTo>
                  <a:lnTo>
                    <a:pt x="107" y="476"/>
                  </a:lnTo>
                  <a:lnTo>
                    <a:pt x="106" y="476"/>
                  </a:lnTo>
                  <a:lnTo>
                    <a:pt x="106" y="477"/>
                  </a:lnTo>
                  <a:lnTo>
                    <a:pt x="104" y="479"/>
                  </a:lnTo>
                  <a:lnTo>
                    <a:pt x="104" y="480"/>
                  </a:lnTo>
                  <a:lnTo>
                    <a:pt x="103" y="481"/>
                  </a:lnTo>
                  <a:lnTo>
                    <a:pt x="102" y="481"/>
                  </a:lnTo>
                  <a:lnTo>
                    <a:pt x="102" y="482"/>
                  </a:lnTo>
                  <a:lnTo>
                    <a:pt x="101" y="483"/>
                  </a:lnTo>
                  <a:lnTo>
                    <a:pt x="100" y="484"/>
                  </a:lnTo>
                  <a:lnTo>
                    <a:pt x="100" y="483"/>
                  </a:lnTo>
                  <a:lnTo>
                    <a:pt x="99" y="482"/>
                  </a:lnTo>
                  <a:lnTo>
                    <a:pt x="98" y="481"/>
                  </a:lnTo>
                  <a:lnTo>
                    <a:pt x="98" y="480"/>
                  </a:lnTo>
                  <a:lnTo>
                    <a:pt x="97" y="479"/>
                  </a:lnTo>
                  <a:lnTo>
                    <a:pt x="97" y="478"/>
                  </a:lnTo>
                  <a:lnTo>
                    <a:pt x="97" y="477"/>
                  </a:lnTo>
                  <a:lnTo>
                    <a:pt x="96" y="477"/>
                  </a:lnTo>
                  <a:lnTo>
                    <a:pt x="96" y="476"/>
                  </a:lnTo>
                  <a:lnTo>
                    <a:pt x="96" y="475"/>
                  </a:lnTo>
                  <a:lnTo>
                    <a:pt x="96" y="474"/>
                  </a:lnTo>
                  <a:lnTo>
                    <a:pt x="97" y="473"/>
                  </a:lnTo>
                  <a:lnTo>
                    <a:pt x="97" y="472"/>
                  </a:lnTo>
                  <a:lnTo>
                    <a:pt x="97" y="471"/>
                  </a:lnTo>
                  <a:lnTo>
                    <a:pt x="98" y="469"/>
                  </a:lnTo>
                  <a:lnTo>
                    <a:pt x="98" y="468"/>
                  </a:lnTo>
                  <a:lnTo>
                    <a:pt x="99" y="468"/>
                  </a:lnTo>
                  <a:lnTo>
                    <a:pt x="98" y="467"/>
                  </a:lnTo>
                  <a:lnTo>
                    <a:pt x="98" y="466"/>
                  </a:lnTo>
                  <a:lnTo>
                    <a:pt x="98" y="465"/>
                  </a:lnTo>
                  <a:lnTo>
                    <a:pt x="98" y="464"/>
                  </a:lnTo>
                  <a:lnTo>
                    <a:pt x="98" y="463"/>
                  </a:lnTo>
                  <a:lnTo>
                    <a:pt x="98" y="461"/>
                  </a:lnTo>
                  <a:lnTo>
                    <a:pt x="99" y="461"/>
                  </a:lnTo>
                  <a:lnTo>
                    <a:pt x="98" y="460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8" y="457"/>
                  </a:lnTo>
                  <a:lnTo>
                    <a:pt x="98" y="456"/>
                  </a:lnTo>
                  <a:lnTo>
                    <a:pt x="97" y="454"/>
                  </a:lnTo>
                  <a:lnTo>
                    <a:pt x="96" y="454"/>
                  </a:lnTo>
                  <a:lnTo>
                    <a:pt x="95" y="454"/>
                  </a:lnTo>
                  <a:lnTo>
                    <a:pt x="95" y="453"/>
                  </a:lnTo>
                  <a:lnTo>
                    <a:pt x="93" y="453"/>
                  </a:lnTo>
                  <a:lnTo>
                    <a:pt x="93" y="452"/>
                  </a:lnTo>
                  <a:lnTo>
                    <a:pt x="93" y="451"/>
                  </a:lnTo>
                  <a:lnTo>
                    <a:pt x="92" y="450"/>
                  </a:lnTo>
                  <a:lnTo>
                    <a:pt x="92" y="449"/>
                  </a:lnTo>
                  <a:lnTo>
                    <a:pt x="92" y="448"/>
                  </a:lnTo>
                  <a:lnTo>
                    <a:pt x="93" y="448"/>
                  </a:lnTo>
                  <a:lnTo>
                    <a:pt x="94" y="447"/>
                  </a:lnTo>
                  <a:lnTo>
                    <a:pt x="95" y="446"/>
                  </a:lnTo>
                  <a:lnTo>
                    <a:pt x="96" y="445"/>
                  </a:lnTo>
                  <a:lnTo>
                    <a:pt x="96" y="444"/>
                  </a:lnTo>
                  <a:lnTo>
                    <a:pt x="96" y="443"/>
                  </a:lnTo>
                  <a:lnTo>
                    <a:pt x="96" y="442"/>
                  </a:lnTo>
                  <a:lnTo>
                    <a:pt x="96" y="441"/>
                  </a:lnTo>
                  <a:lnTo>
                    <a:pt x="96" y="440"/>
                  </a:lnTo>
                  <a:lnTo>
                    <a:pt x="96" y="439"/>
                  </a:lnTo>
                  <a:lnTo>
                    <a:pt x="96" y="438"/>
                  </a:lnTo>
                  <a:lnTo>
                    <a:pt x="96" y="437"/>
                  </a:lnTo>
                  <a:lnTo>
                    <a:pt x="95" y="436"/>
                  </a:lnTo>
                  <a:lnTo>
                    <a:pt x="94" y="434"/>
                  </a:lnTo>
                  <a:lnTo>
                    <a:pt x="94" y="433"/>
                  </a:lnTo>
                  <a:lnTo>
                    <a:pt x="94" y="432"/>
                  </a:lnTo>
                  <a:lnTo>
                    <a:pt x="93" y="431"/>
                  </a:lnTo>
                  <a:lnTo>
                    <a:pt x="93" y="430"/>
                  </a:lnTo>
                  <a:lnTo>
                    <a:pt x="92" y="428"/>
                  </a:lnTo>
                  <a:lnTo>
                    <a:pt x="92" y="427"/>
                  </a:lnTo>
                  <a:lnTo>
                    <a:pt x="92" y="426"/>
                  </a:lnTo>
                  <a:lnTo>
                    <a:pt x="92" y="425"/>
                  </a:lnTo>
                  <a:lnTo>
                    <a:pt x="92" y="424"/>
                  </a:lnTo>
                  <a:lnTo>
                    <a:pt x="91" y="423"/>
                  </a:lnTo>
                  <a:lnTo>
                    <a:pt x="91" y="422"/>
                  </a:lnTo>
                  <a:lnTo>
                    <a:pt x="91" y="420"/>
                  </a:lnTo>
                  <a:lnTo>
                    <a:pt x="92" y="420"/>
                  </a:lnTo>
                  <a:lnTo>
                    <a:pt x="92" y="419"/>
                  </a:lnTo>
                  <a:lnTo>
                    <a:pt x="92" y="418"/>
                  </a:lnTo>
                  <a:lnTo>
                    <a:pt x="91" y="418"/>
                  </a:lnTo>
                  <a:lnTo>
                    <a:pt x="91" y="417"/>
                  </a:lnTo>
                  <a:lnTo>
                    <a:pt x="91" y="416"/>
                  </a:lnTo>
                  <a:lnTo>
                    <a:pt x="91" y="415"/>
                  </a:lnTo>
                  <a:lnTo>
                    <a:pt x="90" y="415"/>
                  </a:lnTo>
                  <a:lnTo>
                    <a:pt x="91" y="415"/>
                  </a:lnTo>
                  <a:lnTo>
                    <a:pt x="91" y="414"/>
                  </a:lnTo>
                  <a:lnTo>
                    <a:pt x="91" y="413"/>
                  </a:lnTo>
                  <a:lnTo>
                    <a:pt x="92" y="413"/>
                  </a:lnTo>
                  <a:lnTo>
                    <a:pt x="92" y="412"/>
                  </a:lnTo>
                  <a:lnTo>
                    <a:pt x="92" y="411"/>
                  </a:lnTo>
                  <a:lnTo>
                    <a:pt x="92" y="410"/>
                  </a:lnTo>
                  <a:lnTo>
                    <a:pt x="93" y="410"/>
                  </a:lnTo>
                  <a:lnTo>
                    <a:pt x="93" y="409"/>
                  </a:lnTo>
                  <a:lnTo>
                    <a:pt x="93" y="408"/>
                  </a:lnTo>
                  <a:lnTo>
                    <a:pt x="91" y="407"/>
                  </a:lnTo>
                  <a:lnTo>
                    <a:pt x="91" y="406"/>
                  </a:lnTo>
                  <a:lnTo>
                    <a:pt x="90" y="406"/>
                  </a:lnTo>
                  <a:lnTo>
                    <a:pt x="91" y="406"/>
                  </a:lnTo>
                  <a:lnTo>
                    <a:pt x="91" y="405"/>
                  </a:lnTo>
                  <a:lnTo>
                    <a:pt x="91" y="404"/>
                  </a:lnTo>
                  <a:lnTo>
                    <a:pt x="92" y="404"/>
                  </a:lnTo>
                  <a:lnTo>
                    <a:pt x="92" y="403"/>
                  </a:lnTo>
                  <a:lnTo>
                    <a:pt x="92" y="402"/>
                  </a:lnTo>
                  <a:lnTo>
                    <a:pt x="93" y="401"/>
                  </a:lnTo>
                  <a:lnTo>
                    <a:pt x="93" y="400"/>
                  </a:lnTo>
                  <a:lnTo>
                    <a:pt x="93" y="399"/>
                  </a:lnTo>
                  <a:lnTo>
                    <a:pt x="93" y="398"/>
                  </a:lnTo>
                  <a:lnTo>
                    <a:pt x="94" y="398"/>
                  </a:lnTo>
                  <a:lnTo>
                    <a:pt x="94" y="397"/>
                  </a:lnTo>
                  <a:lnTo>
                    <a:pt x="94" y="396"/>
                  </a:lnTo>
                  <a:lnTo>
                    <a:pt x="95" y="395"/>
                  </a:lnTo>
                  <a:lnTo>
                    <a:pt x="95" y="394"/>
                  </a:lnTo>
                  <a:lnTo>
                    <a:pt x="95" y="393"/>
                  </a:lnTo>
                  <a:lnTo>
                    <a:pt x="95" y="392"/>
                  </a:lnTo>
                  <a:lnTo>
                    <a:pt x="95" y="390"/>
                  </a:lnTo>
                  <a:lnTo>
                    <a:pt x="95" y="389"/>
                  </a:lnTo>
                  <a:lnTo>
                    <a:pt x="95" y="388"/>
                  </a:lnTo>
                  <a:lnTo>
                    <a:pt x="95" y="387"/>
                  </a:lnTo>
                  <a:lnTo>
                    <a:pt x="95" y="386"/>
                  </a:lnTo>
                  <a:lnTo>
                    <a:pt x="95" y="385"/>
                  </a:lnTo>
                  <a:lnTo>
                    <a:pt x="95" y="384"/>
                  </a:lnTo>
                  <a:lnTo>
                    <a:pt x="95" y="381"/>
                  </a:lnTo>
                  <a:lnTo>
                    <a:pt x="96" y="380"/>
                  </a:lnTo>
                  <a:lnTo>
                    <a:pt x="96" y="379"/>
                  </a:lnTo>
                  <a:lnTo>
                    <a:pt x="96" y="378"/>
                  </a:lnTo>
                  <a:lnTo>
                    <a:pt x="96" y="377"/>
                  </a:lnTo>
                  <a:lnTo>
                    <a:pt x="96" y="376"/>
                  </a:lnTo>
                  <a:lnTo>
                    <a:pt x="96" y="375"/>
                  </a:lnTo>
                  <a:lnTo>
                    <a:pt x="96" y="374"/>
                  </a:lnTo>
                  <a:lnTo>
                    <a:pt x="96" y="373"/>
                  </a:lnTo>
                  <a:lnTo>
                    <a:pt x="96" y="371"/>
                  </a:lnTo>
                  <a:lnTo>
                    <a:pt x="96" y="371"/>
                  </a:lnTo>
                  <a:lnTo>
                    <a:pt x="96" y="370"/>
                  </a:lnTo>
                  <a:lnTo>
                    <a:pt x="96" y="368"/>
                  </a:lnTo>
                  <a:lnTo>
                    <a:pt x="96" y="367"/>
                  </a:lnTo>
                  <a:lnTo>
                    <a:pt x="96" y="366"/>
                  </a:lnTo>
                  <a:lnTo>
                    <a:pt x="96" y="365"/>
                  </a:lnTo>
                  <a:lnTo>
                    <a:pt x="97" y="365"/>
                  </a:lnTo>
                  <a:lnTo>
                    <a:pt x="97" y="364"/>
                  </a:lnTo>
                  <a:lnTo>
                    <a:pt x="97" y="363"/>
                  </a:lnTo>
                  <a:lnTo>
                    <a:pt x="98" y="362"/>
                  </a:lnTo>
                  <a:lnTo>
                    <a:pt x="98" y="361"/>
                  </a:lnTo>
                  <a:lnTo>
                    <a:pt x="98" y="360"/>
                  </a:lnTo>
                  <a:lnTo>
                    <a:pt x="98" y="359"/>
                  </a:lnTo>
                  <a:lnTo>
                    <a:pt x="99" y="359"/>
                  </a:lnTo>
                  <a:lnTo>
                    <a:pt x="98" y="358"/>
                  </a:lnTo>
                  <a:lnTo>
                    <a:pt x="97" y="358"/>
                  </a:lnTo>
                  <a:lnTo>
                    <a:pt x="96" y="358"/>
                  </a:lnTo>
                  <a:lnTo>
                    <a:pt x="95" y="358"/>
                  </a:lnTo>
                  <a:lnTo>
                    <a:pt x="94" y="358"/>
                  </a:lnTo>
                  <a:lnTo>
                    <a:pt x="93" y="358"/>
                  </a:lnTo>
                  <a:lnTo>
                    <a:pt x="92" y="358"/>
                  </a:lnTo>
                  <a:lnTo>
                    <a:pt x="91" y="358"/>
                  </a:lnTo>
                  <a:lnTo>
                    <a:pt x="90" y="358"/>
                  </a:lnTo>
                  <a:lnTo>
                    <a:pt x="89" y="358"/>
                  </a:lnTo>
                  <a:lnTo>
                    <a:pt x="88" y="358"/>
                  </a:lnTo>
                  <a:lnTo>
                    <a:pt x="86" y="359"/>
                  </a:lnTo>
                  <a:lnTo>
                    <a:pt x="85" y="359"/>
                  </a:lnTo>
                  <a:lnTo>
                    <a:pt x="83" y="359"/>
                  </a:lnTo>
                  <a:lnTo>
                    <a:pt x="76" y="359"/>
                  </a:lnTo>
                  <a:lnTo>
                    <a:pt x="75" y="359"/>
                  </a:lnTo>
                  <a:lnTo>
                    <a:pt x="74" y="359"/>
                  </a:lnTo>
                  <a:lnTo>
                    <a:pt x="71" y="359"/>
                  </a:lnTo>
                  <a:lnTo>
                    <a:pt x="70" y="359"/>
                  </a:lnTo>
                  <a:lnTo>
                    <a:pt x="69" y="359"/>
                  </a:lnTo>
                  <a:lnTo>
                    <a:pt x="68" y="358"/>
                  </a:lnTo>
                  <a:lnTo>
                    <a:pt x="66" y="355"/>
                  </a:lnTo>
                  <a:lnTo>
                    <a:pt x="65" y="354"/>
                  </a:lnTo>
                  <a:lnTo>
                    <a:pt x="64" y="351"/>
                  </a:lnTo>
                  <a:lnTo>
                    <a:pt x="61" y="347"/>
                  </a:lnTo>
                  <a:lnTo>
                    <a:pt x="60" y="346"/>
                  </a:lnTo>
                  <a:lnTo>
                    <a:pt x="60" y="345"/>
                  </a:lnTo>
                  <a:lnTo>
                    <a:pt x="59" y="345"/>
                  </a:lnTo>
                  <a:lnTo>
                    <a:pt x="59" y="344"/>
                  </a:lnTo>
                  <a:lnTo>
                    <a:pt x="58" y="343"/>
                  </a:lnTo>
                  <a:lnTo>
                    <a:pt x="57" y="342"/>
                  </a:lnTo>
                  <a:lnTo>
                    <a:pt x="55" y="339"/>
                  </a:lnTo>
                  <a:lnTo>
                    <a:pt x="54" y="338"/>
                  </a:lnTo>
                  <a:lnTo>
                    <a:pt x="53" y="337"/>
                  </a:lnTo>
                  <a:lnTo>
                    <a:pt x="52" y="336"/>
                  </a:lnTo>
                  <a:lnTo>
                    <a:pt x="51" y="335"/>
                  </a:lnTo>
                  <a:lnTo>
                    <a:pt x="50" y="335"/>
                  </a:lnTo>
                  <a:lnTo>
                    <a:pt x="49" y="333"/>
                  </a:lnTo>
                  <a:lnTo>
                    <a:pt x="48" y="333"/>
                  </a:lnTo>
                  <a:lnTo>
                    <a:pt x="48" y="332"/>
                  </a:lnTo>
                  <a:lnTo>
                    <a:pt x="47" y="331"/>
                  </a:lnTo>
                  <a:lnTo>
                    <a:pt x="45" y="330"/>
                  </a:lnTo>
                  <a:lnTo>
                    <a:pt x="44" y="329"/>
                  </a:lnTo>
                  <a:lnTo>
                    <a:pt x="43" y="328"/>
                  </a:lnTo>
                  <a:lnTo>
                    <a:pt x="42" y="327"/>
                  </a:lnTo>
                  <a:lnTo>
                    <a:pt x="41" y="326"/>
                  </a:lnTo>
                  <a:lnTo>
                    <a:pt x="40" y="326"/>
                  </a:lnTo>
                  <a:lnTo>
                    <a:pt x="40" y="325"/>
                  </a:lnTo>
                  <a:lnTo>
                    <a:pt x="38" y="324"/>
                  </a:lnTo>
                  <a:lnTo>
                    <a:pt x="37" y="323"/>
                  </a:lnTo>
                  <a:lnTo>
                    <a:pt x="36" y="323"/>
                  </a:lnTo>
                  <a:lnTo>
                    <a:pt x="35" y="322"/>
                  </a:lnTo>
                  <a:lnTo>
                    <a:pt x="35" y="321"/>
                  </a:lnTo>
                  <a:lnTo>
                    <a:pt x="35" y="317"/>
                  </a:lnTo>
                  <a:lnTo>
                    <a:pt x="34" y="315"/>
                  </a:lnTo>
                  <a:lnTo>
                    <a:pt x="34" y="313"/>
                  </a:lnTo>
                  <a:lnTo>
                    <a:pt x="34" y="312"/>
                  </a:lnTo>
                  <a:lnTo>
                    <a:pt x="34" y="309"/>
                  </a:lnTo>
                  <a:lnTo>
                    <a:pt x="34" y="305"/>
                  </a:lnTo>
                  <a:lnTo>
                    <a:pt x="34" y="300"/>
                  </a:lnTo>
                  <a:lnTo>
                    <a:pt x="34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4" y="295"/>
                  </a:lnTo>
                  <a:lnTo>
                    <a:pt x="34" y="294"/>
                  </a:lnTo>
                  <a:lnTo>
                    <a:pt x="34" y="293"/>
                  </a:lnTo>
                  <a:lnTo>
                    <a:pt x="34" y="292"/>
                  </a:lnTo>
                  <a:lnTo>
                    <a:pt x="34" y="291"/>
                  </a:lnTo>
                  <a:lnTo>
                    <a:pt x="34" y="289"/>
                  </a:lnTo>
                  <a:lnTo>
                    <a:pt x="34" y="288"/>
                  </a:lnTo>
                  <a:lnTo>
                    <a:pt x="34" y="284"/>
                  </a:lnTo>
                  <a:lnTo>
                    <a:pt x="34" y="282"/>
                  </a:lnTo>
                  <a:lnTo>
                    <a:pt x="34" y="281"/>
                  </a:lnTo>
                  <a:lnTo>
                    <a:pt x="34" y="280"/>
                  </a:lnTo>
                  <a:lnTo>
                    <a:pt x="34" y="279"/>
                  </a:lnTo>
                  <a:lnTo>
                    <a:pt x="34" y="278"/>
                  </a:lnTo>
                  <a:lnTo>
                    <a:pt x="34" y="276"/>
                  </a:lnTo>
                  <a:lnTo>
                    <a:pt x="33" y="276"/>
                  </a:lnTo>
                  <a:lnTo>
                    <a:pt x="29" y="277"/>
                  </a:lnTo>
                  <a:lnTo>
                    <a:pt x="28" y="277"/>
                  </a:lnTo>
                  <a:lnTo>
                    <a:pt x="27" y="277"/>
                  </a:lnTo>
                  <a:lnTo>
                    <a:pt x="26" y="278"/>
                  </a:lnTo>
                  <a:lnTo>
                    <a:pt x="25" y="278"/>
                  </a:lnTo>
                  <a:lnTo>
                    <a:pt x="24" y="278"/>
                  </a:lnTo>
                  <a:lnTo>
                    <a:pt x="23" y="277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1" y="275"/>
                  </a:lnTo>
                  <a:lnTo>
                    <a:pt x="20" y="275"/>
                  </a:lnTo>
                  <a:lnTo>
                    <a:pt x="19" y="274"/>
                  </a:lnTo>
                  <a:lnTo>
                    <a:pt x="18" y="274"/>
                  </a:lnTo>
                  <a:lnTo>
                    <a:pt x="18" y="274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6" y="273"/>
                  </a:lnTo>
                  <a:lnTo>
                    <a:pt x="16" y="272"/>
                  </a:lnTo>
                  <a:lnTo>
                    <a:pt x="16" y="272"/>
                  </a:lnTo>
                  <a:lnTo>
                    <a:pt x="15" y="271"/>
                  </a:lnTo>
                  <a:lnTo>
                    <a:pt x="14" y="271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9" y="269"/>
                  </a:lnTo>
                  <a:lnTo>
                    <a:pt x="8" y="269"/>
                  </a:lnTo>
                  <a:lnTo>
                    <a:pt x="7" y="269"/>
                  </a:lnTo>
                  <a:lnTo>
                    <a:pt x="6" y="268"/>
                  </a:lnTo>
                  <a:lnTo>
                    <a:pt x="5" y="268"/>
                  </a:lnTo>
                  <a:lnTo>
                    <a:pt x="4" y="268"/>
                  </a:lnTo>
                  <a:lnTo>
                    <a:pt x="3" y="267"/>
                  </a:lnTo>
                  <a:lnTo>
                    <a:pt x="2" y="267"/>
                  </a:lnTo>
                  <a:lnTo>
                    <a:pt x="1" y="267"/>
                  </a:lnTo>
                  <a:lnTo>
                    <a:pt x="1" y="266"/>
                  </a:lnTo>
                  <a:lnTo>
                    <a:pt x="1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1" y="249"/>
                  </a:lnTo>
                  <a:lnTo>
                    <a:pt x="2" y="249"/>
                  </a:lnTo>
                  <a:lnTo>
                    <a:pt x="3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3" y="250"/>
                  </a:lnTo>
                  <a:lnTo>
                    <a:pt x="3" y="251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6" y="251"/>
                  </a:lnTo>
                  <a:lnTo>
                    <a:pt x="6" y="252"/>
                  </a:lnTo>
                  <a:lnTo>
                    <a:pt x="6" y="253"/>
                  </a:lnTo>
                  <a:lnTo>
                    <a:pt x="7" y="252"/>
                  </a:lnTo>
                  <a:lnTo>
                    <a:pt x="7" y="253"/>
                  </a:lnTo>
                  <a:lnTo>
                    <a:pt x="8" y="253"/>
                  </a:lnTo>
                  <a:lnTo>
                    <a:pt x="9" y="253"/>
                  </a:lnTo>
                  <a:lnTo>
                    <a:pt x="9" y="252"/>
                  </a:lnTo>
                  <a:lnTo>
                    <a:pt x="9" y="251"/>
                  </a:lnTo>
                  <a:lnTo>
                    <a:pt x="10" y="251"/>
                  </a:lnTo>
                  <a:lnTo>
                    <a:pt x="10" y="252"/>
                  </a:lnTo>
                  <a:lnTo>
                    <a:pt x="11" y="252"/>
                  </a:lnTo>
                  <a:lnTo>
                    <a:pt x="11" y="253"/>
                  </a:lnTo>
                  <a:lnTo>
                    <a:pt x="12" y="253"/>
                  </a:lnTo>
                  <a:lnTo>
                    <a:pt x="12" y="252"/>
                  </a:lnTo>
                  <a:lnTo>
                    <a:pt x="13" y="252"/>
                  </a:lnTo>
                  <a:lnTo>
                    <a:pt x="13" y="251"/>
                  </a:lnTo>
                  <a:lnTo>
                    <a:pt x="14" y="251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6" y="252"/>
                  </a:lnTo>
                  <a:lnTo>
                    <a:pt x="16" y="253"/>
                  </a:lnTo>
                  <a:lnTo>
                    <a:pt x="17" y="253"/>
                  </a:lnTo>
                  <a:lnTo>
                    <a:pt x="18" y="253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0" y="252"/>
                  </a:lnTo>
                  <a:lnTo>
                    <a:pt x="21" y="252"/>
                  </a:lnTo>
                  <a:lnTo>
                    <a:pt x="22" y="252"/>
                  </a:lnTo>
                  <a:lnTo>
                    <a:pt x="23" y="252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4" y="252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1"/>
                  </a:lnTo>
                  <a:lnTo>
                    <a:pt x="26" y="252"/>
                  </a:lnTo>
                  <a:lnTo>
                    <a:pt x="27" y="252"/>
                  </a:lnTo>
                  <a:lnTo>
                    <a:pt x="28" y="252"/>
                  </a:lnTo>
                  <a:lnTo>
                    <a:pt x="28" y="253"/>
                  </a:lnTo>
                  <a:lnTo>
                    <a:pt x="27" y="253"/>
                  </a:lnTo>
                  <a:lnTo>
                    <a:pt x="27" y="254"/>
                  </a:lnTo>
                  <a:lnTo>
                    <a:pt x="28" y="254"/>
                  </a:lnTo>
                  <a:lnTo>
                    <a:pt x="29" y="255"/>
                  </a:lnTo>
                  <a:lnTo>
                    <a:pt x="29" y="254"/>
                  </a:lnTo>
                  <a:lnTo>
                    <a:pt x="30" y="254"/>
                  </a:lnTo>
                  <a:lnTo>
                    <a:pt x="31" y="254"/>
                  </a:lnTo>
                  <a:lnTo>
                    <a:pt x="32" y="254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4"/>
                  </a:lnTo>
                  <a:lnTo>
                    <a:pt x="33" y="255"/>
                  </a:lnTo>
                  <a:lnTo>
                    <a:pt x="33" y="256"/>
                  </a:lnTo>
                  <a:lnTo>
                    <a:pt x="34" y="256"/>
                  </a:lnTo>
                  <a:lnTo>
                    <a:pt x="34" y="255"/>
                  </a:lnTo>
                  <a:lnTo>
                    <a:pt x="35" y="256"/>
                  </a:lnTo>
                  <a:lnTo>
                    <a:pt x="35" y="257"/>
                  </a:lnTo>
                  <a:lnTo>
                    <a:pt x="36" y="257"/>
                  </a:lnTo>
                  <a:lnTo>
                    <a:pt x="36" y="256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8" y="258"/>
                  </a:lnTo>
                  <a:lnTo>
                    <a:pt x="38" y="257"/>
                  </a:lnTo>
                  <a:lnTo>
                    <a:pt x="38" y="258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0" y="259"/>
                  </a:lnTo>
                  <a:lnTo>
                    <a:pt x="39" y="259"/>
                  </a:lnTo>
                  <a:lnTo>
                    <a:pt x="40" y="259"/>
                  </a:lnTo>
                  <a:lnTo>
                    <a:pt x="40" y="260"/>
                  </a:lnTo>
                  <a:lnTo>
                    <a:pt x="39" y="260"/>
                  </a:lnTo>
                  <a:lnTo>
                    <a:pt x="40" y="260"/>
                  </a:lnTo>
                  <a:lnTo>
                    <a:pt x="40" y="261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2" y="260"/>
                  </a:lnTo>
                  <a:lnTo>
                    <a:pt x="42" y="259"/>
                  </a:lnTo>
                  <a:lnTo>
                    <a:pt x="43" y="259"/>
                  </a:lnTo>
                  <a:lnTo>
                    <a:pt x="43" y="258"/>
                  </a:lnTo>
                  <a:lnTo>
                    <a:pt x="43" y="259"/>
                  </a:lnTo>
                  <a:lnTo>
                    <a:pt x="44" y="259"/>
                  </a:lnTo>
                  <a:lnTo>
                    <a:pt x="45" y="259"/>
                  </a:lnTo>
                  <a:lnTo>
                    <a:pt x="45" y="258"/>
                  </a:lnTo>
                  <a:lnTo>
                    <a:pt x="44" y="258"/>
                  </a:lnTo>
                  <a:lnTo>
                    <a:pt x="44" y="257"/>
                  </a:lnTo>
                  <a:lnTo>
                    <a:pt x="45" y="257"/>
                  </a:lnTo>
                  <a:lnTo>
                    <a:pt x="45" y="256"/>
                  </a:lnTo>
                  <a:lnTo>
                    <a:pt x="46" y="256"/>
                  </a:lnTo>
                  <a:lnTo>
                    <a:pt x="46" y="255"/>
                  </a:lnTo>
                  <a:lnTo>
                    <a:pt x="47" y="255"/>
                  </a:lnTo>
                  <a:lnTo>
                    <a:pt x="48" y="255"/>
                  </a:lnTo>
                  <a:lnTo>
                    <a:pt x="49" y="254"/>
                  </a:lnTo>
                  <a:lnTo>
                    <a:pt x="49" y="253"/>
                  </a:lnTo>
                  <a:lnTo>
                    <a:pt x="48" y="253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0" y="253"/>
                  </a:lnTo>
                  <a:lnTo>
                    <a:pt x="50" y="254"/>
                  </a:lnTo>
                  <a:lnTo>
                    <a:pt x="50" y="253"/>
                  </a:lnTo>
                  <a:lnTo>
                    <a:pt x="51" y="253"/>
                  </a:lnTo>
                  <a:lnTo>
                    <a:pt x="50" y="253"/>
                  </a:lnTo>
                  <a:lnTo>
                    <a:pt x="51" y="253"/>
                  </a:lnTo>
                  <a:lnTo>
                    <a:pt x="51" y="252"/>
                  </a:lnTo>
                  <a:lnTo>
                    <a:pt x="51" y="253"/>
                  </a:lnTo>
                  <a:lnTo>
                    <a:pt x="52" y="253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3" y="253"/>
                  </a:lnTo>
                  <a:lnTo>
                    <a:pt x="54" y="253"/>
                  </a:lnTo>
                  <a:lnTo>
                    <a:pt x="55" y="252"/>
                  </a:lnTo>
                  <a:lnTo>
                    <a:pt x="55" y="251"/>
                  </a:lnTo>
                  <a:lnTo>
                    <a:pt x="56" y="251"/>
                  </a:lnTo>
                  <a:lnTo>
                    <a:pt x="56" y="252"/>
                  </a:lnTo>
                  <a:lnTo>
                    <a:pt x="57" y="252"/>
                  </a:lnTo>
                  <a:lnTo>
                    <a:pt x="57" y="251"/>
                  </a:lnTo>
                  <a:lnTo>
                    <a:pt x="58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59" y="249"/>
                  </a:lnTo>
                  <a:lnTo>
                    <a:pt x="60" y="249"/>
                  </a:lnTo>
                  <a:lnTo>
                    <a:pt x="60" y="248"/>
                  </a:lnTo>
                  <a:lnTo>
                    <a:pt x="59" y="248"/>
                  </a:lnTo>
                  <a:lnTo>
                    <a:pt x="60" y="248"/>
                  </a:lnTo>
                  <a:lnTo>
                    <a:pt x="60" y="247"/>
                  </a:lnTo>
                  <a:lnTo>
                    <a:pt x="59" y="247"/>
                  </a:lnTo>
                  <a:lnTo>
                    <a:pt x="60" y="247"/>
                  </a:lnTo>
                  <a:lnTo>
                    <a:pt x="61" y="247"/>
                  </a:lnTo>
                  <a:lnTo>
                    <a:pt x="61" y="248"/>
                  </a:lnTo>
                  <a:lnTo>
                    <a:pt x="61" y="247"/>
                  </a:lnTo>
                  <a:lnTo>
                    <a:pt x="62" y="247"/>
                  </a:lnTo>
                  <a:lnTo>
                    <a:pt x="62" y="246"/>
                  </a:lnTo>
                  <a:lnTo>
                    <a:pt x="61" y="246"/>
                  </a:lnTo>
                  <a:lnTo>
                    <a:pt x="61" y="245"/>
                  </a:lnTo>
                  <a:lnTo>
                    <a:pt x="61" y="244"/>
                  </a:lnTo>
                  <a:lnTo>
                    <a:pt x="61" y="243"/>
                  </a:lnTo>
                  <a:lnTo>
                    <a:pt x="60" y="243"/>
                  </a:lnTo>
                  <a:lnTo>
                    <a:pt x="60" y="244"/>
                  </a:lnTo>
                  <a:lnTo>
                    <a:pt x="59" y="244"/>
                  </a:lnTo>
                  <a:lnTo>
                    <a:pt x="59" y="243"/>
                  </a:lnTo>
                  <a:lnTo>
                    <a:pt x="60" y="243"/>
                  </a:lnTo>
                  <a:lnTo>
                    <a:pt x="61" y="243"/>
                  </a:lnTo>
                  <a:lnTo>
                    <a:pt x="62" y="243"/>
                  </a:lnTo>
                  <a:lnTo>
                    <a:pt x="62" y="242"/>
                  </a:lnTo>
                  <a:lnTo>
                    <a:pt x="62" y="243"/>
                  </a:lnTo>
                  <a:lnTo>
                    <a:pt x="63" y="243"/>
                  </a:lnTo>
                  <a:lnTo>
                    <a:pt x="63" y="242"/>
                  </a:lnTo>
                  <a:lnTo>
                    <a:pt x="63" y="241"/>
                  </a:lnTo>
                  <a:lnTo>
                    <a:pt x="63" y="240"/>
                  </a:lnTo>
                  <a:lnTo>
                    <a:pt x="64" y="240"/>
                  </a:lnTo>
                  <a:lnTo>
                    <a:pt x="64" y="239"/>
                  </a:lnTo>
                  <a:lnTo>
                    <a:pt x="64" y="238"/>
                  </a:lnTo>
                  <a:lnTo>
                    <a:pt x="63" y="239"/>
                  </a:lnTo>
                  <a:lnTo>
                    <a:pt x="62" y="238"/>
                  </a:lnTo>
                  <a:lnTo>
                    <a:pt x="62" y="237"/>
                  </a:lnTo>
                  <a:lnTo>
                    <a:pt x="62" y="236"/>
                  </a:lnTo>
                  <a:lnTo>
                    <a:pt x="62" y="235"/>
                  </a:lnTo>
                  <a:lnTo>
                    <a:pt x="63" y="235"/>
                  </a:lnTo>
                  <a:lnTo>
                    <a:pt x="63" y="236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3" y="234"/>
                  </a:lnTo>
                  <a:lnTo>
                    <a:pt x="63" y="235"/>
                  </a:lnTo>
                  <a:lnTo>
                    <a:pt x="62" y="235"/>
                  </a:lnTo>
                  <a:lnTo>
                    <a:pt x="62" y="234"/>
                  </a:lnTo>
                  <a:lnTo>
                    <a:pt x="62" y="233"/>
                  </a:lnTo>
                  <a:lnTo>
                    <a:pt x="63" y="233"/>
                  </a:lnTo>
                  <a:lnTo>
                    <a:pt x="63" y="232"/>
                  </a:lnTo>
                  <a:lnTo>
                    <a:pt x="63" y="231"/>
                  </a:lnTo>
                  <a:lnTo>
                    <a:pt x="64" y="231"/>
                  </a:lnTo>
                  <a:lnTo>
                    <a:pt x="64" y="231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6" y="232"/>
                  </a:lnTo>
                  <a:lnTo>
                    <a:pt x="65" y="232"/>
                  </a:lnTo>
                  <a:lnTo>
                    <a:pt x="66" y="233"/>
                  </a:lnTo>
                  <a:lnTo>
                    <a:pt x="66" y="232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8" y="231"/>
                  </a:lnTo>
                  <a:lnTo>
                    <a:pt x="67" y="231"/>
                  </a:lnTo>
                  <a:lnTo>
                    <a:pt x="68" y="230"/>
                  </a:lnTo>
                  <a:lnTo>
                    <a:pt x="68" y="231"/>
                  </a:lnTo>
                  <a:lnTo>
                    <a:pt x="69" y="231"/>
                  </a:lnTo>
                  <a:lnTo>
                    <a:pt x="69" y="230"/>
                  </a:lnTo>
                  <a:lnTo>
                    <a:pt x="70" y="230"/>
                  </a:lnTo>
                  <a:lnTo>
                    <a:pt x="71" y="230"/>
                  </a:lnTo>
                  <a:lnTo>
                    <a:pt x="71" y="229"/>
                  </a:lnTo>
                  <a:lnTo>
                    <a:pt x="70" y="229"/>
                  </a:lnTo>
                  <a:lnTo>
                    <a:pt x="71" y="229"/>
                  </a:lnTo>
                  <a:lnTo>
                    <a:pt x="71" y="228"/>
                  </a:lnTo>
                  <a:lnTo>
                    <a:pt x="71" y="227"/>
                  </a:lnTo>
                  <a:lnTo>
                    <a:pt x="72" y="227"/>
                  </a:lnTo>
                  <a:lnTo>
                    <a:pt x="73" y="227"/>
                  </a:lnTo>
                  <a:lnTo>
                    <a:pt x="73" y="226"/>
                  </a:lnTo>
                  <a:lnTo>
                    <a:pt x="74" y="226"/>
                  </a:lnTo>
                  <a:lnTo>
                    <a:pt x="74" y="226"/>
                  </a:lnTo>
                  <a:lnTo>
                    <a:pt x="74" y="225"/>
                  </a:lnTo>
                  <a:lnTo>
                    <a:pt x="75" y="225"/>
                  </a:lnTo>
                  <a:lnTo>
                    <a:pt x="76" y="225"/>
                  </a:lnTo>
                  <a:lnTo>
                    <a:pt x="77" y="225"/>
                  </a:lnTo>
                  <a:lnTo>
                    <a:pt x="77" y="224"/>
                  </a:lnTo>
                  <a:lnTo>
                    <a:pt x="77" y="225"/>
                  </a:lnTo>
                  <a:lnTo>
                    <a:pt x="78" y="225"/>
                  </a:lnTo>
                  <a:lnTo>
                    <a:pt x="79" y="225"/>
                  </a:lnTo>
                  <a:lnTo>
                    <a:pt x="80" y="225"/>
                  </a:lnTo>
                  <a:lnTo>
                    <a:pt x="80" y="224"/>
                  </a:lnTo>
                  <a:lnTo>
                    <a:pt x="81" y="223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2" y="223"/>
                  </a:lnTo>
                  <a:lnTo>
                    <a:pt x="83" y="223"/>
                  </a:lnTo>
                  <a:lnTo>
                    <a:pt x="83" y="222"/>
                  </a:lnTo>
                  <a:lnTo>
                    <a:pt x="84" y="222"/>
                  </a:lnTo>
                  <a:lnTo>
                    <a:pt x="84" y="223"/>
                  </a:lnTo>
                  <a:lnTo>
                    <a:pt x="84" y="224"/>
                  </a:lnTo>
                  <a:lnTo>
                    <a:pt x="85" y="224"/>
                  </a:lnTo>
                  <a:lnTo>
                    <a:pt x="86" y="224"/>
                  </a:lnTo>
                  <a:lnTo>
                    <a:pt x="86" y="223"/>
                  </a:lnTo>
                  <a:lnTo>
                    <a:pt x="86" y="222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7" y="223"/>
                  </a:lnTo>
                  <a:lnTo>
                    <a:pt x="88" y="223"/>
                  </a:lnTo>
                  <a:lnTo>
                    <a:pt x="89" y="223"/>
                  </a:lnTo>
                  <a:lnTo>
                    <a:pt x="89" y="224"/>
                  </a:lnTo>
                  <a:lnTo>
                    <a:pt x="88" y="224"/>
                  </a:lnTo>
                  <a:lnTo>
                    <a:pt x="89" y="224"/>
                  </a:lnTo>
                  <a:lnTo>
                    <a:pt x="89" y="225"/>
                  </a:lnTo>
                  <a:lnTo>
                    <a:pt x="89" y="224"/>
                  </a:lnTo>
                  <a:lnTo>
                    <a:pt x="90" y="224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2"/>
                  </a:lnTo>
                  <a:lnTo>
                    <a:pt x="92" y="222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4" y="223"/>
                  </a:lnTo>
                  <a:lnTo>
                    <a:pt x="94" y="222"/>
                  </a:lnTo>
                  <a:lnTo>
                    <a:pt x="95" y="223"/>
                  </a:lnTo>
                  <a:lnTo>
                    <a:pt x="96" y="223"/>
                  </a:lnTo>
                  <a:lnTo>
                    <a:pt x="96" y="224"/>
                  </a:lnTo>
                  <a:lnTo>
                    <a:pt x="97" y="224"/>
                  </a:lnTo>
                  <a:lnTo>
                    <a:pt x="97" y="225"/>
                  </a:lnTo>
                  <a:lnTo>
                    <a:pt x="98" y="225"/>
                  </a:lnTo>
                  <a:lnTo>
                    <a:pt x="98" y="224"/>
                  </a:lnTo>
                  <a:lnTo>
                    <a:pt x="97" y="224"/>
                  </a:lnTo>
                  <a:lnTo>
                    <a:pt x="97" y="223"/>
                  </a:lnTo>
                  <a:lnTo>
                    <a:pt x="98" y="223"/>
                  </a:lnTo>
                  <a:lnTo>
                    <a:pt x="98" y="222"/>
                  </a:lnTo>
                  <a:lnTo>
                    <a:pt x="99" y="222"/>
                  </a:lnTo>
                  <a:lnTo>
                    <a:pt x="99" y="223"/>
                  </a:lnTo>
                  <a:lnTo>
                    <a:pt x="100" y="223"/>
                  </a:lnTo>
                  <a:lnTo>
                    <a:pt x="101" y="223"/>
                  </a:lnTo>
                  <a:lnTo>
                    <a:pt x="101" y="224"/>
                  </a:lnTo>
                  <a:lnTo>
                    <a:pt x="102" y="224"/>
                  </a:lnTo>
                  <a:lnTo>
                    <a:pt x="102" y="225"/>
                  </a:lnTo>
                  <a:lnTo>
                    <a:pt x="103" y="225"/>
                  </a:lnTo>
                  <a:lnTo>
                    <a:pt x="103" y="224"/>
                  </a:lnTo>
                  <a:lnTo>
                    <a:pt x="104" y="224"/>
                  </a:lnTo>
                  <a:lnTo>
                    <a:pt x="103" y="223"/>
                  </a:lnTo>
                  <a:lnTo>
                    <a:pt x="104" y="223"/>
                  </a:lnTo>
                  <a:lnTo>
                    <a:pt x="105" y="223"/>
                  </a:lnTo>
                  <a:lnTo>
                    <a:pt x="104" y="223"/>
                  </a:lnTo>
                  <a:lnTo>
                    <a:pt x="105" y="223"/>
                  </a:lnTo>
                  <a:lnTo>
                    <a:pt x="105" y="222"/>
                  </a:lnTo>
                  <a:lnTo>
                    <a:pt x="105" y="223"/>
                  </a:lnTo>
                  <a:lnTo>
                    <a:pt x="106" y="222"/>
                  </a:lnTo>
                  <a:lnTo>
                    <a:pt x="106" y="223"/>
                  </a:lnTo>
                  <a:lnTo>
                    <a:pt x="107" y="223"/>
                  </a:lnTo>
                  <a:lnTo>
                    <a:pt x="107" y="222"/>
                  </a:lnTo>
                  <a:lnTo>
                    <a:pt x="108" y="223"/>
                  </a:lnTo>
                  <a:lnTo>
                    <a:pt x="108" y="224"/>
                  </a:lnTo>
                  <a:lnTo>
                    <a:pt x="109" y="223"/>
                  </a:lnTo>
                  <a:lnTo>
                    <a:pt x="110" y="222"/>
                  </a:lnTo>
                  <a:lnTo>
                    <a:pt x="110" y="223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2" y="222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2"/>
                  </a:lnTo>
                  <a:lnTo>
                    <a:pt x="112" y="221"/>
                  </a:lnTo>
                  <a:lnTo>
                    <a:pt x="113" y="221"/>
                  </a:lnTo>
                  <a:lnTo>
                    <a:pt x="113" y="222"/>
                  </a:lnTo>
                  <a:lnTo>
                    <a:pt x="114" y="221"/>
                  </a:lnTo>
                  <a:lnTo>
                    <a:pt x="114" y="222"/>
                  </a:lnTo>
                  <a:lnTo>
                    <a:pt x="115" y="222"/>
                  </a:lnTo>
                  <a:lnTo>
                    <a:pt x="115" y="221"/>
                  </a:lnTo>
                  <a:lnTo>
                    <a:pt x="115" y="220"/>
                  </a:lnTo>
                  <a:lnTo>
                    <a:pt x="116" y="221"/>
                  </a:lnTo>
                  <a:lnTo>
                    <a:pt x="117" y="221"/>
                  </a:lnTo>
                  <a:lnTo>
                    <a:pt x="117" y="220"/>
                  </a:lnTo>
                  <a:lnTo>
                    <a:pt x="117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8" y="222"/>
                  </a:lnTo>
                  <a:lnTo>
                    <a:pt x="119" y="222"/>
                  </a:lnTo>
                  <a:lnTo>
                    <a:pt x="120" y="222"/>
                  </a:lnTo>
                  <a:lnTo>
                    <a:pt x="120" y="221"/>
                  </a:lnTo>
                  <a:lnTo>
                    <a:pt x="121" y="221"/>
                  </a:lnTo>
                  <a:lnTo>
                    <a:pt x="121" y="222"/>
                  </a:lnTo>
                  <a:lnTo>
                    <a:pt x="122" y="222"/>
                  </a:lnTo>
                  <a:lnTo>
                    <a:pt x="122" y="221"/>
                  </a:lnTo>
                  <a:lnTo>
                    <a:pt x="121" y="221"/>
                  </a:lnTo>
                  <a:lnTo>
                    <a:pt x="121" y="220"/>
                  </a:lnTo>
                  <a:lnTo>
                    <a:pt x="121" y="219"/>
                  </a:lnTo>
                  <a:lnTo>
                    <a:pt x="122" y="219"/>
                  </a:lnTo>
                  <a:lnTo>
                    <a:pt x="122" y="218"/>
                  </a:lnTo>
                  <a:lnTo>
                    <a:pt x="122" y="217"/>
                  </a:lnTo>
                  <a:lnTo>
                    <a:pt x="123" y="217"/>
                  </a:lnTo>
                  <a:lnTo>
                    <a:pt x="124" y="218"/>
                  </a:lnTo>
                  <a:lnTo>
                    <a:pt x="124" y="217"/>
                  </a:lnTo>
                  <a:lnTo>
                    <a:pt x="124" y="216"/>
                  </a:lnTo>
                  <a:lnTo>
                    <a:pt x="124" y="215"/>
                  </a:lnTo>
                  <a:lnTo>
                    <a:pt x="125" y="215"/>
                  </a:lnTo>
                  <a:lnTo>
                    <a:pt x="125" y="216"/>
                  </a:lnTo>
                  <a:lnTo>
                    <a:pt x="126" y="216"/>
                  </a:lnTo>
                  <a:lnTo>
                    <a:pt x="126" y="215"/>
                  </a:lnTo>
                  <a:lnTo>
                    <a:pt x="126" y="214"/>
                  </a:lnTo>
                  <a:lnTo>
                    <a:pt x="126" y="213"/>
                  </a:lnTo>
                  <a:lnTo>
                    <a:pt x="127" y="212"/>
                  </a:lnTo>
                  <a:lnTo>
                    <a:pt x="127" y="211"/>
                  </a:lnTo>
                  <a:lnTo>
                    <a:pt x="128" y="208"/>
                  </a:lnTo>
                  <a:lnTo>
                    <a:pt x="128" y="207"/>
                  </a:lnTo>
                  <a:lnTo>
                    <a:pt x="128" y="206"/>
                  </a:lnTo>
                  <a:lnTo>
                    <a:pt x="128" y="205"/>
                  </a:lnTo>
                  <a:lnTo>
                    <a:pt x="127" y="205"/>
                  </a:lnTo>
                  <a:lnTo>
                    <a:pt x="126" y="205"/>
                  </a:lnTo>
                  <a:lnTo>
                    <a:pt x="126" y="204"/>
                  </a:lnTo>
                  <a:lnTo>
                    <a:pt x="125" y="204"/>
                  </a:lnTo>
                  <a:lnTo>
                    <a:pt x="125" y="203"/>
                  </a:lnTo>
                  <a:lnTo>
                    <a:pt x="124" y="203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3" y="203"/>
                  </a:lnTo>
                  <a:lnTo>
                    <a:pt x="122" y="203"/>
                  </a:lnTo>
                  <a:lnTo>
                    <a:pt x="122" y="202"/>
                  </a:lnTo>
                  <a:lnTo>
                    <a:pt x="121" y="202"/>
                  </a:lnTo>
                  <a:lnTo>
                    <a:pt x="121" y="201"/>
                  </a:lnTo>
                  <a:lnTo>
                    <a:pt x="121" y="202"/>
                  </a:lnTo>
                  <a:lnTo>
                    <a:pt x="120" y="202"/>
                  </a:lnTo>
                  <a:lnTo>
                    <a:pt x="120" y="201"/>
                  </a:lnTo>
                  <a:lnTo>
                    <a:pt x="120" y="200"/>
                  </a:lnTo>
                  <a:lnTo>
                    <a:pt x="119" y="200"/>
                  </a:lnTo>
                  <a:lnTo>
                    <a:pt x="119" y="199"/>
                  </a:lnTo>
                  <a:lnTo>
                    <a:pt x="118" y="199"/>
                  </a:lnTo>
                  <a:lnTo>
                    <a:pt x="119" y="199"/>
                  </a:lnTo>
                  <a:lnTo>
                    <a:pt x="119" y="198"/>
                  </a:lnTo>
                  <a:lnTo>
                    <a:pt x="118" y="198"/>
                  </a:lnTo>
                  <a:lnTo>
                    <a:pt x="118" y="197"/>
                  </a:lnTo>
                  <a:lnTo>
                    <a:pt x="117" y="197"/>
                  </a:lnTo>
                  <a:lnTo>
                    <a:pt x="118" y="197"/>
                  </a:lnTo>
                  <a:lnTo>
                    <a:pt x="118" y="196"/>
                  </a:lnTo>
                  <a:lnTo>
                    <a:pt x="117" y="196"/>
                  </a:lnTo>
                  <a:lnTo>
                    <a:pt x="117" y="195"/>
                  </a:lnTo>
                  <a:lnTo>
                    <a:pt x="116" y="195"/>
                  </a:lnTo>
                  <a:lnTo>
                    <a:pt x="116" y="196"/>
                  </a:lnTo>
                  <a:lnTo>
                    <a:pt x="116" y="195"/>
                  </a:lnTo>
                  <a:lnTo>
                    <a:pt x="115" y="195"/>
                  </a:lnTo>
                  <a:lnTo>
                    <a:pt x="115" y="194"/>
                  </a:lnTo>
                  <a:lnTo>
                    <a:pt x="115" y="193"/>
                  </a:lnTo>
                  <a:lnTo>
                    <a:pt x="114" y="193"/>
                  </a:lnTo>
                  <a:lnTo>
                    <a:pt x="114" y="192"/>
                  </a:lnTo>
                  <a:lnTo>
                    <a:pt x="114" y="191"/>
                  </a:lnTo>
                  <a:lnTo>
                    <a:pt x="114" y="190"/>
                  </a:lnTo>
                  <a:lnTo>
                    <a:pt x="113" y="190"/>
                  </a:lnTo>
                  <a:lnTo>
                    <a:pt x="113" y="189"/>
                  </a:lnTo>
                  <a:lnTo>
                    <a:pt x="113" y="188"/>
                  </a:lnTo>
                  <a:lnTo>
                    <a:pt x="112" y="188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2" y="186"/>
                  </a:lnTo>
                  <a:lnTo>
                    <a:pt x="112" y="187"/>
                  </a:lnTo>
                  <a:lnTo>
                    <a:pt x="112" y="186"/>
                  </a:lnTo>
                  <a:lnTo>
                    <a:pt x="112" y="186"/>
                  </a:lnTo>
                  <a:lnTo>
                    <a:pt x="111" y="186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1" y="185"/>
                  </a:lnTo>
                  <a:lnTo>
                    <a:pt x="111" y="184"/>
                  </a:lnTo>
                  <a:lnTo>
                    <a:pt x="110" y="184"/>
                  </a:lnTo>
                  <a:lnTo>
                    <a:pt x="110" y="183"/>
                  </a:lnTo>
                  <a:lnTo>
                    <a:pt x="110" y="182"/>
                  </a:lnTo>
                  <a:lnTo>
                    <a:pt x="110" y="181"/>
                  </a:lnTo>
                  <a:lnTo>
                    <a:pt x="109" y="181"/>
                  </a:lnTo>
                  <a:lnTo>
                    <a:pt x="110" y="181"/>
                  </a:lnTo>
                  <a:lnTo>
                    <a:pt x="110" y="180"/>
                  </a:lnTo>
                  <a:lnTo>
                    <a:pt x="109" y="179"/>
                  </a:lnTo>
                  <a:lnTo>
                    <a:pt x="109" y="180"/>
                  </a:lnTo>
                  <a:lnTo>
                    <a:pt x="109" y="179"/>
                  </a:lnTo>
                  <a:lnTo>
                    <a:pt x="108" y="179"/>
                  </a:lnTo>
                  <a:lnTo>
                    <a:pt x="108" y="178"/>
                  </a:lnTo>
                  <a:lnTo>
                    <a:pt x="107" y="178"/>
                  </a:lnTo>
                  <a:lnTo>
                    <a:pt x="107" y="177"/>
                  </a:lnTo>
                  <a:lnTo>
                    <a:pt x="107" y="177"/>
                  </a:lnTo>
                  <a:lnTo>
                    <a:pt x="107" y="176"/>
                  </a:lnTo>
                  <a:lnTo>
                    <a:pt x="108" y="176"/>
                  </a:lnTo>
                  <a:lnTo>
                    <a:pt x="107" y="176"/>
                  </a:lnTo>
                  <a:lnTo>
                    <a:pt x="107" y="175"/>
                  </a:lnTo>
                  <a:lnTo>
                    <a:pt x="108" y="175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7" y="173"/>
                  </a:lnTo>
                  <a:lnTo>
                    <a:pt x="107" y="172"/>
                  </a:lnTo>
                  <a:lnTo>
                    <a:pt x="106" y="172"/>
                  </a:lnTo>
                  <a:lnTo>
                    <a:pt x="107" y="172"/>
                  </a:lnTo>
                  <a:lnTo>
                    <a:pt x="108" y="173"/>
                  </a:lnTo>
                  <a:lnTo>
                    <a:pt x="109" y="174"/>
                  </a:lnTo>
                  <a:lnTo>
                    <a:pt x="110" y="175"/>
                  </a:lnTo>
                  <a:lnTo>
                    <a:pt x="111" y="176"/>
                  </a:lnTo>
                  <a:lnTo>
                    <a:pt x="115" y="177"/>
                  </a:lnTo>
                  <a:lnTo>
                    <a:pt x="119" y="177"/>
                  </a:lnTo>
                  <a:lnTo>
                    <a:pt x="123" y="177"/>
                  </a:lnTo>
                  <a:lnTo>
                    <a:pt x="128" y="178"/>
                  </a:lnTo>
                  <a:lnTo>
                    <a:pt x="130" y="179"/>
                  </a:lnTo>
                  <a:lnTo>
                    <a:pt x="133" y="180"/>
                  </a:lnTo>
                  <a:lnTo>
                    <a:pt x="137" y="180"/>
                  </a:lnTo>
                  <a:lnTo>
                    <a:pt x="138" y="180"/>
                  </a:lnTo>
                  <a:lnTo>
                    <a:pt x="142" y="181"/>
                  </a:lnTo>
                  <a:lnTo>
                    <a:pt x="146" y="182"/>
                  </a:lnTo>
                  <a:lnTo>
                    <a:pt x="147" y="182"/>
                  </a:lnTo>
                  <a:lnTo>
                    <a:pt x="148" y="182"/>
                  </a:lnTo>
                  <a:lnTo>
                    <a:pt x="151" y="183"/>
                  </a:lnTo>
                  <a:lnTo>
                    <a:pt x="155" y="184"/>
                  </a:lnTo>
                  <a:lnTo>
                    <a:pt x="156" y="184"/>
                  </a:lnTo>
                  <a:lnTo>
                    <a:pt x="159" y="185"/>
                  </a:lnTo>
                  <a:lnTo>
                    <a:pt x="162" y="184"/>
                  </a:lnTo>
                  <a:lnTo>
                    <a:pt x="164" y="184"/>
                  </a:lnTo>
                  <a:lnTo>
                    <a:pt x="166" y="183"/>
                  </a:lnTo>
                  <a:lnTo>
                    <a:pt x="170" y="183"/>
                  </a:lnTo>
                  <a:lnTo>
                    <a:pt x="176" y="182"/>
                  </a:lnTo>
                  <a:lnTo>
                    <a:pt x="177" y="182"/>
                  </a:lnTo>
                  <a:lnTo>
                    <a:pt x="178" y="182"/>
                  </a:lnTo>
                  <a:lnTo>
                    <a:pt x="179" y="181"/>
                  </a:lnTo>
                  <a:lnTo>
                    <a:pt x="182" y="181"/>
                  </a:lnTo>
                  <a:lnTo>
                    <a:pt x="183" y="181"/>
                  </a:lnTo>
                  <a:lnTo>
                    <a:pt x="184" y="181"/>
                  </a:lnTo>
                  <a:lnTo>
                    <a:pt x="185" y="180"/>
                  </a:lnTo>
                  <a:lnTo>
                    <a:pt x="186" y="180"/>
                  </a:lnTo>
                  <a:lnTo>
                    <a:pt x="187" y="180"/>
                  </a:lnTo>
                  <a:lnTo>
                    <a:pt x="188" y="180"/>
                  </a:lnTo>
                  <a:lnTo>
                    <a:pt x="189" y="180"/>
                  </a:lnTo>
                  <a:lnTo>
                    <a:pt x="190" y="180"/>
                  </a:lnTo>
                  <a:lnTo>
                    <a:pt x="191" y="180"/>
                  </a:lnTo>
                  <a:lnTo>
                    <a:pt x="193" y="179"/>
                  </a:lnTo>
                  <a:lnTo>
                    <a:pt x="194" y="179"/>
                  </a:lnTo>
                  <a:lnTo>
                    <a:pt x="197" y="178"/>
                  </a:lnTo>
                  <a:lnTo>
                    <a:pt x="201" y="177"/>
                  </a:lnTo>
                  <a:lnTo>
                    <a:pt x="202" y="177"/>
                  </a:lnTo>
                  <a:lnTo>
                    <a:pt x="207" y="177"/>
                  </a:lnTo>
                  <a:lnTo>
                    <a:pt x="211" y="175"/>
                  </a:lnTo>
                  <a:lnTo>
                    <a:pt x="212" y="175"/>
                  </a:lnTo>
                  <a:lnTo>
                    <a:pt x="213" y="176"/>
                  </a:lnTo>
                  <a:lnTo>
                    <a:pt x="214" y="176"/>
                  </a:lnTo>
                  <a:lnTo>
                    <a:pt x="215" y="177"/>
                  </a:lnTo>
                  <a:lnTo>
                    <a:pt x="217" y="177"/>
                  </a:lnTo>
                  <a:lnTo>
                    <a:pt x="218" y="177"/>
                  </a:lnTo>
                  <a:lnTo>
                    <a:pt x="219" y="178"/>
                  </a:lnTo>
                  <a:lnTo>
                    <a:pt x="220" y="178"/>
                  </a:lnTo>
                  <a:lnTo>
                    <a:pt x="221" y="179"/>
                  </a:lnTo>
                  <a:lnTo>
                    <a:pt x="223" y="180"/>
                  </a:lnTo>
                  <a:lnTo>
                    <a:pt x="225" y="181"/>
                  </a:lnTo>
                  <a:lnTo>
                    <a:pt x="226" y="181"/>
                  </a:lnTo>
                  <a:lnTo>
                    <a:pt x="227" y="182"/>
                  </a:lnTo>
                  <a:lnTo>
                    <a:pt x="228" y="182"/>
                  </a:lnTo>
                  <a:lnTo>
                    <a:pt x="228" y="183"/>
                  </a:lnTo>
                  <a:lnTo>
                    <a:pt x="229" y="183"/>
                  </a:lnTo>
                  <a:lnTo>
                    <a:pt x="230" y="185"/>
                  </a:lnTo>
                  <a:lnTo>
                    <a:pt x="231" y="185"/>
                  </a:lnTo>
                  <a:lnTo>
                    <a:pt x="231" y="186"/>
                  </a:lnTo>
                  <a:lnTo>
                    <a:pt x="232" y="186"/>
                  </a:lnTo>
                  <a:lnTo>
                    <a:pt x="233" y="186"/>
                  </a:lnTo>
                  <a:lnTo>
                    <a:pt x="234" y="187"/>
                  </a:lnTo>
                  <a:lnTo>
                    <a:pt x="235" y="188"/>
                  </a:lnTo>
                  <a:lnTo>
                    <a:pt x="236" y="188"/>
                  </a:lnTo>
                  <a:lnTo>
                    <a:pt x="237" y="188"/>
                  </a:lnTo>
                  <a:lnTo>
                    <a:pt x="237" y="189"/>
                  </a:lnTo>
                  <a:lnTo>
                    <a:pt x="238" y="189"/>
                  </a:lnTo>
                  <a:lnTo>
                    <a:pt x="239" y="189"/>
                  </a:lnTo>
                  <a:lnTo>
                    <a:pt x="240" y="190"/>
                  </a:lnTo>
                  <a:lnTo>
                    <a:pt x="241" y="190"/>
                  </a:lnTo>
                  <a:lnTo>
                    <a:pt x="243" y="191"/>
                  </a:lnTo>
                  <a:lnTo>
                    <a:pt x="245" y="192"/>
                  </a:lnTo>
                  <a:lnTo>
                    <a:pt x="246" y="193"/>
                  </a:lnTo>
                  <a:lnTo>
                    <a:pt x="247" y="192"/>
                  </a:lnTo>
                  <a:lnTo>
                    <a:pt x="247" y="191"/>
                  </a:lnTo>
                  <a:lnTo>
                    <a:pt x="248" y="190"/>
                  </a:lnTo>
                  <a:lnTo>
                    <a:pt x="249" y="189"/>
                  </a:lnTo>
                  <a:lnTo>
                    <a:pt x="250" y="187"/>
                  </a:lnTo>
                  <a:lnTo>
                    <a:pt x="250" y="186"/>
                  </a:lnTo>
                  <a:lnTo>
                    <a:pt x="251" y="186"/>
                  </a:lnTo>
                  <a:lnTo>
                    <a:pt x="251" y="185"/>
                  </a:lnTo>
                  <a:lnTo>
                    <a:pt x="252" y="184"/>
                  </a:lnTo>
                  <a:lnTo>
                    <a:pt x="252" y="183"/>
                  </a:lnTo>
                  <a:lnTo>
                    <a:pt x="253" y="183"/>
                  </a:lnTo>
                  <a:lnTo>
                    <a:pt x="253" y="182"/>
                  </a:lnTo>
                  <a:lnTo>
                    <a:pt x="254" y="181"/>
                  </a:lnTo>
                  <a:lnTo>
                    <a:pt x="254" y="180"/>
                  </a:lnTo>
                  <a:lnTo>
                    <a:pt x="255" y="179"/>
                  </a:lnTo>
                  <a:lnTo>
                    <a:pt x="255" y="178"/>
                  </a:lnTo>
                  <a:lnTo>
                    <a:pt x="256" y="178"/>
                  </a:lnTo>
                  <a:lnTo>
                    <a:pt x="256" y="177"/>
                  </a:lnTo>
                  <a:lnTo>
                    <a:pt x="256" y="177"/>
                  </a:lnTo>
                  <a:lnTo>
                    <a:pt x="257" y="176"/>
                  </a:lnTo>
                  <a:lnTo>
                    <a:pt x="257" y="175"/>
                  </a:lnTo>
                  <a:lnTo>
                    <a:pt x="257" y="172"/>
                  </a:lnTo>
                  <a:lnTo>
                    <a:pt x="256" y="171"/>
                  </a:lnTo>
                  <a:lnTo>
                    <a:pt x="255" y="169"/>
                  </a:lnTo>
                  <a:lnTo>
                    <a:pt x="255" y="168"/>
                  </a:lnTo>
                  <a:lnTo>
                    <a:pt x="255" y="167"/>
                  </a:lnTo>
                  <a:lnTo>
                    <a:pt x="256" y="165"/>
                  </a:lnTo>
                  <a:lnTo>
                    <a:pt x="256" y="164"/>
                  </a:lnTo>
                  <a:lnTo>
                    <a:pt x="256" y="163"/>
                  </a:lnTo>
                  <a:lnTo>
                    <a:pt x="257" y="162"/>
                  </a:lnTo>
                  <a:lnTo>
                    <a:pt x="257" y="161"/>
                  </a:lnTo>
                  <a:lnTo>
                    <a:pt x="257" y="160"/>
                  </a:lnTo>
                  <a:lnTo>
                    <a:pt x="257" y="160"/>
                  </a:lnTo>
                  <a:lnTo>
                    <a:pt x="257" y="159"/>
                  </a:lnTo>
                  <a:lnTo>
                    <a:pt x="257" y="158"/>
                  </a:lnTo>
                  <a:lnTo>
                    <a:pt x="258" y="158"/>
                  </a:lnTo>
                  <a:lnTo>
                    <a:pt x="258" y="157"/>
                  </a:lnTo>
                  <a:lnTo>
                    <a:pt x="259" y="155"/>
                  </a:lnTo>
                  <a:lnTo>
                    <a:pt x="261" y="155"/>
                  </a:lnTo>
                  <a:lnTo>
                    <a:pt x="264" y="155"/>
                  </a:lnTo>
                  <a:lnTo>
                    <a:pt x="265" y="155"/>
                  </a:lnTo>
                  <a:lnTo>
                    <a:pt x="266" y="155"/>
                  </a:lnTo>
                  <a:lnTo>
                    <a:pt x="267" y="155"/>
                  </a:lnTo>
                  <a:lnTo>
                    <a:pt x="268" y="155"/>
                  </a:lnTo>
                  <a:lnTo>
                    <a:pt x="269" y="155"/>
                  </a:lnTo>
                  <a:lnTo>
                    <a:pt x="271" y="155"/>
                  </a:lnTo>
                  <a:lnTo>
                    <a:pt x="272" y="155"/>
                  </a:lnTo>
                  <a:lnTo>
                    <a:pt x="272" y="154"/>
                  </a:lnTo>
                  <a:lnTo>
                    <a:pt x="273" y="153"/>
                  </a:lnTo>
                  <a:lnTo>
                    <a:pt x="273" y="152"/>
                  </a:lnTo>
                  <a:lnTo>
                    <a:pt x="274" y="151"/>
                  </a:lnTo>
                  <a:lnTo>
                    <a:pt x="274" y="150"/>
                  </a:lnTo>
                  <a:lnTo>
                    <a:pt x="275" y="150"/>
                  </a:lnTo>
                  <a:lnTo>
                    <a:pt x="275" y="149"/>
                  </a:lnTo>
                  <a:lnTo>
                    <a:pt x="275" y="148"/>
                  </a:lnTo>
                  <a:lnTo>
                    <a:pt x="276" y="148"/>
                  </a:lnTo>
                  <a:lnTo>
                    <a:pt x="276" y="147"/>
                  </a:lnTo>
                  <a:lnTo>
                    <a:pt x="277" y="146"/>
                  </a:lnTo>
                  <a:lnTo>
                    <a:pt x="278" y="145"/>
                  </a:lnTo>
                  <a:lnTo>
                    <a:pt x="278" y="144"/>
                  </a:lnTo>
                  <a:lnTo>
                    <a:pt x="279" y="143"/>
                  </a:lnTo>
                  <a:lnTo>
                    <a:pt x="279" y="142"/>
                  </a:lnTo>
                  <a:lnTo>
                    <a:pt x="280" y="141"/>
                  </a:lnTo>
                  <a:lnTo>
                    <a:pt x="281" y="140"/>
                  </a:lnTo>
                  <a:lnTo>
                    <a:pt x="281" y="139"/>
                  </a:lnTo>
                  <a:lnTo>
                    <a:pt x="281" y="138"/>
                  </a:lnTo>
                  <a:lnTo>
                    <a:pt x="282" y="138"/>
                  </a:lnTo>
                  <a:lnTo>
                    <a:pt x="282" y="137"/>
                  </a:lnTo>
                  <a:lnTo>
                    <a:pt x="283" y="136"/>
                  </a:lnTo>
                  <a:lnTo>
                    <a:pt x="283" y="135"/>
                  </a:lnTo>
                  <a:lnTo>
                    <a:pt x="284" y="135"/>
                  </a:lnTo>
                  <a:lnTo>
                    <a:pt x="284" y="134"/>
                  </a:lnTo>
                  <a:lnTo>
                    <a:pt x="285" y="133"/>
                  </a:lnTo>
                  <a:lnTo>
                    <a:pt x="285" y="132"/>
                  </a:lnTo>
                  <a:lnTo>
                    <a:pt x="286" y="131"/>
                  </a:lnTo>
                  <a:lnTo>
                    <a:pt x="286" y="130"/>
                  </a:lnTo>
                  <a:lnTo>
                    <a:pt x="287" y="130"/>
                  </a:lnTo>
                  <a:lnTo>
                    <a:pt x="287" y="129"/>
                  </a:lnTo>
                  <a:lnTo>
                    <a:pt x="288" y="128"/>
                  </a:lnTo>
                  <a:lnTo>
                    <a:pt x="289" y="128"/>
                  </a:lnTo>
                  <a:lnTo>
                    <a:pt x="290" y="127"/>
                  </a:lnTo>
                  <a:lnTo>
                    <a:pt x="291" y="127"/>
                  </a:lnTo>
                  <a:lnTo>
                    <a:pt x="291" y="126"/>
                  </a:lnTo>
                  <a:lnTo>
                    <a:pt x="292" y="126"/>
                  </a:lnTo>
                  <a:lnTo>
                    <a:pt x="292" y="125"/>
                  </a:lnTo>
                  <a:lnTo>
                    <a:pt x="292" y="124"/>
                  </a:lnTo>
                  <a:lnTo>
                    <a:pt x="292" y="123"/>
                  </a:lnTo>
                  <a:lnTo>
                    <a:pt x="292" y="122"/>
                  </a:lnTo>
                  <a:lnTo>
                    <a:pt x="293" y="122"/>
                  </a:lnTo>
                  <a:lnTo>
                    <a:pt x="293" y="121"/>
                  </a:lnTo>
                  <a:lnTo>
                    <a:pt x="294" y="121"/>
                  </a:lnTo>
                  <a:lnTo>
                    <a:pt x="294" y="120"/>
                  </a:lnTo>
                  <a:lnTo>
                    <a:pt x="294" y="119"/>
                  </a:lnTo>
                  <a:lnTo>
                    <a:pt x="293" y="118"/>
                  </a:lnTo>
                  <a:lnTo>
                    <a:pt x="293" y="117"/>
                  </a:lnTo>
                  <a:lnTo>
                    <a:pt x="292" y="116"/>
                  </a:lnTo>
                  <a:lnTo>
                    <a:pt x="292" y="115"/>
                  </a:lnTo>
                  <a:lnTo>
                    <a:pt x="291" y="114"/>
                  </a:lnTo>
                  <a:lnTo>
                    <a:pt x="291" y="113"/>
                  </a:lnTo>
                  <a:lnTo>
                    <a:pt x="290" y="113"/>
                  </a:lnTo>
                  <a:lnTo>
                    <a:pt x="290" y="112"/>
                  </a:lnTo>
                  <a:lnTo>
                    <a:pt x="289" y="112"/>
                  </a:lnTo>
                  <a:lnTo>
                    <a:pt x="289" y="111"/>
                  </a:lnTo>
                  <a:lnTo>
                    <a:pt x="288" y="111"/>
                  </a:lnTo>
                  <a:lnTo>
                    <a:pt x="288" y="112"/>
                  </a:lnTo>
                  <a:lnTo>
                    <a:pt x="287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4" y="112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2" y="110"/>
                  </a:lnTo>
                  <a:lnTo>
                    <a:pt x="281" y="110"/>
                  </a:lnTo>
                  <a:lnTo>
                    <a:pt x="281" y="109"/>
                  </a:lnTo>
                  <a:lnTo>
                    <a:pt x="280" y="108"/>
                  </a:lnTo>
                  <a:lnTo>
                    <a:pt x="278" y="106"/>
                  </a:lnTo>
                  <a:lnTo>
                    <a:pt x="278" y="105"/>
                  </a:lnTo>
                  <a:lnTo>
                    <a:pt x="279" y="105"/>
                  </a:lnTo>
                  <a:lnTo>
                    <a:pt x="279" y="104"/>
                  </a:lnTo>
                  <a:lnTo>
                    <a:pt x="279" y="103"/>
                  </a:lnTo>
                  <a:lnTo>
                    <a:pt x="278" y="103"/>
                  </a:lnTo>
                  <a:lnTo>
                    <a:pt x="278" y="102"/>
                  </a:lnTo>
                  <a:lnTo>
                    <a:pt x="277" y="102"/>
                  </a:lnTo>
                  <a:lnTo>
                    <a:pt x="276" y="102"/>
                  </a:lnTo>
                  <a:lnTo>
                    <a:pt x="276" y="101"/>
                  </a:lnTo>
                  <a:lnTo>
                    <a:pt x="275" y="101"/>
                  </a:lnTo>
                  <a:lnTo>
                    <a:pt x="274" y="100"/>
                  </a:lnTo>
                  <a:lnTo>
                    <a:pt x="274" y="99"/>
                  </a:lnTo>
                  <a:lnTo>
                    <a:pt x="273" y="99"/>
                  </a:lnTo>
                  <a:lnTo>
                    <a:pt x="273" y="98"/>
                  </a:lnTo>
                  <a:lnTo>
                    <a:pt x="273" y="97"/>
                  </a:lnTo>
                  <a:lnTo>
                    <a:pt x="273" y="96"/>
                  </a:lnTo>
                  <a:lnTo>
                    <a:pt x="274" y="95"/>
                  </a:lnTo>
                  <a:lnTo>
                    <a:pt x="275" y="94"/>
                  </a:lnTo>
                  <a:lnTo>
                    <a:pt x="275" y="93"/>
                  </a:lnTo>
                  <a:lnTo>
                    <a:pt x="274" y="92"/>
                  </a:lnTo>
                  <a:lnTo>
                    <a:pt x="274" y="91"/>
                  </a:lnTo>
                  <a:lnTo>
                    <a:pt x="275" y="90"/>
                  </a:lnTo>
                  <a:lnTo>
                    <a:pt x="276" y="89"/>
                  </a:lnTo>
                  <a:lnTo>
                    <a:pt x="275" y="88"/>
                  </a:lnTo>
                  <a:lnTo>
                    <a:pt x="274" y="88"/>
                  </a:lnTo>
                  <a:lnTo>
                    <a:pt x="274" y="89"/>
                  </a:lnTo>
                  <a:lnTo>
                    <a:pt x="273" y="89"/>
                  </a:lnTo>
                  <a:lnTo>
                    <a:pt x="272" y="89"/>
                  </a:lnTo>
                  <a:lnTo>
                    <a:pt x="271" y="89"/>
                  </a:lnTo>
                  <a:lnTo>
                    <a:pt x="271" y="88"/>
                  </a:lnTo>
                  <a:lnTo>
                    <a:pt x="270" y="88"/>
                  </a:lnTo>
                  <a:lnTo>
                    <a:pt x="270" y="87"/>
                  </a:lnTo>
                  <a:lnTo>
                    <a:pt x="269" y="87"/>
                  </a:lnTo>
                  <a:lnTo>
                    <a:pt x="269" y="86"/>
                  </a:lnTo>
                  <a:lnTo>
                    <a:pt x="268" y="85"/>
                  </a:lnTo>
                  <a:lnTo>
                    <a:pt x="269" y="84"/>
                  </a:lnTo>
                  <a:lnTo>
                    <a:pt x="270" y="84"/>
                  </a:lnTo>
                  <a:lnTo>
                    <a:pt x="271" y="83"/>
                  </a:lnTo>
                  <a:lnTo>
                    <a:pt x="272" y="83"/>
                  </a:lnTo>
                  <a:lnTo>
                    <a:pt x="273" y="82"/>
                  </a:lnTo>
                  <a:lnTo>
                    <a:pt x="274" y="82"/>
                  </a:lnTo>
                  <a:lnTo>
                    <a:pt x="276" y="81"/>
                  </a:lnTo>
                  <a:lnTo>
                    <a:pt x="277" y="81"/>
                  </a:lnTo>
                  <a:lnTo>
                    <a:pt x="279" y="80"/>
                  </a:lnTo>
                  <a:lnTo>
                    <a:pt x="281" y="80"/>
                  </a:lnTo>
                  <a:lnTo>
                    <a:pt x="283" y="80"/>
                  </a:lnTo>
                  <a:lnTo>
                    <a:pt x="284" y="79"/>
                  </a:lnTo>
                  <a:lnTo>
                    <a:pt x="285" y="79"/>
                  </a:lnTo>
                  <a:lnTo>
                    <a:pt x="286" y="79"/>
                  </a:lnTo>
                  <a:lnTo>
                    <a:pt x="287" y="78"/>
                  </a:lnTo>
                  <a:lnTo>
                    <a:pt x="288" y="78"/>
                  </a:lnTo>
                  <a:lnTo>
                    <a:pt x="289" y="78"/>
                  </a:lnTo>
                  <a:lnTo>
                    <a:pt x="289" y="77"/>
                  </a:lnTo>
                  <a:lnTo>
                    <a:pt x="290" y="77"/>
                  </a:lnTo>
                  <a:lnTo>
                    <a:pt x="291" y="76"/>
                  </a:lnTo>
                  <a:lnTo>
                    <a:pt x="294" y="75"/>
                  </a:lnTo>
                  <a:lnTo>
                    <a:pt x="295" y="74"/>
                  </a:lnTo>
                  <a:lnTo>
                    <a:pt x="297" y="73"/>
                  </a:lnTo>
                  <a:lnTo>
                    <a:pt x="298" y="73"/>
                  </a:lnTo>
                  <a:lnTo>
                    <a:pt x="300" y="72"/>
                  </a:lnTo>
                  <a:lnTo>
                    <a:pt x="303" y="70"/>
                  </a:lnTo>
                  <a:lnTo>
                    <a:pt x="305" y="69"/>
                  </a:lnTo>
                  <a:lnTo>
                    <a:pt x="305" y="68"/>
                  </a:lnTo>
                  <a:lnTo>
                    <a:pt x="305" y="68"/>
                  </a:lnTo>
                  <a:lnTo>
                    <a:pt x="306" y="68"/>
                  </a:lnTo>
                  <a:lnTo>
                    <a:pt x="306" y="67"/>
                  </a:lnTo>
                  <a:lnTo>
                    <a:pt x="307" y="67"/>
                  </a:lnTo>
                  <a:lnTo>
                    <a:pt x="308" y="67"/>
                  </a:lnTo>
                  <a:lnTo>
                    <a:pt x="310" y="65"/>
                  </a:lnTo>
                  <a:lnTo>
                    <a:pt x="311" y="65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4" y="61"/>
                  </a:lnTo>
                  <a:lnTo>
                    <a:pt x="314" y="60"/>
                  </a:lnTo>
                  <a:lnTo>
                    <a:pt x="316" y="58"/>
                  </a:lnTo>
                  <a:lnTo>
                    <a:pt x="317" y="56"/>
                  </a:lnTo>
                  <a:lnTo>
                    <a:pt x="317" y="54"/>
                  </a:lnTo>
                  <a:lnTo>
                    <a:pt x="318" y="54"/>
                  </a:lnTo>
                  <a:lnTo>
                    <a:pt x="318" y="53"/>
                  </a:lnTo>
                  <a:lnTo>
                    <a:pt x="319" y="51"/>
                  </a:lnTo>
                  <a:lnTo>
                    <a:pt x="319" y="50"/>
                  </a:lnTo>
                  <a:lnTo>
                    <a:pt x="321" y="45"/>
                  </a:lnTo>
                  <a:lnTo>
                    <a:pt x="322" y="44"/>
                  </a:lnTo>
                  <a:lnTo>
                    <a:pt x="325" y="39"/>
                  </a:lnTo>
                  <a:lnTo>
                    <a:pt x="325" y="38"/>
                  </a:lnTo>
                  <a:lnTo>
                    <a:pt x="326" y="37"/>
                  </a:lnTo>
                  <a:lnTo>
                    <a:pt x="326" y="36"/>
                  </a:lnTo>
                  <a:lnTo>
                    <a:pt x="327" y="35"/>
                  </a:lnTo>
                  <a:lnTo>
                    <a:pt x="327" y="34"/>
                  </a:lnTo>
                  <a:lnTo>
                    <a:pt x="328" y="33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0" y="30"/>
                  </a:lnTo>
                  <a:lnTo>
                    <a:pt x="330" y="29"/>
                  </a:lnTo>
                  <a:lnTo>
                    <a:pt x="331" y="27"/>
                  </a:lnTo>
                  <a:lnTo>
                    <a:pt x="331" y="26"/>
                  </a:lnTo>
                  <a:lnTo>
                    <a:pt x="332" y="26"/>
                  </a:lnTo>
                  <a:lnTo>
                    <a:pt x="332" y="25"/>
                  </a:lnTo>
                  <a:lnTo>
                    <a:pt x="333" y="24"/>
                  </a:lnTo>
                  <a:lnTo>
                    <a:pt x="333" y="23"/>
                  </a:lnTo>
                  <a:lnTo>
                    <a:pt x="334" y="22"/>
                  </a:lnTo>
                  <a:lnTo>
                    <a:pt x="334" y="21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5" y="19"/>
                  </a:lnTo>
                  <a:lnTo>
                    <a:pt x="335" y="18"/>
                  </a:lnTo>
                  <a:lnTo>
                    <a:pt x="336" y="17"/>
                  </a:lnTo>
                  <a:lnTo>
                    <a:pt x="336" y="16"/>
                  </a:lnTo>
                  <a:lnTo>
                    <a:pt x="337" y="16"/>
                  </a:lnTo>
                  <a:lnTo>
                    <a:pt x="337" y="15"/>
                  </a:lnTo>
                  <a:lnTo>
                    <a:pt x="337" y="14"/>
                  </a:lnTo>
                  <a:lnTo>
                    <a:pt x="338" y="14"/>
                  </a:lnTo>
                  <a:lnTo>
                    <a:pt x="338" y="13"/>
                  </a:lnTo>
                  <a:lnTo>
                    <a:pt x="338" y="12"/>
                  </a:lnTo>
                  <a:lnTo>
                    <a:pt x="339" y="12"/>
                  </a:lnTo>
                  <a:lnTo>
                    <a:pt x="339" y="11"/>
                  </a:lnTo>
                  <a:lnTo>
                    <a:pt x="340" y="9"/>
                  </a:lnTo>
                  <a:lnTo>
                    <a:pt x="340" y="8"/>
                  </a:lnTo>
                  <a:lnTo>
                    <a:pt x="341" y="8"/>
                  </a:lnTo>
                  <a:lnTo>
                    <a:pt x="341" y="7"/>
                  </a:lnTo>
                  <a:lnTo>
                    <a:pt x="342" y="6"/>
                  </a:lnTo>
                  <a:lnTo>
                    <a:pt x="343" y="4"/>
                  </a:lnTo>
                  <a:lnTo>
                    <a:pt x="343" y="3"/>
                  </a:lnTo>
                  <a:lnTo>
                    <a:pt x="344" y="2"/>
                  </a:lnTo>
                  <a:lnTo>
                    <a:pt x="344" y="1"/>
                  </a:lnTo>
                  <a:lnTo>
                    <a:pt x="344" y="0"/>
                  </a:lnTo>
                  <a:lnTo>
                    <a:pt x="34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" name="Freeform 25">
              <a:extLst>
                <a:ext uri="{FF2B5EF4-FFF2-40B4-BE49-F238E27FC236}">
                  <a16:creationId xmlns:a16="http://schemas.microsoft.com/office/drawing/2014/main" id="{89AEFDE0-EA68-DE3D-5FE3-F85B5DF5C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025" y="2905125"/>
              <a:ext cx="811213" cy="611187"/>
            </a:xfrm>
            <a:custGeom>
              <a:avLst/>
              <a:gdLst>
                <a:gd name="T0" fmla="*/ 16 w 511"/>
                <a:gd name="T1" fmla="*/ 250 h 385"/>
                <a:gd name="T2" fmla="*/ 11 w 511"/>
                <a:gd name="T3" fmla="*/ 224 h 385"/>
                <a:gd name="T4" fmla="*/ 5 w 511"/>
                <a:gd name="T5" fmla="*/ 198 h 385"/>
                <a:gd name="T6" fmla="*/ 22 w 511"/>
                <a:gd name="T7" fmla="*/ 198 h 385"/>
                <a:gd name="T8" fmla="*/ 35 w 511"/>
                <a:gd name="T9" fmla="*/ 201 h 385"/>
                <a:gd name="T10" fmla="*/ 51 w 511"/>
                <a:gd name="T11" fmla="*/ 190 h 385"/>
                <a:gd name="T12" fmla="*/ 61 w 511"/>
                <a:gd name="T13" fmla="*/ 184 h 385"/>
                <a:gd name="T14" fmla="*/ 85 w 511"/>
                <a:gd name="T15" fmla="*/ 177 h 385"/>
                <a:gd name="T16" fmla="*/ 108 w 511"/>
                <a:gd name="T17" fmla="*/ 170 h 385"/>
                <a:gd name="T18" fmla="*/ 135 w 511"/>
                <a:gd name="T19" fmla="*/ 178 h 385"/>
                <a:gd name="T20" fmla="*/ 148 w 511"/>
                <a:gd name="T21" fmla="*/ 165 h 385"/>
                <a:gd name="T22" fmla="*/ 135 w 511"/>
                <a:gd name="T23" fmla="*/ 101 h 385"/>
                <a:gd name="T24" fmla="*/ 139 w 511"/>
                <a:gd name="T25" fmla="*/ 63 h 385"/>
                <a:gd name="T26" fmla="*/ 139 w 511"/>
                <a:gd name="T27" fmla="*/ 20 h 385"/>
                <a:gd name="T28" fmla="*/ 203 w 511"/>
                <a:gd name="T29" fmla="*/ 13 h 385"/>
                <a:gd name="T30" fmla="*/ 230 w 511"/>
                <a:gd name="T31" fmla="*/ 3 h 385"/>
                <a:gd name="T32" fmla="*/ 233 w 511"/>
                <a:gd name="T33" fmla="*/ 14 h 385"/>
                <a:gd name="T34" fmla="*/ 249 w 511"/>
                <a:gd name="T35" fmla="*/ 29 h 385"/>
                <a:gd name="T36" fmla="*/ 263 w 511"/>
                <a:gd name="T37" fmla="*/ 34 h 385"/>
                <a:gd name="T38" fmla="*/ 280 w 511"/>
                <a:gd name="T39" fmla="*/ 55 h 385"/>
                <a:gd name="T40" fmla="*/ 293 w 511"/>
                <a:gd name="T41" fmla="*/ 62 h 385"/>
                <a:gd name="T42" fmla="*/ 310 w 511"/>
                <a:gd name="T43" fmla="*/ 67 h 385"/>
                <a:gd name="T44" fmla="*/ 328 w 511"/>
                <a:gd name="T45" fmla="*/ 82 h 385"/>
                <a:gd name="T46" fmla="*/ 339 w 511"/>
                <a:gd name="T47" fmla="*/ 80 h 385"/>
                <a:gd name="T48" fmla="*/ 348 w 511"/>
                <a:gd name="T49" fmla="*/ 95 h 385"/>
                <a:gd name="T50" fmla="*/ 366 w 511"/>
                <a:gd name="T51" fmla="*/ 106 h 385"/>
                <a:gd name="T52" fmla="*/ 386 w 511"/>
                <a:gd name="T53" fmla="*/ 107 h 385"/>
                <a:gd name="T54" fmla="*/ 397 w 511"/>
                <a:gd name="T55" fmla="*/ 112 h 385"/>
                <a:gd name="T56" fmla="*/ 413 w 511"/>
                <a:gd name="T57" fmla="*/ 129 h 385"/>
                <a:gd name="T58" fmla="*/ 408 w 511"/>
                <a:gd name="T59" fmla="*/ 138 h 385"/>
                <a:gd name="T60" fmla="*/ 412 w 511"/>
                <a:gd name="T61" fmla="*/ 153 h 385"/>
                <a:gd name="T62" fmla="*/ 418 w 511"/>
                <a:gd name="T63" fmla="*/ 160 h 385"/>
                <a:gd name="T64" fmla="*/ 427 w 511"/>
                <a:gd name="T65" fmla="*/ 169 h 385"/>
                <a:gd name="T66" fmla="*/ 434 w 511"/>
                <a:gd name="T67" fmla="*/ 178 h 385"/>
                <a:gd name="T68" fmla="*/ 436 w 511"/>
                <a:gd name="T69" fmla="*/ 187 h 385"/>
                <a:gd name="T70" fmla="*/ 452 w 511"/>
                <a:gd name="T71" fmla="*/ 194 h 385"/>
                <a:gd name="T72" fmla="*/ 471 w 511"/>
                <a:gd name="T73" fmla="*/ 200 h 385"/>
                <a:gd name="T74" fmla="*/ 492 w 511"/>
                <a:gd name="T75" fmla="*/ 202 h 385"/>
                <a:gd name="T76" fmla="*/ 506 w 511"/>
                <a:gd name="T77" fmla="*/ 217 h 385"/>
                <a:gd name="T78" fmla="*/ 503 w 511"/>
                <a:gd name="T79" fmla="*/ 271 h 385"/>
                <a:gd name="T80" fmla="*/ 485 w 511"/>
                <a:gd name="T81" fmla="*/ 306 h 385"/>
                <a:gd name="T82" fmla="*/ 471 w 511"/>
                <a:gd name="T83" fmla="*/ 317 h 385"/>
                <a:gd name="T84" fmla="*/ 455 w 511"/>
                <a:gd name="T85" fmla="*/ 327 h 385"/>
                <a:gd name="T86" fmla="*/ 444 w 511"/>
                <a:gd name="T87" fmla="*/ 341 h 385"/>
                <a:gd name="T88" fmla="*/ 432 w 511"/>
                <a:gd name="T89" fmla="*/ 354 h 385"/>
                <a:gd name="T90" fmla="*/ 426 w 511"/>
                <a:gd name="T91" fmla="*/ 365 h 385"/>
                <a:gd name="T92" fmla="*/ 408 w 511"/>
                <a:gd name="T93" fmla="*/ 359 h 385"/>
                <a:gd name="T94" fmla="*/ 390 w 511"/>
                <a:gd name="T95" fmla="*/ 356 h 385"/>
                <a:gd name="T96" fmla="*/ 381 w 511"/>
                <a:gd name="T97" fmla="*/ 337 h 385"/>
                <a:gd name="T98" fmla="*/ 336 w 511"/>
                <a:gd name="T99" fmla="*/ 372 h 385"/>
                <a:gd name="T100" fmla="*/ 284 w 511"/>
                <a:gd name="T101" fmla="*/ 369 h 385"/>
                <a:gd name="T102" fmla="*/ 239 w 511"/>
                <a:gd name="T103" fmla="*/ 385 h 385"/>
                <a:gd name="T104" fmla="*/ 202 w 511"/>
                <a:gd name="T105" fmla="*/ 372 h 385"/>
                <a:gd name="T106" fmla="*/ 177 w 511"/>
                <a:gd name="T107" fmla="*/ 346 h 385"/>
                <a:gd name="T108" fmla="*/ 144 w 511"/>
                <a:gd name="T109" fmla="*/ 334 h 385"/>
                <a:gd name="T110" fmla="*/ 75 w 511"/>
                <a:gd name="T111" fmla="*/ 335 h 385"/>
                <a:gd name="T112" fmla="*/ 38 w 511"/>
                <a:gd name="T113" fmla="*/ 328 h 385"/>
                <a:gd name="T114" fmla="*/ 52 w 511"/>
                <a:gd name="T115" fmla="*/ 320 h 385"/>
                <a:gd name="T116" fmla="*/ 37 w 511"/>
                <a:gd name="T117" fmla="*/ 305 h 385"/>
                <a:gd name="T118" fmla="*/ 17 w 511"/>
                <a:gd name="T119" fmla="*/ 292 h 385"/>
                <a:gd name="T120" fmla="*/ 0 w 511"/>
                <a:gd name="T121" fmla="*/ 280 h 385"/>
                <a:gd name="T122" fmla="*/ 13 w 511"/>
                <a:gd name="T123" fmla="*/ 26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1" h="385">
                  <a:moveTo>
                    <a:pt x="16" y="258"/>
                  </a:moveTo>
                  <a:lnTo>
                    <a:pt x="15" y="258"/>
                  </a:lnTo>
                  <a:lnTo>
                    <a:pt x="15" y="257"/>
                  </a:lnTo>
                  <a:lnTo>
                    <a:pt x="14" y="257"/>
                  </a:lnTo>
                  <a:lnTo>
                    <a:pt x="13" y="257"/>
                  </a:lnTo>
                  <a:lnTo>
                    <a:pt x="12" y="257"/>
                  </a:lnTo>
                  <a:lnTo>
                    <a:pt x="11" y="257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9" y="256"/>
                  </a:lnTo>
                  <a:lnTo>
                    <a:pt x="9" y="255"/>
                  </a:lnTo>
                  <a:lnTo>
                    <a:pt x="9" y="254"/>
                  </a:lnTo>
                  <a:lnTo>
                    <a:pt x="10" y="254"/>
                  </a:lnTo>
                  <a:lnTo>
                    <a:pt x="10" y="253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0" y="251"/>
                  </a:lnTo>
                  <a:lnTo>
                    <a:pt x="11" y="251"/>
                  </a:lnTo>
                  <a:lnTo>
                    <a:pt x="12" y="251"/>
                  </a:lnTo>
                  <a:lnTo>
                    <a:pt x="13" y="252"/>
                  </a:lnTo>
                  <a:lnTo>
                    <a:pt x="14" y="251"/>
                  </a:lnTo>
                  <a:lnTo>
                    <a:pt x="15" y="251"/>
                  </a:lnTo>
                  <a:lnTo>
                    <a:pt x="15" y="252"/>
                  </a:lnTo>
                  <a:lnTo>
                    <a:pt x="16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6" y="250"/>
                  </a:lnTo>
                  <a:lnTo>
                    <a:pt x="15" y="250"/>
                  </a:lnTo>
                  <a:lnTo>
                    <a:pt x="15" y="249"/>
                  </a:lnTo>
                  <a:lnTo>
                    <a:pt x="14" y="249"/>
                  </a:lnTo>
                  <a:lnTo>
                    <a:pt x="15" y="249"/>
                  </a:lnTo>
                  <a:lnTo>
                    <a:pt x="14" y="249"/>
                  </a:lnTo>
                  <a:lnTo>
                    <a:pt x="14" y="248"/>
                  </a:lnTo>
                  <a:lnTo>
                    <a:pt x="13" y="248"/>
                  </a:lnTo>
                  <a:lnTo>
                    <a:pt x="13" y="247"/>
                  </a:lnTo>
                  <a:lnTo>
                    <a:pt x="12" y="247"/>
                  </a:lnTo>
                  <a:lnTo>
                    <a:pt x="12" y="246"/>
                  </a:lnTo>
                  <a:lnTo>
                    <a:pt x="12" y="245"/>
                  </a:lnTo>
                  <a:lnTo>
                    <a:pt x="12" y="244"/>
                  </a:lnTo>
                  <a:lnTo>
                    <a:pt x="12" y="243"/>
                  </a:lnTo>
                  <a:lnTo>
                    <a:pt x="12" y="241"/>
                  </a:lnTo>
                  <a:lnTo>
                    <a:pt x="14" y="240"/>
                  </a:lnTo>
                  <a:lnTo>
                    <a:pt x="16" y="239"/>
                  </a:lnTo>
                  <a:lnTo>
                    <a:pt x="18" y="237"/>
                  </a:lnTo>
                  <a:lnTo>
                    <a:pt x="20" y="236"/>
                  </a:lnTo>
                  <a:lnTo>
                    <a:pt x="20" y="235"/>
                  </a:lnTo>
                  <a:lnTo>
                    <a:pt x="19" y="233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7" y="227"/>
                  </a:lnTo>
                  <a:lnTo>
                    <a:pt x="16" y="225"/>
                  </a:lnTo>
                  <a:lnTo>
                    <a:pt x="13" y="225"/>
                  </a:lnTo>
                  <a:lnTo>
                    <a:pt x="12" y="224"/>
                  </a:lnTo>
                  <a:lnTo>
                    <a:pt x="11" y="224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9" y="222"/>
                  </a:lnTo>
                  <a:lnTo>
                    <a:pt x="7" y="221"/>
                  </a:lnTo>
                  <a:lnTo>
                    <a:pt x="7" y="220"/>
                  </a:lnTo>
                  <a:lnTo>
                    <a:pt x="6" y="218"/>
                  </a:lnTo>
                  <a:lnTo>
                    <a:pt x="6" y="217"/>
                  </a:lnTo>
                  <a:lnTo>
                    <a:pt x="6" y="216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7" y="206"/>
                  </a:lnTo>
                  <a:lnTo>
                    <a:pt x="7" y="205"/>
                  </a:lnTo>
                  <a:lnTo>
                    <a:pt x="7" y="204"/>
                  </a:lnTo>
                  <a:lnTo>
                    <a:pt x="7" y="203"/>
                  </a:lnTo>
                  <a:lnTo>
                    <a:pt x="7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199"/>
                  </a:lnTo>
                  <a:lnTo>
                    <a:pt x="5" y="198"/>
                  </a:lnTo>
                  <a:lnTo>
                    <a:pt x="5" y="197"/>
                  </a:lnTo>
                  <a:lnTo>
                    <a:pt x="6" y="196"/>
                  </a:lnTo>
                  <a:lnTo>
                    <a:pt x="6" y="195"/>
                  </a:lnTo>
                  <a:lnTo>
                    <a:pt x="6" y="194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6" y="193"/>
                  </a:lnTo>
                  <a:lnTo>
                    <a:pt x="7" y="193"/>
                  </a:lnTo>
                  <a:lnTo>
                    <a:pt x="8" y="193"/>
                  </a:lnTo>
                  <a:lnTo>
                    <a:pt x="9" y="193"/>
                  </a:lnTo>
                  <a:lnTo>
                    <a:pt x="10" y="193"/>
                  </a:lnTo>
                  <a:lnTo>
                    <a:pt x="11" y="193"/>
                  </a:lnTo>
                  <a:lnTo>
                    <a:pt x="12" y="193"/>
                  </a:lnTo>
                  <a:lnTo>
                    <a:pt x="14" y="193"/>
                  </a:lnTo>
                  <a:lnTo>
                    <a:pt x="15" y="193"/>
                  </a:lnTo>
                  <a:lnTo>
                    <a:pt x="16" y="193"/>
                  </a:lnTo>
                  <a:lnTo>
                    <a:pt x="17" y="193"/>
                  </a:lnTo>
                  <a:lnTo>
                    <a:pt x="18" y="193"/>
                  </a:lnTo>
                  <a:lnTo>
                    <a:pt x="19" y="193"/>
                  </a:lnTo>
                  <a:lnTo>
                    <a:pt x="20" y="193"/>
                  </a:lnTo>
                  <a:lnTo>
                    <a:pt x="21" y="193"/>
                  </a:lnTo>
                  <a:lnTo>
                    <a:pt x="21" y="193"/>
                  </a:lnTo>
                  <a:lnTo>
                    <a:pt x="21" y="194"/>
                  </a:lnTo>
                  <a:lnTo>
                    <a:pt x="21" y="195"/>
                  </a:lnTo>
                  <a:lnTo>
                    <a:pt x="22" y="196"/>
                  </a:lnTo>
                  <a:lnTo>
                    <a:pt x="22" y="197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3" y="197"/>
                  </a:lnTo>
                  <a:lnTo>
                    <a:pt x="24" y="197"/>
                  </a:lnTo>
                  <a:lnTo>
                    <a:pt x="24" y="198"/>
                  </a:lnTo>
                  <a:lnTo>
                    <a:pt x="25" y="198"/>
                  </a:lnTo>
                  <a:lnTo>
                    <a:pt x="26" y="199"/>
                  </a:lnTo>
                  <a:lnTo>
                    <a:pt x="27" y="199"/>
                  </a:lnTo>
                  <a:lnTo>
                    <a:pt x="28" y="199"/>
                  </a:lnTo>
                  <a:lnTo>
                    <a:pt x="28" y="200"/>
                  </a:lnTo>
                  <a:lnTo>
                    <a:pt x="29" y="200"/>
                  </a:lnTo>
                  <a:lnTo>
                    <a:pt x="29" y="199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28" y="197"/>
                  </a:lnTo>
                  <a:lnTo>
                    <a:pt x="28" y="196"/>
                  </a:lnTo>
                  <a:lnTo>
                    <a:pt x="29" y="196"/>
                  </a:lnTo>
                  <a:lnTo>
                    <a:pt x="30" y="196"/>
                  </a:lnTo>
                  <a:lnTo>
                    <a:pt x="31" y="196"/>
                  </a:lnTo>
                  <a:lnTo>
                    <a:pt x="32" y="196"/>
                  </a:lnTo>
                  <a:lnTo>
                    <a:pt x="33" y="196"/>
                  </a:lnTo>
                  <a:lnTo>
                    <a:pt x="34" y="196"/>
                  </a:lnTo>
                  <a:lnTo>
                    <a:pt x="34" y="197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0"/>
                  </a:lnTo>
                  <a:lnTo>
                    <a:pt x="34" y="201"/>
                  </a:lnTo>
                  <a:lnTo>
                    <a:pt x="35" y="201"/>
                  </a:lnTo>
                  <a:lnTo>
                    <a:pt x="35" y="200"/>
                  </a:lnTo>
                  <a:lnTo>
                    <a:pt x="36" y="200"/>
                  </a:lnTo>
                  <a:lnTo>
                    <a:pt x="37" y="200"/>
                  </a:lnTo>
                  <a:lnTo>
                    <a:pt x="38" y="200"/>
                  </a:lnTo>
                  <a:lnTo>
                    <a:pt x="39" y="200"/>
                  </a:lnTo>
                  <a:lnTo>
                    <a:pt x="39" y="201"/>
                  </a:lnTo>
                  <a:lnTo>
                    <a:pt x="40" y="201"/>
                  </a:lnTo>
                  <a:lnTo>
                    <a:pt x="41" y="200"/>
                  </a:lnTo>
                  <a:lnTo>
                    <a:pt x="42" y="199"/>
                  </a:lnTo>
                  <a:lnTo>
                    <a:pt x="43" y="199"/>
                  </a:lnTo>
                  <a:lnTo>
                    <a:pt x="43" y="198"/>
                  </a:lnTo>
                  <a:lnTo>
                    <a:pt x="44" y="198"/>
                  </a:lnTo>
                  <a:lnTo>
                    <a:pt x="45" y="197"/>
                  </a:lnTo>
                  <a:lnTo>
                    <a:pt x="46" y="196"/>
                  </a:lnTo>
                  <a:lnTo>
                    <a:pt x="47" y="196"/>
                  </a:lnTo>
                  <a:lnTo>
                    <a:pt x="47" y="195"/>
                  </a:lnTo>
                  <a:lnTo>
                    <a:pt x="48" y="195"/>
                  </a:lnTo>
                  <a:lnTo>
                    <a:pt x="48" y="194"/>
                  </a:lnTo>
                  <a:lnTo>
                    <a:pt x="49" y="194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1" y="193"/>
                  </a:lnTo>
                  <a:lnTo>
                    <a:pt x="51" y="192"/>
                  </a:lnTo>
                  <a:lnTo>
                    <a:pt x="52" y="191"/>
                  </a:lnTo>
                  <a:lnTo>
                    <a:pt x="51" y="191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8"/>
                  </a:lnTo>
                  <a:lnTo>
                    <a:pt x="51" y="187"/>
                  </a:lnTo>
                  <a:lnTo>
                    <a:pt x="52" y="187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3" y="185"/>
                  </a:lnTo>
                  <a:lnTo>
                    <a:pt x="52" y="185"/>
                  </a:lnTo>
                  <a:lnTo>
                    <a:pt x="53" y="184"/>
                  </a:lnTo>
                  <a:lnTo>
                    <a:pt x="54" y="182"/>
                  </a:lnTo>
                  <a:lnTo>
                    <a:pt x="55" y="182"/>
                  </a:lnTo>
                  <a:lnTo>
                    <a:pt x="56" y="181"/>
                  </a:lnTo>
                  <a:lnTo>
                    <a:pt x="57" y="180"/>
                  </a:lnTo>
                  <a:lnTo>
                    <a:pt x="58" y="179"/>
                  </a:lnTo>
                  <a:lnTo>
                    <a:pt x="58" y="178"/>
                  </a:lnTo>
                  <a:lnTo>
                    <a:pt x="59" y="177"/>
                  </a:lnTo>
                  <a:lnTo>
                    <a:pt x="60" y="176"/>
                  </a:lnTo>
                  <a:lnTo>
                    <a:pt x="61" y="176"/>
                  </a:lnTo>
                  <a:lnTo>
                    <a:pt x="60" y="176"/>
                  </a:lnTo>
                  <a:lnTo>
                    <a:pt x="60" y="177"/>
                  </a:lnTo>
                  <a:lnTo>
                    <a:pt x="61" y="178"/>
                  </a:lnTo>
                  <a:lnTo>
                    <a:pt x="61" y="179"/>
                  </a:lnTo>
                  <a:lnTo>
                    <a:pt x="61" y="180"/>
                  </a:lnTo>
                  <a:lnTo>
                    <a:pt x="61" y="181"/>
                  </a:lnTo>
                  <a:lnTo>
                    <a:pt x="61" y="182"/>
                  </a:lnTo>
                  <a:lnTo>
                    <a:pt x="61" y="183"/>
                  </a:lnTo>
                  <a:lnTo>
                    <a:pt x="61" y="184"/>
                  </a:lnTo>
                  <a:lnTo>
                    <a:pt x="61" y="189"/>
                  </a:lnTo>
                  <a:lnTo>
                    <a:pt x="62" y="188"/>
                  </a:lnTo>
                  <a:lnTo>
                    <a:pt x="62" y="187"/>
                  </a:lnTo>
                  <a:lnTo>
                    <a:pt x="64" y="185"/>
                  </a:lnTo>
                  <a:lnTo>
                    <a:pt x="64" y="184"/>
                  </a:lnTo>
                  <a:lnTo>
                    <a:pt x="65" y="184"/>
                  </a:lnTo>
                  <a:lnTo>
                    <a:pt x="66" y="184"/>
                  </a:lnTo>
                  <a:lnTo>
                    <a:pt x="67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70" y="182"/>
                  </a:lnTo>
                  <a:lnTo>
                    <a:pt x="71" y="181"/>
                  </a:lnTo>
                  <a:lnTo>
                    <a:pt x="72" y="181"/>
                  </a:lnTo>
                  <a:lnTo>
                    <a:pt x="73" y="181"/>
                  </a:lnTo>
                  <a:lnTo>
                    <a:pt x="74" y="180"/>
                  </a:lnTo>
                  <a:lnTo>
                    <a:pt x="75" y="180"/>
                  </a:lnTo>
                  <a:lnTo>
                    <a:pt x="76" y="180"/>
                  </a:lnTo>
                  <a:lnTo>
                    <a:pt x="76" y="179"/>
                  </a:lnTo>
                  <a:lnTo>
                    <a:pt x="77" y="179"/>
                  </a:lnTo>
                  <a:lnTo>
                    <a:pt x="78" y="179"/>
                  </a:lnTo>
                  <a:lnTo>
                    <a:pt x="79" y="179"/>
                  </a:lnTo>
                  <a:lnTo>
                    <a:pt x="80" y="179"/>
                  </a:lnTo>
                  <a:lnTo>
                    <a:pt x="81" y="179"/>
                  </a:lnTo>
                  <a:lnTo>
                    <a:pt x="82" y="178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5" y="177"/>
                  </a:lnTo>
                  <a:lnTo>
                    <a:pt x="86" y="177"/>
                  </a:lnTo>
                  <a:lnTo>
                    <a:pt x="86" y="176"/>
                  </a:lnTo>
                  <a:lnTo>
                    <a:pt x="87" y="176"/>
                  </a:lnTo>
                  <a:lnTo>
                    <a:pt x="88" y="176"/>
                  </a:lnTo>
                  <a:lnTo>
                    <a:pt x="89" y="175"/>
                  </a:lnTo>
                  <a:lnTo>
                    <a:pt x="90" y="174"/>
                  </a:lnTo>
                  <a:lnTo>
                    <a:pt x="91" y="174"/>
                  </a:lnTo>
                  <a:lnTo>
                    <a:pt x="91" y="173"/>
                  </a:lnTo>
                  <a:lnTo>
                    <a:pt x="92" y="173"/>
                  </a:lnTo>
                  <a:lnTo>
                    <a:pt x="93" y="173"/>
                  </a:lnTo>
                  <a:lnTo>
                    <a:pt x="94" y="172"/>
                  </a:lnTo>
                  <a:lnTo>
                    <a:pt x="95" y="172"/>
                  </a:lnTo>
                  <a:lnTo>
                    <a:pt x="96" y="172"/>
                  </a:lnTo>
                  <a:lnTo>
                    <a:pt x="97" y="172"/>
                  </a:lnTo>
                  <a:lnTo>
                    <a:pt x="98" y="172"/>
                  </a:lnTo>
                  <a:lnTo>
                    <a:pt x="99" y="172"/>
                  </a:lnTo>
                  <a:lnTo>
                    <a:pt x="100" y="172"/>
                  </a:lnTo>
                  <a:lnTo>
                    <a:pt x="101" y="172"/>
                  </a:lnTo>
                  <a:lnTo>
                    <a:pt x="102" y="172"/>
                  </a:lnTo>
                  <a:lnTo>
                    <a:pt x="103" y="172"/>
                  </a:lnTo>
                  <a:lnTo>
                    <a:pt x="103" y="171"/>
                  </a:lnTo>
                  <a:lnTo>
                    <a:pt x="104" y="171"/>
                  </a:lnTo>
                  <a:lnTo>
                    <a:pt x="105" y="171"/>
                  </a:lnTo>
                  <a:lnTo>
                    <a:pt x="106" y="171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108" y="170"/>
                  </a:lnTo>
                  <a:lnTo>
                    <a:pt x="109" y="170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2" y="171"/>
                  </a:lnTo>
                  <a:lnTo>
                    <a:pt x="113" y="171"/>
                  </a:lnTo>
                  <a:lnTo>
                    <a:pt x="113" y="172"/>
                  </a:lnTo>
                  <a:lnTo>
                    <a:pt x="114" y="172"/>
                  </a:lnTo>
                  <a:lnTo>
                    <a:pt x="115" y="172"/>
                  </a:lnTo>
                  <a:lnTo>
                    <a:pt x="116" y="172"/>
                  </a:lnTo>
                  <a:lnTo>
                    <a:pt x="117" y="172"/>
                  </a:lnTo>
                  <a:lnTo>
                    <a:pt x="118" y="173"/>
                  </a:lnTo>
                  <a:lnTo>
                    <a:pt x="119" y="173"/>
                  </a:lnTo>
                  <a:lnTo>
                    <a:pt x="120" y="174"/>
                  </a:lnTo>
                  <a:lnTo>
                    <a:pt x="122" y="174"/>
                  </a:lnTo>
                  <a:lnTo>
                    <a:pt x="124" y="175"/>
                  </a:lnTo>
                  <a:lnTo>
                    <a:pt x="125" y="176"/>
                  </a:lnTo>
                  <a:lnTo>
                    <a:pt x="126" y="176"/>
                  </a:lnTo>
                  <a:lnTo>
                    <a:pt x="127" y="176"/>
                  </a:lnTo>
                  <a:lnTo>
                    <a:pt x="128" y="176"/>
                  </a:lnTo>
                  <a:lnTo>
                    <a:pt x="129" y="177"/>
                  </a:lnTo>
                  <a:lnTo>
                    <a:pt x="130" y="177"/>
                  </a:lnTo>
                  <a:lnTo>
                    <a:pt x="131" y="178"/>
                  </a:lnTo>
                  <a:lnTo>
                    <a:pt x="132" y="178"/>
                  </a:lnTo>
                  <a:lnTo>
                    <a:pt x="133" y="178"/>
                  </a:lnTo>
                  <a:lnTo>
                    <a:pt x="134" y="178"/>
                  </a:lnTo>
                  <a:lnTo>
                    <a:pt x="135" y="178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8" y="178"/>
                  </a:lnTo>
                  <a:lnTo>
                    <a:pt x="139" y="178"/>
                  </a:lnTo>
                  <a:lnTo>
                    <a:pt x="139" y="179"/>
                  </a:lnTo>
                  <a:lnTo>
                    <a:pt x="140" y="179"/>
                  </a:lnTo>
                  <a:lnTo>
                    <a:pt x="141" y="179"/>
                  </a:lnTo>
                  <a:lnTo>
                    <a:pt x="142" y="179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4" y="178"/>
                  </a:lnTo>
                  <a:lnTo>
                    <a:pt x="144" y="177"/>
                  </a:lnTo>
                  <a:lnTo>
                    <a:pt x="144" y="176"/>
                  </a:lnTo>
                  <a:lnTo>
                    <a:pt x="144" y="174"/>
                  </a:lnTo>
                  <a:lnTo>
                    <a:pt x="145" y="173"/>
                  </a:lnTo>
                  <a:lnTo>
                    <a:pt x="146" y="173"/>
                  </a:lnTo>
                  <a:lnTo>
                    <a:pt x="146" y="172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47" y="170"/>
                  </a:lnTo>
                  <a:lnTo>
                    <a:pt x="147" y="169"/>
                  </a:lnTo>
                  <a:lnTo>
                    <a:pt x="146" y="169"/>
                  </a:lnTo>
                  <a:lnTo>
                    <a:pt x="146" y="168"/>
                  </a:lnTo>
                  <a:lnTo>
                    <a:pt x="147" y="168"/>
                  </a:lnTo>
                  <a:lnTo>
                    <a:pt x="148" y="167"/>
                  </a:lnTo>
                  <a:lnTo>
                    <a:pt x="148" y="166"/>
                  </a:lnTo>
                  <a:lnTo>
                    <a:pt x="148" y="165"/>
                  </a:lnTo>
                  <a:lnTo>
                    <a:pt x="149" y="164"/>
                  </a:lnTo>
                  <a:lnTo>
                    <a:pt x="150" y="164"/>
                  </a:lnTo>
                  <a:lnTo>
                    <a:pt x="149" y="164"/>
                  </a:lnTo>
                  <a:lnTo>
                    <a:pt x="145" y="164"/>
                  </a:lnTo>
                  <a:lnTo>
                    <a:pt x="144" y="164"/>
                  </a:lnTo>
                  <a:lnTo>
                    <a:pt x="141" y="164"/>
                  </a:lnTo>
                  <a:lnTo>
                    <a:pt x="138" y="164"/>
                  </a:lnTo>
                  <a:lnTo>
                    <a:pt x="138" y="158"/>
                  </a:lnTo>
                  <a:lnTo>
                    <a:pt x="138" y="153"/>
                  </a:lnTo>
                  <a:lnTo>
                    <a:pt x="138" y="150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38" y="140"/>
                  </a:lnTo>
                  <a:lnTo>
                    <a:pt x="138" y="133"/>
                  </a:lnTo>
                  <a:lnTo>
                    <a:pt x="138" y="130"/>
                  </a:lnTo>
                  <a:lnTo>
                    <a:pt x="138" y="121"/>
                  </a:lnTo>
                  <a:lnTo>
                    <a:pt x="138" y="116"/>
                  </a:lnTo>
                  <a:lnTo>
                    <a:pt x="138" y="111"/>
                  </a:lnTo>
                  <a:lnTo>
                    <a:pt x="138" y="108"/>
                  </a:lnTo>
                  <a:lnTo>
                    <a:pt x="138" y="107"/>
                  </a:lnTo>
                  <a:lnTo>
                    <a:pt x="138" y="106"/>
                  </a:lnTo>
                  <a:lnTo>
                    <a:pt x="138" y="105"/>
                  </a:lnTo>
                  <a:lnTo>
                    <a:pt x="138" y="104"/>
                  </a:lnTo>
                  <a:lnTo>
                    <a:pt x="138" y="103"/>
                  </a:lnTo>
                  <a:lnTo>
                    <a:pt x="138" y="102"/>
                  </a:lnTo>
                  <a:lnTo>
                    <a:pt x="138" y="101"/>
                  </a:lnTo>
                  <a:lnTo>
                    <a:pt x="135" y="101"/>
                  </a:lnTo>
                  <a:lnTo>
                    <a:pt x="134" y="101"/>
                  </a:lnTo>
                  <a:lnTo>
                    <a:pt x="134" y="97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134" y="95"/>
                  </a:lnTo>
                  <a:lnTo>
                    <a:pt x="134" y="94"/>
                  </a:lnTo>
                  <a:lnTo>
                    <a:pt x="135" y="94"/>
                  </a:lnTo>
                  <a:lnTo>
                    <a:pt x="136" y="94"/>
                  </a:lnTo>
                  <a:lnTo>
                    <a:pt x="136" y="93"/>
                  </a:lnTo>
                  <a:lnTo>
                    <a:pt x="136" y="90"/>
                  </a:lnTo>
                  <a:lnTo>
                    <a:pt x="138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39" y="83"/>
                  </a:lnTo>
                  <a:lnTo>
                    <a:pt x="143" y="83"/>
                  </a:lnTo>
                  <a:lnTo>
                    <a:pt x="143" y="79"/>
                  </a:lnTo>
                  <a:lnTo>
                    <a:pt x="142" y="79"/>
                  </a:lnTo>
                  <a:lnTo>
                    <a:pt x="141" y="79"/>
                  </a:lnTo>
                  <a:lnTo>
                    <a:pt x="141" y="74"/>
                  </a:lnTo>
                  <a:lnTo>
                    <a:pt x="140" y="74"/>
                  </a:lnTo>
                  <a:lnTo>
                    <a:pt x="139" y="74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39" y="66"/>
                  </a:lnTo>
                  <a:lnTo>
                    <a:pt x="139" y="65"/>
                  </a:lnTo>
                  <a:lnTo>
                    <a:pt x="139" y="64"/>
                  </a:lnTo>
                  <a:lnTo>
                    <a:pt x="139" y="63"/>
                  </a:lnTo>
                  <a:lnTo>
                    <a:pt x="139" y="62"/>
                  </a:lnTo>
                  <a:lnTo>
                    <a:pt x="139" y="61"/>
                  </a:lnTo>
                  <a:lnTo>
                    <a:pt x="139" y="57"/>
                  </a:lnTo>
                  <a:lnTo>
                    <a:pt x="139" y="54"/>
                  </a:lnTo>
                  <a:lnTo>
                    <a:pt x="139" y="53"/>
                  </a:lnTo>
                  <a:lnTo>
                    <a:pt x="139" y="52"/>
                  </a:lnTo>
                  <a:lnTo>
                    <a:pt x="139" y="50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9" y="45"/>
                  </a:lnTo>
                  <a:lnTo>
                    <a:pt x="139" y="41"/>
                  </a:lnTo>
                  <a:lnTo>
                    <a:pt x="139" y="38"/>
                  </a:lnTo>
                  <a:lnTo>
                    <a:pt x="139" y="37"/>
                  </a:lnTo>
                  <a:lnTo>
                    <a:pt x="139" y="33"/>
                  </a:lnTo>
                  <a:lnTo>
                    <a:pt x="139" y="31"/>
                  </a:lnTo>
                  <a:lnTo>
                    <a:pt x="139" y="30"/>
                  </a:lnTo>
                  <a:lnTo>
                    <a:pt x="139" y="29"/>
                  </a:lnTo>
                  <a:lnTo>
                    <a:pt x="139" y="28"/>
                  </a:lnTo>
                  <a:lnTo>
                    <a:pt x="138" y="26"/>
                  </a:lnTo>
                  <a:lnTo>
                    <a:pt x="138" y="24"/>
                  </a:lnTo>
                  <a:lnTo>
                    <a:pt x="137" y="24"/>
                  </a:lnTo>
                  <a:lnTo>
                    <a:pt x="137" y="23"/>
                  </a:lnTo>
                  <a:lnTo>
                    <a:pt x="136" y="20"/>
                  </a:lnTo>
                  <a:lnTo>
                    <a:pt x="138" y="20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4" y="20"/>
                  </a:lnTo>
                  <a:lnTo>
                    <a:pt x="146" y="20"/>
                  </a:lnTo>
                  <a:lnTo>
                    <a:pt x="151" y="20"/>
                  </a:lnTo>
                  <a:lnTo>
                    <a:pt x="153" y="20"/>
                  </a:lnTo>
                  <a:lnTo>
                    <a:pt x="154" y="20"/>
                  </a:lnTo>
                  <a:lnTo>
                    <a:pt x="160" y="20"/>
                  </a:lnTo>
                  <a:lnTo>
                    <a:pt x="161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0"/>
                  </a:lnTo>
                  <a:lnTo>
                    <a:pt x="180" y="20"/>
                  </a:lnTo>
                  <a:lnTo>
                    <a:pt x="184" y="20"/>
                  </a:lnTo>
                  <a:lnTo>
                    <a:pt x="185" y="20"/>
                  </a:lnTo>
                  <a:lnTo>
                    <a:pt x="187" y="20"/>
                  </a:lnTo>
                  <a:lnTo>
                    <a:pt x="188" y="20"/>
                  </a:lnTo>
                  <a:lnTo>
                    <a:pt x="189" y="20"/>
                  </a:lnTo>
                  <a:lnTo>
                    <a:pt x="191" y="20"/>
                  </a:lnTo>
                  <a:lnTo>
                    <a:pt x="192" y="20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200" y="15"/>
                  </a:lnTo>
                  <a:lnTo>
                    <a:pt x="202" y="14"/>
                  </a:lnTo>
                  <a:lnTo>
                    <a:pt x="202" y="14"/>
                  </a:lnTo>
                  <a:lnTo>
                    <a:pt x="202" y="13"/>
                  </a:lnTo>
                  <a:lnTo>
                    <a:pt x="203" y="13"/>
                  </a:lnTo>
                  <a:lnTo>
                    <a:pt x="204" y="12"/>
                  </a:lnTo>
                  <a:lnTo>
                    <a:pt x="205" y="12"/>
                  </a:lnTo>
                  <a:lnTo>
                    <a:pt x="207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7" y="5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9" y="4"/>
                  </a:lnTo>
                  <a:lnTo>
                    <a:pt x="219" y="3"/>
                  </a:lnTo>
                  <a:lnTo>
                    <a:pt x="220" y="3"/>
                  </a:lnTo>
                  <a:lnTo>
                    <a:pt x="220" y="2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7" y="2"/>
                  </a:lnTo>
                  <a:lnTo>
                    <a:pt x="228" y="2"/>
                  </a:lnTo>
                  <a:lnTo>
                    <a:pt x="229" y="2"/>
                  </a:lnTo>
                  <a:lnTo>
                    <a:pt x="229" y="3"/>
                  </a:lnTo>
                  <a:lnTo>
                    <a:pt x="230" y="3"/>
                  </a:lnTo>
                  <a:lnTo>
                    <a:pt x="232" y="3"/>
                  </a:lnTo>
                  <a:lnTo>
                    <a:pt x="233" y="3"/>
                  </a:lnTo>
                  <a:lnTo>
                    <a:pt x="233" y="4"/>
                  </a:lnTo>
                  <a:lnTo>
                    <a:pt x="234" y="4"/>
                  </a:lnTo>
                  <a:lnTo>
                    <a:pt x="234" y="5"/>
                  </a:lnTo>
                  <a:lnTo>
                    <a:pt x="234" y="6"/>
                  </a:lnTo>
                  <a:lnTo>
                    <a:pt x="233" y="6"/>
                  </a:lnTo>
                  <a:lnTo>
                    <a:pt x="233" y="7"/>
                  </a:lnTo>
                  <a:lnTo>
                    <a:pt x="232" y="7"/>
                  </a:lnTo>
                  <a:lnTo>
                    <a:pt x="231" y="8"/>
                  </a:lnTo>
                  <a:lnTo>
                    <a:pt x="231" y="9"/>
                  </a:lnTo>
                  <a:lnTo>
                    <a:pt x="229" y="9"/>
                  </a:lnTo>
                  <a:lnTo>
                    <a:pt x="229" y="10"/>
                  </a:lnTo>
                  <a:lnTo>
                    <a:pt x="228" y="11"/>
                  </a:lnTo>
                  <a:lnTo>
                    <a:pt x="227" y="12"/>
                  </a:lnTo>
                  <a:lnTo>
                    <a:pt x="227" y="13"/>
                  </a:lnTo>
                  <a:lnTo>
                    <a:pt x="227" y="14"/>
                  </a:lnTo>
                  <a:lnTo>
                    <a:pt x="227" y="15"/>
                  </a:lnTo>
                  <a:lnTo>
                    <a:pt x="228" y="15"/>
                  </a:lnTo>
                  <a:lnTo>
                    <a:pt x="229" y="15"/>
                  </a:lnTo>
                  <a:lnTo>
                    <a:pt x="230" y="16"/>
                  </a:lnTo>
                  <a:lnTo>
                    <a:pt x="231" y="16"/>
                  </a:lnTo>
                  <a:lnTo>
                    <a:pt x="231" y="17"/>
                  </a:lnTo>
                  <a:lnTo>
                    <a:pt x="232" y="16"/>
                  </a:lnTo>
                  <a:lnTo>
                    <a:pt x="232" y="15"/>
                  </a:lnTo>
                  <a:lnTo>
                    <a:pt x="233" y="15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6"/>
                  </a:lnTo>
                  <a:lnTo>
                    <a:pt x="236" y="16"/>
                  </a:lnTo>
                  <a:lnTo>
                    <a:pt x="237" y="16"/>
                  </a:lnTo>
                  <a:lnTo>
                    <a:pt x="238" y="17"/>
                  </a:lnTo>
                  <a:lnTo>
                    <a:pt x="238" y="18"/>
                  </a:lnTo>
                  <a:lnTo>
                    <a:pt x="238" y="19"/>
                  </a:lnTo>
                  <a:lnTo>
                    <a:pt x="239" y="19"/>
                  </a:lnTo>
                  <a:lnTo>
                    <a:pt x="240" y="20"/>
                  </a:lnTo>
                  <a:lnTo>
                    <a:pt x="241" y="21"/>
                  </a:lnTo>
                  <a:lnTo>
                    <a:pt x="241" y="22"/>
                  </a:lnTo>
                  <a:lnTo>
                    <a:pt x="241" y="23"/>
                  </a:lnTo>
                  <a:lnTo>
                    <a:pt x="241" y="24"/>
                  </a:lnTo>
                  <a:lnTo>
                    <a:pt x="241" y="26"/>
                  </a:lnTo>
                  <a:lnTo>
                    <a:pt x="241" y="27"/>
                  </a:lnTo>
                  <a:lnTo>
                    <a:pt x="242" y="27"/>
                  </a:lnTo>
                  <a:lnTo>
                    <a:pt x="242" y="28"/>
                  </a:lnTo>
                  <a:lnTo>
                    <a:pt x="242" y="29"/>
                  </a:lnTo>
                  <a:lnTo>
                    <a:pt x="244" y="30"/>
                  </a:lnTo>
                  <a:lnTo>
                    <a:pt x="245" y="30"/>
                  </a:lnTo>
                  <a:lnTo>
                    <a:pt x="246" y="31"/>
                  </a:lnTo>
                  <a:lnTo>
                    <a:pt x="247" y="31"/>
                  </a:lnTo>
                  <a:lnTo>
                    <a:pt x="248" y="31"/>
                  </a:lnTo>
                  <a:lnTo>
                    <a:pt x="248" y="30"/>
                  </a:lnTo>
                  <a:lnTo>
                    <a:pt x="249" y="30"/>
                  </a:lnTo>
                  <a:lnTo>
                    <a:pt x="249" y="29"/>
                  </a:lnTo>
                  <a:lnTo>
                    <a:pt x="249" y="28"/>
                  </a:lnTo>
                  <a:lnTo>
                    <a:pt x="250" y="28"/>
                  </a:lnTo>
                  <a:lnTo>
                    <a:pt x="250" y="27"/>
                  </a:lnTo>
                  <a:lnTo>
                    <a:pt x="250" y="26"/>
                  </a:lnTo>
                  <a:lnTo>
                    <a:pt x="250" y="25"/>
                  </a:lnTo>
                  <a:lnTo>
                    <a:pt x="251" y="24"/>
                  </a:lnTo>
                  <a:lnTo>
                    <a:pt x="252" y="24"/>
                  </a:lnTo>
                  <a:lnTo>
                    <a:pt x="253" y="24"/>
                  </a:lnTo>
                  <a:lnTo>
                    <a:pt x="254" y="24"/>
                  </a:lnTo>
                  <a:lnTo>
                    <a:pt x="255" y="24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5"/>
                  </a:lnTo>
                  <a:lnTo>
                    <a:pt x="258" y="25"/>
                  </a:lnTo>
                  <a:lnTo>
                    <a:pt x="259" y="25"/>
                  </a:lnTo>
                  <a:lnTo>
                    <a:pt x="259" y="26"/>
                  </a:lnTo>
                  <a:lnTo>
                    <a:pt x="260" y="26"/>
                  </a:lnTo>
                  <a:lnTo>
                    <a:pt x="260" y="27"/>
                  </a:lnTo>
                  <a:lnTo>
                    <a:pt x="261" y="28"/>
                  </a:lnTo>
                  <a:lnTo>
                    <a:pt x="261" y="29"/>
                  </a:lnTo>
                  <a:lnTo>
                    <a:pt x="261" y="30"/>
                  </a:lnTo>
                  <a:lnTo>
                    <a:pt x="262" y="30"/>
                  </a:lnTo>
                  <a:lnTo>
                    <a:pt x="262" y="31"/>
                  </a:lnTo>
                  <a:lnTo>
                    <a:pt x="262" y="32"/>
                  </a:lnTo>
                  <a:lnTo>
                    <a:pt x="262" y="33"/>
                  </a:lnTo>
                  <a:lnTo>
                    <a:pt x="263" y="33"/>
                  </a:lnTo>
                  <a:lnTo>
                    <a:pt x="263" y="34"/>
                  </a:lnTo>
                  <a:lnTo>
                    <a:pt x="265" y="35"/>
                  </a:lnTo>
                  <a:lnTo>
                    <a:pt x="265" y="36"/>
                  </a:lnTo>
                  <a:lnTo>
                    <a:pt x="265" y="37"/>
                  </a:lnTo>
                  <a:lnTo>
                    <a:pt x="265" y="38"/>
                  </a:lnTo>
                  <a:lnTo>
                    <a:pt x="266" y="39"/>
                  </a:lnTo>
                  <a:lnTo>
                    <a:pt x="267" y="39"/>
                  </a:lnTo>
                  <a:lnTo>
                    <a:pt x="267" y="40"/>
                  </a:lnTo>
                  <a:lnTo>
                    <a:pt x="267" y="41"/>
                  </a:lnTo>
                  <a:lnTo>
                    <a:pt x="268" y="42"/>
                  </a:lnTo>
                  <a:lnTo>
                    <a:pt x="268" y="43"/>
                  </a:lnTo>
                  <a:lnTo>
                    <a:pt x="268" y="44"/>
                  </a:lnTo>
                  <a:lnTo>
                    <a:pt x="268" y="45"/>
                  </a:lnTo>
                  <a:lnTo>
                    <a:pt x="269" y="46"/>
                  </a:lnTo>
                  <a:lnTo>
                    <a:pt x="269" y="47"/>
                  </a:lnTo>
                  <a:lnTo>
                    <a:pt x="270" y="48"/>
                  </a:lnTo>
                  <a:lnTo>
                    <a:pt x="270" y="49"/>
                  </a:lnTo>
                  <a:lnTo>
                    <a:pt x="270" y="50"/>
                  </a:lnTo>
                  <a:lnTo>
                    <a:pt x="271" y="50"/>
                  </a:lnTo>
                  <a:lnTo>
                    <a:pt x="272" y="50"/>
                  </a:lnTo>
                  <a:lnTo>
                    <a:pt x="272" y="51"/>
                  </a:lnTo>
                  <a:lnTo>
                    <a:pt x="272" y="52"/>
                  </a:lnTo>
                  <a:lnTo>
                    <a:pt x="274" y="53"/>
                  </a:lnTo>
                  <a:lnTo>
                    <a:pt x="275" y="54"/>
                  </a:lnTo>
                  <a:lnTo>
                    <a:pt x="276" y="54"/>
                  </a:lnTo>
                  <a:lnTo>
                    <a:pt x="277" y="55"/>
                  </a:lnTo>
                  <a:lnTo>
                    <a:pt x="279" y="55"/>
                  </a:lnTo>
                  <a:lnTo>
                    <a:pt x="280" y="55"/>
                  </a:lnTo>
                  <a:lnTo>
                    <a:pt x="281" y="55"/>
                  </a:lnTo>
                  <a:lnTo>
                    <a:pt x="282" y="54"/>
                  </a:lnTo>
                  <a:lnTo>
                    <a:pt x="283" y="55"/>
                  </a:lnTo>
                  <a:lnTo>
                    <a:pt x="283" y="56"/>
                  </a:lnTo>
                  <a:lnTo>
                    <a:pt x="284" y="56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6" y="56"/>
                  </a:lnTo>
                  <a:lnTo>
                    <a:pt x="286" y="55"/>
                  </a:lnTo>
                  <a:lnTo>
                    <a:pt x="285" y="54"/>
                  </a:lnTo>
                  <a:lnTo>
                    <a:pt x="285" y="53"/>
                  </a:lnTo>
                  <a:lnTo>
                    <a:pt x="285" y="52"/>
                  </a:lnTo>
                  <a:lnTo>
                    <a:pt x="286" y="52"/>
                  </a:lnTo>
                  <a:lnTo>
                    <a:pt x="287" y="52"/>
                  </a:lnTo>
                  <a:lnTo>
                    <a:pt x="288" y="52"/>
                  </a:lnTo>
                  <a:lnTo>
                    <a:pt x="288" y="53"/>
                  </a:lnTo>
                  <a:lnTo>
                    <a:pt x="289" y="53"/>
                  </a:lnTo>
                  <a:lnTo>
                    <a:pt x="289" y="54"/>
                  </a:lnTo>
                  <a:lnTo>
                    <a:pt x="290" y="56"/>
                  </a:lnTo>
                  <a:lnTo>
                    <a:pt x="291" y="56"/>
                  </a:lnTo>
                  <a:lnTo>
                    <a:pt x="291" y="57"/>
                  </a:lnTo>
                  <a:lnTo>
                    <a:pt x="291" y="58"/>
                  </a:lnTo>
                  <a:lnTo>
                    <a:pt x="291" y="59"/>
                  </a:lnTo>
                  <a:lnTo>
                    <a:pt x="292" y="59"/>
                  </a:lnTo>
                  <a:lnTo>
                    <a:pt x="292" y="60"/>
                  </a:lnTo>
                  <a:lnTo>
                    <a:pt x="292" y="61"/>
                  </a:lnTo>
                  <a:lnTo>
                    <a:pt x="293" y="62"/>
                  </a:lnTo>
                  <a:lnTo>
                    <a:pt x="293" y="63"/>
                  </a:lnTo>
                  <a:lnTo>
                    <a:pt x="294" y="64"/>
                  </a:lnTo>
                  <a:lnTo>
                    <a:pt x="296" y="64"/>
                  </a:lnTo>
                  <a:lnTo>
                    <a:pt x="297" y="64"/>
                  </a:lnTo>
                  <a:lnTo>
                    <a:pt x="297" y="63"/>
                  </a:lnTo>
                  <a:lnTo>
                    <a:pt x="298" y="63"/>
                  </a:lnTo>
                  <a:lnTo>
                    <a:pt x="298" y="63"/>
                  </a:lnTo>
                  <a:lnTo>
                    <a:pt x="299" y="63"/>
                  </a:lnTo>
                  <a:lnTo>
                    <a:pt x="300" y="64"/>
                  </a:lnTo>
                  <a:lnTo>
                    <a:pt x="301" y="65"/>
                  </a:lnTo>
                  <a:lnTo>
                    <a:pt x="301" y="66"/>
                  </a:lnTo>
                  <a:lnTo>
                    <a:pt x="302" y="66"/>
                  </a:lnTo>
                  <a:lnTo>
                    <a:pt x="303" y="66"/>
                  </a:lnTo>
                  <a:lnTo>
                    <a:pt x="304" y="66"/>
                  </a:lnTo>
                  <a:lnTo>
                    <a:pt x="304" y="65"/>
                  </a:lnTo>
                  <a:lnTo>
                    <a:pt x="305" y="65"/>
                  </a:lnTo>
                  <a:lnTo>
                    <a:pt x="305" y="64"/>
                  </a:lnTo>
                  <a:lnTo>
                    <a:pt x="306" y="64"/>
                  </a:lnTo>
                  <a:lnTo>
                    <a:pt x="307" y="64"/>
                  </a:lnTo>
                  <a:lnTo>
                    <a:pt x="307" y="63"/>
                  </a:lnTo>
                  <a:lnTo>
                    <a:pt x="308" y="63"/>
                  </a:lnTo>
                  <a:lnTo>
                    <a:pt x="309" y="63"/>
                  </a:lnTo>
                  <a:lnTo>
                    <a:pt x="309" y="64"/>
                  </a:lnTo>
                  <a:lnTo>
                    <a:pt x="309" y="65"/>
                  </a:lnTo>
                  <a:lnTo>
                    <a:pt x="309" y="66"/>
                  </a:lnTo>
                  <a:lnTo>
                    <a:pt x="310" y="66"/>
                  </a:lnTo>
                  <a:lnTo>
                    <a:pt x="310" y="67"/>
                  </a:lnTo>
                  <a:lnTo>
                    <a:pt x="311" y="67"/>
                  </a:lnTo>
                  <a:lnTo>
                    <a:pt x="312" y="67"/>
                  </a:lnTo>
                  <a:lnTo>
                    <a:pt x="313" y="67"/>
                  </a:lnTo>
                  <a:lnTo>
                    <a:pt x="314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5" y="70"/>
                  </a:lnTo>
                  <a:lnTo>
                    <a:pt x="315" y="71"/>
                  </a:lnTo>
                  <a:lnTo>
                    <a:pt x="316" y="71"/>
                  </a:lnTo>
                  <a:lnTo>
                    <a:pt x="316" y="72"/>
                  </a:lnTo>
                  <a:lnTo>
                    <a:pt x="317" y="72"/>
                  </a:lnTo>
                  <a:lnTo>
                    <a:pt x="318" y="72"/>
                  </a:lnTo>
                  <a:lnTo>
                    <a:pt x="319" y="72"/>
                  </a:lnTo>
                  <a:lnTo>
                    <a:pt x="320" y="73"/>
                  </a:lnTo>
                  <a:lnTo>
                    <a:pt x="321" y="74"/>
                  </a:lnTo>
                  <a:lnTo>
                    <a:pt x="322" y="74"/>
                  </a:lnTo>
                  <a:lnTo>
                    <a:pt x="324" y="74"/>
                  </a:lnTo>
                  <a:lnTo>
                    <a:pt x="325" y="74"/>
                  </a:lnTo>
                  <a:lnTo>
                    <a:pt x="326" y="75"/>
                  </a:lnTo>
                  <a:lnTo>
                    <a:pt x="326" y="76"/>
                  </a:lnTo>
                  <a:lnTo>
                    <a:pt x="326" y="77"/>
                  </a:lnTo>
                  <a:lnTo>
                    <a:pt x="327" y="78"/>
                  </a:lnTo>
                  <a:lnTo>
                    <a:pt x="328" y="79"/>
                  </a:lnTo>
                  <a:lnTo>
                    <a:pt x="328" y="80"/>
                  </a:lnTo>
                  <a:lnTo>
                    <a:pt x="329" y="81"/>
                  </a:lnTo>
                  <a:lnTo>
                    <a:pt x="329" y="82"/>
                  </a:lnTo>
                  <a:lnTo>
                    <a:pt x="328" y="82"/>
                  </a:lnTo>
                  <a:lnTo>
                    <a:pt x="328" y="83"/>
                  </a:lnTo>
                  <a:lnTo>
                    <a:pt x="329" y="84"/>
                  </a:lnTo>
                  <a:lnTo>
                    <a:pt x="330" y="84"/>
                  </a:lnTo>
                  <a:lnTo>
                    <a:pt x="330" y="83"/>
                  </a:lnTo>
                  <a:lnTo>
                    <a:pt x="329" y="82"/>
                  </a:lnTo>
                  <a:lnTo>
                    <a:pt x="330" y="81"/>
                  </a:lnTo>
                  <a:lnTo>
                    <a:pt x="331" y="81"/>
                  </a:lnTo>
                  <a:lnTo>
                    <a:pt x="331" y="80"/>
                  </a:lnTo>
                  <a:lnTo>
                    <a:pt x="332" y="80"/>
                  </a:lnTo>
                  <a:lnTo>
                    <a:pt x="333" y="80"/>
                  </a:lnTo>
                  <a:lnTo>
                    <a:pt x="333" y="79"/>
                  </a:lnTo>
                  <a:lnTo>
                    <a:pt x="334" y="78"/>
                  </a:lnTo>
                  <a:lnTo>
                    <a:pt x="335" y="77"/>
                  </a:lnTo>
                  <a:lnTo>
                    <a:pt x="335" y="76"/>
                  </a:lnTo>
                  <a:lnTo>
                    <a:pt x="336" y="75"/>
                  </a:lnTo>
                  <a:lnTo>
                    <a:pt x="337" y="75"/>
                  </a:lnTo>
                  <a:lnTo>
                    <a:pt x="338" y="75"/>
                  </a:lnTo>
                  <a:lnTo>
                    <a:pt x="338" y="76"/>
                  </a:lnTo>
                  <a:lnTo>
                    <a:pt x="339" y="76"/>
                  </a:lnTo>
                  <a:lnTo>
                    <a:pt x="339" y="77"/>
                  </a:lnTo>
                  <a:lnTo>
                    <a:pt x="340" y="77"/>
                  </a:lnTo>
                  <a:lnTo>
                    <a:pt x="340" y="78"/>
                  </a:lnTo>
                  <a:lnTo>
                    <a:pt x="341" y="78"/>
                  </a:lnTo>
                  <a:lnTo>
                    <a:pt x="341" y="79"/>
                  </a:lnTo>
                  <a:lnTo>
                    <a:pt x="340" y="79"/>
                  </a:lnTo>
                  <a:lnTo>
                    <a:pt x="340" y="80"/>
                  </a:lnTo>
                  <a:lnTo>
                    <a:pt x="339" y="80"/>
                  </a:lnTo>
                  <a:lnTo>
                    <a:pt x="339" y="81"/>
                  </a:lnTo>
                  <a:lnTo>
                    <a:pt x="338" y="81"/>
                  </a:lnTo>
                  <a:lnTo>
                    <a:pt x="338" y="82"/>
                  </a:lnTo>
                  <a:lnTo>
                    <a:pt x="337" y="83"/>
                  </a:lnTo>
                  <a:lnTo>
                    <a:pt x="337" y="84"/>
                  </a:lnTo>
                  <a:lnTo>
                    <a:pt x="338" y="84"/>
                  </a:lnTo>
                  <a:lnTo>
                    <a:pt x="339" y="84"/>
                  </a:lnTo>
                  <a:lnTo>
                    <a:pt x="340" y="84"/>
                  </a:lnTo>
                  <a:lnTo>
                    <a:pt x="341" y="84"/>
                  </a:lnTo>
                  <a:lnTo>
                    <a:pt x="342" y="84"/>
                  </a:lnTo>
                  <a:lnTo>
                    <a:pt x="343" y="84"/>
                  </a:lnTo>
                  <a:lnTo>
                    <a:pt x="344" y="84"/>
                  </a:lnTo>
                  <a:lnTo>
                    <a:pt x="345" y="84"/>
                  </a:lnTo>
                  <a:lnTo>
                    <a:pt x="345" y="85"/>
                  </a:lnTo>
                  <a:lnTo>
                    <a:pt x="345" y="86"/>
                  </a:lnTo>
                  <a:lnTo>
                    <a:pt x="346" y="86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6" y="89"/>
                  </a:lnTo>
                  <a:lnTo>
                    <a:pt x="346" y="90"/>
                  </a:lnTo>
                  <a:lnTo>
                    <a:pt x="346" y="91"/>
                  </a:lnTo>
                  <a:lnTo>
                    <a:pt x="346" y="92"/>
                  </a:lnTo>
                  <a:lnTo>
                    <a:pt x="347" y="92"/>
                  </a:lnTo>
                  <a:lnTo>
                    <a:pt x="347" y="93"/>
                  </a:lnTo>
                  <a:lnTo>
                    <a:pt x="347" y="94"/>
                  </a:lnTo>
                  <a:lnTo>
                    <a:pt x="347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49" y="96"/>
                  </a:lnTo>
                  <a:lnTo>
                    <a:pt x="350" y="96"/>
                  </a:lnTo>
                  <a:lnTo>
                    <a:pt x="351" y="96"/>
                  </a:lnTo>
                  <a:lnTo>
                    <a:pt x="351" y="97"/>
                  </a:lnTo>
                  <a:lnTo>
                    <a:pt x="351" y="98"/>
                  </a:lnTo>
                  <a:lnTo>
                    <a:pt x="351" y="99"/>
                  </a:lnTo>
                  <a:lnTo>
                    <a:pt x="351" y="100"/>
                  </a:lnTo>
                  <a:lnTo>
                    <a:pt x="352" y="100"/>
                  </a:lnTo>
                  <a:lnTo>
                    <a:pt x="352" y="101"/>
                  </a:lnTo>
                  <a:lnTo>
                    <a:pt x="353" y="101"/>
                  </a:lnTo>
                  <a:lnTo>
                    <a:pt x="353" y="102"/>
                  </a:lnTo>
                  <a:lnTo>
                    <a:pt x="354" y="102"/>
                  </a:lnTo>
                  <a:lnTo>
                    <a:pt x="354" y="103"/>
                  </a:lnTo>
                  <a:lnTo>
                    <a:pt x="355" y="103"/>
                  </a:lnTo>
                  <a:lnTo>
                    <a:pt x="356" y="103"/>
                  </a:lnTo>
                  <a:lnTo>
                    <a:pt x="357" y="104"/>
                  </a:lnTo>
                  <a:lnTo>
                    <a:pt x="358" y="104"/>
                  </a:lnTo>
                  <a:lnTo>
                    <a:pt x="358" y="105"/>
                  </a:lnTo>
                  <a:lnTo>
                    <a:pt x="359" y="105"/>
                  </a:lnTo>
                  <a:lnTo>
                    <a:pt x="360" y="105"/>
                  </a:lnTo>
                  <a:lnTo>
                    <a:pt x="361" y="105"/>
                  </a:lnTo>
                  <a:lnTo>
                    <a:pt x="362" y="105"/>
                  </a:lnTo>
                  <a:lnTo>
                    <a:pt x="362" y="106"/>
                  </a:lnTo>
                  <a:lnTo>
                    <a:pt x="363" y="106"/>
                  </a:lnTo>
                  <a:lnTo>
                    <a:pt x="364" y="106"/>
                  </a:lnTo>
                  <a:lnTo>
                    <a:pt x="366" y="106"/>
                  </a:lnTo>
                  <a:lnTo>
                    <a:pt x="367" y="106"/>
                  </a:lnTo>
                  <a:lnTo>
                    <a:pt x="368" y="106"/>
                  </a:lnTo>
                  <a:lnTo>
                    <a:pt x="369" y="106"/>
                  </a:lnTo>
                  <a:lnTo>
                    <a:pt x="370" y="106"/>
                  </a:lnTo>
                  <a:lnTo>
                    <a:pt x="371" y="106"/>
                  </a:lnTo>
                  <a:lnTo>
                    <a:pt x="371" y="105"/>
                  </a:lnTo>
                  <a:lnTo>
                    <a:pt x="372" y="105"/>
                  </a:lnTo>
                  <a:lnTo>
                    <a:pt x="373" y="105"/>
                  </a:lnTo>
                  <a:lnTo>
                    <a:pt x="374" y="105"/>
                  </a:lnTo>
                  <a:lnTo>
                    <a:pt x="374" y="104"/>
                  </a:lnTo>
                  <a:lnTo>
                    <a:pt x="375" y="103"/>
                  </a:lnTo>
                  <a:lnTo>
                    <a:pt x="376" y="103"/>
                  </a:lnTo>
                  <a:lnTo>
                    <a:pt x="377" y="102"/>
                  </a:lnTo>
                  <a:lnTo>
                    <a:pt x="378" y="102"/>
                  </a:lnTo>
                  <a:lnTo>
                    <a:pt x="379" y="102"/>
                  </a:lnTo>
                  <a:lnTo>
                    <a:pt x="379" y="103"/>
                  </a:lnTo>
                  <a:lnTo>
                    <a:pt x="379" y="104"/>
                  </a:lnTo>
                  <a:lnTo>
                    <a:pt x="379" y="105"/>
                  </a:lnTo>
                  <a:lnTo>
                    <a:pt x="380" y="106"/>
                  </a:lnTo>
                  <a:lnTo>
                    <a:pt x="381" y="107"/>
                  </a:lnTo>
                  <a:lnTo>
                    <a:pt x="382" y="107"/>
                  </a:lnTo>
                  <a:lnTo>
                    <a:pt x="383" y="107"/>
                  </a:lnTo>
                  <a:lnTo>
                    <a:pt x="383" y="108"/>
                  </a:lnTo>
                  <a:lnTo>
                    <a:pt x="384" y="108"/>
                  </a:lnTo>
                  <a:lnTo>
                    <a:pt x="385" y="108"/>
                  </a:lnTo>
                  <a:lnTo>
                    <a:pt x="385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7" y="106"/>
                  </a:lnTo>
                  <a:lnTo>
                    <a:pt x="388" y="106"/>
                  </a:lnTo>
                  <a:lnTo>
                    <a:pt x="389" y="106"/>
                  </a:lnTo>
                  <a:lnTo>
                    <a:pt x="390" y="106"/>
                  </a:lnTo>
                  <a:lnTo>
                    <a:pt x="390" y="105"/>
                  </a:lnTo>
                  <a:lnTo>
                    <a:pt x="390" y="104"/>
                  </a:lnTo>
                  <a:lnTo>
                    <a:pt x="390" y="103"/>
                  </a:lnTo>
                  <a:lnTo>
                    <a:pt x="391" y="103"/>
                  </a:lnTo>
                  <a:lnTo>
                    <a:pt x="392" y="103"/>
                  </a:lnTo>
                  <a:lnTo>
                    <a:pt x="393" y="102"/>
                  </a:lnTo>
                  <a:lnTo>
                    <a:pt x="394" y="102"/>
                  </a:lnTo>
                  <a:lnTo>
                    <a:pt x="395" y="102"/>
                  </a:lnTo>
                  <a:lnTo>
                    <a:pt x="395" y="103"/>
                  </a:lnTo>
                  <a:lnTo>
                    <a:pt x="395" y="104"/>
                  </a:lnTo>
                  <a:lnTo>
                    <a:pt x="395" y="105"/>
                  </a:lnTo>
                  <a:lnTo>
                    <a:pt x="395" y="106"/>
                  </a:lnTo>
                  <a:lnTo>
                    <a:pt x="394" y="107"/>
                  </a:lnTo>
                  <a:lnTo>
                    <a:pt x="394" y="108"/>
                  </a:lnTo>
                  <a:lnTo>
                    <a:pt x="395" y="108"/>
                  </a:lnTo>
                  <a:lnTo>
                    <a:pt x="395" y="109"/>
                  </a:lnTo>
                  <a:lnTo>
                    <a:pt x="395" y="109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6" y="111"/>
                  </a:lnTo>
                  <a:lnTo>
                    <a:pt x="397" y="111"/>
                  </a:lnTo>
                  <a:lnTo>
                    <a:pt x="397" y="112"/>
                  </a:lnTo>
                  <a:lnTo>
                    <a:pt x="398" y="113"/>
                  </a:lnTo>
                  <a:lnTo>
                    <a:pt x="398" y="114"/>
                  </a:lnTo>
                  <a:lnTo>
                    <a:pt x="400" y="117"/>
                  </a:lnTo>
                  <a:lnTo>
                    <a:pt x="402" y="118"/>
                  </a:lnTo>
                  <a:lnTo>
                    <a:pt x="402" y="119"/>
                  </a:lnTo>
                  <a:lnTo>
                    <a:pt x="403" y="119"/>
                  </a:lnTo>
                  <a:lnTo>
                    <a:pt x="403" y="120"/>
                  </a:lnTo>
                  <a:lnTo>
                    <a:pt x="404" y="121"/>
                  </a:lnTo>
                  <a:lnTo>
                    <a:pt x="405" y="122"/>
                  </a:lnTo>
                  <a:lnTo>
                    <a:pt x="406" y="122"/>
                  </a:lnTo>
                  <a:lnTo>
                    <a:pt x="406" y="123"/>
                  </a:lnTo>
                  <a:lnTo>
                    <a:pt x="406" y="124"/>
                  </a:lnTo>
                  <a:lnTo>
                    <a:pt x="407" y="125"/>
                  </a:lnTo>
                  <a:lnTo>
                    <a:pt x="407" y="126"/>
                  </a:lnTo>
                  <a:lnTo>
                    <a:pt x="408" y="126"/>
                  </a:lnTo>
                  <a:lnTo>
                    <a:pt x="408" y="127"/>
                  </a:lnTo>
                  <a:lnTo>
                    <a:pt x="407" y="127"/>
                  </a:lnTo>
                  <a:lnTo>
                    <a:pt x="407" y="128"/>
                  </a:lnTo>
                  <a:lnTo>
                    <a:pt x="408" y="128"/>
                  </a:lnTo>
                  <a:lnTo>
                    <a:pt x="409" y="128"/>
                  </a:lnTo>
                  <a:lnTo>
                    <a:pt x="410" y="127"/>
                  </a:lnTo>
                  <a:lnTo>
                    <a:pt x="411" y="126"/>
                  </a:lnTo>
                  <a:lnTo>
                    <a:pt x="412" y="126"/>
                  </a:lnTo>
                  <a:lnTo>
                    <a:pt x="412" y="127"/>
                  </a:lnTo>
                  <a:lnTo>
                    <a:pt x="412" y="128"/>
                  </a:lnTo>
                  <a:lnTo>
                    <a:pt x="413" y="128"/>
                  </a:lnTo>
                  <a:lnTo>
                    <a:pt x="413" y="129"/>
                  </a:lnTo>
                  <a:lnTo>
                    <a:pt x="414" y="129"/>
                  </a:lnTo>
                  <a:lnTo>
                    <a:pt x="414" y="128"/>
                  </a:lnTo>
                  <a:lnTo>
                    <a:pt x="415" y="128"/>
                  </a:lnTo>
                  <a:lnTo>
                    <a:pt x="415" y="129"/>
                  </a:lnTo>
                  <a:lnTo>
                    <a:pt x="414" y="129"/>
                  </a:lnTo>
                  <a:lnTo>
                    <a:pt x="414" y="130"/>
                  </a:lnTo>
                  <a:lnTo>
                    <a:pt x="414" y="131"/>
                  </a:lnTo>
                  <a:lnTo>
                    <a:pt x="413" y="131"/>
                  </a:lnTo>
                  <a:lnTo>
                    <a:pt x="412" y="131"/>
                  </a:lnTo>
                  <a:lnTo>
                    <a:pt x="412" y="132"/>
                  </a:lnTo>
                  <a:lnTo>
                    <a:pt x="413" y="132"/>
                  </a:lnTo>
                  <a:lnTo>
                    <a:pt x="413" y="133"/>
                  </a:lnTo>
                  <a:lnTo>
                    <a:pt x="412" y="133"/>
                  </a:lnTo>
                  <a:lnTo>
                    <a:pt x="411" y="133"/>
                  </a:lnTo>
                  <a:lnTo>
                    <a:pt x="410" y="133"/>
                  </a:lnTo>
                  <a:lnTo>
                    <a:pt x="410" y="132"/>
                  </a:lnTo>
                  <a:lnTo>
                    <a:pt x="409" y="132"/>
                  </a:lnTo>
                  <a:lnTo>
                    <a:pt x="409" y="133"/>
                  </a:lnTo>
                  <a:lnTo>
                    <a:pt x="408" y="133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9" y="134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8" y="136"/>
                  </a:lnTo>
                  <a:lnTo>
                    <a:pt x="408" y="137"/>
                  </a:lnTo>
                  <a:lnTo>
                    <a:pt x="408" y="138"/>
                  </a:lnTo>
                  <a:lnTo>
                    <a:pt x="409" y="138"/>
                  </a:lnTo>
                  <a:lnTo>
                    <a:pt x="409" y="139"/>
                  </a:lnTo>
                  <a:lnTo>
                    <a:pt x="410" y="140"/>
                  </a:lnTo>
                  <a:lnTo>
                    <a:pt x="410" y="141"/>
                  </a:lnTo>
                  <a:lnTo>
                    <a:pt x="411" y="141"/>
                  </a:lnTo>
                  <a:lnTo>
                    <a:pt x="411" y="142"/>
                  </a:lnTo>
                  <a:lnTo>
                    <a:pt x="410" y="142"/>
                  </a:lnTo>
                  <a:lnTo>
                    <a:pt x="410" y="143"/>
                  </a:lnTo>
                  <a:lnTo>
                    <a:pt x="411" y="144"/>
                  </a:lnTo>
                  <a:lnTo>
                    <a:pt x="411" y="144"/>
                  </a:lnTo>
                  <a:lnTo>
                    <a:pt x="410" y="144"/>
                  </a:lnTo>
                  <a:lnTo>
                    <a:pt x="410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48"/>
                  </a:lnTo>
                  <a:lnTo>
                    <a:pt x="409" y="149"/>
                  </a:lnTo>
                  <a:lnTo>
                    <a:pt x="409" y="150"/>
                  </a:lnTo>
                  <a:lnTo>
                    <a:pt x="410" y="150"/>
                  </a:lnTo>
                  <a:lnTo>
                    <a:pt x="410" y="151"/>
                  </a:lnTo>
                  <a:lnTo>
                    <a:pt x="411" y="151"/>
                  </a:lnTo>
                  <a:lnTo>
                    <a:pt x="412" y="151"/>
                  </a:lnTo>
                  <a:lnTo>
                    <a:pt x="412" y="150"/>
                  </a:lnTo>
                  <a:lnTo>
                    <a:pt x="412" y="151"/>
                  </a:lnTo>
                  <a:lnTo>
                    <a:pt x="413" y="151"/>
                  </a:lnTo>
                  <a:lnTo>
                    <a:pt x="413" y="152"/>
                  </a:lnTo>
                  <a:lnTo>
                    <a:pt x="412" y="152"/>
                  </a:lnTo>
                  <a:lnTo>
                    <a:pt x="412" y="153"/>
                  </a:lnTo>
                  <a:lnTo>
                    <a:pt x="411" y="153"/>
                  </a:lnTo>
                  <a:lnTo>
                    <a:pt x="411" y="154"/>
                  </a:lnTo>
                  <a:lnTo>
                    <a:pt x="412" y="154"/>
                  </a:lnTo>
                  <a:lnTo>
                    <a:pt x="412" y="155"/>
                  </a:lnTo>
                  <a:lnTo>
                    <a:pt x="411" y="155"/>
                  </a:lnTo>
                  <a:lnTo>
                    <a:pt x="411" y="156"/>
                  </a:lnTo>
                  <a:lnTo>
                    <a:pt x="412" y="156"/>
                  </a:lnTo>
                  <a:lnTo>
                    <a:pt x="413" y="156"/>
                  </a:lnTo>
                  <a:lnTo>
                    <a:pt x="413" y="157"/>
                  </a:lnTo>
                  <a:lnTo>
                    <a:pt x="412" y="157"/>
                  </a:lnTo>
                  <a:lnTo>
                    <a:pt x="413" y="157"/>
                  </a:lnTo>
                  <a:lnTo>
                    <a:pt x="413" y="158"/>
                  </a:lnTo>
                  <a:lnTo>
                    <a:pt x="414" y="157"/>
                  </a:lnTo>
                  <a:lnTo>
                    <a:pt x="415" y="157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6" y="158"/>
                  </a:lnTo>
                  <a:lnTo>
                    <a:pt x="417" y="158"/>
                  </a:lnTo>
                  <a:lnTo>
                    <a:pt x="417" y="159"/>
                  </a:lnTo>
                  <a:lnTo>
                    <a:pt x="416" y="159"/>
                  </a:lnTo>
                  <a:lnTo>
                    <a:pt x="416" y="160"/>
                  </a:lnTo>
                  <a:lnTo>
                    <a:pt x="417" y="160"/>
                  </a:lnTo>
                  <a:lnTo>
                    <a:pt x="417" y="159"/>
                  </a:lnTo>
                  <a:lnTo>
                    <a:pt x="418" y="159"/>
                  </a:lnTo>
                  <a:lnTo>
                    <a:pt x="419" y="159"/>
                  </a:lnTo>
                  <a:lnTo>
                    <a:pt x="419" y="160"/>
                  </a:lnTo>
                  <a:lnTo>
                    <a:pt x="418" y="160"/>
                  </a:lnTo>
                  <a:lnTo>
                    <a:pt x="418" y="161"/>
                  </a:lnTo>
                  <a:lnTo>
                    <a:pt x="417" y="161"/>
                  </a:lnTo>
                  <a:lnTo>
                    <a:pt x="417" y="162"/>
                  </a:lnTo>
                  <a:lnTo>
                    <a:pt x="418" y="162"/>
                  </a:lnTo>
                  <a:lnTo>
                    <a:pt x="417" y="162"/>
                  </a:lnTo>
                  <a:lnTo>
                    <a:pt x="417" y="163"/>
                  </a:lnTo>
                  <a:lnTo>
                    <a:pt x="417" y="164"/>
                  </a:lnTo>
                  <a:lnTo>
                    <a:pt x="418" y="164"/>
                  </a:lnTo>
                  <a:lnTo>
                    <a:pt x="418" y="163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6"/>
                  </a:lnTo>
                  <a:lnTo>
                    <a:pt x="420" y="167"/>
                  </a:lnTo>
                  <a:lnTo>
                    <a:pt x="420" y="168"/>
                  </a:lnTo>
                  <a:lnTo>
                    <a:pt x="420" y="169"/>
                  </a:lnTo>
                  <a:lnTo>
                    <a:pt x="421" y="169"/>
                  </a:lnTo>
                  <a:lnTo>
                    <a:pt x="422" y="168"/>
                  </a:lnTo>
                  <a:lnTo>
                    <a:pt x="423" y="168"/>
                  </a:lnTo>
                  <a:lnTo>
                    <a:pt x="424" y="168"/>
                  </a:lnTo>
                  <a:lnTo>
                    <a:pt x="425" y="168"/>
                  </a:lnTo>
                  <a:lnTo>
                    <a:pt x="425" y="169"/>
                  </a:lnTo>
                  <a:lnTo>
                    <a:pt x="425" y="170"/>
                  </a:lnTo>
                  <a:lnTo>
                    <a:pt x="426" y="170"/>
                  </a:lnTo>
                  <a:lnTo>
                    <a:pt x="426" y="169"/>
                  </a:lnTo>
                  <a:lnTo>
                    <a:pt x="427" y="169"/>
                  </a:lnTo>
                  <a:lnTo>
                    <a:pt x="427" y="170"/>
                  </a:lnTo>
                  <a:lnTo>
                    <a:pt x="428" y="170"/>
                  </a:lnTo>
                  <a:lnTo>
                    <a:pt x="428" y="171"/>
                  </a:lnTo>
                  <a:lnTo>
                    <a:pt x="429" y="172"/>
                  </a:lnTo>
                  <a:lnTo>
                    <a:pt x="429" y="173"/>
                  </a:lnTo>
                  <a:lnTo>
                    <a:pt x="428" y="173"/>
                  </a:lnTo>
                  <a:lnTo>
                    <a:pt x="429" y="173"/>
                  </a:lnTo>
                  <a:lnTo>
                    <a:pt x="430" y="173"/>
                  </a:lnTo>
                  <a:lnTo>
                    <a:pt x="431" y="174"/>
                  </a:lnTo>
                  <a:lnTo>
                    <a:pt x="431" y="175"/>
                  </a:lnTo>
                  <a:lnTo>
                    <a:pt x="431" y="174"/>
                  </a:lnTo>
                  <a:lnTo>
                    <a:pt x="431" y="173"/>
                  </a:lnTo>
                  <a:lnTo>
                    <a:pt x="431" y="172"/>
                  </a:lnTo>
                  <a:lnTo>
                    <a:pt x="431" y="171"/>
                  </a:lnTo>
                  <a:lnTo>
                    <a:pt x="432" y="171"/>
                  </a:lnTo>
                  <a:lnTo>
                    <a:pt x="432" y="172"/>
                  </a:lnTo>
                  <a:lnTo>
                    <a:pt x="433" y="172"/>
                  </a:lnTo>
                  <a:lnTo>
                    <a:pt x="434" y="172"/>
                  </a:lnTo>
                  <a:lnTo>
                    <a:pt x="434" y="173"/>
                  </a:lnTo>
                  <a:lnTo>
                    <a:pt x="433" y="173"/>
                  </a:lnTo>
                  <a:lnTo>
                    <a:pt x="432" y="173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4" y="175"/>
                  </a:lnTo>
                  <a:lnTo>
                    <a:pt x="434" y="176"/>
                  </a:lnTo>
                  <a:lnTo>
                    <a:pt x="434" y="177"/>
                  </a:lnTo>
                  <a:lnTo>
                    <a:pt x="434" y="178"/>
                  </a:lnTo>
                  <a:lnTo>
                    <a:pt x="435" y="178"/>
                  </a:lnTo>
                  <a:lnTo>
                    <a:pt x="435" y="179"/>
                  </a:lnTo>
                  <a:lnTo>
                    <a:pt x="435" y="178"/>
                  </a:lnTo>
                  <a:lnTo>
                    <a:pt x="436" y="178"/>
                  </a:lnTo>
                  <a:lnTo>
                    <a:pt x="436" y="179"/>
                  </a:lnTo>
                  <a:lnTo>
                    <a:pt x="437" y="179"/>
                  </a:lnTo>
                  <a:lnTo>
                    <a:pt x="437" y="178"/>
                  </a:lnTo>
                  <a:lnTo>
                    <a:pt x="437" y="177"/>
                  </a:lnTo>
                  <a:lnTo>
                    <a:pt x="438" y="178"/>
                  </a:lnTo>
                  <a:lnTo>
                    <a:pt x="438" y="179"/>
                  </a:lnTo>
                  <a:lnTo>
                    <a:pt x="438" y="180"/>
                  </a:lnTo>
                  <a:lnTo>
                    <a:pt x="438" y="181"/>
                  </a:lnTo>
                  <a:lnTo>
                    <a:pt x="439" y="181"/>
                  </a:lnTo>
                  <a:lnTo>
                    <a:pt x="439" y="182"/>
                  </a:lnTo>
                  <a:lnTo>
                    <a:pt x="439" y="183"/>
                  </a:lnTo>
                  <a:lnTo>
                    <a:pt x="439" y="184"/>
                  </a:lnTo>
                  <a:lnTo>
                    <a:pt x="439" y="185"/>
                  </a:lnTo>
                  <a:lnTo>
                    <a:pt x="440" y="186"/>
                  </a:lnTo>
                  <a:lnTo>
                    <a:pt x="440" y="187"/>
                  </a:lnTo>
                  <a:lnTo>
                    <a:pt x="439" y="187"/>
                  </a:lnTo>
                  <a:lnTo>
                    <a:pt x="438" y="187"/>
                  </a:lnTo>
                  <a:lnTo>
                    <a:pt x="437" y="187"/>
                  </a:lnTo>
                  <a:lnTo>
                    <a:pt x="437" y="186"/>
                  </a:lnTo>
                  <a:lnTo>
                    <a:pt x="437" y="187"/>
                  </a:lnTo>
                  <a:lnTo>
                    <a:pt x="436" y="187"/>
                  </a:lnTo>
                  <a:lnTo>
                    <a:pt x="437" y="187"/>
                  </a:lnTo>
                  <a:lnTo>
                    <a:pt x="436" y="187"/>
                  </a:lnTo>
                  <a:lnTo>
                    <a:pt x="436" y="188"/>
                  </a:lnTo>
                  <a:lnTo>
                    <a:pt x="436" y="189"/>
                  </a:lnTo>
                  <a:lnTo>
                    <a:pt x="436" y="190"/>
                  </a:lnTo>
                  <a:lnTo>
                    <a:pt x="435" y="190"/>
                  </a:lnTo>
                  <a:lnTo>
                    <a:pt x="434" y="190"/>
                  </a:lnTo>
                  <a:lnTo>
                    <a:pt x="434" y="191"/>
                  </a:lnTo>
                  <a:lnTo>
                    <a:pt x="433" y="191"/>
                  </a:lnTo>
                  <a:lnTo>
                    <a:pt x="433" y="192"/>
                  </a:lnTo>
                  <a:lnTo>
                    <a:pt x="433" y="193"/>
                  </a:lnTo>
                  <a:lnTo>
                    <a:pt x="434" y="193"/>
                  </a:lnTo>
                  <a:lnTo>
                    <a:pt x="434" y="192"/>
                  </a:lnTo>
                  <a:lnTo>
                    <a:pt x="434" y="193"/>
                  </a:lnTo>
                  <a:lnTo>
                    <a:pt x="434" y="193"/>
                  </a:lnTo>
                  <a:lnTo>
                    <a:pt x="433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40" y="194"/>
                  </a:lnTo>
                  <a:lnTo>
                    <a:pt x="445" y="194"/>
                  </a:lnTo>
                  <a:lnTo>
                    <a:pt x="445" y="193"/>
                  </a:lnTo>
                  <a:lnTo>
                    <a:pt x="445" y="191"/>
                  </a:lnTo>
                  <a:lnTo>
                    <a:pt x="446" y="191"/>
                  </a:lnTo>
                  <a:lnTo>
                    <a:pt x="448" y="191"/>
                  </a:lnTo>
                  <a:lnTo>
                    <a:pt x="449" y="191"/>
                  </a:lnTo>
                  <a:lnTo>
                    <a:pt x="452" y="191"/>
                  </a:lnTo>
                  <a:lnTo>
                    <a:pt x="452" y="193"/>
                  </a:lnTo>
                  <a:lnTo>
                    <a:pt x="452" y="193"/>
                  </a:lnTo>
                  <a:lnTo>
                    <a:pt x="452" y="194"/>
                  </a:lnTo>
                  <a:lnTo>
                    <a:pt x="453" y="194"/>
                  </a:lnTo>
                  <a:lnTo>
                    <a:pt x="454" y="194"/>
                  </a:lnTo>
                  <a:lnTo>
                    <a:pt x="456" y="194"/>
                  </a:lnTo>
                  <a:lnTo>
                    <a:pt x="457" y="194"/>
                  </a:lnTo>
                  <a:lnTo>
                    <a:pt x="458" y="194"/>
                  </a:lnTo>
                  <a:lnTo>
                    <a:pt x="460" y="194"/>
                  </a:lnTo>
                  <a:lnTo>
                    <a:pt x="463" y="194"/>
                  </a:lnTo>
                  <a:lnTo>
                    <a:pt x="467" y="194"/>
                  </a:lnTo>
                  <a:lnTo>
                    <a:pt x="468" y="194"/>
                  </a:lnTo>
                  <a:lnTo>
                    <a:pt x="469" y="194"/>
                  </a:lnTo>
                  <a:lnTo>
                    <a:pt x="469" y="193"/>
                  </a:lnTo>
                  <a:lnTo>
                    <a:pt x="469" y="192"/>
                  </a:lnTo>
                  <a:lnTo>
                    <a:pt x="470" y="192"/>
                  </a:lnTo>
                  <a:lnTo>
                    <a:pt x="471" y="192"/>
                  </a:lnTo>
                  <a:lnTo>
                    <a:pt x="472" y="192"/>
                  </a:lnTo>
                  <a:lnTo>
                    <a:pt x="473" y="192"/>
                  </a:lnTo>
                  <a:lnTo>
                    <a:pt x="473" y="193"/>
                  </a:lnTo>
                  <a:lnTo>
                    <a:pt x="473" y="193"/>
                  </a:lnTo>
                  <a:lnTo>
                    <a:pt x="473" y="194"/>
                  </a:lnTo>
                  <a:lnTo>
                    <a:pt x="473" y="195"/>
                  </a:lnTo>
                  <a:lnTo>
                    <a:pt x="473" y="196"/>
                  </a:lnTo>
                  <a:lnTo>
                    <a:pt x="473" y="197"/>
                  </a:lnTo>
                  <a:lnTo>
                    <a:pt x="472" y="197"/>
                  </a:lnTo>
                  <a:lnTo>
                    <a:pt x="472" y="198"/>
                  </a:lnTo>
                  <a:lnTo>
                    <a:pt x="472" y="199"/>
                  </a:lnTo>
                  <a:lnTo>
                    <a:pt x="472" y="200"/>
                  </a:lnTo>
                  <a:lnTo>
                    <a:pt x="471" y="200"/>
                  </a:lnTo>
                  <a:lnTo>
                    <a:pt x="471" y="201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1" y="204"/>
                  </a:lnTo>
                  <a:lnTo>
                    <a:pt x="470" y="204"/>
                  </a:lnTo>
                  <a:lnTo>
                    <a:pt x="470" y="205"/>
                  </a:lnTo>
                  <a:lnTo>
                    <a:pt x="470" y="206"/>
                  </a:lnTo>
                  <a:lnTo>
                    <a:pt x="471" y="206"/>
                  </a:lnTo>
                  <a:lnTo>
                    <a:pt x="473" y="206"/>
                  </a:lnTo>
                  <a:lnTo>
                    <a:pt x="474" y="203"/>
                  </a:lnTo>
                  <a:lnTo>
                    <a:pt x="474" y="198"/>
                  </a:lnTo>
                  <a:lnTo>
                    <a:pt x="479" y="199"/>
                  </a:lnTo>
                  <a:lnTo>
                    <a:pt x="482" y="199"/>
                  </a:lnTo>
                  <a:lnTo>
                    <a:pt x="483" y="199"/>
                  </a:lnTo>
                  <a:lnTo>
                    <a:pt x="484" y="199"/>
                  </a:lnTo>
                  <a:lnTo>
                    <a:pt x="484" y="200"/>
                  </a:lnTo>
                  <a:lnTo>
                    <a:pt x="485" y="200"/>
                  </a:lnTo>
                  <a:lnTo>
                    <a:pt x="486" y="200"/>
                  </a:lnTo>
                  <a:lnTo>
                    <a:pt x="487" y="200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90" y="200"/>
                  </a:lnTo>
                  <a:lnTo>
                    <a:pt x="490" y="201"/>
                  </a:lnTo>
                  <a:lnTo>
                    <a:pt x="491" y="201"/>
                  </a:lnTo>
                  <a:lnTo>
                    <a:pt x="491" y="201"/>
                  </a:lnTo>
                  <a:lnTo>
                    <a:pt x="491" y="202"/>
                  </a:lnTo>
                  <a:lnTo>
                    <a:pt x="492" y="202"/>
                  </a:lnTo>
                  <a:lnTo>
                    <a:pt x="492" y="203"/>
                  </a:lnTo>
                  <a:lnTo>
                    <a:pt x="493" y="203"/>
                  </a:lnTo>
                  <a:lnTo>
                    <a:pt x="493" y="204"/>
                  </a:lnTo>
                  <a:lnTo>
                    <a:pt x="494" y="204"/>
                  </a:lnTo>
                  <a:lnTo>
                    <a:pt x="494" y="205"/>
                  </a:lnTo>
                  <a:lnTo>
                    <a:pt x="494" y="206"/>
                  </a:lnTo>
                  <a:lnTo>
                    <a:pt x="494" y="207"/>
                  </a:lnTo>
                  <a:lnTo>
                    <a:pt x="495" y="207"/>
                  </a:lnTo>
                  <a:lnTo>
                    <a:pt x="495" y="208"/>
                  </a:lnTo>
                  <a:lnTo>
                    <a:pt x="496" y="208"/>
                  </a:lnTo>
                  <a:lnTo>
                    <a:pt x="497" y="208"/>
                  </a:lnTo>
                  <a:lnTo>
                    <a:pt x="497" y="209"/>
                  </a:lnTo>
                  <a:lnTo>
                    <a:pt x="497" y="208"/>
                  </a:lnTo>
                  <a:lnTo>
                    <a:pt x="498" y="209"/>
                  </a:lnTo>
                  <a:lnTo>
                    <a:pt x="499" y="209"/>
                  </a:lnTo>
                  <a:lnTo>
                    <a:pt x="500" y="210"/>
                  </a:lnTo>
                  <a:lnTo>
                    <a:pt x="501" y="210"/>
                  </a:lnTo>
                  <a:lnTo>
                    <a:pt x="502" y="210"/>
                  </a:lnTo>
                  <a:lnTo>
                    <a:pt x="503" y="210"/>
                  </a:lnTo>
                  <a:lnTo>
                    <a:pt x="504" y="210"/>
                  </a:lnTo>
                  <a:lnTo>
                    <a:pt x="504" y="211"/>
                  </a:lnTo>
                  <a:lnTo>
                    <a:pt x="505" y="211"/>
                  </a:lnTo>
                  <a:lnTo>
                    <a:pt x="505" y="212"/>
                  </a:lnTo>
                  <a:lnTo>
                    <a:pt x="506" y="212"/>
                  </a:lnTo>
                  <a:lnTo>
                    <a:pt x="506" y="213"/>
                  </a:lnTo>
                  <a:lnTo>
                    <a:pt x="506" y="214"/>
                  </a:lnTo>
                  <a:lnTo>
                    <a:pt x="506" y="217"/>
                  </a:lnTo>
                  <a:lnTo>
                    <a:pt x="507" y="217"/>
                  </a:lnTo>
                  <a:lnTo>
                    <a:pt x="507" y="223"/>
                  </a:lnTo>
                  <a:lnTo>
                    <a:pt x="507" y="224"/>
                  </a:lnTo>
                  <a:lnTo>
                    <a:pt x="507" y="226"/>
                  </a:lnTo>
                  <a:lnTo>
                    <a:pt x="507" y="228"/>
                  </a:lnTo>
                  <a:lnTo>
                    <a:pt x="507" y="229"/>
                  </a:lnTo>
                  <a:lnTo>
                    <a:pt x="509" y="229"/>
                  </a:lnTo>
                  <a:lnTo>
                    <a:pt x="511" y="229"/>
                  </a:lnTo>
                  <a:lnTo>
                    <a:pt x="511" y="237"/>
                  </a:lnTo>
                  <a:lnTo>
                    <a:pt x="511" y="241"/>
                  </a:lnTo>
                  <a:lnTo>
                    <a:pt x="511" y="245"/>
                  </a:lnTo>
                  <a:lnTo>
                    <a:pt x="511" y="247"/>
                  </a:lnTo>
                  <a:lnTo>
                    <a:pt x="511" y="248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11" y="258"/>
                  </a:lnTo>
                  <a:lnTo>
                    <a:pt x="508" y="258"/>
                  </a:lnTo>
                  <a:lnTo>
                    <a:pt x="507" y="258"/>
                  </a:lnTo>
                  <a:lnTo>
                    <a:pt x="506" y="258"/>
                  </a:lnTo>
                  <a:lnTo>
                    <a:pt x="502" y="258"/>
                  </a:lnTo>
                  <a:lnTo>
                    <a:pt x="502" y="259"/>
                  </a:lnTo>
                  <a:lnTo>
                    <a:pt x="502" y="261"/>
                  </a:lnTo>
                  <a:lnTo>
                    <a:pt x="502" y="264"/>
                  </a:lnTo>
                  <a:lnTo>
                    <a:pt x="502" y="268"/>
                  </a:lnTo>
                  <a:lnTo>
                    <a:pt x="502" y="271"/>
                  </a:lnTo>
                  <a:lnTo>
                    <a:pt x="503" y="271"/>
                  </a:lnTo>
                  <a:lnTo>
                    <a:pt x="506" y="271"/>
                  </a:lnTo>
                  <a:lnTo>
                    <a:pt x="506" y="274"/>
                  </a:lnTo>
                  <a:lnTo>
                    <a:pt x="506" y="276"/>
                  </a:lnTo>
                  <a:lnTo>
                    <a:pt x="506" y="277"/>
                  </a:lnTo>
                  <a:lnTo>
                    <a:pt x="506" y="278"/>
                  </a:lnTo>
                  <a:lnTo>
                    <a:pt x="506" y="280"/>
                  </a:lnTo>
                  <a:lnTo>
                    <a:pt x="506" y="281"/>
                  </a:lnTo>
                  <a:lnTo>
                    <a:pt x="506" y="282"/>
                  </a:lnTo>
                  <a:lnTo>
                    <a:pt x="506" y="283"/>
                  </a:lnTo>
                  <a:lnTo>
                    <a:pt x="506" y="284"/>
                  </a:lnTo>
                  <a:lnTo>
                    <a:pt x="506" y="288"/>
                  </a:lnTo>
                  <a:lnTo>
                    <a:pt x="506" y="298"/>
                  </a:lnTo>
                  <a:lnTo>
                    <a:pt x="506" y="304"/>
                  </a:lnTo>
                  <a:lnTo>
                    <a:pt x="503" y="304"/>
                  </a:lnTo>
                  <a:lnTo>
                    <a:pt x="499" y="304"/>
                  </a:lnTo>
                  <a:lnTo>
                    <a:pt x="498" y="304"/>
                  </a:lnTo>
                  <a:lnTo>
                    <a:pt x="496" y="304"/>
                  </a:lnTo>
                  <a:lnTo>
                    <a:pt x="494" y="304"/>
                  </a:lnTo>
                  <a:lnTo>
                    <a:pt x="491" y="304"/>
                  </a:lnTo>
                  <a:lnTo>
                    <a:pt x="491" y="304"/>
                  </a:lnTo>
                  <a:lnTo>
                    <a:pt x="490" y="304"/>
                  </a:lnTo>
                  <a:lnTo>
                    <a:pt x="489" y="304"/>
                  </a:lnTo>
                  <a:lnTo>
                    <a:pt x="488" y="304"/>
                  </a:lnTo>
                  <a:lnTo>
                    <a:pt x="486" y="304"/>
                  </a:lnTo>
                  <a:lnTo>
                    <a:pt x="486" y="305"/>
                  </a:lnTo>
                  <a:lnTo>
                    <a:pt x="485" y="305"/>
                  </a:lnTo>
                  <a:lnTo>
                    <a:pt x="485" y="306"/>
                  </a:lnTo>
                  <a:lnTo>
                    <a:pt x="485" y="307"/>
                  </a:lnTo>
                  <a:lnTo>
                    <a:pt x="485" y="308"/>
                  </a:lnTo>
                  <a:lnTo>
                    <a:pt x="485" y="309"/>
                  </a:lnTo>
                  <a:lnTo>
                    <a:pt x="485" y="310"/>
                  </a:lnTo>
                  <a:lnTo>
                    <a:pt x="484" y="310"/>
                  </a:lnTo>
                  <a:lnTo>
                    <a:pt x="483" y="310"/>
                  </a:lnTo>
                  <a:lnTo>
                    <a:pt x="483" y="311"/>
                  </a:lnTo>
                  <a:lnTo>
                    <a:pt x="482" y="311"/>
                  </a:lnTo>
                  <a:lnTo>
                    <a:pt x="481" y="311"/>
                  </a:lnTo>
                  <a:lnTo>
                    <a:pt x="480" y="311"/>
                  </a:lnTo>
                  <a:lnTo>
                    <a:pt x="480" y="312"/>
                  </a:lnTo>
                  <a:lnTo>
                    <a:pt x="480" y="313"/>
                  </a:lnTo>
                  <a:lnTo>
                    <a:pt x="479" y="313"/>
                  </a:lnTo>
                  <a:lnTo>
                    <a:pt x="478" y="313"/>
                  </a:lnTo>
                  <a:lnTo>
                    <a:pt x="478" y="314"/>
                  </a:lnTo>
                  <a:lnTo>
                    <a:pt x="477" y="314"/>
                  </a:lnTo>
                  <a:lnTo>
                    <a:pt x="477" y="315"/>
                  </a:lnTo>
                  <a:lnTo>
                    <a:pt x="476" y="315"/>
                  </a:lnTo>
                  <a:lnTo>
                    <a:pt x="475" y="315"/>
                  </a:lnTo>
                  <a:lnTo>
                    <a:pt x="474" y="315"/>
                  </a:lnTo>
                  <a:lnTo>
                    <a:pt x="474" y="316"/>
                  </a:lnTo>
                  <a:lnTo>
                    <a:pt x="474" y="315"/>
                  </a:lnTo>
                  <a:lnTo>
                    <a:pt x="474" y="316"/>
                  </a:lnTo>
                  <a:lnTo>
                    <a:pt x="473" y="316"/>
                  </a:lnTo>
                  <a:lnTo>
                    <a:pt x="473" y="317"/>
                  </a:lnTo>
                  <a:lnTo>
                    <a:pt x="472" y="317"/>
                  </a:lnTo>
                  <a:lnTo>
                    <a:pt x="471" y="317"/>
                  </a:lnTo>
                  <a:lnTo>
                    <a:pt x="471" y="318"/>
                  </a:lnTo>
                  <a:lnTo>
                    <a:pt x="470" y="318"/>
                  </a:lnTo>
                  <a:lnTo>
                    <a:pt x="470" y="319"/>
                  </a:lnTo>
                  <a:lnTo>
                    <a:pt x="469" y="319"/>
                  </a:lnTo>
                  <a:lnTo>
                    <a:pt x="469" y="320"/>
                  </a:lnTo>
                  <a:lnTo>
                    <a:pt x="468" y="320"/>
                  </a:lnTo>
                  <a:lnTo>
                    <a:pt x="468" y="319"/>
                  </a:lnTo>
                  <a:lnTo>
                    <a:pt x="468" y="320"/>
                  </a:lnTo>
                  <a:lnTo>
                    <a:pt x="467" y="320"/>
                  </a:lnTo>
                  <a:lnTo>
                    <a:pt x="466" y="320"/>
                  </a:lnTo>
                  <a:lnTo>
                    <a:pt x="465" y="320"/>
                  </a:lnTo>
                  <a:lnTo>
                    <a:pt x="465" y="321"/>
                  </a:lnTo>
                  <a:lnTo>
                    <a:pt x="464" y="321"/>
                  </a:lnTo>
                  <a:lnTo>
                    <a:pt x="464" y="322"/>
                  </a:lnTo>
                  <a:lnTo>
                    <a:pt x="463" y="322"/>
                  </a:lnTo>
                  <a:lnTo>
                    <a:pt x="463" y="323"/>
                  </a:lnTo>
                  <a:lnTo>
                    <a:pt x="463" y="324"/>
                  </a:lnTo>
                  <a:lnTo>
                    <a:pt x="462" y="324"/>
                  </a:lnTo>
                  <a:lnTo>
                    <a:pt x="461" y="324"/>
                  </a:lnTo>
                  <a:lnTo>
                    <a:pt x="460" y="324"/>
                  </a:lnTo>
                  <a:lnTo>
                    <a:pt x="459" y="324"/>
                  </a:lnTo>
                  <a:lnTo>
                    <a:pt x="459" y="325"/>
                  </a:lnTo>
                  <a:lnTo>
                    <a:pt x="458" y="325"/>
                  </a:lnTo>
                  <a:lnTo>
                    <a:pt x="457" y="325"/>
                  </a:lnTo>
                  <a:lnTo>
                    <a:pt x="456" y="326"/>
                  </a:lnTo>
                  <a:lnTo>
                    <a:pt x="456" y="327"/>
                  </a:lnTo>
                  <a:lnTo>
                    <a:pt x="455" y="327"/>
                  </a:lnTo>
                  <a:lnTo>
                    <a:pt x="455" y="328"/>
                  </a:lnTo>
                  <a:lnTo>
                    <a:pt x="455" y="329"/>
                  </a:lnTo>
                  <a:lnTo>
                    <a:pt x="454" y="330"/>
                  </a:lnTo>
                  <a:lnTo>
                    <a:pt x="453" y="330"/>
                  </a:lnTo>
                  <a:lnTo>
                    <a:pt x="453" y="331"/>
                  </a:lnTo>
                  <a:lnTo>
                    <a:pt x="453" y="332"/>
                  </a:lnTo>
                  <a:lnTo>
                    <a:pt x="452" y="332"/>
                  </a:lnTo>
                  <a:lnTo>
                    <a:pt x="453" y="332"/>
                  </a:lnTo>
                  <a:lnTo>
                    <a:pt x="453" y="333"/>
                  </a:lnTo>
                  <a:lnTo>
                    <a:pt x="452" y="333"/>
                  </a:lnTo>
                  <a:lnTo>
                    <a:pt x="452" y="334"/>
                  </a:lnTo>
                  <a:lnTo>
                    <a:pt x="451" y="334"/>
                  </a:lnTo>
                  <a:lnTo>
                    <a:pt x="451" y="335"/>
                  </a:lnTo>
                  <a:lnTo>
                    <a:pt x="450" y="335"/>
                  </a:lnTo>
                  <a:lnTo>
                    <a:pt x="450" y="336"/>
                  </a:lnTo>
                  <a:lnTo>
                    <a:pt x="450" y="337"/>
                  </a:lnTo>
                  <a:lnTo>
                    <a:pt x="449" y="337"/>
                  </a:lnTo>
                  <a:lnTo>
                    <a:pt x="449" y="338"/>
                  </a:lnTo>
                  <a:lnTo>
                    <a:pt x="448" y="338"/>
                  </a:lnTo>
                  <a:lnTo>
                    <a:pt x="448" y="338"/>
                  </a:lnTo>
                  <a:lnTo>
                    <a:pt x="447" y="338"/>
                  </a:lnTo>
                  <a:lnTo>
                    <a:pt x="447" y="339"/>
                  </a:lnTo>
                  <a:lnTo>
                    <a:pt x="447" y="340"/>
                  </a:lnTo>
                  <a:lnTo>
                    <a:pt x="446" y="340"/>
                  </a:lnTo>
                  <a:lnTo>
                    <a:pt x="446" y="341"/>
                  </a:lnTo>
                  <a:lnTo>
                    <a:pt x="445" y="341"/>
                  </a:lnTo>
                  <a:lnTo>
                    <a:pt x="444" y="341"/>
                  </a:lnTo>
                  <a:lnTo>
                    <a:pt x="444" y="342"/>
                  </a:lnTo>
                  <a:lnTo>
                    <a:pt x="443" y="342"/>
                  </a:lnTo>
                  <a:lnTo>
                    <a:pt x="443" y="343"/>
                  </a:lnTo>
                  <a:lnTo>
                    <a:pt x="443" y="343"/>
                  </a:lnTo>
                  <a:lnTo>
                    <a:pt x="442" y="343"/>
                  </a:lnTo>
                  <a:lnTo>
                    <a:pt x="442" y="344"/>
                  </a:lnTo>
                  <a:lnTo>
                    <a:pt x="442" y="345"/>
                  </a:lnTo>
                  <a:lnTo>
                    <a:pt x="441" y="345"/>
                  </a:lnTo>
                  <a:lnTo>
                    <a:pt x="441" y="346"/>
                  </a:lnTo>
                  <a:lnTo>
                    <a:pt x="440" y="346"/>
                  </a:lnTo>
                  <a:lnTo>
                    <a:pt x="440" y="347"/>
                  </a:lnTo>
                  <a:lnTo>
                    <a:pt x="439" y="347"/>
                  </a:lnTo>
                  <a:lnTo>
                    <a:pt x="439" y="348"/>
                  </a:lnTo>
                  <a:lnTo>
                    <a:pt x="438" y="348"/>
                  </a:lnTo>
                  <a:lnTo>
                    <a:pt x="438" y="349"/>
                  </a:lnTo>
                  <a:lnTo>
                    <a:pt x="437" y="349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5" y="350"/>
                  </a:lnTo>
                  <a:lnTo>
                    <a:pt x="434" y="351"/>
                  </a:lnTo>
                  <a:lnTo>
                    <a:pt x="434" y="352"/>
                  </a:lnTo>
                  <a:lnTo>
                    <a:pt x="433" y="352"/>
                  </a:lnTo>
                  <a:lnTo>
                    <a:pt x="433" y="353"/>
                  </a:lnTo>
                  <a:lnTo>
                    <a:pt x="434" y="353"/>
                  </a:lnTo>
                  <a:lnTo>
                    <a:pt x="433" y="353"/>
                  </a:lnTo>
                  <a:lnTo>
                    <a:pt x="433" y="354"/>
                  </a:lnTo>
                  <a:lnTo>
                    <a:pt x="432" y="354"/>
                  </a:lnTo>
                  <a:lnTo>
                    <a:pt x="432" y="355"/>
                  </a:lnTo>
                  <a:lnTo>
                    <a:pt x="432" y="356"/>
                  </a:lnTo>
                  <a:lnTo>
                    <a:pt x="432" y="357"/>
                  </a:lnTo>
                  <a:lnTo>
                    <a:pt x="431" y="357"/>
                  </a:lnTo>
                  <a:lnTo>
                    <a:pt x="431" y="358"/>
                  </a:lnTo>
                  <a:lnTo>
                    <a:pt x="430" y="358"/>
                  </a:lnTo>
                  <a:lnTo>
                    <a:pt x="430" y="359"/>
                  </a:lnTo>
                  <a:lnTo>
                    <a:pt x="429" y="359"/>
                  </a:lnTo>
                  <a:lnTo>
                    <a:pt x="429" y="360"/>
                  </a:lnTo>
                  <a:lnTo>
                    <a:pt x="428" y="360"/>
                  </a:lnTo>
                  <a:lnTo>
                    <a:pt x="427" y="360"/>
                  </a:lnTo>
                  <a:lnTo>
                    <a:pt x="427" y="361"/>
                  </a:lnTo>
                  <a:lnTo>
                    <a:pt x="427" y="362"/>
                  </a:lnTo>
                  <a:lnTo>
                    <a:pt x="427" y="361"/>
                  </a:lnTo>
                  <a:lnTo>
                    <a:pt x="427" y="362"/>
                  </a:lnTo>
                  <a:lnTo>
                    <a:pt x="426" y="362"/>
                  </a:lnTo>
                  <a:lnTo>
                    <a:pt x="427" y="362"/>
                  </a:lnTo>
                  <a:lnTo>
                    <a:pt x="427" y="363"/>
                  </a:lnTo>
                  <a:lnTo>
                    <a:pt x="427" y="364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9" y="365"/>
                  </a:lnTo>
                  <a:lnTo>
                    <a:pt x="429" y="366"/>
                  </a:lnTo>
                  <a:lnTo>
                    <a:pt x="428" y="366"/>
                  </a:lnTo>
                  <a:lnTo>
                    <a:pt x="427" y="366"/>
                  </a:lnTo>
                  <a:lnTo>
                    <a:pt x="426" y="366"/>
                  </a:lnTo>
                  <a:lnTo>
                    <a:pt x="426" y="365"/>
                  </a:lnTo>
                  <a:lnTo>
                    <a:pt x="425" y="365"/>
                  </a:lnTo>
                  <a:lnTo>
                    <a:pt x="424" y="364"/>
                  </a:lnTo>
                  <a:lnTo>
                    <a:pt x="423" y="364"/>
                  </a:lnTo>
                  <a:lnTo>
                    <a:pt x="422" y="364"/>
                  </a:lnTo>
                  <a:lnTo>
                    <a:pt x="422" y="363"/>
                  </a:lnTo>
                  <a:lnTo>
                    <a:pt x="422" y="362"/>
                  </a:lnTo>
                  <a:lnTo>
                    <a:pt x="421" y="362"/>
                  </a:lnTo>
                  <a:lnTo>
                    <a:pt x="421" y="361"/>
                  </a:lnTo>
                  <a:lnTo>
                    <a:pt x="421" y="360"/>
                  </a:lnTo>
                  <a:lnTo>
                    <a:pt x="420" y="360"/>
                  </a:lnTo>
                  <a:lnTo>
                    <a:pt x="419" y="360"/>
                  </a:lnTo>
                  <a:lnTo>
                    <a:pt x="418" y="360"/>
                  </a:lnTo>
                  <a:lnTo>
                    <a:pt x="418" y="359"/>
                  </a:lnTo>
                  <a:lnTo>
                    <a:pt x="417" y="359"/>
                  </a:lnTo>
                  <a:lnTo>
                    <a:pt x="416" y="359"/>
                  </a:lnTo>
                  <a:lnTo>
                    <a:pt x="416" y="360"/>
                  </a:lnTo>
                  <a:lnTo>
                    <a:pt x="416" y="359"/>
                  </a:lnTo>
                  <a:lnTo>
                    <a:pt x="416" y="360"/>
                  </a:lnTo>
                  <a:lnTo>
                    <a:pt x="415" y="360"/>
                  </a:lnTo>
                  <a:lnTo>
                    <a:pt x="414" y="360"/>
                  </a:lnTo>
                  <a:lnTo>
                    <a:pt x="413" y="360"/>
                  </a:lnTo>
                  <a:lnTo>
                    <a:pt x="412" y="360"/>
                  </a:lnTo>
                  <a:lnTo>
                    <a:pt x="412" y="359"/>
                  </a:lnTo>
                  <a:lnTo>
                    <a:pt x="411" y="359"/>
                  </a:lnTo>
                  <a:lnTo>
                    <a:pt x="410" y="359"/>
                  </a:lnTo>
                  <a:lnTo>
                    <a:pt x="409" y="359"/>
                  </a:lnTo>
                  <a:lnTo>
                    <a:pt x="408" y="359"/>
                  </a:lnTo>
                  <a:lnTo>
                    <a:pt x="407" y="360"/>
                  </a:lnTo>
                  <a:lnTo>
                    <a:pt x="407" y="359"/>
                  </a:lnTo>
                  <a:lnTo>
                    <a:pt x="406" y="359"/>
                  </a:lnTo>
                  <a:lnTo>
                    <a:pt x="406" y="358"/>
                  </a:lnTo>
                  <a:lnTo>
                    <a:pt x="405" y="358"/>
                  </a:lnTo>
                  <a:lnTo>
                    <a:pt x="404" y="358"/>
                  </a:lnTo>
                  <a:lnTo>
                    <a:pt x="404" y="357"/>
                  </a:lnTo>
                  <a:lnTo>
                    <a:pt x="403" y="357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3" y="356"/>
                  </a:lnTo>
                  <a:lnTo>
                    <a:pt x="402" y="356"/>
                  </a:lnTo>
                  <a:lnTo>
                    <a:pt x="401" y="356"/>
                  </a:lnTo>
                  <a:lnTo>
                    <a:pt x="401" y="355"/>
                  </a:lnTo>
                  <a:lnTo>
                    <a:pt x="400" y="355"/>
                  </a:lnTo>
                  <a:lnTo>
                    <a:pt x="399" y="355"/>
                  </a:lnTo>
                  <a:lnTo>
                    <a:pt x="398" y="355"/>
                  </a:lnTo>
                  <a:lnTo>
                    <a:pt x="397" y="355"/>
                  </a:lnTo>
                  <a:lnTo>
                    <a:pt x="396" y="355"/>
                  </a:lnTo>
                  <a:lnTo>
                    <a:pt x="395" y="355"/>
                  </a:lnTo>
                  <a:lnTo>
                    <a:pt x="395" y="356"/>
                  </a:lnTo>
                  <a:lnTo>
                    <a:pt x="395" y="356"/>
                  </a:lnTo>
                  <a:lnTo>
                    <a:pt x="394" y="356"/>
                  </a:lnTo>
                  <a:lnTo>
                    <a:pt x="393" y="356"/>
                  </a:lnTo>
                  <a:lnTo>
                    <a:pt x="392" y="356"/>
                  </a:lnTo>
                  <a:lnTo>
                    <a:pt x="391" y="356"/>
                  </a:lnTo>
                  <a:lnTo>
                    <a:pt x="390" y="356"/>
                  </a:lnTo>
                  <a:lnTo>
                    <a:pt x="389" y="356"/>
                  </a:lnTo>
                  <a:lnTo>
                    <a:pt x="388" y="356"/>
                  </a:lnTo>
                  <a:lnTo>
                    <a:pt x="388" y="357"/>
                  </a:lnTo>
                  <a:lnTo>
                    <a:pt x="388" y="356"/>
                  </a:lnTo>
                  <a:lnTo>
                    <a:pt x="387" y="356"/>
                  </a:lnTo>
                  <a:lnTo>
                    <a:pt x="387" y="357"/>
                  </a:lnTo>
                  <a:lnTo>
                    <a:pt x="386" y="357"/>
                  </a:lnTo>
                  <a:lnTo>
                    <a:pt x="386" y="356"/>
                  </a:lnTo>
                  <a:lnTo>
                    <a:pt x="385" y="356"/>
                  </a:lnTo>
                  <a:lnTo>
                    <a:pt x="385" y="357"/>
                  </a:lnTo>
                  <a:lnTo>
                    <a:pt x="384" y="357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2" y="358"/>
                  </a:lnTo>
                  <a:lnTo>
                    <a:pt x="381" y="358"/>
                  </a:lnTo>
                  <a:lnTo>
                    <a:pt x="381" y="359"/>
                  </a:lnTo>
                  <a:lnTo>
                    <a:pt x="381" y="358"/>
                  </a:lnTo>
                  <a:lnTo>
                    <a:pt x="381" y="357"/>
                  </a:lnTo>
                  <a:lnTo>
                    <a:pt x="381" y="354"/>
                  </a:lnTo>
                  <a:lnTo>
                    <a:pt x="381" y="353"/>
                  </a:lnTo>
                  <a:lnTo>
                    <a:pt x="381" y="352"/>
                  </a:lnTo>
                  <a:lnTo>
                    <a:pt x="381" y="351"/>
                  </a:lnTo>
                  <a:lnTo>
                    <a:pt x="381" y="348"/>
                  </a:lnTo>
                  <a:lnTo>
                    <a:pt x="381" y="347"/>
                  </a:lnTo>
                  <a:lnTo>
                    <a:pt x="381" y="344"/>
                  </a:lnTo>
                  <a:lnTo>
                    <a:pt x="381" y="340"/>
                  </a:lnTo>
                  <a:lnTo>
                    <a:pt x="381" y="337"/>
                  </a:lnTo>
                  <a:lnTo>
                    <a:pt x="375" y="337"/>
                  </a:lnTo>
                  <a:lnTo>
                    <a:pt x="374" y="337"/>
                  </a:lnTo>
                  <a:lnTo>
                    <a:pt x="371" y="337"/>
                  </a:lnTo>
                  <a:lnTo>
                    <a:pt x="369" y="337"/>
                  </a:lnTo>
                  <a:lnTo>
                    <a:pt x="368" y="337"/>
                  </a:lnTo>
                  <a:lnTo>
                    <a:pt x="365" y="337"/>
                  </a:lnTo>
                  <a:lnTo>
                    <a:pt x="360" y="337"/>
                  </a:lnTo>
                  <a:lnTo>
                    <a:pt x="360" y="338"/>
                  </a:lnTo>
                  <a:lnTo>
                    <a:pt x="360" y="340"/>
                  </a:lnTo>
                  <a:lnTo>
                    <a:pt x="360" y="342"/>
                  </a:lnTo>
                  <a:lnTo>
                    <a:pt x="360" y="345"/>
                  </a:lnTo>
                  <a:lnTo>
                    <a:pt x="360" y="349"/>
                  </a:lnTo>
                  <a:lnTo>
                    <a:pt x="360" y="351"/>
                  </a:lnTo>
                  <a:lnTo>
                    <a:pt x="360" y="353"/>
                  </a:lnTo>
                  <a:lnTo>
                    <a:pt x="360" y="357"/>
                  </a:lnTo>
                  <a:lnTo>
                    <a:pt x="360" y="359"/>
                  </a:lnTo>
                  <a:lnTo>
                    <a:pt x="360" y="361"/>
                  </a:lnTo>
                  <a:lnTo>
                    <a:pt x="360" y="366"/>
                  </a:lnTo>
                  <a:lnTo>
                    <a:pt x="359" y="371"/>
                  </a:lnTo>
                  <a:lnTo>
                    <a:pt x="359" y="372"/>
                  </a:lnTo>
                  <a:lnTo>
                    <a:pt x="359" y="373"/>
                  </a:lnTo>
                  <a:lnTo>
                    <a:pt x="355" y="373"/>
                  </a:lnTo>
                  <a:lnTo>
                    <a:pt x="346" y="372"/>
                  </a:lnTo>
                  <a:lnTo>
                    <a:pt x="345" y="372"/>
                  </a:lnTo>
                  <a:lnTo>
                    <a:pt x="338" y="372"/>
                  </a:lnTo>
                  <a:lnTo>
                    <a:pt x="337" y="372"/>
                  </a:lnTo>
                  <a:lnTo>
                    <a:pt x="336" y="372"/>
                  </a:lnTo>
                  <a:lnTo>
                    <a:pt x="334" y="372"/>
                  </a:lnTo>
                  <a:lnTo>
                    <a:pt x="333" y="372"/>
                  </a:lnTo>
                  <a:lnTo>
                    <a:pt x="331" y="372"/>
                  </a:lnTo>
                  <a:lnTo>
                    <a:pt x="329" y="372"/>
                  </a:lnTo>
                  <a:lnTo>
                    <a:pt x="326" y="372"/>
                  </a:lnTo>
                  <a:lnTo>
                    <a:pt x="326" y="369"/>
                  </a:lnTo>
                  <a:lnTo>
                    <a:pt x="322" y="369"/>
                  </a:lnTo>
                  <a:lnTo>
                    <a:pt x="322" y="371"/>
                  </a:lnTo>
                  <a:lnTo>
                    <a:pt x="322" y="372"/>
                  </a:lnTo>
                  <a:lnTo>
                    <a:pt x="321" y="372"/>
                  </a:lnTo>
                  <a:lnTo>
                    <a:pt x="317" y="372"/>
                  </a:lnTo>
                  <a:lnTo>
                    <a:pt x="317" y="370"/>
                  </a:lnTo>
                  <a:lnTo>
                    <a:pt x="316" y="370"/>
                  </a:lnTo>
                  <a:lnTo>
                    <a:pt x="315" y="370"/>
                  </a:lnTo>
                  <a:lnTo>
                    <a:pt x="314" y="370"/>
                  </a:lnTo>
                  <a:lnTo>
                    <a:pt x="313" y="370"/>
                  </a:lnTo>
                  <a:lnTo>
                    <a:pt x="306" y="370"/>
                  </a:lnTo>
                  <a:lnTo>
                    <a:pt x="305" y="370"/>
                  </a:lnTo>
                  <a:lnTo>
                    <a:pt x="300" y="369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6" y="369"/>
                  </a:lnTo>
                  <a:lnTo>
                    <a:pt x="292" y="369"/>
                  </a:lnTo>
                  <a:lnTo>
                    <a:pt x="290" y="369"/>
                  </a:lnTo>
                  <a:lnTo>
                    <a:pt x="289" y="369"/>
                  </a:lnTo>
                  <a:lnTo>
                    <a:pt x="287" y="369"/>
                  </a:lnTo>
                  <a:lnTo>
                    <a:pt x="284" y="369"/>
                  </a:lnTo>
                  <a:lnTo>
                    <a:pt x="283" y="369"/>
                  </a:lnTo>
                  <a:lnTo>
                    <a:pt x="276" y="369"/>
                  </a:lnTo>
                  <a:lnTo>
                    <a:pt x="275" y="369"/>
                  </a:lnTo>
                  <a:lnTo>
                    <a:pt x="274" y="369"/>
                  </a:lnTo>
                  <a:lnTo>
                    <a:pt x="272" y="369"/>
                  </a:lnTo>
                  <a:lnTo>
                    <a:pt x="268" y="369"/>
                  </a:lnTo>
                  <a:lnTo>
                    <a:pt x="264" y="369"/>
                  </a:lnTo>
                  <a:lnTo>
                    <a:pt x="263" y="369"/>
                  </a:lnTo>
                  <a:lnTo>
                    <a:pt x="262" y="369"/>
                  </a:lnTo>
                  <a:lnTo>
                    <a:pt x="260" y="369"/>
                  </a:lnTo>
                  <a:lnTo>
                    <a:pt x="259" y="369"/>
                  </a:lnTo>
                  <a:lnTo>
                    <a:pt x="251" y="368"/>
                  </a:lnTo>
                  <a:lnTo>
                    <a:pt x="251" y="369"/>
                  </a:lnTo>
                  <a:lnTo>
                    <a:pt x="251" y="370"/>
                  </a:lnTo>
                  <a:lnTo>
                    <a:pt x="251" y="373"/>
                  </a:lnTo>
                  <a:lnTo>
                    <a:pt x="251" y="375"/>
                  </a:lnTo>
                  <a:lnTo>
                    <a:pt x="251" y="376"/>
                  </a:lnTo>
                  <a:lnTo>
                    <a:pt x="251" y="377"/>
                  </a:lnTo>
                  <a:lnTo>
                    <a:pt x="251" y="378"/>
                  </a:lnTo>
                  <a:lnTo>
                    <a:pt x="251" y="379"/>
                  </a:lnTo>
                  <a:lnTo>
                    <a:pt x="251" y="380"/>
                  </a:lnTo>
                  <a:lnTo>
                    <a:pt x="251" y="383"/>
                  </a:lnTo>
                  <a:lnTo>
                    <a:pt x="251" y="385"/>
                  </a:lnTo>
                  <a:lnTo>
                    <a:pt x="250" y="385"/>
                  </a:lnTo>
                  <a:lnTo>
                    <a:pt x="248" y="385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8" y="385"/>
                  </a:lnTo>
                  <a:lnTo>
                    <a:pt x="236" y="385"/>
                  </a:lnTo>
                  <a:lnTo>
                    <a:pt x="229" y="385"/>
                  </a:lnTo>
                  <a:lnTo>
                    <a:pt x="228" y="385"/>
                  </a:lnTo>
                  <a:lnTo>
                    <a:pt x="227" y="385"/>
                  </a:lnTo>
                  <a:lnTo>
                    <a:pt x="224" y="385"/>
                  </a:lnTo>
                  <a:lnTo>
                    <a:pt x="221" y="385"/>
                  </a:lnTo>
                  <a:lnTo>
                    <a:pt x="220" y="385"/>
                  </a:lnTo>
                  <a:lnTo>
                    <a:pt x="219" y="385"/>
                  </a:lnTo>
                  <a:lnTo>
                    <a:pt x="218" y="385"/>
                  </a:lnTo>
                  <a:lnTo>
                    <a:pt x="217" y="385"/>
                  </a:lnTo>
                  <a:lnTo>
                    <a:pt x="215" y="385"/>
                  </a:lnTo>
                  <a:lnTo>
                    <a:pt x="212" y="385"/>
                  </a:lnTo>
                  <a:lnTo>
                    <a:pt x="209" y="385"/>
                  </a:lnTo>
                  <a:lnTo>
                    <a:pt x="209" y="382"/>
                  </a:lnTo>
                  <a:lnTo>
                    <a:pt x="209" y="381"/>
                  </a:lnTo>
                  <a:lnTo>
                    <a:pt x="209" y="380"/>
                  </a:lnTo>
                  <a:lnTo>
                    <a:pt x="209" y="378"/>
                  </a:lnTo>
                  <a:lnTo>
                    <a:pt x="209" y="377"/>
                  </a:lnTo>
                  <a:lnTo>
                    <a:pt x="209" y="376"/>
                  </a:lnTo>
                  <a:lnTo>
                    <a:pt x="207" y="376"/>
                  </a:lnTo>
                  <a:lnTo>
                    <a:pt x="206" y="376"/>
                  </a:lnTo>
                  <a:lnTo>
                    <a:pt x="205" y="376"/>
                  </a:lnTo>
                  <a:lnTo>
                    <a:pt x="205" y="373"/>
                  </a:lnTo>
                  <a:lnTo>
                    <a:pt x="205" y="372"/>
                  </a:lnTo>
                  <a:lnTo>
                    <a:pt x="204" y="372"/>
                  </a:lnTo>
                  <a:lnTo>
                    <a:pt x="202" y="372"/>
                  </a:lnTo>
                  <a:lnTo>
                    <a:pt x="202" y="370"/>
                  </a:lnTo>
                  <a:lnTo>
                    <a:pt x="202" y="368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193" y="364"/>
                  </a:lnTo>
                  <a:lnTo>
                    <a:pt x="193" y="361"/>
                  </a:lnTo>
                  <a:lnTo>
                    <a:pt x="194" y="356"/>
                  </a:lnTo>
                  <a:lnTo>
                    <a:pt x="192" y="356"/>
                  </a:lnTo>
                  <a:lnTo>
                    <a:pt x="188" y="356"/>
                  </a:lnTo>
                  <a:lnTo>
                    <a:pt x="185" y="356"/>
                  </a:lnTo>
                  <a:lnTo>
                    <a:pt x="182" y="355"/>
                  </a:lnTo>
                  <a:lnTo>
                    <a:pt x="178" y="355"/>
                  </a:lnTo>
                  <a:lnTo>
                    <a:pt x="177" y="355"/>
                  </a:lnTo>
                  <a:lnTo>
                    <a:pt x="178" y="355"/>
                  </a:lnTo>
                  <a:lnTo>
                    <a:pt x="178" y="354"/>
                  </a:lnTo>
                  <a:lnTo>
                    <a:pt x="178" y="353"/>
                  </a:lnTo>
                  <a:lnTo>
                    <a:pt x="179" y="353"/>
                  </a:lnTo>
                  <a:lnTo>
                    <a:pt x="179" y="352"/>
                  </a:lnTo>
                  <a:lnTo>
                    <a:pt x="179" y="351"/>
                  </a:lnTo>
                  <a:lnTo>
                    <a:pt x="178" y="351"/>
                  </a:lnTo>
                  <a:lnTo>
                    <a:pt x="178" y="350"/>
                  </a:lnTo>
                  <a:lnTo>
                    <a:pt x="178" y="349"/>
                  </a:lnTo>
                  <a:lnTo>
                    <a:pt x="178" y="348"/>
                  </a:lnTo>
                  <a:lnTo>
                    <a:pt x="177" y="348"/>
                  </a:lnTo>
                  <a:lnTo>
                    <a:pt x="177" y="347"/>
                  </a:lnTo>
                  <a:lnTo>
                    <a:pt x="177" y="346"/>
                  </a:lnTo>
                  <a:lnTo>
                    <a:pt x="177" y="345"/>
                  </a:lnTo>
                  <a:lnTo>
                    <a:pt x="177" y="344"/>
                  </a:lnTo>
                  <a:lnTo>
                    <a:pt x="176" y="344"/>
                  </a:lnTo>
                  <a:lnTo>
                    <a:pt x="177" y="344"/>
                  </a:lnTo>
                  <a:lnTo>
                    <a:pt x="176" y="344"/>
                  </a:lnTo>
                  <a:lnTo>
                    <a:pt x="176" y="343"/>
                  </a:lnTo>
                  <a:lnTo>
                    <a:pt x="175" y="342"/>
                  </a:lnTo>
                  <a:lnTo>
                    <a:pt x="175" y="341"/>
                  </a:lnTo>
                  <a:lnTo>
                    <a:pt x="173" y="342"/>
                  </a:lnTo>
                  <a:lnTo>
                    <a:pt x="173" y="341"/>
                  </a:lnTo>
                  <a:lnTo>
                    <a:pt x="173" y="340"/>
                  </a:lnTo>
                  <a:lnTo>
                    <a:pt x="173" y="338"/>
                  </a:lnTo>
                  <a:lnTo>
                    <a:pt x="173" y="338"/>
                  </a:lnTo>
                  <a:lnTo>
                    <a:pt x="172" y="338"/>
                  </a:lnTo>
                  <a:lnTo>
                    <a:pt x="168" y="338"/>
                  </a:lnTo>
                  <a:lnTo>
                    <a:pt x="169" y="335"/>
                  </a:lnTo>
                  <a:lnTo>
                    <a:pt x="169" y="334"/>
                  </a:lnTo>
                  <a:lnTo>
                    <a:pt x="167" y="334"/>
                  </a:lnTo>
                  <a:lnTo>
                    <a:pt x="166" y="334"/>
                  </a:lnTo>
                  <a:lnTo>
                    <a:pt x="164" y="334"/>
                  </a:lnTo>
                  <a:lnTo>
                    <a:pt x="159" y="334"/>
                  </a:lnTo>
                  <a:lnTo>
                    <a:pt x="157" y="334"/>
                  </a:lnTo>
                  <a:lnTo>
                    <a:pt x="156" y="334"/>
                  </a:lnTo>
                  <a:lnTo>
                    <a:pt x="154" y="334"/>
                  </a:lnTo>
                  <a:lnTo>
                    <a:pt x="153" y="334"/>
                  </a:lnTo>
                  <a:lnTo>
                    <a:pt x="149" y="334"/>
                  </a:lnTo>
                  <a:lnTo>
                    <a:pt x="144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29" y="334"/>
                  </a:lnTo>
                  <a:lnTo>
                    <a:pt x="126" y="334"/>
                  </a:lnTo>
                  <a:lnTo>
                    <a:pt x="123" y="335"/>
                  </a:lnTo>
                  <a:lnTo>
                    <a:pt x="117" y="335"/>
                  </a:lnTo>
                  <a:lnTo>
                    <a:pt x="113" y="335"/>
                  </a:lnTo>
                  <a:lnTo>
                    <a:pt x="112" y="335"/>
                  </a:lnTo>
                  <a:lnTo>
                    <a:pt x="106" y="335"/>
                  </a:lnTo>
                  <a:lnTo>
                    <a:pt x="106" y="335"/>
                  </a:lnTo>
                  <a:lnTo>
                    <a:pt x="100" y="335"/>
                  </a:lnTo>
                  <a:lnTo>
                    <a:pt x="99" y="335"/>
                  </a:lnTo>
                  <a:lnTo>
                    <a:pt x="97" y="335"/>
                  </a:lnTo>
                  <a:lnTo>
                    <a:pt x="96" y="335"/>
                  </a:lnTo>
                  <a:lnTo>
                    <a:pt x="92" y="335"/>
                  </a:lnTo>
                  <a:lnTo>
                    <a:pt x="91" y="335"/>
                  </a:lnTo>
                  <a:lnTo>
                    <a:pt x="90" y="335"/>
                  </a:lnTo>
                  <a:lnTo>
                    <a:pt x="90" y="336"/>
                  </a:lnTo>
                  <a:lnTo>
                    <a:pt x="90" y="337"/>
                  </a:lnTo>
                  <a:lnTo>
                    <a:pt x="90" y="339"/>
                  </a:lnTo>
                  <a:lnTo>
                    <a:pt x="86" y="339"/>
                  </a:lnTo>
                  <a:lnTo>
                    <a:pt x="84" y="339"/>
                  </a:lnTo>
                  <a:lnTo>
                    <a:pt x="84" y="335"/>
                  </a:lnTo>
                  <a:lnTo>
                    <a:pt x="83" y="335"/>
                  </a:lnTo>
                  <a:lnTo>
                    <a:pt x="82" y="335"/>
                  </a:lnTo>
                  <a:lnTo>
                    <a:pt x="76" y="335"/>
                  </a:lnTo>
                  <a:lnTo>
                    <a:pt x="75" y="335"/>
                  </a:lnTo>
                  <a:lnTo>
                    <a:pt x="73" y="335"/>
                  </a:lnTo>
                  <a:lnTo>
                    <a:pt x="72" y="335"/>
                  </a:lnTo>
                  <a:lnTo>
                    <a:pt x="70" y="335"/>
                  </a:lnTo>
                  <a:lnTo>
                    <a:pt x="69" y="335"/>
                  </a:lnTo>
                  <a:lnTo>
                    <a:pt x="63" y="335"/>
                  </a:lnTo>
                  <a:lnTo>
                    <a:pt x="58" y="335"/>
                  </a:lnTo>
                  <a:lnTo>
                    <a:pt x="50" y="335"/>
                  </a:lnTo>
                  <a:lnTo>
                    <a:pt x="43" y="334"/>
                  </a:lnTo>
                  <a:lnTo>
                    <a:pt x="40" y="334"/>
                  </a:lnTo>
                  <a:lnTo>
                    <a:pt x="38" y="334"/>
                  </a:lnTo>
                  <a:lnTo>
                    <a:pt x="37" y="334"/>
                  </a:lnTo>
                  <a:lnTo>
                    <a:pt x="37" y="333"/>
                  </a:lnTo>
                  <a:lnTo>
                    <a:pt x="38" y="333"/>
                  </a:lnTo>
                  <a:lnTo>
                    <a:pt x="38" y="332"/>
                  </a:lnTo>
                  <a:lnTo>
                    <a:pt x="39" y="332"/>
                  </a:lnTo>
                  <a:lnTo>
                    <a:pt x="40" y="332"/>
                  </a:lnTo>
                  <a:lnTo>
                    <a:pt x="40" y="331"/>
                  </a:lnTo>
                  <a:lnTo>
                    <a:pt x="40" y="330"/>
                  </a:lnTo>
                  <a:lnTo>
                    <a:pt x="41" y="330"/>
                  </a:lnTo>
                  <a:lnTo>
                    <a:pt x="41" y="329"/>
                  </a:lnTo>
                  <a:lnTo>
                    <a:pt x="41" y="328"/>
                  </a:lnTo>
                  <a:lnTo>
                    <a:pt x="41" y="327"/>
                  </a:lnTo>
                  <a:lnTo>
                    <a:pt x="40" y="327"/>
                  </a:lnTo>
                  <a:lnTo>
                    <a:pt x="40" y="326"/>
                  </a:lnTo>
                  <a:lnTo>
                    <a:pt x="39" y="327"/>
                  </a:lnTo>
                  <a:lnTo>
                    <a:pt x="38" y="327"/>
                  </a:lnTo>
                  <a:lnTo>
                    <a:pt x="38" y="328"/>
                  </a:lnTo>
                  <a:lnTo>
                    <a:pt x="38" y="327"/>
                  </a:lnTo>
                  <a:lnTo>
                    <a:pt x="37" y="327"/>
                  </a:lnTo>
                  <a:lnTo>
                    <a:pt x="36" y="327"/>
                  </a:lnTo>
                  <a:lnTo>
                    <a:pt x="36" y="326"/>
                  </a:lnTo>
                  <a:lnTo>
                    <a:pt x="36" y="325"/>
                  </a:lnTo>
                  <a:lnTo>
                    <a:pt x="36" y="324"/>
                  </a:lnTo>
                  <a:lnTo>
                    <a:pt x="37" y="324"/>
                  </a:lnTo>
                  <a:lnTo>
                    <a:pt x="38" y="324"/>
                  </a:lnTo>
                  <a:lnTo>
                    <a:pt x="39" y="324"/>
                  </a:lnTo>
                  <a:lnTo>
                    <a:pt x="39" y="325"/>
                  </a:lnTo>
                  <a:lnTo>
                    <a:pt x="40" y="325"/>
                  </a:lnTo>
                  <a:lnTo>
                    <a:pt x="41" y="325"/>
                  </a:lnTo>
                  <a:lnTo>
                    <a:pt x="42" y="325"/>
                  </a:lnTo>
                  <a:lnTo>
                    <a:pt x="43" y="325"/>
                  </a:lnTo>
                  <a:lnTo>
                    <a:pt x="44" y="325"/>
                  </a:lnTo>
                  <a:lnTo>
                    <a:pt x="45" y="324"/>
                  </a:lnTo>
                  <a:lnTo>
                    <a:pt x="45" y="323"/>
                  </a:lnTo>
                  <a:lnTo>
                    <a:pt x="45" y="322"/>
                  </a:lnTo>
                  <a:lnTo>
                    <a:pt x="46" y="322"/>
                  </a:lnTo>
                  <a:lnTo>
                    <a:pt x="46" y="321"/>
                  </a:lnTo>
                  <a:lnTo>
                    <a:pt x="46" y="320"/>
                  </a:lnTo>
                  <a:lnTo>
                    <a:pt x="47" y="320"/>
                  </a:lnTo>
                  <a:lnTo>
                    <a:pt x="48" y="320"/>
                  </a:lnTo>
                  <a:lnTo>
                    <a:pt x="49" y="320"/>
                  </a:lnTo>
                  <a:lnTo>
                    <a:pt x="50" y="320"/>
                  </a:lnTo>
                  <a:lnTo>
                    <a:pt x="51" y="321"/>
                  </a:lnTo>
                  <a:lnTo>
                    <a:pt x="52" y="320"/>
                  </a:lnTo>
                  <a:lnTo>
                    <a:pt x="52" y="319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1" y="317"/>
                  </a:lnTo>
                  <a:lnTo>
                    <a:pt x="50" y="317"/>
                  </a:lnTo>
                  <a:lnTo>
                    <a:pt x="50" y="316"/>
                  </a:lnTo>
                  <a:lnTo>
                    <a:pt x="49" y="316"/>
                  </a:lnTo>
                  <a:lnTo>
                    <a:pt x="49" y="315"/>
                  </a:lnTo>
                  <a:lnTo>
                    <a:pt x="48" y="315"/>
                  </a:lnTo>
                  <a:lnTo>
                    <a:pt x="48" y="314"/>
                  </a:lnTo>
                  <a:lnTo>
                    <a:pt x="47" y="314"/>
                  </a:lnTo>
                  <a:lnTo>
                    <a:pt x="47" y="313"/>
                  </a:lnTo>
                  <a:lnTo>
                    <a:pt x="46" y="313"/>
                  </a:lnTo>
                  <a:lnTo>
                    <a:pt x="46" y="312"/>
                  </a:lnTo>
                  <a:lnTo>
                    <a:pt x="45" y="312"/>
                  </a:lnTo>
                  <a:lnTo>
                    <a:pt x="45" y="311"/>
                  </a:lnTo>
                  <a:lnTo>
                    <a:pt x="44" y="311"/>
                  </a:lnTo>
                  <a:lnTo>
                    <a:pt x="43" y="311"/>
                  </a:lnTo>
                  <a:lnTo>
                    <a:pt x="42" y="310"/>
                  </a:lnTo>
                  <a:lnTo>
                    <a:pt x="41" y="309"/>
                  </a:lnTo>
                  <a:lnTo>
                    <a:pt x="40" y="308"/>
                  </a:lnTo>
                  <a:lnTo>
                    <a:pt x="39" y="308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8" y="306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6" y="305"/>
                  </a:lnTo>
                  <a:lnTo>
                    <a:pt x="36" y="304"/>
                  </a:lnTo>
                  <a:lnTo>
                    <a:pt x="35" y="303"/>
                  </a:lnTo>
                  <a:lnTo>
                    <a:pt x="35" y="302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2" y="299"/>
                  </a:lnTo>
                  <a:lnTo>
                    <a:pt x="31" y="298"/>
                  </a:lnTo>
                  <a:lnTo>
                    <a:pt x="30" y="298"/>
                  </a:lnTo>
                  <a:lnTo>
                    <a:pt x="29" y="297"/>
                  </a:lnTo>
                  <a:lnTo>
                    <a:pt x="28" y="297"/>
                  </a:lnTo>
                  <a:lnTo>
                    <a:pt x="28" y="296"/>
                  </a:lnTo>
                  <a:lnTo>
                    <a:pt x="27" y="296"/>
                  </a:lnTo>
                  <a:lnTo>
                    <a:pt x="26" y="296"/>
                  </a:lnTo>
                  <a:lnTo>
                    <a:pt x="25" y="296"/>
                  </a:lnTo>
                  <a:lnTo>
                    <a:pt x="24" y="295"/>
                  </a:lnTo>
                  <a:lnTo>
                    <a:pt x="23" y="295"/>
                  </a:lnTo>
                  <a:lnTo>
                    <a:pt x="22" y="295"/>
                  </a:lnTo>
                  <a:lnTo>
                    <a:pt x="22" y="294"/>
                  </a:lnTo>
                  <a:lnTo>
                    <a:pt x="21" y="294"/>
                  </a:lnTo>
                  <a:lnTo>
                    <a:pt x="20" y="294"/>
                  </a:lnTo>
                  <a:lnTo>
                    <a:pt x="20" y="293"/>
                  </a:lnTo>
                  <a:lnTo>
                    <a:pt x="19" y="293"/>
                  </a:lnTo>
                  <a:lnTo>
                    <a:pt x="18" y="293"/>
                  </a:lnTo>
                  <a:lnTo>
                    <a:pt x="18" y="292"/>
                  </a:lnTo>
                  <a:lnTo>
                    <a:pt x="17" y="292"/>
                  </a:lnTo>
                  <a:lnTo>
                    <a:pt x="16" y="292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4" y="291"/>
                  </a:lnTo>
                  <a:lnTo>
                    <a:pt x="13" y="290"/>
                  </a:lnTo>
                  <a:lnTo>
                    <a:pt x="12" y="290"/>
                  </a:lnTo>
                  <a:lnTo>
                    <a:pt x="11" y="290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0" y="289"/>
                  </a:lnTo>
                  <a:lnTo>
                    <a:pt x="9" y="289"/>
                  </a:lnTo>
                  <a:lnTo>
                    <a:pt x="8" y="289"/>
                  </a:lnTo>
                  <a:lnTo>
                    <a:pt x="7" y="289"/>
                  </a:lnTo>
                  <a:lnTo>
                    <a:pt x="7" y="288"/>
                  </a:lnTo>
                  <a:lnTo>
                    <a:pt x="6" y="288"/>
                  </a:lnTo>
                  <a:lnTo>
                    <a:pt x="5" y="288"/>
                  </a:lnTo>
                  <a:lnTo>
                    <a:pt x="4" y="288"/>
                  </a:lnTo>
                  <a:lnTo>
                    <a:pt x="3" y="287"/>
                  </a:lnTo>
                  <a:lnTo>
                    <a:pt x="2" y="287"/>
                  </a:lnTo>
                  <a:lnTo>
                    <a:pt x="2" y="286"/>
                  </a:lnTo>
                  <a:lnTo>
                    <a:pt x="1" y="285"/>
                  </a:lnTo>
                  <a:lnTo>
                    <a:pt x="1" y="284"/>
                  </a:lnTo>
                  <a:lnTo>
                    <a:pt x="1" y="283"/>
                  </a:lnTo>
                  <a:lnTo>
                    <a:pt x="1" y="282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1" y="277"/>
                  </a:lnTo>
                  <a:lnTo>
                    <a:pt x="2" y="277"/>
                  </a:lnTo>
                  <a:lnTo>
                    <a:pt x="2" y="276"/>
                  </a:lnTo>
                  <a:lnTo>
                    <a:pt x="2" y="275"/>
                  </a:lnTo>
                  <a:lnTo>
                    <a:pt x="3" y="275"/>
                  </a:lnTo>
                  <a:lnTo>
                    <a:pt x="3" y="274"/>
                  </a:lnTo>
                  <a:lnTo>
                    <a:pt x="4" y="273"/>
                  </a:lnTo>
                  <a:lnTo>
                    <a:pt x="6" y="272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9" y="269"/>
                  </a:lnTo>
                  <a:lnTo>
                    <a:pt x="10" y="268"/>
                  </a:lnTo>
                  <a:lnTo>
                    <a:pt x="10" y="267"/>
                  </a:lnTo>
                  <a:lnTo>
                    <a:pt x="10" y="266"/>
                  </a:lnTo>
                  <a:lnTo>
                    <a:pt x="11" y="266"/>
                  </a:lnTo>
                  <a:lnTo>
                    <a:pt x="11" y="265"/>
                  </a:lnTo>
                  <a:lnTo>
                    <a:pt x="10" y="265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3"/>
                  </a:lnTo>
                  <a:lnTo>
                    <a:pt x="10" y="262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2" y="260"/>
                  </a:lnTo>
                  <a:lnTo>
                    <a:pt x="13" y="260"/>
                  </a:lnTo>
                  <a:lnTo>
                    <a:pt x="14" y="260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6" y="259"/>
                  </a:lnTo>
                  <a:lnTo>
                    <a:pt x="16" y="25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" name="Freeform 28">
              <a:extLst>
                <a:ext uri="{FF2B5EF4-FFF2-40B4-BE49-F238E27FC236}">
                  <a16:creationId xmlns:a16="http://schemas.microsoft.com/office/drawing/2014/main" id="{667BC1E3-B1D0-57CF-40C2-B6C905FBA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0225" y="2647950"/>
              <a:ext cx="625475" cy="620712"/>
            </a:xfrm>
            <a:custGeom>
              <a:avLst/>
              <a:gdLst>
                <a:gd name="T0" fmla="*/ 144 w 394"/>
                <a:gd name="T1" fmla="*/ 108 h 391"/>
                <a:gd name="T2" fmla="*/ 190 w 394"/>
                <a:gd name="T3" fmla="*/ 138 h 391"/>
                <a:gd name="T4" fmla="*/ 213 w 394"/>
                <a:gd name="T5" fmla="*/ 83 h 391"/>
                <a:gd name="T6" fmla="*/ 214 w 394"/>
                <a:gd name="T7" fmla="*/ 14 h 391"/>
                <a:gd name="T8" fmla="*/ 238 w 394"/>
                <a:gd name="T9" fmla="*/ 0 h 391"/>
                <a:gd name="T10" fmla="*/ 276 w 394"/>
                <a:gd name="T11" fmla="*/ 0 h 391"/>
                <a:gd name="T12" fmla="*/ 298 w 394"/>
                <a:gd name="T13" fmla="*/ 2 h 391"/>
                <a:gd name="T14" fmla="*/ 308 w 394"/>
                <a:gd name="T15" fmla="*/ 17 h 391"/>
                <a:gd name="T16" fmla="*/ 312 w 394"/>
                <a:gd name="T17" fmla="*/ 40 h 391"/>
                <a:gd name="T18" fmla="*/ 329 w 394"/>
                <a:gd name="T19" fmla="*/ 60 h 391"/>
                <a:gd name="T20" fmla="*/ 345 w 394"/>
                <a:gd name="T21" fmla="*/ 80 h 391"/>
                <a:gd name="T22" fmla="*/ 352 w 394"/>
                <a:gd name="T23" fmla="*/ 101 h 391"/>
                <a:gd name="T24" fmla="*/ 359 w 394"/>
                <a:gd name="T25" fmla="*/ 120 h 391"/>
                <a:gd name="T26" fmla="*/ 346 w 394"/>
                <a:gd name="T27" fmla="*/ 138 h 391"/>
                <a:gd name="T28" fmla="*/ 349 w 394"/>
                <a:gd name="T29" fmla="*/ 149 h 391"/>
                <a:gd name="T30" fmla="*/ 360 w 394"/>
                <a:gd name="T31" fmla="*/ 159 h 391"/>
                <a:gd name="T32" fmla="*/ 373 w 394"/>
                <a:gd name="T33" fmla="*/ 161 h 391"/>
                <a:gd name="T34" fmla="*/ 376 w 394"/>
                <a:gd name="T35" fmla="*/ 182 h 391"/>
                <a:gd name="T36" fmla="*/ 357 w 394"/>
                <a:gd name="T37" fmla="*/ 179 h 391"/>
                <a:gd name="T38" fmla="*/ 354 w 394"/>
                <a:gd name="T39" fmla="*/ 182 h 391"/>
                <a:gd name="T40" fmla="*/ 342 w 394"/>
                <a:gd name="T41" fmla="*/ 179 h 391"/>
                <a:gd name="T42" fmla="*/ 333 w 394"/>
                <a:gd name="T43" fmla="*/ 194 h 391"/>
                <a:gd name="T44" fmla="*/ 325 w 394"/>
                <a:gd name="T45" fmla="*/ 196 h 391"/>
                <a:gd name="T46" fmla="*/ 325 w 394"/>
                <a:gd name="T47" fmla="*/ 202 h 391"/>
                <a:gd name="T48" fmla="*/ 344 w 394"/>
                <a:gd name="T49" fmla="*/ 209 h 391"/>
                <a:gd name="T50" fmla="*/ 361 w 394"/>
                <a:gd name="T51" fmla="*/ 224 h 391"/>
                <a:gd name="T52" fmla="*/ 378 w 394"/>
                <a:gd name="T53" fmla="*/ 217 h 391"/>
                <a:gd name="T54" fmla="*/ 374 w 394"/>
                <a:gd name="T55" fmla="*/ 234 h 391"/>
                <a:gd name="T56" fmla="*/ 369 w 394"/>
                <a:gd name="T57" fmla="*/ 261 h 391"/>
                <a:gd name="T58" fmla="*/ 379 w 394"/>
                <a:gd name="T59" fmla="*/ 270 h 391"/>
                <a:gd name="T60" fmla="*/ 394 w 394"/>
                <a:gd name="T61" fmla="*/ 282 h 391"/>
                <a:gd name="T62" fmla="*/ 379 w 394"/>
                <a:gd name="T63" fmla="*/ 299 h 391"/>
                <a:gd name="T64" fmla="*/ 355 w 394"/>
                <a:gd name="T65" fmla="*/ 307 h 391"/>
                <a:gd name="T66" fmla="*/ 353 w 394"/>
                <a:gd name="T67" fmla="*/ 345 h 391"/>
                <a:gd name="T68" fmla="*/ 341 w 394"/>
                <a:gd name="T69" fmla="*/ 355 h 391"/>
                <a:gd name="T70" fmla="*/ 320 w 394"/>
                <a:gd name="T71" fmla="*/ 375 h 391"/>
                <a:gd name="T72" fmla="*/ 301 w 394"/>
                <a:gd name="T73" fmla="*/ 380 h 391"/>
                <a:gd name="T74" fmla="*/ 286 w 394"/>
                <a:gd name="T75" fmla="*/ 366 h 391"/>
                <a:gd name="T76" fmla="*/ 263 w 394"/>
                <a:gd name="T77" fmla="*/ 364 h 391"/>
                <a:gd name="T78" fmla="*/ 244 w 394"/>
                <a:gd name="T79" fmla="*/ 356 h 391"/>
                <a:gd name="T80" fmla="*/ 228 w 394"/>
                <a:gd name="T81" fmla="*/ 349 h 391"/>
                <a:gd name="T82" fmla="*/ 225 w 394"/>
                <a:gd name="T83" fmla="*/ 336 h 391"/>
                <a:gd name="T84" fmla="*/ 216 w 394"/>
                <a:gd name="T85" fmla="*/ 330 h 391"/>
                <a:gd name="T86" fmla="*/ 209 w 394"/>
                <a:gd name="T87" fmla="*/ 321 h 391"/>
                <a:gd name="T88" fmla="*/ 201 w 394"/>
                <a:gd name="T89" fmla="*/ 312 h 391"/>
                <a:gd name="T90" fmla="*/ 202 w 394"/>
                <a:gd name="T91" fmla="*/ 295 h 391"/>
                <a:gd name="T92" fmla="*/ 199 w 394"/>
                <a:gd name="T93" fmla="*/ 287 h 391"/>
                <a:gd name="T94" fmla="*/ 185 w 394"/>
                <a:gd name="T95" fmla="*/ 264 h 391"/>
                <a:gd name="T96" fmla="*/ 166 w 394"/>
                <a:gd name="T97" fmla="*/ 267 h 391"/>
                <a:gd name="T98" fmla="*/ 143 w 394"/>
                <a:gd name="T99" fmla="*/ 261 h 391"/>
                <a:gd name="T100" fmla="*/ 129 w 394"/>
                <a:gd name="T101" fmla="*/ 246 h 391"/>
                <a:gd name="T102" fmla="*/ 122 w 394"/>
                <a:gd name="T103" fmla="*/ 246 h 391"/>
                <a:gd name="T104" fmla="*/ 103 w 394"/>
                <a:gd name="T105" fmla="*/ 229 h 391"/>
                <a:gd name="T106" fmla="*/ 84 w 394"/>
                <a:gd name="T107" fmla="*/ 223 h 391"/>
                <a:gd name="T108" fmla="*/ 68 w 394"/>
                <a:gd name="T109" fmla="*/ 216 h 391"/>
                <a:gd name="T110" fmla="*/ 54 w 394"/>
                <a:gd name="T111" fmla="*/ 192 h 391"/>
                <a:gd name="T112" fmla="*/ 36 w 394"/>
                <a:gd name="T113" fmla="*/ 192 h 391"/>
                <a:gd name="T114" fmla="*/ 19 w 394"/>
                <a:gd name="T115" fmla="*/ 177 h 391"/>
                <a:gd name="T116" fmla="*/ 13 w 394"/>
                <a:gd name="T117" fmla="*/ 163 h 391"/>
                <a:gd name="T118" fmla="*/ 4 w 394"/>
                <a:gd name="T119" fmla="*/ 145 h 391"/>
                <a:gd name="T120" fmla="*/ 4 w 394"/>
                <a:gd name="T121" fmla="*/ 122 h 391"/>
                <a:gd name="T122" fmla="*/ 14 w 394"/>
                <a:gd name="T123" fmla="*/ 115 h 391"/>
                <a:gd name="T124" fmla="*/ 55 w 394"/>
                <a:gd name="T125" fmla="*/ 10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4" h="391">
                  <a:moveTo>
                    <a:pt x="102" y="106"/>
                  </a:moveTo>
                  <a:lnTo>
                    <a:pt x="102" y="104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6" y="106"/>
                  </a:lnTo>
                  <a:lnTo>
                    <a:pt x="106" y="107"/>
                  </a:lnTo>
                  <a:lnTo>
                    <a:pt x="106" y="108"/>
                  </a:lnTo>
                  <a:lnTo>
                    <a:pt x="107" y="108"/>
                  </a:lnTo>
                  <a:lnTo>
                    <a:pt x="113" y="108"/>
                  </a:lnTo>
                  <a:lnTo>
                    <a:pt x="114" y="108"/>
                  </a:lnTo>
                  <a:lnTo>
                    <a:pt x="115" y="108"/>
                  </a:lnTo>
                  <a:lnTo>
                    <a:pt x="122" y="108"/>
                  </a:lnTo>
                  <a:lnTo>
                    <a:pt x="124" y="108"/>
                  </a:lnTo>
                  <a:lnTo>
                    <a:pt x="128" y="108"/>
                  </a:lnTo>
                  <a:lnTo>
                    <a:pt x="130" y="108"/>
                  </a:lnTo>
                  <a:lnTo>
                    <a:pt x="132" y="108"/>
                  </a:lnTo>
                  <a:lnTo>
                    <a:pt x="133" y="108"/>
                  </a:lnTo>
                  <a:lnTo>
                    <a:pt x="134" y="108"/>
                  </a:lnTo>
                  <a:lnTo>
                    <a:pt x="135" y="108"/>
                  </a:lnTo>
                  <a:lnTo>
                    <a:pt x="136" y="108"/>
                  </a:lnTo>
                  <a:lnTo>
                    <a:pt x="137" y="108"/>
                  </a:lnTo>
                  <a:lnTo>
                    <a:pt x="138" y="108"/>
                  </a:lnTo>
                  <a:lnTo>
                    <a:pt x="139" y="108"/>
                  </a:lnTo>
                  <a:lnTo>
                    <a:pt x="139" y="109"/>
                  </a:lnTo>
                  <a:lnTo>
                    <a:pt x="142" y="108"/>
                  </a:lnTo>
                  <a:lnTo>
                    <a:pt x="143" y="108"/>
                  </a:lnTo>
                  <a:lnTo>
                    <a:pt x="144" y="109"/>
                  </a:lnTo>
                  <a:lnTo>
                    <a:pt x="144" y="108"/>
                  </a:lnTo>
                  <a:lnTo>
                    <a:pt x="149" y="109"/>
                  </a:lnTo>
                  <a:lnTo>
                    <a:pt x="153" y="109"/>
                  </a:lnTo>
                  <a:lnTo>
                    <a:pt x="157" y="109"/>
                  </a:lnTo>
                  <a:lnTo>
                    <a:pt x="159" y="109"/>
                  </a:lnTo>
                  <a:lnTo>
                    <a:pt x="162" y="109"/>
                  </a:lnTo>
                  <a:lnTo>
                    <a:pt x="166" y="109"/>
                  </a:lnTo>
                  <a:lnTo>
                    <a:pt x="168" y="109"/>
                  </a:lnTo>
                  <a:lnTo>
                    <a:pt x="172" y="109"/>
                  </a:lnTo>
                  <a:lnTo>
                    <a:pt x="174" y="109"/>
                  </a:lnTo>
                  <a:lnTo>
                    <a:pt x="175" y="109"/>
                  </a:lnTo>
                  <a:lnTo>
                    <a:pt x="176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9" y="109"/>
                  </a:lnTo>
                  <a:lnTo>
                    <a:pt x="179" y="110"/>
                  </a:lnTo>
                  <a:lnTo>
                    <a:pt x="179" y="111"/>
                  </a:lnTo>
                  <a:lnTo>
                    <a:pt x="179" y="117"/>
                  </a:lnTo>
                  <a:lnTo>
                    <a:pt x="179" y="118"/>
                  </a:lnTo>
                  <a:lnTo>
                    <a:pt x="179" y="120"/>
                  </a:lnTo>
                  <a:lnTo>
                    <a:pt x="179" y="121"/>
                  </a:lnTo>
                  <a:lnTo>
                    <a:pt x="179" y="127"/>
                  </a:lnTo>
                  <a:lnTo>
                    <a:pt x="179" y="129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8"/>
                  </a:lnTo>
                  <a:lnTo>
                    <a:pt x="183" y="138"/>
                  </a:lnTo>
                  <a:lnTo>
                    <a:pt x="186" y="138"/>
                  </a:lnTo>
                  <a:lnTo>
                    <a:pt x="187" y="138"/>
                  </a:lnTo>
                  <a:lnTo>
                    <a:pt x="190" y="138"/>
                  </a:lnTo>
                  <a:lnTo>
                    <a:pt x="195" y="138"/>
                  </a:lnTo>
                  <a:lnTo>
                    <a:pt x="196" y="138"/>
                  </a:lnTo>
                  <a:lnTo>
                    <a:pt x="197" y="138"/>
                  </a:lnTo>
                  <a:lnTo>
                    <a:pt x="199" y="138"/>
                  </a:lnTo>
                  <a:lnTo>
                    <a:pt x="207" y="138"/>
                  </a:lnTo>
                  <a:lnTo>
                    <a:pt x="208" y="138"/>
                  </a:lnTo>
                  <a:lnTo>
                    <a:pt x="208" y="135"/>
                  </a:lnTo>
                  <a:lnTo>
                    <a:pt x="208" y="133"/>
                  </a:lnTo>
                  <a:lnTo>
                    <a:pt x="209" y="130"/>
                  </a:lnTo>
                  <a:lnTo>
                    <a:pt x="211" y="130"/>
                  </a:lnTo>
                  <a:lnTo>
                    <a:pt x="213" y="130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2"/>
                  </a:lnTo>
                  <a:lnTo>
                    <a:pt x="213" y="120"/>
                  </a:lnTo>
                  <a:lnTo>
                    <a:pt x="213" y="119"/>
                  </a:lnTo>
                  <a:lnTo>
                    <a:pt x="213" y="118"/>
                  </a:lnTo>
                  <a:lnTo>
                    <a:pt x="213" y="116"/>
                  </a:lnTo>
                  <a:lnTo>
                    <a:pt x="213" y="112"/>
                  </a:lnTo>
                  <a:lnTo>
                    <a:pt x="213" y="109"/>
                  </a:lnTo>
                  <a:lnTo>
                    <a:pt x="213" y="107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3" y="102"/>
                  </a:lnTo>
                  <a:lnTo>
                    <a:pt x="213" y="97"/>
                  </a:lnTo>
                  <a:lnTo>
                    <a:pt x="213" y="91"/>
                  </a:lnTo>
                  <a:lnTo>
                    <a:pt x="213" y="89"/>
                  </a:lnTo>
                  <a:lnTo>
                    <a:pt x="213" y="84"/>
                  </a:lnTo>
                  <a:lnTo>
                    <a:pt x="213" y="83"/>
                  </a:lnTo>
                  <a:lnTo>
                    <a:pt x="213" y="77"/>
                  </a:lnTo>
                  <a:lnTo>
                    <a:pt x="213" y="76"/>
                  </a:lnTo>
                  <a:lnTo>
                    <a:pt x="213" y="75"/>
                  </a:lnTo>
                  <a:lnTo>
                    <a:pt x="213" y="74"/>
                  </a:lnTo>
                  <a:lnTo>
                    <a:pt x="213" y="70"/>
                  </a:lnTo>
                  <a:lnTo>
                    <a:pt x="214" y="67"/>
                  </a:lnTo>
                  <a:lnTo>
                    <a:pt x="214" y="63"/>
                  </a:lnTo>
                  <a:lnTo>
                    <a:pt x="214" y="59"/>
                  </a:lnTo>
                  <a:lnTo>
                    <a:pt x="214" y="53"/>
                  </a:lnTo>
                  <a:lnTo>
                    <a:pt x="214" y="51"/>
                  </a:lnTo>
                  <a:lnTo>
                    <a:pt x="214" y="50"/>
                  </a:lnTo>
                  <a:lnTo>
                    <a:pt x="214" y="49"/>
                  </a:lnTo>
                  <a:lnTo>
                    <a:pt x="214" y="47"/>
                  </a:lnTo>
                  <a:lnTo>
                    <a:pt x="214" y="39"/>
                  </a:lnTo>
                  <a:lnTo>
                    <a:pt x="214" y="37"/>
                  </a:lnTo>
                  <a:lnTo>
                    <a:pt x="214" y="35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14" y="29"/>
                  </a:lnTo>
                  <a:lnTo>
                    <a:pt x="214" y="27"/>
                  </a:lnTo>
                  <a:lnTo>
                    <a:pt x="214" y="26"/>
                  </a:lnTo>
                  <a:lnTo>
                    <a:pt x="214" y="25"/>
                  </a:lnTo>
                  <a:lnTo>
                    <a:pt x="214" y="23"/>
                  </a:lnTo>
                  <a:lnTo>
                    <a:pt x="214" y="20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4" y="17"/>
                  </a:lnTo>
                  <a:lnTo>
                    <a:pt x="214" y="16"/>
                  </a:lnTo>
                  <a:lnTo>
                    <a:pt x="214" y="14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9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4" y="5"/>
                  </a:lnTo>
                  <a:lnTo>
                    <a:pt x="214" y="3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4" y="3"/>
                  </a:lnTo>
                  <a:lnTo>
                    <a:pt x="294" y="2"/>
                  </a:lnTo>
                  <a:lnTo>
                    <a:pt x="295" y="3"/>
                  </a:lnTo>
                  <a:lnTo>
                    <a:pt x="295" y="4"/>
                  </a:lnTo>
                  <a:lnTo>
                    <a:pt x="296" y="4"/>
                  </a:lnTo>
                  <a:lnTo>
                    <a:pt x="296" y="3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7" y="3"/>
                  </a:lnTo>
                  <a:lnTo>
                    <a:pt x="298" y="3"/>
                  </a:lnTo>
                  <a:lnTo>
                    <a:pt x="298" y="2"/>
                  </a:lnTo>
                  <a:lnTo>
                    <a:pt x="298" y="3"/>
                  </a:lnTo>
                  <a:lnTo>
                    <a:pt x="299" y="3"/>
                  </a:lnTo>
                  <a:lnTo>
                    <a:pt x="300" y="3"/>
                  </a:lnTo>
                  <a:lnTo>
                    <a:pt x="301" y="3"/>
                  </a:lnTo>
                  <a:lnTo>
                    <a:pt x="301" y="4"/>
                  </a:lnTo>
                  <a:lnTo>
                    <a:pt x="301" y="5"/>
                  </a:lnTo>
                  <a:lnTo>
                    <a:pt x="302" y="6"/>
                  </a:lnTo>
                  <a:lnTo>
                    <a:pt x="303" y="6"/>
                  </a:lnTo>
                  <a:lnTo>
                    <a:pt x="303" y="7"/>
                  </a:lnTo>
                  <a:lnTo>
                    <a:pt x="303" y="8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9"/>
                  </a:lnTo>
                  <a:lnTo>
                    <a:pt x="306" y="9"/>
                  </a:lnTo>
                  <a:lnTo>
                    <a:pt x="306" y="10"/>
                  </a:lnTo>
                  <a:lnTo>
                    <a:pt x="307" y="10"/>
                  </a:lnTo>
                  <a:lnTo>
                    <a:pt x="306" y="10"/>
                  </a:lnTo>
                  <a:lnTo>
                    <a:pt x="307" y="10"/>
                  </a:lnTo>
                  <a:lnTo>
                    <a:pt x="307" y="11"/>
                  </a:lnTo>
                  <a:lnTo>
                    <a:pt x="308" y="11"/>
                  </a:lnTo>
                  <a:lnTo>
                    <a:pt x="309" y="11"/>
                  </a:lnTo>
                  <a:lnTo>
                    <a:pt x="309" y="12"/>
                  </a:lnTo>
                  <a:lnTo>
                    <a:pt x="308" y="12"/>
                  </a:lnTo>
                  <a:lnTo>
                    <a:pt x="308" y="13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20"/>
                  </a:lnTo>
                  <a:lnTo>
                    <a:pt x="308" y="21"/>
                  </a:lnTo>
                  <a:lnTo>
                    <a:pt x="308" y="22"/>
                  </a:lnTo>
                  <a:lnTo>
                    <a:pt x="309" y="22"/>
                  </a:lnTo>
                  <a:lnTo>
                    <a:pt x="309" y="23"/>
                  </a:lnTo>
                  <a:lnTo>
                    <a:pt x="310" y="23"/>
                  </a:lnTo>
                  <a:lnTo>
                    <a:pt x="310" y="24"/>
                  </a:lnTo>
                  <a:lnTo>
                    <a:pt x="311" y="24"/>
                  </a:lnTo>
                  <a:lnTo>
                    <a:pt x="311" y="25"/>
                  </a:lnTo>
                  <a:lnTo>
                    <a:pt x="312" y="26"/>
                  </a:lnTo>
                  <a:lnTo>
                    <a:pt x="312" y="27"/>
                  </a:lnTo>
                  <a:lnTo>
                    <a:pt x="312" y="28"/>
                  </a:lnTo>
                  <a:lnTo>
                    <a:pt x="311" y="28"/>
                  </a:lnTo>
                  <a:lnTo>
                    <a:pt x="311" y="29"/>
                  </a:lnTo>
                  <a:lnTo>
                    <a:pt x="311" y="30"/>
                  </a:lnTo>
                  <a:lnTo>
                    <a:pt x="311" y="31"/>
                  </a:lnTo>
                  <a:lnTo>
                    <a:pt x="311" y="32"/>
                  </a:lnTo>
                  <a:lnTo>
                    <a:pt x="311" y="33"/>
                  </a:lnTo>
                  <a:lnTo>
                    <a:pt x="311" y="34"/>
                  </a:lnTo>
                  <a:lnTo>
                    <a:pt x="312" y="34"/>
                  </a:lnTo>
                  <a:lnTo>
                    <a:pt x="312" y="35"/>
                  </a:lnTo>
                  <a:lnTo>
                    <a:pt x="312" y="36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1" y="39"/>
                  </a:lnTo>
                  <a:lnTo>
                    <a:pt x="312" y="40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5" y="41"/>
                  </a:lnTo>
                  <a:lnTo>
                    <a:pt x="316" y="41"/>
                  </a:lnTo>
                  <a:lnTo>
                    <a:pt x="317" y="42"/>
                  </a:lnTo>
                  <a:lnTo>
                    <a:pt x="318" y="43"/>
                  </a:lnTo>
                  <a:lnTo>
                    <a:pt x="319" y="43"/>
                  </a:lnTo>
                  <a:lnTo>
                    <a:pt x="319" y="44"/>
                  </a:lnTo>
                  <a:lnTo>
                    <a:pt x="320" y="45"/>
                  </a:lnTo>
                  <a:lnTo>
                    <a:pt x="320" y="46"/>
                  </a:lnTo>
                  <a:lnTo>
                    <a:pt x="321" y="47"/>
                  </a:lnTo>
                  <a:lnTo>
                    <a:pt x="321" y="48"/>
                  </a:lnTo>
                  <a:lnTo>
                    <a:pt x="321" y="49"/>
                  </a:lnTo>
                  <a:lnTo>
                    <a:pt x="321" y="50"/>
                  </a:lnTo>
                  <a:lnTo>
                    <a:pt x="322" y="51"/>
                  </a:lnTo>
                  <a:lnTo>
                    <a:pt x="323" y="52"/>
                  </a:lnTo>
                  <a:lnTo>
                    <a:pt x="324" y="52"/>
                  </a:lnTo>
                  <a:lnTo>
                    <a:pt x="324" y="53"/>
                  </a:lnTo>
                  <a:lnTo>
                    <a:pt x="325" y="53"/>
                  </a:lnTo>
                  <a:lnTo>
                    <a:pt x="325" y="54"/>
                  </a:lnTo>
                  <a:lnTo>
                    <a:pt x="326" y="54"/>
                  </a:lnTo>
                  <a:lnTo>
                    <a:pt x="326" y="55"/>
                  </a:lnTo>
                  <a:lnTo>
                    <a:pt x="327" y="56"/>
                  </a:lnTo>
                  <a:lnTo>
                    <a:pt x="327" y="57"/>
                  </a:lnTo>
                  <a:lnTo>
                    <a:pt x="327" y="58"/>
                  </a:lnTo>
                  <a:lnTo>
                    <a:pt x="328" y="59"/>
                  </a:lnTo>
                  <a:lnTo>
                    <a:pt x="328" y="60"/>
                  </a:lnTo>
                  <a:lnTo>
                    <a:pt x="329" y="60"/>
                  </a:lnTo>
                  <a:lnTo>
                    <a:pt x="329" y="61"/>
                  </a:lnTo>
                  <a:lnTo>
                    <a:pt x="329" y="62"/>
                  </a:lnTo>
                  <a:lnTo>
                    <a:pt x="330" y="62"/>
                  </a:lnTo>
                  <a:lnTo>
                    <a:pt x="330" y="63"/>
                  </a:lnTo>
                  <a:lnTo>
                    <a:pt x="331" y="63"/>
                  </a:lnTo>
                  <a:lnTo>
                    <a:pt x="331" y="64"/>
                  </a:lnTo>
                  <a:lnTo>
                    <a:pt x="332" y="64"/>
                  </a:lnTo>
                  <a:lnTo>
                    <a:pt x="333" y="64"/>
                  </a:lnTo>
                  <a:lnTo>
                    <a:pt x="334" y="65"/>
                  </a:lnTo>
                  <a:lnTo>
                    <a:pt x="335" y="66"/>
                  </a:lnTo>
                  <a:lnTo>
                    <a:pt x="335" y="67"/>
                  </a:lnTo>
                  <a:lnTo>
                    <a:pt x="336" y="67"/>
                  </a:lnTo>
                  <a:lnTo>
                    <a:pt x="337" y="68"/>
                  </a:lnTo>
                  <a:lnTo>
                    <a:pt x="338" y="68"/>
                  </a:lnTo>
                  <a:lnTo>
                    <a:pt x="339" y="68"/>
                  </a:lnTo>
                  <a:lnTo>
                    <a:pt x="339" y="69"/>
                  </a:lnTo>
                  <a:lnTo>
                    <a:pt x="340" y="69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1" y="71"/>
                  </a:lnTo>
                  <a:lnTo>
                    <a:pt x="342" y="71"/>
                  </a:lnTo>
                  <a:lnTo>
                    <a:pt x="342" y="72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3" y="75"/>
                  </a:lnTo>
                  <a:lnTo>
                    <a:pt x="343" y="76"/>
                  </a:lnTo>
                  <a:lnTo>
                    <a:pt x="344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5" y="81"/>
                  </a:lnTo>
                  <a:lnTo>
                    <a:pt x="346" y="81"/>
                  </a:lnTo>
                  <a:lnTo>
                    <a:pt x="346" y="82"/>
                  </a:lnTo>
                  <a:lnTo>
                    <a:pt x="347" y="82"/>
                  </a:lnTo>
                  <a:lnTo>
                    <a:pt x="347" y="83"/>
                  </a:lnTo>
                  <a:lnTo>
                    <a:pt x="348" y="83"/>
                  </a:lnTo>
                  <a:lnTo>
                    <a:pt x="348" y="84"/>
                  </a:lnTo>
                  <a:lnTo>
                    <a:pt x="349" y="84"/>
                  </a:lnTo>
                  <a:lnTo>
                    <a:pt x="350" y="85"/>
                  </a:lnTo>
                  <a:lnTo>
                    <a:pt x="350" y="86"/>
                  </a:lnTo>
                  <a:lnTo>
                    <a:pt x="351" y="86"/>
                  </a:lnTo>
                  <a:lnTo>
                    <a:pt x="351" y="87"/>
                  </a:lnTo>
                  <a:lnTo>
                    <a:pt x="351" y="89"/>
                  </a:lnTo>
                  <a:lnTo>
                    <a:pt x="352" y="90"/>
                  </a:lnTo>
                  <a:lnTo>
                    <a:pt x="352" y="91"/>
                  </a:lnTo>
                  <a:lnTo>
                    <a:pt x="353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1" y="94"/>
                  </a:lnTo>
                  <a:lnTo>
                    <a:pt x="350" y="95"/>
                  </a:lnTo>
                  <a:lnTo>
                    <a:pt x="349" y="95"/>
                  </a:lnTo>
                  <a:lnTo>
                    <a:pt x="349" y="96"/>
                  </a:lnTo>
                  <a:lnTo>
                    <a:pt x="349" y="97"/>
                  </a:lnTo>
                  <a:lnTo>
                    <a:pt x="349" y="98"/>
                  </a:lnTo>
                  <a:lnTo>
                    <a:pt x="350" y="98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1" y="100"/>
                  </a:lnTo>
                  <a:lnTo>
                    <a:pt x="352" y="101"/>
                  </a:lnTo>
                  <a:lnTo>
                    <a:pt x="353" y="101"/>
                  </a:lnTo>
                  <a:lnTo>
                    <a:pt x="353" y="102"/>
                  </a:lnTo>
                  <a:lnTo>
                    <a:pt x="354" y="103"/>
                  </a:lnTo>
                  <a:lnTo>
                    <a:pt x="353" y="103"/>
                  </a:lnTo>
                  <a:lnTo>
                    <a:pt x="353" y="104"/>
                  </a:lnTo>
                  <a:lnTo>
                    <a:pt x="352" y="104"/>
                  </a:lnTo>
                  <a:lnTo>
                    <a:pt x="352" y="105"/>
                  </a:lnTo>
                  <a:lnTo>
                    <a:pt x="351" y="105"/>
                  </a:lnTo>
                  <a:lnTo>
                    <a:pt x="351" y="106"/>
                  </a:lnTo>
                  <a:lnTo>
                    <a:pt x="351" y="107"/>
                  </a:lnTo>
                  <a:lnTo>
                    <a:pt x="351" y="108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0"/>
                  </a:lnTo>
                  <a:lnTo>
                    <a:pt x="352" y="111"/>
                  </a:lnTo>
                  <a:lnTo>
                    <a:pt x="352" y="112"/>
                  </a:lnTo>
                  <a:lnTo>
                    <a:pt x="353" y="112"/>
                  </a:lnTo>
                  <a:lnTo>
                    <a:pt x="352" y="113"/>
                  </a:lnTo>
                  <a:lnTo>
                    <a:pt x="352" y="114"/>
                  </a:lnTo>
                  <a:lnTo>
                    <a:pt x="352" y="115"/>
                  </a:lnTo>
                  <a:lnTo>
                    <a:pt x="353" y="116"/>
                  </a:lnTo>
                  <a:lnTo>
                    <a:pt x="354" y="116"/>
                  </a:lnTo>
                  <a:lnTo>
                    <a:pt x="354" y="117"/>
                  </a:lnTo>
                  <a:lnTo>
                    <a:pt x="355" y="117"/>
                  </a:lnTo>
                  <a:lnTo>
                    <a:pt x="355" y="118"/>
                  </a:lnTo>
                  <a:lnTo>
                    <a:pt x="356" y="119"/>
                  </a:lnTo>
                  <a:lnTo>
                    <a:pt x="357" y="119"/>
                  </a:lnTo>
                  <a:lnTo>
                    <a:pt x="358" y="120"/>
                  </a:lnTo>
                  <a:lnTo>
                    <a:pt x="359" y="120"/>
                  </a:lnTo>
                  <a:lnTo>
                    <a:pt x="359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58" y="124"/>
                  </a:lnTo>
                  <a:lnTo>
                    <a:pt x="358" y="125"/>
                  </a:lnTo>
                  <a:lnTo>
                    <a:pt x="358" y="126"/>
                  </a:lnTo>
                  <a:lnTo>
                    <a:pt x="357" y="126"/>
                  </a:lnTo>
                  <a:lnTo>
                    <a:pt x="357" y="127"/>
                  </a:lnTo>
                  <a:lnTo>
                    <a:pt x="351" y="127"/>
                  </a:lnTo>
                  <a:lnTo>
                    <a:pt x="348" y="127"/>
                  </a:lnTo>
                  <a:lnTo>
                    <a:pt x="347" y="127"/>
                  </a:lnTo>
                  <a:lnTo>
                    <a:pt x="347" y="128"/>
                  </a:lnTo>
                  <a:lnTo>
                    <a:pt x="348" y="128"/>
                  </a:lnTo>
                  <a:lnTo>
                    <a:pt x="349" y="128"/>
                  </a:lnTo>
                  <a:lnTo>
                    <a:pt x="349" y="130"/>
                  </a:lnTo>
                  <a:lnTo>
                    <a:pt x="349" y="131"/>
                  </a:lnTo>
                  <a:lnTo>
                    <a:pt x="350" y="131"/>
                  </a:lnTo>
                  <a:lnTo>
                    <a:pt x="351" y="131"/>
                  </a:lnTo>
                  <a:lnTo>
                    <a:pt x="351" y="132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7" y="134"/>
                  </a:lnTo>
                  <a:lnTo>
                    <a:pt x="347" y="135"/>
                  </a:lnTo>
                  <a:lnTo>
                    <a:pt x="344" y="137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5" y="138"/>
                  </a:lnTo>
                  <a:lnTo>
                    <a:pt x="346" y="138"/>
                  </a:lnTo>
                  <a:lnTo>
                    <a:pt x="346" y="139"/>
                  </a:lnTo>
                  <a:lnTo>
                    <a:pt x="347" y="139"/>
                  </a:lnTo>
                  <a:lnTo>
                    <a:pt x="348" y="140"/>
                  </a:lnTo>
                  <a:lnTo>
                    <a:pt x="348" y="141"/>
                  </a:lnTo>
                  <a:lnTo>
                    <a:pt x="347" y="141"/>
                  </a:lnTo>
                  <a:lnTo>
                    <a:pt x="346" y="141"/>
                  </a:lnTo>
                  <a:lnTo>
                    <a:pt x="345" y="141"/>
                  </a:lnTo>
                  <a:lnTo>
                    <a:pt x="345" y="142"/>
                  </a:lnTo>
                  <a:lnTo>
                    <a:pt x="344" y="143"/>
                  </a:lnTo>
                  <a:lnTo>
                    <a:pt x="344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2" y="146"/>
                  </a:lnTo>
                  <a:lnTo>
                    <a:pt x="342" y="147"/>
                  </a:lnTo>
                  <a:lnTo>
                    <a:pt x="342" y="149"/>
                  </a:lnTo>
                  <a:lnTo>
                    <a:pt x="342" y="151"/>
                  </a:lnTo>
                  <a:lnTo>
                    <a:pt x="343" y="151"/>
                  </a:lnTo>
                  <a:lnTo>
                    <a:pt x="344" y="151"/>
                  </a:lnTo>
                  <a:lnTo>
                    <a:pt x="344" y="152"/>
                  </a:lnTo>
                  <a:lnTo>
                    <a:pt x="345" y="152"/>
                  </a:lnTo>
                  <a:lnTo>
                    <a:pt x="345" y="153"/>
                  </a:lnTo>
                  <a:lnTo>
                    <a:pt x="346" y="153"/>
                  </a:lnTo>
                  <a:lnTo>
                    <a:pt x="346" y="152"/>
                  </a:lnTo>
                  <a:lnTo>
                    <a:pt x="346" y="151"/>
                  </a:lnTo>
                  <a:lnTo>
                    <a:pt x="346" y="150"/>
                  </a:lnTo>
                  <a:lnTo>
                    <a:pt x="346" y="149"/>
                  </a:lnTo>
                  <a:lnTo>
                    <a:pt x="347" y="149"/>
                  </a:lnTo>
                  <a:lnTo>
                    <a:pt x="348" y="149"/>
                  </a:lnTo>
                  <a:lnTo>
                    <a:pt x="349" y="149"/>
                  </a:lnTo>
                  <a:lnTo>
                    <a:pt x="349" y="148"/>
                  </a:lnTo>
                  <a:lnTo>
                    <a:pt x="350" y="149"/>
                  </a:lnTo>
                  <a:lnTo>
                    <a:pt x="350" y="150"/>
                  </a:lnTo>
                  <a:lnTo>
                    <a:pt x="350" y="151"/>
                  </a:lnTo>
                  <a:lnTo>
                    <a:pt x="349" y="151"/>
                  </a:lnTo>
                  <a:lnTo>
                    <a:pt x="349" y="152"/>
                  </a:lnTo>
                  <a:lnTo>
                    <a:pt x="349" y="153"/>
                  </a:lnTo>
                  <a:lnTo>
                    <a:pt x="350" y="153"/>
                  </a:lnTo>
                  <a:lnTo>
                    <a:pt x="352" y="153"/>
                  </a:lnTo>
                  <a:lnTo>
                    <a:pt x="353" y="153"/>
                  </a:lnTo>
                  <a:lnTo>
                    <a:pt x="354" y="153"/>
                  </a:lnTo>
                  <a:lnTo>
                    <a:pt x="355" y="153"/>
                  </a:lnTo>
                  <a:lnTo>
                    <a:pt x="356" y="153"/>
                  </a:lnTo>
                  <a:lnTo>
                    <a:pt x="357" y="153"/>
                  </a:lnTo>
                  <a:lnTo>
                    <a:pt x="358" y="154"/>
                  </a:lnTo>
                  <a:lnTo>
                    <a:pt x="358" y="155"/>
                  </a:lnTo>
                  <a:lnTo>
                    <a:pt x="359" y="155"/>
                  </a:lnTo>
                  <a:lnTo>
                    <a:pt x="360" y="155"/>
                  </a:lnTo>
                  <a:lnTo>
                    <a:pt x="361" y="155"/>
                  </a:lnTo>
                  <a:lnTo>
                    <a:pt x="361" y="156"/>
                  </a:lnTo>
                  <a:lnTo>
                    <a:pt x="362" y="156"/>
                  </a:lnTo>
                  <a:lnTo>
                    <a:pt x="362" y="157"/>
                  </a:lnTo>
                  <a:lnTo>
                    <a:pt x="362" y="158"/>
                  </a:lnTo>
                  <a:lnTo>
                    <a:pt x="362" y="159"/>
                  </a:lnTo>
                  <a:lnTo>
                    <a:pt x="363" y="159"/>
                  </a:lnTo>
                  <a:lnTo>
                    <a:pt x="362" y="159"/>
                  </a:lnTo>
                  <a:lnTo>
                    <a:pt x="361" y="158"/>
                  </a:lnTo>
                  <a:lnTo>
                    <a:pt x="360" y="158"/>
                  </a:lnTo>
                  <a:lnTo>
                    <a:pt x="360" y="159"/>
                  </a:lnTo>
                  <a:lnTo>
                    <a:pt x="360" y="158"/>
                  </a:lnTo>
                  <a:lnTo>
                    <a:pt x="359" y="159"/>
                  </a:lnTo>
                  <a:lnTo>
                    <a:pt x="359" y="160"/>
                  </a:lnTo>
                  <a:lnTo>
                    <a:pt x="359" y="161"/>
                  </a:lnTo>
                  <a:lnTo>
                    <a:pt x="359" y="161"/>
                  </a:lnTo>
                  <a:lnTo>
                    <a:pt x="359" y="162"/>
                  </a:lnTo>
                  <a:lnTo>
                    <a:pt x="360" y="161"/>
                  </a:lnTo>
                  <a:lnTo>
                    <a:pt x="361" y="161"/>
                  </a:lnTo>
                  <a:lnTo>
                    <a:pt x="362" y="161"/>
                  </a:lnTo>
                  <a:lnTo>
                    <a:pt x="362" y="161"/>
                  </a:lnTo>
                  <a:lnTo>
                    <a:pt x="362" y="161"/>
                  </a:lnTo>
                  <a:lnTo>
                    <a:pt x="363" y="161"/>
                  </a:lnTo>
                  <a:lnTo>
                    <a:pt x="364" y="161"/>
                  </a:lnTo>
                  <a:lnTo>
                    <a:pt x="365" y="161"/>
                  </a:lnTo>
                  <a:lnTo>
                    <a:pt x="366" y="161"/>
                  </a:lnTo>
                  <a:lnTo>
                    <a:pt x="367" y="161"/>
                  </a:lnTo>
                  <a:lnTo>
                    <a:pt x="368" y="160"/>
                  </a:lnTo>
                  <a:lnTo>
                    <a:pt x="369" y="159"/>
                  </a:lnTo>
                  <a:lnTo>
                    <a:pt x="370" y="159"/>
                  </a:lnTo>
                  <a:lnTo>
                    <a:pt x="369" y="160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9" y="162"/>
                  </a:lnTo>
                  <a:lnTo>
                    <a:pt x="370" y="162"/>
                  </a:lnTo>
                  <a:lnTo>
                    <a:pt x="370" y="163"/>
                  </a:lnTo>
                  <a:lnTo>
                    <a:pt x="371" y="162"/>
                  </a:lnTo>
                  <a:lnTo>
                    <a:pt x="372" y="162"/>
                  </a:lnTo>
                  <a:lnTo>
                    <a:pt x="373" y="162"/>
                  </a:lnTo>
                  <a:lnTo>
                    <a:pt x="373" y="161"/>
                  </a:lnTo>
                  <a:lnTo>
                    <a:pt x="374" y="161"/>
                  </a:lnTo>
                  <a:lnTo>
                    <a:pt x="375" y="162"/>
                  </a:lnTo>
                  <a:lnTo>
                    <a:pt x="375" y="163"/>
                  </a:lnTo>
                  <a:lnTo>
                    <a:pt x="376" y="163"/>
                  </a:lnTo>
                  <a:lnTo>
                    <a:pt x="376" y="164"/>
                  </a:lnTo>
                  <a:lnTo>
                    <a:pt x="377" y="165"/>
                  </a:lnTo>
                  <a:lnTo>
                    <a:pt x="378" y="167"/>
                  </a:lnTo>
                  <a:lnTo>
                    <a:pt x="379" y="167"/>
                  </a:lnTo>
                  <a:lnTo>
                    <a:pt x="379" y="168"/>
                  </a:lnTo>
                  <a:lnTo>
                    <a:pt x="379" y="169"/>
                  </a:lnTo>
                  <a:lnTo>
                    <a:pt x="379" y="170"/>
                  </a:lnTo>
                  <a:lnTo>
                    <a:pt x="379" y="171"/>
                  </a:lnTo>
                  <a:lnTo>
                    <a:pt x="379" y="172"/>
                  </a:lnTo>
                  <a:lnTo>
                    <a:pt x="379" y="173"/>
                  </a:lnTo>
                  <a:lnTo>
                    <a:pt x="379" y="174"/>
                  </a:lnTo>
                  <a:lnTo>
                    <a:pt x="379" y="175"/>
                  </a:lnTo>
                  <a:lnTo>
                    <a:pt x="379" y="176"/>
                  </a:lnTo>
                  <a:lnTo>
                    <a:pt x="379" y="177"/>
                  </a:lnTo>
                  <a:lnTo>
                    <a:pt x="379" y="178"/>
                  </a:lnTo>
                  <a:lnTo>
                    <a:pt x="379" y="179"/>
                  </a:lnTo>
                  <a:lnTo>
                    <a:pt x="379" y="180"/>
                  </a:lnTo>
                  <a:lnTo>
                    <a:pt x="379" y="181"/>
                  </a:lnTo>
                  <a:lnTo>
                    <a:pt x="379" y="182"/>
                  </a:lnTo>
                  <a:lnTo>
                    <a:pt x="379" y="183"/>
                  </a:lnTo>
                  <a:lnTo>
                    <a:pt x="379" y="184"/>
                  </a:lnTo>
                  <a:lnTo>
                    <a:pt x="378" y="184"/>
                  </a:lnTo>
                  <a:lnTo>
                    <a:pt x="377" y="184"/>
                  </a:lnTo>
                  <a:lnTo>
                    <a:pt x="377" y="183"/>
                  </a:lnTo>
                  <a:lnTo>
                    <a:pt x="376" y="182"/>
                  </a:lnTo>
                  <a:lnTo>
                    <a:pt x="372" y="179"/>
                  </a:lnTo>
                  <a:lnTo>
                    <a:pt x="372" y="180"/>
                  </a:lnTo>
                  <a:lnTo>
                    <a:pt x="371" y="180"/>
                  </a:lnTo>
                  <a:lnTo>
                    <a:pt x="371" y="179"/>
                  </a:lnTo>
                  <a:lnTo>
                    <a:pt x="370" y="179"/>
                  </a:lnTo>
                  <a:lnTo>
                    <a:pt x="370" y="178"/>
                  </a:lnTo>
                  <a:lnTo>
                    <a:pt x="369" y="178"/>
                  </a:lnTo>
                  <a:lnTo>
                    <a:pt x="368" y="178"/>
                  </a:lnTo>
                  <a:lnTo>
                    <a:pt x="368" y="177"/>
                  </a:lnTo>
                  <a:lnTo>
                    <a:pt x="368" y="176"/>
                  </a:lnTo>
                  <a:lnTo>
                    <a:pt x="367" y="176"/>
                  </a:lnTo>
                  <a:lnTo>
                    <a:pt x="366" y="176"/>
                  </a:lnTo>
                  <a:lnTo>
                    <a:pt x="366" y="175"/>
                  </a:lnTo>
                  <a:lnTo>
                    <a:pt x="365" y="175"/>
                  </a:lnTo>
                  <a:lnTo>
                    <a:pt x="364" y="175"/>
                  </a:lnTo>
                  <a:lnTo>
                    <a:pt x="363" y="175"/>
                  </a:lnTo>
                  <a:lnTo>
                    <a:pt x="362" y="175"/>
                  </a:lnTo>
                  <a:lnTo>
                    <a:pt x="361" y="175"/>
                  </a:lnTo>
                  <a:lnTo>
                    <a:pt x="360" y="175"/>
                  </a:lnTo>
                  <a:lnTo>
                    <a:pt x="359" y="175"/>
                  </a:lnTo>
                  <a:lnTo>
                    <a:pt x="358" y="175"/>
                  </a:lnTo>
                  <a:lnTo>
                    <a:pt x="358" y="176"/>
                  </a:lnTo>
                  <a:lnTo>
                    <a:pt x="357" y="176"/>
                  </a:lnTo>
                  <a:lnTo>
                    <a:pt x="357" y="177"/>
                  </a:lnTo>
                  <a:lnTo>
                    <a:pt x="356" y="178"/>
                  </a:lnTo>
                  <a:lnTo>
                    <a:pt x="356" y="179"/>
                  </a:lnTo>
                  <a:lnTo>
                    <a:pt x="356" y="180"/>
                  </a:lnTo>
                  <a:lnTo>
                    <a:pt x="356" y="179"/>
                  </a:lnTo>
                  <a:lnTo>
                    <a:pt x="357" y="179"/>
                  </a:lnTo>
                  <a:lnTo>
                    <a:pt x="357" y="180"/>
                  </a:lnTo>
                  <a:lnTo>
                    <a:pt x="358" y="180"/>
                  </a:lnTo>
                  <a:lnTo>
                    <a:pt x="357" y="180"/>
                  </a:lnTo>
                  <a:lnTo>
                    <a:pt x="357" y="181"/>
                  </a:lnTo>
                  <a:lnTo>
                    <a:pt x="358" y="181"/>
                  </a:lnTo>
                  <a:lnTo>
                    <a:pt x="358" y="182"/>
                  </a:lnTo>
                  <a:lnTo>
                    <a:pt x="358" y="183"/>
                  </a:lnTo>
                  <a:lnTo>
                    <a:pt x="358" y="184"/>
                  </a:lnTo>
                  <a:lnTo>
                    <a:pt x="358" y="185"/>
                  </a:lnTo>
                  <a:lnTo>
                    <a:pt x="358" y="186"/>
                  </a:lnTo>
                  <a:lnTo>
                    <a:pt x="359" y="186"/>
                  </a:lnTo>
                  <a:lnTo>
                    <a:pt x="359" y="187"/>
                  </a:lnTo>
                  <a:lnTo>
                    <a:pt x="360" y="187"/>
                  </a:lnTo>
                  <a:lnTo>
                    <a:pt x="360" y="188"/>
                  </a:lnTo>
                  <a:lnTo>
                    <a:pt x="361" y="188"/>
                  </a:lnTo>
                  <a:lnTo>
                    <a:pt x="360" y="189"/>
                  </a:lnTo>
                  <a:lnTo>
                    <a:pt x="359" y="188"/>
                  </a:lnTo>
                  <a:lnTo>
                    <a:pt x="358" y="187"/>
                  </a:lnTo>
                  <a:lnTo>
                    <a:pt x="358" y="186"/>
                  </a:lnTo>
                  <a:lnTo>
                    <a:pt x="358" y="185"/>
                  </a:lnTo>
                  <a:lnTo>
                    <a:pt x="357" y="185"/>
                  </a:lnTo>
                  <a:lnTo>
                    <a:pt x="357" y="186"/>
                  </a:lnTo>
                  <a:lnTo>
                    <a:pt x="357" y="185"/>
                  </a:lnTo>
                  <a:lnTo>
                    <a:pt x="356" y="185"/>
                  </a:lnTo>
                  <a:lnTo>
                    <a:pt x="355" y="185"/>
                  </a:lnTo>
                  <a:lnTo>
                    <a:pt x="355" y="184"/>
                  </a:lnTo>
                  <a:lnTo>
                    <a:pt x="355" y="183"/>
                  </a:lnTo>
                  <a:lnTo>
                    <a:pt x="354" y="183"/>
                  </a:lnTo>
                  <a:lnTo>
                    <a:pt x="354" y="182"/>
                  </a:lnTo>
                  <a:lnTo>
                    <a:pt x="354" y="181"/>
                  </a:lnTo>
                  <a:lnTo>
                    <a:pt x="353" y="181"/>
                  </a:lnTo>
                  <a:lnTo>
                    <a:pt x="352" y="181"/>
                  </a:lnTo>
                  <a:lnTo>
                    <a:pt x="352" y="180"/>
                  </a:lnTo>
                  <a:lnTo>
                    <a:pt x="351" y="180"/>
                  </a:lnTo>
                  <a:lnTo>
                    <a:pt x="351" y="179"/>
                  </a:lnTo>
                  <a:lnTo>
                    <a:pt x="351" y="180"/>
                  </a:lnTo>
                  <a:lnTo>
                    <a:pt x="350" y="180"/>
                  </a:lnTo>
                  <a:lnTo>
                    <a:pt x="350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48" y="180"/>
                  </a:lnTo>
                  <a:lnTo>
                    <a:pt x="347" y="180"/>
                  </a:lnTo>
                  <a:lnTo>
                    <a:pt x="347" y="179"/>
                  </a:lnTo>
                  <a:lnTo>
                    <a:pt x="346" y="179"/>
                  </a:lnTo>
                  <a:lnTo>
                    <a:pt x="346" y="178"/>
                  </a:lnTo>
                  <a:lnTo>
                    <a:pt x="345" y="178"/>
                  </a:lnTo>
                  <a:lnTo>
                    <a:pt x="344" y="178"/>
                  </a:lnTo>
                  <a:lnTo>
                    <a:pt x="344" y="177"/>
                  </a:lnTo>
                  <a:lnTo>
                    <a:pt x="343" y="177"/>
                  </a:lnTo>
                  <a:lnTo>
                    <a:pt x="343" y="176"/>
                  </a:lnTo>
                  <a:lnTo>
                    <a:pt x="343" y="175"/>
                  </a:lnTo>
                  <a:lnTo>
                    <a:pt x="343" y="174"/>
                  </a:lnTo>
                  <a:lnTo>
                    <a:pt x="342" y="174"/>
                  </a:lnTo>
                  <a:lnTo>
                    <a:pt x="342" y="175"/>
                  </a:lnTo>
                  <a:lnTo>
                    <a:pt x="342" y="176"/>
                  </a:lnTo>
                  <a:lnTo>
                    <a:pt x="342" y="177"/>
                  </a:lnTo>
                  <a:lnTo>
                    <a:pt x="342" y="178"/>
                  </a:lnTo>
                  <a:lnTo>
                    <a:pt x="342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2" y="183"/>
                  </a:lnTo>
                  <a:lnTo>
                    <a:pt x="342" y="185"/>
                  </a:lnTo>
                  <a:lnTo>
                    <a:pt x="342" y="186"/>
                  </a:lnTo>
                  <a:lnTo>
                    <a:pt x="342" y="188"/>
                  </a:lnTo>
                  <a:lnTo>
                    <a:pt x="341" y="187"/>
                  </a:lnTo>
                  <a:lnTo>
                    <a:pt x="341" y="188"/>
                  </a:lnTo>
                  <a:lnTo>
                    <a:pt x="340" y="188"/>
                  </a:lnTo>
                  <a:lnTo>
                    <a:pt x="340" y="189"/>
                  </a:lnTo>
                  <a:lnTo>
                    <a:pt x="339" y="189"/>
                  </a:lnTo>
                  <a:lnTo>
                    <a:pt x="338" y="189"/>
                  </a:lnTo>
                  <a:lnTo>
                    <a:pt x="338" y="190"/>
                  </a:lnTo>
                  <a:lnTo>
                    <a:pt x="337" y="190"/>
                  </a:lnTo>
                  <a:lnTo>
                    <a:pt x="336" y="190"/>
                  </a:lnTo>
                  <a:lnTo>
                    <a:pt x="335" y="190"/>
                  </a:lnTo>
                  <a:lnTo>
                    <a:pt x="334" y="190"/>
                  </a:lnTo>
                  <a:lnTo>
                    <a:pt x="333" y="190"/>
                  </a:lnTo>
                  <a:lnTo>
                    <a:pt x="332" y="190"/>
                  </a:lnTo>
                  <a:lnTo>
                    <a:pt x="332" y="191"/>
                  </a:lnTo>
                  <a:lnTo>
                    <a:pt x="331" y="191"/>
                  </a:lnTo>
                  <a:lnTo>
                    <a:pt x="331" y="192"/>
                  </a:lnTo>
                  <a:lnTo>
                    <a:pt x="332" y="192"/>
                  </a:lnTo>
                  <a:lnTo>
                    <a:pt x="332" y="193"/>
                  </a:lnTo>
                  <a:lnTo>
                    <a:pt x="332" y="194"/>
                  </a:lnTo>
                  <a:lnTo>
                    <a:pt x="332" y="195"/>
                  </a:lnTo>
                  <a:lnTo>
                    <a:pt x="332" y="194"/>
                  </a:lnTo>
                  <a:lnTo>
                    <a:pt x="333" y="194"/>
                  </a:lnTo>
                  <a:lnTo>
                    <a:pt x="333" y="195"/>
                  </a:lnTo>
                  <a:lnTo>
                    <a:pt x="332" y="195"/>
                  </a:lnTo>
                  <a:lnTo>
                    <a:pt x="332" y="196"/>
                  </a:lnTo>
                  <a:lnTo>
                    <a:pt x="333" y="196"/>
                  </a:lnTo>
                  <a:lnTo>
                    <a:pt x="332" y="196"/>
                  </a:lnTo>
                  <a:lnTo>
                    <a:pt x="332" y="195"/>
                  </a:lnTo>
                  <a:lnTo>
                    <a:pt x="331" y="195"/>
                  </a:lnTo>
                  <a:lnTo>
                    <a:pt x="331" y="196"/>
                  </a:lnTo>
                  <a:lnTo>
                    <a:pt x="331" y="196"/>
                  </a:lnTo>
                  <a:lnTo>
                    <a:pt x="331" y="195"/>
                  </a:lnTo>
                  <a:lnTo>
                    <a:pt x="330" y="195"/>
                  </a:lnTo>
                  <a:lnTo>
                    <a:pt x="330" y="196"/>
                  </a:lnTo>
                  <a:lnTo>
                    <a:pt x="330" y="195"/>
                  </a:lnTo>
                  <a:lnTo>
                    <a:pt x="331" y="195"/>
                  </a:lnTo>
                  <a:lnTo>
                    <a:pt x="331" y="194"/>
                  </a:lnTo>
                  <a:lnTo>
                    <a:pt x="330" y="194"/>
                  </a:lnTo>
                  <a:lnTo>
                    <a:pt x="329" y="194"/>
                  </a:lnTo>
                  <a:lnTo>
                    <a:pt x="328" y="194"/>
                  </a:lnTo>
                  <a:lnTo>
                    <a:pt x="328" y="193"/>
                  </a:lnTo>
                  <a:lnTo>
                    <a:pt x="328" y="194"/>
                  </a:lnTo>
                  <a:lnTo>
                    <a:pt x="327" y="194"/>
                  </a:lnTo>
                  <a:lnTo>
                    <a:pt x="327" y="193"/>
                  </a:lnTo>
                  <a:lnTo>
                    <a:pt x="326" y="193"/>
                  </a:lnTo>
                  <a:lnTo>
                    <a:pt x="326" y="194"/>
                  </a:lnTo>
                  <a:lnTo>
                    <a:pt x="326" y="195"/>
                  </a:lnTo>
                  <a:lnTo>
                    <a:pt x="327" y="195"/>
                  </a:lnTo>
                  <a:lnTo>
                    <a:pt x="326" y="195"/>
                  </a:lnTo>
                  <a:lnTo>
                    <a:pt x="325" y="195"/>
                  </a:lnTo>
                  <a:lnTo>
                    <a:pt x="325" y="196"/>
                  </a:lnTo>
                  <a:lnTo>
                    <a:pt x="324" y="196"/>
                  </a:lnTo>
                  <a:lnTo>
                    <a:pt x="324" y="197"/>
                  </a:lnTo>
                  <a:lnTo>
                    <a:pt x="324" y="196"/>
                  </a:lnTo>
                  <a:lnTo>
                    <a:pt x="323" y="196"/>
                  </a:lnTo>
                  <a:lnTo>
                    <a:pt x="322" y="196"/>
                  </a:lnTo>
                  <a:lnTo>
                    <a:pt x="321" y="196"/>
                  </a:lnTo>
                  <a:lnTo>
                    <a:pt x="322" y="196"/>
                  </a:lnTo>
                  <a:lnTo>
                    <a:pt x="322" y="195"/>
                  </a:lnTo>
                  <a:lnTo>
                    <a:pt x="321" y="195"/>
                  </a:lnTo>
                  <a:lnTo>
                    <a:pt x="321" y="194"/>
                  </a:lnTo>
                  <a:lnTo>
                    <a:pt x="320" y="194"/>
                  </a:lnTo>
                  <a:lnTo>
                    <a:pt x="320" y="195"/>
                  </a:lnTo>
                  <a:lnTo>
                    <a:pt x="320" y="196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0" y="197"/>
                  </a:lnTo>
                  <a:lnTo>
                    <a:pt x="320" y="198"/>
                  </a:lnTo>
                  <a:lnTo>
                    <a:pt x="319" y="198"/>
                  </a:lnTo>
                  <a:lnTo>
                    <a:pt x="319" y="199"/>
                  </a:lnTo>
                  <a:lnTo>
                    <a:pt x="320" y="199"/>
                  </a:lnTo>
                  <a:lnTo>
                    <a:pt x="320" y="200"/>
                  </a:lnTo>
                  <a:lnTo>
                    <a:pt x="321" y="200"/>
                  </a:lnTo>
                  <a:lnTo>
                    <a:pt x="321" y="201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2" y="203"/>
                  </a:lnTo>
                  <a:lnTo>
                    <a:pt x="323" y="203"/>
                  </a:lnTo>
                  <a:lnTo>
                    <a:pt x="324" y="202"/>
                  </a:lnTo>
                  <a:lnTo>
                    <a:pt x="325" y="202"/>
                  </a:lnTo>
                  <a:lnTo>
                    <a:pt x="326" y="202"/>
                  </a:lnTo>
                  <a:lnTo>
                    <a:pt x="326" y="205"/>
                  </a:lnTo>
                  <a:lnTo>
                    <a:pt x="326" y="206"/>
                  </a:lnTo>
                  <a:lnTo>
                    <a:pt x="327" y="206"/>
                  </a:lnTo>
                  <a:lnTo>
                    <a:pt x="327" y="207"/>
                  </a:lnTo>
                  <a:lnTo>
                    <a:pt x="326" y="207"/>
                  </a:lnTo>
                  <a:lnTo>
                    <a:pt x="327" y="207"/>
                  </a:lnTo>
                  <a:lnTo>
                    <a:pt x="328" y="207"/>
                  </a:lnTo>
                  <a:lnTo>
                    <a:pt x="331" y="208"/>
                  </a:lnTo>
                  <a:lnTo>
                    <a:pt x="332" y="208"/>
                  </a:lnTo>
                  <a:lnTo>
                    <a:pt x="333" y="208"/>
                  </a:lnTo>
                  <a:lnTo>
                    <a:pt x="333" y="207"/>
                  </a:lnTo>
                  <a:lnTo>
                    <a:pt x="334" y="207"/>
                  </a:lnTo>
                  <a:lnTo>
                    <a:pt x="335" y="207"/>
                  </a:lnTo>
                  <a:lnTo>
                    <a:pt x="336" y="207"/>
                  </a:lnTo>
                  <a:lnTo>
                    <a:pt x="337" y="207"/>
                  </a:lnTo>
                  <a:lnTo>
                    <a:pt x="338" y="207"/>
                  </a:lnTo>
                  <a:lnTo>
                    <a:pt x="339" y="206"/>
                  </a:lnTo>
                  <a:lnTo>
                    <a:pt x="339" y="207"/>
                  </a:lnTo>
                  <a:lnTo>
                    <a:pt x="338" y="207"/>
                  </a:lnTo>
                  <a:lnTo>
                    <a:pt x="338" y="208"/>
                  </a:lnTo>
                  <a:lnTo>
                    <a:pt x="339" y="209"/>
                  </a:lnTo>
                  <a:lnTo>
                    <a:pt x="340" y="209"/>
                  </a:lnTo>
                  <a:lnTo>
                    <a:pt x="341" y="209"/>
                  </a:lnTo>
                  <a:lnTo>
                    <a:pt x="341" y="208"/>
                  </a:lnTo>
                  <a:lnTo>
                    <a:pt x="342" y="208"/>
                  </a:lnTo>
                  <a:lnTo>
                    <a:pt x="343" y="208"/>
                  </a:lnTo>
                  <a:lnTo>
                    <a:pt x="343" y="209"/>
                  </a:lnTo>
                  <a:lnTo>
                    <a:pt x="344" y="209"/>
                  </a:lnTo>
                  <a:lnTo>
                    <a:pt x="344" y="210"/>
                  </a:lnTo>
                  <a:lnTo>
                    <a:pt x="345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7" y="213"/>
                  </a:lnTo>
                  <a:lnTo>
                    <a:pt x="354" y="221"/>
                  </a:lnTo>
                  <a:lnTo>
                    <a:pt x="355" y="222"/>
                  </a:lnTo>
                  <a:lnTo>
                    <a:pt x="356" y="222"/>
                  </a:lnTo>
                  <a:lnTo>
                    <a:pt x="356" y="221"/>
                  </a:lnTo>
                  <a:lnTo>
                    <a:pt x="356" y="222"/>
                  </a:lnTo>
                  <a:lnTo>
                    <a:pt x="356" y="223"/>
                  </a:lnTo>
                  <a:lnTo>
                    <a:pt x="356" y="222"/>
                  </a:lnTo>
                  <a:lnTo>
                    <a:pt x="357" y="222"/>
                  </a:lnTo>
                  <a:lnTo>
                    <a:pt x="357" y="223"/>
                  </a:lnTo>
                  <a:lnTo>
                    <a:pt x="356" y="223"/>
                  </a:lnTo>
                  <a:lnTo>
                    <a:pt x="357" y="223"/>
                  </a:lnTo>
                  <a:lnTo>
                    <a:pt x="358" y="223"/>
                  </a:lnTo>
                  <a:lnTo>
                    <a:pt x="358" y="224"/>
                  </a:lnTo>
                  <a:lnTo>
                    <a:pt x="358" y="225"/>
                  </a:lnTo>
                  <a:lnTo>
                    <a:pt x="358" y="226"/>
                  </a:lnTo>
                  <a:lnTo>
                    <a:pt x="358" y="227"/>
                  </a:lnTo>
                  <a:lnTo>
                    <a:pt x="358" y="228"/>
                  </a:lnTo>
                  <a:lnTo>
                    <a:pt x="358" y="229"/>
                  </a:lnTo>
                  <a:lnTo>
                    <a:pt x="358" y="228"/>
                  </a:lnTo>
                  <a:lnTo>
                    <a:pt x="359" y="228"/>
                  </a:lnTo>
                  <a:lnTo>
                    <a:pt x="359" y="227"/>
                  </a:lnTo>
                  <a:lnTo>
                    <a:pt x="360" y="225"/>
                  </a:lnTo>
                  <a:lnTo>
                    <a:pt x="361" y="225"/>
                  </a:lnTo>
                  <a:lnTo>
                    <a:pt x="361" y="224"/>
                  </a:lnTo>
                  <a:lnTo>
                    <a:pt x="361" y="223"/>
                  </a:lnTo>
                  <a:lnTo>
                    <a:pt x="362" y="223"/>
                  </a:lnTo>
                  <a:lnTo>
                    <a:pt x="362" y="222"/>
                  </a:lnTo>
                  <a:lnTo>
                    <a:pt x="363" y="222"/>
                  </a:lnTo>
                  <a:lnTo>
                    <a:pt x="363" y="221"/>
                  </a:lnTo>
                  <a:lnTo>
                    <a:pt x="364" y="221"/>
                  </a:lnTo>
                  <a:lnTo>
                    <a:pt x="366" y="219"/>
                  </a:lnTo>
                  <a:lnTo>
                    <a:pt x="368" y="218"/>
                  </a:lnTo>
                  <a:lnTo>
                    <a:pt x="369" y="217"/>
                  </a:lnTo>
                  <a:lnTo>
                    <a:pt x="370" y="216"/>
                  </a:lnTo>
                  <a:lnTo>
                    <a:pt x="371" y="216"/>
                  </a:lnTo>
                  <a:lnTo>
                    <a:pt x="371" y="215"/>
                  </a:lnTo>
                  <a:lnTo>
                    <a:pt x="372" y="215"/>
                  </a:lnTo>
                  <a:lnTo>
                    <a:pt x="372" y="214"/>
                  </a:lnTo>
                  <a:lnTo>
                    <a:pt x="371" y="214"/>
                  </a:lnTo>
                  <a:lnTo>
                    <a:pt x="371" y="213"/>
                  </a:lnTo>
                  <a:lnTo>
                    <a:pt x="372" y="213"/>
                  </a:lnTo>
                  <a:lnTo>
                    <a:pt x="373" y="212"/>
                  </a:lnTo>
                  <a:lnTo>
                    <a:pt x="374" y="211"/>
                  </a:lnTo>
                  <a:lnTo>
                    <a:pt x="374" y="212"/>
                  </a:lnTo>
                  <a:lnTo>
                    <a:pt x="374" y="213"/>
                  </a:lnTo>
                  <a:lnTo>
                    <a:pt x="375" y="213"/>
                  </a:lnTo>
                  <a:lnTo>
                    <a:pt x="375" y="214"/>
                  </a:lnTo>
                  <a:lnTo>
                    <a:pt x="376" y="214"/>
                  </a:lnTo>
                  <a:lnTo>
                    <a:pt x="376" y="215"/>
                  </a:lnTo>
                  <a:lnTo>
                    <a:pt x="377" y="215"/>
                  </a:lnTo>
                  <a:lnTo>
                    <a:pt x="377" y="216"/>
                  </a:lnTo>
                  <a:lnTo>
                    <a:pt x="377" y="217"/>
                  </a:lnTo>
                  <a:lnTo>
                    <a:pt x="378" y="217"/>
                  </a:lnTo>
                  <a:lnTo>
                    <a:pt x="378" y="218"/>
                  </a:lnTo>
                  <a:lnTo>
                    <a:pt x="377" y="218"/>
                  </a:lnTo>
                  <a:lnTo>
                    <a:pt x="377" y="219"/>
                  </a:lnTo>
                  <a:lnTo>
                    <a:pt x="377" y="218"/>
                  </a:lnTo>
                  <a:lnTo>
                    <a:pt x="377" y="219"/>
                  </a:lnTo>
                  <a:lnTo>
                    <a:pt x="377" y="220"/>
                  </a:lnTo>
                  <a:lnTo>
                    <a:pt x="378" y="220"/>
                  </a:lnTo>
                  <a:lnTo>
                    <a:pt x="379" y="220"/>
                  </a:lnTo>
                  <a:lnTo>
                    <a:pt x="379" y="221"/>
                  </a:lnTo>
                  <a:lnTo>
                    <a:pt x="379" y="221"/>
                  </a:lnTo>
                  <a:lnTo>
                    <a:pt x="379" y="222"/>
                  </a:lnTo>
                  <a:lnTo>
                    <a:pt x="379" y="223"/>
                  </a:lnTo>
                  <a:lnTo>
                    <a:pt x="379" y="224"/>
                  </a:lnTo>
                  <a:lnTo>
                    <a:pt x="379" y="224"/>
                  </a:lnTo>
                  <a:lnTo>
                    <a:pt x="379" y="225"/>
                  </a:lnTo>
                  <a:lnTo>
                    <a:pt x="379" y="226"/>
                  </a:lnTo>
                  <a:lnTo>
                    <a:pt x="379" y="227"/>
                  </a:lnTo>
                  <a:lnTo>
                    <a:pt x="379" y="228"/>
                  </a:lnTo>
                  <a:lnTo>
                    <a:pt x="378" y="228"/>
                  </a:lnTo>
                  <a:lnTo>
                    <a:pt x="378" y="229"/>
                  </a:lnTo>
                  <a:lnTo>
                    <a:pt x="377" y="229"/>
                  </a:lnTo>
                  <a:lnTo>
                    <a:pt x="377" y="230"/>
                  </a:lnTo>
                  <a:lnTo>
                    <a:pt x="376" y="230"/>
                  </a:lnTo>
                  <a:lnTo>
                    <a:pt x="376" y="231"/>
                  </a:lnTo>
                  <a:lnTo>
                    <a:pt x="375" y="231"/>
                  </a:lnTo>
                  <a:lnTo>
                    <a:pt x="375" y="232"/>
                  </a:lnTo>
                  <a:lnTo>
                    <a:pt x="375" y="233"/>
                  </a:lnTo>
                  <a:lnTo>
                    <a:pt x="374" y="233"/>
                  </a:lnTo>
                  <a:lnTo>
                    <a:pt x="374" y="234"/>
                  </a:lnTo>
                  <a:lnTo>
                    <a:pt x="374" y="235"/>
                  </a:lnTo>
                  <a:lnTo>
                    <a:pt x="374" y="236"/>
                  </a:lnTo>
                  <a:lnTo>
                    <a:pt x="373" y="236"/>
                  </a:lnTo>
                  <a:lnTo>
                    <a:pt x="374" y="236"/>
                  </a:lnTo>
                  <a:lnTo>
                    <a:pt x="376" y="236"/>
                  </a:lnTo>
                  <a:lnTo>
                    <a:pt x="377" y="236"/>
                  </a:lnTo>
                  <a:lnTo>
                    <a:pt x="378" y="236"/>
                  </a:lnTo>
                  <a:lnTo>
                    <a:pt x="379" y="236"/>
                  </a:lnTo>
                  <a:lnTo>
                    <a:pt x="379" y="236"/>
                  </a:lnTo>
                  <a:lnTo>
                    <a:pt x="380" y="236"/>
                  </a:lnTo>
                  <a:lnTo>
                    <a:pt x="379" y="237"/>
                  </a:lnTo>
                  <a:lnTo>
                    <a:pt x="379" y="238"/>
                  </a:lnTo>
                  <a:lnTo>
                    <a:pt x="379" y="239"/>
                  </a:lnTo>
                  <a:lnTo>
                    <a:pt x="379" y="240"/>
                  </a:lnTo>
                  <a:lnTo>
                    <a:pt x="378" y="240"/>
                  </a:lnTo>
                  <a:lnTo>
                    <a:pt x="378" y="241"/>
                  </a:lnTo>
                  <a:lnTo>
                    <a:pt x="378" y="242"/>
                  </a:lnTo>
                  <a:lnTo>
                    <a:pt x="378" y="243"/>
                  </a:lnTo>
                  <a:lnTo>
                    <a:pt x="378" y="244"/>
                  </a:lnTo>
                  <a:lnTo>
                    <a:pt x="377" y="250"/>
                  </a:lnTo>
                  <a:lnTo>
                    <a:pt x="377" y="252"/>
                  </a:lnTo>
                  <a:lnTo>
                    <a:pt x="377" y="253"/>
                  </a:lnTo>
                  <a:lnTo>
                    <a:pt x="377" y="254"/>
                  </a:lnTo>
                  <a:lnTo>
                    <a:pt x="377" y="255"/>
                  </a:lnTo>
                  <a:lnTo>
                    <a:pt x="376" y="256"/>
                  </a:lnTo>
                  <a:lnTo>
                    <a:pt x="372" y="259"/>
                  </a:lnTo>
                  <a:lnTo>
                    <a:pt x="371" y="260"/>
                  </a:lnTo>
                  <a:lnTo>
                    <a:pt x="370" y="261"/>
                  </a:lnTo>
                  <a:lnTo>
                    <a:pt x="369" y="261"/>
                  </a:lnTo>
                  <a:lnTo>
                    <a:pt x="369" y="262"/>
                  </a:lnTo>
                  <a:lnTo>
                    <a:pt x="368" y="262"/>
                  </a:lnTo>
                  <a:lnTo>
                    <a:pt x="368" y="263"/>
                  </a:lnTo>
                  <a:lnTo>
                    <a:pt x="367" y="263"/>
                  </a:lnTo>
                  <a:lnTo>
                    <a:pt x="368" y="263"/>
                  </a:lnTo>
                  <a:lnTo>
                    <a:pt x="368" y="264"/>
                  </a:lnTo>
                  <a:lnTo>
                    <a:pt x="367" y="264"/>
                  </a:lnTo>
                  <a:lnTo>
                    <a:pt x="368" y="264"/>
                  </a:lnTo>
                  <a:lnTo>
                    <a:pt x="369" y="264"/>
                  </a:lnTo>
                  <a:lnTo>
                    <a:pt x="370" y="264"/>
                  </a:lnTo>
                  <a:lnTo>
                    <a:pt x="370" y="265"/>
                  </a:lnTo>
                  <a:lnTo>
                    <a:pt x="371" y="265"/>
                  </a:lnTo>
                  <a:lnTo>
                    <a:pt x="371" y="266"/>
                  </a:lnTo>
                  <a:lnTo>
                    <a:pt x="372" y="266"/>
                  </a:lnTo>
                  <a:lnTo>
                    <a:pt x="372" y="267"/>
                  </a:lnTo>
                  <a:lnTo>
                    <a:pt x="373" y="267"/>
                  </a:lnTo>
                  <a:lnTo>
                    <a:pt x="373" y="268"/>
                  </a:lnTo>
                  <a:lnTo>
                    <a:pt x="374" y="268"/>
                  </a:lnTo>
                  <a:lnTo>
                    <a:pt x="375" y="268"/>
                  </a:lnTo>
                  <a:lnTo>
                    <a:pt x="376" y="268"/>
                  </a:lnTo>
                  <a:lnTo>
                    <a:pt x="376" y="269"/>
                  </a:lnTo>
                  <a:lnTo>
                    <a:pt x="376" y="268"/>
                  </a:lnTo>
                  <a:lnTo>
                    <a:pt x="376" y="269"/>
                  </a:lnTo>
                  <a:lnTo>
                    <a:pt x="377" y="269"/>
                  </a:lnTo>
                  <a:lnTo>
                    <a:pt x="378" y="269"/>
                  </a:lnTo>
                  <a:lnTo>
                    <a:pt x="377" y="269"/>
                  </a:lnTo>
                  <a:lnTo>
                    <a:pt x="377" y="270"/>
                  </a:lnTo>
                  <a:lnTo>
                    <a:pt x="378" y="270"/>
                  </a:lnTo>
                  <a:lnTo>
                    <a:pt x="379" y="270"/>
                  </a:lnTo>
                  <a:lnTo>
                    <a:pt x="379" y="269"/>
                  </a:lnTo>
                  <a:lnTo>
                    <a:pt x="379" y="269"/>
                  </a:lnTo>
                  <a:lnTo>
                    <a:pt x="379" y="270"/>
                  </a:lnTo>
                  <a:lnTo>
                    <a:pt x="380" y="270"/>
                  </a:lnTo>
                  <a:lnTo>
                    <a:pt x="381" y="270"/>
                  </a:lnTo>
                  <a:lnTo>
                    <a:pt x="382" y="270"/>
                  </a:lnTo>
                  <a:lnTo>
                    <a:pt x="383" y="270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6" y="270"/>
                  </a:lnTo>
                  <a:lnTo>
                    <a:pt x="386" y="271"/>
                  </a:lnTo>
                  <a:lnTo>
                    <a:pt x="387" y="271"/>
                  </a:lnTo>
                  <a:lnTo>
                    <a:pt x="387" y="272"/>
                  </a:lnTo>
                  <a:lnTo>
                    <a:pt x="387" y="273"/>
                  </a:lnTo>
                  <a:lnTo>
                    <a:pt x="387" y="274"/>
                  </a:lnTo>
                  <a:lnTo>
                    <a:pt x="387" y="275"/>
                  </a:lnTo>
                  <a:lnTo>
                    <a:pt x="387" y="277"/>
                  </a:lnTo>
                  <a:lnTo>
                    <a:pt x="387" y="278"/>
                  </a:lnTo>
                  <a:lnTo>
                    <a:pt x="387" y="279"/>
                  </a:lnTo>
                  <a:lnTo>
                    <a:pt x="387" y="280"/>
                  </a:lnTo>
                  <a:lnTo>
                    <a:pt x="387" y="281"/>
                  </a:lnTo>
                  <a:lnTo>
                    <a:pt x="387" y="282"/>
                  </a:lnTo>
                  <a:lnTo>
                    <a:pt x="388" y="282"/>
                  </a:lnTo>
                  <a:lnTo>
                    <a:pt x="389" y="282"/>
                  </a:lnTo>
                  <a:lnTo>
                    <a:pt x="390" y="282"/>
                  </a:lnTo>
                  <a:lnTo>
                    <a:pt x="391" y="282"/>
                  </a:lnTo>
                  <a:lnTo>
                    <a:pt x="392" y="282"/>
                  </a:lnTo>
                  <a:lnTo>
                    <a:pt x="393" y="282"/>
                  </a:lnTo>
                  <a:lnTo>
                    <a:pt x="394" y="282"/>
                  </a:lnTo>
                  <a:lnTo>
                    <a:pt x="394" y="283"/>
                  </a:lnTo>
                  <a:lnTo>
                    <a:pt x="393" y="283"/>
                  </a:lnTo>
                  <a:lnTo>
                    <a:pt x="393" y="284"/>
                  </a:lnTo>
                  <a:lnTo>
                    <a:pt x="393" y="285"/>
                  </a:lnTo>
                  <a:lnTo>
                    <a:pt x="393" y="286"/>
                  </a:lnTo>
                  <a:lnTo>
                    <a:pt x="392" y="287"/>
                  </a:lnTo>
                  <a:lnTo>
                    <a:pt x="392" y="288"/>
                  </a:lnTo>
                  <a:lnTo>
                    <a:pt x="391" y="289"/>
                  </a:lnTo>
                  <a:lnTo>
                    <a:pt x="391" y="290"/>
                  </a:lnTo>
                  <a:lnTo>
                    <a:pt x="391" y="291"/>
                  </a:lnTo>
                  <a:lnTo>
                    <a:pt x="390" y="291"/>
                  </a:lnTo>
                  <a:lnTo>
                    <a:pt x="389" y="292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7" y="293"/>
                  </a:lnTo>
                  <a:lnTo>
                    <a:pt x="387" y="294"/>
                  </a:lnTo>
                  <a:lnTo>
                    <a:pt x="387" y="295"/>
                  </a:lnTo>
                  <a:lnTo>
                    <a:pt x="387" y="296"/>
                  </a:lnTo>
                  <a:lnTo>
                    <a:pt x="387" y="297"/>
                  </a:lnTo>
                  <a:lnTo>
                    <a:pt x="387" y="298"/>
                  </a:lnTo>
                  <a:lnTo>
                    <a:pt x="387" y="299"/>
                  </a:lnTo>
                  <a:lnTo>
                    <a:pt x="386" y="299"/>
                  </a:lnTo>
                  <a:lnTo>
                    <a:pt x="385" y="299"/>
                  </a:lnTo>
                  <a:lnTo>
                    <a:pt x="384" y="299"/>
                  </a:lnTo>
                  <a:lnTo>
                    <a:pt x="383" y="299"/>
                  </a:lnTo>
                  <a:lnTo>
                    <a:pt x="382" y="299"/>
                  </a:lnTo>
                  <a:lnTo>
                    <a:pt x="381" y="299"/>
                  </a:lnTo>
                  <a:lnTo>
                    <a:pt x="380" y="299"/>
                  </a:lnTo>
                  <a:lnTo>
                    <a:pt x="379" y="299"/>
                  </a:lnTo>
                  <a:lnTo>
                    <a:pt x="379" y="299"/>
                  </a:lnTo>
                  <a:lnTo>
                    <a:pt x="378" y="299"/>
                  </a:lnTo>
                  <a:lnTo>
                    <a:pt x="377" y="299"/>
                  </a:lnTo>
                  <a:lnTo>
                    <a:pt x="376" y="299"/>
                  </a:lnTo>
                  <a:lnTo>
                    <a:pt x="375" y="299"/>
                  </a:lnTo>
                  <a:lnTo>
                    <a:pt x="374" y="299"/>
                  </a:lnTo>
                  <a:lnTo>
                    <a:pt x="373" y="299"/>
                  </a:lnTo>
                  <a:lnTo>
                    <a:pt x="371" y="299"/>
                  </a:lnTo>
                  <a:lnTo>
                    <a:pt x="370" y="299"/>
                  </a:lnTo>
                  <a:lnTo>
                    <a:pt x="369" y="299"/>
                  </a:lnTo>
                  <a:lnTo>
                    <a:pt x="368" y="299"/>
                  </a:lnTo>
                  <a:lnTo>
                    <a:pt x="367" y="299"/>
                  </a:lnTo>
                  <a:lnTo>
                    <a:pt x="366" y="300"/>
                  </a:lnTo>
                  <a:lnTo>
                    <a:pt x="364" y="300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1" y="301"/>
                  </a:lnTo>
                  <a:lnTo>
                    <a:pt x="360" y="301"/>
                  </a:lnTo>
                  <a:lnTo>
                    <a:pt x="359" y="301"/>
                  </a:lnTo>
                  <a:lnTo>
                    <a:pt x="358" y="301"/>
                  </a:lnTo>
                  <a:lnTo>
                    <a:pt x="357" y="302"/>
                  </a:lnTo>
                  <a:lnTo>
                    <a:pt x="357" y="303"/>
                  </a:lnTo>
                  <a:lnTo>
                    <a:pt x="357" y="304"/>
                  </a:lnTo>
                  <a:lnTo>
                    <a:pt x="357" y="305"/>
                  </a:lnTo>
                  <a:lnTo>
                    <a:pt x="356" y="305"/>
                  </a:lnTo>
                  <a:lnTo>
                    <a:pt x="356" y="306"/>
                  </a:lnTo>
                  <a:lnTo>
                    <a:pt x="356" y="306"/>
                  </a:lnTo>
                  <a:lnTo>
                    <a:pt x="356" y="307"/>
                  </a:lnTo>
                  <a:lnTo>
                    <a:pt x="355" y="307"/>
                  </a:lnTo>
                  <a:lnTo>
                    <a:pt x="354" y="308"/>
                  </a:lnTo>
                  <a:lnTo>
                    <a:pt x="354" y="309"/>
                  </a:lnTo>
                  <a:lnTo>
                    <a:pt x="354" y="310"/>
                  </a:lnTo>
                  <a:lnTo>
                    <a:pt x="354" y="313"/>
                  </a:lnTo>
                  <a:lnTo>
                    <a:pt x="354" y="314"/>
                  </a:lnTo>
                  <a:lnTo>
                    <a:pt x="354" y="315"/>
                  </a:lnTo>
                  <a:lnTo>
                    <a:pt x="354" y="316"/>
                  </a:lnTo>
                  <a:lnTo>
                    <a:pt x="354" y="318"/>
                  </a:lnTo>
                  <a:lnTo>
                    <a:pt x="354" y="319"/>
                  </a:lnTo>
                  <a:lnTo>
                    <a:pt x="354" y="321"/>
                  </a:lnTo>
                  <a:lnTo>
                    <a:pt x="354" y="323"/>
                  </a:lnTo>
                  <a:lnTo>
                    <a:pt x="354" y="325"/>
                  </a:lnTo>
                  <a:lnTo>
                    <a:pt x="354" y="327"/>
                  </a:lnTo>
                  <a:lnTo>
                    <a:pt x="354" y="329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3"/>
                  </a:lnTo>
                  <a:lnTo>
                    <a:pt x="354" y="334"/>
                  </a:lnTo>
                  <a:lnTo>
                    <a:pt x="354" y="335"/>
                  </a:lnTo>
                  <a:lnTo>
                    <a:pt x="354" y="336"/>
                  </a:lnTo>
                  <a:lnTo>
                    <a:pt x="354" y="337"/>
                  </a:lnTo>
                  <a:lnTo>
                    <a:pt x="354" y="338"/>
                  </a:lnTo>
                  <a:lnTo>
                    <a:pt x="354" y="339"/>
                  </a:lnTo>
                  <a:lnTo>
                    <a:pt x="354" y="340"/>
                  </a:lnTo>
                  <a:lnTo>
                    <a:pt x="354" y="341"/>
                  </a:lnTo>
                  <a:lnTo>
                    <a:pt x="354" y="342"/>
                  </a:lnTo>
                  <a:lnTo>
                    <a:pt x="354" y="343"/>
                  </a:lnTo>
                  <a:lnTo>
                    <a:pt x="354" y="344"/>
                  </a:lnTo>
                  <a:lnTo>
                    <a:pt x="353" y="345"/>
                  </a:lnTo>
                  <a:lnTo>
                    <a:pt x="353" y="346"/>
                  </a:lnTo>
                  <a:lnTo>
                    <a:pt x="353" y="347"/>
                  </a:lnTo>
                  <a:lnTo>
                    <a:pt x="353" y="348"/>
                  </a:lnTo>
                  <a:lnTo>
                    <a:pt x="352" y="349"/>
                  </a:lnTo>
                  <a:lnTo>
                    <a:pt x="351" y="349"/>
                  </a:lnTo>
                  <a:lnTo>
                    <a:pt x="350" y="349"/>
                  </a:lnTo>
                  <a:lnTo>
                    <a:pt x="351" y="348"/>
                  </a:lnTo>
                  <a:lnTo>
                    <a:pt x="350" y="348"/>
                  </a:lnTo>
                  <a:lnTo>
                    <a:pt x="349" y="348"/>
                  </a:lnTo>
                  <a:lnTo>
                    <a:pt x="348" y="348"/>
                  </a:lnTo>
                  <a:lnTo>
                    <a:pt x="348" y="347"/>
                  </a:lnTo>
                  <a:lnTo>
                    <a:pt x="348" y="346"/>
                  </a:lnTo>
                  <a:lnTo>
                    <a:pt x="347" y="346"/>
                  </a:lnTo>
                  <a:lnTo>
                    <a:pt x="347" y="345"/>
                  </a:lnTo>
                  <a:lnTo>
                    <a:pt x="346" y="345"/>
                  </a:lnTo>
                  <a:lnTo>
                    <a:pt x="345" y="345"/>
                  </a:lnTo>
                  <a:lnTo>
                    <a:pt x="345" y="344"/>
                  </a:lnTo>
                  <a:lnTo>
                    <a:pt x="344" y="344"/>
                  </a:lnTo>
                  <a:lnTo>
                    <a:pt x="344" y="343"/>
                  </a:lnTo>
                  <a:lnTo>
                    <a:pt x="343" y="343"/>
                  </a:lnTo>
                  <a:lnTo>
                    <a:pt x="342" y="343"/>
                  </a:lnTo>
                  <a:lnTo>
                    <a:pt x="341" y="343"/>
                  </a:lnTo>
                  <a:lnTo>
                    <a:pt x="341" y="342"/>
                  </a:lnTo>
                  <a:lnTo>
                    <a:pt x="341" y="348"/>
                  </a:lnTo>
                  <a:lnTo>
                    <a:pt x="341" y="349"/>
                  </a:lnTo>
                  <a:lnTo>
                    <a:pt x="341" y="350"/>
                  </a:lnTo>
                  <a:lnTo>
                    <a:pt x="341" y="351"/>
                  </a:lnTo>
                  <a:lnTo>
                    <a:pt x="341" y="353"/>
                  </a:lnTo>
                  <a:lnTo>
                    <a:pt x="341" y="355"/>
                  </a:lnTo>
                  <a:lnTo>
                    <a:pt x="341" y="356"/>
                  </a:lnTo>
                  <a:lnTo>
                    <a:pt x="340" y="356"/>
                  </a:lnTo>
                  <a:lnTo>
                    <a:pt x="339" y="356"/>
                  </a:lnTo>
                  <a:lnTo>
                    <a:pt x="337" y="356"/>
                  </a:lnTo>
                  <a:lnTo>
                    <a:pt x="334" y="356"/>
                  </a:lnTo>
                  <a:lnTo>
                    <a:pt x="333" y="356"/>
                  </a:lnTo>
                  <a:lnTo>
                    <a:pt x="332" y="356"/>
                  </a:lnTo>
                  <a:lnTo>
                    <a:pt x="331" y="356"/>
                  </a:lnTo>
                  <a:lnTo>
                    <a:pt x="331" y="356"/>
                  </a:lnTo>
                  <a:lnTo>
                    <a:pt x="330" y="356"/>
                  </a:lnTo>
                  <a:lnTo>
                    <a:pt x="329" y="356"/>
                  </a:lnTo>
                  <a:lnTo>
                    <a:pt x="329" y="355"/>
                  </a:lnTo>
                  <a:lnTo>
                    <a:pt x="329" y="353"/>
                  </a:lnTo>
                  <a:lnTo>
                    <a:pt x="328" y="353"/>
                  </a:lnTo>
                  <a:lnTo>
                    <a:pt x="325" y="353"/>
                  </a:lnTo>
                  <a:lnTo>
                    <a:pt x="325" y="355"/>
                  </a:lnTo>
                  <a:lnTo>
                    <a:pt x="325" y="358"/>
                  </a:lnTo>
                  <a:lnTo>
                    <a:pt x="325" y="359"/>
                  </a:lnTo>
                  <a:lnTo>
                    <a:pt x="325" y="361"/>
                  </a:lnTo>
                  <a:lnTo>
                    <a:pt x="323" y="361"/>
                  </a:lnTo>
                  <a:lnTo>
                    <a:pt x="322" y="361"/>
                  </a:lnTo>
                  <a:lnTo>
                    <a:pt x="320" y="361"/>
                  </a:lnTo>
                  <a:lnTo>
                    <a:pt x="320" y="362"/>
                  </a:lnTo>
                  <a:lnTo>
                    <a:pt x="320" y="367"/>
                  </a:lnTo>
                  <a:lnTo>
                    <a:pt x="320" y="368"/>
                  </a:lnTo>
                  <a:lnTo>
                    <a:pt x="320" y="369"/>
                  </a:lnTo>
                  <a:lnTo>
                    <a:pt x="320" y="373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0" y="378"/>
                  </a:lnTo>
                  <a:lnTo>
                    <a:pt x="320" y="381"/>
                  </a:lnTo>
                  <a:lnTo>
                    <a:pt x="320" y="387"/>
                  </a:lnTo>
                  <a:lnTo>
                    <a:pt x="319" y="387"/>
                  </a:lnTo>
                  <a:lnTo>
                    <a:pt x="318" y="387"/>
                  </a:lnTo>
                  <a:lnTo>
                    <a:pt x="316" y="387"/>
                  </a:lnTo>
                  <a:lnTo>
                    <a:pt x="314" y="387"/>
                  </a:lnTo>
                  <a:lnTo>
                    <a:pt x="313" y="387"/>
                  </a:lnTo>
                  <a:lnTo>
                    <a:pt x="312" y="387"/>
                  </a:lnTo>
                  <a:lnTo>
                    <a:pt x="312" y="388"/>
                  </a:lnTo>
                  <a:lnTo>
                    <a:pt x="312" y="389"/>
                  </a:lnTo>
                  <a:lnTo>
                    <a:pt x="312" y="391"/>
                  </a:lnTo>
                  <a:lnTo>
                    <a:pt x="311" y="391"/>
                  </a:lnTo>
                  <a:lnTo>
                    <a:pt x="310" y="391"/>
                  </a:lnTo>
                  <a:lnTo>
                    <a:pt x="309" y="391"/>
                  </a:lnTo>
                  <a:lnTo>
                    <a:pt x="308" y="391"/>
                  </a:lnTo>
                  <a:lnTo>
                    <a:pt x="307" y="391"/>
                  </a:lnTo>
                  <a:lnTo>
                    <a:pt x="307" y="386"/>
                  </a:lnTo>
                  <a:lnTo>
                    <a:pt x="307" y="383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4" y="380"/>
                  </a:lnTo>
                  <a:lnTo>
                    <a:pt x="303" y="380"/>
                  </a:lnTo>
                  <a:lnTo>
                    <a:pt x="302" y="379"/>
                  </a:lnTo>
                  <a:lnTo>
                    <a:pt x="302" y="380"/>
                  </a:lnTo>
                  <a:lnTo>
                    <a:pt x="301" y="380"/>
                  </a:lnTo>
                  <a:lnTo>
                    <a:pt x="300" y="380"/>
                  </a:lnTo>
                  <a:lnTo>
                    <a:pt x="300" y="379"/>
                  </a:lnTo>
                  <a:lnTo>
                    <a:pt x="300" y="378"/>
                  </a:lnTo>
                  <a:lnTo>
                    <a:pt x="299" y="378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8" y="376"/>
                  </a:lnTo>
                  <a:lnTo>
                    <a:pt x="298" y="375"/>
                  </a:lnTo>
                  <a:lnTo>
                    <a:pt x="298" y="374"/>
                  </a:lnTo>
                  <a:lnTo>
                    <a:pt x="297" y="374"/>
                  </a:lnTo>
                  <a:lnTo>
                    <a:pt x="297" y="373"/>
                  </a:lnTo>
                  <a:lnTo>
                    <a:pt x="296" y="373"/>
                  </a:lnTo>
                  <a:lnTo>
                    <a:pt x="296" y="372"/>
                  </a:lnTo>
                  <a:lnTo>
                    <a:pt x="295" y="372"/>
                  </a:lnTo>
                  <a:lnTo>
                    <a:pt x="294" y="372"/>
                  </a:lnTo>
                  <a:lnTo>
                    <a:pt x="293" y="372"/>
                  </a:lnTo>
                  <a:lnTo>
                    <a:pt x="292" y="372"/>
                  </a:lnTo>
                  <a:lnTo>
                    <a:pt x="291" y="371"/>
                  </a:lnTo>
                  <a:lnTo>
                    <a:pt x="290" y="371"/>
                  </a:lnTo>
                  <a:lnTo>
                    <a:pt x="289" y="370"/>
                  </a:lnTo>
                  <a:lnTo>
                    <a:pt x="289" y="371"/>
                  </a:lnTo>
                  <a:lnTo>
                    <a:pt x="289" y="370"/>
                  </a:lnTo>
                  <a:lnTo>
                    <a:pt x="288" y="370"/>
                  </a:lnTo>
                  <a:lnTo>
                    <a:pt x="287" y="370"/>
                  </a:lnTo>
                  <a:lnTo>
                    <a:pt x="287" y="369"/>
                  </a:lnTo>
                  <a:lnTo>
                    <a:pt x="286" y="369"/>
                  </a:lnTo>
                  <a:lnTo>
                    <a:pt x="286" y="368"/>
                  </a:lnTo>
                  <a:lnTo>
                    <a:pt x="286" y="367"/>
                  </a:lnTo>
                  <a:lnTo>
                    <a:pt x="286" y="366"/>
                  </a:lnTo>
                  <a:lnTo>
                    <a:pt x="285" y="366"/>
                  </a:lnTo>
                  <a:lnTo>
                    <a:pt x="285" y="365"/>
                  </a:lnTo>
                  <a:lnTo>
                    <a:pt x="284" y="365"/>
                  </a:lnTo>
                  <a:lnTo>
                    <a:pt x="284" y="364"/>
                  </a:lnTo>
                  <a:lnTo>
                    <a:pt x="283" y="364"/>
                  </a:lnTo>
                  <a:lnTo>
                    <a:pt x="283" y="363"/>
                  </a:lnTo>
                  <a:lnTo>
                    <a:pt x="283" y="363"/>
                  </a:lnTo>
                  <a:lnTo>
                    <a:pt x="282" y="363"/>
                  </a:lnTo>
                  <a:lnTo>
                    <a:pt x="282" y="362"/>
                  </a:lnTo>
                  <a:lnTo>
                    <a:pt x="281" y="362"/>
                  </a:lnTo>
                  <a:lnTo>
                    <a:pt x="280" y="362"/>
                  </a:lnTo>
                  <a:lnTo>
                    <a:pt x="279" y="362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2"/>
                  </a:lnTo>
                  <a:lnTo>
                    <a:pt x="276" y="361"/>
                  </a:lnTo>
                  <a:lnTo>
                    <a:pt x="275" y="361"/>
                  </a:lnTo>
                  <a:lnTo>
                    <a:pt x="274" y="361"/>
                  </a:lnTo>
                  <a:lnTo>
                    <a:pt x="271" y="361"/>
                  </a:lnTo>
                  <a:lnTo>
                    <a:pt x="266" y="360"/>
                  </a:lnTo>
                  <a:lnTo>
                    <a:pt x="266" y="365"/>
                  </a:lnTo>
                  <a:lnTo>
                    <a:pt x="265" y="368"/>
                  </a:lnTo>
                  <a:lnTo>
                    <a:pt x="263" y="368"/>
                  </a:lnTo>
                  <a:lnTo>
                    <a:pt x="262" y="368"/>
                  </a:lnTo>
                  <a:lnTo>
                    <a:pt x="262" y="367"/>
                  </a:lnTo>
                  <a:lnTo>
                    <a:pt x="262" y="366"/>
                  </a:lnTo>
                  <a:lnTo>
                    <a:pt x="263" y="366"/>
                  </a:lnTo>
                  <a:lnTo>
                    <a:pt x="263" y="365"/>
                  </a:lnTo>
                  <a:lnTo>
                    <a:pt x="263" y="364"/>
                  </a:lnTo>
                  <a:lnTo>
                    <a:pt x="263" y="363"/>
                  </a:lnTo>
                  <a:lnTo>
                    <a:pt x="263" y="362"/>
                  </a:lnTo>
                  <a:lnTo>
                    <a:pt x="264" y="362"/>
                  </a:lnTo>
                  <a:lnTo>
                    <a:pt x="264" y="361"/>
                  </a:lnTo>
                  <a:lnTo>
                    <a:pt x="264" y="360"/>
                  </a:lnTo>
                  <a:lnTo>
                    <a:pt x="264" y="359"/>
                  </a:lnTo>
                  <a:lnTo>
                    <a:pt x="265" y="359"/>
                  </a:lnTo>
                  <a:lnTo>
                    <a:pt x="265" y="358"/>
                  </a:lnTo>
                  <a:lnTo>
                    <a:pt x="265" y="357"/>
                  </a:lnTo>
                  <a:lnTo>
                    <a:pt x="265" y="356"/>
                  </a:lnTo>
                  <a:lnTo>
                    <a:pt x="265" y="355"/>
                  </a:lnTo>
                  <a:lnTo>
                    <a:pt x="265" y="355"/>
                  </a:lnTo>
                  <a:lnTo>
                    <a:pt x="265" y="354"/>
                  </a:lnTo>
                  <a:lnTo>
                    <a:pt x="264" y="354"/>
                  </a:lnTo>
                  <a:lnTo>
                    <a:pt x="263" y="354"/>
                  </a:lnTo>
                  <a:lnTo>
                    <a:pt x="262" y="354"/>
                  </a:lnTo>
                  <a:lnTo>
                    <a:pt x="261" y="354"/>
                  </a:lnTo>
                  <a:lnTo>
                    <a:pt x="261" y="355"/>
                  </a:lnTo>
                  <a:lnTo>
                    <a:pt x="261" y="356"/>
                  </a:lnTo>
                  <a:lnTo>
                    <a:pt x="260" y="356"/>
                  </a:lnTo>
                  <a:lnTo>
                    <a:pt x="259" y="356"/>
                  </a:lnTo>
                  <a:lnTo>
                    <a:pt x="255" y="356"/>
                  </a:lnTo>
                  <a:lnTo>
                    <a:pt x="252" y="356"/>
                  </a:lnTo>
                  <a:lnTo>
                    <a:pt x="250" y="356"/>
                  </a:lnTo>
                  <a:lnTo>
                    <a:pt x="249" y="356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4" y="356"/>
                  </a:lnTo>
                  <a:lnTo>
                    <a:pt x="244" y="355"/>
                  </a:lnTo>
                  <a:lnTo>
                    <a:pt x="244" y="355"/>
                  </a:lnTo>
                  <a:lnTo>
                    <a:pt x="244" y="353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3"/>
                  </a:lnTo>
                  <a:lnTo>
                    <a:pt x="237" y="353"/>
                  </a:lnTo>
                  <a:lnTo>
                    <a:pt x="237" y="355"/>
                  </a:lnTo>
                  <a:lnTo>
                    <a:pt x="237" y="356"/>
                  </a:lnTo>
                  <a:lnTo>
                    <a:pt x="232" y="356"/>
                  </a:lnTo>
                  <a:lnTo>
                    <a:pt x="224" y="356"/>
                  </a:lnTo>
                  <a:lnTo>
                    <a:pt x="224" y="355"/>
                  </a:lnTo>
                  <a:lnTo>
                    <a:pt x="225" y="355"/>
                  </a:lnTo>
                  <a:lnTo>
                    <a:pt x="226" y="355"/>
                  </a:lnTo>
                  <a:lnTo>
                    <a:pt x="226" y="355"/>
                  </a:lnTo>
                  <a:lnTo>
                    <a:pt x="226" y="354"/>
                  </a:lnTo>
                  <a:lnTo>
                    <a:pt x="226" y="355"/>
                  </a:lnTo>
                  <a:lnTo>
                    <a:pt x="225" y="355"/>
                  </a:lnTo>
                  <a:lnTo>
                    <a:pt x="225" y="354"/>
                  </a:lnTo>
                  <a:lnTo>
                    <a:pt x="225" y="353"/>
                  </a:lnTo>
                  <a:lnTo>
                    <a:pt x="226" y="353"/>
                  </a:lnTo>
                  <a:lnTo>
                    <a:pt x="226" y="352"/>
                  </a:lnTo>
                  <a:lnTo>
                    <a:pt x="227" y="352"/>
                  </a:lnTo>
                  <a:lnTo>
                    <a:pt x="228" y="352"/>
                  </a:lnTo>
                  <a:lnTo>
                    <a:pt x="228" y="351"/>
                  </a:lnTo>
                  <a:lnTo>
                    <a:pt x="228" y="350"/>
                  </a:lnTo>
                  <a:lnTo>
                    <a:pt x="228" y="349"/>
                  </a:lnTo>
                  <a:lnTo>
                    <a:pt x="229" y="349"/>
                  </a:lnTo>
                  <a:lnTo>
                    <a:pt x="228" y="349"/>
                  </a:lnTo>
                  <a:lnTo>
                    <a:pt x="229" y="349"/>
                  </a:lnTo>
                  <a:lnTo>
                    <a:pt x="229" y="348"/>
                  </a:lnTo>
                  <a:lnTo>
                    <a:pt x="229" y="349"/>
                  </a:lnTo>
                  <a:lnTo>
                    <a:pt x="230" y="349"/>
                  </a:lnTo>
                  <a:lnTo>
                    <a:pt x="231" y="349"/>
                  </a:lnTo>
                  <a:lnTo>
                    <a:pt x="232" y="349"/>
                  </a:lnTo>
                  <a:lnTo>
                    <a:pt x="232" y="348"/>
                  </a:lnTo>
                  <a:lnTo>
                    <a:pt x="231" y="347"/>
                  </a:lnTo>
                  <a:lnTo>
                    <a:pt x="231" y="346"/>
                  </a:lnTo>
                  <a:lnTo>
                    <a:pt x="231" y="345"/>
                  </a:lnTo>
                  <a:lnTo>
                    <a:pt x="231" y="344"/>
                  </a:lnTo>
                  <a:lnTo>
                    <a:pt x="231" y="343"/>
                  </a:lnTo>
                  <a:lnTo>
                    <a:pt x="230" y="343"/>
                  </a:lnTo>
                  <a:lnTo>
                    <a:pt x="230" y="342"/>
                  </a:lnTo>
                  <a:lnTo>
                    <a:pt x="230" y="341"/>
                  </a:lnTo>
                  <a:lnTo>
                    <a:pt x="230" y="340"/>
                  </a:lnTo>
                  <a:lnTo>
                    <a:pt x="229" y="339"/>
                  </a:lnTo>
                  <a:lnTo>
                    <a:pt x="229" y="340"/>
                  </a:lnTo>
                  <a:lnTo>
                    <a:pt x="229" y="341"/>
                  </a:lnTo>
                  <a:lnTo>
                    <a:pt x="228" y="341"/>
                  </a:lnTo>
                  <a:lnTo>
                    <a:pt x="228" y="340"/>
                  </a:lnTo>
                  <a:lnTo>
                    <a:pt x="227" y="340"/>
                  </a:lnTo>
                  <a:lnTo>
                    <a:pt x="227" y="341"/>
                  </a:lnTo>
                  <a:lnTo>
                    <a:pt x="227" y="340"/>
                  </a:lnTo>
                  <a:lnTo>
                    <a:pt x="226" y="340"/>
                  </a:lnTo>
                  <a:lnTo>
                    <a:pt x="226" y="339"/>
                  </a:lnTo>
                  <a:lnTo>
                    <a:pt x="226" y="338"/>
                  </a:lnTo>
                  <a:lnTo>
                    <a:pt x="226" y="337"/>
                  </a:lnTo>
                  <a:lnTo>
                    <a:pt x="225" y="336"/>
                  </a:lnTo>
                  <a:lnTo>
                    <a:pt x="224" y="336"/>
                  </a:lnTo>
                  <a:lnTo>
                    <a:pt x="224" y="335"/>
                  </a:lnTo>
                  <a:lnTo>
                    <a:pt x="225" y="335"/>
                  </a:lnTo>
                  <a:lnTo>
                    <a:pt x="226" y="335"/>
                  </a:lnTo>
                  <a:lnTo>
                    <a:pt x="226" y="334"/>
                  </a:lnTo>
                  <a:lnTo>
                    <a:pt x="225" y="334"/>
                  </a:lnTo>
                  <a:lnTo>
                    <a:pt x="224" y="334"/>
                  </a:lnTo>
                  <a:lnTo>
                    <a:pt x="224" y="333"/>
                  </a:lnTo>
                  <a:lnTo>
                    <a:pt x="223" y="333"/>
                  </a:lnTo>
                  <a:lnTo>
                    <a:pt x="223" y="334"/>
                  </a:lnTo>
                  <a:lnTo>
                    <a:pt x="223" y="335"/>
                  </a:lnTo>
                  <a:lnTo>
                    <a:pt x="223" y="336"/>
                  </a:lnTo>
                  <a:lnTo>
                    <a:pt x="223" y="337"/>
                  </a:lnTo>
                  <a:lnTo>
                    <a:pt x="223" y="336"/>
                  </a:lnTo>
                  <a:lnTo>
                    <a:pt x="222" y="335"/>
                  </a:lnTo>
                  <a:lnTo>
                    <a:pt x="221" y="335"/>
                  </a:lnTo>
                  <a:lnTo>
                    <a:pt x="220" y="335"/>
                  </a:lnTo>
                  <a:lnTo>
                    <a:pt x="221" y="335"/>
                  </a:lnTo>
                  <a:lnTo>
                    <a:pt x="221" y="334"/>
                  </a:lnTo>
                  <a:lnTo>
                    <a:pt x="220" y="333"/>
                  </a:lnTo>
                  <a:lnTo>
                    <a:pt x="220" y="332"/>
                  </a:lnTo>
                  <a:lnTo>
                    <a:pt x="219" y="332"/>
                  </a:lnTo>
                  <a:lnTo>
                    <a:pt x="219" y="331"/>
                  </a:lnTo>
                  <a:lnTo>
                    <a:pt x="218" y="331"/>
                  </a:lnTo>
                  <a:lnTo>
                    <a:pt x="218" y="332"/>
                  </a:lnTo>
                  <a:lnTo>
                    <a:pt x="217" y="332"/>
                  </a:lnTo>
                  <a:lnTo>
                    <a:pt x="217" y="331"/>
                  </a:lnTo>
                  <a:lnTo>
                    <a:pt x="217" y="330"/>
                  </a:lnTo>
                  <a:lnTo>
                    <a:pt x="216" y="330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3" y="331"/>
                  </a:lnTo>
                  <a:lnTo>
                    <a:pt x="212" y="331"/>
                  </a:lnTo>
                  <a:lnTo>
                    <a:pt x="212" y="330"/>
                  </a:lnTo>
                  <a:lnTo>
                    <a:pt x="212" y="329"/>
                  </a:lnTo>
                  <a:lnTo>
                    <a:pt x="212" y="328"/>
                  </a:lnTo>
                  <a:lnTo>
                    <a:pt x="212" y="327"/>
                  </a:lnTo>
                  <a:lnTo>
                    <a:pt x="212" y="326"/>
                  </a:lnTo>
                  <a:lnTo>
                    <a:pt x="212" y="325"/>
                  </a:lnTo>
                  <a:lnTo>
                    <a:pt x="211" y="325"/>
                  </a:lnTo>
                  <a:lnTo>
                    <a:pt x="210" y="325"/>
                  </a:lnTo>
                  <a:lnTo>
                    <a:pt x="210" y="326"/>
                  </a:lnTo>
                  <a:lnTo>
                    <a:pt x="209" y="326"/>
                  </a:lnTo>
                  <a:lnTo>
                    <a:pt x="209" y="325"/>
                  </a:lnTo>
                  <a:lnTo>
                    <a:pt x="209" y="324"/>
                  </a:lnTo>
                  <a:lnTo>
                    <a:pt x="210" y="324"/>
                  </a:lnTo>
                  <a:lnTo>
                    <a:pt x="209" y="324"/>
                  </a:lnTo>
                  <a:lnTo>
                    <a:pt x="209" y="323"/>
                  </a:lnTo>
                  <a:lnTo>
                    <a:pt x="210" y="323"/>
                  </a:lnTo>
                  <a:lnTo>
                    <a:pt x="210" y="322"/>
                  </a:lnTo>
                  <a:lnTo>
                    <a:pt x="211" y="322"/>
                  </a:lnTo>
                  <a:lnTo>
                    <a:pt x="211" y="321"/>
                  </a:lnTo>
                  <a:lnTo>
                    <a:pt x="210" y="321"/>
                  </a:lnTo>
                  <a:lnTo>
                    <a:pt x="209" y="321"/>
                  </a:lnTo>
                  <a:lnTo>
                    <a:pt x="209" y="322"/>
                  </a:lnTo>
                  <a:lnTo>
                    <a:pt x="208" y="322"/>
                  </a:lnTo>
                  <a:lnTo>
                    <a:pt x="208" y="321"/>
                  </a:lnTo>
                  <a:lnTo>
                    <a:pt x="209" y="321"/>
                  </a:lnTo>
                  <a:lnTo>
                    <a:pt x="209" y="320"/>
                  </a:lnTo>
                  <a:lnTo>
                    <a:pt x="208" y="320"/>
                  </a:lnTo>
                  <a:lnTo>
                    <a:pt x="207" y="321"/>
                  </a:lnTo>
                  <a:lnTo>
                    <a:pt x="207" y="320"/>
                  </a:lnTo>
                  <a:lnTo>
                    <a:pt x="207" y="319"/>
                  </a:lnTo>
                  <a:lnTo>
                    <a:pt x="206" y="319"/>
                  </a:lnTo>
                  <a:lnTo>
                    <a:pt x="205" y="320"/>
                  </a:lnTo>
                  <a:lnTo>
                    <a:pt x="205" y="319"/>
                  </a:lnTo>
                  <a:lnTo>
                    <a:pt x="204" y="319"/>
                  </a:lnTo>
                  <a:lnTo>
                    <a:pt x="205" y="319"/>
                  </a:lnTo>
                  <a:lnTo>
                    <a:pt x="205" y="318"/>
                  </a:lnTo>
                  <a:lnTo>
                    <a:pt x="204" y="318"/>
                  </a:lnTo>
                  <a:lnTo>
                    <a:pt x="203" y="318"/>
                  </a:lnTo>
                  <a:lnTo>
                    <a:pt x="203" y="317"/>
                  </a:lnTo>
                  <a:lnTo>
                    <a:pt x="204" y="317"/>
                  </a:lnTo>
                  <a:lnTo>
                    <a:pt x="204" y="316"/>
                  </a:lnTo>
                  <a:lnTo>
                    <a:pt x="203" y="316"/>
                  </a:lnTo>
                  <a:lnTo>
                    <a:pt x="203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5" y="314"/>
                  </a:lnTo>
                  <a:lnTo>
                    <a:pt x="205" y="313"/>
                  </a:lnTo>
                  <a:lnTo>
                    <a:pt x="204" y="313"/>
                  </a:lnTo>
                  <a:lnTo>
                    <a:pt x="204" y="312"/>
                  </a:lnTo>
                  <a:lnTo>
                    <a:pt x="204" y="313"/>
                  </a:lnTo>
                  <a:lnTo>
                    <a:pt x="203" y="313"/>
                  </a:lnTo>
                  <a:lnTo>
                    <a:pt x="202" y="313"/>
                  </a:lnTo>
                  <a:lnTo>
                    <a:pt x="202" y="312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1" y="310"/>
                  </a:lnTo>
                  <a:lnTo>
                    <a:pt x="201" y="309"/>
                  </a:lnTo>
                  <a:lnTo>
                    <a:pt x="201" y="308"/>
                  </a:lnTo>
                  <a:lnTo>
                    <a:pt x="202" y="307"/>
                  </a:lnTo>
                  <a:lnTo>
                    <a:pt x="202" y="306"/>
                  </a:lnTo>
                  <a:lnTo>
                    <a:pt x="203" y="306"/>
                  </a:lnTo>
                  <a:lnTo>
                    <a:pt x="203" y="306"/>
                  </a:lnTo>
                  <a:lnTo>
                    <a:pt x="202" y="305"/>
                  </a:lnTo>
                  <a:lnTo>
                    <a:pt x="202" y="304"/>
                  </a:lnTo>
                  <a:lnTo>
                    <a:pt x="203" y="304"/>
                  </a:lnTo>
                  <a:lnTo>
                    <a:pt x="203" y="303"/>
                  </a:lnTo>
                  <a:lnTo>
                    <a:pt x="202" y="303"/>
                  </a:lnTo>
                  <a:lnTo>
                    <a:pt x="202" y="302"/>
                  </a:lnTo>
                  <a:lnTo>
                    <a:pt x="201" y="301"/>
                  </a:lnTo>
                  <a:lnTo>
                    <a:pt x="201" y="300"/>
                  </a:lnTo>
                  <a:lnTo>
                    <a:pt x="200" y="300"/>
                  </a:lnTo>
                  <a:lnTo>
                    <a:pt x="200" y="299"/>
                  </a:lnTo>
                  <a:lnTo>
                    <a:pt x="200" y="298"/>
                  </a:lnTo>
                  <a:lnTo>
                    <a:pt x="201" y="298"/>
                  </a:lnTo>
                  <a:lnTo>
                    <a:pt x="201" y="297"/>
                  </a:lnTo>
                  <a:lnTo>
                    <a:pt x="201" y="296"/>
                  </a:lnTo>
                  <a:lnTo>
                    <a:pt x="200" y="296"/>
                  </a:lnTo>
                  <a:lnTo>
                    <a:pt x="199" y="296"/>
                  </a:lnTo>
                  <a:lnTo>
                    <a:pt x="200" y="295"/>
                  </a:lnTo>
                  <a:lnTo>
                    <a:pt x="201" y="295"/>
                  </a:lnTo>
                  <a:lnTo>
                    <a:pt x="201" y="294"/>
                  </a:lnTo>
                  <a:lnTo>
                    <a:pt x="202" y="294"/>
                  </a:lnTo>
                  <a:lnTo>
                    <a:pt x="202" y="295"/>
                  </a:lnTo>
                  <a:lnTo>
                    <a:pt x="203" y="295"/>
                  </a:lnTo>
                  <a:lnTo>
                    <a:pt x="204" y="295"/>
                  </a:lnTo>
                  <a:lnTo>
                    <a:pt x="205" y="295"/>
                  </a:lnTo>
                  <a:lnTo>
                    <a:pt x="205" y="294"/>
                  </a:lnTo>
                  <a:lnTo>
                    <a:pt x="204" y="294"/>
                  </a:lnTo>
                  <a:lnTo>
                    <a:pt x="204" y="293"/>
                  </a:lnTo>
                  <a:lnTo>
                    <a:pt x="205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7" y="291"/>
                  </a:lnTo>
                  <a:lnTo>
                    <a:pt x="207" y="290"/>
                  </a:lnTo>
                  <a:lnTo>
                    <a:pt x="206" y="290"/>
                  </a:lnTo>
                  <a:lnTo>
                    <a:pt x="206" y="291"/>
                  </a:lnTo>
                  <a:lnTo>
                    <a:pt x="205" y="291"/>
                  </a:lnTo>
                  <a:lnTo>
                    <a:pt x="205" y="290"/>
                  </a:lnTo>
                  <a:lnTo>
                    <a:pt x="204" y="290"/>
                  </a:lnTo>
                  <a:lnTo>
                    <a:pt x="204" y="289"/>
                  </a:lnTo>
                  <a:lnTo>
                    <a:pt x="204" y="288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1" y="290"/>
                  </a:lnTo>
                  <a:lnTo>
                    <a:pt x="200" y="290"/>
                  </a:lnTo>
                  <a:lnTo>
                    <a:pt x="199" y="290"/>
                  </a:lnTo>
                  <a:lnTo>
                    <a:pt x="199" y="289"/>
                  </a:lnTo>
                  <a:lnTo>
                    <a:pt x="200" y="289"/>
                  </a:lnTo>
                  <a:lnTo>
                    <a:pt x="200" y="288"/>
                  </a:lnTo>
                  <a:lnTo>
                    <a:pt x="199" y="288"/>
                  </a:lnTo>
                  <a:lnTo>
                    <a:pt x="199" y="287"/>
                  </a:lnTo>
                  <a:lnTo>
                    <a:pt x="198" y="286"/>
                  </a:lnTo>
                  <a:lnTo>
                    <a:pt x="198" y="285"/>
                  </a:lnTo>
                  <a:lnTo>
                    <a:pt x="198" y="284"/>
                  </a:lnTo>
                  <a:lnTo>
                    <a:pt x="197" y="284"/>
                  </a:lnTo>
                  <a:lnTo>
                    <a:pt x="196" y="283"/>
                  </a:lnTo>
                  <a:lnTo>
                    <a:pt x="195" y="282"/>
                  </a:lnTo>
                  <a:lnTo>
                    <a:pt x="195" y="281"/>
                  </a:lnTo>
                  <a:lnTo>
                    <a:pt x="194" y="281"/>
                  </a:lnTo>
                  <a:lnTo>
                    <a:pt x="194" y="280"/>
                  </a:lnTo>
                  <a:lnTo>
                    <a:pt x="192" y="279"/>
                  </a:lnTo>
                  <a:lnTo>
                    <a:pt x="190" y="276"/>
                  </a:lnTo>
                  <a:lnTo>
                    <a:pt x="190" y="275"/>
                  </a:lnTo>
                  <a:lnTo>
                    <a:pt x="189" y="274"/>
                  </a:lnTo>
                  <a:lnTo>
                    <a:pt x="189" y="273"/>
                  </a:lnTo>
                  <a:lnTo>
                    <a:pt x="188" y="273"/>
                  </a:lnTo>
                  <a:lnTo>
                    <a:pt x="188" y="272"/>
                  </a:lnTo>
                  <a:lnTo>
                    <a:pt x="187" y="272"/>
                  </a:lnTo>
                  <a:lnTo>
                    <a:pt x="187" y="271"/>
                  </a:lnTo>
                  <a:lnTo>
                    <a:pt x="187" y="271"/>
                  </a:lnTo>
                  <a:lnTo>
                    <a:pt x="187" y="270"/>
                  </a:lnTo>
                  <a:lnTo>
                    <a:pt x="186" y="270"/>
                  </a:lnTo>
                  <a:lnTo>
                    <a:pt x="186" y="269"/>
                  </a:lnTo>
                  <a:lnTo>
                    <a:pt x="187" y="268"/>
                  </a:lnTo>
                  <a:lnTo>
                    <a:pt x="187" y="267"/>
                  </a:lnTo>
                  <a:lnTo>
                    <a:pt x="187" y="266"/>
                  </a:lnTo>
                  <a:lnTo>
                    <a:pt x="187" y="265"/>
                  </a:lnTo>
                  <a:lnTo>
                    <a:pt x="187" y="264"/>
                  </a:lnTo>
                  <a:lnTo>
                    <a:pt x="186" y="264"/>
                  </a:lnTo>
                  <a:lnTo>
                    <a:pt x="185" y="264"/>
                  </a:lnTo>
                  <a:lnTo>
                    <a:pt x="184" y="265"/>
                  </a:lnTo>
                  <a:lnTo>
                    <a:pt x="183" y="265"/>
                  </a:lnTo>
                  <a:lnTo>
                    <a:pt x="182" y="265"/>
                  </a:lnTo>
                  <a:lnTo>
                    <a:pt x="182" y="266"/>
                  </a:lnTo>
                  <a:lnTo>
                    <a:pt x="182" y="267"/>
                  </a:lnTo>
                  <a:lnTo>
                    <a:pt x="182" y="268"/>
                  </a:lnTo>
                  <a:lnTo>
                    <a:pt x="181" y="268"/>
                  </a:lnTo>
                  <a:lnTo>
                    <a:pt x="180" y="268"/>
                  </a:lnTo>
                  <a:lnTo>
                    <a:pt x="179" y="268"/>
                  </a:lnTo>
                  <a:lnTo>
                    <a:pt x="179" y="269"/>
                  </a:lnTo>
                  <a:lnTo>
                    <a:pt x="178" y="269"/>
                  </a:lnTo>
                  <a:lnTo>
                    <a:pt x="177" y="269"/>
                  </a:lnTo>
                  <a:lnTo>
                    <a:pt x="177" y="270"/>
                  </a:lnTo>
                  <a:lnTo>
                    <a:pt x="176" y="270"/>
                  </a:lnTo>
                  <a:lnTo>
                    <a:pt x="175" y="270"/>
                  </a:lnTo>
                  <a:lnTo>
                    <a:pt x="175" y="269"/>
                  </a:lnTo>
                  <a:lnTo>
                    <a:pt x="174" y="269"/>
                  </a:lnTo>
                  <a:lnTo>
                    <a:pt x="173" y="269"/>
                  </a:lnTo>
                  <a:lnTo>
                    <a:pt x="172" y="268"/>
                  </a:lnTo>
                  <a:lnTo>
                    <a:pt x="171" y="267"/>
                  </a:lnTo>
                  <a:lnTo>
                    <a:pt x="171" y="266"/>
                  </a:lnTo>
                  <a:lnTo>
                    <a:pt x="171" y="265"/>
                  </a:lnTo>
                  <a:lnTo>
                    <a:pt x="171" y="264"/>
                  </a:lnTo>
                  <a:lnTo>
                    <a:pt x="170" y="264"/>
                  </a:lnTo>
                  <a:lnTo>
                    <a:pt x="169" y="264"/>
                  </a:lnTo>
                  <a:lnTo>
                    <a:pt x="168" y="265"/>
                  </a:lnTo>
                  <a:lnTo>
                    <a:pt x="167" y="265"/>
                  </a:lnTo>
                  <a:lnTo>
                    <a:pt x="166" y="266"/>
                  </a:lnTo>
                  <a:lnTo>
                    <a:pt x="166" y="267"/>
                  </a:lnTo>
                  <a:lnTo>
                    <a:pt x="165" y="267"/>
                  </a:lnTo>
                  <a:lnTo>
                    <a:pt x="164" y="267"/>
                  </a:lnTo>
                  <a:lnTo>
                    <a:pt x="163" y="267"/>
                  </a:lnTo>
                  <a:lnTo>
                    <a:pt x="163" y="268"/>
                  </a:lnTo>
                  <a:lnTo>
                    <a:pt x="162" y="268"/>
                  </a:lnTo>
                  <a:lnTo>
                    <a:pt x="161" y="268"/>
                  </a:lnTo>
                  <a:lnTo>
                    <a:pt x="160" y="268"/>
                  </a:lnTo>
                  <a:lnTo>
                    <a:pt x="159" y="268"/>
                  </a:lnTo>
                  <a:lnTo>
                    <a:pt x="158" y="268"/>
                  </a:lnTo>
                  <a:lnTo>
                    <a:pt x="156" y="268"/>
                  </a:lnTo>
                  <a:lnTo>
                    <a:pt x="155" y="268"/>
                  </a:lnTo>
                  <a:lnTo>
                    <a:pt x="154" y="268"/>
                  </a:lnTo>
                  <a:lnTo>
                    <a:pt x="154" y="267"/>
                  </a:lnTo>
                  <a:lnTo>
                    <a:pt x="153" y="267"/>
                  </a:lnTo>
                  <a:lnTo>
                    <a:pt x="152" y="267"/>
                  </a:lnTo>
                  <a:lnTo>
                    <a:pt x="151" y="267"/>
                  </a:lnTo>
                  <a:lnTo>
                    <a:pt x="150" y="267"/>
                  </a:lnTo>
                  <a:lnTo>
                    <a:pt x="150" y="266"/>
                  </a:lnTo>
                  <a:lnTo>
                    <a:pt x="149" y="266"/>
                  </a:lnTo>
                  <a:lnTo>
                    <a:pt x="148" y="265"/>
                  </a:lnTo>
                  <a:lnTo>
                    <a:pt x="147" y="265"/>
                  </a:lnTo>
                  <a:lnTo>
                    <a:pt x="146" y="265"/>
                  </a:lnTo>
                  <a:lnTo>
                    <a:pt x="146" y="264"/>
                  </a:lnTo>
                  <a:lnTo>
                    <a:pt x="145" y="264"/>
                  </a:lnTo>
                  <a:lnTo>
                    <a:pt x="145" y="263"/>
                  </a:lnTo>
                  <a:lnTo>
                    <a:pt x="144" y="263"/>
                  </a:lnTo>
                  <a:lnTo>
                    <a:pt x="144" y="262"/>
                  </a:lnTo>
                  <a:lnTo>
                    <a:pt x="143" y="262"/>
                  </a:lnTo>
                  <a:lnTo>
                    <a:pt x="143" y="261"/>
                  </a:lnTo>
                  <a:lnTo>
                    <a:pt x="143" y="260"/>
                  </a:lnTo>
                  <a:lnTo>
                    <a:pt x="143" y="259"/>
                  </a:lnTo>
                  <a:lnTo>
                    <a:pt x="143" y="258"/>
                  </a:lnTo>
                  <a:lnTo>
                    <a:pt x="142" y="258"/>
                  </a:lnTo>
                  <a:lnTo>
                    <a:pt x="141" y="258"/>
                  </a:lnTo>
                  <a:lnTo>
                    <a:pt x="140" y="258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9" y="256"/>
                  </a:lnTo>
                  <a:lnTo>
                    <a:pt x="139" y="255"/>
                  </a:lnTo>
                  <a:lnTo>
                    <a:pt x="139" y="254"/>
                  </a:lnTo>
                  <a:lnTo>
                    <a:pt x="138" y="254"/>
                  </a:lnTo>
                  <a:lnTo>
                    <a:pt x="138" y="253"/>
                  </a:lnTo>
                  <a:lnTo>
                    <a:pt x="138" y="252"/>
                  </a:lnTo>
                  <a:lnTo>
                    <a:pt x="138" y="251"/>
                  </a:lnTo>
                  <a:lnTo>
                    <a:pt x="138" y="250"/>
                  </a:lnTo>
                  <a:lnTo>
                    <a:pt x="138" y="249"/>
                  </a:lnTo>
                  <a:lnTo>
                    <a:pt x="138" y="248"/>
                  </a:lnTo>
                  <a:lnTo>
                    <a:pt x="137" y="248"/>
                  </a:lnTo>
                  <a:lnTo>
                    <a:pt x="137" y="247"/>
                  </a:lnTo>
                  <a:lnTo>
                    <a:pt x="137" y="246"/>
                  </a:lnTo>
                  <a:lnTo>
                    <a:pt x="136" y="246"/>
                  </a:lnTo>
                  <a:lnTo>
                    <a:pt x="135" y="246"/>
                  </a:lnTo>
                  <a:lnTo>
                    <a:pt x="134" y="246"/>
                  </a:lnTo>
                  <a:lnTo>
                    <a:pt x="133" y="246"/>
                  </a:lnTo>
                  <a:lnTo>
                    <a:pt x="132" y="246"/>
                  </a:lnTo>
                  <a:lnTo>
                    <a:pt x="131" y="246"/>
                  </a:lnTo>
                  <a:lnTo>
                    <a:pt x="130" y="246"/>
                  </a:lnTo>
                  <a:lnTo>
                    <a:pt x="129" y="246"/>
                  </a:lnTo>
                  <a:lnTo>
                    <a:pt x="129" y="245"/>
                  </a:lnTo>
                  <a:lnTo>
                    <a:pt x="130" y="244"/>
                  </a:lnTo>
                  <a:lnTo>
                    <a:pt x="130" y="243"/>
                  </a:lnTo>
                  <a:lnTo>
                    <a:pt x="131" y="243"/>
                  </a:lnTo>
                  <a:lnTo>
                    <a:pt x="131" y="242"/>
                  </a:lnTo>
                  <a:lnTo>
                    <a:pt x="132" y="242"/>
                  </a:lnTo>
                  <a:lnTo>
                    <a:pt x="132" y="241"/>
                  </a:lnTo>
                  <a:lnTo>
                    <a:pt x="133" y="241"/>
                  </a:lnTo>
                  <a:lnTo>
                    <a:pt x="133" y="240"/>
                  </a:lnTo>
                  <a:lnTo>
                    <a:pt x="132" y="240"/>
                  </a:lnTo>
                  <a:lnTo>
                    <a:pt x="132" y="239"/>
                  </a:lnTo>
                  <a:lnTo>
                    <a:pt x="131" y="239"/>
                  </a:lnTo>
                  <a:lnTo>
                    <a:pt x="131" y="238"/>
                  </a:lnTo>
                  <a:lnTo>
                    <a:pt x="130" y="238"/>
                  </a:lnTo>
                  <a:lnTo>
                    <a:pt x="130" y="237"/>
                  </a:lnTo>
                  <a:lnTo>
                    <a:pt x="129" y="237"/>
                  </a:lnTo>
                  <a:lnTo>
                    <a:pt x="128" y="237"/>
                  </a:lnTo>
                  <a:lnTo>
                    <a:pt x="127" y="238"/>
                  </a:lnTo>
                  <a:lnTo>
                    <a:pt x="127" y="239"/>
                  </a:lnTo>
                  <a:lnTo>
                    <a:pt x="126" y="240"/>
                  </a:lnTo>
                  <a:lnTo>
                    <a:pt x="125" y="241"/>
                  </a:lnTo>
                  <a:lnTo>
                    <a:pt x="125" y="242"/>
                  </a:lnTo>
                  <a:lnTo>
                    <a:pt x="124" y="242"/>
                  </a:lnTo>
                  <a:lnTo>
                    <a:pt x="123" y="242"/>
                  </a:lnTo>
                  <a:lnTo>
                    <a:pt x="123" y="243"/>
                  </a:lnTo>
                  <a:lnTo>
                    <a:pt x="122" y="243"/>
                  </a:lnTo>
                  <a:lnTo>
                    <a:pt x="121" y="244"/>
                  </a:lnTo>
                  <a:lnTo>
                    <a:pt x="122" y="245"/>
                  </a:lnTo>
                  <a:lnTo>
                    <a:pt x="122" y="246"/>
                  </a:lnTo>
                  <a:lnTo>
                    <a:pt x="121" y="246"/>
                  </a:lnTo>
                  <a:lnTo>
                    <a:pt x="120" y="245"/>
                  </a:lnTo>
                  <a:lnTo>
                    <a:pt x="120" y="244"/>
                  </a:lnTo>
                  <a:lnTo>
                    <a:pt x="121" y="244"/>
                  </a:lnTo>
                  <a:lnTo>
                    <a:pt x="121" y="243"/>
                  </a:lnTo>
                  <a:lnTo>
                    <a:pt x="120" y="242"/>
                  </a:lnTo>
                  <a:lnTo>
                    <a:pt x="120" y="241"/>
                  </a:lnTo>
                  <a:lnTo>
                    <a:pt x="119" y="240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8" y="237"/>
                  </a:lnTo>
                  <a:lnTo>
                    <a:pt x="117" y="236"/>
                  </a:lnTo>
                  <a:lnTo>
                    <a:pt x="116" y="236"/>
                  </a:lnTo>
                  <a:lnTo>
                    <a:pt x="114" y="236"/>
                  </a:lnTo>
                  <a:lnTo>
                    <a:pt x="113" y="236"/>
                  </a:lnTo>
                  <a:lnTo>
                    <a:pt x="112" y="235"/>
                  </a:lnTo>
                  <a:lnTo>
                    <a:pt x="111" y="234"/>
                  </a:lnTo>
                  <a:lnTo>
                    <a:pt x="110" y="234"/>
                  </a:lnTo>
                  <a:lnTo>
                    <a:pt x="109" y="234"/>
                  </a:lnTo>
                  <a:lnTo>
                    <a:pt x="108" y="234"/>
                  </a:lnTo>
                  <a:lnTo>
                    <a:pt x="108" y="233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7" y="231"/>
                  </a:lnTo>
                  <a:lnTo>
                    <a:pt x="106" y="230"/>
                  </a:lnTo>
                  <a:lnTo>
                    <a:pt x="106" y="229"/>
                  </a:lnTo>
                  <a:lnTo>
                    <a:pt x="105" y="229"/>
                  </a:lnTo>
                  <a:lnTo>
                    <a:pt x="104" y="229"/>
                  </a:lnTo>
                  <a:lnTo>
                    <a:pt x="103" y="229"/>
                  </a:lnTo>
                  <a:lnTo>
                    <a:pt x="102" y="229"/>
                  </a:lnTo>
                  <a:lnTo>
                    <a:pt x="102" y="228"/>
                  </a:lnTo>
                  <a:lnTo>
                    <a:pt x="101" y="228"/>
                  </a:lnTo>
                  <a:lnTo>
                    <a:pt x="101" y="227"/>
                  </a:lnTo>
                  <a:lnTo>
                    <a:pt x="101" y="226"/>
                  </a:lnTo>
                  <a:lnTo>
                    <a:pt x="101" y="225"/>
                  </a:lnTo>
                  <a:lnTo>
                    <a:pt x="100" y="225"/>
                  </a:lnTo>
                  <a:lnTo>
                    <a:pt x="99" y="225"/>
                  </a:lnTo>
                  <a:lnTo>
                    <a:pt x="99" y="226"/>
                  </a:lnTo>
                  <a:lnTo>
                    <a:pt x="98" y="226"/>
                  </a:lnTo>
                  <a:lnTo>
                    <a:pt x="97" y="226"/>
                  </a:lnTo>
                  <a:lnTo>
                    <a:pt x="97" y="227"/>
                  </a:lnTo>
                  <a:lnTo>
                    <a:pt x="96" y="227"/>
                  </a:lnTo>
                  <a:lnTo>
                    <a:pt x="96" y="228"/>
                  </a:lnTo>
                  <a:lnTo>
                    <a:pt x="95" y="228"/>
                  </a:lnTo>
                  <a:lnTo>
                    <a:pt x="94" y="228"/>
                  </a:lnTo>
                  <a:lnTo>
                    <a:pt x="93" y="228"/>
                  </a:lnTo>
                  <a:lnTo>
                    <a:pt x="93" y="227"/>
                  </a:lnTo>
                  <a:lnTo>
                    <a:pt x="92" y="226"/>
                  </a:lnTo>
                  <a:lnTo>
                    <a:pt x="91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89" y="225"/>
                  </a:lnTo>
                  <a:lnTo>
                    <a:pt x="89" y="226"/>
                  </a:lnTo>
                  <a:lnTo>
                    <a:pt x="88" y="226"/>
                  </a:lnTo>
                  <a:lnTo>
                    <a:pt x="86" y="226"/>
                  </a:lnTo>
                  <a:lnTo>
                    <a:pt x="85" y="225"/>
                  </a:lnTo>
                  <a:lnTo>
                    <a:pt x="85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4" y="221"/>
                  </a:lnTo>
                  <a:lnTo>
                    <a:pt x="83" y="221"/>
                  </a:lnTo>
                  <a:lnTo>
                    <a:pt x="83" y="220"/>
                  </a:lnTo>
                  <a:lnTo>
                    <a:pt x="83" y="219"/>
                  </a:lnTo>
                  <a:lnTo>
                    <a:pt x="83" y="218"/>
                  </a:lnTo>
                  <a:lnTo>
                    <a:pt x="82" y="218"/>
                  </a:lnTo>
                  <a:lnTo>
                    <a:pt x="81" y="216"/>
                  </a:lnTo>
                  <a:lnTo>
                    <a:pt x="81" y="215"/>
                  </a:lnTo>
                  <a:lnTo>
                    <a:pt x="80" y="215"/>
                  </a:lnTo>
                  <a:lnTo>
                    <a:pt x="80" y="214"/>
                  </a:lnTo>
                  <a:lnTo>
                    <a:pt x="79" y="214"/>
                  </a:lnTo>
                  <a:lnTo>
                    <a:pt x="78" y="214"/>
                  </a:lnTo>
                  <a:lnTo>
                    <a:pt x="77" y="214"/>
                  </a:lnTo>
                  <a:lnTo>
                    <a:pt x="77" y="215"/>
                  </a:lnTo>
                  <a:lnTo>
                    <a:pt x="77" y="216"/>
                  </a:lnTo>
                  <a:lnTo>
                    <a:pt x="78" y="217"/>
                  </a:lnTo>
                  <a:lnTo>
                    <a:pt x="78" y="218"/>
                  </a:lnTo>
                  <a:lnTo>
                    <a:pt x="78" y="219"/>
                  </a:lnTo>
                  <a:lnTo>
                    <a:pt x="77" y="219"/>
                  </a:lnTo>
                  <a:lnTo>
                    <a:pt x="76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4" y="216"/>
                  </a:lnTo>
                  <a:lnTo>
                    <a:pt x="73" y="217"/>
                  </a:lnTo>
                  <a:lnTo>
                    <a:pt x="72" y="217"/>
                  </a:lnTo>
                  <a:lnTo>
                    <a:pt x="71" y="217"/>
                  </a:lnTo>
                  <a:lnTo>
                    <a:pt x="69" y="217"/>
                  </a:lnTo>
                  <a:lnTo>
                    <a:pt x="68" y="216"/>
                  </a:lnTo>
                  <a:lnTo>
                    <a:pt x="67" y="216"/>
                  </a:lnTo>
                  <a:lnTo>
                    <a:pt x="66" y="215"/>
                  </a:lnTo>
                  <a:lnTo>
                    <a:pt x="64" y="214"/>
                  </a:lnTo>
                  <a:lnTo>
                    <a:pt x="64" y="213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2" y="212"/>
                  </a:lnTo>
                  <a:lnTo>
                    <a:pt x="62" y="211"/>
                  </a:lnTo>
                  <a:lnTo>
                    <a:pt x="62" y="210"/>
                  </a:lnTo>
                  <a:lnTo>
                    <a:pt x="61" y="209"/>
                  </a:lnTo>
                  <a:lnTo>
                    <a:pt x="61" y="208"/>
                  </a:lnTo>
                  <a:lnTo>
                    <a:pt x="60" y="207"/>
                  </a:lnTo>
                  <a:lnTo>
                    <a:pt x="60" y="206"/>
                  </a:lnTo>
                  <a:lnTo>
                    <a:pt x="60" y="205"/>
                  </a:lnTo>
                  <a:lnTo>
                    <a:pt x="60" y="204"/>
                  </a:lnTo>
                  <a:lnTo>
                    <a:pt x="59" y="203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7" y="199"/>
                  </a:lnTo>
                  <a:lnTo>
                    <a:pt x="57" y="198"/>
                  </a:lnTo>
                  <a:lnTo>
                    <a:pt x="57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4" y="195"/>
                  </a:lnTo>
                  <a:lnTo>
                    <a:pt x="54" y="194"/>
                  </a:lnTo>
                  <a:lnTo>
                    <a:pt x="54" y="193"/>
                  </a:lnTo>
                  <a:lnTo>
                    <a:pt x="54" y="192"/>
                  </a:lnTo>
                  <a:lnTo>
                    <a:pt x="53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2" y="189"/>
                  </a:lnTo>
                  <a:lnTo>
                    <a:pt x="52" y="188"/>
                  </a:lnTo>
                  <a:lnTo>
                    <a:pt x="51" y="188"/>
                  </a:lnTo>
                  <a:lnTo>
                    <a:pt x="51" y="187"/>
                  </a:lnTo>
                  <a:lnTo>
                    <a:pt x="50" y="187"/>
                  </a:lnTo>
                  <a:lnTo>
                    <a:pt x="49" y="187"/>
                  </a:lnTo>
                  <a:lnTo>
                    <a:pt x="49" y="186"/>
                  </a:lnTo>
                  <a:lnTo>
                    <a:pt x="48" y="186"/>
                  </a:lnTo>
                  <a:lnTo>
                    <a:pt x="47" y="186"/>
                  </a:lnTo>
                  <a:lnTo>
                    <a:pt x="46" y="186"/>
                  </a:lnTo>
                  <a:lnTo>
                    <a:pt x="45" y="186"/>
                  </a:lnTo>
                  <a:lnTo>
                    <a:pt x="44" y="186"/>
                  </a:lnTo>
                  <a:lnTo>
                    <a:pt x="43" y="186"/>
                  </a:lnTo>
                  <a:lnTo>
                    <a:pt x="42" y="187"/>
                  </a:lnTo>
                  <a:lnTo>
                    <a:pt x="42" y="188"/>
                  </a:lnTo>
                  <a:lnTo>
                    <a:pt x="42" y="189"/>
                  </a:lnTo>
                  <a:lnTo>
                    <a:pt x="42" y="190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1" y="192"/>
                  </a:lnTo>
                  <a:lnTo>
                    <a:pt x="40" y="192"/>
                  </a:lnTo>
                  <a:lnTo>
                    <a:pt x="40" y="193"/>
                  </a:lnTo>
                  <a:lnTo>
                    <a:pt x="39" y="193"/>
                  </a:lnTo>
                  <a:lnTo>
                    <a:pt x="38" y="193"/>
                  </a:lnTo>
                  <a:lnTo>
                    <a:pt x="37" y="192"/>
                  </a:lnTo>
                  <a:lnTo>
                    <a:pt x="36" y="192"/>
                  </a:lnTo>
                  <a:lnTo>
                    <a:pt x="34" y="191"/>
                  </a:lnTo>
                  <a:lnTo>
                    <a:pt x="34" y="190"/>
                  </a:lnTo>
                  <a:lnTo>
                    <a:pt x="34" y="189"/>
                  </a:lnTo>
                  <a:lnTo>
                    <a:pt x="33" y="189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5"/>
                  </a:lnTo>
                  <a:lnTo>
                    <a:pt x="33" y="184"/>
                  </a:lnTo>
                  <a:lnTo>
                    <a:pt x="33" y="183"/>
                  </a:lnTo>
                  <a:lnTo>
                    <a:pt x="32" y="182"/>
                  </a:lnTo>
                  <a:lnTo>
                    <a:pt x="31" y="181"/>
                  </a:lnTo>
                  <a:lnTo>
                    <a:pt x="30" y="181"/>
                  </a:lnTo>
                  <a:lnTo>
                    <a:pt x="30" y="180"/>
                  </a:lnTo>
                  <a:lnTo>
                    <a:pt x="30" y="179"/>
                  </a:lnTo>
                  <a:lnTo>
                    <a:pt x="29" y="178"/>
                  </a:lnTo>
                  <a:lnTo>
                    <a:pt x="28" y="178"/>
                  </a:lnTo>
                  <a:lnTo>
                    <a:pt x="27" y="178"/>
                  </a:lnTo>
                  <a:lnTo>
                    <a:pt x="27" y="177"/>
                  </a:lnTo>
                  <a:lnTo>
                    <a:pt x="26" y="177"/>
                  </a:lnTo>
                  <a:lnTo>
                    <a:pt x="25" y="176"/>
                  </a:lnTo>
                  <a:lnTo>
                    <a:pt x="25" y="177"/>
                  </a:lnTo>
                  <a:lnTo>
                    <a:pt x="24" y="177"/>
                  </a:lnTo>
                  <a:lnTo>
                    <a:pt x="24" y="178"/>
                  </a:lnTo>
                  <a:lnTo>
                    <a:pt x="23" y="179"/>
                  </a:lnTo>
                  <a:lnTo>
                    <a:pt x="23" y="178"/>
                  </a:lnTo>
                  <a:lnTo>
                    <a:pt x="22" y="178"/>
                  </a:lnTo>
                  <a:lnTo>
                    <a:pt x="21" y="177"/>
                  </a:lnTo>
                  <a:lnTo>
                    <a:pt x="20" y="177"/>
                  </a:lnTo>
                  <a:lnTo>
                    <a:pt x="19" y="177"/>
                  </a:lnTo>
                  <a:lnTo>
                    <a:pt x="19" y="176"/>
                  </a:lnTo>
                  <a:lnTo>
                    <a:pt x="19" y="175"/>
                  </a:lnTo>
                  <a:lnTo>
                    <a:pt x="19" y="174"/>
                  </a:lnTo>
                  <a:lnTo>
                    <a:pt x="20" y="173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3" y="170"/>
                  </a:lnTo>
                  <a:lnTo>
                    <a:pt x="24" y="169"/>
                  </a:lnTo>
                  <a:lnTo>
                    <a:pt x="25" y="169"/>
                  </a:lnTo>
                  <a:lnTo>
                    <a:pt x="25" y="168"/>
                  </a:lnTo>
                  <a:lnTo>
                    <a:pt x="26" y="168"/>
                  </a:lnTo>
                  <a:lnTo>
                    <a:pt x="26" y="167"/>
                  </a:lnTo>
                  <a:lnTo>
                    <a:pt x="26" y="166"/>
                  </a:lnTo>
                  <a:lnTo>
                    <a:pt x="25" y="166"/>
                  </a:lnTo>
                  <a:lnTo>
                    <a:pt x="25" y="165"/>
                  </a:lnTo>
                  <a:lnTo>
                    <a:pt x="24" y="165"/>
                  </a:lnTo>
                  <a:lnTo>
                    <a:pt x="22" y="165"/>
                  </a:lnTo>
                  <a:lnTo>
                    <a:pt x="21" y="165"/>
                  </a:lnTo>
                  <a:lnTo>
                    <a:pt x="21" y="164"/>
                  </a:lnTo>
                  <a:lnTo>
                    <a:pt x="20" y="164"/>
                  </a:lnTo>
                  <a:lnTo>
                    <a:pt x="19" y="164"/>
                  </a:lnTo>
                  <a:lnTo>
                    <a:pt x="19" y="163"/>
                  </a:lnTo>
                  <a:lnTo>
                    <a:pt x="18" y="163"/>
                  </a:lnTo>
                  <a:lnTo>
                    <a:pt x="17" y="163"/>
                  </a:lnTo>
                  <a:lnTo>
                    <a:pt x="16" y="162"/>
                  </a:lnTo>
                  <a:lnTo>
                    <a:pt x="15" y="162"/>
                  </a:lnTo>
                  <a:lnTo>
                    <a:pt x="14" y="163"/>
                  </a:lnTo>
                  <a:lnTo>
                    <a:pt x="13" y="163"/>
                  </a:lnTo>
                  <a:lnTo>
                    <a:pt x="12" y="163"/>
                  </a:lnTo>
                  <a:lnTo>
                    <a:pt x="11" y="163"/>
                  </a:lnTo>
                  <a:lnTo>
                    <a:pt x="11" y="162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1" y="157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8"/>
                  </a:lnTo>
                  <a:lnTo>
                    <a:pt x="9" y="147"/>
                  </a:lnTo>
                  <a:lnTo>
                    <a:pt x="8" y="147"/>
                  </a:lnTo>
                  <a:lnTo>
                    <a:pt x="7" y="147"/>
                  </a:lnTo>
                  <a:lnTo>
                    <a:pt x="6" y="147"/>
                  </a:lnTo>
                  <a:lnTo>
                    <a:pt x="5" y="148"/>
                  </a:lnTo>
                  <a:lnTo>
                    <a:pt x="4" y="148"/>
                  </a:lnTo>
                  <a:lnTo>
                    <a:pt x="4" y="147"/>
                  </a:lnTo>
                  <a:lnTo>
                    <a:pt x="3" y="147"/>
                  </a:lnTo>
                  <a:lnTo>
                    <a:pt x="3" y="146"/>
                  </a:lnTo>
                  <a:lnTo>
                    <a:pt x="4" y="146"/>
                  </a:lnTo>
                  <a:lnTo>
                    <a:pt x="4" y="145"/>
                  </a:lnTo>
                  <a:lnTo>
                    <a:pt x="4" y="144"/>
                  </a:lnTo>
                  <a:lnTo>
                    <a:pt x="4" y="143"/>
                  </a:lnTo>
                  <a:lnTo>
                    <a:pt x="4" y="142"/>
                  </a:lnTo>
                  <a:lnTo>
                    <a:pt x="3" y="142"/>
                  </a:lnTo>
                  <a:lnTo>
                    <a:pt x="3" y="141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3" y="138"/>
                  </a:lnTo>
                  <a:lnTo>
                    <a:pt x="4" y="138"/>
                  </a:lnTo>
                  <a:lnTo>
                    <a:pt x="5" y="138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5" y="134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7" y="130"/>
                  </a:lnTo>
                  <a:lnTo>
                    <a:pt x="7" y="129"/>
                  </a:lnTo>
                  <a:lnTo>
                    <a:pt x="7" y="128"/>
                  </a:lnTo>
                  <a:lnTo>
                    <a:pt x="6" y="127"/>
                  </a:lnTo>
                  <a:lnTo>
                    <a:pt x="6" y="126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5" y="123"/>
                  </a:lnTo>
                  <a:lnTo>
                    <a:pt x="4" y="123"/>
                  </a:lnTo>
                  <a:lnTo>
                    <a:pt x="4" y="122"/>
                  </a:lnTo>
                  <a:lnTo>
                    <a:pt x="3" y="122"/>
                  </a:lnTo>
                  <a:lnTo>
                    <a:pt x="2" y="122"/>
                  </a:lnTo>
                  <a:lnTo>
                    <a:pt x="1" y="123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1" y="118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4" y="119"/>
                  </a:lnTo>
                  <a:lnTo>
                    <a:pt x="4" y="118"/>
                  </a:lnTo>
                  <a:lnTo>
                    <a:pt x="5" y="118"/>
                  </a:lnTo>
                  <a:lnTo>
                    <a:pt x="6" y="118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8" y="117"/>
                  </a:lnTo>
                  <a:lnTo>
                    <a:pt x="9" y="117"/>
                  </a:lnTo>
                  <a:lnTo>
                    <a:pt x="9" y="118"/>
                  </a:lnTo>
                  <a:lnTo>
                    <a:pt x="9" y="117"/>
                  </a:lnTo>
                  <a:lnTo>
                    <a:pt x="10" y="117"/>
                  </a:lnTo>
                  <a:lnTo>
                    <a:pt x="11" y="117"/>
                  </a:lnTo>
                  <a:lnTo>
                    <a:pt x="12" y="117"/>
                  </a:lnTo>
                  <a:lnTo>
                    <a:pt x="13" y="116"/>
                  </a:lnTo>
                  <a:lnTo>
                    <a:pt x="13" y="115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5" y="112"/>
                  </a:lnTo>
                  <a:lnTo>
                    <a:pt x="16" y="112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7" y="109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20" y="106"/>
                  </a:lnTo>
                  <a:lnTo>
                    <a:pt x="22" y="107"/>
                  </a:lnTo>
                  <a:lnTo>
                    <a:pt x="25" y="107"/>
                  </a:lnTo>
                  <a:lnTo>
                    <a:pt x="27" y="107"/>
                  </a:lnTo>
                  <a:lnTo>
                    <a:pt x="29" y="107"/>
                  </a:lnTo>
                  <a:lnTo>
                    <a:pt x="30" y="107"/>
                  </a:lnTo>
                  <a:lnTo>
                    <a:pt x="36" y="107"/>
                  </a:lnTo>
                  <a:lnTo>
                    <a:pt x="44" y="107"/>
                  </a:lnTo>
                  <a:lnTo>
                    <a:pt x="49" y="107"/>
                  </a:lnTo>
                  <a:lnTo>
                    <a:pt x="51" y="107"/>
                  </a:lnTo>
                  <a:lnTo>
                    <a:pt x="52" y="107"/>
                  </a:lnTo>
                  <a:lnTo>
                    <a:pt x="53" y="107"/>
                  </a:lnTo>
                  <a:lnTo>
                    <a:pt x="55" y="107"/>
                  </a:lnTo>
                  <a:lnTo>
                    <a:pt x="56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3" y="107"/>
                  </a:lnTo>
                  <a:lnTo>
                    <a:pt x="69" y="107"/>
                  </a:lnTo>
                  <a:lnTo>
                    <a:pt x="72" y="107"/>
                  </a:lnTo>
                  <a:lnTo>
                    <a:pt x="75" y="108"/>
                  </a:lnTo>
                  <a:lnTo>
                    <a:pt x="77" y="108"/>
                  </a:lnTo>
                  <a:lnTo>
                    <a:pt x="80" y="108"/>
                  </a:lnTo>
                  <a:lnTo>
                    <a:pt x="82" y="108"/>
                  </a:lnTo>
                  <a:lnTo>
                    <a:pt x="86" y="108"/>
                  </a:lnTo>
                  <a:lnTo>
                    <a:pt x="89" y="108"/>
                  </a:lnTo>
                  <a:lnTo>
                    <a:pt x="91" y="108"/>
                  </a:lnTo>
                  <a:lnTo>
                    <a:pt x="92" y="108"/>
                  </a:lnTo>
                  <a:lnTo>
                    <a:pt x="93" y="108"/>
                  </a:lnTo>
                  <a:lnTo>
                    <a:pt x="95" y="108"/>
                  </a:lnTo>
                  <a:lnTo>
                    <a:pt x="97" y="108"/>
                  </a:lnTo>
                  <a:lnTo>
                    <a:pt x="102" y="108"/>
                  </a:lnTo>
                  <a:lnTo>
                    <a:pt x="102" y="106"/>
                  </a:lnTo>
                  <a:close/>
                  <a:moveTo>
                    <a:pt x="102" y="101"/>
                  </a:moveTo>
                  <a:lnTo>
                    <a:pt x="102" y="104"/>
                  </a:lnTo>
                  <a:lnTo>
                    <a:pt x="100" y="104"/>
                  </a:lnTo>
                  <a:lnTo>
                    <a:pt x="100" y="103"/>
                  </a:lnTo>
                  <a:lnTo>
                    <a:pt x="100" y="101"/>
                  </a:lnTo>
                  <a:lnTo>
                    <a:pt x="102" y="10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" name="Freeform 37">
              <a:extLst>
                <a:ext uri="{FF2B5EF4-FFF2-40B4-BE49-F238E27FC236}">
                  <a16:creationId xmlns:a16="http://schemas.microsoft.com/office/drawing/2014/main" id="{100903C7-95B1-C9E3-36E5-12BA4EDDE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638" y="2428875"/>
              <a:ext cx="887413" cy="828675"/>
            </a:xfrm>
            <a:custGeom>
              <a:avLst/>
              <a:gdLst>
                <a:gd name="T0" fmla="*/ 77 w 559"/>
                <a:gd name="T1" fmla="*/ 432 h 522"/>
                <a:gd name="T2" fmla="*/ 63 w 559"/>
                <a:gd name="T3" fmla="*/ 408 h 522"/>
                <a:gd name="T4" fmla="*/ 58 w 559"/>
                <a:gd name="T5" fmla="*/ 390 h 522"/>
                <a:gd name="T6" fmla="*/ 59 w 559"/>
                <a:gd name="T7" fmla="*/ 358 h 522"/>
                <a:gd name="T8" fmla="*/ 39 w 559"/>
                <a:gd name="T9" fmla="*/ 366 h 522"/>
                <a:gd name="T10" fmla="*/ 9 w 559"/>
                <a:gd name="T11" fmla="*/ 345 h 522"/>
                <a:gd name="T12" fmla="*/ 7 w 559"/>
                <a:gd name="T13" fmla="*/ 331 h 522"/>
                <a:gd name="T14" fmla="*/ 22 w 559"/>
                <a:gd name="T15" fmla="*/ 326 h 522"/>
                <a:gd name="T16" fmla="*/ 37 w 559"/>
                <a:gd name="T17" fmla="*/ 323 h 522"/>
                <a:gd name="T18" fmla="*/ 49 w 559"/>
                <a:gd name="T19" fmla="*/ 314 h 522"/>
                <a:gd name="T20" fmla="*/ 66 w 559"/>
                <a:gd name="T21" fmla="*/ 304 h 522"/>
                <a:gd name="T22" fmla="*/ 91 w 559"/>
                <a:gd name="T23" fmla="*/ 288 h 522"/>
                <a:gd name="T24" fmla="*/ 97 w 559"/>
                <a:gd name="T25" fmla="*/ 251 h 522"/>
                <a:gd name="T26" fmla="*/ 108 w 559"/>
                <a:gd name="T27" fmla="*/ 230 h 522"/>
                <a:gd name="T28" fmla="*/ 133 w 559"/>
                <a:gd name="T29" fmla="*/ 228 h 522"/>
                <a:gd name="T30" fmla="*/ 142 w 559"/>
                <a:gd name="T31" fmla="*/ 249 h 522"/>
                <a:gd name="T32" fmla="*/ 162 w 559"/>
                <a:gd name="T33" fmla="*/ 252 h 522"/>
                <a:gd name="T34" fmla="*/ 188 w 559"/>
                <a:gd name="T35" fmla="*/ 264 h 522"/>
                <a:gd name="T36" fmla="*/ 225 w 559"/>
                <a:gd name="T37" fmla="*/ 268 h 522"/>
                <a:gd name="T38" fmla="*/ 260 w 559"/>
                <a:gd name="T39" fmla="*/ 249 h 522"/>
                <a:gd name="T40" fmla="*/ 277 w 559"/>
                <a:gd name="T41" fmla="*/ 239 h 522"/>
                <a:gd name="T42" fmla="*/ 291 w 559"/>
                <a:gd name="T43" fmla="*/ 245 h 522"/>
                <a:gd name="T44" fmla="*/ 308 w 559"/>
                <a:gd name="T45" fmla="*/ 262 h 522"/>
                <a:gd name="T46" fmla="*/ 319 w 559"/>
                <a:gd name="T47" fmla="*/ 253 h 522"/>
                <a:gd name="T48" fmla="*/ 319 w 559"/>
                <a:gd name="T49" fmla="*/ 223 h 522"/>
                <a:gd name="T50" fmla="*/ 318 w 559"/>
                <a:gd name="T51" fmla="*/ 202 h 522"/>
                <a:gd name="T52" fmla="*/ 299 w 559"/>
                <a:gd name="T53" fmla="*/ 202 h 522"/>
                <a:gd name="T54" fmla="*/ 298 w 559"/>
                <a:gd name="T55" fmla="*/ 181 h 522"/>
                <a:gd name="T56" fmla="*/ 284 w 559"/>
                <a:gd name="T57" fmla="*/ 157 h 522"/>
                <a:gd name="T58" fmla="*/ 242 w 559"/>
                <a:gd name="T59" fmla="*/ 146 h 522"/>
                <a:gd name="T60" fmla="*/ 235 w 559"/>
                <a:gd name="T61" fmla="*/ 121 h 522"/>
                <a:gd name="T62" fmla="*/ 248 w 559"/>
                <a:gd name="T63" fmla="*/ 99 h 522"/>
                <a:gd name="T64" fmla="*/ 281 w 559"/>
                <a:gd name="T65" fmla="*/ 82 h 522"/>
                <a:gd name="T66" fmla="*/ 283 w 559"/>
                <a:gd name="T67" fmla="*/ 50 h 522"/>
                <a:gd name="T68" fmla="*/ 337 w 559"/>
                <a:gd name="T69" fmla="*/ 1 h 522"/>
                <a:gd name="T70" fmla="*/ 369 w 559"/>
                <a:gd name="T71" fmla="*/ 11 h 522"/>
                <a:gd name="T72" fmla="*/ 407 w 559"/>
                <a:gd name="T73" fmla="*/ 12 h 522"/>
                <a:gd name="T74" fmla="*/ 420 w 559"/>
                <a:gd name="T75" fmla="*/ 27 h 522"/>
                <a:gd name="T76" fmla="*/ 425 w 559"/>
                <a:gd name="T77" fmla="*/ 50 h 522"/>
                <a:gd name="T78" fmla="*/ 436 w 559"/>
                <a:gd name="T79" fmla="*/ 75 h 522"/>
                <a:gd name="T80" fmla="*/ 440 w 559"/>
                <a:gd name="T81" fmla="*/ 100 h 522"/>
                <a:gd name="T82" fmla="*/ 455 w 559"/>
                <a:gd name="T83" fmla="*/ 119 h 522"/>
                <a:gd name="T84" fmla="*/ 458 w 559"/>
                <a:gd name="T85" fmla="*/ 141 h 522"/>
                <a:gd name="T86" fmla="*/ 472 w 559"/>
                <a:gd name="T87" fmla="*/ 158 h 522"/>
                <a:gd name="T88" fmla="*/ 489 w 559"/>
                <a:gd name="T89" fmla="*/ 169 h 522"/>
                <a:gd name="T90" fmla="*/ 502 w 559"/>
                <a:gd name="T91" fmla="*/ 191 h 522"/>
                <a:gd name="T92" fmla="*/ 512 w 559"/>
                <a:gd name="T93" fmla="*/ 212 h 522"/>
                <a:gd name="T94" fmla="*/ 530 w 559"/>
                <a:gd name="T95" fmla="*/ 224 h 522"/>
                <a:gd name="T96" fmla="*/ 545 w 559"/>
                <a:gd name="T97" fmla="*/ 254 h 522"/>
                <a:gd name="T98" fmla="*/ 547 w 559"/>
                <a:gd name="T99" fmla="*/ 329 h 522"/>
                <a:gd name="T100" fmla="*/ 484 w 559"/>
                <a:gd name="T101" fmla="*/ 344 h 522"/>
                <a:gd name="T102" fmla="*/ 444 w 559"/>
                <a:gd name="T103" fmla="*/ 344 h 522"/>
                <a:gd name="T104" fmla="*/ 377 w 559"/>
                <a:gd name="T105" fmla="*/ 359 h 522"/>
                <a:gd name="T106" fmla="*/ 364 w 559"/>
                <a:gd name="T107" fmla="*/ 390 h 522"/>
                <a:gd name="T108" fmla="*/ 290 w 559"/>
                <a:gd name="T109" fmla="*/ 430 h 522"/>
                <a:gd name="T110" fmla="*/ 237 w 559"/>
                <a:gd name="T111" fmla="*/ 461 h 522"/>
                <a:gd name="T112" fmla="*/ 194 w 559"/>
                <a:gd name="T113" fmla="*/ 486 h 522"/>
                <a:gd name="T114" fmla="*/ 147 w 559"/>
                <a:gd name="T115" fmla="*/ 513 h 522"/>
                <a:gd name="T116" fmla="*/ 135 w 559"/>
                <a:gd name="T117" fmla="*/ 508 h 522"/>
                <a:gd name="T118" fmla="*/ 122 w 559"/>
                <a:gd name="T119" fmla="*/ 496 h 522"/>
                <a:gd name="T120" fmla="*/ 115 w 559"/>
                <a:gd name="T121" fmla="*/ 483 h 522"/>
                <a:gd name="T122" fmla="*/ 108 w 559"/>
                <a:gd name="T123" fmla="*/ 458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522">
                  <a:moveTo>
                    <a:pt x="92" y="458"/>
                  </a:moveTo>
                  <a:lnTo>
                    <a:pt x="92" y="457"/>
                  </a:lnTo>
                  <a:lnTo>
                    <a:pt x="92" y="456"/>
                  </a:lnTo>
                  <a:lnTo>
                    <a:pt x="93" y="455"/>
                  </a:lnTo>
                  <a:lnTo>
                    <a:pt x="93" y="453"/>
                  </a:lnTo>
                  <a:lnTo>
                    <a:pt x="93" y="452"/>
                  </a:lnTo>
                  <a:lnTo>
                    <a:pt x="92" y="452"/>
                  </a:lnTo>
                  <a:lnTo>
                    <a:pt x="92" y="451"/>
                  </a:lnTo>
                  <a:lnTo>
                    <a:pt x="92" y="450"/>
                  </a:lnTo>
                  <a:lnTo>
                    <a:pt x="91" y="450"/>
                  </a:lnTo>
                  <a:lnTo>
                    <a:pt x="91" y="449"/>
                  </a:lnTo>
                  <a:lnTo>
                    <a:pt x="90" y="449"/>
                  </a:lnTo>
                  <a:lnTo>
                    <a:pt x="89" y="449"/>
                  </a:lnTo>
                  <a:lnTo>
                    <a:pt x="88" y="448"/>
                  </a:lnTo>
                  <a:lnTo>
                    <a:pt x="87" y="448"/>
                  </a:lnTo>
                  <a:lnTo>
                    <a:pt x="87" y="449"/>
                  </a:lnTo>
                  <a:lnTo>
                    <a:pt x="86" y="449"/>
                  </a:lnTo>
                  <a:lnTo>
                    <a:pt x="85" y="449"/>
                  </a:lnTo>
                  <a:lnTo>
                    <a:pt x="84" y="449"/>
                  </a:lnTo>
                  <a:lnTo>
                    <a:pt x="83" y="449"/>
                  </a:lnTo>
                  <a:lnTo>
                    <a:pt x="81" y="449"/>
                  </a:lnTo>
                  <a:lnTo>
                    <a:pt x="81" y="448"/>
                  </a:lnTo>
                  <a:lnTo>
                    <a:pt x="81" y="447"/>
                  </a:lnTo>
                  <a:lnTo>
                    <a:pt x="81" y="446"/>
                  </a:lnTo>
                  <a:lnTo>
                    <a:pt x="81" y="445"/>
                  </a:lnTo>
                  <a:lnTo>
                    <a:pt x="81" y="444"/>
                  </a:lnTo>
                  <a:lnTo>
                    <a:pt x="81" y="444"/>
                  </a:lnTo>
                  <a:lnTo>
                    <a:pt x="81" y="443"/>
                  </a:lnTo>
                  <a:lnTo>
                    <a:pt x="81" y="442"/>
                  </a:lnTo>
                  <a:lnTo>
                    <a:pt x="81" y="441"/>
                  </a:lnTo>
                  <a:lnTo>
                    <a:pt x="81" y="440"/>
                  </a:lnTo>
                  <a:lnTo>
                    <a:pt x="81" y="439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0" y="437"/>
                  </a:lnTo>
                  <a:lnTo>
                    <a:pt x="79" y="437"/>
                  </a:lnTo>
                  <a:lnTo>
                    <a:pt x="78" y="437"/>
                  </a:lnTo>
                  <a:lnTo>
                    <a:pt x="77" y="437"/>
                  </a:lnTo>
                  <a:lnTo>
                    <a:pt x="77" y="436"/>
                  </a:lnTo>
                  <a:lnTo>
                    <a:pt x="77" y="435"/>
                  </a:lnTo>
                  <a:lnTo>
                    <a:pt x="77" y="434"/>
                  </a:lnTo>
                  <a:lnTo>
                    <a:pt x="77" y="433"/>
                  </a:lnTo>
                  <a:lnTo>
                    <a:pt x="77" y="432"/>
                  </a:lnTo>
                  <a:lnTo>
                    <a:pt x="77" y="431"/>
                  </a:lnTo>
                  <a:lnTo>
                    <a:pt x="77" y="430"/>
                  </a:lnTo>
                  <a:lnTo>
                    <a:pt x="77" y="429"/>
                  </a:lnTo>
                  <a:lnTo>
                    <a:pt x="76" y="429"/>
                  </a:lnTo>
                  <a:lnTo>
                    <a:pt x="75" y="429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29"/>
                  </a:lnTo>
                  <a:lnTo>
                    <a:pt x="74" y="428"/>
                  </a:lnTo>
                  <a:lnTo>
                    <a:pt x="73" y="428"/>
                  </a:lnTo>
                  <a:lnTo>
                    <a:pt x="72" y="428"/>
                  </a:lnTo>
                  <a:lnTo>
                    <a:pt x="72" y="427"/>
                  </a:lnTo>
                  <a:lnTo>
                    <a:pt x="73" y="426"/>
                  </a:lnTo>
                  <a:lnTo>
                    <a:pt x="73" y="425"/>
                  </a:lnTo>
                  <a:lnTo>
                    <a:pt x="74" y="424"/>
                  </a:lnTo>
                  <a:lnTo>
                    <a:pt x="74" y="423"/>
                  </a:lnTo>
                  <a:lnTo>
                    <a:pt x="74" y="422"/>
                  </a:lnTo>
                  <a:lnTo>
                    <a:pt x="74" y="421"/>
                  </a:lnTo>
                  <a:lnTo>
                    <a:pt x="75" y="421"/>
                  </a:lnTo>
                  <a:lnTo>
                    <a:pt x="75" y="420"/>
                  </a:lnTo>
                  <a:lnTo>
                    <a:pt x="74" y="420"/>
                  </a:lnTo>
                  <a:lnTo>
                    <a:pt x="73" y="420"/>
                  </a:lnTo>
                  <a:lnTo>
                    <a:pt x="72" y="420"/>
                  </a:lnTo>
                  <a:lnTo>
                    <a:pt x="71" y="420"/>
                  </a:lnTo>
                  <a:lnTo>
                    <a:pt x="70" y="420"/>
                  </a:lnTo>
                  <a:lnTo>
                    <a:pt x="69" y="420"/>
                  </a:lnTo>
                  <a:lnTo>
                    <a:pt x="68" y="420"/>
                  </a:lnTo>
                  <a:lnTo>
                    <a:pt x="68" y="419"/>
                  </a:lnTo>
                  <a:lnTo>
                    <a:pt x="68" y="418"/>
                  </a:lnTo>
                  <a:lnTo>
                    <a:pt x="68" y="417"/>
                  </a:lnTo>
                  <a:lnTo>
                    <a:pt x="68" y="416"/>
                  </a:lnTo>
                  <a:lnTo>
                    <a:pt x="68" y="415"/>
                  </a:lnTo>
                  <a:lnTo>
                    <a:pt x="68" y="413"/>
                  </a:lnTo>
                  <a:lnTo>
                    <a:pt x="68" y="412"/>
                  </a:lnTo>
                  <a:lnTo>
                    <a:pt x="68" y="411"/>
                  </a:lnTo>
                  <a:lnTo>
                    <a:pt x="68" y="410"/>
                  </a:lnTo>
                  <a:lnTo>
                    <a:pt x="68" y="409"/>
                  </a:lnTo>
                  <a:lnTo>
                    <a:pt x="67" y="409"/>
                  </a:lnTo>
                  <a:lnTo>
                    <a:pt x="67" y="408"/>
                  </a:lnTo>
                  <a:lnTo>
                    <a:pt x="66" y="408"/>
                  </a:lnTo>
                  <a:lnTo>
                    <a:pt x="65" y="408"/>
                  </a:lnTo>
                  <a:lnTo>
                    <a:pt x="64" y="408"/>
                  </a:lnTo>
                  <a:lnTo>
                    <a:pt x="63" y="408"/>
                  </a:lnTo>
                  <a:lnTo>
                    <a:pt x="62" y="408"/>
                  </a:lnTo>
                  <a:lnTo>
                    <a:pt x="61" y="408"/>
                  </a:lnTo>
                  <a:lnTo>
                    <a:pt x="60" y="408"/>
                  </a:lnTo>
                  <a:lnTo>
                    <a:pt x="60" y="407"/>
                  </a:lnTo>
                  <a:lnTo>
                    <a:pt x="60" y="407"/>
                  </a:lnTo>
                  <a:lnTo>
                    <a:pt x="60" y="408"/>
                  </a:lnTo>
                  <a:lnTo>
                    <a:pt x="59" y="408"/>
                  </a:lnTo>
                  <a:lnTo>
                    <a:pt x="58" y="408"/>
                  </a:lnTo>
                  <a:lnTo>
                    <a:pt x="58" y="407"/>
                  </a:lnTo>
                  <a:lnTo>
                    <a:pt x="59" y="407"/>
                  </a:lnTo>
                  <a:lnTo>
                    <a:pt x="58" y="407"/>
                  </a:lnTo>
                  <a:lnTo>
                    <a:pt x="57" y="407"/>
                  </a:lnTo>
                  <a:lnTo>
                    <a:pt x="57" y="406"/>
                  </a:lnTo>
                  <a:lnTo>
                    <a:pt x="57" y="407"/>
                  </a:lnTo>
                  <a:lnTo>
                    <a:pt x="57" y="406"/>
                  </a:lnTo>
                  <a:lnTo>
                    <a:pt x="56" y="406"/>
                  </a:lnTo>
                  <a:lnTo>
                    <a:pt x="55" y="406"/>
                  </a:lnTo>
                  <a:lnTo>
                    <a:pt x="54" y="406"/>
                  </a:lnTo>
                  <a:lnTo>
                    <a:pt x="54" y="405"/>
                  </a:lnTo>
                  <a:lnTo>
                    <a:pt x="53" y="405"/>
                  </a:lnTo>
                  <a:lnTo>
                    <a:pt x="53" y="404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1" y="403"/>
                  </a:lnTo>
                  <a:lnTo>
                    <a:pt x="51" y="402"/>
                  </a:lnTo>
                  <a:lnTo>
                    <a:pt x="50" y="402"/>
                  </a:lnTo>
                  <a:lnTo>
                    <a:pt x="49" y="402"/>
                  </a:lnTo>
                  <a:lnTo>
                    <a:pt x="48" y="402"/>
                  </a:lnTo>
                  <a:lnTo>
                    <a:pt x="49" y="402"/>
                  </a:lnTo>
                  <a:lnTo>
                    <a:pt x="49" y="401"/>
                  </a:lnTo>
                  <a:lnTo>
                    <a:pt x="48" y="401"/>
                  </a:lnTo>
                  <a:lnTo>
                    <a:pt x="49" y="401"/>
                  </a:lnTo>
                  <a:lnTo>
                    <a:pt x="49" y="400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51" y="399"/>
                  </a:lnTo>
                  <a:lnTo>
                    <a:pt x="52" y="398"/>
                  </a:lnTo>
                  <a:lnTo>
                    <a:pt x="53" y="397"/>
                  </a:lnTo>
                  <a:lnTo>
                    <a:pt x="57" y="394"/>
                  </a:lnTo>
                  <a:lnTo>
                    <a:pt x="58" y="393"/>
                  </a:lnTo>
                  <a:lnTo>
                    <a:pt x="58" y="392"/>
                  </a:lnTo>
                  <a:lnTo>
                    <a:pt x="58" y="391"/>
                  </a:lnTo>
                  <a:lnTo>
                    <a:pt x="58" y="390"/>
                  </a:lnTo>
                  <a:lnTo>
                    <a:pt x="58" y="388"/>
                  </a:lnTo>
                  <a:lnTo>
                    <a:pt x="59" y="382"/>
                  </a:lnTo>
                  <a:lnTo>
                    <a:pt x="59" y="381"/>
                  </a:lnTo>
                  <a:lnTo>
                    <a:pt x="59" y="380"/>
                  </a:lnTo>
                  <a:lnTo>
                    <a:pt x="59" y="379"/>
                  </a:lnTo>
                  <a:lnTo>
                    <a:pt x="59" y="378"/>
                  </a:lnTo>
                  <a:lnTo>
                    <a:pt x="60" y="378"/>
                  </a:lnTo>
                  <a:lnTo>
                    <a:pt x="60" y="377"/>
                  </a:lnTo>
                  <a:lnTo>
                    <a:pt x="60" y="376"/>
                  </a:lnTo>
                  <a:lnTo>
                    <a:pt x="60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60" y="374"/>
                  </a:lnTo>
                  <a:lnTo>
                    <a:pt x="59" y="374"/>
                  </a:lnTo>
                  <a:lnTo>
                    <a:pt x="58" y="374"/>
                  </a:lnTo>
                  <a:lnTo>
                    <a:pt x="57" y="374"/>
                  </a:lnTo>
                  <a:lnTo>
                    <a:pt x="55" y="374"/>
                  </a:lnTo>
                  <a:lnTo>
                    <a:pt x="54" y="374"/>
                  </a:lnTo>
                  <a:lnTo>
                    <a:pt x="55" y="374"/>
                  </a:lnTo>
                  <a:lnTo>
                    <a:pt x="55" y="373"/>
                  </a:lnTo>
                  <a:lnTo>
                    <a:pt x="55" y="372"/>
                  </a:lnTo>
                  <a:lnTo>
                    <a:pt x="55" y="371"/>
                  </a:lnTo>
                  <a:lnTo>
                    <a:pt x="56" y="371"/>
                  </a:lnTo>
                  <a:lnTo>
                    <a:pt x="56" y="370"/>
                  </a:lnTo>
                  <a:lnTo>
                    <a:pt x="56" y="369"/>
                  </a:lnTo>
                  <a:lnTo>
                    <a:pt x="57" y="369"/>
                  </a:lnTo>
                  <a:lnTo>
                    <a:pt x="57" y="368"/>
                  </a:lnTo>
                  <a:lnTo>
                    <a:pt x="58" y="368"/>
                  </a:lnTo>
                  <a:lnTo>
                    <a:pt x="58" y="367"/>
                  </a:lnTo>
                  <a:lnTo>
                    <a:pt x="59" y="367"/>
                  </a:lnTo>
                  <a:lnTo>
                    <a:pt x="59" y="366"/>
                  </a:lnTo>
                  <a:lnTo>
                    <a:pt x="60" y="366"/>
                  </a:lnTo>
                  <a:lnTo>
                    <a:pt x="60" y="365"/>
                  </a:lnTo>
                  <a:lnTo>
                    <a:pt x="60" y="364"/>
                  </a:lnTo>
                  <a:lnTo>
                    <a:pt x="60" y="363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60" y="361"/>
                  </a:lnTo>
                  <a:lnTo>
                    <a:pt x="60" y="360"/>
                  </a:lnTo>
                  <a:lnTo>
                    <a:pt x="60" y="359"/>
                  </a:lnTo>
                  <a:lnTo>
                    <a:pt x="60" y="359"/>
                  </a:lnTo>
                  <a:lnTo>
                    <a:pt x="60" y="358"/>
                  </a:lnTo>
                  <a:lnTo>
                    <a:pt x="59" y="358"/>
                  </a:lnTo>
                  <a:lnTo>
                    <a:pt x="58" y="358"/>
                  </a:lnTo>
                  <a:lnTo>
                    <a:pt x="58" y="357"/>
                  </a:lnTo>
                  <a:lnTo>
                    <a:pt x="58" y="356"/>
                  </a:lnTo>
                  <a:lnTo>
                    <a:pt x="58" y="357"/>
                  </a:lnTo>
                  <a:lnTo>
                    <a:pt x="58" y="356"/>
                  </a:lnTo>
                  <a:lnTo>
                    <a:pt x="59" y="356"/>
                  </a:lnTo>
                  <a:lnTo>
                    <a:pt x="59" y="355"/>
                  </a:lnTo>
                  <a:lnTo>
                    <a:pt x="58" y="355"/>
                  </a:lnTo>
                  <a:lnTo>
                    <a:pt x="58" y="354"/>
                  </a:lnTo>
                  <a:lnTo>
                    <a:pt x="58" y="353"/>
                  </a:lnTo>
                  <a:lnTo>
                    <a:pt x="57" y="353"/>
                  </a:lnTo>
                  <a:lnTo>
                    <a:pt x="57" y="352"/>
                  </a:lnTo>
                  <a:lnTo>
                    <a:pt x="56" y="352"/>
                  </a:lnTo>
                  <a:lnTo>
                    <a:pt x="56" y="351"/>
                  </a:lnTo>
                  <a:lnTo>
                    <a:pt x="55" y="351"/>
                  </a:lnTo>
                  <a:lnTo>
                    <a:pt x="55" y="350"/>
                  </a:lnTo>
                  <a:lnTo>
                    <a:pt x="55" y="349"/>
                  </a:lnTo>
                  <a:lnTo>
                    <a:pt x="54" y="350"/>
                  </a:lnTo>
                  <a:lnTo>
                    <a:pt x="53" y="351"/>
                  </a:lnTo>
                  <a:lnTo>
                    <a:pt x="52" y="351"/>
                  </a:lnTo>
                  <a:lnTo>
                    <a:pt x="52" y="352"/>
                  </a:lnTo>
                  <a:lnTo>
                    <a:pt x="53" y="352"/>
                  </a:lnTo>
                  <a:lnTo>
                    <a:pt x="53" y="353"/>
                  </a:lnTo>
                  <a:lnTo>
                    <a:pt x="52" y="353"/>
                  </a:lnTo>
                  <a:lnTo>
                    <a:pt x="52" y="354"/>
                  </a:lnTo>
                  <a:lnTo>
                    <a:pt x="51" y="354"/>
                  </a:lnTo>
                  <a:lnTo>
                    <a:pt x="50" y="355"/>
                  </a:lnTo>
                  <a:lnTo>
                    <a:pt x="49" y="356"/>
                  </a:lnTo>
                  <a:lnTo>
                    <a:pt x="47" y="357"/>
                  </a:lnTo>
                  <a:lnTo>
                    <a:pt x="45" y="359"/>
                  </a:lnTo>
                  <a:lnTo>
                    <a:pt x="44" y="359"/>
                  </a:lnTo>
                  <a:lnTo>
                    <a:pt x="44" y="360"/>
                  </a:lnTo>
                  <a:lnTo>
                    <a:pt x="43" y="360"/>
                  </a:lnTo>
                  <a:lnTo>
                    <a:pt x="43" y="361"/>
                  </a:lnTo>
                  <a:lnTo>
                    <a:pt x="42" y="361"/>
                  </a:lnTo>
                  <a:lnTo>
                    <a:pt x="42" y="362"/>
                  </a:lnTo>
                  <a:lnTo>
                    <a:pt x="42" y="363"/>
                  </a:lnTo>
                  <a:lnTo>
                    <a:pt x="41" y="363"/>
                  </a:lnTo>
                  <a:lnTo>
                    <a:pt x="40" y="365"/>
                  </a:lnTo>
                  <a:lnTo>
                    <a:pt x="40" y="366"/>
                  </a:lnTo>
                  <a:lnTo>
                    <a:pt x="39" y="366"/>
                  </a:lnTo>
                  <a:lnTo>
                    <a:pt x="39" y="367"/>
                  </a:lnTo>
                  <a:lnTo>
                    <a:pt x="39" y="366"/>
                  </a:lnTo>
                  <a:lnTo>
                    <a:pt x="39" y="365"/>
                  </a:lnTo>
                  <a:lnTo>
                    <a:pt x="39" y="364"/>
                  </a:lnTo>
                  <a:lnTo>
                    <a:pt x="39" y="363"/>
                  </a:lnTo>
                  <a:lnTo>
                    <a:pt x="39" y="362"/>
                  </a:lnTo>
                  <a:lnTo>
                    <a:pt x="39" y="361"/>
                  </a:lnTo>
                  <a:lnTo>
                    <a:pt x="38" y="361"/>
                  </a:lnTo>
                  <a:lnTo>
                    <a:pt x="37" y="361"/>
                  </a:lnTo>
                  <a:lnTo>
                    <a:pt x="38" y="361"/>
                  </a:lnTo>
                  <a:lnTo>
                    <a:pt x="38" y="360"/>
                  </a:lnTo>
                  <a:lnTo>
                    <a:pt x="37" y="360"/>
                  </a:lnTo>
                  <a:lnTo>
                    <a:pt x="37" y="361"/>
                  </a:lnTo>
                  <a:lnTo>
                    <a:pt x="37" y="360"/>
                  </a:lnTo>
                  <a:lnTo>
                    <a:pt x="37" y="359"/>
                  </a:lnTo>
                  <a:lnTo>
                    <a:pt x="37" y="360"/>
                  </a:lnTo>
                  <a:lnTo>
                    <a:pt x="36" y="360"/>
                  </a:lnTo>
                  <a:lnTo>
                    <a:pt x="35" y="359"/>
                  </a:lnTo>
                  <a:lnTo>
                    <a:pt x="28" y="351"/>
                  </a:lnTo>
                  <a:lnTo>
                    <a:pt x="27" y="350"/>
                  </a:lnTo>
                  <a:lnTo>
                    <a:pt x="27" y="349"/>
                  </a:lnTo>
                  <a:lnTo>
                    <a:pt x="26" y="348"/>
                  </a:lnTo>
                  <a:lnTo>
                    <a:pt x="25" y="348"/>
                  </a:lnTo>
                  <a:lnTo>
                    <a:pt x="25" y="347"/>
                  </a:lnTo>
                  <a:lnTo>
                    <a:pt x="24" y="347"/>
                  </a:lnTo>
                  <a:lnTo>
                    <a:pt x="24" y="346"/>
                  </a:lnTo>
                  <a:lnTo>
                    <a:pt x="23" y="346"/>
                  </a:lnTo>
                  <a:lnTo>
                    <a:pt x="22" y="346"/>
                  </a:lnTo>
                  <a:lnTo>
                    <a:pt x="22" y="347"/>
                  </a:lnTo>
                  <a:lnTo>
                    <a:pt x="21" y="347"/>
                  </a:lnTo>
                  <a:lnTo>
                    <a:pt x="20" y="347"/>
                  </a:lnTo>
                  <a:lnTo>
                    <a:pt x="19" y="346"/>
                  </a:lnTo>
                  <a:lnTo>
                    <a:pt x="19" y="345"/>
                  </a:lnTo>
                  <a:lnTo>
                    <a:pt x="20" y="345"/>
                  </a:lnTo>
                  <a:lnTo>
                    <a:pt x="20" y="344"/>
                  </a:lnTo>
                  <a:lnTo>
                    <a:pt x="19" y="345"/>
                  </a:lnTo>
                  <a:lnTo>
                    <a:pt x="18" y="345"/>
                  </a:lnTo>
                  <a:lnTo>
                    <a:pt x="17" y="345"/>
                  </a:lnTo>
                  <a:lnTo>
                    <a:pt x="16" y="345"/>
                  </a:lnTo>
                  <a:lnTo>
                    <a:pt x="15" y="345"/>
                  </a:lnTo>
                  <a:lnTo>
                    <a:pt x="14" y="345"/>
                  </a:lnTo>
                  <a:lnTo>
                    <a:pt x="14" y="346"/>
                  </a:lnTo>
                  <a:lnTo>
                    <a:pt x="13" y="346"/>
                  </a:lnTo>
                  <a:lnTo>
                    <a:pt x="12" y="346"/>
                  </a:lnTo>
                  <a:lnTo>
                    <a:pt x="9" y="345"/>
                  </a:lnTo>
                  <a:lnTo>
                    <a:pt x="8" y="345"/>
                  </a:lnTo>
                  <a:lnTo>
                    <a:pt x="7" y="345"/>
                  </a:lnTo>
                  <a:lnTo>
                    <a:pt x="8" y="345"/>
                  </a:lnTo>
                  <a:lnTo>
                    <a:pt x="8" y="344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7" y="340"/>
                  </a:lnTo>
                  <a:lnTo>
                    <a:pt x="6" y="340"/>
                  </a:lnTo>
                  <a:lnTo>
                    <a:pt x="5" y="340"/>
                  </a:lnTo>
                  <a:lnTo>
                    <a:pt x="4" y="341"/>
                  </a:lnTo>
                  <a:lnTo>
                    <a:pt x="3" y="341"/>
                  </a:lnTo>
                  <a:lnTo>
                    <a:pt x="2" y="341"/>
                  </a:lnTo>
                  <a:lnTo>
                    <a:pt x="2" y="340"/>
                  </a:lnTo>
                  <a:lnTo>
                    <a:pt x="2" y="339"/>
                  </a:lnTo>
                  <a:lnTo>
                    <a:pt x="2" y="338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0" y="334"/>
                  </a:lnTo>
                  <a:lnTo>
                    <a:pt x="1" y="334"/>
                  </a:lnTo>
                  <a:lnTo>
                    <a:pt x="1" y="333"/>
                  </a:lnTo>
                  <a:lnTo>
                    <a:pt x="1" y="332"/>
                  </a:lnTo>
                  <a:lnTo>
                    <a:pt x="2" y="332"/>
                  </a:lnTo>
                  <a:lnTo>
                    <a:pt x="2" y="333"/>
                  </a:lnTo>
                  <a:lnTo>
                    <a:pt x="3" y="333"/>
                  </a:lnTo>
                  <a:lnTo>
                    <a:pt x="3" y="334"/>
                  </a:lnTo>
                  <a:lnTo>
                    <a:pt x="2" y="334"/>
                  </a:lnTo>
                  <a:lnTo>
                    <a:pt x="3" y="334"/>
                  </a:lnTo>
                  <a:lnTo>
                    <a:pt x="4" y="334"/>
                  </a:lnTo>
                  <a:lnTo>
                    <a:pt x="5" y="334"/>
                  </a:lnTo>
                  <a:lnTo>
                    <a:pt x="5" y="335"/>
                  </a:lnTo>
                  <a:lnTo>
                    <a:pt x="5" y="334"/>
                  </a:lnTo>
                  <a:lnTo>
                    <a:pt x="6" y="334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8" y="333"/>
                  </a:lnTo>
                  <a:lnTo>
                    <a:pt x="7" y="333"/>
                  </a:lnTo>
                  <a:lnTo>
                    <a:pt x="7" y="332"/>
                  </a:lnTo>
                  <a:lnTo>
                    <a:pt x="7" y="331"/>
                  </a:lnTo>
                  <a:lnTo>
                    <a:pt x="8" y="331"/>
                  </a:lnTo>
                  <a:lnTo>
                    <a:pt x="8" y="332"/>
                  </a:lnTo>
                  <a:lnTo>
                    <a:pt x="9" y="332"/>
                  </a:lnTo>
                  <a:lnTo>
                    <a:pt x="9" y="331"/>
                  </a:lnTo>
                  <a:lnTo>
                    <a:pt x="9" y="332"/>
                  </a:lnTo>
                  <a:lnTo>
                    <a:pt x="10" y="332"/>
                  </a:lnTo>
                  <a:lnTo>
                    <a:pt x="11" y="332"/>
                  </a:lnTo>
                  <a:lnTo>
                    <a:pt x="12" y="332"/>
                  </a:lnTo>
                  <a:lnTo>
                    <a:pt x="12" y="333"/>
                  </a:lnTo>
                  <a:lnTo>
                    <a:pt x="11" y="333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12" y="333"/>
                  </a:lnTo>
                  <a:lnTo>
                    <a:pt x="12" y="334"/>
                  </a:lnTo>
                  <a:lnTo>
                    <a:pt x="12" y="334"/>
                  </a:lnTo>
                  <a:lnTo>
                    <a:pt x="12" y="333"/>
                  </a:lnTo>
                  <a:lnTo>
                    <a:pt x="13" y="333"/>
                  </a:lnTo>
                  <a:lnTo>
                    <a:pt x="13" y="334"/>
                  </a:lnTo>
                  <a:lnTo>
                    <a:pt x="14" y="334"/>
                  </a:lnTo>
                  <a:lnTo>
                    <a:pt x="13" y="334"/>
                  </a:lnTo>
                  <a:lnTo>
                    <a:pt x="13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3" y="332"/>
                  </a:lnTo>
                  <a:lnTo>
                    <a:pt x="13" y="333"/>
                  </a:lnTo>
                  <a:lnTo>
                    <a:pt x="13" y="332"/>
                  </a:lnTo>
                  <a:lnTo>
                    <a:pt x="13" y="331"/>
                  </a:lnTo>
                  <a:lnTo>
                    <a:pt x="13" y="330"/>
                  </a:lnTo>
                  <a:lnTo>
                    <a:pt x="12" y="330"/>
                  </a:lnTo>
                  <a:lnTo>
                    <a:pt x="12" y="329"/>
                  </a:lnTo>
                  <a:lnTo>
                    <a:pt x="13" y="329"/>
                  </a:lnTo>
                  <a:lnTo>
                    <a:pt x="13" y="328"/>
                  </a:lnTo>
                  <a:lnTo>
                    <a:pt x="14" y="328"/>
                  </a:lnTo>
                  <a:lnTo>
                    <a:pt x="15" y="328"/>
                  </a:lnTo>
                  <a:lnTo>
                    <a:pt x="16" y="328"/>
                  </a:lnTo>
                  <a:lnTo>
                    <a:pt x="17" y="328"/>
                  </a:lnTo>
                  <a:lnTo>
                    <a:pt x="18" y="328"/>
                  </a:lnTo>
                  <a:lnTo>
                    <a:pt x="19" y="328"/>
                  </a:lnTo>
                  <a:lnTo>
                    <a:pt x="19" y="327"/>
                  </a:lnTo>
                  <a:lnTo>
                    <a:pt x="20" y="327"/>
                  </a:lnTo>
                  <a:lnTo>
                    <a:pt x="21" y="327"/>
                  </a:lnTo>
                  <a:lnTo>
                    <a:pt x="21" y="326"/>
                  </a:lnTo>
                  <a:lnTo>
                    <a:pt x="22" y="326"/>
                  </a:lnTo>
                  <a:lnTo>
                    <a:pt x="22" y="325"/>
                  </a:lnTo>
                  <a:lnTo>
                    <a:pt x="23" y="326"/>
                  </a:lnTo>
                  <a:lnTo>
                    <a:pt x="23" y="324"/>
                  </a:lnTo>
                  <a:lnTo>
                    <a:pt x="23" y="323"/>
                  </a:lnTo>
                  <a:lnTo>
                    <a:pt x="23" y="321"/>
                  </a:lnTo>
                  <a:lnTo>
                    <a:pt x="23" y="320"/>
                  </a:lnTo>
                  <a:lnTo>
                    <a:pt x="23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3" y="316"/>
                  </a:lnTo>
                  <a:lnTo>
                    <a:pt x="23" y="315"/>
                  </a:lnTo>
                  <a:lnTo>
                    <a:pt x="23" y="314"/>
                  </a:lnTo>
                  <a:lnTo>
                    <a:pt x="23" y="313"/>
                  </a:lnTo>
                  <a:lnTo>
                    <a:pt x="23" y="312"/>
                  </a:lnTo>
                  <a:lnTo>
                    <a:pt x="24" y="312"/>
                  </a:lnTo>
                  <a:lnTo>
                    <a:pt x="24" y="313"/>
                  </a:lnTo>
                  <a:lnTo>
                    <a:pt x="24" y="314"/>
                  </a:lnTo>
                  <a:lnTo>
                    <a:pt x="24" y="315"/>
                  </a:lnTo>
                  <a:lnTo>
                    <a:pt x="25" y="315"/>
                  </a:lnTo>
                  <a:lnTo>
                    <a:pt x="25" y="316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7" y="317"/>
                  </a:lnTo>
                  <a:lnTo>
                    <a:pt x="28" y="317"/>
                  </a:lnTo>
                  <a:lnTo>
                    <a:pt x="28" y="318"/>
                  </a:lnTo>
                  <a:lnTo>
                    <a:pt x="29" y="318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8"/>
                  </a:lnTo>
                  <a:lnTo>
                    <a:pt x="32" y="318"/>
                  </a:lnTo>
                  <a:lnTo>
                    <a:pt x="32" y="317"/>
                  </a:lnTo>
                  <a:lnTo>
                    <a:pt x="32" y="318"/>
                  </a:lnTo>
                  <a:lnTo>
                    <a:pt x="33" y="318"/>
                  </a:lnTo>
                  <a:lnTo>
                    <a:pt x="33" y="319"/>
                  </a:lnTo>
                  <a:lnTo>
                    <a:pt x="34" y="319"/>
                  </a:lnTo>
                  <a:lnTo>
                    <a:pt x="35" y="319"/>
                  </a:lnTo>
                  <a:lnTo>
                    <a:pt x="35" y="320"/>
                  </a:lnTo>
                  <a:lnTo>
                    <a:pt x="35" y="321"/>
                  </a:lnTo>
                  <a:lnTo>
                    <a:pt x="36" y="321"/>
                  </a:lnTo>
                  <a:lnTo>
                    <a:pt x="36" y="322"/>
                  </a:lnTo>
                  <a:lnTo>
                    <a:pt x="36" y="323"/>
                  </a:lnTo>
                  <a:lnTo>
                    <a:pt x="37" y="323"/>
                  </a:lnTo>
                  <a:lnTo>
                    <a:pt x="38" y="323"/>
                  </a:lnTo>
                  <a:lnTo>
                    <a:pt x="38" y="324"/>
                  </a:lnTo>
                  <a:lnTo>
                    <a:pt x="38" y="323"/>
                  </a:lnTo>
                  <a:lnTo>
                    <a:pt x="39" y="323"/>
                  </a:lnTo>
                  <a:lnTo>
                    <a:pt x="39" y="324"/>
                  </a:lnTo>
                  <a:lnTo>
                    <a:pt x="39" y="325"/>
                  </a:lnTo>
                  <a:lnTo>
                    <a:pt x="40" y="326"/>
                  </a:lnTo>
                  <a:lnTo>
                    <a:pt x="41" y="327"/>
                  </a:lnTo>
                  <a:lnTo>
                    <a:pt x="42" y="326"/>
                  </a:lnTo>
                  <a:lnTo>
                    <a:pt x="41" y="326"/>
                  </a:lnTo>
                  <a:lnTo>
                    <a:pt x="41" y="325"/>
                  </a:lnTo>
                  <a:lnTo>
                    <a:pt x="40" y="325"/>
                  </a:lnTo>
                  <a:lnTo>
                    <a:pt x="40" y="324"/>
                  </a:lnTo>
                  <a:lnTo>
                    <a:pt x="39" y="324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39" y="319"/>
                  </a:lnTo>
                  <a:lnTo>
                    <a:pt x="38" y="319"/>
                  </a:lnTo>
                  <a:lnTo>
                    <a:pt x="38" y="318"/>
                  </a:lnTo>
                  <a:lnTo>
                    <a:pt x="39" y="318"/>
                  </a:lnTo>
                  <a:lnTo>
                    <a:pt x="38" y="318"/>
                  </a:lnTo>
                  <a:lnTo>
                    <a:pt x="38" y="317"/>
                  </a:lnTo>
                  <a:lnTo>
                    <a:pt x="37" y="317"/>
                  </a:lnTo>
                  <a:lnTo>
                    <a:pt x="37" y="318"/>
                  </a:lnTo>
                  <a:lnTo>
                    <a:pt x="37" y="317"/>
                  </a:lnTo>
                  <a:lnTo>
                    <a:pt x="37" y="316"/>
                  </a:lnTo>
                  <a:lnTo>
                    <a:pt x="38" y="315"/>
                  </a:lnTo>
                  <a:lnTo>
                    <a:pt x="38" y="314"/>
                  </a:lnTo>
                  <a:lnTo>
                    <a:pt x="39" y="314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2" y="313"/>
                  </a:lnTo>
                  <a:lnTo>
                    <a:pt x="43" y="313"/>
                  </a:lnTo>
                  <a:lnTo>
                    <a:pt x="44" y="313"/>
                  </a:lnTo>
                  <a:lnTo>
                    <a:pt x="45" y="313"/>
                  </a:lnTo>
                  <a:lnTo>
                    <a:pt x="46" y="313"/>
                  </a:lnTo>
                  <a:lnTo>
                    <a:pt x="47" y="313"/>
                  </a:lnTo>
                  <a:lnTo>
                    <a:pt x="47" y="314"/>
                  </a:lnTo>
                  <a:lnTo>
                    <a:pt x="48" y="314"/>
                  </a:lnTo>
                  <a:lnTo>
                    <a:pt x="49" y="314"/>
                  </a:lnTo>
                  <a:lnTo>
                    <a:pt x="49" y="315"/>
                  </a:lnTo>
                  <a:lnTo>
                    <a:pt x="49" y="316"/>
                  </a:lnTo>
                  <a:lnTo>
                    <a:pt x="50" y="316"/>
                  </a:lnTo>
                  <a:lnTo>
                    <a:pt x="51" y="316"/>
                  </a:lnTo>
                  <a:lnTo>
                    <a:pt x="51" y="317"/>
                  </a:lnTo>
                  <a:lnTo>
                    <a:pt x="52" y="317"/>
                  </a:lnTo>
                  <a:lnTo>
                    <a:pt x="52" y="318"/>
                  </a:lnTo>
                  <a:lnTo>
                    <a:pt x="53" y="318"/>
                  </a:lnTo>
                  <a:lnTo>
                    <a:pt x="53" y="317"/>
                  </a:lnTo>
                  <a:lnTo>
                    <a:pt x="57" y="320"/>
                  </a:lnTo>
                  <a:lnTo>
                    <a:pt x="58" y="321"/>
                  </a:lnTo>
                  <a:lnTo>
                    <a:pt x="58" y="322"/>
                  </a:lnTo>
                  <a:lnTo>
                    <a:pt x="59" y="322"/>
                  </a:lnTo>
                  <a:lnTo>
                    <a:pt x="60" y="322"/>
                  </a:lnTo>
                  <a:lnTo>
                    <a:pt x="60" y="321"/>
                  </a:lnTo>
                  <a:lnTo>
                    <a:pt x="60" y="320"/>
                  </a:lnTo>
                  <a:lnTo>
                    <a:pt x="60" y="319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60" y="315"/>
                  </a:lnTo>
                  <a:lnTo>
                    <a:pt x="60" y="314"/>
                  </a:lnTo>
                  <a:lnTo>
                    <a:pt x="60" y="313"/>
                  </a:lnTo>
                  <a:lnTo>
                    <a:pt x="60" y="312"/>
                  </a:lnTo>
                  <a:lnTo>
                    <a:pt x="60" y="311"/>
                  </a:lnTo>
                  <a:lnTo>
                    <a:pt x="60" y="310"/>
                  </a:lnTo>
                  <a:lnTo>
                    <a:pt x="60" y="309"/>
                  </a:lnTo>
                  <a:lnTo>
                    <a:pt x="60" y="308"/>
                  </a:lnTo>
                  <a:lnTo>
                    <a:pt x="60" y="307"/>
                  </a:lnTo>
                  <a:lnTo>
                    <a:pt x="60" y="306"/>
                  </a:lnTo>
                  <a:lnTo>
                    <a:pt x="60" y="307"/>
                  </a:lnTo>
                  <a:lnTo>
                    <a:pt x="60" y="307"/>
                  </a:lnTo>
                  <a:lnTo>
                    <a:pt x="60" y="308"/>
                  </a:lnTo>
                  <a:lnTo>
                    <a:pt x="61" y="308"/>
                  </a:lnTo>
                  <a:lnTo>
                    <a:pt x="62" y="308"/>
                  </a:lnTo>
                  <a:lnTo>
                    <a:pt x="63" y="308"/>
                  </a:lnTo>
                  <a:lnTo>
                    <a:pt x="63" y="307"/>
                  </a:lnTo>
                  <a:lnTo>
                    <a:pt x="64" y="306"/>
                  </a:lnTo>
                  <a:lnTo>
                    <a:pt x="65" y="305"/>
                  </a:lnTo>
                  <a:lnTo>
                    <a:pt x="66" y="305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6" y="304"/>
                  </a:lnTo>
                  <a:lnTo>
                    <a:pt x="66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3"/>
                  </a:lnTo>
                  <a:lnTo>
                    <a:pt x="63" y="303"/>
                  </a:lnTo>
                  <a:lnTo>
                    <a:pt x="62" y="303"/>
                  </a:lnTo>
                  <a:lnTo>
                    <a:pt x="61" y="303"/>
                  </a:lnTo>
                  <a:lnTo>
                    <a:pt x="61" y="302"/>
                  </a:lnTo>
                  <a:lnTo>
                    <a:pt x="61" y="301"/>
                  </a:lnTo>
                  <a:lnTo>
                    <a:pt x="61" y="300"/>
                  </a:lnTo>
                  <a:lnTo>
                    <a:pt x="61" y="299"/>
                  </a:lnTo>
                  <a:lnTo>
                    <a:pt x="61" y="299"/>
                  </a:lnTo>
                  <a:lnTo>
                    <a:pt x="60" y="299"/>
                  </a:lnTo>
                  <a:lnTo>
                    <a:pt x="61" y="299"/>
                  </a:lnTo>
                  <a:lnTo>
                    <a:pt x="65" y="299"/>
                  </a:lnTo>
                  <a:lnTo>
                    <a:pt x="66" y="299"/>
                  </a:lnTo>
                  <a:lnTo>
                    <a:pt x="67" y="299"/>
                  </a:lnTo>
                  <a:lnTo>
                    <a:pt x="68" y="299"/>
                  </a:lnTo>
                  <a:lnTo>
                    <a:pt x="69" y="299"/>
                  </a:lnTo>
                  <a:lnTo>
                    <a:pt x="70" y="299"/>
                  </a:lnTo>
                  <a:lnTo>
                    <a:pt x="71" y="299"/>
                  </a:lnTo>
                  <a:lnTo>
                    <a:pt x="73" y="299"/>
                  </a:lnTo>
                  <a:lnTo>
                    <a:pt x="78" y="299"/>
                  </a:lnTo>
                  <a:lnTo>
                    <a:pt x="80" y="299"/>
                  </a:lnTo>
                  <a:lnTo>
                    <a:pt x="81" y="299"/>
                  </a:lnTo>
                  <a:lnTo>
                    <a:pt x="82" y="299"/>
                  </a:lnTo>
                  <a:lnTo>
                    <a:pt x="86" y="299"/>
                  </a:lnTo>
                  <a:lnTo>
                    <a:pt x="87" y="299"/>
                  </a:lnTo>
                  <a:lnTo>
                    <a:pt x="87" y="298"/>
                  </a:lnTo>
                  <a:lnTo>
                    <a:pt x="88" y="298"/>
                  </a:lnTo>
                  <a:lnTo>
                    <a:pt x="88" y="297"/>
                  </a:lnTo>
                  <a:lnTo>
                    <a:pt x="89" y="296"/>
                  </a:lnTo>
                  <a:lnTo>
                    <a:pt x="89" y="295"/>
                  </a:lnTo>
                  <a:lnTo>
                    <a:pt x="89" y="294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0" y="292"/>
                  </a:lnTo>
                  <a:lnTo>
                    <a:pt x="90" y="291"/>
                  </a:lnTo>
                  <a:lnTo>
                    <a:pt x="91" y="291"/>
                  </a:lnTo>
                  <a:lnTo>
                    <a:pt x="91" y="290"/>
                  </a:lnTo>
                  <a:lnTo>
                    <a:pt x="91" y="289"/>
                  </a:lnTo>
                  <a:lnTo>
                    <a:pt x="91" y="288"/>
                  </a:lnTo>
                  <a:lnTo>
                    <a:pt x="91" y="287"/>
                  </a:lnTo>
                  <a:lnTo>
                    <a:pt x="90" y="287"/>
                  </a:lnTo>
                  <a:lnTo>
                    <a:pt x="90" y="286"/>
                  </a:lnTo>
                  <a:lnTo>
                    <a:pt x="90" y="285"/>
                  </a:lnTo>
                  <a:lnTo>
                    <a:pt x="90" y="284"/>
                  </a:lnTo>
                  <a:lnTo>
                    <a:pt x="90" y="283"/>
                  </a:lnTo>
                  <a:lnTo>
                    <a:pt x="90" y="282"/>
                  </a:lnTo>
                  <a:lnTo>
                    <a:pt x="90" y="281"/>
                  </a:lnTo>
                  <a:lnTo>
                    <a:pt x="90" y="280"/>
                  </a:lnTo>
                  <a:lnTo>
                    <a:pt x="91" y="279"/>
                  </a:lnTo>
                  <a:lnTo>
                    <a:pt x="91" y="278"/>
                  </a:lnTo>
                  <a:lnTo>
                    <a:pt x="92" y="278"/>
                  </a:lnTo>
                  <a:lnTo>
                    <a:pt x="92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4" y="275"/>
                  </a:lnTo>
                  <a:lnTo>
                    <a:pt x="94" y="274"/>
                  </a:lnTo>
                  <a:lnTo>
                    <a:pt x="95" y="273"/>
                  </a:lnTo>
                  <a:lnTo>
                    <a:pt x="95" y="272"/>
                  </a:lnTo>
                  <a:lnTo>
                    <a:pt x="95" y="271"/>
                  </a:lnTo>
                  <a:lnTo>
                    <a:pt x="96" y="271"/>
                  </a:lnTo>
                  <a:lnTo>
                    <a:pt x="96" y="270"/>
                  </a:lnTo>
                  <a:lnTo>
                    <a:pt x="96" y="269"/>
                  </a:lnTo>
                  <a:lnTo>
                    <a:pt x="95" y="269"/>
                  </a:lnTo>
                  <a:lnTo>
                    <a:pt x="95" y="268"/>
                  </a:lnTo>
                  <a:lnTo>
                    <a:pt x="95" y="267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5" y="264"/>
                  </a:lnTo>
                  <a:lnTo>
                    <a:pt x="95" y="263"/>
                  </a:lnTo>
                  <a:lnTo>
                    <a:pt x="95" y="261"/>
                  </a:lnTo>
                  <a:lnTo>
                    <a:pt x="95" y="260"/>
                  </a:lnTo>
                  <a:lnTo>
                    <a:pt x="95" y="259"/>
                  </a:lnTo>
                  <a:lnTo>
                    <a:pt x="95" y="258"/>
                  </a:lnTo>
                  <a:lnTo>
                    <a:pt x="94" y="258"/>
                  </a:lnTo>
                  <a:lnTo>
                    <a:pt x="94" y="257"/>
                  </a:lnTo>
                  <a:lnTo>
                    <a:pt x="95" y="257"/>
                  </a:lnTo>
                  <a:lnTo>
                    <a:pt x="95" y="256"/>
                  </a:lnTo>
                  <a:lnTo>
                    <a:pt x="95" y="255"/>
                  </a:lnTo>
                  <a:lnTo>
                    <a:pt x="95" y="254"/>
                  </a:lnTo>
                  <a:lnTo>
                    <a:pt x="96" y="252"/>
                  </a:lnTo>
                  <a:lnTo>
                    <a:pt x="96" y="251"/>
                  </a:lnTo>
                  <a:lnTo>
                    <a:pt x="97" y="251"/>
                  </a:lnTo>
                  <a:lnTo>
                    <a:pt x="97" y="250"/>
                  </a:lnTo>
                  <a:lnTo>
                    <a:pt x="98" y="250"/>
                  </a:lnTo>
                  <a:lnTo>
                    <a:pt x="98" y="250"/>
                  </a:lnTo>
                  <a:lnTo>
                    <a:pt x="98" y="249"/>
                  </a:lnTo>
                  <a:lnTo>
                    <a:pt x="99" y="249"/>
                  </a:lnTo>
                  <a:lnTo>
                    <a:pt x="99" y="248"/>
                  </a:lnTo>
                  <a:lnTo>
                    <a:pt x="100" y="248"/>
                  </a:lnTo>
                  <a:lnTo>
                    <a:pt x="100" y="247"/>
                  </a:lnTo>
                  <a:lnTo>
                    <a:pt x="101" y="247"/>
                  </a:lnTo>
                  <a:lnTo>
                    <a:pt x="101" y="246"/>
                  </a:lnTo>
                  <a:lnTo>
                    <a:pt x="102" y="246"/>
                  </a:lnTo>
                  <a:lnTo>
                    <a:pt x="102" y="245"/>
                  </a:lnTo>
                  <a:lnTo>
                    <a:pt x="103" y="245"/>
                  </a:lnTo>
                  <a:lnTo>
                    <a:pt x="103" y="244"/>
                  </a:lnTo>
                  <a:lnTo>
                    <a:pt x="103" y="243"/>
                  </a:lnTo>
                  <a:lnTo>
                    <a:pt x="104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2"/>
                  </a:lnTo>
                  <a:lnTo>
                    <a:pt x="106" y="242"/>
                  </a:lnTo>
                  <a:lnTo>
                    <a:pt x="107" y="241"/>
                  </a:lnTo>
                  <a:lnTo>
                    <a:pt x="108" y="241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08" y="239"/>
                  </a:lnTo>
                  <a:lnTo>
                    <a:pt x="108" y="238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8" y="235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3"/>
                  </a:lnTo>
                  <a:lnTo>
                    <a:pt x="108" y="233"/>
                  </a:lnTo>
                  <a:lnTo>
                    <a:pt x="108" y="234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7" y="231"/>
                  </a:lnTo>
                  <a:lnTo>
                    <a:pt x="107" y="230"/>
                  </a:lnTo>
                  <a:lnTo>
                    <a:pt x="108" y="230"/>
                  </a:lnTo>
                  <a:lnTo>
                    <a:pt x="108" y="229"/>
                  </a:lnTo>
                  <a:lnTo>
                    <a:pt x="108" y="229"/>
                  </a:lnTo>
                  <a:lnTo>
                    <a:pt x="108" y="230"/>
                  </a:lnTo>
                  <a:lnTo>
                    <a:pt x="109" y="230"/>
                  </a:lnTo>
                  <a:lnTo>
                    <a:pt x="109" y="231"/>
                  </a:lnTo>
                  <a:lnTo>
                    <a:pt x="110" y="231"/>
                  </a:lnTo>
                  <a:lnTo>
                    <a:pt x="111" y="231"/>
                  </a:lnTo>
                  <a:lnTo>
                    <a:pt x="112" y="231"/>
                  </a:lnTo>
                  <a:lnTo>
                    <a:pt x="112" y="230"/>
                  </a:lnTo>
                  <a:lnTo>
                    <a:pt x="113" y="231"/>
                  </a:lnTo>
                  <a:lnTo>
                    <a:pt x="113" y="230"/>
                  </a:lnTo>
                  <a:lnTo>
                    <a:pt x="113" y="231"/>
                  </a:lnTo>
                  <a:lnTo>
                    <a:pt x="113" y="230"/>
                  </a:lnTo>
                  <a:lnTo>
                    <a:pt x="114" y="229"/>
                  </a:lnTo>
                  <a:lnTo>
                    <a:pt x="114" y="230"/>
                  </a:lnTo>
                  <a:lnTo>
                    <a:pt x="115" y="230"/>
                  </a:lnTo>
                  <a:lnTo>
                    <a:pt x="115" y="231"/>
                  </a:lnTo>
                  <a:lnTo>
                    <a:pt x="116" y="231"/>
                  </a:lnTo>
                  <a:lnTo>
                    <a:pt x="116" y="230"/>
                  </a:lnTo>
                  <a:lnTo>
                    <a:pt x="117" y="230"/>
                  </a:lnTo>
                  <a:lnTo>
                    <a:pt x="117" y="229"/>
                  </a:lnTo>
                  <a:lnTo>
                    <a:pt x="118" y="229"/>
                  </a:lnTo>
                  <a:lnTo>
                    <a:pt x="118" y="228"/>
                  </a:lnTo>
                  <a:lnTo>
                    <a:pt x="119" y="228"/>
                  </a:lnTo>
                  <a:lnTo>
                    <a:pt x="120" y="227"/>
                  </a:lnTo>
                  <a:lnTo>
                    <a:pt x="120" y="226"/>
                  </a:lnTo>
                  <a:lnTo>
                    <a:pt x="121" y="226"/>
                  </a:lnTo>
                  <a:lnTo>
                    <a:pt x="121" y="225"/>
                  </a:lnTo>
                  <a:lnTo>
                    <a:pt x="122" y="224"/>
                  </a:lnTo>
                  <a:lnTo>
                    <a:pt x="122" y="223"/>
                  </a:lnTo>
                  <a:lnTo>
                    <a:pt x="122" y="222"/>
                  </a:lnTo>
                  <a:lnTo>
                    <a:pt x="123" y="222"/>
                  </a:lnTo>
                  <a:lnTo>
                    <a:pt x="124" y="222"/>
                  </a:lnTo>
                  <a:lnTo>
                    <a:pt x="125" y="222"/>
                  </a:lnTo>
                  <a:lnTo>
                    <a:pt x="125" y="223"/>
                  </a:lnTo>
                  <a:lnTo>
                    <a:pt x="126" y="223"/>
                  </a:lnTo>
                  <a:lnTo>
                    <a:pt x="127" y="223"/>
                  </a:lnTo>
                  <a:lnTo>
                    <a:pt x="127" y="224"/>
                  </a:lnTo>
                  <a:lnTo>
                    <a:pt x="128" y="224"/>
                  </a:lnTo>
                  <a:lnTo>
                    <a:pt x="129" y="224"/>
                  </a:lnTo>
                  <a:lnTo>
                    <a:pt x="130" y="225"/>
                  </a:lnTo>
                  <a:lnTo>
                    <a:pt x="131" y="226"/>
                  </a:lnTo>
                  <a:lnTo>
                    <a:pt x="132" y="226"/>
                  </a:lnTo>
                  <a:lnTo>
                    <a:pt x="132" y="227"/>
                  </a:lnTo>
                  <a:lnTo>
                    <a:pt x="133" y="227"/>
                  </a:lnTo>
                  <a:lnTo>
                    <a:pt x="133" y="228"/>
                  </a:lnTo>
                  <a:lnTo>
                    <a:pt x="134" y="228"/>
                  </a:lnTo>
                  <a:lnTo>
                    <a:pt x="134" y="229"/>
                  </a:lnTo>
                  <a:lnTo>
                    <a:pt x="135" y="230"/>
                  </a:lnTo>
                  <a:lnTo>
                    <a:pt x="135" y="231"/>
                  </a:lnTo>
                  <a:lnTo>
                    <a:pt x="135" y="232"/>
                  </a:lnTo>
                  <a:lnTo>
                    <a:pt x="135" y="233"/>
                  </a:lnTo>
                  <a:lnTo>
                    <a:pt x="134" y="233"/>
                  </a:lnTo>
                  <a:lnTo>
                    <a:pt x="134" y="234"/>
                  </a:lnTo>
                  <a:lnTo>
                    <a:pt x="133" y="234"/>
                  </a:lnTo>
                  <a:lnTo>
                    <a:pt x="133" y="235"/>
                  </a:lnTo>
                  <a:lnTo>
                    <a:pt x="133" y="236"/>
                  </a:lnTo>
                  <a:lnTo>
                    <a:pt x="132" y="236"/>
                  </a:lnTo>
                  <a:lnTo>
                    <a:pt x="132" y="237"/>
                  </a:lnTo>
                  <a:lnTo>
                    <a:pt x="132" y="238"/>
                  </a:lnTo>
                  <a:lnTo>
                    <a:pt x="133" y="238"/>
                  </a:lnTo>
                  <a:lnTo>
                    <a:pt x="133" y="239"/>
                  </a:lnTo>
                  <a:lnTo>
                    <a:pt x="134" y="239"/>
                  </a:lnTo>
                  <a:lnTo>
                    <a:pt x="135" y="240"/>
                  </a:lnTo>
                  <a:lnTo>
                    <a:pt x="135" y="241"/>
                  </a:lnTo>
                  <a:lnTo>
                    <a:pt x="134" y="241"/>
                  </a:lnTo>
                  <a:lnTo>
                    <a:pt x="133" y="241"/>
                  </a:lnTo>
                  <a:lnTo>
                    <a:pt x="133" y="242"/>
                  </a:lnTo>
                  <a:lnTo>
                    <a:pt x="132" y="242"/>
                  </a:lnTo>
                  <a:lnTo>
                    <a:pt x="132" y="243"/>
                  </a:lnTo>
                  <a:lnTo>
                    <a:pt x="131" y="243"/>
                  </a:lnTo>
                  <a:lnTo>
                    <a:pt x="131" y="244"/>
                  </a:lnTo>
                  <a:lnTo>
                    <a:pt x="132" y="244"/>
                  </a:lnTo>
                  <a:lnTo>
                    <a:pt x="133" y="244"/>
                  </a:lnTo>
                  <a:lnTo>
                    <a:pt x="133" y="245"/>
                  </a:lnTo>
                  <a:lnTo>
                    <a:pt x="134" y="245"/>
                  </a:lnTo>
                  <a:lnTo>
                    <a:pt x="135" y="245"/>
                  </a:lnTo>
                  <a:lnTo>
                    <a:pt x="136" y="246"/>
                  </a:lnTo>
                  <a:lnTo>
                    <a:pt x="137" y="246"/>
                  </a:lnTo>
                  <a:lnTo>
                    <a:pt x="138" y="246"/>
                  </a:lnTo>
                  <a:lnTo>
                    <a:pt x="138" y="247"/>
                  </a:lnTo>
                  <a:lnTo>
                    <a:pt x="138" y="248"/>
                  </a:lnTo>
                  <a:lnTo>
                    <a:pt x="139" y="248"/>
                  </a:lnTo>
                  <a:lnTo>
                    <a:pt x="139" y="249"/>
                  </a:lnTo>
                  <a:lnTo>
                    <a:pt x="139" y="248"/>
                  </a:lnTo>
                  <a:lnTo>
                    <a:pt x="139" y="249"/>
                  </a:lnTo>
                  <a:lnTo>
                    <a:pt x="140" y="249"/>
                  </a:lnTo>
                  <a:lnTo>
                    <a:pt x="141" y="249"/>
                  </a:lnTo>
                  <a:lnTo>
                    <a:pt x="142" y="249"/>
                  </a:lnTo>
                  <a:lnTo>
                    <a:pt x="142" y="250"/>
                  </a:lnTo>
                  <a:lnTo>
                    <a:pt x="143" y="250"/>
                  </a:lnTo>
                  <a:lnTo>
                    <a:pt x="143" y="249"/>
                  </a:lnTo>
                  <a:lnTo>
                    <a:pt x="144" y="249"/>
                  </a:lnTo>
                  <a:lnTo>
                    <a:pt x="145" y="249"/>
                  </a:lnTo>
                  <a:lnTo>
                    <a:pt x="146" y="249"/>
                  </a:lnTo>
                  <a:lnTo>
                    <a:pt x="147" y="249"/>
                  </a:lnTo>
                  <a:lnTo>
                    <a:pt x="148" y="249"/>
                  </a:lnTo>
                  <a:lnTo>
                    <a:pt x="148" y="250"/>
                  </a:lnTo>
                  <a:lnTo>
                    <a:pt x="149" y="250"/>
                  </a:lnTo>
                  <a:lnTo>
                    <a:pt x="150" y="250"/>
                  </a:lnTo>
                  <a:lnTo>
                    <a:pt x="151" y="250"/>
                  </a:lnTo>
                  <a:lnTo>
                    <a:pt x="152" y="250"/>
                  </a:lnTo>
                  <a:lnTo>
                    <a:pt x="152" y="249"/>
                  </a:lnTo>
                  <a:lnTo>
                    <a:pt x="153" y="249"/>
                  </a:lnTo>
                  <a:lnTo>
                    <a:pt x="154" y="249"/>
                  </a:lnTo>
                  <a:lnTo>
                    <a:pt x="154" y="248"/>
                  </a:lnTo>
                  <a:lnTo>
                    <a:pt x="155" y="248"/>
                  </a:lnTo>
                  <a:lnTo>
                    <a:pt x="155" y="247"/>
                  </a:lnTo>
                  <a:lnTo>
                    <a:pt x="156" y="247"/>
                  </a:lnTo>
                  <a:lnTo>
                    <a:pt x="156" y="248"/>
                  </a:lnTo>
                  <a:lnTo>
                    <a:pt x="156" y="248"/>
                  </a:lnTo>
                  <a:lnTo>
                    <a:pt x="156" y="249"/>
                  </a:lnTo>
                  <a:lnTo>
                    <a:pt x="156" y="250"/>
                  </a:lnTo>
                  <a:lnTo>
                    <a:pt x="157" y="250"/>
                  </a:lnTo>
                  <a:lnTo>
                    <a:pt x="156" y="250"/>
                  </a:lnTo>
                  <a:lnTo>
                    <a:pt x="157" y="250"/>
                  </a:lnTo>
                  <a:lnTo>
                    <a:pt x="157" y="250"/>
                  </a:lnTo>
                  <a:lnTo>
                    <a:pt x="158" y="250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9" y="252"/>
                  </a:lnTo>
                  <a:lnTo>
                    <a:pt x="159" y="253"/>
                  </a:lnTo>
                  <a:lnTo>
                    <a:pt x="158" y="253"/>
                  </a:lnTo>
                  <a:lnTo>
                    <a:pt x="159" y="253"/>
                  </a:lnTo>
                  <a:lnTo>
                    <a:pt x="159" y="254"/>
                  </a:lnTo>
                  <a:lnTo>
                    <a:pt x="160" y="254"/>
                  </a:lnTo>
                  <a:lnTo>
                    <a:pt x="160" y="253"/>
                  </a:lnTo>
                  <a:lnTo>
                    <a:pt x="161" y="253"/>
                  </a:lnTo>
                  <a:lnTo>
                    <a:pt x="161" y="254"/>
                  </a:lnTo>
                  <a:lnTo>
                    <a:pt x="161" y="253"/>
                  </a:lnTo>
                  <a:lnTo>
                    <a:pt x="162" y="253"/>
                  </a:lnTo>
                  <a:lnTo>
                    <a:pt x="162" y="252"/>
                  </a:lnTo>
                  <a:lnTo>
                    <a:pt x="163" y="252"/>
                  </a:lnTo>
                  <a:lnTo>
                    <a:pt x="163" y="253"/>
                  </a:lnTo>
                  <a:lnTo>
                    <a:pt x="163" y="252"/>
                  </a:lnTo>
                  <a:lnTo>
                    <a:pt x="164" y="252"/>
                  </a:lnTo>
                  <a:lnTo>
                    <a:pt x="164" y="251"/>
                  </a:lnTo>
                  <a:lnTo>
                    <a:pt x="164" y="250"/>
                  </a:lnTo>
                  <a:lnTo>
                    <a:pt x="165" y="250"/>
                  </a:lnTo>
                  <a:lnTo>
                    <a:pt x="165" y="250"/>
                  </a:lnTo>
                  <a:lnTo>
                    <a:pt x="166" y="250"/>
                  </a:lnTo>
                  <a:lnTo>
                    <a:pt x="167" y="250"/>
                  </a:lnTo>
                  <a:lnTo>
                    <a:pt x="167" y="249"/>
                  </a:lnTo>
                  <a:lnTo>
                    <a:pt x="168" y="249"/>
                  </a:lnTo>
                  <a:lnTo>
                    <a:pt x="169" y="249"/>
                  </a:lnTo>
                  <a:lnTo>
                    <a:pt x="169" y="248"/>
                  </a:lnTo>
                  <a:lnTo>
                    <a:pt x="170" y="248"/>
                  </a:lnTo>
                  <a:lnTo>
                    <a:pt x="171" y="247"/>
                  </a:lnTo>
                  <a:lnTo>
                    <a:pt x="172" y="246"/>
                  </a:lnTo>
                  <a:lnTo>
                    <a:pt x="173" y="245"/>
                  </a:lnTo>
                  <a:lnTo>
                    <a:pt x="174" y="245"/>
                  </a:lnTo>
                  <a:lnTo>
                    <a:pt x="175" y="244"/>
                  </a:lnTo>
                  <a:lnTo>
                    <a:pt x="176" y="243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8" y="242"/>
                  </a:lnTo>
                  <a:lnTo>
                    <a:pt x="178" y="241"/>
                  </a:lnTo>
                  <a:lnTo>
                    <a:pt x="179" y="241"/>
                  </a:lnTo>
                  <a:lnTo>
                    <a:pt x="180" y="242"/>
                  </a:lnTo>
                  <a:lnTo>
                    <a:pt x="181" y="242"/>
                  </a:lnTo>
                  <a:lnTo>
                    <a:pt x="182" y="245"/>
                  </a:lnTo>
                  <a:lnTo>
                    <a:pt x="182" y="246"/>
                  </a:lnTo>
                  <a:lnTo>
                    <a:pt x="183" y="249"/>
                  </a:lnTo>
                  <a:lnTo>
                    <a:pt x="184" y="250"/>
                  </a:lnTo>
                  <a:lnTo>
                    <a:pt x="184" y="252"/>
                  </a:lnTo>
                  <a:lnTo>
                    <a:pt x="185" y="253"/>
                  </a:lnTo>
                  <a:lnTo>
                    <a:pt x="185" y="254"/>
                  </a:lnTo>
                  <a:lnTo>
                    <a:pt x="185" y="256"/>
                  </a:lnTo>
                  <a:lnTo>
                    <a:pt x="186" y="256"/>
                  </a:lnTo>
                  <a:lnTo>
                    <a:pt x="186" y="257"/>
                  </a:lnTo>
                  <a:lnTo>
                    <a:pt x="186" y="258"/>
                  </a:lnTo>
                  <a:lnTo>
                    <a:pt x="186" y="259"/>
                  </a:lnTo>
                  <a:lnTo>
                    <a:pt x="187" y="262"/>
                  </a:lnTo>
                  <a:lnTo>
                    <a:pt x="188" y="263"/>
                  </a:lnTo>
                  <a:lnTo>
                    <a:pt x="188" y="264"/>
                  </a:lnTo>
                  <a:lnTo>
                    <a:pt x="188" y="267"/>
                  </a:lnTo>
                  <a:lnTo>
                    <a:pt x="189" y="268"/>
                  </a:lnTo>
                  <a:lnTo>
                    <a:pt x="189" y="269"/>
                  </a:lnTo>
                  <a:lnTo>
                    <a:pt x="189" y="270"/>
                  </a:lnTo>
                  <a:lnTo>
                    <a:pt x="190" y="271"/>
                  </a:lnTo>
                  <a:lnTo>
                    <a:pt x="191" y="275"/>
                  </a:lnTo>
                  <a:lnTo>
                    <a:pt x="191" y="276"/>
                  </a:lnTo>
                  <a:lnTo>
                    <a:pt x="191" y="277"/>
                  </a:lnTo>
                  <a:lnTo>
                    <a:pt x="192" y="278"/>
                  </a:lnTo>
                  <a:lnTo>
                    <a:pt x="194" y="278"/>
                  </a:lnTo>
                  <a:lnTo>
                    <a:pt x="194" y="277"/>
                  </a:lnTo>
                  <a:lnTo>
                    <a:pt x="195" y="277"/>
                  </a:lnTo>
                  <a:lnTo>
                    <a:pt x="198" y="276"/>
                  </a:lnTo>
                  <a:lnTo>
                    <a:pt x="199" y="275"/>
                  </a:lnTo>
                  <a:lnTo>
                    <a:pt x="200" y="275"/>
                  </a:lnTo>
                  <a:lnTo>
                    <a:pt x="201" y="274"/>
                  </a:lnTo>
                  <a:lnTo>
                    <a:pt x="202" y="274"/>
                  </a:lnTo>
                  <a:lnTo>
                    <a:pt x="203" y="274"/>
                  </a:lnTo>
                  <a:lnTo>
                    <a:pt x="203" y="273"/>
                  </a:lnTo>
                  <a:lnTo>
                    <a:pt x="204" y="273"/>
                  </a:lnTo>
                  <a:lnTo>
                    <a:pt x="204" y="273"/>
                  </a:lnTo>
                  <a:lnTo>
                    <a:pt x="204" y="272"/>
                  </a:lnTo>
                  <a:lnTo>
                    <a:pt x="206" y="272"/>
                  </a:lnTo>
                  <a:lnTo>
                    <a:pt x="207" y="271"/>
                  </a:lnTo>
                  <a:lnTo>
                    <a:pt x="208" y="271"/>
                  </a:lnTo>
                  <a:lnTo>
                    <a:pt x="209" y="271"/>
                  </a:lnTo>
                  <a:lnTo>
                    <a:pt x="209" y="270"/>
                  </a:lnTo>
                  <a:lnTo>
                    <a:pt x="210" y="270"/>
                  </a:lnTo>
                  <a:lnTo>
                    <a:pt x="211" y="270"/>
                  </a:lnTo>
                  <a:lnTo>
                    <a:pt x="211" y="269"/>
                  </a:lnTo>
                  <a:lnTo>
                    <a:pt x="212" y="269"/>
                  </a:lnTo>
                  <a:lnTo>
                    <a:pt x="213" y="269"/>
                  </a:lnTo>
                  <a:lnTo>
                    <a:pt x="214" y="268"/>
                  </a:lnTo>
                  <a:lnTo>
                    <a:pt x="215" y="268"/>
                  </a:lnTo>
                  <a:lnTo>
                    <a:pt x="217" y="267"/>
                  </a:lnTo>
                  <a:lnTo>
                    <a:pt x="219" y="266"/>
                  </a:lnTo>
                  <a:lnTo>
                    <a:pt x="220" y="265"/>
                  </a:lnTo>
                  <a:lnTo>
                    <a:pt x="221" y="265"/>
                  </a:lnTo>
                  <a:lnTo>
                    <a:pt x="222" y="265"/>
                  </a:lnTo>
                  <a:lnTo>
                    <a:pt x="222" y="266"/>
                  </a:lnTo>
                  <a:lnTo>
                    <a:pt x="224" y="267"/>
                  </a:lnTo>
                  <a:lnTo>
                    <a:pt x="224" y="268"/>
                  </a:lnTo>
                  <a:lnTo>
                    <a:pt x="225" y="268"/>
                  </a:lnTo>
                  <a:lnTo>
                    <a:pt x="225" y="269"/>
                  </a:lnTo>
                  <a:lnTo>
                    <a:pt x="226" y="270"/>
                  </a:lnTo>
                  <a:lnTo>
                    <a:pt x="227" y="270"/>
                  </a:lnTo>
                  <a:lnTo>
                    <a:pt x="229" y="268"/>
                  </a:lnTo>
                  <a:lnTo>
                    <a:pt x="229" y="267"/>
                  </a:lnTo>
                  <a:lnTo>
                    <a:pt x="230" y="267"/>
                  </a:lnTo>
                  <a:lnTo>
                    <a:pt x="230" y="266"/>
                  </a:lnTo>
                  <a:lnTo>
                    <a:pt x="231" y="266"/>
                  </a:lnTo>
                  <a:lnTo>
                    <a:pt x="231" y="265"/>
                  </a:lnTo>
                  <a:lnTo>
                    <a:pt x="232" y="264"/>
                  </a:lnTo>
                  <a:lnTo>
                    <a:pt x="232" y="263"/>
                  </a:lnTo>
                  <a:lnTo>
                    <a:pt x="231" y="262"/>
                  </a:lnTo>
                  <a:lnTo>
                    <a:pt x="230" y="261"/>
                  </a:lnTo>
                  <a:lnTo>
                    <a:pt x="231" y="261"/>
                  </a:lnTo>
                  <a:lnTo>
                    <a:pt x="232" y="260"/>
                  </a:lnTo>
                  <a:lnTo>
                    <a:pt x="235" y="259"/>
                  </a:lnTo>
                  <a:lnTo>
                    <a:pt x="236" y="259"/>
                  </a:lnTo>
                  <a:lnTo>
                    <a:pt x="236" y="258"/>
                  </a:lnTo>
                  <a:lnTo>
                    <a:pt x="237" y="258"/>
                  </a:lnTo>
                  <a:lnTo>
                    <a:pt x="238" y="257"/>
                  </a:lnTo>
                  <a:lnTo>
                    <a:pt x="239" y="257"/>
                  </a:lnTo>
                  <a:lnTo>
                    <a:pt x="240" y="256"/>
                  </a:lnTo>
                  <a:lnTo>
                    <a:pt x="241" y="256"/>
                  </a:lnTo>
                  <a:lnTo>
                    <a:pt x="244" y="255"/>
                  </a:lnTo>
                  <a:lnTo>
                    <a:pt x="245" y="254"/>
                  </a:lnTo>
                  <a:lnTo>
                    <a:pt x="246" y="254"/>
                  </a:lnTo>
                  <a:lnTo>
                    <a:pt x="246" y="253"/>
                  </a:lnTo>
                  <a:lnTo>
                    <a:pt x="247" y="253"/>
                  </a:lnTo>
                  <a:lnTo>
                    <a:pt x="248" y="253"/>
                  </a:lnTo>
                  <a:lnTo>
                    <a:pt x="248" y="252"/>
                  </a:lnTo>
                  <a:lnTo>
                    <a:pt x="249" y="252"/>
                  </a:lnTo>
                  <a:lnTo>
                    <a:pt x="250" y="252"/>
                  </a:lnTo>
                  <a:lnTo>
                    <a:pt x="251" y="251"/>
                  </a:lnTo>
                  <a:lnTo>
                    <a:pt x="252" y="250"/>
                  </a:lnTo>
                  <a:lnTo>
                    <a:pt x="253" y="250"/>
                  </a:lnTo>
                  <a:lnTo>
                    <a:pt x="254" y="250"/>
                  </a:lnTo>
                  <a:lnTo>
                    <a:pt x="256" y="249"/>
                  </a:lnTo>
                  <a:lnTo>
                    <a:pt x="257" y="249"/>
                  </a:lnTo>
                  <a:lnTo>
                    <a:pt x="257" y="250"/>
                  </a:lnTo>
                  <a:lnTo>
                    <a:pt x="258" y="250"/>
                  </a:lnTo>
                  <a:lnTo>
                    <a:pt x="259" y="250"/>
                  </a:lnTo>
                  <a:lnTo>
                    <a:pt x="260" y="250"/>
                  </a:lnTo>
                  <a:lnTo>
                    <a:pt x="260" y="249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2" y="250"/>
                  </a:lnTo>
                  <a:lnTo>
                    <a:pt x="263" y="250"/>
                  </a:lnTo>
                  <a:lnTo>
                    <a:pt x="263" y="250"/>
                  </a:lnTo>
                  <a:lnTo>
                    <a:pt x="263" y="251"/>
                  </a:lnTo>
                  <a:lnTo>
                    <a:pt x="264" y="252"/>
                  </a:lnTo>
                  <a:lnTo>
                    <a:pt x="264" y="253"/>
                  </a:lnTo>
                  <a:lnTo>
                    <a:pt x="265" y="253"/>
                  </a:lnTo>
                  <a:lnTo>
                    <a:pt x="266" y="253"/>
                  </a:lnTo>
                  <a:lnTo>
                    <a:pt x="267" y="253"/>
                  </a:lnTo>
                  <a:lnTo>
                    <a:pt x="267" y="254"/>
                  </a:lnTo>
                  <a:lnTo>
                    <a:pt x="268" y="254"/>
                  </a:lnTo>
                  <a:lnTo>
                    <a:pt x="269" y="254"/>
                  </a:lnTo>
                  <a:lnTo>
                    <a:pt x="270" y="254"/>
                  </a:lnTo>
                  <a:lnTo>
                    <a:pt x="271" y="255"/>
                  </a:lnTo>
                  <a:lnTo>
                    <a:pt x="271" y="254"/>
                  </a:lnTo>
                  <a:lnTo>
                    <a:pt x="272" y="255"/>
                  </a:lnTo>
                  <a:lnTo>
                    <a:pt x="273" y="255"/>
                  </a:lnTo>
                  <a:lnTo>
                    <a:pt x="274" y="255"/>
                  </a:lnTo>
                  <a:lnTo>
                    <a:pt x="275" y="256"/>
                  </a:lnTo>
                  <a:lnTo>
                    <a:pt x="276" y="255"/>
                  </a:lnTo>
                  <a:lnTo>
                    <a:pt x="275" y="255"/>
                  </a:lnTo>
                  <a:lnTo>
                    <a:pt x="274" y="253"/>
                  </a:lnTo>
                  <a:lnTo>
                    <a:pt x="273" y="252"/>
                  </a:lnTo>
                  <a:lnTo>
                    <a:pt x="273" y="251"/>
                  </a:lnTo>
                  <a:lnTo>
                    <a:pt x="272" y="251"/>
                  </a:lnTo>
                  <a:lnTo>
                    <a:pt x="272" y="250"/>
                  </a:lnTo>
                  <a:lnTo>
                    <a:pt x="271" y="250"/>
                  </a:lnTo>
                  <a:lnTo>
                    <a:pt x="268" y="247"/>
                  </a:lnTo>
                  <a:lnTo>
                    <a:pt x="269" y="247"/>
                  </a:lnTo>
                  <a:lnTo>
                    <a:pt x="269" y="246"/>
                  </a:lnTo>
                  <a:lnTo>
                    <a:pt x="270" y="246"/>
                  </a:lnTo>
                  <a:lnTo>
                    <a:pt x="270" y="245"/>
                  </a:lnTo>
                  <a:lnTo>
                    <a:pt x="272" y="243"/>
                  </a:lnTo>
                  <a:lnTo>
                    <a:pt x="273" y="243"/>
                  </a:lnTo>
                  <a:lnTo>
                    <a:pt x="274" y="242"/>
                  </a:lnTo>
                  <a:lnTo>
                    <a:pt x="274" y="241"/>
                  </a:lnTo>
                  <a:lnTo>
                    <a:pt x="275" y="241"/>
                  </a:lnTo>
                  <a:lnTo>
                    <a:pt x="275" y="240"/>
                  </a:lnTo>
                  <a:lnTo>
                    <a:pt x="276" y="240"/>
                  </a:lnTo>
                  <a:lnTo>
                    <a:pt x="276" y="239"/>
                  </a:lnTo>
                  <a:lnTo>
                    <a:pt x="277" y="239"/>
                  </a:lnTo>
                  <a:lnTo>
                    <a:pt x="278" y="240"/>
                  </a:lnTo>
                  <a:lnTo>
                    <a:pt x="279" y="240"/>
                  </a:lnTo>
                  <a:lnTo>
                    <a:pt x="279" y="241"/>
                  </a:lnTo>
                  <a:lnTo>
                    <a:pt x="280" y="242"/>
                  </a:lnTo>
                  <a:lnTo>
                    <a:pt x="281" y="242"/>
                  </a:lnTo>
                  <a:lnTo>
                    <a:pt x="282" y="241"/>
                  </a:lnTo>
                  <a:lnTo>
                    <a:pt x="282" y="240"/>
                  </a:lnTo>
                  <a:lnTo>
                    <a:pt x="282" y="239"/>
                  </a:lnTo>
                  <a:lnTo>
                    <a:pt x="282" y="238"/>
                  </a:lnTo>
                  <a:lnTo>
                    <a:pt x="281" y="238"/>
                  </a:lnTo>
                  <a:lnTo>
                    <a:pt x="281" y="237"/>
                  </a:lnTo>
                  <a:lnTo>
                    <a:pt x="281" y="236"/>
                  </a:lnTo>
                  <a:lnTo>
                    <a:pt x="282" y="236"/>
                  </a:lnTo>
                  <a:lnTo>
                    <a:pt x="283" y="236"/>
                  </a:lnTo>
                  <a:lnTo>
                    <a:pt x="284" y="236"/>
                  </a:lnTo>
                  <a:lnTo>
                    <a:pt x="285" y="236"/>
                  </a:lnTo>
                  <a:lnTo>
                    <a:pt x="286" y="236"/>
                  </a:lnTo>
                  <a:lnTo>
                    <a:pt x="286" y="237"/>
                  </a:lnTo>
                  <a:lnTo>
                    <a:pt x="287" y="237"/>
                  </a:lnTo>
                  <a:lnTo>
                    <a:pt x="287" y="236"/>
                  </a:lnTo>
                  <a:lnTo>
                    <a:pt x="288" y="236"/>
                  </a:lnTo>
                  <a:lnTo>
                    <a:pt x="289" y="237"/>
                  </a:lnTo>
                  <a:lnTo>
                    <a:pt x="290" y="237"/>
                  </a:lnTo>
                  <a:lnTo>
                    <a:pt x="290" y="238"/>
                  </a:lnTo>
                  <a:lnTo>
                    <a:pt x="290" y="239"/>
                  </a:lnTo>
                  <a:lnTo>
                    <a:pt x="290" y="240"/>
                  </a:lnTo>
                  <a:lnTo>
                    <a:pt x="290" y="241"/>
                  </a:lnTo>
                  <a:lnTo>
                    <a:pt x="291" y="241"/>
                  </a:lnTo>
                  <a:lnTo>
                    <a:pt x="292" y="240"/>
                  </a:lnTo>
                  <a:lnTo>
                    <a:pt x="293" y="239"/>
                  </a:lnTo>
                  <a:lnTo>
                    <a:pt x="293" y="240"/>
                  </a:lnTo>
                  <a:lnTo>
                    <a:pt x="294" y="240"/>
                  </a:lnTo>
                  <a:lnTo>
                    <a:pt x="293" y="240"/>
                  </a:lnTo>
                  <a:lnTo>
                    <a:pt x="293" y="241"/>
                  </a:lnTo>
                  <a:lnTo>
                    <a:pt x="292" y="241"/>
                  </a:lnTo>
                  <a:lnTo>
                    <a:pt x="292" y="242"/>
                  </a:lnTo>
                  <a:lnTo>
                    <a:pt x="292" y="243"/>
                  </a:lnTo>
                  <a:lnTo>
                    <a:pt x="293" y="243"/>
                  </a:lnTo>
                  <a:lnTo>
                    <a:pt x="293" y="244"/>
                  </a:lnTo>
                  <a:lnTo>
                    <a:pt x="292" y="245"/>
                  </a:lnTo>
                  <a:lnTo>
                    <a:pt x="292" y="244"/>
                  </a:lnTo>
                  <a:lnTo>
                    <a:pt x="292" y="245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2" y="246"/>
                  </a:lnTo>
                  <a:lnTo>
                    <a:pt x="293" y="246"/>
                  </a:lnTo>
                  <a:lnTo>
                    <a:pt x="294" y="246"/>
                  </a:lnTo>
                  <a:lnTo>
                    <a:pt x="294" y="247"/>
                  </a:lnTo>
                  <a:lnTo>
                    <a:pt x="294" y="248"/>
                  </a:lnTo>
                  <a:lnTo>
                    <a:pt x="293" y="248"/>
                  </a:lnTo>
                  <a:lnTo>
                    <a:pt x="293" y="247"/>
                  </a:lnTo>
                  <a:lnTo>
                    <a:pt x="293" y="248"/>
                  </a:lnTo>
                  <a:lnTo>
                    <a:pt x="292" y="248"/>
                  </a:lnTo>
                  <a:lnTo>
                    <a:pt x="292" y="249"/>
                  </a:lnTo>
                  <a:lnTo>
                    <a:pt x="293" y="249"/>
                  </a:lnTo>
                  <a:lnTo>
                    <a:pt x="294" y="249"/>
                  </a:lnTo>
                  <a:lnTo>
                    <a:pt x="295" y="249"/>
                  </a:lnTo>
                  <a:lnTo>
                    <a:pt x="295" y="250"/>
                  </a:lnTo>
                  <a:lnTo>
                    <a:pt x="296" y="250"/>
                  </a:lnTo>
                  <a:lnTo>
                    <a:pt x="296" y="250"/>
                  </a:lnTo>
                  <a:lnTo>
                    <a:pt x="297" y="251"/>
                  </a:lnTo>
                  <a:lnTo>
                    <a:pt x="297" y="252"/>
                  </a:lnTo>
                  <a:lnTo>
                    <a:pt x="297" y="253"/>
                  </a:lnTo>
                  <a:lnTo>
                    <a:pt x="298" y="253"/>
                  </a:lnTo>
                  <a:lnTo>
                    <a:pt x="299" y="253"/>
                  </a:lnTo>
                  <a:lnTo>
                    <a:pt x="300" y="254"/>
                  </a:lnTo>
                  <a:lnTo>
                    <a:pt x="300" y="255"/>
                  </a:lnTo>
                  <a:lnTo>
                    <a:pt x="300" y="255"/>
                  </a:lnTo>
                  <a:lnTo>
                    <a:pt x="301" y="255"/>
                  </a:lnTo>
                  <a:lnTo>
                    <a:pt x="302" y="256"/>
                  </a:lnTo>
                  <a:lnTo>
                    <a:pt x="302" y="257"/>
                  </a:lnTo>
                  <a:lnTo>
                    <a:pt x="303" y="257"/>
                  </a:lnTo>
                  <a:lnTo>
                    <a:pt x="304" y="257"/>
                  </a:lnTo>
                  <a:lnTo>
                    <a:pt x="305" y="256"/>
                  </a:lnTo>
                  <a:lnTo>
                    <a:pt x="305" y="257"/>
                  </a:lnTo>
                  <a:lnTo>
                    <a:pt x="305" y="258"/>
                  </a:lnTo>
                  <a:lnTo>
                    <a:pt x="305" y="259"/>
                  </a:lnTo>
                  <a:lnTo>
                    <a:pt x="304" y="260"/>
                  </a:lnTo>
                  <a:lnTo>
                    <a:pt x="305" y="260"/>
                  </a:lnTo>
                  <a:lnTo>
                    <a:pt x="306" y="260"/>
                  </a:lnTo>
                  <a:lnTo>
                    <a:pt x="306" y="261"/>
                  </a:lnTo>
                  <a:lnTo>
                    <a:pt x="307" y="261"/>
                  </a:lnTo>
                  <a:lnTo>
                    <a:pt x="307" y="262"/>
                  </a:lnTo>
                  <a:lnTo>
                    <a:pt x="306" y="262"/>
                  </a:lnTo>
                  <a:lnTo>
                    <a:pt x="307" y="262"/>
                  </a:lnTo>
                  <a:lnTo>
                    <a:pt x="308" y="262"/>
                  </a:lnTo>
                  <a:lnTo>
                    <a:pt x="308" y="263"/>
                  </a:lnTo>
                  <a:lnTo>
                    <a:pt x="308" y="264"/>
                  </a:lnTo>
                  <a:lnTo>
                    <a:pt x="308" y="265"/>
                  </a:lnTo>
                  <a:lnTo>
                    <a:pt x="309" y="265"/>
                  </a:lnTo>
                  <a:lnTo>
                    <a:pt x="310" y="264"/>
                  </a:lnTo>
                  <a:lnTo>
                    <a:pt x="309" y="264"/>
                  </a:lnTo>
                  <a:lnTo>
                    <a:pt x="309" y="263"/>
                  </a:lnTo>
                  <a:lnTo>
                    <a:pt x="309" y="262"/>
                  </a:lnTo>
                  <a:lnTo>
                    <a:pt x="310" y="263"/>
                  </a:lnTo>
                  <a:lnTo>
                    <a:pt x="311" y="263"/>
                  </a:lnTo>
                  <a:lnTo>
                    <a:pt x="311" y="264"/>
                  </a:lnTo>
                  <a:lnTo>
                    <a:pt x="312" y="264"/>
                  </a:lnTo>
                  <a:lnTo>
                    <a:pt x="312" y="265"/>
                  </a:lnTo>
                  <a:lnTo>
                    <a:pt x="313" y="265"/>
                  </a:lnTo>
                  <a:lnTo>
                    <a:pt x="313" y="266"/>
                  </a:lnTo>
                  <a:lnTo>
                    <a:pt x="312" y="266"/>
                  </a:lnTo>
                  <a:lnTo>
                    <a:pt x="312" y="267"/>
                  </a:lnTo>
                  <a:lnTo>
                    <a:pt x="313" y="267"/>
                  </a:lnTo>
                  <a:lnTo>
                    <a:pt x="314" y="266"/>
                  </a:lnTo>
                  <a:lnTo>
                    <a:pt x="314" y="267"/>
                  </a:lnTo>
                  <a:lnTo>
                    <a:pt x="315" y="267"/>
                  </a:lnTo>
                  <a:lnTo>
                    <a:pt x="316" y="267"/>
                  </a:lnTo>
                  <a:lnTo>
                    <a:pt x="316" y="266"/>
                  </a:lnTo>
                  <a:lnTo>
                    <a:pt x="316" y="265"/>
                  </a:lnTo>
                  <a:lnTo>
                    <a:pt x="316" y="264"/>
                  </a:lnTo>
                  <a:lnTo>
                    <a:pt x="316" y="263"/>
                  </a:lnTo>
                  <a:lnTo>
                    <a:pt x="316" y="262"/>
                  </a:lnTo>
                  <a:lnTo>
                    <a:pt x="316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9"/>
                  </a:lnTo>
                  <a:lnTo>
                    <a:pt x="315" y="258"/>
                  </a:lnTo>
                  <a:lnTo>
                    <a:pt x="315" y="257"/>
                  </a:lnTo>
                  <a:lnTo>
                    <a:pt x="315" y="256"/>
                  </a:lnTo>
                  <a:lnTo>
                    <a:pt x="316" y="256"/>
                  </a:lnTo>
                  <a:lnTo>
                    <a:pt x="316" y="255"/>
                  </a:lnTo>
                  <a:lnTo>
                    <a:pt x="316" y="254"/>
                  </a:lnTo>
                  <a:lnTo>
                    <a:pt x="316" y="253"/>
                  </a:lnTo>
                  <a:lnTo>
                    <a:pt x="317" y="253"/>
                  </a:lnTo>
                  <a:lnTo>
                    <a:pt x="317" y="252"/>
                  </a:lnTo>
                  <a:lnTo>
                    <a:pt x="318" y="252"/>
                  </a:lnTo>
                  <a:lnTo>
                    <a:pt x="319" y="252"/>
                  </a:lnTo>
                  <a:lnTo>
                    <a:pt x="319" y="253"/>
                  </a:lnTo>
                  <a:lnTo>
                    <a:pt x="320" y="253"/>
                  </a:lnTo>
                  <a:lnTo>
                    <a:pt x="320" y="252"/>
                  </a:lnTo>
                  <a:lnTo>
                    <a:pt x="321" y="252"/>
                  </a:lnTo>
                  <a:lnTo>
                    <a:pt x="322" y="251"/>
                  </a:lnTo>
                  <a:lnTo>
                    <a:pt x="323" y="250"/>
                  </a:lnTo>
                  <a:lnTo>
                    <a:pt x="323" y="250"/>
                  </a:lnTo>
                  <a:lnTo>
                    <a:pt x="324" y="250"/>
                  </a:lnTo>
                  <a:lnTo>
                    <a:pt x="324" y="249"/>
                  </a:lnTo>
                  <a:lnTo>
                    <a:pt x="325" y="248"/>
                  </a:lnTo>
                  <a:lnTo>
                    <a:pt x="325" y="247"/>
                  </a:lnTo>
                  <a:lnTo>
                    <a:pt x="325" y="246"/>
                  </a:lnTo>
                  <a:lnTo>
                    <a:pt x="325" y="245"/>
                  </a:lnTo>
                  <a:lnTo>
                    <a:pt x="325" y="244"/>
                  </a:lnTo>
                  <a:lnTo>
                    <a:pt x="325" y="243"/>
                  </a:lnTo>
                  <a:lnTo>
                    <a:pt x="324" y="243"/>
                  </a:lnTo>
                  <a:lnTo>
                    <a:pt x="324" y="242"/>
                  </a:lnTo>
                  <a:lnTo>
                    <a:pt x="324" y="241"/>
                  </a:lnTo>
                  <a:lnTo>
                    <a:pt x="324" y="240"/>
                  </a:lnTo>
                  <a:lnTo>
                    <a:pt x="324" y="239"/>
                  </a:lnTo>
                  <a:lnTo>
                    <a:pt x="324" y="238"/>
                  </a:lnTo>
                  <a:lnTo>
                    <a:pt x="324" y="237"/>
                  </a:lnTo>
                  <a:lnTo>
                    <a:pt x="323" y="237"/>
                  </a:lnTo>
                  <a:lnTo>
                    <a:pt x="323" y="236"/>
                  </a:lnTo>
                  <a:lnTo>
                    <a:pt x="322" y="235"/>
                  </a:lnTo>
                  <a:lnTo>
                    <a:pt x="321" y="235"/>
                  </a:lnTo>
                  <a:lnTo>
                    <a:pt x="321" y="234"/>
                  </a:lnTo>
                  <a:lnTo>
                    <a:pt x="321" y="233"/>
                  </a:lnTo>
                  <a:lnTo>
                    <a:pt x="320" y="233"/>
                  </a:lnTo>
                  <a:lnTo>
                    <a:pt x="319" y="233"/>
                  </a:lnTo>
                  <a:lnTo>
                    <a:pt x="319" y="232"/>
                  </a:lnTo>
                  <a:lnTo>
                    <a:pt x="319" y="231"/>
                  </a:lnTo>
                  <a:lnTo>
                    <a:pt x="318" y="231"/>
                  </a:lnTo>
                  <a:lnTo>
                    <a:pt x="318" y="230"/>
                  </a:lnTo>
                  <a:lnTo>
                    <a:pt x="318" y="229"/>
                  </a:lnTo>
                  <a:lnTo>
                    <a:pt x="317" y="229"/>
                  </a:lnTo>
                  <a:lnTo>
                    <a:pt x="317" y="228"/>
                  </a:lnTo>
                  <a:lnTo>
                    <a:pt x="317" y="227"/>
                  </a:lnTo>
                  <a:lnTo>
                    <a:pt x="317" y="226"/>
                  </a:lnTo>
                  <a:lnTo>
                    <a:pt x="317" y="225"/>
                  </a:lnTo>
                  <a:lnTo>
                    <a:pt x="318" y="225"/>
                  </a:lnTo>
                  <a:lnTo>
                    <a:pt x="318" y="224"/>
                  </a:lnTo>
                  <a:lnTo>
                    <a:pt x="319" y="224"/>
                  </a:lnTo>
                  <a:lnTo>
                    <a:pt x="319" y="223"/>
                  </a:lnTo>
                  <a:lnTo>
                    <a:pt x="320" y="222"/>
                  </a:lnTo>
                  <a:lnTo>
                    <a:pt x="321" y="222"/>
                  </a:lnTo>
                  <a:lnTo>
                    <a:pt x="321" y="221"/>
                  </a:lnTo>
                  <a:lnTo>
                    <a:pt x="322" y="221"/>
                  </a:lnTo>
                  <a:lnTo>
                    <a:pt x="322" y="220"/>
                  </a:lnTo>
                  <a:lnTo>
                    <a:pt x="322" y="219"/>
                  </a:lnTo>
                  <a:lnTo>
                    <a:pt x="322" y="218"/>
                  </a:lnTo>
                  <a:lnTo>
                    <a:pt x="322" y="217"/>
                  </a:lnTo>
                  <a:lnTo>
                    <a:pt x="322" y="216"/>
                  </a:lnTo>
                  <a:lnTo>
                    <a:pt x="322" y="215"/>
                  </a:lnTo>
                  <a:lnTo>
                    <a:pt x="322" y="214"/>
                  </a:lnTo>
                  <a:lnTo>
                    <a:pt x="323" y="214"/>
                  </a:lnTo>
                  <a:lnTo>
                    <a:pt x="323" y="213"/>
                  </a:lnTo>
                  <a:lnTo>
                    <a:pt x="324" y="213"/>
                  </a:lnTo>
                  <a:lnTo>
                    <a:pt x="324" y="212"/>
                  </a:lnTo>
                  <a:lnTo>
                    <a:pt x="325" y="212"/>
                  </a:lnTo>
                  <a:lnTo>
                    <a:pt x="325" y="211"/>
                  </a:lnTo>
                  <a:lnTo>
                    <a:pt x="326" y="210"/>
                  </a:lnTo>
                  <a:lnTo>
                    <a:pt x="326" y="209"/>
                  </a:lnTo>
                  <a:lnTo>
                    <a:pt x="327" y="209"/>
                  </a:lnTo>
                  <a:lnTo>
                    <a:pt x="327" y="208"/>
                  </a:lnTo>
                  <a:lnTo>
                    <a:pt x="327" y="207"/>
                  </a:lnTo>
                  <a:lnTo>
                    <a:pt x="327" y="206"/>
                  </a:lnTo>
                  <a:lnTo>
                    <a:pt x="327" y="205"/>
                  </a:lnTo>
                  <a:lnTo>
                    <a:pt x="326" y="204"/>
                  </a:lnTo>
                  <a:lnTo>
                    <a:pt x="326" y="203"/>
                  </a:lnTo>
                  <a:lnTo>
                    <a:pt x="326" y="202"/>
                  </a:lnTo>
                  <a:lnTo>
                    <a:pt x="325" y="202"/>
                  </a:lnTo>
                  <a:lnTo>
                    <a:pt x="325" y="202"/>
                  </a:lnTo>
                  <a:lnTo>
                    <a:pt x="325" y="201"/>
                  </a:lnTo>
                  <a:lnTo>
                    <a:pt x="324" y="201"/>
                  </a:lnTo>
                  <a:lnTo>
                    <a:pt x="324" y="200"/>
                  </a:lnTo>
                  <a:lnTo>
                    <a:pt x="324" y="199"/>
                  </a:lnTo>
                  <a:lnTo>
                    <a:pt x="323" y="199"/>
                  </a:lnTo>
                  <a:lnTo>
                    <a:pt x="322" y="199"/>
                  </a:lnTo>
                  <a:lnTo>
                    <a:pt x="322" y="200"/>
                  </a:lnTo>
                  <a:lnTo>
                    <a:pt x="321" y="200"/>
                  </a:lnTo>
                  <a:lnTo>
                    <a:pt x="321" y="201"/>
                  </a:lnTo>
                  <a:lnTo>
                    <a:pt x="320" y="201"/>
                  </a:lnTo>
                  <a:lnTo>
                    <a:pt x="320" y="202"/>
                  </a:lnTo>
                  <a:lnTo>
                    <a:pt x="319" y="202"/>
                  </a:lnTo>
                  <a:lnTo>
                    <a:pt x="319" y="202"/>
                  </a:lnTo>
                  <a:lnTo>
                    <a:pt x="318" y="202"/>
                  </a:lnTo>
                  <a:lnTo>
                    <a:pt x="318" y="203"/>
                  </a:lnTo>
                  <a:lnTo>
                    <a:pt x="317" y="204"/>
                  </a:lnTo>
                  <a:lnTo>
                    <a:pt x="316" y="205"/>
                  </a:lnTo>
                  <a:lnTo>
                    <a:pt x="315" y="206"/>
                  </a:lnTo>
                  <a:lnTo>
                    <a:pt x="314" y="206"/>
                  </a:lnTo>
                  <a:lnTo>
                    <a:pt x="314" y="207"/>
                  </a:lnTo>
                  <a:lnTo>
                    <a:pt x="313" y="206"/>
                  </a:lnTo>
                  <a:lnTo>
                    <a:pt x="312" y="206"/>
                  </a:lnTo>
                  <a:lnTo>
                    <a:pt x="311" y="207"/>
                  </a:lnTo>
                  <a:lnTo>
                    <a:pt x="310" y="207"/>
                  </a:lnTo>
                  <a:lnTo>
                    <a:pt x="309" y="207"/>
                  </a:lnTo>
                  <a:lnTo>
                    <a:pt x="308" y="208"/>
                  </a:lnTo>
                  <a:lnTo>
                    <a:pt x="308" y="209"/>
                  </a:lnTo>
                  <a:lnTo>
                    <a:pt x="307" y="209"/>
                  </a:lnTo>
                  <a:lnTo>
                    <a:pt x="307" y="210"/>
                  </a:lnTo>
                  <a:lnTo>
                    <a:pt x="306" y="210"/>
                  </a:lnTo>
                  <a:lnTo>
                    <a:pt x="306" y="211"/>
                  </a:lnTo>
                  <a:lnTo>
                    <a:pt x="305" y="211"/>
                  </a:lnTo>
                  <a:lnTo>
                    <a:pt x="305" y="212"/>
                  </a:lnTo>
                  <a:lnTo>
                    <a:pt x="304" y="212"/>
                  </a:lnTo>
                  <a:lnTo>
                    <a:pt x="304" y="213"/>
                  </a:lnTo>
                  <a:lnTo>
                    <a:pt x="303" y="213"/>
                  </a:lnTo>
                  <a:lnTo>
                    <a:pt x="302" y="214"/>
                  </a:lnTo>
                  <a:lnTo>
                    <a:pt x="301" y="214"/>
                  </a:lnTo>
                  <a:lnTo>
                    <a:pt x="301" y="213"/>
                  </a:lnTo>
                  <a:lnTo>
                    <a:pt x="301" y="212"/>
                  </a:lnTo>
                  <a:lnTo>
                    <a:pt x="301" y="211"/>
                  </a:lnTo>
                  <a:lnTo>
                    <a:pt x="300" y="211"/>
                  </a:lnTo>
                  <a:lnTo>
                    <a:pt x="300" y="210"/>
                  </a:lnTo>
                  <a:lnTo>
                    <a:pt x="300" y="210"/>
                  </a:lnTo>
                  <a:lnTo>
                    <a:pt x="300" y="210"/>
                  </a:lnTo>
                  <a:lnTo>
                    <a:pt x="300" y="209"/>
                  </a:lnTo>
                  <a:lnTo>
                    <a:pt x="301" y="209"/>
                  </a:lnTo>
                  <a:lnTo>
                    <a:pt x="300" y="209"/>
                  </a:lnTo>
                  <a:lnTo>
                    <a:pt x="300" y="208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6"/>
                  </a:lnTo>
                  <a:lnTo>
                    <a:pt x="300" y="205"/>
                  </a:lnTo>
                  <a:lnTo>
                    <a:pt x="300" y="204"/>
                  </a:lnTo>
                  <a:lnTo>
                    <a:pt x="299" y="204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8" y="202"/>
                  </a:lnTo>
                  <a:lnTo>
                    <a:pt x="298" y="202"/>
                  </a:lnTo>
                  <a:lnTo>
                    <a:pt x="297" y="202"/>
                  </a:lnTo>
                  <a:lnTo>
                    <a:pt x="297" y="201"/>
                  </a:lnTo>
                  <a:lnTo>
                    <a:pt x="297" y="200"/>
                  </a:lnTo>
                  <a:lnTo>
                    <a:pt x="296" y="200"/>
                  </a:lnTo>
                  <a:lnTo>
                    <a:pt x="296" y="201"/>
                  </a:lnTo>
                  <a:lnTo>
                    <a:pt x="295" y="201"/>
                  </a:lnTo>
                  <a:lnTo>
                    <a:pt x="295" y="200"/>
                  </a:lnTo>
                  <a:lnTo>
                    <a:pt x="296" y="200"/>
                  </a:lnTo>
                  <a:lnTo>
                    <a:pt x="295" y="200"/>
                  </a:lnTo>
                  <a:lnTo>
                    <a:pt x="295" y="199"/>
                  </a:lnTo>
                  <a:lnTo>
                    <a:pt x="295" y="198"/>
                  </a:lnTo>
                  <a:lnTo>
                    <a:pt x="295" y="197"/>
                  </a:lnTo>
                  <a:lnTo>
                    <a:pt x="296" y="197"/>
                  </a:lnTo>
                  <a:lnTo>
                    <a:pt x="296" y="196"/>
                  </a:lnTo>
                  <a:lnTo>
                    <a:pt x="295" y="196"/>
                  </a:lnTo>
                  <a:lnTo>
                    <a:pt x="295" y="195"/>
                  </a:lnTo>
                  <a:lnTo>
                    <a:pt x="295" y="194"/>
                  </a:lnTo>
                  <a:lnTo>
                    <a:pt x="296" y="194"/>
                  </a:lnTo>
                  <a:lnTo>
                    <a:pt x="296" y="193"/>
                  </a:lnTo>
                  <a:lnTo>
                    <a:pt x="297" y="193"/>
                  </a:lnTo>
                  <a:lnTo>
                    <a:pt x="297" y="192"/>
                  </a:lnTo>
                  <a:lnTo>
                    <a:pt x="296" y="192"/>
                  </a:lnTo>
                  <a:lnTo>
                    <a:pt x="297" y="192"/>
                  </a:lnTo>
                  <a:lnTo>
                    <a:pt x="297" y="191"/>
                  </a:lnTo>
                  <a:lnTo>
                    <a:pt x="297" y="190"/>
                  </a:lnTo>
                  <a:lnTo>
                    <a:pt x="297" y="189"/>
                  </a:lnTo>
                  <a:lnTo>
                    <a:pt x="297" y="188"/>
                  </a:lnTo>
                  <a:lnTo>
                    <a:pt x="297" y="187"/>
                  </a:lnTo>
                  <a:lnTo>
                    <a:pt x="297" y="186"/>
                  </a:lnTo>
                  <a:lnTo>
                    <a:pt x="298" y="186"/>
                  </a:lnTo>
                  <a:lnTo>
                    <a:pt x="297" y="186"/>
                  </a:lnTo>
                  <a:lnTo>
                    <a:pt x="297" y="185"/>
                  </a:lnTo>
                  <a:lnTo>
                    <a:pt x="297" y="184"/>
                  </a:lnTo>
                  <a:lnTo>
                    <a:pt x="297" y="183"/>
                  </a:lnTo>
                  <a:lnTo>
                    <a:pt x="298" y="183"/>
                  </a:lnTo>
                  <a:lnTo>
                    <a:pt x="297" y="183"/>
                  </a:lnTo>
                  <a:lnTo>
                    <a:pt x="297" y="182"/>
                  </a:lnTo>
                  <a:lnTo>
                    <a:pt x="298" y="182"/>
                  </a:lnTo>
                  <a:lnTo>
                    <a:pt x="297" y="182"/>
                  </a:lnTo>
                  <a:lnTo>
                    <a:pt x="298" y="182"/>
                  </a:lnTo>
                  <a:lnTo>
                    <a:pt x="298" y="181"/>
                  </a:lnTo>
                  <a:lnTo>
                    <a:pt x="298" y="182"/>
                  </a:lnTo>
                  <a:lnTo>
                    <a:pt x="299" y="182"/>
                  </a:lnTo>
                  <a:lnTo>
                    <a:pt x="299" y="181"/>
                  </a:lnTo>
                  <a:lnTo>
                    <a:pt x="299" y="180"/>
                  </a:lnTo>
                  <a:lnTo>
                    <a:pt x="299" y="179"/>
                  </a:lnTo>
                  <a:lnTo>
                    <a:pt x="299" y="178"/>
                  </a:lnTo>
                  <a:lnTo>
                    <a:pt x="299" y="177"/>
                  </a:lnTo>
                  <a:lnTo>
                    <a:pt x="299" y="176"/>
                  </a:lnTo>
                  <a:lnTo>
                    <a:pt x="299" y="175"/>
                  </a:lnTo>
                  <a:lnTo>
                    <a:pt x="298" y="175"/>
                  </a:lnTo>
                  <a:lnTo>
                    <a:pt x="298" y="174"/>
                  </a:lnTo>
                  <a:lnTo>
                    <a:pt x="299" y="174"/>
                  </a:lnTo>
                  <a:lnTo>
                    <a:pt x="299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1" y="173"/>
                  </a:lnTo>
                  <a:lnTo>
                    <a:pt x="301" y="172"/>
                  </a:lnTo>
                  <a:lnTo>
                    <a:pt x="302" y="172"/>
                  </a:lnTo>
                  <a:lnTo>
                    <a:pt x="303" y="172"/>
                  </a:lnTo>
                  <a:lnTo>
                    <a:pt x="303" y="171"/>
                  </a:lnTo>
                  <a:lnTo>
                    <a:pt x="303" y="170"/>
                  </a:lnTo>
                  <a:lnTo>
                    <a:pt x="303" y="169"/>
                  </a:lnTo>
                  <a:lnTo>
                    <a:pt x="303" y="168"/>
                  </a:lnTo>
                  <a:lnTo>
                    <a:pt x="304" y="168"/>
                  </a:lnTo>
                  <a:lnTo>
                    <a:pt x="304" y="167"/>
                  </a:lnTo>
                  <a:lnTo>
                    <a:pt x="304" y="166"/>
                  </a:lnTo>
                  <a:lnTo>
                    <a:pt x="304" y="165"/>
                  </a:lnTo>
                  <a:lnTo>
                    <a:pt x="304" y="164"/>
                  </a:lnTo>
                  <a:lnTo>
                    <a:pt x="303" y="164"/>
                  </a:lnTo>
                  <a:lnTo>
                    <a:pt x="303" y="163"/>
                  </a:lnTo>
                  <a:lnTo>
                    <a:pt x="303" y="162"/>
                  </a:lnTo>
                  <a:lnTo>
                    <a:pt x="301" y="162"/>
                  </a:lnTo>
                  <a:lnTo>
                    <a:pt x="298" y="160"/>
                  </a:lnTo>
                  <a:lnTo>
                    <a:pt x="296" y="160"/>
                  </a:lnTo>
                  <a:lnTo>
                    <a:pt x="295" y="160"/>
                  </a:lnTo>
                  <a:lnTo>
                    <a:pt x="292" y="159"/>
                  </a:lnTo>
                  <a:lnTo>
                    <a:pt x="291" y="159"/>
                  </a:lnTo>
                  <a:lnTo>
                    <a:pt x="290" y="158"/>
                  </a:lnTo>
                  <a:lnTo>
                    <a:pt x="288" y="158"/>
                  </a:lnTo>
                  <a:lnTo>
                    <a:pt x="287" y="158"/>
                  </a:lnTo>
                  <a:lnTo>
                    <a:pt x="286" y="157"/>
                  </a:lnTo>
                  <a:lnTo>
                    <a:pt x="285" y="157"/>
                  </a:lnTo>
                  <a:lnTo>
                    <a:pt x="284" y="157"/>
                  </a:lnTo>
                  <a:lnTo>
                    <a:pt x="283" y="156"/>
                  </a:lnTo>
                  <a:lnTo>
                    <a:pt x="282" y="156"/>
                  </a:lnTo>
                  <a:lnTo>
                    <a:pt x="281" y="156"/>
                  </a:lnTo>
                  <a:lnTo>
                    <a:pt x="280" y="156"/>
                  </a:lnTo>
                  <a:lnTo>
                    <a:pt x="279" y="155"/>
                  </a:lnTo>
                  <a:lnTo>
                    <a:pt x="277" y="155"/>
                  </a:lnTo>
                  <a:lnTo>
                    <a:pt x="276" y="155"/>
                  </a:lnTo>
                  <a:lnTo>
                    <a:pt x="275" y="154"/>
                  </a:lnTo>
                  <a:lnTo>
                    <a:pt x="274" y="154"/>
                  </a:lnTo>
                  <a:lnTo>
                    <a:pt x="273" y="154"/>
                  </a:lnTo>
                  <a:lnTo>
                    <a:pt x="270" y="154"/>
                  </a:lnTo>
                  <a:lnTo>
                    <a:pt x="269" y="154"/>
                  </a:lnTo>
                  <a:lnTo>
                    <a:pt x="268" y="154"/>
                  </a:lnTo>
                  <a:lnTo>
                    <a:pt x="268" y="153"/>
                  </a:lnTo>
                  <a:lnTo>
                    <a:pt x="267" y="153"/>
                  </a:lnTo>
                  <a:lnTo>
                    <a:pt x="266" y="153"/>
                  </a:lnTo>
                  <a:lnTo>
                    <a:pt x="265" y="153"/>
                  </a:lnTo>
                  <a:lnTo>
                    <a:pt x="264" y="152"/>
                  </a:lnTo>
                  <a:lnTo>
                    <a:pt x="263" y="152"/>
                  </a:lnTo>
                  <a:lnTo>
                    <a:pt x="262" y="152"/>
                  </a:lnTo>
                  <a:lnTo>
                    <a:pt x="261" y="152"/>
                  </a:lnTo>
                  <a:lnTo>
                    <a:pt x="260" y="152"/>
                  </a:lnTo>
                  <a:lnTo>
                    <a:pt x="260" y="151"/>
                  </a:lnTo>
                  <a:lnTo>
                    <a:pt x="259" y="151"/>
                  </a:lnTo>
                  <a:lnTo>
                    <a:pt x="258" y="151"/>
                  </a:lnTo>
                  <a:lnTo>
                    <a:pt x="257" y="151"/>
                  </a:lnTo>
                  <a:lnTo>
                    <a:pt x="257" y="150"/>
                  </a:lnTo>
                  <a:lnTo>
                    <a:pt x="256" y="150"/>
                  </a:lnTo>
                  <a:lnTo>
                    <a:pt x="255" y="150"/>
                  </a:lnTo>
                  <a:lnTo>
                    <a:pt x="254" y="150"/>
                  </a:lnTo>
                  <a:lnTo>
                    <a:pt x="253" y="150"/>
                  </a:lnTo>
                  <a:lnTo>
                    <a:pt x="252" y="149"/>
                  </a:lnTo>
                  <a:lnTo>
                    <a:pt x="252" y="149"/>
                  </a:lnTo>
                  <a:lnTo>
                    <a:pt x="251" y="149"/>
                  </a:lnTo>
                  <a:lnTo>
                    <a:pt x="250" y="149"/>
                  </a:lnTo>
                  <a:lnTo>
                    <a:pt x="249" y="148"/>
                  </a:lnTo>
                  <a:lnTo>
                    <a:pt x="248" y="148"/>
                  </a:lnTo>
                  <a:lnTo>
                    <a:pt x="247" y="148"/>
                  </a:lnTo>
                  <a:lnTo>
                    <a:pt x="246" y="148"/>
                  </a:lnTo>
                  <a:lnTo>
                    <a:pt x="246" y="147"/>
                  </a:lnTo>
                  <a:lnTo>
                    <a:pt x="243" y="147"/>
                  </a:lnTo>
                  <a:lnTo>
                    <a:pt x="242" y="147"/>
                  </a:lnTo>
                  <a:lnTo>
                    <a:pt x="242" y="146"/>
                  </a:lnTo>
                  <a:lnTo>
                    <a:pt x="241" y="146"/>
                  </a:lnTo>
                  <a:lnTo>
                    <a:pt x="240" y="146"/>
                  </a:lnTo>
                  <a:lnTo>
                    <a:pt x="239" y="146"/>
                  </a:lnTo>
                  <a:lnTo>
                    <a:pt x="238" y="145"/>
                  </a:lnTo>
                  <a:lnTo>
                    <a:pt x="235" y="144"/>
                  </a:lnTo>
                  <a:lnTo>
                    <a:pt x="234" y="144"/>
                  </a:lnTo>
                  <a:lnTo>
                    <a:pt x="233" y="144"/>
                  </a:lnTo>
                  <a:lnTo>
                    <a:pt x="232" y="144"/>
                  </a:lnTo>
                  <a:lnTo>
                    <a:pt x="231" y="144"/>
                  </a:lnTo>
                  <a:lnTo>
                    <a:pt x="230" y="144"/>
                  </a:lnTo>
                  <a:lnTo>
                    <a:pt x="230" y="145"/>
                  </a:lnTo>
                  <a:lnTo>
                    <a:pt x="229" y="145"/>
                  </a:lnTo>
                  <a:lnTo>
                    <a:pt x="228" y="145"/>
                  </a:lnTo>
                  <a:lnTo>
                    <a:pt x="227" y="145"/>
                  </a:lnTo>
                  <a:lnTo>
                    <a:pt x="227" y="144"/>
                  </a:lnTo>
                  <a:lnTo>
                    <a:pt x="226" y="144"/>
                  </a:lnTo>
                  <a:lnTo>
                    <a:pt x="226" y="143"/>
                  </a:lnTo>
                  <a:lnTo>
                    <a:pt x="226" y="142"/>
                  </a:lnTo>
                  <a:lnTo>
                    <a:pt x="227" y="141"/>
                  </a:lnTo>
                  <a:lnTo>
                    <a:pt x="227" y="140"/>
                  </a:lnTo>
                  <a:lnTo>
                    <a:pt x="227" y="139"/>
                  </a:lnTo>
                  <a:lnTo>
                    <a:pt x="227" y="138"/>
                  </a:lnTo>
                  <a:lnTo>
                    <a:pt x="227" y="137"/>
                  </a:lnTo>
                  <a:lnTo>
                    <a:pt x="229" y="136"/>
                  </a:lnTo>
                  <a:lnTo>
                    <a:pt x="230" y="136"/>
                  </a:lnTo>
                  <a:lnTo>
                    <a:pt x="231" y="134"/>
                  </a:lnTo>
                  <a:lnTo>
                    <a:pt x="232" y="134"/>
                  </a:lnTo>
                  <a:lnTo>
                    <a:pt x="232" y="133"/>
                  </a:lnTo>
                  <a:lnTo>
                    <a:pt x="232" y="132"/>
                  </a:lnTo>
                  <a:lnTo>
                    <a:pt x="233" y="131"/>
                  </a:lnTo>
                  <a:lnTo>
                    <a:pt x="233" y="130"/>
                  </a:lnTo>
                  <a:lnTo>
                    <a:pt x="233" y="129"/>
                  </a:lnTo>
                  <a:lnTo>
                    <a:pt x="233" y="128"/>
                  </a:lnTo>
                  <a:lnTo>
                    <a:pt x="233" y="127"/>
                  </a:lnTo>
                  <a:lnTo>
                    <a:pt x="233" y="126"/>
                  </a:lnTo>
                  <a:lnTo>
                    <a:pt x="233" y="125"/>
                  </a:lnTo>
                  <a:lnTo>
                    <a:pt x="234" y="125"/>
                  </a:lnTo>
                  <a:lnTo>
                    <a:pt x="234" y="124"/>
                  </a:lnTo>
                  <a:lnTo>
                    <a:pt x="234" y="123"/>
                  </a:lnTo>
                  <a:lnTo>
                    <a:pt x="235" y="123"/>
                  </a:lnTo>
                  <a:lnTo>
                    <a:pt x="234" y="122"/>
                  </a:lnTo>
                  <a:lnTo>
                    <a:pt x="235" y="122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6" y="120"/>
                  </a:lnTo>
                  <a:lnTo>
                    <a:pt x="236" y="119"/>
                  </a:lnTo>
                  <a:lnTo>
                    <a:pt x="236" y="118"/>
                  </a:lnTo>
                  <a:lnTo>
                    <a:pt x="236" y="117"/>
                  </a:lnTo>
                  <a:lnTo>
                    <a:pt x="235" y="117"/>
                  </a:lnTo>
                  <a:lnTo>
                    <a:pt x="236" y="116"/>
                  </a:lnTo>
                  <a:lnTo>
                    <a:pt x="235" y="115"/>
                  </a:lnTo>
                  <a:lnTo>
                    <a:pt x="235" y="114"/>
                  </a:lnTo>
                  <a:lnTo>
                    <a:pt x="235" y="113"/>
                  </a:lnTo>
                  <a:lnTo>
                    <a:pt x="235" y="112"/>
                  </a:lnTo>
                  <a:lnTo>
                    <a:pt x="235" y="111"/>
                  </a:lnTo>
                  <a:lnTo>
                    <a:pt x="235" y="110"/>
                  </a:lnTo>
                  <a:lnTo>
                    <a:pt x="235" y="109"/>
                  </a:lnTo>
                  <a:lnTo>
                    <a:pt x="235" y="108"/>
                  </a:lnTo>
                  <a:lnTo>
                    <a:pt x="236" y="107"/>
                  </a:lnTo>
                  <a:lnTo>
                    <a:pt x="237" y="107"/>
                  </a:lnTo>
                  <a:lnTo>
                    <a:pt x="238" y="107"/>
                  </a:lnTo>
                  <a:lnTo>
                    <a:pt x="238" y="106"/>
                  </a:lnTo>
                  <a:lnTo>
                    <a:pt x="239" y="106"/>
                  </a:lnTo>
                  <a:lnTo>
                    <a:pt x="240" y="106"/>
                  </a:lnTo>
                  <a:lnTo>
                    <a:pt x="240" y="105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3" y="106"/>
                  </a:lnTo>
                  <a:lnTo>
                    <a:pt x="245" y="107"/>
                  </a:lnTo>
                  <a:lnTo>
                    <a:pt x="245" y="108"/>
                  </a:lnTo>
                  <a:lnTo>
                    <a:pt x="246" y="108"/>
                  </a:lnTo>
                  <a:lnTo>
                    <a:pt x="246" y="109"/>
                  </a:lnTo>
                  <a:lnTo>
                    <a:pt x="247" y="108"/>
                  </a:lnTo>
                  <a:lnTo>
                    <a:pt x="247" y="107"/>
                  </a:lnTo>
                  <a:lnTo>
                    <a:pt x="248" y="106"/>
                  </a:lnTo>
                  <a:lnTo>
                    <a:pt x="248" y="105"/>
                  </a:lnTo>
                  <a:lnTo>
                    <a:pt x="249" y="104"/>
                  </a:lnTo>
                  <a:lnTo>
                    <a:pt x="248" y="104"/>
                  </a:lnTo>
                  <a:lnTo>
                    <a:pt x="248" y="103"/>
                  </a:lnTo>
                  <a:lnTo>
                    <a:pt x="248" y="102"/>
                  </a:lnTo>
                  <a:lnTo>
                    <a:pt x="247" y="102"/>
                  </a:lnTo>
                  <a:lnTo>
                    <a:pt x="247" y="101"/>
                  </a:lnTo>
                  <a:lnTo>
                    <a:pt x="246" y="100"/>
                  </a:lnTo>
                  <a:lnTo>
                    <a:pt x="246" y="99"/>
                  </a:lnTo>
                  <a:lnTo>
                    <a:pt x="247" y="99"/>
                  </a:lnTo>
                  <a:lnTo>
                    <a:pt x="248" y="99"/>
                  </a:lnTo>
                  <a:lnTo>
                    <a:pt x="249" y="99"/>
                  </a:lnTo>
                  <a:lnTo>
                    <a:pt x="249" y="98"/>
                  </a:lnTo>
                  <a:lnTo>
                    <a:pt x="250" y="98"/>
                  </a:lnTo>
                  <a:lnTo>
                    <a:pt x="251" y="98"/>
                  </a:lnTo>
                  <a:lnTo>
                    <a:pt x="252" y="97"/>
                  </a:lnTo>
                  <a:lnTo>
                    <a:pt x="252" y="96"/>
                  </a:lnTo>
                  <a:lnTo>
                    <a:pt x="252" y="96"/>
                  </a:lnTo>
                  <a:lnTo>
                    <a:pt x="253" y="96"/>
                  </a:lnTo>
                  <a:lnTo>
                    <a:pt x="254" y="97"/>
                  </a:lnTo>
                  <a:lnTo>
                    <a:pt x="254" y="98"/>
                  </a:lnTo>
                  <a:lnTo>
                    <a:pt x="255" y="98"/>
                  </a:lnTo>
                  <a:lnTo>
                    <a:pt x="256" y="98"/>
                  </a:lnTo>
                  <a:lnTo>
                    <a:pt x="257" y="98"/>
                  </a:lnTo>
                  <a:lnTo>
                    <a:pt x="257" y="97"/>
                  </a:lnTo>
                  <a:lnTo>
                    <a:pt x="258" y="95"/>
                  </a:lnTo>
                  <a:lnTo>
                    <a:pt x="258" y="94"/>
                  </a:lnTo>
                  <a:lnTo>
                    <a:pt x="259" y="94"/>
                  </a:lnTo>
                  <a:lnTo>
                    <a:pt x="260" y="94"/>
                  </a:lnTo>
                  <a:lnTo>
                    <a:pt x="261" y="94"/>
                  </a:lnTo>
                  <a:lnTo>
                    <a:pt x="262" y="93"/>
                  </a:lnTo>
                  <a:lnTo>
                    <a:pt x="263" y="92"/>
                  </a:lnTo>
                  <a:lnTo>
                    <a:pt x="264" y="92"/>
                  </a:lnTo>
                  <a:lnTo>
                    <a:pt x="265" y="92"/>
                  </a:lnTo>
                  <a:lnTo>
                    <a:pt x="266" y="92"/>
                  </a:lnTo>
                  <a:lnTo>
                    <a:pt x="266" y="91"/>
                  </a:lnTo>
                  <a:lnTo>
                    <a:pt x="267" y="91"/>
                  </a:lnTo>
                  <a:lnTo>
                    <a:pt x="268" y="91"/>
                  </a:lnTo>
                  <a:lnTo>
                    <a:pt x="268" y="90"/>
                  </a:lnTo>
                  <a:lnTo>
                    <a:pt x="269" y="89"/>
                  </a:lnTo>
                  <a:lnTo>
                    <a:pt x="269" y="88"/>
                  </a:lnTo>
                  <a:lnTo>
                    <a:pt x="269" y="87"/>
                  </a:lnTo>
                  <a:lnTo>
                    <a:pt x="270" y="87"/>
                  </a:lnTo>
                  <a:lnTo>
                    <a:pt x="271" y="86"/>
                  </a:lnTo>
                  <a:lnTo>
                    <a:pt x="272" y="86"/>
                  </a:lnTo>
                  <a:lnTo>
                    <a:pt x="273" y="85"/>
                  </a:lnTo>
                  <a:lnTo>
                    <a:pt x="274" y="85"/>
                  </a:lnTo>
                  <a:lnTo>
                    <a:pt x="275" y="84"/>
                  </a:lnTo>
                  <a:lnTo>
                    <a:pt x="276" y="84"/>
                  </a:lnTo>
                  <a:lnTo>
                    <a:pt x="277" y="83"/>
                  </a:lnTo>
                  <a:lnTo>
                    <a:pt x="278" y="83"/>
                  </a:lnTo>
                  <a:lnTo>
                    <a:pt x="279" y="82"/>
                  </a:lnTo>
                  <a:lnTo>
                    <a:pt x="280" y="82"/>
                  </a:lnTo>
                  <a:lnTo>
                    <a:pt x="281" y="82"/>
                  </a:lnTo>
                  <a:lnTo>
                    <a:pt x="282" y="82"/>
                  </a:lnTo>
                  <a:lnTo>
                    <a:pt x="282" y="81"/>
                  </a:lnTo>
                  <a:lnTo>
                    <a:pt x="282" y="80"/>
                  </a:lnTo>
                  <a:lnTo>
                    <a:pt x="281" y="79"/>
                  </a:lnTo>
                  <a:lnTo>
                    <a:pt x="281" y="78"/>
                  </a:lnTo>
                  <a:lnTo>
                    <a:pt x="281" y="77"/>
                  </a:lnTo>
                  <a:lnTo>
                    <a:pt x="280" y="76"/>
                  </a:lnTo>
                  <a:lnTo>
                    <a:pt x="280" y="75"/>
                  </a:lnTo>
                  <a:lnTo>
                    <a:pt x="280" y="74"/>
                  </a:lnTo>
                  <a:lnTo>
                    <a:pt x="281" y="74"/>
                  </a:lnTo>
                  <a:lnTo>
                    <a:pt x="281" y="73"/>
                  </a:lnTo>
                  <a:lnTo>
                    <a:pt x="281" y="72"/>
                  </a:lnTo>
                  <a:lnTo>
                    <a:pt x="281" y="71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3" y="69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3" y="66"/>
                  </a:lnTo>
                  <a:lnTo>
                    <a:pt x="282" y="65"/>
                  </a:lnTo>
                  <a:lnTo>
                    <a:pt x="281" y="65"/>
                  </a:lnTo>
                  <a:lnTo>
                    <a:pt x="281" y="64"/>
                  </a:lnTo>
                  <a:lnTo>
                    <a:pt x="280" y="64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79" y="62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7" y="61"/>
                  </a:lnTo>
                  <a:lnTo>
                    <a:pt x="276" y="60"/>
                  </a:lnTo>
                  <a:lnTo>
                    <a:pt x="275" y="60"/>
                  </a:lnTo>
                  <a:lnTo>
                    <a:pt x="275" y="59"/>
                  </a:lnTo>
                  <a:lnTo>
                    <a:pt x="274" y="58"/>
                  </a:lnTo>
                  <a:lnTo>
                    <a:pt x="274" y="57"/>
                  </a:lnTo>
                  <a:lnTo>
                    <a:pt x="275" y="57"/>
                  </a:lnTo>
                  <a:lnTo>
                    <a:pt x="275" y="57"/>
                  </a:lnTo>
                  <a:lnTo>
                    <a:pt x="276" y="57"/>
                  </a:lnTo>
                  <a:lnTo>
                    <a:pt x="277" y="56"/>
                  </a:lnTo>
                  <a:lnTo>
                    <a:pt x="277" y="55"/>
                  </a:lnTo>
                  <a:lnTo>
                    <a:pt x="278" y="55"/>
                  </a:lnTo>
                  <a:lnTo>
                    <a:pt x="279" y="54"/>
                  </a:lnTo>
                  <a:lnTo>
                    <a:pt x="280" y="54"/>
                  </a:lnTo>
                  <a:lnTo>
                    <a:pt x="283" y="50"/>
                  </a:lnTo>
                  <a:lnTo>
                    <a:pt x="284" y="49"/>
                  </a:lnTo>
                  <a:lnTo>
                    <a:pt x="285" y="48"/>
                  </a:lnTo>
                  <a:lnTo>
                    <a:pt x="286" y="48"/>
                  </a:lnTo>
                  <a:lnTo>
                    <a:pt x="286" y="47"/>
                  </a:lnTo>
                  <a:lnTo>
                    <a:pt x="287" y="47"/>
                  </a:lnTo>
                  <a:lnTo>
                    <a:pt x="288" y="46"/>
                  </a:lnTo>
                  <a:lnTo>
                    <a:pt x="291" y="43"/>
                  </a:lnTo>
                  <a:lnTo>
                    <a:pt x="292" y="42"/>
                  </a:lnTo>
                  <a:lnTo>
                    <a:pt x="293" y="42"/>
                  </a:lnTo>
                  <a:lnTo>
                    <a:pt x="293" y="41"/>
                  </a:lnTo>
                  <a:lnTo>
                    <a:pt x="294" y="41"/>
                  </a:lnTo>
                  <a:lnTo>
                    <a:pt x="295" y="40"/>
                  </a:lnTo>
                  <a:lnTo>
                    <a:pt x="295" y="39"/>
                  </a:lnTo>
                  <a:lnTo>
                    <a:pt x="296" y="39"/>
                  </a:lnTo>
                  <a:lnTo>
                    <a:pt x="296" y="38"/>
                  </a:lnTo>
                  <a:lnTo>
                    <a:pt x="297" y="38"/>
                  </a:lnTo>
                  <a:lnTo>
                    <a:pt x="297" y="37"/>
                  </a:lnTo>
                  <a:lnTo>
                    <a:pt x="298" y="37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0" y="34"/>
                  </a:lnTo>
                  <a:lnTo>
                    <a:pt x="301" y="33"/>
                  </a:lnTo>
                  <a:lnTo>
                    <a:pt x="304" y="31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9" y="26"/>
                  </a:lnTo>
                  <a:lnTo>
                    <a:pt x="310" y="25"/>
                  </a:lnTo>
                  <a:lnTo>
                    <a:pt x="311" y="24"/>
                  </a:lnTo>
                  <a:lnTo>
                    <a:pt x="312" y="23"/>
                  </a:lnTo>
                  <a:lnTo>
                    <a:pt x="315" y="20"/>
                  </a:lnTo>
                  <a:lnTo>
                    <a:pt x="319" y="17"/>
                  </a:lnTo>
                  <a:lnTo>
                    <a:pt x="321" y="15"/>
                  </a:lnTo>
                  <a:lnTo>
                    <a:pt x="323" y="13"/>
                  </a:lnTo>
                  <a:lnTo>
                    <a:pt x="324" y="12"/>
                  </a:lnTo>
                  <a:lnTo>
                    <a:pt x="325" y="11"/>
                  </a:lnTo>
                  <a:lnTo>
                    <a:pt x="326" y="11"/>
                  </a:lnTo>
                  <a:lnTo>
                    <a:pt x="327" y="10"/>
                  </a:lnTo>
                  <a:lnTo>
                    <a:pt x="330" y="8"/>
                  </a:lnTo>
                  <a:lnTo>
                    <a:pt x="332" y="6"/>
                  </a:lnTo>
                  <a:lnTo>
                    <a:pt x="334" y="4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2" y="1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3" y="3"/>
                  </a:lnTo>
                  <a:lnTo>
                    <a:pt x="344" y="3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5" y="5"/>
                  </a:lnTo>
                  <a:lnTo>
                    <a:pt x="346" y="5"/>
                  </a:lnTo>
                  <a:lnTo>
                    <a:pt x="346" y="6"/>
                  </a:lnTo>
                  <a:lnTo>
                    <a:pt x="347" y="6"/>
                  </a:lnTo>
                  <a:lnTo>
                    <a:pt x="347" y="7"/>
                  </a:lnTo>
                  <a:lnTo>
                    <a:pt x="348" y="7"/>
                  </a:lnTo>
                  <a:lnTo>
                    <a:pt x="348" y="8"/>
                  </a:lnTo>
                  <a:lnTo>
                    <a:pt x="349" y="8"/>
                  </a:lnTo>
                  <a:lnTo>
                    <a:pt x="349" y="8"/>
                  </a:lnTo>
                  <a:lnTo>
                    <a:pt x="350" y="9"/>
                  </a:lnTo>
                  <a:lnTo>
                    <a:pt x="351" y="10"/>
                  </a:lnTo>
                  <a:lnTo>
                    <a:pt x="352" y="9"/>
                  </a:lnTo>
                  <a:lnTo>
                    <a:pt x="353" y="9"/>
                  </a:lnTo>
                  <a:lnTo>
                    <a:pt x="354" y="8"/>
                  </a:lnTo>
                  <a:lnTo>
                    <a:pt x="355" y="8"/>
                  </a:lnTo>
                  <a:lnTo>
                    <a:pt x="356" y="8"/>
                  </a:lnTo>
                  <a:lnTo>
                    <a:pt x="357" y="8"/>
                  </a:lnTo>
                  <a:lnTo>
                    <a:pt x="358" y="8"/>
                  </a:lnTo>
                  <a:lnTo>
                    <a:pt x="358" y="9"/>
                  </a:lnTo>
                  <a:lnTo>
                    <a:pt x="359" y="9"/>
                  </a:lnTo>
                  <a:lnTo>
                    <a:pt x="360" y="8"/>
                  </a:lnTo>
                  <a:lnTo>
                    <a:pt x="361" y="8"/>
                  </a:lnTo>
                  <a:lnTo>
                    <a:pt x="362" y="8"/>
                  </a:lnTo>
                  <a:lnTo>
                    <a:pt x="363" y="8"/>
                  </a:lnTo>
                  <a:lnTo>
                    <a:pt x="364" y="8"/>
                  </a:lnTo>
                  <a:lnTo>
                    <a:pt x="365" y="8"/>
                  </a:lnTo>
                  <a:lnTo>
                    <a:pt x="365" y="8"/>
                  </a:lnTo>
                  <a:lnTo>
                    <a:pt x="366" y="8"/>
                  </a:lnTo>
                  <a:lnTo>
                    <a:pt x="367" y="9"/>
                  </a:lnTo>
                  <a:lnTo>
                    <a:pt x="368" y="10"/>
                  </a:lnTo>
                  <a:lnTo>
                    <a:pt x="369" y="10"/>
                  </a:lnTo>
                  <a:lnTo>
                    <a:pt x="369" y="11"/>
                  </a:lnTo>
                  <a:lnTo>
                    <a:pt x="370" y="12"/>
                  </a:lnTo>
                  <a:lnTo>
                    <a:pt x="371" y="12"/>
                  </a:lnTo>
                  <a:lnTo>
                    <a:pt x="372" y="12"/>
                  </a:lnTo>
                  <a:lnTo>
                    <a:pt x="373" y="13"/>
                  </a:lnTo>
                  <a:lnTo>
                    <a:pt x="380" y="13"/>
                  </a:lnTo>
                  <a:lnTo>
                    <a:pt x="385" y="14"/>
                  </a:lnTo>
                  <a:lnTo>
                    <a:pt x="386" y="14"/>
                  </a:lnTo>
                  <a:lnTo>
                    <a:pt x="387" y="14"/>
                  </a:lnTo>
                  <a:lnTo>
                    <a:pt x="388" y="14"/>
                  </a:lnTo>
                  <a:lnTo>
                    <a:pt x="388" y="13"/>
                  </a:lnTo>
                  <a:lnTo>
                    <a:pt x="389" y="13"/>
                  </a:lnTo>
                  <a:lnTo>
                    <a:pt x="390" y="13"/>
                  </a:lnTo>
                  <a:lnTo>
                    <a:pt x="390" y="14"/>
                  </a:lnTo>
                  <a:lnTo>
                    <a:pt x="391" y="14"/>
                  </a:lnTo>
                  <a:lnTo>
                    <a:pt x="392" y="14"/>
                  </a:lnTo>
                  <a:lnTo>
                    <a:pt x="392" y="13"/>
                  </a:lnTo>
                  <a:lnTo>
                    <a:pt x="393" y="13"/>
                  </a:lnTo>
                  <a:lnTo>
                    <a:pt x="393" y="12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6" y="10"/>
                  </a:lnTo>
                  <a:lnTo>
                    <a:pt x="396" y="11"/>
                  </a:lnTo>
                  <a:lnTo>
                    <a:pt x="397" y="11"/>
                  </a:lnTo>
                  <a:lnTo>
                    <a:pt x="397" y="11"/>
                  </a:lnTo>
                  <a:lnTo>
                    <a:pt x="397" y="10"/>
                  </a:lnTo>
                  <a:lnTo>
                    <a:pt x="398" y="10"/>
                  </a:lnTo>
                  <a:lnTo>
                    <a:pt x="399" y="10"/>
                  </a:lnTo>
                  <a:lnTo>
                    <a:pt x="400" y="10"/>
                  </a:lnTo>
                  <a:lnTo>
                    <a:pt x="400" y="11"/>
                  </a:lnTo>
                  <a:lnTo>
                    <a:pt x="401" y="11"/>
                  </a:lnTo>
                  <a:lnTo>
                    <a:pt x="401" y="12"/>
                  </a:lnTo>
                  <a:lnTo>
                    <a:pt x="401" y="11"/>
                  </a:lnTo>
                  <a:lnTo>
                    <a:pt x="402" y="11"/>
                  </a:lnTo>
                  <a:lnTo>
                    <a:pt x="402" y="12"/>
                  </a:lnTo>
                  <a:lnTo>
                    <a:pt x="403" y="12"/>
                  </a:lnTo>
                  <a:lnTo>
                    <a:pt x="404" y="12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2"/>
                  </a:lnTo>
                  <a:lnTo>
                    <a:pt x="406" y="12"/>
                  </a:lnTo>
                  <a:lnTo>
                    <a:pt x="407" y="12"/>
                  </a:lnTo>
                  <a:lnTo>
                    <a:pt x="408" y="12"/>
                  </a:lnTo>
                  <a:lnTo>
                    <a:pt x="408" y="11"/>
                  </a:lnTo>
                  <a:lnTo>
                    <a:pt x="408" y="12"/>
                  </a:lnTo>
                  <a:lnTo>
                    <a:pt x="409" y="12"/>
                  </a:lnTo>
                  <a:lnTo>
                    <a:pt x="409" y="13"/>
                  </a:lnTo>
                  <a:lnTo>
                    <a:pt x="410" y="13"/>
                  </a:lnTo>
                  <a:lnTo>
                    <a:pt x="410" y="14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1" y="16"/>
                  </a:lnTo>
                  <a:lnTo>
                    <a:pt x="412" y="16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3" y="18"/>
                  </a:lnTo>
                  <a:lnTo>
                    <a:pt x="414" y="18"/>
                  </a:lnTo>
                  <a:lnTo>
                    <a:pt x="414" y="17"/>
                  </a:lnTo>
                  <a:lnTo>
                    <a:pt x="415" y="17"/>
                  </a:lnTo>
                  <a:lnTo>
                    <a:pt x="414" y="17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6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8" y="18"/>
                  </a:lnTo>
                  <a:lnTo>
                    <a:pt x="418" y="19"/>
                  </a:lnTo>
                  <a:lnTo>
                    <a:pt x="419" y="19"/>
                  </a:lnTo>
                  <a:lnTo>
                    <a:pt x="420" y="19"/>
                  </a:lnTo>
                  <a:lnTo>
                    <a:pt x="420" y="20"/>
                  </a:lnTo>
                  <a:lnTo>
                    <a:pt x="421" y="20"/>
                  </a:lnTo>
                  <a:lnTo>
                    <a:pt x="421" y="21"/>
                  </a:lnTo>
                  <a:lnTo>
                    <a:pt x="420" y="21"/>
                  </a:lnTo>
                  <a:lnTo>
                    <a:pt x="420" y="22"/>
                  </a:lnTo>
                  <a:lnTo>
                    <a:pt x="420" y="23"/>
                  </a:lnTo>
                  <a:lnTo>
                    <a:pt x="421" y="23"/>
                  </a:lnTo>
                  <a:lnTo>
                    <a:pt x="420" y="23"/>
                  </a:lnTo>
                  <a:lnTo>
                    <a:pt x="420" y="24"/>
                  </a:lnTo>
                  <a:lnTo>
                    <a:pt x="420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6"/>
                  </a:lnTo>
                  <a:lnTo>
                    <a:pt x="420" y="27"/>
                  </a:lnTo>
                  <a:lnTo>
                    <a:pt x="419" y="27"/>
                  </a:lnTo>
                  <a:lnTo>
                    <a:pt x="420" y="27"/>
                  </a:lnTo>
                  <a:lnTo>
                    <a:pt x="420" y="28"/>
                  </a:lnTo>
                  <a:lnTo>
                    <a:pt x="421" y="28"/>
                  </a:lnTo>
                  <a:lnTo>
                    <a:pt x="421" y="29"/>
                  </a:lnTo>
                  <a:lnTo>
                    <a:pt x="421" y="30"/>
                  </a:lnTo>
                  <a:lnTo>
                    <a:pt x="421" y="31"/>
                  </a:lnTo>
                  <a:lnTo>
                    <a:pt x="421" y="32"/>
                  </a:lnTo>
                  <a:lnTo>
                    <a:pt x="420" y="32"/>
                  </a:lnTo>
                  <a:lnTo>
                    <a:pt x="420" y="33"/>
                  </a:lnTo>
                  <a:lnTo>
                    <a:pt x="421" y="33"/>
                  </a:lnTo>
                  <a:lnTo>
                    <a:pt x="421" y="34"/>
                  </a:lnTo>
                  <a:lnTo>
                    <a:pt x="420" y="34"/>
                  </a:lnTo>
                  <a:lnTo>
                    <a:pt x="420" y="35"/>
                  </a:lnTo>
                  <a:lnTo>
                    <a:pt x="419" y="35"/>
                  </a:lnTo>
                  <a:lnTo>
                    <a:pt x="420" y="36"/>
                  </a:lnTo>
                  <a:lnTo>
                    <a:pt x="420" y="37"/>
                  </a:lnTo>
                  <a:lnTo>
                    <a:pt x="421" y="37"/>
                  </a:lnTo>
                  <a:lnTo>
                    <a:pt x="420" y="37"/>
                  </a:lnTo>
                  <a:lnTo>
                    <a:pt x="420" y="38"/>
                  </a:lnTo>
                  <a:lnTo>
                    <a:pt x="419" y="38"/>
                  </a:lnTo>
                  <a:lnTo>
                    <a:pt x="419" y="39"/>
                  </a:lnTo>
                  <a:lnTo>
                    <a:pt x="420" y="39"/>
                  </a:lnTo>
                  <a:lnTo>
                    <a:pt x="421" y="39"/>
                  </a:lnTo>
                  <a:lnTo>
                    <a:pt x="422" y="39"/>
                  </a:lnTo>
                  <a:lnTo>
                    <a:pt x="422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3" y="42"/>
                  </a:lnTo>
                  <a:lnTo>
                    <a:pt x="424" y="42"/>
                  </a:lnTo>
                  <a:lnTo>
                    <a:pt x="424" y="43"/>
                  </a:lnTo>
                  <a:lnTo>
                    <a:pt x="423" y="43"/>
                  </a:lnTo>
                  <a:lnTo>
                    <a:pt x="423" y="44"/>
                  </a:lnTo>
                  <a:lnTo>
                    <a:pt x="423" y="45"/>
                  </a:lnTo>
                  <a:lnTo>
                    <a:pt x="424" y="45"/>
                  </a:lnTo>
                  <a:lnTo>
                    <a:pt x="424" y="46"/>
                  </a:lnTo>
                  <a:lnTo>
                    <a:pt x="423" y="46"/>
                  </a:lnTo>
                  <a:lnTo>
                    <a:pt x="423" y="47"/>
                  </a:lnTo>
                  <a:lnTo>
                    <a:pt x="422" y="47"/>
                  </a:lnTo>
                  <a:lnTo>
                    <a:pt x="422" y="48"/>
                  </a:lnTo>
                  <a:lnTo>
                    <a:pt x="423" y="48"/>
                  </a:lnTo>
                  <a:lnTo>
                    <a:pt x="424" y="48"/>
                  </a:lnTo>
                  <a:lnTo>
                    <a:pt x="424" y="49"/>
                  </a:lnTo>
                  <a:lnTo>
                    <a:pt x="424" y="50"/>
                  </a:lnTo>
                  <a:lnTo>
                    <a:pt x="425" y="50"/>
                  </a:lnTo>
                  <a:lnTo>
                    <a:pt x="425" y="51"/>
                  </a:lnTo>
                  <a:lnTo>
                    <a:pt x="425" y="52"/>
                  </a:lnTo>
                  <a:lnTo>
                    <a:pt x="426" y="53"/>
                  </a:lnTo>
                  <a:lnTo>
                    <a:pt x="427" y="53"/>
                  </a:lnTo>
                  <a:lnTo>
                    <a:pt x="427" y="52"/>
                  </a:lnTo>
                  <a:lnTo>
                    <a:pt x="428" y="52"/>
                  </a:lnTo>
                  <a:lnTo>
                    <a:pt x="429" y="52"/>
                  </a:lnTo>
                  <a:lnTo>
                    <a:pt x="430" y="52"/>
                  </a:lnTo>
                  <a:lnTo>
                    <a:pt x="430" y="53"/>
                  </a:lnTo>
                  <a:lnTo>
                    <a:pt x="431" y="53"/>
                  </a:lnTo>
                  <a:lnTo>
                    <a:pt x="431" y="54"/>
                  </a:lnTo>
                  <a:lnTo>
                    <a:pt x="431" y="55"/>
                  </a:lnTo>
                  <a:lnTo>
                    <a:pt x="431" y="56"/>
                  </a:lnTo>
                  <a:lnTo>
                    <a:pt x="432" y="56"/>
                  </a:lnTo>
                  <a:lnTo>
                    <a:pt x="432" y="57"/>
                  </a:lnTo>
                  <a:lnTo>
                    <a:pt x="433" y="57"/>
                  </a:lnTo>
                  <a:lnTo>
                    <a:pt x="433" y="57"/>
                  </a:lnTo>
                  <a:lnTo>
                    <a:pt x="432" y="57"/>
                  </a:lnTo>
                  <a:lnTo>
                    <a:pt x="432" y="58"/>
                  </a:lnTo>
                  <a:lnTo>
                    <a:pt x="431" y="58"/>
                  </a:lnTo>
                  <a:lnTo>
                    <a:pt x="431" y="59"/>
                  </a:lnTo>
                  <a:lnTo>
                    <a:pt x="431" y="60"/>
                  </a:lnTo>
                  <a:lnTo>
                    <a:pt x="432" y="60"/>
                  </a:lnTo>
                  <a:lnTo>
                    <a:pt x="432" y="61"/>
                  </a:lnTo>
                  <a:lnTo>
                    <a:pt x="432" y="62"/>
                  </a:lnTo>
                  <a:lnTo>
                    <a:pt x="432" y="63"/>
                  </a:lnTo>
                  <a:lnTo>
                    <a:pt x="432" y="64"/>
                  </a:lnTo>
                  <a:lnTo>
                    <a:pt x="433" y="64"/>
                  </a:lnTo>
                  <a:lnTo>
                    <a:pt x="432" y="65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8"/>
                  </a:lnTo>
                  <a:lnTo>
                    <a:pt x="432" y="69"/>
                  </a:lnTo>
                  <a:lnTo>
                    <a:pt x="432" y="70"/>
                  </a:lnTo>
                  <a:lnTo>
                    <a:pt x="432" y="71"/>
                  </a:lnTo>
                  <a:lnTo>
                    <a:pt x="433" y="71"/>
                  </a:lnTo>
                  <a:lnTo>
                    <a:pt x="433" y="72"/>
                  </a:lnTo>
                  <a:lnTo>
                    <a:pt x="433" y="73"/>
                  </a:lnTo>
                  <a:lnTo>
                    <a:pt x="434" y="73"/>
                  </a:lnTo>
                  <a:lnTo>
                    <a:pt x="435" y="73"/>
                  </a:lnTo>
                  <a:lnTo>
                    <a:pt x="436" y="73"/>
                  </a:lnTo>
                  <a:lnTo>
                    <a:pt x="436" y="74"/>
                  </a:lnTo>
                  <a:lnTo>
                    <a:pt x="436" y="75"/>
                  </a:lnTo>
                  <a:lnTo>
                    <a:pt x="435" y="75"/>
                  </a:lnTo>
                  <a:lnTo>
                    <a:pt x="434" y="75"/>
                  </a:lnTo>
                  <a:lnTo>
                    <a:pt x="433" y="75"/>
                  </a:lnTo>
                  <a:lnTo>
                    <a:pt x="433" y="76"/>
                  </a:lnTo>
                  <a:lnTo>
                    <a:pt x="433" y="77"/>
                  </a:lnTo>
                  <a:lnTo>
                    <a:pt x="434" y="77"/>
                  </a:lnTo>
                  <a:lnTo>
                    <a:pt x="434" y="78"/>
                  </a:lnTo>
                  <a:lnTo>
                    <a:pt x="434" y="79"/>
                  </a:lnTo>
                  <a:lnTo>
                    <a:pt x="434" y="80"/>
                  </a:lnTo>
                  <a:lnTo>
                    <a:pt x="435" y="80"/>
                  </a:lnTo>
                  <a:lnTo>
                    <a:pt x="436" y="80"/>
                  </a:lnTo>
                  <a:lnTo>
                    <a:pt x="437" y="80"/>
                  </a:lnTo>
                  <a:lnTo>
                    <a:pt x="438" y="80"/>
                  </a:lnTo>
                  <a:lnTo>
                    <a:pt x="439" y="80"/>
                  </a:lnTo>
                  <a:lnTo>
                    <a:pt x="439" y="81"/>
                  </a:lnTo>
                  <a:lnTo>
                    <a:pt x="439" y="82"/>
                  </a:lnTo>
                  <a:lnTo>
                    <a:pt x="440" y="82"/>
                  </a:lnTo>
                  <a:lnTo>
                    <a:pt x="440" y="83"/>
                  </a:lnTo>
                  <a:lnTo>
                    <a:pt x="439" y="83"/>
                  </a:lnTo>
                  <a:lnTo>
                    <a:pt x="439" y="84"/>
                  </a:lnTo>
                  <a:lnTo>
                    <a:pt x="439" y="85"/>
                  </a:lnTo>
                  <a:lnTo>
                    <a:pt x="439" y="86"/>
                  </a:lnTo>
                  <a:lnTo>
                    <a:pt x="440" y="86"/>
                  </a:lnTo>
                  <a:lnTo>
                    <a:pt x="439" y="86"/>
                  </a:lnTo>
                  <a:lnTo>
                    <a:pt x="439" y="87"/>
                  </a:lnTo>
                  <a:lnTo>
                    <a:pt x="440" y="87"/>
                  </a:lnTo>
                  <a:lnTo>
                    <a:pt x="440" y="88"/>
                  </a:lnTo>
                  <a:lnTo>
                    <a:pt x="440" y="89"/>
                  </a:lnTo>
                  <a:lnTo>
                    <a:pt x="440" y="90"/>
                  </a:lnTo>
                  <a:lnTo>
                    <a:pt x="440" y="91"/>
                  </a:lnTo>
                  <a:lnTo>
                    <a:pt x="440" y="92"/>
                  </a:lnTo>
                  <a:lnTo>
                    <a:pt x="440" y="93"/>
                  </a:lnTo>
                  <a:lnTo>
                    <a:pt x="440" y="94"/>
                  </a:lnTo>
                  <a:lnTo>
                    <a:pt x="440" y="95"/>
                  </a:lnTo>
                  <a:lnTo>
                    <a:pt x="440" y="96"/>
                  </a:lnTo>
                  <a:lnTo>
                    <a:pt x="439" y="96"/>
                  </a:lnTo>
                  <a:lnTo>
                    <a:pt x="439" y="97"/>
                  </a:lnTo>
                  <a:lnTo>
                    <a:pt x="438" y="97"/>
                  </a:lnTo>
                  <a:lnTo>
                    <a:pt x="439" y="97"/>
                  </a:lnTo>
                  <a:lnTo>
                    <a:pt x="439" y="98"/>
                  </a:lnTo>
                  <a:lnTo>
                    <a:pt x="439" y="99"/>
                  </a:lnTo>
                  <a:lnTo>
                    <a:pt x="439" y="100"/>
                  </a:lnTo>
                  <a:lnTo>
                    <a:pt x="440" y="100"/>
                  </a:lnTo>
                  <a:lnTo>
                    <a:pt x="440" y="101"/>
                  </a:lnTo>
                  <a:lnTo>
                    <a:pt x="439" y="101"/>
                  </a:lnTo>
                  <a:lnTo>
                    <a:pt x="438" y="101"/>
                  </a:lnTo>
                  <a:lnTo>
                    <a:pt x="438" y="102"/>
                  </a:lnTo>
                  <a:lnTo>
                    <a:pt x="439" y="102"/>
                  </a:lnTo>
                  <a:lnTo>
                    <a:pt x="440" y="102"/>
                  </a:lnTo>
                  <a:lnTo>
                    <a:pt x="441" y="102"/>
                  </a:lnTo>
                  <a:lnTo>
                    <a:pt x="441" y="103"/>
                  </a:lnTo>
                  <a:lnTo>
                    <a:pt x="442" y="103"/>
                  </a:lnTo>
                  <a:lnTo>
                    <a:pt x="443" y="103"/>
                  </a:lnTo>
                  <a:lnTo>
                    <a:pt x="443" y="104"/>
                  </a:lnTo>
                  <a:lnTo>
                    <a:pt x="443" y="105"/>
                  </a:lnTo>
                  <a:lnTo>
                    <a:pt x="443" y="105"/>
                  </a:lnTo>
                  <a:lnTo>
                    <a:pt x="444" y="105"/>
                  </a:lnTo>
                  <a:lnTo>
                    <a:pt x="445" y="105"/>
                  </a:lnTo>
                  <a:lnTo>
                    <a:pt x="445" y="106"/>
                  </a:lnTo>
                  <a:lnTo>
                    <a:pt x="445" y="106"/>
                  </a:lnTo>
                  <a:lnTo>
                    <a:pt x="445" y="105"/>
                  </a:lnTo>
                  <a:lnTo>
                    <a:pt x="446" y="105"/>
                  </a:lnTo>
                  <a:lnTo>
                    <a:pt x="446" y="106"/>
                  </a:lnTo>
                  <a:lnTo>
                    <a:pt x="447" y="107"/>
                  </a:lnTo>
                  <a:lnTo>
                    <a:pt x="447" y="108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1" y="109"/>
                  </a:lnTo>
                  <a:lnTo>
                    <a:pt x="452" y="109"/>
                  </a:lnTo>
                  <a:lnTo>
                    <a:pt x="452" y="110"/>
                  </a:lnTo>
                  <a:lnTo>
                    <a:pt x="452" y="111"/>
                  </a:lnTo>
                  <a:lnTo>
                    <a:pt x="453" y="111"/>
                  </a:lnTo>
                  <a:lnTo>
                    <a:pt x="454" y="111"/>
                  </a:lnTo>
                  <a:lnTo>
                    <a:pt x="454" y="112"/>
                  </a:lnTo>
                  <a:lnTo>
                    <a:pt x="455" y="112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4" y="114"/>
                  </a:lnTo>
                  <a:lnTo>
                    <a:pt x="454" y="115"/>
                  </a:lnTo>
                  <a:lnTo>
                    <a:pt x="454" y="116"/>
                  </a:lnTo>
                  <a:lnTo>
                    <a:pt x="454" y="117"/>
                  </a:lnTo>
                  <a:lnTo>
                    <a:pt x="454" y="118"/>
                  </a:lnTo>
                  <a:lnTo>
                    <a:pt x="455" y="118"/>
                  </a:lnTo>
                  <a:lnTo>
                    <a:pt x="455" y="119"/>
                  </a:lnTo>
                  <a:lnTo>
                    <a:pt x="456" y="119"/>
                  </a:lnTo>
                  <a:lnTo>
                    <a:pt x="457" y="119"/>
                  </a:lnTo>
                  <a:lnTo>
                    <a:pt x="457" y="120"/>
                  </a:lnTo>
                  <a:lnTo>
                    <a:pt x="457" y="121"/>
                  </a:lnTo>
                  <a:lnTo>
                    <a:pt x="456" y="121"/>
                  </a:lnTo>
                  <a:lnTo>
                    <a:pt x="456" y="122"/>
                  </a:lnTo>
                  <a:lnTo>
                    <a:pt x="455" y="122"/>
                  </a:lnTo>
                  <a:lnTo>
                    <a:pt x="455" y="123"/>
                  </a:lnTo>
                  <a:lnTo>
                    <a:pt x="456" y="123"/>
                  </a:lnTo>
                  <a:lnTo>
                    <a:pt x="457" y="123"/>
                  </a:lnTo>
                  <a:lnTo>
                    <a:pt x="458" y="123"/>
                  </a:lnTo>
                  <a:lnTo>
                    <a:pt x="458" y="124"/>
                  </a:lnTo>
                  <a:lnTo>
                    <a:pt x="459" y="124"/>
                  </a:lnTo>
                  <a:lnTo>
                    <a:pt x="459" y="125"/>
                  </a:lnTo>
                  <a:lnTo>
                    <a:pt x="459" y="126"/>
                  </a:lnTo>
                  <a:lnTo>
                    <a:pt x="459" y="127"/>
                  </a:lnTo>
                  <a:lnTo>
                    <a:pt x="460" y="127"/>
                  </a:lnTo>
                  <a:lnTo>
                    <a:pt x="459" y="127"/>
                  </a:lnTo>
                  <a:lnTo>
                    <a:pt x="459" y="128"/>
                  </a:lnTo>
                  <a:lnTo>
                    <a:pt x="458" y="128"/>
                  </a:lnTo>
                  <a:lnTo>
                    <a:pt x="457" y="128"/>
                  </a:lnTo>
                  <a:lnTo>
                    <a:pt x="457" y="129"/>
                  </a:lnTo>
                  <a:lnTo>
                    <a:pt x="457" y="130"/>
                  </a:lnTo>
                  <a:lnTo>
                    <a:pt x="458" y="130"/>
                  </a:lnTo>
                  <a:lnTo>
                    <a:pt x="458" y="131"/>
                  </a:lnTo>
                  <a:lnTo>
                    <a:pt x="459" y="131"/>
                  </a:lnTo>
                  <a:lnTo>
                    <a:pt x="459" y="132"/>
                  </a:lnTo>
                  <a:lnTo>
                    <a:pt x="460" y="132"/>
                  </a:lnTo>
                  <a:lnTo>
                    <a:pt x="461" y="132"/>
                  </a:lnTo>
                  <a:lnTo>
                    <a:pt x="461" y="133"/>
                  </a:lnTo>
                  <a:lnTo>
                    <a:pt x="461" y="134"/>
                  </a:lnTo>
                  <a:lnTo>
                    <a:pt x="461" y="135"/>
                  </a:lnTo>
                  <a:lnTo>
                    <a:pt x="460" y="135"/>
                  </a:lnTo>
                  <a:lnTo>
                    <a:pt x="459" y="135"/>
                  </a:lnTo>
                  <a:lnTo>
                    <a:pt x="459" y="136"/>
                  </a:lnTo>
                  <a:lnTo>
                    <a:pt x="458" y="136"/>
                  </a:lnTo>
                  <a:lnTo>
                    <a:pt x="458" y="137"/>
                  </a:lnTo>
                  <a:lnTo>
                    <a:pt x="457" y="137"/>
                  </a:lnTo>
                  <a:lnTo>
                    <a:pt x="457" y="138"/>
                  </a:lnTo>
                  <a:lnTo>
                    <a:pt x="457" y="139"/>
                  </a:lnTo>
                  <a:lnTo>
                    <a:pt x="457" y="140"/>
                  </a:lnTo>
                  <a:lnTo>
                    <a:pt x="457" y="141"/>
                  </a:lnTo>
                  <a:lnTo>
                    <a:pt x="458" y="141"/>
                  </a:lnTo>
                  <a:lnTo>
                    <a:pt x="458" y="142"/>
                  </a:lnTo>
                  <a:lnTo>
                    <a:pt x="457" y="142"/>
                  </a:lnTo>
                  <a:lnTo>
                    <a:pt x="458" y="143"/>
                  </a:lnTo>
                  <a:lnTo>
                    <a:pt x="459" y="143"/>
                  </a:lnTo>
                  <a:lnTo>
                    <a:pt x="459" y="144"/>
                  </a:lnTo>
                  <a:lnTo>
                    <a:pt x="459" y="145"/>
                  </a:lnTo>
                  <a:lnTo>
                    <a:pt x="459" y="146"/>
                  </a:lnTo>
                  <a:lnTo>
                    <a:pt x="458" y="146"/>
                  </a:lnTo>
                  <a:lnTo>
                    <a:pt x="458" y="147"/>
                  </a:lnTo>
                  <a:lnTo>
                    <a:pt x="459" y="147"/>
                  </a:lnTo>
                  <a:lnTo>
                    <a:pt x="458" y="148"/>
                  </a:lnTo>
                  <a:lnTo>
                    <a:pt x="458" y="149"/>
                  </a:lnTo>
                  <a:lnTo>
                    <a:pt x="458" y="150"/>
                  </a:lnTo>
                  <a:lnTo>
                    <a:pt x="459" y="150"/>
                  </a:lnTo>
                  <a:lnTo>
                    <a:pt x="460" y="150"/>
                  </a:lnTo>
                  <a:lnTo>
                    <a:pt x="461" y="150"/>
                  </a:lnTo>
                  <a:lnTo>
                    <a:pt x="461" y="149"/>
                  </a:lnTo>
                  <a:lnTo>
                    <a:pt x="461" y="150"/>
                  </a:lnTo>
                  <a:lnTo>
                    <a:pt x="462" y="150"/>
                  </a:lnTo>
                  <a:lnTo>
                    <a:pt x="463" y="150"/>
                  </a:lnTo>
                  <a:lnTo>
                    <a:pt x="463" y="151"/>
                  </a:lnTo>
                  <a:lnTo>
                    <a:pt x="464" y="151"/>
                  </a:lnTo>
                  <a:lnTo>
                    <a:pt x="465" y="151"/>
                  </a:lnTo>
                  <a:lnTo>
                    <a:pt x="466" y="151"/>
                  </a:lnTo>
                  <a:lnTo>
                    <a:pt x="467" y="152"/>
                  </a:lnTo>
                  <a:lnTo>
                    <a:pt x="468" y="153"/>
                  </a:lnTo>
                  <a:lnTo>
                    <a:pt x="469" y="153"/>
                  </a:lnTo>
                  <a:lnTo>
                    <a:pt x="469" y="154"/>
                  </a:lnTo>
                  <a:lnTo>
                    <a:pt x="468" y="154"/>
                  </a:lnTo>
                  <a:lnTo>
                    <a:pt x="469" y="154"/>
                  </a:lnTo>
                  <a:lnTo>
                    <a:pt x="470" y="154"/>
                  </a:lnTo>
                  <a:lnTo>
                    <a:pt x="469" y="154"/>
                  </a:lnTo>
                  <a:lnTo>
                    <a:pt x="470" y="154"/>
                  </a:lnTo>
                  <a:lnTo>
                    <a:pt x="470" y="155"/>
                  </a:lnTo>
                  <a:lnTo>
                    <a:pt x="469" y="155"/>
                  </a:lnTo>
                  <a:lnTo>
                    <a:pt x="470" y="155"/>
                  </a:lnTo>
                  <a:lnTo>
                    <a:pt x="471" y="155"/>
                  </a:lnTo>
                  <a:lnTo>
                    <a:pt x="471" y="156"/>
                  </a:lnTo>
                  <a:lnTo>
                    <a:pt x="471" y="157"/>
                  </a:lnTo>
                  <a:lnTo>
                    <a:pt x="472" y="157"/>
                  </a:lnTo>
                  <a:lnTo>
                    <a:pt x="471" y="157"/>
                  </a:lnTo>
                  <a:lnTo>
                    <a:pt x="471" y="158"/>
                  </a:lnTo>
                  <a:lnTo>
                    <a:pt x="472" y="158"/>
                  </a:lnTo>
                  <a:lnTo>
                    <a:pt x="471" y="158"/>
                  </a:lnTo>
                  <a:lnTo>
                    <a:pt x="472" y="158"/>
                  </a:lnTo>
                  <a:lnTo>
                    <a:pt x="472" y="159"/>
                  </a:lnTo>
                  <a:lnTo>
                    <a:pt x="472" y="160"/>
                  </a:lnTo>
                  <a:lnTo>
                    <a:pt x="472" y="161"/>
                  </a:lnTo>
                  <a:lnTo>
                    <a:pt x="473" y="161"/>
                  </a:lnTo>
                  <a:lnTo>
                    <a:pt x="472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4" y="162"/>
                  </a:lnTo>
                  <a:lnTo>
                    <a:pt x="475" y="162"/>
                  </a:lnTo>
                  <a:lnTo>
                    <a:pt x="475" y="163"/>
                  </a:lnTo>
                  <a:lnTo>
                    <a:pt x="474" y="163"/>
                  </a:lnTo>
                  <a:lnTo>
                    <a:pt x="475" y="163"/>
                  </a:lnTo>
                  <a:lnTo>
                    <a:pt x="475" y="164"/>
                  </a:lnTo>
                  <a:lnTo>
                    <a:pt x="476" y="164"/>
                  </a:lnTo>
                  <a:lnTo>
                    <a:pt x="477" y="164"/>
                  </a:lnTo>
                  <a:lnTo>
                    <a:pt x="478" y="164"/>
                  </a:lnTo>
                  <a:lnTo>
                    <a:pt x="479" y="164"/>
                  </a:lnTo>
                  <a:lnTo>
                    <a:pt x="479" y="163"/>
                  </a:lnTo>
                  <a:lnTo>
                    <a:pt x="479" y="164"/>
                  </a:lnTo>
                  <a:lnTo>
                    <a:pt x="480" y="164"/>
                  </a:lnTo>
                  <a:lnTo>
                    <a:pt x="480" y="165"/>
                  </a:lnTo>
                  <a:lnTo>
                    <a:pt x="481" y="165"/>
                  </a:lnTo>
                  <a:lnTo>
                    <a:pt x="482" y="165"/>
                  </a:lnTo>
                  <a:lnTo>
                    <a:pt x="482" y="166"/>
                  </a:lnTo>
                  <a:lnTo>
                    <a:pt x="483" y="166"/>
                  </a:lnTo>
                  <a:lnTo>
                    <a:pt x="483" y="167"/>
                  </a:lnTo>
                  <a:lnTo>
                    <a:pt x="482" y="168"/>
                  </a:lnTo>
                  <a:lnTo>
                    <a:pt x="483" y="168"/>
                  </a:lnTo>
                  <a:lnTo>
                    <a:pt x="483" y="169"/>
                  </a:lnTo>
                  <a:lnTo>
                    <a:pt x="483" y="168"/>
                  </a:lnTo>
                  <a:lnTo>
                    <a:pt x="484" y="168"/>
                  </a:lnTo>
                  <a:lnTo>
                    <a:pt x="484" y="169"/>
                  </a:lnTo>
                  <a:lnTo>
                    <a:pt x="485" y="169"/>
                  </a:lnTo>
                  <a:lnTo>
                    <a:pt x="485" y="170"/>
                  </a:lnTo>
                  <a:lnTo>
                    <a:pt x="485" y="169"/>
                  </a:lnTo>
                  <a:lnTo>
                    <a:pt x="485" y="170"/>
                  </a:lnTo>
                  <a:lnTo>
                    <a:pt x="486" y="170"/>
                  </a:lnTo>
                  <a:lnTo>
                    <a:pt x="486" y="169"/>
                  </a:lnTo>
                  <a:lnTo>
                    <a:pt x="487" y="169"/>
                  </a:lnTo>
                  <a:lnTo>
                    <a:pt x="488" y="169"/>
                  </a:lnTo>
                  <a:lnTo>
                    <a:pt x="489" y="169"/>
                  </a:lnTo>
                  <a:lnTo>
                    <a:pt x="489" y="170"/>
                  </a:lnTo>
                  <a:lnTo>
                    <a:pt x="490" y="170"/>
                  </a:lnTo>
                  <a:lnTo>
                    <a:pt x="490" y="171"/>
                  </a:lnTo>
                  <a:lnTo>
                    <a:pt x="491" y="171"/>
                  </a:lnTo>
                  <a:lnTo>
                    <a:pt x="492" y="171"/>
                  </a:lnTo>
                  <a:lnTo>
                    <a:pt x="492" y="172"/>
                  </a:lnTo>
                  <a:lnTo>
                    <a:pt x="493" y="172"/>
                  </a:lnTo>
                  <a:lnTo>
                    <a:pt x="493" y="173"/>
                  </a:lnTo>
                  <a:lnTo>
                    <a:pt x="492" y="174"/>
                  </a:lnTo>
                  <a:lnTo>
                    <a:pt x="493" y="174"/>
                  </a:lnTo>
                  <a:lnTo>
                    <a:pt x="493" y="174"/>
                  </a:lnTo>
                  <a:lnTo>
                    <a:pt x="493" y="175"/>
                  </a:lnTo>
                  <a:lnTo>
                    <a:pt x="493" y="176"/>
                  </a:lnTo>
                  <a:lnTo>
                    <a:pt x="493" y="177"/>
                  </a:lnTo>
                  <a:lnTo>
                    <a:pt x="494" y="178"/>
                  </a:lnTo>
                  <a:lnTo>
                    <a:pt x="495" y="178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6" y="180"/>
                  </a:lnTo>
                  <a:lnTo>
                    <a:pt x="496" y="181"/>
                  </a:lnTo>
                  <a:lnTo>
                    <a:pt x="496" y="182"/>
                  </a:lnTo>
                  <a:lnTo>
                    <a:pt x="497" y="182"/>
                  </a:lnTo>
                  <a:lnTo>
                    <a:pt x="496" y="182"/>
                  </a:lnTo>
                  <a:lnTo>
                    <a:pt x="497" y="182"/>
                  </a:lnTo>
                  <a:lnTo>
                    <a:pt x="497" y="183"/>
                  </a:lnTo>
                  <a:lnTo>
                    <a:pt x="497" y="184"/>
                  </a:lnTo>
                  <a:lnTo>
                    <a:pt x="497" y="185"/>
                  </a:lnTo>
                  <a:lnTo>
                    <a:pt x="498" y="185"/>
                  </a:lnTo>
                  <a:lnTo>
                    <a:pt x="498" y="186"/>
                  </a:lnTo>
                  <a:lnTo>
                    <a:pt x="499" y="186"/>
                  </a:lnTo>
                  <a:lnTo>
                    <a:pt x="500" y="186"/>
                  </a:lnTo>
                  <a:lnTo>
                    <a:pt x="501" y="187"/>
                  </a:lnTo>
                  <a:lnTo>
                    <a:pt x="501" y="186"/>
                  </a:lnTo>
                  <a:lnTo>
                    <a:pt x="502" y="186"/>
                  </a:lnTo>
                  <a:lnTo>
                    <a:pt x="502" y="187"/>
                  </a:lnTo>
                  <a:lnTo>
                    <a:pt x="502" y="188"/>
                  </a:lnTo>
                  <a:lnTo>
                    <a:pt x="503" y="188"/>
                  </a:lnTo>
                  <a:lnTo>
                    <a:pt x="503" y="189"/>
                  </a:lnTo>
                  <a:lnTo>
                    <a:pt x="502" y="189"/>
                  </a:lnTo>
                  <a:lnTo>
                    <a:pt x="502" y="190"/>
                  </a:lnTo>
                  <a:lnTo>
                    <a:pt x="503" y="190"/>
                  </a:lnTo>
                  <a:lnTo>
                    <a:pt x="503" y="191"/>
                  </a:lnTo>
                  <a:lnTo>
                    <a:pt x="502" y="191"/>
                  </a:lnTo>
                  <a:lnTo>
                    <a:pt x="502" y="192"/>
                  </a:lnTo>
                  <a:lnTo>
                    <a:pt x="501" y="192"/>
                  </a:lnTo>
                  <a:lnTo>
                    <a:pt x="501" y="193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1" y="194"/>
                  </a:lnTo>
                  <a:lnTo>
                    <a:pt x="501" y="195"/>
                  </a:lnTo>
                  <a:lnTo>
                    <a:pt x="501" y="196"/>
                  </a:lnTo>
                  <a:lnTo>
                    <a:pt x="502" y="196"/>
                  </a:lnTo>
                  <a:lnTo>
                    <a:pt x="503" y="196"/>
                  </a:lnTo>
                  <a:lnTo>
                    <a:pt x="503" y="197"/>
                  </a:lnTo>
                  <a:lnTo>
                    <a:pt x="503" y="198"/>
                  </a:lnTo>
                  <a:lnTo>
                    <a:pt x="503" y="199"/>
                  </a:lnTo>
                  <a:lnTo>
                    <a:pt x="504" y="199"/>
                  </a:lnTo>
                  <a:lnTo>
                    <a:pt x="505" y="199"/>
                  </a:lnTo>
                  <a:lnTo>
                    <a:pt x="505" y="200"/>
                  </a:lnTo>
                  <a:lnTo>
                    <a:pt x="506" y="200"/>
                  </a:lnTo>
                  <a:lnTo>
                    <a:pt x="506" y="201"/>
                  </a:lnTo>
                  <a:lnTo>
                    <a:pt x="507" y="201"/>
                  </a:lnTo>
                  <a:lnTo>
                    <a:pt x="507" y="202"/>
                  </a:lnTo>
                  <a:lnTo>
                    <a:pt x="507" y="202"/>
                  </a:lnTo>
                  <a:lnTo>
                    <a:pt x="507" y="203"/>
                  </a:lnTo>
                  <a:lnTo>
                    <a:pt x="507" y="204"/>
                  </a:lnTo>
                  <a:lnTo>
                    <a:pt x="507" y="205"/>
                  </a:lnTo>
                  <a:lnTo>
                    <a:pt x="508" y="205"/>
                  </a:lnTo>
                  <a:lnTo>
                    <a:pt x="509" y="205"/>
                  </a:lnTo>
                  <a:lnTo>
                    <a:pt x="509" y="206"/>
                  </a:lnTo>
                  <a:lnTo>
                    <a:pt x="510" y="206"/>
                  </a:lnTo>
                  <a:lnTo>
                    <a:pt x="510" y="205"/>
                  </a:lnTo>
                  <a:lnTo>
                    <a:pt x="511" y="205"/>
                  </a:lnTo>
                  <a:lnTo>
                    <a:pt x="511" y="206"/>
                  </a:lnTo>
                  <a:lnTo>
                    <a:pt x="512" y="206"/>
                  </a:lnTo>
                  <a:lnTo>
                    <a:pt x="513" y="205"/>
                  </a:lnTo>
                  <a:lnTo>
                    <a:pt x="513" y="206"/>
                  </a:lnTo>
                  <a:lnTo>
                    <a:pt x="514" y="206"/>
                  </a:lnTo>
                  <a:lnTo>
                    <a:pt x="514" y="207"/>
                  </a:lnTo>
                  <a:lnTo>
                    <a:pt x="514" y="208"/>
                  </a:lnTo>
                  <a:lnTo>
                    <a:pt x="513" y="209"/>
                  </a:lnTo>
                  <a:lnTo>
                    <a:pt x="513" y="210"/>
                  </a:lnTo>
                  <a:lnTo>
                    <a:pt x="512" y="210"/>
                  </a:lnTo>
                  <a:lnTo>
                    <a:pt x="512" y="211"/>
                  </a:lnTo>
                  <a:lnTo>
                    <a:pt x="511" y="211"/>
                  </a:lnTo>
                  <a:lnTo>
                    <a:pt x="512" y="212"/>
                  </a:lnTo>
                  <a:lnTo>
                    <a:pt x="513" y="212"/>
                  </a:lnTo>
                  <a:lnTo>
                    <a:pt x="514" y="212"/>
                  </a:lnTo>
                  <a:lnTo>
                    <a:pt x="515" y="212"/>
                  </a:lnTo>
                  <a:lnTo>
                    <a:pt x="515" y="213"/>
                  </a:lnTo>
                  <a:lnTo>
                    <a:pt x="515" y="214"/>
                  </a:lnTo>
                  <a:lnTo>
                    <a:pt x="516" y="214"/>
                  </a:lnTo>
                  <a:lnTo>
                    <a:pt x="516" y="215"/>
                  </a:lnTo>
                  <a:lnTo>
                    <a:pt x="517" y="215"/>
                  </a:lnTo>
                  <a:lnTo>
                    <a:pt x="517" y="214"/>
                  </a:lnTo>
                  <a:lnTo>
                    <a:pt x="518" y="214"/>
                  </a:lnTo>
                  <a:lnTo>
                    <a:pt x="518" y="215"/>
                  </a:lnTo>
                  <a:lnTo>
                    <a:pt x="518" y="216"/>
                  </a:lnTo>
                  <a:lnTo>
                    <a:pt x="519" y="217"/>
                  </a:lnTo>
                  <a:lnTo>
                    <a:pt x="519" y="218"/>
                  </a:lnTo>
                  <a:lnTo>
                    <a:pt x="518" y="219"/>
                  </a:lnTo>
                  <a:lnTo>
                    <a:pt x="519" y="219"/>
                  </a:lnTo>
                  <a:lnTo>
                    <a:pt x="519" y="220"/>
                  </a:lnTo>
                  <a:lnTo>
                    <a:pt x="520" y="220"/>
                  </a:lnTo>
                  <a:lnTo>
                    <a:pt x="519" y="221"/>
                  </a:lnTo>
                  <a:lnTo>
                    <a:pt x="520" y="221"/>
                  </a:lnTo>
                  <a:lnTo>
                    <a:pt x="521" y="221"/>
                  </a:lnTo>
                  <a:lnTo>
                    <a:pt x="522" y="220"/>
                  </a:lnTo>
                  <a:lnTo>
                    <a:pt x="522" y="221"/>
                  </a:lnTo>
                  <a:lnTo>
                    <a:pt x="522" y="220"/>
                  </a:lnTo>
                  <a:lnTo>
                    <a:pt x="523" y="220"/>
                  </a:lnTo>
                  <a:lnTo>
                    <a:pt x="524" y="221"/>
                  </a:lnTo>
                  <a:lnTo>
                    <a:pt x="524" y="222"/>
                  </a:lnTo>
                  <a:lnTo>
                    <a:pt x="525" y="222"/>
                  </a:lnTo>
                  <a:lnTo>
                    <a:pt x="525" y="221"/>
                  </a:lnTo>
                  <a:lnTo>
                    <a:pt x="525" y="222"/>
                  </a:lnTo>
                  <a:lnTo>
                    <a:pt x="526" y="222"/>
                  </a:lnTo>
                  <a:lnTo>
                    <a:pt x="526" y="223"/>
                  </a:lnTo>
                  <a:lnTo>
                    <a:pt x="526" y="222"/>
                  </a:lnTo>
                  <a:lnTo>
                    <a:pt x="527" y="222"/>
                  </a:lnTo>
                  <a:lnTo>
                    <a:pt x="527" y="223"/>
                  </a:lnTo>
                  <a:lnTo>
                    <a:pt x="527" y="222"/>
                  </a:lnTo>
                  <a:lnTo>
                    <a:pt x="528" y="222"/>
                  </a:lnTo>
                  <a:lnTo>
                    <a:pt x="528" y="223"/>
                  </a:lnTo>
                  <a:lnTo>
                    <a:pt x="528" y="222"/>
                  </a:lnTo>
                  <a:lnTo>
                    <a:pt x="529" y="222"/>
                  </a:lnTo>
                  <a:lnTo>
                    <a:pt x="529" y="223"/>
                  </a:lnTo>
                  <a:lnTo>
                    <a:pt x="530" y="223"/>
                  </a:lnTo>
                  <a:lnTo>
                    <a:pt x="530" y="224"/>
                  </a:lnTo>
                  <a:lnTo>
                    <a:pt x="530" y="225"/>
                  </a:lnTo>
                  <a:lnTo>
                    <a:pt x="529" y="225"/>
                  </a:lnTo>
                  <a:lnTo>
                    <a:pt x="530" y="225"/>
                  </a:lnTo>
                  <a:lnTo>
                    <a:pt x="531" y="226"/>
                  </a:lnTo>
                  <a:lnTo>
                    <a:pt x="532" y="227"/>
                  </a:lnTo>
                  <a:lnTo>
                    <a:pt x="532" y="226"/>
                  </a:lnTo>
                  <a:lnTo>
                    <a:pt x="532" y="227"/>
                  </a:lnTo>
                  <a:lnTo>
                    <a:pt x="533" y="227"/>
                  </a:lnTo>
                  <a:lnTo>
                    <a:pt x="533" y="228"/>
                  </a:lnTo>
                  <a:lnTo>
                    <a:pt x="534" y="228"/>
                  </a:lnTo>
                  <a:lnTo>
                    <a:pt x="534" y="227"/>
                  </a:lnTo>
                  <a:lnTo>
                    <a:pt x="535" y="227"/>
                  </a:lnTo>
                  <a:lnTo>
                    <a:pt x="535" y="228"/>
                  </a:lnTo>
                  <a:lnTo>
                    <a:pt x="536" y="228"/>
                  </a:lnTo>
                  <a:lnTo>
                    <a:pt x="537" y="228"/>
                  </a:lnTo>
                  <a:lnTo>
                    <a:pt x="537" y="229"/>
                  </a:lnTo>
                  <a:lnTo>
                    <a:pt x="536" y="229"/>
                  </a:lnTo>
                  <a:lnTo>
                    <a:pt x="537" y="229"/>
                  </a:lnTo>
                  <a:lnTo>
                    <a:pt x="537" y="230"/>
                  </a:lnTo>
                  <a:lnTo>
                    <a:pt x="538" y="230"/>
                  </a:lnTo>
                  <a:lnTo>
                    <a:pt x="538" y="231"/>
                  </a:lnTo>
                  <a:lnTo>
                    <a:pt x="538" y="230"/>
                  </a:lnTo>
                  <a:lnTo>
                    <a:pt x="539" y="230"/>
                  </a:lnTo>
                  <a:lnTo>
                    <a:pt x="539" y="231"/>
                  </a:lnTo>
                  <a:lnTo>
                    <a:pt x="539" y="230"/>
                  </a:lnTo>
                  <a:lnTo>
                    <a:pt x="540" y="230"/>
                  </a:lnTo>
                  <a:lnTo>
                    <a:pt x="540" y="229"/>
                  </a:lnTo>
                  <a:lnTo>
                    <a:pt x="540" y="228"/>
                  </a:lnTo>
                  <a:lnTo>
                    <a:pt x="540" y="229"/>
                  </a:lnTo>
                  <a:lnTo>
                    <a:pt x="541" y="229"/>
                  </a:lnTo>
                  <a:lnTo>
                    <a:pt x="541" y="228"/>
                  </a:lnTo>
                  <a:lnTo>
                    <a:pt x="541" y="228"/>
                  </a:lnTo>
                  <a:lnTo>
                    <a:pt x="541" y="229"/>
                  </a:lnTo>
                  <a:lnTo>
                    <a:pt x="542" y="233"/>
                  </a:lnTo>
                  <a:lnTo>
                    <a:pt x="542" y="234"/>
                  </a:lnTo>
                  <a:lnTo>
                    <a:pt x="542" y="235"/>
                  </a:lnTo>
                  <a:lnTo>
                    <a:pt x="542" y="236"/>
                  </a:lnTo>
                  <a:lnTo>
                    <a:pt x="542" y="238"/>
                  </a:lnTo>
                  <a:lnTo>
                    <a:pt x="543" y="239"/>
                  </a:lnTo>
                  <a:lnTo>
                    <a:pt x="543" y="246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5" y="254"/>
                  </a:lnTo>
                  <a:lnTo>
                    <a:pt x="545" y="257"/>
                  </a:lnTo>
                  <a:lnTo>
                    <a:pt x="545" y="258"/>
                  </a:lnTo>
                  <a:lnTo>
                    <a:pt x="546" y="262"/>
                  </a:lnTo>
                  <a:lnTo>
                    <a:pt x="546" y="263"/>
                  </a:lnTo>
                  <a:lnTo>
                    <a:pt x="546" y="264"/>
                  </a:lnTo>
                  <a:lnTo>
                    <a:pt x="547" y="266"/>
                  </a:lnTo>
                  <a:lnTo>
                    <a:pt x="551" y="270"/>
                  </a:lnTo>
                  <a:lnTo>
                    <a:pt x="552" y="272"/>
                  </a:lnTo>
                  <a:lnTo>
                    <a:pt x="558" y="279"/>
                  </a:lnTo>
                  <a:lnTo>
                    <a:pt x="559" y="280"/>
                  </a:lnTo>
                  <a:lnTo>
                    <a:pt x="558" y="282"/>
                  </a:lnTo>
                  <a:lnTo>
                    <a:pt x="558" y="285"/>
                  </a:lnTo>
                  <a:lnTo>
                    <a:pt x="558" y="286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8" y="289"/>
                  </a:lnTo>
                  <a:lnTo>
                    <a:pt x="558" y="290"/>
                  </a:lnTo>
                  <a:lnTo>
                    <a:pt x="558" y="291"/>
                  </a:lnTo>
                  <a:lnTo>
                    <a:pt x="557" y="292"/>
                  </a:lnTo>
                  <a:lnTo>
                    <a:pt x="557" y="293"/>
                  </a:lnTo>
                  <a:lnTo>
                    <a:pt x="557" y="294"/>
                  </a:lnTo>
                  <a:lnTo>
                    <a:pt x="557" y="295"/>
                  </a:lnTo>
                  <a:lnTo>
                    <a:pt x="557" y="296"/>
                  </a:lnTo>
                  <a:lnTo>
                    <a:pt x="557" y="297"/>
                  </a:lnTo>
                  <a:lnTo>
                    <a:pt x="557" y="298"/>
                  </a:lnTo>
                  <a:lnTo>
                    <a:pt x="557" y="299"/>
                  </a:lnTo>
                  <a:lnTo>
                    <a:pt x="556" y="301"/>
                  </a:lnTo>
                  <a:lnTo>
                    <a:pt x="556" y="302"/>
                  </a:lnTo>
                  <a:lnTo>
                    <a:pt x="556" y="304"/>
                  </a:lnTo>
                  <a:lnTo>
                    <a:pt x="556" y="305"/>
                  </a:lnTo>
                  <a:lnTo>
                    <a:pt x="554" y="306"/>
                  </a:lnTo>
                  <a:lnTo>
                    <a:pt x="553" y="309"/>
                  </a:lnTo>
                  <a:lnTo>
                    <a:pt x="553" y="312"/>
                  </a:lnTo>
                  <a:lnTo>
                    <a:pt x="553" y="313"/>
                  </a:lnTo>
                  <a:lnTo>
                    <a:pt x="553" y="315"/>
                  </a:lnTo>
                  <a:lnTo>
                    <a:pt x="553" y="316"/>
                  </a:lnTo>
                  <a:lnTo>
                    <a:pt x="553" y="320"/>
                  </a:lnTo>
                  <a:lnTo>
                    <a:pt x="552" y="323"/>
                  </a:lnTo>
                  <a:lnTo>
                    <a:pt x="553" y="325"/>
                  </a:lnTo>
                  <a:lnTo>
                    <a:pt x="555" y="329"/>
                  </a:lnTo>
                  <a:lnTo>
                    <a:pt x="552" y="329"/>
                  </a:lnTo>
                  <a:lnTo>
                    <a:pt x="549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1" y="329"/>
                  </a:lnTo>
                  <a:lnTo>
                    <a:pt x="539" y="330"/>
                  </a:lnTo>
                  <a:lnTo>
                    <a:pt x="538" y="330"/>
                  </a:lnTo>
                  <a:lnTo>
                    <a:pt x="537" y="331"/>
                  </a:lnTo>
                  <a:lnTo>
                    <a:pt x="534" y="332"/>
                  </a:lnTo>
                  <a:lnTo>
                    <a:pt x="532" y="332"/>
                  </a:lnTo>
                  <a:lnTo>
                    <a:pt x="529" y="335"/>
                  </a:lnTo>
                  <a:lnTo>
                    <a:pt x="528" y="335"/>
                  </a:lnTo>
                  <a:lnTo>
                    <a:pt x="527" y="336"/>
                  </a:lnTo>
                  <a:lnTo>
                    <a:pt x="525" y="337"/>
                  </a:lnTo>
                  <a:lnTo>
                    <a:pt x="524" y="337"/>
                  </a:lnTo>
                  <a:lnTo>
                    <a:pt x="522" y="339"/>
                  </a:lnTo>
                  <a:lnTo>
                    <a:pt x="521" y="339"/>
                  </a:lnTo>
                  <a:lnTo>
                    <a:pt x="517" y="342"/>
                  </a:lnTo>
                  <a:lnTo>
                    <a:pt x="516" y="342"/>
                  </a:lnTo>
                  <a:lnTo>
                    <a:pt x="515" y="342"/>
                  </a:lnTo>
                  <a:lnTo>
                    <a:pt x="514" y="342"/>
                  </a:lnTo>
                  <a:lnTo>
                    <a:pt x="513" y="343"/>
                  </a:lnTo>
                  <a:lnTo>
                    <a:pt x="511" y="344"/>
                  </a:lnTo>
                  <a:lnTo>
                    <a:pt x="510" y="344"/>
                  </a:lnTo>
                  <a:lnTo>
                    <a:pt x="508" y="344"/>
                  </a:lnTo>
                  <a:lnTo>
                    <a:pt x="507" y="344"/>
                  </a:lnTo>
                  <a:lnTo>
                    <a:pt x="506" y="344"/>
                  </a:lnTo>
                  <a:lnTo>
                    <a:pt x="504" y="345"/>
                  </a:lnTo>
                  <a:lnTo>
                    <a:pt x="502" y="346"/>
                  </a:lnTo>
                  <a:lnTo>
                    <a:pt x="501" y="346"/>
                  </a:lnTo>
                  <a:lnTo>
                    <a:pt x="498" y="346"/>
                  </a:lnTo>
                  <a:lnTo>
                    <a:pt x="497" y="347"/>
                  </a:lnTo>
                  <a:lnTo>
                    <a:pt x="496" y="347"/>
                  </a:lnTo>
                  <a:lnTo>
                    <a:pt x="495" y="347"/>
                  </a:lnTo>
                  <a:lnTo>
                    <a:pt x="494" y="347"/>
                  </a:lnTo>
                  <a:lnTo>
                    <a:pt x="494" y="348"/>
                  </a:lnTo>
                  <a:lnTo>
                    <a:pt x="493" y="348"/>
                  </a:lnTo>
                  <a:lnTo>
                    <a:pt x="492" y="349"/>
                  </a:lnTo>
                  <a:lnTo>
                    <a:pt x="491" y="348"/>
                  </a:lnTo>
                  <a:lnTo>
                    <a:pt x="490" y="347"/>
                  </a:lnTo>
                  <a:lnTo>
                    <a:pt x="489" y="346"/>
                  </a:lnTo>
                  <a:lnTo>
                    <a:pt x="488" y="346"/>
                  </a:lnTo>
                  <a:lnTo>
                    <a:pt x="488" y="345"/>
                  </a:lnTo>
                  <a:lnTo>
                    <a:pt x="486" y="343"/>
                  </a:lnTo>
                  <a:lnTo>
                    <a:pt x="484" y="344"/>
                  </a:lnTo>
                  <a:lnTo>
                    <a:pt x="482" y="344"/>
                  </a:lnTo>
                  <a:lnTo>
                    <a:pt x="480" y="345"/>
                  </a:lnTo>
                  <a:lnTo>
                    <a:pt x="479" y="345"/>
                  </a:lnTo>
                  <a:lnTo>
                    <a:pt x="479" y="346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5" y="347"/>
                  </a:lnTo>
                  <a:lnTo>
                    <a:pt x="474" y="348"/>
                  </a:lnTo>
                  <a:lnTo>
                    <a:pt x="473" y="348"/>
                  </a:lnTo>
                  <a:lnTo>
                    <a:pt x="473" y="349"/>
                  </a:lnTo>
                  <a:lnTo>
                    <a:pt x="472" y="348"/>
                  </a:lnTo>
                  <a:lnTo>
                    <a:pt x="471" y="348"/>
                  </a:lnTo>
                  <a:lnTo>
                    <a:pt x="469" y="349"/>
                  </a:lnTo>
                  <a:lnTo>
                    <a:pt x="468" y="349"/>
                  </a:lnTo>
                  <a:lnTo>
                    <a:pt x="466" y="350"/>
                  </a:lnTo>
                  <a:lnTo>
                    <a:pt x="465" y="350"/>
                  </a:lnTo>
                  <a:lnTo>
                    <a:pt x="464" y="350"/>
                  </a:lnTo>
                  <a:lnTo>
                    <a:pt x="463" y="350"/>
                  </a:lnTo>
                  <a:lnTo>
                    <a:pt x="461" y="351"/>
                  </a:lnTo>
                  <a:lnTo>
                    <a:pt x="459" y="351"/>
                  </a:lnTo>
                  <a:lnTo>
                    <a:pt x="457" y="352"/>
                  </a:lnTo>
                  <a:lnTo>
                    <a:pt x="456" y="353"/>
                  </a:lnTo>
                  <a:lnTo>
                    <a:pt x="450" y="355"/>
                  </a:lnTo>
                  <a:lnTo>
                    <a:pt x="450" y="356"/>
                  </a:lnTo>
                  <a:lnTo>
                    <a:pt x="449" y="356"/>
                  </a:lnTo>
                  <a:lnTo>
                    <a:pt x="447" y="357"/>
                  </a:lnTo>
                  <a:lnTo>
                    <a:pt x="447" y="356"/>
                  </a:lnTo>
                  <a:lnTo>
                    <a:pt x="447" y="355"/>
                  </a:lnTo>
                  <a:lnTo>
                    <a:pt x="447" y="354"/>
                  </a:lnTo>
                  <a:lnTo>
                    <a:pt x="446" y="354"/>
                  </a:lnTo>
                  <a:lnTo>
                    <a:pt x="446" y="353"/>
                  </a:lnTo>
                  <a:lnTo>
                    <a:pt x="446" y="352"/>
                  </a:lnTo>
                  <a:lnTo>
                    <a:pt x="446" y="351"/>
                  </a:lnTo>
                  <a:lnTo>
                    <a:pt x="446" y="350"/>
                  </a:lnTo>
                  <a:lnTo>
                    <a:pt x="446" y="349"/>
                  </a:lnTo>
                  <a:lnTo>
                    <a:pt x="446" y="348"/>
                  </a:lnTo>
                  <a:lnTo>
                    <a:pt x="446" y="347"/>
                  </a:lnTo>
                  <a:lnTo>
                    <a:pt x="446" y="347"/>
                  </a:lnTo>
                  <a:lnTo>
                    <a:pt x="445" y="347"/>
                  </a:lnTo>
                  <a:lnTo>
                    <a:pt x="445" y="346"/>
                  </a:lnTo>
                  <a:lnTo>
                    <a:pt x="445" y="345"/>
                  </a:lnTo>
                  <a:lnTo>
                    <a:pt x="445" y="344"/>
                  </a:lnTo>
                  <a:lnTo>
                    <a:pt x="444" y="344"/>
                  </a:lnTo>
                  <a:lnTo>
                    <a:pt x="444" y="343"/>
                  </a:lnTo>
                  <a:lnTo>
                    <a:pt x="443" y="343"/>
                  </a:lnTo>
                  <a:lnTo>
                    <a:pt x="443" y="342"/>
                  </a:lnTo>
                  <a:lnTo>
                    <a:pt x="442" y="342"/>
                  </a:lnTo>
                  <a:lnTo>
                    <a:pt x="441" y="342"/>
                  </a:lnTo>
                  <a:lnTo>
                    <a:pt x="441" y="341"/>
                  </a:lnTo>
                  <a:lnTo>
                    <a:pt x="440" y="341"/>
                  </a:lnTo>
                  <a:lnTo>
                    <a:pt x="439" y="341"/>
                  </a:lnTo>
                  <a:lnTo>
                    <a:pt x="438" y="341"/>
                  </a:lnTo>
                  <a:lnTo>
                    <a:pt x="437" y="341"/>
                  </a:lnTo>
                  <a:lnTo>
                    <a:pt x="437" y="340"/>
                  </a:lnTo>
                  <a:lnTo>
                    <a:pt x="436" y="341"/>
                  </a:lnTo>
                  <a:lnTo>
                    <a:pt x="436" y="340"/>
                  </a:lnTo>
                  <a:lnTo>
                    <a:pt x="435" y="340"/>
                  </a:lnTo>
                  <a:lnTo>
                    <a:pt x="435" y="339"/>
                  </a:lnTo>
                  <a:lnTo>
                    <a:pt x="435" y="338"/>
                  </a:lnTo>
                  <a:lnTo>
                    <a:pt x="434" y="338"/>
                  </a:lnTo>
                  <a:lnTo>
                    <a:pt x="434" y="337"/>
                  </a:lnTo>
                  <a:lnTo>
                    <a:pt x="433" y="337"/>
                  </a:lnTo>
                  <a:lnTo>
                    <a:pt x="430" y="338"/>
                  </a:lnTo>
                  <a:lnTo>
                    <a:pt x="429" y="338"/>
                  </a:lnTo>
                  <a:lnTo>
                    <a:pt x="424" y="340"/>
                  </a:lnTo>
                  <a:lnTo>
                    <a:pt x="423" y="341"/>
                  </a:lnTo>
                  <a:lnTo>
                    <a:pt x="417" y="343"/>
                  </a:lnTo>
                  <a:lnTo>
                    <a:pt x="416" y="344"/>
                  </a:lnTo>
                  <a:lnTo>
                    <a:pt x="412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09" y="347"/>
                  </a:lnTo>
                  <a:lnTo>
                    <a:pt x="405" y="347"/>
                  </a:lnTo>
                  <a:lnTo>
                    <a:pt x="405" y="348"/>
                  </a:lnTo>
                  <a:lnTo>
                    <a:pt x="401" y="349"/>
                  </a:lnTo>
                  <a:lnTo>
                    <a:pt x="398" y="350"/>
                  </a:lnTo>
                  <a:lnTo>
                    <a:pt x="397" y="351"/>
                  </a:lnTo>
                  <a:lnTo>
                    <a:pt x="397" y="351"/>
                  </a:lnTo>
                  <a:lnTo>
                    <a:pt x="396" y="352"/>
                  </a:lnTo>
                  <a:lnTo>
                    <a:pt x="395" y="352"/>
                  </a:lnTo>
                  <a:lnTo>
                    <a:pt x="393" y="353"/>
                  </a:lnTo>
                  <a:lnTo>
                    <a:pt x="388" y="355"/>
                  </a:lnTo>
                  <a:lnTo>
                    <a:pt x="386" y="356"/>
                  </a:lnTo>
                  <a:lnTo>
                    <a:pt x="383" y="357"/>
                  </a:lnTo>
                  <a:lnTo>
                    <a:pt x="382" y="358"/>
                  </a:lnTo>
                  <a:lnTo>
                    <a:pt x="377" y="359"/>
                  </a:lnTo>
                  <a:lnTo>
                    <a:pt x="377" y="360"/>
                  </a:lnTo>
                  <a:lnTo>
                    <a:pt x="376" y="360"/>
                  </a:lnTo>
                  <a:lnTo>
                    <a:pt x="375" y="361"/>
                  </a:lnTo>
                  <a:lnTo>
                    <a:pt x="373" y="361"/>
                  </a:lnTo>
                  <a:lnTo>
                    <a:pt x="372" y="362"/>
                  </a:lnTo>
                  <a:lnTo>
                    <a:pt x="370" y="362"/>
                  </a:lnTo>
                  <a:lnTo>
                    <a:pt x="370" y="363"/>
                  </a:lnTo>
                  <a:lnTo>
                    <a:pt x="370" y="364"/>
                  </a:lnTo>
                  <a:lnTo>
                    <a:pt x="370" y="365"/>
                  </a:lnTo>
                  <a:lnTo>
                    <a:pt x="371" y="365"/>
                  </a:lnTo>
                  <a:lnTo>
                    <a:pt x="371" y="366"/>
                  </a:lnTo>
                  <a:lnTo>
                    <a:pt x="371" y="367"/>
                  </a:lnTo>
                  <a:lnTo>
                    <a:pt x="371" y="368"/>
                  </a:lnTo>
                  <a:lnTo>
                    <a:pt x="370" y="369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71" y="370"/>
                  </a:lnTo>
                  <a:lnTo>
                    <a:pt x="371" y="371"/>
                  </a:lnTo>
                  <a:lnTo>
                    <a:pt x="371" y="372"/>
                  </a:lnTo>
                  <a:lnTo>
                    <a:pt x="371" y="373"/>
                  </a:lnTo>
                  <a:lnTo>
                    <a:pt x="370" y="373"/>
                  </a:lnTo>
                  <a:lnTo>
                    <a:pt x="370" y="374"/>
                  </a:lnTo>
                  <a:lnTo>
                    <a:pt x="370" y="375"/>
                  </a:lnTo>
                  <a:lnTo>
                    <a:pt x="370" y="376"/>
                  </a:lnTo>
                  <a:lnTo>
                    <a:pt x="370" y="377"/>
                  </a:lnTo>
                  <a:lnTo>
                    <a:pt x="370" y="378"/>
                  </a:lnTo>
                  <a:lnTo>
                    <a:pt x="369" y="378"/>
                  </a:lnTo>
                  <a:lnTo>
                    <a:pt x="369" y="379"/>
                  </a:lnTo>
                  <a:lnTo>
                    <a:pt x="369" y="380"/>
                  </a:lnTo>
                  <a:lnTo>
                    <a:pt x="369" y="381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67" y="382"/>
                  </a:lnTo>
                  <a:lnTo>
                    <a:pt x="367" y="383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7" y="386"/>
                  </a:lnTo>
                  <a:lnTo>
                    <a:pt x="366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6" y="389"/>
                  </a:lnTo>
                  <a:lnTo>
                    <a:pt x="364" y="390"/>
                  </a:lnTo>
                  <a:lnTo>
                    <a:pt x="362" y="391"/>
                  </a:lnTo>
                  <a:lnTo>
                    <a:pt x="361" y="392"/>
                  </a:lnTo>
                  <a:lnTo>
                    <a:pt x="360" y="392"/>
                  </a:lnTo>
                  <a:lnTo>
                    <a:pt x="355" y="395"/>
                  </a:lnTo>
                  <a:lnTo>
                    <a:pt x="353" y="396"/>
                  </a:lnTo>
                  <a:lnTo>
                    <a:pt x="349" y="397"/>
                  </a:lnTo>
                  <a:lnTo>
                    <a:pt x="348" y="398"/>
                  </a:lnTo>
                  <a:lnTo>
                    <a:pt x="347" y="398"/>
                  </a:lnTo>
                  <a:lnTo>
                    <a:pt x="346" y="399"/>
                  </a:lnTo>
                  <a:lnTo>
                    <a:pt x="345" y="399"/>
                  </a:lnTo>
                  <a:lnTo>
                    <a:pt x="344" y="400"/>
                  </a:lnTo>
                  <a:lnTo>
                    <a:pt x="342" y="401"/>
                  </a:lnTo>
                  <a:lnTo>
                    <a:pt x="341" y="401"/>
                  </a:lnTo>
                  <a:lnTo>
                    <a:pt x="340" y="402"/>
                  </a:lnTo>
                  <a:lnTo>
                    <a:pt x="337" y="403"/>
                  </a:lnTo>
                  <a:lnTo>
                    <a:pt x="336" y="404"/>
                  </a:lnTo>
                  <a:lnTo>
                    <a:pt x="335" y="404"/>
                  </a:lnTo>
                  <a:lnTo>
                    <a:pt x="331" y="406"/>
                  </a:lnTo>
                  <a:lnTo>
                    <a:pt x="330" y="407"/>
                  </a:lnTo>
                  <a:lnTo>
                    <a:pt x="329" y="407"/>
                  </a:lnTo>
                  <a:lnTo>
                    <a:pt x="326" y="409"/>
                  </a:lnTo>
                  <a:lnTo>
                    <a:pt x="324" y="410"/>
                  </a:lnTo>
                  <a:lnTo>
                    <a:pt x="323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20" y="413"/>
                  </a:lnTo>
                  <a:lnTo>
                    <a:pt x="319" y="413"/>
                  </a:lnTo>
                  <a:lnTo>
                    <a:pt x="318" y="414"/>
                  </a:lnTo>
                  <a:lnTo>
                    <a:pt x="314" y="416"/>
                  </a:lnTo>
                  <a:lnTo>
                    <a:pt x="312" y="417"/>
                  </a:lnTo>
                  <a:lnTo>
                    <a:pt x="311" y="418"/>
                  </a:lnTo>
                  <a:lnTo>
                    <a:pt x="310" y="418"/>
                  </a:lnTo>
                  <a:lnTo>
                    <a:pt x="308" y="419"/>
                  </a:lnTo>
                  <a:lnTo>
                    <a:pt x="307" y="420"/>
                  </a:lnTo>
                  <a:lnTo>
                    <a:pt x="306" y="420"/>
                  </a:lnTo>
                  <a:lnTo>
                    <a:pt x="305" y="421"/>
                  </a:lnTo>
                  <a:lnTo>
                    <a:pt x="304" y="422"/>
                  </a:lnTo>
                  <a:lnTo>
                    <a:pt x="301" y="423"/>
                  </a:lnTo>
                  <a:lnTo>
                    <a:pt x="300" y="424"/>
                  </a:lnTo>
                  <a:lnTo>
                    <a:pt x="295" y="427"/>
                  </a:lnTo>
                  <a:lnTo>
                    <a:pt x="294" y="428"/>
                  </a:lnTo>
                  <a:lnTo>
                    <a:pt x="291" y="430"/>
                  </a:lnTo>
                  <a:lnTo>
                    <a:pt x="290" y="430"/>
                  </a:lnTo>
                  <a:lnTo>
                    <a:pt x="288" y="431"/>
                  </a:lnTo>
                  <a:lnTo>
                    <a:pt x="286" y="432"/>
                  </a:lnTo>
                  <a:lnTo>
                    <a:pt x="284" y="433"/>
                  </a:lnTo>
                  <a:lnTo>
                    <a:pt x="280" y="436"/>
                  </a:lnTo>
                  <a:lnTo>
                    <a:pt x="279" y="436"/>
                  </a:lnTo>
                  <a:lnTo>
                    <a:pt x="277" y="438"/>
                  </a:lnTo>
                  <a:lnTo>
                    <a:pt x="276" y="438"/>
                  </a:lnTo>
                  <a:lnTo>
                    <a:pt x="275" y="439"/>
                  </a:lnTo>
                  <a:lnTo>
                    <a:pt x="273" y="440"/>
                  </a:lnTo>
                  <a:lnTo>
                    <a:pt x="272" y="440"/>
                  </a:lnTo>
                  <a:lnTo>
                    <a:pt x="271" y="441"/>
                  </a:lnTo>
                  <a:lnTo>
                    <a:pt x="268" y="443"/>
                  </a:lnTo>
                  <a:lnTo>
                    <a:pt x="267" y="443"/>
                  </a:lnTo>
                  <a:lnTo>
                    <a:pt x="266" y="444"/>
                  </a:lnTo>
                  <a:lnTo>
                    <a:pt x="262" y="445"/>
                  </a:lnTo>
                  <a:lnTo>
                    <a:pt x="261" y="446"/>
                  </a:lnTo>
                  <a:lnTo>
                    <a:pt x="260" y="447"/>
                  </a:lnTo>
                  <a:lnTo>
                    <a:pt x="259" y="447"/>
                  </a:lnTo>
                  <a:lnTo>
                    <a:pt x="258" y="447"/>
                  </a:lnTo>
                  <a:lnTo>
                    <a:pt x="258" y="448"/>
                  </a:lnTo>
                  <a:lnTo>
                    <a:pt x="257" y="448"/>
                  </a:lnTo>
                  <a:lnTo>
                    <a:pt x="255" y="449"/>
                  </a:lnTo>
                  <a:lnTo>
                    <a:pt x="254" y="450"/>
                  </a:lnTo>
                  <a:lnTo>
                    <a:pt x="253" y="451"/>
                  </a:lnTo>
                  <a:lnTo>
                    <a:pt x="252" y="451"/>
                  </a:lnTo>
                  <a:lnTo>
                    <a:pt x="252" y="452"/>
                  </a:lnTo>
                  <a:lnTo>
                    <a:pt x="251" y="452"/>
                  </a:lnTo>
                  <a:lnTo>
                    <a:pt x="251" y="453"/>
                  </a:lnTo>
                  <a:lnTo>
                    <a:pt x="250" y="453"/>
                  </a:lnTo>
                  <a:lnTo>
                    <a:pt x="249" y="454"/>
                  </a:lnTo>
                  <a:lnTo>
                    <a:pt x="248" y="454"/>
                  </a:lnTo>
                  <a:lnTo>
                    <a:pt x="248" y="455"/>
                  </a:lnTo>
                  <a:lnTo>
                    <a:pt x="247" y="455"/>
                  </a:lnTo>
                  <a:lnTo>
                    <a:pt x="246" y="455"/>
                  </a:lnTo>
                  <a:lnTo>
                    <a:pt x="246" y="456"/>
                  </a:lnTo>
                  <a:lnTo>
                    <a:pt x="245" y="456"/>
                  </a:lnTo>
                  <a:lnTo>
                    <a:pt x="243" y="457"/>
                  </a:lnTo>
                  <a:lnTo>
                    <a:pt x="242" y="458"/>
                  </a:lnTo>
                  <a:lnTo>
                    <a:pt x="241" y="459"/>
                  </a:lnTo>
                  <a:lnTo>
                    <a:pt x="240" y="459"/>
                  </a:lnTo>
                  <a:lnTo>
                    <a:pt x="239" y="460"/>
                  </a:lnTo>
                  <a:lnTo>
                    <a:pt x="238" y="460"/>
                  </a:lnTo>
                  <a:lnTo>
                    <a:pt x="237" y="461"/>
                  </a:lnTo>
                  <a:lnTo>
                    <a:pt x="236" y="461"/>
                  </a:lnTo>
                  <a:lnTo>
                    <a:pt x="234" y="462"/>
                  </a:lnTo>
                  <a:lnTo>
                    <a:pt x="234" y="463"/>
                  </a:lnTo>
                  <a:lnTo>
                    <a:pt x="233" y="463"/>
                  </a:lnTo>
                  <a:lnTo>
                    <a:pt x="232" y="463"/>
                  </a:lnTo>
                  <a:lnTo>
                    <a:pt x="232" y="464"/>
                  </a:lnTo>
                  <a:lnTo>
                    <a:pt x="231" y="464"/>
                  </a:lnTo>
                  <a:lnTo>
                    <a:pt x="230" y="464"/>
                  </a:lnTo>
                  <a:lnTo>
                    <a:pt x="230" y="465"/>
                  </a:lnTo>
                  <a:lnTo>
                    <a:pt x="229" y="465"/>
                  </a:lnTo>
                  <a:lnTo>
                    <a:pt x="227" y="466"/>
                  </a:lnTo>
                  <a:lnTo>
                    <a:pt x="226" y="467"/>
                  </a:lnTo>
                  <a:lnTo>
                    <a:pt x="225" y="467"/>
                  </a:lnTo>
                  <a:lnTo>
                    <a:pt x="224" y="468"/>
                  </a:lnTo>
                  <a:lnTo>
                    <a:pt x="223" y="468"/>
                  </a:lnTo>
                  <a:lnTo>
                    <a:pt x="223" y="469"/>
                  </a:lnTo>
                  <a:lnTo>
                    <a:pt x="222" y="469"/>
                  </a:lnTo>
                  <a:lnTo>
                    <a:pt x="221" y="469"/>
                  </a:lnTo>
                  <a:lnTo>
                    <a:pt x="220" y="470"/>
                  </a:lnTo>
                  <a:lnTo>
                    <a:pt x="219" y="471"/>
                  </a:lnTo>
                  <a:lnTo>
                    <a:pt x="218" y="471"/>
                  </a:lnTo>
                  <a:lnTo>
                    <a:pt x="217" y="472"/>
                  </a:lnTo>
                  <a:lnTo>
                    <a:pt x="216" y="473"/>
                  </a:lnTo>
                  <a:lnTo>
                    <a:pt x="214" y="474"/>
                  </a:lnTo>
                  <a:lnTo>
                    <a:pt x="213" y="474"/>
                  </a:lnTo>
                  <a:lnTo>
                    <a:pt x="211" y="475"/>
                  </a:lnTo>
                  <a:lnTo>
                    <a:pt x="211" y="476"/>
                  </a:lnTo>
                  <a:lnTo>
                    <a:pt x="210" y="476"/>
                  </a:lnTo>
                  <a:lnTo>
                    <a:pt x="208" y="477"/>
                  </a:lnTo>
                  <a:lnTo>
                    <a:pt x="207" y="478"/>
                  </a:lnTo>
                  <a:lnTo>
                    <a:pt x="204" y="480"/>
                  </a:lnTo>
                  <a:lnTo>
                    <a:pt x="203" y="480"/>
                  </a:lnTo>
                  <a:lnTo>
                    <a:pt x="203" y="481"/>
                  </a:lnTo>
                  <a:lnTo>
                    <a:pt x="202" y="481"/>
                  </a:lnTo>
                  <a:lnTo>
                    <a:pt x="201" y="482"/>
                  </a:lnTo>
                  <a:lnTo>
                    <a:pt x="199" y="483"/>
                  </a:lnTo>
                  <a:lnTo>
                    <a:pt x="198" y="483"/>
                  </a:lnTo>
                  <a:lnTo>
                    <a:pt x="198" y="484"/>
                  </a:lnTo>
                  <a:lnTo>
                    <a:pt x="197" y="484"/>
                  </a:lnTo>
                  <a:lnTo>
                    <a:pt x="196" y="484"/>
                  </a:lnTo>
                  <a:lnTo>
                    <a:pt x="196" y="485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6"/>
                  </a:lnTo>
                  <a:lnTo>
                    <a:pt x="193" y="487"/>
                  </a:lnTo>
                  <a:lnTo>
                    <a:pt x="189" y="489"/>
                  </a:lnTo>
                  <a:lnTo>
                    <a:pt x="188" y="489"/>
                  </a:lnTo>
                  <a:lnTo>
                    <a:pt x="187" y="490"/>
                  </a:lnTo>
                  <a:lnTo>
                    <a:pt x="186" y="490"/>
                  </a:lnTo>
                  <a:lnTo>
                    <a:pt x="185" y="491"/>
                  </a:lnTo>
                  <a:lnTo>
                    <a:pt x="183" y="492"/>
                  </a:lnTo>
                  <a:lnTo>
                    <a:pt x="182" y="493"/>
                  </a:lnTo>
                  <a:lnTo>
                    <a:pt x="181" y="493"/>
                  </a:lnTo>
                  <a:lnTo>
                    <a:pt x="180" y="493"/>
                  </a:lnTo>
                  <a:lnTo>
                    <a:pt x="179" y="493"/>
                  </a:lnTo>
                  <a:lnTo>
                    <a:pt x="178" y="494"/>
                  </a:lnTo>
                  <a:lnTo>
                    <a:pt x="177" y="495"/>
                  </a:lnTo>
                  <a:lnTo>
                    <a:pt x="175" y="496"/>
                  </a:lnTo>
                  <a:lnTo>
                    <a:pt x="174" y="496"/>
                  </a:lnTo>
                  <a:lnTo>
                    <a:pt x="173" y="494"/>
                  </a:lnTo>
                  <a:lnTo>
                    <a:pt x="172" y="494"/>
                  </a:lnTo>
                  <a:lnTo>
                    <a:pt x="171" y="494"/>
                  </a:lnTo>
                  <a:lnTo>
                    <a:pt x="170" y="495"/>
                  </a:lnTo>
                  <a:lnTo>
                    <a:pt x="169" y="495"/>
                  </a:lnTo>
                  <a:lnTo>
                    <a:pt x="169" y="496"/>
                  </a:lnTo>
                  <a:lnTo>
                    <a:pt x="169" y="497"/>
                  </a:lnTo>
                  <a:lnTo>
                    <a:pt x="170" y="498"/>
                  </a:lnTo>
                  <a:lnTo>
                    <a:pt x="170" y="499"/>
                  </a:lnTo>
                  <a:lnTo>
                    <a:pt x="169" y="499"/>
                  </a:lnTo>
                  <a:lnTo>
                    <a:pt x="169" y="500"/>
                  </a:lnTo>
                  <a:lnTo>
                    <a:pt x="167" y="501"/>
                  </a:lnTo>
                  <a:lnTo>
                    <a:pt x="162" y="504"/>
                  </a:lnTo>
                  <a:lnTo>
                    <a:pt x="161" y="504"/>
                  </a:lnTo>
                  <a:lnTo>
                    <a:pt x="160" y="505"/>
                  </a:lnTo>
                  <a:lnTo>
                    <a:pt x="159" y="505"/>
                  </a:lnTo>
                  <a:lnTo>
                    <a:pt x="158" y="506"/>
                  </a:lnTo>
                  <a:lnTo>
                    <a:pt x="157" y="506"/>
                  </a:lnTo>
                  <a:lnTo>
                    <a:pt x="156" y="507"/>
                  </a:lnTo>
                  <a:lnTo>
                    <a:pt x="155" y="508"/>
                  </a:lnTo>
                  <a:lnTo>
                    <a:pt x="154" y="508"/>
                  </a:lnTo>
                  <a:lnTo>
                    <a:pt x="153" y="509"/>
                  </a:lnTo>
                  <a:lnTo>
                    <a:pt x="152" y="510"/>
                  </a:lnTo>
                  <a:lnTo>
                    <a:pt x="150" y="511"/>
                  </a:lnTo>
                  <a:lnTo>
                    <a:pt x="149" y="511"/>
                  </a:lnTo>
                  <a:lnTo>
                    <a:pt x="148" y="512"/>
                  </a:lnTo>
                  <a:lnTo>
                    <a:pt x="147" y="513"/>
                  </a:lnTo>
                  <a:lnTo>
                    <a:pt x="146" y="513"/>
                  </a:lnTo>
                  <a:lnTo>
                    <a:pt x="145" y="514"/>
                  </a:lnTo>
                  <a:lnTo>
                    <a:pt x="144" y="514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2" y="515"/>
                  </a:lnTo>
                  <a:lnTo>
                    <a:pt x="142" y="516"/>
                  </a:lnTo>
                  <a:lnTo>
                    <a:pt x="141" y="516"/>
                  </a:lnTo>
                  <a:lnTo>
                    <a:pt x="140" y="517"/>
                  </a:lnTo>
                  <a:lnTo>
                    <a:pt x="138" y="518"/>
                  </a:lnTo>
                  <a:lnTo>
                    <a:pt x="137" y="518"/>
                  </a:lnTo>
                  <a:lnTo>
                    <a:pt x="137" y="519"/>
                  </a:lnTo>
                  <a:lnTo>
                    <a:pt x="136" y="519"/>
                  </a:lnTo>
                  <a:lnTo>
                    <a:pt x="134" y="520"/>
                  </a:lnTo>
                  <a:lnTo>
                    <a:pt x="133" y="521"/>
                  </a:lnTo>
                  <a:lnTo>
                    <a:pt x="132" y="521"/>
                  </a:lnTo>
                  <a:lnTo>
                    <a:pt x="132" y="522"/>
                  </a:lnTo>
                  <a:lnTo>
                    <a:pt x="131" y="521"/>
                  </a:lnTo>
                  <a:lnTo>
                    <a:pt x="132" y="521"/>
                  </a:lnTo>
                  <a:lnTo>
                    <a:pt x="133" y="520"/>
                  </a:lnTo>
                  <a:lnTo>
                    <a:pt x="133" y="519"/>
                  </a:lnTo>
                  <a:lnTo>
                    <a:pt x="133" y="520"/>
                  </a:lnTo>
                  <a:lnTo>
                    <a:pt x="134" y="520"/>
                  </a:lnTo>
                  <a:lnTo>
                    <a:pt x="135" y="519"/>
                  </a:lnTo>
                  <a:lnTo>
                    <a:pt x="135" y="518"/>
                  </a:lnTo>
                  <a:lnTo>
                    <a:pt x="135" y="517"/>
                  </a:lnTo>
                  <a:lnTo>
                    <a:pt x="134" y="517"/>
                  </a:lnTo>
                  <a:lnTo>
                    <a:pt x="133" y="517"/>
                  </a:lnTo>
                  <a:lnTo>
                    <a:pt x="133" y="516"/>
                  </a:lnTo>
                  <a:lnTo>
                    <a:pt x="133" y="515"/>
                  </a:lnTo>
                  <a:lnTo>
                    <a:pt x="133" y="514"/>
                  </a:lnTo>
                  <a:lnTo>
                    <a:pt x="134" y="514"/>
                  </a:lnTo>
                  <a:lnTo>
                    <a:pt x="134" y="513"/>
                  </a:lnTo>
                  <a:lnTo>
                    <a:pt x="133" y="513"/>
                  </a:lnTo>
                  <a:lnTo>
                    <a:pt x="133" y="512"/>
                  </a:lnTo>
                  <a:lnTo>
                    <a:pt x="133" y="511"/>
                  </a:lnTo>
                  <a:lnTo>
                    <a:pt x="133" y="512"/>
                  </a:lnTo>
                  <a:lnTo>
                    <a:pt x="132" y="512"/>
                  </a:lnTo>
                  <a:lnTo>
                    <a:pt x="132" y="511"/>
                  </a:lnTo>
                  <a:lnTo>
                    <a:pt x="133" y="510"/>
                  </a:lnTo>
                  <a:lnTo>
                    <a:pt x="134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8"/>
                  </a:lnTo>
                  <a:lnTo>
                    <a:pt x="134" y="509"/>
                  </a:lnTo>
                  <a:lnTo>
                    <a:pt x="133" y="509"/>
                  </a:lnTo>
                  <a:lnTo>
                    <a:pt x="133" y="508"/>
                  </a:lnTo>
                  <a:lnTo>
                    <a:pt x="134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7"/>
                  </a:lnTo>
                  <a:lnTo>
                    <a:pt x="131" y="507"/>
                  </a:lnTo>
                  <a:lnTo>
                    <a:pt x="131" y="506"/>
                  </a:lnTo>
                  <a:lnTo>
                    <a:pt x="132" y="506"/>
                  </a:lnTo>
                  <a:lnTo>
                    <a:pt x="132" y="505"/>
                  </a:lnTo>
                  <a:lnTo>
                    <a:pt x="133" y="505"/>
                  </a:lnTo>
                  <a:lnTo>
                    <a:pt x="133" y="506"/>
                  </a:lnTo>
                  <a:lnTo>
                    <a:pt x="134" y="506"/>
                  </a:lnTo>
                  <a:lnTo>
                    <a:pt x="134" y="505"/>
                  </a:lnTo>
                  <a:lnTo>
                    <a:pt x="135" y="505"/>
                  </a:lnTo>
                  <a:lnTo>
                    <a:pt x="136" y="505"/>
                  </a:lnTo>
                  <a:lnTo>
                    <a:pt x="136" y="504"/>
                  </a:lnTo>
                  <a:lnTo>
                    <a:pt x="135" y="504"/>
                  </a:lnTo>
                  <a:lnTo>
                    <a:pt x="134" y="504"/>
                  </a:lnTo>
                  <a:lnTo>
                    <a:pt x="134" y="503"/>
                  </a:lnTo>
                  <a:lnTo>
                    <a:pt x="134" y="502"/>
                  </a:lnTo>
                  <a:lnTo>
                    <a:pt x="133" y="502"/>
                  </a:lnTo>
                  <a:lnTo>
                    <a:pt x="132" y="502"/>
                  </a:lnTo>
                  <a:lnTo>
                    <a:pt x="131" y="502"/>
                  </a:lnTo>
                  <a:lnTo>
                    <a:pt x="130" y="502"/>
                  </a:lnTo>
                  <a:lnTo>
                    <a:pt x="130" y="501"/>
                  </a:lnTo>
                  <a:lnTo>
                    <a:pt x="129" y="501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7" y="500"/>
                  </a:lnTo>
                  <a:lnTo>
                    <a:pt x="126" y="500"/>
                  </a:lnTo>
                  <a:lnTo>
                    <a:pt x="126" y="499"/>
                  </a:lnTo>
                  <a:lnTo>
                    <a:pt x="125" y="499"/>
                  </a:lnTo>
                  <a:lnTo>
                    <a:pt x="124" y="499"/>
                  </a:lnTo>
                  <a:lnTo>
                    <a:pt x="124" y="498"/>
                  </a:lnTo>
                  <a:lnTo>
                    <a:pt x="125" y="498"/>
                  </a:lnTo>
                  <a:lnTo>
                    <a:pt x="125" y="497"/>
                  </a:lnTo>
                  <a:lnTo>
                    <a:pt x="124" y="497"/>
                  </a:lnTo>
                  <a:lnTo>
                    <a:pt x="123" y="497"/>
                  </a:lnTo>
                  <a:lnTo>
                    <a:pt x="122" y="497"/>
                  </a:lnTo>
                  <a:lnTo>
                    <a:pt x="122" y="496"/>
                  </a:lnTo>
                  <a:lnTo>
                    <a:pt x="122" y="495"/>
                  </a:lnTo>
                  <a:lnTo>
                    <a:pt x="122" y="494"/>
                  </a:lnTo>
                  <a:lnTo>
                    <a:pt x="122" y="495"/>
                  </a:lnTo>
                  <a:lnTo>
                    <a:pt x="121" y="496"/>
                  </a:lnTo>
                  <a:lnTo>
                    <a:pt x="121" y="495"/>
                  </a:lnTo>
                  <a:lnTo>
                    <a:pt x="120" y="494"/>
                  </a:lnTo>
                  <a:lnTo>
                    <a:pt x="120" y="493"/>
                  </a:lnTo>
                  <a:lnTo>
                    <a:pt x="120" y="494"/>
                  </a:lnTo>
                  <a:lnTo>
                    <a:pt x="121" y="494"/>
                  </a:lnTo>
                  <a:lnTo>
                    <a:pt x="121" y="493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21" y="493"/>
                  </a:lnTo>
                  <a:lnTo>
                    <a:pt x="121" y="492"/>
                  </a:lnTo>
                  <a:lnTo>
                    <a:pt x="120" y="492"/>
                  </a:lnTo>
                  <a:lnTo>
                    <a:pt x="120" y="491"/>
                  </a:lnTo>
                  <a:lnTo>
                    <a:pt x="119" y="491"/>
                  </a:lnTo>
                  <a:lnTo>
                    <a:pt x="119" y="492"/>
                  </a:lnTo>
                  <a:lnTo>
                    <a:pt x="118" y="492"/>
                  </a:lnTo>
                  <a:lnTo>
                    <a:pt x="118" y="491"/>
                  </a:lnTo>
                  <a:lnTo>
                    <a:pt x="118" y="490"/>
                  </a:lnTo>
                  <a:lnTo>
                    <a:pt x="118" y="489"/>
                  </a:lnTo>
                  <a:lnTo>
                    <a:pt x="117" y="489"/>
                  </a:lnTo>
                  <a:lnTo>
                    <a:pt x="117" y="488"/>
                  </a:lnTo>
                  <a:lnTo>
                    <a:pt x="117" y="489"/>
                  </a:lnTo>
                  <a:lnTo>
                    <a:pt x="116" y="489"/>
                  </a:lnTo>
                  <a:lnTo>
                    <a:pt x="115" y="489"/>
                  </a:lnTo>
                  <a:lnTo>
                    <a:pt x="115" y="488"/>
                  </a:lnTo>
                  <a:lnTo>
                    <a:pt x="116" y="488"/>
                  </a:lnTo>
                  <a:lnTo>
                    <a:pt x="115" y="488"/>
                  </a:lnTo>
                  <a:lnTo>
                    <a:pt x="115" y="487"/>
                  </a:lnTo>
                  <a:lnTo>
                    <a:pt x="115" y="486"/>
                  </a:lnTo>
                  <a:lnTo>
                    <a:pt x="116" y="486"/>
                  </a:lnTo>
                  <a:lnTo>
                    <a:pt x="116" y="485"/>
                  </a:lnTo>
                  <a:lnTo>
                    <a:pt x="115" y="486"/>
                  </a:lnTo>
                  <a:lnTo>
                    <a:pt x="115" y="485"/>
                  </a:lnTo>
                  <a:lnTo>
                    <a:pt x="114" y="486"/>
                  </a:lnTo>
                  <a:lnTo>
                    <a:pt x="114" y="485"/>
                  </a:lnTo>
                  <a:lnTo>
                    <a:pt x="113" y="485"/>
                  </a:lnTo>
                  <a:lnTo>
                    <a:pt x="113" y="484"/>
                  </a:lnTo>
                  <a:lnTo>
                    <a:pt x="114" y="484"/>
                  </a:lnTo>
                  <a:lnTo>
                    <a:pt x="114" y="483"/>
                  </a:lnTo>
                  <a:lnTo>
                    <a:pt x="115" y="483"/>
                  </a:lnTo>
                  <a:lnTo>
                    <a:pt x="115" y="482"/>
                  </a:lnTo>
                  <a:lnTo>
                    <a:pt x="115" y="481"/>
                  </a:lnTo>
                  <a:lnTo>
                    <a:pt x="115" y="480"/>
                  </a:lnTo>
                  <a:lnTo>
                    <a:pt x="114" y="480"/>
                  </a:lnTo>
                  <a:lnTo>
                    <a:pt x="114" y="479"/>
                  </a:lnTo>
                  <a:lnTo>
                    <a:pt x="113" y="479"/>
                  </a:lnTo>
                  <a:lnTo>
                    <a:pt x="113" y="478"/>
                  </a:lnTo>
                  <a:lnTo>
                    <a:pt x="113" y="477"/>
                  </a:lnTo>
                  <a:lnTo>
                    <a:pt x="113" y="476"/>
                  </a:lnTo>
                  <a:lnTo>
                    <a:pt x="114" y="476"/>
                  </a:lnTo>
                  <a:lnTo>
                    <a:pt x="114" y="475"/>
                  </a:lnTo>
                  <a:lnTo>
                    <a:pt x="114" y="474"/>
                  </a:lnTo>
                  <a:lnTo>
                    <a:pt x="114" y="473"/>
                  </a:lnTo>
                  <a:lnTo>
                    <a:pt x="113" y="473"/>
                  </a:lnTo>
                  <a:lnTo>
                    <a:pt x="112" y="472"/>
                  </a:lnTo>
                  <a:lnTo>
                    <a:pt x="112" y="471"/>
                  </a:lnTo>
                  <a:lnTo>
                    <a:pt x="113" y="471"/>
                  </a:lnTo>
                  <a:lnTo>
                    <a:pt x="113" y="470"/>
                  </a:lnTo>
                  <a:lnTo>
                    <a:pt x="113" y="469"/>
                  </a:lnTo>
                  <a:lnTo>
                    <a:pt x="113" y="468"/>
                  </a:lnTo>
                  <a:lnTo>
                    <a:pt x="113" y="469"/>
                  </a:lnTo>
                  <a:lnTo>
                    <a:pt x="112" y="469"/>
                  </a:lnTo>
                  <a:lnTo>
                    <a:pt x="112" y="468"/>
                  </a:lnTo>
                  <a:lnTo>
                    <a:pt x="111" y="468"/>
                  </a:lnTo>
                  <a:lnTo>
                    <a:pt x="111" y="469"/>
                  </a:lnTo>
                  <a:lnTo>
                    <a:pt x="110" y="469"/>
                  </a:lnTo>
                  <a:lnTo>
                    <a:pt x="110" y="468"/>
                  </a:lnTo>
                  <a:lnTo>
                    <a:pt x="111" y="468"/>
                  </a:lnTo>
                  <a:lnTo>
                    <a:pt x="111" y="467"/>
                  </a:lnTo>
                  <a:lnTo>
                    <a:pt x="110" y="467"/>
                  </a:lnTo>
                  <a:lnTo>
                    <a:pt x="109" y="467"/>
                  </a:lnTo>
                  <a:lnTo>
                    <a:pt x="109" y="466"/>
                  </a:lnTo>
                  <a:lnTo>
                    <a:pt x="110" y="466"/>
                  </a:lnTo>
                  <a:lnTo>
                    <a:pt x="110" y="465"/>
                  </a:lnTo>
                  <a:lnTo>
                    <a:pt x="109" y="465"/>
                  </a:lnTo>
                  <a:lnTo>
                    <a:pt x="109" y="464"/>
                  </a:lnTo>
                  <a:lnTo>
                    <a:pt x="109" y="463"/>
                  </a:lnTo>
                  <a:lnTo>
                    <a:pt x="109" y="462"/>
                  </a:lnTo>
                  <a:lnTo>
                    <a:pt x="109" y="461"/>
                  </a:lnTo>
                  <a:lnTo>
                    <a:pt x="109" y="460"/>
                  </a:lnTo>
                  <a:lnTo>
                    <a:pt x="109" y="459"/>
                  </a:lnTo>
                  <a:lnTo>
                    <a:pt x="108" y="459"/>
                  </a:lnTo>
                  <a:lnTo>
                    <a:pt x="108" y="458"/>
                  </a:lnTo>
                  <a:lnTo>
                    <a:pt x="108" y="458"/>
                  </a:lnTo>
                  <a:lnTo>
                    <a:pt x="107" y="458"/>
                  </a:lnTo>
                  <a:lnTo>
                    <a:pt x="107" y="457"/>
                  </a:lnTo>
                  <a:lnTo>
                    <a:pt x="106" y="457"/>
                  </a:lnTo>
                  <a:lnTo>
                    <a:pt x="105" y="457"/>
                  </a:lnTo>
                  <a:lnTo>
                    <a:pt x="104" y="457"/>
                  </a:lnTo>
                  <a:lnTo>
                    <a:pt x="104" y="458"/>
                  </a:lnTo>
                  <a:lnTo>
                    <a:pt x="103" y="458"/>
                  </a:lnTo>
                  <a:lnTo>
                    <a:pt x="102" y="458"/>
                  </a:lnTo>
                  <a:lnTo>
                    <a:pt x="102" y="457"/>
                  </a:lnTo>
                  <a:lnTo>
                    <a:pt x="101" y="457"/>
                  </a:lnTo>
                  <a:lnTo>
                    <a:pt x="100" y="457"/>
                  </a:lnTo>
                  <a:lnTo>
                    <a:pt x="99" y="457"/>
                  </a:lnTo>
                  <a:lnTo>
                    <a:pt x="99" y="458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7" y="459"/>
                  </a:lnTo>
                  <a:lnTo>
                    <a:pt x="96" y="459"/>
                  </a:lnTo>
                  <a:lnTo>
                    <a:pt x="97" y="459"/>
                  </a:lnTo>
                  <a:lnTo>
                    <a:pt x="96" y="459"/>
                  </a:lnTo>
                  <a:lnTo>
                    <a:pt x="96" y="458"/>
                  </a:lnTo>
                  <a:lnTo>
                    <a:pt x="95" y="458"/>
                  </a:lnTo>
                  <a:lnTo>
                    <a:pt x="95" y="459"/>
                  </a:lnTo>
                  <a:lnTo>
                    <a:pt x="95" y="458"/>
                  </a:lnTo>
                  <a:lnTo>
                    <a:pt x="95" y="459"/>
                  </a:lnTo>
                  <a:lnTo>
                    <a:pt x="94" y="459"/>
                  </a:lnTo>
                  <a:lnTo>
                    <a:pt x="93" y="459"/>
                  </a:lnTo>
                  <a:lnTo>
                    <a:pt x="92" y="459"/>
                  </a:lnTo>
                  <a:lnTo>
                    <a:pt x="92" y="45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0910C2BF-28CA-FF44-BD84-7DD037644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113" y="2274888"/>
              <a:ext cx="546100" cy="566737"/>
            </a:xfrm>
            <a:custGeom>
              <a:avLst/>
              <a:gdLst>
                <a:gd name="T0" fmla="*/ 250 w 344"/>
                <a:gd name="T1" fmla="*/ 23 h 357"/>
                <a:gd name="T2" fmla="*/ 263 w 344"/>
                <a:gd name="T3" fmla="*/ 39 h 357"/>
                <a:gd name="T4" fmla="*/ 268 w 344"/>
                <a:gd name="T5" fmla="*/ 58 h 357"/>
                <a:gd name="T6" fmla="*/ 251 w 344"/>
                <a:gd name="T7" fmla="*/ 51 h 357"/>
                <a:gd name="T8" fmla="*/ 247 w 344"/>
                <a:gd name="T9" fmla="*/ 57 h 357"/>
                <a:gd name="T10" fmla="*/ 256 w 344"/>
                <a:gd name="T11" fmla="*/ 58 h 357"/>
                <a:gd name="T12" fmla="*/ 266 w 344"/>
                <a:gd name="T13" fmla="*/ 67 h 357"/>
                <a:gd name="T14" fmla="*/ 253 w 344"/>
                <a:gd name="T15" fmla="*/ 72 h 357"/>
                <a:gd name="T16" fmla="*/ 265 w 344"/>
                <a:gd name="T17" fmla="*/ 71 h 357"/>
                <a:gd name="T18" fmla="*/ 284 w 344"/>
                <a:gd name="T19" fmla="*/ 76 h 357"/>
                <a:gd name="T20" fmla="*/ 292 w 344"/>
                <a:gd name="T21" fmla="*/ 90 h 357"/>
                <a:gd name="T22" fmla="*/ 288 w 344"/>
                <a:gd name="T23" fmla="*/ 107 h 357"/>
                <a:gd name="T24" fmla="*/ 291 w 344"/>
                <a:gd name="T25" fmla="*/ 123 h 357"/>
                <a:gd name="T26" fmla="*/ 296 w 344"/>
                <a:gd name="T27" fmla="*/ 137 h 357"/>
                <a:gd name="T28" fmla="*/ 303 w 344"/>
                <a:gd name="T29" fmla="*/ 146 h 357"/>
                <a:gd name="T30" fmla="*/ 312 w 344"/>
                <a:gd name="T31" fmla="*/ 157 h 357"/>
                <a:gd name="T32" fmla="*/ 324 w 344"/>
                <a:gd name="T33" fmla="*/ 166 h 357"/>
                <a:gd name="T34" fmla="*/ 335 w 344"/>
                <a:gd name="T35" fmla="*/ 175 h 357"/>
                <a:gd name="T36" fmla="*/ 337 w 344"/>
                <a:gd name="T37" fmla="*/ 190 h 357"/>
                <a:gd name="T38" fmla="*/ 341 w 344"/>
                <a:gd name="T39" fmla="*/ 199 h 357"/>
                <a:gd name="T40" fmla="*/ 340 w 344"/>
                <a:gd name="T41" fmla="*/ 210 h 357"/>
                <a:gd name="T42" fmla="*/ 340 w 344"/>
                <a:gd name="T43" fmla="*/ 222 h 357"/>
                <a:gd name="T44" fmla="*/ 304 w 344"/>
                <a:gd name="T45" fmla="*/ 224 h 357"/>
                <a:gd name="T46" fmla="*/ 270 w 344"/>
                <a:gd name="T47" fmla="*/ 221 h 357"/>
                <a:gd name="T48" fmla="*/ 237 w 344"/>
                <a:gd name="T49" fmla="*/ 223 h 357"/>
                <a:gd name="T50" fmla="*/ 197 w 344"/>
                <a:gd name="T51" fmla="*/ 223 h 357"/>
                <a:gd name="T52" fmla="*/ 185 w 344"/>
                <a:gd name="T53" fmla="*/ 256 h 357"/>
                <a:gd name="T54" fmla="*/ 183 w 344"/>
                <a:gd name="T55" fmla="*/ 340 h 357"/>
                <a:gd name="T56" fmla="*/ 171 w 344"/>
                <a:gd name="T57" fmla="*/ 332 h 357"/>
                <a:gd name="T58" fmla="*/ 146 w 344"/>
                <a:gd name="T59" fmla="*/ 331 h 357"/>
                <a:gd name="T60" fmla="*/ 134 w 344"/>
                <a:gd name="T61" fmla="*/ 321 h 357"/>
                <a:gd name="T62" fmla="*/ 127 w 344"/>
                <a:gd name="T63" fmla="*/ 315 h 357"/>
                <a:gd name="T64" fmla="*/ 130 w 344"/>
                <a:gd name="T65" fmla="*/ 288 h 357"/>
                <a:gd name="T66" fmla="*/ 116 w 344"/>
                <a:gd name="T67" fmla="*/ 287 h 357"/>
                <a:gd name="T68" fmla="*/ 100 w 344"/>
                <a:gd name="T69" fmla="*/ 286 h 357"/>
                <a:gd name="T70" fmla="*/ 88 w 344"/>
                <a:gd name="T71" fmla="*/ 286 h 357"/>
                <a:gd name="T72" fmla="*/ 81 w 344"/>
                <a:gd name="T73" fmla="*/ 298 h 357"/>
                <a:gd name="T74" fmla="*/ 82 w 344"/>
                <a:gd name="T75" fmla="*/ 313 h 357"/>
                <a:gd name="T76" fmla="*/ 74 w 344"/>
                <a:gd name="T77" fmla="*/ 327 h 357"/>
                <a:gd name="T78" fmla="*/ 56 w 344"/>
                <a:gd name="T79" fmla="*/ 335 h 357"/>
                <a:gd name="T80" fmla="*/ 37 w 344"/>
                <a:gd name="T81" fmla="*/ 357 h 357"/>
                <a:gd name="T82" fmla="*/ 32 w 344"/>
                <a:gd name="T83" fmla="*/ 319 h 357"/>
                <a:gd name="T84" fmla="*/ 24 w 344"/>
                <a:gd name="T85" fmla="*/ 271 h 357"/>
                <a:gd name="T86" fmla="*/ 15 w 344"/>
                <a:gd name="T87" fmla="*/ 212 h 357"/>
                <a:gd name="T88" fmla="*/ 1 w 344"/>
                <a:gd name="T89" fmla="*/ 122 h 357"/>
                <a:gd name="T90" fmla="*/ 39 w 344"/>
                <a:gd name="T91" fmla="*/ 117 h 357"/>
                <a:gd name="T92" fmla="*/ 86 w 344"/>
                <a:gd name="T93" fmla="*/ 115 h 357"/>
                <a:gd name="T94" fmla="*/ 84 w 344"/>
                <a:gd name="T95" fmla="*/ 99 h 357"/>
                <a:gd name="T96" fmla="*/ 83 w 344"/>
                <a:gd name="T97" fmla="*/ 81 h 357"/>
                <a:gd name="T98" fmla="*/ 100 w 344"/>
                <a:gd name="T99" fmla="*/ 76 h 357"/>
                <a:gd name="T100" fmla="*/ 115 w 344"/>
                <a:gd name="T101" fmla="*/ 83 h 357"/>
                <a:gd name="T102" fmla="*/ 125 w 344"/>
                <a:gd name="T103" fmla="*/ 95 h 357"/>
                <a:gd name="T104" fmla="*/ 134 w 344"/>
                <a:gd name="T105" fmla="*/ 90 h 357"/>
                <a:gd name="T106" fmla="*/ 141 w 344"/>
                <a:gd name="T107" fmla="*/ 74 h 357"/>
                <a:gd name="T108" fmla="*/ 152 w 344"/>
                <a:gd name="T109" fmla="*/ 61 h 357"/>
                <a:gd name="T110" fmla="*/ 146 w 344"/>
                <a:gd name="T111" fmla="*/ 49 h 357"/>
                <a:gd name="T112" fmla="*/ 142 w 344"/>
                <a:gd name="T113" fmla="*/ 37 h 357"/>
                <a:gd name="T114" fmla="*/ 143 w 344"/>
                <a:gd name="T115" fmla="*/ 21 h 357"/>
                <a:gd name="T116" fmla="*/ 152 w 344"/>
                <a:gd name="T117" fmla="*/ 8 h 357"/>
                <a:gd name="T118" fmla="*/ 164 w 344"/>
                <a:gd name="T119" fmla="*/ 0 h 357"/>
                <a:gd name="T120" fmla="*/ 169 w 344"/>
                <a:gd name="T121" fmla="*/ 27 h 357"/>
                <a:gd name="T122" fmla="*/ 205 w 344"/>
                <a:gd name="T123" fmla="*/ 44 h 357"/>
                <a:gd name="T124" fmla="*/ 226 w 344"/>
                <a:gd name="T125" fmla="*/ 2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357">
                  <a:moveTo>
                    <a:pt x="234" y="14"/>
                  </a:moveTo>
                  <a:lnTo>
                    <a:pt x="235" y="14"/>
                  </a:lnTo>
                  <a:lnTo>
                    <a:pt x="236" y="13"/>
                  </a:lnTo>
                  <a:lnTo>
                    <a:pt x="237" y="15"/>
                  </a:lnTo>
                  <a:lnTo>
                    <a:pt x="238" y="17"/>
                  </a:lnTo>
                  <a:lnTo>
                    <a:pt x="239" y="17"/>
                  </a:lnTo>
                  <a:lnTo>
                    <a:pt x="239" y="18"/>
                  </a:lnTo>
                  <a:lnTo>
                    <a:pt x="240" y="18"/>
                  </a:lnTo>
                  <a:lnTo>
                    <a:pt x="241" y="18"/>
                  </a:lnTo>
                  <a:lnTo>
                    <a:pt x="241" y="17"/>
                  </a:lnTo>
                  <a:lnTo>
                    <a:pt x="242" y="17"/>
                  </a:lnTo>
                  <a:lnTo>
                    <a:pt x="244" y="17"/>
                  </a:lnTo>
                  <a:lnTo>
                    <a:pt x="245" y="17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7"/>
                  </a:lnTo>
                  <a:lnTo>
                    <a:pt x="247" y="19"/>
                  </a:lnTo>
                  <a:lnTo>
                    <a:pt x="248" y="20"/>
                  </a:lnTo>
                  <a:lnTo>
                    <a:pt x="248" y="21"/>
                  </a:lnTo>
                  <a:lnTo>
                    <a:pt x="249" y="21"/>
                  </a:lnTo>
                  <a:lnTo>
                    <a:pt x="249" y="22"/>
                  </a:lnTo>
                  <a:lnTo>
                    <a:pt x="250" y="23"/>
                  </a:lnTo>
                  <a:lnTo>
                    <a:pt x="251" y="23"/>
                  </a:lnTo>
                  <a:lnTo>
                    <a:pt x="251" y="24"/>
                  </a:lnTo>
                  <a:lnTo>
                    <a:pt x="252" y="25"/>
                  </a:lnTo>
                  <a:lnTo>
                    <a:pt x="253" y="26"/>
                  </a:lnTo>
                  <a:lnTo>
                    <a:pt x="254" y="27"/>
                  </a:lnTo>
                  <a:lnTo>
                    <a:pt x="254" y="28"/>
                  </a:lnTo>
                  <a:lnTo>
                    <a:pt x="255" y="29"/>
                  </a:lnTo>
                  <a:lnTo>
                    <a:pt x="255" y="30"/>
                  </a:lnTo>
                  <a:lnTo>
                    <a:pt x="255" y="31"/>
                  </a:lnTo>
                  <a:lnTo>
                    <a:pt x="255" y="32"/>
                  </a:lnTo>
                  <a:lnTo>
                    <a:pt x="255" y="33"/>
                  </a:lnTo>
                  <a:lnTo>
                    <a:pt x="256" y="33"/>
                  </a:lnTo>
                  <a:lnTo>
                    <a:pt x="257" y="33"/>
                  </a:lnTo>
                  <a:lnTo>
                    <a:pt x="257" y="34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5"/>
                  </a:lnTo>
                  <a:lnTo>
                    <a:pt x="260" y="35"/>
                  </a:lnTo>
                  <a:lnTo>
                    <a:pt x="260" y="36"/>
                  </a:lnTo>
                  <a:lnTo>
                    <a:pt x="260" y="37"/>
                  </a:lnTo>
                  <a:lnTo>
                    <a:pt x="261" y="37"/>
                  </a:lnTo>
                  <a:lnTo>
                    <a:pt x="262" y="38"/>
                  </a:lnTo>
                  <a:lnTo>
                    <a:pt x="263" y="39"/>
                  </a:lnTo>
                  <a:lnTo>
                    <a:pt x="264" y="39"/>
                  </a:lnTo>
                  <a:lnTo>
                    <a:pt x="264" y="40"/>
                  </a:lnTo>
                  <a:lnTo>
                    <a:pt x="265" y="40"/>
                  </a:lnTo>
                  <a:lnTo>
                    <a:pt x="266" y="42"/>
                  </a:lnTo>
                  <a:lnTo>
                    <a:pt x="267" y="42"/>
                  </a:lnTo>
                  <a:lnTo>
                    <a:pt x="268" y="42"/>
                  </a:lnTo>
                  <a:lnTo>
                    <a:pt x="269" y="43"/>
                  </a:lnTo>
                  <a:lnTo>
                    <a:pt x="270" y="43"/>
                  </a:lnTo>
                  <a:lnTo>
                    <a:pt x="271" y="44"/>
                  </a:lnTo>
                  <a:lnTo>
                    <a:pt x="272" y="44"/>
                  </a:lnTo>
                  <a:lnTo>
                    <a:pt x="272" y="49"/>
                  </a:lnTo>
                  <a:lnTo>
                    <a:pt x="272" y="50"/>
                  </a:lnTo>
                  <a:lnTo>
                    <a:pt x="272" y="56"/>
                  </a:lnTo>
                  <a:lnTo>
                    <a:pt x="272" y="57"/>
                  </a:lnTo>
                  <a:lnTo>
                    <a:pt x="273" y="57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69" y="60"/>
                  </a:lnTo>
                  <a:lnTo>
                    <a:pt x="269" y="59"/>
                  </a:lnTo>
                  <a:lnTo>
                    <a:pt x="270" y="59"/>
                  </a:lnTo>
                  <a:lnTo>
                    <a:pt x="270" y="58"/>
                  </a:lnTo>
                  <a:lnTo>
                    <a:pt x="268" y="58"/>
                  </a:lnTo>
                  <a:lnTo>
                    <a:pt x="268" y="55"/>
                  </a:lnTo>
                  <a:lnTo>
                    <a:pt x="267" y="55"/>
                  </a:lnTo>
                  <a:lnTo>
                    <a:pt x="262" y="55"/>
                  </a:lnTo>
                  <a:lnTo>
                    <a:pt x="262" y="51"/>
                  </a:lnTo>
                  <a:lnTo>
                    <a:pt x="261" y="50"/>
                  </a:lnTo>
                  <a:lnTo>
                    <a:pt x="260" y="50"/>
                  </a:lnTo>
                  <a:lnTo>
                    <a:pt x="260" y="51"/>
                  </a:lnTo>
                  <a:lnTo>
                    <a:pt x="260" y="53"/>
                  </a:lnTo>
                  <a:lnTo>
                    <a:pt x="259" y="53"/>
                  </a:lnTo>
                  <a:lnTo>
                    <a:pt x="258" y="53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7" y="51"/>
                  </a:lnTo>
                  <a:lnTo>
                    <a:pt x="257" y="52"/>
                  </a:lnTo>
                  <a:lnTo>
                    <a:pt x="256" y="52"/>
                  </a:lnTo>
                  <a:lnTo>
                    <a:pt x="255" y="52"/>
                  </a:lnTo>
                  <a:lnTo>
                    <a:pt x="255" y="53"/>
                  </a:lnTo>
                  <a:lnTo>
                    <a:pt x="255" y="54"/>
                  </a:lnTo>
                  <a:lnTo>
                    <a:pt x="254" y="54"/>
                  </a:lnTo>
                  <a:lnTo>
                    <a:pt x="254" y="53"/>
                  </a:lnTo>
                  <a:lnTo>
                    <a:pt x="253" y="53"/>
                  </a:lnTo>
                  <a:lnTo>
                    <a:pt x="250" y="53"/>
                  </a:lnTo>
                  <a:lnTo>
                    <a:pt x="251" y="51"/>
                  </a:lnTo>
                  <a:lnTo>
                    <a:pt x="250" y="51"/>
                  </a:lnTo>
                  <a:lnTo>
                    <a:pt x="248" y="51"/>
                  </a:lnTo>
                  <a:lnTo>
                    <a:pt x="247" y="51"/>
                  </a:lnTo>
                  <a:lnTo>
                    <a:pt x="246" y="51"/>
                  </a:lnTo>
                  <a:lnTo>
                    <a:pt x="246" y="52"/>
                  </a:lnTo>
                  <a:lnTo>
                    <a:pt x="245" y="52"/>
                  </a:lnTo>
                  <a:lnTo>
                    <a:pt x="245" y="53"/>
                  </a:lnTo>
                  <a:lnTo>
                    <a:pt x="244" y="53"/>
                  </a:lnTo>
                  <a:lnTo>
                    <a:pt x="244" y="55"/>
                  </a:lnTo>
                  <a:lnTo>
                    <a:pt x="248" y="55"/>
                  </a:lnTo>
                  <a:lnTo>
                    <a:pt x="248" y="53"/>
                  </a:lnTo>
                  <a:lnTo>
                    <a:pt x="247" y="53"/>
                  </a:lnTo>
                  <a:lnTo>
                    <a:pt x="248" y="53"/>
                  </a:lnTo>
                  <a:lnTo>
                    <a:pt x="249" y="53"/>
                  </a:lnTo>
                  <a:lnTo>
                    <a:pt x="249" y="54"/>
                  </a:lnTo>
                  <a:lnTo>
                    <a:pt x="250" y="54"/>
                  </a:lnTo>
                  <a:lnTo>
                    <a:pt x="250" y="55"/>
                  </a:lnTo>
                  <a:lnTo>
                    <a:pt x="250" y="56"/>
                  </a:lnTo>
                  <a:lnTo>
                    <a:pt x="249" y="56"/>
                  </a:lnTo>
                  <a:lnTo>
                    <a:pt x="248" y="56"/>
                  </a:lnTo>
                  <a:lnTo>
                    <a:pt x="247" y="56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8"/>
                  </a:lnTo>
                  <a:lnTo>
                    <a:pt x="245" y="58"/>
                  </a:lnTo>
                  <a:lnTo>
                    <a:pt x="246" y="58"/>
                  </a:lnTo>
                  <a:lnTo>
                    <a:pt x="246" y="59"/>
                  </a:lnTo>
                  <a:lnTo>
                    <a:pt x="246" y="60"/>
                  </a:lnTo>
                  <a:lnTo>
                    <a:pt x="247" y="59"/>
                  </a:lnTo>
                  <a:lnTo>
                    <a:pt x="246" y="59"/>
                  </a:lnTo>
                  <a:lnTo>
                    <a:pt x="247" y="59"/>
                  </a:lnTo>
                  <a:lnTo>
                    <a:pt x="248" y="58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9" y="57"/>
                  </a:lnTo>
                  <a:lnTo>
                    <a:pt x="250" y="57"/>
                  </a:lnTo>
                  <a:lnTo>
                    <a:pt x="253" y="57"/>
                  </a:lnTo>
                  <a:lnTo>
                    <a:pt x="253" y="58"/>
                  </a:lnTo>
                  <a:lnTo>
                    <a:pt x="255" y="58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6" y="57"/>
                  </a:lnTo>
                  <a:lnTo>
                    <a:pt x="257" y="57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56" y="58"/>
                  </a:lnTo>
                  <a:lnTo>
                    <a:pt x="258" y="58"/>
                  </a:lnTo>
                  <a:lnTo>
                    <a:pt x="258" y="61"/>
                  </a:lnTo>
                  <a:lnTo>
                    <a:pt x="259" y="61"/>
                  </a:lnTo>
                  <a:lnTo>
                    <a:pt x="259" y="58"/>
                  </a:lnTo>
                  <a:lnTo>
                    <a:pt x="260" y="58"/>
                  </a:lnTo>
                  <a:lnTo>
                    <a:pt x="260" y="59"/>
                  </a:lnTo>
                  <a:lnTo>
                    <a:pt x="261" y="61"/>
                  </a:lnTo>
                  <a:lnTo>
                    <a:pt x="261" y="60"/>
                  </a:lnTo>
                  <a:lnTo>
                    <a:pt x="262" y="60"/>
                  </a:lnTo>
                  <a:lnTo>
                    <a:pt x="265" y="60"/>
                  </a:lnTo>
                  <a:lnTo>
                    <a:pt x="268" y="60"/>
                  </a:lnTo>
                  <a:lnTo>
                    <a:pt x="269" y="60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6" y="62"/>
                  </a:lnTo>
                  <a:lnTo>
                    <a:pt x="265" y="62"/>
                  </a:lnTo>
                  <a:lnTo>
                    <a:pt x="265" y="63"/>
                  </a:lnTo>
                  <a:lnTo>
                    <a:pt x="265" y="65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4" y="67"/>
                  </a:lnTo>
                  <a:lnTo>
                    <a:pt x="265" y="67"/>
                  </a:lnTo>
                  <a:lnTo>
                    <a:pt x="266" y="67"/>
                  </a:lnTo>
                  <a:lnTo>
                    <a:pt x="266" y="69"/>
                  </a:lnTo>
                  <a:lnTo>
                    <a:pt x="266" y="70"/>
                  </a:lnTo>
                  <a:lnTo>
                    <a:pt x="265" y="70"/>
                  </a:lnTo>
                  <a:lnTo>
                    <a:pt x="265" y="69"/>
                  </a:lnTo>
                  <a:lnTo>
                    <a:pt x="264" y="68"/>
                  </a:lnTo>
                  <a:lnTo>
                    <a:pt x="264" y="67"/>
                  </a:lnTo>
                  <a:lnTo>
                    <a:pt x="263" y="68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2" y="66"/>
                  </a:lnTo>
                  <a:lnTo>
                    <a:pt x="262" y="67"/>
                  </a:lnTo>
                  <a:lnTo>
                    <a:pt x="257" y="67"/>
                  </a:lnTo>
                  <a:lnTo>
                    <a:pt x="257" y="70"/>
                  </a:lnTo>
                  <a:lnTo>
                    <a:pt x="256" y="70"/>
                  </a:lnTo>
                  <a:lnTo>
                    <a:pt x="256" y="69"/>
                  </a:lnTo>
                  <a:lnTo>
                    <a:pt x="256" y="68"/>
                  </a:lnTo>
                  <a:lnTo>
                    <a:pt x="255" y="69"/>
                  </a:lnTo>
                  <a:lnTo>
                    <a:pt x="255" y="70"/>
                  </a:lnTo>
                  <a:lnTo>
                    <a:pt x="254" y="70"/>
                  </a:lnTo>
                  <a:lnTo>
                    <a:pt x="254" y="69"/>
                  </a:lnTo>
                  <a:lnTo>
                    <a:pt x="254" y="71"/>
                  </a:lnTo>
                  <a:lnTo>
                    <a:pt x="253" y="71"/>
                  </a:lnTo>
                  <a:lnTo>
                    <a:pt x="253" y="72"/>
                  </a:lnTo>
                  <a:lnTo>
                    <a:pt x="254" y="72"/>
                  </a:lnTo>
                  <a:lnTo>
                    <a:pt x="253" y="72"/>
                  </a:lnTo>
                  <a:lnTo>
                    <a:pt x="253" y="73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1" y="74"/>
                  </a:lnTo>
                  <a:lnTo>
                    <a:pt x="250" y="74"/>
                  </a:lnTo>
                  <a:lnTo>
                    <a:pt x="249" y="75"/>
                  </a:lnTo>
                  <a:lnTo>
                    <a:pt x="248" y="75"/>
                  </a:lnTo>
                  <a:lnTo>
                    <a:pt x="248" y="76"/>
                  </a:lnTo>
                  <a:lnTo>
                    <a:pt x="249" y="76"/>
                  </a:lnTo>
                  <a:lnTo>
                    <a:pt x="252" y="76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7" y="75"/>
                  </a:lnTo>
                  <a:lnTo>
                    <a:pt x="257" y="71"/>
                  </a:lnTo>
                  <a:lnTo>
                    <a:pt x="262" y="71"/>
                  </a:lnTo>
                  <a:lnTo>
                    <a:pt x="262" y="73"/>
                  </a:lnTo>
                  <a:lnTo>
                    <a:pt x="264" y="72"/>
                  </a:lnTo>
                  <a:lnTo>
                    <a:pt x="264" y="71"/>
                  </a:lnTo>
                  <a:lnTo>
                    <a:pt x="265" y="71"/>
                  </a:lnTo>
                  <a:lnTo>
                    <a:pt x="265" y="72"/>
                  </a:lnTo>
                  <a:lnTo>
                    <a:pt x="265" y="73"/>
                  </a:lnTo>
                  <a:lnTo>
                    <a:pt x="265" y="74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6" y="76"/>
                  </a:lnTo>
                  <a:lnTo>
                    <a:pt x="267" y="76"/>
                  </a:lnTo>
                  <a:lnTo>
                    <a:pt x="268" y="76"/>
                  </a:lnTo>
                  <a:lnTo>
                    <a:pt x="269" y="76"/>
                  </a:lnTo>
                  <a:lnTo>
                    <a:pt x="270" y="76"/>
                  </a:lnTo>
                  <a:lnTo>
                    <a:pt x="270" y="75"/>
                  </a:lnTo>
                  <a:lnTo>
                    <a:pt x="271" y="75"/>
                  </a:lnTo>
                  <a:lnTo>
                    <a:pt x="272" y="75"/>
                  </a:lnTo>
                  <a:lnTo>
                    <a:pt x="273" y="75"/>
                  </a:lnTo>
                  <a:lnTo>
                    <a:pt x="273" y="75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6"/>
                  </a:lnTo>
                  <a:lnTo>
                    <a:pt x="278" y="76"/>
                  </a:lnTo>
                  <a:lnTo>
                    <a:pt x="281" y="76"/>
                  </a:lnTo>
                  <a:lnTo>
                    <a:pt x="282" y="76"/>
                  </a:lnTo>
                  <a:lnTo>
                    <a:pt x="283" y="76"/>
                  </a:lnTo>
                  <a:lnTo>
                    <a:pt x="284" y="76"/>
                  </a:lnTo>
                  <a:lnTo>
                    <a:pt x="285" y="76"/>
                  </a:lnTo>
                  <a:lnTo>
                    <a:pt x="286" y="76"/>
                  </a:lnTo>
                  <a:lnTo>
                    <a:pt x="288" y="76"/>
                  </a:lnTo>
                  <a:lnTo>
                    <a:pt x="289" y="76"/>
                  </a:lnTo>
                  <a:lnTo>
                    <a:pt x="291" y="76"/>
                  </a:lnTo>
                  <a:lnTo>
                    <a:pt x="291" y="79"/>
                  </a:lnTo>
                  <a:lnTo>
                    <a:pt x="291" y="80"/>
                  </a:lnTo>
                  <a:lnTo>
                    <a:pt x="293" y="80"/>
                  </a:lnTo>
                  <a:lnTo>
                    <a:pt x="296" y="80"/>
                  </a:lnTo>
                  <a:lnTo>
                    <a:pt x="296" y="81"/>
                  </a:lnTo>
                  <a:lnTo>
                    <a:pt x="295" y="81"/>
                  </a:lnTo>
                  <a:lnTo>
                    <a:pt x="295" y="82"/>
                  </a:lnTo>
                  <a:lnTo>
                    <a:pt x="295" y="83"/>
                  </a:lnTo>
                  <a:lnTo>
                    <a:pt x="295" y="84"/>
                  </a:lnTo>
                  <a:lnTo>
                    <a:pt x="295" y="85"/>
                  </a:lnTo>
                  <a:lnTo>
                    <a:pt x="294" y="85"/>
                  </a:lnTo>
                  <a:lnTo>
                    <a:pt x="294" y="86"/>
                  </a:lnTo>
                  <a:lnTo>
                    <a:pt x="294" y="87"/>
                  </a:lnTo>
                  <a:lnTo>
                    <a:pt x="293" y="87"/>
                  </a:lnTo>
                  <a:lnTo>
                    <a:pt x="293" y="88"/>
                  </a:lnTo>
                  <a:lnTo>
                    <a:pt x="293" y="89"/>
                  </a:lnTo>
                  <a:lnTo>
                    <a:pt x="292" y="89"/>
                  </a:lnTo>
                  <a:lnTo>
                    <a:pt x="292" y="90"/>
                  </a:lnTo>
                  <a:lnTo>
                    <a:pt x="292" y="91"/>
                  </a:lnTo>
                  <a:lnTo>
                    <a:pt x="291" y="91"/>
                  </a:lnTo>
                  <a:lnTo>
                    <a:pt x="291" y="92"/>
                  </a:lnTo>
                  <a:lnTo>
                    <a:pt x="290" y="92"/>
                  </a:lnTo>
                  <a:lnTo>
                    <a:pt x="289" y="93"/>
                  </a:lnTo>
                  <a:lnTo>
                    <a:pt x="289" y="94"/>
                  </a:lnTo>
                  <a:lnTo>
                    <a:pt x="289" y="95"/>
                  </a:lnTo>
                  <a:lnTo>
                    <a:pt x="289" y="96"/>
                  </a:lnTo>
                  <a:lnTo>
                    <a:pt x="289" y="97"/>
                  </a:lnTo>
                  <a:lnTo>
                    <a:pt x="289" y="98"/>
                  </a:lnTo>
                  <a:lnTo>
                    <a:pt x="290" y="98"/>
                  </a:lnTo>
                  <a:lnTo>
                    <a:pt x="289" y="99"/>
                  </a:lnTo>
                  <a:lnTo>
                    <a:pt x="289" y="100"/>
                  </a:lnTo>
                  <a:lnTo>
                    <a:pt x="288" y="100"/>
                  </a:lnTo>
                  <a:lnTo>
                    <a:pt x="289" y="101"/>
                  </a:lnTo>
                  <a:lnTo>
                    <a:pt x="289" y="102"/>
                  </a:lnTo>
                  <a:lnTo>
                    <a:pt x="288" y="102"/>
                  </a:lnTo>
                  <a:lnTo>
                    <a:pt x="288" y="103"/>
                  </a:lnTo>
                  <a:lnTo>
                    <a:pt x="288" y="104"/>
                  </a:lnTo>
                  <a:lnTo>
                    <a:pt x="288" y="105"/>
                  </a:lnTo>
                  <a:lnTo>
                    <a:pt x="288" y="105"/>
                  </a:lnTo>
                  <a:lnTo>
                    <a:pt x="288" y="106"/>
                  </a:lnTo>
                  <a:lnTo>
                    <a:pt x="288" y="107"/>
                  </a:lnTo>
                  <a:lnTo>
                    <a:pt x="289" y="107"/>
                  </a:lnTo>
                  <a:lnTo>
                    <a:pt x="289" y="108"/>
                  </a:lnTo>
                  <a:lnTo>
                    <a:pt x="288" y="108"/>
                  </a:lnTo>
                  <a:lnTo>
                    <a:pt x="288" y="109"/>
                  </a:lnTo>
                  <a:lnTo>
                    <a:pt x="288" y="110"/>
                  </a:lnTo>
                  <a:lnTo>
                    <a:pt x="289" y="110"/>
                  </a:lnTo>
                  <a:lnTo>
                    <a:pt x="288" y="110"/>
                  </a:lnTo>
                  <a:lnTo>
                    <a:pt x="288" y="111"/>
                  </a:lnTo>
                  <a:lnTo>
                    <a:pt x="288" y="112"/>
                  </a:lnTo>
                  <a:lnTo>
                    <a:pt x="288" y="113"/>
                  </a:lnTo>
                  <a:lnTo>
                    <a:pt x="289" y="113"/>
                  </a:lnTo>
                  <a:lnTo>
                    <a:pt x="289" y="114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6"/>
                  </a:lnTo>
                  <a:lnTo>
                    <a:pt x="290" y="117"/>
                  </a:lnTo>
                  <a:lnTo>
                    <a:pt x="290" y="118"/>
                  </a:lnTo>
                  <a:lnTo>
                    <a:pt x="290" y="119"/>
                  </a:lnTo>
                  <a:lnTo>
                    <a:pt x="291" y="119"/>
                  </a:lnTo>
                  <a:lnTo>
                    <a:pt x="291" y="120"/>
                  </a:lnTo>
                  <a:lnTo>
                    <a:pt x="291" y="121"/>
                  </a:lnTo>
                  <a:lnTo>
                    <a:pt x="291" y="122"/>
                  </a:lnTo>
                  <a:lnTo>
                    <a:pt x="291" y="123"/>
                  </a:lnTo>
                  <a:lnTo>
                    <a:pt x="291" y="124"/>
                  </a:lnTo>
                  <a:lnTo>
                    <a:pt x="292" y="124"/>
                  </a:lnTo>
                  <a:lnTo>
                    <a:pt x="292" y="125"/>
                  </a:lnTo>
                  <a:lnTo>
                    <a:pt x="292" y="126"/>
                  </a:lnTo>
                  <a:lnTo>
                    <a:pt x="293" y="126"/>
                  </a:lnTo>
                  <a:lnTo>
                    <a:pt x="293" y="127"/>
                  </a:lnTo>
                  <a:lnTo>
                    <a:pt x="293" y="128"/>
                  </a:lnTo>
                  <a:lnTo>
                    <a:pt x="293" y="129"/>
                  </a:lnTo>
                  <a:lnTo>
                    <a:pt x="293" y="130"/>
                  </a:lnTo>
                  <a:lnTo>
                    <a:pt x="293" y="131"/>
                  </a:lnTo>
                  <a:lnTo>
                    <a:pt x="294" y="131"/>
                  </a:lnTo>
                  <a:lnTo>
                    <a:pt x="294" y="132"/>
                  </a:lnTo>
                  <a:lnTo>
                    <a:pt x="295" y="132"/>
                  </a:lnTo>
                  <a:lnTo>
                    <a:pt x="296" y="132"/>
                  </a:lnTo>
                  <a:lnTo>
                    <a:pt x="296" y="133"/>
                  </a:lnTo>
                  <a:lnTo>
                    <a:pt x="295" y="133"/>
                  </a:lnTo>
                  <a:lnTo>
                    <a:pt x="295" y="134"/>
                  </a:lnTo>
                  <a:lnTo>
                    <a:pt x="296" y="134"/>
                  </a:lnTo>
                  <a:lnTo>
                    <a:pt x="296" y="135"/>
                  </a:lnTo>
                  <a:lnTo>
                    <a:pt x="297" y="135"/>
                  </a:lnTo>
                  <a:lnTo>
                    <a:pt x="297" y="136"/>
                  </a:lnTo>
                  <a:lnTo>
                    <a:pt x="296" y="136"/>
                  </a:lnTo>
                  <a:lnTo>
                    <a:pt x="296" y="137"/>
                  </a:lnTo>
                  <a:lnTo>
                    <a:pt x="296" y="136"/>
                  </a:lnTo>
                  <a:lnTo>
                    <a:pt x="297" y="136"/>
                  </a:lnTo>
                  <a:lnTo>
                    <a:pt x="297" y="137"/>
                  </a:lnTo>
                  <a:lnTo>
                    <a:pt x="298" y="137"/>
                  </a:lnTo>
                  <a:lnTo>
                    <a:pt x="298" y="138"/>
                  </a:lnTo>
                  <a:lnTo>
                    <a:pt x="299" y="139"/>
                  </a:lnTo>
                  <a:lnTo>
                    <a:pt x="299" y="140"/>
                  </a:lnTo>
                  <a:lnTo>
                    <a:pt x="300" y="140"/>
                  </a:lnTo>
                  <a:lnTo>
                    <a:pt x="301" y="140"/>
                  </a:lnTo>
                  <a:lnTo>
                    <a:pt x="301" y="141"/>
                  </a:lnTo>
                  <a:lnTo>
                    <a:pt x="300" y="141"/>
                  </a:lnTo>
                  <a:lnTo>
                    <a:pt x="301" y="141"/>
                  </a:lnTo>
                  <a:lnTo>
                    <a:pt x="300" y="141"/>
                  </a:lnTo>
                  <a:lnTo>
                    <a:pt x="301" y="141"/>
                  </a:lnTo>
                  <a:lnTo>
                    <a:pt x="301" y="142"/>
                  </a:lnTo>
                  <a:lnTo>
                    <a:pt x="301" y="143"/>
                  </a:lnTo>
                  <a:lnTo>
                    <a:pt x="301" y="142"/>
                  </a:lnTo>
                  <a:lnTo>
                    <a:pt x="302" y="142"/>
                  </a:lnTo>
                  <a:lnTo>
                    <a:pt x="302" y="143"/>
                  </a:lnTo>
                  <a:lnTo>
                    <a:pt x="303" y="143"/>
                  </a:lnTo>
                  <a:lnTo>
                    <a:pt x="303" y="144"/>
                  </a:lnTo>
                  <a:lnTo>
                    <a:pt x="303" y="145"/>
                  </a:lnTo>
                  <a:lnTo>
                    <a:pt x="303" y="146"/>
                  </a:lnTo>
                  <a:lnTo>
                    <a:pt x="304" y="147"/>
                  </a:lnTo>
                  <a:lnTo>
                    <a:pt x="304" y="148"/>
                  </a:lnTo>
                  <a:lnTo>
                    <a:pt x="304" y="149"/>
                  </a:lnTo>
                  <a:lnTo>
                    <a:pt x="304" y="150"/>
                  </a:lnTo>
                  <a:lnTo>
                    <a:pt x="305" y="150"/>
                  </a:lnTo>
                  <a:lnTo>
                    <a:pt x="305" y="151"/>
                  </a:lnTo>
                  <a:lnTo>
                    <a:pt x="306" y="151"/>
                  </a:lnTo>
                  <a:lnTo>
                    <a:pt x="306" y="152"/>
                  </a:lnTo>
                  <a:lnTo>
                    <a:pt x="305" y="153"/>
                  </a:lnTo>
                  <a:lnTo>
                    <a:pt x="306" y="153"/>
                  </a:lnTo>
                  <a:lnTo>
                    <a:pt x="306" y="154"/>
                  </a:lnTo>
                  <a:lnTo>
                    <a:pt x="306" y="154"/>
                  </a:lnTo>
                  <a:lnTo>
                    <a:pt x="307" y="155"/>
                  </a:lnTo>
                  <a:lnTo>
                    <a:pt x="308" y="155"/>
                  </a:lnTo>
                  <a:lnTo>
                    <a:pt x="308" y="154"/>
                  </a:lnTo>
                  <a:lnTo>
                    <a:pt x="309" y="154"/>
                  </a:lnTo>
                  <a:lnTo>
                    <a:pt x="309" y="154"/>
                  </a:lnTo>
                  <a:lnTo>
                    <a:pt x="310" y="154"/>
                  </a:lnTo>
                  <a:lnTo>
                    <a:pt x="311" y="154"/>
                  </a:lnTo>
                  <a:lnTo>
                    <a:pt x="311" y="155"/>
                  </a:lnTo>
                  <a:lnTo>
                    <a:pt x="311" y="156"/>
                  </a:lnTo>
                  <a:lnTo>
                    <a:pt x="311" y="157"/>
                  </a:lnTo>
                  <a:lnTo>
                    <a:pt x="312" y="157"/>
                  </a:lnTo>
                  <a:lnTo>
                    <a:pt x="312" y="158"/>
                  </a:lnTo>
                  <a:lnTo>
                    <a:pt x="312" y="159"/>
                  </a:lnTo>
                  <a:lnTo>
                    <a:pt x="313" y="159"/>
                  </a:lnTo>
                  <a:lnTo>
                    <a:pt x="313" y="160"/>
                  </a:lnTo>
                  <a:lnTo>
                    <a:pt x="314" y="160"/>
                  </a:lnTo>
                  <a:lnTo>
                    <a:pt x="315" y="160"/>
                  </a:lnTo>
                  <a:lnTo>
                    <a:pt x="315" y="161"/>
                  </a:lnTo>
                  <a:lnTo>
                    <a:pt x="316" y="162"/>
                  </a:lnTo>
                  <a:lnTo>
                    <a:pt x="316" y="163"/>
                  </a:lnTo>
                  <a:lnTo>
                    <a:pt x="317" y="163"/>
                  </a:lnTo>
                  <a:lnTo>
                    <a:pt x="318" y="163"/>
                  </a:lnTo>
                  <a:lnTo>
                    <a:pt x="319" y="163"/>
                  </a:lnTo>
                  <a:lnTo>
                    <a:pt x="320" y="163"/>
                  </a:lnTo>
                  <a:lnTo>
                    <a:pt x="320" y="162"/>
                  </a:lnTo>
                  <a:lnTo>
                    <a:pt x="321" y="162"/>
                  </a:lnTo>
                  <a:lnTo>
                    <a:pt x="321" y="163"/>
                  </a:lnTo>
                  <a:lnTo>
                    <a:pt x="321" y="163"/>
                  </a:lnTo>
                  <a:lnTo>
                    <a:pt x="321" y="164"/>
                  </a:lnTo>
                  <a:lnTo>
                    <a:pt x="322" y="164"/>
                  </a:lnTo>
                  <a:lnTo>
                    <a:pt x="323" y="164"/>
                  </a:lnTo>
                  <a:lnTo>
                    <a:pt x="323" y="165"/>
                  </a:lnTo>
                  <a:lnTo>
                    <a:pt x="324" y="165"/>
                  </a:lnTo>
                  <a:lnTo>
                    <a:pt x="324" y="166"/>
                  </a:lnTo>
                  <a:lnTo>
                    <a:pt x="325" y="166"/>
                  </a:lnTo>
                  <a:lnTo>
                    <a:pt x="326" y="166"/>
                  </a:lnTo>
                  <a:lnTo>
                    <a:pt x="327" y="166"/>
                  </a:lnTo>
                  <a:lnTo>
                    <a:pt x="328" y="166"/>
                  </a:lnTo>
                  <a:lnTo>
                    <a:pt x="327" y="166"/>
                  </a:lnTo>
                  <a:lnTo>
                    <a:pt x="327" y="167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8" y="169"/>
                  </a:lnTo>
                  <a:lnTo>
                    <a:pt x="329" y="170"/>
                  </a:lnTo>
                  <a:lnTo>
                    <a:pt x="329" y="169"/>
                  </a:lnTo>
                  <a:lnTo>
                    <a:pt x="329" y="170"/>
                  </a:lnTo>
                  <a:lnTo>
                    <a:pt x="330" y="170"/>
                  </a:lnTo>
                  <a:lnTo>
                    <a:pt x="330" y="171"/>
                  </a:lnTo>
                  <a:lnTo>
                    <a:pt x="331" y="171"/>
                  </a:lnTo>
                  <a:lnTo>
                    <a:pt x="331" y="172"/>
                  </a:lnTo>
                  <a:lnTo>
                    <a:pt x="331" y="173"/>
                  </a:lnTo>
                  <a:lnTo>
                    <a:pt x="332" y="173"/>
                  </a:lnTo>
                  <a:lnTo>
                    <a:pt x="332" y="174"/>
                  </a:lnTo>
                  <a:lnTo>
                    <a:pt x="333" y="174"/>
                  </a:lnTo>
                  <a:lnTo>
                    <a:pt x="333" y="175"/>
                  </a:lnTo>
                  <a:lnTo>
                    <a:pt x="334" y="175"/>
                  </a:lnTo>
                  <a:lnTo>
                    <a:pt x="335" y="175"/>
                  </a:lnTo>
                  <a:lnTo>
                    <a:pt x="335" y="176"/>
                  </a:lnTo>
                  <a:lnTo>
                    <a:pt x="334" y="176"/>
                  </a:lnTo>
                  <a:lnTo>
                    <a:pt x="334" y="177"/>
                  </a:lnTo>
                  <a:lnTo>
                    <a:pt x="333" y="177"/>
                  </a:lnTo>
                  <a:lnTo>
                    <a:pt x="333" y="178"/>
                  </a:lnTo>
                  <a:lnTo>
                    <a:pt x="334" y="178"/>
                  </a:lnTo>
                  <a:lnTo>
                    <a:pt x="334" y="179"/>
                  </a:lnTo>
                  <a:lnTo>
                    <a:pt x="334" y="180"/>
                  </a:lnTo>
                  <a:lnTo>
                    <a:pt x="335" y="181"/>
                  </a:lnTo>
                  <a:lnTo>
                    <a:pt x="335" y="182"/>
                  </a:lnTo>
                  <a:lnTo>
                    <a:pt x="336" y="182"/>
                  </a:lnTo>
                  <a:lnTo>
                    <a:pt x="336" y="183"/>
                  </a:lnTo>
                  <a:lnTo>
                    <a:pt x="336" y="184"/>
                  </a:lnTo>
                  <a:lnTo>
                    <a:pt x="335" y="185"/>
                  </a:lnTo>
                  <a:lnTo>
                    <a:pt x="335" y="186"/>
                  </a:lnTo>
                  <a:lnTo>
                    <a:pt x="334" y="186"/>
                  </a:lnTo>
                  <a:lnTo>
                    <a:pt x="335" y="186"/>
                  </a:lnTo>
                  <a:lnTo>
                    <a:pt x="335" y="187"/>
                  </a:lnTo>
                  <a:lnTo>
                    <a:pt x="335" y="188"/>
                  </a:lnTo>
                  <a:lnTo>
                    <a:pt x="335" y="189"/>
                  </a:lnTo>
                  <a:lnTo>
                    <a:pt x="336" y="189"/>
                  </a:lnTo>
                  <a:lnTo>
                    <a:pt x="336" y="190"/>
                  </a:lnTo>
                  <a:lnTo>
                    <a:pt x="337" y="190"/>
                  </a:lnTo>
                  <a:lnTo>
                    <a:pt x="337" y="191"/>
                  </a:lnTo>
                  <a:lnTo>
                    <a:pt x="337" y="192"/>
                  </a:lnTo>
                  <a:lnTo>
                    <a:pt x="337" y="193"/>
                  </a:lnTo>
                  <a:lnTo>
                    <a:pt x="337" y="194"/>
                  </a:lnTo>
                  <a:lnTo>
                    <a:pt x="338" y="194"/>
                  </a:lnTo>
                  <a:lnTo>
                    <a:pt x="339" y="194"/>
                  </a:lnTo>
                  <a:lnTo>
                    <a:pt x="340" y="194"/>
                  </a:lnTo>
                  <a:lnTo>
                    <a:pt x="339" y="193"/>
                  </a:lnTo>
                  <a:lnTo>
                    <a:pt x="340" y="193"/>
                  </a:lnTo>
                  <a:lnTo>
                    <a:pt x="340" y="194"/>
                  </a:lnTo>
                  <a:lnTo>
                    <a:pt x="341" y="194"/>
                  </a:lnTo>
                  <a:lnTo>
                    <a:pt x="341" y="195"/>
                  </a:lnTo>
                  <a:lnTo>
                    <a:pt x="340" y="195"/>
                  </a:lnTo>
                  <a:lnTo>
                    <a:pt x="340" y="196"/>
                  </a:lnTo>
                  <a:lnTo>
                    <a:pt x="340" y="195"/>
                  </a:lnTo>
                  <a:lnTo>
                    <a:pt x="339" y="195"/>
                  </a:lnTo>
                  <a:lnTo>
                    <a:pt x="339" y="196"/>
                  </a:lnTo>
                  <a:lnTo>
                    <a:pt x="340" y="196"/>
                  </a:lnTo>
                  <a:lnTo>
                    <a:pt x="339" y="196"/>
                  </a:lnTo>
                  <a:lnTo>
                    <a:pt x="340" y="197"/>
                  </a:lnTo>
                  <a:lnTo>
                    <a:pt x="340" y="198"/>
                  </a:lnTo>
                  <a:lnTo>
                    <a:pt x="341" y="198"/>
                  </a:lnTo>
                  <a:lnTo>
                    <a:pt x="341" y="199"/>
                  </a:lnTo>
                  <a:lnTo>
                    <a:pt x="341" y="200"/>
                  </a:lnTo>
                  <a:lnTo>
                    <a:pt x="342" y="200"/>
                  </a:lnTo>
                  <a:lnTo>
                    <a:pt x="342" y="201"/>
                  </a:lnTo>
                  <a:lnTo>
                    <a:pt x="342" y="202"/>
                  </a:lnTo>
                  <a:lnTo>
                    <a:pt x="342" y="202"/>
                  </a:lnTo>
                  <a:lnTo>
                    <a:pt x="343" y="202"/>
                  </a:lnTo>
                  <a:lnTo>
                    <a:pt x="342" y="202"/>
                  </a:lnTo>
                  <a:lnTo>
                    <a:pt x="342" y="203"/>
                  </a:lnTo>
                  <a:lnTo>
                    <a:pt x="342" y="204"/>
                  </a:lnTo>
                  <a:lnTo>
                    <a:pt x="342" y="205"/>
                  </a:lnTo>
                  <a:lnTo>
                    <a:pt x="343" y="205"/>
                  </a:lnTo>
                  <a:lnTo>
                    <a:pt x="344" y="205"/>
                  </a:lnTo>
                  <a:lnTo>
                    <a:pt x="344" y="206"/>
                  </a:lnTo>
                  <a:lnTo>
                    <a:pt x="344" y="207"/>
                  </a:lnTo>
                  <a:lnTo>
                    <a:pt x="344" y="208"/>
                  </a:lnTo>
                  <a:lnTo>
                    <a:pt x="344" y="209"/>
                  </a:lnTo>
                  <a:lnTo>
                    <a:pt x="343" y="209"/>
                  </a:lnTo>
                  <a:lnTo>
                    <a:pt x="343" y="210"/>
                  </a:lnTo>
                  <a:lnTo>
                    <a:pt x="343" y="209"/>
                  </a:lnTo>
                  <a:lnTo>
                    <a:pt x="342" y="209"/>
                  </a:lnTo>
                  <a:lnTo>
                    <a:pt x="341" y="209"/>
                  </a:lnTo>
                  <a:lnTo>
                    <a:pt x="341" y="210"/>
                  </a:lnTo>
                  <a:lnTo>
                    <a:pt x="340" y="210"/>
                  </a:lnTo>
                  <a:lnTo>
                    <a:pt x="339" y="210"/>
                  </a:lnTo>
                  <a:lnTo>
                    <a:pt x="339" y="211"/>
                  </a:lnTo>
                  <a:lnTo>
                    <a:pt x="339" y="212"/>
                  </a:lnTo>
                  <a:lnTo>
                    <a:pt x="339" y="213"/>
                  </a:lnTo>
                  <a:lnTo>
                    <a:pt x="339" y="214"/>
                  </a:lnTo>
                  <a:lnTo>
                    <a:pt x="339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0" y="215"/>
                  </a:lnTo>
                  <a:lnTo>
                    <a:pt x="341" y="215"/>
                  </a:lnTo>
                  <a:lnTo>
                    <a:pt x="341" y="216"/>
                  </a:lnTo>
                  <a:lnTo>
                    <a:pt x="342" y="216"/>
                  </a:lnTo>
                  <a:lnTo>
                    <a:pt x="342" y="217"/>
                  </a:lnTo>
                  <a:lnTo>
                    <a:pt x="341" y="217"/>
                  </a:lnTo>
                  <a:lnTo>
                    <a:pt x="342" y="217"/>
                  </a:lnTo>
                  <a:lnTo>
                    <a:pt x="342" y="218"/>
                  </a:lnTo>
                  <a:lnTo>
                    <a:pt x="342" y="219"/>
                  </a:lnTo>
                  <a:lnTo>
                    <a:pt x="342" y="220"/>
                  </a:lnTo>
                  <a:lnTo>
                    <a:pt x="341" y="220"/>
                  </a:lnTo>
                  <a:lnTo>
                    <a:pt x="341" y="221"/>
                  </a:lnTo>
                  <a:lnTo>
                    <a:pt x="340" y="222"/>
                  </a:lnTo>
                  <a:lnTo>
                    <a:pt x="340" y="221"/>
                  </a:lnTo>
                  <a:lnTo>
                    <a:pt x="340" y="222"/>
                  </a:lnTo>
                  <a:lnTo>
                    <a:pt x="340" y="223"/>
                  </a:lnTo>
                  <a:lnTo>
                    <a:pt x="341" y="223"/>
                  </a:lnTo>
                  <a:lnTo>
                    <a:pt x="341" y="224"/>
                  </a:lnTo>
                  <a:lnTo>
                    <a:pt x="341" y="225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30" y="225"/>
                  </a:lnTo>
                  <a:lnTo>
                    <a:pt x="326" y="224"/>
                  </a:lnTo>
                  <a:lnTo>
                    <a:pt x="321" y="224"/>
                  </a:lnTo>
                  <a:lnTo>
                    <a:pt x="321" y="224"/>
                  </a:lnTo>
                  <a:lnTo>
                    <a:pt x="320" y="224"/>
                  </a:lnTo>
                  <a:lnTo>
                    <a:pt x="319" y="224"/>
                  </a:lnTo>
                  <a:lnTo>
                    <a:pt x="316" y="224"/>
                  </a:lnTo>
                  <a:lnTo>
                    <a:pt x="314" y="224"/>
                  </a:lnTo>
                  <a:lnTo>
                    <a:pt x="313" y="224"/>
                  </a:lnTo>
                  <a:lnTo>
                    <a:pt x="312" y="224"/>
                  </a:lnTo>
                  <a:lnTo>
                    <a:pt x="310" y="224"/>
                  </a:lnTo>
                  <a:lnTo>
                    <a:pt x="309" y="224"/>
                  </a:lnTo>
                  <a:lnTo>
                    <a:pt x="308" y="224"/>
                  </a:lnTo>
                  <a:lnTo>
                    <a:pt x="307" y="224"/>
                  </a:lnTo>
                  <a:lnTo>
                    <a:pt x="306" y="224"/>
                  </a:lnTo>
                  <a:lnTo>
                    <a:pt x="305" y="224"/>
                  </a:lnTo>
                  <a:lnTo>
                    <a:pt x="304" y="224"/>
                  </a:lnTo>
                  <a:lnTo>
                    <a:pt x="303" y="224"/>
                  </a:lnTo>
                  <a:lnTo>
                    <a:pt x="302" y="224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8" y="224"/>
                  </a:lnTo>
                  <a:lnTo>
                    <a:pt x="297" y="224"/>
                  </a:lnTo>
                  <a:lnTo>
                    <a:pt x="296" y="224"/>
                  </a:lnTo>
                  <a:lnTo>
                    <a:pt x="295" y="224"/>
                  </a:lnTo>
                  <a:lnTo>
                    <a:pt x="294" y="224"/>
                  </a:lnTo>
                  <a:lnTo>
                    <a:pt x="293" y="224"/>
                  </a:lnTo>
                  <a:lnTo>
                    <a:pt x="292" y="224"/>
                  </a:lnTo>
                  <a:lnTo>
                    <a:pt x="291" y="224"/>
                  </a:lnTo>
                  <a:lnTo>
                    <a:pt x="290" y="224"/>
                  </a:lnTo>
                  <a:lnTo>
                    <a:pt x="288" y="224"/>
                  </a:lnTo>
                  <a:lnTo>
                    <a:pt x="284" y="224"/>
                  </a:lnTo>
                  <a:lnTo>
                    <a:pt x="282" y="224"/>
                  </a:lnTo>
                  <a:lnTo>
                    <a:pt x="281" y="224"/>
                  </a:lnTo>
                  <a:lnTo>
                    <a:pt x="280" y="224"/>
                  </a:lnTo>
                  <a:lnTo>
                    <a:pt x="277" y="224"/>
                  </a:lnTo>
                  <a:lnTo>
                    <a:pt x="277" y="220"/>
                  </a:lnTo>
                  <a:lnTo>
                    <a:pt x="271" y="220"/>
                  </a:lnTo>
                  <a:lnTo>
                    <a:pt x="270" y="220"/>
                  </a:lnTo>
                  <a:lnTo>
                    <a:pt x="270" y="221"/>
                  </a:lnTo>
                  <a:lnTo>
                    <a:pt x="267" y="221"/>
                  </a:lnTo>
                  <a:lnTo>
                    <a:pt x="267" y="222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62" y="223"/>
                  </a:lnTo>
                  <a:lnTo>
                    <a:pt x="261" y="223"/>
                  </a:lnTo>
                  <a:lnTo>
                    <a:pt x="259" y="223"/>
                  </a:lnTo>
                  <a:lnTo>
                    <a:pt x="258" y="223"/>
                  </a:lnTo>
                  <a:lnTo>
                    <a:pt x="258" y="222"/>
                  </a:lnTo>
                  <a:lnTo>
                    <a:pt x="258" y="220"/>
                  </a:lnTo>
                  <a:lnTo>
                    <a:pt x="258" y="219"/>
                  </a:lnTo>
                  <a:lnTo>
                    <a:pt x="257" y="219"/>
                  </a:lnTo>
                  <a:lnTo>
                    <a:pt x="255" y="219"/>
                  </a:lnTo>
                  <a:lnTo>
                    <a:pt x="252" y="219"/>
                  </a:lnTo>
                  <a:lnTo>
                    <a:pt x="250" y="219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49" y="223"/>
                  </a:lnTo>
                  <a:lnTo>
                    <a:pt x="248" y="223"/>
                  </a:lnTo>
                  <a:lnTo>
                    <a:pt x="243" y="223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7" y="223"/>
                  </a:lnTo>
                  <a:lnTo>
                    <a:pt x="236" y="223"/>
                  </a:lnTo>
                  <a:lnTo>
                    <a:pt x="235" y="223"/>
                  </a:lnTo>
                  <a:lnTo>
                    <a:pt x="233" y="223"/>
                  </a:lnTo>
                  <a:lnTo>
                    <a:pt x="232" y="223"/>
                  </a:lnTo>
                  <a:lnTo>
                    <a:pt x="228" y="223"/>
                  </a:lnTo>
                  <a:lnTo>
                    <a:pt x="225" y="223"/>
                  </a:lnTo>
                  <a:lnTo>
                    <a:pt x="225" y="223"/>
                  </a:lnTo>
                  <a:lnTo>
                    <a:pt x="224" y="223"/>
                  </a:lnTo>
                  <a:lnTo>
                    <a:pt x="223" y="223"/>
                  </a:lnTo>
                  <a:lnTo>
                    <a:pt x="222" y="223"/>
                  </a:lnTo>
                  <a:lnTo>
                    <a:pt x="219" y="223"/>
                  </a:lnTo>
                  <a:lnTo>
                    <a:pt x="218" y="223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1" y="223"/>
                  </a:lnTo>
                  <a:lnTo>
                    <a:pt x="210" y="223"/>
                  </a:lnTo>
                  <a:lnTo>
                    <a:pt x="208" y="223"/>
                  </a:lnTo>
                  <a:lnTo>
                    <a:pt x="207" y="223"/>
                  </a:lnTo>
                  <a:lnTo>
                    <a:pt x="205" y="223"/>
                  </a:lnTo>
                  <a:lnTo>
                    <a:pt x="204" y="223"/>
                  </a:lnTo>
                  <a:lnTo>
                    <a:pt x="202" y="223"/>
                  </a:lnTo>
                  <a:lnTo>
                    <a:pt x="198" y="223"/>
                  </a:lnTo>
                  <a:lnTo>
                    <a:pt x="197" y="223"/>
                  </a:lnTo>
                  <a:lnTo>
                    <a:pt x="196" y="223"/>
                  </a:lnTo>
                  <a:lnTo>
                    <a:pt x="192" y="222"/>
                  </a:lnTo>
                  <a:lnTo>
                    <a:pt x="191" y="222"/>
                  </a:lnTo>
                  <a:lnTo>
                    <a:pt x="190" y="222"/>
                  </a:lnTo>
                  <a:lnTo>
                    <a:pt x="190" y="225"/>
                  </a:lnTo>
                  <a:lnTo>
                    <a:pt x="190" y="227"/>
                  </a:lnTo>
                  <a:lnTo>
                    <a:pt x="190" y="233"/>
                  </a:lnTo>
                  <a:lnTo>
                    <a:pt x="190" y="239"/>
                  </a:lnTo>
                  <a:lnTo>
                    <a:pt x="189" y="239"/>
                  </a:lnTo>
                  <a:lnTo>
                    <a:pt x="187" y="239"/>
                  </a:lnTo>
                  <a:lnTo>
                    <a:pt x="185" y="239"/>
                  </a:lnTo>
                  <a:lnTo>
                    <a:pt x="185" y="240"/>
                  </a:lnTo>
                  <a:lnTo>
                    <a:pt x="185" y="241"/>
                  </a:lnTo>
                  <a:lnTo>
                    <a:pt x="185" y="242"/>
                  </a:lnTo>
                  <a:lnTo>
                    <a:pt x="185" y="243"/>
                  </a:lnTo>
                  <a:lnTo>
                    <a:pt x="185" y="244"/>
                  </a:lnTo>
                  <a:lnTo>
                    <a:pt x="185" y="247"/>
                  </a:lnTo>
                  <a:lnTo>
                    <a:pt x="185" y="248"/>
                  </a:lnTo>
                  <a:lnTo>
                    <a:pt x="185" y="249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5" y="255"/>
                  </a:lnTo>
                  <a:lnTo>
                    <a:pt x="185" y="256"/>
                  </a:lnTo>
                  <a:lnTo>
                    <a:pt x="185" y="262"/>
                  </a:lnTo>
                  <a:lnTo>
                    <a:pt x="185" y="267"/>
                  </a:lnTo>
                  <a:lnTo>
                    <a:pt x="185" y="269"/>
                  </a:lnTo>
                  <a:lnTo>
                    <a:pt x="185" y="273"/>
                  </a:lnTo>
                  <a:lnTo>
                    <a:pt x="185" y="277"/>
                  </a:lnTo>
                  <a:lnTo>
                    <a:pt x="185" y="278"/>
                  </a:lnTo>
                  <a:lnTo>
                    <a:pt x="185" y="282"/>
                  </a:lnTo>
                  <a:lnTo>
                    <a:pt x="185" y="284"/>
                  </a:lnTo>
                  <a:lnTo>
                    <a:pt x="185" y="287"/>
                  </a:lnTo>
                  <a:lnTo>
                    <a:pt x="185" y="295"/>
                  </a:lnTo>
                  <a:lnTo>
                    <a:pt x="184" y="298"/>
                  </a:lnTo>
                  <a:lnTo>
                    <a:pt x="185" y="306"/>
                  </a:lnTo>
                  <a:lnTo>
                    <a:pt x="184" y="310"/>
                  </a:lnTo>
                  <a:lnTo>
                    <a:pt x="184" y="313"/>
                  </a:lnTo>
                  <a:lnTo>
                    <a:pt x="184" y="314"/>
                  </a:lnTo>
                  <a:lnTo>
                    <a:pt x="184" y="315"/>
                  </a:lnTo>
                  <a:lnTo>
                    <a:pt x="184" y="318"/>
                  </a:lnTo>
                  <a:lnTo>
                    <a:pt x="184" y="319"/>
                  </a:lnTo>
                  <a:lnTo>
                    <a:pt x="184" y="323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4" y="340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2" y="339"/>
                  </a:lnTo>
                  <a:lnTo>
                    <a:pt x="181" y="339"/>
                  </a:lnTo>
                  <a:lnTo>
                    <a:pt x="180" y="339"/>
                  </a:lnTo>
                  <a:lnTo>
                    <a:pt x="179" y="338"/>
                  </a:lnTo>
                  <a:lnTo>
                    <a:pt x="179" y="339"/>
                  </a:lnTo>
                  <a:lnTo>
                    <a:pt x="178" y="339"/>
                  </a:lnTo>
                  <a:lnTo>
                    <a:pt x="178" y="340"/>
                  </a:lnTo>
                  <a:lnTo>
                    <a:pt x="177" y="340"/>
                  </a:lnTo>
                  <a:lnTo>
                    <a:pt x="177" y="339"/>
                  </a:lnTo>
                  <a:lnTo>
                    <a:pt x="177" y="338"/>
                  </a:lnTo>
                  <a:lnTo>
                    <a:pt x="177" y="337"/>
                  </a:lnTo>
                  <a:lnTo>
                    <a:pt x="177" y="337"/>
                  </a:lnTo>
                  <a:lnTo>
                    <a:pt x="177" y="336"/>
                  </a:lnTo>
                  <a:lnTo>
                    <a:pt x="176" y="336"/>
                  </a:lnTo>
                  <a:lnTo>
                    <a:pt x="175" y="336"/>
                  </a:lnTo>
                  <a:lnTo>
                    <a:pt x="174" y="335"/>
                  </a:lnTo>
                  <a:lnTo>
                    <a:pt x="174" y="334"/>
                  </a:lnTo>
                  <a:lnTo>
                    <a:pt x="173" y="334"/>
                  </a:lnTo>
                  <a:lnTo>
                    <a:pt x="172" y="333"/>
                  </a:lnTo>
                  <a:lnTo>
                    <a:pt x="172" y="332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8" y="332"/>
                  </a:lnTo>
                  <a:lnTo>
                    <a:pt x="167" y="332"/>
                  </a:lnTo>
                  <a:lnTo>
                    <a:pt x="166" y="332"/>
                  </a:lnTo>
                  <a:lnTo>
                    <a:pt x="165" y="332"/>
                  </a:lnTo>
                  <a:lnTo>
                    <a:pt x="163" y="332"/>
                  </a:lnTo>
                  <a:lnTo>
                    <a:pt x="162" y="331"/>
                  </a:lnTo>
                  <a:lnTo>
                    <a:pt x="161" y="331"/>
                  </a:lnTo>
                  <a:lnTo>
                    <a:pt x="160" y="331"/>
                  </a:lnTo>
                  <a:lnTo>
                    <a:pt x="159" y="331"/>
                  </a:lnTo>
                  <a:lnTo>
                    <a:pt x="158" y="331"/>
                  </a:lnTo>
                  <a:lnTo>
                    <a:pt x="157" y="331"/>
                  </a:lnTo>
                  <a:lnTo>
                    <a:pt x="156" y="331"/>
                  </a:lnTo>
                  <a:lnTo>
                    <a:pt x="155" y="331"/>
                  </a:lnTo>
                  <a:lnTo>
                    <a:pt x="154" y="331"/>
                  </a:lnTo>
                  <a:lnTo>
                    <a:pt x="153" y="331"/>
                  </a:lnTo>
                  <a:lnTo>
                    <a:pt x="152" y="331"/>
                  </a:lnTo>
                  <a:lnTo>
                    <a:pt x="151" y="331"/>
                  </a:lnTo>
                  <a:lnTo>
                    <a:pt x="150" y="331"/>
                  </a:lnTo>
                  <a:lnTo>
                    <a:pt x="149" y="331"/>
                  </a:lnTo>
                  <a:lnTo>
                    <a:pt x="148" y="331"/>
                  </a:lnTo>
                  <a:lnTo>
                    <a:pt x="147" y="331"/>
                  </a:lnTo>
                  <a:lnTo>
                    <a:pt x="146" y="331"/>
                  </a:lnTo>
                  <a:lnTo>
                    <a:pt x="146" y="330"/>
                  </a:lnTo>
                  <a:lnTo>
                    <a:pt x="145" y="330"/>
                  </a:lnTo>
                  <a:lnTo>
                    <a:pt x="144" y="330"/>
                  </a:lnTo>
                  <a:lnTo>
                    <a:pt x="143" y="330"/>
                  </a:lnTo>
                  <a:lnTo>
                    <a:pt x="142" y="330"/>
                  </a:lnTo>
                  <a:lnTo>
                    <a:pt x="141" y="330"/>
                  </a:lnTo>
                  <a:lnTo>
                    <a:pt x="141" y="329"/>
                  </a:lnTo>
                  <a:lnTo>
                    <a:pt x="140" y="329"/>
                  </a:lnTo>
                  <a:lnTo>
                    <a:pt x="140" y="328"/>
                  </a:lnTo>
                  <a:lnTo>
                    <a:pt x="139" y="328"/>
                  </a:lnTo>
                  <a:lnTo>
                    <a:pt x="139" y="327"/>
                  </a:lnTo>
                  <a:lnTo>
                    <a:pt x="138" y="327"/>
                  </a:lnTo>
                  <a:lnTo>
                    <a:pt x="138" y="326"/>
                  </a:lnTo>
                  <a:lnTo>
                    <a:pt x="137" y="326"/>
                  </a:lnTo>
                  <a:lnTo>
                    <a:pt x="136" y="326"/>
                  </a:lnTo>
                  <a:lnTo>
                    <a:pt x="135" y="326"/>
                  </a:lnTo>
                  <a:lnTo>
                    <a:pt x="134" y="326"/>
                  </a:lnTo>
                  <a:lnTo>
                    <a:pt x="133" y="326"/>
                  </a:lnTo>
                  <a:lnTo>
                    <a:pt x="132" y="326"/>
                  </a:lnTo>
                  <a:lnTo>
                    <a:pt x="131" y="326"/>
                  </a:lnTo>
                  <a:lnTo>
                    <a:pt x="132" y="324"/>
                  </a:lnTo>
                  <a:lnTo>
                    <a:pt x="133" y="322"/>
                  </a:lnTo>
                  <a:lnTo>
                    <a:pt x="134" y="321"/>
                  </a:lnTo>
                  <a:lnTo>
                    <a:pt x="135" y="320"/>
                  </a:lnTo>
                  <a:lnTo>
                    <a:pt x="135" y="319"/>
                  </a:lnTo>
                  <a:lnTo>
                    <a:pt x="134" y="319"/>
                  </a:lnTo>
                  <a:lnTo>
                    <a:pt x="133" y="319"/>
                  </a:lnTo>
                  <a:lnTo>
                    <a:pt x="132" y="319"/>
                  </a:lnTo>
                  <a:lnTo>
                    <a:pt x="132" y="318"/>
                  </a:lnTo>
                  <a:lnTo>
                    <a:pt x="131" y="318"/>
                  </a:lnTo>
                  <a:lnTo>
                    <a:pt x="131" y="317"/>
                  </a:lnTo>
                  <a:lnTo>
                    <a:pt x="130" y="316"/>
                  </a:lnTo>
                  <a:lnTo>
                    <a:pt x="129" y="315"/>
                  </a:lnTo>
                  <a:lnTo>
                    <a:pt x="130" y="315"/>
                  </a:lnTo>
                  <a:lnTo>
                    <a:pt x="131" y="315"/>
                  </a:lnTo>
                  <a:lnTo>
                    <a:pt x="131" y="314"/>
                  </a:lnTo>
                  <a:lnTo>
                    <a:pt x="132" y="314"/>
                  </a:lnTo>
                  <a:lnTo>
                    <a:pt x="132" y="312"/>
                  </a:lnTo>
                  <a:lnTo>
                    <a:pt x="131" y="312"/>
                  </a:lnTo>
                  <a:lnTo>
                    <a:pt x="130" y="312"/>
                  </a:lnTo>
                  <a:lnTo>
                    <a:pt x="130" y="313"/>
                  </a:lnTo>
                  <a:lnTo>
                    <a:pt x="129" y="313"/>
                  </a:lnTo>
                  <a:lnTo>
                    <a:pt x="129" y="314"/>
                  </a:lnTo>
                  <a:lnTo>
                    <a:pt x="128" y="314"/>
                  </a:lnTo>
                  <a:lnTo>
                    <a:pt x="127" y="314"/>
                  </a:lnTo>
                  <a:lnTo>
                    <a:pt x="127" y="315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4" y="314"/>
                  </a:lnTo>
                  <a:lnTo>
                    <a:pt x="125" y="312"/>
                  </a:lnTo>
                  <a:lnTo>
                    <a:pt x="125" y="311"/>
                  </a:lnTo>
                  <a:lnTo>
                    <a:pt x="126" y="309"/>
                  </a:lnTo>
                  <a:lnTo>
                    <a:pt x="126" y="308"/>
                  </a:lnTo>
                  <a:lnTo>
                    <a:pt x="126" y="306"/>
                  </a:lnTo>
                  <a:lnTo>
                    <a:pt x="127" y="305"/>
                  </a:lnTo>
                  <a:lnTo>
                    <a:pt x="127" y="304"/>
                  </a:lnTo>
                  <a:lnTo>
                    <a:pt x="128" y="302"/>
                  </a:lnTo>
                  <a:lnTo>
                    <a:pt x="128" y="301"/>
                  </a:lnTo>
                  <a:lnTo>
                    <a:pt x="129" y="300"/>
                  </a:lnTo>
                  <a:lnTo>
                    <a:pt x="129" y="299"/>
                  </a:lnTo>
                  <a:lnTo>
                    <a:pt x="129" y="298"/>
                  </a:lnTo>
                  <a:lnTo>
                    <a:pt x="130" y="298"/>
                  </a:lnTo>
                  <a:lnTo>
                    <a:pt x="130" y="297"/>
                  </a:lnTo>
                  <a:lnTo>
                    <a:pt x="131" y="295"/>
                  </a:lnTo>
                  <a:lnTo>
                    <a:pt x="134" y="290"/>
                  </a:lnTo>
                  <a:lnTo>
                    <a:pt x="133" y="289"/>
                  </a:lnTo>
                  <a:lnTo>
                    <a:pt x="132" y="289"/>
                  </a:lnTo>
                  <a:lnTo>
                    <a:pt x="131" y="289"/>
                  </a:lnTo>
                  <a:lnTo>
                    <a:pt x="130" y="288"/>
                  </a:lnTo>
                  <a:lnTo>
                    <a:pt x="129" y="288"/>
                  </a:lnTo>
                  <a:lnTo>
                    <a:pt x="129" y="288"/>
                  </a:lnTo>
                  <a:lnTo>
                    <a:pt x="128" y="288"/>
                  </a:lnTo>
                  <a:lnTo>
                    <a:pt x="128" y="287"/>
                  </a:lnTo>
                  <a:lnTo>
                    <a:pt x="127" y="287"/>
                  </a:lnTo>
                  <a:lnTo>
                    <a:pt x="126" y="287"/>
                  </a:lnTo>
                  <a:lnTo>
                    <a:pt x="126" y="286"/>
                  </a:lnTo>
                  <a:lnTo>
                    <a:pt x="125" y="286"/>
                  </a:lnTo>
                  <a:lnTo>
                    <a:pt x="124" y="285"/>
                  </a:lnTo>
                  <a:lnTo>
                    <a:pt x="123" y="285"/>
                  </a:lnTo>
                  <a:lnTo>
                    <a:pt x="123" y="286"/>
                  </a:lnTo>
                  <a:lnTo>
                    <a:pt x="123" y="287"/>
                  </a:lnTo>
                  <a:lnTo>
                    <a:pt x="122" y="287"/>
                  </a:lnTo>
                  <a:lnTo>
                    <a:pt x="122" y="286"/>
                  </a:lnTo>
                  <a:lnTo>
                    <a:pt x="122" y="285"/>
                  </a:lnTo>
                  <a:lnTo>
                    <a:pt x="121" y="285"/>
                  </a:lnTo>
                  <a:lnTo>
                    <a:pt x="121" y="284"/>
                  </a:lnTo>
                  <a:lnTo>
                    <a:pt x="120" y="285"/>
                  </a:lnTo>
                  <a:lnTo>
                    <a:pt x="119" y="286"/>
                  </a:lnTo>
                  <a:lnTo>
                    <a:pt x="118" y="286"/>
                  </a:lnTo>
                  <a:lnTo>
                    <a:pt x="118" y="287"/>
                  </a:lnTo>
                  <a:lnTo>
                    <a:pt x="117" y="287"/>
                  </a:lnTo>
                  <a:lnTo>
                    <a:pt x="116" y="287"/>
                  </a:lnTo>
                  <a:lnTo>
                    <a:pt x="115" y="287"/>
                  </a:lnTo>
                  <a:lnTo>
                    <a:pt x="114" y="287"/>
                  </a:lnTo>
                  <a:lnTo>
                    <a:pt x="113" y="287"/>
                  </a:lnTo>
                  <a:lnTo>
                    <a:pt x="112" y="287"/>
                  </a:lnTo>
                  <a:lnTo>
                    <a:pt x="111" y="287"/>
                  </a:lnTo>
                  <a:lnTo>
                    <a:pt x="110" y="287"/>
                  </a:lnTo>
                  <a:lnTo>
                    <a:pt x="109" y="287"/>
                  </a:lnTo>
                  <a:lnTo>
                    <a:pt x="108" y="287"/>
                  </a:lnTo>
                  <a:lnTo>
                    <a:pt x="108" y="288"/>
                  </a:lnTo>
                  <a:lnTo>
                    <a:pt x="107" y="288"/>
                  </a:lnTo>
                  <a:lnTo>
                    <a:pt x="106" y="288"/>
                  </a:lnTo>
                  <a:lnTo>
                    <a:pt x="105" y="288"/>
                  </a:lnTo>
                  <a:lnTo>
                    <a:pt x="105" y="289"/>
                  </a:lnTo>
                  <a:lnTo>
                    <a:pt x="104" y="289"/>
                  </a:lnTo>
                  <a:lnTo>
                    <a:pt x="103" y="289"/>
                  </a:lnTo>
                  <a:lnTo>
                    <a:pt x="103" y="288"/>
                  </a:lnTo>
                  <a:lnTo>
                    <a:pt x="102" y="288"/>
                  </a:lnTo>
                  <a:lnTo>
                    <a:pt x="102" y="287"/>
                  </a:lnTo>
                  <a:lnTo>
                    <a:pt x="102" y="286"/>
                  </a:lnTo>
                  <a:lnTo>
                    <a:pt x="101" y="286"/>
                  </a:lnTo>
                  <a:lnTo>
                    <a:pt x="101" y="287"/>
                  </a:lnTo>
                  <a:lnTo>
                    <a:pt x="100" y="287"/>
                  </a:lnTo>
                  <a:lnTo>
                    <a:pt x="100" y="286"/>
                  </a:lnTo>
                  <a:lnTo>
                    <a:pt x="99" y="285"/>
                  </a:lnTo>
                  <a:lnTo>
                    <a:pt x="99" y="284"/>
                  </a:lnTo>
                  <a:lnTo>
                    <a:pt x="100" y="284"/>
                  </a:lnTo>
                  <a:lnTo>
                    <a:pt x="100" y="283"/>
                  </a:lnTo>
                  <a:lnTo>
                    <a:pt x="99" y="283"/>
                  </a:lnTo>
                  <a:lnTo>
                    <a:pt x="99" y="282"/>
                  </a:lnTo>
                  <a:lnTo>
                    <a:pt x="97" y="281"/>
                  </a:lnTo>
                  <a:lnTo>
                    <a:pt x="97" y="282"/>
                  </a:lnTo>
                  <a:lnTo>
                    <a:pt x="97" y="283"/>
                  </a:lnTo>
                  <a:lnTo>
                    <a:pt x="96" y="283"/>
                  </a:lnTo>
                  <a:lnTo>
                    <a:pt x="96" y="284"/>
                  </a:lnTo>
                  <a:lnTo>
                    <a:pt x="96" y="285"/>
                  </a:lnTo>
                  <a:lnTo>
                    <a:pt x="95" y="284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3" y="282"/>
                  </a:lnTo>
                  <a:lnTo>
                    <a:pt x="92" y="283"/>
                  </a:lnTo>
                  <a:lnTo>
                    <a:pt x="91" y="284"/>
                  </a:lnTo>
                  <a:lnTo>
                    <a:pt x="90" y="284"/>
                  </a:lnTo>
                  <a:lnTo>
                    <a:pt x="90" y="285"/>
                  </a:lnTo>
                  <a:lnTo>
                    <a:pt x="90" y="286"/>
                  </a:lnTo>
                  <a:lnTo>
                    <a:pt x="89" y="286"/>
                  </a:lnTo>
                  <a:lnTo>
                    <a:pt x="88" y="286"/>
                  </a:lnTo>
                  <a:lnTo>
                    <a:pt x="88" y="287"/>
                  </a:lnTo>
                  <a:lnTo>
                    <a:pt x="87" y="287"/>
                  </a:lnTo>
                  <a:lnTo>
                    <a:pt x="86" y="287"/>
                  </a:lnTo>
                  <a:lnTo>
                    <a:pt x="86" y="286"/>
                  </a:lnTo>
                  <a:lnTo>
                    <a:pt x="85" y="286"/>
                  </a:lnTo>
                  <a:lnTo>
                    <a:pt x="84" y="286"/>
                  </a:lnTo>
                  <a:lnTo>
                    <a:pt x="84" y="287"/>
                  </a:lnTo>
                  <a:lnTo>
                    <a:pt x="83" y="287"/>
                  </a:lnTo>
                  <a:lnTo>
                    <a:pt x="83" y="288"/>
                  </a:lnTo>
                  <a:lnTo>
                    <a:pt x="84" y="288"/>
                  </a:lnTo>
                  <a:lnTo>
                    <a:pt x="84" y="289"/>
                  </a:lnTo>
                  <a:lnTo>
                    <a:pt x="84" y="290"/>
                  </a:lnTo>
                  <a:lnTo>
                    <a:pt x="83" y="290"/>
                  </a:lnTo>
                  <a:lnTo>
                    <a:pt x="83" y="291"/>
                  </a:lnTo>
                  <a:lnTo>
                    <a:pt x="82" y="291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3"/>
                  </a:lnTo>
                  <a:lnTo>
                    <a:pt x="81" y="294"/>
                  </a:lnTo>
                  <a:lnTo>
                    <a:pt x="81" y="294"/>
                  </a:lnTo>
                  <a:lnTo>
                    <a:pt x="81" y="295"/>
                  </a:lnTo>
                  <a:lnTo>
                    <a:pt x="81" y="296"/>
                  </a:lnTo>
                  <a:lnTo>
                    <a:pt x="81" y="298"/>
                  </a:lnTo>
                  <a:lnTo>
                    <a:pt x="81" y="299"/>
                  </a:lnTo>
                  <a:lnTo>
                    <a:pt x="81" y="299"/>
                  </a:lnTo>
                  <a:lnTo>
                    <a:pt x="81" y="299"/>
                  </a:lnTo>
                  <a:lnTo>
                    <a:pt x="81" y="300"/>
                  </a:lnTo>
                  <a:lnTo>
                    <a:pt x="81" y="301"/>
                  </a:lnTo>
                  <a:lnTo>
                    <a:pt x="82" y="301"/>
                  </a:lnTo>
                  <a:lnTo>
                    <a:pt x="83" y="302"/>
                  </a:lnTo>
                  <a:lnTo>
                    <a:pt x="84" y="302"/>
                  </a:lnTo>
                  <a:lnTo>
                    <a:pt x="84" y="303"/>
                  </a:lnTo>
                  <a:lnTo>
                    <a:pt x="85" y="304"/>
                  </a:lnTo>
                  <a:lnTo>
                    <a:pt x="84" y="304"/>
                  </a:lnTo>
                  <a:lnTo>
                    <a:pt x="84" y="305"/>
                  </a:lnTo>
                  <a:lnTo>
                    <a:pt x="84" y="306"/>
                  </a:lnTo>
                  <a:lnTo>
                    <a:pt x="85" y="306"/>
                  </a:lnTo>
                  <a:lnTo>
                    <a:pt x="84" y="306"/>
                  </a:lnTo>
                  <a:lnTo>
                    <a:pt x="84" y="307"/>
                  </a:lnTo>
                  <a:lnTo>
                    <a:pt x="83" y="307"/>
                  </a:lnTo>
                  <a:lnTo>
                    <a:pt x="83" y="308"/>
                  </a:lnTo>
                  <a:lnTo>
                    <a:pt x="83" y="309"/>
                  </a:lnTo>
                  <a:lnTo>
                    <a:pt x="83" y="310"/>
                  </a:lnTo>
                  <a:lnTo>
                    <a:pt x="82" y="311"/>
                  </a:lnTo>
                  <a:lnTo>
                    <a:pt x="82" y="312"/>
                  </a:lnTo>
                  <a:lnTo>
                    <a:pt x="82" y="313"/>
                  </a:lnTo>
                  <a:lnTo>
                    <a:pt x="82" y="314"/>
                  </a:lnTo>
                  <a:lnTo>
                    <a:pt x="82" y="315"/>
                  </a:lnTo>
                  <a:lnTo>
                    <a:pt x="82" y="316"/>
                  </a:lnTo>
                  <a:lnTo>
                    <a:pt x="83" y="316"/>
                  </a:lnTo>
                  <a:lnTo>
                    <a:pt x="83" y="317"/>
                  </a:lnTo>
                  <a:lnTo>
                    <a:pt x="83" y="318"/>
                  </a:lnTo>
                  <a:lnTo>
                    <a:pt x="83" y="319"/>
                  </a:lnTo>
                  <a:lnTo>
                    <a:pt x="83" y="321"/>
                  </a:lnTo>
                  <a:lnTo>
                    <a:pt x="83" y="322"/>
                  </a:lnTo>
                  <a:lnTo>
                    <a:pt x="83" y="324"/>
                  </a:lnTo>
                  <a:lnTo>
                    <a:pt x="83" y="325"/>
                  </a:lnTo>
                  <a:lnTo>
                    <a:pt x="83" y="326"/>
                  </a:lnTo>
                  <a:lnTo>
                    <a:pt x="83" y="327"/>
                  </a:lnTo>
                  <a:lnTo>
                    <a:pt x="83" y="328"/>
                  </a:lnTo>
                  <a:lnTo>
                    <a:pt x="82" y="328"/>
                  </a:lnTo>
                  <a:lnTo>
                    <a:pt x="81" y="328"/>
                  </a:lnTo>
                  <a:lnTo>
                    <a:pt x="81" y="328"/>
                  </a:lnTo>
                  <a:lnTo>
                    <a:pt x="80" y="327"/>
                  </a:lnTo>
                  <a:lnTo>
                    <a:pt x="79" y="327"/>
                  </a:lnTo>
                  <a:lnTo>
                    <a:pt x="78" y="327"/>
                  </a:lnTo>
                  <a:lnTo>
                    <a:pt x="77" y="327"/>
                  </a:lnTo>
                  <a:lnTo>
                    <a:pt x="76" y="327"/>
                  </a:lnTo>
                  <a:lnTo>
                    <a:pt x="74" y="327"/>
                  </a:lnTo>
                  <a:lnTo>
                    <a:pt x="73" y="327"/>
                  </a:lnTo>
                  <a:lnTo>
                    <a:pt x="72" y="327"/>
                  </a:lnTo>
                  <a:lnTo>
                    <a:pt x="71" y="327"/>
                  </a:lnTo>
                  <a:lnTo>
                    <a:pt x="70" y="327"/>
                  </a:lnTo>
                  <a:lnTo>
                    <a:pt x="69" y="327"/>
                  </a:lnTo>
                  <a:lnTo>
                    <a:pt x="68" y="327"/>
                  </a:lnTo>
                  <a:lnTo>
                    <a:pt x="67" y="327"/>
                  </a:lnTo>
                  <a:lnTo>
                    <a:pt x="66" y="327"/>
                  </a:lnTo>
                  <a:lnTo>
                    <a:pt x="65" y="327"/>
                  </a:lnTo>
                  <a:lnTo>
                    <a:pt x="64" y="328"/>
                  </a:lnTo>
                  <a:lnTo>
                    <a:pt x="63" y="329"/>
                  </a:lnTo>
                  <a:lnTo>
                    <a:pt x="62" y="329"/>
                  </a:lnTo>
                  <a:lnTo>
                    <a:pt x="61" y="330"/>
                  </a:lnTo>
                  <a:lnTo>
                    <a:pt x="61" y="331"/>
                  </a:lnTo>
                  <a:lnTo>
                    <a:pt x="61" y="332"/>
                  </a:lnTo>
                  <a:lnTo>
                    <a:pt x="61" y="333"/>
                  </a:lnTo>
                  <a:lnTo>
                    <a:pt x="61" y="334"/>
                  </a:lnTo>
                  <a:lnTo>
                    <a:pt x="60" y="335"/>
                  </a:lnTo>
                  <a:lnTo>
                    <a:pt x="60" y="336"/>
                  </a:lnTo>
                  <a:lnTo>
                    <a:pt x="59" y="335"/>
                  </a:lnTo>
                  <a:lnTo>
                    <a:pt x="58" y="335"/>
                  </a:lnTo>
                  <a:lnTo>
                    <a:pt x="57" y="335"/>
                  </a:lnTo>
                  <a:lnTo>
                    <a:pt x="56" y="335"/>
                  </a:lnTo>
                  <a:lnTo>
                    <a:pt x="55" y="334"/>
                  </a:lnTo>
                  <a:lnTo>
                    <a:pt x="54" y="334"/>
                  </a:lnTo>
                  <a:lnTo>
                    <a:pt x="53" y="334"/>
                  </a:lnTo>
                  <a:lnTo>
                    <a:pt x="52" y="334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49" y="332"/>
                  </a:lnTo>
                  <a:lnTo>
                    <a:pt x="48" y="333"/>
                  </a:lnTo>
                  <a:lnTo>
                    <a:pt x="48" y="334"/>
                  </a:lnTo>
                  <a:lnTo>
                    <a:pt x="48" y="335"/>
                  </a:lnTo>
                  <a:lnTo>
                    <a:pt x="46" y="333"/>
                  </a:lnTo>
                  <a:lnTo>
                    <a:pt x="46" y="334"/>
                  </a:lnTo>
                  <a:lnTo>
                    <a:pt x="45" y="335"/>
                  </a:lnTo>
                  <a:lnTo>
                    <a:pt x="44" y="336"/>
                  </a:lnTo>
                  <a:lnTo>
                    <a:pt x="44" y="338"/>
                  </a:lnTo>
                  <a:lnTo>
                    <a:pt x="43" y="339"/>
                  </a:lnTo>
                  <a:lnTo>
                    <a:pt x="42" y="340"/>
                  </a:lnTo>
                  <a:lnTo>
                    <a:pt x="42" y="341"/>
                  </a:lnTo>
                  <a:lnTo>
                    <a:pt x="39" y="344"/>
                  </a:lnTo>
                  <a:lnTo>
                    <a:pt x="38" y="348"/>
                  </a:lnTo>
                  <a:lnTo>
                    <a:pt x="39" y="352"/>
                  </a:lnTo>
                  <a:lnTo>
                    <a:pt x="39" y="355"/>
                  </a:lnTo>
                  <a:lnTo>
                    <a:pt x="37" y="357"/>
                  </a:lnTo>
                  <a:lnTo>
                    <a:pt x="37" y="355"/>
                  </a:lnTo>
                  <a:lnTo>
                    <a:pt x="37" y="354"/>
                  </a:lnTo>
                  <a:lnTo>
                    <a:pt x="36" y="352"/>
                  </a:lnTo>
                  <a:lnTo>
                    <a:pt x="36" y="350"/>
                  </a:lnTo>
                  <a:lnTo>
                    <a:pt x="36" y="349"/>
                  </a:lnTo>
                  <a:lnTo>
                    <a:pt x="36" y="348"/>
                  </a:lnTo>
                  <a:lnTo>
                    <a:pt x="35" y="347"/>
                  </a:lnTo>
                  <a:lnTo>
                    <a:pt x="35" y="347"/>
                  </a:lnTo>
                  <a:lnTo>
                    <a:pt x="35" y="346"/>
                  </a:lnTo>
                  <a:lnTo>
                    <a:pt x="35" y="345"/>
                  </a:lnTo>
                  <a:lnTo>
                    <a:pt x="35" y="343"/>
                  </a:lnTo>
                  <a:lnTo>
                    <a:pt x="34" y="341"/>
                  </a:lnTo>
                  <a:lnTo>
                    <a:pt x="34" y="339"/>
                  </a:lnTo>
                  <a:lnTo>
                    <a:pt x="34" y="337"/>
                  </a:lnTo>
                  <a:lnTo>
                    <a:pt x="34" y="336"/>
                  </a:lnTo>
                  <a:lnTo>
                    <a:pt x="33" y="331"/>
                  </a:lnTo>
                  <a:lnTo>
                    <a:pt x="33" y="329"/>
                  </a:lnTo>
                  <a:lnTo>
                    <a:pt x="33" y="327"/>
                  </a:lnTo>
                  <a:lnTo>
                    <a:pt x="33" y="326"/>
                  </a:lnTo>
                  <a:lnTo>
                    <a:pt x="33" y="325"/>
                  </a:lnTo>
                  <a:lnTo>
                    <a:pt x="33" y="323"/>
                  </a:lnTo>
                  <a:lnTo>
                    <a:pt x="32" y="320"/>
                  </a:lnTo>
                  <a:lnTo>
                    <a:pt x="32" y="319"/>
                  </a:lnTo>
                  <a:lnTo>
                    <a:pt x="32" y="317"/>
                  </a:lnTo>
                  <a:lnTo>
                    <a:pt x="31" y="316"/>
                  </a:lnTo>
                  <a:lnTo>
                    <a:pt x="31" y="315"/>
                  </a:lnTo>
                  <a:lnTo>
                    <a:pt x="31" y="314"/>
                  </a:lnTo>
                  <a:lnTo>
                    <a:pt x="31" y="313"/>
                  </a:lnTo>
                  <a:lnTo>
                    <a:pt x="31" y="312"/>
                  </a:lnTo>
                  <a:lnTo>
                    <a:pt x="31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29" y="303"/>
                  </a:lnTo>
                  <a:lnTo>
                    <a:pt x="29" y="302"/>
                  </a:lnTo>
                  <a:lnTo>
                    <a:pt x="29" y="301"/>
                  </a:lnTo>
                  <a:lnTo>
                    <a:pt x="29" y="299"/>
                  </a:lnTo>
                  <a:lnTo>
                    <a:pt x="28" y="297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6" y="280"/>
                  </a:lnTo>
                  <a:lnTo>
                    <a:pt x="25" y="280"/>
                  </a:lnTo>
                  <a:lnTo>
                    <a:pt x="25" y="278"/>
                  </a:lnTo>
                  <a:lnTo>
                    <a:pt x="25" y="277"/>
                  </a:lnTo>
                  <a:lnTo>
                    <a:pt x="24" y="271"/>
                  </a:lnTo>
                  <a:lnTo>
                    <a:pt x="24" y="269"/>
                  </a:lnTo>
                  <a:lnTo>
                    <a:pt x="23" y="264"/>
                  </a:lnTo>
                  <a:lnTo>
                    <a:pt x="22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2" y="256"/>
                  </a:lnTo>
                  <a:lnTo>
                    <a:pt x="21" y="252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19" y="241"/>
                  </a:lnTo>
                  <a:lnTo>
                    <a:pt x="19" y="236"/>
                  </a:lnTo>
                  <a:lnTo>
                    <a:pt x="18" y="233"/>
                  </a:lnTo>
                  <a:lnTo>
                    <a:pt x="18" y="231"/>
                  </a:lnTo>
                  <a:lnTo>
                    <a:pt x="18" y="229"/>
                  </a:lnTo>
                  <a:lnTo>
                    <a:pt x="17" y="228"/>
                  </a:lnTo>
                  <a:lnTo>
                    <a:pt x="17" y="224"/>
                  </a:lnTo>
                  <a:lnTo>
                    <a:pt x="16" y="221"/>
                  </a:lnTo>
                  <a:lnTo>
                    <a:pt x="16" y="218"/>
                  </a:lnTo>
                  <a:lnTo>
                    <a:pt x="16" y="217"/>
                  </a:lnTo>
                  <a:lnTo>
                    <a:pt x="15" y="215"/>
                  </a:lnTo>
                  <a:lnTo>
                    <a:pt x="15" y="214"/>
                  </a:lnTo>
                  <a:lnTo>
                    <a:pt x="15" y="213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4" y="208"/>
                  </a:lnTo>
                  <a:lnTo>
                    <a:pt x="14" y="207"/>
                  </a:lnTo>
                  <a:lnTo>
                    <a:pt x="14" y="205"/>
                  </a:lnTo>
                  <a:lnTo>
                    <a:pt x="13" y="200"/>
                  </a:lnTo>
                  <a:lnTo>
                    <a:pt x="12" y="196"/>
                  </a:lnTo>
                  <a:lnTo>
                    <a:pt x="12" y="194"/>
                  </a:lnTo>
                  <a:lnTo>
                    <a:pt x="11" y="188"/>
                  </a:lnTo>
                  <a:lnTo>
                    <a:pt x="11" y="184"/>
                  </a:lnTo>
                  <a:lnTo>
                    <a:pt x="10" y="180"/>
                  </a:lnTo>
                  <a:lnTo>
                    <a:pt x="10" y="177"/>
                  </a:lnTo>
                  <a:lnTo>
                    <a:pt x="9" y="170"/>
                  </a:lnTo>
                  <a:lnTo>
                    <a:pt x="8" y="164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6" y="156"/>
                  </a:lnTo>
                  <a:lnTo>
                    <a:pt x="5" y="150"/>
                  </a:lnTo>
                  <a:lnTo>
                    <a:pt x="5" y="149"/>
                  </a:lnTo>
                  <a:lnTo>
                    <a:pt x="4" y="144"/>
                  </a:lnTo>
                  <a:lnTo>
                    <a:pt x="4" y="141"/>
                  </a:lnTo>
                  <a:lnTo>
                    <a:pt x="3" y="136"/>
                  </a:lnTo>
                  <a:lnTo>
                    <a:pt x="2" y="126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6"/>
                  </a:lnTo>
                  <a:lnTo>
                    <a:pt x="10" y="116"/>
                  </a:lnTo>
                  <a:lnTo>
                    <a:pt x="11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8" y="116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3" y="116"/>
                  </a:lnTo>
                  <a:lnTo>
                    <a:pt x="25" y="116"/>
                  </a:lnTo>
                  <a:lnTo>
                    <a:pt x="29" y="116"/>
                  </a:lnTo>
                  <a:lnTo>
                    <a:pt x="31" y="116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7" y="117"/>
                  </a:lnTo>
                  <a:lnTo>
                    <a:pt x="39" y="117"/>
                  </a:lnTo>
                  <a:lnTo>
                    <a:pt x="42" y="117"/>
                  </a:lnTo>
                  <a:lnTo>
                    <a:pt x="44" y="117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1" y="117"/>
                  </a:lnTo>
                  <a:lnTo>
                    <a:pt x="53" y="117"/>
                  </a:lnTo>
                  <a:lnTo>
                    <a:pt x="54" y="117"/>
                  </a:lnTo>
                  <a:lnTo>
                    <a:pt x="59" y="117"/>
                  </a:lnTo>
                  <a:lnTo>
                    <a:pt x="61" y="117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2" y="117"/>
                  </a:lnTo>
                  <a:lnTo>
                    <a:pt x="74" y="117"/>
                  </a:lnTo>
                  <a:lnTo>
                    <a:pt x="75" y="117"/>
                  </a:lnTo>
                  <a:lnTo>
                    <a:pt x="76" y="117"/>
                  </a:lnTo>
                  <a:lnTo>
                    <a:pt x="77" y="117"/>
                  </a:lnTo>
                  <a:lnTo>
                    <a:pt x="78" y="117"/>
                  </a:lnTo>
                  <a:lnTo>
                    <a:pt x="81" y="117"/>
                  </a:lnTo>
                  <a:lnTo>
                    <a:pt x="84" y="117"/>
                  </a:lnTo>
                  <a:lnTo>
                    <a:pt x="84" y="116"/>
                  </a:lnTo>
                  <a:lnTo>
                    <a:pt x="85" y="116"/>
                  </a:lnTo>
                  <a:lnTo>
                    <a:pt x="85" y="115"/>
                  </a:lnTo>
                  <a:lnTo>
                    <a:pt x="86" y="115"/>
                  </a:lnTo>
                  <a:lnTo>
                    <a:pt x="86" y="114"/>
                  </a:lnTo>
                  <a:lnTo>
                    <a:pt x="86" y="113"/>
                  </a:lnTo>
                  <a:lnTo>
                    <a:pt x="86" y="112"/>
                  </a:lnTo>
                  <a:lnTo>
                    <a:pt x="86" y="111"/>
                  </a:lnTo>
                  <a:lnTo>
                    <a:pt x="87" y="111"/>
                  </a:lnTo>
                  <a:lnTo>
                    <a:pt x="87" y="110"/>
                  </a:lnTo>
                  <a:lnTo>
                    <a:pt x="88" y="110"/>
                  </a:lnTo>
                  <a:lnTo>
                    <a:pt x="87" y="109"/>
                  </a:lnTo>
                  <a:lnTo>
                    <a:pt x="86" y="109"/>
                  </a:lnTo>
                  <a:lnTo>
                    <a:pt x="86" y="108"/>
                  </a:lnTo>
                  <a:lnTo>
                    <a:pt x="87" y="107"/>
                  </a:lnTo>
                  <a:lnTo>
                    <a:pt x="87" y="106"/>
                  </a:lnTo>
                  <a:lnTo>
                    <a:pt x="87" y="105"/>
                  </a:lnTo>
                  <a:lnTo>
                    <a:pt x="87" y="106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87" y="104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4" y="99"/>
                  </a:lnTo>
                  <a:lnTo>
                    <a:pt x="84" y="98"/>
                  </a:lnTo>
                  <a:lnTo>
                    <a:pt x="84" y="97"/>
                  </a:lnTo>
                  <a:lnTo>
                    <a:pt x="84" y="96"/>
                  </a:lnTo>
                  <a:lnTo>
                    <a:pt x="84" y="95"/>
                  </a:lnTo>
                  <a:lnTo>
                    <a:pt x="83" y="94"/>
                  </a:lnTo>
                  <a:lnTo>
                    <a:pt x="83" y="93"/>
                  </a:lnTo>
                  <a:lnTo>
                    <a:pt x="82" y="92"/>
                  </a:lnTo>
                  <a:lnTo>
                    <a:pt x="82" y="91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2" y="90"/>
                  </a:lnTo>
                  <a:lnTo>
                    <a:pt x="83" y="88"/>
                  </a:lnTo>
                  <a:lnTo>
                    <a:pt x="82" y="88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0" y="86"/>
                  </a:lnTo>
                  <a:lnTo>
                    <a:pt x="80" y="85"/>
                  </a:lnTo>
                  <a:lnTo>
                    <a:pt x="81" y="85"/>
                  </a:lnTo>
                  <a:lnTo>
                    <a:pt x="81" y="84"/>
                  </a:lnTo>
                  <a:lnTo>
                    <a:pt x="81" y="83"/>
                  </a:lnTo>
                  <a:lnTo>
                    <a:pt x="82" y="82"/>
                  </a:lnTo>
                  <a:lnTo>
                    <a:pt x="83" y="81"/>
                  </a:lnTo>
                  <a:lnTo>
                    <a:pt x="83" y="80"/>
                  </a:lnTo>
                  <a:lnTo>
                    <a:pt x="83" y="79"/>
                  </a:lnTo>
                  <a:lnTo>
                    <a:pt x="84" y="79"/>
                  </a:lnTo>
                  <a:lnTo>
                    <a:pt x="85" y="79"/>
                  </a:lnTo>
                  <a:lnTo>
                    <a:pt x="86" y="79"/>
                  </a:lnTo>
                  <a:lnTo>
                    <a:pt x="87" y="79"/>
                  </a:lnTo>
                  <a:lnTo>
                    <a:pt x="87" y="78"/>
                  </a:lnTo>
                  <a:lnTo>
                    <a:pt x="88" y="78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89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2" y="78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7" y="76"/>
                  </a:lnTo>
                  <a:lnTo>
                    <a:pt x="98" y="76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101" y="76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4"/>
                  </a:lnTo>
                  <a:lnTo>
                    <a:pt x="104" y="74"/>
                  </a:lnTo>
                  <a:lnTo>
                    <a:pt x="104" y="73"/>
                  </a:lnTo>
                  <a:lnTo>
                    <a:pt x="105" y="73"/>
                  </a:lnTo>
                  <a:lnTo>
                    <a:pt x="105" y="74"/>
                  </a:lnTo>
                  <a:lnTo>
                    <a:pt x="106" y="74"/>
                  </a:lnTo>
                  <a:lnTo>
                    <a:pt x="106" y="75"/>
                  </a:lnTo>
                  <a:lnTo>
                    <a:pt x="107" y="76"/>
                  </a:lnTo>
                  <a:lnTo>
                    <a:pt x="108" y="76"/>
                  </a:lnTo>
                  <a:lnTo>
                    <a:pt x="108" y="77"/>
                  </a:lnTo>
                  <a:lnTo>
                    <a:pt x="109" y="77"/>
                  </a:lnTo>
                  <a:lnTo>
                    <a:pt x="110" y="77"/>
                  </a:lnTo>
                  <a:lnTo>
                    <a:pt x="110" y="78"/>
                  </a:lnTo>
                  <a:lnTo>
                    <a:pt x="111" y="79"/>
                  </a:lnTo>
                  <a:lnTo>
                    <a:pt x="112" y="80"/>
                  </a:lnTo>
                  <a:lnTo>
                    <a:pt x="113" y="80"/>
                  </a:lnTo>
                  <a:lnTo>
                    <a:pt x="113" y="81"/>
                  </a:lnTo>
                  <a:lnTo>
                    <a:pt x="114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3"/>
                  </a:lnTo>
                  <a:lnTo>
                    <a:pt x="113" y="84"/>
                  </a:lnTo>
                  <a:lnTo>
                    <a:pt x="112" y="84"/>
                  </a:lnTo>
                  <a:lnTo>
                    <a:pt x="113" y="85"/>
                  </a:lnTo>
                  <a:lnTo>
                    <a:pt x="114" y="86"/>
                  </a:lnTo>
                  <a:lnTo>
                    <a:pt x="115" y="86"/>
                  </a:lnTo>
                  <a:lnTo>
                    <a:pt x="115" y="85"/>
                  </a:lnTo>
                  <a:lnTo>
                    <a:pt x="116" y="85"/>
                  </a:lnTo>
                  <a:lnTo>
                    <a:pt x="117" y="84"/>
                  </a:lnTo>
                  <a:lnTo>
                    <a:pt x="118" y="85"/>
                  </a:lnTo>
                  <a:lnTo>
                    <a:pt x="119" y="85"/>
                  </a:lnTo>
                  <a:lnTo>
                    <a:pt x="120" y="86"/>
                  </a:lnTo>
                  <a:lnTo>
                    <a:pt x="119" y="86"/>
                  </a:lnTo>
                  <a:lnTo>
                    <a:pt x="119" y="87"/>
                  </a:lnTo>
                  <a:lnTo>
                    <a:pt x="120" y="87"/>
                  </a:lnTo>
                  <a:lnTo>
                    <a:pt x="120" y="88"/>
                  </a:lnTo>
                  <a:lnTo>
                    <a:pt x="121" y="89"/>
                  </a:lnTo>
                  <a:lnTo>
                    <a:pt x="122" y="90"/>
                  </a:lnTo>
                  <a:lnTo>
                    <a:pt x="123" y="91"/>
                  </a:lnTo>
                  <a:lnTo>
                    <a:pt x="124" y="92"/>
                  </a:lnTo>
                  <a:lnTo>
                    <a:pt x="125" y="94"/>
                  </a:lnTo>
                  <a:lnTo>
                    <a:pt x="125" y="95"/>
                  </a:lnTo>
                  <a:lnTo>
                    <a:pt x="126" y="96"/>
                  </a:lnTo>
                  <a:lnTo>
                    <a:pt x="127" y="97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8" y="99"/>
                  </a:lnTo>
                  <a:lnTo>
                    <a:pt x="129" y="100"/>
                  </a:lnTo>
                  <a:lnTo>
                    <a:pt x="129" y="101"/>
                  </a:lnTo>
                  <a:lnTo>
                    <a:pt x="130" y="100"/>
                  </a:lnTo>
                  <a:lnTo>
                    <a:pt x="130" y="99"/>
                  </a:lnTo>
                  <a:lnTo>
                    <a:pt x="129" y="99"/>
                  </a:lnTo>
                  <a:lnTo>
                    <a:pt x="129" y="98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30" y="96"/>
                  </a:lnTo>
                  <a:lnTo>
                    <a:pt x="130" y="95"/>
                  </a:lnTo>
                  <a:lnTo>
                    <a:pt x="131" y="95"/>
                  </a:lnTo>
                  <a:lnTo>
                    <a:pt x="131" y="94"/>
                  </a:lnTo>
                  <a:lnTo>
                    <a:pt x="132" y="94"/>
                  </a:lnTo>
                  <a:lnTo>
                    <a:pt x="132" y="93"/>
                  </a:lnTo>
                  <a:lnTo>
                    <a:pt x="132" y="92"/>
                  </a:lnTo>
                  <a:lnTo>
                    <a:pt x="133" y="92"/>
                  </a:lnTo>
                  <a:lnTo>
                    <a:pt x="134" y="91"/>
                  </a:lnTo>
                  <a:lnTo>
                    <a:pt x="134" y="90"/>
                  </a:lnTo>
                  <a:lnTo>
                    <a:pt x="134" y="89"/>
                  </a:lnTo>
                  <a:lnTo>
                    <a:pt x="135" y="89"/>
                  </a:lnTo>
                  <a:lnTo>
                    <a:pt x="135" y="88"/>
                  </a:lnTo>
                  <a:lnTo>
                    <a:pt x="135" y="89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7" y="91"/>
                  </a:lnTo>
                  <a:lnTo>
                    <a:pt x="138" y="92"/>
                  </a:lnTo>
                  <a:lnTo>
                    <a:pt x="139" y="91"/>
                  </a:lnTo>
                  <a:lnTo>
                    <a:pt x="140" y="89"/>
                  </a:lnTo>
                  <a:lnTo>
                    <a:pt x="142" y="88"/>
                  </a:lnTo>
                  <a:lnTo>
                    <a:pt x="142" y="86"/>
                  </a:lnTo>
                  <a:lnTo>
                    <a:pt x="140" y="84"/>
                  </a:lnTo>
                  <a:lnTo>
                    <a:pt x="140" y="83"/>
                  </a:lnTo>
                  <a:lnTo>
                    <a:pt x="139" y="81"/>
                  </a:lnTo>
                  <a:lnTo>
                    <a:pt x="139" y="80"/>
                  </a:lnTo>
                  <a:lnTo>
                    <a:pt x="139" y="79"/>
                  </a:lnTo>
                  <a:lnTo>
                    <a:pt x="140" y="78"/>
                  </a:lnTo>
                  <a:lnTo>
                    <a:pt x="141" y="77"/>
                  </a:lnTo>
                  <a:lnTo>
                    <a:pt x="142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1" y="74"/>
                  </a:lnTo>
                  <a:lnTo>
                    <a:pt x="142" y="74"/>
                  </a:lnTo>
                  <a:lnTo>
                    <a:pt x="143" y="74"/>
                  </a:lnTo>
                  <a:lnTo>
                    <a:pt x="143" y="73"/>
                  </a:lnTo>
                  <a:lnTo>
                    <a:pt x="144" y="73"/>
                  </a:lnTo>
                  <a:lnTo>
                    <a:pt x="144" y="72"/>
                  </a:lnTo>
                  <a:lnTo>
                    <a:pt x="145" y="72"/>
                  </a:lnTo>
                  <a:lnTo>
                    <a:pt x="145" y="71"/>
                  </a:lnTo>
                  <a:lnTo>
                    <a:pt x="145" y="70"/>
                  </a:lnTo>
                  <a:lnTo>
                    <a:pt x="145" y="69"/>
                  </a:lnTo>
                  <a:lnTo>
                    <a:pt x="146" y="69"/>
                  </a:lnTo>
                  <a:lnTo>
                    <a:pt x="146" y="68"/>
                  </a:lnTo>
                  <a:lnTo>
                    <a:pt x="147" y="67"/>
                  </a:lnTo>
                  <a:lnTo>
                    <a:pt x="148" y="67"/>
                  </a:lnTo>
                  <a:lnTo>
                    <a:pt x="149" y="66"/>
                  </a:lnTo>
                  <a:lnTo>
                    <a:pt x="150" y="65"/>
                  </a:lnTo>
                  <a:lnTo>
                    <a:pt x="151" y="66"/>
                  </a:lnTo>
                  <a:lnTo>
                    <a:pt x="152" y="66"/>
                  </a:lnTo>
                  <a:lnTo>
                    <a:pt x="153" y="66"/>
                  </a:lnTo>
                  <a:lnTo>
                    <a:pt x="153" y="65"/>
                  </a:lnTo>
                  <a:lnTo>
                    <a:pt x="153" y="64"/>
                  </a:lnTo>
                  <a:lnTo>
                    <a:pt x="152" y="64"/>
                  </a:lnTo>
                  <a:lnTo>
                    <a:pt x="152" y="62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1" y="60"/>
                  </a:lnTo>
                  <a:lnTo>
                    <a:pt x="150" y="60"/>
                  </a:lnTo>
                  <a:lnTo>
                    <a:pt x="149" y="60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50" y="57"/>
                  </a:lnTo>
                  <a:lnTo>
                    <a:pt x="150" y="56"/>
                  </a:lnTo>
                  <a:lnTo>
                    <a:pt x="150" y="55"/>
                  </a:lnTo>
                  <a:lnTo>
                    <a:pt x="151" y="54"/>
                  </a:lnTo>
                  <a:lnTo>
                    <a:pt x="151" y="53"/>
                  </a:lnTo>
                  <a:lnTo>
                    <a:pt x="150" y="53"/>
                  </a:lnTo>
                  <a:lnTo>
                    <a:pt x="150" y="52"/>
                  </a:lnTo>
                  <a:lnTo>
                    <a:pt x="150" y="51"/>
                  </a:lnTo>
                  <a:lnTo>
                    <a:pt x="150" y="50"/>
                  </a:lnTo>
                  <a:lnTo>
                    <a:pt x="149" y="50"/>
                  </a:lnTo>
                  <a:lnTo>
                    <a:pt x="148" y="50"/>
                  </a:lnTo>
                  <a:lnTo>
                    <a:pt x="147" y="51"/>
                  </a:lnTo>
                  <a:lnTo>
                    <a:pt x="147" y="50"/>
                  </a:lnTo>
                  <a:lnTo>
                    <a:pt x="146" y="50"/>
                  </a:lnTo>
                  <a:lnTo>
                    <a:pt x="146" y="49"/>
                  </a:lnTo>
                  <a:lnTo>
                    <a:pt x="145" y="48"/>
                  </a:lnTo>
                  <a:lnTo>
                    <a:pt x="145" y="47"/>
                  </a:lnTo>
                  <a:lnTo>
                    <a:pt x="144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2" y="46"/>
                  </a:lnTo>
                  <a:lnTo>
                    <a:pt x="141" y="46"/>
                  </a:lnTo>
                  <a:lnTo>
                    <a:pt x="140" y="46"/>
                  </a:lnTo>
                  <a:lnTo>
                    <a:pt x="140" y="45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1" y="42"/>
                  </a:lnTo>
                  <a:lnTo>
                    <a:pt x="141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1" y="40"/>
                  </a:lnTo>
                  <a:lnTo>
                    <a:pt x="141" y="41"/>
                  </a:lnTo>
                  <a:lnTo>
                    <a:pt x="140" y="40"/>
                  </a:lnTo>
                  <a:lnTo>
                    <a:pt x="141" y="39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6"/>
                  </a:lnTo>
                  <a:lnTo>
                    <a:pt x="143" y="35"/>
                  </a:lnTo>
                  <a:lnTo>
                    <a:pt x="143" y="33"/>
                  </a:lnTo>
                  <a:lnTo>
                    <a:pt x="144" y="33"/>
                  </a:lnTo>
                  <a:lnTo>
                    <a:pt x="146" y="32"/>
                  </a:lnTo>
                  <a:lnTo>
                    <a:pt x="147" y="32"/>
                  </a:lnTo>
                  <a:lnTo>
                    <a:pt x="147" y="31"/>
                  </a:lnTo>
                  <a:lnTo>
                    <a:pt x="146" y="30"/>
                  </a:lnTo>
                  <a:lnTo>
                    <a:pt x="146" y="29"/>
                  </a:lnTo>
                  <a:lnTo>
                    <a:pt x="145" y="29"/>
                  </a:lnTo>
                  <a:lnTo>
                    <a:pt x="144" y="29"/>
                  </a:lnTo>
                  <a:lnTo>
                    <a:pt x="144" y="28"/>
                  </a:lnTo>
                  <a:lnTo>
                    <a:pt x="143" y="28"/>
                  </a:lnTo>
                  <a:lnTo>
                    <a:pt x="143" y="27"/>
                  </a:lnTo>
                  <a:lnTo>
                    <a:pt x="142" y="27"/>
                  </a:lnTo>
                  <a:lnTo>
                    <a:pt x="142" y="26"/>
                  </a:lnTo>
                  <a:lnTo>
                    <a:pt x="141" y="26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1" y="24"/>
                  </a:lnTo>
                  <a:lnTo>
                    <a:pt x="141" y="23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4" y="20"/>
                  </a:lnTo>
                  <a:lnTo>
                    <a:pt x="145" y="19"/>
                  </a:lnTo>
                  <a:lnTo>
                    <a:pt x="145" y="18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4" y="16"/>
                  </a:lnTo>
                  <a:lnTo>
                    <a:pt x="145" y="16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5"/>
                  </a:lnTo>
                  <a:lnTo>
                    <a:pt x="148" y="14"/>
                  </a:lnTo>
                  <a:lnTo>
                    <a:pt x="149" y="13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1" y="11"/>
                  </a:lnTo>
                  <a:lnTo>
                    <a:pt x="150" y="11"/>
                  </a:lnTo>
                  <a:lnTo>
                    <a:pt x="150" y="10"/>
                  </a:lnTo>
                  <a:lnTo>
                    <a:pt x="149" y="9"/>
                  </a:lnTo>
                  <a:lnTo>
                    <a:pt x="150" y="9"/>
                  </a:lnTo>
                  <a:lnTo>
                    <a:pt x="151" y="9"/>
                  </a:lnTo>
                  <a:lnTo>
                    <a:pt x="152" y="9"/>
                  </a:lnTo>
                  <a:lnTo>
                    <a:pt x="152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7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5" y="5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5" y="2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7" y="1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1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6" y="1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3"/>
                  </a:lnTo>
                  <a:lnTo>
                    <a:pt x="168" y="2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69" y="4"/>
                  </a:lnTo>
                  <a:lnTo>
                    <a:pt x="169" y="5"/>
                  </a:lnTo>
                  <a:lnTo>
                    <a:pt x="170" y="5"/>
                  </a:lnTo>
                  <a:lnTo>
                    <a:pt x="170" y="4"/>
                  </a:lnTo>
                  <a:lnTo>
                    <a:pt x="170" y="5"/>
                  </a:lnTo>
                  <a:lnTo>
                    <a:pt x="170" y="8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6"/>
                  </a:lnTo>
                  <a:lnTo>
                    <a:pt x="169" y="22"/>
                  </a:lnTo>
                  <a:lnTo>
                    <a:pt x="169" y="23"/>
                  </a:lnTo>
                  <a:lnTo>
                    <a:pt x="169" y="27"/>
                  </a:lnTo>
                  <a:lnTo>
                    <a:pt x="169" y="34"/>
                  </a:lnTo>
                  <a:lnTo>
                    <a:pt x="169" y="37"/>
                  </a:lnTo>
                  <a:lnTo>
                    <a:pt x="169" y="43"/>
                  </a:lnTo>
                  <a:lnTo>
                    <a:pt x="169" y="44"/>
                  </a:lnTo>
                  <a:lnTo>
                    <a:pt x="170" y="44"/>
                  </a:lnTo>
                  <a:lnTo>
                    <a:pt x="171" y="43"/>
                  </a:lnTo>
                  <a:lnTo>
                    <a:pt x="172" y="43"/>
                  </a:lnTo>
                  <a:lnTo>
                    <a:pt x="174" y="44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8" y="44"/>
                  </a:lnTo>
                  <a:lnTo>
                    <a:pt x="182" y="44"/>
                  </a:lnTo>
                  <a:lnTo>
                    <a:pt x="185" y="44"/>
                  </a:lnTo>
                  <a:lnTo>
                    <a:pt x="189" y="44"/>
                  </a:lnTo>
                  <a:lnTo>
                    <a:pt x="190" y="44"/>
                  </a:lnTo>
                  <a:lnTo>
                    <a:pt x="191" y="44"/>
                  </a:lnTo>
                  <a:lnTo>
                    <a:pt x="194" y="44"/>
                  </a:lnTo>
                  <a:lnTo>
                    <a:pt x="197" y="44"/>
                  </a:lnTo>
                  <a:lnTo>
                    <a:pt x="201" y="44"/>
                  </a:lnTo>
                  <a:lnTo>
                    <a:pt x="201" y="42"/>
                  </a:lnTo>
                  <a:lnTo>
                    <a:pt x="204" y="42"/>
                  </a:lnTo>
                  <a:lnTo>
                    <a:pt x="204" y="44"/>
                  </a:lnTo>
                  <a:lnTo>
                    <a:pt x="205" y="44"/>
                  </a:lnTo>
                  <a:lnTo>
                    <a:pt x="206" y="44"/>
                  </a:lnTo>
                  <a:lnTo>
                    <a:pt x="207" y="44"/>
                  </a:lnTo>
                  <a:lnTo>
                    <a:pt x="210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1" y="39"/>
                  </a:lnTo>
                  <a:lnTo>
                    <a:pt x="211" y="38"/>
                  </a:lnTo>
                  <a:lnTo>
                    <a:pt x="212" y="37"/>
                  </a:lnTo>
                  <a:lnTo>
                    <a:pt x="212" y="36"/>
                  </a:lnTo>
                  <a:lnTo>
                    <a:pt x="213" y="36"/>
                  </a:lnTo>
                  <a:lnTo>
                    <a:pt x="214" y="35"/>
                  </a:lnTo>
                  <a:lnTo>
                    <a:pt x="215" y="34"/>
                  </a:lnTo>
                  <a:lnTo>
                    <a:pt x="215" y="33"/>
                  </a:lnTo>
                  <a:lnTo>
                    <a:pt x="216" y="32"/>
                  </a:lnTo>
                  <a:lnTo>
                    <a:pt x="219" y="30"/>
                  </a:lnTo>
                  <a:lnTo>
                    <a:pt x="221" y="29"/>
                  </a:lnTo>
                  <a:lnTo>
                    <a:pt x="221" y="28"/>
                  </a:lnTo>
                  <a:lnTo>
                    <a:pt x="222" y="28"/>
                  </a:lnTo>
                  <a:lnTo>
                    <a:pt x="223" y="27"/>
                  </a:lnTo>
                  <a:lnTo>
                    <a:pt x="224" y="26"/>
                  </a:lnTo>
                  <a:lnTo>
                    <a:pt x="225" y="25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2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2" y="19"/>
                  </a:lnTo>
                  <a:lnTo>
                    <a:pt x="232" y="18"/>
                  </a:lnTo>
                  <a:lnTo>
                    <a:pt x="233" y="17"/>
                  </a:lnTo>
                  <a:lnTo>
                    <a:pt x="234" y="15"/>
                  </a:lnTo>
                  <a:lnTo>
                    <a:pt x="234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4" name="Freeform 45">
              <a:extLst>
                <a:ext uri="{FF2B5EF4-FFF2-40B4-BE49-F238E27FC236}">
                  <a16:creationId xmlns:a16="http://schemas.microsoft.com/office/drawing/2014/main" id="{925453FE-1DB9-860C-036A-B889EEBE9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850" y="2622550"/>
              <a:ext cx="492125" cy="601662"/>
            </a:xfrm>
            <a:custGeom>
              <a:avLst/>
              <a:gdLst>
                <a:gd name="T0" fmla="*/ 206 w 310"/>
                <a:gd name="T1" fmla="*/ 353 h 379"/>
                <a:gd name="T2" fmla="*/ 185 w 310"/>
                <a:gd name="T3" fmla="*/ 349 h 379"/>
                <a:gd name="T4" fmla="*/ 166 w 310"/>
                <a:gd name="T5" fmla="*/ 356 h 379"/>
                <a:gd name="T6" fmla="*/ 146 w 310"/>
                <a:gd name="T7" fmla="*/ 363 h 379"/>
                <a:gd name="T8" fmla="*/ 135 w 310"/>
                <a:gd name="T9" fmla="*/ 362 h 379"/>
                <a:gd name="T10" fmla="*/ 128 w 310"/>
                <a:gd name="T11" fmla="*/ 374 h 379"/>
                <a:gd name="T12" fmla="*/ 114 w 310"/>
                <a:gd name="T13" fmla="*/ 374 h 379"/>
                <a:gd name="T14" fmla="*/ 103 w 310"/>
                <a:gd name="T15" fmla="*/ 373 h 379"/>
                <a:gd name="T16" fmla="*/ 86 w 310"/>
                <a:gd name="T17" fmla="*/ 368 h 379"/>
                <a:gd name="T18" fmla="*/ 76 w 310"/>
                <a:gd name="T19" fmla="*/ 352 h 379"/>
                <a:gd name="T20" fmla="*/ 62 w 310"/>
                <a:gd name="T21" fmla="*/ 338 h 379"/>
                <a:gd name="T22" fmla="*/ 52 w 310"/>
                <a:gd name="T23" fmla="*/ 323 h 379"/>
                <a:gd name="T24" fmla="*/ 49 w 310"/>
                <a:gd name="T25" fmla="*/ 307 h 379"/>
                <a:gd name="T26" fmla="*/ 43 w 310"/>
                <a:gd name="T27" fmla="*/ 302 h 379"/>
                <a:gd name="T28" fmla="*/ 46 w 310"/>
                <a:gd name="T29" fmla="*/ 290 h 379"/>
                <a:gd name="T30" fmla="*/ 37 w 310"/>
                <a:gd name="T31" fmla="*/ 276 h 379"/>
                <a:gd name="T32" fmla="*/ 35 w 310"/>
                <a:gd name="T33" fmla="*/ 260 h 379"/>
                <a:gd name="T34" fmla="*/ 28 w 310"/>
                <a:gd name="T35" fmla="*/ 246 h 379"/>
                <a:gd name="T36" fmla="*/ 35 w 310"/>
                <a:gd name="T37" fmla="*/ 233 h 379"/>
                <a:gd name="T38" fmla="*/ 23 w 310"/>
                <a:gd name="T39" fmla="*/ 224 h 379"/>
                <a:gd name="T40" fmla="*/ 16 w 310"/>
                <a:gd name="T41" fmla="*/ 208 h 379"/>
                <a:gd name="T42" fmla="*/ 20 w 310"/>
                <a:gd name="T43" fmla="*/ 194 h 379"/>
                <a:gd name="T44" fmla="*/ 8 w 310"/>
                <a:gd name="T45" fmla="*/ 183 h 379"/>
                <a:gd name="T46" fmla="*/ 4 w 310"/>
                <a:gd name="T47" fmla="*/ 161 h 379"/>
                <a:gd name="T48" fmla="*/ 6 w 310"/>
                <a:gd name="T49" fmla="*/ 120 h 379"/>
                <a:gd name="T50" fmla="*/ 24 w 310"/>
                <a:gd name="T51" fmla="*/ 115 h 379"/>
                <a:gd name="T52" fmla="*/ 43 w 310"/>
                <a:gd name="T53" fmla="*/ 108 h 379"/>
                <a:gd name="T54" fmla="*/ 46 w 310"/>
                <a:gd name="T55" fmla="*/ 90 h 379"/>
                <a:gd name="T56" fmla="*/ 44 w 310"/>
                <a:gd name="T57" fmla="*/ 75 h 379"/>
                <a:gd name="T58" fmla="*/ 53 w 310"/>
                <a:gd name="T59" fmla="*/ 67 h 379"/>
                <a:gd name="T60" fmla="*/ 63 w 310"/>
                <a:gd name="T61" fmla="*/ 68 h 379"/>
                <a:gd name="T62" fmla="*/ 79 w 310"/>
                <a:gd name="T63" fmla="*/ 68 h 379"/>
                <a:gd name="T64" fmla="*/ 92 w 310"/>
                <a:gd name="T65" fmla="*/ 69 h 379"/>
                <a:gd name="T66" fmla="*/ 88 w 310"/>
                <a:gd name="T67" fmla="*/ 95 h 379"/>
                <a:gd name="T68" fmla="*/ 97 w 310"/>
                <a:gd name="T69" fmla="*/ 100 h 379"/>
                <a:gd name="T70" fmla="*/ 106 w 310"/>
                <a:gd name="T71" fmla="*/ 111 h 379"/>
                <a:gd name="T72" fmla="*/ 128 w 310"/>
                <a:gd name="T73" fmla="*/ 113 h 379"/>
                <a:gd name="T74" fmla="*/ 142 w 310"/>
                <a:gd name="T75" fmla="*/ 120 h 379"/>
                <a:gd name="T76" fmla="*/ 148 w 310"/>
                <a:gd name="T77" fmla="*/ 63 h 379"/>
                <a:gd name="T78" fmla="*/ 153 w 310"/>
                <a:gd name="T79" fmla="*/ 20 h 379"/>
                <a:gd name="T80" fmla="*/ 186 w 310"/>
                <a:gd name="T81" fmla="*/ 4 h 379"/>
                <a:gd name="T82" fmla="*/ 221 w 310"/>
                <a:gd name="T83" fmla="*/ 1 h 379"/>
                <a:gd name="T84" fmla="*/ 255 w 310"/>
                <a:gd name="T85" fmla="*/ 5 h 379"/>
                <a:gd name="T86" fmla="*/ 282 w 310"/>
                <a:gd name="T87" fmla="*/ 5 h 379"/>
                <a:gd name="T88" fmla="*/ 307 w 310"/>
                <a:gd name="T89" fmla="*/ 11 h 379"/>
                <a:gd name="T90" fmla="*/ 308 w 310"/>
                <a:gd name="T91" fmla="*/ 22 h 379"/>
                <a:gd name="T92" fmla="*/ 302 w 310"/>
                <a:gd name="T93" fmla="*/ 35 h 379"/>
                <a:gd name="T94" fmla="*/ 298 w 310"/>
                <a:gd name="T95" fmla="*/ 48 h 379"/>
                <a:gd name="T96" fmla="*/ 297 w 310"/>
                <a:gd name="T97" fmla="*/ 64 h 379"/>
                <a:gd name="T98" fmla="*/ 299 w 310"/>
                <a:gd name="T99" fmla="*/ 75 h 379"/>
                <a:gd name="T100" fmla="*/ 293 w 310"/>
                <a:gd name="T101" fmla="*/ 83 h 379"/>
                <a:gd name="T102" fmla="*/ 289 w 310"/>
                <a:gd name="T103" fmla="*/ 100 h 379"/>
                <a:gd name="T104" fmla="*/ 290 w 310"/>
                <a:gd name="T105" fmla="*/ 117 h 379"/>
                <a:gd name="T106" fmla="*/ 295 w 310"/>
                <a:gd name="T107" fmla="*/ 131 h 379"/>
                <a:gd name="T108" fmla="*/ 297 w 310"/>
                <a:gd name="T109" fmla="*/ 144 h 379"/>
                <a:gd name="T110" fmla="*/ 294 w 310"/>
                <a:gd name="T111" fmla="*/ 161 h 379"/>
                <a:gd name="T112" fmla="*/ 301 w 310"/>
                <a:gd name="T113" fmla="*/ 175 h 379"/>
                <a:gd name="T114" fmla="*/ 284 w 310"/>
                <a:gd name="T115" fmla="*/ 191 h 379"/>
                <a:gd name="T116" fmla="*/ 233 w 310"/>
                <a:gd name="T117" fmla="*/ 198 h 379"/>
                <a:gd name="T118" fmla="*/ 221 w 310"/>
                <a:gd name="T119" fmla="*/ 226 h 379"/>
                <a:gd name="T120" fmla="*/ 221 w 310"/>
                <a:gd name="T121" fmla="*/ 261 h 379"/>
                <a:gd name="T122" fmla="*/ 220 w 310"/>
                <a:gd name="T123" fmla="*/ 286 h 379"/>
                <a:gd name="T124" fmla="*/ 229 w 310"/>
                <a:gd name="T125" fmla="*/ 34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" h="379">
                  <a:moveTo>
                    <a:pt x="226" y="357"/>
                  </a:moveTo>
                  <a:lnTo>
                    <a:pt x="225" y="357"/>
                  </a:lnTo>
                  <a:lnTo>
                    <a:pt x="224" y="357"/>
                  </a:lnTo>
                  <a:lnTo>
                    <a:pt x="223" y="357"/>
                  </a:lnTo>
                  <a:lnTo>
                    <a:pt x="222" y="357"/>
                  </a:lnTo>
                  <a:lnTo>
                    <a:pt x="221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9" y="356"/>
                  </a:lnTo>
                  <a:lnTo>
                    <a:pt x="218" y="356"/>
                  </a:lnTo>
                  <a:lnTo>
                    <a:pt x="217" y="356"/>
                  </a:lnTo>
                  <a:lnTo>
                    <a:pt x="216" y="356"/>
                  </a:lnTo>
                  <a:lnTo>
                    <a:pt x="215" y="356"/>
                  </a:lnTo>
                  <a:lnTo>
                    <a:pt x="214" y="356"/>
                  </a:lnTo>
                  <a:lnTo>
                    <a:pt x="213" y="356"/>
                  </a:lnTo>
                  <a:lnTo>
                    <a:pt x="212" y="355"/>
                  </a:lnTo>
                  <a:lnTo>
                    <a:pt x="211" y="355"/>
                  </a:lnTo>
                  <a:lnTo>
                    <a:pt x="210" y="354"/>
                  </a:lnTo>
                  <a:lnTo>
                    <a:pt x="209" y="354"/>
                  </a:lnTo>
                  <a:lnTo>
                    <a:pt x="208" y="354"/>
                  </a:lnTo>
                  <a:lnTo>
                    <a:pt x="207" y="354"/>
                  </a:lnTo>
                  <a:lnTo>
                    <a:pt x="206" y="353"/>
                  </a:lnTo>
                  <a:lnTo>
                    <a:pt x="204" y="352"/>
                  </a:lnTo>
                  <a:lnTo>
                    <a:pt x="202" y="352"/>
                  </a:lnTo>
                  <a:lnTo>
                    <a:pt x="201" y="351"/>
                  </a:lnTo>
                  <a:lnTo>
                    <a:pt x="200" y="351"/>
                  </a:lnTo>
                  <a:lnTo>
                    <a:pt x="199" y="350"/>
                  </a:lnTo>
                  <a:lnTo>
                    <a:pt x="198" y="350"/>
                  </a:lnTo>
                  <a:lnTo>
                    <a:pt x="197" y="350"/>
                  </a:lnTo>
                  <a:lnTo>
                    <a:pt x="196" y="350"/>
                  </a:lnTo>
                  <a:lnTo>
                    <a:pt x="195" y="350"/>
                  </a:lnTo>
                  <a:lnTo>
                    <a:pt x="195" y="349"/>
                  </a:lnTo>
                  <a:lnTo>
                    <a:pt x="194" y="349"/>
                  </a:lnTo>
                  <a:lnTo>
                    <a:pt x="193" y="349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90" y="348"/>
                  </a:lnTo>
                  <a:lnTo>
                    <a:pt x="189" y="348"/>
                  </a:lnTo>
                  <a:lnTo>
                    <a:pt x="188" y="348"/>
                  </a:lnTo>
                  <a:lnTo>
                    <a:pt x="188" y="349"/>
                  </a:lnTo>
                  <a:lnTo>
                    <a:pt x="187" y="349"/>
                  </a:lnTo>
                  <a:lnTo>
                    <a:pt x="186" y="349"/>
                  </a:lnTo>
                  <a:lnTo>
                    <a:pt x="185" y="349"/>
                  </a:lnTo>
                  <a:lnTo>
                    <a:pt x="185" y="350"/>
                  </a:lnTo>
                  <a:lnTo>
                    <a:pt x="184" y="350"/>
                  </a:lnTo>
                  <a:lnTo>
                    <a:pt x="183" y="350"/>
                  </a:lnTo>
                  <a:lnTo>
                    <a:pt x="182" y="350"/>
                  </a:lnTo>
                  <a:lnTo>
                    <a:pt x="181" y="350"/>
                  </a:lnTo>
                  <a:lnTo>
                    <a:pt x="180" y="350"/>
                  </a:lnTo>
                  <a:lnTo>
                    <a:pt x="179" y="350"/>
                  </a:lnTo>
                  <a:lnTo>
                    <a:pt x="178" y="350"/>
                  </a:lnTo>
                  <a:lnTo>
                    <a:pt x="177" y="350"/>
                  </a:lnTo>
                  <a:lnTo>
                    <a:pt x="176" y="350"/>
                  </a:lnTo>
                  <a:lnTo>
                    <a:pt x="175" y="351"/>
                  </a:lnTo>
                  <a:lnTo>
                    <a:pt x="174" y="351"/>
                  </a:lnTo>
                  <a:lnTo>
                    <a:pt x="173" y="351"/>
                  </a:lnTo>
                  <a:lnTo>
                    <a:pt x="173" y="352"/>
                  </a:lnTo>
                  <a:lnTo>
                    <a:pt x="172" y="352"/>
                  </a:lnTo>
                  <a:lnTo>
                    <a:pt x="171" y="353"/>
                  </a:lnTo>
                  <a:lnTo>
                    <a:pt x="170" y="354"/>
                  </a:lnTo>
                  <a:lnTo>
                    <a:pt x="169" y="354"/>
                  </a:lnTo>
                  <a:lnTo>
                    <a:pt x="168" y="354"/>
                  </a:lnTo>
                  <a:lnTo>
                    <a:pt x="168" y="355"/>
                  </a:lnTo>
                  <a:lnTo>
                    <a:pt x="167" y="355"/>
                  </a:lnTo>
                  <a:lnTo>
                    <a:pt x="166" y="356"/>
                  </a:lnTo>
                  <a:lnTo>
                    <a:pt x="165" y="356"/>
                  </a:lnTo>
                  <a:lnTo>
                    <a:pt x="164" y="356"/>
                  </a:lnTo>
                  <a:lnTo>
                    <a:pt x="163" y="357"/>
                  </a:lnTo>
                  <a:lnTo>
                    <a:pt x="162" y="357"/>
                  </a:lnTo>
                  <a:lnTo>
                    <a:pt x="161" y="357"/>
                  </a:lnTo>
                  <a:lnTo>
                    <a:pt x="160" y="357"/>
                  </a:lnTo>
                  <a:lnTo>
                    <a:pt x="159" y="357"/>
                  </a:lnTo>
                  <a:lnTo>
                    <a:pt x="158" y="357"/>
                  </a:lnTo>
                  <a:lnTo>
                    <a:pt x="158" y="358"/>
                  </a:lnTo>
                  <a:lnTo>
                    <a:pt x="157" y="358"/>
                  </a:lnTo>
                  <a:lnTo>
                    <a:pt x="156" y="358"/>
                  </a:lnTo>
                  <a:lnTo>
                    <a:pt x="155" y="359"/>
                  </a:lnTo>
                  <a:lnTo>
                    <a:pt x="154" y="359"/>
                  </a:lnTo>
                  <a:lnTo>
                    <a:pt x="153" y="359"/>
                  </a:lnTo>
                  <a:lnTo>
                    <a:pt x="152" y="360"/>
                  </a:lnTo>
                  <a:lnTo>
                    <a:pt x="151" y="360"/>
                  </a:lnTo>
                  <a:lnTo>
                    <a:pt x="150" y="360"/>
                  </a:lnTo>
                  <a:lnTo>
                    <a:pt x="149" y="361"/>
                  </a:lnTo>
                  <a:lnTo>
                    <a:pt x="148" y="362"/>
                  </a:lnTo>
                  <a:lnTo>
                    <a:pt x="147" y="362"/>
                  </a:lnTo>
                  <a:lnTo>
                    <a:pt x="146" y="362"/>
                  </a:lnTo>
                  <a:lnTo>
                    <a:pt x="146" y="363"/>
                  </a:lnTo>
                  <a:lnTo>
                    <a:pt x="144" y="365"/>
                  </a:lnTo>
                  <a:lnTo>
                    <a:pt x="144" y="366"/>
                  </a:lnTo>
                  <a:lnTo>
                    <a:pt x="143" y="367"/>
                  </a:lnTo>
                  <a:lnTo>
                    <a:pt x="143" y="362"/>
                  </a:lnTo>
                  <a:lnTo>
                    <a:pt x="143" y="361"/>
                  </a:lnTo>
                  <a:lnTo>
                    <a:pt x="143" y="360"/>
                  </a:lnTo>
                  <a:lnTo>
                    <a:pt x="143" y="359"/>
                  </a:lnTo>
                  <a:lnTo>
                    <a:pt x="143" y="358"/>
                  </a:lnTo>
                  <a:lnTo>
                    <a:pt x="143" y="357"/>
                  </a:lnTo>
                  <a:lnTo>
                    <a:pt x="143" y="356"/>
                  </a:lnTo>
                  <a:lnTo>
                    <a:pt x="142" y="355"/>
                  </a:lnTo>
                  <a:lnTo>
                    <a:pt x="142" y="354"/>
                  </a:lnTo>
                  <a:lnTo>
                    <a:pt x="143" y="354"/>
                  </a:lnTo>
                  <a:lnTo>
                    <a:pt x="142" y="354"/>
                  </a:lnTo>
                  <a:lnTo>
                    <a:pt x="141" y="355"/>
                  </a:lnTo>
                  <a:lnTo>
                    <a:pt x="140" y="356"/>
                  </a:lnTo>
                  <a:lnTo>
                    <a:pt x="140" y="357"/>
                  </a:lnTo>
                  <a:lnTo>
                    <a:pt x="139" y="358"/>
                  </a:lnTo>
                  <a:lnTo>
                    <a:pt x="138" y="359"/>
                  </a:lnTo>
                  <a:lnTo>
                    <a:pt x="137" y="360"/>
                  </a:lnTo>
                  <a:lnTo>
                    <a:pt x="136" y="360"/>
                  </a:lnTo>
                  <a:lnTo>
                    <a:pt x="135" y="362"/>
                  </a:lnTo>
                  <a:lnTo>
                    <a:pt x="134" y="363"/>
                  </a:lnTo>
                  <a:lnTo>
                    <a:pt x="135" y="363"/>
                  </a:lnTo>
                  <a:lnTo>
                    <a:pt x="134" y="363"/>
                  </a:lnTo>
                  <a:lnTo>
                    <a:pt x="134" y="364"/>
                  </a:lnTo>
                  <a:lnTo>
                    <a:pt x="134" y="365"/>
                  </a:lnTo>
                  <a:lnTo>
                    <a:pt x="133" y="365"/>
                  </a:lnTo>
                  <a:lnTo>
                    <a:pt x="133" y="366"/>
                  </a:lnTo>
                  <a:lnTo>
                    <a:pt x="133" y="367"/>
                  </a:lnTo>
                  <a:lnTo>
                    <a:pt x="133" y="368"/>
                  </a:lnTo>
                  <a:lnTo>
                    <a:pt x="133" y="369"/>
                  </a:lnTo>
                  <a:lnTo>
                    <a:pt x="134" y="369"/>
                  </a:lnTo>
                  <a:lnTo>
                    <a:pt x="133" y="370"/>
                  </a:lnTo>
                  <a:lnTo>
                    <a:pt x="133" y="371"/>
                  </a:lnTo>
                  <a:lnTo>
                    <a:pt x="132" y="371"/>
                  </a:lnTo>
                  <a:lnTo>
                    <a:pt x="132" y="371"/>
                  </a:lnTo>
                  <a:lnTo>
                    <a:pt x="131" y="371"/>
                  </a:lnTo>
                  <a:lnTo>
                    <a:pt x="131" y="372"/>
                  </a:lnTo>
                  <a:lnTo>
                    <a:pt x="130" y="372"/>
                  </a:lnTo>
                  <a:lnTo>
                    <a:pt x="130" y="373"/>
                  </a:lnTo>
                  <a:lnTo>
                    <a:pt x="129" y="373"/>
                  </a:lnTo>
                  <a:lnTo>
                    <a:pt x="129" y="374"/>
                  </a:lnTo>
                  <a:lnTo>
                    <a:pt x="128" y="374"/>
                  </a:lnTo>
                  <a:lnTo>
                    <a:pt x="127" y="375"/>
                  </a:lnTo>
                  <a:lnTo>
                    <a:pt x="126" y="376"/>
                  </a:lnTo>
                  <a:lnTo>
                    <a:pt x="125" y="376"/>
                  </a:lnTo>
                  <a:lnTo>
                    <a:pt x="125" y="377"/>
                  </a:lnTo>
                  <a:lnTo>
                    <a:pt x="124" y="377"/>
                  </a:lnTo>
                  <a:lnTo>
                    <a:pt x="123" y="378"/>
                  </a:lnTo>
                  <a:lnTo>
                    <a:pt x="122" y="379"/>
                  </a:lnTo>
                  <a:lnTo>
                    <a:pt x="121" y="379"/>
                  </a:lnTo>
                  <a:lnTo>
                    <a:pt x="121" y="378"/>
                  </a:lnTo>
                  <a:lnTo>
                    <a:pt x="120" y="378"/>
                  </a:lnTo>
                  <a:lnTo>
                    <a:pt x="119" y="378"/>
                  </a:lnTo>
                  <a:lnTo>
                    <a:pt x="118" y="378"/>
                  </a:lnTo>
                  <a:lnTo>
                    <a:pt x="117" y="378"/>
                  </a:lnTo>
                  <a:lnTo>
                    <a:pt x="117" y="379"/>
                  </a:lnTo>
                  <a:lnTo>
                    <a:pt x="116" y="379"/>
                  </a:lnTo>
                  <a:lnTo>
                    <a:pt x="116" y="378"/>
                  </a:lnTo>
                  <a:lnTo>
                    <a:pt x="116" y="377"/>
                  </a:lnTo>
                  <a:lnTo>
                    <a:pt x="116" y="376"/>
                  </a:lnTo>
                  <a:lnTo>
                    <a:pt x="116" y="375"/>
                  </a:lnTo>
                  <a:lnTo>
                    <a:pt x="116" y="374"/>
                  </a:lnTo>
                  <a:lnTo>
                    <a:pt x="115" y="374"/>
                  </a:lnTo>
                  <a:lnTo>
                    <a:pt x="114" y="374"/>
                  </a:lnTo>
                  <a:lnTo>
                    <a:pt x="113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10" y="375"/>
                  </a:lnTo>
                  <a:lnTo>
                    <a:pt x="110" y="376"/>
                  </a:lnTo>
                  <a:lnTo>
                    <a:pt x="111" y="376"/>
                  </a:lnTo>
                  <a:lnTo>
                    <a:pt x="111" y="377"/>
                  </a:lnTo>
                  <a:lnTo>
                    <a:pt x="111" y="378"/>
                  </a:lnTo>
                  <a:lnTo>
                    <a:pt x="110" y="378"/>
                  </a:lnTo>
                  <a:lnTo>
                    <a:pt x="110" y="377"/>
                  </a:lnTo>
                  <a:lnTo>
                    <a:pt x="109" y="377"/>
                  </a:lnTo>
                  <a:lnTo>
                    <a:pt x="108" y="377"/>
                  </a:lnTo>
                  <a:lnTo>
                    <a:pt x="107" y="376"/>
                  </a:lnTo>
                  <a:lnTo>
                    <a:pt x="106" y="376"/>
                  </a:lnTo>
                  <a:lnTo>
                    <a:pt x="106" y="375"/>
                  </a:lnTo>
                  <a:lnTo>
                    <a:pt x="105" y="375"/>
                  </a:lnTo>
                  <a:lnTo>
                    <a:pt x="105" y="376"/>
                  </a:lnTo>
                  <a:lnTo>
                    <a:pt x="104" y="376"/>
                  </a:lnTo>
                  <a:lnTo>
                    <a:pt x="104" y="375"/>
                  </a:lnTo>
                  <a:lnTo>
                    <a:pt x="104" y="374"/>
                  </a:lnTo>
                  <a:lnTo>
                    <a:pt x="103" y="373"/>
                  </a:lnTo>
                  <a:lnTo>
                    <a:pt x="103" y="372"/>
                  </a:lnTo>
                  <a:lnTo>
                    <a:pt x="103" y="371"/>
                  </a:lnTo>
                  <a:lnTo>
                    <a:pt x="103" y="371"/>
                  </a:lnTo>
                  <a:lnTo>
                    <a:pt x="102" y="371"/>
                  </a:lnTo>
                  <a:lnTo>
                    <a:pt x="101" y="371"/>
                  </a:lnTo>
                  <a:lnTo>
                    <a:pt x="100" y="371"/>
                  </a:lnTo>
                  <a:lnTo>
                    <a:pt x="99" y="371"/>
                  </a:lnTo>
                  <a:lnTo>
                    <a:pt x="98" y="371"/>
                  </a:lnTo>
                  <a:lnTo>
                    <a:pt x="97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3" y="371"/>
                  </a:lnTo>
                  <a:lnTo>
                    <a:pt x="92" y="371"/>
                  </a:lnTo>
                  <a:lnTo>
                    <a:pt x="91" y="371"/>
                  </a:lnTo>
                  <a:lnTo>
                    <a:pt x="90" y="371"/>
                  </a:lnTo>
                  <a:lnTo>
                    <a:pt x="89" y="371"/>
                  </a:lnTo>
                  <a:lnTo>
                    <a:pt x="88" y="371"/>
                  </a:lnTo>
                  <a:lnTo>
                    <a:pt x="87" y="371"/>
                  </a:lnTo>
                  <a:lnTo>
                    <a:pt x="87" y="370"/>
                  </a:lnTo>
                  <a:lnTo>
                    <a:pt x="86" y="370"/>
                  </a:lnTo>
                  <a:lnTo>
                    <a:pt x="86" y="369"/>
                  </a:lnTo>
                  <a:lnTo>
                    <a:pt x="86" y="368"/>
                  </a:lnTo>
                  <a:lnTo>
                    <a:pt x="86" y="367"/>
                  </a:lnTo>
                  <a:lnTo>
                    <a:pt x="85" y="366"/>
                  </a:lnTo>
                  <a:lnTo>
                    <a:pt x="85" y="365"/>
                  </a:lnTo>
                  <a:lnTo>
                    <a:pt x="84" y="365"/>
                  </a:lnTo>
                  <a:lnTo>
                    <a:pt x="84" y="364"/>
                  </a:lnTo>
                  <a:lnTo>
                    <a:pt x="84" y="363"/>
                  </a:lnTo>
                  <a:lnTo>
                    <a:pt x="84" y="362"/>
                  </a:lnTo>
                  <a:lnTo>
                    <a:pt x="83" y="361"/>
                  </a:lnTo>
                  <a:lnTo>
                    <a:pt x="82" y="361"/>
                  </a:lnTo>
                  <a:lnTo>
                    <a:pt x="81" y="361"/>
                  </a:lnTo>
                  <a:lnTo>
                    <a:pt x="80" y="360"/>
                  </a:lnTo>
                  <a:lnTo>
                    <a:pt x="80" y="359"/>
                  </a:lnTo>
                  <a:lnTo>
                    <a:pt x="80" y="358"/>
                  </a:lnTo>
                  <a:lnTo>
                    <a:pt x="79" y="357"/>
                  </a:lnTo>
                  <a:lnTo>
                    <a:pt x="79" y="356"/>
                  </a:lnTo>
                  <a:lnTo>
                    <a:pt x="78" y="356"/>
                  </a:lnTo>
                  <a:lnTo>
                    <a:pt x="78" y="355"/>
                  </a:lnTo>
                  <a:lnTo>
                    <a:pt x="77" y="355"/>
                  </a:lnTo>
                  <a:lnTo>
                    <a:pt x="77" y="353"/>
                  </a:lnTo>
                  <a:lnTo>
                    <a:pt x="78" y="352"/>
                  </a:lnTo>
                  <a:lnTo>
                    <a:pt x="77" y="352"/>
                  </a:lnTo>
                  <a:lnTo>
                    <a:pt x="76" y="352"/>
                  </a:lnTo>
                  <a:lnTo>
                    <a:pt x="76" y="351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2" y="350"/>
                  </a:lnTo>
                  <a:lnTo>
                    <a:pt x="72" y="348"/>
                  </a:lnTo>
                  <a:lnTo>
                    <a:pt x="72" y="347"/>
                  </a:lnTo>
                  <a:lnTo>
                    <a:pt x="71" y="347"/>
                  </a:lnTo>
                  <a:lnTo>
                    <a:pt x="71" y="346"/>
                  </a:lnTo>
                  <a:lnTo>
                    <a:pt x="70" y="346"/>
                  </a:lnTo>
                  <a:lnTo>
                    <a:pt x="70" y="345"/>
                  </a:lnTo>
                  <a:lnTo>
                    <a:pt x="69" y="345"/>
                  </a:lnTo>
                  <a:lnTo>
                    <a:pt x="68" y="345"/>
                  </a:lnTo>
                  <a:lnTo>
                    <a:pt x="67" y="344"/>
                  </a:lnTo>
                  <a:lnTo>
                    <a:pt x="67" y="343"/>
                  </a:lnTo>
                  <a:lnTo>
                    <a:pt x="67" y="342"/>
                  </a:lnTo>
                  <a:lnTo>
                    <a:pt x="66" y="341"/>
                  </a:lnTo>
                  <a:lnTo>
                    <a:pt x="65" y="341"/>
                  </a:lnTo>
                  <a:lnTo>
                    <a:pt x="65" y="340"/>
                  </a:lnTo>
                  <a:lnTo>
                    <a:pt x="64" y="339"/>
                  </a:lnTo>
                  <a:lnTo>
                    <a:pt x="63" y="338"/>
                  </a:lnTo>
                  <a:lnTo>
                    <a:pt x="62" y="338"/>
                  </a:lnTo>
                  <a:lnTo>
                    <a:pt x="62" y="337"/>
                  </a:lnTo>
                  <a:lnTo>
                    <a:pt x="62" y="336"/>
                  </a:lnTo>
                  <a:lnTo>
                    <a:pt x="62" y="335"/>
                  </a:lnTo>
                  <a:lnTo>
                    <a:pt x="61" y="335"/>
                  </a:lnTo>
                  <a:lnTo>
                    <a:pt x="61" y="334"/>
                  </a:lnTo>
                  <a:lnTo>
                    <a:pt x="60" y="334"/>
                  </a:lnTo>
                  <a:lnTo>
                    <a:pt x="59" y="333"/>
                  </a:lnTo>
                  <a:lnTo>
                    <a:pt x="58" y="333"/>
                  </a:lnTo>
                  <a:lnTo>
                    <a:pt x="57" y="333"/>
                  </a:lnTo>
                  <a:lnTo>
                    <a:pt x="57" y="332"/>
                  </a:lnTo>
                  <a:lnTo>
                    <a:pt x="56" y="330"/>
                  </a:lnTo>
                  <a:lnTo>
                    <a:pt x="55" y="329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4" y="326"/>
                  </a:lnTo>
                  <a:lnTo>
                    <a:pt x="54" y="325"/>
                  </a:lnTo>
                  <a:lnTo>
                    <a:pt x="53" y="325"/>
                  </a:lnTo>
                  <a:lnTo>
                    <a:pt x="53" y="324"/>
                  </a:lnTo>
                  <a:lnTo>
                    <a:pt x="53" y="323"/>
                  </a:lnTo>
                  <a:lnTo>
                    <a:pt x="52" y="323"/>
                  </a:lnTo>
                  <a:lnTo>
                    <a:pt x="53" y="323"/>
                  </a:lnTo>
                  <a:lnTo>
                    <a:pt x="52" y="323"/>
                  </a:lnTo>
                  <a:lnTo>
                    <a:pt x="52" y="322"/>
                  </a:lnTo>
                  <a:lnTo>
                    <a:pt x="52" y="322"/>
                  </a:lnTo>
                  <a:lnTo>
                    <a:pt x="52" y="321"/>
                  </a:lnTo>
                  <a:lnTo>
                    <a:pt x="51" y="321"/>
                  </a:lnTo>
                  <a:lnTo>
                    <a:pt x="51" y="320"/>
                  </a:lnTo>
                  <a:lnTo>
                    <a:pt x="51" y="319"/>
                  </a:lnTo>
                  <a:lnTo>
                    <a:pt x="51" y="318"/>
                  </a:lnTo>
                  <a:lnTo>
                    <a:pt x="51" y="317"/>
                  </a:lnTo>
                  <a:lnTo>
                    <a:pt x="51" y="316"/>
                  </a:lnTo>
                  <a:lnTo>
                    <a:pt x="51" y="315"/>
                  </a:lnTo>
                  <a:lnTo>
                    <a:pt x="51" y="314"/>
                  </a:lnTo>
                  <a:lnTo>
                    <a:pt x="50" y="314"/>
                  </a:lnTo>
                  <a:lnTo>
                    <a:pt x="50" y="313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8" y="311"/>
                  </a:lnTo>
                  <a:lnTo>
                    <a:pt x="47" y="311"/>
                  </a:lnTo>
                  <a:lnTo>
                    <a:pt x="47" y="310"/>
                  </a:lnTo>
                  <a:lnTo>
                    <a:pt x="47" y="309"/>
                  </a:lnTo>
                  <a:lnTo>
                    <a:pt x="47" y="308"/>
                  </a:lnTo>
                  <a:lnTo>
                    <a:pt x="48" y="308"/>
                  </a:lnTo>
                  <a:lnTo>
                    <a:pt x="49" y="307"/>
                  </a:lnTo>
                  <a:lnTo>
                    <a:pt x="50" y="306"/>
                  </a:lnTo>
                  <a:lnTo>
                    <a:pt x="50" y="305"/>
                  </a:lnTo>
                  <a:lnTo>
                    <a:pt x="51" y="305"/>
                  </a:lnTo>
                  <a:lnTo>
                    <a:pt x="50" y="304"/>
                  </a:lnTo>
                  <a:lnTo>
                    <a:pt x="49" y="304"/>
                  </a:lnTo>
                  <a:lnTo>
                    <a:pt x="48" y="304"/>
                  </a:lnTo>
                  <a:lnTo>
                    <a:pt x="48" y="305"/>
                  </a:lnTo>
                  <a:lnTo>
                    <a:pt x="47" y="305"/>
                  </a:lnTo>
                  <a:lnTo>
                    <a:pt x="46" y="305"/>
                  </a:lnTo>
                  <a:lnTo>
                    <a:pt x="45" y="305"/>
                  </a:lnTo>
                  <a:lnTo>
                    <a:pt x="45" y="304"/>
                  </a:lnTo>
                  <a:lnTo>
                    <a:pt x="44" y="304"/>
                  </a:lnTo>
                  <a:lnTo>
                    <a:pt x="45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4" y="303"/>
                  </a:lnTo>
                  <a:lnTo>
                    <a:pt x="44" y="302"/>
                  </a:lnTo>
                  <a:lnTo>
                    <a:pt x="43" y="302"/>
                  </a:lnTo>
                  <a:lnTo>
                    <a:pt x="43" y="301"/>
                  </a:lnTo>
                  <a:lnTo>
                    <a:pt x="43" y="302"/>
                  </a:lnTo>
                  <a:lnTo>
                    <a:pt x="43" y="301"/>
                  </a:lnTo>
                  <a:lnTo>
                    <a:pt x="42" y="301"/>
                  </a:lnTo>
                  <a:lnTo>
                    <a:pt x="42" y="300"/>
                  </a:lnTo>
                  <a:lnTo>
                    <a:pt x="42" y="299"/>
                  </a:lnTo>
                  <a:lnTo>
                    <a:pt x="41" y="299"/>
                  </a:lnTo>
                  <a:lnTo>
                    <a:pt x="42" y="299"/>
                  </a:lnTo>
                  <a:lnTo>
                    <a:pt x="42" y="298"/>
                  </a:lnTo>
                  <a:lnTo>
                    <a:pt x="43" y="298"/>
                  </a:lnTo>
                  <a:lnTo>
                    <a:pt x="43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4" y="295"/>
                  </a:lnTo>
                  <a:lnTo>
                    <a:pt x="45" y="295"/>
                  </a:lnTo>
                  <a:lnTo>
                    <a:pt x="46" y="294"/>
                  </a:lnTo>
                  <a:lnTo>
                    <a:pt x="47" y="294"/>
                  </a:lnTo>
                  <a:lnTo>
                    <a:pt x="48" y="294"/>
                  </a:lnTo>
                  <a:lnTo>
                    <a:pt x="48" y="293"/>
                  </a:lnTo>
                  <a:lnTo>
                    <a:pt x="48" y="292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6" y="290"/>
                  </a:lnTo>
                  <a:lnTo>
                    <a:pt x="46" y="289"/>
                  </a:lnTo>
                  <a:lnTo>
                    <a:pt x="46" y="288"/>
                  </a:lnTo>
                  <a:lnTo>
                    <a:pt x="46" y="287"/>
                  </a:lnTo>
                  <a:lnTo>
                    <a:pt x="46" y="286"/>
                  </a:lnTo>
                  <a:lnTo>
                    <a:pt x="45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4" y="284"/>
                  </a:lnTo>
                  <a:lnTo>
                    <a:pt x="44" y="283"/>
                  </a:lnTo>
                  <a:lnTo>
                    <a:pt x="44" y="283"/>
                  </a:lnTo>
                  <a:lnTo>
                    <a:pt x="43" y="282"/>
                  </a:lnTo>
                  <a:lnTo>
                    <a:pt x="43" y="281"/>
                  </a:lnTo>
                  <a:lnTo>
                    <a:pt x="42" y="281"/>
                  </a:lnTo>
                  <a:lnTo>
                    <a:pt x="41" y="281"/>
                  </a:lnTo>
                  <a:lnTo>
                    <a:pt x="41" y="280"/>
                  </a:lnTo>
                  <a:lnTo>
                    <a:pt x="40" y="280"/>
                  </a:lnTo>
                  <a:lnTo>
                    <a:pt x="39" y="280"/>
                  </a:lnTo>
                  <a:lnTo>
                    <a:pt x="39" y="279"/>
                  </a:lnTo>
                  <a:lnTo>
                    <a:pt x="38" y="279"/>
                  </a:lnTo>
                  <a:lnTo>
                    <a:pt x="38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5"/>
                  </a:lnTo>
                  <a:lnTo>
                    <a:pt x="37" y="274"/>
                  </a:lnTo>
                  <a:lnTo>
                    <a:pt x="37" y="274"/>
                  </a:lnTo>
                  <a:lnTo>
                    <a:pt x="36" y="274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6" y="271"/>
                  </a:lnTo>
                  <a:lnTo>
                    <a:pt x="36" y="270"/>
                  </a:lnTo>
                  <a:lnTo>
                    <a:pt x="36" y="269"/>
                  </a:lnTo>
                  <a:lnTo>
                    <a:pt x="36" y="268"/>
                  </a:lnTo>
                  <a:lnTo>
                    <a:pt x="35" y="268"/>
                  </a:lnTo>
                  <a:lnTo>
                    <a:pt x="35" y="267"/>
                  </a:lnTo>
                  <a:lnTo>
                    <a:pt x="36" y="267"/>
                  </a:lnTo>
                  <a:lnTo>
                    <a:pt x="36" y="266"/>
                  </a:lnTo>
                  <a:lnTo>
                    <a:pt x="35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5" y="261"/>
                  </a:lnTo>
                  <a:lnTo>
                    <a:pt x="35" y="260"/>
                  </a:lnTo>
                  <a:lnTo>
                    <a:pt x="35" y="259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7" y="257"/>
                  </a:lnTo>
                  <a:lnTo>
                    <a:pt x="37" y="256"/>
                  </a:lnTo>
                  <a:lnTo>
                    <a:pt x="38" y="256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3"/>
                  </a:lnTo>
                  <a:lnTo>
                    <a:pt x="38" y="251"/>
                  </a:lnTo>
                  <a:lnTo>
                    <a:pt x="37" y="250"/>
                  </a:lnTo>
                  <a:lnTo>
                    <a:pt x="36" y="250"/>
                  </a:lnTo>
                  <a:lnTo>
                    <a:pt x="35" y="250"/>
                  </a:lnTo>
                  <a:lnTo>
                    <a:pt x="34" y="249"/>
                  </a:lnTo>
                  <a:lnTo>
                    <a:pt x="33" y="249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7"/>
                  </a:lnTo>
                  <a:lnTo>
                    <a:pt x="28" y="246"/>
                  </a:lnTo>
                  <a:lnTo>
                    <a:pt x="28" y="245"/>
                  </a:lnTo>
                  <a:lnTo>
                    <a:pt x="27" y="245"/>
                  </a:lnTo>
                  <a:lnTo>
                    <a:pt x="27" y="244"/>
                  </a:lnTo>
                  <a:lnTo>
                    <a:pt x="27" y="243"/>
                  </a:lnTo>
                  <a:lnTo>
                    <a:pt x="26" y="242"/>
                  </a:lnTo>
                  <a:lnTo>
                    <a:pt x="26" y="241"/>
                  </a:lnTo>
                  <a:lnTo>
                    <a:pt x="26" y="240"/>
                  </a:lnTo>
                  <a:lnTo>
                    <a:pt x="25" y="240"/>
                  </a:lnTo>
                  <a:lnTo>
                    <a:pt x="25" y="239"/>
                  </a:lnTo>
                  <a:lnTo>
                    <a:pt x="26" y="238"/>
                  </a:lnTo>
                  <a:lnTo>
                    <a:pt x="26" y="237"/>
                  </a:lnTo>
                  <a:lnTo>
                    <a:pt x="27" y="237"/>
                  </a:lnTo>
                  <a:lnTo>
                    <a:pt x="28" y="236"/>
                  </a:lnTo>
                  <a:lnTo>
                    <a:pt x="28" y="235"/>
                  </a:lnTo>
                  <a:lnTo>
                    <a:pt x="28" y="234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31" y="235"/>
                  </a:lnTo>
                  <a:lnTo>
                    <a:pt x="33" y="234"/>
                  </a:lnTo>
                  <a:lnTo>
                    <a:pt x="34" y="234"/>
                  </a:lnTo>
                  <a:lnTo>
                    <a:pt x="34" y="233"/>
                  </a:lnTo>
                  <a:lnTo>
                    <a:pt x="35" y="233"/>
                  </a:lnTo>
                  <a:lnTo>
                    <a:pt x="35" y="232"/>
                  </a:lnTo>
                  <a:lnTo>
                    <a:pt x="34" y="232"/>
                  </a:lnTo>
                  <a:lnTo>
                    <a:pt x="34" y="231"/>
                  </a:lnTo>
                  <a:lnTo>
                    <a:pt x="33" y="231"/>
                  </a:lnTo>
                  <a:lnTo>
                    <a:pt x="33" y="230"/>
                  </a:lnTo>
                  <a:lnTo>
                    <a:pt x="32" y="230"/>
                  </a:lnTo>
                  <a:lnTo>
                    <a:pt x="31" y="230"/>
                  </a:lnTo>
                  <a:lnTo>
                    <a:pt x="31" y="229"/>
                  </a:lnTo>
                  <a:lnTo>
                    <a:pt x="30" y="229"/>
                  </a:lnTo>
                  <a:lnTo>
                    <a:pt x="30" y="228"/>
                  </a:lnTo>
                  <a:lnTo>
                    <a:pt x="29" y="228"/>
                  </a:lnTo>
                  <a:lnTo>
                    <a:pt x="29" y="227"/>
                  </a:lnTo>
                  <a:lnTo>
                    <a:pt x="28" y="227"/>
                  </a:lnTo>
                  <a:lnTo>
                    <a:pt x="27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6" y="225"/>
                  </a:lnTo>
                  <a:lnTo>
                    <a:pt x="26" y="225"/>
                  </a:lnTo>
                  <a:lnTo>
                    <a:pt x="26" y="224"/>
                  </a:lnTo>
                  <a:lnTo>
                    <a:pt x="25" y="224"/>
                  </a:lnTo>
                  <a:lnTo>
                    <a:pt x="24" y="224"/>
                  </a:lnTo>
                  <a:lnTo>
                    <a:pt x="23" y="224"/>
                  </a:lnTo>
                  <a:lnTo>
                    <a:pt x="22" y="223"/>
                  </a:lnTo>
                  <a:lnTo>
                    <a:pt x="21" y="222"/>
                  </a:lnTo>
                  <a:lnTo>
                    <a:pt x="20" y="221"/>
                  </a:lnTo>
                  <a:lnTo>
                    <a:pt x="20" y="220"/>
                  </a:lnTo>
                  <a:lnTo>
                    <a:pt x="19" y="220"/>
                  </a:lnTo>
                  <a:lnTo>
                    <a:pt x="19" y="219"/>
                  </a:lnTo>
                  <a:lnTo>
                    <a:pt x="18" y="219"/>
                  </a:lnTo>
                  <a:lnTo>
                    <a:pt x="18" y="218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6" y="216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4"/>
                  </a:lnTo>
                  <a:lnTo>
                    <a:pt x="15" y="213"/>
                  </a:lnTo>
                  <a:lnTo>
                    <a:pt x="14" y="213"/>
                  </a:lnTo>
                  <a:lnTo>
                    <a:pt x="14" y="212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6" y="210"/>
                  </a:lnTo>
                  <a:lnTo>
                    <a:pt x="16" y="209"/>
                  </a:lnTo>
                  <a:lnTo>
                    <a:pt x="16" y="208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6"/>
                  </a:lnTo>
                  <a:lnTo>
                    <a:pt x="14" y="206"/>
                  </a:lnTo>
                  <a:lnTo>
                    <a:pt x="14" y="205"/>
                  </a:lnTo>
                  <a:lnTo>
                    <a:pt x="15" y="204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6" y="202"/>
                  </a:lnTo>
                  <a:lnTo>
                    <a:pt x="16" y="201"/>
                  </a:lnTo>
                  <a:lnTo>
                    <a:pt x="17" y="201"/>
                  </a:lnTo>
                  <a:lnTo>
                    <a:pt x="17" y="200"/>
                  </a:lnTo>
                  <a:lnTo>
                    <a:pt x="18" y="200"/>
                  </a:lnTo>
                  <a:lnTo>
                    <a:pt x="19" y="199"/>
                  </a:lnTo>
                  <a:lnTo>
                    <a:pt x="20" y="199"/>
                  </a:lnTo>
                  <a:lnTo>
                    <a:pt x="21" y="199"/>
                  </a:lnTo>
                  <a:lnTo>
                    <a:pt x="21" y="198"/>
                  </a:lnTo>
                  <a:lnTo>
                    <a:pt x="21" y="197"/>
                  </a:lnTo>
                  <a:lnTo>
                    <a:pt x="21" y="196"/>
                  </a:lnTo>
                  <a:lnTo>
                    <a:pt x="21" y="195"/>
                  </a:lnTo>
                  <a:lnTo>
                    <a:pt x="21" y="194"/>
                  </a:lnTo>
                  <a:lnTo>
                    <a:pt x="20" y="194"/>
                  </a:lnTo>
                  <a:lnTo>
                    <a:pt x="20" y="193"/>
                  </a:lnTo>
                  <a:lnTo>
                    <a:pt x="19" y="192"/>
                  </a:lnTo>
                  <a:lnTo>
                    <a:pt x="18" y="191"/>
                  </a:lnTo>
                  <a:lnTo>
                    <a:pt x="18" y="190"/>
                  </a:lnTo>
                  <a:lnTo>
                    <a:pt x="17" y="190"/>
                  </a:lnTo>
                  <a:lnTo>
                    <a:pt x="16" y="190"/>
                  </a:lnTo>
                  <a:lnTo>
                    <a:pt x="16" y="191"/>
                  </a:lnTo>
                  <a:lnTo>
                    <a:pt x="15" y="191"/>
                  </a:lnTo>
                  <a:lnTo>
                    <a:pt x="15" y="192"/>
                  </a:lnTo>
                  <a:lnTo>
                    <a:pt x="14" y="192"/>
                  </a:lnTo>
                  <a:lnTo>
                    <a:pt x="13" y="192"/>
                  </a:lnTo>
                  <a:lnTo>
                    <a:pt x="11" y="192"/>
                  </a:lnTo>
                  <a:lnTo>
                    <a:pt x="10" y="191"/>
                  </a:lnTo>
                  <a:lnTo>
                    <a:pt x="9" y="190"/>
                  </a:lnTo>
                  <a:lnTo>
                    <a:pt x="8" y="189"/>
                  </a:lnTo>
                  <a:lnTo>
                    <a:pt x="8" y="188"/>
                  </a:lnTo>
                  <a:lnTo>
                    <a:pt x="7" y="187"/>
                  </a:lnTo>
                  <a:lnTo>
                    <a:pt x="7" y="186"/>
                  </a:lnTo>
                  <a:lnTo>
                    <a:pt x="7" y="185"/>
                  </a:lnTo>
                  <a:lnTo>
                    <a:pt x="7" y="184"/>
                  </a:lnTo>
                  <a:lnTo>
                    <a:pt x="7" y="183"/>
                  </a:lnTo>
                  <a:lnTo>
                    <a:pt x="8" y="183"/>
                  </a:lnTo>
                  <a:lnTo>
                    <a:pt x="7" y="183"/>
                  </a:lnTo>
                  <a:lnTo>
                    <a:pt x="7" y="182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7" y="178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5"/>
                  </a:lnTo>
                  <a:lnTo>
                    <a:pt x="6" y="174"/>
                  </a:lnTo>
                  <a:lnTo>
                    <a:pt x="6" y="173"/>
                  </a:lnTo>
                  <a:lnTo>
                    <a:pt x="5" y="172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5" y="167"/>
                  </a:lnTo>
                  <a:lnTo>
                    <a:pt x="5" y="166"/>
                  </a:lnTo>
                  <a:lnTo>
                    <a:pt x="4" y="165"/>
                  </a:lnTo>
                  <a:lnTo>
                    <a:pt x="4" y="163"/>
                  </a:lnTo>
                  <a:lnTo>
                    <a:pt x="4" y="162"/>
                  </a:lnTo>
                  <a:lnTo>
                    <a:pt x="4" y="161"/>
                  </a:lnTo>
                  <a:lnTo>
                    <a:pt x="4" y="160"/>
                  </a:lnTo>
                  <a:lnTo>
                    <a:pt x="3" y="159"/>
                  </a:lnTo>
                  <a:lnTo>
                    <a:pt x="3" y="158"/>
                  </a:lnTo>
                  <a:lnTo>
                    <a:pt x="3" y="157"/>
                  </a:lnTo>
                  <a:lnTo>
                    <a:pt x="3" y="155"/>
                  </a:lnTo>
                  <a:lnTo>
                    <a:pt x="2" y="151"/>
                  </a:lnTo>
                  <a:lnTo>
                    <a:pt x="2" y="150"/>
                  </a:lnTo>
                  <a:lnTo>
                    <a:pt x="1" y="146"/>
                  </a:lnTo>
                  <a:lnTo>
                    <a:pt x="1" y="145"/>
                  </a:lnTo>
                  <a:lnTo>
                    <a:pt x="1" y="143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2" y="136"/>
                  </a:lnTo>
                  <a:lnTo>
                    <a:pt x="2" y="133"/>
                  </a:lnTo>
                  <a:lnTo>
                    <a:pt x="1" y="129"/>
                  </a:lnTo>
                  <a:lnTo>
                    <a:pt x="2" y="125"/>
                  </a:lnTo>
                  <a:lnTo>
                    <a:pt x="5" y="122"/>
                  </a:lnTo>
                  <a:lnTo>
                    <a:pt x="5" y="121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7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11" y="116"/>
                  </a:lnTo>
                  <a:lnTo>
                    <a:pt x="11" y="115"/>
                  </a:lnTo>
                  <a:lnTo>
                    <a:pt x="11" y="114"/>
                  </a:lnTo>
                  <a:lnTo>
                    <a:pt x="12" y="113"/>
                  </a:lnTo>
                  <a:lnTo>
                    <a:pt x="13" y="114"/>
                  </a:lnTo>
                  <a:lnTo>
                    <a:pt x="14" y="115"/>
                  </a:lnTo>
                  <a:lnTo>
                    <a:pt x="15" y="115"/>
                  </a:lnTo>
                  <a:lnTo>
                    <a:pt x="16" y="115"/>
                  </a:lnTo>
                  <a:lnTo>
                    <a:pt x="17" y="115"/>
                  </a:lnTo>
                  <a:lnTo>
                    <a:pt x="18" y="115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1" y="116"/>
                  </a:lnTo>
                  <a:lnTo>
                    <a:pt x="22" y="116"/>
                  </a:lnTo>
                  <a:lnTo>
                    <a:pt x="23" y="117"/>
                  </a:lnTo>
                  <a:lnTo>
                    <a:pt x="23" y="116"/>
                  </a:lnTo>
                  <a:lnTo>
                    <a:pt x="24" y="115"/>
                  </a:lnTo>
                  <a:lnTo>
                    <a:pt x="24" y="114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4" y="111"/>
                  </a:lnTo>
                  <a:lnTo>
                    <a:pt x="25" y="110"/>
                  </a:lnTo>
                  <a:lnTo>
                    <a:pt x="26" y="110"/>
                  </a:lnTo>
                  <a:lnTo>
                    <a:pt x="27" y="109"/>
                  </a:lnTo>
                  <a:lnTo>
                    <a:pt x="28" y="108"/>
                  </a:lnTo>
                  <a:lnTo>
                    <a:pt x="29" y="108"/>
                  </a:lnTo>
                  <a:lnTo>
                    <a:pt x="30" y="108"/>
                  </a:lnTo>
                  <a:lnTo>
                    <a:pt x="31" y="108"/>
                  </a:lnTo>
                  <a:lnTo>
                    <a:pt x="32" y="108"/>
                  </a:lnTo>
                  <a:lnTo>
                    <a:pt x="33" y="108"/>
                  </a:lnTo>
                  <a:lnTo>
                    <a:pt x="34" y="108"/>
                  </a:lnTo>
                  <a:lnTo>
                    <a:pt x="35" y="108"/>
                  </a:lnTo>
                  <a:lnTo>
                    <a:pt x="36" y="108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40" y="108"/>
                  </a:lnTo>
                  <a:lnTo>
                    <a:pt x="41" y="108"/>
                  </a:lnTo>
                  <a:lnTo>
                    <a:pt x="42" y="108"/>
                  </a:lnTo>
                  <a:lnTo>
                    <a:pt x="43" y="108"/>
                  </a:lnTo>
                  <a:lnTo>
                    <a:pt x="44" y="109"/>
                  </a:lnTo>
                  <a:lnTo>
                    <a:pt x="44" y="109"/>
                  </a:lnTo>
                  <a:lnTo>
                    <a:pt x="45" y="109"/>
                  </a:lnTo>
                  <a:lnTo>
                    <a:pt x="46" y="109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6" y="100"/>
                  </a:lnTo>
                  <a:lnTo>
                    <a:pt x="46" y="99"/>
                  </a:lnTo>
                  <a:lnTo>
                    <a:pt x="46" y="98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5" y="94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6" y="91"/>
                  </a:lnTo>
                  <a:lnTo>
                    <a:pt x="46" y="90"/>
                  </a:lnTo>
                  <a:lnTo>
                    <a:pt x="46" y="89"/>
                  </a:lnTo>
                  <a:lnTo>
                    <a:pt x="46" y="88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8" y="87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8" y="85"/>
                  </a:lnTo>
                  <a:lnTo>
                    <a:pt x="47" y="84"/>
                  </a:lnTo>
                  <a:lnTo>
                    <a:pt x="47" y="83"/>
                  </a:lnTo>
                  <a:lnTo>
                    <a:pt x="46" y="83"/>
                  </a:lnTo>
                  <a:lnTo>
                    <a:pt x="45" y="82"/>
                  </a:lnTo>
                  <a:lnTo>
                    <a:pt x="44" y="82"/>
                  </a:lnTo>
                  <a:lnTo>
                    <a:pt x="44" y="81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4" y="73"/>
                  </a:lnTo>
                  <a:lnTo>
                    <a:pt x="45" y="73"/>
                  </a:lnTo>
                  <a:lnTo>
                    <a:pt x="45" y="72"/>
                  </a:lnTo>
                  <a:lnTo>
                    <a:pt x="46" y="72"/>
                  </a:lnTo>
                  <a:lnTo>
                    <a:pt x="46" y="71"/>
                  </a:lnTo>
                  <a:lnTo>
                    <a:pt x="47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49" y="67"/>
                  </a:lnTo>
                  <a:lnTo>
                    <a:pt x="49" y="68"/>
                  </a:lnTo>
                  <a:lnTo>
                    <a:pt x="50" y="68"/>
                  </a:lnTo>
                  <a:lnTo>
                    <a:pt x="51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3" y="66"/>
                  </a:lnTo>
                  <a:lnTo>
                    <a:pt x="53" y="65"/>
                  </a:lnTo>
                  <a:lnTo>
                    <a:pt x="54" y="65"/>
                  </a:lnTo>
                  <a:lnTo>
                    <a:pt x="55" y="64"/>
                  </a:lnTo>
                  <a:lnTo>
                    <a:pt x="56" y="63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8" y="65"/>
                  </a:lnTo>
                  <a:lnTo>
                    <a:pt x="59" y="66"/>
                  </a:lnTo>
                  <a:lnTo>
                    <a:pt x="59" y="65"/>
                  </a:lnTo>
                  <a:lnTo>
                    <a:pt x="59" y="64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62" y="63"/>
                  </a:lnTo>
                  <a:lnTo>
                    <a:pt x="62" y="64"/>
                  </a:lnTo>
                  <a:lnTo>
                    <a:pt x="63" y="64"/>
                  </a:lnTo>
                  <a:lnTo>
                    <a:pt x="63" y="65"/>
                  </a:lnTo>
                  <a:lnTo>
                    <a:pt x="62" y="65"/>
                  </a:lnTo>
                  <a:lnTo>
                    <a:pt x="62" y="66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4" y="68"/>
                  </a:lnTo>
                  <a:lnTo>
                    <a:pt x="64" y="67"/>
                  </a:lnTo>
                  <a:lnTo>
                    <a:pt x="65" y="67"/>
                  </a:lnTo>
                  <a:lnTo>
                    <a:pt x="65" y="68"/>
                  </a:lnTo>
                  <a:lnTo>
                    <a:pt x="65" y="69"/>
                  </a:lnTo>
                  <a:lnTo>
                    <a:pt x="66" y="69"/>
                  </a:lnTo>
                  <a:lnTo>
                    <a:pt x="66" y="70"/>
                  </a:lnTo>
                  <a:lnTo>
                    <a:pt x="67" y="70"/>
                  </a:lnTo>
                  <a:lnTo>
                    <a:pt x="68" y="70"/>
                  </a:lnTo>
                  <a:lnTo>
                    <a:pt x="68" y="69"/>
                  </a:lnTo>
                  <a:lnTo>
                    <a:pt x="69" y="69"/>
                  </a:lnTo>
                  <a:lnTo>
                    <a:pt x="70" y="69"/>
                  </a:lnTo>
                  <a:lnTo>
                    <a:pt x="71" y="69"/>
                  </a:lnTo>
                  <a:lnTo>
                    <a:pt x="71" y="68"/>
                  </a:lnTo>
                  <a:lnTo>
                    <a:pt x="72" y="68"/>
                  </a:lnTo>
                  <a:lnTo>
                    <a:pt x="73" y="68"/>
                  </a:lnTo>
                  <a:lnTo>
                    <a:pt x="74" y="68"/>
                  </a:lnTo>
                  <a:lnTo>
                    <a:pt x="75" y="68"/>
                  </a:lnTo>
                  <a:lnTo>
                    <a:pt x="76" y="68"/>
                  </a:lnTo>
                  <a:lnTo>
                    <a:pt x="77" y="68"/>
                  </a:lnTo>
                  <a:lnTo>
                    <a:pt x="78" y="68"/>
                  </a:lnTo>
                  <a:lnTo>
                    <a:pt x="79" y="68"/>
                  </a:lnTo>
                  <a:lnTo>
                    <a:pt x="80" y="68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2" y="67"/>
                  </a:lnTo>
                  <a:lnTo>
                    <a:pt x="83" y="66"/>
                  </a:lnTo>
                  <a:lnTo>
                    <a:pt x="84" y="65"/>
                  </a:lnTo>
                  <a:lnTo>
                    <a:pt x="84" y="66"/>
                  </a:lnTo>
                  <a:lnTo>
                    <a:pt x="85" y="66"/>
                  </a:lnTo>
                  <a:lnTo>
                    <a:pt x="85" y="67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6" y="66"/>
                  </a:lnTo>
                  <a:lnTo>
                    <a:pt x="87" y="66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89" y="68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1" y="69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3" y="69"/>
                  </a:lnTo>
                  <a:lnTo>
                    <a:pt x="94" y="70"/>
                  </a:lnTo>
                  <a:lnTo>
                    <a:pt x="95" y="70"/>
                  </a:lnTo>
                  <a:lnTo>
                    <a:pt x="96" y="70"/>
                  </a:lnTo>
                  <a:lnTo>
                    <a:pt x="97" y="71"/>
                  </a:lnTo>
                  <a:lnTo>
                    <a:pt x="94" y="76"/>
                  </a:lnTo>
                  <a:lnTo>
                    <a:pt x="93" y="78"/>
                  </a:lnTo>
                  <a:lnTo>
                    <a:pt x="93" y="79"/>
                  </a:lnTo>
                  <a:lnTo>
                    <a:pt x="92" y="79"/>
                  </a:lnTo>
                  <a:lnTo>
                    <a:pt x="92" y="80"/>
                  </a:lnTo>
                  <a:lnTo>
                    <a:pt x="92" y="81"/>
                  </a:lnTo>
                  <a:lnTo>
                    <a:pt x="91" y="82"/>
                  </a:lnTo>
                  <a:lnTo>
                    <a:pt x="91" y="83"/>
                  </a:lnTo>
                  <a:lnTo>
                    <a:pt x="90" y="85"/>
                  </a:lnTo>
                  <a:lnTo>
                    <a:pt x="90" y="86"/>
                  </a:lnTo>
                  <a:lnTo>
                    <a:pt x="89" y="87"/>
                  </a:lnTo>
                  <a:lnTo>
                    <a:pt x="89" y="89"/>
                  </a:lnTo>
                  <a:lnTo>
                    <a:pt x="89" y="90"/>
                  </a:lnTo>
                  <a:lnTo>
                    <a:pt x="88" y="92"/>
                  </a:lnTo>
                  <a:lnTo>
                    <a:pt x="88" y="93"/>
                  </a:lnTo>
                  <a:lnTo>
                    <a:pt x="87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90" y="96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92" y="95"/>
                  </a:lnTo>
                  <a:lnTo>
                    <a:pt x="92" y="94"/>
                  </a:lnTo>
                  <a:lnTo>
                    <a:pt x="93" y="94"/>
                  </a:lnTo>
                  <a:lnTo>
                    <a:pt x="93" y="93"/>
                  </a:lnTo>
                  <a:lnTo>
                    <a:pt x="94" y="93"/>
                  </a:lnTo>
                  <a:lnTo>
                    <a:pt x="95" y="93"/>
                  </a:lnTo>
                  <a:lnTo>
                    <a:pt x="95" y="95"/>
                  </a:lnTo>
                  <a:lnTo>
                    <a:pt x="94" y="95"/>
                  </a:lnTo>
                  <a:lnTo>
                    <a:pt x="94" y="96"/>
                  </a:lnTo>
                  <a:lnTo>
                    <a:pt x="93" y="96"/>
                  </a:lnTo>
                  <a:lnTo>
                    <a:pt x="92" y="96"/>
                  </a:lnTo>
                  <a:lnTo>
                    <a:pt x="93" y="97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5" y="99"/>
                  </a:lnTo>
                  <a:lnTo>
                    <a:pt x="95" y="100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8" y="100"/>
                  </a:lnTo>
                  <a:lnTo>
                    <a:pt x="98" y="101"/>
                  </a:lnTo>
                  <a:lnTo>
                    <a:pt x="97" y="102"/>
                  </a:lnTo>
                  <a:lnTo>
                    <a:pt x="96" y="103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6" y="107"/>
                  </a:lnTo>
                  <a:lnTo>
                    <a:pt x="97" y="107"/>
                  </a:lnTo>
                  <a:lnTo>
                    <a:pt x="98" y="107"/>
                  </a:lnTo>
                  <a:lnTo>
                    <a:pt x="99" y="107"/>
                  </a:lnTo>
                  <a:lnTo>
                    <a:pt x="100" y="107"/>
                  </a:lnTo>
                  <a:lnTo>
                    <a:pt x="101" y="107"/>
                  </a:lnTo>
                  <a:lnTo>
                    <a:pt x="101" y="108"/>
                  </a:lnTo>
                  <a:lnTo>
                    <a:pt x="102" y="108"/>
                  </a:lnTo>
                  <a:lnTo>
                    <a:pt x="102" y="109"/>
                  </a:lnTo>
                  <a:lnTo>
                    <a:pt x="103" y="109"/>
                  </a:lnTo>
                  <a:lnTo>
                    <a:pt x="103" y="110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5" y="111"/>
                  </a:lnTo>
                  <a:lnTo>
                    <a:pt x="106" y="111"/>
                  </a:lnTo>
                  <a:lnTo>
                    <a:pt x="107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2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5" y="112"/>
                  </a:lnTo>
                  <a:lnTo>
                    <a:pt x="116" y="112"/>
                  </a:lnTo>
                  <a:lnTo>
                    <a:pt x="117" y="112"/>
                  </a:lnTo>
                  <a:lnTo>
                    <a:pt x="118" y="112"/>
                  </a:lnTo>
                  <a:lnTo>
                    <a:pt x="119" y="112"/>
                  </a:lnTo>
                  <a:lnTo>
                    <a:pt x="120" y="112"/>
                  </a:lnTo>
                  <a:lnTo>
                    <a:pt x="121" y="112"/>
                  </a:lnTo>
                  <a:lnTo>
                    <a:pt x="122" y="112"/>
                  </a:lnTo>
                  <a:lnTo>
                    <a:pt x="123" y="112"/>
                  </a:lnTo>
                  <a:lnTo>
                    <a:pt x="124" y="112"/>
                  </a:lnTo>
                  <a:lnTo>
                    <a:pt x="125" y="112"/>
                  </a:lnTo>
                  <a:lnTo>
                    <a:pt x="126" y="113"/>
                  </a:lnTo>
                  <a:lnTo>
                    <a:pt x="128" y="113"/>
                  </a:lnTo>
                  <a:lnTo>
                    <a:pt x="129" y="113"/>
                  </a:lnTo>
                  <a:lnTo>
                    <a:pt x="130" y="113"/>
                  </a:lnTo>
                  <a:lnTo>
                    <a:pt x="131" y="113"/>
                  </a:lnTo>
                  <a:lnTo>
                    <a:pt x="133" y="113"/>
                  </a:lnTo>
                  <a:lnTo>
                    <a:pt x="134" y="113"/>
                  </a:lnTo>
                  <a:lnTo>
                    <a:pt x="134" y="112"/>
                  </a:lnTo>
                  <a:lnTo>
                    <a:pt x="135" y="113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7" y="116"/>
                  </a:lnTo>
                  <a:lnTo>
                    <a:pt x="138" y="117"/>
                  </a:lnTo>
                  <a:lnTo>
                    <a:pt x="139" y="117"/>
                  </a:lnTo>
                  <a:lnTo>
                    <a:pt x="140" y="117"/>
                  </a:lnTo>
                  <a:lnTo>
                    <a:pt x="140" y="118"/>
                  </a:lnTo>
                  <a:lnTo>
                    <a:pt x="140" y="118"/>
                  </a:lnTo>
                  <a:lnTo>
                    <a:pt x="140" y="119"/>
                  </a:lnTo>
                  <a:lnTo>
                    <a:pt x="140" y="120"/>
                  </a:lnTo>
                  <a:lnTo>
                    <a:pt x="140" y="121"/>
                  </a:lnTo>
                  <a:lnTo>
                    <a:pt x="141" y="121"/>
                  </a:lnTo>
                  <a:lnTo>
                    <a:pt x="141" y="120"/>
                  </a:lnTo>
                  <a:lnTo>
                    <a:pt x="142" y="120"/>
                  </a:lnTo>
                  <a:lnTo>
                    <a:pt x="142" y="119"/>
                  </a:lnTo>
                  <a:lnTo>
                    <a:pt x="143" y="120"/>
                  </a:lnTo>
                  <a:lnTo>
                    <a:pt x="144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6" y="121"/>
                  </a:lnTo>
                  <a:lnTo>
                    <a:pt x="147" y="121"/>
                  </a:lnTo>
                  <a:lnTo>
                    <a:pt x="147" y="108"/>
                  </a:lnTo>
                  <a:lnTo>
                    <a:pt x="147" y="106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5"/>
                  </a:lnTo>
                  <a:lnTo>
                    <a:pt x="147" y="94"/>
                  </a:lnTo>
                  <a:lnTo>
                    <a:pt x="147" y="91"/>
                  </a:lnTo>
                  <a:lnTo>
                    <a:pt x="148" y="87"/>
                  </a:lnTo>
                  <a:lnTo>
                    <a:pt x="147" y="79"/>
                  </a:lnTo>
                  <a:lnTo>
                    <a:pt x="148" y="76"/>
                  </a:lnTo>
                  <a:lnTo>
                    <a:pt x="148" y="68"/>
                  </a:lnTo>
                  <a:lnTo>
                    <a:pt x="148" y="65"/>
                  </a:lnTo>
                  <a:lnTo>
                    <a:pt x="148" y="63"/>
                  </a:lnTo>
                  <a:lnTo>
                    <a:pt x="148" y="59"/>
                  </a:lnTo>
                  <a:lnTo>
                    <a:pt x="148" y="58"/>
                  </a:lnTo>
                  <a:lnTo>
                    <a:pt x="148" y="54"/>
                  </a:lnTo>
                  <a:lnTo>
                    <a:pt x="148" y="50"/>
                  </a:lnTo>
                  <a:lnTo>
                    <a:pt x="148" y="48"/>
                  </a:lnTo>
                  <a:lnTo>
                    <a:pt x="148" y="43"/>
                  </a:lnTo>
                  <a:lnTo>
                    <a:pt x="148" y="37"/>
                  </a:lnTo>
                  <a:lnTo>
                    <a:pt x="148" y="36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8" y="30"/>
                  </a:lnTo>
                  <a:lnTo>
                    <a:pt x="148" y="29"/>
                  </a:lnTo>
                  <a:lnTo>
                    <a:pt x="148" y="28"/>
                  </a:lnTo>
                  <a:lnTo>
                    <a:pt x="148" y="25"/>
                  </a:lnTo>
                  <a:lnTo>
                    <a:pt x="148" y="24"/>
                  </a:lnTo>
                  <a:lnTo>
                    <a:pt x="148" y="23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8" y="20"/>
                  </a:lnTo>
                  <a:lnTo>
                    <a:pt x="150" y="20"/>
                  </a:lnTo>
                  <a:lnTo>
                    <a:pt x="152" y="20"/>
                  </a:lnTo>
                  <a:lnTo>
                    <a:pt x="153" y="20"/>
                  </a:lnTo>
                  <a:lnTo>
                    <a:pt x="153" y="14"/>
                  </a:lnTo>
                  <a:lnTo>
                    <a:pt x="153" y="8"/>
                  </a:lnTo>
                  <a:lnTo>
                    <a:pt x="153" y="6"/>
                  </a:lnTo>
                  <a:lnTo>
                    <a:pt x="153" y="3"/>
                  </a:lnTo>
                  <a:lnTo>
                    <a:pt x="154" y="3"/>
                  </a:lnTo>
                  <a:lnTo>
                    <a:pt x="155" y="3"/>
                  </a:lnTo>
                  <a:lnTo>
                    <a:pt x="159" y="4"/>
                  </a:lnTo>
                  <a:lnTo>
                    <a:pt x="160" y="4"/>
                  </a:lnTo>
                  <a:lnTo>
                    <a:pt x="161" y="4"/>
                  </a:lnTo>
                  <a:lnTo>
                    <a:pt x="165" y="4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70" y="4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4" y="4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2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4"/>
                  </a:lnTo>
                  <a:lnTo>
                    <a:pt x="188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0" y="4"/>
                  </a:lnTo>
                  <a:lnTo>
                    <a:pt x="201" y="4"/>
                  </a:lnTo>
                  <a:lnTo>
                    <a:pt x="203" y="4"/>
                  </a:lnTo>
                  <a:lnTo>
                    <a:pt x="206" y="4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3" y="4"/>
                  </a:lnTo>
                  <a:lnTo>
                    <a:pt x="213" y="2"/>
                  </a:lnTo>
                  <a:lnTo>
                    <a:pt x="213" y="0"/>
                  </a:lnTo>
                  <a:lnTo>
                    <a:pt x="215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1" y="1"/>
                  </a:lnTo>
                  <a:lnTo>
                    <a:pt x="221" y="3"/>
                  </a:lnTo>
                  <a:lnTo>
                    <a:pt x="221" y="4"/>
                  </a:lnTo>
                  <a:lnTo>
                    <a:pt x="222" y="4"/>
                  </a:lnTo>
                  <a:lnTo>
                    <a:pt x="224" y="4"/>
                  </a:lnTo>
                  <a:lnTo>
                    <a:pt x="225" y="4"/>
                  </a:lnTo>
                  <a:lnTo>
                    <a:pt x="226" y="4"/>
                  </a:lnTo>
                  <a:lnTo>
                    <a:pt x="230" y="4"/>
                  </a:lnTo>
                  <a:lnTo>
                    <a:pt x="230" y="3"/>
                  </a:lnTo>
                  <a:lnTo>
                    <a:pt x="230" y="2"/>
                  </a:lnTo>
                  <a:lnTo>
                    <a:pt x="233" y="2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40" y="1"/>
                  </a:lnTo>
                  <a:lnTo>
                    <a:pt x="240" y="5"/>
                  </a:lnTo>
                  <a:lnTo>
                    <a:pt x="243" y="5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7" y="5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4" y="5"/>
                  </a:lnTo>
                  <a:lnTo>
                    <a:pt x="255" y="5"/>
                  </a:lnTo>
                  <a:lnTo>
                    <a:pt x="256" y="5"/>
                  </a:lnTo>
                  <a:lnTo>
                    <a:pt x="257" y="5"/>
                  </a:lnTo>
                  <a:lnTo>
                    <a:pt x="258" y="5"/>
                  </a:lnTo>
                  <a:lnTo>
                    <a:pt x="259" y="5"/>
                  </a:lnTo>
                  <a:lnTo>
                    <a:pt x="260" y="5"/>
                  </a:lnTo>
                  <a:lnTo>
                    <a:pt x="261" y="5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5" y="5"/>
                  </a:lnTo>
                  <a:lnTo>
                    <a:pt x="266" y="5"/>
                  </a:lnTo>
                  <a:lnTo>
                    <a:pt x="267" y="5"/>
                  </a:lnTo>
                  <a:lnTo>
                    <a:pt x="268" y="5"/>
                  </a:lnTo>
                  <a:lnTo>
                    <a:pt x="269" y="5"/>
                  </a:lnTo>
                  <a:lnTo>
                    <a:pt x="270" y="5"/>
                  </a:lnTo>
                  <a:lnTo>
                    <a:pt x="271" y="5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5" y="5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79" y="5"/>
                  </a:lnTo>
                  <a:lnTo>
                    <a:pt x="282" y="5"/>
                  </a:lnTo>
                  <a:lnTo>
                    <a:pt x="283" y="5"/>
                  </a:lnTo>
                  <a:lnTo>
                    <a:pt x="284" y="5"/>
                  </a:lnTo>
                  <a:lnTo>
                    <a:pt x="284" y="5"/>
                  </a:lnTo>
                  <a:lnTo>
                    <a:pt x="289" y="5"/>
                  </a:lnTo>
                  <a:lnTo>
                    <a:pt x="293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5" y="8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9"/>
                  </a:lnTo>
                  <a:lnTo>
                    <a:pt x="306" y="9"/>
                  </a:lnTo>
                  <a:lnTo>
                    <a:pt x="306" y="10"/>
                  </a:lnTo>
                  <a:lnTo>
                    <a:pt x="305" y="10"/>
                  </a:lnTo>
                  <a:lnTo>
                    <a:pt x="306" y="10"/>
                  </a:lnTo>
                  <a:lnTo>
                    <a:pt x="306" y="11"/>
                  </a:lnTo>
                  <a:lnTo>
                    <a:pt x="307" y="11"/>
                  </a:lnTo>
                  <a:lnTo>
                    <a:pt x="307" y="12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6" y="14"/>
                  </a:lnTo>
                  <a:lnTo>
                    <a:pt x="306" y="15"/>
                  </a:lnTo>
                  <a:lnTo>
                    <a:pt x="306" y="16"/>
                  </a:lnTo>
                  <a:lnTo>
                    <a:pt x="307" y="16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9" y="17"/>
                  </a:lnTo>
                  <a:lnTo>
                    <a:pt x="309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9" y="19"/>
                  </a:lnTo>
                  <a:lnTo>
                    <a:pt x="308" y="19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20"/>
                  </a:lnTo>
                  <a:lnTo>
                    <a:pt x="307" y="20"/>
                  </a:lnTo>
                  <a:lnTo>
                    <a:pt x="307" y="21"/>
                  </a:lnTo>
                  <a:lnTo>
                    <a:pt x="307" y="22"/>
                  </a:lnTo>
                  <a:lnTo>
                    <a:pt x="308" y="22"/>
                  </a:lnTo>
                  <a:lnTo>
                    <a:pt x="307" y="22"/>
                  </a:lnTo>
                  <a:lnTo>
                    <a:pt x="307" y="23"/>
                  </a:lnTo>
                  <a:lnTo>
                    <a:pt x="308" y="23"/>
                  </a:lnTo>
                  <a:lnTo>
                    <a:pt x="307" y="23"/>
                  </a:lnTo>
                  <a:lnTo>
                    <a:pt x="307" y="24"/>
                  </a:lnTo>
                  <a:lnTo>
                    <a:pt x="307" y="25"/>
                  </a:lnTo>
                  <a:lnTo>
                    <a:pt x="306" y="26"/>
                  </a:lnTo>
                  <a:lnTo>
                    <a:pt x="305" y="27"/>
                  </a:lnTo>
                  <a:lnTo>
                    <a:pt x="304" y="27"/>
                  </a:lnTo>
                  <a:lnTo>
                    <a:pt x="304" y="28"/>
                  </a:lnTo>
                  <a:lnTo>
                    <a:pt x="303" y="28"/>
                  </a:lnTo>
                  <a:lnTo>
                    <a:pt x="303" y="29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3" y="31"/>
                  </a:lnTo>
                  <a:lnTo>
                    <a:pt x="303" y="32"/>
                  </a:lnTo>
                  <a:lnTo>
                    <a:pt x="303" y="32"/>
                  </a:lnTo>
                  <a:lnTo>
                    <a:pt x="303" y="33"/>
                  </a:lnTo>
                  <a:lnTo>
                    <a:pt x="302" y="33"/>
                  </a:lnTo>
                  <a:lnTo>
                    <a:pt x="302" y="34"/>
                  </a:lnTo>
                  <a:lnTo>
                    <a:pt x="302" y="35"/>
                  </a:lnTo>
                  <a:lnTo>
                    <a:pt x="301" y="35"/>
                  </a:lnTo>
                  <a:lnTo>
                    <a:pt x="301" y="36"/>
                  </a:lnTo>
                  <a:lnTo>
                    <a:pt x="301" y="37"/>
                  </a:lnTo>
                  <a:lnTo>
                    <a:pt x="301" y="38"/>
                  </a:lnTo>
                  <a:lnTo>
                    <a:pt x="302" y="38"/>
                  </a:lnTo>
                  <a:lnTo>
                    <a:pt x="302" y="39"/>
                  </a:lnTo>
                  <a:lnTo>
                    <a:pt x="301" y="39"/>
                  </a:lnTo>
                  <a:lnTo>
                    <a:pt x="301" y="40"/>
                  </a:lnTo>
                  <a:lnTo>
                    <a:pt x="300" y="41"/>
                  </a:lnTo>
                  <a:lnTo>
                    <a:pt x="300" y="42"/>
                  </a:lnTo>
                  <a:lnTo>
                    <a:pt x="299" y="42"/>
                  </a:lnTo>
                  <a:lnTo>
                    <a:pt x="299" y="43"/>
                  </a:lnTo>
                  <a:lnTo>
                    <a:pt x="298" y="43"/>
                  </a:lnTo>
                  <a:lnTo>
                    <a:pt x="298" y="44"/>
                  </a:lnTo>
                  <a:lnTo>
                    <a:pt x="299" y="44"/>
                  </a:lnTo>
                  <a:lnTo>
                    <a:pt x="299" y="45"/>
                  </a:lnTo>
                  <a:lnTo>
                    <a:pt x="298" y="45"/>
                  </a:lnTo>
                  <a:lnTo>
                    <a:pt x="298" y="46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9" y="49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3"/>
                  </a:lnTo>
                  <a:lnTo>
                    <a:pt x="300" y="54"/>
                  </a:lnTo>
                  <a:lnTo>
                    <a:pt x="299" y="54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6"/>
                  </a:lnTo>
                  <a:lnTo>
                    <a:pt x="297" y="56"/>
                  </a:lnTo>
                  <a:lnTo>
                    <a:pt x="297" y="57"/>
                  </a:lnTo>
                  <a:lnTo>
                    <a:pt x="297" y="58"/>
                  </a:lnTo>
                  <a:lnTo>
                    <a:pt x="297" y="59"/>
                  </a:lnTo>
                  <a:lnTo>
                    <a:pt x="297" y="60"/>
                  </a:lnTo>
                  <a:lnTo>
                    <a:pt x="297" y="61"/>
                  </a:lnTo>
                  <a:lnTo>
                    <a:pt x="297" y="62"/>
                  </a:lnTo>
                  <a:lnTo>
                    <a:pt x="297" y="63"/>
                  </a:lnTo>
                  <a:lnTo>
                    <a:pt x="297" y="64"/>
                  </a:lnTo>
                  <a:lnTo>
                    <a:pt x="297" y="65"/>
                  </a:lnTo>
                  <a:lnTo>
                    <a:pt x="297" y="66"/>
                  </a:lnTo>
                  <a:lnTo>
                    <a:pt x="297" y="67"/>
                  </a:lnTo>
                  <a:lnTo>
                    <a:pt x="296" y="67"/>
                  </a:lnTo>
                  <a:lnTo>
                    <a:pt x="295" y="67"/>
                  </a:lnTo>
                  <a:lnTo>
                    <a:pt x="295" y="68"/>
                  </a:lnTo>
                  <a:lnTo>
                    <a:pt x="294" y="68"/>
                  </a:lnTo>
                  <a:lnTo>
                    <a:pt x="293" y="68"/>
                  </a:lnTo>
                  <a:lnTo>
                    <a:pt x="293" y="69"/>
                  </a:lnTo>
                  <a:lnTo>
                    <a:pt x="293" y="70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4" y="72"/>
                  </a:lnTo>
                  <a:lnTo>
                    <a:pt x="294" y="71"/>
                  </a:lnTo>
                  <a:lnTo>
                    <a:pt x="295" y="71"/>
                  </a:lnTo>
                  <a:lnTo>
                    <a:pt x="296" y="71"/>
                  </a:lnTo>
                  <a:lnTo>
                    <a:pt x="296" y="72"/>
                  </a:lnTo>
                  <a:lnTo>
                    <a:pt x="297" y="73"/>
                  </a:lnTo>
                  <a:lnTo>
                    <a:pt x="297" y="74"/>
                  </a:lnTo>
                  <a:lnTo>
                    <a:pt x="298" y="74"/>
                  </a:lnTo>
                  <a:lnTo>
                    <a:pt x="299" y="74"/>
                  </a:lnTo>
                  <a:lnTo>
                    <a:pt x="299" y="75"/>
                  </a:lnTo>
                  <a:lnTo>
                    <a:pt x="300" y="75"/>
                  </a:lnTo>
                  <a:lnTo>
                    <a:pt x="300" y="76"/>
                  </a:lnTo>
                  <a:lnTo>
                    <a:pt x="300" y="77"/>
                  </a:lnTo>
                  <a:lnTo>
                    <a:pt x="300" y="78"/>
                  </a:lnTo>
                  <a:lnTo>
                    <a:pt x="300" y="79"/>
                  </a:lnTo>
                  <a:lnTo>
                    <a:pt x="299" y="79"/>
                  </a:lnTo>
                  <a:lnTo>
                    <a:pt x="298" y="79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8" y="78"/>
                  </a:lnTo>
                  <a:lnTo>
                    <a:pt x="298" y="77"/>
                  </a:lnTo>
                  <a:lnTo>
                    <a:pt x="297" y="77"/>
                  </a:lnTo>
                  <a:lnTo>
                    <a:pt x="296" y="78"/>
                  </a:lnTo>
                  <a:lnTo>
                    <a:pt x="295" y="78"/>
                  </a:lnTo>
                  <a:lnTo>
                    <a:pt x="294" y="78"/>
                  </a:lnTo>
                  <a:lnTo>
                    <a:pt x="294" y="79"/>
                  </a:lnTo>
                  <a:lnTo>
                    <a:pt x="294" y="80"/>
                  </a:lnTo>
                  <a:lnTo>
                    <a:pt x="294" y="80"/>
                  </a:lnTo>
                  <a:lnTo>
                    <a:pt x="294" y="81"/>
                  </a:lnTo>
                  <a:lnTo>
                    <a:pt x="293" y="81"/>
                  </a:lnTo>
                  <a:lnTo>
                    <a:pt x="293" y="82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5" y="86"/>
                  </a:lnTo>
                  <a:lnTo>
                    <a:pt x="295" y="87"/>
                  </a:lnTo>
                  <a:lnTo>
                    <a:pt x="295" y="89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4" y="91"/>
                  </a:lnTo>
                  <a:lnTo>
                    <a:pt x="294" y="92"/>
                  </a:lnTo>
                  <a:lnTo>
                    <a:pt x="294" y="93"/>
                  </a:lnTo>
                  <a:lnTo>
                    <a:pt x="294" y="94"/>
                  </a:lnTo>
                  <a:lnTo>
                    <a:pt x="293" y="94"/>
                  </a:lnTo>
                  <a:lnTo>
                    <a:pt x="293" y="95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2" y="97"/>
                  </a:lnTo>
                  <a:lnTo>
                    <a:pt x="291" y="97"/>
                  </a:lnTo>
                  <a:lnTo>
                    <a:pt x="290" y="97"/>
                  </a:lnTo>
                  <a:lnTo>
                    <a:pt x="289" y="97"/>
                  </a:lnTo>
                  <a:lnTo>
                    <a:pt x="289" y="98"/>
                  </a:lnTo>
                  <a:lnTo>
                    <a:pt x="289" y="99"/>
                  </a:lnTo>
                  <a:lnTo>
                    <a:pt x="289" y="100"/>
                  </a:lnTo>
                  <a:lnTo>
                    <a:pt x="289" y="101"/>
                  </a:lnTo>
                  <a:lnTo>
                    <a:pt x="290" y="101"/>
                  </a:lnTo>
                  <a:lnTo>
                    <a:pt x="290" y="102"/>
                  </a:lnTo>
                  <a:lnTo>
                    <a:pt x="290" y="103"/>
                  </a:lnTo>
                  <a:lnTo>
                    <a:pt x="290" y="104"/>
                  </a:lnTo>
                  <a:lnTo>
                    <a:pt x="290" y="105"/>
                  </a:lnTo>
                  <a:lnTo>
                    <a:pt x="290" y="106"/>
                  </a:lnTo>
                  <a:lnTo>
                    <a:pt x="290" y="107"/>
                  </a:lnTo>
                  <a:lnTo>
                    <a:pt x="290" y="108"/>
                  </a:lnTo>
                  <a:lnTo>
                    <a:pt x="290" y="109"/>
                  </a:lnTo>
                  <a:lnTo>
                    <a:pt x="290" y="110"/>
                  </a:lnTo>
                  <a:lnTo>
                    <a:pt x="289" y="110"/>
                  </a:lnTo>
                  <a:lnTo>
                    <a:pt x="289" y="111"/>
                  </a:lnTo>
                  <a:lnTo>
                    <a:pt x="289" y="112"/>
                  </a:lnTo>
                  <a:lnTo>
                    <a:pt x="288" y="112"/>
                  </a:lnTo>
                  <a:lnTo>
                    <a:pt x="288" y="113"/>
                  </a:lnTo>
                  <a:lnTo>
                    <a:pt x="288" y="114"/>
                  </a:lnTo>
                  <a:lnTo>
                    <a:pt x="289" y="114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90" y="116"/>
                  </a:lnTo>
                  <a:lnTo>
                    <a:pt x="290" y="117"/>
                  </a:lnTo>
                  <a:lnTo>
                    <a:pt x="292" y="117"/>
                  </a:lnTo>
                  <a:lnTo>
                    <a:pt x="292" y="118"/>
                  </a:lnTo>
                  <a:lnTo>
                    <a:pt x="293" y="118"/>
                  </a:lnTo>
                  <a:lnTo>
                    <a:pt x="293" y="119"/>
                  </a:lnTo>
                  <a:lnTo>
                    <a:pt x="293" y="120"/>
                  </a:lnTo>
                  <a:lnTo>
                    <a:pt x="292" y="120"/>
                  </a:lnTo>
                  <a:lnTo>
                    <a:pt x="292" y="121"/>
                  </a:lnTo>
                  <a:lnTo>
                    <a:pt x="291" y="121"/>
                  </a:lnTo>
                  <a:lnTo>
                    <a:pt x="291" y="122"/>
                  </a:lnTo>
                  <a:lnTo>
                    <a:pt x="291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2" y="125"/>
                  </a:lnTo>
                  <a:lnTo>
                    <a:pt x="292" y="126"/>
                  </a:lnTo>
                  <a:lnTo>
                    <a:pt x="292" y="127"/>
                  </a:lnTo>
                  <a:lnTo>
                    <a:pt x="292" y="128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4" y="128"/>
                  </a:lnTo>
                  <a:lnTo>
                    <a:pt x="295" y="129"/>
                  </a:lnTo>
                  <a:lnTo>
                    <a:pt x="295" y="130"/>
                  </a:lnTo>
                  <a:lnTo>
                    <a:pt x="295" y="131"/>
                  </a:lnTo>
                  <a:lnTo>
                    <a:pt x="295" y="132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3" y="133"/>
                  </a:lnTo>
                  <a:lnTo>
                    <a:pt x="293" y="134"/>
                  </a:lnTo>
                  <a:lnTo>
                    <a:pt x="292" y="133"/>
                  </a:lnTo>
                  <a:lnTo>
                    <a:pt x="291" y="134"/>
                  </a:lnTo>
                  <a:lnTo>
                    <a:pt x="290" y="135"/>
                  </a:lnTo>
                  <a:lnTo>
                    <a:pt x="290" y="136"/>
                  </a:lnTo>
                  <a:lnTo>
                    <a:pt x="290" y="137"/>
                  </a:lnTo>
                  <a:lnTo>
                    <a:pt x="290" y="138"/>
                  </a:lnTo>
                  <a:lnTo>
                    <a:pt x="291" y="139"/>
                  </a:lnTo>
                  <a:lnTo>
                    <a:pt x="292" y="138"/>
                  </a:lnTo>
                  <a:lnTo>
                    <a:pt x="293" y="138"/>
                  </a:lnTo>
                  <a:lnTo>
                    <a:pt x="294" y="138"/>
                  </a:lnTo>
                  <a:lnTo>
                    <a:pt x="294" y="139"/>
                  </a:lnTo>
                  <a:lnTo>
                    <a:pt x="295" y="139"/>
                  </a:lnTo>
                  <a:lnTo>
                    <a:pt x="295" y="140"/>
                  </a:lnTo>
                  <a:lnTo>
                    <a:pt x="295" y="141"/>
                  </a:lnTo>
                  <a:lnTo>
                    <a:pt x="296" y="142"/>
                  </a:lnTo>
                  <a:lnTo>
                    <a:pt x="296" y="143"/>
                  </a:lnTo>
                  <a:lnTo>
                    <a:pt x="297" y="144"/>
                  </a:lnTo>
                  <a:lnTo>
                    <a:pt x="297" y="145"/>
                  </a:lnTo>
                  <a:lnTo>
                    <a:pt x="297" y="146"/>
                  </a:lnTo>
                  <a:lnTo>
                    <a:pt x="296" y="146"/>
                  </a:lnTo>
                  <a:lnTo>
                    <a:pt x="296" y="148"/>
                  </a:lnTo>
                  <a:lnTo>
                    <a:pt x="296" y="149"/>
                  </a:lnTo>
                  <a:lnTo>
                    <a:pt x="295" y="149"/>
                  </a:lnTo>
                  <a:lnTo>
                    <a:pt x="295" y="150"/>
                  </a:lnTo>
                  <a:lnTo>
                    <a:pt x="295" y="151"/>
                  </a:lnTo>
                  <a:lnTo>
                    <a:pt x="295" y="152"/>
                  </a:lnTo>
                  <a:lnTo>
                    <a:pt x="295" y="153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3" y="154"/>
                  </a:lnTo>
                  <a:lnTo>
                    <a:pt x="293" y="155"/>
                  </a:lnTo>
                  <a:lnTo>
                    <a:pt x="292" y="156"/>
                  </a:lnTo>
                  <a:lnTo>
                    <a:pt x="292" y="157"/>
                  </a:lnTo>
                  <a:lnTo>
                    <a:pt x="293" y="157"/>
                  </a:lnTo>
                  <a:lnTo>
                    <a:pt x="293" y="158"/>
                  </a:lnTo>
                  <a:lnTo>
                    <a:pt x="294" y="158"/>
                  </a:lnTo>
                  <a:lnTo>
                    <a:pt x="294" y="159"/>
                  </a:lnTo>
                  <a:lnTo>
                    <a:pt x="294" y="160"/>
                  </a:lnTo>
                  <a:lnTo>
                    <a:pt x="294" y="161"/>
                  </a:lnTo>
                  <a:lnTo>
                    <a:pt x="294" y="162"/>
                  </a:lnTo>
                  <a:lnTo>
                    <a:pt x="293" y="162"/>
                  </a:lnTo>
                  <a:lnTo>
                    <a:pt x="293" y="163"/>
                  </a:lnTo>
                  <a:lnTo>
                    <a:pt x="294" y="163"/>
                  </a:lnTo>
                  <a:lnTo>
                    <a:pt x="294" y="164"/>
                  </a:lnTo>
                  <a:lnTo>
                    <a:pt x="295" y="164"/>
                  </a:lnTo>
                  <a:lnTo>
                    <a:pt x="296" y="163"/>
                  </a:lnTo>
                  <a:lnTo>
                    <a:pt x="297" y="163"/>
                  </a:lnTo>
                  <a:lnTo>
                    <a:pt x="298" y="163"/>
                  </a:lnTo>
                  <a:lnTo>
                    <a:pt x="299" y="163"/>
                  </a:lnTo>
                  <a:lnTo>
                    <a:pt x="300" y="164"/>
                  </a:lnTo>
                  <a:lnTo>
                    <a:pt x="300" y="165"/>
                  </a:lnTo>
                  <a:lnTo>
                    <a:pt x="300" y="166"/>
                  </a:lnTo>
                  <a:lnTo>
                    <a:pt x="300" y="167"/>
                  </a:lnTo>
                  <a:lnTo>
                    <a:pt x="301" y="168"/>
                  </a:lnTo>
                  <a:lnTo>
                    <a:pt x="301" y="169"/>
                  </a:lnTo>
                  <a:lnTo>
                    <a:pt x="301" y="170"/>
                  </a:lnTo>
                  <a:lnTo>
                    <a:pt x="301" y="171"/>
                  </a:lnTo>
                  <a:lnTo>
                    <a:pt x="301" y="172"/>
                  </a:lnTo>
                  <a:lnTo>
                    <a:pt x="301" y="173"/>
                  </a:lnTo>
                  <a:lnTo>
                    <a:pt x="301" y="174"/>
                  </a:lnTo>
                  <a:lnTo>
                    <a:pt x="301" y="175"/>
                  </a:lnTo>
                  <a:lnTo>
                    <a:pt x="301" y="176"/>
                  </a:lnTo>
                  <a:lnTo>
                    <a:pt x="301" y="177"/>
                  </a:lnTo>
                  <a:lnTo>
                    <a:pt x="300" y="178"/>
                  </a:lnTo>
                  <a:lnTo>
                    <a:pt x="301" y="178"/>
                  </a:lnTo>
                  <a:lnTo>
                    <a:pt x="301" y="179"/>
                  </a:lnTo>
                  <a:lnTo>
                    <a:pt x="302" y="179"/>
                  </a:lnTo>
                  <a:lnTo>
                    <a:pt x="302" y="180"/>
                  </a:lnTo>
                  <a:lnTo>
                    <a:pt x="302" y="181"/>
                  </a:lnTo>
                  <a:lnTo>
                    <a:pt x="301" y="181"/>
                  </a:lnTo>
                  <a:lnTo>
                    <a:pt x="301" y="182"/>
                  </a:lnTo>
                  <a:lnTo>
                    <a:pt x="300" y="182"/>
                  </a:lnTo>
                  <a:lnTo>
                    <a:pt x="300" y="183"/>
                  </a:lnTo>
                  <a:lnTo>
                    <a:pt x="299" y="183"/>
                  </a:lnTo>
                  <a:lnTo>
                    <a:pt x="295" y="185"/>
                  </a:lnTo>
                  <a:lnTo>
                    <a:pt x="294" y="186"/>
                  </a:lnTo>
                  <a:lnTo>
                    <a:pt x="292" y="187"/>
                  </a:lnTo>
                  <a:lnTo>
                    <a:pt x="291" y="188"/>
                  </a:lnTo>
                  <a:lnTo>
                    <a:pt x="289" y="189"/>
                  </a:lnTo>
                  <a:lnTo>
                    <a:pt x="287" y="190"/>
                  </a:lnTo>
                  <a:lnTo>
                    <a:pt x="286" y="190"/>
                  </a:lnTo>
                  <a:lnTo>
                    <a:pt x="285" y="191"/>
                  </a:lnTo>
                  <a:lnTo>
                    <a:pt x="284" y="191"/>
                  </a:lnTo>
                  <a:lnTo>
                    <a:pt x="284" y="192"/>
                  </a:lnTo>
                  <a:lnTo>
                    <a:pt x="284" y="192"/>
                  </a:lnTo>
                  <a:lnTo>
                    <a:pt x="282" y="193"/>
                  </a:lnTo>
                  <a:lnTo>
                    <a:pt x="281" y="194"/>
                  </a:lnTo>
                  <a:lnTo>
                    <a:pt x="280" y="195"/>
                  </a:lnTo>
                  <a:lnTo>
                    <a:pt x="274" y="198"/>
                  </a:lnTo>
                  <a:lnTo>
                    <a:pt x="273" y="198"/>
                  </a:lnTo>
                  <a:lnTo>
                    <a:pt x="271" y="198"/>
                  </a:lnTo>
                  <a:lnTo>
                    <a:pt x="270" y="198"/>
                  </a:lnTo>
                  <a:lnTo>
                    <a:pt x="269" y="198"/>
                  </a:lnTo>
                  <a:lnTo>
                    <a:pt x="267" y="198"/>
                  </a:lnTo>
                  <a:lnTo>
                    <a:pt x="266" y="198"/>
                  </a:lnTo>
                  <a:lnTo>
                    <a:pt x="262" y="198"/>
                  </a:lnTo>
                  <a:lnTo>
                    <a:pt x="253" y="198"/>
                  </a:lnTo>
                  <a:lnTo>
                    <a:pt x="252" y="198"/>
                  </a:lnTo>
                  <a:lnTo>
                    <a:pt x="251" y="198"/>
                  </a:lnTo>
                  <a:lnTo>
                    <a:pt x="250" y="198"/>
                  </a:lnTo>
                  <a:lnTo>
                    <a:pt x="243" y="198"/>
                  </a:lnTo>
                  <a:lnTo>
                    <a:pt x="242" y="198"/>
                  </a:lnTo>
                  <a:lnTo>
                    <a:pt x="236" y="198"/>
                  </a:lnTo>
                  <a:lnTo>
                    <a:pt x="235" y="198"/>
                  </a:lnTo>
                  <a:lnTo>
                    <a:pt x="233" y="198"/>
                  </a:lnTo>
                  <a:lnTo>
                    <a:pt x="228" y="198"/>
                  </a:lnTo>
                  <a:lnTo>
                    <a:pt x="226" y="198"/>
                  </a:lnTo>
                  <a:lnTo>
                    <a:pt x="225" y="198"/>
                  </a:lnTo>
                  <a:lnTo>
                    <a:pt x="221" y="198"/>
                  </a:lnTo>
                  <a:lnTo>
                    <a:pt x="220" y="198"/>
                  </a:lnTo>
                  <a:lnTo>
                    <a:pt x="218" y="198"/>
                  </a:lnTo>
                  <a:lnTo>
                    <a:pt x="219" y="201"/>
                  </a:lnTo>
                  <a:lnTo>
                    <a:pt x="219" y="202"/>
                  </a:lnTo>
                  <a:lnTo>
                    <a:pt x="220" y="202"/>
                  </a:lnTo>
                  <a:lnTo>
                    <a:pt x="220" y="204"/>
                  </a:lnTo>
                  <a:lnTo>
                    <a:pt x="221" y="206"/>
                  </a:lnTo>
                  <a:lnTo>
                    <a:pt x="221" y="207"/>
                  </a:lnTo>
                  <a:lnTo>
                    <a:pt x="221" y="208"/>
                  </a:lnTo>
                  <a:lnTo>
                    <a:pt x="221" y="209"/>
                  </a:lnTo>
                  <a:lnTo>
                    <a:pt x="221" y="211"/>
                  </a:lnTo>
                  <a:lnTo>
                    <a:pt x="221" y="215"/>
                  </a:lnTo>
                  <a:lnTo>
                    <a:pt x="221" y="216"/>
                  </a:lnTo>
                  <a:lnTo>
                    <a:pt x="221" y="219"/>
                  </a:lnTo>
                  <a:lnTo>
                    <a:pt x="221" y="223"/>
                  </a:lnTo>
                  <a:lnTo>
                    <a:pt x="221" y="225"/>
                  </a:lnTo>
                  <a:lnTo>
                    <a:pt x="221" y="225"/>
                  </a:lnTo>
                  <a:lnTo>
                    <a:pt x="221" y="226"/>
                  </a:lnTo>
                  <a:lnTo>
                    <a:pt x="221" y="227"/>
                  </a:lnTo>
                  <a:lnTo>
                    <a:pt x="221" y="228"/>
                  </a:lnTo>
                  <a:lnTo>
                    <a:pt x="221" y="230"/>
                  </a:lnTo>
                  <a:lnTo>
                    <a:pt x="221" y="231"/>
                  </a:lnTo>
                  <a:lnTo>
                    <a:pt x="221" y="232"/>
                  </a:lnTo>
                  <a:lnTo>
                    <a:pt x="221" y="235"/>
                  </a:lnTo>
                  <a:lnTo>
                    <a:pt x="221" y="239"/>
                  </a:lnTo>
                  <a:lnTo>
                    <a:pt x="221" y="240"/>
                  </a:lnTo>
                  <a:lnTo>
                    <a:pt x="221" y="241"/>
                  </a:lnTo>
                  <a:lnTo>
                    <a:pt x="221" y="242"/>
                  </a:lnTo>
                  <a:lnTo>
                    <a:pt x="221" y="243"/>
                  </a:lnTo>
                  <a:lnTo>
                    <a:pt x="221" y="244"/>
                  </a:lnTo>
                  <a:lnTo>
                    <a:pt x="221" y="245"/>
                  </a:lnTo>
                  <a:lnTo>
                    <a:pt x="221" y="246"/>
                  </a:lnTo>
                  <a:lnTo>
                    <a:pt x="221" y="252"/>
                  </a:lnTo>
                  <a:lnTo>
                    <a:pt x="222" y="252"/>
                  </a:lnTo>
                  <a:lnTo>
                    <a:pt x="223" y="252"/>
                  </a:lnTo>
                  <a:lnTo>
                    <a:pt x="223" y="257"/>
                  </a:lnTo>
                  <a:lnTo>
                    <a:pt x="224" y="257"/>
                  </a:lnTo>
                  <a:lnTo>
                    <a:pt x="225" y="257"/>
                  </a:lnTo>
                  <a:lnTo>
                    <a:pt x="225" y="261"/>
                  </a:lnTo>
                  <a:lnTo>
                    <a:pt x="221" y="261"/>
                  </a:lnTo>
                  <a:lnTo>
                    <a:pt x="221" y="266"/>
                  </a:lnTo>
                  <a:lnTo>
                    <a:pt x="221" y="268"/>
                  </a:lnTo>
                  <a:lnTo>
                    <a:pt x="220" y="268"/>
                  </a:lnTo>
                  <a:lnTo>
                    <a:pt x="218" y="268"/>
                  </a:lnTo>
                  <a:lnTo>
                    <a:pt x="218" y="271"/>
                  </a:lnTo>
                  <a:lnTo>
                    <a:pt x="218" y="272"/>
                  </a:lnTo>
                  <a:lnTo>
                    <a:pt x="217" y="272"/>
                  </a:lnTo>
                  <a:lnTo>
                    <a:pt x="216" y="272"/>
                  </a:lnTo>
                  <a:lnTo>
                    <a:pt x="216" y="273"/>
                  </a:lnTo>
                  <a:lnTo>
                    <a:pt x="216" y="274"/>
                  </a:lnTo>
                  <a:lnTo>
                    <a:pt x="216" y="274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17" y="279"/>
                  </a:lnTo>
                  <a:lnTo>
                    <a:pt x="220" y="279"/>
                  </a:lnTo>
                  <a:lnTo>
                    <a:pt x="220" y="280"/>
                  </a:lnTo>
                  <a:lnTo>
                    <a:pt x="220" y="281"/>
                  </a:lnTo>
                  <a:lnTo>
                    <a:pt x="220" y="282"/>
                  </a:lnTo>
                  <a:lnTo>
                    <a:pt x="220" y="283"/>
                  </a:lnTo>
                  <a:lnTo>
                    <a:pt x="220" y="284"/>
                  </a:lnTo>
                  <a:lnTo>
                    <a:pt x="220" y="285"/>
                  </a:lnTo>
                  <a:lnTo>
                    <a:pt x="220" y="286"/>
                  </a:lnTo>
                  <a:lnTo>
                    <a:pt x="220" y="289"/>
                  </a:lnTo>
                  <a:lnTo>
                    <a:pt x="220" y="294"/>
                  </a:lnTo>
                  <a:lnTo>
                    <a:pt x="220" y="299"/>
                  </a:lnTo>
                  <a:lnTo>
                    <a:pt x="220" y="308"/>
                  </a:lnTo>
                  <a:lnTo>
                    <a:pt x="220" y="311"/>
                  </a:lnTo>
                  <a:lnTo>
                    <a:pt x="220" y="318"/>
                  </a:lnTo>
                  <a:lnTo>
                    <a:pt x="220" y="323"/>
                  </a:lnTo>
                  <a:lnTo>
                    <a:pt x="220" y="324"/>
                  </a:lnTo>
                  <a:lnTo>
                    <a:pt x="220" y="328"/>
                  </a:lnTo>
                  <a:lnTo>
                    <a:pt x="220" y="331"/>
                  </a:lnTo>
                  <a:lnTo>
                    <a:pt x="220" y="336"/>
                  </a:lnTo>
                  <a:lnTo>
                    <a:pt x="220" y="342"/>
                  </a:lnTo>
                  <a:lnTo>
                    <a:pt x="223" y="342"/>
                  </a:lnTo>
                  <a:lnTo>
                    <a:pt x="226" y="342"/>
                  </a:lnTo>
                  <a:lnTo>
                    <a:pt x="227" y="342"/>
                  </a:lnTo>
                  <a:lnTo>
                    <a:pt x="231" y="342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30" y="343"/>
                  </a:lnTo>
                  <a:lnTo>
                    <a:pt x="230" y="344"/>
                  </a:lnTo>
                  <a:lnTo>
                    <a:pt x="230" y="345"/>
                  </a:lnTo>
                  <a:lnTo>
                    <a:pt x="229" y="346"/>
                  </a:lnTo>
                  <a:lnTo>
                    <a:pt x="228" y="346"/>
                  </a:lnTo>
                  <a:lnTo>
                    <a:pt x="228" y="347"/>
                  </a:lnTo>
                  <a:lnTo>
                    <a:pt x="229" y="347"/>
                  </a:lnTo>
                  <a:lnTo>
                    <a:pt x="229" y="348"/>
                  </a:lnTo>
                  <a:lnTo>
                    <a:pt x="228" y="348"/>
                  </a:lnTo>
                  <a:lnTo>
                    <a:pt x="228" y="349"/>
                  </a:lnTo>
                  <a:lnTo>
                    <a:pt x="228" y="350"/>
                  </a:lnTo>
                  <a:lnTo>
                    <a:pt x="228" y="351"/>
                  </a:lnTo>
                  <a:lnTo>
                    <a:pt x="227" y="351"/>
                  </a:lnTo>
                  <a:lnTo>
                    <a:pt x="226" y="352"/>
                  </a:lnTo>
                  <a:lnTo>
                    <a:pt x="226" y="354"/>
                  </a:lnTo>
                  <a:lnTo>
                    <a:pt x="226" y="355"/>
                  </a:lnTo>
                  <a:lnTo>
                    <a:pt x="226" y="356"/>
                  </a:lnTo>
                  <a:lnTo>
                    <a:pt x="226" y="3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5" name="Freeform 57">
              <a:extLst>
                <a:ext uri="{FF2B5EF4-FFF2-40B4-BE49-F238E27FC236}">
                  <a16:creationId xmlns:a16="http://schemas.microsoft.com/office/drawing/2014/main" id="{0F422C3A-D645-2604-9B3F-BB9F4A63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185863"/>
              <a:ext cx="606425" cy="760412"/>
            </a:xfrm>
            <a:custGeom>
              <a:avLst/>
              <a:gdLst>
                <a:gd name="T0" fmla="*/ 222 w 382"/>
                <a:gd name="T1" fmla="*/ 437 h 479"/>
                <a:gd name="T2" fmla="*/ 200 w 382"/>
                <a:gd name="T3" fmla="*/ 441 h 479"/>
                <a:gd name="T4" fmla="*/ 205 w 382"/>
                <a:gd name="T5" fmla="*/ 459 h 479"/>
                <a:gd name="T6" fmla="*/ 198 w 382"/>
                <a:gd name="T7" fmla="*/ 466 h 479"/>
                <a:gd name="T8" fmla="*/ 172 w 382"/>
                <a:gd name="T9" fmla="*/ 454 h 479"/>
                <a:gd name="T10" fmla="*/ 147 w 382"/>
                <a:gd name="T11" fmla="*/ 462 h 479"/>
                <a:gd name="T12" fmla="*/ 121 w 382"/>
                <a:gd name="T13" fmla="*/ 477 h 479"/>
                <a:gd name="T14" fmla="*/ 120 w 382"/>
                <a:gd name="T15" fmla="*/ 452 h 479"/>
                <a:gd name="T16" fmla="*/ 103 w 382"/>
                <a:gd name="T17" fmla="*/ 437 h 479"/>
                <a:gd name="T18" fmla="*/ 84 w 382"/>
                <a:gd name="T19" fmla="*/ 424 h 479"/>
                <a:gd name="T20" fmla="*/ 101 w 382"/>
                <a:gd name="T21" fmla="*/ 391 h 479"/>
                <a:gd name="T22" fmla="*/ 93 w 382"/>
                <a:gd name="T23" fmla="*/ 372 h 479"/>
                <a:gd name="T24" fmla="*/ 102 w 382"/>
                <a:gd name="T25" fmla="*/ 359 h 479"/>
                <a:gd name="T26" fmla="*/ 110 w 382"/>
                <a:gd name="T27" fmla="*/ 346 h 479"/>
                <a:gd name="T28" fmla="*/ 125 w 382"/>
                <a:gd name="T29" fmla="*/ 334 h 479"/>
                <a:gd name="T30" fmla="*/ 128 w 382"/>
                <a:gd name="T31" fmla="*/ 305 h 479"/>
                <a:gd name="T32" fmla="*/ 134 w 382"/>
                <a:gd name="T33" fmla="*/ 280 h 479"/>
                <a:gd name="T34" fmla="*/ 129 w 382"/>
                <a:gd name="T35" fmla="*/ 245 h 479"/>
                <a:gd name="T36" fmla="*/ 141 w 382"/>
                <a:gd name="T37" fmla="*/ 229 h 479"/>
                <a:gd name="T38" fmla="*/ 128 w 382"/>
                <a:gd name="T39" fmla="*/ 206 h 479"/>
                <a:gd name="T40" fmla="*/ 124 w 382"/>
                <a:gd name="T41" fmla="*/ 180 h 479"/>
                <a:gd name="T42" fmla="*/ 130 w 382"/>
                <a:gd name="T43" fmla="*/ 164 h 479"/>
                <a:gd name="T44" fmla="*/ 136 w 382"/>
                <a:gd name="T45" fmla="*/ 133 h 479"/>
                <a:gd name="T46" fmla="*/ 124 w 382"/>
                <a:gd name="T47" fmla="*/ 114 h 479"/>
                <a:gd name="T48" fmla="*/ 103 w 382"/>
                <a:gd name="T49" fmla="*/ 108 h 479"/>
                <a:gd name="T50" fmla="*/ 68 w 382"/>
                <a:gd name="T51" fmla="*/ 93 h 479"/>
                <a:gd name="T52" fmla="*/ 58 w 382"/>
                <a:gd name="T53" fmla="*/ 69 h 479"/>
                <a:gd name="T54" fmla="*/ 50 w 382"/>
                <a:gd name="T55" fmla="*/ 47 h 479"/>
                <a:gd name="T56" fmla="*/ 18 w 382"/>
                <a:gd name="T57" fmla="*/ 40 h 479"/>
                <a:gd name="T58" fmla="*/ 0 w 382"/>
                <a:gd name="T59" fmla="*/ 16 h 479"/>
                <a:gd name="T60" fmla="*/ 35 w 382"/>
                <a:gd name="T61" fmla="*/ 8 h 479"/>
                <a:gd name="T62" fmla="*/ 81 w 382"/>
                <a:gd name="T63" fmla="*/ 8 h 479"/>
                <a:gd name="T64" fmla="*/ 137 w 382"/>
                <a:gd name="T65" fmla="*/ 9 h 479"/>
                <a:gd name="T66" fmla="*/ 199 w 382"/>
                <a:gd name="T67" fmla="*/ 5 h 479"/>
                <a:gd name="T68" fmla="*/ 265 w 382"/>
                <a:gd name="T69" fmla="*/ 3 h 479"/>
                <a:gd name="T70" fmla="*/ 335 w 382"/>
                <a:gd name="T71" fmla="*/ 1 h 479"/>
                <a:gd name="T72" fmla="*/ 352 w 382"/>
                <a:gd name="T73" fmla="*/ 15 h 479"/>
                <a:gd name="T74" fmla="*/ 350 w 382"/>
                <a:gd name="T75" fmla="*/ 29 h 479"/>
                <a:gd name="T76" fmla="*/ 343 w 382"/>
                <a:gd name="T77" fmla="*/ 38 h 479"/>
                <a:gd name="T78" fmla="*/ 328 w 382"/>
                <a:gd name="T79" fmla="*/ 46 h 479"/>
                <a:gd name="T80" fmla="*/ 314 w 382"/>
                <a:gd name="T81" fmla="*/ 62 h 479"/>
                <a:gd name="T82" fmla="*/ 303 w 382"/>
                <a:gd name="T83" fmla="*/ 66 h 479"/>
                <a:gd name="T84" fmla="*/ 292 w 382"/>
                <a:gd name="T85" fmla="*/ 78 h 479"/>
                <a:gd name="T86" fmla="*/ 279 w 382"/>
                <a:gd name="T87" fmla="*/ 90 h 479"/>
                <a:gd name="T88" fmla="*/ 270 w 382"/>
                <a:gd name="T89" fmla="*/ 103 h 479"/>
                <a:gd name="T90" fmla="*/ 268 w 382"/>
                <a:gd name="T91" fmla="*/ 124 h 479"/>
                <a:gd name="T92" fmla="*/ 253 w 382"/>
                <a:gd name="T93" fmla="*/ 147 h 479"/>
                <a:gd name="T94" fmla="*/ 263 w 382"/>
                <a:gd name="T95" fmla="*/ 163 h 479"/>
                <a:gd name="T96" fmla="*/ 287 w 382"/>
                <a:gd name="T97" fmla="*/ 183 h 479"/>
                <a:gd name="T98" fmla="*/ 312 w 382"/>
                <a:gd name="T99" fmla="*/ 199 h 479"/>
                <a:gd name="T100" fmla="*/ 331 w 382"/>
                <a:gd name="T101" fmla="*/ 206 h 479"/>
                <a:gd name="T102" fmla="*/ 346 w 382"/>
                <a:gd name="T103" fmla="*/ 225 h 479"/>
                <a:gd name="T104" fmla="*/ 366 w 382"/>
                <a:gd name="T105" fmla="*/ 239 h 479"/>
                <a:gd name="T106" fmla="*/ 381 w 382"/>
                <a:gd name="T107" fmla="*/ 258 h 479"/>
                <a:gd name="T108" fmla="*/ 365 w 382"/>
                <a:gd name="T109" fmla="*/ 295 h 479"/>
                <a:gd name="T110" fmla="*/ 359 w 382"/>
                <a:gd name="T111" fmla="*/ 335 h 479"/>
                <a:gd name="T112" fmla="*/ 360 w 382"/>
                <a:gd name="T113" fmla="*/ 367 h 479"/>
                <a:gd name="T114" fmla="*/ 322 w 382"/>
                <a:gd name="T115" fmla="*/ 386 h 479"/>
                <a:gd name="T116" fmla="*/ 301 w 382"/>
                <a:gd name="T117" fmla="*/ 387 h 479"/>
                <a:gd name="T118" fmla="*/ 278 w 382"/>
                <a:gd name="T119" fmla="*/ 376 h 479"/>
                <a:gd name="T120" fmla="*/ 261 w 382"/>
                <a:gd name="T121" fmla="*/ 391 h 479"/>
                <a:gd name="T122" fmla="*/ 238 w 382"/>
                <a:gd name="T123" fmla="*/ 40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2" h="479">
                  <a:moveTo>
                    <a:pt x="251" y="436"/>
                  </a:moveTo>
                  <a:lnTo>
                    <a:pt x="251" y="437"/>
                  </a:lnTo>
                  <a:lnTo>
                    <a:pt x="250" y="437"/>
                  </a:lnTo>
                  <a:lnTo>
                    <a:pt x="250" y="438"/>
                  </a:lnTo>
                  <a:lnTo>
                    <a:pt x="249" y="438"/>
                  </a:lnTo>
                  <a:lnTo>
                    <a:pt x="249" y="439"/>
                  </a:lnTo>
                  <a:lnTo>
                    <a:pt x="248" y="439"/>
                  </a:lnTo>
                  <a:lnTo>
                    <a:pt x="248" y="440"/>
                  </a:lnTo>
                  <a:lnTo>
                    <a:pt x="247" y="440"/>
                  </a:lnTo>
                  <a:lnTo>
                    <a:pt x="246" y="440"/>
                  </a:lnTo>
                  <a:lnTo>
                    <a:pt x="245" y="440"/>
                  </a:lnTo>
                  <a:lnTo>
                    <a:pt x="244" y="440"/>
                  </a:lnTo>
                  <a:lnTo>
                    <a:pt x="244" y="439"/>
                  </a:lnTo>
                  <a:lnTo>
                    <a:pt x="243" y="439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40" y="438"/>
                  </a:lnTo>
                  <a:lnTo>
                    <a:pt x="239" y="438"/>
                  </a:lnTo>
                  <a:lnTo>
                    <a:pt x="238" y="438"/>
                  </a:lnTo>
                  <a:lnTo>
                    <a:pt x="237" y="438"/>
                  </a:lnTo>
                  <a:lnTo>
                    <a:pt x="236" y="437"/>
                  </a:lnTo>
                  <a:lnTo>
                    <a:pt x="235" y="437"/>
                  </a:lnTo>
                  <a:lnTo>
                    <a:pt x="234" y="437"/>
                  </a:lnTo>
                  <a:lnTo>
                    <a:pt x="233" y="437"/>
                  </a:lnTo>
                  <a:lnTo>
                    <a:pt x="232" y="437"/>
                  </a:lnTo>
                  <a:lnTo>
                    <a:pt x="231" y="436"/>
                  </a:lnTo>
                  <a:lnTo>
                    <a:pt x="231" y="437"/>
                  </a:lnTo>
                  <a:lnTo>
                    <a:pt x="230" y="437"/>
                  </a:lnTo>
                  <a:lnTo>
                    <a:pt x="229" y="437"/>
                  </a:lnTo>
                  <a:lnTo>
                    <a:pt x="228" y="437"/>
                  </a:lnTo>
                  <a:lnTo>
                    <a:pt x="227" y="437"/>
                  </a:lnTo>
                  <a:lnTo>
                    <a:pt x="226" y="437"/>
                  </a:lnTo>
                  <a:lnTo>
                    <a:pt x="225" y="437"/>
                  </a:lnTo>
                  <a:lnTo>
                    <a:pt x="224" y="437"/>
                  </a:lnTo>
                  <a:lnTo>
                    <a:pt x="223" y="437"/>
                  </a:lnTo>
                  <a:lnTo>
                    <a:pt x="222" y="437"/>
                  </a:lnTo>
                  <a:lnTo>
                    <a:pt x="222" y="436"/>
                  </a:lnTo>
                  <a:lnTo>
                    <a:pt x="221" y="436"/>
                  </a:lnTo>
                  <a:lnTo>
                    <a:pt x="220" y="436"/>
                  </a:lnTo>
                  <a:lnTo>
                    <a:pt x="220" y="436"/>
                  </a:lnTo>
                  <a:lnTo>
                    <a:pt x="219" y="436"/>
                  </a:lnTo>
                  <a:lnTo>
                    <a:pt x="218" y="436"/>
                  </a:lnTo>
                  <a:lnTo>
                    <a:pt x="217" y="436"/>
                  </a:lnTo>
                  <a:lnTo>
                    <a:pt x="216" y="436"/>
                  </a:lnTo>
                  <a:lnTo>
                    <a:pt x="215" y="436"/>
                  </a:lnTo>
                  <a:lnTo>
                    <a:pt x="214" y="436"/>
                  </a:lnTo>
                  <a:lnTo>
                    <a:pt x="213" y="436"/>
                  </a:lnTo>
                  <a:lnTo>
                    <a:pt x="212" y="436"/>
                  </a:lnTo>
                  <a:lnTo>
                    <a:pt x="212" y="437"/>
                  </a:lnTo>
                  <a:lnTo>
                    <a:pt x="211" y="437"/>
                  </a:lnTo>
                  <a:lnTo>
                    <a:pt x="210" y="437"/>
                  </a:lnTo>
                  <a:lnTo>
                    <a:pt x="209" y="437"/>
                  </a:lnTo>
                  <a:lnTo>
                    <a:pt x="208" y="437"/>
                  </a:lnTo>
                  <a:lnTo>
                    <a:pt x="207" y="437"/>
                  </a:lnTo>
                  <a:lnTo>
                    <a:pt x="206" y="437"/>
                  </a:lnTo>
                  <a:lnTo>
                    <a:pt x="204" y="437"/>
                  </a:lnTo>
                  <a:lnTo>
                    <a:pt x="203" y="437"/>
                  </a:lnTo>
                  <a:lnTo>
                    <a:pt x="202" y="437"/>
                  </a:lnTo>
                  <a:lnTo>
                    <a:pt x="201" y="437"/>
                  </a:lnTo>
                  <a:lnTo>
                    <a:pt x="200" y="437"/>
                  </a:lnTo>
                  <a:lnTo>
                    <a:pt x="199" y="437"/>
                  </a:lnTo>
                  <a:lnTo>
                    <a:pt x="198" y="437"/>
                  </a:lnTo>
                  <a:lnTo>
                    <a:pt x="197" y="437"/>
                  </a:lnTo>
                  <a:lnTo>
                    <a:pt x="197" y="438"/>
                  </a:lnTo>
                  <a:lnTo>
                    <a:pt x="198" y="437"/>
                  </a:lnTo>
                  <a:lnTo>
                    <a:pt x="198" y="438"/>
                  </a:lnTo>
                  <a:lnTo>
                    <a:pt x="198" y="439"/>
                  </a:lnTo>
                  <a:lnTo>
                    <a:pt x="197" y="439"/>
                  </a:lnTo>
                  <a:lnTo>
                    <a:pt x="198" y="440"/>
                  </a:lnTo>
                  <a:lnTo>
                    <a:pt x="199" y="440"/>
                  </a:lnTo>
                  <a:lnTo>
                    <a:pt x="200" y="440"/>
                  </a:lnTo>
                  <a:lnTo>
                    <a:pt x="200" y="441"/>
                  </a:lnTo>
                  <a:lnTo>
                    <a:pt x="201" y="441"/>
                  </a:lnTo>
                  <a:lnTo>
                    <a:pt x="200" y="442"/>
                  </a:lnTo>
                  <a:lnTo>
                    <a:pt x="200" y="443"/>
                  </a:lnTo>
                  <a:lnTo>
                    <a:pt x="199" y="443"/>
                  </a:lnTo>
                  <a:lnTo>
                    <a:pt x="199" y="442"/>
                  </a:lnTo>
                  <a:lnTo>
                    <a:pt x="199" y="443"/>
                  </a:lnTo>
                  <a:lnTo>
                    <a:pt x="199" y="444"/>
                  </a:lnTo>
                  <a:lnTo>
                    <a:pt x="199" y="445"/>
                  </a:lnTo>
                  <a:lnTo>
                    <a:pt x="198" y="445"/>
                  </a:lnTo>
                  <a:lnTo>
                    <a:pt x="198" y="446"/>
                  </a:lnTo>
                  <a:lnTo>
                    <a:pt x="199" y="446"/>
                  </a:lnTo>
                  <a:lnTo>
                    <a:pt x="200" y="446"/>
                  </a:lnTo>
                  <a:lnTo>
                    <a:pt x="200" y="447"/>
                  </a:lnTo>
                  <a:lnTo>
                    <a:pt x="200" y="448"/>
                  </a:lnTo>
                  <a:lnTo>
                    <a:pt x="200" y="449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200" y="450"/>
                  </a:lnTo>
                  <a:lnTo>
                    <a:pt x="200" y="451"/>
                  </a:lnTo>
                  <a:lnTo>
                    <a:pt x="200" y="452"/>
                  </a:lnTo>
                  <a:lnTo>
                    <a:pt x="200" y="452"/>
                  </a:lnTo>
                  <a:lnTo>
                    <a:pt x="201" y="452"/>
                  </a:lnTo>
                  <a:lnTo>
                    <a:pt x="202" y="452"/>
                  </a:lnTo>
                  <a:lnTo>
                    <a:pt x="202" y="452"/>
                  </a:lnTo>
                  <a:lnTo>
                    <a:pt x="203" y="452"/>
                  </a:lnTo>
                  <a:lnTo>
                    <a:pt x="203" y="452"/>
                  </a:lnTo>
                  <a:lnTo>
                    <a:pt x="202" y="452"/>
                  </a:lnTo>
                  <a:lnTo>
                    <a:pt x="202" y="453"/>
                  </a:lnTo>
                  <a:lnTo>
                    <a:pt x="202" y="454"/>
                  </a:lnTo>
                  <a:lnTo>
                    <a:pt x="202" y="455"/>
                  </a:lnTo>
                  <a:lnTo>
                    <a:pt x="202" y="456"/>
                  </a:lnTo>
                  <a:lnTo>
                    <a:pt x="203" y="456"/>
                  </a:lnTo>
                  <a:lnTo>
                    <a:pt x="203" y="457"/>
                  </a:lnTo>
                  <a:lnTo>
                    <a:pt x="204" y="458"/>
                  </a:lnTo>
                  <a:lnTo>
                    <a:pt x="204" y="459"/>
                  </a:lnTo>
                  <a:lnTo>
                    <a:pt x="205" y="459"/>
                  </a:lnTo>
                  <a:lnTo>
                    <a:pt x="206" y="459"/>
                  </a:lnTo>
                  <a:lnTo>
                    <a:pt x="207" y="459"/>
                  </a:lnTo>
                  <a:lnTo>
                    <a:pt x="207" y="460"/>
                  </a:lnTo>
                  <a:lnTo>
                    <a:pt x="207" y="461"/>
                  </a:lnTo>
                  <a:lnTo>
                    <a:pt x="207" y="462"/>
                  </a:lnTo>
                  <a:lnTo>
                    <a:pt x="208" y="462"/>
                  </a:lnTo>
                  <a:lnTo>
                    <a:pt x="208" y="463"/>
                  </a:lnTo>
                  <a:lnTo>
                    <a:pt x="207" y="463"/>
                  </a:lnTo>
                  <a:lnTo>
                    <a:pt x="206" y="463"/>
                  </a:lnTo>
                  <a:lnTo>
                    <a:pt x="206" y="464"/>
                  </a:lnTo>
                  <a:lnTo>
                    <a:pt x="205" y="464"/>
                  </a:lnTo>
                  <a:lnTo>
                    <a:pt x="206" y="464"/>
                  </a:lnTo>
                  <a:lnTo>
                    <a:pt x="205" y="464"/>
                  </a:lnTo>
                  <a:lnTo>
                    <a:pt x="206" y="464"/>
                  </a:lnTo>
                  <a:lnTo>
                    <a:pt x="206" y="465"/>
                  </a:lnTo>
                  <a:lnTo>
                    <a:pt x="206" y="466"/>
                  </a:lnTo>
                  <a:lnTo>
                    <a:pt x="207" y="466"/>
                  </a:lnTo>
                  <a:lnTo>
                    <a:pt x="207" y="467"/>
                  </a:lnTo>
                  <a:lnTo>
                    <a:pt x="207" y="468"/>
                  </a:lnTo>
                  <a:lnTo>
                    <a:pt x="208" y="467"/>
                  </a:lnTo>
                  <a:lnTo>
                    <a:pt x="209" y="467"/>
                  </a:lnTo>
                  <a:lnTo>
                    <a:pt x="209" y="468"/>
                  </a:lnTo>
                  <a:lnTo>
                    <a:pt x="208" y="469"/>
                  </a:lnTo>
                  <a:lnTo>
                    <a:pt x="207" y="470"/>
                  </a:lnTo>
                  <a:lnTo>
                    <a:pt x="207" y="469"/>
                  </a:lnTo>
                  <a:lnTo>
                    <a:pt x="206" y="469"/>
                  </a:lnTo>
                  <a:lnTo>
                    <a:pt x="206" y="468"/>
                  </a:lnTo>
                  <a:lnTo>
                    <a:pt x="205" y="468"/>
                  </a:lnTo>
                  <a:lnTo>
                    <a:pt x="204" y="467"/>
                  </a:lnTo>
                  <a:lnTo>
                    <a:pt x="203" y="467"/>
                  </a:lnTo>
                  <a:lnTo>
                    <a:pt x="202" y="467"/>
                  </a:lnTo>
                  <a:lnTo>
                    <a:pt x="201" y="466"/>
                  </a:lnTo>
                  <a:lnTo>
                    <a:pt x="201" y="465"/>
                  </a:lnTo>
                  <a:lnTo>
                    <a:pt x="200" y="465"/>
                  </a:lnTo>
                  <a:lnTo>
                    <a:pt x="199" y="465"/>
                  </a:lnTo>
                  <a:lnTo>
                    <a:pt x="198" y="466"/>
                  </a:lnTo>
                  <a:lnTo>
                    <a:pt x="197" y="466"/>
                  </a:lnTo>
                  <a:lnTo>
                    <a:pt x="196" y="466"/>
                  </a:lnTo>
                  <a:lnTo>
                    <a:pt x="195" y="465"/>
                  </a:lnTo>
                  <a:lnTo>
                    <a:pt x="194" y="465"/>
                  </a:lnTo>
                  <a:lnTo>
                    <a:pt x="193" y="465"/>
                  </a:lnTo>
                  <a:lnTo>
                    <a:pt x="193" y="464"/>
                  </a:lnTo>
                  <a:lnTo>
                    <a:pt x="192" y="464"/>
                  </a:lnTo>
                  <a:lnTo>
                    <a:pt x="191" y="464"/>
                  </a:lnTo>
                  <a:lnTo>
                    <a:pt x="190" y="464"/>
                  </a:lnTo>
                  <a:lnTo>
                    <a:pt x="189" y="464"/>
                  </a:lnTo>
                  <a:lnTo>
                    <a:pt x="188" y="464"/>
                  </a:lnTo>
                  <a:lnTo>
                    <a:pt x="188" y="463"/>
                  </a:lnTo>
                  <a:lnTo>
                    <a:pt x="187" y="463"/>
                  </a:lnTo>
                  <a:lnTo>
                    <a:pt x="187" y="462"/>
                  </a:lnTo>
                  <a:lnTo>
                    <a:pt x="186" y="462"/>
                  </a:lnTo>
                  <a:lnTo>
                    <a:pt x="186" y="461"/>
                  </a:lnTo>
                  <a:lnTo>
                    <a:pt x="185" y="461"/>
                  </a:lnTo>
                  <a:lnTo>
                    <a:pt x="185" y="460"/>
                  </a:lnTo>
                  <a:lnTo>
                    <a:pt x="184" y="460"/>
                  </a:lnTo>
                  <a:lnTo>
                    <a:pt x="184" y="459"/>
                  </a:lnTo>
                  <a:lnTo>
                    <a:pt x="183" y="459"/>
                  </a:lnTo>
                  <a:lnTo>
                    <a:pt x="182" y="458"/>
                  </a:lnTo>
                  <a:lnTo>
                    <a:pt x="182" y="457"/>
                  </a:lnTo>
                  <a:lnTo>
                    <a:pt x="181" y="457"/>
                  </a:lnTo>
                  <a:lnTo>
                    <a:pt x="181" y="456"/>
                  </a:lnTo>
                  <a:lnTo>
                    <a:pt x="180" y="456"/>
                  </a:lnTo>
                  <a:lnTo>
                    <a:pt x="180" y="455"/>
                  </a:lnTo>
                  <a:lnTo>
                    <a:pt x="179" y="455"/>
                  </a:lnTo>
                  <a:lnTo>
                    <a:pt x="178" y="455"/>
                  </a:lnTo>
                  <a:lnTo>
                    <a:pt x="177" y="455"/>
                  </a:lnTo>
                  <a:lnTo>
                    <a:pt x="176" y="454"/>
                  </a:lnTo>
                  <a:lnTo>
                    <a:pt x="175" y="453"/>
                  </a:lnTo>
                  <a:lnTo>
                    <a:pt x="175" y="454"/>
                  </a:lnTo>
                  <a:lnTo>
                    <a:pt x="174" y="454"/>
                  </a:lnTo>
                  <a:lnTo>
                    <a:pt x="173" y="454"/>
                  </a:lnTo>
                  <a:lnTo>
                    <a:pt x="172" y="454"/>
                  </a:lnTo>
                  <a:lnTo>
                    <a:pt x="172" y="454"/>
                  </a:lnTo>
                  <a:lnTo>
                    <a:pt x="172" y="453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69" y="453"/>
                  </a:lnTo>
                  <a:lnTo>
                    <a:pt x="169" y="452"/>
                  </a:lnTo>
                  <a:lnTo>
                    <a:pt x="168" y="452"/>
                  </a:lnTo>
                  <a:lnTo>
                    <a:pt x="167" y="452"/>
                  </a:lnTo>
                  <a:lnTo>
                    <a:pt x="166" y="452"/>
                  </a:lnTo>
                  <a:lnTo>
                    <a:pt x="165" y="452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2" y="452"/>
                  </a:lnTo>
                  <a:lnTo>
                    <a:pt x="162" y="451"/>
                  </a:lnTo>
                  <a:lnTo>
                    <a:pt x="162" y="452"/>
                  </a:lnTo>
                  <a:lnTo>
                    <a:pt x="161" y="452"/>
                  </a:lnTo>
                  <a:lnTo>
                    <a:pt x="160" y="452"/>
                  </a:lnTo>
                  <a:lnTo>
                    <a:pt x="160" y="452"/>
                  </a:lnTo>
                  <a:lnTo>
                    <a:pt x="159" y="452"/>
                  </a:lnTo>
                  <a:lnTo>
                    <a:pt x="158" y="453"/>
                  </a:lnTo>
                  <a:lnTo>
                    <a:pt x="157" y="453"/>
                  </a:lnTo>
                  <a:lnTo>
                    <a:pt x="156" y="453"/>
                  </a:lnTo>
                  <a:lnTo>
                    <a:pt x="155" y="453"/>
                  </a:lnTo>
                  <a:lnTo>
                    <a:pt x="155" y="454"/>
                  </a:lnTo>
                  <a:lnTo>
                    <a:pt x="155" y="455"/>
                  </a:lnTo>
                  <a:lnTo>
                    <a:pt x="154" y="455"/>
                  </a:lnTo>
                  <a:lnTo>
                    <a:pt x="153" y="456"/>
                  </a:lnTo>
                  <a:lnTo>
                    <a:pt x="152" y="457"/>
                  </a:lnTo>
                  <a:lnTo>
                    <a:pt x="152" y="458"/>
                  </a:lnTo>
                  <a:lnTo>
                    <a:pt x="151" y="458"/>
                  </a:lnTo>
                  <a:lnTo>
                    <a:pt x="151" y="459"/>
                  </a:lnTo>
                  <a:lnTo>
                    <a:pt x="151" y="460"/>
                  </a:lnTo>
                  <a:lnTo>
                    <a:pt x="150" y="460"/>
                  </a:lnTo>
                  <a:lnTo>
                    <a:pt x="149" y="461"/>
                  </a:lnTo>
                  <a:lnTo>
                    <a:pt x="148" y="462"/>
                  </a:lnTo>
                  <a:lnTo>
                    <a:pt x="147" y="462"/>
                  </a:lnTo>
                  <a:lnTo>
                    <a:pt x="146" y="463"/>
                  </a:lnTo>
                  <a:lnTo>
                    <a:pt x="145" y="463"/>
                  </a:lnTo>
                  <a:lnTo>
                    <a:pt x="145" y="464"/>
                  </a:lnTo>
                  <a:lnTo>
                    <a:pt x="144" y="464"/>
                  </a:lnTo>
                  <a:lnTo>
                    <a:pt x="143" y="464"/>
                  </a:lnTo>
                  <a:lnTo>
                    <a:pt x="143" y="465"/>
                  </a:lnTo>
                  <a:lnTo>
                    <a:pt x="142" y="465"/>
                  </a:lnTo>
                  <a:lnTo>
                    <a:pt x="141" y="465"/>
                  </a:lnTo>
                  <a:lnTo>
                    <a:pt x="140" y="465"/>
                  </a:lnTo>
                  <a:lnTo>
                    <a:pt x="140" y="466"/>
                  </a:lnTo>
                  <a:lnTo>
                    <a:pt x="139" y="466"/>
                  </a:lnTo>
                  <a:lnTo>
                    <a:pt x="138" y="466"/>
                  </a:lnTo>
                  <a:lnTo>
                    <a:pt x="138" y="467"/>
                  </a:lnTo>
                  <a:lnTo>
                    <a:pt x="137" y="467"/>
                  </a:lnTo>
                  <a:lnTo>
                    <a:pt x="136" y="468"/>
                  </a:lnTo>
                  <a:lnTo>
                    <a:pt x="135" y="469"/>
                  </a:lnTo>
                  <a:lnTo>
                    <a:pt x="134" y="469"/>
                  </a:lnTo>
                  <a:lnTo>
                    <a:pt x="133" y="469"/>
                  </a:lnTo>
                  <a:lnTo>
                    <a:pt x="133" y="470"/>
                  </a:lnTo>
                  <a:lnTo>
                    <a:pt x="132" y="470"/>
                  </a:lnTo>
                  <a:lnTo>
                    <a:pt x="131" y="471"/>
                  </a:lnTo>
                  <a:lnTo>
                    <a:pt x="128" y="472"/>
                  </a:lnTo>
                  <a:lnTo>
                    <a:pt x="127" y="472"/>
                  </a:lnTo>
                  <a:lnTo>
                    <a:pt x="127" y="473"/>
                  </a:lnTo>
                  <a:lnTo>
                    <a:pt x="126" y="473"/>
                  </a:lnTo>
                  <a:lnTo>
                    <a:pt x="125" y="473"/>
                  </a:lnTo>
                  <a:lnTo>
                    <a:pt x="125" y="474"/>
                  </a:lnTo>
                  <a:lnTo>
                    <a:pt x="124" y="474"/>
                  </a:lnTo>
                  <a:lnTo>
                    <a:pt x="124" y="475"/>
                  </a:lnTo>
                  <a:lnTo>
                    <a:pt x="124" y="475"/>
                  </a:lnTo>
                  <a:lnTo>
                    <a:pt x="124" y="476"/>
                  </a:lnTo>
                  <a:lnTo>
                    <a:pt x="123" y="477"/>
                  </a:lnTo>
                  <a:lnTo>
                    <a:pt x="122" y="479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1" y="477"/>
                  </a:lnTo>
                  <a:lnTo>
                    <a:pt x="120" y="476"/>
                  </a:lnTo>
                  <a:lnTo>
                    <a:pt x="120" y="475"/>
                  </a:lnTo>
                  <a:lnTo>
                    <a:pt x="119" y="475"/>
                  </a:lnTo>
                  <a:lnTo>
                    <a:pt x="119" y="474"/>
                  </a:lnTo>
                  <a:lnTo>
                    <a:pt x="119" y="473"/>
                  </a:lnTo>
                  <a:lnTo>
                    <a:pt x="119" y="472"/>
                  </a:lnTo>
                  <a:lnTo>
                    <a:pt x="119" y="471"/>
                  </a:lnTo>
                  <a:lnTo>
                    <a:pt x="119" y="470"/>
                  </a:lnTo>
                  <a:lnTo>
                    <a:pt x="120" y="470"/>
                  </a:lnTo>
                  <a:lnTo>
                    <a:pt x="121" y="469"/>
                  </a:lnTo>
                  <a:lnTo>
                    <a:pt x="122" y="469"/>
                  </a:lnTo>
                  <a:lnTo>
                    <a:pt x="122" y="468"/>
                  </a:lnTo>
                  <a:lnTo>
                    <a:pt x="123" y="468"/>
                  </a:lnTo>
                  <a:lnTo>
                    <a:pt x="123" y="467"/>
                  </a:lnTo>
                  <a:lnTo>
                    <a:pt x="124" y="466"/>
                  </a:lnTo>
                  <a:lnTo>
                    <a:pt x="124" y="466"/>
                  </a:lnTo>
                  <a:lnTo>
                    <a:pt x="124" y="466"/>
                  </a:lnTo>
                  <a:lnTo>
                    <a:pt x="124" y="465"/>
                  </a:lnTo>
                  <a:lnTo>
                    <a:pt x="124" y="464"/>
                  </a:lnTo>
                  <a:lnTo>
                    <a:pt x="124" y="464"/>
                  </a:lnTo>
                  <a:lnTo>
                    <a:pt x="124" y="463"/>
                  </a:lnTo>
                  <a:lnTo>
                    <a:pt x="125" y="462"/>
                  </a:lnTo>
                  <a:lnTo>
                    <a:pt x="125" y="461"/>
                  </a:lnTo>
                  <a:lnTo>
                    <a:pt x="125" y="460"/>
                  </a:lnTo>
                  <a:lnTo>
                    <a:pt x="126" y="459"/>
                  </a:lnTo>
                  <a:lnTo>
                    <a:pt x="125" y="459"/>
                  </a:lnTo>
                  <a:lnTo>
                    <a:pt x="125" y="458"/>
                  </a:lnTo>
                  <a:lnTo>
                    <a:pt x="124" y="458"/>
                  </a:lnTo>
                  <a:lnTo>
                    <a:pt x="124" y="457"/>
                  </a:lnTo>
                  <a:lnTo>
                    <a:pt x="124" y="457"/>
                  </a:lnTo>
                  <a:lnTo>
                    <a:pt x="123" y="456"/>
                  </a:lnTo>
                  <a:lnTo>
                    <a:pt x="122" y="455"/>
                  </a:lnTo>
                  <a:lnTo>
                    <a:pt x="122" y="454"/>
                  </a:lnTo>
                  <a:lnTo>
                    <a:pt x="121" y="453"/>
                  </a:lnTo>
                  <a:lnTo>
                    <a:pt x="121" y="452"/>
                  </a:lnTo>
                  <a:lnTo>
                    <a:pt x="120" y="452"/>
                  </a:lnTo>
                  <a:lnTo>
                    <a:pt x="120" y="452"/>
                  </a:lnTo>
                  <a:lnTo>
                    <a:pt x="119" y="452"/>
                  </a:lnTo>
                  <a:lnTo>
                    <a:pt x="118" y="452"/>
                  </a:lnTo>
                  <a:lnTo>
                    <a:pt x="117" y="452"/>
                  </a:lnTo>
                  <a:lnTo>
                    <a:pt x="116" y="451"/>
                  </a:lnTo>
                  <a:lnTo>
                    <a:pt x="115" y="451"/>
                  </a:lnTo>
                  <a:lnTo>
                    <a:pt x="115" y="450"/>
                  </a:lnTo>
                  <a:lnTo>
                    <a:pt x="114" y="450"/>
                  </a:lnTo>
                  <a:lnTo>
                    <a:pt x="113" y="450"/>
                  </a:lnTo>
                  <a:lnTo>
                    <a:pt x="113" y="449"/>
                  </a:lnTo>
                  <a:lnTo>
                    <a:pt x="112" y="449"/>
                  </a:lnTo>
                  <a:lnTo>
                    <a:pt x="112" y="448"/>
                  </a:lnTo>
                  <a:lnTo>
                    <a:pt x="112" y="447"/>
                  </a:lnTo>
                  <a:lnTo>
                    <a:pt x="112" y="446"/>
                  </a:lnTo>
                  <a:lnTo>
                    <a:pt x="112" y="445"/>
                  </a:lnTo>
                  <a:lnTo>
                    <a:pt x="113" y="443"/>
                  </a:lnTo>
                  <a:lnTo>
                    <a:pt x="113" y="442"/>
                  </a:lnTo>
                  <a:lnTo>
                    <a:pt x="114" y="442"/>
                  </a:lnTo>
                  <a:lnTo>
                    <a:pt x="114" y="441"/>
                  </a:lnTo>
                  <a:lnTo>
                    <a:pt x="116" y="440"/>
                  </a:lnTo>
                  <a:lnTo>
                    <a:pt x="116" y="439"/>
                  </a:lnTo>
                  <a:lnTo>
                    <a:pt x="115" y="439"/>
                  </a:lnTo>
                  <a:lnTo>
                    <a:pt x="112" y="438"/>
                  </a:lnTo>
                  <a:lnTo>
                    <a:pt x="111" y="438"/>
                  </a:lnTo>
                  <a:lnTo>
                    <a:pt x="111" y="437"/>
                  </a:lnTo>
                  <a:lnTo>
                    <a:pt x="110" y="437"/>
                  </a:lnTo>
                  <a:lnTo>
                    <a:pt x="109" y="437"/>
                  </a:lnTo>
                  <a:lnTo>
                    <a:pt x="109" y="436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6" y="436"/>
                  </a:lnTo>
                  <a:lnTo>
                    <a:pt x="106" y="437"/>
                  </a:lnTo>
                  <a:lnTo>
                    <a:pt x="105" y="437"/>
                  </a:lnTo>
                  <a:lnTo>
                    <a:pt x="105" y="436"/>
                  </a:lnTo>
                  <a:lnTo>
                    <a:pt x="104" y="437"/>
                  </a:lnTo>
                  <a:lnTo>
                    <a:pt x="103" y="437"/>
                  </a:lnTo>
                  <a:lnTo>
                    <a:pt x="102" y="438"/>
                  </a:lnTo>
                  <a:lnTo>
                    <a:pt x="101" y="438"/>
                  </a:lnTo>
                  <a:lnTo>
                    <a:pt x="100" y="439"/>
                  </a:lnTo>
                  <a:lnTo>
                    <a:pt x="99" y="439"/>
                  </a:lnTo>
                  <a:lnTo>
                    <a:pt x="99" y="438"/>
                  </a:lnTo>
                  <a:lnTo>
                    <a:pt x="98" y="438"/>
                  </a:lnTo>
                  <a:lnTo>
                    <a:pt x="98" y="439"/>
                  </a:lnTo>
                  <a:lnTo>
                    <a:pt x="98" y="440"/>
                  </a:lnTo>
                  <a:lnTo>
                    <a:pt x="97" y="440"/>
                  </a:lnTo>
                  <a:lnTo>
                    <a:pt x="96" y="440"/>
                  </a:lnTo>
                  <a:lnTo>
                    <a:pt x="96" y="439"/>
                  </a:lnTo>
                  <a:lnTo>
                    <a:pt x="96" y="440"/>
                  </a:lnTo>
                  <a:lnTo>
                    <a:pt x="95" y="440"/>
                  </a:lnTo>
                  <a:lnTo>
                    <a:pt x="95" y="439"/>
                  </a:lnTo>
                  <a:lnTo>
                    <a:pt x="95" y="438"/>
                  </a:lnTo>
                  <a:lnTo>
                    <a:pt x="94" y="438"/>
                  </a:lnTo>
                  <a:lnTo>
                    <a:pt x="94" y="437"/>
                  </a:lnTo>
                  <a:lnTo>
                    <a:pt x="93" y="437"/>
                  </a:lnTo>
                  <a:lnTo>
                    <a:pt x="92" y="437"/>
                  </a:lnTo>
                  <a:lnTo>
                    <a:pt x="91" y="437"/>
                  </a:lnTo>
                  <a:lnTo>
                    <a:pt x="90" y="437"/>
                  </a:lnTo>
                  <a:lnTo>
                    <a:pt x="90" y="436"/>
                  </a:lnTo>
                  <a:lnTo>
                    <a:pt x="89" y="435"/>
                  </a:lnTo>
                  <a:lnTo>
                    <a:pt x="89" y="434"/>
                  </a:lnTo>
                  <a:lnTo>
                    <a:pt x="88" y="434"/>
                  </a:lnTo>
                  <a:lnTo>
                    <a:pt x="88" y="433"/>
                  </a:lnTo>
                  <a:lnTo>
                    <a:pt x="87" y="432"/>
                  </a:lnTo>
                  <a:lnTo>
                    <a:pt x="87" y="431"/>
                  </a:lnTo>
                  <a:lnTo>
                    <a:pt x="86" y="431"/>
                  </a:lnTo>
                  <a:lnTo>
                    <a:pt x="86" y="430"/>
                  </a:lnTo>
                  <a:lnTo>
                    <a:pt x="86" y="429"/>
                  </a:lnTo>
                  <a:lnTo>
                    <a:pt x="86" y="428"/>
                  </a:lnTo>
                  <a:lnTo>
                    <a:pt x="86" y="427"/>
                  </a:lnTo>
                  <a:lnTo>
                    <a:pt x="85" y="426"/>
                  </a:lnTo>
                  <a:lnTo>
                    <a:pt x="84" y="425"/>
                  </a:lnTo>
                  <a:lnTo>
                    <a:pt x="84" y="424"/>
                  </a:lnTo>
                  <a:lnTo>
                    <a:pt x="83" y="424"/>
                  </a:lnTo>
                  <a:lnTo>
                    <a:pt x="83" y="423"/>
                  </a:lnTo>
                  <a:lnTo>
                    <a:pt x="83" y="422"/>
                  </a:lnTo>
                  <a:lnTo>
                    <a:pt x="82" y="421"/>
                  </a:lnTo>
                  <a:lnTo>
                    <a:pt x="81" y="420"/>
                  </a:lnTo>
                  <a:lnTo>
                    <a:pt x="82" y="419"/>
                  </a:lnTo>
                  <a:lnTo>
                    <a:pt x="83" y="419"/>
                  </a:lnTo>
                  <a:lnTo>
                    <a:pt x="83" y="418"/>
                  </a:lnTo>
                  <a:lnTo>
                    <a:pt x="84" y="418"/>
                  </a:lnTo>
                  <a:lnTo>
                    <a:pt x="84" y="417"/>
                  </a:lnTo>
                  <a:lnTo>
                    <a:pt x="85" y="417"/>
                  </a:lnTo>
                  <a:lnTo>
                    <a:pt x="85" y="416"/>
                  </a:lnTo>
                  <a:lnTo>
                    <a:pt x="87" y="414"/>
                  </a:lnTo>
                  <a:lnTo>
                    <a:pt x="88" y="413"/>
                  </a:lnTo>
                  <a:lnTo>
                    <a:pt x="89" y="413"/>
                  </a:lnTo>
                  <a:lnTo>
                    <a:pt x="89" y="412"/>
                  </a:lnTo>
                  <a:lnTo>
                    <a:pt x="92" y="409"/>
                  </a:lnTo>
                  <a:lnTo>
                    <a:pt x="96" y="405"/>
                  </a:lnTo>
                  <a:lnTo>
                    <a:pt x="98" y="403"/>
                  </a:lnTo>
                  <a:lnTo>
                    <a:pt x="99" y="403"/>
                  </a:lnTo>
                  <a:lnTo>
                    <a:pt x="101" y="400"/>
                  </a:lnTo>
                  <a:lnTo>
                    <a:pt x="102" y="400"/>
                  </a:lnTo>
                  <a:lnTo>
                    <a:pt x="103" y="399"/>
                  </a:lnTo>
                  <a:lnTo>
                    <a:pt x="106" y="396"/>
                  </a:lnTo>
                  <a:lnTo>
                    <a:pt x="107" y="395"/>
                  </a:lnTo>
                  <a:lnTo>
                    <a:pt x="106" y="395"/>
                  </a:lnTo>
                  <a:lnTo>
                    <a:pt x="105" y="394"/>
                  </a:lnTo>
                  <a:lnTo>
                    <a:pt x="104" y="394"/>
                  </a:lnTo>
                  <a:lnTo>
                    <a:pt x="104" y="393"/>
                  </a:lnTo>
                  <a:lnTo>
                    <a:pt x="103" y="393"/>
                  </a:lnTo>
                  <a:lnTo>
                    <a:pt x="102" y="393"/>
                  </a:lnTo>
                  <a:lnTo>
                    <a:pt x="101" y="393"/>
                  </a:lnTo>
                  <a:lnTo>
                    <a:pt x="101" y="394"/>
                  </a:lnTo>
                  <a:lnTo>
                    <a:pt x="101" y="393"/>
                  </a:lnTo>
                  <a:lnTo>
                    <a:pt x="101" y="392"/>
                  </a:lnTo>
                  <a:lnTo>
                    <a:pt x="101" y="391"/>
                  </a:lnTo>
                  <a:lnTo>
                    <a:pt x="100" y="391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0" y="388"/>
                  </a:lnTo>
                  <a:lnTo>
                    <a:pt x="100" y="387"/>
                  </a:lnTo>
                  <a:lnTo>
                    <a:pt x="99" y="387"/>
                  </a:lnTo>
                  <a:lnTo>
                    <a:pt x="99" y="386"/>
                  </a:lnTo>
                  <a:lnTo>
                    <a:pt x="98" y="386"/>
                  </a:lnTo>
                  <a:lnTo>
                    <a:pt x="98" y="385"/>
                  </a:lnTo>
                  <a:lnTo>
                    <a:pt x="97" y="385"/>
                  </a:lnTo>
                  <a:lnTo>
                    <a:pt x="97" y="384"/>
                  </a:lnTo>
                  <a:lnTo>
                    <a:pt x="96" y="384"/>
                  </a:lnTo>
                  <a:lnTo>
                    <a:pt x="96" y="383"/>
                  </a:lnTo>
                  <a:lnTo>
                    <a:pt x="95" y="383"/>
                  </a:lnTo>
                  <a:lnTo>
                    <a:pt x="95" y="382"/>
                  </a:lnTo>
                  <a:lnTo>
                    <a:pt x="94" y="382"/>
                  </a:lnTo>
                  <a:lnTo>
                    <a:pt x="94" y="381"/>
                  </a:lnTo>
                  <a:lnTo>
                    <a:pt x="93" y="381"/>
                  </a:lnTo>
                  <a:lnTo>
                    <a:pt x="92" y="380"/>
                  </a:lnTo>
                  <a:lnTo>
                    <a:pt x="91" y="379"/>
                  </a:lnTo>
                  <a:lnTo>
                    <a:pt x="90" y="379"/>
                  </a:lnTo>
                  <a:lnTo>
                    <a:pt x="90" y="378"/>
                  </a:lnTo>
                  <a:lnTo>
                    <a:pt x="89" y="378"/>
                  </a:lnTo>
                  <a:lnTo>
                    <a:pt x="89" y="377"/>
                  </a:lnTo>
                  <a:lnTo>
                    <a:pt x="88" y="377"/>
                  </a:lnTo>
                  <a:lnTo>
                    <a:pt x="88" y="376"/>
                  </a:lnTo>
                  <a:lnTo>
                    <a:pt x="87" y="376"/>
                  </a:lnTo>
                  <a:lnTo>
                    <a:pt x="88" y="375"/>
                  </a:lnTo>
                  <a:lnTo>
                    <a:pt x="89" y="375"/>
                  </a:lnTo>
                  <a:lnTo>
                    <a:pt x="89" y="374"/>
                  </a:lnTo>
                  <a:lnTo>
                    <a:pt x="90" y="374"/>
                  </a:lnTo>
                  <a:lnTo>
                    <a:pt x="90" y="373"/>
                  </a:lnTo>
                  <a:lnTo>
                    <a:pt x="91" y="373"/>
                  </a:lnTo>
                  <a:lnTo>
                    <a:pt x="91" y="372"/>
                  </a:lnTo>
                  <a:lnTo>
                    <a:pt x="92" y="372"/>
                  </a:lnTo>
                  <a:lnTo>
                    <a:pt x="93" y="372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5" y="370"/>
                  </a:lnTo>
                  <a:lnTo>
                    <a:pt x="95" y="369"/>
                  </a:lnTo>
                  <a:lnTo>
                    <a:pt x="96" y="369"/>
                  </a:lnTo>
                  <a:lnTo>
                    <a:pt x="97" y="368"/>
                  </a:lnTo>
                  <a:lnTo>
                    <a:pt x="96" y="368"/>
                  </a:lnTo>
                  <a:lnTo>
                    <a:pt x="96" y="367"/>
                  </a:lnTo>
                  <a:lnTo>
                    <a:pt x="95" y="367"/>
                  </a:lnTo>
                  <a:lnTo>
                    <a:pt x="95" y="366"/>
                  </a:lnTo>
                  <a:lnTo>
                    <a:pt x="95" y="365"/>
                  </a:lnTo>
                  <a:lnTo>
                    <a:pt x="95" y="364"/>
                  </a:lnTo>
                  <a:lnTo>
                    <a:pt x="94" y="364"/>
                  </a:lnTo>
                  <a:lnTo>
                    <a:pt x="94" y="363"/>
                  </a:lnTo>
                  <a:lnTo>
                    <a:pt x="94" y="364"/>
                  </a:lnTo>
                  <a:lnTo>
                    <a:pt x="94" y="363"/>
                  </a:lnTo>
                  <a:lnTo>
                    <a:pt x="95" y="363"/>
                  </a:lnTo>
                  <a:lnTo>
                    <a:pt x="95" y="364"/>
                  </a:lnTo>
                  <a:lnTo>
                    <a:pt x="96" y="363"/>
                  </a:lnTo>
                  <a:lnTo>
                    <a:pt x="96" y="362"/>
                  </a:lnTo>
                  <a:lnTo>
                    <a:pt x="96" y="361"/>
                  </a:lnTo>
                  <a:lnTo>
                    <a:pt x="96" y="360"/>
                  </a:lnTo>
                  <a:lnTo>
                    <a:pt x="97" y="360"/>
                  </a:lnTo>
                  <a:lnTo>
                    <a:pt x="98" y="360"/>
                  </a:lnTo>
                  <a:lnTo>
                    <a:pt x="98" y="361"/>
                  </a:lnTo>
                  <a:lnTo>
                    <a:pt x="98" y="360"/>
                  </a:lnTo>
                  <a:lnTo>
                    <a:pt x="97" y="359"/>
                  </a:lnTo>
                  <a:lnTo>
                    <a:pt x="97" y="358"/>
                  </a:lnTo>
                  <a:lnTo>
                    <a:pt x="98" y="358"/>
                  </a:lnTo>
                  <a:lnTo>
                    <a:pt x="98" y="359"/>
                  </a:lnTo>
                  <a:lnTo>
                    <a:pt x="99" y="359"/>
                  </a:lnTo>
                  <a:lnTo>
                    <a:pt x="99" y="358"/>
                  </a:lnTo>
                  <a:lnTo>
                    <a:pt x="100" y="358"/>
                  </a:lnTo>
                  <a:lnTo>
                    <a:pt x="101" y="358"/>
                  </a:lnTo>
                  <a:lnTo>
                    <a:pt x="102" y="358"/>
                  </a:lnTo>
                  <a:lnTo>
                    <a:pt x="102" y="359"/>
                  </a:lnTo>
                  <a:lnTo>
                    <a:pt x="102" y="360"/>
                  </a:lnTo>
                  <a:lnTo>
                    <a:pt x="103" y="360"/>
                  </a:lnTo>
                  <a:lnTo>
                    <a:pt x="103" y="359"/>
                  </a:lnTo>
                  <a:lnTo>
                    <a:pt x="104" y="359"/>
                  </a:lnTo>
                  <a:lnTo>
                    <a:pt x="105" y="359"/>
                  </a:lnTo>
                  <a:lnTo>
                    <a:pt x="105" y="360"/>
                  </a:lnTo>
                  <a:lnTo>
                    <a:pt x="106" y="360"/>
                  </a:lnTo>
                  <a:lnTo>
                    <a:pt x="106" y="359"/>
                  </a:lnTo>
                  <a:lnTo>
                    <a:pt x="106" y="358"/>
                  </a:lnTo>
                  <a:lnTo>
                    <a:pt x="107" y="358"/>
                  </a:lnTo>
                  <a:lnTo>
                    <a:pt x="106" y="357"/>
                  </a:lnTo>
                  <a:lnTo>
                    <a:pt x="107" y="357"/>
                  </a:lnTo>
                  <a:lnTo>
                    <a:pt x="106" y="357"/>
                  </a:lnTo>
                  <a:lnTo>
                    <a:pt x="106" y="356"/>
                  </a:lnTo>
                  <a:lnTo>
                    <a:pt x="106" y="355"/>
                  </a:lnTo>
                  <a:lnTo>
                    <a:pt x="107" y="355"/>
                  </a:lnTo>
                  <a:lnTo>
                    <a:pt x="108" y="355"/>
                  </a:lnTo>
                  <a:lnTo>
                    <a:pt x="107" y="355"/>
                  </a:lnTo>
                  <a:lnTo>
                    <a:pt x="108" y="355"/>
                  </a:lnTo>
                  <a:lnTo>
                    <a:pt x="108" y="355"/>
                  </a:lnTo>
                  <a:lnTo>
                    <a:pt x="107" y="355"/>
                  </a:lnTo>
                  <a:lnTo>
                    <a:pt x="108" y="355"/>
                  </a:lnTo>
                  <a:lnTo>
                    <a:pt x="108" y="354"/>
                  </a:lnTo>
                  <a:lnTo>
                    <a:pt x="107" y="354"/>
                  </a:lnTo>
                  <a:lnTo>
                    <a:pt x="107" y="353"/>
                  </a:lnTo>
                  <a:lnTo>
                    <a:pt x="107" y="352"/>
                  </a:lnTo>
                  <a:lnTo>
                    <a:pt x="107" y="351"/>
                  </a:lnTo>
                  <a:lnTo>
                    <a:pt x="107" y="350"/>
                  </a:lnTo>
                  <a:lnTo>
                    <a:pt x="107" y="348"/>
                  </a:lnTo>
                  <a:lnTo>
                    <a:pt x="106" y="348"/>
                  </a:lnTo>
                  <a:lnTo>
                    <a:pt x="106" y="347"/>
                  </a:lnTo>
                  <a:lnTo>
                    <a:pt x="107" y="347"/>
                  </a:lnTo>
                  <a:lnTo>
                    <a:pt x="108" y="347"/>
                  </a:lnTo>
                  <a:lnTo>
                    <a:pt x="108" y="346"/>
                  </a:lnTo>
                  <a:lnTo>
                    <a:pt x="109" y="346"/>
                  </a:lnTo>
                  <a:lnTo>
                    <a:pt x="110" y="346"/>
                  </a:lnTo>
                  <a:lnTo>
                    <a:pt x="110" y="345"/>
                  </a:lnTo>
                  <a:lnTo>
                    <a:pt x="110" y="344"/>
                  </a:lnTo>
                  <a:lnTo>
                    <a:pt x="110" y="345"/>
                  </a:lnTo>
                  <a:lnTo>
                    <a:pt x="110" y="344"/>
                  </a:lnTo>
                  <a:lnTo>
                    <a:pt x="111" y="344"/>
                  </a:lnTo>
                  <a:lnTo>
                    <a:pt x="112" y="344"/>
                  </a:lnTo>
                  <a:lnTo>
                    <a:pt x="113" y="344"/>
                  </a:lnTo>
                  <a:lnTo>
                    <a:pt x="113" y="343"/>
                  </a:lnTo>
                  <a:lnTo>
                    <a:pt x="113" y="342"/>
                  </a:lnTo>
                  <a:lnTo>
                    <a:pt x="114" y="342"/>
                  </a:lnTo>
                  <a:lnTo>
                    <a:pt x="115" y="342"/>
                  </a:lnTo>
                  <a:lnTo>
                    <a:pt x="116" y="342"/>
                  </a:lnTo>
                  <a:lnTo>
                    <a:pt x="116" y="341"/>
                  </a:lnTo>
                  <a:lnTo>
                    <a:pt x="117" y="341"/>
                  </a:lnTo>
                  <a:lnTo>
                    <a:pt x="118" y="341"/>
                  </a:lnTo>
                  <a:lnTo>
                    <a:pt x="119" y="341"/>
                  </a:lnTo>
                  <a:lnTo>
                    <a:pt x="119" y="342"/>
                  </a:lnTo>
                  <a:lnTo>
                    <a:pt x="120" y="342"/>
                  </a:lnTo>
                  <a:lnTo>
                    <a:pt x="121" y="342"/>
                  </a:lnTo>
                  <a:lnTo>
                    <a:pt x="121" y="343"/>
                  </a:lnTo>
                  <a:lnTo>
                    <a:pt x="121" y="342"/>
                  </a:lnTo>
                  <a:lnTo>
                    <a:pt x="122" y="342"/>
                  </a:lnTo>
                  <a:lnTo>
                    <a:pt x="123" y="342"/>
                  </a:lnTo>
                  <a:lnTo>
                    <a:pt x="123" y="341"/>
                  </a:lnTo>
                  <a:lnTo>
                    <a:pt x="124" y="341"/>
                  </a:lnTo>
                  <a:lnTo>
                    <a:pt x="124" y="340"/>
                  </a:lnTo>
                  <a:lnTo>
                    <a:pt x="124" y="339"/>
                  </a:lnTo>
                  <a:lnTo>
                    <a:pt x="124" y="338"/>
                  </a:lnTo>
                  <a:lnTo>
                    <a:pt x="124" y="338"/>
                  </a:lnTo>
                  <a:lnTo>
                    <a:pt x="125" y="337"/>
                  </a:lnTo>
                  <a:lnTo>
                    <a:pt x="126" y="337"/>
                  </a:lnTo>
                  <a:lnTo>
                    <a:pt x="125" y="336"/>
                  </a:lnTo>
                  <a:lnTo>
                    <a:pt x="125" y="335"/>
                  </a:lnTo>
                  <a:lnTo>
                    <a:pt x="126" y="335"/>
                  </a:lnTo>
                  <a:lnTo>
                    <a:pt x="126" y="334"/>
                  </a:lnTo>
                  <a:lnTo>
                    <a:pt x="125" y="334"/>
                  </a:lnTo>
                  <a:lnTo>
                    <a:pt x="125" y="333"/>
                  </a:lnTo>
                  <a:lnTo>
                    <a:pt x="124" y="333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4" y="331"/>
                  </a:lnTo>
                  <a:lnTo>
                    <a:pt x="123" y="330"/>
                  </a:lnTo>
                  <a:lnTo>
                    <a:pt x="122" y="330"/>
                  </a:lnTo>
                  <a:lnTo>
                    <a:pt x="121" y="330"/>
                  </a:lnTo>
                  <a:lnTo>
                    <a:pt x="120" y="328"/>
                  </a:lnTo>
                  <a:lnTo>
                    <a:pt x="120" y="327"/>
                  </a:lnTo>
                  <a:lnTo>
                    <a:pt x="119" y="326"/>
                  </a:lnTo>
                  <a:lnTo>
                    <a:pt x="119" y="325"/>
                  </a:lnTo>
                  <a:lnTo>
                    <a:pt x="119" y="324"/>
                  </a:lnTo>
                  <a:lnTo>
                    <a:pt x="120" y="324"/>
                  </a:lnTo>
                  <a:lnTo>
                    <a:pt x="120" y="323"/>
                  </a:lnTo>
                  <a:lnTo>
                    <a:pt x="121" y="322"/>
                  </a:lnTo>
                  <a:lnTo>
                    <a:pt x="121" y="321"/>
                  </a:lnTo>
                  <a:lnTo>
                    <a:pt x="121" y="320"/>
                  </a:lnTo>
                  <a:lnTo>
                    <a:pt x="122" y="320"/>
                  </a:lnTo>
                  <a:lnTo>
                    <a:pt x="122" y="319"/>
                  </a:lnTo>
                  <a:lnTo>
                    <a:pt x="123" y="319"/>
                  </a:lnTo>
                  <a:lnTo>
                    <a:pt x="123" y="318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3"/>
                  </a:lnTo>
                  <a:lnTo>
                    <a:pt x="123" y="312"/>
                  </a:lnTo>
                  <a:lnTo>
                    <a:pt x="123" y="311"/>
                  </a:lnTo>
                  <a:lnTo>
                    <a:pt x="124" y="310"/>
                  </a:lnTo>
                  <a:lnTo>
                    <a:pt x="124" y="309"/>
                  </a:lnTo>
                  <a:lnTo>
                    <a:pt x="124" y="308"/>
                  </a:lnTo>
                  <a:lnTo>
                    <a:pt x="124" y="308"/>
                  </a:lnTo>
                  <a:lnTo>
                    <a:pt x="124" y="307"/>
                  </a:lnTo>
                  <a:lnTo>
                    <a:pt x="124" y="306"/>
                  </a:lnTo>
                  <a:lnTo>
                    <a:pt x="125" y="306"/>
                  </a:lnTo>
                  <a:lnTo>
                    <a:pt x="127" y="306"/>
                  </a:lnTo>
                  <a:lnTo>
                    <a:pt x="128" y="305"/>
                  </a:lnTo>
                  <a:lnTo>
                    <a:pt x="128" y="304"/>
                  </a:lnTo>
                  <a:lnTo>
                    <a:pt x="129" y="303"/>
                  </a:lnTo>
                  <a:lnTo>
                    <a:pt x="129" y="302"/>
                  </a:lnTo>
                  <a:lnTo>
                    <a:pt x="129" y="301"/>
                  </a:lnTo>
                  <a:lnTo>
                    <a:pt x="130" y="301"/>
                  </a:lnTo>
                  <a:lnTo>
                    <a:pt x="130" y="300"/>
                  </a:lnTo>
                  <a:lnTo>
                    <a:pt x="131" y="300"/>
                  </a:lnTo>
                  <a:lnTo>
                    <a:pt x="132" y="300"/>
                  </a:lnTo>
                  <a:lnTo>
                    <a:pt x="133" y="300"/>
                  </a:lnTo>
                  <a:lnTo>
                    <a:pt x="134" y="300"/>
                  </a:lnTo>
                  <a:lnTo>
                    <a:pt x="133" y="299"/>
                  </a:lnTo>
                  <a:lnTo>
                    <a:pt x="134" y="299"/>
                  </a:lnTo>
                  <a:lnTo>
                    <a:pt x="135" y="299"/>
                  </a:lnTo>
                  <a:lnTo>
                    <a:pt x="136" y="299"/>
                  </a:lnTo>
                  <a:lnTo>
                    <a:pt x="136" y="298"/>
                  </a:lnTo>
                  <a:lnTo>
                    <a:pt x="137" y="298"/>
                  </a:lnTo>
                  <a:lnTo>
                    <a:pt x="138" y="298"/>
                  </a:lnTo>
                  <a:lnTo>
                    <a:pt x="138" y="297"/>
                  </a:lnTo>
                  <a:lnTo>
                    <a:pt x="139" y="297"/>
                  </a:lnTo>
                  <a:lnTo>
                    <a:pt x="139" y="296"/>
                  </a:lnTo>
                  <a:lnTo>
                    <a:pt x="139" y="295"/>
                  </a:lnTo>
                  <a:lnTo>
                    <a:pt x="139" y="294"/>
                  </a:lnTo>
                  <a:lnTo>
                    <a:pt x="140" y="294"/>
                  </a:lnTo>
                  <a:lnTo>
                    <a:pt x="140" y="293"/>
                  </a:lnTo>
                  <a:lnTo>
                    <a:pt x="140" y="292"/>
                  </a:lnTo>
                  <a:lnTo>
                    <a:pt x="141" y="292"/>
                  </a:lnTo>
                  <a:lnTo>
                    <a:pt x="141" y="291"/>
                  </a:lnTo>
                  <a:lnTo>
                    <a:pt x="140" y="290"/>
                  </a:lnTo>
                  <a:lnTo>
                    <a:pt x="140" y="289"/>
                  </a:lnTo>
                  <a:lnTo>
                    <a:pt x="138" y="287"/>
                  </a:lnTo>
                  <a:lnTo>
                    <a:pt x="137" y="286"/>
                  </a:lnTo>
                  <a:lnTo>
                    <a:pt x="137" y="285"/>
                  </a:lnTo>
                  <a:lnTo>
                    <a:pt x="136" y="283"/>
                  </a:lnTo>
                  <a:lnTo>
                    <a:pt x="135" y="282"/>
                  </a:lnTo>
                  <a:lnTo>
                    <a:pt x="135" y="281"/>
                  </a:lnTo>
                  <a:lnTo>
                    <a:pt x="134" y="280"/>
                  </a:lnTo>
                  <a:lnTo>
                    <a:pt x="134" y="279"/>
                  </a:lnTo>
                  <a:lnTo>
                    <a:pt x="133" y="279"/>
                  </a:lnTo>
                  <a:lnTo>
                    <a:pt x="132" y="277"/>
                  </a:lnTo>
                  <a:lnTo>
                    <a:pt x="132" y="276"/>
                  </a:lnTo>
                  <a:lnTo>
                    <a:pt x="131" y="275"/>
                  </a:lnTo>
                  <a:lnTo>
                    <a:pt x="129" y="272"/>
                  </a:lnTo>
                  <a:lnTo>
                    <a:pt x="128" y="269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4" y="261"/>
                  </a:lnTo>
                  <a:lnTo>
                    <a:pt x="123" y="259"/>
                  </a:lnTo>
                  <a:lnTo>
                    <a:pt x="122" y="259"/>
                  </a:lnTo>
                  <a:lnTo>
                    <a:pt x="122" y="258"/>
                  </a:lnTo>
                  <a:lnTo>
                    <a:pt x="121" y="257"/>
                  </a:lnTo>
                  <a:lnTo>
                    <a:pt x="120" y="255"/>
                  </a:lnTo>
                  <a:lnTo>
                    <a:pt x="120" y="254"/>
                  </a:lnTo>
                  <a:lnTo>
                    <a:pt x="119" y="254"/>
                  </a:lnTo>
                  <a:lnTo>
                    <a:pt x="119" y="253"/>
                  </a:lnTo>
                  <a:lnTo>
                    <a:pt x="120" y="253"/>
                  </a:lnTo>
                  <a:lnTo>
                    <a:pt x="120" y="252"/>
                  </a:lnTo>
                  <a:lnTo>
                    <a:pt x="120" y="251"/>
                  </a:lnTo>
                  <a:lnTo>
                    <a:pt x="121" y="251"/>
                  </a:lnTo>
                  <a:lnTo>
                    <a:pt x="121" y="250"/>
                  </a:lnTo>
                  <a:lnTo>
                    <a:pt x="122" y="250"/>
                  </a:lnTo>
                  <a:lnTo>
                    <a:pt x="123" y="250"/>
                  </a:lnTo>
                  <a:lnTo>
                    <a:pt x="124" y="250"/>
                  </a:lnTo>
                  <a:lnTo>
                    <a:pt x="124" y="249"/>
                  </a:lnTo>
                  <a:lnTo>
                    <a:pt x="124" y="248"/>
                  </a:lnTo>
                  <a:lnTo>
                    <a:pt x="124" y="248"/>
                  </a:lnTo>
                  <a:lnTo>
                    <a:pt x="125" y="248"/>
                  </a:lnTo>
                  <a:lnTo>
                    <a:pt x="125" y="247"/>
                  </a:lnTo>
                  <a:lnTo>
                    <a:pt x="126" y="247"/>
                  </a:lnTo>
                  <a:lnTo>
                    <a:pt x="127" y="247"/>
                  </a:lnTo>
                  <a:lnTo>
                    <a:pt x="128" y="247"/>
                  </a:lnTo>
                  <a:lnTo>
                    <a:pt x="128" y="246"/>
                  </a:lnTo>
                  <a:lnTo>
                    <a:pt x="129" y="245"/>
                  </a:lnTo>
                  <a:lnTo>
                    <a:pt x="129" y="244"/>
                  </a:lnTo>
                  <a:lnTo>
                    <a:pt x="130" y="244"/>
                  </a:lnTo>
                  <a:lnTo>
                    <a:pt x="130" y="243"/>
                  </a:lnTo>
                  <a:lnTo>
                    <a:pt x="131" y="243"/>
                  </a:lnTo>
                  <a:lnTo>
                    <a:pt x="132" y="243"/>
                  </a:lnTo>
                  <a:lnTo>
                    <a:pt x="133" y="243"/>
                  </a:lnTo>
                  <a:lnTo>
                    <a:pt x="134" y="243"/>
                  </a:lnTo>
                  <a:lnTo>
                    <a:pt x="134" y="242"/>
                  </a:lnTo>
                  <a:lnTo>
                    <a:pt x="133" y="242"/>
                  </a:lnTo>
                  <a:lnTo>
                    <a:pt x="133" y="241"/>
                  </a:lnTo>
                  <a:lnTo>
                    <a:pt x="133" y="240"/>
                  </a:lnTo>
                  <a:lnTo>
                    <a:pt x="134" y="240"/>
                  </a:lnTo>
                  <a:lnTo>
                    <a:pt x="134" y="239"/>
                  </a:lnTo>
                  <a:lnTo>
                    <a:pt x="134" y="238"/>
                  </a:lnTo>
                  <a:lnTo>
                    <a:pt x="135" y="238"/>
                  </a:lnTo>
                  <a:lnTo>
                    <a:pt x="136" y="238"/>
                  </a:lnTo>
                  <a:lnTo>
                    <a:pt x="137" y="238"/>
                  </a:lnTo>
                  <a:lnTo>
                    <a:pt x="137" y="237"/>
                  </a:lnTo>
                  <a:lnTo>
                    <a:pt x="137" y="236"/>
                  </a:lnTo>
                  <a:lnTo>
                    <a:pt x="138" y="236"/>
                  </a:lnTo>
                  <a:lnTo>
                    <a:pt x="139" y="236"/>
                  </a:lnTo>
                  <a:lnTo>
                    <a:pt x="140" y="236"/>
                  </a:lnTo>
                  <a:lnTo>
                    <a:pt x="140" y="235"/>
                  </a:lnTo>
                  <a:lnTo>
                    <a:pt x="139" y="235"/>
                  </a:lnTo>
                  <a:lnTo>
                    <a:pt x="138" y="235"/>
                  </a:lnTo>
                  <a:lnTo>
                    <a:pt x="138" y="234"/>
                  </a:lnTo>
                  <a:lnTo>
                    <a:pt x="139" y="234"/>
                  </a:lnTo>
                  <a:lnTo>
                    <a:pt x="139" y="233"/>
                  </a:lnTo>
                  <a:lnTo>
                    <a:pt x="140" y="233"/>
                  </a:lnTo>
                  <a:lnTo>
                    <a:pt x="140" y="232"/>
                  </a:lnTo>
                  <a:lnTo>
                    <a:pt x="139" y="232"/>
                  </a:lnTo>
                  <a:lnTo>
                    <a:pt x="139" y="231"/>
                  </a:lnTo>
                  <a:lnTo>
                    <a:pt x="139" y="230"/>
                  </a:lnTo>
                  <a:lnTo>
                    <a:pt x="140" y="230"/>
                  </a:lnTo>
                  <a:lnTo>
                    <a:pt x="141" y="230"/>
                  </a:lnTo>
                  <a:lnTo>
                    <a:pt x="141" y="229"/>
                  </a:lnTo>
                  <a:lnTo>
                    <a:pt x="140" y="229"/>
                  </a:lnTo>
                  <a:lnTo>
                    <a:pt x="140" y="228"/>
                  </a:lnTo>
                  <a:lnTo>
                    <a:pt x="139" y="228"/>
                  </a:lnTo>
                  <a:lnTo>
                    <a:pt x="138" y="227"/>
                  </a:lnTo>
                  <a:lnTo>
                    <a:pt x="138" y="226"/>
                  </a:lnTo>
                  <a:lnTo>
                    <a:pt x="137" y="226"/>
                  </a:lnTo>
                  <a:lnTo>
                    <a:pt x="136" y="226"/>
                  </a:lnTo>
                  <a:lnTo>
                    <a:pt x="136" y="225"/>
                  </a:lnTo>
                  <a:lnTo>
                    <a:pt x="135" y="225"/>
                  </a:lnTo>
                  <a:lnTo>
                    <a:pt x="135" y="224"/>
                  </a:lnTo>
                  <a:lnTo>
                    <a:pt x="135" y="223"/>
                  </a:lnTo>
                  <a:lnTo>
                    <a:pt x="135" y="222"/>
                  </a:lnTo>
                  <a:lnTo>
                    <a:pt x="134" y="222"/>
                  </a:lnTo>
                  <a:lnTo>
                    <a:pt x="134" y="221"/>
                  </a:lnTo>
                  <a:lnTo>
                    <a:pt x="133" y="221"/>
                  </a:lnTo>
                  <a:lnTo>
                    <a:pt x="133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3" y="219"/>
                  </a:lnTo>
                  <a:lnTo>
                    <a:pt x="133" y="218"/>
                  </a:lnTo>
                  <a:lnTo>
                    <a:pt x="132" y="218"/>
                  </a:lnTo>
                  <a:lnTo>
                    <a:pt x="132" y="217"/>
                  </a:lnTo>
                  <a:lnTo>
                    <a:pt x="131" y="216"/>
                  </a:lnTo>
                  <a:lnTo>
                    <a:pt x="131" y="215"/>
                  </a:lnTo>
                  <a:lnTo>
                    <a:pt x="131" y="214"/>
                  </a:lnTo>
                  <a:lnTo>
                    <a:pt x="131" y="213"/>
                  </a:lnTo>
                  <a:lnTo>
                    <a:pt x="131" y="212"/>
                  </a:lnTo>
                  <a:lnTo>
                    <a:pt x="131" y="211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30" y="209"/>
                  </a:lnTo>
                  <a:lnTo>
                    <a:pt x="130" y="208"/>
                  </a:lnTo>
                  <a:lnTo>
                    <a:pt x="129" y="208"/>
                  </a:lnTo>
                  <a:lnTo>
                    <a:pt x="129" y="207"/>
                  </a:lnTo>
                  <a:lnTo>
                    <a:pt x="129" y="206"/>
                  </a:lnTo>
                  <a:lnTo>
                    <a:pt x="128" y="206"/>
                  </a:lnTo>
                  <a:lnTo>
                    <a:pt x="128" y="205"/>
                  </a:lnTo>
                  <a:lnTo>
                    <a:pt x="128" y="204"/>
                  </a:lnTo>
                  <a:lnTo>
                    <a:pt x="128" y="203"/>
                  </a:lnTo>
                  <a:lnTo>
                    <a:pt x="127" y="202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7" y="199"/>
                  </a:lnTo>
                  <a:lnTo>
                    <a:pt x="128" y="199"/>
                  </a:lnTo>
                  <a:lnTo>
                    <a:pt x="129" y="199"/>
                  </a:lnTo>
                  <a:lnTo>
                    <a:pt x="129" y="198"/>
                  </a:lnTo>
                  <a:lnTo>
                    <a:pt x="130" y="198"/>
                  </a:lnTo>
                  <a:lnTo>
                    <a:pt x="131" y="198"/>
                  </a:lnTo>
                  <a:lnTo>
                    <a:pt x="131" y="197"/>
                  </a:lnTo>
                  <a:lnTo>
                    <a:pt x="131" y="196"/>
                  </a:lnTo>
                  <a:lnTo>
                    <a:pt x="131" y="195"/>
                  </a:lnTo>
                  <a:lnTo>
                    <a:pt x="131" y="194"/>
                  </a:lnTo>
                  <a:lnTo>
                    <a:pt x="130" y="194"/>
                  </a:lnTo>
                  <a:lnTo>
                    <a:pt x="130" y="193"/>
                  </a:lnTo>
                  <a:lnTo>
                    <a:pt x="129" y="192"/>
                  </a:lnTo>
                  <a:lnTo>
                    <a:pt x="129" y="191"/>
                  </a:lnTo>
                  <a:lnTo>
                    <a:pt x="128" y="191"/>
                  </a:lnTo>
                  <a:lnTo>
                    <a:pt x="128" y="190"/>
                  </a:lnTo>
                  <a:lnTo>
                    <a:pt x="128" y="189"/>
                  </a:lnTo>
                  <a:lnTo>
                    <a:pt x="127" y="189"/>
                  </a:lnTo>
                  <a:lnTo>
                    <a:pt x="127" y="188"/>
                  </a:lnTo>
                  <a:lnTo>
                    <a:pt x="127" y="187"/>
                  </a:lnTo>
                  <a:lnTo>
                    <a:pt x="127" y="186"/>
                  </a:lnTo>
                  <a:lnTo>
                    <a:pt x="126" y="185"/>
                  </a:lnTo>
                  <a:lnTo>
                    <a:pt x="126" y="184"/>
                  </a:lnTo>
                  <a:lnTo>
                    <a:pt x="125" y="184"/>
                  </a:lnTo>
                  <a:lnTo>
                    <a:pt x="124" y="184"/>
                  </a:lnTo>
                  <a:lnTo>
                    <a:pt x="124" y="183"/>
                  </a:lnTo>
                  <a:lnTo>
                    <a:pt x="124" y="183"/>
                  </a:lnTo>
                  <a:lnTo>
                    <a:pt x="124" y="182"/>
                  </a:lnTo>
                  <a:lnTo>
                    <a:pt x="124" y="181"/>
                  </a:lnTo>
                  <a:lnTo>
                    <a:pt x="124" y="180"/>
                  </a:lnTo>
                  <a:lnTo>
                    <a:pt x="123" y="180"/>
                  </a:lnTo>
                  <a:lnTo>
                    <a:pt x="122" y="180"/>
                  </a:lnTo>
                  <a:lnTo>
                    <a:pt x="122" y="179"/>
                  </a:lnTo>
                  <a:lnTo>
                    <a:pt x="122" y="178"/>
                  </a:lnTo>
                  <a:lnTo>
                    <a:pt x="121" y="178"/>
                  </a:lnTo>
                  <a:lnTo>
                    <a:pt x="120" y="178"/>
                  </a:lnTo>
                  <a:lnTo>
                    <a:pt x="121" y="178"/>
                  </a:lnTo>
                  <a:lnTo>
                    <a:pt x="121" y="177"/>
                  </a:lnTo>
                  <a:lnTo>
                    <a:pt x="121" y="176"/>
                  </a:lnTo>
                  <a:lnTo>
                    <a:pt x="121" y="175"/>
                  </a:lnTo>
                  <a:lnTo>
                    <a:pt x="122" y="174"/>
                  </a:lnTo>
                  <a:lnTo>
                    <a:pt x="122" y="175"/>
                  </a:lnTo>
                  <a:lnTo>
                    <a:pt x="123" y="175"/>
                  </a:lnTo>
                  <a:lnTo>
                    <a:pt x="123" y="174"/>
                  </a:lnTo>
                  <a:lnTo>
                    <a:pt x="124" y="174"/>
                  </a:lnTo>
                  <a:lnTo>
                    <a:pt x="124" y="173"/>
                  </a:lnTo>
                  <a:lnTo>
                    <a:pt x="124" y="173"/>
                  </a:lnTo>
                  <a:lnTo>
                    <a:pt x="124" y="172"/>
                  </a:lnTo>
                  <a:lnTo>
                    <a:pt x="124" y="171"/>
                  </a:lnTo>
                  <a:lnTo>
                    <a:pt x="125" y="171"/>
                  </a:lnTo>
                  <a:lnTo>
                    <a:pt x="126" y="171"/>
                  </a:lnTo>
                  <a:lnTo>
                    <a:pt x="127" y="170"/>
                  </a:lnTo>
                  <a:lnTo>
                    <a:pt x="128" y="170"/>
                  </a:lnTo>
                  <a:lnTo>
                    <a:pt x="127" y="170"/>
                  </a:lnTo>
                  <a:lnTo>
                    <a:pt x="127" y="169"/>
                  </a:lnTo>
                  <a:lnTo>
                    <a:pt x="128" y="169"/>
                  </a:lnTo>
                  <a:lnTo>
                    <a:pt x="127" y="169"/>
                  </a:lnTo>
                  <a:lnTo>
                    <a:pt x="127" y="168"/>
                  </a:lnTo>
                  <a:lnTo>
                    <a:pt x="126" y="168"/>
                  </a:lnTo>
                  <a:lnTo>
                    <a:pt x="127" y="167"/>
                  </a:lnTo>
                  <a:lnTo>
                    <a:pt x="127" y="166"/>
                  </a:lnTo>
                  <a:lnTo>
                    <a:pt x="128" y="166"/>
                  </a:lnTo>
                  <a:lnTo>
                    <a:pt x="128" y="165"/>
                  </a:lnTo>
                  <a:lnTo>
                    <a:pt x="128" y="164"/>
                  </a:lnTo>
                  <a:lnTo>
                    <a:pt x="129" y="164"/>
                  </a:lnTo>
                  <a:lnTo>
                    <a:pt x="130" y="164"/>
                  </a:lnTo>
                  <a:lnTo>
                    <a:pt x="130" y="163"/>
                  </a:lnTo>
                  <a:lnTo>
                    <a:pt x="131" y="157"/>
                  </a:lnTo>
                  <a:lnTo>
                    <a:pt x="131" y="156"/>
                  </a:lnTo>
                  <a:lnTo>
                    <a:pt x="131" y="155"/>
                  </a:lnTo>
                  <a:lnTo>
                    <a:pt x="131" y="154"/>
                  </a:lnTo>
                  <a:lnTo>
                    <a:pt x="131" y="153"/>
                  </a:lnTo>
                  <a:lnTo>
                    <a:pt x="131" y="152"/>
                  </a:lnTo>
                  <a:lnTo>
                    <a:pt x="130" y="152"/>
                  </a:lnTo>
                  <a:lnTo>
                    <a:pt x="130" y="151"/>
                  </a:lnTo>
                  <a:lnTo>
                    <a:pt x="130" y="150"/>
                  </a:lnTo>
                  <a:lnTo>
                    <a:pt x="130" y="149"/>
                  </a:lnTo>
                  <a:lnTo>
                    <a:pt x="131" y="149"/>
                  </a:lnTo>
                  <a:lnTo>
                    <a:pt x="131" y="148"/>
                  </a:lnTo>
                  <a:lnTo>
                    <a:pt x="131" y="147"/>
                  </a:lnTo>
                  <a:lnTo>
                    <a:pt x="132" y="147"/>
                  </a:lnTo>
                  <a:lnTo>
                    <a:pt x="132" y="146"/>
                  </a:lnTo>
                  <a:lnTo>
                    <a:pt x="132" y="145"/>
                  </a:lnTo>
                  <a:lnTo>
                    <a:pt x="133" y="145"/>
                  </a:lnTo>
                  <a:lnTo>
                    <a:pt x="133" y="144"/>
                  </a:lnTo>
                  <a:lnTo>
                    <a:pt x="133" y="143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4" y="141"/>
                  </a:lnTo>
                  <a:lnTo>
                    <a:pt x="135" y="140"/>
                  </a:lnTo>
                  <a:lnTo>
                    <a:pt x="136" y="140"/>
                  </a:lnTo>
                  <a:lnTo>
                    <a:pt x="136" y="139"/>
                  </a:lnTo>
                  <a:lnTo>
                    <a:pt x="136" y="140"/>
                  </a:lnTo>
                  <a:lnTo>
                    <a:pt x="137" y="140"/>
                  </a:lnTo>
                  <a:lnTo>
                    <a:pt x="137" y="139"/>
                  </a:lnTo>
                  <a:lnTo>
                    <a:pt x="137" y="138"/>
                  </a:lnTo>
                  <a:lnTo>
                    <a:pt x="137" y="137"/>
                  </a:lnTo>
                  <a:lnTo>
                    <a:pt x="136" y="137"/>
                  </a:lnTo>
                  <a:lnTo>
                    <a:pt x="136" y="136"/>
                  </a:lnTo>
                  <a:lnTo>
                    <a:pt x="136" y="135"/>
                  </a:lnTo>
                  <a:lnTo>
                    <a:pt x="136" y="134"/>
                  </a:lnTo>
                  <a:lnTo>
                    <a:pt x="136" y="133"/>
                  </a:lnTo>
                  <a:lnTo>
                    <a:pt x="136" y="132"/>
                  </a:lnTo>
                  <a:lnTo>
                    <a:pt x="136" y="131"/>
                  </a:lnTo>
                  <a:lnTo>
                    <a:pt x="135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5" y="130"/>
                  </a:lnTo>
                  <a:lnTo>
                    <a:pt x="135" y="129"/>
                  </a:lnTo>
                  <a:lnTo>
                    <a:pt x="134" y="129"/>
                  </a:lnTo>
                  <a:lnTo>
                    <a:pt x="134" y="128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6"/>
                  </a:lnTo>
                  <a:lnTo>
                    <a:pt x="134" y="126"/>
                  </a:lnTo>
                  <a:lnTo>
                    <a:pt x="134" y="125"/>
                  </a:lnTo>
                  <a:lnTo>
                    <a:pt x="134" y="124"/>
                  </a:lnTo>
                  <a:lnTo>
                    <a:pt x="135" y="124"/>
                  </a:lnTo>
                  <a:lnTo>
                    <a:pt x="135" y="123"/>
                  </a:lnTo>
                  <a:lnTo>
                    <a:pt x="135" y="122"/>
                  </a:lnTo>
                  <a:lnTo>
                    <a:pt x="134" y="121"/>
                  </a:lnTo>
                  <a:lnTo>
                    <a:pt x="134" y="120"/>
                  </a:lnTo>
                  <a:lnTo>
                    <a:pt x="133" y="120"/>
                  </a:lnTo>
                  <a:lnTo>
                    <a:pt x="133" y="119"/>
                  </a:lnTo>
                  <a:lnTo>
                    <a:pt x="133" y="118"/>
                  </a:lnTo>
                  <a:lnTo>
                    <a:pt x="132" y="118"/>
                  </a:lnTo>
                  <a:lnTo>
                    <a:pt x="131" y="118"/>
                  </a:lnTo>
                  <a:lnTo>
                    <a:pt x="131" y="117"/>
                  </a:lnTo>
                  <a:lnTo>
                    <a:pt x="130" y="117"/>
                  </a:lnTo>
                  <a:lnTo>
                    <a:pt x="129" y="117"/>
                  </a:lnTo>
                  <a:lnTo>
                    <a:pt x="128" y="117"/>
                  </a:lnTo>
                  <a:lnTo>
                    <a:pt x="127" y="117"/>
                  </a:lnTo>
                  <a:lnTo>
                    <a:pt x="126" y="117"/>
                  </a:lnTo>
                  <a:lnTo>
                    <a:pt x="126" y="116"/>
                  </a:lnTo>
                  <a:lnTo>
                    <a:pt x="125" y="115"/>
                  </a:lnTo>
                  <a:lnTo>
                    <a:pt x="124" y="115"/>
                  </a:lnTo>
                  <a:lnTo>
                    <a:pt x="124" y="114"/>
                  </a:lnTo>
                  <a:lnTo>
                    <a:pt x="124" y="114"/>
                  </a:lnTo>
                  <a:lnTo>
                    <a:pt x="124" y="113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3"/>
                  </a:lnTo>
                  <a:lnTo>
                    <a:pt x="122" y="112"/>
                  </a:lnTo>
                  <a:lnTo>
                    <a:pt x="121" y="112"/>
                  </a:lnTo>
                  <a:lnTo>
                    <a:pt x="120" y="111"/>
                  </a:lnTo>
                  <a:lnTo>
                    <a:pt x="119" y="111"/>
                  </a:lnTo>
                  <a:lnTo>
                    <a:pt x="119" y="110"/>
                  </a:lnTo>
                  <a:lnTo>
                    <a:pt x="118" y="110"/>
                  </a:lnTo>
                  <a:lnTo>
                    <a:pt x="118" y="109"/>
                  </a:lnTo>
                  <a:lnTo>
                    <a:pt x="117" y="110"/>
                  </a:lnTo>
                  <a:lnTo>
                    <a:pt x="116" y="110"/>
                  </a:lnTo>
                  <a:lnTo>
                    <a:pt x="115" y="109"/>
                  </a:lnTo>
                  <a:lnTo>
                    <a:pt x="115" y="108"/>
                  </a:lnTo>
                  <a:lnTo>
                    <a:pt x="115" y="107"/>
                  </a:lnTo>
                  <a:lnTo>
                    <a:pt x="114" y="107"/>
                  </a:lnTo>
                  <a:lnTo>
                    <a:pt x="114" y="106"/>
                  </a:lnTo>
                  <a:lnTo>
                    <a:pt x="114" y="105"/>
                  </a:lnTo>
                  <a:lnTo>
                    <a:pt x="113" y="105"/>
                  </a:lnTo>
                  <a:lnTo>
                    <a:pt x="113" y="104"/>
                  </a:lnTo>
                  <a:lnTo>
                    <a:pt x="113" y="103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0" y="104"/>
                  </a:lnTo>
                  <a:lnTo>
                    <a:pt x="109" y="104"/>
                  </a:lnTo>
                  <a:lnTo>
                    <a:pt x="108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6" y="107"/>
                  </a:lnTo>
                  <a:lnTo>
                    <a:pt x="105" y="107"/>
                  </a:lnTo>
                  <a:lnTo>
                    <a:pt x="104" y="108"/>
                  </a:lnTo>
                  <a:lnTo>
                    <a:pt x="103" y="108"/>
                  </a:lnTo>
                  <a:lnTo>
                    <a:pt x="103" y="109"/>
                  </a:lnTo>
                  <a:lnTo>
                    <a:pt x="103" y="108"/>
                  </a:lnTo>
                  <a:lnTo>
                    <a:pt x="102" y="108"/>
                  </a:lnTo>
                  <a:lnTo>
                    <a:pt x="101" y="108"/>
                  </a:lnTo>
                  <a:lnTo>
                    <a:pt x="101" y="109"/>
                  </a:lnTo>
                  <a:lnTo>
                    <a:pt x="100" y="109"/>
                  </a:lnTo>
                  <a:lnTo>
                    <a:pt x="99" y="109"/>
                  </a:lnTo>
                  <a:lnTo>
                    <a:pt x="99" y="108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6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5" y="105"/>
                  </a:lnTo>
                  <a:lnTo>
                    <a:pt x="94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0" y="104"/>
                  </a:lnTo>
                  <a:lnTo>
                    <a:pt x="89" y="104"/>
                  </a:lnTo>
                  <a:lnTo>
                    <a:pt x="88" y="104"/>
                  </a:lnTo>
                  <a:lnTo>
                    <a:pt x="87" y="104"/>
                  </a:lnTo>
                  <a:lnTo>
                    <a:pt x="86" y="103"/>
                  </a:lnTo>
                  <a:lnTo>
                    <a:pt x="83" y="104"/>
                  </a:lnTo>
                  <a:lnTo>
                    <a:pt x="80" y="105"/>
                  </a:lnTo>
                  <a:lnTo>
                    <a:pt x="79" y="105"/>
                  </a:lnTo>
                  <a:lnTo>
                    <a:pt x="75" y="106"/>
                  </a:lnTo>
                  <a:lnTo>
                    <a:pt x="72" y="107"/>
                  </a:lnTo>
                  <a:lnTo>
                    <a:pt x="71" y="107"/>
                  </a:lnTo>
                  <a:lnTo>
                    <a:pt x="71" y="108"/>
                  </a:lnTo>
                  <a:lnTo>
                    <a:pt x="71" y="103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70" y="94"/>
                  </a:lnTo>
                  <a:lnTo>
                    <a:pt x="69" y="94"/>
                  </a:lnTo>
                  <a:lnTo>
                    <a:pt x="68" y="94"/>
                  </a:lnTo>
                  <a:lnTo>
                    <a:pt x="68" y="93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4" y="91"/>
                  </a:lnTo>
                  <a:lnTo>
                    <a:pt x="64" y="90"/>
                  </a:lnTo>
                  <a:lnTo>
                    <a:pt x="64" y="89"/>
                  </a:lnTo>
                  <a:lnTo>
                    <a:pt x="64" y="88"/>
                  </a:lnTo>
                  <a:lnTo>
                    <a:pt x="64" y="87"/>
                  </a:lnTo>
                  <a:lnTo>
                    <a:pt x="64" y="86"/>
                  </a:lnTo>
                  <a:lnTo>
                    <a:pt x="64" y="85"/>
                  </a:lnTo>
                  <a:lnTo>
                    <a:pt x="64" y="84"/>
                  </a:lnTo>
                  <a:lnTo>
                    <a:pt x="65" y="84"/>
                  </a:lnTo>
                  <a:lnTo>
                    <a:pt x="65" y="83"/>
                  </a:lnTo>
                  <a:lnTo>
                    <a:pt x="65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0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2" y="79"/>
                  </a:lnTo>
                  <a:lnTo>
                    <a:pt x="62" y="78"/>
                  </a:lnTo>
                  <a:lnTo>
                    <a:pt x="62" y="77"/>
                  </a:lnTo>
                  <a:lnTo>
                    <a:pt x="61" y="76"/>
                  </a:lnTo>
                  <a:lnTo>
                    <a:pt x="61" y="75"/>
                  </a:lnTo>
                  <a:lnTo>
                    <a:pt x="60" y="75"/>
                  </a:lnTo>
                  <a:lnTo>
                    <a:pt x="59" y="74"/>
                  </a:lnTo>
                  <a:lnTo>
                    <a:pt x="59" y="73"/>
                  </a:lnTo>
                  <a:lnTo>
                    <a:pt x="58" y="73"/>
                  </a:lnTo>
                  <a:lnTo>
                    <a:pt x="58" y="72"/>
                  </a:lnTo>
                  <a:lnTo>
                    <a:pt x="58" y="71"/>
                  </a:lnTo>
                  <a:lnTo>
                    <a:pt x="58" y="70"/>
                  </a:lnTo>
                  <a:lnTo>
                    <a:pt x="58" y="69"/>
                  </a:lnTo>
                  <a:lnTo>
                    <a:pt x="58" y="68"/>
                  </a:lnTo>
                  <a:lnTo>
                    <a:pt x="57" y="68"/>
                  </a:lnTo>
                  <a:lnTo>
                    <a:pt x="57" y="67"/>
                  </a:lnTo>
                  <a:lnTo>
                    <a:pt x="57" y="66"/>
                  </a:lnTo>
                  <a:lnTo>
                    <a:pt x="57" y="65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8" y="62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59"/>
                  </a:lnTo>
                  <a:lnTo>
                    <a:pt x="59" y="59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0" y="57"/>
                  </a:lnTo>
                  <a:lnTo>
                    <a:pt x="60" y="56"/>
                  </a:lnTo>
                  <a:lnTo>
                    <a:pt x="60" y="55"/>
                  </a:lnTo>
                  <a:lnTo>
                    <a:pt x="60" y="54"/>
                  </a:lnTo>
                  <a:lnTo>
                    <a:pt x="59" y="53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7" y="49"/>
                  </a:lnTo>
                  <a:lnTo>
                    <a:pt x="57" y="48"/>
                  </a:lnTo>
                  <a:lnTo>
                    <a:pt x="56" y="48"/>
                  </a:lnTo>
                  <a:lnTo>
                    <a:pt x="55" y="48"/>
                  </a:lnTo>
                  <a:lnTo>
                    <a:pt x="55" y="47"/>
                  </a:lnTo>
                  <a:lnTo>
                    <a:pt x="54" y="46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51" y="47"/>
                  </a:lnTo>
                  <a:lnTo>
                    <a:pt x="50" y="47"/>
                  </a:lnTo>
                  <a:lnTo>
                    <a:pt x="49" y="47"/>
                  </a:lnTo>
                  <a:lnTo>
                    <a:pt x="48" y="47"/>
                  </a:lnTo>
                  <a:lnTo>
                    <a:pt x="47" y="48"/>
                  </a:lnTo>
                  <a:lnTo>
                    <a:pt x="46" y="48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7" y="49"/>
                  </a:lnTo>
                  <a:lnTo>
                    <a:pt x="48" y="49"/>
                  </a:lnTo>
                  <a:lnTo>
                    <a:pt x="48" y="50"/>
                  </a:lnTo>
                  <a:lnTo>
                    <a:pt x="48" y="53"/>
                  </a:lnTo>
                  <a:lnTo>
                    <a:pt x="45" y="53"/>
                  </a:lnTo>
                  <a:lnTo>
                    <a:pt x="44" y="53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0" y="53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7" y="50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4" y="48"/>
                  </a:lnTo>
                  <a:lnTo>
                    <a:pt x="34" y="47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4"/>
                  </a:lnTo>
                  <a:lnTo>
                    <a:pt x="28" y="43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3" y="34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2" y="8"/>
                  </a:lnTo>
                  <a:lnTo>
                    <a:pt x="46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70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8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4" y="8"/>
                  </a:lnTo>
                  <a:lnTo>
                    <a:pt x="89" y="8"/>
                  </a:lnTo>
                  <a:lnTo>
                    <a:pt x="90" y="8"/>
                  </a:lnTo>
                  <a:lnTo>
                    <a:pt x="91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8"/>
                  </a:lnTo>
                  <a:lnTo>
                    <a:pt x="98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3" y="8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6" y="8"/>
                  </a:lnTo>
                  <a:lnTo>
                    <a:pt x="117" y="8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2" y="8"/>
                  </a:lnTo>
                  <a:lnTo>
                    <a:pt x="125" y="8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8" y="8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4" y="8"/>
                  </a:lnTo>
                  <a:lnTo>
                    <a:pt x="136" y="8"/>
                  </a:lnTo>
                  <a:lnTo>
                    <a:pt x="137" y="9"/>
                  </a:lnTo>
                  <a:lnTo>
                    <a:pt x="138" y="9"/>
                  </a:lnTo>
                  <a:lnTo>
                    <a:pt x="138" y="8"/>
                  </a:lnTo>
                  <a:lnTo>
                    <a:pt x="138" y="6"/>
                  </a:lnTo>
                  <a:lnTo>
                    <a:pt x="139" y="6"/>
                  </a:lnTo>
                  <a:lnTo>
                    <a:pt x="141" y="6"/>
                  </a:lnTo>
                  <a:lnTo>
                    <a:pt x="146" y="6"/>
                  </a:lnTo>
                  <a:lnTo>
                    <a:pt x="147" y="6"/>
                  </a:lnTo>
                  <a:lnTo>
                    <a:pt x="148" y="6"/>
                  </a:lnTo>
                  <a:lnTo>
                    <a:pt x="150" y="6"/>
                  </a:lnTo>
                  <a:lnTo>
                    <a:pt x="151" y="6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7" y="5"/>
                  </a:lnTo>
                  <a:lnTo>
                    <a:pt x="158" y="5"/>
                  </a:lnTo>
                  <a:lnTo>
                    <a:pt x="159" y="5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7" y="5"/>
                  </a:lnTo>
                  <a:lnTo>
                    <a:pt x="168" y="5"/>
                  </a:lnTo>
                  <a:lnTo>
                    <a:pt x="169" y="5"/>
                  </a:lnTo>
                  <a:lnTo>
                    <a:pt x="180" y="5"/>
                  </a:lnTo>
                  <a:lnTo>
                    <a:pt x="181" y="5"/>
                  </a:lnTo>
                  <a:lnTo>
                    <a:pt x="184" y="5"/>
                  </a:lnTo>
                  <a:lnTo>
                    <a:pt x="185" y="5"/>
                  </a:lnTo>
                  <a:lnTo>
                    <a:pt x="187" y="5"/>
                  </a:lnTo>
                  <a:lnTo>
                    <a:pt x="189" y="5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4" y="5"/>
                  </a:lnTo>
                  <a:lnTo>
                    <a:pt x="195" y="5"/>
                  </a:lnTo>
                  <a:lnTo>
                    <a:pt x="196" y="5"/>
                  </a:lnTo>
                  <a:lnTo>
                    <a:pt x="197" y="5"/>
                  </a:lnTo>
                  <a:lnTo>
                    <a:pt x="199" y="5"/>
                  </a:lnTo>
                  <a:lnTo>
                    <a:pt x="201" y="5"/>
                  </a:lnTo>
                  <a:lnTo>
                    <a:pt x="205" y="5"/>
                  </a:lnTo>
                  <a:lnTo>
                    <a:pt x="211" y="5"/>
                  </a:lnTo>
                  <a:lnTo>
                    <a:pt x="212" y="5"/>
                  </a:lnTo>
                  <a:lnTo>
                    <a:pt x="213" y="5"/>
                  </a:lnTo>
                  <a:lnTo>
                    <a:pt x="215" y="4"/>
                  </a:lnTo>
                  <a:lnTo>
                    <a:pt x="216" y="4"/>
                  </a:lnTo>
                  <a:lnTo>
                    <a:pt x="217" y="4"/>
                  </a:lnTo>
                  <a:lnTo>
                    <a:pt x="220" y="4"/>
                  </a:lnTo>
                  <a:lnTo>
                    <a:pt x="222" y="4"/>
                  </a:lnTo>
                  <a:lnTo>
                    <a:pt x="224" y="4"/>
                  </a:lnTo>
                  <a:lnTo>
                    <a:pt x="225" y="4"/>
                  </a:lnTo>
                  <a:lnTo>
                    <a:pt x="227" y="4"/>
                  </a:lnTo>
                  <a:lnTo>
                    <a:pt x="235" y="4"/>
                  </a:lnTo>
                  <a:lnTo>
                    <a:pt x="236" y="4"/>
                  </a:lnTo>
                  <a:lnTo>
                    <a:pt x="239" y="4"/>
                  </a:lnTo>
                  <a:lnTo>
                    <a:pt x="240" y="4"/>
                  </a:lnTo>
                  <a:lnTo>
                    <a:pt x="241" y="4"/>
                  </a:lnTo>
                  <a:lnTo>
                    <a:pt x="245" y="4"/>
                  </a:lnTo>
                  <a:lnTo>
                    <a:pt x="246" y="4"/>
                  </a:lnTo>
                  <a:lnTo>
                    <a:pt x="248" y="4"/>
                  </a:lnTo>
                  <a:lnTo>
                    <a:pt x="249" y="4"/>
                  </a:lnTo>
                  <a:lnTo>
                    <a:pt x="250" y="4"/>
                  </a:lnTo>
                  <a:lnTo>
                    <a:pt x="251" y="4"/>
                  </a:lnTo>
                  <a:lnTo>
                    <a:pt x="251" y="3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7" y="3"/>
                  </a:lnTo>
                  <a:lnTo>
                    <a:pt x="259" y="3"/>
                  </a:lnTo>
                  <a:lnTo>
                    <a:pt x="260" y="3"/>
                  </a:lnTo>
                  <a:lnTo>
                    <a:pt x="261" y="3"/>
                  </a:lnTo>
                  <a:lnTo>
                    <a:pt x="262" y="3"/>
                  </a:lnTo>
                  <a:lnTo>
                    <a:pt x="263" y="3"/>
                  </a:lnTo>
                  <a:lnTo>
                    <a:pt x="264" y="3"/>
                  </a:lnTo>
                  <a:lnTo>
                    <a:pt x="265" y="3"/>
                  </a:lnTo>
                  <a:lnTo>
                    <a:pt x="266" y="3"/>
                  </a:lnTo>
                  <a:lnTo>
                    <a:pt x="267" y="3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4" y="3"/>
                  </a:lnTo>
                  <a:lnTo>
                    <a:pt x="275" y="3"/>
                  </a:lnTo>
                  <a:lnTo>
                    <a:pt x="277" y="3"/>
                  </a:lnTo>
                  <a:lnTo>
                    <a:pt x="279" y="3"/>
                  </a:lnTo>
                  <a:lnTo>
                    <a:pt x="280" y="3"/>
                  </a:lnTo>
                  <a:lnTo>
                    <a:pt x="281" y="3"/>
                  </a:lnTo>
                  <a:lnTo>
                    <a:pt x="285" y="2"/>
                  </a:lnTo>
                  <a:lnTo>
                    <a:pt x="288" y="2"/>
                  </a:lnTo>
                  <a:lnTo>
                    <a:pt x="293" y="2"/>
                  </a:lnTo>
                  <a:lnTo>
                    <a:pt x="295" y="2"/>
                  </a:lnTo>
                  <a:lnTo>
                    <a:pt x="299" y="2"/>
                  </a:lnTo>
                  <a:lnTo>
                    <a:pt x="301" y="2"/>
                  </a:lnTo>
                  <a:lnTo>
                    <a:pt x="304" y="2"/>
                  </a:lnTo>
                  <a:lnTo>
                    <a:pt x="305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11" y="1"/>
                  </a:lnTo>
                  <a:lnTo>
                    <a:pt x="312" y="1"/>
                  </a:lnTo>
                  <a:lnTo>
                    <a:pt x="313" y="1"/>
                  </a:lnTo>
                  <a:lnTo>
                    <a:pt x="317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4" y="1"/>
                  </a:lnTo>
                  <a:lnTo>
                    <a:pt x="327" y="1"/>
                  </a:lnTo>
                  <a:lnTo>
                    <a:pt x="328" y="1"/>
                  </a:lnTo>
                  <a:lnTo>
                    <a:pt x="330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7" y="1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51" y="0"/>
                  </a:lnTo>
                  <a:lnTo>
                    <a:pt x="356" y="0"/>
                  </a:lnTo>
                  <a:lnTo>
                    <a:pt x="357" y="0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58" y="2"/>
                  </a:lnTo>
                  <a:lnTo>
                    <a:pt x="359" y="2"/>
                  </a:lnTo>
                  <a:lnTo>
                    <a:pt x="359" y="3"/>
                  </a:lnTo>
                  <a:lnTo>
                    <a:pt x="358" y="3"/>
                  </a:lnTo>
                  <a:lnTo>
                    <a:pt x="358" y="4"/>
                  </a:lnTo>
                  <a:lnTo>
                    <a:pt x="359" y="4"/>
                  </a:lnTo>
                  <a:lnTo>
                    <a:pt x="360" y="4"/>
                  </a:lnTo>
                  <a:lnTo>
                    <a:pt x="360" y="5"/>
                  </a:lnTo>
                  <a:lnTo>
                    <a:pt x="361" y="5"/>
                  </a:lnTo>
                  <a:lnTo>
                    <a:pt x="360" y="6"/>
                  </a:lnTo>
                  <a:lnTo>
                    <a:pt x="359" y="6"/>
                  </a:lnTo>
                  <a:lnTo>
                    <a:pt x="359" y="7"/>
                  </a:lnTo>
                  <a:lnTo>
                    <a:pt x="359" y="8"/>
                  </a:lnTo>
                  <a:lnTo>
                    <a:pt x="358" y="8"/>
                  </a:lnTo>
                  <a:lnTo>
                    <a:pt x="357" y="8"/>
                  </a:lnTo>
                  <a:lnTo>
                    <a:pt x="357" y="9"/>
                  </a:lnTo>
                  <a:lnTo>
                    <a:pt x="357" y="10"/>
                  </a:lnTo>
                  <a:lnTo>
                    <a:pt x="357" y="11"/>
                  </a:lnTo>
                  <a:lnTo>
                    <a:pt x="356" y="11"/>
                  </a:lnTo>
                  <a:lnTo>
                    <a:pt x="355" y="10"/>
                  </a:lnTo>
                  <a:lnTo>
                    <a:pt x="355" y="11"/>
                  </a:lnTo>
                  <a:lnTo>
                    <a:pt x="355" y="12"/>
                  </a:lnTo>
                  <a:lnTo>
                    <a:pt x="355" y="13"/>
                  </a:lnTo>
                  <a:lnTo>
                    <a:pt x="354" y="13"/>
                  </a:lnTo>
                  <a:lnTo>
                    <a:pt x="353" y="13"/>
                  </a:lnTo>
                  <a:lnTo>
                    <a:pt x="353" y="14"/>
                  </a:lnTo>
                  <a:lnTo>
                    <a:pt x="353" y="15"/>
                  </a:lnTo>
                  <a:lnTo>
                    <a:pt x="352" y="15"/>
                  </a:lnTo>
                  <a:lnTo>
                    <a:pt x="352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51" y="17"/>
                  </a:lnTo>
                  <a:lnTo>
                    <a:pt x="351" y="18"/>
                  </a:lnTo>
                  <a:lnTo>
                    <a:pt x="350" y="18"/>
                  </a:lnTo>
                  <a:lnTo>
                    <a:pt x="350" y="19"/>
                  </a:lnTo>
                  <a:lnTo>
                    <a:pt x="351" y="19"/>
                  </a:lnTo>
                  <a:lnTo>
                    <a:pt x="352" y="19"/>
                  </a:lnTo>
                  <a:lnTo>
                    <a:pt x="352" y="20"/>
                  </a:lnTo>
                  <a:lnTo>
                    <a:pt x="353" y="20"/>
                  </a:lnTo>
                  <a:lnTo>
                    <a:pt x="353" y="21"/>
                  </a:lnTo>
                  <a:lnTo>
                    <a:pt x="352" y="21"/>
                  </a:lnTo>
                  <a:lnTo>
                    <a:pt x="351" y="21"/>
                  </a:lnTo>
                  <a:lnTo>
                    <a:pt x="351" y="22"/>
                  </a:lnTo>
                  <a:lnTo>
                    <a:pt x="352" y="22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4"/>
                  </a:lnTo>
                  <a:lnTo>
                    <a:pt x="354" y="24"/>
                  </a:lnTo>
                  <a:lnTo>
                    <a:pt x="354" y="25"/>
                  </a:lnTo>
                  <a:lnTo>
                    <a:pt x="353" y="25"/>
                  </a:lnTo>
                  <a:lnTo>
                    <a:pt x="353" y="24"/>
                  </a:lnTo>
                  <a:lnTo>
                    <a:pt x="352" y="24"/>
                  </a:lnTo>
                  <a:lnTo>
                    <a:pt x="351" y="24"/>
                  </a:lnTo>
                  <a:lnTo>
                    <a:pt x="350" y="23"/>
                  </a:lnTo>
                  <a:lnTo>
                    <a:pt x="349" y="23"/>
                  </a:lnTo>
                  <a:lnTo>
                    <a:pt x="348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49" y="25"/>
                  </a:lnTo>
                  <a:lnTo>
                    <a:pt x="348" y="25"/>
                  </a:lnTo>
                  <a:lnTo>
                    <a:pt x="348" y="26"/>
                  </a:lnTo>
                  <a:lnTo>
                    <a:pt x="349" y="27"/>
                  </a:lnTo>
                  <a:lnTo>
                    <a:pt x="350" y="28"/>
                  </a:lnTo>
                  <a:lnTo>
                    <a:pt x="350" y="29"/>
                  </a:lnTo>
                  <a:lnTo>
                    <a:pt x="351" y="29"/>
                  </a:lnTo>
                  <a:lnTo>
                    <a:pt x="351" y="30"/>
                  </a:lnTo>
                  <a:lnTo>
                    <a:pt x="351" y="29"/>
                  </a:lnTo>
                  <a:lnTo>
                    <a:pt x="352" y="29"/>
                  </a:lnTo>
                  <a:lnTo>
                    <a:pt x="353" y="29"/>
                  </a:lnTo>
                  <a:lnTo>
                    <a:pt x="353" y="30"/>
                  </a:lnTo>
                  <a:lnTo>
                    <a:pt x="353" y="31"/>
                  </a:lnTo>
                  <a:lnTo>
                    <a:pt x="354" y="31"/>
                  </a:lnTo>
                  <a:lnTo>
                    <a:pt x="354" y="32"/>
                  </a:lnTo>
                  <a:lnTo>
                    <a:pt x="355" y="32"/>
                  </a:lnTo>
                  <a:lnTo>
                    <a:pt x="355" y="33"/>
                  </a:lnTo>
                  <a:lnTo>
                    <a:pt x="354" y="33"/>
                  </a:lnTo>
                  <a:lnTo>
                    <a:pt x="353" y="33"/>
                  </a:lnTo>
                  <a:lnTo>
                    <a:pt x="352" y="33"/>
                  </a:lnTo>
                  <a:lnTo>
                    <a:pt x="352" y="34"/>
                  </a:lnTo>
                  <a:lnTo>
                    <a:pt x="351" y="34"/>
                  </a:lnTo>
                  <a:lnTo>
                    <a:pt x="350" y="34"/>
                  </a:lnTo>
                  <a:lnTo>
                    <a:pt x="350" y="33"/>
                  </a:lnTo>
                  <a:lnTo>
                    <a:pt x="349" y="33"/>
                  </a:lnTo>
                  <a:lnTo>
                    <a:pt x="349" y="32"/>
                  </a:lnTo>
                  <a:lnTo>
                    <a:pt x="348" y="32"/>
                  </a:lnTo>
                  <a:lnTo>
                    <a:pt x="348" y="31"/>
                  </a:lnTo>
                  <a:lnTo>
                    <a:pt x="348" y="32"/>
                  </a:lnTo>
                  <a:lnTo>
                    <a:pt x="347" y="32"/>
                  </a:lnTo>
                  <a:lnTo>
                    <a:pt x="347" y="33"/>
                  </a:lnTo>
                  <a:lnTo>
                    <a:pt x="346" y="33"/>
                  </a:lnTo>
                  <a:lnTo>
                    <a:pt x="346" y="34"/>
                  </a:lnTo>
                  <a:lnTo>
                    <a:pt x="347" y="34"/>
                  </a:lnTo>
                  <a:lnTo>
                    <a:pt x="347" y="35"/>
                  </a:lnTo>
                  <a:lnTo>
                    <a:pt x="347" y="36"/>
                  </a:lnTo>
                  <a:lnTo>
                    <a:pt x="346" y="36"/>
                  </a:lnTo>
                  <a:lnTo>
                    <a:pt x="345" y="36"/>
                  </a:lnTo>
                  <a:lnTo>
                    <a:pt x="345" y="37"/>
                  </a:lnTo>
                  <a:lnTo>
                    <a:pt x="344" y="37"/>
                  </a:lnTo>
                  <a:lnTo>
                    <a:pt x="344" y="38"/>
                  </a:lnTo>
                  <a:lnTo>
                    <a:pt x="343" y="38"/>
                  </a:lnTo>
                  <a:lnTo>
                    <a:pt x="343" y="39"/>
                  </a:lnTo>
                  <a:lnTo>
                    <a:pt x="342" y="39"/>
                  </a:lnTo>
                  <a:lnTo>
                    <a:pt x="341" y="39"/>
                  </a:lnTo>
                  <a:lnTo>
                    <a:pt x="341" y="38"/>
                  </a:lnTo>
                  <a:lnTo>
                    <a:pt x="340" y="38"/>
                  </a:lnTo>
                  <a:lnTo>
                    <a:pt x="339" y="37"/>
                  </a:lnTo>
                  <a:lnTo>
                    <a:pt x="338" y="37"/>
                  </a:lnTo>
                  <a:lnTo>
                    <a:pt x="337" y="36"/>
                  </a:lnTo>
                  <a:lnTo>
                    <a:pt x="336" y="36"/>
                  </a:lnTo>
                  <a:lnTo>
                    <a:pt x="335" y="36"/>
                  </a:lnTo>
                  <a:lnTo>
                    <a:pt x="334" y="37"/>
                  </a:lnTo>
                  <a:lnTo>
                    <a:pt x="335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5" y="41"/>
                  </a:lnTo>
                  <a:lnTo>
                    <a:pt x="335" y="42"/>
                  </a:lnTo>
                  <a:lnTo>
                    <a:pt x="336" y="43"/>
                  </a:lnTo>
                  <a:lnTo>
                    <a:pt x="335" y="44"/>
                  </a:lnTo>
                  <a:lnTo>
                    <a:pt x="334" y="44"/>
                  </a:lnTo>
                  <a:lnTo>
                    <a:pt x="334" y="43"/>
                  </a:lnTo>
                  <a:lnTo>
                    <a:pt x="333" y="43"/>
                  </a:lnTo>
                  <a:lnTo>
                    <a:pt x="333" y="42"/>
                  </a:lnTo>
                  <a:lnTo>
                    <a:pt x="332" y="42"/>
                  </a:lnTo>
                  <a:lnTo>
                    <a:pt x="331" y="42"/>
                  </a:lnTo>
                  <a:lnTo>
                    <a:pt x="331" y="41"/>
                  </a:lnTo>
                  <a:lnTo>
                    <a:pt x="331" y="42"/>
                  </a:lnTo>
                  <a:lnTo>
                    <a:pt x="330" y="42"/>
                  </a:lnTo>
                  <a:lnTo>
                    <a:pt x="330" y="43"/>
                  </a:lnTo>
                  <a:lnTo>
                    <a:pt x="330" y="44"/>
                  </a:lnTo>
                  <a:lnTo>
                    <a:pt x="329" y="44"/>
                  </a:lnTo>
                  <a:lnTo>
                    <a:pt x="330" y="44"/>
                  </a:lnTo>
                  <a:lnTo>
                    <a:pt x="329" y="44"/>
                  </a:lnTo>
                  <a:lnTo>
                    <a:pt x="329" y="45"/>
                  </a:lnTo>
                  <a:lnTo>
                    <a:pt x="328" y="45"/>
                  </a:lnTo>
                  <a:lnTo>
                    <a:pt x="328" y="46"/>
                  </a:lnTo>
                  <a:lnTo>
                    <a:pt x="327" y="46"/>
                  </a:lnTo>
                  <a:lnTo>
                    <a:pt x="327" y="47"/>
                  </a:lnTo>
                  <a:lnTo>
                    <a:pt x="326" y="47"/>
                  </a:lnTo>
                  <a:lnTo>
                    <a:pt x="325" y="47"/>
                  </a:lnTo>
                  <a:lnTo>
                    <a:pt x="325" y="48"/>
                  </a:lnTo>
                  <a:lnTo>
                    <a:pt x="325" y="49"/>
                  </a:lnTo>
                  <a:lnTo>
                    <a:pt x="325" y="50"/>
                  </a:lnTo>
                  <a:lnTo>
                    <a:pt x="324" y="50"/>
                  </a:lnTo>
                  <a:lnTo>
                    <a:pt x="324" y="51"/>
                  </a:lnTo>
                  <a:lnTo>
                    <a:pt x="323" y="52"/>
                  </a:lnTo>
                  <a:lnTo>
                    <a:pt x="322" y="53"/>
                  </a:lnTo>
                  <a:lnTo>
                    <a:pt x="321" y="53"/>
                  </a:lnTo>
                  <a:lnTo>
                    <a:pt x="320" y="53"/>
                  </a:lnTo>
                  <a:lnTo>
                    <a:pt x="320" y="52"/>
                  </a:lnTo>
                  <a:lnTo>
                    <a:pt x="319" y="52"/>
                  </a:lnTo>
                  <a:lnTo>
                    <a:pt x="319" y="53"/>
                  </a:lnTo>
                  <a:lnTo>
                    <a:pt x="318" y="53"/>
                  </a:lnTo>
                  <a:lnTo>
                    <a:pt x="318" y="54"/>
                  </a:lnTo>
                  <a:lnTo>
                    <a:pt x="318" y="55"/>
                  </a:lnTo>
                  <a:lnTo>
                    <a:pt x="318" y="56"/>
                  </a:lnTo>
                  <a:lnTo>
                    <a:pt x="318" y="57"/>
                  </a:lnTo>
                  <a:lnTo>
                    <a:pt x="317" y="57"/>
                  </a:lnTo>
                  <a:lnTo>
                    <a:pt x="317" y="56"/>
                  </a:lnTo>
                  <a:lnTo>
                    <a:pt x="317" y="55"/>
                  </a:lnTo>
                  <a:lnTo>
                    <a:pt x="316" y="55"/>
                  </a:lnTo>
                  <a:lnTo>
                    <a:pt x="316" y="55"/>
                  </a:lnTo>
                  <a:lnTo>
                    <a:pt x="316" y="56"/>
                  </a:lnTo>
                  <a:lnTo>
                    <a:pt x="316" y="57"/>
                  </a:lnTo>
                  <a:lnTo>
                    <a:pt x="316" y="58"/>
                  </a:lnTo>
                  <a:lnTo>
                    <a:pt x="316" y="59"/>
                  </a:lnTo>
                  <a:lnTo>
                    <a:pt x="316" y="60"/>
                  </a:lnTo>
                  <a:lnTo>
                    <a:pt x="316" y="61"/>
                  </a:lnTo>
                  <a:lnTo>
                    <a:pt x="316" y="61"/>
                  </a:lnTo>
                  <a:lnTo>
                    <a:pt x="316" y="62"/>
                  </a:lnTo>
                  <a:lnTo>
                    <a:pt x="315" y="62"/>
                  </a:lnTo>
                  <a:lnTo>
                    <a:pt x="314" y="62"/>
                  </a:lnTo>
                  <a:lnTo>
                    <a:pt x="313" y="62"/>
                  </a:lnTo>
                  <a:lnTo>
                    <a:pt x="313" y="61"/>
                  </a:lnTo>
                  <a:lnTo>
                    <a:pt x="312" y="61"/>
                  </a:lnTo>
                  <a:lnTo>
                    <a:pt x="312" y="60"/>
                  </a:lnTo>
                  <a:lnTo>
                    <a:pt x="311" y="60"/>
                  </a:lnTo>
                  <a:lnTo>
                    <a:pt x="312" y="60"/>
                  </a:lnTo>
                  <a:lnTo>
                    <a:pt x="312" y="59"/>
                  </a:lnTo>
                  <a:lnTo>
                    <a:pt x="312" y="58"/>
                  </a:lnTo>
                  <a:lnTo>
                    <a:pt x="311" y="58"/>
                  </a:lnTo>
                  <a:lnTo>
                    <a:pt x="311" y="59"/>
                  </a:lnTo>
                  <a:lnTo>
                    <a:pt x="310" y="59"/>
                  </a:lnTo>
                  <a:lnTo>
                    <a:pt x="310" y="60"/>
                  </a:lnTo>
                  <a:lnTo>
                    <a:pt x="310" y="61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8" y="63"/>
                  </a:lnTo>
                  <a:lnTo>
                    <a:pt x="307" y="63"/>
                  </a:lnTo>
                  <a:lnTo>
                    <a:pt x="306" y="63"/>
                  </a:lnTo>
                  <a:lnTo>
                    <a:pt x="305" y="63"/>
                  </a:lnTo>
                  <a:lnTo>
                    <a:pt x="305" y="62"/>
                  </a:lnTo>
                  <a:lnTo>
                    <a:pt x="305" y="63"/>
                  </a:lnTo>
                  <a:lnTo>
                    <a:pt x="304" y="63"/>
                  </a:lnTo>
                  <a:lnTo>
                    <a:pt x="303" y="63"/>
                  </a:lnTo>
                  <a:lnTo>
                    <a:pt x="302" y="63"/>
                  </a:lnTo>
                  <a:lnTo>
                    <a:pt x="301" y="63"/>
                  </a:lnTo>
                  <a:lnTo>
                    <a:pt x="300" y="63"/>
                  </a:lnTo>
                  <a:lnTo>
                    <a:pt x="299" y="63"/>
                  </a:lnTo>
                  <a:lnTo>
                    <a:pt x="299" y="64"/>
                  </a:lnTo>
                  <a:lnTo>
                    <a:pt x="300" y="64"/>
                  </a:lnTo>
                  <a:lnTo>
                    <a:pt x="300" y="65"/>
                  </a:lnTo>
                  <a:lnTo>
                    <a:pt x="301" y="65"/>
                  </a:lnTo>
                  <a:lnTo>
                    <a:pt x="301" y="66"/>
                  </a:lnTo>
                  <a:lnTo>
                    <a:pt x="302" y="66"/>
                  </a:lnTo>
                  <a:lnTo>
                    <a:pt x="303" y="66"/>
                  </a:lnTo>
                  <a:lnTo>
                    <a:pt x="302" y="66"/>
                  </a:lnTo>
                  <a:lnTo>
                    <a:pt x="303" y="66"/>
                  </a:lnTo>
                  <a:lnTo>
                    <a:pt x="302" y="67"/>
                  </a:lnTo>
                  <a:lnTo>
                    <a:pt x="301" y="67"/>
                  </a:lnTo>
                  <a:lnTo>
                    <a:pt x="301" y="68"/>
                  </a:lnTo>
                  <a:lnTo>
                    <a:pt x="301" y="69"/>
                  </a:lnTo>
                  <a:lnTo>
                    <a:pt x="300" y="69"/>
                  </a:lnTo>
                  <a:lnTo>
                    <a:pt x="299" y="69"/>
                  </a:lnTo>
                  <a:lnTo>
                    <a:pt x="299" y="68"/>
                  </a:lnTo>
                  <a:lnTo>
                    <a:pt x="298" y="68"/>
                  </a:lnTo>
                  <a:lnTo>
                    <a:pt x="297" y="68"/>
                  </a:lnTo>
                  <a:lnTo>
                    <a:pt x="297" y="69"/>
                  </a:lnTo>
                  <a:lnTo>
                    <a:pt x="297" y="70"/>
                  </a:lnTo>
                  <a:lnTo>
                    <a:pt x="297" y="71"/>
                  </a:lnTo>
                  <a:lnTo>
                    <a:pt x="298" y="71"/>
                  </a:lnTo>
                  <a:lnTo>
                    <a:pt x="298" y="72"/>
                  </a:lnTo>
                  <a:lnTo>
                    <a:pt x="297" y="72"/>
                  </a:lnTo>
                  <a:lnTo>
                    <a:pt x="297" y="73"/>
                  </a:lnTo>
                  <a:lnTo>
                    <a:pt x="298" y="73"/>
                  </a:lnTo>
                  <a:lnTo>
                    <a:pt x="298" y="74"/>
                  </a:lnTo>
                  <a:lnTo>
                    <a:pt x="297" y="74"/>
                  </a:lnTo>
                  <a:lnTo>
                    <a:pt x="296" y="74"/>
                  </a:lnTo>
                  <a:lnTo>
                    <a:pt x="295" y="74"/>
                  </a:lnTo>
                  <a:lnTo>
                    <a:pt x="295" y="75"/>
                  </a:lnTo>
                  <a:lnTo>
                    <a:pt x="295" y="76"/>
                  </a:lnTo>
                  <a:lnTo>
                    <a:pt x="295" y="77"/>
                  </a:lnTo>
                  <a:lnTo>
                    <a:pt x="295" y="78"/>
                  </a:lnTo>
                  <a:lnTo>
                    <a:pt x="295" y="79"/>
                  </a:lnTo>
                  <a:lnTo>
                    <a:pt x="296" y="79"/>
                  </a:lnTo>
                  <a:lnTo>
                    <a:pt x="297" y="79"/>
                  </a:lnTo>
                  <a:lnTo>
                    <a:pt x="297" y="80"/>
                  </a:lnTo>
                  <a:lnTo>
                    <a:pt x="296" y="80"/>
                  </a:lnTo>
                  <a:lnTo>
                    <a:pt x="295" y="80"/>
                  </a:lnTo>
                  <a:lnTo>
                    <a:pt x="294" y="80"/>
                  </a:lnTo>
                  <a:lnTo>
                    <a:pt x="293" y="80"/>
                  </a:lnTo>
                  <a:lnTo>
                    <a:pt x="292" y="80"/>
                  </a:lnTo>
                  <a:lnTo>
                    <a:pt x="292" y="79"/>
                  </a:lnTo>
                  <a:lnTo>
                    <a:pt x="292" y="78"/>
                  </a:lnTo>
                  <a:lnTo>
                    <a:pt x="291" y="78"/>
                  </a:lnTo>
                  <a:lnTo>
                    <a:pt x="290" y="77"/>
                  </a:lnTo>
                  <a:lnTo>
                    <a:pt x="289" y="77"/>
                  </a:lnTo>
                  <a:lnTo>
                    <a:pt x="289" y="78"/>
                  </a:lnTo>
                  <a:lnTo>
                    <a:pt x="288" y="78"/>
                  </a:lnTo>
                  <a:lnTo>
                    <a:pt x="288" y="79"/>
                  </a:lnTo>
                  <a:lnTo>
                    <a:pt x="288" y="80"/>
                  </a:lnTo>
                  <a:lnTo>
                    <a:pt x="288" y="81"/>
                  </a:lnTo>
                  <a:lnTo>
                    <a:pt x="287" y="82"/>
                  </a:lnTo>
                  <a:lnTo>
                    <a:pt x="287" y="83"/>
                  </a:lnTo>
                  <a:lnTo>
                    <a:pt x="287" y="84"/>
                  </a:lnTo>
                  <a:lnTo>
                    <a:pt x="286" y="84"/>
                  </a:lnTo>
                  <a:lnTo>
                    <a:pt x="286" y="85"/>
                  </a:lnTo>
                  <a:lnTo>
                    <a:pt x="287" y="85"/>
                  </a:lnTo>
                  <a:lnTo>
                    <a:pt x="288" y="86"/>
                  </a:lnTo>
                  <a:lnTo>
                    <a:pt x="289" y="86"/>
                  </a:lnTo>
                  <a:lnTo>
                    <a:pt x="289" y="87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8" y="89"/>
                  </a:lnTo>
                  <a:lnTo>
                    <a:pt x="288" y="90"/>
                  </a:lnTo>
                  <a:lnTo>
                    <a:pt x="288" y="91"/>
                  </a:lnTo>
                  <a:lnTo>
                    <a:pt x="288" y="92"/>
                  </a:lnTo>
                  <a:lnTo>
                    <a:pt x="288" y="93"/>
                  </a:lnTo>
                  <a:lnTo>
                    <a:pt x="287" y="93"/>
                  </a:lnTo>
                  <a:lnTo>
                    <a:pt x="287" y="94"/>
                  </a:lnTo>
                  <a:lnTo>
                    <a:pt x="286" y="94"/>
                  </a:lnTo>
                  <a:lnTo>
                    <a:pt x="285" y="94"/>
                  </a:lnTo>
                  <a:lnTo>
                    <a:pt x="284" y="94"/>
                  </a:lnTo>
                  <a:lnTo>
                    <a:pt x="283" y="93"/>
                  </a:lnTo>
                  <a:lnTo>
                    <a:pt x="282" y="93"/>
                  </a:lnTo>
                  <a:lnTo>
                    <a:pt x="282" y="92"/>
                  </a:lnTo>
                  <a:lnTo>
                    <a:pt x="281" y="91"/>
                  </a:lnTo>
                  <a:lnTo>
                    <a:pt x="280" y="91"/>
                  </a:lnTo>
                  <a:lnTo>
                    <a:pt x="280" y="90"/>
                  </a:lnTo>
                  <a:lnTo>
                    <a:pt x="279" y="90"/>
                  </a:lnTo>
                  <a:lnTo>
                    <a:pt x="279" y="91"/>
                  </a:lnTo>
                  <a:lnTo>
                    <a:pt x="278" y="91"/>
                  </a:lnTo>
                  <a:lnTo>
                    <a:pt x="278" y="92"/>
                  </a:lnTo>
                  <a:lnTo>
                    <a:pt x="279" y="92"/>
                  </a:lnTo>
                  <a:lnTo>
                    <a:pt x="279" y="93"/>
                  </a:lnTo>
                  <a:lnTo>
                    <a:pt x="279" y="94"/>
                  </a:lnTo>
                  <a:lnTo>
                    <a:pt x="278" y="94"/>
                  </a:lnTo>
                  <a:lnTo>
                    <a:pt x="277" y="94"/>
                  </a:lnTo>
                  <a:lnTo>
                    <a:pt x="277" y="95"/>
                  </a:lnTo>
                  <a:lnTo>
                    <a:pt x="277" y="96"/>
                  </a:lnTo>
                  <a:lnTo>
                    <a:pt x="276" y="96"/>
                  </a:lnTo>
                  <a:lnTo>
                    <a:pt x="275" y="96"/>
                  </a:lnTo>
                  <a:lnTo>
                    <a:pt x="275" y="95"/>
                  </a:lnTo>
                  <a:lnTo>
                    <a:pt x="275" y="94"/>
                  </a:lnTo>
                  <a:lnTo>
                    <a:pt x="275" y="93"/>
                  </a:lnTo>
                  <a:lnTo>
                    <a:pt x="274" y="93"/>
                  </a:lnTo>
                  <a:lnTo>
                    <a:pt x="273" y="93"/>
                  </a:lnTo>
                  <a:lnTo>
                    <a:pt x="273" y="94"/>
                  </a:lnTo>
                  <a:lnTo>
                    <a:pt x="272" y="94"/>
                  </a:lnTo>
                  <a:lnTo>
                    <a:pt x="272" y="95"/>
                  </a:lnTo>
                  <a:lnTo>
                    <a:pt x="272" y="96"/>
                  </a:lnTo>
                  <a:lnTo>
                    <a:pt x="272" y="97"/>
                  </a:lnTo>
                  <a:lnTo>
                    <a:pt x="273" y="97"/>
                  </a:lnTo>
                  <a:lnTo>
                    <a:pt x="273" y="98"/>
                  </a:lnTo>
                  <a:lnTo>
                    <a:pt x="274" y="97"/>
                  </a:lnTo>
                  <a:lnTo>
                    <a:pt x="274" y="98"/>
                  </a:lnTo>
                  <a:lnTo>
                    <a:pt x="275" y="98"/>
                  </a:lnTo>
                  <a:lnTo>
                    <a:pt x="275" y="99"/>
                  </a:lnTo>
                  <a:lnTo>
                    <a:pt x="274" y="100"/>
                  </a:lnTo>
                  <a:lnTo>
                    <a:pt x="274" y="101"/>
                  </a:lnTo>
                  <a:lnTo>
                    <a:pt x="274" y="102"/>
                  </a:lnTo>
                  <a:lnTo>
                    <a:pt x="273" y="102"/>
                  </a:lnTo>
                  <a:lnTo>
                    <a:pt x="272" y="102"/>
                  </a:lnTo>
                  <a:lnTo>
                    <a:pt x="271" y="102"/>
                  </a:lnTo>
                  <a:lnTo>
                    <a:pt x="271" y="103"/>
                  </a:lnTo>
                  <a:lnTo>
                    <a:pt x="270" y="103"/>
                  </a:lnTo>
                  <a:lnTo>
                    <a:pt x="269" y="103"/>
                  </a:lnTo>
                  <a:lnTo>
                    <a:pt x="268" y="103"/>
                  </a:lnTo>
                  <a:lnTo>
                    <a:pt x="268" y="104"/>
                  </a:lnTo>
                  <a:lnTo>
                    <a:pt x="269" y="104"/>
                  </a:lnTo>
                  <a:lnTo>
                    <a:pt x="269" y="105"/>
                  </a:lnTo>
                  <a:lnTo>
                    <a:pt x="268" y="105"/>
                  </a:lnTo>
                  <a:lnTo>
                    <a:pt x="268" y="106"/>
                  </a:lnTo>
                  <a:lnTo>
                    <a:pt x="268" y="106"/>
                  </a:lnTo>
                  <a:lnTo>
                    <a:pt x="267" y="106"/>
                  </a:lnTo>
                  <a:lnTo>
                    <a:pt x="267" y="107"/>
                  </a:lnTo>
                  <a:lnTo>
                    <a:pt x="267" y="108"/>
                  </a:lnTo>
                  <a:lnTo>
                    <a:pt x="266" y="108"/>
                  </a:lnTo>
                  <a:lnTo>
                    <a:pt x="265" y="108"/>
                  </a:lnTo>
                  <a:lnTo>
                    <a:pt x="265" y="109"/>
                  </a:lnTo>
                  <a:lnTo>
                    <a:pt x="265" y="110"/>
                  </a:lnTo>
                  <a:lnTo>
                    <a:pt x="265" y="111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4"/>
                  </a:lnTo>
                  <a:lnTo>
                    <a:pt x="267" y="115"/>
                  </a:lnTo>
                  <a:lnTo>
                    <a:pt x="267" y="116"/>
                  </a:lnTo>
                  <a:lnTo>
                    <a:pt x="267" y="117"/>
                  </a:lnTo>
                  <a:lnTo>
                    <a:pt x="267" y="118"/>
                  </a:lnTo>
                  <a:lnTo>
                    <a:pt x="267" y="119"/>
                  </a:lnTo>
                  <a:lnTo>
                    <a:pt x="266" y="119"/>
                  </a:lnTo>
                  <a:lnTo>
                    <a:pt x="266" y="120"/>
                  </a:lnTo>
                  <a:lnTo>
                    <a:pt x="267" y="120"/>
                  </a:lnTo>
                  <a:lnTo>
                    <a:pt x="267" y="121"/>
                  </a:lnTo>
                  <a:lnTo>
                    <a:pt x="266" y="121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7" y="123"/>
                  </a:lnTo>
                  <a:lnTo>
                    <a:pt x="267" y="124"/>
                  </a:lnTo>
                  <a:lnTo>
                    <a:pt x="268" y="124"/>
                  </a:lnTo>
                  <a:lnTo>
                    <a:pt x="267" y="124"/>
                  </a:lnTo>
                  <a:lnTo>
                    <a:pt x="267" y="125"/>
                  </a:lnTo>
                  <a:lnTo>
                    <a:pt x="266" y="125"/>
                  </a:lnTo>
                  <a:lnTo>
                    <a:pt x="265" y="125"/>
                  </a:lnTo>
                  <a:lnTo>
                    <a:pt x="264" y="125"/>
                  </a:lnTo>
                  <a:lnTo>
                    <a:pt x="264" y="126"/>
                  </a:lnTo>
                  <a:lnTo>
                    <a:pt x="264" y="127"/>
                  </a:lnTo>
                  <a:lnTo>
                    <a:pt x="264" y="128"/>
                  </a:lnTo>
                  <a:lnTo>
                    <a:pt x="263" y="128"/>
                  </a:lnTo>
                  <a:lnTo>
                    <a:pt x="262" y="128"/>
                  </a:lnTo>
                  <a:lnTo>
                    <a:pt x="262" y="129"/>
                  </a:lnTo>
                  <a:lnTo>
                    <a:pt x="262" y="130"/>
                  </a:lnTo>
                  <a:lnTo>
                    <a:pt x="261" y="131"/>
                  </a:lnTo>
                  <a:lnTo>
                    <a:pt x="260" y="132"/>
                  </a:lnTo>
                  <a:lnTo>
                    <a:pt x="259" y="132"/>
                  </a:lnTo>
                  <a:lnTo>
                    <a:pt x="259" y="133"/>
                  </a:lnTo>
                  <a:lnTo>
                    <a:pt x="259" y="134"/>
                  </a:lnTo>
                  <a:lnTo>
                    <a:pt x="258" y="134"/>
                  </a:lnTo>
                  <a:lnTo>
                    <a:pt x="257" y="134"/>
                  </a:lnTo>
                  <a:lnTo>
                    <a:pt x="256" y="134"/>
                  </a:lnTo>
                  <a:lnTo>
                    <a:pt x="255" y="134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6"/>
                  </a:lnTo>
                  <a:lnTo>
                    <a:pt x="254" y="137"/>
                  </a:lnTo>
                  <a:lnTo>
                    <a:pt x="254" y="138"/>
                  </a:lnTo>
                  <a:lnTo>
                    <a:pt x="253" y="138"/>
                  </a:lnTo>
                  <a:lnTo>
                    <a:pt x="253" y="139"/>
                  </a:lnTo>
                  <a:lnTo>
                    <a:pt x="253" y="140"/>
                  </a:lnTo>
                  <a:lnTo>
                    <a:pt x="253" y="141"/>
                  </a:lnTo>
                  <a:lnTo>
                    <a:pt x="253" y="142"/>
                  </a:lnTo>
                  <a:lnTo>
                    <a:pt x="253" y="143"/>
                  </a:lnTo>
                  <a:lnTo>
                    <a:pt x="253" y="144"/>
                  </a:lnTo>
                  <a:lnTo>
                    <a:pt x="253" y="145"/>
                  </a:lnTo>
                  <a:lnTo>
                    <a:pt x="253" y="146"/>
                  </a:lnTo>
                  <a:lnTo>
                    <a:pt x="253" y="147"/>
                  </a:lnTo>
                  <a:lnTo>
                    <a:pt x="254" y="147"/>
                  </a:lnTo>
                  <a:lnTo>
                    <a:pt x="254" y="148"/>
                  </a:lnTo>
                  <a:lnTo>
                    <a:pt x="254" y="149"/>
                  </a:lnTo>
                  <a:lnTo>
                    <a:pt x="254" y="150"/>
                  </a:lnTo>
                  <a:lnTo>
                    <a:pt x="255" y="151"/>
                  </a:lnTo>
                  <a:lnTo>
                    <a:pt x="255" y="152"/>
                  </a:lnTo>
                  <a:lnTo>
                    <a:pt x="256" y="152"/>
                  </a:lnTo>
                  <a:lnTo>
                    <a:pt x="256" y="153"/>
                  </a:lnTo>
                  <a:lnTo>
                    <a:pt x="255" y="153"/>
                  </a:lnTo>
                  <a:lnTo>
                    <a:pt x="254" y="153"/>
                  </a:lnTo>
                  <a:lnTo>
                    <a:pt x="253" y="153"/>
                  </a:lnTo>
                  <a:lnTo>
                    <a:pt x="253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3" y="156"/>
                  </a:lnTo>
                  <a:lnTo>
                    <a:pt x="254" y="156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7" y="157"/>
                  </a:lnTo>
                  <a:lnTo>
                    <a:pt x="257" y="158"/>
                  </a:lnTo>
                  <a:lnTo>
                    <a:pt x="258" y="158"/>
                  </a:lnTo>
                  <a:lnTo>
                    <a:pt x="258" y="159"/>
                  </a:lnTo>
                  <a:lnTo>
                    <a:pt x="259" y="159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59" y="161"/>
                  </a:lnTo>
                  <a:lnTo>
                    <a:pt x="258" y="161"/>
                  </a:lnTo>
                  <a:lnTo>
                    <a:pt x="258" y="162"/>
                  </a:lnTo>
                  <a:lnTo>
                    <a:pt x="257" y="162"/>
                  </a:lnTo>
                  <a:lnTo>
                    <a:pt x="258" y="163"/>
                  </a:lnTo>
                  <a:lnTo>
                    <a:pt x="259" y="164"/>
                  </a:lnTo>
                  <a:lnTo>
                    <a:pt x="260" y="164"/>
                  </a:lnTo>
                  <a:lnTo>
                    <a:pt x="260" y="163"/>
                  </a:lnTo>
                  <a:lnTo>
                    <a:pt x="261" y="163"/>
                  </a:lnTo>
                  <a:lnTo>
                    <a:pt x="262" y="163"/>
                  </a:lnTo>
                  <a:lnTo>
                    <a:pt x="263" y="163"/>
                  </a:lnTo>
                  <a:lnTo>
                    <a:pt x="264" y="163"/>
                  </a:lnTo>
                  <a:lnTo>
                    <a:pt x="265" y="164"/>
                  </a:lnTo>
                  <a:lnTo>
                    <a:pt x="266" y="165"/>
                  </a:lnTo>
                  <a:lnTo>
                    <a:pt x="267" y="165"/>
                  </a:lnTo>
                  <a:lnTo>
                    <a:pt x="268" y="166"/>
                  </a:lnTo>
                  <a:lnTo>
                    <a:pt x="268" y="167"/>
                  </a:lnTo>
                  <a:lnTo>
                    <a:pt x="268" y="168"/>
                  </a:lnTo>
                  <a:lnTo>
                    <a:pt x="268" y="169"/>
                  </a:lnTo>
                  <a:lnTo>
                    <a:pt x="269" y="169"/>
                  </a:lnTo>
                  <a:lnTo>
                    <a:pt x="270" y="169"/>
                  </a:lnTo>
                  <a:lnTo>
                    <a:pt x="271" y="169"/>
                  </a:lnTo>
                  <a:lnTo>
                    <a:pt x="272" y="169"/>
                  </a:lnTo>
                  <a:lnTo>
                    <a:pt x="273" y="169"/>
                  </a:lnTo>
                  <a:lnTo>
                    <a:pt x="274" y="170"/>
                  </a:lnTo>
                  <a:lnTo>
                    <a:pt x="274" y="171"/>
                  </a:lnTo>
                  <a:lnTo>
                    <a:pt x="274" y="172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5" y="174"/>
                  </a:lnTo>
                  <a:lnTo>
                    <a:pt x="276" y="174"/>
                  </a:lnTo>
                  <a:lnTo>
                    <a:pt x="276" y="175"/>
                  </a:lnTo>
                  <a:lnTo>
                    <a:pt x="277" y="175"/>
                  </a:lnTo>
                  <a:lnTo>
                    <a:pt x="277" y="176"/>
                  </a:lnTo>
                  <a:lnTo>
                    <a:pt x="278" y="177"/>
                  </a:lnTo>
                  <a:lnTo>
                    <a:pt x="279" y="178"/>
                  </a:lnTo>
                  <a:lnTo>
                    <a:pt x="280" y="178"/>
                  </a:lnTo>
                  <a:lnTo>
                    <a:pt x="281" y="179"/>
                  </a:lnTo>
                  <a:lnTo>
                    <a:pt x="282" y="179"/>
                  </a:lnTo>
                  <a:lnTo>
                    <a:pt x="283" y="179"/>
                  </a:lnTo>
                  <a:lnTo>
                    <a:pt x="283" y="180"/>
                  </a:lnTo>
                  <a:lnTo>
                    <a:pt x="284" y="180"/>
                  </a:lnTo>
                  <a:lnTo>
                    <a:pt x="284" y="181"/>
                  </a:lnTo>
                  <a:lnTo>
                    <a:pt x="284" y="182"/>
                  </a:lnTo>
                  <a:lnTo>
                    <a:pt x="285" y="182"/>
                  </a:lnTo>
                  <a:lnTo>
                    <a:pt x="286" y="183"/>
                  </a:lnTo>
                  <a:lnTo>
                    <a:pt x="287" y="183"/>
                  </a:lnTo>
                  <a:lnTo>
                    <a:pt x="288" y="184"/>
                  </a:lnTo>
                  <a:lnTo>
                    <a:pt x="289" y="184"/>
                  </a:lnTo>
                  <a:lnTo>
                    <a:pt x="290" y="184"/>
                  </a:lnTo>
                  <a:lnTo>
                    <a:pt x="291" y="184"/>
                  </a:lnTo>
                  <a:lnTo>
                    <a:pt x="292" y="184"/>
                  </a:lnTo>
                  <a:lnTo>
                    <a:pt x="293" y="185"/>
                  </a:lnTo>
                  <a:lnTo>
                    <a:pt x="294" y="185"/>
                  </a:lnTo>
                  <a:lnTo>
                    <a:pt x="295" y="186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88"/>
                  </a:lnTo>
                  <a:lnTo>
                    <a:pt x="297" y="189"/>
                  </a:lnTo>
                  <a:lnTo>
                    <a:pt x="298" y="189"/>
                  </a:lnTo>
                  <a:lnTo>
                    <a:pt x="298" y="190"/>
                  </a:lnTo>
                  <a:lnTo>
                    <a:pt x="298" y="191"/>
                  </a:lnTo>
                  <a:lnTo>
                    <a:pt x="299" y="191"/>
                  </a:lnTo>
                  <a:lnTo>
                    <a:pt x="299" y="192"/>
                  </a:lnTo>
                  <a:lnTo>
                    <a:pt x="300" y="192"/>
                  </a:lnTo>
                  <a:lnTo>
                    <a:pt x="301" y="192"/>
                  </a:lnTo>
                  <a:lnTo>
                    <a:pt x="301" y="193"/>
                  </a:lnTo>
                  <a:lnTo>
                    <a:pt x="301" y="194"/>
                  </a:lnTo>
                  <a:lnTo>
                    <a:pt x="300" y="194"/>
                  </a:lnTo>
                  <a:lnTo>
                    <a:pt x="300" y="195"/>
                  </a:lnTo>
                  <a:lnTo>
                    <a:pt x="300" y="196"/>
                  </a:lnTo>
                  <a:lnTo>
                    <a:pt x="302" y="197"/>
                  </a:lnTo>
                  <a:lnTo>
                    <a:pt x="303" y="197"/>
                  </a:lnTo>
                  <a:lnTo>
                    <a:pt x="303" y="198"/>
                  </a:lnTo>
                  <a:lnTo>
                    <a:pt x="304" y="198"/>
                  </a:lnTo>
                  <a:lnTo>
                    <a:pt x="304" y="199"/>
                  </a:lnTo>
                  <a:lnTo>
                    <a:pt x="305" y="199"/>
                  </a:lnTo>
                  <a:lnTo>
                    <a:pt x="306" y="200"/>
                  </a:lnTo>
                  <a:lnTo>
                    <a:pt x="306" y="199"/>
                  </a:lnTo>
                  <a:lnTo>
                    <a:pt x="307" y="199"/>
                  </a:lnTo>
                  <a:lnTo>
                    <a:pt x="308" y="200"/>
                  </a:lnTo>
                  <a:lnTo>
                    <a:pt x="309" y="200"/>
                  </a:lnTo>
                  <a:lnTo>
                    <a:pt x="312" y="199"/>
                  </a:lnTo>
                  <a:lnTo>
                    <a:pt x="314" y="199"/>
                  </a:lnTo>
                  <a:lnTo>
                    <a:pt x="314" y="200"/>
                  </a:lnTo>
                  <a:lnTo>
                    <a:pt x="315" y="200"/>
                  </a:lnTo>
                  <a:lnTo>
                    <a:pt x="316" y="200"/>
                  </a:lnTo>
                  <a:lnTo>
                    <a:pt x="317" y="201"/>
                  </a:lnTo>
                  <a:lnTo>
                    <a:pt x="318" y="201"/>
                  </a:lnTo>
                  <a:lnTo>
                    <a:pt x="319" y="201"/>
                  </a:lnTo>
                  <a:lnTo>
                    <a:pt x="319" y="202"/>
                  </a:lnTo>
                  <a:lnTo>
                    <a:pt x="319" y="203"/>
                  </a:lnTo>
                  <a:lnTo>
                    <a:pt x="320" y="203"/>
                  </a:lnTo>
                  <a:lnTo>
                    <a:pt x="321" y="203"/>
                  </a:lnTo>
                  <a:lnTo>
                    <a:pt x="321" y="202"/>
                  </a:lnTo>
                  <a:lnTo>
                    <a:pt x="322" y="202"/>
                  </a:lnTo>
                  <a:lnTo>
                    <a:pt x="323" y="202"/>
                  </a:lnTo>
                  <a:lnTo>
                    <a:pt x="324" y="202"/>
                  </a:lnTo>
                  <a:lnTo>
                    <a:pt x="324" y="201"/>
                  </a:lnTo>
                  <a:lnTo>
                    <a:pt x="325" y="201"/>
                  </a:lnTo>
                  <a:lnTo>
                    <a:pt x="326" y="201"/>
                  </a:lnTo>
                  <a:lnTo>
                    <a:pt x="327" y="201"/>
                  </a:lnTo>
                  <a:lnTo>
                    <a:pt x="328" y="201"/>
                  </a:lnTo>
                  <a:lnTo>
                    <a:pt x="329" y="201"/>
                  </a:lnTo>
                  <a:lnTo>
                    <a:pt x="330" y="201"/>
                  </a:lnTo>
                  <a:lnTo>
                    <a:pt x="331" y="201"/>
                  </a:lnTo>
                  <a:lnTo>
                    <a:pt x="332" y="202"/>
                  </a:lnTo>
                  <a:lnTo>
                    <a:pt x="333" y="203"/>
                  </a:lnTo>
                  <a:lnTo>
                    <a:pt x="334" y="203"/>
                  </a:lnTo>
                  <a:lnTo>
                    <a:pt x="335" y="203"/>
                  </a:lnTo>
                  <a:lnTo>
                    <a:pt x="336" y="204"/>
                  </a:lnTo>
                  <a:lnTo>
                    <a:pt x="335" y="204"/>
                  </a:lnTo>
                  <a:lnTo>
                    <a:pt x="335" y="205"/>
                  </a:lnTo>
                  <a:lnTo>
                    <a:pt x="334" y="205"/>
                  </a:lnTo>
                  <a:lnTo>
                    <a:pt x="333" y="205"/>
                  </a:lnTo>
                  <a:lnTo>
                    <a:pt x="332" y="205"/>
                  </a:lnTo>
                  <a:lnTo>
                    <a:pt x="331" y="205"/>
                  </a:lnTo>
                  <a:lnTo>
                    <a:pt x="330" y="206"/>
                  </a:lnTo>
                  <a:lnTo>
                    <a:pt x="331" y="206"/>
                  </a:lnTo>
                  <a:lnTo>
                    <a:pt x="331" y="207"/>
                  </a:lnTo>
                  <a:lnTo>
                    <a:pt x="331" y="208"/>
                  </a:lnTo>
                  <a:lnTo>
                    <a:pt x="331" y="209"/>
                  </a:lnTo>
                  <a:lnTo>
                    <a:pt x="331" y="210"/>
                  </a:lnTo>
                  <a:lnTo>
                    <a:pt x="332" y="210"/>
                  </a:lnTo>
                  <a:lnTo>
                    <a:pt x="333" y="210"/>
                  </a:lnTo>
                  <a:lnTo>
                    <a:pt x="334" y="210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6" y="210"/>
                  </a:lnTo>
                  <a:lnTo>
                    <a:pt x="337" y="210"/>
                  </a:lnTo>
                  <a:lnTo>
                    <a:pt x="338" y="210"/>
                  </a:lnTo>
                  <a:lnTo>
                    <a:pt x="338" y="211"/>
                  </a:lnTo>
                  <a:lnTo>
                    <a:pt x="337" y="211"/>
                  </a:lnTo>
                  <a:lnTo>
                    <a:pt x="337" y="212"/>
                  </a:lnTo>
                  <a:lnTo>
                    <a:pt x="336" y="212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7" y="215"/>
                  </a:lnTo>
                  <a:lnTo>
                    <a:pt x="338" y="215"/>
                  </a:lnTo>
                  <a:lnTo>
                    <a:pt x="339" y="215"/>
                  </a:lnTo>
                  <a:lnTo>
                    <a:pt x="339" y="216"/>
                  </a:lnTo>
                  <a:lnTo>
                    <a:pt x="340" y="216"/>
                  </a:lnTo>
                  <a:lnTo>
                    <a:pt x="341" y="217"/>
                  </a:lnTo>
                  <a:lnTo>
                    <a:pt x="342" y="217"/>
                  </a:lnTo>
                  <a:lnTo>
                    <a:pt x="342" y="218"/>
                  </a:lnTo>
                  <a:lnTo>
                    <a:pt x="343" y="218"/>
                  </a:lnTo>
                  <a:lnTo>
                    <a:pt x="343" y="219"/>
                  </a:lnTo>
                  <a:lnTo>
                    <a:pt x="344" y="220"/>
                  </a:lnTo>
                  <a:lnTo>
                    <a:pt x="344" y="221"/>
                  </a:lnTo>
                  <a:lnTo>
                    <a:pt x="344" y="222"/>
                  </a:lnTo>
                  <a:lnTo>
                    <a:pt x="344" y="223"/>
                  </a:lnTo>
                  <a:lnTo>
                    <a:pt x="344" y="224"/>
                  </a:lnTo>
                  <a:lnTo>
                    <a:pt x="345" y="224"/>
                  </a:lnTo>
                  <a:lnTo>
                    <a:pt x="346" y="225"/>
                  </a:lnTo>
                  <a:lnTo>
                    <a:pt x="347" y="225"/>
                  </a:lnTo>
                  <a:lnTo>
                    <a:pt x="348" y="225"/>
                  </a:lnTo>
                  <a:lnTo>
                    <a:pt x="348" y="224"/>
                  </a:lnTo>
                  <a:lnTo>
                    <a:pt x="349" y="224"/>
                  </a:lnTo>
                  <a:lnTo>
                    <a:pt x="350" y="224"/>
                  </a:lnTo>
                  <a:lnTo>
                    <a:pt x="351" y="224"/>
                  </a:lnTo>
                  <a:lnTo>
                    <a:pt x="351" y="225"/>
                  </a:lnTo>
                  <a:lnTo>
                    <a:pt x="352" y="225"/>
                  </a:lnTo>
                  <a:lnTo>
                    <a:pt x="352" y="226"/>
                  </a:lnTo>
                  <a:lnTo>
                    <a:pt x="351" y="226"/>
                  </a:lnTo>
                  <a:lnTo>
                    <a:pt x="351" y="227"/>
                  </a:lnTo>
                  <a:lnTo>
                    <a:pt x="351" y="228"/>
                  </a:lnTo>
                  <a:lnTo>
                    <a:pt x="352" y="229"/>
                  </a:lnTo>
                  <a:lnTo>
                    <a:pt x="353" y="229"/>
                  </a:lnTo>
                  <a:lnTo>
                    <a:pt x="353" y="228"/>
                  </a:lnTo>
                  <a:lnTo>
                    <a:pt x="354" y="229"/>
                  </a:lnTo>
                  <a:lnTo>
                    <a:pt x="355" y="229"/>
                  </a:lnTo>
                  <a:lnTo>
                    <a:pt x="356" y="230"/>
                  </a:lnTo>
                  <a:lnTo>
                    <a:pt x="357" y="231"/>
                  </a:lnTo>
                  <a:lnTo>
                    <a:pt x="357" y="232"/>
                  </a:lnTo>
                  <a:lnTo>
                    <a:pt x="357" y="233"/>
                  </a:lnTo>
                  <a:lnTo>
                    <a:pt x="358" y="234"/>
                  </a:lnTo>
                  <a:lnTo>
                    <a:pt x="359" y="234"/>
                  </a:lnTo>
                  <a:lnTo>
                    <a:pt x="359" y="235"/>
                  </a:lnTo>
                  <a:lnTo>
                    <a:pt x="360" y="235"/>
                  </a:lnTo>
                  <a:lnTo>
                    <a:pt x="360" y="236"/>
                  </a:lnTo>
                  <a:lnTo>
                    <a:pt x="360" y="237"/>
                  </a:lnTo>
                  <a:lnTo>
                    <a:pt x="360" y="238"/>
                  </a:lnTo>
                  <a:lnTo>
                    <a:pt x="360" y="239"/>
                  </a:lnTo>
                  <a:lnTo>
                    <a:pt x="361" y="239"/>
                  </a:lnTo>
                  <a:lnTo>
                    <a:pt x="362" y="239"/>
                  </a:lnTo>
                  <a:lnTo>
                    <a:pt x="363" y="239"/>
                  </a:lnTo>
                  <a:lnTo>
                    <a:pt x="364" y="239"/>
                  </a:lnTo>
                  <a:lnTo>
                    <a:pt x="364" y="239"/>
                  </a:lnTo>
                  <a:lnTo>
                    <a:pt x="365" y="239"/>
                  </a:lnTo>
                  <a:lnTo>
                    <a:pt x="366" y="239"/>
                  </a:lnTo>
                  <a:lnTo>
                    <a:pt x="367" y="239"/>
                  </a:lnTo>
                  <a:lnTo>
                    <a:pt x="367" y="240"/>
                  </a:lnTo>
                  <a:lnTo>
                    <a:pt x="368" y="241"/>
                  </a:lnTo>
                  <a:lnTo>
                    <a:pt x="369" y="241"/>
                  </a:lnTo>
                  <a:lnTo>
                    <a:pt x="369" y="242"/>
                  </a:lnTo>
                  <a:lnTo>
                    <a:pt x="370" y="243"/>
                  </a:lnTo>
                  <a:lnTo>
                    <a:pt x="370" y="244"/>
                  </a:lnTo>
                  <a:lnTo>
                    <a:pt x="369" y="244"/>
                  </a:lnTo>
                  <a:lnTo>
                    <a:pt x="369" y="245"/>
                  </a:lnTo>
                  <a:lnTo>
                    <a:pt x="368" y="245"/>
                  </a:lnTo>
                  <a:lnTo>
                    <a:pt x="367" y="246"/>
                  </a:lnTo>
                  <a:lnTo>
                    <a:pt x="366" y="247"/>
                  </a:lnTo>
                  <a:lnTo>
                    <a:pt x="366" y="248"/>
                  </a:lnTo>
                  <a:lnTo>
                    <a:pt x="367" y="248"/>
                  </a:lnTo>
                  <a:lnTo>
                    <a:pt x="368" y="248"/>
                  </a:lnTo>
                  <a:lnTo>
                    <a:pt x="369" y="248"/>
                  </a:lnTo>
                  <a:lnTo>
                    <a:pt x="370" y="248"/>
                  </a:lnTo>
                  <a:lnTo>
                    <a:pt x="370" y="249"/>
                  </a:lnTo>
                  <a:lnTo>
                    <a:pt x="370" y="251"/>
                  </a:lnTo>
                  <a:lnTo>
                    <a:pt x="371" y="251"/>
                  </a:lnTo>
                  <a:lnTo>
                    <a:pt x="371" y="252"/>
                  </a:lnTo>
                  <a:lnTo>
                    <a:pt x="372" y="253"/>
                  </a:lnTo>
                  <a:lnTo>
                    <a:pt x="373" y="254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5"/>
                  </a:lnTo>
                  <a:lnTo>
                    <a:pt x="376" y="255"/>
                  </a:lnTo>
                  <a:lnTo>
                    <a:pt x="377" y="255"/>
                  </a:lnTo>
                  <a:lnTo>
                    <a:pt x="378" y="254"/>
                  </a:lnTo>
                  <a:lnTo>
                    <a:pt x="379" y="254"/>
                  </a:lnTo>
                  <a:lnTo>
                    <a:pt x="380" y="254"/>
                  </a:lnTo>
                  <a:lnTo>
                    <a:pt x="381" y="254"/>
                  </a:lnTo>
                  <a:lnTo>
                    <a:pt x="381" y="255"/>
                  </a:lnTo>
                  <a:lnTo>
                    <a:pt x="381" y="256"/>
                  </a:lnTo>
                  <a:lnTo>
                    <a:pt x="381" y="257"/>
                  </a:lnTo>
                  <a:lnTo>
                    <a:pt x="381" y="258"/>
                  </a:lnTo>
                  <a:lnTo>
                    <a:pt x="382" y="258"/>
                  </a:lnTo>
                  <a:lnTo>
                    <a:pt x="381" y="259"/>
                  </a:lnTo>
                  <a:lnTo>
                    <a:pt x="381" y="260"/>
                  </a:lnTo>
                  <a:lnTo>
                    <a:pt x="381" y="261"/>
                  </a:lnTo>
                  <a:lnTo>
                    <a:pt x="380" y="261"/>
                  </a:lnTo>
                  <a:lnTo>
                    <a:pt x="380" y="262"/>
                  </a:lnTo>
                  <a:lnTo>
                    <a:pt x="380" y="263"/>
                  </a:lnTo>
                  <a:lnTo>
                    <a:pt x="379" y="264"/>
                  </a:lnTo>
                  <a:lnTo>
                    <a:pt x="379" y="265"/>
                  </a:lnTo>
                  <a:lnTo>
                    <a:pt x="378" y="266"/>
                  </a:lnTo>
                  <a:lnTo>
                    <a:pt x="377" y="268"/>
                  </a:lnTo>
                  <a:lnTo>
                    <a:pt x="377" y="269"/>
                  </a:lnTo>
                  <a:lnTo>
                    <a:pt x="377" y="270"/>
                  </a:lnTo>
                  <a:lnTo>
                    <a:pt x="376" y="270"/>
                  </a:lnTo>
                  <a:lnTo>
                    <a:pt x="376" y="271"/>
                  </a:lnTo>
                  <a:lnTo>
                    <a:pt x="375" y="272"/>
                  </a:lnTo>
                  <a:lnTo>
                    <a:pt x="375" y="273"/>
                  </a:lnTo>
                  <a:lnTo>
                    <a:pt x="375" y="274"/>
                  </a:lnTo>
                  <a:lnTo>
                    <a:pt x="373" y="278"/>
                  </a:lnTo>
                  <a:lnTo>
                    <a:pt x="373" y="279"/>
                  </a:lnTo>
                  <a:lnTo>
                    <a:pt x="372" y="279"/>
                  </a:lnTo>
                  <a:lnTo>
                    <a:pt x="371" y="281"/>
                  </a:lnTo>
                  <a:lnTo>
                    <a:pt x="371" y="282"/>
                  </a:lnTo>
                  <a:lnTo>
                    <a:pt x="370" y="284"/>
                  </a:lnTo>
                  <a:lnTo>
                    <a:pt x="370" y="285"/>
                  </a:lnTo>
                  <a:lnTo>
                    <a:pt x="369" y="286"/>
                  </a:lnTo>
                  <a:lnTo>
                    <a:pt x="369" y="287"/>
                  </a:lnTo>
                  <a:lnTo>
                    <a:pt x="369" y="288"/>
                  </a:lnTo>
                  <a:lnTo>
                    <a:pt x="368" y="288"/>
                  </a:lnTo>
                  <a:lnTo>
                    <a:pt x="368" y="289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3"/>
                  </a:lnTo>
                  <a:lnTo>
                    <a:pt x="366" y="294"/>
                  </a:lnTo>
                  <a:lnTo>
                    <a:pt x="365" y="295"/>
                  </a:lnTo>
                  <a:lnTo>
                    <a:pt x="365" y="296"/>
                  </a:lnTo>
                  <a:lnTo>
                    <a:pt x="365" y="297"/>
                  </a:lnTo>
                  <a:lnTo>
                    <a:pt x="364" y="297"/>
                  </a:lnTo>
                  <a:lnTo>
                    <a:pt x="364" y="299"/>
                  </a:lnTo>
                  <a:lnTo>
                    <a:pt x="364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64" y="304"/>
                  </a:lnTo>
                  <a:lnTo>
                    <a:pt x="364" y="305"/>
                  </a:lnTo>
                  <a:lnTo>
                    <a:pt x="364" y="306"/>
                  </a:lnTo>
                  <a:lnTo>
                    <a:pt x="363" y="306"/>
                  </a:lnTo>
                  <a:lnTo>
                    <a:pt x="363" y="308"/>
                  </a:lnTo>
                  <a:lnTo>
                    <a:pt x="363" y="309"/>
                  </a:lnTo>
                  <a:lnTo>
                    <a:pt x="363" y="310"/>
                  </a:lnTo>
                  <a:lnTo>
                    <a:pt x="363" y="312"/>
                  </a:lnTo>
                  <a:lnTo>
                    <a:pt x="362" y="316"/>
                  </a:lnTo>
                  <a:lnTo>
                    <a:pt x="362" y="317"/>
                  </a:lnTo>
                  <a:lnTo>
                    <a:pt x="362" y="318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1" y="321"/>
                  </a:lnTo>
                  <a:lnTo>
                    <a:pt x="361" y="322"/>
                  </a:lnTo>
                  <a:lnTo>
                    <a:pt x="361" y="323"/>
                  </a:lnTo>
                  <a:lnTo>
                    <a:pt x="361" y="324"/>
                  </a:lnTo>
                  <a:lnTo>
                    <a:pt x="361" y="325"/>
                  </a:lnTo>
                  <a:lnTo>
                    <a:pt x="361" y="326"/>
                  </a:lnTo>
                  <a:lnTo>
                    <a:pt x="360" y="326"/>
                  </a:lnTo>
                  <a:lnTo>
                    <a:pt x="360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3"/>
                  </a:lnTo>
                  <a:lnTo>
                    <a:pt x="359" y="333"/>
                  </a:lnTo>
                  <a:lnTo>
                    <a:pt x="359" y="334"/>
                  </a:lnTo>
                  <a:lnTo>
                    <a:pt x="359" y="335"/>
                  </a:lnTo>
                  <a:lnTo>
                    <a:pt x="360" y="335"/>
                  </a:lnTo>
                  <a:lnTo>
                    <a:pt x="361" y="334"/>
                  </a:lnTo>
                  <a:lnTo>
                    <a:pt x="362" y="334"/>
                  </a:lnTo>
                  <a:lnTo>
                    <a:pt x="364" y="334"/>
                  </a:lnTo>
                  <a:lnTo>
                    <a:pt x="364" y="334"/>
                  </a:lnTo>
                  <a:lnTo>
                    <a:pt x="364" y="335"/>
                  </a:lnTo>
                  <a:lnTo>
                    <a:pt x="364" y="336"/>
                  </a:lnTo>
                  <a:lnTo>
                    <a:pt x="364" y="337"/>
                  </a:lnTo>
                  <a:lnTo>
                    <a:pt x="364" y="338"/>
                  </a:lnTo>
                  <a:lnTo>
                    <a:pt x="364" y="339"/>
                  </a:lnTo>
                  <a:lnTo>
                    <a:pt x="364" y="340"/>
                  </a:lnTo>
                  <a:lnTo>
                    <a:pt x="364" y="342"/>
                  </a:lnTo>
                  <a:lnTo>
                    <a:pt x="363" y="343"/>
                  </a:lnTo>
                  <a:lnTo>
                    <a:pt x="363" y="344"/>
                  </a:lnTo>
                  <a:lnTo>
                    <a:pt x="363" y="345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9"/>
                  </a:lnTo>
                  <a:lnTo>
                    <a:pt x="363" y="350"/>
                  </a:lnTo>
                  <a:lnTo>
                    <a:pt x="362" y="350"/>
                  </a:lnTo>
                  <a:lnTo>
                    <a:pt x="362" y="351"/>
                  </a:lnTo>
                  <a:lnTo>
                    <a:pt x="362" y="352"/>
                  </a:lnTo>
                  <a:lnTo>
                    <a:pt x="362" y="354"/>
                  </a:lnTo>
                  <a:lnTo>
                    <a:pt x="362" y="355"/>
                  </a:lnTo>
                  <a:lnTo>
                    <a:pt x="362" y="356"/>
                  </a:lnTo>
                  <a:lnTo>
                    <a:pt x="362" y="357"/>
                  </a:lnTo>
                  <a:lnTo>
                    <a:pt x="361" y="357"/>
                  </a:lnTo>
                  <a:lnTo>
                    <a:pt x="361" y="358"/>
                  </a:lnTo>
                  <a:lnTo>
                    <a:pt x="361" y="359"/>
                  </a:lnTo>
                  <a:lnTo>
                    <a:pt x="361" y="360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1" y="364"/>
                  </a:lnTo>
                  <a:lnTo>
                    <a:pt x="360" y="365"/>
                  </a:lnTo>
                  <a:lnTo>
                    <a:pt x="360" y="366"/>
                  </a:lnTo>
                  <a:lnTo>
                    <a:pt x="360" y="367"/>
                  </a:lnTo>
                  <a:lnTo>
                    <a:pt x="360" y="368"/>
                  </a:lnTo>
                  <a:lnTo>
                    <a:pt x="360" y="369"/>
                  </a:lnTo>
                  <a:lnTo>
                    <a:pt x="359" y="369"/>
                  </a:lnTo>
                  <a:lnTo>
                    <a:pt x="359" y="370"/>
                  </a:lnTo>
                  <a:lnTo>
                    <a:pt x="358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5" y="372"/>
                  </a:lnTo>
                  <a:lnTo>
                    <a:pt x="352" y="375"/>
                  </a:lnTo>
                  <a:lnTo>
                    <a:pt x="350" y="376"/>
                  </a:lnTo>
                  <a:lnTo>
                    <a:pt x="349" y="377"/>
                  </a:lnTo>
                  <a:lnTo>
                    <a:pt x="346" y="379"/>
                  </a:lnTo>
                  <a:lnTo>
                    <a:pt x="343" y="381"/>
                  </a:lnTo>
                  <a:lnTo>
                    <a:pt x="342" y="382"/>
                  </a:lnTo>
                  <a:lnTo>
                    <a:pt x="340" y="383"/>
                  </a:lnTo>
                  <a:lnTo>
                    <a:pt x="337" y="385"/>
                  </a:lnTo>
                  <a:lnTo>
                    <a:pt x="336" y="386"/>
                  </a:lnTo>
                  <a:lnTo>
                    <a:pt x="335" y="387"/>
                  </a:lnTo>
                  <a:lnTo>
                    <a:pt x="334" y="387"/>
                  </a:lnTo>
                  <a:lnTo>
                    <a:pt x="334" y="388"/>
                  </a:lnTo>
                  <a:lnTo>
                    <a:pt x="333" y="388"/>
                  </a:lnTo>
                  <a:lnTo>
                    <a:pt x="332" y="389"/>
                  </a:lnTo>
                  <a:lnTo>
                    <a:pt x="331" y="389"/>
                  </a:lnTo>
                  <a:lnTo>
                    <a:pt x="331" y="390"/>
                  </a:lnTo>
                  <a:lnTo>
                    <a:pt x="331" y="389"/>
                  </a:lnTo>
                  <a:lnTo>
                    <a:pt x="330" y="389"/>
                  </a:lnTo>
                  <a:lnTo>
                    <a:pt x="329" y="389"/>
                  </a:lnTo>
                  <a:lnTo>
                    <a:pt x="328" y="389"/>
                  </a:lnTo>
                  <a:lnTo>
                    <a:pt x="327" y="388"/>
                  </a:lnTo>
                  <a:lnTo>
                    <a:pt x="326" y="388"/>
                  </a:lnTo>
                  <a:lnTo>
                    <a:pt x="325" y="388"/>
                  </a:lnTo>
                  <a:lnTo>
                    <a:pt x="325" y="387"/>
                  </a:lnTo>
                  <a:lnTo>
                    <a:pt x="324" y="387"/>
                  </a:lnTo>
                  <a:lnTo>
                    <a:pt x="323" y="387"/>
                  </a:lnTo>
                  <a:lnTo>
                    <a:pt x="323" y="386"/>
                  </a:lnTo>
                  <a:lnTo>
                    <a:pt x="322" y="386"/>
                  </a:lnTo>
                  <a:lnTo>
                    <a:pt x="322" y="385"/>
                  </a:lnTo>
                  <a:lnTo>
                    <a:pt x="321" y="385"/>
                  </a:lnTo>
                  <a:lnTo>
                    <a:pt x="320" y="385"/>
                  </a:lnTo>
                  <a:lnTo>
                    <a:pt x="319" y="385"/>
                  </a:lnTo>
                  <a:lnTo>
                    <a:pt x="318" y="385"/>
                  </a:lnTo>
                  <a:lnTo>
                    <a:pt x="317" y="385"/>
                  </a:lnTo>
                  <a:lnTo>
                    <a:pt x="316" y="385"/>
                  </a:lnTo>
                  <a:lnTo>
                    <a:pt x="316" y="386"/>
                  </a:lnTo>
                  <a:lnTo>
                    <a:pt x="316" y="387"/>
                  </a:lnTo>
                  <a:lnTo>
                    <a:pt x="315" y="387"/>
                  </a:lnTo>
                  <a:lnTo>
                    <a:pt x="314" y="387"/>
                  </a:lnTo>
                  <a:lnTo>
                    <a:pt x="314" y="386"/>
                  </a:lnTo>
                  <a:lnTo>
                    <a:pt x="313" y="386"/>
                  </a:lnTo>
                  <a:lnTo>
                    <a:pt x="313" y="385"/>
                  </a:lnTo>
                  <a:lnTo>
                    <a:pt x="313" y="386"/>
                  </a:lnTo>
                  <a:lnTo>
                    <a:pt x="312" y="386"/>
                  </a:lnTo>
                  <a:lnTo>
                    <a:pt x="311" y="386"/>
                  </a:lnTo>
                  <a:lnTo>
                    <a:pt x="310" y="386"/>
                  </a:lnTo>
                  <a:lnTo>
                    <a:pt x="310" y="387"/>
                  </a:lnTo>
                  <a:lnTo>
                    <a:pt x="309" y="387"/>
                  </a:lnTo>
                  <a:lnTo>
                    <a:pt x="309" y="386"/>
                  </a:lnTo>
                  <a:lnTo>
                    <a:pt x="308" y="386"/>
                  </a:lnTo>
                  <a:lnTo>
                    <a:pt x="307" y="386"/>
                  </a:lnTo>
                  <a:lnTo>
                    <a:pt x="306" y="386"/>
                  </a:lnTo>
                  <a:lnTo>
                    <a:pt x="305" y="386"/>
                  </a:lnTo>
                  <a:lnTo>
                    <a:pt x="305" y="385"/>
                  </a:lnTo>
                  <a:lnTo>
                    <a:pt x="304" y="385"/>
                  </a:lnTo>
                  <a:lnTo>
                    <a:pt x="303" y="385"/>
                  </a:lnTo>
                  <a:lnTo>
                    <a:pt x="303" y="386"/>
                  </a:lnTo>
                  <a:lnTo>
                    <a:pt x="303" y="387"/>
                  </a:lnTo>
                  <a:lnTo>
                    <a:pt x="304" y="387"/>
                  </a:lnTo>
                  <a:lnTo>
                    <a:pt x="304" y="388"/>
                  </a:lnTo>
                  <a:lnTo>
                    <a:pt x="303" y="388"/>
                  </a:lnTo>
                  <a:lnTo>
                    <a:pt x="302" y="388"/>
                  </a:lnTo>
                  <a:lnTo>
                    <a:pt x="302" y="387"/>
                  </a:lnTo>
                  <a:lnTo>
                    <a:pt x="301" y="387"/>
                  </a:lnTo>
                  <a:lnTo>
                    <a:pt x="300" y="387"/>
                  </a:lnTo>
                  <a:lnTo>
                    <a:pt x="300" y="386"/>
                  </a:lnTo>
                  <a:lnTo>
                    <a:pt x="300" y="387"/>
                  </a:lnTo>
                  <a:lnTo>
                    <a:pt x="299" y="387"/>
                  </a:lnTo>
                  <a:lnTo>
                    <a:pt x="298" y="386"/>
                  </a:lnTo>
                  <a:lnTo>
                    <a:pt x="298" y="387"/>
                  </a:lnTo>
                  <a:lnTo>
                    <a:pt x="297" y="387"/>
                  </a:lnTo>
                  <a:lnTo>
                    <a:pt x="297" y="386"/>
                  </a:lnTo>
                  <a:lnTo>
                    <a:pt x="297" y="385"/>
                  </a:lnTo>
                  <a:lnTo>
                    <a:pt x="296" y="385"/>
                  </a:lnTo>
                  <a:lnTo>
                    <a:pt x="295" y="385"/>
                  </a:lnTo>
                  <a:lnTo>
                    <a:pt x="294" y="385"/>
                  </a:lnTo>
                  <a:lnTo>
                    <a:pt x="293" y="385"/>
                  </a:lnTo>
                  <a:lnTo>
                    <a:pt x="292" y="385"/>
                  </a:lnTo>
                  <a:lnTo>
                    <a:pt x="291" y="385"/>
                  </a:lnTo>
                  <a:lnTo>
                    <a:pt x="290" y="385"/>
                  </a:lnTo>
                  <a:lnTo>
                    <a:pt x="290" y="384"/>
                  </a:lnTo>
                  <a:lnTo>
                    <a:pt x="289" y="384"/>
                  </a:lnTo>
                  <a:lnTo>
                    <a:pt x="288" y="384"/>
                  </a:lnTo>
                  <a:lnTo>
                    <a:pt x="287" y="384"/>
                  </a:lnTo>
                  <a:lnTo>
                    <a:pt x="287" y="383"/>
                  </a:lnTo>
                  <a:lnTo>
                    <a:pt x="287" y="382"/>
                  </a:lnTo>
                  <a:lnTo>
                    <a:pt x="286" y="381"/>
                  </a:lnTo>
                  <a:lnTo>
                    <a:pt x="286" y="382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1"/>
                  </a:lnTo>
                  <a:lnTo>
                    <a:pt x="281" y="381"/>
                  </a:lnTo>
                  <a:lnTo>
                    <a:pt x="281" y="380"/>
                  </a:lnTo>
                  <a:lnTo>
                    <a:pt x="281" y="379"/>
                  </a:lnTo>
                  <a:lnTo>
                    <a:pt x="280" y="378"/>
                  </a:lnTo>
                  <a:lnTo>
                    <a:pt x="279" y="377"/>
                  </a:lnTo>
                  <a:lnTo>
                    <a:pt x="278" y="377"/>
                  </a:lnTo>
                  <a:lnTo>
                    <a:pt x="278" y="376"/>
                  </a:lnTo>
                  <a:lnTo>
                    <a:pt x="277" y="376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4" y="379"/>
                  </a:lnTo>
                  <a:lnTo>
                    <a:pt x="273" y="379"/>
                  </a:lnTo>
                  <a:lnTo>
                    <a:pt x="272" y="379"/>
                  </a:lnTo>
                  <a:lnTo>
                    <a:pt x="271" y="379"/>
                  </a:lnTo>
                  <a:lnTo>
                    <a:pt x="270" y="379"/>
                  </a:lnTo>
                  <a:lnTo>
                    <a:pt x="270" y="380"/>
                  </a:lnTo>
                  <a:lnTo>
                    <a:pt x="270" y="381"/>
                  </a:lnTo>
                  <a:lnTo>
                    <a:pt x="270" y="382"/>
                  </a:lnTo>
                  <a:lnTo>
                    <a:pt x="269" y="382"/>
                  </a:lnTo>
                  <a:lnTo>
                    <a:pt x="269" y="383"/>
                  </a:lnTo>
                  <a:lnTo>
                    <a:pt x="269" y="382"/>
                  </a:lnTo>
                  <a:lnTo>
                    <a:pt x="268" y="382"/>
                  </a:lnTo>
                  <a:lnTo>
                    <a:pt x="268" y="383"/>
                  </a:lnTo>
                  <a:lnTo>
                    <a:pt x="268" y="383"/>
                  </a:lnTo>
                  <a:lnTo>
                    <a:pt x="268" y="384"/>
                  </a:lnTo>
                  <a:lnTo>
                    <a:pt x="267" y="384"/>
                  </a:lnTo>
                  <a:lnTo>
                    <a:pt x="267" y="385"/>
                  </a:lnTo>
                  <a:lnTo>
                    <a:pt x="266" y="385"/>
                  </a:lnTo>
                  <a:lnTo>
                    <a:pt x="266" y="384"/>
                  </a:lnTo>
                  <a:lnTo>
                    <a:pt x="265" y="384"/>
                  </a:lnTo>
                  <a:lnTo>
                    <a:pt x="265" y="385"/>
                  </a:lnTo>
                  <a:lnTo>
                    <a:pt x="264" y="385"/>
                  </a:lnTo>
                  <a:lnTo>
                    <a:pt x="264" y="386"/>
                  </a:lnTo>
                  <a:lnTo>
                    <a:pt x="263" y="386"/>
                  </a:lnTo>
                  <a:lnTo>
                    <a:pt x="263" y="387"/>
                  </a:lnTo>
                  <a:lnTo>
                    <a:pt x="263" y="388"/>
                  </a:lnTo>
                  <a:lnTo>
                    <a:pt x="262" y="389"/>
                  </a:lnTo>
                  <a:lnTo>
                    <a:pt x="262" y="390"/>
                  </a:lnTo>
                  <a:lnTo>
                    <a:pt x="261" y="390"/>
                  </a:lnTo>
                  <a:lnTo>
                    <a:pt x="261" y="391"/>
                  </a:lnTo>
                  <a:lnTo>
                    <a:pt x="260" y="391"/>
                  </a:lnTo>
                  <a:lnTo>
                    <a:pt x="259" y="391"/>
                  </a:lnTo>
                  <a:lnTo>
                    <a:pt x="258" y="391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7" y="393"/>
                  </a:lnTo>
                  <a:lnTo>
                    <a:pt x="257" y="394"/>
                  </a:lnTo>
                  <a:lnTo>
                    <a:pt x="256" y="395"/>
                  </a:lnTo>
                  <a:lnTo>
                    <a:pt x="256" y="396"/>
                  </a:lnTo>
                  <a:lnTo>
                    <a:pt x="255" y="396"/>
                  </a:lnTo>
                  <a:lnTo>
                    <a:pt x="255" y="397"/>
                  </a:lnTo>
                  <a:lnTo>
                    <a:pt x="255" y="398"/>
                  </a:lnTo>
                  <a:lnTo>
                    <a:pt x="254" y="398"/>
                  </a:lnTo>
                  <a:lnTo>
                    <a:pt x="253" y="398"/>
                  </a:lnTo>
                  <a:lnTo>
                    <a:pt x="252" y="398"/>
                  </a:lnTo>
                  <a:lnTo>
                    <a:pt x="252" y="399"/>
                  </a:lnTo>
                  <a:lnTo>
                    <a:pt x="252" y="400"/>
                  </a:lnTo>
                  <a:lnTo>
                    <a:pt x="251" y="400"/>
                  </a:lnTo>
                  <a:lnTo>
                    <a:pt x="251" y="401"/>
                  </a:lnTo>
                  <a:lnTo>
                    <a:pt x="250" y="402"/>
                  </a:lnTo>
                  <a:lnTo>
                    <a:pt x="249" y="403"/>
                  </a:lnTo>
                  <a:lnTo>
                    <a:pt x="249" y="403"/>
                  </a:lnTo>
                  <a:lnTo>
                    <a:pt x="249" y="404"/>
                  </a:lnTo>
                  <a:lnTo>
                    <a:pt x="248" y="404"/>
                  </a:lnTo>
                  <a:lnTo>
                    <a:pt x="247" y="404"/>
                  </a:lnTo>
                  <a:lnTo>
                    <a:pt x="246" y="405"/>
                  </a:lnTo>
                  <a:lnTo>
                    <a:pt x="246" y="406"/>
                  </a:lnTo>
                  <a:lnTo>
                    <a:pt x="245" y="406"/>
                  </a:lnTo>
                  <a:lnTo>
                    <a:pt x="244" y="406"/>
                  </a:lnTo>
                  <a:lnTo>
                    <a:pt x="243" y="406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1" y="407"/>
                  </a:lnTo>
                  <a:lnTo>
                    <a:pt x="240" y="407"/>
                  </a:lnTo>
                  <a:lnTo>
                    <a:pt x="239" y="407"/>
                  </a:lnTo>
                  <a:lnTo>
                    <a:pt x="238" y="407"/>
                  </a:lnTo>
                  <a:lnTo>
                    <a:pt x="237" y="407"/>
                  </a:lnTo>
                  <a:lnTo>
                    <a:pt x="237" y="408"/>
                  </a:lnTo>
                  <a:lnTo>
                    <a:pt x="236" y="408"/>
                  </a:lnTo>
                  <a:lnTo>
                    <a:pt x="235" y="409"/>
                  </a:lnTo>
                  <a:lnTo>
                    <a:pt x="234" y="409"/>
                  </a:lnTo>
                  <a:lnTo>
                    <a:pt x="233" y="411"/>
                  </a:lnTo>
                  <a:lnTo>
                    <a:pt x="234" y="412"/>
                  </a:lnTo>
                  <a:lnTo>
                    <a:pt x="234" y="413"/>
                  </a:lnTo>
                  <a:lnTo>
                    <a:pt x="235" y="413"/>
                  </a:lnTo>
                  <a:lnTo>
                    <a:pt x="235" y="414"/>
                  </a:lnTo>
                  <a:lnTo>
                    <a:pt x="236" y="415"/>
                  </a:lnTo>
                  <a:lnTo>
                    <a:pt x="236" y="416"/>
                  </a:lnTo>
                  <a:lnTo>
                    <a:pt x="236" y="417"/>
                  </a:lnTo>
                  <a:lnTo>
                    <a:pt x="240" y="418"/>
                  </a:lnTo>
                  <a:lnTo>
                    <a:pt x="240" y="419"/>
                  </a:lnTo>
                  <a:lnTo>
                    <a:pt x="241" y="420"/>
                  </a:lnTo>
                  <a:lnTo>
                    <a:pt x="242" y="422"/>
                  </a:lnTo>
                  <a:lnTo>
                    <a:pt x="243" y="424"/>
                  </a:lnTo>
                  <a:lnTo>
                    <a:pt x="245" y="425"/>
                  </a:lnTo>
                  <a:lnTo>
                    <a:pt x="248" y="427"/>
                  </a:lnTo>
                  <a:lnTo>
                    <a:pt x="250" y="428"/>
                  </a:lnTo>
                  <a:lnTo>
                    <a:pt x="250" y="429"/>
                  </a:lnTo>
                  <a:lnTo>
                    <a:pt x="251" y="431"/>
                  </a:lnTo>
                  <a:lnTo>
                    <a:pt x="251" y="432"/>
                  </a:lnTo>
                  <a:lnTo>
                    <a:pt x="251" y="435"/>
                  </a:lnTo>
                  <a:lnTo>
                    <a:pt x="251" y="43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6" name="Freeform 61">
              <a:extLst>
                <a:ext uri="{FF2B5EF4-FFF2-40B4-BE49-F238E27FC236}">
                  <a16:creationId xmlns:a16="http://schemas.microsoft.com/office/drawing/2014/main" id="{52473664-ACC6-C2D1-9153-1DCDF414E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438" y="1196975"/>
              <a:ext cx="706438" cy="555625"/>
            </a:xfrm>
            <a:custGeom>
              <a:avLst/>
              <a:gdLst>
                <a:gd name="T0" fmla="*/ 282 w 445"/>
                <a:gd name="T1" fmla="*/ 345 h 350"/>
                <a:gd name="T2" fmla="*/ 257 w 445"/>
                <a:gd name="T3" fmla="*/ 335 h 350"/>
                <a:gd name="T4" fmla="*/ 210 w 445"/>
                <a:gd name="T5" fmla="*/ 334 h 350"/>
                <a:gd name="T6" fmla="*/ 171 w 445"/>
                <a:gd name="T7" fmla="*/ 323 h 350"/>
                <a:gd name="T8" fmla="*/ 122 w 445"/>
                <a:gd name="T9" fmla="*/ 310 h 350"/>
                <a:gd name="T10" fmla="*/ 99 w 445"/>
                <a:gd name="T11" fmla="*/ 310 h 350"/>
                <a:gd name="T12" fmla="*/ 116 w 445"/>
                <a:gd name="T13" fmla="*/ 299 h 350"/>
                <a:gd name="T14" fmla="*/ 125 w 445"/>
                <a:gd name="T15" fmla="*/ 294 h 350"/>
                <a:gd name="T16" fmla="*/ 117 w 445"/>
                <a:gd name="T17" fmla="*/ 285 h 350"/>
                <a:gd name="T18" fmla="*/ 104 w 445"/>
                <a:gd name="T19" fmla="*/ 289 h 350"/>
                <a:gd name="T20" fmla="*/ 87 w 445"/>
                <a:gd name="T21" fmla="*/ 289 h 350"/>
                <a:gd name="T22" fmla="*/ 77 w 445"/>
                <a:gd name="T23" fmla="*/ 285 h 350"/>
                <a:gd name="T24" fmla="*/ 64 w 445"/>
                <a:gd name="T25" fmla="*/ 277 h 350"/>
                <a:gd name="T26" fmla="*/ 73 w 445"/>
                <a:gd name="T27" fmla="*/ 266 h 350"/>
                <a:gd name="T28" fmla="*/ 70 w 445"/>
                <a:gd name="T29" fmla="*/ 256 h 350"/>
                <a:gd name="T30" fmla="*/ 72 w 445"/>
                <a:gd name="T31" fmla="*/ 247 h 350"/>
                <a:gd name="T32" fmla="*/ 87 w 445"/>
                <a:gd name="T33" fmla="*/ 251 h 350"/>
                <a:gd name="T34" fmla="*/ 92 w 445"/>
                <a:gd name="T35" fmla="*/ 240 h 350"/>
                <a:gd name="T36" fmla="*/ 94 w 445"/>
                <a:gd name="T37" fmla="*/ 224 h 350"/>
                <a:gd name="T38" fmla="*/ 77 w 445"/>
                <a:gd name="T39" fmla="*/ 223 h 350"/>
                <a:gd name="T40" fmla="*/ 52 w 445"/>
                <a:gd name="T41" fmla="*/ 224 h 350"/>
                <a:gd name="T42" fmla="*/ 21 w 445"/>
                <a:gd name="T43" fmla="*/ 224 h 350"/>
                <a:gd name="T44" fmla="*/ 1 w 445"/>
                <a:gd name="T45" fmla="*/ 205 h 350"/>
                <a:gd name="T46" fmla="*/ 1 w 445"/>
                <a:gd name="T47" fmla="*/ 168 h 350"/>
                <a:gd name="T48" fmla="*/ 2 w 445"/>
                <a:gd name="T49" fmla="*/ 128 h 350"/>
                <a:gd name="T50" fmla="*/ 8 w 445"/>
                <a:gd name="T51" fmla="*/ 109 h 350"/>
                <a:gd name="T52" fmla="*/ 22 w 445"/>
                <a:gd name="T53" fmla="*/ 98 h 350"/>
                <a:gd name="T54" fmla="*/ 33 w 445"/>
                <a:gd name="T55" fmla="*/ 83 h 350"/>
                <a:gd name="T56" fmla="*/ 23 w 445"/>
                <a:gd name="T57" fmla="*/ 75 h 350"/>
                <a:gd name="T58" fmla="*/ 16 w 445"/>
                <a:gd name="T59" fmla="*/ 19 h 350"/>
                <a:gd name="T60" fmla="*/ 43 w 445"/>
                <a:gd name="T61" fmla="*/ 0 h 350"/>
                <a:gd name="T62" fmla="*/ 91 w 445"/>
                <a:gd name="T63" fmla="*/ 1 h 350"/>
                <a:gd name="T64" fmla="*/ 129 w 445"/>
                <a:gd name="T65" fmla="*/ 1 h 350"/>
                <a:gd name="T66" fmla="*/ 166 w 445"/>
                <a:gd name="T67" fmla="*/ 1 h 350"/>
                <a:gd name="T68" fmla="*/ 199 w 445"/>
                <a:gd name="T69" fmla="*/ 1 h 350"/>
                <a:gd name="T70" fmla="*/ 229 w 445"/>
                <a:gd name="T71" fmla="*/ 1 h 350"/>
                <a:gd name="T72" fmla="*/ 266 w 445"/>
                <a:gd name="T73" fmla="*/ 2 h 350"/>
                <a:gd name="T74" fmla="*/ 293 w 445"/>
                <a:gd name="T75" fmla="*/ 1 h 350"/>
                <a:gd name="T76" fmla="*/ 305 w 445"/>
                <a:gd name="T77" fmla="*/ 10 h 350"/>
                <a:gd name="T78" fmla="*/ 316 w 445"/>
                <a:gd name="T79" fmla="*/ 31 h 350"/>
                <a:gd name="T80" fmla="*/ 346 w 445"/>
                <a:gd name="T81" fmla="*/ 46 h 350"/>
                <a:gd name="T82" fmla="*/ 363 w 445"/>
                <a:gd name="T83" fmla="*/ 45 h 350"/>
                <a:gd name="T84" fmla="*/ 363 w 445"/>
                <a:gd name="T85" fmla="*/ 67 h 350"/>
                <a:gd name="T86" fmla="*/ 371 w 445"/>
                <a:gd name="T87" fmla="*/ 85 h 350"/>
                <a:gd name="T88" fmla="*/ 401 w 445"/>
                <a:gd name="T89" fmla="*/ 99 h 350"/>
                <a:gd name="T90" fmla="*/ 418 w 445"/>
                <a:gd name="T91" fmla="*/ 99 h 350"/>
                <a:gd name="T92" fmla="*/ 435 w 445"/>
                <a:gd name="T93" fmla="*/ 110 h 350"/>
                <a:gd name="T94" fmla="*/ 440 w 445"/>
                <a:gd name="T95" fmla="*/ 128 h 350"/>
                <a:gd name="T96" fmla="*/ 435 w 445"/>
                <a:gd name="T97" fmla="*/ 146 h 350"/>
                <a:gd name="T98" fmla="*/ 427 w 445"/>
                <a:gd name="T99" fmla="*/ 167 h 350"/>
                <a:gd name="T100" fmla="*/ 432 w 445"/>
                <a:gd name="T101" fmla="*/ 183 h 350"/>
                <a:gd name="T102" fmla="*/ 435 w 445"/>
                <a:gd name="T103" fmla="*/ 203 h 350"/>
                <a:gd name="T104" fmla="*/ 444 w 445"/>
                <a:gd name="T105" fmla="*/ 221 h 350"/>
                <a:gd name="T106" fmla="*/ 437 w 445"/>
                <a:gd name="T107" fmla="*/ 234 h 350"/>
                <a:gd name="T108" fmla="*/ 423 w 445"/>
                <a:gd name="T109" fmla="*/ 246 h 350"/>
                <a:gd name="T110" fmla="*/ 376 w 445"/>
                <a:gd name="T111" fmla="*/ 246 h 350"/>
                <a:gd name="T112" fmla="*/ 350 w 445"/>
                <a:gd name="T113" fmla="*/ 248 h 350"/>
                <a:gd name="T114" fmla="*/ 320 w 445"/>
                <a:gd name="T115" fmla="*/ 265 h 350"/>
                <a:gd name="T116" fmla="*/ 294 w 445"/>
                <a:gd name="T117" fmla="*/ 284 h 350"/>
                <a:gd name="T118" fmla="*/ 290 w 445"/>
                <a:gd name="T119" fmla="*/ 297 h 350"/>
                <a:gd name="T120" fmla="*/ 289 w 445"/>
                <a:gd name="T121" fmla="*/ 314 h 350"/>
                <a:gd name="T122" fmla="*/ 298 w 445"/>
                <a:gd name="T123" fmla="*/ 33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5" h="350">
                  <a:moveTo>
                    <a:pt x="302" y="346"/>
                  </a:moveTo>
                  <a:lnTo>
                    <a:pt x="301" y="347"/>
                  </a:lnTo>
                  <a:lnTo>
                    <a:pt x="300" y="347"/>
                  </a:lnTo>
                  <a:lnTo>
                    <a:pt x="299" y="347"/>
                  </a:lnTo>
                  <a:lnTo>
                    <a:pt x="299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6" y="348"/>
                  </a:lnTo>
                  <a:lnTo>
                    <a:pt x="295" y="348"/>
                  </a:lnTo>
                  <a:lnTo>
                    <a:pt x="294" y="348"/>
                  </a:lnTo>
                  <a:lnTo>
                    <a:pt x="293" y="349"/>
                  </a:lnTo>
                  <a:lnTo>
                    <a:pt x="292" y="349"/>
                  </a:lnTo>
                  <a:lnTo>
                    <a:pt x="291" y="349"/>
                  </a:lnTo>
                  <a:lnTo>
                    <a:pt x="291" y="350"/>
                  </a:lnTo>
                  <a:lnTo>
                    <a:pt x="290" y="350"/>
                  </a:lnTo>
                  <a:lnTo>
                    <a:pt x="289" y="349"/>
                  </a:lnTo>
                  <a:lnTo>
                    <a:pt x="288" y="349"/>
                  </a:lnTo>
                  <a:lnTo>
                    <a:pt x="288" y="348"/>
                  </a:lnTo>
                  <a:lnTo>
                    <a:pt x="287" y="348"/>
                  </a:lnTo>
                  <a:lnTo>
                    <a:pt x="286" y="348"/>
                  </a:lnTo>
                  <a:lnTo>
                    <a:pt x="286" y="348"/>
                  </a:lnTo>
                  <a:lnTo>
                    <a:pt x="285" y="348"/>
                  </a:lnTo>
                  <a:lnTo>
                    <a:pt x="284" y="347"/>
                  </a:lnTo>
                  <a:lnTo>
                    <a:pt x="284" y="347"/>
                  </a:lnTo>
                  <a:lnTo>
                    <a:pt x="284" y="346"/>
                  </a:lnTo>
                  <a:lnTo>
                    <a:pt x="283" y="346"/>
                  </a:lnTo>
                  <a:lnTo>
                    <a:pt x="282" y="346"/>
                  </a:lnTo>
                  <a:lnTo>
                    <a:pt x="282" y="345"/>
                  </a:lnTo>
                  <a:lnTo>
                    <a:pt x="281" y="345"/>
                  </a:lnTo>
                  <a:lnTo>
                    <a:pt x="281" y="344"/>
                  </a:lnTo>
                  <a:lnTo>
                    <a:pt x="281" y="343"/>
                  </a:lnTo>
                  <a:lnTo>
                    <a:pt x="280" y="343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1"/>
                  </a:lnTo>
                  <a:lnTo>
                    <a:pt x="279" y="340"/>
                  </a:lnTo>
                  <a:lnTo>
                    <a:pt x="278" y="340"/>
                  </a:lnTo>
                  <a:lnTo>
                    <a:pt x="278" y="339"/>
                  </a:lnTo>
                  <a:lnTo>
                    <a:pt x="277" y="338"/>
                  </a:lnTo>
                  <a:lnTo>
                    <a:pt x="277" y="337"/>
                  </a:lnTo>
                  <a:lnTo>
                    <a:pt x="276" y="337"/>
                  </a:lnTo>
                  <a:lnTo>
                    <a:pt x="276" y="336"/>
                  </a:lnTo>
                  <a:lnTo>
                    <a:pt x="275" y="336"/>
                  </a:lnTo>
                  <a:lnTo>
                    <a:pt x="274" y="336"/>
                  </a:lnTo>
                  <a:lnTo>
                    <a:pt x="273" y="335"/>
                  </a:lnTo>
                  <a:lnTo>
                    <a:pt x="272" y="335"/>
                  </a:lnTo>
                  <a:lnTo>
                    <a:pt x="271" y="335"/>
                  </a:lnTo>
                  <a:lnTo>
                    <a:pt x="269" y="335"/>
                  </a:lnTo>
                  <a:lnTo>
                    <a:pt x="267" y="335"/>
                  </a:lnTo>
                  <a:lnTo>
                    <a:pt x="266" y="335"/>
                  </a:lnTo>
                  <a:lnTo>
                    <a:pt x="265" y="335"/>
                  </a:lnTo>
                  <a:lnTo>
                    <a:pt x="264" y="335"/>
                  </a:lnTo>
                  <a:lnTo>
                    <a:pt x="263" y="335"/>
                  </a:lnTo>
                  <a:lnTo>
                    <a:pt x="262" y="335"/>
                  </a:lnTo>
                  <a:lnTo>
                    <a:pt x="261" y="335"/>
                  </a:lnTo>
                  <a:lnTo>
                    <a:pt x="257" y="335"/>
                  </a:lnTo>
                  <a:lnTo>
                    <a:pt x="256" y="335"/>
                  </a:lnTo>
                  <a:lnTo>
                    <a:pt x="255" y="335"/>
                  </a:lnTo>
                  <a:lnTo>
                    <a:pt x="254" y="335"/>
                  </a:lnTo>
                  <a:lnTo>
                    <a:pt x="252" y="335"/>
                  </a:lnTo>
                  <a:lnTo>
                    <a:pt x="248" y="335"/>
                  </a:lnTo>
                  <a:lnTo>
                    <a:pt x="246" y="335"/>
                  </a:lnTo>
                  <a:lnTo>
                    <a:pt x="245" y="335"/>
                  </a:lnTo>
                  <a:lnTo>
                    <a:pt x="243" y="335"/>
                  </a:lnTo>
                  <a:lnTo>
                    <a:pt x="240" y="335"/>
                  </a:lnTo>
                  <a:lnTo>
                    <a:pt x="238" y="335"/>
                  </a:lnTo>
                  <a:lnTo>
                    <a:pt x="236" y="335"/>
                  </a:lnTo>
                  <a:lnTo>
                    <a:pt x="235" y="335"/>
                  </a:lnTo>
                  <a:lnTo>
                    <a:pt x="232" y="335"/>
                  </a:lnTo>
                  <a:lnTo>
                    <a:pt x="231" y="335"/>
                  </a:lnTo>
                  <a:lnTo>
                    <a:pt x="229" y="335"/>
                  </a:lnTo>
                  <a:lnTo>
                    <a:pt x="227" y="335"/>
                  </a:lnTo>
                  <a:lnTo>
                    <a:pt x="226" y="335"/>
                  </a:lnTo>
                  <a:lnTo>
                    <a:pt x="225" y="335"/>
                  </a:lnTo>
                  <a:lnTo>
                    <a:pt x="224" y="335"/>
                  </a:lnTo>
                  <a:lnTo>
                    <a:pt x="222" y="335"/>
                  </a:lnTo>
                  <a:lnTo>
                    <a:pt x="221" y="335"/>
                  </a:lnTo>
                  <a:lnTo>
                    <a:pt x="220" y="335"/>
                  </a:lnTo>
                  <a:lnTo>
                    <a:pt x="219" y="335"/>
                  </a:lnTo>
                  <a:lnTo>
                    <a:pt x="218" y="335"/>
                  </a:lnTo>
                  <a:lnTo>
                    <a:pt x="217" y="335"/>
                  </a:lnTo>
                  <a:lnTo>
                    <a:pt x="215" y="335"/>
                  </a:lnTo>
                  <a:lnTo>
                    <a:pt x="211" y="334"/>
                  </a:lnTo>
                  <a:lnTo>
                    <a:pt x="210" y="334"/>
                  </a:lnTo>
                  <a:lnTo>
                    <a:pt x="205" y="334"/>
                  </a:lnTo>
                  <a:lnTo>
                    <a:pt x="204" y="334"/>
                  </a:lnTo>
                  <a:lnTo>
                    <a:pt x="202" y="334"/>
                  </a:lnTo>
                  <a:lnTo>
                    <a:pt x="201" y="334"/>
                  </a:lnTo>
                  <a:lnTo>
                    <a:pt x="199" y="334"/>
                  </a:lnTo>
                  <a:lnTo>
                    <a:pt x="198" y="334"/>
                  </a:lnTo>
                  <a:lnTo>
                    <a:pt x="197" y="334"/>
                  </a:lnTo>
                  <a:lnTo>
                    <a:pt x="196" y="334"/>
                  </a:lnTo>
                  <a:lnTo>
                    <a:pt x="195" y="334"/>
                  </a:lnTo>
                  <a:lnTo>
                    <a:pt x="193" y="334"/>
                  </a:lnTo>
                  <a:lnTo>
                    <a:pt x="192" y="334"/>
                  </a:lnTo>
                  <a:lnTo>
                    <a:pt x="191" y="334"/>
                  </a:lnTo>
                  <a:lnTo>
                    <a:pt x="190" y="334"/>
                  </a:lnTo>
                  <a:lnTo>
                    <a:pt x="188" y="334"/>
                  </a:lnTo>
                  <a:lnTo>
                    <a:pt x="187" y="334"/>
                  </a:lnTo>
                  <a:lnTo>
                    <a:pt x="186" y="334"/>
                  </a:lnTo>
                  <a:lnTo>
                    <a:pt x="185" y="334"/>
                  </a:lnTo>
                  <a:lnTo>
                    <a:pt x="183" y="334"/>
                  </a:lnTo>
                  <a:lnTo>
                    <a:pt x="176" y="334"/>
                  </a:lnTo>
                  <a:lnTo>
                    <a:pt x="175" y="334"/>
                  </a:lnTo>
                  <a:lnTo>
                    <a:pt x="174" y="334"/>
                  </a:lnTo>
                  <a:lnTo>
                    <a:pt x="172" y="334"/>
                  </a:lnTo>
                  <a:lnTo>
                    <a:pt x="171" y="334"/>
                  </a:lnTo>
                  <a:lnTo>
                    <a:pt x="171" y="329"/>
                  </a:lnTo>
                  <a:lnTo>
                    <a:pt x="171" y="328"/>
                  </a:lnTo>
                  <a:lnTo>
                    <a:pt x="171" y="327"/>
                  </a:lnTo>
                  <a:lnTo>
                    <a:pt x="171" y="326"/>
                  </a:lnTo>
                  <a:lnTo>
                    <a:pt x="171" y="323"/>
                  </a:lnTo>
                  <a:lnTo>
                    <a:pt x="171" y="322"/>
                  </a:lnTo>
                  <a:lnTo>
                    <a:pt x="171" y="321"/>
                  </a:lnTo>
                  <a:lnTo>
                    <a:pt x="171" y="318"/>
                  </a:lnTo>
                  <a:lnTo>
                    <a:pt x="171" y="317"/>
                  </a:lnTo>
                  <a:lnTo>
                    <a:pt x="171" y="315"/>
                  </a:lnTo>
                  <a:lnTo>
                    <a:pt x="171" y="314"/>
                  </a:lnTo>
                  <a:lnTo>
                    <a:pt x="171" y="313"/>
                  </a:lnTo>
                  <a:lnTo>
                    <a:pt x="171" y="312"/>
                  </a:lnTo>
                  <a:lnTo>
                    <a:pt x="171" y="311"/>
                  </a:lnTo>
                  <a:lnTo>
                    <a:pt x="171" y="310"/>
                  </a:lnTo>
                  <a:lnTo>
                    <a:pt x="164" y="310"/>
                  </a:lnTo>
                  <a:lnTo>
                    <a:pt x="162" y="310"/>
                  </a:lnTo>
                  <a:lnTo>
                    <a:pt x="159" y="310"/>
                  </a:lnTo>
                  <a:lnTo>
                    <a:pt x="156" y="310"/>
                  </a:lnTo>
                  <a:lnTo>
                    <a:pt x="151" y="310"/>
                  </a:lnTo>
                  <a:lnTo>
                    <a:pt x="148" y="310"/>
                  </a:lnTo>
                  <a:lnTo>
                    <a:pt x="147" y="310"/>
                  </a:lnTo>
                  <a:lnTo>
                    <a:pt x="145" y="310"/>
                  </a:lnTo>
                  <a:lnTo>
                    <a:pt x="142" y="310"/>
                  </a:lnTo>
                  <a:lnTo>
                    <a:pt x="139" y="310"/>
                  </a:lnTo>
                  <a:lnTo>
                    <a:pt x="138" y="310"/>
                  </a:lnTo>
                  <a:lnTo>
                    <a:pt x="137" y="310"/>
                  </a:lnTo>
                  <a:lnTo>
                    <a:pt x="133" y="310"/>
                  </a:lnTo>
                  <a:lnTo>
                    <a:pt x="130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10"/>
                  </a:lnTo>
                  <a:lnTo>
                    <a:pt x="122" y="310"/>
                  </a:lnTo>
                  <a:lnTo>
                    <a:pt x="121" y="310"/>
                  </a:lnTo>
                  <a:lnTo>
                    <a:pt x="120" y="310"/>
                  </a:lnTo>
                  <a:lnTo>
                    <a:pt x="119" y="310"/>
                  </a:lnTo>
                  <a:lnTo>
                    <a:pt x="118" y="310"/>
                  </a:lnTo>
                  <a:lnTo>
                    <a:pt x="117" y="310"/>
                  </a:lnTo>
                  <a:lnTo>
                    <a:pt x="116" y="310"/>
                  </a:lnTo>
                  <a:lnTo>
                    <a:pt x="115" y="310"/>
                  </a:lnTo>
                  <a:lnTo>
                    <a:pt x="114" y="310"/>
                  </a:lnTo>
                  <a:lnTo>
                    <a:pt x="113" y="310"/>
                  </a:lnTo>
                  <a:lnTo>
                    <a:pt x="113" y="311"/>
                  </a:lnTo>
                  <a:lnTo>
                    <a:pt x="113" y="312"/>
                  </a:lnTo>
                  <a:lnTo>
                    <a:pt x="113" y="313"/>
                  </a:lnTo>
                  <a:lnTo>
                    <a:pt x="113" y="314"/>
                  </a:lnTo>
                  <a:lnTo>
                    <a:pt x="112" y="314"/>
                  </a:lnTo>
                  <a:lnTo>
                    <a:pt x="110" y="314"/>
                  </a:lnTo>
                  <a:lnTo>
                    <a:pt x="109" y="314"/>
                  </a:lnTo>
                  <a:lnTo>
                    <a:pt x="109" y="313"/>
                  </a:lnTo>
                  <a:lnTo>
                    <a:pt x="109" y="312"/>
                  </a:lnTo>
                  <a:lnTo>
                    <a:pt x="109" y="311"/>
                  </a:lnTo>
                  <a:lnTo>
                    <a:pt x="109" y="310"/>
                  </a:lnTo>
                  <a:lnTo>
                    <a:pt x="108" y="310"/>
                  </a:lnTo>
                  <a:lnTo>
                    <a:pt x="107" y="310"/>
                  </a:lnTo>
                  <a:lnTo>
                    <a:pt x="104" y="310"/>
                  </a:lnTo>
                  <a:lnTo>
                    <a:pt x="103" y="310"/>
                  </a:lnTo>
                  <a:lnTo>
                    <a:pt x="102" y="310"/>
                  </a:lnTo>
                  <a:lnTo>
                    <a:pt x="101" y="310"/>
                  </a:lnTo>
                  <a:lnTo>
                    <a:pt x="100" y="310"/>
                  </a:lnTo>
                  <a:lnTo>
                    <a:pt x="99" y="310"/>
                  </a:lnTo>
                  <a:lnTo>
                    <a:pt x="99" y="307"/>
                  </a:lnTo>
                  <a:lnTo>
                    <a:pt x="99" y="306"/>
                  </a:lnTo>
                  <a:lnTo>
                    <a:pt x="100" y="306"/>
                  </a:lnTo>
                  <a:lnTo>
                    <a:pt x="100" y="305"/>
                  </a:lnTo>
                  <a:lnTo>
                    <a:pt x="101" y="305"/>
                  </a:lnTo>
                  <a:lnTo>
                    <a:pt x="101" y="304"/>
                  </a:lnTo>
                  <a:lnTo>
                    <a:pt x="102" y="304"/>
                  </a:lnTo>
                  <a:lnTo>
                    <a:pt x="102" y="303"/>
                  </a:lnTo>
                  <a:lnTo>
                    <a:pt x="103" y="303"/>
                  </a:lnTo>
                  <a:lnTo>
                    <a:pt x="104" y="303"/>
                  </a:lnTo>
                  <a:lnTo>
                    <a:pt x="104" y="302"/>
                  </a:lnTo>
                  <a:lnTo>
                    <a:pt x="105" y="302"/>
                  </a:lnTo>
                  <a:lnTo>
                    <a:pt x="105" y="301"/>
                  </a:lnTo>
                  <a:lnTo>
                    <a:pt x="105" y="300"/>
                  </a:lnTo>
                  <a:lnTo>
                    <a:pt x="106" y="300"/>
                  </a:lnTo>
                  <a:lnTo>
                    <a:pt x="106" y="299"/>
                  </a:lnTo>
                  <a:lnTo>
                    <a:pt x="106" y="299"/>
                  </a:lnTo>
                  <a:lnTo>
                    <a:pt x="107" y="299"/>
                  </a:lnTo>
                  <a:lnTo>
                    <a:pt x="108" y="299"/>
                  </a:lnTo>
                  <a:lnTo>
                    <a:pt x="108" y="298"/>
                  </a:lnTo>
                  <a:lnTo>
                    <a:pt x="108" y="297"/>
                  </a:lnTo>
                  <a:lnTo>
                    <a:pt x="111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3" y="299"/>
                  </a:lnTo>
                  <a:lnTo>
                    <a:pt x="114" y="299"/>
                  </a:lnTo>
                  <a:lnTo>
                    <a:pt x="115" y="299"/>
                  </a:lnTo>
                  <a:lnTo>
                    <a:pt x="116" y="299"/>
                  </a:lnTo>
                  <a:lnTo>
                    <a:pt x="116" y="298"/>
                  </a:lnTo>
                  <a:lnTo>
                    <a:pt x="116" y="299"/>
                  </a:lnTo>
                  <a:lnTo>
                    <a:pt x="117" y="299"/>
                  </a:lnTo>
                  <a:lnTo>
                    <a:pt x="117" y="299"/>
                  </a:lnTo>
                  <a:lnTo>
                    <a:pt x="118" y="300"/>
                  </a:lnTo>
                  <a:lnTo>
                    <a:pt x="119" y="300"/>
                  </a:lnTo>
                  <a:lnTo>
                    <a:pt x="120" y="300"/>
                  </a:lnTo>
                  <a:lnTo>
                    <a:pt x="121" y="300"/>
                  </a:lnTo>
                  <a:lnTo>
                    <a:pt x="121" y="301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20" y="299"/>
                  </a:lnTo>
                  <a:lnTo>
                    <a:pt x="119" y="299"/>
                  </a:lnTo>
                  <a:lnTo>
                    <a:pt x="119" y="299"/>
                  </a:lnTo>
                  <a:lnTo>
                    <a:pt x="119" y="298"/>
                  </a:lnTo>
                  <a:lnTo>
                    <a:pt x="119" y="297"/>
                  </a:lnTo>
                  <a:lnTo>
                    <a:pt x="119" y="296"/>
                  </a:lnTo>
                  <a:lnTo>
                    <a:pt x="119" y="295"/>
                  </a:lnTo>
                  <a:lnTo>
                    <a:pt x="120" y="294"/>
                  </a:lnTo>
                  <a:lnTo>
                    <a:pt x="121" y="294"/>
                  </a:lnTo>
                  <a:lnTo>
                    <a:pt x="121" y="295"/>
                  </a:lnTo>
                  <a:lnTo>
                    <a:pt x="122" y="295"/>
                  </a:lnTo>
                  <a:lnTo>
                    <a:pt x="123" y="296"/>
                  </a:lnTo>
                  <a:lnTo>
                    <a:pt x="123" y="295"/>
                  </a:lnTo>
                  <a:lnTo>
                    <a:pt x="123" y="294"/>
                  </a:lnTo>
                  <a:lnTo>
                    <a:pt x="124" y="293"/>
                  </a:lnTo>
                  <a:lnTo>
                    <a:pt x="124" y="294"/>
                  </a:lnTo>
                  <a:lnTo>
                    <a:pt x="125" y="294"/>
                  </a:lnTo>
                  <a:lnTo>
                    <a:pt x="125" y="293"/>
                  </a:lnTo>
                  <a:lnTo>
                    <a:pt x="125" y="292"/>
                  </a:lnTo>
                  <a:lnTo>
                    <a:pt x="124" y="291"/>
                  </a:lnTo>
                  <a:lnTo>
                    <a:pt x="124" y="290"/>
                  </a:lnTo>
                  <a:lnTo>
                    <a:pt x="124" y="289"/>
                  </a:lnTo>
                  <a:lnTo>
                    <a:pt x="124" y="288"/>
                  </a:lnTo>
                  <a:lnTo>
                    <a:pt x="125" y="287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4" y="287"/>
                  </a:lnTo>
                  <a:lnTo>
                    <a:pt x="124" y="286"/>
                  </a:lnTo>
                  <a:lnTo>
                    <a:pt x="123" y="286"/>
                  </a:lnTo>
                  <a:lnTo>
                    <a:pt x="123" y="285"/>
                  </a:lnTo>
                  <a:lnTo>
                    <a:pt x="124" y="285"/>
                  </a:lnTo>
                  <a:lnTo>
                    <a:pt x="123" y="285"/>
                  </a:lnTo>
                  <a:lnTo>
                    <a:pt x="123" y="284"/>
                  </a:lnTo>
                  <a:lnTo>
                    <a:pt x="122" y="284"/>
                  </a:lnTo>
                  <a:lnTo>
                    <a:pt x="121" y="284"/>
                  </a:lnTo>
                  <a:lnTo>
                    <a:pt x="121" y="283"/>
                  </a:lnTo>
                  <a:lnTo>
                    <a:pt x="120" y="283"/>
                  </a:lnTo>
                  <a:lnTo>
                    <a:pt x="119" y="283"/>
                  </a:lnTo>
                  <a:lnTo>
                    <a:pt x="119" y="282"/>
                  </a:lnTo>
                  <a:lnTo>
                    <a:pt x="118" y="282"/>
                  </a:lnTo>
                  <a:lnTo>
                    <a:pt x="117" y="282"/>
                  </a:lnTo>
                  <a:lnTo>
                    <a:pt x="116" y="282"/>
                  </a:lnTo>
                  <a:lnTo>
                    <a:pt x="116" y="283"/>
                  </a:lnTo>
                  <a:lnTo>
                    <a:pt x="116" y="285"/>
                  </a:lnTo>
                  <a:lnTo>
                    <a:pt x="117" y="285"/>
                  </a:lnTo>
                  <a:lnTo>
                    <a:pt x="117" y="286"/>
                  </a:lnTo>
                  <a:lnTo>
                    <a:pt x="117" y="287"/>
                  </a:lnTo>
                  <a:lnTo>
                    <a:pt x="116" y="287"/>
                  </a:lnTo>
                  <a:lnTo>
                    <a:pt x="116" y="288"/>
                  </a:lnTo>
                  <a:lnTo>
                    <a:pt x="115" y="288"/>
                  </a:lnTo>
                  <a:lnTo>
                    <a:pt x="115" y="287"/>
                  </a:lnTo>
                  <a:lnTo>
                    <a:pt x="115" y="288"/>
                  </a:lnTo>
                  <a:lnTo>
                    <a:pt x="114" y="288"/>
                  </a:lnTo>
                  <a:lnTo>
                    <a:pt x="114" y="289"/>
                  </a:lnTo>
                  <a:lnTo>
                    <a:pt x="115" y="289"/>
                  </a:lnTo>
                  <a:lnTo>
                    <a:pt x="115" y="290"/>
                  </a:lnTo>
                  <a:lnTo>
                    <a:pt x="114" y="290"/>
                  </a:lnTo>
                  <a:lnTo>
                    <a:pt x="113" y="289"/>
                  </a:lnTo>
                  <a:lnTo>
                    <a:pt x="112" y="289"/>
                  </a:lnTo>
                  <a:lnTo>
                    <a:pt x="111" y="289"/>
                  </a:lnTo>
                  <a:lnTo>
                    <a:pt x="111" y="288"/>
                  </a:lnTo>
                  <a:lnTo>
                    <a:pt x="110" y="288"/>
                  </a:lnTo>
                  <a:lnTo>
                    <a:pt x="110" y="289"/>
                  </a:lnTo>
                  <a:lnTo>
                    <a:pt x="109" y="289"/>
                  </a:lnTo>
                  <a:lnTo>
                    <a:pt x="108" y="289"/>
                  </a:lnTo>
                  <a:lnTo>
                    <a:pt x="107" y="289"/>
                  </a:lnTo>
                  <a:lnTo>
                    <a:pt x="107" y="290"/>
                  </a:lnTo>
                  <a:lnTo>
                    <a:pt x="106" y="290"/>
                  </a:lnTo>
                  <a:lnTo>
                    <a:pt x="106" y="291"/>
                  </a:lnTo>
                  <a:lnTo>
                    <a:pt x="106" y="292"/>
                  </a:lnTo>
                  <a:lnTo>
                    <a:pt x="106" y="293"/>
                  </a:lnTo>
                  <a:lnTo>
                    <a:pt x="106" y="292"/>
                  </a:lnTo>
                  <a:lnTo>
                    <a:pt x="104" y="289"/>
                  </a:lnTo>
                  <a:lnTo>
                    <a:pt x="104" y="288"/>
                  </a:lnTo>
                  <a:lnTo>
                    <a:pt x="103" y="288"/>
                  </a:lnTo>
                  <a:lnTo>
                    <a:pt x="102" y="288"/>
                  </a:lnTo>
                  <a:lnTo>
                    <a:pt x="101" y="288"/>
                  </a:lnTo>
                  <a:lnTo>
                    <a:pt x="100" y="288"/>
                  </a:lnTo>
                  <a:lnTo>
                    <a:pt x="99" y="288"/>
                  </a:lnTo>
                  <a:lnTo>
                    <a:pt x="99" y="287"/>
                  </a:lnTo>
                  <a:lnTo>
                    <a:pt x="98" y="287"/>
                  </a:lnTo>
                  <a:lnTo>
                    <a:pt x="97" y="286"/>
                  </a:lnTo>
                  <a:lnTo>
                    <a:pt x="96" y="286"/>
                  </a:lnTo>
                  <a:lnTo>
                    <a:pt x="95" y="285"/>
                  </a:lnTo>
                  <a:lnTo>
                    <a:pt x="94" y="285"/>
                  </a:lnTo>
                  <a:lnTo>
                    <a:pt x="92" y="283"/>
                  </a:lnTo>
                  <a:lnTo>
                    <a:pt x="91" y="282"/>
                  </a:lnTo>
                  <a:lnTo>
                    <a:pt x="91" y="282"/>
                  </a:lnTo>
                  <a:lnTo>
                    <a:pt x="91" y="283"/>
                  </a:lnTo>
                  <a:lnTo>
                    <a:pt x="90" y="283"/>
                  </a:lnTo>
                  <a:lnTo>
                    <a:pt x="89" y="283"/>
                  </a:lnTo>
                  <a:lnTo>
                    <a:pt x="89" y="284"/>
                  </a:lnTo>
                  <a:lnTo>
                    <a:pt x="88" y="284"/>
                  </a:lnTo>
                  <a:lnTo>
                    <a:pt x="88" y="285"/>
                  </a:lnTo>
                  <a:lnTo>
                    <a:pt x="89" y="285"/>
                  </a:lnTo>
                  <a:lnTo>
                    <a:pt x="89" y="286"/>
                  </a:lnTo>
                  <a:lnTo>
                    <a:pt x="89" y="287"/>
                  </a:lnTo>
                  <a:lnTo>
                    <a:pt x="88" y="287"/>
                  </a:lnTo>
                  <a:lnTo>
                    <a:pt x="88" y="288"/>
                  </a:lnTo>
                  <a:lnTo>
                    <a:pt x="88" y="289"/>
                  </a:lnTo>
                  <a:lnTo>
                    <a:pt x="87" y="289"/>
                  </a:lnTo>
                  <a:lnTo>
                    <a:pt x="87" y="290"/>
                  </a:lnTo>
                  <a:lnTo>
                    <a:pt x="87" y="291"/>
                  </a:lnTo>
                  <a:lnTo>
                    <a:pt x="87" y="292"/>
                  </a:lnTo>
                  <a:lnTo>
                    <a:pt x="86" y="292"/>
                  </a:lnTo>
                  <a:lnTo>
                    <a:pt x="86" y="291"/>
                  </a:lnTo>
                  <a:lnTo>
                    <a:pt x="86" y="290"/>
                  </a:lnTo>
                  <a:lnTo>
                    <a:pt x="85" y="290"/>
                  </a:lnTo>
                  <a:lnTo>
                    <a:pt x="85" y="289"/>
                  </a:lnTo>
                  <a:lnTo>
                    <a:pt x="86" y="289"/>
                  </a:lnTo>
                  <a:lnTo>
                    <a:pt x="86" y="288"/>
                  </a:lnTo>
                  <a:lnTo>
                    <a:pt x="85" y="288"/>
                  </a:lnTo>
                  <a:lnTo>
                    <a:pt x="85" y="289"/>
                  </a:lnTo>
                  <a:lnTo>
                    <a:pt x="85" y="288"/>
                  </a:lnTo>
                  <a:lnTo>
                    <a:pt x="84" y="288"/>
                  </a:lnTo>
                  <a:lnTo>
                    <a:pt x="84" y="287"/>
                  </a:lnTo>
                  <a:lnTo>
                    <a:pt x="83" y="287"/>
                  </a:lnTo>
                  <a:lnTo>
                    <a:pt x="83" y="286"/>
                  </a:lnTo>
                  <a:lnTo>
                    <a:pt x="82" y="286"/>
                  </a:lnTo>
                  <a:lnTo>
                    <a:pt x="82" y="285"/>
                  </a:lnTo>
                  <a:lnTo>
                    <a:pt x="82" y="284"/>
                  </a:lnTo>
                  <a:lnTo>
                    <a:pt x="81" y="284"/>
                  </a:lnTo>
                  <a:lnTo>
                    <a:pt x="81" y="283"/>
                  </a:lnTo>
                  <a:lnTo>
                    <a:pt x="80" y="283"/>
                  </a:lnTo>
                  <a:lnTo>
                    <a:pt x="80" y="284"/>
                  </a:lnTo>
                  <a:lnTo>
                    <a:pt x="79" y="284"/>
                  </a:lnTo>
                  <a:lnTo>
                    <a:pt x="78" y="284"/>
                  </a:lnTo>
                  <a:lnTo>
                    <a:pt x="78" y="285"/>
                  </a:lnTo>
                  <a:lnTo>
                    <a:pt x="77" y="285"/>
                  </a:lnTo>
                  <a:lnTo>
                    <a:pt x="77" y="284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5" y="281"/>
                  </a:lnTo>
                  <a:lnTo>
                    <a:pt x="75" y="280"/>
                  </a:lnTo>
                  <a:lnTo>
                    <a:pt x="74" y="280"/>
                  </a:lnTo>
                  <a:lnTo>
                    <a:pt x="74" y="279"/>
                  </a:lnTo>
                  <a:lnTo>
                    <a:pt x="73" y="279"/>
                  </a:lnTo>
                  <a:lnTo>
                    <a:pt x="72" y="279"/>
                  </a:lnTo>
                  <a:lnTo>
                    <a:pt x="71" y="279"/>
                  </a:lnTo>
                  <a:lnTo>
                    <a:pt x="71" y="278"/>
                  </a:lnTo>
                  <a:lnTo>
                    <a:pt x="70" y="278"/>
                  </a:lnTo>
                  <a:lnTo>
                    <a:pt x="69" y="278"/>
                  </a:lnTo>
                  <a:lnTo>
                    <a:pt x="68" y="278"/>
                  </a:lnTo>
                  <a:lnTo>
                    <a:pt x="68" y="279"/>
                  </a:lnTo>
                  <a:lnTo>
                    <a:pt x="67" y="279"/>
                  </a:lnTo>
                  <a:lnTo>
                    <a:pt x="67" y="280"/>
                  </a:lnTo>
                  <a:lnTo>
                    <a:pt x="66" y="281"/>
                  </a:lnTo>
                  <a:lnTo>
                    <a:pt x="65" y="281"/>
                  </a:lnTo>
                  <a:lnTo>
                    <a:pt x="64" y="282"/>
                  </a:lnTo>
                  <a:lnTo>
                    <a:pt x="64" y="281"/>
                  </a:lnTo>
                  <a:lnTo>
                    <a:pt x="63" y="281"/>
                  </a:lnTo>
                  <a:lnTo>
                    <a:pt x="64" y="280"/>
                  </a:lnTo>
                  <a:lnTo>
                    <a:pt x="64" y="279"/>
                  </a:lnTo>
                  <a:lnTo>
                    <a:pt x="64" y="278"/>
                  </a:lnTo>
                  <a:lnTo>
                    <a:pt x="64" y="277"/>
                  </a:lnTo>
                  <a:lnTo>
                    <a:pt x="63" y="277"/>
                  </a:lnTo>
                  <a:lnTo>
                    <a:pt x="63" y="276"/>
                  </a:lnTo>
                  <a:lnTo>
                    <a:pt x="62" y="275"/>
                  </a:lnTo>
                  <a:lnTo>
                    <a:pt x="63" y="275"/>
                  </a:lnTo>
                  <a:lnTo>
                    <a:pt x="63" y="274"/>
                  </a:lnTo>
                  <a:lnTo>
                    <a:pt x="64" y="274"/>
                  </a:lnTo>
                  <a:lnTo>
                    <a:pt x="64" y="273"/>
                  </a:lnTo>
                  <a:lnTo>
                    <a:pt x="65" y="273"/>
                  </a:lnTo>
                  <a:lnTo>
                    <a:pt x="65" y="272"/>
                  </a:lnTo>
                  <a:lnTo>
                    <a:pt x="64" y="272"/>
                  </a:lnTo>
                  <a:lnTo>
                    <a:pt x="64" y="271"/>
                  </a:lnTo>
                  <a:lnTo>
                    <a:pt x="63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3" y="268"/>
                  </a:lnTo>
                  <a:lnTo>
                    <a:pt x="63" y="267"/>
                  </a:lnTo>
                  <a:lnTo>
                    <a:pt x="63" y="266"/>
                  </a:lnTo>
                  <a:lnTo>
                    <a:pt x="63" y="265"/>
                  </a:lnTo>
                  <a:lnTo>
                    <a:pt x="64" y="265"/>
                  </a:lnTo>
                  <a:lnTo>
                    <a:pt x="65" y="265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8" y="265"/>
                  </a:lnTo>
                  <a:lnTo>
                    <a:pt x="69" y="265"/>
                  </a:lnTo>
                  <a:lnTo>
                    <a:pt x="70" y="265"/>
                  </a:lnTo>
                  <a:lnTo>
                    <a:pt x="71" y="266"/>
                  </a:lnTo>
                  <a:lnTo>
                    <a:pt x="72" y="266"/>
                  </a:lnTo>
                  <a:lnTo>
                    <a:pt x="73" y="266"/>
                  </a:lnTo>
                  <a:lnTo>
                    <a:pt x="74" y="266"/>
                  </a:lnTo>
                  <a:lnTo>
                    <a:pt x="75" y="266"/>
                  </a:lnTo>
                  <a:lnTo>
                    <a:pt x="76" y="267"/>
                  </a:lnTo>
                  <a:lnTo>
                    <a:pt x="77" y="267"/>
                  </a:lnTo>
                  <a:lnTo>
                    <a:pt x="78" y="267"/>
                  </a:lnTo>
                  <a:lnTo>
                    <a:pt x="78" y="266"/>
                  </a:lnTo>
                  <a:lnTo>
                    <a:pt x="79" y="266"/>
                  </a:lnTo>
                  <a:lnTo>
                    <a:pt x="79" y="265"/>
                  </a:lnTo>
                  <a:lnTo>
                    <a:pt x="79" y="264"/>
                  </a:lnTo>
                  <a:lnTo>
                    <a:pt x="79" y="263"/>
                  </a:lnTo>
                  <a:lnTo>
                    <a:pt x="79" y="262"/>
                  </a:lnTo>
                  <a:lnTo>
                    <a:pt x="79" y="261"/>
                  </a:lnTo>
                  <a:lnTo>
                    <a:pt x="79" y="260"/>
                  </a:lnTo>
                  <a:lnTo>
                    <a:pt x="78" y="260"/>
                  </a:lnTo>
                  <a:lnTo>
                    <a:pt x="77" y="260"/>
                  </a:lnTo>
                  <a:lnTo>
                    <a:pt x="76" y="260"/>
                  </a:lnTo>
                  <a:lnTo>
                    <a:pt x="75" y="260"/>
                  </a:lnTo>
                  <a:lnTo>
                    <a:pt x="74" y="260"/>
                  </a:lnTo>
                  <a:lnTo>
                    <a:pt x="74" y="259"/>
                  </a:lnTo>
                  <a:lnTo>
                    <a:pt x="73" y="259"/>
                  </a:lnTo>
                  <a:lnTo>
                    <a:pt x="72" y="259"/>
                  </a:lnTo>
                  <a:lnTo>
                    <a:pt x="72" y="258"/>
                  </a:lnTo>
                  <a:lnTo>
                    <a:pt x="71" y="258"/>
                  </a:lnTo>
                  <a:lnTo>
                    <a:pt x="71" y="257"/>
                  </a:lnTo>
                  <a:lnTo>
                    <a:pt x="70" y="257"/>
                  </a:lnTo>
                  <a:lnTo>
                    <a:pt x="69" y="257"/>
                  </a:lnTo>
                  <a:lnTo>
                    <a:pt x="69" y="256"/>
                  </a:lnTo>
                  <a:lnTo>
                    <a:pt x="70" y="256"/>
                  </a:lnTo>
                  <a:lnTo>
                    <a:pt x="70" y="255"/>
                  </a:lnTo>
                  <a:lnTo>
                    <a:pt x="69" y="255"/>
                  </a:lnTo>
                  <a:lnTo>
                    <a:pt x="70" y="255"/>
                  </a:lnTo>
                  <a:lnTo>
                    <a:pt x="70" y="254"/>
                  </a:lnTo>
                  <a:lnTo>
                    <a:pt x="71" y="254"/>
                  </a:lnTo>
                  <a:lnTo>
                    <a:pt x="71" y="253"/>
                  </a:lnTo>
                  <a:lnTo>
                    <a:pt x="70" y="253"/>
                  </a:lnTo>
                  <a:lnTo>
                    <a:pt x="70" y="252"/>
                  </a:lnTo>
                  <a:lnTo>
                    <a:pt x="69" y="252"/>
                  </a:lnTo>
                  <a:lnTo>
                    <a:pt x="69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8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5"/>
                  </a:lnTo>
                  <a:lnTo>
                    <a:pt x="69" y="245"/>
                  </a:lnTo>
                  <a:lnTo>
                    <a:pt x="70" y="245"/>
                  </a:lnTo>
                  <a:lnTo>
                    <a:pt x="71" y="245"/>
                  </a:lnTo>
                  <a:lnTo>
                    <a:pt x="71" y="246"/>
                  </a:lnTo>
                  <a:lnTo>
                    <a:pt x="72" y="246"/>
                  </a:lnTo>
                  <a:lnTo>
                    <a:pt x="72" y="247"/>
                  </a:lnTo>
                  <a:lnTo>
                    <a:pt x="73" y="247"/>
                  </a:lnTo>
                  <a:lnTo>
                    <a:pt x="73" y="248"/>
                  </a:lnTo>
                  <a:lnTo>
                    <a:pt x="74" y="248"/>
                  </a:lnTo>
                  <a:lnTo>
                    <a:pt x="74" y="249"/>
                  </a:lnTo>
                  <a:lnTo>
                    <a:pt x="75" y="249"/>
                  </a:lnTo>
                  <a:lnTo>
                    <a:pt x="76" y="249"/>
                  </a:lnTo>
                  <a:lnTo>
                    <a:pt x="77" y="249"/>
                  </a:lnTo>
                  <a:lnTo>
                    <a:pt x="77" y="250"/>
                  </a:lnTo>
                  <a:lnTo>
                    <a:pt x="78" y="250"/>
                  </a:lnTo>
                  <a:lnTo>
                    <a:pt x="79" y="250"/>
                  </a:lnTo>
                  <a:lnTo>
                    <a:pt x="79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1" y="252"/>
                  </a:lnTo>
                  <a:lnTo>
                    <a:pt x="81" y="251"/>
                  </a:lnTo>
                  <a:lnTo>
                    <a:pt x="81" y="251"/>
                  </a:lnTo>
                  <a:lnTo>
                    <a:pt x="81" y="250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4" y="250"/>
                  </a:lnTo>
                  <a:lnTo>
                    <a:pt x="85" y="250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7" y="251"/>
                  </a:lnTo>
                  <a:lnTo>
                    <a:pt x="87" y="252"/>
                  </a:lnTo>
                  <a:lnTo>
                    <a:pt x="88" y="252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8" y="251"/>
                  </a:lnTo>
                  <a:lnTo>
                    <a:pt x="89" y="251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89" y="248"/>
                  </a:lnTo>
                  <a:lnTo>
                    <a:pt x="90" y="248"/>
                  </a:lnTo>
                  <a:lnTo>
                    <a:pt x="91" y="248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1" y="245"/>
                  </a:lnTo>
                  <a:lnTo>
                    <a:pt x="91" y="244"/>
                  </a:lnTo>
                  <a:lnTo>
                    <a:pt x="91" y="244"/>
                  </a:lnTo>
                  <a:lnTo>
                    <a:pt x="91" y="244"/>
                  </a:lnTo>
                  <a:lnTo>
                    <a:pt x="90" y="243"/>
                  </a:lnTo>
                  <a:lnTo>
                    <a:pt x="89" y="243"/>
                  </a:lnTo>
                  <a:lnTo>
                    <a:pt x="88" y="243"/>
                  </a:lnTo>
                  <a:lnTo>
                    <a:pt x="88" y="242"/>
                  </a:lnTo>
                  <a:lnTo>
                    <a:pt x="88" y="241"/>
                  </a:lnTo>
                  <a:lnTo>
                    <a:pt x="89" y="241"/>
                  </a:lnTo>
                  <a:lnTo>
                    <a:pt x="90" y="241"/>
                  </a:lnTo>
                  <a:lnTo>
                    <a:pt x="90" y="240"/>
                  </a:lnTo>
                  <a:lnTo>
                    <a:pt x="91" y="240"/>
                  </a:lnTo>
                  <a:lnTo>
                    <a:pt x="91" y="240"/>
                  </a:lnTo>
                  <a:lnTo>
                    <a:pt x="92" y="240"/>
                  </a:lnTo>
                  <a:lnTo>
                    <a:pt x="93" y="239"/>
                  </a:lnTo>
                  <a:lnTo>
                    <a:pt x="92" y="239"/>
                  </a:lnTo>
                  <a:lnTo>
                    <a:pt x="93" y="239"/>
                  </a:lnTo>
                  <a:lnTo>
                    <a:pt x="92" y="239"/>
                  </a:lnTo>
                  <a:lnTo>
                    <a:pt x="92" y="238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6"/>
                  </a:lnTo>
                  <a:lnTo>
                    <a:pt x="93" y="235"/>
                  </a:lnTo>
                  <a:lnTo>
                    <a:pt x="93" y="234"/>
                  </a:lnTo>
                  <a:lnTo>
                    <a:pt x="94" y="234"/>
                  </a:lnTo>
                  <a:lnTo>
                    <a:pt x="95" y="235"/>
                  </a:lnTo>
                  <a:lnTo>
                    <a:pt x="95" y="234"/>
                  </a:lnTo>
                  <a:lnTo>
                    <a:pt x="95" y="233"/>
                  </a:lnTo>
                  <a:lnTo>
                    <a:pt x="94" y="233"/>
                  </a:lnTo>
                  <a:lnTo>
                    <a:pt x="94" y="232"/>
                  </a:lnTo>
                  <a:lnTo>
                    <a:pt x="93" y="232"/>
                  </a:lnTo>
                  <a:lnTo>
                    <a:pt x="93" y="231"/>
                  </a:lnTo>
                  <a:lnTo>
                    <a:pt x="92" y="231"/>
                  </a:lnTo>
                  <a:lnTo>
                    <a:pt x="92" y="230"/>
                  </a:lnTo>
                  <a:lnTo>
                    <a:pt x="92" y="229"/>
                  </a:lnTo>
                  <a:lnTo>
                    <a:pt x="93" y="229"/>
                  </a:lnTo>
                  <a:lnTo>
                    <a:pt x="93" y="228"/>
                  </a:lnTo>
                  <a:lnTo>
                    <a:pt x="94" y="228"/>
                  </a:lnTo>
                  <a:lnTo>
                    <a:pt x="94" y="227"/>
                  </a:lnTo>
                  <a:lnTo>
                    <a:pt x="94" y="226"/>
                  </a:lnTo>
                  <a:lnTo>
                    <a:pt x="94" y="225"/>
                  </a:lnTo>
                  <a:lnTo>
                    <a:pt x="94" y="224"/>
                  </a:lnTo>
                  <a:lnTo>
                    <a:pt x="93" y="224"/>
                  </a:lnTo>
                  <a:lnTo>
                    <a:pt x="92" y="224"/>
                  </a:lnTo>
                  <a:lnTo>
                    <a:pt x="91" y="224"/>
                  </a:lnTo>
                  <a:lnTo>
                    <a:pt x="91" y="224"/>
                  </a:lnTo>
                  <a:lnTo>
                    <a:pt x="90" y="224"/>
                  </a:lnTo>
                  <a:lnTo>
                    <a:pt x="89" y="224"/>
                  </a:lnTo>
                  <a:lnTo>
                    <a:pt x="85" y="224"/>
                  </a:lnTo>
                  <a:lnTo>
                    <a:pt x="83" y="224"/>
                  </a:lnTo>
                  <a:lnTo>
                    <a:pt x="82" y="224"/>
                  </a:lnTo>
                  <a:lnTo>
                    <a:pt x="81" y="224"/>
                  </a:lnTo>
                  <a:lnTo>
                    <a:pt x="81" y="223"/>
                  </a:lnTo>
                  <a:lnTo>
                    <a:pt x="81" y="221"/>
                  </a:lnTo>
                  <a:lnTo>
                    <a:pt x="81" y="220"/>
                  </a:lnTo>
                  <a:lnTo>
                    <a:pt x="81" y="219"/>
                  </a:lnTo>
                  <a:lnTo>
                    <a:pt x="81" y="218"/>
                  </a:lnTo>
                  <a:lnTo>
                    <a:pt x="81" y="217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4" y="217"/>
                  </a:lnTo>
                  <a:lnTo>
                    <a:pt x="74" y="218"/>
                  </a:lnTo>
                  <a:lnTo>
                    <a:pt x="74" y="219"/>
                  </a:lnTo>
                  <a:lnTo>
                    <a:pt x="74" y="220"/>
                  </a:lnTo>
                  <a:lnTo>
                    <a:pt x="77" y="220"/>
                  </a:lnTo>
                  <a:lnTo>
                    <a:pt x="78" y="220"/>
                  </a:lnTo>
                  <a:lnTo>
                    <a:pt x="78" y="221"/>
                  </a:lnTo>
                  <a:lnTo>
                    <a:pt x="77" y="223"/>
                  </a:lnTo>
                  <a:lnTo>
                    <a:pt x="77" y="224"/>
                  </a:lnTo>
                  <a:lnTo>
                    <a:pt x="75" y="224"/>
                  </a:lnTo>
                  <a:lnTo>
                    <a:pt x="68" y="224"/>
                  </a:lnTo>
                  <a:lnTo>
                    <a:pt x="67" y="224"/>
                  </a:lnTo>
                  <a:lnTo>
                    <a:pt x="66" y="224"/>
                  </a:lnTo>
                  <a:lnTo>
                    <a:pt x="66" y="222"/>
                  </a:lnTo>
                  <a:lnTo>
                    <a:pt x="66" y="218"/>
                  </a:lnTo>
                  <a:lnTo>
                    <a:pt x="66" y="217"/>
                  </a:lnTo>
                  <a:lnTo>
                    <a:pt x="65" y="217"/>
                  </a:lnTo>
                  <a:lnTo>
                    <a:pt x="64" y="217"/>
                  </a:lnTo>
                  <a:lnTo>
                    <a:pt x="63" y="217"/>
                  </a:lnTo>
                  <a:lnTo>
                    <a:pt x="62" y="217"/>
                  </a:lnTo>
                  <a:lnTo>
                    <a:pt x="62" y="218"/>
                  </a:lnTo>
                  <a:lnTo>
                    <a:pt x="62" y="219"/>
                  </a:lnTo>
                  <a:lnTo>
                    <a:pt x="62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8" y="220"/>
                  </a:lnTo>
                  <a:lnTo>
                    <a:pt x="58" y="221"/>
                  </a:lnTo>
                  <a:lnTo>
                    <a:pt x="58" y="222"/>
                  </a:lnTo>
                  <a:lnTo>
                    <a:pt x="58" y="223"/>
                  </a:lnTo>
                  <a:lnTo>
                    <a:pt x="58" y="224"/>
                  </a:lnTo>
                  <a:lnTo>
                    <a:pt x="57" y="224"/>
                  </a:lnTo>
                  <a:lnTo>
                    <a:pt x="56" y="224"/>
                  </a:lnTo>
                  <a:lnTo>
                    <a:pt x="55" y="224"/>
                  </a:lnTo>
                  <a:lnTo>
                    <a:pt x="54" y="224"/>
                  </a:lnTo>
                  <a:lnTo>
                    <a:pt x="53" y="224"/>
                  </a:lnTo>
                  <a:lnTo>
                    <a:pt x="52" y="224"/>
                  </a:lnTo>
                  <a:lnTo>
                    <a:pt x="51" y="224"/>
                  </a:lnTo>
                  <a:lnTo>
                    <a:pt x="50" y="224"/>
                  </a:lnTo>
                  <a:lnTo>
                    <a:pt x="49" y="223"/>
                  </a:lnTo>
                  <a:lnTo>
                    <a:pt x="48" y="223"/>
                  </a:lnTo>
                  <a:lnTo>
                    <a:pt x="46" y="223"/>
                  </a:lnTo>
                  <a:lnTo>
                    <a:pt x="45" y="223"/>
                  </a:lnTo>
                  <a:lnTo>
                    <a:pt x="44" y="223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3"/>
                  </a:lnTo>
                  <a:lnTo>
                    <a:pt x="40" y="223"/>
                  </a:lnTo>
                  <a:lnTo>
                    <a:pt x="39" y="223"/>
                  </a:lnTo>
                  <a:lnTo>
                    <a:pt x="38" y="223"/>
                  </a:lnTo>
                  <a:lnTo>
                    <a:pt x="37" y="223"/>
                  </a:lnTo>
                  <a:lnTo>
                    <a:pt x="36" y="223"/>
                  </a:lnTo>
                  <a:lnTo>
                    <a:pt x="36" y="224"/>
                  </a:lnTo>
                  <a:lnTo>
                    <a:pt x="35" y="224"/>
                  </a:lnTo>
                  <a:lnTo>
                    <a:pt x="34" y="224"/>
                  </a:lnTo>
                  <a:lnTo>
                    <a:pt x="33" y="224"/>
                  </a:lnTo>
                  <a:lnTo>
                    <a:pt x="31" y="224"/>
                  </a:lnTo>
                  <a:lnTo>
                    <a:pt x="30" y="224"/>
                  </a:lnTo>
                  <a:lnTo>
                    <a:pt x="28" y="224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5" y="224"/>
                  </a:lnTo>
                  <a:lnTo>
                    <a:pt x="23" y="224"/>
                  </a:lnTo>
                  <a:lnTo>
                    <a:pt x="22" y="224"/>
                  </a:lnTo>
                  <a:lnTo>
                    <a:pt x="21" y="224"/>
                  </a:lnTo>
                  <a:lnTo>
                    <a:pt x="20" y="224"/>
                  </a:lnTo>
                  <a:lnTo>
                    <a:pt x="17" y="224"/>
                  </a:lnTo>
                  <a:lnTo>
                    <a:pt x="16" y="224"/>
                  </a:lnTo>
                  <a:lnTo>
                    <a:pt x="15" y="224"/>
                  </a:lnTo>
                  <a:lnTo>
                    <a:pt x="14" y="224"/>
                  </a:lnTo>
                  <a:lnTo>
                    <a:pt x="10" y="224"/>
                  </a:lnTo>
                  <a:lnTo>
                    <a:pt x="9" y="224"/>
                  </a:lnTo>
                  <a:lnTo>
                    <a:pt x="8" y="224"/>
                  </a:lnTo>
                  <a:lnTo>
                    <a:pt x="7" y="224"/>
                  </a:lnTo>
                  <a:lnTo>
                    <a:pt x="6" y="224"/>
                  </a:lnTo>
                  <a:lnTo>
                    <a:pt x="5" y="224"/>
                  </a:lnTo>
                  <a:lnTo>
                    <a:pt x="3" y="224"/>
                  </a:lnTo>
                  <a:lnTo>
                    <a:pt x="2" y="224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2"/>
                  </a:lnTo>
                  <a:lnTo>
                    <a:pt x="1" y="218"/>
                  </a:lnTo>
                  <a:lnTo>
                    <a:pt x="1" y="217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1" y="203"/>
                  </a:lnTo>
                  <a:lnTo>
                    <a:pt x="1" y="202"/>
                  </a:lnTo>
                  <a:lnTo>
                    <a:pt x="1" y="201"/>
                  </a:lnTo>
                  <a:lnTo>
                    <a:pt x="1" y="198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1" y="194"/>
                  </a:lnTo>
                  <a:lnTo>
                    <a:pt x="1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8"/>
                  </a:lnTo>
                  <a:lnTo>
                    <a:pt x="1" y="187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1" y="183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9"/>
                  </a:lnTo>
                  <a:lnTo>
                    <a:pt x="1" y="176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1" y="173"/>
                  </a:lnTo>
                  <a:lnTo>
                    <a:pt x="1" y="172"/>
                  </a:lnTo>
                  <a:lnTo>
                    <a:pt x="1" y="171"/>
                  </a:lnTo>
                  <a:lnTo>
                    <a:pt x="1" y="170"/>
                  </a:lnTo>
                  <a:lnTo>
                    <a:pt x="1" y="168"/>
                  </a:lnTo>
                  <a:lnTo>
                    <a:pt x="1" y="166"/>
                  </a:lnTo>
                  <a:lnTo>
                    <a:pt x="1" y="165"/>
                  </a:lnTo>
                  <a:lnTo>
                    <a:pt x="1" y="164"/>
                  </a:lnTo>
                  <a:lnTo>
                    <a:pt x="1" y="162"/>
                  </a:lnTo>
                  <a:lnTo>
                    <a:pt x="1" y="157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5"/>
                  </a:lnTo>
                  <a:lnTo>
                    <a:pt x="1" y="143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1" y="139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1" y="131"/>
                  </a:lnTo>
                  <a:lnTo>
                    <a:pt x="2" y="131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4" y="122"/>
                  </a:lnTo>
                  <a:lnTo>
                    <a:pt x="5" y="122"/>
                  </a:lnTo>
                  <a:lnTo>
                    <a:pt x="5" y="121"/>
                  </a:lnTo>
                  <a:lnTo>
                    <a:pt x="6" y="121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8" y="120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9" y="112"/>
                  </a:lnTo>
                  <a:lnTo>
                    <a:pt x="10" y="112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9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7" y="107"/>
                  </a:lnTo>
                  <a:lnTo>
                    <a:pt x="8" y="107"/>
                  </a:lnTo>
                  <a:lnTo>
                    <a:pt x="8" y="106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2" y="105"/>
                  </a:lnTo>
                  <a:lnTo>
                    <a:pt x="13" y="105"/>
                  </a:lnTo>
                  <a:lnTo>
                    <a:pt x="13" y="104"/>
                  </a:lnTo>
                  <a:lnTo>
                    <a:pt x="14" y="104"/>
                  </a:lnTo>
                  <a:lnTo>
                    <a:pt x="15" y="104"/>
                  </a:lnTo>
                  <a:lnTo>
                    <a:pt x="15" y="103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7" y="102"/>
                  </a:lnTo>
                  <a:lnTo>
                    <a:pt x="17" y="101"/>
                  </a:lnTo>
                  <a:lnTo>
                    <a:pt x="18" y="101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2" y="100"/>
                  </a:lnTo>
                  <a:lnTo>
                    <a:pt x="22" y="99"/>
                  </a:lnTo>
                  <a:lnTo>
                    <a:pt x="22" y="98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5"/>
                  </a:lnTo>
                  <a:lnTo>
                    <a:pt x="25" y="94"/>
                  </a:lnTo>
                  <a:lnTo>
                    <a:pt x="25" y="93"/>
                  </a:lnTo>
                  <a:lnTo>
                    <a:pt x="26" y="93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9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31" y="89"/>
                  </a:lnTo>
                  <a:lnTo>
                    <a:pt x="31" y="88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2" y="85"/>
                  </a:lnTo>
                  <a:lnTo>
                    <a:pt x="33" y="85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3" y="82"/>
                  </a:lnTo>
                  <a:lnTo>
                    <a:pt x="32" y="82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9" y="78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9" y="76"/>
                  </a:lnTo>
                  <a:lnTo>
                    <a:pt x="29" y="75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6" y="76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2" y="74"/>
                  </a:lnTo>
                  <a:lnTo>
                    <a:pt x="22" y="73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6" y="57"/>
                  </a:lnTo>
                  <a:lnTo>
                    <a:pt x="16" y="53"/>
                  </a:lnTo>
                  <a:lnTo>
                    <a:pt x="16" y="50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2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70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3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7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1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7" y="1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4" y="1"/>
                  </a:lnTo>
                  <a:lnTo>
                    <a:pt x="205" y="1"/>
                  </a:lnTo>
                  <a:lnTo>
                    <a:pt x="206" y="1"/>
                  </a:lnTo>
                  <a:lnTo>
                    <a:pt x="207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0" y="1"/>
                  </a:lnTo>
                  <a:lnTo>
                    <a:pt x="211" y="1"/>
                  </a:lnTo>
                  <a:lnTo>
                    <a:pt x="212" y="1"/>
                  </a:lnTo>
                  <a:lnTo>
                    <a:pt x="213" y="1"/>
                  </a:lnTo>
                  <a:lnTo>
                    <a:pt x="215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9" y="1"/>
                  </a:lnTo>
                  <a:lnTo>
                    <a:pt x="240" y="1"/>
                  </a:lnTo>
                  <a:lnTo>
                    <a:pt x="241" y="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1"/>
                  </a:lnTo>
                  <a:lnTo>
                    <a:pt x="246" y="1"/>
                  </a:lnTo>
                  <a:lnTo>
                    <a:pt x="247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3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6" y="2"/>
                  </a:lnTo>
                  <a:lnTo>
                    <a:pt x="257" y="2"/>
                  </a:lnTo>
                  <a:lnTo>
                    <a:pt x="259" y="2"/>
                  </a:lnTo>
                  <a:lnTo>
                    <a:pt x="260" y="2"/>
                  </a:lnTo>
                  <a:lnTo>
                    <a:pt x="261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6" y="2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0" y="2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4" y="1"/>
                  </a:lnTo>
                  <a:lnTo>
                    <a:pt x="274" y="2"/>
                  </a:lnTo>
                  <a:lnTo>
                    <a:pt x="275" y="2"/>
                  </a:lnTo>
                  <a:lnTo>
                    <a:pt x="276" y="2"/>
                  </a:lnTo>
                  <a:lnTo>
                    <a:pt x="278" y="2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1"/>
                  </a:lnTo>
                  <a:lnTo>
                    <a:pt x="281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1"/>
                  </a:lnTo>
                  <a:lnTo>
                    <a:pt x="286" y="1"/>
                  </a:lnTo>
                  <a:lnTo>
                    <a:pt x="287" y="1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4" y="1"/>
                  </a:lnTo>
                  <a:lnTo>
                    <a:pt x="295" y="1"/>
                  </a:lnTo>
                  <a:lnTo>
                    <a:pt x="296" y="1"/>
                  </a:lnTo>
                  <a:lnTo>
                    <a:pt x="297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300" y="1"/>
                  </a:lnTo>
                  <a:lnTo>
                    <a:pt x="301" y="1"/>
                  </a:lnTo>
                  <a:lnTo>
                    <a:pt x="302" y="1"/>
                  </a:lnTo>
                  <a:lnTo>
                    <a:pt x="303" y="1"/>
                  </a:lnTo>
                  <a:lnTo>
                    <a:pt x="304" y="1"/>
                  </a:lnTo>
                  <a:lnTo>
                    <a:pt x="305" y="1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8" y="1"/>
                  </a:lnTo>
                  <a:lnTo>
                    <a:pt x="308" y="2"/>
                  </a:lnTo>
                  <a:lnTo>
                    <a:pt x="308" y="3"/>
                  </a:lnTo>
                  <a:lnTo>
                    <a:pt x="308" y="4"/>
                  </a:lnTo>
                  <a:lnTo>
                    <a:pt x="307" y="5"/>
                  </a:lnTo>
                  <a:lnTo>
                    <a:pt x="306" y="6"/>
                  </a:lnTo>
                  <a:lnTo>
                    <a:pt x="306" y="7"/>
                  </a:lnTo>
                  <a:lnTo>
                    <a:pt x="306" y="8"/>
                  </a:lnTo>
                  <a:lnTo>
                    <a:pt x="305" y="8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4" y="10"/>
                  </a:lnTo>
                  <a:lnTo>
                    <a:pt x="305" y="10"/>
                  </a:lnTo>
                  <a:lnTo>
                    <a:pt x="306" y="10"/>
                  </a:lnTo>
                  <a:lnTo>
                    <a:pt x="306" y="11"/>
                  </a:lnTo>
                  <a:lnTo>
                    <a:pt x="307" y="11"/>
                  </a:lnTo>
                  <a:lnTo>
                    <a:pt x="308" y="12"/>
                  </a:lnTo>
                  <a:lnTo>
                    <a:pt x="308" y="13"/>
                  </a:lnTo>
                  <a:lnTo>
                    <a:pt x="308" y="14"/>
                  </a:lnTo>
                  <a:lnTo>
                    <a:pt x="309" y="14"/>
                  </a:lnTo>
                  <a:lnTo>
                    <a:pt x="309" y="15"/>
                  </a:lnTo>
                  <a:lnTo>
                    <a:pt x="310" y="15"/>
                  </a:lnTo>
                  <a:lnTo>
                    <a:pt x="310" y="16"/>
                  </a:lnTo>
                  <a:lnTo>
                    <a:pt x="311" y="16"/>
                  </a:lnTo>
                  <a:lnTo>
                    <a:pt x="312" y="17"/>
                  </a:lnTo>
                  <a:lnTo>
                    <a:pt x="312" y="18"/>
                  </a:lnTo>
                  <a:lnTo>
                    <a:pt x="313" y="18"/>
                  </a:lnTo>
                  <a:lnTo>
                    <a:pt x="313" y="19"/>
                  </a:lnTo>
                  <a:lnTo>
                    <a:pt x="313" y="20"/>
                  </a:lnTo>
                  <a:lnTo>
                    <a:pt x="313" y="21"/>
                  </a:lnTo>
                  <a:lnTo>
                    <a:pt x="314" y="22"/>
                  </a:lnTo>
                  <a:lnTo>
                    <a:pt x="315" y="22"/>
                  </a:lnTo>
                  <a:lnTo>
                    <a:pt x="315" y="23"/>
                  </a:lnTo>
                  <a:lnTo>
                    <a:pt x="316" y="24"/>
                  </a:lnTo>
                  <a:lnTo>
                    <a:pt x="316" y="25"/>
                  </a:lnTo>
                  <a:lnTo>
                    <a:pt x="316" y="26"/>
                  </a:lnTo>
                  <a:lnTo>
                    <a:pt x="317" y="27"/>
                  </a:lnTo>
                  <a:lnTo>
                    <a:pt x="316" y="28"/>
                  </a:lnTo>
                  <a:lnTo>
                    <a:pt x="316" y="29"/>
                  </a:lnTo>
                  <a:lnTo>
                    <a:pt x="316" y="30"/>
                  </a:lnTo>
                  <a:lnTo>
                    <a:pt x="316" y="31"/>
                  </a:lnTo>
                  <a:lnTo>
                    <a:pt x="317" y="31"/>
                  </a:lnTo>
                  <a:lnTo>
                    <a:pt x="317" y="32"/>
                  </a:lnTo>
                  <a:lnTo>
                    <a:pt x="319" y="32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4"/>
                  </a:lnTo>
                  <a:lnTo>
                    <a:pt x="325" y="34"/>
                  </a:lnTo>
                  <a:lnTo>
                    <a:pt x="332" y="36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6" y="38"/>
                  </a:lnTo>
                  <a:lnTo>
                    <a:pt x="338" y="38"/>
                  </a:lnTo>
                  <a:lnTo>
                    <a:pt x="338" y="39"/>
                  </a:lnTo>
                  <a:lnTo>
                    <a:pt x="337" y="39"/>
                  </a:lnTo>
                  <a:lnTo>
                    <a:pt x="338" y="40"/>
                  </a:lnTo>
                  <a:lnTo>
                    <a:pt x="338" y="41"/>
                  </a:lnTo>
                  <a:lnTo>
                    <a:pt x="339" y="41"/>
                  </a:lnTo>
                  <a:lnTo>
                    <a:pt x="339" y="42"/>
                  </a:lnTo>
                  <a:lnTo>
                    <a:pt x="340" y="42"/>
                  </a:lnTo>
                  <a:lnTo>
                    <a:pt x="341" y="43"/>
                  </a:lnTo>
                  <a:lnTo>
                    <a:pt x="342" y="43"/>
                  </a:lnTo>
                  <a:lnTo>
                    <a:pt x="342" y="44"/>
                  </a:lnTo>
                  <a:lnTo>
                    <a:pt x="342" y="45"/>
                  </a:lnTo>
                  <a:lnTo>
                    <a:pt x="343" y="45"/>
                  </a:lnTo>
                  <a:lnTo>
                    <a:pt x="343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6"/>
                  </a:lnTo>
                  <a:lnTo>
                    <a:pt x="348" y="46"/>
                  </a:lnTo>
                  <a:lnTo>
                    <a:pt x="349" y="46"/>
                  </a:lnTo>
                  <a:lnTo>
                    <a:pt x="352" y="46"/>
                  </a:lnTo>
                  <a:lnTo>
                    <a:pt x="352" y="43"/>
                  </a:lnTo>
                  <a:lnTo>
                    <a:pt x="352" y="42"/>
                  </a:lnTo>
                  <a:lnTo>
                    <a:pt x="351" y="42"/>
                  </a:lnTo>
                  <a:lnTo>
                    <a:pt x="349" y="42"/>
                  </a:lnTo>
                  <a:lnTo>
                    <a:pt x="349" y="41"/>
                  </a:lnTo>
                  <a:lnTo>
                    <a:pt x="350" y="41"/>
                  </a:lnTo>
                  <a:lnTo>
                    <a:pt x="351" y="41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40"/>
                  </a:lnTo>
                  <a:lnTo>
                    <a:pt x="355" y="40"/>
                  </a:lnTo>
                  <a:lnTo>
                    <a:pt x="356" y="39"/>
                  </a:lnTo>
                  <a:lnTo>
                    <a:pt x="357" y="39"/>
                  </a:lnTo>
                  <a:lnTo>
                    <a:pt x="358" y="39"/>
                  </a:lnTo>
                  <a:lnTo>
                    <a:pt x="359" y="40"/>
                  </a:lnTo>
                  <a:lnTo>
                    <a:pt x="359" y="41"/>
                  </a:lnTo>
                  <a:lnTo>
                    <a:pt x="360" y="41"/>
                  </a:lnTo>
                  <a:lnTo>
                    <a:pt x="361" y="41"/>
                  </a:lnTo>
                  <a:lnTo>
                    <a:pt x="361" y="42"/>
                  </a:lnTo>
                  <a:lnTo>
                    <a:pt x="362" y="42"/>
                  </a:lnTo>
                  <a:lnTo>
                    <a:pt x="362" y="43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3" y="45"/>
                  </a:lnTo>
                  <a:lnTo>
                    <a:pt x="363" y="46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4" y="49"/>
                  </a:lnTo>
                  <a:lnTo>
                    <a:pt x="364" y="50"/>
                  </a:lnTo>
                  <a:lnTo>
                    <a:pt x="364" y="51"/>
                  </a:lnTo>
                  <a:lnTo>
                    <a:pt x="363" y="51"/>
                  </a:lnTo>
                  <a:lnTo>
                    <a:pt x="363" y="52"/>
                  </a:lnTo>
                  <a:lnTo>
                    <a:pt x="362" y="52"/>
                  </a:lnTo>
                  <a:lnTo>
                    <a:pt x="362" y="53"/>
                  </a:lnTo>
                  <a:lnTo>
                    <a:pt x="362" y="54"/>
                  </a:lnTo>
                  <a:lnTo>
                    <a:pt x="362" y="55"/>
                  </a:lnTo>
                  <a:lnTo>
                    <a:pt x="362" y="56"/>
                  </a:lnTo>
                  <a:lnTo>
                    <a:pt x="362" y="57"/>
                  </a:lnTo>
                  <a:lnTo>
                    <a:pt x="361" y="57"/>
                  </a:lnTo>
                  <a:lnTo>
                    <a:pt x="361" y="57"/>
                  </a:lnTo>
                  <a:lnTo>
                    <a:pt x="361" y="58"/>
                  </a:lnTo>
                  <a:lnTo>
                    <a:pt x="361" y="59"/>
                  </a:lnTo>
                  <a:lnTo>
                    <a:pt x="361" y="60"/>
                  </a:lnTo>
                  <a:lnTo>
                    <a:pt x="361" y="61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2" y="63"/>
                  </a:lnTo>
                  <a:lnTo>
                    <a:pt x="362" y="64"/>
                  </a:lnTo>
                  <a:lnTo>
                    <a:pt x="362" y="65"/>
                  </a:lnTo>
                  <a:lnTo>
                    <a:pt x="362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4" y="68"/>
                  </a:lnTo>
                  <a:lnTo>
                    <a:pt x="365" y="68"/>
                  </a:lnTo>
                  <a:lnTo>
                    <a:pt x="365" y="69"/>
                  </a:lnTo>
                  <a:lnTo>
                    <a:pt x="366" y="70"/>
                  </a:lnTo>
                  <a:lnTo>
                    <a:pt x="366" y="71"/>
                  </a:lnTo>
                  <a:lnTo>
                    <a:pt x="366" y="72"/>
                  </a:lnTo>
                  <a:lnTo>
                    <a:pt x="367" y="72"/>
                  </a:lnTo>
                  <a:lnTo>
                    <a:pt x="367" y="73"/>
                  </a:lnTo>
                  <a:lnTo>
                    <a:pt x="368" y="73"/>
                  </a:lnTo>
                  <a:lnTo>
                    <a:pt x="369" y="73"/>
                  </a:lnTo>
                  <a:lnTo>
                    <a:pt x="369" y="74"/>
                  </a:lnTo>
                  <a:lnTo>
                    <a:pt x="370" y="74"/>
                  </a:lnTo>
                  <a:lnTo>
                    <a:pt x="370" y="75"/>
                  </a:lnTo>
                  <a:lnTo>
                    <a:pt x="369" y="75"/>
                  </a:lnTo>
                  <a:lnTo>
                    <a:pt x="369" y="76"/>
                  </a:lnTo>
                  <a:lnTo>
                    <a:pt x="369" y="77"/>
                  </a:lnTo>
                  <a:lnTo>
                    <a:pt x="368" y="77"/>
                  </a:lnTo>
                  <a:lnTo>
                    <a:pt x="368" y="78"/>
                  </a:lnTo>
                  <a:lnTo>
                    <a:pt x="368" y="79"/>
                  </a:lnTo>
                  <a:lnTo>
                    <a:pt x="368" y="80"/>
                  </a:lnTo>
                  <a:lnTo>
                    <a:pt x="368" y="81"/>
                  </a:lnTo>
                  <a:lnTo>
                    <a:pt x="368" y="82"/>
                  </a:lnTo>
                  <a:lnTo>
                    <a:pt x="368" y="83"/>
                  </a:lnTo>
                  <a:lnTo>
                    <a:pt x="368" y="84"/>
                  </a:lnTo>
                  <a:lnTo>
                    <a:pt x="369" y="84"/>
                  </a:lnTo>
                  <a:lnTo>
                    <a:pt x="370" y="84"/>
                  </a:lnTo>
                  <a:lnTo>
                    <a:pt x="371" y="84"/>
                  </a:lnTo>
                  <a:lnTo>
                    <a:pt x="371" y="85"/>
                  </a:lnTo>
                  <a:lnTo>
                    <a:pt x="372" y="85"/>
                  </a:lnTo>
                  <a:lnTo>
                    <a:pt x="372" y="86"/>
                  </a:lnTo>
                  <a:lnTo>
                    <a:pt x="372" y="87"/>
                  </a:lnTo>
                  <a:lnTo>
                    <a:pt x="373" y="87"/>
                  </a:lnTo>
                  <a:lnTo>
                    <a:pt x="374" y="87"/>
                  </a:lnTo>
                  <a:lnTo>
                    <a:pt x="375" y="87"/>
                  </a:lnTo>
                  <a:lnTo>
                    <a:pt x="375" y="95"/>
                  </a:lnTo>
                  <a:lnTo>
                    <a:pt x="375" y="96"/>
                  </a:lnTo>
                  <a:lnTo>
                    <a:pt x="375" y="101"/>
                  </a:lnTo>
                  <a:lnTo>
                    <a:pt x="375" y="100"/>
                  </a:lnTo>
                  <a:lnTo>
                    <a:pt x="376" y="100"/>
                  </a:lnTo>
                  <a:lnTo>
                    <a:pt x="379" y="99"/>
                  </a:lnTo>
                  <a:lnTo>
                    <a:pt x="383" y="98"/>
                  </a:lnTo>
                  <a:lnTo>
                    <a:pt x="384" y="98"/>
                  </a:lnTo>
                  <a:lnTo>
                    <a:pt x="387" y="97"/>
                  </a:lnTo>
                  <a:lnTo>
                    <a:pt x="390" y="96"/>
                  </a:lnTo>
                  <a:lnTo>
                    <a:pt x="391" y="97"/>
                  </a:lnTo>
                  <a:lnTo>
                    <a:pt x="392" y="97"/>
                  </a:lnTo>
                  <a:lnTo>
                    <a:pt x="393" y="97"/>
                  </a:lnTo>
                  <a:lnTo>
                    <a:pt x="394" y="97"/>
                  </a:lnTo>
                  <a:lnTo>
                    <a:pt x="395" y="97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8" y="98"/>
                  </a:lnTo>
                  <a:lnTo>
                    <a:pt x="399" y="98"/>
                  </a:lnTo>
                  <a:lnTo>
                    <a:pt x="399" y="99"/>
                  </a:lnTo>
                  <a:lnTo>
                    <a:pt x="400" y="99"/>
                  </a:lnTo>
                  <a:lnTo>
                    <a:pt x="401" y="99"/>
                  </a:lnTo>
                  <a:lnTo>
                    <a:pt x="401" y="100"/>
                  </a:lnTo>
                  <a:lnTo>
                    <a:pt x="402" y="100"/>
                  </a:lnTo>
                  <a:lnTo>
                    <a:pt x="403" y="100"/>
                  </a:lnTo>
                  <a:lnTo>
                    <a:pt x="403" y="101"/>
                  </a:lnTo>
                  <a:lnTo>
                    <a:pt x="403" y="102"/>
                  </a:lnTo>
                  <a:lnTo>
                    <a:pt x="404" y="102"/>
                  </a:lnTo>
                  <a:lnTo>
                    <a:pt x="405" y="102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7" y="101"/>
                  </a:lnTo>
                  <a:lnTo>
                    <a:pt x="407" y="102"/>
                  </a:lnTo>
                  <a:lnTo>
                    <a:pt x="407" y="101"/>
                  </a:lnTo>
                  <a:lnTo>
                    <a:pt x="408" y="101"/>
                  </a:lnTo>
                  <a:lnTo>
                    <a:pt x="409" y="100"/>
                  </a:lnTo>
                  <a:lnTo>
                    <a:pt x="410" y="100"/>
                  </a:lnTo>
                  <a:lnTo>
                    <a:pt x="411" y="100"/>
                  </a:lnTo>
                  <a:lnTo>
                    <a:pt x="411" y="99"/>
                  </a:lnTo>
                  <a:lnTo>
                    <a:pt x="412" y="98"/>
                  </a:lnTo>
                  <a:lnTo>
                    <a:pt x="413" y="97"/>
                  </a:lnTo>
                  <a:lnTo>
                    <a:pt x="414" y="97"/>
                  </a:lnTo>
                  <a:lnTo>
                    <a:pt x="415" y="97"/>
                  </a:lnTo>
                  <a:lnTo>
                    <a:pt x="415" y="96"/>
                  </a:lnTo>
                  <a:lnTo>
                    <a:pt x="416" y="96"/>
                  </a:lnTo>
                  <a:lnTo>
                    <a:pt x="417" y="96"/>
                  </a:lnTo>
                  <a:lnTo>
                    <a:pt x="417" y="97"/>
                  </a:lnTo>
                  <a:lnTo>
                    <a:pt x="417" y="98"/>
                  </a:lnTo>
                  <a:lnTo>
                    <a:pt x="418" y="98"/>
                  </a:lnTo>
                  <a:lnTo>
                    <a:pt x="418" y="99"/>
                  </a:lnTo>
                  <a:lnTo>
                    <a:pt x="418" y="100"/>
                  </a:lnTo>
                  <a:lnTo>
                    <a:pt x="419" y="100"/>
                  </a:lnTo>
                  <a:lnTo>
                    <a:pt x="419" y="101"/>
                  </a:lnTo>
                  <a:lnTo>
                    <a:pt x="419" y="102"/>
                  </a:lnTo>
                  <a:lnTo>
                    <a:pt x="420" y="103"/>
                  </a:lnTo>
                  <a:lnTo>
                    <a:pt x="421" y="103"/>
                  </a:lnTo>
                  <a:lnTo>
                    <a:pt x="422" y="102"/>
                  </a:lnTo>
                  <a:lnTo>
                    <a:pt x="422" y="103"/>
                  </a:lnTo>
                  <a:lnTo>
                    <a:pt x="423" y="103"/>
                  </a:lnTo>
                  <a:lnTo>
                    <a:pt x="423" y="104"/>
                  </a:lnTo>
                  <a:lnTo>
                    <a:pt x="424" y="104"/>
                  </a:lnTo>
                  <a:lnTo>
                    <a:pt x="425" y="105"/>
                  </a:lnTo>
                  <a:lnTo>
                    <a:pt x="426" y="105"/>
                  </a:lnTo>
                  <a:lnTo>
                    <a:pt x="426" y="106"/>
                  </a:lnTo>
                  <a:lnTo>
                    <a:pt x="427" y="106"/>
                  </a:lnTo>
                  <a:lnTo>
                    <a:pt x="427" y="106"/>
                  </a:lnTo>
                  <a:lnTo>
                    <a:pt x="428" y="106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28" y="108"/>
                  </a:lnTo>
                  <a:lnTo>
                    <a:pt x="429" y="108"/>
                  </a:lnTo>
                  <a:lnTo>
                    <a:pt x="430" y="109"/>
                  </a:lnTo>
                  <a:lnTo>
                    <a:pt x="430" y="110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5" y="111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7" y="112"/>
                  </a:lnTo>
                  <a:lnTo>
                    <a:pt x="437" y="113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9" y="115"/>
                  </a:lnTo>
                  <a:lnTo>
                    <a:pt x="439" y="116"/>
                  </a:lnTo>
                  <a:lnTo>
                    <a:pt x="439" y="117"/>
                  </a:lnTo>
                  <a:lnTo>
                    <a:pt x="438" y="117"/>
                  </a:lnTo>
                  <a:lnTo>
                    <a:pt x="438" y="118"/>
                  </a:lnTo>
                  <a:lnTo>
                    <a:pt x="438" y="119"/>
                  </a:lnTo>
                  <a:lnTo>
                    <a:pt x="437" y="119"/>
                  </a:lnTo>
                  <a:lnTo>
                    <a:pt x="437" y="120"/>
                  </a:lnTo>
                  <a:lnTo>
                    <a:pt x="437" y="121"/>
                  </a:lnTo>
                  <a:lnTo>
                    <a:pt x="438" y="121"/>
                  </a:lnTo>
                  <a:lnTo>
                    <a:pt x="438" y="122"/>
                  </a:lnTo>
                  <a:lnTo>
                    <a:pt x="439" y="122"/>
                  </a:lnTo>
                  <a:lnTo>
                    <a:pt x="439" y="123"/>
                  </a:lnTo>
                  <a:lnTo>
                    <a:pt x="438" y="123"/>
                  </a:lnTo>
                  <a:lnTo>
                    <a:pt x="439" y="123"/>
                  </a:lnTo>
                  <a:lnTo>
                    <a:pt x="439" y="124"/>
                  </a:lnTo>
                  <a:lnTo>
                    <a:pt x="440" y="124"/>
                  </a:lnTo>
                  <a:lnTo>
                    <a:pt x="440" y="125"/>
                  </a:lnTo>
                  <a:lnTo>
                    <a:pt x="440" y="126"/>
                  </a:lnTo>
                  <a:lnTo>
                    <a:pt x="440" y="127"/>
                  </a:lnTo>
                  <a:lnTo>
                    <a:pt x="440" y="128"/>
                  </a:lnTo>
                  <a:lnTo>
                    <a:pt x="440" y="129"/>
                  </a:lnTo>
                  <a:lnTo>
                    <a:pt x="440" y="130"/>
                  </a:lnTo>
                  <a:lnTo>
                    <a:pt x="441" y="130"/>
                  </a:lnTo>
                  <a:lnTo>
                    <a:pt x="441" y="131"/>
                  </a:lnTo>
                  <a:lnTo>
                    <a:pt x="441" y="132"/>
                  </a:lnTo>
                  <a:lnTo>
                    <a:pt x="441" y="133"/>
                  </a:lnTo>
                  <a:lnTo>
                    <a:pt x="440" y="133"/>
                  </a:lnTo>
                  <a:lnTo>
                    <a:pt x="440" y="132"/>
                  </a:lnTo>
                  <a:lnTo>
                    <a:pt x="440" y="133"/>
                  </a:lnTo>
                  <a:lnTo>
                    <a:pt x="439" y="133"/>
                  </a:lnTo>
                  <a:lnTo>
                    <a:pt x="438" y="134"/>
                  </a:lnTo>
                  <a:lnTo>
                    <a:pt x="438" y="135"/>
                  </a:lnTo>
                  <a:lnTo>
                    <a:pt x="437" y="135"/>
                  </a:lnTo>
                  <a:lnTo>
                    <a:pt x="437" y="136"/>
                  </a:lnTo>
                  <a:lnTo>
                    <a:pt x="437" y="137"/>
                  </a:lnTo>
                  <a:lnTo>
                    <a:pt x="437" y="138"/>
                  </a:lnTo>
                  <a:lnTo>
                    <a:pt x="436" y="138"/>
                  </a:lnTo>
                  <a:lnTo>
                    <a:pt x="436" y="139"/>
                  </a:lnTo>
                  <a:lnTo>
                    <a:pt x="436" y="140"/>
                  </a:lnTo>
                  <a:lnTo>
                    <a:pt x="435" y="140"/>
                  </a:lnTo>
                  <a:lnTo>
                    <a:pt x="435" y="141"/>
                  </a:lnTo>
                  <a:lnTo>
                    <a:pt x="435" y="142"/>
                  </a:lnTo>
                  <a:lnTo>
                    <a:pt x="434" y="142"/>
                  </a:lnTo>
                  <a:lnTo>
                    <a:pt x="434" y="143"/>
                  </a:lnTo>
                  <a:lnTo>
                    <a:pt x="434" y="144"/>
                  </a:lnTo>
                  <a:lnTo>
                    <a:pt x="434" y="145"/>
                  </a:lnTo>
                  <a:lnTo>
                    <a:pt x="435" y="145"/>
                  </a:lnTo>
                  <a:lnTo>
                    <a:pt x="435" y="146"/>
                  </a:lnTo>
                  <a:lnTo>
                    <a:pt x="435" y="147"/>
                  </a:lnTo>
                  <a:lnTo>
                    <a:pt x="435" y="148"/>
                  </a:lnTo>
                  <a:lnTo>
                    <a:pt x="435" y="149"/>
                  </a:lnTo>
                  <a:lnTo>
                    <a:pt x="435" y="150"/>
                  </a:lnTo>
                  <a:lnTo>
                    <a:pt x="434" y="156"/>
                  </a:lnTo>
                  <a:lnTo>
                    <a:pt x="434" y="157"/>
                  </a:lnTo>
                  <a:lnTo>
                    <a:pt x="433" y="157"/>
                  </a:lnTo>
                  <a:lnTo>
                    <a:pt x="432" y="157"/>
                  </a:lnTo>
                  <a:lnTo>
                    <a:pt x="432" y="158"/>
                  </a:lnTo>
                  <a:lnTo>
                    <a:pt x="432" y="159"/>
                  </a:lnTo>
                  <a:lnTo>
                    <a:pt x="431" y="159"/>
                  </a:lnTo>
                  <a:lnTo>
                    <a:pt x="431" y="160"/>
                  </a:lnTo>
                  <a:lnTo>
                    <a:pt x="430" y="161"/>
                  </a:lnTo>
                  <a:lnTo>
                    <a:pt x="431" y="161"/>
                  </a:lnTo>
                  <a:lnTo>
                    <a:pt x="431" y="162"/>
                  </a:lnTo>
                  <a:lnTo>
                    <a:pt x="432" y="162"/>
                  </a:lnTo>
                  <a:lnTo>
                    <a:pt x="431" y="162"/>
                  </a:lnTo>
                  <a:lnTo>
                    <a:pt x="431" y="163"/>
                  </a:lnTo>
                  <a:lnTo>
                    <a:pt x="432" y="163"/>
                  </a:lnTo>
                  <a:lnTo>
                    <a:pt x="431" y="163"/>
                  </a:lnTo>
                  <a:lnTo>
                    <a:pt x="430" y="164"/>
                  </a:lnTo>
                  <a:lnTo>
                    <a:pt x="429" y="164"/>
                  </a:lnTo>
                  <a:lnTo>
                    <a:pt x="428" y="164"/>
                  </a:lnTo>
                  <a:lnTo>
                    <a:pt x="428" y="165"/>
                  </a:lnTo>
                  <a:lnTo>
                    <a:pt x="428" y="166"/>
                  </a:lnTo>
                  <a:lnTo>
                    <a:pt x="428" y="166"/>
                  </a:lnTo>
                  <a:lnTo>
                    <a:pt x="428" y="167"/>
                  </a:lnTo>
                  <a:lnTo>
                    <a:pt x="427" y="167"/>
                  </a:lnTo>
                  <a:lnTo>
                    <a:pt x="427" y="168"/>
                  </a:lnTo>
                  <a:lnTo>
                    <a:pt x="426" y="168"/>
                  </a:lnTo>
                  <a:lnTo>
                    <a:pt x="426" y="167"/>
                  </a:lnTo>
                  <a:lnTo>
                    <a:pt x="425" y="168"/>
                  </a:lnTo>
                  <a:lnTo>
                    <a:pt x="425" y="169"/>
                  </a:lnTo>
                  <a:lnTo>
                    <a:pt x="425" y="170"/>
                  </a:lnTo>
                  <a:lnTo>
                    <a:pt x="425" y="171"/>
                  </a:lnTo>
                  <a:lnTo>
                    <a:pt x="424" y="171"/>
                  </a:lnTo>
                  <a:lnTo>
                    <a:pt x="425" y="171"/>
                  </a:lnTo>
                  <a:lnTo>
                    <a:pt x="426" y="171"/>
                  </a:lnTo>
                  <a:lnTo>
                    <a:pt x="426" y="172"/>
                  </a:lnTo>
                  <a:lnTo>
                    <a:pt x="426" y="173"/>
                  </a:lnTo>
                  <a:lnTo>
                    <a:pt x="427" y="173"/>
                  </a:lnTo>
                  <a:lnTo>
                    <a:pt x="428" y="173"/>
                  </a:lnTo>
                  <a:lnTo>
                    <a:pt x="428" y="174"/>
                  </a:lnTo>
                  <a:lnTo>
                    <a:pt x="428" y="175"/>
                  </a:lnTo>
                  <a:lnTo>
                    <a:pt x="428" y="176"/>
                  </a:lnTo>
                  <a:lnTo>
                    <a:pt x="428" y="176"/>
                  </a:lnTo>
                  <a:lnTo>
                    <a:pt x="428" y="177"/>
                  </a:lnTo>
                  <a:lnTo>
                    <a:pt x="429" y="177"/>
                  </a:lnTo>
                  <a:lnTo>
                    <a:pt x="430" y="177"/>
                  </a:lnTo>
                  <a:lnTo>
                    <a:pt x="430" y="178"/>
                  </a:lnTo>
                  <a:lnTo>
                    <a:pt x="431" y="179"/>
                  </a:lnTo>
                  <a:lnTo>
                    <a:pt x="431" y="180"/>
                  </a:lnTo>
                  <a:lnTo>
                    <a:pt x="431" y="181"/>
                  </a:lnTo>
                  <a:lnTo>
                    <a:pt x="431" y="182"/>
                  </a:lnTo>
                  <a:lnTo>
                    <a:pt x="432" y="182"/>
                  </a:lnTo>
                  <a:lnTo>
                    <a:pt x="432" y="183"/>
                  </a:lnTo>
                  <a:lnTo>
                    <a:pt x="432" y="184"/>
                  </a:lnTo>
                  <a:lnTo>
                    <a:pt x="433" y="184"/>
                  </a:lnTo>
                  <a:lnTo>
                    <a:pt x="433" y="185"/>
                  </a:lnTo>
                  <a:lnTo>
                    <a:pt x="434" y="186"/>
                  </a:lnTo>
                  <a:lnTo>
                    <a:pt x="434" y="187"/>
                  </a:lnTo>
                  <a:lnTo>
                    <a:pt x="435" y="187"/>
                  </a:lnTo>
                  <a:lnTo>
                    <a:pt x="435" y="188"/>
                  </a:lnTo>
                  <a:lnTo>
                    <a:pt x="435" y="189"/>
                  </a:lnTo>
                  <a:lnTo>
                    <a:pt x="435" y="190"/>
                  </a:lnTo>
                  <a:lnTo>
                    <a:pt x="435" y="191"/>
                  </a:lnTo>
                  <a:lnTo>
                    <a:pt x="434" y="191"/>
                  </a:lnTo>
                  <a:lnTo>
                    <a:pt x="433" y="191"/>
                  </a:lnTo>
                  <a:lnTo>
                    <a:pt x="433" y="192"/>
                  </a:lnTo>
                  <a:lnTo>
                    <a:pt x="432" y="192"/>
                  </a:lnTo>
                  <a:lnTo>
                    <a:pt x="431" y="192"/>
                  </a:lnTo>
                  <a:lnTo>
                    <a:pt x="431" y="193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2" y="196"/>
                  </a:lnTo>
                  <a:lnTo>
                    <a:pt x="432" y="197"/>
                  </a:lnTo>
                  <a:lnTo>
                    <a:pt x="432" y="198"/>
                  </a:lnTo>
                  <a:lnTo>
                    <a:pt x="432" y="199"/>
                  </a:lnTo>
                  <a:lnTo>
                    <a:pt x="433" y="199"/>
                  </a:lnTo>
                  <a:lnTo>
                    <a:pt x="433" y="200"/>
                  </a:lnTo>
                  <a:lnTo>
                    <a:pt x="433" y="201"/>
                  </a:lnTo>
                  <a:lnTo>
                    <a:pt x="434" y="201"/>
                  </a:lnTo>
                  <a:lnTo>
                    <a:pt x="434" y="202"/>
                  </a:lnTo>
                  <a:lnTo>
                    <a:pt x="435" y="203"/>
                  </a:lnTo>
                  <a:lnTo>
                    <a:pt x="435" y="203"/>
                  </a:lnTo>
                  <a:lnTo>
                    <a:pt x="435" y="204"/>
                  </a:lnTo>
                  <a:lnTo>
                    <a:pt x="435" y="205"/>
                  </a:lnTo>
                  <a:lnTo>
                    <a:pt x="435" y="206"/>
                  </a:lnTo>
                  <a:lnTo>
                    <a:pt x="435" y="207"/>
                  </a:lnTo>
                  <a:lnTo>
                    <a:pt x="435" y="208"/>
                  </a:lnTo>
                  <a:lnTo>
                    <a:pt x="435" y="209"/>
                  </a:lnTo>
                  <a:lnTo>
                    <a:pt x="436" y="210"/>
                  </a:lnTo>
                  <a:lnTo>
                    <a:pt x="436" y="211"/>
                  </a:lnTo>
                  <a:lnTo>
                    <a:pt x="437" y="211"/>
                  </a:lnTo>
                  <a:lnTo>
                    <a:pt x="437" y="212"/>
                  </a:lnTo>
                  <a:lnTo>
                    <a:pt x="437" y="213"/>
                  </a:lnTo>
                  <a:lnTo>
                    <a:pt x="436" y="213"/>
                  </a:lnTo>
                  <a:lnTo>
                    <a:pt x="437" y="213"/>
                  </a:lnTo>
                  <a:lnTo>
                    <a:pt x="437" y="214"/>
                  </a:lnTo>
                  <a:lnTo>
                    <a:pt x="438" y="214"/>
                  </a:lnTo>
                  <a:lnTo>
                    <a:pt x="438" y="215"/>
                  </a:lnTo>
                  <a:lnTo>
                    <a:pt x="439" y="215"/>
                  </a:lnTo>
                  <a:lnTo>
                    <a:pt x="439" y="216"/>
                  </a:lnTo>
                  <a:lnTo>
                    <a:pt x="439" y="217"/>
                  </a:lnTo>
                  <a:lnTo>
                    <a:pt x="439" y="218"/>
                  </a:lnTo>
                  <a:lnTo>
                    <a:pt x="440" y="218"/>
                  </a:lnTo>
                  <a:lnTo>
                    <a:pt x="440" y="219"/>
                  </a:lnTo>
                  <a:lnTo>
                    <a:pt x="441" y="219"/>
                  </a:lnTo>
                  <a:lnTo>
                    <a:pt x="442" y="219"/>
                  </a:lnTo>
                  <a:lnTo>
                    <a:pt x="442" y="220"/>
                  </a:lnTo>
                  <a:lnTo>
                    <a:pt x="443" y="221"/>
                  </a:lnTo>
                  <a:lnTo>
                    <a:pt x="444" y="221"/>
                  </a:lnTo>
                  <a:lnTo>
                    <a:pt x="444" y="222"/>
                  </a:lnTo>
                  <a:lnTo>
                    <a:pt x="445" y="222"/>
                  </a:lnTo>
                  <a:lnTo>
                    <a:pt x="445" y="223"/>
                  </a:lnTo>
                  <a:lnTo>
                    <a:pt x="444" y="223"/>
                  </a:lnTo>
                  <a:lnTo>
                    <a:pt x="443" y="223"/>
                  </a:lnTo>
                  <a:lnTo>
                    <a:pt x="443" y="224"/>
                  </a:lnTo>
                  <a:lnTo>
                    <a:pt x="443" y="225"/>
                  </a:lnTo>
                  <a:lnTo>
                    <a:pt x="444" y="225"/>
                  </a:lnTo>
                  <a:lnTo>
                    <a:pt x="444" y="226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2" y="227"/>
                  </a:lnTo>
                  <a:lnTo>
                    <a:pt x="442" y="228"/>
                  </a:lnTo>
                  <a:lnTo>
                    <a:pt x="443" y="228"/>
                  </a:lnTo>
                  <a:lnTo>
                    <a:pt x="444" y="228"/>
                  </a:lnTo>
                  <a:lnTo>
                    <a:pt x="444" y="229"/>
                  </a:lnTo>
                  <a:lnTo>
                    <a:pt x="443" y="229"/>
                  </a:lnTo>
                  <a:lnTo>
                    <a:pt x="442" y="229"/>
                  </a:lnTo>
                  <a:lnTo>
                    <a:pt x="441" y="229"/>
                  </a:lnTo>
                  <a:lnTo>
                    <a:pt x="441" y="230"/>
                  </a:lnTo>
                  <a:lnTo>
                    <a:pt x="441" y="231"/>
                  </a:lnTo>
                  <a:lnTo>
                    <a:pt x="440" y="231"/>
                  </a:lnTo>
                  <a:lnTo>
                    <a:pt x="439" y="231"/>
                  </a:lnTo>
                  <a:lnTo>
                    <a:pt x="438" y="231"/>
                  </a:lnTo>
                  <a:lnTo>
                    <a:pt x="438" y="232"/>
                  </a:lnTo>
                  <a:lnTo>
                    <a:pt x="438" y="233"/>
                  </a:lnTo>
                  <a:lnTo>
                    <a:pt x="437" y="233"/>
                  </a:lnTo>
                  <a:lnTo>
                    <a:pt x="437" y="234"/>
                  </a:lnTo>
                  <a:lnTo>
                    <a:pt x="437" y="235"/>
                  </a:lnTo>
                  <a:lnTo>
                    <a:pt x="438" y="235"/>
                  </a:lnTo>
                  <a:lnTo>
                    <a:pt x="438" y="236"/>
                  </a:lnTo>
                  <a:lnTo>
                    <a:pt x="437" y="236"/>
                  </a:lnTo>
                  <a:lnTo>
                    <a:pt x="436" y="236"/>
                  </a:lnTo>
                  <a:lnTo>
                    <a:pt x="435" y="236"/>
                  </a:lnTo>
                  <a:lnTo>
                    <a:pt x="434" y="236"/>
                  </a:lnTo>
                  <a:lnTo>
                    <a:pt x="434" y="237"/>
                  </a:lnTo>
                  <a:lnTo>
                    <a:pt x="433" y="237"/>
                  </a:lnTo>
                  <a:lnTo>
                    <a:pt x="433" y="238"/>
                  </a:lnTo>
                  <a:lnTo>
                    <a:pt x="432" y="239"/>
                  </a:lnTo>
                  <a:lnTo>
                    <a:pt x="432" y="240"/>
                  </a:lnTo>
                  <a:lnTo>
                    <a:pt x="431" y="240"/>
                  </a:lnTo>
                  <a:lnTo>
                    <a:pt x="430" y="240"/>
                  </a:lnTo>
                  <a:lnTo>
                    <a:pt x="429" y="240"/>
                  </a:lnTo>
                  <a:lnTo>
                    <a:pt x="429" y="241"/>
                  </a:lnTo>
                  <a:lnTo>
                    <a:pt x="428" y="241"/>
                  </a:lnTo>
                  <a:lnTo>
                    <a:pt x="428" y="241"/>
                  </a:lnTo>
                  <a:lnTo>
                    <a:pt x="428" y="242"/>
                  </a:lnTo>
                  <a:lnTo>
                    <a:pt x="428" y="243"/>
                  </a:lnTo>
                  <a:lnTo>
                    <a:pt x="427" y="243"/>
                  </a:lnTo>
                  <a:lnTo>
                    <a:pt x="426" y="243"/>
                  </a:lnTo>
                  <a:lnTo>
                    <a:pt x="425" y="243"/>
                  </a:lnTo>
                  <a:lnTo>
                    <a:pt x="425" y="244"/>
                  </a:lnTo>
                  <a:lnTo>
                    <a:pt x="424" y="244"/>
                  </a:lnTo>
                  <a:lnTo>
                    <a:pt x="424" y="245"/>
                  </a:lnTo>
                  <a:lnTo>
                    <a:pt x="424" y="246"/>
                  </a:lnTo>
                  <a:lnTo>
                    <a:pt x="423" y="246"/>
                  </a:lnTo>
                  <a:lnTo>
                    <a:pt x="423" y="247"/>
                  </a:lnTo>
                  <a:lnTo>
                    <a:pt x="424" y="247"/>
                  </a:lnTo>
                  <a:lnTo>
                    <a:pt x="424" y="248"/>
                  </a:lnTo>
                  <a:lnTo>
                    <a:pt x="422" y="248"/>
                  </a:lnTo>
                  <a:lnTo>
                    <a:pt x="421" y="248"/>
                  </a:lnTo>
                  <a:lnTo>
                    <a:pt x="420" y="248"/>
                  </a:lnTo>
                  <a:lnTo>
                    <a:pt x="419" y="248"/>
                  </a:lnTo>
                  <a:lnTo>
                    <a:pt x="418" y="248"/>
                  </a:lnTo>
                  <a:lnTo>
                    <a:pt x="417" y="248"/>
                  </a:lnTo>
                  <a:lnTo>
                    <a:pt x="416" y="248"/>
                  </a:lnTo>
                  <a:lnTo>
                    <a:pt x="415" y="248"/>
                  </a:lnTo>
                  <a:lnTo>
                    <a:pt x="409" y="248"/>
                  </a:lnTo>
                  <a:lnTo>
                    <a:pt x="402" y="248"/>
                  </a:lnTo>
                  <a:lnTo>
                    <a:pt x="395" y="248"/>
                  </a:lnTo>
                  <a:lnTo>
                    <a:pt x="391" y="248"/>
                  </a:lnTo>
                  <a:lnTo>
                    <a:pt x="389" y="248"/>
                  </a:lnTo>
                  <a:lnTo>
                    <a:pt x="386" y="248"/>
                  </a:lnTo>
                  <a:lnTo>
                    <a:pt x="385" y="248"/>
                  </a:lnTo>
                  <a:lnTo>
                    <a:pt x="384" y="248"/>
                  </a:lnTo>
                  <a:lnTo>
                    <a:pt x="383" y="248"/>
                  </a:lnTo>
                  <a:lnTo>
                    <a:pt x="382" y="248"/>
                  </a:lnTo>
                  <a:lnTo>
                    <a:pt x="381" y="248"/>
                  </a:lnTo>
                  <a:lnTo>
                    <a:pt x="380" y="248"/>
                  </a:lnTo>
                  <a:lnTo>
                    <a:pt x="380" y="248"/>
                  </a:lnTo>
                  <a:lnTo>
                    <a:pt x="379" y="248"/>
                  </a:lnTo>
                  <a:lnTo>
                    <a:pt x="377" y="248"/>
                  </a:lnTo>
                  <a:lnTo>
                    <a:pt x="376" y="248"/>
                  </a:lnTo>
                  <a:lnTo>
                    <a:pt x="376" y="246"/>
                  </a:lnTo>
                  <a:lnTo>
                    <a:pt x="376" y="245"/>
                  </a:lnTo>
                  <a:lnTo>
                    <a:pt x="376" y="243"/>
                  </a:lnTo>
                  <a:lnTo>
                    <a:pt x="375" y="243"/>
                  </a:lnTo>
                  <a:lnTo>
                    <a:pt x="374" y="243"/>
                  </a:lnTo>
                  <a:lnTo>
                    <a:pt x="373" y="243"/>
                  </a:lnTo>
                  <a:lnTo>
                    <a:pt x="372" y="243"/>
                  </a:lnTo>
                  <a:lnTo>
                    <a:pt x="371" y="243"/>
                  </a:lnTo>
                  <a:lnTo>
                    <a:pt x="371" y="244"/>
                  </a:lnTo>
                  <a:lnTo>
                    <a:pt x="371" y="245"/>
                  </a:lnTo>
                  <a:lnTo>
                    <a:pt x="371" y="246"/>
                  </a:lnTo>
                  <a:lnTo>
                    <a:pt x="371" y="247"/>
                  </a:lnTo>
                  <a:lnTo>
                    <a:pt x="371" y="248"/>
                  </a:lnTo>
                  <a:lnTo>
                    <a:pt x="372" y="248"/>
                  </a:lnTo>
                  <a:lnTo>
                    <a:pt x="371" y="248"/>
                  </a:lnTo>
                  <a:lnTo>
                    <a:pt x="370" y="248"/>
                  </a:lnTo>
                  <a:lnTo>
                    <a:pt x="369" y="248"/>
                  </a:lnTo>
                  <a:lnTo>
                    <a:pt x="368" y="248"/>
                  </a:lnTo>
                  <a:lnTo>
                    <a:pt x="366" y="248"/>
                  </a:lnTo>
                  <a:lnTo>
                    <a:pt x="361" y="248"/>
                  </a:lnTo>
                  <a:lnTo>
                    <a:pt x="360" y="248"/>
                  </a:lnTo>
                  <a:lnTo>
                    <a:pt x="359" y="248"/>
                  </a:lnTo>
                  <a:lnTo>
                    <a:pt x="357" y="248"/>
                  </a:lnTo>
                  <a:lnTo>
                    <a:pt x="356" y="248"/>
                  </a:lnTo>
                  <a:lnTo>
                    <a:pt x="355" y="248"/>
                  </a:lnTo>
                  <a:lnTo>
                    <a:pt x="354" y="248"/>
                  </a:lnTo>
                  <a:lnTo>
                    <a:pt x="353" y="248"/>
                  </a:lnTo>
                  <a:lnTo>
                    <a:pt x="352" y="248"/>
                  </a:lnTo>
                  <a:lnTo>
                    <a:pt x="350" y="248"/>
                  </a:lnTo>
                  <a:lnTo>
                    <a:pt x="349" y="247"/>
                  </a:lnTo>
                  <a:lnTo>
                    <a:pt x="348" y="247"/>
                  </a:lnTo>
                  <a:lnTo>
                    <a:pt x="348" y="248"/>
                  </a:lnTo>
                  <a:lnTo>
                    <a:pt x="348" y="249"/>
                  </a:lnTo>
                  <a:lnTo>
                    <a:pt x="348" y="250"/>
                  </a:lnTo>
                  <a:lnTo>
                    <a:pt x="348" y="251"/>
                  </a:lnTo>
                  <a:lnTo>
                    <a:pt x="346" y="252"/>
                  </a:lnTo>
                  <a:lnTo>
                    <a:pt x="345" y="253"/>
                  </a:lnTo>
                  <a:lnTo>
                    <a:pt x="342" y="255"/>
                  </a:lnTo>
                  <a:lnTo>
                    <a:pt x="340" y="257"/>
                  </a:lnTo>
                  <a:lnTo>
                    <a:pt x="339" y="257"/>
                  </a:lnTo>
                  <a:lnTo>
                    <a:pt x="337" y="259"/>
                  </a:lnTo>
                  <a:lnTo>
                    <a:pt x="335" y="260"/>
                  </a:lnTo>
                  <a:lnTo>
                    <a:pt x="334" y="261"/>
                  </a:lnTo>
                  <a:lnTo>
                    <a:pt x="333" y="262"/>
                  </a:lnTo>
                  <a:lnTo>
                    <a:pt x="332" y="262"/>
                  </a:lnTo>
                  <a:lnTo>
                    <a:pt x="332" y="263"/>
                  </a:lnTo>
                  <a:lnTo>
                    <a:pt x="330" y="265"/>
                  </a:lnTo>
                  <a:lnTo>
                    <a:pt x="329" y="266"/>
                  </a:lnTo>
                  <a:lnTo>
                    <a:pt x="329" y="270"/>
                  </a:lnTo>
                  <a:lnTo>
                    <a:pt x="324" y="270"/>
                  </a:lnTo>
                  <a:lnTo>
                    <a:pt x="321" y="270"/>
                  </a:lnTo>
                  <a:lnTo>
                    <a:pt x="320" y="270"/>
                  </a:lnTo>
                  <a:lnTo>
                    <a:pt x="319" y="270"/>
                  </a:lnTo>
                  <a:lnTo>
                    <a:pt x="319" y="269"/>
                  </a:lnTo>
                  <a:lnTo>
                    <a:pt x="320" y="269"/>
                  </a:lnTo>
                  <a:lnTo>
                    <a:pt x="320" y="266"/>
                  </a:lnTo>
                  <a:lnTo>
                    <a:pt x="320" y="265"/>
                  </a:lnTo>
                  <a:lnTo>
                    <a:pt x="319" y="265"/>
                  </a:lnTo>
                  <a:lnTo>
                    <a:pt x="315" y="265"/>
                  </a:lnTo>
                  <a:lnTo>
                    <a:pt x="314" y="265"/>
                  </a:lnTo>
                  <a:lnTo>
                    <a:pt x="311" y="265"/>
                  </a:lnTo>
                  <a:lnTo>
                    <a:pt x="310" y="265"/>
                  </a:lnTo>
                  <a:lnTo>
                    <a:pt x="310" y="266"/>
                  </a:lnTo>
                  <a:lnTo>
                    <a:pt x="310" y="268"/>
                  </a:lnTo>
                  <a:lnTo>
                    <a:pt x="310" y="270"/>
                  </a:lnTo>
                  <a:lnTo>
                    <a:pt x="311" y="270"/>
                  </a:lnTo>
                  <a:lnTo>
                    <a:pt x="313" y="270"/>
                  </a:lnTo>
                  <a:lnTo>
                    <a:pt x="314" y="270"/>
                  </a:lnTo>
                  <a:lnTo>
                    <a:pt x="315" y="270"/>
                  </a:lnTo>
                  <a:lnTo>
                    <a:pt x="315" y="275"/>
                  </a:lnTo>
                  <a:lnTo>
                    <a:pt x="311" y="275"/>
                  </a:lnTo>
                  <a:lnTo>
                    <a:pt x="310" y="275"/>
                  </a:lnTo>
                  <a:lnTo>
                    <a:pt x="309" y="276"/>
                  </a:lnTo>
                  <a:lnTo>
                    <a:pt x="305" y="278"/>
                  </a:lnTo>
                  <a:lnTo>
                    <a:pt x="305" y="279"/>
                  </a:lnTo>
                  <a:lnTo>
                    <a:pt x="304" y="279"/>
                  </a:lnTo>
                  <a:lnTo>
                    <a:pt x="300" y="281"/>
                  </a:lnTo>
                  <a:lnTo>
                    <a:pt x="300" y="282"/>
                  </a:lnTo>
                  <a:lnTo>
                    <a:pt x="299" y="282"/>
                  </a:lnTo>
                  <a:lnTo>
                    <a:pt x="298" y="282"/>
                  </a:lnTo>
                  <a:lnTo>
                    <a:pt x="297" y="283"/>
                  </a:lnTo>
                  <a:lnTo>
                    <a:pt x="296" y="283"/>
                  </a:lnTo>
                  <a:lnTo>
                    <a:pt x="295" y="283"/>
                  </a:lnTo>
                  <a:lnTo>
                    <a:pt x="295" y="284"/>
                  </a:lnTo>
                  <a:lnTo>
                    <a:pt x="294" y="284"/>
                  </a:lnTo>
                  <a:lnTo>
                    <a:pt x="293" y="284"/>
                  </a:lnTo>
                  <a:lnTo>
                    <a:pt x="292" y="284"/>
                  </a:lnTo>
                  <a:lnTo>
                    <a:pt x="291" y="284"/>
                  </a:lnTo>
                  <a:lnTo>
                    <a:pt x="291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7"/>
                  </a:lnTo>
                  <a:lnTo>
                    <a:pt x="293" y="287"/>
                  </a:lnTo>
                  <a:lnTo>
                    <a:pt x="293" y="288"/>
                  </a:lnTo>
                  <a:lnTo>
                    <a:pt x="293" y="289"/>
                  </a:lnTo>
                  <a:lnTo>
                    <a:pt x="293" y="290"/>
                  </a:lnTo>
                  <a:lnTo>
                    <a:pt x="292" y="291"/>
                  </a:lnTo>
                  <a:lnTo>
                    <a:pt x="291" y="291"/>
                  </a:lnTo>
                  <a:lnTo>
                    <a:pt x="291" y="292"/>
                  </a:lnTo>
                  <a:lnTo>
                    <a:pt x="290" y="292"/>
                  </a:lnTo>
                  <a:lnTo>
                    <a:pt x="289" y="292"/>
                  </a:lnTo>
                  <a:lnTo>
                    <a:pt x="288" y="292"/>
                  </a:lnTo>
                  <a:lnTo>
                    <a:pt x="288" y="293"/>
                  </a:lnTo>
                  <a:lnTo>
                    <a:pt x="287" y="293"/>
                  </a:lnTo>
                  <a:lnTo>
                    <a:pt x="287" y="294"/>
                  </a:lnTo>
                  <a:lnTo>
                    <a:pt x="287" y="295"/>
                  </a:lnTo>
                  <a:lnTo>
                    <a:pt x="287" y="296"/>
                  </a:lnTo>
                  <a:lnTo>
                    <a:pt x="288" y="296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9" y="296"/>
                  </a:lnTo>
                  <a:lnTo>
                    <a:pt x="290" y="296"/>
                  </a:lnTo>
                  <a:lnTo>
                    <a:pt x="290" y="297"/>
                  </a:lnTo>
                  <a:lnTo>
                    <a:pt x="291" y="297"/>
                  </a:lnTo>
                  <a:lnTo>
                    <a:pt x="291" y="298"/>
                  </a:lnTo>
                  <a:lnTo>
                    <a:pt x="292" y="298"/>
                  </a:lnTo>
                  <a:lnTo>
                    <a:pt x="292" y="299"/>
                  </a:lnTo>
                  <a:lnTo>
                    <a:pt x="293" y="299"/>
                  </a:lnTo>
                  <a:lnTo>
                    <a:pt x="293" y="299"/>
                  </a:lnTo>
                  <a:lnTo>
                    <a:pt x="293" y="300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1" y="301"/>
                  </a:lnTo>
                  <a:lnTo>
                    <a:pt x="291" y="302"/>
                  </a:lnTo>
                  <a:lnTo>
                    <a:pt x="290" y="302"/>
                  </a:lnTo>
                  <a:lnTo>
                    <a:pt x="290" y="303"/>
                  </a:lnTo>
                  <a:lnTo>
                    <a:pt x="290" y="304"/>
                  </a:lnTo>
                  <a:lnTo>
                    <a:pt x="290" y="305"/>
                  </a:lnTo>
                  <a:lnTo>
                    <a:pt x="289" y="306"/>
                  </a:lnTo>
                  <a:lnTo>
                    <a:pt x="288" y="306"/>
                  </a:lnTo>
                  <a:lnTo>
                    <a:pt x="288" y="307"/>
                  </a:lnTo>
                  <a:lnTo>
                    <a:pt x="287" y="308"/>
                  </a:lnTo>
                  <a:lnTo>
                    <a:pt x="287" y="309"/>
                  </a:lnTo>
                  <a:lnTo>
                    <a:pt x="287" y="310"/>
                  </a:lnTo>
                  <a:lnTo>
                    <a:pt x="288" y="310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2"/>
                  </a:lnTo>
                  <a:lnTo>
                    <a:pt x="289" y="312"/>
                  </a:lnTo>
                  <a:lnTo>
                    <a:pt x="289" y="313"/>
                  </a:lnTo>
                  <a:lnTo>
                    <a:pt x="289" y="314"/>
                  </a:lnTo>
                  <a:lnTo>
                    <a:pt x="289" y="315"/>
                  </a:lnTo>
                  <a:lnTo>
                    <a:pt x="289" y="316"/>
                  </a:lnTo>
                  <a:lnTo>
                    <a:pt x="289" y="317"/>
                  </a:lnTo>
                  <a:lnTo>
                    <a:pt x="290" y="317"/>
                  </a:lnTo>
                  <a:lnTo>
                    <a:pt x="290" y="319"/>
                  </a:lnTo>
                  <a:lnTo>
                    <a:pt x="291" y="319"/>
                  </a:lnTo>
                  <a:lnTo>
                    <a:pt x="291" y="320"/>
                  </a:lnTo>
                  <a:lnTo>
                    <a:pt x="290" y="320"/>
                  </a:lnTo>
                  <a:lnTo>
                    <a:pt x="290" y="321"/>
                  </a:lnTo>
                  <a:lnTo>
                    <a:pt x="289" y="321"/>
                  </a:lnTo>
                  <a:lnTo>
                    <a:pt x="288" y="322"/>
                  </a:lnTo>
                  <a:lnTo>
                    <a:pt x="288" y="323"/>
                  </a:lnTo>
                  <a:lnTo>
                    <a:pt x="289" y="323"/>
                  </a:lnTo>
                  <a:lnTo>
                    <a:pt x="290" y="323"/>
                  </a:lnTo>
                  <a:lnTo>
                    <a:pt x="291" y="323"/>
                  </a:lnTo>
                  <a:lnTo>
                    <a:pt x="291" y="324"/>
                  </a:lnTo>
                  <a:lnTo>
                    <a:pt x="291" y="325"/>
                  </a:lnTo>
                  <a:lnTo>
                    <a:pt x="292" y="326"/>
                  </a:lnTo>
                  <a:lnTo>
                    <a:pt x="292" y="327"/>
                  </a:lnTo>
                  <a:lnTo>
                    <a:pt x="293" y="328"/>
                  </a:lnTo>
                  <a:lnTo>
                    <a:pt x="293" y="329"/>
                  </a:lnTo>
                  <a:lnTo>
                    <a:pt x="294" y="329"/>
                  </a:lnTo>
                  <a:lnTo>
                    <a:pt x="294" y="330"/>
                  </a:lnTo>
                  <a:lnTo>
                    <a:pt x="294" y="331"/>
                  </a:lnTo>
                  <a:lnTo>
                    <a:pt x="295" y="332"/>
                  </a:lnTo>
                  <a:lnTo>
                    <a:pt x="296" y="331"/>
                  </a:lnTo>
                  <a:lnTo>
                    <a:pt x="297" y="330"/>
                  </a:lnTo>
                  <a:lnTo>
                    <a:pt x="298" y="330"/>
                  </a:lnTo>
                  <a:lnTo>
                    <a:pt x="298" y="331"/>
                  </a:lnTo>
                  <a:lnTo>
                    <a:pt x="298" y="332"/>
                  </a:lnTo>
                  <a:lnTo>
                    <a:pt x="298" y="333"/>
                  </a:lnTo>
                  <a:lnTo>
                    <a:pt x="298" y="334"/>
                  </a:lnTo>
                  <a:lnTo>
                    <a:pt x="299" y="335"/>
                  </a:lnTo>
                  <a:lnTo>
                    <a:pt x="299" y="336"/>
                  </a:lnTo>
                  <a:lnTo>
                    <a:pt x="300" y="336"/>
                  </a:lnTo>
                  <a:lnTo>
                    <a:pt x="301" y="336"/>
                  </a:lnTo>
                  <a:lnTo>
                    <a:pt x="301" y="337"/>
                  </a:lnTo>
                  <a:lnTo>
                    <a:pt x="302" y="337"/>
                  </a:lnTo>
                  <a:lnTo>
                    <a:pt x="303" y="337"/>
                  </a:lnTo>
                  <a:lnTo>
                    <a:pt x="304" y="337"/>
                  </a:lnTo>
                  <a:lnTo>
                    <a:pt x="304" y="338"/>
                  </a:lnTo>
                  <a:lnTo>
                    <a:pt x="304" y="339"/>
                  </a:lnTo>
                  <a:lnTo>
                    <a:pt x="304" y="340"/>
                  </a:lnTo>
                  <a:lnTo>
                    <a:pt x="303" y="340"/>
                  </a:lnTo>
                  <a:lnTo>
                    <a:pt x="302" y="340"/>
                  </a:lnTo>
                  <a:lnTo>
                    <a:pt x="302" y="341"/>
                  </a:lnTo>
                  <a:lnTo>
                    <a:pt x="301" y="341"/>
                  </a:lnTo>
                  <a:lnTo>
                    <a:pt x="301" y="342"/>
                  </a:lnTo>
                  <a:lnTo>
                    <a:pt x="301" y="343"/>
                  </a:lnTo>
                  <a:lnTo>
                    <a:pt x="301" y="344"/>
                  </a:lnTo>
                  <a:lnTo>
                    <a:pt x="301" y="345"/>
                  </a:lnTo>
                  <a:lnTo>
                    <a:pt x="302" y="34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7" name="Freeform 64">
              <a:extLst>
                <a:ext uri="{FF2B5EF4-FFF2-40B4-BE49-F238E27FC236}">
                  <a16:creationId xmlns:a16="http://schemas.microsoft.com/office/drawing/2014/main" id="{E1CF79CA-FBF4-B4AA-7CB9-D90259B5E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463" y="1490663"/>
              <a:ext cx="531813" cy="444500"/>
            </a:xfrm>
            <a:custGeom>
              <a:avLst/>
              <a:gdLst>
                <a:gd name="T0" fmla="*/ 241 w 335"/>
                <a:gd name="T1" fmla="*/ 115 h 280"/>
                <a:gd name="T2" fmla="*/ 220 w 335"/>
                <a:gd name="T3" fmla="*/ 122 h 280"/>
                <a:gd name="T4" fmla="*/ 223 w 335"/>
                <a:gd name="T5" fmla="*/ 127 h 280"/>
                <a:gd name="T6" fmla="*/ 233 w 335"/>
                <a:gd name="T7" fmla="*/ 138 h 280"/>
                <a:gd name="T8" fmla="*/ 234 w 335"/>
                <a:gd name="T9" fmla="*/ 157 h 280"/>
                <a:gd name="T10" fmla="*/ 242 w 335"/>
                <a:gd name="T11" fmla="*/ 164 h 280"/>
                <a:gd name="T12" fmla="*/ 241 w 335"/>
                <a:gd name="T13" fmla="*/ 184 h 280"/>
                <a:gd name="T14" fmla="*/ 262 w 335"/>
                <a:gd name="T15" fmla="*/ 208 h 280"/>
                <a:gd name="T16" fmla="*/ 276 w 335"/>
                <a:gd name="T17" fmla="*/ 213 h 280"/>
                <a:gd name="T18" fmla="*/ 285 w 335"/>
                <a:gd name="T19" fmla="*/ 222 h 280"/>
                <a:gd name="T20" fmla="*/ 288 w 335"/>
                <a:gd name="T21" fmla="*/ 223 h 280"/>
                <a:gd name="T22" fmla="*/ 297 w 335"/>
                <a:gd name="T23" fmla="*/ 227 h 280"/>
                <a:gd name="T24" fmla="*/ 291 w 335"/>
                <a:gd name="T25" fmla="*/ 237 h 280"/>
                <a:gd name="T26" fmla="*/ 280 w 335"/>
                <a:gd name="T27" fmla="*/ 244 h 280"/>
                <a:gd name="T28" fmla="*/ 290 w 335"/>
                <a:gd name="T29" fmla="*/ 243 h 280"/>
                <a:gd name="T30" fmla="*/ 301 w 335"/>
                <a:gd name="T31" fmla="*/ 245 h 280"/>
                <a:gd name="T32" fmla="*/ 315 w 335"/>
                <a:gd name="T33" fmla="*/ 237 h 280"/>
                <a:gd name="T34" fmla="*/ 325 w 335"/>
                <a:gd name="T35" fmla="*/ 246 h 280"/>
                <a:gd name="T36" fmla="*/ 320 w 335"/>
                <a:gd name="T37" fmla="*/ 259 h 280"/>
                <a:gd name="T38" fmla="*/ 332 w 335"/>
                <a:gd name="T39" fmla="*/ 269 h 280"/>
                <a:gd name="T40" fmla="*/ 334 w 335"/>
                <a:gd name="T41" fmla="*/ 276 h 280"/>
                <a:gd name="T42" fmla="*/ 318 w 335"/>
                <a:gd name="T43" fmla="*/ 277 h 280"/>
                <a:gd name="T44" fmla="*/ 290 w 335"/>
                <a:gd name="T45" fmla="*/ 277 h 280"/>
                <a:gd name="T46" fmla="*/ 261 w 335"/>
                <a:gd name="T47" fmla="*/ 277 h 280"/>
                <a:gd name="T48" fmla="*/ 233 w 335"/>
                <a:gd name="T49" fmla="*/ 279 h 280"/>
                <a:gd name="T50" fmla="*/ 200 w 335"/>
                <a:gd name="T51" fmla="*/ 276 h 280"/>
                <a:gd name="T52" fmla="*/ 166 w 335"/>
                <a:gd name="T53" fmla="*/ 269 h 280"/>
                <a:gd name="T54" fmla="*/ 139 w 335"/>
                <a:gd name="T55" fmla="*/ 275 h 280"/>
                <a:gd name="T56" fmla="*/ 108 w 335"/>
                <a:gd name="T57" fmla="*/ 266 h 280"/>
                <a:gd name="T58" fmla="*/ 75 w 335"/>
                <a:gd name="T59" fmla="*/ 277 h 280"/>
                <a:gd name="T60" fmla="*/ 22 w 335"/>
                <a:gd name="T61" fmla="*/ 260 h 280"/>
                <a:gd name="T62" fmla="*/ 12 w 335"/>
                <a:gd name="T63" fmla="*/ 192 h 280"/>
                <a:gd name="T64" fmla="*/ 4 w 335"/>
                <a:gd name="T65" fmla="*/ 141 h 280"/>
                <a:gd name="T66" fmla="*/ 9 w 335"/>
                <a:gd name="T67" fmla="*/ 108 h 280"/>
                <a:gd name="T68" fmla="*/ 23 w 335"/>
                <a:gd name="T69" fmla="*/ 106 h 280"/>
                <a:gd name="T70" fmla="*/ 30 w 335"/>
                <a:gd name="T71" fmla="*/ 96 h 280"/>
                <a:gd name="T72" fmla="*/ 40 w 335"/>
                <a:gd name="T73" fmla="*/ 102 h 280"/>
                <a:gd name="T74" fmla="*/ 49 w 335"/>
                <a:gd name="T75" fmla="*/ 99 h 280"/>
                <a:gd name="T76" fmla="*/ 60 w 335"/>
                <a:gd name="T77" fmla="*/ 101 h 280"/>
                <a:gd name="T78" fmla="*/ 63 w 335"/>
                <a:gd name="T79" fmla="*/ 108 h 280"/>
                <a:gd name="T80" fmla="*/ 78 w 335"/>
                <a:gd name="T81" fmla="*/ 112 h 280"/>
                <a:gd name="T82" fmla="*/ 93 w 335"/>
                <a:gd name="T83" fmla="*/ 111 h 280"/>
                <a:gd name="T84" fmla="*/ 112 w 335"/>
                <a:gd name="T85" fmla="*/ 104 h 280"/>
                <a:gd name="T86" fmla="*/ 131 w 335"/>
                <a:gd name="T87" fmla="*/ 92 h 280"/>
                <a:gd name="T88" fmla="*/ 139 w 335"/>
                <a:gd name="T89" fmla="*/ 70 h 280"/>
                <a:gd name="T90" fmla="*/ 146 w 335"/>
                <a:gd name="T91" fmla="*/ 53 h 280"/>
                <a:gd name="T92" fmla="*/ 154 w 335"/>
                <a:gd name="T93" fmla="*/ 38 h 280"/>
                <a:gd name="T94" fmla="*/ 161 w 335"/>
                <a:gd name="T95" fmla="*/ 21 h 280"/>
                <a:gd name="T96" fmla="*/ 182 w 335"/>
                <a:gd name="T97" fmla="*/ 2 h 280"/>
                <a:gd name="T98" fmla="*/ 194 w 335"/>
                <a:gd name="T99" fmla="*/ 13 h 280"/>
                <a:gd name="T100" fmla="*/ 206 w 335"/>
                <a:gd name="T101" fmla="*/ 20 h 280"/>
                <a:gd name="T102" fmla="*/ 220 w 335"/>
                <a:gd name="T103" fmla="*/ 27 h 280"/>
                <a:gd name="T104" fmla="*/ 234 w 335"/>
                <a:gd name="T105" fmla="*/ 24 h 280"/>
                <a:gd name="T106" fmla="*/ 246 w 335"/>
                <a:gd name="T107" fmla="*/ 38 h 280"/>
                <a:gd name="T108" fmla="*/ 258 w 335"/>
                <a:gd name="T109" fmla="*/ 48 h 280"/>
                <a:gd name="T110" fmla="*/ 267 w 335"/>
                <a:gd name="T111" fmla="*/ 58 h 280"/>
                <a:gd name="T112" fmla="*/ 258 w 335"/>
                <a:gd name="T113" fmla="*/ 64 h 280"/>
                <a:gd name="T114" fmla="*/ 251 w 335"/>
                <a:gd name="T115" fmla="*/ 76 h 280"/>
                <a:gd name="T116" fmla="*/ 250 w 335"/>
                <a:gd name="T117" fmla="*/ 94 h 280"/>
                <a:gd name="T118" fmla="*/ 262 w 335"/>
                <a:gd name="T119" fmla="*/ 104 h 280"/>
                <a:gd name="T120" fmla="*/ 265 w 335"/>
                <a:gd name="T121" fmla="*/ 1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5" h="280">
                  <a:moveTo>
                    <a:pt x="266" y="116"/>
                  </a:moveTo>
                  <a:lnTo>
                    <a:pt x="264" y="116"/>
                  </a:lnTo>
                  <a:lnTo>
                    <a:pt x="261" y="116"/>
                  </a:lnTo>
                  <a:lnTo>
                    <a:pt x="260" y="116"/>
                  </a:lnTo>
                  <a:lnTo>
                    <a:pt x="259" y="116"/>
                  </a:lnTo>
                  <a:lnTo>
                    <a:pt x="258" y="116"/>
                  </a:lnTo>
                  <a:lnTo>
                    <a:pt x="257" y="116"/>
                  </a:lnTo>
                  <a:lnTo>
                    <a:pt x="256" y="116"/>
                  </a:lnTo>
                  <a:lnTo>
                    <a:pt x="255" y="116"/>
                  </a:lnTo>
                  <a:lnTo>
                    <a:pt x="254" y="116"/>
                  </a:lnTo>
                  <a:lnTo>
                    <a:pt x="253" y="116"/>
                  </a:lnTo>
                  <a:lnTo>
                    <a:pt x="253" y="116"/>
                  </a:lnTo>
                  <a:lnTo>
                    <a:pt x="252" y="116"/>
                  </a:lnTo>
                  <a:lnTo>
                    <a:pt x="252" y="115"/>
                  </a:lnTo>
                  <a:lnTo>
                    <a:pt x="251" y="115"/>
                  </a:lnTo>
                  <a:lnTo>
                    <a:pt x="249" y="115"/>
                  </a:lnTo>
                  <a:lnTo>
                    <a:pt x="247" y="115"/>
                  </a:lnTo>
                  <a:lnTo>
                    <a:pt x="244" y="115"/>
                  </a:lnTo>
                  <a:lnTo>
                    <a:pt x="243" y="115"/>
                  </a:lnTo>
                  <a:lnTo>
                    <a:pt x="242" y="115"/>
                  </a:lnTo>
                  <a:lnTo>
                    <a:pt x="241" y="115"/>
                  </a:lnTo>
                  <a:lnTo>
                    <a:pt x="240" y="115"/>
                  </a:lnTo>
                  <a:lnTo>
                    <a:pt x="239" y="115"/>
                  </a:lnTo>
                  <a:lnTo>
                    <a:pt x="238" y="115"/>
                  </a:lnTo>
                  <a:lnTo>
                    <a:pt x="237" y="115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2" y="115"/>
                  </a:lnTo>
                  <a:lnTo>
                    <a:pt x="231" y="115"/>
                  </a:lnTo>
                  <a:lnTo>
                    <a:pt x="230" y="115"/>
                  </a:lnTo>
                  <a:lnTo>
                    <a:pt x="228" y="114"/>
                  </a:lnTo>
                  <a:lnTo>
                    <a:pt x="227" y="114"/>
                  </a:lnTo>
                  <a:lnTo>
                    <a:pt x="227" y="115"/>
                  </a:lnTo>
                  <a:lnTo>
                    <a:pt x="227" y="116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20"/>
                  </a:lnTo>
                  <a:lnTo>
                    <a:pt x="227" y="122"/>
                  </a:lnTo>
                  <a:lnTo>
                    <a:pt x="225" y="122"/>
                  </a:lnTo>
                  <a:lnTo>
                    <a:pt x="222" y="122"/>
                  </a:lnTo>
                  <a:lnTo>
                    <a:pt x="221" y="122"/>
                  </a:lnTo>
                  <a:lnTo>
                    <a:pt x="220" y="122"/>
                  </a:lnTo>
                  <a:lnTo>
                    <a:pt x="220" y="121"/>
                  </a:lnTo>
                  <a:lnTo>
                    <a:pt x="220" y="117"/>
                  </a:lnTo>
                  <a:lnTo>
                    <a:pt x="219" y="116"/>
                  </a:lnTo>
                  <a:lnTo>
                    <a:pt x="219" y="115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6" y="116"/>
                  </a:lnTo>
                  <a:lnTo>
                    <a:pt x="216" y="117"/>
                  </a:lnTo>
                  <a:lnTo>
                    <a:pt x="215" y="118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5" y="122"/>
                  </a:lnTo>
                  <a:lnTo>
                    <a:pt x="216" y="122"/>
                  </a:lnTo>
                  <a:lnTo>
                    <a:pt x="215" y="122"/>
                  </a:lnTo>
                  <a:lnTo>
                    <a:pt x="217" y="123"/>
                  </a:lnTo>
                  <a:lnTo>
                    <a:pt x="217" y="124"/>
                  </a:lnTo>
                  <a:lnTo>
                    <a:pt x="218" y="124"/>
                  </a:lnTo>
                  <a:lnTo>
                    <a:pt x="221" y="126"/>
                  </a:lnTo>
                  <a:lnTo>
                    <a:pt x="222" y="126"/>
                  </a:lnTo>
                  <a:lnTo>
                    <a:pt x="222" y="127"/>
                  </a:lnTo>
                  <a:lnTo>
                    <a:pt x="223" y="127"/>
                  </a:lnTo>
                  <a:lnTo>
                    <a:pt x="224" y="128"/>
                  </a:lnTo>
                  <a:lnTo>
                    <a:pt x="225" y="128"/>
                  </a:lnTo>
                  <a:lnTo>
                    <a:pt x="225" y="129"/>
                  </a:lnTo>
                  <a:lnTo>
                    <a:pt x="226" y="129"/>
                  </a:lnTo>
                  <a:lnTo>
                    <a:pt x="227" y="129"/>
                  </a:lnTo>
                  <a:lnTo>
                    <a:pt x="226" y="129"/>
                  </a:lnTo>
                  <a:lnTo>
                    <a:pt x="227" y="129"/>
                  </a:lnTo>
                  <a:lnTo>
                    <a:pt x="227" y="130"/>
                  </a:lnTo>
                  <a:lnTo>
                    <a:pt x="228" y="130"/>
                  </a:lnTo>
                  <a:lnTo>
                    <a:pt x="228" y="131"/>
                  </a:lnTo>
                  <a:lnTo>
                    <a:pt x="230" y="131"/>
                  </a:lnTo>
                  <a:lnTo>
                    <a:pt x="230" y="130"/>
                  </a:lnTo>
                  <a:lnTo>
                    <a:pt x="231" y="130"/>
                  </a:lnTo>
                  <a:lnTo>
                    <a:pt x="231" y="131"/>
                  </a:lnTo>
                  <a:lnTo>
                    <a:pt x="231" y="132"/>
                  </a:lnTo>
                  <a:lnTo>
                    <a:pt x="231" y="133"/>
                  </a:lnTo>
                  <a:lnTo>
                    <a:pt x="232" y="134"/>
                  </a:lnTo>
                  <a:lnTo>
                    <a:pt x="233" y="135"/>
                  </a:lnTo>
                  <a:lnTo>
                    <a:pt x="233" y="136"/>
                  </a:lnTo>
                  <a:lnTo>
                    <a:pt x="233" y="137"/>
                  </a:lnTo>
                  <a:lnTo>
                    <a:pt x="233" y="138"/>
                  </a:lnTo>
                  <a:lnTo>
                    <a:pt x="233" y="139"/>
                  </a:lnTo>
                  <a:lnTo>
                    <a:pt x="233" y="140"/>
                  </a:lnTo>
                  <a:lnTo>
                    <a:pt x="233" y="141"/>
                  </a:lnTo>
                  <a:lnTo>
                    <a:pt x="233" y="142"/>
                  </a:lnTo>
                  <a:lnTo>
                    <a:pt x="233" y="143"/>
                  </a:lnTo>
                  <a:lnTo>
                    <a:pt x="234" y="143"/>
                  </a:lnTo>
                  <a:lnTo>
                    <a:pt x="234" y="144"/>
                  </a:lnTo>
                  <a:lnTo>
                    <a:pt x="234" y="145"/>
                  </a:lnTo>
                  <a:lnTo>
                    <a:pt x="235" y="146"/>
                  </a:lnTo>
                  <a:lnTo>
                    <a:pt x="235" y="147"/>
                  </a:lnTo>
                  <a:lnTo>
                    <a:pt x="235" y="148"/>
                  </a:lnTo>
                  <a:lnTo>
                    <a:pt x="235" y="149"/>
                  </a:lnTo>
                  <a:lnTo>
                    <a:pt x="235" y="150"/>
                  </a:lnTo>
                  <a:lnTo>
                    <a:pt x="234" y="150"/>
                  </a:lnTo>
                  <a:lnTo>
                    <a:pt x="234" y="151"/>
                  </a:lnTo>
                  <a:lnTo>
                    <a:pt x="234" y="152"/>
                  </a:lnTo>
                  <a:lnTo>
                    <a:pt x="234" y="153"/>
                  </a:lnTo>
                  <a:lnTo>
                    <a:pt x="234" y="154"/>
                  </a:lnTo>
                  <a:lnTo>
                    <a:pt x="234" y="155"/>
                  </a:lnTo>
                  <a:lnTo>
                    <a:pt x="234" y="156"/>
                  </a:lnTo>
                  <a:lnTo>
                    <a:pt x="234" y="157"/>
                  </a:lnTo>
                  <a:lnTo>
                    <a:pt x="234" y="158"/>
                  </a:lnTo>
                  <a:lnTo>
                    <a:pt x="234" y="159"/>
                  </a:lnTo>
                  <a:lnTo>
                    <a:pt x="234" y="160"/>
                  </a:lnTo>
                  <a:lnTo>
                    <a:pt x="234" y="162"/>
                  </a:lnTo>
                  <a:lnTo>
                    <a:pt x="233" y="162"/>
                  </a:lnTo>
                  <a:lnTo>
                    <a:pt x="233" y="163"/>
                  </a:lnTo>
                  <a:lnTo>
                    <a:pt x="233" y="163"/>
                  </a:lnTo>
                  <a:lnTo>
                    <a:pt x="233" y="164"/>
                  </a:lnTo>
                  <a:lnTo>
                    <a:pt x="233" y="165"/>
                  </a:lnTo>
                  <a:lnTo>
                    <a:pt x="233" y="166"/>
                  </a:lnTo>
                  <a:lnTo>
                    <a:pt x="234" y="166"/>
                  </a:lnTo>
                  <a:lnTo>
                    <a:pt x="234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7" y="165"/>
                  </a:lnTo>
                  <a:lnTo>
                    <a:pt x="238" y="165"/>
                  </a:lnTo>
                  <a:lnTo>
                    <a:pt x="239" y="165"/>
                  </a:lnTo>
                  <a:lnTo>
                    <a:pt x="240" y="165"/>
                  </a:lnTo>
                  <a:lnTo>
                    <a:pt x="241" y="165"/>
                  </a:lnTo>
                  <a:lnTo>
                    <a:pt x="241" y="164"/>
                  </a:lnTo>
                  <a:lnTo>
                    <a:pt x="242" y="164"/>
                  </a:lnTo>
                  <a:lnTo>
                    <a:pt x="243" y="164"/>
                  </a:lnTo>
                  <a:lnTo>
                    <a:pt x="243" y="165"/>
                  </a:lnTo>
                  <a:lnTo>
                    <a:pt x="244" y="164"/>
                  </a:lnTo>
                  <a:lnTo>
                    <a:pt x="245" y="164"/>
                  </a:lnTo>
                  <a:lnTo>
                    <a:pt x="246" y="164"/>
                  </a:lnTo>
                  <a:lnTo>
                    <a:pt x="247" y="163"/>
                  </a:lnTo>
                  <a:lnTo>
                    <a:pt x="246" y="165"/>
                  </a:lnTo>
                  <a:lnTo>
                    <a:pt x="246" y="166"/>
                  </a:lnTo>
                  <a:lnTo>
                    <a:pt x="245" y="168"/>
                  </a:lnTo>
                  <a:lnTo>
                    <a:pt x="245" y="169"/>
                  </a:lnTo>
                  <a:lnTo>
                    <a:pt x="245" y="170"/>
                  </a:lnTo>
                  <a:lnTo>
                    <a:pt x="245" y="171"/>
                  </a:lnTo>
                  <a:lnTo>
                    <a:pt x="244" y="175"/>
                  </a:lnTo>
                  <a:lnTo>
                    <a:pt x="243" y="175"/>
                  </a:lnTo>
                  <a:lnTo>
                    <a:pt x="243" y="176"/>
                  </a:lnTo>
                  <a:lnTo>
                    <a:pt x="243" y="177"/>
                  </a:lnTo>
                  <a:lnTo>
                    <a:pt x="242" y="179"/>
                  </a:lnTo>
                  <a:lnTo>
                    <a:pt x="242" y="180"/>
                  </a:lnTo>
                  <a:lnTo>
                    <a:pt x="242" y="181"/>
                  </a:lnTo>
                  <a:lnTo>
                    <a:pt x="241" y="183"/>
                  </a:lnTo>
                  <a:lnTo>
                    <a:pt x="241" y="184"/>
                  </a:lnTo>
                  <a:lnTo>
                    <a:pt x="240" y="188"/>
                  </a:lnTo>
                  <a:lnTo>
                    <a:pt x="239" y="189"/>
                  </a:lnTo>
                  <a:lnTo>
                    <a:pt x="240" y="190"/>
                  </a:lnTo>
                  <a:lnTo>
                    <a:pt x="241" y="191"/>
                  </a:lnTo>
                  <a:lnTo>
                    <a:pt x="242" y="193"/>
                  </a:lnTo>
                  <a:lnTo>
                    <a:pt x="243" y="194"/>
                  </a:lnTo>
                  <a:lnTo>
                    <a:pt x="244" y="195"/>
                  </a:lnTo>
                  <a:lnTo>
                    <a:pt x="246" y="197"/>
                  </a:lnTo>
                  <a:lnTo>
                    <a:pt x="246" y="198"/>
                  </a:lnTo>
                  <a:lnTo>
                    <a:pt x="249" y="201"/>
                  </a:lnTo>
                  <a:lnTo>
                    <a:pt x="252" y="203"/>
                  </a:lnTo>
                  <a:lnTo>
                    <a:pt x="253" y="205"/>
                  </a:lnTo>
                  <a:lnTo>
                    <a:pt x="254" y="205"/>
                  </a:lnTo>
                  <a:lnTo>
                    <a:pt x="255" y="206"/>
                  </a:lnTo>
                  <a:lnTo>
                    <a:pt x="256" y="206"/>
                  </a:lnTo>
                  <a:lnTo>
                    <a:pt x="257" y="207"/>
                  </a:lnTo>
                  <a:lnTo>
                    <a:pt x="258" y="207"/>
                  </a:lnTo>
                  <a:lnTo>
                    <a:pt x="259" y="207"/>
                  </a:lnTo>
                  <a:lnTo>
                    <a:pt x="260" y="208"/>
                  </a:lnTo>
                  <a:lnTo>
                    <a:pt x="261" y="208"/>
                  </a:lnTo>
                  <a:lnTo>
                    <a:pt x="262" y="208"/>
                  </a:lnTo>
                  <a:lnTo>
                    <a:pt x="265" y="208"/>
                  </a:lnTo>
                  <a:lnTo>
                    <a:pt x="266" y="209"/>
                  </a:lnTo>
                  <a:lnTo>
                    <a:pt x="267" y="209"/>
                  </a:lnTo>
                  <a:lnTo>
                    <a:pt x="268" y="208"/>
                  </a:lnTo>
                  <a:lnTo>
                    <a:pt x="269" y="208"/>
                  </a:lnTo>
                  <a:lnTo>
                    <a:pt x="269" y="207"/>
                  </a:lnTo>
                  <a:lnTo>
                    <a:pt x="269" y="208"/>
                  </a:lnTo>
                  <a:lnTo>
                    <a:pt x="270" y="208"/>
                  </a:lnTo>
                  <a:lnTo>
                    <a:pt x="271" y="207"/>
                  </a:lnTo>
                  <a:lnTo>
                    <a:pt x="272" y="208"/>
                  </a:lnTo>
                  <a:lnTo>
                    <a:pt x="273" y="208"/>
                  </a:lnTo>
                  <a:lnTo>
                    <a:pt x="273" y="209"/>
                  </a:lnTo>
                  <a:lnTo>
                    <a:pt x="273" y="210"/>
                  </a:lnTo>
                  <a:lnTo>
                    <a:pt x="274" y="210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5" y="212"/>
                  </a:lnTo>
                  <a:lnTo>
                    <a:pt x="275" y="213"/>
                  </a:lnTo>
                  <a:lnTo>
                    <a:pt x="276" y="213"/>
                  </a:lnTo>
                  <a:lnTo>
                    <a:pt x="276" y="214"/>
                  </a:lnTo>
                  <a:lnTo>
                    <a:pt x="276" y="215"/>
                  </a:lnTo>
                  <a:lnTo>
                    <a:pt x="277" y="215"/>
                  </a:lnTo>
                  <a:lnTo>
                    <a:pt x="277" y="216"/>
                  </a:lnTo>
                  <a:lnTo>
                    <a:pt x="278" y="216"/>
                  </a:lnTo>
                  <a:lnTo>
                    <a:pt x="278" y="217"/>
                  </a:lnTo>
                  <a:lnTo>
                    <a:pt x="279" y="217"/>
                  </a:lnTo>
                  <a:lnTo>
                    <a:pt x="280" y="218"/>
                  </a:lnTo>
                  <a:lnTo>
                    <a:pt x="280" y="219"/>
                  </a:lnTo>
                  <a:lnTo>
                    <a:pt x="281" y="220"/>
                  </a:lnTo>
                  <a:lnTo>
                    <a:pt x="282" y="221"/>
                  </a:lnTo>
                  <a:lnTo>
                    <a:pt x="282" y="222"/>
                  </a:lnTo>
                  <a:lnTo>
                    <a:pt x="282" y="223"/>
                  </a:lnTo>
                  <a:lnTo>
                    <a:pt x="281" y="223"/>
                  </a:lnTo>
                  <a:lnTo>
                    <a:pt x="282" y="223"/>
                  </a:lnTo>
                  <a:lnTo>
                    <a:pt x="283" y="223"/>
                  </a:lnTo>
                  <a:lnTo>
                    <a:pt x="284" y="223"/>
                  </a:lnTo>
                  <a:lnTo>
                    <a:pt x="284" y="224"/>
                  </a:lnTo>
                  <a:lnTo>
                    <a:pt x="284" y="223"/>
                  </a:lnTo>
                  <a:lnTo>
                    <a:pt x="284" y="222"/>
                  </a:lnTo>
                  <a:lnTo>
                    <a:pt x="285" y="222"/>
                  </a:lnTo>
                  <a:lnTo>
                    <a:pt x="285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6" y="222"/>
                  </a:lnTo>
                  <a:lnTo>
                    <a:pt x="286" y="223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4"/>
                  </a:lnTo>
                  <a:lnTo>
                    <a:pt x="285" y="224"/>
                  </a:lnTo>
                  <a:lnTo>
                    <a:pt x="285" y="225"/>
                  </a:lnTo>
                  <a:lnTo>
                    <a:pt x="285" y="226"/>
                  </a:lnTo>
                  <a:lnTo>
                    <a:pt x="286" y="226"/>
                  </a:lnTo>
                  <a:lnTo>
                    <a:pt x="287" y="226"/>
                  </a:lnTo>
                  <a:lnTo>
                    <a:pt x="287" y="225"/>
                  </a:lnTo>
                  <a:lnTo>
                    <a:pt x="286" y="225"/>
                  </a:lnTo>
                  <a:lnTo>
                    <a:pt x="287" y="225"/>
                  </a:lnTo>
                  <a:lnTo>
                    <a:pt x="287" y="224"/>
                  </a:lnTo>
                  <a:lnTo>
                    <a:pt x="287" y="223"/>
                  </a:lnTo>
                  <a:lnTo>
                    <a:pt x="288" y="223"/>
                  </a:lnTo>
                  <a:lnTo>
                    <a:pt x="288" y="224"/>
                  </a:lnTo>
                  <a:lnTo>
                    <a:pt x="288" y="223"/>
                  </a:lnTo>
                  <a:lnTo>
                    <a:pt x="289" y="223"/>
                  </a:lnTo>
                  <a:lnTo>
                    <a:pt x="289" y="224"/>
                  </a:lnTo>
                  <a:lnTo>
                    <a:pt x="290" y="224"/>
                  </a:lnTo>
                  <a:lnTo>
                    <a:pt x="289" y="224"/>
                  </a:lnTo>
                  <a:lnTo>
                    <a:pt x="289" y="225"/>
                  </a:lnTo>
                  <a:lnTo>
                    <a:pt x="289" y="226"/>
                  </a:lnTo>
                  <a:lnTo>
                    <a:pt x="289" y="227"/>
                  </a:lnTo>
                  <a:lnTo>
                    <a:pt x="290" y="227"/>
                  </a:lnTo>
                  <a:lnTo>
                    <a:pt x="290" y="228"/>
                  </a:lnTo>
                  <a:lnTo>
                    <a:pt x="291" y="228"/>
                  </a:lnTo>
                  <a:lnTo>
                    <a:pt x="291" y="227"/>
                  </a:lnTo>
                  <a:lnTo>
                    <a:pt x="292" y="227"/>
                  </a:lnTo>
                  <a:lnTo>
                    <a:pt x="292" y="228"/>
                  </a:lnTo>
                  <a:lnTo>
                    <a:pt x="292" y="229"/>
                  </a:lnTo>
                  <a:lnTo>
                    <a:pt x="293" y="229"/>
                  </a:lnTo>
                  <a:lnTo>
                    <a:pt x="294" y="229"/>
                  </a:lnTo>
                  <a:lnTo>
                    <a:pt x="295" y="229"/>
                  </a:lnTo>
                  <a:lnTo>
                    <a:pt x="295" y="228"/>
                  </a:lnTo>
                  <a:lnTo>
                    <a:pt x="295" y="227"/>
                  </a:lnTo>
                  <a:lnTo>
                    <a:pt x="296" y="227"/>
                  </a:lnTo>
                  <a:lnTo>
                    <a:pt x="297" y="227"/>
                  </a:lnTo>
                  <a:lnTo>
                    <a:pt x="298" y="227"/>
                  </a:lnTo>
                  <a:lnTo>
                    <a:pt x="298" y="228"/>
                  </a:lnTo>
                  <a:lnTo>
                    <a:pt x="298" y="229"/>
                  </a:lnTo>
                  <a:lnTo>
                    <a:pt x="297" y="229"/>
                  </a:lnTo>
                  <a:lnTo>
                    <a:pt x="296" y="229"/>
                  </a:lnTo>
                  <a:lnTo>
                    <a:pt x="296" y="230"/>
                  </a:lnTo>
                  <a:lnTo>
                    <a:pt x="296" y="231"/>
                  </a:lnTo>
                  <a:lnTo>
                    <a:pt x="295" y="231"/>
                  </a:lnTo>
                  <a:lnTo>
                    <a:pt x="295" y="230"/>
                  </a:lnTo>
                  <a:lnTo>
                    <a:pt x="294" y="230"/>
                  </a:lnTo>
                  <a:lnTo>
                    <a:pt x="293" y="230"/>
                  </a:lnTo>
                  <a:lnTo>
                    <a:pt x="293" y="231"/>
                  </a:lnTo>
                  <a:lnTo>
                    <a:pt x="294" y="232"/>
                  </a:lnTo>
                  <a:lnTo>
                    <a:pt x="294" y="233"/>
                  </a:lnTo>
                  <a:lnTo>
                    <a:pt x="294" y="234"/>
                  </a:lnTo>
                  <a:lnTo>
                    <a:pt x="293" y="234"/>
                  </a:lnTo>
                  <a:lnTo>
                    <a:pt x="292" y="234"/>
                  </a:lnTo>
                  <a:lnTo>
                    <a:pt x="291" y="234"/>
                  </a:lnTo>
                  <a:lnTo>
                    <a:pt x="291" y="235"/>
                  </a:lnTo>
                  <a:lnTo>
                    <a:pt x="291" y="236"/>
                  </a:lnTo>
                  <a:lnTo>
                    <a:pt x="291" y="237"/>
                  </a:lnTo>
                  <a:lnTo>
                    <a:pt x="290" y="237"/>
                  </a:lnTo>
                  <a:lnTo>
                    <a:pt x="289" y="237"/>
                  </a:lnTo>
                  <a:lnTo>
                    <a:pt x="289" y="238"/>
                  </a:lnTo>
                  <a:lnTo>
                    <a:pt x="288" y="238"/>
                  </a:lnTo>
                  <a:lnTo>
                    <a:pt x="287" y="238"/>
                  </a:lnTo>
                  <a:lnTo>
                    <a:pt x="286" y="238"/>
                  </a:lnTo>
                  <a:lnTo>
                    <a:pt x="286" y="239"/>
                  </a:lnTo>
                  <a:lnTo>
                    <a:pt x="285" y="239"/>
                  </a:lnTo>
                  <a:lnTo>
                    <a:pt x="284" y="239"/>
                  </a:lnTo>
                  <a:lnTo>
                    <a:pt x="284" y="240"/>
                  </a:lnTo>
                  <a:lnTo>
                    <a:pt x="283" y="240"/>
                  </a:lnTo>
                  <a:lnTo>
                    <a:pt x="282" y="241"/>
                  </a:lnTo>
                  <a:lnTo>
                    <a:pt x="282" y="242"/>
                  </a:lnTo>
                  <a:lnTo>
                    <a:pt x="281" y="242"/>
                  </a:lnTo>
                  <a:lnTo>
                    <a:pt x="281" y="243"/>
                  </a:lnTo>
                  <a:lnTo>
                    <a:pt x="280" y="243"/>
                  </a:lnTo>
                  <a:lnTo>
                    <a:pt x="280" y="244"/>
                  </a:lnTo>
                  <a:lnTo>
                    <a:pt x="279" y="244"/>
                  </a:lnTo>
                  <a:lnTo>
                    <a:pt x="279" y="243"/>
                  </a:lnTo>
                  <a:lnTo>
                    <a:pt x="279" y="244"/>
                  </a:lnTo>
                  <a:lnTo>
                    <a:pt x="280" y="244"/>
                  </a:lnTo>
                  <a:lnTo>
                    <a:pt x="280" y="243"/>
                  </a:lnTo>
                  <a:lnTo>
                    <a:pt x="281" y="243"/>
                  </a:lnTo>
                  <a:lnTo>
                    <a:pt x="282" y="243"/>
                  </a:lnTo>
                  <a:lnTo>
                    <a:pt x="282" y="242"/>
                  </a:lnTo>
                  <a:lnTo>
                    <a:pt x="283" y="242"/>
                  </a:lnTo>
                  <a:lnTo>
                    <a:pt x="284" y="242"/>
                  </a:lnTo>
                  <a:lnTo>
                    <a:pt x="285" y="242"/>
                  </a:lnTo>
                  <a:lnTo>
                    <a:pt x="286" y="242"/>
                  </a:lnTo>
                  <a:lnTo>
                    <a:pt x="287" y="242"/>
                  </a:lnTo>
                  <a:lnTo>
                    <a:pt x="288" y="242"/>
                  </a:lnTo>
                  <a:lnTo>
                    <a:pt x="288" y="243"/>
                  </a:lnTo>
                  <a:lnTo>
                    <a:pt x="288" y="244"/>
                  </a:lnTo>
                  <a:lnTo>
                    <a:pt x="287" y="244"/>
                  </a:lnTo>
                  <a:lnTo>
                    <a:pt x="287" y="245"/>
                  </a:lnTo>
                  <a:lnTo>
                    <a:pt x="288" y="245"/>
                  </a:lnTo>
                  <a:lnTo>
                    <a:pt x="288" y="246"/>
                  </a:lnTo>
                  <a:lnTo>
                    <a:pt x="289" y="246"/>
                  </a:lnTo>
                  <a:lnTo>
                    <a:pt x="289" y="245"/>
                  </a:lnTo>
                  <a:lnTo>
                    <a:pt x="290" y="245"/>
                  </a:lnTo>
                  <a:lnTo>
                    <a:pt x="290" y="244"/>
                  </a:lnTo>
                  <a:lnTo>
                    <a:pt x="290" y="243"/>
                  </a:lnTo>
                  <a:lnTo>
                    <a:pt x="291" y="243"/>
                  </a:lnTo>
                  <a:lnTo>
                    <a:pt x="292" y="243"/>
                  </a:lnTo>
                  <a:lnTo>
                    <a:pt x="293" y="243"/>
                  </a:lnTo>
                  <a:lnTo>
                    <a:pt x="294" y="243"/>
                  </a:lnTo>
                  <a:lnTo>
                    <a:pt x="294" y="242"/>
                  </a:lnTo>
                  <a:lnTo>
                    <a:pt x="295" y="242"/>
                  </a:lnTo>
                  <a:lnTo>
                    <a:pt x="296" y="242"/>
                  </a:lnTo>
                  <a:lnTo>
                    <a:pt x="297" y="242"/>
                  </a:lnTo>
                  <a:lnTo>
                    <a:pt x="297" y="243"/>
                  </a:lnTo>
                  <a:lnTo>
                    <a:pt x="297" y="244"/>
                  </a:lnTo>
                  <a:lnTo>
                    <a:pt x="297" y="245"/>
                  </a:lnTo>
                  <a:lnTo>
                    <a:pt x="297" y="246"/>
                  </a:lnTo>
                  <a:lnTo>
                    <a:pt x="297" y="247"/>
                  </a:lnTo>
                  <a:lnTo>
                    <a:pt x="298" y="247"/>
                  </a:lnTo>
                  <a:lnTo>
                    <a:pt x="298" y="248"/>
                  </a:lnTo>
                  <a:lnTo>
                    <a:pt x="299" y="248"/>
                  </a:lnTo>
                  <a:lnTo>
                    <a:pt x="299" y="247"/>
                  </a:lnTo>
                  <a:lnTo>
                    <a:pt x="299" y="246"/>
                  </a:lnTo>
                  <a:lnTo>
                    <a:pt x="299" y="245"/>
                  </a:lnTo>
                  <a:lnTo>
                    <a:pt x="300" y="245"/>
                  </a:lnTo>
                  <a:lnTo>
                    <a:pt x="301" y="245"/>
                  </a:lnTo>
                  <a:lnTo>
                    <a:pt x="301" y="245"/>
                  </a:lnTo>
                  <a:lnTo>
                    <a:pt x="302" y="245"/>
                  </a:lnTo>
                  <a:lnTo>
                    <a:pt x="303" y="245"/>
                  </a:lnTo>
                  <a:lnTo>
                    <a:pt x="304" y="245"/>
                  </a:lnTo>
                  <a:lnTo>
                    <a:pt x="304" y="244"/>
                  </a:lnTo>
                  <a:lnTo>
                    <a:pt x="304" y="243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4" y="240"/>
                  </a:lnTo>
                  <a:lnTo>
                    <a:pt x="305" y="240"/>
                  </a:lnTo>
                  <a:lnTo>
                    <a:pt x="306" y="239"/>
                  </a:lnTo>
                  <a:lnTo>
                    <a:pt x="306" y="238"/>
                  </a:lnTo>
                  <a:lnTo>
                    <a:pt x="307" y="237"/>
                  </a:lnTo>
                  <a:lnTo>
                    <a:pt x="308" y="237"/>
                  </a:lnTo>
                  <a:lnTo>
                    <a:pt x="308" y="236"/>
                  </a:lnTo>
                  <a:lnTo>
                    <a:pt x="309" y="237"/>
                  </a:lnTo>
                  <a:lnTo>
                    <a:pt x="310" y="237"/>
                  </a:lnTo>
                  <a:lnTo>
                    <a:pt x="311" y="238"/>
                  </a:lnTo>
                  <a:lnTo>
                    <a:pt x="312" y="238"/>
                  </a:lnTo>
                  <a:lnTo>
                    <a:pt x="313" y="238"/>
                  </a:lnTo>
                  <a:lnTo>
                    <a:pt x="315" y="237"/>
                  </a:lnTo>
                  <a:lnTo>
                    <a:pt x="316" y="237"/>
                  </a:lnTo>
                  <a:lnTo>
                    <a:pt x="316" y="236"/>
                  </a:lnTo>
                  <a:lnTo>
                    <a:pt x="317" y="236"/>
                  </a:lnTo>
                  <a:lnTo>
                    <a:pt x="318" y="236"/>
                  </a:lnTo>
                  <a:lnTo>
                    <a:pt x="319" y="236"/>
                  </a:lnTo>
                  <a:lnTo>
                    <a:pt x="320" y="236"/>
                  </a:lnTo>
                  <a:lnTo>
                    <a:pt x="321" y="236"/>
                  </a:lnTo>
                  <a:lnTo>
                    <a:pt x="322" y="236"/>
                  </a:lnTo>
                  <a:lnTo>
                    <a:pt x="323" y="236"/>
                  </a:lnTo>
                  <a:lnTo>
                    <a:pt x="324" y="235"/>
                  </a:lnTo>
                  <a:lnTo>
                    <a:pt x="324" y="236"/>
                  </a:lnTo>
                  <a:lnTo>
                    <a:pt x="325" y="237"/>
                  </a:lnTo>
                  <a:lnTo>
                    <a:pt x="325" y="238"/>
                  </a:lnTo>
                  <a:lnTo>
                    <a:pt x="326" y="238"/>
                  </a:lnTo>
                  <a:lnTo>
                    <a:pt x="326" y="239"/>
                  </a:lnTo>
                  <a:lnTo>
                    <a:pt x="326" y="241"/>
                  </a:lnTo>
                  <a:lnTo>
                    <a:pt x="326" y="243"/>
                  </a:lnTo>
                  <a:lnTo>
                    <a:pt x="326" y="244"/>
                  </a:lnTo>
                  <a:lnTo>
                    <a:pt x="326" y="245"/>
                  </a:lnTo>
                  <a:lnTo>
                    <a:pt x="325" y="245"/>
                  </a:lnTo>
                  <a:lnTo>
                    <a:pt x="325" y="246"/>
                  </a:lnTo>
                  <a:lnTo>
                    <a:pt x="324" y="246"/>
                  </a:lnTo>
                  <a:lnTo>
                    <a:pt x="324" y="245"/>
                  </a:lnTo>
                  <a:lnTo>
                    <a:pt x="323" y="245"/>
                  </a:lnTo>
                  <a:lnTo>
                    <a:pt x="323" y="244"/>
                  </a:lnTo>
                  <a:lnTo>
                    <a:pt x="323" y="245"/>
                  </a:lnTo>
                  <a:lnTo>
                    <a:pt x="322" y="245"/>
                  </a:lnTo>
                  <a:lnTo>
                    <a:pt x="322" y="246"/>
                  </a:lnTo>
                  <a:lnTo>
                    <a:pt x="322" y="247"/>
                  </a:lnTo>
                  <a:lnTo>
                    <a:pt x="323" y="247"/>
                  </a:lnTo>
                  <a:lnTo>
                    <a:pt x="323" y="250"/>
                  </a:lnTo>
                  <a:lnTo>
                    <a:pt x="323" y="251"/>
                  </a:lnTo>
                  <a:lnTo>
                    <a:pt x="323" y="253"/>
                  </a:lnTo>
                  <a:lnTo>
                    <a:pt x="324" y="253"/>
                  </a:lnTo>
                  <a:lnTo>
                    <a:pt x="324" y="256"/>
                  </a:lnTo>
                  <a:lnTo>
                    <a:pt x="322" y="256"/>
                  </a:lnTo>
                  <a:lnTo>
                    <a:pt x="322" y="255"/>
                  </a:lnTo>
                  <a:lnTo>
                    <a:pt x="321" y="255"/>
                  </a:lnTo>
                  <a:lnTo>
                    <a:pt x="321" y="256"/>
                  </a:lnTo>
                  <a:lnTo>
                    <a:pt x="321" y="257"/>
                  </a:lnTo>
                  <a:lnTo>
                    <a:pt x="320" y="257"/>
                  </a:lnTo>
                  <a:lnTo>
                    <a:pt x="320" y="259"/>
                  </a:lnTo>
                  <a:lnTo>
                    <a:pt x="320" y="260"/>
                  </a:lnTo>
                  <a:lnTo>
                    <a:pt x="320" y="260"/>
                  </a:lnTo>
                  <a:lnTo>
                    <a:pt x="321" y="260"/>
                  </a:lnTo>
                  <a:lnTo>
                    <a:pt x="322" y="260"/>
                  </a:lnTo>
                  <a:lnTo>
                    <a:pt x="322" y="261"/>
                  </a:lnTo>
                  <a:lnTo>
                    <a:pt x="322" y="262"/>
                  </a:lnTo>
                  <a:lnTo>
                    <a:pt x="323" y="262"/>
                  </a:lnTo>
                  <a:lnTo>
                    <a:pt x="324" y="262"/>
                  </a:lnTo>
                  <a:lnTo>
                    <a:pt x="325" y="262"/>
                  </a:lnTo>
                  <a:lnTo>
                    <a:pt x="326" y="262"/>
                  </a:lnTo>
                  <a:lnTo>
                    <a:pt x="327" y="262"/>
                  </a:lnTo>
                  <a:lnTo>
                    <a:pt x="328" y="262"/>
                  </a:lnTo>
                  <a:lnTo>
                    <a:pt x="329" y="263"/>
                  </a:lnTo>
                  <a:lnTo>
                    <a:pt x="329" y="264"/>
                  </a:lnTo>
                  <a:lnTo>
                    <a:pt x="330" y="264"/>
                  </a:lnTo>
                  <a:lnTo>
                    <a:pt x="330" y="265"/>
                  </a:lnTo>
                  <a:lnTo>
                    <a:pt x="330" y="266"/>
                  </a:lnTo>
                  <a:lnTo>
                    <a:pt x="330" y="267"/>
                  </a:lnTo>
                  <a:lnTo>
                    <a:pt x="331" y="267"/>
                  </a:lnTo>
                  <a:lnTo>
                    <a:pt x="331" y="268"/>
                  </a:lnTo>
                  <a:lnTo>
                    <a:pt x="332" y="269"/>
                  </a:lnTo>
                  <a:lnTo>
                    <a:pt x="332" y="270"/>
                  </a:lnTo>
                  <a:lnTo>
                    <a:pt x="331" y="270"/>
                  </a:lnTo>
                  <a:lnTo>
                    <a:pt x="331" y="271"/>
                  </a:lnTo>
                  <a:lnTo>
                    <a:pt x="330" y="271"/>
                  </a:lnTo>
                  <a:lnTo>
                    <a:pt x="330" y="272"/>
                  </a:lnTo>
                  <a:lnTo>
                    <a:pt x="330" y="271"/>
                  </a:lnTo>
                  <a:lnTo>
                    <a:pt x="330" y="272"/>
                  </a:lnTo>
                  <a:lnTo>
                    <a:pt x="329" y="272"/>
                  </a:lnTo>
                  <a:lnTo>
                    <a:pt x="329" y="273"/>
                  </a:lnTo>
                  <a:lnTo>
                    <a:pt x="329" y="274"/>
                  </a:lnTo>
                  <a:lnTo>
                    <a:pt x="330" y="274"/>
                  </a:lnTo>
                  <a:lnTo>
                    <a:pt x="330" y="273"/>
                  </a:lnTo>
                  <a:lnTo>
                    <a:pt x="330" y="274"/>
                  </a:lnTo>
                  <a:lnTo>
                    <a:pt x="330" y="275"/>
                  </a:lnTo>
                  <a:lnTo>
                    <a:pt x="329" y="275"/>
                  </a:lnTo>
                  <a:lnTo>
                    <a:pt x="330" y="275"/>
                  </a:lnTo>
                  <a:lnTo>
                    <a:pt x="331" y="275"/>
                  </a:lnTo>
                  <a:lnTo>
                    <a:pt x="332" y="275"/>
                  </a:lnTo>
                  <a:lnTo>
                    <a:pt x="333" y="275"/>
                  </a:lnTo>
                  <a:lnTo>
                    <a:pt x="334" y="275"/>
                  </a:lnTo>
                  <a:lnTo>
                    <a:pt x="334" y="276"/>
                  </a:lnTo>
                  <a:lnTo>
                    <a:pt x="334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3" y="279"/>
                  </a:lnTo>
                  <a:lnTo>
                    <a:pt x="334" y="279"/>
                  </a:lnTo>
                  <a:lnTo>
                    <a:pt x="334" y="278"/>
                  </a:lnTo>
                  <a:lnTo>
                    <a:pt x="334" y="279"/>
                  </a:lnTo>
                  <a:lnTo>
                    <a:pt x="335" y="279"/>
                  </a:lnTo>
                  <a:lnTo>
                    <a:pt x="334" y="279"/>
                  </a:lnTo>
                  <a:lnTo>
                    <a:pt x="332" y="279"/>
                  </a:lnTo>
                  <a:lnTo>
                    <a:pt x="331" y="279"/>
                  </a:lnTo>
                  <a:lnTo>
                    <a:pt x="328" y="279"/>
                  </a:lnTo>
                  <a:lnTo>
                    <a:pt x="325" y="279"/>
                  </a:lnTo>
                  <a:lnTo>
                    <a:pt x="324" y="279"/>
                  </a:lnTo>
                  <a:lnTo>
                    <a:pt x="323" y="279"/>
                  </a:lnTo>
                  <a:lnTo>
                    <a:pt x="322" y="279"/>
                  </a:lnTo>
                  <a:lnTo>
                    <a:pt x="321" y="279"/>
                  </a:lnTo>
                  <a:lnTo>
                    <a:pt x="320" y="279"/>
                  </a:lnTo>
                  <a:lnTo>
                    <a:pt x="318" y="279"/>
                  </a:lnTo>
                  <a:lnTo>
                    <a:pt x="318" y="278"/>
                  </a:lnTo>
                  <a:lnTo>
                    <a:pt x="318" y="277"/>
                  </a:lnTo>
                  <a:lnTo>
                    <a:pt x="317" y="277"/>
                  </a:lnTo>
                  <a:lnTo>
                    <a:pt x="316" y="277"/>
                  </a:lnTo>
                  <a:lnTo>
                    <a:pt x="313" y="277"/>
                  </a:lnTo>
                  <a:lnTo>
                    <a:pt x="312" y="277"/>
                  </a:lnTo>
                  <a:lnTo>
                    <a:pt x="311" y="277"/>
                  </a:lnTo>
                  <a:lnTo>
                    <a:pt x="310" y="277"/>
                  </a:lnTo>
                  <a:lnTo>
                    <a:pt x="309" y="277"/>
                  </a:lnTo>
                  <a:lnTo>
                    <a:pt x="307" y="277"/>
                  </a:lnTo>
                  <a:lnTo>
                    <a:pt x="306" y="277"/>
                  </a:lnTo>
                  <a:lnTo>
                    <a:pt x="305" y="277"/>
                  </a:lnTo>
                  <a:lnTo>
                    <a:pt x="304" y="277"/>
                  </a:lnTo>
                  <a:lnTo>
                    <a:pt x="303" y="277"/>
                  </a:lnTo>
                  <a:lnTo>
                    <a:pt x="302" y="277"/>
                  </a:lnTo>
                  <a:lnTo>
                    <a:pt x="301" y="277"/>
                  </a:lnTo>
                  <a:lnTo>
                    <a:pt x="299" y="277"/>
                  </a:lnTo>
                  <a:lnTo>
                    <a:pt x="298" y="277"/>
                  </a:lnTo>
                  <a:lnTo>
                    <a:pt x="297" y="277"/>
                  </a:lnTo>
                  <a:lnTo>
                    <a:pt x="295" y="277"/>
                  </a:lnTo>
                  <a:lnTo>
                    <a:pt x="294" y="277"/>
                  </a:lnTo>
                  <a:lnTo>
                    <a:pt x="293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7"/>
                  </a:lnTo>
                  <a:lnTo>
                    <a:pt x="283" y="277"/>
                  </a:lnTo>
                  <a:lnTo>
                    <a:pt x="282" y="277"/>
                  </a:lnTo>
                  <a:lnTo>
                    <a:pt x="281" y="277"/>
                  </a:lnTo>
                  <a:lnTo>
                    <a:pt x="280" y="277"/>
                  </a:lnTo>
                  <a:lnTo>
                    <a:pt x="279" y="277"/>
                  </a:lnTo>
                  <a:lnTo>
                    <a:pt x="277" y="277"/>
                  </a:lnTo>
                  <a:lnTo>
                    <a:pt x="276" y="277"/>
                  </a:lnTo>
                  <a:lnTo>
                    <a:pt x="275" y="277"/>
                  </a:lnTo>
                  <a:lnTo>
                    <a:pt x="274" y="277"/>
                  </a:lnTo>
                  <a:lnTo>
                    <a:pt x="272" y="277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6" y="277"/>
                  </a:lnTo>
                  <a:lnTo>
                    <a:pt x="264" y="277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60" y="277"/>
                  </a:lnTo>
                  <a:lnTo>
                    <a:pt x="259" y="277"/>
                  </a:lnTo>
                  <a:lnTo>
                    <a:pt x="258" y="277"/>
                  </a:lnTo>
                  <a:lnTo>
                    <a:pt x="257" y="277"/>
                  </a:lnTo>
                  <a:lnTo>
                    <a:pt x="252" y="277"/>
                  </a:lnTo>
                  <a:lnTo>
                    <a:pt x="251" y="277"/>
                  </a:lnTo>
                  <a:lnTo>
                    <a:pt x="251" y="278"/>
                  </a:lnTo>
                  <a:lnTo>
                    <a:pt x="251" y="279"/>
                  </a:lnTo>
                  <a:lnTo>
                    <a:pt x="250" y="279"/>
                  </a:lnTo>
                  <a:lnTo>
                    <a:pt x="249" y="279"/>
                  </a:lnTo>
                  <a:lnTo>
                    <a:pt x="245" y="279"/>
                  </a:lnTo>
                  <a:lnTo>
                    <a:pt x="245" y="280"/>
                  </a:lnTo>
                  <a:lnTo>
                    <a:pt x="244" y="280"/>
                  </a:lnTo>
                  <a:lnTo>
                    <a:pt x="243" y="280"/>
                  </a:lnTo>
                  <a:lnTo>
                    <a:pt x="243" y="279"/>
                  </a:lnTo>
                  <a:lnTo>
                    <a:pt x="243" y="277"/>
                  </a:lnTo>
                  <a:lnTo>
                    <a:pt x="239" y="277"/>
                  </a:lnTo>
                  <a:lnTo>
                    <a:pt x="237" y="277"/>
                  </a:lnTo>
                  <a:lnTo>
                    <a:pt x="236" y="277"/>
                  </a:lnTo>
                  <a:lnTo>
                    <a:pt x="236" y="279"/>
                  </a:lnTo>
                  <a:lnTo>
                    <a:pt x="233" y="279"/>
                  </a:lnTo>
                  <a:lnTo>
                    <a:pt x="232" y="279"/>
                  </a:lnTo>
                  <a:lnTo>
                    <a:pt x="232" y="278"/>
                  </a:lnTo>
                  <a:lnTo>
                    <a:pt x="232" y="277"/>
                  </a:lnTo>
                  <a:lnTo>
                    <a:pt x="228" y="277"/>
                  </a:lnTo>
                  <a:lnTo>
                    <a:pt x="227" y="277"/>
                  </a:lnTo>
                  <a:lnTo>
                    <a:pt x="222" y="276"/>
                  </a:lnTo>
                  <a:lnTo>
                    <a:pt x="219" y="276"/>
                  </a:lnTo>
                  <a:lnTo>
                    <a:pt x="216" y="276"/>
                  </a:lnTo>
                  <a:lnTo>
                    <a:pt x="215" y="276"/>
                  </a:lnTo>
                  <a:lnTo>
                    <a:pt x="213" y="276"/>
                  </a:lnTo>
                  <a:lnTo>
                    <a:pt x="211" y="276"/>
                  </a:lnTo>
                  <a:lnTo>
                    <a:pt x="210" y="276"/>
                  </a:lnTo>
                  <a:lnTo>
                    <a:pt x="209" y="276"/>
                  </a:lnTo>
                  <a:lnTo>
                    <a:pt x="208" y="276"/>
                  </a:lnTo>
                  <a:lnTo>
                    <a:pt x="207" y="276"/>
                  </a:lnTo>
                  <a:lnTo>
                    <a:pt x="206" y="276"/>
                  </a:lnTo>
                  <a:lnTo>
                    <a:pt x="205" y="276"/>
                  </a:lnTo>
                  <a:lnTo>
                    <a:pt x="205" y="276"/>
                  </a:lnTo>
                  <a:lnTo>
                    <a:pt x="204" y="276"/>
                  </a:lnTo>
                  <a:lnTo>
                    <a:pt x="201" y="276"/>
                  </a:lnTo>
                  <a:lnTo>
                    <a:pt x="200" y="276"/>
                  </a:lnTo>
                  <a:lnTo>
                    <a:pt x="199" y="276"/>
                  </a:lnTo>
                  <a:lnTo>
                    <a:pt x="198" y="276"/>
                  </a:lnTo>
                  <a:lnTo>
                    <a:pt x="197" y="276"/>
                  </a:lnTo>
                  <a:lnTo>
                    <a:pt x="195" y="276"/>
                  </a:lnTo>
                  <a:lnTo>
                    <a:pt x="194" y="276"/>
                  </a:lnTo>
                  <a:lnTo>
                    <a:pt x="192" y="276"/>
                  </a:lnTo>
                  <a:lnTo>
                    <a:pt x="186" y="276"/>
                  </a:lnTo>
                  <a:lnTo>
                    <a:pt x="186" y="275"/>
                  </a:lnTo>
                  <a:lnTo>
                    <a:pt x="186" y="274"/>
                  </a:lnTo>
                  <a:lnTo>
                    <a:pt x="186" y="272"/>
                  </a:lnTo>
                  <a:lnTo>
                    <a:pt x="186" y="269"/>
                  </a:lnTo>
                  <a:lnTo>
                    <a:pt x="180" y="269"/>
                  </a:lnTo>
                  <a:lnTo>
                    <a:pt x="179" y="269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2" y="269"/>
                  </a:lnTo>
                  <a:lnTo>
                    <a:pt x="171" y="269"/>
                  </a:lnTo>
                  <a:lnTo>
                    <a:pt x="170" y="269"/>
                  </a:lnTo>
                  <a:lnTo>
                    <a:pt x="168" y="269"/>
                  </a:lnTo>
                  <a:lnTo>
                    <a:pt x="167" y="269"/>
                  </a:lnTo>
                  <a:lnTo>
                    <a:pt x="166" y="269"/>
                  </a:lnTo>
                  <a:lnTo>
                    <a:pt x="162" y="269"/>
                  </a:lnTo>
                  <a:lnTo>
                    <a:pt x="159" y="269"/>
                  </a:lnTo>
                  <a:lnTo>
                    <a:pt x="158" y="269"/>
                  </a:lnTo>
                  <a:lnTo>
                    <a:pt x="157" y="269"/>
                  </a:lnTo>
                  <a:lnTo>
                    <a:pt x="157" y="269"/>
                  </a:lnTo>
                  <a:lnTo>
                    <a:pt x="155" y="268"/>
                  </a:lnTo>
                  <a:lnTo>
                    <a:pt x="154" y="268"/>
                  </a:lnTo>
                  <a:lnTo>
                    <a:pt x="154" y="269"/>
                  </a:lnTo>
                  <a:lnTo>
                    <a:pt x="154" y="270"/>
                  </a:lnTo>
                  <a:lnTo>
                    <a:pt x="154" y="271"/>
                  </a:lnTo>
                  <a:lnTo>
                    <a:pt x="154" y="273"/>
                  </a:lnTo>
                  <a:lnTo>
                    <a:pt x="154" y="274"/>
                  </a:lnTo>
                  <a:lnTo>
                    <a:pt x="154" y="275"/>
                  </a:lnTo>
                  <a:lnTo>
                    <a:pt x="154" y="276"/>
                  </a:lnTo>
                  <a:lnTo>
                    <a:pt x="153" y="276"/>
                  </a:lnTo>
                  <a:lnTo>
                    <a:pt x="152" y="276"/>
                  </a:lnTo>
                  <a:lnTo>
                    <a:pt x="145" y="275"/>
                  </a:lnTo>
                  <a:lnTo>
                    <a:pt x="142" y="275"/>
                  </a:lnTo>
                  <a:lnTo>
                    <a:pt x="141" y="275"/>
                  </a:lnTo>
                  <a:lnTo>
                    <a:pt x="140" y="275"/>
                  </a:lnTo>
                  <a:lnTo>
                    <a:pt x="139" y="275"/>
                  </a:lnTo>
                  <a:lnTo>
                    <a:pt x="138" y="275"/>
                  </a:lnTo>
                  <a:lnTo>
                    <a:pt x="138" y="274"/>
                  </a:lnTo>
                  <a:lnTo>
                    <a:pt x="138" y="272"/>
                  </a:lnTo>
                  <a:lnTo>
                    <a:pt x="139" y="268"/>
                  </a:lnTo>
                  <a:lnTo>
                    <a:pt x="134" y="268"/>
                  </a:lnTo>
                  <a:lnTo>
                    <a:pt x="133" y="268"/>
                  </a:lnTo>
                  <a:lnTo>
                    <a:pt x="131" y="268"/>
                  </a:lnTo>
                  <a:lnTo>
                    <a:pt x="130" y="268"/>
                  </a:lnTo>
                  <a:lnTo>
                    <a:pt x="129" y="268"/>
                  </a:lnTo>
                  <a:lnTo>
                    <a:pt x="128" y="268"/>
                  </a:lnTo>
                  <a:lnTo>
                    <a:pt x="124" y="268"/>
                  </a:lnTo>
                  <a:lnTo>
                    <a:pt x="123" y="268"/>
                  </a:lnTo>
                  <a:lnTo>
                    <a:pt x="122" y="268"/>
                  </a:lnTo>
                  <a:lnTo>
                    <a:pt x="119" y="268"/>
                  </a:lnTo>
                  <a:lnTo>
                    <a:pt x="116" y="268"/>
                  </a:lnTo>
                  <a:lnTo>
                    <a:pt x="116" y="267"/>
                  </a:lnTo>
                  <a:lnTo>
                    <a:pt x="116" y="266"/>
                  </a:lnTo>
                  <a:lnTo>
                    <a:pt x="115" y="266"/>
                  </a:lnTo>
                  <a:lnTo>
                    <a:pt x="113" y="266"/>
                  </a:lnTo>
                  <a:lnTo>
                    <a:pt x="109" y="266"/>
                  </a:lnTo>
                  <a:lnTo>
                    <a:pt x="108" y="266"/>
                  </a:lnTo>
                  <a:lnTo>
                    <a:pt x="107" y="266"/>
                  </a:lnTo>
                  <a:lnTo>
                    <a:pt x="106" y="266"/>
                  </a:lnTo>
                  <a:lnTo>
                    <a:pt x="105" y="266"/>
                  </a:lnTo>
                  <a:lnTo>
                    <a:pt x="104" y="266"/>
                  </a:lnTo>
                  <a:lnTo>
                    <a:pt x="103" y="266"/>
                  </a:lnTo>
                  <a:lnTo>
                    <a:pt x="99" y="266"/>
                  </a:lnTo>
                  <a:lnTo>
                    <a:pt x="97" y="266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68"/>
                  </a:lnTo>
                  <a:lnTo>
                    <a:pt x="95" y="273"/>
                  </a:lnTo>
                  <a:lnTo>
                    <a:pt x="95" y="275"/>
                  </a:lnTo>
                  <a:lnTo>
                    <a:pt x="95" y="277"/>
                  </a:lnTo>
                  <a:lnTo>
                    <a:pt x="93" y="277"/>
                  </a:lnTo>
                  <a:lnTo>
                    <a:pt x="91" y="277"/>
                  </a:lnTo>
                  <a:lnTo>
                    <a:pt x="90" y="277"/>
                  </a:lnTo>
                  <a:lnTo>
                    <a:pt x="84" y="277"/>
                  </a:lnTo>
                  <a:lnTo>
                    <a:pt x="82" y="277"/>
                  </a:lnTo>
                  <a:lnTo>
                    <a:pt x="81" y="277"/>
                  </a:lnTo>
                  <a:lnTo>
                    <a:pt x="78" y="277"/>
                  </a:lnTo>
                  <a:lnTo>
                    <a:pt x="75" y="277"/>
                  </a:lnTo>
                  <a:lnTo>
                    <a:pt x="72" y="277"/>
                  </a:lnTo>
                  <a:lnTo>
                    <a:pt x="66" y="276"/>
                  </a:lnTo>
                  <a:lnTo>
                    <a:pt x="62" y="276"/>
                  </a:lnTo>
                  <a:lnTo>
                    <a:pt x="60" y="276"/>
                  </a:lnTo>
                  <a:lnTo>
                    <a:pt x="56" y="276"/>
                  </a:lnTo>
                  <a:lnTo>
                    <a:pt x="55" y="276"/>
                  </a:lnTo>
                  <a:lnTo>
                    <a:pt x="51" y="276"/>
                  </a:lnTo>
                  <a:lnTo>
                    <a:pt x="49" y="276"/>
                  </a:lnTo>
                  <a:lnTo>
                    <a:pt x="46" y="276"/>
                  </a:lnTo>
                  <a:lnTo>
                    <a:pt x="45" y="276"/>
                  </a:lnTo>
                  <a:lnTo>
                    <a:pt x="34" y="276"/>
                  </a:lnTo>
                  <a:lnTo>
                    <a:pt x="33" y="276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6" y="275"/>
                  </a:lnTo>
                  <a:lnTo>
                    <a:pt x="25" y="275"/>
                  </a:lnTo>
                  <a:lnTo>
                    <a:pt x="24" y="274"/>
                  </a:lnTo>
                  <a:lnTo>
                    <a:pt x="23" y="262"/>
                  </a:lnTo>
                  <a:lnTo>
                    <a:pt x="22" y="260"/>
                  </a:lnTo>
                  <a:lnTo>
                    <a:pt x="22" y="259"/>
                  </a:lnTo>
                  <a:lnTo>
                    <a:pt x="22" y="253"/>
                  </a:lnTo>
                  <a:lnTo>
                    <a:pt x="20" y="246"/>
                  </a:lnTo>
                  <a:lnTo>
                    <a:pt x="20" y="245"/>
                  </a:lnTo>
                  <a:lnTo>
                    <a:pt x="20" y="241"/>
                  </a:lnTo>
                  <a:lnTo>
                    <a:pt x="19" y="236"/>
                  </a:lnTo>
                  <a:lnTo>
                    <a:pt x="18" y="234"/>
                  </a:lnTo>
                  <a:lnTo>
                    <a:pt x="18" y="230"/>
                  </a:lnTo>
                  <a:lnTo>
                    <a:pt x="16" y="221"/>
                  </a:lnTo>
                  <a:lnTo>
                    <a:pt x="16" y="219"/>
                  </a:lnTo>
                  <a:lnTo>
                    <a:pt x="16" y="217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4"/>
                  </a:lnTo>
                  <a:lnTo>
                    <a:pt x="15" y="213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4" y="207"/>
                  </a:lnTo>
                  <a:lnTo>
                    <a:pt x="13" y="197"/>
                  </a:lnTo>
                  <a:lnTo>
                    <a:pt x="12" y="192"/>
                  </a:lnTo>
                  <a:lnTo>
                    <a:pt x="12" y="191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2" y="189"/>
                  </a:lnTo>
                  <a:lnTo>
                    <a:pt x="12" y="188"/>
                  </a:lnTo>
                  <a:lnTo>
                    <a:pt x="12" y="185"/>
                  </a:lnTo>
                  <a:lnTo>
                    <a:pt x="11" y="181"/>
                  </a:lnTo>
                  <a:lnTo>
                    <a:pt x="11" y="180"/>
                  </a:lnTo>
                  <a:lnTo>
                    <a:pt x="11" y="179"/>
                  </a:lnTo>
                  <a:lnTo>
                    <a:pt x="10" y="177"/>
                  </a:lnTo>
                  <a:lnTo>
                    <a:pt x="10" y="172"/>
                  </a:lnTo>
                  <a:lnTo>
                    <a:pt x="9" y="170"/>
                  </a:lnTo>
                  <a:lnTo>
                    <a:pt x="9" y="168"/>
                  </a:lnTo>
                  <a:lnTo>
                    <a:pt x="9" y="167"/>
                  </a:lnTo>
                  <a:lnTo>
                    <a:pt x="8" y="163"/>
                  </a:lnTo>
                  <a:lnTo>
                    <a:pt x="8" y="162"/>
                  </a:lnTo>
                  <a:lnTo>
                    <a:pt x="7" y="156"/>
                  </a:lnTo>
                  <a:lnTo>
                    <a:pt x="7" y="155"/>
                  </a:lnTo>
                  <a:lnTo>
                    <a:pt x="7" y="154"/>
                  </a:lnTo>
                  <a:lnTo>
                    <a:pt x="6" y="149"/>
                  </a:lnTo>
                  <a:lnTo>
                    <a:pt x="4" y="141"/>
                  </a:lnTo>
                  <a:lnTo>
                    <a:pt x="4" y="140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15"/>
                  </a:lnTo>
                  <a:lnTo>
                    <a:pt x="1" y="115"/>
                  </a:lnTo>
                  <a:lnTo>
                    <a:pt x="1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3" y="114"/>
                  </a:lnTo>
                  <a:lnTo>
                    <a:pt x="3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1"/>
                  </a:lnTo>
                  <a:lnTo>
                    <a:pt x="7" y="111"/>
                  </a:lnTo>
                  <a:lnTo>
                    <a:pt x="7" y="110"/>
                  </a:lnTo>
                  <a:lnTo>
                    <a:pt x="7" y="109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7"/>
                  </a:lnTo>
                  <a:lnTo>
                    <a:pt x="10" y="107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5" y="104"/>
                  </a:lnTo>
                  <a:lnTo>
                    <a:pt x="15" y="103"/>
                  </a:lnTo>
                  <a:lnTo>
                    <a:pt x="15" y="104"/>
                  </a:lnTo>
                  <a:lnTo>
                    <a:pt x="16" y="104"/>
                  </a:lnTo>
                  <a:lnTo>
                    <a:pt x="17" y="104"/>
                  </a:lnTo>
                  <a:lnTo>
                    <a:pt x="18" y="104"/>
                  </a:lnTo>
                  <a:lnTo>
                    <a:pt x="19" y="105"/>
                  </a:lnTo>
                  <a:lnTo>
                    <a:pt x="20" y="105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4" y="106"/>
                  </a:lnTo>
                  <a:lnTo>
                    <a:pt x="24" y="107"/>
                  </a:lnTo>
                  <a:lnTo>
                    <a:pt x="25" y="107"/>
                  </a:lnTo>
                  <a:lnTo>
                    <a:pt x="26" y="107"/>
                  </a:lnTo>
                  <a:lnTo>
                    <a:pt x="26" y="106"/>
                  </a:lnTo>
                  <a:lnTo>
                    <a:pt x="26" y="105"/>
                  </a:lnTo>
                  <a:lnTo>
                    <a:pt x="27" y="105"/>
                  </a:lnTo>
                  <a:lnTo>
                    <a:pt x="27" y="104"/>
                  </a:lnTo>
                  <a:lnTo>
                    <a:pt x="27" y="103"/>
                  </a:lnTo>
                  <a:lnTo>
                    <a:pt x="27" y="102"/>
                  </a:lnTo>
                  <a:lnTo>
                    <a:pt x="28" y="102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8" y="99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1" y="96"/>
                  </a:lnTo>
                  <a:lnTo>
                    <a:pt x="31" y="95"/>
                  </a:lnTo>
                  <a:lnTo>
                    <a:pt x="32" y="95"/>
                  </a:lnTo>
                  <a:lnTo>
                    <a:pt x="33" y="94"/>
                  </a:lnTo>
                  <a:lnTo>
                    <a:pt x="33" y="93"/>
                  </a:lnTo>
                  <a:lnTo>
                    <a:pt x="33" y="94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5" y="95"/>
                  </a:lnTo>
                  <a:lnTo>
                    <a:pt x="35" y="96"/>
                  </a:lnTo>
                  <a:lnTo>
                    <a:pt x="35" y="97"/>
                  </a:lnTo>
                  <a:lnTo>
                    <a:pt x="35" y="98"/>
                  </a:lnTo>
                  <a:lnTo>
                    <a:pt x="36" y="98"/>
                  </a:lnTo>
                  <a:lnTo>
                    <a:pt x="36" y="99"/>
                  </a:lnTo>
                  <a:lnTo>
                    <a:pt x="37" y="99"/>
                  </a:lnTo>
                  <a:lnTo>
                    <a:pt x="38" y="99"/>
                  </a:lnTo>
                  <a:lnTo>
                    <a:pt x="38" y="100"/>
                  </a:lnTo>
                  <a:lnTo>
                    <a:pt x="39" y="100"/>
                  </a:lnTo>
                  <a:lnTo>
                    <a:pt x="39" y="101"/>
                  </a:lnTo>
                  <a:lnTo>
                    <a:pt x="40" y="101"/>
                  </a:lnTo>
                  <a:lnTo>
                    <a:pt x="40" y="102"/>
                  </a:lnTo>
                  <a:lnTo>
                    <a:pt x="41" y="102"/>
                  </a:lnTo>
                  <a:lnTo>
                    <a:pt x="41" y="101"/>
                  </a:lnTo>
                  <a:lnTo>
                    <a:pt x="42" y="101"/>
                  </a:lnTo>
                  <a:lnTo>
                    <a:pt x="42" y="100"/>
                  </a:lnTo>
                  <a:lnTo>
                    <a:pt x="43" y="98"/>
                  </a:lnTo>
                  <a:lnTo>
                    <a:pt x="44" y="98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5"/>
                  </a:lnTo>
                  <a:lnTo>
                    <a:pt x="45" y="94"/>
                  </a:lnTo>
                  <a:lnTo>
                    <a:pt x="46" y="94"/>
                  </a:lnTo>
                  <a:lnTo>
                    <a:pt x="47" y="94"/>
                  </a:lnTo>
                  <a:lnTo>
                    <a:pt x="47" y="95"/>
                  </a:lnTo>
                  <a:lnTo>
                    <a:pt x="48" y="95"/>
                  </a:lnTo>
                  <a:lnTo>
                    <a:pt x="48" y="96"/>
                  </a:lnTo>
                  <a:lnTo>
                    <a:pt x="48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8" y="98"/>
                  </a:lnTo>
                  <a:lnTo>
                    <a:pt x="48" y="99"/>
                  </a:lnTo>
                  <a:lnTo>
                    <a:pt x="49" y="99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51" y="98"/>
                  </a:lnTo>
                  <a:lnTo>
                    <a:pt x="51" y="97"/>
                  </a:lnTo>
                  <a:lnTo>
                    <a:pt x="52" y="97"/>
                  </a:lnTo>
                  <a:lnTo>
                    <a:pt x="52" y="96"/>
                  </a:lnTo>
                  <a:lnTo>
                    <a:pt x="53" y="96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5" y="97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7" y="96"/>
                  </a:lnTo>
                  <a:lnTo>
                    <a:pt x="57" y="97"/>
                  </a:lnTo>
                  <a:lnTo>
                    <a:pt x="57" y="98"/>
                  </a:lnTo>
                  <a:lnTo>
                    <a:pt x="58" y="98"/>
                  </a:lnTo>
                  <a:lnTo>
                    <a:pt x="58" y="99"/>
                  </a:lnTo>
                  <a:lnTo>
                    <a:pt x="59" y="99"/>
                  </a:lnTo>
                  <a:lnTo>
                    <a:pt x="59" y="100"/>
                  </a:lnTo>
                  <a:lnTo>
                    <a:pt x="60" y="100"/>
                  </a:lnTo>
                  <a:lnTo>
                    <a:pt x="60" y="101"/>
                  </a:lnTo>
                  <a:lnTo>
                    <a:pt x="60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1" y="104"/>
                  </a:lnTo>
                  <a:lnTo>
                    <a:pt x="62" y="104"/>
                  </a:lnTo>
                  <a:lnTo>
                    <a:pt x="62" y="103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4" y="102"/>
                  </a:lnTo>
                  <a:lnTo>
                    <a:pt x="65" y="102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5" y="103"/>
                  </a:lnTo>
                  <a:lnTo>
                    <a:pt x="63" y="104"/>
                  </a:lnTo>
                  <a:lnTo>
                    <a:pt x="62" y="106"/>
                  </a:lnTo>
                  <a:lnTo>
                    <a:pt x="61" y="107"/>
                  </a:lnTo>
                  <a:lnTo>
                    <a:pt x="61" y="108"/>
                  </a:lnTo>
                  <a:lnTo>
                    <a:pt x="62" y="108"/>
                  </a:lnTo>
                  <a:lnTo>
                    <a:pt x="63" y="108"/>
                  </a:lnTo>
                  <a:lnTo>
                    <a:pt x="63" y="109"/>
                  </a:lnTo>
                  <a:lnTo>
                    <a:pt x="64" y="109"/>
                  </a:lnTo>
                  <a:lnTo>
                    <a:pt x="65" y="109"/>
                  </a:lnTo>
                  <a:lnTo>
                    <a:pt x="66" y="109"/>
                  </a:lnTo>
                  <a:lnTo>
                    <a:pt x="67" y="109"/>
                  </a:lnTo>
                  <a:lnTo>
                    <a:pt x="67" y="110"/>
                  </a:lnTo>
                  <a:lnTo>
                    <a:pt x="68" y="110"/>
                  </a:lnTo>
                  <a:lnTo>
                    <a:pt x="69" y="110"/>
                  </a:lnTo>
                  <a:lnTo>
                    <a:pt x="70" y="110"/>
                  </a:lnTo>
                  <a:lnTo>
                    <a:pt x="71" y="110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1"/>
                  </a:lnTo>
                  <a:lnTo>
                    <a:pt x="75" y="112"/>
                  </a:lnTo>
                  <a:lnTo>
                    <a:pt x="76" y="112"/>
                  </a:lnTo>
                  <a:lnTo>
                    <a:pt x="76" y="113"/>
                  </a:lnTo>
                  <a:lnTo>
                    <a:pt x="77" y="113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9" y="112"/>
                  </a:lnTo>
                  <a:lnTo>
                    <a:pt x="80" y="112"/>
                  </a:lnTo>
                  <a:lnTo>
                    <a:pt x="81" y="112"/>
                  </a:lnTo>
                  <a:lnTo>
                    <a:pt x="82" y="112"/>
                  </a:lnTo>
                  <a:lnTo>
                    <a:pt x="83" y="112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4" y="110"/>
                  </a:lnTo>
                  <a:lnTo>
                    <a:pt x="85" y="110"/>
                  </a:lnTo>
                  <a:lnTo>
                    <a:pt x="86" y="110"/>
                  </a:lnTo>
                  <a:lnTo>
                    <a:pt x="87" y="111"/>
                  </a:lnTo>
                  <a:lnTo>
                    <a:pt x="87" y="112"/>
                  </a:lnTo>
                  <a:lnTo>
                    <a:pt x="88" y="112"/>
                  </a:lnTo>
                  <a:lnTo>
                    <a:pt x="89" y="112"/>
                  </a:lnTo>
                  <a:lnTo>
                    <a:pt x="89" y="111"/>
                  </a:lnTo>
                  <a:lnTo>
                    <a:pt x="90" y="111"/>
                  </a:lnTo>
                  <a:lnTo>
                    <a:pt x="91" y="111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6" y="109"/>
                  </a:lnTo>
                  <a:lnTo>
                    <a:pt x="97" y="109"/>
                  </a:lnTo>
                  <a:lnTo>
                    <a:pt x="98" y="109"/>
                  </a:lnTo>
                  <a:lnTo>
                    <a:pt x="99" y="109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2" y="109"/>
                  </a:lnTo>
                  <a:lnTo>
                    <a:pt x="103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6"/>
                  </a:lnTo>
                  <a:lnTo>
                    <a:pt x="105" y="106"/>
                  </a:lnTo>
                  <a:lnTo>
                    <a:pt x="106" y="106"/>
                  </a:lnTo>
                  <a:lnTo>
                    <a:pt x="107" y="106"/>
                  </a:lnTo>
                  <a:lnTo>
                    <a:pt x="108" y="106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12" y="103"/>
                  </a:lnTo>
                  <a:lnTo>
                    <a:pt x="113" y="103"/>
                  </a:lnTo>
                  <a:lnTo>
                    <a:pt x="113" y="102"/>
                  </a:lnTo>
                  <a:lnTo>
                    <a:pt x="114" y="102"/>
                  </a:lnTo>
                  <a:lnTo>
                    <a:pt x="115" y="102"/>
                  </a:lnTo>
                  <a:lnTo>
                    <a:pt x="115" y="101"/>
                  </a:lnTo>
                  <a:lnTo>
                    <a:pt x="115" y="100"/>
                  </a:lnTo>
                  <a:lnTo>
                    <a:pt x="115" y="99"/>
                  </a:lnTo>
                  <a:lnTo>
                    <a:pt x="115" y="98"/>
                  </a:lnTo>
                  <a:lnTo>
                    <a:pt x="118" y="99"/>
                  </a:lnTo>
                  <a:lnTo>
                    <a:pt x="119" y="99"/>
                  </a:lnTo>
                  <a:lnTo>
                    <a:pt x="120" y="99"/>
                  </a:lnTo>
                  <a:lnTo>
                    <a:pt x="120" y="98"/>
                  </a:lnTo>
                  <a:lnTo>
                    <a:pt x="121" y="97"/>
                  </a:lnTo>
                  <a:lnTo>
                    <a:pt x="124" y="97"/>
                  </a:lnTo>
                  <a:lnTo>
                    <a:pt x="125" y="96"/>
                  </a:lnTo>
                  <a:lnTo>
                    <a:pt x="128" y="96"/>
                  </a:lnTo>
                  <a:lnTo>
                    <a:pt x="130" y="95"/>
                  </a:lnTo>
                  <a:lnTo>
                    <a:pt x="131" y="94"/>
                  </a:lnTo>
                  <a:lnTo>
                    <a:pt x="131" y="93"/>
                  </a:lnTo>
                  <a:lnTo>
                    <a:pt x="131" y="92"/>
                  </a:lnTo>
                  <a:lnTo>
                    <a:pt x="131" y="91"/>
                  </a:lnTo>
                  <a:lnTo>
                    <a:pt x="132" y="91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4" y="87"/>
                  </a:lnTo>
                  <a:lnTo>
                    <a:pt x="134" y="86"/>
                  </a:lnTo>
                  <a:lnTo>
                    <a:pt x="135" y="86"/>
                  </a:lnTo>
                  <a:lnTo>
                    <a:pt x="135" y="85"/>
                  </a:lnTo>
                  <a:lnTo>
                    <a:pt x="135" y="84"/>
                  </a:lnTo>
                  <a:lnTo>
                    <a:pt x="136" y="83"/>
                  </a:lnTo>
                  <a:lnTo>
                    <a:pt x="136" y="82"/>
                  </a:lnTo>
                  <a:lnTo>
                    <a:pt x="136" y="81"/>
                  </a:lnTo>
                  <a:lnTo>
                    <a:pt x="137" y="80"/>
                  </a:lnTo>
                  <a:lnTo>
                    <a:pt x="137" y="78"/>
                  </a:lnTo>
                  <a:lnTo>
                    <a:pt x="138" y="77"/>
                  </a:lnTo>
                  <a:lnTo>
                    <a:pt x="138" y="76"/>
                  </a:lnTo>
                  <a:lnTo>
                    <a:pt x="139" y="74"/>
                  </a:lnTo>
                  <a:lnTo>
                    <a:pt x="139" y="73"/>
                  </a:lnTo>
                  <a:lnTo>
                    <a:pt x="139" y="72"/>
                  </a:lnTo>
                  <a:lnTo>
                    <a:pt x="139" y="71"/>
                  </a:lnTo>
                  <a:lnTo>
                    <a:pt x="139" y="70"/>
                  </a:lnTo>
                  <a:lnTo>
                    <a:pt x="140" y="68"/>
                  </a:lnTo>
                  <a:lnTo>
                    <a:pt x="140" y="67"/>
                  </a:lnTo>
                  <a:lnTo>
                    <a:pt x="140" y="66"/>
                  </a:lnTo>
                  <a:lnTo>
                    <a:pt x="141" y="66"/>
                  </a:lnTo>
                  <a:lnTo>
                    <a:pt x="141" y="65"/>
                  </a:lnTo>
                  <a:lnTo>
                    <a:pt x="141" y="64"/>
                  </a:lnTo>
                  <a:lnTo>
                    <a:pt x="142" y="64"/>
                  </a:lnTo>
                  <a:lnTo>
                    <a:pt x="142" y="63"/>
                  </a:lnTo>
                  <a:lnTo>
                    <a:pt x="143" y="63"/>
                  </a:lnTo>
                  <a:lnTo>
                    <a:pt x="143" y="62"/>
                  </a:lnTo>
                  <a:lnTo>
                    <a:pt x="143" y="61"/>
                  </a:lnTo>
                  <a:lnTo>
                    <a:pt x="143" y="60"/>
                  </a:lnTo>
                  <a:lnTo>
                    <a:pt x="144" y="60"/>
                  </a:lnTo>
                  <a:lnTo>
                    <a:pt x="144" y="59"/>
                  </a:lnTo>
                  <a:lnTo>
                    <a:pt x="144" y="58"/>
                  </a:lnTo>
                  <a:lnTo>
                    <a:pt x="144" y="57"/>
                  </a:lnTo>
                  <a:lnTo>
                    <a:pt x="145" y="56"/>
                  </a:lnTo>
                  <a:lnTo>
                    <a:pt x="145" y="55"/>
                  </a:lnTo>
                  <a:lnTo>
                    <a:pt x="145" y="54"/>
                  </a:lnTo>
                  <a:lnTo>
                    <a:pt x="146" y="54"/>
                  </a:lnTo>
                  <a:lnTo>
                    <a:pt x="146" y="53"/>
                  </a:lnTo>
                  <a:lnTo>
                    <a:pt x="146" y="52"/>
                  </a:lnTo>
                  <a:lnTo>
                    <a:pt x="147" y="52"/>
                  </a:lnTo>
                  <a:lnTo>
                    <a:pt x="147" y="51"/>
                  </a:lnTo>
                  <a:lnTo>
                    <a:pt x="147" y="50"/>
                  </a:lnTo>
                  <a:lnTo>
                    <a:pt x="148" y="50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49" y="48"/>
                  </a:lnTo>
                  <a:lnTo>
                    <a:pt x="149" y="47"/>
                  </a:lnTo>
                  <a:lnTo>
                    <a:pt x="150" y="47"/>
                  </a:lnTo>
                  <a:lnTo>
                    <a:pt x="150" y="46"/>
                  </a:lnTo>
                  <a:lnTo>
                    <a:pt x="150" y="45"/>
                  </a:lnTo>
                  <a:lnTo>
                    <a:pt x="151" y="45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2" y="43"/>
                  </a:lnTo>
                  <a:lnTo>
                    <a:pt x="152" y="42"/>
                  </a:lnTo>
                  <a:lnTo>
                    <a:pt x="153" y="41"/>
                  </a:lnTo>
                  <a:lnTo>
                    <a:pt x="153" y="40"/>
                  </a:lnTo>
                  <a:lnTo>
                    <a:pt x="154" y="39"/>
                  </a:lnTo>
                  <a:lnTo>
                    <a:pt x="154" y="38"/>
                  </a:lnTo>
                  <a:lnTo>
                    <a:pt x="154" y="37"/>
                  </a:lnTo>
                  <a:lnTo>
                    <a:pt x="155" y="37"/>
                  </a:lnTo>
                  <a:lnTo>
                    <a:pt x="155" y="36"/>
                  </a:lnTo>
                  <a:lnTo>
                    <a:pt x="156" y="35"/>
                  </a:lnTo>
                  <a:lnTo>
                    <a:pt x="156" y="34"/>
                  </a:lnTo>
                  <a:lnTo>
                    <a:pt x="156" y="33"/>
                  </a:lnTo>
                  <a:lnTo>
                    <a:pt x="157" y="33"/>
                  </a:lnTo>
                  <a:lnTo>
                    <a:pt x="157" y="32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7" y="30"/>
                  </a:lnTo>
                  <a:lnTo>
                    <a:pt x="157" y="29"/>
                  </a:lnTo>
                  <a:lnTo>
                    <a:pt x="157" y="28"/>
                  </a:lnTo>
                  <a:lnTo>
                    <a:pt x="158" y="27"/>
                  </a:lnTo>
                  <a:lnTo>
                    <a:pt x="158" y="26"/>
                  </a:lnTo>
                  <a:lnTo>
                    <a:pt x="158" y="25"/>
                  </a:lnTo>
                  <a:lnTo>
                    <a:pt x="159" y="24"/>
                  </a:lnTo>
                  <a:lnTo>
                    <a:pt x="159" y="23"/>
                  </a:lnTo>
                  <a:lnTo>
                    <a:pt x="160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0"/>
                  </a:lnTo>
                  <a:lnTo>
                    <a:pt x="161" y="19"/>
                  </a:lnTo>
                  <a:lnTo>
                    <a:pt x="161" y="18"/>
                  </a:lnTo>
                  <a:lnTo>
                    <a:pt x="162" y="18"/>
                  </a:lnTo>
                  <a:lnTo>
                    <a:pt x="165" y="18"/>
                  </a:lnTo>
                  <a:lnTo>
                    <a:pt x="167" y="18"/>
                  </a:lnTo>
                  <a:lnTo>
                    <a:pt x="170" y="18"/>
                  </a:lnTo>
                  <a:lnTo>
                    <a:pt x="171" y="18"/>
                  </a:lnTo>
                  <a:lnTo>
                    <a:pt x="174" y="18"/>
                  </a:lnTo>
                  <a:lnTo>
                    <a:pt x="177" y="18"/>
                  </a:lnTo>
                  <a:lnTo>
                    <a:pt x="178" y="18"/>
                  </a:lnTo>
                  <a:lnTo>
                    <a:pt x="179" y="18"/>
                  </a:lnTo>
                  <a:lnTo>
                    <a:pt x="181" y="18"/>
                  </a:lnTo>
                  <a:lnTo>
                    <a:pt x="182" y="18"/>
                  </a:lnTo>
                  <a:lnTo>
                    <a:pt x="182" y="17"/>
                  </a:lnTo>
                  <a:lnTo>
                    <a:pt x="182" y="11"/>
                  </a:lnTo>
                  <a:lnTo>
                    <a:pt x="182" y="9"/>
                  </a:lnTo>
                  <a:lnTo>
                    <a:pt x="182" y="8"/>
                  </a:lnTo>
                  <a:lnTo>
                    <a:pt x="182" y="5"/>
                  </a:lnTo>
                  <a:lnTo>
                    <a:pt x="182" y="4"/>
                  </a:lnTo>
                  <a:lnTo>
                    <a:pt x="182" y="2"/>
                  </a:lnTo>
                  <a:lnTo>
                    <a:pt x="182" y="1"/>
                  </a:lnTo>
                  <a:lnTo>
                    <a:pt x="183" y="0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6" y="3"/>
                  </a:lnTo>
                  <a:lnTo>
                    <a:pt x="186" y="4"/>
                  </a:lnTo>
                  <a:lnTo>
                    <a:pt x="187" y="5"/>
                  </a:lnTo>
                  <a:lnTo>
                    <a:pt x="187" y="6"/>
                  </a:lnTo>
                  <a:lnTo>
                    <a:pt x="188" y="7"/>
                  </a:lnTo>
                  <a:lnTo>
                    <a:pt x="188" y="8"/>
                  </a:lnTo>
                  <a:lnTo>
                    <a:pt x="189" y="8"/>
                  </a:lnTo>
                  <a:lnTo>
                    <a:pt x="190" y="8"/>
                  </a:lnTo>
                  <a:lnTo>
                    <a:pt x="191" y="8"/>
                  </a:lnTo>
                  <a:lnTo>
                    <a:pt x="191" y="9"/>
                  </a:lnTo>
                  <a:lnTo>
                    <a:pt x="192" y="9"/>
                  </a:lnTo>
                  <a:lnTo>
                    <a:pt x="192" y="10"/>
                  </a:lnTo>
                  <a:lnTo>
                    <a:pt x="192" y="11"/>
                  </a:lnTo>
                  <a:lnTo>
                    <a:pt x="193" y="11"/>
                  </a:lnTo>
                  <a:lnTo>
                    <a:pt x="193" y="12"/>
                  </a:lnTo>
                  <a:lnTo>
                    <a:pt x="193" y="13"/>
                  </a:lnTo>
                  <a:lnTo>
                    <a:pt x="194" y="13"/>
                  </a:lnTo>
                  <a:lnTo>
                    <a:pt x="194" y="14"/>
                  </a:lnTo>
                  <a:lnTo>
                    <a:pt x="195" y="14"/>
                  </a:lnTo>
                  <a:lnTo>
                    <a:pt x="196" y="15"/>
                  </a:lnTo>
                  <a:lnTo>
                    <a:pt x="197" y="15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9" y="16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0" y="18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2" y="18"/>
                  </a:lnTo>
                  <a:lnTo>
                    <a:pt x="203" y="18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6" y="20"/>
                  </a:lnTo>
                  <a:lnTo>
                    <a:pt x="207" y="20"/>
                  </a:lnTo>
                  <a:lnTo>
                    <a:pt x="207" y="21"/>
                  </a:lnTo>
                  <a:lnTo>
                    <a:pt x="208" y="21"/>
                  </a:lnTo>
                  <a:lnTo>
                    <a:pt x="208" y="22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3" y="25"/>
                  </a:lnTo>
                  <a:lnTo>
                    <a:pt x="214" y="25"/>
                  </a:lnTo>
                  <a:lnTo>
                    <a:pt x="215" y="25"/>
                  </a:lnTo>
                  <a:lnTo>
                    <a:pt x="216" y="25"/>
                  </a:lnTo>
                  <a:lnTo>
                    <a:pt x="216" y="26"/>
                  </a:lnTo>
                  <a:lnTo>
                    <a:pt x="217" y="26"/>
                  </a:lnTo>
                  <a:lnTo>
                    <a:pt x="218" y="26"/>
                  </a:lnTo>
                  <a:lnTo>
                    <a:pt x="219" y="26"/>
                  </a:lnTo>
                  <a:lnTo>
                    <a:pt x="219" y="27"/>
                  </a:lnTo>
                  <a:lnTo>
                    <a:pt x="219" y="28"/>
                  </a:lnTo>
                  <a:lnTo>
                    <a:pt x="220" y="28"/>
                  </a:lnTo>
                  <a:lnTo>
                    <a:pt x="220" y="27"/>
                  </a:lnTo>
                  <a:lnTo>
                    <a:pt x="221" y="27"/>
                  </a:lnTo>
                  <a:lnTo>
                    <a:pt x="221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4" y="25"/>
                  </a:lnTo>
                  <a:lnTo>
                    <a:pt x="225" y="25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8" y="24"/>
                  </a:lnTo>
                  <a:lnTo>
                    <a:pt x="229" y="24"/>
                  </a:lnTo>
                  <a:lnTo>
                    <a:pt x="230" y="25"/>
                  </a:lnTo>
                  <a:lnTo>
                    <a:pt x="230" y="26"/>
                  </a:lnTo>
                  <a:lnTo>
                    <a:pt x="231" y="26"/>
                  </a:lnTo>
                  <a:lnTo>
                    <a:pt x="231" y="25"/>
                  </a:lnTo>
                  <a:lnTo>
                    <a:pt x="232" y="25"/>
                  </a:lnTo>
                  <a:lnTo>
                    <a:pt x="232" y="24"/>
                  </a:lnTo>
                  <a:lnTo>
                    <a:pt x="233" y="24"/>
                  </a:lnTo>
                  <a:lnTo>
                    <a:pt x="233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5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39" y="25"/>
                  </a:lnTo>
                  <a:lnTo>
                    <a:pt x="240" y="26"/>
                  </a:lnTo>
                  <a:lnTo>
                    <a:pt x="241" y="26"/>
                  </a:lnTo>
                  <a:lnTo>
                    <a:pt x="242" y="26"/>
                  </a:lnTo>
                  <a:lnTo>
                    <a:pt x="242" y="27"/>
                  </a:lnTo>
                  <a:lnTo>
                    <a:pt x="243" y="27"/>
                  </a:lnTo>
                  <a:lnTo>
                    <a:pt x="244" y="28"/>
                  </a:lnTo>
                  <a:lnTo>
                    <a:pt x="245" y="29"/>
                  </a:lnTo>
                  <a:lnTo>
                    <a:pt x="246" y="30"/>
                  </a:lnTo>
                  <a:lnTo>
                    <a:pt x="246" y="31"/>
                  </a:lnTo>
                  <a:lnTo>
                    <a:pt x="246" y="32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6" y="35"/>
                  </a:lnTo>
                  <a:lnTo>
                    <a:pt x="246" y="36"/>
                  </a:lnTo>
                  <a:lnTo>
                    <a:pt x="246" y="37"/>
                  </a:lnTo>
                  <a:lnTo>
                    <a:pt x="246" y="38"/>
                  </a:lnTo>
                  <a:lnTo>
                    <a:pt x="246" y="39"/>
                  </a:lnTo>
                  <a:lnTo>
                    <a:pt x="247" y="40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0" y="42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2" y="44"/>
                  </a:lnTo>
                  <a:lnTo>
                    <a:pt x="252" y="45"/>
                  </a:lnTo>
                  <a:lnTo>
                    <a:pt x="253" y="45"/>
                  </a:lnTo>
                  <a:lnTo>
                    <a:pt x="253" y="45"/>
                  </a:lnTo>
                  <a:lnTo>
                    <a:pt x="253" y="46"/>
                  </a:lnTo>
                  <a:lnTo>
                    <a:pt x="254" y="46"/>
                  </a:lnTo>
                  <a:lnTo>
                    <a:pt x="254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6" y="48"/>
                  </a:lnTo>
                  <a:lnTo>
                    <a:pt x="257" y="48"/>
                  </a:lnTo>
                  <a:lnTo>
                    <a:pt x="258" y="48"/>
                  </a:lnTo>
                  <a:lnTo>
                    <a:pt x="259" y="48"/>
                  </a:lnTo>
                  <a:lnTo>
                    <a:pt x="259" y="49"/>
                  </a:lnTo>
                  <a:lnTo>
                    <a:pt x="260" y="49"/>
                  </a:lnTo>
                  <a:lnTo>
                    <a:pt x="260" y="50"/>
                  </a:lnTo>
                  <a:lnTo>
                    <a:pt x="260" y="51"/>
                  </a:lnTo>
                  <a:lnTo>
                    <a:pt x="260" y="52"/>
                  </a:lnTo>
                  <a:lnTo>
                    <a:pt x="261" y="52"/>
                  </a:lnTo>
                  <a:lnTo>
                    <a:pt x="261" y="51"/>
                  </a:lnTo>
                  <a:lnTo>
                    <a:pt x="261" y="52"/>
                  </a:lnTo>
                  <a:lnTo>
                    <a:pt x="261" y="53"/>
                  </a:lnTo>
                  <a:lnTo>
                    <a:pt x="261" y="54"/>
                  </a:lnTo>
                  <a:lnTo>
                    <a:pt x="261" y="55"/>
                  </a:lnTo>
                  <a:lnTo>
                    <a:pt x="262" y="55"/>
                  </a:lnTo>
                  <a:lnTo>
                    <a:pt x="263" y="55"/>
                  </a:lnTo>
                  <a:lnTo>
                    <a:pt x="263" y="56"/>
                  </a:lnTo>
                  <a:lnTo>
                    <a:pt x="264" y="56"/>
                  </a:lnTo>
                  <a:lnTo>
                    <a:pt x="265" y="56"/>
                  </a:lnTo>
                  <a:lnTo>
                    <a:pt x="266" y="56"/>
                  </a:lnTo>
                  <a:lnTo>
                    <a:pt x="266" y="57"/>
                  </a:lnTo>
                  <a:lnTo>
                    <a:pt x="267" y="57"/>
                  </a:lnTo>
                  <a:lnTo>
                    <a:pt x="267" y="58"/>
                  </a:lnTo>
                  <a:lnTo>
                    <a:pt x="268" y="58"/>
                  </a:lnTo>
                  <a:lnTo>
                    <a:pt x="268" y="59"/>
                  </a:lnTo>
                  <a:lnTo>
                    <a:pt x="269" y="59"/>
                  </a:lnTo>
                  <a:lnTo>
                    <a:pt x="269" y="60"/>
                  </a:lnTo>
                  <a:lnTo>
                    <a:pt x="269" y="61"/>
                  </a:lnTo>
                  <a:lnTo>
                    <a:pt x="268" y="61"/>
                  </a:lnTo>
                  <a:lnTo>
                    <a:pt x="268" y="62"/>
                  </a:lnTo>
                  <a:lnTo>
                    <a:pt x="267" y="62"/>
                  </a:lnTo>
                  <a:lnTo>
                    <a:pt x="267" y="63"/>
                  </a:lnTo>
                  <a:lnTo>
                    <a:pt x="266" y="63"/>
                  </a:lnTo>
                  <a:lnTo>
                    <a:pt x="265" y="63"/>
                  </a:lnTo>
                  <a:lnTo>
                    <a:pt x="264" y="63"/>
                  </a:lnTo>
                  <a:lnTo>
                    <a:pt x="263" y="63"/>
                  </a:lnTo>
                  <a:lnTo>
                    <a:pt x="263" y="64"/>
                  </a:lnTo>
                  <a:lnTo>
                    <a:pt x="262" y="64"/>
                  </a:lnTo>
                  <a:lnTo>
                    <a:pt x="261" y="64"/>
                  </a:lnTo>
                  <a:lnTo>
                    <a:pt x="260" y="64"/>
                  </a:lnTo>
                  <a:lnTo>
                    <a:pt x="259" y="64"/>
                  </a:lnTo>
                  <a:lnTo>
                    <a:pt x="258" y="64"/>
                  </a:lnTo>
                  <a:lnTo>
                    <a:pt x="258" y="65"/>
                  </a:lnTo>
                  <a:lnTo>
                    <a:pt x="258" y="64"/>
                  </a:lnTo>
                  <a:lnTo>
                    <a:pt x="257" y="64"/>
                  </a:lnTo>
                  <a:lnTo>
                    <a:pt x="256" y="64"/>
                  </a:lnTo>
                  <a:lnTo>
                    <a:pt x="256" y="65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7"/>
                  </a:lnTo>
                  <a:lnTo>
                    <a:pt x="255" y="67"/>
                  </a:lnTo>
                  <a:lnTo>
                    <a:pt x="255" y="68"/>
                  </a:lnTo>
                  <a:lnTo>
                    <a:pt x="255" y="69"/>
                  </a:lnTo>
                  <a:lnTo>
                    <a:pt x="254" y="69"/>
                  </a:lnTo>
                  <a:lnTo>
                    <a:pt x="254" y="70"/>
                  </a:lnTo>
                  <a:lnTo>
                    <a:pt x="254" y="71"/>
                  </a:lnTo>
                  <a:lnTo>
                    <a:pt x="253" y="71"/>
                  </a:lnTo>
                  <a:lnTo>
                    <a:pt x="253" y="72"/>
                  </a:lnTo>
                  <a:lnTo>
                    <a:pt x="253" y="73"/>
                  </a:lnTo>
                  <a:lnTo>
                    <a:pt x="253" y="73"/>
                  </a:lnTo>
                  <a:lnTo>
                    <a:pt x="253" y="74"/>
                  </a:lnTo>
                  <a:lnTo>
                    <a:pt x="252" y="74"/>
                  </a:lnTo>
                  <a:lnTo>
                    <a:pt x="252" y="75"/>
                  </a:lnTo>
                  <a:lnTo>
                    <a:pt x="251" y="75"/>
                  </a:lnTo>
                  <a:lnTo>
                    <a:pt x="251" y="76"/>
                  </a:lnTo>
                  <a:lnTo>
                    <a:pt x="251" y="77"/>
                  </a:lnTo>
                  <a:lnTo>
                    <a:pt x="251" y="78"/>
                  </a:lnTo>
                  <a:lnTo>
                    <a:pt x="251" y="79"/>
                  </a:lnTo>
                  <a:lnTo>
                    <a:pt x="251" y="80"/>
                  </a:lnTo>
                  <a:lnTo>
                    <a:pt x="251" y="81"/>
                  </a:lnTo>
                  <a:lnTo>
                    <a:pt x="251" y="82"/>
                  </a:lnTo>
                  <a:lnTo>
                    <a:pt x="251" y="83"/>
                  </a:lnTo>
                  <a:lnTo>
                    <a:pt x="251" y="84"/>
                  </a:lnTo>
                  <a:lnTo>
                    <a:pt x="251" y="85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49" y="86"/>
                  </a:lnTo>
                  <a:lnTo>
                    <a:pt x="249" y="87"/>
                  </a:lnTo>
                  <a:lnTo>
                    <a:pt x="249" y="88"/>
                  </a:lnTo>
                  <a:lnTo>
                    <a:pt x="249" y="89"/>
                  </a:lnTo>
                  <a:lnTo>
                    <a:pt x="249" y="90"/>
                  </a:lnTo>
                  <a:lnTo>
                    <a:pt x="250" y="90"/>
                  </a:lnTo>
                  <a:lnTo>
                    <a:pt x="250" y="91"/>
                  </a:lnTo>
                  <a:lnTo>
                    <a:pt x="250" y="92"/>
                  </a:lnTo>
                  <a:lnTo>
                    <a:pt x="250" y="93"/>
                  </a:lnTo>
                  <a:lnTo>
                    <a:pt x="250" y="94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51" y="96"/>
                  </a:lnTo>
                  <a:lnTo>
                    <a:pt x="251" y="97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3" y="98"/>
                  </a:lnTo>
                  <a:lnTo>
                    <a:pt x="253" y="99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6" y="99"/>
                  </a:lnTo>
                  <a:lnTo>
                    <a:pt x="257" y="99"/>
                  </a:lnTo>
                  <a:lnTo>
                    <a:pt x="258" y="99"/>
                  </a:lnTo>
                  <a:lnTo>
                    <a:pt x="258" y="100"/>
                  </a:lnTo>
                  <a:lnTo>
                    <a:pt x="259" y="100"/>
                  </a:lnTo>
                  <a:lnTo>
                    <a:pt x="260" y="100"/>
                  </a:lnTo>
                  <a:lnTo>
                    <a:pt x="261" y="101"/>
                  </a:lnTo>
                  <a:lnTo>
                    <a:pt x="261" y="102"/>
                  </a:lnTo>
                  <a:lnTo>
                    <a:pt x="261" y="103"/>
                  </a:lnTo>
                  <a:lnTo>
                    <a:pt x="262" y="103"/>
                  </a:lnTo>
                  <a:lnTo>
                    <a:pt x="262" y="104"/>
                  </a:lnTo>
                  <a:lnTo>
                    <a:pt x="263" y="105"/>
                  </a:lnTo>
                  <a:lnTo>
                    <a:pt x="263" y="106"/>
                  </a:lnTo>
                  <a:lnTo>
                    <a:pt x="264" y="106"/>
                  </a:lnTo>
                  <a:lnTo>
                    <a:pt x="264" y="105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6" y="107"/>
                  </a:lnTo>
                  <a:lnTo>
                    <a:pt x="265" y="107"/>
                  </a:lnTo>
                  <a:lnTo>
                    <a:pt x="265" y="108"/>
                  </a:lnTo>
                  <a:lnTo>
                    <a:pt x="264" y="108"/>
                  </a:lnTo>
                  <a:lnTo>
                    <a:pt x="264" y="109"/>
                  </a:lnTo>
                  <a:lnTo>
                    <a:pt x="263" y="109"/>
                  </a:lnTo>
                  <a:lnTo>
                    <a:pt x="263" y="110"/>
                  </a:lnTo>
                  <a:lnTo>
                    <a:pt x="263" y="111"/>
                  </a:lnTo>
                  <a:lnTo>
                    <a:pt x="262" y="111"/>
                  </a:lnTo>
                  <a:lnTo>
                    <a:pt x="262" y="112"/>
                  </a:lnTo>
                  <a:lnTo>
                    <a:pt x="262" y="113"/>
                  </a:lnTo>
                  <a:lnTo>
                    <a:pt x="263" y="113"/>
                  </a:lnTo>
                  <a:lnTo>
                    <a:pt x="263" y="114"/>
                  </a:lnTo>
                  <a:lnTo>
                    <a:pt x="264" y="114"/>
                  </a:lnTo>
                  <a:lnTo>
                    <a:pt x="265" y="114"/>
                  </a:lnTo>
                  <a:lnTo>
                    <a:pt x="265" y="115"/>
                  </a:lnTo>
                  <a:lnTo>
                    <a:pt x="266" y="115"/>
                  </a:lnTo>
                  <a:lnTo>
                    <a:pt x="266" y="1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8" name="Freeform 69">
              <a:extLst>
                <a:ext uri="{FF2B5EF4-FFF2-40B4-BE49-F238E27FC236}">
                  <a16:creationId xmlns:a16="http://schemas.microsoft.com/office/drawing/2014/main" id="{92D78B58-7CD1-F669-4A9E-BC7FFFC6B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975" y="3046413"/>
              <a:ext cx="1060450" cy="579437"/>
            </a:xfrm>
            <a:custGeom>
              <a:avLst/>
              <a:gdLst>
                <a:gd name="T0" fmla="*/ 599 w 668"/>
                <a:gd name="T1" fmla="*/ 263 h 365"/>
                <a:gd name="T2" fmla="*/ 554 w 668"/>
                <a:gd name="T3" fmla="*/ 302 h 365"/>
                <a:gd name="T4" fmla="*/ 546 w 668"/>
                <a:gd name="T5" fmla="*/ 289 h 365"/>
                <a:gd name="T6" fmla="*/ 542 w 668"/>
                <a:gd name="T7" fmla="*/ 264 h 365"/>
                <a:gd name="T8" fmla="*/ 537 w 668"/>
                <a:gd name="T9" fmla="*/ 244 h 365"/>
                <a:gd name="T10" fmla="*/ 514 w 668"/>
                <a:gd name="T11" fmla="*/ 236 h 365"/>
                <a:gd name="T12" fmla="*/ 436 w 668"/>
                <a:gd name="T13" fmla="*/ 261 h 365"/>
                <a:gd name="T14" fmla="*/ 388 w 668"/>
                <a:gd name="T15" fmla="*/ 276 h 365"/>
                <a:gd name="T16" fmla="*/ 391 w 668"/>
                <a:gd name="T17" fmla="*/ 297 h 365"/>
                <a:gd name="T18" fmla="*/ 401 w 668"/>
                <a:gd name="T19" fmla="*/ 320 h 365"/>
                <a:gd name="T20" fmla="*/ 333 w 668"/>
                <a:gd name="T21" fmla="*/ 331 h 365"/>
                <a:gd name="T22" fmla="*/ 279 w 668"/>
                <a:gd name="T23" fmla="*/ 321 h 365"/>
                <a:gd name="T24" fmla="*/ 254 w 668"/>
                <a:gd name="T25" fmla="*/ 336 h 365"/>
                <a:gd name="T26" fmla="*/ 240 w 668"/>
                <a:gd name="T27" fmla="*/ 355 h 365"/>
                <a:gd name="T28" fmla="*/ 235 w 668"/>
                <a:gd name="T29" fmla="*/ 354 h 365"/>
                <a:gd name="T30" fmla="*/ 226 w 668"/>
                <a:gd name="T31" fmla="*/ 350 h 365"/>
                <a:gd name="T32" fmla="*/ 200 w 668"/>
                <a:gd name="T33" fmla="*/ 337 h 365"/>
                <a:gd name="T34" fmla="*/ 203 w 668"/>
                <a:gd name="T35" fmla="*/ 282 h 365"/>
                <a:gd name="T36" fmla="*/ 200 w 668"/>
                <a:gd name="T37" fmla="*/ 259 h 365"/>
                <a:gd name="T38" fmla="*/ 192 w 668"/>
                <a:gd name="T39" fmla="*/ 235 h 365"/>
                <a:gd name="T40" fmla="*/ 184 w 668"/>
                <a:gd name="T41" fmla="*/ 213 h 365"/>
                <a:gd name="T42" fmla="*/ 165 w 668"/>
                <a:gd name="T43" fmla="*/ 207 h 365"/>
                <a:gd name="T44" fmla="*/ 123 w 668"/>
                <a:gd name="T45" fmla="*/ 192 h 365"/>
                <a:gd name="T46" fmla="*/ 105 w 668"/>
                <a:gd name="T47" fmla="*/ 173 h 365"/>
                <a:gd name="T48" fmla="*/ 117 w 668"/>
                <a:gd name="T49" fmla="*/ 134 h 365"/>
                <a:gd name="T50" fmla="*/ 92 w 668"/>
                <a:gd name="T51" fmla="*/ 120 h 365"/>
                <a:gd name="T52" fmla="*/ 68 w 668"/>
                <a:gd name="T53" fmla="*/ 106 h 365"/>
                <a:gd name="T54" fmla="*/ 28 w 668"/>
                <a:gd name="T55" fmla="*/ 102 h 365"/>
                <a:gd name="T56" fmla="*/ 14 w 668"/>
                <a:gd name="T57" fmla="*/ 96 h 365"/>
                <a:gd name="T58" fmla="*/ 33 w 668"/>
                <a:gd name="T59" fmla="*/ 84 h 365"/>
                <a:gd name="T60" fmla="*/ 44 w 668"/>
                <a:gd name="T61" fmla="*/ 51 h 365"/>
                <a:gd name="T62" fmla="*/ 67 w 668"/>
                <a:gd name="T63" fmla="*/ 55 h 365"/>
                <a:gd name="T64" fmla="*/ 87 w 668"/>
                <a:gd name="T65" fmla="*/ 63 h 365"/>
                <a:gd name="T66" fmla="*/ 102 w 668"/>
                <a:gd name="T67" fmla="*/ 39 h 365"/>
                <a:gd name="T68" fmla="*/ 108 w 668"/>
                <a:gd name="T69" fmla="*/ 14 h 365"/>
                <a:gd name="T70" fmla="*/ 139 w 668"/>
                <a:gd name="T71" fmla="*/ 11 h 365"/>
                <a:gd name="T72" fmla="*/ 168 w 668"/>
                <a:gd name="T73" fmla="*/ 1 h 365"/>
                <a:gd name="T74" fmla="*/ 169 w 668"/>
                <a:gd name="T75" fmla="*/ 27 h 365"/>
                <a:gd name="T76" fmla="*/ 182 w 668"/>
                <a:gd name="T77" fmla="*/ 53 h 365"/>
                <a:gd name="T78" fmla="*/ 166 w 668"/>
                <a:gd name="T79" fmla="*/ 67 h 365"/>
                <a:gd name="T80" fmla="*/ 181 w 668"/>
                <a:gd name="T81" fmla="*/ 93 h 365"/>
                <a:gd name="T82" fmla="*/ 198 w 668"/>
                <a:gd name="T83" fmla="*/ 118 h 365"/>
                <a:gd name="T84" fmla="*/ 234 w 668"/>
                <a:gd name="T85" fmla="*/ 80 h 365"/>
                <a:gd name="T86" fmla="*/ 276 w 668"/>
                <a:gd name="T87" fmla="*/ 61 h 365"/>
                <a:gd name="T88" fmla="*/ 350 w 668"/>
                <a:gd name="T89" fmla="*/ 24 h 365"/>
                <a:gd name="T90" fmla="*/ 369 w 668"/>
                <a:gd name="T91" fmla="*/ 33 h 365"/>
                <a:gd name="T92" fmla="*/ 386 w 668"/>
                <a:gd name="T93" fmla="*/ 47 h 365"/>
                <a:gd name="T94" fmla="*/ 403 w 668"/>
                <a:gd name="T95" fmla="*/ 63 h 365"/>
                <a:gd name="T96" fmla="*/ 425 w 668"/>
                <a:gd name="T97" fmla="*/ 77 h 365"/>
                <a:gd name="T98" fmla="*/ 443 w 668"/>
                <a:gd name="T99" fmla="*/ 84 h 365"/>
                <a:gd name="T100" fmla="*/ 462 w 668"/>
                <a:gd name="T101" fmla="*/ 93 h 365"/>
                <a:gd name="T102" fmla="*/ 483 w 668"/>
                <a:gd name="T103" fmla="*/ 96 h 365"/>
                <a:gd name="T104" fmla="*/ 554 w 668"/>
                <a:gd name="T105" fmla="*/ 51 h 365"/>
                <a:gd name="T106" fmla="*/ 571 w 668"/>
                <a:gd name="T107" fmla="*/ 63 h 365"/>
                <a:gd name="T108" fmla="*/ 593 w 668"/>
                <a:gd name="T109" fmla="*/ 69 h 365"/>
                <a:gd name="T110" fmla="*/ 610 w 668"/>
                <a:gd name="T111" fmla="*/ 86 h 365"/>
                <a:gd name="T112" fmla="*/ 623 w 668"/>
                <a:gd name="T113" fmla="*/ 103 h 365"/>
                <a:gd name="T114" fmla="*/ 633 w 668"/>
                <a:gd name="T115" fmla="*/ 121 h 365"/>
                <a:gd name="T116" fmla="*/ 636 w 668"/>
                <a:gd name="T117" fmla="*/ 141 h 365"/>
                <a:gd name="T118" fmla="*/ 645 w 668"/>
                <a:gd name="T119" fmla="*/ 165 h 365"/>
                <a:gd name="T120" fmla="*/ 659 w 668"/>
                <a:gd name="T121" fmla="*/ 170 h 365"/>
                <a:gd name="T122" fmla="*/ 665 w 668"/>
                <a:gd name="T123" fmla="*/ 193 h 365"/>
                <a:gd name="T124" fmla="*/ 659 w 668"/>
                <a:gd name="T125" fmla="*/ 21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8" h="365">
                  <a:moveTo>
                    <a:pt x="659" y="235"/>
                  </a:moveTo>
                  <a:lnTo>
                    <a:pt x="659" y="234"/>
                  </a:lnTo>
                  <a:lnTo>
                    <a:pt x="658" y="234"/>
                  </a:lnTo>
                  <a:lnTo>
                    <a:pt x="656" y="234"/>
                  </a:lnTo>
                  <a:lnTo>
                    <a:pt x="655" y="234"/>
                  </a:lnTo>
                  <a:lnTo>
                    <a:pt x="654" y="233"/>
                  </a:lnTo>
                  <a:lnTo>
                    <a:pt x="653" y="233"/>
                  </a:lnTo>
                  <a:lnTo>
                    <a:pt x="652" y="233"/>
                  </a:lnTo>
                  <a:lnTo>
                    <a:pt x="651" y="233"/>
                  </a:lnTo>
                  <a:lnTo>
                    <a:pt x="648" y="232"/>
                  </a:lnTo>
                  <a:lnTo>
                    <a:pt x="647" y="232"/>
                  </a:lnTo>
                  <a:lnTo>
                    <a:pt x="646" y="232"/>
                  </a:lnTo>
                  <a:lnTo>
                    <a:pt x="646" y="231"/>
                  </a:lnTo>
                  <a:lnTo>
                    <a:pt x="638" y="230"/>
                  </a:lnTo>
                  <a:lnTo>
                    <a:pt x="636" y="229"/>
                  </a:lnTo>
                  <a:lnTo>
                    <a:pt x="634" y="231"/>
                  </a:lnTo>
                  <a:lnTo>
                    <a:pt x="631" y="234"/>
                  </a:lnTo>
                  <a:lnTo>
                    <a:pt x="630" y="235"/>
                  </a:lnTo>
                  <a:lnTo>
                    <a:pt x="629" y="236"/>
                  </a:lnTo>
                  <a:lnTo>
                    <a:pt x="627" y="237"/>
                  </a:lnTo>
                  <a:lnTo>
                    <a:pt x="627" y="238"/>
                  </a:lnTo>
                  <a:lnTo>
                    <a:pt x="625" y="239"/>
                  </a:lnTo>
                  <a:lnTo>
                    <a:pt x="624" y="240"/>
                  </a:lnTo>
                  <a:lnTo>
                    <a:pt x="621" y="242"/>
                  </a:lnTo>
                  <a:lnTo>
                    <a:pt x="621" y="243"/>
                  </a:lnTo>
                  <a:lnTo>
                    <a:pt x="619" y="244"/>
                  </a:lnTo>
                  <a:lnTo>
                    <a:pt x="619" y="245"/>
                  </a:lnTo>
                  <a:lnTo>
                    <a:pt x="618" y="245"/>
                  </a:lnTo>
                  <a:lnTo>
                    <a:pt x="618" y="246"/>
                  </a:lnTo>
                  <a:lnTo>
                    <a:pt x="616" y="248"/>
                  </a:lnTo>
                  <a:lnTo>
                    <a:pt x="614" y="249"/>
                  </a:lnTo>
                  <a:lnTo>
                    <a:pt x="613" y="250"/>
                  </a:lnTo>
                  <a:lnTo>
                    <a:pt x="612" y="250"/>
                  </a:lnTo>
                  <a:lnTo>
                    <a:pt x="612" y="251"/>
                  </a:lnTo>
                  <a:lnTo>
                    <a:pt x="611" y="251"/>
                  </a:lnTo>
                  <a:lnTo>
                    <a:pt x="608" y="255"/>
                  </a:lnTo>
                  <a:lnTo>
                    <a:pt x="606" y="256"/>
                  </a:lnTo>
                  <a:lnTo>
                    <a:pt x="604" y="257"/>
                  </a:lnTo>
                  <a:lnTo>
                    <a:pt x="601" y="260"/>
                  </a:lnTo>
                  <a:lnTo>
                    <a:pt x="600" y="261"/>
                  </a:lnTo>
                  <a:lnTo>
                    <a:pt x="600" y="262"/>
                  </a:lnTo>
                  <a:lnTo>
                    <a:pt x="599" y="262"/>
                  </a:lnTo>
                  <a:lnTo>
                    <a:pt x="599" y="263"/>
                  </a:lnTo>
                  <a:lnTo>
                    <a:pt x="598" y="263"/>
                  </a:lnTo>
                  <a:lnTo>
                    <a:pt x="597" y="263"/>
                  </a:lnTo>
                  <a:lnTo>
                    <a:pt x="597" y="264"/>
                  </a:lnTo>
                  <a:lnTo>
                    <a:pt x="596" y="265"/>
                  </a:lnTo>
                  <a:lnTo>
                    <a:pt x="594" y="267"/>
                  </a:lnTo>
                  <a:lnTo>
                    <a:pt x="593" y="267"/>
                  </a:lnTo>
                  <a:lnTo>
                    <a:pt x="592" y="268"/>
                  </a:lnTo>
                  <a:lnTo>
                    <a:pt x="589" y="271"/>
                  </a:lnTo>
                  <a:lnTo>
                    <a:pt x="587" y="273"/>
                  </a:lnTo>
                  <a:lnTo>
                    <a:pt x="586" y="273"/>
                  </a:lnTo>
                  <a:lnTo>
                    <a:pt x="586" y="274"/>
                  </a:lnTo>
                  <a:lnTo>
                    <a:pt x="585" y="275"/>
                  </a:lnTo>
                  <a:lnTo>
                    <a:pt x="584" y="276"/>
                  </a:lnTo>
                  <a:lnTo>
                    <a:pt x="583" y="276"/>
                  </a:lnTo>
                  <a:lnTo>
                    <a:pt x="583" y="277"/>
                  </a:lnTo>
                  <a:lnTo>
                    <a:pt x="579" y="280"/>
                  </a:lnTo>
                  <a:lnTo>
                    <a:pt x="578" y="281"/>
                  </a:lnTo>
                  <a:lnTo>
                    <a:pt x="577" y="281"/>
                  </a:lnTo>
                  <a:lnTo>
                    <a:pt x="577" y="282"/>
                  </a:lnTo>
                  <a:lnTo>
                    <a:pt x="576" y="282"/>
                  </a:lnTo>
                  <a:lnTo>
                    <a:pt x="576" y="283"/>
                  </a:lnTo>
                  <a:lnTo>
                    <a:pt x="575" y="283"/>
                  </a:lnTo>
                  <a:lnTo>
                    <a:pt x="575" y="284"/>
                  </a:lnTo>
                  <a:lnTo>
                    <a:pt x="574" y="284"/>
                  </a:lnTo>
                  <a:lnTo>
                    <a:pt x="574" y="285"/>
                  </a:lnTo>
                  <a:lnTo>
                    <a:pt x="573" y="285"/>
                  </a:lnTo>
                  <a:lnTo>
                    <a:pt x="572" y="286"/>
                  </a:lnTo>
                  <a:lnTo>
                    <a:pt x="571" y="287"/>
                  </a:lnTo>
                  <a:lnTo>
                    <a:pt x="569" y="290"/>
                  </a:lnTo>
                  <a:lnTo>
                    <a:pt x="568" y="290"/>
                  </a:lnTo>
                  <a:lnTo>
                    <a:pt x="566" y="292"/>
                  </a:lnTo>
                  <a:lnTo>
                    <a:pt x="566" y="293"/>
                  </a:lnTo>
                  <a:lnTo>
                    <a:pt x="565" y="293"/>
                  </a:lnTo>
                  <a:lnTo>
                    <a:pt x="564" y="294"/>
                  </a:lnTo>
                  <a:lnTo>
                    <a:pt x="563" y="295"/>
                  </a:lnTo>
                  <a:lnTo>
                    <a:pt x="562" y="295"/>
                  </a:lnTo>
                  <a:lnTo>
                    <a:pt x="562" y="296"/>
                  </a:lnTo>
                  <a:lnTo>
                    <a:pt x="559" y="298"/>
                  </a:lnTo>
                  <a:lnTo>
                    <a:pt x="558" y="298"/>
                  </a:lnTo>
                  <a:lnTo>
                    <a:pt x="557" y="299"/>
                  </a:lnTo>
                  <a:lnTo>
                    <a:pt x="556" y="300"/>
                  </a:lnTo>
                  <a:lnTo>
                    <a:pt x="555" y="301"/>
                  </a:lnTo>
                  <a:lnTo>
                    <a:pt x="554" y="302"/>
                  </a:lnTo>
                  <a:lnTo>
                    <a:pt x="553" y="302"/>
                  </a:lnTo>
                  <a:lnTo>
                    <a:pt x="553" y="303"/>
                  </a:lnTo>
                  <a:lnTo>
                    <a:pt x="552" y="303"/>
                  </a:lnTo>
                  <a:lnTo>
                    <a:pt x="552" y="302"/>
                  </a:lnTo>
                  <a:lnTo>
                    <a:pt x="552" y="301"/>
                  </a:lnTo>
                  <a:lnTo>
                    <a:pt x="552" y="300"/>
                  </a:lnTo>
                  <a:lnTo>
                    <a:pt x="551" y="300"/>
                  </a:lnTo>
                  <a:lnTo>
                    <a:pt x="550" y="300"/>
                  </a:lnTo>
                  <a:lnTo>
                    <a:pt x="549" y="299"/>
                  </a:lnTo>
                  <a:lnTo>
                    <a:pt x="548" y="299"/>
                  </a:lnTo>
                  <a:lnTo>
                    <a:pt x="548" y="298"/>
                  </a:lnTo>
                  <a:lnTo>
                    <a:pt x="547" y="298"/>
                  </a:lnTo>
                  <a:lnTo>
                    <a:pt x="547" y="298"/>
                  </a:lnTo>
                  <a:lnTo>
                    <a:pt x="547" y="298"/>
                  </a:lnTo>
                  <a:lnTo>
                    <a:pt x="547" y="299"/>
                  </a:lnTo>
                  <a:lnTo>
                    <a:pt x="546" y="299"/>
                  </a:lnTo>
                  <a:lnTo>
                    <a:pt x="546" y="300"/>
                  </a:lnTo>
                  <a:lnTo>
                    <a:pt x="545" y="300"/>
                  </a:lnTo>
                  <a:lnTo>
                    <a:pt x="546" y="300"/>
                  </a:lnTo>
                  <a:lnTo>
                    <a:pt x="546" y="299"/>
                  </a:lnTo>
                  <a:lnTo>
                    <a:pt x="546" y="298"/>
                  </a:lnTo>
                  <a:lnTo>
                    <a:pt x="547" y="298"/>
                  </a:lnTo>
                  <a:lnTo>
                    <a:pt x="547" y="298"/>
                  </a:lnTo>
                  <a:lnTo>
                    <a:pt x="548" y="298"/>
                  </a:lnTo>
                  <a:lnTo>
                    <a:pt x="548" y="298"/>
                  </a:lnTo>
                  <a:lnTo>
                    <a:pt x="548" y="298"/>
                  </a:lnTo>
                  <a:lnTo>
                    <a:pt x="547" y="298"/>
                  </a:lnTo>
                  <a:lnTo>
                    <a:pt x="548" y="298"/>
                  </a:lnTo>
                  <a:lnTo>
                    <a:pt x="548" y="297"/>
                  </a:lnTo>
                  <a:lnTo>
                    <a:pt x="547" y="297"/>
                  </a:lnTo>
                  <a:lnTo>
                    <a:pt x="547" y="296"/>
                  </a:lnTo>
                  <a:lnTo>
                    <a:pt x="548" y="296"/>
                  </a:lnTo>
                  <a:lnTo>
                    <a:pt x="548" y="295"/>
                  </a:lnTo>
                  <a:lnTo>
                    <a:pt x="547" y="295"/>
                  </a:lnTo>
                  <a:lnTo>
                    <a:pt x="546" y="295"/>
                  </a:lnTo>
                  <a:lnTo>
                    <a:pt x="546" y="294"/>
                  </a:lnTo>
                  <a:lnTo>
                    <a:pt x="546" y="293"/>
                  </a:lnTo>
                  <a:lnTo>
                    <a:pt x="546" y="292"/>
                  </a:lnTo>
                  <a:lnTo>
                    <a:pt x="545" y="292"/>
                  </a:lnTo>
                  <a:lnTo>
                    <a:pt x="545" y="291"/>
                  </a:lnTo>
                  <a:lnTo>
                    <a:pt x="546" y="291"/>
                  </a:lnTo>
                  <a:lnTo>
                    <a:pt x="546" y="290"/>
                  </a:lnTo>
                  <a:lnTo>
                    <a:pt x="546" y="289"/>
                  </a:lnTo>
                  <a:lnTo>
                    <a:pt x="545" y="289"/>
                  </a:lnTo>
                  <a:lnTo>
                    <a:pt x="545" y="288"/>
                  </a:lnTo>
                  <a:lnTo>
                    <a:pt x="545" y="287"/>
                  </a:lnTo>
                  <a:lnTo>
                    <a:pt x="546" y="287"/>
                  </a:lnTo>
                  <a:lnTo>
                    <a:pt x="545" y="287"/>
                  </a:lnTo>
                  <a:lnTo>
                    <a:pt x="545" y="286"/>
                  </a:lnTo>
                  <a:lnTo>
                    <a:pt x="545" y="285"/>
                  </a:lnTo>
                  <a:lnTo>
                    <a:pt x="545" y="284"/>
                  </a:lnTo>
                  <a:lnTo>
                    <a:pt x="545" y="283"/>
                  </a:lnTo>
                  <a:lnTo>
                    <a:pt x="545" y="282"/>
                  </a:lnTo>
                  <a:lnTo>
                    <a:pt x="546" y="282"/>
                  </a:lnTo>
                  <a:lnTo>
                    <a:pt x="546" y="281"/>
                  </a:lnTo>
                  <a:lnTo>
                    <a:pt x="545" y="281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79"/>
                  </a:lnTo>
                  <a:lnTo>
                    <a:pt x="547" y="279"/>
                  </a:lnTo>
                  <a:lnTo>
                    <a:pt x="547" y="280"/>
                  </a:lnTo>
                  <a:lnTo>
                    <a:pt x="547" y="279"/>
                  </a:lnTo>
                  <a:lnTo>
                    <a:pt x="546" y="279"/>
                  </a:lnTo>
                  <a:lnTo>
                    <a:pt x="546" y="278"/>
                  </a:lnTo>
                  <a:lnTo>
                    <a:pt x="546" y="277"/>
                  </a:lnTo>
                  <a:lnTo>
                    <a:pt x="547" y="277"/>
                  </a:lnTo>
                  <a:lnTo>
                    <a:pt x="547" y="276"/>
                  </a:lnTo>
                  <a:lnTo>
                    <a:pt x="546" y="276"/>
                  </a:lnTo>
                  <a:lnTo>
                    <a:pt x="546" y="275"/>
                  </a:lnTo>
                  <a:lnTo>
                    <a:pt x="545" y="275"/>
                  </a:lnTo>
                  <a:lnTo>
                    <a:pt x="544" y="275"/>
                  </a:lnTo>
                  <a:lnTo>
                    <a:pt x="544" y="274"/>
                  </a:lnTo>
                  <a:lnTo>
                    <a:pt x="544" y="273"/>
                  </a:lnTo>
                  <a:lnTo>
                    <a:pt x="544" y="272"/>
                  </a:lnTo>
                  <a:lnTo>
                    <a:pt x="543" y="272"/>
                  </a:lnTo>
                  <a:lnTo>
                    <a:pt x="542" y="272"/>
                  </a:lnTo>
                  <a:lnTo>
                    <a:pt x="542" y="271"/>
                  </a:lnTo>
                  <a:lnTo>
                    <a:pt x="542" y="270"/>
                  </a:lnTo>
                  <a:lnTo>
                    <a:pt x="543" y="270"/>
                  </a:lnTo>
                  <a:lnTo>
                    <a:pt x="543" y="269"/>
                  </a:lnTo>
                  <a:lnTo>
                    <a:pt x="543" y="268"/>
                  </a:lnTo>
                  <a:lnTo>
                    <a:pt x="543" y="267"/>
                  </a:lnTo>
                  <a:lnTo>
                    <a:pt x="543" y="266"/>
                  </a:lnTo>
                  <a:lnTo>
                    <a:pt x="542" y="266"/>
                  </a:lnTo>
                  <a:lnTo>
                    <a:pt x="542" y="265"/>
                  </a:lnTo>
                  <a:lnTo>
                    <a:pt x="542" y="264"/>
                  </a:lnTo>
                  <a:lnTo>
                    <a:pt x="542" y="263"/>
                  </a:lnTo>
                  <a:lnTo>
                    <a:pt x="543" y="263"/>
                  </a:lnTo>
                  <a:lnTo>
                    <a:pt x="542" y="263"/>
                  </a:lnTo>
                  <a:lnTo>
                    <a:pt x="542" y="262"/>
                  </a:lnTo>
                  <a:lnTo>
                    <a:pt x="541" y="262"/>
                  </a:lnTo>
                  <a:lnTo>
                    <a:pt x="541" y="261"/>
                  </a:lnTo>
                  <a:lnTo>
                    <a:pt x="541" y="260"/>
                  </a:lnTo>
                  <a:lnTo>
                    <a:pt x="541" y="259"/>
                  </a:lnTo>
                  <a:lnTo>
                    <a:pt x="541" y="258"/>
                  </a:lnTo>
                  <a:lnTo>
                    <a:pt x="542" y="258"/>
                  </a:lnTo>
                  <a:lnTo>
                    <a:pt x="542" y="259"/>
                  </a:lnTo>
                  <a:lnTo>
                    <a:pt x="542" y="258"/>
                  </a:lnTo>
                  <a:lnTo>
                    <a:pt x="543" y="258"/>
                  </a:lnTo>
                  <a:lnTo>
                    <a:pt x="543" y="257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4"/>
                  </a:lnTo>
                  <a:lnTo>
                    <a:pt x="540" y="253"/>
                  </a:lnTo>
                  <a:lnTo>
                    <a:pt x="539" y="252"/>
                  </a:lnTo>
                  <a:lnTo>
                    <a:pt x="539" y="251"/>
                  </a:lnTo>
                  <a:lnTo>
                    <a:pt x="540" y="251"/>
                  </a:lnTo>
                  <a:lnTo>
                    <a:pt x="540" y="250"/>
                  </a:lnTo>
                  <a:lnTo>
                    <a:pt x="541" y="249"/>
                  </a:lnTo>
                  <a:lnTo>
                    <a:pt x="540" y="249"/>
                  </a:lnTo>
                  <a:lnTo>
                    <a:pt x="540" y="249"/>
                  </a:lnTo>
                  <a:lnTo>
                    <a:pt x="541" y="249"/>
                  </a:lnTo>
                  <a:lnTo>
                    <a:pt x="541" y="248"/>
                  </a:lnTo>
                  <a:lnTo>
                    <a:pt x="542" y="248"/>
                  </a:lnTo>
                  <a:lnTo>
                    <a:pt x="541" y="248"/>
                  </a:lnTo>
                  <a:lnTo>
                    <a:pt x="541" y="247"/>
                  </a:lnTo>
                  <a:lnTo>
                    <a:pt x="541" y="246"/>
                  </a:lnTo>
                  <a:lnTo>
                    <a:pt x="540" y="246"/>
                  </a:lnTo>
                  <a:lnTo>
                    <a:pt x="540" y="245"/>
                  </a:lnTo>
                  <a:lnTo>
                    <a:pt x="539" y="245"/>
                  </a:lnTo>
                  <a:lnTo>
                    <a:pt x="538" y="245"/>
                  </a:lnTo>
                  <a:lnTo>
                    <a:pt x="538" y="246"/>
                  </a:lnTo>
                  <a:lnTo>
                    <a:pt x="538" y="245"/>
                  </a:lnTo>
                  <a:lnTo>
                    <a:pt x="537" y="245"/>
                  </a:lnTo>
                  <a:lnTo>
                    <a:pt x="537" y="244"/>
                  </a:lnTo>
                  <a:lnTo>
                    <a:pt x="538" y="244"/>
                  </a:lnTo>
                  <a:lnTo>
                    <a:pt x="537" y="244"/>
                  </a:lnTo>
                  <a:lnTo>
                    <a:pt x="537" y="243"/>
                  </a:lnTo>
                  <a:lnTo>
                    <a:pt x="536" y="243"/>
                  </a:lnTo>
                  <a:lnTo>
                    <a:pt x="536" y="242"/>
                  </a:lnTo>
                  <a:lnTo>
                    <a:pt x="535" y="242"/>
                  </a:lnTo>
                  <a:lnTo>
                    <a:pt x="535" y="243"/>
                  </a:lnTo>
                  <a:lnTo>
                    <a:pt x="534" y="242"/>
                  </a:lnTo>
                  <a:lnTo>
                    <a:pt x="535" y="242"/>
                  </a:lnTo>
                  <a:lnTo>
                    <a:pt x="535" y="241"/>
                  </a:lnTo>
                  <a:lnTo>
                    <a:pt x="535" y="240"/>
                  </a:lnTo>
                  <a:lnTo>
                    <a:pt x="534" y="240"/>
                  </a:lnTo>
                  <a:lnTo>
                    <a:pt x="534" y="239"/>
                  </a:lnTo>
                  <a:lnTo>
                    <a:pt x="534" y="238"/>
                  </a:lnTo>
                  <a:lnTo>
                    <a:pt x="534" y="239"/>
                  </a:lnTo>
                  <a:lnTo>
                    <a:pt x="535" y="239"/>
                  </a:lnTo>
                  <a:lnTo>
                    <a:pt x="535" y="238"/>
                  </a:lnTo>
                  <a:lnTo>
                    <a:pt x="535" y="237"/>
                  </a:lnTo>
                  <a:lnTo>
                    <a:pt x="535" y="236"/>
                  </a:lnTo>
                  <a:lnTo>
                    <a:pt x="535" y="235"/>
                  </a:lnTo>
                  <a:lnTo>
                    <a:pt x="534" y="235"/>
                  </a:lnTo>
                  <a:lnTo>
                    <a:pt x="534" y="234"/>
                  </a:lnTo>
                  <a:lnTo>
                    <a:pt x="534" y="233"/>
                  </a:lnTo>
                  <a:lnTo>
                    <a:pt x="533" y="234"/>
                  </a:lnTo>
                  <a:lnTo>
                    <a:pt x="533" y="233"/>
                  </a:lnTo>
                  <a:lnTo>
                    <a:pt x="533" y="232"/>
                  </a:lnTo>
                  <a:lnTo>
                    <a:pt x="533" y="231"/>
                  </a:lnTo>
                  <a:lnTo>
                    <a:pt x="532" y="231"/>
                  </a:lnTo>
                  <a:lnTo>
                    <a:pt x="532" y="230"/>
                  </a:lnTo>
                  <a:lnTo>
                    <a:pt x="531" y="230"/>
                  </a:lnTo>
                  <a:lnTo>
                    <a:pt x="530" y="230"/>
                  </a:lnTo>
                  <a:lnTo>
                    <a:pt x="529" y="230"/>
                  </a:lnTo>
                  <a:lnTo>
                    <a:pt x="527" y="231"/>
                  </a:lnTo>
                  <a:lnTo>
                    <a:pt x="526" y="231"/>
                  </a:lnTo>
                  <a:lnTo>
                    <a:pt x="525" y="232"/>
                  </a:lnTo>
                  <a:lnTo>
                    <a:pt x="524" y="232"/>
                  </a:lnTo>
                  <a:lnTo>
                    <a:pt x="522" y="233"/>
                  </a:lnTo>
                  <a:lnTo>
                    <a:pt x="521" y="233"/>
                  </a:lnTo>
                  <a:lnTo>
                    <a:pt x="519" y="234"/>
                  </a:lnTo>
                  <a:lnTo>
                    <a:pt x="518" y="234"/>
                  </a:lnTo>
                  <a:lnTo>
                    <a:pt x="518" y="235"/>
                  </a:lnTo>
                  <a:lnTo>
                    <a:pt x="517" y="235"/>
                  </a:lnTo>
                  <a:lnTo>
                    <a:pt x="514" y="236"/>
                  </a:lnTo>
                  <a:lnTo>
                    <a:pt x="513" y="236"/>
                  </a:lnTo>
                  <a:lnTo>
                    <a:pt x="512" y="236"/>
                  </a:lnTo>
                  <a:lnTo>
                    <a:pt x="509" y="237"/>
                  </a:lnTo>
                  <a:lnTo>
                    <a:pt x="505" y="239"/>
                  </a:lnTo>
                  <a:lnTo>
                    <a:pt x="504" y="239"/>
                  </a:lnTo>
                  <a:lnTo>
                    <a:pt x="503" y="239"/>
                  </a:lnTo>
                  <a:lnTo>
                    <a:pt x="501" y="240"/>
                  </a:lnTo>
                  <a:lnTo>
                    <a:pt x="496" y="242"/>
                  </a:lnTo>
                  <a:lnTo>
                    <a:pt x="495" y="242"/>
                  </a:lnTo>
                  <a:lnTo>
                    <a:pt x="494" y="243"/>
                  </a:lnTo>
                  <a:lnTo>
                    <a:pt x="492" y="243"/>
                  </a:lnTo>
                  <a:lnTo>
                    <a:pt x="490" y="244"/>
                  </a:lnTo>
                  <a:lnTo>
                    <a:pt x="489" y="244"/>
                  </a:lnTo>
                  <a:lnTo>
                    <a:pt x="483" y="246"/>
                  </a:lnTo>
                  <a:lnTo>
                    <a:pt x="482" y="247"/>
                  </a:lnTo>
                  <a:lnTo>
                    <a:pt x="481" y="247"/>
                  </a:lnTo>
                  <a:lnTo>
                    <a:pt x="480" y="247"/>
                  </a:lnTo>
                  <a:lnTo>
                    <a:pt x="479" y="248"/>
                  </a:lnTo>
                  <a:lnTo>
                    <a:pt x="478" y="248"/>
                  </a:lnTo>
                  <a:lnTo>
                    <a:pt x="476" y="249"/>
                  </a:lnTo>
                  <a:lnTo>
                    <a:pt x="475" y="249"/>
                  </a:lnTo>
                  <a:lnTo>
                    <a:pt x="474" y="249"/>
                  </a:lnTo>
                  <a:lnTo>
                    <a:pt x="472" y="249"/>
                  </a:lnTo>
                  <a:lnTo>
                    <a:pt x="470" y="250"/>
                  </a:lnTo>
                  <a:lnTo>
                    <a:pt x="467" y="251"/>
                  </a:lnTo>
                  <a:lnTo>
                    <a:pt x="465" y="252"/>
                  </a:lnTo>
                  <a:lnTo>
                    <a:pt x="464" y="252"/>
                  </a:lnTo>
                  <a:lnTo>
                    <a:pt x="463" y="252"/>
                  </a:lnTo>
                  <a:lnTo>
                    <a:pt x="463" y="253"/>
                  </a:lnTo>
                  <a:lnTo>
                    <a:pt x="462" y="253"/>
                  </a:lnTo>
                  <a:lnTo>
                    <a:pt x="457" y="255"/>
                  </a:lnTo>
                  <a:lnTo>
                    <a:pt x="456" y="255"/>
                  </a:lnTo>
                  <a:lnTo>
                    <a:pt x="455" y="255"/>
                  </a:lnTo>
                  <a:lnTo>
                    <a:pt x="454" y="256"/>
                  </a:lnTo>
                  <a:lnTo>
                    <a:pt x="453" y="256"/>
                  </a:lnTo>
                  <a:lnTo>
                    <a:pt x="451" y="257"/>
                  </a:lnTo>
                  <a:lnTo>
                    <a:pt x="449" y="257"/>
                  </a:lnTo>
                  <a:lnTo>
                    <a:pt x="448" y="258"/>
                  </a:lnTo>
                  <a:lnTo>
                    <a:pt x="447" y="258"/>
                  </a:lnTo>
                  <a:lnTo>
                    <a:pt x="445" y="259"/>
                  </a:lnTo>
                  <a:lnTo>
                    <a:pt x="444" y="259"/>
                  </a:lnTo>
                  <a:lnTo>
                    <a:pt x="440" y="260"/>
                  </a:lnTo>
                  <a:lnTo>
                    <a:pt x="436" y="261"/>
                  </a:lnTo>
                  <a:lnTo>
                    <a:pt x="433" y="262"/>
                  </a:lnTo>
                  <a:lnTo>
                    <a:pt x="432" y="262"/>
                  </a:lnTo>
                  <a:lnTo>
                    <a:pt x="432" y="263"/>
                  </a:lnTo>
                  <a:lnTo>
                    <a:pt x="431" y="263"/>
                  </a:lnTo>
                  <a:lnTo>
                    <a:pt x="430" y="263"/>
                  </a:lnTo>
                  <a:lnTo>
                    <a:pt x="429" y="263"/>
                  </a:lnTo>
                  <a:lnTo>
                    <a:pt x="428" y="264"/>
                  </a:lnTo>
                  <a:lnTo>
                    <a:pt x="426" y="264"/>
                  </a:lnTo>
                  <a:lnTo>
                    <a:pt x="425" y="264"/>
                  </a:lnTo>
                  <a:lnTo>
                    <a:pt x="425" y="265"/>
                  </a:lnTo>
                  <a:lnTo>
                    <a:pt x="424" y="265"/>
                  </a:lnTo>
                  <a:lnTo>
                    <a:pt x="423" y="266"/>
                  </a:lnTo>
                  <a:lnTo>
                    <a:pt x="422" y="266"/>
                  </a:lnTo>
                  <a:lnTo>
                    <a:pt x="421" y="266"/>
                  </a:lnTo>
                  <a:lnTo>
                    <a:pt x="420" y="266"/>
                  </a:lnTo>
                  <a:lnTo>
                    <a:pt x="419" y="267"/>
                  </a:lnTo>
                  <a:lnTo>
                    <a:pt x="418" y="267"/>
                  </a:lnTo>
                  <a:lnTo>
                    <a:pt x="417" y="267"/>
                  </a:lnTo>
                  <a:lnTo>
                    <a:pt x="416" y="267"/>
                  </a:lnTo>
                  <a:lnTo>
                    <a:pt x="416" y="268"/>
                  </a:lnTo>
                  <a:lnTo>
                    <a:pt x="415" y="268"/>
                  </a:lnTo>
                  <a:lnTo>
                    <a:pt x="414" y="268"/>
                  </a:lnTo>
                  <a:lnTo>
                    <a:pt x="412" y="269"/>
                  </a:lnTo>
                  <a:lnTo>
                    <a:pt x="411" y="269"/>
                  </a:lnTo>
                  <a:lnTo>
                    <a:pt x="410" y="269"/>
                  </a:lnTo>
                  <a:lnTo>
                    <a:pt x="409" y="269"/>
                  </a:lnTo>
                  <a:lnTo>
                    <a:pt x="409" y="270"/>
                  </a:lnTo>
                  <a:lnTo>
                    <a:pt x="408" y="270"/>
                  </a:lnTo>
                  <a:lnTo>
                    <a:pt x="407" y="270"/>
                  </a:lnTo>
                  <a:lnTo>
                    <a:pt x="406" y="271"/>
                  </a:lnTo>
                  <a:lnTo>
                    <a:pt x="405" y="271"/>
                  </a:lnTo>
                  <a:lnTo>
                    <a:pt x="404" y="271"/>
                  </a:lnTo>
                  <a:lnTo>
                    <a:pt x="403" y="271"/>
                  </a:lnTo>
                  <a:lnTo>
                    <a:pt x="398" y="273"/>
                  </a:lnTo>
                  <a:lnTo>
                    <a:pt x="397" y="273"/>
                  </a:lnTo>
                  <a:lnTo>
                    <a:pt x="396" y="274"/>
                  </a:lnTo>
                  <a:lnTo>
                    <a:pt x="395" y="274"/>
                  </a:lnTo>
                  <a:lnTo>
                    <a:pt x="393" y="274"/>
                  </a:lnTo>
                  <a:lnTo>
                    <a:pt x="392" y="275"/>
                  </a:lnTo>
                  <a:lnTo>
                    <a:pt x="390" y="275"/>
                  </a:lnTo>
                  <a:lnTo>
                    <a:pt x="389" y="275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6"/>
                  </a:lnTo>
                  <a:lnTo>
                    <a:pt x="386" y="276"/>
                  </a:lnTo>
                  <a:lnTo>
                    <a:pt x="385" y="277"/>
                  </a:lnTo>
                  <a:lnTo>
                    <a:pt x="384" y="277"/>
                  </a:lnTo>
                  <a:lnTo>
                    <a:pt x="383" y="277"/>
                  </a:lnTo>
                  <a:lnTo>
                    <a:pt x="381" y="278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81" y="281"/>
                  </a:lnTo>
                  <a:lnTo>
                    <a:pt x="381" y="282"/>
                  </a:lnTo>
                  <a:lnTo>
                    <a:pt x="382" y="282"/>
                  </a:lnTo>
                  <a:lnTo>
                    <a:pt x="382" y="283"/>
                  </a:lnTo>
                  <a:lnTo>
                    <a:pt x="383" y="283"/>
                  </a:lnTo>
                  <a:lnTo>
                    <a:pt x="383" y="284"/>
                  </a:lnTo>
                  <a:lnTo>
                    <a:pt x="383" y="285"/>
                  </a:lnTo>
                  <a:lnTo>
                    <a:pt x="382" y="285"/>
                  </a:lnTo>
                  <a:lnTo>
                    <a:pt x="383" y="285"/>
                  </a:lnTo>
                  <a:lnTo>
                    <a:pt x="383" y="286"/>
                  </a:lnTo>
                  <a:lnTo>
                    <a:pt x="383" y="287"/>
                  </a:lnTo>
                  <a:lnTo>
                    <a:pt x="383" y="288"/>
                  </a:lnTo>
                  <a:lnTo>
                    <a:pt x="384" y="288"/>
                  </a:lnTo>
                  <a:lnTo>
                    <a:pt x="383" y="288"/>
                  </a:lnTo>
                  <a:lnTo>
                    <a:pt x="383" y="289"/>
                  </a:lnTo>
                  <a:lnTo>
                    <a:pt x="384" y="289"/>
                  </a:lnTo>
                  <a:lnTo>
                    <a:pt x="385" y="289"/>
                  </a:lnTo>
                  <a:lnTo>
                    <a:pt x="386" y="289"/>
                  </a:lnTo>
                  <a:lnTo>
                    <a:pt x="386" y="290"/>
                  </a:lnTo>
                  <a:lnTo>
                    <a:pt x="387" y="290"/>
                  </a:lnTo>
                  <a:lnTo>
                    <a:pt x="387" y="291"/>
                  </a:lnTo>
                  <a:lnTo>
                    <a:pt x="387" y="292"/>
                  </a:lnTo>
                  <a:lnTo>
                    <a:pt x="388" y="292"/>
                  </a:lnTo>
                  <a:lnTo>
                    <a:pt x="388" y="293"/>
                  </a:lnTo>
                  <a:lnTo>
                    <a:pt x="388" y="294"/>
                  </a:lnTo>
                  <a:lnTo>
                    <a:pt x="389" y="294"/>
                  </a:lnTo>
                  <a:lnTo>
                    <a:pt x="389" y="295"/>
                  </a:lnTo>
                  <a:lnTo>
                    <a:pt x="390" y="295"/>
                  </a:lnTo>
                  <a:lnTo>
                    <a:pt x="390" y="296"/>
                  </a:lnTo>
                  <a:lnTo>
                    <a:pt x="389" y="296"/>
                  </a:lnTo>
                  <a:lnTo>
                    <a:pt x="389" y="297"/>
                  </a:lnTo>
                  <a:lnTo>
                    <a:pt x="390" y="297"/>
                  </a:lnTo>
                  <a:lnTo>
                    <a:pt x="390" y="298"/>
                  </a:lnTo>
                  <a:lnTo>
                    <a:pt x="391" y="298"/>
                  </a:lnTo>
                  <a:lnTo>
                    <a:pt x="391" y="297"/>
                  </a:lnTo>
                  <a:lnTo>
                    <a:pt x="392" y="297"/>
                  </a:lnTo>
                  <a:lnTo>
                    <a:pt x="392" y="298"/>
                  </a:lnTo>
                  <a:lnTo>
                    <a:pt x="392" y="298"/>
                  </a:lnTo>
                  <a:lnTo>
                    <a:pt x="393" y="298"/>
                  </a:lnTo>
                  <a:lnTo>
                    <a:pt x="393" y="299"/>
                  </a:lnTo>
                  <a:lnTo>
                    <a:pt x="392" y="299"/>
                  </a:lnTo>
                  <a:lnTo>
                    <a:pt x="392" y="300"/>
                  </a:lnTo>
                  <a:lnTo>
                    <a:pt x="392" y="301"/>
                  </a:lnTo>
                  <a:lnTo>
                    <a:pt x="392" y="302"/>
                  </a:lnTo>
                  <a:lnTo>
                    <a:pt x="393" y="302"/>
                  </a:lnTo>
                  <a:lnTo>
                    <a:pt x="394" y="302"/>
                  </a:lnTo>
                  <a:lnTo>
                    <a:pt x="395" y="302"/>
                  </a:lnTo>
                  <a:lnTo>
                    <a:pt x="396" y="302"/>
                  </a:lnTo>
                  <a:lnTo>
                    <a:pt x="397" y="302"/>
                  </a:lnTo>
                  <a:lnTo>
                    <a:pt x="398" y="302"/>
                  </a:lnTo>
                  <a:lnTo>
                    <a:pt x="399" y="302"/>
                  </a:lnTo>
                  <a:lnTo>
                    <a:pt x="400" y="302"/>
                  </a:lnTo>
                  <a:lnTo>
                    <a:pt x="401" y="303"/>
                  </a:lnTo>
                  <a:lnTo>
                    <a:pt x="402" y="303"/>
                  </a:lnTo>
                  <a:lnTo>
                    <a:pt x="402" y="304"/>
                  </a:lnTo>
                  <a:lnTo>
                    <a:pt x="403" y="304"/>
                  </a:lnTo>
                  <a:lnTo>
                    <a:pt x="403" y="305"/>
                  </a:lnTo>
                  <a:lnTo>
                    <a:pt x="403" y="306"/>
                  </a:lnTo>
                  <a:lnTo>
                    <a:pt x="404" y="306"/>
                  </a:lnTo>
                  <a:lnTo>
                    <a:pt x="404" y="305"/>
                  </a:lnTo>
                  <a:lnTo>
                    <a:pt x="405" y="305"/>
                  </a:lnTo>
                  <a:lnTo>
                    <a:pt x="406" y="305"/>
                  </a:lnTo>
                  <a:lnTo>
                    <a:pt x="406" y="306"/>
                  </a:lnTo>
                  <a:lnTo>
                    <a:pt x="406" y="307"/>
                  </a:lnTo>
                  <a:lnTo>
                    <a:pt x="407" y="307"/>
                  </a:lnTo>
                  <a:lnTo>
                    <a:pt x="407" y="308"/>
                  </a:lnTo>
                  <a:lnTo>
                    <a:pt x="408" y="308"/>
                  </a:lnTo>
                  <a:lnTo>
                    <a:pt x="408" y="309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8" y="312"/>
                  </a:lnTo>
                  <a:lnTo>
                    <a:pt x="407" y="312"/>
                  </a:lnTo>
                  <a:lnTo>
                    <a:pt x="407" y="313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4" y="316"/>
                  </a:lnTo>
                  <a:lnTo>
                    <a:pt x="402" y="318"/>
                  </a:lnTo>
                  <a:lnTo>
                    <a:pt x="401" y="320"/>
                  </a:lnTo>
                  <a:lnTo>
                    <a:pt x="400" y="321"/>
                  </a:lnTo>
                  <a:lnTo>
                    <a:pt x="398" y="323"/>
                  </a:lnTo>
                  <a:lnTo>
                    <a:pt x="396" y="325"/>
                  </a:lnTo>
                  <a:lnTo>
                    <a:pt x="396" y="326"/>
                  </a:lnTo>
                  <a:lnTo>
                    <a:pt x="395" y="326"/>
                  </a:lnTo>
                  <a:lnTo>
                    <a:pt x="393" y="329"/>
                  </a:lnTo>
                  <a:lnTo>
                    <a:pt x="392" y="330"/>
                  </a:lnTo>
                  <a:lnTo>
                    <a:pt x="391" y="331"/>
                  </a:lnTo>
                  <a:lnTo>
                    <a:pt x="391" y="332"/>
                  </a:lnTo>
                  <a:lnTo>
                    <a:pt x="388" y="332"/>
                  </a:lnTo>
                  <a:lnTo>
                    <a:pt x="386" y="332"/>
                  </a:lnTo>
                  <a:lnTo>
                    <a:pt x="382" y="332"/>
                  </a:lnTo>
                  <a:lnTo>
                    <a:pt x="377" y="332"/>
                  </a:lnTo>
                  <a:lnTo>
                    <a:pt x="377" y="332"/>
                  </a:lnTo>
                  <a:lnTo>
                    <a:pt x="375" y="332"/>
                  </a:lnTo>
                  <a:lnTo>
                    <a:pt x="373" y="332"/>
                  </a:lnTo>
                  <a:lnTo>
                    <a:pt x="372" y="332"/>
                  </a:lnTo>
                  <a:lnTo>
                    <a:pt x="371" y="332"/>
                  </a:lnTo>
                  <a:lnTo>
                    <a:pt x="368" y="331"/>
                  </a:lnTo>
                  <a:lnTo>
                    <a:pt x="365" y="332"/>
                  </a:lnTo>
                  <a:lnTo>
                    <a:pt x="363" y="332"/>
                  </a:lnTo>
                  <a:lnTo>
                    <a:pt x="363" y="331"/>
                  </a:lnTo>
                  <a:lnTo>
                    <a:pt x="362" y="331"/>
                  </a:lnTo>
                  <a:lnTo>
                    <a:pt x="359" y="331"/>
                  </a:lnTo>
                  <a:lnTo>
                    <a:pt x="358" y="331"/>
                  </a:lnTo>
                  <a:lnTo>
                    <a:pt x="357" y="331"/>
                  </a:lnTo>
                  <a:lnTo>
                    <a:pt x="355" y="331"/>
                  </a:lnTo>
                  <a:lnTo>
                    <a:pt x="354" y="331"/>
                  </a:lnTo>
                  <a:lnTo>
                    <a:pt x="352" y="331"/>
                  </a:lnTo>
                  <a:lnTo>
                    <a:pt x="351" y="331"/>
                  </a:lnTo>
                  <a:lnTo>
                    <a:pt x="349" y="331"/>
                  </a:lnTo>
                  <a:lnTo>
                    <a:pt x="348" y="331"/>
                  </a:lnTo>
                  <a:lnTo>
                    <a:pt x="347" y="331"/>
                  </a:lnTo>
                  <a:lnTo>
                    <a:pt x="346" y="331"/>
                  </a:lnTo>
                  <a:lnTo>
                    <a:pt x="345" y="331"/>
                  </a:lnTo>
                  <a:lnTo>
                    <a:pt x="344" y="331"/>
                  </a:lnTo>
                  <a:lnTo>
                    <a:pt x="343" y="331"/>
                  </a:lnTo>
                  <a:lnTo>
                    <a:pt x="342" y="331"/>
                  </a:lnTo>
                  <a:lnTo>
                    <a:pt x="341" y="331"/>
                  </a:lnTo>
                  <a:lnTo>
                    <a:pt x="340" y="331"/>
                  </a:lnTo>
                  <a:lnTo>
                    <a:pt x="336" y="331"/>
                  </a:lnTo>
                  <a:lnTo>
                    <a:pt x="335" y="331"/>
                  </a:lnTo>
                  <a:lnTo>
                    <a:pt x="333" y="331"/>
                  </a:lnTo>
                  <a:lnTo>
                    <a:pt x="332" y="331"/>
                  </a:lnTo>
                  <a:lnTo>
                    <a:pt x="331" y="330"/>
                  </a:lnTo>
                  <a:lnTo>
                    <a:pt x="330" y="330"/>
                  </a:lnTo>
                  <a:lnTo>
                    <a:pt x="326" y="328"/>
                  </a:lnTo>
                  <a:lnTo>
                    <a:pt x="325" y="328"/>
                  </a:lnTo>
                  <a:lnTo>
                    <a:pt x="321" y="326"/>
                  </a:lnTo>
                  <a:lnTo>
                    <a:pt x="320" y="326"/>
                  </a:lnTo>
                  <a:lnTo>
                    <a:pt x="320" y="325"/>
                  </a:lnTo>
                  <a:lnTo>
                    <a:pt x="318" y="325"/>
                  </a:lnTo>
                  <a:lnTo>
                    <a:pt x="316" y="324"/>
                  </a:lnTo>
                  <a:lnTo>
                    <a:pt x="314" y="323"/>
                  </a:lnTo>
                  <a:lnTo>
                    <a:pt x="312" y="322"/>
                  </a:lnTo>
                  <a:lnTo>
                    <a:pt x="311" y="322"/>
                  </a:lnTo>
                  <a:lnTo>
                    <a:pt x="310" y="322"/>
                  </a:lnTo>
                  <a:lnTo>
                    <a:pt x="305" y="320"/>
                  </a:lnTo>
                  <a:lnTo>
                    <a:pt x="304" y="319"/>
                  </a:lnTo>
                  <a:lnTo>
                    <a:pt x="303" y="319"/>
                  </a:lnTo>
                  <a:lnTo>
                    <a:pt x="302" y="319"/>
                  </a:lnTo>
                  <a:lnTo>
                    <a:pt x="301" y="318"/>
                  </a:lnTo>
                  <a:lnTo>
                    <a:pt x="300" y="318"/>
                  </a:lnTo>
                  <a:lnTo>
                    <a:pt x="299" y="317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5" y="316"/>
                  </a:lnTo>
                  <a:lnTo>
                    <a:pt x="294" y="316"/>
                  </a:lnTo>
                  <a:lnTo>
                    <a:pt x="293" y="316"/>
                  </a:lnTo>
                  <a:lnTo>
                    <a:pt x="292" y="316"/>
                  </a:lnTo>
                  <a:lnTo>
                    <a:pt x="291" y="316"/>
                  </a:lnTo>
                  <a:lnTo>
                    <a:pt x="290" y="316"/>
                  </a:lnTo>
                  <a:lnTo>
                    <a:pt x="289" y="317"/>
                  </a:lnTo>
                  <a:lnTo>
                    <a:pt x="288" y="317"/>
                  </a:lnTo>
                  <a:lnTo>
                    <a:pt x="287" y="317"/>
                  </a:lnTo>
                  <a:lnTo>
                    <a:pt x="287" y="318"/>
                  </a:lnTo>
                  <a:lnTo>
                    <a:pt x="286" y="318"/>
                  </a:lnTo>
                  <a:lnTo>
                    <a:pt x="285" y="319"/>
                  </a:lnTo>
                  <a:lnTo>
                    <a:pt x="284" y="319"/>
                  </a:lnTo>
                  <a:lnTo>
                    <a:pt x="283" y="320"/>
                  </a:lnTo>
                  <a:lnTo>
                    <a:pt x="282" y="320"/>
                  </a:lnTo>
                  <a:lnTo>
                    <a:pt x="282" y="321"/>
                  </a:lnTo>
                  <a:lnTo>
                    <a:pt x="281" y="321"/>
                  </a:lnTo>
                  <a:lnTo>
                    <a:pt x="280" y="321"/>
                  </a:lnTo>
                  <a:lnTo>
                    <a:pt x="280" y="321"/>
                  </a:lnTo>
                  <a:lnTo>
                    <a:pt x="279" y="321"/>
                  </a:lnTo>
                  <a:lnTo>
                    <a:pt x="278" y="321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1"/>
                  </a:lnTo>
                  <a:lnTo>
                    <a:pt x="274" y="321"/>
                  </a:lnTo>
                  <a:lnTo>
                    <a:pt x="273" y="321"/>
                  </a:lnTo>
                  <a:lnTo>
                    <a:pt x="272" y="321"/>
                  </a:lnTo>
                  <a:lnTo>
                    <a:pt x="271" y="321"/>
                  </a:lnTo>
                  <a:lnTo>
                    <a:pt x="270" y="321"/>
                  </a:lnTo>
                  <a:lnTo>
                    <a:pt x="268" y="322"/>
                  </a:lnTo>
                  <a:lnTo>
                    <a:pt x="267" y="322"/>
                  </a:lnTo>
                  <a:lnTo>
                    <a:pt x="267" y="321"/>
                  </a:lnTo>
                  <a:lnTo>
                    <a:pt x="266" y="321"/>
                  </a:lnTo>
                  <a:lnTo>
                    <a:pt x="265" y="322"/>
                  </a:lnTo>
                  <a:lnTo>
                    <a:pt x="264" y="322"/>
                  </a:lnTo>
                  <a:lnTo>
                    <a:pt x="263" y="322"/>
                  </a:lnTo>
                  <a:lnTo>
                    <a:pt x="262" y="322"/>
                  </a:lnTo>
                  <a:lnTo>
                    <a:pt x="259" y="322"/>
                  </a:lnTo>
                  <a:lnTo>
                    <a:pt x="257" y="322"/>
                  </a:lnTo>
                  <a:lnTo>
                    <a:pt x="256" y="322"/>
                  </a:lnTo>
                  <a:lnTo>
                    <a:pt x="255" y="323"/>
                  </a:lnTo>
                  <a:lnTo>
                    <a:pt x="254" y="323"/>
                  </a:lnTo>
                  <a:lnTo>
                    <a:pt x="253" y="323"/>
                  </a:lnTo>
                  <a:lnTo>
                    <a:pt x="252" y="323"/>
                  </a:lnTo>
                  <a:lnTo>
                    <a:pt x="251" y="323"/>
                  </a:lnTo>
                  <a:lnTo>
                    <a:pt x="251" y="324"/>
                  </a:lnTo>
                  <a:lnTo>
                    <a:pt x="250" y="324"/>
                  </a:lnTo>
                  <a:lnTo>
                    <a:pt x="249" y="324"/>
                  </a:lnTo>
                  <a:lnTo>
                    <a:pt x="249" y="325"/>
                  </a:lnTo>
                  <a:lnTo>
                    <a:pt x="250" y="326"/>
                  </a:lnTo>
                  <a:lnTo>
                    <a:pt x="251" y="326"/>
                  </a:lnTo>
                  <a:lnTo>
                    <a:pt x="251" y="327"/>
                  </a:lnTo>
                  <a:lnTo>
                    <a:pt x="252" y="327"/>
                  </a:lnTo>
                  <a:lnTo>
                    <a:pt x="252" y="328"/>
                  </a:lnTo>
                  <a:lnTo>
                    <a:pt x="253" y="328"/>
                  </a:lnTo>
                  <a:lnTo>
                    <a:pt x="253" y="329"/>
                  </a:lnTo>
                  <a:lnTo>
                    <a:pt x="253" y="330"/>
                  </a:lnTo>
                  <a:lnTo>
                    <a:pt x="253" y="331"/>
                  </a:lnTo>
                  <a:lnTo>
                    <a:pt x="253" y="332"/>
                  </a:lnTo>
                  <a:lnTo>
                    <a:pt x="254" y="333"/>
                  </a:lnTo>
                  <a:lnTo>
                    <a:pt x="254" y="334"/>
                  </a:lnTo>
                  <a:lnTo>
                    <a:pt x="254" y="335"/>
                  </a:lnTo>
                  <a:lnTo>
                    <a:pt x="254" y="336"/>
                  </a:lnTo>
                  <a:lnTo>
                    <a:pt x="255" y="337"/>
                  </a:lnTo>
                  <a:lnTo>
                    <a:pt x="255" y="338"/>
                  </a:lnTo>
                  <a:lnTo>
                    <a:pt x="255" y="339"/>
                  </a:lnTo>
                  <a:lnTo>
                    <a:pt x="256" y="339"/>
                  </a:lnTo>
                  <a:lnTo>
                    <a:pt x="256" y="340"/>
                  </a:lnTo>
                  <a:lnTo>
                    <a:pt x="256" y="342"/>
                  </a:lnTo>
                  <a:lnTo>
                    <a:pt x="256" y="343"/>
                  </a:lnTo>
                  <a:lnTo>
                    <a:pt x="256" y="344"/>
                  </a:lnTo>
                  <a:lnTo>
                    <a:pt x="256" y="345"/>
                  </a:lnTo>
                  <a:lnTo>
                    <a:pt x="256" y="346"/>
                  </a:lnTo>
                  <a:lnTo>
                    <a:pt x="255" y="346"/>
                  </a:lnTo>
                  <a:lnTo>
                    <a:pt x="255" y="347"/>
                  </a:lnTo>
                  <a:lnTo>
                    <a:pt x="255" y="348"/>
                  </a:lnTo>
                  <a:lnTo>
                    <a:pt x="254" y="348"/>
                  </a:lnTo>
                  <a:lnTo>
                    <a:pt x="254" y="349"/>
                  </a:lnTo>
                  <a:lnTo>
                    <a:pt x="254" y="350"/>
                  </a:lnTo>
                  <a:lnTo>
                    <a:pt x="254" y="351"/>
                  </a:lnTo>
                  <a:lnTo>
                    <a:pt x="254" y="352"/>
                  </a:lnTo>
                  <a:lnTo>
                    <a:pt x="255" y="356"/>
                  </a:lnTo>
                  <a:lnTo>
                    <a:pt x="254" y="356"/>
                  </a:lnTo>
                  <a:lnTo>
                    <a:pt x="253" y="356"/>
                  </a:lnTo>
                  <a:lnTo>
                    <a:pt x="252" y="356"/>
                  </a:lnTo>
                  <a:lnTo>
                    <a:pt x="251" y="357"/>
                  </a:lnTo>
                  <a:lnTo>
                    <a:pt x="250" y="357"/>
                  </a:lnTo>
                  <a:lnTo>
                    <a:pt x="251" y="356"/>
                  </a:lnTo>
                  <a:lnTo>
                    <a:pt x="251" y="355"/>
                  </a:lnTo>
                  <a:lnTo>
                    <a:pt x="251" y="354"/>
                  </a:lnTo>
                  <a:lnTo>
                    <a:pt x="250" y="354"/>
                  </a:lnTo>
                  <a:lnTo>
                    <a:pt x="250" y="353"/>
                  </a:lnTo>
                  <a:lnTo>
                    <a:pt x="250" y="354"/>
                  </a:lnTo>
                  <a:lnTo>
                    <a:pt x="249" y="354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247" y="353"/>
                  </a:lnTo>
                  <a:lnTo>
                    <a:pt x="247" y="352"/>
                  </a:lnTo>
                  <a:lnTo>
                    <a:pt x="246" y="353"/>
                  </a:lnTo>
                  <a:lnTo>
                    <a:pt x="245" y="353"/>
                  </a:lnTo>
                  <a:lnTo>
                    <a:pt x="244" y="353"/>
                  </a:lnTo>
                  <a:lnTo>
                    <a:pt x="243" y="353"/>
                  </a:lnTo>
                  <a:lnTo>
                    <a:pt x="243" y="354"/>
                  </a:lnTo>
                  <a:lnTo>
                    <a:pt x="242" y="354"/>
                  </a:lnTo>
                  <a:lnTo>
                    <a:pt x="241" y="354"/>
                  </a:lnTo>
                  <a:lnTo>
                    <a:pt x="240" y="355"/>
                  </a:lnTo>
                  <a:lnTo>
                    <a:pt x="239" y="355"/>
                  </a:lnTo>
                  <a:lnTo>
                    <a:pt x="238" y="356"/>
                  </a:lnTo>
                  <a:lnTo>
                    <a:pt x="237" y="356"/>
                  </a:lnTo>
                  <a:lnTo>
                    <a:pt x="237" y="357"/>
                  </a:lnTo>
                  <a:lnTo>
                    <a:pt x="236" y="357"/>
                  </a:lnTo>
                  <a:lnTo>
                    <a:pt x="236" y="358"/>
                  </a:lnTo>
                  <a:lnTo>
                    <a:pt x="235" y="358"/>
                  </a:lnTo>
                  <a:lnTo>
                    <a:pt x="235" y="359"/>
                  </a:lnTo>
                  <a:lnTo>
                    <a:pt x="234" y="359"/>
                  </a:lnTo>
                  <a:lnTo>
                    <a:pt x="234" y="360"/>
                  </a:lnTo>
                  <a:lnTo>
                    <a:pt x="234" y="361"/>
                  </a:lnTo>
                  <a:lnTo>
                    <a:pt x="233" y="362"/>
                  </a:lnTo>
                  <a:lnTo>
                    <a:pt x="232" y="361"/>
                  </a:lnTo>
                  <a:lnTo>
                    <a:pt x="232" y="362"/>
                  </a:lnTo>
                  <a:lnTo>
                    <a:pt x="232" y="363"/>
                  </a:lnTo>
                  <a:lnTo>
                    <a:pt x="232" y="364"/>
                  </a:lnTo>
                  <a:lnTo>
                    <a:pt x="231" y="364"/>
                  </a:lnTo>
                  <a:lnTo>
                    <a:pt x="230" y="365"/>
                  </a:lnTo>
                  <a:lnTo>
                    <a:pt x="229" y="365"/>
                  </a:lnTo>
                  <a:lnTo>
                    <a:pt x="230" y="365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30" y="364"/>
                  </a:lnTo>
                  <a:lnTo>
                    <a:pt x="230" y="365"/>
                  </a:lnTo>
                  <a:lnTo>
                    <a:pt x="230" y="364"/>
                  </a:lnTo>
                  <a:lnTo>
                    <a:pt x="231" y="364"/>
                  </a:lnTo>
                  <a:lnTo>
                    <a:pt x="231" y="363"/>
                  </a:lnTo>
                  <a:lnTo>
                    <a:pt x="232" y="363"/>
                  </a:lnTo>
                  <a:lnTo>
                    <a:pt x="232" y="362"/>
                  </a:lnTo>
                  <a:lnTo>
                    <a:pt x="232" y="362"/>
                  </a:lnTo>
                  <a:lnTo>
                    <a:pt x="232" y="361"/>
                  </a:lnTo>
                  <a:lnTo>
                    <a:pt x="233" y="361"/>
                  </a:lnTo>
                  <a:lnTo>
                    <a:pt x="234" y="361"/>
                  </a:lnTo>
                  <a:lnTo>
                    <a:pt x="233" y="361"/>
                  </a:lnTo>
                  <a:lnTo>
                    <a:pt x="233" y="360"/>
                  </a:lnTo>
                  <a:lnTo>
                    <a:pt x="233" y="359"/>
                  </a:lnTo>
                  <a:lnTo>
                    <a:pt x="233" y="358"/>
                  </a:lnTo>
                  <a:lnTo>
                    <a:pt x="233" y="357"/>
                  </a:lnTo>
                  <a:lnTo>
                    <a:pt x="234" y="357"/>
                  </a:lnTo>
                  <a:lnTo>
                    <a:pt x="234" y="356"/>
                  </a:lnTo>
                  <a:lnTo>
                    <a:pt x="235" y="355"/>
                  </a:lnTo>
                  <a:lnTo>
                    <a:pt x="236" y="354"/>
                  </a:lnTo>
                  <a:lnTo>
                    <a:pt x="235" y="354"/>
                  </a:lnTo>
                  <a:lnTo>
                    <a:pt x="235" y="353"/>
                  </a:lnTo>
                  <a:lnTo>
                    <a:pt x="236" y="353"/>
                  </a:lnTo>
                  <a:lnTo>
                    <a:pt x="237" y="353"/>
                  </a:lnTo>
                  <a:lnTo>
                    <a:pt x="237" y="352"/>
                  </a:lnTo>
                  <a:lnTo>
                    <a:pt x="238" y="352"/>
                  </a:lnTo>
                  <a:lnTo>
                    <a:pt x="238" y="351"/>
                  </a:lnTo>
                  <a:lnTo>
                    <a:pt x="238" y="350"/>
                  </a:lnTo>
                  <a:lnTo>
                    <a:pt x="238" y="351"/>
                  </a:lnTo>
                  <a:lnTo>
                    <a:pt x="239" y="351"/>
                  </a:lnTo>
                  <a:lnTo>
                    <a:pt x="240" y="351"/>
                  </a:lnTo>
                  <a:lnTo>
                    <a:pt x="241" y="351"/>
                  </a:lnTo>
                  <a:lnTo>
                    <a:pt x="241" y="350"/>
                  </a:lnTo>
                  <a:lnTo>
                    <a:pt x="241" y="349"/>
                  </a:lnTo>
                  <a:lnTo>
                    <a:pt x="242" y="349"/>
                  </a:lnTo>
                  <a:lnTo>
                    <a:pt x="242" y="348"/>
                  </a:lnTo>
                  <a:lnTo>
                    <a:pt x="242" y="347"/>
                  </a:lnTo>
                  <a:lnTo>
                    <a:pt x="242" y="346"/>
                  </a:lnTo>
                  <a:lnTo>
                    <a:pt x="242" y="346"/>
                  </a:lnTo>
                  <a:lnTo>
                    <a:pt x="242" y="345"/>
                  </a:lnTo>
                  <a:lnTo>
                    <a:pt x="242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1" y="342"/>
                  </a:lnTo>
                  <a:lnTo>
                    <a:pt x="241" y="341"/>
                  </a:lnTo>
                  <a:lnTo>
                    <a:pt x="240" y="341"/>
                  </a:lnTo>
                  <a:lnTo>
                    <a:pt x="239" y="341"/>
                  </a:lnTo>
                  <a:lnTo>
                    <a:pt x="238" y="341"/>
                  </a:lnTo>
                  <a:lnTo>
                    <a:pt x="237" y="341"/>
                  </a:lnTo>
                  <a:lnTo>
                    <a:pt x="236" y="342"/>
                  </a:lnTo>
                  <a:lnTo>
                    <a:pt x="235" y="342"/>
                  </a:lnTo>
                  <a:lnTo>
                    <a:pt x="234" y="342"/>
                  </a:lnTo>
                  <a:lnTo>
                    <a:pt x="233" y="341"/>
                  </a:lnTo>
                  <a:lnTo>
                    <a:pt x="232" y="341"/>
                  </a:lnTo>
                  <a:lnTo>
                    <a:pt x="232" y="344"/>
                  </a:lnTo>
                  <a:lnTo>
                    <a:pt x="232" y="345"/>
                  </a:lnTo>
                  <a:lnTo>
                    <a:pt x="232" y="346"/>
                  </a:lnTo>
                  <a:lnTo>
                    <a:pt x="231" y="346"/>
                  </a:lnTo>
                  <a:lnTo>
                    <a:pt x="230" y="347"/>
                  </a:lnTo>
                  <a:lnTo>
                    <a:pt x="227" y="349"/>
                  </a:lnTo>
                  <a:lnTo>
                    <a:pt x="227" y="350"/>
                  </a:lnTo>
                  <a:lnTo>
                    <a:pt x="226" y="350"/>
                  </a:lnTo>
                  <a:lnTo>
                    <a:pt x="226" y="351"/>
                  </a:lnTo>
                  <a:lnTo>
                    <a:pt x="226" y="350"/>
                  </a:lnTo>
                  <a:lnTo>
                    <a:pt x="225" y="350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3" y="348"/>
                  </a:lnTo>
                  <a:lnTo>
                    <a:pt x="222" y="348"/>
                  </a:lnTo>
                  <a:lnTo>
                    <a:pt x="222" y="349"/>
                  </a:lnTo>
                  <a:lnTo>
                    <a:pt x="222" y="350"/>
                  </a:lnTo>
                  <a:lnTo>
                    <a:pt x="221" y="350"/>
                  </a:lnTo>
                  <a:lnTo>
                    <a:pt x="221" y="351"/>
                  </a:lnTo>
                  <a:lnTo>
                    <a:pt x="220" y="351"/>
                  </a:lnTo>
                  <a:lnTo>
                    <a:pt x="219" y="351"/>
                  </a:lnTo>
                  <a:lnTo>
                    <a:pt x="219" y="350"/>
                  </a:lnTo>
                  <a:lnTo>
                    <a:pt x="218" y="350"/>
                  </a:lnTo>
                  <a:lnTo>
                    <a:pt x="218" y="349"/>
                  </a:lnTo>
                  <a:lnTo>
                    <a:pt x="217" y="349"/>
                  </a:lnTo>
                  <a:lnTo>
                    <a:pt x="217" y="348"/>
                  </a:lnTo>
                  <a:lnTo>
                    <a:pt x="218" y="348"/>
                  </a:lnTo>
                  <a:lnTo>
                    <a:pt x="218" y="347"/>
                  </a:lnTo>
                  <a:lnTo>
                    <a:pt x="217" y="347"/>
                  </a:lnTo>
                  <a:lnTo>
                    <a:pt x="216" y="346"/>
                  </a:lnTo>
                  <a:lnTo>
                    <a:pt x="215" y="346"/>
                  </a:lnTo>
                  <a:lnTo>
                    <a:pt x="211" y="347"/>
                  </a:lnTo>
                  <a:lnTo>
                    <a:pt x="212" y="352"/>
                  </a:lnTo>
                  <a:lnTo>
                    <a:pt x="212" y="353"/>
                  </a:lnTo>
                  <a:lnTo>
                    <a:pt x="210" y="354"/>
                  </a:lnTo>
                  <a:lnTo>
                    <a:pt x="208" y="354"/>
                  </a:lnTo>
                  <a:lnTo>
                    <a:pt x="206" y="349"/>
                  </a:lnTo>
                  <a:lnTo>
                    <a:pt x="206" y="348"/>
                  </a:lnTo>
                  <a:lnTo>
                    <a:pt x="204" y="348"/>
                  </a:lnTo>
                  <a:lnTo>
                    <a:pt x="203" y="346"/>
                  </a:lnTo>
                  <a:lnTo>
                    <a:pt x="203" y="346"/>
                  </a:lnTo>
                  <a:lnTo>
                    <a:pt x="202" y="345"/>
                  </a:lnTo>
                  <a:lnTo>
                    <a:pt x="201" y="345"/>
                  </a:lnTo>
                  <a:lnTo>
                    <a:pt x="201" y="344"/>
                  </a:lnTo>
                  <a:lnTo>
                    <a:pt x="201" y="343"/>
                  </a:lnTo>
                  <a:lnTo>
                    <a:pt x="201" y="342"/>
                  </a:lnTo>
                  <a:lnTo>
                    <a:pt x="201" y="341"/>
                  </a:lnTo>
                  <a:lnTo>
                    <a:pt x="200" y="341"/>
                  </a:lnTo>
                  <a:lnTo>
                    <a:pt x="200" y="340"/>
                  </a:lnTo>
                  <a:lnTo>
                    <a:pt x="200" y="339"/>
                  </a:lnTo>
                  <a:lnTo>
                    <a:pt x="200" y="338"/>
                  </a:lnTo>
                  <a:lnTo>
                    <a:pt x="200" y="337"/>
                  </a:lnTo>
                  <a:lnTo>
                    <a:pt x="199" y="337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8" y="339"/>
                  </a:lnTo>
                  <a:lnTo>
                    <a:pt x="197" y="339"/>
                  </a:lnTo>
                  <a:lnTo>
                    <a:pt x="196" y="339"/>
                  </a:lnTo>
                  <a:lnTo>
                    <a:pt x="195" y="339"/>
                  </a:lnTo>
                  <a:lnTo>
                    <a:pt x="195" y="338"/>
                  </a:lnTo>
                  <a:lnTo>
                    <a:pt x="195" y="337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6" y="330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7" y="322"/>
                  </a:lnTo>
                  <a:lnTo>
                    <a:pt x="197" y="321"/>
                  </a:lnTo>
                  <a:lnTo>
                    <a:pt x="197" y="320"/>
                  </a:lnTo>
                  <a:lnTo>
                    <a:pt x="197" y="319"/>
                  </a:lnTo>
                  <a:lnTo>
                    <a:pt x="197" y="318"/>
                  </a:lnTo>
                  <a:lnTo>
                    <a:pt x="197" y="316"/>
                  </a:lnTo>
                  <a:lnTo>
                    <a:pt x="198" y="313"/>
                  </a:lnTo>
                  <a:lnTo>
                    <a:pt x="198" y="312"/>
                  </a:lnTo>
                  <a:lnTo>
                    <a:pt x="198" y="308"/>
                  </a:lnTo>
                  <a:lnTo>
                    <a:pt x="198" y="307"/>
                  </a:lnTo>
                  <a:lnTo>
                    <a:pt x="199" y="306"/>
                  </a:lnTo>
                  <a:lnTo>
                    <a:pt x="199" y="303"/>
                  </a:lnTo>
                  <a:lnTo>
                    <a:pt x="199" y="302"/>
                  </a:lnTo>
                  <a:lnTo>
                    <a:pt x="200" y="300"/>
                  </a:lnTo>
                  <a:lnTo>
                    <a:pt x="200" y="298"/>
                  </a:lnTo>
                  <a:lnTo>
                    <a:pt x="200" y="293"/>
                  </a:lnTo>
                  <a:lnTo>
                    <a:pt x="201" y="291"/>
                  </a:lnTo>
                  <a:lnTo>
                    <a:pt x="201" y="290"/>
                  </a:lnTo>
                  <a:lnTo>
                    <a:pt x="201" y="289"/>
                  </a:lnTo>
                  <a:lnTo>
                    <a:pt x="201" y="288"/>
                  </a:lnTo>
                  <a:lnTo>
                    <a:pt x="200" y="287"/>
                  </a:lnTo>
                  <a:lnTo>
                    <a:pt x="201" y="287"/>
                  </a:lnTo>
                  <a:lnTo>
                    <a:pt x="201" y="286"/>
                  </a:lnTo>
                  <a:lnTo>
                    <a:pt x="202" y="286"/>
                  </a:lnTo>
                  <a:lnTo>
                    <a:pt x="202" y="285"/>
                  </a:lnTo>
                  <a:lnTo>
                    <a:pt x="203" y="285"/>
                  </a:lnTo>
                  <a:lnTo>
                    <a:pt x="203" y="284"/>
                  </a:lnTo>
                  <a:lnTo>
                    <a:pt x="203" y="283"/>
                  </a:lnTo>
                  <a:lnTo>
                    <a:pt x="203" y="282"/>
                  </a:lnTo>
                  <a:lnTo>
                    <a:pt x="203" y="283"/>
                  </a:lnTo>
                  <a:lnTo>
                    <a:pt x="204" y="283"/>
                  </a:lnTo>
                  <a:lnTo>
                    <a:pt x="204" y="282"/>
                  </a:lnTo>
                  <a:lnTo>
                    <a:pt x="204" y="281"/>
                  </a:lnTo>
                  <a:lnTo>
                    <a:pt x="205" y="280"/>
                  </a:lnTo>
                  <a:lnTo>
                    <a:pt x="204" y="280"/>
                  </a:lnTo>
                  <a:lnTo>
                    <a:pt x="204" y="279"/>
                  </a:lnTo>
                  <a:lnTo>
                    <a:pt x="205" y="278"/>
                  </a:lnTo>
                  <a:lnTo>
                    <a:pt x="205" y="277"/>
                  </a:lnTo>
                  <a:lnTo>
                    <a:pt x="206" y="277"/>
                  </a:lnTo>
                  <a:lnTo>
                    <a:pt x="206" y="276"/>
                  </a:lnTo>
                  <a:lnTo>
                    <a:pt x="205" y="276"/>
                  </a:lnTo>
                  <a:lnTo>
                    <a:pt x="205" y="275"/>
                  </a:lnTo>
                  <a:lnTo>
                    <a:pt x="206" y="275"/>
                  </a:lnTo>
                  <a:lnTo>
                    <a:pt x="206" y="274"/>
                  </a:lnTo>
                  <a:lnTo>
                    <a:pt x="205" y="273"/>
                  </a:lnTo>
                  <a:lnTo>
                    <a:pt x="204" y="274"/>
                  </a:lnTo>
                  <a:lnTo>
                    <a:pt x="204" y="273"/>
                  </a:lnTo>
                  <a:lnTo>
                    <a:pt x="205" y="273"/>
                  </a:lnTo>
                  <a:lnTo>
                    <a:pt x="205" y="272"/>
                  </a:lnTo>
                  <a:lnTo>
                    <a:pt x="205" y="271"/>
                  </a:lnTo>
                  <a:lnTo>
                    <a:pt x="205" y="272"/>
                  </a:lnTo>
                  <a:lnTo>
                    <a:pt x="204" y="272"/>
                  </a:lnTo>
                  <a:lnTo>
                    <a:pt x="204" y="271"/>
                  </a:lnTo>
                  <a:lnTo>
                    <a:pt x="205" y="271"/>
                  </a:lnTo>
                  <a:lnTo>
                    <a:pt x="205" y="270"/>
                  </a:lnTo>
                  <a:lnTo>
                    <a:pt x="205" y="269"/>
                  </a:lnTo>
                  <a:lnTo>
                    <a:pt x="204" y="269"/>
                  </a:lnTo>
                  <a:lnTo>
                    <a:pt x="204" y="268"/>
                  </a:lnTo>
                  <a:lnTo>
                    <a:pt x="205" y="267"/>
                  </a:lnTo>
                  <a:lnTo>
                    <a:pt x="205" y="266"/>
                  </a:lnTo>
                  <a:lnTo>
                    <a:pt x="204" y="266"/>
                  </a:lnTo>
                  <a:lnTo>
                    <a:pt x="204" y="265"/>
                  </a:lnTo>
                  <a:lnTo>
                    <a:pt x="204" y="264"/>
                  </a:lnTo>
                  <a:lnTo>
                    <a:pt x="203" y="264"/>
                  </a:lnTo>
                  <a:lnTo>
                    <a:pt x="203" y="263"/>
                  </a:lnTo>
                  <a:lnTo>
                    <a:pt x="203" y="262"/>
                  </a:lnTo>
                  <a:lnTo>
                    <a:pt x="202" y="262"/>
                  </a:lnTo>
                  <a:lnTo>
                    <a:pt x="202" y="261"/>
                  </a:lnTo>
                  <a:lnTo>
                    <a:pt x="202" y="260"/>
                  </a:lnTo>
                  <a:lnTo>
                    <a:pt x="202" y="259"/>
                  </a:lnTo>
                  <a:lnTo>
                    <a:pt x="201" y="259"/>
                  </a:lnTo>
                  <a:lnTo>
                    <a:pt x="200" y="259"/>
                  </a:lnTo>
                  <a:lnTo>
                    <a:pt x="200" y="258"/>
                  </a:lnTo>
                  <a:lnTo>
                    <a:pt x="200" y="257"/>
                  </a:lnTo>
                  <a:lnTo>
                    <a:pt x="200" y="256"/>
                  </a:lnTo>
                  <a:lnTo>
                    <a:pt x="200" y="255"/>
                  </a:lnTo>
                  <a:lnTo>
                    <a:pt x="199" y="255"/>
                  </a:lnTo>
                  <a:lnTo>
                    <a:pt x="199" y="254"/>
                  </a:lnTo>
                  <a:lnTo>
                    <a:pt x="198" y="254"/>
                  </a:lnTo>
                  <a:lnTo>
                    <a:pt x="198" y="253"/>
                  </a:lnTo>
                  <a:lnTo>
                    <a:pt x="197" y="253"/>
                  </a:lnTo>
                  <a:lnTo>
                    <a:pt x="197" y="252"/>
                  </a:lnTo>
                  <a:lnTo>
                    <a:pt x="196" y="252"/>
                  </a:lnTo>
                  <a:lnTo>
                    <a:pt x="196" y="251"/>
                  </a:lnTo>
                  <a:lnTo>
                    <a:pt x="195" y="251"/>
                  </a:lnTo>
                  <a:lnTo>
                    <a:pt x="196" y="251"/>
                  </a:lnTo>
                  <a:lnTo>
                    <a:pt x="196" y="250"/>
                  </a:lnTo>
                  <a:lnTo>
                    <a:pt x="195" y="250"/>
                  </a:lnTo>
                  <a:lnTo>
                    <a:pt x="195" y="249"/>
                  </a:lnTo>
                  <a:lnTo>
                    <a:pt x="194" y="249"/>
                  </a:lnTo>
                  <a:lnTo>
                    <a:pt x="194" y="249"/>
                  </a:lnTo>
                  <a:lnTo>
                    <a:pt x="194" y="248"/>
                  </a:lnTo>
                  <a:lnTo>
                    <a:pt x="195" y="248"/>
                  </a:lnTo>
                  <a:lnTo>
                    <a:pt x="195" y="247"/>
                  </a:lnTo>
                  <a:lnTo>
                    <a:pt x="194" y="247"/>
                  </a:lnTo>
                  <a:lnTo>
                    <a:pt x="194" y="246"/>
                  </a:lnTo>
                  <a:lnTo>
                    <a:pt x="193" y="246"/>
                  </a:lnTo>
                  <a:lnTo>
                    <a:pt x="193" y="245"/>
                  </a:lnTo>
                  <a:lnTo>
                    <a:pt x="193" y="244"/>
                  </a:lnTo>
                  <a:lnTo>
                    <a:pt x="193" y="243"/>
                  </a:lnTo>
                  <a:lnTo>
                    <a:pt x="192" y="243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2" y="242"/>
                  </a:lnTo>
                  <a:lnTo>
                    <a:pt x="192" y="241"/>
                  </a:lnTo>
                  <a:lnTo>
                    <a:pt x="192" y="240"/>
                  </a:lnTo>
                  <a:lnTo>
                    <a:pt x="192" y="239"/>
                  </a:lnTo>
                  <a:lnTo>
                    <a:pt x="193" y="239"/>
                  </a:lnTo>
                  <a:lnTo>
                    <a:pt x="193" y="238"/>
                  </a:lnTo>
                  <a:lnTo>
                    <a:pt x="193" y="237"/>
                  </a:lnTo>
                  <a:lnTo>
                    <a:pt x="193" y="236"/>
                  </a:lnTo>
                  <a:lnTo>
                    <a:pt x="193" y="237"/>
                  </a:lnTo>
                  <a:lnTo>
                    <a:pt x="192" y="237"/>
                  </a:lnTo>
                  <a:lnTo>
                    <a:pt x="192" y="236"/>
                  </a:lnTo>
                  <a:lnTo>
                    <a:pt x="192" y="235"/>
                  </a:lnTo>
                  <a:lnTo>
                    <a:pt x="192" y="234"/>
                  </a:lnTo>
                  <a:lnTo>
                    <a:pt x="192" y="233"/>
                  </a:lnTo>
                  <a:lnTo>
                    <a:pt x="191" y="232"/>
                  </a:lnTo>
                  <a:lnTo>
                    <a:pt x="190" y="232"/>
                  </a:lnTo>
                  <a:lnTo>
                    <a:pt x="190" y="231"/>
                  </a:lnTo>
                  <a:lnTo>
                    <a:pt x="190" y="230"/>
                  </a:lnTo>
                  <a:lnTo>
                    <a:pt x="191" y="230"/>
                  </a:lnTo>
                  <a:lnTo>
                    <a:pt x="191" y="229"/>
                  </a:lnTo>
                  <a:lnTo>
                    <a:pt x="190" y="229"/>
                  </a:lnTo>
                  <a:lnTo>
                    <a:pt x="189" y="228"/>
                  </a:lnTo>
                  <a:lnTo>
                    <a:pt x="190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7"/>
                  </a:lnTo>
                  <a:lnTo>
                    <a:pt x="189" y="227"/>
                  </a:lnTo>
                  <a:lnTo>
                    <a:pt x="189" y="226"/>
                  </a:lnTo>
                  <a:lnTo>
                    <a:pt x="188" y="226"/>
                  </a:lnTo>
                  <a:lnTo>
                    <a:pt x="188" y="225"/>
                  </a:lnTo>
                  <a:lnTo>
                    <a:pt x="189" y="225"/>
                  </a:lnTo>
                  <a:lnTo>
                    <a:pt x="188" y="225"/>
                  </a:lnTo>
                  <a:lnTo>
                    <a:pt x="187" y="225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8" y="222"/>
                  </a:lnTo>
                  <a:lnTo>
                    <a:pt x="188" y="221"/>
                  </a:lnTo>
                  <a:lnTo>
                    <a:pt x="188" y="220"/>
                  </a:lnTo>
                  <a:lnTo>
                    <a:pt x="187" y="220"/>
                  </a:lnTo>
                  <a:lnTo>
                    <a:pt x="187" y="219"/>
                  </a:lnTo>
                  <a:lnTo>
                    <a:pt x="187" y="218"/>
                  </a:lnTo>
                  <a:lnTo>
                    <a:pt x="186" y="218"/>
                  </a:lnTo>
                  <a:lnTo>
                    <a:pt x="186" y="217"/>
                  </a:lnTo>
                  <a:lnTo>
                    <a:pt x="185" y="217"/>
                  </a:lnTo>
                  <a:lnTo>
                    <a:pt x="186" y="217"/>
                  </a:lnTo>
                  <a:lnTo>
                    <a:pt x="186" y="216"/>
                  </a:lnTo>
                  <a:lnTo>
                    <a:pt x="185" y="216"/>
                  </a:lnTo>
                  <a:lnTo>
                    <a:pt x="185" y="217"/>
                  </a:lnTo>
                  <a:lnTo>
                    <a:pt x="185" y="216"/>
                  </a:lnTo>
                  <a:lnTo>
                    <a:pt x="185" y="215"/>
                  </a:lnTo>
                  <a:lnTo>
                    <a:pt x="185" y="214"/>
                  </a:lnTo>
                  <a:lnTo>
                    <a:pt x="184" y="214"/>
                  </a:lnTo>
                  <a:lnTo>
                    <a:pt x="185" y="214"/>
                  </a:lnTo>
                  <a:lnTo>
                    <a:pt x="184" y="214"/>
                  </a:lnTo>
                  <a:lnTo>
                    <a:pt x="184" y="213"/>
                  </a:lnTo>
                  <a:lnTo>
                    <a:pt x="185" y="213"/>
                  </a:lnTo>
                  <a:lnTo>
                    <a:pt x="185" y="212"/>
                  </a:lnTo>
                  <a:lnTo>
                    <a:pt x="184" y="212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85" y="210"/>
                  </a:lnTo>
                  <a:lnTo>
                    <a:pt x="184" y="210"/>
                  </a:lnTo>
                  <a:lnTo>
                    <a:pt x="184" y="209"/>
                  </a:lnTo>
                  <a:lnTo>
                    <a:pt x="185" y="209"/>
                  </a:lnTo>
                  <a:lnTo>
                    <a:pt x="185" y="208"/>
                  </a:lnTo>
                  <a:lnTo>
                    <a:pt x="184" y="208"/>
                  </a:lnTo>
                  <a:lnTo>
                    <a:pt x="184" y="207"/>
                  </a:lnTo>
                  <a:lnTo>
                    <a:pt x="185" y="207"/>
                  </a:lnTo>
                  <a:lnTo>
                    <a:pt x="184" y="206"/>
                  </a:lnTo>
                  <a:lnTo>
                    <a:pt x="184" y="205"/>
                  </a:lnTo>
                  <a:lnTo>
                    <a:pt x="184" y="204"/>
                  </a:lnTo>
                  <a:lnTo>
                    <a:pt x="184" y="203"/>
                  </a:lnTo>
                  <a:lnTo>
                    <a:pt x="184" y="202"/>
                  </a:lnTo>
                  <a:lnTo>
                    <a:pt x="184" y="202"/>
                  </a:lnTo>
                  <a:lnTo>
                    <a:pt x="184" y="201"/>
                  </a:lnTo>
                  <a:lnTo>
                    <a:pt x="184" y="201"/>
                  </a:lnTo>
                  <a:lnTo>
                    <a:pt x="183" y="201"/>
                  </a:lnTo>
                  <a:lnTo>
                    <a:pt x="183" y="200"/>
                  </a:lnTo>
                  <a:lnTo>
                    <a:pt x="183" y="199"/>
                  </a:lnTo>
                  <a:lnTo>
                    <a:pt x="182" y="199"/>
                  </a:lnTo>
                  <a:lnTo>
                    <a:pt x="182" y="198"/>
                  </a:lnTo>
                  <a:lnTo>
                    <a:pt x="183" y="198"/>
                  </a:lnTo>
                  <a:lnTo>
                    <a:pt x="183" y="197"/>
                  </a:lnTo>
                  <a:lnTo>
                    <a:pt x="183" y="196"/>
                  </a:lnTo>
                  <a:lnTo>
                    <a:pt x="179" y="199"/>
                  </a:lnTo>
                  <a:lnTo>
                    <a:pt x="178" y="199"/>
                  </a:lnTo>
                  <a:lnTo>
                    <a:pt x="177" y="200"/>
                  </a:lnTo>
                  <a:lnTo>
                    <a:pt x="176" y="201"/>
                  </a:lnTo>
                  <a:lnTo>
                    <a:pt x="174" y="201"/>
                  </a:lnTo>
                  <a:lnTo>
                    <a:pt x="173" y="201"/>
                  </a:lnTo>
                  <a:lnTo>
                    <a:pt x="173" y="202"/>
                  </a:lnTo>
                  <a:lnTo>
                    <a:pt x="172" y="202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70" y="204"/>
                  </a:lnTo>
                  <a:lnTo>
                    <a:pt x="168" y="205"/>
                  </a:lnTo>
                  <a:lnTo>
                    <a:pt x="167" y="205"/>
                  </a:lnTo>
                  <a:lnTo>
                    <a:pt x="165" y="207"/>
                  </a:lnTo>
                  <a:lnTo>
                    <a:pt x="163" y="208"/>
                  </a:lnTo>
                  <a:lnTo>
                    <a:pt x="162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5" y="209"/>
                  </a:lnTo>
                  <a:lnTo>
                    <a:pt x="154" y="209"/>
                  </a:lnTo>
                  <a:lnTo>
                    <a:pt x="153" y="209"/>
                  </a:lnTo>
                  <a:lnTo>
                    <a:pt x="152" y="209"/>
                  </a:lnTo>
                  <a:lnTo>
                    <a:pt x="149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3" y="209"/>
                  </a:lnTo>
                  <a:lnTo>
                    <a:pt x="141" y="209"/>
                  </a:lnTo>
                  <a:lnTo>
                    <a:pt x="139" y="209"/>
                  </a:lnTo>
                  <a:lnTo>
                    <a:pt x="136" y="210"/>
                  </a:lnTo>
                  <a:lnTo>
                    <a:pt x="134" y="210"/>
                  </a:lnTo>
                  <a:lnTo>
                    <a:pt x="130" y="210"/>
                  </a:lnTo>
                  <a:lnTo>
                    <a:pt x="130" y="209"/>
                  </a:lnTo>
                  <a:lnTo>
                    <a:pt x="130" y="208"/>
                  </a:lnTo>
                  <a:lnTo>
                    <a:pt x="130" y="207"/>
                  </a:lnTo>
                  <a:lnTo>
                    <a:pt x="130" y="206"/>
                  </a:lnTo>
                  <a:lnTo>
                    <a:pt x="130" y="205"/>
                  </a:lnTo>
                  <a:lnTo>
                    <a:pt x="130" y="204"/>
                  </a:lnTo>
                  <a:lnTo>
                    <a:pt x="130" y="203"/>
                  </a:lnTo>
                  <a:lnTo>
                    <a:pt x="130" y="202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29" y="201"/>
                  </a:lnTo>
                  <a:lnTo>
                    <a:pt x="129" y="200"/>
                  </a:lnTo>
                  <a:lnTo>
                    <a:pt x="129" y="199"/>
                  </a:lnTo>
                  <a:lnTo>
                    <a:pt x="128" y="199"/>
                  </a:lnTo>
                  <a:lnTo>
                    <a:pt x="128" y="198"/>
                  </a:lnTo>
                  <a:lnTo>
                    <a:pt x="128" y="197"/>
                  </a:lnTo>
                  <a:lnTo>
                    <a:pt x="127" y="197"/>
                  </a:lnTo>
                  <a:lnTo>
                    <a:pt x="127" y="196"/>
                  </a:lnTo>
                  <a:lnTo>
                    <a:pt x="126" y="196"/>
                  </a:lnTo>
                  <a:lnTo>
                    <a:pt x="126" y="195"/>
                  </a:lnTo>
                  <a:lnTo>
                    <a:pt x="125" y="195"/>
                  </a:lnTo>
                  <a:lnTo>
                    <a:pt x="125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3" y="193"/>
                  </a:lnTo>
                  <a:lnTo>
                    <a:pt x="123" y="192"/>
                  </a:lnTo>
                  <a:lnTo>
                    <a:pt x="122" y="192"/>
                  </a:lnTo>
                  <a:lnTo>
                    <a:pt x="122" y="191"/>
                  </a:lnTo>
                  <a:lnTo>
                    <a:pt x="121" y="191"/>
                  </a:lnTo>
                  <a:lnTo>
                    <a:pt x="121" y="190"/>
                  </a:lnTo>
                  <a:lnTo>
                    <a:pt x="120" y="190"/>
                  </a:lnTo>
                  <a:lnTo>
                    <a:pt x="120" y="189"/>
                  </a:lnTo>
                  <a:lnTo>
                    <a:pt x="120" y="188"/>
                  </a:lnTo>
                  <a:lnTo>
                    <a:pt x="119" y="188"/>
                  </a:lnTo>
                  <a:lnTo>
                    <a:pt x="118" y="188"/>
                  </a:lnTo>
                  <a:lnTo>
                    <a:pt x="117" y="188"/>
                  </a:lnTo>
                  <a:lnTo>
                    <a:pt x="117" y="187"/>
                  </a:lnTo>
                  <a:lnTo>
                    <a:pt x="116" y="187"/>
                  </a:lnTo>
                  <a:lnTo>
                    <a:pt x="116" y="188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3" y="189"/>
                  </a:lnTo>
                  <a:lnTo>
                    <a:pt x="113" y="188"/>
                  </a:lnTo>
                  <a:lnTo>
                    <a:pt x="112" y="188"/>
                  </a:lnTo>
                  <a:lnTo>
                    <a:pt x="112" y="187"/>
                  </a:lnTo>
                  <a:lnTo>
                    <a:pt x="112" y="186"/>
                  </a:lnTo>
                  <a:lnTo>
                    <a:pt x="111" y="186"/>
                  </a:lnTo>
                  <a:lnTo>
                    <a:pt x="111" y="185"/>
                  </a:lnTo>
                  <a:lnTo>
                    <a:pt x="111" y="184"/>
                  </a:lnTo>
                  <a:lnTo>
                    <a:pt x="110" y="184"/>
                  </a:lnTo>
                  <a:lnTo>
                    <a:pt x="110" y="183"/>
                  </a:lnTo>
                  <a:lnTo>
                    <a:pt x="110" y="182"/>
                  </a:lnTo>
                  <a:lnTo>
                    <a:pt x="110" y="181"/>
                  </a:lnTo>
                  <a:lnTo>
                    <a:pt x="109" y="181"/>
                  </a:lnTo>
                  <a:lnTo>
                    <a:pt x="109" y="180"/>
                  </a:lnTo>
                  <a:lnTo>
                    <a:pt x="108" y="180"/>
                  </a:lnTo>
                  <a:lnTo>
                    <a:pt x="108" y="179"/>
                  </a:lnTo>
                  <a:lnTo>
                    <a:pt x="108" y="180"/>
                  </a:lnTo>
                  <a:lnTo>
                    <a:pt x="107" y="180"/>
                  </a:lnTo>
                  <a:lnTo>
                    <a:pt x="107" y="179"/>
                  </a:lnTo>
                  <a:lnTo>
                    <a:pt x="106" y="179"/>
                  </a:lnTo>
                  <a:lnTo>
                    <a:pt x="105" y="179"/>
                  </a:lnTo>
                  <a:lnTo>
                    <a:pt x="105" y="178"/>
                  </a:lnTo>
                  <a:lnTo>
                    <a:pt x="105" y="177"/>
                  </a:lnTo>
                  <a:lnTo>
                    <a:pt x="105" y="176"/>
                  </a:lnTo>
                  <a:lnTo>
                    <a:pt x="104" y="175"/>
                  </a:lnTo>
                  <a:lnTo>
                    <a:pt x="105" y="174"/>
                  </a:lnTo>
                  <a:lnTo>
                    <a:pt x="105" y="173"/>
                  </a:lnTo>
                  <a:lnTo>
                    <a:pt x="104" y="173"/>
                  </a:lnTo>
                  <a:lnTo>
                    <a:pt x="105" y="173"/>
                  </a:lnTo>
                  <a:lnTo>
                    <a:pt x="105" y="172"/>
                  </a:lnTo>
                  <a:lnTo>
                    <a:pt x="105" y="171"/>
                  </a:lnTo>
                  <a:lnTo>
                    <a:pt x="106" y="171"/>
                  </a:lnTo>
                  <a:lnTo>
                    <a:pt x="106" y="170"/>
                  </a:lnTo>
                  <a:lnTo>
                    <a:pt x="106" y="169"/>
                  </a:lnTo>
                  <a:lnTo>
                    <a:pt x="106" y="168"/>
                  </a:lnTo>
                  <a:lnTo>
                    <a:pt x="107" y="168"/>
                  </a:lnTo>
                  <a:lnTo>
                    <a:pt x="107" y="167"/>
                  </a:lnTo>
                  <a:lnTo>
                    <a:pt x="107" y="166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5"/>
                  </a:lnTo>
                  <a:lnTo>
                    <a:pt x="109" y="164"/>
                  </a:lnTo>
                  <a:lnTo>
                    <a:pt x="110" y="163"/>
                  </a:lnTo>
                  <a:lnTo>
                    <a:pt x="111" y="162"/>
                  </a:lnTo>
                  <a:lnTo>
                    <a:pt x="112" y="160"/>
                  </a:lnTo>
                  <a:lnTo>
                    <a:pt x="112" y="159"/>
                  </a:lnTo>
                  <a:lnTo>
                    <a:pt x="112" y="157"/>
                  </a:lnTo>
                  <a:lnTo>
                    <a:pt x="112" y="156"/>
                  </a:lnTo>
                  <a:lnTo>
                    <a:pt x="112" y="155"/>
                  </a:lnTo>
                  <a:lnTo>
                    <a:pt x="112" y="154"/>
                  </a:lnTo>
                  <a:lnTo>
                    <a:pt x="112" y="153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2" y="149"/>
                  </a:lnTo>
                  <a:lnTo>
                    <a:pt x="112" y="148"/>
                  </a:lnTo>
                  <a:lnTo>
                    <a:pt x="112" y="147"/>
                  </a:lnTo>
                  <a:lnTo>
                    <a:pt x="113" y="146"/>
                  </a:lnTo>
                  <a:lnTo>
                    <a:pt x="113" y="145"/>
                  </a:lnTo>
                  <a:lnTo>
                    <a:pt x="113" y="144"/>
                  </a:lnTo>
                  <a:lnTo>
                    <a:pt x="114" y="143"/>
                  </a:lnTo>
                  <a:lnTo>
                    <a:pt x="114" y="142"/>
                  </a:lnTo>
                  <a:lnTo>
                    <a:pt x="114" y="141"/>
                  </a:lnTo>
                  <a:lnTo>
                    <a:pt x="115" y="140"/>
                  </a:lnTo>
                  <a:lnTo>
                    <a:pt x="115" y="139"/>
                  </a:lnTo>
                  <a:lnTo>
                    <a:pt x="115" y="138"/>
                  </a:lnTo>
                  <a:lnTo>
                    <a:pt x="116" y="138"/>
                  </a:lnTo>
                  <a:lnTo>
                    <a:pt x="116" y="137"/>
                  </a:lnTo>
                  <a:lnTo>
                    <a:pt x="116" y="136"/>
                  </a:lnTo>
                  <a:lnTo>
                    <a:pt x="117" y="135"/>
                  </a:lnTo>
                  <a:lnTo>
                    <a:pt x="117" y="134"/>
                  </a:lnTo>
                  <a:lnTo>
                    <a:pt x="117" y="135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5" y="135"/>
                  </a:lnTo>
                  <a:lnTo>
                    <a:pt x="115" y="134"/>
                  </a:lnTo>
                  <a:lnTo>
                    <a:pt x="114" y="134"/>
                  </a:lnTo>
                  <a:lnTo>
                    <a:pt x="114" y="133"/>
                  </a:lnTo>
                  <a:lnTo>
                    <a:pt x="113" y="133"/>
                  </a:lnTo>
                  <a:lnTo>
                    <a:pt x="114" y="133"/>
                  </a:lnTo>
                  <a:lnTo>
                    <a:pt x="113" y="133"/>
                  </a:lnTo>
                  <a:lnTo>
                    <a:pt x="113" y="132"/>
                  </a:lnTo>
                  <a:lnTo>
                    <a:pt x="112" y="132"/>
                  </a:lnTo>
                  <a:lnTo>
                    <a:pt x="112" y="131"/>
                  </a:lnTo>
                  <a:lnTo>
                    <a:pt x="112" y="130"/>
                  </a:lnTo>
                  <a:lnTo>
                    <a:pt x="111" y="130"/>
                  </a:lnTo>
                  <a:lnTo>
                    <a:pt x="110" y="130"/>
                  </a:lnTo>
                  <a:lnTo>
                    <a:pt x="110" y="129"/>
                  </a:lnTo>
                  <a:lnTo>
                    <a:pt x="109" y="129"/>
                  </a:lnTo>
                  <a:lnTo>
                    <a:pt x="108" y="128"/>
                  </a:lnTo>
                  <a:lnTo>
                    <a:pt x="107" y="128"/>
                  </a:lnTo>
                  <a:lnTo>
                    <a:pt x="106" y="128"/>
                  </a:lnTo>
                  <a:lnTo>
                    <a:pt x="105" y="127"/>
                  </a:lnTo>
                  <a:lnTo>
                    <a:pt x="105" y="128"/>
                  </a:lnTo>
                  <a:lnTo>
                    <a:pt x="105" y="127"/>
                  </a:lnTo>
                  <a:lnTo>
                    <a:pt x="104" y="127"/>
                  </a:lnTo>
                  <a:lnTo>
                    <a:pt x="103" y="127"/>
                  </a:lnTo>
                  <a:lnTo>
                    <a:pt x="102" y="127"/>
                  </a:lnTo>
                  <a:lnTo>
                    <a:pt x="101" y="127"/>
                  </a:lnTo>
                  <a:lnTo>
                    <a:pt x="101" y="126"/>
                  </a:lnTo>
                  <a:lnTo>
                    <a:pt x="100" y="126"/>
                  </a:lnTo>
                  <a:lnTo>
                    <a:pt x="99" y="126"/>
                  </a:lnTo>
                  <a:lnTo>
                    <a:pt x="99" y="125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8" y="123"/>
                  </a:lnTo>
                  <a:lnTo>
                    <a:pt x="97" y="123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5" y="121"/>
                  </a:lnTo>
                  <a:lnTo>
                    <a:pt x="94" y="121"/>
                  </a:lnTo>
                  <a:lnTo>
                    <a:pt x="93" y="121"/>
                  </a:lnTo>
                  <a:lnTo>
                    <a:pt x="93" y="120"/>
                  </a:lnTo>
                  <a:lnTo>
                    <a:pt x="92" y="120"/>
                  </a:lnTo>
                  <a:lnTo>
                    <a:pt x="91" y="120"/>
                  </a:lnTo>
                  <a:lnTo>
                    <a:pt x="91" y="119"/>
                  </a:lnTo>
                  <a:lnTo>
                    <a:pt x="90" y="119"/>
                  </a:lnTo>
                  <a:lnTo>
                    <a:pt x="89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8" y="118"/>
                  </a:lnTo>
                  <a:lnTo>
                    <a:pt x="88" y="117"/>
                  </a:lnTo>
                  <a:lnTo>
                    <a:pt x="87" y="117"/>
                  </a:lnTo>
                  <a:lnTo>
                    <a:pt x="86" y="117"/>
                  </a:lnTo>
                  <a:lnTo>
                    <a:pt x="85" y="117"/>
                  </a:lnTo>
                  <a:lnTo>
                    <a:pt x="84" y="117"/>
                  </a:lnTo>
                  <a:lnTo>
                    <a:pt x="84" y="116"/>
                  </a:lnTo>
                  <a:lnTo>
                    <a:pt x="83" y="116"/>
                  </a:lnTo>
                  <a:lnTo>
                    <a:pt x="83" y="115"/>
                  </a:lnTo>
                  <a:lnTo>
                    <a:pt x="82" y="115"/>
                  </a:lnTo>
                  <a:lnTo>
                    <a:pt x="81" y="115"/>
                  </a:lnTo>
                  <a:lnTo>
                    <a:pt x="81" y="114"/>
                  </a:lnTo>
                  <a:lnTo>
                    <a:pt x="80" y="114"/>
                  </a:lnTo>
                  <a:lnTo>
                    <a:pt x="80" y="113"/>
                  </a:lnTo>
                  <a:lnTo>
                    <a:pt x="79" y="113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8" y="111"/>
                  </a:lnTo>
                  <a:lnTo>
                    <a:pt x="77" y="111"/>
                  </a:lnTo>
                  <a:lnTo>
                    <a:pt x="76" y="111"/>
                  </a:lnTo>
                  <a:lnTo>
                    <a:pt x="76" y="110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5" y="109"/>
                  </a:lnTo>
                  <a:lnTo>
                    <a:pt x="74" y="109"/>
                  </a:lnTo>
                  <a:lnTo>
                    <a:pt x="74" y="108"/>
                  </a:lnTo>
                  <a:lnTo>
                    <a:pt x="73" y="108"/>
                  </a:lnTo>
                  <a:lnTo>
                    <a:pt x="72" y="108"/>
                  </a:lnTo>
                  <a:lnTo>
                    <a:pt x="71" y="108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69" y="107"/>
                  </a:lnTo>
                  <a:lnTo>
                    <a:pt x="69" y="106"/>
                  </a:lnTo>
                  <a:lnTo>
                    <a:pt x="68" y="106"/>
                  </a:lnTo>
                  <a:lnTo>
                    <a:pt x="67" y="105"/>
                  </a:lnTo>
                  <a:lnTo>
                    <a:pt x="66" y="105"/>
                  </a:lnTo>
                  <a:lnTo>
                    <a:pt x="65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58" y="104"/>
                  </a:lnTo>
                  <a:lnTo>
                    <a:pt x="57" y="104"/>
                  </a:lnTo>
                  <a:lnTo>
                    <a:pt x="56" y="105"/>
                  </a:lnTo>
                  <a:lnTo>
                    <a:pt x="55" y="105"/>
                  </a:lnTo>
                  <a:lnTo>
                    <a:pt x="54" y="105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1" y="106"/>
                  </a:lnTo>
                  <a:lnTo>
                    <a:pt x="50" y="106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8" y="105"/>
                  </a:lnTo>
                  <a:lnTo>
                    <a:pt x="47" y="105"/>
                  </a:lnTo>
                  <a:lnTo>
                    <a:pt x="46" y="105"/>
                  </a:lnTo>
                  <a:lnTo>
                    <a:pt x="45" y="105"/>
                  </a:lnTo>
                  <a:lnTo>
                    <a:pt x="44" y="105"/>
                  </a:lnTo>
                  <a:lnTo>
                    <a:pt x="43" y="105"/>
                  </a:lnTo>
                  <a:lnTo>
                    <a:pt x="42" y="105"/>
                  </a:lnTo>
                  <a:lnTo>
                    <a:pt x="42" y="104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39" y="103"/>
                  </a:lnTo>
                  <a:lnTo>
                    <a:pt x="38" y="103"/>
                  </a:lnTo>
                  <a:lnTo>
                    <a:pt x="38" y="102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4" y="102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8" y="102"/>
                  </a:lnTo>
                  <a:lnTo>
                    <a:pt x="27" y="102"/>
                  </a:lnTo>
                  <a:lnTo>
                    <a:pt x="26" y="102"/>
                  </a:lnTo>
                  <a:lnTo>
                    <a:pt x="25" y="102"/>
                  </a:lnTo>
                  <a:lnTo>
                    <a:pt x="24" y="102"/>
                  </a:lnTo>
                  <a:lnTo>
                    <a:pt x="23" y="102"/>
                  </a:lnTo>
                  <a:lnTo>
                    <a:pt x="23" y="103"/>
                  </a:lnTo>
                  <a:lnTo>
                    <a:pt x="22" y="103"/>
                  </a:lnTo>
                  <a:lnTo>
                    <a:pt x="21" y="103"/>
                  </a:lnTo>
                  <a:lnTo>
                    <a:pt x="20" y="103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5" y="103"/>
                  </a:lnTo>
                  <a:lnTo>
                    <a:pt x="14" y="103"/>
                  </a:lnTo>
                  <a:lnTo>
                    <a:pt x="13" y="103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5" y="101"/>
                  </a:lnTo>
                  <a:lnTo>
                    <a:pt x="4" y="101"/>
                  </a:lnTo>
                  <a:lnTo>
                    <a:pt x="3" y="101"/>
                  </a:lnTo>
                  <a:lnTo>
                    <a:pt x="3" y="100"/>
                  </a:lnTo>
                  <a:lnTo>
                    <a:pt x="1" y="100"/>
                  </a:lnTo>
                  <a:lnTo>
                    <a:pt x="0" y="99"/>
                  </a:lnTo>
                  <a:lnTo>
                    <a:pt x="1" y="99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5" y="96"/>
                  </a:lnTo>
                  <a:lnTo>
                    <a:pt x="6" y="96"/>
                  </a:lnTo>
                  <a:lnTo>
                    <a:pt x="7" y="96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0" y="95"/>
                  </a:lnTo>
                  <a:lnTo>
                    <a:pt x="11" y="95"/>
                  </a:lnTo>
                  <a:lnTo>
                    <a:pt x="11" y="94"/>
                  </a:lnTo>
                  <a:lnTo>
                    <a:pt x="11" y="95"/>
                  </a:lnTo>
                  <a:lnTo>
                    <a:pt x="12" y="96"/>
                  </a:lnTo>
                  <a:lnTo>
                    <a:pt x="14" y="96"/>
                  </a:lnTo>
                  <a:lnTo>
                    <a:pt x="15" y="96"/>
                  </a:lnTo>
                  <a:lnTo>
                    <a:pt x="19" y="95"/>
                  </a:lnTo>
                  <a:lnTo>
                    <a:pt x="20" y="94"/>
                  </a:lnTo>
                  <a:lnTo>
                    <a:pt x="20" y="95"/>
                  </a:lnTo>
                  <a:lnTo>
                    <a:pt x="20" y="98"/>
                  </a:lnTo>
                  <a:lnTo>
                    <a:pt x="20" y="99"/>
                  </a:lnTo>
                  <a:lnTo>
                    <a:pt x="21" y="99"/>
                  </a:lnTo>
                  <a:lnTo>
                    <a:pt x="20" y="100"/>
                  </a:lnTo>
                  <a:lnTo>
                    <a:pt x="20" y="101"/>
                  </a:lnTo>
                  <a:lnTo>
                    <a:pt x="21" y="99"/>
                  </a:lnTo>
                  <a:lnTo>
                    <a:pt x="21" y="98"/>
                  </a:lnTo>
                  <a:lnTo>
                    <a:pt x="22" y="97"/>
                  </a:lnTo>
                  <a:lnTo>
                    <a:pt x="22" y="95"/>
                  </a:lnTo>
                  <a:lnTo>
                    <a:pt x="22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2" y="89"/>
                  </a:lnTo>
                  <a:lnTo>
                    <a:pt x="22" y="88"/>
                  </a:lnTo>
                  <a:lnTo>
                    <a:pt x="23" y="88"/>
                  </a:lnTo>
                  <a:lnTo>
                    <a:pt x="24" y="88"/>
                  </a:lnTo>
                  <a:lnTo>
                    <a:pt x="24" y="87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5" y="89"/>
                  </a:lnTo>
                  <a:lnTo>
                    <a:pt x="26" y="89"/>
                  </a:lnTo>
                  <a:lnTo>
                    <a:pt x="26" y="90"/>
                  </a:lnTo>
                  <a:lnTo>
                    <a:pt x="26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4" y="90"/>
                  </a:lnTo>
                  <a:lnTo>
                    <a:pt x="35" y="89"/>
                  </a:lnTo>
                  <a:lnTo>
                    <a:pt x="36" y="89"/>
                  </a:lnTo>
                  <a:lnTo>
                    <a:pt x="37" y="88"/>
                  </a:lnTo>
                  <a:lnTo>
                    <a:pt x="37" y="87"/>
                  </a:lnTo>
                  <a:lnTo>
                    <a:pt x="36" y="87"/>
                  </a:lnTo>
                  <a:lnTo>
                    <a:pt x="36" y="86"/>
                  </a:lnTo>
                  <a:lnTo>
                    <a:pt x="35" y="86"/>
                  </a:lnTo>
                  <a:lnTo>
                    <a:pt x="35" y="85"/>
                  </a:lnTo>
                  <a:lnTo>
                    <a:pt x="34" y="85"/>
                  </a:lnTo>
                  <a:lnTo>
                    <a:pt x="34" y="84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2"/>
                  </a:lnTo>
                  <a:lnTo>
                    <a:pt x="31" y="81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7" y="76"/>
                  </a:lnTo>
                  <a:lnTo>
                    <a:pt x="26" y="76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4" y="70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4" y="65"/>
                  </a:lnTo>
                  <a:lnTo>
                    <a:pt x="24" y="64"/>
                  </a:lnTo>
                  <a:lnTo>
                    <a:pt x="25" y="63"/>
                  </a:lnTo>
                  <a:lnTo>
                    <a:pt x="26" y="62"/>
                  </a:lnTo>
                  <a:lnTo>
                    <a:pt x="27" y="62"/>
                  </a:lnTo>
                  <a:lnTo>
                    <a:pt x="29" y="61"/>
                  </a:lnTo>
                  <a:lnTo>
                    <a:pt x="31" y="59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7" y="55"/>
                  </a:lnTo>
                  <a:lnTo>
                    <a:pt x="38" y="55"/>
                  </a:lnTo>
                  <a:lnTo>
                    <a:pt x="39" y="55"/>
                  </a:lnTo>
                  <a:lnTo>
                    <a:pt x="40" y="54"/>
                  </a:lnTo>
                  <a:lnTo>
                    <a:pt x="43" y="51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7" y="49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3" y="47"/>
                  </a:lnTo>
                  <a:lnTo>
                    <a:pt x="54" y="47"/>
                  </a:lnTo>
                  <a:lnTo>
                    <a:pt x="55" y="47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3" y="47"/>
                  </a:lnTo>
                  <a:lnTo>
                    <a:pt x="64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6" y="48"/>
                  </a:lnTo>
                  <a:lnTo>
                    <a:pt x="66" y="49"/>
                  </a:lnTo>
                  <a:lnTo>
                    <a:pt x="65" y="49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3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4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71" y="59"/>
                  </a:lnTo>
                  <a:lnTo>
                    <a:pt x="72" y="59"/>
                  </a:lnTo>
                  <a:lnTo>
                    <a:pt x="72" y="60"/>
                  </a:lnTo>
                  <a:lnTo>
                    <a:pt x="73" y="61"/>
                  </a:lnTo>
                  <a:lnTo>
                    <a:pt x="74" y="61"/>
                  </a:lnTo>
                  <a:lnTo>
                    <a:pt x="74" y="62"/>
                  </a:lnTo>
                  <a:lnTo>
                    <a:pt x="75" y="62"/>
                  </a:lnTo>
                  <a:lnTo>
                    <a:pt x="76" y="63"/>
                  </a:lnTo>
                  <a:lnTo>
                    <a:pt x="77" y="62"/>
                  </a:lnTo>
                  <a:lnTo>
                    <a:pt x="78" y="62"/>
                  </a:lnTo>
                  <a:lnTo>
                    <a:pt x="78" y="61"/>
                  </a:lnTo>
                  <a:lnTo>
                    <a:pt x="79" y="61"/>
                  </a:lnTo>
                  <a:lnTo>
                    <a:pt x="80" y="62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1" y="64"/>
                  </a:lnTo>
                  <a:lnTo>
                    <a:pt x="82" y="64"/>
                  </a:lnTo>
                  <a:lnTo>
                    <a:pt x="82" y="65"/>
                  </a:lnTo>
                  <a:lnTo>
                    <a:pt x="82" y="66"/>
                  </a:lnTo>
                  <a:lnTo>
                    <a:pt x="82" y="67"/>
                  </a:lnTo>
                  <a:lnTo>
                    <a:pt x="82" y="68"/>
                  </a:lnTo>
                  <a:lnTo>
                    <a:pt x="82" y="69"/>
                  </a:lnTo>
                  <a:lnTo>
                    <a:pt x="81" y="69"/>
                  </a:lnTo>
                  <a:lnTo>
                    <a:pt x="81" y="70"/>
                  </a:lnTo>
                  <a:lnTo>
                    <a:pt x="82" y="70"/>
                  </a:lnTo>
                  <a:lnTo>
                    <a:pt x="82" y="69"/>
                  </a:lnTo>
                  <a:lnTo>
                    <a:pt x="83" y="69"/>
                  </a:lnTo>
                  <a:lnTo>
                    <a:pt x="84" y="69"/>
                  </a:lnTo>
                  <a:lnTo>
                    <a:pt x="84" y="68"/>
                  </a:lnTo>
                  <a:lnTo>
                    <a:pt x="85" y="68"/>
                  </a:lnTo>
                  <a:lnTo>
                    <a:pt x="85" y="67"/>
                  </a:lnTo>
                  <a:lnTo>
                    <a:pt x="85" y="66"/>
                  </a:lnTo>
                  <a:lnTo>
                    <a:pt x="86" y="66"/>
                  </a:lnTo>
                  <a:lnTo>
                    <a:pt x="86" y="65"/>
                  </a:lnTo>
                  <a:lnTo>
                    <a:pt x="86" y="64"/>
                  </a:lnTo>
                  <a:lnTo>
                    <a:pt x="86" y="63"/>
                  </a:lnTo>
                  <a:lnTo>
                    <a:pt x="87" y="63"/>
                  </a:lnTo>
                  <a:lnTo>
                    <a:pt x="87" y="62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60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8"/>
                  </a:lnTo>
                  <a:lnTo>
                    <a:pt x="88" y="57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1" y="54"/>
                  </a:lnTo>
                  <a:lnTo>
                    <a:pt x="92" y="54"/>
                  </a:lnTo>
                  <a:lnTo>
                    <a:pt x="93" y="54"/>
                  </a:lnTo>
                  <a:lnTo>
                    <a:pt x="93" y="53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1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4" y="48"/>
                  </a:lnTo>
                  <a:lnTo>
                    <a:pt x="95" y="48"/>
                  </a:lnTo>
                  <a:lnTo>
                    <a:pt x="95" y="47"/>
                  </a:lnTo>
                  <a:lnTo>
                    <a:pt x="95" y="46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5"/>
                  </a:lnTo>
                  <a:lnTo>
                    <a:pt x="97" y="45"/>
                  </a:lnTo>
                  <a:lnTo>
                    <a:pt x="98" y="45"/>
                  </a:lnTo>
                  <a:lnTo>
                    <a:pt x="98" y="44"/>
                  </a:lnTo>
                  <a:lnTo>
                    <a:pt x="99" y="44"/>
                  </a:lnTo>
                  <a:lnTo>
                    <a:pt x="99" y="43"/>
                  </a:lnTo>
                  <a:lnTo>
                    <a:pt x="99" y="42"/>
                  </a:lnTo>
                  <a:lnTo>
                    <a:pt x="100" y="42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1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3" y="39"/>
                  </a:lnTo>
                  <a:lnTo>
                    <a:pt x="103" y="38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3" y="36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4" y="36"/>
                  </a:lnTo>
                  <a:lnTo>
                    <a:pt x="104" y="37"/>
                  </a:lnTo>
                  <a:lnTo>
                    <a:pt x="105" y="36"/>
                  </a:lnTo>
                  <a:lnTo>
                    <a:pt x="106" y="36"/>
                  </a:lnTo>
                  <a:lnTo>
                    <a:pt x="106" y="35"/>
                  </a:lnTo>
                  <a:lnTo>
                    <a:pt x="106" y="34"/>
                  </a:lnTo>
                  <a:lnTo>
                    <a:pt x="107" y="34"/>
                  </a:lnTo>
                  <a:lnTo>
                    <a:pt x="107" y="33"/>
                  </a:lnTo>
                  <a:lnTo>
                    <a:pt x="107" y="32"/>
                  </a:lnTo>
                  <a:lnTo>
                    <a:pt x="106" y="30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5" y="28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3" y="25"/>
                  </a:lnTo>
                  <a:lnTo>
                    <a:pt x="103" y="24"/>
                  </a:lnTo>
                  <a:lnTo>
                    <a:pt x="102" y="23"/>
                  </a:lnTo>
                  <a:lnTo>
                    <a:pt x="103" y="23"/>
                  </a:lnTo>
                  <a:lnTo>
                    <a:pt x="103" y="22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2" y="19"/>
                  </a:lnTo>
                  <a:lnTo>
                    <a:pt x="102" y="18"/>
                  </a:lnTo>
                  <a:lnTo>
                    <a:pt x="103" y="17"/>
                  </a:lnTo>
                  <a:lnTo>
                    <a:pt x="103" y="16"/>
                  </a:lnTo>
                  <a:lnTo>
                    <a:pt x="104" y="16"/>
                  </a:lnTo>
                  <a:lnTo>
                    <a:pt x="105" y="16"/>
                  </a:lnTo>
                  <a:lnTo>
                    <a:pt x="106" y="17"/>
                  </a:lnTo>
                  <a:lnTo>
                    <a:pt x="106" y="16"/>
                  </a:lnTo>
                  <a:lnTo>
                    <a:pt x="106" y="15"/>
                  </a:lnTo>
                  <a:lnTo>
                    <a:pt x="107" y="15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08" y="13"/>
                  </a:lnTo>
                  <a:lnTo>
                    <a:pt x="110" y="14"/>
                  </a:lnTo>
                  <a:lnTo>
                    <a:pt x="111" y="14"/>
                  </a:lnTo>
                  <a:lnTo>
                    <a:pt x="112" y="14"/>
                  </a:lnTo>
                  <a:lnTo>
                    <a:pt x="113" y="14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6" y="15"/>
                  </a:lnTo>
                  <a:lnTo>
                    <a:pt x="117" y="16"/>
                  </a:lnTo>
                  <a:lnTo>
                    <a:pt x="118" y="16"/>
                  </a:lnTo>
                  <a:lnTo>
                    <a:pt x="119" y="16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2" y="17"/>
                  </a:lnTo>
                  <a:lnTo>
                    <a:pt x="123" y="17"/>
                  </a:lnTo>
                  <a:lnTo>
                    <a:pt x="124" y="17"/>
                  </a:lnTo>
                  <a:lnTo>
                    <a:pt x="124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4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30" y="13"/>
                  </a:lnTo>
                  <a:lnTo>
                    <a:pt x="131" y="13"/>
                  </a:lnTo>
                  <a:lnTo>
                    <a:pt x="132" y="13"/>
                  </a:lnTo>
                  <a:lnTo>
                    <a:pt x="132" y="12"/>
                  </a:lnTo>
                  <a:lnTo>
                    <a:pt x="132" y="11"/>
                  </a:lnTo>
                  <a:lnTo>
                    <a:pt x="132" y="10"/>
                  </a:lnTo>
                  <a:lnTo>
                    <a:pt x="132" y="9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4" y="8"/>
                  </a:lnTo>
                  <a:lnTo>
                    <a:pt x="134" y="9"/>
                  </a:lnTo>
                  <a:lnTo>
                    <a:pt x="136" y="9"/>
                  </a:lnTo>
                  <a:lnTo>
                    <a:pt x="136" y="10"/>
                  </a:lnTo>
                  <a:lnTo>
                    <a:pt x="136" y="10"/>
                  </a:lnTo>
                  <a:lnTo>
                    <a:pt x="137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9" y="11"/>
                  </a:lnTo>
                  <a:lnTo>
                    <a:pt x="139" y="12"/>
                  </a:lnTo>
                  <a:lnTo>
                    <a:pt x="139" y="13"/>
                  </a:lnTo>
                  <a:lnTo>
                    <a:pt x="140" y="13"/>
                  </a:lnTo>
                  <a:lnTo>
                    <a:pt x="140" y="14"/>
                  </a:lnTo>
                  <a:lnTo>
                    <a:pt x="141" y="14"/>
                  </a:lnTo>
                  <a:lnTo>
                    <a:pt x="142" y="14"/>
                  </a:lnTo>
                  <a:lnTo>
                    <a:pt x="142" y="13"/>
                  </a:lnTo>
                  <a:lnTo>
                    <a:pt x="143" y="12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6" y="10"/>
                  </a:lnTo>
                  <a:lnTo>
                    <a:pt x="147" y="10"/>
                  </a:lnTo>
                  <a:lnTo>
                    <a:pt x="147" y="9"/>
                  </a:lnTo>
                  <a:lnTo>
                    <a:pt x="148" y="9"/>
                  </a:lnTo>
                  <a:lnTo>
                    <a:pt x="149" y="9"/>
                  </a:lnTo>
                  <a:lnTo>
                    <a:pt x="150" y="7"/>
                  </a:lnTo>
                  <a:lnTo>
                    <a:pt x="150" y="6"/>
                  </a:lnTo>
                  <a:lnTo>
                    <a:pt x="150" y="5"/>
                  </a:lnTo>
                  <a:lnTo>
                    <a:pt x="151" y="4"/>
                  </a:lnTo>
                  <a:lnTo>
                    <a:pt x="151" y="3"/>
                  </a:lnTo>
                  <a:lnTo>
                    <a:pt x="151" y="2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3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59" y="2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2" y="1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4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2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4" y="5"/>
                  </a:lnTo>
                  <a:lnTo>
                    <a:pt x="175" y="5"/>
                  </a:lnTo>
                  <a:lnTo>
                    <a:pt x="176" y="5"/>
                  </a:lnTo>
                  <a:lnTo>
                    <a:pt x="177" y="5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79" y="8"/>
                  </a:lnTo>
                  <a:lnTo>
                    <a:pt x="179" y="9"/>
                  </a:lnTo>
                  <a:lnTo>
                    <a:pt x="179" y="10"/>
                  </a:lnTo>
                  <a:lnTo>
                    <a:pt x="179" y="11"/>
                  </a:lnTo>
                  <a:lnTo>
                    <a:pt x="179" y="12"/>
                  </a:lnTo>
                  <a:lnTo>
                    <a:pt x="179" y="13"/>
                  </a:lnTo>
                  <a:lnTo>
                    <a:pt x="179" y="14"/>
                  </a:lnTo>
                  <a:lnTo>
                    <a:pt x="179" y="15"/>
                  </a:lnTo>
                  <a:lnTo>
                    <a:pt x="179" y="16"/>
                  </a:lnTo>
                  <a:lnTo>
                    <a:pt x="178" y="16"/>
                  </a:lnTo>
                  <a:lnTo>
                    <a:pt x="177" y="16"/>
                  </a:lnTo>
                  <a:lnTo>
                    <a:pt x="176" y="17"/>
                  </a:lnTo>
                  <a:lnTo>
                    <a:pt x="176" y="18"/>
                  </a:lnTo>
                  <a:lnTo>
                    <a:pt x="176" y="19"/>
                  </a:lnTo>
                  <a:lnTo>
                    <a:pt x="176" y="20"/>
                  </a:lnTo>
                  <a:lnTo>
                    <a:pt x="175" y="20"/>
                  </a:lnTo>
                  <a:lnTo>
                    <a:pt x="175" y="21"/>
                  </a:lnTo>
                  <a:lnTo>
                    <a:pt x="174" y="21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3" y="23"/>
                  </a:lnTo>
                  <a:lnTo>
                    <a:pt x="173" y="24"/>
                  </a:lnTo>
                  <a:lnTo>
                    <a:pt x="172" y="24"/>
                  </a:lnTo>
                  <a:lnTo>
                    <a:pt x="172" y="25"/>
                  </a:lnTo>
                  <a:lnTo>
                    <a:pt x="171" y="25"/>
                  </a:lnTo>
                  <a:lnTo>
                    <a:pt x="171" y="26"/>
                  </a:lnTo>
                  <a:lnTo>
                    <a:pt x="170" y="26"/>
                  </a:lnTo>
                  <a:lnTo>
                    <a:pt x="169" y="26"/>
                  </a:lnTo>
                  <a:lnTo>
                    <a:pt x="169" y="27"/>
                  </a:lnTo>
                  <a:lnTo>
                    <a:pt x="170" y="27"/>
                  </a:lnTo>
                  <a:lnTo>
                    <a:pt x="169" y="27"/>
                  </a:lnTo>
                  <a:lnTo>
                    <a:pt x="169" y="28"/>
                  </a:lnTo>
                  <a:lnTo>
                    <a:pt x="168" y="28"/>
                  </a:lnTo>
                  <a:lnTo>
                    <a:pt x="168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8" y="32"/>
                  </a:lnTo>
                  <a:lnTo>
                    <a:pt x="167" y="32"/>
                  </a:lnTo>
                  <a:lnTo>
                    <a:pt x="168" y="32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8" y="35"/>
                  </a:lnTo>
                  <a:lnTo>
                    <a:pt x="169" y="35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8" y="39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70" y="41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0" y="44"/>
                  </a:lnTo>
                  <a:lnTo>
                    <a:pt x="170" y="45"/>
                  </a:lnTo>
                  <a:lnTo>
                    <a:pt x="169" y="46"/>
                  </a:lnTo>
                  <a:lnTo>
                    <a:pt x="169" y="47"/>
                  </a:lnTo>
                  <a:lnTo>
                    <a:pt x="170" y="47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5" y="51"/>
                  </a:lnTo>
                  <a:lnTo>
                    <a:pt x="176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1" y="50"/>
                  </a:lnTo>
                  <a:lnTo>
                    <a:pt x="182" y="51"/>
                  </a:lnTo>
                  <a:lnTo>
                    <a:pt x="182" y="52"/>
                  </a:lnTo>
                  <a:lnTo>
                    <a:pt x="182" y="53"/>
                  </a:lnTo>
                  <a:lnTo>
                    <a:pt x="181" y="53"/>
                  </a:lnTo>
                  <a:lnTo>
                    <a:pt x="181" y="54"/>
                  </a:lnTo>
                  <a:lnTo>
                    <a:pt x="182" y="54"/>
                  </a:lnTo>
                  <a:lnTo>
                    <a:pt x="183" y="55"/>
                  </a:lnTo>
                  <a:lnTo>
                    <a:pt x="184" y="55"/>
                  </a:lnTo>
                  <a:lnTo>
                    <a:pt x="184" y="55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4" y="57"/>
                  </a:lnTo>
                  <a:lnTo>
                    <a:pt x="184" y="57"/>
                  </a:lnTo>
                  <a:lnTo>
                    <a:pt x="183" y="57"/>
                  </a:lnTo>
                  <a:lnTo>
                    <a:pt x="182" y="57"/>
                  </a:lnTo>
                  <a:lnTo>
                    <a:pt x="181" y="58"/>
                  </a:lnTo>
                  <a:lnTo>
                    <a:pt x="181" y="59"/>
                  </a:lnTo>
                  <a:lnTo>
                    <a:pt x="182" y="59"/>
                  </a:lnTo>
                  <a:lnTo>
                    <a:pt x="182" y="60"/>
                  </a:lnTo>
                  <a:lnTo>
                    <a:pt x="181" y="61"/>
                  </a:lnTo>
                  <a:lnTo>
                    <a:pt x="180" y="61"/>
                  </a:lnTo>
                  <a:lnTo>
                    <a:pt x="179" y="61"/>
                  </a:lnTo>
                  <a:lnTo>
                    <a:pt x="179" y="62"/>
                  </a:lnTo>
                  <a:lnTo>
                    <a:pt x="179" y="63"/>
                  </a:lnTo>
                  <a:lnTo>
                    <a:pt x="180" y="64"/>
                  </a:lnTo>
                  <a:lnTo>
                    <a:pt x="180" y="65"/>
                  </a:lnTo>
                  <a:lnTo>
                    <a:pt x="180" y="66"/>
                  </a:lnTo>
                  <a:lnTo>
                    <a:pt x="180" y="67"/>
                  </a:lnTo>
                  <a:lnTo>
                    <a:pt x="179" y="68"/>
                  </a:lnTo>
                  <a:lnTo>
                    <a:pt x="179" y="67"/>
                  </a:lnTo>
                  <a:lnTo>
                    <a:pt x="178" y="67"/>
                  </a:lnTo>
                  <a:lnTo>
                    <a:pt x="177" y="67"/>
                  </a:lnTo>
                  <a:lnTo>
                    <a:pt x="176" y="67"/>
                  </a:lnTo>
                  <a:lnTo>
                    <a:pt x="175" y="67"/>
                  </a:lnTo>
                  <a:lnTo>
                    <a:pt x="175" y="68"/>
                  </a:lnTo>
                  <a:lnTo>
                    <a:pt x="175" y="69"/>
                  </a:lnTo>
                  <a:lnTo>
                    <a:pt x="174" y="69"/>
                  </a:lnTo>
                  <a:lnTo>
                    <a:pt x="174" y="70"/>
                  </a:lnTo>
                  <a:lnTo>
                    <a:pt x="174" y="69"/>
                  </a:lnTo>
                  <a:lnTo>
                    <a:pt x="172" y="69"/>
                  </a:lnTo>
                  <a:lnTo>
                    <a:pt x="171" y="68"/>
                  </a:lnTo>
                  <a:lnTo>
                    <a:pt x="169" y="67"/>
                  </a:lnTo>
                  <a:lnTo>
                    <a:pt x="168" y="67"/>
                  </a:lnTo>
                  <a:lnTo>
                    <a:pt x="167" y="66"/>
                  </a:lnTo>
                  <a:lnTo>
                    <a:pt x="166" y="66"/>
                  </a:lnTo>
                  <a:lnTo>
                    <a:pt x="166" y="67"/>
                  </a:lnTo>
                  <a:lnTo>
                    <a:pt x="167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67" y="68"/>
                  </a:lnTo>
                  <a:lnTo>
                    <a:pt x="167" y="69"/>
                  </a:lnTo>
                  <a:lnTo>
                    <a:pt x="167" y="70"/>
                  </a:lnTo>
                  <a:lnTo>
                    <a:pt x="167" y="71"/>
                  </a:lnTo>
                  <a:lnTo>
                    <a:pt x="167" y="72"/>
                  </a:lnTo>
                  <a:lnTo>
                    <a:pt x="168" y="72"/>
                  </a:lnTo>
                  <a:lnTo>
                    <a:pt x="168" y="73"/>
                  </a:lnTo>
                  <a:lnTo>
                    <a:pt x="169" y="73"/>
                  </a:lnTo>
                  <a:lnTo>
                    <a:pt x="169" y="74"/>
                  </a:lnTo>
                  <a:lnTo>
                    <a:pt x="169" y="75"/>
                  </a:lnTo>
                  <a:lnTo>
                    <a:pt x="169" y="76"/>
                  </a:lnTo>
                  <a:lnTo>
                    <a:pt x="169" y="77"/>
                  </a:lnTo>
                  <a:lnTo>
                    <a:pt x="169" y="78"/>
                  </a:lnTo>
                  <a:lnTo>
                    <a:pt x="169" y="79"/>
                  </a:lnTo>
                  <a:lnTo>
                    <a:pt x="170" y="79"/>
                  </a:lnTo>
                  <a:lnTo>
                    <a:pt x="170" y="80"/>
                  </a:lnTo>
                  <a:lnTo>
                    <a:pt x="171" y="80"/>
                  </a:lnTo>
                  <a:lnTo>
                    <a:pt x="172" y="80"/>
                  </a:lnTo>
                  <a:lnTo>
                    <a:pt x="173" y="80"/>
                  </a:lnTo>
                  <a:lnTo>
                    <a:pt x="173" y="81"/>
                  </a:lnTo>
                  <a:lnTo>
                    <a:pt x="173" y="82"/>
                  </a:lnTo>
                  <a:lnTo>
                    <a:pt x="174" y="82"/>
                  </a:lnTo>
                  <a:lnTo>
                    <a:pt x="174" y="83"/>
                  </a:lnTo>
                  <a:lnTo>
                    <a:pt x="175" y="83"/>
                  </a:lnTo>
                  <a:lnTo>
                    <a:pt x="175" y="84"/>
                  </a:lnTo>
                  <a:lnTo>
                    <a:pt x="176" y="84"/>
                  </a:lnTo>
                  <a:lnTo>
                    <a:pt x="175" y="85"/>
                  </a:lnTo>
                  <a:lnTo>
                    <a:pt x="176" y="85"/>
                  </a:lnTo>
                  <a:lnTo>
                    <a:pt x="176" y="86"/>
                  </a:lnTo>
                  <a:lnTo>
                    <a:pt x="176" y="87"/>
                  </a:lnTo>
                  <a:lnTo>
                    <a:pt x="176" y="88"/>
                  </a:lnTo>
                  <a:lnTo>
                    <a:pt x="176" y="89"/>
                  </a:lnTo>
                  <a:lnTo>
                    <a:pt x="177" y="89"/>
                  </a:lnTo>
                  <a:lnTo>
                    <a:pt x="177" y="90"/>
                  </a:lnTo>
                  <a:lnTo>
                    <a:pt x="177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2"/>
                  </a:lnTo>
                  <a:lnTo>
                    <a:pt x="180" y="93"/>
                  </a:lnTo>
                  <a:lnTo>
                    <a:pt x="181" y="93"/>
                  </a:lnTo>
                  <a:lnTo>
                    <a:pt x="181" y="94"/>
                  </a:lnTo>
                  <a:lnTo>
                    <a:pt x="182" y="94"/>
                  </a:lnTo>
                  <a:lnTo>
                    <a:pt x="182" y="95"/>
                  </a:lnTo>
                  <a:lnTo>
                    <a:pt x="183" y="95"/>
                  </a:lnTo>
                  <a:lnTo>
                    <a:pt x="183" y="96"/>
                  </a:lnTo>
                  <a:lnTo>
                    <a:pt x="184" y="96"/>
                  </a:lnTo>
                  <a:lnTo>
                    <a:pt x="184" y="97"/>
                  </a:lnTo>
                  <a:lnTo>
                    <a:pt x="184" y="97"/>
                  </a:lnTo>
                  <a:lnTo>
                    <a:pt x="185" y="97"/>
                  </a:lnTo>
                  <a:lnTo>
                    <a:pt x="185" y="98"/>
                  </a:lnTo>
                  <a:lnTo>
                    <a:pt x="186" y="98"/>
                  </a:lnTo>
                  <a:lnTo>
                    <a:pt x="187" y="99"/>
                  </a:lnTo>
                  <a:lnTo>
                    <a:pt x="188" y="99"/>
                  </a:lnTo>
                  <a:lnTo>
                    <a:pt x="188" y="100"/>
                  </a:lnTo>
                  <a:lnTo>
                    <a:pt x="189" y="100"/>
                  </a:lnTo>
                  <a:lnTo>
                    <a:pt x="189" y="101"/>
                  </a:lnTo>
                  <a:lnTo>
                    <a:pt x="190" y="101"/>
                  </a:lnTo>
                  <a:lnTo>
                    <a:pt x="190" y="102"/>
                  </a:lnTo>
                  <a:lnTo>
                    <a:pt x="191" y="102"/>
                  </a:lnTo>
                  <a:lnTo>
                    <a:pt x="191" y="103"/>
                  </a:lnTo>
                  <a:lnTo>
                    <a:pt x="192" y="103"/>
                  </a:lnTo>
                  <a:lnTo>
                    <a:pt x="192" y="104"/>
                  </a:lnTo>
                  <a:lnTo>
                    <a:pt x="193" y="104"/>
                  </a:lnTo>
                  <a:lnTo>
                    <a:pt x="193" y="104"/>
                  </a:lnTo>
                  <a:lnTo>
                    <a:pt x="193" y="105"/>
                  </a:lnTo>
                  <a:lnTo>
                    <a:pt x="194" y="105"/>
                  </a:lnTo>
                  <a:lnTo>
                    <a:pt x="194" y="106"/>
                  </a:lnTo>
                  <a:lnTo>
                    <a:pt x="194" y="107"/>
                  </a:lnTo>
                  <a:lnTo>
                    <a:pt x="194" y="108"/>
                  </a:lnTo>
                  <a:lnTo>
                    <a:pt x="195" y="108"/>
                  </a:lnTo>
                  <a:lnTo>
                    <a:pt x="195" y="109"/>
                  </a:lnTo>
                  <a:lnTo>
                    <a:pt x="195" y="110"/>
                  </a:lnTo>
                  <a:lnTo>
                    <a:pt x="195" y="111"/>
                  </a:lnTo>
                  <a:lnTo>
                    <a:pt x="195" y="112"/>
                  </a:lnTo>
                  <a:lnTo>
                    <a:pt x="195" y="113"/>
                  </a:lnTo>
                  <a:lnTo>
                    <a:pt x="195" y="114"/>
                  </a:lnTo>
                  <a:lnTo>
                    <a:pt x="196" y="114"/>
                  </a:lnTo>
                  <a:lnTo>
                    <a:pt x="196" y="115"/>
                  </a:lnTo>
                  <a:lnTo>
                    <a:pt x="196" y="116"/>
                  </a:lnTo>
                  <a:lnTo>
                    <a:pt x="197" y="116"/>
                  </a:lnTo>
                  <a:lnTo>
                    <a:pt x="197" y="117"/>
                  </a:lnTo>
                  <a:lnTo>
                    <a:pt x="198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0" y="120"/>
                  </a:lnTo>
                  <a:lnTo>
                    <a:pt x="201" y="120"/>
                  </a:lnTo>
                  <a:lnTo>
                    <a:pt x="201" y="121"/>
                  </a:lnTo>
                  <a:lnTo>
                    <a:pt x="202" y="122"/>
                  </a:lnTo>
                  <a:lnTo>
                    <a:pt x="203" y="122"/>
                  </a:lnTo>
                  <a:lnTo>
                    <a:pt x="203" y="123"/>
                  </a:lnTo>
                  <a:lnTo>
                    <a:pt x="203" y="122"/>
                  </a:lnTo>
                  <a:lnTo>
                    <a:pt x="203" y="121"/>
                  </a:lnTo>
                  <a:lnTo>
                    <a:pt x="204" y="118"/>
                  </a:lnTo>
                  <a:lnTo>
                    <a:pt x="204" y="117"/>
                  </a:lnTo>
                  <a:lnTo>
                    <a:pt x="204" y="116"/>
                  </a:lnTo>
                  <a:lnTo>
                    <a:pt x="204" y="115"/>
                  </a:lnTo>
                  <a:lnTo>
                    <a:pt x="206" y="112"/>
                  </a:lnTo>
                  <a:lnTo>
                    <a:pt x="208" y="109"/>
                  </a:lnTo>
                  <a:lnTo>
                    <a:pt x="208" y="108"/>
                  </a:lnTo>
                  <a:lnTo>
                    <a:pt x="210" y="106"/>
                  </a:lnTo>
                  <a:lnTo>
                    <a:pt x="210" y="105"/>
                  </a:lnTo>
                  <a:lnTo>
                    <a:pt x="211" y="104"/>
                  </a:lnTo>
                  <a:lnTo>
                    <a:pt x="211" y="104"/>
                  </a:lnTo>
                  <a:lnTo>
                    <a:pt x="212" y="104"/>
                  </a:lnTo>
                  <a:lnTo>
                    <a:pt x="212" y="103"/>
                  </a:lnTo>
                  <a:lnTo>
                    <a:pt x="213" y="102"/>
                  </a:lnTo>
                  <a:lnTo>
                    <a:pt x="213" y="101"/>
                  </a:lnTo>
                  <a:lnTo>
                    <a:pt x="214" y="100"/>
                  </a:lnTo>
                  <a:lnTo>
                    <a:pt x="214" y="99"/>
                  </a:lnTo>
                  <a:lnTo>
                    <a:pt x="215" y="97"/>
                  </a:lnTo>
                  <a:lnTo>
                    <a:pt x="217" y="94"/>
                  </a:lnTo>
                  <a:lnTo>
                    <a:pt x="218" y="92"/>
                  </a:lnTo>
                  <a:lnTo>
                    <a:pt x="223" y="89"/>
                  </a:lnTo>
                  <a:lnTo>
                    <a:pt x="227" y="86"/>
                  </a:lnTo>
                  <a:lnTo>
                    <a:pt x="228" y="86"/>
                  </a:lnTo>
                  <a:lnTo>
                    <a:pt x="229" y="85"/>
                  </a:lnTo>
                  <a:lnTo>
                    <a:pt x="229" y="84"/>
                  </a:lnTo>
                  <a:lnTo>
                    <a:pt x="230" y="84"/>
                  </a:lnTo>
                  <a:lnTo>
                    <a:pt x="232" y="83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33" y="81"/>
                  </a:lnTo>
                  <a:lnTo>
                    <a:pt x="234" y="81"/>
                  </a:lnTo>
                  <a:lnTo>
                    <a:pt x="234" y="80"/>
                  </a:lnTo>
                  <a:lnTo>
                    <a:pt x="235" y="80"/>
                  </a:lnTo>
                  <a:lnTo>
                    <a:pt x="236" y="79"/>
                  </a:lnTo>
                  <a:lnTo>
                    <a:pt x="237" y="79"/>
                  </a:lnTo>
                  <a:lnTo>
                    <a:pt x="237" y="78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6"/>
                  </a:lnTo>
                  <a:lnTo>
                    <a:pt x="242" y="75"/>
                  </a:lnTo>
                  <a:lnTo>
                    <a:pt x="243" y="74"/>
                  </a:lnTo>
                  <a:lnTo>
                    <a:pt x="244" y="74"/>
                  </a:lnTo>
                  <a:lnTo>
                    <a:pt x="244" y="73"/>
                  </a:lnTo>
                  <a:lnTo>
                    <a:pt x="245" y="72"/>
                  </a:lnTo>
                  <a:lnTo>
                    <a:pt x="247" y="71"/>
                  </a:lnTo>
                  <a:lnTo>
                    <a:pt x="248" y="71"/>
                  </a:lnTo>
                  <a:lnTo>
                    <a:pt x="249" y="72"/>
                  </a:lnTo>
                  <a:lnTo>
                    <a:pt x="250" y="72"/>
                  </a:lnTo>
                  <a:lnTo>
                    <a:pt x="250" y="73"/>
                  </a:lnTo>
                  <a:lnTo>
                    <a:pt x="251" y="73"/>
                  </a:lnTo>
                  <a:lnTo>
                    <a:pt x="252" y="73"/>
                  </a:lnTo>
                  <a:lnTo>
                    <a:pt x="253" y="74"/>
                  </a:lnTo>
                  <a:lnTo>
                    <a:pt x="254" y="74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6"/>
                  </a:lnTo>
                  <a:lnTo>
                    <a:pt x="261" y="78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7" y="81"/>
                  </a:lnTo>
                  <a:lnTo>
                    <a:pt x="269" y="82"/>
                  </a:lnTo>
                  <a:lnTo>
                    <a:pt x="270" y="82"/>
                  </a:lnTo>
                  <a:lnTo>
                    <a:pt x="270" y="78"/>
                  </a:lnTo>
                  <a:lnTo>
                    <a:pt x="270" y="77"/>
                  </a:lnTo>
                  <a:lnTo>
                    <a:pt x="270" y="76"/>
                  </a:lnTo>
                  <a:lnTo>
                    <a:pt x="271" y="76"/>
                  </a:lnTo>
                  <a:lnTo>
                    <a:pt x="271" y="75"/>
                  </a:lnTo>
                  <a:lnTo>
                    <a:pt x="271" y="74"/>
                  </a:lnTo>
                  <a:lnTo>
                    <a:pt x="271" y="73"/>
                  </a:lnTo>
                  <a:lnTo>
                    <a:pt x="272" y="72"/>
                  </a:lnTo>
                  <a:lnTo>
                    <a:pt x="272" y="70"/>
                  </a:lnTo>
                  <a:lnTo>
                    <a:pt x="274" y="66"/>
                  </a:lnTo>
                  <a:lnTo>
                    <a:pt x="275" y="63"/>
                  </a:lnTo>
                  <a:lnTo>
                    <a:pt x="276" y="61"/>
                  </a:lnTo>
                  <a:lnTo>
                    <a:pt x="278" y="56"/>
                  </a:lnTo>
                  <a:lnTo>
                    <a:pt x="279" y="53"/>
                  </a:lnTo>
                  <a:lnTo>
                    <a:pt x="280" y="53"/>
                  </a:lnTo>
                  <a:lnTo>
                    <a:pt x="280" y="52"/>
                  </a:lnTo>
                  <a:lnTo>
                    <a:pt x="280" y="49"/>
                  </a:lnTo>
                  <a:lnTo>
                    <a:pt x="280" y="48"/>
                  </a:lnTo>
                  <a:lnTo>
                    <a:pt x="281" y="47"/>
                  </a:lnTo>
                  <a:lnTo>
                    <a:pt x="282" y="47"/>
                  </a:lnTo>
                  <a:lnTo>
                    <a:pt x="286" y="45"/>
                  </a:lnTo>
                  <a:lnTo>
                    <a:pt x="290" y="44"/>
                  </a:lnTo>
                  <a:lnTo>
                    <a:pt x="293" y="43"/>
                  </a:lnTo>
                  <a:lnTo>
                    <a:pt x="294" y="43"/>
                  </a:lnTo>
                  <a:lnTo>
                    <a:pt x="295" y="43"/>
                  </a:lnTo>
                  <a:lnTo>
                    <a:pt x="295" y="42"/>
                  </a:lnTo>
                  <a:lnTo>
                    <a:pt x="298" y="41"/>
                  </a:lnTo>
                  <a:lnTo>
                    <a:pt x="299" y="41"/>
                  </a:lnTo>
                  <a:lnTo>
                    <a:pt x="300" y="41"/>
                  </a:lnTo>
                  <a:lnTo>
                    <a:pt x="302" y="40"/>
                  </a:lnTo>
                  <a:lnTo>
                    <a:pt x="304" y="39"/>
                  </a:lnTo>
                  <a:lnTo>
                    <a:pt x="306" y="39"/>
                  </a:lnTo>
                  <a:lnTo>
                    <a:pt x="307" y="39"/>
                  </a:lnTo>
                  <a:lnTo>
                    <a:pt x="307" y="38"/>
                  </a:lnTo>
                  <a:lnTo>
                    <a:pt x="308" y="38"/>
                  </a:lnTo>
                  <a:lnTo>
                    <a:pt x="310" y="38"/>
                  </a:lnTo>
                  <a:lnTo>
                    <a:pt x="312" y="37"/>
                  </a:lnTo>
                  <a:lnTo>
                    <a:pt x="315" y="36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20" y="34"/>
                  </a:lnTo>
                  <a:lnTo>
                    <a:pt x="323" y="33"/>
                  </a:lnTo>
                  <a:lnTo>
                    <a:pt x="324" y="33"/>
                  </a:lnTo>
                  <a:lnTo>
                    <a:pt x="326" y="32"/>
                  </a:lnTo>
                  <a:lnTo>
                    <a:pt x="328" y="31"/>
                  </a:lnTo>
                  <a:lnTo>
                    <a:pt x="330" y="31"/>
                  </a:lnTo>
                  <a:lnTo>
                    <a:pt x="333" y="30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38" y="28"/>
                  </a:lnTo>
                  <a:lnTo>
                    <a:pt x="341" y="27"/>
                  </a:lnTo>
                  <a:lnTo>
                    <a:pt x="343" y="26"/>
                  </a:lnTo>
                  <a:lnTo>
                    <a:pt x="344" y="26"/>
                  </a:lnTo>
                  <a:lnTo>
                    <a:pt x="348" y="25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1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2" y="22"/>
                  </a:lnTo>
                  <a:lnTo>
                    <a:pt x="353" y="22"/>
                  </a:lnTo>
                  <a:lnTo>
                    <a:pt x="354" y="22"/>
                  </a:lnTo>
                  <a:lnTo>
                    <a:pt x="353" y="22"/>
                  </a:lnTo>
                  <a:lnTo>
                    <a:pt x="353" y="21"/>
                  </a:lnTo>
                  <a:lnTo>
                    <a:pt x="354" y="21"/>
                  </a:lnTo>
                  <a:lnTo>
                    <a:pt x="355" y="22"/>
                  </a:lnTo>
                  <a:lnTo>
                    <a:pt x="356" y="22"/>
                  </a:lnTo>
                  <a:lnTo>
                    <a:pt x="357" y="22"/>
                  </a:lnTo>
                  <a:lnTo>
                    <a:pt x="357" y="23"/>
                  </a:lnTo>
                  <a:lnTo>
                    <a:pt x="358" y="23"/>
                  </a:lnTo>
                  <a:lnTo>
                    <a:pt x="359" y="23"/>
                  </a:lnTo>
                  <a:lnTo>
                    <a:pt x="359" y="24"/>
                  </a:lnTo>
                  <a:lnTo>
                    <a:pt x="360" y="24"/>
                  </a:lnTo>
                  <a:lnTo>
                    <a:pt x="360" y="25"/>
                  </a:lnTo>
                  <a:lnTo>
                    <a:pt x="361" y="25"/>
                  </a:lnTo>
                  <a:lnTo>
                    <a:pt x="361" y="24"/>
                  </a:lnTo>
                  <a:lnTo>
                    <a:pt x="362" y="24"/>
                  </a:lnTo>
                  <a:lnTo>
                    <a:pt x="362" y="25"/>
                  </a:lnTo>
                  <a:lnTo>
                    <a:pt x="363" y="25"/>
                  </a:lnTo>
                  <a:lnTo>
                    <a:pt x="364" y="25"/>
                  </a:lnTo>
                  <a:lnTo>
                    <a:pt x="364" y="24"/>
                  </a:lnTo>
                  <a:lnTo>
                    <a:pt x="365" y="25"/>
                  </a:lnTo>
                  <a:lnTo>
                    <a:pt x="365" y="26"/>
                  </a:lnTo>
                  <a:lnTo>
                    <a:pt x="366" y="26"/>
                  </a:lnTo>
                  <a:lnTo>
                    <a:pt x="367" y="26"/>
                  </a:lnTo>
                  <a:lnTo>
                    <a:pt x="368" y="26"/>
                  </a:lnTo>
                  <a:lnTo>
                    <a:pt x="368" y="27"/>
                  </a:lnTo>
                  <a:lnTo>
                    <a:pt x="369" y="27"/>
                  </a:lnTo>
                  <a:lnTo>
                    <a:pt x="369" y="28"/>
                  </a:lnTo>
                  <a:lnTo>
                    <a:pt x="368" y="29"/>
                  </a:lnTo>
                  <a:lnTo>
                    <a:pt x="368" y="30"/>
                  </a:lnTo>
                  <a:lnTo>
                    <a:pt x="369" y="30"/>
                  </a:lnTo>
                  <a:lnTo>
                    <a:pt x="369" y="31"/>
                  </a:lnTo>
                  <a:lnTo>
                    <a:pt x="369" y="32"/>
                  </a:lnTo>
                  <a:lnTo>
                    <a:pt x="370" y="32"/>
                  </a:lnTo>
                  <a:lnTo>
                    <a:pt x="370" y="33"/>
                  </a:lnTo>
                  <a:lnTo>
                    <a:pt x="369" y="33"/>
                  </a:lnTo>
                  <a:lnTo>
                    <a:pt x="369" y="34"/>
                  </a:lnTo>
                  <a:lnTo>
                    <a:pt x="369" y="35"/>
                  </a:lnTo>
                  <a:lnTo>
                    <a:pt x="370" y="35"/>
                  </a:lnTo>
                  <a:lnTo>
                    <a:pt x="371" y="35"/>
                  </a:lnTo>
                  <a:lnTo>
                    <a:pt x="371" y="34"/>
                  </a:lnTo>
                  <a:lnTo>
                    <a:pt x="372" y="34"/>
                  </a:lnTo>
                  <a:lnTo>
                    <a:pt x="373" y="35"/>
                  </a:lnTo>
                  <a:lnTo>
                    <a:pt x="374" y="35"/>
                  </a:lnTo>
                  <a:lnTo>
                    <a:pt x="374" y="36"/>
                  </a:lnTo>
                  <a:lnTo>
                    <a:pt x="373" y="36"/>
                  </a:lnTo>
                  <a:lnTo>
                    <a:pt x="374" y="36"/>
                  </a:lnTo>
                  <a:lnTo>
                    <a:pt x="374" y="37"/>
                  </a:lnTo>
                  <a:lnTo>
                    <a:pt x="375" y="37"/>
                  </a:lnTo>
                  <a:lnTo>
                    <a:pt x="375" y="38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7" y="38"/>
                  </a:lnTo>
                  <a:lnTo>
                    <a:pt x="377" y="39"/>
                  </a:lnTo>
                  <a:lnTo>
                    <a:pt x="376" y="40"/>
                  </a:lnTo>
                  <a:lnTo>
                    <a:pt x="376" y="41"/>
                  </a:lnTo>
                  <a:lnTo>
                    <a:pt x="377" y="41"/>
                  </a:lnTo>
                  <a:lnTo>
                    <a:pt x="377" y="42"/>
                  </a:lnTo>
                  <a:lnTo>
                    <a:pt x="377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78" y="44"/>
                  </a:lnTo>
                  <a:lnTo>
                    <a:pt x="379" y="44"/>
                  </a:lnTo>
                  <a:lnTo>
                    <a:pt x="379" y="45"/>
                  </a:lnTo>
                  <a:lnTo>
                    <a:pt x="380" y="45"/>
                  </a:lnTo>
                  <a:lnTo>
                    <a:pt x="381" y="45"/>
                  </a:lnTo>
                  <a:lnTo>
                    <a:pt x="380" y="45"/>
                  </a:lnTo>
                  <a:lnTo>
                    <a:pt x="380" y="44"/>
                  </a:lnTo>
                  <a:lnTo>
                    <a:pt x="381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3" y="46"/>
                  </a:lnTo>
                  <a:lnTo>
                    <a:pt x="383" y="47"/>
                  </a:lnTo>
                  <a:lnTo>
                    <a:pt x="384" y="47"/>
                  </a:lnTo>
                  <a:lnTo>
                    <a:pt x="384" y="48"/>
                  </a:lnTo>
                  <a:lnTo>
                    <a:pt x="385" y="48"/>
                  </a:lnTo>
                  <a:lnTo>
                    <a:pt x="386" y="49"/>
                  </a:lnTo>
                  <a:lnTo>
                    <a:pt x="386" y="48"/>
                  </a:lnTo>
                  <a:lnTo>
                    <a:pt x="386" y="47"/>
                  </a:lnTo>
                  <a:lnTo>
                    <a:pt x="386" y="48"/>
                  </a:lnTo>
                  <a:lnTo>
                    <a:pt x="387" y="48"/>
                  </a:lnTo>
                  <a:lnTo>
                    <a:pt x="388" y="48"/>
                  </a:lnTo>
                  <a:lnTo>
                    <a:pt x="389" y="48"/>
                  </a:lnTo>
                  <a:lnTo>
                    <a:pt x="388" y="48"/>
                  </a:lnTo>
                  <a:lnTo>
                    <a:pt x="388" y="49"/>
                  </a:lnTo>
                  <a:lnTo>
                    <a:pt x="389" y="49"/>
                  </a:lnTo>
                  <a:lnTo>
                    <a:pt x="390" y="50"/>
                  </a:lnTo>
                  <a:lnTo>
                    <a:pt x="391" y="50"/>
                  </a:lnTo>
                  <a:lnTo>
                    <a:pt x="392" y="50"/>
                  </a:lnTo>
                  <a:lnTo>
                    <a:pt x="392" y="51"/>
                  </a:lnTo>
                  <a:lnTo>
                    <a:pt x="391" y="51"/>
                  </a:lnTo>
                  <a:lnTo>
                    <a:pt x="392" y="51"/>
                  </a:lnTo>
                  <a:lnTo>
                    <a:pt x="392" y="52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4" y="53"/>
                  </a:lnTo>
                  <a:lnTo>
                    <a:pt x="394" y="54"/>
                  </a:lnTo>
                  <a:lnTo>
                    <a:pt x="395" y="54"/>
                  </a:lnTo>
                  <a:lnTo>
                    <a:pt x="394" y="54"/>
                  </a:lnTo>
                  <a:lnTo>
                    <a:pt x="394" y="55"/>
                  </a:lnTo>
                  <a:lnTo>
                    <a:pt x="395" y="55"/>
                  </a:lnTo>
                  <a:lnTo>
                    <a:pt x="396" y="55"/>
                  </a:lnTo>
                  <a:lnTo>
                    <a:pt x="396" y="55"/>
                  </a:lnTo>
                  <a:lnTo>
                    <a:pt x="397" y="55"/>
                  </a:lnTo>
                  <a:lnTo>
                    <a:pt x="398" y="55"/>
                  </a:lnTo>
                  <a:lnTo>
                    <a:pt x="398" y="56"/>
                  </a:lnTo>
                  <a:lnTo>
                    <a:pt x="398" y="57"/>
                  </a:lnTo>
                  <a:lnTo>
                    <a:pt x="398" y="58"/>
                  </a:lnTo>
                  <a:lnTo>
                    <a:pt x="399" y="58"/>
                  </a:lnTo>
                  <a:lnTo>
                    <a:pt x="399" y="59"/>
                  </a:lnTo>
                  <a:lnTo>
                    <a:pt x="398" y="59"/>
                  </a:lnTo>
                  <a:lnTo>
                    <a:pt x="399" y="59"/>
                  </a:lnTo>
                  <a:lnTo>
                    <a:pt x="399" y="60"/>
                  </a:lnTo>
                  <a:lnTo>
                    <a:pt x="398" y="60"/>
                  </a:lnTo>
                  <a:lnTo>
                    <a:pt x="399" y="60"/>
                  </a:lnTo>
                  <a:lnTo>
                    <a:pt x="400" y="60"/>
                  </a:lnTo>
                  <a:lnTo>
                    <a:pt x="400" y="61"/>
                  </a:lnTo>
                  <a:lnTo>
                    <a:pt x="401" y="61"/>
                  </a:lnTo>
                  <a:lnTo>
                    <a:pt x="401" y="62"/>
                  </a:lnTo>
                  <a:lnTo>
                    <a:pt x="402" y="62"/>
                  </a:lnTo>
                  <a:lnTo>
                    <a:pt x="403" y="62"/>
                  </a:lnTo>
                  <a:lnTo>
                    <a:pt x="403" y="63"/>
                  </a:lnTo>
                  <a:lnTo>
                    <a:pt x="403" y="64"/>
                  </a:lnTo>
                  <a:lnTo>
                    <a:pt x="404" y="64"/>
                  </a:lnTo>
                  <a:lnTo>
                    <a:pt x="404" y="65"/>
                  </a:lnTo>
                  <a:lnTo>
                    <a:pt x="405" y="65"/>
                  </a:lnTo>
                  <a:lnTo>
                    <a:pt x="404" y="65"/>
                  </a:lnTo>
                  <a:lnTo>
                    <a:pt x="405" y="65"/>
                  </a:lnTo>
                  <a:lnTo>
                    <a:pt x="406" y="66"/>
                  </a:lnTo>
                  <a:lnTo>
                    <a:pt x="407" y="66"/>
                  </a:lnTo>
                  <a:lnTo>
                    <a:pt x="407" y="67"/>
                  </a:lnTo>
                  <a:lnTo>
                    <a:pt x="407" y="66"/>
                  </a:lnTo>
                  <a:lnTo>
                    <a:pt x="408" y="66"/>
                  </a:lnTo>
                  <a:lnTo>
                    <a:pt x="408" y="65"/>
                  </a:lnTo>
                  <a:lnTo>
                    <a:pt x="409" y="65"/>
                  </a:lnTo>
                  <a:lnTo>
                    <a:pt x="410" y="65"/>
                  </a:lnTo>
                  <a:lnTo>
                    <a:pt x="410" y="66"/>
                  </a:lnTo>
                  <a:lnTo>
                    <a:pt x="410" y="67"/>
                  </a:lnTo>
                  <a:lnTo>
                    <a:pt x="411" y="67"/>
                  </a:lnTo>
                  <a:lnTo>
                    <a:pt x="411" y="66"/>
                  </a:lnTo>
                  <a:lnTo>
                    <a:pt x="411" y="67"/>
                  </a:lnTo>
                  <a:lnTo>
                    <a:pt x="412" y="67"/>
                  </a:lnTo>
                  <a:lnTo>
                    <a:pt x="412" y="68"/>
                  </a:lnTo>
                  <a:lnTo>
                    <a:pt x="412" y="69"/>
                  </a:lnTo>
                  <a:lnTo>
                    <a:pt x="412" y="70"/>
                  </a:lnTo>
                  <a:lnTo>
                    <a:pt x="413" y="70"/>
                  </a:lnTo>
                  <a:lnTo>
                    <a:pt x="414" y="70"/>
                  </a:lnTo>
                  <a:lnTo>
                    <a:pt x="414" y="71"/>
                  </a:lnTo>
                  <a:lnTo>
                    <a:pt x="415" y="72"/>
                  </a:lnTo>
                  <a:lnTo>
                    <a:pt x="415" y="73"/>
                  </a:lnTo>
                  <a:lnTo>
                    <a:pt x="416" y="73"/>
                  </a:lnTo>
                  <a:lnTo>
                    <a:pt x="417" y="74"/>
                  </a:lnTo>
                  <a:lnTo>
                    <a:pt x="418" y="75"/>
                  </a:lnTo>
                  <a:lnTo>
                    <a:pt x="419" y="75"/>
                  </a:lnTo>
                  <a:lnTo>
                    <a:pt x="419" y="74"/>
                  </a:lnTo>
                  <a:lnTo>
                    <a:pt x="420" y="74"/>
                  </a:lnTo>
                  <a:lnTo>
                    <a:pt x="421" y="74"/>
                  </a:lnTo>
                  <a:lnTo>
                    <a:pt x="422" y="74"/>
                  </a:lnTo>
                  <a:lnTo>
                    <a:pt x="423" y="74"/>
                  </a:lnTo>
                  <a:lnTo>
                    <a:pt x="424" y="74"/>
                  </a:lnTo>
                  <a:lnTo>
                    <a:pt x="424" y="75"/>
                  </a:lnTo>
                  <a:lnTo>
                    <a:pt x="424" y="76"/>
                  </a:lnTo>
                  <a:lnTo>
                    <a:pt x="425" y="76"/>
                  </a:lnTo>
                  <a:lnTo>
                    <a:pt x="425" y="76"/>
                  </a:lnTo>
                  <a:lnTo>
                    <a:pt x="425" y="77"/>
                  </a:lnTo>
                  <a:lnTo>
                    <a:pt x="426" y="77"/>
                  </a:lnTo>
                  <a:lnTo>
                    <a:pt x="427" y="77"/>
                  </a:lnTo>
                  <a:lnTo>
                    <a:pt x="427" y="76"/>
                  </a:lnTo>
                  <a:lnTo>
                    <a:pt x="427" y="77"/>
                  </a:lnTo>
                  <a:lnTo>
                    <a:pt x="428" y="77"/>
                  </a:lnTo>
                  <a:lnTo>
                    <a:pt x="428" y="78"/>
                  </a:lnTo>
                  <a:lnTo>
                    <a:pt x="428" y="79"/>
                  </a:lnTo>
                  <a:lnTo>
                    <a:pt x="429" y="79"/>
                  </a:lnTo>
                  <a:lnTo>
                    <a:pt x="429" y="80"/>
                  </a:lnTo>
                  <a:lnTo>
                    <a:pt x="430" y="80"/>
                  </a:lnTo>
                  <a:lnTo>
                    <a:pt x="430" y="79"/>
                  </a:lnTo>
                  <a:lnTo>
                    <a:pt x="430" y="78"/>
                  </a:lnTo>
                  <a:lnTo>
                    <a:pt x="431" y="78"/>
                  </a:lnTo>
                  <a:lnTo>
                    <a:pt x="431" y="79"/>
                  </a:lnTo>
                  <a:lnTo>
                    <a:pt x="431" y="78"/>
                  </a:lnTo>
                  <a:lnTo>
                    <a:pt x="432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0"/>
                  </a:lnTo>
                  <a:lnTo>
                    <a:pt x="433" y="81"/>
                  </a:lnTo>
                  <a:lnTo>
                    <a:pt x="433" y="82"/>
                  </a:lnTo>
                  <a:lnTo>
                    <a:pt x="433" y="83"/>
                  </a:lnTo>
                  <a:lnTo>
                    <a:pt x="434" y="83"/>
                  </a:lnTo>
                  <a:lnTo>
                    <a:pt x="434" y="84"/>
                  </a:lnTo>
                  <a:lnTo>
                    <a:pt x="435" y="84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4"/>
                  </a:lnTo>
                  <a:lnTo>
                    <a:pt x="437" y="84"/>
                  </a:lnTo>
                  <a:lnTo>
                    <a:pt x="438" y="84"/>
                  </a:lnTo>
                  <a:lnTo>
                    <a:pt x="439" y="84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2"/>
                  </a:lnTo>
                  <a:lnTo>
                    <a:pt x="439" y="82"/>
                  </a:lnTo>
                  <a:lnTo>
                    <a:pt x="440" y="82"/>
                  </a:lnTo>
                  <a:lnTo>
                    <a:pt x="440" y="83"/>
                  </a:lnTo>
                  <a:lnTo>
                    <a:pt x="441" y="83"/>
                  </a:lnTo>
                  <a:lnTo>
                    <a:pt x="442" y="83"/>
                  </a:lnTo>
                  <a:lnTo>
                    <a:pt x="442" y="84"/>
                  </a:lnTo>
                  <a:lnTo>
                    <a:pt x="442" y="83"/>
                  </a:lnTo>
                  <a:lnTo>
                    <a:pt x="443" y="83"/>
                  </a:lnTo>
                  <a:lnTo>
                    <a:pt x="443" y="84"/>
                  </a:lnTo>
                  <a:lnTo>
                    <a:pt x="444" y="84"/>
                  </a:lnTo>
                  <a:lnTo>
                    <a:pt x="444" y="85"/>
                  </a:lnTo>
                  <a:lnTo>
                    <a:pt x="444" y="86"/>
                  </a:lnTo>
                  <a:lnTo>
                    <a:pt x="445" y="86"/>
                  </a:lnTo>
                  <a:lnTo>
                    <a:pt x="446" y="86"/>
                  </a:lnTo>
                  <a:lnTo>
                    <a:pt x="447" y="86"/>
                  </a:lnTo>
                  <a:lnTo>
                    <a:pt x="448" y="86"/>
                  </a:lnTo>
                  <a:lnTo>
                    <a:pt x="447" y="86"/>
                  </a:lnTo>
                  <a:lnTo>
                    <a:pt x="448" y="86"/>
                  </a:lnTo>
                  <a:lnTo>
                    <a:pt x="449" y="86"/>
                  </a:lnTo>
                  <a:lnTo>
                    <a:pt x="449" y="87"/>
                  </a:lnTo>
                  <a:lnTo>
                    <a:pt x="449" y="88"/>
                  </a:lnTo>
                  <a:lnTo>
                    <a:pt x="449" y="89"/>
                  </a:lnTo>
                  <a:lnTo>
                    <a:pt x="449" y="90"/>
                  </a:lnTo>
                  <a:lnTo>
                    <a:pt x="450" y="90"/>
                  </a:lnTo>
                  <a:lnTo>
                    <a:pt x="450" y="91"/>
                  </a:lnTo>
                  <a:lnTo>
                    <a:pt x="451" y="91"/>
                  </a:lnTo>
                  <a:lnTo>
                    <a:pt x="451" y="90"/>
                  </a:lnTo>
                  <a:lnTo>
                    <a:pt x="451" y="91"/>
                  </a:lnTo>
                  <a:lnTo>
                    <a:pt x="451" y="92"/>
                  </a:lnTo>
                  <a:lnTo>
                    <a:pt x="452" y="92"/>
                  </a:lnTo>
                  <a:lnTo>
                    <a:pt x="452" y="91"/>
                  </a:lnTo>
                  <a:lnTo>
                    <a:pt x="452" y="92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5" y="92"/>
                  </a:lnTo>
                  <a:lnTo>
                    <a:pt x="455" y="93"/>
                  </a:lnTo>
                  <a:lnTo>
                    <a:pt x="456" y="93"/>
                  </a:lnTo>
                  <a:lnTo>
                    <a:pt x="456" y="94"/>
                  </a:lnTo>
                  <a:lnTo>
                    <a:pt x="457" y="94"/>
                  </a:lnTo>
                  <a:lnTo>
                    <a:pt x="457" y="95"/>
                  </a:lnTo>
                  <a:lnTo>
                    <a:pt x="458" y="95"/>
                  </a:lnTo>
                  <a:lnTo>
                    <a:pt x="459" y="95"/>
                  </a:lnTo>
                  <a:lnTo>
                    <a:pt x="460" y="95"/>
                  </a:lnTo>
                  <a:lnTo>
                    <a:pt x="460" y="94"/>
                  </a:lnTo>
                  <a:lnTo>
                    <a:pt x="459" y="95"/>
                  </a:lnTo>
                  <a:lnTo>
                    <a:pt x="459" y="94"/>
                  </a:lnTo>
                  <a:lnTo>
                    <a:pt x="460" y="94"/>
                  </a:lnTo>
                  <a:lnTo>
                    <a:pt x="460" y="93"/>
                  </a:lnTo>
                  <a:lnTo>
                    <a:pt x="461" y="93"/>
                  </a:lnTo>
                  <a:lnTo>
                    <a:pt x="462" y="93"/>
                  </a:lnTo>
                  <a:lnTo>
                    <a:pt x="462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5" y="92"/>
                  </a:lnTo>
                  <a:lnTo>
                    <a:pt x="466" y="92"/>
                  </a:lnTo>
                  <a:lnTo>
                    <a:pt x="467" y="92"/>
                  </a:lnTo>
                  <a:lnTo>
                    <a:pt x="467" y="93"/>
                  </a:lnTo>
                  <a:lnTo>
                    <a:pt x="468" y="93"/>
                  </a:lnTo>
                  <a:lnTo>
                    <a:pt x="468" y="94"/>
                  </a:lnTo>
                  <a:lnTo>
                    <a:pt x="469" y="94"/>
                  </a:lnTo>
                  <a:lnTo>
                    <a:pt x="469" y="95"/>
                  </a:lnTo>
                  <a:lnTo>
                    <a:pt x="469" y="96"/>
                  </a:lnTo>
                  <a:lnTo>
                    <a:pt x="470" y="96"/>
                  </a:lnTo>
                  <a:lnTo>
                    <a:pt x="470" y="95"/>
                  </a:lnTo>
                  <a:lnTo>
                    <a:pt x="470" y="96"/>
                  </a:lnTo>
                  <a:lnTo>
                    <a:pt x="471" y="96"/>
                  </a:lnTo>
                  <a:lnTo>
                    <a:pt x="471" y="97"/>
                  </a:lnTo>
                  <a:lnTo>
                    <a:pt x="472" y="97"/>
                  </a:lnTo>
                  <a:lnTo>
                    <a:pt x="472" y="98"/>
                  </a:lnTo>
                  <a:lnTo>
                    <a:pt x="473" y="98"/>
                  </a:lnTo>
                  <a:lnTo>
                    <a:pt x="473" y="98"/>
                  </a:lnTo>
                  <a:lnTo>
                    <a:pt x="473" y="99"/>
                  </a:lnTo>
                  <a:lnTo>
                    <a:pt x="473" y="100"/>
                  </a:lnTo>
                  <a:lnTo>
                    <a:pt x="474" y="100"/>
                  </a:lnTo>
                  <a:lnTo>
                    <a:pt x="474" y="101"/>
                  </a:lnTo>
                  <a:lnTo>
                    <a:pt x="475" y="101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6" y="101"/>
                  </a:lnTo>
                  <a:lnTo>
                    <a:pt x="476" y="102"/>
                  </a:lnTo>
                  <a:lnTo>
                    <a:pt x="477" y="102"/>
                  </a:lnTo>
                  <a:lnTo>
                    <a:pt x="478" y="103"/>
                  </a:lnTo>
                  <a:lnTo>
                    <a:pt x="478" y="102"/>
                  </a:lnTo>
                  <a:lnTo>
                    <a:pt x="479" y="102"/>
                  </a:lnTo>
                  <a:lnTo>
                    <a:pt x="479" y="103"/>
                  </a:lnTo>
                  <a:lnTo>
                    <a:pt x="479" y="104"/>
                  </a:lnTo>
                  <a:lnTo>
                    <a:pt x="480" y="104"/>
                  </a:lnTo>
                  <a:lnTo>
                    <a:pt x="480" y="103"/>
                  </a:lnTo>
                  <a:lnTo>
                    <a:pt x="480" y="101"/>
                  </a:lnTo>
                  <a:lnTo>
                    <a:pt x="481" y="101"/>
                  </a:lnTo>
                  <a:lnTo>
                    <a:pt x="481" y="99"/>
                  </a:lnTo>
                  <a:lnTo>
                    <a:pt x="482" y="97"/>
                  </a:lnTo>
                  <a:lnTo>
                    <a:pt x="483" y="96"/>
                  </a:lnTo>
                  <a:lnTo>
                    <a:pt x="483" y="95"/>
                  </a:lnTo>
                  <a:lnTo>
                    <a:pt x="483" y="94"/>
                  </a:lnTo>
                  <a:lnTo>
                    <a:pt x="483" y="93"/>
                  </a:lnTo>
                  <a:lnTo>
                    <a:pt x="484" y="93"/>
                  </a:lnTo>
                  <a:lnTo>
                    <a:pt x="488" y="90"/>
                  </a:lnTo>
                  <a:lnTo>
                    <a:pt x="489" y="90"/>
                  </a:lnTo>
                  <a:lnTo>
                    <a:pt x="490" y="89"/>
                  </a:lnTo>
                  <a:lnTo>
                    <a:pt x="491" y="89"/>
                  </a:lnTo>
                  <a:lnTo>
                    <a:pt x="491" y="88"/>
                  </a:lnTo>
                  <a:lnTo>
                    <a:pt x="494" y="86"/>
                  </a:lnTo>
                  <a:lnTo>
                    <a:pt x="497" y="84"/>
                  </a:lnTo>
                  <a:lnTo>
                    <a:pt x="498" y="84"/>
                  </a:lnTo>
                  <a:lnTo>
                    <a:pt x="499" y="83"/>
                  </a:lnTo>
                  <a:lnTo>
                    <a:pt x="500" y="82"/>
                  </a:lnTo>
                  <a:lnTo>
                    <a:pt x="503" y="80"/>
                  </a:lnTo>
                  <a:lnTo>
                    <a:pt x="504" y="79"/>
                  </a:lnTo>
                  <a:lnTo>
                    <a:pt x="510" y="75"/>
                  </a:lnTo>
                  <a:lnTo>
                    <a:pt x="512" y="73"/>
                  </a:lnTo>
                  <a:lnTo>
                    <a:pt x="514" y="72"/>
                  </a:lnTo>
                  <a:lnTo>
                    <a:pt x="516" y="70"/>
                  </a:lnTo>
                  <a:lnTo>
                    <a:pt x="522" y="66"/>
                  </a:lnTo>
                  <a:lnTo>
                    <a:pt x="523" y="65"/>
                  </a:lnTo>
                  <a:lnTo>
                    <a:pt x="525" y="63"/>
                  </a:lnTo>
                  <a:lnTo>
                    <a:pt x="527" y="62"/>
                  </a:lnTo>
                  <a:lnTo>
                    <a:pt x="528" y="61"/>
                  </a:lnTo>
                  <a:lnTo>
                    <a:pt x="529" y="60"/>
                  </a:lnTo>
                  <a:lnTo>
                    <a:pt x="530" y="60"/>
                  </a:lnTo>
                  <a:lnTo>
                    <a:pt x="531" y="59"/>
                  </a:lnTo>
                  <a:lnTo>
                    <a:pt x="532" y="59"/>
                  </a:lnTo>
                  <a:lnTo>
                    <a:pt x="532" y="58"/>
                  </a:lnTo>
                  <a:lnTo>
                    <a:pt x="535" y="57"/>
                  </a:lnTo>
                  <a:lnTo>
                    <a:pt x="535" y="56"/>
                  </a:lnTo>
                  <a:lnTo>
                    <a:pt x="537" y="55"/>
                  </a:lnTo>
                  <a:lnTo>
                    <a:pt x="543" y="52"/>
                  </a:lnTo>
                  <a:lnTo>
                    <a:pt x="544" y="50"/>
                  </a:lnTo>
                  <a:lnTo>
                    <a:pt x="545" y="50"/>
                  </a:lnTo>
                  <a:lnTo>
                    <a:pt x="547" y="49"/>
                  </a:lnTo>
                  <a:lnTo>
                    <a:pt x="548" y="48"/>
                  </a:lnTo>
                  <a:lnTo>
                    <a:pt x="550" y="50"/>
                  </a:lnTo>
                  <a:lnTo>
                    <a:pt x="551" y="51"/>
                  </a:lnTo>
                  <a:lnTo>
                    <a:pt x="552" y="51"/>
                  </a:lnTo>
                  <a:lnTo>
                    <a:pt x="553" y="51"/>
                  </a:lnTo>
                  <a:lnTo>
                    <a:pt x="554" y="51"/>
                  </a:lnTo>
                  <a:lnTo>
                    <a:pt x="554" y="50"/>
                  </a:lnTo>
                  <a:lnTo>
                    <a:pt x="555" y="50"/>
                  </a:lnTo>
                  <a:lnTo>
                    <a:pt x="556" y="50"/>
                  </a:lnTo>
                  <a:lnTo>
                    <a:pt x="557" y="50"/>
                  </a:lnTo>
                  <a:lnTo>
                    <a:pt x="557" y="51"/>
                  </a:lnTo>
                  <a:lnTo>
                    <a:pt x="556" y="52"/>
                  </a:lnTo>
                  <a:lnTo>
                    <a:pt x="556" y="53"/>
                  </a:lnTo>
                  <a:lnTo>
                    <a:pt x="557" y="53"/>
                  </a:lnTo>
                  <a:lnTo>
                    <a:pt x="557" y="54"/>
                  </a:lnTo>
                  <a:lnTo>
                    <a:pt x="558" y="54"/>
                  </a:lnTo>
                  <a:lnTo>
                    <a:pt x="559" y="54"/>
                  </a:lnTo>
                  <a:lnTo>
                    <a:pt x="559" y="55"/>
                  </a:lnTo>
                  <a:lnTo>
                    <a:pt x="559" y="55"/>
                  </a:lnTo>
                  <a:lnTo>
                    <a:pt x="558" y="55"/>
                  </a:lnTo>
                  <a:lnTo>
                    <a:pt x="558" y="56"/>
                  </a:lnTo>
                  <a:lnTo>
                    <a:pt x="558" y="57"/>
                  </a:lnTo>
                  <a:lnTo>
                    <a:pt x="559" y="57"/>
                  </a:lnTo>
                  <a:lnTo>
                    <a:pt x="559" y="56"/>
                  </a:lnTo>
                  <a:lnTo>
                    <a:pt x="560" y="56"/>
                  </a:lnTo>
                  <a:lnTo>
                    <a:pt x="560" y="55"/>
                  </a:lnTo>
                  <a:lnTo>
                    <a:pt x="561" y="55"/>
                  </a:lnTo>
                  <a:lnTo>
                    <a:pt x="561" y="55"/>
                  </a:lnTo>
                  <a:lnTo>
                    <a:pt x="562" y="55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64" y="55"/>
                  </a:lnTo>
                  <a:lnTo>
                    <a:pt x="564" y="56"/>
                  </a:lnTo>
                  <a:lnTo>
                    <a:pt x="563" y="56"/>
                  </a:lnTo>
                  <a:lnTo>
                    <a:pt x="563" y="57"/>
                  </a:lnTo>
                  <a:lnTo>
                    <a:pt x="562" y="57"/>
                  </a:lnTo>
                  <a:lnTo>
                    <a:pt x="562" y="58"/>
                  </a:lnTo>
                  <a:lnTo>
                    <a:pt x="562" y="59"/>
                  </a:lnTo>
                  <a:lnTo>
                    <a:pt x="563" y="59"/>
                  </a:lnTo>
                  <a:lnTo>
                    <a:pt x="564" y="59"/>
                  </a:lnTo>
                  <a:lnTo>
                    <a:pt x="564" y="60"/>
                  </a:lnTo>
                  <a:lnTo>
                    <a:pt x="565" y="60"/>
                  </a:lnTo>
                  <a:lnTo>
                    <a:pt x="566" y="60"/>
                  </a:lnTo>
                  <a:lnTo>
                    <a:pt x="567" y="60"/>
                  </a:lnTo>
                  <a:lnTo>
                    <a:pt x="567" y="61"/>
                  </a:lnTo>
                  <a:lnTo>
                    <a:pt x="568" y="61"/>
                  </a:lnTo>
                  <a:lnTo>
                    <a:pt x="569" y="62"/>
                  </a:lnTo>
                  <a:lnTo>
                    <a:pt x="570" y="62"/>
                  </a:lnTo>
                  <a:lnTo>
                    <a:pt x="571" y="63"/>
                  </a:lnTo>
                  <a:lnTo>
                    <a:pt x="572" y="63"/>
                  </a:lnTo>
                  <a:lnTo>
                    <a:pt x="573" y="63"/>
                  </a:lnTo>
                  <a:lnTo>
                    <a:pt x="573" y="64"/>
                  </a:lnTo>
                  <a:lnTo>
                    <a:pt x="574" y="64"/>
                  </a:lnTo>
                  <a:lnTo>
                    <a:pt x="575" y="65"/>
                  </a:lnTo>
                  <a:lnTo>
                    <a:pt x="576" y="65"/>
                  </a:lnTo>
                  <a:lnTo>
                    <a:pt x="577" y="65"/>
                  </a:lnTo>
                  <a:lnTo>
                    <a:pt x="578" y="65"/>
                  </a:lnTo>
                  <a:lnTo>
                    <a:pt x="579" y="65"/>
                  </a:lnTo>
                  <a:lnTo>
                    <a:pt x="580" y="65"/>
                  </a:lnTo>
                  <a:lnTo>
                    <a:pt x="581" y="64"/>
                  </a:lnTo>
                  <a:lnTo>
                    <a:pt x="584" y="64"/>
                  </a:lnTo>
                  <a:lnTo>
                    <a:pt x="585" y="64"/>
                  </a:lnTo>
                  <a:lnTo>
                    <a:pt x="585" y="63"/>
                  </a:lnTo>
                  <a:lnTo>
                    <a:pt x="586" y="63"/>
                  </a:lnTo>
                  <a:lnTo>
                    <a:pt x="587" y="63"/>
                  </a:lnTo>
                  <a:lnTo>
                    <a:pt x="588" y="63"/>
                  </a:lnTo>
                  <a:lnTo>
                    <a:pt x="589" y="64"/>
                  </a:lnTo>
                  <a:lnTo>
                    <a:pt x="589" y="65"/>
                  </a:lnTo>
                  <a:lnTo>
                    <a:pt x="589" y="66"/>
                  </a:lnTo>
                  <a:lnTo>
                    <a:pt x="588" y="66"/>
                  </a:lnTo>
                  <a:lnTo>
                    <a:pt x="588" y="67"/>
                  </a:lnTo>
                  <a:lnTo>
                    <a:pt x="588" y="68"/>
                  </a:lnTo>
                  <a:lnTo>
                    <a:pt x="589" y="68"/>
                  </a:lnTo>
                  <a:lnTo>
                    <a:pt x="590" y="68"/>
                  </a:lnTo>
                  <a:lnTo>
                    <a:pt x="590" y="67"/>
                  </a:lnTo>
                  <a:lnTo>
                    <a:pt x="591" y="67"/>
                  </a:lnTo>
                  <a:lnTo>
                    <a:pt x="591" y="66"/>
                  </a:lnTo>
                  <a:lnTo>
                    <a:pt x="591" y="65"/>
                  </a:lnTo>
                  <a:lnTo>
                    <a:pt x="590" y="65"/>
                  </a:lnTo>
                  <a:lnTo>
                    <a:pt x="590" y="64"/>
                  </a:lnTo>
                  <a:lnTo>
                    <a:pt x="590" y="63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2" y="64"/>
                  </a:lnTo>
                  <a:lnTo>
                    <a:pt x="592" y="65"/>
                  </a:lnTo>
                  <a:lnTo>
                    <a:pt x="592" y="66"/>
                  </a:lnTo>
                  <a:lnTo>
                    <a:pt x="592" y="67"/>
                  </a:lnTo>
                  <a:lnTo>
                    <a:pt x="592" y="68"/>
                  </a:lnTo>
                  <a:lnTo>
                    <a:pt x="591" y="68"/>
                  </a:lnTo>
                  <a:lnTo>
                    <a:pt x="591" y="69"/>
                  </a:lnTo>
                  <a:lnTo>
                    <a:pt x="592" y="69"/>
                  </a:lnTo>
                  <a:lnTo>
                    <a:pt x="593" y="69"/>
                  </a:lnTo>
                  <a:lnTo>
                    <a:pt x="594" y="68"/>
                  </a:lnTo>
                  <a:lnTo>
                    <a:pt x="594" y="67"/>
                  </a:lnTo>
                  <a:lnTo>
                    <a:pt x="594" y="66"/>
                  </a:lnTo>
                  <a:lnTo>
                    <a:pt x="595" y="66"/>
                  </a:lnTo>
                  <a:lnTo>
                    <a:pt x="596" y="66"/>
                  </a:lnTo>
                  <a:lnTo>
                    <a:pt x="596" y="67"/>
                  </a:lnTo>
                  <a:lnTo>
                    <a:pt x="596" y="68"/>
                  </a:lnTo>
                  <a:lnTo>
                    <a:pt x="596" y="69"/>
                  </a:lnTo>
                  <a:lnTo>
                    <a:pt x="596" y="70"/>
                  </a:lnTo>
                  <a:lnTo>
                    <a:pt x="595" y="70"/>
                  </a:lnTo>
                  <a:lnTo>
                    <a:pt x="595" y="71"/>
                  </a:lnTo>
                  <a:lnTo>
                    <a:pt x="596" y="71"/>
                  </a:lnTo>
                  <a:lnTo>
                    <a:pt x="596" y="72"/>
                  </a:lnTo>
                  <a:lnTo>
                    <a:pt x="597" y="72"/>
                  </a:lnTo>
                  <a:lnTo>
                    <a:pt x="598" y="72"/>
                  </a:lnTo>
                  <a:lnTo>
                    <a:pt x="598" y="73"/>
                  </a:lnTo>
                  <a:lnTo>
                    <a:pt x="598" y="74"/>
                  </a:lnTo>
                  <a:lnTo>
                    <a:pt x="598" y="75"/>
                  </a:lnTo>
                  <a:lnTo>
                    <a:pt x="598" y="76"/>
                  </a:lnTo>
                  <a:lnTo>
                    <a:pt x="597" y="76"/>
                  </a:lnTo>
                  <a:lnTo>
                    <a:pt x="596" y="76"/>
                  </a:lnTo>
                  <a:lnTo>
                    <a:pt x="596" y="77"/>
                  </a:lnTo>
                  <a:lnTo>
                    <a:pt x="597" y="77"/>
                  </a:lnTo>
                  <a:lnTo>
                    <a:pt x="598" y="77"/>
                  </a:lnTo>
                  <a:lnTo>
                    <a:pt x="598" y="78"/>
                  </a:lnTo>
                  <a:lnTo>
                    <a:pt x="599" y="78"/>
                  </a:lnTo>
                  <a:lnTo>
                    <a:pt x="599" y="79"/>
                  </a:lnTo>
                  <a:lnTo>
                    <a:pt x="599" y="80"/>
                  </a:lnTo>
                  <a:lnTo>
                    <a:pt x="600" y="80"/>
                  </a:lnTo>
                  <a:lnTo>
                    <a:pt x="601" y="80"/>
                  </a:lnTo>
                  <a:lnTo>
                    <a:pt x="601" y="81"/>
                  </a:lnTo>
                  <a:lnTo>
                    <a:pt x="602" y="81"/>
                  </a:lnTo>
                  <a:lnTo>
                    <a:pt x="602" y="82"/>
                  </a:lnTo>
                  <a:lnTo>
                    <a:pt x="603" y="82"/>
                  </a:lnTo>
                  <a:lnTo>
                    <a:pt x="604" y="83"/>
                  </a:lnTo>
                  <a:lnTo>
                    <a:pt x="605" y="83"/>
                  </a:lnTo>
                  <a:lnTo>
                    <a:pt x="605" y="84"/>
                  </a:lnTo>
                  <a:lnTo>
                    <a:pt x="606" y="84"/>
                  </a:lnTo>
                  <a:lnTo>
                    <a:pt x="607" y="85"/>
                  </a:lnTo>
                  <a:lnTo>
                    <a:pt x="608" y="85"/>
                  </a:lnTo>
                  <a:lnTo>
                    <a:pt x="608" y="86"/>
                  </a:lnTo>
                  <a:lnTo>
                    <a:pt x="609" y="86"/>
                  </a:lnTo>
                  <a:lnTo>
                    <a:pt x="610" y="86"/>
                  </a:lnTo>
                  <a:lnTo>
                    <a:pt x="611" y="86"/>
                  </a:lnTo>
                  <a:lnTo>
                    <a:pt x="611" y="85"/>
                  </a:lnTo>
                  <a:lnTo>
                    <a:pt x="612" y="85"/>
                  </a:lnTo>
                  <a:lnTo>
                    <a:pt x="612" y="84"/>
                  </a:lnTo>
                  <a:lnTo>
                    <a:pt x="612" y="85"/>
                  </a:lnTo>
                  <a:lnTo>
                    <a:pt x="613" y="85"/>
                  </a:lnTo>
                  <a:lnTo>
                    <a:pt x="613" y="86"/>
                  </a:lnTo>
                  <a:lnTo>
                    <a:pt x="613" y="87"/>
                  </a:lnTo>
                  <a:lnTo>
                    <a:pt x="614" y="87"/>
                  </a:lnTo>
                  <a:lnTo>
                    <a:pt x="615" y="87"/>
                  </a:lnTo>
                  <a:lnTo>
                    <a:pt x="615" y="86"/>
                  </a:lnTo>
                  <a:lnTo>
                    <a:pt x="616" y="86"/>
                  </a:lnTo>
                  <a:lnTo>
                    <a:pt x="617" y="86"/>
                  </a:lnTo>
                  <a:lnTo>
                    <a:pt x="617" y="87"/>
                  </a:lnTo>
                  <a:lnTo>
                    <a:pt x="617" y="88"/>
                  </a:lnTo>
                  <a:lnTo>
                    <a:pt x="617" y="88"/>
                  </a:lnTo>
                  <a:lnTo>
                    <a:pt x="617" y="89"/>
                  </a:lnTo>
                  <a:lnTo>
                    <a:pt x="617" y="89"/>
                  </a:lnTo>
                  <a:lnTo>
                    <a:pt x="616" y="89"/>
                  </a:lnTo>
                  <a:lnTo>
                    <a:pt x="615" y="89"/>
                  </a:lnTo>
                  <a:lnTo>
                    <a:pt x="615" y="90"/>
                  </a:lnTo>
                  <a:lnTo>
                    <a:pt x="615" y="91"/>
                  </a:lnTo>
                  <a:lnTo>
                    <a:pt x="615" y="92"/>
                  </a:lnTo>
                  <a:lnTo>
                    <a:pt x="615" y="93"/>
                  </a:lnTo>
                  <a:lnTo>
                    <a:pt x="616" y="93"/>
                  </a:lnTo>
                  <a:lnTo>
                    <a:pt x="616" y="94"/>
                  </a:lnTo>
                  <a:lnTo>
                    <a:pt x="617" y="94"/>
                  </a:lnTo>
                  <a:lnTo>
                    <a:pt x="617" y="95"/>
                  </a:lnTo>
                  <a:lnTo>
                    <a:pt x="617" y="96"/>
                  </a:lnTo>
                  <a:lnTo>
                    <a:pt x="617" y="96"/>
                  </a:lnTo>
                  <a:lnTo>
                    <a:pt x="617" y="97"/>
                  </a:lnTo>
                  <a:lnTo>
                    <a:pt x="618" y="97"/>
                  </a:lnTo>
                  <a:lnTo>
                    <a:pt x="618" y="98"/>
                  </a:lnTo>
                  <a:lnTo>
                    <a:pt x="619" y="98"/>
                  </a:lnTo>
                  <a:lnTo>
                    <a:pt x="619" y="99"/>
                  </a:lnTo>
                  <a:lnTo>
                    <a:pt x="620" y="99"/>
                  </a:lnTo>
                  <a:lnTo>
                    <a:pt x="620" y="100"/>
                  </a:lnTo>
                  <a:lnTo>
                    <a:pt x="621" y="100"/>
                  </a:lnTo>
                  <a:lnTo>
                    <a:pt x="621" y="101"/>
                  </a:lnTo>
                  <a:lnTo>
                    <a:pt x="622" y="101"/>
                  </a:lnTo>
                  <a:lnTo>
                    <a:pt x="622" y="102"/>
                  </a:lnTo>
                  <a:lnTo>
                    <a:pt x="622" y="103"/>
                  </a:lnTo>
                  <a:lnTo>
                    <a:pt x="623" y="103"/>
                  </a:lnTo>
                  <a:lnTo>
                    <a:pt x="623" y="104"/>
                  </a:lnTo>
                  <a:lnTo>
                    <a:pt x="624" y="104"/>
                  </a:lnTo>
                  <a:lnTo>
                    <a:pt x="624" y="104"/>
                  </a:lnTo>
                  <a:lnTo>
                    <a:pt x="625" y="104"/>
                  </a:lnTo>
                  <a:lnTo>
                    <a:pt x="625" y="105"/>
                  </a:lnTo>
                  <a:lnTo>
                    <a:pt x="626" y="105"/>
                  </a:lnTo>
                  <a:lnTo>
                    <a:pt x="626" y="106"/>
                  </a:lnTo>
                  <a:lnTo>
                    <a:pt x="627" y="106"/>
                  </a:lnTo>
                  <a:lnTo>
                    <a:pt x="627" y="107"/>
                  </a:lnTo>
                  <a:lnTo>
                    <a:pt x="628" y="107"/>
                  </a:lnTo>
                  <a:lnTo>
                    <a:pt x="628" y="108"/>
                  </a:lnTo>
                  <a:lnTo>
                    <a:pt x="629" y="108"/>
                  </a:lnTo>
                  <a:lnTo>
                    <a:pt x="629" y="109"/>
                  </a:lnTo>
                  <a:lnTo>
                    <a:pt x="630" y="109"/>
                  </a:lnTo>
                  <a:lnTo>
                    <a:pt x="630" y="110"/>
                  </a:lnTo>
                  <a:lnTo>
                    <a:pt x="631" y="110"/>
                  </a:lnTo>
                  <a:lnTo>
                    <a:pt x="631" y="111"/>
                  </a:lnTo>
                  <a:lnTo>
                    <a:pt x="632" y="111"/>
                  </a:lnTo>
                  <a:lnTo>
                    <a:pt x="633" y="111"/>
                  </a:lnTo>
                  <a:lnTo>
                    <a:pt x="633" y="112"/>
                  </a:lnTo>
                  <a:lnTo>
                    <a:pt x="634" y="112"/>
                  </a:lnTo>
                  <a:lnTo>
                    <a:pt x="635" y="112"/>
                  </a:lnTo>
                  <a:lnTo>
                    <a:pt x="636" y="112"/>
                  </a:lnTo>
                  <a:lnTo>
                    <a:pt x="637" y="112"/>
                  </a:lnTo>
                  <a:lnTo>
                    <a:pt x="637" y="113"/>
                  </a:lnTo>
                  <a:lnTo>
                    <a:pt x="637" y="114"/>
                  </a:lnTo>
                  <a:lnTo>
                    <a:pt x="636" y="114"/>
                  </a:lnTo>
                  <a:lnTo>
                    <a:pt x="636" y="115"/>
                  </a:lnTo>
                  <a:lnTo>
                    <a:pt x="635" y="115"/>
                  </a:lnTo>
                  <a:lnTo>
                    <a:pt x="634" y="115"/>
                  </a:lnTo>
                  <a:lnTo>
                    <a:pt x="634" y="116"/>
                  </a:lnTo>
                  <a:lnTo>
                    <a:pt x="634" y="117"/>
                  </a:lnTo>
                  <a:lnTo>
                    <a:pt x="635" y="117"/>
                  </a:lnTo>
                  <a:lnTo>
                    <a:pt x="635" y="118"/>
                  </a:lnTo>
                  <a:lnTo>
                    <a:pt x="634" y="118"/>
                  </a:lnTo>
                  <a:lnTo>
                    <a:pt x="633" y="118"/>
                  </a:lnTo>
                  <a:lnTo>
                    <a:pt x="633" y="117"/>
                  </a:lnTo>
                  <a:lnTo>
                    <a:pt x="633" y="118"/>
                  </a:lnTo>
                  <a:lnTo>
                    <a:pt x="632" y="118"/>
                  </a:lnTo>
                  <a:lnTo>
                    <a:pt x="632" y="119"/>
                  </a:lnTo>
                  <a:lnTo>
                    <a:pt x="633" y="119"/>
                  </a:lnTo>
                  <a:lnTo>
                    <a:pt x="633" y="120"/>
                  </a:lnTo>
                  <a:lnTo>
                    <a:pt x="633" y="121"/>
                  </a:lnTo>
                  <a:lnTo>
                    <a:pt x="632" y="121"/>
                  </a:lnTo>
                  <a:lnTo>
                    <a:pt x="632" y="120"/>
                  </a:lnTo>
                  <a:lnTo>
                    <a:pt x="631" y="120"/>
                  </a:lnTo>
                  <a:lnTo>
                    <a:pt x="631" y="119"/>
                  </a:lnTo>
                  <a:lnTo>
                    <a:pt x="630" y="119"/>
                  </a:lnTo>
                  <a:lnTo>
                    <a:pt x="629" y="119"/>
                  </a:lnTo>
                  <a:lnTo>
                    <a:pt x="629" y="120"/>
                  </a:lnTo>
                  <a:lnTo>
                    <a:pt x="629" y="121"/>
                  </a:lnTo>
                  <a:lnTo>
                    <a:pt x="629" y="122"/>
                  </a:lnTo>
                  <a:lnTo>
                    <a:pt x="630" y="122"/>
                  </a:lnTo>
                  <a:lnTo>
                    <a:pt x="631" y="122"/>
                  </a:lnTo>
                  <a:lnTo>
                    <a:pt x="632" y="123"/>
                  </a:lnTo>
                  <a:lnTo>
                    <a:pt x="632" y="124"/>
                  </a:lnTo>
                  <a:lnTo>
                    <a:pt x="632" y="125"/>
                  </a:lnTo>
                  <a:lnTo>
                    <a:pt x="631" y="125"/>
                  </a:lnTo>
                  <a:lnTo>
                    <a:pt x="630" y="125"/>
                  </a:lnTo>
                  <a:lnTo>
                    <a:pt x="630" y="126"/>
                  </a:lnTo>
                  <a:lnTo>
                    <a:pt x="629" y="126"/>
                  </a:lnTo>
                  <a:lnTo>
                    <a:pt x="629" y="127"/>
                  </a:lnTo>
                  <a:lnTo>
                    <a:pt x="629" y="126"/>
                  </a:lnTo>
                  <a:lnTo>
                    <a:pt x="629" y="127"/>
                  </a:lnTo>
                  <a:lnTo>
                    <a:pt x="628" y="127"/>
                  </a:lnTo>
                  <a:lnTo>
                    <a:pt x="628" y="128"/>
                  </a:lnTo>
                  <a:lnTo>
                    <a:pt x="628" y="129"/>
                  </a:lnTo>
                  <a:lnTo>
                    <a:pt x="629" y="129"/>
                  </a:lnTo>
                  <a:lnTo>
                    <a:pt x="629" y="130"/>
                  </a:lnTo>
                  <a:lnTo>
                    <a:pt x="629" y="131"/>
                  </a:lnTo>
                  <a:lnTo>
                    <a:pt x="629" y="132"/>
                  </a:lnTo>
                  <a:lnTo>
                    <a:pt x="630" y="132"/>
                  </a:lnTo>
                  <a:lnTo>
                    <a:pt x="630" y="133"/>
                  </a:lnTo>
                  <a:lnTo>
                    <a:pt x="629" y="134"/>
                  </a:lnTo>
                  <a:lnTo>
                    <a:pt x="630" y="134"/>
                  </a:lnTo>
                  <a:lnTo>
                    <a:pt x="630" y="135"/>
                  </a:lnTo>
                  <a:lnTo>
                    <a:pt x="631" y="135"/>
                  </a:lnTo>
                  <a:lnTo>
                    <a:pt x="631" y="136"/>
                  </a:lnTo>
                  <a:lnTo>
                    <a:pt x="632" y="137"/>
                  </a:lnTo>
                  <a:lnTo>
                    <a:pt x="632" y="138"/>
                  </a:lnTo>
                  <a:lnTo>
                    <a:pt x="633" y="138"/>
                  </a:lnTo>
                  <a:lnTo>
                    <a:pt x="633" y="139"/>
                  </a:lnTo>
                  <a:lnTo>
                    <a:pt x="634" y="139"/>
                  </a:lnTo>
                  <a:lnTo>
                    <a:pt x="634" y="140"/>
                  </a:lnTo>
                  <a:lnTo>
                    <a:pt x="635" y="141"/>
                  </a:lnTo>
                  <a:lnTo>
                    <a:pt x="636" y="141"/>
                  </a:lnTo>
                  <a:lnTo>
                    <a:pt x="636" y="142"/>
                  </a:lnTo>
                  <a:lnTo>
                    <a:pt x="637" y="143"/>
                  </a:lnTo>
                  <a:lnTo>
                    <a:pt x="637" y="144"/>
                  </a:lnTo>
                  <a:lnTo>
                    <a:pt x="638" y="144"/>
                  </a:lnTo>
                  <a:lnTo>
                    <a:pt x="638" y="145"/>
                  </a:lnTo>
                  <a:lnTo>
                    <a:pt x="638" y="146"/>
                  </a:lnTo>
                  <a:lnTo>
                    <a:pt x="639" y="146"/>
                  </a:lnTo>
                  <a:lnTo>
                    <a:pt x="639" y="147"/>
                  </a:lnTo>
                  <a:lnTo>
                    <a:pt x="640" y="147"/>
                  </a:lnTo>
                  <a:lnTo>
                    <a:pt x="640" y="148"/>
                  </a:lnTo>
                  <a:lnTo>
                    <a:pt x="641" y="148"/>
                  </a:lnTo>
                  <a:lnTo>
                    <a:pt x="641" y="149"/>
                  </a:lnTo>
                  <a:lnTo>
                    <a:pt x="642" y="149"/>
                  </a:lnTo>
                  <a:lnTo>
                    <a:pt x="642" y="150"/>
                  </a:lnTo>
                  <a:lnTo>
                    <a:pt x="642" y="151"/>
                  </a:lnTo>
                  <a:lnTo>
                    <a:pt x="642" y="152"/>
                  </a:lnTo>
                  <a:lnTo>
                    <a:pt x="642" y="152"/>
                  </a:lnTo>
                  <a:lnTo>
                    <a:pt x="642" y="153"/>
                  </a:lnTo>
                  <a:lnTo>
                    <a:pt x="642" y="154"/>
                  </a:lnTo>
                  <a:lnTo>
                    <a:pt x="641" y="154"/>
                  </a:lnTo>
                  <a:lnTo>
                    <a:pt x="641" y="155"/>
                  </a:lnTo>
                  <a:lnTo>
                    <a:pt x="641" y="156"/>
                  </a:lnTo>
                  <a:lnTo>
                    <a:pt x="640" y="156"/>
                  </a:lnTo>
                  <a:lnTo>
                    <a:pt x="641" y="156"/>
                  </a:lnTo>
                  <a:lnTo>
                    <a:pt x="642" y="156"/>
                  </a:lnTo>
                  <a:lnTo>
                    <a:pt x="642" y="157"/>
                  </a:lnTo>
                  <a:lnTo>
                    <a:pt x="643" y="157"/>
                  </a:lnTo>
                  <a:lnTo>
                    <a:pt x="643" y="158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5" y="159"/>
                  </a:lnTo>
                  <a:lnTo>
                    <a:pt x="645" y="160"/>
                  </a:lnTo>
                  <a:lnTo>
                    <a:pt x="646" y="160"/>
                  </a:lnTo>
                  <a:lnTo>
                    <a:pt x="646" y="161"/>
                  </a:lnTo>
                  <a:lnTo>
                    <a:pt x="647" y="161"/>
                  </a:lnTo>
                  <a:lnTo>
                    <a:pt x="647" y="162"/>
                  </a:lnTo>
                  <a:lnTo>
                    <a:pt x="647" y="163"/>
                  </a:lnTo>
                  <a:lnTo>
                    <a:pt x="646" y="163"/>
                  </a:lnTo>
                  <a:lnTo>
                    <a:pt x="646" y="164"/>
                  </a:lnTo>
                  <a:lnTo>
                    <a:pt x="645" y="164"/>
                  </a:lnTo>
                  <a:lnTo>
                    <a:pt x="644" y="164"/>
                  </a:lnTo>
                  <a:lnTo>
                    <a:pt x="644" y="165"/>
                  </a:lnTo>
                  <a:lnTo>
                    <a:pt x="645" y="165"/>
                  </a:lnTo>
                  <a:lnTo>
                    <a:pt x="646" y="165"/>
                  </a:lnTo>
                  <a:lnTo>
                    <a:pt x="647" y="165"/>
                  </a:lnTo>
                  <a:lnTo>
                    <a:pt x="647" y="166"/>
                  </a:lnTo>
                  <a:lnTo>
                    <a:pt x="647" y="167"/>
                  </a:lnTo>
                  <a:lnTo>
                    <a:pt x="648" y="167"/>
                  </a:lnTo>
                  <a:lnTo>
                    <a:pt x="649" y="167"/>
                  </a:lnTo>
                  <a:lnTo>
                    <a:pt x="649" y="168"/>
                  </a:lnTo>
                  <a:lnTo>
                    <a:pt x="650" y="168"/>
                  </a:lnTo>
                  <a:lnTo>
                    <a:pt x="650" y="169"/>
                  </a:lnTo>
                  <a:lnTo>
                    <a:pt x="650" y="170"/>
                  </a:lnTo>
                  <a:lnTo>
                    <a:pt x="650" y="171"/>
                  </a:lnTo>
                  <a:lnTo>
                    <a:pt x="651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3" y="172"/>
                  </a:lnTo>
                  <a:lnTo>
                    <a:pt x="653" y="173"/>
                  </a:lnTo>
                  <a:lnTo>
                    <a:pt x="653" y="174"/>
                  </a:lnTo>
                  <a:lnTo>
                    <a:pt x="653" y="175"/>
                  </a:lnTo>
                  <a:lnTo>
                    <a:pt x="652" y="175"/>
                  </a:lnTo>
                  <a:lnTo>
                    <a:pt x="651" y="175"/>
                  </a:lnTo>
                  <a:lnTo>
                    <a:pt x="650" y="175"/>
                  </a:lnTo>
                  <a:lnTo>
                    <a:pt x="650" y="176"/>
                  </a:lnTo>
                  <a:lnTo>
                    <a:pt x="651" y="176"/>
                  </a:lnTo>
                  <a:lnTo>
                    <a:pt x="652" y="176"/>
                  </a:lnTo>
                  <a:lnTo>
                    <a:pt x="653" y="176"/>
                  </a:lnTo>
                  <a:lnTo>
                    <a:pt x="653" y="175"/>
                  </a:lnTo>
                  <a:lnTo>
                    <a:pt x="653" y="176"/>
                  </a:lnTo>
                  <a:lnTo>
                    <a:pt x="654" y="176"/>
                  </a:lnTo>
                  <a:lnTo>
                    <a:pt x="654" y="175"/>
                  </a:lnTo>
                  <a:lnTo>
                    <a:pt x="654" y="174"/>
                  </a:lnTo>
                  <a:lnTo>
                    <a:pt x="655" y="174"/>
                  </a:lnTo>
                  <a:lnTo>
                    <a:pt x="655" y="173"/>
                  </a:lnTo>
                  <a:lnTo>
                    <a:pt x="656" y="173"/>
                  </a:lnTo>
                  <a:lnTo>
                    <a:pt x="657" y="173"/>
                  </a:lnTo>
                  <a:lnTo>
                    <a:pt x="657" y="174"/>
                  </a:lnTo>
                  <a:lnTo>
                    <a:pt x="657" y="173"/>
                  </a:lnTo>
                  <a:lnTo>
                    <a:pt x="657" y="172"/>
                  </a:lnTo>
                  <a:lnTo>
                    <a:pt x="656" y="172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70"/>
                  </a:lnTo>
                  <a:lnTo>
                    <a:pt x="658" y="170"/>
                  </a:lnTo>
                  <a:lnTo>
                    <a:pt x="659" y="170"/>
                  </a:lnTo>
                  <a:lnTo>
                    <a:pt x="659" y="171"/>
                  </a:lnTo>
                  <a:lnTo>
                    <a:pt x="659" y="172"/>
                  </a:lnTo>
                  <a:lnTo>
                    <a:pt x="660" y="173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2" y="174"/>
                  </a:lnTo>
                  <a:lnTo>
                    <a:pt x="662" y="175"/>
                  </a:lnTo>
                  <a:lnTo>
                    <a:pt x="662" y="176"/>
                  </a:lnTo>
                  <a:lnTo>
                    <a:pt x="663" y="176"/>
                  </a:lnTo>
                  <a:lnTo>
                    <a:pt x="663" y="175"/>
                  </a:lnTo>
                  <a:lnTo>
                    <a:pt x="664" y="175"/>
                  </a:lnTo>
                  <a:lnTo>
                    <a:pt x="664" y="176"/>
                  </a:lnTo>
                  <a:lnTo>
                    <a:pt x="665" y="176"/>
                  </a:lnTo>
                  <a:lnTo>
                    <a:pt x="665" y="177"/>
                  </a:lnTo>
                  <a:lnTo>
                    <a:pt x="665" y="178"/>
                  </a:lnTo>
                  <a:lnTo>
                    <a:pt x="664" y="178"/>
                  </a:lnTo>
                  <a:lnTo>
                    <a:pt x="663" y="178"/>
                  </a:lnTo>
                  <a:lnTo>
                    <a:pt x="663" y="179"/>
                  </a:lnTo>
                  <a:lnTo>
                    <a:pt x="662" y="179"/>
                  </a:lnTo>
                  <a:lnTo>
                    <a:pt x="662" y="180"/>
                  </a:lnTo>
                  <a:lnTo>
                    <a:pt x="662" y="181"/>
                  </a:lnTo>
                  <a:lnTo>
                    <a:pt x="661" y="181"/>
                  </a:lnTo>
                  <a:lnTo>
                    <a:pt x="661" y="182"/>
                  </a:lnTo>
                  <a:lnTo>
                    <a:pt x="661" y="183"/>
                  </a:lnTo>
                  <a:lnTo>
                    <a:pt x="661" y="184"/>
                  </a:lnTo>
                  <a:lnTo>
                    <a:pt x="662" y="184"/>
                  </a:lnTo>
                  <a:lnTo>
                    <a:pt x="663" y="184"/>
                  </a:lnTo>
                  <a:lnTo>
                    <a:pt x="663" y="183"/>
                  </a:lnTo>
                  <a:lnTo>
                    <a:pt x="664" y="183"/>
                  </a:lnTo>
                  <a:lnTo>
                    <a:pt x="664" y="184"/>
                  </a:lnTo>
                  <a:lnTo>
                    <a:pt x="664" y="185"/>
                  </a:lnTo>
                  <a:lnTo>
                    <a:pt x="664" y="186"/>
                  </a:lnTo>
                  <a:lnTo>
                    <a:pt x="664" y="187"/>
                  </a:lnTo>
                  <a:lnTo>
                    <a:pt x="664" y="188"/>
                  </a:lnTo>
                  <a:lnTo>
                    <a:pt x="664" y="189"/>
                  </a:lnTo>
                  <a:lnTo>
                    <a:pt x="664" y="190"/>
                  </a:lnTo>
                  <a:lnTo>
                    <a:pt x="664" y="191"/>
                  </a:lnTo>
                  <a:lnTo>
                    <a:pt x="664" y="192"/>
                  </a:lnTo>
                  <a:lnTo>
                    <a:pt x="663" y="192"/>
                  </a:lnTo>
                  <a:lnTo>
                    <a:pt x="663" y="193"/>
                  </a:lnTo>
                  <a:lnTo>
                    <a:pt x="664" y="193"/>
                  </a:lnTo>
                  <a:lnTo>
                    <a:pt x="665" y="193"/>
                  </a:lnTo>
                  <a:lnTo>
                    <a:pt x="665" y="193"/>
                  </a:lnTo>
                  <a:lnTo>
                    <a:pt x="665" y="192"/>
                  </a:lnTo>
                  <a:lnTo>
                    <a:pt x="666" y="192"/>
                  </a:lnTo>
                  <a:lnTo>
                    <a:pt x="666" y="193"/>
                  </a:lnTo>
                  <a:lnTo>
                    <a:pt x="667" y="193"/>
                  </a:lnTo>
                  <a:lnTo>
                    <a:pt x="667" y="194"/>
                  </a:lnTo>
                  <a:lnTo>
                    <a:pt x="667" y="195"/>
                  </a:lnTo>
                  <a:lnTo>
                    <a:pt x="667" y="196"/>
                  </a:lnTo>
                  <a:lnTo>
                    <a:pt x="667" y="197"/>
                  </a:lnTo>
                  <a:lnTo>
                    <a:pt x="667" y="198"/>
                  </a:lnTo>
                  <a:lnTo>
                    <a:pt x="666" y="198"/>
                  </a:lnTo>
                  <a:lnTo>
                    <a:pt x="666" y="199"/>
                  </a:lnTo>
                  <a:lnTo>
                    <a:pt x="666" y="200"/>
                  </a:lnTo>
                  <a:lnTo>
                    <a:pt x="667" y="200"/>
                  </a:lnTo>
                  <a:lnTo>
                    <a:pt x="667" y="201"/>
                  </a:lnTo>
                  <a:lnTo>
                    <a:pt x="668" y="201"/>
                  </a:lnTo>
                  <a:lnTo>
                    <a:pt x="668" y="201"/>
                  </a:lnTo>
                  <a:lnTo>
                    <a:pt x="668" y="202"/>
                  </a:lnTo>
                  <a:lnTo>
                    <a:pt x="668" y="203"/>
                  </a:lnTo>
                  <a:lnTo>
                    <a:pt x="668" y="204"/>
                  </a:lnTo>
                  <a:lnTo>
                    <a:pt x="667" y="204"/>
                  </a:lnTo>
                  <a:lnTo>
                    <a:pt x="666" y="204"/>
                  </a:lnTo>
                  <a:lnTo>
                    <a:pt x="665" y="205"/>
                  </a:lnTo>
                  <a:lnTo>
                    <a:pt x="665" y="206"/>
                  </a:lnTo>
                  <a:lnTo>
                    <a:pt x="665" y="207"/>
                  </a:lnTo>
                  <a:lnTo>
                    <a:pt x="666" y="207"/>
                  </a:lnTo>
                  <a:lnTo>
                    <a:pt x="667" y="208"/>
                  </a:lnTo>
                  <a:lnTo>
                    <a:pt x="667" y="209"/>
                  </a:lnTo>
                  <a:lnTo>
                    <a:pt x="666" y="209"/>
                  </a:lnTo>
                  <a:lnTo>
                    <a:pt x="665" y="208"/>
                  </a:lnTo>
                  <a:lnTo>
                    <a:pt x="665" y="208"/>
                  </a:lnTo>
                  <a:lnTo>
                    <a:pt x="665" y="209"/>
                  </a:lnTo>
                  <a:lnTo>
                    <a:pt x="664" y="209"/>
                  </a:lnTo>
                  <a:lnTo>
                    <a:pt x="664" y="210"/>
                  </a:lnTo>
                  <a:lnTo>
                    <a:pt x="664" y="211"/>
                  </a:lnTo>
                  <a:lnTo>
                    <a:pt x="664" y="212"/>
                  </a:lnTo>
                  <a:lnTo>
                    <a:pt x="663" y="212"/>
                  </a:lnTo>
                  <a:lnTo>
                    <a:pt x="663" y="211"/>
                  </a:lnTo>
                  <a:lnTo>
                    <a:pt x="663" y="210"/>
                  </a:lnTo>
                  <a:lnTo>
                    <a:pt x="662" y="210"/>
                  </a:lnTo>
                  <a:lnTo>
                    <a:pt x="661" y="210"/>
                  </a:lnTo>
                  <a:lnTo>
                    <a:pt x="661" y="211"/>
                  </a:lnTo>
                  <a:lnTo>
                    <a:pt x="660" y="211"/>
                  </a:lnTo>
                  <a:lnTo>
                    <a:pt x="659" y="211"/>
                  </a:lnTo>
                  <a:lnTo>
                    <a:pt x="660" y="211"/>
                  </a:lnTo>
                  <a:lnTo>
                    <a:pt x="660" y="212"/>
                  </a:lnTo>
                  <a:lnTo>
                    <a:pt x="661" y="212"/>
                  </a:lnTo>
                  <a:lnTo>
                    <a:pt x="662" y="212"/>
                  </a:lnTo>
                  <a:lnTo>
                    <a:pt x="662" y="213"/>
                  </a:lnTo>
                  <a:lnTo>
                    <a:pt x="662" y="214"/>
                  </a:lnTo>
                  <a:lnTo>
                    <a:pt x="661" y="214"/>
                  </a:lnTo>
                  <a:lnTo>
                    <a:pt x="661" y="215"/>
                  </a:lnTo>
                  <a:lnTo>
                    <a:pt x="660" y="215"/>
                  </a:lnTo>
                  <a:lnTo>
                    <a:pt x="659" y="215"/>
                  </a:lnTo>
                  <a:lnTo>
                    <a:pt x="658" y="215"/>
                  </a:lnTo>
                  <a:lnTo>
                    <a:pt x="658" y="216"/>
                  </a:lnTo>
                  <a:lnTo>
                    <a:pt x="658" y="217"/>
                  </a:lnTo>
                  <a:lnTo>
                    <a:pt x="658" y="218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7" y="220"/>
                  </a:lnTo>
                  <a:lnTo>
                    <a:pt x="657" y="221"/>
                  </a:lnTo>
                  <a:lnTo>
                    <a:pt x="658" y="221"/>
                  </a:lnTo>
                  <a:lnTo>
                    <a:pt x="658" y="222"/>
                  </a:lnTo>
                  <a:lnTo>
                    <a:pt x="657" y="223"/>
                  </a:lnTo>
                  <a:lnTo>
                    <a:pt x="656" y="223"/>
                  </a:lnTo>
                  <a:lnTo>
                    <a:pt x="655" y="223"/>
                  </a:lnTo>
                  <a:lnTo>
                    <a:pt x="655" y="224"/>
                  </a:lnTo>
                  <a:lnTo>
                    <a:pt x="654" y="224"/>
                  </a:lnTo>
                  <a:lnTo>
                    <a:pt x="654" y="225"/>
                  </a:lnTo>
                  <a:lnTo>
                    <a:pt x="653" y="225"/>
                  </a:lnTo>
                  <a:lnTo>
                    <a:pt x="653" y="226"/>
                  </a:lnTo>
                  <a:lnTo>
                    <a:pt x="654" y="227"/>
                  </a:lnTo>
                  <a:lnTo>
                    <a:pt x="654" y="228"/>
                  </a:lnTo>
                  <a:lnTo>
                    <a:pt x="655" y="228"/>
                  </a:lnTo>
                  <a:lnTo>
                    <a:pt x="655" y="229"/>
                  </a:lnTo>
                  <a:lnTo>
                    <a:pt x="655" y="230"/>
                  </a:lnTo>
                  <a:lnTo>
                    <a:pt x="656" y="230"/>
                  </a:lnTo>
                  <a:lnTo>
                    <a:pt x="657" y="230"/>
                  </a:lnTo>
                  <a:lnTo>
                    <a:pt x="657" y="231"/>
                  </a:lnTo>
                  <a:lnTo>
                    <a:pt x="658" y="231"/>
                  </a:lnTo>
                  <a:lnTo>
                    <a:pt x="658" y="232"/>
                  </a:lnTo>
                  <a:lnTo>
                    <a:pt x="659" y="232"/>
                  </a:lnTo>
                  <a:lnTo>
                    <a:pt x="659" y="233"/>
                  </a:lnTo>
                  <a:lnTo>
                    <a:pt x="659" y="234"/>
                  </a:lnTo>
                  <a:lnTo>
                    <a:pt x="659" y="23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9" name="Freeform 73">
              <a:extLst>
                <a:ext uri="{FF2B5EF4-FFF2-40B4-BE49-F238E27FC236}">
                  <a16:creationId xmlns:a16="http://schemas.microsoft.com/office/drawing/2014/main" id="{55B84168-3BC2-8B6E-2804-497A67411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5" y="4152900"/>
              <a:ext cx="1081088" cy="620712"/>
            </a:xfrm>
            <a:custGeom>
              <a:avLst/>
              <a:gdLst>
                <a:gd name="T0" fmla="*/ 31 w 681"/>
                <a:gd name="T1" fmla="*/ 349 h 391"/>
                <a:gd name="T2" fmla="*/ 24 w 681"/>
                <a:gd name="T3" fmla="*/ 319 h 391"/>
                <a:gd name="T4" fmla="*/ 14 w 681"/>
                <a:gd name="T5" fmla="*/ 294 h 391"/>
                <a:gd name="T6" fmla="*/ 2 w 681"/>
                <a:gd name="T7" fmla="*/ 278 h 391"/>
                <a:gd name="T8" fmla="*/ 6 w 681"/>
                <a:gd name="T9" fmla="*/ 278 h 391"/>
                <a:gd name="T10" fmla="*/ 10 w 681"/>
                <a:gd name="T11" fmla="*/ 266 h 391"/>
                <a:gd name="T12" fmla="*/ 31 w 681"/>
                <a:gd name="T13" fmla="*/ 260 h 391"/>
                <a:gd name="T14" fmla="*/ 49 w 681"/>
                <a:gd name="T15" fmla="*/ 252 h 391"/>
                <a:gd name="T16" fmla="*/ 69 w 681"/>
                <a:gd name="T17" fmla="*/ 242 h 391"/>
                <a:gd name="T18" fmla="*/ 75 w 681"/>
                <a:gd name="T19" fmla="*/ 227 h 391"/>
                <a:gd name="T20" fmla="*/ 76 w 681"/>
                <a:gd name="T21" fmla="*/ 202 h 391"/>
                <a:gd name="T22" fmla="*/ 60 w 681"/>
                <a:gd name="T23" fmla="*/ 191 h 391"/>
                <a:gd name="T24" fmla="*/ 71 w 681"/>
                <a:gd name="T25" fmla="*/ 168 h 391"/>
                <a:gd name="T26" fmla="*/ 91 w 681"/>
                <a:gd name="T27" fmla="*/ 162 h 391"/>
                <a:gd name="T28" fmla="*/ 132 w 681"/>
                <a:gd name="T29" fmla="*/ 162 h 391"/>
                <a:gd name="T30" fmla="*/ 168 w 681"/>
                <a:gd name="T31" fmla="*/ 157 h 391"/>
                <a:gd name="T32" fmla="*/ 171 w 681"/>
                <a:gd name="T33" fmla="*/ 133 h 391"/>
                <a:gd name="T34" fmla="*/ 175 w 681"/>
                <a:gd name="T35" fmla="*/ 125 h 391"/>
                <a:gd name="T36" fmla="*/ 175 w 681"/>
                <a:gd name="T37" fmla="*/ 111 h 391"/>
                <a:gd name="T38" fmla="*/ 181 w 681"/>
                <a:gd name="T39" fmla="*/ 96 h 391"/>
                <a:gd name="T40" fmla="*/ 189 w 681"/>
                <a:gd name="T41" fmla="*/ 85 h 391"/>
                <a:gd name="T42" fmla="*/ 196 w 681"/>
                <a:gd name="T43" fmla="*/ 70 h 391"/>
                <a:gd name="T44" fmla="*/ 196 w 681"/>
                <a:gd name="T45" fmla="*/ 51 h 391"/>
                <a:gd name="T46" fmla="*/ 195 w 681"/>
                <a:gd name="T47" fmla="*/ 35 h 391"/>
                <a:gd name="T48" fmla="*/ 194 w 681"/>
                <a:gd name="T49" fmla="*/ 18 h 391"/>
                <a:gd name="T50" fmla="*/ 218 w 681"/>
                <a:gd name="T51" fmla="*/ 11 h 391"/>
                <a:gd name="T52" fmla="*/ 230 w 681"/>
                <a:gd name="T53" fmla="*/ 9 h 391"/>
                <a:gd name="T54" fmla="*/ 230 w 681"/>
                <a:gd name="T55" fmla="*/ 28 h 391"/>
                <a:gd name="T56" fmla="*/ 245 w 681"/>
                <a:gd name="T57" fmla="*/ 40 h 391"/>
                <a:gd name="T58" fmla="*/ 260 w 681"/>
                <a:gd name="T59" fmla="*/ 52 h 391"/>
                <a:gd name="T60" fmla="*/ 271 w 681"/>
                <a:gd name="T61" fmla="*/ 65 h 391"/>
                <a:gd name="T62" fmla="*/ 278 w 681"/>
                <a:gd name="T63" fmla="*/ 88 h 391"/>
                <a:gd name="T64" fmla="*/ 285 w 681"/>
                <a:gd name="T65" fmla="*/ 107 h 391"/>
                <a:gd name="T66" fmla="*/ 278 w 681"/>
                <a:gd name="T67" fmla="*/ 125 h 391"/>
                <a:gd name="T68" fmla="*/ 288 w 681"/>
                <a:gd name="T69" fmla="*/ 136 h 391"/>
                <a:gd name="T70" fmla="*/ 297 w 681"/>
                <a:gd name="T71" fmla="*/ 147 h 391"/>
                <a:gd name="T72" fmla="*/ 293 w 681"/>
                <a:gd name="T73" fmla="*/ 162 h 391"/>
                <a:gd name="T74" fmla="*/ 334 w 681"/>
                <a:gd name="T75" fmla="*/ 167 h 391"/>
                <a:gd name="T76" fmla="*/ 348 w 681"/>
                <a:gd name="T77" fmla="*/ 146 h 391"/>
                <a:gd name="T78" fmla="*/ 372 w 681"/>
                <a:gd name="T79" fmla="*/ 104 h 391"/>
                <a:gd name="T80" fmla="*/ 403 w 681"/>
                <a:gd name="T81" fmla="*/ 95 h 391"/>
                <a:gd name="T82" fmla="*/ 409 w 681"/>
                <a:gd name="T83" fmla="*/ 85 h 391"/>
                <a:gd name="T84" fmla="*/ 456 w 681"/>
                <a:gd name="T85" fmla="*/ 85 h 391"/>
                <a:gd name="T86" fmla="*/ 511 w 681"/>
                <a:gd name="T87" fmla="*/ 85 h 391"/>
                <a:gd name="T88" fmla="*/ 551 w 681"/>
                <a:gd name="T89" fmla="*/ 84 h 391"/>
                <a:gd name="T90" fmla="*/ 570 w 681"/>
                <a:gd name="T91" fmla="*/ 96 h 391"/>
                <a:gd name="T92" fmla="*/ 592 w 681"/>
                <a:gd name="T93" fmla="*/ 146 h 391"/>
                <a:gd name="T94" fmla="*/ 606 w 681"/>
                <a:gd name="T95" fmla="*/ 170 h 391"/>
                <a:gd name="T96" fmla="*/ 622 w 681"/>
                <a:gd name="T97" fmla="*/ 182 h 391"/>
                <a:gd name="T98" fmla="*/ 647 w 681"/>
                <a:gd name="T99" fmla="*/ 196 h 391"/>
                <a:gd name="T100" fmla="*/ 672 w 681"/>
                <a:gd name="T101" fmla="*/ 294 h 391"/>
                <a:gd name="T102" fmla="*/ 673 w 681"/>
                <a:gd name="T103" fmla="*/ 325 h 391"/>
                <a:gd name="T104" fmla="*/ 675 w 681"/>
                <a:gd name="T105" fmla="*/ 371 h 391"/>
                <a:gd name="T106" fmla="*/ 658 w 681"/>
                <a:gd name="T107" fmla="*/ 390 h 391"/>
                <a:gd name="T108" fmla="*/ 620 w 681"/>
                <a:gd name="T109" fmla="*/ 388 h 391"/>
                <a:gd name="T110" fmla="*/ 578 w 681"/>
                <a:gd name="T111" fmla="*/ 385 h 391"/>
                <a:gd name="T112" fmla="*/ 442 w 681"/>
                <a:gd name="T113" fmla="*/ 377 h 391"/>
                <a:gd name="T114" fmla="*/ 357 w 681"/>
                <a:gd name="T115" fmla="*/ 373 h 391"/>
                <a:gd name="T116" fmla="*/ 286 w 681"/>
                <a:gd name="T117" fmla="*/ 368 h 391"/>
                <a:gd name="T118" fmla="*/ 248 w 681"/>
                <a:gd name="T119" fmla="*/ 366 h 391"/>
                <a:gd name="T120" fmla="*/ 202 w 681"/>
                <a:gd name="T121" fmla="*/ 363 h 391"/>
                <a:gd name="T122" fmla="*/ 144 w 681"/>
                <a:gd name="T123" fmla="*/ 360 h 391"/>
                <a:gd name="T124" fmla="*/ 95 w 681"/>
                <a:gd name="T125" fmla="*/ 35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1" h="391">
                  <a:moveTo>
                    <a:pt x="65" y="355"/>
                  </a:moveTo>
                  <a:lnTo>
                    <a:pt x="64" y="355"/>
                  </a:lnTo>
                  <a:lnTo>
                    <a:pt x="63" y="355"/>
                  </a:lnTo>
                  <a:lnTo>
                    <a:pt x="62" y="355"/>
                  </a:lnTo>
                  <a:lnTo>
                    <a:pt x="61" y="355"/>
                  </a:lnTo>
                  <a:lnTo>
                    <a:pt x="60" y="355"/>
                  </a:lnTo>
                  <a:lnTo>
                    <a:pt x="59" y="355"/>
                  </a:lnTo>
                  <a:lnTo>
                    <a:pt x="58" y="354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5" y="354"/>
                  </a:lnTo>
                  <a:lnTo>
                    <a:pt x="54" y="354"/>
                  </a:lnTo>
                  <a:lnTo>
                    <a:pt x="49" y="354"/>
                  </a:lnTo>
                  <a:lnTo>
                    <a:pt x="47" y="354"/>
                  </a:lnTo>
                  <a:lnTo>
                    <a:pt x="46" y="354"/>
                  </a:lnTo>
                  <a:lnTo>
                    <a:pt x="44" y="354"/>
                  </a:lnTo>
                  <a:lnTo>
                    <a:pt x="44" y="353"/>
                  </a:lnTo>
                  <a:lnTo>
                    <a:pt x="43" y="353"/>
                  </a:lnTo>
                  <a:lnTo>
                    <a:pt x="42" y="353"/>
                  </a:lnTo>
                  <a:lnTo>
                    <a:pt x="41" y="353"/>
                  </a:lnTo>
                  <a:lnTo>
                    <a:pt x="38" y="353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2" y="352"/>
                  </a:lnTo>
                  <a:lnTo>
                    <a:pt x="31" y="351"/>
                  </a:lnTo>
                  <a:lnTo>
                    <a:pt x="31" y="349"/>
                  </a:lnTo>
                  <a:lnTo>
                    <a:pt x="31" y="349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30" y="344"/>
                  </a:lnTo>
                  <a:lnTo>
                    <a:pt x="30" y="340"/>
                  </a:lnTo>
                  <a:lnTo>
                    <a:pt x="30" y="339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30" y="336"/>
                  </a:lnTo>
                  <a:lnTo>
                    <a:pt x="30" y="335"/>
                  </a:lnTo>
                  <a:lnTo>
                    <a:pt x="29" y="333"/>
                  </a:lnTo>
                  <a:lnTo>
                    <a:pt x="29" y="332"/>
                  </a:lnTo>
                  <a:lnTo>
                    <a:pt x="28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8"/>
                  </a:lnTo>
                  <a:lnTo>
                    <a:pt x="27" y="328"/>
                  </a:lnTo>
                  <a:lnTo>
                    <a:pt x="27" y="327"/>
                  </a:lnTo>
                  <a:lnTo>
                    <a:pt x="27" y="326"/>
                  </a:lnTo>
                  <a:lnTo>
                    <a:pt x="26" y="325"/>
                  </a:lnTo>
                  <a:lnTo>
                    <a:pt x="26" y="323"/>
                  </a:lnTo>
                  <a:lnTo>
                    <a:pt x="26" y="32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5" y="320"/>
                  </a:lnTo>
                  <a:lnTo>
                    <a:pt x="25" y="319"/>
                  </a:lnTo>
                  <a:lnTo>
                    <a:pt x="24" y="319"/>
                  </a:lnTo>
                  <a:lnTo>
                    <a:pt x="24" y="318"/>
                  </a:lnTo>
                  <a:lnTo>
                    <a:pt x="23" y="317"/>
                  </a:lnTo>
                  <a:lnTo>
                    <a:pt x="23" y="316"/>
                  </a:lnTo>
                  <a:lnTo>
                    <a:pt x="22" y="315"/>
                  </a:lnTo>
                  <a:lnTo>
                    <a:pt x="22" y="314"/>
                  </a:lnTo>
                  <a:lnTo>
                    <a:pt x="22" y="313"/>
                  </a:lnTo>
                  <a:lnTo>
                    <a:pt x="22" y="312"/>
                  </a:lnTo>
                  <a:lnTo>
                    <a:pt x="21" y="311"/>
                  </a:lnTo>
                  <a:lnTo>
                    <a:pt x="21" y="310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20" y="307"/>
                  </a:lnTo>
                  <a:lnTo>
                    <a:pt x="19" y="307"/>
                  </a:lnTo>
                  <a:lnTo>
                    <a:pt x="19" y="306"/>
                  </a:lnTo>
                  <a:lnTo>
                    <a:pt x="19" y="305"/>
                  </a:lnTo>
                  <a:lnTo>
                    <a:pt x="18" y="304"/>
                  </a:lnTo>
                  <a:lnTo>
                    <a:pt x="18" y="303"/>
                  </a:lnTo>
                  <a:lnTo>
                    <a:pt x="17" y="302"/>
                  </a:lnTo>
                  <a:lnTo>
                    <a:pt x="16" y="301"/>
                  </a:lnTo>
                  <a:lnTo>
                    <a:pt x="16" y="300"/>
                  </a:lnTo>
                  <a:lnTo>
                    <a:pt x="15" y="299"/>
                  </a:lnTo>
                  <a:lnTo>
                    <a:pt x="15" y="298"/>
                  </a:lnTo>
                  <a:lnTo>
                    <a:pt x="15" y="297"/>
                  </a:lnTo>
                  <a:lnTo>
                    <a:pt x="14" y="297"/>
                  </a:lnTo>
                  <a:lnTo>
                    <a:pt x="14" y="296"/>
                  </a:lnTo>
                  <a:lnTo>
                    <a:pt x="14" y="295"/>
                  </a:lnTo>
                  <a:lnTo>
                    <a:pt x="14" y="294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3" y="292"/>
                  </a:lnTo>
                  <a:lnTo>
                    <a:pt x="12" y="291"/>
                  </a:lnTo>
                  <a:lnTo>
                    <a:pt x="12" y="290"/>
                  </a:lnTo>
                  <a:lnTo>
                    <a:pt x="11" y="290"/>
                  </a:lnTo>
                  <a:lnTo>
                    <a:pt x="11" y="289"/>
                  </a:lnTo>
                  <a:lnTo>
                    <a:pt x="10" y="289"/>
                  </a:lnTo>
                  <a:lnTo>
                    <a:pt x="10" y="288"/>
                  </a:lnTo>
                  <a:lnTo>
                    <a:pt x="9" y="288"/>
                  </a:lnTo>
                  <a:lnTo>
                    <a:pt x="9" y="287"/>
                  </a:lnTo>
                  <a:lnTo>
                    <a:pt x="9" y="286"/>
                  </a:lnTo>
                  <a:lnTo>
                    <a:pt x="9" y="285"/>
                  </a:lnTo>
                  <a:lnTo>
                    <a:pt x="8" y="284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8" y="281"/>
                  </a:lnTo>
                  <a:lnTo>
                    <a:pt x="8" y="280"/>
                  </a:lnTo>
                  <a:lnTo>
                    <a:pt x="7" y="280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8"/>
                  </a:lnTo>
                  <a:lnTo>
                    <a:pt x="2" y="278"/>
                  </a:lnTo>
                  <a:lnTo>
                    <a:pt x="2" y="279"/>
                  </a:lnTo>
                  <a:lnTo>
                    <a:pt x="1" y="279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7"/>
                  </a:lnTo>
                  <a:lnTo>
                    <a:pt x="1" y="278"/>
                  </a:lnTo>
                  <a:lnTo>
                    <a:pt x="2" y="278"/>
                  </a:lnTo>
                  <a:lnTo>
                    <a:pt x="1" y="277"/>
                  </a:lnTo>
                  <a:lnTo>
                    <a:pt x="2" y="277"/>
                  </a:lnTo>
                  <a:lnTo>
                    <a:pt x="2" y="278"/>
                  </a:lnTo>
                  <a:lnTo>
                    <a:pt x="2" y="277"/>
                  </a:lnTo>
                  <a:lnTo>
                    <a:pt x="1" y="277"/>
                  </a:lnTo>
                  <a:lnTo>
                    <a:pt x="2" y="277"/>
                  </a:lnTo>
                  <a:lnTo>
                    <a:pt x="3" y="276"/>
                  </a:lnTo>
                  <a:lnTo>
                    <a:pt x="3" y="277"/>
                  </a:lnTo>
                  <a:lnTo>
                    <a:pt x="3" y="278"/>
                  </a:lnTo>
                  <a:lnTo>
                    <a:pt x="4" y="279"/>
                  </a:lnTo>
                  <a:lnTo>
                    <a:pt x="5" y="279"/>
                  </a:lnTo>
                  <a:lnTo>
                    <a:pt x="6" y="279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6" y="279"/>
                  </a:lnTo>
                  <a:lnTo>
                    <a:pt x="7" y="279"/>
                  </a:lnTo>
                  <a:lnTo>
                    <a:pt x="7" y="278"/>
                  </a:lnTo>
                  <a:lnTo>
                    <a:pt x="7" y="279"/>
                  </a:lnTo>
                  <a:lnTo>
                    <a:pt x="6" y="279"/>
                  </a:lnTo>
                  <a:lnTo>
                    <a:pt x="6" y="278"/>
                  </a:lnTo>
                  <a:lnTo>
                    <a:pt x="5" y="278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6" y="277"/>
                  </a:lnTo>
                  <a:lnTo>
                    <a:pt x="6" y="276"/>
                  </a:lnTo>
                  <a:lnTo>
                    <a:pt x="5" y="275"/>
                  </a:lnTo>
                  <a:lnTo>
                    <a:pt x="5" y="276"/>
                  </a:lnTo>
                  <a:lnTo>
                    <a:pt x="4" y="276"/>
                  </a:lnTo>
                  <a:lnTo>
                    <a:pt x="3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3" y="275"/>
                  </a:lnTo>
                  <a:lnTo>
                    <a:pt x="3" y="274"/>
                  </a:lnTo>
                  <a:lnTo>
                    <a:pt x="3" y="273"/>
                  </a:lnTo>
                  <a:lnTo>
                    <a:pt x="3" y="271"/>
                  </a:lnTo>
                  <a:lnTo>
                    <a:pt x="3" y="270"/>
                  </a:lnTo>
                  <a:lnTo>
                    <a:pt x="3" y="268"/>
                  </a:lnTo>
                  <a:lnTo>
                    <a:pt x="3" y="267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5" y="266"/>
                  </a:lnTo>
                  <a:lnTo>
                    <a:pt x="6" y="266"/>
                  </a:lnTo>
                  <a:lnTo>
                    <a:pt x="7" y="266"/>
                  </a:lnTo>
                  <a:lnTo>
                    <a:pt x="8" y="266"/>
                  </a:lnTo>
                  <a:lnTo>
                    <a:pt x="9" y="266"/>
                  </a:lnTo>
                  <a:lnTo>
                    <a:pt x="9" y="267"/>
                  </a:lnTo>
                  <a:lnTo>
                    <a:pt x="10" y="267"/>
                  </a:lnTo>
                  <a:lnTo>
                    <a:pt x="10" y="266"/>
                  </a:lnTo>
                  <a:lnTo>
                    <a:pt x="10" y="265"/>
                  </a:lnTo>
                  <a:lnTo>
                    <a:pt x="10" y="264"/>
                  </a:lnTo>
                  <a:lnTo>
                    <a:pt x="10" y="263"/>
                  </a:lnTo>
                  <a:lnTo>
                    <a:pt x="10" y="262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2" y="261"/>
                  </a:lnTo>
                  <a:lnTo>
                    <a:pt x="12" y="260"/>
                  </a:lnTo>
                  <a:lnTo>
                    <a:pt x="13" y="260"/>
                  </a:lnTo>
                  <a:lnTo>
                    <a:pt x="14" y="260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6" y="259"/>
                  </a:lnTo>
                  <a:lnTo>
                    <a:pt x="17" y="259"/>
                  </a:lnTo>
                  <a:lnTo>
                    <a:pt x="18" y="259"/>
                  </a:lnTo>
                  <a:lnTo>
                    <a:pt x="19" y="259"/>
                  </a:lnTo>
                  <a:lnTo>
                    <a:pt x="20" y="259"/>
                  </a:lnTo>
                  <a:lnTo>
                    <a:pt x="21" y="259"/>
                  </a:lnTo>
                  <a:lnTo>
                    <a:pt x="22" y="259"/>
                  </a:lnTo>
                  <a:lnTo>
                    <a:pt x="23" y="259"/>
                  </a:lnTo>
                  <a:lnTo>
                    <a:pt x="24" y="259"/>
                  </a:lnTo>
                  <a:lnTo>
                    <a:pt x="25" y="259"/>
                  </a:lnTo>
                  <a:lnTo>
                    <a:pt x="26" y="260"/>
                  </a:lnTo>
                  <a:lnTo>
                    <a:pt x="27" y="260"/>
                  </a:lnTo>
                  <a:lnTo>
                    <a:pt x="28" y="260"/>
                  </a:lnTo>
                  <a:lnTo>
                    <a:pt x="29" y="260"/>
                  </a:lnTo>
                  <a:lnTo>
                    <a:pt x="30" y="260"/>
                  </a:lnTo>
                  <a:lnTo>
                    <a:pt x="31" y="260"/>
                  </a:lnTo>
                  <a:lnTo>
                    <a:pt x="31" y="260"/>
                  </a:lnTo>
                  <a:lnTo>
                    <a:pt x="32" y="260"/>
                  </a:lnTo>
                  <a:lnTo>
                    <a:pt x="33" y="260"/>
                  </a:lnTo>
                  <a:lnTo>
                    <a:pt x="34" y="260"/>
                  </a:lnTo>
                  <a:lnTo>
                    <a:pt x="35" y="260"/>
                  </a:lnTo>
                  <a:lnTo>
                    <a:pt x="36" y="260"/>
                  </a:lnTo>
                  <a:lnTo>
                    <a:pt x="37" y="260"/>
                  </a:lnTo>
                  <a:lnTo>
                    <a:pt x="38" y="260"/>
                  </a:lnTo>
                  <a:lnTo>
                    <a:pt x="39" y="260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2" y="261"/>
                  </a:lnTo>
                  <a:lnTo>
                    <a:pt x="43" y="261"/>
                  </a:lnTo>
                  <a:lnTo>
                    <a:pt x="44" y="261"/>
                  </a:lnTo>
                  <a:lnTo>
                    <a:pt x="47" y="261"/>
                  </a:lnTo>
                  <a:lnTo>
                    <a:pt x="48" y="261"/>
                  </a:lnTo>
                  <a:lnTo>
                    <a:pt x="49" y="262"/>
                  </a:lnTo>
                  <a:lnTo>
                    <a:pt x="49" y="261"/>
                  </a:lnTo>
                  <a:lnTo>
                    <a:pt x="48" y="261"/>
                  </a:lnTo>
                  <a:lnTo>
                    <a:pt x="48" y="260"/>
                  </a:lnTo>
                  <a:lnTo>
                    <a:pt x="48" y="259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8"/>
                  </a:lnTo>
                  <a:lnTo>
                    <a:pt x="49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9" y="244"/>
                  </a:lnTo>
                  <a:lnTo>
                    <a:pt x="49" y="243"/>
                  </a:lnTo>
                  <a:lnTo>
                    <a:pt x="50" y="243"/>
                  </a:lnTo>
                  <a:lnTo>
                    <a:pt x="52" y="243"/>
                  </a:lnTo>
                  <a:lnTo>
                    <a:pt x="53" y="243"/>
                  </a:lnTo>
                  <a:lnTo>
                    <a:pt x="54" y="243"/>
                  </a:lnTo>
                  <a:lnTo>
                    <a:pt x="55" y="243"/>
                  </a:lnTo>
                  <a:lnTo>
                    <a:pt x="55" y="244"/>
                  </a:lnTo>
                  <a:lnTo>
                    <a:pt x="56" y="244"/>
                  </a:lnTo>
                  <a:lnTo>
                    <a:pt x="57" y="244"/>
                  </a:lnTo>
                  <a:lnTo>
                    <a:pt x="58" y="244"/>
                  </a:lnTo>
                  <a:lnTo>
                    <a:pt x="59" y="244"/>
                  </a:lnTo>
                  <a:lnTo>
                    <a:pt x="60" y="244"/>
                  </a:lnTo>
                  <a:lnTo>
                    <a:pt x="61" y="244"/>
                  </a:lnTo>
                  <a:lnTo>
                    <a:pt x="62" y="244"/>
                  </a:lnTo>
                  <a:lnTo>
                    <a:pt x="63" y="244"/>
                  </a:lnTo>
                  <a:lnTo>
                    <a:pt x="65" y="244"/>
                  </a:lnTo>
                  <a:lnTo>
                    <a:pt x="66" y="244"/>
                  </a:lnTo>
                  <a:lnTo>
                    <a:pt x="67" y="244"/>
                  </a:lnTo>
                  <a:lnTo>
                    <a:pt x="68" y="244"/>
                  </a:lnTo>
                  <a:lnTo>
                    <a:pt x="69" y="244"/>
                  </a:lnTo>
                  <a:lnTo>
                    <a:pt x="69" y="243"/>
                  </a:lnTo>
                  <a:lnTo>
                    <a:pt x="69" y="242"/>
                  </a:lnTo>
                  <a:lnTo>
                    <a:pt x="69" y="241"/>
                  </a:lnTo>
                  <a:lnTo>
                    <a:pt x="69" y="240"/>
                  </a:lnTo>
                  <a:lnTo>
                    <a:pt x="68" y="240"/>
                  </a:lnTo>
                  <a:lnTo>
                    <a:pt x="68" y="239"/>
                  </a:lnTo>
                  <a:lnTo>
                    <a:pt x="67" y="238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6" y="236"/>
                  </a:lnTo>
                  <a:lnTo>
                    <a:pt x="66" y="235"/>
                  </a:lnTo>
                  <a:lnTo>
                    <a:pt x="66" y="234"/>
                  </a:lnTo>
                  <a:lnTo>
                    <a:pt x="66" y="233"/>
                  </a:lnTo>
                  <a:lnTo>
                    <a:pt x="66" y="232"/>
                  </a:lnTo>
                  <a:lnTo>
                    <a:pt x="65" y="231"/>
                  </a:lnTo>
                  <a:lnTo>
                    <a:pt x="65" y="231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62" y="227"/>
                  </a:lnTo>
                  <a:lnTo>
                    <a:pt x="63" y="227"/>
                  </a:lnTo>
                  <a:lnTo>
                    <a:pt x="64" y="227"/>
                  </a:lnTo>
                  <a:lnTo>
                    <a:pt x="66" y="227"/>
                  </a:lnTo>
                  <a:lnTo>
                    <a:pt x="67" y="227"/>
                  </a:lnTo>
                  <a:lnTo>
                    <a:pt x="68" y="227"/>
                  </a:lnTo>
                  <a:lnTo>
                    <a:pt x="69" y="227"/>
                  </a:lnTo>
                  <a:lnTo>
                    <a:pt x="70" y="227"/>
                  </a:lnTo>
                  <a:lnTo>
                    <a:pt x="71" y="227"/>
                  </a:lnTo>
                  <a:lnTo>
                    <a:pt x="72" y="227"/>
                  </a:lnTo>
                  <a:lnTo>
                    <a:pt x="74" y="227"/>
                  </a:lnTo>
                  <a:lnTo>
                    <a:pt x="75" y="227"/>
                  </a:lnTo>
                  <a:lnTo>
                    <a:pt x="76" y="227"/>
                  </a:lnTo>
                  <a:lnTo>
                    <a:pt x="77" y="227"/>
                  </a:lnTo>
                  <a:lnTo>
                    <a:pt x="78" y="227"/>
                  </a:lnTo>
                  <a:lnTo>
                    <a:pt x="79" y="227"/>
                  </a:lnTo>
                  <a:lnTo>
                    <a:pt x="79" y="226"/>
                  </a:lnTo>
                  <a:lnTo>
                    <a:pt x="78" y="226"/>
                  </a:lnTo>
                  <a:lnTo>
                    <a:pt x="78" y="225"/>
                  </a:lnTo>
                  <a:lnTo>
                    <a:pt x="78" y="224"/>
                  </a:lnTo>
                  <a:lnTo>
                    <a:pt x="78" y="223"/>
                  </a:lnTo>
                  <a:lnTo>
                    <a:pt x="78" y="222"/>
                  </a:lnTo>
                  <a:lnTo>
                    <a:pt x="78" y="221"/>
                  </a:lnTo>
                  <a:lnTo>
                    <a:pt x="77" y="221"/>
                  </a:lnTo>
                  <a:lnTo>
                    <a:pt x="76" y="221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6" y="214"/>
                  </a:lnTo>
                  <a:lnTo>
                    <a:pt x="75" y="213"/>
                  </a:lnTo>
                  <a:lnTo>
                    <a:pt x="75" y="212"/>
                  </a:lnTo>
                  <a:lnTo>
                    <a:pt x="76" y="212"/>
                  </a:lnTo>
                  <a:lnTo>
                    <a:pt x="76" y="211"/>
                  </a:lnTo>
                  <a:lnTo>
                    <a:pt x="76" y="210"/>
                  </a:lnTo>
                  <a:lnTo>
                    <a:pt x="76" y="209"/>
                  </a:lnTo>
                  <a:lnTo>
                    <a:pt x="76" y="208"/>
                  </a:lnTo>
                  <a:lnTo>
                    <a:pt x="76" y="206"/>
                  </a:lnTo>
                  <a:lnTo>
                    <a:pt x="76" y="205"/>
                  </a:lnTo>
                  <a:lnTo>
                    <a:pt x="76" y="204"/>
                  </a:lnTo>
                  <a:lnTo>
                    <a:pt x="76" y="203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200"/>
                  </a:lnTo>
                  <a:lnTo>
                    <a:pt x="75" y="200"/>
                  </a:lnTo>
                  <a:lnTo>
                    <a:pt x="74" y="200"/>
                  </a:lnTo>
                  <a:lnTo>
                    <a:pt x="73" y="200"/>
                  </a:lnTo>
                  <a:lnTo>
                    <a:pt x="72" y="200"/>
                  </a:lnTo>
                  <a:lnTo>
                    <a:pt x="71" y="200"/>
                  </a:lnTo>
                  <a:lnTo>
                    <a:pt x="70" y="200"/>
                  </a:lnTo>
                  <a:lnTo>
                    <a:pt x="69" y="200"/>
                  </a:lnTo>
                  <a:lnTo>
                    <a:pt x="68" y="200"/>
                  </a:lnTo>
                  <a:lnTo>
                    <a:pt x="67" y="200"/>
                  </a:lnTo>
                  <a:lnTo>
                    <a:pt x="66" y="200"/>
                  </a:lnTo>
                  <a:lnTo>
                    <a:pt x="66" y="199"/>
                  </a:lnTo>
                  <a:lnTo>
                    <a:pt x="65" y="199"/>
                  </a:lnTo>
                  <a:lnTo>
                    <a:pt x="64" y="199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2" y="198"/>
                  </a:lnTo>
                  <a:lnTo>
                    <a:pt x="62" y="197"/>
                  </a:lnTo>
                  <a:lnTo>
                    <a:pt x="61" y="196"/>
                  </a:lnTo>
                  <a:lnTo>
                    <a:pt x="60" y="196"/>
                  </a:lnTo>
                  <a:lnTo>
                    <a:pt x="60" y="195"/>
                  </a:lnTo>
                  <a:lnTo>
                    <a:pt x="59" y="195"/>
                  </a:lnTo>
                  <a:lnTo>
                    <a:pt x="58" y="195"/>
                  </a:lnTo>
                  <a:lnTo>
                    <a:pt x="59" y="194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0" y="191"/>
                  </a:lnTo>
                  <a:lnTo>
                    <a:pt x="61" y="191"/>
                  </a:lnTo>
                  <a:lnTo>
                    <a:pt x="61" y="190"/>
                  </a:lnTo>
                  <a:lnTo>
                    <a:pt x="62" y="190"/>
                  </a:lnTo>
                  <a:lnTo>
                    <a:pt x="62" y="189"/>
                  </a:lnTo>
                  <a:lnTo>
                    <a:pt x="63" y="188"/>
                  </a:lnTo>
                  <a:lnTo>
                    <a:pt x="63" y="187"/>
                  </a:lnTo>
                  <a:lnTo>
                    <a:pt x="63" y="186"/>
                  </a:lnTo>
                  <a:lnTo>
                    <a:pt x="64" y="186"/>
                  </a:lnTo>
                  <a:lnTo>
                    <a:pt x="64" y="185"/>
                  </a:lnTo>
                  <a:lnTo>
                    <a:pt x="65" y="185"/>
                  </a:lnTo>
                  <a:lnTo>
                    <a:pt x="65" y="184"/>
                  </a:lnTo>
                  <a:lnTo>
                    <a:pt x="65" y="183"/>
                  </a:lnTo>
                  <a:lnTo>
                    <a:pt x="65" y="182"/>
                  </a:lnTo>
                  <a:lnTo>
                    <a:pt x="65" y="182"/>
                  </a:lnTo>
                  <a:lnTo>
                    <a:pt x="65" y="181"/>
                  </a:lnTo>
                  <a:lnTo>
                    <a:pt x="66" y="180"/>
                  </a:lnTo>
                  <a:lnTo>
                    <a:pt x="66" y="179"/>
                  </a:lnTo>
                  <a:lnTo>
                    <a:pt x="67" y="179"/>
                  </a:lnTo>
                  <a:lnTo>
                    <a:pt x="67" y="178"/>
                  </a:lnTo>
                  <a:lnTo>
                    <a:pt x="67" y="177"/>
                  </a:lnTo>
                  <a:lnTo>
                    <a:pt x="68" y="176"/>
                  </a:lnTo>
                  <a:lnTo>
                    <a:pt x="68" y="175"/>
                  </a:lnTo>
                  <a:lnTo>
                    <a:pt x="68" y="174"/>
                  </a:lnTo>
                  <a:lnTo>
                    <a:pt x="69" y="174"/>
                  </a:lnTo>
                  <a:lnTo>
                    <a:pt x="70" y="171"/>
                  </a:lnTo>
                  <a:lnTo>
                    <a:pt x="70" y="170"/>
                  </a:lnTo>
                  <a:lnTo>
                    <a:pt x="70" y="169"/>
                  </a:lnTo>
                  <a:lnTo>
                    <a:pt x="71" y="168"/>
                  </a:lnTo>
                  <a:lnTo>
                    <a:pt x="72" y="168"/>
                  </a:lnTo>
                  <a:lnTo>
                    <a:pt x="73" y="168"/>
                  </a:lnTo>
                  <a:lnTo>
                    <a:pt x="74" y="168"/>
                  </a:lnTo>
                  <a:lnTo>
                    <a:pt x="75" y="168"/>
                  </a:lnTo>
                  <a:lnTo>
                    <a:pt x="76" y="168"/>
                  </a:lnTo>
                  <a:lnTo>
                    <a:pt x="77" y="168"/>
                  </a:lnTo>
                  <a:lnTo>
                    <a:pt x="77" y="167"/>
                  </a:lnTo>
                  <a:lnTo>
                    <a:pt x="77" y="166"/>
                  </a:lnTo>
                  <a:lnTo>
                    <a:pt x="77" y="165"/>
                  </a:lnTo>
                  <a:lnTo>
                    <a:pt x="77" y="164"/>
                  </a:lnTo>
                  <a:lnTo>
                    <a:pt x="77" y="163"/>
                  </a:lnTo>
                  <a:lnTo>
                    <a:pt x="77" y="162"/>
                  </a:lnTo>
                  <a:lnTo>
                    <a:pt x="77" y="161"/>
                  </a:lnTo>
                  <a:lnTo>
                    <a:pt x="78" y="161"/>
                  </a:lnTo>
                  <a:lnTo>
                    <a:pt x="79" y="161"/>
                  </a:lnTo>
                  <a:lnTo>
                    <a:pt x="79" y="161"/>
                  </a:lnTo>
                  <a:lnTo>
                    <a:pt x="80" y="161"/>
                  </a:lnTo>
                  <a:lnTo>
                    <a:pt x="81" y="161"/>
                  </a:lnTo>
                  <a:lnTo>
                    <a:pt x="82" y="162"/>
                  </a:lnTo>
                  <a:lnTo>
                    <a:pt x="83" y="162"/>
                  </a:lnTo>
                  <a:lnTo>
                    <a:pt x="84" y="162"/>
                  </a:lnTo>
                  <a:lnTo>
                    <a:pt x="85" y="162"/>
                  </a:lnTo>
                  <a:lnTo>
                    <a:pt x="86" y="162"/>
                  </a:lnTo>
                  <a:lnTo>
                    <a:pt x="87" y="162"/>
                  </a:lnTo>
                  <a:lnTo>
                    <a:pt x="88" y="162"/>
                  </a:lnTo>
                  <a:lnTo>
                    <a:pt x="89" y="162"/>
                  </a:lnTo>
                  <a:lnTo>
                    <a:pt x="90" y="162"/>
                  </a:lnTo>
                  <a:lnTo>
                    <a:pt x="91" y="162"/>
                  </a:lnTo>
                  <a:lnTo>
                    <a:pt x="92" y="162"/>
                  </a:lnTo>
                  <a:lnTo>
                    <a:pt x="93" y="162"/>
                  </a:lnTo>
                  <a:lnTo>
                    <a:pt x="94" y="162"/>
                  </a:lnTo>
                  <a:lnTo>
                    <a:pt x="96" y="162"/>
                  </a:lnTo>
                  <a:lnTo>
                    <a:pt x="97" y="162"/>
                  </a:lnTo>
                  <a:lnTo>
                    <a:pt x="101" y="162"/>
                  </a:lnTo>
                  <a:lnTo>
                    <a:pt x="103" y="162"/>
                  </a:lnTo>
                  <a:lnTo>
                    <a:pt x="104" y="162"/>
                  </a:lnTo>
                  <a:lnTo>
                    <a:pt x="106" y="162"/>
                  </a:lnTo>
                  <a:lnTo>
                    <a:pt x="107" y="162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1" y="162"/>
                  </a:lnTo>
                  <a:lnTo>
                    <a:pt x="112" y="162"/>
                  </a:lnTo>
                  <a:lnTo>
                    <a:pt x="113" y="162"/>
                  </a:lnTo>
                  <a:lnTo>
                    <a:pt x="115" y="162"/>
                  </a:lnTo>
                  <a:lnTo>
                    <a:pt x="117" y="162"/>
                  </a:lnTo>
                  <a:lnTo>
                    <a:pt x="118" y="162"/>
                  </a:lnTo>
                  <a:lnTo>
                    <a:pt x="119" y="162"/>
                  </a:lnTo>
                  <a:lnTo>
                    <a:pt x="120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4" y="162"/>
                  </a:lnTo>
                  <a:lnTo>
                    <a:pt x="126" y="162"/>
                  </a:lnTo>
                  <a:lnTo>
                    <a:pt x="127" y="162"/>
                  </a:lnTo>
                  <a:lnTo>
                    <a:pt x="129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3"/>
                  </a:lnTo>
                  <a:lnTo>
                    <a:pt x="136" y="163"/>
                  </a:lnTo>
                  <a:lnTo>
                    <a:pt x="137" y="163"/>
                  </a:lnTo>
                  <a:lnTo>
                    <a:pt x="138" y="163"/>
                  </a:lnTo>
                  <a:lnTo>
                    <a:pt x="141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6" y="163"/>
                  </a:lnTo>
                  <a:lnTo>
                    <a:pt x="147" y="163"/>
                  </a:lnTo>
                  <a:lnTo>
                    <a:pt x="148" y="163"/>
                  </a:lnTo>
                  <a:lnTo>
                    <a:pt x="149" y="163"/>
                  </a:lnTo>
                  <a:lnTo>
                    <a:pt x="150" y="163"/>
                  </a:lnTo>
                  <a:lnTo>
                    <a:pt x="152" y="163"/>
                  </a:lnTo>
                  <a:lnTo>
                    <a:pt x="153" y="163"/>
                  </a:lnTo>
                  <a:lnTo>
                    <a:pt x="154" y="163"/>
                  </a:lnTo>
                  <a:lnTo>
                    <a:pt x="157" y="163"/>
                  </a:lnTo>
                  <a:lnTo>
                    <a:pt x="159" y="163"/>
                  </a:lnTo>
                  <a:lnTo>
                    <a:pt x="161" y="163"/>
                  </a:lnTo>
                  <a:lnTo>
                    <a:pt x="162" y="163"/>
                  </a:lnTo>
                  <a:lnTo>
                    <a:pt x="163" y="163"/>
                  </a:lnTo>
                  <a:lnTo>
                    <a:pt x="164" y="163"/>
                  </a:lnTo>
                  <a:lnTo>
                    <a:pt x="165" y="163"/>
                  </a:lnTo>
                  <a:lnTo>
                    <a:pt x="166" y="163"/>
                  </a:lnTo>
                  <a:lnTo>
                    <a:pt x="168" y="164"/>
                  </a:lnTo>
                  <a:lnTo>
                    <a:pt x="168" y="163"/>
                  </a:lnTo>
                  <a:lnTo>
                    <a:pt x="168" y="162"/>
                  </a:lnTo>
                  <a:lnTo>
                    <a:pt x="168" y="158"/>
                  </a:lnTo>
                  <a:lnTo>
                    <a:pt x="168" y="157"/>
                  </a:lnTo>
                  <a:lnTo>
                    <a:pt x="168" y="155"/>
                  </a:lnTo>
                  <a:lnTo>
                    <a:pt x="168" y="154"/>
                  </a:lnTo>
                  <a:lnTo>
                    <a:pt x="168" y="150"/>
                  </a:lnTo>
                  <a:lnTo>
                    <a:pt x="168" y="149"/>
                  </a:lnTo>
                  <a:lnTo>
                    <a:pt x="168" y="148"/>
                  </a:lnTo>
                  <a:lnTo>
                    <a:pt x="168" y="147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68" y="142"/>
                  </a:lnTo>
                  <a:lnTo>
                    <a:pt x="168" y="140"/>
                  </a:lnTo>
                  <a:lnTo>
                    <a:pt x="167" y="140"/>
                  </a:lnTo>
                  <a:lnTo>
                    <a:pt x="167" y="139"/>
                  </a:lnTo>
                  <a:lnTo>
                    <a:pt x="168" y="139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7" y="137"/>
                  </a:lnTo>
                  <a:lnTo>
                    <a:pt x="168" y="137"/>
                  </a:lnTo>
                  <a:lnTo>
                    <a:pt x="169" y="136"/>
                  </a:lnTo>
                  <a:lnTo>
                    <a:pt x="169" y="135"/>
                  </a:lnTo>
                  <a:lnTo>
                    <a:pt x="170" y="135"/>
                  </a:lnTo>
                  <a:lnTo>
                    <a:pt x="170" y="136"/>
                  </a:lnTo>
                  <a:lnTo>
                    <a:pt x="170" y="135"/>
                  </a:lnTo>
                  <a:lnTo>
                    <a:pt x="171" y="135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1" y="133"/>
                  </a:lnTo>
                  <a:lnTo>
                    <a:pt x="170" y="133"/>
                  </a:lnTo>
                  <a:lnTo>
                    <a:pt x="171" y="133"/>
                  </a:lnTo>
                  <a:lnTo>
                    <a:pt x="171" y="132"/>
                  </a:lnTo>
                  <a:lnTo>
                    <a:pt x="171" y="133"/>
                  </a:lnTo>
                  <a:lnTo>
                    <a:pt x="171" y="132"/>
                  </a:lnTo>
                  <a:lnTo>
                    <a:pt x="170" y="132"/>
                  </a:lnTo>
                  <a:lnTo>
                    <a:pt x="171" y="132"/>
                  </a:lnTo>
                  <a:lnTo>
                    <a:pt x="171" y="131"/>
                  </a:lnTo>
                  <a:lnTo>
                    <a:pt x="170" y="131"/>
                  </a:lnTo>
                  <a:lnTo>
                    <a:pt x="171" y="131"/>
                  </a:lnTo>
                  <a:lnTo>
                    <a:pt x="171" y="130"/>
                  </a:lnTo>
                  <a:lnTo>
                    <a:pt x="171" y="129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3" y="130"/>
                  </a:lnTo>
                  <a:lnTo>
                    <a:pt x="173" y="129"/>
                  </a:lnTo>
                  <a:lnTo>
                    <a:pt x="172" y="129"/>
                  </a:lnTo>
                  <a:lnTo>
                    <a:pt x="173" y="129"/>
                  </a:lnTo>
                  <a:lnTo>
                    <a:pt x="173" y="128"/>
                  </a:lnTo>
                  <a:lnTo>
                    <a:pt x="173" y="127"/>
                  </a:lnTo>
                  <a:lnTo>
                    <a:pt x="174" y="128"/>
                  </a:lnTo>
                  <a:lnTo>
                    <a:pt x="173" y="128"/>
                  </a:lnTo>
                  <a:lnTo>
                    <a:pt x="174" y="128"/>
                  </a:lnTo>
                  <a:lnTo>
                    <a:pt x="174" y="127"/>
                  </a:lnTo>
                  <a:lnTo>
                    <a:pt x="174" y="126"/>
                  </a:lnTo>
                  <a:lnTo>
                    <a:pt x="175" y="126"/>
                  </a:lnTo>
                  <a:lnTo>
                    <a:pt x="175" y="125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3"/>
                  </a:lnTo>
                  <a:lnTo>
                    <a:pt x="175" y="122"/>
                  </a:lnTo>
                  <a:lnTo>
                    <a:pt x="175" y="121"/>
                  </a:lnTo>
                  <a:lnTo>
                    <a:pt x="175" y="120"/>
                  </a:lnTo>
                  <a:lnTo>
                    <a:pt x="175" y="119"/>
                  </a:lnTo>
                  <a:lnTo>
                    <a:pt x="175" y="118"/>
                  </a:lnTo>
                  <a:lnTo>
                    <a:pt x="175" y="118"/>
                  </a:lnTo>
                  <a:lnTo>
                    <a:pt x="176" y="118"/>
                  </a:lnTo>
                  <a:lnTo>
                    <a:pt x="175" y="118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5" y="116"/>
                  </a:lnTo>
                  <a:lnTo>
                    <a:pt x="175" y="117"/>
                  </a:lnTo>
                  <a:lnTo>
                    <a:pt x="175" y="116"/>
                  </a:lnTo>
                  <a:lnTo>
                    <a:pt x="175" y="115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3"/>
                  </a:lnTo>
                  <a:lnTo>
                    <a:pt x="175" y="112"/>
                  </a:lnTo>
                  <a:lnTo>
                    <a:pt x="175" y="111"/>
                  </a:lnTo>
                  <a:lnTo>
                    <a:pt x="175" y="110"/>
                  </a:lnTo>
                  <a:lnTo>
                    <a:pt x="175" y="109"/>
                  </a:lnTo>
                  <a:lnTo>
                    <a:pt x="175" y="108"/>
                  </a:lnTo>
                  <a:lnTo>
                    <a:pt x="176" y="108"/>
                  </a:lnTo>
                  <a:lnTo>
                    <a:pt x="176" y="107"/>
                  </a:lnTo>
                  <a:lnTo>
                    <a:pt x="175" y="107"/>
                  </a:lnTo>
                  <a:lnTo>
                    <a:pt x="175" y="106"/>
                  </a:lnTo>
                  <a:lnTo>
                    <a:pt x="176" y="106"/>
                  </a:lnTo>
                  <a:lnTo>
                    <a:pt x="176" y="107"/>
                  </a:lnTo>
                  <a:lnTo>
                    <a:pt x="177" y="107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8" y="105"/>
                  </a:lnTo>
                  <a:lnTo>
                    <a:pt x="179" y="105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79" y="105"/>
                  </a:lnTo>
                  <a:lnTo>
                    <a:pt x="180" y="105"/>
                  </a:lnTo>
                  <a:lnTo>
                    <a:pt x="181" y="105"/>
                  </a:lnTo>
                  <a:lnTo>
                    <a:pt x="181" y="104"/>
                  </a:lnTo>
                  <a:lnTo>
                    <a:pt x="181" y="103"/>
                  </a:lnTo>
                  <a:lnTo>
                    <a:pt x="181" y="102"/>
                  </a:lnTo>
                  <a:lnTo>
                    <a:pt x="181" y="101"/>
                  </a:lnTo>
                  <a:lnTo>
                    <a:pt x="181" y="100"/>
                  </a:lnTo>
                  <a:lnTo>
                    <a:pt x="181" y="99"/>
                  </a:lnTo>
                  <a:lnTo>
                    <a:pt x="181" y="98"/>
                  </a:lnTo>
                  <a:lnTo>
                    <a:pt x="181" y="97"/>
                  </a:lnTo>
                  <a:lnTo>
                    <a:pt x="181" y="96"/>
                  </a:lnTo>
                  <a:lnTo>
                    <a:pt x="181" y="95"/>
                  </a:lnTo>
                  <a:lnTo>
                    <a:pt x="181" y="94"/>
                  </a:lnTo>
                  <a:lnTo>
                    <a:pt x="181" y="93"/>
                  </a:lnTo>
                  <a:lnTo>
                    <a:pt x="182" y="93"/>
                  </a:lnTo>
                  <a:lnTo>
                    <a:pt x="181" y="93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2" y="91"/>
                  </a:lnTo>
                  <a:lnTo>
                    <a:pt x="182" y="90"/>
                  </a:lnTo>
                  <a:lnTo>
                    <a:pt x="182" y="89"/>
                  </a:lnTo>
                  <a:lnTo>
                    <a:pt x="182" y="88"/>
                  </a:lnTo>
                  <a:lnTo>
                    <a:pt x="183" y="88"/>
                  </a:lnTo>
                  <a:lnTo>
                    <a:pt x="184" y="87"/>
                  </a:lnTo>
                  <a:lnTo>
                    <a:pt x="184" y="88"/>
                  </a:lnTo>
                  <a:lnTo>
                    <a:pt x="184" y="87"/>
                  </a:lnTo>
                  <a:lnTo>
                    <a:pt x="185" y="87"/>
                  </a:lnTo>
                  <a:lnTo>
                    <a:pt x="185" y="88"/>
                  </a:lnTo>
                  <a:lnTo>
                    <a:pt x="186" y="88"/>
                  </a:lnTo>
                  <a:lnTo>
                    <a:pt x="186" y="87"/>
                  </a:lnTo>
                  <a:lnTo>
                    <a:pt x="187" y="87"/>
                  </a:lnTo>
                  <a:lnTo>
                    <a:pt x="186" y="87"/>
                  </a:lnTo>
                  <a:lnTo>
                    <a:pt x="186" y="86"/>
                  </a:lnTo>
                  <a:lnTo>
                    <a:pt x="187" y="86"/>
                  </a:lnTo>
                  <a:lnTo>
                    <a:pt x="187" y="85"/>
                  </a:lnTo>
                  <a:lnTo>
                    <a:pt x="188" y="85"/>
                  </a:lnTo>
                  <a:lnTo>
                    <a:pt x="188" y="86"/>
                  </a:lnTo>
                  <a:lnTo>
                    <a:pt x="188" y="85"/>
                  </a:lnTo>
                  <a:lnTo>
                    <a:pt x="189" y="85"/>
                  </a:lnTo>
                  <a:lnTo>
                    <a:pt x="189" y="84"/>
                  </a:lnTo>
                  <a:lnTo>
                    <a:pt x="188" y="84"/>
                  </a:lnTo>
                  <a:lnTo>
                    <a:pt x="189" y="84"/>
                  </a:lnTo>
                  <a:lnTo>
                    <a:pt x="189" y="83"/>
                  </a:lnTo>
                  <a:lnTo>
                    <a:pt x="190" y="83"/>
                  </a:lnTo>
                  <a:lnTo>
                    <a:pt x="190" y="82"/>
                  </a:lnTo>
                  <a:lnTo>
                    <a:pt x="191" y="82"/>
                  </a:lnTo>
                  <a:lnTo>
                    <a:pt x="190" y="82"/>
                  </a:lnTo>
                  <a:lnTo>
                    <a:pt x="191" y="82"/>
                  </a:lnTo>
                  <a:lnTo>
                    <a:pt x="191" y="81"/>
                  </a:lnTo>
                  <a:lnTo>
                    <a:pt x="192" y="80"/>
                  </a:lnTo>
                  <a:lnTo>
                    <a:pt x="191" y="80"/>
                  </a:lnTo>
                  <a:lnTo>
                    <a:pt x="191" y="79"/>
                  </a:lnTo>
                  <a:lnTo>
                    <a:pt x="191" y="78"/>
                  </a:lnTo>
                  <a:lnTo>
                    <a:pt x="192" y="78"/>
                  </a:lnTo>
                  <a:lnTo>
                    <a:pt x="193" y="77"/>
                  </a:lnTo>
                  <a:lnTo>
                    <a:pt x="194" y="77"/>
                  </a:lnTo>
                  <a:lnTo>
                    <a:pt x="194" y="76"/>
                  </a:lnTo>
                  <a:lnTo>
                    <a:pt x="195" y="76"/>
                  </a:lnTo>
                  <a:lnTo>
                    <a:pt x="195" y="75"/>
                  </a:lnTo>
                  <a:lnTo>
                    <a:pt x="196" y="75"/>
                  </a:lnTo>
                  <a:lnTo>
                    <a:pt x="196" y="74"/>
                  </a:lnTo>
                  <a:lnTo>
                    <a:pt x="196" y="73"/>
                  </a:lnTo>
                  <a:lnTo>
                    <a:pt x="195" y="73"/>
                  </a:lnTo>
                  <a:lnTo>
                    <a:pt x="195" y="72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6" y="70"/>
                  </a:lnTo>
                  <a:lnTo>
                    <a:pt x="195" y="70"/>
                  </a:lnTo>
                  <a:lnTo>
                    <a:pt x="196" y="70"/>
                  </a:lnTo>
                  <a:lnTo>
                    <a:pt x="196" y="69"/>
                  </a:lnTo>
                  <a:lnTo>
                    <a:pt x="196" y="68"/>
                  </a:lnTo>
                  <a:lnTo>
                    <a:pt x="197" y="67"/>
                  </a:lnTo>
                  <a:lnTo>
                    <a:pt x="196" y="67"/>
                  </a:lnTo>
                  <a:lnTo>
                    <a:pt x="196" y="66"/>
                  </a:lnTo>
                  <a:lnTo>
                    <a:pt x="196" y="65"/>
                  </a:lnTo>
                  <a:lnTo>
                    <a:pt x="195" y="65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4" y="64"/>
                  </a:lnTo>
                  <a:lnTo>
                    <a:pt x="194" y="63"/>
                  </a:lnTo>
                  <a:lnTo>
                    <a:pt x="194" y="62"/>
                  </a:lnTo>
                  <a:lnTo>
                    <a:pt x="194" y="61"/>
                  </a:lnTo>
                  <a:lnTo>
                    <a:pt x="194" y="60"/>
                  </a:lnTo>
                  <a:lnTo>
                    <a:pt x="194" y="59"/>
                  </a:lnTo>
                  <a:lnTo>
                    <a:pt x="194" y="58"/>
                  </a:lnTo>
                  <a:lnTo>
                    <a:pt x="195" y="58"/>
                  </a:lnTo>
                  <a:lnTo>
                    <a:pt x="195" y="57"/>
                  </a:lnTo>
                  <a:lnTo>
                    <a:pt x="195" y="56"/>
                  </a:lnTo>
                  <a:lnTo>
                    <a:pt x="195" y="55"/>
                  </a:lnTo>
                  <a:lnTo>
                    <a:pt x="195" y="54"/>
                  </a:lnTo>
                  <a:lnTo>
                    <a:pt x="196" y="54"/>
                  </a:lnTo>
                  <a:lnTo>
                    <a:pt x="196" y="53"/>
                  </a:lnTo>
                  <a:lnTo>
                    <a:pt x="196" y="52"/>
                  </a:lnTo>
                  <a:lnTo>
                    <a:pt x="196" y="51"/>
                  </a:lnTo>
                  <a:lnTo>
                    <a:pt x="197" y="51"/>
                  </a:lnTo>
                  <a:lnTo>
                    <a:pt x="197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197" y="48"/>
                  </a:lnTo>
                  <a:lnTo>
                    <a:pt x="197" y="47"/>
                  </a:lnTo>
                  <a:lnTo>
                    <a:pt x="198" y="47"/>
                  </a:lnTo>
                  <a:lnTo>
                    <a:pt x="197" y="47"/>
                  </a:lnTo>
                  <a:lnTo>
                    <a:pt x="197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8" y="44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8" y="42"/>
                  </a:lnTo>
                  <a:lnTo>
                    <a:pt x="197" y="42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7" y="41"/>
                  </a:lnTo>
                  <a:lnTo>
                    <a:pt x="197" y="40"/>
                  </a:lnTo>
                  <a:lnTo>
                    <a:pt x="197" y="39"/>
                  </a:lnTo>
                  <a:lnTo>
                    <a:pt x="197" y="38"/>
                  </a:lnTo>
                  <a:lnTo>
                    <a:pt x="197" y="37"/>
                  </a:lnTo>
                  <a:lnTo>
                    <a:pt x="197" y="37"/>
                  </a:lnTo>
                  <a:lnTo>
                    <a:pt x="197" y="36"/>
                  </a:lnTo>
                  <a:lnTo>
                    <a:pt x="196" y="36"/>
                  </a:lnTo>
                  <a:lnTo>
                    <a:pt x="196" y="35"/>
                  </a:lnTo>
                  <a:lnTo>
                    <a:pt x="195" y="35"/>
                  </a:lnTo>
                  <a:lnTo>
                    <a:pt x="196" y="35"/>
                  </a:lnTo>
                  <a:lnTo>
                    <a:pt x="195" y="35"/>
                  </a:lnTo>
                  <a:lnTo>
                    <a:pt x="195" y="34"/>
                  </a:lnTo>
                  <a:lnTo>
                    <a:pt x="195" y="33"/>
                  </a:lnTo>
                  <a:lnTo>
                    <a:pt x="195" y="32"/>
                  </a:lnTo>
                  <a:lnTo>
                    <a:pt x="195" y="31"/>
                  </a:lnTo>
                  <a:lnTo>
                    <a:pt x="195" y="32"/>
                  </a:lnTo>
                  <a:lnTo>
                    <a:pt x="195" y="31"/>
                  </a:lnTo>
                  <a:lnTo>
                    <a:pt x="195" y="30"/>
                  </a:lnTo>
                  <a:lnTo>
                    <a:pt x="195" y="29"/>
                  </a:lnTo>
                  <a:lnTo>
                    <a:pt x="194" y="29"/>
                  </a:lnTo>
                  <a:lnTo>
                    <a:pt x="194" y="28"/>
                  </a:lnTo>
                  <a:lnTo>
                    <a:pt x="194" y="27"/>
                  </a:lnTo>
                  <a:lnTo>
                    <a:pt x="193" y="27"/>
                  </a:lnTo>
                  <a:lnTo>
                    <a:pt x="193" y="26"/>
                  </a:lnTo>
                  <a:lnTo>
                    <a:pt x="193" y="25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4" y="23"/>
                  </a:lnTo>
                  <a:lnTo>
                    <a:pt x="193" y="23"/>
                  </a:lnTo>
                  <a:lnTo>
                    <a:pt x="194" y="23"/>
                  </a:lnTo>
                  <a:lnTo>
                    <a:pt x="194" y="22"/>
                  </a:lnTo>
                  <a:lnTo>
                    <a:pt x="193" y="22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19"/>
                  </a:lnTo>
                  <a:lnTo>
                    <a:pt x="194" y="18"/>
                  </a:lnTo>
                  <a:lnTo>
                    <a:pt x="194" y="17"/>
                  </a:lnTo>
                  <a:lnTo>
                    <a:pt x="194" y="16"/>
                  </a:lnTo>
                  <a:lnTo>
                    <a:pt x="194" y="15"/>
                  </a:lnTo>
                  <a:lnTo>
                    <a:pt x="194" y="14"/>
                  </a:lnTo>
                  <a:lnTo>
                    <a:pt x="195" y="14"/>
                  </a:lnTo>
                  <a:lnTo>
                    <a:pt x="195" y="13"/>
                  </a:lnTo>
                  <a:lnTo>
                    <a:pt x="194" y="13"/>
                  </a:lnTo>
                  <a:lnTo>
                    <a:pt x="195" y="13"/>
                  </a:lnTo>
                  <a:lnTo>
                    <a:pt x="196" y="13"/>
                  </a:lnTo>
                  <a:lnTo>
                    <a:pt x="197" y="13"/>
                  </a:lnTo>
                  <a:lnTo>
                    <a:pt x="198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8" y="13"/>
                  </a:lnTo>
                  <a:lnTo>
                    <a:pt x="209" y="13"/>
                  </a:lnTo>
                  <a:lnTo>
                    <a:pt x="210" y="13"/>
                  </a:lnTo>
                  <a:lnTo>
                    <a:pt x="211" y="13"/>
                  </a:lnTo>
                  <a:lnTo>
                    <a:pt x="212" y="13"/>
                  </a:lnTo>
                  <a:lnTo>
                    <a:pt x="213" y="13"/>
                  </a:lnTo>
                  <a:lnTo>
                    <a:pt x="214" y="13"/>
                  </a:lnTo>
                  <a:lnTo>
                    <a:pt x="215" y="13"/>
                  </a:lnTo>
                  <a:lnTo>
                    <a:pt x="217" y="13"/>
                  </a:lnTo>
                  <a:lnTo>
                    <a:pt x="218" y="13"/>
                  </a:lnTo>
                  <a:lnTo>
                    <a:pt x="218" y="12"/>
                  </a:lnTo>
                  <a:lnTo>
                    <a:pt x="218" y="11"/>
                  </a:lnTo>
                  <a:lnTo>
                    <a:pt x="218" y="10"/>
                  </a:lnTo>
                  <a:lnTo>
                    <a:pt x="219" y="9"/>
                  </a:lnTo>
                  <a:lnTo>
                    <a:pt x="220" y="9"/>
                  </a:lnTo>
                  <a:lnTo>
                    <a:pt x="221" y="9"/>
                  </a:lnTo>
                  <a:lnTo>
                    <a:pt x="222" y="9"/>
                  </a:lnTo>
                  <a:lnTo>
                    <a:pt x="223" y="8"/>
                  </a:lnTo>
                  <a:lnTo>
                    <a:pt x="223" y="8"/>
                  </a:lnTo>
                  <a:lnTo>
                    <a:pt x="224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8" y="1"/>
                  </a:lnTo>
                  <a:lnTo>
                    <a:pt x="228" y="0"/>
                  </a:lnTo>
                  <a:lnTo>
                    <a:pt x="228" y="1"/>
                  </a:lnTo>
                  <a:lnTo>
                    <a:pt x="228" y="2"/>
                  </a:lnTo>
                  <a:lnTo>
                    <a:pt x="229" y="2"/>
                  </a:lnTo>
                  <a:lnTo>
                    <a:pt x="229" y="3"/>
                  </a:lnTo>
                  <a:lnTo>
                    <a:pt x="229" y="4"/>
                  </a:lnTo>
                  <a:lnTo>
                    <a:pt x="229" y="5"/>
                  </a:lnTo>
                  <a:lnTo>
                    <a:pt x="229" y="6"/>
                  </a:lnTo>
                  <a:lnTo>
                    <a:pt x="229" y="7"/>
                  </a:lnTo>
                  <a:lnTo>
                    <a:pt x="229" y="8"/>
                  </a:lnTo>
                  <a:lnTo>
                    <a:pt x="229" y="9"/>
                  </a:lnTo>
                  <a:lnTo>
                    <a:pt x="230" y="9"/>
                  </a:lnTo>
                  <a:lnTo>
                    <a:pt x="229" y="9"/>
                  </a:lnTo>
                  <a:lnTo>
                    <a:pt x="229" y="10"/>
                  </a:lnTo>
                  <a:lnTo>
                    <a:pt x="228" y="11"/>
                  </a:lnTo>
                  <a:lnTo>
                    <a:pt x="227" y="12"/>
                  </a:lnTo>
                  <a:lnTo>
                    <a:pt x="228" y="12"/>
                  </a:lnTo>
                  <a:lnTo>
                    <a:pt x="228" y="13"/>
                  </a:lnTo>
                  <a:lnTo>
                    <a:pt x="228" y="14"/>
                  </a:lnTo>
                  <a:lnTo>
                    <a:pt x="228" y="15"/>
                  </a:lnTo>
                  <a:lnTo>
                    <a:pt x="228" y="16"/>
                  </a:lnTo>
                  <a:lnTo>
                    <a:pt x="227" y="16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7" y="18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28" y="20"/>
                  </a:lnTo>
                  <a:lnTo>
                    <a:pt x="229" y="20"/>
                  </a:lnTo>
                  <a:lnTo>
                    <a:pt x="229" y="21"/>
                  </a:lnTo>
                  <a:lnTo>
                    <a:pt x="228" y="22"/>
                  </a:lnTo>
                  <a:lnTo>
                    <a:pt x="228" y="23"/>
                  </a:lnTo>
                  <a:lnTo>
                    <a:pt x="229" y="24"/>
                  </a:lnTo>
                  <a:lnTo>
                    <a:pt x="228" y="24"/>
                  </a:lnTo>
                  <a:lnTo>
                    <a:pt x="228" y="25"/>
                  </a:lnTo>
                  <a:lnTo>
                    <a:pt x="228" y="26"/>
                  </a:lnTo>
                  <a:lnTo>
                    <a:pt x="229" y="26"/>
                  </a:lnTo>
                  <a:lnTo>
                    <a:pt x="229" y="27"/>
                  </a:lnTo>
                  <a:lnTo>
                    <a:pt x="229" y="28"/>
                  </a:lnTo>
                  <a:lnTo>
                    <a:pt x="230" y="28"/>
                  </a:lnTo>
                  <a:lnTo>
                    <a:pt x="230" y="29"/>
                  </a:lnTo>
                  <a:lnTo>
                    <a:pt x="230" y="30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29"/>
                  </a:lnTo>
                  <a:lnTo>
                    <a:pt x="234" y="29"/>
                  </a:lnTo>
                  <a:lnTo>
                    <a:pt x="235" y="30"/>
                  </a:lnTo>
                  <a:lnTo>
                    <a:pt x="235" y="31"/>
                  </a:lnTo>
                  <a:lnTo>
                    <a:pt x="236" y="31"/>
                  </a:lnTo>
                  <a:lnTo>
                    <a:pt x="237" y="31"/>
                  </a:lnTo>
                  <a:lnTo>
                    <a:pt x="237" y="32"/>
                  </a:lnTo>
                  <a:lnTo>
                    <a:pt x="238" y="32"/>
                  </a:lnTo>
                  <a:lnTo>
                    <a:pt x="238" y="33"/>
                  </a:lnTo>
                  <a:lnTo>
                    <a:pt x="238" y="34"/>
                  </a:lnTo>
                  <a:lnTo>
                    <a:pt x="239" y="34"/>
                  </a:lnTo>
                  <a:lnTo>
                    <a:pt x="240" y="34"/>
                  </a:lnTo>
                  <a:lnTo>
                    <a:pt x="240" y="35"/>
                  </a:lnTo>
                  <a:lnTo>
                    <a:pt x="241" y="36"/>
                  </a:lnTo>
                  <a:lnTo>
                    <a:pt x="241" y="37"/>
                  </a:lnTo>
                  <a:lnTo>
                    <a:pt x="242" y="37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9"/>
                  </a:lnTo>
                  <a:lnTo>
                    <a:pt x="244" y="39"/>
                  </a:lnTo>
                  <a:lnTo>
                    <a:pt x="244" y="40"/>
                  </a:lnTo>
                  <a:lnTo>
                    <a:pt x="245" y="40"/>
                  </a:lnTo>
                  <a:lnTo>
                    <a:pt x="245" y="41"/>
                  </a:lnTo>
                  <a:lnTo>
                    <a:pt x="246" y="41"/>
                  </a:lnTo>
                  <a:lnTo>
                    <a:pt x="246" y="42"/>
                  </a:lnTo>
                  <a:lnTo>
                    <a:pt x="247" y="42"/>
                  </a:lnTo>
                  <a:lnTo>
                    <a:pt x="247" y="43"/>
                  </a:lnTo>
                  <a:lnTo>
                    <a:pt x="248" y="43"/>
                  </a:lnTo>
                  <a:lnTo>
                    <a:pt x="248" y="44"/>
                  </a:lnTo>
                  <a:lnTo>
                    <a:pt x="249" y="44"/>
                  </a:lnTo>
                  <a:lnTo>
                    <a:pt x="249" y="45"/>
                  </a:lnTo>
                  <a:lnTo>
                    <a:pt x="250" y="45"/>
                  </a:lnTo>
                  <a:lnTo>
                    <a:pt x="250" y="46"/>
                  </a:lnTo>
                  <a:lnTo>
                    <a:pt x="250" y="47"/>
                  </a:lnTo>
                  <a:lnTo>
                    <a:pt x="251" y="47"/>
                  </a:lnTo>
                  <a:lnTo>
                    <a:pt x="251" y="48"/>
                  </a:lnTo>
                  <a:lnTo>
                    <a:pt x="251" y="47"/>
                  </a:lnTo>
                  <a:lnTo>
                    <a:pt x="251" y="48"/>
                  </a:lnTo>
                  <a:lnTo>
                    <a:pt x="252" y="48"/>
                  </a:lnTo>
                  <a:lnTo>
                    <a:pt x="252" y="49"/>
                  </a:lnTo>
                  <a:lnTo>
                    <a:pt x="253" y="49"/>
                  </a:lnTo>
                  <a:lnTo>
                    <a:pt x="254" y="49"/>
                  </a:lnTo>
                  <a:lnTo>
                    <a:pt x="254" y="50"/>
                  </a:lnTo>
                  <a:lnTo>
                    <a:pt x="255" y="50"/>
                  </a:lnTo>
                  <a:lnTo>
                    <a:pt x="255" y="51"/>
                  </a:lnTo>
                  <a:lnTo>
                    <a:pt x="256" y="51"/>
                  </a:lnTo>
                  <a:lnTo>
                    <a:pt x="257" y="51"/>
                  </a:lnTo>
                  <a:lnTo>
                    <a:pt x="258" y="51"/>
                  </a:lnTo>
                  <a:lnTo>
                    <a:pt x="259" y="52"/>
                  </a:lnTo>
                  <a:lnTo>
                    <a:pt x="260" y="52"/>
                  </a:lnTo>
                  <a:lnTo>
                    <a:pt x="261" y="52"/>
                  </a:lnTo>
                  <a:lnTo>
                    <a:pt x="262" y="52"/>
                  </a:lnTo>
                  <a:lnTo>
                    <a:pt x="263" y="52"/>
                  </a:lnTo>
                  <a:lnTo>
                    <a:pt x="264" y="52"/>
                  </a:lnTo>
                  <a:lnTo>
                    <a:pt x="265" y="52"/>
                  </a:lnTo>
                  <a:lnTo>
                    <a:pt x="265" y="51"/>
                  </a:lnTo>
                  <a:lnTo>
                    <a:pt x="266" y="51"/>
                  </a:lnTo>
                  <a:lnTo>
                    <a:pt x="267" y="51"/>
                  </a:lnTo>
                  <a:lnTo>
                    <a:pt x="268" y="51"/>
                  </a:lnTo>
                  <a:lnTo>
                    <a:pt x="269" y="51"/>
                  </a:lnTo>
                  <a:lnTo>
                    <a:pt x="270" y="52"/>
                  </a:lnTo>
                  <a:lnTo>
                    <a:pt x="270" y="53"/>
                  </a:lnTo>
                  <a:lnTo>
                    <a:pt x="271" y="53"/>
                  </a:lnTo>
                  <a:lnTo>
                    <a:pt x="271" y="54"/>
                  </a:lnTo>
                  <a:lnTo>
                    <a:pt x="272" y="54"/>
                  </a:lnTo>
                  <a:lnTo>
                    <a:pt x="272" y="55"/>
                  </a:lnTo>
                  <a:lnTo>
                    <a:pt x="273" y="56"/>
                  </a:lnTo>
                  <a:lnTo>
                    <a:pt x="273" y="57"/>
                  </a:lnTo>
                  <a:lnTo>
                    <a:pt x="273" y="58"/>
                  </a:lnTo>
                  <a:lnTo>
                    <a:pt x="273" y="59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3"/>
                  </a:lnTo>
                  <a:lnTo>
                    <a:pt x="272" y="64"/>
                  </a:lnTo>
                  <a:lnTo>
                    <a:pt x="271" y="64"/>
                  </a:lnTo>
                  <a:lnTo>
                    <a:pt x="271" y="65"/>
                  </a:lnTo>
                  <a:lnTo>
                    <a:pt x="272" y="65"/>
                  </a:lnTo>
                  <a:lnTo>
                    <a:pt x="272" y="66"/>
                  </a:lnTo>
                  <a:lnTo>
                    <a:pt x="272" y="67"/>
                  </a:lnTo>
                  <a:lnTo>
                    <a:pt x="273" y="67"/>
                  </a:lnTo>
                  <a:lnTo>
                    <a:pt x="273" y="68"/>
                  </a:lnTo>
                  <a:lnTo>
                    <a:pt x="273" y="69"/>
                  </a:lnTo>
                  <a:lnTo>
                    <a:pt x="274" y="70"/>
                  </a:lnTo>
                  <a:lnTo>
                    <a:pt x="274" y="71"/>
                  </a:lnTo>
                  <a:lnTo>
                    <a:pt x="273" y="72"/>
                  </a:lnTo>
                  <a:lnTo>
                    <a:pt x="273" y="73"/>
                  </a:lnTo>
                  <a:lnTo>
                    <a:pt x="273" y="74"/>
                  </a:lnTo>
                  <a:lnTo>
                    <a:pt x="273" y="75"/>
                  </a:lnTo>
                  <a:lnTo>
                    <a:pt x="273" y="76"/>
                  </a:lnTo>
                  <a:lnTo>
                    <a:pt x="273" y="77"/>
                  </a:lnTo>
                  <a:lnTo>
                    <a:pt x="273" y="78"/>
                  </a:lnTo>
                  <a:lnTo>
                    <a:pt x="273" y="79"/>
                  </a:lnTo>
                  <a:lnTo>
                    <a:pt x="273" y="80"/>
                  </a:lnTo>
                  <a:lnTo>
                    <a:pt x="273" y="81"/>
                  </a:lnTo>
                  <a:lnTo>
                    <a:pt x="273" y="82"/>
                  </a:lnTo>
                  <a:lnTo>
                    <a:pt x="273" y="83"/>
                  </a:lnTo>
                  <a:lnTo>
                    <a:pt x="274" y="83"/>
                  </a:lnTo>
                  <a:lnTo>
                    <a:pt x="274" y="84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76" y="86"/>
                  </a:lnTo>
                  <a:lnTo>
                    <a:pt x="276" y="87"/>
                  </a:lnTo>
                  <a:lnTo>
                    <a:pt x="277" y="87"/>
                  </a:lnTo>
                  <a:lnTo>
                    <a:pt x="278" y="88"/>
                  </a:lnTo>
                  <a:lnTo>
                    <a:pt x="278" y="89"/>
                  </a:lnTo>
                  <a:lnTo>
                    <a:pt x="279" y="89"/>
                  </a:lnTo>
                  <a:lnTo>
                    <a:pt x="279" y="90"/>
                  </a:lnTo>
                  <a:lnTo>
                    <a:pt x="280" y="90"/>
                  </a:lnTo>
                  <a:lnTo>
                    <a:pt x="280" y="91"/>
                  </a:lnTo>
                  <a:lnTo>
                    <a:pt x="281" y="91"/>
                  </a:lnTo>
                  <a:lnTo>
                    <a:pt x="281" y="92"/>
                  </a:lnTo>
                  <a:lnTo>
                    <a:pt x="282" y="92"/>
                  </a:lnTo>
                  <a:lnTo>
                    <a:pt x="282" y="93"/>
                  </a:lnTo>
                  <a:lnTo>
                    <a:pt x="283" y="93"/>
                  </a:lnTo>
                  <a:lnTo>
                    <a:pt x="284" y="93"/>
                  </a:lnTo>
                  <a:lnTo>
                    <a:pt x="285" y="93"/>
                  </a:lnTo>
                  <a:lnTo>
                    <a:pt x="286" y="94"/>
                  </a:lnTo>
                  <a:lnTo>
                    <a:pt x="286" y="95"/>
                  </a:lnTo>
                  <a:lnTo>
                    <a:pt x="286" y="96"/>
                  </a:lnTo>
                  <a:lnTo>
                    <a:pt x="286" y="97"/>
                  </a:lnTo>
                  <a:lnTo>
                    <a:pt x="285" y="98"/>
                  </a:lnTo>
                  <a:lnTo>
                    <a:pt x="286" y="98"/>
                  </a:lnTo>
                  <a:lnTo>
                    <a:pt x="286" y="99"/>
                  </a:lnTo>
                  <a:lnTo>
                    <a:pt x="286" y="100"/>
                  </a:lnTo>
                  <a:lnTo>
                    <a:pt x="286" y="101"/>
                  </a:lnTo>
                  <a:lnTo>
                    <a:pt x="286" y="102"/>
                  </a:lnTo>
                  <a:lnTo>
                    <a:pt x="286" y="103"/>
                  </a:lnTo>
                  <a:lnTo>
                    <a:pt x="286" y="104"/>
                  </a:lnTo>
                  <a:lnTo>
                    <a:pt x="286" y="105"/>
                  </a:lnTo>
                  <a:lnTo>
                    <a:pt x="285" y="105"/>
                  </a:lnTo>
                  <a:lnTo>
                    <a:pt x="285" y="106"/>
                  </a:lnTo>
                  <a:lnTo>
                    <a:pt x="285" y="107"/>
                  </a:lnTo>
                  <a:lnTo>
                    <a:pt x="284" y="107"/>
                  </a:lnTo>
                  <a:lnTo>
                    <a:pt x="284" y="108"/>
                  </a:lnTo>
                  <a:lnTo>
                    <a:pt x="284" y="109"/>
                  </a:lnTo>
                  <a:lnTo>
                    <a:pt x="283" y="110"/>
                  </a:lnTo>
                  <a:lnTo>
                    <a:pt x="283" y="111"/>
                  </a:lnTo>
                  <a:lnTo>
                    <a:pt x="283" y="112"/>
                  </a:lnTo>
                  <a:lnTo>
                    <a:pt x="282" y="113"/>
                  </a:lnTo>
                  <a:lnTo>
                    <a:pt x="282" y="114"/>
                  </a:lnTo>
                  <a:lnTo>
                    <a:pt x="282" y="115"/>
                  </a:lnTo>
                  <a:lnTo>
                    <a:pt x="281" y="115"/>
                  </a:lnTo>
                  <a:lnTo>
                    <a:pt x="281" y="116"/>
                  </a:lnTo>
                  <a:lnTo>
                    <a:pt x="280" y="116"/>
                  </a:lnTo>
                  <a:lnTo>
                    <a:pt x="280" y="117"/>
                  </a:lnTo>
                  <a:lnTo>
                    <a:pt x="279" y="117"/>
                  </a:lnTo>
                  <a:lnTo>
                    <a:pt x="279" y="118"/>
                  </a:lnTo>
                  <a:lnTo>
                    <a:pt x="279" y="119"/>
                  </a:lnTo>
                  <a:lnTo>
                    <a:pt x="279" y="120"/>
                  </a:lnTo>
                  <a:lnTo>
                    <a:pt x="278" y="120"/>
                  </a:lnTo>
                  <a:lnTo>
                    <a:pt x="279" y="121"/>
                  </a:lnTo>
                  <a:lnTo>
                    <a:pt x="279" y="120"/>
                  </a:lnTo>
                  <a:lnTo>
                    <a:pt x="279" y="121"/>
                  </a:lnTo>
                  <a:lnTo>
                    <a:pt x="279" y="122"/>
                  </a:lnTo>
                  <a:lnTo>
                    <a:pt x="279" y="123"/>
                  </a:lnTo>
                  <a:lnTo>
                    <a:pt x="278" y="123"/>
                  </a:lnTo>
                  <a:lnTo>
                    <a:pt x="278" y="124"/>
                  </a:lnTo>
                  <a:lnTo>
                    <a:pt x="278" y="125"/>
                  </a:lnTo>
                  <a:lnTo>
                    <a:pt x="279" y="125"/>
                  </a:lnTo>
                  <a:lnTo>
                    <a:pt x="278" y="125"/>
                  </a:lnTo>
                  <a:lnTo>
                    <a:pt x="279" y="125"/>
                  </a:lnTo>
                  <a:lnTo>
                    <a:pt x="279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9" y="129"/>
                  </a:lnTo>
                  <a:lnTo>
                    <a:pt x="279" y="130"/>
                  </a:lnTo>
                  <a:lnTo>
                    <a:pt x="279" y="131"/>
                  </a:lnTo>
                  <a:lnTo>
                    <a:pt x="280" y="131"/>
                  </a:lnTo>
                  <a:lnTo>
                    <a:pt x="281" y="131"/>
                  </a:lnTo>
                  <a:lnTo>
                    <a:pt x="281" y="132"/>
                  </a:lnTo>
                  <a:lnTo>
                    <a:pt x="281" y="133"/>
                  </a:lnTo>
                  <a:lnTo>
                    <a:pt x="282" y="133"/>
                  </a:lnTo>
                  <a:lnTo>
                    <a:pt x="282" y="134"/>
                  </a:lnTo>
                  <a:lnTo>
                    <a:pt x="283" y="134"/>
                  </a:lnTo>
                  <a:lnTo>
                    <a:pt x="284" y="134"/>
                  </a:lnTo>
                  <a:lnTo>
                    <a:pt x="284" y="134"/>
                  </a:lnTo>
                  <a:lnTo>
                    <a:pt x="285" y="134"/>
                  </a:lnTo>
                  <a:lnTo>
                    <a:pt x="286" y="134"/>
                  </a:lnTo>
                  <a:lnTo>
                    <a:pt x="285" y="134"/>
                  </a:lnTo>
                  <a:lnTo>
                    <a:pt x="286" y="134"/>
                  </a:lnTo>
                  <a:lnTo>
                    <a:pt x="286" y="133"/>
                  </a:lnTo>
                  <a:lnTo>
                    <a:pt x="286" y="134"/>
                  </a:lnTo>
                  <a:lnTo>
                    <a:pt x="287" y="134"/>
                  </a:lnTo>
                  <a:lnTo>
                    <a:pt x="287" y="134"/>
                  </a:lnTo>
                  <a:lnTo>
                    <a:pt x="288" y="134"/>
                  </a:lnTo>
                  <a:lnTo>
                    <a:pt x="287" y="135"/>
                  </a:lnTo>
                  <a:lnTo>
                    <a:pt x="288" y="135"/>
                  </a:lnTo>
                  <a:lnTo>
                    <a:pt x="288" y="136"/>
                  </a:lnTo>
                  <a:lnTo>
                    <a:pt x="288" y="137"/>
                  </a:lnTo>
                  <a:lnTo>
                    <a:pt x="289" y="137"/>
                  </a:lnTo>
                  <a:lnTo>
                    <a:pt x="290" y="137"/>
                  </a:lnTo>
                  <a:lnTo>
                    <a:pt x="290" y="138"/>
                  </a:lnTo>
                  <a:lnTo>
                    <a:pt x="290" y="139"/>
                  </a:lnTo>
                  <a:lnTo>
                    <a:pt x="291" y="139"/>
                  </a:lnTo>
                  <a:lnTo>
                    <a:pt x="291" y="140"/>
                  </a:lnTo>
                  <a:lnTo>
                    <a:pt x="291" y="141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0" y="143"/>
                  </a:lnTo>
                  <a:lnTo>
                    <a:pt x="291" y="143"/>
                  </a:lnTo>
                  <a:lnTo>
                    <a:pt x="291" y="144"/>
                  </a:lnTo>
                  <a:lnTo>
                    <a:pt x="290" y="144"/>
                  </a:lnTo>
                  <a:lnTo>
                    <a:pt x="291" y="144"/>
                  </a:lnTo>
                  <a:lnTo>
                    <a:pt x="292" y="144"/>
                  </a:lnTo>
                  <a:lnTo>
                    <a:pt x="292" y="145"/>
                  </a:lnTo>
                  <a:lnTo>
                    <a:pt x="293" y="145"/>
                  </a:lnTo>
                  <a:lnTo>
                    <a:pt x="293" y="144"/>
                  </a:lnTo>
                  <a:lnTo>
                    <a:pt x="294" y="144"/>
                  </a:lnTo>
                  <a:lnTo>
                    <a:pt x="294" y="145"/>
                  </a:lnTo>
                  <a:lnTo>
                    <a:pt x="294" y="144"/>
                  </a:lnTo>
                  <a:lnTo>
                    <a:pt x="294" y="145"/>
                  </a:lnTo>
                  <a:lnTo>
                    <a:pt x="295" y="145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7"/>
                  </a:lnTo>
                  <a:lnTo>
                    <a:pt x="298" y="147"/>
                  </a:lnTo>
                  <a:lnTo>
                    <a:pt x="298" y="148"/>
                  </a:lnTo>
                  <a:lnTo>
                    <a:pt x="297" y="149"/>
                  </a:lnTo>
                  <a:lnTo>
                    <a:pt x="298" y="149"/>
                  </a:lnTo>
                  <a:lnTo>
                    <a:pt x="297" y="149"/>
                  </a:lnTo>
                  <a:lnTo>
                    <a:pt x="297" y="150"/>
                  </a:lnTo>
                  <a:lnTo>
                    <a:pt x="297" y="151"/>
                  </a:lnTo>
                  <a:lnTo>
                    <a:pt x="296" y="151"/>
                  </a:lnTo>
                  <a:lnTo>
                    <a:pt x="296" y="152"/>
                  </a:lnTo>
                  <a:lnTo>
                    <a:pt x="297" y="152"/>
                  </a:lnTo>
                  <a:lnTo>
                    <a:pt x="296" y="152"/>
                  </a:lnTo>
                  <a:lnTo>
                    <a:pt x="296" y="153"/>
                  </a:lnTo>
                  <a:lnTo>
                    <a:pt x="295" y="154"/>
                  </a:lnTo>
                  <a:lnTo>
                    <a:pt x="296" y="154"/>
                  </a:lnTo>
                  <a:lnTo>
                    <a:pt x="296" y="155"/>
                  </a:lnTo>
                  <a:lnTo>
                    <a:pt x="295" y="155"/>
                  </a:lnTo>
                  <a:lnTo>
                    <a:pt x="295" y="156"/>
                  </a:lnTo>
                  <a:lnTo>
                    <a:pt x="295" y="157"/>
                  </a:lnTo>
                  <a:lnTo>
                    <a:pt x="295" y="158"/>
                  </a:lnTo>
                  <a:lnTo>
                    <a:pt x="296" y="158"/>
                  </a:lnTo>
                  <a:lnTo>
                    <a:pt x="296" y="159"/>
                  </a:lnTo>
                  <a:lnTo>
                    <a:pt x="296" y="160"/>
                  </a:lnTo>
                  <a:lnTo>
                    <a:pt x="295" y="160"/>
                  </a:lnTo>
                  <a:lnTo>
                    <a:pt x="295" y="161"/>
                  </a:lnTo>
                  <a:lnTo>
                    <a:pt x="294" y="160"/>
                  </a:lnTo>
                  <a:lnTo>
                    <a:pt x="294" y="161"/>
                  </a:lnTo>
                  <a:lnTo>
                    <a:pt x="294" y="162"/>
                  </a:lnTo>
                  <a:lnTo>
                    <a:pt x="293" y="162"/>
                  </a:lnTo>
                  <a:lnTo>
                    <a:pt x="293" y="163"/>
                  </a:lnTo>
                  <a:lnTo>
                    <a:pt x="292" y="163"/>
                  </a:lnTo>
                  <a:lnTo>
                    <a:pt x="292" y="164"/>
                  </a:lnTo>
                  <a:lnTo>
                    <a:pt x="293" y="164"/>
                  </a:lnTo>
                  <a:lnTo>
                    <a:pt x="292" y="164"/>
                  </a:lnTo>
                  <a:lnTo>
                    <a:pt x="292" y="165"/>
                  </a:lnTo>
                  <a:lnTo>
                    <a:pt x="291" y="165"/>
                  </a:lnTo>
                  <a:lnTo>
                    <a:pt x="291" y="166"/>
                  </a:lnTo>
                  <a:lnTo>
                    <a:pt x="297" y="167"/>
                  </a:lnTo>
                  <a:lnTo>
                    <a:pt x="298" y="167"/>
                  </a:lnTo>
                  <a:lnTo>
                    <a:pt x="301" y="167"/>
                  </a:lnTo>
                  <a:lnTo>
                    <a:pt x="304" y="167"/>
                  </a:lnTo>
                  <a:lnTo>
                    <a:pt x="306" y="167"/>
                  </a:lnTo>
                  <a:lnTo>
                    <a:pt x="308" y="167"/>
                  </a:lnTo>
                  <a:lnTo>
                    <a:pt x="309" y="167"/>
                  </a:lnTo>
                  <a:lnTo>
                    <a:pt x="311" y="167"/>
                  </a:lnTo>
                  <a:lnTo>
                    <a:pt x="313" y="167"/>
                  </a:lnTo>
                  <a:lnTo>
                    <a:pt x="314" y="167"/>
                  </a:lnTo>
                  <a:lnTo>
                    <a:pt x="316" y="167"/>
                  </a:lnTo>
                  <a:lnTo>
                    <a:pt x="318" y="167"/>
                  </a:lnTo>
                  <a:lnTo>
                    <a:pt x="319" y="167"/>
                  </a:lnTo>
                  <a:lnTo>
                    <a:pt x="322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7"/>
                  </a:lnTo>
                  <a:lnTo>
                    <a:pt x="330" y="167"/>
                  </a:lnTo>
                  <a:lnTo>
                    <a:pt x="331" y="167"/>
                  </a:lnTo>
                  <a:lnTo>
                    <a:pt x="334" y="167"/>
                  </a:lnTo>
                  <a:lnTo>
                    <a:pt x="334" y="165"/>
                  </a:lnTo>
                  <a:lnTo>
                    <a:pt x="334" y="164"/>
                  </a:lnTo>
                  <a:lnTo>
                    <a:pt x="334" y="163"/>
                  </a:lnTo>
                  <a:lnTo>
                    <a:pt x="334" y="162"/>
                  </a:lnTo>
                  <a:lnTo>
                    <a:pt x="334" y="161"/>
                  </a:lnTo>
                  <a:lnTo>
                    <a:pt x="334" y="160"/>
                  </a:lnTo>
                  <a:lnTo>
                    <a:pt x="334" y="159"/>
                  </a:lnTo>
                  <a:lnTo>
                    <a:pt x="334" y="158"/>
                  </a:lnTo>
                  <a:lnTo>
                    <a:pt x="334" y="157"/>
                  </a:lnTo>
                  <a:lnTo>
                    <a:pt x="334" y="156"/>
                  </a:lnTo>
                  <a:lnTo>
                    <a:pt x="334" y="155"/>
                  </a:lnTo>
                  <a:lnTo>
                    <a:pt x="334" y="154"/>
                  </a:lnTo>
                  <a:lnTo>
                    <a:pt x="334" y="153"/>
                  </a:lnTo>
                  <a:lnTo>
                    <a:pt x="334" y="152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4" y="149"/>
                  </a:lnTo>
                  <a:lnTo>
                    <a:pt x="334" y="148"/>
                  </a:lnTo>
                  <a:lnTo>
                    <a:pt x="335" y="148"/>
                  </a:lnTo>
                  <a:lnTo>
                    <a:pt x="336" y="148"/>
                  </a:lnTo>
                  <a:lnTo>
                    <a:pt x="337" y="148"/>
                  </a:lnTo>
                  <a:lnTo>
                    <a:pt x="341" y="148"/>
                  </a:lnTo>
                  <a:lnTo>
                    <a:pt x="343" y="148"/>
                  </a:lnTo>
                  <a:lnTo>
                    <a:pt x="345" y="148"/>
                  </a:lnTo>
                  <a:lnTo>
                    <a:pt x="346" y="148"/>
                  </a:lnTo>
                  <a:lnTo>
                    <a:pt x="347" y="148"/>
                  </a:lnTo>
                  <a:lnTo>
                    <a:pt x="348" y="148"/>
                  </a:lnTo>
                  <a:lnTo>
                    <a:pt x="348" y="146"/>
                  </a:lnTo>
                  <a:lnTo>
                    <a:pt x="348" y="145"/>
                  </a:lnTo>
                  <a:lnTo>
                    <a:pt x="348" y="143"/>
                  </a:lnTo>
                  <a:lnTo>
                    <a:pt x="348" y="142"/>
                  </a:lnTo>
                  <a:lnTo>
                    <a:pt x="348" y="136"/>
                  </a:lnTo>
                  <a:lnTo>
                    <a:pt x="348" y="135"/>
                  </a:lnTo>
                  <a:lnTo>
                    <a:pt x="348" y="134"/>
                  </a:lnTo>
                  <a:lnTo>
                    <a:pt x="348" y="131"/>
                  </a:lnTo>
                  <a:lnTo>
                    <a:pt x="348" y="130"/>
                  </a:lnTo>
                  <a:lnTo>
                    <a:pt x="348" y="129"/>
                  </a:lnTo>
                  <a:lnTo>
                    <a:pt x="348" y="128"/>
                  </a:lnTo>
                  <a:lnTo>
                    <a:pt x="348" y="126"/>
                  </a:lnTo>
                  <a:lnTo>
                    <a:pt x="348" y="124"/>
                  </a:lnTo>
                  <a:lnTo>
                    <a:pt x="348" y="122"/>
                  </a:lnTo>
                  <a:lnTo>
                    <a:pt x="348" y="116"/>
                  </a:lnTo>
                  <a:lnTo>
                    <a:pt x="348" y="115"/>
                  </a:lnTo>
                  <a:lnTo>
                    <a:pt x="348" y="112"/>
                  </a:lnTo>
                  <a:lnTo>
                    <a:pt x="348" y="107"/>
                  </a:lnTo>
                  <a:lnTo>
                    <a:pt x="348" y="104"/>
                  </a:lnTo>
                  <a:lnTo>
                    <a:pt x="349" y="104"/>
                  </a:lnTo>
                  <a:lnTo>
                    <a:pt x="353" y="104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2" y="104"/>
                  </a:lnTo>
                  <a:lnTo>
                    <a:pt x="377" y="104"/>
                  </a:lnTo>
                  <a:lnTo>
                    <a:pt x="380" y="104"/>
                  </a:lnTo>
                  <a:lnTo>
                    <a:pt x="382" y="104"/>
                  </a:lnTo>
                  <a:lnTo>
                    <a:pt x="383" y="104"/>
                  </a:lnTo>
                  <a:lnTo>
                    <a:pt x="384" y="104"/>
                  </a:lnTo>
                  <a:lnTo>
                    <a:pt x="385" y="104"/>
                  </a:lnTo>
                  <a:lnTo>
                    <a:pt x="386" y="104"/>
                  </a:lnTo>
                  <a:lnTo>
                    <a:pt x="387" y="104"/>
                  </a:lnTo>
                  <a:lnTo>
                    <a:pt x="392" y="104"/>
                  </a:lnTo>
                  <a:lnTo>
                    <a:pt x="393" y="104"/>
                  </a:lnTo>
                  <a:lnTo>
                    <a:pt x="397" y="104"/>
                  </a:lnTo>
                  <a:lnTo>
                    <a:pt x="398" y="104"/>
                  </a:lnTo>
                  <a:lnTo>
                    <a:pt x="403" y="104"/>
                  </a:lnTo>
                  <a:lnTo>
                    <a:pt x="404" y="104"/>
                  </a:lnTo>
                  <a:lnTo>
                    <a:pt x="404" y="103"/>
                  </a:lnTo>
                  <a:lnTo>
                    <a:pt x="404" y="102"/>
                  </a:lnTo>
                  <a:lnTo>
                    <a:pt x="405" y="102"/>
                  </a:lnTo>
                  <a:lnTo>
                    <a:pt x="405" y="101"/>
                  </a:lnTo>
                  <a:lnTo>
                    <a:pt x="404" y="101"/>
                  </a:lnTo>
                  <a:lnTo>
                    <a:pt x="404" y="100"/>
                  </a:lnTo>
                  <a:lnTo>
                    <a:pt x="403" y="100"/>
                  </a:lnTo>
                  <a:lnTo>
                    <a:pt x="403" y="99"/>
                  </a:lnTo>
                  <a:lnTo>
                    <a:pt x="404" y="99"/>
                  </a:lnTo>
                  <a:lnTo>
                    <a:pt x="404" y="98"/>
                  </a:lnTo>
                  <a:lnTo>
                    <a:pt x="404" y="97"/>
                  </a:lnTo>
                  <a:lnTo>
                    <a:pt x="404" y="96"/>
                  </a:lnTo>
                  <a:lnTo>
                    <a:pt x="403" y="96"/>
                  </a:lnTo>
                  <a:lnTo>
                    <a:pt x="403" y="95"/>
                  </a:lnTo>
                  <a:lnTo>
                    <a:pt x="403" y="94"/>
                  </a:lnTo>
                  <a:lnTo>
                    <a:pt x="403" y="93"/>
                  </a:lnTo>
                  <a:lnTo>
                    <a:pt x="403" y="92"/>
                  </a:lnTo>
                  <a:lnTo>
                    <a:pt x="402" y="92"/>
                  </a:lnTo>
                  <a:lnTo>
                    <a:pt x="401" y="92"/>
                  </a:lnTo>
                  <a:lnTo>
                    <a:pt x="401" y="91"/>
                  </a:lnTo>
                  <a:lnTo>
                    <a:pt x="402" y="91"/>
                  </a:lnTo>
                  <a:lnTo>
                    <a:pt x="402" y="90"/>
                  </a:lnTo>
                  <a:lnTo>
                    <a:pt x="402" y="89"/>
                  </a:lnTo>
                  <a:lnTo>
                    <a:pt x="401" y="89"/>
                  </a:lnTo>
                  <a:lnTo>
                    <a:pt x="400" y="89"/>
                  </a:lnTo>
                  <a:lnTo>
                    <a:pt x="399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399" y="88"/>
                  </a:lnTo>
                  <a:lnTo>
                    <a:pt x="399" y="87"/>
                  </a:lnTo>
                  <a:lnTo>
                    <a:pt x="399" y="86"/>
                  </a:lnTo>
                  <a:lnTo>
                    <a:pt x="400" y="86"/>
                  </a:lnTo>
                  <a:lnTo>
                    <a:pt x="399" y="86"/>
                  </a:lnTo>
                  <a:lnTo>
                    <a:pt x="399" y="85"/>
                  </a:lnTo>
                  <a:lnTo>
                    <a:pt x="400" y="85"/>
                  </a:lnTo>
                  <a:lnTo>
                    <a:pt x="402" y="85"/>
                  </a:lnTo>
                  <a:lnTo>
                    <a:pt x="404" y="85"/>
                  </a:lnTo>
                  <a:lnTo>
                    <a:pt x="405" y="85"/>
                  </a:lnTo>
                  <a:lnTo>
                    <a:pt x="406" y="85"/>
                  </a:lnTo>
                  <a:lnTo>
                    <a:pt x="407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10" y="85"/>
                  </a:lnTo>
                  <a:lnTo>
                    <a:pt x="411" y="85"/>
                  </a:lnTo>
                  <a:lnTo>
                    <a:pt x="412" y="85"/>
                  </a:lnTo>
                  <a:lnTo>
                    <a:pt x="413" y="85"/>
                  </a:lnTo>
                  <a:lnTo>
                    <a:pt x="418" y="85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4" y="85"/>
                  </a:lnTo>
                  <a:lnTo>
                    <a:pt x="427" y="85"/>
                  </a:lnTo>
                  <a:lnTo>
                    <a:pt x="429" y="85"/>
                  </a:lnTo>
                  <a:lnTo>
                    <a:pt x="430" y="85"/>
                  </a:lnTo>
                  <a:lnTo>
                    <a:pt x="431" y="85"/>
                  </a:lnTo>
                  <a:lnTo>
                    <a:pt x="433" y="85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7" y="85"/>
                  </a:lnTo>
                  <a:lnTo>
                    <a:pt x="438" y="85"/>
                  </a:lnTo>
                  <a:lnTo>
                    <a:pt x="439" y="85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9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2" y="85"/>
                  </a:lnTo>
                  <a:lnTo>
                    <a:pt x="453" y="85"/>
                  </a:lnTo>
                  <a:lnTo>
                    <a:pt x="454" y="85"/>
                  </a:lnTo>
                  <a:lnTo>
                    <a:pt x="455" y="85"/>
                  </a:lnTo>
                  <a:lnTo>
                    <a:pt x="456" y="85"/>
                  </a:lnTo>
                  <a:lnTo>
                    <a:pt x="459" y="85"/>
                  </a:lnTo>
                  <a:lnTo>
                    <a:pt x="460" y="85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8" y="85"/>
                  </a:lnTo>
                  <a:lnTo>
                    <a:pt x="469" y="85"/>
                  </a:lnTo>
                  <a:lnTo>
                    <a:pt x="472" y="85"/>
                  </a:lnTo>
                  <a:lnTo>
                    <a:pt x="474" y="85"/>
                  </a:lnTo>
                  <a:lnTo>
                    <a:pt x="475" y="85"/>
                  </a:lnTo>
                  <a:lnTo>
                    <a:pt x="476" y="85"/>
                  </a:lnTo>
                  <a:lnTo>
                    <a:pt x="477" y="85"/>
                  </a:lnTo>
                  <a:lnTo>
                    <a:pt x="478" y="85"/>
                  </a:lnTo>
                  <a:lnTo>
                    <a:pt x="485" y="85"/>
                  </a:lnTo>
                  <a:lnTo>
                    <a:pt x="487" y="85"/>
                  </a:lnTo>
                  <a:lnTo>
                    <a:pt x="488" y="85"/>
                  </a:lnTo>
                  <a:lnTo>
                    <a:pt x="489" y="85"/>
                  </a:lnTo>
                  <a:lnTo>
                    <a:pt x="492" y="85"/>
                  </a:lnTo>
                  <a:lnTo>
                    <a:pt x="493" y="85"/>
                  </a:lnTo>
                  <a:lnTo>
                    <a:pt x="494" y="85"/>
                  </a:lnTo>
                  <a:lnTo>
                    <a:pt x="497" y="85"/>
                  </a:lnTo>
                  <a:lnTo>
                    <a:pt x="498" y="85"/>
                  </a:lnTo>
                  <a:lnTo>
                    <a:pt x="500" y="85"/>
                  </a:lnTo>
                  <a:lnTo>
                    <a:pt x="501" y="85"/>
                  </a:lnTo>
                  <a:lnTo>
                    <a:pt x="503" y="85"/>
                  </a:lnTo>
                  <a:lnTo>
                    <a:pt x="504" y="85"/>
                  </a:lnTo>
                  <a:lnTo>
                    <a:pt x="508" y="85"/>
                  </a:lnTo>
                  <a:lnTo>
                    <a:pt x="509" y="85"/>
                  </a:lnTo>
                  <a:lnTo>
                    <a:pt x="511" y="85"/>
                  </a:lnTo>
                  <a:lnTo>
                    <a:pt x="512" y="85"/>
                  </a:lnTo>
                  <a:lnTo>
                    <a:pt x="512" y="85"/>
                  </a:lnTo>
                  <a:lnTo>
                    <a:pt x="513" y="85"/>
                  </a:lnTo>
                  <a:lnTo>
                    <a:pt x="516" y="85"/>
                  </a:lnTo>
                  <a:lnTo>
                    <a:pt x="517" y="85"/>
                  </a:lnTo>
                  <a:lnTo>
                    <a:pt x="518" y="85"/>
                  </a:lnTo>
                  <a:lnTo>
                    <a:pt x="520" y="85"/>
                  </a:lnTo>
                  <a:lnTo>
                    <a:pt x="521" y="85"/>
                  </a:lnTo>
                  <a:lnTo>
                    <a:pt x="522" y="85"/>
                  </a:lnTo>
                  <a:lnTo>
                    <a:pt x="523" y="85"/>
                  </a:lnTo>
                  <a:lnTo>
                    <a:pt x="524" y="85"/>
                  </a:lnTo>
                  <a:lnTo>
                    <a:pt x="525" y="85"/>
                  </a:lnTo>
                  <a:lnTo>
                    <a:pt x="526" y="85"/>
                  </a:lnTo>
                  <a:lnTo>
                    <a:pt x="527" y="85"/>
                  </a:lnTo>
                  <a:lnTo>
                    <a:pt x="529" y="85"/>
                  </a:lnTo>
                  <a:lnTo>
                    <a:pt x="533" y="85"/>
                  </a:lnTo>
                  <a:lnTo>
                    <a:pt x="534" y="85"/>
                  </a:lnTo>
                  <a:lnTo>
                    <a:pt x="535" y="85"/>
                  </a:lnTo>
                  <a:lnTo>
                    <a:pt x="536" y="85"/>
                  </a:lnTo>
                  <a:lnTo>
                    <a:pt x="539" y="85"/>
                  </a:lnTo>
                  <a:lnTo>
                    <a:pt x="540" y="85"/>
                  </a:lnTo>
                  <a:lnTo>
                    <a:pt x="545" y="85"/>
                  </a:lnTo>
                  <a:lnTo>
                    <a:pt x="546" y="85"/>
                  </a:lnTo>
                  <a:lnTo>
                    <a:pt x="547" y="85"/>
                  </a:lnTo>
                  <a:lnTo>
                    <a:pt x="548" y="85"/>
                  </a:lnTo>
                  <a:lnTo>
                    <a:pt x="550" y="85"/>
                  </a:lnTo>
                  <a:lnTo>
                    <a:pt x="551" y="85"/>
                  </a:lnTo>
                  <a:lnTo>
                    <a:pt x="551" y="84"/>
                  </a:lnTo>
                  <a:lnTo>
                    <a:pt x="552" y="84"/>
                  </a:lnTo>
                  <a:lnTo>
                    <a:pt x="554" y="84"/>
                  </a:lnTo>
                  <a:lnTo>
                    <a:pt x="555" y="84"/>
                  </a:lnTo>
                  <a:lnTo>
                    <a:pt x="556" y="84"/>
                  </a:lnTo>
                  <a:lnTo>
                    <a:pt x="557" y="84"/>
                  </a:lnTo>
                  <a:lnTo>
                    <a:pt x="558" y="84"/>
                  </a:lnTo>
                  <a:lnTo>
                    <a:pt x="559" y="84"/>
                  </a:lnTo>
                  <a:lnTo>
                    <a:pt x="560" y="84"/>
                  </a:lnTo>
                  <a:lnTo>
                    <a:pt x="560" y="84"/>
                  </a:lnTo>
                  <a:lnTo>
                    <a:pt x="561" y="84"/>
                  </a:lnTo>
                  <a:lnTo>
                    <a:pt x="563" y="84"/>
                  </a:lnTo>
                  <a:lnTo>
                    <a:pt x="564" y="84"/>
                  </a:lnTo>
                  <a:lnTo>
                    <a:pt x="565" y="84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6"/>
                  </a:lnTo>
                  <a:lnTo>
                    <a:pt x="567" y="86"/>
                  </a:lnTo>
                  <a:lnTo>
                    <a:pt x="567" y="87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8" y="90"/>
                  </a:lnTo>
                  <a:lnTo>
                    <a:pt x="568" y="91"/>
                  </a:lnTo>
                  <a:lnTo>
                    <a:pt x="569" y="92"/>
                  </a:lnTo>
                  <a:lnTo>
                    <a:pt x="569" y="93"/>
                  </a:lnTo>
                  <a:lnTo>
                    <a:pt x="570" y="93"/>
                  </a:lnTo>
                  <a:lnTo>
                    <a:pt x="570" y="94"/>
                  </a:lnTo>
                  <a:lnTo>
                    <a:pt x="570" y="95"/>
                  </a:lnTo>
                  <a:lnTo>
                    <a:pt x="570" y="96"/>
                  </a:lnTo>
                  <a:lnTo>
                    <a:pt x="571" y="98"/>
                  </a:lnTo>
                  <a:lnTo>
                    <a:pt x="572" y="99"/>
                  </a:lnTo>
                  <a:lnTo>
                    <a:pt x="572" y="100"/>
                  </a:lnTo>
                  <a:lnTo>
                    <a:pt x="573" y="100"/>
                  </a:lnTo>
                  <a:lnTo>
                    <a:pt x="573" y="102"/>
                  </a:lnTo>
                  <a:lnTo>
                    <a:pt x="574" y="104"/>
                  </a:lnTo>
                  <a:lnTo>
                    <a:pt x="574" y="105"/>
                  </a:lnTo>
                  <a:lnTo>
                    <a:pt x="575" y="105"/>
                  </a:lnTo>
                  <a:lnTo>
                    <a:pt x="575" y="106"/>
                  </a:lnTo>
                  <a:lnTo>
                    <a:pt x="578" y="113"/>
                  </a:lnTo>
                  <a:lnTo>
                    <a:pt x="581" y="121"/>
                  </a:lnTo>
                  <a:lnTo>
                    <a:pt x="583" y="125"/>
                  </a:lnTo>
                  <a:lnTo>
                    <a:pt x="587" y="134"/>
                  </a:lnTo>
                  <a:lnTo>
                    <a:pt x="587" y="134"/>
                  </a:lnTo>
                  <a:lnTo>
                    <a:pt x="588" y="135"/>
                  </a:lnTo>
                  <a:lnTo>
                    <a:pt x="588" y="136"/>
                  </a:lnTo>
                  <a:lnTo>
                    <a:pt x="588" y="137"/>
                  </a:lnTo>
                  <a:lnTo>
                    <a:pt x="589" y="138"/>
                  </a:lnTo>
                  <a:lnTo>
                    <a:pt x="589" y="139"/>
                  </a:lnTo>
                  <a:lnTo>
                    <a:pt x="590" y="139"/>
                  </a:lnTo>
                  <a:lnTo>
                    <a:pt x="590" y="140"/>
                  </a:lnTo>
                  <a:lnTo>
                    <a:pt x="590" y="141"/>
                  </a:lnTo>
                  <a:lnTo>
                    <a:pt x="591" y="142"/>
                  </a:lnTo>
                  <a:lnTo>
                    <a:pt x="591" y="143"/>
                  </a:lnTo>
                  <a:lnTo>
                    <a:pt x="591" y="144"/>
                  </a:lnTo>
                  <a:lnTo>
                    <a:pt x="592" y="144"/>
                  </a:lnTo>
                  <a:lnTo>
                    <a:pt x="592" y="145"/>
                  </a:lnTo>
                  <a:lnTo>
                    <a:pt x="592" y="146"/>
                  </a:lnTo>
                  <a:lnTo>
                    <a:pt x="593" y="147"/>
                  </a:lnTo>
                  <a:lnTo>
                    <a:pt x="593" y="148"/>
                  </a:lnTo>
                  <a:lnTo>
                    <a:pt x="594" y="149"/>
                  </a:lnTo>
                  <a:lnTo>
                    <a:pt x="594" y="150"/>
                  </a:lnTo>
                  <a:lnTo>
                    <a:pt x="594" y="151"/>
                  </a:lnTo>
                  <a:lnTo>
                    <a:pt x="595" y="152"/>
                  </a:lnTo>
                  <a:lnTo>
                    <a:pt x="595" y="153"/>
                  </a:lnTo>
                  <a:lnTo>
                    <a:pt x="596" y="154"/>
                  </a:lnTo>
                  <a:lnTo>
                    <a:pt x="596" y="155"/>
                  </a:lnTo>
                  <a:lnTo>
                    <a:pt x="597" y="156"/>
                  </a:lnTo>
                  <a:lnTo>
                    <a:pt x="597" y="157"/>
                  </a:lnTo>
                  <a:lnTo>
                    <a:pt x="597" y="158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60"/>
                  </a:lnTo>
                  <a:lnTo>
                    <a:pt x="599" y="161"/>
                  </a:lnTo>
                  <a:lnTo>
                    <a:pt x="599" y="162"/>
                  </a:lnTo>
                  <a:lnTo>
                    <a:pt x="600" y="163"/>
                  </a:lnTo>
                  <a:lnTo>
                    <a:pt x="600" y="165"/>
                  </a:lnTo>
                  <a:lnTo>
                    <a:pt x="601" y="165"/>
                  </a:lnTo>
                  <a:lnTo>
                    <a:pt x="601" y="166"/>
                  </a:lnTo>
                  <a:lnTo>
                    <a:pt x="601" y="167"/>
                  </a:lnTo>
                  <a:lnTo>
                    <a:pt x="602" y="168"/>
                  </a:lnTo>
                  <a:lnTo>
                    <a:pt x="603" y="168"/>
                  </a:lnTo>
                  <a:lnTo>
                    <a:pt x="604" y="169"/>
                  </a:lnTo>
                  <a:lnTo>
                    <a:pt x="605" y="169"/>
                  </a:lnTo>
                  <a:lnTo>
                    <a:pt x="605" y="170"/>
                  </a:lnTo>
                  <a:lnTo>
                    <a:pt x="606" y="170"/>
                  </a:lnTo>
                  <a:lnTo>
                    <a:pt x="606" y="171"/>
                  </a:lnTo>
                  <a:lnTo>
                    <a:pt x="607" y="172"/>
                  </a:lnTo>
                  <a:lnTo>
                    <a:pt x="608" y="172"/>
                  </a:lnTo>
                  <a:lnTo>
                    <a:pt x="608" y="173"/>
                  </a:lnTo>
                  <a:lnTo>
                    <a:pt x="608" y="173"/>
                  </a:lnTo>
                  <a:lnTo>
                    <a:pt x="609" y="173"/>
                  </a:lnTo>
                  <a:lnTo>
                    <a:pt x="610" y="172"/>
                  </a:lnTo>
                  <a:lnTo>
                    <a:pt x="610" y="173"/>
                  </a:lnTo>
                  <a:lnTo>
                    <a:pt x="611" y="173"/>
                  </a:lnTo>
                  <a:lnTo>
                    <a:pt x="611" y="174"/>
                  </a:lnTo>
                  <a:lnTo>
                    <a:pt x="612" y="174"/>
                  </a:lnTo>
                  <a:lnTo>
                    <a:pt x="613" y="174"/>
                  </a:lnTo>
                  <a:lnTo>
                    <a:pt x="613" y="175"/>
                  </a:lnTo>
                  <a:lnTo>
                    <a:pt x="614" y="175"/>
                  </a:lnTo>
                  <a:lnTo>
                    <a:pt x="615" y="176"/>
                  </a:lnTo>
                  <a:lnTo>
                    <a:pt x="616" y="176"/>
                  </a:lnTo>
                  <a:lnTo>
                    <a:pt x="616" y="177"/>
                  </a:lnTo>
                  <a:lnTo>
                    <a:pt x="617" y="177"/>
                  </a:lnTo>
                  <a:lnTo>
                    <a:pt x="618" y="177"/>
                  </a:lnTo>
                  <a:lnTo>
                    <a:pt x="619" y="177"/>
                  </a:lnTo>
                  <a:lnTo>
                    <a:pt x="620" y="177"/>
                  </a:lnTo>
                  <a:lnTo>
                    <a:pt x="620" y="178"/>
                  </a:lnTo>
                  <a:lnTo>
                    <a:pt x="620" y="179"/>
                  </a:lnTo>
                  <a:lnTo>
                    <a:pt x="620" y="180"/>
                  </a:lnTo>
                  <a:lnTo>
                    <a:pt x="621" y="180"/>
                  </a:lnTo>
                  <a:lnTo>
                    <a:pt x="621" y="181"/>
                  </a:lnTo>
                  <a:lnTo>
                    <a:pt x="621" y="182"/>
                  </a:lnTo>
                  <a:lnTo>
                    <a:pt x="622" y="182"/>
                  </a:lnTo>
                  <a:lnTo>
                    <a:pt x="622" y="182"/>
                  </a:lnTo>
                  <a:lnTo>
                    <a:pt x="623" y="183"/>
                  </a:lnTo>
                  <a:lnTo>
                    <a:pt x="624" y="183"/>
                  </a:lnTo>
                  <a:lnTo>
                    <a:pt x="625" y="183"/>
                  </a:lnTo>
                  <a:lnTo>
                    <a:pt x="625" y="184"/>
                  </a:lnTo>
                  <a:lnTo>
                    <a:pt x="626" y="184"/>
                  </a:lnTo>
                  <a:lnTo>
                    <a:pt x="626" y="185"/>
                  </a:lnTo>
                  <a:lnTo>
                    <a:pt x="627" y="185"/>
                  </a:lnTo>
                  <a:lnTo>
                    <a:pt x="627" y="186"/>
                  </a:lnTo>
                  <a:lnTo>
                    <a:pt x="627" y="187"/>
                  </a:lnTo>
                  <a:lnTo>
                    <a:pt x="628" y="187"/>
                  </a:lnTo>
                  <a:lnTo>
                    <a:pt x="628" y="188"/>
                  </a:lnTo>
                  <a:lnTo>
                    <a:pt x="628" y="189"/>
                  </a:lnTo>
                  <a:lnTo>
                    <a:pt x="629" y="189"/>
                  </a:lnTo>
                  <a:lnTo>
                    <a:pt x="629" y="190"/>
                  </a:lnTo>
                  <a:lnTo>
                    <a:pt x="629" y="191"/>
                  </a:lnTo>
                  <a:lnTo>
                    <a:pt x="630" y="191"/>
                  </a:lnTo>
                  <a:lnTo>
                    <a:pt x="630" y="193"/>
                  </a:lnTo>
                  <a:lnTo>
                    <a:pt x="631" y="193"/>
                  </a:lnTo>
                  <a:lnTo>
                    <a:pt x="632" y="193"/>
                  </a:lnTo>
                  <a:lnTo>
                    <a:pt x="633" y="194"/>
                  </a:lnTo>
                  <a:lnTo>
                    <a:pt x="634" y="194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6" y="196"/>
                  </a:lnTo>
                  <a:lnTo>
                    <a:pt x="640" y="196"/>
                  </a:lnTo>
                  <a:lnTo>
                    <a:pt x="646" y="196"/>
                  </a:lnTo>
                  <a:lnTo>
                    <a:pt x="647" y="196"/>
                  </a:lnTo>
                  <a:lnTo>
                    <a:pt x="647" y="201"/>
                  </a:lnTo>
                  <a:lnTo>
                    <a:pt x="647" y="203"/>
                  </a:lnTo>
                  <a:lnTo>
                    <a:pt x="647" y="207"/>
                  </a:lnTo>
                  <a:lnTo>
                    <a:pt x="647" y="209"/>
                  </a:lnTo>
                  <a:lnTo>
                    <a:pt x="647" y="213"/>
                  </a:lnTo>
                  <a:lnTo>
                    <a:pt x="647" y="217"/>
                  </a:lnTo>
                  <a:lnTo>
                    <a:pt x="647" y="231"/>
                  </a:lnTo>
                  <a:lnTo>
                    <a:pt x="647" y="240"/>
                  </a:lnTo>
                  <a:lnTo>
                    <a:pt x="647" y="246"/>
                  </a:lnTo>
                  <a:lnTo>
                    <a:pt x="647" y="250"/>
                  </a:lnTo>
                  <a:lnTo>
                    <a:pt x="647" y="263"/>
                  </a:lnTo>
                  <a:lnTo>
                    <a:pt x="646" y="270"/>
                  </a:lnTo>
                  <a:lnTo>
                    <a:pt x="647" y="270"/>
                  </a:lnTo>
                  <a:lnTo>
                    <a:pt x="649" y="270"/>
                  </a:lnTo>
                  <a:lnTo>
                    <a:pt x="650" y="270"/>
                  </a:lnTo>
                  <a:lnTo>
                    <a:pt x="656" y="270"/>
                  </a:lnTo>
                  <a:lnTo>
                    <a:pt x="657" y="270"/>
                  </a:lnTo>
                  <a:lnTo>
                    <a:pt x="662" y="270"/>
                  </a:lnTo>
                  <a:lnTo>
                    <a:pt x="664" y="270"/>
                  </a:lnTo>
                  <a:lnTo>
                    <a:pt x="670" y="270"/>
                  </a:lnTo>
                  <a:lnTo>
                    <a:pt x="672" y="269"/>
                  </a:lnTo>
                  <a:lnTo>
                    <a:pt x="672" y="281"/>
                  </a:lnTo>
                  <a:lnTo>
                    <a:pt x="672" y="282"/>
                  </a:lnTo>
                  <a:lnTo>
                    <a:pt x="672" y="287"/>
                  </a:lnTo>
                  <a:lnTo>
                    <a:pt x="672" y="288"/>
                  </a:lnTo>
                  <a:lnTo>
                    <a:pt x="672" y="291"/>
                  </a:lnTo>
                  <a:lnTo>
                    <a:pt x="672" y="293"/>
                  </a:lnTo>
                  <a:lnTo>
                    <a:pt x="672" y="294"/>
                  </a:lnTo>
                  <a:lnTo>
                    <a:pt x="672" y="295"/>
                  </a:lnTo>
                  <a:lnTo>
                    <a:pt x="672" y="296"/>
                  </a:lnTo>
                  <a:lnTo>
                    <a:pt x="672" y="299"/>
                  </a:lnTo>
                  <a:lnTo>
                    <a:pt x="672" y="305"/>
                  </a:lnTo>
                  <a:lnTo>
                    <a:pt x="672" y="308"/>
                  </a:lnTo>
                  <a:lnTo>
                    <a:pt x="673" y="309"/>
                  </a:lnTo>
                  <a:lnTo>
                    <a:pt x="673" y="310"/>
                  </a:lnTo>
                  <a:lnTo>
                    <a:pt x="673" y="311"/>
                  </a:lnTo>
                  <a:lnTo>
                    <a:pt x="673" y="312"/>
                  </a:lnTo>
                  <a:lnTo>
                    <a:pt x="673" y="313"/>
                  </a:lnTo>
                  <a:lnTo>
                    <a:pt x="673" y="314"/>
                  </a:lnTo>
                  <a:lnTo>
                    <a:pt x="673" y="315"/>
                  </a:lnTo>
                  <a:lnTo>
                    <a:pt x="673" y="316"/>
                  </a:lnTo>
                  <a:lnTo>
                    <a:pt x="674" y="316"/>
                  </a:lnTo>
                  <a:lnTo>
                    <a:pt x="675" y="316"/>
                  </a:lnTo>
                  <a:lnTo>
                    <a:pt x="676" y="316"/>
                  </a:lnTo>
                  <a:lnTo>
                    <a:pt x="677" y="316"/>
                  </a:lnTo>
                  <a:lnTo>
                    <a:pt x="678" y="316"/>
                  </a:lnTo>
                  <a:lnTo>
                    <a:pt x="680" y="316"/>
                  </a:lnTo>
                  <a:lnTo>
                    <a:pt x="680" y="317"/>
                  </a:lnTo>
                  <a:lnTo>
                    <a:pt x="680" y="320"/>
                  </a:lnTo>
                  <a:lnTo>
                    <a:pt x="680" y="322"/>
                  </a:lnTo>
                  <a:lnTo>
                    <a:pt x="680" y="323"/>
                  </a:lnTo>
                  <a:lnTo>
                    <a:pt x="678" y="323"/>
                  </a:lnTo>
                  <a:lnTo>
                    <a:pt x="676" y="323"/>
                  </a:lnTo>
                  <a:lnTo>
                    <a:pt x="674" y="323"/>
                  </a:lnTo>
                  <a:lnTo>
                    <a:pt x="673" y="323"/>
                  </a:lnTo>
                  <a:lnTo>
                    <a:pt x="673" y="325"/>
                  </a:lnTo>
                  <a:lnTo>
                    <a:pt x="673" y="327"/>
                  </a:lnTo>
                  <a:lnTo>
                    <a:pt x="673" y="328"/>
                  </a:lnTo>
                  <a:lnTo>
                    <a:pt x="673" y="328"/>
                  </a:lnTo>
                  <a:lnTo>
                    <a:pt x="673" y="329"/>
                  </a:lnTo>
                  <a:lnTo>
                    <a:pt x="674" y="331"/>
                  </a:lnTo>
                  <a:lnTo>
                    <a:pt x="674" y="332"/>
                  </a:lnTo>
                  <a:lnTo>
                    <a:pt x="675" y="332"/>
                  </a:lnTo>
                  <a:lnTo>
                    <a:pt x="675" y="334"/>
                  </a:lnTo>
                  <a:lnTo>
                    <a:pt x="676" y="335"/>
                  </a:lnTo>
                  <a:lnTo>
                    <a:pt x="676" y="336"/>
                  </a:lnTo>
                  <a:lnTo>
                    <a:pt x="676" y="337"/>
                  </a:lnTo>
                  <a:lnTo>
                    <a:pt x="676" y="338"/>
                  </a:lnTo>
                  <a:lnTo>
                    <a:pt x="676" y="339"/>
                  </a:lnTo>
                  <a:lnTo>
                    <a:pt x="676" y="343"/>
                  </a:lnTo>
                  <a:lnTo>
                    <a:pt x="676" y="344"/>
                  </a:lnTo>
                  <a:lnTo>
                    <a:pt x="676" y="345"/>
                  </a:lnTo>
                  <a:lnTo>
                    <a:pt x="676" y="347"/>
                  </a:lnTo>
                  <a:lnTo>
                    <a:pt x="676" y="349"/>
                  </a:lnTo>
                  <a:lnTo>
                    <a:pt x="676" y="351"/>
                  </a:lnTo>
                  <a:lnTo>
                    <a:pt x="676" y="352"/>
                  </a:lnTo>
                  <a:lnTo>
                    <a:pt x="675" y="353"/>
                  </a:lnTo>
                  <a:lnTo>
                    <a:pt x="675" y="356"/>
                  </a:lnTo>
                  <a:lnTo>
                    <a:pt x="675" y="357"/>
                  </a:lnTo>
                  <a:lnTo>
                    <a:pt x="675" y="359"/>
                  </a:lnTo>
                  <a:lnTo>
                    <a:pt x="675" y="361"/>
                  </a:lnTo>
                  <a:lnTo>
                    <a:pt x="675" y="363"/>
                  </a:lnTo>
                  <a:lnTo>
                    <a:pt x="675" y="369"/>
                  </a:lnTo>
                  <a:lnTo>
                    <a:pt x="675" y="371"/>
                  </a:lnTo>
                  <a:lnTo>
                    <a:pt x="675" y="372"/>
                  </a:lnTo>
                  <a:lnTo>
                    <a:pt x="675" y="374"/>
                  </a:lnTo>
                  <a:lnTo>
                    <a:pt x="675" y="376"/>
                  </a:lnTo>
                  <a:lnTo>
                    <a:pt x="678" y="376"/>
                  </a:lnTo>
                  <a:lnTo>
                    <a:pt x="681" y="376"/>
                  </a:lnTo>
                  <a:lnTo>
                    <a:pt x="681" y="376"/>
                  </a:lnTo>
                  <a:lnTo>
                    <a:pt x="681" y="377"/>
                  </a:lnTo>
                  <a:lnTo>
                    <a:pt x="681" y="378"/>
                  </a:lnTo>
                  <a:lnTo>
                    <a:pt x="681" y="379"/>
                  </a:lnTo>
                  <a:lnTo>
                    <a:pt x="681" y="380"/>
                  </a:lnTo>
                  <a:lnTo>
                    <a:pt x="681" y="381"/>
                  </a:lnTo>
                  <a:lnTo>
                    <a:pt x="681" y="384"/>
                  </a:lnTo>
                  <a:lnTo>
                    <a:pt x="681" y="385"/>
                  </a:lnTo>
                  <a:lnTo>
                    <a:pt x="681" y="387"/>
                  </a:lnTo>
                  <a:lnTo>
                    <a:pt x="681" y="389"/>
                  </a:lnTo>
                  <a:lnTo>
                    <a:pt x="681" y="390"/>
                  </a:lnTo>
                  <a:lnTo>
                    <a:pt x="681" y="391"/>
                  </a:lnTo>
                  <a:lnTo>
                    <a:pt x="680" y="391"/>
                  </a:lnTo>
                  <a:lnTo>
                    <a:pt x="678" y="391"/>
                  </a:lnTo>
                  <a:lnTo>
                    <a:pt x="677" y="391"/>
                  </a:lnTo>
                  <a:lnTo>
                    <a:pt x="675" y="391"/>
                  </a:lnTo>
                  <a:lnTo>
                    <a:pt x="668" y="391"/>
                  </a:lnTo>
                  <a:lnTo>
                    <a:pt x="666" y="390"/>
                  </a:lnTo>
                  <a:lnTo>
                    <a:pt x="665" y="390"/>
                  </a:lnTo>
                  <a:lnTo>
                    <a:pt x="663" y="390"/>
                  </a:lnTo>
                  <a:lnTo>
                    <a:pt x="662" y="390"/>
                  </a:lnTo>
                  <a:lnTo>
                    <a:pt x="659" y="390"/>
                  </a:lnTo>
                  <a:lnTo>
                    <a:pt x="658" y="390"/>
                  </a:lnTo>
                  <a:lnTo>
                    <a:pt x="657" y="390"/>
                  </a:lnTo>
                  <a:lnTo>
                    <a:pt x="656" y="390"/>
                  </a:lnTo>
                  <a:lnTo>
                    <a:pt x="656" y="390"/>
                  </a:lnTo>
                  <a:lnTo>
                    <a:pt x="655" y="390"/>
                  </a:lnTo>
                  <a:lnTo>
                    <a:pt x="654" y="390"/>
                  </a:lnTo>
                  <a:lnTo>
                    <a:pt x="650" y="389"/>
                  </a:lnTo>
                  <a:lnTo>
                    <a:pt x="649" y="389"/>
                  </a:lnTo>
                  <a:lnTo>
                    <a:pt x="647" y="389"/>
                  </a:lnTo>
                  <a:lnTo>
                    <a:pt x="646" y="389"/>
                  </a:lnTo>
                  <a:lnTo>
                    <a:pt x="644" y="389"/>
                  </a:lnTo>
                  <a:lnTo>
                    <a:pt x="642" y="389"/>
                  </a:lnTo>
                  <a:lnTo>
                    <a:pt x="638" y="389"/>
                  </a:lnTo>
                  <a:lnTo>
                    <a:pt x="637" y="389"/>
                  </a:lnTo>
                  <a:lnTo>
                    <a:pt x="634" y="389"/>
                  </a:lnTo>
                  <a:lnTo>
                    <a:pt x="634" y="388"/>
                  </a:lnTo>
                  <a:lnTo>
                    <a:pt x="633" y="388"/>
                  </a:lnTo>
                  <a:lnTo>
                    <a:pt x="632" y="388"/>
                  </a:lnTo>
                  <a:lnTo>
                    <a:pt x="631" y="388"/>
                  </a:lnTo>
                  <a:lnTo>
                    <a:pt x="630" y="388"/>
                  </a:lnTo>
                  <a:lnTo>
                    <a:pt x="629" y="388"/>
                  </a:lnTo>
                  <a:lnTo>
                    <a:pt x="627" y="388"/>
                  </a:lnTo>
                  <a:lnTo>
                    <a:pt x="626" y="388"/>
                  </a:lnTo>
                  <a:lnTo>
                    <a:pt x="625" y="388"/>
                  </a:lnTo>
                  <a:lnTo>
                    <a:pt x="624" y="388"/>
                  </a:lnTo>
                  <a:lnTo>
                    <a:pt x="623" y="388"/>
                  </a:lnTo>
                  <a:lnTo>
                    <a:pt x="622" y="388"/>
                  </a:lnTo>
                  <a:lnTo>
                    <a:pt x="621" y="388"/>
                  </a:lnTo>
                  <a:lnTo>
                    <a:pt x="620" y="388"/>
                  </a:lnTo>
                  <a:lnTo>
                    <a:pt x="619" y="388"/>
                  </a:lnTo>
                  <a:lnTo>
                    <a:pt x="618" y="388"/>
                  </a:lnTo>
                  <a:lnTo>
                    <a:pt x="616" y="388"/>
                  </a:lnTo>
                  <a:lnTo>
                    <a:pt x="616" y="387"/>
                  </a:lnTo>
                  <a:lnTo>
                    <a:pt x="615" y="387"/>
                  </a:lnTo>
                  <a:lnTo>
                    <a:pt x="614" y="387"/>
                  </a:lnTo>
                  <a:lnTo>
                    <a:pt x="613" y="387"/>
                  </a:lnTo>
                  <a:lnTo>
                    <a:pt x="609" y="387"/>
                  </a:lnTo>
                  <a:lnTo>
                    <a:pt x="608" y="387"/>
                  </a:lnTo>
                  <a:lnTo>
                    <a:pt x="608" y="387"/>
                  </a:lnTo>
                  <a:lnTo>
                    <a:pt x="606" y="387"/>
                  </a:lnTo>
                  <a:lnTo>
                    <a:pt x="605" y="387"/>
                  </a:lnTo>
                  <a:lnTo>
                    <a:pt x="603" y="387"/>
                  </a:lnTo>
                  <a:lnTo>
                    <a:pt x="602" y="387"/>
                  </a:lnTo>
                  <a:lnTo>
                    <a:pt x="601" y="387"/>
                  </a:lnTo>
                  <a:lnTo>
                    <a:pt x="601" y="386"/>
                  </a:lnTo>
                  <a:lnTo>
                    <a:pt x="599" y="386"/>
                  </a:lnTo>
                  <a:lnTo>
                    <a:pt x="597" y="386"/>
                  </a:lnTo>
                  <a:lnTo>
                    <a:pt x="591" y="386"/>
                  </a:lnTo>
                  <a:lnTo>
                    <a:pt x="590" y="386"/>
                  </a:lnTo>
                  <a:lnTo>
                    <a:pt x="589" y="386"/>
                  </a:lnTo>
                  <a:lnTo>
                    <a:pt x="588" y="386"/>
                  </a:lnTo>
                  <a:lnTo>
                    <a:pt x="586" y="386"/>
                  </a:lnTo>
                  <a:lnTo>
                    <a:pt x="585" y="386"/>
                  </a:lnTo>
                  <a:lnTo>
                    <a:pt x="584" y="386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8" y="385"/>
                  </a:lnTo>
                  <a:lnTo>
                    <a:pt x="575" y="385"/>
                  </a:lnTo>
                  <a:lnTo>
                    <a:pt x="573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7" y="385"/>
                  </a:lnTo>
                  <a:lnTo>
                    <a:pt x="562" y="384"/>
                  </a:lnTo>
                  <a:lnTo>
                    <a:pt x="561" y="384"/>
                  </a:lnTo>
                  <a:lnTo>
                    <a:pt x="560" y="384"/>
                  </a:lnTo>
                  <a:lnTo>
                    <a:pt x="558" y="384"/>
                  </a:lnTo>
                  <a:lnTo>
                    <a:pt x="557" y="384"/>
                  </a:lnTo>
                  <a:lnTo>
                    <a:pt x="553" y="384"/>
                  </a:lnTo>
                  <a:lnTo>
                    <a:pt x="544" y="383"/>
                  </a:lnTo>
                  <a:lnTo>
                    <a:pt x="534" y="383"/>
                  </a:lnTo>
                  <a:lnTo>
                    <a:pt x="526" y="382"/>
                  </a:lnTo>
                  <a:lnTo>
                    <a:pt x="511" y="381"/>
                  </a:lnTo>
                  <a:lnTo>
                    <a:pt x="510" y="381"/>
                  </a:lnTo>
                  <a:lnTo>
                    <a:pt x="503" y="381"/>
                  </a:lnTo>
                  <a:lnTo>
                    <a:pt x="497" y="380"/>
                  </a:lnTo>
                  <a:lnTo>
                    <a:pt x="481" y="379"/>
                  </a:lnTo>
                  <a:lnTo>
                    <a:pt x="479" y="379"/>
                  </a:lnTo>
                  <a:lnTo>
                    <a:pt x="477" y="379"/>
                  </a:lnTo>
                  <a:lnTo>
                    <a:pt x="473" y="379"/>
                  </a:lnTo>
                  <a:lnTo>
                    <a:pt x="457" y="378"/>
                  </a:lnTo>
                  <a:lnTo>
                    <a:pt x="453" y="378"/>
                  </a:lnTo>
                  <a:lnTo>
                    <a:pt x="452" y="378"/>
                  </a:lnTo>
                  <a:lnTo>
                    <a:pt x="451" y="378"/>
                  </a:lnTo>
                  <a:lnTo>
                    <a:pt x="450" y="378"/>
                  </a:lnTo>
                  <a:lnTo>
                    <a:pt x="442" y="377"/>
                  </a:lnTo>
                  <a:lnTo>
                    <a:pt x="441" y="377"/>
                  </a:lnTo>
                  <a:lnTo>
                    <a:pt x="433" y="377"/>
                  </a:lnTo>
                  <a:lnTo>
                    <a:pt x="427" y="376"/>
                  </a:lnTo>
                  <a:lnTo>
                    <a:pt x="425" y="376"/>
                  </a:lnTo>
                  <a:lnTo>
                    <a:pt x="423" y="376"/>
                  </a:lnTo>
                  <a:lnTo>
                    <a:pt x="420" y="376"/>
                  </a:lnTo>
                  <a:lnTo>
                    <a:pt x="414" y="376"/>
                  </a:lnTo>
                  <a:lnTo>
                    <a:pt x="413" y="376"/>
                  </a:lnTo>
                  <a:lnTo>
                    <a:pt x="412" y="376"/>
                  </a:lnTo>
                  <a:lnTo>
                    <a:pt x="407" y="376"/>
                  </a:lnTo>
                  <a:lnTo>
                    <a:pt x="406" y="376"/>
                  </a:lnTo>
                  <a:lnTo>
                    <a:pt x="401" y="376"/>
                  </a:lnTo>
                  <a:lnTo>
                    <a:pt x="399" y="375"/>
                  </a:lnTo>
                  <a:lnTo>
                    <a:pt x="397" y="375"/>
                  </a:lnTo>
                  <a:lnTo>
                    <a:pt x="394" y="375"/>
                  </a:lnTo>
                  <a:lnTo>
                    <a:pt x="390" y="375"/>
                  </a:lnTo>
                  <a:lnTo>
                    <a:pt x="386" y="375"/>
                  </a:lnTo>
                  <a:lnTo>
                    <a:pt x="385" y="375"/>
                  </a:lnTo>
                  <a:lnTo>
                    <a:pt x="380" y="374"/>
                  </a:lnTo>
                  <a:lnTo>
                    <a:pt x="379" y="374"/>
                  </a:lnTo>
                  <a:lnTo>
                    <a:pt x="371" y="374"/>
                  </a:lnTo>
                  <a:lnTo>
                    <a:pt x="370" y="374"/>
                  </a:lnTo>
                  <a:lnTo>
                    <a:pt x="368" y="374"/>
                  </a:lnTo>
                  <a:lnTo>
                    <a:pt x="367" y="374"/>
                  </a:lnTo>
                  <a:lnTo>
                    <a:pt x="365" y="374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57" y="373"/>
                  </a:lnTo>
                  <a:lnTo>
                    <a:pt x="355" y="373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1" y="372"/>
                  </a:lnTo>
                  <a:lnTo>
                    <a:pt x="350" y="372"/>
                  </a:lnTo>
                  <a:lnTo>
                    <a:pt x="347" y="372"/>
                  </a:lnTo>
                  <a:lnTo>
                    <a:pt x="346" y="372"/>
                  </a:lnTo>
                  <a:lnTo>
                    <a:pt x="345" y="372"/>
                  </a:lnTo>
                  <a:lnTo>
                    <a:pt x="344" y="372"/>
                  </a:lnTo>
                  <a:lnTo>
                    <a:pt x="340" y="372"/>
                  </a:lnTo>
                  <a:lnTo>
                    <a:pt x="335" y="372"/>
                  </a:lnTo>
                  <a:lnTo>
                    <a:pt x="325" y="371"/>
                  </a:lnTo>
                  <a:lnTo>
                    <a:pt x="323" y="371"/>
                  </a:lnTo>
                  <a:lnTo>
                    <a:pt x="322" y="371"/>
                  </a:lnTo>
                  <a:lnTo>
                    <a:pt x="321" y="371"/>
                  </a:lnTo>
                  <a:lnTo>
                    <a:pt x="314" y="370"/>
                  </a:lnTo>
                  <a:lnTo>
                    <a:pt x="313" y="370"/>
                  </a:lnTo>
                  <a:lnTo>
                    <a:pt x="312" y="370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6" y="370"/>
                  </a:lnTo>
                  <a:lnTo>
                    <a:pt x="305" y="370"/>
                  </a:lnTo>
                  <a:lnTo>
                    <a:pt x="303" y="369"/>
                  </a:lnTo>
                  <a:lnTo>
                    <a:pt x="301" y="369"/>
                  </a:lnTo>
                  <a:lnTo>
                    <a:pt x="300" y="369"/>
                  </a:lnTo>
                  <a:lnTo>
                    <a:pt x="294" y="369"/>
                  </a:lnTo>
                  <a:lnTo>
                    <a:pt x="287" y="368"/>
                  </a:lnTo>
                  <a:lnTo>
                    <a:pt x="286" y="368"/>
                  </a:lnTo>
                  <a:lnTo>
                    <a:pt x="285" y="368"/>
                  </a:lnTo>
                  <a:lnTo>
                    <a:pt x="284" y="368"/>
                  </a:lnTo>
                  <a:lnTo>
                    <a:pt x="283" y="368"/>
                  </a:lnTo>
                  <a:lnTo>
                    <a:pt x="281" y="368"/>
                  </a:lnTo>
                  <a:lnTo>
                    <a:pt x="280" y="368"/>
                  </a:lnTo>
                  <a:lnTo>
                    <a:pt x="279" y="368"/>
                  </a:lnTo>
                  <a:lnTo>
                    <a:pt x="277" y="368"/>
                  </a:lnTo>
                  <a:lnTo>
                    <a:pt x="276" y="368"/>
                  </a:lnTo>
                  <a:lnTo>
                    <a:pt x="273" y="368"/>
                  </a:lnTo>
                  <a:lnTo>
                    <a:pt x="272" y="367"/>
                  </a:lnTo>
                  <a:lnTo>
                    <a:pt x="271" y="367"/>
                  </a:lnTo>
                  <a:lnTo>
                    <a:pt x="271" y="367"/>
                  </a:lnTo>
                  <a:lnTo>
                    <a:pt x="270" y="367"/>
                  </a:lnTo>
                  <a:lnTo>
                    <a:pt x="269" y="367"/>
                  </a:lnTo>
                  <a:lnTo>
                    <a:pt x="268" y="367"/>
                  </a:lnTo>
                  <a:lnTo>
                    <a:pt x="265" y="367"/>
                  </a:lnTo>
                  <a:lnTo>
                    <a:pt x="264" y="367"/>
                  </a:lnTo>
                  <a:lnTo>
                    <a:pt x="262" y="367"/>
                  </a:lnTo>
                  <a:lnTo>
                    <a:pt x="261" y="367"/>
                  </a:lnTo>
                  <a:lnTo>
                    <a:pt x="260" y="367"/>
                  </a:lnTo>
                  <a:lnTo>
                    <a:pt x="257" y="366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1" y="366"/>
                  </a:lnTo>
                  <a:lnTo>
                    <a:pt x="250" y="366"/>
                  </a:lnTo>
                  <a:lnTo>
                    <a:pt x="249" y="366"/>
                  </a:lnTo>
                  <a:lnTo>
                    <a:pt x="248" y="366"/>
                  </a:lnTo>
                  <a:lnTo>
                    <a:pt x="247" y="366"/>
                  </a:lnTo>
                  <a:lnTo>
                    <a:pt x="245" y="366"/>
                  </a:lnTo>
                  <a:lnTo>
                    <a:pt x="244" y="366"/>
                  </a:lnTo>
                  <a:lnTo>
                    <a:pt x="236" y="365"/>
                  </a:lnTo>
                  <a:lnTo>
                    <a:pt x="235" y="365"/>
                  </a:lnTo>
                  <a:lnTo>
                    <a:pt x="233" y="365"/>
                  </a:lnTo>
                  <a:lnTo>
                    <a:pt x="232" y="365"/>
                  </a:lnTo>
                  <a:lnTo>
                    <a:pt x="231" y="365"/>
                  </a:lnTo>
                  <a:lnTo>
                    <a:pt x="230" y="365"/>
                  </a:lnTo>
                  <a:lnTo>
                    <a:pt x="229" y="365"/>
                  </a:lnTo>
                  <a:lnTo>
                    <a:pt x="228" y="365"/>
                  </a:lnTo>
                  <a:lnTo>
                    <a:pt x="224" y="365"/>
                  </a:lnTo>
                  <a:lnTo>
                    <a:pt x="223" y="364"/>
                  </a:lnTo>
                  <a:lnTo>
                    <a:pt x="223" y="364"/>
                  </a:lnTo>
                  <a:lnTo>
                    <a:pt x="222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6" y="364"/>
                  </a:lnTo>
                  <a:lnTo>
                    <a:pt x="214" y="364"/>
                  </a:lnTo>
                  <a:lnTo>
                    <a:pt x="213" y="364"/>
                  </a:lnTo>
                  <a:lnTo>
                    <a:pt x="212" y="364"/>
                  </a:lnTo>
                  <a:lnTo>
                    <a:pt x="211" y="364"/>
                  </a:lnTo>
                  <a:lnTo>
                    <a:pt x="210" y="364"/>
                  </a:lnTo>
                  <a:lnTo>
                    <a:pt x="207" y="363"/>
                  </a:lnTo>
                  <a:lnTo>
                    <a:pt x="206" y="363"/>
                  </a:lnTo>
                  <a:lnTo>
                    <a:pt x="205" y="363"/>
                  </a:lnTo>
                  <a:lnTo>
                    <a:pt x="204" y="363"/>
                  </a:lnTo>
                  <a:lnTo>
                    <a:pt x="202" y="363"/>
                  </a:lnTo>
                  <a:lnTo>
                    <a:pt x="201" y="363"/>
                  </a:lnTo>
                  <a:lnTo>
                    <a:pt x="198" y="363"/>
                  </a:lnTo>
                  <a:lnTo>
                    <a:pt x="197" y="363"/>
                  </a:lnTo>
                  <a:lnTo>
                    <a:pt x="195" y="363"/>
                  </a:lnTo>
                  <a:lnTo>
                    <a:pt x="192" y="362"/>
                  </a:lnTo>
                  <a:lnTo>
                    <a:pt x="185" y="362"/>
                  </a:lnTo>
                  <a:lnTo>
                    <a:pt x="180" y="362"/>
                  </a:lnTo>
                  <a:lnTo>
                    <a:pt x="178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5" y="361"/>
                  </a:lnTo>
                  <a:lnTo>
                    <a:pt x="175" y="361"/>
                  </a:lnTo>
                  <a:lnTo>
                    <a:pt x="174" y="361"/>
                  </a:lnTo>
                  <a:lnTo>
                    <a:pt x="173" y="361"/>
                  </a:lnTo>
                  <a:lnTo>
                    <a:pt x="172" y="361"/>
                  </a:lnTo>
                  <a:lnTo>
                    <a:pt x="169" y="361"/>
                  </a:lnTo>
                  <a:lnTo>
                    <a:pt x="168" y="361"/>
                  </a:lnTo>
                  <a:lnTo>
                    <a:pt x="167" y="361"/>
                  </a:lnTo>
                  <a:lnTo>
                    <a:pt x="165" y="361"/>
                  </a:lnTo>
                  <a:lnTo>
                    <a:pt x="162" y="361"/>
                  </a:lnTo>
                  <a:lnTo>
                    <a:pt x="160" y="361"/>
                  </a:lnTo>
                  <a:lnTo>
                    <a:pt x="157" y="360"/>
                  </a:lnTo>
                  <a:lnTo>
                    <a:pt x="152" y="360"/>
                  </a:lnTo>
                  <a:lnTo>
                    <a:pt x="151" y="360"/>
                  </a:lnTo>
                  <a:lnTo>
                    <a:pt x="149" y="360"/>
                  </a:lnTo>
                  <a:lnTo>
                    <a:pt x="146" y="360"/>
                  </a:lnTo>
                  <a:lnTo>
                    <a:pt x="145" y="360"/>
                  </a:lnTo>
                  <a:lnTo>
                    <a:pt x="144" y="360"/>
                  </a:lnTo>
                  <a:lnTo>
                    <a:pt x="143" y="360"/>
                  </a:lnTo>
                  <a:lnTo>
                    <a:pt x="142" y="360"/>
                  </a:lnTo>
                  <a:lnTo>
                    <a:pt x="139" y="359"/>
                  </a:lnTo>
                  <a:lnTo>
                    <a:pt x="138" y="359"/>
                  </a:lnTo>
                  <a:lnTo>
                    <a:pt x="135" y="359"/>
                  </a:lnTo>
                  <a:lnTo>
                    <a:pt x="132" y="359"/>
                  </a:lnTo>
                  <a:lnTo>
                    <a:pt x="127" y="359"/>
                  </a:lnTo>
                  <a:lnTo>
                    <a:pt x="125" y="358"/>
                  </a:lnTo>
                  <a:lnTo>
                    <a:pt x="124" y="358"/>
                  </a:lnTo>
                  <a:lnTo>
                    <a:pt x="123" y="358"/>
                  </a:lnTo>
                  <a:lnTo>
                    <a:pt x="122" y="358"/>
                  </a:lnTo>
                  <a:lnTo>
                    <a:pt x="119" y="358"/>
                  </a:lnTo>
                  <a:lnTo>
                    <a:pt x="118" y="358"/>
                  </a:lnTo>
                  <a:lnTo>
                    <a:pt x="117" y="358"/>
                  </a:lnTo>
                  <a:lnTo>
                    <a:pt x="115" y="358"/>
                  </a:lnTo>
                  <a:lnTo>
                    <a:pt x="114" y="358"/>
                  </a:lnTo>
                  <a:lnTo>
                    <a:pt x="113" y="358"/>
                  </a:lnTo>
                  <a:lnTo>
                    <a:pt x="109" y="358"/>
                  </a:lnTo>
                  <a:lnTo>
                    <a:pt x="108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4" y="357"/>
                  </a:lnTo>
                  <a:lnTo>
                    <a:pt x="103" y="357"/>
                  </a:lnTo>
                  <a:lnTo>
                    <a:pt x="101" y="357"/>
                  </a:lnTo>
                  <a:lnTo>
                    <a:pt x="99" y="357"/>
                  </a:lnTo>
                  <a:lnTo>
                    <a:pt x="97" y="357"/>
                  </a:lnTo>
                  <a:lnTo>
                    <a:pt x="96" y="357"/>
                  </a:lnTo>
                  <a:lnTo>
                    <a:pt x="95" y="357"/>
                  </a:lnTo>
                  <a:lnTo>
                    <a:pt x="94" y="357"/>
                  </a:lnTo>
                  <a:lnTo>
                    <a:pt x="93" y="357"/>
                  </a:lnTo>
                  <a:lnTo>
                    <a:pt x="91" y="356"/>
                  </a:lnTo>
                  <a:lnTo>
                    <a:pt x="90" y="356"/>
                  </a:lnTo>
                  <a:lnTo>
                    <a:pt x="89" y="356"/>
                  </a:lnTo>
                  <a:lnTo>
                    <a:pt x="88" y="356"/>
                  </a:lnTo>
                  <a:lnTo>
                    <a:pt x="87" y="356"/>
                  </a:lnTo>
                  <a:lnTo>
                    <a:pt x="85" y="356"/>
                  </a:lnTo>
                  <a:lnTo>
                    <a:pt x="84" y="356"/>
                  </a:lnTo>
                  <a:lnTo>
                    <a:pt x="83" y="356"/>
                  </a:lnTo>
                  <a:lnTo>
                    <a:pt x="82" y="356"/>
                  </a:lnTo>
                  <a:lnTo>
                    <a:pt x="81" y="356"/>
                  </a:lnTo>
                  <a:lnTo>
                    <a:pt x="80" y="356"/>
                  </a:lnTo>
                  <a:lnTo>
                    <a:pt x="79" y="356"/>
                  </a:lnTo>
                  <a:lnTo>
                    <a:pt x="79" y="356"/>
                  </a:lnTo>
                  <a:lnTo>
                    <a:pt x="77" y="356"/>
                  </a:lnTo>
                  <a:lnTo>
                    <a:pt x="74" y="355"/>
                  </a:lnTo>
                  <a:lnTo>
                    <a:pt x="73" y="355"/>
                  </a:lnTo>
                  <a:lnTo>
                    <a:pt x="72" y="355"/>
                  </a:lnTo>
                  <a:lnTo>
                    <a:pt x="71" y="355"/>
                  </a:lnTo>
                  <a:lnTo>
                    <a:pt x="70" y="355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5" y="35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0" name="Freeform 77">
              <a:extLst>
                <a:ext uri="{FF2B5EF4-FFF2-40B4-BE49-F238E27FC236}">
                  <a16:creationId xmlns:a16="http://schemas.microsoft.com/office/drawing/2014/main" id="{FB5D3FC8-79FE-5054-C20B-773B6EA17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063" y="4014788"/>
              <a:ext cx="1125538" cy="698500"/>
            </a:xfrm>
            <a:custGeom>
              <a:avLst/>
              <a:gdLst>
                <a:gd name="T0" fmla="*/ 488 w 709"/>
                <a:gd name="T1" fmla="*/ 437 h 440"/>
                <a:gd name="T2" fmla="*/ 424 w 709"/>
                <a:gd name="T3" fmla="*/ 433 h 440"/>
                <a:gd name="T4" fmla="*/ 312 w 709"/>
                <a:gd name="T5" fmla="*/ 426 h 440"/>
                <a:gd name="T6" fmla="*/ 248 w 709"/>
                <a:gd name="T7" fmla="*/ 423 h 440"/>
                <a:gd name="T8" fmla="*/ 197 w 709"/>
                <a:gd name="T9" fmla="*/ 420 h 440"/>
                <a:gd name="T10" fmla="*/ 132 w 709"/>
                <a:gd name="T11" fmla="*/ 416 h 440"/>
                <a:gd name="T12" fmla="*/ 95 w 709"/>
                <a:gd name="T13" fmla="*/ 395 h 440"/>
                <a:gd name="T14" fmla="*/ 80 w 709"/>
                <a:gd name="T15" fmla="*/ 373 h 440"/>
                <a:gd name="T16" fmla="*/ 78 w 709"/>
                <a:gd name="T17" fmla="*/ 342 h 440"/>
                <a:gd name="T18" fmla="*/ 70 w 709"/>
                <a:gd name="T19" fmla="*/ 318 h 440"/>
                <a:gd name="T20" fmla="*/ 58 w 709"/>
                <a:gd name="T21" fmla="*/ 289 h 440"/>
                <a:gd name="T22" fmla="*/ 49 w 709"/>
                <a:gd name="T23" fmla="*/ 259 h 440"/>
                <a:gd name="T24" fmla="*/ 37 w 709"/>
                <a:gd name="T25" fmla="*/ 221 h 440"/>
                <a:gd name="T26" fmla="*/ 18 w 709"/>
                <a:gd name="T27" fmla="*/ 190 h 440"/>
                <a:gd name="T28" fmla="*/ 5 w 709"/>
                <a:gd name="T29" fmla="*/ 160 h 440"/>
                <a:gd name="T30" fmla="*/ 1 w 709"/>
                <a:gd name="T31" fmla="*/ 126 h 440"/>
                <a:gd name="T32" fmla="*/ 12 w 709"/>
                <a:gd name="T33" fmla="*/ 95 h 440"/>
                <a:gd name="T34" fmla="*/ 16 w 709"/>
                <a:gd name="T35" fmla="*/ 58 h 440"/>
                <a:gd name="T36" fmla="*/ 21 w 709"/>
                <a:gd name="T37" fmla="*/ 21 h 440"/>
                <a:gd name="T38" fmla="*/ 38 w 709"/>
                <a:gd name="T39" fmla="*/ 15 h 440"/>
                <a:gd name="T40" fmla="*/ 69 w 709"/>
                <a:gd name="T41" fmla="*/ 13 h 440"/>
                <a:gd name="T42" fmla="*/ 130 w 709"/>
                <a:gd name="T43" fmla="*/ 14 h 440"/>
                <a:gd name="T44" fmla="*/ 142 w 709"/>
                <a:gd name="T45" fmla="*/ 32 h 440"/>
                <a:gd name="T46" fmla="*/ 174 w 709"/>
                <a:gd name="T47" fmla="*/ 44 h 440"/>
                <a:gd name="T48" fmla="*/ 209 w 709"/>
                <a:gd name="T49" fmla="*/ 74 h 440"/>
                <a:gd name="T50" fmla="*/ 214 w 709"/>
                <a:gd name="T51" fmla="*/ 134 h 440"/>
                <a:gd name="T52" fmla="*/ 253 w 709"/>
                <a:gd name="T53" fmla="*/ 154 h 440"/>
                <a:gd name="T54" fmla="*/ 267 w 709"/>
                <a:gd name="T55" fmla="*/ 215 h 440"/>
                <a:gd name="T56" fmla="*/ 280 w 709"/>
                <a:gd name="T57" fmla="*/ 192 h 440"/>
                <a:gd name="T58" fmla="*/ 298 w 709"/>
                <a:gd name="T59" fmla="*/ 173 h 440"/>
                <a:gd name="T60" fmla="*/ 317 w 709"/>
                <a:gd name="T61" fmla="*/ 170 h 440"/>
                <a:gd name="T62" fmla="*/ 340 w 709"/>
                <a:gd name="T63" fmla="*/ 144 h 440"/>
                <a:gd name="T64" fmla="*/ 379 w 709"/>
                <a:gd name="T65" fmla="*/ 149 h 440"/>
                <a:gd name="T66" fmla="*/ 374 w 709"/>
                <a:gd name="T67" fmla="*/ 176 h 440"/>
                <a:gd name="T68" fmla="*/ 373 w 709"/>
                <a:gd name="T69" fmla="*/ 186 h 440"/>
                <a:gd name="T70" fmla="*/ 426 w 709"/>
                <a:gd name="T71" fmla="*/ 190 h 440"/>
                <a:gd name="T72" fmla="*/ 437 w 709"/>
                <a:gd name="T73" fmla="*/ 176 h 440"/>
                <a:gd name="T74" fmla="*/ 448 w 709"/>
                <a:gd name="T75" fmla="*/ 151 h 440"/>
                <a:gd name="T76" fmla="*/ 446 w 709"/>
                <a:gd name="T77" fmla="*/ 106 h 440"/>
                <a:gd name="T78" fmla="*/ 443 w 709"/>
                <a:gd name="T79" fmla="*/ 66 h 440"/>
                <a:gd name="T80" fmla="*/ 463 w 709"/>
                <a:gd name="T81" fmla="*/ 40 h 440"/>
                <a:gd name="T82" fmla="*/ 492 w 709"/>
                <a:gd name="T83" fmla="*/ 76 h 440"/>
                <a:gd name="T84" fmla="*/ 518 w 709"/>
                <a:gd name="T85" fmla="*/ 97 h 440"/>
                <a:gd name="T86" fmla="*/ 573 w 709"/>
                <a:gd name="T87" fmla="*/ 97 h 440"/>
                <a:gd name="T88" fmla="*/ 617 w 709"/>
                <a:gd name="T89" fmla="*/ 101 h 440"/>
                <a:gd name="T90" fmla="*/ 672 w 709"/>
                <a:gd name="T91" fmla="*/ 99 h 440"/>
                <a:gd name="T92" fmla="*/ 705 w 709"/>
                <a:gd name="T93" fmla="*/ 109 h 440"/>
                <a:gd name="T94" fmla="*/ 708 w 709"/>
                <a:gd name="T95" fmla="*/ 132 h 440"/>
                <a:gd name="T96" fmla="*/ 706 w 709"/>
                <a:gd name="T97" fmla="*/ 158 h 440"/>
                <a:gd name="T98" fmla="*/ 695 w 709"/>
                <a:gd name="T99" fmla="*/ 175 h 440"/>
                <a:gd name="T100" fmla="*/ 686 w 709"/>
                <a:gd name="T101" fmla="*/ 196 h 440"/>
                <a:gd name="T102" fmla="*/ 683 w 709"/>
                <a:gd name="T103" fmla="*/ 216 h 440"/>
                <a:gd name="T104" fmla="*/ 679 w 709"/>
                <a:gd name="T105" fmla="*/ 234 h 440"/>
                <a:gd name="T106" fmla="*/ 633 w 709"/>
                <a:gd name="T107" fmla="*/ 249 h 440"/>
                <a:gd name="T108" fmla="*/ 588 w 709"/>
                <a:gd name="T109" fmla="*/ 251 h 440"/>
                <a:gd name="T110" fmla="*/ 570 w 709"/>
                <a:gd name="T111" fmla="*/ 280 h 440"/>
                <a:gd name="T112" fmla="*/ 587 w 709"/>
                <a:gd name="T113" fmla="*/ 306 h 440"/>
                <a:gd name="T114" fmla="*/ 580 w 709"/>
                <a:gd name="T115" fmla="*/ 327 h 440"/>
                <a:gd name="T116" fmla="*/ 560 w 709"/>
                <a:gd name="T117" fmla="*/ 348 h 440"/>
                <a:gd name="T118" fmla="*/ 522 w 709"/>
                <a:gd name="T119" fmla="*/ 348 h 440"/>
                <a:gd name="T120" fmla="*/ 518 w 709"/>
                <a:gd name="T121" fmla="*/ 366 h 440"/>
                <a:gd name="T122" fmla="*/ 520 w 709"/>
                <a:gd name="T123" fmla="*/ 375 h 440"/>
                <a:gd name="T124" fmla="*/ 536 w 709"/>
                <a:gd name="T125" fmla="*/ 40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9" h="440">
                  <a:moveTo>
                    <a:pt x="544" y="440"/>
                  </a:moveTo>
                  <a:lnTo>
                    <a:pt x="543" y="440"/>
                  </a:lnTo>
                  <a:lnTo>
                    <a:pt x="542" y="440"/>
                  </a:lnTo>
                  <a:lnTo>
                    <a:pt x="542" y="440"/>
                  </a:lnTo>
                  <a:lnTo>
                    <a:pt x="541" y="440"/>
                  </a:lnTo>
                  <a:lnTo>
                    <a:pt x="540" y="440"/>
                  </a:lnTo>
                  <a:lnTo>
                    <a:pt x="539" y="440"/>
                  </a:lnTo>
                  <a:lnTo>
                    <a:pt x="539" y="439"/>
                  </a:lnTo>
                  <a:lnTo>
                    <a:pt x="537" y="439"/>
                  </a:lnTo>
                  <a:lnTo>
                    <a:pt x="535" y="439"/>
                  </a:lnTo>
                  <a:lnTo>
                    <a:pt x="533" y="439"/>
                  </a:lnTo>
                  <a:lnTo>
                    <a:pt x="529" y="439"/>
                  </a:lnTo>
                  <a:lnTo>
                    <a:pt x="526" y="439"/>
                  </a:lnTo>
                  <a:lnTo>
                    <a:pt x="524" y="439"/>
                  </a:lnTo>
                  <a:lnTo>
                    <a:pt x="521" y="439"/>
                  </a:lnTo>
                  <a:lnTo>
                    <a:pt x="520" y="438"/>
                  </a:lnTo>
                  <a:lnTo>
                    <a:pt x="519" y="438"/>
                  </a:lnTo>
                  <a:lnTo>
                    <a:pt x="517" y="438"/>
                  </a:lnTo>
                  <a:lnTo>
                    <a:pt x="516" y="438"/>
                  </a:lnTo>
                  <a:lnTo>
                    <a:pt x="515" y="438"/>
                  </a:lnTo>
                  <a:lnTo>
                    <a:pt x="513" y="438"/>
                  </a:lnTo>
                  <a:lnTo>
                    <a:pt x="512" y="438"/>
                  </a:lnTo>
                  <a:lnTo>
                    <a:pt x="511" y="438"/>
                  </a:lnTo>
                  <a:lnTo>
                    <a:pt x="509" y="438"/>
                  </a:lnTo>
                  <a:lnTo>
                    <a:pt x="508" y="438"/>
                  </a:lnTo>
                  <a:lnTo>
                    <a:pt x="507" y="438"/>
                  </a:lnTo>
                  <a:lnTo>
                    <a:pt x="506" y="438"/>
                  </a:lnTo>
                  <a:lnTo>
                    <a:pt x="505" y="438"/>
                  </a:lnTo>
                  <a:lnTo>
                    <a:pt x="504" y="438"/>
                  </a:lnTo>
                  <a:lnTo>
                    <a:pt x="502" y="437"/>
                  </a:lnTo>
                  <a:lnTo>
                    <a:pt x="501" y="437"/>
                  </a:lnTo>
                  <a:lnTo>
                    <a:pt x="500" y="437"/>
                  </a:lnTo>
                  <a:lnTo>
                    <a:pt x="496" y="437"/>
                  </a:lnTo>
                  <a:lnTo>
                    <a:pt x="495" y="437"/>
                  </a:lnTo>
                  <a:lnTo>
                    <a:pt x="494" y="437"/>
                  </a:lnTo>
                  <a:lnTo>
                    <a:pt x="492" y="437"/>
                  </a:lnTo>
                  <a:lnTo>
                    <a:pt x="491" y="437"/>
                  </a:lnTo>
                  <a:lnTo>
                    <a:pt x="490" y="437"/>
                  </a:lnTo>
                  <a:lnTo>
                    <a:pt x="489" y="437"/>
                  </a:lnTo>
                  <a:lnTo>
                    <a:pt x="488" y="437"/>
                  </a:lnTo>
                  <a:lnTo>
                    <a:pt x="488" y="436"/>
                  </a:lnTo>
                  <a:lnTo>
                    <a:pt x="487" y="436"/>
                  </a:lnTo>
                  <a:lnTo>
                    <a:pt x="485" y="436"/>
                  </a:lnTo>
                  <a:lnTo>
                    <a:pt x="484" y="436"/>
                  </a:lnTo>
                  <a:lnTo>
                    <a:pt x="483" y="436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6" y="436"/>
                  </a:lnTo>
                  <a:lnTo>
                    <a:pt x="474" y="436"/>
                  </a:lnTo>
                  <a:lnTo>
                    <a:pt x="473" y="436"/>
                  </a:lnTo>
                  <a:lnTo>
                    <a:pt x="472" y="436"/>
                  </a:lnTo>
                  <a:lnTo>
                    <a:pt x="471" y="436"/>
                  </a:lnTo>
                  <a:lnTo>
                    <a:pt x="470" y="435"/>
                  </a:lnTo>
                  <a:lnTo>
                    <a:pt x="469" y="435"/>
                  </a:lnTo>
                  <a:lnTo>
                    <a:pt x="468" y="435"/>
                  </a:lnTo>
                  <a:lnTo>
                    <a:pt x="467" y="435"/>
                  </a:lnTo>
                  <a:lnTo>
                    <a:pt x="466" y="435"/>
                  </a:lnTo>
                  <a:lnTo>
                    <a:pt x="465" y="435"/>
                  </a:lnTo>
                  <a:lnTo>
                    <a:pt x="464" y="435"/>
                  </a:lnTo>
                  <a:lnTo>
                    <a:pt x="463" y="435"/>
                  </a:lnTo>
                  <a:lnTo>
                    <a:pt x="462" y="435"/>
                  </a:lnTo>
                  <a:lnTo>
                    <a:pt x="459" y="435"/>
                  </a:lnTo>
                  <a:lnTo>
                    <a:pt x="458" y="435"/>
                  </a:lnTo>
                  <a:lnTo>
                    <a:pt x="453" y="435"/>
                  </a:lnTo>
                  <a:lnTo>
                    <a:pt x="449" y="434"/>
                  </a:lnTo>
                  <a:lnTo>
                    <a:pt x="445" y="434"/>
                  </a:lnTo>
                  <a:lnTo>
                    <a:pt x="444" y="434"/>
                  </a:lnTo>
                  <a:lnTo>
                    <a:pt x="442" y="434"/>
                  </a:lnTo>
                  <a:lnTo>
                    <a:pt x="441" y="434"/>
                  </a:lnTo>
                  <a:lnTo>
                    <a:pt x="440" y="434"/>
                  </a:lnTo>
                  <a:lnTo>
                    <a:pt x="439" y="434"/>
                  </a:lnTo>
                  <a:lnTo>
                    <a:pt x="436" y="433"/>
                  </a:lnTo>
                  <a:lnTo>
                    <a:pt x="433" y="433"/>
                  </a:lnTo>
                  <a:lnTo>
                    <a:pt x="432" y="433"/>
                  </a:lnTo>
                  <a:lnTo>
                    <a:pt x="431" y="433"/>
                  </a:lnTo>
                  <a:lnTo>
                    <a:pt x="430" y="433"/>
                  </a:lnTo>
                  <a:lnTo>
                    <a:pt x="429" y="433"/>
                  </a:lnTo>
                  <a:lnTo>
                    <a:pt x="427" y="433"/>
                  </a:lnTo>
                  <a:lnTo>
                    <a:pt x="425" y="433"/>
                  </a:lnTo>
                  <a:lnTo>
                    <a:pt x="424" y="433"/>
                  </a:lnTo>
                  <a:lnTo>
                    <a:pt x="422" y="433"/>
                  </a:lnTo>
                  <a:lnTo>
                    <a:pt x="413" y="432"/>
                  </a:lnTo>
                  <a:lnTo>
                    <a:pt x="408" y="432"/>
                  </a:lnTo>
                  <a:lnTo>
                    <a:pt x="406" y="432"/>
                  </a:lnTo>
                  <a:lnTo>
                    <a:pt x="404" y="432"/>
                  </a:lnTo>
                  <a:lnTo>
                    <a:pt x="401" y="431"/>
                  </a:lnTo>
                  <a:lnTo>
                    <a:pt x="397" y="431"/>
                  </a:lnTo>
                  <a:lnTo>
                    <a:pt x="395" y="431"/>
                  </a:lnTo>
                  <a:lnTo>
                    <a:pt x="392" y="431"/>
                  </a:lnTo>
                  <a:lnTo>
                    <a:pt x="380" y="430"/>
                  </a:lnTo>
                  <a:lnTo>
                    <a:pt x="378" y="430"/>
                  </a:lnTo>
                  <a:lnTo>
                    <a:pt x="372" y="430"/>
                  </a:lnTo>
                  <a:lnTo>
                    <a:pt x="366" y="429"/>
                  </a:lnTo>
                  <a:lnTo>
                    <a:pt x="365" y="429"/>
                  </a:lnTo>
                  <a:lnTo>
                    <a:pt x="363" y="429"/>
                  </a:lnTo>
                  <a:lnTo>
                    <a:pt x="358" y="429"/>
                  </a:lnTo>
                  <a:lnTo>
                    <a:pt x="357" y="429"/>
                  </a:lnTo>
                  <a:lnTo>
                    <a:pt x="356" y="429"/>
                  </a:lnTo>
                  <a:lnTo>
                    <a:pt x="355" y="429"/>
                  </a:lnTo>
                  <a:lnTo>
                    <a:pt x="351" y="429"/>
                  </a:lnTo>
                  <a:lnTo>
                    <a:pt x="350" y="429"/>
                  </a:lnTo>
                  <a:lnTo>
                    <a:pt x="343" y="428"/>
                  </a:lnTo>
                  <a:lnTo>
                    <a:pt x="338" y="428"/>
                  </a:lnTo>
                  <a:lnTo>
                    <a:pt x="335" y="428"/>
                  </a:lnTo>
                  <a:lnTo>
                    <a:pt x="334" y="428"/>
                  </a:lnTo>
                  <a:lnTo>
                    <a:pt x="333" y="428"/>
                  </a:lnTo>
                  <a:lnTo>
                    <a:pt x="333" y="427"/>
                  </a:lnTo>
                  <a:lnTo>
                    <a:pt x="332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5" y="427"/>
                  </a:lnTo>
                  <a:lnTo>
                    <a:pt x="323" y="427"/>
                  </a:lnTo>
                  <a:lnTo>
                    <a:pt x="322" y="427"/>
                  </a:lnTo>
                  <a:lnTo>
                    <a:pt x="321" y="427"/>
                  </a:lnTo>
                  <a:lnTo>
                    <a:pt x="320" y="427"/>
                  </a:lnTo>
                  <a:lnTo>
                    <a:pt x="319" y="427"/>
                  </a:lnTo>
                  <a:lnTo>
                    <a:pt x="317" y="427"/>
                  </a:lnTo>
                  <a:lnTo>
                    <a:pt x="314" y="427"/>
                  </a:lnTo>
                  <a:lnTo>
                    <a:pt x="313" y="426"/>
                  </a:lnTo>
                  <a:lnTo>
                    <a:pt x="312" y="426"/>
                  </a:lnTo>
                  <a:lnTo>
                    <a:pt x="310" y="426"/>
                  </a:lnTo>
                  <a:lnTo>
                    <a:pt x="309" y="426"/>
                  </a:lnTo>
                  <a:lnTo>
                    <a:pt x="307" y="426"/>
                  </a:lnTo>
                  <a:lnTo>
                    <a:pt x="306" y="426"/>
                  </a:lnTo>
                  <a:lnTo>
                    <a:pt x="304" y="426"/>
                  </a:lnTo>
                  <a:lnTo>
                    <a:pt x="300" y="426"/>
                  </a:lnTo>
                  <a:lnTo>
                    <a:pt x="298" y="426"/>
                  </a:lnTo>
                  <a:lnTo>
                    <a:pt x="296" y="426"/>
                  </a:lnTo>
                  <a:lnTo>
                    <a:pt x="292" y="426"/>
                  </a:lnTo>
                  <a:lnTo>
                    <a:pt x="291" y="426"/>
                  </a:lnTo>
                  <a:lnTo>
                    <a:pt x="290" y="426"/>
                  </a:lnTo>
                  <a:lnTo>
                    <a:pt x="288" y="426"/>
                  </a:lnTo>
                  <a:lnTo>
                    <a:pt x="287" y="426"/>
                  </a:lnTo>
                  <a:lnTo>
                    <a:pt x="285" y="425"/>
                  </a:lnTo>
                  <a:lnTo>
                    <a:pt x="284" y="425"/>
                  </a:lnTo>
                  <a:lnTo>
                    <a:pt x="283" y="425"/>
                  </a:lnTo>
                  <a:lnTo>
                    <a:pt x="281" y="425"/>
                  </a:lnTo>
                  <a:lnTo>
                    <a:pt x="280" y="425"/>
                  </a:lnTo>
                  <a:lnTo>
                    <a:pt x="277" y="425"/>
                  </a:lnTo>
                  <a:lnTo>
                    <a:pt x="276" y="425"/>
                  </a:lnTo>
                  <a:lnTo>
                    <a:pt x="275" y="425"/>
                  </a:lnTo>
                  <a:lnTo>
                    <a:pt x="272" y="424"/>
                  </a:lnTo>
                  <a:lnTo>
                    <a:pt x="271" y="424"/>
                  </a:lnTo>
                  <a:lnTo>
                    <a:pt x="270" y="424"/>
                  </a:lnTo>
                  <a:lnTo>
                    <a:pt x="269" y="424"/>
                  </a:lnTo>
                  <a:lnTo>
                    <a:pt x="268" y="424"/>
                  </a:lnTo>
                  <a:lnTo>
                    <a:pt x="267" y="424"/>
                  </a:lnTo>
                  <a:lnTo>
                    <a:pt x="264" y="424"/>
                  </a:lnTo>
                  <a:lnTo>
                    <a:pt x="262" y="424"/>
                  </a:lnTo>
                  <a:lnTo>
                    <a:pt x="261" y="424"/>
                  </a:lnTo>
                  <a:lnTo>
                    <a:pt x="258" y="424"/>
                  </a:lnTo>
                  <a:lnTo>
                    <a:pt x="257" y="423"/>
                  </a:lnTo>
                  <a:lnTo>
                    <a:pt x="256" y="423"/>
                  </a:lnTo>
                  <a:lnTo>
                    <a:pt x="255" y="423"/>
                  </a:lnTo>
                  <a:lnTo>
                    <a:pt x="254" y="423"/>
                  </a:lnTo>
                  <a:lnTo>
                    <a:pt x="253" y="423"/>
                  </a:lnTo>
                  <a:lnTo>
                    <a:pt x="253" y="423"/>
                  </a:lnTo>
                  <a:lnTo>
                    <a:pt x="252" y="423"/>
                  </a:lnTo>
                  <a:lnTo>
                    <a:pt x="251" y="423"/>
                  </a:lnTo>
                  <a:lnTo>
                    <a:pt x="248" y="423"/>
                  </a:lnTo>
                  <a:lnTo>
                    <a:pt x="247" y="423"/>
                  </a:lnTo>
                  <a:lnTo>
                    <a:pt x="246" y="423"/>
                  </a:lnTo>
                  <a:lnTo>
                    <a:pt x="241" y="422"/>
                  </a:lnTo>
                  <a:lnTo>
                    <a:pt x="240" y="422"/>
                  </a:lnTo>
                  <a:lnTo>
                    <a:pt x="239" y="422"/>
                  </a:lnTo>
                  <a:lnTo>
                    <a:pt x="238" y="422"/>
                  </a:lnTo>
                  <a:lnTo>
                    <a:pt x="236" y="422"/>
                  </a:lnTo>
                  <a:lnTo>
                    <a:pt x="235" y="422"/>
                  </a:lnTo>
                  <a:lnTo>
                    <a:pt x="234" y="422"/>
                  </a:lnTo>
                  <a:lnTo>
                    <a:pt x="233" y="422"/>
                  </a:lnTo>
                  <a:lnTo>
                    <a:pt x="232" y="422"/>
                  </a:lnTo>
                  <a:lnTo>
                    <a:pt x="231" y="422"/>
                  </a:lnTo>
                  <a:lnTo>
                    <a:pt x="229" y="422"/>
                  </a:lnTo>
                  <a:lnTo>
                    <a:pt x="228" y="422"/>
                  </a:lnTo>
                  <a:lnTo>
                    <a:pt x="226" y="422"/>
                  </a:lnTo>
                  <a:lnTo>
                    <a:pt x="226" y="421"/>
                  </a:lnTo>
                  <a:lnTo>
                    <a:pt x="225" y="421"/>
                  </a:lnTo>
                  <a:lnTo>
                    <a:pt x="224" y="421"/>
                  </a:lnTo>
                  <a:lnTo>
                    <a:pt x="223" y="421"/>
                  </a:lnTo>
                  <a:lnTo>
                    <a:pt x="222" y="421"/>
                  </a:lnTo>
                  <a:lnTo>
                    <a:pt x="221" y="421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08" y="420"/>
                  </a:lnTo>
                  <a:lnTo>
                    <a:pt x="207" y="420"/>
                  </a:lnTo>
                  <a:lnTo>
                    <a:pt x="206" y="420"/>
                  </a:lnTo>
                  <a:lnTo>
                    <a:pt x="205" y="420"/>
                  </a:lnTo>
                  <a:lnTo>
                    <a:pt x="205" y="420"/>
                  </a:lnTo>
                  <a:lnTo>
                    <a:pt x="204" y="420"/>
                  </a:lnTo>
                  <a:lnTo>
                    <a:pt x="203" y="420"/>
                  </a:lnTo>
                  <a:lnTo>
                    <a:pt x="202" y="420"/>
                  </a:lnTo>
                  <a:lnTo>
                    <a:pt x="201" y="420"/>
                  </a:lnTo>
                  <a:lnTo>
                    <a:pt x="199" y="420"/>
                  </a:lnTo>
                  <a:lnTo>
                    <a:pt x="198" y="420"/>
                  </a:lnTo>
                  <a:lnTo>
                    <a:pt x="197" y="420"/>
                  </a:lnTo>
                  <a:lnTo>
                    <a:pt x="196" y="420"/>
                  </a:lnTo>
                  <a:lnTo>
                    <a:pt x="195" y="419"/>
                  </a:lnTo>
                  <a:lnTo>
                    <a:pt x="194" y="419"/>
                  </a:lnTo>
                  <a:lnTo>
                    <a:pt x="192" y="419"/>
                  </a:lnTo>
                  <a:lnTo>
                    <a:pt x="191" y="419"/>
                  </a:lnTo>
                  <a:lnTo>
                    <a:pt x="189" y="419"/>
                  </a:lnTo>
                  <a:lnTo>
                    <a:pt x="187" y="419"/>
                  </a:lnTo>
                  <a:lnTo>
                    <a:pt x="186" y="419"/>
                  </a:lnTo>
                  <a:lnTo>
                    <a:pt x="183" y="419"/>
                  </a:lnTo>
                  <a:lnTo>
                    <a:pt x="181" y="419"/>
                  </a:lnTo>
                  <a:lnTo>
                    <a:pt x="179" y="419"/>
                  </a:lnTo>
                  <a:lnTo>
                    <a:pt x="177" y="418"/>
                  </a:lnTo>
                  <a:lnTo>
                    <a:pt x="173" y="418"/>
                  </a:lnTo>
                  <a:lnTo>
                    <a:pt x="171" y="418"/>
                  </a:lnTo>
                  <a:lnTo>
                    <a:pt x="170" y="418"/>
                  </a:lnTo>
                  <a:lnTo>
                    <a:pt x="169" y="418"/>
                  </a:lnTo>
                  <a:lnTo>
                    <a:pt x="168" y="418"/>
                  </a:lnTo>
                  <a:lnTo>
                    <a:pt x="165" y="418"/>
                  </a:lnTo>
                  <a:lnTo>
                    <a:pt x="164" y="418"/>
                  </a:lnTo>
                  <a:lnTo>
                    <a:pt x="163" y="418"/>
                  </a:lnTo>
                  <a:lnTo>
                    <a:pt x="162" y="418"/>
                  </a:lnTo>
                  <a:lnTo>
                    <a:pt x="161" y="418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7"/>
                  </a:lnTo>
                  <a:lnTo>
                    <a:pt x="152" y="417"/>
                  </a:lnTo>
                  <a:lnTo>
                    <a:pt x="151" y="417"/>
                  </a:lnTo>
                  <a:lnTo>
                    <a:pt x="150" y="417"/>
                  </a:lnTo>
                  <a:lnTo>
                    <a:pt x="149" y="417"/>
                  </a:lnTo>
                  <a:lnTo>
                    <a:pt x="148" y="417"/>
                  </a:lnTo>
                  <a:lnTo>
                    <a:pt x="143" y="416"/>
                  </a:lnTo>
                  <a:lnTo>
                    <a:pt x="141" y="416"/>
                  </a:lnTo>
                  <a:lnTo>
                    <a:pt x="138" y="416"/>
                  </a:lnTo>
                  <a:lnTo>
                    <a:pt x="135" y="416"/>
                  </a:lnTo>
                  <a:lnTo>
                    <a:pt x="132" y="416"/>
                  </a:lnTo>
                  <a:lnTo>
                    <a:pt x="129" y="416"/>
                  </a:lnTo>
                  <a:lnTo>
                    <a:pt x="127" y="415"/>
                  </a:lnTo>
                  <a:lnTo>
                    <a:pt x="126" y="415"/>
                  </a:lnTo>
                  <a:lnTo>
                    <a:pt x="125" y="415"/>
                  </a:lnTo>
                  <a:lnTo>
                    <a:pt x="123" y="415"/>
                  </a:lnTo>
                  <a:lnTo>
                    <a:pt x="120" y="415"/>
                  </a:lnTo>
                  <a:lnTo>
                    <a:pt x="117" y="415"/>
                  </a:lnTo>
                  <a:lnTo>
                    <a:pt x="115" y="415"/>
                  </a:lnTo>
                  <a:lnTo>
                    <a:pt x="114" y="415"/>
                  </a:lnTo>
                  <a:lnTo>
                    <a:pt x="112" y="415"/>
                  </a:lnTo>
                  <a:lnTo>
                    <a:pt x="111" y="415"/>
                  </a:lnTo>
                  <a:lnTo>
                    <a:pt x="109" y="415"/>
                  </a:lnTo>
                  <a:lnTo>
                    <a:pt x="108" y="415"/>
                  </a:lnTo>
                  <a:lnTo>
                    <a:pt x="107" y="413"/>
                  </a:lnTo>
                  <a:lnTo>
                    <a:pt x="107" y="412"/>
                  </a:lnTo>
                  <a:lnTo>
                    <a:pt x="107" y="411"/>
                  </a:lnTo>
                  <a:lnTo>
                    <a:pt x="106" y="411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5" y="409"/>
                  </a:lnTo>
                  <a:lnTo>
                    <a:pt x="104" y="408"/>
                  </a:lnTo>
                  <a:lnTo>
                    <a:pt x="104" y="407"/>
                  </a:lnTo>
                  <a:lnTo>
                    <a:pt x="103" y="407"/>
                  </a:lnTo>
                  <a:lnTo>
                    <a:pt x="102" y="406"/>
                  </a:lnTo>
                  <a:lnTo>
                    <a:pt x="101" y="406"/>
                  </a:lnTo>
                  <a:lnTo>
                    <a:pt x="101" y="405"/>
                  </a:lnTo>
                  <a:lnTo>
                    <a:pt x="100" y="405"/>
                  </a:lnTo>
                  <a:lnTo>
                    <a:pt x="100" y="404"/>
                  </a:lnTo>
                  <a:lnTo>
                    <a:pt x="99" y="404"/>
                  </a:lnTo>
                  <a:lnTo>
                    <a:pt x="99" y="403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8" y="400"/>
                  </a:lnTo>
                  <a:lnTo>
                    <a:pt x="98" y="399"/>
                  </a:lnTo>
                  <a:lnTo>
                    <a:pt x="97" y="399"/>
                  </a:lnTo>
                  <a:lnTo>
                    <a:pt x="97" y="398"/>
                  </a:lnTo>
                  <a:lnTo>
                    <a:pt x="96" y="398"/>
                  </a:lnTo>
                  <a:lnTo>
                    <a:pt x="96" y="397"/>
                  </a:lnTo>
                  <a:lnTo>
                    <a:pt x="95" y="396"/>
                  </a:lnTo>
                  <a:lnTo>
                    <a:pt x="95" y="395"/>
                  </a:lnTo>
                  <a:lnTo>
                    <a:pt x="94" y="395"/>
                  </a:lnTo>
                  <a:lnTo>
                    <a:pt x="94" y="394"/>
                  </a:lnTo>
                  <a:lnTo>
                    <a:pt x="93" y="394"/>
                  </a:lnTo>
                  <a:lnTo>
                    <a:pt x="92" y="394"/>
                  </a:lnTo>
                  <a:lnTo>
                    <a:pt x="91" y="394"/>
                  </a:lnTo>
                  <a:lnTo>
                    <a:pt x="90" y="395"/>
                  </a:lnTo>
                  <a:lnTo>
                    <a:pt x="89" y="395"/>
                  </a:lnTo>
                  <a:lnTo>
                    <a:pt x="88" y="395"/>
                  </a:lnTo>
                  <a:lnTo>
                    <a:pt x="87" y="395"/>
                  </a:lnTo>
                  <a:lnTo>
                    <a:pt x="87" y="394"/>
                  </a:lnTo>
                  <a:lnTo>
                    <a:pt x="86" y="394"/>
                  </a:lnTo>
                  <a:lnTo>
                    <a:pt x="86" y="393"/>
                  </a:lnTo>
                  <a:lnTo>
                    <a:pt x="86" y="392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5" y="388"/>
                  </a:lnTo>
                  <a:lnTo>
                    <a:pt x="84" y="388"/>
                  </a:lnTo>
                  <a:lnTo>
                    <a:pt x="84" y="387"/>
                  </a:lnTo>
                  <a:lnTo>
                    <a:pt x="83" y="387"/>
                  </a:lnTo>
                  <a:lnTo>
                    <a:pt x="83" y="386"/>
                  </a:lnTo>
                  <a:lnTo>
                    <a:pt x="84" y="386"/>
                  </a:lnTo>
                  <a:lnTo>
                    <a:pt x="84" y="385"/>
                  </a:lnTo>
                  <a:lnTo>
                    <a:pt x="84" y="384"/>
                  </a:lnTo>
                  <a:lnTo>
                    <a:pt x="84" y="383"/>
                  </a:lnTo>
                  <a:lnTo>
                    <a:pt x="85" y="383"/>
                  </a:lnTo>
                  <a:lnTo>
                    <a:pt x="85" y="382"/>
                  </a:lnTo>
                  <a:lnTo>
                    <a:pt x="85" y="381"/>
                  </a:lnTo>
                  <a:lnTo>
                    <a:pt x="84" y="381"/>
                  </a:lnTo>
                  <a:lnTo>
                    <a:pt x="84" y="380"/>
                  </a:lnTo>
                  <a:lnTo>
                    <a:pt x="84" y="379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3" y="377"/>
                  </a:lnTo>
                  <a:lnTo>
                    <a:pt x="82" y="377"/>
                  </a:lnTo>
                  <a:lnTo>
                    <a:pt x="82" y="376"/>
                  </a:lnTo>
                  <a:lnTo>
                    <a:pt x="81" y="375"/>
                  </a:lnTo>
                  <a:lnTo>
                    <a:pt x="81" y="374"/>
                  </a:lnTo>
                  <a:lnTo>
                    <a:pt x="80" y="373"/>
                  </a:lnTo>
                  <a:lnTo>
                    <a:pt x="80" y="372"/>
                  </a:lnTo>
                  <a:lnTo>
                    <a:pt x="80" y="371"/>
                  </a:lnTo>
                  <a:lnTo>
                    <a:pt x="80" y="370"/>
                  </a:lnTo>
                  <a:lnTo>
                    <a:pt x="80" y="369"/>
                  </a:lnTo>
                  <a:lnTo>
                    <a:pt x="80" y="368"/>
                  </a:lnTo>
                  <a:lnTo>
                    <a:pt x="80" y="367"/>
                  </a:lnTo>
                  <a:lnTo>
                    <a:pt x="80" y="366"/>
                  </a:lnTo>
                  <a:lnTo>
                    <a:pt x="80" y="366"/>
                  </a:lnTo>
                  <a:lnTo>
                    <a:pt x="79" y="366"/>
                  </a:lnTo>
                  <a:lnTo>
                    <a:pt x="79" y="365"/>
                  </a:lnTo>
                  <a:lnTo>
                    <a:pt x="79" y="364"/>
                  </a:lnTo>
                  <a:lnTo>
                    <a:pt x="78" y="364"/>
                  </a:lnTo>
                  <a:lnTo>
                    <a:pt x="78" y="363"/>
                  </a:lnTo>
                  <a:lnTo>
                    <a:pt x="77" y="362"/>
                  </a:lnTo>
                  <a:lnTo>
                    <a:pt x="77" y="361"/>
                  </a:lnTo>
                  <a:lnTo>
                    <a:pt x="76" y="361"/>
                  </a:lnTo>
                  <a:lnTo>
                    <a:pt x="76" y="360"/>
                  </a:lnTo>
                  <a:lnTo>
                    <a:pt x="76" y="359"/>
                  </a:lnTo>
                  <a:lnTo>
                    <a:pt x="76" y="358"/>
                  </a:lnTo>
                  <a:lnTo>
                    <a:pt x="76" y="357"/>
                  </a:lnTo>
                  <a:lnTo>
                    <a:pt x="76" y="356"/>
                  </a:lnTo>
                  <a:lnTo>
                    <a:pt x="76" y="355"/>
                  </a:lnTo>
                  <a:lnTo>
                    <a:pt x="76" y="354"/>
                  </a:lnTo>
                  <a:lnTo>
                    <a:pt x="76" y="353"/>
                  </a:lnTo>
                  <a:lnTo>
                    <a:pt x="77" y="352"/>
                  </a:lnTo>
                  <a:lnTo>
                    <a:pt x="77" y="351"/>
                  </a:lnTo>
                  <a:lnTo>
                    <a:pt x="78" y="350"/>
                  </a:lnTo>
                  <a:lnTo>
                    <a:pt x="79" y="350"/>
                  </a:lnTo>
                  <a:lnTo>
                    <a:pt x="80" y="350"/>
                  </a:lnTo>
                  <a:lnTo>
                    <a:pt x="80" y="349"/>
                  </a:lnTo>
                  <a:lnTo>
                    <a:pt x="81" y="349"/>
                  </a:lnTo>
                  <a:lnTo>
                    <a:pt x="81" y="348"/>
                  </a:lnTo>
                  <a:lnTo>
                    <a:pt x="81" y="347"/>
                  </a:lnTo>
                  <a:lnTo>
                    <a:pt x="81" y="346"/>
                  </a:lnTo>
                  <a:lnTo>
                    <a:pt x="80" y="345"/>
                  </a:lnTo>
                  <a:lnTo>
                    <a:pt x="80" y="344"/>
                  </a:lnTo>
                  <a:lnTo>
                    <a:pt x="79" y="344"/>
                  </a:lnTo>
                  <a:lnTo>
                    <a:pt x="79" y="343"/>
                  </a:lnTo>
                  <a:lnTo>
                    <a:pt x="78" y="343"/>
                  </a:lnTo>
                  <a:lnTo>
                    <a:pt x="78" y="342"/>
                  </a:lnTo>
                  <a:lnTo>
                    <a:pt x="77" y="342"/>
                  </a:lnTo>
                  <a:lnTo>
                    <a:pt x="77" y="341"/>
                  </a:lnTo>
                  <a:lnTo>
                    <a:pt x="77" y="340"/>
                  </a:lnTo>
                  <a:lnTo>
                    <a:pt x="76" y="340"/>
                  </a:lnTo>
                  <a:lnTo>
                    <a:pt x="76" y="339"/>
                  </a:lnTo>
                  <a:lnTo>
                    <a:pt x="77" y="338"/>
                  </a:lnTo>
                  <a:lnTo>
                    <a:pt x="77" y="337"/>
                  </a:lnTo>
                  <a:lnTo>
                    <a:pt x="78" y="337"/>
                  </a:lnTo>
                  <a:lnTo>
                    <a:pt x="78" y="336"/>
                  </a:lnTo>
                  <a:lnTo>
                    <a:pt x="78" y="335"/>
                  </a:lnTo>
                  <a:lnTo>
                    <a:pt x="77" y="335"/>
                  </a:lnTo>
                  <a:lnTo>
                    <a:pt x="77" y="334"/>
                  </a:lnTo>
                  <a:lnTo>
                    <a:pt x="76" y="334"/>
                  </a:lnTo>
                  <a:lnTo>
                    <a:pt x="76" y="333"/>
                  </a:lnTo>
                  <a:lnTo>
                    <a:pt x="75" y="333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30"/>
                  </a:lnTo>
                  <a:lnTo>
                    <a:pt x="76" y="330"/>
                  </a:lnTo>
                  <a:lnTo>
                    <a:pt x="76" y="329"/>
                  </a:lnTo>
                  <a:lnTo>
                    <a:pt x="77" y="329"/>
                  </a:lnTo>
                  <a:lnTo>
                    <a:pt x="77" y="328"/>
                  </a:lnTo>
                  <a:lnTo>
                    <a:pt x="77" y="327"/>
                  </a:lnTo>
                  <a:lnTo>
                    <a:pt x="78" y="327"/>
                  </a:lnTo>
                  <a:lnTo>
                    <a:pt x="78" y="326"/>
                  </a:lnTo>
                  <a:lnTo>
                    <a:pt x="77" y="326"/>
                  </a:lnTo>
                  <a:lnTo>
                    <a:pt x="77" y="325"/>
                  </a:lnTo>
                  <a:lnTo>
                    <a:pt x="76" y="325"/>
                  </a:lnTo>
                  <a:lnTo>
                    <a:pt x="76" y="324"/>
                  </a:lnTo>
                  <a:lnTo>
                    <a:pt x="75" y="324"/>
                  </a:lnTo>
                  <a:lnTo>
                    <a:pt x="74" y="324"/>
                  </a:lnTo>
                  <a:lnTo>
                    <a:pt x="74" y="323"/>
                  </a:lnTo>
                  <a:lnTo>
                    <a:pt x="73" y="323"/>
                  </a:lnTo>
                  <a:lnTo>
                    <a:pt x="73" y="322"/>
                  </a:lnTo>
                  <a:lnTo>
                    <a:pt x="72" y="321"/>
                  </a:lnTo>
                  <a:lnTo>
                    <a:pt x="72" y="320"/>
                  </a:lnTo>
                  <a:lnTo>
                    <a:pt x="71" y="320"/>
                  </a:lnTo>
                  <a:lnTo>
                    <a:pt x="71" y="319"/>
                  </a:lnTo>
                  <a:lnTo>
                    <a:pt x="70" y="318"/>
                  </a:lnTo>
                  <a:lnTo>
                    <a:pt x="70" y="318"/>
                  </a:lnTo>
                  <a:lnTo>
                    <a:pt x="69" y="317"/>
                  </a:lnTo>
                  <a:lnTo>
                    <a:pt x="69" y="316"/>
                  </a:lnTo>
                  <a:lnTo>
                    <a:pt x="68" y="315"/>
                  </a:lnTo>
                  <a:lnTo>
                    <a:pt x="68" y="314"/>
                  </a:lnTo>
                  <a:lnTo>
                    <a:pt x="67" y="314"/>
                  </a:lnTo>
                  <a:lnTo>
                    <a:pt x="67" y="313"/>
                  </a:lnTo>
                  <a:lnTo>
                    <a:pt x="66" y="313"/>
                  </a:lnTo>
                  <a:lnTo>
                    <a:pt x="66" y="312"/>
                  </a:lnTo>
                  <a:lnTo>
                    <a:pt x="65" y="312"/>
                  </a:lnTo>
                  <a:lnTo>
                    <a:pt x="65" y="311"/>
                  </a:lnTo>
                  <a:lnTo>
                    <a:pt x="64" y="311"/>
                  </a:lnTo>
                  <a:lnTo>
                    <a:pt x="64" y="310"/>
                  </a:lnTo>
                  <a:lnTo>
                    <a:pt x="63" y="310"/>
                  </a:lnTo>
                  <a:lnTo>
                    <a:pt x="63" y="309"/>
                  </a:lnTo>
                  <a:lnTo>
                    <a:pt x="62" y="308"/>
                  </a:lnTo>
                  <a:lnTo>
                    <a:pt x="62" y="307"/>
                  </a:lnTo>
                  <a:lnTo>
                    <a:pt x="62" y="306"/>
                  </a:lnTo>
                  <a:lnTo>
                    <a:pt x="61" y="305"/>
                  </a:lnTo>
                  <a:lnTo>
                    <a:pt x="61" y="304"/>
                  </a:lnTo>
                  <a:lnTo>
                    <a:pt x="61" y="303"/>
                  </a:lnTo>
                  <a:lnTo>
                    <a:pt x="61" y="303"/>
                  </a:lnTo>
                  <a:lnTo>
                    <a:pt x="61" y="302"/>
                  </a:lnTo>
                  <a:lnTo>
                    <a:pt x="60" y="302"/>
                  </a:lnTo>
                  <a:lnTo>
                    <a:pt x="59" y="302"/>
                  </a:lnTo>
                  <a:lnTo>
                    <a:pt x="58" y="301"/>
                  </a:lnTo>
                  <a:lnTo>
                    <a:pt x="57" y="301"/>
                  </a:lnTo>
                  <a:lnTo>
                    <a:pt x="57" y="300"/>
                  </a:lnTo>
                  <a:lnTo>
                    <a:pt x="56" y="300"/>
                  </a:lnTo>
                  <a:lnTo>
                    <a:pt x="56" y="299"/>
                  </a:lnTo>
                  <a:lnTo>
                    <a:pt x="57" y="298"/>
                  </a:lnTo>
                  <a:lnTo>
                    <a:pt x="57" y="297"/>
                  </a:lnTo>
                  <a:lnTo>
                    <a:pt x="57" y="296"/>
                  </a:lnTo>
                  <a:lnTo>
                    <a:pt x="57" y="295"/>
                  </a:lnTo>
                  <a:lnTo>
                    <a:pt x="57" y="294"/>
                  </a:lnTo>
                  <a:lnTo>
                    <a:pt x="57" y="293"/>
                  </a:lnTo>
                  <a:lnTo>
                    <a:pt x="57" y="292"/>
                  </a:lnTo>
                  <a:lnTo>
                    <a:pt x="58" y="292"/>
                  </a:lnTo>
                  <a:lnTo>
                    <a:pt x="58" y="291"/>
                  </a:lnTo>
                  <a:lnTo>
                    <a:pt x="58" y="290"/>
                  </a:lnTo>
                  <a:lnTo>
                    <a:pt x="58" y="289"/>
                  </a:lnTo>
                  <a:lnTo>
                    <a:pt x="58" y="288"/>
                  </a:lnTo>
                  <a:lnTo>
                    <a:pt x="58" y="287"/>
                  </a:lnTo>
                  <a:lnTo>
                    <a:pt x="58" y="286"/>
                  </a:lnTo>
                  <a:lnTo>
                    <a:pt x="58" y="285"/>
                  </a:lnTo>
                  <a:lnTo>
                    <a:pt x="57" y="285"/>
                  </a:lnTo>
                  <a:lnTo>
                    <a:pt x="57" y="284"/>
                  </a:lnTo>
                  <a:lnTo>
                    <a:pt x="57" y="283"/>
                  </a:lnTo>
                  <a:lnTo>
                    <a:pt x="56" y="283"/>
                  </a:lnTo>
                  <a:lnTo>
                    <a:pt x="55" y="282"/>
                  </a:lnTo>
                  <a:lnTo>
                    <a:pt x="54" y="282"/>
                  </a:lnTo>
                  <a:lnTo>
                    <a:pt x="53" y="282"/>
                  </a:lnTo>
                  <a:lnTo>
                    <a:pt x="52" y="281"/>
                  </a:lnTo>
                  <a:lnTo>
                    <a:pt x="51" y="281"/>
                  </a:lnTo>
                  <a:lnTo>
                    <a:pt x="50" y="281"/>
                  </a:lnTo>
                  <a:lnTo>
                    <a:pt x="49" y="281"/>
                  </a:lnTo>
                  <a:lnTo>
                    <a:pt x="49" y="280"/>
                  </a:lnTo>
                  <a:lnTo>
                    <a:pt x="48" y="280"/>
                  </a:lnTo>
                  <a:lnTo>
                    <a:pt x="47" y="280"/>
                  </a:lnTo>
                  <a:lnTo>
                    <a:pt x="47" y="279"/>
                  </a:lnTo>
                  <a:lnTo>
                    <a:pt x="47" y="278"/>
                  </a:lnTo>
                  <a:lnTo>
                    <a:pt x="47" y="277"/>
                  </a:lnTo>
                  <a:lnTo>
                    <a:pt x="47" y="276"/>
                  </a:lnTo>
                  <a:lnTo>
                    <a:pt x="47" y="275"/>
                  </a:lnTo>
                  <a:lnTo>
                    <a:pt x="47" y="274"/>
                  </a:lnTo>
                  <a:lnTo>
                    <a:pt x="48" y="274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1"/>
                  </a:lnTo>
                  <a:lnTo>
                    <a:pt x="48" y="270"/>
                  </a:lnTo>
                  <a:lnTo>
                    <a:pt x="48" y="269"/>
                  </a:lnTo>
                  <a:lnTo>
                    <a:pt x="48" y="269"/>
                  </a:lnTo>
                  <a:lnTo>
                    <a:pt x="48" y="268"/>
                  </a:lnTo>
                  <a:lnTo>
                    <a:pt x="48" y="267"/>
                  </a:lnTo>
                  <a:lnTo>
                    <a:pt x="48" y="266"/>
                  </a:lnTo>
                  <a:lnTo>
                    <a:pt x="48" y="265"/>
                  </a:lnTo>
                  <a:lnTo>
                    <a:pt x="49" y="264"/>
                  </a:lnTo>
                  <a:lnTo>
                    <a:pt x="49" y="263"/>
                  </a:lnTo>
                  <a:lnTo>
                    <a:pt x="49" y="262"/>
                  </a:lnTo>
                  <a:lnTo>
                    <a:pt x="50" y="260"/>
                  </a:lnTo>
                  <a:lnTo>
                    <a:pt x="49" y="259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7" y="257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7" y="254"/>
                  </a:lnTo>
                  <a:lnTo>
                    <a:pt x="47" y="253"/>
                  </a:lnTo>
                  <a:lnTo>
                    <a:pt x="46" y="251"/>
                  </a:lnTo>
                  <a:lnTo>
                    <a:pt x="45" y="250"/>
                  </a:lnTo>
                  <a:lnTo>
                    <a:pt x="45" y="249"/>
                  </a:lnTo>
                  <a:lnTo>
                    <a:pt x="45" y="248"/>
                  </a:lnTo>
                  <a:lnTo>
                    <a:pt x="45" y="247"/>
                  </a:lnTo>
                  <a:lnTo>
                    <a:pt x="45" y="245"/>
                  </a:lnTo>
                  <a:lnTo>
                    <a:pt x="46" y="244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1"/>
                  </a:lnTo>
                  <a:lnTo>
                    <a:pt x="45" y="240"/>
                  </a:lnTo>
                  <a:lnTo>
                    <a:pt x="44" y="239"/>
                  </a:lnTo>
                  <a:lnTo>
                    <a:pt x="44" y="238"/>
                  </a:lnTo>
                  <a:lnTo>
                    <a:pt x="44" y="237"/>
                  </a:lnTo>
                  <a:lnTo>
                    <a:pt x="43" y="237"/>
                  </a:lnTo>
                  <a:lnTo>
                    <a:pt x="42" y="237"/>
                  </a:lnTo>
                  <a:lnTo>
                    <a:pt x="42" y="236"/>
                  </a:lnTo>
                  <a:lnTo>
                    <a:pt x="41" y="236"/>
                  </a:lnTo>
                  <a:lnTo>
                    <a:pt x="41" y="235"/>
                  </a:lnTo>
                  <a:lnTo>
                    <a:pt x="40" y="233"/>
                  </a:lnTo>
                  <a:lnTo>
                    <a:pt x="40" y="232"/>
                  </a:lnTo>
                  <a:lnTo>
                    <a:pt x="39" y="232"/>
                  </a:lnTo>
                  <a:lnTo>
                    <a:pt x="39" y="231"/>
                  </a:lnTo>
                  <a:lnTo>
                    <a:pt x="38" y="230"/>
                  </a:lnTo>
                  <a:lnTo>
                    <a:pt x="38" y="229"/>
                  </a:lnTo>
                  <a:lnTo>
                    <a:pt x="37" y="229"/>
                  </a:lnTo>
                  <a:lnTo>
                    <a:pt x="37" y="228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7" y="225"/>
                  </a:lnTo>
                  <a:lnTo>
                    <a:pt x="38" y="223"/>
                  </a:lnTo>
                  <a:lnTo>
                    <a:pt x="38" y="222"/>
                  </a:lnTo>
                  <a:lnTo>
                    <a:pt x="37" y="221"/>
                  </a:lnTo>
                  <a:lnTo>
                    <a:pt x="37" y="221"/>
                  </a:lnTo>
                  <a:lnTo>
                    <a:pt x="37" y="220"/>
                  </a:lnTo>
                  <a:lnTo>
                    <a:pt x="37" y="219"/>
                  </a:lnTo>
                  <a:lnTo>
                    <a:pt x="36" y="217"/>
                  </a:lnTo>
                  <a:lnTo>
                    <a:pt x="35" y="215"/>
                  </a:lnTo>
                  <a:lnTo>
                    <a:pt x="35" y="214"/>
                  </a:lnTo>
                  <a:lnTo>
                    <a:pt x="34" y="214"/>
                  </a:lnTo>
                  <a:lnTo>
                    <a:pt x="34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2" y="209"/>
                  </a:lnTo>
                  <a:lnTo>
                    <a:pt x="31" y="209"/>
                  </a:lnTo>
                  <a:lnTo>
                    <a:pt x="30" y="208"/>
                  </a:lnTo>
                  <a:lnTo>
                    <a:pt x="29" y="208"/>
                  </a:lnTo>
                  <a:lnTo>
                    <a:pt x="29" y="207"/>
                  </a:lnTo>
                  <a:lnTo>
                    <a:pt x="28" y="206"/>
                  </a:lnTo>
                  <a:lnTo>
                    <a:pt x="27" y="205"/>
                  </a:lnTo>
                  <a:lnTo>
                    <a:pt x="26" y="205"/>
                  </a:lnTo>
                  <a:lnTo>
                    <a:pt x="25" y="204"/>
                  </a:lnTo>
                  <a:lnTo>
                    <a:pt x="25" y="203"/>
                  </a:lnTo>
                  <a:lnTo>
                    <a:pt x="25" y="202"/>
                  </a:lnTo>
                  <a:lnTo>
                    <a:pt x="24" y="201"/>
                  </a:lnTo>
                  <a:lnTo>
                    <a:pt x="24" y="200"/>
                  </a:lnTo>
                  <a:lnTo>
                    <a:pt x="23" y="200"/>
                  </a:lnTo>
                  <a:lnTo>
                    <a:pt x="23" y="199"/>
                  </a:lnTo>
                  <a:lnTo>
                    <a:pt x="23" y="198"/>
                  </a:lnTo>
                  <a:lnTo>
                    <a:pt x="22" y="198"/>
                  </a:lnTo>
                  <a:lnTo>
                    <a:pt x="22" y="197"/>
                  </a:lnTo>
                  <a:lnTo>
                    <a:pt x="22" y="196"/>
                  </a:lnTo>
                  <a:lnTo>
                    <a:pt x="22" y="195"/>
                  </a:lnTo>
                  <a:lnTo>
                    <a:pt x="22" y="194"/>
                  </a:lnTo>
                  <a:lnTo>
                    <a:pt x="21" y="194"/>
                  </a:lnTo>
                  <a:lnTo>
                    <a:pt x="21" y="193"/>
                  </a:lnTo>
                  <a:lnTo>
                    <a:pt x="21" y="192"/>
                  </a:lnTo>
                  <a:lnTo>
                    <a:pt x="20" y="191"/>
                  </a:lnTo>
                  <a:lnTo>
                    <a:pt x="19" y="191"/>
                  </a:lnTo>
                  <a:lnTo>
                    <a:pt x="19" y="190"/>
                  </a:lnTo>
                  <a:lnTo>
                    <a:pt x="18" y="190"/>
                  </a:lnTo>
                  <a:lnTo>
                    <a:pt x="18" y="189"/>
                  </a:lnTo>
                  <a:lnTo>
                    <a:pt x="17" y="188"/>
                  </a:lnTo>
                  <a:lnTo>
                    <a:pt x="17" y="187"/>
                  </a:lnTo>
                  <a:lnTo>
                    <a:pt x="16" y="187"/>
                  </a:lnTo>
                  <a:lnTo>
                    <a:pt x="16" y="186"/>
                  </a:lnTo>
                  <a:lnTo>
                    <a:pt x="16" y="185"/>
                  </a:lnTo>
                  <a:lnTo>
                    <a:pt x="15" y="185"/>
                  </a:lnTo>
                  <a:lnTo>
                    <a:pt x="14" y="184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12" y="184"/>
                  </a:lnTo>
                  <a:lnTo>
                    <a:pt x="11" y="184"/>
                  </a:lnTo>
                  <a:lnTo>
                    <a:pt x="10" y="183"/>
                  </a:lnTo>
                  <a:lnTo>
                    <a:pt x="9" y="183"/>
                  </a:lnTo>
                  <a:lnTo>
                    <a:pt x="7" y="182"/>
                  </a:lnTo>
                  <a:lnTo>
                    <a:pt x="7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6" y="179"/>
                  </a:lnTo>
                  <a:lnTo>
                    <a:pt x="6" y="177"/>
                  </a:lnTo>
                  <a:lnTo>
                    <a:pt x="7" y="175"/>
                  </a:lnTo>
                  <a:lnTo>
                    <a:pt x="7" y="174"/>
                  </a:lnTo>
                  <a:lnTo>
                    <a:pt x="7" y="173"/>
                  </a:lnTo>
                  <a:lnTo>
                    <a:pt x="6" y="172"/>
                  </a:lnTo>
                  <a:lnTo>
                    <a:pt x="6" y="172"/>
                  </a:lnTo>
                  <a:lnTo>
                    <a:pt x="5" y="172"/>
                  </a:lnTo>
                  <a:lnTo>
                    <a:pt x="5" y="171"/>
                  </a:lnTo>
                  <a:lnTo>
                    <a:pt x="4" y="171"/>
                  </a:lnTo>
                  <a:lnTo>
                    <a:pt x="3" y="171"/>
                  </a:lnTo>
                  <a:lnTo>
                    <a:pt x="3" y="170"/>
                  </a:lnTo>
                  <a:lnTo>
                    <a:pt x="3" y="169"/>
                  </a:lnTo>
                  <a:lnTo>
                    <a:pt x="3" y="168"/>
                  </a:lnTo>
                  <a:lnTo>
                    <a:pt x="3" y="167"/>
                  </a:lnTo>
                  <a:lnTo>
                    <a:pt x="2" y="166"/>
                  </a:lnTo>
                  <a:lnTo>
                    <a:pt x="3" y="165"/>
                  </a:lnTo>
                  <a:lnTo>
                    <a:pt x="3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4" y="161"/>
                  </a:lnTo>
                  <a:lnTo>
                    <a:pt x="5" y="160"/>
                  </a:lnTo>
                  <a:lnTo>
                    <a:pt x="6" y="159"/>
                  </a:lnTo>
                  <a:lnTo>
                    <a:pt x="7" y="158"/>
                  </a:lnTo>
                  <a:lnTo>
                    <a:pt x="7" y="157"/>
                  </a:lnTo>
                  <a:lnTo>
                    <a:pt x="7" y="156"/>
                  </a:lnTo>
                  <a:lnTo>
                    <a:pt x="7" y="155"/>
                  </a:lnTo>
                  <a:lnTo>
                    <a:pt x="7" y="154"/>
                  </a:lnTo>
                  <a:lnTo>
                    <a:pt x="7" y="153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8" y="149"/>
                  </a:lnTo>
                  <a:lnTo>
                    <a:pt x="7" y="149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6" y="146"/>
                  </a:lnTo>
                  <a:lnTo>
                    <a:pt x="6" y="145"/>
                  </a:lnTo>
                  <a:lnTo>
                    <a:pt x="6" y="144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9"/>
                  </a:lnTo>
                  <a:lnTo>
                    <a:pt x="4" y="138"/>
                  </a:lnTo>
                  <a:lnTo>
                    <a:pt x="3" y="138"/>
                  </a:lnTo>
                  <a:lnTo>
                    <a:pt x="3" y="137"/>
                  </a:lnTo>
                  <a:lnTo>
                    <a:pt x="3" y="136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1" y="132"/>
                  </a:lnTo>
                  <a:lnTo>
                    <a:pt x="1" y="131"/>
                  </a:lnTo>
                  <a:lnTo>
                    <a:pt x="1" y="130"/>
                  </a:lnTo>
                  <a:lnTo>
                    <a:pt x="0" y="130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1" y="125"/>
                  </a:lnTo>
                  <a:lnTo>
                    <a:pt x="1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2" y="122"/>
                  </a:lnTo>
                  <a:lnTo>
                    <a:pt x="3" y="121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8" y="120"/>
                  </a:lnTo>
                  <a:lnTo>
                    <a:pt x="8" y="119"/>
                  </a:lnTo>
                  <a:lnTo>
                    <a:pt x="9" y="119"/>
                  </a:lnTo>
                  <a:lnTo>
                    <a:pt x="10" y="118"/>
                  </a:lnTo>
                  <a:lnTo>
                    <a:pt x="10" y="117"/>
                  </a:lnTo>
                  <a:lnTo>
                    <a:pt x="11" y="116"/>
                  </a:lnTo>
                  <a:lnTo>
                    <a:pt x="11" y="115"/>
                  </a:lnTo>
                  <a:lnTo>
                    <a:pt x="11" y="114"/>
                  </a:lnTo>
                  <a:lnTo>
                    <a:pt x="11" y="113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2" y="107"/>
                  </a:lnTo>
                  <a:lnTo>
                    <a:pt x="12" y="106"/>
                  </a:lnTo>
                  <a:lnTo>
                    <a:pt x="13" y="105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6"/>
                  </a:lnTo>
                  <a:lnTo>
                    <a:pt x="12" y="95"/>
                  </a:lnTo>
                  <a:lnTo>
                    <a:pt x="12" y="94"/>
                  </a:lnTo>
                  <a:lnTo>
                    <a:pt x="12" y="93"/>
                  </a:lnTo>
                  <a:lnTo>
                    <a:pt x="12" y="92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3" y="88"/>
                  </a:lnTo>
                  <a:lnTo>
                    <a:pt x="13" y="87"/>
                  </a:lnTo>
                  <a:lnTo>
                    <a:pt x="13" y="86"/>
                  </a:lnTo>
                  <a:lnTo>
                    <a:pt x="13" y="85"/>
                  </a:lnTo>
                  <a:lnTo>
                    <a:pt x="13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79"/>
                  </a:lnTo>
                  <a:lnTo>
                    <a:pt x="10" y="78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4" y="68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1" y="46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3"/>
                  </a:lnTo>
                  <a:lnTo>
                    <a:pt x="22" y="42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2" y="38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19" y="27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20" y="23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1" y="20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3" y="16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3"/>
                  </a:lnTo>
                  <a:lnTo>
                    <a:pt x="62" y="13"/>
                  </a:lnTo>
                  <a:lnTo>
                    <a:pt x="62" y="12"/>
                  </a:lnTo>
                  <a:lnTo>
                    <a:pt x="62" y="11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7" y="13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3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2" y="12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6" y="10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9"/>
                  </a:lnTo>
                  <a:lnTo>
                    <a:pt x="86" y="9"/>
                  </a:lnTo>
                  <a:lnTo>
                    <a:pt x="87" y="9"/>
                  </a:lnTo>
                  <a:lnTo>
                    <a:pt x="88" y="9"/>
                  </a:lnTo>
                  <a:lnTo>
                    <a:pt x="90" y="9"/>
                  </a:lnTo>
                  <a:lnTo>
                    <a:pt x="98" y="9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3" y="9"/>
                  </a:lnTo>
                  <a:lnTo>
                    <a:pt x="104" y="9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6" y="10"/>
                  </a:lnTo>
                  <a:lnTo>
                    <a:pt x="117" y="10"/>
                  </a:lnTo>
                  <a:lnTo>
                    <a:pt x="121" y="10"/>
                  </a:lnTo>
                  <a:lnTo>
                    <a:pt x="127" y="10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30" y="15"/>
                  </a:lnTo>
                  <a:lnTo>
                    <a:pt x="131" y="15"/>
                  </a:lnTo>
                  <a:lnTo>
                    <a:pt x="132" y="15"/>
                  </a:lnTo>
                  <a:lnTo>
                    <a:pt x="134" y="15"/>
                  </a:lnTo>
                  <a:lnTo>
                    <a:pt x="136" y="15"/>
                  </a:lnTo>
                  <a:lnTo>
                    <a:pt x="136" y="14"/>
                  </a:lnTo>
                  <a:lnTo>
                    <a:pt x="136" y="13"/>
                  </a:lnTo>
                  <a:lnTo>
                    <a:pt x="136" y="12"/>
                  </a:lnTo>
                  <a:lnTo>
                    <a:pt x="136" y="11"/>
                  </a:lnTo>
                  <a:lnTo>
                    <a:pt x="136" y="10"/>
                  </a:lnTo>
                  <a:lnTo>
                    <a:pt x="137" y="10"/>
                  </a:lnTo>
                  <a:lnTo>
                    <a:pt x="138" y="10"/>
                  </a:lnTo>
                  <a:lnTo>
                    <a:pt x="139" y="10"/>
                  </a:lnTo>
                  <a:lnTo>
                    <a:pt x="140" y="10"/>
                  </a:lnTo>
                  <a:lnTo>
                    <a:pt x="141" y="10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9"/>
                  </a:lnTo>
                  <a:lnTo>
                    <a:pt x="141" y="20"/>
                  </a:lnTo>
                  <a:lnTo>
                    <a:pt x="140" y="22"/>
                  </a:lnTo>
                  <a:lnTo>
                    <a:pt x="140" y="23"/>
                  </a:lnTo>
                  <a:lnTo>
                    <a:pt x="140" y="24"/>
                  </a:lnTo>
                  <a:lnTo>
                    <a:pt x="139" y="24"/>
                  </a:lnTo>
                  <a:lnTo>
                    <a:pt x="138" y="24"/>
                  </a:lnTo>
                  <a:lnTo>
                    <a:pt x="137" y="24"/>
                  </a:lnTo>
                  <a:lnTo>
                    <a:pt x="136" y="25"/>
                  </a:lnTo>
                  <a:lnTo>
                    <a:pt x="136" y="26"/>
                  </a:lnTo>
                  <a:lnTo>
                    <a:pt x="136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8" y="27"/>
                  </a:lnTo>
                  <a:lnTo>
                    <a:pt x="138" y="28"/>
                  </a:lnTo>
                  <a:lnTo>
                    <a:pt x="138" y="29"/>
                  </a:lnTo>
                  <a:lnTo>
                    <a:pt x="138" y="30"/>
                  </a:lnTo>
                  <a:lnTo>
                    <a:pt x="139" y="30"/>
                  </a:lnTo>
                  <a:lnTo>
                    <a:pt x="140" y="30"/>
                  </a:lnTo>
                  <a:lnTo>
                    <a:pt x="140" y="31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2" y="32"/>
                  </a:lnTo>
                  <a:lnTo>
                    <a:pt x="143" y="32"/>
                  </a:lnTo>
                  <a:lnTo>
                    <a:pt x="143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4" y="35"/>
                  </a:lnTo>
                  <a:lnTo>
                    <a:pt x="143" y="35"/>
                  </a:lnTo>
                  <a:lnTo>
                    <a:pt x="143" y="36"/>
                  </a:lnTo>
                  <a:lnTo>
                    <a:pt x="143" y="37"/>
                  </a:lnTo>
                  <a:lnTo>
                    <a:pt x="142" y="38"/>
                  </a:lnTo>
                  <a:lnTo>
                    <a:pt x="143" y="38"/>
                  </a:lnTo>
                  <a:lnTo>
                    <a:pt x="143" y="39"/>
                  </a:lnTo>
                  <a:lnTo>
                    <a:pt x="143" y="40"/>
                  </a:lnTo>
                  <a:lnTo>
                    <a:pt x="143" y="41"/>
                  </a:lnTo>
                  <a:lnTo>
                    <a:pt x="144" y="41"/>
                  </a:lnTo>
                  <a:lnTo>
                    <a:pt x="144" y="42"/>
                  </a:lnTo>
                  <a:lnTo>
                    <a:pt x="144" y="43"/>
                  </a:lnTo>
                  <a:lnTo>
                    <a:pt x="145" y="43"/>
                  </a:lnTo>
                  <a:lnTo>
                    <a:pt x="146" y="43"/>
                  </a:lnTo>
                  <a:lnTo>
                    <a:pt x="147" y="43"/>
                  </a:lnTo>
                  <a:lnTo>
                    <a:pt x="148" y="43"/>
                  </a:lnTo>
                  <a:lnTo>
                    <a:pt x="149" y="43"/>
                  </a:lnTo>
                  <a:lnTo>
                    <a:pt x="150" y="43"/>
                  </a:lnTo>
                  <a:lnTo>
                    <a:pt x="155" y="43"/>
                  </a:lnTo>
                  <a:lnTo>
                    <a:pt x="156" y="43"/>
                  </a:lnTo>
                  <a:lnTo>
                    <a:pt x="157" y="43"/>
                  </a:lnTo>
                  <a:lnTo>
                    <a:pt x="158" y="43"/>
                  </a:lnTo>
                  <a:lnTo>
                    <a:pt x="160" y="43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4" y="43"/>
                  </a:lnTo>
                  <a:lnTo>
                    <a:pt x="166" y="43"/>
                  </a:lnTo>
                  <a:lnTo>
                    <a:pt x="167" y="43"/>
                  </a:lnTo>
                  <a:lnTo>
                    <a:pt x="168" y="43"/>
                  </a:lnTo>
                  <a:lnTo>
                    <a:pt x="169" y="43"/>
                  </a:lnTo>
                  <a:lnTo>
                    <a:pt x="170" y="43"/>
                  </a:lnTo>
                  <a:lnTo>
                    <a:pt x="171" y="43"/>
                  </a:lnTo>
                  <a:lnTo>
                    <a:pt x="171" y="44"/>
                  </a:lnTo>
                  <a:lnTo>
                    <a:pt x="172" y="44"/>
                  </a:lnTo>
                  <a:lnTo>
                    <a:pt x="173" y="44"/>
                  </a:lnTo>
                  <a:lnTo>
                    <a:pt x="174" y="44"/>
                  </a:lnTo>
                  <a:lnTo>
                    <a:pt x="175" y="44"/>
                  </a:lnTo>
                  <a:lnTo>
                    <a:pt x="176" y="44"/>
                  </a:lnTo>
                  <a:lnTo>
                    <a:pt x="177" y="44"/>
                  </a:lnTo>
                  <a:lnTo>
                    <a:pt x="178" y="44"/>
                  </a:lnTo>
                  <a:lnTo>
                    <a:pt x="179" y="44"/>
                  </a:lnTo>
                  <a:lnTo>
                    <a:pt x="180" y="44"/>
                  </a:lnTo>
                  <a:lnTo>
                    <a:pt x="182" y="44"/>
                  </a:lnTo>
                  <a:lnTo>
                    <a:pt x="183" y="44"/>
                  </a:lnTo>
                  <a:lnTo>
                    <a:pt x="184" y="44"/>
                  </a:lnTo>
                  <a:lnTo>
                    <a:pt x="185" y="44"/>
                  </a:lnTo>
                  <a:lnTo>
                    <a:pt x="186" y="44"/>
                  </a:lnTo>
                  <a:lnTo>
                    <a:pt x="187" y="44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197" y="44"/>
                  </a:lnTo>
                  <a:lnTo>
                    <a:pt x="198" y="44"/>
                  </a:lnTo>
                  <a:lnTo>
                    <a:pt x="199" y="44"/>
                  </a:lnTo>
                  <a:lnTo>
                    <a:pt x="200" y="44"/>
                  </a:lnTo>
                  <a:lnTo>
                    <a:pt x="201" y="44"/>
                  </a:lnTo>
                  <a:lnTo>
                    <a:pt x="203" y="44"/>
                  </a:lnTo>
                  <a:lnTo>
                    <a:pt x="204" y="44"/>
                  </a:lnTo>
                  <a:lnTo>
                    <a:pt x="205" y="44"/>
                  </a:lnTo>
                  <a:lnTo>
                    <a:pt x="206" y="44"/>
                  </a:lnTo>
                  <a:lnTo>
                    <a:pt x="207" y="44"/>
                  </a:lnTo>
                  <a:lnTo>
                    <a:pt x="209" y="45"/>
                  </a:lnTo>
                  <a:lnTo>
                    <a:pt x="210" y="45"/>
                  </a:lnTo>
                  <a:lnTo>
                    <a:pt x="210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0" y="50"/>
                  </a:lnTo>
                  <a:lnTo>
                    <a:pt x="210" y="54"/>
                  </a:lnTo>
                  <a:lnTo>
                    <a:pt x="210" y="55"/>
                  </a:lnTo>
                  <a:lnTo>
                    <a:pt x="209" y="59"/>
                  </a:lnTo>
                  <a:lnTo>
                    <a:pt x="209" y="62"/>
                  </a:lnTo>
                  <a:lnTo>
                    <a:pt x="209" y="63"/>
                  </a:lnTo>
                  <a:lnTo>
                    <a:pt x="209" y="65"/>
                  </a:lnTo>
                  <a:lnTo>
                    <a:pt x="209" y="68"/>
                  </a:lnTo>
                  <a:lnTo>
                    <a:pt x="209" y="69"/>
                  </a:lnTo>
                  <a:lnTo>
                    <a:pt x="209" y="70"/>
                  </a:lnTo>
                  <a:lnTo>
                    <a:pt x="209" y="74"/>
                  </a:lnTo>
                  <a:lnTo>
                    <a:pt x="209" y="77"/>
                  </a:lnTo>
                  <a:lnTo>
                    <a:pt x="210" y="79"/>
                  </a:lnTo>
                  <a:lnTo>
                    <a:pt x="210" y="80"/>
                  </a:lnTo>
                  <a:lnTo>
                    <a:pt x="210" y="81"/>
                  </a:lnTo>
                  <a:lnTo>
                    <a:pt x="210" y="82"/>
                  </a:lnTo>
                  <a:lnTo>
                    <a:pt x="209" y="87"/>
                  </a:lnTo>
                  <a:lnTo>
                    <a:pt x="209" y="90"/>
                  </a:lnTo>
                  <a:lnTo>
                    <a:pt x="209" y="92"/>
                  </a:lnTo>
                  <a:lnTo>
                    <a:pt x="210" y="92"/>
                  </a:lnTo>
                  <a:lnTo>
                    <a:pt x="214" y="92"/>
                  </a:lnTo>
                  <a:lnTo>
                    <a:pt x="214" y="93"/>
                  </a:lnTo>
                  <a:lnTo>
                    <a:pt x="214" y="95"/>
                  </a:lnTo>
                  <a:lnTo>
                    <a:pt x="214" y="97"/>
                  </a:lnTo>
                  <a:lnTo>
                    <a:pt x="211" y="97"/>
                  </a:lnTo>
                  <a:lnTo>
                    <a:pt x="210" y="97"/>
                  </a:lnTo>
                  <a:lnTo>
                    <a:pt x="209" y="97"/>
                  </a:lnTo>
                  <a:lnTo>
                    <a:pt x="209" y="100"/>
                  </a:lnTo>
                  <a:lnTo>
                    <a:pt x="209" y="101"/>
                  </a:lnTo>
                  <a:lnTo>
                    <a:pt x="209" y="102"/>
                  </a:lnTo>
                  <a:lnTo>
                    <a:pt x="209" y="104"/>
                  </a:lnTo>
                  <a:lnTo>
                    <a:pt x="209" y="107"/>
                  </a:lnTo>
                  <a:lnTo>
                    <a:pt x="208" y="107"/>
                  </a:lnTo>
                  <a:lnTo>
                    <a:pt x="208" y="109"/>
                  </a:lnTo>
                  <a:lnTo>
                    <a:pt x="208" y="112"/>
                  </a:lnTo>
                  <a:lnTo>
                    <a:pt x="208" y="113"/>
                  </a:lnTo>
                  <a:lnTo>
                    <a:pt x="208" y="114"/>
                  </a:lnTo>
                  <a:lnTo>
                    <a:pt x="208" y="116"/>
                  </a:lnTo>
                  <a:lnTo>
                    <a:pt x="208" y="117"/>
                  </a:lnTo>
                  <a:lnTo>
                    <a:pt x="208" y="120"/>
                  </a:lnTo>
                  <a:lnTo>
                    <a:pt x="208" y="123"/>
                  </a:lnTo>
                  <a:lnTo>
                    <a:pt x="208" y="127"/>
                  </a:lnTo>
                  <a:lnTo>
                    <a:pt x="208" y="128"/>
                  </a:lnTo>
                  <a:lnTo>
                    <a:pt x="208" y="131"/>
                  </a:lnTo>
                  <a:lnTo>
                    <a:pt x="208" y="133"/>
                  </a:lnTo>
                  <a:lnTo>
                    <a:pt x="208" y="134"/>
                  </a:lnTo>
                  <a:lnTo>
                    <a:pt x="210" y="134"/>
                  </a:lnTo>
                  <a:lnTo>
                    <a:pt x="211" y="134"/>
                  </a:lnTo>
                  <a:lnTo>
                    <a:pt x="212" y="134"/>
                  </a:lnTo>
                  <a:lnTo>
                    <a:pt x="213" y="134"/>
                  </a:lnTo>
                  <a:lnTo>
                    <a:pt x="214" y="134"/>
                  </a:lnTo>
                  <a:lnTo>
                    <a:pt x="215" y="134"/>
                  </a:lnTo>
                  <a:lnTo>
                    <a:pt x="216" y="134"/>
                  </a:lnTo>
                  <a:lnTo>
                    <a:pt x="216" y="135"/>
                  </a:lnTo>
                  <a:lnTo>
                    <a:pt x="218" y="135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1" y="135"/>
                  </a:lnTo>
                  <a:lnTo>
                    <a:pt x="222" y="135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5" y="135"/>
                  </a:lnTo>
                  <a:lnTo>
                    <a:pt x="227" y="135"/>
                  </a:lnTo>
                  <a:lnTo>
                    <a:pt x="228" y="135"/>
                  </a:lnTo>
                  <a:lnTo>
                    <a:pt x="229" y="135"/>
                  </a:lnTo>
                  <a:lnTo>
                    <a:pt x="230" y="135"/>
                  </a:lnTo>
                  <a:lnTo>
                    <a:pt x="231" y="135"/>
                  </a:lnTo>
                  <a:lnTo>
                    <a:pt x="233" y="135"/>
                  </a:lnTo>
                  <a:lnTo>
                    <a:pt x="234" y="135"/>
                  </a:lnTo>
                  <a:lnTo>
                    <a:pt x="235" y="135"/>
                  </a:lnTo>
                  <a:lnTo>
                    <a:pt x="236" y="135"/>
                  </a:lnTo>
                  <a:lnTo>
                    <a:pt x="237" y="135"/>
                  </a:lnTo>
                  <a:lnTo>
                    <a:pt x="238" y="135"/>
                  </a:lnTo>
                  <a:lnTo>
                    <a:pt x="239" y="135"/>
                  </a:lnTo>
                  <a:lnTo>
                    <a:pt x="242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45" y="136"/>
                  </a:lnTo>
                  <a:lnTo>
                    <a:pt x="246" y="136"/>
                  </a:lnTo>
                  <a:lnTo>
                    <a:pt x="247" y="136"/>
                  </a:lnTo>
                  <a:lnTo>
                    <a:pt x="248" y="136"/>
                  </a:lnTo>
                  <a:lnTo>
                    <a:pt x="254" y="136"/>
                  </a:lnTo>
                  <a:lnTo>
                    <a:pt x="254" y="139"/>
                  </a:lnTo>
                  <a:lnTo>
                    <a:pt x="253" y="142"/>
                  </a:lnTo>
                  <a:lnTo>
                    <a:pt x="253" y="145"/>
                  </a:lnTo>
                  <a:lnTo>
                    <a:pt x="253" y="149"/>
                  </a:lnTo>
                  <a:lnTo>
                    <a:pt x="253" y="150"/>
                  </a:lnTo>
                  <a:lnTo>
                    <a:pt x="253" y="151"/>
                  </a:lnTo>
                  <a:lnTo>
                    <a:pt x="253" y="152"/>
                  </a:lnTo>
                  <a:lnTo>
                    <a:pt x="253" y="153"/>
                  </a:lnTo>
                  <a:lnTo>
                    <a:pt x="253" y="154"/>
                  </a:lnTo>
                  <a:lnTo>
                    <a:pt x="253" y="159"/>
                  </a:lnTo>
                  <a:lnTo>
                    <a:pt x="253" y="165"/>
                  </a:lnTo>
                  <a:lnTo>
                    <a:pt x="253" y="169"/>
                  </a:lnTo>
                  <a:lnTo>
                    <a:pt x="253" y="170"/>
                  </a:lnTo>
                  <a:lnTo>
                    <a:pt x="253" y="172"/>
                  </a:lnTo>
                  <a:lnTo>
                    <a:pt x="253" y="172"/>
                  </a:lnTo>
                  <a:lnTo>
                    <a:pt x="253" y="173"/>
                  </a:lnTo>
                  <a:lnTo>
                    <a:pt x="253" y="178"/>
                  </a:lnTo>
                  <a:lnTo>
                    <a:pt x="253" y="180"/>
                  </a:lnTo>
                  <a:lnTo>
                    <a:pt x="253" y="181"/>
                  </a:lnTo>
                  <a:lnTo>
                    <a:pt x="253" y="183"/>
                  </a:lnTo>
                  <a:lnTo>
                    <a:pt x="253" y="188"/>
                  </a:lnTo>
                  <a:lnTo>
                    <a:pt x="253" y="189"/>
                  </a:lnTo>
                  <a:lnTo>
                    <a:pt x="253" y="194"/>
                  </a:lnTo>
                  <a:lnTo>
                    <a:pt x="253" y="200"/>
                  </a:lnTo>
                  <a:lnTo>
                    <a:pt x="253" y="201"/>
                  </a:lnTo>
                  <a:lnTo>
                    <a:pt x="253" y="203"/>
                  </a:lnTo>
                  <a:lnTo>
                    <a:pt x="252" y="212"/>
                  </a:lnTo>
                  <a:lnTo>
                    <a:pt x="252" y="221"/>
                  </a:lnTo>
                  <a:lnTo>
                    <a:pt x="252" y="227"/>
                  </a:lnTo>
                  <a:lnTo>
                    <a:pt x="260" y="227"/>
                  </a:lnTo>
                  <a:lnTo>
                    <a:pt x="266" y="227"/>
                  </a:lnTo>
                  <a:lnTo>
                    <a:pt x="267" y="227"/>
                  </a:lnTo>
                  <a:lnTo>
                    <a:pt x="266" y="227"/>
                  </a:lnTo>
                  <a:lnTo>
                    <a:pt x="266" y="226"/>
                  </a:lnTo>
                  <a:lnTo>
                    <a:pt x="267" y="226"/>
                  </a:lnTo>
                  <a:lnTo>
                    <a:pt x="267" y="225"/>
                  </a:lnTo>
                  <a:lnTo>
                    <a:pt x="267" y="224"/>
                  </a:lnTo>
                  <a:lnTo>
                    <a:pt x="267" y="223"/>
                  </a:lnTo>
                  <a:lnTo>
                    <a:pt x="268" y="223"/>
                  </a:lnTo>
                  <a:lnTo>
                    <a:pt x="268" y="222"/>
                  </a:lnTo>
                  <a:lnTo>
                    <a:pt x="268" y="221"/>
                  </a:lnTo>
                  <a:lnTo>
                    <a:pt x="268" y="221"/>
                  </a:lnTo>
                  <a:lnTo>
                    <a:pt x="268" y="220"/>
                  </a:lnTo>
                  <a:lnTo>
                    <a:pt x="268" y="219"/>
                  </a:lnTo>
                  <a:lnTo>
                    <a:pt x="268" y="218"/>
                  </a:lnTo>
                  <a:lnTo>
                    <a:pt x="268" y="217"/>
                  </a:lnTo>
                  <a:lnTo>
                    <a:pt x="267" y="217"/>
                  </a:lnTo>
                  <a:lnTo>
                    <a:pt x="267" y="216"/>
                  </a:lnTo>
                  <a:lnTo>
                    <a:pt x="267" y="215"/>
                  </a:lnTo>
                  <a:lnTo>
                    <a:pt x="267" y="214"/>
                  </a:lnTo>
                  <a:lnTo>
                    <a:pt x="267" y="213"/>
                  </a:lnTo>
                  <a:lnTo>
                    <a:pt x="267" y="212"/>
                  </a:lnTo>
                  <a:lnTo>
                    <a:pt x="267" y="211"/>
                  </a:lnTo>
                  <a:lnTo>
                    <a:pt x="268" y="211"/>
                  </a:lnTo>
                  <a:lnTo>
                    <a:pt x="269" y="211"/>
                  </a:lnTo>
                  <a:lnTo>
                    <a:pt x="269" y="210"/>
                  </a:lnTo>
                  <a:lnTo>
                    <a:pt x="270" y="210"/>
                  </a:lnTo>
                  <a:lnTo>
                    <a:pt x="270" y="209"/>
                  </a:lnTo>
                  <a:lnTo>
                    <a:pt x="270" y="208"/>
                  </a:lnTo>
                  <a:lnTo>
                    <a:pt x="270" y="207"/>
                  </a:lnTo>
                  <a:lnTo>
                    <a:pt x="270" y="206"/>
                  </a:lnTo>
                  <a:lnTo>
                    <a:pt x="269" y="206"/>
                  </a:lnTo>
                  <a:lnTo>
                    <a:pt x="269" y="205"/>
                  </a:lnTo>
                  <a:lnTo>
                    <a:pt x="268" y="205"/>
                  </a:lnTo>
                  <a:lnTo>
                    <a:pt x="267" y="205"/>
                  </a:lnTo>
                  <a:lnTo>
                    <a:pt x="267" y="204"/>
                  </a:lnTo>
                  <a:lnTo>
                    <a:pt x="268" y="204"/>
                  </a:lnTo>
                  <a:lnTo>
                    <a:pt x="268" y="203"/>
                  </a:lnTo>
                  <a:lnTo>
                    <a:pt x="269" y="203"/>
                  </a:lnTo>
                  <a:lnTo>
                    <a:pt x="269" y="202"/>
                  </a:lnTo>
                  <a:lnTo>
                    <a:pt x="270" y="202"/>
                  </a:lnTo>
                  <a:lnTo>
                    <a:pt x="271" y="202"/>
                  </a:lnTo>
                  <a:lnTo>
                    <a:pt x="271" y="201"/>
                  </a:lnTo>
                  <a:lnTo>
                    <a:pt x="272" y="200"/>
                  </a:lnTo>
                  <a:lnTo>
                    <a:pt x="272" y="199"/>
                  </a:lnTo>
                  <a:lnTo>
                    <a:pt x="273" y="199"/>
                  </a:lnTo>
                  <a:lnTo>
                    <a:pt x="274" y="198"/>
                  </a:lnTo>
                  <a:lnTo>
                    <a:pt x="275" y="197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7" y="197"/>
                  </a:lnTo>
                  <a:lnTo>
                    <a:pt x="278" y="197"/>
                  </a:lnTo>
                  <a:lnTo>
                    <a:pt x="278" y="196"/>
                  </a:lnTo>
                  <a:lnTo>
                    <a:pt x="279" y="196"/>
                  </a:lnTo>
                  <a:lnTo>
                    <a:pt x="279" y="195"/>
                  </a:lnTo>
                  <a:lnTo>
                    <a:pt x="279" y="194"/>
                  </a:lnTo>
                  <a:lnTo>
                    <a:pt x="279" y="193"/>
                  </a:lnTo>
                  <a:lnTo>
                    <a:pt x="279" y="192"/>
                  </a:lnTo>
                  <a:lnTo>
                    <a:pt x="280" y="192"/>
                  </a:lnTo>
                  <a:lnTo>
                    <a:pt x="280" y="191"/>
                  </a:lnTo>
                  <a:lnTo>
                    <a:pt x="279" y="191"/>
                  </a:lnTo>
                  <a:lnTo>
                    <a:pt x="279" y="190"/>
                  </a:lnTo>
                  <a:lnTo>
                    <a:pt x="279" y="189"/>
                  </a:lnTo>
                  <a:lnTo>
                    <a:pt x="278" y="189"/>
                  </a:lnTo>
                  <a:lnTo>
                    <a:pt x="278" y="188"/>
                  </a:lnTo>
                  <a:lnTo>
                    <a:pt x="278" y="187"/>
                  </a:lnTo>
                  <a:lnTo>
                    <a:pt x="279" y="187"/>
                  </a:lnTo>
                  <a:lnTo>
                    <a:pt x="279" y="186"/>
                  </a:lnTo>
                  <a:lnTo>
                    <a:pt x="280" y="186"/>
                  </a:lnTo>
                  <a:lnTo>
                    <a:pt x="281" y="186"/>
                  </a:lnTo>
                  <a:lnTo>
                    <a:pt x="282" y="186"/>
                  </a:lnTo>
                  <a:lnTo>
                    <a:pt x="282" y="185"/>
                  </a:lnTo>
                  <a:lnTo>
                    <a:pt x="283" y="185"/>
                  </a:lnTo>
                  <a:lnTo>
                    <a:pt x="283" y="184"/>
                  </a:lnTo>
                  <a:lnTo>
                    <a:pt x="284" y="184"/>
                  </a:lnTo>
                  <a:lnTo>
                    <a:pt x="284" y="183"/>
                  </a:lnTo>
                  <a:lnTo>
                    <a:pt x="284" y="182"/>
                  </a:lnTo>
                  <a:lnTo>
                    <a:pt x="283" y="182"/>
                  </a:lnTo>
                  <a:lnTo>
                    <a:pt x="283" y="181"/>
                  </a:lnTo>
                  <a:lnTo>
                    <a:pt x="284" y="181"/>
                  </a:lnTo>
                  <a:lnTo>
                    <a:pt x="285" y="181"/>
                  </a:lnTo>
                  <a:lnTo>
                    <a:pt x="286" y="181"/>
                  </a:lnTo>
                  <a:lnTo>
                    <a:pt x="287" y="182"/>
                  </a:lnTo>
                  <a:lnTo>
                    <a:pt x="288" y="182"/>
                  </a:lnTo>
                  <a:lnTo>
                    <a:pt x="289" y="182"/>
                  </a:lnTo>
                  <a:lnTo>
                    <a:pt x="290" y="181"/>
                  </a:lnTo>
                  <a:lnTo>
                    <a:pt x="290" y="180"/>
                  </a:lnTo>
                  <a:lnTo>
                    <a:pt x="291" y="180"/>
                  </a:lnTo>
                  <a:lnTo>
                    <a:pt x="291" y="179"/>
                  </a:lnTo>
                  <a:lnTo>
                    <a:pt x="291" y="178"/>
                  </a:lnTo>
                  <a:lnTo>
                    <a:pt x="292" y="178"/>
                  </a:lnTo>
                  <a:lnTo>
                    <a:pt x="293" y="176"/>
                  </a:lnTo>
                  <a:lnTo>
                    <a:pt x="293" y="175"/>
                  </a:lnTo>
                  <a:lnTo>
                    <a:pt x="294" y="174"/>
                  </a:lnTo>
                  <a:lnTo>
                    <a:pt x="295" y="174"/>
                  </a:lnTo>
                  <a:lnTo>
                    <a:pt x="296" y="174"/>
                  </a:lnTo>
                  <a:lnTo>
                    <a:pt x="297" y="174"/>
                  </a:lnTo>
                  <a:lnTo>
                    <a:pt x="297" y="173"/>
                  </a:lnTo>
                  <a:lnTo>
                    <a:pt x="298" y="173"/>
                  </a:lnTo>
                  <a:lnTo>
                    <a:pt x="299" y="172"/>
                  </a:lnTo>
                  <a:lnTo>
                    <a:pt x="300" y="172"/>
                  </a:lnTo>
                  <a:lnTo>
                    <a:pt x="300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1"/>
                  </a:lnTo>
                  <a:lnTo>
                    <a:pt x="301" y="170"/>
                  </a:lnTo>
                  <a:lnTo>
                    <a:pt x="301" y="170"/>
                  </a:lnTo>
                  <a:lnTo>
                    <a:pt x="301" y="171"/>
                  </a:lnTo>
                  <a:lnTo>
                    <a:pt x="302" y="171"/>
                  </a:lnTo>
                  <a:lnTo>
                    <a:pt x="303" y="170"/>
                  </a:lnTo>
                  <a:lnTo>
                    <a:pt x="303" y="169"/>
                  </a:lnTo>
                  <a:lnTo>
                    <a:pt x="304" y="169"/>
                  </a:lnTo>
                  <a:lnTo>
                    <a:pt x="305" y="169"/>
                  </a:lnTo>
                  <a:lnTo>
                    <a:pt x="304" y="169"/>
                  </a:lnTo>
                  <a:lnTo>
                    <a:pt x="304" y="168"/>
                  </a:lnTo>
                  <a:lnTo>
                    <a:pt x="305" y="168"/>
                  </a:lnTo>
                  <a:lnTo>
                    <a:pt x="305" y="167"/>
                  </a:lnTo>
                  <a:lnTo>
                    <a:pt x="306" y="167"/>
                  </a:lnTo>
                  <a:lnTo>
                    <a:pt x="306" y="168"/>
                  </a:lnTo>
                  <a:lnTo>
                    <a:pt x="307" y="168"/>
                  </a:lnTo>
                  <a:lnTo>
                    <a:pt x="307" y="169"/>
                  </a:lnTo>
                  <a:lnTo>
                    <a:pt x="306" y="169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5" y="172"/>
                  </a:lnTo>
                  <a:lnTo>
                    <a:pt x="305" y="172"/>
                  </a:lnTo>
                  <a:lnTo>
                    <a:pt x="306" y="172"/>
                  </a:lnTo>
                  <a:lnTo>
                    <a:pt x="307" y="172"/>
                  </a:lnTo>
                  <a:lnTo>
                    <a:pt x="307" y="172"/>
                  </a:lnTo>
                  <a:lnTo>
                    <a:pt x="308" y="172"/>
                  </a:lnTo>
                  <a:lnTo>
                    <a:pt x="308" y="171"/>
                  </a:lnTo>
                  <a:lnTo>
                    <a:pt x="309" y="171"/>
                  </a:lnTo>
                  <a:lnTo>
                    <a:pt x="310" y="170"/>
                  </a:lnTo>
                  <a:lnTo>
                    <a:pt x="313" y="171"/>
                  </a:lnTo>
                  <a:lnTo>
                    <a:pt x="314" y="171"/>
                  </a:lnTo>
                  <a:lnTo>
                    <a:pt x="316" y="171"/>
                  </a:lnTo>
                  <a:lnTo>
                    <a:pt x="317" y="171"/>
                  </a:lnTo>
                  <a:lnTo>
                    <a:pt x="317" y="170"/>
                  </a:lnTo>
                  <a:lnTo>
                    <a:pt x="317" y="169"/>
                  </a:lnTo>
                  <a:lnTo>
                    <a:pt x="317" y="168"/>
                  </a:lnTo>
                  <a:lnTo>
                    <a:pt x="317" y="167"/>
                  </a:lnTo>
                  <a:lnTo>
                    <a:pt x="318" y="164"/>
                  </a:lnTo>
                  <a:lnTo>
                    <a:pt x="318" y="163"/>
                  </a:lnTo>
                  <a:lnTo>
                    <a:pt x="318" y="162"/>
                  </a:lnTo>
                  <a:lnTo>
                    <a:pt x="318" y="161"/>
                  </a:lnTo>
                  <a:lnTo>
                    <a:pt x="319" y="161"/>
                  </a:lnTo>
                  <a:lnTo>
                    <a:pt x="319" y="160"/>
                  </a:lnTo>
                  <a:lnTo>
                    <a:pt x="320" y="159"/>
                  </a:lnTo>
                  <a:lnTo>
                    <a:pt x="320" y="158"/>
                  </a:lnTo>
                  <a:lnTo>
                    <a:pt x="321" y="158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2" y="156"/>
                  </a:lnTo>
                  <a:lnTo>
                    <a:pt x="323" y="156"/>
                  </a:lnTo>
                  <a:lnTo>
                    <a:pt x="323" y="155"/>
                  </a:lnTo>
                  <a:lnTo>
                    <a:pt x="324" y="155"/>
                  </a:lnTo>
                  <a:lnTo>
                    <a:pt x="324" y="154"/>
                  </a:lnTo>
                  <a:lnTo>
                    <a:pt x="325" y="153"/>
                  </a:lnTo>
                  <a:lnTo>
                    <a:pt x="325" y="152"/>
                  </a:lnTo>
                  <a:lnTo>
                    <a:pt x="326" y="152"/>
                  </a:lnTo>
                  <a:lnTo>
                    <a:pt x="326" y="151"/>
                  </a:lnTo>
                  <a:lnTo>
                    <a:pt x="327" y="151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29" y="149"/>
                  </a:lnTo>
                  <a:lnTo>
                    <a:pt x="330" y="149"/>
                  </a:lnTo>
                  <a:lnTo>
                    <a:pt x="330" y="148"/>
                  </a:lnTo>
                  <a:lnTo>
                    <a:pt x="331" y="148"/>
                  </a:lnTo>
                  <a:lnTo>
                    <a:pt x="331" y="147"/>
                  </a:lnTo>
                  <a:lnTo>
                    <a:pt x="332" y="146"/>
                  </a:lnTo>
                  <a:lnTo>
                    <a:pt x="333" y="145"/>
                  </a:lnTo>
                  <a:lnTo>
                    <a:pt x="333" y="144"/>
                  </a:lnTo>
                  <a:lnTo>
                    <a:pt x="334" y="143"/>
                  </a:lnTo>
                  <a:lnTo>
                    <a:pt x="335" y="143"/>
                  </a:lnTo>
                  <a:lnTo>
                    <a:pt x="335" y="144"/>
                  </a:lnTo>
                  <a:lnTo>
                    <a:pt x="336" y="144"/>
                  </a:lnTo>
                  <a:lnTo>
                    <a:pt x="337" y="144"/>
                  </a:lnTo>
                  <a:lnTo>
                    <a:pt x="340" y="144"/>
                  </a:lnTo>
                  <a:lnTo>
                    <a:pt x="341" y="144"/>
                  </a:lnTo>
                  <a:lnTo>
                    <a:pt x="342" y="144"/>
                  </a:lnTo>
                  <a:lnTo>
                    <a:pt x="343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7" y="144"/>
                  </a:lnTo>
                  <a:lnTo>
                    <a:pt x="348" y="144"/>
                  </a:lnTo>
                  <a:lnTo>
                    <a:pt x="349" y="144"/>
                  </a:lnTo>
                  <a:lnTo>
                    <a:pt x="349" y="144"/>
                  </a:lnTo>
                  <a:lnTo>
                    <a:pt x="350" y="144"/>
                  </a:lnTo>
                  <a:lnTo>
                    <a:pt x="351" y="144"/>
                  </a:lnTo>
                  <a:lnTo>
                    <a:pt x="352" y="144"/>
                  </a:lnTo>
                  <a:lnTo>
                    <a:pt x="354" y="144"/>
                  </a:lnTo>
                  <a:lnTo>
                    <a:pt x="355" y="144"/>
                  </a:lnTo>
                  <a:lnTo>
                    <a:pt x="356" y="144"/>
                  </a:lnTo>
                  <a:lnTo>
                    <a:pt x="358" y="144"/>
                  </a:lnTo>
                  <a:lnTo>
                    <a:pt x="359" y="144"/>
                  </a:lnTo>
                  <a:lnTo>
                    <a:pt x="360" y="144"/>
                  </a:lnTo>
                  <a:lnTo>
                    <a:pt x="362" y="144"/>
                  </a:lnTo>
                  <a:lnTo>
                    <a:pt x="363" y="144"/>
                  </a:lnTo>
                  <a:lnTo>
                    <a:pt x="364" y="144"/>
                  </a:lnTo>
                  <a:lnTo>
                    <a:pt x="365" y="144"/>
                  </a:lnTo>
                  <a:lnTo>
                    <a:pt x="367" y="144"/>
                  </a:lnTo>
                  <a:lnTo>
                    <a:pt x="369" y="144"/>
                  </a:lnTo>
                  <a:lnTo>
                    <a:pt x="370" y="144"/>
                  </a:lnTo>
                  <a:lnTo>
                    <a:pt x="372" y="144"/>
                  </a:lnTo>
                  <a:lnTo>
                    <a:pt x="373" y="144"/>
                  </a:lnTo>
                  <a:lnTo>
                    <a:pt x="374" y="144"/>
                  </a:lnTo>
                  <a:lnTo>
                    <a:pt x="374" y="145"/>
                  </a:lnTo>
                  <a:lnTo>
                    <a:pt x="375" y="145"/>
                  </a:lnTo>
                  <a:lnTo>
                    <a:pt x="376" y="145"/>
                  </a:lnTo>
                  <a:lnTo>
                    <a:pt x="377" y="145"/>
                  </a:lnTo>
                  <a:lnTo>
                    <a:pt x="377" y="144"/>
                  </a:lnTo>
                  <a:lnTo>
                    <a:pt x="378" y="145"/>
                  </a:lnTo>
                  <a:lnTo>
                    <a:pt x="379" y="146"/>
                  </a:lnTo>
                  <a:lnTo>
                    <a:pt x="379" y="147"/>
                  </a:lnTo>
                  <a:lnTo>
                    <a:pt x="380" y="147"/>
                  </a:lnTo>
                  <a:lnTo>
                    <a:pt x="379" y="147"/>
                  </a:lnTo>
                  <a:lnTo>
                    <a:pt x="379" y="148"/>
                  </a:lnTo>
                  <a:lnTo>
                    <a:pt x="379" y="149"/>
                  </a:lnTo>
                  <a:lnTo>
                    <a:pt x="380" y="149"/>
                  </a:lnTo>
                  <a:lnTo>
                    <a:pt x="380" y="150"/>
                  </a:lnTo>
                  <a:lnTo>
                    <a:pt x="381" y="151"/>
                  </a:lnTo>
                  <a:lnTo>
                    <a:pt x="381" y="152"/>
                  </a:lnTo>
                  <a:lnTo>
                    <a:pt x="381" y="153"/>
                  </a:lnTo>
                  <a:lnTo>
                    <a:pt x="381" y="154"/>
                  </a:lnTo>
                  <a:lnTo>
                    <a:pt x="380" y="154"/>
                  </a:lnTo>
                  <a:lnTo>
                    <a:pt x="380" y="155"/>
                  </a:lnTo>
                  <a:lnTo>
                    <a:pt x="380" y="156"/>
                  </a:lnTo>
                  <a:lnTo>
                    <a:pt x="380" y="157"/>
                  </a:lnTo>
                  <a:lnTo>
                    <a:pt x="380" y="158"/>
                  </a:lnTo>
                  <a:lnTo>
                    <a:pt x="379" y="159"/>
                  </a:lnTo>
                  <a:lnTo>
                    <a:pt x="379" y="160"/>
                  </a:lnTo>
                  <a:lnTo>
                    <a:pt x="379" y="161"/>
                  </a:lnTo>
                  <a:lnTo>
                    <a:pt x="379" y="162"/>
                  </a:lnTo>
                  <a:lnTo>
                    <a:pt x="380" y="162"/>
                  </a:lnTo>
                  <a:lnTo>
                    <a:pt x="380" y="163"/>
                  </a:lnTo>
                  <a:lnTo>
                    <a:pt x="380" y="164"/>
                  </a:lnTo>
                  <a:lnTo>
                    <a:pt x="381" y="164"/>
                  </a:lnTo>
                  <a:lnTo>
                    <a:pt x="381" y="165"/>
                  </a:lnTo>
                  <a:lnTo>
                    <a:pt x="380" y="165"/>
                  </a:lnTo>
                  <a:lnTo>
                    <a:pt x="380" y="166"/>
                  </a:lnTo>
                  <a:lnTo>
                    <a:pt x="380" y="167"/>
                  </a:lnTo>
                  <a:lnTo>
                    <a:pt x="379" y="167"/>
                  </a:lnTo>
                  <a:lnTo>
                    <a:pt x="379" y="168"/>
                  </a:lnTo>
                  <a:lnTo>
                    <a:pt x="379" y="169"/>
                  </a:lnTo>
                  <a:lnTo>
                    <a:pt x="378" y="169"/>
                  </a:lnTo>
                  <a:lnTo>
                    <a:pt x="379" y="169"/>
                  </a:lnTo>
                  <a:lnTo>
                    <a:pt x="378" y="169"/>
                  </a:lnTo>
                  <a:lnTo>
                    <a:pt x="378" y="170"/>
                  </a:lnTo>
                  <a:lnTo>
                    <a:pt x="378" y="171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3"/>
                  </a:lnTo>
                  <a:lnTo>
                    <a:pt x="377" y="174"/>
                  </a:lnTo>
                  <a:lnTo>
                    <a:pt x="376" y="174"/>
                  </a:lnTo>
                  <a:lnTo>
                    <a:pt x="376" y="175"/>
                  </a:lnTo>
                  <a:lnTo>
                    <a:pt x="375" y="175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4" y="177"/>
                  </a:lnTo>
                  <a:lnTo>
                    <a:pt x="373" y="177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2" y="176"/>
                  </a:lnTo>
                  <a:lnTo>
                    <a:pt x="371" y="176"/>
                  </a:lnTo>
                  <a:lnTo>
                    <a:pt x="370" y="176"/>
                  </a:lnTo>
                  <a:lnTo>
                    <a:pt x="369" y="176"/>
                  </a:lnTo>
                  <a:lnTo>
                    <a:pt x="369" y="177"/>
                  </a:lnTo>
                  <a:lnTo>
                    <a:pt x="369" y="176"/>
                  </a:lnTo>
                  <a:lnTo>
                    <a:pt x="368" y="176"/>
                  </a:lnTo>
                  <a:lnTo>
                    <a:pt x="368" y="177"/>
                  </a:lnTo>
                  <a:lnTo>
                    <a:pt x="367" y="177"/>
                  </a:lnTo>
                  <a:lnTo>
                    <a:pt x="367" y="178"/>
                  </a:lnTo>
                  <a:lnTo>
                    <a:pt x="367" y="179"/>
                  </a:lnTo>
                  <a:lnTo>
                    <a:pt x="367" y="180"/>
                  </a:lnTo>
                  <a:lnTo>
                    <a:pt x="366" y="180"/>
                  </a:lnTo>
                  <a:lnTo>
                    <a:pt x="365" y="180"/>
                  </a:lnTo>
                  <a:lnTo>
                    <a:pt x="365" y="181"/>
                  </a:lnTo>
                  <a:lnTo>
                    <a:pt x="365" y="182"/>
                  </a:lnTo>
                  <a:lnTo>
                    <a:pt x="364" y="182"/>
                  </a:lnTo>
                  <a:lnTo>
                    <a:pt x="364" y="183"/>
                  </a:lnTo>
                  <a:lnTo>
                    <a:pt x="364" y="184"/>
                  </a:lnTo>
                  <a:lnTo>
                    <a:pt x="364" y="185"/>
                  </a:lnTo>
                  <a:lnTo>
                    <a:pt x="364" y="186"/>
                  </a:lnTo>
                  <a:lnTo>
                    <a:pt x="364" y="187"/>
                  </a:lnTo>
                  <a:lnTo>
                    <a:pt x="364" y="188"/>
                  </a:lnTo>
                  <a:lnTo>
                    <a:pt x="364" y="189"/>
                  </a:lnTo>
                  <a:lnTo>
                    <a:pt x="364" y="190"/>
                  </a:lnTo>
                  <a:lnTo>
                    <a:pt x="363" y="190"/>
                  </a:lnTo>
                  <a:lnTo>
                    <a:pt x="364" y="190"/>
                  </a:lnTo>
                  <a:lnTo>
                    <a:pt x="365" y="190"/>
                  </a:lnTo>
                  <a:lnTo>
                    <a:pt x="366" y="190"/>
                  </a:lnTo>
                  <a:lnTo>
                    <a:pt x="367" y="189"/>
                  </a:lnTo>
                  <a:lnTo>
                    <a:pt x="368" y="188"/>
                  </a:lnTo>
                  <a:lnTo>
                    <a:pt x="368" y="187"/>
                  </a:lnTo>
                  <a:lnTo>
                    <a:pt x="369" y="186"/>
                  </a:lnTo>
                  <a:lnTo>
                    <a:pt x="370" y="186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4" y="186"/>
                  </a:lnTo>
                  <a:lnTo>
                    <a:pt x="376" y="186"/>
                  </a:lnTo>
                  <a:lnTo>
                    <a:pt x="377" y="186"/>
                  </a:lnTo>
                  <a:lnTo>
                    <a:pt x="380" y="186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7" y="186"/>
                  </a:lnTo>
                  <a:lnTo>
                    <a:pt x="396" y="186"/>
                  </a:lnTo>
                  <a:lnTo>
                    <a:pt x="397" y="186"/>
                  </a:lnTo>
                  <a:lnTo>
                    <a:pt x="397" y="187"/>
                  </a:lnTo>
                  <a:lnTo>
                    <a:pt x="397" y="188"/>
                  </a:lnTo>
                  <a:lnTo>
                    <a:pt x="398" y="188"/>
                  </a:lnTo>
                  <a:lnTo>
                    <a:pt x="400" y="188"/>
                  </a:lnTo>
                  <a:lnTo>
                    <a:pt x="401" y="188"/>
                  </a:lnTo>
                  <a:lnTo>
                    <a:pt x="406" y="188"/>
                  </a:lnTo>
                  <a:lnTo>
                    <a:pt x="410" y="188"/>
                  </a:lnTo>
                  <a:lnTo>
                    <a:pt x="412" y="188"/>
                  </a:lnTo>
                  <a:lnTo>
                    <a:pt x="413" y="188"/>
                  </a:lnTo>
                  <a:lnTo>
                    <a:pt x="416" y="188"/>
                  </a:lnTo>
                  <a:lnTo>
                    <a:pt x="416" y="187"/>
                  </a:lnTo>
                  <a:lnTo>
                    <a:pt x="415" y="186"/>
                  </a:lnTo>
                  <a:lnTo>
                    <a:pt x="414" y="186"/>
                  </a:lnTo>
                  <a:lnTo>
                    <a:pt x="414" y="185"/>
                  </a:lnTo>
                  <a:lnTo>
                    <a:pt x="415" y="185"/>
                  </a:lnTo>
                  <a:lnTo>
                    <a:pt x="416" y="185"/>
                  </a:lnTo>
                  <a:lnTo>
                    <a:pt x="416" y="184"/>
                  </a:lnTo>
                  <a:lnTo>
                    <a:pt x="416" y="183"/>
                  </a:lnTo>
                  <a:lnTo>
                    <a:pt x="417" y="183"/>
                  </a:lnTo>
                  <a:lnTo>
                    <a:pt x="418" y="183"/>
                  </a:lnTo>
                  <a:lnTo>
                    <a:pt x="420" y="183"/>
                  </a:lnTo>
                  <a:lnTo>
                    <a:pt x="421" y="183"/>
                  </a:lnTo>
                  <a:lnTo>
                    <a:pt x="421" y="184"/>
                  </a:lnTo>
                  <a:lnTo>
                    <a:pt x="421" y="185"/>
                  </a:lnTo>
                  <a:lnTo>
                    <a:pt x="421" y="187"/>
                  </a:lnTo>
                  <a:lnTo>
                    <a:pt x="421" y="188"/>
                  </a:lnTo>
                  <a:lnTo>
                    <a:pt x="421" y="189"/>
                  </a:lnTo>
                  <a:lnTo>
                    <a:pt x="422" y="189"/>
                  </a:lnTo>
                  <a:lnTo>
                    <a:pt x="425" y="189"/>
                  </a:lnTo>
                  <a:lnTo>
                    <a:pt x="425" y="190"/>
                  </a:lnTo>
                  <a:lnTo>
                    <a:pt x="426" y="190"/>
                  </a:lnTo>
                  <a:lnTo>
                    <a:pt x="428" y="188"/>
                  </a:lnTo>
                  <a:lnTo>
                    <a:pt x="428" y="187"/>
                  </a:lnTo>
                  <a:lnTo>
                    <a:pt x="428" y="186"/>
                  </a:lnTo>
                  <a:lnTo>
                    <a:pt x="427" y="182"/>
                  </a:lnTo>
                  <a:lnTo>
                    <a:pt x="426" y="180"/>
                  </a:lnTo>
                  <a:lnTo>
                    <a:pt x="426" y="179"/>
                  </a:lnTo>
                  <a:lnTo>
                    <a:pt x="426" y="178"/>
                  </a:lnTo>
                  <a:lnTo>
                    <a:pt x="425" y="178"/>
                  </a:lnTo>
                  <a:lnTo>
                    <a:pt x="425" y="177"/>
                  </a:lnTo>
                  <a:lnTo>
                    <a:pt x="424" y="176"/>
                  </a:lnTo>
                  <a:lnTo>
                    <a:pt x="424" y="175"/>
                  </a:lnTo>
                  <a:lnTo>
                    <a:pt x="423" y="175"/>
                  </a:lnTo>
                  <a:lnTo>
                    <a:pt x="423" y="174"/>
                  </a:lnTo>
                  <a:lnTo>
                    <a:pt x="424" y="175"/>
                  </a:lnTo>
                  <a:lnTo>
                    <a:pt x="424" y="176"/>
                  </a:lnTo>
                  <a:lnTo>
                    <a:pt x="425" y="176"/>
                  </a:lnTo>
                  <a:lnTo>
                    <a:pt x="426" y="176"/>
                  </a:lnTo>
                  <a:lnTo>
                    <a:pt x="427" y="176"/>
                  </a:lnTo>
                  <a:lnTo>
                    <a:pt x="427" y="177"/>
                  </a:lnTo>
                  <a:lnTo>
                    <a:pt x="427" y="176"/>
                  </a:lnTo>
                  <a:lnTo>
                    <a:pt x="428" y="176"/>
                  </a:lnTo>
                  <a:lnTo>
                    <a:pt x="428" y="177"/>
                  </a:lnTo>
                  <a:lnTo>
                    <a:pt x="429" y="177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0" y="175"/>
                  </a:lnTo>
                  <a:lnTo>
                    <a:pt x="431" y="175"/>
                  </a:lnTo>
                  <a:lnTo>
                    <a:pt x="431" y="174"/>
                  </a:lnTo>
                  <a:lnTo>
                    <a:pt x="431" y="175"/>
                  </a:lnTo>
                  <a:lnTo>
                    <a:pt x="432" y="175"/>
                  </a:lnTo>
                  <a:lnTo>
                    <a:pt x="432" y="174"/>
                  </a:lnTo>
                  <a:lnTo>
                    <a:pt x="433" y="174"/>
                  </a:lnTo>
                  <a:lnTo>
                    <a:pt x="433" y="175"/>
                  </a:lnTo>
                  <a:lnTo>
                    <a:pt x="434" y="175"/>
                  </a:lnTo>
                  <a:lnTo>
                    <a:pt x="434" y="176"/>
                  </a:lnTo>
                  <a:lnTo>
                    <a:pt x="435" y="176"/>
                  </a:lnTo>
                  <a:lnTo>
                    <a:pt x="435" y="175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7" y="176"/>
                  </a:lnTo>
                  <a:lnTo>
                    <a:pt x="438" y="176"/>
                  </a:lnTo>
                  <a:lnTo>
                    <a:pt x="439" y="176"/>
                  </a:lnTo>
                  <a:lnTo>
                    <a:pt x="440" y="176"/>
                  </a:lnTo>
                  <a:lnTo>
                    <a:pt x="440" y="175"/>
                  </a:lnTo>
                  <a:lnTo>
                    <a:pt x="441" y="175"/>
                  </a:lnTo>
                  <a:lnTo>
                    <a:pt x="441" y="174"/>
                  </a:lnTo>
                  <a:lnTo>
                    <a:pt x="442" y="174"/>
                  </a:lnTo>
                  <a:lnTo>
                    <a:pt x="442" y="173"/>
                  </a:lnTo>
                  <a:lnTo>
                    <a:pt x="443" y="173"/>
                  </a:lnTo>
                  <a:lnTo>
                    <a:pt x="443" y="172"/>
                  </a:lnTo>
                  <a:lnTo>
                    <a:pt x="444" y="172"/>
                  </a:lnTo>
                  <a:lnTo>
                    <a:pt x="444" y="173"/>
                  </a:lnTo>
                  <a:lnTo>
                    <a:pt x="444" y="172"/>
                  </a:lnTo>
                  <a:lnTo>
                    <a:pt x="445" y="172"/>
                  </a:lnTo>
                  <a:lnTo>
                    <a:pt x="446" y="173"/>
                  </a:lnTo>
                  <a:lnTo>
                    <a:pt x="447" y="173"/>
                  </a:lnTo>
                  <a:lnTo>
                    <a:pt x="448" y="173"/>
                  </a:lnTo>
                  <a:lnTo>
                    <a:pt x="449" y="173"/>
                  </a:lnTo>
                  <a:lnTo>
                    <a:pt x="449" y="172"/>
                  </a:lnTo>
                  <a:lnTo>
                    <a:pt x="450" y="172"/>
                  </a:lnTo>
                  <a:lnTo>
                    <a:pt x="451" y="171"/>
                  </a:lnTo>
                  <a:lnTo>
                    <a:pt x="451" y="170"/>
                  </a:lnTo>
                  <a:lnTo>
                    <a:pt x="451" y="169"/>
                  </a:lnTo>
                  <a:lnTo>
                    <a:pt x="450" y="167"/>
                  </a:lnTo>
                  <a:lnTo>
                    <a:pt x="450" y="166"/>
                  </a:lnTo>
                  <a:lnTo>
                    <a:pt x="450" y="165"/>
                  </a:lnTo>
                  <a:lnTo>
                    <a:pt x="449" y="165"/>
                  </a:lnTo>
                  <a:lnTo>
                    <a:pt x="449" y="164"/>
                  </a:lnTo>
                  <a:lnTo>
                    <a:pt x="449" y="163"/>
                  </a:lnTo>
                  <a:lnTo>
                    <a:pt x="449" y="159"/>
                  </a:lnTo>
                  <a:lnTo>
                    <a:pt x="449" y="158"/>
                  </a:lnTo>
                  <a:lnTo>
                    <a:pt x="448" y="158"/>
                  </a:lnTo>
                  <a:lnTo>
                    <a:pt x="449" y="158"/>
                  </a:lnTo>
                  <a:lnTo>
                    <a:pt x="449" y="157"/>
                  </a:lnTo>
                  <a:lnTo>
                    <a:pt x="449" y="156"/>
                  </a:lnTo>
                  <a:lnTo>
                    <a:pt x="449" y="155"/>
                  </a:lnTo>
                  <a:lnTo>
                    <a:pt x="449" y="154"/>
                  </a:lnTo>
                  <a:lnTo>
                    <a:pt x="449" y="153"/>
                  </a:lnTo>
                  <a:lnTo>
                    <a:pt x="448" y="152"/>
                  </a:lnTo>
                  <a:lnTo>
                    <a:pt x="448" y="151"/>
                  </a:lnTo>
                  <a:lnTo>
                    <a:pt x="448" y="150"/>
                  </a:lnTo>
                  <a:lnTo>
                    <a:pt x="447" y="148"/>
                  </a:lnTo>
                  <a:lnTo>
                    <a:pt x="447" y="147"/>
                  </a:lnTo>
                  <a:lnTo>
                    <a:pt x="447" y="146"/>
                  </a:lnTo>
                  <a:lnTo>
                    <a:pt x="447" y="145"/>
                  </a:lnTo>
                  <a:lnTo>
                    <a:pt x="447" y="144"/>
                  </a:lnTo>
                  <a:lnTo>
                    <a:pt x="447" y="143"/>
                  </a:lnTo>
                  <a:lnTo>
                    <a:pt x="447" y="142"/>
                  </a:lnTo>
                  <a:lnTo>
                    <a:pt x="447" y="141"/>
                  </a:lnTo>
                  <a:lnTo>
                    <a:pt x="447" y="140"/>
                  </a:lnTo>
                  <a:lnTo>
                    <a:pt x="447" y="139"/>
                  </a:lnTo>
                  <a:lnTo>
                    <a:pt x="447" y="138"/>
                  </a:lnTo>
                  <a:lnTo>
                    <a:pt x="447" y="137"/>
                  </a:lnTo>
                  <a:lnTo>
                    <a:pt x="448" y="136"/>
                  </a:lnTo>
                  <a:lnTo>
                    <a:pt x="448" y="135"/>
                  </a:lnTo>
                  <a:lnTo>
                    <a:pt x="448" y="134"/>
                  </a:lnTo>
                  <a:lnTo>
                    <a:pt x="448" y="133"/>
                  </a:lnTo>
                  <a:lnTo>
                    <a:pt x="448" y="132"/>
                  </a:lnTo>
                  <a:lnTo>
                    <a:pt x="448" y="130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4"/>
                  </a:lnTo>
                  <a:lnTo>
                    <a:pt x="448" y="124"/>
                  </a:lnTo>
                  <a:lnTo>
                    <a:pt x="448" y="122"/>
                  </a:lnTo>
                  <a:lnTo>
                    <a:pt x="448" y="121"/>
                  </a:lnTo>
                  <a:lnTo>
                    <a:pt x="448" y="120"/>
                  </a:lnTo>
                  <a:lnTo>
                    <a:pt x="448" y="117"/>
                  </a:lnTo>
                  <a:lnTo>
                    <a:pt x="448" y="115"/>
                  </a:lnTo>
                  <a:lnTo>
                    <a:pt x="448" y="113"/>
                  </a:lnTo>
                  <a:lnTo>
                    <a:pt x="448" y="112"/>
                  </a:lnTo>
                  <a:lnTo>
                    <a:pt x="448" y="111"/>
                  </a:lnTo>
                  <a:lnTo>
                    <a:pt x="448" y="109"/>
                  </a:lnTo>
                  <a:lnTo>
                    <a:pt x="448" y="108"/>
                  </a:lnTo>
                  <a:lnTo>
                    <a:pt x="448" y="107"/>
                  </a:lnTo>
                  <a:lnTo>
                    <a:pt x="448" y="106"/>
                  </a:lnTo>
                  <a:lnTo>
                    <a:pt x="447" y="106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6" y="104"/>
                  </a:lnTo>
                  <a:lnTo>
                    <a:pt x="446" y="103"/>
                  </a:lnTo>
                  <a:lnTo>
                    <a:pt x="445" y="102"/>
                  </a:lnTo>
                  <a:lnTo>
                    <a:pt x="445" y="101"/>
                  </a:lnTo>
                  <a:lnTo>
                    <a:pt x="445" y="100"/>
                  </a:lnTo>
                  <a:lnTo>
                    <a:pt x="445" y="99"/>
                  </a:lnTo>
                  <a:lnTo>
                    <a:pt x="445" y="98"/>
                  </a:lnTo>
                  <a:lnTo>
                    <a:pt x="445" y="97"/>
                  </a:lnTo>
                  <a:lnTo>
                    <a:pt x="445" y="96"/>
                  </a:lnTo>
                  <a:lnTo>
                    <a:pt x="445" y="94"/>
                  </a:lnTo>
                  <a:lnTo>
                    <a:pt x="445" y="93"/>
                  </a:lnTo>
                  <a:lnTo>
                    <a:pt x="445" y="92"/>
                  </a:lnTo>
                  <a:lnTo>
                    <a:pt x="445" y="91"/>
                  </a:lnTo>
                  <a:lnTo>
                    <a:pt x="445" y="90"/>
                  </a:lnTo>
                  <a:lnTo>
                    <a:pt x="445" y="89"/>
                  </a:lnTo>
                  <a:lnTo>
                    <a:pt x="445" y="88"/>
                  </a:lnTo>
                  <a:lnTo>
                    <a:pt x="445" y="87"/>
                  </a:lnTo>
                  <a:lnTo>
                    <a:pt x="445" y="85"/>
                  </a:lnTo>
                  <a:lnTo>
                    <a:pt x="445" y="84"/>
                  </a:lnTo>
                  <a:lnTo>
                    <a:pt x="446" y="83"/>
                  </a:lnTo>
                  <a:lnTo>
                    <a:pt x="446" y="82"/>
                  </a:lnTo>
                  <a:lnTo>
                    <a:pt x="446" y="81"/>
                  </a:lnTo>
                  <a:lnTo>
                    <a:pt x="446" y="80"/>
                  </a:lnTo>
                  <a:lnTo>
                    <a:pt x="446" y="79"/>
                  </a:lnTo>
                  <a:lnTo>
                    <a:pt x="446" y="78"/>
                  </a:lnTo>
                  <a:lnTo>
                    <a:pt x="446" y="77"/>
                  </a:lnTo>
                  <a:lnTo>
                    <a:pt x="446" y="76"/>
                  </a:lnTo>
                  <a:lnTo>
                    <a:pt x="446" y="75"/>
                  </a:lnTo>
                  <a:lnTo>
                    <a:pt x="445" y="75"/>
                  </a:lnTo>
                  <a:lnTo>
                    <a:pt x="445" y="75"/>
                  </a:lnTo>
                  <a:lnTo>
                    <a:pt x="445" y="74"/>
                  </a:lnTo>
                  <a:lnTo>
                    <a:pt x="444" y="73"/>
                  </a:lnTo>
                  <a:lnTo>
                    <a:pt x="444" y="72"/>
                  </a:lnTo>
                  <a:lnTo>
                    <a:pt x="444" y="71"/>
                  </a:lnTo>
                  <a:lnTo>
                    <a:pt x="444" y="70"/>
                  </a:lnTo>
                  <a:lnTo>
                    <a:pt x="443" y="70"/>
                  </a:lnTo>
                  <a:lnTo>
                    <a:pt x="443" y="69"/>
                  </a:lnTo>
                  <a:lnTo>
                    <a:pt x="443" y="68"/>
                  </a:lnTo>
                  <a:lnTo>
                    <a:pt x="443" y="67"/>
                  </a:lnTo>
                  <a:lnTo>
                    <a:pt x="443" y="66"/>
                  </a:lnTo>
                  <a:lnTo>
                    <a:pt x="443" y="65"/>
                  </a:lnTo>
                  <a:lnTo>
                    <a:pt x="442" y="65"/>
                  </a:lnTo>
                  <a:lnTo>
                    <a:pt x="442" y="64"/>
                  </a:lnTo>
                  <a:lnTo>
                    <a:pt x="441" y="63"/>
                  </a:lnTo>
                  <a:lnTo>
                    <a:pt x="441" y="62"/>
                  </a:lnTo>
                  <a:lnTo>
                    <a:pt x="441" y="61"/>
                  </a:lnTo>
                  <a:lnTo>
                    <a:pt x="440" y="61"/>
                  </a:lnTo>
                  <a:lnTo>
                    <a:pt x="440" y="60"/>
                  </a:lnTo>
                  <a:lnTo>
                    <a:pt x="439" y="59"/>
                  </a:lnTo>
                  <a:lnTo>
                    <a:pt x="439" y="58"/>
                  </a:lnTo>
                  <a:lnTo>
                    <a:pt x="439" y="57"/>
                  </a:lnTo>
                  <a:lnTo>
                    <a:pt x="438" y="57"/>
                  </a:lnTo>
                  <a:lnTo>
                    <a:pt x="438" y="56"/>
                  </a:lnTo>
                  <a:lnTo>
                    <a:pt x="438" y="55"/>
                  </a:lnTo>
                  <a:lnTo>
                    <a:pt x="438" y="54"/>
                  </a:lnTo>
                  <a:lnTo>
                    <a:pt x="438" y="53"/>
                  </a:lnTo>
                  <a:lnTo>
                    <a:pt x="438" y="52"/>
                  </a:lnTo>
                  <a:lnTo>
                    <a:pt x="438" y="51"/>
                  </a:lnTo>
                  <a:lnTo>
                    <a:pt x="439" y="51"/>
                  </a:lnTo>
                  <a:lnTo>
                    <a:pt x="439" y="50"/>
                  </a:lnTo>
                  <a:lnTo>
                    <a:pt x="439" y="49"/>
                  </a:lnTo>
                  <a:lnTo>
                    <a:pt x="439" y="48"/>
                  </a:lnTo>
                  <a:lnTo>
                    <a:pt x="439" y="47"/>
                  </a:lnTo>
                  <a:lnTo>
                    <a:pt x="439" y="46"/>
                  </a:lnTo>
                  <a:lnTo>
                    <a:pt x="439" y="45"/>
                  </a:lnTo>
                  <a:lnTo>
                    <a:pt x="440" y="44"/>
                  </a:lnTo>
                  <a:lnTo>
                    <a:pt x="440" y="43"/>
                  </a:lnTo>
                  <a:lnTo>
                    <a:pt x="440" y="41"/>
                  </a:lnTo>
                  <a:lnTo>
                    <a:pt x="441" y="41"/>
                  </a:lnTo>
                  <a:lnTo>
                    <a:pt x="442" y="41"/>
                  </a:lnTo>
                  <a:lnTo>
                    <a:pt x="445" y="41"/>
                  </a:lnTo>
                  <a:lnTo>
                    <a:pt x="446" y="41"/>
                  </a:lnTo>
                  <a:lnTo>
                    <a:pt x="446" y="41"/>
                  </a:lnTo>
                  <a:lnTo>
                    <a:pt x="448" y="41"/>
                  </a:lnTo>
                  <a:lnTo>
                    <a:pt x="449" y="41"/>
                  </a:lnTo>
                  <a:lnTo>
                    <a:pt x="451" y="41"/>
                  </a:lnTo>
                  <a:lnTo>
                    <a:pt x="452" y="41"/>
                  </a:lnTo>
                  <a:lnTo>
                    <a:pt x="454" y="41"/>
                  </a:lnTo>
                  <a:lnTo>
                    <a:pt x="455" y="41"/>
                  </a:lnTo>
                  <a:lnTo>
                    <a:pt x="463" y="40"/>
                  </a:lnTo>
                  <a:lnTo>
                    <a:pt x="470" y="40"/>
                  </a:lnTo>
                  <a:lnTo>
                    <a:pt x="476" y="40"/>
                  </a:lnTo>
                  <a:lnTo>
                    <a:pt x="483" y="40"/>
                  </a:lnTo>
                  <a:lnTo>
                    <a:pt x="484" y="40"/>
                  </a:lnTo>
                  <a:lnTo>
                    <a:pt x="485" y="40"/>
                  </a:lnTo>
                  <a:lnTo>
                    <a:pt x="486" y="40"/>
                  </a:lnTo>
                  <a:lnTo>
                    <a:pt x="488" y="40"/>
                  </a:lnTo>
                  <a:lnTo>
                    <a:pt x="489" y="40"/>
                  </a:lnTo>
                  <a:lnTo>
                    <a:pt x="490" y="40"/>
                  </a:lnTo>
                  <a:lnTo>
                    <a:pt x="491" y="40"/>
                  </a:lnTo>
                  <a:lnTo>
                    <a:pt x="492" y="40"/>
                  </a:lnTo>
                  <a:lnTo>
                    <a:pt x="492" y="41"/>
                  </a:lnTo>
                  <a:lnTo>
                    <a:pt x="492" y="42"/>
                  </a:lnTo>
                  <a:lnTo>
                    <a:pt x="492" y="43"/>
                  </a:lnTo>
                  <a:lnTo>
                    <a:pt x="492" y="44"/>
                  </a:lnTo>
                  <a:lnTo>
                    <a:pt x="492" y="45"/>
                  </a:lnTo>
                  <a:lnTo>
                    <a:pt x="492" y="46"/>
                  </a:lnTo>
                  <a:lnTo>
                    <a:pt x="492" y="47"/>
                  </a:lnTo>
                  <a:lnTo>
                    <a:pt x="492" y="48"/>
                  </a:lnTo>
                  <a:lnTo>
                    <a:pt x="492" y="49"/>
                  </a:lnTo>
                  <a:lnTo>
                    <a:pt x="492" y="50"/>
                  </a:lnTo>
                  <a:lnTo>
                    <a:pt x="492" y="52"/>
                  </a:lnTo>
                  <a:lnTo>
                    <a:pt x="492" y="53"/>
                  </a:lnTo>
                  <a:lnTo>
                    <a:pt x="492" y="54"/>
                  </a:lnTo>
                  <a:lnTo>
                    <a:pt x="492" y="55"/>
                  </a:lnTo>
                  <a:lnTo>
                    <a:pt x="492" y="56"/>
                  </a:lnTo>
                  <a:lnTo>
                    <a:pt x="492" y="57"/>
                  </a:lnTo>
                  <a:lnTo>
                    <a:pt x="492" y="58"/>
                  </a:lnTo>
                  <a:lnTo>
                    <a:pt x="492" y="59"/>
                  </a:lnTo>
                  <a:lnTo>
                    <a:pt x="492" y="60"/>
                  </a:lnTo>
                  <a:lnTo>
                    <a:pt x="492" y="61"/>
                  </a:lnTo>
                  <a:lnTo>
                    <a:pt x="492" y="63"/>
                  </a:lnTo>
                  <a:lnTo>
                    <a:pt x="492" y="64"/>
                  </a:lnTo>
                  <a:lnTo>
                    <a:pt x="492" y="66"/>
                  </a:lnTo>
                  <a:lnTo>
                    <a:pt x="492" y="69"/>
                  </a:lnTo>
                  <a:lnTo>
                    <a:pt x="492" y="70"/>
                  </a:lnTo>
                  <a:lnTo>
                    <a:pt x="492" y="71"/>
                  </a:lnTo>
                  <a:lnTo>
                    <a:pt x="492" y="72"/>
                  </a:lnTo>
                  <a:lnTo>
                    <a:pt x="492" y="75"/>
                  </a:lnTo>
                  <a:lnTo>
                    <a:pt x="492" y="76"/>
                  </a:lnTo>
                  <a:lnTo>
                    <a:pt x="492" y="78"/>
                  </a:lnTo>
                  <a:lnTo>
                    <a:pt x="492" y="79"/>
                  </a:lnTo>
                  <a:lnTo>
                    <a:pt x="492" y="80"/>
                  </a:lnTo>
                  <a:lnTo>
                    <a:pt x="492" y="81"/>
                  </a:lnTo>
                  <a:lnTo>
                    <a:pt x="492" y="82"/>
                  </a:lnTo>
                  <a:lnTo>
                    <a:pt x="492" y="83"/>
                  </a:lnTo>
                  <a:lnTo>
                    <a:pt x="492" y="84"/>
                  </a:lnTo>
                  <a:lnTo>
                    <a:pt x="492" y="85"/>
                  </a:lnTo>
                  <a:lnTo>
                    <a:pt x="492" y="86"/>
                  </a:lnTo>
                  <a:lnTo>
                    <a:pt x="492" y="87"/>
                  </a:lnTo>
                  <a:lnTo>
                    <a:pt x="492" y="88"/>
                  </a:lnTo>
                  <a:lnTo>
                    <a:pt x="492" y="89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2" y="92"/>
                  </a:lnTo>
                  <a:lnTo>
                    <a:pt x="492" y="93"/>
                  </a:lnTo>
                  <a:lnTo>
                    <a:pt x="492" y="94"/>
                  </a:lnTo>
                  <a:lnTo>
                    <a:pt x="492" y="95"/>
                  </a:lnTo>
                  <a:lnTo>
                    <a:pt x="492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4" y="96"/>
                  </a:lnTo>
                  <a:lnTo>
                    <a:pt x="496" y="96"/>
                  </a:lnTo>
                  <a:lnTo>
                    <a:pt x="497" y="96"/>
                  </a:lnTo>
                  <a:lnTo>
                    <a:pt x="499" y="96"/>
                  </a:lnTo>
                  <a:lnTo>
                    <a:pt x="501" y="96"/>
                  </a:lnTo>
                  <a:lnTo>
                    <a:pt x="502" y="96"/>
                  </a:lnTo>
                  <a:lnTo>
                    <a:pt x="503" y="96"/>
                  </a:lnTo>
                  <a:lnTo>
                    <a:pt x="504" y="96"/>
                  </a:lnTo>
                  <a:lnTo>
                    <a:pt x="505" y="96"/>
                  </a:lnTo>
                  <a:lnTo>
                    <a:pt x="506" y="96"/>
                  </a:lnTo>
                  <a:lnTo>
                    <a:pt x="507" y="96"/>
                  </a:lnTo>
                  <a:lnTo>
                    <a:pt x="510" y="96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4" y="96"/>
                  </a:lnTo>
                  <a:lnTo>
                    <a:pt x="515" y="96"/>
                  </a:lnTo>
                  <a:lnTo>
                    <a:pt x="516" y="96"/>
                  </a:lnTo>
                  <a:lnTo>
                    <a:pt x="517" y="97"/>
                  </a:lnTo>
                  <a:lnTo>
                    <a:pt x="518" y="97"/>
                  </a:lnTo>
                  <a:lnTo>
                    <a:pt x="521" y="97"/>
                  </a:lnTo>
                  <a:lnTo>
                    <a:pt x="522" y="97"/>
                  </a:lnTo>
                  <a:lnTo>
                    <a:pt x="524" y="97"/>
                  </a:lnTo>
                  <a:lnTo>
                    <a:pt x="526" y="97"/>
                  </a:lnTo>
                  <a:lnTo>
                    <a:pt x="527" y="97"/>
                  </a:lnTo>
                  <a:lnTo>
                    <a:pt x="528" y="97"/>
                  </a:lnTo>
                  <a:lnTo>
                    <a:pt x="529" y="97"/>
                  </a:lnTo>
                  <a:lnTo>
                    <a:pt x="530" y="97"/>
                  </a:lnTo>
                  <a:lnTo>
                    <a:pt x="532" y="97"/>
                  </a:lnTo>
                  <a:lnTo>
                    <a:pt x="535" y="97"/>
                  </a:lnTo>
                  <a:lnTo>
                    <a:pt x="537" y="97"/>
                  </a:lnTo>
                  <a:lnTo>
                    <a:pt x="538" y="97"/>
                  </a:lnTo>
                  <a:lnTo>
                    <a:pt x="539" y="97"/>
                  </a:lnTo>
                  <a:lnTo>
                    <a:pt x="540" y="97"/>
                  </a:lnTo>
                  <a:lnTo>
                    <a:pt x="541" y="97"/>
                  </a:lnTo>
                  <a:lnTo>
                    <a:pt x="542" y="97"/>
                  </a:lnTo>
                  <a:lnTo>
                    <a:pt x="542" y="97"/>
                  </a:lnTo>
                  <a:lnTo>
                    <a:pt x="543" y="97"/>
                  </a:lnTo>
                  <a:lnTo>
                    <a:pt x="544" y="97"/>
                  </a:lnTo>
                  <a:lnTo>
                    <a:pt x="545" y="97"/>
                  </a:lnTo>
                  <a:lnTo>
                    <a:pt x="546" y="97"/>
                  </a:lnTo>
                  <a:lnTo>
                    <a:pt x="547" y="97"/>
                  </a:lnTo>
                  <a:lnTo>
                    <a:pt x="548" y="97"/>
                  </a:lnTo>
                  <a:lnTo>
                    <a:pt x="549" y="97"/>
                  </a:lnTo>
                  <a:lnTo>
                    <a:pt x="550" y="97"/>
                  </a:lnTo>
                  <a:lnTo>
                    <a:pt x="551" y="97"/>
                  </a:lnTo>
                  <a:lnTo>
                    <a:pt x="552" y="97"/>
                  </a:lnTo>
                  <a:lnTo>
                    <a:pt x="553" y="97"/>
                  </a:lnTo>
                  <a:lnTo>
                    <a:pt x="554" y="97"/>
                  </a:lnTo>
                  <a:lnTo>
                    <a:pt x="555" y="97"/>
                  </a:lnTo>
                  <a:lnTo>
                    <a:pt x="557" y="97"/>
                  </a:lnTo>
                  <a:lnTo>
                    <a:pt x="558" y="97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2" y="97"/>
                  </a:lnTo>
                  <a:lnTo>
                    <a:pt x="566" y="97"/>
                  </a:lnTo>
                  <a:lnTo>
                    <a:pt x="567" y="97"/>
                  </a:lnTo>
                  <a:lnTo>
                    <a:pt x="569" y="97"/>
                  </a:lnTo>
                  <a:lnTo>
                    <a:pt x="570" y="97"/>
                  </a:lnTo>
                  <a:lnTo>
                    <a:pt x="573" y="97"/>
                  </a:lnTo>
                  <a:lnTo>
                    <a:pt x="574" y="97"/>
                  </a:lnTo>
                  <a:lnTo>
                    <a:pt x="575" y="97"/>
                  </a:lnTo>
                  <a:lnTo>
                    <a:pt x="576" y="97"/>
                  </a:lnTo>
                  <a:lnTo>
                    <a:pt x="577" y="97"/>
                  </a:lnTo>
                  <a:lnTo>
                    <a:pt x="580" y="97"/>
                  </a:lnTo>
                  <a:lnTo>
                    <a:pt x="581" y="97"/>
                  </a:lnTo>
                  <a:lnTo>
                    <a:pt x="583" y="97"/>
                  </a:lnTo>
                  <a:lnTo>
                    <a:pt x="584" y="97"/>
                  </a:lnTo>
                  <a:lnTo>
                    <a:pt x="587" y="97"/>
                  </a:lnTo>
                  <a:lnTo>
                    <a:pt x="589" y="97"/>
                  </a:lnTo>
                  <a:lnTo>
                    <a:pt x="590" y="97"/>
                  </a:lnTo>
                  <a:lnTo>
                    <a:pt x="592" y="97"/>
                  </a:lnTo>
                  <a:lnTo>
                    <a:pt x="595" y="97"/>
                  </a:lnTo>
                  <a:lnTo>
                    <a:pt x="596" y="97"/>
                  </a:lnTo>
                  <a:lnTo>
                    <a:pt x="597" y="97"/>
                  </a:lnTo>
                  <a:lnTo>
                    <a:pt x="597" y="99"/>
                  </a:lnTo>
                  <a:lnTo>
                    <a:pt x="597" y="100"/>
                  </a:lnTo>
                  <a:lnTo>
                    <a:pt x="597" y="101"/>
                  </a:lnTo>
                  <a:lnTo>
                    <a:pt x="597" y="103"/>
                  </a:lnTo>
                  <a:lnTo>
                    <a:pt x="597" y="104"/>
                  </a:lnTo>
                  <a:lnTo>
                    <a:pt x="598" y="104"/>
                  </a:lnTo>
                  <a:lnTo>
                    <a:pt x="599" y="104"/>
                  </a:lnTo>
                  <a:lnTo>
                    <a:pt x="600" y="104"/>
                  </a:lnTo>
                  <a:lnTo>
                    <a:pt x="601" y="104"/>
                  </a:lnTo>
                  <a:lnTo>
                    <a:pt x="603" y="104"/>
                  </a:lnTo>
                  <a:lnTo>
                    <a:pt x="604" y="104"/>
                  </a:lnTo>
                  <a:lnTo>
                    <a:pt x="604" y="105"/>
                  </a:lnTo>
                  <a:lnTo>
                    <a:pt x="605" y="105"/>
                  </a:lnTo>
                  <a:lnTo>
                    <a:pt x="606" y="105"/>
                  </a:lnTo>
                  <a:lnTo>
                    <a:pt x="607" y="105"/>
                  </a:lnTo>
                  <a:lnTo>
                    <a:pt x="610" y="105"/>
                  </a:lnTo>
                  <a:lnTo>
                    <a:pt x="611" y="105"/>
                  </a:lnTo>
                  <a:lnTo>
                    <a:pt x="614" y="105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7" y="105"/>
                  </a:lnTo>
                  <a:lnTo>
                    <a:pt x="617" y="104"/>
                  </a:lnTo>
                  <a:lnTo>
                    <a:pt x="617" y="103"/>
                  </a:lnTo>
                  <a:lnTo>
                    <a:pt x="617" y="102"/>
                  </a:lnTo>
                  <a:lnTo>
                    <a:pt x="617" y="101"/>
                  </a:lnTo>
                  <a:lnTo>
                    <a:pt x="617" y="100"/>
                  </a:lnTo>
                  <a:lnTo>
                    <a:pt x="617" y="98"/>
                  </a:lnTo>
                  <a:lnTo>
                    <a:pt x="620" y="98"/>
                  </a:lnTo>
                  <a:lnTo>
                    <a:pt x="621" y="98"/>
                  </a:lnTo>
                  <a:lnTo>
                    <a:pt x="622" y="98"/>
                  </a:lnTo>
                  <a:lnTo>
                    <a:pt x="624" y="98"/>
                  </a:lnTo>
                  <a:lnTo>
                    <a:pt x="626" y="98"/>
                  </a:lnTo>
                  <a:lnTo>
                    <a:pt x="627" y="98"/>
                  </a:lnTo>
                  <a:lnTo>
                    <a:pt x="630" y="98"/>
                  </a:lnTo>
                  <a:lnTo>
                    <a:pt x="632" y="98"/>
                  </a:lnTo>
                  <a:lnTo>
                    <a:pt x="634" y="98"/>
                  </a:lnTo>
                  <a:lnTo>
                    <a:pt x="635" y="98"/>
                  </a:lnTo>
                  <a:lnTo>
                    <a:pt x="637" y="98"/>
                  </a:lnTo>
                  <a:lnTo>
                    <a:pt x="638" y="98"/>
                  </a:lnTo>
                  <a:lnTo>
                    <a:pt x="642" y="98"/>
                  </a:lnTo>
                  <a:lnTo>
                    <a:pt x="643" y="98"/>
                  </a:lnTo>
                  <a:lnTo>
                    <a:pt x="645" y="98"/>
                  </a:lnTo>
                  <a:lnTo>
                    <a:pt x="646" y="98"/>
                  </a:lnTo>
                  <a:lnTo>
                    <a:pt x="648" y="98"/>
                  </a:lnTo>
                  <a:lnTo>
                    <a:pt x="649" y="98"/>
                  </a:lnTo>
                  <a:lnTo>
                    <a:pt x="650" y="98"/>
                  </a:lnTo>
                  <a:lnTo>
                    <a:pt x="651" y="98"/>
                  </a:lnTo>
                  <a:lnTo>
                    <a:pt x="652" y="98"/>
                  </a:lnTo>
                  <a:lnTo>
                    <a:pt x="653" y="98"/>
                  </a:lnTo>
                  <a:lnTo>
                    <a:pt x="654" y="98"/>
                  </a:lnTo>
                  <a:lnTo>
                    <a:pt x="656" y="98"/>
                  </a:lnTo>
                  <a:lnTo>
                    <a:pt x="657" y="98"/>
                  </a:lnTo>
                  <a:lnTo>
                    <a:pt x="658" y="98"/>
                  </a:lnTo>
                  <a:lnTo>
                    <a:pt x="659" y="98"/>
                  </a:lnTo>
                  <a:lnTo>
                    <a:pt x="660" y="98"/>
                  </a:lnTo>
                  <a:lnTo>
                    <a:pt x="661" y="98"/>
                  </a:lnTo>
                  <a:lnTo>
                    <a:pt x="662" y="98"/>
                  </a:lnTo>
                  <a:lnTo>
                    <a:pt x="663" y="98"/>
                  </a:lnTo>
                  <a:lnTo>
                    <a:pt x="665" y="99"/>
                  </a:lnTo>
                  <a:lnTo>
                    <a:pt x="666" y="99"/>
                  </a:lnTo>
                  <a:lnTo>
                    <a:pt x="667" y="99"/>
                  </a:lnTo>
                  <a:lnTo>
                    <a:pt x="669" y="99"/>
                  </a:lnTo>
                  <a:lnTo>
                    <a:pt x="670" y="99"/>
                  </a:lnTo>
                  <a:lnTo>
                    <a:pt x="671" y="99"/>
                  </a:lnTo>
                  <a:lnTo>
                    <a:pt x="672" y="99"/>
                  </a:lnTo>
                  <a:lnTo>
                    <a:pt x="675" y="99"/>
                  </a:lnTo>
                  <a:lnTo>
                    <a:pt x="676" y="99"/>
                  </a:lnTo>
                  <a:lnTo>
                    <a:pt x="678" y="99"/>
                  </a:lnTo>
                  <a:lnTo>
                    <a:pt x="679" y="99"/>
                  </a:lnTo>
                  <a:lnTo>
                    <a:pt x="680" y="99"/>
                  </a:lnTo>
                  <a:lnTo>
                    <a:pt x="681" y="99"/>
                  </a:lnTo>
                  <a:lnTo>
                    <a:pt x="683" y="99"/>
                  </a:lnTo>
                  <a:lnTo>
                    <a:pt x="684" y="99"/>
                  </a:lnTo>
                  <a:lnTo>
                    <a:pt x="685" y="99"/>
                  </a:lnTo>
                  <a:lnTo>
                    <a:pt x="686" y="99"/>
                  </a:lnTo>
                  <a:lnTo>
                    <a:pt x="686" y="99"/>
                  </a:lnTo>
                  <a:lnTo>
                    <a:pt x="687" y="99"/>
                  </a:lnTo>
                  <a:lnTo>
                    <a:pt x="688" y="99"/>
                  </a:lnTo>
                  <a:lnTo>
                    <a:pt x="689" y="99"/>
                  </a:lnTo>
                  <a:lnTo>
                    <a:pt x="690" y="99"/>
                  </a:lnTo>
                  <a:lnTo>
                    <a:pt x="693" y="99"/>
                  </a:lnTo>
                  <a:lnTo>
                    <a:pt x="694" y="99"/>
                  </a:lnTo>
                  <a:lnTo>
                    <a:pt x="695" y="99"/>
                  </a:lnTo>
                  <a:lnTo>
                    <a:pt x="696" y="99"/>
                  </a:lnTo>
                  <a:lnTo>
                    <a:pt x="698" y="99"/>
                  </a:lnTo>
                  <a:lnTo>
                    <a:pt x="699" y="99"/>
                  </a:lnTo>
                  <a:lnTo>
                    <a:pt x="699" y="100"/>
                  </a:lnTo>
                  <a:lnTo>
                    <a:pt x="700" y="100"/>
                  </a:lnTo>
                  <a:lnTo>
                    <a:pt x="701" y="100"/>
                  </a:lnTo>
                  <a:lnTo>
                    <a:pt x="703" y="100"/>
                  </a:lnTo>
                  <a:lnTo>
                    <a:pt x="704" y="100"/>
                  </a:lnTo>
                  <a:lnTo>
                    <a:pt x="705" y="100"/>
                  </a:lnTo>
                  <a:lnTo>
                    <a:pt x="706" y="100"/>
                  </a:lnTo>
                  <a:lnTo>
                    <a:pt x="706" y="101"/>
                  </a:lnTo>
                  <a:lnTo>
                    <a:pt x="705" y="101"/>
                  </a:lnTo>
                  <a:lnTo>
                    <a:pt x="705" y="102"/>
                  </a:lnTo>
                  <a:lnTo>
                    <a:pt x="705" y="103"/>
                  </a:lnTo>
                  <a:lnTo>
                    <a:pt x="705" y="104"/>
                  </a:lnTo>
                  <a:lnTo>
                    <a:pt x="705" y="105"/>
                  </a:lnTo>
                  <a:lnTo>
                    <a:pt x="705" y="106"/>
                  </a:lnTo>
                  <a:lnTo>
                    <a:pt x="705" y="107"/>
                  </a:lnTo>
                  <a:lnTo>
                    <a:pt x="705" y="108"/>
                  </a:lnTo>
                  <a:lnTo>
                    <a:pt x="704" y="108"/>
                  </a:lnTo>
                  <a:lnTo>
                    <a:pt x="704" y="109"/>
                  </a:lnTo>
                  <a:lnTo>
                    <a:pt x="705" y="109"/>
                  </a:lnTo>
                  <a:lnTo>
                    <a:pt x="705" y="110"/>
                  </a:lnTo>
                  <a:lnTo>
                    <a:pt x="704" y="110"/>
                  </a:lnTo>
                  <a:lnTo>
                    <a:pt x="705" y="110"/>
                  </a:lnTo>
                  <a:lnTo>
                    <a:pt x="705" y="111"/>
                  </a:lnTo>
                  <a:lnTo>
                    <a:pt x="704" y="111"/>
                  </a:lnTo>
                  <a:lnTo>
                    <a:pt x="704" y="112"/>
                  </a:lnTo>
                  <a:lnTo>
                    <a:pt x="704" y="113"/>
                  </a:lnTo>
                  <a:lnTo>
                    <a:pt x="704" y="114"/>
                  </a:lnTo>
                  <a:lnTo>
                    <a:pt x="705" y="114"/>
                  </a:lnTo>
                  <a:lnTo>
                    <a:pt x="705" y="115"/>
                  </a:lnTo>
                  <a:lnTo>
                    <a:pt x="705" y="116"/>
                  </a:lnTo>
                  <a:lnTo>
                    <a:pt x="706" y="116"/>
                  </a:lnTo>
                  <a:lnTo>
                    <a:pt x="706" y="117"/>
                  </a:lnTo>
                  <a:lnTo>
                    <a:pt x="706" y="118"/>
                  </a:lnTo>
                  <a:lnTo>
                    <a:pt x="706" y="119"/>
                  </a:lnTo>
                  <a:lnTo>
                    <a:pt x="706" y="118"/>
                  </a:lnTo>
                  <a:lnTo>
                    <a:pt x="706" y="119"/>
                  </a:lnTo>
                  <a:lnTo>
                    <a:pt x="706" y="120"/>
                  </a:lnTo>
                  <a:lnTo>
                    <a:pt x="706" y="121"/>
                  </a:lnTo>
                  <a:lnTo>
                    <a:pt x="706" y="122"/>
                  </a:lnTo>
                  <a:lnTo>
                    <a:pt x="707" y="122"/>
                  </a:lnTo>
                  <a:lnTo>
                    <a:pt x="706" y="122"/>
                  </a:lnTo>
                  <a:lnTo>
                    <a:pt x="707" y="122"/>
                  </a:lnTo>
                  <a:lnTo>
                    <a:pt x="707" y="123"/>
                  </a:lnTo>
                  <a:lnTo>
                    <a:pt x="708" y="123"/>
                  </a:lnTo>
                  <a:lnTo>
                    <a:pt x="708" y="124"/>
                  </a:lnTo>
                  <a:lnTo>
                    <a:pt x="708" y="124"/>
                  </a:lnTo>
                  <a:lnTo>
                    <a:pt x="708" y="125"/>
                  </a:lnTo>
                  <a:lnTo>
                    <a:pt x="708" y="126"/>
                  </a:lnTo>
                  <a:lnTo>
                    <a:pt x="708" y="127"/>
                  </a:lnTo>
                  <a:lnTo>
                    <a:pt x="708" y="128"/>
                  </a:lnTo>
                  <a:lnTo>
                    <a:pt x="709" y="128"/>
                  </a:lnTo>
                  <a:lnTo>
                    <a:pt x="708" y="128"/>
                  </a:lnTo>
                  <a:lnTo>
                    <a:pt x="708" y="129"/>
                  </a:lnTo>
                  <a:lnTo>
                    <a:pt x="709" y="129"/>
                  </a:lnTo>
                  <a:lnTo>
                    <a:pt x="708" y="130"/>
                  </a:lnTo>
                  <a:lnTo>
                    <a:pt x="708" y="131"/>
                  </a:lnTo>
                  <a:lnTo>
                    <a:pt x="709" y="131"/>
                  </a:lnTo>
                  <a:lnTo>
                    <a:pt x="708" y="131"/>
                  </a:lnTo>
                  <a:lnTo>
                    <a:pt x="708" y="132"/>
                  </a:lnTo>
                  <a:lnTo>
                    <a:pt x="708" y="133"/>
                  </a:lnTo>
                  <a:lnTo>
                    <a:pt x="708" y="134"/>
                  </a:lnTo>
                  <a:lnTo>
                    <a:pt x="709" y="134"/>
                  </a:lnTo>
                  <a:lnTo>
                    <a:pt x="708" y="134"/>
                  </a:lnTo>
                  <a:lnTo>
                    <a:pt x="708" y="135"/>
                  </a:lnTo>
                  <a:lnTo>
                    <a:pt x="708" y="136"/>
                  </a:lnTo>
                  <a:lnTo>
                    <a:pt x="707" y="137"/>
                  </a:lnTo>
                  <a:lnTo>
                    <a:pt x="708" y="137"/>
                  </a:lnTo>
                  <a:lnTo>
                    <a:pt x="708" y="138"/>
                  </a:lnTo>
                  <a:lnTo>
                    <a:pt x="707" y="138"/>
                  </a:lnTo>
                  <a:lnTo>
                    <a:pt x="707" y="139"/>
                  </a:lnTo>
                  <a:lnTo>
                    <a:pt x="707" y="140"/>
                  </a:lnTo>
                  <a:lnTo>
                    <a:pt x="707" y="141"/>
                  </a:lnTo>
                  <a:lnTo>
                    <a:pt x="706" y="141"/>
                  </a:lnTo>
                  <a:lnTo>
                    <a:pt x="706" y="142"/>
                  </a:lnTo>
                  <a:lnTo>
                    <a:pt x="706" y="143"/>
                  </a:lnTo>
                  <a:lnTo>
                    <a:pt x="706" y="144"/>
                  </a:lnTo>
                  <a:lnTo>
                    <a:pt x="706" y="145"/>
                  </a:lnTo>
                  <a:lnTo>
                    <a:pt x="705" y="145"/>
                  </a:lnTo>
                  <a:lnTo>
                    <a:pt x="705" y="146"/>
                  </a:lnTo>
                  <a:lnTo>
                    <a:pt x="705" y="147"/>
                  </a:lnTo>
                  <a:lnTo>
                    <a:pt x="705" y="148"/>
                  </a:lnTo>
                  <a:lnTo>
                    <a:pt x="705" y="149"/>
                  </a:lnTo>
                  <a:lnTo>
                    <a:pt x="705" y="150"/>
                  </a:lnTo>
                  <a:lnTo>
                    <a:pt x="705" y="151"/>
                  </a:lnTo>
                  <a:lnTo>
                    <a:pt x="706" y="151"/>
                  </a:lnTo>
                  <a:lnTo>
                    <a:pt x="707" y="151"/>
                  </a:lnTo>
                  <a:lnTo>
                    <a:pt x="707" y="152"/>
                  </a:lnTo>
                  <a:lnTo>
                    <a:pt x="706" y="152"/>
                  </a:lnTo>
                  <a:lnTo>
                    <a:pt x="707" y="152"/>
                  </a:lnTo>
                  <a:lnTo>
                    <a:pt x="707" y="153"/>
                  </a:lnTo>
                  <a:lnTo>
                    <a:pt x="707" y="154"/>
                  </a:lnTo>
                  <a:lnTo>
                    <a:pt x="708" y="154"/>
                  </a:lnTo>
                  <a:lnTo>
                    <a:pt x="707" y="155"/>
                  </a:lnTo>
                  <a:lnTo>
                    <a:pt x="707" y="156"/>
                  </a:lnTo>
                  <a:lnTo>
                    <a:pt x="707" y="157"/>
                  </a:lnTo>
                  <a:lnTo>
                    <a:pt x="706" y="157"/>
                  </a:lnTo>
                  <a:lnTo>
                    <a:pt x="707" y="157"/>
                  </a:lnTo>
                  <a:lnTo>
                    <a:pt x="706" y="157"/>
                  </a:lnTo>
                  <a:lnTo>
                    <a:pt x="706" y="158"/>
                  </a:lnTo>
                  <a:lnTo>
                    <a:pt x="706" y="159"/>
                  </a:lnTo>
                  <a:lnTo>
                    <a:pt x="706" y="160"/>
                  </a:lnTo>
                  <a:lnTo>
                    <a:pt x="707" y="160"/>
                  </a:lnTo>
                  <a:lnTo>
                    <a:pt x="707" y="161"/>
                  </a:lnTo>
                  <a:lnTo>
                    <a:pt x="707" y="162"/>
                  </a:lnTo>
                  <a:lnTo>
                    <a:pt x="706" y="162"/>
                  </a:lnTo>
                  <a:lnTo>
                    <a:pt x="706" y="163"/>
                  </a:lnTo>
                  <a:lnTo>
                    <a:pt x="705" y="163"/>
                  </a:lnTo>
                  <a:lnTo>
                    <a:pt x="705" y="164"/>
                  </a:lnTo>
                  <a:lnTo>
                    <a:pt x="704" y="164"/>
                  </a:lnTo>
                  <a:lnTo>
                    <a:pt x="703" y="165"/>
                  </a:lnTo>
                  <a:lnTo>
                    <a:pt x="702" y="165"/>
                  </a:lnTo>
                  <a:lnTo>
                    <a:pt x="702" y="166"/>
                  </a:lnTo>
                  <a:lnTo>
                    <a:pt x="702" y="167"/>
                  </a:lnTo>
                  <a:lnTo>
                    <a:pt x="703" y="167"/>
                  </a:lnTo>
                  <a:lnTo>
                    <a:pt x="702" y="168"/>
                  </a:lnTo>
                  <a:lnTo>
                    <a:pt x="702" y="169"/>
                  </a:lnTo>
                  <a:lnTo>
                    <a:pt x="701" y="169"/>
                  </a:lnTo>
                  <a:lnTo>
                    <a:pt x="702" y="169"/>
                  </a:lnTo>
                  <a:lnTo>
                    <a:pt x="701" y="169"/>
                  </a:lnTo>
                  <a:lnTo>
                    <a:pt x="701" y="170"/>
                  </a:lnTo>
                  <a:lnTo>
                    <a:pt x="700" y="170"/>
                  </a:lnTo>
                  <a:lnTo>
                    <a:pt x="700" y="171"/>
                  </a:lnTo>
                  <a:lnTo>
                    <a:pt x="699" y="171"/>
                  </a:lnTo>
                  <a:lnTo>
                    <a:pt x="700" y="171"/>
                  </a:lnTo>
                  <a:lnTo>
                    <a:pt x="700" y="172"/>
                  </a:lnTo>
                  <a:lnTo>
                    <a:pt x="699" y="172"/>
                  </a:lnTo>
                  <a:lnTo>
                    <a:pt x="699" y="173"/>
                  </a:lnTo>
                  <a:lnTo>
                    <a:pt x="699" y="172"/>
                  </a:lnTo>
                  <a:lnTo>
                    <a:pt x="698" y="172"/>
                  </a:lnTo>
                  <a:lnTo>
                    <a:pt x="698" y="173"/>
                  </a:lnTo>
                  <a:lnTo>
                    <a:pt x="697" y="173"/>
                  </a:lnTo>
                  <a:lnTo>
                    <a:pt x="697" y="174"/>
                  </a:lnTo>
                  <a:lnTo>
                    <a:pt x="698" y="174"/>
                  </a:lnTo>
                  <a:lnTo>
                    <a:pt x="697" y="174"/>
                  </a:lnTo>
                  <a:lnTo>
                    <a:pt x="697" y="175"/>
                  </a:lnTo>
                  <a:lnTo>
                    <a:pt x="696" y="175"/>
                  </a:lnTo>
                  <a:lnTo>
                    <a:pt x="696" y="174"/>
                  </a:lnTo>
                  <a:lnTo>
                    <a:pt x="695" y="174"/>
                  </a:lnTo>
                  <a:lnTo>
                    <a:pt x="695" y="175"/>
                  </a:lnTo>
                  <a:lnTo>
                    <a:pt x="695" y="174"/>
                  </a:lnTo>
                  <a:lnTo>
                    <a:pt x="694" y="175"/>
                  </a:lnTo>
                  <a:lnTo>
                    <a:pt x="693" y="175"/>
                  </a:lnTo>
                  <a:lnTo>
                    <a:pt x="693" y="176"/>
                  </a:lnTo>
                  <a:lnTo>
                    <a:pt x="693" y="177"/>
                  </a:lnTo>
                  <a:lnTo>
                    <a:pt x="693" y="178"/>
                  </a:lnTo>
                  <a:lnTo>
                    <a:pt x="693" y="179"/>
                  </a:lnTo>
                  <a:lnTo>
                    <a:pt x="692" y="179"/>
                  </a:lnTo>
                  <a:lnTo>
                    <a:pt x="692" y="180"/>
                  </a:lnTo>
                  <a:lnTo>
                    <a:pt x="693" y="180"/>
                  </a:lnTo>
                  <a:lnTo>
                    <a:pt x="692" y="180"/>
                  </a:lnTo>
                  <a:lnTo>
                    <a:pt x="692" y="181"/>
                  </a:lnTo>
                  <a:lnTo>
                    <a:pt x="692" y="182"/>
                  </a:lnTo>
                  <a:lnTo>
                    <a:pt x="692" y="183"/>
                  </a:lnTo>
                  <a:lnTo>
                    <a:pt x="692" y="184"/>
                  </a:lnTo>
                  <a:lnTo>
                    <a:pt x="692" y="185"/>
                  </a:lnTo>
                  <a:lnTo>
                    <a:pt x="692" y="186"/>
                  </a:lnTo>
                  <a:lnTo>
                    <a:pt x="692" y="187"/>
                  </a:lnTo>
                  <a:lnTo>
                    <a:pt x="692" y="188"/>
                  </a:lnTo>
                  <a:lnTo>
                    <a:pt x="692" y="189"/>
                  </a:lnTo>
                  <a:lnTo>
                    <a:pt x="692" y="190"/>
                  </a:lnTo>
                  <a:lnTo>
                    <a:pt x="692" y="191"/>
                  </a:lnTo>
                  <a:lnTo>
                    <a:pt x="692" y="192"/>
                  </a:lnTo>
                  <a:lnTo>
                    <a:pt x="691" y="192"/>
                  </a:lnTo>
                  <a:lnTo>
                    <a:pt x="690" y="192"/>
                  </a:lnTo>
                  <a:lnTo>
                    <a:pt x="691" y="192"/>
                  </a:lnTo>
                  <a:lnTo>
                    <a:pt x="691" y="191"/>
                  </a:lnTo>
                  <a:lnTo>
                    <a:pt x="690" y="192"/>
                  </a:lnTo>
                  <a:lnTo>
                    <a:pt x="689" y="192"/>
                  </a:lnTo>
                  <a:lnTo>
                    <a:pt x="689" y="193"/>
                  </a:lnTo>
                  <a:lnTo>
                    <a:pt x="688" y="193"/>
                  </a:lnTo>
                  <a:lnTo>
                    <a:pt x="688" y="194"/>
                  </a:lnTo>
                  <a:lnTo>
                    <a:pt x="687" y="194"/>
                  </a:lnTo>
                  <a:lnTo>
                    <a:pt x="687" y="193"/>
                  </a:lnTo>
                  <a:lnTo>
                    <a:pt x="686" y="193"/>
                  </a:lnTo>
                  <a:lnTo>
                    <a:pt x="686" y="194"/>
                  </a:lnTo>
                  <a:lnTo>
                    <a:pt x="687" y="194"/>
                  </a:lnTo>
                  <a:lnTo>
                    <a:pt x="687" y="195"/>
                  </a:lnTo>
                  <a:lnTo>
                    <a:pt x="686" y="195"/>
                  </a:lnTo>
                  <a:lnTo>
                    <a:pt x="686" y="196"/>
                  </a:lnTo>
                  <a:lnTo>
                    <a:pt x="686" y="197"/>
                  </a:lnTo>
                  <a:lnTo>
                    <a:pt x="686" y="198"/>
                  </a:lnTo>
                  <a:lnTo>
                    <a:pt x="686" y="199"/>
                  </a:lnTo>
                  <a:lnTo>
                    <a:pt x="686" y="200"/>
                  </a:lnTo>
                  <a:lnTo>
                    <a:pt x="686" y="201"/>
                  </a:lnTo>
                  <a:lnTo>
                    <a:pt x="686" y="201"/>
                  </a:lnTo>
                  <a:lnTo>
                    <a:pt x="686" y="202"/>
                  </a:lnTo>
                  <a:lnTo>
                    <a:pt x="686" y="202"/>
                  </a:lnTo>
                  <a:lnTo>
                    <a:pt x="686" y="203"/>
                  </a:lnTo>
                  <a:lnTo>
                    <a:pt x="686" y="203"/>
                  </a:lnTo>
                  <a:lnTo>
                    <a:pt x="686" y="202"/>
                  </a:lnTo>
                  <a:lnTo>
                    <a:pt x="686" y="203"/>
                  </a:lnTo>
                  <a:lnTo>
                    <a:pt x="686" y="204"/>
                  </a:lnTo>
                  <a:lnTo>
                    <a:pt x="686" y="203"/>
                  </a:lnTo>
                  <a:lnTo>
                    <a:pt x="686" y="204"/>
                  </a:lnTo>
                  <a:lnTo>
                    <a:pt x="686" y="204"/>
                  </a:lnTo>
                  <a:lnTo>
                    <a:pt x="686" y="204"/>
                  </a:lnTo>
                  <a:lnTo>
                    <a:pt x="686" y="205"/>
                  </a:lnTo>
                  <a:lnTo>
                    <a:pt x="687" y="205"/>
                  </a:lnTo>
                  <a:lnTo>
                    <a:pt x="686" y="205"/>
                  </a:lnTo>
                  <a:lnTo>
                    <a:pt x="686" y="205"/>
                  </a:lnTo>
                  <a:lnTo>
                    <a:pt x="686" y="206"/>
                  </a:lnTo>
                  <a:lnTo>
                    <a:pt x="686" y="207"/>
                  </a:lnTo>
                  <a:lnTo>
                    <a:pt x="686" y="208"/>
                  </a:lnTo>
                  <a:lnTo>
                    <a:pt x="686" y="209"/>
                  </a:lnTo>
                  <a:lnTo>
                    <a:pt x="686" y="210"/>
                  </a:lnTo>
                  <a:lnTo>
                    <a:pt x="686" y="211"/>
                  </a:lnTo>
                  <a:lnTo>
                    <a:pt x="686" y="211"/>
                  </a:lnTo>
                  <a:lnTo>
                    <a:pt x="686" y="211"/>
                  </a:lnTo>
                  <a:lnTo>
                    <a:pt x="686" y="212"/>
                  </a:lnTo>
                  <a:lnTo>
                    <a:pt x="686" y="213"/>
                  </a:lnTo>
                  <a:lnTo>
                    <a:pt x="685" y="213"/>
                  </a:lnTo>
                  <a:lnTo>
                    <a:pt x="685" y="214"/>
                  </a:lnTo>
                  <a:lnTo>
                    <a:pt x="685" y="215"/>
                  </a:lnTo>
                  <a:lnTo>
                    <a:pt x="684" y="215"/>
                  </a:lnTo>
                  <a:lnTo>
                    <a:pt x="685" y="215"/>
                  </a:lnTo>
                  <a:lnTo>
                    <a:pt x="684" y="214"/>
                  </a:lnTo>
                  <a:lnTo>
                    <a:pt x="684" y="215"/>
                  </a:lnTo>
                  <a:lnTo>
                    <a:pt x="684" y="216"/>
                  </a:lnTo>
                  <a:lnTo>
                    <a:pt x="683" y="216"/>
                  </a:lnTo>
                  <a:lnTo>
                    <a:pt x="684" y="216"/>
                  </a:lnTo>
                  <a:lnTo>
                    <a:pt x="684" y="217"/>
                  </a:lnTo>
                  <a:lnTo>
                    <a:pt x="683" y="216"/>
                  </a:lnTo>
                  <a:lnTo>
                    <a:pt x="683" y="217"/>
                  </a:lnTo>
                  <a:lnTo>
                    <a:pt x="682" y="217"/>
                  </a:lnTo>
                  <a:lnTo>
                    <a:pt x="682" y="216"/>
                  </a:lnTo>
                  <a:lnTo>
                    <a:pt x="682" y="217"/>
                  </a:lnTo>
                  <a:lnTo>
                    <a:pt x="682" y="218"/>
                  </a:lnTo>
                  <a:lnTo>
                    <a:pt x="681" y="218"/>
                  </a:lnTo>
                  <a:lnTo>
                    <a:pt x="682" y="218"/>
                  </a:lnTo>
                  <a:lnTo>
                    <a:pt x="682" y="219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2" y="220"/>
                  </a:lnTo>
                  <a:lnTo>
                    <a:pt x="682" y="219"/>
                  </a:lnTo>
                  <a:lnTo>
                    <a:pt x="682" y="220"/>
                  </a:lnTo>
                  <a:lnTo>
                    <a:pt x="681" y="220"/>
                  </a:lnTo>
                  <a:lnTo>
                    <a:pt x="682" y="220"/>
                  </a:lnTo>
                  <a:lnTo>
                    <a:pt x="682" y="221"/>
                  </a:lnTo>
                  <a:lnTo>
                    <a:pt x="682" y="221"/>
                  </a:lnTo>
                  <a:lnTo>
                    <a:pt x="682" y="222"/>
                  </a:lnTo>
                  <a:lnTo>
                    <a:pt x="681" y="222"/>
                  </a:lnTo>
                  <a:lnTo>
                    <a:pt x="681" y="223"/>
                  </a:lnTo>
                  <a:lnTo>
                    <a:pt x="681" y="222"/>
                  </a:lnTo>
                  <a:lnTo>
                    <a:pt x="680" y="222"/>
                  </a:lnTo>
                  <a:lnTo>
                    <a:pt x="680" y="223"/>
                  </a:lnTo>
                  <a:lnTo>
                    <a:pt x="679" y="224"/>
                  </a:lnTo>
                  <a:lnTo>
                    <a:pt x="678" y="224"/>
                  </a:lnTo>
                  <a:lnTo>
                    <a:pt x="678" y="225"/>
                  </a:lnTo>
                  <a:lnTo>
                    <a:pt x="679" y="225"/>
                  </a:lnTo>
                  <a:lnTo>
                    <a:pt x="679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79" y="231"/>
                  </a:lnTo>
                  <a:lnTo>
                    <a:pt x="679" y="232"/>
                  </a:lnTo>
                  <a:lnTo>
                    <a:pt x="679" y="233"/>
                  </a:lnTo>
                  <a:lnTo>
                    <a:pt x="679" y="234"/>
                  </a:lnTo>
                  <a:lnTo>
                    <a:pt x="679" y="235"/>
                  </a:lnTo>
                  <a:lnTo>
                    <a:pt x="679" y="236"/>
                  </a:lnTo>
                  <a:lnTo>
                    <a:pt x="679" y="237"/>
                  </a:lnTo>
                  <a:lnTo>
                    <a:pt x="679" y="241"/>
                  </a:lnTo>
                  <a:lnTo>
                    <a:pt x="679" y="242"/>
                  </a:lnTo>
                  <a:lnTo>
                    <a:pt x="679" y="244"/>
                  </a:lnTo>
                  <a:lnTo>
                    <a:pt x="679" y="245"/>
                  </a:lnTo>
                  <a:lnTo>
                    <a:pt x="679" y="249"/>
                  </a:lnTo>
                  <a:lnTo>
                    <a:pt x="679" y="250"/>
                  </a:lnTo>
                  <a:lnTo>
                    <a:pt x="679" y="251"/>
                  </a:lnTo>
                  <a:lnTo>
                    <a:pt x="677" y="250"/>
                  </a:lnTo>
                  <a:lnTo>
                    <a:pt x="676" y="250"/>
                  </a:lnTo>
                  <a:lnTo>
                    <a:pt x="675" y="250"/>
                  </a:lnTo>
                  <a:lnTo>
                    <a:pt x="674" y="250"/>
                  </a:lnTo>
                  <a:lnTo>
                    <a:pt x="673" y="250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68" y="250"/>
                  </a:lnTo>
                  <a:lnTo>
                    <a:pt x="665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1" y="250"/>
                  </a:lnTo>
                  <a:lnTo>
                    <a:pt x="660" y="250"/>
                  </a:lnTo>
                  <a:lnTo>
                    <a:pt x="659" y="250"/>
                  </a:lnTo>
                  <a:lnTo>
                    <a:pt x="658" y="250"/>
                  </a:lnTo>
                  <a:lnTo>
                    <a:pt x="657" y="250"/>
                  </a:lnTo>
                  <a:lnTo>
                    <a:pt x="655" y="250"/>
                  </a:lnTo>
                  <a:lnTo>
                    <a:pt x="653" y="250"/>
                  </a:lnTo>
                  <a:lnTo>
                    <a:pt x="652" y="250"/>
                  </a:lnTo>
                  <a:lnTo>
                    <a:pt x="649" y="250"/>
                  </a:lnTo>
                  <a:lnTo>
                    <a:pt x="648" y="250"/>
                  </a:lnTo>
                  <a:lnTo>
                    <a:pt x="647" y="250"/>
                  </a:lnTo>
                  <a:lnTo>
                    <a:pt x="646" y="250"/>
                  </a:lnTo>
                  <a:lnTo>
                    <a:pt x="643" y="249"/>
                  </a:lnTo>
                  <a:lnTo>
                    <a:pt x="642" y="249"/>
                  </a:lnTo>
                  <a:lnTo>
                    <a:pt x="640" y="249"/>
                  </a:lnTo>
                  <a:lnTo>
                    <a:pt x="638" y="249"/>
                  </a:lnTo>
                  <a:lnTo>
                    <a:pt x="637" y="249"/>
                  </a:lnTo>
                  <a:lnTo>
                    <a:pt x="635" y="249"/>
                  </a:lnTo>
                  <a:lnTo>
                    <a:pt x="633" y="249"/>
                  </a:lnTo>
                  <a:lnTo>
                    <a:pt x="632" y="249"/>
                  </a:lnTo>
                  <a:lnTo>
                    <a:pt x="631" y="249"/>
                  </a:lnTo>
                  <a:lnTo>
                    <a:pt x="630" y="249"/>
                  </a:lnTo>
                  <a:lnTo>
                    <a:pt x="629" y="249"/>
                  </a:lnTo>
                  <a:lnTo>
                    <a:pt x="628" y="249"/>
                  </a:lnTo>
                  <a:lnTo>
                    <a:pt x="626" y="249"/>
                  </a:lnTo>
                  <a:lnTo>
                    <a:pt x="624" y="249"/>
                  </a:lnTo>
                  <a:lnTo>
                    <a:pt x="623" y="249"/>
                  </a:lnTo>
                  <a:lnTo>
                    <a:pt x="622" y="249"/>
                  </a:lnTo>
                  <a:lnTo>
                    <a:pt x="621" y="249"/>
                  </a:lnTo>
                  <a:lnTo>
                    <a:pt x="619" y="249"/>
                  </a:lnTo>
                  <a:lnTo>
                    <a:pt x="618" y="249"/>
                  </a:lnTo>
                  <a:lnTo>
                    <a:pt x="617" y="249"/>
                  </a:lnTo>
                  <a:lnTo>
                    <a:pt x="615" y="249"/>
                  </a:lnTo>
                  <a:lnTo>
                    <a:pt x="614" y="249"/>
                  </a:lnTo>
                  <a:lnTo>
                    <a:pt x="612" y="249"/>
                  </a:lnTo>
                  <a:lnTo>
                    <a:pt x="608" y="249"/>
                  </a:lnTo>
                  <a:lnTo>
                    <a:pt x="607" y="249"/>
                  </a:lnTo>
                  <a:lnTo>
                    <a:pt x="605" y="249"/>
                  </a:lnTo>
                  <a:lnTo>
                    <a:pt x="604" y="249"/>
                  </a:lnTo>
                  <a:lnTo>
                    <a:pt x="603" y="249"/>
                  </a:lnTo>
                  <a:lnTo>
                    <a:pt x="602" y="249"/>
                  </a:lnTo>
                  <a:lnTo>
                    <a:pt x="601" y="249"/>
                  </a:lnTo>
                  <a:lnTo>
                    <a:pt x="600" y="249"/>
                  </a:lnTo>
                  <a:lnTo>
                    <a:pt x="599" y="249"/>
                  </a:lnTo>
                  <a:lnTo>
                    <a:pt x="598" y="249"/>
                  </a:lnTo>
                  <a:lnTo>
                    <a:pt x="597" y="249"/>
                  </a:lnTo>
                  <a:lnTo>
                    <a:pt x="596" y="249"/>
                  </a:lnTo>
                  <a:lnTo>
                    <a:pt x="595" y="249"/>
                  </a:lnTo>
                  <a:lnTo>
                    <a:pt x="594" y="249"/>
                  </a:lnTo>
                  <a:lnTo>
                    <a:pt x="593" y="249"/>
                  </a:lnTo>
                  <a:lnTo>
                    <a:pt x="592" y="248"/>
                  </a:lnTo>
                  <a:lnTo>
                    <a:pt x="591" y="248"/>
                  </a:lnTo>
                  <a:lnTo>
                    <a:pt x="590" y="248"/>
                  </a:lnTo>
                  <a:lnTo>
                    <a:pt x="590" y="248"/>
                  </a:lnTo>
                  <a:lnTo>
                    <a:pt x="589" y="248"/>
                  </a:lnTo>
                  <a:lnTo>
                    <a:pt x="588" y="248"/>
                  </a:lnTo>
                  <a:lnTo>
                    <a:pt x="588" y="249"/>
                  </a:lnTo>
                  <a:lnTo>
                    <a:pt x="588" y="250"/>
                  </a:lnTo>
                  <a:lnTo>
                    <a:pt x="588" y="251"/>
                  </a:lnTo>
                  <a:lnTo>
                    <a:pt x="588" y="252"/>
                  </a:lnTo>
                  <a:lnTo>
                    <a:pt x="588" y="253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7" y="255"/>
                  </a:lnTo>
                  <a:lnTo>
                    <a:pt x="586" y="255"/>
                  </a:lnTo>
                  <a:lnTo>
                    <a:pt x="585" y="255"/>
                  </a:lnTo>
                  <a:lnTo>
                    <a:pt x="584" y="255"/>
                  </a:lnTo>
                  <a:lnTo>
                    <a:pt x="583" y="255"/>
                  </a:lnTo>
                  <a:lnTo>
                    <a:pt x="582" y="255"/>
                  </a:lnTo>
                  <a:lnTo>
                    <a:pt x="581" y="256"/>
                  </a:lnTo>
                  <a:lnTo>
                    <a:pt x="581" y="257"/>
                  </a:lnTo>
                  <a:lnTo>
                    <a:pt x="581" y="258"/>
                  </a:lnTo>
                  <a:lnTo>
                    <a:pt x="580" y="261"/>
                  </a:lnTo>
                  <a:lnTo>
                    <a:pt x="579" y="261"/>
                  </a:lnTo>
                  <a:lnTo>
                    <a:pt x="579" y="262"/>
                  </a:lnTo>
                  <a:lnTo>
                    <a:pt x="579" y="263"/>
                  </a:lnTo>
                  <a:lnTo>
                    <a:pt x="578" y="264"/>
                  </a:lnTo>
                  <a:lnTo>
                    <a:pt x="578" y="265"/>
                  </a:lnTo>
                  <a:lnTo>
                    <a:pt x="578" y="266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6" y="268"/>
                  </a:lnTo>
                  <a:lnTo>
                    <a:pt x="576" y="269"/>
                  </a:lnTo>
                  <a:lnTo>
                    <a:pt x="576" y="269"/>
                  </a:lnTo>
                  <a:lnTo>
                    <a:pt x="576" y="270"/>
                  </a:lnTo>
                  <a:lnTo>
                    <a:pt x="576" y="271"/>
                  </a:lnTo>
                  <a:lnTo>
                    <a:pt x="576" y="272"/>
                  </a:lnTo>
                  <a:lnTo>
                    <a:pt x="575" y="272"/>
                  </a:lnTo>
                  <a:lnTo>
                    <a:pt x="575" y="273"/>
                  </a:lnTo>
                  <a:lnTo>
                    <a:pt x="574" y="273"/>
                  </a:lnTo>
                  <a:lnTo>
                    <a:pt x="574" y="274"/>
                  </a:lnTo>
                  <a:lnTo>
                    <a:pt x="574" y="275"/>
                  </a:lnTo>
                  <a:lnTo>
                    <a:pt x="573" y="276"/>
                  </a:lnTo>
                  <a:lnTo>
                    <a:pt x="573" y="277"/>
                  </a:lnTo>
                  <a:lnTo>
                    <a:pt x="572" y="277"/>
                  </a:lnTo>
                  <a:lnTo>
                    <a:pt x="572" y="278"/>
                  </a:lnTo>
                  <a:lnTo>
                    <a:pt x="571" y="278"/>
                  </a:lnTo>
                  <a:lnTo>
                    <a:pt x="571" y="279"/>
                  </a:lnTo>
                  <a:lnTo>
                    <a:pt x="570" y="280"/>
                  </a:lnTo>
                  <a:lnTo>
                    <a:pt x="570" y="281"/>
                  </a:lnTo>
                  <a:lnTo>
                    <a:pt x="569" y="282"/>
                  </a:lnTo>
                  <a:lnTo>
                    <a:pt x="570" y="282"/>
                  </a:lnTo>
                  <a:lnTo>
                    <a:pt x="571" y="282"/>
                  </a:lnTo>
                  <a:lnTo>
                    <a:pt x="571" y="283"/>
                  </a:lnTo>
                  <a:lnTo>
                    <a:pt x="572" y="283"/>
                  </a:lnTo>
                  <a:lnTo>
                    <a:pt x="573" y="284"/>
                  </a:lnTo>
                  <a:lnTo>
                    <a:pt x="573" y="285"/>
                  </a:lnTo>
                  <a:lnTo>
                    <a:pt x="574" y="285"/>
                  </a:lnTo>
                  <a:lnTo>
                    <a:pt x="574" y="286"/>
                  </a:lnTo>
                  <a:lnTo>
                    <a:pt x="575" y="286"/>
                  </a:lnTo>
                  <a:lnTo>
                    <a:pt x="576" y="286"/>
                  </a:lnTo>
                  <a:lnTo>
                    <a:pt x="577" y="286"/>
                  </a:lnTo>
                  <a:lnTo>
                    <a:pt x="577" y="287"/>
                  </a:lnTo>
                  <a:lnTo>
                    <a:pt x="578" y="287"/>
                  </a:lnTo>
                  <a:lnTo>
                    <a:pt x="579" y="287"/>
                  </a:lnTo>
                  <a:lnTo>
                    <a:pt x="580" y="287"/>
                  </a:lnTo>
                  <a:lnTo>
                    <a:pt x="581" y="287"/>
                  </a:lnTo>
                  <a:lnTo>
                    <a:pt x="582" y="287"/>
                  </a:lnTo>
                  <a:lnTo>
                    <a:pt x="583" y="287"/>
                  </a:lnTo>
                  <a:lnTo>
                    <a:pt x="584" y="287"/>
                  </a:lnTo>
                  <a:lnTo>
                    <a:pt x="585" y="287"/>
                  </a:lnTo>
                  <a:lnTo>
                    <a:pt x="586" y="287"/>
                  </a:lnTo>
                  <a:lnTo>
                    <a:pt x="587" y="287"/>
                  </a:lnTo>
                  <a:lnTo>
                    <a:pt x="587" y="288"/>
                  </a:lnTo>
                  <a:lnTo>
                    <a:pt x="587" y="289"/>
                  </a:lnTo>
                  <a:lnTo>
                    <a:pt x="587" y="290"/>
                  </a:lnTo>
                  <a:lnTo>
                    <a:pt x="587" y="291"/>
                  </a:lnTo>
                  <a:lnTo>
                    <a:pt x="587" y="292"/>
                  </a:lnTo>
                  <a:lnTo>
                    <a:pt x="587" y="293"/>
                  </a:lnTo>
                  <a:lnTo>
                    <a:pt x="587" y="295"/>
                  </a:lnTo>
                  <a:lnTo>
                    <a:pt x="587" y="296"/>
                  </a:lnTo>
                  <a:lnTo>
                    <a:pt x="587" y="297"/>
                  </a:lnTo>
                  <a:lnTo>
                    <a:pt x="587" y="298"/>
                  </a:lnTo>
                  <a:lnTo>
                    <a:pt x="587" y="299"/>
                  </a:lnTo>
                  <a:lnTo>
                    <a:pt x="586" y="299"/>
                  </a:lnTo>
                  <a:lnTo>
                    <a:pt x="586" y="300"/>
                  </a:lnTo>
                  <a:lnTo>
                    <a:pt x="587" y="301"/>
                  </a:lnTo>
                  <a:lnTo>
                    <a:pt x="587" y="302"/>
                  </a:lnTo>
                  <a:lnTo>
                    <a:pt x="587" y="306"/>
                  </a:lnTo>
                  <a:lnTo>
                    <a:pt x="587" y="308"/>
                  </a:lnTo>
                  <a:lnTo>
                    <a:pt x="588" y="308"/>
                  </a:lnTo>
                  <a:lnTo>
                    <a:pt x="589" y="308"/>
                  </a:lnTo>
                  <a:lnTo>
                    <a:pt x="589" y="309"/>
                  </a:lnTo>
                  <a:lnTo>
                    <a:pt x="589" y="310"/>
                  </a:lnTo>
                  <a:lnTo>
                    <a:pt x="589" y="311"/>
                  </a:lnTo>
                  <a:lnTo>
                    <a:pt x="589" y="312"/>
                  </a:lnTo>
                  <a:lnTo>
                    <a:pt x="589" y="313"/>
                  </a:lnTo>
                  <a:lnTo>
                    <a:pt x="590" y="313"/>
                  </a:lnTo>
                  <a:lnTo>
                    <a:pt x="590" y="314"/>
                  </a:lnTo>
                  <a:lnTo>
                    <a:pt x="589" y="314"/>
                  </a:lnTo>
                  <a:lnTo>
                    <a:pt x="588" y="314"/>
                  </a:lnTo>
                  <a:lnTo>
                    <a:pt x="587" y="314"/>
                  </a:lnTo>
                  <a:lnTo>
                    <a:pt x="586" y="314"/>
                  </a:lnTo>
                  <a:lnTo>
                    <a:pt x="585" y="314"/>
                  </a:lnTo>
                  <a:lnTo>
                    <a:pt x="583" y="314"/>
                  </a:lnTo>
                  <a:lnTo>
                    <a:pt x="582" y="314"/>
                  </a:lnTo>
                  <a:lnTo>
                    <a:pt x="581" y="314"/>
                  </a:lnTo>
                  <a:lnTo>
                    <a:pt x="580" y="314"/>
                  </a:lnTo>
                  <a:lnTo>
                    <a:pt x="579" y="314"/>
                  </a:lnTo>
                  <a:lnTo>
                    <a:pt x="578" y="314"/>
                  </a:lnTo>
                  <a:lnTo>
                    <a:pt x="577" y="314"/>
                  </a:lnTo>
                  <a:lnTo>
                    <a:pt x="575" y="314"/>
                  </a:lnTo>
                  <a:lnTo>
                    <a:pt x="574" y="314"/>
                  </a:lnTo>
                  <a:lnTo>
                    <a:pt x="573" y="314"/>
                  </a:lnTo>
                  <a:lnTo>
                    <a:pt x="574" y="315"/>
                  </a:lnTo>
                  <a:lnTo>
                    <a:pt x="575" y="317"/>
                  </a:lnTo>
                  <a:lnTo>
                    <a:pt x="576" y="318"/>
                  </a:lnTo>
                  <a:lnTo>
                    <a:pt x="576" y="318"/>
                  </a:lnTo>
                  <a:lnTo>
                    <a:pt x="577" y="319"/>
                  </a:lnTo>
                  <a:lnTo>
                    <a:pt x="577" y="320"/>
                  </a:lnTo>
                  <a:lnTo>
                    <a:pt x="577" y="321"/>
                  </a:lnTo>
                  <a:lnTo>
                    <a:pt x="577" y="322"/>
                  </a:lnTo>
                  <a:lnTo>
                    <a:pt x="577" y="323"/>
                  </a:lnTo>
                  <a:lnTo>
                    <a:pt x="578" y="323"/>
                  </a:lnTo>
                  <a:lnTo>
                    <a:pt x="578" y="324"/>
                  </a:lnTo>
                  <a:lnTo>
                    <a:pt x="578" y="325"/>
                  </a:lnTo>
                  <a:lnTo>
                    <a:pt x="579" y="326"/>
                  </a:lnTo>
                  <a:lnTo>
                    <a:pt x="579" y="327"/>
                  </a:lnTo>
                  <a:lnTo>
                    <a:pt x="580" y="327"/>
                  </a:lnTo>
                  <a:lnTo>
                    <a:pt x="580" y="328"/>
                  </a:lnTo>
                  <a:lnTo>
                    <a:pt x="580" y="329"/>
                  </a:lnTo>
                  <a:lnTo>
                    <a:pt x="580" y="330"/>
                  </a:lnTo>
                  <a:lnTo>
                    <a:pt x="580" y="331"/>
                  </a:lnTo>
                  <a:lnTo>
                    <a:pt x="579" y="331"/>
                  </a:lnTo>
                  <a:lnTo>
                    <a:pt x="578" y="331"/>
                  </a:lnTo>
                  <a:lnTo>
                    <a:pt x="577" y="331"/>
                  </a:lnTo>
                  <a:lnTo>
                    <a:pt x="576" y="331"/>
                  </a:lnTo>
                  <a:lnTo>
                    <a:pt x="574" y="331"/>
                  </a:lnTo>
                  <a:lnTo>
                    <a:pt x="573" y="331"/>
                  </a:lnTo>
                  <a:lnTo>
                    <a:pt x="572" y="331"/>
                  </a:lnTo>
                  <a:lnTo>
                    <a:pt x="571" y="331"/>
                  </a:lnTo>
                  <a:lnTo>
                    <a:pt x="570" y="331"/>
                  </a:lnTo>
                  <a:lnTo>
                    <a:pt x="569" y="331"/>
                  </a:lnTo>
                  <a:lnTo>
                    <a:pt x="568" y="331"/>
                  </a:lnTo>
                  <a:lnTo>
                    <a:pt x="567" y="331"/>
                  </a:lnTo>
                  <a:lnTo>
                    <a:pt x="566" y="331"/>
                  </a:lnTo>
                  <a:lnTo>
                    <a:pt x="566" y="330"/>
                  </a:lnTo>
                  <a:lnTo>
                    <a:pt x="565" y="330"/>
                  </a:lnTo>
                  <a:lnTo>
                    <a:pt x="564" y="330"/>
                  </a:lnTo>
                  <a:lnTo>
                    <a:pt x="563" y="330"/>
                  </a:lnTo>
                  <a:lnTo>
                    <a:pt x="561" y="330"/>
                  </a:lnTo>
                  <a:lnTo>
                    <a:pt x="560" y="330"/>
                  </a:lnTo>
                  <a:lnTo>
                    <a:pt x="560" y="331"/>
                  </a:lnTo>
                  <a:lnTo>
                    <a:pt x="560" y="332"/>
                  </a:lnTo>
                  <a:lnTo>
                    <a:pt x="560" y="333"/>
                  </a:lnTo>
                  <a:lnTo>
                    <a:pt x="560" y="334"/>
                  </a:lnTo>
                  <a:lnTo>
                    <a:pt x="560" y="335"/>
                  </a:lnTo>
                  <a:lnTo>
                    <a:pt x="560" y="338"/>
                  </a:lnTo>
                  <a:lnTo>
                    <a:pt x="560" y="339"/>
                  </a:lnTo>
                  <a:lnTo>
                    <a:pt x="560" y="340"/>
                  </a:lnTo>
                  <a:lnTo>
                    <a:pt x="559" y="341"/>
                  </a:lnTo>
                  <a:lnTo>
                    <a:pt x="559" y="342"/>
                  </a:lnTo>
                  <a:lnTo>
                    <a:pt x="559" y="343"/>
                  </a:lnTo>
                  <a:lnTo>
                    <a:pt x="559" y="344"/>
                  </a:lnTo>
                  <a:lnTo>
                    <a:pt x="559" y="345"/>
                  </a:lnTo>
                  <a:lnTo>
                    <a:pt x="559" y="346"/>
                  </a:lnTo>
                  <a:lnTo>
                    <a:pt x="559" y="347"/>
                  </a:lnTo>
                  <a:lnTo>
                    <a:pt x="559" y="348"/>
                  </a:lnTo>
                  <a:lnTo>
                    <a:pt x="560" y="348"/>
                  </a:lnTo>
                  <a:lnTo>
                    <a:pt x="560" y="349"/>
                  </a:lnTo>
                  <a:lnTo>
                    <a:pt x="559" y="348"/>
                  </a:lnTo>
                  <a:lnTo>
                    <a:pt x="558" y="348"/>
                  </a:lnTo>
                  <a:lnTo>
                    <a:pt x="555" y="348"/>
                  </a:lnTo>
                  <a:lnTo>
                    <a:pt x="554" y="348"/>
                  </a:lnTo>
                  <a:lnTo>
                    <a:pt x="553" y="348"/>
                  </a:lnTo>
                  <a:lnTo>
                    <a:pt x="552" y="347"/>
                  </a:lnTo>
                  <a:lnTo>
                    <a:pt x="551" y="347"/>
                  </a:lnTo>
                  <a:lnTo>
                    <a:pt x="550" y="347"/>
                  </a:lnTo>
                  <a:lnTo>
                    <a:pt x="549" y="347"/>
                  </a:lnTo>
                  <a:lnTo>
                    <a:pt x="548" y="347"/>
                  </a:lnTo>
                  <a:lnTo>
                    <a:pt x="547" y="347"/>
                  </a:lnTo>
                  <a:lnTo>
                    <a:pt x="546" y="347"/>
                  </a:lnTo>
                  <a:lnTo>
                    <a:pt x="545" y="347"/>
                  </a:lnTo>
                  <a:lnTo>
                    <a:pt x="544" y="347"/>
                  </a:lnTo>
                  <a:lnTo>
                    <a:pt x="543" y="347"/>
                  </a:lnTo>
                  <a:lnTo>
                    <a:pt x="542" y="347"/>
                  </a:lnTo>
                  <a:lnTo>
                    <a:pt x="542" y="347"/>
                  </a:lnTo>
                  <a:lnTo>
                    <a:pt x="541" y="347"/>
                  </a:lnTo>
                  <a:lnTo>
                    <a:pt x="540" y="347"/>
                  </a:lnTo>
                  <a:lnTo>
                    <a:pt x="539" y="347"/>
                  </a:lnTo>
                  <a:lnTo>
                    <a:pt x="538" y="347"/>
                  </a:lnTo>
                  <a:lnTo>
                    <a:pt x="537" y="347"/>
                  </a:lnTo>
                  <a:lnTo>
                    <a:pt x="536" y="346"/>
                  </a:lnTo>
                  <a:lnTo>
                    <a:pt x="535" y="346"/>
                  </a:lnTo>
                  <a:lnTo>
                    <a:pt x="534" y="346"/>
                  </a:lnTo>
                  <a:lnTo>
                    <a:pt x="533" y="346"/>
                  </a:lnTo>
                  <a:lnTo>
                    <a:pt x="532" y="346"/>
                  </a:lnTo>
                  <a:lnTo>
                    <a:pt x="531" y="346"/>
                  </a:lnTo>
                  <a:lnTo>
                    <a:pt x="530" y="346"/>
                  </a:lnTo>
                  <a:lnTo>
                    <a:pt x="529" y="346"/>
                  </a:lnTo>
                  <a:lnTo>
                    <a:pt x="528" y="346"/>
                  </a:lnTo>
                  <a:lnTo>
                    <a:pt x="527" y="346"/>
                  </a:lnTo>
                  <a:lnTo>
                    <a:pt x="526" y="346"/>
                  </a:lnTo>
                  <a:lnTo>
                    <a:pt x="526" y="347"/>
                  </a:lnTo>
                  <a:lnTo>
                    <a:pt x="525" y="347"/>
                  </a:lnTo>
                  <a:lnTo>
                    <a:pt x="524" y="347"/>
                  </a:lnTo>
                  <a:lnTo>
                    <a:pt x="523" y="347"/>
                  </a:lnTo>
                  <a:lnTo>
                    <a:pt x="523" y="348"/>
                  </a:lnTo>
                  <a:lnTo>
                    <a:pt x="522" y="348"/>
                  </a:lnTo>
                  <a:lnTo>
                    <a:pt x="521" y="348"/>
                  </a:lnTo>
                  <a:lnTo>
                    <a:pt x="521" y="349"/>
                  </a:lnTo>
                  <a:lnTo>
                    <a:pt x="521" y="350"/>
                  </a:lnTo>
                  <a:lnTo>
                    <a:pt x="521" y="351"/>
                  </a:lnTo>
                  <a:lnTo>
                    <a:pt x="521" y="352"/>
                  </a:lnTo>
                  <a:lnTo>
                    <a:pt x="521" y="353"/>
                  </a:lnTo>
                  <a:lnTo>
                    <a:pt x="521" y="354"/>
                  </a:lnTo>
                  <a:lnTo>
                    <a:pt x="520" y="354"/>
                  </a:lnTo>
                  <a:lnTo>
                    <a:pt x="520" y="353"/>
                  </a:lnTo>
                  <a:lnTo>
                    <a:pt x="519" y="353"/>
                  </a:lnTo>
                  <a:lnTo>
                    <a:pt x="518" y="353"/>
                  </a:lnTo>
                  <a:lnTo>
                    <a:pt x="517" y="353"/>
                  </a:lnTo>
                  <a:lnTo>
                    <a:pt x="516" y="353"/>
                  </a:lnTo>
                  <a:lnTo>
                    <a:pt x="515" y="353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4" y="355"/>
                  </a:lnTo>
                  <a:lnTo>
                    <a:pt x="514" y="357"/>
                  </a:lnTo>
                  <a:lnTo>
                    <a:pt x="514" y="358"/>
                  </a:lnTo>
                  <a:lnTo>
                    <a:pt x="514" y="360"/>
                  </a:lnTo>
                  <a:lnTo>
                    <a:pt x="514" y="361"/>
                  </a:lnTo>
                  <a:lnTo>
                    <a:pt x="514" y="362"/>
                  </a:lnTo>
                  <a:lnTo>
                    <a:pt x="515" y="362"/>
                  </a:lnTo>
                  <a:lnTo>
                    <a:pt x="515" y="363"/>
                  </a:lnTo>
                  <a:lnTo>
                    <a:pt x="514" y="363"/>
                  </a:lnTo>
                  <a:lnTo>
                    <a:pt x="515" y="363"/>
                  </a:lnTo>
                  <a:lnTo>
                    <a:pt x="516" y="363"/>
                  </a:lnTo>
                  <a:lnTo>
                    <a:pt x="516" y="362"/>
                  </a:lnTo>
                  <a:lnTo>
                    <a:pt x="517" y="363"/>
                  </a:lnTo>
                  <a:lnTo>
                    <a:pt x="517" y="364"/>
                  </a:lnTo>
                  <a:lnTo>
                    <a:pt x="516" y="363"/>
                  </a:lnTo>
                  <a:lnTo>
                    <a:pt x="516" y="364"/>
                  </a:lnTo>
                  <a:lnTo>
                    <a:pt x="516" y="365"/>
                  </a:lnTo>
                  <a:lnTo>
                    <a:pt x="517" y="365"/>
                  </a:lnTo>
                  <a:lnTo>
                    <a:pt x="517" y="366"/>
                  </a:lnTo>
                  <a:lnTo>
                    <a:pt x="518" y="366"/>
                  </a:lnTo>
                  <a:lnTo>
                    <a:pt x="518" y="365"/>
                  </a:lnTo>
                  <a:lnTo>
                    <a:pt x="518" y="366"/>
                  </a:lnTo>
                  <a:lnTo>
                    <a:pt x="517" y="366"/>
                  </a:lnTo>
                  <a:lnTo>
                    <a:pt x="518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6"/>
                  </a:lnTo>
                  <a:lnTo>
                    <a:pt x="516" y="366"/>
                  </a:lnTo>
                  <a:lnTo>
                    <a:pt x="515" y="366"/>
                  </a:lnTo>
                  <a:lnTo>
                    <a:pt x="514" y="365"/>
                  </a:lnTo>
                  <a:lnTo>
                    <a:pt x="514" y="364"/>
                  </a:lnTo>
                  <a:lnTo>
                    <a:pt x="514" y="363"/>
                  </a:lnTo>
                  <a:lnTo>
                    <a:pt x="513" y="364"/>
                  </a:lnTo>
                  <a:lnTo>
                    <a:pt x="512" y="364"/>
                  </a:lnTo>
                  <a:lnTo>
                    <a:pt x="513" y="364"/>
                  </a:lnTo>
                  <a:lnTo>
                    <a:pt x="513" y="365"/>
                  </a:lnTo>
                  <a:lnTo>
                    <a:pt x="513" y="364"/>
                  </a:lnTo>
                  <a:lnTo>
                    <a:pt x="512" y="364"/>
                  </a:lnTo>
                  <a:lnTo>
                    <a:pt x="513" y="365"/>
                  </a:lnTo>
                  <a:lnTo>
                    <a:pt x="512" y="365"/>
                  </a:lnTo>
                  <a:lnTo>
                    <a:pt x="512" y="364"/>
                  </a:lnTo>
                  <a:lnTo>
                    <a:pt x="511" y="365"/>
                  </a:lnTo>
                  <a:lnTo>
                    <a:pt x="511" y="366"/>
                  </a:lnTo>
                  <a:lnTo>
                    <a:pt x="512" y="366"/>
                  </a:lnTo>
                  <a:lnTo>
                    <a:pt x="513" y="366"/>
                  </a:lnTo>
                  <a:lnTo>
                    <a:pt x="513" y="365"/>
                  </a:lnTo>
                  <a:lnTo>
                    <a:pt x="514" y="365"/>
                  </a:lnTo>
                  <a:lnTo>
                    <a:pt x="514" y="366"/>
                  </a:lnTo>
                  <a:lnTo>
                    <a:pt x="515" y="366"/>
                  </a:lnTo>
                  <a:lnTo>
                    <a:pt x="516" y="366"/>
                  </a:lnTo>
                  <a:lnTo>
                    <a:pt x="516" y="366"/>
                  </a:lnTo>
                  <a:lnTo>
                    <a:pt x="517" y="367"/>
                  </a:lnTo>
                  <a:lnTo>
                    <a:pt x="518" y="367"/>
                  </a:lnTo>
                  <a:lnTo>
                    <a:pt x="518" y="368"/>
                  </a:lnTo>
                  <a:lnTo>
                    <a:pt x="518" y="367"/>
                  </a:lnTo>
                  <a:lnTo>
                    <a:pt x="519" y="367"/>
                  </a:lnTo>
                  <a:lnTo>
                    <a:pt x="519" y="368"/>
                  </a:lnTo>
                  <a:lnTo>
                    <a:pt x="519" y="369"/>
                  </a:lnTo>
                  <a:lnTo>
                    <a:pt x="519" y="370"/>
                  </a:lnTo>
                  <a:lnTo>
                    <a:pt x="519" y="371"/>
                  </a:lnTo>
                  <a:lnTo>
                    <a:pt x="520" y="372"/>
                  </a:lnTo>
                  <a:lnTo>
                    <a:pt x="520" y="373"/>
                  </a:lnTo>
                  <a:lnTo>
                    <a:pt x="520" y="374"/>
                  </a:lnTo>
                  <a:lnTo>
                    <a:pt x="520" y="375"/>
                  </a:lnTo>
                  <a:lnTo>
                    <a:pt x="521" y="375"/>
                  </a:lnTo>
                  <a:lnTo>
                    <a:pt x="521" y="376"/>
                  </a:lnTo>
                  <a:lnTo>
                    <a:pt x="522" y="376"/>
                  </a:lnTo>
                  <a:lnTo>
                    <a:pt x="522" y="377"/>
                  </a:lnTo>
                  <a:lnTo>
                    <a:pt x="523" y="377"/>
                  </a:lnTo>
                  <a:lnTo>
                    <a:pt x="523" y="378"/>
                  </a:lnTo>
                  <a:lnTo>
                    <a:pt x="524" y="379"/>
                  </a:lnTo>
                  <a:lnTo>
                    <a:pt x="524" y="380"/>
                  </a:lnTo>
                  <a:lnTo>
                    <a:pt x="524" y="381"/>
                  </a:lnTo>
                  <a:lnTo>
                    <a:pt x="525" y="381"/>
                  </a:lnTo>
                  <a:lnTo>
                    <a:pt x="525" y="382"/>
                  </a:lnTo>
                  <a:lnTo>
                    <a:pt x="525" y="383"/>
                  </a:lnTo>
                  <a:lnTo>
                    <a:pt x="525" y="384"/>
                  </a:lnTo>
                  <a:lnTo>
                    <a:pt x="526" y="384"/>
                  </a:lnTo>
                  <a:lnTo>
                    <a:pt x="526" y="385"/>
                  </a:lnTo>
                  <a:lnTo>
                    <a:pt x="526" y="386"/>
                  </a:lnTo>
                  <a:lnTo>
                    <a:pt x="527" y="387"/>
                  </a:lnTo>
                  <a:lnTo>
                    <a:pt x="527" y="388"/>
                  </a:lnTo>
                  <a:lnTo>
                    <a:pt x="528" y="389"/>
                  </a:lnTo>
                  <a:lnTo>
                    <a:pt x="529" y="390"/>
                  </a:lnTo>
                  <a:lnTo>
                    <a:pt x="529" y="391"/>
                  </a:lnTo>
                  <a:lnTo>
                    <a:pt x="530" y="392"/>
                  </a:lnTo>
                  <a:lnTo>
                    <a:pt x="530" y="393"/>
                  </a:lnTo>
                  <a:lnTo>
                    <a:pt x="530" y="394"/>
                  </a:lnTo>
                  <a:lnTo>
                    <a:pt x="531" y="394"/>
                  </a:lnTo>
                  <a:lnTo>
                    <a:pt x="531" y="395"/>
                  </a:lnTo>
                  <a:lnTo>
                    <a:pt x="531" y="396"/>
                  </a:lnTo>
                  <a:lnTo>
                    <a:pt x="531" y="397"/>
                  </a:lnTo>
                  <a:lnTo>
                    <a:pt x="532" y="397"/>
                  </a:lnTo>
                  <a:lnTo>
                    <a:pt x="532" y="398"/>
                  </a:lnTo>
                  <a:lnTo>
                    <a:pt x="533" y="399"/>
                  </a:lnTo>
                  <a:lnTo>
                    <a:pt x="533" y="400"/>
                  </a:lnTo>
                  <a:lnTo>
                    <a:pt x="533" y="401"/>
                  </a:lnTo>
                  <a:lnTo>
                    <a:pt x="533" y="402"/>
                  </a:lnTo>
                  <a:lnTo>
                    <a:pt x="534" y="403"/>
                  </a:lnTo>
                  <a:lnTo>
                    <a:pt x="534" y="404"/>
                  </a:lnTo>
                  <a:lnTo>
                    <a:pt x="535" y="405"/>
                  </a:lnTo>
                  <a:lnTo>
                    <a:pt x="535" y="406"/>
                  </a:lnTo>
                  <a:lnTo>
                    <a:pt x="536" y="406"/>
                  </a:lnTo>
                  <a:lnTo>
                    <a:pt x="536" y="407"/>
                  </a:lnTo>
                  <a:lnTo>
                    <a:pt x="536" y="408"/>
                  </a:lnTo>
                  <a:lnTo>
                    <a:pt x="536" y="409"/>
                  </a:lnTo>
                  <a:lnTo>
                    <a:pt x="537" y="409"/>
                  </a:lnTo>
                  <a:lnTo>
                    <a:pt x="537" y="410"/>
                  </a:lnTo>
                  <a:lnTo>
                    <a:pt x="537" y="412"/>
                  </a:lnTo>
                  <a:lnTo>
                    <a:pt x="538" y="413"/>
                  </a:lnTo>
                  <a:lnTo>
                    <a:pt x="538" y="414"/>
                  </a:lnTo>
                  <a:lnTo>
                    <a:pt x="538" y="415"/>
                  </a:lnTo>
                  <a:lnTo>
                    <a:pt x="539" y="415"/>
                  </a:lnTo>
                  <a:lnTo>
                    <a:pt x="539" y="416"/>
                  </a:lnTo>
                  <a:lnTo>
                    <a:pt x="539" y="417"/>
                  </a:lnTo>
                  <a:lnTo>
                    <a:pt x="539" y="418"/>
                  </a:lnTo>
                  <a:lnTo>
                    <a:pt x="540" y="419"/>
                  </a:lnTo>
                  <a:lnTo>
                    <a:pt x="540" y="420"/>
                  </a:lnTo>
                  <a:lnTo>
                    <a:pt x="541" y="422"/>
                  </a:lnTo>
                  <a:lnTo>
                    <a:pt x="541" y="423"/>
                  </a:lnTo>
                  <a:lnTo>
                    <a:pt x="541" y="424"/>
                  </a:lnTo>
                  <a:lnTo>
                    <a:pt x="541" y="425"/>
                  </a:lnTo>
                  <a:lnTo>
                    <a:pt x="541" y="426"/>
                  </a:lnTo>
                  <a:lnTo>
                    <a:pt x="541" y="427"/>
                  </a:lnTo>
                  <a:lnTo>
                    <a:pt x="541" y="431"/>
                  </a:lnTo>
                  <a:lnTo>
                    <a:pt x="541" y="433"/>
                  </a:lnTo>
                  <a:lnTo>
                    <a:pt x="541" y="434"/>
                  </a:lnTo>
                  <a:lnTo>
                    <a:pt x="542" y="434"/>
                  </a:lnTo>
                  <a:lnTo>
                    <a:pt x="542" y="435"/>
                  </a:lnTo>
                  <a:lnTo>
                    <a:pt x="542" y="436"/>
                  </a:lnTo>
                  <a:lnTo>
                    <a:pt x="542" y="436"/>
                  </a:lnTo>
                  <a:lnTo>
                    <a:pt x="542" y="438"/>
                  </a:lnTo>
                  <a:lnTo>
                    <a:pt x="543" y="439"/>
                  </a:lnTo>
                  <a:lnTo>
                    <a:pt x="544" y="4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1" name="Freeform 87">
              <a:extLst>
                <a:ext uri="{FF2B5EF4-FFF2-40B4-BE49-F238E27FC236}">
                  <a16:creationId xmlns:a16="http://schemas.microsoft.com/office/drawing/2014/main" id="{7D16DEB6-5A7D-DEEB-66E9-D7834EC3B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3203575"/>
              <a:ext cx="1196975" cy="955675"/>
            </a:xfrm>
            <a:custGeom>
              <a:avLst/>
              <a:gdLst>
                <a:gd name="T0" fmla="*/ 427 w 754"/>
                <a:gd name="T1" fmla="*/ 119 h 602"/>
                <a:gd name="T2" fmla="*/ 433 w 754"/>
                <a:gd name="T3" fmla="*/ 143 h 602"/>
                <a:gd name="T4" fmla="*/ 446 w 754"/>
                <a:gd name="T5" fmla="*/ 168 h 602"/>
                <a:gd name="T6" fmla="*/ 441 w 754"/>
                <a:gd name="T7" fmla="*/ 194 h 602"/>
                <a:gd name="T8" fmla="*/ 445 w 754"/>
                <a:gd name="T9" fmla="*/ 249 h 602"/>
                <a:gd name="T10" fmla="*/ 476 w 754"/>
                <a:gd name="T11" fmla="*/ 243 h 602"/>
                <a:gd name="T12" fmla="*/ 473 w 754"/>
                <a:gd name="T13" fmla="*/ 263 h 602"/>
                <a:gd name="T14" fmla="*/ 491 w 754"/>
                <a:gd name="T15" fmla="*/ 255 h 602"/>
                <a:gd name="T16" fmla="*/ 491 w 754"/>
                <a:gd name="T17" fmla="*/ 227 h 602"/>
                <a:gd name="T18" fmla="*/ 530 w 754"/>
                <a:gd name="T19" fmla="*/ 218 h 602"/>
                <a:gd name="T20" fmla="*/ 592 w 754"/>
                <a:gd name="T21" fmla="*/ 232 h 602"/>
                <a:gd name="T22" fmla="*/ 605 w 754"/>
                <a:gd name="T23" fmla="*/ 249 h 602"/>
                <a:gd name="T24" fmla="*/ 629 w 754"/>
                <a:gd name="T25" fmla="*/ 269 h 602"/>
                <a:gd name="T26" fmla="*/ 638 w 754"/>
                <a:gd name="T27" fmla="*/ 297 h 602"/>
                <a:gd name="T28" fmla="*/ 670 w 754"/>
                <a:gd name="T29" fmla="*/ 327 h 602"/>
                <a:gd name="T30" fmla="*/ 693 w 754"/>
                <a:gd name="T31" fmla="*/ 348 h 602"/>
                <a:gd name="T32" fmla="*/ 694 w 754"/>
                <a:gd name="T33" fmla="*/ 377 h 602"/>
                <a:gd name="T34" fmla="*/ 745 w 754"/>
                <a:gd name="T35" fmla="*/ 406 h 602"/>
                <a:gd name="T36" fmla="*/ 739 w 754"/>
                <a:gd name="T37" fmla="*/ 439 h 602"/>
                <a:gd name="T38" fmla="*/ 697 w 754"/>
                <a:gd name="T39" fmla="*/ 487 h 602"/>
                <a:gd name="T40" fmla="*/ 685 w 754"/>
                <a:gd name="T41" fmla="*/ 511 h 602"/>
                <a:gd name="T42" fmla="*/ 699 w 754"/>
                <a:gd name="T43" fmla="*/ 536 h 602"/>
                <a:gd name="T44" fmla="*/ 668 w 754"/>
                <a:gd name="T45" fmla="*/ 564 h 602"/>
                <a:gd name="T46" fmla="*/ 648 w 754"/>
                <a:gd name="T47" fmla="*/ 598 h 602"/>
                <a:gd name="T48" fmla="*/ 592 w 754"/>
                <a:gd name="T49" fmla="*/ 590 h 602"/>
                <a:gd name="T50" fmla="*/ 515 w 754"/>
                <a:gd name="T51" fmla="*/ 575 h 602"/>
                <a:gd name="T52" fmla="*/ 509 w 754"/>
                <a:gd name="T53" fmla="*/ 551 h 602"/>
                <a:gd name="T54" fmla="*/ 495 w 754"/>
                <a:gd name="T55" fmla="*/ 528 h 602"/>
                <a:gd name="T56" fmla="*/ 456 w 754"/>
                <a:gd name="T57" fmla="*/ 525 h 602"/>
                <a:gd name="T58" fmla="*/ 430 w 754"/>
                <a:gd name="T59" fmla="*/ 494 h 602"/>
                <a:gd name="T60" fmla="*/ 401 w 754"/>
                <a:gd name="T61" fmla="*/ 474 h 602"/>
                <a:gd name="T62" fmla="*/ 374 w 754"/>
                <a:gd name="T63" fmla="*/ 453 h 602"/>
                <a:gd name="T64" fmla="*/ 346 w 754"/>
                <a:gd name="T65" fmla="*/ 441 h 602"/>
                <a:gd name="T66" fmla="*/ 321 w 754"/>
                <a:gd name="T67" fmla="*/ 422 h 602"/>
                <a:gd name="T68" fmla="*/ 294 w 754"/>
                <a:gd name="T69" fmla="*/ 430 h 602"/>
                <a:gd name="T70" fmla="*/ 235 w 754"/>
                <a:gd name="T71" fmla="*/ 431 h 602"/>
                <a:gd name="T72" fmla="*/ 184 w 754"/>
                <a:gd name="T73" fmla="*/ 432 h 602"/>
                <a:gd name="T74" fmla="*/ 163 w 754"/>
                <a:gd name="T75" fmla="*/ 392 h 602"/>
                <a:gd name="T76" fmla="*/ 161 w 754"/>
                <a:gd name="T77" fmla="*/ 364 h 602"/>
                <a:gd name="T78" fmla="*/ 145 w 754"/>
                <a:gd name="T79" fmla="*/ 374 h 602"/>
                <a:gd name="T80" fmla="*/ 127 w 754"/>
                <a:gd name="T81" fmla="*/ 376 h 602"/>
                <a:gd name="T82" fmla="*/ 104 w 754"/>
                <a:gd name="T83" fmla="*/ 370 h 602"/>
                <a:gd name="T84" fmla="*/ 84 w 754"/>
                <a:gd name="T85" fmla="*/ 377 h 602"/>
                <a:gd name="T86" fmla="*/ 58 w 754"/>
                <a:gd name="T87" fmla="*/ 366 h 602"/>
                <a:gd name="T88" fmla="*/ 43 w 754"/>
                <a:gd name="T89" fmla="*/ 360 h 602"/>
                <a:gd name="T90" fmla="*/ 25 w 754"/>
                <a:gd name="T91" fmla="*/ 351 h 602"/>
                <a:gd name="T92" fmla="*/ 6 w 754"/>
                <a:gd name="T93" fmla="*/ 329 h 602"/>
                <a:gd name="T94" fmla="*/ 19 w 754"/>
                <a:gd name="T95" fmla="*/ 298 h 602"/>
                <a:gd name="T96" fmla="*/ 66 w 754"/>
                <a:gd name="T97" fmla="*/ 250 h 602"/>
                <a:gd name="T98" fmla="*/ 120 w 754"/>
                <a:gd name="T99" fmla="*/ 191 h 602"/>
                <a:gd name="T100" fmla="*/ 160 w 754"/>
                <a:gd name="T101" fmla="*/ 155 h 602"/>
                <a:gd name="T102" fmla="*/ 203 w 754"/>
                <a:gd name="T103" fmla="*/ 111 h 602"/>
                <a:gd name="T104" fmla="*/ 199 w 754"/>
                <a:gd name="T105" fmla="*/ 93 h 602"/>
                <a:gd name="T106" fmla="*/ 210 w 754"/>
                <a:gd name="T107" fmla="*/ 75 h 602"/>
                <a:gd name="T108" fmla="*/ 220 w 754"/>
                <a:gd name="T109" fmla="*/ 48 h 602"/>
                <a:gd name="T110" fmla="*/ 231 w 754"/>
                <a:gd name="T111" fmla="*/ 25 h 602"/>
                <a:gd name="T112" fmla="*/ 246 w 754"/>
                <a:gd name="T113" fmla="*/ 2 h 602"/>
                <a:gd name="T114" fmla="*/ 287 w 754"/>
                <a:gd name="T115" fmla="*/ 6 h 602"/>
                <a:gd name="T116" fmla="*/ 319 w 754"/>
                <a:gd name="T117" fmla="*/ 13 h 602"/>
                <a:gd name="T118" fmla="*/ 346 w 754"/>
                <a:gd name="T119" fmla="*/ 29 h 602"/>
                <a:gd name="T120" fmla="*/ 353 w 754"/>
                <a:gd name="T121" fmla="*/ 55 h 602"/>
                <a:gd name="T122" fmla="*/ 352 w 754"/>
                <a:gd name="T123" fmla="*/ 86 h 602"/>
                <a:gd name="T124" fmla="*/ 371 w 754"/>
                <a:gd name="T125" fmla="*/ 10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4" h="602">
                  <a:moveTo>
                    <a:pt x="424" y="97"/>
                  </a:moveTo>
                  <a:lnTo>
                    <a:pt x="424" y="98"/>
                  </a:lnTo>
                  <a:lnTo>
                    <a:pt x="424" y="99"/>
                  </a:lnTo>
                  <a:lnTo>
                    <a:pt x="423" y="99"/>
                  </a:lnTo>
                  <a:lnTo>
                    <a:pt x="423" y="100"/>
                  </a:lnTo>
                  <a:lnTo>
                    <a:pt x="424" y="100"/>
                  </a:lnTo>
                  <a:lnTo>
                    <a:pt x="424" y="101"/>
                  </a:lnTo>
                  <a:lnTo>
                    <a:pt x="424" y="102"/>
                  </a:lnTo>
                  <a:lnTo>
                    <a:pt x="425" y="102"/>
                  </a:lnTo>
                  <a:lnTo>
                    <a:pt x="425" y="102"/>
                  </a:lnTo>
                  <a:lnTo>
                    <a:pt x="425" y="103"/>
                  </a:lnTo>
                  <a:lnTo>
                    <a:pt x="425" y="103"/>
                  </a:lnTo>
                  <a:lnTo>
                    <a:pt x="425" y="104"/>
                  </a:lnTo>
                  <a:lnTo>
                    <a:pt x="425" y="105"/>
                  </a:lnTo>
                  <a:lnTo>
                    <a:pt x="425" y="106"/>
                  </a:lnTo>
                  <a:lnTo>
                    <a:pt x="425" y="107"/>
                  </a:lnTo>
                  <a:lnTo>
                    <a:pt x="426" y="108"/>
                  </a:lnTo>
                  <a:lnTo>
                    <a:pt x="425" y="108"/>
                  </a:lnTo>
                  <a:lnTo>
                    <a:pt x="425" y="109"/>
                  </a:lnTo>
                  <a:lnTo>
                    <a:pt x="426" y="109"/>
                  </a:lnTo>
                  <a:lnTo>
                    <a:pt x="426" y="110"/>
                  </a:lnTo>
                  <a:lnTo>
                    <a:pt x="425" y="110"/>
                  </a:lnTo>
                  <a:lnTo>
                    <a:pt x="425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6" y="113"/>
                  </a:lnTo>
                  <a:lnTo>
                    <a:pt x="426" y="114"/>
                  </a:lnTo>
                  <a:lnTo>
                    <a:pt x="425" y="114"/>
                  </a:lnTo>
                  <a:lnTo>
                    <a:pt x="425" y="115"/>
                  </a:lnTo>
                  <a:lnTo>
                    <a:pt x="426" y="115"/>
                  </a:lnTo>
                  <a:lnTo>
                    <a:pt x="425" y="115"/>
                  </a:lnTo>
                  <a:lnTo>
                    <a:pt x="426" y="115"/>
                  </a:lnTo>
                  <a:lnTo>
                    <a:pt x="426" y="116"/>
                  </a:lnTo>
                  <a:lnTo>
                    <a:pt x="426" y="117"/>
                  </a:lnTo>
                  <a:lnTo>
                    <a:pt x="426" y="118"/>
                  </a:lnTo>
                  <a:lnTo>
                    <a:pt x="426" y="117"/>
                  </a:lnTo>
                  <a:lnTo>
                    <a:pt x="427" y="117"/>
                  </a:lnTo>
                  <a:lnTo>
                    <a:pt x="427" y="118"/>
                  </a:lnTo>
                  <a:lnTo>
                    <a:pt x="426" y="118"/>
                  </a:lnTo>
                  <a:lnTo>
                    <a:pt x="427" y="118"/>
                  </a:lnTo>
                  <a:lnTo>
                    <a:pt x="427" y="119"/>
                  </a:lnTo>
                  <a:lnTo>
                    <a:pt x="428" y="119"/>
                  </a:lnTo>
                  <a:lnTo>
                    <a:pt x="428" y="120"/>
                  </a:lnTo>
                  <a:lnTo>
                    <a:pt x="428" y="121"/>
                  </a:lnTo>
                  <a:lnTo>
                    <a:pt x="429" y="121"/>
                  </a:lnTo>
                  <a:lnTo>
                    <a:pt x="429" y="122"/>
                  </a:lnTo>
                  <a:lnTo>
                    <a:pt x="429" y="123"/>
                  </a:lnTo>
                  <a:lnTo>
                    <a:pt x="429" y="124"/>
                  </a:lnTo>
                  <a:lnTo>
                    <a:pt x="429" y="125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30" y="126"/>
                  </a:lnTo>
                  <a:lnTo>
                    <a:pt x="429" y="126"/>
                  </a:lnTo>
                  <a:lnTo>
                    <a:pt x="429" y="127"/>
                  </a:lnTo>
                  <a:lnTo>
                    <a:pt x="430" y="127"/>
                  </a:lnTo>
                  <a:lnTo>
                    <a:pt x="430" y="128"/>
                  </a:lnTo>
                  <a:lnTo>
                    <a:pt x="431" y="128"/>
                  </a:lnTo>
                  <a:lnTo>
                    <a:pt x="430" y="128"/>
                  </a:lnTo>
                  <a:lnTo>
                    <a:pt x="430" y="129"/>
                  </a:lnTo>
                  <a:lnTo>
                    <a:pt x="431" y="129"/>
                  </a:lnTo>
                  <a:lnTo>
                    <a:pt x="430" y="129"/>
                  </a:lnTo>
                  <a:lnTo>
                    <a:pt x="431" y="130"/>
                  </a:lnTo>
                  <a:lnTo>
                    <a:pt x="432" y="130"/>
                  </a:lnTo>
                  <a:lnTo>
                    <a:pt x="432" y="131"/>
                  </a:lnTo>
                  <a:lnTo>
                    <a:pt x="431" y="131"/>
                  </a:lnTo>
                  <a:lnTo>
                    <a:pt x="431" y="132"/>
                  </a:lnTo>
                  <a:lnTo>
                    <a:pt x="431" y="133"/>
                  </a:lnTo>
                  <a:lnTo>
                    <a:pt x="432" y="133"/>
                  </a:lnTo>
                  <a:lnTo>
                    <a:pt x="433" y="134"/>
                  </a:lnTo>
                  <a:lnTo>
                    <a:pt x="433" y="135"/>
                  </a:lnTo>
                  <a:lnTo>
                    <a:pt x="433" y="136"/>
                  </a:lnTo>
                  <a:lnTo>
                    <a:pt x="433" y="137"/>
                  </a:lnTo>
                  <a:lnTo>
                    <a:pt x="433" y="138"/>
                  </a:lnTo>
                  <a:lnTo>
                    <a:pt x="434" y="138"/>
                  </a:lnTo>
                  <a:lnTo>
                    <a:pt x="434" y="137"/>
                  </a:lnTo>
                  <a:lnTo>
                    <a:pt x="434" y="138"/>
                  </a:lnTo>
                  <a:lnTo>
                    <a:pt x="434" y="139"/>
                  </a:lnTo>
                  <a:lnTo>
                    <a:pt x="434" y="140"/>
                  </a:lnTo>
                  <a:lnTo>
                    <a:pt x="433" y="140"/>
                  </a:lnTo>
                  <a:lnTo>
                    <a:pt x="433" y="141"/>
                  </a:lnTo>
                  <a:lnTo>
                    <a:pt x="433" y="142"/>
                  </a:lnTo>
                  <a:lnTo>
                    <a:pt x="433" y="143"/>
                  </a:lnTo>
                  <a:lnTo>
                    <a:pt x="432" y="143"/>
                  </a:lnTo>
                  <a:lnTo>
                    <a:pt x="433" y="143"/>
                  </a:lnTo>
                  <a:lnTo>
                    <a:pt x="433" y="144"/>
                  </a:lnTo>
                  <a:lnTo>
                    <a:pt x="434" y="144"/>
                  </a:lnTo>
                  <a:lnTo>
                    <a:pt x="434" y="145"/>
                  </a:lnTo>
                  <a:lnTo>
                    <a:pt x="434" y="146"/>
                  </a:lnTo>
                  <a:lnTo>
                    <a:pt x="434" y="147"/>
                  </a:lnTo>
                  <a:lnTo>
                    <a:pt x="435" y="147"/>
                  </a:lnTo>
                  <a:lnTo>
                    <a:pt x="435" y="148"/>
                  </a:lnTo>
                  <a:lnTo>
                    <a:pt x="436" y="148"/>
                  </a:lnTo>
                  <a:lnTo>
                    <a:pt x="436" y="149"/>
                  </a:lnTo>
                  <a:lnTo>
                    <a:pt x="435" y="149"/>
                  </a:lnTo>
                  <a:lnTo>
                    <a:pt x="435" y="150"/>
                  </a:lnTo>
                  <a:lnTo>
                    <a:pt x="435" y="150"/>
                  </a:lnTo>
                  <a:lnTo>
                    <a:pt x="436" y="150"/>
                  </a:lnTo>
                  <a:lnTo>
                    <a:pt x="436" y="151"/>
                  </a:lnTo>
                  <a:lnTo>
                    <a:pt x="437" y="151"/>
                  </a:lnTo>
                  <a:lnTo>
                    <a:pt x="437" y="152"/>
                  </a:lnTo>
                  <a:lnTo>
                    <a:pt x="436" y="152"/>
                  </a:lnTo>
                  <a:lnTo>
                    <a:pt x="437" y="152"/>
                  </a:lnTo>
                  <a:lnTo>
                    <a:pt x="437" y="153"/>
                  </a:lnTo>
                  <a:lnTo>
                    <a:pt x="438" y="153"/>
                  </a:lnTo>
                  <a:lnTo>
                    <a:pt x="438" y="154"/>
                  </a:lnTo>
                  <a:lnTo>
                    <a:pt x="439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1" y="157"/>
                  </a:lnTo>
                  <a:lnTo>
                    <a:pt x="441" y="158"/>
                  </a:lnTo>
                  <a:lnTo>
                    <a:pt x="441" y="159"/>
                  </a:lnTo>
                  <a:lnTo>
                    <a:pt x="441" y="160"/>
                  </a:lnTo>
                  <a:lnTo>
                    <a:pt x="442" y="160"/>
                  </a:lnTo>
                  <a:lnTo>
                    <a:pt x="443" y="160"/>
                  </a:lnTo>
                  <a:lnTo>
                    <a:pt x="443" y="161"/>
                  </a:lnTo>
                  <a:lnTo>
                    <a:pt x="443" y="162"/>
                  </a:lnTo>
                  <a:lnTo>
                    <a:pt x="443" y="163"/>
                  </a:lnTo>
                  <a:lnTo>
                    <a:pt x="444" y="163"/>
                  </a:lnTo>
                  <a:lnTo>
                    <a:pt x="444" y="164"/>
                  </a:lnTo>
                  <a:lnTo>
                    <a:pt x="444" y="165"/>
                  </a:lnTo>
                  <a:lnTo>
                    <a:pt x="445" y="165"/>
                  </a:lnTo>
                  <a:lnTo>
                    <a:pt x="445" y="166"/>
                  </a:lnTo>
                  <a:lnTo>
                    <a:pt x="445" y="167"/>
                  </a:lnTo>
                  <a:lnTo>
                    <a:pt x="446" y="167"/>
                  </a:lnTo>
                  <a:lnTo>
                    <a:pt x="446" y="168"/>
                  </a:lnTo>
                  <a:lnTo>
                    <a:pt x="445" y="169"/>
                  </a:lnTo>
                  <a:lnTo>
                    <a:pt x="445" y="170"/>
                  </a:lnTo>
                  <a:lnTo>
                    <a:pt x="446" y="170"/>
                  </a:lnTo>
                  <a:lnTo>
                    <a:pt x="446" y="171"/>
                  </a:lnTo>
                  <a:lnTo>
                    <a:pt x="446" y="172"/>
                  </a:lnTo>
                  <a:lnTo>
                    <a:pt x="445" y="172"/>
                  </a:lnTo>
                  <a:lnTo>
                    <a:pt x="445" y="173"/>
                  </a:lnTo>
                  <a:lnTo>
                    <a:pt x="446" y="173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6" y="174"/>
                  </a:lnTo>
                  <a:lnTo>
                    <a:pt x="445" y="174"/>
                  </a:lnTo>
                  <a:lnTo>
                    <a:pt x="445" y="175"/>
                  </a:lnTo>
                  <a:lnTo>
                    <a:pt x="446" y="174"/>
                  </a:lnTo>
                  <a:lnTo>
                    <a:pt x="447" y="175"/>
                  </a:lnTo>
                  <a:lnTo>
                    <a:pt x="447" y="176"/>
                  </a:lnTo>
                  <a:lnTo>
                    <a:pt x="446" y="176"/>
                  </a:lnTo>
                  <a:lnTo>
                    <a:pt x="446" y="177"/>
                  </a:lnTo>
                  <a:lnTo>
                    <a:pt x="447" y="177"/>
                  </a:lnTo>
                  <a:lnTo>
                    <a:pt x="447" y="178"/>
                  </a:lnTo>
                  <a:lnTo>
                    <a:pt x="446" y="178"/>
                  </a:lnTo>
                  <a:lnTo>
                    <a:pt x="446" y="179"/>
                  </a:lnTo>
                  <a:lnTo>
                    <a:pt x="445" y="180"/>
                  </a:lnTo>
                  <a:lnTo>
                    <a:pt x="445" y="181"/>
                  </a:lnTo>
                  <a:lnTo>
                    <a:pt x="446" y="181"/>
                  </a:lnTo>
                  <a:lnTo>
                    <a:pt x="445" y="182"/>
                  </a:lnTo>
                  <a:lnTo>
                    <a:pt x="445" y="183"/>
                  </a:lnTo>
                  <a:lnTo>
                    <a:pt x="445" y="184"/>
                  </a:lnTo>
                  <a:lnTo>
                    <a:pt x="444" y="184"/>
                  </a:lnTo>
                  <a:lnTo>
                    <a:pt x="444" y="183"/>
                  </a:lnTo>
                  <a:lnTo>
                    <a:pt x="444" y="184"/>
                  </a:lnTo>
                  <a:lnTo>
                    <a:pt x="444" y="185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7"/>
                  </a:lnTo>
                  <a:lnTo>
                    <a:pt x="442" y="187"/>
                  </a:lnTo>
                  <a:lnTo>
                    <a:pt x="442" y="188"/>
                  </a:lnTo>
                  <a:lnTo>
                    <a:pt x="441" y="188"/>
                  </a:lnTo>
                  <a:lnTo>
                    <a:pt x="442" y="189"/>
                  </a:lnTo>
                  <a:lnTo>
                    <a:pt x="442" y="190"/>
                  </a:lnTo>
                  <a:lnTo>
                    <a:pt x="442" y="191"/>
                  </a:lnTo>
                  <a:lnTo>
                    <a:pt x="442" y="192"/>
                  </a:lnTo>
                  <a:lnTo>
                    <a:pt x="441" y="194"/>
                  </a:lnTo>
                  <a:lnTo>
                    <a:pt x="441" y="199"/>
                  </a:lnTo>
                  <a:lnTo>
                    <a:pt x="441" y="201"/>
                  </a:lnTo>
                  <a:lnTo>
                    <a:pt x="440" y="203"/>
                  </a:lnTo>
                  <a:lnTo>
                    <a:pt x="440" y="204"/>
                  </a:lnTo>
                  <a:lnTo>
                    <a:pt x="440" y="207"/>
                  </a:lnTo>
                  <a:lnTo>
                    <a:pt x="439" y="208"/>
                  </a:lnTo>
                  <a:lnTo>
                    <a:pt x="439" y="209"/>
                  </a:lnTo>
                  <a:lnTo>
                    <a:pt x="439" y="213"/>
                  </a:lnTo>
                  <a:lnTo>
                    <a:pt x="439" y="214"/>
                  </a:lnTo>
                  <a:lnTo>
                    <a:pt x="438" y="217"/>
                  </a:lnTo>
                  <a:lnTo>
                    <a:pt x="438" y="219"/>
                  </a:lnTo>
                  <a:lnTo>
                    <a:pt x="438" y="220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3"/>
                  </a:lnTo>
                  <a:lnTo>
                    <a:pt x="437" y="226"/>
                  </a:lnTo>
                  <a:lnTo>
                    <a:pt x="437" y="228"/>
                  </a:lnTo>
                  <a:lnTo>
                    <a:pt x="437" y="231"/>
                  </a:lnTo>
                  <a:lnTo>
                    <a:pt x="437" y="232"/>
                  </a:lnTo>
                  <a:lnTo>
                    <a:pt x="437" y="234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40"/>
                  </a:lnTo>
                  <a:lnTo>
                    <a:pt x="437" y="240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39" y="239"/>
                  </a:lnTo>
                  <a:lnTo>
                    <a:pt x="440" y="239"/>
                  </a:lnTo>
                  <a:lnTo>
                    <a:pt x="440" y="238"/>
                  </a:lnTo>
                  <a:lnTo>
                    <a:pt x="441" y="238"/>
                  </a:lnTo>
                  <a:lnTo>
                    <a:pt x="441" y="239"/>
                  </a:lnTo>
                  <a:lnTo>
                    <a:pt x="441" y="240"/>
                  </a:lnTo>
                  <a:lnTo>
                    <a:pt x="441" y="241"/>
                  </a:lnTo>
                  <a:lnTo>
                    <a:pt x="441" y="242"/>
                  </a:lnTo>
                  <a:lnTo>
                    <a:pt x="442" y="242"/>
                  </a:lnTo>
                  <a:lnTo>
                    <a:pt x="442" y="243"/>
                  </a:lnTo>
                  <a:lnTo>
                    <a:pt x="442" y="244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3" y="24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45" y="249"/>
                  </a:lnTo>
                  <a:lnTo>
                    <a:pt x="447" y="249"/>
                  </a:lnTo>
                  <a:lnTo>
                    <a:pt x="447" y="250"/>
                  </a:lnTo>
                  <a:lnTo>
                    <a:pt x="449" y="255"/>
                  </a:lnTo>
                  <a:lnTo>
                    <a:pt x="451" y="255"/>
                  </a:lnTo>
                  <a:lnTo>
                    <a:pt x="453" y="254"/>
                  </a:lnTo>
                  <a:lnTo>
                    <a:pt x="453" y="253"/>
                  </a:lnTo>
                  <a:lnTo>
                    <a:pt x="452" y="248"/>
                  </a:lnTo>
                  <a:lnTo>
                    <a:pt x="456" y="247"/>
                  </a:lnTo>
                  <a:lnTo>
                    <a:pt x="457" y="247"/>
                  </a:lnTo>
                  <a:lnTo>
                    <a:pt x="458" y="248"/>
                  </a:lnTo>
                  <a:lnTo>
                    <a:pt x="459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8" y="250"/>
                  </a:lnTo>
                  <a:lnTo>
                    <a:pt x="459" y="250"/>
                  </a:lnTo>
                  <a:lnTo>
                    <a:pt x="459" y="251"/>
                  </a:lnTo>
                  <a:lnTo>
                    <a:pt x="460" y="251"/>
                  </a:lnTo>
                  <a:lnTo>
                    <a:pt x="460" y="252"/>
                  </a:lnTo>
                  <a:lnTo>
                    <a:pt x="461" y="252"/>
                  </a:lnTo>
                  <a:lnTo>
                    <a:pt x="462" y="252"/>
                  </a:lnTo>
                  <a:lnTo>
                    <a:pt x="462" y="251"/>
                  </a:lnTo>
                  <a:lnTo>
                    <a:pt x="463" y="251"/>
                  </a:lnTo>
                  <a:lnTo>
                    <a:pt x="463" y="250"/>
                  </a:lnTo>
                  <a:lnTo>
                    <a:pt x="463" y="249"/>
                  </a:lnTo>
                  <a:lnTo>
                    <a:pt x="464" y="249"/>
                  </a:lnTo>
                  <a:lnTo>
                    <a:pt x="464" y="250"/>
                  </a:lnTo>
                  <a:lnTo>
                    <a:pt x="465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7" y="251"/>
                  </a:lnTo>
                  <a:lnTo>
                    <a:pt x="467" y="252"/>
                  </a:lnTo>
                  <a:lnTo>
                    <a:pt x="467" y="251"/>
                  </a:lnTo>
                  <a:lnTo>
                    <a:pt x="468" y="251"/>
                  </a:lnTo>
                  <a:lnTo>
                    <a:pt x="468" y="250"/>
                  </a:lnTo>
                  <a:lnTo>
                    <a:pt x="471" y="248"/>
                  </a:lnTo>
                  <a:lnTo>
                    <a:pt x="472" y="247"/>
                  </a:lnTo>
                  <a:lnTo>
                    <a:pt x="473" y="247"/>
                  </a:lnTo>
                  <a:lnTo>
                    <a:pt x="473" y="246"/>
                  </a:lnTo>
                  <a:lnTo>
                    <a:pt x="473" y="245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3"/>
                  </a:lnTo>
                  <a:lnTo>
                    <a:pt x="476" y="243"/>
                  </a:lnTo>
                  <a:lnTo>
                    <a:pt x="477" y="243"/>
                  </a:lnTo>
                  <a:lnTo>
                    <a:pt x="478" y="242"/>
                  </a:lnTo>
                  <a:lnTo>
                    <a:pt x="479" y="242"/>
                  </a:lnTo>
                  <a:lnTo>
                    <a:pt x="480" y="242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2" y="243"/>
                  </a:lnTo>
                  <a:lnTo>
                    <a:pt x="482" y="244"/>
                  </a:lnTo>
                  <a:lnTo>
                    <a:pt x="482" y="245"/>
                  </a:lnTo>
                  <a:lnTo>
                    <a:pt x="483" y="245"/>
                  </a:lnTo>
                  <a:lnTo>
                    <a:pt x="483" y="246"/>
                  </a:lnTo>
                  <a:lnTo>
                    <a:pt x="483" y="247"/>
                  </a:lnTo>
                  <a:lnTo>
                    <a:pt x="483" y="247"/>
                  </a:lnTo>
                  <a:lnTo>
                    <a:pt x="483" y="248"/>
                  </a:lnTo>
                  <a:lnTo>
                    <a:pt x="483" y="249"/>
                  </a:lnTo>
                  <a:lnTo>
                    <a:pt x="483" y="250"/>
                  </a:lnTo>
                  <a:lnTo>
                    <a:pt x="482" y="250"/>
                  </a:lnTo>
                  <a:lnTo>
                    <a:pt x="482" y="251"/>
                  </a:lnTo>
                  <a:lnTo>
                    <a:pt x="482" y="252"/>
                  </a:lnTo>
                  <a:lnTo>
                    <a:pt x="481" y="252"/>
                  </a:lnTo>
                  <a:lnTo>
                    <a:pt x="480" y="252"/>
                  </a:lnTo>
                  <a:lnTo>
                    <a:pt x="479" y="252"/>
                  </a:lnTo>
                  <a:lnTo>
                    <a:pt x="479" y="251"/>
                  </a:lnTo>
                  <a:lnTo>
                    <a:pt x="479" y="252"/>
                  </a:lnTo>
                  <a:lnTo>
                    <a:pt x="479" y="253"/>
                  </a:lnTo>
                  <a:lnTo>
                    <a:pt x="478" y="253"/>
                  </a:lnTo>
                  <a:lnTo>
                    <a:pt x="478" y="254"/>
                  </a:lnTo>
                  <a:lnTo>
                    <a:pt x="477" y="254"/>
                  </a:lnTo>
                  <a:lnTo>
                    <a:pt x="476" y="254"/>
                  </a:lnTo>
                  <a:lnTo>
                    <a:pt x="476" y="255"/>
                  </a:lnTo>
                  <a:lnTo>
                    <a:pt x="477" y="255"/>
                  </a:lnTo>
                  <a:lnTo>
                    <a:pt x="476" y="256"/>
                  </a:lnTo>
                  <a:lnTo>
                    <a:pt x="475" y="257"/>
                  </a:lnTo>
                  <a:lnTo>
                    <a:pt x="475" y="258"/>
                  </a:lnTo>
                  <a:lnTo>
                    <a:pt x="474" y="258"/>
                  </a:lnTo>
                  <a:lnTo>
                    <a:pt x="474" y="259"/>
                  </a:lnTo>
                  <a:lnTo>
                    <a:pt x="474" y="260"/>
                  </a:lnTo>
                  <a:lnTo>
                    <a:pt x="474" y="261"/>
                  </a:lnTo>
                  <a:lnTo>
                    <a:pt x="474" y="262"/>
                  </a:lnTo>
                  <a:lnTo>
                    <a:pt x="475" y="262"/>
                  </a:lnTo>
                  <a:lnTo>
                    <a:pt x="474" y="262"/>
                  </a:lnTo>
                  <a:lnTo>
                    <a:pt x="473" y="262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4"/>
                  </a:lnTo>
                  <a:lnTo>
                    <a:pt x="472" y="264"/>
                  </a:lnTo>
                  <a:lnTo>
                    <a:pt x="472" y="265"/>
                  </a:lnTo>
                  <a:lnTo>
                    <a:pt x="471" y="265"/>
                  </a:lnTo>
                  <a:lnTo>
                    <a:pt x="471" y="266"/>
                  </a:lnTo>
                  <a:lnTo>
                    <a:pt x="471" y="265"/>
                  </a:lnTo>
                  <a:lnTo>
                    <a:pt x="470" y="265"/>
                  </a:lnTo>
                  <a:lnTo>
                    <a:pt x="470" y="266"/>
                  </a:lnTo>
                  <a:lnTo>
                    <a:pt x="471" y="266"/>
                  </a:lnTo>
                  <a:lnTo>
                    <a:pt x="470" y="266"/>
                  </a:lnTo>
                  <a:lnTo>
                    <a:pt x="471" y="266"/>
                  </a:lnTo>
                  <a:lnTo>
                    <a:pt x="472" y="265"/>
                  </a:lnTo>
                  <a:lnTo>
                    <a:pt x="473" y="265"/>
                  </a:lnTo>
                  <a:lnTo>
                    <a:pt x="473" y="264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4" y="263"/>
                  </a:lnTo>
                  <a:lnTo>
                    <a:pt x="475" y="262"/>
                  </a:lnTo>
                  <a:lnTo>
                    <a:pt x="475" y="261"/>
                  </a:lnTo>
                  <a:lnTo>
                    <a:pt x="475" y="260"/>
                  </a:lnTo>
                  <a:lnTo>
                    <a:pt x="476" y="260"/>
                  </a:lnTo>
                  <a:lnTo>
                    <a:pt x="476" y="259"/>
                  </a:lnTo>
                  <a:lnTo>
                    <a:pt x="477" y="259"/>
                  </a:lnTo>
                  <a:lnTo>
                    <a:pt x="477" y="258"/>
                  </a:lnTo>
                  <a:lnTo>
                    <a:pt x="478" y="258"/>
                  </a:lnTo>
                  <a:lnTo>
                    <a:pt x="478" y="257"/>
                  </a:lnTo>
                  <a:lnTo>
                    <a:pt x="479" y="257"/>
                  </a:lnTo>
                  <a:lnTo>
                    <a:pt x="480" y="256"/>
                  </a:lnTo>
                  <a:lnTo>
                    <a:pt x="481" y="256"/>
                  </a:lnTo>
                  <a:lnTo>
                    <a:pt x="482" y="255"/>
                  </a:lnTo>
                  <a:lnTo>
                    <a:pt x="483" y="255"/>
                  </a:lnTo>
                  <a:lnTo>
                    <a:pt x="484" y="255"/>
                  </a:lnTo>
                  <a:lnTo>
                    <a:pt x="484" y="254"/>
                  </a:lnTo>
                  <a:lnTo>
                    <a:pt x="485" y="254"/>
                  </a:lnTo>
                  <a:lnTo>
                    <a:pt x="486" y="254"/>
                  </a:lnTo>
                  <a:lnTo>
                    <a:pt x="487" y="254"/>
                  </a:lnTo>
                  <a:lnTo>
                    <a:pt x="488" y="253"/>
                  </a:lnTo>
                  <a:lnTo>
                    <a:pt x="488" y="254"/>
                  </a:lnTo>
                  <a:lnTo>
                    <a:pt x="489" y="254"/>
                  </a:lnTo>
                  <a:lnTo>
                    <a:pt x="489" y="255"/>
                  </a:lnTo>
                  <a:lnTo>
                    <a:pt x="490" y="255"/>
                  </a:lnTo>
                  <a:lnTo>
                    <a:pt x="491" y="255"/>
                  </a:lnTo>
                  <a:lnTo>
                    <a:pt x="491" y="254"/>
                  </a:lnTo>
                  <a:lnTo>
                    <a:pt x="491" y="255"/>
                  </a:lnTo>
                  <a:lnTo>
                    <a:pt x="492" y="255"/>
                  </a:lnTo>
                  <a:lnTo>
                    <a:pt x="492" y="256"/>
                  </a:lnTo>
                  <a:lnTo>
                    <a:pt x="492" y="257"/>
                  </a:lnTo>
                  <a:lnTo>
                    <a:pt x="491" y="258"/>
                  </a:lnTo>
                  <a:lnTo>
                    <a:pt x="492" y="258"/>
                  </a:lnTo>
                  <a:lnTo>
                    <a:pt x="493" y="257"/>
                  </a:lnTo>
                  <a:lnTo>
                    <a:pt x="494" y="257"/>
                  </a:lnTo>
                  <a:lnTo>
                    <a:pt x="495" y="257"/>
                  </a:lnTo>
                  <a:lnTo>
                    <a:pt x="496" y="257"/>
                  </a:lnTo>
                  <a:lnTo>
                    <a:pt x="495" y="253"/>
                  </a:lnTo>
                  <a:lnTo>
                    <a:pt x="495" y="252"/>
                  </a:lnTo>
                  <a:lnTo>
                    <a:pt x="495" y="251"/>
                  </a:lnTo>
                  <a:lnTo>
                    <a:pt x="495" y="250"/>
                  </a:lnTo>
                  <a:lnTo>
                    <a:pt x="495" y="249"/>
                  </a:lnTo>
                  <a:lnTo>
                    <a:pt x="496" y="249"/>
                  </a:lnTo>
                  <a:lnTo>
                    <a:pt x="496" y="248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7" y="246"/>
                  </a:lnTo>
                  <a:lnTo>
                    <a:pt x="497" y="245"/>
                  </a:lnTo>
                  <a:lnTo>
                    <a:pt x="497" y="244"/>
                  </a:lnTo>
                  <a:lnTo>
                    <a:pt x="497" y="243"/>
                  </a:lnTo>
                  <a:lnTo>
                    <a:pt x="497" y="241"/>
                  </a:lnTo>
                  <a:lnTo>
                    <a:pt x="497" y="240"/>
                  </a:lnTo>
                  <a:lnTo>
                    <a:pt x="496" y="240"/>
                  </a:lnTo>
                  <a:lnTo>
                    <a:pt x="496" y="239"/>
                  </a:lnTo>
                  <a:lnTo>
                    <a:pt x="496" y="238"/>
                  </a:lnTo>
                  <a:lnTo>
                    <a:pt x="495" y="237"/>
                  </a:lnTo>
                  <a:lnTo>
                    <a:pt x="495" y="236"/>
                  </a:lnTo>
                  <a:lnTo>
                    <a:pt x="495" y="235"/>
                  </a:lnTo>
                  <a:lnTo>
                    <a:pt x="495" y="234"/>
                  </a:lnTo>
                  <a:lnTo>
                    <a:pt x="494" y="233"/>
                  </a:lnTo>
                  <a:lnTo>
                    <a:pt x="494" y="232"/>
                  </a:lnTo>
                  <a:lnTo>
                    <a:pt x="494" y="231"/>
                  </a:lnTo>
                  <a:lnTo>
                    <a:pt x="494" y="230"/>
                  </a:lnTo>
                  <a:lnTo>
                    <a:pt x="494" y="229"/>
                  </a:lnTo>
                  <a:lnTo>
                    <a:pt x="493" y="229"/>
                  </a:lnTo>
                  <a:lnTo>
                    <a:pt x="493" y="228"/>
                  </a:lnTo>
                  <a:lnTo>
                    <a:pt x="492" y="228"/>
                  </a:lnTo>
                  <a:lnTo>
                    <a:pt x="492" y="227"/>
                  </a:lnTo>
                  <a:lnTo>
                    <a:pt x="491" y="227"/>
                  </a:lnTo>
                  <a:lnTo>
                    <a:pt x="490" y="226"/>
                  </a:lnTo>
                  <a:lnTo>
                    <a:pt x="490" y="225"/>
                  </a:lnTo>
                  <a:lnTo>
                    <a:pt x="491" y="225"/>
                  </a:lnTo>
                  <a:lnTo>
                    <a:pt x="492" y="225"/>
                  </a:lnTo>
                  <a:lnTo>
                    <a:pt x="492" y="224"/>
                  </a:lnTo>
                  <a:lnTo>
                    <a:pt x="493" y="224"/>
                  </a:lnTo>
                  <a:lnTo>
                    <a:pt x="494" y="224"/>
                  </a:lnTo>
                  <a:lnTo>
                    <a:pt x="495" y="224"/>
                  </a:lnTo>
                  <a:lnTo>
                    <a:pt x="496" y="224"/>
                  </a:lnTo>
                  <a:lnTo>
                    <a:pt x="497" y="223"/>
                  </a:lnTo>
                  <a:lnTo>
                    <a:pt x="498" y="223"/>
                  </a:lnTo>
                  <a:lnTo>
                    <a:pt x="500" y="223"/>
                  </a:lnTo>
                  <a:lnTo>
                    <a:pt x="503" y="223"/>
                  </a:lnTo>
                  <a:lnTo>
                    <a:pt x="504" y="223"/>
                  </a:lnTo>
                  <a:lnTo>
                    <a:pt x="505" y="223"/>
                  </a:lnTo>
                  <a:lnTo>
                    <a:pt x="506" y="223"/>
                  </a:lnTo>
                  <a:lnTo>
                    <a:pt x="507" y="222"/>
                  </a:lnTo>
                  <a:lnTo>
                    <a:pt x="508" y="222"/>
                  </a:lnTo>
                  <a:lnTo>
                    <a:pt x="508" y="223"/>
                  </a:lnTo>
                  <a:lnTo>
                    <a:pt x="509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2"/>
                  </a:lnTo>
                  <a:lnTo>
                    <a:pt x="514" y="222"/>
                  </a:lnTo>
                  <a:lnTo>
                    <a:pt x="515" y="222"/>
                  </a:lnTo>
                  <a:lnTo>
                    <a:pt x="516" y="222"/>
                  </a:lnTo>
                  <a:lnTo>
                    <a:pt x="517" y="222"/>
                  </a:lnTo>
                  <a:lnTo>
                    <a:pt x="518" y="222"/>
                  </a:lnTo>
                  <a:lnTo>
                    <a:pt x="519" y="222"/>
                  </a:lnTo>
                  <a:lnTo>
                    <a:pt x="520" y="222"/>
                  </a:lnTo>
                  <a:lnTo>
                    <a:pt x="521" y="222"/>
                  </a:lnTo>
                  <a:lnTo>
                    <a:pt x="521" y="222"/>
                  </a:lnTo>
                  <a:lnTo>
                    <a:pt x="522" y="222"/>
                  </a:lnTo>
                  <a:lnTo>
                    <a:pt x="523" y="222"/>
                  </a:lnTo>
                  <a:lnTo>
                    <a:pt x="523" y="221"/>
                  </a:lnTo>
                  <a:lnTo>
                    <a:pt x="524" y="221"/>
                  </a:lnTo>
                  <a:lnTo>
                    <a:pt x="525" y="220"/>
                  </a:lnTo>
                  <a:lnTo>
                    <a:pt x="526" y="220"/>
                  </a:lnTo>
                  <a:lnTo>
                    <a:pt x="527" y="219"/>
                  </a:lnTo>
                  <a:lnTo>
                    <a:pt x="528" y="219"/>
                  </a:lnTo>
                  <a:lnTo>
                    <a:pt x="528" y="218"/>
                  </a:lnTo>
                  <a:lnTo>
                    <a:pt x="529" y="218"/>
                  </a:lnTo>
                  <a:lnTo>
                    <a:pt x="530" y="218"/>
                  </a:lnTo>
                  <a:lnTo>
                    <a:pt x="531" y="217"/>
                  </a:lnTo>
                  <a:lnTo>
                    <a:pt x="532" y="217"/>
                  </a:lnTo>
                  <a:lnTo>
                    <a:pt x="533" y="217"/>
                  </a:lnTo>
                  <a:lnTo>
                    <a:pt x="534" y="217"/>
                  </a:lnTo>
                  <a:lnTo>
                    <a:pt x="535" y="217"/>
                  </a:lnTo>
                  <a:lnTo>
                    <a:pt x="536" y="217"/>
                  </a:lnTo>
                  <a:lnTo>
                    <a:pt x="538" y="217"/>
                  </a:lnTo>
                  <a:lnTo>
                    <a:pt x="539" y="218"/>
                  </a:lnTo>
                  <a:lnTo>
                    <a:pt x="540" y="218"/>
                  </a:lnTo>
                  <a:lnTo>
                    <a:pt x="541" y="219"/>
                  </a:lnTo>
                  <a:lnTo>
                    <a:pt x="542" y="219"/>
                  </a:lnTo>
                  <a:lnTo>
                    <a:pt x="543" y="220"/>
                  </a:lnTo>
                  <a:lnTo>
                    <a:pt x="544" y="220"/>
                  </a:lnTo>
                  <a:lnTo>
                    <a:pt x="545" y="220"/>
                  </a:lnTo>
                  <a:lnTo>
                    <a:pt x="546" y="221"/>
                  </a:lnTo>
                  <a:lnTo>
                    <a:pt x="551" y="223"/>
                  </a:lnTo>
                  <a:lnTo>
                    <a:pt x="552" y="223"/>
                  </a:lnTo>
                  <a:lnTo>
                    <a:pt x="553" y="223"/>
                  </a:lnTo>
                  <a:lnTo>
                    <a:pt x="555" y="224"/>
                  </a:lnTo>
                  <a:lnTo>
                    <a:pt x="557" y="225"/>
                  </a:lnTo>
                  <a:lnTo>
                    <a:pt x="559" y="226"/>
                  </a:lnTo>
                  <a:lnTo>
                    <a:pt x="561" y="226"/>
                  </a:lnTo>
                  <a:lnTo>
                    <a:pt x="561" y="227"/>
                  </a:lnTo>
                  <a:lnTo>
                    <a:pt x="562" y="227"/>
                  </a:lnTo>
                  <a:lnTo>
                    <a:pt x="566" y="229"/>
                  </a:lnTo>
                  <a:lnTo>
                    <a:pt x="567" y="229"/>
                  </a:lnTo>
                  <a:lnTo>
                    <a:pt x="571" y="231"/>
                  </a:lnTo>
                  <a:lnTo>
                    <a:pt x="572" y="231"/>
                  </a:lnTo>
                  <a:lnTo>
                    <a:pt x="573" y="232"/>
                  </a:lnTo>
                  <a:lnTo>
                    <a:pt x="574" y="232"/>
                  </a:lnTo>
                  <a:lnTo>
                    <a:pt x="576" y="232"/>
                  </a:lnTo>
                  <a:lnTo>
                    <a:pt x="577" y="232"/>
                  </a:lnTo>
                  <a:lnTo>
                    <a:pt x="581" y="232"/>
                  </a:lnTo>
                  <a:lnTo>
                    <a:pt x="582" y="232"/>
                  </a:lnTo>
                  <a:lnTo>
                    <a:pt x="583" y="232"/>
                  </a:lnTo>
                  <a:lnTo>
                    <a:pt x="584" y="232"/>
                  </a:lnTo>
                  <a:lnTo>
                    <a:pt x="585" y="232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2"/>
                  </a:lnTo>
                  <a:lnTo>
                    <a:pt x="589" y="232"/>
                  </a:lnTo>
                  <a:lnTo>
                    <a:pt x="590" y="232"/>
                  </a:lnTo>
                  <a:lnTo>
                    <a:pt x="592" y="232"/>
                  </a:lnTo>
                  <a:lnTo>
                    <a:pt x="593" y="232"/>
                  </a:lnTo>
                  <a:lnTo>
                    <a:pt x="595" y="232"/>
                  </a:lnTo>
                  <a:lnTo>
                    <a:pt x="596" y="232"/>
                  </a:lnTo>
                  <a:lnTo>
                    <a:pt x="598" y="232"/>
                  </a:lnTo>
                  <a:lnTo>
                    <a:pt x="599" y="232"/>
                  </a:lnTo>
                  <a:lnTo>
                    <a:pt x="600" y="232"/>
                  </a:lnTo>
                  <a:lnTo>
                    <a:pt x="603" y="232"/>
                  </a:lnTo>
                  <a:lnTo>
                    <a:pt x="604" y="232"/>
                  </a:lnTo>
                  <a:lnTo>
                    <a:pt x="604" y="233"/>
                  </a:lnTo>
                  <a:lnTo>
                    <a:pt x="606" y="233"/>
                  </a:lnTo>
                  <a:lnTo>
                    <a:pt x="609" y="232"/>
                  </a:lnTo>
                  <a:lnTo>
                    <a:pt x="612" y="233"/>
                  </a:lnTo>
                  <a:lnTo>
                    <a:pt x="613" y="233"/>
                  </a:lnTo>
                  <a:lnTo>
                    <a:pt x="614" y="233"/>
                  </a:lnTo>
                  <a:lnTo>
                    <a:pt x="616" y="233"/>
                  </a:lnTo>
                  <a:lnTo>
                    <a:pt x="618" y="233"/>
                  </a:lnTo>
                  <a:lnTo>
                    <a:pt x="618" y="233"/>
                  </a:lnTo>
                  <a:lnTo>
                    <a:pt x="623" y="233"/>
                  </a:lnTo>
                  <a:lnTo>
                    <a:pt x="627" y="233"/>
                  </a:lnTo>
                  <a:lnTo>
                    <a:pt x="629" y="233"/>
                  </a:lnTo>
                  <a:lnTo>
                    <a:pt x="632" y="233"/>
                  </a:lnTo>
                  <a:lnTo>
                    <a:pt x="631" y="233"/>
                  </a:lnTo>
                  <a:lnTo>
                    <a:pt x="630" y="233"/>
                  </a:lnTo>
                  <a:lnTo>
                    <a:pt x="630" y="234"/>
                  </a:lnTo>
                  <a:lnTo>
                    <a:pt x="629" y="235"/>
                  </a:lnTo>
                  <a:lnTo>
                    <a:pt x="627" y="236"/>
                  </a:lnTo>
                  <a:lnTo>
                    <a:pt x="625" y="238"/>
                  </a:lnTo>
                  <a:lnTo>
                    <a:pt x="624" y="238"/>
                  </a:lnTo>
                  <a:lnTo>
                    <a:pt x="621" y="240"/>
                  </a:lnTo>
                  <a:lnTo>
                    <a:pt x="621" y="241"/>
                  </a:lnTo>
                  <a:lnTo>
                    <a:pt x="620" y="241"/>
                  </a:lnTo>
                  <a:lnTo>
                    <a:pt x="618" y="242"/>
                  </a:lnTo>
                  <a:lnTo>
                    <a:pt x="618" y="243"/>
                  </a:lnTo>
                  <a:lnTo>
                    <a:pt x="615" y="245"/>
                  </a:lnTo>
                  <a:lnTo>
                    <a:pt x="614" y="246"/>
                  </a:lnTo>
                  <a:lnTo>
                    <a:pt x="613" y="246"/>
                  </a:lnTo>
                  <a:lnTo>
                    <a:pt x="613" y="247"/>
                  </a:lnTo>
                  <a:lnTo>
                    <a:pt x="611" y="247"/>
                  </a:lnTo>
                  <a:lnTo>
                    <a:pt x="610" y="249"/>
                  </a:lnTo>
                  <a:lnTo>
                    <a:pt x="609" y="249"/>
                  </a:lnTo>
                  <a:lnTo>
                    <a:pt x="608" y="249"/>
                  </a:lnTo>
                  <a:lnTo>
                    <a:pt x="606" y="249"/>
                  </a:lnTo>
                  <a:lnTo>
                    <a:pt x="605" y="249"/>
                  </a:lnTo>
                  <a:lnTo>
                    <a:pt x="605" y="250"/>
                  </a:lnTo>
                  <a:lnTo>
                    <a:pt x="605" y="251"/>
                  </a:lnTo>
                  <a:lnTo>
                    <a:pt x="605" y="252"/>
                  </a:lnTo>
                  <a:lnTo>
                    <a:pt x="606" y="252"/>
                  </a:lnTo>
                  <a:lnTo>
                    <a:pt x="606" y="253"/>
                  </a:lnTo>
                  <a:lnTo>
                    <a:pt x="606" y="254"/>
                  </a:lnTo>
                  <a:lnTo>
                    <a:pt x="607" y="254"/>
                  </a:lnTo>
                  <a:lnTo>
                    <a:pt x="607" y="255"/>
                  </a:lnTo>
                  <a:lnTo>
                    <a:pt x="608" y="255"/>
                  </a:lnTo>
                  <a:lnTo>
                    <a:pt x="609" y="255"/>
                  </a:lnTo>
                  <a:lnTo>
                    <a:pt x="609" y="256"/>
                  </a:lnTo>
                  <a:lnTo>
                    <a:pt x="610" y="256"/>
                  </a:lnTo>
                  <a:lnTo>
                    <a:pt x="611" y="257"/>
                  </a:lnTo>
                  <a:lnTo>
                    <a:pt x="612" y="258"/>
                  </a:lnTo>
                  <a:lnTo>
                    <a:pt x="612" y="259"/>
                  </a:lnTo>
                  <a:lnTo>
                    <a:pt x="613" y="259"/>
                  </a:lnTo>
                  <a:lnTo>
                    <a:pt x="614" y="260"/>
                  </a:lnTo>
                  <a:lnTo>
                    <a:pt x="614" y="261"/>
                  </a:lnTo>
                  <a:lnTo>
                    <a:pt x="614" y="262"/>
                  </a:lnTo>
                  <a:lnTo>
                    <a:pt x="614" y="263"/>
                  </a:lnTo>
                  <a:lnTo>
                    <a:pt x="614" y="264"/>
                  </a:lnTo>
                  <a:lnTo>
                    <a:pt x="614" y="265"/>
                  </a:lnTo>
                  <a:lnTo>
                    <a:pt x="615" y="265"/>
                  </a:lnTo>
                  <a:lnTo>
                    <a:pt x="616" y="266"/>
                  </a:lnTo>
                  <a:lnTo>
                    <a:pt x="617" y="267"/>
                  </a:lnTo>
                  <a:lnTo>
                    <a:pt x="618" y="267"/>
                  </a:lnTo>
                  <a:lnTo>
                    <a:pt x="618" y="268"/>
                  </a:lnTo>
                  <a:lnTo>
                    <a:pt x="618" y="269"/>
                  </a:lnTo>
                  <a:lnTo>
                    <a:pt x="618" y="268"/>
                  </a:lnTo>
                  <a:lnTo>
                    <a:pt x="619" y="268"/>
                  </a:lnTo>
                  <a:lnTo>
                    <a:pt x="620" y="268"/>
                  </a:lnTo>
                  <a:lnTo>
                    <a:pt x="621" y="268"/>
                  </a:lnTo>
                  <a:lnTo>
                    <a:pt x="622" y="268"/>
                  </a:lnTo>
                  <a:lnTo>
                    <a:pt x="622" y="267"/>
                  </a:lnTo>
                  <a:lnTo>
                    <a:pt x="623" y="267"/>
                  </a:lnTo>
                  <a:lnTo>
                    <a:pt x="624" y="267"/>
                  </a:lnTo>
                  <a:lnTo>
                    <a:pt x="625" y="267"/>
                  </a:lnTo>
                  <a:lnTo>
                    <a:pt x="626" y="267"/>
                  </a:lnTo>
                  <a:lnTo>
                    <a:pt x="627" y="267"/>
                  </a:lnTo>
                  <a:lnTo>
                    <a:pt x="627" y="268"/>
                  </a:lnTo>
                  <a:lnTo>
                    <a:pt x="628" y="268"/>
                  </a:lnTo>
                  <a:lnTo>
                    <a:pt x="628" y="269"/>
                  </a:lnTo>
                  <a:lnTo>
                    <a:pt x="629" y="269"/>
                  </a:lnTo>
                  <a:lnTo>
                    <a:pt x="630" y="269"/>
                  </a:lnTo>
                  <a:lnTo>
                    <a:pt x="631" y="269"/>
                  </a:lnTo>
                  <a:lnTo>
                    <a:pt x="632" y="269"/>
                  </a:lnTo>
                  <a:lnTo>
                    <a:pt x="633" y="269"/>
                  </a:lnTo>
                  <a:lnTo>
                    <a:pt x="634" y="269"/>
                  </a:lnTo>
                  <a:lnTo>
                    <a:pt x="634" y="270"/>
                  </a:lnTo>
                  <a:lnTo>
                    <a:pt x="635" y="270"/>
                  </a:lnTo>
                  <a:lnTo>
                    <a:pt x="636" y="270"/>
                  </a:lnTo>
                  <a:lnTo>
                    <a:pt x="637" y="270"/>
                  </a:lnTo>
                  <a:lnTo>
                    <a:pt x="637" y="271"/>
                  </a:lnTo>
                  <a:lnTo>
                    <a:pt x="638" y="271"/>
                  </a:lnTo>
                  <a:lnTo>
                    <a:pt x="638" y="272"/>
                  </a:lnTo>
                  <a:lnTo>
                    <a:pt x="639" y="272"/>
                  </a:lnTo>
                  <a:lnTo>
                    <a:pt x="639" y="273"/>
                  </a:lnTo>
                  <a:lnTo>
                    <a:pt x="639" y="274"/>
                  </a:lnTo>
                  <a:lnTo>
                    <a:pt x="640" y="275"/>
                  </a:lnTo>
                  <a:lnTo>
                    <a:pt x="640" y="276"/>
                  </a:lnTo>
                  <a:lnTo>
                    <a:pt x="640" y="277"/>
                  </a:lnTo>
                  <a:lnTo>
                    <a:pt x="641" y="277"/>
                  </a:lnTo>
                  <a:lnTo>
                    <a:pt x="641" y="278"/>
                  </a:lnTo>
                  <a:lnTo>
                    <a:pt x="641" y="279"/>
                  </a:lnTo>
                  <a:lnTo>
                    <a:pt x="641" y="280"/>
                  </a:lnTo>
                  <a:lnTo>
                    <a:pt x="641" y="281"/>
                  </a:lnTo>
                  <a:lnTo>
                    <a:pt x="641" y="282"/>
                  </a:lnTo>
                  <a:lnTo>
                    <a:pt x="640" y="282"/>
                  </a:lnTo>
                  <a:lnTo>
                    <a:pt x="640" y="283"/>
                  </a:lnTo>
                  <a:lnTo>
                    <a:pt x="640" y="284"/>
                  </a:lnTo>
                  <a:lnTo>
                    <a:pt x="639" y="285"/>
                  </a:lnTo>
                  <a:lnTo>
                    <a:pt x="640" y="285"/>
                  </a:lnTo>
                  <a:lnTo>
                    <a:pt x="640" y="286"/>
                  </a:lnTo>
                  <a:lnTo>
                    <a:pt x="640" y="287"/>
                  </a:lnTo>
                  <a:lnTo>
                    <a:pt x="640" y="288"/>
                  </a:lnTo>
                  <a:lnTo>
                    <a:pt x="640" y="289"/>
                  </a:lnTo>
                  <a:lnTo>
                    <a:pt x="640" y="290"/>
                  </a:lnTo>
                  <a:lnTo>
                    <a:pt x="640" y="291"/>
                  </a:lnTo>
                  <a:lnTo>
                    <a:pt x="639" y="291"/>
                  </a:lnTo>
                  <a:lnTo>
                    <a:pt x="639" y="292"/>
                  </a:lnTo>
                  <a:lnTo>
                    <a:pt x="639" y="294"/>
                  </a:lnTo>
                  <a:lnTo>
                    <a:pt x="638" y="294"/>
                  </a:lnTo>
                  <a:lnTo>
                    <a:pt x="638" y="295"/>
                  </a:lnTo>
                  <a:lnTo>
                    <a:pt x="638" y="296"/>
                  </a:lnTo>
                  <a:lnTo>
                    <a:pt x="638" y="296"/>
                  </a:lnTo>
                  <a:lnTo>
                    <a:pt x="638" y="297"/>
                  </a:lnTo>
                  <a:lnTo>
                    <a:pt x="637" y="298"/>
                  </a:lnTo>
                  <a:lnTo>
                    <a:pt x="637" y="299"/>
                  </a:lnTo>
                  <a:lnTo>
                    <a:pt x="637" y="300"/>
                  </a:lnTo>
                  <a:lnTo>
                    <a:pt x="636" y="301"/>
                  </a:lnTo>
                  <a:lnTo>
                    <a:pt x="635" y="303"/>
                  </a:lnTo>
                  <a:lnTo>
                    <a:pt x="634" y="305"/>
                  </a:lnTo>
                  <a:lnTo>
                    <a:pt x="634" y="306"/>
                  </a:lnTo>
                  <a:lnTo>
                    <a:pt x="634" y="307"/>
                  </a:lnTo>
                  <a:lnTo>
                    <a:pt x="634" y="308"/>
                  </a:lnTo>
                  <a:lnTo>
                    <a:pt x="634" y="309"/>
                  </a:lnTo>
                  <a:lnTo>
                    <a:pt x="633" y="310"/>
                  </a:lnTo>
                  <a:lnTo>
                    <a:pt x="633" y="311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1" y="314"/>
                  </a:lnTo>
                  <a:lnTo>
                    <a:pt x="632" y="315"/>
                  </a:lnTo>
                  <a:lnTo>
                    <a:pt x="638" y="317"/>
                  </a:lnTo>
                  <a:lnTo>
                    <a:pt x="642" y="318"/>
                  </a:lnTo>
                  <a:lnTo>
                    <a:pt x="644" y="318"/>
                  </a:lnTo>
                  <a:lnTo>
                    <a:pt x="645" y="319"/>
                  </a:lnTo>
                  <a:lnTo>
                    <a:pt x="646" y="319"/>
                  </a:lnTo>
                  <a:lnTo>
                    <a:pt x="647" y="319"/>
                  </a:lnTo>
                  <a:lnTo>
                    <a:pt x="648" y="320"/>
                  </a:lnTo>
                  <a:lnTo>
                    <a:pt x="649" y="320"/>
                  </a:lnTo>
                  <a:lnTo>
                    <a:pt x="650" y="320"/>
                  </a:lnTo>
                  <a:lnTo>
                    <a:pt x="651" y="321"/>
                  </a:lnTo>
                  <a:lnTo>
                    <a:pt x="652" y="321"/>
                  </a:lnTo>
                  <a:lnTo>
                    <a:pt x="653" y="321"/>
                  </a:lnTo>
                  <a:lnTo>
                    <a:pt x="653" y="322"/>
                  </a:lnTo>
                  <a:lnTo>
                    <a:pt x="656" y="322"/>
                  </a:lnTo>
                  <a:lnTo>
                    <a:pt x="657" y="323"/>
                  </a:lnTo>
                  <a:lnTo>
                    <a:pt x="661" y="324"/>
                  </a:lnTo>
                  <a:lnTo>
                    <a:pt x="662" y="325"/>
                  </a:lnTo>
                  <a:lnTo>
                    <a:pt x="663" y="325"/>
                  </a:lnTo>
                  <a:lnTo>
                    <a:pt x="664" y="325"/>
                  </a:lnTo>
                  <a:lnTo>
                    <a:pt x="665" y="326"/>
                  </a:lnTo>
                  <a:lnTo>
                    <a:pt x="666" y="326"/>
                  </a:lnTo>
                  <a:lnTo>
                    <a:pt x="666" y="326"/>
                  </a:lnTo>
                  <a:lnTo>
                    <a:pt x="667" y="326"/>
                  </a:lnTo>
                  <a:lnTo>
                    <a:pt x="668" y="327"/>
                  </a:lnTo>
                  <a:lnTo>
                    <a:pt x="670" y="327"/>
                  </a:lnTo>
                  <a:lnTo>
                    <a:pt x="674" y="329"/>
                  </a:lnTo>
                  <a:lnTo>
                    <a:pt x="677" y="330"/>
                  </a:lnTo>
                  <a:lnTo>
                    <a:pt x="682" y="332"/>
                  </a:lnTo>
                  <a:lnTo>
                    <a:pt x="683" y="332"/>
                  </a:lnTo>
                  <a:lnTo>
                    <a:pt x="684" y="332"/>
                  </a:lnTo>
                  <a:lnTo>
                    <a:pt x="688" y="333"/>
                  </a:lnTo>
                  <a:lnTo>
                    <a:pt x="690" y="334"/>
                  </a:lnTo>
                  <a:lnTo>
                    <a:pt x="693" y="334"/>
                  </a:lnTo>
                  <a:lnTo>
                    <a:pt x="694" y="334"/>
                  </a:lnTo>
                  <a:lnTo>
                    <a:pt x="696" y="334"/>
                  </a:lnTo>
                  <a:lnTo>
                    <a:pt x="697" y="334"/>
                  </a:lnTo>
                  <a:lnTo>
                    <a:pt x="697" y="335"/>
                  </a:lnTo>
                  <a:lnTo>
                    <a:pt x="697" y="334"/>
                  </a:lnTo>
                  <a:lnTo>
                    <a:pt x="697" y="333"/>
                  </a:lnTo>
                  <a:lnTo>
                    <a:pt x="698" y="333"/>
                  </a:lnTo>
                  <a:lnTo>
                    <a:pt x="698" y="332"/>
                  </a:lnTo>
                  <a:lnTo>
                    <a:pt x="699" y="332"/>
                  </a:lnTo>
                  <a:lnTo>
                    <a:pt x="700" y="332"/>
                  </a:lnTo>
                  <a:lnTo>
                    <a:pt x="701" y="332"/>
                  </a:lnTo>
                  <a:lnTo>
                    <a:pt x="701" y="333"/>
                  </a:lnTo>
                  <a:lnTo>
                    <a:pt x="701" y="334"/>
                  </a:lnTo>
                  <a:lnTo>
                    <a:pt x="702" y="334"/>
                  </a:lnTo>
                  <a:lnTo>
                    <a:pt x="703" y="334"/>
                  </a:lnTo>
                  <a:lnTo>
                    <a:pt x="703" y="335"/>
                  </a:lnTo>
                  <a:lnTo>
                    <a:pt x="702" y="335"/>
                  </a:lnTo>
                  <a:lnTo>
                    <a:pt x="701" y="335"/>
                  </a:lnTo>
                  <a:lnTo>
                    <a:pt x="701" y="336"/>
                  </a:lnTo>
                  <a:lnTo>
                    <a:pt x="701" y="339"/>
                  </a:lnTo>
                  <a:lnTo>
                    <a:pt x="700" y="340"/>
                  </a:lnTo>
                  <a:lnTo>
                    <a:pt x="700" y="341"/>
                  </a:lnTo>
                  <a:lnTo>
                    <a:pt x="700" y="342"/>
                  </a:lnTo>
                  <a:lnTo>
                    <a:pt x="699" y="342"/>
                  </a:lnTo>
                  <a:lnTo>
                    <a:pt x="699" y="343"/>
                  </a:lnTo>
                  <a:lnTo>
                    <a:pt x="698" y="343"/>
                  </a:lnTo>
                  <a:lnTo>
                    <a:pt x="698" y="344"/>
                  </a:lnTo>
                  <a:lnTo>
                    <a:pt x="697" y="344"/>
                  </a:lnTo>
                  <a:lnTo>
                    <a:pt x="696" y="344"/>
                  </a:lnTo>
                  <a:lnTo>
                    <a:pt x="695" y="344"/>
                  </a:lnTo>
                  <a:lnTo>
                    <a:pt x="695" y="345"/>
                  </a:lnTo>
                  <a:lnTo>
                    <a:pt x="695" y="346"/>
                  </a:lnTo>
                  <a:lnTo>
                    <a:pt x="694" y="346"/>
                  </a:lnTo>
                  <a:lnTo>
                    <a:pt x="693" y="347"/>
                  </a:lnTo>
                  <a:lnTo>
                    <a:pt x="693" y="348"/>
                  </a:lnTo>
                  <a:lnTo>
                    <a:pt x="694" y="348"/>
                  </a:lnTo>
                  <a:lnTo>
                    <a:pt x="693" y="348"/>
                  </a:lnTo>
                  <a:lnTo>
                    <a:pt x="693" y="349"/>
                  </a:lnTo>
                  <a:lnTo>
                    <a:pt x="693" y="350"/>
                  </a:lnTo>
                  <a:lnTo>
                    <a:pt x="693" y="351"/>
                  </a:lnTo>
                  <a:lnTo>
                    <a:pt x="693" y="352"/>
                  </a:lnTo>
                  <a:lnTo>
                    <a:pt x="692" y="352"/>
                  </a:lnTo>
                  <a:lnTo>
                    <a:pt x="690" y="359"/>
                  </a:lnTo>
                  <a:lnTo>
                    <a:pt x="692" y="359"/>
                  </a:lnTo>
                  <a:lnTo>
                    <a:pt x="693" y="359"/>
                  </a:lnTo>
                  <a:lnTo>
                    <a:pt x="696" y="360"/>
                  </a:lnTo>
                  <a:lnTo>
                    <a:pt x="696" y="361"/>
                  </a:lnTo>
                  <a:lnTo>
                    <a:pt x="695" y="361"/>
                  </a:lnTo>
                  <a:lnTo>
                    <a:pt x="695" y="360"/>
                  </a:lnTo>
                  <a:lnTo>
                    <a:pt x="694" y="362"/>
                  </a:lnTo>
                  <a:lnTo>
                    <a:pt x="693" y="363"/>
                  </a:lnTo>
                  <a:lnTo>
                    <a:pt x="692" y="364"/>
                  </a:lnTo>
                  <a:lnTo>
                    <a:pt x="693" y="364"/>
                  </a:lnTo>
                  <a:lnTo>
                    <a:pt x="692" y="365"/>
                  </a:lnTo>
                  <a:lnTo>
                    <a:pt x="692" y="367"/>
                  </a:lnTo>
                  <a:lnTo>
                    <a:pt x="691" y="367"/>
                  </a:lnTo>
                  <a:lnTo>
                    <a:pt x="690" y="367"/>
                  </a:lnTo>
                  <a:lnTo>
                    <a:pt x="690" y="368"/>
                  </a:lnTo>
                  <a:lnTo>
                    <a:pt x="690" y="369"/>
                  </a:lnTo>
                  <a:lnTo>
                    <a:pt x="690" y="370"/>
                  </a:lnTo>
                  <a:lnTo>
                    <a:pt x="690" y="371"/>
                  </a:lnTo>
                  <a:lnTo>
                    <a:pt x="691" y="371"/>
                  </a:lnTo>
                  <a:lnTo>
                    <a:pt x="692" y="371"/>
                  </a:lnTo>
                  <a:lnTo>
                    <a:pt x="692" y="370"/>
                  </a:lnTo>
                  <a:lnTo>
                    <a:pt x="693" y="370"/>
                  </a:lnTo>
                  <a:lnTo>
                    <a:pt x="693" y="369"/>
                  </a:lnTo>
                  <a:lnTo>
                    <a:pt x="694" y="369"/>
                  </a:lnTo>
                  <a:lnTo>
                    <a:pt x="694" y="370"/>
                  </a:lnTo>
                  <a:lnTo>
                    <a:pt x="695" y="370"/>
                  </a:lnTo>
                  <a:lnTo>
                    <a:pt x="695" y="371"/>
                  </a:lnTo>
                  <a:lnTo>
                    <a:pt x="695" y="372"/>
                  </a:lnTo>
                  <a:lnTo>
                    <a:pt x="694" y="372"/>
                  </a:lnTo>
                  <a:lnTo>
                    <a:pt x="694" y="373"/>
                  </a:lnTo>
                  <a:lnTo>
                    <a:pt x="693" y="373"/>
                  </a:lnTo>
                  <a:lnTo>
                    <a:pt x="693" y="374"/>
                  </a:lnTo>
                  <a:lnTo>
                    <a:pt x="694" y="374"/>
                  </a:lnTo>
                  <a:lnTo>
                    <a:pt x="694" y="376"/>
                  </a:lnTo>
                  <a:lnTo>
                    <a:pt x="694" y="377"/>
                  </a:lnTo>
                  <a:lnTo>
                    <a:pt x="694" y="378"/>
                  </a:lnTo>
                  <a:lnTo>
                    <a:pt x="694" y="379"/>
                  </a:lnTo>
                  <a:lnTo>
                    <a:pt x="694" y="380"/>
                  </a:lnTo>
                  <a:lnTo>
                    <a:pt x="695" y="380"/>
                  </a:lnTo>
                  <a:lnTo>
                    <a:pt x="695" y="381"/>
                  </a:lnTo>
                  <a:lnTo>
                    <a:pt x="696" y="381"/>
                  </a:lnTo>
                  <a:lnTo>
                    <a:pt x="697" y="381"/>
                  </a:lnTo>
                  <a:lnTo>
                    <a:pt x="699" y="383"/>
                  </a:lnTo>
                  <a:lnTo>
                    <a:pt x="700" y="383"/>
                  </a:lnTo>
                  <a:lnTo>
                    <a:pt x="701" y="383"/>
                  </a:lnTo>
                  <a:lnTo>
                    <a:pt x="701" y="384"/>
                  </a:lnTo>
                  <a:lnTo>
                    <a:pt x="702" y="384"/>
                  </a:lnTo>
                  <a:lnTo>
                    <a:pt x="703" y="384"/>
                  </a:lnTo>
                  <a:lnTo>
                    <a:pt x="703" y="385"/>
                  </a:lnTo>
                  <a:lnTo>
                    <a:pt x="704" y="385"/>
                  </a:lnTo>
                  <a:lnTo>
                    <a:pt x="705" y="386"/>
                  </a:lnTo>
                  <a:lnTo>
                    <a:pt x="706" y="386"/>
                  </a:lnTo>
                  <a:lnTo>
                    <a:pt x="708" y="387"/>
                  </a:lnTo>
                  <a:lnTo>
                    <a:pt x="711" y="389"/>
                  </a:lnTo>
                  <a:lnTo>
                    <a:pt x="712" y="389"/>
                  </a:lnTo>
                  <a:lnTo>
                    <a:pt x="713" y="390"/>
                  </a:lnTo>
                  <a:lnTo>
                    <a:pt x="714" y="390"/>
                  </a:lnTo>
                  <a:lnTo>
                    <a:pt x="715" y="391"/>
                  </a:lnTo>
                  <a:lnTo>
                    <a:pt x="719" y="393"/>
                  </a:lnTo>
                  <a:lnTo>
                    <a:pt x="721" y="393"/>
                  </a:lnTo>
                  <a:lnTo>
                    <a:pt x="723" y="394"/>
                  </a:lnTo>
                  <a:lnTo>
                    <a:pt x="723" y="395"/>
                  </a:lnTo>
                  <a:lnTo>
                    <a:pt x="724" y="395"/>
                  </a:lnTo>
                  <a:lnTo>
                    <a:pt x="726" y="396"/>
                  </a:lnTo>
                  <a:lnTo>
                    <a:pt x="727" y="396"/>
                  </a:lnTo>
                  <a:lnTo>
                    <a:pt x="728" y="397"/>
                  </a:lnTo>
                  <a:lnTo>
                    <a:pt x="729" y="397"/>
                  </a:lnTo>
                  <a:lnTo>
                    <a:pt x="729" y="398"/>
                  </a:lnTo>
                  <a:lnTo>
                    <a:pt x="730" y="398"/>
                  </a:lnTo>
                  <a:lnTo>
                    <a:pt x="731" y="399"/>
                  </a:lnTo>
                  <a:lnTo>
                    <a:pt x="733" y="400"/>
                  </a:lnTo>
                  <a:lnTo>
                    <a:pt x="734" y="400"/>
                  </a:lnTo>
                  <a:lnTo>
                    <a:pt x="737" y="402"/>
                  </a:lnTo>
                  <a:lnTo>
                    <a:pt x="739" y="402"/>
                  </a:lnTo>
                  <a:lnTo>
                    <a:pt x="739" y="403"/>
                  </a:lnTo>
                  <a:lnTo>
                    <a:pt x="741" y="404"/>
                  </a:lnTo>
                  <a:lnTo>
                    <a:pt x="744" y="405"/>
                  </a:lnTo>
                  <a:lnTo>
                    <a:pt x="745" y="406"/>
                  </a:lnTo>
                  <a:lnTo>
                    <a:pt x="747" y="407"/>
                  </a:lnTo>
                  <a:lnTo>
                    <a:pt x="748" y="407"/>
                  </a:lnTo>
                  <a:lnTo>
                    <a:pt x="748" y="408"/>
                  </a:lnTo>
                  <a:lnTo>
                    <a:pt x="749" y="408"/>
                  </a:lnTo>
                  <a:lnTo>
                    <a:pt x="750" y="409"/>
                  </a:lnTo>
                  <a:lnTo>
                    <a:pt x="751" y="409"/>
                  </a:lnTo>
                  <a:lnTo>
                    <a:pt x="752" y="409"/>
                  </a:lnTo>
                  <a:lnTo>
                    <a:pt x="753" y="409"/>
                  </a:lnTo>
                  <a:lnTo>
                    <a:pt x="754" y="409"/>
                  </a:lnTo>
                  <a:lnTo>
                    <a:pt x="753" y="409"/>
                  </a:lnTo>
                  <a:lnTo>
                    <a:pt x="753" y="410"/>
                  </a:lnTo>
                  <a:lnTo>
                    <a:pt x="753" y="411"/>
                  </a:lnTo>
                  <a:lnTo>
                    <a:pt x="752" y="412"/>
                  </a:lnTo>
                  <a:lnTo>
                    <a:pt x="752" y="413"/>
                  </a:lnTo>
                  <a:lnTo>
                    <a:pt x="751" y="415"/>
                  </a:lnTo>
                  <a:lnTo>
                    <a:pt x="750" y="416"/>
                  </a:lnTo>
                  <a:lnTo>
                    <a:pt x="750" y="417"/>
                  </a:lnTo>
                  <a:lnTo>
                    <a:pt x="749" y="417"/>
                  </a:lnTo>
                  <a:lnTo>
                    <a:pt x="749" y="418"/>
                  </a:lnTo>
                  <a:lnTo>
                    <a:pt x="748" y="420"/>
                  </a:lnTo>
                  <a:lnTo>
                    <a:pt x="748" y="421"/>
                  </a:lnTo>
                  <a:lnTo>
                    <a:pt x="747" y="421"/>
                  </a:lnTo>
                  <a:lnTo>
                    <a:pt x="747" y="422"/>
                  </a:lnTo>
                  <a:lnTo>
                    <a:pt x="747" y="423"/>
                  </a:lnTo>
                  <a:lnTo>
                    <a:pt x="746" y="423"/>
                  </a:lnTo>
                  <a:lnTo>
                    <a:pt x="746" y="424"/>
                  </a:lnTo>
                  <a:lnTo>
                    <a:pt x="746" y="425"/>
                  </a:lnTo>
                  <a:lnTo>
                    <a:pt x="745" y="425"/>
                  </a:lnTo>
                  <a:lnTo>
                    <a:pt x="745" y="426"/>
                  </a:lnTo>
                  <a:lnTo>
                    <a:pt x="744" y="427"/>
                  </a:lnTo>
                  <a:lnTo>
                    <a:pt x="744" y="428"/>
                  </a:lnTo>
                  <a:lnTo>
                    <a:pt x="744" y="429"/>
                  </a:lnTo>
                  <a:lnTo>
                    <a:pt x="743" y="429"/>
                  </a:lnTo>
                  <a:lnTo>
                    <a:pt x="743" y="430"/>
                  </a:lnTo>
                  <a:lnTo>
                    <a:pt x="743" y="431"/>
                  </a:lnTo>
                  <a:lnTo>
                    <a:pt x="742" y="432"/>
                  </a:lnTo>
                  <a:lnTo>
                    <a:pt x="742" y="433"/>
                  </a:lnTo>
                  <a:lnTo>
                    <a:pt x="741" y="434"/>
                  </a:lnTo>
                  <a:lnTo>
                    <a:pt x="741" y="435"/>
                  </a:lnTo>
                  <a:lnTo>
                    <a:pt x="740" y="435"/>
                  </a:lnTo>
                  <a:lnTo>
                    <a:pt x="740" y="436"/>
                  </a:lnTo>
                  <a:lnTo>
                    <a:pt x="739" y="438"/>
                  </a:lnTo>
                  <a:lnTo>
                    <a:pt x="739" y="439"/>
                  </a:lnTo>
                  <a:lnTo>
                    <a:pt x="738" y="441"/>
                  </a:lnTo>
                  <a:lnTo>
                    <a:pt x="737" y="441"/>
                  </a:lnTo>
                  <a:lnTo>
                    <a:pt x="737" y="441"/>
                  </a:lnTo>
                  <a:lnTo>
                    <a:pt x="737" y="442"/>
                  </a:lnTo>
                  <a:lnTo>
                    <a:pt x="736" y="443"/>
                  </a:lnTo>
                  <a:lnTo>
                    <a:pt x="736" y="444"/>
                  </a:lnTo>
                  <a:lnTo>
                    <a:pt x="735" y="445"/>
                  </a:lnTo>
                  <a:lnTo>
                    <a:pt x="735" y="446"/>
                  </a:lnTo>
                  <a:lnTo>
                    <a:pt x="734" y="447"/>
                  </a:lnTo>
                  <a:lnTo>
                    <a:pt x="734" y="448"/>
                  </a:lnTo>
                  <a:lnTo>
                    <a:pt x="731" y="453"/>
                  </a:lnTo>
                  <a:lnTo>
                    <a:pt x="730" y="454"/>
                  </a:lnTo>
                  <a:lnTo>
                    <a:pt x="728" y="459"/>
                  </a:lnTo>
                  <a:lnTo>
                    <a:pt x="728" y="460"/>
                  </a:lnTo>
                  <a:lnTo>
                    <a:pt x="727" y="462"/>
                  </a:lnTo>
                  <a:lnTo>
                    <a:pt x="727" y="463"/>
                  </a:lnTo>
                  <a:lnTo>
                    <a:pt x="726" y="463"/>
                  </a:lnTo>
                  <a:lnTo>
                    <a:pt x="726" y="465"/>
                  </a:lnTo>
                  <a:lnTo>
                    <a:pt x="725" y="467"/>
                  </a:lnTo>
                  <a:lnTo>
                    <a:pt x="723" y="469"/>
                  </a:lnTo>
                  <a:lnTo>
                    <a:pt x="723" y="470"/>
                  </a:lnTo>
                  <a:lnTo>
                    <a:pt x="722" y="473"/>
                  </a:lnTo>
                  <a:lnTo>
                    <a:pt x="721" y="473"/>
                  </a:lnTo>
                  <a:lnTo>
                    <a:pt x="720" y="474"/>
                  </a:lnTo>
                  <a:lnTo>
                    <a:pt x="719" y="474"/>
                  </a:lnTo>
                  <a:lnTo>
                    <a:pt x="717" y="476"/>
                  </a:lnTo>
                  <a:lnTo>
                    <a:pt x="716" y="476"/>
                  </a:lnTo>
                  <a:lnTo>
                    <a:pt x="715" y="476"/>
                  </a:lnTo>
                  <a:lnTo>
                    <a:pt x="715" y="477"/>
                  </a:lnTo>
                  <a:lnTo>
                    <a:pt x="714" y="477"/>
                  </a:lnTo>
                  <a:lnTo>
                    <a:pt x="714" y="477"/>
                  </a:lnTo>
                  <a:lnTo>
                    <a:pt x="714" y="478"/>
                  </a:lnTo>
                  <a:lnTo>
                    <a:pt x="712" y="479"/>
                  </a:lnTo>
                  <a:lnTo>
                    <a:pt x="709" y="481"/>
                  </a:lnTo>
                  <a:lnTo>
                    <a:pt x="707" y="482"/>
                  </a:lnTo>
                  <a:lnTo>
                    <a:pt x="706" y="482"/>
                  </a:lnTo>
                  <a:lnTo>
                    <a:pt x="704" y="483"/>
                  </a:lnTo>
                  <a:lnTo>
                    <a:pt x="703" y="484"/>
                  </a:lnTo>
                  <a:lnTo>
                    <a:pt x="700" y="485"/>
                  </a:lnTo>
                  <a:lnTo>
                    <a:pt x="699" y="486"/>
                  </a:lnTo>
                  <a:lnTo>
                    <a:pt x="698" y="486"/>
                  </a:lnTo>
                  <a:lnTo>
                    <a:pt x="698" y="487"/>
                  </a:lnTo>
                  <a:lnTo>
                    <a:pt x="697" y="487"/>
                  </a:lnTo>
                  <a:lnTo>
                    <a:pt x="696" y="487"/>
                  </a:lnTo>
                  <a:lnTo>
                    <a:pt x="695" y="488"/>
                  </a:lnTo>
                  <a:lnTo>
                    <a:pt x="694" y="488"/>
                  </a:lnTo>
                  <a:lnTo>
                    <a:pt x="693" y="488"/>
                  </a:lnTo>
                  <a:lnTo>
                    <a:pt x="692" y="489"/>
                  </a:lnTo>
                  <a:lnTo>
                    <a:pt x="690" y="489"/>
                  </a:lnTo>
                  <a:lnTo>
                    <a:pt x="688" y="489"/>
                  </a:lnTo>
                  <a:lnTo>
                    <a:pt x="686" y="490"/>
                  </a:lnTo>
                  <a:lnTo>
                    <a:pt x="685" y="490"/>
                  </a:lnTo>
                  <a:lnTo>
                    <a:pt x="683" y="491"/>
                  </a:lnTo>
                  <a:lnTo>
                    <a:pt x="682" y="491"/>
                  </a:lnTo>
                  <a:lnTo>
                    <a:pt x="681" y="492"/>
                  </a:lnTo>
                  <a:lnTo>
                    <a:pt x="680" y="492"/>
                  </a:lnTo>
                  <a:lnTo>
                    <a:pt x="679" y="493"/>
                  </a:lnTo>
                  <a:lnTo>
                    <a:pt x="678" y="493"/>
                  </a:lnTo>
                  <a:lnTo>
                    <a:pt x="677" y="494"/>
                  </a:lnTo>
                  <a:lnTo>
                    <a:pt x="678" y="495"/>
                  </a:lnTo>
                  <a:lnTo>
                    <a:pt x="678" y="496"/>
                  </a:lnTo>
                  <a:lnTo>
                    <a:pt x="679" y="496"/>
                  </a:lnTo>
                  <a:lnTo>
                    <a:pt x="679" y="497"/>
                  </a:lnTo>
                  <a:lnTo>
                    <a:pt x="680" y="497"/>
                  </a:lnTo>
                  <a:lnTo>
                    <a:pt x="680" y="498"/>
                  </a:lnTo>
                  <a:lnTo>
                    <a:pt x="681" y="498"/>
                  </a:lnTo>
                  <a:lnTo>
                    <a:pt x="682" y="498"/>
                  </a:lnTo>
                  <a:lnTo>
                    <a:pt x="683" y="498"/>
                  </a:lnTo>
                  <a:lnTo>
                    <a:pt x="683" y="497"/>
                  </a:lnTo>
                  <a:lnTo>
                    <a:pt x="684" y="497"/>
                  </a:lnTo>
                  <a:lnTo>
                    <a:pt x="685" y="498"/>
                  </a:lnTo>
                  <a:lnTo>
                    <a:pt x="684" y="499"/>
                  </a:lnTo>
                  <a:lnTo>
                    <a:pt x="683" y="500"/>
                  </a:lnTo>
                  <a:lnTo>
                    <a:pt x="683" y="501"/>
                  </a:lnTo>
                  <a:lnTo>
                    <a:pt x="684" y="502"/>
                  </a:lnTo>
                  <a:lnTo>
                    <a:pt x="684" y="503"/>
                  </a:lnTo>
                  <a:lnTo>
                    <a:pt x="683" y="504"/>
                  </a:lnTo>
                  <a:lnTo>
                    <a:pt x="682" y="505"/>
                  </a:lnTo>
                  <a:lnTo>
                    <a:pt x="682" y="506"/>
                  </a:lnTo>
                  <a:lnTo>
                    <a:pt x="682" y="507"/>
                  </a:lnTo>
                  <a:lnTo>
                    <a:pt x="682" y="508"/>
                  </a:lnTo>
                  <a:lnTo>
                    <a:pt x="683" y="508"/>
                  </a:lnTo>
                  <a:lnTo>
                    <a:pt x="683" y="509"/>
                  </a:lnTo>
                  <a:lnTo>
                    <a:pt x="684" y="510"/>
                  </a:lnTo>
                  <a:lnTo>
                    <a:pt x="685" y="510"/>
                  </a:lnTo>
                  <a:lnTo>
                    <a:pt x="685" y="511"/>
                  </a:lnTo>
                  <a:lnTo>
                    <a:pt x="686" y="511"/>
                  </a:lnTo>
                  <a:lnTo>
                    <a:pt x="687" y="511"/>
                  </a:lnTo>
                  <a:lnTo>
                    <a:pt x="687" y="512"/>
                  </a:lnTo>
                  <a:lnTo>
                    <a:pt x="688" y="512"/>
                  </a:lnTo>
                  <a:lnTo>
                    <a:pt x="688" y="513"/>
                  </a:lnTo>
                  <a:lnTo>
                    <a:pt x="688" y="514"/>
                  </a:lnTo>
                  <a:lnTo>
                    <a:pt x="687" y="514"/>
                  </a:lnTo>
                  <a:lnTo>
                    <a:pt x="687" y="515"/>
                  </a:lnTo>
                  <a:lnTo>
                    <a:pt x="689" y="517"/>
                  </a:lnTo>
                  <a:lnTo>
                    <a:pt x="690" y="518"/>
                  </a:lnTo>
                  <a:lnTo>
                    <a:pt x="690" y="519"/>
                  </a:lnTo>
                  <a:lnTo>
                    <a:pt x="691" y="519"/>
                  </a:lnTo>
                  <a:lnTo>
                    <a:pt x="692" y="520"/>
                  </a:lnTo>
                  <a:lnTo>
                    <a:pt x="693" y="520"/>
                  </a:lnTo>
                  <a:lnTo>
                    <a:pt x="693" y="521"/>
                  </a:lnTo>
                  <a:lnTo>
                    <a:pt x="694" y="521"/>
                  </a:lnTo>
                  <a:lnTo>
                    <a:pt x="695" y="521"/>
                  </a:lnTo>
                  <a:lnTo>
                    <a:pt x="696" y="521"/>
                  </a:lnTo>
                  <a:lnTo>
                    <a:pt x="697" y="521"/>
                  </a:lnTo>
                  <a:lnTo>
                    <a:pt x="697" y="520"/>
                  </a:lnTo>
                  <a:lnTo>
                    <a:pt x="698" y="520"/>
                  </a:lnTo>
                  <a:lnTo>
                    <a:pt x="698" y="521"/>
                  </a:lnTo>
                  <a:lnTo>
                    <a:pt x="699" y="521"/>
                  </a:lnTo>
                  <a:lnTo>
                    <a:pt x="699" y="522"/>
                  </a:lnTo>
                  <a:lnTo>
                    <a:pt x="700" y="522"/>
                  </a:lnTo>
                  <a:lnTo>
                    <a:pt x="700" y="523"/>
                  </a:lnTo>
                  <a:lnTo>
                    <a:pt x="701" y="524"/>
                  </a:lnTo>
                  <a:lnTo>
                    <a:pt x="701" y="525"/>
                  </a:lnTo>
                  <a:lnTo>
                    <a:pt x="702" y="526"/>
                  </a:lnTo>
                  <a:lnTo>
                    <a:pt x="702" y="527"/>
                  </a:lnTo>
                  <a:lnTo>
                    <a:pt x="703" y="528"/>
                  </a:lnTo>
                  <a:lnTo>
                    <a:pt x="703" y="529"/>
                  </a:lnTo>
                  <a:lnTo>
                    <a:pt x="703" y="530"/>
                  </a:lnTo>
                  <a:lnTo>
                    <a:pt x="702" y="530"/>
                  </a:lnTo>
                  <a:lnTo>
                    <a:pt x="702" y="531"/>
                  </a:lnTo>
                  <a:lnTo>
                    <a:pt x="701" y="531"/>
                  </a:lnTo>
                  <a:lnTo>
                    <a:pt x="701" y="532"/>
                  </a:lnTo>
                  <a:lnTo>
                    <a:pt x="701" y="533"/>
                  </a:lnTo>
                  <a:lnTo>
                    <a:pt x="701" y="534"/>
                  </a:lnTo>
                  <a:lnTo>
                    <a:pt x="701" y="535"/>
                  </a:lnTo>
                  <a:lnTo>
                    <a:pt x="700" y="535"/>
                  </a:lnTo>
                  <a:lnTo>
                    <a:pt x="700" y="536"/>
                  </a:lnTo>
                  <a:lnTo>
                    <a:pt x="699" y="536"/>
                  </a:lnTo>
                  <a:lnTo>
                    <a:pt x="698" y="537"/>
                  </a:lnTo>
                  <a:lnTo>
                    <a:pt x="697" y="537"/>
                  </a:lnTo>
                  <a:lnTo>
                    <a:pt x="696" y="538"/>
                  </a:lnTo>
                  <a:lnTo>
                    <a:pt x="696" y="539"/>
                  </a:lnTo>
                  <a:lnTo>
                    <a:pt x="695" y="539"/>
                  </a:lnTo>
                  <a:lnTo>
                    <a:pt x="695" y="540"/>
                  </a:lnTo>
                  <a:lnTo>
                    <a:pt x="694" y="541"/>
                  </a:lnTo>
                  <a:lnTo>
                    <a:pt x="694" y="542"/>
                  </a:lnTo>
                  <a:lnTo>
                    <a:pt x="693" y="543"/>
                  </a:lnTo>
                  <a:lnTo>
                    <a:pt x="693" y="544"/>
                  </a:lnTo>
                  <a:lnTo>
                    <a:pt x="692" y="544"/>
                  </a:lnTo>
                  <a:lnTo>
                    <a:pt x="692" y="545"/>
                  </a:lnTo>
                  <a:lnTo>
                    <a:pt x="691" y="546"/>
                  </a:lnTo>
                  <a:lnTo>
                    <a:pt x="691" y="547"/>
                  </a:lnTo>
                  <a:lnTo>
                    <a:pt x="690" y="547"/>
                  </a:lnTo>
                  <a:lnTo>
                    <a:pt x="690" y="548"/>
                  </a:lnTo>
                  <a:lnTo>
                    <a:pt x="690" y="549"/>
                  </a:lnTo>
                  <a:lnTo>
                    <a:pt x="689" y="550"/>
                  </a:lnTo>
                  <a:lnTo>
                    <a:pt x="688" y="551"/>
                  </a:lnTo>
                  <a:lnTo>
                    <a:pt x="688" y="552"/>
                  </a:lnTo>
                  <a:lnTo>
                    <a:pt x="687" y="553"/>
                  </a:lnTo>
                  <a:lnTo>
                    <a:pt x="687" y="554"/>
                  </a:lnTo>
                  <a:lnTo>
                    <a:pt x="686" y="555"/>
                  </a:lnTo>
                  <a:lnTo>
                    <a:pt x="685" y="556"/>
                  </a:lnTo>
                  <a:lnTo>
                    <a:pt x="685" y="557"/>
                  </a:lnTo>
                  <a:lnTo>
                    <a:pt x="684" y="557"/>
                  </a:lnTo>
                  <a:lnTo>
                    <a:pt x="684" y="558"/>
                  </a:lnTo>
                  <a:lnTo>
                    <a:pt x="684" y="559"/>
                  </a:lnTo>
                  <a:lnTo>
                    <a:pt x="683" y="559"/>
                  </a:lnTo>
                  <a:lnTo>
                    <a:pt x="683" y="560"/>
                  </a:lnTo>
                  <a:lnTo>
                    <a:pt x="682" y="561"/>
                  </a:lnTo>
                  <a:lnTo>
                    <a:pt x="682" y="562"/>
                  </a:lnTo>
                  <a:lnTo>
                    <a:pt x="681" y="563"/>
                  </a:lnTo>
                  <a:lnTo>
                    <a:pt x="681" y="564"/>
                  </a:lnTo>
                  <a:lnTo>
                    <a:pt x="680" y="564"/>
                  </a:lnTo>
                  <a:lnTo>
                    <a:pt x="678" y="564"/>
                  </a:lnTo>
                  <a:lnTo>
                    <a:pt x="677" y="564"/>
                  </a:lnTo>
                  <a:lnTo>
                    <a:pt x="676" y="564"/>
                  </a:lnTo>
                  <a:lnTo>
                    <a:pt x="675" y="564"/>
                  </a:lnTo>
                  <a:lnTo>
                    <a:pt x="674" y="564"/>
                  </a:lnTo>
                  <a:lnTo>
                    <a:pt x="673" y="564"/>
                  </a:lnTo>
                  <a:lnTo>
                    <a:pt x="670" y="564"/>
                  </a:lnTo>
                  <a:lnTo>
                    <a:pt x="668" y="564"/>
                  </a:lnTo>
                  <a:lnTo>
                    <a:pt x="667" y="566"/>
                  </a:lnTo>
                  <a:lnTo>
                    <a:pt x="667" y="567"/>
                  </a:lnTo>
                  <a:lnTo>
                    <a:pt x="666" y="567"/>
                  </a:lnTo>
                  <a:lnTo>
                    <a:pt x="666" y="568"/>
                  </a:lnTo>
                  <a:lnTo>
                    <a:pt x="666" y="569"/>
                  </a:lnTo>
                  <a:lnTo>
                    <a:pt x="666" y="569"/>
                  </a:lnTo>
                  <a:lnTo>
                    <a:pt x="666" y="570"/>
                  </a:lnTo>
                  <a:lnTo>
                    <a:pt x="666" y="571"/>
                  </a:lnTo>
                  <a:lnTo>
                    <a:pt x="665" y="572"/>
                  </a:lnTo>
                  <a:lnTo>
                    <a:pt x="665" y="573"/>
                  </a:lnTo>
                  <a:lnTo>
                    <a:pt x="665" y="574"/>
                  </a:lnTo>
                  <a:lnTo>
                    <a:pt x="664" y="576"/>
                  </a:lnTo>
                  <a:lnTo>
                    <a:pt x="664" y="577"/>
                  </a:lnTo>
                  <a:lnTo>
                    <a:pt x="664" y="578"/>
                  </a:lnTo>
                  <a:lnTo>
                    <a:pt x="665" y="580"/>
                  </a:lnTo>
                  <a:lnTo>
                    <a:pt x="666" y="581"/>
                  </a:lnTo>
                  <a:lnTo>
                    <a:pt x="666" y="584"/>
                  </a:lnTo>
                  <a:lnTo>
                    <a:pt x="666" y="585"/>
                  </a:lnTo>
                  <a:lnTo>
                    <a:pt x="665" y="586"/>
                  </a:lnTo>
                  <a:lnTo>
                    <a:pt x="665" y="586"/>
                  </a:lnTo>
                  <a:lnTo>
                    <a:pt x="665" y="587"/>
                  </a:lnTo>
                  <a:lnTo>
                    <a:pt x="664" y="587"/>
                  </a:lnTo>
                  <a:lnTo>
                    <a:pt x="664" y="588"/>
                  </a:lnTo>
                  <a:lnTo>
                    <a:pt x="663" y="589"/>
                  </a:lnTo>
                  <a:lnTo>
                    <a:pt x="663" y="590"/>
                  </a:lnTo>
                  <a:lnTo>
                    <a:pt x="662" y="591"/>
                  </a:lnTo>
                  <a:lnTo>
                    <a:pt x="662" y="592"/>
                  </a:lnTo>
                  <a:lnTo>
                    <a:pt x="661" y="592"/>
                  </a:lnTo>
                  <a:lnTo>
                    <a:pt x="661" y="593"/>
                  </a:lnTo>
                  <a:lnTo>
                    <a:pt x="660" y="594"/>
                  </a:lnTo>
                  <a:lnTo>
                    <a:pt x="660" y="595"/>
                  </a:lnTo>
                  <a:lnTo>
                    <a:pt x="659" y="595"/>
                  </a:lnTo>
                  <a:lnTo>
                    <a:pt x="659" y="596"/>
                  </a:lnTo>
                  <a:lnTo>
                    <a:pt x="658" y="598"/>
                  </a:lnTo>
                  <a:lnTo>
                    <a:pt x="657" y="599"/>
                  </a:lnTo>
                  <a:lnTo>
                    <a:pt x="656" y="600"/>
                  </a:lnTo>
                  <a:lnTo>
                    <a:pt x="656" y="601"/>
                  </a:lnTo>
                  <a:lnTo>
                    <a:pt x="655" y="602"/>
                  </a:lnTo>
                  <a:lnTo>
                    <a:pt x="654" y="601"/>
                  </a:lnTo>
                  <a:lnTo>
                    <a:pt x="652" y="600"/>
                  </a:lnTo>
                  <a:lnTo>
                    <a:pt x="650" y="599"/>
                  </a:lnTo>
                  <a:lnTo>
                    <a:pt x="649" y="599"/>
                  </a:lnTo>
                  <a:lnTo>
                    <a:pt x="648" y="598"/>
                  </a:lnTo>
                  <a:lnTo>
                    <a:pt x="647" y="598"/>
                  </a:lnTo>
                  <a:lnTo>
                    <a:pt x="646" y="598"/>
                  </a:lnTo>
                  <a:lnTo>
                    <a:pt x="646" y="597"/>
                  </a:lnTo>
                  <a:lnTo>
                    <a:pt x="645" y="597"/>
                  </a:lnTo>
                  <a:lnTo>
                    <a:pt x="644" y="597"/>
                  </a:lnTo>
                  <a:lnTo>
                    <a:pt x="643" y="596"/>
                  </a:lnTo>
                  <a:lnTo>
                    <a:pt x="642" y="595"/>
                  </a:lnTo>
                  <a:lnTo>
                    <a:pt x="641" y="595"/>
                  </a:lnTo>
                  <a:lnTo>
                    <a:pt x="640" y="595"/>
                  </a:lnTo>
                  <a:lnTo>
                    <a:pt x="640" y="594"/>
                  </a:lnTo>
                  <a:lnTo>
                    <a:pt x="639" y="594"/>
                  </a:lnTo>
                  <a:lnTo>
                    <a:pt x="638" y="592"/>
                  </a:lnTo>
                  <a:lnTo>
                    <a:pt x="637" y="592"/>
                  </a:lnTo>
                  <a:lnTo>
                    <a:pt x="637" y="591"/>
                  </a:lnTo>
                  <a:lnTo>
                    <a:pt x="636" y="591"/>
                  </a:lnTo>
                  <a:lnTo>
                    <a:pt x="635" y="590"/>
                  </a:lnTo>
                  <a:lnTo>
                    <a:pt x="634" y="590"/>
                  </a:lnTo>
                  <a:lnTo>
                    <a:pt x="632" y="589"/>
                  </a:lnTo>
                  <a:lnTo>
                    <a:pt x="630" y="588"/>
                  </a:lnTo>
                  <a:lnTo>
                    <a:pt x="629" y="587"/>
                  </a:lnTo>
                  <a:lnTo>
                    <a:pt x="628" y="587"/>
                  </a:lnTo>
                  <a:lnTo>
                    <a:pt x="627" y="586"/>
                  </a:lnTo>
                  <a:lnTo>
                    <a:pt x="626" y="586"/>
                  </a:lnTo>
                  <a:lnTo>
                    <a:pt x="624" y="586"/>
                  </a:lnTo>
                  <a:lnTo>
                    <a:pt x="623" y="585"/>
                  </a:lnTo>
                  <a:lnTo>
                    <a:pt x="622" y="585"/>
                  </a:lnTo>
                  <a:lnTo>
                    <a:pt x="621" y="584"/>
                  </a:lnTo>
                  <a:lnTo>
                    <a:pt x="620" y="584"/>
                  </a:lnTo>
                  <a:lnTo>
                    <a:pt x="616" y="586"/>
                  </a:lnTo>
                  <a:lnTo>
                    <a:pt x="611" y="586"/>
                  </a:lnTo>
                  <a:lnTo>
                    <a:pt x="610" y="586"/>
                  </a:lnTo>
                  <a:lnTo>
                    <a:pt x="606" y="587"/>
                  </a:lnTo>
                  <a:lnTo>
                    <a:pt x="603" y="588"/>
                  </a:lnTo>
                  <a:lnTo>
                    <a:pt x="602" y="588"/>
                  </a:lnTo>
                  <a:lnTo>
                    <a:pt x="600" y="589"/>
                  </a:lnTo>
                  <a:lnTo>
                    <a:pt x="599" y="589"/>
                  </a:lnTo>
                  <a:lnTo>
                    <a:pt x="598" y="589"/>
                  </a:lnTo>
                  <a:lnTo>
                    <a:pt x="597" y="589"/>
                  </a:lnTo>
                  <a:lnTo>
                    <a:pt x="596" y="589"/>
                  </a:lnTo>
                  <a:lnTo>
                    <a:pt x="595" y="589"/>
                  </a:lnTo>
                  <a:lnTo>
                    <a:pt x="594" y="589"/>
                  </a:lnTo>
                  <a:lnTo>
                    <a:pt x="593" y="590"/>
                  </a:lnTo>
                  <a:lnTo>
                    <a:pt x="592" y="590"/>
                  </a:lnTo>
                  <a:lnTo>
                    <a:pt x="591" y="590"/>
                  </a:lnTo>
                  <a:lnTo>
                    <a:pt x="588" y="590"/>
                  </a:lnTo>
                  <a:lnTo>
                    <a:pt x="587" y="591"/>
                  </a:lnTo>
                  <a:lnTo>
                    <a:pt x="586" y="591"/>
                  </a:lnTo>
                  <a:lnTo>
                    <a:pt x="585" y="591"/>
                  </a:lnTo>
                  <a:lnTo>
                    <a:pt x="579" y="592"/>
                  </a:lnTo>
                  <a:lnTo>
                    <a:pt x="575" y="592"/>
                  </a:lnTo>
                  <a:lnTo>
                    <a:pt x="573" y="593"/>
                  </a:lnTo>
                  <a:lnTo>
                    <a:pt x="571" y="593"/>
                  </a:lnTo>
                  <a:lnTo>
                    <a:pt x="568" y="594"/>
                  </a:lnTo>
                  <a:lnTo>
                    <a:pt x="565" y="593"/>
                  </a:lnTo>
                  <a:lnTo>
                    <a:pt x="564" y="593"/>
                  </a:lnTo>
                  <a:lnTo>
                    <a:pt x="560" y="592"/>
                  </a:lnTo>
                  <a:lnTo>
                    <a:pt x="557" y="591"/>
                  </a:lnTo>
                  <a:lnTo>
                    <a:pt x="556" y="591"/>
                  </a:lnTo>
                  <a:lnTo>
                    <a:pt x="555" y="591"/>
                  </a:lnTo>
                  <a:lnTo>
                    <a:pt x="551" y="590"/>
                  </a:lnTo>
                  <a:lnTo>
                    <a:pt x="547" y="589"/>
                  </a:lnTo>
                  <a:lnTo>
                    <a:pt x="546" y="589"/>
                  </a:lnTo>
                  <a:lnTo>
                    <a:pt x="542" y="589"/>
                  </a:lnTo>
                  <a:lnTo>
                    <a:pt x="539" y="588"/>
                  </a:lnTo>
                  <a:lnTo>
                    <a:pt x="537" y="587"/>
                  </a:lnTo>
                  <a:lnTo>
                    <a:pt x="532" y="586"/>
                  </a:lnTo>
                  <a:lnTo>
                    <a:pt x="528" y="586"/>
                  </a:lnTo>
                  <a:lnTo>
                    <a:pt x="524" y="586"/>
                  </a:lnTo>
                  <a:lnTo>
                    <a:pt x="520" y="585"/>
                  </a:lnTo>
                  <a:lnTo>
                    <a:pt x="519" y="584"/>
                  </a:lnTo>
                  <a:lnTo>
                    <a:pt x="518" y="583"/>
                  </a:lnTo>
                  <a:lnTo>
                    <a:pt x="517" y="582"/>
                  </a:lnTo>
                  <a:lnTo>
                    <a:pt x="516" y="581"/>
                  </a:lnTo>
                  <a:lnTo>
                    <a:pt x="515" y="581"/>
                  </a:lnTo>
                  <a:lnTo>
                    <a:pt x="515" y="580"/>
                  </a:lnTo>
                  <a:lnTo>
                    <a:pt x="515" y="579"/>
                  </a:lnTo>
                  <a:lnTo>
                    <a:pt x="515" y="578"/>
                  </a:lnTo>
                  <a:lnTo>
                    <a:pt x="516" y="578"/>
                  </a:lnTo>
                  <a:lnTo>
                    <a:pt x="515" y="578"/>
                  </a:lnTo>
                  <a:lnTo>
                    <a:pt x="515" y="577"/>
                  </a:lnTo>
                  <a:lnTo>
                    <a:pt x="516" y="577"/>
                  </a:lnTo>
                  <a:lnTo>
                    <a:pt x="516" y="578"/>
                  </a:lnTo>
                  <a:lnTo>
                    <a:pt x="516" y="577"/>
                  </a:lnTo>
                  <a:lnTo>
                    <a:pt x="516" y="576"/>
                  </a:lnTo>
                  <a:lnTo>
                    <a:pt x="515" y="576"/>
                  </a:lnTo>
                  <a:lnTo>
                    <a:pt x="515" y="575"/>
                  </a:lnTo>
                  <a:lnTo>
                    <a:pt x="514" y="575"/>
                  </a:lnTo>
                  <a:lnTo>
                    <a:pt x="514" y="574"/>
                  </a:lnTo>
                  <a:lnTo>
                    <a:pt x="514" y="573"/>
                  </a:lnTo>
                  <a:lnTo>
                    <a:pt x="514" y="572"/>
                  </a:lnTo>
                  <a:lnTo>
                    <a:pt x="513" y="572"/>
                  </a:lnTo>
                  <a:lnTo>
                    <a:pt x="513" y="571"/>
                  </a:lnTo>
                  <a:lnTo>
                    <a:pt x="514" y="571"/>
                  </a:lnTo>
                  <a:lnTo>
                    <a:pt x="514" y="572"/>
                  </a:lnTo>
                  <a:lnTo>
                    <a:pt x="514" y="571"/>
                  </a:lnTo>
                  <a:lnTo>
                    <a:pt x="514" y="570"/>
                  </a:lnTo>
                  <a:lnTo>
                    <a:pt x="514" y="569"/>
                  </a:lnTo>
                  <a:lnTo>
                    <a:pt x="513" y="569"/>
                  </a:lnTo>
                  <a:lnTo>
                    <a:pt x="513" y="570"/>
                  </a:lnTo>
                  <a:lnTo>
                    <a:pt x="512" y="570"/>
                  </a:lnTo>
                  <a:lnTo>
                    <a:pt x="512" y="569"/>
                  </a:lnTo>
                  <a:lnTo>
                    <a:pt x="511" y="569"/>
                  </a:lnTo>
                  <a:lnTo>
                    <a:pt x="511" y="568"/>
                  </a:lnTo>
                  <a:lnTo>
                    <a:pt x="511" y="567"/>
                  </a:lnTo>
                  <a:lnTo>
                    <a:pt x="511" y="568"/>
                  </a:lnTo>
                  <a:lnTo>
                    <a:pt x="512" y="568"/>
                  </a:lnTo>
                  <a:lnTo>
                    <a:pt x="511" y="567"/>
                  </a:lnTo>
                  <a:lnTo>
                    <a:pt x="511" y="566"/>
                  </a:lnTo>
                  <a:lnTo>
                    <a:pt x="511" y="565"/>
                  </a:lnTo>
                  <a:lnTo>
                    <a:pt x="510" y="565"/>
                  </a:lnTo>
                  <a:lnTo>
                    <a:pt x="510" y="564"/>
                  </a:lnTo>
                  <a:lnTo>
                    <a:pt x="510" y="563"/>
                  </a:lnTo>
                  <a:lnTo>
                    <a:pt x="509" y="563"/>
                  </a:lnTo>
                  <a:lnTo>
                    <a:pt x="508" y="563"/>
                  </a:lnTo>
                  <a:lnTo>
                    <a:pt x="508" y="562"/>
                  </a:lnTo>
                  <a:lnTo>
                    <a:pt x="508" y="561"/>
                  </a:lnTo>
                  <a:lnTo>
                    <a:pt x="508" y="560"/>
                  </a:lnTo>
                  <a:lnTo>
                    <a:pt x="508" y="561"/>
                  </a:lnTo>
                  <a:lnTo>
                    <a:pt x="509" y="561"/>
                  </a:lnTo>
                  <a:lnTo>
                    <a:pt x="509" y="560"/>
                  </a:lnTo>
                  <a:lnTo>
                    <a:pt x="509" y="559"/>
                  </a:lnTo>
                  <a:lnTo>
                    <a:pt x="509" y="558"/>
                  </a:lnTo>
                  <a:lnTo>
                    <a:pt x="509" y="557"/>
                  </a:lnTo>
                  <a:lnTo>
                    <a:pt x="509" y="556"/>
                  </a:lnTo>
                  <a:lnTo>
                    <a:pt x="509" y="555"/>
                  </a:lnTo>
                  <a:lnTo>
                    <a:pt x="509" y="554"/>
                  </a:lnTo>
                  <a:lnTo>
                    <a:pt x="509" y="553"/>
                  </a:lnTo>
                  <a:lnTo>
                    <a:pt x="509" y="552"/>
                  </a:lnTo>
                  <a:lnTo>
                    <a:pt x="509" y="551"/>
                  </a:lnTo>
                  <a:lnTo>
                    <a:pt x="510" y="551"/>
                  </a:lnTo>
                  <a:lnTo>
                    <a:pt x="509" y="551"/>
                  </a:lnTo>
                  <a:lnTo>
                    <a:pt x="509" y="550"/>
                  </a:lnTo>
                  <a:lnTo>
                    <a:pt x="509" y="549"/>
                  </a:lnTo>
                  <a:lnTo>
                    <a:pt x="509" y="548"/>
                  </a:lnTo>
                  <a:lnTo>
                    <a:pt x="509" y="547"/>
                  </a:lnTo>
                  <a:lnTo>
                    <a:pt x="510" y="547"/>
                  </a:lnTo>
                  <a:lnTo>
                    <a:pt x="509" y="547"/>
                  </a:lnTo>
                  <a:lnTo>
                    <a:pt x="509" y="546"/>
                  </a:lnTo>
                  <a:lnTo>
                    <a:pt x="509" y="545"/>
                  </a:lnTo>
                  <a:lnTo>
                    <a:pt x="509" y="544"/>
                  </a:lnTo>
                  <a:lnTo>
                    <a:pt x="509" y="543"/>
                  </a:lnTo>
                  <a:lnTo>
                    <a:pt x="509" y="542"/>
                  </a:lnTo>
                  <a:lnTo>
                    <a:pt x="509" y="541"/>
                  </a:lnTo>
                  <a:lnTo>
                    <a:pt x="509" y="540"/>
                  </a:lnTo>
                  <a:lnTo>
                    <a:pt x="509" y="539"/>
                  </a:lnTo>
                  <a:lnTo>
                    <a:pt x="510" y="539"/>
                  </a:lnTo>
                  <a:lnTo>
                    <a:pt x="510" y="538"/>
                  </a:lnTo>
                  <a:lnTo>
                    <a:pt x="509" y="538"/>
                  </a:lnTo>
                  <a:lnTo>
                    <a:pt x="508" y="538"/>
                  </a:lnTo>
                  <a:lnTo>
                    <a:pt x="508" y="538"/>
                  </a:lnTo>
                  <a:lnTo>
                    <a:pt x="508" y="537"/>
                  </a:lnTo>
                  <a:lnTo>
                    <a:pt x="507" y="537"/>
                  </a:lnTo>
                  <a:lnTo>
                    <a:pt x="507" y="536"/>
                  </a:lnTo>
                  <a:lnTo>
                    <a:pt x="506" y="536"/>
                  </a:lnTo>
                  <a:lnTo>
                    <a:pt x="506" y="535"/>
                  </a:lnTo>
                  <a:lnTo>
                    <a:pt x="505" y="535"/>
                  </a:lnTo>
                  <a:lnTo>
                    <a:pt x="505" y="534"/>
                  </a:lnTo>
                  <a:lnTo>
                    <a:pt x="505" y="533"/>
                  </a:lnTo>
                  <a:lnTo>
                    <a:pt x="504" y="533"/>
                  </a:lnTo>
                  <a:lnTo>
                    <a:pt x="503" y="533"/>
                  </a:lnTo>
                  <a:lnTo>
                    <a:pt x="502" y="533"/>
                  </a:lnTo>
                  <a:lnTo>
                    <a:pt x="502" y="532"/>
                  </a:lnTo>
                  <a:lnTo>
                    <a:pt x="502" y="531"/>
                  </a:lnTo>
                  <a:lnTo>
                    <a:pt x="501" y="531"/>
                  </a:lnTo>
                  <a:lnTo>
                    <a:pt x="500" y="531"/>
                  </a:lnTo>
                  <a:lnTo>
                    <a:pt x="500" y="530"/>
                  </a:lnTo>
                  <a:lnTo>
                    <a:pt x="499" y="530"/>
                  </a:lnTo>
                  <a:lnTo>
                    <a:pt x="498" y="529"/>
                  </a:lnTo>
                  <a:lnTo>
                    <a:pt x="497" y="529"/>
                  </a:lnTo>
                  <a:lnTo>
                    <a:pt x="497" y="528"/>
                  </a:lnTo>
                  <a:lnTo>
                    <a:pt x="496" y="528"/>
                  </a:lnTo>
                  <a:lnTo>
                    <a:pt x="495" y="528"/>
                  </a:lnTo>
                  <a:lnTo>
                    <a:pt x="494" y="527"/>
                  </a:lnTo>
                  <a:lnTo>
                    <a:pt x="493" y="527"/>
                  </a:lnTo>
                  <a:lnTo>
                    <a:pt x="492" y="526"/>
                  </a:lnTo>
                  <a:lnTo>
                    <a:pt x="490" y="526"/>
                  </a:lnTo>
                  <a:lnTo>
                    <a:pt x="489" y="526"/>
                  </a:lnTo>
                  <a:lnTo>
                    <a:pt x="488" y="526"/>
                  </a:lnTo>
                  <a:lnTo>
                    <a:pt x="487" y="526"/>
                  </a:lnTo>
                  <a:lnTo>
                    <a:pt x="486" y="526"/>
                  </a:lnTo>
                  <a:lnTo>
                    <a:pt x="485" y="526"/>
                  </a:lnTo>
                  <a:lnTo>
                    <a:pt x="483" y="526"/>
                  </a:lnTo>
                  <a:lnTo>
                    <a:pt x="482" y="526"/>
                  </a:lnTo>
                  <a:lnTo>
                    <a:pt x="482" y="527"/>
                  </a:lnTo>
                  <a:lnTo>
                    <a:pt x="481" y="527"/>
                  </a:lnTo>
                  <a:lnTo>
                    <a:pt x="480" y="527"/>
                  </a:lnTo>
                  <a:lnTo>
                    <a:pt x="478" y="528"/>
                  </a:lnTo>
                  <a:lnTo>
                    <a:pt x="477" y="528"/>
                  </a:lnTo>
                  <a:lnTo>
                    <a:pt x="477" y="529"/>
                  </a:lnTo>
                  <a:lnTo>
                    <a:pt x="476" y="529"/>
                  </a:lnTo>
                  <a:lnTo>
                    <a:pt x="475" y="530"/>
                  </a:lnTo>
                  <a:lnTo>
                    <a:pt x="475" y="531"/>
                  </a:lnTo>
                  <a:lnTo>
                    <a:pt x="474" y="531"/>
                  </a:lnTo>
                  <a:lnTo>
                    <a:pt x="473" y="531"/>
                  </a:lnTo>
                  <a:lnTo>
                    <a:pt x="473" y="532"/>
                  </a:lnTo>
                  <a:lnTo>
                    <a:pt x="473" y="532"/>
                  </a:lnTo>
                  <a:lnTo>
                    <a:pt x="472" y="532"/>
                  </a:lnTo>
                  <a:lnTo>
                    <a:pt x="471" y="532"/>
                  </a:lnTo>
                  <a:lnTo>
                    <a:pt x="470" y="532"/>
                  </a:lnTo>
                  <a:lnTo>
                    <a:pt x="469" y="532"/>
                  </a:lnTo>
                  <a:lnTo>
                    <a:pt x="468" y="532"/>
                  </a:lnTo>
                  <a:lnTo>
                    <a:pt x="467" y="532"/>
                  </a:lnTo>
                  <a:lnTo>
                    <a:pt x="466" y="532"/>
                  </a:lnTo>
                  <a:lnTo>
                    <a:pt x="465" y="532"/>
                  </a:lnTo>
                  <a:lnTo>
                    <a:pt x="464" y="531"/>
                  </a:lnTo>
                  <a:lnTo>
                    <a:pt x="463" y="531"/>
                  </a:lnTo>
                  <a:lnTo>
                    <a:pt x="462" y="530"/>
                  </a:lnTo>
                  <a:lnTo>
                    <a:pt x="461" y="530"/>
                  </a:lnTo>
                  <a:lnTo>
                    <a:pt x="461" y="529"/>
                  </a:lnTo>
                  <a:lnTo>
                    <a:pt x="460" y="529"/>
                  </a:lnTo>
                  <a:lnTo>
                    <a:pt x="460" y="528"/>
                  </a:lnTo>
                  <a:lnTo>
                    <a:pt x="459" y="528"/>
                  </a:lnTo>
                  <a:lnTo>
                    <a:pt x="458" y="527"/>
                  </a:lnTo>
                  <a:lnTo>
                    <a:pt x="457" y="526"/>
                  </a:lnTo>
                  <a:lnTo>
                    <a:pt x="456" y="525"/>
                  </a:lnTo>
                  <a:lnTo>
                    <a:pt x="455" y="525"/>
                  </a:lnTo>
                  <a:lnTo>
                    <a:pt x="455" y="524"/>
                  </a:lnTo>
                  <a:lnTo>
                    <a:pt x="454" y="524"/>
                  </a:lnTo>
                  <a:lnTo>
                    <a:pt x="454" y="523"/>
                  </a:lnTo>
                  <a:lnTo>
                    <a:pt x="453" y="522"/>
                  </a:lnTo>
                  <a:lnTo>
                    <a:pt x="452" y="522"/>
                  </a:lnTo>
                  <a:lnTo>
                    <a:pt x="452" y="521"/>
                  </a:lnTo>
                  <a:lnTo>
                    <a:pt x="451" y="521"/>
                  </a:lnTo>
                  <a:lnTo>
                    <a:pt x="450" y="520"/>
                  </a:lnTo>
                  <a:lnTo>
                    <a:pt x="450" y="519"/>
                  </a:lnTo>
                  <a:lnTo>
                    <a:pt x="449" y="519"/>
                  </a:lnTo>
                  <a:lnTo>
                    <a:pt x="447" y="517"/>
                  </a:lnTo>
                  <a:lnTo>
                    <a:pt x="447" y="516"/>
                  </a:lnTo>
                  <a:lnTo>
                    <a:pt x="446" y="516"/>
                  </a:lnTo>
                  <a:lnTo>
                    <a:pt x="446" y="515"/>
                  </a:lnTo>
                  <a:lnTo>
                    <a:pt x="445" y="514"/>
                  </a:lnTo>
                  <a:lnTo>
                    <a:pt x="444" y="514"/>
                  </a:lnTo>
                  <a:lnTo>
                    <a:pt x="444" y="513"/>
                  </a:lnTo>
                  <a:lnTo>
                    <a:pt x="443" y="513"/>
                  </a:lnTo>
                  <a:lnTo>
                    <a:pt x="442" y="512"/>
                  </a:lnTo>
                  <a:lnTo>
                    <a:pt x="441" y="512"/>
                  </a:lnTo>
                  <a:lnTo>
                    <a:pt x="440" y="511"/>
                  </a:lnTo>
                  <a:lnTo>
                    <a:pt x="439" y="511"/>
                  </a:lnTo>
                  <a:lnTo>
                    <a:pt x="438" y="510"/>
                  </a:lnTo>
                  <a:lnTo>
                    <a:pt x="437" y="509"/>
                  </a:lnTo>
                  <a:lnTo>
                    <a:pt x="437" y="508"/>
                  </a:lnTo>
                  <a:lnTo>
                    <a:pt x="436" y="508"/>
                  </a:lnTo>
                  <a:lnTo>
                    <a:pt x="436" y="507"/>
                  </a:lnTo>
                  <a:lnTo>
                    <a:pt x="435" y="507"/>
                  </a:lnTo>
                  <a:lnTo>
                    <a:pt x="434" y="506"/>
                  </a:lnTo>
                  <a:lnTo>
                    <a:pt x="434" y="505"/>
                  </a:lnTo>
                  <a:lnTo>
                    <a:pt x="433" y="504"/>
                  </a:lnTo>
                  <a:lnTo>
                    <a:pt x="433" y="503"/>
                  </a:lnTo>
                  <a:lnTo>
                    <a:pt x="433" y="502"/>
                  </a:lnTo>
                  <a:lnTo>
                    <a:pt x="432" y="502"/>
                  </a:lnTo>
                  <a:lnTo>
                    <a:pt x="432" y="501"/>
                  </a:lnTo>
                  <a:lnTo>
                    <a:pt x="432" y="500"/>
                  </a:lnTo>
                  <a:lnTo>
                    <a:pt x="431" y="500"/>
                  </a:lnTo>
                  <a:lnTo>
                    <a:pt x="431" y="498"/>
                  </a:lnTo>
                  <a:lnTo>
                    <a:pt x="430" y="498"/>
                  </a:lnTo>
                  <a:lnTo>
                    <a:pt x="430" y="497"/>
                  </a:lnTo>
                  <a:lnTo>
                    <a:pt x="430" y="496"/>
                  </a:lnTo>
                  <a:lnTo>
                    <a:pt x="430" y="494"/>
                  </a:lnTo>
                  <a:lnTo>
                    <a:pt x="429" y="494"/>
                  </a:lnTo>
                  <a:lnTo>
                    <a:pt x="429" y="493"/>
                  </a:lnTo>
                  <a:lnTo>
                    <a:pt x="429" y="492"/>
                  </a:lnTo>
                  <a:lnTo>
                    <a:pt x="428" y="491"/>
                  </a:lnTo>
                  <a:lnTo>
                    <a:pt x="427" y="490"/>
                  </a:lnTo>
                  <a:lnTo>
                    <a:pt x="427" y="489"/>
                  </a:lnTo>
                  <a:lnTo>
                    <a:pt x="426" y="489"/>
                  </a:lnTo>
                  <a:lnTo>
                    <a:pt x="426" y="489"/>
                  </a:lnTo>
                  <a:lnTo>
                    <a:pt x="425" y="489"/>
                  </a:lnTo>
                  <a:lnTo>
                    <a:pt x="425" y="488"/>
                  </a:lnTo>
                  <a:lnTo>
                    <a:pt x="425" y="488"/>
                  </a:lnTo>
                  <a:lnTo>
                    <a:pt x="424" y="487"/>
                  </a:lnTo>
                  <a:lnTo>
                    <a:pt x="423" y="487"/>
                  </a:lnTo>
                  <a:lnTo>
                    <a:pt x="422" y="487"/>
                  </a:lnTo>
                  <a:lnTo>
                    <a:pt x="421" y="487"/>
                  </a:lnTo>
                  <a:lnTo>
                    <a:pt x="420" y="487"/>
                  </a:lnTo>
                  <a:lnTo>
                    <a:pt x="419" y="486"/>
                  </a:lnTo>
                  <a:lnTo>
                    <a:pt x="418" y="486"/>
                  </a:lnTo>
                  <a:lnTo>
                    <a:pt x="417" y="486"/>
                  </a:lnTo>
                  <a:lnTo>
                    <a:pt x="417" y="485"/>
                  </a:lnTo>
                  <a:lnTo>
                    <a:pt x="416" y="485"/>
                  </a:lnTo>
                  <a:lnTo>
                    <a:pt x="416" y="484"/>
                  </a:lnTo>
                  <a:lnTo>
                    <a:pt x="415" y="484"/>
                  </a:lnTo>
                  <a:lnTo>
                    <a:pt x="415" y="483"/>
                  </a:lnTo>
                  <a:lnTo>
                    <a:pt x="414" y="482"/>
                  </a:lnTo>
                  <a:lnTo>
                    <a:pt x="414" y="481"/>
                  </a:lnTo>
                  <a:lnTo>
                    <a:pt x="413" y="481"/>
                  </a:lnTo>
                  <a:lnTo>
                    <a:pt x="413" y="480"/>
                  </a:lnTo>
                  <a:lnTo>
                    <a:pt x="412" y="480"/>
                  </a:lnTo>
                  <a:lnTo>
                    <a:pt x="411" y="479"/>
                  </a:lnTo>
                  <a:lnTo>
                    <a:pt x="410" y="479"/>
                  </a:lnTo>
                  <a:lnTo>
                    <a:pt x="409" y="479"/>
                  </a:lnTo>
                  <a:lnTo>
                    <a:pt x="409" y="478"/>
                  </a:lnTo>
                  <a:lnTo>
                    <a:pt x="408" y="478"/>
                  </a:lnTo>
                  <a:lnTo>
                    <a:pt x="407" y="478"/>
                  </a:lnTo>
                  <a:lnTo>
                    <a:pt x="406" y="477"/>
                  </a:lnTo>
                  <a:lnTo>
                    <a:pt x="405" y="477"/>
                  </a:lnTo>
                  <a:lnTo>
                    <a:pt x="405" y="476"/>
                  </a:lnTo>
                  <a:lnTo>
                    <a:pt x="404" y="476"/>
                  </a:lnTo>
                  <a:lnTo>
                    <a:pt x="403" y="475"/>
                  </a:lnTo>
                  <a:lnTo>
                    <a:pt x="402" y="475"/>
                  </a:lnTo>
                  <a:lnTo>
                    <a:pt x="402" y="474"/>
                  </a:lnTo>
                  <a:lnTo>
                    <a:pt x="401" y="474"/>
                  </a:lnTo>
                  <a:lnTo>
                    <a:pt x="400" y="474"/>
                  </a:lnTo>
                  <a:lnTo>
                    <a:pt x="399" y="474"/>
                  </a:lnTo>
                  <a:lnTo>
                    <a:pt x="399" y="473"/>
                  </a:lnTo>
                  <a:lnTo>
                    <a:pt x="398" y="473"/>
                  </a:lnTo>
                  <a:lnTo>
                    <a:pt x="397" y="473"/>
                  </a:lnTo>
                  <a:lnTo>
                    <a:pt x="396" y="473"/>
                  </a:lnTo>
                  <a:lnTo>
                    <a:pt x="396" y="472"/>
                  </a:lnTo>
                  <a:lnTo>
                    <a:pt x="395" y="472"/>
                  </a:lnTo>
                  <a:lnTo>
                    <a:pt x="395" y="471"/>
                  </a:lnTo>
                  <a:lnTo>
                    <a:pt x="394" y="471"/>
                  </a:lnTo>
                  <a:lnTo>
                    <a:pt x="394" y="470"/>
                  </a:lnTo>
                  <a:lnTo>
                    <a:pt x="393" y="470"/>
                  </a:lnTo>
                  <a:lnTo>
                    <a:pt x="392" y="469"/>
                  </a:lnTo>
                  <a:lnTo>
                    <a:pt x="391" y="469"/>
                  </a:lnTo>
                  <a:lnTo>
                    <a:pt x="391" y="468"/>
                  </a:lnTo>
                  <a:lnTo>
                    <a:pt x="390" y="468"/>
                  </a:lnTo>
                  <a:lnTo>
                    <a:pt x="390" y="467"/>
                  </a:lnTo>
                  <a:lnTo>
                    <a:pt x="389" y="467"/>
                  </a:lnTo>
                  <a:lnTo>
                    <a:pt x="389" y="466"/>
                  </a:lnTo>
                  <a:lnTo>
                    <a:pt x="388" y="466"/>
                  </a:lnTo>
                  <a:lnTo>
                    <a:pt x="388" y="465"/>
                  </a:lnTo>
                  <a:lnTo>
                    <a:pt x="387" y="465"/>
                  </a:lnTo>
                  <a:lnTo>
                    <a:pt x="387" y="464"/>
                  </a:lnTo>
                  <a:lnTo>
                    <a:pt x="386" y="464"/>
                  </a:lnTo>
                  <a:lnTo>
                    <a:pt x="385" y="464"/>
                  </a:lnTo>
                  <a:lnTo>
                    <a:pt x="385" y="463"/>
                  </a:lnTo>
                  <a:lnTo>
                    <a:pt x="384" y="463"/>
                  </a:lnTo>
                  <a:lnTo>
                    <a:pt x="384" y="462"/>
                  </a:lnTo>
                  <a:lnTo>
                    <a:pt x="383" y="462"/>
                  </a:lnTo>
                  <a:lnTo>
                    <a:pt x="382" y="461"/>
                  </a:lnTo>
                  <a:lnTo>
                    <a:pt x="381" y="460"/>
                  </a:lnTo>
                  <a:lnTo>
                    <a:pt x="381" y="459"/>
                  </a:lnTo>
                  <a:lnTo>
                    <a:pt x="380" y="458"/>
                  </a:lnTo>
                  <a:lnTo>
                    <a:pt x="379" y="457"/>
                  </a:lnTo>
                  <a:lnTo>
                    <a:pt x="378" y="456"/>
                  </a:lnTo>
                  <a:lnTo>
                    <a:pt x="378" y="455"/>
                  </a:lnTo>
                  <a:lnTo>
                    <a:pt x="377" y="455"/>
                  </a:lnTo>
                  <a:lnTo>
                    <a:pt x="377" y="455"/>
                  </a:lnTo>
                  <a:lnTo>
                    <a:pt x="376" y="455"/>
                  </a:lnTo>
                  <a:lnTo>
                    <a:pt x="376" y="454"/>
                  </a:lnTo>
                  <a:lnTo>
                    <a:pt x="375" y="454"/>
                  </a:lnTo>
                  <a:lnTo>
                    <a:pt x="374" y="454"/>
                  </a:lnTo>
                  <a:lnTo>
                    <a:pt x="374" y="453"/>
                  </a:lnTo>
                  <a:lnTo>
                    <a:pt x="373" y="453"/>
                  </a:lnTo>
                  <a:lnTo>
                    <a:pt x="373" y="452"/>
                  </a:lnTo>
                  <a:lnTo>
                    <a:pt x="372" y="452"/>
                  </a:lnTo>
                  <a:lnTo>
                    <a:pt x="372" y="451"/>
                  </a:lnTo>
                  <a:lnTo>
                    <a:pt x="371" y="451"/>
                  </a:lnTo>
                  <a:lnTo>
                    <a:pt x="370" y="451"/>
                  </a:lnTo>
                  <a:lnTo>
                    <a:pt x="370" y="450"/>
                  </a:lnTo>
                  <a:lnTo>
                    <a:pt x="369" y="450"/>
                  </a:lnTo>
                  <a:lnTo>
                    <a:pt x="368" y="450"/>
                  </a:lnTo>
                  <a:lnTo>
                    <a:pt x="367" y="450"/>
                  </a:lnTo>
                  <a:lnTo>
                    <a:pt x="367" y="451"/>
                  </a:lnTo>
                  <a:lnTo>
                    <a:pt x="367" y="450"/>
                  </a:lnTo>
                  <a:lnTo>
                    <a:pt x="366" y="450"/>
                  </a:lnTo>
                  <a:lnTo>
                    <a:pt x="365" y="450"/>
                  </a:lnTo>
                  <a:lnTo>
                    <a:pt x="365" y="449"/>
                  </a:lnTo>
                  <a:lnTo>
                    <a:pt x="364" y="449"/>
                  </a:lnTo>
                  <a:lnTo>
                    <a:pt x="363" y="449"/>
                  </a:lnTo>
                  <a:lnTo>
                    <a:pt x="362" y="449"/>
                  </a:lnTo>
                  <a:lnTo>
                    <a:pt x="362" y="448"/>
                  </a:lnTo>
                  <a:lnTo>
                    <a:pt x="361" y="448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7"/>
                  </a:lnTo>
                  <a:lnTo>
                    <a:pt x="357" y="447"/>
                  </a:lnTo>
                  <a:lnTo>
                    <a:pt x="356" y="447"/>
                  </a:lnTo>
                  <a:lnTo>
                    <a:pt x="356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5"/>
                  </a:lnTo>
                  <a:lnTo>
                    <a:pt x="351" y="445"/>
                  </a:lnTo>
                  <a:lnTo>
                    <a:pt x="350" y="445"/>
                  </a:lnTo>
                  <a:lnTo>
                    <a:pt x="350" y="444"/>
                  </a:lnTo>
                  <a:lnTo>
                    <a:pt x="349" y="444"/>
                  </a:lnTo>
                  <a:lnTo>
                    <a:pt x="349" y="443"/>
                  </a:lnTo>
                  <a:lnTo>
                    <a:pt x="348" y="443"/>
                  </a:lnTo>
                  <a:lnTo>
                    <a:pt x="348" y="442"/>
                  </a:lnTo>
                  <a:lnTo>
                    <a:pt x="347" y="442"/>
                  </a:lnTo>
                  <a:lnTo>
                    <a:pt x="347" y="441"/>
                  </a:lnTo>
                  <a:lnTo>
                    <a:pt x="346" y="441"/>
                  </a:lnTo>
                  <a:lnTo>
                    <a:pt x="346" y="441"/>
                  </a:lnTo>
                  <a:lnTo>
                    <a:pt x="345" y="441"/>
                  </a:lnTo>
                  <a:lnTo>
                    <a:pt x="344" y="440"/>
                  </a:lnTo>
                  <a:lnTo>
                    <a:pt x="343" y="439"/>
                  </a:lnTo>
                  <a:lnTo>
                    <a:pt x="343" y="438"/>
                  </a:lnTo>
                  <a:lnTo>
                    <a:pt x="342" y="438"/>
                  </a:lnTo>
                  <a:lnTo>
                    <a:pt x="341" y="437"/>
                  </a:lnTo>
                  <a:lnTo>
                    <a:pt x="340" y="437"/>
                  </a:lnTo>
                  <a:lnTo>
                    <a:pt x="340" y="436"/>
                  </a:lnTo>
                  <a:lnTo>
                    <a:pt x="339" y="436"/>
                  </a:lnTo>
                  <a:lnTo>
                    <a:pt x="338" y="436"/>
                  </a:lnTo>
                  <a:lnTo>
                    <a:pt x="337" y="436"/>
                  </a:lnTo>
                  <a:lnTo>
                    <a:pt x="337" y="437"/>
                  </a:lnTo>
                  <a:lnTo>
                    <a:pt x="336" y="437"/>
                  </a:lnTo>
                  <a:lnTo>
                    <a:pt x="335" y="437"/>
                  </a:lnTo>
                  <a:lnTo>
                    <a:pt x="334" y="437"/>
                  </a:lnTo>
                  <a:lnTo>
                    <a:pt x="334" y="436"/>
                  </a:lnTo>
                  <a:lnTo>
                    <a:pt x="333" y="436"/>
                  </a:lnTo>
                  <a:lnTo>
                    <a:pt x="332" y="436"/>
                  </a:lnTo>
                  <a:lnTo>
                    <a:pt x="332" y="435"/>
                  </a:lnTo>
                  <a:lnTo>
                    <a:pt x="332" y="434"/>
                  </a:lnTo>
                  <a:lnTo>
                    <a:pt x="332" y="433"/>
                  </a:lnTo>
                  <a:lnTo>
                    <a:pt x="331" y="432"/>
                  </a:lnTo>
                  <a:lnTo>
                    <a:pt x="330" y="432"/>
                  </a:lnTo>
                  <a:lnTo>
                    <a:pt x="329" y="432"/>
                  </a:lnTo>
                  <a:lnTo>
                    <a:pt x="329" y="431"/>
                  </a:lnTo>
                  <a:lnTo>
                    <a:pt x="329" y="431"/>
                  </a:lnTo>
                  <a:lnTo>
                    <a:pt x="329" y="430"/>
                  </a:lnTo>
                  <a:lnTo>
                    <a:pt x="328" y="430"/>
                  </a:lnTo>
                  <a:lnTo>
                    <a:pt x="328" y="429"/>
                  </a:lnTo>
                  <a:lnTo>
                    <a:pt x="328" y="428"/>
                  </a:lnTo>
                  <a:lnTo>
                    <a:pt x="327" y="428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7"/>
                  </a:lnTo>
                  <a:lnTo>
                    <a:pt x="324" y="427"/>
                  </a:lnTo>
                  <a:lnTo>
                    <a:pt x="324" y="426"/>
                  </a:lnTo>
                  <a:lnTo>
                    <a:pt x="323" y="426"/>
                  </a:lnTo>
                  <a:lnTo>
                    <a:pt x="323" y="425"/>
                  </a:lnTo>
                  <a:lnTo>
                    <a:pt x="323" y="424"/>
                  </a:lnTo>
                  <a:lnTo>
                    <a:pt x="322" y="424"/>
                  </a:lnTo>
                  <a:lnTo>
                    <a:pt x="322" y="423"/>
                  </a:lnTo>
                  <a:lnTo>
                    <a:pt x="321" y="423"/>
                  </a:lnTo>
                  <a:lnTo>
                    <a:pt x="321" y="422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0"/>
                  </a:lnTo>
                  <a:lnTo>
                    <a:pt x="320" y="420"/>
                  </a:lnTo>
                  <a:lnTo>
                    <a:pt x="320" y="419"/>
                  </a:lnTo>
                  <a:lnTo>
                    <a:pt x="319" y="419"/>
                  </a:lnTo>
                  <a:lnTo>
                    <a:pt x="319" y="418"/>
                  </a:lnTo>
                  <a:lnTo>
                    <a:pt x="318" y="417"/>
                  </a:lnTo>
                  <a:lnTo>
                    <a:pt x="317" y="417"/>
                  </a:lnTo>
                  <a:lnTo>
                    <a:pt x="317" y="416"/>
                  </a:lnTo>
                  <a:lnTo>
                    <a:pt x="317" y="415"/>
                  </a:lnTo>
                  <a:lnTo>
                    <a:pt x="316" y="415"/>
                  </a:lnTo>
                  <a:lnTo>
                    <a:pt x="316" y="414"/>
                  </a:lnTo>
                  <a:lnTo>
                    <a:pt x="315" y="414"/>
                  </a:lnTo>
                  <a:lnTo>
                    <a:pt x="315" y="413"/>
                  </a:lnTo>
                  <a:lnTo>
                    <a:pt x="314" y="413"/>
                  </a:lnTo>
                  <a:lnTo>
                    <a:pt x="314" y="412"/>
                  </a:lnTo>
                  <a:lnTo>
                    <a:pt x="314" y="411"/>
                  </a:lnTo>
                  <a:lnTo>
                    <a:pt x="313" y="411"/>
                  </a:lnTo>
                  <a:lnTo>
                    <a:pt x="313" y="410"/>
                  </a:lnTo>
                  <a:lnTo>
                    <a:pt x="312" y="410"/>
                  </a:lnTo>
                  <a:lnTo>
                    <a:pt x="311" y="410"/>
                  </a:lnTo>
                  <a:lnTo>
                    <a:pt x="310" y="410"/>
                  </a:lnTo>
                  <a:lnTo>
                    <a:pt x="306" y="410"/>
                  </a:lnTo>
                  <a:lnTo>
                    <a:pt x="304" y="410"/>
                  </a:lnTo>
                  <a:lnTo>
                    <a:pt x="303" y="410"/>
                  </a:lnTo>
                  <a:lnTo>
                    <a:pt x="302" y="410"/>
                  </a:lnTo>
                  <a:lnTo>
                    <a:pt x="302" y="413"/>
                  </a:lnTo>
                  <a:lnTo>
                    <a:pt x="302" y="416"/>
                  </a:lnTo>
                  <a:lnTo>
                    <a:pt x="302" y="417"/>
                  </a:lnTo>
                  <a:lnTo>
                    <a:pt x="302" y="423"/>
                  </a:lnTo>
                  <a:lnTo>
                    <a:pt x="302" y="424"/>
                  </a:lnTo>
                  <a:lnTo>
                    <a:pt x="302" y="427"/>
                  </a:lnTo>
                  <a:lnTo>
                    <a:pt x="302" y="428"/>
                  </a:lnTo>
                  <a:lnTo>
                    <a:pt x="302" y="430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8" y="430"/>
                  </a:lnTo>
                  <a:lnTo>
                    <a:pt x="297" y="430"/>
                  </a:lnTo>
                  <a:lnTo>
                    <a:pt x="296" y="430"/>
                  </a:lnTo>
                  <a:lnTo>
                    <a:pt x="295" y="430"/>
                  </a:lnTo>
                  <a:lnTo>
                    <a:pt x="294" y="430"/>
                  </a:lnTo>
                  <a:lnTo>
                    <a:pt x="292" y="430"/>
                  </a:lnTo>
                  <a:lnTo>
                    <a:pt x="287" y="430"/>
                  </a:lnTo>
                  <a:lnTo>
                    <a:pt x="286" y="430"/>
                  </a:lnTo>
                  <a:lnTo>
                    <a:pt x="285" y="430"/>
                  </a:lnTo>
                  <a:lnTo>
                    <a:pt x="284" y="430"/>
                  </a:lnTo>
                  <a:lnTo>
                    <a:pt x="283" y="430"/>
                  </a:lnTo>
                  <a:lnTo>
                    <a:pt x="282" y="430"/>
                  </a:lnTo>
                  <a:lnTo>
                    <a:pt x="281" y="430"/>
                  </a:lnTo>
                  <a:lnTo>
                    <a:pt x="281" y="430"/>
                  </a:lnTo>
                  <a:lnTo>
                    <a:pt x="280" y="430"/>
                  </a:lnTo>
                  <a:lnTo>
                    <a:pt x="279" y="430"/>
                  </a:lnTo>
                  <a:lnTo>
                    <a:pt x="276" y="430"/>
                  </a:lnTo>
                  <a:lnTo>
                    <a:pt x="273" y="431"/>
                  </a:lnTo>
                  <a:lnTo>
                    <a:pt x="272" y="431"/>
                  </a:lnTo>
                  <a:lnTo>
                    <a:pt x="271" y="431"/>
                  </a:lnTo>
                  <a:lnTo>
                    <a:pt x="270" y="431"/>
                  </a:lnTo>
                  <a:lnTo>
                    <a:pt x="269" y="431"/>
                  </a:lnTo>
                  <a:lnTo>
                    <a:pt x="268" y="431"/>
                  </a:lnTo>
                  <a:lnTo>
                    <a:pt x="267" y="431"/>
                  </a:lnTo>
                  <a:lnTo>
                    <a:pt x="266" y="431"/>
                  </a:lnTo>
                  <a:lnTo>
                    <a:pt x="265" y="431"/>
                  </a:lnTo>
                  <a:lnTo>
                    <a:pt x="263" y="431"/>
                  </a:lnTo>
                  <a:lnTo>
                    <a:pt x="262" y="431"/>
                  </a:lnTo>
                  <a:lnTo>
                    <a:pt x="259" y="431"/>
                  </a:lnTo>
                  <a:lnTo>
                    <a:pt x="258" y="431"/>
                  </a:lnTo>
                  <a:lnTo>
                    <a:pt x="257" y="431"/>
                  </a:lnTo>
                  <a:lnTo>
                    <a:pt x="256" y="431"/>
                  </a:lnTo>
                  <a:lnTo>
                    <a:pt x="255" y="431"/>
                  </a:lnTo>
                  <a:lnTo>
                    <a:pt x="254" y="431"/>
                  </a:lnTo>
                  <a:lnTo>
                    <a:pt x="253" y="431"/>
                  </a:lnTo>
                  <a:lnTo>
                    <a:pt x="252" y="431"/>
                  </a:lnTo>
                  <a:lnTo>
                    <a:pt x="249" y="431"/>
                  </a:lnTo>
                  <a:lnTo>
                    <a:pt x="248" y="431"/>
                  </a:lnTo>
                  <a:lnTo>
                    <a:pt x="247" y="431"/>
                  </a:lnTo>
                  <a:lnTo>
                    <a:pt x="246" y="431"/>
                  </a:lnTo>
                  <a:lnTo>
                    <a:pt x="245" y="431"/>
                  </a:lnTo>
                  <a:lnTo>
                    <a:pt x="243" y="431"/>
                  </a:lnTo>
                  <a:lnTo>
                    <a:pt x="240" y="431"/>
                  </a:lnTo>
                  <a:lnTo>
                    <a:pt x="239" y="431"/>
                  </a:lnTo>
                  <a:lnTo>
                    <a:pt x="238" y="431"/>
                  </a:lnTo>
                  <a:lnTo>
                    <a:pt x="237" y="431"/>
                  </a:lnTo>
                  <a:lnTo>
                    <a:pt x="236" y="431"/>
                  </a:lnTo>
                  <a:lnTo>
                    <a:pt x="235" y="431"/>
                  </a:lnTo>
                  <a:lnTo>
                    <a:pt x="234" y="431"/>
                  </a:lnTo>
                  <a:lnTo>
                    <a:pt x="233" y="431"/>
                  </a:lnTo>
                  <a:lnTo>
                    <a:pt x="232" y="431"/>
                  </a:lnTo>
                  <a:lnTo>
                    <a:pt x="231" y="431"/>
                  </a:lnTo>
                  <a:lnTo>
                    <a:pt x="230" y="431"/>
                  </a:lnTo>
                  <a:lnTo>
                    <a:pt x="229" y="431"/>
                  </a:lnTo>
                  <a:lnTo>
                    <a:pt x="227" y="431"/>
                  </a:lnTo>
                  <a:lnTo>
                    <a:pt x="226" y="431"/>
                  </a:lnTo>
                  <a:lnTo>
                    <a:pt x="224" y="431"/>
                  </a:lnTo>
                  <a:lnTo>
                    <a:pt x="223" y="431"/>
                  </a:lnTo>
                  <a:lnTo>
                    <a:pt x="222" y="431"/>
                  </a:lnTo>
                  <a:lnTo>
                    <a:pt x="221" y="431"/>
                  </a:lnTo>
                  <a:lnTo>
                    <a:pt x="220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7" y="432"/>
                  </a:lnTo>
                  <a:lnTo>
                    <a:pt x="216" y="432"/>
                  </a:lnTo>
                  <a:lnTo>
                    <a:pt x="214" y="432"/>
                  </a:lnTo>
                  <a:lnTo>
                    <a:pt x="212" y="432"/>
                  </a:lnTo>
                  <a:lnTo>
                    <a:pt x="209" y="432"/>
                  </a:lnTo>
                  <a:lnTo>
                    <a:pt x="207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203" y="432"/>
                  </a:lnTo>
                  <a:lnTo>
                    <a:pt x="202" y="432"/>
                  </a:lnTo>
                  <a:lnTo>
                    <a:pt x="201" y="432"/>
                  </a:lnTo>
                  <a:lnTo>
                    <a:pt x="200" y="432"/>
                  </a:lnTo>
                  <a:lnTo>
                    <a:pt x="199" y="432"/>
                  </a:lnTo>
                  <a:lnTo>
                    <a:pt x="198" y="432"/>
                  </a:lnTo>
                  <a:lnTo>
                    <a:pt x="197" y="432"/>
                  </a:lnTo>
                  <a:lnTo>
                    <a:pt x="196" y="432"/>
                  </a:lnTo>
                  <a:lnTo>
                    <a:pt x="195" y="432"/>
                  </a:lnTo>
                  <a:lnTo>
                    <a:pt x="194" y="432"/>
                  </a:lnTo>
                  <a:lnTo>
                    <a:pt x="193" y="432"/>
                  </a:lnTo>
                  <a:lnTo>
                    <a:pt x="192" y="432"/>
                  </a:lnTo>
                  <a:lnTo>
                    <a:pt x="191" y="432"/>
                  </a:lnTo>
                  <a:lnTo>
                    <a:pt x="190" y="432"/>
                  </a:lnTo>
                  <a:lnTo>
                    <a:pt x="188" y="432"/>
                  </a:lnTo>
                  <a:lnTo>
                    <a:pt x="187" y="432"/>
                  </a:lnTo>
                  <a:lnTo>
                    <a:pt x="186" y="432"/>
                  </a:lnTo>
                  <a:lnTo>
                    <a:pt x="185" y="432"/>
                  </a:lnTo>
                  <a:lnTo>
                    <a:pt x="185" y="432"/>
                  </a:lnTo>
                  <a:lnTo>
                    <a:pt x="184" y="432"/>
                  </a:lnTo>
                  <a:lnTo>
                    <a:pt x="183" y="432"/>
                  </a:lnTo>
                  <a:lnTo>
                    <a:pt x="182" y="432"/>
                  </a:lnTo>
                  <a:lnTo>
                    <a:pt x="181" y="432"/>
                  </a:lnTo>
                  <a:lnTo>
                    <a:pt x="180" y="432"/>
                  </a:lnTo>
                  <a:lnTo>
                    <a:pt x="179" y="432"/>
                  </a:lnTo>
                  <a:lnTo>
                    <a:pt x="178" y="432"/>
                  </a:lnTo>
                  <a:lnTo>
                    <a:pt x="177" y="432"/>
                  </a:lnTo>
                  <a:lnTo>
                    <a:pt x="175" y="432"/>
                  </a:lnTo>
                  <a:lnTo>
                    <a:pt x="174" y="432"/>
                  </a:lnTo>
                  <a:lnTo>
                    <a:pt x="173" y="432"/>
                  </a:lnTo>
                  <a:lnTo>
                    <a:pt x="172" y="432"/>
                  </a:lnTo>
                  <a:lnTo>
                    <a:pt x="171" y="432"/>
                  </a:lnTo>
                  <a:lnTo>
                    <a:pt x="170" y="432"/>
                  </a:lnTo>
                  <a:lnTo>
                    <a:pt x="169" y="432"/>
                  </a:lnTo>
                  <a:lnTo>
                    <a:pt x="168" y="432"/>
                  </a:lnTo>
                  <a:lnTo>
                    <a:pt x="167" y="432"/>
                  </a:lnTo>
                  <a:lnTo>
                    <a:pt x="166" y="432"/>
                  </a:lnTo>
                  <a:lnTo>
                    <a:pt x="165" y="432"/>
                  </a:lnTo>
                  <a:lnTo>
                    <a:pt x="164" y="432"/>
                  </a:lnTo>
                  <a:lnTo>
                    <a:pt x="164" y="431"/>
                  </a:lnTo>
                  <a:lnTo>
                    <a:pt x="164" y="430"/>
                  </a:lnTo>
                  <a:lnTo>
                    <a:pt x="164" y="428"/>
                  </a:lnTo>
                  <a:lnTo>
                    <a:pt x="164" y="425"/>
                  </a:lnTo>
                  <a:lnTo>
                    <a:pt x="164" y="424"/>
                  </a:lnTo>
                  <a:lnTo>
                    <a:pt x="163" y="422"/>
                  </a:lnTo>
                  <a:lnTo>
                    <a:pt x="163" y="416"/>
                  </a:lnTo>
                  <a:lnTo>
                    <a:pt x="163" y="415"/>
                  </a:lnTo>
                  <a:lnTo>
                    <a:pt x="163" y="414"/>
                  </a:lnTo>
                  <a:lnTo>
                    <a:pt x="163" y="412"/>
                  </a:lnTo>
                  <a:lnTo>
                    <a:pt x="163" y="410"/>
                  </a:lnTo>
                  <a:lnTo>
                    <a:pt x="163" y="409"/>
                  </a:lnTo>
                  <a:lnTo>
                    <a:pt x="163" y="408"/>
                  </a:lnTo>
                  <a:lnTo>
                    <a:pt x="163" y="405"/>
                  </a:lnTo>
                  <a:lnTo>
                    <a:pt x="163" y="402"/>
                  </a:lnTo>
                  <a:lnTo>
                    <a:pt x="163" y="401"/>
                  </a:lnTo>
                  <a:lnTo>
                    <a:pt x="163" y="399"/>
                  </a:lnTo>
                  <a:lnTo>
                    <a:pt x="163" y="398"/>
                  </a:lnTo>
                  <a:lnTo>
                    <a:pt x="163" y="396"/>
                  </a:lnTo>
                  <a:lnTo>
                    <a:pt x="163" y="395"/>
                  </a:lnTo>
                  <a:lnTo>
                    <a:pt x="163" y="394"/>
                  </a:lnTo>
                  <a:lnTo>
                    <a:pt x="163" y="393"/>
                  </a:lnTo>
                  <a:lnTo>
                    <a:pt x="163" y="393"/>
                  </a:lnTo>
                  <a:lnTo>
                    <a:pt x="163" y="392"/>
                  </a:lnTo>
                  <a:lnTo>
                    <a:pt x="163" y="391"/>
                  </a:lnTo>
                  <a:lnTo>
                    <a:pt x="163" y="389"/>
                  </a:lnTo>
                  <a:lnTo>
                    <a:pt x="163" y="388"/>
                  </a:lnTo>
                  <a:lnTo>
                    <a:pt x="163" y="386"/>
                  </a:lnTo>
                  <a:lnTo>
                    <a:pt x="163" y="385"/>
                  </a:lnTo>
                  <a:lnTo>
                    <a:pt x="163" y="383"/>
                  </a:lnTo>
                  <a:lnTo>
                    <a:pt x="163" y="382"/>
                  </a:lnTo>
                  <a:lnTo>
                    <a:pt x="163" y="381"/>
                  </a:lnTo>
                  <a:lnTo>
                    <a:pt x="163" y="380"/>
                  </a:lnTo>
                  <a:lnTo>
                    <a:pt x="163" y="379"/>
                  </a:lnTo>
                  <a:lnTo>
                    <a:pt x="163" y="377"/>
                  </a:lnTo>
                  <a:lnTo>
                    <a:pt x="163" y="376"/>
                  </a:lnTo>
                  <a:lnTo>
                    <a:pt x="163" y="374"/>
                  </a:lnTo>
                  <a:lnTo>
                    <a:pt x="163" y="372"/>
                  </a:lnTo>
                  <a:lnTo>
                    <a:pt x="163" y="370"/>
                  </a:lnTo>
                  <a:lnTo>
                    <a:pt x="163" y="368"/>
                  </a:lnTo>
                  <a:lnTo>
                    <a:pt x="163" y="366"/>
                  </a:lnTo>
                  <a:lnTo>
                    <a:pt x="163" y="365"/>
                  </a:lnTo>
                  <a:lnTo>
                    <a:pt x="163" y="364"/>
                  </a:lnTo>
                  <a:lnTo>
                    <a:pt x="163" y="363"/>
                  </a:lnTo>
                  <a:lnTo>
                    <a:pt x="163" y="362"/>
                  </a:lnTo>
                  <a:lnTo>
                    <a:pt x="163" y="361"/>
                  </a:lnTo>
                  <a:lnTo>
                    <a:pt x="163" y="360"/>
                  </a:lnTo>
                  <a:lnTo>
                    <a:pt x="163" y="359"/>
                  </a:lnTo>
                  <a:lnTo>
                    <a:pt x="163" y="358"/>
                  </a:lnTo>
                  <a:lnTo>
                    <a:pt x="162" y="358"/>
                  </a:lnTo>
                  <a:lnTo>
                    <a:pt x="162" y="359"/>
                  </a:lnTo>
                  <a:lnTo>
                    <a:pt x="163" y="359"/>
                  </a:lnTo>
                  <a:lnTo>
                    <a:pt x="163" y="360"/>
                  </a:lnTo>
                  <a:lnTo>
                    <a:pt x="163" y="361"/>
                  </a:lnTo>
                  <a:lnTo>
                    <a:pt x="162" y="361"/>
                  </a:lnTo>
                  <a:lnTo>
                    <a:pt x="162" y="360"/>
                  </a:lnTo>
                  <a:lnTo>
                    <a:pt x="161" y="360"/>
                  </a:lnTo>
                  <a:lnTo>
                    <a:pt x="160" y="360"/>
                  </a:lnTo>
                  <a:lnTo>
                    <a:pt x="160" y="361"/>
                  </a:lnTo>
                  <a:lnTo>
                    <a:pt x="161" y="361"/>
                  </a:lnTo>
                  <a:lnTo>
                    <a:pt x="162" y="361"/>
                  </a:lnTo>
                  <a:lnTo>
                    <a:pt x="162" y="362"/>
                  </a:lnTo>
                  <a:lnTo>
                    <a:pt x="162" y="363"/>
                  </a:lnTo>
                  <a:lnTo>
                    <a:pt x="162" y="362"/>
                  </a:lnTo>
                  <a:lnTo>
                    <a:pt x="161" y="362"/>
                  </a:lnTo>
                  <a:lnTo>
                    <a:pt x="161" y="363"/>
                  </a:lnTo>
                  <a:lnTo>
                    <a:pt x="161" y="364"/>
                  </a:lnTo>
                  <a:lnTo>
                    <a:pt x="160" y="364"/>
                  </a:lnTo>
                  <a:lnTo>
                    <a:pt x="160" y="363"/>
                  </a:lnTo>
                  <a:lnTo>
                    <a:pt x="159" y="363"/>
                  </a:lnTo>
                  <a:lnTo>
                    <a:pt x="159" y="364"/>
                  </a:lnTo>
                  <a:lnTo>
                    <a:pt x="159" y="365"/>
                  </a:lnTo>
                  <a:lnTo>
                    <a:pt x="158" y="365"/>
                  </a:lnTo>
                  <a:lnTo>
                    <a:pt x="158" y="366"/>
                  </a:lnTo>
                  <a:lnTo>
                    <a:pt x="157" y="366"/>
                  </a:lnTo>
                  <a:lnTo>
                    <a:pt x="157" y="367"/>
                  </a:lnTo>
                  <a:lnTo>
                    <a:pt x="156" y="367"/>
                  </a:lnTo>
                  <a:lnTo>
                    <a:pt x="155" y="367"/>
                  </a:lnTo>
                  <a:lnTo>
                    <a:pt x="154" y="367"/>
                  </a:lnTo>
                  <a:lnTo>
                    <a:pt x="154" y="368"/>
                  </a:lnTo>
                  <a:lnTo>
                    <a:pt x="154" y="369"/>
                  </a:lnTo>
                  <a:lnTo>
                    <a:pt x="153" y="369"/>
                  </a:lnTo>
                  <a:lnTo>
                    <a:pt x="153" y="370"/>
                  </a:lnTo>
                  <a:lnTo>
                    <a:pt x="154" y="371"/>
                  </a:lnTo>
                  <a:lnTo>
                    <a:pt x="153" y="371"/>
                  </a:lnTo>
                  <a:lnTo>
                    <a:pt x="153" y="372"/>
                  </a:lnTo>
                  <a:lnTo>
                    <a:pt x="152" y="372"/>
                  </a:lnTo>
                  <a:lnTo>
                    <a:pt x="152" y="373"/>
                  </a:lnTo>
                  <a:lnTo>
                    <a:pt x="151" y="373"/>
                  </a:lnTo>
                  <a:lnTo>
                    <a:pt x="151" y="374"/>
                  </a:lnTo>
                  <a:lnTo>
                    <a:pt x="152" y="374"/>
                  </a:lnTo>
                  <a:lnTo>
                    <a:pt x="152" y="375"/>
                  </a:lnTo>
                  <a:lnTo>
                    <a:pt x="151" y="375"/>
                  </a:lnTo>
                  <a:lnTo>
                    <a:pt x="150" y="375"/>
                  </a:lnTo>
                  <a:lnTo>
                    <a:pt x="150" y="374"/>
                  </a:lnTo>
                  <a:lnTo>
                    <a:pt x="149" y="374"/>
                  </a:lnTo>
                  <a:lnTo>
                    <a:pt x="148" y="374"/>
                  </a:lnTo>
                  <a:lnTo>
                    <a:pt x="149" y="375"/>
                  </a:lnTo>
                  <a:lnTo>
                    <a:pt x="149" y="376"/>
                  </a:lnTo>
                  <a:lnTo>
                    <a:pt x="149" y="375"/>
                  </a:lnTo>
                  <a:lnTo>
                    <a:pt x="148" y="375"/>
                  </a:lnTo>
                  <a:lnTo>
                    <a:pt x="147" y="375"/>
                  </a:lnTo>
                  <a:lnTo>
                    <a:pt x="146" y="376"/>
                  </a:lnTo>
                  <a:lnTo>
                    <a:pt x="145" y="376"/>
                  </a:lnTo>
                  <a:lnTo>
                    <a:pt x="145" y="375"/>
                  </a:lnTo>
                  <a:lnTo>
                    <a:pt x="146" y="375"/>
                  </a:lnTo>
                  <a:lnTo>
                    <a:pt x="146" y="374"/>
                  </a:lnTo>
                  <a:lnTo>
                    <a:pt x="146" y="373"/>
                  </a:lnTo>
                  <a:lnTo>
                    <a:pt x="145" y="373"/>
                  </a:lnTo>
                  <a:lnTo>
                    <a:pt x="145" y="374"/>
                  </a:lnTo>
                  <a:lnTo>
                    <a:pt x="144" y="374"/>
                  </a:lnTo>
                  <a:lnTo>
                    <a:pt x="143" y="374"/>
                  </a:lnTo>
                  <a:lnTo>
                    <a:pt x="142" y="374"/>
                  </a:lnTo>
                  <a:lnTo>
                    <a:pt x="143" y="374"/>
                  </a:lnTo>
                  <a:lnTo>
                    <a:pt x="143" y="375"/>
                  </a:lnTo>
                  <a:lnTo>
                    <a:pt x="143" y="376"/>
                  </a:lnTo>
                  <a:lnTo>
                    <a:pt x="142" y="376"/>
                  </a:lnTo>
                  <a:lnTo>
                    <a:pt x="141" y="376"/>
                  </a:lnTo>
                  <a:lnTo>
                    <a:pt x="141" y="377"/>
                  </a:lnTo>
                  <a:lnTo>
                    <a:pt x="140" y="377"/>
                  </a:lnTo>
                  <a:lnTo>
                    <a:pt x="140" y="376"/>
                  </a:lnTo>
                  <a:lnTo>
                    <a:pt x="140" y="377"/>
                  </a:lnTo>
                  <a:lnTo>
                    <a:pt x="139" y="377"/>
                  </a:lnTo>
                  <a:lnTo>
                    <a:pt x="139" y="376"/>
                  </a:lnTo>
                  <a:lnTo>
                    <a:pt x="138" y="376"/>
                  </a:lnTo>
                  <a:lnTo>
                    <a:pt x="138" y="375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6" y="375"/>
                  </a:lnTo>
                  <a:lnTo>
                    <a:pt x="136" y="374"/>
                  </a:lnTo>
                  <a:lnTo>
                    <a:pt x="136" y="373"/>
                  </a:lnTo>
                  <a:lnTo>
                    <a:pt x="136" y="372"/>
                  </a:lnTo>
                  <a:lnTo>
                    <a:pt x="137" y="372"/>
                  </a:lnTo>
                  <a:lnTo>
                    <a:pt x="137" y="371"/>
                  </a:lnTo>
                  <a:lnTo>
                    <a:pt x="136" y="371"/>
                  </a:lnTo>
                  <a:lnTo>
                    <a:pt x="135" y="371"/>
                  </a:lnTo>
                  <a:lnTo>
                    <a:pt x="135" y="372"/>
                  </a:lnTo>
                  <a:lnTo>
                    <a:pt x="134" y="373"/>
                  </a:lnTo>
                  <a:lnTo>
                    <a:pt x="133" y="373"/>
                  </a:lnTo>
                  <a:lnTo>
                    <a:pt x="133" y="374"/>
                  </a:lnTo>
                  <a:lnTo>
                    <a:pt x="132" y="374"/>
                  </a:lnTo>
                  <a:lnTo>
                    <a:pt x="131" y="374"/>
                  </a:lnTo>
                  <a:lnTo>
                    <a:pt x="130" y="374"/>
                  </a:lnTo>
                  <a:lnTo>
                    <a:pt x="130" y="375"/>
                  </a:lnTo>
                  <a:lnTo>
                    <a:pt x="129" y="375"/>
                  </a:lnTo>
                  <a:lnTo>
                    <a:pt x="128" y="375"/>
                  </a:lnTo>
                  <a:lnTo>
                    <a:pt x="128" y="377"/>
                  </a:lnTo>
                  <a:lnTo>
                    <a:pt x="128" y="378"/>
                  </a:lnTo>
                  <a:lnTo>
                    <a:pt x="127" y="378"/>
                  </a:lnTo>
                  <a:lnTo>
                    <a:pt x="127" y="377"/>
                  </a:lnTo>
                  <a:lnTo>
                    <a:pt x="126" y="377"/>
                  </a:lnTo>
                  <a:lnTo>
                    <a:pt x="126" y="376"/>
                  </a:lnTo>
                  <a:lnTo>
                    <a:pt x="127" y="376"/>
                  </a:lnTo>
                  <a:lnTo>
                    <a:pt x="127" y="375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4" y="374"/>
                  </a:lnTo>
                  <a:lnTo>
                    <a:pt x="123" y="374"/>
                  </a:lnTo>
                  <a:lnTo>
                    <a:pt x="122" y="374"/>
                  </a:lnTo>
                  <a:lnTo>
                    <a:pt x="121" y="374"/>
                  </a:lnTo>
                  <a:lnTo>
                    <a:pt x="120" y="374"/>
                  </a:lnTo>
                  <a:lnTo>
                    <a:pt x="120" y="373"/>
                  </a:lnTo>
                  <a:lnTo>
                    <a:pt x="119" y="373"/>
                  </a:lnTo>
                  <a:lnTo>
                    <a:pt x="119" y="374"/>
                  </a:lnTo>
                  <a:lnTo>
                    <a:pt x="119" y="373"/>
                  </a:lnTo>
                  <a:lnTo>
                    <a:pt x="118" y="373"/>
                  </a:lnTo>
                  <a:lnTo>
                    <a:pt x="117" y="373"/>
                  </a:lnTo>
                  <a:lnTo>
                    <a:pt x="117" y="374"/>
                  </a:lnTo>
                  <a:lnTo>
                    <a:pt x="117" y="375"/>
                  </a:lnTo>
                  <a:lnTo>
                    <a:pt x="116" y="375"/>
                  </a:lnTo>
                  <a:lnTo>
                    <a:pt x="116" y="374"/>
                  </a:lnTo>
                  <a:lnTo>
                    <a:pt x="116" y="373"/>
                  </a:lnTo>
                  <a:lnTo>
                    <a:pt x="115" y="373"/>
                  </a:lnTo>
                  <a:lnTo>
                    <a:pt x="115" y="374"/>
                  </a:lnTo>
                  <a:lnTo>
                    <a:pt x="115" y="375"/>
                  </a:lnTo>
                  <a:lnTo>
                    <a:pt x="114" y="375"/>
                  </a:lnTo>
                  <a:lnTo>
                    <a:pt x="114" y="374"/>
                  </a:lnTo>
                  <a:lnTo>
                    <a:pt x="113" y="374"/>
                  </a:lnTo>
                  <a:lnTo>
                    <a:pt x="113" y="375"/>
                  </a:lnTo>
                  <a:lnTo>
                    <a:pt x="112" y="375"/>
                  </a:lnTo>
                  <a:lnTo>
                    <a:pt x="111" y="375"/>
                  </a:lnTo>
                  <a:lnTo>
                    <a:pt x="110" y="375"/>
                  </a:lnTo>
                  <a:lnTo>
                    <a:pt x="109" y="375"/>
                  </a:lnTo>
                  <a:lnTo>
                    <a:pt x="109" y="374"/>
                  </a:lnTo>
                  <a:lnTo>
                    <a:pt x="108" y="374"/>
                  </a:lnTo>
                  <a:lnTo>
                    <a:pt x="108" y="375"/>
                  </a:lnTo>
                  <a:lnTo>
                    <a:pt x="107" y="375"/>
                  </a:lnTo>
                  <a:lnTo>
                    <a:pt x="107" y="374"/>
                  </a:lnTo>
                  <a:lnTo>
                    <a:pt x="106" y="373"/>
                  </a:lnTo>
                  <a:lnTo>
                    <a:pt x="105" y="373"/>
                  </a:lnTo>
                  <a:lnTo>
                    <a:pt x="104" y="373"/>
                  </a:lnTo>
                  <a:lnTo>
                    <a:pt x="104" y="372"/>
                  </a:lnTo>
                  <a:lnTo>
                    <a:pt x="105" y="372"/>
                  </a:lnTo>
                  <a:lnTo>
                    <a:pt x="105" y="371"/>
                  </a:lnTo>
                  <a:lnTo>
                    <a:pt x="105" y="370"/>
                  </a:lnTo>
                  <a:lnTo>
                    <a:pt x="104" y="370"/>
                  </a:lnTo>
                  <a:lnTo>
                    <a:pt x="104" y="371"/>
                  </a:lnTo>
                  <a:lnTo>
                    <a:pt x="103" y="371"/>
                  </a:lnTo>
                  <a:lnTo>
                    <a:pt x="102" y="371"/>
                  </a:lnTo>
                  <a:lnTo>
                    <a:pt x="102" y="370"/>
                  </a:lnTo>
                  <a:lnTo>
                    <a:pt x="101" y="370"/>
                  </a:lnTo>
                  <a:lnTo>
                    <a:pt x="100" y="370"/>
                  </a:lnTo>
                  <a:lnTo>
                    <a:pt x="100" y="371"/>
                  </a:lnTo>
                  <a:lnTo>
                    <a:pt x="99" y="371"/>
                  </a:lnTo>
                  <a:lnTo>
                    <a:pt x="99" y="372"/>
                  </a:lnTo>
                  <a:lnTo>
                    <a:pt x="98" y="372"/>
                  </a:lnTo>
                  <a:lnTo>
                    <a:pt x="98" y="373"/>
                  </a:lnTo>
                  <a:lnTo>
                    <a:pt x="99" y="373"/>
                  </a:lnTo>
                  <a:lnTo>
                    <a:pt x="99" y="374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8" y="374"/>
                  </a:lnTo>
                  <a:lnTo>
                    <a:pt x="98" y="373"/>
                  </a:lnTo>
                  <a:lnTo>
                    <a:pt x="97" y="373"/>
                  </a:lnTo>
                  <a:lnTo>
                    <a:pt x="96" y="373"/>
                  </a:lnTo>
                  <a:lnTo>
                    <a:pt x="95" y="373"/>
                  </a:lnTo>
                  <a:lnTo>
                    <a:pt x="95" y="374"/>
                  </a:lnTo>
                  <a:lnTo>
                    <a:pt x="95" y="375"/>
                  </a:lnTo>
                  <a:lnTo>
                    <a:pt x="95" y="376"/>
                  </a:lnTo>
                  <a:lnTo>
                    <a:pt x="95" y="377"/>
                  </a:lnTo>
                  <a:lnTo>
                    <a:pt x="95" y="378"/>
                  </a:lnTo>
                  <a:lnTo>
                    <a:pt x="95" y="379"/>
                  </a:lnTo>
                  <a:lnTo>
                    <a:pt x="95" y="378"/>
                  </a:lnTo>
                  <a:lnTo>
                    <a:pt x="94" y="378"/>
                  </a:lnTo>
                  <a:lnTo>
                    <a:pt x="94" y="377"/>
                  </a:lnTo>
                  <a:lnTo>
                    <a:pt x="93" y="377"/>
                  </a:lnTo>
                  <a:lnTo>
                    <a:pt x="92" y="376"/>
                  </a:lnTo>
                  <a:lnTo>
                    <a:pt x="91" y="376"/>
                  </a:lnTo>
                  <a:lnTo>
                    <a:pt x="91" y="377"/>
                  </a:lnTo>
                  <a:lnTo>
                    <a:pt x="91" y="378"/>
                  </a:lnTo>
                  <a:lnTo>
                    <a:pt x="90" y="379"/>
                  </a:lnTo>
                  <a:lnTo>
                    <a:pt x="89" y="380"/>
                  </a:lnTo>
                  <a:lnTo>
                    <a:pt x="89" y="380"/>
                  </a:lnTo>
                  <a:lnTo>
                    <a:pt x="88" y="379"/>
                  </a:lnTo>
                  <a:lnTo>
                    <a:pt x="87" y="378"/>
                  </a:lnTo>
                  <a:lnTo>
                    <a:pt x="86" y="378"/>
                  </a:lnTo>
                  <a:lnTo>
                    <a:pt x="85" y="378"/>
                  </a:lnTo>
                  <a:lnTo>
                    <a:pt x="84" y="378"/>
                  </a:lnTo>
                  <a:lnTo>
                    <a:pt x="84" y="377"/>
                  </a:lnTo>
                  <a:lnTo>
                    <a:pt x="83" y="378"/>
                  </a:lnTo>
                  <a:lnTo>
                    <a:pt x="82" y="378"/>
                  </a:lnTo>
                  <a:lnTo>
                    <a:pt x="81" y="378"/>
                  </a:lnTo>
                  <a:lnTo>
                    <a:pt x="80" y="378"/>
                  </a:lnTo>
                  <a:lnTo>
                    <a:pt x="79" y="378"/>
                  </a:lnTo>
                  <a:lnTo>
                    <a:pt x="78" y="377"/>
                  </a:lnTo>
                  <a:lnTo>
                    <a:pt x="78" y="376"/>
                  </a:lnTo>
                  <a:lnTo>
                    <a:pt x="78" y="375"/>
                  </a:lnTo>
                  <a:lnTo>
                    <a:pt x="77" y="375"/>
                  </a:lnTo>
                  <a:lnTo>
                    <a:pt x="76" y="375"/>
                  </a:lnTo>
                  <a:lnTo>
                    <a:pt x="76" y="374"/>
                  </a:lnTo>
                  <a:lnTo>
                    <a:pt x="75" y="374"/>
                  </a:lnTo>
                  <a:lnTo>
                    <a:pt x="74" y="374"/>
                  </a:lnTo>
                  <a:lnTo>
                    <a:pt x="74" y="373"/>
                  </a:lnTo>
                  <a:lnTo>
                    <a:pt x="75" y="373"/>
                  </a:lnTo>
                  <a:lnTo>
                    <a:pt x="75" y="372"/>
                  </a:lnTo>
                  <a:lnTo>
                    <a:pt x="74" y="372"/>
                  </a:lnTo>
                  <a:lnTo>
                    <a:pt x="73" y="372"/>
                  </a:lnTo>
                  <a:lnTo>
                    <a:pt x="72" y="371"/>
                  </a:lnTo>
                  <a:lnTo>
                    <a:pt x="71" y="371"/>
                  </a:lnTo>
                  <a:lnTo>
                    <a:pt x="71" y="372"/>
                  </a:lnTo>
                  <a:lnTo>
                    <a:pt x="71" y="373"/>
                  </a:lnTo>
                  <a:lnTo>
                    <a:pt x="70" y="373"/>
                  </a:lnTo>
                  <a:lnTo>
                    <a:pt x="70" y="372"/>
                  </a:lnTo>
                  <a:lnTo>
                    <a:pt x="69" y="372"/>
                  </a:lnTo>
                  <a:lnTo>
                    <a:pt x="68" y="373"/>
                  </a:lnTo>
                  <a:lnTo>
                    <a:pt x="68" y="372"/>
                  </a:lnTo>
                  <a:lnTo>
                    <a:pt x="67" y="372"/>
                  </a:lnTo>
                  <a:lnTo>
                    <a:pt x="67" y="371"/>
                  </a:lnTo>
                  <a:lnTo>
                    <a:pt x="66" y="371"/>
                  </a:lnTo>
                  <a:lnTo>
                    <a:pt x="65" y="371"/>
                  </a:lnTo>
                  <a:lnTo>
                    <a:pt x="65" y="370"/>
                  </a:lnTo>
                  <a:lnTo>
                    <a:pt x="64" y="370"/>
                  </a:lnTo>
                  <a:lnTo>
                    <a:pt x="63" y="370"/>
                  </a:lnTo>
                  <a:lnTo>
                    <a:pt x="63" y="369"/>
                  </a:lnTo>
                  <a:lnTo>
                    <a:pt x="62" y="369"/>
                  </a:lnTo>
                  <a:lnTo>
                    <a:pt x="61" y="369"/>
                  </a:lnTo>
                  <a:lnTo>
                    <a:pt x="60" y="369"/>
                  </a:lnTo>
                  <a:lnTo>
                    <a:pt x="60" y="368"/>
                  </a:lnTo>
                  <a:lnTo>
                    <a:pt x="60" y="367"/>
                  </a:lnTo>
                  <a:lnTo>
                    <a:pt x="60" y="366"/>
                  </a:lnTo>
                  <a:lnTo>
                    <a:pt x="59" y="366"/>
                  </a:lnTo>
                  <a:lnTo>
                    <a:pt x="58" y="366"/>
                  </a:lnTo>
                  <a:lnTo>
                    <a:pt x="57" y="366"/>
                  </a:lnTo>
                  <a:lnTo>
                    <a:pt x="56" y="366"/>
                  </a:lnTo>
                  <a:lnTo>
                    <a:pt x="56" y="367"/>
                  </a:lnTo>
                  <a:lnTo>
                    <a:pt x="55" y="366"/>
                  </a:lnTo>
                  <a:lnTo>
                    <a:pt x="54" y="366"/>
                  </a:lnTo>
                  <a:lnTo>
                    <a:pt x="54" y="365"/>
                  </a:lnTo>
                  <a:lnTo>
                    <a:pt x="54" y="364"/>
                  </a:lnTo>
                  <a:lnTo>
                    <a:pt x="53" y="363"/>
                  </a:lnTo>
                  <a:lnTo>
                    <a:pt x="54" y="363"/>
                  </a:lnTo>
                  <a:lnTo>
                    <a:pt x="54" y="362"/>
                  </a:lnTo>
                  <a:lnTo>
                    <a:pt x="54" y="361"/>
                  </a:lnTo>
                  <a:lnTo>
                    <a:pt x="53" y="361"/>
                  </a:lnTo>
                  <a:lnTo>
                    <a:pt x="53" y="360"/>
                  </a:lnTo>
                  <a:lnTo>
                    <a:pt x="52" y="360"/>
                  </a:lnTo>
                  <a:lnTo>
                    <a:pt x="52" y="361"/>
                  </a:lnTo>
                  <a:lnTo>
                    <a:pt x="52" y="362"/>
                  </a:lnTo>
                  <a:lnTo>
                    <a:pt x="52" y="363"/>
                  </a:lnTo>
                  <a:lnTo>
                    <a:pt x="51" y="363"/>
                  </a:lnTo>
                  <a:lnTo>
                    <a:pt x="51" y="362"/>
                  </a:lnTo>
                  <a:lnTo>
                    <a:pt x="50" y="362"/>
                  </a:lnTo>
                  <a:lnTo>
                    <a:pt x="50" y="363"/>
                  </a:lnTo>
                  <a:lnTo>
                    <a:pt x="49" y="363"/>
                  </a:lnTo>
                  <a:lnTo>
                    <a:pt x="48" y="363"/>
                  </a:lnTo>
                  <a:lnTo>
                    <a:pt x="47" y="363"/>
                  </a:lnTo>
                  <a:lnTo>
                    <a:pt x="47" y="362"/>
                  </a:lnTo>
                  <a:lnTo>
                    <a:pt x="47" y="361"/>
                  </a:lnTo>
                  <a:lnTo>
                    <a:pt x="46" y="361"/>
                  </a:lnTo>
                  <a:lnTo>
                    <a:pt x="46" y="360"/>
                  </a:lnTo>
                  <a:lnTo>
                    <a:pt x="45" y="360"/>
                  </a:lnTo>
                  <a:lnTo>
                    <a:pt x="44" y="360"/>
                  </a:lnTo>
                  <a:lnTo>
                    <a:pt x="44" y="359"/>
                  </a:lnTo>
                  <a:lnTo>
                    <a:pt x="44" y="358"/>
                  </a:lnTo>
                  <a:lnTo>
                    <a:pt x="45" y="358"/>
                  </a:lnTo>
                  <a:lnTo>
                    <a:pt x="44" y="357"/>
                  </a:lnTo>
                  <a:lnTo>
                    <a:pt x="43" y="357"/>
                  </a:lnTo>
                  <a:lnTo>
                    <a:pt x="43" y="358"/>
                  </a:lnTo>
                  <a:lnTo>
                    <a:pt x="42" y="358"/>
                  </a:lnTo>
                  <a:lnTo>
                    <a:pt x="42" y="359"/>
                  </a:lnTo>
                  <a:lnTo>
                    <a:pt x="42" y="360"/>
                  </a:lnTo>
                  <a:lnTo>
                    <a:pt x="41" y="360"/>
                  </a:lnTo>
                  <a:lnTo>
                    <a:pt x="42" y="361"/>
                  </a:lnTo>
                  <a:lnTo>
                    <a:pt x="42" y="360"/>
                  </a:lnTo>
                  <a:lnTo>
                    <a:pt x="43" y="360"/>
                  </a:lnTo>
                  <a:lnTo>
                    <a:pt x="44" y="361"/>
                  </a:lnTo>
                  <a:lnTo>
                    <a:pt x="43" y="361"/>
                  </a:lnTo>
                  <a:lnTo>
                    <a:pt x="43" y="362"/>
                  </a:lnTo>
                  <a:lnTo>
                    <a:pt x="42" y="362"/>
                  </a:lnTo>
                  <a:lnTo>
                    <a:pt x="41" y="362"/>
                  </a:lnTo>
                  <a:lnTo>
                    <a:pt x="41" y="361"/>
                  </a:lnTo>
                  <a:lnTo>
                    <a:pt x="40" y="361"/>
                  </a:lnTo>
                  <a:lnTo>
                    <a:pt x="40" y="361"/>
                  </a:lnTo>
                  <a:lnTo>
                    <a:pt x="38" y="361"/>
                  </a:lnTo>
                  <a:lnTo>
                    <a:pt x="37" y="361"/>
                  </a:lnTo>
                  <a:lnTo>
                    <a:pt x="36" y="362"/>
                  </a:lnTo>
                  <a:lnTo>
                    <a:pt x="35" y="362"/>
                  </a:lnTo>
                  <a:lnTo>
                    <a:pt x="34" y="362"/>
                  </a:lnTo>
                  <a:lnTo>
                    <a:pt x="34" y="361"/>
                  </a:lnTo>
                  <a:lnTo>
                    <a:pt x="33" y="361"/>
                  </a:lnTo>
                  <a:lnTo>
                    <a:pt x="32" y="360"/>
                  </a:lnTo>
                  <a:lnTo>
                    <a:pt x="31" y="360"/>
                  </a:lnTo>
                  <a:lnTo>
                    <a:pt x="30" y="359"/>
                  </a:lnTo>
                  <a:lnTo>
                    <a:pt x="30" y="358"/>
                  </a:lnTo>
                  <a:lnTo>
                    <a:pt x="31" y="358"/>
                  </a:lnTo>
                  <a:lnTo>
                    <a:pt x="31" y="359"/>
                  </a:lnTo>
                  <a:lnTo>
                    <a:pt x="32" y="359"/>
                  </a:lnTo>
                  <a:lnTo>
                    <a:pt x="33" y="359"/>
                  </a:lnTo>
                  <a:lnTo>
                    <a:pt x="34" y="359"/>
                  </a:lnTo>
                  <a:lnTo>
                    <a:pt x="33" y="359"/>
                  </a:lnTo>
                  <a:lnTo>
                    <a:pt x="33" y="358"/>
                  </a:lnTo>
                  <a:lnTo>
                    <a:pt x="33" y="357"/>
                  </a:lnTo>
                  <a:lnTo>
                    <a:pt x="33" y="356"/>
                  </a:lnTo>
                  <a:lnTo>
                    <a:pt x="33" y="355"/>
                  </a:lnTo>
                  <a:lnTo>
                    <a:pt x="32" y="355"/>
                  </a:lnTo>
                  <a:lnTo>
                    <a:pt x="32" y="354"/>
                  </a:lnTo>
                  <a:lnTo>
                    <a:pt x="31" y="354"/>
                  </a:lnTo>
                  <a:lnTo>
                    <a:pt x="30" y="354"/>
                  </a:lnTo>
                  <a:lnTo>
                    <a:pt x="28" y="354"/>
                  </a:lnTo>
                  <a:lnTo>
                    <a:pt x="27" y="354"/>
                  </a:lnTo>
                  <a:lnTo>
                    <a:pt x="26" y="354"/>
                  </a:lnTo>
                  <a:lnTo>
                    <a:pt x="25" y="355"/>
                  </a:lnTo>
                  <a:lnTo>
                    <a:pt x="25" y="354"/>
                  </a:lnTo>
                  <a:lnTo>
                    <a:pt x="24" y="354"/>
                  </a:lnTo>
                  <a:lnTo>
                    <a:pt x="24" y="353"/>
                  </a:lnTo>
                  <a:lnTo>
                    <a:pt x="25" y="353"/>
                  </a:lnTo>
                  <a:lnTo>
                    <a:pt x="25" y="352"/>
                  </a:lnTo>
                  <a:lnTo>
                    <a:pt x="25" y="351"/>
                  </a:lnTo>
                  <a:lnTo>
                    <a:pt x="24" y="351"/>
                  </a:lnTo>
                  <a:lnTo>
                    <a:pt x="23" y="350"/>
                  </a:lnTo>
                  <a:lnTo>
                    <a:pt x="22" y="350"/>
                  </a:lnTo>
                  <a:lnTo>
                    <a:pt x="21" y="349"/>
                  </a:lnTo>
                  <a:lnTo>
                    <a:pt x="21" y="348"/>
                  </a:lnTo>
                  <a:lnTo>
                    <a:pt x="20" y="347"/>
                  </a:lnTo>
                  <a:lnTo>
                    <a:pt x="18" y="347"/>
                  </a:lnTo>
                  <a:lnTo>
                    <a:pt x="17" y="346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5" y="345"/>
                  </a:lnTo>
                  <a:lnTo>
                    <a:pt x="15" y="344"/>
                  </a:lnTo>
                  <a:lnTo>
                    <a:pt x="14" y="344"/>
                  </a:lnTo>
                  <a:lnTo>
                    <a:pt x="13" y="343"/>
                  </a:lnTo>
                  <a:lnTo>
                    <a:pt x="14" y="342"/>
                  </a:lnTo>
                  <a:lnTo>
                    <a:pt x="13" y="342"/>
                  </a:lnTo>
                  <a:lnTo>
                    <a:pt x="13" y="341"/>
                  </a:lnTo>
                  <a:lnTo>
                    <a:pt x="13" y="340"/>
                  </a:lnTo>
                  <a:lnTo>
                    <a:pt x="13" y="339"/>
                  </a:lnTo>
                  <a:lnTo>
                    <a:pt x="12" y="339"/>
                  </a:lnTo>
                  <a:lnTo>
                    <a:pt x="11" y="338"/>
                  </a:lnTo>
                  <a:lnTo>
                    <a:pt x="10" y="337"/>
                  </a:lnTo>
                  <a:lnTo>
                    <a:pt x="11" y="337"/>
                  </a:lnTo>
                  <a:lnTo>
                    <a:pt x="11" y="336"/>
                  </a:lnTo>
                  <a:lnTo>
                    <a:pt x="12" y="336"/>
                  </a:lnTo>
                  <a:lnTo>
                    <a:pt x="12" y="335"/>
                  </a:lnTo>
                  <a:lnTo>
                    <a:pt x="12" y="334"/>
                  </a:lnTo>
                  <a:lnTo>
                    <a:pt x="13" y="333"/>
                  </a:lnTo>
                  <a:lnTo>
                    <a:pt x="13" y="332"/>
                  </a:lnTo>
                  <a:lnTo>
                    <a:pt x="12" y="332"/>
                  </a:lnTo>
                  <a:lnTo>
                    <a:pt x="12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8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7"/>
                  </a:lnTo>
                  <a:lnTo>
                    <a:pt x="7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6"/>
                  </a:lnTo>
                  <a:lnTo>
                    <a:pt x="4" y="325"/>
                  </a:lnTo>
                  <a:lnTo>
                    <a:pt x="4" y="324"/>
                  </a:lnTo>
                  <a:lnTo>
                    <a:pt x="3" y="324"/>
                  </a:lnTo>
                  <a:lnTo>
                    <a:pt x="2" y="324"/>
                  </a:lnTo>
                  <a:lnTo>
                    <a:pt x="1" y="324"/>
                  </a:lnTo>
                  <a:lnTo>
                    <a:pt x="2" y="324"/>
                  </a:lnTo>
                  <a:lnTo>
                    <a:pt x="2" y="323"/>
                  </a:lnTo>
                  <a:lnTo>
                    <a:pt x="2" y="322"/>
                  </a:lnTo>
                  <a:lnTo>
                    <a:pt x="1" y="322"/>
                  </a:lnTo>
                  <a:lnTo>
                    <a:pt x="1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3" y="320"/>
                  </a:lnTo>
                  <a:lnTo>
                    <a:pt x="3" y="319"/>
                  </a:lnTo>
                  <a:lnTo>
                    <a:pt x="2" y="319"/>
                  </a:lnTo>
                  <a:lnTo>
                    <a:pt x="1" y="319"/>
                  </a:lnTo>
                  <a:lnTo>
                    <a:pt x="0" y="319"/>
                  </a:lnTo>
                  <a:lnTo>
                    <a:pt x="0" y="318"/>
                  </a:lnTo>
                  <a:lnTo>
                    <a:pt x="0" y="317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5"/>
                  </a:lnTo>
                  <a:lnTo>
                    <a:pt x="2" y="314"/>
                  </a:lnTo>
                  <a:lnTo>
                    <a:pt x="3" y="313"/>
                  </a:lnTo>
                  <a:lnTo>
                    <a:pt x="6" y="311"/>
                  </a:lnTo>
                  <a:lnTo>
                    <a:pt x="6" y="310"/>
                  </a:lnTo>
                  <a:lnTo>
                    <a:pt x="7" y="310"/>
                  </a:lnTo>
                  <a:lnTo>
                    <a:pt x="7" y="309"/>
                  </a:lnTo>
                  <a:lnTo>
                    <a:pt x="8" y="308"/>
                  </a:lnTo>
                  <a:lnTo>
                    <a:pt x="11" y="306"/>
                  </a:lnTo>
                  <a:lnTo>
                    <a:pt x="14" y="302"/>
                  </a:lnTo>
                  <a:lnTo>
                    <a:pt x="16" y="300"/>
                  </a:lnTo>
                  <a:lnTo>
                    <a:pt x="17" y="299"/>
                  </a:lnTo>
                  <a:lnTo>
                    <a:pt x="18" y="298"/>
                  </a:lnTo>
                  <a:lnTo>
                    <a:pt x="19" y="298"/>
                  </a:lnTo>
                  <a:lnTo>
                    <a:pt x="20" y="296"/>
                  </a:lnTo>
                  <a:lnTo>
                    <a:pt x="21" y="296"/>
                  </a:lnTo>
                  <a:lnTo>
                    <a:pt x="23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8" y="289"/>
                  </a:lnTo>
                  <a:lnTo>
                    <a:pt x="30" y="287"/>
                  </a:lnTo>
                  <a:lnTo>
                    <a:pt x="31" y="286"/>
                  </a:lnTo>
                  <a:lnTo>
                    <a:pt x="35" y="282"/>
                  </a:lnTo>
                  <a:lnTo>
                    <a:pt x="36" y="281"/>
                  </a:lnTo>
                  <a:lnTo>
                    <a:pt x="37" y="280"/>
                  </a:lnTo>
                  <a:lnTo>
                    <a:pt x="37" y="279"/>
                  </a:lnTo>
                  <a:lnTo>
                    <a:pt x="38" y="279"/>
                  </a:lnTo>
                  <a:lnTo>
                    <a:pt x="39" y="278"/>
                  </a:lnTo>
                  <a:lnTo>
                    <a:pt x="40" y="276"/>
                  </a:lnTo>
                  <a:lnTo>
                    <a:pt x="40" y="276"/>
                  </a:lnTo>
                  <a:lnTo>
                    <a:pt x="42" y="274"/>
                  </a:lnTo>
                  <a:lnTo>
                    <a:pt x="43" y="273"/>
                  </a:lnTo>
                  <a:lnTo>
                    <a:pt x="43" y="272"/>
                  </a:lnTo>
                  <a:lnTo>
                    <a:pt x="44" y="272"/>
                  </a:lnTo>
                  <a:lnTo>
                    <a:pt x="46" y="269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8" y="268"/>
                  </a:lnTo>
                  <a:lnTo>
                    <a:pt x="48" y="267"/>
                  </a:lnTo>
                  <a:lnTo>
                    <a:pt x="49" y="267"/>
                  </a:lnTo>
                  <a:lnTo>
                    <a:pt x="50" y="266"/>
                  </a:lnTo>
                  <a:lnTo>
                    <a:pt x="51" y="265"/>
                  </a:lnTo>
                  <a:lnTo>
                    <a:pt x="52" y="264"/>
                  </a:lnTo>
                  <a:lnTo>
                    <a:pt x="53" y="263"/>
                  </a:lnTo>
                  <a:lnTo>
                    <a:pt x="54" y="262"/>
                  </a:lnTo>
                  <a:lnTo>
                    <a:pt x="56" y="260"/>
                  </a:lnTo>
                  <a:lnTo>
                    <a:pt x="57" y="259"/>
                  </a:lnTo>
                  <a:lnTo>
                    <a:pt x="59" y="257"/>
                  </a:lnTo>
                  <a:lnTo>
                    <a:pt x="61" y="255"/>
                  </a:lnTo>
                  <a:lnTo>
                    <a:pt x="61" y="254"/>
                  </a:lnTo>
                  <a:lnTo>
                    <a:pt x="62" y="254"/>
                  </a:lnTo>
                  <a:lnTo>
                    <a:pt x="63" y="253"/>
                  </a:lnTo>
                  <a:lnTo>
                    <a:pt x="64" y="252"/>
                  </a:lnTo>
                  <a:lnTo>
                    <a:pt x="64" y="251"/>
                  </a:lnTo>
                  <a:lnTo>
                    <a:pt x="65" y="251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8" y="248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74" y="242"/>
                  </a:lnTo>
                  <a:lnTo>
                    <a:pt x="76" y="241"/>
                  </a:lnTo>
                  <a:lnTo>
                    <a:pt x="77" y="239"/>
                  </a:lnTo>
                  <a:lnTo>
                    <a:pt x="78" y="238"/>
                  </a:lnTo>
                  <a:lnTo>
                    <a:pt x="79" y="238"/>
                  </a:lnTo>
                  <a:lnTo>
                    <a:pt x="83" y="234"/>
                  </a:lnTo>
                  <a:lnTo>
                    <a:pt x="84" y="233"/>
                  </a:lnTo>
                  <a:lnTo>
                    <a:pt x="86" y="231"/>
                  </a:lnTo>
                  <a:lnTo>
                    <a:pt x="89" y="228"/>
                  </a:lnTo>
                  <a:lnTo>
                    <a:pt x="90" y="226"/>
                  </a:lnTo>
                  <a:lnTo>
                    <a:pt x="94" y="221"/>
                  </a:lnTo>
                  <a:lnTo>
                    <a:pt x="97" y="219"/>
                  </a:lnTo>
                  <a:lnTo>
                    <a:pt x="97" y="218"/>
                  </a:lnTo>
                  <a:lnTo>
                    <a:pt x="98" y="218"/>
                  </a:lnTo>
                  <a:lnTo>
                    <a:pt x="98" y="217"/>
                  </a:lnTo>
                  <a:lnTo>
                    <a:pt x="100" y="216"/>
                  </a:lnTo>
                  <a:lnTo>
                    <a:pt x="100" y="215"/>
                  </a:lnTo>
                  <a:lnTo>
                    <a:pt x="101" y="215"/>
                  </a:lnTo>
                  <a:lnTo>
                    <a:pt x="102" y="213"/>
                  </a:lnTo>
                  <a:lnTo>
                    <a:pt x="105" y="210"/>
                  </a:lnTo>
                  <a:lnTo>
                    <a:pt x="106" y="210"/>
                  </a:lnTo>
                  <a:lnTo>
                    <a:pt x="106" y="209"/>
                  </a:lnTo>
                  <a:lnTo>
                    <a:pt x="108" y="207"/>
                  </a:lnTo>
                  <a:lnTo>
                    <a:pt x="112" y="203"/>
                  </a:lnTo>
                  <a:lnTo>
                    <a:pt x="113" y="203"/>
                  </a:lnTo>
                  <a:lnTo>
                    <a:pt x="114" y="201"/>
                  </a:lnTo>
                  <a:lnTo>
                    <a:pt x="115" y="200"/>
                  </a:lnTo>
                  <a:lnTo>
                    <a:pt x="114" y="199"/>
                  </a:lnTo>
                  <a:lnTo>
                    <a:pt x="114" y="199"/>
                  </a:lnTo>
                  <a:lnTo>
                    <a:pt x="113" y="199"/>
                  </a:lnTo>
                  <a:lnTo>
                    <a:pt x="112" y="198"/>
                  </a:lnTo>
                  <a:lnTo>
                    <a:pt x="109" y="195"/>
                  </a:lnTo>
                  <a:lnTo>
                    <a:pt x="110" y="195"/>
                  </a:lnTo>
                  <a:lnTo>
                    <a:pt x="115" y="189"/>
                  </a:lnTo>
                  <a:lnTo>
                    <a:pt x="118" y="186"/>
                  </a:lnTo>
                  <a:lnTo>
                    <a:pt x="121" y="188"/>
                  </a:lnTo>
                  <a:lnTo>
                    <a:pt x="122" y="189"/>
                  </a:lnTo>
                  <a:lnTo>
                    <a:pt x="120" y="190"/>
                  </a:lnTo>
                  <a:lnTo>
                    <a:pt x="120" y="191"/>
                  </a:lnTo>
                  <a:lnTo>
                    <a:pt x="119" y="191"/>
                  </a:lnTo>
                  <a:lnTo>
                    <a:pt x="118" y="192"/>
                  </a:lnTo>
                  <a:lnTo>
                    <a:pt x="122" y="195"/>
                  </a:lnTo>
                  <a:lnTo>
                    <a:pt x="123" y="193"/>
                  </a:lnTo>
                  <a:lnTo>
                    <a:pt x="124" y="192"/>
                  </a:lnTo>
                  <a:lnTo>
                    <a:pt x="125" y="192"/>
                  </a:lnTo>
                  <a:lnTo>
                    <a:pt x="128" y="189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31" y="185"/>
                  </a:lnTo>
                  <a:lnTo>
                    <a:pt x="133" y="183"/>
                  </a:lnTo>
                  <a:lnTo>
                    <a:pt x="135" y="182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9" y="176"/>
                  </a:lnTo>
                  <a:lnTo>
                    <a:pt x="140" y="176"/>
                  </a:lnTo>
                  <a:lnTo>
                    <a:pt x="142" y="173"/>
                  </a:lnTo>
                  <a:lnTo>
                    <a:pt x="143" y="173"/>
                  </a:lnTo>
                  <a:lnTo>
                    <a:pt x="144" y="171"/>
                  </a:lnTo>
                  <a:lnTo>
                    <a:pt x="145" y="170"/>
                  </a:lnTo>
                  <a:lnTo>
                    <a:pt x="144" y="168"/>
                  </a:lnTo>
                  <a:lnTo>
                    <a:pt x="142" y="166"/>
                  </a:lnTo>
                  <a:lnTo>
                    <a:pt x="142" y="165"/>
                  </a:lnTo>
                  <a:lnTo>
                    <a:pt x="141" y="165"/>
                  </a:lnTo>
                  <a:lnTo>
                    <a:pt x="141" y="164"/>
                  </a:lnTo>
                  <a:lnTo>
                    <a:pt x="140" y="164"/>
                  </a:lnTo>
                  <a:lnTo>
                    <a:pt x="140" y="163"/>
                  </a:lnTo>
                  <a:lnTo>
                    <a:pt x="139" y="163"/>
                  </a:lnTo>
                  <a:lnTo>
                    <a:pt x="140" y="163"/>
                  </a:lnTo>
                  <a:lnTo>
                    <a:pt x="142" y="161"/>
                  </a:lnTo>
                  <a:lnTo>
                    <a:pt x="144" y="162"/>
                  </a:lnTo>
                  <a:lnTo>
                    <a:pt x="145" y="164"/>
                  </a:lnTo>
                  <a:lnTo>
                    <a:pt x="147" y="163"/>
                  </a:lnTo>
                  <a:lnTo>
                    <a:pt x="147" y="162"/>
                  </a:lnTo>
                  <a:lnTo>
                    <a:pt x="148" y="161"/>
                  </a:lnTo>
                  <a:lnTo>
                    <a:pt x="149" y="161"/>
                  </a:lnTo>
                  <a:lnTo>
                    <a:pt x="151" y="164"/>
                  </a:lnTo>
                  <a:lnTo>
                    <a:pt x="153" y="162"/>
                  </a:lnTo>
                  <a:lnTo>
                    <a:pt x="156" y="159"/>
                  </a:lnTo>
                  <a:lnTo>
                    <a:pt x="157" y="158"/>
                  </a:lnTo>
                  <a:lnTo>
                    <a:pt x="158" y="157"/>
                  </a:lnTo>
                  <a:lnTo>
                    <a:pt x="160" y="156"/>
                  </a:lnTo>
                  <a:lnTo>
                    <a:pt x="160" y="155"/>
                  </a:lnTo>
                  <a:lnTo>
                    <a:pt x="161" y="154"/>
                  </a:lnTo>
                  <a:lnTo>
                    <a:pt x="162" y="153"/>
                  </a:lnTo>
                  <a:lnTo>
                    <a:pt x="163" y="152"/>
                  </a:lnTo>
                  <a:lnTo>
                    <a:pt x="164" y="151"/>
                  </a:lnTo>
                  <a:lnTo>
                    <a:pt x="166" y="150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1" y="144"/>
                  </a:lnTo>
                  <a:lnTo>
                    <a:pt x="172" y="144"/>
                  </a:lnTo>
                  <a:lnTo>
                    <a:pt x="173" y="143"/>
                  </a:lnTo>
                  <a:lnTo>
                    <a:pt x="176" y="139"/>
                  </a:lnTo>
                  <a:lnTo>
                    <a:pt x="178" y="138"/>
                  </a:lnTo>
                  <a:lnTo>
                    <a:pt x="179" y="137"/>
                  </a:lnTo>
                  <a:lnTo>
                    <a:pt x="180" y="135"/>
                  </a:lnTo>
                  <a:lnTo>
                    <a:pt x="183" y="132"/>
                  </a:lnTo>
                  <a:lnTo>
                    <a:pt x="184" y="132"/>
                  </a:lnTo>
                  <a:lnTo>
                    <a:pt x="185" y="131"/>
                  </a:lnTo>
                  <a:lnTo>
                    <a:pt x="185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6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8" y="127"/>
                  </a:lnTo>
                  <a:lnTo>
                    <a:pt x="189" y="126"/>
                  </a:lnTo>
                  <a:lnTo>
                    <a:pt x="190" y="125"/>
                  </a:lnTo>
                  <a:lnTo>
                    <a:pt x="192" y="126"/>
                  </a:lnTo>
                  <a:lnTo>
                    <a:pt x="192" y="127"/>
                  </a:lnTo>
                  <a:lnTo>
                    <a:pt x="193" y="128"/>
                  </a:lnTo>
                  <a:lnTo>
                    <a:pt x="194" y="127"/>
                  </a:lnTo>
                  <a:lnTo>
                    <a:pt x="194" y="126"/>
                  </a:lnTo>
                  <a:lnTo>
                    <a:pt x="195" y="126"/>
                  </a:lnTo>
                  <a:lnTo>
                    <a:pt x="196" y="125"/>
                  </a:lnTo>
                  <a:lnTo>
                    <a:pt x="195" y="124"/>
                  </a:lnTo>
                  <a:lnTo>
                    <a:pt x="194" y="123"/>
                  </a:lnTo>
                  <a:lnTo>
                    <a:pt x="194" y="122"/>
                  </a:lnTo>
                  <a:lnTo>
                    <a:pt x="193" y="122"/>
                  </a:lnTo>
                  <a:lnTo>
                    <a:pt x="196" y="118"/>
                  </a:lnTo>
                  <a:lnTo>
                    <a:pt x="198" y="116"/>
                  </a:lnTo>
                  <a:lnTo>
                    <a:pt x="200" y="114"/>
                  </a:lnTo>
                  <a:lnTo>
                    <a:pt x="202" y="113"/>
                  </a:lnTo>
                  <a:lnTo>
                    <a:pt x="203" y="112"/>
                  </a:lnTo>
                  <a:lnTo>
                    <a:pt x="203" y="111"/>
                  </a:lnTo>
                  <a:lnTo>
                    <a:pt x="204" y="111"/>
                  </a:lnTo>
                  <a:lnTo>
                    <a:pt x="207" y="107"/>
                  </a:lnTo>
                  <a:lnTo>
                    <a:pt x="210" y="104"/>
                  </a:lnTo>
                  <a:lnTo>
                    <a:pt x="210" y="103"/>
                  </a:lnTo>
                  <a:lnTo>
                    <a:pt x="210" y="104"/>
                  </a:lnTo>
                  <a:lnTo>
                    <a:pt x="209" y="104"/>
                  </a:lnTo>
                  <a:lnTo>
                    <a:pt x="208" y="104"/>
                  </a:lnTo>
                  <a:lnTo>
                    <a:pt x="208" y="103"/>
                  </a:lnTo>
                  <a:lnTo>
                    <a:pt x="207" y="103"/>
                  </a:lnTo>
                  <a:lnTo>
                    <a:pt x="207" y="102"/>
                  </a:lnTo>
                  <a:lnTo>
                    <a:pt x="208" y="102"/>
                  </a:lnTo>
                  <a:lnTo>
                    <a:pt x="209" y="102"/>
                  </a:lnTo>
                  <a:lnTo>
                    <a:pt x="208" y="102"/>
                  </a:lnTo>
                  <a:lnTo>
                    <a:pt x="207" y="102"/>
                  </a:lnTo>
                  <a:lnTo>
                    <a:pt x="207" y="101"/>
                  </a:lnTo>
                  <a:lnTo>
                    <a:pt x="206" y="101"/>
                  </a:lnTo>
                  <a:lnTo>
                    <a:pt x="206" y="100"/>
                  </a:lnTo>
                  <a:lnTo>
                    <a:pt x="205" y="100"/>
                  </a:lnTo>
                  <a:lnTo>
                    <a:pt x="204" y="100"/>
                  </a:lnTo>
                  <a:lnTo>
                    <a:pt x="204" y="99"/>
                  </a:lnTo>
                  <a:lnTo>
                    <a:pt x="205" y="99"/>
                  </a:lnTo>
                  <a:lnTo>
                    <a:pt x="206" y="99"/>
                  </a:lnTo>
                  <a:lnTo>
                    <a:pt x="206" y="98"/>
                  </a:lnTo>
                  <a:lnTo>
                    <a:pt x="206" y="97"/>
                  </a:lnTo>
                  <a:lnTo>
                    <a:pt x="205" y="97"/>
                  </a:lnTo>
                  <a:lnTo>
                    <a:pt x="205" y="98"/>
                  </a:lnTo>
                  <a:lnTo>
                    <a:pt x="204" y="98"/>
                  </a:lnTo>
                  <a:lnTo>
                    <a:pt x="204" y="97"/>
                  </a:lnTo>
                  <a:lnTo>
                    <a:pt x="203" y="97"/>
                  </a:lnTo>
                  <a:lnTo>
                    <a:pt x="203" y="96"/>
                  </a:lnTo>
                  <a:lnTo>
                    <a:pt x="202" y="96"/>
                  </a:lnTo>
                  <a:lnTo>
                    <a:pt x="203" y="95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1" y="94"/>
                  </a:lnTo>
                  <a:lnTo>
                    <a:pt x="201" y="95"/>
                  </a:lnTo>
                  <a:lnTo>
                    <a:pt x="201" y="96"/>
                  </a:lnTo>
                  <a:lnTo>
                    <a:pt x="201" y="95"/>
                  </a:lnTo>
                  <a:lnTo>
                    <a:pt x="200" y="95"/>
                  </a:lnTo>
                  <a:lnTo>
                    <a:pt x="199" y="95"/>
                  </a:lnTo>
                  <a:lnTo>
                    <a:pt x="198" y="95"/>
                  </a:lnTo>
                  <a:lnTo>
                    <a:pt x="199" y="94"/>
                  </a:lnTo>
                  <a:lnTo>
                    <a:pt x="199" y="93"/>
                  </a:lnTo>
                  <a:lnTo>
                    <a:pt x="200" y="93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2" y="92"/>
                  </a:lnTo>
                  <a:lnTo>
                    <a:pt x="201" y="92"/>
                  </a:lnTo>
                  <a:lnTo>
                    <a:pt x="201" y="91"/>
                  </a:lnTo>
                  <a:lnTo>
                    <a:pt x="200" y="91"/>
                  </a:lnTo>
                  <a:lnTo>
                    <a:pt x="200" y="90"/>
                  </a:lnTo>
                  <a:lnTo>
                    <a:pt x="200" y="89"/>
                  </a:lnTo>
                  <a:lnTo>
                    <a:pt x="200" y="88"/>
                  </a:lnTo>
                  <a:lnTo>
                    <a:pt x="201" y="88"/>
                  </a:lnTo>
                  <a:lnTo>
                    <a:pt x="201" y="89"/>
                  </a:lnTo>
                  <a:lnTo>
                    <a:pt x="201" y="90"/>
                  </a:lnTo>
                  <a:lnTo>
                    <a:pt x="202" y="90"/>
                  </a:lnTo>
                  <a:lnTo>
                    <a:pt x="203" y="90"/>
                  </a:lnTo>
                  <a:lnTo>
                    <a:pt x="204" y="90"/>
                  </a:lnTo>
                  <a:lnTo>
                    <a:pt x="204" y="89"/>
                  </a:lnTo>
                  <a:lnTo>
                    <a:pt x="205" y="89"/>
                  </a:lnTo>
                  <a:lnTo>
                    <a:pt x="205" y="88"/>
                  </a:lnTo>
                  <a:lnTo>
                    <a:pt x="205" y="87"/>
                  </a:lnTo>
                  <a:lnTo>
                    <a:pt x="206" y="86"/>
                  </a:lnTo>
                  <a:lnTo>
                    <a:pt x="206" y="85"/>
                  </a:lnTo>
                  <a:lnTo>
                    <a:pt x="206" y="84"/>
                  </a:lnTo>
                  <a:lnTo>
                    <a:pt x="207" y="83"/>
                  </a:lnTo>
                  <a:lnTo>
                    <a:pt x="207" y="82"/>
                  </a:lnTo>
                  <a:lnTo>
                    <a:pt x="208" y="82"/>
                  </a:lnTo>
                  <a:lnTo>
                    <a:pt x="208" y="81"/>
                  </a:lnTo>
                  <a:lnTo>
                    <a:pt x="208" y="80"/>
                  </a:lnTo>
                  <a:lnTo>
                    <a:pt x="207" y="80"/>
                  </a:lnTo>
                  <a:lnTo>
                    <a:pt x="206" y="80"/>
                  </a:lnTo>
                  <a:lnTo>
                    <a:pt x="206" y="79"/>
                  </a:lnTo>
                  <a:lnTo>
                    <a:pt x="207" y="79"/>
                  </a:lnTo>
                  <a:lnTo>
                    <a:pt x="208" y="79"/>
                  </a:lnTo>
                  <a:lnTo>
                    <a:pt x="208" y="78"/>
                  </a:lnTo>
                  <a:lnTo>
                    <a:pt x="207" y="78"/>
                  </a:lnTo>
                  <a:lnTo>
                    <a:pt x="206" y="78"/>
                  </a:lnTo>
                  <a:lnTo>
                    <a:pt x="206" y="77"/>
                  </a:lnTo>
                  <a:lnTo>
                    <a:pt x="207" y="77"/>
                  </a:lnTo>
                  <a:lnTo>
                    <a:pt x="208" y="77"/>
                  </a:lnTo>
                  <a:lnTo>
                    <a:pt x="209" y="77"/>
                  </a:lnTo>
                  <a:lnTo>
                    <a:pt x="210" y="77"/>
                  </a:lnTo>
                  <a:lnTo>
                    <a:pt x="210" y="76"/>
                  </a:lnTo>
                  <a:lnTo>
                    <a:pt x="210" y="75"/>
                  </a:lnTo>
                  <a:lnTo>
                    <a:pt x="210" y="74"/>
                  </a:lnTo>
                  <a:lnTo>
                    <a:pt x="210" y="73"/>
                  </a:lnTo>
                  <a:lnTo>
                    <a:pt x="211" y="73"/>
                  </a:lnTo>
                  <a:lnTo>
                    <a:pt x="212" y="72"/>
                  </a:lnTo>
                  <a:lnTo>
                    <a:pt x="212" y="71"/>
                  </a:lnTo>
                  <a:lnTo>
                    <a:pt x="211" y="71"/>
                  </a:lnTo>
                  <a:lnTo>
                    <a:pt x="211" y="70"/>
                  </a:lnTo>
                  <a:lnTo>
                    <a:pt x="211" y="69"/>
                  </a:lnTo>
                  <a:lnTo>
                    <a:pt x="212" y="69"/>
                  </a:lnTo>
                  <a:lnTo>
                    <a:pt x="212" y="68"/>
                  </a:lnTo>
                  <a:lnTo>
                    <a:pt x="212" y="67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3" y="64"/>
                  </a:lnTo>
                  <a:lnTo>
                    <a:pt x="213" y="63"/>
                  </a:lnTo>
                  <a:lnTo>
                    <a:pt x="213" y="62"/>
                  </a:lnTo>
                  <a:lnTo>
                    <a:pt x="213" y="61"/>
                  </a:lnTo>
                  <a:lnTo>
                    <a:pt x="214" y="62"/>
                  </a:lnTo>
                  <a:lnTo>
                    <a:pt x="215" y="62"/>
                  </a:lnTo>
                  <a:lnTo>
                    <a:pt x="215" y="61"/>
                  </a:lnTo>
                  <a:lnTo>
                    <a:pt x="216" y="61"/>
                  </a:lnTo>
                  <a:lnTo>
                    <a:pt x="217" y="61"/>
                  </a:lnTo>
                  <a:lnTo>
                    <a:pt x="217" y="60"/>
                  </a:lnTo>
                  <a:lnTo>
                    <a:pt x="217" y="59"/>
                  </a:lnTo>
                  <a:lnTo>
                    <a:pt x="218" y="59"/>
                  </a:lnTo>
                  <a:lnTo>
                    <a:pt x="219" y="58"/>
                  </a:lnTo>
                  <a:lnTo>
                    <a:pt x="219" y="57"/>
                  </a:lnTo>
                  <a:lnTo>
                    <a:pt x="219" y="56"/>
                  </a:lnTo>
                  <a:lnTo>
                    <a:pt x="219" y="55"/>
                  </a:lnTo>
                  <a:lnTo>
                    <a:pt x="220" y="55"/>
                  </a:lnTo>
                  <a:lnTo>
                    <a:pt x="220" y="54"/>
                  </a:lnTo>
                  <a:lnTo>
                    <a:pt x="221" y="54"/>
                  </a:lnTo>
                  <a:lnTo>
                    <a:pt x="221" y="53"/>
                  </a:lnTo>
                  <a:lnTo>
                    <a:pt x="221" y="53"/>
                  </a:lnTo>
                  <a:lnTo>
                    <a:pt x="220" y="53"/>
                  </a:lnTo>
                  <a:lnTo>
                    <a:pt x="220" y="52"/>
                  </a:lnTo>
                  <a:lnTo>
                    <a:pt x="220" y="51"/>
                  </a:lnTo>
                  <a:lnTo>
                    <a:pt x="220" y="50"/>
                  </a:lnTo>
                  <a:lnTo>
                    <a:pt x="221" y="50"/>
                  </a:lnTo>
                  <a:lnTo>
                    <a:pt x="221" y="49"/>
                  </a:lnTo>
                  <a:lnTo>
                    <a:pt x="220" y="49"/>
                  </a:lnTo>
                  <a:lnTo>
                    <a:pt x="220" y="48"/>
                  </a:lnTo>
                  <a:lnTo>
                    <a:pt x="220" y="47"/>
                  </a:lnTo>
                  <a:lnTo>
                    <a:pt x="220" y="46"/>
                  </a:lnTo>
                  <a:lnTo>
                    <a:pt x="219" y="46"/>
                  </a:lnTo>
                  <a:lnTo>
                    <a:pt x="219" y="45"/>
                  </a:lnTo>
                  <a:lnTo>
                    <a:pt x="220" y="45"/>
                  </a:lnTo>
                  <a:lnTo>
                    <a:pt x="219" y="44"/>
                  </a:lnTo>
                  <a:lnTo>
                    <a:pt x="219" y="43"/>
                  </a:lnTo>
                  <a:lnTo>
                    <a:pt x="219" y="42"/>
                  </a:lnTo>
                  <a:lnTo>
                    <a:pt x="219" y="41"/>
                  </a:lnTo>
                  <a:lnTo>
                    <a:pt x="219" y="40"/>
                  </a:lnTo>
                  <a:lnTo>
                    <a:pt x="220" y="40"/>
                  </a:lnTo>
                  <a:lnTo>
                    <a:pt x="220" y="39"/>
                  </a:lnTo>
                  <a:lnTo>
                    <a:pt x="221" y="39"/>
                  </a:lnTo>
                  <a:lnTo>
                    <a:pt x="222" y="38"/>
                  </a:lnTo>
                  <a:lnTo>
                    <a:pt x="222" y="37"/>
                  </a:lnTo>
                  <a:lnTo>
                    <a:pt x="223" y="36"/>
                  </a:lnTo>
                  <a:lnTo>
                    <a:pt x="224" y="36"/>
                  </a:lnTo>
                  <a:lnTo>
                    <a:pt x="224" y="35"/>
                  </a:lnTo>
                  <a:lnTo>
                    <a:pt x="224" y="34"/>
                  </a:lnTo>
                  <a:lnTo>
                    <a:pt x="223" y="34"/>
                  </a:lnTo>
                  <a:lnTo>
                    <a:pt x="223" y="33"/>
                  </a:lnTo>
                  <a:lnTo>
                    <a:pt x="222" y="33"/>
                  </a:lnTo>
                  <a:lnTo>
                    <a:pt x="222" y="32"/>
                  </a:lnTo>
                  <a:lnTo>
                    <a:pt x="222" y="31"/>
                  </a:lnTo>
                  <a:lnTo>
                    <a:pt x="222" y="30"/>
                  </a:lnTo>
                  <a:lnTo>
                    <a:pt x="223" y="30"/>
                  </a:lnTo>
                  <a:lnTo>
                    <a:pt x="224" y="30"/>
                  </a:lnTo>
                  <a:lnTo>
                    <a:pt x="224" y="29"/>
                  </a:lnTo>
                  <a:lnTo>
                    <a:pt x="224" y="28"/>
                  </a:lnTo>
                  <a:lnTo>
                    <a:pt x="225" y="28"/>
                  </a:lnTo>
                  <a:lnTo>
                    <a:pt x="225" y="27"/>
                  </a:lnTo>
                  <a:lnTo>
                    <a:pt x="226" y="27"/>
                  </a:lnTo>
                  <a:lnTo>
                    <a:pt x="227" y="27"/>
                  </a:lnTo>
                  <a:lnTo>
                    <a:pt x="227" y="26"/>
                  </a:lnTo>
                  <a:lnTo>
                    <a:pt x="227" y="27"/>
                  </a:lnTo>
                  <a:lnTo>
                    <a:pt x="227" y="26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28" y="26"/>
                  </a:lnTo>
                  <a:lnTo>
                    <a:pt x="229" y="26"/>
                  </a:lnTo>
                  <a:lnTo>
                    <a:pt x="230" y="26"/>
                  </a:lnTo>
                  <a:lnTo>
                    <a:pt x="231" y="26"/>
                  </a:lnTo>
                  <a:lnTo>
                    <a:pt x="231" y="25"/>
                  </a:lnTo>
                  <a:lnTo>
                    <a:pt x="232" y="25"/>
                  </a:lnTo>
                  <a:lnTo>
                    <a:pt x="232" y="26"/>
                  </a:lnTo>
                  <a:lnTo>
                    <a:pt x="233" y="26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4" y="27"/>
                  </a:lnTo>
                  <a:lnTo>
                    <a:pt x="235" y="27"/>
                  </a:lnTo>
                  <a:lnTo>
                    <a:pt x="237" y="25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0"/>
                  </a:lnTo>
                  <a:lnTo>
                    <a:pt x="243" y="19"/>
                  </a:lnTo>
                  <a:lnTo>
                    <a:pt x="243" y="18"/>
                  </a:lnTo>
                  <a:lnTo>
                    <a:pt x="244" y="15"/>
                  </a:lnTo>
                  <a:lnTo>
                    <a:pt x="245" y="14"/>
                  </a:lnTo>
                  <a:lnTo>
                    <a:pt x="245" y="13"/>
                  </a:lnTo>
                  <a:lnTo>
                    <a:pt x="247" y="11"/>
                  </a:lnTo>
                  <a:lnTo>
                    <a:pt x="248" y="11"/>
                  </a:lnTo>
                  <a:lnTo>
                    <a:pt x="248" y="10"/>
                  </a:lnTo>
                  <a:lnTo>
                    <a:pt x="247" y="8"/>
                  </a:lnTo>
                  <a:lnTo>
                    <a:pt x="246" y="8"/>
                  </a:lnTo>
                  <a:lnTo>
                    <a:pt x="245" y="8"/>
                  </a:lnTo>
                  <a:lnTo>
                    <a:pt x="244" y="7"/>
                  </a:lnTo>
                  <a:lnTo>
                    <a:pt x="243" y="7"/>
                  </a:lnTo>
                  <a:lnTo>
                    <a:pt x="243" y="6"/>
                  </a:lnTo>
                  <a:lnTo>
                    <a:pt x="242" y="6"/>
                  </a:lnTo>
                  <a:lnTo>
                    <a:pt x="241" y="6"/>
                  </a:lnTo>
                  <a:lnTo>
                    <a:pt x="240" y="5"/>
                  </a:lnTo>
                  <a:lnTo>
                    <a:pt x="239" y="5"/>
                  </a:lnTo>
                  <a:lnTo>
                    <a:pt x="239" y="5"/>
                  </a:lnTo>
                  <a:lnTo>
                    <a:pt x="239" y="4"/>
                  </a:lnTo>
                  <a:lnTo>
                    <a:pt x="238" y="4"/>
                  </a:lnTo>
                  <a:lnTo>
                    <a:pt x="238" y="3"/>
                  </a:lnTo>
                  <a:lnTo>
                    <a:pt x="237" y="3"/>
                  </a:lnTo>
                  <a:lnTo>
                    <a:pt x="239" y="2"/>
                  </a:lnTo>
                  <a:lnTo>
                    <a:pt x="240" y="1"/>
                  </a:lnTo>
                  <a:lnTo>
                    <a:pt x="241" y="1"/>
                  </a:lnTo>
                  <a:lnTo>
                    <a:pt x="241" y="0"/>
                  </a:lnTo>
                  <a:lnTo>
                    <a:pt x="242" y="1"/>
                  </a:lnTo>
                  <a:lnTo>
                    <a:pt x="244" y="1"/>
                  </a:lnTo>
                  <a:lnTo>
                    <a:pt x="244" y="2"/>
                  </a:lnTo>
                  <a:lnTo>
                    <a:pt x="245" y="2"/>
                  </a:lnTo>
                  <a:lnTo>
                    <a:pt x="246" y="2"/>
                  </a:lnTo>
                  <a:lnTo>
                    <a:pt x="247" y="3"/>
                  </a:lnTo>
                  <a:lnTo>
                    <a:pt x="248" y="3"/>
                  </a:lnTo>
                  <a:lnTo>
                    <a:pt x="249" y="3"/>
                  </a:lnTo>
                  <a:lnTo>
                    <a:pt x="250" y="3"/>
                  </a:lnTo>
                  <a:lnTo>
                    <a:pt x="251" y="3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3" y="4"/>
                  </a:lnTo>
                  <a:lnTo>
                    <a:pt x="254" y="4"/>
                  </a:lnTo>
                  <a:lnTo>
                    <a:pt x="255" y="4"/>
                  </a:lnTo>
                  <a:lnTo>
                    <a:pt x="256" y="4"/>
                  </a:lnTo>
                  <a:lnTo>
                    <a:pt x="257" y="4"/>
                  </a:lnTo>
                  <a:lnTo>
                    <a:pt x="259" y="4"/>
                  </a:lnTo>
                  <a:lnTo>
                    <a:pt x="261" y="4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4"/>
                  </a:lnTo>
                  <a:lnTo>
                    <a:pt x="264" y="3"/>
                  </a:lnTo>
                  <a:lnTo>
                    <a:pt x="265" y="3"/>
                  </a:lnTo>
                  <a:lnTo>
                    <a:pt x="266" y="3"/>
                  </a:lnTo>
                  <a:lnTo>
                    <a:pt x="267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3" y="3"/>
                  </a:lnTo>
                  <a:lnTo>
                    <a:pt x="274" y="3"/>
                  </a:lnTo>
                  <a:lnTo>
                    <a:pt x="275" y="3"/>
                  </a:lnTo>
                  <a:lnTo>
                    <a:pt x="276" y="3"/>
                  </a:lnTo>
                  <a:lnTo>
                    <a:pt x="277" y="3"/>
                  </a:lnTo>
                  <a:lnTo>
                    <a:pt x="279" y="3"/>
                  </a:lnTo>
                  <a:lnTo>
                    <a:pt x="279" y="4"/>
                  </a:lnTo>
                  <a:lnTo>
                    <a:pt x="280" y="4"/>
                  </a:lnTo>
                  <a:lnTo>
                    <a:pt x="281" y="5"/>
                  </a:lnTo>
                  <a:lnTo>
                    <a:pt x="281" y="5"/>
                  </a:lnTo>
                  <a:lnTo>
                    <a:pt x="281" y="5"/>
                  </a:lnTo>
                  <a:lnTo>
                    <a:pt x="282" y="5"/>
                  </a:lnTo>
                  <a:lnTo>
                    <a:pt x="283" y="5"/>
                  </a:lnTo>
                  <a:lnTo>
                    <a:pt x="283" y="6"/>
                  </a:lnTo>
                  <a:lnTo>
                    <a:pt x="284" y="6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7" y="6"/>
                  </a:lnTo>
                  <a:lnTo>
                    <a:pt x="288" y="6"/>
                  </a:lnTo>
                  <a:lnTo>
                    <a:pt x="289" y="6"/>
                  </a:lnTo>
                  <a:lnTo>
                    <a:pt x="290" y="6"/>
                  </a:lnTo>
                  <a:lnTo>
                    <a:pt x="290" y="7"/>
                  </a:lnTo>
                  <a:lnTo>
                    <a:pt x="291" y="7"/>
                  </a:lnTo>
                  <a:lnTo>
                    <a:pt x="292" y="7"/>
                  </a:lnTo>
                  <a:lnTo>
                    <a:pt x="293" y="7"/>
                  </a:lnTo>
                  <a:lnTo>
                    <a:pt x="293" y="6"/>
                  </a:lnTo>
                  <a:lnTo>
                    <a:pt x="294" y="6"/>
                  </a:lnTo>
                  <a:lnTo>
                    <a:pt x="295" y="6"/>
                  </a:lnTo>
                  <a:lnTo>
                    <a:pt x="296" y="6"/>
                  </a:lnTo>
                  <a:lnTo>
                    <a:pt x="297" y="6"/>
                  </a:lnTo>
                  <a:lnTo>
                    <a:pt x="298" y="5"/>
                  </a:lnTo>
                  <a:lnTo>
                    <a:pt x="299" y="5"/>
                  </a:lnTo>
                  <a:lnTo>
                    <a:pt x="301" y="6"/>
                  </a:lnTo>
                  <a:lnTo>
                    <a:pt x="302" y="6"/>
                  </a:lnTo>
                  <a:lnTo>
                    <a:pt x="303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6" y="6"/>
                  </a:lnTo>
                  <a:lnTo>
                    <a:pt x="307" y="6"/>
                  </a:lnTo>
                  <a:lnTo>
                    <a:pt x="308" y="6"/>
                  </a:lnTo>
                  <a:lnTo>
                    <a:pt x="309" y="7"/>
                  </a:lnTo>
                  <a:lnTo>
                    <a:pt x="310" y="7"/>
                  </a:lnTo>
                  <a:lnTo>
                    <a:pt x="310" y="8"/>
                  </a:lnTo>
                  <a:lnTo>
                    <a:pt x="311" y="8"/>
                  </a:lnTo>
                  <a:lnTo>
                    <a:pt x="311" y="9"/>
                  </a:lnTo>
                  <a:lnTo>
                    <a:pt x="312" y="9"/>
                  </a:lnTo>
                  <a:lnTo>
                    <a:pt x="313" y="9"/>
                  </a:lnTo>
                  <a:lnTo>
                    <a:pt x="314" y="9"/>
                  </a:lnTo>
                  <a:lnTo>
                    <a:pt x="315" y="9"/>
                  </a:lnTo>
                  <a:lnTo>
                    <a:pt x="315" y="10"/>
                  </a:lnTo>
                  <a:lnTo>
                    <a:pt x="316" y="10"/>
                  </a:lnTo>
                  <a:lnTo>
                    <a:pt x="317" y="10"/>
                  </a:lnTo>
                  <a:lnTo>
                    <a:pt x="317" y="11"/>
                  </a:lnTo>
                  <a:lnTo>
                    <a:pt x="318" y="11"/>
                  </a:lnTo>
                  <a:lnTo>
                    <a:pt x="317" y="11"/>
                  </a:lnTo>
                  <a:lnTo>
                    <a:pt x="317" y="12"/>
                  </a:lnTo>
                  <a:lnTo>
                    <a:pt x="318" y="12"/>
                  </a:lnTo>
                  <a:lnTo>
                    <a:pt x="319" y="12"/>
                  </a:lnTo>
                  <a:lnTo>
                    <a:pt x="319" y="13"/>
                  </a:lnTo>
                  <a:lnTo>
                    <a:pt x="319" y="14"/>
                  </a:lnTo>
                  <a:lnTo>
                    <a:pt x="319" y="13"/>
                  </a:lnTo>
                  <a:lnTo>
                    <a:pt x="319" y="14"/>
                  </a:lnTo>
                  <a:lnTo>
                    <a:pt x="320" y="14"/>
                  </a:lnTo>
                  <a:lnTo>
                    <a:pt x="321" y="14"/>
                  </a:lnTo>
                  <a:lnTo>
                    <a:pt x="321" y="15"/>
                  </a:lnTo>
                  <a:lnTo>
                    <a:pt x="322" y="15"/>
                  </a:lnTo>
                  <a:lnTo>
                    <a:pt x="322" y="16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4" y="17"/>
                  </a:lnTo>
                  <a:lnTo>
                    <a:pt x="325" y="17"/>
                  </a:lnTo>
                  <a:lnTo>
                    <a:pt x="325" y="18"/>
                  </a:lnTo>
                  <a:lnTo>
                    <a:pt x="326" y="18"/>
                  </a:lnTo>
                  <a:lnTo>
                    <a:pt x="327" y="18"/>
                  </a:lnTo>
                  <a:lnTo>
                    <a:pt x="328" y="18"/>
                  </a:lnTo>
                  <a:lnTo>
                    <a:pt x="329" y="18"/>
                  </a:lnTo>
                  <a:lnTo>
                    <a:pt x="329" y="19"/>
                  </a:lnTo>
                  <a:lnTo>
                    <a:pt x="329" y="20"/>
                  </a:lnTo>
                  <a:lnTo>
                    <a:pt x="329" y="20"/>
                  </a:lnTo>
                  <a:lnTo>
                    <a:pt x="330" y="20"/>
                  </a:lnTo>
                  <a:lnTo>
                    <a:pt x="331" y="20"/>
                  </a:lnTo>
                  <a:lnTo>
                    <a:pt x="332" y="20"/>
                  </a:lnTo>
                  <a:lnTo>
                    <a:pt x="332" y="21"/>
                  </a:lnTo>
                  <a:lnTo>
                    <a:pt x="333" y="21"/>
                  </a:lnTo>
                  <a:lnTo>
                    <a:pt x="334" y="21"/>
                  </a:lnTo>
                  <a:lnTo>
                    <a:pt x="334" y="22"/>
                  </a:lnTo>
                  <a:lnTo>
                    <a:pt x="335" y="22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7" y="23"/>
                  </a:lnTo>
                  <a:lnTo>
                    <a:pt x="338" y="24"/>
                  </a:lnTo>
                  <a:lnTo>
                    <a:pt x="339" y="24"/>
                  </a:lnTo>
                  <a:lnTo>
                    <a:pt x="339" y="25"/>
                  </a:lnTo>
                  <a:lnTo>
                    <a:pt x="340" y="25"/>
                  </a:lnTo>
                  <a:lnTo>
                    <a:pt x="340" y="26"/>
                  </a:lnTo>
                  <a:lnTo>
                    <a:pt x="340" y="27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2" y="28"/>
                  </a:lnTo>
                  <a:lnTo>
                    <a:pt x="343" y="28"/>
                  </a:lnTo>
                  <a:lnTo>
                    <a:pt x="344" y="28"/>
                  </a:lnTo>
                  <a:lnTo>
                    <a:pt x="345" y="28"/>
                  </a:lnTo>
                  <a:lnTo>
                    <a:pt x="346" y="28"/>
                  </a:lnTo>
                  <a:lnTo>
                    <a:pt x="346" y="29"/>
                  </a:lnTo>
                  <a:lnTo>
                    <a:pt x="346" y="28"/>
                  </a:lnTo>
                  <a:lnTo>
                    <a:pt x="347" y="29"/>
                  </a:lnTo>
                  <a:lnTo>
                    <a:pt x="348" y="29"/>
                  </a:lnTo>
                  <a:lnTo>
                    <a:pt x="349" y="29"/>
                  </a:lnTo>
                  <a:lnTo>
                    <a:pt x="350" y="30"/>
                  </a:lnTo>
                  <a:lnTo>
                    <a:pt x="351" y="30"/>
                  </a:lnTo>
                  <a:lnTo>
                    <a:pt x="351" y="31"/>
                  </a:lnTo>
                  <a:lnTo>
                    <a:pt x="352" y="31"/>
                  </a:lnTo>
                  <a:lnTo>
                    <a:pt x="353" y="31"/>
                  </a:lnTo>
                  <a:lnTo>
                    <a:pt x="353" y="32"/>
                  </a:lnTo>
                  <a:lnTo>
                    <a:pt x="353" y="33"/>
                  </a:lnTo>
                  <a:lnTo>
                    <a:pt x="354" y="33"/>
                  </a:lnTo>
                  <a:lnTo>
                    <a:pt x="354" y="34"/>
                  </a:lnTo>
                  <a:lnTo>
                    <a:pt x="355" y="34"/>
                  </a:lnTo>
                  <a:lnTo>
                    <a:pt x="354" y="34"/>
                  </a:lnTo>
                  <a:lnTo>
                    <a:pt x="355" y="34"/>
                  </a:lnTo>
                  <a:lnTo>
                    <a:pt x="355" y="35"/>
                  </a:lnTo>
                  <a:lnTo>
                    <a:pt x="356" y="35"/>
                  </a:lnTo>
                  <a:lnTo>
                    <a:pt x="356" y="36"/>
                  </a:lnTo>
                  <a:lnTo>
                    <a:pt x="357" y="36"/>
                  </a:lnTo>
                  <a:lnTo>
                    <a:pt x="357" y="35"/>
                  </a:lnTo>
                  <a:lnTo>
                    <a:pt x="358" y="36"/>
                  </a:lnTo>
                  <a:lnTo>
                    <a:pt x="358" y="35"/>
                  </a:lnTo>
                  <a:lnTo>
                    <a:pt x="358" y="36"/>
                  </a:lnTo>
                  <a:lnTo>
                    <a:pt x="357" y="37"/>
                  </a:lnTo>
                  <a:lnTo>
                    <a:pt x="357" y="38"/>
                  </a:lnTo>
                  <a:lnTo>
                    <a:pt x="357" y="39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6" y="41"/>
                  </a:lnTo>
                  <a:lnTo>
                    <a:pt x="355" y="42"/>
                  </a:lnTo>
                  <a:lnTo>
                    <a:pt x="355" y="43"/>
                  </a:lnTo>
                  <a:lnTo>
                    <a:pt x="355" y="44"/>
                  </a:lnTo>
                  <a:lnTo>
                    <a:pt x="354" y="45"/>
                  </a:lnTo>
                  <a:lnTo>
                    <a:pt x="354" y="46"/>
                  </a:lnTo>
                  <a:lnTo>
                    <a:pt x="354" y="47"/>
                  </a:lnTo>
                  <a:lnTo>
                    <a:pt x="353" y="48"/>
                  </a:lnTo>
                  <a:lnTo>
                    <a:pt x="353" y="49"/>
                  </a:lnTo>
                  <a:lnTo>
                    <a:pt x="353" y="50"/>
                  </a:lnTo>
                  <a:lnTo>
                    <a:pt x="353" y="51"/>
                  </a:lnTo>
                  <a:lnTo>
                    <a:pt x="353" y="53"/>
                  </a:lnTo>
                  <a:lnTo>
                    <a:pt x="353" y="54"/>
                  </a:lnTo>
                  <a:lnTo>
                    <a:pt x="353" y="55"/>
                  </a:lnTo>
                  <a:lnTo>
                    <a:pt x="353" y="56"/>
                  </a:lnTo>
                  <a:lnTo>
                    <a:pt x="353" y="57"/>
                  </a:lnTo>
                  <a:lnTo>
                    <a:pt x="353" y="58"/>
                  </a:lnTo>
                  <a:lnTo>
                    <a:pt x="353" y="60"/>
                  </a:lnTo>
                  <a:lnTo>
                    <a:pt x="353" y="61"/>
                  </a:lnTo>
                  <a:lnTo>
                    <a:pt x="352" y="63"/>
                  </a:lnTo>
                  <a:lnTo>
                    <a:pt x="351" y="64"/>
                  </a:lnTo>
                  <a:lnTo>
                    <a:pt x="350" y="65"/>
                  </a:lnTo>
                  <a:lnTo>
                    <a:pt x="350" y="66"/>
                  </a:lnTo>
                  <a:lnTo>
                    <a:pt x="349" y="66"/>
                  </a:lnTo>
                  <a:lnTo>
                    <a:pt x="349" y="67"/>
                  </a:lnTo>
                  <a:lnTo>
                    <a:pt x="348" y="67"/>
                  </a:lnTo>
                  <a:lnTo>
                    <a:pt x="348" y="68"/>
                  </a:lnTo>
                  <a:lnTo>
                    <a:pt x="348" y="69"/>
                  </a:lnTo>
                  <a:lnTo>
                    <a:pt x="347" y="69"/>
                  </a:lnTo>
                  <a:lnTo>
                    <a:pt x="347" y="70"/>
                  </a:lnTo>
                  <a:lnTo>
                    <a:pt x="347" y="71"/>
                  </a:lnTo>
                  <a:lnTo>
                    <a:pt x="347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4"/>
                  </a:lnTo>
                  <a:lnTo>
                    <a:pt x="345" y="74"/>
                  </a:lnTo>
                  <a:lnTo>
                    <a:pt x="346" y="74"/>
                  </a:lnTo>
                  <a:lnTo>
                    <a:pt x="346" y="75"/>
                  </a:lnTo>
                  <a:lnTo>
                    <a:pt x="345" y="76"/>
                  </a:lnTo>
                  <a:lnTo>
                    <a:pt x="346" y="77"/>
                  </a:lnTo>
                  <a:lnTo>
                    <a:pt x="346" y="78"/>
                  </a:lnTo>
                  <a:lnTo>
                    <a:pt x="346" y="79"/>
                  </a:lnTo>
                  <a:lnTo>
                    <a:pt x="346" y="80"/>
                  </a:lnTo>
                  <a:lnTo>
                    <a:pt x="347" y="80"/>
                  </a:lnTo>
                  <a:lnTo>
                    <a:pt x="348" y="80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9" y="80"/>
                  </a:lnTo>
                  <a:lnTo>
                    <a:pt x="349" y="81"/>
                  </a:lnTo>
                  <a:lnTo>
                    <a:pt x="350" y="81"/>
                  </a:lnTo>
                  <a:lnTo>
                    <a:pt x="350" y="82"/>
                  </a:lnTo>
                  <a:lnTo>
                    <a:pt x="351" y="82"/>
                  </a:lnTo>
                  <a:lnTo>
                    <a:pt x="351" y="83"/>
                  </a:lnTo>
                  <a:lnTo>
                    <a:pt x="351" y="84"/>
                  </a:lnTo>
                  <a:lnTo>
                    <a:pt x="351" y="85"/>
                  </a:lnTo>
                  <a:lnTo>
                    <a:pt x="352" y="85"/>
                  </a:lnTo>
                  <a:lnTo>
                    <a:pt x="352" y="86"/>
                  </a:lnTo>
                  <a:lnTo>
                    <a:pt x="352" y="87"/>
                  </a:lnTo>
                  <a:lnTo>
                    <a:pt x="353" y="87"/>
                  </a:lnTo>
                  <a:lnTo>
                    <a:pt x="353" y="88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4" y="90"/>
                  </a:lnTo>
                  <a:lnTo>
                    <a:pt x="355" y="90"/>
                  </a:lnTo>
                  <a:lnTo>
                    <a:pt x="355" y="89"/>
                  </a:lnTo>
                  <a:lnTo>
                    <a:pt x="356" y="89"/>
                  </a:lnTo>
                  <a:lnTo>
                    <a:pt x="357" y="89"/>
                  </a:lnTo>
                  <a:lnTo>
                    <a:pt x="357" y="88"/>
                  </a:lnTo>
                  <a:lnTo>
                    <a:pt x="358" y="88"/>
                  </a:lnTo>
                  <a:lnTo>
                    <a:pt x="358" y="89"/>
                  </a:lnTo>
                  <a:lnTo>
                    <a:pt x="359" y="89"/>
                  </a:lnTo>
                  <a:lnTo>
                    <a:pt x="360" y="89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1" y="91"/>
                  </a:lnTo>
                  <a:lnTo>
                    <a:pt x="362" y="91"/>
                  </a:lnTo>
                  <a:lnTo>
                    <a:pt x="362" y="92"/>
                  </a:lnTo>
                  <a:lnTo>
                    <a:pt x="363" y="92"/>
                  </a:lnTo>
                  <a:lnTo>
                    <a:pt x="363" y="93"/>
                  </a:lnTo>
                  <a:lnTo>
                    <a:pt x="364" y="93"/>
                  </a:lnTo>
                  <a:lnTo>
                    <a:pt x="364" y="94"/>
                  </a:lnTo>
                  <a:lnTo>
                    <a:pt x="365" y="94"/>
                  </a:lnTo>
                  <a:lnTo>
                    <a:pt x="365" y="95"/>
                  </a:lnTo>
                  <a:lnTo>
                    <a:pt x="366" y="95"/>
                  </a:lnTo>
                  <a:lnTo>
                    <a:pt x="366" y="96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8" y="97"/>
                  </a:lnTo>
                  <a:lnTo>
                    <a:pt x="368" y="98"/>
                  </a:lnTo>
                  <a:lnTo>
                    <a:pt x="369" y="98"/>
                  </a:lnTo>
                  <a:lnTo>
                    <a:pt x="369" y="99"/>
                  </a:lnTo>
                  <a:lnTo>
                    <a:pt x="369" y="100"/>
                  </a:lnTo>
                  <a:lnTo>
                    <a:pt x="370" y="100"/>
                  </a:lnTo>
                  <a:lnTo>
                    <a:pt x="370" y="101"/>
                  </a:lnTo>
                  <a:lnTo>
                    <a:pt x="370" y="102"/>
                  </a:lnTo>
                  <a:lnTo>
                    <a:pt x="371" y="102"/>
                  </a:lnTo>
                  <a:lnTo>
                    <a:pt x="371" y="102"/>
                  </a:lnTo>
                  <a:lnTo>
                    <a:pt x="371" y="103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1" y="106"/>
                  </a:lnTo>
                  <a:lnTo>
                    <a:pt x="371" y="107"/>
                  </a:lnTo>
                  <a:lnTo>
                    <a:pt x="371" y="108"/>
                  </a:lnTo>
                  <a:lnTo>
                    <a:pt x="371" y="109"/>
                  </a:lnTo>
                  <a:lnTo>
                    <a:pt x="371" y="110"/>
                  </a:lnTo>
                  <a:lnTo>
                    <a:pt x="371" y="111"/>
                  </a:lnTo>
                  <a:lnTo>
                    <a:pt x="375" y="111"/>
                  </a:lnTo>
                  <a:lnTo>
                    <a:pt x="377" y="111"/>
                  </a:lnTo>
                  <a:lnTo>
                    <a:pt x="380" y="110"/>
                  </a:lnTo>
                  <a:lnTo>
                    <a:pt x="382" y="110"/>
                  </a:lnTo>
                  <a:lnTo>
                    <a:pt x="384" y="110"/>
                  </a:lnTo>
                  <a:lnTo>
                    <a:pt x="385" y="110"/>
                  </a:lnTo>
                  <a:lnTo>
                    <a:pt x="387" y="110"/>
                  </a:lnTo>
                  <a:lnTo>
                    <a:pt x="390" y="110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9" y="110"/>
                  </a:lnTo>
                  <a:lnTo>
                    <a:pt x="400" y="110"/>
                  </a:lnTo>
                  <a:lnTo>
                    <a:pt x="403" y="109"/>
                  </a:lnTo>
                  <a:lnTo>
                    <a:pt x="404" y="109"/>
                  </a:lnTo>
                  <a:lnTo>
                    <a:pt x="406" y="108"/>
                  </a:lnTo>
                  <a:lnTo>
                    <a:pt x="408" y="106"/>
                  </a:lnTo>
                  <a:lnTo>
                    <a:pt x="409" y="106"/>
                  </a:lnTo>
                  <a:lnTo>
                    <a:pt x="411" y="105"/>
                  </a:lnTo>
                  <a:lnTo>
                    <a:pt x="411" y="104"/>
                  </a:lnTo>
                  <a:lnTo>
                    <a:pt x="412" y="104"/>
                  </a:lnTo>
                  <a:lnTo>
                    <a:pt x="413" y="103"/>
                  </a:lnTo>
                  <a:lnTo>
                    <a:pt x="414" y="103"/>
                  </a:lnTo>
                  <a:lnTo>
                    <a:pt x="414" y="102"/>
                  </a:lnTo>
                  <a:lnTo>
                    <a:pt x="415" y="102"/>
                  </a:lnTo>
                  <a:lnTo>
                    <a:pt x="417" y="102"/>
                  </a:lnTo>
                  <a:lnTo>
                    <a:pt x="418" y="101"/>
                  </a:lnTo>
                  <a:lnTo>
                    <a:pt x="419" y="100"/>
                  </a:lnTo>
                  <a:lnTo>
                    <a:pt x="420" y="100"/>
                  </a:lnTo>
                  <a:lnTo>
                    <a:pt x="424" y="9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2" name="Freeform 91">
              <a:extLst>
                <a:ext uri="{FF2B5EF4-FFF2-40B4-BE49-F238E27FC236}">
                  <a16:creationId xmlns:a16="http://schemas.microsoft.com/office/drawing/2014/main" id="{A028FCC6-9617-9DCA-17A4-0725F6948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388" y="2146300"/>
              <a:ext cx="801688" cy="771525"/>
            </a:xfrm>
            <a:custGeom>
              <a:avLst/>
              <a:gdLst>
                <a:gd name="T0" fmla="*/ 183 w 505"/>
                <a:gd name="T1" fmla="*/ 475 h 486"/>
                <a:gd name="T2" fmla="*/ 165 w 505"/>
                <a:gd name="T3" fmla="*/ 459 h 486"/>
                <a:gd name="T4" fmla="*/ 175 w 505"/>
                <a:gd name="T5" fmla="*/ 433 h 486"/>
                <a:gd name="T6" fmla="*/ 170 w 505"/>
                <a:gd name="T7" fmla="*/ 400 h 486"/>
                <a:gd name="T8" fmla="*/ 147 w 505"/>
                <a:gd name="T9" fmla="*/ 370 h 486"/>
                <a:gd name="T10" fmla="*/ 130 w 505"/>
                <a:gd name="T11" fmla="*/ 339 h 486"/>
                <a:gd name="T12" fmla="*/ 116 w 505"/>
                <a:gd name="T13" fmla="*/ 319 h 486"/>
                <a:gd name="T14" fmla="*/ 66 w 505"/>
                <a:gd name="T15" fmla="*/ 316 h 486"/>
                <a:gd name="T16" fmla="*/ 1 w 505"/>
                <a:gd name="T17" fmla="*/ 316 h 486"/>
                <a:gd name="T18" fmla="*/ 8 w 505"/>
                <a:gd name="T19" fmla="*/ 265 h 486"/>
                <a:gd name="T20" fmla="*/ 37 w 505"/>
                <a:gd name="T21" fmla="*/ 243 h 486"/>
                <a:gd name="T22" fmla="*/ 62 w 505"/>
                <a:gd name="T23" fmla="*/ 229 h 486"/>
                <a:gd name="T24" fmla="*/ 77 w 505"/>
                <a:gd name="T25" fmla="*/ 194 h 486"/>
                <a:gd name="T26" fmla="*/ 94 w 505"/>
                <a:gd name="T27" fmla="*/ 208 h 486"/>
                <a:gd name="T28" fmla="*/ 115 w 505"/>
                <a:gd name="T29" fmla="*/ 231 h 486"/>
                <a:gd name="T30" fmla="*/ 119 w 505"/>
                <a:gd name="T31" fmla="*/ 208 h 486"/>
                <a:gd name="T32" fmla="*/ 143 w 505"/>
                <a:gd name="T33" fmla="*/ 190 h 486"/>
                <a:gd name="T34" fmla="*/ 178 w 505"/>
                <a:gd name="T35" fmla="*/ 167 h 486"/>
                <a:gd name="T36" fmla="*/ 188 w 505"/>
                <a:gd name="T37" fmla="*/ 158 h 486"/>
                <a:gd name="T38" fmla="*/ 188 w 505"/>
                <a:gd name="T39" fmla="*/ 118 h 486"/>
                <a:gd name="T40" fmla="*/ 168 w 505"/>
                <a:gd name="T41" fmla="*/ 89 h 486"/>
                <a:gd name="T42" fmla="*/ 126 w 505"/>
                <a:gd name="T43" fmla="*/ 65 h 486"/>
                <a:gd name="T44" fmla="*/ 113 w 505"/>
                <a:gd name="T45" fmla="*/ 41 h 486"/>
                <a:gd name="T46" fmla="*/ 128 w 505"/>
                <a:gd name="T47" fmla="*/ 34 h 486"/>
                <a:gd name="T48" fmla="*/ 150 w 505"/>
                <a:gd name="T49" fmla="*/ 44 h 486"/>
                <a:gd name="T50" fmla="*/ 181 w 505"/>
                <a:gd name="T51" fmla="*/ 35 h 486"/>
                <a:gd name="T52" fmla="*/ 200 w 505"/>
                <a:gd name="T53" fmla="*/ 47 h 486"/>
                <a:gd name="T54" fmla="*/ 215 w 505"/>
                <a:gd name="T55" fmla="*/ 73 h 486"/>
                <a:gd name="T56" fmla="*/ 248 w 505"/>
                <a:gd name="T57" fmla="*/ 27 h 486"/>
                <a:gd name="T58" fmla="*/ 270 w 505"/>
                <a:gd name="T59" fmla="*/ 3 h 486"/>
                <a:gd name="T60" fmla="*/ 282 w 505"/>
                <a:gd name="T61" fmla="*/ 21 h 486"/>
                <a:gd name="T62" fmla="*/ 292 w 505"/>
                <a:gd name="T63" fmla="*/ 49 h 486"/>
                <a:gd name="T64" fmla="*/ 327 w 505"/>
                <a:gd name="T65" fmla="*/ 54 h 486"/>
                <a:gd name="T66" fmla="*/ 361 w 505"/>
                <a:gd name="T67" fmla="*/ 32 h 486"/>
                <a:gd name="T68" fmla="*/ 438 w 505"/>
                <a:gd name="T69" fmla="*/ 59 h 486"/>
                <a:gd name="T70" fmla="*/ 474 w 505"/>
                <a:gd name="T71" fmla="*/ 62 h 486"/>
                <a:gd name="T72" fmla="*/ 501 w 505"/>
                <a:gd name="T73" fmla="*/ 74 h 486"/>
                <a:gd name="T74" fmla="*/ 487 w 505"/>
                <a:gd name="T75" fmla="*/ 103 h 486"/>
                <a:gd name="T76" fmla="*/ 490 w 505"/>
                <a:gd name="T77" fmla="*/ 167 h 486"/>
                <a:gd name="T78" fmla="*/ 436 w 505"/>
                <a:gd name="T79" fmla="*/ 217 h 486"/>
                <a:gd name="T80" fmla="*/ 421 w 505"/>
                <a:gd name="T81" fmla="*/ 249 h 486"/>
                <a:gd name="T82" fmla="*/ 396 w 505"/>
                <a:gd name="T83" fmla="*/ 276 h 486"/>
                <a:gd name="T84" fmla="*/ 375 w 505"/>
                <a:gd name="T85" fmla="*/ 290 h 486"/>
                <a:gd name="T86" fmla="*/ 370 w 505"/>
                <a:gd name="T87" fmla="*/ 322 h 486"/>
                <a:gd name="T88" fmla="*/ 414 w 505"/>
                <a:gd name="T89" fmla="*/ 332 h 486"/>
                <a:gd name="T90" fmla="*/ 439 w 505"/>
                <a:gd name="T91" fmla="*/ 354 h 486"/>
                <a:gd name="T92" fmla="*/ 436 w 505"/>
                <a:gd name="T93" fmla="*/ 379 h 486"/>
                <a:gd name="T94" fmla="*/ 454 w 505"/>
                <a:gd name="T95" fmla="*/ 385 h 486"/>
                <a:gd name="T96" fmla="*/ 462 w 505"/>
                <a:gd name="T97" fmla="*/ 398 h 486"/>
                <a:gd name="T98" fmla="*/ 462 w 505"/>
                <a:gd name="T99" fmla="*/ 429 h 486"/>
                <a:gd name="T100" fmla="*/ 448 w 505"/>
                <a:gd name="T101" fmla="*/ 443 h 486"/>
                <a:gd name="T102" fmla="*/ 432 w 505"/>
                <a:gd name="T103" fmla="*/ 424 h 486"/>
                <a:gd name="T104" fmla="*/ 418 w 505"/>
                <a:gd name="T105" fmla="*/ 418 h 486"/>
                <a:gd name="T106" fmla="*/ 400 w 505"/>
                <a:gd name="T107" fmla="*/ 427 h 486"/>
                <a:gd name="T108" fmla="*/ 364 w 505"/>
                <a:gd name="T109" fmla="*/ 446 h 486"/>
                <a:gd name="T110" fmla="*/ 327 w 505"/>
                <a:gd name="T111" fmla="*/ 440 h 486"/>
                <a:gd name="T112" fmla="*/ 301 w 505"/>
                <a:gd name="T113" fmla="*/ 432 h 486"/>
                <a:gd name="T114" fmla="*/ 279 w 505"/>
                <a:gd name="T115" fmla="*/ 426 h 486"/>
                <a:gd name="T116" fmla="*/ 270 w 505"/>
                <a:gd name="T117" fmla="*/ 403 h 486"/>
                <a:gd name="T118" fmla="*/ 247 w 505"/>
                <a:gd name="T119" fmla="*/ 410 h 486"/>
                <a:gd name="T120" fmla="*/ 234 w 505"/>
                <a:gd name="T121" fmla="*/ 435 h 486"/>
                <a:gd name="T122" fmla="*/ 229 w 505"/>
                <a:gd name="T123" fmla="*/ 472 h 486"/>
                <a:gd name="T124" fmla="*/ 201 w 505"/>
                <a:gd name="T125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486">
                  <a:moveTo>
                    <a:pt x="200" y="484"/>
                  </a:moveTo>
                  <a:lnTo>
                    <a:pt x="200" y="483"/>
                  </a:lnTo>
                  <a:lnTo>
                    <a:pt x="199" y="483"/>
                  </a:lnTo>
                  <a:lnTo>
                    <a:pt x="198" y="481"/>
                  </a:lnTo>
                  <a:lnTo>
                    <a:pt x="197" y="480"/>
                  </a:lnTo>
                  <a:lnTo>
                    <a:pt x="197" y="479"/>
                  </a:lnTo>
                  <a:lnTo>
                    <a:pt x="196" y="479"/>
                  </a:lnTo>
                  <a:lnTo>
                    <a:pt x="196" y="478"/>
                  </a:lnTo>
                  <a:lnTo>
                    <a:pt x="195" y="477"/>
                  </a:lnTo>
                  <a:lnTo>
                    <a:pt x="194" y="477"/>
                  </a:lnTo>
                  <a:lnTo>
                    <a:pt x="194" y="478"/>
                  </a:lnTo>
                  <a:lnTo>
                    <a:pt x="193" y="478"/>
                  </a:lnTo>
                  <a:lnTo>
                    <a:pt x="192" y="478"/>
                  </a:lnTo>
                  <a:lnTo>
                    <a:pt x="191" y="479"/>
                  </a:lnTo>
                  <a:lnTo>
                    <a:pt x="191" y="478"/>
                  </a:lnTo>
                  <a:lnTo>
                    <a:pt x="190" y="478"/>
                  </a:lnTo>
                  <a:lnTo>
                    <a:pt x="190" y="477"/>
                  </a:lnTo>
                  <a:lnTo>
                    <a:pt x="190" y="477"/>
                  </a:lnTo>
                  <a:lnTo>
                    <a:pt x="190" y="476"/>
                  </a:lnTo>
                  <a:lnTo>
                    <a:pt x="191" y="475"/>
                  </a:lnTo>
                  <a:lnTo>
                    <a:pt x="190" y="475"/>
                  </a:lnTo>
                  <a:lnTo>
                    <a:pt x="189" y="476"/>
                  </a:lnTo>
                  <a:lnTo>
                    <a:pt x="188" y="477"/>
                  </a:lnTo>
                  <a:lnTo>
                    <a:pt x="187" y="477"/>
                  </a:lnTo>
                  <a:lnTo>
                    <a:pt x="186" y="477"/>
                  </a:lnTo>
                  <a:lnTo>
                    <a:pt x="185" y="477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3" y="477"/>
                  </a:lnTo>
                  <a:lnTo>
                    <a:pt x="183" y="477"/>
                  </a:lnTo>
                  <a:lnTo>
                    <a:pt x="182" y="477"/>
                  </a:lnTo>
                  <a:lnTo>
                    <a:pt x="181" y="477"/>
                  </a:lnTo>
                  <a:lnTo>
                    <a:pt x="180" y="478"/>
                  </a:lnTo>
                  <a:lnTo>
                    <a:pt x="180" y="477"/>
                  </a:lnTo>
                  <a:lnTo>
                    <a:pt x="180" y="477"/>
                  </a:lnTo>
                  <a:lnTo>
                    <a:pt x="180" y="476"/>
                  </a:lnTo>
                  <a:lnTo>
                    <a:pt x="180" y="475"/>
                  </a:lnTo>
                  <a:lnTo>
                    <a:pt x="181" y="474"/>
                  </a:lnTo>
                  <a:lnTo>
                    <a:pt x="181" y="475"/>
                  </a:lnTo>
                  <a:lnTo>
                    <a:pt x="181" y="474"/>
                  </a:lnTo>
                  <a:lnTo>
                    <a:pt x="182" y="474"/>
                  </a:lnTo>
                  <a:lnTo>
                    <a:pt x="183" y="475"/>
                  </a:lnTo>
                  <a:lnTo>
                    <a:pt x="184" y="475"/>
                  </a:lnTo>
                  <a:lnTo>
                    <a:pt x="183" y="475"/>
                  </a:lnTo>
                  <a:lnTo>
                    <a:pt x="183" y="474"/>
                  </a:lnTo>
                  <a:lnTo>
                    <a:pt x="183" y="473"/>
                  </a:lnTo>
                  <a:lnTo>
                    <a:pt x="183" y="472"/>
                  </a:lnTo>
                  <a:lnTo>
                    <a:pt x="182" y="472"/>
                  </a:lnTo>
                  <a:lnTo>
                    <a:pt x="182" y="471"/>
                  </a:lnTo>
                  <a:lnTo>
                    <a:pt x="181" y="471"/>
                  </a:lnTo>
                  <a:lnTo>
                    <a:pt x="180" y="471"/>
                  </a:lnTo>
                  <a:lnTo>
                    <a:pt x="179" y="471"/>
                  </a:lnTo>
                  <a:lnTo>
                    <a:pt x="179" y="470"/>
                  </a:lnTo>
                  <a:lnTo>
                    <a:pt x="178" y="469"/>
                  </a:lnTo>
                  <a:lnTo>
                    <a:pt x="177" y="469"/>
                  </a:lnTo>
                  <a:lnTo>
                    <a:pt x="176" y="469"/>
                  </a:lnTo>
                  <a:lnTo>
                    <a:pt x="175" y="469"/>
                  </a:lnTo>
                  <a:lnTo>
                    <a:pt x="174" y="469"/>
                  </a:lnTo>
                  <a:lnTo>
                    <a:pt x="173" y="469"/>
                  </a:lnTo>
                  <a:lnTo>
                    <a:pt x="171" y="469"/>
                  </a:lnTo>
                  <a:lnTo>
                    <a:pt x="170" y="469"/>
                  </a:lnTo>
                  <a:lnTo>
                    <a:pt x="170" y="468"/>
                  </a:lnTo>
                  <a:lnTo>
                    <a:pt x="170" y="467"/>
                  </a:lnTo>
                  <a:lnTo>
                    <a:pt x="171" y="467"/>
                  </a:lnTo>
                  <a:lnTo>
                    <a:pt x="171" y="466"/>
                  </a:lnTo>
                  <a:lnTo>
                    <a:pt x="171" y="465"/>
                  </a:lnTo>
                  <a:lnTo>
                    <a:pt x="170" y="464"/>
                  </a:lnTo>
                  <a:lnTo>
                    <a:pt x="170" y="465"/>
                  </a:lnTo>
                  <a:lnTo>
                    <a:pt x="169" y="465"/>
                  </a:lnTo>
                  <a:lnTo>
                    <a:pt x="168" y="465"/>
                  </a:lnTo>
                  <a:lnTo>
                    <a:pt x="167" y="465"/>
                  </a:lnTo>
                  <a:lnTo>
                    <a:pt x="167" y="466"/>
                  </a:lnTo>
                  <a:lnTo>
                    <a:pt x="167" y="467"/>
                  </a:lnTo>
                  <a:lnTo>
                    <a:pt x="167" y="468"/>
                  </a:lnTo>
                  <a:lnTo>
                    <a:pt x="167" y="469"/>
                  </a:lnTo>
                  <a:lnTo>
                    <a:pt x="166" y="469"/>
                  </a:lnTo>
                  <a:lnTo>
                    <a:pt x="166" y="468"/>
                  </a:lnTo>
                  <a:lnTo>
                    <a:pt x="165" y="468"/>
                  </a:lnTo>
                  <a:lnTo>
                    <a:pt x="165" y="467"/>
                  </a:lnTo>
                  <a:lnTo>
                    <a:pt x="164" y="467"/>
                  </a:lnTo>
                  <a:lnTo>
                    <a:pt x="163" y="467"/>
                  </a:lnTo>
                  <a:lnTo>
                    <a:pt x="163" y="465"/>
                  </a:lnTo>
                  <a:lnTo>
                    <a:pt x="163" y="463"/>
                  </a:lnTo>
                  <a:lnTo>
                    <a:pt x="163" y="462"/>
                  </a:lnTo>
                  <a:lnTo>
                    <a:pt x="164" y="461"/>
                  </a:lnTo>
                  <a:lnTo>
                    <a:pt x="164" y="460"/>
                  </a:lnTo>
                  <a:lnTo>
                    <a:pt x="165" y="460"/>
                  </a:lnTo>
                  <a:lnTo>
                    <a:pt x="165" y="459"/>
                  </a:lnTo>
                  <a:lnTo>
                    <a:pt x="166" y="458"/>
                  </a:lnTo>
                  <a:lnTo>
                    <a:pt x="166" y="457"/>
                  </a:lnTo>
                  <a:lnTo>
                    <a:pt x="167" y="457"/>
                  </a:lnTo>
                  <a:lnTo>
                    <a:pt x="168" y="457"/>
                  </a:lnTo>
                  <a:lnTo>
                    <a:pt x="169" y="457"/>
                  </a:lnTo>
                  <a:lnTo>
                    <a:pt x="169" y="456"/>
                  </a:lnTo>
                  <a:lnTo>
                    <a:pt x="168" y="455"/>
                  </a:lnTo>
                  <a:lnTo>
                    <a:pt x="167" y="455"/>
                  </a:lnTo>
                  <a:lnTo>
                    <a:pt x="167" y="454"/>
                  </a:lnTo>
                  <a:lnTo>
                    <a:pt x="166" y="454"/>
                  </a:lnTo>
                  <a:lnTo>
                    <a:pt x="165" y="453"/>
                  </a:lnTo>
                  <a:lnTo>
                    <a:pt x="164" y="453"/>
                  </a:lnTo>
                  <a:lnTo>
                    <a:pt x="165" y="453"/>
                  </a:lnTo>
                  <a:lnTo>
                    <a:pt x="168" y="451"/>
                  </a:lnTo>
                  <a:lnTo>
                    <a:pt x="168" y="450"/>
                  </a:lnTo>
                  <a:lnTo>
                    <a:pt x="170" y="449"/>
                  </a:lnTo>
                  <a:lnTo>
                    <a:pt x="171" y="448"/>
                  </a:lnTo>
                  <a:lnTo>
                    <a:pt x="172" y="448"/>
                  </a:lnTo>
                  <a:lnTo>
                    <a:pt x="172" y="447"/>
                  </a:lnTo>
                  <a:lnTo>
                    <a:pt x="171" y="447"/>
                  </a:lnTo>
                  <a:lnTo>
                    <a:pt x="170" y="447"/>
                  </a:lnTo>
                  <a:lnTo>
                    <a:pt x="170" y="446"/>
                  </a:lnTo>
                  <a:lnTo>
                    <a:pt x="170" y="444"/>
                  </a:lnTo>
                  <a:lnTo>
                    <a:pt x="169" y="444"/>
                  </a:lnTo>
                  <a:lnTo>
                    <a:pt x="168" y="444"/>
                  </a:lnTo>
                  <a:lnTo>
                    <a:pt x="168" y="443"/>
                  </a:lnTo>
                  <a:lnTo>
                    <a:pt x="169" y="443"/>
                  </a:lnTo>
                  <a:lnTo>
                    <a:pt x="172" y="443"/>
                  </a:lnTo>
                  <a:lnTo>
                    <a:pt x="178" y="443"/>
                  </a:lnTo>
                  <a:lnTo>
                    <a:pt x="178" y="442"/>
                  </a:lnTo>
                  <a:lnTo>
                    <a:pt x="179" y="442"/>
                  </a:lnTo>
                  <a:lnTo>
                    <a:pt x="179" y="441"/>
                  </a:lnTo>
                  <a:lnTo>
                    <a:pt x="179" y="440"/>
                  </a:lnTo>
                  <a:lnTo>
                    <a:pt x="180" y="440"/>
                  </a:lnTo>
                  <a:lnTo>
                    <a:pt x="180" y="439"/>
                  </a:lnTo>
                  <a:lnTo>
                    <a:pt x="180" y="438"/>
                  </a:lnTo>
                  <a:lnTo>
                    <a:pt x="180" y="437"/>
                  </a:lnTo>
                  <a:lnTo>
                    <a:pt x="180" y="436"/>
                  </a:lnTo>
                  <a:lnTo>
                    <a:pt x="179" y="436"/>
                  </a:lnTo>
                  <a:lnTo>
                    <a:pt x="178" y="435"/>
                  </a:lnTo>
                  <a:lnTo>
                    <a:pt x="177" y="435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4" y="432"/>
                  </a:lnTo>
                  <a:lnTo>
                    <a:pt x="173" y="431"/>
                  </a:lnTo>
                  <a:lnTo>
                    <a:pt x="173" y="430"/>
                  </a:lnTo>
                  <a:lnTo>
                    <a:pt x="173" y="429"/>
                  </a:lnTo>
                  <a:lnTo>
                    <a:pt x="174" y="428"/>
                  </a:lnTo>
                  <a:lnTo>
                    <a:pt x="173" y="428"/>
                  </a:lnTo>
                  <a:lnTo>
                    <a:pt x="173" y="427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2" y="422"/>
                  </a:lnTo>
                  <a:lnTo>
                    <a:pt x="172" y="421"/>
                  </a:lnTo>
                  <a:lnTo>
                    <a:pt x="173" y="421"/>
                  </a:lnTo>
                  <a:lnTo>
                    <a:pt x="173" y="420"/>
                  </a:lnTo>
                  <a:lnTo>
                    <a:pt x="174" y="420"/>
                  </a:lnTo>
                  <a:lnTo>
                    <a:pt x="174" y="419"/>
                  </a:lnTo>
                  <a:lnTo>
                    <a:pt x="175" y="419"/>
                  </a:lnTo>
                  <a:lnTo>
                    <a:pt x="174" y="418"/>
                  </a:lnTo>
                  <a:lnTo>
                    <a:pt x="174" y="417"/>
                  </a:lnTo>
                  <a:lnTo>
                    <a:pt x="173" y="417"/>
                  </a:lnTo>
                  <a:lnTo>
                    <a:pt x="172" y="416"/>
                  </a:lnTo>
                  <a:lnTo>
                    <a:pt x="171" y="416"/>
                  </a:lnTo>
                  <a:lnTo>
                    <a:pt x="171" y="415"/>
                  </a:lnTo>
                  <a:lnTo>
                    <a:pt x="171" y="414"/>
                  </a:lnTo>
                  <a:lnTo>
                    <a:pt x="170" y="414"/>
                  </a:lnTo>
                  <a:lnTo>
                    <a:pt x="170" y="413"/>
                  </a:lnTo>
                  <a:lnTo>
                    <a:pt x="170" y="412"/>
                  </a:lnTo>
                  <a:lnTo>
                    <a:pt x="170" y="411"/>
                  </a:lnTo>
                  <a:lnTo>
                    <a:pt x="171" y="411"/>
                  </a:lnTo>
                  <a:lnTo>
                    <a:pt x="172" y="410"/>
                  </a:lnTo>
                  <a:lnTo>
                    <a:pt x="173" y="409"/>
                  </a:lnTo>
                  <a:lnTo>
                    <a:pt x="173" y="408"/>
                  </a:lnTo>
                  <a:lnTo>
                    <a:pt x="174" y="407"/>
                  </a:lnTo>
                  <a:lnTo>
                    <a:pt x="173" y="407"/>
                  </a:lnTo>
                  <a:lnTo>
                    <a:pt x="173" y="406"/>
                  </a:lnTo>
                  <a:lnTo>
                    <a:pt x="172" y="405"/>
                  </a:lnTo>
                  <a:lnTo>
                    <a:pt x="172" y="403"/>
                  </a:lnTo>
                  <a:lnTo>
                    <a:pt x="172" y="402"/>
                  </a:lnTo>
                  <a:lnTo>
                    <a:pt x="171" y="402"/>
                  </a:lnTo>
                  <a:lnTo>
                    <a:pt x="171" y="401"/>
                  </a:lnTo>
                  <a:lnTo>
                    <a:pt x="170" y="400"/>
                  </a:lnTo>
                  <a:lnTo>
                    <a:pt x="169" y="400"/>
                  </a:lnTo>
                  <a:lnTo>
                    <a:pt x="169" y="399"/>
                  </a:lnTo>
                  <a:lnTo>
                    <a:pt x="168" y="399"/>
                  </a:lnTo>
                  <a:lnTo>
                    <a:pt x="168" y="398"/>
                  </a:lnTo>
                  <a:lnTo>
                    <a:pt x="167" y="398"/>
                  </a:lnTo>
                  <a:lnTo>
                    <a:pt x="167" y="397"/>
                  </a:lnTo>
                  <a:lnTo>
                    <a:pt x="166" y="397"/>
                  </a:lnTo>
                  <a:lnTo>
                    <a:pt x="166" y="396"/>
                  </a:lnTo>
                  <a:lnTo>
                    <a:pt x="166" y="394"/>
                  </a:lnTo>
                  <a:lnTo>
                    <a:pt x="165" y="393"/>
                  </a:lnTo>
                  <a:lnTo>
                    <a:pt x="164" y="392"/>
                  </a:lnTo>
                  <a:lnTo>
                    <a:pt x="164" y="391"/>
                  </a:lnTo>
                  <a:lnTo>
                    <a:pt x="163" y="390"/>
                  </a:lnTo>
                  <a:lnTo>
                    <a:pt x="163" y="389"/>
                  </a:lnTo>
                  <a:lnTo>
                    <a:pt x="163" y="388"/>
                  </a:lnTo>
                  <a:lnTo>
                    <a:pt x="163" y="387"/>
                  </a:lnTo>
                  <a:lnTo>
                    <a:pt x="162" y="387"/>
                  </a:lnTo>
                  <a:lnTo>
                    <a:pt x="162" y="386"/>
                  </a:lnTo>
                  <a:lnTo>
                    <a:pt x="161" y="386"/>
                  </a:lnTo>
                  <a:lnTo>
                    <a:pt x="161" y="385"/>
                  </a:lnTo>
                  <a:lnTo>
                    <a:pt x="160" y="385"/>
                  </a:lnTo>
                  <a:lnTo>
                    <a:pt x="160" y="384"/>
                  </a:lnTo>
                  <a:lnTo>
                    <a:pt x="159" y="384"/>
                  </a:lnTo>
                  <a:lnTo>
                    <a:pt x="158" y="384"/>
                  </a:lnTo>
                  <a:lnTo>
                    <a:pt x="157" y="383"/>
                  </a:lnTo>
                  <a:lnTo>
                    <a:pt x="156" y="383"/>
                  </a:lnTo>
                  <a:lnTo>
                    <a:pt x="156" y="382"/>
                  </a:lnTo>
                  <a:lnTo>
                    <a:pt x="155" y="381"/>
                  </a:lnTo>
                  <a:lnTo>
                    <a:pt x="154" y="380"/>
                  </a:lnTo>
                  <a:lnTo>
                    <a:pt x="153" y="380"/>
                  </a:lnTo>
                  <a:lnTo>
                    <a:pt x="152" y="380"/>
                  </a:lnTo>
                  <a:lnTo>
                    <a:pt x="152" y="379"/>
                  </a:lnTo>
                  <a:lnTo>
                    <a:pt x="151" y="379"/>
                  </a:lnTo>
                  <a:lnTo>
                    <a:pt x="151" y="378"/>
                  </a:lnTo>
                  <a:lnTo>
                    <a:pt x="150" y="378"/>
                  </a:lnTo>
                  <a:lnTo>
                    <a:pt x="150" y="377"/>
                  </a:lnTo>
                  <a:lnTo>
                    <a:pt x="150" y="376"/>
                  </a:lnTo>
                  <a:lnTo>
                    <a:pt x="149" y="376"/>
                  </a:lnTo>
                  <a:lnTo>
                    <a:pt x="149" y="375"/>
                  </a:lnTo>
                  <a:lnTo>
                    <a:pt x="148" y="374"/>
                  </a:lnTo>
                  <a:lnTo>
                    <a:pt x="148" y="373"/>
                  </a:lnTo>
                  <a:lnTo>
                    <a:pt x="148" y="372"/>
                  </a:lnTo>
                  <a:lnTo>
                    <a:pt x="147" y="371"/>
                  </a:lnTo>
                  <a:lnTo>
                    <a:pt x="147" y="370"/>
                  </a:lnTo>
                  <a:lnTo>
                    <a:pt x="146" y="370"/>
                  </a:lnTo>
                  <a:lnTo>
                    <a:pt x="146" y="369"/>
                  </a:lnTo>
                  <a:lnTo>
                    <a:pt x="145" y="369"/>
                  </a:lnTo>
                  <a:lnTo>
                    <a:pt x="145" y="368"/>
                  </a:lnTo>
                  <a:lnTo>
                    <a:pt x="144" y="368"/>
                  </a:lnTo>
                  <a:lnTo>
                    <a:pt x="143" y="367"/>
                  </a:lnTo>
                  <a:lnTo>
                    <a:pt x="142" y="366"/>
                  </a:lnTo>
                  <a:lnTo>
                    <a:pt x="142" y="365"/>
                  </a:lnTo>
                  <a:lnTo>
                    <a:pt x="142" y="364"/>
                  </a:lnTo>
                  <a:lnTo>
                    <a:pt x="142" y="363"/>
                  </a:lnTo>
                  <a:lnTo>
                    <a:pt x="141" y="362"/>
                  </a:lnTo>
                  <a:lnTo>
                    <a:pt x="141" y="361"/>
                  </a:lnTo>
                  <a:lnTo>
                    <a:pt x="140" y="360"/>
                  </a:lnTo>
                  <a:lnTo>
                    <a:pt x="140" y="359"/>
                  </a:lnTo>
                  <a:lnTo>
                    <a:pt x="139" y="359"/>
                  </a:lnTo>
                  <a:lnTo>
                    <a:pt x="138" y="358"/>
                  </a:lnTo>
                  <a:lnTo>
                    <a:pt x="137" y="357"/>
                  </a:lnTo>
                  <a:lnTo>
                    <a:pt x="136" y="357"/>
                  </a:lnTo>
                  <a:lnTo>
                    <a:pt x="135" y="357"/>
                  </a:lnTo>
                  <a:lnTo>
                    <a:pt x="134" y="357"/>
                  </a:lnTo>
                  <a:lnTo>
                    <a:pt x="133" y="357"/>
                  </a:lnTo>
                  <a:lnTo>
                    <a:pt x="133" y="356"/>
                  </a:lnTo>
                  <a:lnTo>
                    <a:pt x="132" y="355"/>
                  </a:lnTo>
                  <a:lnTo>
                    <a:pt x="132" y="354"/>
                  </a:lnTo>
                  <a:lnTo>
                    <a:pt x="132" y="353"/>
                  </a:lnTo>
                  <a:lnTo>
                    <a:pt x="132" y="352"/>
                  </a:lnTo>
                  <a:lnTo>
                    <a:pt x="133" y="352"/>
                  </a:lnTo>
                  <a:lnTo>
                    <a:pt x="133" y="351"/>
                  </a:lnTo>
                  <a:lnTo>
                    <a:pt x="133" y="350"/>
                  </a:lnTo>
                  <a:lnTo>
                    <a:pt x="132" y="350"/>
                  </a:lnTo>
                  <a:lnTo>
                    <a:pt x="132" y="349"/>
                  </a:lnTo>
                  <a:lnTo>
                    <a:pt x="132" y="348"/>
                  </a:lnTo>
                  <a:lnTo>
                    <a:pt x="132" y="347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2" y="344"/>
                  </a:lnTo>
                  <a:lnTo>
                    <a:pt x="133" y="344"/>
                  </a:lnTo>
                  <a:lnTo>
                    <a:pt x="133" y="343"/>
                  </a:lnTo>
                  <a:lnTo>
                    <a:pt x="133" y="342"/>
                  </a:lnTo>
                  <a:lnTo>
                    <a:pt x="132" y="341"/>
                  </a:lnTo>
                  <a:lnTo>
                    <a:pt x="132" y="340"/>
                  </a:lnTo>
                  <a:lnTo>
                    <a:pt x="131" y="340"/>
                  </a:lnTo>
                  <a:lnTo>
                    <a:pt x="131" y="339"/>
                  </a:lnTo>
                  <a:lnTo>
                    <a:pt x="130" y="339"/>
                  </a:lnTo>
                  <a:lnTo>
                    <a:pt x="130" y="338"/>
                  </a:lnTo>
                  <a:lnTo>
                    <a:pt x="129" y="338"/>
                  </a:lnTo>
                  <a:lnTo>
                    <a:pt x="129" y="337"/>
                  </a:lnTo>
                  <a:lnTo>
                    <a:pt x="129" y="336"/>
                  </a:lnTo>
                  <a:lnTo>
                    <a:pt x="129" y="335"/>
                  </a:lnTo>
                  <a:lnTo>
                    <a:pt x="129" y="334"/>
                  </a:lnTo>
                  <a:lnTo>
                    <a:pt x="129" y="333"/>
                  </a:lnTo>
                  <a:lnTo>
                    <a:pt x="129" y="332"/>
                  </a:lnTo>
                  <a:lnTo>
                    <a:pt x="129" y="332"/>
                  </a:lnTo>
                  <a:lnTo>
                    <a:pt x="129" y="331"/>
                  </a:lnTo>
                  <a:lnTo>
                    <a:pt x="129" y="330"/>
                  </a:lnTo>
                  <a:lnTo>
                    <a:pt x="129" y="329"/>
                  </a:lnTo>
                  <a:lnTo>
                    <a:pt x="129" y="328"/>
                  </a:lnTo>
                  <a:lnTo>
                    <a:pt x="130" y="328"/>
                  </a:lnTo>
                  <a:lnTo>
                    <a:pt x="130" y="327"/>
                  </a:lnTo>
                  <a:lnTo>
                    <a:pt x="129" y="327"/>
                  </a:lnTo>
                  <a:lnTo>
                    <a:pt x="128" y="327"/>
                  </a:lnTo>
                  <a:lnTo>
                    <a:pt x="128" y="326"/>
                  </a:lnTo>
                  <a:lnTo>
                    <a:pt x="127" y="326"/>
                  </a:lnTo>
                  <a:lnTo>
                    <a:pt x="128" y="326"/>
                  </a:lnTo>
                  <a:lnTo>
                    <a:pt x="127" y="326"/>
                  </a:lnTo>
                  <a:lnTo>
                    <a:pt x="127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5" y="324"/>
                  </a:lnTo>
                  <a:lnTo>
                    <a:pt x="124" y="324"/>
                  </a:lnTo>
                  <a:lnTo>
                    <a:pt x="124" y="323"/>
                  </a:lnTo>
                  <a:lnTo>
                    <a:pt x="124" y="322"/>
                  </a:lnTo>
                  <a:lnTo>
                    <a:pt x="123" y="322"/>
                  </a:lnTo>
                  <a:lnTo>
                    <a:pt x="122" y="321"/>
                  </a:lnTo>
                  <a:lnTo>
                    <a:pt x="122" y="320"/>
                  </a:lnTo>
                  <a:lnTo>
                    <a:pt x="122" y="319"/>
                  </a:lnTo>
                  <a:lnTo>
                    <a:pt x="121" y="319"/>
                  </a:lnTo>
                  <a:lnTo>
                    <a:pt x="120" y="319"/>
                  </a:lnTo>
                  <a:lnTo>
                    <a:pt x="119" y="319"/>
                  </a:lnTo>
                  <a:lnTo>
                    <a:pt x="119" y="318"/>
                  </a:lnTo>
                  <a:lnTo>
                    <a:pt x="119" y="319"/>
                  </a:lnTo>
                  <a:lnTo>
                    <a:pt x="118" y="319"/>
                  </a:lnTo>
                  <a:lnTo>
                    <a:pt x="118" y="320"/>
                  </a:lnTo>
                  <a:lnTo>
                    <a:pt x="117" y="320"/>
                  </a:lnTo>
                  <a:lnTo>
                    <a:pt x="117" y="319"/>
                  </a:lnTo>
                  <a:lnTo>
                    <a:pt x="117" y="320"/>
                  </a:lnTo>
                  <a:lnTo>
                    <a:pt x="116" y="320"/>
                  </a:lnTo>
                  <a:lnTo>
                    <a:pt x="116" y="319"/>
                  </a:lnTo>
                  <a:lnTo>
                    <a:pt x="115" y="318"/>
                  </a:lnTo>
                  <a:lnTo>
                    <a:pt x="115" y="319"/>
                  </a:lnTo>
                  <a:lnTo>
                    <a:pt x="115" y="318"/>
                  </a:lnTo>
                  <a:lnTo>
                    <a:pt x="114" y="318"/>
                  </a:lnTo>
                  <a:lnTo>
                    <a:pt x="114" y="317"/>
                  </a:lnTo>
                  <a:lnTo>
                    <a:pt x="113" y="317"/>
                  </a:lnTo>
                  <a:lnTo>
                    <a:pt x="112" y="317"/>
                  </a:lnTo>
                  <a:lnTo>
                    <a:pt x="111" y="317"/>
                  </a:lnTo>
                  <a:lnTo>
                    <a:pt x="110" y="317"/>
                  </a:lnTo>
                  <a:lnTo>
                    <a:pt x="110" y="316"/>
                  </a:lnTo>
                  <a:lnTo>
                    <a:pt x="109" y="316"/>
                  </a:lnTo>
                  <a:lnTo>
                    <a:pt x="108" y="316"/>
                  </a:lnTo>
                  <a:lnTo>
                    <a:pt x="107" y="316"/>
                  </a:lnTo>
                  <a:lnTo>
                    <a:pt x="106" y="316"/>
                  </a:lnTo>
                  <a:lnTo>
                    <a:pt x="105" y="316"/>
                  </a:lnTo>
                  <a:lnTo>
                    <a:pt x="103" y="316"/>
                  </a:lnTo>
                  <a:lnTo>
                    <a:pt x="102" y="316"/>
                  </a:lnTo>
                  <a:lnTo>
                    <a:pt x="100" y="316"/>
                  </a:lnTo>
                  <a:lnTo>
                    <a:pt x="99" y="316"/>
                  </a:lnTo>
                  <a:lnTo>
                    <a:pt x="98" y="316"/>
                  </a:lnTo>
                  <a:lnTo>
                    <a:pt x="97" y="316"/>
                  </a:lnTo>
                  <a:lnTo>
                    <a:pt x="96" y="316"/>
                  </a:lnTo>
                  <a:lnTo>
                    <a:pt x="95" y="316"/>
                  </a:lnTo>
                  <a:lnTo>
                    <a:pt x="94" y="316"/>
                  </a:lnTo>
                  <a:lnTo>
                    <a:pt x="93" y="316"/>
                  </a:lnTo>
                  <a:lnTo>
                    <a:pt x="92" y="316"/>
                  </a:lnTo>
                  <a:lnTo>
                    <a:pt x="91" y="316"/>
                  </a:lnTo>
                  <a:lnTo>
                    <a:pt x="88" y="316"/>
                  </a:lnTo>
                  <a:lnTo>
                    <a:pt x="87" y="316"/>
                  </a:lnTo>
                  <a:lnTo>
                    <a:pt x="86" y="316"/>
                  </a:lnTo>
                  <a:lnTo>
                    <a:pt x="85" y="316"/>
                  </a:lnTo>
                  <a:lnTo>
                    <a:pt x="84" y="316"/>
                  </a:lnTo>
                  <a:lnTo>
                    <a:pt x="83" y="316"/>
                  </a:lnTo>
                  <a:lnTo>
                    <a:pt x="82" y="316"/>
                  </a:lnTo>
                  <a:lnTo>
                    <a:pt x="81" y="316"/>
                  </a:lnTo>
                  <a:lnTo>
                    <a:pt x="80" y="316"/>
                  </a:lnTo>
                  <a:lnTo>
                    <a:pt x="79" y="316"/>
                  </a:lnTo>
                  <a:lnTo>
                    <a:pt x="78" y="316"/>
                  </a:lnTo>
                  <a:lnTo>
                    <a:pt x="75" y="316"/>
                  </a:lnTo>
                  <a:lnTo>
                    <a:pt x="74" y="316"/>
                  </a:lnTo>
                  <a:lnTo>
                    <a:pt x="72" y="316"/>
                  </a:lnTo>
                  <a:lnTo>
                    <a:pt x="71" y="316"/>
                  </a:lnTo>
                  <a:lnTo>
                    <a:pt x="69" y="316"/>
                  </a:lnTo>
                  <a:lnTo>
                    <a:pt x="66" y="316"/>
                  </a:lnTo>
                  <a:lnTo>
                    <a:pt x="65" y="316"/>
                  </a:lnTo>
                  <a:lnTo>
                    <a:pt x="63" y="316"/>
                  </a:lnTo>
                  <a:lnTo>
                    <a:pt x="62" y="316"/>
                  </a:lnTo>
                  <a:lnTo>
                    <a:pt x="61" y="316"/>
                  </a:lnTo>
                  <a:lnTo>
                    <a:pt x="60" y="316"/>
                  </a:lnTo>
                  <a:lnTo>
                    <a:pt x="59" y="316"/>
                  </a:lnTo>
                  <a:lnTo>
                    <a:pt x="58" y="316"/>
                  </a:lnTo>
                  <a:lnTo>
                    <a:pt x="57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5" y="316"/>
                  </a:lnTo>
                  <a:lnTo>
                    <a:pt x="54" y="316"/>
                  </a:lnTo>
                  <a:lnTo>
                    <a:pt x="53" y="316"/>
                  </a:lnTo>
                  <a:lnTo>
                    <a:pt x="52" y="316"/>
                  </a:lnTo>
                  <a:lnTo>
                    <a:pt x="51" y="316"/>
                  </a:lnTo>
                  <a:lnTo>
                    <a:pt x="47" y="316"/>
                  </a:lnTo>
                  <a:lnTo>
                    <a:pt x="46" y="316"/>
                  </a:lnTo>
                  <a:lnTo>
                    <a:pt x="45" y="316"/>
                  </a:lnTo>
                  <a:lnTo>
                    <a:pt x="44" y="316"/>
                  </a:lnTo>
                  <a:lnTo>
                    <a:pt x="42" y="316"/>
                  </a:lnTo>
                  <a:lnTo>
                    <a:pt x="41" y="316"/>
                  </a:lnTo>
                  <a:lnTo>
                    <a:pt x="40" y="316"/>
                  </a:lnTo>
                  <a:lnTo>
                    <a:pt x="39" y="316"/>
                  </a:lnTo>
                  <a:lnTo>
                    <a:pt x="38" y="316"/>
                  </a:lnTo>
                  <a:lnTo>
                    <a:pt x="37" y="316"/>
                  </a:lnTo>
                  <a:lnTo>
                    <a:pt x="36" y="316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3" y="316"/>
                  </a:lnTo>
                  <a:lnTo>
                    <a:pt x="32" y="316"/>
                  </a:lnTo>
                  <a:lnTo>
                    <a:pt x="31" y="316"/>
                  </a:lnTo>
                  <a:lnTo>
                    <a:pt x="27" y="316"/>
                  </a:lnTo>
                  <a:lnTo>
                    <a:pt x="25" y="316"/>
                  </a:lnTo>
                  <a:lnTo>
                    <a:pt x="21" y="316"/>
                  </a:lnTo>
                  <a:lnTo>
                    <a:pt x="19" y="316"/>
                  </a:lnTo>
                  <a:lnTo>
                    <a:pt x="13" y="316"/>
                  </a:lnTo>
                  <a:lnTo>
                    <a:pt x="11" y="316"/>
                  </a:lnTo>
                  <a:lnTo>
                    <a:pt x="10" y="316"/>
                  </a:lnTo>
                  <a:lnTo>
                    <a:pt x="9" y="316"/>
                  </a:lnTo>
                  <a:lnTo>
                    <a:pt x="7" y="316"/>
                  </a:lnTo>
                  <a:lnTo>
                    <a:pt x="5" y="316"/>
                  </a:lnTo>
                  <a:lnTo>
                    <a:pt x="4" y="316"/>
                  </a:lnTo>
                  <a:lnTo>
                    <a:pt x="3" y="316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09"/>
                  </a:lnTo>
                  <a:lnTo>
                    <a:pt x="0" y="308"/>
                  </a:lnTo>
                  <a:lnTo>
                    <a:pt x="0" y="303"/>
                  </a:lnTo>
                  <a:lnTo>
                    <a:pt x="0" y="298"/>
                  </a:lnTo>
                  <a:lnTo>
                    <a:pt x="0" y="295"/>
                  </a:lnTo>
                  <a:lnTo>
                    <a:pt x="0" y="294"/>
                  </a:lnTo>
                  <a:lnTo>
                    <a:pt x="2" y="294"/>
                  </a:lnTo>
                  <a:lnTo>
                    <a:pt x="2" y="293"/>
                  </a:lnTo>
                  <a:lnTo>
                    <a:pt x="2" y="292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1" y="289"/>
                  </a:lnTo>
                  <a:lnTo>
                    <a:pt x="3" y="286"/>
                  </a:lnTo>
                  <a:lnTo>
                    <a:pt x="4" y="285"/>
                  </a:lnTo>
                  <a:lnTo>
                    <a:pt x="5" y="284"/>
                  </a:lnTo>
                  <a:lnTo>
                    <a:pt x="6" y="283"/>
                  </a:lnTo>
                  <a:lnTo>
                    <a:pt x="6" y="283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10" y="278"/>
                  </a:lnTo>
                  <a:lnTo>
                    <a:pt x="11" y="276"/>
                  </a:lnTo>
                  <a:lnTo>
                    <a:pt x="12" y="276"/>
                  </a:lnTo>
                  <a:lnTo>
                    <a:pt x="13" y="275"/>
                  </a:lnTo>
                  <a:lnTo>
                    <a:pt x="13" y="274"/>
                  </a:lnTo>
                  <a:lnTo>
                    <a:pt x="14" y="274"/>
                  </a:lnTo>
                  <a:lnTo>
                    <a:pt x="14" y="273"/>
                  </a:lnTo>
                  <a:lnTo>
                    <a:pt x="13" y="273"/>
                  </a:lnTo>
                  <a:lnTo>
                    <a:pt x="13" y="272"/>
                  </a:lnTo>
                  <a:lnTo>
                    <a:pt x="12" y="272"/>
                  </a:lnTo>
                  <a:lnTo>
                    <a:pt x="12" y="271"/>
                  </a:lnTo>
                  <a:lnTo>
                    <a:pt x="11" y="271"/>
                  </a:lnTo>
                  <a:lnTo>
                    <a:pt x="11" y="270"/>
                  </a:lnTo>
                  <a:lnTo>
                    <a:pt x="10" y="270"/>
                  </a:lnTo>
                  <a:lnTo>
                    <a:pt x="11" y="270"/>
                  </a:lnTo>
                  <a:lnTo>
                    <a:pt x="11" y="269"/>
                  </a:lnTo>
                  <a:lnTo>
                    <a:pt x="10" y="269"/>
                  </a:lnTo>
                  <a:lnTo>
                    <a:pt x="10" y="268"/>
                  </a:lnTo>
                  <a:lnTo>
                    <a:pt x="9" y="268"/>
                  </a:lnTo>
                  <a:lnTo>
                    <a:pt x="9" y="267"/>
                  </a:lnTo>
                  <a:lnTo>
                    <a:pt x="8" y="267"/>
                  </a:lnTo>
                  <a:lnTo>
                    <a:pt x="8" y="266"/>
                  </a:lnTo>
                  <a:lnTo>
                    <a:pt x="8" y="265"/>
                  </a:lnTo>
                  <a:lnTo>
                    <a:pt x="10" y="265"/>
                  </a:lnTo>
                  <a:lnTo>
                    <a:pt x="11" y="265"/>
                  </a:lnTo>
                  <a:lnTo>
                    <a:pt x="12" y="265"/>
                  </a:lnTo>
                  <a:lnTo>
                    <a:pt x="13" y="265"/>
                  </a:lnTo>
                  <a:lnTo>
                    <a:pt x="14" y="265"/>
                  </a:lnTo>
                  <a:lnTo>
                    <a:pt x="15" y="266"/>
                  </a:lnTo>
                  <a:lnTo>
                    <a:pt x="15" y="267"/>
                  </a:lnTo>
                  <a:lnTo>
                    <a:pt x="16" y="267"/>
                  </a:lnTo>
                  <a:lnTo>
                    <a:pt x="16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0" y="265"/>
                  </a:lnTo>
                  <a:lnTo>
                    <a:pt x="21" y="265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1" y="257"/>
                  </a:lnTo>
                  <a:lnTo>
                    <a:pt x="23" y="257"/>
                  </a:lnTo>
                  <a:lnTo>
                    <a:pt x="24" y="257"/>
                  </a:lnTo>
                  <a:lnTo>
                    <a:pt x="25" y="257"/>
                  </a:lnTo>
                  <a:lnTo>
                    <a:pt x="25" y="259"/>
                  </a:lnTo>
                  <a:lnTo>
                    <a:pt x="25" y="260"/>
                  </a:lnTo>
                  <a:lnTo>
                    <a:pt x="25" y="261"/>
                  </a:lnTo>
                  <a:lnTo>
                    <a:pt x="26" y="261"/>
                  </a:lnTo>
                  <a:lnTo>
                    <a:pt x="27" y="260"/>
                  </a:lnTo>
                  <a:lnTo>
                    <a:pt x="27" y="259"/>
                  </a:lnTo>
                  <a:lnTo>
                    <a:pt x="29" y="257"/>
                  </a:lnTo>
                  <a:lnTo>
                    <a:pt x="30" y="257"/>
                  </a:lnTo>
                  <a:lnTo>
                    <a:pt x="30" y="256"/>
                  </a:lnTo>
                  <a:lnTo>
                    <a:pt x="30" y="255"/>
                  </a:lnTo>
                  <a:lnTo>
                    <a:pt x="30" y="254"/>
                  </a:lnTo>
                  <a:lnTo>
                    <a:pt x="30" y="252"/>
                  </a:lnTo>
                  <a:lnTo>
                    <a:pt x="30" y="250"/>
                  </a:lnTo>
                  <a:lnTo>
                    <a:pt x="33" y="250"/>
                  </a:lnTo>
                  <a:lnTo>
                    <a:pt x="33" y="249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6"/>
                  </a:lnTo>
                  <a:lnTo>
                    <a:pt x="34" y="247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5" y="244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7" y="243"/>
                  </a:lnTo>
                  <a:lnTo>
                    <a:pt x="38" y="243"/>
                  </a:lnTo>
                  <a:lnTo>
                    <a:pt x="39" y="243"/>
                  </a:lnTo>
                  <a:lnTo>
                    <a:pt x="39" y="242"/>
                  </a:lnTo>
                  <a:lnTo>
                    <a:pt x="39" y="239"/>
                  </a:lnTo>
                  <a:lnTo>
                    <a:pt x="39" y="236"/>
                  </a:lnTo>
                  <a:lnTo>
                    <a:pt x="39" y="235"/>
                  </a:lnTo>
                  <a:lnTo>
                    <a:pt x="39" y="235"/>
                  </a:lnTo>
                  <a:lnTo>
                    <a:pt x="40" y="235"/>
                  </a:lnTo>
                  <a:lnTo>
                    <a:pt x="41" y="235"/>
                  </a:lnTo>
                  <a:lnTo>
                    <a:pt x="42" y="235"/>
                  </a:lnTo>
                  <a:lnTo>
                    <a:pt x="43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2" y="236"/>
                  </a:lnTo>
                  <a:lnTo>
                    <a:pt x="43" y="236"/>
                  </a:lnTo>
                  <a:lnTo>
                    <a:pt x="44" y="236"/>
                  </a:lnTo>
                  <a:lnTo>
                    <a:pt x="45" y="236"/>
                  </a:lnTo>
                  <a:lnTo>
                    <a:pt x="45" y="235"/>
                  </a:lnTo>
                  <a:lnTo>
                    <a:pt x="46" y="235"/>
                  </a:lnTo>
                  <a:lnTo>
                    <a:pt x="47" y="235"/>
                  </a:lnTo>
                  <a:lnTo>
                    <a:pt x="47" y="235"/>
                  </a:lnTo>
                  <a:lnTo>
                    <a:pt x="48" y="235"/>
                  </a:lnTo>
                  <a:lnTo>
                    <a:pt x="48" y="234"/>
                  </a:lnTo>
                  <a:lnTo>
                    <a:pt x="49" y="234"/>
                  </a:lnTo>
                  <a:lnTo>
                    <a:pt x="49" y="233"/>
                  </a:lnTo>
                  <a:lnTo>
                    <a:pt x="49" y="232"/>
                  </a:lnTo>
                  <a:lnTo>
                    <a:pt x="50" y="232"/>
                  </a:lnTo>
                  <a:lnTo>
                    <a:pt x="50" y="231"/>
                  </a:lnTo>
                  <a:lnTo>
                    <a:pt x="51" y="231"/>
                  </a:lnTo>
                  <a:lnTo>
                    <a:pt x="52" y="231"/>
                  </a:lnTo>
                  <a:lnTo>
                    <a:pt x="53" y="231"/>
                  </a:lnTo>
                  <a:lnTo>
                    <a:pt x="54" y="231"/>
                  </a:lnTo>
                  <a:lnTo>
                    <a:pt x="55" y="231"/>
                  </a:lnTo>
                  <a:lnTo>
                    <a:pt x="56" y="231"/>
                  </a:lnTo>
                  <a:lnTo>
                    <a:pt x="56" y="231"/>
                  </a:lnTo>
                  <a:lnTo>
                    <a:pt x="57" y="231"/>
                  </a:lnTo>
                  <a:lnTo>
                    <a:pt x="58" y="231"/>
                  </a:lnTo>
                  <a:lnTo>
                    <a:pt x="58" y="232"/>
                  </a:lnTo>
                  <a:lnTo>
                    <a:pt x="59" y="231"/>
                  </a:lnTo>
                  <a:lnTo>
                    <a:pt x="60" y="231"/>
                  </a:lnTo>
                  <a:lnTo>
                    <a:pt x="60" y="230"/>
                  </a:lnTo>
                  <a:lnTo>
                    <a:pt x="61" y="230"/>
                  </a:lnTo>
                  <a:lnTo>
                    <a:pt x="61" y="229"/>
                  </a:lnTo>
                  <a:lnTo>
                    <a:pt x="62" y="229"/>
                  </a:lnTo>
                  <a:lnTo>
                    <a:pt x="62" y="228"/>
                  </a:lnTo>
                  <a:lnTo>
                    <a:pt x="63" y="228"/>
                  </a:lnTo>
                  <a:lnTo>
                    <a:pt x="65" y="228"/>
                  </a:lnTo>
                  <a:lnTo>
                    <a:pt x="66" y="228"/>
                  </a:lnTo>
                  <a:lnTo>
                    <a:pt x="67" y="228"/>
                  </a:lnTo>
                  <a:lnTo>
                    <a:pt x="68" y="228"/>
                  </a:lnTo>
                  <a:lnTo>
                    <a:pt x="68" y="226"/>
                  </a:lnTo>
                  <a:lnTo>
                    <a:pt x="67" y="225"/>
                  </a:lnTo>
                  <a:lnTo>
                    <a:pt x="67" y="224"/>
                  </a:lnTo>
                  <a:lnTo>
                    <a:pt x="67" y="222"/>
                  </a:lnTo>
                  <a:lnTo>
                    <a:pt x="66" y="222"/>
                  </a:lnTo>
                  <a:lnTo>
                    <a:pt x="65" y="222"/>
                  </a:lnTo>
                  <a:lnTo>
                    <a:pt x="64" y="222"/>
                  </a:lnTo>
                  <a:lnTo>
                    <a:pt x="64" y="221"/>
                  </a:lnTo>
                  <a:lnTo>
                    <a:pt x="64" y="220"/>
                  </a:lnTo>
                  <a:lnTo>
                    <a:pt x="64" y="219"/>
                  </a:lnTo>
                  <a:lnTo>
                    <a:pt x="64" y="218"/>
                  </a:lnTo>
                  <a:lnTo>
                    <a:pt x="64" y="215"/>
                  </a:lnTo>
                  <a:lnTo>
                    <a:pt x="64" y="213"/>
                  </a:lnTo>
                  <a:lnTo>
                    <a:pt x="64" y="212"/>
                  </a:lnTo>
                  <a:lnTo>
                    <a:pt x="64" y="211"/>
                  </a:lnTo>
                  <a:lnTo>
                    <a:pt x="65" y="211"/>
                  </a:lnTo>
                  <a:lnTo>
                    <a:pt x="67" y="211"/>
                  </a:lnTo>
                  <a:lnTo>
                    <a:pt x="68" y="211"/>
                  </a:lnTo>
                  <a:lnTo>
                    <a:pt x="69" y="211"/>
                  </a:lnTo>
                  <a:lnTo>
                    <a:pt x="69" y="210"/>
                  </a:lnTo>
                  <a:lnTo>
                    <a:pt x="69" y="209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69" y="205"/>
                  </a:lnTo>
                  <a:lnTo>
                    <a:pt x="69" y="204"/>
                  </a:lnTo>
                  <a:lnTo>
                    <a:pt x="70" y="204"/>
                  </a:lnTo>
                  <a:lnTo>
                    <a:pt x="73" y="204"/>
                  </a:lnTo>
                  <a:lnTo>
                    <a:pt x="73" y="201"/>
                  </a:lnTo>
                  <a:lnTo>
                    <a:pt x="74" y="201"/>
                  </a:lnTo>
                  <a:lnTo>
                    <a:pt x="75" y="201"/>
                  </a:lnTo>
                  <a:lnTo>
                    <a:pt x="76" y="201"/>
                  </a:lnTo>
                  <a:lnTo>
                    <a:pt x="77" y="201"/>
                  </a:lnTo>
                  <a:lnTo>
                    <a:pt x="77" y="200"/>
                  </a:lnTo>
                  <a:lnTo>
                    <a:pt x="77" y="199"/>
                  </a:lnTo>
                  <a:lnTo>
                    <a:pt x="77" y="198"/>
                  </a:lnTo>
                  <a:lnTo>
                    <a:pt x="77" y="197"/>
                  </a:lnTo>
                  <a:lnTo>
                    <a:pt x="77" y="196"/>
                  </a:lnTo>
                  <a:lnTo>
                    <a:pt x="77" y="194"/>
                  </a:lnTo>
                  <a:lnTo>
                    <a:pt x="77" y="193"/>
                  </a:lnTo>
                  <a:lnTo>
                    <a:pt x="78" y="193"/>
                  </a:lnTo>
                  <a:lnTo>
                    <a:pt x="79" y="193"/>
                  </a:lnTo>
                  <a:lnTo>
                    <a:pt x="80" y="193"/>
                  </a:lnTo>
                  <a:lnTo>
                    <a:pt x="81" y="193"/>
                  </a:lnTo>
                  <a:lnTo>
                    <a:pt x="82" y="193"/>
                  </a:lnTo>
                  <a:lnTo>
                    <a:pt x="82" y="192"/>
                  </a:lnTo>
                  <a:lnTo>
                    <a:pt x="82" y="191"/>
                  </a:lnTo>
                  <a:lnTo>
                    <a:pt x="83" y="191"/>
                  </a:lnTo>
                  <a:lnTo>
                    <a:pt x="84" y="191"/>
                  </a:lnTo>
                  <a:lnTo>
                    <a:pt x="85" y="191"/>
                  </a:lnTo>
                  <a:lnTo>
                    <a:pt x="86" y="191"/>
                  </a:lnTo>
                  <a:lnTo>
                    <a:pt x="86" y="192"/>
                  </a:lnTo>
                  <a:lnTo>
                    <a:pt x="87" y="193"/>
                  </a:lnTo>
                  <a:lnTo>
                    <a:pt x="87" y="194"/>
                  </a:lnTo>
                  <a:lnTo>
                    <a:pt x="88" y="194"/>
                  </a:lnTo>
                  <a:lnTo>
                    <a:pt x="88" y="195"/>
                  </a:lnTo>
                  <a:lnTo>
                    <a:pt x="88" y="196"/>
                  </a:lnTo>
                  <a:lnTo>
                    <a:pt x="87" y="196"/>
                  </a:lnTo>
                  <a:lnTo>
                    <a:pt x="88" y="196"/>
                  </a:lnTo>
                  <a:lnTo>
                    <a:pt x="88" y="197"/>
                  </a:lnTo>
                  <a:lnTo>
                    <a:pt x="88" y="196"/>
                  </a:lnTo>
                  <a:lnTo>
                    <a:pt x="89" y="196"/>
                  </a:lnTo>
                  <a:lnTo>
                    <a:pt x="89" y="195"/>
                  </a:lnTo>
                  <a:lnTo>
                    <a:pt x="90" y="196"/>
                  </a:lnTo>
                  <a:lnTo>
                    <a:pt x="89" y="196"/>
                  </a:lnTo>
                  <a:lnTo>
                    <a:pt x="89" y="197"/>
                  </a:lnTo>
                  <a:lnTo>
                    <a:pt x="90" y="198"/>
                  </a:lnTo>
                  <a:lnTo>
                    <a:pt x="90" y="199"/>
                  </a:lnTo>
                  <a:lnTo>
                    <a:pt x="90" y="200"/>
                  </a:lnTo>
                  <a:lnTo>
                    <a:pt x="90" y="201"/>
                  </a:lnTo>
                  <a:lnTo>
                    <a:pt x="91" y="201"/>
                  </a:lnTo>
                  <a:lnTo>
                    <a:pt x="92" y="201"/>
                  </a:lnTo>
                  <a:lnTo>
                    <a:pt x="92" y="202"/>
                  </a:lnTo>
                  <a:lnTo>
                    <a:pt x="91" y="202"/>
                  </a:lnTo>
                  <a:lnTo>
                    <a:pt x="91" y="203"/>
                  </a:lnTo>
                  <a:lnTo>
                    <a:pt x="91" y="204"/>
                  </a:lnTo>
                  <a:lnTo>
                    <a:pt x="91" y="205"/>
                  </a:lnTo>
                  <a:lnTo>
                    <a:pt x="92" y="205"/>
                  </a:lnTo>
                  <a:lnTo>
                    <a:pt x="93" y="205"/>
                  </a:lnTo>
                  <a:lnTo>
                    <a:pt x="93" y="206"/>
                  </a:lnTo>
                  <a:lnTo>
                    <a:pt x="93" y="207"/>
                  </a:lnTo>
                  <a:lnTo>
                    <a:pt x="94" y="207"/>
                  </a:lnTo>
                  <a:lnTo>
                    <a:pt x="94" y="208"/>
                  </a:lnTo>
                  <a:lnTo>
                    <a:pt x="95" y="208"/>
                  </a:lnTo>
                  <a:lnTo>
                    <a:pt x="96" y="209"/>
                  </a:lnTo>
                  <a:lnTo>
                    <a:pt x="97" y="209"/>
                  </a:lnTo>
                  <a:lnTo>
                    <a:pt x="98" y="210"/>
                  </a:lnTo>
                  <a:lnTo>
                    <a:pt x="98" y="211"/>
                  </a:lnTo>
                  <a:lnTo>
                    <a:pt x="98" y="212"/>
                  </a:lnTo>
                  <a:lnTo>
                    <a:pt x="98" y="213"/>
                  </a:lnTo>
                  <a:lnTo>
                    <a:pt x="98" y="214"/>
                  </a:lnTo>
                  <a:lnTo>
                    <a:pt x="98" y="215"/>
                  </a:lnTo>
                  <a:lnTo>
                    <a:pt x="98" y="216"/>
                  </a:lnTo>
                  <a:lnTo>
                    <a:pt x="99" y="216"/>
                  </a:lnTo>
                  <a:lnTo>
                    <a:pt x="99" y="217"/>
                  </a:lnTo>
                  <a:lnTo>
                    <a:pt x="100" y="218"/>
                  </a:lnTo>
                  <a:lnTo>
                    <a:pt x="101" y="218"/>
                  </a:lnTo>
                  <a:lnTo>
                    <a:pt x="102" y="219"/>
                  </a:lnTo>
                  <a:lnTo>
                    <a:pt x="103" y="219"/>
                  </a:lnTo>
                  <a:lnTo>
                    <a:pt x="104" y="219"/>
                  </a:lnTo>
                  <a:lnTo>
                    <a:pt x="104" y="219"/>
                  </a:lnTo>
                  <a:lnTo>
                    <a:pt x="104" y="220"/>
                  </a:lnTo>
                  <a:lnTo>
                    <a:pt x="105" y="220"/>
                  </a:lnTo>
                  <a:lnTo>
                    <a:pt x="105" y="221"/>
                  </a:lnTo>
                  <a:lnTo>
                    <a:pt x="105" y="222"/>
                  </a:lnTo>
                  <a:lnTo>
                    <a:pt x="105" y="223"/>
                  </a:lnTo>
                  <a:lnTo>
                    <a:pt x="106" y="224"/>
                  </a:lnTo>
                  <a:lnTo>
                    <a:pt x="106" y="225"/>
                  </a:lnTo>
                  <a:lnTo>
                    <a:pt x="107" y="225"/>
                  </a:lnTo>
                  <a:lnTo>
                    <a:pt x="107" y="226"/>
                  </a:lnTo>
                  <a:lnTo>
                    <a:pt x="108" y="226"/>
                  </a:lnTo>
                  <a:lnTo>
                    <a:pt x="109" y="226"/>
                  </a:lnTo>
                  <a:lnTo>
                    <a:pt x="110" y="226"/>
                  </a:lnTo>
                  <a:lnTo>
                    <a:pt x="111" y="226"/>
                  </a:lnTo>
                  <a:lnTo>
                    <a:pt x="111" y="227"/>
                  </a:lnTo>
                  <a:lnTo>
                    <a:pt x="111" y="228"/>
                  </a:lnTo>
                  <a:lnTo>
                    <a:pt x="110" y="228"/>
                  </a:lnTo>
                  <a:lnTo>
                    <a:pt x="110" y="229"/>
                  </a:lnTo>
                  <a:lnTo>
                    <a:pt x="111" y="229"/>
                  </a:lnTo>
                  <a:lnTo>
                    <a:pt x="111" y="230"/>
                  </a:lnTo>
                  <a:lnTo>
                    <a:pt x="112" y="231"/>
                  </a:lnTo>
                  <a:lnTo>
                    <a:pt x="113" y="231"/>
                  </a:lnTo>
                  <a:lnTo>
                    <a:pt x="114" y="231"/>
                  </a:lnTo>
                  <a:lnTo>
                    <a:pt x="115" y="231"/>
                  </a:lnTo>
                  <a:lnTo>
                    <a:pt x="116" y="232"/>
                  </a:lnTo>
                  <a:lnTo>
                    <a:pt x="116" y="231"/>
                  </a:lnTo>
                  <a:lnTo>
                    <a:pt x="115" y="231"/>
                  </a:lnTo>
                  <a:lnTo>
                    <a:pt x="115" y="230"/>
                  </a:lnTo>
                  <a:lnTo>
                    <a:pt x="114" y="229"/>
                  </a:lnTo>
                  <a:lnTo>
                    <a:pt x="115" y="229"/>
                  </a:lnTo>
                  <a:lnTo>
                    <a:pt x="116" y="229"/>
                  </a:lnTo>
                  <a:lnTo>
                    <a:pt x="117" y="229"/>
                  </a:lnTo>
                  <a:lnTo>
                    <a:pt x="117" y="228"/>
                  </a:lnTo>
                  <a:lnTo>
                    <a:pt x="118" y="228"/>
                  </a:lnTo>
                  <a:lnTo>
                    <a:pt x="119" y="228"/>
                  </a:lnTo>
                  <a:lnTo>
                    <a:pt x="119" y="227"/>
                  </a:lnTo>
                  <a:lnTo>
                    <a:pt x="118" y="227"/>
                  </a:lnTo>
                  <a:lnTo>
                    <a:pt x="119" y="226"/>
                  </a:lnTo>
                  <a:lnTo>
                    <a:pt x="119" y="225"/>
                  </a:lnTo>
                  <a:lnTo>
                    <a:pt x="119" y="224"/>
                  </a:lnTo>
                  <a:lnTo>
                    <a:pt x="120" y="224"/>
                  </a:lnTo>
                  <a:lnTo>
                    <a:pt x="120" y="223"/>
                  </a:lnTo>
                  <a:lnTo>
                    <a:pt x="121" y="223"/>
                  </a:lnTo>
                  <a:lnTo>
                    <a:pt x="121" y="222"/>
                  </a:lnTo>
                  <a:lnTo>
                    <a:pt x="122" y="222"/>
                  </a:lnTo>
                  <a:lnTo>
                    <a:pt x="122" y="221"/>
                  </a:lnTo>
                  <a:lnTo>
                    <a:pt x="122" y="220"/>
                  </a:lnTo>
                  <a:lnTo>
                    <a:pt x="123" y="220"/>
                  </a:lnTo>
                  <a:lnTo>
                    <a:pt x="123" y="219"/>
                  </a:lnTo>
                  <a:lnTo>
                    <a:pt x="124" y="219"/>
                  </a:lnTo>
                  <a:lnTo>
                    <a:pt x="125" y="219"/>
                  </a:lnTo>
                  <a:lnTo>
                    <a:pt x="125" y="218"/>
                  </a:lnTo>
                  <a:lnTo>
                    <a:pt x="126" y="218"/>
                  </a:lnTo>
                  <a:lnTo>
                    <a:pt x="125" y="217"/>
                  </a:lnTo>
                  <a:lnTo>
                    <a:pt x="125" y="216"/>
                  </a:lnTo>
                  <a:lnTo>
                    <a:pt x="124" y="216"/>
                  </a:lnTo>
                  <a:lnTo>
                    <a:pt x="123" y="216"/>
                  </a:lnTo>
                  <a:lnTo>
                    <a:pt x="123" y="215"/>
                  </a:lnTo>
                  <a:lnTo>
                    <a:pt x="122" y="215"/>
                  </a:lnTo>
                  <a:lnTo>
                    <a:pt x="122" y="214"/>
                  </a:lnTo>
                  <a:lnTo>
                    <a:pt x="121" y="214"/>
                  </a:lnTo>
                  <a:lnTo>
                    <a:pt x="121" y="213"/>
                  </a:lnTo>
                  <a:lnTo>
                    <a:pt x="120" y="212"/>
                  </a:lnTo>
                  <a:lnTo>
                    <a:pt x="121" y="212"/>
                  </a:lnTo>
                  <a:lnTo>
                    <a:pt x="122" y="212"/>
                  </a:lnTo>
                  <a:lnTo>
                    <a:pt x="123" y="212"/>
                  </a:lnTo>
                  <a:lnTo>
                    <a:pt x="123" y="210"/>
                  </a:lnTo>
                  <a:lnTo>
                    <a:pt x="122" y="210"/>
                  </a:lnTo>
                  <a:lnTo>
                    <a:pt x="121" y="210"/>
                  </a:lnTo>
                  <a:lnTo>
                    <a:pt x="120" y="210"/>
                  </a:lnTo>
                  <a:lnTo>
                    <a:pt x="119" y="208"/>
                  </a:lnTo>
                  <a:lnTo>
                    <a:pt x="119" y="207"/>
                  </a:lnTo>
                  <a:lnTo>
                    <a:pt x="120" y="207"/>
                  </a:lnTo>
                  <a:lnTo>
                    <a:pt x="121" y="207"/>
                  </a:lnTo>
                  <a:lnTo>
                    <a:pt x="122" y="207"/>
                  </a:lnTo>
                  <a:lnTo>
                    <a:pt x="123" y="207"/>
                  </a:lnTo>
                  <a:lnTo>
                    <a:pt x="124" y="207"/>
                  </a:lnTo>
                  <a:lnTo>
                    <a:pt x="125" y="207"/>
                  </a:lnTo>
                  <a:lnTo>
                    <a:pt x="126" y="207"/>
                  </a:lnTo>
                  <a:lnTo>
                    <a:pt x="127" y="207"/>
                  </a:lnTo>
                  <a:lnTo>
                    <a:pt x="127" y="206"/>
                  </a:lnTo>
                  <a:lnTo>
                    <a:pt x="126" y="206"/>
                  </a:lnTo>
                  <a:lnTo>
                    <a:pt x="126" y="205"/>
                  </a:lnTo>
                  <a:lnTo>
                    <a:pt x="126" y="204"/>
                  </a:lnTo>
                  <a:lnTo>
                    <a:pt x="126" y="203"/>
                  </a:lnTo>
                  <a:lnTo>
                    <a:pt x="127" y="203"/>
                  </a:lnTo>
                  <a:lnTo>
                    <a:pt x="127" y="202"/>
                  </a:lnTo>
                  <a:lnTo>
                    <a:pt x="127" y="201"/>
                  </a:lnTo>
                  <a:lnTo>
                    <a:pt x="127" y="200"/>
                  </a:lnTo>
                  <a:lnTo>
                    <a:pt x="128" y="200"/>
                  </a:lnTo>
                  <a:lnTo>
                    <a:pt x="128" y="199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29" y="197"/>
                  </a:lnTo>
                  <a:lnTo>
                    <a:pt x="129" y="196"/>
                  </a:lnTo>
                  <a:lnTo>
                    <a:pt x="128" y="196"/>
                  </a:lnTo>
                  <a:lnTo>
                    <a:pt x="128" y="195"/>
                  </a:lnTo>
                  <a:lnTo>
                    <a:pt x="129" y="195"/>
                  </a:lnTo>
                  <a:lnTo>
                    <a:pt x="130" y="195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1" y="195"/>
                  </a:lnTo>
                  <a:lnTo>
                    <a:pt x="132" y="196"/>
                  </a:lnTo>
                  <a:lnTo>
                    <a:pt x="132" y="195"/>
                  </a:lnTo>
                  <a:lnTo>
                    <a:pt x="133" y="196"/>
                  </a:lnTo>
                  <a:lnTo>
                    <a:pt x="134" y="196"/>
                  </a:lnTo>
                  <a:lnTo>
                    <a:pt x="136" y="196"/>
                  </a:lnTo>
                  <a:lnTo>
                    <a:pt x="136" y="195"/>
                  </a:lnTo>
                  <a:lnTo>
                    <a:pt x="136" y="194"/>
                  </a:lnTo>
                  <a:lnTo>
                    <a:pt x="136" y="193"/>
                  </a:lnTo>
                  <a:lnTo>
                    <a:pt x="137" y="193"/>
                  </a:lnTo>
                  <a:lnTo>
                    <a:pt x="138" y="192"/>
                  </a:lnTo>
                  <a:lnTo>
                    <a:pt x="140" y="192"/>
                  </a:lnTo>
                  <a:lnTo>
                    <a:pt x="140" y="191"/>
                  </a:lnTo>
                  <a:lnTo>
                    <a:pt x="143" y="190"/>
                  </a:lnTo>
                  <a:lnTo>
                    <a:pt x="144" y="190"/>
                  </a:lnTo>
                  <a:lnTo>
                    <a:pt x="145" y="189"/>
                  </a:lnTo>
                  <a:lnTo>
                    <a:pt x="146" y="189"/>
                  </a:lnTo>
                  <a:lnTo>
                    <a:pt x="147" y="189"/>
                  </a:lnTo>
                  <a:lnTo>
                    <a:pt x="148" y="188"/>
                  </a:lnTo>
                  <a:lnTo>
                    <a:pt x="149" y="188"/>
                  </a:lnTo>
                  <a:lnTo>
                    <a:pt x="150" y="188"/>
                  </a:lnTo>
                  <a:lnTo>
                    <a:pt x="152" y="187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3" y="186"/>
                  </a:lnTo>
                  <a:lnTo>
                    <a:pt x="153" y="186"/>
                  </a:lnTo>
                  <a:lnTo>
                    <a:pt x="154" y="186"/>
                  </a:lnTo>
                  <a:lnTo>
                    <a:pt x="154" y="185"/>
                  </a:lnTo>
                  <a:lnTo>
                    <a:pt x="155" y="185"/>
                  </a:lnTo>
                  <a:lnTo>
                    <a:pt x="155" y="184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7" y="183"/>
                  </a:lnTo>
                  <a:lnTo>
                    <a:pt x="157" y="182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0"/>
                  </a:lnTo>
                  <a:lnTo>
                    <a:pt x="160" y="180"/>
                  </a:lnTo>
                  <a:lnTo>
                    <a:pt x="160" y="179"/>
                  </a:lnTo>
                  <a:lnTo>
                    <a:pt x="163" y="176"/>
                  </a:lnTo>
                  <a:lnTo>
                    <a:pt x="164" y="175"/>
                  </a:lnTo>
                  <a:lnTo>
                    <a:pt x="166" y="174"/>
                  </a:lnTo>
                  <a:lnTo>
                    <a:pt x="166" y="173"/>
                  </a:lnTo>
                  <a:lnTo>
                    <a:pt x="167" y="173"/>
                  </a:lnTo>
                  <a:lnTo>
                    <a:pt x="168" y="173"/>
                  </a:lnTo>
                  <a:lnTo>
                    <a:pt x="169" y="173"/>
                  </a:lnTo>
                  <a:lnTo>
                    <a:pt x="169" y="172"/>
                  </a:lnTo>
                  <a:lnTo>
                    <a:pt x="170" y="172"/>
                  </a:lnTo>
                  <a:lnTo>
                    <a:pt x="172" y="172"/>
                  </a:lnTo>
                  <a:lnTo>
                    <a:pt x="172" y="171"/>
                  </a:lnTo>
                  <a:lnTo>
                    <a:pt x="173" y="171"/>
                  </a:lnTo>
                  <a:lnTo>
                    <a:pt x="174" y="171"/>
                  </a:lnTo>
                  <a:lnTo>
                    <a:pt x="176" y="171"/>
                  </a:lnTo>
                  <a:lnTo>
                    <a:pt x="177" y="170"/>
                  </a:lnTo>
                  <a:lnTo>
                    <a:pt x="179" y="169"/>
                  </a:lnTo>
                  <a:lnTo>
                    <a:pt x="180" y="169"/>
                  </a:lnTo>
                  <a:lnTo>
                    <a:pt x="179" y="168"/>
                  </a:lnTo>
                  <a:lnTo>
                    <a:pt x="178" y="167"/>
                  </a:lnTo>
                  <a:lnTo>
                    <a:pt x="177" y="166"/>
                  </a:lnTo>
                  <a:lnTo>
                    <a:pt x="177" y="165"/>
                  </a:lnTo>
                  <a:lnTo>
                    <a:pt x="179" y="164"/>
                  </a:lnTo>
                  <a:lnTo>
                    <a:pt x="180" y="163"/>
                  </a:lnTo>
                  <a:lnTo>
                    <a:pt x="181" y="164"/>
                  </a:lnTo>
                  <a:lnTo>
                    <a:pt x="182" y="164"/>
                  </a:lnTo>
                  <a:lnTo>
                    <a:pt x="182" y="165"/>
                  </a:lnTo>
                  <a:lnTo>
                    <a:pt x="183" y="165"/>
                  </a:lnTo>
                  <a:lnTo>
                    <a:pt x="183" y="166"/>
                  </a:lnTo>
                  <a:lnTo>
                    <a:pt x="184" y="166"/>
                  </a:lnTo>
                  <a:lnTo>
                    <a:pt x="184" y="167"/>
                  </a:lnTo>
                  <a:lnTo>
                    <a:pt x="185" y="167"/>
                  </a:lnTo>
                  <a:lnTo>
                    <a:pt x="185" y="168"/>
                  </a:lnTo>
                  <a:lnTo>
                    <a:pt x="186" y="168"/>
                  </a:lnTo>
                  <a:lnTo>
                    <a:pt x="186" y="169"/>
                  </a:lnTo>
                  <a:lnTo>
                    <a:pt x="186" y="170"/>
                  </a:lnTo>
                  <a:lnTo>
                    <a:pt x="187" y="170"/>
                  </a:lnTo>
                  <a:lnTo>
                    <a:pt x="187" y="171"/>
                  </a:lnTo>
                  <a:lnTo>
                    <a:pt x="187" y="172"/>
                  </a:lnTo>
                  <a:lnTo>
                    <a:pt x="188" y="172"/>
                  </a:lnTo>
                  <a:lnTo>
                    <a:pt x="189" y="172"/>
                  </a:lnTo>
                  <a:lnTo>
                    <a:pt x="190" y="172"/>
                  </a:lnTo>
                  <a:lnTo>
                    <a:pt x="191" y="172"/>
                  </a:lnTo>
                  <a:lnTo>
                    <a:pt x="192" y="172"/>
                  </a:lnTo>
                  <a:lnTo>
                    <a:pt x="192" y="171"/>
                  </a:lnTo>
                  <a:lnTo>
                    <a:pt x="193" y="171"/>
                  </a:lnTo>
                  <a:lnTo>
                    <a:pt x="193" y="170"/>
                  </a:lnTo>
                  <a:lnTo>
                    <a:pt x="194" y="170"/>
                  </a:lnTo>
                  <a:lnTo>
                    <a:pt x="193" y="169"/>
                  </a:lnTo>
                  <a:lnTo>
                    <a:pt x="192" y="169"/>
                  </a:lnTo>
                  <a:lnTo>
                    <a:pt x="192" y="168"/>
                  </a:lnTo>
                  <a:lnTo>
                    <a:pt x="191" y="167"/>
                  </a:lnTo>
                  <a:lnTo>
                    <a:pt x="190" y="166"/>
                  </a:lnTo>
                  <a:lnTo>
                    <a:pt x="190" y="165"/>
                  </a:lnTo>
                  <a:lnTo>
                    <a:pt x="190" y="164"/>
                  </a:lnTo>
                  <a:lnTo>
                    <a:pt x="189" y="164"/>
                  </a:lnTo>
                  <a:lnTo>
                    <a:pt x="189" y="163"/>
                  </a:lnTo>
                  <a:lnTo>
                    <a:pt x="189" y="162"/>
                  </a:lnTo>
                  <a:lnTo>
                    <a:pt x="189" y="161"/>
                  </a:lnTo>
                  <a:lnTo>
                    <a:pt x="188" y="160"/>
                  </a:lnTo>
                  <a:lnTo>
                    <a:pt x="188" y="159"/>
                  </a:lnTo>
                  <a:lnTo>
                    <a:pt x="189" y="159"/>
                  </a:lnTo>
                  <a:lnTo>
                    <a:pt x="188" y="159"/>
                  </a:lnTo>
                  <a:lnTo>
                    <a:pt x="188" y="158"/>
                  </a:lnTo>
                  <a:lnTo>
                    <a:pt x="188" y="157"/>
                  </a:lnTo>
                  <a:lnTo>
                    <a:pt x="188" y="156"/>
                  </a:lnTo>
                  <a:lnTo>
                    <a:pt x="188" y="155"/>
                  </a:lnTo>
                  <a:lnTo>
                    <a:pt x="189" y="155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90" y="152"/>
                  </a:lnTo>
                  <a:lnTo>
                    <a:pt x="190" y="151"/>
                  </a:lnTo>
                  <a:lnTo>
                    <a:pt x="190" y="150"/>
                  </a:lnTo>
                  <a:lnTo>
                    <a:pt x="190" y="149"/>
                  </a:lnTo>
                  <a:lnTo>
                    <a:pt x="190" y="148"/>
                  </a:lnTo>
                  <a:lnTo>
                    <a:pt x="190" y="147"/>
                  </a:lnTo>
                  <a:lnTo>
                    <a:pt x="190" y="146"/>
                  </a:lnTo>
                  <a:lnTo>
                    <a:pt x="191" y="142"/>
                  </a:lnTo>
                  <a:lnTo>
                    <a:pt x="191" y="141"/>
                  </a:lnTo>
                  <a:lnTo>
                    <a:pt x="191" y="140"/>
                  </a:lnTo>
                  <a:lnTo>
                    <a:pt x="191" y="139"/>
                  </a:lnTo>
                  <a:lnTo>
                    <a:pt x="191" y="138"/>
                  </a:lnTo>
                  <a:lnTo>
                    <a:pt x="191" y="137"/>
                  </a:lnTo>
                  <a:lnTo>
                    <a:pt x="191" y="136"/>
                  </a:lnTo>
                  <a:lnTo>
                    <a:pt x="192" y="133"/>
                  </a:lnTo>
                  <a:lnTo>
                    <a:pt x="192" y="132"/>
                  </a:lnTo>
                  <a:lnTo>
                    <a:pt x="192" y="131"/>
                  </a:lnTo>
                  <a:lnTo>
                    <a:pt x="192" y="128"/>
                  </a:lnTo>
                  <a:lnTo>
                    <a:pt x="192" y="127"/>
                  </a:lnTo>
                  <a:lnTo>
                    <a:pt x="192" y="126"/>
                  </a:lnTo>
                  <a:lnTo>
                    <a:pt x="191" y="126"/>
                  </a:lnTo>
                  <a:lnTo>
                    <a:pt x="191" y="125"/>
                  </a:lnTo>
                  <a:lnTo>
                    <a:pt x="191" y="124"/>
                  </a:lnTo>
                  <a:lnTo>
                    <a:pt x="190" y="124"/>
                  </a:lnTo>
                  <a:lnTo>
                    <a:pt x="191" y="124"/>
                  </a:lnTo>
                  <a:lnTo>
                    <a:pt x="190" y="124"/>
                  </a:lnTo>
                  <a:lnTo>
                    <a:pt x="190" y="123"/>
                  </a:lnTo>
                  <a:lnTo>
                    <a:pt x="190" y="124"/>
                  </a:lnTo>
                  <a:lnTo>
                    <a:pt x="190" y="123"/>
                  </a:lnTo>
                  <a:lnTo>
                    <a:pt x="189" y="123"/>
                  </a:lnTo>
                  <a:lnTo>
                    <a:pt x="189" y="122"/>
                  </a:lnTo>
                  <a:lnTo>
                    <a:pt x="188" y="122"/>
                  </a:lnTo>
                  <a:lnTo>
                    <a:pt x="188" y="121"/>
                  </a:lnTo>
                  <a:lnTo>
                    <a:pt x="188" y="120"/>
                  </a:lnTo>
                  <a:lnTo>
                    <a:pt x="189" y="120"/>
                  </a:lnTo>
                  <a:lnTo>
                    <a:pt x="188" y="120"/>
                  </a:lnTo>
                  <a:lnTo>
                    <a:pt x="188" y="119"/>
                  </a:lnTo>
                  <a:lnTo>
                    <a:pt x="188" y="118"/>
                  </a:lnTo>
                  <a:lnTo>
                    <a:pt x="188" y="117"/>
                  </a:lnTo>
                  <a:lnTo>
                    <a:pt x="189" y="117"/>
                  </a:lnTo>
                  <a:lnTo>
                    <a:pt x="189" y="116"/>
                  </a:lnTo>
                  <a:lnTo>
                    <a:pt x="190" y="114"/>
                  </a:lnTo>
                  <a:lnTo>
                    <a:pt x="191" y="113"/>
                  </a:lnTo>
                  <a:lnTo>
                    <a:pt x="190" y="113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8" y="111"/>
                  </a:lnTo>
                  <a:lnTo>
                    <a:pt x="187" y="111"/>
                  </a:lnTo>
                  <a:lnTo>
                    <a:pt x="187" y="110"/>
                  </a:lnTo>
                  <a:lnTo>
                    <a:pt x="186" y="110"/>
                  </a:lnTo>
                  <a:lnTo>
                    <a:pt x="184" y="108"/>
                  </a:lnTo>
                  <a:lnTo>
                    <a:pt x="183" y="108"/>
                  </a:lnTo>
                  <a:lnTo>
                    <a:pt x="183" y="107"/>
                  </a:lnTo>
                  <a:lnTo>
                    <a:pt x="182" y="107"/>
                  </a:lnTo>
                  <a:lnTo>
                    <a:pt x="183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5" y="105"/>
                  </a:lnTo>
                  <a:lnTo>
                    <a:pt x="185" y="104"/>
                  </a:lnTo>
                  <a:lnTo>
                    <a:pt x="186" y="103"/>
                  </a:lnTo>
                  <a:lnTo>
                    <a:pt x="185" y="103"/>
                  </a:lnTo>
                  <a:lnTo>
                    <a:pt x="185" y="102"/>
                  </a:lnTo>
                  <a:lnTo>
                    <a:pt x="183" y="100"/>
                  </a:lnTo>
                  <a:lnTo>
                    <a:pt x="182" y="100"/>
                  </a:lnTo>
                  <a:lnTo>
                    <a:pt x="181" y="100"/>
                  </a:lnTo>
                  <a:lnTo>
                    <a:pt x="181" y="99"/>
                  </a:lnTo>
                  <a:lnTo>
                    <a:pt x="180" y="98"/>
                  </a:lnTo>
                  <a:lnTo>
                    <a:pt x="178" y="97"/>
                  </a:lnTo>
                  <a:lnTo>
                    <a:pt x="177" y="96"/>
                  </a:lnTo>
                  <a:lnTo>
                    <a:pt x="175" y="95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3"/>
                  </a:lnTo>
                  <a:lnTo>
                    <a:pt x="173" y="93"/>
                  </a:lnTo>
                  <a:lnTo>
                    <a:pt x="173" y="92"/>
                  </a:lnTo>
                  <a:lnTo>
                    <a:pt x="172" y="92"/>
                  </a:lnTo>
                  <a:lnTo>
                    <a:pt x="171" y="91"/>
                  </a:lnTo>
                  <a:lnTo>
                    <a:pt x="170" y="91"/>
                  </a:lnTo>
                  <a:lnTo>
                    <a:pt x="170" y="90"/>
                  </a:lnTo>
                  <a:lnTo>
                    <a:pt x="169" y="90"/>
                  </a:lnTo>
                  <a:lnTo>
                    <a:pt x="169" y="89"/>
                  </a:lnTo>
                  <a:lnTo>
                    <a:pt x="168" y="89"/>
                  </a:lnTo>
                  <a:lnTo>
                    <a:pt x="167" y="89"/>
                  </a:lnTo>
                  <a:lnTo>
                    <a:pt x="165" y="89"/>
                  </a:lnTo>
                  <a:lnTo>
                    <a:pt x="164" y="89"/>
                  </a:lnTo>
                  <a:lnTo>
                    <a:pt x="163" y="89"/>
                  </a:lnTo>
                  <a:lnTo>
                    <a:pt x="162" y="89"/>
                  </a:lnTo>
                  <a:lnTo>
                    <a:pt x="159" y="89"/>
                  </a:lnTo>
                  <a:lnTo>
                    <a:pt x="158" y="89"/>
                  </a:lnTo>
                  <a:lnTo>
                    <a:pt x="157" y="89"/>
                  </a:lnTo>
                  <a:lnTo>
                    <a:pt x="156" y="88"/>
                  </a:lnTo>
                  <a:lnTo>
                    <a:pt x="155" y="88"/>
                  </a:lnTo>
                  <a:lnTo>
                    <a:pt x="155" y="87"/>
                  </a:lnTo>
                  <a:lnTo>
                    <a:pt x="154" y="87"/>
                  </a:lnTo>
                  <a:lnTo>
                    <a:pt x="153" y="86"/>
                  </a:lnTo>
                  <a:lnTo>
                    <a:pt x="152" y="86"/>
                  </a:lnTo>
                  <a:lnTo>
                    <a:pt x="152" y="85"/>
                  </a:lnTo>
                  <a:lnTo>
                    <a:pt x="150" y="84"/>
                  </a:lnTo>
                  <a:lnTo>
                    <a:pt x="149" y="83"/>
                  </a:lnTo>
                  <a:lnTo>
                    <a:pt x="149" y="82"/>
                  </a:lnTo>
                  <a:lnTo>
                    <a:pt x="148" y="82"/>
                  </a:lnTo>
                  <a:lnTo>
                    <a:pt x="147" y="81"/>
                  </a:lnTo>
                  <a:lnTo>
                    <a:pt x="146" y="81"/>
                  </a:lnTo>
                  <a:lnTo>
                    <a:pt x="145" y="80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1" y="76"/>
                  </a:lnTo>
                  <a:lnTo>
                    <a:pt x="140" y="76"/>
                  </a:lnTo>
                  <a:lnTo>
                    <a:pt x="139" y="75"/>
                  </a:lnTo>
                  <a:lnTo>
                    <a:pt x="138" y="74"/>
                  </a:lnTo>
                  <a:lnTo>
                    <a:pt x="137" y="74"/>
                  </a:lnTo>
                  <a:lnTo>
                    <a:pt x="137" y="73"/>
                  </a:lnTo>
                  <a:lnTo>
                    <a:pt x="136" y="73"/>
                  </a:lnTo>
                  <a:lnTo>
                    <a:pt x="135" y="72"/>
                  </a:lnTo>
                  <a:lnTo>
                    <a:pt x="134" y="72"/>
                  </a:lnTo>
                  <a:lnTo>
                    <a:pt x="133" y="71"/>
                  </a:lnTo>
                  <a:lnTo>
                    <a:pt x="132" y="70"/>
                  </a:lnTo>
                  <a:lnTo>
                    <a:pt x="131" y="69"/>
                  </a:lnTo>
                  <a:lnTo>
                    <a:pt x="130" y="68"/>
                  </a:lnTo>
                  <a:lnTo>
                    <a:pt x="129" y="68"/>
                  </a:lnTo>
                  <a:lnTo>
                    <a:pt x="128" y="67"/>
                  </a:lnTo>
                  <a:lnTo>
                    <a:pt x="127" y="66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4" y="64"/>
                  </a:lnTo>
                  <a:lnTo>
                    <a:pt x="123" y="63"/>
                  </a:lnTo>
                  <a:lnTo>
                    <a:pt x="122" y="62"/>
                  </a:lnTo>
                  <a:lnTo>
                    <a:pt x="121" y="61"/>
                  </a:lnTo>
                  <a:lnTo>
                    <a:pt x="120" y="61"/>
                  </a:lnTo>
                  <a:lnTo>
                    <a:pt x="118" y="59"/>
                  </a:lnTo>
                  <a:lnTo>
                    <a:pt x="117" y="59"/>
                  </a:lnTo>
                  <a:lnTo>
                    <a:pt x="117" y="58"/>
                  </a:lnTo>
                  <a:lnTo>
                    <a:pt x="116" y="58"/>
                  </a:lnTo>
                  <a:lnTo>
                    <a:pt x="114" y="57"/>
                  </a:lnTo>
                  <a:lnTo>
                    <a:pt x="114" y="56"/>
                  </a:lnTo>
                  <a:lnTo>
                    <a:pt x="113" y="56"/>
                  </a:lnTo>
                  <a:lnTo>
                    <a:pt x="113" y="55"/>
                  </a:lnTo>
                  <a:lnTo>
                    <a:pt x="112" y="55"/>
                  </a:lnTo>
                  <a:lnTo>
                    <a:pt x="111" y="54"/>
                  </a:lnTo>
                  <a:lnTo>
                    <a:pt x="110" y="54"/>
                  </a:lnTo>
                  <a:lnTo>
                    <a:pt x="110" y="53"/>
                  </a:lnTo>
                  <a:lnTo>
                    <a:pt x="108" y="52"/>
                  </a:lnTo>
                  <a:lnTo>
                    <a:pt x="107" y="51"/>
                  </a:lnTo>
                  <a:lnTo>
                    <a:pt x="106" y="51"/>
                  </a:lnTo>
                  <a:lnTo>
                    <a:pt x="106" y="50"/>
                  </a:lnTo>
                  <a:lnTo>
                    <a:pt x="105" y="50"/>
                  </a:lnTo>
                  <a:lnTo>
                    <a:pt x="105" y="49"/>
                  </a:lnTo>
                  <a:lnTo>
                    <a:pt x="104" y="49"/>
                  </a:lnTo>
                  <a:lnTo>
                    <a:pt x="104" y="48"/>
                  </a:lnTo>
                  <a:lnTo>
                    <a:pt x="103" y="48"/>
                  </a:lnTo>
                  <a:lnTo>
                    <a:pt x="102" y="47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04" y="45"/>
                  </a:lnTo>
                  <a:lnTo>
                    <a:pt x="104" y="44"/>
                  </a:lnTo>
                  <a:lnTo>
                    <a:pt x="105" y="43"/>
                  </a:lnTo>
                  <a:lnTo>
                    <a:pt x="106" y="43"/>
                  </a:lnTo>
                  <a:lnTo>
                    <a:pt x="107" y="42"/>
                  </a:lnTo>
                  <a:lnTo>
                    <a:pt x="108" y="42"/>
                  </a:lnTo>
                  <a:lnTo>
                    <a:pt x="109" y="41"/>
                  </a:lnTo>
                  <a:lnTo>
                    <a:pt x="110" y="41"/>
                  </a:lnTo>
                  <a:lnTo>
                    <a:pt x="111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2" y="41"/>
                  </a:lnTo>
                  <a:lnTo>
                    <a:pt x="112" y="40"/>
                  </a:lnTo>
                  <a:lnTo>
                    <a:pt x="111" y="40"/>
                  </a:lnTo>
                  <a:lnTo>
                    <a:pt x="111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9" y="38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7" y="35"/>
                  </a:lnTo>
                  <a:lnTo>
                    <a:pt x="108" y="35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09" y="33"/>
                  </a:lnTo>
                  <a:lnTo>
                    <a:pt x="110" y="33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2" y="35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5" y="33"/>
                  </a:lnTo>
                  <a:lnTo>
                    <a:pt x="115" y="34"/>
                  </a:lnTo>
                  <a:lnTo>
                    <a:pt x="116" y="34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19" y="37"/>
                  </a:lnTo>
                  <a:lnTo>
                    <a:pt x="120" y="38"/>
                  </a:lnTo>
                  <a:lnTo>
                    <a:pt x="120" y="37"/>
                  </a:lnTo>
                  <a:lnTo>
                    <a:pt x="121" y="37"/>
                  </a:lnTo>
                  <a:lnTo>
                    <a:pt x="123" y="36"/>
                  </a:lnTo>
                  <a:lnTo>
                    <a:pt x="124" y="35"/>
                  </a:lnTo>
                  <a:lnTo>
                    <a:pt x="125" y="35"/>
                  </a:lnTo>
                  <a:lnTo>
                    <a:pt x="125" y="34"/>
                  </a:lnTo>
                  <a:lnTo>
                    <a:pt x="126" y="34"/>
                  </a:lnTo>
                  <a:lnTo>
                    <a:pt x="127" y="34"/>
                  </a:lnTo>
                  <a:lnTo>
                    <a:pt x="128" y="34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29" y="32"/>
                  </a:lnTo>
                  <a:lnTo>
                    <a:pt x="130" y="32"/>
                  </a:lnTo>
                  <a:lnTo>
                    <a:pt x="131" y="31"/>
                  </a:lnTo>
                  <a:lnTo>
                    <a:pt x="132" y="31"/>
                  </a:lnTo>
                  <a:lnTo>
                    <a:pt x="133" y="30"/>
                  </a:lnTo>
                  <a:lnTo>
                    <a:pt x="135" y="29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7" y="27"/>
                  </a:lnTo>
                  <a:lnTo>
                    <a:pt x="138" y="27"/>
                  </a:lnTo>
                  <a:lnTo>
                    <a:pt x="139" y="27"/>
                  </a:lnTo>
                  <a:lnTo>
                    <a:pt x="140" y="28"/>
                  </a:lnTo>
                  <a:lnTo>
                    <a:pt x="140" y="29"/>
                  </a:lnTo>
                  <a:lnTo>
                    <a:pt x="141" y="29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2" y="31"/>
                  </a:lnTo>
                  <a:lnTo>
                    <a:pt x="142" y="32"/>
                  </a:lnTo>
                  <a:lnTo>
                    <a:pt x="143" y="33"/>
                  </a:lnTo>
                  <a:lnTo>
                    <a:pt x="143" y="34"/>
                  </a:lnTo>
                  <a:lnTo>
                    <a:pt x="143" y="35"/>
                  </a:lnTo>
                  <a:lnTo>
                    <a:pt x="144" y="35"/>
                  </a:lnTo>
                  <a:lnTo>
                    <a:pt x="144" y="36"/>
                  </a:lnTo>
                  <a:lnTo>
                    <a:pt x="144" y="37"/>
                  </a:lnTo>
                  <a:lnTo>
                    <a:pt x="145" y="38"/>
                  </a:lnTo>
                  <a:lnTo>
                    <a:pt x="144" y="38"/>
                  </a:lnTo>
                  <a:lnTo>
                    <a:pt x="144" y="39"/>
                  </a:lnTo>
                  <a:lnTo>
                    <a:pt x="145" y="39"/>
                  </a:lnTo>
                  <a:lnTo>
                    <a:pt x="144" y="39"/>
                  </a:lnTo>
                  <a:lnTo>
                    <a:pt x="144" y="40"/>
                  </a:lnTo>
                  <a:lnTo>
                    <a:pt x="145" y="40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6" y="42"/>
                  </a:lnTo>
                  <a:lnTo>
                    <a:pt x="147" y="42"/>
                  </a:lnTo>
                  <a:lnTo>
                    <a:pt x="147" y="43"/>
                  </a:lnTo>
                  <a:lnTo>
                    <a:pt x="148" y="43"/>
                  </a:lnTo>
                  <a:lnTo>
                    <a:pt x="148" y="44"/>
                  </a:lnTo>
                  <a:lnTo>
                    <a:pt x="149" y="45"/>
                  </a:lnTo>
                  <a:lnTo>
                    <a:pt x="150" y="45"/>
                  </a:lnTo>
                  <a:lnTo>
                    <a:pt x="150" y="44"/>
                  </a:lnTo>
                  <a:lnTo>
                    <a:pt x="150" y="43"/>
                  </a:lnTo>
                  <a:lnTo>
                    <a:pt x="151" y="43"/>
                  </a:lnTo>
                  <a:lnTo>
                    <a:pt x="152" y="43"/>
                  </a:lnTo>
                  <a:lnTo>
                    <a:pt x="152" y="42"/>
                  </a:lnTo>
                  <a:lnTo>
                    <a:pt x="152" y="41"/>
                  </a:lnTo>
                  <a:lnTo>
                    <a:pt x="152" y="41"/>
                  </a:lnTo>
                  <a:lnTo>
                    <a:pt x="153" y="40"/>
                  </a:lnTo>
                  <a:lnTo>
                    <a:pt x="154" y="40"/>
                  </a:lnTo>
                  <a:lnTo>
                    <a:pt x="156" y="39"/>
                  </a:lnTo>
                  <a:lnTo>
                    <a:pt x="157" y="39"/>
                  </a:lnTo>
                  <a:lnTo>
                    <a:pt x="158" y="39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3" y="38"/>
                  </a:lnTo>
                  <a:lnTo>
                    <a:pt x="164" y="37"/>
                  </a:lnTo>
                  <a:lnTo>
                    <a:pt x="165" y="36"/>
                  </a:lnTo>
                  <a:lnTo>
                    <a:pt x="166" y="36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68" y="35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0" y="33"/>
                  </a:lnTo>
                  <a:lnTo>
                    <a:pt x="170" y="32"/>
                  </a:lnTo>
                  <a:lnTo>
                    <a:pt x="171" y="32"/>
                  </a:lnTo>
                  <a:lnTo>
                    <a:pt x="171" y="31"/>
                  </a:lnTo>
                  <a:lnTo>
                    <a:pt x="171" y="30"/>
                  </a:lnTo>
                  <a:lnTo>
                    <a:pt x="172" y="30"/>
                  </a:lnTo>
                  <a:lnTo>
                    <a:pt x="172" y="31"/>
                  </a:lnTo>
                  <a:lnTo>
                    <a:pt x="173" y="31"/>
                  </a:lnTo>
                  <a:lnTo>
                    <a:pt x="174" y="31"/>
                  </a:lnTo>
                  <a:lnTo>
                    <a:pt x="174" y="32"/>
                  </a:lnTo>
                  <a:lnTo>
                    <a:pt x="175" y="33"/>
                  </a:lnTo>
                  <a:lnTo>
                    <a:pt x="175" y="34"/>
                  </a:lnTo>
                  <a:lnTo>
                    <a:pt x="176" y="35"/>
                  </a:lnTo>
                  <a:lnTo>
                    <a:pt x="177" y="36"/>
                  </a:lnTo>
                  <a:lnTo>
                    <a:pt x="178" y="36"/>
                  </a:lnTo>
                  <a:lnTo>
                    <a:pt x="179" y="36"/>
                  </a:lnTo>
                  <a:lnTo>
                    <a:pt x="180" y="36"/>
                  </a:lnTo>
                  <a:lnTo>
                    <a:pt x="180" y="35"/>
                  </a:lnTo>
                  <a:lnTo>
                    <a:pt x="181" y="35"/>
                  </a:lnTo>
                  <a:lnTo>
                    <a:pt x="181" y="34"/>
                  </a:lnTo>
                  <a:lnTo>
                    <a:pt x="182" y="34"/>
                  </a:lnTo>
                  <a:lnTo>
                    <a:pt x="182" y="33"/>
                  </a:lnTo>
                  <a:lnTo>
                    <a:pt x="182" y="32"/>
                  </a:lnTo>
                  <a:lnTo>
                    <a:pt x="182" y="31"/>
                  </a:lnTo>
                  <a:lnTo>
                    <a:pt x="182" y="30"/>
                  </a:lnTo>
                  <a:lnTo>
                    <a:pt x="182" y="29"/>
                  </a:lnTo>
                  <a:lnTo>
                    <a:pt x="183" y="28"/>
                  </a:lnTo>
                  <a:lnTo>
                    <a:pt x="184" y="28"/>
                  </a:lnTo>
                  <a:lnTo>
                    <a:pt x="185" y="27"/>
                  </a:lnTo>
                  <a:lnTo>
                    <a:pt x="187" y="26"/>
                  </a:lnTo>
                  <a:lnTo>
                    <a:pt x="188" y="26"/>
                  </a:lnTo>
                  <a:lnTo>
                    <a:pt x="189" y="26"/>
                  </a:lnTo>
                  <a:lnTo>
                    <a:pt x="189" y="27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0" y="31"/>
                  </a:lnTo>
                  <a:lnTo>
                    <a:pt x="190" y="32"/>
                  </a:lnTo>
                  <a:lnTo>
                    <a:pt x="191" y="32"/>
                  </a:lnTo>
                  <a:lnTo>
                    <a:pt x="191" y="33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2" y="35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4" y="37"/>
                  </a:lnTo>
                  <a:lnTo>
                    <a:pt x="195" y="38"/>
                  </a:lnTo>
                  <a:lnTo>
                    <a:pt x="196" y="38"/>
                  </a:lnTo>
                  <a:lnTo>
                    <a:pt x="197" y="38"/>
                  </a:lnTo>
                  <a:lnTo>
                    <a:pt x="197" y="39"/>
                  </a:lnTo>
                  <a:lnTo>
                    <a:pt x="198" y="39"/>
                  </a:lnTo>
                  <a:lnTo>
                    <a:pt x="198" y="40"/>
                  </a:lnTo>
                  <a:lnTo>
                    <a:pt x="198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199" y="44"/>
                  </a:lnTo>
                  <a:lnTo>
                    <a:pt x="200" y="44"/>
                  </a:lnTo>
                  <a:lnTo>
                    <a:pt x="200" y="45"/>
                  </a:lnTo>
                  <a:lnTo>
                    <a:pt x="200" y="46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0" y="47"/>
                  </a:lnTo>
                  <a:lnTo>
                    <a:pt x="200" y="47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200" y="49"/>
                  </a:lnTo>
                  <a:lnTo>
                    <a:pt x="200" y="49"/>
                  </a:lnTo>
                  <a:lnTo>
                    <a:pt x="200" y="50"/>
                  </a:lnTo>
                  <a:lnTo>
                    <a:pt x="200" y="51"/>
                  </a:lnTo>
                  <a:lnTo>
                    <a:pt x="200" y="52"/>
                  </a:lnTo>
                  <a:lnTo>
                    <a:pt x="200" y="53"/>
                  </a:lnTo>
                  <a:lnTo>
                    <a:pt x="200" y="54"/>
                  </a:lnTo>
                  <a:lnTo>
                    <a:pt x="201" y="54"/>
                  </a:lnTo>
                  <a:lnTo>
                    <a:pt x="202" y="54"/>
                  </a:lnTo>
                  <a:lnTo>
                    <a:pt x="203" y="54"/>
                  </a:lnTo>
                  <a:lnTo>
                    <a:pt x="204" y="54"/>
                  </a:lnTo>
                  <a:lnTo>
                    <a:pt x="204" y="55"/>
                  </a:lnTo>
                  <a:lnTo>
                    <a:pt x="205" y="56"/>
                  </a:lnTo>
                  <a:lnTo>
                    <a:pt x="205" y="57"/>
                  </a:lnTo>
                  <a:lnTo>
                    <a:pt x="206" y="57"/>
                  </a:lnTo>
                  <a:lnTo>
                    <a:pt x="206" y="58"/>
                  </a:lnTo>
                  <a:lnTo>
                    <a:pt x="207" y="59"/>
                  </a:lnTo>
                  <a:lnTo>
                    <a:pt x="208" y="60"/>
                  </a:lnTo>
                  <a:lnTo>
                    <a:pt x="208" y="61"/>
                  </a:lnTo>
                  <a:lnTo>
                    <a:pt x="208" y="62"/>
                  </a:lnTo>
                  <a:lnTo>
                    <a:pt x="209" y="62"/>
                  </a:lnTo>
                  <a:lnTo>
                    <a:pt x="209" y="63"/>
                  </a:lnTo>
                  <a:lnTo>
                    <a:pt x="208" y="63"/>
                  </a:lnTo>
                  <a:lnTo>
                    <a:pt x="208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09" y="66"/>
                  </a:lnTo>
                  <a:lnTo>
                    <a:pt x="209" y="67"/>
                  </a:lnTo>
                  <a:lnTo>
                    <a:pt x="209" y="68"/>
                  </a:lnTo>
                  <a:lnTo>
                    <a:pt x="210" y="68"/>
                  </a:lnTo>
                  <a:lnTo>
                    <a:pt x="210" y="69"/>
                  </a:lnTo>
                  <a:lnTo>
                    <a:pt x="211" y="69"/>
                  </a:lnTo>
                  <a:lnTo>
                    <a:pt x="210" y="69"/>
                  </a:lnTo>
                  <a:lnTo>
                    <a:pt x="210" y="70"/>
                  </a:lnTo>
                  <a:lnTo>
                    <a:pt x="211" y="70"/>
                  </a:lnTo>
                  <a:lnTo>
                    <a:pt x="212" y="70"/>
                  </a:lnTo>
                  <a:lnTo>
                    <a:pt x="213" y="70"/>
                  </a:lnTo>
                  <a:lnTo>
                    <a:pt x="213" y="71"/>
                  </a:lnTo>
                  <a:lnTo>
                    <a:pt x="214" y="71"/>
                  </a:lnTo>
                  <a:lnTo>
                    <a:pt x="215" y="72"/>
                  </a:lnTo>
                  <a:lnTo>
                    <a:pt x="215" y="73"/>
                  </a:lnTo>
                  <a:lnTo>
                    <a:pt x="216" y="73"/>
                  </a:lnTo>
                  <a:lnTo>
                    <a:pt x="217" y="73"/>
                  </a:lnTo>
                  <a:lnTo>
                    <a:pt x="217" y="74"/>
                  </a:lnTo>
                  <a:lnTo>
                    <a:pt x="217" y="73"/>
                  </a:lnTo>
                  <a:lnTo>
                    <a:pt x="219" y="71"/>
                  </a:lnTo>
                  <a:lnTo>
                    <a:pt x="219" y="70"/>
                  </a:lnTo>
                  <a:lnTo>
                    <a:pt x="221" y="68"/>
                  </a:lnTo>
                  <a:lnTo>
                    <a:pt x="221" y="67"/>
                  </a:lnTo>
                  <a:lnTo>
                    <a:pt x="222" y="66"/>
                  </a:lnTo>
                  <a:lnTo>
                    <a:pt x="224" y="62"/>
                  </a:lnTo>
                  <a:lnTo>
                    <a:pt x="225" y="61"/>
                  </a:lnTo>
                  <a:lnTo>
                    <a:pt x="226" y="60"/>
                  </a:lnTo>
                  <a:lnTo>
                    <a:pt x="229" y="56"/>
                  </a:lnTo>
                  <a:lnTo>
                    <a:pt x="229" y="55"/>
                  </a:lnTo>
                  <a:lnTo>
                    <a:pt x="231" y="52"/>
                  </a:lnTo>
                  <a:lnTo>
                    <a:pt x="232" y="50"/>
                  </a:lnTo>
                  <a:lnTo>
                    <a:pt x="233" y="50"/>
                  </a:lnTo>
                  <a:lnTo>
                    <a:pt x="233" y="49"/>
                  </a:lnTo>
                  <a:lnTo>
                    <a:pt x="234" y="48"/>
                  </a:lnTo>
                  <a:lnTo>
                    <a:pt x="234" y="47"/>
                  </a:lnTo>
                  <a:lnTo>
                    <a:pt x="235" y="46"/>
                  </a:lnTo>
                  <a:lnTo>
                    <a:pt x="236" y="44"/>
                  </a:lnTo>
                  <a:lnTo>
                    <a:pt x="237" y="44"/>
                  </a:lnTo>
                  <a:lnTo>
                    <a:pt x="237" y="43"/>
                  </a:lnTo>
                  <a:lnTo>
                    <a:pt x="238" y="42"/>
                  </a:lnTo>
                  <a:lnTo>
                    <a:pt x="238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40" y="40"/>
                  </a:lnTo>
                  <a:lnTo>
                    <a:pt x="240" y="39"/>
                  </a:lnTo>
                  <a:lnTo>
                    <a:pt x="241" y="39"/>
                  </a:lnTo>
                  <a:lnTo>
                    <a:pt x="241" y="38"/>
                  </a:lnTo>
                  <a:lnTo>
                    <a:pt x="242" y="37"/>
                  </a:lnTo>
                  <a:lnTo>
                    <a:pt x="243" y="36"/>
                  </a:lnTo>
                  <a:lnTo>
                    <a:pt x="243" y="35"/>
                  </a:lnTo>
                  <a:lnTo>
                    <a:pt x="244" y="33"/>
                  </a:lnTo>
                  <a:lnTo>
                    <a:pt x="245" y="33"/>
                  </a:lnTo>
                  <a:lnTo>
                    <a:pt x="246" y="31"/>
                  </a:lnTo>
                  <a:lnTo>
                    <a:pt x="246" y="30"/>
                  </a:lnTo>
                  <a:lnTo>
                    <a:pt x="247" y="30"/>
                  </a:lnTo>
                  <a:lnTo>
                    <a:pt x="247" y="29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9" y="25"/>
                  </a:lnTo>
                  <a:lnTo>
                    <a:pt x="249" y="24"/>
                  </a:lnTo>
                  <a:lnTo>
                    <a:pt x="250" y="23"/>
                  </a:lnTo>
                  <a:lnTo>
                    <a:pt x="251" y="22"/>
                  </a:lnTo>
                  <a:lnTo>
                    <a:pt x="251" y="21"/>
                  </a:lnTo>
                  <a:lnTo>
                    <a:pt x="252" y="21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3" y="19"/>
                  </a:lnTo>
                  <a:lnTo>
                    <a:pt x="253" y="18"/>
                  </a:lnTo>
                  <a:lnTo>
                    <a:pt x="254" y="16"/>
                  </a:lnTo>
                  <a:lnTo>
                    <a:pt x="254" y="15"/>
                  </a:lnTo>
                  <a:lnTo>
                    <a:pt x="255" y="14"/>
                  </a:lnTo>
                  <a:lnTo>
                    <a:pt x="256" y="12"/>
                  </a:lnTo>
                  <a:lnTo>
                    <a:pt x="256" y="11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58" y="10"/>
                  </a:lnTo>
                  <a:lnTo>
                    <a:pt x="259" y="10"/>
                  </a:lnTo>
                  <a:lnTo>
                    <a:pt x="259" y="9"/>
                  </a:lnTo>
                  <a:lnTo>
                    <a:pt x="260" y="8"/>
                  </a:lnTo>
                  <a:lnTo>
                    <a:pt x="260" y="7"/>
                  </a:lnTo>
                  <a:lnTo>
                    <a:pt x="261" y="7"/>
                  </a:lnTo>
                  <a:lnTo>
                    <a:pt x="261" y="6"/>
                  </a:lnTo>
                  <a:lnTo>
                    <a:pt x="262" y="6"/>
                  </a:lnTo>
                  <a:lnTo>
                    <a:pt x="262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3" y="3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4" y="1"/>
                  </a:lnTo>
                  <a:lnTo>
                    <a:pt x="265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7" y="1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0" y="4"/>
                  </a:lnTo>
                  <a:lnTo>
                    <a:pt x="271" y="4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2" y="6"/>
                  </a:lnTo>
                  <a:lnTo>
                    <a:pt x="272" y="7"/>
                  </a:lnTo>
                  <a:lnTo>
                    <a:pt x="273" y="7"/>
                  </a:lnTo>
                  <a:lnTo>
                    <a:pt x="274" y="6"/>
                  </a:lnTo>
                  <a:lnTo>
                    <a:pt x="274" y="5"/>
                  </a:lnTo>
                  <a:lnTo>
                    <a:pt x="274" y="6"/>
                  </a:lnTo>
                  <a:lnTo>
                    <a:pt x="275" y="6"/>
                  </a:lnTo>
                  <a:lnTo>
                    <a:pt x="275" y="7"/>
                  </a:lnTo>
                  <a:lnTo>
                    <a:pt x="275" y="8"/>
                  </a:lnTo>
                  <a:lnTo>
                    <a:pt x="276" y="8"/>
                  </a:lnTo>
                  <a:lnTo>
                    <a:pt x="277" y="8"/>
                  </a:lnTo>
                  <a:lnTo>
                    <a:pt x="276" y="8"/>
                  </a:lnTo>
                  <a:lnTo>
                    <a:pt x="276" y="9"/>
                  </a:lnTo>
                  <a:lnTo>
                    <a:pt x="275" y="9"/>
                  </a:lnTo>
                  <a:lnTo>
                    <a:pt x="275" y="10"/>
                  </a:lnTo>
                  <a:lnTo>
                    <a:pt x="276" y="10"/>
                  </a:lnTo>
                  <a:lnTo>
                    <a:pt x="276" y="11"/>
                  </a:lnTo>
                  <a:lnTo>
                    <a:pt x="277" y="11"/>
                  </a:lnTo>
                  <a:lnTo>
                    <a:pt x="277" y="10"/>
                  </a:lnTo>
                  <a:lnTo>
                    <a:pt x="278" y="10"/>
                  </a:lnTo>
                  <a:lnTo>
                    <a:pt x="279" y="10"/>
                  </a:lnTo>
                  <a:lnTo>
                    <a:pt x="279" y="11"/>
                  </a:lnTo>
                  <a:lnTo>
                    <a:pt x="278" y="11"/>
                  </a:lnTo>
                  <a:lnTo>
                    <a:pt x="278" y="12"/>
                  </a:lnTo>
                  <a:lnTo>
                    <a:pt x="277" y="12"/>
                  </a:lnTo>
                  <a:lnTo>
                    <a:pt x="277" y="13"/>
                  </a:lnTo>
                  <a:lnTo>
                    <a:pt x="277" y="14"/>
                  </a:lnTo>
                  <a:lnTo>
                    <a:pt x="278" y="14"/>
                  </a:lnTo>
                  <a:lnTo>
                    <a:pt x="279" y="14"/>
                  </a:lnTo>
                  <a:lnTo>
                    <a:pt x="280" y="15"/>
                  </a:lnTo>
                  <a:lnTo>
                    <a:pt x="279" y="15"/>
                  </a:lnTo>
                  <a:lnTo>
                    <a:pt x="279" y="16"/>
                  </a:lnTo>
                  <a:lnTo>
                    <a:pt x="280" y="16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8"/>
                  </a:lnTo>
                  <a:lnTo>
                    <a:pt x="281" y="19"/>
                  </a:lnTo>
                  <a:lnTo>
                    <a:pt x="281" y="20"/>
                  </a:lnTo>
                  <a:lnTo>
                    <a:pt x="282" y="20"/>
                  </a:lnTo>
                  <a:lnTo>
                    <a:pt x="282" y="21"/>
                  </a:lnTo>
                  <a:lnTo>
                    <a:pt x="283" y="21"/>
                  </a:lnTo>
                  <a:lnTo>
                    <a:pt x="283" y="22"/>
                  </a:lnTo>
                  <a:lnTo>
                    <a:pt x="284" y="23"/>
                  </a:lnTo>
                  <a:lnTo>
                    <a:pt x="285" y="23"/>
                  </a:lnTo>
                  <a:lnTo>
                    <a:pt x="285" y="24"/>
                  </a:lnTo>
                  <a:lnTo>
                    <a:pt x="285" y="25"/>
                  </a:lnTo>
                  <a:lnTo>
                    <a:pt x="286" y="25"/>
                  </a:lnTo>
                  <a:lnTo>
                    <a:pt x="286" y="26"/>
                  </a:lnTo>
                  <a:lnTo>
                    <a:pt x="286" y="27"/>
                  </a:lnTo>
                  <a:lnTo>
                    <a:pt x="286" y="28"/>
                  </a:lnTo>
                  <a:lnTo>
                    <a:pt x="286" y="29"/>
                  </a:lnTo>
                  <a:lnTo>
                    <a:pt x="287" y="29"/>
                  </a:lnTo>
                  <a:lnTo>
                    <a:pt x="287" y="30"/>
                  </a:lnTo>
                  <a:lnTo>
                    <a:pt x="288" y="31"/>
                  </a:lnTo>
                  <a:lnTo>
                    <a:pt x="287" y="31"/>
                  </a:lnTo>
                  <a:lnTo>
                    <a:pt x="287" y="32"/>
                  </a:lnTo>
                  <a:lnTo>
                    <a:pt x="288" y="32"/>
                  </a:lnTo>
                  <a:lnTo>
                    <a:pt x="288" y="33"/>
                  </a:lnTo>
                  <a:lnTo>
                    <a:pt x="288" y="34"/>
                  </a:lnTo>
                  <a:lnTo>
                    <a:pt x="288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7"/>
                  </a:lnTo>
                  <a:lnTo>
                    <a:pt x="289" y="36"/>
                  </a:lnTo>
                  <a:lnTo>
                    <a:pt x="290" y="36"/>
                  </a:lnTo>
                  <a:lnTo>
                    <a:pt x="290" y="37"/>
                  </a:lnTo>
                  <a:lnTo>
                    <a:pt x="289" y="37"/>
                  </a:lnTo>
                  <a:lnTo>
                    <a:pt x="289" y="38"/>
                  </a:lnTo>
                  <a:lnTo>
                    <a:pt x="289" y="39"/>
                  </a:lnTo>
                  <a:lnTo>
                    <a:pt x="289" y="40"/>
                  </a:lnTo>
                  <a:lnTo>
                    <a:pt x="289" y="41"/>
                  </a:lnTo>
                  <a:lnTo>
                    <a:pt x="289" y="41"/>
                  </a:lnTo>
                  <a:lnTo>
                    <a:pt x="290" y="42"/>
                  </a:lnTo>
                  <a:lnTo>
                    <a:pt x="290" y="43"/>
                  </a:lnTo>
                  <a:lnTo>
                    <a:pt x="290" y="42"/>
                  </a:lnTo>
                  <a:lnTo>
                    <a:pt x="290" y="43"/>
                  </a:lnTo>
                  <a:lnTo>
                    <a:pt x="291" y="43"/>
                  </a:lnTo>
                  <a:lnTo>
                    <a:pt x="291" y="44"/>
                  </a:lnTo>
                  <a:lnTo>
                    <a:pt x="291" y="45"/>
                  </a:lnTo>
                  <a:lnTo>
                    <a:pt x="292" y="45"/>
                  </a:lnTo>
                  <a:lnTo>
                    <a:pt x="292" y="46"/>
                  </a:lnTo>
                  <a:lnTo>
                    <a:pt x="292" y="47"/>
                  </a:lnTo>
                  <a:lnTo>
                    <a:pt x="292" y="48"/>
                  </a:lnTo>
                  <a:lnTo>
                    <a:pt x="292" y="49"/>
                  </a:lnTo>
                  <a:lnTo>
                    <a:pt x="293" y="49"/>
                  </a:lnTo>
                  <a:lnTo>
                    <a:pt x="294" y="49"/>
                  </a:lnTo>
                  <a:lnTo>
                    <a:pt x="294" y="50"/>
                  </a:lnTo>
                  <a:lnTo>
                    <a:pt x="295" y="50"/>
                  </a:lnTo>
                  <a:lnTo>
                    <a:pt x="296" y="50"/>
                  </a:lnTo>
                  <a:lnTo>
                    <a:pt x="296" y="50"/>
                  </a:lnTo>
                  <a:lnTo>
                    <a:pt x="296" y="51"/>
                  </a:lnTo>
                  <a:lnTo>
                    <a:pt x="297" y="52"/>
                  </a:lnTo>
                  <a:lnTo>
                    <a:pt x="298" y="52"/>
                  </a:lnTo>
                  <a:lnTo>
                    <a:pt x="299" y="52"/>
                  </a:lnTo>
                  <a:lnTo>
                    <a:pt x="300" y="52"/>
                  </a:lnTo>
                  <a:lnTo>
                    <a:pt x="301" y="52"/>
                  </a:lnTo>
                  <a:lnTo>
                    <a:pt x="301" y="53"/>
                  </a:lnTo>
                  <a:lnTo>
                    <a:pt x="300" y="53"/>
                  </a:lnTo>
                  <a:lnTo>
                    <a:pt x="300" y="54"/>
                  </a:lnTo>
                  <a:lnTo>
                    <a:pt x="301" y="54"/>
                  </a:lnTo>
                  <a:lnTo>
                    <a:pt x="301" y="55"/>
                  </a:lnTo>
                  <a:lnTo>
                    <a:pt x="302" y="55"/>
                  </a:lnTo>
                  <a:lnTo>
                    <a:pt x="302" y="56"/>
                  </a:lnTo>
                  <a:lnTo>
                    <a:pt x="303" y="56"/>
                  </a:lnTo>
                  <a:lnTo>
                    <a:pt x="303" y="57"/>
                  </a:lnTo>
                  <a:lnTo>
                    <a:pt x="302" y="57"/>
                  </a:lnTo>
                  <a:lnTo>
                    <a:pt x="303" y="57"/>
                  </a:lnTo>
                  <a:lnTo>
                    <a:pt x="303" y="58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5" y="59"/>
                  </a:lnTo>
                  <a:lnTo>
                    <a:pt x="306" y="58"/>
                  </a:lnTo>
                  <a:lnTo>
                    <a:pt x="306" y="59"/>
                  </a:lnTo>
                  <a:lnTo>
                    <a:pt x="307" y="59"/>
                  </a:lnTo>
                  <a:lnTo>
                    <a:pt x="307" y="60"/>
                  </a:lnTo>
                  <a:lnTo>
                    <a:pt x="308" y="60"/>
                  </a:lnTo>
                  <a:lnTo>
                    <a:pt x="308" y="61"/>
                  </a:lnTo>
                  <a:lnTo>
                    <a:pt x="309" y="61"/>
                  </a:lnTo>
                  <a:lnTo>
                    <a:pt x="311" y="60"/>
                  </a:lnTo>
                  <a:lnTo>
                    <a:pt x="313" y="59"/>
                  </a:lnTo>
                  <a:lnTo>
                    <a:pt x="315" y="59"/>
                  </a:lnTo>
                  <a:lnTo>
                    <a:pt x="315" y="58"/>
                  </a:lnTo>
                  <a:lnTo>
                    <a:pt x="316" y="58"/>
                  </a:lnTo>
                  <a:lnTo>
                    <a:pt x="319" y="57"/>
                  </a:lnTo>
                  <a:lnTo>
                    <a:pt x="322" y="56"/>
                  </a:lnTo>
                  <a:lnTo>
                    <a:pt x="325" y="55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30" y="53"/>
                  </a:lnTo>
                  <a:lnTo>
                    <a:pt x="332" y="52"/>
                  </a:lnTo>
                  <a:lnTo>
                    <a:pt x="333" y="52"/>
                  </a:lnTo>
                  <a:lnTo>
                    <a:pt x="337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1" y="49"/>
                  </a:lnTo>
                  <a:lnTo>
                    <a:pt x="342" y="48"/>
                  </a:lnTo>
                  <a:lnTo>
                    <a:pt x="343" y="48"/>
                  </a:lnTo>
                  <a:lnTo>
                    <a:pt x="344" y="47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6"/>
                  </a:lnTo>
                  <a:lnTo>
                    <a:pt x="348" y="46"/>
                  </a:lnTo>
                  <a:lnTo>
                    <a:pt x="349" y="45"/>
                  </a:lnTo>
                  <a:lnTo>
                    <a:pt x="350" y="45"/>
                  </a:lnTo>
                  <a:lnTo>
                    <a:pt x="351" y="45"/>
                  </a:lnTo>
                  <a:lnTo>
                    <a:pt x="352" y="44"/>
                  </a:lnTo>
                  <a:lnTo>
                    <a:pt x="353" y="44"/>
                  </a:lnTo>
                  <a:lnTo>
                    <a:pt x="354" y="44"/>
                  </a:lnTo>
                  <a:lnTo>
                    <a:pt x="355" y="43"/>
                  </a:lnTo>
                  <a:lnTo>
                    <a:pt x="356" y="43"/>
                  </a:lnTo>
                  <a:lnTo>
                    <a:pt x="356" y="42"/>
                  </a:lnTo>
                  <a:lnTo>
                    <a:pt x="357" y="42"/>
                  </a:lnTo>
                  <a:lnTo>
                    <a:pt x="358" y="42"/>
                  </a:lnTo>
                  <a:lnTo>
                    <a:pt x="357" y="42"/>
                  </a:lnTo>
                  <a:lnTo>
                    <a:pt x="357" y="41"/>
                  </a:lnTo>
                  <a:lnTo>
                    <a:pt x="356" y="41"/>
                  </a:lnTo>
                  <a:lnTo>
                    <a:pt x="355" y="41"/>
                  </a:lnTo>
                  <a:lnTo>
                    <a:pt x="355" y="40"/>
                  </a:lnTo>
                  <a:lnTo>
                    <a:pt x="355" y="39"/>
                  </a:lnTo>
                  <a:lnTo>
                    <a:pt x="355" y="38"/>
                  </a:lnTo>
                  <a:lnTo>
                    <a:pt x="356" y="38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5"/>
                  </a:lnTo>
                  <a:lnTo>
                    <a:pt x="358" y="34"/>
                  </a:lnTo>
                  <a:lnTo>
                    <a:pt x="359" y="33"/>
                  </a:lnTo>
                  <a:lnTo>
                    <a:pt x="360" y="33"/>
                  </a:lnTo>
                  <a:lnTo>
                    <a:pt x="361" y="33"/>
                  </a:lnTo>
                  <a:lnTo>
                    <a:pt x="361" y="32"/>
                  </a:lnTo>
                  <a:lnTo>
                    <a:pt x="361" y="31"/>
                  </a:lnTo>
                  <a:lnTo>
                    <a:pt x="361" y="30"/>
                  </a:lnTo>
                  <a:lnTo>
                    <a:pt x="362" y="30"/>
                  </a:lnTo>
                  <a:lnTo>
                    <a:pt x="362" y="29"/>
                  </a:lnTo>
                  <a:lnTo>
                    <a:pt x="363" y="29"/>
                  </a:lnTo>
                  <a:lnTo>
                    <a:pt x="364" y="29"/>
                  </a:lnTo>
                  <a:lnTo>
                    <a:pt x="365" y="30"/>
                  </a:lnTo>
                  <a:lnTo>
                    <a:pt x="366" y="30"/>
                  </a:lnTo>
                  <a:lnTo>
                    <a:pt x="367" y="31"/>
                  </a:lnTo>
                  <a:lnTo>
                    <a:pt x="368" y="31"/>
                  </a:lnTo>
                  <a:lnTo>
                    <a:pt x="369" y="32"/>
                  </a:lnTo>
                  <a:lnTo>
                    <a:pt x="371" y="32"/>
                  </a:lnTo>
                  <a:lnTo>
                    <a:pt x="371" y="33"/>
                  </a:lnTo>
                  <a:lnTo>
                    <a:pt x="372" y="33"/>
                  </a:lnTo>
                  <a:lnTo>
                    <a:pt x="373" y="34"/>
                  </a:lnTo>
                  <a:lnTo>
                    <a:pt x="374" y="34"/>
                  </a:lnTo>
                  <a:lnTo>
                    <a:pt x="375" y="35"/>
                  </a:lnTo>
                  <a:lnTo>
                    <a:pt x="376" y="35"/>
                  </a:lnTo>
                  <a:lnTo>
                    <a:pt x="380" y="37"/>
                  </a:lnTo>
                  <a:lnTo>
                    <a:pt x="385" y="39"/>
                  </a:lnTo>
                  <a:lnTo>
                    <a:pt x="389" y="41"/>
                  </a:lnTo>
                  <a:lnTo>
                    <a:pt x="392" y="42"/>
                  </a:lnTo>
                  <a:lnTo>
                    <a:pt x="393" y="42"/>
                  </a:lnTo>
                  <a:lnTo>
                    <a:pt x="395" y="43"/>
                  </a:lnTo>
                  <a:lnTo>
                    <a:pt x="396" y="43"/>
                  </a:lnTo>
                  <a:lnTo>
                    <a:pt x="399" y="45"/>
                  </a:lnTo>
                  <a:lnTo>
                    <a:pt x="401" y="46"/>
                  </a:lnTo>
                  <a:lnTo>
                    <a:pt x="403" y="47"/>
                  </a:lnTo>
                  <a:lnTo>
                    <a:pt x="405" y="48"/>
                  </a:lnTo>
                  <a:lnTo>
                    <a:pt x="407" y="49"/>
                  </a:lnTo>
                  <a:lnTo>
                    <a:pt x="411" y="50"/>
                  </a:lnTo>
                  <a:lnTo>
                    <a:pt x="415" y="52"/>
                  </a:lnTo>
                  <a:lnTo>
                    <a:pt x="417" y="53"/>
                  </a:lnTo>
                  <a:lnTo>
                    <a:pt x="420" y="54"/>
                  </a:lnTo>
                  <a:lnTo>
                    <a:pt x="423" y="56"/>
                  </a:lnTo>
                  <a:lnTo>
                    <a:pt x="426" y="57"/>
                  </a:lnTo>
                  <a:lnTo>
                    <a:pt x="430" y="59"/>
                  </a:lnTo>
                  <a:lnTo>
                    <a:pt x="431" y="59"/>
                  </a:lnTo>
                  <a:lnTo>
                    <a:pt x="432" y="60"/>
                  </a:lnTo>
                  <a:lnTo>
                    <a:pt x="433" y="60"/>
                  </a:lnTo>
                  <a:lnTo>
                    <a:pt x="435" y="59"/>
                  </a:lnTo>
                  <a:lnTo>
                    <a:pt x="436" y="59"/>
                  </a:lnTo>
                  <a:lnTo>
                    <a:pt x="437" y="59"/>
                  </a:lnTo>
                  <a:lnTo>
                    <a:pt x="438" y="59"/>
                  </a:lnTo>
                  <a:lnTo>
                    <a:pt x="438" y="58"/>
                  </a:lnTo>
                  <a:lnTo>
                    <a:pt x="439" y="58"/>
                  </a:lnTo>
                  <a:lnTo>
                    <a:pt x="440" y="58"/>
                  </a:lnTo>
                  <a:lnTo>
                    <a:pt x="442" y="57"/>
                  </a:lnTo>
                  <a:lnTo>
                    <a:pt x="443" y="57"/>
                  </a:lnTo>
                  <a:lnTo>
                    <a:pt x="444" y="56"/>
                  </a:lnTo>
                  <a:lnTo>
                    <a:pt x="445" y="56"/>
                  </a:lnTo>
                  <a:lnTo>
                    <a:pt x="446" y="56"/>
                  </a:lnTo>
                  <a:lnTo>
                    <a:pt x="447" y="56"/>
                  </a:lnTo>
                  <a:lnTo>
                    <a:pt x="448" y="55"/>
                  </a:lnTo>
                  <a:lnTo>
                    <a:pt x="449" y="55"/>
                  </a:lnTo>
                  <a:lnTo>
                    <a:pt x="450" y="55"/>
                  </a:lnTo>
                  <a:lnTo>
                    <a:pt x="451" y="55"/>
                  </a:lnTo>
                  <a:lnTo>
                    <a:pt x="452" y="54"/>
                  </a:lnTo>
                  <a:lnTo>
                    <a:pt x="453" y="54"/>
                  </a:lnTo>
                  <a:lnTo>
                    <a:pt x="455" y="53"/>
                  </a:lnTo>
                  <a:lnTo>
                    <a:pt x="456" y="53"/>
                  </a:lnTo>
                  <a:lnTo>
                    <a:pt x="459" y="52"/>
                  </a:lnTo>
                  <a:lnTo>
                    <a:pt x="461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3"/>
                  </a:lnTo>
                  <a:lnTo>
                    <a:pt x="466" y="53"/>
                  </a:lnTo>
                  <a:lnTo>
                    <a:pt x="466" y="54"/>
                  </a:lnTo>
                  <a:lnTo>
                    <a:pt x="466" y="55"/>
                  </a:lnTo>
                  <a:lnTo>
                    <a:pt x="467" y="55"/>
                  </a:lnTo>
                  <a:lnTo>
                    <a:pt x="467" y="56"/>
                  </a:lnTo>
                  <a:lnTo>
                    <a:pt x="468" y="56"/>
                  </a:lnTo>
                  <a:lnTo>
                    <a:pt x="469" y="56"/>
                  </a:lnTo>
                  <a:lnTo>
                    <a:pt x="469" y="57"/>
                  </a:lnTo>
                  <a:lnTo>
                    <a:pt x="470" y="57"/>
                  </a:lnTo>
                  <a:lnTo>
                    <a:pt x="470" y="58"/>
                  </a:lnTo>
                  <a:lnTo>
                    <a:pt x="471" y="58"/>
                  </a:lnTo>
                  <a:lnTo>
                    <a:pt x="471" y="59"/>
                  </a:lnTo>
                  <a:lnTo>
                    <a:pt x="471" y="58"/>
                  </a:lnTo>
                  <a:lnTo>
                    <a:pt x="472" y="58"/>
                  </a:lnTo>
                  <a:lnTo>
                    <a:pt x="472" y="59"/>
                  </a:lnTo>
                  <a:lnTo>
                    <a:pt x="473" y="59"/>
                  </a:lnTo>
                  <a:lnTo>
                    <a:pt x="473" y="60"/>
                  </a:lnTo>
                  <a:lnTo>
                    <a:pt x="473" y="61"/>
                  </a:lnTo>
                  <a:lnTo>
                    <a:pt x="474" y="61"/>
                  </a:lnTo>
                  <a:lnTo>
                    <a:pt x="474" y="62"/>
                  </a:lnTo>
                  <a:lnTo>
                    <a:pt x="475" y="62"/>
                  </a:lnTo>
                  <a:lnTo>
                    <a:pt x="475" y="63"/>
                  </a:lnTo>
                  <a:lnTo>
                    <a:pt x="476" y="63"/>
                  </a:lnTo>
                  <a:lnTo>
                    <a:pt x="477" y="63"/>
                  </a:lnTo>
                  <a:lnTo>
                    <a:pt x="477" y="64"/>
                  </a:lnTo>
                  <a:lnTo>
                    <a:pt x="478" y="64"/>
                  </a:lnTo>
                  <a:lnTo>
                    <a:pt x="479" y="64"/>
                  </a:lnTo>
                  <a:lnTo>
                    <a:pt x="480" y="64"/>
                  </a:lnTo>
                  <a:lnTo>
                    <a:pt x="481" y="64"/>
                  </a:lnTo>
                  <a:lnTo>
                    <a:pt x="482" y="64"/>
                  </a:lnTo>
                  <a:lnTo>
                    <a:pt x="482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4" y="62"/>
                  </a:lnTo>
                  <a:lnTo>
                    <a:pt x="485" y="62"/>
                  </a:lnTo>
                  <a:lnTo>
                    <a:pt x="486" y="62"/>
                  </a:lnTo>
                  <a:lnTo>
                    <a:pt x="486" y="63"/>
                  </a:lnTo>
                  <a:lnTo>
                    <a:pt x="487" y="63"/>
                  </a:lnTo>
                  <a:lnTo>
                    <a:pt x="487" y="64"/>
                  </a:lnTo>
                  <a:lnTo>
                    <a:pt x="488" y="65"/>
                  </a:lnTo>
                  <a:lnTo>
                    <a:pt x="488" y="66"/>
                  </a:lnTo>
                  <a:lnTo>
                    <a:pt x="489" y="66"/>
                  </a:lnTo>
                  <a:lnTo>
                    <a:pt x="489" y="67"/>
                  </a:lnTo>
                  <a:lnTo>
                    <a:pt x="489" y="67"/>
                  </a:lnTo>
                  <a:lnTo>
                    <a:pt x="490" y="67"/>
                  </a:lnTo>
                  <a:lnTo>
                    <a:pt x="491" y="67"/>
                  </a:lnTo>
                  <a:lnTo>
                    <a:pt x="491" y="68"/>
                  </a:lnTo>
                  <a:lnTo>
                    <a:pt x="492" y="68"/>
                  </a:lnTo>
                  <a:lnTo>
                    <a:pt x="492" y="69"/>
                  </a:lnTo>
                  <a:lnTo>
                    <a:pt x="493" y="70"/>
                  </a:lnTo>
                  <a:lnTo>
                    <a:pt x="494" y="70"/>
                  </a:lnTo>
                  <a:lnTo>
                    <a:pt x="495" y="70"/>
                  </a:lnTo>
                  <a:lnTo>
                    <a:pt x="495" y="71"/>
                  </a:lnTo>
                  <a:lnTo>
                    <a:pt x="495" y="70"/>
                  </a:lnTo>
                  <a:lnTo>
                    <a:pt x="496" y="70"/>
                  </a:lnTo>
                  <a:lnTo>
                    <a:pt x="497" y="70"/>
                  </a:lnTo>
                  <a:lnTo>
                    <a:pt x="497" y="71"/>
                  </a:lnTo>
                  <a:lnTo>
                    <a:pt x="498" y="71"/>
                  </a:lnTo>
                  <a:lnTo>
                    <a:pt x="499" y="71"/>
                  </a:lnTo>
                  <a:lnTo>
                    <a:pt x="499" y="72"/>
                  </a:lnTo>
                  <a:lnTo>
                    <a:pt x="499" y="73"/>
                  </a:lnTo>
                  <a:lnTo>
                    <a:pt x="500" y="73"/>
                  </a:lnTo>
                  <a:lnTo>
                    <a:pt x="500" y="74"/>
                  </a:lnTo>
                  <a:lnTo>
                    <a:pt x="501" y="74"/>
                  </a:lnTo>
                  <a:lnTo>
                    <a:pt x="501" y="75"/>
                  </a:lnTo>
                  <a:lnTo>
                    <a:pt x="502" y="75"/>
                  </a:lnTo>
                  <a:lnTo>
                    <a:pt x="502" y="76"/>
                  </a:lnTo>
                  <a:lnTo>
                    <a:pt x="503" y="76"/>
                  </a:lnTo>
                  <a:lnTo>
                    <a:pt x="503" y="77"/>
                  </a:lnTo>
                  <a:lnTo>
                    <a:pt x="504" y="77"/>
                  </a:lnTo>
                  <a:lnTo>
                    <a:pt x="504" y="78"/>
                  </a:lnTo>
                  <a:lnTo>
                    <a:pt x="504" y="79"/>
                  </a:lnTo>
                  <a:lnTo>
                    <a:pt x="503" y="79"/>
                  </a:lnTo>
                  <a:lnTo>
                    <a:pt x="504" y="79"/>
                  </a:lnTo>
                  <a:lnTo>
                    <a:pt x="505" y="79"/>
                  </a:lnTo>
                  <a:lnTo>
                    <a:pt x="505" y="80"/>
                  </a:lnTo>
                  <a:lnTo>
                    <a:pt x="504" y="80"/>
                  </a:lnTo>
                  <a:lnTo>
                    <a:pt x="504" y="81"/>
                  </a:lnTo>
                  <a:lnTo>
                    <a:pt x="503" y="82"/>
                  </a:lnTo>
                  <a:lnTo>
                    <a:pt x="502" y="83"/>
                  </a:lnTo>
                  <a:lnTo>
                    <a:pt x="500" y="85"/>
                  </a:lnTo>
                  <a:lnTo>
                    <a:pt x="498" y="87"/>
                  </a:lnTo>
                  <a:lnTo>
                    <a:pt x="497" y="88"/>
                  </a:lnTo>
                  <a:lnTo>
                    <a:pt x="496" y="89"/>
                  </a:lnTo>
                  <a:lnTo>
                    <a:pt x="496" y="89"/>
                  </a:lnTo>
                  <a:lnTo>
                    <a:pt x="495" y="92"/>
                  </a:lnTo>
                  <a:lnTo>
                    <a:pt x="495" y="94"/>
                  </a:lnTo>
                  <a:lnTo>
                    <a:pt x="495" y="95"/>
                  </a:lnTo>
                  <a:lnTo>
                    <a:pt x="495" y="96"/>
                  </a:lnTo>
                  <a:lnTo>
                    <a:pt x="495" y="97"/>
                  </a:lnTo>
                  <a:lnTo>
                    <a:pt x="495" y="98"/>
                  </a:lnTo>
                  <a:lnTo>
                    <a:pt x="495" y="99"/>
                  </a:lnTo>
                  <a:lnTo>
                    <a:pt x="493" y="100"/>
                  </a:lnTo>
                  <a:lnTo>
                    <a:pt x="493" y="101"/>
                  </a:lnTo>
                  <a:lnTo>
                    <a:pt x="493" y="102"/>
                  </a:lnTo>
                  <a:lnTo>
                    <a:pt x="492" y="103"/>
                  </a:lnTo>
                  <a:lnTo>
                    <a:pt x="490" y="99"/>
                  </a:lnTo>
                  <a:lnTo>
                    <a:pt x="490" y="98"/>
                  </a:lnTo>
                  <a:lnTo>
                    <a:pt x="489" y="98"/>
                  </a:lnTo>
                  <a:lnTo>
                    <a:pt x="489" y="97"/>
                  </a:lnTo>
                  <a:lnTo>
                    <a:pt x="489" y="96"/>
                  </a:lnTo>
                  <a:lnTo>
                    <a:pt x="489" y="95"/>
                  </a:lnTo>
                  <a:lnTo>
                    <a:pt x="485" y="97"/>
                  </a:lnTo>
                  <a:lnTo>
                    <a:pt x="485" y="98"/>
                  </a:lnTo>
                  <a:lnTo>
                    <a:pt x="483" y="100"/>
                  </a:lnTo>
                  <a:lnTo>
                    <a:pt x="485" y="102"/>
                  </a:lnTo>
                  <a:lnTo>
                    <a:pt x="486" y="103"/>
                  </a:lnTo>
                  <a:lnTo>
                    <a:pt x="487" y="103"/>
                  </a:lnTo>
                  <a:lnTo>
                    <a:pt x="487" y="105"/>
                  </a:lnTo>
                  <a:lnTo>
                    <a:pt x="487" y="107"/>
                  </a:lnTo>
                  <a:lnTo>
                    <a:pt x="487" y="108"/>
                  </a:lnTo>
                  <a:lnTo>
                    <a:pt x="488" y="108"/>
                  </a:lnTo>
                  <a:lnTo>
                    <a:pt x="489" y="109"/>
                  </a:lnTo>
                  <a:lnTo>
                    <a:pt x="487" y="111"/>
                  </a:lnTo>
                  <a:lnTo>
                    <a:pt x="486" y="112"/>
                  </a:lnTo>
                  <a:lnTo>
                    <a:pt x="485" y="113"/>
                  </a:lnTo>
                  <a:lnTo>
                    <a:pt x="484" y="115"/>
                  </a:lnTo>
                  <a:lnTo>
                    <a:pt x="483" y="115"/>
                  </a:lnTo>
                  <a:lnTo>
                    <a:pt x="482" y="116"/>
                  </a:lnTo>
                  <a:lnTo>
                    <a:pt x="481" y="117"/>
                  </a:lnTo>
                  <a:lnTo>
                    <a:pt x="480" y="117"/>
                  </a:lnTo>
                  <a:lnTo>
                    <a:pt x="480" y="118"/>
                  </a:lnTo>
                  <a:lnTo>
                    <a:pt x="479" y="118"/>
                  </a:lnTo>
                  <a:lnTo>
                    <a:pt x="479" y="119"/>
                  </a:lnTo>
                  <a:lnTo>
                    <a:pt x="478" y="121"/>
                  </a:lnTo>
                  <a:lnTo>
                    <a:pt x="479" y="123"/>
                  </a:lnTo>
                  <a:lnTo>
                    <a:pt x="480" y="124"/>
                  </a:lnTo>
                  <a:lnTo>
                    <a:pt x="481" y="129"/>
                  </a:lnTo>
                  <a:lnTo>
                    <a:pt x="482" y="129"/>
                  </a:lnTo>
                  <a:lnTo>
                    <a:pt x="482" y="131"/>
                  </a:lnTo>
                  <a:lnTo>
                    <a:pt x="483" y="134"/>
                  </a:lnTo>
                  <a:lnTo>
                    <a:pt x="484" y="135"/>
                  </a:lnTo>
                  <a:lnTo>
                    <a:pt x="485" y="138"/>
                  </a:lnTo>
                  <a:lnTo>
                    <a:pt x="486" y="139"/>
                  </a:lnTo>
                  <a:lnTo>
                    <a:pt x="486" y="140"/>
                  </a:lnTo>
                  <a:lnTo>
                    <a:pt x="487" y="141"/>
                  </a:lnTo>
                  <a:lnTo>
                    <a:pt x="488" y="143"/>
                  </a:lnTo>
                  <a:lnTo>
                    <a:pt x="488" y="144"/>
                  </a:lnTo>
                  <a:lnTo>
                    <a:pt x="488" y="145"/>
                  </a:lnTo>
                  <a:lnTo>
                    <a:pt x="489" y="147"/>
                  </a:lnTo>
                  <a:lnTo>
                    <a:pt x="489" y="148"/>
                  </a:lnTo>
                  <a:lnTo>
                    <a:pt x="490" y="151"/>
                  </a:lnTo>
                  <a:lnTo>
                    <a:pt x="489" y="151"/>
                  </a:lnTo>
                  <a:lnTo>
                    <a:pt x="489" y="152"/>
                  </a:lnTo>
                  <a:lnTo>
                    <a:pt x="489" y="156"/>
                  </a:lnTo>
                  <a:lnTo>
                    <a:pt x="490" y="160"/>
                  </a:lnTo>
                  <a:lnTo>
                    <a:pt x="490" y="162"/>
                  </a:lnTo>
                  <a:lnTo>
                    <a:pt x="490" y="163"/>
                  </a:lnTo>
                  <a:lnTo>
                    <a:pt x="490" y="164"/>
                  </a:lnTo>
                  <a:lnTo>
                    <a:pt x="490" y="165"/>
                  </a:lnTo>
                  <a:lnTo>
                    <a:pt x="490" y="166"/>
                  </a:lnTo>
                  <a:lnTo>
                    <a:pt x="490" y="167"/>
                  </a:lnTo>
                  <a:lnTo>
                    <a:pt x="489" y="167"/>
                  </a:lnTo>
                  <a:lnTo>
                    <a:pt x="489" y="168"/>
                  </a:lnTo>
                  <a:lnTo>
                    <a:pt x="489" y="169"/>
                  </a:lnTo>
                  <a:lnTo>
                    <a:pt x="488" y="169"/>
                  </a:lnTo>
                  <a:lnTo>
                    <a:pt x="488" y="170"/>
                  </a:lnTo>
                  <a:lnTo>
                    <a:pt x="487" y="170"/>
                  </a:lnTo>
                  <a:lnTo>
                    <a:pt x="486" y="171"/>
                  </a:lnTo>
                  <a:lnTo>
                    <a:pt x="486" y="172"/>
                  </a:lnTo>
                  <a:lnTo>
                    <a:pt x="485" y="172"/>
                  </a:lnTo>
                  <a:lnTo>
                    <a:pt x="481" y="176"/>
                  </a:lnTo>
                  <a:lnTo>
                    <a:pt x="480" y="177"/>
                  </a:lnTo>
                  <a:lnTo>
                    <a:pt x="479" y="178"/>
                  </a:lnTo>
                  <a:lnTo>
                    <a:pt x="478" y="178"/>
                  </a:lnTo>
                  <a:lnTo>
                    <a:pt x="478" y="179"/>
                  </a:lnTo>
                  <a:lnTo>
                    <a:pt x="477" y="179"/>
                  </a:lnTo>
                  <a:lnTo>
                    <a:pt x="477" y="180"/>
                  </a:lnTo>
                  <a:lnTo>
                    <a:pt x="476" y="180"/>
                  </a:lnTo>
                  <a:lnTo>
                    <a:pt x="474" y="182"/>
                  </a:lnTo>
                  <a:lnTo>
                    <a:pt x="472" y="184"/>
                  </a:lnTo>
                  <a:lnTo>
                    <a:pt x="470" y="186"/>
                  </a:lnTo>
                  <a:lnTo>
                    <a:pt x="467" y="188"/>
                  </a:lnTo>
                  <a:lnTo>
                    <a:pt x="466" y="189"/>
                  </a:lnTo>
                  <a:lnTo>
                    <a:pt x="465" y="189"/>
                  </a:lnTo>
                  <a:lnTo>
                    <a:pt x="464" y="190"/>
                  </a:lnTo>
                  <a:lnTo>
                    <a:pt x="463" y="191"/>
                  </a:lnTo>
                  <a:lnTo>
                    <a:pt x="461" y="193"/>
                  </a:lnTo>
                  <a:lnTo>
                    <a:pt x="459" y="195"/>
                  </a:lnTo>
                  <a:lnTo>
                    <a:pt x="455" y="198"/>
                  </a:lnTo>
                  <a:lnTo>
                    <a:pt x="452" y="201"/>
                  </a:lnTo>
                  <a:lnTo>
                    <a:pt x="451" y="202"/>
                  </a:lnTo>
                  <a:lnTo>
                    <a:pt x="450" y="203"/>
                  </a:lnTo>
                  <a:lnTo>
                    <a:pt x="449" y="204"/>
                  </a:lnTo>
                  <a:lnTo>
                    <a:pt x="447" y="206"/>
                  </a:lnTo>
                  <a:lnTo>
                    <a:pt x="445" y="208"/>
                  </a:lnTo>
                  <a:lnTo>
                    <a:pt x="444" y="209"/>
                  </a:lnTo>
                  <a:lnTo>
                    <a:pt x="441" y="211"/>
                  </a:lnTo>
                  <a:lnTo>
                    <a:pt x="440" y="212"/>
                  </a:lnTo>
                  <a:lnTo>
                    <a:pt x="440" y="213"/>
                  </a:lnTo>
                  <a:lnTo>
                    <a:pt x="439" y="214"/>
                  </a:lnTo>
                  <a:lnTo>
                    <a:pt x="438" y="215"/>
                  </a:lnTo>
                  <a:lnTo>
                    <a:pt x="437" y="215"/>
                  </a:lnTo>
                  <a:lnTo>
                    <a:pt x="437" y="216"/>
                  </a:lnTo>
                  <a:lnTo>
                    <a:pt x="436" y="216"/>
                  </a:lnTo>
                  <a:lnTo>
                    <a:pt x="436" y="217"/>
                  </a:lnTo>
                  <a:lnTo>
                    <a:pt x="435" y="217"/>
                  </a:lnTo>
                  <a:lnTo>
                    <a:pt x="435" y="218"/>
                  </a:lnTo>
                  <a:lnTo>
                    <a:pt x="434" y="219"/>
                  </a:lnTo>
                  <a:lnTo>
                    <a:pt x="433" y="219"/>
                  </a:lnTo>
                  <a:lnTo>
                    <a:pt x="433" y="220"/>
                  </a:lnTo>
                  <a:lnTo>
                    <a:pt x="432" y="220"/>
                  </a:lnTo>
                  <a:lnTo>
                    <a:pt x="431" y="221"/>
                  </a:lnTo>
                  <a:lnTo>
                    <a:pt x="428" y="224"/>
                  </a:lnTo>
                  <a:lnTo>
                    <a:pt x="427" y="225"/>
                  </a:lnTo>
                  <a:lnTo>
                    <a:pt x="426" y="225"/>
                  </a:lnTo>
                  <a:lnTo>
                    <a:pt x="426" y="226"/>
                  </a:lnTo>
                  <a:lnTo>
                    <a:pt x="425" y="226"/>
                  </a:lnTo>
                  <a:lnTo>
                    <a:pt x="424" y="227"/>
                  </a:lnTo>
                  <a:lnTo>
                    <a:pt x="423" y="228"/>
                  </a:lnTo>
                  <a:lnTo>
                    <a:pt x="420" y="232"/>
                  </a:lnTo>
                  <a:lnTo>
                    <a:pt x="419" y="232"/>
                  </a:lnTo>
                  <a:lnTo>
                    <a:pt x="418" y="233"/>
                  </a:lnTo>
                  <a:lnTo>
                    <a:pt x="417" y="233"/>
                  </a:lnTo>
                  <a:lnTo>
                    <a:pt x="417" y="234"/>
                  </a:lnTo>
                  <a:lnTo>
                    <a:pt x="416" y="235"/>
                  </a:lnTo>
                  <a:lnTo>
                    <a:pt x="415" y="235"/>
                  </a:lnTo>
                  <a:lnTo>
                    <a:pt x="415" y="235"/>
                  </a:lnTo>
                  <a:lnTo>
                    <a:pt x="414" y="235"/>
                  </a:lnTo>
                  <a:lnTo>
                    <a:pt x="414" y="236"/>
                  </a:lnTo>
                  <a:lnTo>
                    <a:pt x="415" y="237"/>
                  </a:lnTo>
                  <a:lnTo>
                    <a:pt x="415" y="238"/>
                  </a:lnTo>
                  <a:lnTo>
                    <a:pt x="416" y="238"/>
                  </a:lnTo>
                  <a:lnTo>
                    <a:pt x="417" y="239"/>
                  </a:lnTo>
                  <a:lnTo>
                    <a:pt x="418" y="239"/>
                  </a:lnTo>
                  <a:lnTo>
                    <a:pt x="419" y="239"/>
                  </a:lnTo>
                  <a:lnTo>
                    <a:pt x="419" y="240"/>
                  </a:lnTo>
                  <a:lnTo>
                    <a:pt x="420" y="240"/>
                  </a:lnTo>
                  <a:lnTo>
                    <a:pt x="420" y="241"/>
                  </a:lnTo>
                  <a:lnTo>
                    <a:pt x="420" y="242"/>
                  </a:lnTo>
                  <a:lnTo>
                    <a:pt x="421" y="242"/>
                  </a:lnTo>
                  <a:lnTo>
                    <a:pt x="421" y="243"/>
                  </a:lnTo>
                  <a:lnTo>
                    <a:pt x="422" y="243"/>
                  </a:lnTo>
                  <a:lnTo>
                    <a:pt x="423" y="244"/>
                  </a:lnTo>
                  <a:lnTo>
                    <a:pt x="423" y="245"/>
                  </a:lnTo>
                  <a:lnTo>
                    <a:pt x="423" y="246"/>
                  </a:lnTo>
                  <a:lnTo>
                    <a:pt x="423" y="247"/>
                  </a:lnTo>
                  <a:lnTo>
                    <a:pt x="422" y="247"/>
                  </a:lnTo>
                  <a:lnTo>
                    <a:pt x="422" y="248"/>
                  </a:lnTo>
                  <a:lnTo>
                    <a:pt x="421" y="249"/>
                  </a:lnTo>
                  <a:lnTo>
                    <a:pt x="421" y="250"/>
                  </a:lnTo>
                  <a:lnTo>
                    <a:pt x="421" y="251"/>
                  </a:lnTo>
                  <a:lnTo>
                    <a:pt x="421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21" y="255"/>
                  </a:lnTo>
                  <a:lnTo>
                    <a:pt x="421" y="256"/>
                  </a:lnTo>
                  <a:lnTo>
                    <a:pt x="421" y="257"/>
                  </a:lnTo>
                  <a:lnTo>
                    <a:pt x="422" y="258"/>
                  </a:lnTo>
                  <a:lnTo>
                    <a:pt x="422" y="259"/>
                  </a:lnTo>
                  <a:lnTo>
                    <a:pt x="422" y="260"/>
                  </a:lnTo>
                  <a:lnTo>
                    <a:pt x="421" y="260"/>
                  </a:lnTo>
                  <a:lnTo>
                    <a:pt x="420" y="260"/>
                  </a:lnTo>
                  <a:lnTo>
                    <a:pt x="419" y="260"/>
                  </a:lnTo>
                  <a:lnTo>
                    <a:pt x="418" y="261"/>
                  </a:lnTo>
                  <a:lnTo>
                    <a:pt x="417" y="261"/>
                  </a:lnTo>
                  <a:lnTo>
                    <a:pt x="416" y="262"/>
                  </a:lnTo>
                  <a:lnTo>
                    <a:pt x="415" y="262"/>
                  </a:lnTo>
                  <a:lnTo>
                    <a:pt x="414" y="263"/>
                  </a:lnTo>
                  <a:lnTo>
                    <a:pt x="413" y="263"/>
                  </a:lnTo>
                  <a:lnTo>
                    <a:pt x="412" y="264"/>
                  </a:lnTo>
                  <a:lnTo>
                    <a:pt x="411" y="264"/>
                  </a:lnTo>
                  <a:lnTo>
                    <a:pt x="410" y="265"/>
                  </a:lnTo>
                  <a:lnTo>
                    <a:pt x="409" y="265"/>
                  </a:lnTo>
                  <a:lnTo>
                    <a:pt x="409" y="266"/>
                  </a:lnTo>
                  <a:lnTo>
                    <a:pt x="409" y="267"/>
                  </a:lnTo>
                  <a:lnTo>
                    <a:pt x="408" y="268"/>
                  </a:lnTo>
                  <a:lnTo>
                    <a:pt x="408" y="269"/>
                  </a:lnTo>
                  <a:lnTo>
                    <a:pt x="407" y="269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5" y="270"/>
                  </a:lnTo>
                  <a:lnTo>
                    <a:pt x="404" y="270"/>
                  </a:lnTo>
                  <a:lnTo>
                    <a:pt x="403" y="270"/>
                  </a:lnTo>
                  <a:lnTo>
                    <a:pt x="402" y="271"/>
                  </a:lnTo>
                  <a:lnTo>
                    <a:pt x="401" y="272"/>
                  </a:lnTo>
                  <a:lnTo>
                    <a:pt x="400" y="272"/>
                  </a:lnTo>
                  <a:lnTo>
                    <a:pt x="399" y="272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7" y="275"/>
                  </a:lnTo>
                  <a:lnTo>
                    <a:pt x="397" y="276"/>
                  </a:lnTo>
                  <a:lnTo>
                    <a:pt x="396" y="276"/>
                  </a:lnTo>
                  <a:lnTo>
                    <a:pt x="395" y="276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2" y="274"/>
                  </a:lnTo>
                  <a:lnTo>
                    <a:pt x="392" y="274"/>
                  </a:lnTo>
                  <a:lnTo>
                    <a:pt x="392" y="275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9" y="277"/>
                  </a:lnTo>
                  <a:lnTo>
                    <a:pt x="388" y="277"/>
                  </a:lnTo>
                  <a:lnTo>
                    <a:pt x="387" y="277"/>
                  </a:lnTo>
                  <a:lnTo>
                    <a:pt x="386" y="277"/>
                  </a:lnTo>
                  <a:lnTo>
                    <a:pt x="386" y="278"/>
                  </a:lnTo>
                  <a:lnTo>
                    <a:pt x="387" y="279"/>
                  </a:lnTo>
                  <a:lnTo>
                    <a:pt x="387" y="280"/>
                  </a:lnTo>
                  <a:lnTo>
                    <a:pt x="388" y="280"/>
                  </a:lnTo>
                  <a:lnTo>
                    <a:pt x="388" y="281"/>
                  </a:lnTo>
                  <a:lnTo>
                    <a:pt x="388" y="282"/>
                  </a:lnTo>
                  <a:lnTo>
                    <a:pt x="389" y="282"/>
                  </a:lnTo>
                  <a:lnTo>
                    <a:pt x="388" y="283"/>
                  </a:lnTo>
                  <a:lnTo>
                    <a:pt x="388" y="284"/>
                  </a:lnTo>
                  <a:lnTo>
                    <a:pt x="387" y="285"/>
                  </a:lnTo>
                  <a:lnTo>
                    <a:pt x="387" y="286"/>
                  </a:lnTo>
                  <a:lnTo>
                    <a:pt x="386" y="287"/>
                  </a:lnTo>
                  <a:lnTo>
                    <a:pt x="386" y="286"/>
                  </a:lnTo>
                  <a:lnTo>
                    <a:pt x="385" y="286"/>
                  </a:lnTo>
                  <a:lnTo>
                    <a:pt x="385" y="285"/>
                  </a:lnTo>
                  <a:lnTo>
                    <a:pt x="383" y="284"/>
                  </a:lnTo>
                  <a:lnTo>
                    <a:pt x="382" y="283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80" y="284"/>
                  </a:lnTo>
                  <a:lnTo>
                    <a:pt x="379" y="284"/>
                  </a:lnTo>
                  <a:lnTo>
                    <a:pt x="378" y="284"/>
                  </a:lnTo>
                  <a:lnTo>
                    <a:pt x="378" y="285"/>
                  </a:lnTo>
                  <a:lnTo>
                    <a:pt x="377" y="285"/>
                  </a:lnTo>
                  <a:lnTo>
                    <a:pt x="376" y="285"/>
                  </a:lnTo>
                  <a:lnTo>
                    <a:pt x="375" y="286"/>
                  </a:lnTo>
                  <a:lnTo>
                    <a:pt x="375" y="287"/>
                  </a:lnTo>
                  <a:lnTo>
                    <a:pt x="375" y="288"/>
                  </a:lnTo>
                  <a:lnTo>
                    <a:pt x="375" y="289"/>
                  </a:lnTo>
                  <a:lnTo>
                    <a:pt x="375" y="290"/>
                  </a:lnTo>
                  <a:lnTo>
                    <a:pt x="375" y="291"/>
                  </a:lnTo>
                  <a:lnTo>
                    <a:pt x="375" y="292"/>
                  </a:lnTo>
                  <a:lnTo>
                    <a:pt x="375" y="293"/>
                  </a:lnTo>
                  <a:lnTo>
                    <a:pt x="376" y="294"/>
                  </a:lnTo>
                  <a:lnTo>
                    <a:pt x="375" y="295"/>
                  </a:lnTo>
                  <a:lnTo>
                    <a:pt x="376" y="295"/>
                  </a:lnTo>
                  <a:lnTo>
                    <a:pt x="376" y="296"/>
                  </a:lnTo>
                  <a:lnTo>
                    <a:pt x="376" y="297"/>
                  </a:lnTo>
                  <a:lnTo>
                    <a:pt x="376" y="298"/>
                  </a:lnTo>
                  <a:lnTo>
                    <a:pt x="376" y="299"/>
                  </a:lnTo>
                  <a:lnTo>
                    <a:pt x="375" y="299"/>
                  </a:lnTo>
                  <a:lnTo>
                    <a:pt x="375" y="300"/>
                  </a:lnTo>
                  <a:lnTo>
                    <a:pt x="374" y="300"/>
                  </a:lnTo>
                  <a:lnTo>
                    <a:pt x="375" y="301"/>
                  </a:lnTo>
                  <a:lnTo>
                    <a:pt x="374" y="301"/>
                  </a:lnTo>
                  <a:lnTo>
                    <a:pt x="374" y="302"/>
                  </a:lnTo>
                  <a:lnTo>
                    <a:pt x="374" y="303"/>
                  </a:lnTo>
                  <a:lnTo>
                    <a:pt x="373" y="303"/>
                  </a:lnTo>
                  <a:lnTo>
                    <a:pt x="373" y="304"/>
                  </a:lnTo>
                  <a:lnTo>
                    <a:pt x="373" y="305"/>
                  </a:lnTo>
                  <a:lnTo>
                    <a:pt x="373" y="306"/>
                  </a:lnTo>
                  <a:lnTo>
                    <a:pt x="373" y="307"/>
                  </a:lnTo>
                  <a:lnTo>
                    <a:pt x="373" y="308"/>
                  </a:lnTo>
                  <a:lnTo>
                    <a:pt x="373" y="309"/>
                  </a:lnTo>
                  <a:lnTo>
                    <a:pt x="372" y="310"/>
                  </a:lnTo>
                  <a:lnTo>
                    <a:pt x="372" y="311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4"/>
                  </a:lnTo>
                  <a:lnTo>
                    <a:pt x="369" y="314"/>
                  </a:lnTo>
                  <a:lnTo>
                    <a:pt x="367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9"/>
                  </a:lnTo>
                  <a:lnTo>
                    <a:pt x="366" y="320"/>
                  </a:lnTo>
                  <a:lnTo>
                    <a:pt x="366" y="321"/>
                  </a:lnTo>
                  <a:lnTo>
                    <a:pt x="366" y="322"/>
                  </a:lnTo>
                  <a:lnTo>
                    <a:pt x="367" y="322"/>
                  </a:lnTo>
                  <a:lnTo>
                    <a:pt x="367" y="323"/>
                  </a:lnTo>
                  <a:lnTo>
                    <a:pt x="368" y="323"/>
                  </a:lnTo>
                  <a:lnTo>
                    <a:pt x="369" y="323"/>
                  </a:lnTo>
                  <a:lnTo>
                    <a:pt x="370" y="323"/>
                  </a:lnTo>
                  <a:lnTo>
                    <a:pt x="370" y="322"/>
                  </a:lnTo>
                  <a:lnTo>
                    <a:pt x="371" y="322"/>
                  </a:lnTo>
                  <a:lnTo>
                    <a:pt x="372" y="322"/>
                  </a:lnTo>
                  <a:lnTo>
                    <a:pt x="373" y="322"/>
                  </a:lnTo>
                  <a:lnTo>
                    <a:pt x="374" y="322"/>
                  </a:lnTo>
                  <a:lnTo>
                    <a:pt x="375" y="322"/>
                  </a:lnTo>
                  <a:lnTo>
                    <a:pt x="378" y="323"/>
                  </a:lnTo>
                  <a:lnTo>
                    <a:pt x="379" y="324"/>
                  </a:lnTo>
                  <a:lnTo>
                    <a:pt x="380" y="324"/>
                  </a:lnTo>
                  <a:lnTo>
                    <a:pt x="381" y="324"/>
                  </a:lnTo>
                  <a:lnTo>
                    <a:pt x="382" y="324"/>
                  </a:lnTo>
                  <a:lnTo>
                    <a:pt x="382" y="325"/>
                  </a:lnTo>
                  <a:lnTo>
                    <a:pt x="383" y="325"/>
                  </a:lnTo>
                  <a:lnTo>
                    <a:pt x="386" y="325"/>
                  </a:lnTo>
                  <a:lnTo>
                    <a:pt x="386" y="326"/>
                  </a:lnTo>
                  <a:lnTo>
                    <a:pt x="387" y="326"/>
                  </a:lnTo>
                  <a:lnTo>
                    <a:pt x="388" y="326"/>
                  </a:lnTo>
                  <a:lnTo>
                    <a:pt x="389" y="326"/>
                  </a:lnTo>
                  <a:lnTo>
                    <a:pt x="390" y="327"/>
                  </a:lnTo>
                  <a:lnTo>
                    <a:pt x="391" y="327"/>
                  </a:lnTo>
                  <a:lnTo>
                    <a:pt x="392" y="327"/>
                  </a:lnTo>
                  <a:lnTo>
                    <a:pt x="392" y="327"/>
                  </a:lnTo>
                  <a:lnTo>
                    <a:pt x="393" y="328"/>
                  </a:lnTo>
                  <a:lnTo>
                    <a:pt x="394" y="328"/>
                  </a:lnTo>
                  <a:lnTo>
                    <a:pt x="395" y="328"/>
                  </a:lnTo>
                  <a:lnTo>
                    <a:pt x="396" y="328"/>
                  </a:lnTo>
                  <a:lnTo>
                    <a:pt x="397" y="328"/>
                  </a:lnTo>
                  <a:lnTo>
                    <a:pt x="397" y="329"/>
                  </a:lnTo>
                  <a:lnTo>
                    <a:pt x="398" y="329"/>
                  </a:lnTo>
                  <a:lnTo>
                    <a:pt x="399" y="329"/>
                  </a:lnTo>
                  <a:lnTo>
                    <a:pt x="400" y="329"/>
                  </a:lnTo>
                  <a:lnTo>
                    <a:pt x="400" y="330"/>
                  </a:lnTo>
                  <a:lnTo>
                    <a:pt x="401" y="330"/>
                  </a:lnTo>
                  <a:lnTo>
                    <a:pt x="402" y="330"/>
                  </a:lnTo>
                  <a:lnTo>
                    <a:pt x="403" y="330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6" y="331"/>
                  </a:lnTo>
                  <a:lnTo>
                    <a:pt x="407" y="331"/>
                  </a:lnTo>
                  <a:lnTo>
                    <a:pt x="408" y="331"/>
                  </a:lnTo>
                  <a:lnTo>
                    <a:pt x="408" y="332"/>
                  </a:lnTo>
                  <a:lnTo>
                    <a:pt x="409" y="332"/>
                  </a:lnTo>
                  <a:lnTo>
                    <a:pt x="410" y="332"/>
                  </a:lnTo>
                  <a:lnTo>
                    <a:pt x="413" y="332"/>
                  </a:lnTo>
                  <a:lnTo>
                    <a:pt x="414" y="332"/>
                  </a:lnTo>
                  <a:lnTo>
                    <a:pt x="415" y="332"/>
                  </a:lnTo>
                  <a:lnTo>
                    <a:pt x="416" y="333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0" y="334"/>
                  </a:lnTo>
                  <a:lnTo>
                    <a:pt x="421" y="334"/>
                  </a:lnTo>
                  <a:lnTo>
                    <a:pt x="422" y="334"/>
                  </a:lnTo>
                  <a:lnTo>
                    <a:pt x="423" y="334"/>
                  </a:lnTo>
                  <a:lnTo>
                    <a:pt x="424" y="335"/>
                  </a:lnTo>
                  <a:lnTo>
                    <a:pt x="425" y="335"/>
                  </a:lnTo>
                  <a:lnTo>
                    <a:pt x="426" y="335"/>
                  </a:lnTo>
                  <a:lnTo>
                    <a:pt x="427" y="336"/>
                  </a:lnTo>
                  <a:lnTo>
                    <a:pt x="428" y="336"/>
                  </a:lnTo>
                  <a:lnTo>
                    <a:pt x="430" y="336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8"/>
                  </a:lnTo>
                  <a:lnTo>
                    <a:pt x="436" y="338"/>
                  </a:lnTo>
                  <a:lnTo>
                    <a:pt x="438" y="338"/>
                  </a:lnTo>
                  <a:lnTo>
                    <a:pt x="441" y="340"/>
                  </a:lnTo>
                  <a:lnTo>
                    <a:pt x="443" y="340"/>
                  </a:lnTo>
                  <a:lnTo>
                    <a:pt x="443" y="341"/>
                  </a:lnTo>
                  <a:lnTo>
                    <a:pt x="443" y="342"/>
                  </a:lnTo>
                  <a:lnTo>
                    <a:pt x="444" y="342"/>
                  </a:lnTo>
                  <a:lnTo>
                    <a:pt x="444" y="343"/>
                  </a:lnTo>
                  <a:lnTo>
                    <a:pt x="444" y="344"/>
                  </a:lnTo>
                  <a:lnTo>
                    <a:pt x="444" y="345"/>
                  </a:lnTo>
                  <a:lnTo>
                    <a:pt x="444" y="346"/>
                  </a:lnTo>
                  <a:lnTo>
                    <a:pt x="443" y="346"/>
                  </a:lnTo>
                  <a:lnTo>
                    <a:pt x="443" y="347"/>
                  </a:lnTo>
                  <a:lnTo>
                    <a:pt x="443" y="348"/>
                  </a:lnTo>
                  <a:lnTo>
                    <a:pt x="443" y="349"/>
                  </a:lnTo>
                  <a:lnTo>
                    <a:pt x="443" y="350"/>
                  </a:lnTo>
                  <a:lnTo>
                    <a:pt x="442" y="350"/>
                  </a:lnTo>
                  <a:lnTo>
                    <a:pt x="441" y="350"/>
                  </a:lnTo>
                  <a:lnTo>
                    <a:pt x="441" y="351"/>
                  </a:lnTo>
                  <a:lnTo>
                    <a:pt x="440" y="351"/>
                  </a:lnTo>
                  <a:lnTo>
                    <a:pt x="440" y="351"/>
                  </a:lnTo>
                  <a:lnTo>
                    <a:pt x="439" y="351"/>
                  </a:lnTo>
                  <a:lnTo>
                    <a:pt x="439" y="352"/>
                  </a:lnTo>
                  <a:lnTo>
                    <a:pt x="438" y="352"/>
                  </a:lnTo>
                  <a:lnTo>
                    <a:pt x="438" y="353"/>
                  </a:lnTo>
                  <a:lnTo>
                    <a:pt x="439" y="353"/>
                  </a:lnTo>
                  <a:lnTo>
                    <a:pt x="439" y="354"/>
                  </a:lnTo>
                  <a:lnTo>
                    <a:pt x="439" y="355"/>
                  </a:lnTo>
                  <a:lnTo>
                    <a:pt x="439" y="356"/>
                  </a:lnTo>
                  <a:lnTo>
                    <a:pt x="439" y="357"/>
                  </a:lnTo>
                  <a:lnTo>
                    <a:pt x="439" y="358"/>
                  </a:lnTo>
                  <a:lnTo>
                    <a:pt x="439" y="359"/>
                  </a:lnTo>
                  <a:lnTo>
                    <a:pt x="439" y="360"/>
                  </a:lnTo>
                  <a:lnTo>
                    <a:pt x="438" y="360"/>
                  </a:lnTo>
                  <a:lnTo>
                    <a:pt x="438" y="359"/>
                  </a:lnTo>
                  <a:lnTo>
                    <a:pt x="438" y="360"/>
                  </a:lnTo>
                  <a:lnTo>
                    <a:pt x="437" y="360"/>
                  </a:lnTo>
                  <a:lnTo>
                    <a:pt x="438" y="360"/>
                  </a:lnTo>
                  <a:lnTo>
                    <a:pt x="437" y="360"/>
                  </a:lnTo>
                  <a:lnTo>
                    <a:pt x="437" y="361"/>
                  </a:lnTo>
                  <a:lnTo>
                    <a:pt x="438" y="361"/>
                  </a:lnTo>
                  <a:lnTo>
                    <a:pt x="437" y="361"/>
                  </a:lnTo>
                  <a:lnTo>
                    <a:pt x="437" y="362"/>
                  </a:lnTo>
                  <a:lnTo>
                    <a:pt x="437" y="363"/>
                  </a:lnTo>
                  <a:lnTo>
                    <a:pt x="437" y="364"/>
                  </a:lnTo>
                  <a:lnTo>
                    <a:pt x="438" y="364"/>
                  </a:lnTo>
                  <a:lnTo>
                    <a:pt x="437" y="364"/>
                  </a:lnTo>
                  <a:lnTo>
                    <a:pt x="437" y="365"/>
                  </a:lnTo>
                  <a:lnTo>
                    <a:pt x="437" y="366"/>
                  </a:lnTo>
                  <a:lnTo>
                    <a:pt x="437" y="367"/>
                  </a:lnTo>
                  <a:lnTo>
                    <a:pt x="437" y="368"/>
                  </a:lnTo>
                  <a:lnTo>
                    <a:pt x="437" y="369"/>
                  </a:lnTo>
                  <a:lnTo>
                    <a:pt x="437" y="370"/>
                  </a:lnTo>
                  <a:lnTo>
                    <a:pt x="436" y="370"/>
                  </a:lnTo>
                  <a:lnTo>
                    <a:pt x="437" y="370"/>
                  </a:lnTo>
                  <a:lnTo>
                    <a:pt x="437" y="371"/>
                  </a:lnTo>
                  <a:lnTo>
                    <a:pt x="436" y="371"/>
                  </a:lnTo>
                  <a:lnTo>
                    <a:pt x="436" y="372"/>
                  </a:lnTo>
                  <a:lnTo>
                    <a:pt x="435" y="372"/>
                  </a:lnTo>
                  <a:lnTo>
                    <a:pt x="435" y="373"/>
                  </a:lnTo>
                  <a:lnTo>
                    <a:pt x="435" y="374"/>
                  </a:lnTo>
                  <a:lnTo>
                    <a:pt x="436" y="374"/>
                  </a:lnTo>
                  <a:lnTo>
                    <a:pt x="436" y="375"/>
                  </a:lnTo>
                  <a:lnTo>
                    <a:pt x="435" y="375"/>
                  </a:lnTo>
                  <a:lnTo>
                    <a:pt x="435" y="376"/>
                  </a:lnTo>
                  <a:lnTo>
                    <a:pt x="435" y="377"/>
                  </a:lnTo>
                  <a:lnTo>
                    <a:pt x="435" y="378"/>
                  </a:lnTo>
                  <a:lnTo>
                    <a:pt x="436" y="378"/>
                  </a:lnTo>
                  <a:lnTo>
                    <a:pt x="435" y="378"/>
                  </a:lnTo>
                  <a:lnTo>
                    <a:pt x="435" y="379"/>
                  </a:lnTo>
                  <a:lnTo>
                    <a:pt x="436" y="379"/>
                  </a:lnTo>
                  <a:lnTo>
                    <a:pt x="436" y="378"/>
                  </a:lnTo>
                  <a:lnTo>
                    <a:pt x="437" y="378"/>
                  </a:lnTo>
                  <a:lnTo>
                    <a:pt x="437" y="379"/>
                  </a:lnTo>
                  <a:lnTo>
                    <a:pt x="437" y="380"/>
                  </a:lnTo>
                  <a:lnTo>
                    <a:pt x="438" y="380"/>
                  </a:lnTo>
                  <a:lnTo>
                    <a:pt x="438" y="380"/>
                  </a:lnTo>
                  <a:lnTo>
                    <a:pt x="439" y="380"/>
                  </a:lnTo>
                  <a:lnTo>
                    <a:pt x="439" y="381"/>
                  </a:lnTo>
                  <a:lnTo>
                    <a:pt x="439" y="382"/>
                  </a:lnTo>
                  <a:lnTo>
                    <a:pt x="440" y="382"/>
                  </a:lnTo>
                  <a:lnTo>
                    <a:pt x="440" y="383"/>
                  </a:lnTo>
                  <a:lnTo>
                    <a:pt x="440" y="384"/>
                  </a:lnTo>
                  <a:lnTo>
                    <a:pt x="440" y="385"/>
                  </a:lnTo>
                  <a:lnTo>
                    <a:pt x="440" y="385"/>
                  </a:lnTo>
                  <a:lnTo>
                    <a:pt x="440" y="386"/>
                  </a:lnTo>
                  <a:lnTo>
                    <a:pt x="440" y="387"/>
                  </a:lnTo>
                  <a:lnTo>
                    <a:pt x="441" y="387"/>
                  </a:lnTo>
                  <a:lnTo>
                    <a:pt x="440" y="387"/>
                  </a:lnTo>
                  <a:lnTo>
                    <a:pt x="440" y="388"/>
                  </a:lnTo>
                  <a:lnTo>
                    <a:pt x="440" y="388"/>
                  </a:lnTo>
                  <a:lnTo>
                    <a:pt x="440" y="388"/>
                  </a:lnTo>
                  <a:lnTo>
                    <a:pt x="440" y="389"/>
                  </a:lnTo>
                  <a:lnTo>
                    <a:pt x="441" y="389"/>
                  </a:lnTo>
                  <a:lnTo>
                    <a:pt x="441" y="390"/>
                  </a:lnTo>
                  <a:lnTo>
                    <a:pt x="441" y="391"/>
                  </a:lnTo>
                  <a:lnTo>
                    <a:pt x="441" y="392"/>
                  </a:lnTo>
                  <a:lnTo>
                    <a:pt x="442" y="392"/>
                  </a:lnTo>
                  <a:lnTo>
                    <a:pt x="443" y="391"/>
                  </a:lnTo>
                  <a:lnTo>
                    <a:pt x="444" y="391"/>
                  </a:lnTo>
                  <a:lnTo>
                    <a:pt x="444" y="390"/>
                  </a:lnTo>
                  <a:lnTo>
                    <a:pt x="445" y="390"/>
                  </a:lnTo>
                  <a:lnTo>
                    <a:pt x="445" y="389"/>
                  </a:lnTo>
                  <a:lnTo>
                    <a:pt x="446" y="389"/>
                  </a:lnTo>
                  <a:lnTo>
                    <a:pt x="446" y="388"/>
                  </a:lnTo>
                  <a:lnTo>
                    <a:pt x="447" y="388"/>
                  </a:lnTo>
                  <a:lnTo>
                    <a:pt x="447" y="387"/>
                  </a:lnTo>
                  <a:lnTo>
                    <a:pt x="448" y="387"/>
                  </a:lnTo>
                  <a:lnTo>
                    <a:pt x="448" y="386"/>
                  </a:lnTo>
                  <a:lnTo>
                    <a:pt x="449" y="385"/>
                  </a:lnTo>
                  <a:lnTo>
                    <a:pt x="450" y="385"/>
                  </a:lnTo>
                  <a:lnTo>
                    <a:pt x="451" y="385"/>
                  </a:lnTo>
                  <a:lnTo>
                    <a:pt x="452" y="384"/>
                  </a:lnTo>
                  <a:lnTo>
                    <a:pt x="453" y="384"/>
                  </a:lnTo>
                  <a:lnTo>
                    <a:pt x="454" y="385"/>
                  </a:lnTo>
                  <a:lnTo>
                    <a:pt x="454" y="384"/>
                  </a:lnTo>
                  <a:lnTo>
                    <a:pt x="455" y="384"/>
                  </a:lnTo>
                  <a:lnTo>
                    <a:pt x="456" y="383"/>
                  </a:lnTo>
                  <a:lnTo>
                    <a:pt x="457" y="382"/>
                  </a:lnTo>
                  <a:lnTo>
                    <a:pt x="458" y="381"/>
                  </a:lnTo>
                  <a:lnTo>
                    <a:pt x="458" y="380"/>
                  </a:lnTo>
                  <a:lnTo>
                    <a:pt x="459" y="380"/>
                  </a:lnTo>
                  <a:lnTo>
                    <a:pt x="459" y="380"/>
                  </a:lnTo>
                  <a:lnTo>
                    <a:pt x="460" y="380"/>
                  </a:lnTo>
                  <a:lnTo>
                    <a:pt x="460" y="379"/>
                  </a:lnTo>
                  <a:lnTo>
                    <a:pt x="461" y="379"/>
                  </a:lnTo>
                  <a:lnTo>
                    <a:pt x="461" y="378"/>
                  </a:lnTo>
                  <a:lnTo>
                    <a:pt x="462" y="378"/>
                  </a:lnTo>
                  <a:lnTo>
                    <a:pt x="462" y="377"/>
                  </a:lnTo>
                  <a:lnTo>
                    <a:pt x="463" y="377"/>
                  </a:lnTo>
                  <a:lnTo>
                    <a:pt x="464" y="377"/>
                  </a:lnTo>
                  <a:lnTo>
                    <a:pt x="464" y="378"/>
                  </a:lnTo>
                  <a:lnTo>
                    <a:pt x="464" y="379"/>
                  </a:lnTo>
                  <a:lnTo>
                    <a:pt x="465" y="379"/>
                  </a:lnTo>
                  <a:lnTo>
                    <a:pt x="465" y="380"/>
                  </a:lnTo>
                  <a:lnTo>
                    <a:pt x="465" y="380"/>
                  </a:lnTo>
                  <a:lnTo>
                    <a:pt x="466" y="380"/>
                  </a:lnTo>
                  <a:lnTo>
                    <a:pt x="466" y="381"/>
                  </a:lnTo>
                  <a:lnTo>
                    <a:pt x="466" y="382"/>
                  </a:lnTo>
                  <a:lnTo>
                    <a:pt x="467" y="383"/>
                  </a:lnTo>
                  <a:lnTo>
                    <a:pt x="467" y="384"/>
                  </a:lnTo>
                  <a:lnTo>
                    <a:pt x="467" y="385"/>
                  </a:lnTo>
                  <a:lnTo>
                    <a:pt x="467" y="386"/>
                  </a:lnTo>
                  <a:lnTo>
                    <a:pt x="467" y="387"/>
                  </a:lnTo>
                  <a:lnTo>
                    <a:pt x="466" y="387"/>
                  </a:lnTo>
                  <a:lnTo>
                    <a:pt x="466" y="388"/>
                  </a:lnTo>
                  <a:lnTo>
                    <a:pt x="465" y="389"/>
                  </a:lnTo>
                  <a:lnTo>
                    <a:pt x="465" y="390"/>
                  </a:lnTo>
                  <a:lnTo>
                    <a:pt x="464" y="390"/>
                  </a:lnTo>
                  <a:lnTo>
                    <a:pt x="464" y="391"/>
                  </a:lnTo>
                  <a:lnTo>
                    <a:pt x="463" y="391"/>
                  </a:lnTo>
                  <a:lnTo>
                    <a:pt x="463" y="392"/>
                  </a:lnTo>
                  <a:lnTo>
                    <a:pt x="462" y="392"/>
                  </a:lnTo>
                  <a:lnTo>
                    <a:pt x="462" y="393"/>
                  </a:lnTo>
                  <a:lnTo>
                    <a:pt x="462" y="394"/>
                  </a:lnTo>
                  <a:lnTo>
                    <a:pt x="462" y="395"/>
                  </a:lnTo>
                  <a:lnTo>
                    <a:pt x="462" y="396"/>
                  </a:lnTo>
                  <a:lnTo>
                    <a:pt x="462" y="397"/>
                  </a:lnTo>
                  <a:lnTo>
                    <a:pt x="462" y="398"/>
                  </a:lnTo>
                  <a:lnTo>
                    <a:pt x="462" y="399"/>
                  </a:lnTo>
                  <a:lnTo>
                    <a:pt x="461" y="399"/>
                  </a:lnTo>
                  <a:lnTo>
                    <a:pt x="461" y="400"/>
                  </a:lnTo>
                  <a:lnTo>
                    <a:pt x="460" y="400"/>
                  </a:lnTo>
                  <a:lnTo>
                    <a:pt x="459" y="401"/>
                  </a:lnTo>
                  <a:lnTo>
                    <a:pt x="459" y="402"/>
                  </a:lnTo>
                  <a:lnTo>
                    <a:pt x="458" y="402"/>
                  </a:lnTo>
                  <a:lnTo>
                    <a:pt x="458" y="403"/>
                  </a:lnTo>
                  <a:lnTo>
                    <a:pt x="457" y="403"/>
                  </a:lnTo>
                  <a:lnTo>
                    <a:pt x="457" y="404"/>
                  </a:lnTo>
                  <a:lnTo>
                    <a:pt x="457" y="405"/>
                  </a:lnTo>
                  <a:lnTo>
                    <a:pt x="457" y="406"/>
                  </a:lnTo>
                  <a:lnTo>
                    <a:pt x="457" y="407"/>
                  </a:lnTo>
                  <a:lnTo>
                    <a:pt x="458" y="407"/>
                  </a:lnTo>
                  <a:lnTo>
                    <a:pt x="458" y="408"/>
                  </a:lnTo>
                  <a:lnTo>
                    <a:pt x="458" y="409"/>
                  </a:lnTo>
                  <a:lnTo>
                    <a:pt x="459" y="409"/>
                  </a:lnTo>
                  <a:lnTo>
                    <a:pt x="459" y="410"/>
                  </a:lnTo>
                  <a:lnTo>
                    <a:pt x="459" y="411"/>
                  </a:lnTo>
                  <a:lnTo>
                    <a:pt x="460" y="411"/>
                  </a:lnTo>
                  <a:lnTo>
                    <a:pt x="461" y="411"/>
                  </a:lnTo>
                  <a:lnTo>
                    <a:pt x="461" y="412"/>
                  </a:lnTo>
                  <a:lnTo>
                    <a:pt x="461" y="413"/>
                  </a:lnTo>
                  <a:lnTo>
                    <a:pt x="462" y="413"/>
                  </a:lnTo>
                  <a:lnTo>
                    <a:pt x="463" y="414"/>
                  </a:lnTo>
                  <a:lnTo>
                    <a:pt x="463" y="415"/>
                  </a:lnTo>
                  <a:lnTo>
                    <a:pt x="464" y="415"/>
                  </a:lnTo>
                  <a:lnTo>
                    <a:pt x="464" y="416"/>
                  </a:lnTo>
                  <a:lnTo>
                    <a:pt x="464" y="417"/>
                  </a:lnTo>
                  <a:lnTo>
                    <a:pt x="464" y="418"/>
                  </a:lnTo>
                  <a:lnTo>
                    <a:pt x="464" y="419"/>
                  </a:lnTo>
                  <a:lnTo>
                    <a:pt x="464" y="420"/>
                  </a:lnTo>
                  <a:lnTo>
                    <a:pt x="464" y="421"/>
                  </a:lnTo>
                  <a:lnTo>
                    <a:pt x="465" y="421"/>
                  </a:lnTo>
                  <a:lnTo>
                    <a:pt x="465" y="422"/>
                  </a:lnTo>
                  <a:lnTo>
                    <a:pt x="465" y="423"/>
                  </a:lnTo>
                  <a:lnTo>
                    <a:pt x="465" y="424"/>
                  </a:lnTo>
                  <a:lnTo>
                    <a:pt x="465" y="425"/>
                  </a:lnTo>
                  <a:lnTo>
                    <a:pt x="465" y="426"/>
                  </a:lnTo>
                  <a:lnTo>
                    <a:pt x="464" y="427"/>
                  </a:lnTo>
                  <a:lnTo>
                    <a:pt x="464" y="428"/>
                  </a:lnTo>
                  <a:lnTo>
                    <a:pt x="463" y="428"/>
                  </a:lnTo>
                  <a:lnTo>
                    <a:pt x="463" y="428"/>
                  </a:lnTo>
                  <a:lnTo>
                    <a:pt x="462" y="429"/>
                  </a:lnTo>
                  <a:lnTo>
                    <a:pt x="461" y="430"/>
                  </a:lnTo>
                  <a:lnTo>
                    <a:pt x="460" y="430"/>
                  </a:lnTo>
                  <a:lnTo>
                    <a:pt x="460" y="431"/>
                  </a:lnTo>
                  <a:lnTo>
                    <a:pt x="459" y="431"/>
                  </a:lnTo>
                  <a:lnTo>
                    <a:pt x="459" y="430"/>
                  </a:lnTo>
                  <a:lnTo>
                    <a:pt x="458" y="430"/>
                  </a:lnTo>
                  <a:lnTo>
                    <a:pt x="457" y="430"/>
                  </a:lnTo>
                  <a:lnTo>
                    <a:pt x="457" y="431"/>
                  </a:lnTo>
                  <a:lnTo>
                    <a:pt x="456" y="431"/>
                  </a:lnTo>
                  <a:lnTo>
                    <a:pt x="456" y="432"/>
                  </a:lnTo>
                  <a:lnTo>
                    <a:pt x="456" y="433"/>
                  </a:lnTo>
                  <a:lnTo>
                    <a:pt x="456" y="434"/>
                  </a:lnTo>
                  <a:lnTo>
                    <a:pt x="455" y="434"/>
                  </a:lnTo>
                  <a:lnTo>
                    <a:pt x="455" y="435"/>
                  </a:lnTo>
                  <a:lnTo>
                    <a:pt x="455" y="436"/>
                  </a:lnTo>
                  <a:lnTo>
                    <a:pt x="455" y="437"/>
                  </a:lnTo>
                  <a:lnTo>
                    <a:pt x="455" y="438"/>
                  </a:lnTo>
                  <a:lnTo>
                    <a:pt x="455" y="439"/>
                  </a:lnTo>
                  <a:lnTo>
                    <a:pt x="456" y="439"/>
                  </a:lnTo>
                  <a:lnTo>
                    <a:pt x="456" y="440"/>
                  </a:lnTo>
                  <a:lnTo>
                    <a:pt x="456" y="441"/>
                  </a:lnTo>
                  <a:lnTo>
                    <a:pt x="456" y="442"/>
                  </a:lnTo>
                  <a:lnTo>
                    <a:pt x="456" y="443"/>
                  </a:lnTo>
                  <a:lnTo>
                    <a:pt x="456" y="444"/>
                  </a:lnTo>
                  <a:lnTo>
                    <a:pt x="456" y="445"/>
                  </a:lnTo>
                  <a:lnTo>
                    <a:pt x="455" y="445"/>
                  </a:lnTo>
                  <a:lnTo>
                    <a:pt x="454" y="445"/>
                  </a:lnTo>
                  <a:lnTo>
                    <a:pt x="454" y="444"/>
                  </a:lnTo>
                  <a:lnTo>
                    <a:pt x="453" y="445"/>
                  </a:lnTo>
                  <a:lnTo>
                    <a:pt x="452" y="445"/>
                  </a:lnTo>
                  <a:lnTo>
                    <a:pt x="452" y="444"/>
                  </a:lnTo>
                  <a:lnTo>
                    <a:pt x="453" y="444"/>
                  </a:lnTo>
                  <a:lnTo>
                    <a:pt x="453" y="443"/>
                  </a:lnTo>
                  <a:lnTo>
                    <a:pt x="452" y="443"/>
                  </a:lnTo>
                  <a:lnTo>
                    <a:pt x="452" y="442"/>
                  </a:lnTo>
                  <a:lnTo>
                    <a:pt x="451" y="442"/>
                  </a:lnTo>
                  <a:lnTo>
                    <a:pt x="451" y="441"/>
                  </a:lnTo>
                  <a:lnTo>
                    <a:pt x="450" y="441"/>
                  </a:lnTo>
                  <a:lnTo>
                    <a:pt x="449" y="440"/>
                  </a:lnTo>
                  <a:lnTo>
                    <a:pt x="449" y="441"/>
                  </a:lnTo>
                  <a:lnTo>
                    <a:pt x="449" y="442"/>
                  </a:lnTo>
                  <a:lnTo>
                    <a:pt x="450" y="442"/>
                  </a:lnTo>
                  <a:lnTo>
                    <a:pt x="449" y="443"/>
                  </a:lnTo>
                  <a:lnTo>
                    <a:pt x="448" y="443"/>
                  </a:lnTo>
                  <a:lnTo>
                    <a:pt x="448" y="442"/>
                  </a:lnTo>
                  <a:lnTo>
                    <a:pt x="448" y="441"/>
                  </a:lnTo>
                  <a:lnTo>
                    <a:pt x="448" y="440"/>
                  </a:lnTo>
                  <a:lnTo>
                    <a:pt x="447" y="440"/>
                  </a:lnTo>
                  <a:lnTo>
                    <a:pt x="446" y="440"/>
                  </a:lnTo>
                  <a:lnTo>
                    <a:pt x="447" y="440"/>
                  </a:lnTo>
                  <a:lnTo>
                    <a:pt x="447" y="439"/>
                  </a:lnTo>
                  <a:lnTo>
                    <a:pt x="446" y="439"/>
                  </a:lnTo>
                  <a:lnTo>
                    <a:pt x="446" y="438"/>
                  </a:lnTo>
                  <a:lnTo>
                    <a:pt x="445" y="438"/>
                  </a:lnTo>
                  <a:lnTo>
                    <a:pt x="444" y="438"/>
                  </a:lnTo>
                  <a:lnTo>
                    <a:pt x="445" y="437"/>
                  </a:lnTo>
                  <a:lnTo>
                    <a:pt x="445" y="436"/>
                  </a:lnTo>
                  <a:lnTo>
                    <a:pt x="445" y="435"/>
                  </a:lnTo>
                  <a:lnTo>
                    <a:pt x="445" y="434"/>
                  </a:lnTo>
                  <a:lnTo>
                    <a:pt x="444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2" y="434"/>
                  </a:lnTo>
                  <a:lnTo>
                    <a:pt x="441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2"/>
                  </a:lnTo>
                  <a:lnTo>
                    <a:pt x="439" y="431"/>
                  </a:lnTo>
                  <a:lnTo>
                    <a:pt x="438" y="431"/>
                  </a:lnTo>
                  <a:lnTo>
                    <a:pt x="437" y="431"/>
                  </a:lnTo>
                  <a:lnTo>
                    <a:pt x="437" y="430"/>
                  </a:lnTo>
                  <a:lnTo>
                    <a:pt x="437" y="429"/>
                  </a:lnTo>
                  <a:lnTo>
                    <a:pt x="436" y="428"/>
                  </a:lnTo>
                  <a:lnTo>
                    <a:pt x="436" y="428"/>
                  </a:lnTo>
                  <a:lnTo>
                    <a:pt x="435" y="428"/>
                  </a:lnTo>
                  <a:lnTo>
                    <a:pt x="435" y="427"/>
                  </a:lnTo>
                  <a:lnTo>
                    <a:pt x="434" y="427"/>
                  </a:lnTo>
                  <a:lnTo>
                    <a:pt x="433" y="427"/>
                  </a:lnTo>
                  <a:lnTo>
                    <a:pt x="432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3" y="425"/>
                  </a:lnTo>
                  <a:lnTo>
                    <a:pt x="433" y="426"/>
                  </a:lnTo>
                  <a:lnTo>
                    <a:pt x="434" y="426"/>
                  </a:lnTo>
                  <a:lnTo>
                    <a:pt x="434" y="425"/>
                  </a:lnTo>
                  <a:lnTo>
                    <a:pt x="434" y="424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1" y="424"/>
                  </a:lnTo>
                  <a:lnTo>
                    <a:pt x="431" y="423"/>
                  </a:lnTo>
                  <a:lnTo>
                    <a:pt x="432" y="423"/>
                  </a:lnTo>
                  <a:lnTo>
                    <a:pt x="432" y="422"/>
                  </a:lnTo>
                  <a:lnTo>
                    <a:pt x="432" y="423"/>
                  </a:lnTo>
                  <a:lnTo>
                    <a:pt x="433" y="422"/>
                  </a:lnTo>
                  <a:lnTo>
                    <a:pt x="433" y="421"/>
                  </a:lnTo>
                  <a:lnTo>
                    <a:pt x="432" y="421"/>
                  </a:lnTo>
                  <a:lnTo>
                    <a:pt x="432" y="420"/>
                  </a:lnTo>
                  <a:lnTo>
                    <a:pt x="432" y="419"/>
                  </a:lnTo>
                  <a:lnTo>
                    <a:pt x="433" y="419"/>
                  </a:lnTo>
                  <a:lnTo>
                    <a:pt x="433" y="418"/>
                  </a:lnTo>
                  <a:lnTo>
                    <a:pt x="434" y="418"/>
                  </a:lnTo>
                  <a:lnTo>
                    <a:pt x="433" y="418"/>
                  </a:lnTo>
                  <a:lnTo>
                    <a:pt x="433" y="417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30" y="419"/>
                  </a:lnTo>
                  <a:lnTo>
                    <a:pt x="430" y="418"/>
                  </a:lnTo>
                  <a:lnTo>
                    <a:pt x="430" y="417"/>
                  </a:lnTo>
                  <a:lnTo>
                    <a:pt x="430" y="416"/>
                  </a:lnTo>
                  <a:lnTo>
                    <a:pt x="430" y="415"/>
                  </a:lnTo>
                  <a:lnTo>
                    <a:pt x="429" y="415"/>
                  </a:lnTo>
                  <a:lnTo>
                    <a:pt x="428" y="414"/>
                  </a:lnTo>
                  <a:lnTo>
                    <a:pt x="427" y="414"/>
                  </a:lnTo>
                  <a:lnTo>
                    <a:pt x="427" y="415"/>
                  </a:lnTo>
                  <a:lnTo>
                    <a:pt x="426" y="415"/>
                  </a:lnTo>
                  <a:lnTo>
                    <a:pt x="426" y="414"/>
                  </a:lnTo>
                  <a:lnTo>
                    <a:pt x="425" y="414"/>
                  </a:lnTo>
                  <a:lnTo>
                    <a:pt x="424" y="414"/>
                  </a:lnTo>
                  <a:lnTo>
                    <a:pt x="423" y="414"/>
                  </a:lnTo>
                  <a:lnTo>
                    <a:pt x="422" y="414"/>
                  </a:lnTo>
                  <a:lnTo>
                    <a:pt x="421" y="414"/>
                  </a:lnTo>
                  <a:lnTo>
                    <a:pt x="421" y="415"/>
                  </a:lnTo>
                  <a:lnTo>
                    <a:pt x="421" y="416"/>
                  </a:lnTo>
                  <a:lnTo>
                    <a:pt x="422" y="416"/>
                  </a:lnTo>
                  <a:lnTo>
                    <a:pt x="422" y="417"/>
                  </a:lnTo>
                  <a:lnTo>
                    <a:pt x="422" y="418"/>
                  </a:lnTo>
                  <a:lnTo>
                    <a:pt x="422" y="419"/>
                  </a:lnTo>
                  <a:lnTo>
                    <a:pt x="421" y="420"/>
                  </a:lnTo>
                  <a:lnTo>
                    <a:pt x="420" y="420"/>
                  </a:lnTo>
                  <a:lnTo>
                    <a:pt x="419" y="419"/>
                  </a:lnTo>
                  <a:lnTo>
                    <a:pt x="419" y="418"/>
                  </a:lnTo>
                  <a:lnTo>
                    <a:pt x="418" y="418"/>
                  </a:lnTo>
                  <a:lnTo>
                    <a:pt x="417" y="417"/>
                  </a:lnTo>
                  <a:lnTo>
                    <a:pt x="416" y="417"/>
                  </a:lnTo>
                  <a:lnTo>
                    <a:pt x="416" y="418"/>
                  </a:lnTo>
                  <a:lnTo>
                    <a:pt x="415" y="418"/>
                  </a:lnTo>
                  <a:lnTo>
                    <a:pt x="415" y="419"/>
                  </a:lnTo>
                  <a:lnTo>
                    <a:pt x="414" y="419"/>
                  </a:lnTo>
                  <a:lnTo>
                    <a:pt x="414" y="420"/>
                  </a:lnTo>
                  <a:lnTo>
                    <a:pt x="413" y="421"/>
                  </a:lnTo>
                  <a:lnTo>
                    <a:pt x="412" y="421"/>
                  </a:lnTo>
                  <a:lnTo>
                    <a:pt x="410" y="423"/>
                  </a:lnTo>
                  <a:lnTo>
                    <a:pt x="410" y="424"/>
                  </a:lnTo>
                  <a:lnTo>
                    <a:pt x="409" y="424"/>
                  </a:lnTo>
                  <a:lnTo>
                    <a:pt x="409" y="425"/>
                  </a:lnTo>
                  <a:lnTo>
                    <a:pt x="408" y="425"/>
                  </a:lnTo>
                  <a:lnTo>
                    <a:pt x="411" y="428"/>
                  </a:lnTo>
                  <a:lnTo>
                    <a:pt x="412" y="428"/>
                  </a:lnTo>
                  <a:lnTo>
                    <a:pt x="412" y="429"/>
                  </a:lnTo>
                  <a:lnTo>
                    <a:pt x="413" y="429"/>
                  </a:lnTo>
                  <a:lnTo>
                    <a:pt x="413" y="430"/>
                  </a:lnTo>
                  <a:lnTo>
                    <a:pt x="414" y="431"/>
                  </a:lnTo>
                  <a:lnTo>
                    <a:pt x="415" y="433"/>
                  </a:lnTo>
                  <a:lnTo>
                    <a:pt x="416" y="433"/>
                  </a:lnTo>
                  <a:lnTo>
                    <a:pt x="415" y="434"/>
                  </a:lnTo>
                  <a:lnTo>
                    <a:pt x="414" y="433"/>
                  </a:lnTo>
                  <a:lnTo>
                    <a:pt x="413" y="433"/>
                  </a:lnTo>
                  <a:lnTo>
                    <a:pt x="412" y="433"/>
                  </a:lnTo>
                  <a:lnTo>
                    <a:pt x="411" y="432"/>
                  </a:lnTo>
                  <a:lnTo>
                    <a:pt x="411" y="433"/>
                  </a:lnTo>
                  <a:lnTo>
                    <a:pt x="410" y="432"/>
                  </a:lnTo>
                  <a:lnTo>
                    <a:pt x="409" y="432"/>
                  </a:lnTo>
                  <a:lnTo>
                    <a:pt x="408" y="432"/>
                  </a:lnTo>
                  <a:lnTo>
                    <a:pt x="407" y="432"/>
                  </a:lnTo>
                  <a:lnTo>
                    <a:pt x="407" y="431"/>
                  </a:lnTo>
                  <a:lnTo>
                    <a:pt x="406" y="431"/>
                  </a:lnTo>
                  <a:lnTo>
                    <a:pt x="405" y="431"/>
                  </a:lnTo>
                  <a:lnTo>
                    <a:pt x="404" y="431"/>
                  </a:lnTo>
                  <a:lnTo>
                    <a:pt x="404" y="430"/>
                  </a:lnTo>
                  <a:lnTo>
                    <a:pt x="403" y="429"/>
                  </a:lnTo>
                  <a:lnTo>
                    <a:pt x="403" y="428"/>
                  </a:lnTo>
                  <a:lnTo>
                    <a:pt x="403" y="428"/>
                  </a:lnTo>
                  <a:lnTo>
                    <a:pt x="402" y="428"/>
                  </a:lnTo>
                  <a:lnTo>
                    <a:pt x="401" y="428"/>
                  </a:lnTo>
                  <a:lnTo>
                    <a:pt x="401" y="427"/>
                  </a:lnTo>
                  <a:lnTo>
                    <a:pt x="400" y="427"/>
                  </a:lnTo>
                  <a:lnTo>
                    <a:pt x="400" y="428"/>
                  </a:lnTo>
                  <a:lnTo>
                    <a:pt x="399" y="428"/>
                  </a:lnTo>
                  <a:lnTo>
                    <a:pt x="398" y="428"/>
                  </a:lnTo>
                  <a:lnTo>
                    <a:pt x="397" y="428"/>
                  </a:lnTo>
                  <a:lnTo>
                    <a:pt x="397" y="427"/>
                  </a:lnTo>
                  <a:lnTo>
                    <a:pt x="396" y="427"/>
                  </a:lnTo>
                  <a:lnTo>
                    <a:pt x="394" y="428"/>
                  </a:lnTo>
                  <a:lnTo>
                    <a:pt x="393" y="428"/>
                  </a:lnTo>
                  <a:lnTo>
                    <a:pt x="392" y="428"/>
                  </a:lnTo>
                  <a:lnTo>
                    <a:pt x="391" y="429"/>
                  </a:lnTo>
                  <a:lnTo>
                    <a:pt x="390" y="430"/>
                  </a:lnTo>
                  <a:lnTo>
                    <a:pt x="389" y="430"/>
                  </a:lnTo>
                  <a:lnTo>
                    <a:pt x="388" y="430"/>
                  </a:lnTo>
                  <a:lnTo>
                    <a:pt x="388" y="431"/>
                  </a:lnTo>
                  <a:lnTo>
                    <a:pt x="387" y="431"/>
                  </a:lnTo>
                  <a:lnTo>
                    <a:pt x="386" y="431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4" y="433"/>
                  </a:lnTo>
                  <a:lnTo>
                    <a:pt x="381" y="434"/>
                  </a:lnTo>
                  <a:lnTo>
                    <a:pt x="380" y="434"/>
                  </a:lnTo>
                  <a:lnTo>
                    <a:pt x="379" y="435"/>
                  </a:lnTo>
                  <a:lnTo>
                    <a:pt x="378" y="435"/>
                  </a:lnTo>
                  <a:lnTo>
                    <a:pt x="377" y="436"/>
                  </a:lnTo>
                  <a:lnTo>
                    <a:pt x="376" y="436"/>
                  </a:lnTo>
                  <a:lnTo>
                    <a:pt x="376" y="437"/>
                  </a:lnTo>
                  <a:lnTo>
                    <a:pt x="375" y="437"/>
                  </a:lnTo>
                  <a:lnTo>
                    <a:pt x="372" y="438"/>
                  </a:lnTo>
                  <a:lnTo>
                    <a:pt x="371" y="439"/>
                  </a:lnTo>
                  <a:lnTo>
                    <a:pt x="370" y="439"/>
                  </a:lnTo>
                  <a:lnTo>
                    <a:pt x="371" y="440"/>
                  </a:lnTo>
                  <a:lnTo>
                    <a:pt x="372" y="441"/>
                  </a:lnTo>
                  <a:lnTo>
                    <a:pt x="372" y="442"/>
                  </a:lnTo>
                  <a:lnTo>
                    <a:pt x="371" y="443"/>
                  </a:lnTo>
                  <a:lnTo>
                    <a:pt x="371" y="444"/>
                  </a:lnTo>
                  <a:lnTo>
                    <a:pt x="370" y="444"/>
                  </a:lnTo>
                  <a:lnTo>
                    <a:pt x="370" y="445"/>
                  </a:lnTo>
                  <a:lnTo>
                    <a:pt x="369" y="445"/>
                  </a:lnTo>
                  <a:lnTo>
                    <a:pt x="369" y="446"/>
                  </a:lnTo>
                  <a:lnTo>
                    <a:pt x="367" y="448"/>
                  </a:lnTo>
                  <a:lnTo>
                    <a:pt x="366" y="448"/>
                  </a:lnTo>
                  <a:lnTo>
                    <a:pt x="365" y="447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4" y="445"/>
                  </a:lnTo>
                  <a:lnTo>
                    <a:pt x="362" y="444"/>
                  </a:lnTo>
                  <a:lnTo>
                    <a:pt x="362" y="443"/>
                  </a:lnTo>
                  <a:lnTo>
                    <a:pt x="361" y="443"/>
                  </a:lnTo>
                  <a:lnTo>
                    <a:pt x="360" y="443"/>
                  </a:lnTo>
                  <a:lnTo>
                    <a:pt x="359" y="444"/>
                  </a:lnTo>
                  <a:lnTo>
                    <a:pt x="357" y="445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7"/>
                  </a:lnTo>
                  <a:lnTo>
                    <a:pt x="352" y="447"/>
                  </a:lnTo>
                  <a:lnTo>
                    <a:pt x="351" y="447"/>
                  </a:lnTo>
                  <a:lnTo>
                    <a:pt x="351" y="448"/>
                  </a:lnTo>
                  <a:lnTo>
                    <a:pt x="350" y="448"/>
                  </a:lnTo>
                  <a:lnTo>
                    <a:pt x="349" y="448"/>
                  </a:lnTo>
                  <a:lnTo>
                    <a:pt x="349" y="449"/>
                  </a:lnTo>
                  <a:lnTo>
                    <a:pt x="348" y="449"/>
                  </a:lnTo>
                  <a:lnTo>
                    <a:pt x="347" y="449"/>
                  </a:lnTo>
                  <a:lnTo>
                    <a:pt x="346" y="450"/>
                  </a:lnTo>
                  <a:lnTo>
                    <a:pt x="344" y="450"/>
                  </a:lnTo>
                  <a:lnTo>
                    <a:pt x="344" y="451"/>
                  </a:lnTo>
                  <a:lnTo>
                    <a:pt x="344" y="451"/>
                  </a:lnTo>
                  <a:lnTo>
                    <a:pt x="343" y="451"/>
                  </a:lnTo>
                  <a:lnTo>
                    <a:pt x="343" y="452"/>
                  </a:lnTo>
                  <a:lnTo>
                    <a:pt x="342" y="452"/>
                  </a:lnTo>
                  <a:lnTo>
                    <a:pt x="341" y="452"/>
                  </a:lnTo>
                  <a:lnTo>
                    <a:pt x="340" y="453"/>
                  </a:lnTo>
                  <a:lnTo>
                    <a:pt x="339" y="453"/>
                  </a:lnTo>
                  <a:lnTo>
                    <a:pt x="338" y="454"/>
                  </a:lnTo>
                  <a:lnTo>
                    <a:pt x="335" y="455"/>
                  </a:lnTo>
                  <a:lnTo>
                    <a:pt x="334" y="455"/>
                  </a:lnTo>
                  <a:lnTo>
                    <a:pt x="334" y="456"/>
                  </a:lnTo>
                  <a:lnTo>
                    <a:pt x="332" y="456"/>
                  </a:lnTo>
                  <a:lnTo>
                    <a:pt x="331" y="455"/>
                  </a:lnTo>
                  <a:lnTo>
                    <a:pt x="331" y="454"/>
                  </a:lnTo>
                  <a:lnTo>
                    <a:pt x="331" y="453"/>
                  </a:lnTo>
                  <a:lnTo>
                    <a:pt x="330" y="449"/>
                  </a:lnTo>
                  <a:lnTo>
                    <a:pt x="329" y="448"/>
                  </a:lnTo>
                  <a:lnTo>
                    <a:pt x="329" y="447"/>
                  </a:lnTo>
                  <a:lnTo>
                    <a:pt x="329" y="446"/>
                  </a:lnTo>
                  <a:lnTo>
                    <a:pt x="328" y="445"/>
                  </a:lnTo>
                  <a:lnTo>
                    <a:pt x="328" y="442"/>
                  </a:lnTo>
                  <a:lnTo>
                    <a:pt x="328" y="441"/>
                  </a:lnTo>
                  <a:lnTo>
                    <a:pt x="327" y="440"/>
                  </a:lnTo>
                  <a:lnTo>
                    <a:pt x="326" y="437"/>
                  </a:lnTo>
                  <a:lnTo>
                    <a:pt x="326" y="436"/>
                  </a:lnTo>
                  <a:lnTo>
                    <a:pt x="326" y="435"/>
                  </a:lnTo>
                  <a:lnTo>
                    <a:pt x="326" y="434"/>
                  </a:lnTo>
                  <a:lnTo>
                    <a:pt x="325" y="434"/>
                  </a:lnTo>
                  <a:lnTo>
                    <a:pt x="325" y="432"/>
                  </a:lnTo>
                  <a:lnTo>
                    <a:pt x="325" y="431"/>
                  </a:lnTo>
                  <a:lnTo>
                    <a:pt x="324" y="430"/>
                  </a:lnTo>
                  <a:lnTo>
                    <a:pt x="324" y="428"/>
                  </a:lnTo>
                  <a:lnTo>
                    <a:pt x="323" y="427"/>
                  </a:lnTo>
                  <a:lnTo>
                    <a:pt x="322" y="424"/>
                  </a:lnTo>
                  <a:lnTo>
                    <a:pt x="322" y="423"/>
                  </a:lnTo>
                  <a:lnTo>
                    <a:pt x="321" y="420"/>
                  </a:lnTo>
                  <a:lnTo>
                    <a:pt x="320" y="420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1"/>
                  </a:lnTo>
                  <a:lnTo>
                    <a:pt x="315" y="422"/>
                  </a:lnTo>
                  <a:lnTo>
                    <a:pt x="314" y="423"/>
                  </a:lnTo>
                  <a:lnTo>
                    <a:pt x="313" y="423"/>
                  </a:lnTo>
                  <a:lnTo>
                    <a:pt x="312" y="424"/>
                  </a:lnTo>
                  <a:lnTo>
                    <a:pt x="311" y="425"/>
                  </a:lnTo>
                  <a:lnTo>
                    <a:pt x="310" y="426"/>
                  </a:lnTo>
                  <a:lnTo>
                    <a:pt x="309" y="426"/>
                  </a:lnTo>
                  <a:lnTo>
                    <a:pt x="309" y="427"/>
                  </a:lnTo>
                  <a:lnTo>
                    <a:pt x="308" y="427"/>
                  </a:lnTo>
                  <a:lnTo>
                    <a:pt x="307" y="427"/>
                  </a:lnTo>
                  <a:lnTo>
                    <a:pt x="307" y="428"/>
                  </a:lnTo>
                  <a:lnTo>
                    <a:pt x="306" y="428"/>
                  </a:lnTo>
                  <a:lnTo>
                    <a:pt x="305" y="428"/>
                  </a:lnTo>
                  <a:lnTo>
                    <a:pt x="305" y="428"/>
                  </a:lnTo>
                  <a:lnTo>
                    <a:pt x="304" y="428"/>
                  </a:lnTo>
                  <a:lnTo>
                    <a:pt x="304" y="429"/>
                  </a:lnTo>
                  <a:lnTo>
                    <a:pt x="304" y="430"/>
                  </a:lnTo>
                  <a:lnTo>
                    <a:pt x="303" y="430"/>
                  </a:lnTo>
                  <a:lnTo>
                    <a:pt x="303" y="431"/>
                  </a:lnTo>
                  <a:lnTo>
                    <a:pt x="303" y="430"/>
                  </a:lnTo>
                  <a:lnTo>
                    <a:pt x="302" y="430"/>
                  </a:lnTo>
                  <a:lnTo>
                    <a:pt x="302" y="431"/>
                  </a:lnTo>
                  <a:lnTo>
                    <a:pt x="301" y="431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0" y="431"/>
                  </a:lnTo>
                  <a:lnTo>
                    <a:pt x="300" y="432"/>
                  </a:lnTo>
                  <a:lnTo>
                    <a:pt x="299" y="432"/>
                  </a:lnTo>
                  <a:lnTo>
                    <a:pt x="299" y="431"/>
                  </a:lnTo>
                  <a:lnTo>
                    <a:pt x="298" y="431"/>
                  </a:lnTo>
                  <a:lnTo>
                    <a:pt x="299" y="431"/>
                  </a:lnTo>
                  <a:lnTo>
                    <a:pt x="299" y="430"/>
                  </a:lnTo>
                  <a:lnTo>
                    <a:pt x="298" y="430"/>
                  </a:lnTo>
                  <a:lnTo>
                    <a:pt x="298" y="429"/>
                  </a:lnTo>
                  <a:lnTo>
                    <a:pt x="298" y="428"/>
                  </a:lnTo>
                  <a:lnTo>
                    <a:pt x="297" y="428"/>
                  </a:lnTo>
                  <a:lnTo>
                    <a:pt x="297" y="428"/>
                  </a:lnTo>
                  <a:lnTo>
                    <a:pt x="296" y="428"/>
                  </a:lnTo>
                  <a:lnTo>
                    <a:pt x="297" y="428"/>
                  </a:lnTo>
                  <a:lnTo>
                    <a:pt x="296" y="428"/>
                  </a:lnTo>
                  <a:lnTo>
                    <a:pt x="296" y="427"/>
                  </a:lnTo>
                  <a:lnTo>
                    <a:pt x="296" y="426"/>
                  </a:lnTo>
                  <a:lnTo>
                    <a:pt x="296" y="426"/>
                  </a:lnTo>
                  <a:lnTo>
                    <a:pt x="296" y="425"/>
                  </a:lnTo>
                  <a:lnTo>
                    <a:pt x="295" y="425"/>
                  </a:lnTo>
                  <a:lnTo>
                    <a:pt x="295" y="426"/>
                  </a:lnTo>
                  <a:lnTo>
                    <a:pt x="294" y="426"/>
                  </a:lnTo>
                  <a:lnTo>
                    <a:pt x="294" y="427"/>
                  </a:lnTo>
                  <a:lnTo>
                    <a:pt x="293" y="427"/>
                  </a:lnTo>
                  <a:lnTo>
                    <a:pt x="292" y="427"/>
                  </a:lnTo>
                  <a:lnTo>
                    <a:pt x="292" y="428"/>
                  </a:lnTo>
                  <a:lnTo>
                    <a:pt x="291" y="428"/>
                  </a:lnTo>
                  <a:lnTo>
                    <a:pt x="290" y="428"/>
                  </a:lnTo>
                  <a:lnTo>
                    <a:pt x="289" y="428"/>
                  </a:lnTo>
                  <a:lnTo>
                    <a:pt x="288" y="428"/>
                  </a:lnTo>
                  <a:lnTo>
                    <a:pt x="288" y="427"/>
                  </a:lnTo>
                  <a:lnTo>
                    <a:pt x="287" y="427"/>
                  </a:lnTo>
                  <a:lnTo>
                    <a:pt x="286" y="427"/>
                  </a:lnTo>
                  <a:lnTo>
                    <a:pt x="285" y="427"/>
                  </a:lnTo>
                  <a:lnTo>
                    <a:pt x="284" y="427"/>
                  </a:lnTo>
                  <a:lnTo>
                    <a:pt x="283" y="427"/>
                  </a:lnTo>
                  <a:lnTo>
                    <a:pt x="283" y="428"/>
                  </a:lnTo>
                  <a:lnTo>
                    <a:pt x="282" y="428"/>
                  </a:lnTo>
                  <a:lnTo>
                    <a:pt x="282" y="427"/>
                  </a:lnTo>
                  <a:lnTo>
                    <a:pt x="281" y="427"/>
                  </a:lnTo>
                  <a:lnTo>
                    <a:pt x="280" y="427"/>
                  </a:lnTo>
                  <a:lnTo>
                    <a:pt x="279" y="427"/>
                  </a:lnTo>
                  <a:lnTo>
                    <a:pt x="279" y="426"/>
                  </a:lnTo>
                  <a:lnTo>
                    <a:pt x="279" y="427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5"/>
                  </a:lnTo>
                  <a:lnTo>
                    <a:pt x="278" y="424"/>
                  </a:lnTo>
                  <a:lnTo>
                    <a:pt x="277" y="424"/>
                  </a:lnTo>
                  <a:lnTo>
                    <a:pt x="276" y="424"/>
                  </a:lnTo>
                  <a:lnTo>
                    <a:pt x="275" y="423"/>
                  </a:lnTo>
                  <a:lnTo>
                    <a:pt x="274" y="423"/>
                  </a:lnTo>
                  <a:lnTo>
                    <a:pt x="273" y="423"/>
                  </a:lnTo>
                  <a:lnTo>
                    <a:pt x="273" y="422"/>
                  </a:lnTo>
                  <a:lnTo>
                    <a:pt x="272" y="422"/>
                  </a:lnTo>
                  <a:lnTo>
                    <a:pt x="271" y="422"/>
                  </a:lnTo>
                  <a:lnTo>
                    <a:pt x="271" y="421"/>
                  </a:lnTo>
                  <a:lnTo>
                    <a:pt x="272" y="421"/>
                  </a:lnTo>
                  <a:lnTo>
                    <a:pt x="272" y="420"/>
                  </a:lnTo>
                  <a:lnTo>
                    <a:pt x="273" y="420"/>
                  </a:lnTo>
                  <a:lnTo>
                    <a:pt x="273" y="419"/>
                  </a:lnTo>
                  <a:lnTo>
                    <a:pt x="274" y="419"/>
                  </a:lnTo>
                  <a:lnTo>
                    <a:pt x="275" y="419"/>
                  </a:lnTo>
                  <a:lnTo>
                    <a:pt x="275" y="418"/>
                  </a:lnTo>
                  <a:lnTo>
                    <a:pt x="274" y="417"/>
                  </a:lnTo>
                  <a:lnTo>
                    <a:pt x="273" y="417"/>
                  </a:lnTo>
                  <a:lnTo>
                    <a:pt x="273" y="416"/>
                  </a:lnTo>
                  <a:lnTo>
                    <a:pt x="272" y="416"/>
                  </a:lnTo>
                  <a:lnTo>
                    <a:pt x="272" y="415"/>
                  </a:lnTo>
                  <a:lnTo>
                    <a:pt x="272" y="414"/>
                  </a:lnTo>
                  <a:lnTo>
                    <a:pt x="273" y="414"/>
                  </a:lnTo>
                  <a:lnTo>
                    <a:pt x="273" y="413"/>
                  </a:lnTo>
                  <a:lnTo>
                    <a:pt x="273" y="412"/>
                  </a:lnTo>
                  <a:lnTo>
                    <a:pt x="274" y="412"/>
                  </a:lnTo>
                  <a:lnTo>
                    <a:pt x="274" y="411"/>
                  </a:lnTo>
                  <a:lnTo>
                    <a:pt x="275" y="411"/>
                  </a:lnTo>
                  <a:lnTo>
                    <a:pt x="275" y="410"/>
                  </a:lnTo>
                  <a:lnTo>
                    <a:pt x="275" y="409"/>
                  </a:lnTo>
                  <a:lnTo>
                    <a:pt x="275" y="408"/>
                  </a:lnTo>
                  <a:lnTo>
                    <a:pt x="274" y="407"/>
                  </a:lnTo>
                  <a:lnTo>
                    <a:pt x="274" y="406"/>
                  </a:lnTo>
                  <a:lnTo>
                    <a:pt x="273" y="406"/>
                  </a:lnTo>
                  <a:lnTo>
                    <a:pt x="273" y="405"/>
                  </a:lnTo>
                  <a:lnTo>
                    <a:pt x="272" y="405"/>
                  </a:lnTo>
                  <a:lnTo>
                    <a:pt x="272" y="404"/>
                  </a:lnTo>
                  <a:lnTo>
                    <a:pt x="271" y="404"/>
                  </a:lnTo>
                  <a:lnTo>
                    <a:pt x="270" y="403"/>
                  </a:lnTo>
                  <a:lnTo>
                    <a:pt x="269" y="402"/>
                  </a:lnTo>
                  <a:lnTo>
                    <a:pt x="268" y="402"/>
                  </a:lnTo>
                  <a:lnTo>
                    <a:pt x="267" y="402"/>
                  </a:lnTo>
                  <a:lnTo>
                    <a:pt x="267" y="401"/>
                  </a:lnTo>
                  <a:lnTo>
                    <a:pt x="266" y="401"/>
                  </a:lnTo>
                  <a:lnTo>
                    <a:pt x="265" y="401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3" y="400"/>
                  </a:lnTo>
                  <a:lnTo>
                    <a:pt x="262" y="400"/>
                  </a:lnTo>
                  <a:lnTo>
                    <a:pt x="262" y="401"/>
                  </a:lnTo>
                  <a:lnTo>
                    <a:pt x="262" y="402"/>
                  </a:lnTo>
                  <a:lnTo>
                    <a:pt x="261" y="403"/>
                  </a:lnTo>
                  <a:lnTo>
                    <a:pt x="261" y="404"/>
                  </a:lnTo>
                  <a:lnTo>
                    <a:pt x="260" y="404"/>
                  </a:lnTo>
                  <a:lnTo>
                    <a:pt x="260" y="405"/>
                  </a:lnTo>
                  <a:lnTo>
                    <a:pt x="259" y="406"/>
                  </a:lnTo>
                  <a:lnTo>
                    <a:pt x="258" y="406"/>
                  </a:lnTo>
                  <a:lnTo>
                    <a:pt x="258" y="407"/>
                  </a:lnTo>
                  <a:lnTo>
                    <a:pt x="257" y="407"/>
                  </a:lnTo>
                  <a:lnTo>
                    <a:pt x="257" y="408"/>
                  </a:lnTo>
                  <a:lnTo>
                    <a:pt x="256" y="408"/>
                  </a:lnTo>
                  <a:lnTo>
                    <a:pt x="256" y="409"/>
                  </a:lnTo>
                  <a:lnTo>
                    <a:pt x="255" y="409"/>
                  </a:lnTo>
                  <a:lnTo>
                    <a:pt x="255" y="408"/>
                  </a:lnTo>
                  <a:lnTo>
                    <a:pt x="254" y="408"/>
                  </a:lnTo>
                  <a:lnTo>
                    <a:pt x="254" y="407"/>
                  </a:lnTo>
                  <a:lnTo>
                    <a:pt x="253" y="408"/>
                  </a:lnTo>
                  <a:lnTo>
                    <a:pt x="253" y="409"/>
                  </a:lnTo>
                  <a:lnTo>
                    <a:pt x="253" y="408"/>
                  </a:lnTo>
                  <a:lnTo>
                    <a:pt x="253" y="409"/>
                  </a:lnTo>
                  <a:lnTo>
                    <a:pt x="252" y="408"/>
                  </a:lnTo>
                  <a:lnTo>
                    <a:pt x="252" y="409"/>
                  </a:lnTo>
                  <a:lnTo>
                    <a:pt x="251" y="409"/>
                  </a:lnTo>
                  <a:lnTo>
                    <a:pt x="250" y="409"/>
                  </a:lnTo>
                  <a:lnTo>
                    <a:pt x="249" y="409"/>
                  </a:lnTo>
                  <a:lnTo>
                    <a:pt x="249" y="408"/>
                  </a:lnTo>
                  <a:lnTo>
                    <a:pt x="248" y="408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48" y="408"/>
                  </a:lnTo>
                  <a:lnTo>
                    <a:pt x="247" y="408"/>
                  </a:lnTo>
                  <a:lnTo>
                    <a:pt x="247" y="409"/>
                  </a:lnTo>
                  <a:lnTo>
                    <a:pt x="247" y="410"/>
                  </a:lnTo>
                  <a:lnTo>
                    <a:pt x="247" y="411"/>
                  </a:lnTo>
                  <a:lnTo>
                    <a:pt x="247" y="412"/>
                  </a:lnTo>
                  <a:lnTo>
                    <a:pt x="248" y="412"/>
                  </a:lnTo>
                  <a:lnTo>
                    <a:pt x="248" y="411"/>
                  </a:lnTo>
                  <a:lnTo>
                    <a:pt x="248" y="411"/>
                  </a:lnTo>
                  <a:lnTo>
                    <a:pt x="248" y="412"/>
                  </a:lnTo>
                  <a:lnTo>
                    <a:pt x="248" y="412"/>
                  </a:lnTo>
                  <a:lnTo>
                    <a:pt x="248" y="413"/>
                  </a:lnTo>
                  <a:lnTo>
                    <a:pt x="248" y="414"/>
                  </a:lnTo>
                  <a:lnTo>
                    <a:pt x="248" y="415"/>
                  </a:lnTo>
                  <a:lnTo>
                    <a:pt x="248" y="416"/>
                  </a:lnTo>
                  <a:lnTo>
                    <a:pt x="248" y="417"/>
                  </a:lnTo>
                  <a:lnTo>
                    <a:pt x="248" y="418"/>
                  </a:lnTo>
                  <a:lnTo>
                    <a:pt x="248" y="418"/>
                  </a:lnTo>
                  <a:lnTo>
                    <a:pt x="248" y="419"/>
                  </a:lnTo>
                  <a:lnTo>
                    <a:pt x="247" y="419"/>
                  </a:lnTo>
                  <a:lnTo>
                    <a:pt x="246" y="420"/>
                  </a:lnTo>
                  <a:lnTo>
                    <a:pt x="245" y="420"/>
                  </a:lnTo>
                  <a:lnTo>
                    <a:pt x="245" y="419"/>
                  </a:lnTo>
                  <a:lnTo>
                    <a:pt x="245" y="420"/>
                  </a:lnTo>
                  <a:lnTo>
                    <a:pt x="244" y="421"/>
                  </a:lnTo>
                  <a:lnTo>
                    <a:pt x="243" y="421"/>
                  </a:lnTo>
                  <a:lnTo>
                    <a:pt x="243" y="422"/>
                  </a:lnTo>
                  <a:lnTo>
                    <a:pt x="243" y="423"/>
                  </a:lnTo>
                  <a:lnTo>
                    <a:pt x="242" y="423"/>
                  </a:lnTo>
                  <a:lnTo>
                    <a:pt x="242" y="424"/>
                  </a:lnTo>
                  <a:lnTo>
                    <a:pt x="241" y="424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40" y="426"/>
                  </a:lnTo>
                  <a:lnTo>
                    <a:pt x="239" y="426"/>
                  </a:lnTo>
                  <a:lnTo>
                    <a:pt x="239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7" y="429"/>
                  </a:lnTo>
                  <a:lnTo>
                    <a:pt x="236" y="429"/>
                  </a:lnTo>
                  <a:lnTo>
                    <a:pt x="236" y="430"/>
                  </a:lnTo>
                  <a:lnTo>
                    <a:pt x="235" y="432"/>
                  </a:lnTo>
                  <a:lnTo>
                    <a:pt x="235" y="433"/>
                  </a:lnTo>
                  <a:lnTo>
                    <a:pt x="235" y="434"/>
                  </a:lnTo>
                  <a:lnTo>
                    <a:pt x="235" y="435"/>
                  </a:lnTo>
                  <a:lnTo>
                    <a:pt x="234" y="435"/>
                  </a:lnTo>
                  <a:lnTo>
                    <a:pt x="234" y="436"/>
                  </a:lnTo>
                  <a:lnTo>
                    <a:pt x="235" y="436"/>
                  </a:lnTo>
                  <a:lnTo>
                    <a:pt x="235" y="437"/>
                  </a:lnTo>
                  <a:lnTo>
                    <a:pt x="235" y="438"/>
                  </a:lnTo>
                  <a:lnTo>
                    <a:pt x="235" y="439"/>
                  </a:lnTo>
                  <a:lnTo>
                    <a:pt x="235" y="441"/>
                  </a:lnTo>
                  <a:lnTo>
                    <a:pt x="235" y="442"/>
                  </a:lnTo>
                  <a:lnTo>
                    <a:pt x="235" y="443"/>
                  </a:lnTo>
                  <a:lnTo>
                    <a:pt x="235" y="444"/>
                  </a:lnTo>
                  <a:lnTo>
                    <a:pt x="235" y="445"/>
                  </a:lnTo>
                  <a:lnTo>
                    <a:pt x="235" y="446"/>
                  </a:lnTo>
                  <a:lnTo>
                    <a:pt x="235" y="447"/>
                  </a:lnTo>
                  <a:lnTo>
                    <a:pt x="236" y="447"/>
                  </a:lnTo>
                  <a:lnTo>
                    <a:pt x="236" y="448"/>
                  </a:lnTo>
                  <a:lnTo>
                    <a:pt x="236" y="449"/>
                  </a:lnTo>
                  <a:lnTo>
                    <a:pt x="235" y="449"/>
                  </a:lnTo>
                  <a:lnTo>
                    <a:pt x="235" y="450"/>
                  </a:lnTo>
                  <a:lnTo>
                    <a:pt x="235" y="451"/>
                  </a:lnTo>
                  <a:lnTo>
                    <a:pt x="234" y="452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4"/>
                  </a:lnTo>
                  <a:lnTo>
                    <a:pt x="232" y="455"/>
                  </a:lnTo>
                  <a:lnTo>
                    <a:pt x="232" y="456"/>
                  </a:lnTo>
                  <a:lnTo>
                    <a:pt x="231" y="456"/>
                  </a:lnTo>
                  <a:lnTo>
                    <a:pt x="231" y="457"/>
                  </a:lnTo>
                  <a:lnTo>
                    <a:pt x="230" y="458"/>
                  </a:lnTo>
                  <a:lnTo>
                    <a:pt x="230" y="459"/>
                  </a:lnTo>
                  <a:lnTo>
                    <a:pt x="230" y="460"/>
                  </a:lnTo>
                  <a:lnTo>
                    <a:pt x="230" y="461"/>
                  </a:lnTo>
                  <a:lnTo>
                    <a:pt x="230" y="462"/>
                  </a:lnTo>
                  <a:lnTo>
                    <a:pt x="230" y="463"/>
                  </a:lnTo>
                  <a:lnTo>
                    <a:pt x="230" y="464"/>
                  </a:lnTo>
                  <a:lnTo>
                    <a:pt x="230" y="465"/>
                  </a:lnTo>
                  <a:lnTo>
                    <a:pt x="231" y="465"/>
                  </a:lnTo>
                  <a:lnTo>
                    <a:pt x="231" y="466"/>
                  </a:lnTo>
                  <a:lnTo>
                    <a:pt x="231" y="467"/>
                  </a:lnTo>
                  <a:lnTo>
                    <a:pt x="231" y="468"/>
                  </a:lnTo>
                  <a:lnTo>
                    <a:pt x="231" y="469"/>
                  </a:lnTo>
                  <a:lnTo>
                    <a:pt x="230" y="469"/>
                  </a:lnTo>
                  <a:lnTo>
                    <a:pt x="230" y="470"/>
                  </a:lnTo>
                  <a:lnTo>
                    <a:pt x="230" y="471"/>
                  </a:lnTo>
                  <a:lnTo>
                    <a:pt x="230" y="472"/>
                  </a:lnTo>
                  <a:lnTo>
                    <a:pt x="229" y="472"/>
                  </a:lnTo>
                  <a:lnTo>
                    <a:pt x="229" y="473"/>
                  </a:lnTo>
                  <a:lnTo>
                    <a:pt x="229" y="474"/>
                  </a:lnTo>
                  <a:lnTo>
                    <a:pt x="228" y="475"/>
                  </a:lnTo>
                  <a:lnTo>
                    <a:pt x="228" y="476"/>
                  </a:lnTo>
                  <a:lnTo>
                    <a:pt x="227" y="476"/>
                  </a:lnTo>
                  <a:lnTo>
                    <a:pt x="227" y="477"/>
                  </a:lnTo>
                  <a:lnTo>
                    <a:pt x="226" y="477"/>
                  </a:lnTo>
                  <a:lnTo>
                    <a:pt x="222" y="477"/>
                  </a:lnTo>
                  <a:lnTo>
                    <a:pt x="221" y="477"/>
                  </a:lnTo>
                  <a:lnTo>
                    <a:pt x="220" y="477"/>
                  </a:lnTo>
                  <a:lnTo>
                    <a:pt x="218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8" y="477"/>
                  </a:lnTo>
                  <a:lnTo>
                    <a:pt x="207" y="477"/>
                  </a:lnTo>
                  <a:lnTo>
                    <a:pt x="206" y="477"/>
                  </a:lnTo>
                  <a:lnTo>
                    <a:pt x="205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1" y="478"/>
                  </a:lnTo>
                  <a:lnTo>
                    <a:pt x="201" y="479"/>
                  </a:lnTo>
                  <a:lnTo>
                    <a:pt x="201" y="480"/>
                  </a:lnTo>
                  <a:lnTo>
                    <a:pt x="201" y="481"/>
                  </a:lnTo>
                  <a:lnTo>
                    <a:pt x="202" y="481"/>
                  </a:lnTo>
                  <a:lnTo>
                    <a:pt x="203" y="481"/>
                  </a:lnTo>
                  <a:lnTo>
                    <a:pt x="204" y="481"/>
                  </a:lnTo>
                  <a:lnTo>
                    <a:pt x="204" y="480"/>
                  </a:lnTo>
                  <a:lnTo>
                    <a:pt x="205" y="480"/>
                  </a:lnTo>
                  <a:lnTo>
                    <a:pt x="205" y="481"/>
                  </a:lnTo>
                  <a:lnTo>
                    <a:pt x="206" y="481"/>
                  </a:lnTo>
                  <a:lnTo>
                    <a:pt x="206" y="482"/>
                  </a:lnTo>
                  <a:lnTo>
                    <a:pt x="207" y="482"/>
                  </a:lnTo>
                  <a:lnTo>
                    <a:pt x="207" y="483"/>
                  </a:lnTo>
                  <a:lnTo>
                    <a:pt x="206" y="483"/>
                  </a:lnTo>
                  <a:lnTo>
                    <a:pt x="205" y="483"/>
                  </a:lnTo>
                  <a:lnTo>
                    <a:pt x="204" y="484"/>
                  </a:lnTo>
                  <a:lnTo>
                    <a:pt x="203" y="485"/>
                  </a:lnTo>
                  <a:lnTo>
                    <a:pt x="203" y="486"/>
                  </a:lnTo>
                  <a:lnTo>
                    <a:pt x="202" y="486"/>
                  </a:lnTo>
                  <a:lnTo>
                    <a:pt x="201" y="486"/>
                  </a:lnTo>
                  <a:lnTo>
                    <a:pt x="200" y="486"/>
                  </a:lnTo>
                  <a:lnTo>
                    <a:pt x="200" y="485"/>
                  </a:lnTo>
                  <a:lnTo>
                    <a:pt x="200" y="485"/>
                  </a:lnTo>
                  <a:lnTo>
                    <a:pt x="200" y="48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3" name="Freeform 96">
              <a:extLst>
                <a:ext uri="{FF2B5EF4-FFF2-40B4-BE49-F238E27FC236}">
                  <a16:creationId xmlns:a16="http://schemas.microsoft.com/office/drawing/2014/main" id="{318FD0F3-F41D-9609-83BC-6C4C53BF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150" y="1912938"/>
              <a:ext cx="474663" cy="365125"/>
            </a:xfrm>
            <a:custGeom>
              <a:avLst/>
              <a:gdLst>
                <a:gd name="T0" fmla="*/ 293 w 299"/>
                <a:gd name="T1" fmla="*/ 29 h 230"/>
                <a:gd name="T2" fmla="*/ 292 w 299"/>
                <a:gd name="T3" fmla="*/ 45 h 230"/>
                <a:gd name="T4" fmla="*/ 292 w 299"/>
                <a:gd name="T5" fmla="*/ 70 h 230"/>
                <a:gd name="T6" fmla="*/ 296 w 299"/>
                <a:gd name="T7" fmla="*/ 81 h 230"/>
                <a:gd name="T8" fmla="*/ 299 w 299"/>
                <a:gd name="T9" fmla="*/ 94 h 230"/>
                <a:gd name="T10" fmla="*/ 299 w 299"/>
                <a:gd name="T11" fmla="*/ 108 h 230"/>
                <a:gd name="T12" fmla="*/ 298 w 299"/>
                <a:gd name="T13" fmla="*/ 125 h 230"/>
                <a:gd name="T14" fmla="*/ 296 w 299"/>
                <a:gd name="T15" fmla="*/ 140 h 230"/>
                <a:gd name="T16" fmla="*/ 289 w 299"/>
                <a:gd name="T17" fmla="*/ 136 h 230"/>
                <a:gd name="T18" fmla="*/ 284 w 299"/>
                <a:gd name="T19" fmla="*/ 130 h 230"/>
                <a:gd name="T20" fmla="*/ 275 w 299"/>
                <a:gd name="T21" fmla="*/ 129 h 230"/>
                <a:gd name="T22" fmla="*/ 267 w 299"/>
                <a:gd name="T23" fmla="*/ 135 h 230"/>
                <a:gd name="T24" fmla="*/ 257 w 299"/>
                <a:gd name="T25" fmla="*/ 135 h 230"/>
                <a:gd name="T26" fmla="*/ 251 w 299"/>
                <a:gd name="T27" fmla="*/ 132 h 230"/>
                <a:gd name="T28" fmla="*/ 246 w 299"/>
                <a:gd name="T29" fmla="*/ 126 h 230"/>
                <a:gd name="T30" fmla="*/ 238 w 299"/>
                <a:gd name="T31" fmla="*/ 130 h 230"/>
                <a:gd name="T32" fmla="*/ 235 w 299"/>
                <a:gd name="T33" fmla="*/ 124 h 230"/>
                <a:gd name="T34" fmla="*/ 230 w 299"/>
                <a:gd name="T35" fmla="*/ 118 h 230"/>
                <a:gd name="T36" fmla="*/ 223 w 299"/>
                <a:gd name="T37" fmla="*/ 122 h 230"/>
                <a:gd name="T38" fmla="*/ 214 w 299"/>
                <a:gd name="T39" fmla="*/ 125 h 230"/>
                <a:gd name="T40" fmla="*/ 206 w 299"/>
                <a:gd name="T41" fmla="*/ 128 h 230"/>
                <a:gd name="T42" fmla="*/ 196 w 299"/>
                <a:gd name="T43" fmla="*/ 131 h 230"/>
                <a:gd name="T44" fmla="*/ 184 w 299"/>
                <a:gd name="T45" fmla="*/ 134 h 230"/>
                <a:gd name="T46" fmla="*/ 171 w 299"/>
                <a:gd name="T47" fmla="*/ 138 h 230"/>
                <a:gd name="T48" fmla="*/ 160 w 299"/>
                <a:gd name="T49" fmla="*/ 148 h 230"/>
                <a:gd name="T50" fmla="*/ 158 w 299"/>
                <a:gd name="T51" fmla="*/ 164 h 230"/>
                <a:gd name="T52" fmla="*/ 158 w 299"/>
                <a:gd name="T53" fmla="*/ 178 h 230"/>
                <a:gd name="T54" fmla="*/ 158 w 299"/>
                <a:gd name="T55" fmla="*/ 193 h 230"/>
                <a:gd name="T56" fmla="*/ 137 w 299"/>
                <a:gd name="T57" fmla="*/ 206 h 230"/>
                <a:gd name="T58" fmla="*/ 124 w 299"/>
                <a:gd name="T59" fmla="*/ 206 h 230"/>
                <a:gd name="T60" fmla="*/ 113 w 299"/>
                <a:gd name="T61" fmla="*/ 208 h 230"/>
                <a:gd name="T62" fmla="*/ 97 w 299"/>
                <a:gd name="T63" fmla="*/ 214 h 230"/>
                <a:gd name="T64" fmla="*/ 75 w 299"/>
                <a:gd name="T65" fmla="*/ 222 h 230"/>
                <a:gd name="T66" fmla="*/ 55 w 299"/>
                <a:gd name="T67" fmla="*/ 229 h 230"/>
                <a:gd name="T68" fmla="*/ 30 w 299"/>
                <a:gd name="T69" fmla="*/ 207 h 230"/>
                <a:gd name="T70" fmla="*/ 26 w 299"/>
                <a:gd name="T71" fmla="*/ 176 h 230"/>
                <a:gd name="T72" fmla="*/ 21 w 299"/>
                <a:gd name="T73" fmla="*/ 144 h 230"/>
                <a:gd name="T74" fmla="*/ 17 w 299"/>
                <a:gd name="T75" fmla="*/ 121 h 230"/>
                <a:gd name="T76" fmla="*/ 14 w 299"/>
                <a:gd name="T77" fmla="*/ 101 h 230"/>
                <a:gd name="T78" fmla="*/ 9 w 299"/>
                <a:gd name="T79" fmla="*/ 67 h 230"/>
                <a:gd name="T80" fmla="*/ 1 w 299"/>
                <a:gd name="T81" fmla="*/ 20 h 230"/>
                <a:gd name="T82" fmla="*/ 7 w 299"/>
                <a:gd name="T83" fmla="*/ 10 h 230"/>
                <a:gd name="T84" fmla="*/ 41 w 299"/>
                <a:gd name="T85" fmla="*/ 10 h 230"/>
                <a:gd name="T86" fmla="*/ 70 w 299"/>
                <a:gd name="T87" fmla="*/ 9 h 230"/>
                <a:gd name="T88" fmla="*/ 82 w 299"/>
                <a:gd name="T89" fmla="*/ 0 h 230"/>
                <a:gd name="T90" fmla="*/ 99 w 299"/>
                <a:gd name="T91" fmla="*/ 2 h 230"/>
                <a:gd name="T92" fmla="*/ 114 w 299"/>
                <a:gd name="T93" fmla="*/ 9 h 230"/>
                <a:gd name="T94" fmla="*/ 129 w 299"/>
                <a:gd name="T95" fmla="*/ 5 h 230"/>
                <a:gd name="T96" fmla="*/ 142 w 299"/>
                <a:gd name="T97" fmla="*/ 3 h 230"/>
                <a:gd name="T98" fmla="*/ 161 w 299"/>
                <a:gd name="T99" fmla="*/ 8 h 230"/>
                <a:gd name="T100" fmla="*/ 179 w 299"/>
                <a:gd name="T101" fmla="*/ 10 h 230"/>
                <a:gd name="T102" fmla="*/ 191 w 299"/>
                <a:gd name="T103" fmla="*/ 10 h 230"/>
                <a:gd name="T104" fmla="*/ 212 w 299"/>
                <a:gd name="T105" fmla="*/ 11 h 230"/>
                <a:gd name="T106" fmla="*/ 226 w 299"/>
                <a:gd name="T107" fmla="*/ 12 h 230"/>
                <a:gd name="T108" fmla="*/ 242 w 299"/>
                <a:gd name="T109" fmla="*/ 11 h 230"/>
                <a:gd name="T110" fmla="*/ 258 w 299"/>
                <a:gd name="T111" fmla="*/ 11 h 230"/>
                <a:gd name="T112" fmla="*/ 273 w 299"/>
                <a:gd name="T113" fmla="*/ 11 h 230"/>
                <a:gd name="T114" fmla="*/ 286 w 299"/>
                <a:gd name="T115" fmla="*/ 1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230">
                  <a:moveTo>
                    <a:pt x="293" y="13"/>
                  </a:moveTo>
                  <a:lnTo>
                    <a:pt x="293" y="15"/>
                  </a:lnTo>
                  <a:lnTo>
                    <a:pt x="293" y="18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3" y="21"/>
                  </a:lnTo>
                  <a:lnTo>
                    <a:pt x="293" y="22"/>
                  </a:lnTo>
                  <a:lnTo>
                    <a:pt x="293" y="23"/>
                  </a:lnTo>
                  <a:lnTo>
                    <a:pt x="293" y="24"/>
                  </a:lnTo>
                  <a:lnTo>
                    <a:pt x="293" y="27"/>
                  </a:lnTo>
                  <a:lnTo>
                    <a:pt x="293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3" y="33"/>
                  </a:lnTo>
                  <a:lnTo>
                    <a:pt x="293" y="34"/>
                  </a:lnTo>
                  <a:lnTo>
                    <a:pt x="293" y="35"/>
                  </a:lnTo>
                  <a:lnTo>
                    <a:pt x="293" y="36"/>
                  </a:lnTo>
                  <a:lnTo>
                    <a:pt x="293" y="39"/>
                  </a:lnTo>
                  <a:lnTo>
                    <a:pt x="293" y="40"/>
                  </a:lnTo>
                  <a:lnTo>
                    <a:pt x="292" y="43"/>
                  </a:lnTo>
                  <a:lnTo>
                    <a:pt x="292" y="44"/>
                  </a:lnTo>
                  <a:lnTo>
                    <a:pt x="292" y="45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2" y="56"/>
                  </a:lnTo>
                  <a:lnTo>
                    <a:pt x="292" y="58"/>
                  </a:lnTo>
                  <a:lnTo>
                    <a:pt x="292" y="61"/>
                  </a:lnTo>
                  <a:lnTo>
                    <a:pt x="292" y="62"/>
                  </a:lnTo>
                  <a:lnTo>
                    <a:pt x="292" y="65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2" y="70"/>
                  </a:lnTo>
                  <a:lnTo>
                    <a:pt x="292" y="71"/>
                  </a:lnTo>
                  <a:lnTo>
                    <a:pt x="292" y="72"/>
                  </a:lnTo>
                  <a:lnTo>
                    <a:pt x="292" y="73"/>
                  </a:lnTo>
                  <a:lnTo>
                    <a:pt x="292" y="74"/>
                  </a:lnTo>
                  <a:lnTo>
                    <a:pt x="292" y="75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2" y="81"/>
                  </a:lnTo>
                  <a:lnTo>
                    <a:pt x="293" y="80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7" y="81"/>
                  </a:lnTo>
                  <a:lnTo>
                    <a:pt x="299" y="81"/>
                  </a:lnTo>
                  <a:lnTo>
                    <a:pt x="299" y="83"/>
                  </a:lnTo>
                  <a:lnTo>
                    <a:pt x="299" y="85"/>
                  </a:lnTo>
                  <a:lnTo>
                    <a:pt x="299" y="86"/>
                  </a:lnTo>
                  <a:lnTo>
                    <a:pt x="299" y="87"/>
                  </a:lnTo>
                  <a:lnTo>
                    <a:pt x="299" y="90"/>
                  </a:lnTo>
                  <a:lnTo>
                    <a:pt x="299" y="91"/>
                  </a:lnTo>
                  <a:lnTo>
                    <a:pt x="299" y="92"/>
                  </a:lnTo>
                  <a:lnTo>
                    <a:pt x="299" y="93"/>
                  </a:lnTo>
                  <a:lnTo>
                    <a:pt x="299" y="94"/>
                  </a:lnTo>
                  <a:lnTo>
                    <a:pt x="299" y="95"/>
                  </a:lnTo>
                  <a:lnTo>
                    <a:pt x="299" y="96"/>
                  </a:lnTo>
                  <a:lnTo>
                    <a:pt x="299" y="97"/>
                  </a:lnTo>
                  <a:lnTo>
                    <a:pt x="299" y="98"/>
                  </a:lnTo>
                  <a:lnTo>
                    <a:pt x="299" y="100"/>
                  </a:lnTo>
                  <a:lnTo>
                    <a:pt x="299" y="101"/>
                  </a:lnTo>
                  <a:lnTo>
                    <a:pt x="299" y="102"/>
                  </a:lnTo>
                  <a:lnTo>
                    <a:pt x="299" y="103"/>
                  </a:lnTo>
                  <a:lnTo>
                    <a:pt x="299" y="104"/>
                  </a:lnTo>
                  <a:lnTo>
                    <a:pt x="299" y="107"/>
                  </a:lnTo>
                  <a:lnTo>
                    <a:pt x="299" y="108"/>
                  </a:lnTo>
                  <a:lnTo>
                    <a:pt x="299" y="109"/>
                  </a:lnTo>
                  <a:lnTo>
                    <a:pt x="298" y="111"/>
                  </a:lnTo>
                  <a:lnTo>
                    <a:pt x="298" y="112"/>
                  </a:lnTo>
                  <a:lnTo>
                    <a:pt x="298" y="114"/>
                  </a:lnTo>
                  <a:lnTo>
                    <a:pt x="298" y="115"/>
                  </a:lnTo>
                  <a:lnTo>
                    <a:pt x="298" y="118"/>
                  </a:lnTo>
                  <a:lnTo>
                    <a:pt x="298" y="119"/>
                  </a:lnTo>
                  <a:lnTo>
                    <a:pt x="298" y="120"/>
                  </a:lnTo>
                  <a:lnTo>
                    <a:pt x="298" y="121"/>
                  </a:lnTo>
                  <a:lnTo>
                    <a:pt x="298" y="122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8" y="128"/>
                  </a:lnTo>
                  <a:lnTo>
                    <a:pt x="298" y="131"/>
                  </a:lnTo>
                  <a:lnTo>
                    <a:pt x="298" y="132"/>
                  </a:lnTo>
                  <a:lnTo>
                    <a:pt x="298" y="133"/>
                  </a:lnTo>
                  <a:lnTo>
                    <a:pt x="298" y="139"/>
                  </a:lnTo>
                  <a:lnTo>
                    <a:pt x="298" y="141"/>
                  </a:lnTo>
                  <a:lnTo>
                    <a:pt x="297" y="141"/>
                  </a:lnTo>
                  <a:lnTo>
                    <a:pt x="297" y="140"/>
                  </a:lnTo>
                  <a:lnTo>
                    <a:pt x="296" y="140"/>
                  </a:lnTo>
                  <a:lnTo>
                    <a:pt x="295" y="140"/>
                  </a:lnTo>
                  <a:lnTo>
                    <a:pt x="295" y="139"/>
                  </a:lnTo>
                  <a:lnTo>
                    <a:pt x="294" y="139"/>
                  </a:lnTo>
                  <a:lnTo>
                    <a:pt x="293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1" y="139"/>
                  </a:lnTo>
                  <a:lnTo>
                    <a:pt x="291" y="138"/>
                  </a:lnTo>
                  <a:lnTo>
                    <a:pt x="290" y="138"/>
                  </a:lnTo>
                  <a:lnTo>
                    <a:pt x="290" y="137"/>
                  </a:lnTo>
                  <a:lnTo>
                    <a:pt x="289" y="136"/>
                  </a:lnTo>
                  <a:lnTo>
                    <a:pt x="288" y="136"/>
                  </a:lnTo>
                  <a:lnTo>
                    <a:pt x="288" y="135"/>
                  </a:lnTo>
                  <a:lnTo>
                    <a:pt x="288" y="134"/>
                  </a:lnTo>
                  <a:lnTo>
                    <a:pt x="287" y="134"/>
                  </a:lnTo>
                  <a:lnTo>
                    <a:pt x="287" y="133"/>
                  </a:lnTo>
                  <a:lnTo>
                    <a:pt x="286" y="133"/>
                  </a:lnTo>
                  <a:lnTo>
                    <a:pt x="285" y="133"/>
                  </a:lnTo>
                  <a:lnTo>
                    <a:pt x="284" y="133"/>
                  </a:lnTo>
                  <a:lnTo>
                    <a:pt x="284" y="132"/>
                  </a:lnTo>
                  <a:lnTo>
                    <a:pt x="284" y="131"/>
                  </a:lnTo>
                  <a:lnTo>
                    <a:pt x="284" y="130"/>
                  </a:lnTo>
                  <a:lnTo>
                    <a:pt x="284" y="129"/>
                  </a:lnTo>
                  <a:lnTo>
                    <a:pt x="283" y="129"/>
                  </a:lnTo>
                  <a:lnTo>
                    <a:pt x="282" y="129"/>
                  </a:lnTo>
                  <a:lnTo>
                    <a:pt x="281" y="129"/>
                  </a:lnTo>
                  <a:lnTo>
                    <a:pt x="280" y="129"/>
                  </a:lnTo>
                  <a:lnTo>
                    <a:pt x="279" y="129"/>
                  </a:lnTo>
                  <a:lnTo>
                    <a:pt x="278" y="129"/>
                  </a:lnTo>
                  <a:lnTo>
                    <a:pt x="277" y="129"/>
                  </a:lnTo>
                  <a:lnTo>
                    <a:pt x="276" y="128"/>
                  </a:lnTo>
                  <a:lnTo>
                    <a:pt x="276" y="129"/>
                  </a:lnTo>
                  <a:lnTo>
                    <a:pt x="275" y="129"/>
                  </a:lnTo>
                  <a:lnTo>
                    <a:pt x="275" y="130"/>
                  </a:lnTo>
                  <a:lnTo>
                    <a:pt x="275" y="131"/>
                  </a:lnTo>
                  <a:lnTo>
                    <a:pt x="274" y="131"/>
                  </a:lnTo>
                  <a:lnTo>
                    <a:pt x="274" y="133"/>
                  </a:lnTo>
                  <a:lnTo>
                    <a:pt x="273" y="133"/>
                  </a:lnTo>
                  <a:lnTo>
                    <a:pt x="272" y="133"/>
                  </a:lnTo>
                  <a:lnTo>
                    <a:pt x="271" y="134"/>
                  </a:lnTo>
                  <a:lnTo>
                    <a:pt x="270" y="134"/>
                  </a:lnTo>
                  <a:lnTo>
                    <a:pt x="269" y="134"/>
                  </a:lnTo>
                  <a:lnTo>
                    <a:pt x="268" y="134"/>
                  </a:lnTo>
                  <a:lnTo>
                    <a:pt x="267" y="135"/>
                  </a:lnTo>
                  <a:lnTo>
                    <a:pt x="266" y="135"/>
                  </a:lnTo>
                  <a:lnTo>
                    <a:pt x="265" y="135"/>
                  </a:lnTo>
                  <a:lnTo>
                    <a:pt x="264" y="136"/>
                  </a:lnTo>
                  <a:lnTo>
                    <a:pt x="263" y="136"/>
                  </a:lnTo>
                  <a:lnTo>
                    <a:pt x="262" y="136"/>
                  </a:lnTo>
                  <a:lnTo>
                    <a:pt x="261" y="136"/>
                  </a:lnTo>
                  <a:lnTo>
                    <a:pt x="261" y="135"/>
                  </a:lnTo>
                  <a:lnTo>
                    <a:pt x="260" y="135"/>
                  </a:lnTo>
                  <a:lnTo>
                    <a:pt x="259" y="135"/>
                  </a:lnTo>
                  <a:lnTo>
                    <a:pt x="258" y="135"/>
                  </a:lnTo>
                  <a:lnTo>
                    <a:pt x="257" y="135"/>
                  </a:lnTo>
                  <a:lnTo>
                    <a:pt x="256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6"/>
                  </a:lnTo>
                  <a:lnTo>
                    <a:pt x="253" y="136"/>
                  </a:lnTo>
                  <a:lnTo>
                    <a:pt x="252" y="136"/>
                  </a:lnTo>
                  <a:lnTo>
                    <a:pt x="252" y="135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3"/>
                  </a:lnTo>
                  <a:lnTo>
                    <a:pt x="251" y="132"/>
                  </a:lnTo>
                  <a:lnTo>
                    <a:pt x="250" y="132"/>
                  </a:lnTo>
                  <a:lnTo>
                    <a:pt x="250" y="131"/>
                  </a:lnTo>
                  <a:lnTo>
                    <a:pt x="249" y="131"/>
                  </a:lnTo>
                  <a:lnTo>
                    <a:pt x="249" y="130"/>
                  </a:lnTo>
                  <a:lnTo>
                    <a:pt x="248" y="130"/>
                  </a:lnTo>
                  <a:lnTo>
                    <a:pt x="248" y="129"/>
                  </a:lnTo>
                  <a:lnTo>
                    <a:pt x="247" y="129"/>
                  </a:lnTo>
                  <a:lnTo>
                    <a:pt x="247" y="128"/>
                  </a:lnTo>
                  <a:lnTo>
                    <a:pt x="246" y="128"/>
                  </a:lnTo>
                  <a:lnTo>
                    <a:pt x="246" y="127"/>
                  </a:lnTo>
                  <a:lnTo>
                    <a:pt x="246" y="126"/>
                  </a:lnTo>
                  <a:lnTo>
                    <a:pt x="246" y="127"/>
                  </a:lnTo>
                  <a:lnTo>
                    <a:pt x="245" y="127"/>
                  </a:lnTo>
                  <a:lnTo>
                    <a:pt x="244" y="128"/>
                  </a:lnTo>
                  <a:lnTo>
                    <a:pt x="243" y="128"/>
                  </a:lnTo>
                  <a:lnTo>
                    <a:pt x="243" y="129"/>
                  </a:lnTo>
                  <a:lnTo>
                    <a:pt x="242" y="129"/>
                  </a:lnTo>
                  <a:lnTo>
                    <a:pt x="242" y="130"/>
                  </a:lnTo>
                  <a:lnTo>
                    <a:pt x="241" y="130"/>
                  </a:lnTo>
                  <a:lnTo>
                    <a:pt x="240" y="130"/>
                  </a:lnTo>
                  <a:lnTo>
                    <a:pt x="239" y="130"/>
                  </a:lnTo>
                  <a:lnTo>
                    <a:pt x="238" y="130"/>
                  </a:lnTo>
                  <a:lnTo>
                    <a:pt x="237" y="130"/>
                  </a:lnTo>
                  <a:lnTo>
                    <a:pt x="237" y="129"/>
                  </a:lnTo>
                  <a:lnTo>
                    <a:pt x="236" y="129"/>
                  </a:lnTo>
                  <a:lnTo>
                    <a:pt x="236" y="128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7" y="126"/>
                  </a:lnTo>
                  <a:lnTo>
                    <a:pt x="237" y="125"/>
                  </a:lnTo>
                  <a:lnTo>
                    <a:pt x="236" y="125"/>
                  </a:lnTo>
                  <a:lnTo>
                    <a:pt x="236" y="124"/>
                  </a:lnTo>
                  <a:lnTo>
                    <a:pt x="235" y="124"/>
                  </a:lnTo>
                  <a:lnTo>
                    <a:pt x="235" y="123"/>
                  </a:lnTo>
                  <a:lnTo>
                    <a:pt x="235" y="122"/>
                  </a:lnTo>
                  <a:lnTo>
                    <a:pt x="235" y="121"/>
                  </a:lnTo>
                  <a:lnTo>
                    <a:pt x="235" y="120"/>
                  </a:lnTo>
                  <a:lnTo>
                    <a:pt x="235" y="119"/>
                  </a:lnTo>
                  <a:lnTo>
                    <a:pt x="234" y="119"/>
                  </a:lnTo>
                  <a:lnTo>
                    <a:pt x="233" y="118"/>
                  </a:lnTo>
                  <a:lnTo>
                    <a:pt x="232" y="118"/>
                  </a:lnTo>
                  <a:lnTo>
                    <a:pt x="232" y="119"/>
                  </a:lnTo>
                  <a:lnTo>
                    <a:pt x="231" y="119"/>
                  </a:lnTo>
                  <a:lnTo>
                    <a:pt x="230" y="118"/>
                  </a:lnTo>
                  <a:lnTo>
                    <a:pt x="229" y="118"/>
                  </a:lnTo>
                  <a:lnTo>
                    <a:pt x="229" y="119"/>
                  </a:lnTo>
                  <a:lnTo>
                    <a:pt x="228" y="119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28" y="121"/>
                  </a:lnTo>
                  <a:lnTo>
                    <a:pt x="227" y="121"/>
                  </a:lnTo>
                  <a:lnTo>
                    <a:pt x="226" y="122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3" y="122"/>
                  </a:lnTo>
                  <a:lnTo>
                    <a:pt x="222" y="122"/>
                  </a:lnTo>
                  <a:lnTo>
                    <a:pt x="221" y="122"/>
                  </a:lnTo>
                  <a:lnTo>
                    <a:pt x="221" y="123"/>
                  </a:lnTo>
                  <a:lnTo>
                    <a:pt x="220" y="123"/>
                  </a:lnTo>
                  <a:lnTo>
                    <a:pt x="220" y="124"/>
                  </a:lnTo>
                  <a:lnTo>
                    <a:pt x="219" y="124"/>
                  </a:lnTo>
                  <a:lnTo>
                    <a:pt x="218" y="124"/>
                  </a:lnTo>
                  <a:lnTo>
                    <a:pt x="217" y="124"/>
                  </a:lnTo>
                  <a:lnTo>
                    <a:pt x="216" y="124"/>
                  </a:lnTo>
                  <a:lnTo>
                    <a:pt x="215" y="125"/>
                  </a:lnTo>
                  <a:lnTo>
                    <a:pt x="214" y="125"/>
                  </a:lnTo>
                  <a:lnTo>
                    <a:pt x="213" y="125"/>
                  </a:lnTo>
                  <a:lnTo>
                    <a:pt x="213" y="126"/>
                  </a:lnTo>
                  <a:lnTo>
                    <a:pt x="212" y="126"/>
                  </a:lnTo>
                  <a:lnTo>
                    <a:pt x="212" y="127"/>
                  </a:lnTo>
                  <a:lnTo>
                    <a:pt x="211" y="127"/>
                  </a:lnTo>
                  <a:lnTo>
                    <a:pt x="210" y="127"/>
                  </a:lnTo>
                  <a:lnTo>
                    <a:pt x="209" y="127"/>
                  </a:lnTo>
                  <a:lnTo>
                    <a:pt x="209" y="128"/>
                  </a:lnTo>
                  <a:lnTo>
                    <a:pt x="208" y="128"/>
                  </a:lnTo>
                  <a:lnTo>
                    <a:pt x="207" y="128"/>
                  </a:lnTo>
                  <a:lnTo>
                    <a:pt x="206" y="128"/>
                  </a:lnTo>
                  <a:lnTo>
                    <a:pt x="205" y="129"/>
                  </a:lnTo>
                  <a:lnTo>
                    <a:pt x="204" y="129"/>
                  </a:lnTo>
                  <a:lnTo>
                    <a:pt x="203" y="129"/>
                  </a:lnTo>
                  <a:lnTo>
                    <a:pt x="202" y="129"/>
                  </a:lnTo>
                  <a:lnTo>
                    <a:pt x="201" y="129"/>
                  </a:lnTo>
                  <a:lnTo>
                    <a:pt x="201" y="130"/>
                  </a:lnTo>
                  <a:lnTo>
                    <a:pt x="200" y="130"/>
                  </a:lnTo>
                  <a:lnTo>
                    <a:pt x="199" y="130"/>
                  </a:lnTo>
                  <a:lnTo>
                    <a:pt x="198" y="130"/>
                  </a:lnTo>
                  <a:lnTo>
                    <a:pt x="197" y="131"/>
                  </a:lnTo>
                  <a:lnTo>
                    <a:pt x="196" y="131"/>
                  </a:lnTo>
                  <a:lnTo>
                    <a:pt x="195" y="131"/>
                  </a:lnTo>
                  <a:lnTo>
                    <a:pt x="194" y="131"/>
                  </a:lnTo>
                  <a:lnTo>
                    <a:pt x="193" y="132"/>
                  </a:lnTo>
                  <a:lnTo>
                    <a:pt x="192" y="132"/>
                  </a:lnTo>
                  <a:lnTo>
                    <a:pt x="191" y="132"/>
                  </a:lnTo>
                  <a:lnTo>
                    <a:pt x="190" y="133"/>
                  </a:lnTo>
                  <a:lnTo>
                    <a:pt x="189" y="133"/>
                  </a:lnTo>
                  <a:lnTo>
                    <a:pt x="188" y="133"/>
                  </a:lnTo>
                  <a:lnTo>
                    <a:pt x="187" y="133"/>
                  </a:lnTo>
                  <a:lnTo>
                    <a:pt x="185" y="134"/>
                  </a:lnTo>
                  <a:lnTo>
                    <a:pt x="184" y="134"/>
                  </a:lnTo>
                  <a:lnTo>
                    <a:pt x="183" y="135"/>
                  </a:lnTo>
                  <a:lnTo>
                    <a:pt x="182" y="135"/>
                  </a:lnTo>
                  <a:lnTo>
                    <a:pt x="181" y="135"/>
                  </a:lnTo>
                  <a:lnTo>
                    <a:pt x="180" y="136"/>
                  </a:lnTo>
                  <a:lnTo>
                    <a:pt x="180" y="136"/>
                  </a:lnTo>
                  <a:lnTo>
                    <a:pt x="177" y="137"/>
                  </a:lnTo>
                  <a:lnTo>
                    <a:pt x="176" y="137"/>
                  </a:lnTo>
                  <a:lnTo>
                    <a:pt x="175" y="137"/>
                  </a:lnTo>
                  <a:lnTo>
                    <a:pt x="174" y="138"/>
                  </a:lnTo>
                  <a:lnTo>
                    <a:pt x="173" y="138"/>
                  </a:lnTo>
                  <a:lnTo>
                    <a:pt x="171" y="138"/>
                  </a:lnTo>
                  <a:lnTo>
                    <a:pt x="170" y="139"/>
                  </a:lnTo>
                  <a:lnTo>
                    <a:pt x="167" y="139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64" y="140"/>
                  </a:lnTo>
                  <a:lnTo>
                    <a:pt x="164" y="141"/>
                  </a:lnTo>
                  <a:lnTo>
                    <a:pt x="164" y="142"/>
                  </a:lnTo>
                  <a:lnTo>
                    <a:pt x="164" y="145"/>
                  </a:lnTo>
                  <a:lnTo>
                    <a:pt x="164" y="148"/>
                  </a:lnTo>
                  <a:lnTo>
                    <a:pt x="162" y="148"/>
                  </a:lnTo>
                  <a:lnTo>
                    <a:pt x="160" y="148"/>
                  </a:lnTo>
                  <a:lnTo>
                    <a:pt x="159" y="148"/>
                  </a:lnTo>
                  <a:lnTo>
                    <a:pt x="159" y="149"/>
                  </a:lnTo>
                  <a:lnTo>
                    <a:pt x="159" y="151"/>
                  </a:lnTo>
                  <a:lnTo>
                    <a:pt x="159" y="154"/>
                  </a:lnTo>
                  <a:lnTo>
                    <a:pt x="158" y="154"/>
                  </a:lnTo>
                  <a:lnTo>
                    <a:pt x="158" y="155"/>
                  </a:lnTo>
                  <a:lnTo>
                    <a:pt x="158" y="158"/>
                  </a:lnTo>
                  <a:lnTo>
                    <a:pt x="158" y="159"/>
                  </a:lnTo>
                  <a:lnTo>
                    <a:pt x="158" y="160"/>
                  </a:lnTo>
                  <a:lnTo>
                    <a:pt x="158" y="162"/>
                  </a:lnTo>
                  <a:lnTo>
                    <a:pt x="158" y="164"/>
                  </a:lnTo>
                  <a:lnTo>
                    <a:pt x="158" y="165"/>
                  </a:lnTo>
                  <a:lnTo>
                    <a:pt x="158" y="166"/>
                  </a:lnTo>
                  <a:lnTo>
                    <a:pt x="158" y="167"/>
                  </a:lnTo>
                  <a:lnTo>
                    <a:pt x="158" y="169"/>
                  </a:lnTo>
                  <a:lnTo>
                    <a:pt x="158" y="170"/>
                  </a:lnTo>
                  <a:lnTo>
                    <a:pt x="158" y="172"/>
                  </a:lnTo>
                  <a:lnTo>
                    <a:pt x="158" y="173"/>
                  </a:lnTo>
                  <a:lnTo>
                    <a:pt x="158" y="174"/>
                  </a:lnTo>
                  <a:lnTo>
                    <a:pt x="158" y="176"/>
                  </a:lnTo>
                  <a:lnTo>
                    <a:pt x="158" y="177"/>
                  </a:lnTo>
                  <a:lnTo>
                    <a:pt x="158" y="178"/>
                  </a:lnTo>
                  <a:lnTo>
                    <a:pt x="158" y="179"/>
                  </a:lnTo>
                  <a:lnTo>
                    <a:pt x="158" y="180"/>
                  </a:lnTo>
                  <a:lnTo>
                    <a:pt x="158" y="181"/>
                  </a:lnTo>
                  <a:lnTo>
                    <a:pt x="158" y="182"/>
                  </a:lnTo>
                  <a:lnTo>
                    <a:pt x="158" y="184"/>
                  </a:lnTo>
                  <a:lnTo>
                    <a:pt x="158" y="186"/>
                  </a:lnTo>
                  <a:lnTo>
                    <a:pt x="158" y="187"/>
                  </a:lnTo>
                  <a:lnTo>
                    <a:pt x="158" y="189"/>
                  </a:lnTo>
                  <a:lnTo>
                    <a:pt x="158" y="190"/>
                  </a:lnTo>
                  <a:lnTo>
                    <a:pt x="158" y="191"/>
                  </a:lnTo>
                  <a:lnTo>
                    <a:pt x="158" y="193"/>
                  </a:lnTo>
                  <a:lnTo>
                    <a:pt x="158" y="194"/>
                  </a:lnTo>
                  <a:lnTo>
                    <a:pt x="158" y="196"/>
                  </a:lnTo>
                  <a:lnTo>
                    <a:pt x="157" y="198"/>
                  </a:lnTo>
                  <a:lnTo>
                    <a:pt x="153" y="198"/>
                  </a:lnTo>
                  <a:lnTo>
                    <a:pt x="151" y="198"/>
                  </a:lnTo>
                  <a:lnTo>
                    <a:pt x="151" y="200"/>
                  </a:lnTo>
                  <a:lnTo>
                    <a:pt x="150" y="200"/>
                  </a:lnTo>
                  <a:lnTo>
                    <a:pt x="147" y="202"/>
                  </a:lnTo>
                  <a:lnTo>
                    <a:pt x="142" y="204"/>
                  </a:lnTo>
                  <a:lnTo>
                    <a:pt x="138" y="206"/>
                  </a:lnTo>
                  <a:lnTo>
                    <a:pt x="137" y="206"/>
                  </a:lnTo>
                  <a:lnTo>
                    <a:pt x="136" y="207"/>
                  </a:lnTo>
                  <a:lnTo>
                    <a:pt x="133" y="208"/>
                  </a:lnTo>
                  <a:lnTo>
                    <a:pt x="132" y="209"/>
                  </a:lnTo>
                  <a:lnTo>
                    <a:pt x="131" y="210"/>
                  </a:lnTo>
                  <a:lnTo>
                    <a:pt x="130" y="210"/>
                  </a:lnTo>
                  <a:lnTo>
                    <a:pt x="127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4" y="209"/>
                  </a:lnTo>
                  <a:lnTo>
                    <a:pt x="124" y="207"/>
                  </a:lnTo>
                  <a:lnTo>
                    <a:pt x="124" y="206"/>
                  </a:lnTo>
                  <a:lnTo>
                    <a:pt x="123" y="206"/>
                  </a:lnTo>
                  <a:lnTo>
                    <a:pt x="122" y="206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19" y="206"/>
                  </a:lnTo>
                  <a:lnTo>
                    <a:pt x="118" y="206"/>
                  </a:lnTo>
                  <a:lnTo>
                    <a:pt x="117" y="207"/>
                  </a:lnTo>
                  <a:lnTo>
                    <a:pt x="116" y="207"/>
                  </a:lnTo>
                  <a:lnTo>
                    <a:pt x="115" y="207"/>
                  </a:lnTo>
                  <a:lnTo>
                    <a:pt x="114" y="208"/>
                  </a:lnTo>
                  <a:lnTo>
                    <a:pt x="113" y="208"/>
                  </a:lnTo>
                  <a:lnTo>
                    <a:pt x="111" y="209"/>
                  </a:lnTo>
                  <a:lnTo>
                    <a:pt x="109" y="209"/>
                  </a:lnTo>
                  <a:lnTo>
                    <a:pt x="106" y="210"/>
                  </a:lnTo>
                  <a:lnTo>
                    <a:pt x="106" y="211"/>
                  </a:lnTo>
                  <a:lnTo>
                    <a:pt x="105" y="211"/>
                  </a:lnTo>
                  <a:lnTo>
                    <a:pt x="104" y="211"/>
                  </a:lnTo>
                  <a:lnTo>
                    <a:pt x="103" y="211"/>
                  </a:lnTo>
                  <a:lnTo>
                    <a:pt x="103" y="212"/>
                  </a:lnTo>
                  <a:lnTo>
                    <a:pt x="101" y="212"/>
                  </a:lnTo>
                  <a:lnTo>
                    <a:pt x="98" y="213"/>
                  </a:lnTo>
                  <a:lnTo>
                    <a:pt x="97" y="214"/>
                  </a:lnTo>
                  <a:lnTo>
                    <a:pt x="96" y="214"/>
                  </a:lnTo>
                  <a:lnTo>
                    <a:pt x="94" y="215"/>
                  </a:lnTo>
                  <a:lnTo>
                    <a:pt x="91" y="216"/>
                  </a:lnTo>
                  <a:lnTo>
                    <a:pt x="90" y="216"/>
                  </a:lnTo>
                  <a:lnTo>
                    <a:pt x="87" y="217"/>
                  </a:lnTo>
                  <a:lnTo>
                    <a:pt x="85" y="218"/>
                  </a:lnTo>
                  <a:lnTo>
                    <a:pt x="84" y="218"/>
                  </a:lnTo>
                  <a:lnTo>
                    <a:pt x="82" y="219"/>
                  </a:lnTo>
                  <a:lnTo>
                    <a:pt x="78" y="221"/>
                  </a:lnTo>
                  <a:lnTo>
                    <a:pt x="76" y="222"/>
                  </a:lnTo>
                  <a:lnTo>
                    <a:pt x="75" y="222"/>
                  </a:lnTo>
                  <a:lnTo>
                    <a:pt x="74" y="222"/>
                  </a:lnTo>
                  <a:lnTo>
                    <a:pt x="72" y="223"/>
                  </a:lnTo>
                  <a:lnTo>
                    <a:pt x="69" y="224"/>
                  </a:lnTo>
                  <a:lnTo>
                    <a:pt x="66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4" y="226"/>
                  </a:lnTo>
                  <a:lnTo>
                    <a:pt x="62" y="227"/>
                  </a:lnTo>
                  <a:lnTo>
                    <a:pt x="59" y="228"/>
                  </a:lnTo>
                  <a:lnTo>
                    <a:pt x="58" y="228"/>
                  </a:lnTo>
                  <a:lnTo>
                    <a:pt x="55" y="229"/>
                  </a:lnTo>
                  <a:lnTo>
                    <a:pt x="54" y="230"/>
                  </a:lnTo>
                  <a:lnTo>
                    <a:pt x="52" y="230"/>
                  </a:lnTo>
                  <a:lnTo>
                    <a:pt x="46" y="230"/>
                  </a:lnTo>
                  <a:lnTo>
                    <a:pt x="41" y="229"/>
                  </a:lnTo>
                  <a:lnTo>
                    <a:pt x="39" y="229"/>
                  </a:lnTo>
                  <a:lnTo>
                    <a:pt x="35" y="229"/>
                  </a:lnTo>
                  <a:lnTo>
                    <a:pt x="34" y="229"/>
                  </a:lnTo>
                  <a:lnTo>
                    <a:pt x="32" y="219"/>
                  </a:lnTo>
                  <a:lnTo>
                    <a:pt x="32" y="217"/>
                  </a:lnTo>
                  <a:lnTo>
                    <a:pt x="31" y="214"/>
                  </a:lnTo>
                  <a:lnTo>
                    <a:pt x="30" y="207"/>
                  </a:lnTo>
                  <a:lnTo>
                    <a:pt x="30" y="205"/>
                  </a:lnTo>
                  <a:lnTo>
                    <a:pt x="29" y="198"/>
                  </a:lnTo>
                  <a:lnTo>
                    <a:pt x="28" y="191"/>
                  </a:lnTo>
                  <a:lnTo>
                    <a:pt x="27" y="185"/>
                  </a:lnTo>
                  <a:lnTo>
                    <a:pt x="27" y="184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6" y="179"/>
                  </a:lnTo>
                  <a:lnTo>
                    <a:pt x="26" y="178"/>
                  </a:lnTo>
                  <a:lnTo>
                    <a:pt x="26" y="177"/>
                  </a:lnTo>
                  <a:lnTo>
                    <a:pt x="26" y="176"/>
                  </a:lnTo>
                  <a:lnTo>
                    <a:pt x="25" y="176"/>
                  </a:lnTo>
                  <a:lnTo>
                    <a:pt x="25" y="171"/>
                  </a:lnTo>
                  <a:lnTo>
                    <a:pt x="25" y="170"/>
                  </a:lnTo>
                  <a:lnTo>
                    <a:pt x="25" y="169"/>
                  </a:lnTo>
                  <a:lnTo>
                    <a:pt x="24" y="169"/>
                  </a:lnTo>
                  <a:lnTo>
                    <a:pt x="24" y="168"/>
                  </a:lnTo>
                  <a:lnTo>
                    <a:pt x="24" y="167"/>
                  </a:lnTo>
                  <a:lnTo>
                    <a:pt x="24" y="164"/>
                  </a:lnTo>
                  <a:lnTo>
                    <a:pt x="23" y="159"/>
                  </a:lnTo>
                  <a:lnTo>
                    <a:pt x="22" y="151"/>
                  </a:lnTo>
                  <a:lnTo>
                    <a:pt x="21" y="144"/>
                  </a:lnTo>
                  <a:lnTo>
                    <a:pt x="20" y="139"/>
                  </a:lnTo>
                  <a:lnTo>
                    <a:pt x="20" y="138"/>
                  </a:lnTo>
                  <a:lnTo>
                    <a:pt x="19" y="134"/>
                  </a:lnTo>
                  <a:lnTo>
                    <a:pt x="19" y="133"/>
                  </a:lnTo>
                  <a:lnTo>
                    <a:pt x="19" y="132"/>
                  </a:lnTo>
                  <a:lnTo>
                    <a:pt x="19" y="131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8" y="126"/>
                  </a:lnTo>
                  <a:lnTo>
                    <a:pt x="18" y="125"/>
                  </a:lnTo>
                  <a:lnTo>
                    <a:pt x="17" y="121"/>
                  </a:lnTo>
                  <a:lnTo>
                    <a:pt x="17" y="120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5" y="106"/>
                  </a:lnTo>
                  <a:lnTo>
                    <a:pt x="15" y="105"/>
                  </a:lnTo>
                  <a:lnTo>
                    <a:pt x="14" y="104"/>
                  </a:lnTo>
                  <a:lnTo>
                    <a:pt x="14" y="102"/>
                  </a:lnTo>
                  <a:lnTo>
                    <a:pt x="14" y="101"/>
                  </a:lnTo>
                  <a:lnTo>
                    <a:pt x="14" y="97"/>
                  </a:lnTo>
                  <a:lnTo>
                    <a:pt x="13" y="95"/>
                  </a:lnTo>
                  <a:lnTo>
                    <a:pt x="13" y="93"/>
                  </a:lnTo>
                  <a:lnTo>
                    <a:pt x="12" y="89"/>
                  </a:lnTo>
                  <a:lnTo>
                    <a:pt x="11" y="82"/>
                  </a:lnTo>
                  <a:lnTo>
                    <a:pt x="10" y="77"/>
                  </a:lnTo>
                  <a:lnTo>
                    <a:pt x="10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8" y="60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2" y="26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41" y="10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3" y="11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5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1" y="1"/>
                  </a:lnTo>
                  <a:lnTo>
                    <a:pt x="91" y="2"/>
                  </a:lnTo>
                  <a:lnTo>
                    <a:pt x="94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4" y="2"/>
                  </a:lnTo>
                  <a:lnTo>
                    <a:pt x="113" y="6"/>
                  </a:lnTo>
                  <a:lnTo>
                    <a:pt x="113" y="8"/>
                  </a:lnTo>
                  <a:lnTo>
                    <a:pt x="113" y="9"/>
                  </a:lnTo>
                  <a:lnTo>
                    <a:pt x="114" y="9"/>
                  </a:lnTo>
                  <a:lnTo>
                    <a:pt x="115" y="9"/>
                  </a:lnTo>
                  <a:lnTo>
                    <a:pt x="116" y="9"/>
                  </a:lnTo>
                  <a:lnTo>
                    <a:pt x="117" y="9"/>
                  </a:lnTo>
                  <a:lnTo>
                    <a:pt x="120" y="9"/>
                  </a:lnTo>
                  <a:lnTo>
                    <a:pt x="127" y="10"/>
                  </a:lnTo>
                  <a:lnTo>
                    <a:pt x="128" y="10"/>
                  </a:lnTo>
                  <a:lnTo>
                    <a:pt x="129" y="10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4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47" y="3"/>
                  </a:lnTo>
                  <a:lnTo>
                    <a:pt x="150" y="3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5" y="3"/>
                  </a:lnTo>
                  <a:lnTo>
                    <a:pt x="161" y="3"/>
                  </a:lnTo>
                  <a:lnTo>
                    <a:pt x="161" y="6"/>
                  </a:lnTo>
                  <a:lnTo>
                    <a:pt x="161" y="8"/>
                  </a:lnTo>
                  <a:lnTo>
                    <a:pt x="161" y="9"/>
                  </a:lnTo>
                  <a:lnTo>
                    <a:pt x="161" y="10"/>
                  </a:lnTo>
                  <a:lnTo>
                    <a:pt x="167" y="10"/>
                  </a:lnTo>
                  <a:lnTo>
                    <a:pt x="169" y="10"/>
                  </a:lnTo>
                  <a:lnTo>
                    <a:pt x="170" y="10"/>
                  </a:lnTo>
                  <a:lnTo>
                    <a:pt x="172" y="10"/>
                  </a:lnTo>
                  <a:lnTo>
                    <a:pt x="173" y="10"/>
                  </a:lnTo>
                  <a:lnTo>
                    <a:pt x="174" y="10"/>
                  </a:lnTo>
                  <a:lnTo>
                    <a:pt x="175" y="10"/>
                  </a:lnTo>
                  <a:lnTo>
                    <a:pt x="176" y="10"/>
                  </a:lnTo>
                  <a:lnTo>
                    <a:pt x="179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1" y="10"/>
                  </a:lnTo>
                  <a:lnTo>
                    <a:pt x="182" y="10"/>
                  </a:lnTo>
                  <a:lnTo>
                    <a:pt x="183" y="10"/>
                  </a:lnTo>
                  <a:lnTo>
                    <a:pt x="184" y="10"/>
                  </a:lnTo>
                  <a:lnTo>
                    <a:pt x="185" y="10"/>
                  </a:lnTo>
                  <a:lnTo>
                    <a:pt x="186" y="10"/>
                  </a:lnTo>
                  <a:lnTo>
                    <a:pt x="188" y="10"/>
                  </a:lnTo>
                  <a:lnTo>
                    <a:pt x="190" y="10"/>
                  </a:lnTo>
                  <a:lnTo>
                    <a:pt x="191" y="10"/>
                  </a:lnTo>
                  <a:lnTo>
                    <a:pt x="194" y="10"/>
                  </a:lnTo>
                  <a:lnTo>
                    <a:pt x="197" y="10"/>
                  </a:lnTo>
                  <a:lnTo>
                    <a:pt x="202" y="11"/>
                  </a:lnTo>
                  <a:lnTo>
                    <a:pt x="203" y="11"/>
                  </a:lnTo>
                  <a:lnTo>
                    <a:pt x="207" y="11"/>
                  </a:lnTo>
                  <a:lnTo>
                    <a:pt x="207" y="12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11" y="13"/>
                  </a:lnTo>
                  <a:lnTo>
                    <a:pt x="211" y="11"/>
                  </a:lnTo>
                  <a:lnTo>
                    <a:pt x="212" y="11"/>
                  </a:lnTo>
                  <a:lnTo>
                    <a:pt x="214" y="11"/>
                  </a:lnTo>
                  <a:lnTo>
                    <a:pt x="218" y="11"/>
                  </a:lnTo>
                  <a:lnTo>
                    <a:pt x="218" y="13"/>
                  </a:lnTo>
                  <a:lnTo>
                    <a:pt x="218" y="14"/>
                  </a:lnTo>
                  <a:lnTo>
                    <a:pt x="219" y="14"/>
                  </a:lnTo>
                  <a:lnTo>
                    <a:pt x="220" y="14"/>
                  </a:lnTo>
                  <a:lnTo>
                    <a:pt x="220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2"/>
                  </a:lnTo>
                  <a:lnTo>
                    <a:pt x="226" y="11"/>
                  </a:lnTo>
                  <a:lnTo>
                    <a:pt x="227" y="11"/>
                  </a:lnTo>
                  <a:lnTo>
                    <a:pt x="232" y="11"/>
                  </a:lnTo>
                  <a:lnTo>
                    <a:pt x="233" y="11"/>
                  </a:lnTo>
                  <a:lnTo>
                    <a:pt x="234" y="11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4" y="11"/>
                  </a:lnTo>
                  <a:lnTo>
                    <a:pt x="247" y="11"/>
                  </a:lnTo>
                  <a:lnTo>
                    <a:pt x="249" y="11"/>
                  </a:lnTo>
                  <a:lnTo>
                    <a:pt x="250" y="11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4" y="11"/>
                  </a:lnTo>
                  <a:lnTo>
                    <a:pt x="255" y="11"/>
                  </a:lnTo>
                  <a:lnTo>
                    <a:pt x="256" y="11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59" y="11"/>
                  </a:lnTo>
                  <a:lnTo>
                    <a:pt x="260" y="11"/>
                  </a:lnTo>
                  <a:lnTo>
                    <a:pt x="261" y="11"/>
                  </a:lnTo>
                  <a:lnTo>
                    <a:pt x="263" y="11"/>
                  </a:lnTo>
                  <a:lnTo>
                    <a:pt x="264" y="11"/>
                  </a:lnTo>
                  <a:lnTo>
                    <a:pt x="265" y="11"/>
                  </a:lnTo>
                  <a:lnTo>
                    <a:pt x="268" y="11"/>
                  </a:lnTo>
                  <a:lnTo>
                    <a:pt x="269" y="11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1"/>
                  </a:lnTo>
                  <a:lnTo>
                    <a:pt x="274" y="11"/>
                  </a:lnTo>
                  <a:lnTo>
                    <a:pt x="276" y="11"/>
                  </a:lnTo>
                  <a:lnTo>
                    <a:pt x="277" y="11"/>
                  </a:lnTo>
                  <a:lnTo>
                    <a:pt x="278" y="11"/>
                  </a:lnTo>
                  <a:lnTo>
                    <a:pt x="279" y="11"/>
                  </a:lnTo>
                  <a:lnTo>
                    <a:pt x="280" y="11"/>
                  </a:lnTo>
                  <a:lnTo>
                    <a:pt x="281" y="11"/>
                  </a:lnTo>
                  <a:lnTo>
                    <a:pt x="282" y="11"/>
                  </a:lnTo>
                  <a:lnTo>
                    <a:pt x="284" y="11"/>
                  </a:lnTo>
                  <a:lnTo>
                    <a:pt x="285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1"/>
                  </a:lnTo>
                  <a:lnTo>
                    <a:pt x="292" y="11"/>
                  </a:lnTo>
                  <a:lnTo>
                    <a:pt x="293" y="11"/>
                  </a:lnTo>
                  <a:lnTo>
                    <a:pt x="293" y="12"/>
                  </a:lnTo>
                  <a:lnTo>
                    <a:pt x="293" y="1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4" name="Freeform 109">
              <a:extLst>
                <a:ext uri="{FF2B5EF4-FFF2-40B4-BE49-F238E27FC236}">
                  <a16:creationId xmlns:a16="http://schemas.microsoft.com/office/drawing/2014/main" id="{3FC9C6B4-4F5F-A086-4E4D-52FC50687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850" y="1193800"/>
              <a:ext cx="420688" cy="479425"/>
            </a:xfrm>
            <a:custGeom>
              <a:avLst/>
              <a:gdLst>
                <a:gd name="T0" fmla="*/ 139 w 265"/>
                <a:gd name="T1" fmla="*/ 298 h 302"/>
                <a:gd name="T2" fmla="*/ 130 w 265"/>
                <a:gd name="T3" fmla="*/ 299 h 302"/>
                <a:gd name="T4" fmla="*/ 119 w 265"/>
                <a:gd name="T5" fmla="*/ 297 h 302"/>
                <a:gd name="T6" fmla="*/ 109 w 265"/>
                <a:gd name="T7" fmla="*/ 293 h 302"/>
                <a:gd name="T8" fmla="*/ 107 w 265"/>
                <a:gd name="T9" fmla="*/ 290 h 302"/>
                <a:gd name="T10" fmla="*/ 101 w 265"/>
                <a:gd name="T11" fmla="*/ 283 h 302"/>
                <a:gd name="T12" fmla="*/ 95 w 265"/>
                <a:gd name="T13" fmla="*/ 282 h 302"/>
                <a:gd name="T14" fmla="*/ 87 w 265"/>
                <a:gd name="T15" fmla="*/ 288 h 302"/>
                <a:gd name="T16" fmla="*/ 80 w 265"/>
                <a:gd name="T17" fmla="*/ 280 h 302"/>
                <a:gd name="T18" fmla="*/ 75 w 265"/>
                <a:gd name="T19" fmla="*/ 289 h 302"/>
                <a:gd name="T20" fmla="*/ 66 w 265"/>
                <a:gd name="T21" fmla="*/ 292 h 302"/>
                <a:gd name="T22" fmla="*/ 57 w 265"/>
                <a:gd name="T23" fmla="*/ 294 h 302"/>
                <a:gd name="T24" fmla="*/ 48 w 265"/>
                <a:gd name="T25" fmla="*/ 301 h 302"/>
                <a:gd name="T26" fmla="*/ 41 w 265"/>
                <a:gd name="T27" fmla="*/ 265 h 302"/>
                <a:gd name="T28" fmla="*/ 38 w 265"/>
                <a:gd name="T29" fmla="*/ 248 h 302"/>
                <a:gd name="T30" fmla="*/ 35 w 265"/>
                <a:gd name="T31" fmla="*/ 232 h 302"/>
                <a:gd name="T32" fmla="*/ 31 w 265"/>
                <a:gd name="T33" fmla="*/ 212 h 302"/>
                <a:gd name="T34" fmla="*/ 25 w 265"/>
                <a:gd name="T35" fmla="*/ 172 h 302"/>
                <a:gd name="T36" fmla="*/ 20 w 265"/>
                <a:gd name="T37" fmla="*/ 141 h 302"/>
                <a:gd name="T38" fmla="*/ 11 w 265"/>
                <a:gd name="T39" fmla="*/ 90 h 302"/>
                <a:gd name="T40" fmla="*/ 8 w 265"/>
                <a:gd name="T41" fmla="*/ 59 h 302"/>
                <a:gd name="T42" fmla="*/ 4 w 265"/>
                <a:gd name="T43" fmla="*/ 37 h 302"/>
                <a:gd name="T44" fmla="*/ 0 w 265"/>
                <a:gd name="T45" fmla="*/ 4 h 302"/>
                <a:gd name="T46" fmla="*/ 27 w 265"/>
                <a:gd name="T47" fmla="*/ 1 h 302"/>
                <a:gd name="T48" fmla="*/ 49 w 265"/>
                <a:gd name="T49" fmla="*/ 2 h 302"/>
                <a:gd name="T50" fmla="*/ 74 w 265"/>
                <a:gd name="T51" fmla="*/ 2 h 302"/>
                <a:gd name="T52" fmla="*/ 93 w 265"/>
                <a:gd name="T53" fmla="*/ 2 h 302"/>
                <a:gd name="T54" fmla="*/ 114 w 265"/>
                <a:gd name="T55" fmla="*/ 2 h 302"/>
                <a:gd name="T56" fmla="*/ 130 w 265"/>
                <a:gd name="T57" fmla="*/ 2 h 302"/>
                <a:gd name="T58" fmla="*/ 147 w 265"/>
                <a:gd name="T59" fmla="*/ 2 h 302"/>
                <a:gd name="T60" fmla="*/ 162 w 265"/>
                <a:gd name="T61" fmla="*/ 2 h 302"/>
                <a:gd name="T62" fmla="*/ 178 w 265"/>
                <a:gd name="T63" fmla="*/ 2 h 302"/>
                <a:gd name="T64" fmla="*/ 195 w 265"/>
                <a:gd name="T65" fmla="*/ 2 h 302"/>
                <a:gd name="T66" fmla="*/ 210 w 265"/>
                <a:gd name="T67" fmla="*/ 2 h 302"/>
                <a:gd name="T68" fmla="*/ 232 w 265"/>
                <a:gd name="T69" fmla="*/ 2 h 302"/>
                <a:gd name="T70" fmla="*/ 248 w 265"/>
                <a:gd name="T71" fmla="*/ 2 h 302"/>
                <a:gd name="T72" fmla="*/ 265 w 265"/>
                <a:gd name="T73" fmla="*/ 7 h 302"/>
                <a:gd name="T74" fmla="*/ 257 w 265"/>
                <a:gd name="T75" fmla="*/ 20 h 302"/>
                <a:gd name="T76" fmla="*/ 254 w 265"/>
                <a:gd name="T77" fmla="*/ 33 h 302"/>
                <a:gd name="T78" fmla="*/ 251 w 265"/>
                <a:gd name="T79" fmla="*/ 45 h 302"/>
                <a:gd name="T80" fmla="*/ 247 w 265"/>
                <a:gd name="T81" fmla="*/ 58 h 302"/>
                <a:gd name="T82" fmla="*/ 236 w 265"/>
                <a:gd name="T83" fmla="*/ 64 h 302"/>
                <a:gd name="T84" fmla="*/ 230 w 265"/>
                <a:gd name="T85" fmla="*/ 79 h 302"/>
                <a:gd name="T86" fmla="*/ 217 w 265"/>
                <a:gd name="T87" fmla="*/ 87 h 302"/>
                <a:gd name="T88" fmla="*/ 200 w 265"/>
                <a:gd name="T89" fmla="*/ 86 h 302"/>
                <a:gd name="T90" fmla="*/ 197 w 265"/>
                <a:gd name="T91" fmla="*/ 101 h 302"/>
                <a:gd name="T92" fmla="*/ 193 w 265"/>
                <a:gd name="T93" fmla="*/ 114 h 302"/>
                <a:gd name="T94" fmla="*/ 188 w 265"/>
                <a:gd name="T95" fmla="*/ 126 h 302"/>
                <a:gd name="T96" fmla="*/ 186 w 265"/>
                <a:gd name="T97" fmla="*/ 137 h 302"/>
                <a:gd name="T98" fmla="*/ 209 w 265"/>
                <a:gd name="T99" fmla="*/ 137 h 302"/>
                <a:gd name="T100" fmla="*/ 229 w 265"/>
                <a:gd name="T101" fmla="*/ 138 h 302"/>
                <a:gd name="T102" fmla="*/ 234 w 265"/>
                <a:gd name="T103" fmla="*/ 178 h 302"/>
                <a:gd name="T104" fmla="*/ 229 w 265"/>
                <a:gd name="T105" fmla="*/ 205 h 302"/>
                <a:gd name="T106" fmla="*/ 207 w 265"/>
                <a:gd name="T107" fmla="*/ 208 h 302"/>
                <a:gd name="T108" fmla="*/ 203 w 265"/>
                <a:gd name="T109" fmla="*/ 221 h 302"/>
                <a:gd name="T110" fmla="*/ 197 w 265"/>
                <a:gd name="T111" fmla="*/ 233 h 302"/>
                <a:gd name="T112" fmla="*/ 192 w 265"/>
                <a:gd name="T113" fmla="*/ 243 h 302"/>
                <a:gd name="T114" fmla="*/ 187 w 265"/>
                <a:gd name="T115" fmla="*/ 254 h 302"/>
                <a:gd name="T116" fmla="*/ 182 w 265"/>
                <a:gd name="T117" fmla="*/ 272 h 302"/>
                <a:gd name="T118" fmla="*/ 168 w 265"/>
                <a:gd name="T119" fmla="*/ 284 h 302"/>
                <a:gd name="T120" fmla="*/ 159 w 265"/>
                <a:gd name="T121" fmla="*/ 29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5" h="302">
                  <a:moveTo>
                    <a:pt x="151" y="296"/>
                  </a:moveTo>
                  <a:lnTo>
                    <a:pt x="150" y="296"/>
                  </a:lnTo>
                  <a:lnTo>
                    <a:pt x="149" y="296"/>
                  </a:lnTo>
                  <a:lnTo>
                    <a:pt x="148" y="296"/>
                  </a:lnTo>
                  <a:lnTo>
                    <a:pt x="147" y="296"/>
                  </a:lnTo>
                  <a:lnTo>
                    <a:pt x="146" y="296"/>
                  </a:lnTo>
                  <a:lnTo>
                    <a:pt x="145" y="296"/>
                  </a:lnTo>
                  <a:lnTo>
                    <a:pt x="144" y="296"/>
                  </a:lnTo>
                  <a:lnTo>
                    <a:pt x="143" y="296"/>
                  </a:lnTo>
                  <a:lnTo>
                    <a:pt x="143" y="297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40" y="298"/>
                  </a:lnTo>
                  <a:lnTo>
                    <a:pt x="139" y="298"/>
                  </a:lnTo>
                  <a:lnTo>
                    <a:pt x="139" y="297"/>
                  </a:lnTo>
                  <a:lnTo>
                    <a:pt x="138" y="297"/>
                  </a:lnTo>
                  <a:lnTo>
                    <a:pt x="138" y="298"/>
                  </a:lnTo>
                  <a:lnTo>
                    <a:pt x="137" y="298"/>
                  </a:lnTo>
                  <a:lnTo>
                    <a:pt x="136" y="298"/>
                  </a:lnTo>
                  <a:lnTo>
                    <a:pt x="136" y="299"/>
                  </a:lnTo>
                  <a:lnTo>
                    <a:pt x="135" y="299"/>
                  </a:lnTo>
                  <a:lnTo>
                    <a:pt x="134" y="299"/>
                  </a:lnTo>
                  <a:lnTo>
                    <a:pt x="134" y="298"/>
                  </a:lnTo>
                  <a:lnTo>
                    <a:pt x="133" y="297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1" y="298"/>
                  </a:lnTo>
                  <a:lnTo>
                    <a:pt x="130" y="298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6" y="299"/>
                  </a:lnTo>
                  <a:lnTo>
                    <a:pt x="125" y="299"/>
                  </a:lnTo>
                  <a:lnTo>
                    <a:pt x="125" y="300"/>
                  </a:lnTo>
                  <a:lnTo>
                    <a:pt x="124" y="300"/>
                  </a:lnTo>
                  <a:lnTo>
                    <a:pt x="123" y="300"/>
                  </a:lnTo>
                  <a:lnTo>
                    <a:pt x="123" y="299"/>
                  </a:lnTo>
                  <a:lnTo>
                    <a:pt x="122" y="299"/>
                  </a:lnTo>
                  <a:lnTo>
                    <a:pt x="122" y="298"/>
                  </a:lnTo>
                  <a:lnTo>
                    <a:pt x="121" y="298"/>
                  </a:lnTo>
                  <a:lnTo>
                    <a:pt x="120" y="298"/>
                  </a:lnTo>
                  <a:lnTo>
                    <a:pt x="120" y="297"/>
                  </a:lnTo>
                  <a:lnTo>
                    <a:pt x="119" y="297"/>
                  </a:lnTo>
                  <a:lnTo>
                    <a:pt x="118" y="297"/>
                  </a:lnTo>
                  <a:lnTo>
                    <a:pt x="117" y="297"/>
                  </a:lnTo>
                  <a:lnTo>
                    <a:pt x="116" y="297"/>
                  </a:lnTo>
                  <a:lnTo>
                    <a:pt x="115" y="297"/>
                  </a:lnTo>
                  <a:lnTo>
                    <a:pt x="114" y="297"/>
                  </a:lnTo>
                  <a:lnTo>
                    <a:pt x="114" y="296"/>
                  </a:lnTo>
                  <a:lnTo>
                    <a:pt x="113" y="296"/>
                  </a:lnTo>
                  <a:lnTo>
                    <a:pt x="112" y="296"/>
                  </a:lnTo>
                  <a:lnTo>
                    <a:pt x="111" y="296"/>
                  </a:lnTo>
                  <a:lnTo>
                    <a:pt x="110" y="296"/>
                  </a:lnTo>
                  <a:lnTo>
                    <a:pt x="110" y="295"/>
                  </a:lnTo>
                  <a:lnTo>
                    <a:pt x="109" y="295"/>
                  </a:lnTo>
                  <a:lnTo>
                    <a:pt x="108" y="295"/>
                  </a:lnTo>
                  <a:lnTo>
                    <a:pt x="108" y="294"/>
                  </a:lnTo>
                  <a:lnTo>
                    <a:pt x="109" y="293"/>
                  </a:lnTo>
                  <a:lnTo>
                    <a:pt x="110" y="291"/>
                  </a:lnTo>
                  <a:lnTo>
                    <a:pt x="112" y="290"/>
                  </a:lnTo>
                  <a:lnTo>
                    <a:pt x="112" y="289"/>
                  </a:lnTo>
                  <a:lnTo>
                    <a:pt x="113" y="289"/>
                  </a:lnTo>
                  <a:lnTo>
                    <a:pt x="112" y="289"/>
                  </a:lnTo>
                  <a:lnTo>
                    <a:pt x="111" y="289"/>
                  </a:lnTo>
                  <a:lnTo>
                    <a:pt x="111" y="290"/>
                  </a:lnTo>
                  <a:lnTo>
                    <a:pt x="110" y="290"/>
                  </a:lnTo>
                  <a:lnTo>
                    <a:pt x="109" y="290"/>
                  </a:lnTo>
                  <a:lnTo>
                    <a:pt x="109" y="291"/>
                  </a:lnTo>
                  <a:lnTo>
                    <a:pt x="108" y="291"/>
                  </a:lnTo>
                  <a:lnTo>
                    <a:pt x="107" y="290"/>
                  </a:lnTo>
                  <a:lnTo>
                    <a:pt x="107" y="291"/>
                  </a:lnTo>
                  <a:lnTo>
                    <a:pt x="107" y="290"/>
                  </a:lnTo>
                  <a:lnTo>
                    <a:pt x="107" y="290"/>
                  </a:lnTo>
                  <a:lnTo>
                    <a:pt x="107" y="289"/>
                  </a:lnTo>
                  <a:lnTo>
                    <a:pt x="107" y="288"/>
                  </a:lnTo>
                  <a:lnTo>
                    <a:pt x="107" y="287"/>
                  </a:lnTo>
                  <a:lnTo>
                    <a:pt x="106" y="287"/>
                  </a:lnTo>
                  <a:lnTo>
                    <a:pt x="106" y="286"/>
                  </a:lnTo>
                  <a:lnTo>
                    <a:pt x="105" y="286"/>
                  </a:lnTo>
                  <a:lnTo>
                    <a:pt x="105" y="285"/>
                  </a:lnTo>
                  <a:lnTo>
                    <a:pt x="104" y="285"/>
                  </a:lnTo>
                  <a:lnTo>
                    <a:pt x="104" y="284"/>
                  </a:lnTo>
                  <a:lnTo>
                    <a:pt x="104" y="283"/>
                  </a:lnTo>
                  <a:lnTo>
                    <a:pt x="103" y="283"/>
                  </a:lnTo>
                  <a:lnTo>
                    <a:pt x="103" y="284"/>
                  </a:lnTo>
                  <a:lnTo>
                    <a:pt x="102" y="284"/>
                  </a:lnTo>
                  <a:lnTo>
                    <a:pt x="101" y="284"/>
                  </a:lnTo>
                  <a:lnTo>
                    <a:pt x="101" y="283"/>
                  </a:lnTo>
                  <a:lnTo>
                    <a:pt x="100" y="283"/>
                  </a:lnTo>
                  <a:lnTo>
                    <a:pt x="99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6" y="286"/>
                  </a:lnTo>
                  <a:lnTo>
                    <a:pt x="95" y="286"/>
                  </a:lnTo>
                  <a:lnTo>
                    <a:pt x="95" y="285"/>
                  </a:lnTo>
                  <a:lnTo>
                    <a:pt x="96" y="285"/>
                  </a:lnTo>
                  <a:lnTo>
                    <a:pt x="96" y="284"/>
                  </a:lnTo>
                  <a:lnTo>
                    <a:pt x="95" y="284"/>
                  </a:lnTo>
                  <a:lnTo>
                    <a:pt x="95" y="283"/>
                  </a:lnTo>
                  <a:lnTo>
                    <a:pt x="95" y="282"/>
                  </a:lnTo>
                  <a:lnTo>
                    <a:pt x="94" y="282"/>
                  </a:lnTo>
                  <a:lnTo>
                    <a:pt x="94" y="281"/>
                  </a:lnTo>
                  <a:lnTo>
                    <a:pt x="93" y="281"/>
                  </a:lnTo>
                  <a:lnTo>
                    <a:pt x="92" y="281"/>
                  </a:lnTo>
                  <a:lnTo>
                    <a:pt x="91" y="282"/>
                  </a:lnTo>
                  <a:lnTo>
                    <a:pt x="91" y="283"/>
                  </a:lnTo>
                  <a:lnTo>
                    <a:pt x="91" y="284"/>
                  </a:lnTo>
                  <a:lnTo>
                    <a:pt x="91" y="285"/>
                  </a:lnTo>
                  <a:lnTo>
                    <a:pt x="90" y="285"/>
                  </a:lnTo>
                  <a:lnTo>
                    <a:pt x="89" y="287"/>
                  </a:lnTo>
                  <a:lnTo>
                    <a:pt x="89" y="288"/>
                  </a:lnTo>
                  <a:lnTo>
                    <a:pt x="88" y="288"/>
                  </a:lnTo>
                  <a:lnTo>
                    <a:pt x="88" y="289"/>
                  </a:lnTo>
                  <a:lnTo>
                    <a:pt x="87" y="289"/>
                  </a:lnTo>
                  <a:lnTo>
                    <a:pt x="87" y="288"/>
                  </a:lnTo>
                  <a:lnTo>
                    <a:pt x="86" y="288"/>
                  </a:lnTo>
                  <a:lnTo>
                    <a:pt x="86" y="287"/>
                  </a:lnTo>
                  <a:lnTo>
                    <a:pt x="85" y="287"/>
                  </a:lnTo>
                  <a:lnTo>
                    <a:pt x="85" y="286"/>
                  </a:lnTo>
                  <a:lnTo>
                    <a:pt x="84" y="286"/>
                  </a:lnTo>
                  <a:lnTo>
                    <a:pt x="83" y="286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2" y="284"/>
                  </a:lnTo>
                  <a:lnTo>
                    <a:pt x="82" y="283"/>
                  </a:lnTo>
                  <a:lnTo>
                    <a:pt x="82" y="282"/>
                  </a:lnTo>
                  <a:lnTo>
                    <a:pt x="81" y="282"/>
                  </a:lnTo>
                  <a:lnTo>
                    <a:pt x="81" y="281"/>
                  </a:lnTo>
                  <a:lnTo>
                    <a:pt x="80" y="281"/>
                  </a:lnTo>
                  <a:lnTo>
                    <a:pt x="80" y="280"/>
                  </a:lnTo>
                  <a:lnTo>
                    <a:pt x="80" y="281"/>
                  </a:lnTo>
                  <a:lnTo>
                    <a:pt x="79" y="282"/>
                  </a:lnTo>
                  <a:lnTo>
                    <a:pt x="78" y="282"/>
                  </a:lnTo>
                  <a:lnTo>
                    <a:pt x="78" y="283"/>
                  </a:lnTo>
                  <a:lnTo>
                    <a:pt x="77" y="283"/>
                  </a:lnTo>
                  <a:lnTo>
                    <a:pt x="77" y="284"/>
                  </a:lnTo>
                  <a:lnTo>
                    <a:pt x="76" y="284"/>
                  </a:lnTo>
                  <a:lnTo>
                    <a:pt x="76" y="285"/>
                  </a:lnTo>
                  <a:lnTo>
                    <a:pt x="75" y="285"/>
                  </a:lnTo>
                  <a:lnTo>
                    <a:pt x="75" y="286"/>
                  </a:lnTo>
                  <a:lnTo>
                    <a:pt x="74" y="286"/>
                  </a:lnTo>
                  <a:lnTo>
                    <a:pt x="74" y="287"/>
                  </a:lnTo>
                  <a:lnTo>
                    <a:pt x="75" y="287"/>
                  </a:lnTo>
                  <a:lnTo>
                    <a:pt x="75" y="288"/>
                  </a:lnTo>
                  <a:lnTo>
                    <a:pt x="75" y="289"/>
                  </a:lnTo>
                  <a:lnTo>
                    <a:pt x="74" y="289"/>
                  </a:lnTo>
                  <a:lnTo>
                    <a:pt x="74" y="290"/>
                  </a:lnTo>
                  <a:lnTo>
                    <a:pt x="74" y="291"/>
                  </a:lnTo>
                  <a:lnTo>
                    <a:pt x="74" y="292"/>
                  </a:lnTo>
                  <a:lnTo>
                    <a:pt x="73" y="292"/>
                  </a:lnTo>
                  <a:lnTo>
                    <a:pt x="73" y="293"/>
                  </a:lnTo>
                  <a:lnTo>
                    <a:pt x="73" y="294"/>
                  </a:lnTo>
                  <a:lnTo>
                    <a:pt x="72" y="294"/>
                  </a:lnTo>
                  <a:lnTo>
                    <a:pt x="71" y="294"/>
                  </a:lnTo>
                  <a:lnTo>
                    <a:pt x="71" y="293"/>
                  </a:lnTo>
                  <a:lnTo>
                    <a:pt x="70" y="293"/>
                  </a:lnTo>
                  <a:lnTo>
                    <a:pt x="69" y="293"/>
                  </a:lnTo>
                  <a:lnTo>
                    <a:pt x="68" y="293"/>
                  </a:lnTo>
                  <a:lnTo>
                    <a:pt x="67" y="292"/>
                  </a:lnTo>
                  <a:lnTo>
                    <a:pt x="66" y="292"/>
                  </a:lnTo>
                  <a:lnTo>
                    <a:pt x="65" y="291"/>
                  </a:lnTo>
                  <a:lnTo>
                    <a:pt x="64" y="291"/>
                  </a:lnTo>
                  <a:lnTo>
                    <a:pt x="63" y="291"/>
                  </a:lnTo>
                  <a:lnTo>
                    <a:pt x="62" y="291"/>
                  </a:lnTo>
                  <a:lnTo>
                    <a:pt x="62" y="290"/>
                  </a:lnTo>
                  <a:lnTo>
                    <a:pt x="62" y="291"/>
                  </a:lnTo>
                  <a:lnTo>
                    <a:pt x="61" y="291"/>
                  </a:lnTo>
                  <a:lnTo>
                    <a:pt x="61" y="292"/>
                  </a:lnTo>
                  <a:lnTo>
                    <a:pt x="60" y="292"/>
                  </a:lnTo>
                  <a:lnTo>
                    <a:pt x="60" y="293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58" y="293"/>
                  </a:lnTo>
                  <a:lnTo>
                    <a:pt x="58" y="294"/>
                  </a:lnTo>
                  <a:lnTo>
                    <a:pt x="57" y="294"/>
                  </a:lnTo>
                  <a:lnTo>
                    <a:pt x="56" y="294"/>
                  </a:lnTo>
                  <a:lnTo>
                    <a:pt x="56" y="295"/>
                  </a:lnTo>
                  <a:lnTo>
                    <a:pt x="55" y="296"/>
                  </a:lnTo>
                  <a:lnTo>
                    <a:pt x="54" y="296"/>
                  </a:lnTo>
                  <a:lnTo>
                    <a:pt x="54" y="297"/>
                  </a:lnTo>
                  <a:lnTo>
                    <a:pt x="54" y="298"/>
                  </a:lnTo>
                  <a:lnTo>
                    <a:pt x="53" y="298"/>
                  </a:lnTo>
                  <a:lnTo>
                    <a:pt x="52" y="299"/>
                  </a:lnTo>
                  <a:lnTo>
                    <a:pt x="51" y="299"/>
                  </a:lnTo>
                  <a:lnTo>
                    <a:pt x="51" y="300"/>
                  </a:lnTo>
                  <a:lnTo>
                    <a:pt x="50" y="300"/>
                  </a:lnTo>
                  <a:lnTo>
                    <a:pt x="50" y="301"/>
                  </a:lnTo>
                  <a:lnTo>
                    <a:pt x="49" y="301"/>
                  </a:lnTo>
                  <a:lnTo>
                    <a:pt x="49" y="301"/>
                  </a:lnTo>
                  <a:lnTo>
                    <a:pt x="48" y="301"/>
                  </a:lnTo>
                  <a:lnTo>
                    <a:pt x="48" y="302"/>
                  </a:lnTo>
                  <a:lnTo>
                    <a:pt x="47" y="302"/>
                  </a:lnTo>
                  <a:lnTo>
                    <a:pt x="47" y="301"/>
                  </a:lnTo>
                  <a:lnTo>
                    <a:pt x="46" y="298"/>
                  </a:lnTo>
                  <a:lnTo>
                    <a:pt x="46" y="293"/>
                  </a:lnTo>
                  <a:lnTo>
                    <a:pt x="45" y="293"/>
                  </a:lnTo>
                  <a:lnTo>
                    <a:pt x="45" y="290"/>
                  </a:lnTo>
                  <a:lnTo>
                    <a:pt x="44" y="286"/>
                  </a:lnTo>
                  <a:lnTo>
                    <a:pt x="43" y="278"/>
                  </a:lnTo>
                  <a:lnTo>
                    <a:pt x="42" y="273"/>
                  </a:lnTo>
                  <a:lnTo>
                    <a:pt x="42" y="271"/>
                  </a:lnTo>
                  <a:lnTo>
                    <a:pt x="42" y="270"/>
                  </a:lnTo>
                  <a:lnTo>
                    <a:pt x="41" y="267"/>
                  </a:lnTo>
                  <a:lnTo>
                    <a:pt x="41" y="266"/>
                  </a:lnTo>
                  <a:lnTo>
                    <a:pt x="41" y="265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40" y="260"/>
                  </a:lnTo>
                  <a:lnTo>
                    <a:pt x="39" y="256"/>
                  </a:lnTo>
                  <a:lnTo>
                    <a:pt x="39" y="255"/>
                  </a:lnTo>
                  <a:lnTo>
                    <a:pt x="39" y="254"/>
                  </a:lnTo>
                  <a:lnTo>
                    <a:pt x="39" y="253"/>
                  </a:lnTo>
                  <a:lnTo>
                    <a:pt x="38" y="253"/>
                  </a:lnTo>
                  <a:lnTo>
                    <a:pt x="38" y="252"/>
                  </a:lnTo>
                  <a:lnTo>
                    <a:pt x="38" y="251"/>
                  </a:lnTo>
                  <a:lnTo>
                    <a:pt x="38" y="250"/>
                  </a:lnTo>
                  <a:lnTo>
                    <a:pt x="38" y="249"/>
                  </a:lnTo>
                  <a:lnTo>
                    <a:pt x="38" y="248"/>
                  </a:lnTo>
                  <a:lnTo>
                    <a:pt x="37" y="247"/>
                  </a:lnTo>
                  <a:lnTo>
                    <a:pt x="37" y="246"/>
                  </a:lnTo>
                  <a:lnTo>
                    <a:pt x="37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6" y="239"/>
                  </a:lnTo>
                  <a:lnTo>
                    <a:pt x="36" y="237"/>
                  </a:lnTo>
                  <a:lnTo>
                    <a:pt x="35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5" y="233"/>
                  </a:lnTo>
                  <a:lnTo>
                    <a:pt x="35" y="232"/>
                  </a:lnTo>
                  <a:lnTo>
                    <a:pt x="35" y="230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7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2" y="216"/>
                  </a:lnTo>
                  <a:lnTo>
                    <a:pt x="32" y="215"/>
                  </a:lnTo>
                  <a:lnTo>
                    <a:pt x="31" y="212"/>
                  </a:lnTo>
                  <a:lnTo>
                    <a:pt x="31" y="211"/>
                  </a:lnTo>
                  <a:lnTo>
                    <a:pt x="31" y="210"/>
                  </a:lnTo>
                  <a:lnTo>
                    <a:pt x="31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30" y="204"/>
                  </a:lnTo>
                  <a:lnTo>
                    <a:pt x="30" y="203"/>
                  </a:lnTo>
                  <a:lnTo>
                    <a:pt x="28" y="194"/>
                  </a:lnTo>
                  <a:lnTo>
                    <a:pt x="28" y="193"/>
                  </a:lnTo>
                  <a:lnTo>
                    <a:pt x="28" y="190"/>
                  </a:lnTo>
                  <a:lnTo>
                    <a:pt x="28" y="189"/>
                  </a:lnTo>
                  <a:lnTo>
                    <a:pt x="27" y="185"/>
                  </a:lnTo>
                  <a:lnTo>
                    <a:pt x="27" y="184"/>
                  </a:lnTo>
                  <a:lnTo>
                    <a:pt x="26" y="179"/>
                  </a:lnTo>
                  <a:lnTo>
                    <a:pt x="25" y="172"/>
                  </a:lnTo>
                  <a:lnTo>
                    <a:pt x="24" y="168"/>
                  </a:lnTo>
                  <a:lnTo>
                    <a:pt x="24" y="167"/>
                  </a:lnTo>
                  <a:lnTo>
                    <a:pt x="24" y="166"/>
                  </a:lnTo>
                  <a:lnTo>
                    <a:pt x="24" y="164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1" y="151"/>
                  </a:lnTo>
                  <a:lnTo>
                    <a:pt x="21" y="149"/>
                  </a:lnTo>
                  <a:lnTo>
                    <a:pt x="20" y="147"/>
                  </a:lnTo>
                  <a:lnTo>
                    <a:pt x="20" y="146"/>
                  </a:lnTo>
                  <a:lnTo>
                    <a:pt x="20" y="145"/>
                  </a:lnTo>
                  <a:lnTo>
                    <a:pt x="20" y="142"/>
                  </a:lnTo>
                  <a:lnTo>
                    <a:pt x="20" y="141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9" y="139"/>
                  </a:lnTo>
                  <a:lnTo>
                    <a:pt x="19" y="138"/>
                  </a:lnTo>
                  <a:lnTo>
                    <a:pt x="18" y="130"/>
                  </a:lnTo>
                  <a:lnTo>
                    <a:pt x="17" y="128"/>
                  </a:lnTo>
                  <a:lnTo>
                    <a:pt x="17" y="126"/>
                  </a:lnTo>
                  <a:lnTo>
                    <a:pt x="16" y="120"/>
                  </a:lnTo>
                  <a:lnTo>
                    <a:pt x="15" y="113"/>
                  </a:lnTo>
                  <a:lnTo>
                    <a:pt x="15" y="110"/>
                  </a:lnTo>
                  <a:lnTo>
                    <a:pt x="14" y="108"/>
                  </a:lnTo>
                  <a:lnTo>
                    <a:pt x="14" y="105"/>
                  </a:lnTo>
                  <a:lnTo>
                    <a:pt x="11" y="92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11" y="87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0" y="77"/>
                  </a:lnTo>
                  <a:lnTo>
                    <a:pt x="10" y="74"/>
                  </a:lnTo>
                  <a:lnTo>
                    <a:pt x="9" y="70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7" y="59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6" y="48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70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8" y="2"/>
                  </a:lnTo>
                  <a:lnTo>
                    <a:pt x="119" y="2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22" y="2"/>
                  </a:lnTo>
                  <a:lnTo>
                    <a:pt x="123" y="2"/>
                  </a:lnTo>
                  <a:lnTo>
                    <a:pt x="124" y="2"/>
                  </a:lnTo>
                  <a:lnTo>
                    <a:pt x="125" y="2"/>
                  </a:lnTo>
                  <a:lnTo>
                    <a:pt x="126" y="2"/>
                  </a:lnTo>
                  <a:lnTo>
                    <a:pt x="127" y="2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7" y="2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2"/>
                  </a:lnTo>
                  <a:lnTo>
                    <a:pt x="141" y="2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3" y="2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2" y="2"/>
                  </a:lnTo>
                  <a:lnTo>
                    <a:pt x="173" y="2"/>
                  </a:lnTo>
                  <a:lnTo>
                    <a:pt x="174" y="2"/>
                  </a:lnTo>
                  <a:lnTo>
                    <a:pt x="175" y="2"/>
                  </a:lnTo>
                  <a:lnTo>
                    <a:pt x="176" y="2"/>
                  </a:lnTo>
                  <a:lnTo>
                    <a:pt x="177" y="2"/>
                  </a:lnTo>
                  <a:lnTo>
                    <a:pt x="178" y="2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5" y="2"/>
                  </a:lnTo>
                  <a:lnTo>
                    <a:pt x="206" y="2"/>
                  </a:lnTo>
                  <a:lnTo>
                    <a:pt x="207" y="2"/>
                  </a:lnTo>
                  <a:lnTo>
                    <a:pt x="208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4" y="2"/>
                  </a:lnTo>
                  <a:lnTo>
                    <a:pt x="215" y="2"/>
                  </a:lnTo>
                  <a:lnTo>
                    <a:pt x="216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1" y="2"/>
                  </a:lnTo>
                  <a:lnTo>
                    <a:pt x="223" y="2"/>
                  </a:lnTo>
                  <a:lnTo>
                    <a:pt x="227" y="2"/>
                  </a:lnTo>
                  <a:lnTo>
                    <a:pt x="229" y="2"/>
                  </a:lnTo>
                  <a:lnTo>
                    <a:pt x="230" y="2"/>
                  </a:lnTo>
                  <a:lnTo>
                    <a:pt x="231" y="2"/>
                  </a:lnTo>
                  <a:lnTo>
                    <a:pt x="232" y="2"/>
                  </a:lnTo>
                  <a:lnTo>
                    <a:pt x="233" y="2"/>
                  </a:lnTo>
                  <a:lnTo>
                    <a:pt x="234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39" y="2"/>
                  </a:lnTo>
                  <a:lnTo>
                    <a:pt x="240" y="2"/>
                  </a:lnTo>
                  <a:lnTo>
                    <a:pt x="241" y="2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5" y="2"/>
                  </a:lnTo>
                  <a:lnTo>
                    <a:pt x="246" y="2"/>
                  </a:lnTo>
                  <a:lnTo>
                    <a:pt x="247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2" y="2"/>
                  </a:lnTo>
                  <a:lnTo>
                    <a:pt x="252" y="2"/>
                  </a:lnTo>
                  <a:lnTo>
                    <a:pt x="253" y="2"/>
                  </a:lnTo>
                  <a:lnTo>
                    <a:pt x="256" y="2"/>
                  </a:lnTo>
                  <a:lnTo>
                    <a:pt x="257" y="2"/>
                  </a:lnTo>
                  <a:lnTo>
                    <a:pt x="258" y="2"/>
                  </a:lnTo>
                  <a:lnTo>
                    <a:pt x="259" y="2"/>
                  </a:lnTo>
                  <a:lnTo>
                    <a:pt x="262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5" y="4"/>
                  </a:lnTo>
                  <a:lnTo>
                    <a:pt x="265" y="5"/>
                  </a:lnTo>
                  <a:lnTo>
                    <a:pt x="265" y="7"/>
                  </a:lnTo>
                  <a:lnTo>
                    <a:pt x="265" y="8"/>
                  </a:lnTo>
                  <a:lnTo>
                    <a:pt x="265" y="9"/>
                  </a:lnTo>
                  <a:lnTo>
                    <a:pt x="263" y="9"/>
                  </a:lnTo>
                  <a:lnTo>
                    <a:pt x="262" y="9"/>
                  </a:lnTo>
                  <a:lnTo>
                    <a:pt x="261" y="9"/>
                  </a:lnTo>
                  <a:lnTo>
                    <a:pt x="260" y="9"/>
                  </a:lnTo>
                  <a:lnTo>
                    <a:pt x="259" y="9"/>
                  </a:lnTo>
                  <a:lnTo>
                    <a:pt x="258" y="9"/>
                  </a:lnTo>
                  <a:lnTo>
                    <a:pt x="257" y="9"/>
                  </a:lnTo>
                  <a:lnTo>
                    <a:pt x="257" y="11"/>
                  </a:lnTo>
                  <a:lnTo>
                    <a:pt x="257" y="14"/>
                  </a:lnTo>
                  <a:lnTo>
                    <a:pt x="257" y="15"/>
                  </a:lnTo>
                  <a:lnTo>
                    <a:pt x="257" y="18"/>
                  </a:lnTo>
                  <a:lnTo>
                    <a:pt x="257" y="19"/>
                  </a:lnTo>
                  <a:lnTo>
                    <a:pt x="257" y="20"/>
                  </a:lnTo>
                  <a:lnTo>
                    <a:pt x="257" y="23"/>
                  </a:lnTo>
                  <a:lnTo>
                    <a:pt x="257" y="24"/>
                  </a:lnTo>
                  <a:lnTo>
                    <a:pt x="257" y="25"/>
                  </a:lnTo>
                  <a:lnTo>
                    <a:pt x="257" y="26"/>
                  </a:lnTo>
                  <a:lnTo>
                    <a:pt x="256" y="26"/>
                  </a:lnTo>
                  <a:lnTo>
                    <a:pt x="256" y="27"/>
                  </a:lnTo>
                  <a:lnTo>
                    <a:pt x="256" y="28"/>
                  </a:lnTo>
                  <a:lnTo>
                    <a:pt x="255" y="28"/>
                  </a:lnTo>
                  <a:lnTo>
                    <a:pt x="255" y="29"/>
                  </a:lnTo>
                  <a:lnTo>
                    <a:pt x="255" y="30"/>
                  </a:lnTo>
                  <a:lnTo>
                    <a:pt x="255" y="31"/>
                  </a:lnTo>
                  <a:lnTo>
                    <a:pt x="254" y="31"/>
                  </a:lnTo>
                  <a:lnTo>
                    <a:pt x="254" y="32"/>
                  </a:lnTo>
                  <a:lnTo>
                    <a:pt x="253" y="32"/>
                  </a:lnTo>
                  <a:lnTo>
                    <a:pt x="254" y="33"/>
                  </a:lnTo>
                  <a:lnTo>
                    <a:pt x="253" y="33"/>
                  </a:lnTo>
                  <a:lnTo>
                    <a:pt x="253" y="34"/>
                  </a:lnTo>
                  <a:lnTo>
                    <a:pt x="253" y="35"/>
                  </a:lnTo>
                  <a:lnTo>
                    <a:pt x="253" y="36"/>
                  </a:lnTo>
                  <a:lnTo>
                    <a:pt x="253" y="37"/>
                  </a:lnTo>
                  <a:lnTo>
                    <a:pt x="252" y="37"/>
                  </a:lnTo>
                  <a:lnTo>
                    <a:pt x="252" y="38"/>
                  </a:lnTo>
                  <a:lnTo>
                    <a:pt x="252" y="39"/>
                  </a:lnTo>
                  <a:lnTo>
                    <a:pt x="252" y="39"/>
                  </a:lnTo>
                  <a:lnTo>
                    <a:pt x="252" y="40"/>
                  </a:lnTo>
                  <a:lnTo>
                    <a:pt x="251" y="40"/>
                  </a:lnTo>
                  <a:lnTo>
                    <a:pt x="251" y="41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1" y="46"/>
                  </a:lnTo>
                  <a:lnTo>
                    <a:pt x="250" y="46"/>
                  </a:lnTo>
                  <a:lnTo>
                    <a:pt x="249" y="46"/>
                  </a:lnTo>
                  <a:lnTo>
                    <a:pt x="248" y="46"/>
                  </a:lnTo>
                  <a:lnTo>
                    <a:pt x="247" y="46"/>
                  </a:lnTo>
                  <a:lnTo>
                    <a:pt x="247" y="47"/>
                  </a:lnTo>
                  <a:lnTo>
                    <a:pt x="247" y="48"/>
                  </a:lnTo>
                  <a:lnTo>
                    <a:pt x="247" y="49"/>
                  </a:lnTo>
                  <a:lnTo>
                    <a:pt x="247" y="50"/>
                  </a:lnTo>
                  <a:lnTo>
                    <a:pt x="247" y="51"/>
                  </a:lnTo>
                  <a:lnTo>
                    <a:pt x="247" y="52"/>
                  </a:lnTo>
                  <a:lnTo>
                    <a:pt x="247" y="53"/>
                  </a:lnTo>
                  <a:lnTo>
                    <a:pt x="247" y="56"/>
                  </a:lnTo>
                  <a:lnTo>
                    <a:pt x="247" y="57"/>
                  </a:lnTo>
                  <a:lnTo>
                    <a:pt x="247" y="58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7" y="60"/>
                  </a:lnTo>
                  <a:lnTo>
                    <a:pt x="246" y="60"/>
                  </a:lnTo>
                  <a:lnTo>
                    <a:pt x="244" y="60"/>
                  </a:lnTo>
                  <a:lnTo>
                    <a:pt x="243" y="60"/>
                  </a:lnTo>
                  <a:lnTo>
                    <a:pt x="242" y="60"/>
                  </a:lnTo>
                  <a:lnTo>
                    <a:pt x="242" y="61"/>
                  </a:lnTo>
                  <a:lnTo>
                    <a:pt x="242" y="62"/>
                  </a:lnTo>
                  <a:lnTo>
                    <a:pt x="242" y="63"/>
                  </a:lnTo>
                  <a:lnTo>
                    <a:pt x="242" y="64"/>
                  </a:lnTo>
                  <a:lnTo>
                    <a:pt x="240" y="64"/>
                  </a:lnTo>
                  <a:lnTo>
                    <a:pt x="239" y="64"/>
                  </a:lnTo>
                  <a:lnTo>
                    <a:pt x="238" y="64"/>
                  </a:lnTo>
                  <a:lnTo>
                    <a:pt x="236" y="64"/>
                  </a:lnTo>
                  <a:lnTo>
                    <a:pt x="235" y="64"/>
                  </a:lnTo>
                  <a:lnTo>
                    <a:pt x="234" y="64"/>
                  </a:lnTo>
                  <a:lnTo>
                    <a:pt x="233" y="64"/>
                  </a:lnTo>
                  <a:lnTo>
                    <a:pt x="232" y="64"/>
                  </a:lnTo>
                  <a:lnTo>
                    <a:pt x="231" y="64"/>
                  </a:lnTo>
                  <a:lnTo>
                    <a:pt x="230" y="64"/>
                  </a:lnTo>
                  <a:lnTo>
                    <a:pt x="230" y="65"/>
                  </a:lnTo>
                  <a:lnTo>
                    <a:pt x="230" y="68"/>
                  </a:lnTo>
                  <a:lnTo>
                    <a:pt x="230" y="71"/>
                  </a:lnTo>
                  <a:lnTo>
                    <a:pt x="230" y="72"/>
                  </a:lnTo>
                  <a:lnTo>
                    <a:pt x="230" y="73"/>
                  </a:lnTo>
                  <a:lnTo>
                    <a:pt x="230" y="74"/>
                  </a:lnTo>
                  <a:lnTo>
                    <a:pt x="230" y="77"/>
                  </a:lnTo>
                  <a:lnTo>
                    <a:pt x="230" y="78"/>
                  </a:lnTo>
                  <a:lnTo>
                    <a:pt x="230" y="79"/>
                  </a:lnTo>
                  <a:lnTo>
                    <a:pt x="230" y="80"/>
                  </a:lnTo>
                  <a:lnTo>
                    <a:pt x="230" y="81"/>
                  </a:lnTo>
                  <a:lnTo>
                    <a:pt x="230" y="82"/>
                  </a:lnTo>
                  <a:lnTo>
                    <a:pt x="230" y="83"/>
                  </a:lnTo>
                  <a:lnTo>
                    <a:pt x="230" y="84"/>
                  </a:lnTo>
                  <a:lnTo>
                    <a:pt x="230" y="87"/>
                  </a:lnTo>
                  <a:lnTo>
                    <a:pt x="229" y="87"/>
                  </a:lnTo>
                  <a:lnTo>
                    <a:pt x="228" y="87"/>
                  </a:lnTo>
                  <a:lnTo>
                    <a:pt x="227" y="87"/>
                  </a:lnTo>
                  <a:lnTo>
                    <a:pt x="226" y="87"/>
                  </a:lnTo>
                  <a:lnTo>
                    <a:pt x="224" y="87"/>
                  </a:lnTo>
                  <a:lnTo>
                    <a:pt x="223" y="87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17" y="87"/>
                  </a:lnTo>
                  <a:lnTo>
                    <a:pt x="216" y="87"/>
                  </a:lnTo>
                  <a:lnTo>
                    <a:pt x="215" y="87"/>
                  </a:lnTo>
                  <a:lnTo>
                    <a:pt x="214" y="87"/>
                  </a:lnTo>
                  <a:lnTo>
                    <a:pt x="213" y="87"/>
                  </a:lnTo>
                  <a:lnTo>
                    <a:pt x="211" y="87"/>
                  </a:lnTo>
                  <a:lnTo>
                    <a:pt x="211" y="90"/>
                  </a:lnTo>
                  <a:lnTo>
                    <a:pt x="209" y="90"/>
                  </a:lnTo>
                  <a:lnTo>
                    <a:pt x="207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4" y="88"/>
                  </a:lnTo>
                  <a:lnTo>
                    <a:pt x="204" y="87"/>
                  </a:lnTo>
                  <a:lnTo>
                    <a:pt x="203" y="87"/>
                  </a:lnTo>
                  <a:lnTo>
                    <a:pt x="200" y="86"/>
                  </a:lnTo>
                  <a:lnTo>
                    <a:pt x="200" y="87"/>
                  </a:lnTo>
                  <a:lnTo>
                    <a:pt x="200" y="88"/>
                  </a:lnTo>
                  <a:lnTo>
                    <a:pt x="200" y="89"/>
                  </a:lnTo>
                  <a:lnTo>
                    <a:pt x="200" y="90"/>
                  </a:lnTo>
                  <a:lnTo>
                    <a:pt x="199" y="91"/>
                  </a:lnTo>
                  <a:lnTo>
                    <a:pt x="199" y="92"/>
                  </a:lnTo>
                  <a:lnTo>
                    <a:pt x="199" y="93"/>
                  </a:lnTo>
                  <a:lnTo>
                    <a:pt x="198" y="94"/>
                  </a:lnTo>
                  <a:lnTo>
                    <a:pt x="198" y="95"/>
                  </a:lnTo>
                  <a:lnTo>
                    <a:pt x="198" y="96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7" y="99"/>
                  </a:lnTo>
                  <a:lnTo>
                    <a:pt x="197" y="100"/>
                  </a:lnTo>
                  <a:lnTo>
                    <a:pt x="197" y="101"/>
                  </a:lnTo>
                  <a:lnTo>
                    <a:pt x="197" y="102"/>
                  </a:lnTo>
                  <a:lnTo>
                    <a:pt x="197" y="103"/>
                  </a:lnTo>
                  <a:lnTo>
                    <a:pt x="196" y="103"/>
                  </a:lnTo>
                  <a:lnTo>
                    <a:pt x="196" y="104"/>
                  </a:lnTo>
                  <a:lnTo>
                    <a:pt x="196" y="105"/>
                  </a:lnTo>
                  <a:lnTo>
                    <a:pt x="196" y="106"/>
                  </a:lnTo>
                  <a:lnTo>
                    <a:pt x="196" y="107"/>
                  </a:lnTo>
                  <a:lnTo>
                    <a:pt x="196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11"/>
                  </a:lnTo>
                  <a:lnTo>
                    <a:pt x="194" y="112"/>
                  </a:lnTo>
                  <a:lnTo>
                    <a:pt x="194" y="113"/>
                  </a:lnTo>
                  <a:lnTo>
                    <a:pt x="194" y="114"/>
                  </a:lnTo>
                  <a:lnTo>
                    <a:pt x="193" y="114"/>
                  </a:lnTo>
                  <a:lnTo>
                    <a:pt x="193" y="115"/>
                  </a:lnTo>
                  <a:lnTo>
                    <a:pt x="193" y="116"/>
                  </a:lnTo>
                  <a:lnTo>
                    <a:pt x="192" y="116"/>
                  </a:lnTo>
                  <a:lnTo>
                    <a:pt x="192" y="117"/>
                  </a:lnTo>
                  <a:lnTo>
                    <a:pt x="192" y="118"/>
                  </a:lnTo>
                  <a:lnTo>
                    <a:pt x="191" y="118"/>
                  </a:lnTo>
                  <a:lnTo>
                    <a:pt x="191" y="119"/>
                  </a:lnTo>
                  <a:lnTo>
                    <a:pt x="191" y="120"/>
                  </a:lnTo>
                  <a:lnTo>
                    <a:pt x="190" y="120"/>
                  </a:lnTo>
                  <a:lnTo>
                    <a:pt x="190" y="121"/>
                  </a:lnTo>
                  <a:lnTo>
                    <a:pt x="190" y="122"/>
                  </a:lnTo>
                  <a:lnTo>
                    <a:pt x="189" y="123"/>
                  </a:lnTo>
                  <a:lnTo>
                    <a:pt x="189" y="124"/>
                  </a:lnTo>
                  <a:lnTo>
                    <a:pt x="188" y="125"/>
                  </a:lnTo>
                  <a:lnTo>
                    <a:pt x="188" y="126"/>
                  </a:lnTo>
                  <a:lnTo>
                    <a:pt x="187" y="127"/>
                  </a:lnTo>
                  <a:lnTo>
                    <a:pt x="187" y="128"/>
                  </a:lnTo>
                  <a:lnTo>
                    <a:pt x="187" y="129"/>
                  </a:lnTo>
                  <a:lnTo>
                    <a:pt x="186" y="129"/>
                  </a:lnTo>
                  <a:lnTo>
                    <a:pt x="186" y="130"/>
                  </a:lnTo>
                  <a:lnTo>
                    <a:pt x="186" y="131"/>
                  </a:lnTo>
                  <a:lnTo>
                    <a:pt x="185" y="132"/>
                  </a:lnTo>
                  <a:lnTo>
                    <a:pt x="185" y="133"/>
                  </a:lnTo>
                  <a:lnTo>
                    <a:pt x="184" y="133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4" y="136"/>
                  </a:lnTo>
                  <a:lnTo>
                    <a:pt x="184" y="137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7"/>
                  </a:lnTo>
                  <a:lnTo>
                    <a:pt x="188" y="137"/>
                  </a:lnTo>
                  <a:lnTo>
                    <a:pt x="189" y="137"/>
                  </a:lnTo>
                  <a:lnTo>
                    <a:pt x="190" y="137"/>
                  </a:lnTo>
                  <a:lnTo>
                    <a:pt x="191" y="137"/>
                  </a:lnTo>
                  <a:lnTo>
                    <a:pt x="192" y="137"/>
                  </a:lnTo>
                  <a:lnTo>
                    <a:pt x="193" y="137"/>
                  </a:lnTo>
                  <a:lnTo>
                    <a:pt x="194" y="137"/>
                  </a:lnTo>
                  <a:lnTo>
                    <a:pt x="196" y="137"/>
                  </a:lnTo>
                  <a:lnTo>
                    <a:pt x="197" y="137"/>
                  </a:lnTo>
                  <a:lnTo>
                    <a:pt x="200" y="137"/>
                  </a:lnTo>
                  <a:lnTo>
                    <a:pt x="203" y="137"/>
                  </a:lnTo>
                  <a:lnTo>
                    <a:pt x="204" y="137"/>
                  </a:lnTo>
                  <a:lnTo>
                    <a:pt x="205" y="137"/>
                  </a:lnTo>
                  <a:lnTo>
                    <a:pt x="209" y="137"/>
                  </a:lnTo>
                  <a:lnTo>
                    <a:pt x="210" y="137"/>
                  </a:lnTo>
                  <a:lnTo>
                    <a:pt x="211" y="137"/>
                  </a:lnTo>
                  <a:lnTo>
                    <a:pt x="212" y="137"/>
                  </a:lnTo>
                  <a:lnTo>
                    <a:pt x="213" y="137"/>
                  </a:lnTo>
                  <a:lnTo>
                    <a:pt x="214" y="137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18" y="138"/>
                  </a:lnTo>
                  <a:lnTo>
                    <a:pt x="219" y="138"/>
                  </a:lnTo>
                  <a:lnTo>
                    <a:pt x="220" y="138"/>
                  </a:lnTo>
                  <a:lnTo>
                    <a:pt x="222" y="138"/>
                  </a:lnTo>
                  <a:lnTo>
                    <a:pt x="226" y="138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8"/>
                  </a:lnTo>
                  <a:lnTo>
                    <a:pt x="231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1"/>
                  </a:lnTo>
                  <a:lnTo>
                    <a:pt x="234" y="142"/>
                  </a:lnTo>
                  <a:lnTo>
                    <a:pt x="234" y="143"/>
                  </a:lnTo>
                  <a:lnTo>
                    <a:pt x="234" y="146"/>
                  </a:lnTo>
                  <a:lnTo>
                    <a:pt x="234" y="150"/>
                  </a:lnTo>
                  <a:lnTo>
                    <a:pt x="234" y="152"/>
                  </a:lnTo>
                  <a:lnTo>
                    <a:pt x="234" y="154"/>
                  </a:lnTo>
                  <a:lnTo>
                    <a:pt x="234" y="159"/>
                  </a:lnTo>
                  <a:lnTo>
                    <a:pt x="234" y="163"/>
                  </a:lnTo>
                  <a:lnTo>
                    <a:pt x="234" y="167"/>
                  </a:lnTo>
                  <a:lnTo>
                    <a:pt x="234" y="178"/>
                  </a:lnTo>
                  <a:lnTo>
                    <a:pt x="234" y="186"/>
                  </a:lnTo>
                  <a:lnTo>
                    <a:pt x="234" y="188"/>
                  </a:lnTo>
                  <a:lnTo>
                    <a:pt x="233" y="188"/>
                  </a:lnTo>
                  <a:lnTo>
                    <a:pt x="232" y="188"/>
                  </a:lnTo>
                  <a:lnTo>
                    <a:pt x="231" y="188"/>
                  </a:lnTo>
                  <a:lnTo>
                    <a:pt x="230" y="187"/>
                  </a:lnTo>
                  <a:lnTo>
                    <a:pt x="229" y="188"/>
                  </a:lnTo>
                  <a:lnTo>
                    <a:pt x="229" y="189"/>
                  </a:lnTo>
                  <a:lnTo>
                    <a:pt x="229" y="191"/>
                  </a:lnTo>
                  <a:lnTo>
                    <a:pt x="229" y="192"/>
                  </a:lnTo>
                  <a:lnTo>
                    <a:pt x="229" y="195"/>
                  </a:lnTo>
                  <a:lnTo>
                    <a:pt x="229" y="196"/>
                  </a:lnTo>
                  <a:lnTo>
                    <a:pt x="229" y="198"/>
                  </a:lnTo>
                  <a:lnTo>
                    <a:pt x="229" y="204"/>
                  </a:lnTo>
                  <a:lnTo>
                    <a:pt x="229" y="205"/>
                  </a:lnTo>
                  <a:lnTo>
                    <a:pt x="228" y="205"/>
                  </a:lnTo>
                  <a:lnTo>
                    <a:pt x="226" y="205"/>
                  </a:lnTo>
                  <a:lnTo>
                    <a:pt x="225" y="205"/>
                  </a:lnTo>
                  <a:lnTo>
                    <a:pt x="224" y="205"/>
                  </a:lnTo>
                  <a:lnTo>
                    <a:pt x="221" y="205"/>
                  </a:lnTo>
                  <a:lnTo>
                    <a:pt x="218" y="205"/>
                  </a:lnTo>
                  <a:lnTo>
                    <a:pt x="217" y="205"/>
                  </a:lnTo>
                  <a:lnTo>
                    <a:pt x="214" y="205"/>
                  </a:lnTo>
                  <a:lnTo>
                    <a:pt x="212" y="205"/>
                  </a:lnTo>
                  <a:lnTo>
                    <a:pt x="209" y="205"/>
                  </a:lnTo>
                  <a:lnTo>
                    <a:pt x="208" y="205"/>
                  </a:lnTo>
                  <a:lnTo>
                    <a:pt x="208" y="206"/>
                  </a:lnTo>
                  <a:lnTo>
                    <a:pt x="208" y="207"/>
                  </a:lnTo>
                  <a:lnTo>
                    <a:pt x="208" y="208"/>
                  </a:lnTo>
                  <a:lnTo>
                    <a:pt x="207" y="208"/>
                  </a:lnTo>
                  <a:lnTo>
                    <a:pt x="207" y="209"/>
                  </a:lnTo>
                  <a:lnTo>
                    <a:pt x="206" y="210"/>
                  </a:lnTo>
                  <a:lnTo>
                    <a:pt x="206" y="211"/>
                  </a:lnTo>
                  <a:lnTo>
                    <a:pt x="205" y="212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4" y="215"/>
                  </a:lnTo>
                  <a:lnTo>
                    <a:pt x="204" y="216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8"/>
                  </a:lnTo>
                  <a:lnTo>
                    <a:pt x="204" y="219"/>
                  </a:lnTo>
                  <a:lnTo>
                    <a:pt x="204" y="220"/>
                  </a:lnTo>
                  <a:lnTo>
                    <a:pt x="203" y="220"/>
                  </a:lnTo>
                  <a:lnTo>
                    <a:pt x="203" y="221"/>
                  </a:lnTo>
                  <a:lnTo>
                    <a:pt x="203" y="222"/>
                  </a:lnTo>
                  <a:lnTo>
                    <a:pt x="202" y="223"/>
                  </a:lnTo>
                  <a:lnTo>
                    <a:pt x="202" y="224"/>
                  </a:lnTo>
                  <a:lnTo>
                    <a:pt x="201" y="224"/>
                  </a:lnTo>
                  <a:lnTo>
                    <a:pt x="201" y="225"/>
                  </a:lnTo>
                  <a:lnTo>
                    <a:pt x="201" y="226"/>
                  </a:lnTo>
                  <a:lnTo>
                    <a:pt x="200" y="227"/>
                  </a:lnTo>
                  <a:lnTo>
                    <a:pt x="200" y="228"/>
                  </a:lnTo>
                  <a:lnTo>
                    <a:pt x="199" y="229"/>
                  </a:lnTo>
                  <a:lnTo>
                    <a:pt x="199" y="230"/>
                  </a:lnTo>
                  <a:lnTo>
                    <a:pt x="198" y="230"/>
                  </a:lnTo>
                  <a:lnTo>
                    <a:pt x="198" y="231"/>
                  </a:lnTo>
                  <a:lnTo>
                    <a:pt x="198" y="232"/>
                  </a:lnTo>
                  <a:lnTo>
                    <a:pt x="197" y="232"/>
                  </a:lnTo>
                  <a:lnTo>
                    <a:pt x="197" y="233"/>
                  </a:lnTo>
                  <a:lnTo>
                    <a:pt x="197" y="234"/>
                  </a:lnTo>
                  <a:lnTo>
                    <a:pt x="196" y="234"/>
                  </a:lnTo>
                  <a:lnTo>
                    <a:pt x="196" y="235"/>
                  </a:lnTo>
                  <a:lnTo>
                    <a:pt x="195" y="235"/>
                  </a:lnTo>
                  <a:lnTo>
                    <a:pt x="195" y="236"/>
                  </a:lnTo>
                  <a:lnTo>
                    <a:pt x="195" y="237"/>
                  </a:lnTo>
                  <a:lnTo>
                    <a:pt x="194" y="237"/>
                  </a:lnTo>
                  <a:lnTo>
                    <a:pt x="194" y="238"/>
                  </a:lnTo>
                  <a:lnTo>
                    <a:pt x="194" y="239"/>
                  </a:lnTo>
                  <a:lnTo>
                    <a:pt x="193" y="239"/>
                  </a:lnTo>
                  <a:lnTo>
                    <a:pt x="193" y="240"/>
                  </a:lnTo>
                  <a:lnTo>
                    <a:pt x="193" y="241"/>
                  </a:lnTo>
                  <a:lnTo>
                    <a:pt x="192" y="241"/>
                  </a:lnTo>
                  <a:lnTo>
                    <a:pt x="192" y="242"/>
                  </a:lnTo>
                  <a:lnTo>
                    <a:pt x="192" y="243"/>
                  </a:lnTo>
                  <a:lnTo>
                    <a:pt x="191" y="244"/>
                  </a:lnTo>
                  <a:lnTo>
                    <a:pt x="191" y="245"/>
                  </a:lnTo>
                  <a:lnTo>
                    <a:pt x="191" y="246"/>
                  </a:lnTo>
                  <a:lnTo>
                    <a:pt x="191" y="247"/>
                  </a:lnTo>
                  <a:lnTo>
                    <a:pt x="190" y="247"/>
                  </a:lnTo>
                  <a:lnTo>
                    <a:pt x="190" y="248"/>
                  </a:lnTo>
                  <a:lnTo>
                    <a:pt x="190" y="249"/>
                  </a:lnTo>
                  <a:lnTo>
                    <a:pt x="190" y="250"/>
                  </a:lnTo>
                  <a:lnTo>
                    <a:pt x="189" y="250"/>
                  </a:lnTo>
                  <a:lnTo>
                    <a:pt x="189" y="251"/>
                  </a:lnTo>
                  <a:lnTo>
                    <a:pt x="188" y="251"/>
                  </a:lnTo>
                  <a:lnTo>
                    <a:pt x="188" y="252"/>
                  </a:lnTo>
                  <a:lnTo>
                    <a:pt x="188" y="253"/>
                  </a:lnTo>
                  <a:lnTo>
                    <a:pt x="187" y="253"/>
                  </a:lnTo>
                  <a:lnTo>
                    <a:pt x="187" y="254"/>
                  </a:lnTo>
                  <a:lnTo>
                    <a:pt x="187" y="255"/>
                  </a:lnTo>
                  <a:lnTo>
                    <a:pt x="186" y="257"/>
                  </a:lnTo>
                  <a:lnTo>
                    <a:pt x="186" y="258"/>
                  </a:lnTo>
                  <a:lnTo>
                    <a:pt x="186" y="259"/>
                  </a:lnTo>
                  <a:lnTo>
                    <a:pt x="186" y="260"/>
                  </a:lnTo>
                  <a:lnTo>
                    <a:pt x="186" y="261"/>
                  </a:lnTo>
                  <a:lnTo>
                    <a:pt x="185" y="263"/>
                  </a:lnTo>
                  <a:lnTo>
                    <a:pt x="185" y="264"/>
                  </a:lnTo>
                  <a:lnTo>
                    <a:pt x="184" y="265"/>
                  </a:lnTo>
                  <a:lnTo>
                    <a:pt x="184" y="267"/>
                  </a:lnTo>
                  <a:lnTo>
                    <a:pt x="183" y="268"/>
                  </a:lnTo>
                  <a:lnTo>
                    <a:pt x="183" y="269"/>
                  </a:lnTo>
                  <a:lnTo>
                    <a:pt x="183" y="270"/>
                  </a:lnTo>
                  <a:lnTo>
                    <a:pt x="182" y="271"/>
                  </a:lnTo>
                  <a:lnTo>
                    <a:pt x="182" y="272"/>
                  </a:lnTo>
                  <a:lnTo>
                    <a:pt x="182" y="273"/>
                  </a:lnTo>
                  <a:lnTo>
                    <a:pt x="181" y="273"/>
                  </a:lnTo>
                  <a:lnTo>
                    <a:pt x="181" y="274"/>
                  </a:lnTo>
                  <a:lnTo>
                    <a:pt x="180" y="276"/>
                  </a:lnTo>
                  <a:lnTo>
                    <a:pt x="179" y="277"/>
                  </a:lnTo>
                  <a:lnTo>
                    <a:pt x="179" y="278"/>
                  </a:lnTo>
                  <a:lnTo>
                    <a:pt x="178" y="278"/>
                  </a:lnTo>
                  <a:lnTo>
                    <a:pt x="178" y="279"/>
                  </a:lnTo>
                  <a:lnTo>
                    <a:pt x="178" y="280"/>
                  </a:lnTo>
                  <a:lnTo>
                    <a:pt x="178" y="281"/>
                  </a:lnTo>
                  <a:lnTo>
                    <a:pt x="177" y="282"/>
                  </a:lnTo>
                  <a:lnTo>
                    <a:pt x="175" y="283"/>
                  </a:lnTo>
                  <a:lnTo>
                    <a:pt x="172" y="283"/>
                  </a:lnTo>
                  <a:lnTo>
                    <a:pt x="171" y="284"/>
                  </a:lnTo>
                  <a:lnTo>
                    <a:pt x="168" y="284"/>
                  </a:lnTo>
                  <a:lnTo>
                    <a:pt x="167" y="285"/>
                  </a:lnTo>
                  <a:lnTo>
                    <a:pt x="167" y="286"/>
                  </a:lnTo>
                  <a:lnTo>
                    <a:pt x="166" y="286"/>
                  </a:lnTo>
                  <a:lnTo>
                    <a:pt x="165" y="286"/>
                  </a:lnTo>
                  <a:lnTo>
                    <a:pt x="162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89"/>
                  </a:lnTo>
                  <a:lnTo>
                    <a:pt x="161" y="289"/>
                  </a:lnTo>
                  <a:lnTo>
                    <a:pt x="160" y="289"/>
                  </a:lnTo>
                  <a:lnTo>
                    <a:pt x="160" y="290"/>
                  </a:lnTo>
                  <a:lnTo>
                    <a:pt x="159" y="290"/>
                  </a:lnTo>
                  <a:lnTo>
                    <a:pt x="159" y="291"/>
                  </a:lnTo>
                  <a:lnTo>
                    <a:pt x="159" y="293"/>
                  </a:lnTo>
                  <a:lnTo>
                    <a:pt x="155" y="293"/>
                  </a:lnTo>
                  <a:lnTo>
                    <a:pt x="154" y="293"/>
                  </a:lnTo>
                  <a:lnTo>
                    <a:pt x="153" y="293"/>
                  </a:lnTo>
                  <a:lnTo>
                    <a:pt x="152" y="293"/>
                  </a:lnTo>
                  <a:lnTo>
                    <a:pt x="151" y="293"/>
                  </a:lnTo>
                  <a:lnTo>
                    <a:pt x="151" y="294"/>
                  </a:lnTo>
                  <a:lnTo>
                    <a:pt x="151" y="29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5" name="Freeform 110">
              <a:extLst>
                <a:ext uri="{FF2B5EF4-FFF2-40B4-BE49-F238E27FC236}">
                  <a16:creationId xmlns:a16="http://schemas.microsoft.com/office/drawing/2014/main" id="{77EFAFA9-377B-86DF-5F28-69EDBFC8C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950" y="1195388"/>
              <a:ext cx="542925" cy="493712"/>
            </a:xfrm>
            <a:custGeom>
              <a:avLst/>
              <a:gdLst>
                <a:gd name="T0" fmla="*/ 265 w 342"/>
                <a:gd name="T1" fmla="*/ 311 h 311"/>
                <a:gd name="T2" fmla="*/ 227 w 342"/>
                <a:gd name="T3" fmla="*/ 295 h 311"/>
                <a:gd name="T4" fmla="*/ 202 w 342"/>
                <a:gd name="T5" fmla="*/ 295 h 311"/>
                <a:gd name="T6" fmla="*/ 184 w 342"/>
                <a:gd name="T7" fmla="*/ 302 h 311"/>
                <a:gd name="T8" fmla="*/ 144 w 342"/>
                <a:gd name="T9" fmla="*/ 302 h 311"/>
                <a:gd name="T10" fmla="*/ 126 w 342"/>
                <a:gd name="T11" fmla="*/ 297 h 311"/>
                <a:gd name="T12" fmla="*/ 121 w 342"/>
                <a:gd name="T13" fmla="*/ 285 h 311"/>
                <a:gd name="T14" fmla="*/ 112 w 342"/>
                <a:gd name="T15" fmla="*/ 272 h 311"/>
                <a:gd name="T16" fmla="*/ 117 w 342"/>
                <a:gd name="T17" fmla="*/ 256 h 311"/>
                <a:gd name="T18" fmla="*/ 129 w 342"/>
                <a:gd name="T19" fmla="*/ 249 h 311"/>
                <a:gd name="T20" fmla="*/ 124 w 342"/>
                <a:gd name="T21" fmla="*/ 238 h 311"/>
                <a:gd name="T22" fmla="*/ 114 w 342"/>
                <a:gd name="T23" fmla="*/ 229 h 311"/>
                <a:gd name="T24" fmla="*/ 104 w 342"/>
                <a:gd name="T25" fmla="*/ 212 h 311"/>
                <a:gd name="T26" fmla="*/ 87 w 342"/>
                <a:gd name="T27" fmla="*/ 211 h 311"/>
                <a:gd name="T28" fmla="*/ 72 w 342"/>
                <a:gd name="T29" fmla="*/ 208 h 311"/>
                <a:gd name="T30" fmla="*/ 60 w 342"/>
                <a:gd name="T31" fmla="*/ 201 h 311"/>
                <a:gd name="T32" fmla="*/ 49 w 342"/>
                <a:gd name="T33" fmla="*/ 187 h 311"/>
                <a:gd name="T34" fmla="*/ 38 w 342"/>
                <a:gd name="T35" fmla="*/ 137 h 311"/>
                <a:gd name="T36" fmla="*/ 6 w 342"/>
                <a:gd name="T37" fmla="*/ 136 h 311"/>
                <a:gd name="T38" fmla="*/ 5 w 342"/>
                <a:gd name="T39" fmla="*/ 122 h 311"/>
                <a:gd name="T40" fmla="*/ 12 w 342"/>
                <a:gd name="T41" fmla="*/ 104 h 311"/>
                <a:gd name="T42" fmla="*/ 20 w 342"/>
                <a:gd name="T43" fmla="*/ 86 h 311"/>
                <a:gd name="T44" fmla="*/ 46 w 342"/>
                <a:gd name="T45" fmla="*/ 86 h 311"/>
                <a:gd name="T46" fmla="*/ 54 w 342"/>
                <a:gd name="T47" fmla="*/ 63 h 311"/>
                <a:gd name="T48" fmla="*/ 63 w 342"/>
                <a:gd name="T49" fmla="*/ 47 h 311"/>
                <a:gd name="T50" fmla="*/ 70 w 342"/>
                <a:gd name="T51" fmla="*/ 32 h 311"/>
                <a:gd name="T52" fmla="*/ 74 w 342"/>
                <a:gd name="T53" fmla="*/ 8 h 311"/>
                <a:gd name="T54" fmla="*/ 97 w 342"/>
                <a:gd name="T55" fmla="*/ 1 h 311"/>
                <a:gd name="T56" fmla="*/ 125 w 342"/>
                <a:gd name="T57" fmla="*/ 1 h 311"/>
                <a:gd name="T58" fmla="*/ 161 w 342"/>
                <a:gd name="T59" fmla="*/ 1 h 311"/>
                <a:gd name="T60" fmla="*/ 198 w 342"/>
                <a:gd name="T61" fmla="*/ 1 h 311"/>
                <a:gd name="T62" fmla="*/ 233 w 342"/>
                <a:gd name="T63" fmla="*/ 11 h 311"/>
                <a:gd name="T64" fmla="*/ 234 w 342"/>
                <a:gd name="T65" fmla="*/ 68 h 311"/>
                <a:gd name="T66" fmla="*/ 246 w 342"/>
                <a:gd name="T67" fmla="*/ 76 h 311"/>
                <a:gd name="T68" fmla="*/ 250 w 342"/>
                <a:gd name="T69" fmla="*/ 86 h 311"/>
                <a:gd name="T70" fmla="*/ 240 w 342"/>
                <a:gd name="T71" fmla="*/ 98 h 311"/>
                <a:gd name="T72" fmla="*/ 227 w 342"/>
                <a:gd name="T73" fmla="*/ 107 h 311"/>
                <a:gd name="T74" fmla="*/ 224 w 342"/>
                <a:gd name="T75" fmla="*/ 120 h 311"/>
                <a:gd name="T76" fmla="*/ 217 w 342"/>
                <a:gd name="T77" fmla="*/ 136 h 311"/>
                <a:gd name="T78" fmla="*/ 218 w 342"/>
                <a:gd name="T79" fmla="*/ 172 h 311"/>
                <a:gd name="T80" fmla="*/ 218 w 342"/>
                <a:gd name="T81" fmla="*/ 199 h 311"/>
                <a:gd name="T82" fmla="*/ 223 w 342"/>
                <a:gd name="T83" fmla="*/ 225 h 311"/>
                <a:gd name="T84" fmla="*/ 253 w 342"/>
                <a:gd name="T85" fmla="*/ 225 h 311"/>
                <a:gd name="T86" fmla="*/ 275 w 342"/>
                <a:gd name="T87" fmla="*/ 225 h 311"/>
                <a:gd name="T88" fmla="*/ 294 w 342"/>
                <a:gd name="T89" fmla="*/ 224 h 311"/>
                <a:gd name="T90" fmla="*/ 306 w 342"/>
                <a:gd name="T91" fmla="*/ 225 h 311"/>
                <a:gd name="T92" fmla="*/ 312 w 342"/>
                <a:gd name="T93" fmla="*/ 236 h 311"/>
                <a:gd name="T94" fmla="*/ 307 w 342"/>
                <a:gd name="T95" fmla="*/ 244 h 311"/>
                <a:gd name="T96" fmla="*/ 301 w 342"/>
                <a:gd name="T97" fmla="*/ 251 h 311"/>
                <a:gd name="T98" fmla="*/ 290 w 342"/>
                <a:gd name="T99" fmla="*/ 249 h 311"/>
                <a:gd name="T100" fmla="*/ 287 w 342"/>
                <a:gd name="T101" fmla="*/ 253 h 311"/>
                <a:gd name="T102" fmla="*/ 295 w 342"/>
                <a:gd name="T103" fmla="*/ 261 h 311"/>
                <a:gd name="T104" fmla="*/ 282 w 342"/>
                <a:gd name="T105" fmla="*/ 266 h 311"/>
                <a:gd name="T106" fmla="*/ 281 w 342"/>
                <a:gd name="T107" fmla="*/ 280 h 311"/>
                <a:gd name="T108" fmla="*/ 292 w 342"/>
                <a:gd name="T109" fmla="*/ 284 h 311"/>
                <a:gd name="T110" fmla="*/ 303 w 342"/>
                <a:gd name="T111" fmla="*/ 289 h 311"/>
                <a:gd name="T112" fmla="*/ 308 w 342"/>
                <a:gd name="T113" fmla="*/ 284 h 311"/>
                <a:gd name="T114" fmla="*/ 324 w 342"/>
                <a:gd name="T115" fmla="*/ 291 h 311"/>
                <a:gd name="T116" fmla="*/ 334 w 342"/>
                <a:gd name="T117" fmla="*/ 286 h 311"/>
                <a:gd name="T118" fmla="*/ 341 w 342"/>
                <a:gd name="T119" fmla="*/ 289 h 311"/>
                <a:gd name="T120" fmla="*/ 337 w 342"/>
                <a:gd name="T121" fmla="*/ 300 h 311"/>
                <a:gd name="T122" fmla="*/ 324 w 342"/>
                <a:gd name="T123" fmla="*/ 30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2" h="311">
                  <a:moveTo>
                    <a:pt x="316" y="308"/>
                  </a:moveTo>
                  <a:lnTo>
                    <a:pt x="316" y="307"/>
                  </a:lnTo>
                  <a:lnTo>
                    <a:pt x="312" y="307"/>
                  </a:lnTo>
                  <a:lnTo>
                    <a:pt x="309" y="307"/>
                  </a:lnTo>
                  <a:lnTo>
                    <a:pt x="308" y="307"/>
                  </a:lnTo>
                  <a:lnTo>
                    <a:pt x="308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0" y="311"/>
                  </a:lnTo>
                  <a:lnTo>
                    <a:pt x="297" y="311"/>
                  </a:lnTo>
                  <a:lnTo>
                    <a:pt x="296" y="311"/>
                  </a:lnTo>
                  <a:lnTo>
                    <a:pt x="295" y="311"/>
                  </a:lnTo>
                  <a:lnTo>
                    <a:pt x="292" y="311"/>
                  </a:lnTo>
                  <a:lnTo>
                    <a:pt x="289" y="311"/>
                  </a:lnTo>
                  <a:lnTo>
                    <a:pt x="284" y="311"/>
                  </a:lnTo>
                  <a:lnTo>
                    <a:pt x="280" y="311"/>
                  </a:lnTo>
                  <a:lnTo>
                    <a:pt x="279" y="311"/>
                  </a:lnTo>
                  <a:lnTo>
                    <a:pt x="274" y="311"/>
                  </a:lnTo>
                  <a:lnTo>
                    <a:pt x="273" y="311"/>
                  </a:lnTo>
                  <a:lnTo>
                    <a:pt x="271" y="311"/>
                  </a:lnTo>
                  <a:lnTo>
                    <a:pt x="266" y="311"/>
                  </a:lnTo>
                  <a:lnTo>
                    <a:pt x="265" y="311"/>
                  </a:lnTo>
                  <a:lnTo>
                    <a:pt x="260" y="311"/>
                  </a:lnTo>
                  <a:lnTo>
                    <a:pt x="256" y="311"/>
                  </a:lnTo>
                  <a:lnTo>
                    <a:pt x="253" y="311"/>
                  </a:lnTo>
                  <a:lnTo>
                    <a:pt x="251" y="311"/>
                  </a:lnTo>
                  <a:lnTo>
                    <a:pt x="250" y="311"/>
                  </a:lnTo>
                  <a:lnTo>
                    <a:pt x="249" y="311"/>
                  </a:lnTo>
                  <a:lnTo>
                    <a:pt x="249" y="310"/>
                  </a:lnTo>
                  <a:lnTo>
                    <a:pt x="249" y="308"/>
                  </a:lnTo>
                  <a:lnTo>
                    <a:pt x="249" y="300"/>
                  </a:lnTo>
                  <a:lnTo>
                    <a:pt x="249" y="296"/>
                  </a:lnTo>
                  <a:lnTo>
                    <a:pt x="247" y="296"/>
                  </a:lnTo>
                  <a:lnTo>
                    <a:pt x="245" y="296"/>
                  </a:lnTo>
                  <a:lnTo>
                    <a:pt x="244" y="296"/>
                  </a:lnTo>
                  <a:lnTo>
                    <a:pt x="239" y="296"/>
                  </a:lnTo>
                  <a:lnTo>
                    <a:pt x="237" y="296"/>
                  </a:lnTo>
                  <a:lnTo>
                    <a:pt x="236" y="296"/>
                  </a:lnTo>
                  <a:lnTo>
                    <a:pt x="233" y="296"/>
                  </a:lnTo>
                  <a:lnTo>
                    <a:pt x="231" y="296"/>
                  </a:lnTo>
                  <a:lnTo>
                    <a:pt x="230" y="296"/>
                  </a:lnTo>
                  <a:lnTo>
                    <a:pt x="229" y="295"/>
                  </a:lnTo>
                  <a:lnTo>
                    <a:pt x="228" y="295"/>
                  </a:lnTo>
                  <a:lnTo>
                    <a:pt x="227" y="295"/>
                  </a:lnTo>
                  <a:lnTo>
                    <a:pt x="225" y="295"/>
                  </a:lnTo>
                  <a:lnTo>
                    <a:pt x="224" y="295"/>
                  </a:lnTo>
                  <a:lnTo>
                    <a:pt x="223" y="295"/>
                  </a:lnTo>
                  <a:lnTo>
                    <a:pt x="220" y="295"/>
                  </a:lnTo>
                  <a:lnTo>
                    <a:pt x="219" y="295"/>
                  </a:lnTo>
                  <a:lnTo>
                    <a:pt x="218" y="295"/>
                  </a:lnTo>
                  <a:lnTo>
                    <a:pt x="217" y="295"/>
                  </a:lnTo>
                  <a:lnTo>
                    <a:pt x="215" y="295"/>
                  </a:lnTo>
                  <a:lnTo>
                    <a:pt x="214" y="295"/>
                  </a:lnTo>
                  <a:lnTo>
                    <a:pt x="213" y="295"/>
                  </a:lnTo>
                  <a:lnTo>
                    <a:pt x="212" y="295"/>
                  </a:lnTo>
                  <a:lnTo>
                    <a:pt x="212" y="295"/>
                  </a:lnTo>
                  <a:lnTo>
                    <a:pt x="211" y="295"/>
                  </a:lnTo>
                  <a:lnTo>
                    <a:pt x="210" y="295"/>
                  </a:lnTo>
                  <a:lnTo>
                    <a:pt x="209" y="295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6" y="295"/>
                  </a:lnTo>
                  <a:lnTo>
                    <a:pt x="205" y="295"/>
                  </a:lnTo>
                  <a:lnTo>
                    <a:pt x="204" y="295"/>
                  </a:lnTo>
                  <a:lnTo>
                    <a:pt x="203" y="295"/>
                  </a:lnTo>
                  <a:lnTo>
                    <a:pt x="202" y="295"/>
                  </a:lnTo>
                  <a:lnTo>
                    <a:pt x="201" y="295"/>
                  </a:lnTo>
                  <a:lnTo>
                    <a:pt x="200" y="295"/>
                  </a:lnTo>
                  <a:lnTo>
                    <a:pt x="199" y="295"/>
                  </a:lnTo>
                  <a:lnTo>
                    <a:pt x="198" y="295"/>
                  </a:lnTo>
                  <a:lnTo>
                    <a:pt x="197" y="295"/>
                  </a:lnTo>
                  <a:lnTo>
                    <a:pt x="196" y="295"/>
                  </a:lnTo>
                  <a:lnTo>
                    <a:pt x="194" y="295"/>
                  </a:lnTo>
                  <a:lnTo>
                    <a:pt x="193" y="295"/>
                  </a:lnTo>
                  <a:lnTo>
                    <a:pt x="192" y="295"/>
                  </a:lnTo>
                  <a:lnTo>
                    <a:pt x="191" y="295"/>
                  </a:lnTo>
                  <a:lnTo>
                    <a:pt x="190" y="295"/>
                  </a:lnTo>
                  <a:lnTo>
                    <a:pt x="189" y="295"/>
                  </a:lnTo>
                  <a:lnTo>
                    <a:pt x="188" y="295"/>
                  </a:lnTo>
                  <a:lnTo>
                    <a:pt x="187" y="295"/>
                  </a:lnTo>
                  <a:lnTo>
                    <a:pt x="186" y="295"/>
                  </a:lnTo>
                  <a:lnTo>
                    <a:pt x="184" y="295"/>
                  </a:lnTo>
                  <a:lnTo>
                    <a:pt x="184" y="296"/>
                  </a:lnTo>
                  <a:lnTo>
                    <a:pt x="184" y="297"/>
                  </a:lnTo>
                  <a:lnTo>
                    <a:pt x="184" y="298"/>
                  </a:lnTo>
                  <a:lnTo>
                    <a:pt x="184" y="300"/>
                  </a:lnTo>
                  <a:lnTo>
                    <a:pt x="184" y="300"/>
                  </a:lnTo>
                  <a:lnTo>
                    <a:pt x="184" y="302"/>
                  </a:lnTo>
                  <a:lnTo>
                    <a:pt x="182" y="302"/>
                  </a:lnTo>
                  <a:lnTo>
                    <a:pt x="177" y="302"/>
                  </a:lnTo>
                  <a:lnTo>
                    <a:pt x="176" y="302"/>
                  </a:lnTo>
                  <a:lnTo>
                    <a:pt x="175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69" y="302"/>
                  </a:lnTo>
                  <a:lnTo>
                    <a:pt x="167" y="302"/>
                  </a:lnTo>
                  <a:lnTo>
                    <a:pt x="165" y="302"/>
                  </a:lnTo>
                  <a:lnTo>
                    <a:pt x="164" y="302"/>
                  </a:lnTo>
                  <a:lnTo>
                    <a:pt x="162" y="302"/>
                  </a:lnTo>
                  <a:lnTo>
                    <a:pt x="159" y="302"/>
                  </a:lnTo>
                  <a:lnTo>
                    <a:pt x="158" y="302"/>
                  </a:lnTo>
                  <a:lnTo>
                    <a:pt x="157" y="302"/>
                  </a:lnTo>
                  <a:lnTo>
                    <a:pt x="156" y="302"/>
                  </a:lnTo>
                  <a:lnTo>
                    <a:pt x="155" y="302"/>
                  </a:lnTo>
                  <a:lnTo>
                    <a:pt x="152" y="302"/>
                  </a:lnTo>
                  <a:lnTo>
                    <a:pt x="150" y="302"/>
                  </a:lnTo>
                  <a:lnTo>
                    <a:pt x="148" y="302"/>
                  </a:lnTo>
                  <a:lnTo>
                    <a:pt x="147" y="302"/>
                  </a:lnTo>
                  <a:lnTo>
                    <a:pt x="145" y="302"/>
                  </a:lnTo>
                  <a:lnTo>
                    <a:pt x="144" y="302"/>
                  </a:lnTo>
                  <a:lnTo>
                    <a:pt x="141" y="301"/>
                  </a:lnTo>
                  <a:lnTo>
                    <a:pt x="140" y="301"/>
                  </a:lnTo>
                  <a:lnTo>
                    <a:pt x="139" y="302"/>
                  </a:lnTo>
                  <a:lnTo>
                    <a:pt x="137" y="302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2" y="302"/>
                  </a:lnTo>
                  <a:lnTo>
                    <a:pt x="131" y="302"/>
                  </a:lnTo>
                  <a:lnTo>
                    <a:pt x="130" y="302"/>
                  </a:lnTo>
                  <a:lnTo>
                    <a:pt x="129" y="302"/>
                  </a:lnTo>
                  <a:lnTo>
                    <a:pt x="129" y="301"/>
                  </a:lnTo>
                  <a:lnTo>
                    <a:pt x="128" y="301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6" y="300"/>
                  </a:lnTo>
                  <a:lnTo>
                    <a:pt x="126" y="299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6" y="296"/>
                  </a:lnTo>
                  <a:lnTo>
                    <a:pt x="126" y="295"/>
                  </a:lnTo>
                  <a:lnTo>
                    <a:pt x="127" y="295"/>
                  </a:lnTo>
                  <a:lnTo>
                    <a:pt x="127" y="294"/>
                  </a:lnTo>
                  <a:lnTo>
                    <a:pt x="128" y="294"/>
                  </a:lnTo>
                  <a:lnTo>
                    <a:pt x="128" y="293"/>
                  </a:lnTo>
                  <a:lnTo>
                    <a:pt x="129" y="293"/>
                  </a:lnTo>
                  <a:lnTo>
                    <a:pt x="129" y="292"/>
                  </a:lnTo>
                  <a:lnTo>
                    <a:pt x="128" y="291"/>
                  </a:lnTo>
                  <a:lnTo>
                    <a:pt x="127" y="291"/>
                  </a:lnTo>
                  <a:lnTo>
                    <a:pt x="127" y="292"/>
                  </a:lnTo>
                  <a:lnTo>
                    <a:pt x="126" y="292"/>
                  </a:lnTo>
                  <a:lnTo>
                    <a:pt x="126" y="291"/>
                  </a:lnTo>
                  <a:lnTo>
                    <a:pt x="125" y="290"/>
                  </a:lnTo>
                  <a:lnTo>
                    <a:pt x="125" y="289"/>
                  </a:lnTo>
                  <a:lnTo>
                    <a:pt x="124" y="289"/>
                  </a:lnTo>
                  <a:lnTo>
                    <a:pt x="124" y="288"/>
                  </a:lnTo>
                  <a:lnTo>
                    <a:pt x="124" y="287"/>
                  </a:lnTo>
                  <a:lnTo>
                    <a:pt x="123" y="286"/>
                  </a:lnTo>
                  <a:lnTo>
                    <a:pt x="122" y="286"/>
                  </a:lnTo>
                  <a:lnTo>
                    <a:pt x="121" y="286"/>
                  </a:lnTo>
                  <a:lnTo>
                    <a:pt x="121" y="285"/>
                  </a:lnTo>
                  <a:lnTo>
                    <a:pt x="120" y="285"/>
                  </a:lnTo>
                  <a:lnTo>
                    <a:pt x="119" y="285"/>
                  </a:lnTo>
                  <a:lnTo>
                    <a:pt x="118" y="285"/>
                  </a:lnTo>
                  <a:lnTo>
                    <a:pt x="117" y="285"/>
                  </a:lnTo>
                  <a:lnTo>
                    <a:pt x="116" y="285"/>
                  </a:lnTo>
                  <a:lnTo>
                    <a:pt x="116" y="284"/>
                  </a:lnTo>
                  <a:lnTo>
                    <a:pt x="115" y="284"/>
                  </a:lnTo>
                  <a:lnTo>
                    <a:pt x="115" y="283"/>
                  </a:lnTo>
                  <a:lnTo>
                    <a:pt x="114" y="283"/>
                  </a:lnTo>
                  <a:lnTo>
                    <a:pt x="114" y="282"/>
                  </a:lnTo>
                  <a:lnTo>
                    <a:pt x="113" y="282"/>
                  </a:lnTo>
                  <a:lnTo>
                    <a:pt x="113" y="281"/>
                  </a:lnTo>
                  <a:lnTo>
                    <a:pt x="113" y="280"/>
                  </a:lnTo>
                  <a:lnTo>
                    <a:pt x="113" y="279"/>
                  </a:lnTo>
                  <a:lnTo>
                    <a:pt x="113" y="278"/>
                  </a:lnTo>
                  <a:lnTo>
                    <a:pt x="113" y="277"/>
                  </a:lnTo>
                  <a:lnTo>
                    <a:pt x="113" y="276"/>
                  </a:lnTo>
                  <a:lnTo>
                    <a:pt x="112" y="276"/>
                  </a:lnTo>
                  <a:lnTo>
                    <a:pt x="112" y="275"/>
                  </a:lnTo>
                  <a:lnTo>
                    <a:pt x="112" y="274"/>
                  </a:lnTo>
                  <a:lnTo>
                    <a:pt x="112" y="273"/>
                  </a:lnTo>
                  <a:lnTo>
                    <a:pt x="112" y="272"/>
                  </a:lnTo>
                  <a:lnTo>
                    <a:pt x="113" y="272"/>
                  </a:lnTo>
                  <a:lnTo>
                    <a:pt x="113" y="271"/>
                  </a:lnTo>
                  <a:lnTo>
                    <a:pt x="114" y="271"/>
                  </a:lnTo>
                  <a:lnTo>
                    <a:pt x="114" y="270"/>
                  </a:lnTo>
                  <a:lnTo>
                    <a:pt x="114" y="269"/>
                  </a:lnTo>
                  <a:lnTo>
                    <a:pt x="114" y="268"/>
                  </a:lnTo>
                  <a:lnTo>
                    <a:pt x="114" y="267"/>
                  </a:lnTo>
                  <a:lnTo>
                    <a:pt x="114" y="266"/>
                  </a:lnTo>
                  <a:lnTo>
                    <a:pt x="114" y="265"/>
                  </a:lnTo>
                  <a:lnTo>
                    <a:pt x="114" y="264"/>
                  </a:lnTo>
                  <a:lnTo>
                    <a:pt x="114" y="263"/>
                  </a:lnTo>
                  <a:lnTo>
                    <a:pt x="114" y="262"/>
                  </a:lnTo>
                  <a:lnTo>
                    <a:pt x="114" y="261"/>
                  </a:lnTo>
                  <a:lnTo>
                    <a:pt x="115" y="261"/>
                  </a:lnTo>
                  <a:lnTo>
                    <a:pt x="115" y="260"/>
                  </a:lnTo>
                  <a:lnTo>
                    <a:pt x="116" y="260"/>
                  </a:lnTo>
                  <a:lnTo>
                    <a:pt x="116" y="259"/>
                  </a:lnTo>
                  <a:lnTo>
                    <a:pt x="116" y="259"/>
                  </a:lnTo>
                  <a:lnTo>
                    <a:pt x="116" y="258"/>
                  </a:lnTo>
                  <a:lnTo>
                    <a:pt x="116" y="257"/>
                  </a:lnTo>
                  <a:lnTo>
                    <a:pt x="117" y="257"/>
                  </a:lnTo>
                  <a:lnTo>
                    <a:pt x="117" y="256"/>
                  </a:lnTo>
                  <a:lnTo>
                    <a:pt x="117" y="255"/>
                  </a:lnTo>
                  <a:lnTo>
                    <a:pt x="118" y="255"/>
                  </a:lnTo>
                  <a:lnTo>
                    <a:pt x="118" y="254"/>
                  </a:lnTo>
                  <a:lnTo>
                    <a:pt x="118" y="253"/>
                  </a:lnTo>
                  <a:lnTo>
                    <a:pt x="119" y="253"/>
                  </a:lnTo>
                  <a:lnTo>
                    <a:pt x="119" y="252"/>
                  </a:lnTo>
                  <a:lnTo>
                    <a:pt x="119" y="252"/>
                  </a:lnTo>
                  <a:lnTo>
                    <a:pt x="119" y="251"/>
                  </a:lnTo>
                  <a:lnTo>
                    <a:pt x="119" y="250"/>
                  </a:lnTo>
                  <a:lnTo>
                    <a:pt x="120" y="250"/>
                  </a:lnTo>
                  <a:lnTo>
                    <a:pt x="121" y="250"/>
                  </a:lnTo>
                  <a:lnTo>
                    <a:pt x="121" y="251"/>
                  </a:lnTo>
                  <a:lnTo>
                    <a:pt x="121" y="250"/>
                  </a:lnTo>
                  <a:lnTo>
                    <a:pt x="122" y="250"/>
                  </a:lnTo>
                  <a:lnTo>
                    <a:pt x="123" y="250"/>
                  </a:lnTo>
                  <a:lnTo>
                    <a:pt x="124" y="250"/>
                  </a:lnTo>
                  <a:lnTo>
                    <a:pt x="125" y="250"/>
                  </a:lnTo>
                  <a:lnTo>
                    <a:pt x="126" y="250"/>
                  </a:lnTo>
                  <a:lnTo>
                    <a:pt x="126" y="249"/>
                  </a:lnTo>
                  <a:lnTo>
                    <a:pt x="127" y="249"/>
                  </a:lnTo>
                  <a:lnTo>
                    <a:pt x="128" y="249"/>
                  </a:lnTo>
                  <a:lnTo>
                    <a:pt x="129" y="249"/>
                  </a:lnTo>
                  <a:lnTo>
                    <a:pt x="130" y="249"/>
                  </a:lnTo>
                  <a:lnTo>
                    <a:pt x="130" y="248"/>
                  </a:lnTo>
                  <a:lnTo>
                    <a:pt x="131" y="248"/>
                  </a:lnTo>
                  <a:lnTo>
                    <a:pt x="131" y="247"/>
                  </a:lnTo>
                  <a:lnTo>
                    <a:pt x="132" y="247"/>
                  </a:lnTo>
                  <a:lnTo>
                    <a:pt x="132" y="246"/>
                  </a:lnTo>
                  <a:lnTo>
                    <a:pt x="132" y="245"/>
                  </a:lnTo>
                  <a:lnTo>
                    <a:pt x="131" y="245"/>
                  </a:lnTo>
                  <a:lnTo>
                    <a:pt x="131" y="244"/>
                  </a:lnTo>
                  <a:lnTo>
                    <a:pt x="130" y="244"/>
                  </a:lnTo>
                  <a:lnTo>
                    <a:pt x="130" y="243"/>
                  </a:lnTo>
                  <a:lnTo>
                    <a:pt x="129" y="243"/>
                  </a:lnTo>
                  <a:lnTo>
                    <a:pt x="129" y="242"/>
                  </a:lnTo>
                  <a:lnTo>
                    <a:pt x="128" y="242"/>
                  </a:lnTo>
                  <a:lnTo>
                    <a:pt x="127" y="242"/>
                  </a:lnTo>
                  <a:lnTo>
                    <a:pt x="126" y="242"/>
                  </a:lnTo>
                  <a:lnTo>
                    <a:pt x="126" y="241"/>
                  </a:lnTo>
                  <a:lnTo>
                    <a:pt x="125" y="241"/>
                  </a:lnTo>
                  <a:lnTo>
                    <a:pt x="124" y="241"/>
                  </a:lnTo>
                  <a:lnTo>
                    <a:pt x="124" y="240"/>
                  </a:lnTo>
                  <a:lnTo>
                    <a:pt x="124" y="239"/>
                  </a:lnTo>
                  <a:lnTo>
                    <a:pt x="124" y="238"/>
                  </a:lnTo>
                  <a:lnTo>
                    <a:pt x="124" y="237"/>
                  </a:lnTo>
                  <a:lnTo>
                    <a:pt x="124" y="238"/>
                  </a:lnTo>
                  <a:lnTo>
                    <a:pt x="123" y="238"/>
                  </a:lnTo>
                  <a:lnTo>
                    <a:pt x="123" y="237"/>
                  </a:lnTo>
                  <a:lnTo>
                    <a:pt x="123" y="236"/>
                  </a:lnTo>
                  <a:lnTo>
                    <a:pt x="123" y="235"/>
                  </a:lnTo>
                  <a:lnTo>
                    <a:pt x="122" y="235"/>
                  </a:lnTo>
                  <a:lnTo>
                    <a:pt x="122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19" y="234"/>
                  </a:lnTo>
                  <a:lnTo>
                    <a:pt x="118" y="234"/>
                  </a:lnTo>
                  <a:lnTo>
                    <a:pt x="118" y="233"/>
                  </a:lnTo>
                  <a:lnTo>
                    <a:pt x="117" y="233"/>
                  </a:lnTo>
                  <a:lnTo>
                    <a:pt x="117" y="232"/>
                  </a:lnTo>
                  <a:lnTo>
                    <a:pt x="116" y="232"/>
                  </a:lnTo>
                  <a:lnTo>
                    <a:pt x="116" y="231"/>
                  </a:lnTo>
                  <a:lnTo>
                    <a:pt x="116" y="231"/>
                  </a:lnTo>
                  <a:lnTo>
                    <a:pt x="115" y="231"/>
                  </a:lnTo>
                  <a:lnTo>
                    <a:pt x="115" y="230"/>
                  </a:lnTo>
                  <a:lnTo>
                    <a:pt x="114" y="230"/>
                  </a:lnTo>
                  <a:lnTo>
                    <a:pt x="114" y="229"/>
                  </a:lnTo>
                  <a:lnTo>
                    <a:pt x="114" y="228"/>
                  </a:lnTo>
                  <a:lnTo>
                    <a:pt x="113" y="228"/>
                  </a:lnTo>
                  <a:lnTo>
                    <a:pt x="113" y="227"/>
                  </a:lnTo>
                  <a:lnTo>
                    <a:pt x="112" y="227"/>
                  </a:lnTo>
                  <a:lnTo>
                    <a:pt x="111" y="227"/>
                  </a:lnTo>
                  <a:lnTo>
                    <a:pt x="110" y="226"/>
                  </a:lnTo>
                  <a:lnTo>
                    <a:pt x="109" y="225"/>
                  </a:lnTo>
                  <a:lnTo>
                    <a:pt x="109" y="224"/>
                  </a:lnTo>
                  <a:lnTo>
                    <a:pt x="109" y="223"/>
                  </a:lnTo>
                  <a:lnTo>
                    <a:pt x="109" y="222"/>
                  </a:lnTo>
                  <a:lnTo>
                    <a:pt x="109" y="221"/>
                  </a:lnTo>
                  <a:lnTo>
                    <a:pt x="109" y="220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9" y="217"/>
                  </a:lnTo>
                  <a:lnTo>
                    <a:pt x="109" y="216"/>
                  </a:lnTo>
                  <a:lnTo>
                    <a:pt x="108" y="215"/>
                  </a:lnTo>
                  <a:lnTo>
                    <a:pt x="107" y="214"/>
                  </a:lnTo>
                  <a:lnTo>
                    <a:pt x="106" y="213"/>
                  </a:lnTo>
                  <a:lnTo>
                    <a:pt x="105" y="213"/>
                  </a:lnTo>
                  <a:lnTo>
                    <a:pt x="105" y="212"/>
                  </a:lnTo>
                  <a:lnTo>
                    <a:pt x="104" y="212"/>
                  </a:lnTo>
                  <a:lnTo>
                    <a:pt x="103" y="212"/>
                  </a:lnTo>
                  <a:lnTo>
                    <a:pt x="102" y="211"/>
                  </a:lnTo>
                  <a:lnTo>
                    <a:pt x="101" y="211"/>
                  </a:lnTo>
                  <a:lnTo>
                    <a:pt x="100" y="211"/>
                  </a:lnTo>
                  <a:lnTo>
                    <a:pt x="99" y="211"/>
                  </a:lnTo>
                  <a:lnTo>
                    <a:pt x="98" y="210"/>
                  </a:lnTo>
                  <a:lnTo>
                    <a:pt x="97" y="210"/>
                  </a:lnTo>
                  <a:lnTo>
                    <a:pt x="96" y="209"/>
                  </a:lnTo>
                  <a:lnTo>
                    <a:pt x="96" y="210"/>
                  </a:lnTo>
                  <a:lnTo>
                    <a:pt x="95" y="210"/>
                  </a:lnTo>
                  <a:lnTo>
                    <a:pt x="95" y="211"/>
                  </a:lnTo>
                  <a:lnTo>
                    <a:pt x="94" y="211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2" y="210"/>
                  </a:lnTo>
                  <a:lnTo>
                    <a:pt x="91" y="210"/>
                  </a:lnTo>
                  <a:lnTo>
                    <a:pt x="90" y="210"/>
                  </a:lnTo>
                  <a:lnTo>
                    <a:pt x="89" y="210"/>
                  </a:lnTo>
                  <a:lnTo>
                    <a:pt x="88" y="210"/>
                  </a:lnTo>
                  <a:lnTo>
                    <a:pt x="88" y="211"/>
                  </a:lnTo>
                  <a:lnTo>
                    <a:pt x="87" y="211"/>
                  </a:lnTo>
                  <a:lnTo>
                    <a:pt x="86" y="211"/>
                  </a:lnTo>
                  <a:lnTo>
                    <a:pt x="85" y="211"/>
                  </a:lnTo>
                  <a:lnTo>
                    <a:pt x="85" y="212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2" y="214"/>
                  </a:lnTo>
                  <a:lnTo>
                    <a:pt x="82" y="213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0" y="212"/>
                  </a:lnTo>
                  <a:lnTo>
                    <a:pt x="79" y="212"/>
                  </a:lnTo>
                  <a:lnTo>
                    <a:pt x="79" y="211"/>
                  </a:lnTo>
                  <a:lnTo>
                    <a:pt x="78" y="211"/>
                  </a:lnTo>
                  <a:lnTo>
                    <a:pt x="77" y="211"/>
                  </a:lnTo>
                  <a:lnTo>
                    <a:pt x="76" y="211"/>
                  </a:lnTo>
                  <a:lnTo>
                    <a:pt x="76" y="210"/>
                  </a:lnTo>
                  <a:lnTo>
                    <a:pt x="75" y="210"/>
                  </a:lnTo>
                  <a:lnTo>
                    <a:pt x="74" y="209"/>
                  </a:lnTo>
                  <a:lnTo>
                    <a:pt x="73" y="209"/>
                  </a:lnTo>
                  <a:lnTo>
                    <a:pt x="72" y="208"/>
                  </a:lnTo>
                  <a:lnTo>
                    <a:pt x="71" y="208"/>
                  </a:lnTo>
                  <a:lnTo>
                    <a:pt x="71" y="207"/>
                  </a:lnTo>
                  <a:lnTo>
                    <a:pt x="70" y="207"/>
                  </a:lnTo>
                  <a:lnTo>
                    <a:pt x="70" y="206"/>
                  </a:lnTo>
                  <a:lnTo>
                    <a:pt x="69" y="206"/>
                  </a:lnTo>
                  <a:lnTo>
                    <a:pt x="69" y="205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5" y="204"/>
                  </a:lnTo>
                  <a:lnTo>
                    <a:pt x="64" y="204"/>
                  </a:lnTo>
                  <a:lnTo>
                    <a:pt x="64" y="204"/>
                  </a:lnTo>
                  <a:lnTo>
                    <a:pt x="63" y="204"/>
                  </a:lnTo>
                  <a:lnTo>
                    <a:pt x="63" y="203"/>
                  </a:lnTo>
                  <a:lnTo>
                    <a:pt x="62" y="203"/>
                  </a:lnTo>
                  <a:lnTo>
                    <a:pt x="62" y="202"/>
                  </a:lnTo>
                  <a:lnTo>
                    <a:pt x="61" y="202"/>
                  </a:lnTo>
                  <a:lnTo>
                    <a:pt x="61" y="201"/>
                  </a:lnTo>
                  <a:lnTo>
                    <a:pt x="60" y="201"/>
                  </a:lnTo>
                  <a:lnTo>
                    <a:pt x="59" y="201"/>
                  </a:lnTo>
                  <a:lnTo>
                    <a:pt x="58" y="200"/>
                  </a:lnTo>
                  <a:lnTo>
                    <a:pt x="57" y="200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6" y="198"/>
                  </a:lnTo>
                  <a:lnTo>
                    <a:pt x="56" y="197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4" y="195"/>
                  </a:lnTo>
                  <a:lnTo>
                    <a:pt x="54" y="194"/>
                  </a:lnTo>
                  <a:lnTo>
                    <a:pt x="53" y="194"/>
                  </a:lnTo>
                  <a:lnTo>
                    <a:pt x="52" y="194"/>
                  </a:lnTo>
                  <a:lnTo>
                    <a:pt x="51" y="194"/>
                  </a:lnTo>
                  <a:lnTo>
                    <a:pt x="51" y="193"/>
                  </a:lnTo>
                  <a:lnTo>
                    <a:pt x="50" y="192"/>
                  </a:lnTo>
                  <a:lnTo>
                    <a:pt x="50" y="191"/>
                  </a:lnTo>
                  <a:lnTo>
                    <a:pt x="49" y="190"/>
                  </a:lnTo>
                  <a:lnTo>
                    <a:pt x="49" y="189"/>
                  </a:lnTo>
                  <a:lnTo>
                    <a:pt x="48" y="187"/>
                  </a:lnTo>
                  <a:lnTo>
                    <a:pt x="49" y="187"/>
                  </a:lnTo>
                  <a:lnTo>
                    <a:pt x="50" y="187"/>
                  </a:lnTo>
                  <a:lnTo>
                    <a:pt x="50" y="185"/>
                  </a:lnTo>
                  <a:lnTo>
                    <a:pt x="50" y="177"/>
                  </a:lnTo>
                  <a:lnTo>
                    <a:pt x="50" y="166"/>
                  </a:lnTo>
                  <a:lnTo>
                    <a:pt x="50" y="162"/>
                  </a:lnTo>
                  <a:lnTo>
                    <a:pt x="50" y="158"/>
                  </a:lnTo>
                  <a:lnTo>
                    <a:pt x="50" y="153"/>
                  </a:lnTo>
                  <a:lnTo>
                    <a:pt x="50" y="151"/>
                  </a:lnTo>
                  <a:lnTo>
                    <a:pt x="50" y="149"/>
                  </a:lnTo>
                  <a:lnTo>
                    <a:pt x="50" y="145"/>
                  </a:lnTo>
                  <a:lnTo>
                    <a:pt x="50" y="142"/>
                  </a:lnTo>
                  <a:lnTo>
                    <a:pt x="50" y="141"/>
                  </a:lnTo>
                  <a:lnTo>
                    <a:pt x="50" y="140"/>
                  </a:lnTo>
                  <a:lnTo>
                    <a:pt x="50" y="139"/>
                  </a:lnTo>
                  <a:lnTo>
                    <a:pt x="50" y="137"/>
                  </a:lnTo>
                  <a:lnTo>
                    <a:pt x="47" y="137"/>
                  </a:lnTo>
                  <a:lnTo>
                    <a:pt x="46" y="137"/>
                  </a:lnTo>
                  <a:lnTo>
                    <a:pt x="45" y="137"/>
                  </a:lnTo>
                  <a:lnTo>
                    <a:pt x="44" y="137"/>
                  </a:lnTo>
                  <a:lnTo>
                    <a:pt x="43" y="137"/>
                  </a:lnTo>
                  <a:lnTo>
                    <a:pt x="42" y="137"/>
                  </a:lnTo>
                  <a:lnTo>
                    <a:pt x="38" y="137"/>
                  </a:lnTo>
                  <a:lnTo>
                    <a:pt x="36" y="137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2" y="137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8" y="136"/>
                  </a:lnTo>
                  <a:lnTo>
                    <a:pt x="27" y="136"/>
                  </a:lnTo>
                  <a:lnTo>
                    <a:pt x="26" y="136"/>
                  </a:lnTo>
                  <a:lnTo>
                    <a:pt x="25" y="136"/>
                  </a:lnTo>
                  <a:lnTo>
                    <a:pt x="21" y="136"/>
                  </a:lnTo>
                  <a:lnTo>
                    <a:pt x="20" y="136"/>
                  </a:lnTo>
                  <a:lnTo>
                    <a:pt x="19" y="136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7" y="136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4" y="136"/>
                  </a:lnTo>
                  <a:lnTo>
                    <a:pt x="3" y="136"/>
                  </a:lnTo>
                  <a:lnTo>
                    <a:pt x="2" y="136"/>
                  </a:lnTo>
                  <a:lnTo>
                    <a:pt x="1" y="136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" y="131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5" y="123"/>
                  </a:lnTo>
                  <a:lnTo>
                    <a:pt x="5" y="122"/>
                  </a:lnTo>
                  <a:lnTo>
                    <a:pt x="6" y="121"/>
                  </a:lnTo>
                  <a:lnTo>
                    <a:pt x="6" y="120"/>
                  </a:lnTo>
                  <a:lnTo>
                    <a:pt x="6" y="119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10" y="113"/>
                  </a:lnTo>
                  <a:lnTo>
                    <a:pt x="10" y="112"/>
                  </a:lnTo>
                  <a:lnTo>
                    <a:pt x="10" y="111"/>
                  </a:lnTo>
                  <a:lnTo>
                    <a:pt x="11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2" y="107"/>
                  </a:lnTo>
                  <a:lnTo>
                    <a:pt x="12" y="106"/>
                  </a:lnTo>
                  <a:lnTo>
                    <a:pt x="12" y="105"/>
                  </a:lnTo>
                  <a:lnTo>
                    <a:pt x="12" y="104"/>
                  </a:lnTo>
                  <a:lnTo>
                    <a:pt x="12" y="103"/>
                  </a:lnTo>
                  <a:lnTo>
                    <a:pt x="12" y="102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5" y="90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6" y="86"/>
                  </a:lnTo>
                  <a:lnTo>
                    <a:pt x="16" y="85"/>
                  </a:lnTo>
                  <a:lnTo>
                    <a:pt x="19" y="86"/>
                  </a:lnTo>
                  <a:lnTo>
                    <a:pt x="20" y="86"/>
                  </a:lnTo>
                  <a:lnTo>
                    <a:pt x="20" y="87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7" y="89"/>
                  </a:lnTo>
                  <a:lnTo>
                    <a:pt x="27" y="86"/>
                  </a:lnTo>
                  <a:lnTo>
                    <a:pt x="29" y="86"/>
                  </a:lnTo>
                  <a:lnTo>
                    <a:pt x="30" y="86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3" y="86"/>
                  </a:lnTo>
                  <a:lnTo>
                    <a:pt x="37" y="86"/>
                  </a:lnTo>
                  <a:lnTo>
                    <a:pt x="38" y="86"/>
                  </a:lnTo>
                  <a:lnTo>
                    <a:pt x="39" y="86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3" y="86"/>
                  </a:lnTo>
                  <a:lnTo>
                    <a:pt x="44" y="86"/>
                  </a:lnTo>
                  <a:lnTo>
                    <a:pt x="45" y="86"/>
                  </a:lnTo>
                  <a:lnTo>
                    <a:pt x="46" y="86"/>
                  </a:lnTo>
                  <a:lnTo>
                    <a:pt x="46" y="83"/>
                  </a:lnTo>
                  <a:lnTo>
                    <a:pt x="46" y="82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6" y="67"/>
                  </a:lnTo>
                  <a:lnTo>
                    <a:pt x="46" y="64"/>
                  </a:lnTo>
                  <a:lnTo>
                    <a:pt x="46" y="63"/>
                  </a:lnTo>
                  <a:lnTo>
                    <a:pt x="47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8" y="62"/>
                  </a:lnTo>
                  <a:lnTo>
                    <a:pt x="58" y="61"/>
                  </a:lnTo>
                  <a:lnTo>
                    <a:pt x="58" y="60"/>
                  </a:lnTo>
                  <a:lnTo>
                    <a:pt x="58" y="59"/>
                  </a:lnTo>
                  <a:lnTo>
                    <a:pt x="59" y="59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3" y="59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3" y="55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5" y="45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4"/>
                  </a:lnTo>
                  <a:lnTo>
                    <a:pt x="67" y="43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69" y="35"/>
                  </a:lnTo>
                  <a:lnTo>
                    <a:pt x="69" y="34"/>
                  </a:lnTo>
                  <a:lnTo>
                    <a:pt x="69" y="33"/>
                  </a:lnTo>
                  <a:lnTo>
                    <a:pt x="69" y="32"/>
                  </a:lnTo>
                  <a:lnTo>
                    <a:pt x="70" y="32"/>
                  </a:lnTo>
                  <a:lnTo>
                    <a:pt x="69" y="31"/>
                  </a:lnTo>
                  <a:lnTo>
                    <a:pt x="70" y="31"/>
                  </a:lnTo>
                  <a:lnTo>
                    <a:pt x="70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1" y="27"/>
                  </a:lnTo>
                  <a:lnTo>
                    <a:pt x="72" y="27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3" y="25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2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73" y="13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7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81" y="8"/>
                  </a:lnTo>
                  <a:lnTo>
                    <a:pt x="81" y="7"/>
                  </a:lnTo>
                  <a:lnTo>
                    <a:pt x="81" y="6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0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4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72" y="1"/>
                  </a:lnTo>
                  <a:lnTo>
                    <a:pt x="179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1"/>
                  </a:lnTo>
                  <a:lnTo>
                    <a:pt x="193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0" y="1"/>
                  </a:lnTo>
                  <a:lnTo>
                    <a:pt x="211" y="1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4" y="1"/>
                  </a:lnTo>
                  <a:lnTo>
                    <a:pt x="217" y="1"/>
                  </a:lnTo>
                  <a:lnTo>
                    <a:pt x="224" y="1"/>
                  </a:lnTo>
                  <a:lnTo>
                    <a:pt x="227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2" y="1"/>
                  </a:lnTo>
                  <a:lnTo>
                    <a:pt x="234" y="1"/>
                  </a:lnTo>
                  <a:lnTo>
                    <a:pt x="234" y="2"/>
                  </a:lnTo>
                  <a:lnTo>
                    <a:pt x="233" y="3"/>
                  </a:lnTo>
                  <a:lnTo>
                    <a:pt x="233" y="4"/>
                  </a:lnTo>
                  <a:lnTo>
                    <a:pt x="233" y="11"/>
                  </a:lnTo>
                  <a:lnTo>
                    <a:pt x="233" y="12"/>
                  </a:lnTo>
                  <a:lnTo>
                    <a:pt x="233" y="14"/>
                  </a:lnTo>
                  <a:lnTo>
                    <a:pt x="233" y="15"/>
                  </a:lnTo>
                  <a:lnTo>
                    <a:pt x="233" y="16"/>
                  </a:lnTo>
                  <a:lnTo>
                    <a:pt x="233" y="17"/>
                  </a:lnTo>
                  <a:lnTo>
                    <a:pt x="233" y="20"/>
                  </a:lnTo>
                  <a:lnTo>
                    <a:pt x="233" y="23"/>
                  </a:lnTo>
                  <a:lnTo>
                    <a:pt x="233" y="27"/>
                  </a:lnTo>
                  <a:lnTo>
                    <a:pt x="233" y="28"/>
                  </a:lnTo>
                  <a:lnTo>
                    <a:pt x="233" y="33"/>
                  </a:lnTo>
                  <a:lnTo>
                    <a:pt x="233" y="40"/>
                  </a:lnTo>
                  <a:lnTo>
                    <a:pt x="233" y="41"/>
                  </a:lnTo>
                  <a:lnTo>
                    <a:pt x="233" y="45"/>
                  </a:lnTo>
                  <a:lnTo>
                    <a:pt x="233" y="47"/>
                  </a:lnTo>
                  <a:lnTo>
                    <a:pt x="233" y="51"/>
                  </a:lnTo>
                  <a:lnTo>
                    <a:pt x="233" y="54"/>
                  </a:lnTo>
                  <a:lnTo>
                    <a:pt x="233" y="58"/>
                  </a:lnTo>
                  <a:lnTo>
                    <a:pt x="233" y="64"/>
                  </a:lnTo>
                  <a:lnTo>
                    <a:pt x="233" y="65"/>
                  </a:lnTo>
                  <a:lnTo>
                    <a:pt x="233" y="67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9"/>
                  </a:lnTo>
                  <a:lnTo>
                    <a:pt x="236" y="69"/>
                  </a:lnTo>
                  <a:lnTo>
                    <a:pt x="236" y="70"/>
                  </a:lnTo>
                  <a:lnTo>
                    <a:pt x="237" y="70"/>
                  </a:lnTo>
                  <a:lnTo>
                    <a:pt x="237" y="71"/>
                  </a:lnTo>
                  <a:lnTo>
                    <a:pt x="238" y="71"/>
                  </a:lnTo>
                  <a:lnTo>
                    <a:pt x="238" y="72"/>
                  </a:lnTo>
                  <a:lnTo>
                    <a:pt x="238" y="73"/>
                  </a:lnTo>
                  <a:lnTo>
                    <a:pt x="239" y="74"/>
                  </a:lnTo>
                  <a:lnTo>
                    <a:pt x="239" y="75"/>
                  </a:lnTo>
                  <a:lnTo>
                    <a:pt x="240" y="75"/>
                  </a:lnTo>
                  <a:lnTo>
                    <a:pt x="240" y="76"/>
                  </a:lnTo>
                  <a:lnTo>
                    <a:pt x="241" y="76"/>
                  </a:lnTo>
                  <a:lnTo>
                    <a:pt x="241" y="77"/>
                  </a:lnTo>
                  <a:lnTo>
                    <a:pt x="242" y="77"/>
                  </a:lnTo>
                  <a:lnTo>
                    <a:pt x="243" y="77"/>
                  </a:lnTo>
                  <a:lnTo>
                    <a:pt x="243" y="78"/>
                  </a:lnTo>
                  <a:lnTo>
                    <a:pt x="243" y="77"/>
                  </a:lnTo>
                  <a:lnTo>
                    <a:pt x="244" y="77"/>
                  </a:lnTo>
                  <a:lnTo>
                    <a:pt x="245" y="77"/>
                  </a:lnTo>
                  <a:lnTo>
                    <a:pt x="245" y="76"/>
                  </a:lnTo>
                  <a:lnTo>
                    <a:pt x="246" y="76"/>
                  </a:lnTo>
                  <a:lnTo>
                    <a:pt x="246" y="77"/>
                  </a:lnTo>
                  <a:lnTo>
                    <a:pt x="245" y="77"/>
                  </a:lnTo>
                  <a:lnTo>
                    <a:pt x="245" y="78"/>
                  </a:lnTo>
                  <a:lnTo>
                    <a:pt x="246" y="78"/>
                  </a:lnTo>
                  <a:lnTo>
                    <a:pt x="247" y="78"/>
                  </a:lnTo>
                  <a:lnTo>
                    <a:pt x="247" y="79"/>
                  </a:lnTo>
                  <a:lnTo>
                    <a:pt x="246" y="79"/>
                  </a:lnTo>
                  <a:lnTo>
                    <a:pt x="246" y="80"/>
                  </a:lnTo>
                  <a:lnTo>
                    <a:pt x="246" y="81"/>
                  </a:lnTo>
                  <a:lnTo>
                    <a:pt x="247" y="81"/>
                  </a:lnTo>
                  <a:lnTo>
                    <a:pt x="247" y="82"/>
                  </a:lnTo>
                  <a:lnTo>
                    <a:pt x="248" y="82"/>
                  </a:lnTo>
                  <a:lnTo>
                    <a:pt x="248" y="83"/>
                  </a:lnTo>
                  <a:lnTo>
                    <a:pt x="249" y="83"/>
                  </a:lnTo>
                  <a:lnTo>
                    <a:pt x="249" y="84"/>
                  </a:lnTo>
                  <a:lnTo>
                    <a:pt x="249" y="83"/>
                  </a:lnTo>
                  <a:lnTo>
                    <a:pt x="250" y="83"/>
                  </a:lnTo>
                  <a:lnTo>
                    <a:pt x="250" y="84"/>
                  </a:lnTo>
                  <a:lnTo>
                    <a:pt x="250" y="85"/>
                  </a:lnTo>
                  <a:lnTo>
                    <a:pt x="250" y="84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49" y="86"/>
                  </a:lnTo>
                  <a:lnTo>
                    <a:pt x="249" y="87"/>
                  </a:lnTo>
                  <a:lnTo>
                    <a:pt x="248" y="87"/>
                  </a:lnTo>
                  <a:lnTo>
                    <a:pt x="248" y="88"/>
                  </a:lnTo>
                  <a:lnTo>
                    <a:pt x="248" y="89"/>
                  </a:lnTo>
                  <a:lnTo>
                    <a:pt x="248" y="90"/>
                  </a:lnTo>
                  <a:lnTo>
                    <a:pt x="247" y="90"/>
                  </a:lnTo>
                  <a:lnTo>
                    <a:pt x="247" y="89"/>
                  </a:lnTo>
                  <a:lnTo>
                    <a:pt x="246" y="90"/>
                  </a:lnTo>
                  <a:lnTo>
                    <a:pt x="245" y="90"/>
                  </a:lnTo>
                  <a:lnTo>
                    <a:pt x="245" y="91"/>
                  </a:lnTo>
                  <a:lnTo>
                    <a:pt x="245" y="92"/>
                  </a:lnTo>
                  <a:lnTo>
                    <a:pt x="245" y="93"/>
                  </a:lnTo>
                  <a:lnTo>
                    <a:pt x="245" y="94"/>
                  </a:lnTo>
                  <a:lnTo>
                    <a:pt x="244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2" y="95"/>
                  </a:lnTo>
                  <a:lnTo>
                    <a:pt x="241" y="96"/>
                  </a:lnTo>
                  <a:lnTo>
                    <a:pt x="241" y="97"/>
                  </a:lnTo>
                  <a:lnTo>
                    <a:pt x="241" y="98"/>
                  </a:lnTo>
                  <a:lnTo>
                    <a:pt x="240" y="98"/>
                  </a:lnTo>
                  <a:lnTo>
                    <a:pt x="240" y="99"/>
                  </a:lnTo>
                  <a:lnTo>
                    <a:pt x="239" y="99"/>
                  </a:lnTo>
                  <a:lnTo>
                    <a:pt x="239" y="100"/>
                  </a:lnTo>
                  <a:lnTo>
                    <a:pt x="239" y="101"/>
                  </a:lnTo>
                  <a:lnTo>
                    <a:pt x="238" y="101"/>
                  </a:lnTo>
                  <a:lnTo>
                    <a:pt x="238" y="102"/>
                  </a:lnTo>
                  <a:lnTo>
                    <a:pt x="237" y="102"/>
                  </a:lnTo>
                  <a:lnTo>
                    <a:pt x="236" y="102"/>
                  </a:lnTo>
                  <a:lnTo>
                    <a:pt x="235" y="102"/>
                  </a:lnTo>
                  <a:lnTo>
                    <a:pt x="234" y="102"/>
                  </a:lnTo>
                  <a:lnTo>
                    <a:pt x="234" y="103"/>
                  </a:lnTo>
                  <a:lnTo>
                    <a:pt x="233" y="103"/>
                  </a:lnTo>
                  <a:lnTo>
                    <a:pt x="233" y="104"/>
                  </a:lnTo>
                  <a:lnTo>
                    <a:pt x="232" y="104"/>
                  </a:lnTo>
                  <a:lnTo>
                    <a:pt x="232" y="105"/>
                  </a:lnTo>
                  <a:lnTo>
                    <a:pt x="231" y="105"/>
                  </a:lnTo>
                  <a:lnTo>
                    <a:pt x="230" y="105"/>
                  </a:lnTo>
                  <a:lnTo>
                    <a:pt x="230" y="106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8" y="107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6" y="107"/>
                  </a:lnTo>
                  <a:lnTo>
                    <a:pt x="225" y="107"/>
                  </a:lnTo>
                  <a:lnTo>
                    <a:pt x="225" y="108"/>
                  </a:lnTo>
                  <a:lnTo>
                    <a:pt x="224" y="108"/>
                  </a:lnTo>
                  <a:lnTo>
                    <a:pt x="224" y="109"/>
                  </a:lnTo>
                  <a:lnTo>
                    <a:pt x="225" y="109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1"/>
                  </a:lnTo>
                  <a:lnTo>
                    <a:pt x="227" y="112"/>
                  </a:lnTo>
                  <a:lnTo>
                    <a:pt x="227" y="113"/>
                  </a:lnTo>
                  <a:lnTo>
                    <a:pt x="226" y="113"/>
                  </a:lnTo>
                  <a:lnTo>
                    <a:pt x="226" y="114"/>
                  </a:lnTo>
                  <a:lnTo>
                    <a:pt x="226" y="115"/>
                  </a:lnTo>
                  <a:lnTo>
                    <a:pt x="226" y="116"/>
                  </a:lnTo>
                  <a:lnTo>
                    <a:pt x="226" y="117"/>
                  </a:lnTo>
                  <a:lnTo>
                    <a:pt x="226" y="118"/>
                  </a:lnTo>
                  <a:lnTo>
                    <a:pt x="225" y="119"/>
                  </a:lnTo>
                  <a:lnTo>
                    <a:pt x="225" y="120"/>
                  </a:lnTo>
                  <a:lnTo>
                    <a:pt x="225" y="121"/>
                  </a:lnTo>
                  <a:lnTo>
                    <a:pt x="224" y="120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3" y="122"/>
                  </a:lnTo>
                  <a:lnTo>
                    <a:pt x="222" y="122"/>
                  </a:lnTo>
                  <a:lnTo>
                    <a:pt x="222" y="123"/>
                  </a:lnTo>
                  <a:lnTo>
                    <a:pt x="221" y="123"/>
                  </a:lnTo>
                  <a:lnTo>
                    <a:pt x="221" y="124"/>
                  </a:lnTo>
                  <a:lnTo>
                    <a:pt x="221" y="125"/>
                  </a:lnTo>
                  <a:lnTo>
                    <a:pt x="221" y="126"/>
                  </a:lnTo>
                  <a:lnTo>
                    <a:pt x="220" y="126"/>
                  </a:lnTo>
                  <a:lnTo>
                    <a:pt x="220" y="127"/>
                  </a:lnTo>
                  <a:lnTo>
                    <a:pt x="220" y="128"/>
                  </a:lnTo>
                  <a:lnTo>
                    <a:pt x="220" y="129"/>
                  </a:lnTo>
                  <a:lnTo>
                    <a:pt x="219" y="129"/>
                  </a:lnTo>
                  <a:lnTo>
                    <a:pt x="219" y="130"/>
                  </a:lnTo>
                  <a:lnTo>
                    <a:pt x="219" y="131"/>
                  </a:lnTo>
                  <a:lnTo>
                    <a:pt x="219" y="132"/>
                  </a:lnTo>
                  <a:lnTo>
                    <a:pt x="218" y="132"/>
                  </a:lnTo>
                  <a:lnTo>
                    <a:pt x="217" y="133"/>
                  </a:lnTo>
                  <a:lnTo>
                    <a:pt x="217" y="134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7"/>
                  </a:lnTo>
                  <a:lnTo>
                    <a:pt x="218" y="140"/>
                  </a:lnTo>
                  <a:lnTo>
                    <a:pt x="218" y="141"/>
                  </a:lnTo>
                  <a:lnTo>
                    <a:pt x="218" y="142"/>
                  </a:lnTo>
                  <a:lnTo>
                    <a:pt x="218" y="143"/>
                  </a:lnTo>
                  <a:lnTo>
                    <a:pt x="218" y="144"/>
                  </a:lnTo>
                  <a:lnTo>
                    <a:pt x="218" y="146"/>
                  </a:lnTo>
                  <a:lnTo>
                    <a:pt x="218" y="149"/>
                  </a:lnTo>
                  <a:lnTo>
                    <a:pt x="218" y="151"/>
                  </a:lnTo>
                  <a:lnTo>
                    <a:pt x="218" y="152"/>
                  </a:lnTo>
                  <a:lnTo>
                    <a:pt x="218" y="154"/>
                  </a:lnTo>
                  <a:lnTo>
                    <a:pt x="218" y="155"/>
                  </a:lnTo>
                  <a:lnTo>
                    <a:pt x="218" y="155"/>
                  </a:lnTo>
                  <a:lnTo>
                    <a:pt x="218" y="156"/>
                  </a:lnTo>
                  <a:lnTo>
                    <a:pt x="218" y="158"/>
                  </a:lnTo>
                  <a:lnTo>
                    <a:pt x="218" y="163"/>
                  </a:lnTo>
                  <a:lnTo>
                    <a:pt x="218" y="165"/>
                  </a:lnTo>
                  <a:lnTo>
                    <a:pt x="218" y="166"/>
                  </a:lnTo>
                  <a:lnTo>
                    <a:pt x="218" y="167"/>
                  </a:lnTo>
                  <a:lnTo>
                    <a:pt x="218" y="169"/>
                  </a:lnTo>
                  <a:lnTo>
                    <a:pt x="218" y="171"/>
                  </a:lnTo>
                  <a:lnTo>
                    <a:pt x="218" y="172"/>
                  </a:lnTo>
                  <a:lnTo>
                    <a:pt x="218" y="173"/>
                  </a:lnTo>
                  <a:lnTo>
                    <a:pt x="218" y="174"/>
                  </a:lnTo>
                  <a:lnTo>
                    <a:pt x="218" y="175"/>
                  </a:lnTo>
                  <a:lnTo>
                    <a:pt x="218" y="176"/>
                  </a:lnTo>
                  <a:lnTo>
                    <a:pt x="218" y="177"/>
                  </a:lnTo>
                  <a:lnTo>
                    <a:pt x="218" y="180"/>
                  </a:lnTo>
                  <a:lnTo>
                    <a:pt x="218" y="181"/>
                  </a:lnTo>
                  <a:lnTo>
                    <a:pt x="218" y="182"/>
                  </a:lnTo>
                  <a:lnTo>
                    <a:pt x="218" y="184"/>
                  </a:lnTo>
                  <a:lnTo>
                    <a:pt x="218" y="185"/>
                  </a:lnTo>
                  <a:lnTo>
                    <a:pt x="218" y="186"/>
                  </a:lnTo>
                  <a:lnTo>
                    <a:pt x="218" y="188"/>
                  </a:lnTo>
                  <a:lnTo>
                    <a:pt x="218" y="189"/>
                  </a:lnTo>
                  <a:lnTo>
                    <a:pt x="218" y="190"/>
                  </a:lnTo>
                  <a:lnTo>
                    <a:pt x="218" y="191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18" y="195"/>
                  </a:lnTo>
                  <a:lnTo>
                    <a:pt x="218" y="196"/>
                  </a:lnTo>
                  <a:lnTo>
                    <a:pt x="218" y="197"/>
                  </a:lnTo>
                  <a:lnTo>
                    <a:pt x="218" y="198"/>
                  </a:lnTo>
                  <a:lnTo>
                    <a:pt x="218" y="199"/>
                  </a:lnTo>
                  <a:lnTo>
                    <a:pt x="218" y="202"/>
                  </a:lnTo>
                  <a:lnTo>
                    <a:pt x="218" y="203"/>
                  </a:lnTo>
                  <a:lnTo>
                    <a:pt x="218" y="204"/>
                  </a:lnTo>
                  <a:lnTo>
                    <a:pt x="218" y="206"/>
                  </a:lnTo>
                  <a:lnTo>
                    <a:pt x="218" y="207"/>
                  </a:lnTo>
                  <a:lnTo>
                    <a:pt x="218" y="208"/>
                  </a:lnTo>
                  <a:lnTo>
                    <a:pt x="218" y="211"/>
                  </a:lnTo>
                  <a:lnTo>
                    <a:pt x="218" y="212"/>
                  </a:lnTo>
                  <a:lnTo>
                    <a:pt x="218" y="213"/>
                  </a:lnTo>
                  <a:lnTo>
                    <a:pt x="218" y="214"/>
                  </a:lnTo>
                  <a:lnTo>
                    <a:pt x="218" y="215"/>
                  </a:lnTo>
                  <a:lnTo>
                    <a:pt x="218" y="216"/>
                  </a:lnTo>
                  <a:lnTo>
                    <a:pt x="218" y="217"/>
                  </a:lnTo>
                  <a:lnTo>
                    <a:pt x="218" y="218"/>
                  </a:lnTo>
                  <a:lnTo>
                    <a:pt x="218" y="219"/>
                  </a:lnTo>
                  <a:lnTo>
                    <a:pt x="218" y="223"/>
                  </a:lnTo>
                  <a:lnTo>
                    <a:pt x="218" y="224"/>
                  </a:lnTo>
                  <a:lnTo>
                    <a:pt x="218" y="225"/>
                  </a:lnTo>
                  <a:lnTo>
                    <a:pt x="219" y="225"/>
                  </a:lnTo>
                  <a:lnTo>
                    <a:pt x="220" y="225"/>
                  </a:lnTo>
                  <a:lnTo>
                    <a:pt x="222" y="225"/>
                  </a:lnTo>
                  <a:lnTo>
                    <a:pt x="223" y="225"/>
                  </a:lnTo>
                  <a:lnTo>
                    <a:pt x="224" y="225"/>
                  </a:lnTo>
                  <a:lnTo>
                    <a:pt x="225" y="225"/>
                  </a:lnTo>
                  <a:lnTo>
                    <a:pt x="226" y="225"/>
                  </a:lnTo>
                  <a:lnTo>
                    <a:pt x="227" y="225"/>
                  </a:lnTo>
                  <a:lnTo>
                    <a:pt x="231" y="225"/>
                  </a:lnTo>
                  <a:lnTo>
                    <a:pt x="232" y="225"/>
                  </a:lnTo>
                  <a:lnTo>
                    <a:pt x="233" y="225"/>
                  </a:lnTo>
                  <a:lnTo>
                    <a:pt x="234" y="225"/>
                  </a:lnTo>
                  <a:lnTo>
                    <a:pt x="237" y="225"/>
                  </a:lnTo>
                  <a:lnTo>
                    <a:pt x="238" y="225"/>
                  </a:lnTo>
                  <a:lnTo>
                    <a:pt x="239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3" y="225"/>
                  </a:lnTo>
                  <a:lnTo>
                    <a:pt x="244" y="225"/>
                  </a:lnTo>
                  <a:lnTo>
                    <a:pt x="245" y="225"/>
                  </a:lnTo>
                  <a:lnTo>
                    <a:pt x="247" y="225"/>
                  </a:lnTo>
                  <a:lnTo>
                    <a:pt x="248" y="225"/>
                  </a:lnTo>
                  <a:lnTo>
                    <a:pt x="250" y="225"/>
                  </a:lnTo>
                  <a:lnTo>
                    <a:pt x="251" y="225"/>
                  </a:lnTo>
                  <a:lnTo>
                    <a:pt x="252" y="225"/>
                  </a:lnTo>
                  <a:lnTo>
                    <a:pt x="253" y="225"/>
                  </a:lnTo>
                  <a:lnTo>
                    <a:pt x="253" y="224"/>
                  </a:lnTo>
                  <a:lnTo>
                    <a:pt x="254" y="224"/>
                  </a:lnTo>
                  <a:lnTo>
                    <a:pt x="255" y="224"/>
                  </a:lnTo>
                  <a:lnTo>
                    <a:pt x="256" y="224"/>
                  </a:lnTo>
                  <a:lnTo>
                    <a:pt x="257" y="224"/>
                  </a:lnTo>
                  <a:lnTo>
                    <a:pt x="259" y="224"/>
                  </a:lnTo>
                  <a:lnTo>
                    <a:pt x="260" y="224"/>
                  </a:lnTo>
                  <a:lnTo>
                    <a:pt x="260" y="224"/>
                  </a:lnTo>
                  <a:lnTo>
                    <a:pt x="261" y="224"/>
                  </a:lnTo>
                  <a:lnTo>
                    <a:pt x="262" y="224"/>
                  </a:lnTo>
                  <a:lnTo>
                    <a:pt x="263" y="224"/>
                  </a:lnTo>
                  <a:lnTo>
                    <a:pt x="265" y="224"/>
                  </a:lnTo>
                  <a:lnTo>
                    <a:pt x="266" y="224"/>
                  </a:lnTo>
                  <a:lnTo>
                    <a:pt x="267" y="225"/>
                  </a:lnTo>
                  <a:lnTo>
                    <a:pt x="268" y="225"/>
                  </a:lnTo>
                  <a:lnTo>
                    <a:pt x="269" y="225"/>
                  </a:lnTo>
                  <a:lnTo>
                    <a:pt x="270" y="225"/>
                  </a:lnTo>
                  <a:lnTo>
                    <a:pt x="271" y="225"/>
                  </a:lnTo>
                  <a:lnTo>
                    <a:pt x="272" y="225"/>
                  </a:lnTo>
                  <a:lnTo>
                    <a:pt x="273" y="225"/>
                  </a:lnTo>
                  <a:lnTo>
                    <a:pt x="274" y="225"/>
                  </a:lnTo>
                  <a:lnTo>
                    <a:pt x="275" y="225"/>
                  </a:lnTo>
                  <a:lnTo>
                    <a:pt x="275" y="224"/>
                  </a:lnTo>
                  <a:lnTo>
                    <a:pt x="275" y="223"/>
                  </a:lnTo>
                  <a:lnTo>
                    <a:pt x="275" y="222"/>
                  </a:lnTo>
                  <a:lnTo>
                    <a:pt x="275" y="221"/>
                  </a:lnTo>
                  <a:lnTo>
                    <a:pt x="276" y="221"/>
                  </a:lnTo>
                  <a:lnTo>
                    <a:pt x="278" y="221"/>
                  </a:lnTo>
                  <a:lnTo>
                    <a:pt x="279" y="221"/>
                  </a:lnTo>
                  <a:lnTo>
                    <a:pt x="279" y="220"/>
                  </a:lnTo>
                  <a:lnTo>
                    <a:pt x="279" y="219"/>
                  </a:lnTo>
                  <a:lnTo>
                    <a:pt x="279" y="218"/>
                  </a:lnTo>
                  <a:lnTo>
                    <a:pt x="280" y="218"/>
                  </a:lnTo>
                  <a:lnTo>
                    <a:pt x="281" y="218"/>
                  </a:lnTo>
                  <a:lnTo>
                    <a:pt x="282" y="218"/>
                  </a:lnTo>
                  <a:lnTo>
                    <a:pt x="283" y="218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4" y="225"/>
                  </a:lnTo>
                  <a:lnTo>
                    <a:pt x="285" y="225"/>
                  </a:lnTo>
                  <a:lnTo>
                    <a:pt x="292" y="225"/>
                  </a:lnTo>
                  <a:lnTo>
                    <a:pt x="294" y="225"/>
                  </a:lnTo>
                  <a:lnTo>
                    <a:pt x="294" y="224"/>
                  </a:lnTo>
                  <a:lnTo>
                    <a:pt x="295" y="222"/>
                  </a:lnTo>
                  <a:lnTo>
                    <a:pt x="295" y="221"/>
                  </a:lnTo>
                  <a:lnTo>
                    <a:pt x="294" y="221"/>
                  </a:lnTo>
                  <a:lnTo>
                    <a:pt x="291" y="221"/>
                  </a:lnTo>
                  <a:lnTo>
                    <a:pt x="291" y="220"/>
                  </a:lnTo>
                  <a:lnTo>
                    <a:pt x="291" y="219"/>
                  </a:lnTo>
                  <a:lnTo>
                    <a:pt x="291" y="218"/>
                  </a:lnTo>
                  <a:lnTo>
                    <a:pt x="292" y="218"/>
                  </a:lnTo>
                  <a:lnTo>
                    <a:pt x="294" y="218"/>
                  </a:lnTo>
                  <a:lnTo>
                    <a:pt x="295" y="218"/>
                  </a:lnTo>
                  <a:lnTo>
                    <a:pt x="296" y="218"/>
                  </a:lnTo>
                  <a:lnTo>
                    <a:pt x="298" y="218"/>
                  </a:lnTo>
                  <a:lnTo>
                    <a:pt x="298" y="219"/>
                  </a:lnTo>
                  <a:lnTo>
                    <a:pt x="298" y="220"/>
                  </a:lnTo>
                  <a:lnTo>
                    <a:pt x="298" y="221"/>
                  </a:lnTo>
                  <a:lnTo>
                    <a:pt x="298" y="222"/>
                  </a:lnTo>
                  <a:lnTo>
                    <a:pt x="298" y="224"/>
                  </a:lnTo>
                  <a:lnTo>
                    <a:pt x="298" y="225"/>
                  </a:lnTo>
                  <a:lnTo>
                    <a:pt x="299" y="225"/>
                  </a:lnTo>
                  <a:lnTo>
                    <a:pt x="300" y="225"/>
                  </a:lnTo>
                  <a:lnTo>
                    <a:pt x="302" y="225"/>
                  </a:lnTo>
                  <a:lnTo>
                    <a:pt x="306" y="225"/>
                  </a:lnTo>
                  <a:lnTo>
                    <a:pt x="307" y="225"/>
                  </a:lnTo>
                  <a:lnTo>
                    <a:pt x="308" y="225"/>
                  </a:lnTo>
                  <a:lnTo>
                    <a:pt x="308" y="225"/>
                  </a:lnTo>
                  <a:lnTo>
                    <a:pt x="309" y="225"/>
                  </a:lnTo>
                  <a:lnTo>
                    <a:pt x="310" y="225"/>
                  </a:lnTo>
                  <a:lnTo>
                    <a:pt x="311" y="225"/>
                  </a:lnTo>
                  <a:lnTo>
                    <a:pt x="311" y="226"/>
                  </a:lnTo>
                  <a:lnTo>
                    <a:pt x="311" y="227"/>
                  </a:lnTo>
                  <a:lnTo>
                    <a:pt x="311" y="228"/>
                  </a:lnTo>
                  <a:lnTo>
                    <a:pt x="311" y="229"/>
                  </a:lnTo>
                  <a:lnTo>
                    <a:pt x="310" y="229"/>
                  </a:lnTo>
                  <a:lnTo>
                    <a:pt x="310" y="230"/>
                  </a:lnTo>
                  <a:lnTo>
                    <a:pt x="309" y="230"/>
                  </a:lnTo>
                  <a:lnTo>
                    <a:pt x="309" y="231"/>
                  </a:lnTo>
                  <a:lnTo>
                    <a:pt x="309" y="232"/>
                  </a:lnTo>
                  <a:lnTo>
                    <a:pt x="310" y="232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1" y="234"/>
                  </a:lnTo>
                  <a:lnTo>
                    <a:pt x="312" y="234"/>
                  </a:lnTo>
                  <a:lnTo>
                    <a:pt x="312" y="235"/>
                  </a:lnTo>
                  <a:lnTo>
                    <a:pt x="312" y="236"/>
                  </a:lnTo>
                  <a:lnTo>
                    <a:pt x="311" y="235"/>
                  </a:lnTo>
                  <a:lnTo>
                    <a:pt x="310" y="235"/>
                  </a:lnTo>
                  <a:lnTo>
                    <a:pt x="310" y="236"/>
                  </a:lnTo>
                  <a:lnTo>
                    <a:pt x="310" y="237"/>
                  </a:lnTo>
                  <a:lnTo>
                    <a:pt x="310" y="238"/>
                  </a:lnTo>
                  <a:lnTo>
                    <a:pt x="310" y="239"/>
                  </a:lnTo>
                  <a:lnTo>
                    <a:pt x="309" y="239"/>
                  </a:lnTo>
                  <a:lnTo>
                    <a:pt x="309" y="240"/>
                  </a:lnTo>
                  <a:lnTo>
                    <a:pt x="310" y="240"/>
                  </a:lnTo>
                  <a:lnTo>
                    <a:pt x="309" y="240"/>
                  </a:lnTo>
                  <a:lnTo>
                    <a:pt x="310" y="240"/>
                  </a:lnTo>
                  <a:lnTo>
                    <a:pt x="309" y="241"/>
                  </a:lnTo>
                  <a:lnTo>
                    <a:pt x="308" y="241"/>
                  </a:lnTo>
                  <a:lnTo>
                    <a:pt x="308" y="241"/>
                  </a:lnTo>
                  <a:lnTo>
                    <a:pt x="307" y="241"/>
                  </a:lnTo>
                  <a:lnTo>
                    <a:pt x="307" y="242"/>
                  </a:lnTo>
                  <a:lnTo>
                    <a:pt x="306" y="242"/>
                  </a:lnTo>
                  <a:lnTo>
                    <a:pt x="305" y="242"/>
                  </a:lnTo>
                  <a:lnTo>
                    <a:pt x="305" y="243"/>
                  </a:lnTo>
                  <a:lnTo>
                    <a:pt x="305" y="244"/>
                  </a:lnTo>
                  <a:lnTo>
                    <a:pt x="306" y="244"/>
                  </a:lnTo>
                  <a:lnTo>
                    <a:pt x="307" y="244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6"/>
                  </a:lnTo>
                  <a:lnTo>
                    <a:pt x="308" y="247"/>
                  </a:lnTo>
                  <a:lnTo>
                    <a:pt x="308" y="248"/>
                  </a:lnTo>
                  <a:lnTo>
                    <a:pt x="308" y="249"/>
                  </a:lnTo>
                  <a:lnTo>
                    <a:pt x="307" y="249"/>
                  </a:lnTo>
                  <a:lnTo>
                    <a:pt x="306" y="249"/>
                  </a:lnTo>
                  <a:lnTo>
                    <a:pt x="306" y="250"/>
                  </a:lnTo>
                  <a:lnTo>
                    <a:pt x="306" y="251"/>
                  </a:lnTo>
                  <a:lnTo>
                    <a:pt x="306" y="252"/>
                  </a:lnTo>
                  <a:lnTo>
                    <a:pt x="305" y="252"/>
                  </a:lnTo>
                  <a:lnTo>
                    <a:pt x="306" y="252"/>
                  </a:lnTo>
                  <a:lnTo>
                    <a:pt x="306" y="252"/>
                  </a:lnTo>
                  <a:lnTo>
                    <a:pt x="305" y="253"/>
                  </a:lnTo>
                  <a:lnTo>
                    <a:pt x="304" y="253"/>
                  </a:lnTo>
                  <a:lnTo>
                    <a:pt x="304" y="252"/>
                  </a:lnTo>
                  <a:lnTo>
                    <a:pt x="303" y="252"/>
                  </a:lnTo>
                  <a:lnTo>
                    <a:pt x="303" y="252"/>
                  </a:lnTo>
                  <a:lnTo>
                    <a:pt x="302" y="251"/>
                  </a:lnTo>
                  <a:lnTo>
                    <a:pt x="301" y="251"/>
                  </a:lnTo>
                  <a:lnTo>
                    <a:pt x="301" y="252"/>
                  </a:lnTo>
                  <a:lnTo>
                    <a:pt x="301" y="252"/>
                  </a:lnTo>
                  <a:lnTo>
                    <a:pt x="300" y="252"/>
                  </a:lnTo>
                  <a:lnTo>
                    <a:pt x="300" y="252"/>
                  </a:lnTo>
                  <a:lnTo>
                    <a:pt x="299" y="252"/>
                  </a:lnTo>
                  <a:lnTo>
                    <a:pt x="299" y="251"/>
                  </a:lnTo>
                  <a:lnTo>
                    <a:pt x="298" y="251"/>
                  </a:lnTo>
                  <a:lnTo>
                    <a:pt x="298" y="252"/>
                  </a:lnTo>
                  <a:lnTo>
                    <a:pt x="298" y="252"/>
                  </a:lnTo>
                  <a:lnTo>
                    <a:pt x="298" y="253"/>
                  </a:lnTo>
                  <a:lnTo>
                    <a:pt x="297" y="252"/>
                  </a:lnTo>
                  <a:lnTo>
                    <a:pt x="297" y="252"/>
                  </a:lnTo>
                  <a:lnTo>
                    <a:pt x="296" y="252"/>
                  </a:lnTo>
                  <a:lnTo>
                    <a:pt x="296" y="251"/>
                  </a:lnTo>
                  <a:lnTo>
                    <a:pt x="295" y="251"/>
                  </a:lnTo>
                  <a:lnTo>
                    <a:pt x="294" y="251"/>
                  </a:lnTo>
                  <a:lnTo>
                    <a:pt x="294" y="250"/>
                  </a:lnTo>
                  <a:lnTo>
                    <a:pt x="293" y="250"/>
                  </a:lnTo>
                  <a:lnTo>
                    <a:pt x="292" y="250"/>
                  </a:lnTo>
                  <a:lnTo>
                    <a:pt x="291" y="250"/>
                  </a:lnTo>
                  <a:lnTo>
                    <a:pt x="291" y="249"/>
                  </a:lnTo>
                  <a:lnTo>
                    <a:pt x="290" y="249"/>
                  </a:lnTo>
                  <a:lnTo>
                    <a:pt x="290" y="248"/>
                  </a:lnTo>
                  <a:lnTo>
                    <a:pt x="289" y="248"/>
                  </a:lnTo>
                  <a:lnTo>
                    <a:pt x="289" y="247"/>
                  </a:lnTo>
                  <a:lnTo>
                    <a:pt x="288" y="247"/>
                  </a:lnTo>
                  <a:lnTo>
                    <a:pt x="288" y="246"/>
                  </a:lnTo>
                  <a:lnTo>
                    <a:pt x="287" y="246"/>
                  </a:lnTo>
                  <a:lnTo>
                    <a:pt x="286" y="246"/>
                  </a:lnTo>
                  <a:lnTo>
                    <a:pt x="285" y="246"/>
                  </a:lnTo>
                  <a:lnTo>
                    <a:pt x="285" y="247"/>
                  </a:lnTo>
                  <a:lnTo>
                    <a:pt x="285" y="248"/>
                  </a:lnTo>
                  <a:lnTo>
                    <a:pt x="285" y="249"/>
                  </a:lnTo>
                  <a:lnTo>
                    <a:pt x="286" y="249"/>
                  </a:lnTo>
                  <a:lnTo>
                    <a:pt x="286" y="250"/>
                  </a:lnTo>
                  <a:lnTo>
                    <a:pt x="285" y="250"/>
                  </a:lnTo>
                  <a:lnTo>
                    <a:pt x="286" y="250"/>
                  </a:lnTo>
                  <a:lnTo>
                    <a:pt x="286" y="251"/>
                  </a:lnTo>
                  <a:lnTo>
                    <a:pt x="286" y="252"/>
                  </a:lnTo>
                  <a:lnTo>
                    <a:pt x="287" y="252"/>
                  </a:lnTo>
                  <a:lnTo>
                    <a:pt x="287" y="252"/>
                  </a:lnTo>
                  <a:lnTo>
                    <a:pt x="286" y="252"/>
                  </a:lnTo>
                  <a:lnTo>
                    <a:pt x="286" y="253"/>
                  </a:lnTo>
                  <a:lnTo>
                    <a:pt x="287" y="253"/>
                  </a:lnTo>
                  <a:lnTo>
                    <a:pt x="287" y="254"/>
                  </a:lnTo>
                  <a:lnTo>
                    <a:pt x="288" y="254"/>
                  </a:lnTo>
                  <a:lnTo>
                    <a:pt x="288" y="255"/>
                  </a:lnTo>
                  <a:lnTo>
                    <a:pt x="287" y="255"/>
                  </a:lnTo>
                  <a:lnTo>
                    <a:pt x="287" y="256"/>
                  </a:lnTo>
                  <a:lnTo>
                    <a:pt x="286" y="256"/>
                  </a:lnTo>
                  <a:lnTo>
                    <a:pt x="287" y="256"/>
                  </a:lnTo>
                  <a:lnTo>
                    <a:pt x="287" y="257"/>
                  </a:lnTo>
                  <a:lnTo>
                    <a:pt x="286" y="257"/>
                  </a:lnTo>
                  <a:lnTo>
                    <a:pt x="286" y="258"/>
                  </a:lnTo>
                  <a:lnTo>
                    <a:pt x="287" y="258"/>
                  </a:lnTo>
                  <a:lnTo>
                    <a:pt x="288" y="258"/>
                  </a:lnTo>
                  <a:lnTo>
                    <a:pt x="288" y="259"/>
                  </a:lnTo>
                  <a:lnTo>
                    <a:pt x="289" y="259"/>
                  </a:lnTo>
                  <a:lnTo>
                    <a:pt x="289" y="260"/>
                  </a:lnTo>
                  <a:lnTo>
                    <a:pt x="290" y="260"/>
                  </a:lnTo>
                  <a:lnTo>
                    <a:pt x="291" y="260"/>
                  </a:lnTo>
                  <a:lnTo>
                    <a:pt x="291" y="261"/>
                  </a:lnTo>
                  <a:lnTo>
                    <a:pt x="292" y="261"/>
                  </a:lnTo>
                  <a:lnTo>
                    <a:pt x="293" y="261"/>
                  </a:lnTo>
                  <a:lnTo>
                    <a:pt x="294" y="261"/>
                  </a:lnTo>
                  <a:lnTo>
                    <a:pt x="295" y="261"/>
                  </a:lnTo>
                  <a:lnTo>
                    <a:pt x="296" y="261"/>
                  </a:lnTo>
                  <a:lnTo>
                    <a:pt x="296" y="262"/>
                  </a:lnTo>
                  <a:lnTo>
                    <a:pt x="296" y="263"/>
                  </a:lnTo>
                  <a:lnTo>
                    <a:pt x="296" y="264"/>
                  </a:lnTo>
                  <a:lnTo>
                    <a:pt x="296" y="265"/>
                  </a:lnTo>
                  <a:lnTo>
                    <a:pt x="296" y="266"/>
                  </a:lnTo>
                  <a:lnTo>
                    <a:pt x="296" y="267"/>
                  </a:lnTo>
                  <a:lnTo>
                    <a:pt x="295" y="267"/>
                  </a:lnTo>
                  <a:lnTo>
                    <a:pt x="295" y="268"/>
                  </a:lnTo>
                  <a:lnTo>
                    <a:pt x="294" y="268"/>
                  </a:lnTo>
                  <a:lnTo>
                    <a:pt x="293" y="268"/>
                  </a:lnTo>
                  <a:lnTo>
                    <a:pt x="292" y="267"/>
                  </a:lnTo>
                  <a:lnTo>
                    <a:pt x="291" y="267"/>
                  </a:lnTo>
                  <a:lnTo>
                    <a:pt x="290" y="267"/>
                  </a:lnTo>
                  <a:lnTo>
                    <a:pt x="289" y="267"/>
                  </a:lnTo>
                  <a:lnTo>
                    <a:pt x="288" y="267"/>
                  </a:lnTo>
                  <a:lnTo>
                    <a:pt x="287" y="266"/>
                  </a:lnTo>
                  <a:lnTo>
                    <a:pt x="286" y="266"/>
                  </a:lnTo>
                  <a:lnTo>
                    <a:pt x="285" y="266"/>
                  </a:lnTo>
                  <a:lnTo>
                    <a:pt x="284" y="266"/>
                  </a:lnTo>
                  <a:lnTo>
                    <a:pt x="283" y="266"/>
                  </a:lnTo>
                  <a:lnTo>
                    <a:pt x="282" y="266"/>
                  </a:lnTo>
                  <a:lnTo>
                    <a:pt x="281" y="266"/>
                  </a:lnTo>
                  <a:lnTo>
                    <a:pt x="280" y="266"/>
                  </a:lnTo>
                  <a:lnTo>
                    <a:pt x="280" y="267"/>
                  </a:lnTo>
                  <a:lnTo>
                    <a:pt x="280" y="268"/>
                  </a:lnTo>
                  <a:lnTo>
                    <a:pt x="280" y="269"/>
                  </a:lnTo>
                  <a:lnTo>
                    <a:pt x="280" y="270"/>
                  </a:lnTo>
                  <a:lnTo>
                    <a:pt x="280" y="271"/>
                  </a:lnTo>
                  <a:lnTo>
                    <a:pt x="280" y="272"/>
                  </a:lnTo>
                  <a:lnTo>
                    <a:pt x="281" y="272"/>
                  </a:lnTo>
                  <a:lnTo>
                    <a:pt x="281" y="273"/>
                  </a:lnTo>
                  <a:lnTo>
                    <a:pt x="282" y="273"/>
                  </a:lnTo>
                  <a:lnTo>
                    <a:pt x="282" y="274"/>
                  </a:lnTo>
                  <a:lnTo>
                    <a:pt x="281" y="274"/>
                  </a:lnTo>
                  <a:lnTo>
                    <a:pt x="281" y="275"/>
                  </a:lnTo>
                  <a:lnTo>
                    <a:pt x="280" y="275"/>
                  </a:lnTo>
                  <a:lnTo>
                    <a:pt x="280" y="276"/>
                  </a:lnTo>
                  <a:lnTo>
                    <a:pt x="279" y="276"/>
                  </a:lnTo>
                  <a:lnTo>
                    <a:pt x="280" y="277"/>
                  </a:lnTo>
                  <a:lnTo>
                    <a:pt x="280" y="278"/>
                  </a:lnTo>
                  <a:lnTo>
                    <a:pt x="281" y="278"/>
                  </a:lnTo>
                  <a:lnTo>
                    <a:pt x="281" y="279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2"/>
                  </a:lnTo>
                  <a:lnTo>
                    <a:pt x="281" y="282"/>
                  </a:lnTo>
                  <a:lnTo>
                    <a:pt x="281" y="283"/>
                  </a:lnTo>
                  <a:lnTo>
                    <a:pt x="282" y="282"/>
                  </a:lnTo>
                  <a:lnTo>
                    <a:pt x="283" y="282"/>
                  </a:lnTo>
                  <a:lnTo>
                    <a:pt x="284" y="281"/>
                  </a:lnTo>
                  <a:lnTo>
                    <a:pt x="284" y="280"/>
                  </a:lnTo>
                  <a:lnTo>
                    <a:pt x="285" y="280"/>
                  </a:lnTo>
                  <a:lnTo>
                    <a:pt x="285" y="279"/>
                  </a:lnTo>
                  <a:lnTo>
                    <a:pt x="286" y="279"/>
                  </a:lnTo>
                  <a:lnTo>
                    <a:pt x="287" y="279"/>
                  </a:lnTo>
                  <a:lnTo>
                    <a:pt x="288" y="279"/>
                  </a:lnTo>
                  <a:lnTo>
                    <a:pt x="288" y="280"/>
                  </a:lnTo>
                  <a:lnTo>
                    <a:pt x="289" y="280"/>
                  </a:lnTo>
                  <a:lnTo>
                    <a:pt x="290" y="280"/>
                  </a:lnTo>
                  <a:lnTo>
                    <a:pt x="291" y="280"/>
                  </a:lnTo>
                  <a:lnTo>
                    <a:pt x="291" y="281"/>
                  </a:lnTo>
                  <a:lnTo>
                    <a:pt x="292" y="281"/>
                  </a:lnTo>
                  <a:lnTo>
                    <a:pt x="292" y="282"/>
                  </a:lnTo>
                  <a:lnTo>
                    <a:pt x="292" y="283"/>
                  </a:lnTo>
                  <a:lnTo>
                    <a:pt x="292" y="284"/>
                  </a:lnTo>
                  <a:lnTo>
                    <a:pt x="292" y="285"/>
                  </a:lnTo>
                  <a:lnTo>
                    <a:pt x="293" y="285"/>
                  </a:lnTo>
                  <a:lnTo>
                    <a:pt x="294" y="285"/>
                  </a:lnTo>
                  <a:lnTo>
                    <a:pt x="294" y="286"/>
                  </a:lnTo>
                  <a:lnTo>
                    <a:pt x="295" y="286"/>
                  </a:lnTo>
                  <a:lnTo>
                    <a:pt x="295" y="285"/>
                  </a:lnTo>
                  <a:lnTo>
                    <a:pt x="296" y="285"/>
                  </a:lnTo>
                  <a:lnTo>
                    <a:pt x="297" y="285"/>
                  </a:lnTo>
                  <a:lnTo>
                    <a:pt x="297" y="284"/>
                  </a:lnTo>
                  <a:lnTo>
                    <a:pt x="298" y="284"/>
                  </a:lnTo>
                  <a:lnTo>
                    <a:pt x="298" y="285"/>
                  </a:lnTo>
                  <a:lnTo>
                    <a:pt x="299" y="285"/>
                  </a:lnTo>
                  <a:lnTo>
                    <a:pt x="299" y="286"/>
                  </a:lnTo>
                  <a:lnTo>
                    <a:pt x="299" y="287"/>
                  </a:lnTo>
                  <a:lnTo>
                    <a:pt x="300" y="287"/>
                  </a:lnTo>
                  <a:lnTo>
                    <a:pt x="300" y="288"/>
                  </a:lnTo>
                  <a:lnTo>
                    <a:pt x="301" y="288"/>
                  </a:lnTo>
                  <a:lnTo>
                    <a:pt x="301" y="289"/>
                  </a:lnTo>
                  <a:lnTo>
                    <a:pt x="302" y="289"/>
                  </a:lnTo>
                  <a:lnTo>
                    <a:pt x="302" y="290"/>
                  </a:lnTo>
                  <a:lnTo>
                    <a:pt x="302" y="289"/>
                  </a:lnTo>
                  <a:lnTo>
                    <a:pt x="303" y="289"/>
                  </a:lnTo>
                  <a:lnTo>
                    <a:pt x="303" y="290"/>
                  </a:lnTo>
                  <a:lnTo>
                    <a:pt x="302" y="290"/>
                  </a:lnTo>
                  <a:lnTo>
                    <a:pt x="302" y="291"/>
                  </a:lnTo>
                  <a:lnTo>
                    <a:pt x="303" y="291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4" y="293"/>
                  </a:lnTo>
                  <a:lnTo>
                    <a:pt x="304" y="292"/>
                  </a:lnTo>
                  <a:lnTo>
                    <a:pt x="304" y="291"/>
                  </a:lnTo>
                  <a:lnTo>
                    <a:pt x="304" y="290"/>
                  </a:lnTo>
                  <a:lnTo>
                    <a:pt x="305" y="290"/>
                  </a:lnTo>
                  <a:lnTo>
                    <a:pt x="305" y="289"/>
                  </a:lnTo>
                  <a:lnTo>
                    <a:pt x="305" y="288"/>
                  </a:lnTo>
                  <a:lnTo>
                    <a:pt x="306" y="288"/>
                  </a:lnTo>
                  <a:lnTo>
                    <a:pt x="306" y="287"/>
                  </a:lnTo>
                  <a:lnTo>
                    <a:pt x="306" y="286"/>
                  </a:lnTo>
                  <a:lnTo>
                    <a:pt x="305" y="286"/>
                  </a:lnTo>
                  <a:lnTo>
                    <a:pt x="305" y="285"/>
                  </a:lnTo>
                  <a:lnTo>
                    <a:pt x="306" y="285"/>
                  </a:lnTo>
                  <a:lnTo>
                    <a:pt x="306" y="284"/>
                  </a:lnTo>
                  <a:lnTo>
                    <a:pt x="307" y="284"/>
                  </a:lnTo>
                  <a:lnTo>
                    <a:pt x="308" y="284"/>
                  </a:lnTo>
                  <a:lnTo>
                    <a:pt x="308" y="283"/>
                  </a:lnTo>
                  <a:lnTo>
                    <a:pt x="308" y="283"/>
                  </a:lnTo>
                  <a:lnTo>
                    <a:pt x="309" y="284"/>
                  </a:lnTo>
                  <a:lnTo>
                    <a:pt x="311" y="286"/>
                  </a:lnTo>
                  <a:lnTo>
                    <a:pt x="312" y="286"/>
                  </a:lnTo>
                  <a:lnTo>
                    <a:pt x="313" y="287"/>
                  </a:lnTo>
                  <a:lnTo>
                    <a:pt x="314" y="287"/>
                  </a:lnTo>
                  <a:lnTo>
                    <a:pt x="315" y="288"/>
                  </a:lnTo>
                  <a:lnTo>
                    <a:pt x="316" y="288"/>
                  </a:lnTo>
                  <a:lnTo>
                    <a:pt x="316" y="289"/>
                  </a:lnTo>
                  <a:lnTo>
                    <a:pt x="317" y="289"/>
                  </a:lnTo>
                  <a:lnTo>
                    <a:pt x="318" y="289"/>
                  </a:lnTo>
                  <a:lnTo>
                    <a:pt x="319" y="289"/>
                  </a:lnTo>
                  <a:lnTo>
                    <a:pt x="320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3" y="293"/>
                  </a:lnTo>
                  <a:lnTo>
                    <a:pt x="323" y="294"/>
                  </a:lnTo>
                  <a:lnTo>
                    <a:pt x="323" y="293"/>
                  </a:lnTo>
                  <a:lnTo>
                    <a:pt x="323" y="292"/>
                  </a:lnTo>
                  <a:lnTo>
                    <a:pt x="323" y="291"/>
                  </a:lnTo>
                  <a:lnTo>
                    <a:pt x="324" y="291"/>
                  </a:lnTo>
                  <a:lnTo>
                    <a:pt x="324" y="290"/>
                  </a:lnTo>
                  <a:lnTo>
                    <a:pt x="325" y="290"/>
                  </a:lnTo>
                  <a:lnTo>
                    <a:pt x="326" y="290"/>
                  </a:lnTo>
                  <a:lnTo>
                    <a:pt x="327" y="290"/>
                  </a:lnTo>
                  <a:lnTo>
                    <a:pt x="327" y="289"/>
                  </a:lnTo>
                  <a:lnTo>
                    <a:pt x="328" y="289"/>
                  </a:lnTo>
                  <a:lnTo>
                    <a:pt x="328" y="290"/>
                  </a:lnTo>
                  <a:lnTo>
                    <a:pt x="329" y="290"/>
                  </a:lnTo>
                  <a:lnTo>
                    <a:pt x="330" y="290"/>
                  </a:lnTo>
                  <a:lnTo>
                    <a:pt x="331" y="291"/>
                  </a:lnTo>
                  <a:lnTo>
                    <a:pt x="332" y="291"/>
                  </a:lnTo>
                  <a:lnTo>
                    <a:pt x="332" y="290"/>
                  </a:lnTo>
                  <a:lnTo>
                    <a:pt x="331" y="290"/>
                  </a:lnTo>
                  <a:lnTo>
                    <a:pt x="331" y="289"/>
                  </a:lnTo>
                  <a:lnTo>
                    <a:pt x="332" y="289"/>
                  </a:lnTo>
                  <a:lnTo>
                    <a:pt x="332" y="288"/>
                  </a:lnTo>
                  <a:lnTo>
                    <a:pt x="332" y="289"/>
                  </a:lnTo>
                  <a:lnTo>
                    <a:pt x="333" y="289"/>
                  </a:lnTo>
                  <a:lnTo>
                    <a:pt x="333" y="288"/>
                  </a:lnTo>
                  <a:lnTo>
                    <a:pt x="334" y="288"/>
                  </a:lnTo>
                  <a:lnTo>
                    <a:pt x="334" y="287"/>
                  </a:lnTo>
                  <a:lnTo>
                    <a:pt x="334" y="286"/>
                  </a:lnTo>
                  <a:lnTo>
                    <a:pt x="333" y="286"/>
                  </a:lnTo>
                  <a:lnTo>
                    <a:pt x="333" y="284"/>
                  </a:lnTo>
                  <a:lnTo>
                    <a:pt x="333" y="283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6" y="284"/>
                  </a:lnTo>
                  <a:lnTo>
                    <a:pt x="337" y="284"/>
                  </a:lnTo>
                  <a:lnTo>
                    <a:pt x="338" y="284"/>
                  </a:lnTo>
                  <a:lnTo>
                    <a:pt x="338" y="285"/>
                  </a:lnTo>
                  <a:lnTo>
                    <a:pt x="339" y="285"/>
                  </a:lnTo>
                  <a:lnTo>
                    <a:pt x="340" y="285"/>
                  </a:lnTo>
                  <a:lnTo>
                    <a:pt x="340" y="286"/>
                  </a:lnTo>
                  <a:lnTo>
                    <a:pt x="341" y="286"/>
                  </a:lnTo>
                  <a:lnTo>
                    <a:pt x="340" y="286"/>
                  </a:lnTo>
                  <a:lnTo>
                    <a:pt x="340" y="287"/>
                  </a:lnTo>
                  <a:lnTo>
                    <a:pt x="341" y="287"/>
                  </a:lnTo>
                  <a:lnTo>
                    <a:pt x="341" y="288"/>
                  </a:lnTo>
                  <a:lnTo>
                    <a:pt x="341" y="287"/>
                  </a:lnTo>
                  <a:lnTo>
                    <a:pt x="341" y="288"/>
                  </a:lnTo>
                  <a:lnTo>
                    <a:pt x="342" y="288"/>
                  </a:lnTo>
                  <a:lnTo>
                    <a:pt x="341" y="289"/>
                  </a:lnTo>
                  <a:lnTo>
                    <a:pt x="341" y="290"/>
                  </a:lnTo>
                  <a:lnTo>
                    <a:pt x="341" y="291"/>
                  </a:lnTo>
                  <a:lnTo>
                    <a:pt x="341" y="292"/>
                  </a:lnTo>
                  <a:lnTo>
                    <a:pt x="342" y="293"/>
                  </a:lnTo>
                  <a:lnTo>
                    <a:pt x="342" y="294"/>
                  </a:lnTo>
                  <a:lnTo>
                    <a:pt x="342" y="295"/>
                  </a:lnTo>
                  <a:lnTo>
                    <a:pt x="341" y="295"/>
                  </a:lnTo>
                  <a:lnTo>
                    <a:pt x="341" y="294"/>
                  </a:lnTo>
                  <a:lnTo>
                    <a:pt x="340" y="295"/>
                  </a:lnTo>
                  <a:lnTo>
                    <a:pt x="340" y="296"/>
                  </a:lnTo>
                  <a:lnTo>
                    <a:pt x="340" y="297"/>
                  </a:lnTo>
                  <a:lnTo>
                    <a:pt x="339" y="296"/>
                  </a:lnTo>
                  <a:lnTo>
                    <a:pt x="338" y="296"/>
                  </a:lnTo>
                  <a:lnTo>
                    <a:pt x="338" y="295"/>
                  </a:lnTo>
                  <a:lnTo>
                    <a:pt x="337" y="295"/>
                  </a:lnTo>
                  <a:lnTo>
                    <a:pt x="336" y="296"/>
                  </a:lnTo>
                  <a:lnTo>
                    <a:pt x="336" y="297"/>
                  </a:lnTo>
                  <a:lnTo>
                    <a:pt x="336" y="298"/>
                  </a:lnTo>
                  <a:lnTo>
                    <a:pt x="336" y="299"/>
                  </a:lnTo>
                  <a:lnTo>
                    <a:pt x="336" y="300"/>
                  </a:lnTo>
                  <a:lnTo>
                    <a:pt x="336" y="300"/>
                  </a:lnTo>
                  <a:lnTo>
                    <a:pt x="337" y="300"/>
                  </a:lnTo>
                  <a:lnTo>
                    <a:pt x="337" y="301"/>
                  </a:lnTo>
                  <a:lnTo>
                    <a:pt x="338" y="301"/>
                  </a:lnTo>
                  <a:lnTo>
                    <a:pt x="338" y="302"/>
                  </a:lnTo>
                  <a:lnTo>
                    <a:pt x="338" y="301"/>
                  </a:lnTo>
                  <a:lnTo>
                    <a:pt x="337" y="301"/>
                  </a:lnTo>
                  <a:lnTo>
                    <a:pt x="336" y="301"/>
                  </a:lnTo>
                  <a:lnTo>
                    <a:pt x="335" y="301"/>
                  </a:lnTo>
                  <a:lnTo>
                    <a:pt x="334" y="300"/>
                  </a:lnTo>
                  <a:lnTo>
                    <a:pt x="334" y="300"/>
                  </a:lnTo>
                  <a:lnTo>
                    <a:pt x="333" y="300"/>
                  </a:lnTo>
                  <a:lnTo>
                    <a:pt x="333" y="299"/>
                  </a:lnTo>
                  <a:lnTo>
                    <a:pt x="333" y="300"/>
                  </a:lnTo>
                  <a:lnTo>
                    <a:pt x="332" y="300"/>
                  </a:lnTo>
                  <a:lnTo>
                    <a:pt x="331" y="300"/>
                  </a:lnTo>
                  <a:lnTo>
                    <a:pt x="330" y="300"/>
                  </a:lnTo>
                  <a:lnTo>
                    <a:pt x="329" y="300"/>
                  </a:lnTo>
                  <a:lnTo>
                    <a:pt x="329" y="301"/>
                  </a:lnTo>
                  <a:lnTo>
                    <a:pt x="328" y="301"/>
                  </a:lnTo>
                  <a:lnTo>
                    <a:pt x="325" y="298"/>
                  </a:lnTo>
                  <a:lnTo>
                    <a:pt x="325" y="299"/>
                  </a:lnTo>
                  <a:lnTo>
                    <a:pt x="325" y="300"/>
                  </a:lnTo>
                  <a:lnTo>
                    <a:pt x="324" y="300"/>
                  </a:lnTo>
                  <a:lnTo>
                    <a:pt x="323" y="300"/>
                  </a:lnTo>
                  <a:lnTo>
                    <a:pt x="323" y="300"/>
                  </a:lnTo>
                  <a:lnTo>
                    <a:pt x="323" y="301"/>
                  </a:lnTo>
                  <a:lnTo>
                    <a:pt x="322" y="301"/>
                  </a:lnTo>
                  <a:lnTo>
                    <a:pt x="322" y="302"/>
                  </a:lnTo>
                  <a:lnTo>
                    <a:pt x="322" y="303"/>
                  </a:lnTo>
                  <a:lnTo>
                    <a:pt x="321" y="303"/>
                  </a:lnTo>
                  <a:lnTo>
                    <a:pt x="321" y="304"/>
                  </a:lnTo>
                  <a:lnTo>
                    <a:pt x="320" y="304"/>
                  </a:lnTo>
                  <a:lnTo>
                    <a:pt x="319" y="304"/>
                  </a:lnTo>
                  <a:lnTo>
                    <a:pt x="319" y="305"/>
                  </a:lnTo>
                  <a:lnTo>
                    <a:pt x="318" y="305"/>
                  </a:lnTo>
                  <a:lnTo>
                    <a:pt x="318" y="306"/>
                  </a:lnTo>
                  <a:lnTo>
                    <a:pt x="317" y="306"/>
                  </a:lnTo>
                  <a:lnTo>
                    <a:pt x="317" y="307"/>
                  </a:lnTo>
                  <a:lnTo>
                    <a:pt x="316" y="307"/>
                  </a:lnTo>
                  <a:lnTo>
                    <a:pt x="316" y="30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6" name="Freeform 114">
              <a:extLst>
                <a:ext uri="{FF2B5EF4-FFF2-40B4-BE49-F238E27FC236}">
                  <a16:creationId xmlns:a16="http://schemas.microsoft.com/office/drawing/2014/main" id="{43535127-9E11-41B9-9DE9-C92B1FDC3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188" y="3602038"/>
              <a:ext cx="1073150" cy="1352550"/>
            </a:xfrm>
            <a:custGeom>
              <a:avLst/>
              <a:gdLst>
                <a:gd name="T0" fmla="*/ 656 w 676"/>
                <a:gd name="T1" fmla="*/ 634 h 852"/>
                <a:gd name="T2" fmla="*/ 649 w 676"/>
                <a:gd name="T3" fmla="*/ 665 h 852"/>
                <a:gd name="T4" fmla="*/ 648 w 676"/>
                <a:gd name="T5" fmla="*/ 700 h 852"/>
                <a:gd name="T6" fmla="*/ 661 w 676"/>
                <a:gd name="T7" fmla="*/ 727 h 852"/>
                <a:gd name="T8" fmla="*/ 660 w 676"/>
                <a:gd name="T9" fmla="*/ 760 h 852"/>
                <a:gd name="T10" fmla="*/ 658 w 676"/>
                <a:gd name="T11" fmla="*/ 797 h 852"/>
                <a:gd name="T12" fmla="*/ 650 w 676"/>
                <a:gd name="T13" fmla="*/ 823 h 852"/>
                <a:gd name="T14" fmla="*/ 641 w 676"/>
                <a:gd name="T15" fmla="*/ 851 h 852"/>
                <a:gd name="T16" fmla="*/ 608 w 676"/>
                <a:gd name="T17" fmla="*/ 849 h 852"/>
                <a:gd name="T18" fmla="*/ 584 w 676"/>
                <a:gd name="T19" fmla="*/ 838 h 852"/>
                <a:gd name="T20" fmla="*/ 577 w 676"/>
                <a:gd name="T21" fmla="*/ 797 h 852"/>
                <a:gd name="T22" fmla="*/ 561 w 676"/>
                <a:gd name="T23" fmla="*/ 760 h 852"/>
                <a:gd name="T24" fmla="*/ 497 w 676"/>
                <a:gd name="T25" fmla="*/ 739 h 852"/>
                <a:gd name="T26" fmla="*/ 481 w 676"/>
                <a:gd name="T27" fmla="*/ 664 h 852"/>
                <a:gd name="T28" fmla="*/ 430 w 676"/>
                <a:gd name="T29" fmla="*/ 537 h 852"/>
                <a:gd name="T30" fmla="*/ 398 w 676"/>
                <a:gd name="T31" fmla="*/ 503 h 852"/>
                <a:gd name="T32" fmla="*/ 358 w 676"/>
                <a:gd name="T33" fmla="*/ 431 h 852"/>
                <a:gd name="T34" fmla="*/ 257 w 676"/>
                <a:gd name="T35" fmla="*/ 432 h 852"/>
                <a:gd name="T36" fmla="*/ 205 w 676"/>
                <a:gd name="T37" fmla="*/ 446 h 852"/>
                <a:gd name="T38" fmla="*/ 135 w 676"/>
                <a:gd name="T39" fmla="*/ 495 h 852"/>
                <a:gd name="T40" fmla="*/ 96 w 676"/>
                <a:gd name="T41" fmla="*/ 501 h 852"/>
                <a:gd name="T42" fmla="*/ 81 w 676"/>
                <a:gd name="T43" fmla="*/ 478 h 852"/>
                <a:gd name="T44" fmla="*/ 80 w 676"/>
                <a:gd name="T45" fmla="*/ 437 h 852"/>
                <a:gd name="T46" fmla="*/ 59 w 676"/>
                <a:gd name="T47" fmla="*/ 398 h 852"/>
                <a:gd name="T48" fmla="*/ 30 w 676"/>
                <a:gd name="T49" fmla="*/ 371 h 852"/>
                <a:gd name="T50" fmla="*/ 45 w 676"/>
                <a:gd name="T51" fmla="*/ 328 h 852"/>
                <a:gd name="T52" fmla="*/ 64 w 676"/>
                <a:gd name="T53" fmla="*/ 280 h 852"/>
                <a:gd name="T54" fmla="*/ 38 w 676"/>
                <a:gd name="T55" fmla="*/ 246 h 852"/>
                <a:gd name="T56" fmla="*/ 4 w 676"/>
                <a:gd name="T57" fmla="*/ 201 h 852"/>
                <a:gd name="T58" fmla="*/ 17 w 676"/>
                <a:gd name="T59" fmla="*/ 145 h 852"/>
                <a:gd name="T60" fmla="*/ 10 w 676"/>
                <a:gd name="T61" fmla="*/ 100 h 852"/>
                <a:gd name="T62" fmla="*/ 12 w 676"/>
                <a:gd name="T63" fmla="*/ 63 h 852"/>
                <a:gd name="T64" fmla="*/ 44 w 676"/>
                <a:gd name="T65" fmla="*/ 34 h 852"/>
                <a:gd name="T66" fmla="*/ 60 w 676"/>
                <a:gd name="T67" fmla="*/ 4 h 852"/>
                <a:gd name="T68" fmla="*/ 91 w 676"/>
                <a:gd name="T69" fmla="*/ 23 h 852"/>
                <a:gd name="T70" fmla="*/ 120 w 676"/>
                <a:gd name="T71" fmla="*/ 46 h 852"/>
                <a:gd name="T72" fmla="*/ 131 w 676"/>
                <a:gd name="T73" fmla="*/ 76 h 852"/>
                <a:gd name="T74" fmla="*/ 159 w 676"/>
                <a:gd name="T75" fmla="*/ 103 h 852"/>
                <a:gd name="T76" fmla="*/ 180 w 676"/>
                <a:gd name="T77" fmla="*/ 109 h 852"/>
                <a:gd name="T78" fmla="*/ 215 w 676"/>
                <a:gd name="T79" fmla="*/ 127 h 852"/>
                <a:gd name="T80" fmla="*/ 243 w 676"/>
                <a:gd name="T81" fmla="*/ 123 h 852"/>
                <a:gd name="T82" fmla="*/ 270 w 676"/>
                <a:gd name="T83" fmla="*/ 123 h 852"/>
                <a:gd name="T84" fmla="*/ 291 w 676"/>
                <a:gd name="T85" fmla="*/ 108 h 852"/>
                <a:gd name="T86" fmla="*/ 301 w 676"/>
                <a:gd name="T87" fmla="*/ 181 h 852"/>
                <a:gd name="T88" fmla="*/ 374 w 676"/>
                <a:gd name="T89" fmla="*/ 180 h 852"/>
                <a:gd name="T90" fmla="*/ 442 w 676"/>
                <a:gd name="T91" fmla="*/ 162 h 852"/>
                <a:gd name="T92" fmla="*/ 474 w 676"/>
                <a:gd name="T93" fmla="*/ 190 h 852"/>
                <a:gd name="T94" fmla="*/ 514 w 676"/>
                <a:gd name="T95" fmla="*/ 213 h 852"/>
                <a:gd name="T96" fmla="*/ 555 w 676"/>
                <a:gd name="T97" fmla="*/ 238 h 852"/>
                <a:gd name="T98" fmla="*/ 594 w 676"/>
                <a:gd name="T99" fmla="*/ 281 h 852"/>
                <a:gd name="T100" fmla="*/ 637 w 676"/>
                <a:gd name="T101" fmla="*/ 291 h 852"/>
                <a:gd name="T102" fmla="*/ 644 w 676"/>
                <a:gd name="T103" fmla="*/ 326 h 852"/>
                <a:gd name="T104" fmla="*/ 655 w 676"/>
                <a:gd name="T105" fmla="*/ 354 h 852"/>
                <a:gd name="T106" fmla="*/ 654 w 676"/>
                <a:gd name="T107" fmla="*/ 379 h 852"/>
                <a:gd name="T108" fmla="*/ 629 w 676"/>
                <a:gd name="T109" fmla="*/ 380 h 852"/>
                <a:gd name="T110" fmla="*/ 602 w 676"/>
                <a:gd name="T111" fmla="*/ 390 h 852"/>
                <a:gd name="T112" fmla="*/ 593 w 676"/>
                <a:gd name="T113" fmla="*/ 410 h 852"/>
                <a:gd name="T114" fmla="*/ 570 w 676"/>
                <a:gd name="T115" fmla="*/ 414 h 852"/>
                <a:gd name="T116" fmla="*/ 538 w 676"/>
                <a:gd name="T117" fmla="*/ 407 h 852"/>
                <a:gd name="T118" fmla="*/ 571 w 676"/>
                <a:gd name="T119" fmla="*/ 455 h 852"/>
                <a:gd name="T120" fmla="*/ 635 w 676"/>
                <a:gd name="T121" fmla="*/ 516 h 852"/>
                <a:gd name="T122" fmla="*/ 628 w 676"/>
                <a:gd name="T123" fmla="*/ 573 h 852"/>
                <a:gd name="T124" fmla="*/ 634 w 676"/>
                <a:gd name="T125" fmla="*/ 63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6" h="852">
                  <a:moveTo>
                    <a:pt x="667" y="619"/>
                  </a:moveTo>
                  <a:lnTo>
                    <a:pt x="667" y="620"/>
                  </a:lnTo>
                  <a:lnTo>
                    <a:pt x="668" y="620"/>
                  </a:lnTo>
                  <a:lnTo>
                    <a:pt x="668" y="621"/>
                  </a:lnTo>
                  <a:lnTo>
                    <a:pt x="669" y="622"/>
                  </a:lnTo>
                  <a:lnTo>
                    <a:pt x="670" y="623"/>
                  </a:lnTo>
                  <a:lnTo>
                    <a:pt x="671" y="624"/>
                  </a:lnTo>
                  <a:lnTo>
                    <a:pt x="672" y="625"/>
                  </a:lnTo>
                  <a:lnTo>
                    <a:pt x="672" y="626"/>
                  </a:lnTo>
                  <a:lnTo>
                    <a:pt x="673" y="626"/>
                  </a:lnTo>
                  <a:lnTo>
                    <a:pt x="673" y="627"/>
                  </a:lnTo>
                  <a:lnTo>
                    <a:pt x="674" y="628"/>
                  </a:lnTo>
                  <a:lnTo>
                    <a:pt x="674" y="629"/>
                  </a:lnTo>
                  <a:lnTo>
                    <a:pt x="675" y="630"/>
                  </a:lnTo>
                  <a:lnTo>
                    <a:pt x="675" y="631"/>
                  </a:lnTo>
                  <a:lnTo>
                    <a:pt x="675" y="632"/>
                  </a:lnTo>
                  <a:lnTo>
                    <a:pt x="675" y="633"/>
                  </a:lnTo>
                  <a:lnTo>
                    <a:pt x="676" y="633"/>
                  </a:lnTo>
                  <a:lnTo>
                    <a:pt x="676" y="634"/>
                  </a:lnTo>
                  <a:lnTo>
                    <a:pt x="676" y="635"/>
                  </a:lnTo>
                  <a:lnTo>
                    <a:pt x="675" y="635"/>
                  </a:lnTo>
                  <a:lnTo>
                    <a:pt x="674" y="635"/>
                  </a:lnTo>
                  <a:lnTo>
                    <a:pt x="674" y="634"/>
                  </a:lnTo>
                  <a:lnTo>
                    <a:pt x="673" y="634"/>
                  </a:lnTo>
                  <a:lnTo>
                    <a:pt x="672" y="634"/>
                  </a:lnTo>
                  <a:lnTo>
                    <a:pt x="671" y="634"/>
                  </a:lnTo>
                  <a:lnTo>
                    <a:pt x="671" y="633"/>
                  </a:lnTo>
                  <a:lnTo>
                    <a:pt x="670" y="632"/>
                  </a:lnTo>
                  <a:lnTo>
                    <a:pt x="669" y="632"/>
                  </a:lnTo>
                  <a:lnTo>
                    <a:pt x="669" y="631"/>
                  </a:lnTo>
                  <a:lnTo>
                    <a:pt x="668" y="630"/>
                  </a:lnTo>
                  <a:lnTo>
                    <a:pt x="667" y="630"/>
                  </a:lnTo>
                  <a:lnTo>
                    <a:pt x="667" y="629"/>
                  </a:lnTo>
                  <a:lnTo>
                    <a:pt x="666" y="629"/>
                  </a:lnTo>
                  <a:lnTo>
                    <a:pt x="665" y="629"/>
                  </a:lnTo>
                  <a:lnTo>
                    <a:pt x="665" y="628"/>
                  </a:lnTo>
                  <a:lnTo>
                    <a:pt x="664" y="628"/>
                  </a:lnTo>
                  <a:lnTo>
                    <a:pt x="664" y="627"/>
                  </a:lnTo>
                  <a:lnTo>
                    <a:pt x="664" y="628"/>
                  </a:lnTo>
                  <a:lnTo>
                    <a:pt x="663" y="628"/>
                  </a:lnTo>
                  <a:lnTo>
                    <a:pt x="663" y="627"/>
                  </a:lnTo>
                  <a:lnTo>
                    <a:pt x="662" y="627"/>
                  </a:lnTo>
                  <a:lnTo>
                    <a:pt x="662" y="628"/>
                  </a:lnTo>
                  <a:lnTo>
                    <a:pt x="661" y="628"/>
                  </a:lnTo>
                  <a:lnTo>
                    <a:pt x="661" y="629"/>
                  </a:lnTo>
                  <a:lnTo>
                    <a:pt x="660" y="629"/>
                  </a:lnTo>
                  <a:lnTo>
                    <a:pt x="659" y="629"/>
                  </a:lnTo>
                  <a:lnTo>
                    <a:pt x="660" y="628"/>
                  </a:lnTo>
                  <a:lnTo>
                    <a:pt x="659" y="628"/>
                  </a:lnTo>
                  <a:lnTo>
                    <a:pt x="658" y="628"/>
                  </a:lnTo>
                  <a:lnTo>
                    <a:pt x="658" y="629"/>
                  </a:lnTo>
                  <a:lnTo>
                    <a:pt x="658" y="630"/>
                  </a:lnTo>
                  <a:lnTo>
                    <a:pt x="657" y="630"/>
                  </a:lnTo>
                  <a:lnTo>
                    <a:pt x="657" y="629"/>
                  </a:lnTo>
                  <a:lnTo>
                    <a:pt x="656" y="629"/>
                  </a:lnTo>
                  <a:lnTo>
                    <a:pt x="656" y="630"/>
                  </a:lnTo>
                  <a:lnTo>
                    <a:pt x="655" y="630"/>
                  </a:lnTo>
                  <a:lnTo>
                    <a:pt x="655" y="631"/>
                  </a:lnTo>
                  <a:lnTo>
                    <a:pt x="655" y="632"/>
                  </a:lnTo>
                  <a:lnTo>
                    <a:pt x="656" y="633"/>
                  </a:lnTo>
                  <a:lnTo>
                    <a:pt x="656" y="634"/>
                  </a:lnTo>
                  <a:lnTo>
                    <a:pt x="657" y="634"/>
                  </a:lnTo>
                  <a:lnTo>
                    <a:pt x="657" y="635"/>
                  </a:lnTo>
                  <a:lnTo>
                    <a:pt x="658" y="636"/>
                  </a:lnTo>
                  <a:lnTo>
                    <a:pt x="658" y="637"/>
                  </a:lnTo>
                  <a:lnTo>
                    <a:pt x="658" y="638"/>
                  </a:lnTo>
                  <a:lnTo>
                    <a:pt x="659" y="638"/>
                  </a:lnTo>
                  <a:lnTo>
                    <a:pt x="659" y="639"/>
                  </a:lnTo>
                  <a:lnTo>
                    <a:pt x="660" y="639"/>
                  </a:lnTo>
                  <a:lnTo>
                    <a:pt x="660" y="641"/>
                  </a:lnTo>
                  <a:lnTo>
                    <a:pt x="660" y="642"/>
                  </a:lnTo>
                  <a:lnTo>
                    <a:pt x="661" y="642"/>
                  </a:lnTo>
                  <a:lnTo>
                    <a:pt x="661" y="643"/>
                  </a:lnTo>
                  <a:lnTo>
                    <a:pt x="660" y="643"/>
                  </a:lnTo>
                  <a:lnTo>
                    <a:pt x="660" y="644"/>
                  </a:lnTo>
                  <a:lnTo>
                    <a:pt x="659" y="644"/>
                  </a:lnTo>
                  <a:lnTo>
                    <a:pt x="659" y="645"/>
                  </a:lnTo>
                  <a:lnTo>
                    <a:pt x="658" y="645"/>
                  </a:lnTo>
                  <a:lnTo>
                    <a:pt x="657" y="645"/>
                  </a:lnTo>
                  <a:lnTo>
                    <a:pt x="657" y="646"/>
                  </a:lnTo>
                  <a:lnTo>
                    <a:pt x="658" y="646"/>
                  </a:lnTo>
                  <a:lnTo>
                    <a:pt x="658" y="647"/>
                  </a:lnTo>
                  <a:lnTo>
                    <a:pt x="657" y="647"/>
                  </a:lnTo>
                  <a:lnTo>
                    <a:pt x="656" y="647"/>
                  </a:lnTo>
                  <a:lnTo>
                    <a:pt x="656" y="648"/>
                  </a:lnTo>
                  <a:lnTo>
                    <a:pt x="655" y="648"/>
                  </a:lnTo>
                  <a:lnTo>
                    <a:pt x="654" y="649"/>
                  </a:lnTo>
                  <a:lnTo>
                    <a:pt x="653" y="649"/>
                  </a:lnTo>
                  <a:lnTo>
                    <a:pt x="652" y="649"/>
                  </a:lnTo>
                  <a:lnTo>
                    <a:pt x="651" y="649"/>
                  </a:lnTo>
                  <a:lnTo>
                    <a:pt x="651" y="648"/>
                  </a:lnTo>
                  <a:lnTo>
                    <a:pt x="651" y="647"/>
                  </a:lnTo>
                  <a:lnTo>
                    <a:pt x="650" y="647"/>
                  </a:lnTo>
                  <a:lnTo>
                    <a:pt x="649" y="648"/>
                  </a:lnTo>
                  <a:lnTo>
                    <a:pt x="649" y="649"/>
                  </a:lnTo>
                  <a:lnTo>
                    <a:pt x="649" y="650"/>
                  </a:lnTo>
                  <a:lnTo>
                    <a:pt x="649" y="651"/>
                  </a:lnTo>
                  <a:lnTo>
                    <a:pt x="649" y="652"/>
                  </a:lnTo>
                  <a:lnTo>
                    <a:pt x="649" y="653"/>
                  </a:lnTo>
                  <a:lnTo>
                    <a:pt x="649" y="653"/>
                  </a:lnTo>
                  <a:lnTo>
                    <a:pt x="649" y="654"/>
                  </a:lnTo>
                  <a:lnTo>
                    <a:pt x="649" y="654"/>
                  </a:lnTo>
                  <a:lnTo>
                    <a:pt x="649" y="654"/>
                  </a:lnTo>
                  <a:lnTo>
                    <a:pt x="649" y="655"/>
                  </a:lnTo>
                  <a:lnTo>
                    <a:pt x="649" y="656"/>
                  </a:lnTo>
                  <a:lnTo>
                    <a:pt x="649" y="656"/>
                  </a:lnTo>
                  <a:lnTo>
                    <a:pt x="649" y="657"/>
                  </a:lnTo>
                  <a:lnTo>
                    <a:pt x="649" y="657"/>
                  </a:lnTo>
                  <a:lnTo>
                    <a:pt x="649" y="658"/>
                  </a:lnTo>
                  <a:lnTo>
                    <a:pt x="648" y="658"/>
                  </a:lnTo>
                  <a:lnTo>
                    <a:pt x="648" y="659"/>
                  </a:lnTo>
                  <a:lnTo>
                    <a:pt x="647" y="659"/>
                  </a:lnTo>
                  <a:lnTo>
                    <a:pt x="647" y="660"/>
                  </a:lnTo>
                  <a:lnTo>
                    <a:pt x="648" y="660"/>
                  </a:lnTo>
                  <a:lnTo>
                    <a:pt x="648" y="661"/>
                  </a:lnTo>
                  <a:lnTo>
                    <a:pt x="647" y="661"/>
                  </a:lnTo>
                  <a:lnTo>
                    <a:pt x="647" y="662"/>
                  </a:lnTo>
                  <a:lnTo>
                    <a:pt x="648" y="662"/>
                  </a:lnTo>
                  <a:lnTo>
                    <a:pt x="649" y="663"/>
                  </a:lnTo>
                  <a:lnTo>
                    <a:pt x="649" y="663"/>
                  </a:lnTo>
                  <a:lnTo>
                    <a:pt x="649" y="664"/>
                  </a:lnTo>
                  <a:lnTo>
                    <a:pt x="649" y="665"/>
                  </a:lnTo>
                  <a:lnTo>
                    <a:pt x="649" y="666"/>
                  </a:lnTo>
                  <a:lnTo>
                    <a:pt x="650" y="666"/>
                  </a:lnTo>
                  <a:lnTo>
                    <a:pt x="649" y="666"/>
                  </a:lnTo>
                  <a:lnTo>
                    <a:pt x="649" y="667"/>
                  </a:lnTo>
                  <a:lnTo>
                    <a:pt x="649" y="668"/>
                  </a:lnTo>
                  <a:lnTo>
                    <a:pt x="650" y="669"/>
                  </a:lnTo>
                  <a:lnTo>
                    <a:pt x="650" y="670"/>
                  </a:lnTo>
                  <a:lnTo>
                    <a:pt x="650" y="671"/>
                  </a:lnTo>
                  <a:lnTo>
                    <a:pt x="650" y="672"/>
                  </a:lnTo>
                  <a:lnTo>
                    <a:pt x="650" y="673"/>
                  </a:lnTo>
                  <a:lnTo>
                    <a:pt x="650" y="674"/>
                  </a:lnTo>
                  <a:lnTo>
                    <a:pt x="649" y="674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9" y="675"/>
                  </a:lnTo>
                  <a:lnTo>
                    <a:pt x="648" y="675"/>
                  </a:lnTo>
                  <a:lnTo>
                    <a:pt x="648" y="675"/>
                  </a:lnTo>
                  <a:lnTo>
                    <a:pt x="649" y="675"/>
                  </a:lnTo>
                  <a:lnTo>
                    <a:pt x="649" y="676"/>
                  </a:lnTo>
                  <a:lnTo>
                    <a:pt x="648" y="676"/>
                  </a:lnTo>
                  <a:lnTo>
                    <a:pt x="648" y="677"/>
                  </a:lnTo>
                  <a:lnTo>
                    <a:pt x="649" y="677"/>
                  </a:lnTo>
                  <a:lnTo>
                    <a:pt x="649" y="678"/>
                  </a:lnTo>
                  <a:lnTo>
                    <a:pt x="649" y="679"/>
                  </a:lnTo>
                  <a:lnTo>
                    <a:pt x="649" y="680"/>
                  </a:lnTo>
                  <a:lnTo>
                    <a:pt x="648" y="680"/>
                  </a:lnTo>
                  <a:lnTo>
                    <a:pt x="648" y="681"/>
                  </a:lnTo>
                  <a:lnTo>
                    <a:pt x="648" y="682"/>
                  </a:lnTo>
                  <a:lnTo>
                    <a:pt x="648" y="683"/>
                  </a:lnTo>
                  <a:lnTo>
                    <a:pt x="647" y="683"/>
                  </a:lnTo>
                  <a:lnTo>
                    <a:pt x="647" y="684"/>
                  </a:lnTo>
                  <a:lnTo>
                    <a:pt x="646" y="684"/>
                  </a:lnTo>
                  <a:lnTo>
                    <a:pt x="647" y="684"/>
                  </a:lnTo>
                  <a:lnTo>
                    <a:pt x="647" y="685"/>
                  </a:lnTo>
                  <a:lnTo>
                    <a:pt x="646" y="685"/>
                  </a:lnTo>
                  <a:lnTo>
                    <a:pt x="646" y="686"/>
                  </a:lnTo>
                  <a:lnTo>
                    <a:pt x="646" y="687"/>
                  </a:lnTo>
                  <a:lnTo>
                    <a:pt x="645" y="687"/>
                  </a:lnTo>
                  <a:lnTo>
                    <a:pt x="645" y="688"/>
                  </a:lnTo>
                  <a:lnTo>
                    <a:pt x="645" y="689"/>
                  </a:lnTo>
                  <a:lnTo>
                    <a:pt x="646" y="690"/>
                  </a:lnTo>
                  <a:lnTo>
                    <a:pt x="646" y="691"/>
                  </a:lnTo>
                  <a:lnTo>
                    <a:pt x="646" y="692"/>
                  </a:lnTo>
                  <a:lnTo>
                    <a:pt x="647" y="692"/>
                  </a:lnTo>
                  <a:lnTo>
                    <a:pt x="647" y="693"/>
                  </a:lnTo>
                  <a:lnTo>
                    <a:pt x="646" y="693"/>
                  </a:lnTo>
                  <a:lnTo>
                    <a:pt x="647" y="694"/>
                  </a:lnTo>
                  <a:lnTo>
                    <a:pt x="647" y="695"/>
                  </a:lnTo>
                  <a:lnTo>
                    <a:pt x="646" y="695"/>
                  </a:lnTo>
                  <a:lnTo>
                    <a:pt x="646" y="694"/>
                  </a:lnTo>
                  <a:lnTo>
                    <a:pt x="646" y="695"/>
                  </a:lnTo>
                  <a:lnTo>
                    <a:pt x="646" y="696"/>
                  </a:lnTo>
                  <a:lnTo>
                    <a:pt x="646" y="697"/>
                  </a:lnTo>
                  <a:lnTo>
                    <a:pt x="646" y="698"/>
                  </a:lnTo>
                  <a:lnTo>
                    <a:pt x="646" y="699"/>
                  </a:lnTo>
                  <a:lnTo>
                    <a:pt x="647" y="699"/>
                  </a:lnTo>
                  <a:lnTo>
                    <a:pt x="648" y="699"/>
                  </a:lnTo>
                  <a:lnTo>
                    <a:pt x="648" y="700"/>
                  </a:lnTo>
                  <a:lnTo>
                    <a:pt x="647" y="700"/>
                  </a:lnTo>
                  <a:lnTo>
                    <a:pt x="648" y="700"/>
                  </a:lnTo>
                  <a:lnTo>
                    <a:pt x="648" y="701"/>
                  </a:lnTo>
                  <a:lnTo>
                    <a:pt x="649" y="701"/>
                  </a:lnTo>
                  <a:lnTo>
                    <a:pt x="649" y="702"/>
                  </a:lnTo>
                  <a:lnTo>
                    <a:pt x="649" y="703"/>
                  </a:lnTo>
                  <a:lnTo>
                    <a:pt x="649" y="705"/>
                  </a:lnTo>
                  <a:lnTo>
                    <a:pt x="650" y="705"/>
                  </a:lnTo>
                  <a:lnTo>
                    <a:pt x="650" y="706"/>
                  </a:lnTo>
                  <a:lnTo>
                    <a:pt x="649" y="706"/>
                  </a:lnTo>
                  <a:lnTo>
                    <a:pt x="649" y="707"/>
                  </a:lnTo>
                  <a:lnTo>
                    <a:pt x="650" y="707"/>
                  </a:lnTo>
                  <a:lnTo>
                    <a:pt x="649" y="707"/>
                  </a:lnTo>
                  <a:lnTo>
                    <a:pt x="649" y="708"/>
                  </a:lnTo>
                  <a:lnTo>
                    <a:pt x="649" y="709"/>
                  </a:lnTo>
                  <a:lnTo>
                    <a:pt x="649" y="708"/>
                  </a:lnTo>
                  <a:lnTo>
                    <a:pt x="650" y="708"/>
                  </a:lnTo>
                  <a:lnTo>
                    <a:pt x="650" y="709"/>
                  </a:lnTo>
                  <a:lnTo>
                    <a:pt x="649" y="709"/>
                  </a:lnTo>
                  <a:lnTo>
                    <a:pt x="650" y="709"/>
                  </a:lnTo>
                  <a:lnTo>
                    <a:pt x="650" y="710"/>
                  </a:lnTo>
                  <a:lnTo>
                    <a:pt x="651" y="710"/>
                  </a:lnTo>
                  <a:lnTo>
                    <a:pt x="651" y="711"/>
                  </a:lnTo>
                  <a:lnTo>
                    <a:pt x="651" y="712"/>
                  </a:lnTo>
                  <a:lnTo>
                    <a:pt x="651" y="711"/>
                  </a:lnTo>
                  <a:lnTo>
                    <a:pt x="652" y="712"/>
                  </a:lnTo>
                  <a:lnTo>
                    <a:pt x="652" y="713"/>
                  </a:lnTo>
                  <a:lnTo>
                    <a:pt x="651" y="713"/>
                  </a:lnTo>
                  <a:lnTo>
                    <a:pt x="652" y="713"/>
                  </a:lnTo>
                  <a:lnTo>
                    <a:pt x="652" y="714"/>
                  </a:lnTo>
                  <a:lnTo>
                    <a:pt x="653" y="714"/>
                  </a:lnTo>
                  <a:lnTo>
                    <a:pt x="653" y="715"/>
                  </a:lnTo>
                  <a:lnTo>
                    <a:pt x="653" y="716"/>
                  </a:lnTo>
                  <a:lnTo>
                    <a:pt x="653" y="717"/>
                  </a:lnTo>
                  <a:lnTo>
                    <a:pt x="654" y="717"/>
                  </a:lnTo>
                  <a:lnTo>
                    <a:pt x="654" y="716"/>
                  </a:lnTo>
                  <a:lnTo>
                    <a:pt x="654" y="715"/>
                  </a:lnTo>
                  <a:lnTo>
                    <a:pt x="654" y="716"/>
                  </a:lnTo>
                  <a:lnTo>
                    <a:pt x="655" y="716"/>
                  </a:lnTo>
                  <a:lnTo>
                    <a:pt x="654" y="716"/>
                  </a:lnTo>
                  <a:lnTo>
                    <a:pt x="654" y="717"/>
                  </a:lnTo>
                  <a:lnTo>
                    <a:pt x="655" y="717"/>
                  </a:lnTo>
                  <a:lnTo>
                    <a:pt x="655" y="718"/>
                  </a:lnTo>
                  <a:lnTo>
                    <a:pt x="655" y="719"/>
                  </a:lnTo>
                  <a:lnTo>
                    <a:pt x="655" y="720"/>
                  </a:lnTo>
                  <a:lnTo>
                    <a:pt x="656" y="720"/>
                  </a:lnTo>
                  <a:lnTo>
                    <a:pt x="655" y="720"/>
                  </a:lnTo>
                  <a:lnTo>
                    <a:pt x="655" y="721"/>
                  </a:lnTo>
                  <a:lnTo>
                    <a:pt x="654" y="721"/>
                  </a:lnTo>
                  <a:lnTo>
                    <a:pt x="655" y="721"/>
                  </a:lnTo>
                  <a:lnTo>
                    <a:pt x="655" y="722"/>
                  </a:lnTo>
                  <a:lnTo>
                    <a:pt x="655" y="723"/>
                  </a:lnTo>
                  <a:lnTo>
                    <a:pt x="655" y="723"/>
                  </a:lnTo>
                  <a:lnTo>
                    <a:pt x="656" y="723"/>
                  </a:lnTo>
                  <a:lnTo>
                    <a:pt x="657" y="723"/>
                  </a:lnTo>
                  <a:lnTo>
                    <a:pt x="657" y="724"/>
                  </a:lnTo>
                  <a:lnTo>
                    <a:pt x="658" y="724"/>
                  </a:lnTo>
                  <a:lnTo>
                    <a:pt x="659" y="724"/>
                  </a:lnTo>
                  <a:lnTo>
                    <a:pt x="659" y="725"/>
                  </a:lnTo>
                  <a:lnTo>
                    <a:pt x="660" y="725"/>
                  </a:lnTo>
                  <a:lnTo>
                    <a:pt x="660" y="726"/>
                  </a:lnTo>
                  <a:lnTo>
                    <a:pt x="661" y="726"/>
                  </a:lnTo>
                  <a:lnTo>
                    <a:pt x="661" y="727"/>
                  </a:lnTo>
                  <a:lnTo>
                    <a:pt x="661" y="728"/>
                  </a:lnTo>
                  <a:lnTo>
                    <a:pt x="662" y="728"/>
                  </a:lnTo>
                  <a:lnTo>
                    <a:pt x="662" y="729"/>
                  </a:lnTo>
                  <a:lnTo>
                    <a:pt x="662" y="730"/>
                  </a:lnTo>
                  <a:lnTo>
                    <a:pt x="662" y="731"/>
                  </a:lnTo>
                  <a:lnTo>
                    <a:pt x="662" y="732"/>
                  </a:lnTo>
                  <a:lnTo>
                    <a:pt x="663" y="732"/>
                  </a:lnTo>
                  <a:lnTo>
                    <a:pt x="662" y="732"/>
                  </a:lnTo>
                  <a:lnTo>
                    <a:pt x="662" y="733"/>
                  </a:lnTo>
                  <a:lnTo>
                    <a:pt x="663" y="733"/>
                  </a:lnTo>
                  <a:lnTo>
                    <a:pt x="662" y="733"/>
                  </a:lnTo>
                  <a:lnTo>
                    <a:pt x="663" y="733"/>
                  </a:lnTo>
                  <a:lnTo>
                    <a:pt x="663" y="734"/>
                  </a:lnTo>
                  <a:lnTo>
                    <a:pt x="663" y="735"/>
                  </a:lnTo>
                  <a:lnTo>
                    <a:pt x="664" y="735"/>
                  </a:lnTo>
                  <a:lnTo>
                    <a:pt x="664" y="736"/>
                  </a:lnTo>
                  <a:lnTo>
                    <a:pt x="664" y="737"/>
                  </a:lnTo>
                  <a:lnTo>
                    <a:pt x="665" y="737"/>
                  </a:lnTo>
                  <a:lnTo>
                    <a:pt x="665" y="738"/>
                  </a:lnTo>
                  <a:lnTo>
                    <a:pt x="664" y="738"/>
                  </a:lnTo>
                  <a:lnTo>
                    <a:pt x="664" y="739"/>
                  </a:lnTo>
                  <a:lnTo>
                    <a:pt x="665" y="739"/>
                  </a:lnTo>
                  <a:lnTo>
                    <a:pt x="664" y="739"/>
                  </a:lnTo>
                  <a:lnTo>
                    <a:pt x="664" y="740"/>
                  </a:lnTo>
                  <a:lnTo>
                    <a:pt x="665" y="740"/>
                  </a:lnTo>
                  <a:lnTo>
                    <a:pt x="665" y="741"/>
                  </a:lnTo>
                  <a:lnTo>
                    <a:pt x="664" y="741"/>
                  </a:lnTo>
                  <a:lnTo>
                    <a:pt x="664" y="742"/>
                  </a:lnTo>
                  <a:lnTo>
                    <a:pt x="665" y="742"/>
                  </a:lnTo>
                  <a:lnTo>
                    <a:pt x="665" y="743"/>
                  </a:lnTo>
                  <a:lnTo>
                    <a:pt x="664" y="743"/>
                  </a:lnTo>
                  <a:lnTo>
                    <a:pt x="665" y="743"/>
                  </a:lnTo>
                  <a:lnTo>
                    <a:pt x="665" y="744"/>
                  </a:lnTo>
                  <a:lnTo>
                    <a:pt x="665" y="745"/>
                  </a:lnTo>
                  <a:lnTo>
                    <a:pt x="664" y="745"/>
                  </a:lnTo>
                  <a:lnTo>
                    <a:pt x="665" y="745"/>
                  </a:lnTo>
                  <a:lnTo>
                    <a:pt x="665" y="746"/>
                  </a:lnTo>
                  <a:lnTo>
                    <a:pt x="664" y="747"/>
                  </a:lnTo>
                  <a:lnTo>
                    <a:pt x="664" y="746"/>
                  </a:lnTo>
                  <a:lnTo>
                    <a:pt x="663" y="746"/>
                  </a:lnTo>
                  <a:lnTo>
                    <a:pt x="663" y="747"/>
                  </a:lnTo>
                  <a:lnTo>
                    <a:pt x="663" y="748"/>
                  </a:lnTo>
                  <a:lnTo>
                    <a:pt x="664" y="748"/>
                  </a:lnTo>
                  <a:lnTo>
                    <a:pt x="664" y="749"/>
                  </a:lnTo>
                  <a:lnTo>
                    <a:pt x="664" y="750"/>
                  </a:lnTo>
                  <a:lnTo>
                    <a:pt x="663" y="750"/>
                  </a:lnTo>
                  <a:lnTo>
                    <a:pt x="663" y="751"/>
                  </a:lnTo>
                  <a:lnTo>
                    <a:pt x="664" y="752"/>
                  </a:lnTo>
                  <a:lnTo>
                    <a:pt x="663" y="752"/>
                  </a:lnTo>
                  <a:lnTo>
                    <a:pt x="662" y="752"/>
                  </a:lnTo>
                  <a:lnTo>
                    <a:pt x="662" y="753"/>
                  </a:lnTo>
                  <a:lnTo>
                    <a:pt x="662" y="754"/>
                  </a:lnTo>
                  <a:lnTo>
                    <a:pt x="662" y="755"/>
                  </a:lnTo>
                  <a:lnTo>
                    <a:pt x="662" y="756"/>
                  </a:lnTo>
                  <a:lnTo>
                    <a:pt x="662" y="757"/>
                  </a:lnTo>
                  <a:lnTo>
                    <a:pt x="661" y="757"/>
                  </a:lnTo>
                  <a:lnTo>
                    <a:pt x="661" y="758"/>
                  </a:lnTo>
                  <a:lnTo>
                    <a:pt x="661" y="759"/>
                  </a:lnTo>
                  <a:lnTo>
                    <a:pt x="660" y="760"/>
                  </a:lnTo>
                  <a:lnTo>
                    <a:pt x="661" y="760"/>
                  </a:lnTo>
                  <a:lnTo>
                    <a:pt x="660" y="760"/>
                  </a:lnTo>
                  <a:lnTo>
                    <a:pt x="660" y="761"/>
                  </a:lnTo>
                  <a:lnTo>
                    <a:pt x="659" y="761"/>
                  </a:lnTo>
                  <a:lnTo>
                    <a:pt x="660" y="761"/>
                  </a:lnTo>
                  <a:lnTo>
                    <a:pt x="660" y="762"/>
                  </a:lnTo>
                  <a:lnTo>
                    <a:pt x="660" y="763"/>
                  </a:lnTo>
                  <a:lnTo>
                    <a:pt x="660" y="764"/>
                  </a:lnTo>
                  <a:lnTo>
                    <a:pt x="661" y="764"/>
                  </a:lnTo>
                  <a:lnTo>
                    <a:pt x="661" y="763"/>
                  </a:lnTo>
                  <a:lnTo>
                    <a:pt x="661" y="764"/>
                  </a:lnTo>
                  <a:lnTo>
                    <a:pt x="660" y="764"/>
                  </a:lnTo>
                  <a:lnTo>
                    <a:pt x="660" y="765"/>
                  </a:lnTo>
                  <a:lnTo>
                    <a:pt x="660" y="766"/>
                  </a:lnTo>
                  <a:lnTo>
                    <a:pt x="661" y="767"/>
                  </a:lnTo>
                  <a:lnTo>
                    <a:pt x="660" y="767"/>
                  </a:lnTo>
                  <a:lnTo>
                    <a:pt x="660" y="768"/>
                  </a:lnTo>
                  <a:lnTo>
                    <a:pt x="660" y="769"/>
                  </a:lnTo>
                  <a:lnTo>
                    <a:pt x="661" y="768"/>
                  </a:lnTo>
                  <a:lnTo>
                    <a:pt x="661" y="769"/>
                  </a:lnTo>
                  <a:lnTo>
                    <a:pt x="661" y="770"/>
                  </a:lnTo>
                  <a:lnTo>
                    <a:pt x="661" y="771"/>
                  </a:lnTo>
                  <a:lnTo>
                    <a:pt x="662" y="772"/>
                  </a:lnTo>
                  <a:lnTo>
                    <a:pt x="662" y="772"/>
                  </a:lnTo>
                  <a:lnTo>
                    <a:pt x="661" y="773"/>
                  </a:lnTo>
                  <a:lnTo>
                    <a:pt x="661" y="774"/>
                  </a:lnTo>
                  <a:lnTo>
                    <a:pt x="661" y="775"/>
                  </a:lnTo>
                  <a:lnTo>
                    <a:pt x="661" y="776"/>
                  </a:lnTo>
                  <a:lnTo>
                    <a:pt x="661" y="777"/>
                  </a:lnTo>
                  <a:lnTo>
                    <a:pt x="662" y="778"/>
                  </a:lnTo>
                  <a:lnTo>
                    <a:pt x="661" y="778"/>
                  </a:lnTo>
                  <a:lnTo>
                    <a:pt x="661" y="779"/>
                  </a:lnTo>
                  <a:lnTo>
                    <a:pt x="661" y="780"/>
                  </a:lnTo>
                  <a:lnTo>
                    <a:pt x="660" y="780"/>
                  </a:lnTo>
                  <a:lnTo>
                    <a:pt x="661" y="780"/>
                  </a:lnTo>
                  <a:lnTo>
                    <a:pt x="661" y="781"/>
                  </a:lnTo>
                  <a:lnTo>
                    <a:pt x="660" y="781"/>
                  </a:lnTo>
                  <a:lnTo>
                    <a:pt x="660" y="782"/>
                  </a:lnTo>
                  <a:lnTo>
                    <a:pt x="661" y="782"/>
                  </a:lnTo>
                  <a:lnTo>
                    <a:pt x="660" y="782"/>
                  </a:lnTo>
                  <a:lnTo>
                    <a:pt x="660" y="783"/>
                  </a:lnTo>
                  <a:lnTo>
                    <a:pt x="661" y="783"/>
                  </a:lnTo>
                  <a:lnTo>
                    <a:pt x="661" y="784"/>
                  </a:lnTo>
                  <a:lnTo>
                    <a:pt x="661" y="785"/>
                  </a:lnTo>
                  <a:lnTo>
                    <a:pt x="661" y="786"/>
                  </a:lnTo>
                  <a:lnTo>
                    <a:pt x="660" y="786"/>
                  </a:lnTo>
                  <a:lnTo>
                    <a:pt x="660" y="787"/>
                  </a:lnTo>
                  <a:lnTo>
                    <a:pt x="660" y="788"/>
                  </a:lnTo>
                  <a:lnTo>
                    <a:pt x="661" y="788"/>
                  </a:lnTo>
                  <a:lnTo>
                    <a:pt x="660" y="788"/>
                  </a:lnTo>
                  <a:lnTo>
                    <a:pt x="660" y="789"/>
                  </a:lnTo>
                  <a:lnTo>
                    <a:pt x="661" y="789"/>
                  </a:lnTo>
                  <a:lnTo>
                    <a:pt x="660" y="789"/>
                  </a:lnTo>
                  <a:lnTo>
                    <a:pt x="660" y="790"/>
                  </a:lnTo>
                  <a:lnTo>
                    <a:pt x="661" y="790"/>
                  </a:lnTo>
                  <a:lnTo>
                    <a:pt x="661" y="791"/>
                  </a:lnTo>
                  <a:lnTo>
                    <a:pt x="660" y="791"/>
                  </a:lnTo>
                  <a:lnTo>
                    <a:pt x="660" y="792"/>
                  </a:lnTo>
                  <a:lnTo>
                    <a:pt x="659" y="793"/>
                  </a:lnTo>
                  <a:lnTo>
                    <a:pt x="658" y="794"/>
                  </a:lnTo>
                  <a:lnTo>
                    <a:pt x="658" y="795"/>
                  </a:lnTo>
                  <a:lnTo>
                    <a:pt x="658" y="796"/>
                  </a:lnTo>
                  <a:lnTo>
                    <a:pt x="658" y="797"/>
                  </a:lnTo>
                  <a:lnTo>
                    <a:pt x="659" y="798"/>
                  </a:lnTo>
                  <a:lnTo>
                    <a:pt x="658" y="798"/>
                  </a:lnTo>
                  <a:lnTo>
                    <a:pt x="658" y="799"/>
                  </a:lnTo>
                  <a:lnTo>
                    <a:pt x="657" y="799"/>
                  </a:lnTo>
                  <a:lnTo>
                    <a:pt x="657" y="800"/>
                  </a:lnTo>
                  <a:lnTo>
                    <a:pt x="656" y="800"/>
                  </a:lnTo>
                  <a:lnTo>
                    <a:pt x="656" y="801"/>
                  </a:lnTo>
                  <a:lnTo>
                    <a:pt x="656" y="802"/>
                  </a:lnTo>
                  <a:lnTo>
                    <a:pt x="657" y="802"/>
                  </a:lnTo>
                  <a:lnTo>
                    <a:pt x="656" y="802"/>
                  </a:lnTo>
                  <a:lnTo>
                    <a:pt x="656" y="803"/>
                  </a:lnTo>
                  <a:lnTo>
                    <a:pt x="656" y="802"/>
                  </a:lnTo>
                  <a:lnTo>
                    <a:pt x="656" y="803"/>
                  </a:lnTo>
                  <a:lnTo>
                    <a:pt x="655" y="803"/>
                  </a:lnTo>
                  <a:lnTo>
                    <a:pt x="655" y="804"/>
                  </a:lnTo>
                  <a:lnTo>
                    <a:pt x="656" y="804"/>
                  </a:lnTo>
                  <a:lnTo>
                    <a:pt x="656" y="805"/>
                  </a:lnTo>
                  <a:lnTo>
                    <a:pt x="656" y="806"/>
                  </a:lnTo>
                  <a:lnTo>
                    <a:pt x="655" y="806"/>
                  </a:lnTo>
                  <a:lnTo>
                    <a:pt x="655" y="807"/>
                  </a:lnTo>
                  <a:lnTo>
                    <a:pt x="654" y="807"/>
                  </a:lnTo>
                  <a:lnTo>
                    <a:pt x="654" y="808"/>
                  </a:lnTo>
                  <a:lnTo>
                    <a:pt x="653" y="808"/>
                  </a:lnTo>
                  <a:lnTo>
                    <a:pt x="653" y="809"/>
                  </a:lnTo>
                  <a:lnTo>
                    <a:pt x="653" y="810"/>
                  </a:lnTo>
                  <a:lnTo>
                    <a:pt x="652" y="810"/>
                  </a:lnTo>
                  <a:lnTo>
                    <a:pt x="651" y="810"/>
                  </a:lnTo>
                  <a:lnTo>
                    <a:pt x="651" y="811"/>
                  </a:lnTo>
                  <a:lnTo>
                    <a:pt x="651" y="812"/>
                  </a:lnTo>
                  <a:lnTo>
                    <a:pt x="651" y="811"/>
                  </a:lnTo>
                  <a:lnTo>
                    <a:pt x="652" y="811"/>
                  </a:lnTo>
                  <a:lnTo>
                    <a:pt x="652" y="812"/>
                  </a:lnTo>
                  <a:lnTo>
                    <a:pt x="652" y="813"/>
                  </a:lnTo>
                  <a:lnTo>
                    <a:pt x="653" y="814"/>
                  </a:lnTo>
                  <a:lnTo>
                    <a:pt x="653" y="815"/>
                  </a:lnTo>
                  <a:lnTo>
                    <a:pt x="654" y="815"/>
                  </a:lnTo>
                  <a:lnTo>
                    <a:pt x="654" y="816"/>
                  </a:lnTo>
                  <a:lnTo>
                    <a:pt x="653" y="816"/>
                  </a:lnTo>
                  <a:lnTo>
                    <a:pt x="653" y="817"/>
                  </a:lnTo>
                  <a:lnTo>
                    <a:pt x="653" y="818"/>
                  </a:lnTo>
                  <a:lnTo>
                    <a:pt x="653" y="819"/>
                  </a:lnTo>
                  <a:lnTo>
                    <a:pt x="654" y="819"/>
                  </a:lnTo>
                  <a:lnTo>
                    <a:pt x="654" y="820"/>
                  </a:lnTo>
                  <a:lnTo>
                    <a:pt x="653" y="820"/>
                  </a:lnTo>
                  <a:lnTo>
                    <a:pt x="652" y="820"/>
                  </a:lnTo>
                  <a:lnTo>
                    <a:pt x="652" y="820"/>
                  </a:lnTo>
                  <a:lnTo>
                    <a:pt x="651" y="820"/>
                  </a:lnTo>
                  <a:lnTo>
                    <a:pt x="651" y="821"/>
                  </a:lnTo>
                  <a:lnTo>
                    <a:pt x="651" y="820"/>
                  </a:lnTo>
                  <a:lnTo>
                    <a:pt x="650" y="820"/>
                  </a:lnTo>
                  <a:lnTo>
                    <a:pt x="650" y="821"/>
                  </a:lnTo>
                  <a:lnTo>
                    <a:pt x="649" y="821"/>
                  </a:lnTo>
                  <a:lnTo>
                    <a:pt x="649" y="822"/>
                  </a:lnTo>
                  <a:lnTo>
                    <a:pt x="650" y="822"/>
                  </a:lnTo>
                  <a:lnTo>
                    <a:pt x="650" y="821"/>
                  </a:lnTo>
                  <a:lnTo>
                    <a:pt x="651" y="821"/>
                  </a:lnTo>
                  <a:lnTo>
                    <a:pt x="651" y="822"/>
                  </a:lnTo>
                  <a:lnTo>
                    <a:pt x="650" y="822"/>
                  </a:lnTo>
                  <a:lnTo>
                    <a:pt x="649" y="822"/>
                  </a:lnTo>
                  <a:lnTo>
                    <a:pt x="649" y="823"/>
                  </a:lnTo>
                  <a:lnTo>
                    <a:pt x="650" y="823"/>
                  </a:lnTo>
                  <a:lnTo>
                    <a:pt x="649" y="823"/>
                  </a:lnTo>
                  <a:lnTo>
                    <a:pt x="649" y="824"/>
                  </a:lnTo>
                  <a:lnTo>
                    <a:pt x="649" y="825"/>
                  </a:lnTo>
                  <a:lnTo>
                    <a:pt x="650" y="825"/>
                  </a:lnTo>
                  <a:lnTo>
                    <a:pt x="650" y="826"/>
                  </a:lnTo>
                  <a:lnTo>
                    <a:pt x="649" y="826"/>
                  </a:lnTo>
                  <a:lnTo>
                    <a:pt x="649" y="827"/>
                  </a:lnTo>
                  <a:lnTo>
                    <a:pt x="649" y="828"/>
                  </a:lnTo>
                  <a:lnTo>
                    <a:pt x="650" y="829"/>
                  </a:lnTo>
                  <a:lnTo>
                    <a:pt x="650" y="830"/>
                  </a:lnTo>
                  <a:lnTo>
                    <a:pt x="650" y="831"/>
                  </a:lnTo>
                  <a:lnTo>
                    <a:pt x="651" y="831"/>
                  </a:lnTo>
                  <a:lnTo>
                    <a:pt x="651" y="832"/>
                  </a:lnTo>
                  <a:lnTo>
                    <a:pt x="651" y="833"/>
                  </a:lnTo>
                  <a:lnTo>
                    <a:pt x="651" y="834"/>
                  </a:lnTo>
                  <a:lnTo>
                    <a:pt x="652" y="834"/>
                  </a:lnTo>
                  <a:lnTo>
                    <a:pt x="652" y="835"/>
                  </a:lnTo>
                  <a:lnTo>
                    <a:pt x="652" y="836"/>
                  </a:lnTo>
                  <a:lnTo>
                    <a:pt x="653" y="836"/>
                  </a:lnTo>
                  <a:lnTo>
                    <a:pt x="652" y="836"/>
                  </a:lnTo>
                  <a:lnTo>
                    <a:pt x="653" y="837"/>
                  </a:lnTo>
                  <a:lnTo>
                    <a:pt x="652" y="837"/>
                  </a:lnTo>
                  <a:lnTo>
                    <a:pt x="652" y="838"/>
                  </a:lnTo>
                  <a:lnTo>
                    <a:pt x="652" y="839"/>
                  </a:lnTo>
                  <a:lnTo>
                    <a:pt x="653" y="839"/>
                  </a:lnTo>
                  <a:lnTo>
                    <a:pt x="652" y="839"/>
                  </a:lnTo>
                  <a:lnTo>
                    <a:pt x="652" y="840"/>
                  </a:lnTo>
                  <a:lnTo>
                    <a:pt x="653" y="840"/>
                  </a:lnTo>
                  <a:lnTo>
                    <a:pt x="653" y="841"/>
                  </a:lnTo>
                  <a:lnTo>
                    <a:pt x="652" y="841"/>
                  </a:lnTo>
                  <a:lnTo>
                    <a:pt x="652" y="842"/>
                  </a:lnTo>
                  <a:lnTo>
                    <a:pt x="653" y="842"/>
                  </a:lnTo>
                  <a:lnTo>
                    <a:pt x="653" y="843"/>
                  </a:lnTo>
                  <a:lnTo>
                    <a:pt x="652" y="843"/>
                  </a:lnTo>
                  <a:lnTo>
                    <a:pt x="652" y="844"/>
                  </a:lnTo>
                  <a:lnTo>
                    <a:pt x="653" y="844"/>
                  </a:lnTo>
                  <a:lnTo>
                    <a:pt x="652" y="844"/>
                  </a:lnTo>
                  <a:lnTo>
                    <a:pt x="651" y="844"/>
                  </a:lnTo>
                  <a:lnTo>
                    <a:pt x="651" y="845"/>
                  </a:lnTo>
                  <a:lnTo>
                    <a:pt x="650" y="845"/>
                  </a:lnTo>
                  <a:lnTo>
                    <a:pt x="650" y="846"/>
                  </a:lnTo>
                  <a:lnTo>
                    <a:pt x="651" y="846"/>
                  </a:lnTo>
                  <a:lnTo>
                    <a:pt x="650" y="846"/>
                  </a:lnTo>
                  <a:lnTo>
                    <a:pt x="649" y="846"/>
                  </a:lnTo>
                  <a:lnTo>
                    <a:pt x="649" y="847"/>
                  </a:lnTo>
                  <a:lnTo>
                    <a:pt x="650" y="847"/>
                  </a:lnTo>
                  <a:lnTo>
                    <a:pt x="649" y="847"/>
                  </a:lnTo>
                  <a:lnTo>
                    <a:pt x="649" y="847"/>
                  </a:lnTo>
                  <a:lnTo>
                    <a:pt x="649" y="848"/>
                  </a:lnTo>
                  <a:lnTo>
                    <a:pt x="648" y="849"/>
                  </a:lnTo>
                  <a:lnTo>
                    <a:pt x="647" y="849"/>
                  </a:lnTo>
                  <a:lnTo>
                    <a:pt x="646" y="849"/>
                  </a:lnTo>
                  <a:lnTo>
                    <a:pt x="646" y="850"/>
                  </a:lnTo>
                  <a:lnTo>
                    <a:pt x="645" y="850"/>
                  </a:lnTo>
                  <a:lnTo>
                    <a:pt x="644" y="850"/>
                  </a:lnTo>
                  <a:lnTo>
                    <a:pt x="644" y="851"/>
                  </a:lnTo>
                  <a:lnTo>
                    <a:pt x="644" y="850"/>
                  </a:lnTo>
                  <a:lnTo>
                    <a:pt x="643" y="850"/>
                  </a:lnTo>
                  <a:lnTo>
                    <a:pt x="642" y="850"/>
                  </a:lnTo>
                  <a:lnTo>
                    <a:pt x="642" y="851"/>
                  </a:lnTo>
                  <a:lnTo>
                    <a:pt x="641" y="851"/>
                  </a:lnTo>
                  <a:lnTo>
                    <a:pt x="641" y="852"/>
                  </a:lnTo>
                  <a:lnTo>
                    <a:pt x="640" y="852"/>
                  </a:lnTo>
                  <a:lnTo>
                    <a:pt x="640" y="851"/>
                  </a:lnTo>
                  <a:lnTo>
                    <a:pt x="639" y="851"/>
                  </a:lnTo>
                  <a:lnTo>
                    <a:pt x="639" y="850"/>
                  </a:lnTo>
                  <a:lnTo>
                    <a:pt x="638" y="850"/>
                  </a:lnTo>
                  <a:lnTo>
                    <a:pt x="637" y="850"/>
                  </a:lnTo>
                  <a:lnTo>
                    <a:pt x="636" y="850"/>
                  </a:lnTo>
                  <a:lnTo>
                    <a:pt x="635" y="850"/>
                  </a:lnTo>
                  <a:lnTo>
                    <a:pt x="635" y="851"/>
                  </a:lnTo>
                  <a:lnTo>
                    <a:pt x="634" y="851"/>
                  </a:lnTo>
                  <a:lnTo>
                    <a:pt x="633" y="851"/>
                  </a:lnTo>
                  <a:lnTo>
                    <a:pt x="633" y="850"/>
                  </a:lnTo>
                  <a:lnTo>
                    <a:pt x="632" y="850"/>
                  </a:lnTo>
                  <a:lnTo>
                    <a:pt x="631" y="850"/>
                  </a:lnTo>
                  <a:lnTo>
                    <a:pt x="630" y="850"/>
                  </a:lnTo>
                  <a:lnTo>
                    <a:pt x="629" y="850"/>
                  </a:lnTo>
                  <a:lnTo>
                    <a:pt x="628" y="850"/>
                  </a:lnTo>
                  <a:lnTo>
                    <a:pt x="627" y="850"/>
                  </a:lnTo>
                  <a:lnTo>
                    <a:pt x="627" y="849"/>
                  </a:lnTo>
                  <a:lnTo>
                    <a:pt x="626" y="849"/>
                  </a:lnTo>
                  <a:lnTo>
                    <a:pt x="626" y="848"/>
                  </a:lnTo>
                  <a:lnTo>
                    <a:pt x="625" y="849"/>
                  </a:lnTo>
                  <a:lnTo>
                    <a:pt x="625" y="848"/>
                  </a:lnTo>
                  <a:lnTo>
                    <a:pt x="624" y="848"/>
                  </a:lnTo>
                  <a:lnTo>
                    <a:pt x="624" y="847"/>
                  </a:lnTo>
                  <a:lnTo>
                    <a:pt x="624" y="846"/>
                  </a:lnTo>
                  <a:lnTo>
                    <a:pt x="623" y="846"/>
                  </a:lnTo>
                  <a:lnTo>
                    <a:pt x="622" y="846"/>
                  </a:lnTo>
                  <a:lnTo>
                    <a:pt x="622" y="847"/>
                  </a:lnTo>
                  <a:lnTo>
                    <a:pt x="621" y="847"/>
                  </a:lnTo>
                  <a:lnTo>
                    <a:pt x="620" y="847"/>
                  </a:lnTo>
                  <a:lnTo>
                    <a:pt x="621" y="847"/>
                  </a:lnTo>
                  <a:lnTo>
                    <a:pt x="621" y="848"/>
                  </a:lnTo>
                  <a:lnTo>
                    <a:pt x="620" y="848"/>
                  </a:lnTo>
                  <a:lnTo>
                    <a:pt x="620" y="847"/>
                  </a:lnTo>
                  <a:lnTo>
                    <a:pt x="619" y="847"/>
                  </a:lnTo>
                  <a:lnTo>
                    <a:pt x="619" y="846"/>
                  </a:lnTo>
                  <a:lnTo>
                    <a:pt x="618" y="846"/>
                  </a:lnTo>
                  <a:lnTo>
                    <a:pt x="618" y="847"/>
                  </a:lnTo>
                  <a:lnTo>
                    <a:pt x="618" y="848"/>
                  </a:lnTo>
                  <a:lnTo>
                    <a:pt x="617" y="848"/>
                  </a:lnTo>
                  <a:lnTo>
                    <a:pt x="616" y="848"/>
                  </a:lnTo>
                  <a:lnTo>
                    <a:pt x="615" y="848"/>
                  </a:lnTo>
                  <a:lnTo>
                    <a:pt x="615" y="847"/>
                  </a:lnTo>
                  <a:lnTo>
                    <a:pt x="615" y="848"/>
                  </a:lnTo>
                  <a:lnTo>
                    <a:pt x="614" y="847"/>
                  </a:lnTo>
                  <a:lnTo>
                    <a:pt x="614" y="846"/>
                  </a:lnTo>
                  <a:lnTo>
                    <a:pt x="613" y="846"/>
                  </a:lnTo>
                  <a:lnTo>
                    <a:pt x="613" y="847"/>
                  </a:lnTo>
                  <a:lnTo>
                    <a:pt x="612" y="847"/>
                  </a:lnTo>
                  <a:lnTo>
                    <a:pt x="613" y="847"/>
                  </a:lnTo>
                  <a:lnTo>
                    <a:pt x="613" y="848"/>
                  </a:lnTo>
                  <a:lnTo>
                    <a:pt x="612" y="848"/>
                  </a:lnTo>
                  <a:lnTo>
                    <a:pt x="612" y="849"/>
                  </a:lnTo>
                  <a:lnTo>
                    <a:pt x="611" y="849"/>
                  </a:lnTo>
                  <a:lnTo>
                    <a:pt x="610" y="849"/>
                  </a:lnTo>
                  <a:lnTo>
                    <a:pt x="610" y="850"/>
                  </a:lnTo>
                  <a:lnTo>
                    <a:pt x="609" y="850"/>
                  </a:lnTo>
                  <a:lnTo>
                    <a:pt x="609" y="849"/>
                  </a:lnTo>
                  <a:lnTo>
                    <a:pt x="608" y="849"/>
                  </a:lnTo>
                  <a:lnTo>
                    <a:pt x="609" y="849"/>
                  </a:lnTo>
                  <a:lnTo>
                    <a:pt x="608" y="849"/>
                  </a:lnTo>
                  <a:lnTo>
                    <a:pt x="608" y="848"/>
                  </a:lnTo>
                  <a:lnTo>
                    <a:pt x="607" y="848"/>
                  </a:lnTo>
                  <a:lnTo>
                    <a:pt x="607" y="849"/>
                  </a:lnTo>
                  <a:lnTo>
                    <a:pt x="606" y="849"/>
                  </a:lnTo>
                  <a:lnTo>
                    <a:pt x="605" y="849"/>
                  </a:lnTo>
                  <a:lnTo>
                    <a:pt x="605" y="850"/>
                  </a:lnTo>
                  <a:lnTo>
                    <a:pt x="605" y="849"/>
                  </a:lnTo>
                  <a:lnTo>
                    <a:pt x="604" y="849"/>
                  </a:lnTo>
                  <a:lnTo>
                    <a:pt x="604" y="850"/>
                  </a:lnTo>
                  <a:lnTo>
                    <a:pt x="603" y="850"/>
                  </a:lnTo>
                  <a:lnTo>
                    <a:pt x="602" y="850"/>
                  </a:lnTo>
                  <a:lnTo>
                    <a:pt x="601" y="850"/>
                  </a:lnTo>
                  <a:lnTo>
                    <a:pt x="601" y="851"/>
                  </a:lnTo>
                  <a:lnTo>
                    <a:pt x="601" y="851"/>
                  </a:lnTo>
                  <a:lnTo>
                    <a:pt x="600" y="851"/>
                  </a:lnTo>
                  <a:lnTo>
                    <a:pt x="600" y="852"/>
                  </a:lnTo>
                  <a:lnTo>
                    <a:pt x="599" y="852"/>
                  </a:lnTo>
                  <a:lnTo>
                    <a:pt x="598" y="852"/>
                  </a:lnTo>
                  <a:lnTo>
                    <a:pt x="597" y="851"/>
                  </a:lnTo>
                  <a:lnTo>
                    <a:pt x="597" y="852"/>
                  </a:lnTo>
                  <a:lnTo>
                    <a:pt x="596" y="852"/>
                  </a:lnTo>
                  <a:lnTo>
                    <a:pt x="596" y="851"/>
                  </a:lnTo>
                  <a:lnTo>
                    <a:pt x="595" y="851"/>
                  </a:lnTo>
                  <a:lnTo>
                    <a:pt x="595" y="852"/>
                  </a:lnTo>
                  <a:lnTo>
                    <a:pt x="594" y="852"/>
                  </a:lnTo>
                  <a:lnTo>
                    <a:pt x="594" y="851"/>
                  </a:lnTo>
                  <a:lnTo>
                    <a:pt x="593" y="851"/>
                  </a:lnTo>
                  <a:lnTo>
                    <a:pt x="593" y="850"/>
                  </a:lnTo>
                  <a:lnTo>
                    <a:pt x="593" y="849"/>
                  </a:lnTo>
                  <a:lnTo>
                    <a:pt x="593" y="848"/>
                  </a:lnTo>
                  <a:lnTo>
                    <a:pt x="592" y="848"/>
                  </a:lnTo>
                  <a:lnTo>
                    <a:pt x="591" y="848"/>
                  </a:lnTo>
                  <a:lnTo>
                    <a:pt x="591" y="847"/>
                  </a:lnTo>
                  <a:lnTo>
                    <a:pt x="590" y="847"/>
                  </a:lnTo>
                  <a:lnTo>
                    <a:pt x="590" y="846"/>
                  </a:lnTo>
                  <a:lnTo>
                    <a:pt x="590" y="847"/>
                  </a:lnTo>
                  <a:lnTo>
                    <a:pt x="589" y="847"/>
                  </a:lnTo>
                  <a:lnTo>
                    <a:pt x="589" y="846"/>
                  </a:lnTo>
                  <a:lnTo>
                    <a:pt x="590" y="846"/>
                  </a:lnTo>
                  <a:lnTo>
                    <a:pt x="589" y="846"/>
                  </a:lnTo>
                  <a:lnTo>
                    <a:pt x="589" y="845"/>
                  </a:lnTo>
                  <a:lnTo>
                    <a:pt x="590" y="845"/>
                  </a:lnTo>
                  <a:lnTo>
                    <a:pt x="590" y="844"/>
                  </a:lnTo>
                  <a:lnTo>
                    <a:pt x="589" y="844"/>
                  </a:lnTo>
                  <a:lnTo>
                    <a:pt x="588" y="844"/>
                  </a:lnTo>
                  <a:lnTo>
                    <a:pt x="588" y="843"/>
                  </a:lnTo>
                  <a:lnTo>
                    <a:pt x="588" y="842"/>
                  </a:lnTo>
                  <a:lnTo>
                    <a:pt x="588" y="841"/>
                  </a:lnTo>
                  <a:lnTo>
                    <a:pt x="587" y="841"/>
                  </a:lnTo>
                  <a:lnTo>
                    <a:pt x="586" y="841"/>
                  </a:lnTo>
                  <a:lnTo>
                    <a:pt x="586" y="842"/>
                  </a:lnTo>
                  <a:lnTo>
                    <a:pt x="585" y="842"/>
                  </a:lnTo>
                  <a:lnTo>
                    <a:pt x="585" y="843"/>
                  </a:lnTo>
                  <a:lnTo>
                    <a:pt x="585" y="842"/>
                  </a:lnTo>
                  <a:lnTo>
                    <a:pt x="584" y="842"/>
                  </a:lnTo>
                  <a:lnTo>
                    <a:pt x="584" y="841"/>
                  </a:lnTo>
                  <a:lnTo>
                    <a:pt x="584" y="840"/>
                  </a:lnTo>
                  <a:lnTo>
                    <a:pt x="584" y="839"/>
                  </a:lnTo>
                  <a:lnTo>
                    <a:pt x="584" y="838"/>
                  </a:lnTo>
                  <a:lnTo>
                    <a:pt x="584" y="837"/>
                  </a:lnTo>
                  <a:lnTo>
                    <a:pt x="584" y="836"/>
                  </a:lnTo>
                  <a:lnTo>
                    <a:pt x="583" y="836"/>
                  </a:lnTo>
                  <a:lnTo>
                    <a:pt x="582" y="836"/>
                  </a:lnTo>
                  <a:lnTo>
                    <a:pt x="581" y="836"/>
                  </a:lnTo>
                  <a:lnTo>
                    <a:pt x="581" y="835"/>
                  </a:lnTo>
                  <a:lnTo>
                    <a:pt x="581" y="834"/>
                  </a:lnTo>
                  <a:lnTo>
                    <a:pt x="580" y="834"/>
                  </a:lnTo>
                  <a:lnTo>
                    <a:pt x="580" y="833"/>
                  </a:lnTo>
                  <a:lnTo>
                    <a:pt x="580" y="832"/>
                  </a:lnTo>
                  <a:lnTo>
                    <a:pt x="580" y="831"/>
                  </a:lnTo>
                  <a:lnTo>
                    <a:pt x="579" y="831"/>
                  </a:lnTo>
                  <a:lnTo>
                    <a:pt x="579" y="830"/>
                  </a:lnTo>
                  <a:lnTo>
                    <a:pt x="579" y="829"/>
                  </a:lnTo>
                  <a:lnTo>
                    <a:pt x="579" y="830"/>
                  </a:lnTo>
                  <a:lnTo>
                    <a:pt x="579" y="829"/>
                  </a:lnTo>
                  <a:lnTo>
                    <a:pt x="578" y="829"/>
                  </a:lnTo>
                  <a:lnTo>
                    <a:pt x="579" y="829"/>
                  </a:lnTo>
                  <a:lnTo>
                    <a:pt x="579" y="828"/>
                  </a:lnTo>
                  <a:lnTo>
                    <a:pt x="579" y="827"/>
                  </a:lnTo>
                  <a:lnTo>
                    <a:pt x="578" y="827"/>
                  </a:lnTo>
                  <a:lnTo>
                    <a:pt x="577" y="827"/>
                  </a:lnTo>
                  <a:lnTo>
                    <a:pt x="577" y="826"/>
                  </a:lnTo>
                  <a:lnTo>
                    <a:pt x="578" y="826"/>
                  </a:lnTo>
                  <a:lnTo>
                    <a:pt x="578" y="825"/>
                  </a:lnTo>
                  <a:lnTo>
                    <a:pt x="578" y="824"/>
                  </a:lnTo>
                  <a:lnTo>
                    <a:pt x="577" y="824"/>
                  </a:lnTo>
                  <a:lnTo>
                    <a:pt x="577" y="823"/>
                  </a:lnTo>
                  <a:lnTo>
                    <a:pt x="577" y="822"/>
                  </a:lnTo>
                  <a:lnTo>
                    <a:pt x="577" y="821"/>
                  </a:lnTo>
                  <a:lnTo>
                    <a:pt x="577" y="820"/>
                  </a:lnTo>
                  <a:lnTo>
                    <a:pt x="577" y="820"/>
                  </a:lnTo>
                  <a:lnTo>
                    <a:pt x="576" y="820"/>
                  </a:lnTo>
                  <a:lnTo>
                    <a:pt x="576" y="819"/>
                  </a:lnTo>
                  <a:lnTo>
                    <a:pt x="576" y="818"/>
                  </a:lnTo>
                  <a:lnTo>
                    <a:pt x="575" y="818"/>
                  </a:lnTo>
                  <a:lnTo>
                    <a:pt x="576" y="818"/>
                  </a:lnTo>
                  <a:lnTo>
                    <a:pt x="576" y="817"/>
                  </a:lnTo>
                  <a:lnTo>
                    <a:pt x="576" y="816"/>
                  </a:lnTo>
                  <a:lnTo>
                    <a:pt x="576" y="815"/>
                  </a:lnTo>
                  <a:lnTo>
                    <a:pt x="576" y="814"/>
                  </a:lnTo>
                  <a:lnTo>
                    <a:pt x="576" y="813"/>
                  </a:lnTo>
                  <a:lnTo>
                    <a:pt x="577" y="813"/>
                  </a:lnTo>
                  <a:lnTo>
                    <a:pt x="577" y="812"/>
                  </a:lnTo>
                  <a:lnTo>
                    <a:pt x="577" y="811"/>
                  </a:lnTo>
                  <a:lnTo>
                    <a:pt x="577" y="810"/>
                  </a:lnTo>
                  <a:lnTo>
                    <a:pt x="578" y="810"/>
                  </a:lnTo>
                  <a:lnTo>
                    <a:pt x="578" y="809"/>
                  </a:lnTo>
                  <a:lnTo>
                    <a:pt x="578" y="808"/>
                  </a:lnTo>
                  <a:lnTo>
                    <a:pt x="578" y="807"/>
                  </a:lnTo>
                  <a:lnTo>
                    <a:pt x="578" y="806"/>
                  </a:lnTo>
                  <a:lnTo>
                    <a:pt x="578" y="805"/>
                  </a:lnTo>
                  <a:lnTo>
                    <a:pt x="578" y="804"/>
                  </a:lnTo>
                  <a:lnTo>
                    <a:pt x="578" y="803"/>
                  </a:lnTo>
                  <a:lnTo>
                    <a:pt x="578" y="802"/>
                  </a:lnTo>
                  <a:lnTo>
                    <a:pt x="577" y="802"/>
                  </a:lnTo>
                  <a:lnTo>
                    <a:pt x="577" y="801"/>
                  </a:lnTo>
                  <a:lnTo>
                    <a:pt x="577" y="800"/>
                  </a:lnTo>
                  <a:lnTo>
                    <a:pt x="577" y="799"/>
                  </a:lnTo>
                  <a:lnTo>
                    <a:pt x="577" y="798"/>
                  </a:lnTo>
                  <a:lnTo>
                    <a:pt x="577" y="797"/>
                  </a:lnTo>
                  <a:lnTo>
                    <a:pt x="577" y="796"/>
                  </a:lnTo>
                  <a:lnTo>
                    <a:pt x="577" y="795"/>
                  </a:lnTo>
                  <a:lnTo>
                    <a:pt x="578" y="795"/>
                  </a:lnTo>
                  <a:lnTo>
                    <a:pt x="578" y="794"/>
                  </a:lnTo>
                  <a:lnTo>
                    <a:pt x="579" y="794"/>
                  </a:lnTo>
                  <a:lnTo>
                    <a:pt x="579" y="793"/>
                  </a:lnTo>
                  <a:lnTo>
                    <a:pt x="579" y="792"/>
                  </a:lnTo>
                  <a:lnTo>
                    <a:pt x="580" y="792"/>
                  </a:lnTo>
                  <a:lnTo>
                    <a:pt x="579" y="791"/>
                  </a:lnTo>
                  <a:lnTo>
                    <a:pt x="579" y="790"/>
                  </a:lnTo>
                  <a:lnTo>
                    <a:pt x="579" y="789"/>
                  </a:lnTo>
                  <a:lnTo>
                    <a:pt x="579" y="788"/>
                  </a:lnTo>
                  <a:lnTo>
                    <a:pt x="578" y="788"/>
                  </a:lnTo>
                  <a:lnTo>
                    <a:pt x="579" y="788"/>
                  </a:lnTo>
                  <a:lnTo>
                    <a:pt x="579" y="787"/>
                  </a:lnTo>
                  <a:lnTo>
                    <a:pt x="579" y="786"/>
                  </a:lnTo>
                  <a:lnTo>
                    <a:pt x="579" y="785"/>
                  </a:lnTo>
                  <a:lnTo>
                    <a:pt x="578" y="785"/>
                  </a:lnTo>
                  <a:lnTo>
                    <a:pt x="579" y="785"/>
                  </a:lnTo>
                  <a:lnTo>
                    <a:pt x="578" y="785"/>
                  </a:lnTo>
                  <a:lnTo>
                    <a:pt x="578" y="784"/>
                  </a:lnTo>
                  <a:lnTo>
                    <a:pt x="577" y="784"/>
                  </a:lnTo>
                  <a:lnTo>
                    <a:pt x="577" y="783"/>
                  </a:lnTo>
                  <a:lnTo>
                    <a:pt x="577" y="782"/>
                  </a:lnTo>
                  <a:lnTo>
                    <a:pt x="576" y="782"/>
                  </a:lnTo>
                  <a:lnTo>
                    <a:pt x="575" y="781"/>
                  </a:lnTo>
                  <a:lnTo>
                    <a:pt x="575" y="780"/>
                  </a:lnTo>
                  <a:lnTo>
                    <a:pt x="574" y="780"/>
                  </a:lnTo>
                  <a:lnTo>
                    <a:pt x="574" y="779"/>
                  </a:lnTo>
                  <a:lnTo>
                    <a:pt x="574" y="778"/>
                  </a:lnTo>
                  <a:lnTo>
                    <a:pt x="573" y="778"/>
                  </a:lnTo>
                  <a:lnTo>
                    <a:pt x="572" y="778"/>
                  </a:lnTo>
                  <a:lnTo>
                    <a:pt x="572" y="777"/>
                  </a:lnTo>
                  <a:lnTo>
                    <a:pt x="571" y="777"/>
                  </a:lnTo>
                  <a:lnTo>
                    <a:pt x="571" y="776"/>
                  </a:lnTo>
                  <a:lnTo>
                    <a:pt x="570" y="776"/>
                  </a:lnTo>
                  <a:lnTo>
                    <a:pt x="570" y="775"/>
                  </a:lnTo>
                  <a:lnTo>
                    <a:pt x="569" y="775"/>
                  </a:lnTo>
                  <a:lnTo>
                    <a:pt x="568" y="775"/>
                  </a:lnTo>
                  <a:lnTo>
                    <a:pt x="568" y="774"/>
                  </a:lnTo>
                  <a:lnTo>
                    <a:pt x="567" y="774"/>
                  </a:lnTo>
                  <a:lnTo>
                    <a:pt x="567" y="773"/>
                  </a:lnTo>
                  <a:lnTo>
                    <a:pt x="567" y="772"/>
                  </a:lnTo>
                  <a:lnTo>
                    <a:pt x="567" y="772"/>
                  </a:lnTo>
                  <a:lnTo>
                    <a:pt x="566" y="771"/>
                  </a:lnTo>
                  <a:lnTo>
                    <a:pt x="566" y="770"/>
                  </a:lnTo>
                  <a:lnTo>
                    <a:pt x="566" y="769"/>
                  </a:lnTo>
                  <a:lnTo>
                    <a:pt x="566" y="768"/>
                  </a:lnTo>
                  <a:lnTo>
                    <a:pt x="566" y="767"/>
                  </a:lnTo>
                  <a:lnTo>
                    <a:pt x="566" y="766"/>
                  </a:lnTo>
                  <a:lnTo>
                    <a:pt x="565" y="766"/>
                  </a:lnTo>
                  <a:lnTo>
                    <a:pt x="565" y="765"/>
                  </a:lnTo>
                  <a:lnTo>
                    <a:pt x="564" y="765"/>
                  </a:lnTo>
                  <a:lnTo>
                    <a:pt x="564" y="764"/>
                  </a:lnTo>
                  <a:lnTo>
                    <a:pt x="563" y="764"/>
                  </a:lnTo>
                  <a:lnTo>
                    <a:pt x="563" y="763"/>
                  </a:lnTo>
                  <a:lnTo>
                    <a:pt x="562" y="763"/>
                  </a:lnTo>
                  <a:lnTo>
                    <a:pt x="562" y="762"/>
                  </a:lnTo>
                  <a:lnTo>
                    <a:pt x="562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1" y="759"/>
                  </a:lnTo>
                  <a:lnTo>
                    <a:pt x="562" y="759"/>
                  </a:lnTo>
                  <a:lnTo>
                    <a:pt x="562" y="758"/>
                  </a:lnTo>
                  <a:lnTo>
                    <a:pt x="562" y="757"/>
                  </a:lnTo>
                  <a:lnTo>
                    <a:pt x="562" y="756"/>
                  </a:lnTo>
                  <a:lnTo>
                    <a:pt x="563" y="755"/>
                  </a:lnTo>
                  <a:lnTo>
                    <a:pt x="564" y="755"/>
                  </a:lnTo>
                  <a:lnTo>
                    <a:pt x="564" y="754"/>
                  </a:lnTo>
                  <a:lnTo>
                    <a:pt x="564" y="753"/>
                  </a:lnTo>
                  <a:lnTo>
                    <a:pt x="564" y="752"/>
                  </a:lnTo>
                  <a:lnTo>
                    <a:pt x="564" y="751"/>
                  </a:lnTo>
                  <a:lnTo>
                    <a:pt x="564" y="750"/>
                  </a:lnTo>
                  <a:lnTo>
                    <a:pt x="565" y="750"/>
                  </a:lnTo>
                  <a:lnTo>
                    <a:pt x="565" y="749"/>
                  </a:lnTo>
                  <a:lnTo>
                    <a:pt x="565" y="748"/>
                  </a:lnTo>
                  <a:lnTo>
                    <a:pt x="566" y="748"/>
                  </a:lnTo>
                  <a:lnTo>
                    <a:pt x="566" y="747"/>
                  </a:lnTo>
                  <a:lnTo>
                    <a:pt x="567" y="747"/>
                  </a:lnTo>
                  <a:lnTo>
                    <a:pt x="567" y="746"/>
                  </a:lnTo>
                  <a:lnTo>
                    <a:pt x="568" y="746"/>
                  </a:lnTo>
                  <a:lnTo>
                    <a:pt x="569" y="746"/>
                  </a:lnTo>
                  <a:lnTo>
                    <a:pt x="569" y="745"/>
                  </a:lnTo>
                  <a:lnTo>
                    <a:pt x="570" y="745"/>
                  </a:lnTo>
                  <a:lnTo>
                    <a:pt x="570" y="746"/>
                  </a:lnTo>
                  <a:lnTo>
                    <a:pt x="571" y="746"/>
                  </a:lnTo>
                  <a:lnTo>
                    <a:pt x="572" y="746"/>
                  </a:lnTo>
                  <a:lnTo>
                    <a:pt x="572" y="745"/>
                  </a:lnTo>
                  <a:lnTo>
                    <a:pt x="573" y="745"/>
                  </a:lnTo>
                  <a:lnTo>
                    <a:pt x="573" y="744"/>
                  </a:lnTo>
                  <a:lnTo>
                    <a:pt x="567" y="744"/>
                  </a:lnTo>
                  <a:lnTo>
                    <a:pt x="566" y="744"/>
                  </a:lnTo>
                  <a:lnTo>
                    <a:pt x="564" y="743"/>
                  </a:lnTo>
                  <a:lnTo>
                    <a:pt x="562" y="743"/>
                  </a:lnTo>
                  <a:lnTo>
                    <a:pt x="561" y="743"/>
                  </a:lnTo>
                  <a:lnTo>
                    <a:pt x="557" y="743"/>
                  </a:lnTo>
                  <a:lnTo>
                    <a:pt x="553" y="743"/>
                  </a:lnTo>
                  <a:lnTo>
                    <a:pt x="552" y="743"/>
                  </a:lnTo>
                  <a:lnTo>
                    <a:pt x="545" y="742"/>
                  </a:lnTo>
                  <a:lnTo>
                    <a:pt x="544" y="742"/>
                  </a:lnTo>
                  <a:lnTo>
                    <a:pt x="543" y="742"/>
                  </a:lnTo>
                  <a:lnTo>
                    <a:pt x="542" y="742"/>
                  </a:lnTo>
                  <a:lnTo>
                    <a:pt x="541" y="742"/>
                  </a:lnTo>
                  <a:lnTo>
                    <a:pt x="540" y="742"/>
                  </a:lnTo>
                  <a:lnTo>
                    <a:pt x="538" y="742"/>
                  </a:lnTo>
                  <a:lnTo>
                    <a:pt x="537" y="742"/>
                  </a:lnTo>
                  <a:lnTo>
                    <a:pt x="535" y="742"/>
                  </a:lnTo>
                  <a:lnTo>
                    <a:pt x="534" y="741"/>
                  </a:lnTo>
                  <a:lnTo>
                    <a:pt x="532" y="741"/>
                  </a:lnTo>
                  <a:lnTo>
                    <a:pt x="531" y="741"/>
                  </a:lnTo>
                  <a:lnTo>
                    <a:pt x="526" y="741"/>
                  </a:lnTo>
                  <a:lnTo>
                    <a:pt x="525" y="741"/>
                  </a:lnTo>
                  <a:lnTo>
                    <a:pt x="516" y="740"/>
                  </a:lnTo>
                  <a:lnTo>
                    <a:pt x="509" y="740"/>
                  </a:lnTo>
                  <a:lnTo>
                    <a:pt x="507" y="740"/>
                  </a:lnTo>
                  <a:lnTo>
                    <a:pt x="506" y="740"/>
                  </a:lnTo>
                  <a:lnTo>
                    <a:pt x="505" y="740"/>
                  </a:lnTo>
                  <a:lnTo>
                    <a:pt x="505" y="740"/>
                  </a:lnTo>
                  <a:lnTo>
                    <a:pt x="503" y="740"/>
                  </a:lnTo>
                  <a:lnTo>
                    <a:pt x="502" y="739"/>
                  </a:lnTo>
                  <a:lnTo>
                    <a:pt x="498" y="739"/>
                  </a:lnTo>
                  <a:lnTo>
                    <a:pt x="497" y="739"/>
                  </a:lnTo>
                  <a:lnTo>
                    <a:pt x="496" y="739"/>
                  </a:lnTo>
                  <a:lnTo>
                    <a:pt x="495" y="739"/>
                  </a:lnTo>
                  <a:lnTo>
                    <a:pt x="494" y="739"/>
                  </a:lnTo>
                  <a:lnTo>
                    <a:pt x="493" y="739"/>
                  </a:lnTo>
                  <a:lnTo>
                    <a:pt x="492" y="739"/>
                  </a:lnTo>
                  <a:lnTo>
                    <a:pt x="488" y="739"/>
                  </a:lnTo>
                  <a:lnTo>
                    <a:pt x="487" y="739"/>
                  </a:lnTo>
                  <a:lnTo>
                    <a:pt x="482" y="738"/>
                  </a:lnTo>
                  <a:lnTo>
                    <a:pt x="482" y="737"/>
                  </a:lnTo>
                  <a:lnTo>
                    <a:pt x="482" y="736"/>
                  </a:lnTo>
                  <a:lnTo>
                    <a:pt x="482" y="734"/>
                  </a:lnTo>
                  <a:lnTo>
                    <a:pt x="482" y="732"/>
                  </a:lnTo>
                  <a:lnTo>
                    <a:pt x="482" y="731"/>
                  </a:lnTo>
                  <a:lnTo>
                    <a:pt x="482" y="728"/>
                  </a:lnTo>
                  <a:lnTo>
                    <a:pt x="482" y="727"/>
                  </a:lnTo>
                  <a:lnTo>
                    <a:pt x="482" y="726"/>
                  </a:lnTo>
                  <a:lnTo>
                    <a:pt x="482" y="725"/>
                  </a:lnTo>
                  <a:lnTo>
                    <a:pt x="482" y="724"/>
                  </a:lnTo>
                  <a:lnTo>
                    <a:pt x="482" y="723"/>
                  </a:lnTo>
                  <a:lnTo>
                    <a:pt x="482" y="723"/>
                  </a:lnTo>
                  <a:lnTo>
                    <a:pt x="479" y="723"/>
                  </a:lnTo>
                  <a:lnTo>
                    <a:pt x="476" y="723"/>
                  </a:lnTo>
                  <a:lnTo>
                    <a:pt x="476" y="721"/>
                  </a:lnTo>
                  <a:lnTo>
                    <a:pt x="476" y="719"/>
                  </a:lnTo>
                  <a:lnTo>
                    <a:pt x="476" y="718"/>
                  </a:lnTo>
                  <a:lnTo>
                    <a:pt x="476" y="716"/>
                  </a:lnTo>
                  <a:lnTo>
                    <a:pt x="476" y="710"/>
                  </a:lnTo>
                  <a:lnTo>
                    <a:pt x="476" y="708"/>
                  </a:lnTo>
                  <a:lnTo>
                    <a:pt x="476" y="706"/>
                  </a:lnTo>
                  <a:lnTo>
                    <a:pt x="476" y="704"/>
                  </a:lnTo>
                  <a:lnTo>
                    <a:pt x="476" y="703"/>
                  </a:lnTo>
                  <a:lnTo>
                    <a:pt x="476" y="700"/>
                  </a:lnTo>
                  <a:lnTo>
                    <a:pt x="477" y="699"/>
                  </a:lnTo>
                  <a:lnTo>
                    <a:pt x="477" y="698"/>
                  </a:lnTo>
                  <a:lnTo>
                    <a:pt x="477" y="696"/>
                  </a:lnTo>
                  <a:lnTo>
                    <a:pt x="477" y="694"/>
                  </a:lnTo>
                  <a:lnTo>
                    <a:pt x="477" y="692"/>
                  </a:lnTo>
                  <a:lnTo>
                    <a:pt x="477" y="691"/>
                  </a:lnTo>
                  <a:lnTo>
                    <a:pt x="477" y="690"/>
                  </a:lnTo>
                  <a:lnTo>
                    <a:pt x="477" y="686"/>
                  </a:lnTo>
                  <a:lnTo>
                    <a:pt x="477" y="685"/>
                  </a:lnTo>
                  <a:lnTo>
                    <a:pt x="477" y="684"/>
                  </a:lnTo>
                  <a:lnTo>
                    <a:pt x="477" y="683"/>
                  </a:lnTo>
                  <a:lnTo>
                    <a:pt x="477" y="682"/>
                  </a:lnTo>
                  <a:lnTo>
                    <a:pt x="476" y="681"/>
                  </a:lnTo>
                  <a:lnTo>
                    <a:pt x="476" y="679"/>
                  </a:lnTo>
                  <a:lnTo>
                    <a:pt x="475" y="679"/>
                  </a:lnTo>
                  <a:lnTo>
                    <a:pt x="475" y="678"/>
                  </a:lnTo>
                  <a:lnTo>
                    <a:pt x="474" y="676"/>
                  </a:lnTo>
                  <a:lnTo>
                    <a:pt x="474" y="675"/>
                  </a:lnTo>
                  <a:lnTo>
                    <a:pt x="474" y="675"/>
                  </a:lnTo>
                  <a:lnTo>
                    <a:pt x="474" y="674"/>
                  </a:lnTo>
                  <a:lnTo>
                    <a:pt x="474" y="672"/>
                  </a:lnTo>
                  <a:lnTo>
                    <a:pt x="474" y="670"/>
                  </a:lnTo>
                  <a:lnTo>
                    <a:pt x="475" y="670"/>
                  </a:lnTo>
                  <a:lnTo>
                    <a:pt x="477" y="670"/>
                  </a:lnTo>
                  <a:lnTo>
                    <a:pt x="479" y="670"/>
                  </a:lnTo>
                  <a:lnTo>
                    <a:pt x="481" y="670"/>
                  </a:lnTo>
                  <a:lnTo>
                    <a:pt x="481" y="669"/>
                  </a:lnTo>
                  <a:lnTo>
                    <a:pt x="481" y="667"/>
                  </a:lnTo>
                  <a:lnTo>
                    <a:pt x="481" y="664"/>
                  </a:lnTo>
                  <a:lnTo>
                    <a:pt x="481" y="663"/>
                  </a:lnTo>
                  <a:lnTo>
                    <a:pt x="479" y="663"/>
                  </a:lnTo>
                  <a:lnTo>
                    <a:pt x="478" y="663"/>
                  </a:lnTo>
                  <a:lnTo>
                    <a:pt x="477" y="663"/>
                  </a:lnTo>
                  <a:lnTo>
                    <a:pt x="476" y="663"/>
                  </a:lnTo>
                  <a:lnTo>
                    <a:pt x="475" y="663"/>
                  </a:lnTo>
                  <a:lnTo>
                    <a:pt x="474" y="663"/>
                  </a:lnTo>
                  <a:lnTo>
                    <a:pt x="474" y="662"/>
                  </a:lnTo>
                  <a:lnTo>
                    <a:pt x="474" y="661"/>
                  </a:lnTo>
                  <a:lnTo>
                    <a:pt x="474" y="660"/>
                  </a:lnTo>
                  <a:lnTo>
                    <a:pt x="474" y="659"/>
                  </a:lnTo>
                  <a:lnTo>
                    <a:pt x="474" y="658"/>
                  </a:lnTo>
                  <a:lnTo>
                    <a:pt x="474" y="657"/>
                  </a:lnTo>
                  <a:lnTo>
                    <a:pt x="474" y="656"/>
                  </a:lnTo>
                  <a:lnTo>
                    <a:pt x="473" y="655"/>
                  </a:lnTo>
                  <a:lnTo>
                    <a:pt x="473" y="652"/>
                  </a:lnTo>
                  <a:lnTo>
                    <a:pt x="473" y="646"/>
                  </a:lnTo>
                  <a:lnTo>
                    <a:pt x="473" y="643"/>
                  </a:lnTo>
                  <a:lnTo>
                    <a:pt x="473" y="642"/>
                  </a:lnTo>
                  <a:lnTo>
                    <a:pt x="473" y="641"/>
                  </a:lnTo>
                  <a:lnTo>
                    <a:pt x="473" y="640"/>
                  </a:lnTo>
                  <a:lnTo>
                    <a:pt x="473" y="638"/>
                  </a:lnTo>
                  <a:lnTo>
                    <a:pt x="473" y="635"/>
                  </a:lnTo>
                  <a:lnTo>
                    <a:pt x="473" y="634"/>
                  </a:lnTo>
                  <a:lnTo>
                    <a:pt x="473" y="629"/>
                  </a:lnTo>
                  <a:lnTo>
                    <a:pt x="473" y="628"/>
                  </a:lnTo>
                  <a:lnTo>
                    <a:pt x="473" y="616"/>
                  </a:lnTo>
                  <a:lnTo>
                    <a:pt x="471" y="617"/>
                  </a:lnTo>
                  <a:lnTo>
                    <a:pt x="465" y="617"/>
                  </a:lnTo>
                  <a:lnTo>
                    <a:pt x="463" y="617"/>
                  </a:lnTo>
                  <a:lnTo>
                    <a:pt x="458" y="617"/>
                  </a:lnTo>
                  <a:lnTo>
                    <a:pt x="457" y="617"/>
                  </a:lnTo>
                  <a:lnTo>
                    <a:pt x="451" y="617"/>
                  </a:lnTo>
                  <a:lnTo>
                    <a:pt x="450" y="617"/>
                  </a:lnTo>
                  <a:lnTo>
                    <a:pt x="448" y="617"/>
                  </a:lnTo>
                  <a:lnTo>
                    <a:pt x="447" y="617"/>
                  </a:lnTo>
                  <a:lnTo>
                    <a:pt x="448" y="610"/>
                  </a:lnTo>
                  <a:lnTo>
                    <a:pt x="448" y="597"/>
                  </a:lnTo>
                  <a:lnTo>
                    <a:pt x="448" y="593"/>
                  </a:lnTo>
                  <a:lnTo>
                    <a:pt x="448" y="587"/>
                  </a:lnTo>
                  <a:lnTo>
                    <a:pt x="448" y="578"/>
                  </a:lnTo>
                  <a:lnTo>
                    <a:pt x="448" y="564"/>
                  </a:lnTo>
                  <a:lnTo>
                    <a:pt x="448" y="560"/>
                  </a:lnTo>
                  <a:lnTo>
                    <a:pt x="448" y="556"/>
                  </a:lnTo>
                  <a:lnTo>
                    <a:pt x="448" y="554"/>
                  </a:lnTo>
                  <a:lnTo>
                    <a:pt x="448" y="550"/>
                  </a:lnTo>
                  <a:lnTo>
                    <a:pt x="448" y="548"/>
                  </a:lnTo>
                  <a:lnTo>
                    <a:pt x="448" y="543"/>
                  </a:lnTo>
                  <a:lnTo>
                    <a:pt x="447" y="543"/>
                  </a:lnTo>
                  <a:lnTo>
                    <a:pt x="441" y="543"/>
                  </a:lnTo>
                  <a:lnTo>
                    <a:pt x="437" y="543"/>
                  </a:lnTo>
                  <a:lnTo>
                    <a:pt x="435" y="543"/>
                  </a:lnTo>
                  <a:lnTo>
                    <a:pt x="435" y="542"/>
                  </a:lnTo>
                  <a:lnTo>
                    <a:pt x="435" y="541"/>
                  </a:lnTo>
                  <a:lnTo>
                    <a:pt x="434" y="541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1" y="538"/>
                  </a:lnTo>
                  <a:lnTo>
                    <a:pt x="430" y="538"/>
                  </a:lnTo>
                  <a:lnTo>
                    <a:pt x="430" y="537"/>
                  </a:lnTo>
                  <a:lnTo>
                    <a:pt x="430" y="536"/>
                  </a:lnTo>
                  <a:lnTo>
                    <a:pt x="429" y="536"/>
                  </a:lnTo>
                  <a:lnTo>
                    <a:pt x="429" y="535"/>
                  </a:lnTo>
                  <a:lnTo>
                    <a:pt x="429" y="534"/>
                  </a:lnTo>
                  <a:lnTo>
                    <a:pt x="428" y="534"/>
                  </a:lnTo>
                  <a:lnTo>
                    <a:pt x="428" y="533"/>
                  </a:lnTo>
                  <a:lnTo>
                    <a:pt x="428" y="532"/>
                  </a:lnTo>
                  <a:lnTo>
                    <a:pt x="427" y="532"/>
                  </a:lnTo>
                  <a:lnTo>
                    <a:pt x="427" y="531"/>
                  </a:lnTo>
                  <a:lnTo>
                    <a:pt x="426" y="531"/>
                  </a:lnTo>
                  <a:lnTo>
                    <a:pt x="426" y="530"/>
                  </a:lnTo>
                  <a:lnTo>
                    <a:pt x="425" y="530"/>
                  </a:lnTo>
                  <a:lnTo>
                    <a:pt x="424" y="530"/>
                  </a:lnTo>
                  <a:lnTo>
                    <a:pt x="423" y="529"/>
                  </a:lnTo>
                  <a:lnTo>
                    <a:pt x="423" y="529"/>
                  </a:lnTo>
                  <a:lnTo>
                    <a:pt x="422" y="529"/>
                  </a:lnTo>
                  <a:lnTo>
                    <a:pt x="422" y="528"/>
                  </a:lnTo>
                  <a:lnTo>
                    <a:pt x="422" y="527"/>
                  </a:lnTo>
                  <a:lnTo>
                    <a:pt x="421" y="527"/>
                  </a:lnTo>
                  <a:lnTo>
                    <a:pt x="421" y="526"/>
                  </a:lnTo>
                  <a:lnTo>
                    <a:pt x="421" y="525"/>
                  </a:lnTo>
                  <a:lnTo>
                    <a:pt x="421" y="524"/>
                  </a:lnTo>
                  <a:lnTo>
                    <a:pt x="420" y="524"/>
                  </a:lnTo>
                  <a:lnTo>
                    <a:pt x="419" y="524"/>
                  </a:lnTo>
                  <a:lnTo>
                    <a:pt x="418" y="524"/>
                  </a:lnTo>
                  <a:lnTo>
                    <a:pt x="417" y="524"/>
                  </a:lnTo>
                  <a:lnTo>
                    <a:pt x="417" y="523"/>
                  </a:lnTo>
                  <a:lnTo>
                    <a:pt x="416" y="523"/>
                  </a:lnTo>
                  <a:lnTo>
                    <a:pt x="415" y="522"/>
                  </a:lnTo>
                  <a:lnTo>
                    <a:pt x="414" y="522"/>
                  </a:lnTo>
                  <a:lnTo>
                    <a:pt x="414" y="521"/>
                  </a:lnTo>
                  <a:lnTo>
                    <a:pt x="413" y="521"/>
                  </a:lnTo>
                  <a:lnTo>
                    <a:pt x="412" y="521"/>
                  </a:lnTo>
                  <a:lnTo>
                    <a:pt x="412" y="520"/>
                  </a:lnTo>
                  <a:lnTo>
                    <a:pt x="411" y="520"/>
                  </a:lnTo>
                  <a:lnTo>
                    <a:pt x="411" y="519"/>
                  </a:lnTo>
                  <a:lnTo>
                    <a:pt x="410" y="520"/>
                  </a:lnTo>
                  <a:lnTo>
                    <a:pt x="409" y="520"/>
                  </a:lnTo>
                  <a:lnTo>
                    <a:pt x="409" y="520"/>
                  </a:lnTo>
                  <a:lnTo>
                    <a:pt x="409" y="519"/>
                  </a:lnTo>
                  <a:lnTo>
                    <a:pt x="408" y="519"/>
                  </a:lnTo>
                  <a:lnTo>
                    <a:pt x="407" y="518"/>
                  </a:lnTo>
                  <a:lnTo>
                    <a:pt x="407" y="517"/>
                  </a:lnTo>
                  <a:lnTo>
                    <a:pt x="406" y="517"/>
                  </a:lnTo>
                  <a:lnTo>
                    <a:pt x="406" y="516"/>
                  </a:lnTo>
                  <a:lnTo>
                    <a:pt x="405" y="516"/>
                  </a:lnTo>
                  <a:lnTo>
                    <a:pt x="404" y="515"/>
                  </a:lnTo>
                  <a:lnTo>
                    <a:pt x="403" y="515"/>
                  </a:lnTo>
                  <a:lnTo>
                    <a:pt x="402" y="514"/>
                  </a:lnTo>
                  <a:lnTo>
                    <a:pt x="402" y="513"/>
                  </a:lnTo>
                  <a:lnTo>
                    <a:pt x="402" y="512"/>
                  </a:lnTo>
                  <a:lnTo>
                    <a:pt x="401" y="512"/>
                  </a:lnTo>
                  <a:lnTo>
                    <a:pt x="401" y="510"/>
                  </a:lnTo>
                  <a:lnTo>
                    <a:pt x="400" y="509"/>
                  </a:lnTo>
                  <a:lnTo>
                    <a:pt x="400" y="508"/>
                  </a:lnTo>
                  <a:lnTo>
                    <a:pt x="399" y="507"/>
                  </a:lnTo>
                  <a:lnTo>
                    <a:pt x="399" y="506"/>
                  </a:lnTo>
                  <a:lnTo>
                    <a:pt x="399" y="505"/>
                  </a:lnTo>
                  <a:lnTo>
                    <a:pt x="398" y="505"/>
                  </a:lnTo>
                  <a:lnTo>
                    <a:pt x="398" y="504"/>
                  </a:lnTo>
                  <a:lnTo>
                    <a:pt x="398" y="503"/>
                  </a:lnTo>
                  <a:lnTo>
                    <a:pt x="397" y="502"/>
                  </a:lnTo>
                  <a:lnTo>
                    <a:pt x="397" y="501"/>
                  </a:lnTo>
                  <a:lnTo>
                    <a:pt x="396" y="500"/>
                  </a:lnTo>
                  <a:lnTo>
                    <a:pt x="396" y="499"/>
                  </a:lnTo>
                  <a:lnTo>
                    <a:pt x="395" y="498"/>
                  </a:lnTo>
                  <a:lnTo>
                    <a:pt x="395" y="497"/>
                  </a:lnTo>
                  <a:lnTo>
                    <a:pt x="395" y="496"/>
                  </a:lnTo>
                  <a:lnTo>
                    <a:pt x="394" y="495"/>
                  </a:lnTo>
                  <a:lnTo>
                    <a:pt x="394" y="494"/>
                  </a:lnTo>
                  <a:lnTo>
                    <a:pt x="393" y="493"/>
                  </a:lnTo>
                  <a:lnTo>
                    <a:pt x="393" y="492"/>
                  </a:lnTo>
                  <a:lnTo>
                    <a:pt x="393" y="491"/>
                  </a:lnTo>
                  <a:lnTo>
                    <a:pt x="392" y="491"/>
                  </a:lnTo>
                  <a:lnTo>
                    <a:pt x="392" y="490"/>
                  </a:lnTo>
                  <a:lnTo>
                    <a:pt x="392" y="489"/>
                  </a:lnTo>
                  <a:lnTo>
                    <a:pt x="391" y="488"/>
                  </a:lnTo>
                  <a:lnTo>
                    <a:pt x="391" y="487"/>
                  </a:lnTo>
                  <a:lnTo>
                    <a:pt x="391" y="486"/>
                  </a:lnTo>
                  <a:lnTo>
                    <a:pt x="390" y="486"/>
                  </a:lnTo>
                  <a:lnTo>
                    <a:pt x="390" y="485"/>
                  </a:lnTo>
                  <a:lnTo>
                    <a:pt x="389" y="484"/>
                  </a:lnTo>
                  <a:lnTo>
                    <a:pt x="389" y="483"/>
                  </a:lnTo>
                  <a:lnTo>
                    <a:pt x="389" y="482"/>
                  </a:lnTo>
                  <a:lnTo>
                    <a:pt x="388" y="481"/>
                  </a:lnTo>
                  <a:lnTo>
                    <a:pt x="388" y="481"/>
                  </a:lnTo>
                  <a:lnTo>
                    <a:pt x="384" y="472"/>
                  </a:lnTo>
                  <a:lnTo>
                    <a:pt x="382" y="468"/>
                  </a:lnTo>
                  <a:lnTo>
                    <a:pt x="379" y="460"/>
                  </a:lnTo>
                  <a:lnTo>
                    <a:pt x="376" y="453"/>
                  </a:lnTo>
                  <a:lnTo>
                    <a:pt x="376" y="452"/>
                  </a:lnTo>
                  <a:lnTo>
                    <a:pt x="375" y="452"/>
                  </a:lnTo>
                  <a:lnTo>
                    <a:pt x="375" y="451"/>
                  </a:lnTo>
                  <a:lnTo>
                    <a:pt x="374" y="449"/>
                  </a:lnTo>
                  <a:lnTo>
                    <a:pt x="374" y="447"/>
                  </a:lnTo>
                  <a:lnTo>
                    <a:pt x="373" y="447"/>
                  </a:lnTo>
                  <a:lnTo>
                    <a:pt x="373" y="446"/>
                  </a:lnTo>
                  <a:lnTo>
                    <a:pt x="372" y="445"/>
                  </a:lnTo>
                  <a:lnTo>
                    <a:pt x="371" y="443"/>
                  </a:lnTo>
                  <a:lnTo>
                    <a:pt x="371" y="442"/>
                  </a:lnTo>
                  <a:lnTo>
                    <a:pt x="371" y="441"/>
                  </a:lnTo>
                  <a:lnTo>
                    <a:pt x="371" y="440"/>
                  </a:lnTo>
                  <a:lnTo>
                    <a:pt x="370" y="440"/>
                  </a:lnTo>
                  <a:lnTo>
                    <a:pt x="370" y="439"/>
                  </a:lnTo>
                  <a:lnTo>
                    <a:pt x="369" y="438"/>
                  </a:lnTo>
                  <a:lnTo>
                    <a:pt x="369" y="437"/>
                  </a:lnTo>
                  <a:lnTo>
                    <a:pt x="369" y="436"/>
                  </a:lnTo>
                  <a:lnTo>
                    <a:pt x="368" y="435"/>
                  </a:lnTo>
                  <a:lnTo>
                    <a:pt x="368" y="434"/>
                  </a:lnTo>
                  <a:lnTo>
                    <a:pt x="368" y="433"/>
                  </a:lnTo>
                  <a:lnTo>
                    <a:pt x="367" y="433"/>
                  </a:lnTo>
                  <a:lnTo>
                    <a:pt x="367" y="432"/>
                  </a:lnTo>
                  <a:lnTo>
                    <a:pt x="367" y="432"/>
                  </a:lnTo>
                  <a:lnTo>
                    <a:pt x="366" y="431"/>
                  </a:lnTo>
                  <a:lnTo>
                    <a:pt x="365" y="431"/>
                  </a:lnTo>
                  <a:lnTo>
                    <a:pt x="364" y="431"/>
                  </a:lnTo>
                  <a:lnTo>
                    <a:pt x="362" y="431"/>
                  </a:lnTo>
                  <a:lnTo>
                    <a:pt x="361" y="431"/>
                  </a:lnTo>
                  <a:lnTo>
                    <a:pt x="361" y="431"/>
                  </a:lnTo>
                  <a:lnTo>
                    <a:pt x="360" y="431"/>
                  </a:lnTo>
                  <a:lnTo>
                    <a:pt x="359" y="431"/>
                  </a:lnTo>
                  <a:lnTo>
                    <a:pt x="358" y="431"/>
                  </a:lnTo>
                  <a:lnTo>
                    <a:pt x="357" y="431"/>
                  </a:lnTo>
                  <a:lnTo>
                    <a:pt x="356" y="431"/>
                  </a:lnTo>
                  <a:lnTo>
                    <a:pt x="355" y="431"/>
                  </a:lnTo>
                  <a:lnTo>
                    <a:pt x="353" y="431"/>
                  </a:lnTo>
                  <a:lnTo>
                    <a:pt x="352" y="431"/>
                  </a:lnTo>
                  <a:lnTo>
                    <a:pt x="352" y="432"/>
                  </a:lnTo>
                  <a:lnTo>
                    <a:pt x="351" y="432"/>
                  </a:lnTo>
                  <a:lnTo>
                    <a:pt x="349" y="432"/>
                  </a:lnTo>
                  <a:lnTo>
                    <a:pt x="348" y="432"/>
                  </a:lnTo>
                  <a:lnTo>
                    <a:pt x="347" y="432"/>
                  </a:lnTo>
                  <a:lnTo>
                    <a:pt x="346" y="432"/>
                  </a:lnTo>
                  <a:lnTo>
                    <a:pt x="341" y="432"/>
                  </a:lnTo>
                  <a:lnTo>
                    <a:pt x="340" y="432"/>
                  </a:lnTo>
                  <a:lnTo>
                    <a:pt x="337" y="432"/>
                  </a:lnTo>
                  <a:lnTo>
                    <a:pt x="336" y="432"/>
                  </a:lnTo>
                  <a:lnTo>
                    <a:pt x="335" y="432"/>
                  </a:lnTo>
                  <a:lnTo>
                    <a:pt x="334" y="432"/>
                  </a:lnTo>
                  <a:lnTo>
                    <a:pt x="330" y="432"/>
                  </a:lnTo>
                  <a:lnTo>
                    <a:pt x="328" y="432"/>
                  </a:lnTo>
                  <a:lnTo>
                    <a:pt x="327" y="432"/>
                  </a:lnTo>
                  <a:lnTo>
                    <a:pt x="326" y="432"/>
                  </a:lnTo>
                  <a:lnTo>
                    <a:pt x="325" y="432"/>
                  </a:lnTo>
                  <a:lnTo>
                    <a:pt x="324" y="432"/>
                  </a:lnTo>
                  <a:lnTo>
                    <a:pt x="323" y="432"/>
                  </a:lnTo>
                  <a:lnTo>
                    <a:pt x="322" y="432"/>
                  </a:lnTo>
                  <a:lnTo>
                    <a:pt x="321" y="432"/>
                  </a:lnTo>
                  <a:lnTo>
                    <a:pt x="319" y="432"/>
                  </a:lnTo>
                  <a:lnTo>
                    <a:pt x="318" y="432"/>
                  </a:lnTo>
                  <a:lnTo>
                    <a:pt x="317" y="432"/>
                  </a:lnTo>
                  <a:lnTo>
                    <a:pt x="314" y="432"/>
                  </a:lnTo>
                  <a:lnTo>
                    <a:pt x="313" y="432"/>
                  </a:lnTo>
                  <a:lnTo>
                    <a:pt x="313" y="432"/>
                  </a:lnTo>
                  <a:lnTo>
                    <a:pt x="312" y="432"/>
                  </a:lnTo>
                  <a:lnTo>
                    <a:pt x="310" y="432"/>
                  </a:lnTo>
                  <a:lnTo>
                    <a:pt x="309" y="432"/>
                  </a:lnTo>
                  <a:lnTo>
                    <a:pt x="305" y="432"/>
                  </a:lnTo>
                  <a:lnTo>
                    <a:pt x="304" y="432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8" y="432"/>
                  </a:lnTo>
                  <a:lnTo>
                    <a:pt x="295" y="432"/>
                  </a:lnTo>
                  <a:lnTo>
                    <a:pt x="294" y="432"/>
                  </a:lnTo>
                  <a:lnTo>
                    <a:pt x="293" y="432"/>
                  </a:lnTo>
                  <a:lnTo>
                    <a:pt x="290" y="432"/>
                  </a:lnTo>
                  <a:lnTo>
                    <a:pt x="289" y="432"/>
                  </a:lnTo>
                  <a:lnTo>
                    <a:pt x="288" y="432"/>
                  </a:lnTo>
                  <a:lnTo>
                    <a:pt x="286" y="432"/>
                  </a:lnTo>
                  <a:lnTo>
                    <a:pt x="279" y="432"/>
                  </a:lnTo>
                  <a:lnTo>
                    <a:pt x="278" y="432"/>
                  </a:lnTo>
                  <a:lnTo>
                    <a:pt x="277" y="432"/>
                  </a:lnTo>
                  <a:lnTo>
                    <a:pt x="276" y="432"/>
                  </a:lnTo>
                  <a:lnTo>
                    <a:pt x="275" y="432"/>
                  </a:lnTo>
                  <a:lnTo>
                    <a:pt x="273" y="432"/>
                  </a:lnTo>
                  <a:lnTo>
                    <a:pt x="270" y="432"/>
                  </a:lnTo>
                  <a:lnTo>
                    <a:pt x="269" y="432"/>
                  </a:lnTo>
                  <a:lnTo>
                    <a:pt x="264" y="432"/>
                  </a:lnTo>
                  <a:lnTo>
                    <a:pt x="262" y="432"/>
                  </a:lnTo>
                  <a:lnTo>
                    <a:pt x="261" y="432"/>
                  </a:lnTo>
                  <a:lnTo>
                    <a:pt x="260" y="432"/>
                  </a:lnTo>
                  <a:lnTo>
                    <a:pt x="257" y="432"/>
                  </a:lnTo>
                  <a:lnTo>
                    <a:pt x="256" y="432"/>
                  </a:lnTo>
                  <a:lnTo>
                    <a:pt x="255" y="432"/>
                  </a:lnTo>
                  <a:lnTo>
                    <a:pt x="254" y="432"/>
                  </a:lnTo>
                  <a:lnTo>
                    <a:pt x="253" y="432"/>
                  </a:lnTo>
                  <a:lnTo>
                    <a:pt x="252" y="432"/>
                  </a:lnTo>
                  <a:lnTo>
                    <a:pt x="251" y="432"/>
                  </a:lnTo>
                  <a:lnTo>
                    <a:pt x="250" y="432"/>
                  </a:lnTo>
                  <a:lnTo>
                    <a:pt x="246" y="432"/>
                  </a:lnTo>
                  <a:lnTo>
                    <a:pt x="244" y="432"/>
                  </a:lnTo>
                  <a:lnTo>
                    <a:pt x="240" y="432"/>
                  </a:lnTo>
                  <a:lnTo>
                    <a:pt x="239" y="432"/>
                  </a:lnTo>
                  <a:lnTo>
                    <a:pt x="238" y="432"/>
                  </a:lnTo>
                  <a:lnTo>
                    <a:pt x="236" y="432"/>
                  </a:lnTo>
                  <a:lnTo>
                    <a:pt x="235" y="432"/>
                  </a:lnTo>
                  <a:lnTo>
                    <a:pt x="234" y="432"/>
                  </a:lnTo>
                  <a:lnTo>
                    <a:pt x="232" y="432"/>
                  </a:lnTo>
                  <a:lnTo>
                    <a:pt x="231" y="432"/>
                  </a:lnTo>
                  <a:lnTo>
                    <a:pt x="230" y="432"/>
                  </a:lnTo>
                  <a:lnTo>
                    <a:pt x="228" y="432"/>
                  </a:lnTo>
                  <a:lnTo>
                    <a:pt x="225" y="432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19" y="432"/>
                  </a:lnTo>
                  <a:lnTo>
                    <a:pt x="214" y="432"/>
                  </a:lnTo>
                  <a:lnTo>
                    <a:pt x="213" y="432"/>
                  </a:lnTo>
                  <a:lnTo>
                    <a:pt x="212" y="432"/>
                  </a:lnTo>
                  <a:lnTo>
                    <a:pt x="211" y="432"/>
                  </a:lnTo>
                  <a:lnTo>
                    <a:pt x="210" y="432"/>
                  </a:lnTo>
                  <a:lnTo>
                    <a:pt x="209" y="432"/>
                  </a:lnTo>
                  <a:lnTo>
                    <a:pt x="208" y="432"/>
                  </a:lnTo>
                  <a:lnTo>
                    <a:pt x="207" y="432"/>
                  </a:lnTo>
                  <a:lnTo>
                    <a:pt x="206" y="432"/>
                  </a:lnTo>
                  <a:lnTo>
                    <a:pt x="205" y="432"/>
                  </a:lnTo>
                  <a:lnTo>
                    <a:pt x="203" y="432"/>
                  </a:lnTo>
                  <a:lnTo>
                    <a:pt x="201" y="432"/>
                  </a:lnTo>
                  <a:lnTo>
                    <a:pt x="200" y="432"/>
                  </a:lnTo>
                  <a:lnTo>
                    <a:pt x="200" y="433"/>
                  </a:lnTo>
                  <a:lnTo>
                    <a:pt x="201" y="433"/>
                  </a:lnTo>
                  <a:lnTo>
                    <a:pt x="200" y="433"/>
                  </a:lnTo>
                  <a:lnTo>
                    <a:pt x="200" y="434"/>
                  </a:lnTo>
                  <a:lnTo>
                    <a:pt x="200" y="435"/>
                  </a:lnTo>
                  <a:lnTo>
                    <a:pt x="201" y="435"/>
                  </a:lnTo>
                  <a:lnTo>
                    <a:pt x="200" y="435"/>
                  </a:lnTo>
                  <a:lnTo>
                    <a:pt x="200" y="436"/>
                  </a:lnTo>
                  <a:lnTo>
                    <a:pt x="201" y="436"/>
                  </a:lnTo>
                  <a:lnTo>
                    <a:pt x="202" y="436"/>
                  </a:lnTo>
                  <a:lnTo>
                    <a:pt x="203" y="436"/>
                  </a:lnTo>
                  <a:lnTo>
                    <a:pt x="203" y="437"/>
                  </a:lnTo>
                  <a:lnTo>
                    <a:pt x="203" y="438"/>
                  </a:lnTo>
                  <a:lnTo>
                    <a:pt x="202" y="438"/>
                  </a:lnTo>
                  <a:lnTo>
                    <a:pt x="202" y="439"/>
                  </a:lnTo>
                  <a:lnTo>
                    <a:pt x="203" y="439"/>
                  </a:lnTo>
                  <a:lnTo>
                    <a:pt x="204" y="439"/>
                  </a:lnTo>
                  <a:lnTo>
                    <a:pt x="204" y="440"/>
                  </a:lnTo>
                  <a:lnTo>
                    <a:pt x="204" y="441"/>
                  </a:lnTo>
                  <a:lnTo>
                    <a:pt x="204" y="442"/>
                  </a:lnTo>
                  <a:lnTo>
                    <a:pt x="204" y="443"/>
                  </a:lnTo>
                  <a:lnTo>
                    <a:pt x="205" y="443"/>
                  </a:lnTo>
                  <a:lnTo>
                    <a:pt x="205" y="444"/>
                  </a:lnTo>
                  <a:lnTo>
                    <a:pt x="205" y="445"/>
                  </a:lnTo>
                  <a:lnTo>
                    <a:pt x="205" y="446"/>
                  </a:lnTo>
                  <a:lnTo>
                    <a:pt x="204" y="446"/>
                  </a:lnTo>
                  <a:lnTo>
                    <a:pt x="204" y="447"/>
                  </a:lnTo>
                  <a:lnTo>
                    <a:pt x="205" y="447"/>
                  </a:lnTo>
                  <a:lnTo>
                    <a:pt x="205" y="448"/>
                  </a:lnTo>
                  <a:lnTo>
                    <a:pt x="206" y="448"/>
                  </a:lnTo>
                  <a:lnTo>
                    <a:pt x="206" y="449"/>
                  </a:lnTo>
                  <a:lnTo>
                    <a:pt x="205" y="449"/>
                  </a:lnTo>
                  <a:lnTo>
                    <a:pt x="205" y="450"/>
                  </a:lnTo>
                  <a:lnTo>
                    <a:pt x="205" y="451"/>
                  </a:lnTo>
                  <a:lnTo>
                    <a:pt x="204" y="451"/>
                  </a:lnTo>
                  <a:lnTo>
                    <a:pt x="199" y="451"/>
                  </a:lnTo>
                  <a:lnTo>
                    <a:pt x="198" y="451"/>
                  </a:lnTo>
                  <a:lnTo>
                    <a:pt x="194" y="451"/>
                  </a:lnTo>
                  <a:lnTo>
                    <a:pt x="193" y="451"/>
                  </a:lnTo>
                  <a:lnTo>
                    <a:pt x="188" y="451"/>
                  </a:lnTo>
                  <a:lnTo>
                    <a:pt x="187" y="451"/>
                  </a:lnTo>
                  <a:lnTo>
                    <a:pt x="186" y="451"/>
                  </a:lnTo>
                  <a:lnTo>
                    <a:pt x="185" y="451"/>
                  </a:lnTo>
                  <a:lnTo>
                    <a:pt x="184" y="451"/>
                  </a:lnTo>
                  <a:lnTo>
                    <a:pt x="183" y="451"/>
                  </a:lnTo>
                  <a:lnTo>
                    <a:pt x="181" y="451"/>
                  </a:lnTo>
                  <a:lnTo>
                    <a:pt x="178" y="451"/>
                  </a:lnTo>
                  <a:lnTo>
                    <a:pt x="173" y="451"/>
                  </a:lnTo>
                  <a:lnTo>
                    <a:pt x="172" y="451"/>
                  </a:lnTo>
                  <a:lnTo>
                    <a:pt x="168" y="451"/>
                  </a:lnTo>
                  <a:lnTo>
                    <a:pt x="168" y="451"/>
                  </a:lnTo>
                  <a:lnTo>
                    <a:pt x="167" y="451"/>
                  </a:lnTo>
                  <a:lnTo>
                    <a:pt x="166" y="451"/>
                  </a:lnTo>
                  <a:lnTo>
                    <a:pt x="162" y="451"/>
                  </a:lnTo>
                  <a:lnTo>
                    <a:pt x="160" y="451"/>
                  </a:lnTo>
                  <a:lnTo>
                    <a:pt x="154" y="451"/>
                  </a:lnTo>
                  <a:lnTo>
                    <a:pt x="150" y="451"/>
                  </a:lnTo>
                  <a:lnTo>
                    <a:pt x="149" y="451"/>
                  </a:lnTo>
                  <a:lnTo>
                    <a:pt x="149" y="454"/>
                  </a:lnTo>
                  <a:lnTo>
                    <a:pt x="149" y="459"/>
                  </a:lnTo>
                  <a:lnTo>
                    <a:pt x="149" y="462"/>
                  </a:lnTo>
                  <a:lnTo>
                    <a:pt x="149" y="463"/>
                  </a:lnTo>
                  <a:lnTo>
                    <a:pt x="149" y="469"/>
                  </a:lnTo>
                  <a:lnTo>
                    <a:pt x="149" y="471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6"/>
                  </a:lnTo>
                  <a:lnTo>
                    <a:pt x="149" y="477"/>
                  </a:lnTo>
                  <a:lnTo>
                    <a:pt x="149" y="478"/>
                  </a:lnTo>
                  <a:lnTo>
                    <a:pt x="149" y="481"/>
                  </a:lnTo>
                  <a:lnTo>
                    <a:pt x="149" y="482"/>
                  </a:lnTo>
                  <a:lnTo>
                    <a:pt x="149" y="483"/>
                  </a:lnTo>
                  <a:lnTo>
                    <a:pt x="149" y="489"/>
                  </a:lnTo>
                  <a:lnTo>
                    <a:pt x="149" y="490"/>
                  </a:lnTo>
                  <a:lnTo>
                    <a:pt x="149" y="492"/>
                  </a:lnTo>
                  <a:lnTo>
                    <a:pt x="149" y="493"/>
                  </a:lnTo>
                  <a:lnTo>
                    <a:pt x="149" y="495"/>
                  </a:lnTo>
                  <a:lnTo>
                    <a:pt x="148" y="495"/>
                  </a:lnTo>
                  <a:lnTo>
                    <a:pt x="147" y="495"/>
                  </a:lnTo>
                  <a:lnTo>
                    <a:pt x="146" y="495"/>
                  </a:lnTo>
                  <a:lnTo>
                    <a:pt x="144" y="495"/>
                  </a:lnTo>
                  <a:lnTo>
                    <a:pt x="142" y="495"/>
                  </a:lnTo>
                  <a:lnTo>
                    <a:pt x="138" y="495"/>
                  </a:lnTo>
                  <a:lnTo>
                    <a:pt x="137" y="495"/>
                  </a:lnTo>
                  <a:lnTo>
                    <a:pt x="136" y="495"/>
                  </a:lnTo>
                  <a:lnTo>
                    <a:pt x="135" y="495"/>
                  </a:lnTo>
                  <a:lnTo>
                    <a:pt x="135" y="496"/>
                  </a:lnTo>
                  <a:lnTo>
                    <a:pt x="135" y="497"/>
                  </a:lnTo>
                  <a:lnTo>
                    <a:pt x="135" y="498"/>
                  </a:lnTo>
                  <a:lnTo>
                    <a:pt x="135" y="499"/>
                  </a:lnTo>
                  <a:lnTo>
                    <a:pt x="135" y="500"/>
                  </a:lnTo>
                  <a:lnTo>
                    <a:pt x="135" y="501"/>
                  </a:lnTo>
                  <a:lnTo>
                    <a:pt x="135" y="502"/>
                  </a:lnTo>
                  <a:lnTo>
                    <a:pt x="135" y="503"/>
                  </a:lnTo>
                  <a:lnTo>
                    <a:pt x="135" y="504"/>
                  </a:lnTo>
                  <a:lnTo>
                    <a:pt x="135" y="505"/>
                  </a:lnTo>
                  <a:lnTo>
                    <a:pt x="135" y="506"/>
                  </a:lnTo>
                  <a:lnTo>
                    <a:pt x="135" y="507"/>
                  </a:lnTo>
                  <a:lnTo>
                    <a:pt x="135" y="508"/>
                  </a:lnTo>
                  <a:lnTo>
                    <a:pt x="135" y="509"/>
                  </a:lnTo>
                  <a:lnTo>
                    <a:pt x="135" y="510"/>
                  </a:lnTo>
                  <a:lnTo>
                    <a:pt x="135" y="511"/>
                  </a:lnTo>
                  <a:lnTo>
                    <a:pt x="135" y="512"/>
                  </a:lnTo>
                  <a:lnTo>
                    <a:pt x="135" y="514"/>
                  </a:lnTo>
                  <a:lnTo>
                    <a:pt x="132" y="514"/>
                  </a:lnTo>
                  <a:lnTo>
                    <a:pt x="131" y="514"/>
                  </a:lnTo>
                  <a:lnTo>
                    <a:pt x="130" y="514"/>
                  </a:lnTo>
                  <a:lnTo>
                    <a:pt x="129" y="514"/>
                  </a:lnTo>
                  <a:lnTo>
                    <a:pt x="128" y="514"/>
                  </a:lnTo>
                  <a:lnTo>
                    <a:pt x="123" y="514"/>
                  </a:lnTo>
                  <a:lnTo>
                    <a:pt x="120" y="514"/>
                  </a:lnTo>
                  <a:lnTo>
                    <a:pt x="119" y="514"/>
                  </a:lnTo>
                  <a:lnTo>
                    <a:pt x="117" y="514"/>
                  </a:lnTo>
                  <a:lnTo>
                    <a:pt x="115" y="514"/>
                  </a:lnTo>
                  <a:lnTo>
                    <a:pt x="114" y="514"/>
                  </a:lnTo>
                  <a:lnTo>
                    <a:pt x="112" y="514"/>
                  </a:lnTo>
                  <a:lnTo>
                    <a:pt x="110" y="514"/>
                  </a:lnTo>
                  <a:lnTo>
                    <a:pt x="109" y="514"/>
                  </a:lnTo>
                  <a:lnTo>
                    <a:pt x="107" y="514"/>
                  </a:lnTo>
                  <a:lnTo>
                    <a:pt x="105" y="514"/>
                  </a:lnTo>
                  <a:lnTo>
                    <a:pt x="102" y="514"/>
                  </a:lnTo>
                  <a:lnTo>
                    <a:pt x="99" y="514"/>
                  </a:lnTo>
                  <a:lnTo>
                    <a:pt x="98" y="514"/>
                  </a:lnTo>
                  <a:lnTo>
                    <a:pt x="92" y="513"/>
                  </a:lnTo>
                  <a:lnTo>
                    <a:pt x="92" y="512"/>
                  </a:lnTo>
                  <a:lnTo>
                    <a:pt x="93" y="512"/>
                  </a:lnTo>
                  <a:lnTo>
                    <a:pt x="93" y="511"/>
                  </a:lnTo>
                  <a:lnTo>
                    <a:pt x="94" y="511"/>
                  </a:lnTo>
                  <a:lnTo>
                    <a:pt x="93" y="511"/>
                  </a:lnTo>
                  <a:lnTo>
                    <a:pt x="93" y="510"/>
                  </a:lnTo>
                  <a:lnTo>
                    <a:pt x="94" y="510"/>
                  </a:lnTo>
                  <a:lnTo>
                    <a:pt x="94" y="509"/>
                  </a:lnTo>
                  <a:lnTo>
                    <a:pt x="95" y="509"/>
                  </a:lnTo>
                  <a:lnTo>
                    <a:pt x="95" y="508"/>
                  </a:lnTo>
                  <a:lnTo>
                    <a:pt x="95" y="507"/>
                  </a:lnTo>
                  <a:lnTo>
                    <a:pt x="96" y="508"/>
                  </a:lnTo>
                  <a:lnTo>
                    <a:pt x="96" y="507"/>
                  </a:lnTo>
                  <a:lnTo>
                    <a:pt x="97" y="507"/>
                  </a:lnTo>
                  <a:lnTo>
                    <a:pt x="97" y="506"/>
                  </a:lnTo>
                  <a:lnTo>
                    <a:pt x="97" y="505"/>
                  </a:lnTo>
                  <a:lnTo>
                    <a:pt x="96" y="505"/>
                  </a:lnTo>
                  <a:lnTo>
                    <a:pt x="96" y="504"/>
                  </a:lnTo>
                  <a:lnTo>
                    <a:pt x="96" y="503"/>
                  </a:lnTo>
                  <a:lnTo>
                    <a:pt x="96" y="502"/>
                  </a:lnTo>
                  <a:lnTo>
                    <a:pt x="97" y="502"/>
                  </a:lnTo>
                  <a:lnTo>
                    <a:pt x="97" y="501"/>
                  </a:lnTo>
                  <a:lnTo>
                    <a:pt x="96" y="501"/>
                  </a:lnTo>
                  <a:lnTo>
                    <a:pt x="97" y="500"/>
                  </a:lnTo>
                  <a:lnTo>
                    <a:pt x="97" y="499"/>
                  </a:lnTo>
                  <a:lnTo>
                    <a:pt x="98" y="499"/>
                  </a:lnTo>
                  <a:lnTo>
                    <a:pt x="97" y="499"/>
                  </a:lnTo>
                  <a:lnTo>
                    <a:pt x="97" y="498"/>
                  </a:lnTo>
                  <a:lnTo>
                    <a:pt x="98" y="498"/>
                  </a:lnTo>
                  <a:lnTo>
                    <a:pt x="98" y="497"/>
                  </a:lnTo>
                  <a:lnTo>
                    <a:pt x="98" y="496"/>
                  </a:lnTo>
                  <a:lnTo>
                    <a:pt x="99" y="496"/>
                  </a:lnTo>
                  <a:lnTo>
                    <a:pt x="98" y="496"/>
                  </a:lnTo>
                  <a:lnTo>
                    <a:pt x="99" y="495"/>
                  </a:lnTo>
                  <a:lnTo>
                    <a:pt x="99" y="494"/>
                  </a:lnTo>
                  <a:lnTo>
                    <a:pt x="98" y="494"/>
                  </a:lnTo>
                  <a:lnTo>
                    <a:pt x="98" y="493"/>
                  </a:lnTo>
                  <a:lnTo>
                    <a:pt x="97" y="493"/>
                  </a:lnTo>
                  <a:lnTo>
                    <a:pt x="96" y="493"/>
                  </a:lnTo>
                  <a:lnTo>
                    <a:pt x="96" y="492"/>
                  </a:lnTo>
                  <a:lnTo>
                    <a:pt x="95" y="492"/>
                  </a:lnTo>
                  <a:lnTo>
                    <a:pt x="95" y="491"/>
                  </a:lnTo>
                  <a:lnTo>
                    <a:pt x="95" y="492"/>
                  </a:lnTo>
                  <a:lnTo>
                    <a:pt x="95" y="491"/>
                  </a:lnTo>
                  <a:lnTo>
                    <a:pt x="94" y="491"/>
                  </a:lnTo>
                  <a:lnTo>
                    <a:pt x="94" y="492"/>
                  </a:lnTo>
                  <a:lnTo>
                    <a:pt x="93" y="492"/>
                  </a:lnTo>
                  <a:lnTo>
                    <a:pt x="93" y="491"/>
                  </a:lnTo>
                  <a:lnTo>
                    <a:pt x="92" y="491"/>
                  </a:lnTo>
                  <a:lnTo>
                    <a:pt x="91" y="491"/>
                  </a:lnTo>
                  <a:lnTo>
                    <a:pt x="92" y="491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2" y="489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6"/>
                  </a:lnTo>
                  <a:lnTo>
                    <a:pt x="91" y="486"/>
                  </a:lnTo>
                  <a:lnTo>
                    <a:pt x="91" y="485"/>
                  </a:lnTo>
                  <a:lnTo>
                    <a:pt x="91" y="484"/>
                  </a:lnTo>
                  <a:lnTo>
                    <a:pt x="90" y="484"/>
                  </a:lnTo>
                  <a:lnTo>
                    <a:pt x="89" y="484"/>
                  </a:lnTo>
                  <a:lnTo>
                    <a:pt x="89" y="483"/>
                  </a:lnTo>
                  <a:lnTo>
                    <a:pt x="89" y="482"/>
                  </a:lnTo>
                  <a:lnTo>
                    <a:pt x="88" y="482"/>
                  </a:lnTo>
                  <a:lnTo>
                    <a:pt x="89" y="481"/>
                  </a:lnTo>
                  <a:lnTo>
                    <a:pt x="88" y="481"/>
                  </a:lnTo>
                  <a:lnTo>
                    <a:pt x="88" y="481"/>
                  </a:lnTo>
                  <a:lnTo>
                    <a:pt x="87" y="481"/>
                  </a:lnTo>
                  <a:lnTo>
                    <a:pt x="87" y="480"/>
                  </a:lnTo>
                  <a:lnTo>
                    <a:pt x="87" y="481"/>
                  </a:lnTo>
                  <a:lnTo>
                    <a:pt x="86" y="481"/>
                  </a:lnTo>
                  <a:lnTo>
                    <a:pt x="87" y="481"/>
                  </a:lnTo>
                  <a:lnTo>
                    <a:pt x="86" y="481"/>
                  </a:lnTo>
                  <a:lnTo>
                    <a:pt x="85" y="481"/>
                  </a:lnTo>
                  <a:lnTo>
                    <a:pt x="85" y="481"/>
                  </a:lnTo>
                  <a:lnTo>
                    <a:pt x="84" y="481"/>
                  </a:lnTo>
                  <a:lnTo>
                    <a:pt x="83" y="481"/>
                  </a:lnTo>
                  <a:lnTo>
                    <a:pt x="83" y="480"/>
                  </a:lnTo>
                  <a:lnTo>
                    <a:pt x="82" y="480"/>
                  </a:lnTo>
                  <a:lnTo>
                    <a:pt x="82" y="479"/>
                  </a:lnTo>
                  <a:lnTo>
                    <a:pt x="82" y="478"/>
                  </a:lnTo>
                  <a:lnTo>
                    <a:pt x="81" y="478"/>
                  </a:lnTo>
                  <a:lnTo>
                    <a:pt x="80" y="478"/>
                  </a:lnTo>
                  <a:lnTo>
                    <a:pt x="80" y="477"/>
                  </a:lnTo>
                  <a:lnTo>
                    <a:pt x="80" y="476"/>
                  </a:lnTo>
                  <a:lnTo>
                    <a:pt x="80" y="475"/>
                  </a:lnTo>
                  <a:lnTo>
                    <a:pt x="80" y="474"/>
                  </a:lnTo>
                  <a:lnTo>
                    <a:pt x="80" y="473"/>
                  </a:lnTo>
                  <a:lnTo>
                    <a:pt x="80" y="472"/>
                  </a:lnTo>
                  <a:lnTo>
                    <a:pt x="79" y="472"/>
                  </a:lnTo>
                  <a:lnTo>
                    <a:pt x="80" y="472"/>
                  </a:lnTo>
                  <a:lnTo>
                    <a:pt x="79" y="472"/>
                  </a:lnTo>
                  <a:lnTo>
                    <a:pt x="79" y="471"/>
                  </a:lnTo>
                  <a:lnTo>
                    <a:pt x="79" y="470"/>
                  </a:lnTo>
                  <a:lnTo>
                    <a:pt x="80" y="470"/>
                  </a:lnTo>
                  <a:lnTo>
                    <a:pt x="80" y="469"/>
                  </a:lnTo>
                  <a:lnTo>
                    <a:pt x="80" y="468"/>
                  </a:lnTo>
                  <a:lnTo>
                    <a:pt x="80" y="467"/>
                  </a:lnTo>
                  <a:lnTo>
                    <a:pt x="80" y="468"/>
                  </a:lnTo>
                  <a:lnTo>
                    <a:pt x="79" y="467"/>
                  </a:lnTo>
                  <a:lnTo>
                    <a:pt x="80" y="467"/>
                  </a:lnTo>
                  <a:lnTo>
                    <a:pt x="80" y="466"/>
                  </a:lnTo>
                  <a:lnTo>
                    <a:pt x="80" y="465"/>
                  </a:lnTo>
                  <a:lnTo>
                    <a:pt x="80" y="464"/>
                  </a:lnTo>
                  <a:lnTo>
                    <a:pt x="81" y="464"/>
                  </a:lnTo>
                  <a:lnTo>
                    <a:pt x="81" y="463"/>
                  </a:lnTo>
                  <a:lnTo>
                    <a:pt x="82" y="463"/>
                  </a:lnTo>
                  <a:lnTo>
                    <a:pt x="82" y="462"/>
                  </a:lnTo>
                  <a:lnTo>
                    <a:pt x="83" y="462"/>
                  </a:lnTo>
                  <a:lnTo>
                    <a:pt x="83" y="461"/>
                  </a:lnTo>
                  <a:lnTo>
                    <a:pt x="83" y="460"/>
                  </a:lnTo>
                  <a:lnTo>
                    <a:pt x="84" y="459"/>
                  </a:lnTo>
                  <a:lnTo>
                    <a:pt x="84" y="458"/>
                  </a:lnTo>
                  <a:lnTo>
                    <a:pt x="84" y="457"/>
                  </a:lnTo>
                  <a:lnTo>
                    <a:pt x="85" y="456"/>
                  </a:lnTo>
                  <a:lnTo>
                    <a:pt x="85" y="455"/>
                  </a:lnTo>
                  <a:lnTo>
                    <a:pt x="85" y="454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7" y="452"/>
                  </a:lnTo>
                  <a:lnTo>
                    <a:pt x="87" y="451"/>
                  </a:lnTo>
                  <a:lnTo>
                    <a:pt x="87" y="450"/>
                  </a:lnTo>
                  <a:lnTo>
                    <a:pt x="87" y="449"/>
                  </a:lnTo>
                  <a:lnTo>
                    <a:pt x="87" y="448"/>
                  </a:lnTo>
                  <a:lnTo>
                    <a:pt x="87" y="447"/>
                  </a:lnTo>
                  <a:lnTo>
                    <a:pt x="87" y="446"/>
                  </a:lnTo>
                  <a:lnTo>
                    <a:pt x="87" y="445"/>
                  </a:lnTo>
                  <a:lnTo>
                    <a:pt x="86" y="445"/>
                  </a:lnTo>
                  <a:lnTo>
                    <a:pt x="87" y="444"/>
                  </a:lnTo>
                  <a:lnTo>
                    <a:pt x="87" y="443"/>
                  </a:lnTo>
                  <a:lnTo>
                    <a:pt x="87" y="442"/>
                  </a:lnTo>
                  <a:lnTo>
                    <a:pt x="87" y="441"/>
                  </a:lnTo>
                  <a:lnTo>
                    <a:pt x="86" y="440"/>
                  </a:lnTo>
                  <a:lnTo>
                    <a:pt x="85" y="440"/>
                  </a:lnTo>
                  <a:lnTo>
                    <a:pt x="84" y="440"/>
                  </a:lnTo>
                  <a:lnTo>
                    <a:pt x="83" y="440"/>
                  </a:lnTo>
                  <a:lnTo>
                    <a:pt x="83" y="439"/>
                  </a:lnTo>
                  <a:lnTo>
                    <a:pt x="82" y="439"/>
                  </a:lnTo>
                  <a:lnTo>
                    <a:pt x="82" y="438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0" y="437"/>
                  </a:lnTo>
                  <a:lnTo>
                    <a:pt x="80" y="436"/>
                  </a:lnTo>
                  <a:lnTo>
                    <a:pt x="79" y="436"/>
                  </a:lnTo>
                  <a:lnTo>
                    <a:pt x="79" y="435"/>
                  </a:lnTo>
                  <a:lnTo>
                    <a:pt x="78" y="434"/>
                  </a:lnTo>
                  <a:lnTo>
                    <a:pt x="77" y="434"/>
                  </a:lnTo>
                  <a:lnTo>
                    <a:pt x="77" y="433"/>
                  </a:lnTo>
                  <a:lnTo>
                    <a:pt x="76" y="432"/>
                  </a:lnTo>
                  <a:lnTo>
                    <a:pt x="76" y="432"/>
                  </a:lnTo>
                  <a:lnTo>
                    <a:pt x="75" y="431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29"/>
                  </a:lnTo>
                  <a:lnTo>
                    <a:pt x="74" y="428"/>
                  </a:lnTo>
                  <a:lnTo>
                    <a:pt x="74" y="427"/>
                  </a:lnTo>
                  <a:lnTo>
                    <a:pt x="74" y="426"/>
                  </a:lnTo>
                  <a:lnTo>
                    <a:pt x="74" y="425"/>
                  </a:lnTo>
                  <a:lnTo>
                    <a:pt x="74" y="424"/>
                  </a:lnTo>
                  <a:lnTo>
                    <a:pt x="74" y="423"/>
                  </a:lnTo>
                  <a:lnTo>
                    <a:pt x="74" y="422"/>
                  </a:lnTo>
                  <a:lnTo>
                    <a:pt x="74" y="421"/>
                  </a:lnTo>
                  <a:lnTo>
                    <a:pt x="74" y="420"/>
                  </a:lnTo>
                  <a:lnTo>
                    <a:pt x="74" y="419"/>
                  </a:lnTo>
                  <a:lnTo>
                    <a:pt x="75" y="418"/>
                  </a:lnTo>
                  <a:lnTo>
                    <a:pt x="75" y="417"/>
                  </a:lnTo>
                  <a:lnTo>
                    <a:pt x="74" y="416"/>
                  </a:lnTo>
                  <a:lnTo>
                    <a:pt x="74" y="415"/>
                  </a:lnTo>
                  <a:lnTo>
                    <a:pt x="74" y="414"/>
                  </a:lnTo>
                  <a:lnTo>
                    <a:pt x="73" y="414"/>
                  </a:lnTo>
                  <a:lnTo>
                    <a:pt x="73" y="413"/>
                  </a:lnTo>
                  <a:lnTo>
                    <a:pt x="73" y="412"/>
                  </a:lnTo>
                  <a:lnTo>
                    <a:pt x="72" y="412"/>
                  </a:lnTo>
                  <a:lnTo>
                    <a:pt x="72" y="411"/>
                  </a:lnTo>
                  <a:lnTo>
                    <a:pt x="73" y="411"/>
                  </a:lnTo>
                  <a:lnTo>
                    <a:pt x="73" y="410"/>
                  </a:lnTo>
                  <a:lnTo>
                    <a:pt x="73" y="409"/>
                  </a:lnTo>
                  <a:lnTo>
                    <a:pt x="73" y="408"/>
                  </a:lnTo>
                  <a:lnTo>
                    <a:pt x="74" y="408"/>
                  </a:lnTo>
                  <a:lnTo>
                    <a:pt x="74" y="407"/>
                  </a:lnTo>
                  <a:lnTo>
                    <a:pt x="74" y="406"/>
                  </a:lnTo>
                  <a:lnTo>
                    <a:pt x="74" y="405"/>
                  </a:lnTo>
                  <a:lnTo>
                    <a:pt x="74" y="404"/>
                  </a:lnTo>
                  <a:lnTo>
                    <a:pt x="74" y="403"/>
                  </a:lnTo>
                  <a:lnTo>
                    <a:pt x="73" y="402"/>
                  </a:lnTo>
                  <a:lnTo>
                    <a:pt x="73" y="401"/>
                  </a:lnTo>
                  <a:lnTo>
                    <a:pt x="72" y="401"/>
                  </a:lnTo>
                  <a:lnTo>
                    <a:pt x="72" y="400"/>
                  </a:lnTo>
                  <a:lnTo>
                    <a:pt x="71" y="400"/>
                  </a:lnTo>
                  <a:lnTo>
                    <a:pt x="71" y="399"/>
                  </a:lnTo>
                  <a:lnTo>
                    <a:pt x="70" y="398"/>
                  </a:lnTo>
                  <a:lnTo>
                    <a:pt x="69" y="398"/>
                  </a:lnTo>
                  <a:lnTo>
                    <a:pt x="68" y="398"/>
                  </a:lnTo>
                  <a:lnTo>
                    <a:pt x="67" y="398"/>
                  </a:lnTo>
                  <a:lnTo>
                    <a:pt x="66" y="398"/>
                  </a:lnTo>
                  <a:lnTo>
                    <a:pt x="66" y="399"/>
                  </a:lnTo>
                  <a:lnTo>
                    <a:pt x="65" y="399"/>
                  </a:lnTo>
                  <a:lnTo>
                    <a:pt x="64" y="399"/>
                  </a:lnTo>
                  <a:lnTo>
                    <a:pt x="63" y="399"/>
                  </a:lnTo>
                  <a:lnTo>
                    <a:pt x="62" y="399"/>
                  </a:lnTo>
                  <a:lnTo>
                    <a:pt x="61" y="399"/>
                  </a:lnTo>
                  <a:lnTo>
                    <a:pt x="60" y="399"/>
                  </a:lnTo>
                  <a:lnTo>
                    <a:pt x="59" y="398"/>
                  </a:lnTo>
                  <a:lnTo>
                    <a:pt x="58" y="398"/>
                  </a:lnTo>
                  <a:lnTo>
                    <a:pt x="57" y="398"/>
                  </a:lnTo>
                  <a:lnTo>
                    <a:pt x="56" y="398"/>
                  </a:lnTo>
                  <a:lnTo>
                    <a:pt x="56" y="397"/>
                  </a:lnTo>
                  <a:lnTo>
                    <a:pt x="55" y="397"/>
                  </a:lnTo>
                  <a:lnTo>
                    <a:pt x="55" y="396"/>
                  </a:lnTo>
                  <a:lnTo>
                    <a:pt x="54" y="396"/>
                  </a:lnTo>
                  <a:lnTo>
                    <a:pt x="53" y="396"/>
                  </a:lnTo>
                  <a:lnTo>
                    <a:pt x="53" y="395"/>
                  </a:lnTo>
                  <a:lnTo>
                    <a:pt x="52" y="395"/>
                  </a:lnTo>
                  <a:lnTo>
                    <a:pt x="52" y="394"/>
                  </a:lnTo>
                  <a:lnTo>
                    <a:pt x="52" y="395"/>
                  </a:lnTo>
                  <a:lnTo>
                    <a:pt x="52" y="394"/>
                  </a:lnTo>
                  <a:lnTo>
                    <a:pt x="51" y="394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2"/>
                  </a:lnTo>
                  <a:lnTo>
                    <a:pt x="50" y="391"/>
                  </a:lnTo>
                  <a:lnTo>
                    <a:pt x="49" y="391"/>
                  </a:lnTo>
                  <a:lnTo>
                    <a:pt x="49" y="390"/>
                  </a:lnTo>
                  <a:lnTo>
                    <a:pt x="48" y="390"/>
                  </a:lnTo>
                  <a:lnTo>
                    <a:pt x="48" y="389"/>
                  </a:lnTo>
                  <a:lnTo>
                    <a:pt x="47" y="389"/>
                  </a:lnTo>
                  <a:lnTo>
                    <a:pt x="47" y="388"/>
                  </a:lnTo>
                  <a:lnTo>
                    <a:pt x="46" y="388"/>
                  </a:lnTo>
                  <a:lnTo>
                    <a:pt x="46" y="387"/>
                  </a:lnTo>
                  <a:lnTo>
                    <a:pt x="45" y="387"/>
                  </a:lnTo>
                  <a:lnTo>
                    <a:pt x="45" y="386"/>
                  </a:lnTo>
                  <a:lnTo>
                    <a:pt x="44" y="386"/>
                  </a:lnTo>
                  <a:lnTo>
                    <a:pt x="44" y="385"/>
                  </a:lnTo>
                  <a:lnTo>
                    <a:pt x="43" y="385"/>
                  </a:lnTo>
                  <a:lnTo>
                    <a:pt x="43" y="384"/>
                  </a:lnTo>
                  <a:lnTo>
                    <a:pt x="43" y="384"/>
                  </a:lnTo>
                  <a:lnTo>
                    <a:pt x="42" y="384"/>
                  </a:lnTo>
                  <a:lnTo>
                    <a:pt x="42" y="383"/>
                  </a:lnTo>
                  <a:lnTo>
                    <a:pt x="41" y="382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9" y="380"/>
                  </a:lnTo>
                  <a:lnTo>
                    <a:pt x="39" y="379"/>
                  </a:lnTo>
                  <a:lnTo>
                    <a:pt x="38" y="379"/>
                  </a:lnTo>
                  <a:lnTo>
                    <a:pt x="38" y="378"/>
                  </a:lnTo>
                  <a:lnTo>
                    <a:pt x="37" y="378"/>
                  </a:lnTo>
                  <a:lnTo>
                    <a:pt x="36" y="378"/>
                  </a:lnTo>
                  <a:lnTo>
                    <a:pt x="36" y="377"/>
                  </a:lnTo>
                  <a:lnTo>
                    <a:pt x="35" y="376"/>
                  </a:lnTo>
                  <a:lnTo>
                    <a:pt x="34" y="376"/>
                  </a:lnTo>
                  <a:lnTo>
                    <a:pt x="34" y="377"/>
                  </a:lnTo>
                  <a:lnTo>
                    <a:pt x="33" y="377"/>
                  </a:lnTo>
                  <a:lnTo>
                    <a:pt x="32" y="377"/>
                  </a:lnTo>
                  <a:lnTo>
                    <a:pt x="31" y="377"/>
                  </a:lnTo>
                  <a:lnTo>
                    <a:pt x="31" y="376"/>
                  </a:lnTo>
                  <a:lnTo>
                    <a:pt x="31" y="375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29" y="373"/>
                  </a:lnTo>
                  <a:lnTo>
                    <a:pt x="29" y="372"/>
                  </a:lnTo>
                  <a:lnTo>
                    <a:pt x="29" y="371"/>
                  </a:lnTo>
                  <a:lnTo>
                    <a:pt x="30" y="371"/>
                  </a:lnTo>
                  <a:lnTo>
                    <a:pt x="29" y="370"/>
                  </a:lnTo>
                  <a:lnTo>
                    <a:pt x="29" y="369"/>
                  </a:lnTo>
                  <a:lnTo>
                    <a:pt x="30" y="368"/>
                  </a:lnTo>
                  <a:lnTo>
                    <a:pt x="30" y="367"/>
                  </a:lnTo>
                  <a:lnTo>
                    <a:pt x="29" y="367"/>
                  </a:lnTo>
                  <a:lnTo>
                    <a:pt x="29" y="366"/>
                  </a:lnTo>
                  <a:lnTo>
                    <a:pt x="28" y="366"/>
                  </a:lnTo>
                  <a:lnTo>
                    <a:pt x="28" y="365"/>
                  </a:lnTo>
                  <a:lnTo>
                    <a:pt x="28" y="364"/>
                  </a:lnTo>
                  <a:lnTo>
                    <a:pt x="27" y="364"/>
                  </a:lnTo>
                  <a:lnTo>
                    <a:pt x="28" y="363"/>
                  </a:lnTo>
                  <a:lnTo>
                    <a:pt x="29" y="363"/>
                  </a:lnTo>
                  <a:lnTo>
                    <a:pt x="29" y="362"/>
                  </a:lnTo>
                  <a:lnTo>
                    <a:pt x="29" y="361"/>
                  </a:lnTo>
                  <a:lnTo>
                    <a:pt x="29" y="360"/>
                  </a:lnTo>
                  <a:lnTo>
                    <a:pt x="29" y="359"/>
                  </a:lnTo>
                  <a:lnTo>
                    <a:pt x="28" y="359"/>
                  </a:lnTo>
                  <a:lnTo>
                    <a:pt x="29" y="358"/>
                  </a:lnTo>
                  <a:lnTo>
                    <a:pt x="30" y="357"/>
                  </a:lnTo>
                  <a:lnTo>
                    <a:pt x="30" y="356"/>
                  </a:lnTo>
                  <a:lnTo>
                    <a:pt x="31" y="356"/>
                  </a:lnTo>
                  <a:lnTo>
                    <a:pt x="30" y="356"/>
                  </a:lnTo>
                  <a:lnTo>
                    <a:pt x="30" y="355"/>
                  </a:lnTo>
                  <a:lnTo>
                    <a:pt x="30" y="354"/>
                  </a:lnTo>
                  <a:lnTo>
                    <a:pt x="30" y="353"/>
                  </a:lnTo>
                  <a:lnTo>
                    <a:pt x="30" y="352"/>
                  </a:lnTo>
                  <a:lnTo>
                    <a:pt x="30" y="351"/>
                  </a:lnTo>
                  <a:lnTo>
                    <a:pt x="30" y="350"/>
                  </a:lnTo>
                  <a:lnTo>
                    <a:pt x="30" y="349"/>
                  </a:lnTo>
                  <a:lnTo>
                    <a:pt x="29" y="349"/>
                  </a:lnTo>
                  <a:lnTo>
                    <a:pt x="29" y="348"/>
                  </a:lnTo>
                  <a:lnTo>
                    <a:pt x="29" y="347"/>
                  </a:lnTo>
                  <a:lnTo>
                    <a:pt x="30" y="347"/>
                  </a:lnTo>
                  <a:lnTo>
                    <a:pt x="31" y="347"/>
                  </a:lnTo>
                  <a:lnTo>
                    <a:pt x="31" y="346"/>
                  </a:lnTo>
                  <a:lnTo>
                    <a:pt x="31" y="344"/>
                  </a:lnTo>
                  <a:lnTo>
                    <a:pt x="31" y="343"/>
                  </a:lnTo>
                  <a:lnTo>
                    <a:pt x="31" y="342"/>
                  </a:lnTo>
                  <a:lnTo>
                    <a:pt x="31" y="341"/>
                  </a:lnTo>
                  <a:lnTo>
                    <a:pt x="31" y="340"/>
                  </a:lnTo>
                  <a:lnTo>
                    <a:pt x="32" y="340"/>
                  </a:lnTo>
                  <a:lnTo>
                    <a:pt x="33" y="340"/>
                  </a:lnTo>
                  <a:lnTo>
                    <a:pt x="34" y="340"/>
                  </a:lnTo>
                  <a:lnTo>
                    <a:pt x="34" y="341"/>
                  </a:lnTo>
                  <a:lnTo>
                    <a:pt x="34" y="340"/>
                  </a:lnTo>
                  <a:lnTo>
                    <a:pt x="35" y="341"/>
                  </a:lnTo>
                  <a:lnTo>
                    <a:pt x="36" y="341"/>
                  </a:lnTo>
                  <a:lnTo>
                    <a:pt x="37" y="341"/>
                  </a:lnTo>
                  <a:lnTo>
                    <a:pt x="38" y="341"/>
                  </a:lnTo>
                  <a:lnTo>
                    <a:pt x="38" y="340"/>
                  </a:lnTo>
                  <a:lnTo>
                    <a:pt x="38" y="337"/>
                  </a:lnTo>
                  <a:lnTo>
                    <a:pt x="38" y="335"/>
                  </a:lnTo>
                  <a:lnTo>
                    <a:pt x="39" y="335"/>
                  </a:lnTo>
                  <a:lnTo>
                    <a:pt x="42" y="335"/>
                  </a:lnTo>
                  <a:lnTo>
                    <a:pt x="44" y="335"/>
                  </a:lnTo>
                  <a:lnTo>
                    <a:pt x="45" y="335"/>
                  </a:lnTo>
                  <a:lnTo>
                    <a:pt x="45" y="334"/>
                  </a:lnTo>
                  <a:lnTo>
                    <a:pt x="45" y="333"/>
                  </a:lnTo>
                  <a:lnTo>
                    <a:pt x="45" y="330"/>
                  </a:lnTo>
                  <a:lnTo>
                    <a:pt x="45" y="329"/>
                  </a:lnTo>
                  <a:lnTo>
                    <a:pt x="45" y="328"/>
                  </a:lnTo>
                  <a:lnTo>
                    <a:pt x="47" y="328"/>
                  </a:lnTo>
                  <a:lnTo>
                    <a:pt x="48" y="328"/>
                  </a:lnTo>
                  <a:lnTo>
                    <a:pt x="50" y="328"/>
                  </a:lnTo>
                  <a:lnTo>
                    <a:pt x="52" y="328"/>
                  </a:lnTo>
                  <a:lnTo>
                    <a:pt x="52" y="326"/>
                  </a:lnTo>
                  <a:lnTo>
                    <a:pt x="52" y="324"/>
                  </a:lnTo>
                  <a:lnTo>
                    <a:pt x="52" y="322"/>
                  </a:lnTo>
                  <a:lnTo>
                    <a:pt x="53" y="322"/>
                  </a:lnTo>
                  <a:lnTo>
                    <a:pt x="54" y="322"/>
                  </a:lnTo>
                  <a:lnTo>
                    <a:pt x="56" y="322"/>
                  </a:lnTo>
                  <a:lnTo>
                    <a:pt x="57" y="322"/>
                  </a:lnTo>
                  <a:lnTo>
                    <a:pt x="58" y="322"/>
                  </a:lnTo>
                  <a:lnTo>
                    <a:pt x="58" y="321"/>
                  </a:lnTo>
                  <a:lnTo>
                    <a:pt x="58" y="320"/>
                  </a:lnTo>
                  <a:lnTo>
                    <a:pt x="58" y="319"/>
                  </a:lnTo>
                  <a:lnTo>
                    <a:pt x="58" y="318"/>
                  </a:lnTo>
                  <a:lnTo>
                    <a:pt x="58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58" y="308"/>
                  </a:lnTo>
                  <a:lnTo>
                    <a:pt x="58" y="306"/>
                  </a:lnTo>
                  <a:lnTo>
                    <a:pt x="58" y="305"/>
                  </a:lnTo>
                  <a:lnTo>
                    <a:pt x="58" y="304"/>
                  </a:lnTo>
                  <a:lnTo>
                    <a:pt x="58" y="303"/>
                  </a:lnTo>
                  <a:lnTo>
                    <a:pt x="58" y="297"/>
                  </a:lnTo>
                  <a:lnTo>
                    <a:pt x="58" y="296"/>
                  </a:lnTo>
                  <a:lnTo>
                    <a:pt x="58" y="295"/>
                  </a:lnTo>
                  <a:lnTo>
                    <a:pt x="58" y="294"/>
                  </a:lnTo>
                  <a:lnTo>
                    <a:pt x="58" y="292"/>
                  </a:lnTo>
                  <a:lnTo>
                    <a:pt x="58" y="290"/>
                  </a:lnTo>
                  <a:lnTo>
                    <a:pt x="58" y="289"/>
                  </a:lnTo>
                  <a:lnTo>
                    <a:pt x="58" y="288"/>
                  </a:lnTo>
                  <a:lnTo>
                    <a:pt x="59" y="288"/>
                  </a:lnTo>
                  <a:lnTo>
                    <a:pt x="61" y="288"/>
                  </a:lnTo>
                  <a:lnTo>
                    <a:pt x="62" y="288"/>
                  </a:lnTo>
                  <a:lnTo>
                    <a:pt x="64" y="288"/>
                  </a:lnTo>
                  <a:lnTo>
                    <a:pt x="65" y="288"/>
                  </a:lnTo>
                  <a:lnTo>
                    <a:pt x="66" y="288"/>
                  </a:lnTo>
                  <a:lnTo>
                    <a:pt x="67" y="288"/>
                  </a:lnTo>
                  <a:lnTo>
                    <a:pt x="68" y="288"/>
                  </a:lnTo>
                  <a:lnTo>
                    <a:pt x="69" y="288"/>
                  </a:lnTo>
                  <a:lnTo>
                    <a:pt x="70" y="288"/>
                  </a:lnTo>
                  <a:lnTo>
                    <a:pt x="71" y="288"/>
                  </a:lnTo>
                  <a:lnTo>
                    <a:pt x="72" y="288"/>
                  </a:lnTo>
                  <a:lnTo>
                    <a:pt x="72" y="287"/>
                  </a:lnTo>
                  <a:lnTo>
                    <a:pt x="72" y="287"/>
                  </a:lnTo>
                  <a:lnTo>
                    <a:pt x="72" y="285"/>
                  </a:lnTo>
                  <a:lnTo>
                    <a:pt x="72" y="284"/>
                  </a:lnTo>
                  <a:lnTo>
                    <a:pt x="72" y="283"/>
                  </a:lnTo>
                  <a:lnTo>
                    <a:pt x="71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6" y="282"/>
                  </a:lnTo>
                  <a:lnTo>
                    <a:pt x="65" y="281"/>
                  </a:lnTo>
                  <a:lnTo>
                    <a:pt x="64" y="281"/>
                  </a:lnTo>
                  <a:lnTo>
                    <a:pt x="64" y="280"/>
                  </a:lnTo>
                  <a:lnTo>
                    <a:pt x="63" y="280"/>
                  </a:lnTo>
                  <a:lnTo>
                    <a:pt x="62" y="280"/>
                  </a:lnTo>
                  <a:lnTo>
                    <a:pt x="62" y="279"/>
                  </a:lnTo>
                  <a:lnTo>
                    <a:pt x="61" y="279"/>
                  </a:lnTo>
                  <a:lnTo>
                    <a:pt x="60" y="279"/>
                  </a:lnTo>
                  <a:lnTo>
                    <a:pt x="59" y="279"/>
                  </a:lnTo>
                  <a:lnTo>
                    <a:pt x="58" y="279"/>
                  </a:lnTo>
                  <a:lnTo>
                    <a:pt x="57" y="279"/>
                  </a:lnTo>
                  <a:lnTo>
                    <a:pt x="57" y="280"/>
                  </a:lnTo>
                  <a:lnTo>
                    <a:pt x="56" y="280"/>
                  </a:lnTo>
                  <a:lnTo>
                    <a:pt x="55" y="280"/>
                  </a:lnTo>
                  <a:lnTo>
                    <a:pt x="55" y="279"/>
                  </a:lnTo>
                  <a:lnTo>
                    <a:pt x="54" y="279"/>
                  </a:lnTo>
                  <a:lnTo>
                    <a:pt x="53" y="278"/>
                  </a:lnTo>
                  <a:lnTo>
                    <a:pt x="53" y="277"/>
                  </a:lnTo>
                  <a:lnTo>
                    <a:pt x="52" y="277"/>
                  </a:lnTo>
                  <a:lnTo>
                    <a:pt x="52" y="276"/>
                  </a:lnTo>
                  <a:lnTo>
                    <a:pt x="52" y="275"/>
                  </a:lnTo>
                  <a:lnTo>
                    <a:pt x="52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51" y="270"/>
                  </a:lnTo>
                  <a:lnTo>
                    <a:pt x="51" y="269"/>
                  </a:lnTo>
                  <a:lnTo>
                    <a:pt x="51" y="268"/>
                  </a:lnTo>
                  <a:lnTo>
                    <a:pt x="51" y="267"/>
                  </a:lnTo>
                  <a:lnTo>
                    <a:pt x="51" y="266"/>
                  </a:lnTo>
                  <a:lnTo>
                    <a:pt x="51" y="265"/>
                  </a:lnTo>
                  <a:lnTo>
                    <a:pt x="50" y="265"/>
                  </a:lnTo>
                  <a:lnTo>
                    <a:pt x="50" y="264"/>
                  </a:lnTo>
                  <a:lnTo>
                    <a:pt x="49" y="264"/>
                  </a:lnTo>
                  <a:lnTo>
                    <a:pt x="49" y="263"/>
                  </a:lnTo>
                  <a:lnTo>
                    <a:pt x="48" y="263"/>
                  </a:lnTo>
                  <a:lnTo>
                    <a:pt x="48" y="262"/>
                  </a:lnTo>
                  <a:lnTo>
                    <a:pt x="47" y="262"/>
                  </a:lnTo>
                  <a:lnTo>
                    <a:pt x="47" y="261"/>
                  </a:lnTo>
                  <a:lnTo>
                    <a:pt x="47" y="260"/>
                  </a:lnTo>
                  <a:lnTo>
                    <a:pt x="47" y="259"/>
                  </a:lnTo>
                  <a:lnTo>
                    <a:pt x="46" y="259"/>
                  </a:lnTo>
                  <a:lnTo>
                    <a:pt x="46" y="258"/>
                  </a:lnTo>
                  <a:lnTo>
                    <a:pt x="46" y="257"/>
                  </a:lnTo>
                  <a:lnTo>
                    <a:pt x="46" y="256"/>
                  </a:lnTo>
                  <a:lnTo>
                    <a:pt x="45" y="256"/>
                  </a:lnTo>
                  <a:lnTo>
                    <a:pt x="46" y="255"/>
                  </a:lnTo>
                  <a:lnTo>
                    <a:pt x="46" y="254"/>
                  </a:lnTo>
                  <a:lnTo>
                    <a:pt x="45" y="254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3" y="252"/>
                  </a:lnTo>
                  <a:lnTo>
                    <a:pt x="43" y="251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2" y="249"/>
                  </a:lnTo>
                  <a:lnTo>
                    <a:pt x="42" y="248"/>
                  </a:lnTo>
                  <a:lnTo>
                    <a:pt x="41" y="248"/>
                  </a:lnTo>
                  <a:lnTo>
                    <a:pt x="40" y="248"/>
                  </a:lnTo>
                  <a:lnTo>
                    <a:pt x="40" y="247"/>
                  </a:lnTo>
                  <a:lnTo>
                    <a:pt x="39" y="247"/>
                  </a:lnTo>
                  <a:lnTo>
                    <a:pt x="39" y="246"/>
                  </a:lnTo>
                  <a:lnTo>
                    <a:pt x="38" y="246"/>
                  </a:lnTo>
                  <a:lnTo>
                    <a:pt x="38" y="245"/>
                  </a:lnTo>
                  <a:lnTo>
                    <a:pt x="37" y="245"/>
                  </a:lnTo>
                  <a:lnTo>
                    <a:pt x="37" y="244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5" y="243"/>
                  </a:lnTo>
                  <a:lnTo>
                    <a:pt x="34" y="243"/>
                  </a:lnTo>
                  <a:lnTo>
                    <a:pt x="33" y="243"/>
                  </a:lnTo>
                  <a:lnTo>
                    <a:pt x="32" y="243"/>
                  </a:lnTo>
                  <a:lnTo>
                    <a:pt x="31" y="243"/>
                  </a:lnTo>
                  <a:lnTo>
                    <a:pt x="30" y="243"/>
                  </a:lnTo>
                  <a:lnTo>
                    <a:pt x="29" y="243"/>
                  </a:lnTo>
                  <a:lnTo>
                    <a:pt x="28" y="243"/>
                  </a:lnTo>
                  <a:lnTo>
                    <a:pt x="27" y="243"/>
                  </a:lnTo>
                  <a:lnTo>
                    <a:pt x="26" y="243"/>
                  </a:lnTo>
                  <a:lnTo>
                    <a:pt x="25" y="242"/>
                  </a:lnTo>
                  <a:lnTo>
                    <a:pt x="24" y="242"/>
                  </a:lnTo>
                  <a:lnTo>
                    <a:pt x="24" y="242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0" y="242"/>
                  </a:lnTo>
                  <a:lnTo>
                    <a:pt x="17" y="242"/>
                  </a:lnTo>
                  <a:lnTo>
                    <a:pt x="16" y="242"/>
                  </a:lnTo>
                  <a:lnTo>
                    <a:pt x="15" y="242"/>
                  </a:lnTo>
                  <a:lnTo>
                    <a:pt x="14" y="242"/>
                  </a:lnTo>
                  <a:lnTo>
                    <a:pt x="14" y="241"/>
                  </a:lnTo>
                  <a:lnTo>
                    <a:pt x="14" y="237"/>
                  </a:lnTo>
                  <a:lnTo>
                    <a:pt x="14" y="236"/>
                  </a:lnTo>
                  <a:lnTo>
                    <a:pt x="13" y="236"/>
                  </a:lnTo>
                  <a:lnTo>
                    <a:pt x="12" y="236"/>
                  </a:lnTo>
                  <a:lnTo>
                    <a:pt x="11" y="236"/>
                  </a:lnTo>
                  <a:lnTo>
                    <a:pt x="10" y="236"/>
                  </a:lnTo>
                  <a:lnTo>
                    <a:pt x="8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6"/>
                  </a:lnTo>
                  <a:lnTo>
                    <a:pt x="2" y="236"/>
                  </a:lnTo>
                  <a:lnTo>
                    <a:pt x="1" y="235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0" y="229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1" y="219"/>
                  </a:lnTo>
                  <a:lnTo>
                    <a:pt x="1" y="216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0" y="210"/>
                  </a:lnTo>
                  <a:lnTo>
                    <a:pt x="1" y="210"/>
                  </a:lnTo>
                  <a:lnTo>
                    <a:pt x="4" y="210"/>
                  </a:lnTo>
                  <a:lnTo>
                    <a:pt x="4" y="207"/>
                  </a:lnTo>
                  <a:lnTo>
                    <a:pt x="4" y="206"/>
                  </a:lnTo>
                  <a:lnTo>
                    <a:pt x="4" y="204"/>
                  </a:lnTo>
                  <a:lnTo>
                    <a:pt x="4" y="201"/>
                  </a:lnTo>
                  <a:lnTo>
                    <a:pt x="4" y="198"/>
                  </a:lnTo>
                  <a:lnTo>
                    <a:pt x="4" y="194"/>
                  </a:lnTo>
                  <a:lnTo>
                    <a:pt x="4" y="193"/>
                  </a:lnTo>
                  <a:lnTo>
                    <a:pt x="4" y="190"/>
                  </a:lnTo>
                  <a:lnTo>
                    <a:pt x="4" y="188"/>
                  </a:lnTo>
                  <a:lnTo>
                    <a:pt x="4" y="184"/>
                  </a:lnTo>
                  <a:lnTo>
                    <a:pt x="4" y="181"/>
                  </a:lnTo>
                  <a:lnTo>
                    <a:pt x="5" y="181"/>
                  </a:lnTo>
                  <a:lnTo>
                    <a:pt x="4" y="175"/>
                  </a:lnTo>
                  <a:lnTo>
                    <a:pt x="5" y="174"/>
                  </a:lnTo>
                  <a:lnTo>
                    <a:pt x="5" y="173"/>
                  </a:lnTo>
                  <a:lnTo>
                    <a:pt x="4" y="173"/>
                  </a:lnTo>
                  <a:lnTo>
                    <a:pt x="4" y="172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5" y="170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71"/>
                  </a:lnTo>
                  <a:lnTo>
                    <a:pt x="13" y="171"/>
                  </a:lnTo>
                  <a:lnTo>
                    <a:pt x="17" y="171"/>
                  </a:lnTo>
                  <a:lnTo>
                    <a:pt x="18" y="171"/>
                  </a:lnTo>
                  <a:lnTo>
                    <a:pt x="18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8" y="167"/>
                  </a:lnTo>
                  <a:lnTo>
                    <a:pt x="18" y="166"/>
                  </a:lnTo>
                  <a:lnTo>
                    <a:pt x="19" y="166"/>
                  </a:lnTo>
                  <a:lnTo>
                    <a:pt x="20" y="166"/>
                  </a:lnTo>
                  <a:lnTo>
                    <a:pt x="20" y="165"/>
                  </a:lnTo>
                  <a:lnTo>
                    <a:pt x="21" y="165"/>
                  </a:lnTo>
                  <a:lnTo>
                    <a:pt x="21" y="164"/>
                  </a:lnTo>
                  <a:lnTo>
                    <a:pt x="21" y="163"/>
                  </a:lnTo>
                  <a:lnTo>
                    <a:pt x="21" y="162"/>
                  </a:lnTo>
                  <a:lnTo>
                    <a:pt x="21" y="161"/>
                  </a:lnTo>
                  <a:lnTo>
                    <a:pt x="20" y="161"/>
                  </a:lnTo>
                  <a:lnTo>
                    <a:pt x="20" y="160"/>
                  </a:lnTo>
                  <a:lnTo>
                    <a:pt x="20" y="159"/>
                  </a:lnTo>
                  <a:lnTo>
                    <a:pt x="20" y="158"/>
                  </a:lnTo>
                  <a:lnTo>
                    <a:pt x="20" y="157"/>
                  </a:lnTo>
                  <a:lnTo>
                    <a:pt x="20" y="156"/>
                  </a:lnTo>
                  <a:lnTo>
                    <a:pt x="19" y="156"/>
                  </a:lnTo>
                  <a:lnTo>
                    <a:pt x="19" y="155"/>
                  </a:lnTo>
                  <a:lnTo>
                    <a:pt x="18" y="155"/>
                  </a:lnTo>
                  <a:lnTo>
                    <a:pt x="18" y="154"/>
                  </a:lnTo>
                  <a:lnTo>
                    <a:pt x="17" y="154"/>
                  </a:lnTo>
                  <a:lnTo>
                    <a:pt x="17" y="153"/>
                  </a:lnTo>
                  <a:lnTo>
                    <a:pt x="17" y="152"/>
                  </a:lnTo>
                  <a:lnTo>
                    <a:pt x="16" y="152"/>
                  </a:lnTo>
                  <a:lnTo>
                    <a:pt x="17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5" y="146"/>
                  </a:lnTo>
                  <a:lnTo>
                    <a:pt x="16" y="146"/>
                  </a:lnTo>
                  <a:lnTo>
                    <a:pt x="16" y="147"/>
                  </a:lnTo>
                  <a:lnTo>
                    <a:pt x="16" y="146"/>
                  </a:lnTo>
                  <a:lnTo>
                    <a:pt x="17" y="146"/>
                  </a:lnTo>
                  <a:lnTo>
                    <a:pt x="17" y="145"/>
                  </a:lnTo>
                  <a:lnTo>
                    <a:pt x="18" y="145"/>
                  </a:lnTo>
                  <a:lnTo>
                    <a:pt x="18" y="144"/>
                  </a:lnTo>
                  <a:lnTo>
                    <a:pt x="19" y="144"/>
                  </a:lnTo>
                  <a:lnTo>
                    <a:pt x="19" y="143"/>
                  </a:lnTo>
                  <a:lnTo>
                    <a:pt x="20" y="143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21" y="140"/>
                  </a:lnTo>
                  <a:lnTo>
                    <a:pt x="21" y="139"/>
                  </a:lnTo>
                  <a:lnTo>
                    <a:pt x="21" y="138"/>
                  </a:lnTo>
                  <a:lnTo>
                    <a:pt x="21" y="137"/>
                  </a:lnTo>
                  <a:lnTo>
                    <a:pt x="21" y="136"/>
                  </a:lnTo>
                  <a:lnTo>
                    <a:pt x="21" y="135"/>
                  </a:lnTo>
                  <a:lnTo>
                    <a:pt x="20" y="134"/>
                  </a:lnTo>
                  <a:lnTo>
                    <a:pt x="20" y="133"/>
                  </a:lnTo>
                  <a:lnTo>
                    <a:pt x="21" y="132"/>
                  </a:lnTo>
                  <a:lnTo>
                    <a:pt x="20" y="131"/>
                  </a:lnTo>
                  <a:lnTo>
                    <a:pt x="20" y="130"/>
                  </a:lnTo>
                  <a:lnTo>
                    <a:pt x="20" y="128"/>
                  </a:lnTo>
                  <a:lnTo>
                    <a:pt x="19" y="128"/>
                  </a:lnTo>
                  <a:lnTo>
                    <a:pt x="18" y="128"/>
                  </a:lnTo>
                  <a:lnTo>
                    <a:pt x="18" y="127"/>
                  </a:lnTo>
                  <a:lnTo>
                    <a:pt x="18" y="126"/>
                  </a:lnTo>
                  <a:lnTo>
                    <a:pt x="18" y="125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19" y="123"/>
                  </a:lnTo>
                  <a:lnTo>
                    <a:pt x="19" y="122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0"/>
                  </a:lnTo>
                  <a:lnTo>
                    <a:pt x="17" y="120"/>
                  </a:lnTo>
                  <a:lnTo>
                    <a:pt x="17" y="119"/>
                  </a:lnTo>
                  <a:lnTo>
                    <a:pt x="16" y="119"/>
                  </a:lnTo>
                  <a:lnTo>
                    <a:pt x="15" y="118"/>
                  </a:lnTo>
                  <a:lnTo>
                    <a:pt x="15" y="117"/>
                  </a:lnTo>
                  <a:lnTo>
                    <a:pt x="15" y="116"/>
                  </a:lnTo>
                  <a:lnTo>
                    <a:pt x="15" y="115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3" y="114"/>
                  </a:lnTo>
                  <a:lnTo>
                    <a:pt x="12" y="114"/>
                  </a:lnTo>
                  <a:lnTo>
                    <a:pt x="12" y="113"/>
                  </a:lnTo>
                  <a:lnTo>
                    <a:pt x="12" y="112"/>
                  </a:lnTo>
                  <a:lnTo>
                    <a:pt x="12" y="111"/>
                  </a:lnTo>
                  <a:lnTo>
                    <a:pt x="11" y="111"/>
                  </a:lnTo>
                  <a:lnTo>
                    <a:pt x="11" y="110"/>
                  </a:lnTo>
                  <a:lnTo>
                    <a:pt x="11" y="109"/>
                  </a:lnTo>
                  <a:lnTo>
                    <a:pt x="12" y="108"/>
                  </a:lnTo>
                  <a:lnTo>
                    <a:pt x="11" y="108"/>
                  </a:lnTo>
                  <a:lnTo>
                    <a:pt x="11" y="107"/>
                  </a:lnTo>
                  <a:lnTo>
                    <a:pt x="10" y="106"/>
                  </a:lnTo>
                  <a:lnTo>
                    <a:pt x="10" y="105"/>
                  </a:lnTo>
                  <a:lnTo>
                    <a:pt x="10" y="104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9" y="100"/>
                  </a:lnTo>
                  <a:lnTo>
                    <a:pt x="8" y="99"/>
                  </a:lnTo>
                  <a:lnTo>
                    <a:pt x="7" y="99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8" y="97"/>
                  </a:lnTo>
                  <a:lnTo>
                    <a:pt x="8" y="96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2" y="93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6" y="93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4" y="93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4" y="81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77"/>
                  </a:lnTo>
                  <a:lnTo>
                    <a:pt x="22" y="77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5" y="76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5"/>
                  </a:lnTo>
                  <a:lnTo>
                    <a:pt x="12" y="75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4" y="23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6" y="9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0"/>
                  </a:lnTo>
                  <a:lnTo>
                    <a:pt x="48" y="9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49" y="9"/>
                  </a:lnTo>
                  <a:lnTo>
                    <a:pt x="49" y="10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2" y="6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4" y="6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68" y="9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71" y="12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3" y="20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8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8" y="18"/>
                  </a:lnTo>
                  <a:lnTo>
                    <a:pt x="88" y="17"/>
                  </a:lnTo>
                  <a:lnTo>
                    <a:pt x="91" y="17"/>
                  </a:lnTo>
                  <a:lnTo>
                    <a:pt x="92" y="17"/>
                  </a:lnTo>
                  <a:lnTo>
                    <a:pt x="93" y="16"/>
                  </a:lnTo>
                  <a:lnTo>
                    <a:pt x="95" y="16"/>
                  </a:lnTo>
                  <a:lnTo>
                    <a:pt x="96" y="16"/>
                  </a:lnTo>
                  <a:lnTo>
                    <a:pt x="97" y="16"/>
                  </a:lnTo>
                  <a:lnTo>
                    <a:pt x="97" y="17"/>
                  </a:lnTo>
                  <a:lnTo>
                    <a:pt x="96" y="17"/>
                  </a:lnTo>
                  <a:lnTo>
                    <a:pt x="96" y="18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3" y="18"/>
                  </a:lnTo>
                  <a:lnTo>
                    <a:pt x="93" y="17"/>
                  </a:lnTo>
                  <a:lnTo>
                    <a:pt x="93" y="18"/>
                  </a:lnTo>
                  <a:lnTo>
                    <a:pt x="92" y="18"/>
                  </a:lnTo>
                  <a:lnTo>
                    <a:pt x="92" y="19"/>
                  </a:lnTo>
                  <a:lnTo>
                    <a:pt x="92" y="20"/>
                  </a:lnTo>
                  <a:lnTo>
                    <a:pt x="91" y="20"/>
                  </a:lnTo>
                  <a:lnTo>
                    <a:pt x="91" y="21"/>
                  </a:lnTo>
                  <a:lnTo>
                    <a:pt x="91" y="22"/>
                  </a:lnTo>
                  <a:lnTo>
                    <a:pt x="91" y="23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4" y="27"/>
                  </a:lnTo>
                  <a:lnTo>
                    <a:pt x="95" y="27"/>
                  </a:lnTo>
                  <a:lnTo>
                    <a:pt x="95" y="28"/>
                  </a:lnTo>
                  <a:lnTo>
                    <a:pt x="96" y="28"/>
                  </a:lnTo>
                  <a:lnTo>
                    <a:pt x="96" y="29"/>
                  </a:lnTo>
                  <a:lnTo>
                    <a:pt x="96" y="30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0" y="33"/>
                  </a:lnTo>
                  <a:lnTo>
                    <a:pt x="100" y="34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3" y="36"/>
                  </a:lnTo>
                  <a:lnTo>
                    <a:pt x="103" y="37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5" y="39"/>
                  </a:lnTo>
                  <a:lnTo>
                    <a:pt x="106" y="39"/>
                  </a:lnTo>
                  <a:lnTo>
                    <a:pt x="107" y="40"/>
                  </a:lnTo>
                  <a:lnTo>
                    <a:pt x="109" y="40"/>
                  </a:lnTo>
                  <a:lnTo>
                    <a:pt x="110" y="40"/>
                  </a:lnTo>
                  <a:lnTo>
                    <a:pt x="110" y="41"/>
                  </a:lnTo>
                  <a:lnTo>
                    <a:pt x="111" y="41"/>
                  </a:lnTo>
                  <a:lnTo>
                    <a:pt x="111" y="42"/>
                  </a:lnTo>
                  <a:lnTo>
                    <a:pt x="112" y="42"/>
                  </a:lnTo>
                  <a:lnTo>
                    <a:pt x="112" y="43"/>
                  </a:lnTo>
                  <a:lnTo>
                    <a:pt x="112" y="42"/>
                  </a:lnTo>
                  <a:lnTo>
                    <a:pt x="113" y="42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0"/>
                  </a:lnTo>
                  <a:lnTo>
                    <a:pt x="113" y="39"/>
                  </a:lnTo>
                  <a:lnTo>
                    <a:pt x="114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6" y="39"/>
                  </a:lnTo>
                  <a:lnTo>
                    <a:pt x="116" y="40"/>
                  </a:lnTo>
                  <a:lnTo>
                    <a:pt x="115" y="41"/>
                  </a:lnTo>
                  <a:lnTo>
                    <a:pt x="114" y="41"/>
                  </a:lnTo>
                  <a:lnTo>
                    <a:pt x="114" y="42"/>
                  </a:lnTo>
                  <a:lnTo>
                    <a:pt x="114" y="43"/>
                  </a:lnTo>
                  <a:lnTo>
                    <a:pt x="114" y="44"/>
                  </a:lnTo>
                  <a:lnTo>
                    <a:pt x="114" y="45"/>
                  </a:lnTo>
                  <a:lnTo>
                    <a:pt x="115" y="45"/>
                  </a:lnTo>
                  <a:lnTo>
                    <a:pt x="116" y="45"/>
                  </a:lnTo>
                  <a:lnTo>
                    <a:pt x="117" y="45"/>
                  </a:lnTo>
                  <a:lnTo>
                    <a:pt x="118" y="45"/>
                  </a:lnTo>
                  <a:lnTo>
                    <a:pt x="119" y="45"/>
                  </a:lnTo>
                  <a:lnTo>
                    <a:pt x="120" y="45"/>
                  </a:lnTo>
                  <a:lnTo>
                    <a:pt x="120" y="46"/>
                  </a:lnTo>
                  <a:lnTo>
                    <a:pt x="120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8" y="47"/>
                  </a:lnTo>
                  <a:lnTo>
                    <a:pt x="118" y="48"/>
                  </a:lnTo>
                  <a:lnTo>
                    <a:pt x="117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8" y="50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20" y="50"/>
                  </a:lnTo>
                  <a:lnTo>
                    <a:pt x="121" y="50"/>
                  </a:lnTo>
                  <a:lnTo>
                    <a:pt x="121" y="51"/>
                  </a:lnTo>
                  <a:lnTo>
                    <a:pt x="122" y="51"/>
                  </a:lnTo>
                  <a:lnTo>
                    <a:pt x="122" y="52"/>
                  </a:lnTo>
                  <a:lnTo>
                    <a:pt x="122" y="53"/>
                  </a:lnTo>
                  <a:lnTo>
                    <a:pt x="123" y="54"/>
                  </a:lnTo>
                  <a:lnTo>
                    <a:pt x="124" y="54"/>
                  </a:lnTo>
                  <a:lnTo>
                    <a:pt x="125" y="54"/>
                  </a:lnTo>
                  <a:lnTo>
                    <a:pt x="124" y="55"/>
                  </a:lnTo>
                  <a:lnTo>
                    <a:pt x="123" y="55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4" y="58"/>
                  </a:lnTo>
                  <a:lnTo>
                    <a:pt x="124" y="59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6" y="62"/>
                  </a:lnTo>
                  <a:lnTo>
                    <a:pt x="126" y="63"/>
                  </a:lnTo>
                  <a:lnTo>
                    <a:pt x="127" y="63"/>
                  </a:lnTo>
                  <a:lnTo>
                    <a:pt x="128" y="62"/>
                  </a:lnTo>
                  <a:lnTo>
                    <a:pt x="129" y="62"/>
                  </a:lnTo>
                  <a:lnTo>
                    <a:pt x="129" y="63"/>
                  </a:lnTo>
                  <a:lnTo>
                    <a:pt x="129" y="64"/>
                  </a:lnTo>
                  <a:lnTo>
                    <a:pt x="128" y="65"/>
                  </a:lnTo>
                  <a:lnTo>
                    <a:pt x="128" y="66"/>
                  </a:lnTo>
                  <a:lnTo>
                    <a:pt x="128" y="67"/>
                  </a:lnTo>
                  <a:lnTo>
                    <a:pt x="128" y="68"/>
                  </a:lnTo>
                  <a:lnTo>
                    <a:pt x="129" y="68"/>
                  </a:lnTo>
                  <a:lnTo>
                    <a:pt x="130" y="68"/>
                  </a:lnTo>
                  <a:lnTo>
                    <a:pt x="131" y="68"/>
                  </a:lnTo>
                  <a:lnTo>
                    <a:pt x="131" y="69"/>
                  </a:lnTo>
                  <a:lnTo>
                    <a:pt x="130" y="69"/>
                  </a:lnTo>
                  <a:lnTo>
                    <a:pt x="130" y="70"/>
                  </a:lnTo>
                  <a:lnTo>
                    <a:pt x="129" y="70"/>
                  </a:lnTo>
                  <a:lnTo>
                    <a:pt x="129" y="71"/>
                  </a:lnTo>
                  <a:lnTo>
                    <a:pt x="130" y="71"/>
                  </a:lnTo>
                  <a:lnTo>
                    <a:pt x="130" y="72"/>
                  </a:lnTo>
                  <a:lnTo>
                    <a:pt x="130" y="73"/>
                  </a:lnTo>
                  <a:lnTo>
                    <a:pt x="129" y="73"/>
                  </a:lnTo>
                  <a:lnTo>
                    <a:pt x="130" y="73"/>
                  </a:lnTo>
                  <a:lnTo>
                    <a:pt x="131" y="73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1" y="75"/>
                  </a:lnTo>
                  <a:lnTo>
                    <a:pt x="131" y="76"/>
                  </a:lnTo>
                  <a:lnTo>
                    <a:pt x="132" y="76"/>
                  </a:lnTo>
                  <a:lnTo>
                    <a:pt x="133" y="76"/>
                  </a:lnTo>
                  <a:lnTo>
                    <a:pt x="134" y="76"/>
                  </a:lnTo>
                  <a:lnTo>
                    <a:pt x="135" y="76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4" y="78"/>
                  </a:lnTo>
                  <a:lnTo>
                    <a:pt x="135" y="78"/>
                  </a:lnTo>
                  <a:lnTo>
                    <a:pt x="136" y="78"/>
                  </a:lnTo>
                  <a:lnTo>
                    <a:pt x="137" y="77"/>
                  </a:lnTo>
                  <a:lnTo>
                    <a:pt x="138" y="77"/>
                  </a:lnTo>
                  <a:lnTo>
                    <a:pt x="138" y="76"/>
                  </a:lnTo>
                  <a:lnTo>
                    <a:pt x="139" y="76"/>
                  </a:lnTo>
                  <a:lnTo>
                    <a:pt x="139" y="77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9"/>
                  </a:lnTo>
                  <a:lnTo>
                    <a:pt x="140" y="79"/>
                  </a:lnTo>
                  <a:lnTo>
                    <a:pt x="140" y="80"/>
                  </a:lnTo>
                  <a:lnTo>
                    <a:pt x="140" y="81"/>
                  </a:lnTo>
                  <a:lnTo>
                    <a:pt x="141" y="81"/>
                  </a:lnTo>
                  <a:lnTo>
                    <a:pt x="141" y="82"/>
                  </a:lnTo>
                  <a:lnTo>
                    <a:pt x="140" y="83"/>
                  </a:lnTo>
                  <a:lnTo>
                    <a:pt x="140" y="84"/>
                  </a:lnTo>
                  <a:lnTo>
                    <a:pt x="140" y="85"/>
                  </a:lnTo>
                  <a:lnTo>
                    <a:pt x="139" y="85"/>
                  </a:lnTo>
                  <a:lnTo>
                    <a:pt x="139" y="86"/>
                  </a:lnTo>
                  <a:lnTo>
                    <a:pt x="138" y="86"/>
                  </a:lnTo>
                  <a:lnTo>
                    <a:pt x="139" y="87"/>
                  </a:lnTo>
                  <a:lnTo>
                    <a:pt x="140" y="88"/>
                  </a:lnTo>
                  <a:lnTo>
                    <a:pt x="141" y="88"/>
                  </a:lnTo>
                  <a:lnTo>
                    <a:pt x="141" y="89"/>
                  </a:lnTo>
                  <a:lnTo>
                    <a:pt x="141" y="90"/>
                  </a:lnTo>
                  <a:lnTo>
                    <a:pt x="141" y="91"/>
                  </a:lnTo>
                  <a:lnTo>
                    <a:pt x="142" y="91"/>
                  </a:lnTo>
                  <a:lnTo>
                    <a:pt x="141" y="92"/>
                  </a:lnTo>
                  <a:lnTo>
                    <a:pt x="142" y="93"/>
                  </a:lnTo>
                  <a:lnTo>
                    <a:pt x="143" y="93"/>
                  </a:lnTo>
                  <a:lnTo>
                    <a:pt x="143" y="94"/>
                  </a:lnTo>
                  <a:lnTo>
                    <a:pt x="144" y="94"/>
                  </a:lnTo>
                  <a:lnTo>
                    <a:pt x="144" y="95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8" y="96"/>
                  </a:lnTo>
                  <a:lnTo>
                    <a:pt x="149" y="97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1" y="99"/>
                  </a:lnTo>
                  <a:lnTo>
                    <a:pt x="152" y="100"/>
                  </a:lnTo>
                  <a:lnTo>
                    <a:pt x="153" y="100"/>
                  </a:lnTo>
                  <a:lnTo>
                    <a:pt x="153" y="101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52" y="103"/>
                  </a:lnTo>
                  <a:lnTo>
                    <a:pt x="153" y="103"/>
                  </a:lnTo>
                  <a:lnTo>
                    <a:pt x="153" y="104"/>
                  </a:lnTo>
                  <a:lnTo>
                    <a:pt x="154" y="103"/>
                  </a:lnTo>
                  <a:lnTo>
                    <a:pt x="155" y="103"/>
                  </a:lnTo>
                  <a:lnTo>
                    <a:pt x="156" y="103"/>
                  </a:lnTo>
                  <a:lnTo>
                    <a:pt x="158" y="103"/>
                  </a:lnTo>
                  <a:lnTo>
                    <a:pt x="159" y="103"/>
                  </a:lnTo>
                  <a:lnTo>
                    <a:pt x="160" y="103"/>
                  </a:lnTo>
                  <a:lnTo>
                    <a:pt x="160" y="104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1" y="106"/>
                  </a:lnTo>
                  <a:lnTo>
                    <a:pt x="161" y="107"/>
                  </a:lnTo>
                  <a:lnTo>
                    <a:pt x="161" y="108"/>
                  </a:lnTo>
                  <a:lnTo>
                    <a:pt x="162" y="108"/>
                  </a:lnTo>
                  <a:lnTo>
                    <a:pt x="161" y="108"/>
                  </a:lnTo>
                  <a:lnTo>
                    <a:pt x="160" y="108"/>
                  </a:lnTo>
                  <a:lnTo>
                    <a:pt x="159" y="108"/>
                  </a:lnTo>
                  <a:lnTo>
                    <a:pt x="159" y="107"/>
                  </a:lnTo>
                  <a:lnTo>
                    <a:pt x="158" y="107"/>
                  </a:lnTo>
                  <a:lnTo>
                    <a:pt x="158" y="108"/>
                  </a:lnTo>
                  <a:lnTo>
                    <a:pt x="159" y="109"/>
                  </a:lnTo>
                  <a:lnTo>
                    <a:pt x="160" y="109"/>
                  </a:lnTo>
                  <a:lnTo>
                    <a:pt x="161" y="110"/>
                  </a:lnTo>
                  <a:lnTo>
                    <a:pt x="162" y="110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5" y="110"/>
                  </a:lnTo>
                  <a:lnTo>
                    <a:pt x="166" y="110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9" y="110"/>
                  </a:lnTo>
                  <a:lnTo>
                    <a:pt x="169" y="111"/>
                  </a:lnTo>
                  <a:lnTo>
                    <a:pt x="170" y="111"/>
                  </a:lnTo>
                  <a:lnTo>
                    <a:pt x="171" y="111"/>
                  </a:lnTo>
                  <a:lnTo>
                    <a:pt x="171" y="110"/>
                  </a:lnTo>
                  <a:lnTo>
                    <a:pt x="172" y="110"/>
                  </a:lnTo>
                  <a:lnTo>
                    <a:pt x="171" y="109"/>
                  </a:lnTo>
                  <a:lnTo>
                    <a:pt x="170" y="109"/>
                  </a:lnTo>
                  <a:lnTo>
                    <a:pt x="170" y="110"/>
                  </a:lnTo>
                  <a:lnTo>
                    <a:pt x="169" y="109"/>
                  </a:lnTo>
                  <a:lnTo>
                    <a:pt x="170" y="109"/>
                  </a:lnTo>
                  <a:lnTo>
                    <a:pt x="170" y="108"/>
                  </a:lnTo>
                  <a:lnTo>
                    <a:pt x="170" y="107"/>
                  </a:lnTo>
                  <a:lnTo>
                    <a:pt x="171" y="107"/>
                  </a:lnTo>
                  <a:lnTo>
                    <a:pt x="171" y="106"/>
                  </a:lnTo>
                  <a:lnTo>
                    <a:pt x="172" y="106"/>
                  </a:lnTo>
                  <a:lnTo>
                    <a:pt x="173" y="107"/>
                  </a:lnTo>
                  <a:lnTo>
                    <a:pt x="172" y="107"/>
                  </a:lnTo>
                  <a:lnTo>
                    <a:pt x="172" y="108"/>
                  </a:lnTo>
                  <a:lnTo>
                    <a:pt x="172" y="109"/>
                  </a:lnTo>
                  <a:lnTo>
                    <a:pt x="173" y="109"/>
                  </a:lnTo>
                  <a:lnTo>
                    <a:pt x="174" y="109"/>
                  </a:lnTo>
                  <a:lnTo>
                    <a:pt x="174" y="110"/>
                  </a:lnTo>
                  <a:lnTo>
                    <a:pt x="175" y="110"/>
                  </a:lnTo>
                  <a:lnTo>
                    <a:pt x="175" y="111"/>
                  </a:lnTo>
                  <a:lnTo>
                    <a:pt x="175" y="112"/>
                  </a:lnTo>
                  <a:lnTo>
                    <a:pt x="176" y="112"/>
                  </a:lnTo>
                  <a:lnTo>
                    <a:pt x="177" y="112"/>
                  </a:lnTo>
                  <a:lnTo>
                    <a:pt x="178" y="112"/>
                  </a:lnTo>
                  <a:lnTo>
                    <a:pt x="178" y="111"/>
                  </a:lnTo>
                  <a:lnTo>
                    <a:pt x="179" y="111"/>
                  </a:lnTo>
                  <a:lnTo>
                    <a:pt x="179" y="112"/>
                  </a:lnTo>
                  <a:lnTo>
                    <a:pt x="180" y="112"/>
                  </a:lnTo>
                  <a:lnTo>
                    <a:pt x="180" y="111"/>
                  </a:lnTo>
                  <a:lnTo>
                    <a:pt x="180" y="110"/>
                  </a:lnTo>
                  <a:lnTo>
                    <a:pt x="180" y="109"/>
                  </a:lnTo>
                  <a:lnTo>
                    <a:pt x="181" y="109"/>
                  </a:lnTo>
                  <a:lnTo>
                    <a:pt x="181" y="110"/>
                  </a:lnTo>
                  <a:lnTo>
                    <a:pt x="182" y="110"/>
                  </a:lnTo>
                  <a:lnTo>
                    <a:pt x="182" y="111"/>
                  </a:lnTo>
                  <a:lnTo>
                    <a:pt x="182" y="112"/>
                  </a:lnTo>
                  <a:lnTo>
                    <a:pt x="181" y="112"/>
                  </a:lnTo>
                  <a:lnTo>
                    <a:pt x="182" y="113"/>
                  </a:lnTo>
                  <a:lnTo>
                    <a:pt x="182" y="114"/>
                  </a:lnTo>
                  <a:lnTo>
                    <a:pt x="182" y="115"/>
                  </a:lnTo>
                  <a:lnTo>
                    <a:pt x="183" y="115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5"/>
                  </a:lnTo>
                  <a:lnTo>
                    <a:pt x="186" y="115"/>
                  </a:lnTo>
                  <a:lnTo>
                    <a:pt x="187" y="115"/>
                  </a:lnTo>
                  <a:lnTo>
                    <a:pt x="188" y="115"/>
                  </a:lnTo>
                  <a:lnTo>
                    <a:pt x="188" y="116"/>
                  </a:lnTo>
                  <a:lnTo>
                    <a:pt x="188" y="117"/>
                  </a:lnTo>
                  <a:lnTo>
                    <a:pt x="188" y="118"/>
                  </a:lnTo>
                  <a:lnTo>
                    <a:pt x="189" y="118"/>
                  </a:lnTo>
                  <a:lnTo>
                    <a:pt x="190" y="118"/>
                  </a:lnTo>
                  <a:lnTo>
                    <a:pt x="191" y="118"/>
                  </a:lnTo>
                  <a:lnTo>
                    <a:pt x="191" y="119"/>
                  </a:lnTo>
                  <a:lnTo>
                    <a:pt x="192" y="119"/>
                  </a:lnTo>
                  <a:lnTo>
                    <a:pt x="193" y="119"/>
                  </a:lnTo>
                  <a:lnTo>
                    <a:pt x="193" y="120"/>
                  </a:lnTo>
                  <a:lnTo>
                    <a:pt x="194" y="120"/>
                  </a:lnTo>
                  <a:lnTo>
                    <a:pt x="195" y="120"/>
                  </a:lnTo>
                  <a:lnTo>
                    <a:pt x="195" y="121"/>
                  </a:lnTo>
                  <a:lnTo>
                    <a:pt x="196" y="121"/>
                  </a:lnTo>
                  <a:lnTo>
                    <a:pt x="196" y="122"/>
                  </a:lnTo>
                  <a:lnTo>
                    <a:pt x="197" y="121"/>
                  </a:lnTo>
                  <a:lnTo>
                    <a:pt x="198" y="121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1"/>
                  </a:lnTo>
                  <a:lnTo>
                    <a:pt x="199" y="120"/>
                  </a:lnTo>
                  <a:lnTo>
                    <a:pt x="200" y="120"/>
                  </a:lnTo>
                  <a:lnTo>
                    <a:pt x="201" y="121"/>
                  </a:lnTo>
                  <a:lnTo>
                    <a:pt x="202" y="121"/>
                  </a:lnTo>
                  <a:lnTo>
                    <a:pt x="203" y="121"/>
                  </a:lnTo>
                  <a:lnTo>
                    <a:pt x="203" y="122"/>
                  </a:lnTo>
                  <a:lnTo>
                    <a:pt x="202" y="122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4" y="123"/>
                  </a:lnTo>
                  <a:lnTo>
                    <a:pt x="204" y="124"/>
                  </a:lnTo>
                  <a:lnTo>
                    <a:pt x="205" y="124"/>
                  </a:lnTo>
                  <a:lnTo>
                    <a:pt x="206" y="124"/>
                  </a:lnTo>
                  <a:lnTo>
                    <a:pt x="206" y="125"/>
                  </a:lnTo>
                  <a:lnTo>
                    <a:pt x="206" y="126"/>
                  </a:lnTo>
                  <a:lnTo>
                    <a:pt x="207" y="127"/>
                  </a:lnTo>
                  <a:lnTo>
                    <a:pt x="208" y="127"/>
                  </a:lnTo>
                  <a:lnTo>
                    <a:pt x="209" y="127"/>
                  </a:lnTo>
                  <a:lnTo>
                    <a:pt x="210" y="127"/>
                  </a:lnTo>
                  <a:lnTo>
                    <a:pt x="211" y="127"/>
                  </a:lnTo>
                  <a:lnTo>
                    <a:pt x="212" y="126"/>
                  </a:lnTo>
                  <a:lnTo>
                    <a:pt x="212" y="127"/>
                  </a:lnTo>
                  <a:lnTo>
                    <a:pt x="213" y="127"/>
                  </a:lnTo>
                  <a:lnTo>
                    <a:pt x="214" y="127"/>
                  </a:lnTo>
                  <a:lnTo>
                    <a:pt x="215" y="127"/>
                  </a:lnTo>
                  <a:lnTo>
                    <a:pt x="216" y="128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8" y="128"/>
                  </a:lnTo>
                  <a:lnTo>
                    <a:pt x="219" y="127"/>
                  </a:lnTo>
                  <a:lnTo>
                    <a:pt x="219" y="126"/>
                  </a:lnTo>
                  <a:lnTo>
                    <a:pt x="219" y="125"/>
                  </a:lnTo>
                  <a:lnTo>
                    <a:pt x="220" y="125"/>
                  </a:lnTo>
                  <a:lnTo>
                    <a:pt x="221" y="126"/>
                  </a:lnTo>
                  <a:lnTo>
                    <a:pt x="222" y="126"/>
                  </a:lnTo>
                  <a:lnTo>
                    <a:pt x="222" y="127"/>
                  </a:lnTo>
                  <a:lnTo>
                    <a:pt x="223" y="127"/>
                  </a:lnTo>
                  <a:lnTo>
                    <a:pt x="223" y="128"/>
                  </a:lnTo>
                  <a:lnTo>
                    <a:pt x="223" y="127"/>
                  </a:lnTo>
                  <a:lnTo>
                    <a:pt x="223" y="126"/>
                  </a:lnTo>
                  <a:lnTo>
                    <a:pt x="223" y="125"/>
                  </a:lnTo>
                  <a:lnTo>
                    <a:pt x="223" y="124"/>
                  </a:lnTo>
                  <a:lnTo>
                    <a:pt x="223" y="123"/>
                  </a:lnTo>
                  <a:lnTo>
                    <a:pt x="223" y="122"/>
                  </a:lnTo>
                  <a:lnTo>
                    <a:pt x="224" y="122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6" y="123"/>
                  </a:lnTo>
                  <a:lnTo>
                    <a:pt x="226" y="124"/>
                  </a:lnTo>
                  <a:lnTo>
                    <a:pt x="227" y="124"/>
                  </a:lnTo>
                  <a:lnTo>
                    <a:pt x="227" y="123"/>
                  </a:lnTo>
                  <a:lnTo>
                    <a:pt x="227" y="122"/>
                  </a:lnTo>
                  <a:lnTo>
                    <a:pt x="226" y="122"/>
                  </a:lnTo>
                  <a:lnTo>
                    <a:pt x="226" y="121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8" y="120"/>
                  </a:lnTo>
                  <a:lnTo>
                    <a:pt x="228" y="119"/>
                  </a:lnTo>
                  <a:lnTo>
                    <a:pt x="229" y="119"/>
                  </a:lnTo>
                  <a:lnTo>
                    <a:pt x="230" y="119"/>
                  </a:lnTo>
                  <a:lnTo>
                    <a:pt x="230" y="120"/>
                  </a:lnTo>
                  <a:lnTo>
                    <a:pt x="231" y="120"/>
                  </a:lnTo>
                  <a:lnTo>
                    <a:pt x="232" y="120"/>
                  </a:lnTo>
                  <a:lnTo>
                    <a:pt x="232" y="119"/>
                  </a:lnTo>
                  <a:lnTo>
                    <a:pt x="233" y="119"/>
                  </a:lnTo>
                  <a:lnTo>
                    <a:pt x="233" y="120"/>
                  </a:lnTo>
                  <a:lnTo>
                    <a:pt x="233" y="121"/>
                  </a:lnTo>
                  <a:lnTo>
                    <a:pt x="232" y="121"/>
                  </a:lnTo>
                  <a:lnTo>
                    <a:pt x="232" y="122"/>
                  </a:lnTo>
                  <a:lnTo>
                    <a:pt x="233" y="122"/>
                  </a:lnTo>
                  <a:lnTo>
                    <a:pt x="234" y="122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6" y="124"/>
                  </a:lnTo>
                  <a:lnTo>
                    <a:pt x="236" y="123"/>
                  </a:lnTo>
                  <a:lnTo>
                    <a:pt x="237" y="123"/>
                  </a:lnTo>
                  <a:lnTo>
                    <a:pt x="237" y="124"/>
                  </a:lnTo>
                  <a:lnTo>
                    <a:pt x="238" y="124"/>
                  </a:lnTo>
                  <a:lnTo>
                    <a:pt x="239" y="124"/>
                  </a:lnTo>
                  <a:lnTo>
                    <a:pt x="240" y="124"/>
                  </a:lnTo>
                  <a:lnTo>
                    <a:pt x="241" y="124"/>
                  </a:lnTo>
                  <a:lnTo>
                    <a:pt x="241" y="123"/>
                  </a:lnTo>
                  <a:lnTo>
                    <a:pt x="242" y="123"/>
                  </a:lnTo>
                  <a:lnTo>
                    <a:pt x="242" y="124"/>
                  </a:lnTo>
                  <a:lnTo>
                    <a:pt x="243" y="124"/>
                  </a:lnTo>
                  <a:lnTo>
                    <a:pt x="243" y="123"/>
                  </a:lnTo>
                  <a:lnTo>
                    <a:pt x="243" y="122"/>
                  </a:lnTo>
                  <a:lnTo>
                    <a:pt x="244" y="122"/>
                  </a:lnTo>
                  <a:lnTo>
                    <a:pt x="244" y="123"/>
                  </a:lnTo>
                  <a:lnTo>
                    <a:pt x="244" y="124"/>
                  </a:lnTo>
                  <a:lnTo>
                    <a:pt x="245" y="124"/>
                  </a:lnTo>
                  <a:lnTo>
                    <a:pt x="245" y="123"/>
                  </a:lnTo>
                  <a:lnTo>
                    <a:pt x="245" y="122"/>
                  </a:lnTo>
                  <a:lnTo>
                    <a:pt x="246" y="122"/>
                  </a:lnTo>
                  <a:lnTo>
                    <a:pt x="247" y="122"/>
                  </a:lnTo>
                  <a:lnTo>
                    <a:pt x="247" y="123"/>
                  </a:lnTo>
                  <a:lnTo>
                    <a:pt x="247" y="122"/>
                  </a:lnTo>
                  <a:lnTo>
                    <a:pt x="248" y="122"/>
                  </a:lnTo>
                  <a:lnTo>
                    <a:pt x="248" y="123"/>
                  </a:lnTo>
                  <a:lnTo>
                    <a:pt x="249" y="123"/>
                  </a:lnTo>
                  <a:lnTo>
                    <a:pt x="250" y="123"/>
                  </a:lnTo>
                  <a:lnTo>
                    <a:pt x="251" y="123"/>
                  </a:lnTo>
                  <a:lnTo>
                    <a:pt x="252" y="123"/>
                  </a:lnTo>
                  <a:lnTo>
                    <a:pt x="253" y="124"/>
                  </a:lnTo>
                  <a:lnTo>
                    <a:pt x="254" y="124"/>
                  </a:lnTo>
                  <a:lnTo>
                    <a:pt x="255" y="124"/>
                  </a:lnTo>
                  <a:lnTo>
                    <a:pt x="255" y="125"/>
                  </a:lnTo>
                  <a:lnTo>
                    <a:pt x="254" y="125"/>
                  </a:lnTo>
                  <a:lnTo>
                    <a:pt x="254" y="126"/>
                  </a:lnTo>
                  <a:lnTo>
                    <a:pt x="255" y="126"/>
                  </a:lnTo>
                  <a:lnTo>
                    <a:pt x="255" y="127"/>
                  </a:lnTo>
                  <a:lnTo>
                    <a:pt x="256" y="127"/>
                  </a:lnTo>
                  <a:lnTo>
                    <a:pt x="256" y="126"/>
                  </a:lnTo>
                  <a:lnTo>
                    <a:pt x="256" y="124"/>
                  </a:lnTo>
                  <a:lnTo>
                    <a:pt x="257" y="124"/>
                  </a:lnTo>
                  <a:lnTo>
                    <a:pt x="258" y="124"/>
                  </a:lnTo>
                  <a:lnTo>
                    <a:pt x="258" y="123"/>
                  </a:lnTo>
                  <a:lnTo>
                    <a:pt x="259" y="123"/>
                  </a:lnTo>
                  <a:lnTo>
                    <a:pt x="260" y="123"/>
                  </a:lnTo>
                  <a:lnTo>
                    <a:pt x="261" y="123"/>
                  </a:lnTo>
                  <a:lnTo>
                    <a:pt x="261" y="122"/>
                  </a:lnTo>
                  <a:lnTo>
                    <a:pt x="262" y="122"/>
                  </a:lnTo>
                  <a:lnTo>
                    <a:pt x="263" y="121"/>
                  </a:lnTo>
                  <a:lnTo>
                    <a:pt x="263" y="120"/>
                  </a:lnTo>
                  <a:lnTo>
                    <a:pt x="264" y="120"/>
                  </a:lnTo>
                  <a:lnTo>
                    <a:pt x="265" y="120"/>
                  </a:lnTo>
                  <a:lnTo>
                    <a:pt x="265" y="121"/>
                  </a:lnTo>
                  <a:lnTo>
                    <a:pt x="264" y="121"/>
                  </a:lnTo>
                  <a:lnTo>
                    <a:pt x="264" y="122"/>
                  </a:lnTo>
                  <a:lnTo>
                    <a:pt x="264" y="123"/>
                  </a:lnTo>
                  <a:lnTo>
                    <a:pt x="264" y="124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6" y="124"/>
                  </a:lnTo>
                  <a:lnTo>
                    <a:pt x="266" y="125"/>
                  </a:lnTo>
                  <a:lnTo>
                    <a:pt x="267" y="125"/>
                  </a:lnTo>
                  <a:lnTo>
                    <a:pt x="267" y="126"/>
                  </a:lnTo>
                  <a:lnTo>
                    <a:pt x="268" y="126"/>
                  </a:lnTo>
                  <a:lnTo>
                    <a:pt x="268" y="125"/>
                  </a:lnTo>
                  <a:lnTo>
                    <a:pt x="268" y="126"/>
                  </a:lnTo>
                  <a:lnTo>
                    <a:pt x="269" y="126"/>
                  </a:lnTo>
                  <a:lnTo>
                    <a:pt x="269" y="125"/>
                  </a:lnTo>
                  <a:lnTo>
                    <a:pt x="270" y="125"/>
                  </a:lnTo>
                  <a:lnTo>
                    <a:pt x="271" y="125"/>
                  </a:lnTo>
                  <a:lnTo>
                    <a:pt x="271" y="124"/>
                  </a:lnTo>
                  <a:lnTo>
                    <a:pt x="271" y="123"/>
                  </a:lnTo>
                  <a:lnTo>
                    <a:pt x="270" y="123"/>
                  </a:lnTo>
                  <a:lnTo>
                    <a:pt x="271" y="123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3" y="122"/>
                  </a:lnTo>
                  <a:lnTo>
                    <a:pt x="274" y="122"/>
                  </a:lnTo>
                  <a:lnTo>
                    <a:pt x="274" y="123"/>
                  </a:lnTo>
                  <a:lnTo>
                    <a:pt x="274" y="124"/>
                  </a:lnTo>
                  <a:lnTo>
                    <a:pt x="273" y="124"/>
                  </a:lnTo>
                  <a:lnTo>
                    <a:pt x="273" y="125"/>
                  </a:lnTo>
                  <a:lnTo>
                    <a:pt x="274" y="125"/>
                  </a:lnTo>
                  <a:lnTo>
                    <a:pt x="275" y="124"/>
                  </a:lnTo>
                  <a:lnTo>
                    <a:pt x="276" y="124"/>
                  </a:lnTo>
                  <a:lnTo>
                    <a:pt x="277" y="124"/>
                  </a:lnTo>
                  <a:lnTo>
                    <a:pt x="277" y="125"/>
                  </a:lnTo>
                  <a:lnTo>
                    <a:pt x="277" y="124"/>
                  </a:lnTo>
                  <a:lnTo>
                    <a:pt x="276" y="123"/>
                  </a:lnTo>
                  <a:lnTo>
                    <a:pt x="277" y="123"/>
                  </a:lnTo>
                  <a:lnTo>
                    <a:pt x="278" y="123"/>
                  </a:lnTo>
                  <a:lnTo>
                    <a:pt x="278" y="124"/>
                  </a:lnTo>
                  <a:lnTo>
                    <a:pt x="279" y="124"/>
                  </a:lnTo>
                  <a:lnTo>
                    <a:pt x="280" y="124"/>
                  </a:lnTo>
                  <a:lnTo>
                    <a:pt x="280" y="123"/>
                  </a:lnTo>
                  <a:lnTo>
                    <a:pt x="279" y="123"/>
                  </a:lnTo>
                  <a:lnTo>
                    <a:pt x="279" y="122"/>
                  </a:lnTo>
                  <a:lnTo>
                    <a:pt x="280" y="122"/>
                  </a:lnTo>
                  <a:lnTo>
                    <a:pt x="280" y="121"/>
                  </a:lnTo>
                  <a:lnTo>
                    <a:pt x="281" y="121"/>
                  </a:lnTo>
                  <a:lnTo>
                    <a:pt x="281" y="120"/>
                  </a:lnTo>
                  <a:lnTo>
                    <a:pt x="282" y="120"/>
                  </a:lnTo>
                  <a:lnTo>
                    <a:pt x="281" y="119"/>
                  </a:lnTo>
                  <a:lnTo>
                    <a:pt x="281" y="118"/>
                  </a:lnTo>
                  <a:lnTo>
                    <a:pt x="282" y="118"/>
                  </a:lnTo>
                  <a:lnTo>
                    <a:pt x="282" y="117"/>
                  </a:lnTo>
                  <a:lnTo>
                    <a:pt x="282" y="116"/>
                  </a:lnTo>
                  <a:lnTo>
                    <a:pt x="283" y="116"/>
                  </a:lnTo>
                  <a:lnTo>
                    <a:pt x="284" y="116"/>
                  </a:lnTo>
                  <a:lnTo>
                    <a:pt x="285" y="116"/>
                  </a:lnTo>
                  <a:lnTo>
                    <a:pt x="285" y="115"/>
                  </a:lnTo>
                  <a:lnTo>
                    <a:pt x="286" y="115"/>
                  </a:lnTo>
                  <a:lnTo>
                    <a:pt x="286" y="114"/>
                  </a:lnTo>
                  <a:lnTo>
                    <a:pt x="287" y="114"/>
                  </a:lnTo>
                  <a:lnTo>
                    <a:pt x="287" y="113"/>
                  </a:lnTo>
                  <a:lnTo>
                    <a:pt x="287" y="112"/>
                  </a:lnTo>
                  <a:lnTo>
                    <a:pt x="288" y="112"/>
                  </a:lnTo>
                  <a:lnTo>
                    <a:pt x="288" y="113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89" y="111"/>
                  </a:lnTo>
                  <a:lnTo>
                    <a:pt x="290" y="111"/>
                  </a:lnTo>
                  <a:lnTo>
                    <a:pt x="290" y="112"/>
                  </a:lnTo>
                  <a:lnTo>
                    <a:pt x="290" y="111"/>
                  </a:lnTo>
                  <a:lnTo>
                    <a:pt x="290" y="110"/>
                  </a:lnTo>
                  <a:lnTo>
                    <a:pt x="289" y="110"/>
                  </a:lnTo>
                  <a:lnTo>
                    <a:pt x="288" y="110"/>
                  </a:lnTo>
                  <a:lnTo>
                    <a:pt x="288" y="109"/>
                  </a:lnTo>
                  <a:lnTo>
                    <a:pt x="289" y="109"/>
                  </a:lnTo>
                  <a:lnTo>
                    <a:pt x="290" y="109"/>
                  </a:lnTo>
                  <a:lnTo>
                    <a:pt x="290" y="110"/>
                  </a:lnTo>
                  <a:lnTo>
                    <a:pt x="291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0" y="108"/>
                  </a:lnTo>
                  <a:lnTo>
                    <a:pt x="290" y="107"/>
                  </a:lnTo>
                  <a:lnTo>
                    <a:pt x="291" y="107"/>
                  </a:lnTo>
                  <a:lnTo>
                    <a:pt x="291" y="108"/>
                  </a:lnTo>
                  <a:lnTo>
                    <a:pt x="291" y="109"/>
                  </a:lnTo>
                  <a:lnTo>
                    <a:pt x="291" y="110"/>
                  </a:lnTo>
                  <a:lnTo>
                    <a:pt x="291" y="111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1" y="114"/>
                  </a:lnTo>
                  <a:lnTo>
                    <a:pt x="291" y="115"/>
                  </a:lnTo>
                  <a:lnTo>
                    <a:pt x="291" y="117"/>
                  </a:lnTo>
                  <a:lnTo>
                    <a:pt x="291" y="119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5"/>
                  </a:lnTo>
                  <a:lnTo>
                    <a:pt x="291" y="126"/>
                  </a:lnTo>
                  <a:lnTo>
                    <a:pt x="291" y="128"/>
                  </a:lnTo>
                  <a:lnTo>
                    <a:pt x="291" y="129"/>
                  </a:lnTo>
                  <a:lnTo>
                    <a:pt x="291" y="130"/>
                  </a:lnTo>
                  <a:lnTo>
                    <a:pt x="291" y="131"/>
                  </a:lnTo>
                  <a:lnTo>
                    <a:pt x="291" y="132"/>
                  </a:lnTo>
                  <a:lnTo>
                    <a:pt x="291" y="134"/>
                  </a:lnTo>
                  <a:lnTo>
                    <a:pt x="291" y="135"/>
                  </a:lnTo>
                  <a:lnTo>
                    <a:pt x="291" y="137"/>
                  </a:lnTo>
                  <a:lnTo>
                    <a:pt x="291" y="138"/>
                  </a:lnTo>
                  <a:lnTo>
                    <a:pt x="291" y="140"/>
                  </a:lnTo>
                  <a:lnTo>
                    <a:pt x="291" y="141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3"/>
                  </a:lnTo>
                  <a:lnTo>
                    <a:pt x="291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1" y="148"/>
                  </a:lnTo>
                  <a:lnTo>
                    <a:pt x="291" y="150"/>
                  </a:lnTo>
                  <a:lnTo>
                    <a:pt x="291" y="151"/>
                  </a:lnTo>
                  <a:lnTo>
                    <a:pt x="291" y="154"/>
                  </a:lnTo>
                  <a:lnTo>
                    <a:pt x="291" y="157"/>
                  </a:lnTo>
                  <a:lnTo>
                    <a:pt x="291" y="158"/>
                  </a:lnTo>
                  <a:lnTo>
                    <a:pt x="291" y="159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1" y="164"/>
                  </a:lnTo>
                  <a:lnTo>
                    <a:pt x="291" y="165"/>
                  </a:lnTo>
                  <a:lnTo>
                    <a:pt x="291" y="171"/>
                  </a:lnTo>
                  <a:lnTo>
                    <a:pt x="292" y="173"/>
                  </a:lnTo>
                  <a:lnTo>
                    <a:pt x="292" y="174"/>
                  </a:lnTo>
                  <a:lnTo>
                    <a:pt x="292" y="177"/>
                  </a:lnTo>
                  <a:lnTo>
                    <a:pt x="292" y="179"/>
                  </a:lnTo>
                  <a:lnTo>
                    <a:pt x="292" y="180"/>
                  </a:lnTo>
                  <a:lnTo>
                    <a:pt x="292" y="181"/>
                  </a:lnTo>
                  <a:lnTo>
                    <a:pt x="293" y="181"/>
                  </a:lnTo>
                  <a:lnTo>
                    <a:pt x="294" y="181"/>
                  </a:lnTo>
                  <a:lnTo>
                    <a:pt x="295" y="181"/>
                  </a:lnTo>
                  <a:lnTo>
                    <a:pt x="296" y="181"/>
                  </a:lnTo>
                  <a:lnTo>
                    <a:pt x="297" y="181"/>
                  </a:lnTo>
                  <a:lnTo>
                    <a:pt x="298" y="181"/>
                  </a:lnTo>
                  <a:lnTo>
                    <a:pt x="299" y="181"/>
                  </a:lnTo>
                  <a:lnTo>
                    <a:pt x="300" y="181"/>
                  </a:lnTo>
                  <a:lnTo>
                    <a:pt x="301" y="181"/>
                  </a:lnTo>
                  <a:lnTo>
                    <a:pt x="302" y="181"/>
                  </a:lnTo>
                  <a:lnTo>
                    <a:pt x="303" y="181"/>
                  </a:lnTo>
                  <a:lnTo>
                    <a:pt x="305" y="181"/>
                  </a:lnTo>
                  <a:lnTo>
                    <a:pt x="306" y="181"/>
                  </a:lnTo>
                  <a:lnTo>
                    <a:pt x="307" y="181"/>
                  </a:lnTo>
                  <a:lnTo>
                    <a:pt x="308" y="181"/>
                  </a:lnTo>
                  <a:lnTo>
                    <a:pt x="309" y="181"/>
                  </a:lnTo>
                  <a:lnTo>
                    <a:pt x="310" y="181"/>
                  </a:lnTo>
                  <a:lnTo>
                    <a:pt x="311" y="181"/>
                  </a:lnTo>
                  <a:lnTo>
                    <a:pt x="312" y="181"/>
                  </a:lnTo>
                  <a:lnTo>
                    <a:pt x="313" y="181"/>
                  </a:lnTo>
                  <a:lnTo>
                    <a:pt x="313" y="181"/>
                  </a:lnTo>
                  <a:lnTo>
                    <a:pt x="314" y="181"/>
                  </a:lnTo>
                  <a:lnTo>
                    <a:pt x="315" y="181"/>
                  </a:lnTo>
                  <a:lnTo>
                    <a:pt x="316" y="181"/>
                  </a:lnTo>
                  <a:lnTo>
                    <a:pt x="318" y="181"/>
                  </a:lnTo>
                  <a:lnTo>
                    <a:pt x="319" y="181"/>
                  </a:lnTo>
                  <a:lnTo>
                    <a:pt x="320" y="181"/>
                  </a:lnTo>
                  <a:lnTo>
                    <a:pt x="321" y="181"/>
                  </a:lnTo>
                  <a:lnTo>
                    <a:pt x="322" y="181"/>
                  </a:lnTo>
                  <a:lnTo>
                    <a:pt x="323" y="181"/>
                  </a:lnTo>
                  <a:lnTo>
                    <a:pt x="324" y="181"/>
                  </a:lnTo>
                  <a:lnTo>
                    <a:pt x="325" y="181"/>
                  </a:lnTo>
                  <a:lnTo>
                    <a:pt x="326" y="181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1" y="181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5" y="181"/>
                  </a:lnTo>
                  <a:lnTo>
                    <a:pt x="337" y="181"/>
                  </a:lnTo>
                  <a:lnTo>
                    <a:pt x="340" y="181"/>
                  </a:lnTo>
                  <a:lnTo>
                    <a:pt x="342" y="181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6" y="181"/>
                  </a:lnTo>
                  <a:lnTo>
                    <a:pt x="347" y="181"/>
                  </a:lnTo>
                  <a:lnTo>
                    <a:pt x="348" y="181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1" y="180"/>
                  </a:lnTo>
                  <a:lnTo>
                    <a:pt x="352" y="180"/>
                  </a:lnTo>
                  <a:lnTo>
                    <a:pt x="354" y="180"/>
                  </a:lnTo>
                  <a:lnTo>
                    <a:pt x="355" y="180"/>
                  </a:lnTo>
                  <a:lnTo>
                    <a:pt x="357" y="180"/>
                  </a:lnTo>
                  <a:lnTo>
                    <a:pt x="358" y="180"/>
                  </a:lnTo>
                  <a:lnTo>
                    <a:pt x="359" y="180"/>
                  </a:lnTo>
                  <a:lnTo>
                    <a:pt x="360" y="180"/>
                  </a:lnTo>
                  <a:lnTo>
                    <a:pt x="361" y="180"/>
                  </a:lnTo>
                  <a:lnTo>
                    <a:pt x="362" y="180"/>
                  </a:lnTo>
                  <a:lnTo>
                    <a:pt x="363" y="180"/>
                  </a:lnTo>
                  <a:lnTo>
                    <a:pt x="364" y="180"/>
                  </a:lnTo>
                  <a:lnTo>
                    <a:pt x="365" y="180"/>
                  </a:lnTo>
                  <a:lnTo>
                    <a:pt x="366" y="180"/>
                  </a:lnTo>
                  <a:lnTo>
                    <a:pt x="367" y="180"/>
                  </a:lnTo>
                  <a:lnTo>
                    <a:pt x="368" y="180"/>
                  </a:lnTo>
                  <a:lnTo>
                    <a:pt x="371" y="180"/>
                  </a:lnTo>
                  <a:lnTo>
                    <a:pt x="373" y="180"/>
                  </a:lnTo>
                  <a:lnTo>
                    <a:pt x="374" y="180"/>
                  </a:lnTo>
                  <a:lnTo>
                    <a:pt x="375" y="180"/>
                  </a:lnTo>
                  <a:lnTo>
                    <a:pt x="376" y="180"/>
                  </a:lnTo>
                  <a:lnTo>
                    <a:pt x="377" y="180"/>
                  </a:lnTo>
                  <a:lnTo>
                    <a:pt x="380" y="180"/>
                  </a:lnTo>
                  <a:lnTo>
                    <a:pt x="381" y="180"/>
                  </a:lnTo>
                  <a:lnTo>
                    <a:pt x="382" y="180"/>
                  </a:lnTo>
                  <a:lnTo>
                    <a:pt x="383" y="180"/>
                  </a:lnTo>
                  <a:lnTo>
                    <a:pt x="384" y="180"/>
                  </a:lnTo>
                  <a:lnTo>
                    <a:pt x="385" y="180"/>
                  </a:lnTo>
                  <a:lnTo>
                    <a:pt x="386" y="180"/>
                  </a:lnTo>
                  <a:lnTo>
                    <a:pt x="387" y="180"/>
                  </a:lnTo>
                  <a:lnTo>
                    <a:pt x="390" y="180"/>
                  </a:lnTo>
                  <a:lnTo>
                    <a:pt x="391" y="180"/>
                  </a:lnTo>
                  <a:lnTo>
                    <a:pt x="393" y="180"/>
                  </a:lnTo>
                  <a:lnTo>
                    <a:pt x="394" y="180"/>
                  </a:lnTo>
                  <a:lnTo>
                    <a:pt x="395" y="180"/>
                  </a:lnTo>
                  <a:lnTo>
                    <a:pt x="396" y="180"/>
                  </a:lnTo>
                  <a:lnTo>
                    <a:pt x="397" y="180"/>
                  </a:lnTo>
                  <a:lnTo>
                    <a:pt x="398" y="180"/>
                  </a:lnTo>
                  <a:lnTo>
                    <a:pt x="399" y="180"/>
                  </a:lnTo>
                  <a:lnTo>
                    <a:pt x="400" y="180"/>
                  </a:lnTo>
                  <a:lnTo>
                    <a:pt x="401" y="180"/>
                  </a:lnTo>
                  <a:lnTo>
                    <a:pt x="404" y="179"/>
                  </a:lnTo>
                  <a:lnTo>
                    <a:pt x="407" y="179"/>
                  </a:lnTo>
                  <a:lnTo>
                    <a:pt x="408" y="179"/>
                  </a:lnTo>
                  <a:lnTo>
                    <a:pt x="409" y="179"/>
                  </a:lnTo>
                  <a:lnTo>
                    <a:pt x="409" y="179"/>
                  </a:lnTo>
                  <a:lnTo>
                    <a:pt x="410" y="179"/>
                  </a:lnTo>
                  <a:lnTo>
                    <a:pt x="411" y="179"/>
                  </a:lnTo>
                  <a:lnTo>
                    <a:pt x="412" y="179"/>
                  </a:lnTo>
                  <a:lnTo>
                    <a:pt x="413" y="179"/>
                  </a:lnTo>
                  <a:lnTo>
                    <a:pt x="414" y="179"/>
                  </a:lnTo>
                  <a:lnTo>
                    <a:pt x="415" y="179"/>
                  </a:lnTo>
                  <a:lnTo>
                    <a:pt x="420" y="179"/>
                  </a:lnTo>
                  <a:lnTo>
                    <a:pt x="422" y="179"/>
                  </a:lnTo>
                  <a:lnTo>
                    <a:pt x="423" y="179"/>
                  </a:lnTo>
                  <a:lnTo>
                    <a:pt x="424" y="179"/>
                  </a:lnTo>
                  <a:lnTo>
                    <a:pt x="425" y="179"/>
                  </a:lnTo>
                  <a:lnTo>
                    <a:pt x="426" y="179"/>
                  </a:lnTo>
                  <a:lnTo>
                    <a:pt x="428" y="179"/>
                  </a:lnTo>
                  <a:lnTo>
                    <a:pt x="429" y="179"/>
                  </a:lnTo>
                  <a:lnTo>
                    <a:pt x="430" y="179"/>
                  </a:lnTo>
                  <a:lnTo>
                    <a:pt x="430" y="177"/>
                  </a:lnTo>
                  <a:lnTo>
                    <a:pt x="430" y="176"/>
                  </a:lnTo>
                  <a:lnTo>
                    <a:pt x="430" y="173"/>
                  </a:lnTo>
                  <a:lnTo>
                    <a:pt x="430" y="172"/>
                  </a:lnTo>
                  <a:lnTo>
                    <a:pt x="430" y="166"/>
                  </a:lnTo>
                  <a:lnTo>
                    <a:pt x="430" y="165"/>
                  </a:lnTo>
                  <a:lnTo>
                    <a:pt x="430" y="162"/>
                  </a:lnTo>
                  <a:lnTo>
                    <a:pt x="430" y="159"/>
                  </a:lnTo>
                  <a:lnTo>
                    <a:pt x="431" y="159"/>
                  </a:lnTo>
                  <a:lnTo>
                    <a:pt x="432" y="159"/>
                  </a:lnTo>
                  <a:lnTo>
                    <a:pt x="434" y="159"/>
                  </a:lnTo>
                  <a:lnTo>
                    <a:pt x="438" y="159"/>
                  </a:lnTo>
                  <a:lnTo>
                    <a:pt x="439" y="159"/>
                  </a:lnTo>
                  <a:lnTo>
                    <a:pt x="440" y="159"/>
                  </a:lnTo>
                  <a:lnTo>
                    <a:pt x="441" y="159"/>
                  </a:lnTo>
                  <a:lnTo>
                    <a:pt x="441" y="160"/>
                  </a:lnTo>
                  <a:lnTo>
                    <a:pt x="442" y="160"/>
                  </a:lnTo>
                  <a:lnTo>
                    <a:pt x="442" y="161"/>
                  </a:lnTo>
                  <a:lnTo>
                    <a:pt x="442" y="162"/>
                  </a:lnTo>
                  <a:lnTo>
                    <a:pt x="443" y="162"/>
                  </a:lnTo>
                  <a:lnTo>
                    <a:pt x="443" y="163"/>
                  </a:lnTo>
                  <a:lnTo>
                    <a:pt x="444" y="163"/>
                  </a:lnTo>
                  <a:lnTo>
                    <a:pt x="444" y="164"/>
                  </a:lnTo>
                  <a:lnTo>
                    <a:pt x="445" y="164"/>
                  </a:lnTo>
                  <a:lnTo>
                    <a:pt x="445" y="165"/>
                  </a:lnTo>
                  <a:lnTo>
                    <a:pt x="445" y="166"/>
                  </a:lnTo>
                  <a:lnTo>
                    <a:pt x="446" y="166"/>
                  </a:lnTo>
                  <a:lnTo>
                    <a:pt x="447" y="167"/>
                  </a:lnTo>
                  <a:lnTo>
                    <a:pt x="447" y="168"/>
                  </a:lnTo>
                  <a:lnTo>
                    <a:pt x="448" y="168"/>
                  </a:lnTo>
                  <a:lnTo>
                    <a:pt x="448" y="169"/>
                  </a:lnTo>
                  <a:lnTo>
                    <a:pt x="449" y="169"/>
                  </a:lnTo>
                  <a:lnTo>
                    <a:pt x="449" y="170"/>
                  </a:lnTo>
                  <a:lnTo>
                    <a:pt x="450" y="170"/>
                  </a:lnTo>
                  <a:lnTo>
                    <a:pt x="450" y="171"/>
                  </a:lnTo>
                  <a:lnTo>
                    <a:pt x="449" y="171"/>
                  </a:lnTo>
                  <a:lnTo>
                    <a:pt x="449" y="172"/>
                  </a:lnTo>
                  <a:lnTo>
                    <a:pt x="450" y="172"/>
                  </a:lnTo>
                  <a:lnTo>
                    <a:pt x="450" y="173"/>
                  </a:lnTo>
                  <a:lnTo>
                    <a:pt x="451" y="173"/>
                  </a:lnTo>
                  <a:lnTo>
                    <a:pt x="451" y="174"/>
                  </a:lnTo>
                  <a:lnTo>
                    <a:pt x="451" y="175"/>
                  </a:lnTo>
                  <a:lnTo>
                    <a:pt x="452" y="175"/>
                  </a:lnTo>
                  <a:lnTo>
                    <a:pt x="452" y="176"/>
                  </a:lnTo>
                  <a:lnTo>
                    <a:pt x="453" y="176"/>
                  </a:lnTo>
                  <a:lnTo>
                    <a:pt x="454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7"/>
                  </a:lnTo>
                  <a:lnTo>
                    <a:pt x="456" y="178"/>
                  </a:lnTo>
                  <a:lnTo>
                    <a:pt x="456" y="179"/>
                  </a:lnTo>
                  <a:lnTo>
                    <a:pt x="457" y="179"/>
                  </a:lnTo>
                  <a:lnTo>
                    <a:pt x="457" y="180"/>
                  </a:lnTo>
                  <a:lnTo>
                    <a:pt x="457" y="180"/>
                  </a:lnTo>
                  <a:lnTo>
                    <a:pt x="457" y="181"/>
                  </a:lnTo>
                  <a:lnTo>
                    <a:pt x="458" y="181"/>
                  </a:lnTo>
                  <a:lnTo>
                    <a:pt x="459" y="181"/>
                  </a:lnTo>
                  <a:lnTo>
                    <a:pt x="460" y="182"/>
                  </a:lnTo>
                  <a:lnTo>
                    <a:pt x="460" y="183"/>
                  </a:lnTo>
                  <a:lnTo>
                    <a:pt x="460" y="184"/>
                  </a:lnTo>
                  <a:lnTo>
                    <a:pt x="460" y="185"/>
                  </a:lnTo>
                  <a:lnTo>
                    <a:pt x="461" y="185"/>
                  </a:lnTo>
                  <a:lnTo>
                    <a:pt x="462" y="185"/>
                  </a:lnTo>
                  <a:lnTo>
                    <a:pt x="462" y="186"/>
                  </a:lnTo>
                  <a:lnTo>
                    <a:pt x="463" y="186"/>
                  </a:lnTo>
                  <a:lnTo>
                    <a:pt x="464" y="186"/>
                  </a:lnTo>
                  <a:lnTo>
                    <a:pt x="465" y="186"/>
                  </a:lnTo>
                  <a:lnTo>
                    <a:pt x="465" y="185"/>
                  </a:lnTo>
                  <a:lnTo>
                    <a:pt x="466" y="185"/>
                  </a:lnTo>
                  <a:lnTo>
                    <a:pt x="467" y="185"/>
                  </a:lnTo>
                  <a:lnTo>
                    <a:pt x="468" y="185"/>
                  </a:lnTo>
                  <a:lnTo>
                    <a:pt x="468" y="186"/>
                  </a:lnTo>
                  <a:lnTo>
                    <a:pt x="469" y="186"/>
                  </a:lnTo>
                  <a:lnTo>
                    <a:pt x="470" y="187"/>
                  </a:lnTo>
                  <a:lnTo>
                    <a:pt x="471" y="187"/>
                  </a:lnTo>
                  <a:lnTo>
                    <a:pt x="471" y="188"/>
                  </a:lnTo>
                  <a:lnTo>
                    <a:pt x="472" y="189"/>
                  </a:lnTo>
                  <a:lnTo>
                    <a:pt x="473" y="190"/>
                  </a:lnTo>
                  <a:lnTo>
                    <a:pt x="474" y="190"/>
                  </a:lnTo>
                  <a:lnTo>
                    <a:pt x="474" y="190"/>
                  </a:lnTo>
                  <a:lnTo>
                    <a:pt x="475" y="190"/>
                  </a:lnTo>
                  <a:lnTo>
                    <a:pt x="475" y="191"/>
                  </a:lnTo>
                  <a:lnTo>
                    <a:pt x="476" y="191"/>
                  </a:lnTo>
                  <a:lnTo>
                    <a:pt x="476" y="192"/>
                  </a:lnTo>
                  <a:lnTo>
                    <a:pt x="477" y="192"/>
                  </a:lnTo>
                  <a:lnTo>
                    <a:pt x="477" y="193"/>
                  </a:lnTo>
                  <a:lnTo>
                    <a:pt x="478" y="193"/>
                  </a:lnTo>
                  <a:lnTo>
                    <a:pt x="478" y="194"/>
                  </a:lnTo>
                  <a:lnTo>
                    <a:pt x="479" y="194"/>
                  </a:lnTo>
                  <a:lnTo>
                    <a:pt x="480" y="194"/>
                  </a:lnTo>
                  <a:lnTo>
                    <a:pt x="480" y="195"/>
                  </a:lnTo>
                  <a:lnTo>
                    <a:pt x="481" y="195"/>
                  </a:lnTo>
                  <a:lnTo>
                    <a:pt x="482" y="195"/>
                  </a:lnTo>
                  <a:lnTo>
                    <a:pt x="483" y="195"/>
                  </a:lnTo>
                  <a:lnTo>
                    <a:pt x="484" y="195"/>
                  </a:lnTo>
                  <a:lnTo>
                    <a:pt x="484" y="196"/>
                  </a:lnTo>
                  <a:lnTo>
                    <a:pt x="485" y="196"/>
                  </a:lnTo>
                  <a:lnTo>
                    <a:pt x="486" y="196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89" y="196"/>
                  </a:lnTo>
                  <a:lnTo>
                    <a:pt x="489" y="197"/>
                  </a:lnTo>
                  <a:lnTo>
                    <a:pt x="490" y="197"/>
                  </a:lnTo>
                  <a:lnTo>
                    <a:pt x="490" y="198"/>
                  </a:lnTo>
                  <a:lnTo>
                    <a:pt x="491" y="198"/>
                  </a:lnTo>
                  <a:lnTo>
                    <a:pt x="492" y="198"/>
                  </a:lnTo>
                  <a:lnTo>
                    <a:pt x="493" y="198"/>
                  </a:lnTo>
                  <a:lnTo>
                    <a:pt x="493" y="199"/>
                  </a:lnTo>
                  <a:lnTo>
                    <a:pt x="494" y="199"/>
                  </a:lnTo>
                  <a:lnTo>
                    <a:pt x="495" y="199"/>
                  </a:lnTo>
                  <a:lnTo>
                    <a:pt x="495" y="200"/>
                  </a:lnTo>
                  <a:lnTo>
                    <a:pt x="495" y="199"/>
                  </a:lnTo>
                  <a:lnTo>
                    <a:pt x="496" y="199"/>
                  </a:lnTo>
                  <a:lnTo>
                    <a:pt x="497" y="199"/>
                  </a:lnTo>
                  <a:lnTo>
                    <a:pt x="498" y="199"/>
                  </a:lnTo>
                  <a:lnTo>
                    <a:pt x="498" y="200"/>
                  </a:lnTo>
                  <a:lnTo>
                    <a:pt x="499" y="200"/>
                  </a:lnTo>
                  <a:lnTo>
                    <a:pt x="500" y="200"/>
                  </a:lnTo>
                  <a:lnTo>
                    <a:pt x="500" y="201"/>
                  </a:lnTo>
                  <a:lnTo>
                    <a:pt x="501" y="201"/>
                  </a:lnTo>
                  <a:lnTo>
                    <a:pt x="501" y="202"/>
                  </a:lnTo>
                  <a:lnTo>
                    <a:pt x="502" y="202"/>
                  </a:lnTo>
                  <a:lnTo>
                    <a:pt x="502" y="203"/>
                  </a:lnTo>
                  <a:lnTo>
                    <a:pt x="503" y="203"/>
                  </a:lnTo>
                  <a:lnTo>
                    <a:pt x="504" y="203"/>
                  </a:lnTo>
                  <a:lnTo>
                    <a:pt x="504" y="204"/>
                  </a:lnTo>
                  <a:lnTo>
                    <a:pt x="505" y="204"/>
                  </a:lnTo>
                  <a:lnTo>
                    <a:pt x="505" y="204"/>
                  </a:lnTo>
                  <a:lnTo>
                    <a:pt x="506" y="204"/>
                  </a:lnTo>
                  <a:lnTo>
                    <a:pt x="506" y="205"/>
                  </a:lnTo>
                  <a:lnTo>
                    <a:pt x="507" y="206"/>
                  </a:lnTo>
                  <a:lnTo>
                    <a:pt x="508" y="207"/>
                  </a:lnTo>
                  <a:lnTo>
                    <a:pt x="509" y="208"/>
                  </a:lnTo>
                  <a:lnTo>
                    <a:pt x="509" y="209"/>
                  </a:lnTo>
                  <a:lnTo>
                    <a:pt x="510" y="210"/>
                  </a:lnTo>
                  <a:lnTo>
                    <a:pt x="511" y="211"/>
                  </a:lnTo>
                  <a:lnTo>
                    <a:pt x="512" y="211"/>
                  </a:lnTo>
                  <a:lnTo>
                    <a:pt x="512" y="212"/>
                  </a:lnTo>
                  <a:lnTo>
                    <a:pt x="513" y="212"/>
                  </a:lnTo>
                  <a:lnTo>
                    <a:pt x="513" y="213"/>
                  </a:lnTo>
                  <a:lnTo>
                    <a:pt x="514" y="213"/>
                  </a:lnTo>
                  <a:lnTo>
                    <a:pt x="515" y="213"/>
                  </a:lnTo>
                  <a:lnTo>
                    <a:pt x="515" y="214"/>
                  </a:lnTo>
                  <a:lnTo>
                    <a:pt x="516" y="214"/>
                  </a:lnTo>
                  <a:lnTo>
                    <a:pt x="516" y="215"/>
                  </a:lnTo>
                  <a:lnTo>
                    <a:pt x="517" y="215"/>
                  </a:lnTo>
                  <a:lnTo>
                    <a:pt x="517" y="216"/>
                  </a:lnTo>
                  <a:lnTo>
                    <a:pt x="518" y="216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19" y="218"/>
                  </a:lnTo>
                  <a:lnTo>
                    <a:pt x="520" y="218"/>
                  </a:lnTo>
                  <a:lnTo>
                    <a:pt x="521" y="219"/>
                  </a:lnTo>
                  <a:lnTo>
                    <a:pt x="522" y="219"/>
                  </a:lnTo>
                  <a:lnTo>
                    <a:pt x="522" y="220"/>
                  </a:lnTo>
                  <a:lnTo>
                    <a:pt x="523" y="220"/>
                  </a:lnTo>
                  <a:lnTo>
                    <a:pt x="523" y="221"/>
                  </a:lnTo>
                  <a:lnTo>
                    <a:pt x="524" y="221"/>
                  </a:lnTo>
                  <a:lnTo>
                    <a:pt x="524" y="222"/>
                  </a:lnTo>
                  <a:lnTo>
                    <a:pt x="525" y="222"/>
                  </a:lnTo>
                  <a:lnTo>
                    <a:pt x="526" y="222"/>
                  </a:lnTo>
                  <a:lnTo>
                    <a:pt x="527" y="222"/>
                  </a:lnTo>
                  <a:lnTo>
                    <a:pt x="527" y="223"/>
                  </a:lnTo>
                  <a:lnTo>
                    <a:pt x="528" y="223"/>
                  </a:lnTo>
                  <a:lnTo>
                    <a:pt x="529" y="223"/>
                  </a:lnTo>
                  <a:lnTo>
                    <a:pt x="530" y="223"/>
                  </a:lnTo>
                  <a:lnTo>
                    <a:pt x="530" y="224"/>
                  </a:lnTo>
                  <a:lnTo>
                    <a:pt x="531" y="224"/>
                  </a:lnTo>
                  <a:lnTo>
                    <a:pt x="532" y="225"/>
                  </a:lnTo>
                  <a:lnTo>
                    <a:pt x="533" y="225"/>
                  </a:lnTo>
                  <a:lnTo>
                    <a:pt x="533" y="226"/>
                  </a:lnTo>
                  <a:lnTo>
                    <a:pt x="534" y="226"/>
                  </a:lnTo>
                  <a:lnTo>
                    <a:pt x="535" y="227"/>
                  </a:lnTo>
                  <a:lnTo>
                    <a:pt x="536" y="227"/>
                  </a:lnTo>
                  <a:lnTo>
                    <a:pt x="537" y="227"/>
                  </a:lnTo>
                  <a:lnTo>
                    <a:pt x="537" y="228"/>
                  </a:lnTo>
                  <a:lnTo>
                    <a:pt x="538" y="228"/>
                  </a:lnTo>
                  <a:lnTo>
                    <a:pt x="539" y="228"/>
                  </a:lnTo>
                  <a:lnTo>
                    <a:pt x="540" y="229"/>
                  </a:lnTo>
                  <a:lnTo>
                    <a:pt x="541" y="229"/>
                  </a:lnTo>
                  <a:lnTo>
                    <a:pt x="541" y="230"/>
                  </a:lnTo>
                  <a:lnTo>
                    <a:pt x="542" y="230"/>
                  </a:lnTo>
                  <a:lnTo>
                    <a:pt x="542" y="231"/>
                  </a:lnTo>
                  <a:lnTo>
                    <a:pt x="543" y="232"/>
                  </a:lnTo>
                  <a:lnTo>
                    <a:pt x="543" y="233"/>
                  </a:lnTo>
                  <a:lnTo>
                    <a:pt x="544" y="233"/>
                  </a:lnTo>
                  <a:lnTo>
                    <a:pt x="544" y="234"/>
                  </a:lnTo>
                  <a:lnTo>
                    <a:pt x="545" y="234"/>
                  </a:lnTo>
                  <a:lnTo>
                    <a:pt x="545" y="235"/>
                  </a:lnTo>
                  <a:lnTo>
                    <a:pt x="546" y="235"/>
                  </a:lnTo>
                  <a:lnTo>
                    <a:pt x="547" y="235"/>
                  </a:lnTo>
                  <a:lnTo>
                    <a:pt x="548" y="236"/>
                  </a:lnTo>
                  <a:lnTo>
                    <a:pt x="549" y="236"/>
                  </a:lnTo>
                  <a:lnTo>
                    <a:pt x="550" y="236"/>
                  </a:lnTo>
                  <a:lnTo>
                    <a:pt x="551" y="236"/>
                  </a:lnTo>
                  <a:lnTo>
                    <a:pt x="552" y="236"/>
                  </a:lnTo>
                  <a:lnTo>
                    <a:pt x="553" y="237"/>
                  </a:lnTo>
                  <a:lnTo>
                    <a:pt x="553" y="237"/>
                  </a:lnTo>
                  <a:lnTo>
                    <a:pt x="553" y="238"/>
                  </a:lnTo>
                  <a:lnTo>
                    <a:pt x="554" y="238"/>
                  </a:lnTo>
                  <a:lnTo>
                    <a:pt x="554" y="238"/>
                  </a:lnTo>
                  <a:lnTo>
                    <a:pt x="555" y="238"/>
                  </a:lnTo>
                  <a:lnTo>
                    <a:pt x="555" y="239"/>
                  </a:lnTo>
                  <a:lnTo>
                    <a:pt x="556" y="240"/>
                  </a:lnTo>
                  <a:lnTo>
                    <a:pt x="557" y="241"/>
                  </a:lnTo>
                  <a:lnTo>
                    <a:pt x="557" y="242"/>
                  </a:lnTo>
                  <a:lnTo>
                    <a:pt x="557" y="243"/>
                  </a:lnTo>
                  <a:lnTo>
                    <a:pt x="558" y="243"/>
                  </a:lnTo>
                  <a:lnTo>
                    <a:pt x="558" y="245"/>
                  </a:lnTo>
                  <a:lnTo>
                    <a:pt x="558" y="246"/>
                  </a:lnTo>
                  <a:lnTo>
                    <a:pt x="558" y="247"/>
                  </a:lnTo>
                  <a:lnTo>
                    <a:pt x="559" y="247"/>
                  </a:lnTo>
                  <a:lnTo>
                    <a:pt x="559" y="249"/>
                  </a:lnTo>
                  <a:lnTo>
                    <a:pt x="560" y="249"/>
                  </a:lnTo>
                  <a:lnTo>
                    <a:pt x="560" y="250"/>
                  </a:lnTo>
                  <a:lnTo>
                    <a:pt x="560" y="251"/>
                  </a:lnTo>
                  <a:lnTo>
                    <a:pt x="561" y="251"/>
                  </a:lnTo>
                  <a:lnTo>
                    <a:pt x="561" y="252"/>
                  </a:lnTo>
                  <a:lnTo>
                    <a:pt x="561" y="253"/>
                  </a:lnTo>
                  <a:lnTo>
                    <a:pt x="562" y="254"/>
                  </a:lnTo>
                  <a:lnTo>
                    <a:pt x="562" y="255"/>
                  </a:lnTo>
                  <a:lnTo>
                    <a:pt x="563" y="256"/>
                  </a:lnTo>
                  <a:lnTo>
                    <a:pt x="564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5" y="258"/>
                  </a:lnTo>
                  <a:lnTo>
                    <a:pt x="566" y="259"/>
                  </a:lnTo>
                  <a:lnTo>
                    <a:pt x="567" y="260"/>
                  </a:lnTo>
                  <a:lnTo>
                    <a:pt x="568" y="260"/>
                  </a:lnTo>
                  <a:lnTo>
                    <a:pt x="569" y="261"/>
                  </a:lnTo>
                  <a:lnTo>
                    <a:pt x="570" y="261"/>
                  </a:lnTo>
                  <a:lnTo>
                    <a:pt x="571" y="262"/>
                  </a:lnTo>
                  <a:lnTo>
                    <a:pt x="572" y="262"/>
                  </a:lnTo>
                  <a:lnTo>
                    <a:pt x="572" y="263"/>
                  </a:lnTo>
                  <a:lnTo>
                    <a:pt x="573" y="263"/>
                  </a:lnTo>
                  <a:lnTo>
                    <a:pt x="574" y="264"/>
                  </a:lnTo>
                  <a:lnTo>
                    <a:pt x="574" y="265"/>
                  </a:lnTo>
                  <a:lnTo>
                    <a:pt x="575" y="265"/>
                  </a:lnTo>
                  <a:lnTo>
                    <a:pt x="575" y="266"/>
                  </a:lnTo>
                  <a:lnTo>
                    <a:pt x="577" y="268"/>
                  </a:lnTo>
                  <a:lnTo>
                    <a:pt x="578" y="268"/>
                  </a:lnTo>
                  <a:lnTo>
                    <a:pt x="578" y="269"/>
                  </a:lnTo>
                  <a:lnTo>
                    <a:pt x="579" y="270"/>
                  </a:lnTo>
                  <a:lnTo>
                    <a:pt x="580" y="270"/>
                  </a:lnTo>
                  <a:lnTo>
                    <a:pt x="580" y="271"/>
                  </a:lnTo>
                  <a:lnTo>
                    <a:pt x="581" y="271"/>
                  </a:lnTo>
                  <a:lnTo>
                    <a:pt x="582" y="272"/>
                  </a:lnTo>
                  <a:lnTo>
                    <a:pt x="582" y="273"/>
                  </a:lnTo>
                  <a:lnTo>
                    <a:pt x="583" y="273"/>
                  </a:lnTo>
                  <a:lnTo>
                    <a:pt x="583" y="274"/>
                  </a:lnTo>
                  <a:lnTo>
                    <a:pt x="584" y="274"/>
                  </a:lnTo>
                  <a:lnTo>
                    <a:pt x="585" y="275"/>
                  </a:lnTo>
                  <a:lnTo>
                    <a:pt x="586" y="276"/>
                  </a:lnTo>
                  <a:lnTo>
                    <a:pt x="587" y="277"/>
                  </a:lnTo>
                  <a:lnTo>
                    <a:pt x="588" y="277"/>
                  </a:lnTo>
                  <a:lnTo>
                    <a:pt x="588" y="278"/>
                  </a:lnTo>
                  <a:lnTo>
                    <a:pt x="589" y="278"/>
                  </a:lnTo>
                  <a:lnTo>
                    <a:pt x="589" y="279"/>
                  </a:lnTo>
                  <a:lnTo>
                    <a:pt x="590" y="279"/>
                  </a:lnTo>
                  <a:lnTo>
                    <a:pt x="591" y="280"/>
                  </a:lnTo>
                  <a:lnTo>
                    <a:pt x="592" y="280"/>
                  </a:lnTo>
                  <a:lnTo>
                    <a:pt x="593" y="281"/>
                  </a:lnTo>
                  <a:lnTo>
                    <a:pt x="594" y="281"/>
                  </a:lnTo>
                  <a:lnTo>
                    <a:pt x="595" y="281"/>
                  </a:lnTo>
                  <a:lnTo>
                    <a:pt x="596" y="281"/>
                  </a:lnTo>
                  <a:lnTo>
                    <a:pt x="597" y="281"/>
                  </a:lnTo>
                  <a:lnTo>
                    <a:pt x="598" y="281"/>
                  </a:lnTo>
                  <a:lnTo>
                    <a:pt x="599" y="281"/>
                  </a:lnTo>
                  <a:lnTo>
                    <a:pt x="600" y="281"/>
                  </a:lnTo>
                  <a:lnTo>
                    <a:pt x="601" y="281"/>
                  </a:lnTo>
                  <a:lnTo>
                    <a:pt x="601" y="281"/>
                  </a:lnTo>
                  <a:lnTo>
                    <a:pt x="601" y="280"/>
                  </a:lnTo>
                  <a:lnTo>
                    <a:pt x="602" y="280"/>
                  </a:lnTo>
                  <a:lnTo>
                    <a:pt x="603" y="280"/>
                  </a:lnTo>
                  <a:lnTo>
                    <a:pt x="603" y="279"/>
                  </a:lnTo>
                  <a:lnTo>
                    <a:pt x="604" y="278"/>
                  </a:lnTo>
                  <a:lnTo>
                    <a:pt x="605" y="278"/>
                  </a:lnTo>
                  <a:lnTo>
                    <a:pt x="605" y="277"/>
                  </a:lnTo>
                  <a:lnTo>
                    <a:pt x="606" y="277"/>
                  </a:lnTo>
                  <a:lnTo>
                    <a:pt x="608" y="276"/>
                  </a:lnTo>
                  <a:lnTo>
                    <a:pt x="609" y="276"/>
                  </a:lnTo>
                  <a:lnTo>
                    <a:pt x="610" y="276"/>
                  </a:lnTo>
                  <a:lnTo>
                    <a:pt x="610" y="275"/>
                  </a:lnTo>
                  <a:lnTo>
                    <a:pt x="611" y="275"/>
                  </a:lnTo>
                  <a:lnTo>
                    <a:pt x="613" y="275"/>
                  </a:lnTo>
                  <a:lnTo>
                    <a:pt x="614" y="275"/>
                  </a:lnTo>
                  <a:lnTo>
                    <a:pt x="615" y="275"/>
                  </a:lnTo>
                  <a:lnTo>
                    <a:pt x="616" y="275"/>
                  </a:lnTo>
                  <a:lnTo>
                    <a:pt x="617" y="275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21" y="276"/>
                  </a:lnTo>
                  <a:lnTo>
                    <a:pt x="622" y="276"/>
                  </a:lnTo>
                  <a:lnTo>
                    <a:pt x="623" y="277"/>
                  </a:lnTo>
                  <a:lnTo>
                    <a:pt x="624" y="277"/>
                  </a:lnTo>
                  <a:lnTo>
                    <a:pt x="625" y="277"/>
                  </a:lnTo>
                  <a:lnTo>
                    <a:pt x="625" y="278"/>
                  </a:lnTo>
                  <a:lnTo>
                    <a:pt x="626" y="278"/>
                  </a:lnTo>
                  <a:lnTo>
                    <a:pt x="627" y="279"/>
                  </a:lnTo>
                  <a:lnTo>
                    <a:pt x="628" y="279"/>
                  </a:lnTo>
                  <a:lnTo>
                    <a:pt x="628" y="280"/>
                  </a:lnTo>
                  <a:lnTo>
                    <a:pt x="629" y="280"/>
                  </a:lnTo>
                  <a:lnTo>
                    <a:pt x="630" y="280"/>
                  </a:lnTo>
                  <a:lnTo>
                    <a:pt x="630" y="281"/>
                  </a:lnTo>
                  <a:lnTo>
                    <a:pt x="630" y="282"/>
                  </a:lnTo>
                  <a:lnTo>
                    <a:pt x="631" y="282"/>
                  </a:lnTo>
                  <a:lnTo>
                    <a:pt x="632" y="282"/>
                  </a:lnTo>
                  <a:lnTo>
                    <a:pt x="633" y="282"/>
                  </a:lnTo>
                  <a:lnTo>
                    <a:pt x="633" y="283"/>
                  </a:lnTo>
                  <a:lnTo>
                    <a:pt x="633" y="284"/>
                  </a:lnTo>
                  <a:lnTo>
                    <a:pt x="634" y="284"/>
                  </a:lnTo>
                  <a:lnTo>
                    <a:pt x="634" y="285"/>
                  </a:lnTo>
                  <a:lnTo>
                    <a:pt x="635" y="285"/>
                  </a:lnTo>
                  <a:lnTo>
                    <a:pt x="635" y="286"/>
                  </a:lnTo>
                  <a:lnTo>
                    <a:pt x="636" y="286"/>
                  </a:lnTo>
                  <a:lnTo>
                    <a:pt x="636" y="287"/>
                  </a:lnTo>
                  <a:lnTo>
                    <a:pt x="636" y="287"/>
                  </a:lnTo>
                  <a:lnTo>
                    <a:pt x="637" y="287"/>
                  </a:lnTo>
                  <a:lnTo>
                    <a:pt x="638" y="287"/>
                  </a:lnTo>
                  <a:lnTo>
                    <a:pt x="638" y="288"/>
                  </a:lnTo>
                  <a:lnTo>
                    <a:pt x="637" y="288"/>
                  </a:lnTo>
                  <a:lnTo>
                    <a:pt x="637" y="289"/>
                  </a:lnTo>
                  <a:lnTo>
                    <a:pt x="637" y="290"/>
                  </a:lnTo>
                  <a:lnTo>
                    <a:pt x="637" y="291"/>
                  </a:lnTo>
                  <a:lnTo>
                    <a:pt x="637" y="292"/>
                  </a:lnTo>
                  <a:lnTo>
                    <a:pt x="637" y="293"/>
                  </a:lnTo>
                  <a:lnTo>
                    <a:pt x="637" y="294"/>
                  </a:lnTo>
                  <a:lnTo>
                    <a:pt x="637" y="295"/>
                  </a:lnTo>
                  <a:lnTo>
                    <a:pt x="637" y="296"/>
                  </a:lnTo>
                  <a:lnTo>
                    <a:pt x="638" y="296"/>
                  </a:lnTo>
                  <a:lnTo>
                    <a:pt x="637" y="296"/>
                  </a:lnTo>
                  <a:lnTo>
                    <a:pt x="637" y="297"/>
                  </a:lnTo>
                  <a:lnTo>
                    <a:pt x="637" y="298"/>
                  </a:lnTo>
                  <a:lnTo>
                    <a:pt x="637" y="299"/>
                  </a:lnTo>
                  <a:lnTo>
                    <a:pt x="637" y="300"/>
                  </a:lnTo>
                  <a:lnTo>
                    <a:pt x="638" y="300"/>
                  </a:lnTo>
                  <a:lnTo>
                    <a:pt x="637" y="300"/>
                  </a:lnTo>
                  <a:lnTo>
                    <a:pt x="637" y="301"/>
                  </a:lnTo>
                  <a:lnTo>
                    <a:pt x="637" y="302"/>
                  </a:lnTo>
                  <a:lnTo>
                    <a:pt x="637" y="303"/>
                  </a:lnTo>
                  <a:lnTo>
                    <a:pt x="637" y="304"/>
                  </a:lnTo>
                  <a:lnTo>
                    <a:pt x="637" y="305"/>
                  </a:lnTo>
                  <a:lnTo>
                    <a:pt x="637" y="306"/>
                  </a:lnTo>
                  <a:lnTo>
                    <a:pt x="637" y="307"/>
                  </a:lnTo>
                  <a:lnTo>
                    <a:pt x="637" y="308"/>
                  </a:lnTo>
                  <a:lnTo>
                    <a:pt x="637" y="309"/>
                  </a:lnTo>
                  <a:lnTo>
                    <a:pt x="637" y="310"/>
                  </a:lnTo>
                  <a:lnTo>
                    <a:pt x="636" y="310"/>
                  </a:lnTo>
                  <a:lnTo>
                    <a:pt x="636" y="309"/>
                  </a:lnTo>
                  <a:lnTo>
                    <a:pt x="636" y="310"/>
                  </a:lnTo>
                  <a:lnTo>
                    <a:pt x="636" y="311"/>
                  </a:lnTo>
                  <a:lnTo>
                    <a:pt x="636" y="312"/>
                  </a:lnTo>
                  <a:lnTo>
                    <a:pt x="637" y="312"/>
                  </a:lnTo>
                  <a:lnTo>
                    <a:pt x="638" y="312"/>
                  </a:lnTo>
                  <a:lnTo>
                    <a:pt x="638" y="313"/>
                  </a:lnTo>
                  <a:lnTo>
                    <a:pt x="638" y="314"/>
                  </a:lnTo>
                  <a:lnTo>
                    <a:pt x="639" y="314"/>
                  </a:lnTo>
                  <a:lnTo>
                    <a:pt x="639" y="315"/>
                  </a:lnTo>
                  <a:lnTo>
                    <a:pt x="639" y="316"/>
                  </a:lnTo>
                  <a:lnTo>
                    <a:pt x="640" y="317"/>
                  </a:lnTo>
                  <a:lnTo>
                    <a:pt x="639" y="317"/>
                  </a:lnTo>
                  <a:lnTo>
                    <a:pt x="639" y="316"/>
                  </a:lnTo>
                  <a:lnTo>
                    <a:pt x="639" y="317"/>
                  </a:lnTo>
                  <a:lnTo>
                    <a:pt x="639" y="318"/>
                  </a:lnTo>
                  <a:lnTo>
                    <a:pt x="640" y="318"/>
                  </a:lnTo>
                  <a:lnTo>
                    <a:pt x="640" y="319"/>
                  </a:lnTo>
                  <a:lnTo>
                    <a:pt x="641" y="319"/>
                  </a:lnTo>
                  <a:lnTo>
                    <a:pt x="641" y="318"/>
                  </a:lnTo>
                  <a:lnTo>
                    <a:pt x="642" y="318"/>
                  </a:lnTo>
                  <a:lnTo>
                    <a:pt x="642" y="319"/>
                  </a:lnTo>
                  <a:lnTo>
                    <a:pt x="642" y="320"/>
                  </a:lnTo>
                  <a:lnTo>
                    <a:pt x="642" y="321"/>
                  </a:lnTo>
                  <a:lnTo>
                    <a:pt x="642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3"/>
                  </a:lnTo>
                  <a:lnTo>
                    <a:pt x="642" y="324"/>
                  </a:lnTo>
                  <a:lnTo>
                    <a:pt x="643" y="324"/>
                  </a:lnTo>
                  <a:lnTo>
                    <a:pt x="643" y="325"/>
                  </a:lnTo>
                  <a:lnTo>
                    <a:pt x="644" y="325"/>
                  </a:lnTo>
                  <a:lnTo>
                    <a:pt x="644" y="326"/>
                  </a:lnTo>
                  <a:lnTo>
                    <a:pt x="644" y="327"/>
                  </a:lnTo>
                  <a:lnTo>
                    <a:pt x="644" y="326"/>
                  </a:lnTo>
                  <a:lnTo>
                    <a:pt x="643" y="326"/>
                  </a:lnTo>
                  <a:lnTo>
                    <a:pt x="643" y="327"/>
                  </a:lnTo>
                  <a:lnTo>
                    <a:pt x="644" y="327"/>
                  </a:lnTo>
                  <a:lnTo>
                    <a:pt x="643" y="327"/>
                  </a:lnTo>
                  <a:lnTo>
                    <a:pt x="643" y="328"/>
                  </a:lnTo>
                  <a:lnTo>
                    <a:pt x="643" y="329"/>
                  </a:lnTo>
                  <a:lnTo>
                    <a:pt x="643" y="330"/>
                  </a:lnTo>
                  <a:lnTo>
                    <a:pt x="644" y="330"/>
                  </a:lnTo>
                  <a:lnTo>
                    <a:pt x="644" y="331"/>
                  </a:lnTo>
                  <a:lnTo>
                    <a:pt x="644" y="332"/>
                  </a:lnTo>
                  <a:lnTo>
                    <a:pt x="645" y="332"/>
                  </a:lnTo>
                  <a:lnTo>
                    <a:pt x="645" y="333"/>
                  </a:lnTo>
                  <a:lnTo>
                    <a:pt x="644" y="333"/>
                  </a:lnTo>
                  <a:lnTo>
                    <a:pt x="644" y="334"/>
                  </a:lnTo>
                  <a:lnTo>
                    <a:pt x="645" y="334"/>
                  </a:lnTo>
                  <a:lnTo>
                    <a:pt x="644" y="334"/>
                  </a:lnTo>
                  <a:lnTo>
                    <a:pt x="644" y="335"/>
                  </a:lnTo>
                  <a:lnTo>
                    <a:pt x="644" y="335"/>
                  </a:lnTo>
                  <a:lnTo>
                    <a:pt x="644" y="336"/>
                  </a:lnTo>
                  <a:lnTo>
                    <a:pt x="645" y="336"/>
                  </a:lnTo>
                  <a:lnTo>
                    <a:pt x="645" y="337"/>
                  </a:lnTo>
                  <a:lnTo>
                    <a:pt x="646" y="337"/>
                  </a:lnTo>
                  <a:lnTo>
                    <a:pt x="646" y="338"/>
                  </a:lnTo>
                  <a:lnTo>
                    <a:pt x="646" y="337"/>
                  </a:lnTo>
                  <a:lnTo>
                    <a:pt x="647" y="338"/>
                  </a:lnTo>
                  <a:lnTo>
                    <a:pt x="647" y="339"/>
                  </a:lnTo>
                  <a:lnTo>
                    <a:pt x="646" y="339"/>
                  </a:lnTo>
                  <a:lnTo>
                    <a:pt x="647" y="339"/>
                  </a:lnTo>
                  <a:lnTo>
                    <a:pt x="647" y="340"/>
                  </a:lnTo>
                  <a:lnTo>
                    <a:pt x="647" y="341"/>
                  </a:lnTo>
                  <a:lnTo>
                    <a:pt x="647" y="342"/>
                  </a:lnTo>
                  <a:lnTo>
                    <a:pt x="648" y="342"/>
                  </a:lnTo>
                  <a:lnTo>
                    <a:pt x="648" y="343"/>
                  </a:lnTo>
                  <a:lnTo>
                    <a:pt x="649" y="343"/>
                  </a:lnTo>
                  <a:lnTo>
                    <a:pt x="649" y="344"/>
                  </a:lnTo>
                  <a:lnTo>
                    <a:pt x="648" y="344"/>
                  </a:lnTo>
                  <a:lnTo>
                    <a:pt x="649" y="344"/>
                  </a:lnTo>
                  <a:lnTo>
                    <a:pt x="649" y="344"/>
                  </a:lnTo>
                  <a:lnTo>
                    <a:pt x="649" y="345"/>
                  </a:lnTo>
                  <a:lnTo>
                    <a:pt x="649" y="344"/>
                  </a:lnTo>
                  <a:lnTo>
                    <a:pt x="649" y="345"/>
                  </a:lnTo>
                  <a:lnTo>
                    <a:pt x="649" y="345"/>
                  </a:lnTo>
                  <a:lnTo>
                    <a:pt x="649" y="345"/>
                  </a:lnTo>
                  <a:lnTo>
                    <a:pt x="649" y="345"/>
                  </a:lnTo>
                  <a:lnTo>
                    <a:pt x="649" y="346"/>
                  </a:lnTo>
                  <a:lnTo>
                    <a:pt x="650" y="346"/>
                  </a:lnTo>
                  <a:lnTo>
                    <a:pt x="650" y="347"/>
                  </a:lnTo>
                  <a:lnTo>
                    <a:pt x="650" y="348"/>
                  </a:lnTo>
                  <a:lnTo>
                    <a:pt x="651" y="348"/>
                  </a:lnTo>
                  <a:lnTo>
                    <a:pt x="651" y="349"/>
                  </a:lnTo>
                  <a:lnTo>
                    <a:pt x="651" y="350"/>
                  </a:lnTo>
                  <a:lnTo>
                    <a:pt x="651" y="351"/>
                  </a:lnTo>
                  <a:lnTo>
                    <a:pt x="652" y="351"/>
                  </a:lnTo>
                  <a:lnTo>
                    <a:pt x="652" y="352"/>
                  </a:lnTo>
                  <a:lnTo>
                    <a:pt x="652" y="353"/>
                  </a:lnTo>
                  <a:lnTo>
                    <a:pt x="653" y="353"/>
                  </a:lnTo>
                  <a:lnTo>
                    <a:pt x="653" y="354"/>
                  </a:lnTo>
                  <a:lnTo>
                    <a:pt x="653" y="353"/>
                  </a:lnTo>
                  <a:lnTo>
                    <a:pt x="654" y="353"/>
                  </a:lnTo>
                  <a:lnTo>
                    <a:pt x="654" y="354"/>
                  </a:lnTo>
                  <a:lnTo>
                    <a:pt x="655" y="354"/>
                  </a:lnTo>
                  <a:lnTo>
                    <a:pt x="655" y="355"/>
                  </a:lnTo>
                  <a:lnTo>
                    <a:pt x="654" y="355"/>
                  </a:lnTo>
                  <a:lnTo>
                    <a:pt x="655" y="355"/>
                  </a:lnTo>
                  <a:lnTo>
                    <a:pt x="655" y="356"/>
                  </a:lnTo>
                  <a:lnTo>
                    <a:pt x="656" y="356"/>
                  </a:lnTo>
                  <a:lnTo>
                    <a:pt x="656" y="357"/>
                  </a:lnTo>
                  <a:lnTo>
                    <a:pt x="655" y="357"/>
                  </a:lnTo>
                  <a:lnTo>
                    <a:pt x="656" y="357"/>
                  </a:lnTo>
                  <a:lnTo>
                    <a:pt x="656" y="358"/>
                  </a:lnTo>
                  <a:lnTo>
                    <a:pt x="657" y="358"/>
                  </a:lnTo>
                  <a:lnTo>
                    <a:pt x="657" y="359"/>
                  </a:lnTo>
                  <a:lnTo>
                    <a:pt x="657" y="360"/>
                  </a:lnTo>
                  <a:lnTo>
                    <a:pt x="658" y="360"/>
                  </a:lnTo>
                  <a:lnTo>
                    <a:pt x="658" y="359"/>
                  </a:lnTo>
                  <a:lnTo>
                    <a:pt x="658" y="360"/>
                  </a:lnTo>
                  <a:lnTo>
                    <a:pt x="659" y="360"/>
                  </a:lnTo>
                  <a:lnTo>
                    <a:pt x="659" y="361"/>
                  </a:lnTo>
                  <a:lnTo>
                    <a:pt x="660" y="361"/>
                  </a:lnTo>
                  <a:lnTo>
                    <a:pt x="660" y="362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2" y="361"/>
                  </a:lnTo>
                  <a:lnTo>
                    <a:pt x="662" y="362"/>
                  </a:lnTo>
                  <a:lnTo>
                    <a:pt x="663" y="362"/>
                  </a:lnTo>
                  <a:lnTo>
                    <a:pt x="663" y="363"/>
                  </a:lnTo>
                  <a:lnTo>
                    <a:pt x="664" y="363"/>
                  </a:lnTo>
                  <a:lnTo>
                    <a:pt x="665" y="363"/>
                  </a:lnTo>
                  <a:lnTo>
                    <a:pt x="665" y="364"/>
                  </a:lnTo>
                  <a:lnTo>
                    <a:pt x="665" y="365"/>
                  </a:lnTo>
                  <a:lnTo>
                    <a:pt x="665" y="366"/>
                  </a:lnTo>
                  <a:lnTo>
                    <a:pt x="664" y="369"/>
                  </a:lnTo>
                  <a:lnTo>
                    <a:pt x="664" y="370"/>
                  </a:lnTo>
                  <a:lnTo>
                    <a:pt x="663" y="371"/>
                  </a:lnTo>
                  <a:lnTo>
                    <a:pt x="663" y="372"/>
                  </a:lnTo>
                  <a:lnTo>
                    <a:pt x="663" y="373"/>
                  </a:lnTo>
                  <a:lnTo>
                    <a:pt x="663" y="374"/>
                  </a:lnTo>
                  <a:lnTo>
                    <a:pt x="662" y="374"/>
                  </a:lnTo>
                  <a:lnTo>
                    <a:pt x="662" y="373"/>
                  </a:lnTo>
                  <a:lnTo>
                    <a:pt x="661" y="373"/>
                  </a:lnTo>
                  <a:lnTo>
                    <a:pt x="661" y="374"/>
                  </a:lnTo>
                  <a:lnTo>
                    <a:pt x="661" y="375"/>
                  </a:lnTo>
                  <a:lnTo>
                    <a:pt x="661" y="376"/>
                  </a:lnTo>
                  <a:lnTo>
                    <a:pt x="660" y="375"/>
                  </a:lnTo>
                  <a:lnTo>
                    <a:pt x="659" y="375"/>
                  </a:lnTo>
                  <a:lnTo>
                    <a:pt x="659" y="376"/>
                  </a:lnTo>
                  <a:lnTo>
                    <a:pt x="659" y="377"/>
                  </a:lnTo>
                  <a:lnTo>
                    <a:pt x="658" y="377"/>
                  </a:lnTo>
                  <a:lnTo>
                    <a:pt x="658" y="378"/>
                  </a:lnTo>
                  <a:lnTo>
                    <a:pt x="658" y="379"/>
                  </a:lnTo>
                  <a:lnTo>
                    <a:pt x="659" y="379"/>
                  </a:lnTo>
                  <a:lnTo>
                    <a:pt x="659" y="380"/>
                  </a:lnTo>
                  <a:lnTo>
                    <a:pt x="658" y="380"/>
                  </a:lnTo>
                  <a:lnTo>
                    <a:pt x="658" y="379"/>
                  </a:lnTo>
                  <a:lnTo>
                    <a:pt x="657" y="379"/>
                  </a:lnTo>
                  <a:lnTo>
                    <a:pt x="657" y="380"/>
                  </a:lnTo>
                  <a:lnTo>
                    <a:pt x="656" y="380"/>
                  </a:lnTo>
                  <a:lnTo>
                    <a:pt x="655" y="380"/>
                  </a:lnTo>
                  <a:lnTo>
                    <a:pt x="656" y="380"/>
                  </a:lnTo>
                  <a:lnTo>
                    <a:pt x="656" y="379"/>
                  </a:lnTo>
                  <a:lnTo>
                    <a:pt x="655" y="379"/>
                  </a:lnTo>
                  <a:lnTo>
                    <a:pt x="654" y="379"/>
                  </a:lnTo>
                  <a:lnTo>
                    <a:pt x="654" y="378"/>
                  </a:lnTo>
                  <a:lnTo>
                    <a:pt x="654" y="379"/>
                  </a:lnTo>
                  <a:lnTo>
                    <a:pt x="653" y="379"/>
                  </a:lnTo>
                  <a:lnTo>
                    <a:pt x="652" y="378"/>
                  </a:lnTo>
                  <a:lnTo>
                    <a:pt x="652" y="379"/>
                  </a:lnTo>
                  <a:lnTo>
                    <a:pt x="652" y="380"/>
                  </a:lnTo>
                  <a:lnTo>
                    <a:pt x="651" y="380"/>
                  </a:lnTo>
                  <a:lnTo>
                    <a:pt x="651" y="379"/>
                  </a:lnTo>
                  <a:lnTo>
                    <a:pt x="650" y="380"/>
                  </a:lnTo>
                  <a:lnTo>
                    <a:pt x="650" y="379"/>
                  </a:lnTo>
                  <a:lnTo>
                    <a:pt x="649" y="379"/>
                  </a:lnTo>
                  <a:lnTo>
                    <a:pt x="649" y="380"/>
                  </a:lnTo>
                  <a:lnTo>
                    <a:pt x="649" y="381"/>
                  </a:lnTo>
                  <a:lnTo>
                    <a:pt x="649" y="381"/>
                  </a:lnTo>
                  <a:lnTo>
                    <a:pt x="649" y="380"/>
                  </a:lnTo>
                  <a:lnTo>
                    <a:pt x="649" y="379"/>
                  </a:lnTo>
                  <a:lnTo>
                    <a:pt x="648" y="379"/>
                  </a:lnTo>
                  <a:lnTo>
                    <a:pt x="648" y="380"/>
                  </a:lnTo>
                  <a:lnTo>
                    <a:pt x="648" y="381"/>
                  </a:lnTo>
                  <a:lnTo>
                    <a:pt x="647" y="381"/>
                  </a:lnTo>
                  <a:lnTo>
                    <a:pt x="647" y="380"/>
                  </a:lnTo>
                  <a:lnTo>
                    <a:pt x="646" y="381"/>
                  </a:lnTo>
                  <a:lnTo>
                    <a:pt x="645" y="382"/>
                  </a:lnTo>
                  <a:lnTo>
                    <a:pt x="645" y="381"/>
                  </a:lnTo>
                  <a:lnTo>
                    <a:pt x="644" y="380"/>
                  </a:lnTo>
                  <a:lnTo>
                    <a:pt x="644" y="381"/>
                  </a:lnTo>
                  <a:lnTo>
                    <a:pt x="643" y="381"/>
                  </a:lnTo>
                  <a:lnTo>
                    <a:pt x="643" y="380"/>
                  </a:lnTo>
                  <a:lnTo>
                    <a:pt x="642" y="381"/>
                  </a:lnTo>
                  <a:lnTo>
                    <a:pt x="642" y="380"/>
                  </a:lnTo>
                  <a:lnTo>
                    <a:pt x="642" y="381"/>
                  </a:lnTo>
                  <a:lnTo>
                    <a:pt x="641" y="381"/>
                  </a:lnTo>
                  <a:lnTo>
                    <a:pt x="642" y="381"/>
                  </a:lnTo>
                  <a:lnTo>
                    <a:pt x="641" y="381"/>
                  </a:lnTo>
                  <a:lnTo>
                    <a:pt x="640" y="381"/>
                  </a:lnTo>
                  <a:lnTo>
                    <a:pt x="641" y="382"/>
                  </a:lnTo>
                  <a:lnTo>
                    <a:pt x="640" y="382"/>
                  </a:lnTo>
                  <a:lnTo>
                    <a:pt x="640" y="383"/>
                  </a:lnTo>
                  <a:lnTo>
                    <a:pt x="639" y="383"/>
                  </a:lnTo>
                  <a:lnTo>
                    <a:pt x="639" y="382"/>
                  </a:lnTo>
                  <a:lnTo>
                    <a:pt x="638" y="382"/>
                  </a:lnTo>
                  <a:lnTo>
                    <a:pt x="638" y="381"/>
                  </a:lnTo>
                  <a:lnTo>
                    <a:pt x="637" y="381"/>
                  </a:lnTo>
                  <a:lnTo>
                    <a:pt x="636" y="381"/>
                  </a:lnTo>
                  <a:lnTo>
                    <a:pt x="636" y="380"/>
                  </a:lnTo>
                  <a:lnTo>
                    <a:pt x="635" y="380"/>
                  </a:lnTo>
                  <a:lnTo>
                    <a:pt x="635" y="381"/>
                  </a:lnTo>
                  <a:lnTo>
                    <a:pt x="634" y="381"/>
                  </a:lnTo>
                  <a:lnTo>
                    <a:pt x="634" y="382"/>
                  </a:lnTo>
                  <a:lnTo>
                    <a:pt x="635" y="382"/>
                  </a:lnTo>
                  <a:lnTo>
                    <a:pt x="635" y="383"/>
                  </a:lnTo>
                  <a:lnTo>
                    <a:pt x="634" y="383"/>
                  </a:lnTo>
                  <a:lnTo>
                    <a:pt x="634" y="382"/>
                  </a:lnTo>
                  <a:lnTo>
                    <a:pt x="633" y="382"/>
                  </a:lnTo>
                  <a:lnTo>
                    <a:pt x="633" y="381"/>
                  </a:lnTo>
                  <a:lnTo>
                    <a:pt x="632" y="381"/>
                  </a:lnTo>
                  <a:lnTo>
                    <a:pt x="631" y="380"/>
                  </a:lnTo>
                  <a:lnTo>
                    <a:pt x="631" y="381"/>
                  </a:lnTo>
                  <a:lnTo>
                    <a:pt x="630" y="381"/>
                  </a:lnTo>
                  <a:lnTo>
                    <a:pt x="629" y="381"/>
                  </a:lnTo>
                  <a:lnTo>
                    <a:pt x="629" y="380"/>
                  </a:lnTo>
                  <a:lnTo>
                    <a:pt x="628" y="380"/>
                  </a:lnTo>
                  <a:lnTo>
                    <a:pt x="628" y="381"/>
                  </a:lnTo>
                  <a:lnTo>
                    <a:pt x="628" y="382"/>
                  </a:lnTo>
                  <a:lnTo>
                    <a:pt x="627" y="382"/>
                  </a:lnTo>
                  <a:lnTo>
                    <a:pt x="626" y="382"/>
                  </a:lnTo>
                  <a:lnTo>
                    <a:pt x="626" y="383"/>
                  </a:lnTo>
                  <a:lnTo>
                    <a:pt x="626" y="382"/>
                  </a:lnTo>
                  <a:lnTo>
                    <a:pt x="625" y="382"/>
                  </a:lnTo>
                  <a:lnTo>
                    <a:pt x="626" y="382"/>
                  </a:lnTo>
                  <a:lnTo>
                    <a:pt x="626" y="381"/>
                  </a:lnTo>
                  <a:lnTo>
                    <a:pt x="625" y="381"/>
                  </a:lnTo>
                  <a:lnTo>
                    <a:pt x="624" y="381"/>
                  </a:lnTo>
                  <a:lnTo>
                    <a:pt x="623" y="381"/>
                  </a:lnTo>
                  <a:lnTo>
                    <a:pt x="623" y="380"/>
                  </a:lnTo>
                  <a:lnTo>
                    <a:pt x="622" y="380"/>
                  </a:lnTo>
                  <a:lnTo>
                    <a:pt x="623" y="380"/>
                  </a:lnTo>
                  <a:lnTo>
                    <a:pt x="623" y="381"/>
                  </a:lnTo>
                  <a:lnTo>
                    <a:pt x="623" y="382"/>
                  </a:lnTo>
                  <a:lnTo>
                    <a:pt x="622" y="382"/>
                  </a:lnTo>
                  <a:lnTo>
                    <a:pt x="621" y="382"/>
                  </a:lnTo>
                  <a:lnTo>
                    <a:pt x="621" y="381"/>
                  </a:lnTo>
                  <a:lnTo>
                    <a:pt x="621" y="380"/>
                  </a:lnTo>
                  <a:lnTo>
                    <a:pt x="620" y="380"/>
                  </a:lnTo>
                  <a:lnTo>
                    <a:pt x="620" y="381"/>
                  </a:lnTo>
                  <a:lnTo>
                    <a:pt x="619" y="381"/>
                  </a:lnTo>
                  <a:lnTo>
                    <a:pt x="618" y="381"/>
                  </a:lnTo>
                  <a:lnTo>
                    <a:pt x="618" y="380"/>
                  </a:lnTo>
                  <a:lnTo>
                    <a:pt x="618" y="381"/>
                  </a:lnTo>
                  <a:lnTo>
                    <a:pt x="617" y="382"/>
                  </a:lnTo>
                  <a:lnTo>
                    <a:pt x="617" y="383"/>
                  </a:lnTo>
                  <a:lnTo>
                    <a:pt x="616" y="383"/>
                  </a:lnTo>
                  <a:lnTo>
                    <a:pt x="615" y="383"/>
                  </a:lnTo>
                  <a:lnTo>
                    <a:pt x="614" y="383"/>
                  </a:lnTo>
                  <a:lnTo>
                    <a:pt x="614" y="382"/>
                  </a:lnTo>
                  <a:lnTo>
                    <a:pt x="614" y="383"/>
                  </a:lnTo>
                  <a:lnTo>
                    <a:pt x="613" y="383"/>
                  </a:lnTo>
                  <a:lnTo>
                    <a:pt x="612" y="383"/>
                  </a:lnTo>
                  <a:lnTo>
                    <a:pt x="611" y="383"/>
                  </a:lnTo>
                  <a:lnTo>
                    <a:pt x="611" y="384"/>
                  </a:lnTo>
                  <a:lnTo>
                    <a:pt x="611" y="384"/>
                  </a:lnTo>
                  <a:lnTo>
                    <a:pt x="610" y="384"/>
                  </a:lnTo>
                  <a:lnTo>
                    <a:pt x="610" y="385"/>
                  </a:lnTo>
                  <a:lnTo>
                    <a:pt x="609" y="385"/>
                  </a:lnTo>
                  <a:lnTo>
                    <a:pt x="608" y="385"/>
                  </a:lnTo>
                  <a:lnTo>
                    <a:pt x="608" y="386"/>
                  </a:lnTo>
                  <a:lnTo>
                    <a:pt x="608" y="387"/>
                  </a:lnTo>
                  <a:lnTo>
                    <a:pt x="607" y="387"/>
                  </a:lnTo>
                  <a:lnTo>
                    <a:pt x="608" y="387"/>
                  </a:lnTo>
                  <a:lnTo>
                    <a:pt x="608" y="388"/>
                  </a:lnTo>
                  <a:lnTo>
                    <a:pt x="607" y="388"/>
                  </a:lnTo>
                  <a:lnTo>
                    <a:pt x="606" y="388"/>
                  </a:lnTo>
                  <a:lnTo>
                    <a:pt x="606" y="389"/>
                  </a:lnTo>
                  <a:lnTo>
                    <a:pt x="605" y="389"/>
                  </a:lnTo>
                  <a:lnTo>
                    <a:pt x="605" y="388"/>
                  </a:lnTo>
                  <a:lnTo>
                    <a:pt x="604" y="389"/>
                  </a:lnTo>
                  <a:lnTo>
                    <a:pt x="605" y="389"/>
                  </a:lnTo>
                  <a:lnTo>
                    <a:pt x="605" y="390"/>
                  </a:lnTo>
                  <a:lnTo>
                    <a:pt x="604" y="390"/>
                  </a:lnTo>
                  <a:lnTo>
                    <a:pt x="603" y="390"/>
                  </a:lnTo>
                  <a:lnTo>
                    <a:pt x="603" y="391"/>
                  </a:lnTo>
                  <a:lnTo>
                    <a:pt x="602" y="390"/>
                  </a:lnTo>
                  <a:lnTo>
                    <a:pt x="603" y="390"/>
                  </a:lnTo>
                  <a:lnTo>
                    <a:pt x="603" y="389"/>
                  </a:lnTo>
                  <a:lnTo>
                    <a:pt x="602" y="389"/>
                  </a:lnTo>
                  <a:lnTo>
                    <a:pt x="601" y="389"/>
                  </a:lnTo>
                  <a:lnTo>
                    <a:pt x="601" y="389"/>
                  </a:lnTo>
                  <a:lnTo>
                    <a:pt x="600" y="389"/>
                  </a:lnTo>
                  <a:lnTo>
                    <a:pt x="600" y="390"/>
                  </a:lnTo>
                  <a:lnTo>
                    <a:pt x="600" y="391"/>
                  </a:lnTo>
                  <a:lnTo>
                    <a:pt x="599" y="391"/>
                  </a:lnTo>
                  <a:lnTo>
                    <a:pt x="599" y="392"/>
                  </a:lnTo>
                  <a:lnTo>
                    <a:pt x="599" y="393"/>
                  </a:lnTo>
                  <a:lnTo>
                    <a:pt x="600" y="393"/>
                  </a:lnTo>
                  <a:lnTo>
                    <a:pt x="600" y="392"/>
                  </a:lnTo>
                  <a:lnTo>
                    <a:pt x="601" y="393"/>
                  </a:lnTo>
                  <a:lnTo>
                    <a:pt x="601" y="394"/>
                  </a:lnTo>
                  <a:lnTo>
                    <a:pt x="600" y="394"/>
                  </a:lnTo>
                  <a:lnTo>
                    <a:pt x="600" y="393"/>
                  </a:lnTo>
                  <a:lnTo>
                    <a:pt x="599" y="393"/>
                  </a:lnTo>
                  <a:lnTo>
                    <a:pt x="599" y="394"/>
                  </a:lnTo>
                  <a:lnTo>
                    <a:pt x="599" y="395"/>
                  </a:lnTo>
                  <a:lnTo>
                    <a:pt x="599" y="396"/>
                  </a:lnTo>
                  <a:lnTo>
                    <a:pt x="600" y="397"/>
                  </a:lnTo>
                  <a:lnTo>
                    <a:pt x="601" y="396"/>
                  </a:lnTo>
                  <a:lnTo>
                    <a:pt x="601" y="397"/>
                  </a:lnTo>
                  <a:lnTo>
                    <a:pt x="601" y="398"/>
                  </a:lnTo>
                  <a:lnTo>
                    <a:pt x="600" y="398"/>
                  </a:lnTo>
                  <a:lnTo>
                    <a:pt x="600" y="399"/>
                  </a:lnTo>
                  <a:lnTo>
                    <a:pt x="600" y="400"/>
                  </a:lnTo>
                  <a:lnTo>
                    <a:pt x="600" y="401"/>
                  </a:lnTo>
                  <a:lnTo>
                    <a:pt x="599" y="401"/>
                  </a:lnTo>
                  <a:lnTo>
                    <a:pt x="599" y="400"/>
                  </a:lnTo>
                  <a:lnTo>
                    <a:pt x="599" y="401"/>
                  </a:lnTo>
                  <a:lnTo>
                    <a:pt x="598" y="401"/>
                  </a:lnTo>
                  <a:lnTo>
                    <a:pt x="597" y="401"/>
                  </a:lnTo>
                  <a:lnTo>
                    <a:pt x="596" y="401"/>
                  </a:lnTo>
                  <a:lnTo>
                    <a:pt x="596" y="402"/>
                  </a:lnTo>
                  <a:lnTo>
                    <a:pt x="597" y="402"/>
                  </a:lnTo>
                  <a:lnTo>
                    <a:pt x="597" y="401"/>
                  </a:lnTo>
                  <a:lnTo>
                    <a:pt x="598" y="401"/>
                  </a:lnTo>
                  <a:lnTo>
                    <a:pt x="598" y="402"/>
                  </a:lnTo>
                  <a:lnTo>
                    <a:pt x="598" y="403"/>
                  </a:lnTo>
                  <a:lnTo>
                    <a:pt x="598" y="404"/>
                  </a:lnTo>
                  <a:lnTo>
                    <a:pt x="599" y="404"/>
                  </a:lnTo>
                  <a:lnTo>
                    <a:pt x="599" y="405"/>
                  </a:lnTo>
                  <a:lnTo>
                    <a:pt x="598" y="405"/>
                  </a:lnTo>
                  <a:lnTo>
                    <a:pt x="598" y="406"/>
                  </a:lnTo>
                  <a:lnTo>
                    <a:pt x="598" y="405"/>
                  </a:lnTo>
                  <a:lnTo>
                    <a:pt x="597" y="405"/>
                  </a:lnTo>
                  <a:lnTo>
                    <a:pt x="596" y="405"/>
                  </a:lnTo>
                  <a:lnTo>
                    <a:pt x="597" y="405"/>
                  </a:lnTo>
                  <a:lnTo>
                    <a:pt x="597" y="406"/>
                  </a:lnTo>
                  <a:lnTo>
                    <a:pt x="596" y="406"/>
                  </a:lnTo>
                  <a:lnTo>
                    <a:pt x="597" y="406"/>
                  </a:lnTo>
                  <a:lnTo>
                    <a:pt x="597" y="407"/>
                  </a:lnTo>
                  <a:lnTo>
                    <a:pt x="596" y="407"/>
                  </a:lnTo>
                  <a:lnTo>
                    <a:pt x="596" y="408"/>
                  </a:lnTo>
                  <a:lnTo>
                    <a:pt x="595" y="408"/>
                  </a:lnTo>
                  <a:lnTo>
                    <a:pt x="595" y="409"/>
                  </a:lnTo>
                  <a:lnTo>
                    <a:pt x="594" y="409"/>
                  </a:lnTo>
                  <a:lnTo>
                    <a:pt x="594" y="410"/>
                  </a:lnTo>
                  <a:lnTo>
                    <a:pt x="593" y="410"/>
                  </a:lnTo>
                  <a:lnTo>
                    <a:pt x="593" y="409"/>
                  </a:lnTo>
                  <a:lnTo>
                    <a:pt x="592" y="409"/>
                  </a:lnTo>
                  <a:lnTo>
                    <a:pt x="592" y="410"/>
                  </a:lnTo>
                  <a:lnTo>
                    <a:pt x="591" y="411"/>
                  </a:lnTo>
                  <a:lnTo>
                    <a:pt x="590" y="411"/>
                  </a:lnTo>
                  <a:lnTo>
                    <a:pt x="590" y="412"/>
                  </a:lnTo>
                  <a:lnTo>
                    <a:pt x="589" y="412"/>
                  </a:lnTo>
                  <a:lnTo>
                    <a:pt x="589" y="411"/>
                  </a:lnTo>
                  <a:lnTo>
                    <a:pt x="588" y="411"/>
                  </a:lnTo>
                  <a:lnTo>
                    <a:pt x="588" y="410"/>
                  </a:lnTo>
                  <a:lnTo>
                    <a:pt x="588" y="411"/>
                  </a:lnTo>
                  <a:lnTo>
                    <a:pt x="587" y="411"/>
                  </a:lnTo>
                  <a:lnTo>
                    <a:pt x="588" y="411"/>
                  </a:lnTo>
                  <a:lnTo>
                    <a:pt x="587" y="411"/>
                  </a:lnTo>
                  <a:lnTo>
                    <a:pt x="587" y="412"/>
                  </a:lnTo>
                  <a:lnTo>
                    <a:pt x="587" y="411"/>
                  </a:lnTo>
                  <a:lnTo>
                    <a:pt x="587" y="410"/>
                  </a:lnTo>
                  <a:lnTo>
                    <a:pt x="586" y="410"/>
                  </a:lnTo>
                  <a:lnTo>
                    <a:pt x="586" y="411"/>
                  </a:lnTo>
                  <a:lnTo>
                    <a:pt x="585" y="411"/>
                  </a:lnTo>
                  <a:lnTo>
                    <a:pt x="586" y="411"/>
                  </a:lnTo>
                  <a:lnTo>
                    <a:pt x="586" y="412"/>
                  </a:lnTo>
                  <a:lnTo>
                    <a:pt x="585" y="413"/>
                  </a:lnTo>
                  <a:lnTo>
                    <a:pt x="584" y="413"/>
                  </a:lnTo>
                  <a:lnTo>
                    <a:pt x="583" y="413"/>
                  </a:lnTo>
                  <a:lnTo>
                    <a:pt x="583" y="414"/>
                  </a:lnTo>
                  <a:lnTo>
                    <a:pt x="582" y="414"/>
                  </a:lnTo>
                  <a:lnTo>
                    <a:pt x="582" y="415"/>
                  </a:lnTo>
                  <a:lnTo>
                    <a:pt x="581" y="415"/>
                  </a:lnTo>
                  <a:lnTo>
                    <a:pt x="581" y="416"/>
                  </a:lnTo>
                  <a:lnTo>
                    <a:pt x="582" y="416"/>
                  </a:lnTo>
                  <a:lnTo>
                    <a:pt x="582" y="417"/>
                  </a:lnTo>
                  <a:lnTo>
                    <a:pt x="581" y="417"/>
                  </a:lnTo>
                  <a:lnTo>
                    <a:pt x="580" y="417"/>
                  </a:lnTo>
                  <a:lnTo>
                    <a:pt x="580" y="416"/>
                  </a:lnTo>
                  <a:lnTo>
                    <a:pt x="580" y="417"/>
                  </a:lnTo>
                  <a:lnTo>
                    <a:pt x="579" y="417"/>
                  </a:lnTo>
                  <a:lnTo>
                    <a:pt x="579" y="418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7" y="419"/>
                  </a:lnTo>
                  <a:lnTo>
                    <a:pt x="577" y="418"/>
                  </a:lnTo>
                  <a:lnTo>
                    <a:pt x="576" y="418"/>
                  </a:lnTo>
                  <a:lnTo>
                    <a:pt x="577" y="418"/>
                  </a:lnTo>
                  <a:lnTo>
                    <a:pt x="577" y="417"/>
                  </a:lnTo>
                  <a:lnTo>
                    <a:pt x="576" y="417"/>
                  </a:lnTo>
                  <a:lnTo>
                    <a:pt x="577" y="417"/>
                  </a:lnTo>
                  <a:lnTo>
                    <a:pt x="577" y="416"/>
                  </a:lnTo>
                  <a:lnTo>
                    <a:pt x="576" y="416"/>
                  </a:lnTo>
                  <a:lnTo>
                    <a:pt x="575" y="416"/>
                  </a:lnTo>
                  <a:lnTo>
                    <a:pt x="575" y="415"/>
                  </a:lnTo>
                  <a:lnTo>
                    <a:pt x="575" y="416"/>
                  </a:lnTo>
                  <a:lnTo>
                    <a:pt x="574" y="415"/>
                  </a:lnTo>
                  <a:lnTo>
                    <a:pt x="574" y="414"/>
                  </a:lnTo>
                  <a:lnTo>
                    <a:pt x="573" y="414"/>
                  </a:lnTo>
                  <a:lnTo>
                    <a:pt x="573" y="415"/>
                  </a:lnTo>
                  <a:lnTo>
                    <a:pt x="572" y="415"/>
                  </a:lnTo>
                  <a:lnTo>
                    <a:pt x="572" y="414"/>
                  </a:lnTo>
                  <a:lnTo>
                    <a:pt x="571" y="413"/>
                  </a:lnTo>
                  <a:lnTo>
                    <a:pt x="571" y="414"/>
                  </a:lnTo>
                  <a:lnTo>
                    <a:pt x="570" y="414"/>
                  </a:lnTo>
                  <a:lnTo>
                    <a:pt x="570" y="413"/>
                  </a:lnTo>
                  <a:lnTo>
                    <a:pt x="570" y="412"/>
                  </a:lnTo>
                  <a:lnTo>
                    <a:pt x="569" y="412"/>
                  </a:lnTo>
                  <a:lnTo>
                    <a:pt x="569" y="413"/>
                  </a:lnTo>
                  <a:lnTo>
                    <a:pt x="569" y="412"/>
                  </a:lnTo>
                  <a:lnTo>
                    <a:pt x="568" y="412"/>
                  </a:lnTo>
                  <a:lnTo>
                    <a:pt x="567" y="412"/>
                  </a:lnTo>
                  <a:lnTo>
                    <a:pt x="566" y="412"/>
                  </a:lnTo>
                  <a:lnTo>
                    <a:pt x="566" y="413"/>
                  </a:lnTo>
                  <a:lnTo>
                    <a:pt x="565" y="412"/>
                  </a:lnTo>
                  <a:lnTo>
                    <a:pt x="564" y="412"/>
                  </a:lnTo>
                  <a:lnTo>
                    <a:pt x="564" y="411"/>
                  </a:lnTo>
                  <a:lnTo>
                    <a:pt x="565" y="411"/>
                  </a:lnTo>
                  <a:lnTo>
                    <a:pt x="565" y="410"/>
                  </a:lnTo>
                  <a:lnTo>
                    <a:pt x="564" y="410"/>
                  </a:lnTo>
                  <a:lnTo>
                    <a:pt x="563" y="410"/>
                  </a:lnTo>
                  <a:lnTo>
                    <a:pt x="563" y="409"/>
                  </a:lnTo>
                  <a:lnTo>
                    <a:pt x="562" y="409"/>
                  </a:lnTo>
                  <a:lnTo>
                    <a:pt x="562" y="410"/>
                  </a:lnTo>
                  <a:lnTo>
                    <a:pt x="561" y="410"/>
                  </a:lnTo>
                  <a:lnTo>
                    <a:pt x="560" y="410"/>
                  </a:lnTo>
                  <a:lnTo>
                    <a:pt x="560" y="409"/>
                  </a:lnTo>
                  <a:lnTo>
                    <a:pt x="560" y="410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7" y="411"/>
                  </a:lnTo>
                  <a:lnTo>
                    <a:pt x="556" y="411"/>
                  </a:lnTo>
                  <a:lnTo>
                    <a:pt x="555" y="411"/>
                  </a:lnTo>
                  <a:lnTo>
                    <a:pt x="554" y="411"/>
                  </a:lnTo>
                  <a:lnTo>
                    <a:pt x="553" y="411"/>
                  </a:lnTo>
                  <a:lnTo>
                    <a:pt x="553" y="410"/>
                  </a:lnTo>
                  <a:lnTo>
                    <a:pt x="552" y="410"/>
                  </a:lnTo>
                  <a:lnTo>
                    <a:pt x="551" y="410"/>
                  </a:lnTo>
                  <a:lnTo>
                    <a:pt x="551" y="409"/>
                  </a:lnTo>
                  <a:lnTo>
                    <a:pt x="550" y="409"/>
                  </a:lnTo>
                  <a:lnTo>
                    <a:pt x="550" y="410"/>
                  </a:lnTo>
                  <a:lnTo>
                    <a:pt x="549" y="410"/>
                  </a:lnTo>
                  <a:lnTo>
                    <a:pt x="549" y="411"/>
                  </a:lnTo>
                  <a:lnTo>
                    <a:pt x="548" y="411"/>
                  </a:lnTo>
                  <a:lnTo>
                    <a:pt x="548" y="410"/>
                  </a:lnTo>
                  <a:lnTo>
                    <a:pt x="547" y="410"/>
                  </a:lnTo>
                  <a:lnTo>
                    <a:pt x="547" y="409"/>
                  </a:lnTo>
                  <a:lnTo>
                    <a:pt x="546" y="409"/>
                  </a:lnTo>
                  <a:lnTo>
                    <a:pt x="546" y="410"/>
                  </a:lnTo>
                  <a:lnTo>
                    <a:pt x="546" y="411"/>
                  </a:lnTo>
                  <a:lnTo>
                    <a:pt x="545" y="411"/>
                  </a:lnTo>
                  <a:lnTo>
                    <a:pt x="544" y="411"/>
                  </a:lnTo>
                  <a:lnTo>
                    <a:pt x="544" y="410"/>
                  </a:lnTo>
                  <a:lnTo>
                    <a:pt x="543" y="411"/>
                  </a:lnTo>
                  <a:lnTo>
                    <a:pt x="543" y="410"/>
                  </a:lnTo>
                  <a:lnTo>
                    <a:pt x="543" y="409"/>
                  </a:lnTo>
                  <a:lnTo>
                    <a:pt x="542" y="409"/>
                  </a:lnTo>
                  <a:lnTo>
                    <a:pt x="541" y="409"/>
                  </a:lnTo>
                  <a:lnTo>
                    <a:pt x="540" y="409"/>
                  </a:lnTo>
                  <a:lnTo>
                    <a:pt x="540" y="408"/>
                  </a:lnTo>
                  <a:lnTo>
                    <a:pt x="541" y="408"/>
                  </a:lnTo>
                  <a:lnTo>
                    <a:pt x="540" y="408"/>
                  </a:lnTo>
                  <a:lnTo>
                    <a:pt x="540" y="407"/>
                  </a:lnTo>
                  <a:lnTo>
                    <a:pt x="539" y="407"/>
                  </a:lnTo>
                  <a:lnTo>
                    <a:pt x="538" y="407"/>
                  </a:lnTo>
                  <a:lnTo>
                    <a:pt x="537" y="407"/>
                  </a:lnTo>
                  <a:lnTo>
                    <a:pt x="537" y="408"/>
                  </a:lnTo>
                  <a:lnTo>
                    <a:pt x="537" y="413"/>
                  </a:lnTo>
                  <a:lnTo>
                    <a:pt x="537" y="414"/>
                  </a:lnTo>
                  <a:lnTo>
                    <a:pt x="537" y="415"/>
                  </a:lnTo>
                  <a:lnTo>
                    <a:pt x="537" y="416"/>
                  </a:lnTo>
                  <a:lnTo>
                    <a:pt x="537" y="417"/>
                  </a:lnTo>
                  <a:lnTo>
                    <a:pt x="537" y="419"/>
                  </a:lnTo>
                  <a:lnTo>
                    <a:pt x="538" y="420"/>
                  </a:lnTo>
                  <a:lnTo>
                    <a:pt x="538" y="421"/>
                  </a:lnTo>
                  <a:lnTo>
                    <a:pt x="538" y="422"/>
                  </a:lnTo>
                  <a:lnTo>
                    <a:pt x="538" y="424"/>
                  </a:lnTo>
                  <a:lnTo>
                    <a:pt x="538" y="425"/>
                  </a:lnTo>
                  <a:lnTo>
                    <a:pt x="539" y="425"/>
                  </a:lnTo>
                  <a:lnTo>
                    <a:pt x="540" y="425"/>
                  </a:lnTo>
                  <a:lnTo>
                    <a:pt x="541" y="426"/>
                  </a:lnTo>
                  <a:lnTo>
                    <a:pt x="542" y="426"/>
                  </a:lnTo>
                  <a:lnTo>
                    <a:pt x="543" y="426"/>
                  </a:lnTo>
                  <a:lnTo>
                    <a:pt x="544" y="427"/>
                  </a:lnTo>
                  <a:lnTo>
                    <a:pt x="545" y="427"/>
                  </a:lnTo>
                  <a:lnTo>
                    <a:pt x="546" y="427"/>
                  </a:lnTo>
                  <a:lnTo>
                    <a:pt x="547" y="428"/>
                  </a:lnTo>
                  <a:lnTo>
                    <a:pt x="549" y="428"/>
                  </a:lnTo>
                  <a:lnTo>
                    <a:pt x="551" y="429"/>
                  </a:lnTo>
                  <a:lnTo>
                    <a:pt x="552" y="429"/>
                  </a:lnTo>
                  <a:lnTo>
                    <a:pt x="553" y="430"/>
                  </a:lnTo>
                  <a:lnTo>
                    <a:pt x="553" y="430"/>
                  </a:lnTo>
                  <a:lnTo>
                    <a:pt x="553" y="431"/>
                  </a:lnTo>
                  <a:lnTo>
                    <a:pt x="554" y="431"/>
                  </a:lnTo>
                  <a:lnTo>
                    <a:pt x="554" y="432"/>
                  </a:lnTo>
                  <a:lnTo>
                    <a:pt x="555" y="432"/>
                  </a:lnTo>
                  <a:lnTo>
                    <a:pt x="555" y="432"/>
                  </a:lnTo>
                  <a:lnTo>
                    <a:pt x="556" y="432"/>
                  </a:lnTo>
                  <a:lnTo>
                    <a:pt x="557" y="433"/>
                  </a:lnTo>
                  <a:lnTo>
                    <a:pt x="558" y="433"/>
                  </a:lnTo>
                  <a:lnTo>
                    <a:pt x="559" y="434"/>
                  </a:lnTo>
                  <a:lnTo>
                    <a:pt x="559" y="435"/>
                  </a:lnTo>
                  <a:lnTo>
                    <a:pt x="560" y="435"/>
                  </a:lnTo>
                  <a:lnTo>
                    <a:pt x="561" y="436"/>
                  </a:lnTo>
                  <a:lnTo>
                    <a:pt x="562" y="436"/>
                  </a:lnTo>
                  <a:lnTo>
                    <a:pt x="563" y="436"/>
                  </a:lnTo>
                  <a:lnTo>
                    <a:pt x="564" y="435"/>
                  </a:lnTo>
                  <a:lnTo>
                    <a:pt x="565" y="435"/>
                  </a:lnTo>
                  <a:lnTo>
                    <a:pt x="566" y="435"/>
                  </a:lnTo>
                  <a:lnTo>
                    <a:pt x="570" y="434"/>
                  </a:lnTo>
                  <a:lnTo>
                    <a:pt x="571" y="434"/>
                  </a:lnTo>
                  <a:lnTo>
                    <a:pt x="571" y="436"/>
                  </a:lnTo>
                  <a:lnTo>
                    <a:pt x="571" y="437"/>
                  </a:lnTo>
                  <a:lnTo>
                    <a:pt x="571" y="438"/>
                  </a:lnTo>
                  <a:lnTo>
                    <a:pt x="571" y="439"/>
                  </a:lnTo>
                  <a:lnTo>
                    <a:pt x="571" y="440"/>
                  </a:lnTo>
                  <a:lnTo>
                    <a:pt x="571" y="442"/>
                  </a:lnTo>
                  <a:lnTo>
                    <a:pt x="571" y="446"/>
                  </a:lnTo>
                  <a:lnTo>
                    <a:pt x="571" y="447"/>
                  </a:lnTo>
                  <a:lnTo>
                    <a:pt x="571" y="449"/>
                  </a:lnTo>
                  <a:lnTo>
                    <a:pt x="571" y="450"/>
                  </a:lnTo>
                  <a:lnTo>
                    <a:pt x="571" y="451"/>
                  </a:lnTo>
                  <a:lnTo>
                    <a:pt x="571" y="452"/>
                  </a:lnTo>
                  <a:lnTo>
                    <a:pt x="571" y="453"/>
                  </a:lnTo>
                  <a:lnTo>
                    <a:pt x="571" y="454"/>
                  </a:lnTo>
                  <a:lnTo>
                    <a:pt x="571" y="455"/>
                  </a:lnTo>
                  <a:lnTo>
                    <a:pt x="571" y="456"/>
                  </a:lnTo>
                  <a:lnTo>
                    <a:pt x="571" y="458"/>
                  </a:lnTo>
                  <a:lnTo>
                    <a:pt x="571" y="463"/>
                  </a:lnTo>
                  <a:lnTo>
                    <a:pt x="571" y="467"/>
                  </a:lnTo>
                  <a:lnTo>
                    <a:pt x="571" y="470"/>
                  </a:lnTo>
                  <a:lnTo>
                    <a:pt x="571" y="471"/>
                  </a:lnTo>
                  <a:lnTo>
                    <a:pt x="571" y="473"/>
                  </a:lnTo>
                  <a:lnTo>
                    <a:pt x="572" y="475"/>
                  </a:lnTo>
                  <a:lnTo>
                    <a:pt x="572" y="479"/>
                  </a:lnTo>
                  <a:lnTo>
                    <a:pt x="572" y="480"/>
                  </a:lnTo>
                  <a:lnTo>
                    <a:pt x="573" y="481"/>
                  </a:lnTo>
                  <a:lnTo>
                    <a:pt x="574" y="481"/>
                  </a:lnTo>
                  <a:lnTo>
                    <a:pt x="575" y="482"/>
                  </a:lnTo>
                  <a:lnTo>
                    <a:pt x="577" y="483"/>
                  </a:lnTo>
                  <a:lnTo>
                    <a:pt x="577" y="484"/>
                  </a:lnTo>
                  <a:lnTo>
                    <a:pt x="578" y="484"/>
                  </a:lnTo>
                  <a:lnTo>
                    <a:pt x="579" y="485"/>
                  </a:lnTo>
                  <a:lnTo>
                    <a:pt x="580" y="486"/>
                  </a:lnTo>
                  <a:lnTo>
                    <a:pt x="581" y="487"/>
                  </a:lnTo>
                  <a:lnTo>
                    <a:pt x="582" y="488"/>
                  </a:lnTo>
                  <a:lnTo>
                    <a:pt x="584" y="489"/>
                  </a:lnTo>
                  <a:lnTo>
                    <a:pt x="585" y="490"/>
                  </a:lnTo>
                  <a:lnTo>
                    <a:pt x="585" y="491"/>
                  </a:lnTo>
                  <a:lnTo>
                    <a:pt x="586" y="491"/>
                  </a:lnTo>
                  <a:lnTo>
                    <a:pt x="587" y="493"/>
                  </a:lnTo>
                  <a:lnTo>
                    <a:pt x="588" y="493"/>
                  </a:lnTo>
                  <a:lnTo>
                    <a:pt x="589" y="494"/>
                  </a:lnTo>
                  <a:lnTo>
                    <a:pt x="590" y="495"/>
                  </a:lnTo>
                  <a:lnTo>
                    <a:pt x="591" y="496"/>
                  </a:lnTo>
                  <a:lnTo>
                    <a:pt x="592" y="497"/>
                  </a:lnTo>
                  <a:lnTo>
                    <a:pt x="594" y="500"/>
                  </a:lnTo>
                  <a:lnTo>
                    <a:pt x="595" y="501"/>
                  </a:lnTo>
                  <a:lnTo>
                    <a:pt x="596" y="502"/>
                  </a:lnTo>
                  <a:lnTo>
                    <a:pt x="596" y="503"/>
                  </a:lnTo>
                  <a:lnTo>
                    <a:pt x="597" y="503"/>
                  </a:lnTo>
                  <a:lnTo>
                    <a:pt x="597" y="504"/>
                  </a:lnTo>
                  <a:lnTo>
                    <a:pt x="598" y="505"/>
                  </a:lnTo>
                  <a:lnTo>
                    <a:pt x="601" y="509"/>
                  </a:lnTo>
                  <a:lnTo>
                    <a:pt x="602" y="512"/>
                  </a:lnTo>
                  <a:lnTo>
                    <a:pt x="603" y="513"/>
                  </a:lnTo>
                  <a:lnTo>
                    <a:pt x="605" y="516"/>
                  </a:lnTo>
                  <a:lnTo>
                    <a:pt x="606" y="517"/>
                  </a:lnTo>
                  <a:lnTo>
                    <a:pt x="607" y="517"/>
                  </a:lnTo>
                  <a:lnTo>
                    <a:pt x="608" y="517"/>
                  </a:lnTo>
                  <a:lnTo>
                    <a:pt x="611" y="517"/>
                  </a:lnTo>
                  <a:lnTo>
                    <a:pt x="612" y="517"/>
                  </a:lnTo>
                  <a:lnTo>
                    <a:pt x="613" y="517"/>
                  </a:lnTo>
                  <a:lnTo>
                    <a:pt x="620" y="517"/>
                  </a:lnTo>
                  <a:lnTo>
                    <a:pt x="622" y="517"/>
                  </a:lnTo>
                  <a:lnTo>
                    <a:pt x="623" y="517"/>
                  </a:lnTo>
                  <a:lnTo>
                    <a:pt x="625" y="516"/>
                  </a:lnTo>
                  <a:lnTo>
                    <a:pt x="626" y="516"/>
                  </a:lnTo>
                  <a:lnTo>
                    <a:pt x="627" y="516"/>
                  </a:lnTo>
                  <a:lnTo>
                    <a:pt x="628" y="516"/>
                  </a:lnTo>
                  <a:lnTo>
                    <a:pt x="629" y="516"/>
                  </a:lnTo>
                  <a:lnTo>
                    <a:pt x="630" y="516"/>
                  </a:lnTo>
                  <a:lnTo>
                    <a:pt x="631" y="516"/>
                  </a:lnTo>
                  <a:lnTo>
                    <a:pt x="632" y="516"/>
                  </a:lnTo>
                  <a:lnTo>
                    <a:pt x="633" y="516"/>
                  </a:lnTo>
                  <a:lnTo>
                    <a:pt x="634" y="516"/>
                  </a:lnTo>
                  <a:lnTo>
                    <a:pt x="635" y="516"/>
                  </a:lnTo>
                  <a:lnTo>
                    <a:pt x="636" y="517"/>
                  </a:lnTo>
                  <a:lnTo>
                    <a:pt x="635" y="517"/>
                  </a:lnTo>
                  <a:lnTo>
                    <a:pt x="635" y="518"/>
                  </a:lnTo>
                  <a:lnTo>
                    <a:pt x="635" y="519"/>
                  </a:lnTo>
                  <a:lnTo>
                    <a:pt x="635" y="520"/>
                  </a:lnTo>
                  <a:lnTo>
                    <a:pt x="634" y="521"/>
                  </a:lnTo>
                  <a:lnTo>
                    <a:pt x="634" y="522"/>
                  </a:lnTo>
                  <a:lnTo>
                    <a:pt x="634" y="523"/>
                  </a:lnTo>
                  <a:lnTo>
                    <a:pt x="633" y="523"/>
                  </a:lnTo>
                  <a:lnTo>
                    <a:pt x="633" y="524"/>
                  </a:lnTo>
                  <a:lnTo>
                    <a:pt x="633" y="525"/>
                  </a:lnTo>
                  <a:lnTo>
                    <a:pt x="633" y="526"/>
                  </a:lnTo>
                  <a:lnTo>
                    <a:pt x="633" y="528"/>
                  </a:lnTo>
                  <a:lnTo>
                    <a:pt x="633" y="529"/>
                  </a:lnTo>
                  <a:lnTo>
                    <a:pt x="633" y="529"/>
                  </a:lnTo>
                  <a:lnTo>
                    <a:pt x="633" y="531"/>
                  </a:lnTo>
                  <a:lnTo>
                    <a:pt x="633" y="532"/>
                  </a:lnTo>
                  <a:lnTo>
                    <a:pt x="633" y="533"/>
                  </a:lnTo>
                  <a:lnTo>
                    <a:pt x="633" y="534"/>
                  </a:lnTo>
                  <a:lnTo>
                    <a:pt x="633" y="535"/>
                  </a:lnTo>
                  <a:lnTo>
                    <a:pt x="633" y="536"/>
                  </a:lnTo>
                  <a:lnTo>
                    <a:pt x="633" y="537"/>
                  </a:lnTo>
                  <a:lnTo>
                    <a:pt x="633" y="538"/>
                  </a:lnTo>
                  <a:lnTo>
                    <a:pt x="632" y="539"/>
                  </a:lnTo>
                  <a:lnTo>
                    <a:pt x="632" y="542"/>
                  </a:lnTo>
                  <a:lnTo>
                    <a:pt x="632" y="543"/>
                  </a:lnTo>
                  <a:lnTo>
                    <a:pt x="632" y="544"/>
                  </a:lnTo>
                  <a:lnTo>
                    <a:pt x="632" y="545"/>
                  </a:lnTo>
                  <a:lnTo>
                    <a:pt x="632" y="546"/>
                  </a:lnTo>
                  <a:lnTo>
                    <a:pt x="632" y="547"/>
                  </a:lnTo>
                  <a:lnTo>
                    <a:pt x="632" y="548"/>
                  </a:lnTo>
                  <a:lnTo>
                    <a:pt x="632" y="550"/>
                  </a:lnTo>
                  <a:lnTo>
                    <a:pt x="632" y="551"/>
                  </a:lnTo>
                  <a:lnTo>
                    <a:pt x="632" y="552"/>
                  </a:lnTo>
                  <a:lnTo>
                    <a:pt x="632" y="553"/>
                  </a:lnTo>
                  <a:lnTo>
                    <a:pt x="631" y="554"/>
                  </a:lnTo>
                  <a:lnTo>
                    <a:pt x="631" y="555"/>
                  </a:lnTo>
                  <a:lnTo>
                    <a:pt x="631" y="556"/>
                  </a:lnTo>
                  <a:lnTo>
                    <a:pt x="630" y="556"/>
                  </a:lnTo>
                  <a:lnTo>
                    <a:pt x="630" y="557"/>
                  </a:lnTo>
                  <a:lnTo>
                    <a:pt x="630" y="558"/>
                  </a:lnTo>
                  <a:lnTo>
                    <a:pt x="630" y="559"/>
                  </a:lnTo>
                  <a:lnTo>
                    <a:pt x="629" y="560"/>
                  </a:lnTo>
                  <a:lnTo>
                    <a:pt x="629" y="561"/>
                  </a:lnTo>
                  <a:lnTo>
                    <a:pt x="629" y="562"/>
                  </a:lnTo>
                  <a:lnTo>
                    <a:pt x="628" y="562"/>
                  </a:lnTo>
                  <a:lnTo>
                    <a:pt x="628" y="563"/>
                  </a:lnTo>
                  <a:lnTo>
                    <a:pt x="628" y="564"/>
                  </a:lnTo>
                  <a:lnTo>
                    <a:pt x="627" y="564"/>
                  </a:lnTo>
                  <a:lnTo>
                    <a:pt x="628" y="564"/>
                  </a:lnTo>
                  <a:lnTo>
                    <a:pt x="628" y="565"/>
                  </a:lnTo>
                  <a:lnTo>
                    <a:pt x="630" y="566"/>
                  </a:lnTo>
                  <a:lnTo>
                    <a:pt x="630" y="567"/>
                  </a:lnTo>
                  <a:lnTo>
                    <a:pt x="630" y="568"/>
                  </a:lnTo>
                  <a:lnTo>
                    <a:pt x="629" y="568"/>
                  </a:lnTo>
                  <a:lnTo>
                    <a:pt x="629" y="569"/>
                  </a:lnTo>
                  <a:lnTo>
                    <a:pt x="629" y="570"/>
                  </a:lnTo>
                  <a:lnTo>
                    <a:pt x="629" y="571"/>
                  </a:lnTo>
                  <a:lnTo>
                    <a:pt x="628" y="571"/>
                  </a:lnTo>
                  <a:lnTo>
                    <a:pt x="628" y="572"/>
                  </a:lnTo>
                  <a:lnTo>
                    <a:pt x="628" y="573"/>
                  </a:lnTo>
                  <a:lnTo>
                    <a:pt x="627" y="573"/>
                  </a:lnTo>
                  <a:lnTo>
                    <a:pt x="628" y="573"/>
                  </a:lnTo>
                  <a:lnTo>
                    <a:pt x="628" y="574"/>
                  </a:lnTo>
                  <a:lnTo>
                    <a:pt x="628" y="575"/>
                  </a:lnTo>
                  <a:lnTo>
                    <a:pt x="628" y="576"/>
                  </a:lnTo>
                  <a:lnTo>
                    <a:pt x="629" y="576"/>
                  </a:lnTo>
                  <a:lnTo>
                    <a:pt x="629" y="577"/>
                  </a:lnTo>
                  <a:lnTo>
                    <a:pt x="629" y="578"/>
                  </a:lnTo>
                  <a:lnTo>
                    <a:pt x="628" y="578"/>
                  </a:lnTo>
                  <a:lnTo>
                    <a:pt x="628" y="580"/>
                  </a:lnTo>
                  <a:lnTo>
                    <a:pt x="628" y="581"/>
                  </a:lnTo>
                  <a:lnTo>
                    <a:pt x="629" y="582"/>
                  </a:lnTo>
                  <a:lnTo>
                    <a:pt x="629" y="583"/>
                  </a:lnTo>
                  <a:lnTo>
                    <a:pt x="629" y="584"/>
                  </a:lnTo>
                  <a:lnTo>
                    <a:pt x="629" y="585"/>
                  </a:lnTo>
                  <a:lnTo>
                    <a:pt x="629" y="586"/>
                  </a:lnTo>
                  <a:lnTo>
                    <a:pt x="630" y="588"/>
                  </a:lnTo>
                  <a:lnTo>
                    <a:pt x="630" y="589"/>
                  </a:lnTo>
                  <a:lnTo>
                    <a:pt x="631" y="590"/>
                  </a:lnTo>
                  <a:lnTo>
                    <a:pt x="631" y="591"/>
                  </a:lnTo>
                  <a:lnTo>
                    <a:pt x="631" y="592"/>
                  </a:lnTo>
                  <a:lnTo>
                    <a:pt x="632" y="594"/>
                  </a:lnTo>
                  <a:lnTo>
                    <a:pt x="633" y="595"/>
                  </a:lnTo>
                  <a:lnTo>
                    <a:pt x="633" y="596"/>
                  </a:lnTo>
                  <a:lnTo>
                    <a:pt x="633" y="597"/>
                  </a:lnTo>
                  <a:lnTo>
                    <a:pt x="633" y="598"/>
                  </a:lnTo>
                  <a:lnTo>
                    <a:pt x="633" y="599"/>
                  </a:lnTo>
                  <a:lnTo>
                    <a:pt x="633" y="600"/>
                  </a:lnTo>
                  <a:lnTo>
                    <a:pt x="633" y="601"/>
                  </a:lnTo>
                  <a:lnTo>
                    <a:pt x="633" y="602"/>
                  </a:lnTo>
                  <a:lnTo>
                    <a:pt x="633" y="603"/>
                  </a:lnTo>
                  <a:lnTo>
                    <a:pt x="632" y="604"/>
                  </a:lnTo>
                  <a:lnTo>
                    <a:pt x="631" y="605"/>
                  </a:lnTo>
                  <a:lnTo>
                    <a:pt x="630" y="606"/>
                  </a:lnTo>
                  <a:lnTo>
                    <a:pt x="629" y="606"/>
                  </a:lnTo>
                  <a:lnTo>
                    <a:pt x="629" y="607"/>
                  </a:lnTo>
                  <a:lnTo>
                    <a:pt x="629" y="608"/>
                  </a:lnTo>
                  <a:lnTo>
                    <a:pt x="630" y="609"/>
                  </a:lnTo>
                  <a:lnTo>
                    <a:pt x="630" y="610"/>
                  </a:lnTo>
                  <a:lnTo>
                    <a:pt x="630" y="611"/>
                  </a:lnTo>
                  <a:lnTo>
                    <a:pt x="632" y="611"/>
                  </a:lnTo>
                  <a:lnTo>
                    <a:pt x="632" y="612"/>
                  </a:lnTo>
                  <a:lnTo>
                    <a:pt x="633" y="612"/>
                  </a:lnTo>
                  <a:lnTo>
                    <a:pt x="634" y="612"/>
                  </a:lnTo>
                  <a:lnTo>
                    <a:pt x="635" y="614"/>
                  </a:lnTo>
                  <a:lnTo>
                    <a:pt x="635" y="615"/>
                  </a:lnTo>
                  <a:lnTo>
                    <a:pt x="635" y="616"/>
                  </a:lnTo>
                  <a:lnTo>
                    <a:pt x="635" y="617"/>
                  </a:lnTo>
                  <a:lnTo>
                    <a:pt x="635" y="618"/>
                  </a:lnTo>
                  <a:lnTo>
                    <a:pt x="636" y="619"/>
                  </a:lnTo>
                  <a:lnTo>
                    <a:pt x="635" y="619"/>
                  </a:lnTo>
                  <a:lnTo>
                    <a:pt x="635" y="621"/>
                  </a:lnTo>
                  <a:lnTo>
                    <a:pt x="635" y="622"/>
                  </a:lnTo>
                  <a:lnTo>
                    <a:pt x="635" y="623"/>
                  </a:lnTo>
                  <a:lnTo>
                    <a:pt x="635" y="624"/>
                  </a:lnTo>
                  <a:lnTo>
                    <a:pt x="635" y="625"/>
                  </a:lnTo>
                  <a:lnTo>
                    <a:pt x="636" y="626"/>
                  </a:lnTo>
                  <a:lnTo>
                    <a:pt x="635" y="626"/>
                  </a:lnTo>
                  <a:lnTo>
                    <a:pt x="635" y="627"/>
                  </a:lnTo>
                  <a:lnTo>
                    <a:pt x="634" y="629"/>
                  </a:lnTo>
                  <a:lnTo>
                    <a:pt x="634" y="630"/>
                  </a:lnTo>
                  <a:lnTo>
                    <a:pt x="634" y="631"/>
                  </a:lnTo>
                  <a:lnTo>
                    <a:pt x="633" y="632"/>
                  </a:lnTo>
                  <a:lnTo>
                    <a:pt x="633" y="633"/>
                  </a:lnTo>
                  <a:lnTo>
                    <a:pt x="633" y="634"/>
                  </a:lnTo>
                  <a:lnTo>
                    <a:pt x="633" y="635"/>
                  </a:lnTo>
                  <a:lnTo>
                    <a:pt x="634" y="635"/>
                  </a:lnTo>
                  <a:lnTo>
                    <a:pt x="634" y="636"/>
                  </a:lnTo>
                  <a:lnTo>
                    <a:pt x="634" y="637"/>
                  </a:lnTo>
                  <a:lnTo>
                    <a:pt x="635" y="638"/>
                  </a:lnTo>
                  <a:lnTo>
                    <a:pt x="635" y="639"/>
                  </a:lnTo>
                  <a:lnTo>
                    <a:pt x="636" y="640"/>
                  </a:lnTo>
                  <a:lnTo>
                    <a:pt x="637" y="641"/>
                  </a:lnTo>
                  <a:lnTo>
                    <a:pt x="637" y="642"/>
                  </a:lnTo>
                  <a:lnTo>
                    <a:pt x="638" y="641"/>
                  </a:lnTo>
                  <a:lnTo>
                    <a:pt x="639" y="640"/>
                  </a:lnTo>
                  <a:lnTo>
                    <a:pt x="639" y="639"/>
                  </a:lnTo>
                  <a:lnTo>
                    <a:pt x="640" y="639"/>
                  </a:lnTo>
                  <a:lnTo>
                    <a:pt x="641" y="638"/>
                  </a:lnTo>
                  <a:lnTo>
                    <a:pt x="641" y="637"/>
                  </a:lnTo>
                  <a:lnTo>
                    <a:pt x="643" y="635"/>
                  </a:lnTo>
                  <a:lnTo>
                    <a:pt x="643" y="634"/>
                  </a:lnTo>
                  <a:lnTo>
                    <a:pt x="644" y="634"/>
                  </a:lnTo>
                  <a:lnTo>
                    <a:pt x="644" y="633"/>
                  </a:lnTo>
                  <a:lnTo>
                    <a:pt x="645" y="632"/>
                  </a:lnTo>
                  <a:lnTo>
                    <a:pt x="647" y="630"/>
                  </a:lnTo>
                  <a:lnTo>
                    <a:pt x="647" y="629"/>
                  </a:lnTo>
                  <a:lnTo>
                    <a:pt x="649" y="627"/>
                  </a:lnTo>
                  <a:lnTo>
                    <a:pt x="650" y="626"/>
                  </a:lnTo>
                  <a:lnTo>
                    <a:pt x="651" y="625"/>
                  </a:lnTo>
                  <a:lnTo>
                    <a:pt x="651" y="624"/>
                  </a:lnTo>
                  <a:lnTo>
                    <a:pt x="652" y="624"/>
                  </a:lnTo>
                  <a:lnTo>
                    <a:pt x="653" y="622"/>
                  </a:lnTo>
                  <a:lnTo>
                    <a:pt x="656" y="619"/>
                  </a:lnTo>
                  <a:lnTo>
                    <a:pt x="657" y="618"/>
                  </a:lnTo>
                  <a:lnTo>
                    <a:pt x="657" y="617"/>
                  </a:lnTo>
                  <a:lnTo>
                    <a:pt x="658" y="617"/>
                  </a:lnTo>
                  <a:lnTo>
                    <a:pt x="658" y="616"/>
                  </a:lnTo>
                  <a:lnTo>
                    <a:pt x="659" y="615"/>
                  </a:lnTo>
                  <a:lnTo>
                    <a:pt x="660" y="614"/>
                  </a:lnTo>
                  <a:lnTo>
                    <a:pt x="661" y="615"/>
                  </a:lnTo>
                  <a:lnTo>
                    <a:pt x="662" y="617"/>
                  </a:lnTo>
                  <a:lnTo>
                    <a:pt x="662" y="616"/>
                  </a:lnTo>
                  <a:lnTo>
                    <a:pt x="663" y="615"/>
                  </a:lnTo>
                  <a:lnTo>
                    <a:pt x="664" y="615"/>
                  </a:lnTo>
                  <a:lnTo>
                    <a:pt x="665" y="614"/>
                  </a:lnTo>
                  <a:lnTo>
                    <a:pt x="666" y="617"/>
                  </a:lnTo>
                  <a:lnTo>
                    <a:pt x="666" y="618"/>
                  </a:lnTo>
                  <a:lnTo>
                    <a:pt x="667" y="618"/>
                  </a:lnTo>
                  <a:lnTo>
                    <a:pt x="667" y="619"/>
                  </a:lnTo>
                  <a:lnTo>
                    <a:pt x="667" y="620"/>
                  </a:lnTo>
                  <a:lnTo>
                    <a:pt x="667" y="61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7" name="Freeform 119">
              <a:extLst>
                <a:ext uri="{FF2B5EF4-FFF2-40B4-BE49-F238E27FC236}">
                  <a16:creationId xmlns:a16="http://schemas.microsoft.com/office/drawing/2014/main" id="{FCF700FE-FEF7-E198-045B-55699A509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188" y="3435350"/>
              <a:ext cx="808038" cy="939800"/>
            </a:xfrm>
            <a:custGeom>
              <a:avLst/>
              <a:gdLst>
                <a:gd name="T0" fmla="*/ 37 w 509"/>
                <a:gd name="T1" fmla="*/ 335 h 592"/>
                <a:gd name="T2" fmla="*/ 29 w 509"/>
                <a:gd name="T3" fmla="*/ 308 h 592"/>
                <a:gd name="T4" fmla="*/ 17 w 509"/>
                <a:gd name="T5" fmla="*/ 287 h 592"/>
                <a:gd name="T6" fmla="*/ 9 w 509"/>
                <a:gd name="T7" fmla="*/ 257 h 592"/>
                <a:gd name="T8" fmla="*/ 2 w 509"/>
                <a:gd name="T9" fmla="*/ 232 h 592"/>
                <a:gd name="T10" fmla="*/ 2 w 509"/>
                <a:gd name="T11" fmla="*/ 202 h 592"/>
                <a:gd name="T12" fmla="*/ 5 w 509"/>
                <a:gd name="T13" fmla="*/ 175 h 592"/>
                <a:gd name="T14" fmla="*/ 17 w 509"/>
                <a:gd name="T15" fmla="*/ 160 h 592"/>
                <a:gd name="T16" fmla="*/ 27 w 509"/>
                <a:gd name="T17" fmla="*/ 137 h 592"/>
                <a:gd name="T18" fmla="*/ 40 w 509"/>
                <a:gd name="T19" fmla="*/ 107 h 592"/>
                <a:gd name="T20" fmla="*/ 40 w 509"/>
                <a:gd name="T21" fmla="*/ 77 h 592"/>
                <a:gd name="T22" fmla="*/ 45 w 509"/>
                <a:gd name="T23" fmla="*/ 43 h 592"/>
                <a:gd name="T24" fmla="*/ 68 w 509"/>
                <a:gd name="T25" fmla="*/ 23 h 592"/>
                <a:gd name="T26" fmla="*/ 74 w 509"/>
                <a:gd name="T27" fmla="*/ 8 h 592"/>
                <a:gd name="T28" fmla="*/ 111 w 509"/>
                <a:gd name="T29" fmla="*/ 1 h 592"/>
                <a:gd name="T30" fmla="*/ 214 w 509"/>
                <a:gd name="T31" fmla="*/ 0 h 592"/>
                <a:gd name="T32" fmla="*/ 239 w 509"/>
                <a:gd name="T33" fmla="*/ 20 h 592"/>
                <a:gd name="T34" fmla="*/ 282 w 509"/>
                <a:gd name="T35" fmla="*/ 51 h 592"/>
                <a:gd name="T36" fmla="*/ 350 w 509"/>
                <a:gd name="T37" fmla="*/ 35 h 592"/>
                <a:gd name="T38" fmla="*/ 404 w 509"/>
                <a:gd name="T39" fmla="*/ 46 h 592"/>
                <a:gd name="T40" fmla="*/ 413 w 509"/>
                <a:gd name="T41" fmla="*/ 62 h 592"/>
                <a:gd name="T42" fmla="*/ 410 w 509"/>
                <a:gd name="T43" fmla="*/ 73 h 592"/>
                <a:gd name="T44" fmla="*/ 414 w 509"/>
                <a:gd name="T45" fmla="*/ 82 h 592"/>
                <a:gd name="T46" fmla="*/ 412 w 509"/>
                <a:gd name="T47" fmla="*/ 86 h 592"/>
                <a:gd name="T48" fmla="*/ 407 w 509"/>
                <a:gd name="T49" fmla="*/ 100 h 592"/>
                <a:gd name="T50" fmla="*/ 407 w 509"/>
                <a:gd name="T51" fmla="*/ 126 h 592"/>
                <a:gd name="T52" fmla="*/ 416 w 509"/>
                <a:gd name="T53" fmla="*/ 158 h 592"/>
                <a:gd name="T54" fmla="*/ 354 w 509"/>
                <a:gd name="T55" fmla="*/ 185 h 592"/>
                <a:gd name="T56" fmla="*/ 372 w 509"/>
                <a:gd name="T57" fmla="*/ 189 h 592"/>
                <a:gd name="T58" fmla="*/ 382 w 509"/>
                <a:gd name="T59" fmla="*/ 203 h 592"/>
                <a:gd name="T60" fmla="*/ 387 w 509"/>
                <a:gd name="T61" fmla="*/ 222 h 592"/>
                <a:gd name="T62" fmla="*/ 371 w 509"/>
                <a:gd name="T63" fmla="*/ 256 h 592"/>
                <a:gd name="T64" fmla="*/ 370 w 509"/>
                <a:gd name="T65" fmla="*/ 291 h 592"/>
                <a:gd name="T66" fmla="*/ 408 w 509"/>
                <a:gd name="T67" fmla="*/ 313 h 592"/>
                <a:gd name="T68" fmla="*/ 482 w 509"/>
                <a:gd name="T69" fmla="*/ 313 h 592"/>
                <a:gd name="T70" fmla="*/ 500 w 509"/>
                <a:gd name="T71" fmla="*/ 305 h 592"/>
                <a:gd name="T72" fmla="*/ 509 w 509"/>
                <a:gd name="T73" fmla="*/ 343 h 592"/>
                <a:gd name="T74" fmla="*/ 502 w 509"/>
                <a:gd name="T75" fmla="*/ 387 h 592"/>
                <a:gd name="T76" fmla="*/ 459 w 509"/>
                <a:gd name="T77" fmla="*/ 406 h 592"/>
                <a:gd name="T78" fmla="*/ 453 w 509"/>
                <a:gd name="T79" fmla="*/ 432 h 592"/>
                <a:gd name="T80" fmla="*/ 455 w 509"/>
                <a:gd name="T81" fmla="*/ 467 h 592"/>
                <a:gd name="T82" fmla="*/ 457 w 509"/>
                <a:gd name="T83" fmla="*/ 508 h 592"/>
                <a:gd name="T84" fmla="*/ 454 w 509"/>
                <a:gd name="T85" fmla="*/ 537 h 592"/>
                <a:gd name="T86" fmla="*/ 434 w 509"/>
                <a:gd name="T87" fmla="*/ 541 h 592"/>
                <a:gd name="T88" fmla="*/ 426 w 509"/>
                <a:gd name="T89" fmla="*/ 553 h 592"/>
                <a:gd name="T90" fmla="*/ 374 w 509"/>
                <a:gd name="T91" fmla="*/ 549 h 592"/>
                <a:gd name="T92" fmla="*/ 388 w 509"/>
                <a:gd name="T93" fmla="*/ 534 h 592"/>
                <a:gd name="T94" fmla="*/ 386 w 509"/>
                <a:gd name="T95" fmla="*/ 510 h 592"/>
                <a:gd name="T96" fmla="*/ 344 w 509"/>
                <a:gd name="T97" fmla="*/ 508 h 592"/>
                <a:gd name="T98" fmla="*/ 327 w 509"/>
                <a:gd name="T99" fmla="*/ 536 h 592"/>
                <a:gd name="T100" fmla="*/ 310 w 509"/>
                <a:gd name="T101" fmla="*/ 536 h 592"/>
                <a:gd name="T102" fmla="*/ 288 w 509"/>
                <a:gd name="T103" fmla="*/ 552 h 592"/>
                <a:gd name="T104" fmla="*/ 280 w 509"/>
                <a:gd name="T105" fmla="*/ 572 h 592"/>
                <a:gd name="T106" fmla="*/ 263 w 509"/>
                <a:gd name="T107" fmla="*/ 565 h 592"/>
                <a:gd name="T108" fmla="*/ 245 w 509"/>
                <a:gd name="T109" fmla="*/ 500 h 592"/>
                <a:gd name="T110" fmla="*/ 218 w 509"/>
                <a:gd name="T111" fmla="*/ 474 h 592"/>
                <a:gd name="T112" fmla="*/ 220 w 509"/>
                <a:gd name="T113" fmla="*/ 411 h 592"/>
                <a:gd name="T114" fmla="*/ 176 w 509"/>
                <a:gd name="T115" fmla="*/ 408 h 592"/>
                <a:gd name="T116" fmla="*/ 149 w 509"/>
                <a:gd name="T117" fmla="*/ 395 h 592"/>
                <a:gd name="T118" fmla="*/ 140 w 509"/>
                <a:gd name="T119" fmla="*/ 377 h 592"/>
                <a:gd name="T120" fmla="*/ 81 w 509"/>
                <a:gd name="T121" fmla="*/ 377 h 592"/>
                <a:gd name="T122" fmla="*/ 59 w 509"/>
                <a:gd name="T123" fmla="*/ 38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9" h="592">
                  <a:moveTo>
                    <a:pt x="41" y="366"/>
                  </a:moveTo>
                  <a:lnTo>
                    <a:pt x="41" y="365"/>
                  </a:lnTo>
                  <a:lnTo>
                    <a:pt x="42" y="365"/>
                  </a:lnTo>
                  <a:lnTo>
                    <a:pt x="42" y="364"/>
                  </a:lnTo>
                  <a:lnTo>
                    <a:pt x="41" y="363"/>
                  </a:lnTo>
                  <a:lnTo>
                    <a:pt x="40" y="363"/>
                  </a:lnTo>
                  <a:lnTo>
                    <a:pt x="40" y="362"/>
                  </a:lnTo>
                  <a:lnTo>
                    <a:pt x="40" y="361"/>
                  </a:lnTo>
                  <a:lnTo>
                    <a:pt x="40" y="360"/>
                  </a:lnTo>
                  <a:lnTo>
                    <a:pt x="41" y="359"/>
                  </a:lnTo>
                  <a:lnTo>
                    <a:pt x="41" y="358"/>
                  </a:lnTo>
                  <a:lnTo>
                    <a:pt x="42" y="358"/>
                  </a:lnTo>
                  <a:lnTo>
                    <a:pt x="42" y="357"/>
                  </a:lnTo>
                  <a:lnTo>
                    <a:pt x="42" y="356"/>
                  </a:lnTo>
                  <a:lnTo>
                    <a:pt x="43" y="355"/>
                  </a:lnTo>
                  <a:lnTo>
                    <a:pt x="43" y="354"/>
                  </a:lnTo>
                  <a:lnTo>
                    <a:pt x="43" y="353"/>
                  </a:lnTo>
                  <a:lnTo>
                    <a:pt x="43" y="352"/>
                  </a:lnTo>
                  <a:lnTo>
                    <a:pt x="43" y="351"/>
                  </a:lnTo>
                  <a:lnTo>
                    <a:pt x="42" y="350"/>
                  </a:lnTo>
                  <a:lnTo>
                    <a:pt x="41" y="349"/>
                  </a:lnTo>
                  <a:lnTo>
                    <a:pt x="40" y="348"/>
                  </a:lnTo>
                  <a:lnTo>
                    <a:pt x="40" y="347"/>
                  </a:lnTo>
                  <a:lnTo>
                    <a:pt x="39" y="346"/>
                  </a:lnTo>
                  <a:lnTo>
                    <a:pt x="39" y="345"/>
                  </a:lnTo>
                  <a:lnTo>
                    <a:pt x="38" y="344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37" y="341"/>
                  </a:lnTo>
                  <a:lnTo>
                    <a:pt x="37" y="340"/>
                  </a:lnTo>
                  <a:lnTo>
                    <a:pt x="36" y="339"/>
                  </a:lnTo>
                  <a:lnTo>
                    <a:pt x="36" y="338"/>
                  </a:lnTo>
                  <a:lnTo>
                    <a:pt x="36" y="337"/>
                  </a:lnTo>
                  <a:lnTo>
                    <a:pt x="36" y="336"/>
                  </a:lnTo>
                  <a:lnTo>
                    <a:pt x="37" y="336"/>
                  </a:lnTo>
                  <a:lnTo>
                    <a:pt x="37" y="335"/>
                  </a:lnTo>
                  <a:lnTo>
                    <a:pt x="37" y="334"/>
                  </a:lnTo>
                  <a:lnTo>
                    <a:pt x="36" y="333"/>
                  </a:lnTo>
                  <a:lnTo>
                    <a:pt x="36" y="332"/>
                  </a:lnTo>
                  <a:lnTo>
                    <a:pt x="36" y="331"/>
                  </a:lnTo>
                  <a:lnTo>
                    <a:pt x="36" y="330"/>
                  </a:lnTo>
                  <a:lnTo>
                    <a:pt x="36" y="329"/>
                  </a:lnTo>
                  <a:lnTo>
                    <a:pt x="36" y="328"/>
                  </a:lnTo>
                  <a:lnTo>
                    <a:pt x="36" y="327"/>
                  </a:lnTo>
                  <a:lnTo>
                    <a:pt x="36" y="326"/>
                  </a:lnTo>
                  <a:lnTo>
                    <a:pt x="36" y="325"/>
                  </a:lnTo>
                  <a:lnTo>
                    <a:pt x="36" y="324"/>
                  </a:lnTo>
                  <a:lnTo>
                    <a:pt x="36" y="323"/>
                  </a:lnTo>
                  <a:lnTo>
                    <a:pt x="37" y="323"/>
                  </a:lnTo>
                  <a:lnTo>
                    <a:pt x="37" y="322"/>
                  </a:lnTo>
                  <a:lnTo>
                    <a:pt x="37" y="321"/>
                  </a:lnTo>
                  <a:lnTo>
                    <a:pt x="37" y="320"/>
                  </a:lnTo>
                  <a:lnTo>
                    <a:pt x="36" y="320"/>
                  </a:lnTo>
                  <a:lnTo>
                    <a:pt x="36" y="319"/>
                  </a:lnTo>
                  <a:lnTo>
                    <a:pt x="35" y="319"/>
                  </a:lnTo>
                  <a:lnTo>
                    <a:pt x="35" y="318"/>
                  </a:lnTo>
                  <a:lnTo>
                    <a:pt x="35" y="317"/>
                  </a:lnTo>
                  <a:lnTo>
                    <a:pt x="35" y="316"/>
                  </a:lnTo>
                  <a:lnTo>
                    <a:pt x="36" y="316"/>
                  </a:lnTo>
                  <a:lnTo>
                    <a:pt x="36" y="314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5" y="312"/>
                  </a:lnTo>
                  <a:lnTo>
                    <a:pt x="34" y="311"/>
                  </a:lnTo>
                  <a:lnTo>
                    <a:pt x="33" y="311"/>
                  </a:lnTo>
                  <a:lnTo>
                    <a:pt x="33" y="310"/>
                  </a:lnTo>
                  <a:lnTo>
                    <a:pt x="32" y="310"/>
                  </a:lnTo>
                  <a:lnTo>
                    <a:pt x="31" y="310"/>
                  </a:lnTo>
                  <a:lnTo>
                    <a:pt x="31" y="309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7"/>
                  </a:lnTo>
                  <a:lnTo>
                    <a:pt x="28" y="306"/>
                  </a:lnTo>
                  <a:lnTo>
                    <a:pt x="27" y="306"/>
                  </a:lnTo>
                  <a:lnTo>
                    <a:pt x="27" y="305"/>
                  </a:lnTo>
                  <a:lnTo>
                    <a:pt x="27" y="304"/>
                  </a:lnTo>
                  <a:lnTo>
                    <a:pt x="26" y="304"/>
                  </a:lnTo>
                  <a:lnTo>
                    <a:pt x="25" y="303"/>
                  </a:lnTo>
                  <a:lnTo>
                    <a:pt x="24" y="303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3" y="301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5" y="298"/>
                  </a:lnTo>
                  <a:lnTo>
                    <a:pt x="25" y="297"/>
                  </a:lnTo>
                  <a:lnTo>
                    <a:pt x="26" y="296"/>
                  </a:lnTo>
                  <a:lnTo>
                    <a:pt x="26" y="297"/>
                  </a:lnTo>
                  <a:lnTo>
                    <a:pt x="27" y="297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7" y="295"/>
                  </a:lnTo>
                  <a:lnTo>
                    <a:pt x="26" y="295"/>
                  </a:lnTo>
                  <a:lnTo>
                    <a:pt x="25" y="295"/>
                  </a:lnTo>
                  <a:lnTo>
                    <a:pt x="24" y="294"/>
                  </a:lnTo>
                  <a:lnTo>
                    <a:pt x="23" y="294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1" y="291"/>
                  </a:lnTo>
                  <a:lnTo>
                    <a:pt x="20" y="291"/>
                  </a:lnTo>
                  <a:lnTo>
                    <a:pt x="20" y="290"/>
                  </a:lnTo>
                  <a:lnTo>
                    <a:pt x="19" y="290"/>
                  </a:lnTo>
                  <a:lnTo>
                    <a:pt x="19" y="289"/>
                  </a:lnTo>
                  <a:lnTo>
                    <a:pt x="18" y="288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6" y="286"/>
                  </a:lnTo>
                  <a:lnTo>
                    <a:pt x="16" y="285"/>
                  </a:lnTo>
                  <a:lnTo>
                    <a:pt x="15" y="284"/>
                  </a:lnTo>
                  <a:lnTo>
                    <a:pt x="14" y="283"/>
                  </a:lnTo>
                  <a:lnTo>
                    <a:pt x="14" y="282"/>
                  </a:lnTo>
                  <a:lnTo>
                    <a:pt x="13" y="279"/>
                  </a:lnTo>
                  <a:lnTo>
                    <a:pt x="12" y="279"/>
                  </a:lnTo>
                  <a:lnTo>
                    <a:pt x="12" y="278"/>
                  </a:lnTo>
                  <a:lnTo>
                    <a:pt x="11" y="278"/>
                  </a:lnTo>
                  <a:lnTo>
                    <a:pt x="10" y="277"/>
                  </a:lnTo>
                  <a:lnTo>
                    <a:pt x="9" y="277"/>
                  </a:lnTo>
                  <a:lnTo>
                    <a:pt x="9" y="276"/>
                  </a:lnTo>
                  <a:lnTo>
                    <a:pt x="8" y="276"/>
                  </a:lnTo>
                  <a:lnTo>
                    <a:pt x="8" y="275"/>
                  </a:lnTo>
                  <a:lnTo>
                    <a:pt x="7" y="275"/>
                  </a:lnTo>
                  <a:lnTo>
                    <a:pt x="7" y="274"/>
                  </a:lnTo>
                  <a:lnTo>
                    <a:pt x="7" y="273"/>
                  </a:lnTo>
                  <a:lnTo>
                    <a:pt x="7" y="272"/>
                  </a:lnTo>
                  <a:lnTo>
                    <a:pt x="7" y="271"/>
                  </a:lnTo>
                  <a:lnTo>
                    <a:pt x="7" y="270"/>
                  </a:lnTo>
                  <a:lnTo>
                    <a:pt x="7" y="269"/>
                  </a:lnTo>
                  <a:lnTo>
                    <a:pt x="7" y="268"/>
                  </a:lnTo>
                  <a:lnTo>
                    <a:pt x="7" y="267"/>
                  </a:lnTo>
                  <a:lnTo>
                    <a:pt x="7" y="266"/>
                  </a:lnTo>
                  <a:lnTo>
                    <a:pt x="7" y="265"/>
                  </a:lnTo>
                  <a:lnTo>
                    <a:pt x="7" y="264"/>
                  </a:lnTo>
                  <a:lnTo>
                    <a:pt x="7" y="263"/>
                  </a:lnTo>
                  <a:lnTo>
                    <a:pt x="7" y="262"/>
                  </a:lnTo>
                  <a:lnTo>
                    <a:pt x="7" y="261"/>
                  </a:lnTo>
                  <a:lnTo>
                    <a:pt x="8" y="261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10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0" y="253"/>
                  </a:lnTo>
                  <a:lnTo>
                    <a:pt x="10" y="252"/>
                  </a:lnTo>
                  <a:lnTo>
                    <a:pt x="9" y="252"/>
                  </a:lnTo>
                  <a:lnTo>
                    <a:pt x="9" y="251"/>
                  </a:lnTo>
                  <a:lnTo>
                    <a:pt x="9" y="250"/>
                  </a:lnTo>
                  <a:lnTo>
                    <a:pt x="9" y="249"/>
                  </a:lnTo>
                  <a:lnTo>
                    <a:pt x="9" y="248"/>
                  </a:lnTo>
                  <a:lnTo>
                    <a:pt x="8" y="248"/>
                  </a:lnTo>
                  <a:lnTo>
                    <a:pt x="8" y="247"/>
                  </a:lnTo>
                  <a:lnTo>
                    <a:pt x="8" y="247"/>
                  </a:lnTo>
                  <a:lnTo>
                    <a:pt x="7" y="247"/>
                  </a:lnTo>
                  <a:lnTo>
                    <a:pt x="7" y="246"/>
                  </a:lnTo>
                  <a:lnTo>
                    <a:pt x="7" y="245"/>
                  </a:lnTo>
                  <a:lnTo>
                    <a:pt x="7" y="244"/>
                  </a:lnTo>
                  <a:lnTo>
                    <a:pt x="6" y="244"/>
                  </a:lnTo>
                  <a:lnTo>
                    <a:pt x="6" y="243"/>
                  </a:lnTo>
                  <a:lnTo>
                    <a:pt x="6" y="242"/>
                  </a:lnTo>
                  <a:lnTo>
                    <a:pt x="6" y="241"/>
                  </a:lnTo>
                  <a:lnTo>
                    <a:pt x="6" y="240"/>
                  </a:lnTo>
                  <a:lnTo>
                    <a:pt x="7" y="240"/>
                  </a:lnTo>
                  <a:lnTo>
                    <a:pt x="7" y="239"/>
                  </a:lnTo>
                  <a:lnTo>
                    <a:pt x="7" y="238"/>
                  </a:lnTo>
                  <a:lnTo>
                    <a:pt x="8" y="238"/>
                  </a:lnTo>
                  <a:lnTo>
                    <a:pt x="8" y="237"/>
                  </a:lnTo>
                  <a:lnTo>
                    <a:pt x="7" y="237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6" y="235"/>
                  </a:lnTo>
                  <a:lnTo>
                    <a:pt x="5" y="235"/>
                  </a:lnTo>
                  <a:lnTo>
                    <a:pt x="4" y="234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0" y="229"/>
                  </a:lnTo>
                  <a:lnTo>
                    <a:pt x="1" y="229"/>
                  </a:lnTo>
                  <a:lnTo>
                    <a:pt x="1" y="228"/>
                  </a:lnTo>
                  <a:lnTo>
                    <a:pt x="2" y="227"/>
                  </a:lnTo>
                  <a:lnTo>
                    <a:pt x="2" y="226"/>
                  </a:lnTo>
                  <a:lnTo>
                    <a:pt x="3" y="226"/>
                  </a:lnTo>
                  <a:lnTo>
                    <a:pt x="3" y="225"/>
                  </a:lnTo>
                  <a:lnTo>
                    <a:pt x="4" y="224"/>
                  </a:lnTo>
                  <a:lnTo>
                    <a:pt x="4" y="223"/>
                  </a:lnTo>
                  <a:lnTo>
                    <a:pt x="5" y="223"/>
                  </a:lnTo>
                  <a:lnTo>
                    <a:pt x="4" y="222"/>
                  </a:lnTo>
                  <a:lnTo>
                    <a:pt x="4" y="221"/>
                  </a:lnTo>
                  <a:lnTo>
                    <a:pt x="4" y="220"/>
                  </a:lnTo>
                  <a:lnTo>
                    <a:pt x="4" y="219"/>
                  </a:lnTo>
                  <a:lnTo>
                    <a:pt x="4" y="218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4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10"/>
                  </a:lnTo>
                  <a:lnTo>
                    <a:pt x="4" y="209"/>
                  </a:lnTo>
                  <a:lnTo>
                    <a:pt x="4" y="207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5" y="205"/>
                  </a:lnTo>
                  <a:lnTo>
                    <a:pt x="4" y="205"/>
                  </a:lnTo>
                  <a:lnTo>
                    <a:pt x="3" y="204"/>
                  </a:lnTo>
                  <a:lnTo>
                    <a:pt x="2" y="204"/>
                  </a:lnTo>
                  <a:lnTo>
                    <a:pt x="2" y="203"/>
                  </a:lnTo>
                  <a:lnTo>
                    <a:pt x="2" y="202"/>
                  </a:lnTo>
                  <a:lnTo>
                    <a:pt x="1" y="202"/>
                  </a:lnTo>
                  <a:lnTo>
                    <a:pt x="1" y="201"/>
                  </a:lnTo>
                  <a:lnTo>
                    <a:pt x="1" y="200"/>
                  </a:lnTo>
                  <a:lnTo>
                    <a:pt x="0" y="200"/>
                  </a:lnTo>
                  <a:lnTo>
                    <a:pt x="0" y="199"/>
                  </a:lnTo>
                  <a:lnTo>
                    <a:pt x="1" y="199"/>
                  </a:lnTo>
                  <a:lnTo>
                    <a:pt x="1" y="198"/>
                  </a:lnTo>
                  <a:lnTo>
                    <a:pt x="2" y="198"/>
                  </a:lnTo>
                  <a:lnTo>
                    <a:pt x="2" y="197"/>
                  </a:lnTo>
                  <a:lnTo>
                    <a:pt x="2" y="196"/>
                  </a:lnTo>
                  <a:lnTo>
                    <a:pt x="2" y="195"/>
                  </a:lnTo>
                  <a:lnTo>
                    <a:pt x="2" y="194"/>
                  </a:lnTo>
                  <a:lnTo>
                    <a:pt x="2" y="193"/>
                  </a:lnTo>
                  <a:lnTo>
                    <a:pt x="1" y="193"/>
                  </a:lnTo>
                  <a:lnTo>
                    <a:pt x="1" y="192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2" y="190"/>
                  </a:lnTo>
                  <a:lnTo>
                    <a:pt x="2" y="189"/>
                  </a:lnTo>
                  <a:lnTo>
                    <a:pt x="3" y="189"/>
                  </a:lnTo>
                  <a:lnTo>
                    <a:pt x="3" y="188"/>
                  </a:lnTo>
                  <a:lnTo>
                    <a:pt x="4" y="187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5" y="184"/>
                  </a:lnTo>
                  <a:lnTo>
                    <a:pt x="5" y="183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6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5" y="175"/>
                  </a:lnTo>
                  <a:lnTo>
                    <a:pt x="4" y="174"/>
                  </a:lnTo>
                  <a:lnTo>
                    <a:pt x="4" y="173"/>
                  </a:lnTo>
                  <a:lnTo>
                    <a:pt x="5" y="172"/>
                  </a:lnTo>
                  <a:lnTo>
                    <a:pt x="5" y="173"/>
                  </a:lnTo>
                  <a:lnTo>
                    <a:pt x="5" y="172"/>
                  </a:lnTo>
                  <a:lnTo>
                    <a:pt x="6" y="172"/>
                  </a:lnTo>
                  <a:lnTo>
                    <a:pt x="7" y="172"/>
                  </a:lnTo>
                  <a:lnTo>
                    <a:pt x="8" y="173"/>
                  </a:lnTo>
                  <a:lnTo>
                    <a:pt x="9" y="173"/>
                  </a:lnTo>
                  <a:lnTo>
                    <a:pt x="10" y="172"/>
                  </a:lnTo>
                  <a:lnTo>
                    <a:pt x="11" y="172"/>
                  </a:lnTo>
                  <a:lnTo>
                    <a:pt x="11" y="173"/>
                  </a:lnTo>
                  <a:lnTo>
                    <a:pt x="12" y="173"/>
                  </a:lnTo>
                  <a:lnTo>
                    <a:pt x="13" y="173"/>
                  </a:lnTo>
                  <a:lnTo>
                    <a:pt x="13" y="172"/>
                  </a:lnTo>
                  <a:lnTo>
                    <a:pt x="14" y="172"/>
                  </a:lnTo>
                  <a:lnTo>
                    <a:pt x="14" y="171"/>
                  </a:lnTo>
                  <a:lnTo>
                    <a:pt x="15" y="171"/>
                  </a:lnTo>
                  <a:lnTo>
                    <a:pt x="15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5" y="167"/>
                  </a:lnTo>
                  <a:lnTo>
                    <a:pt x="16" y="167"/>
                  </a:lnTo>
                  <a:lnTo>
                    <a:pt x="16" y="166"/>
                  </a:lnTo>
                  <a:lnTo>
                    <a:pt x="16" y="165"/>
                  </a:lnTo>
                  <a:lnTo>
                    <a:pt x="15" y="165"/>
                  </a:lnTo>
                  <a:lnTo>
                    <a:pt x="14" y="164"/>
                  </a:lnTo>
                  <a:lnTo>
                    <a:pt x="14" y="163"/>
                  </a:lnTo>
                  <a:lnTo>
                    <a:pt x="14" y="162"/>
                  </a:lnTo>
                  <a:lnTo>
                    <a:pt x="15" y="162"/>
                  </a:lnTo>
                  <a:lnTo>
                    <a:pt x="15" y="161"/>
                  </a:lnTo>
                  <a:lnTo>
                    <a:pt x="16" y="161"/>
                  </a:lnTo>
                  <a:lnTo>
                    <a:pt x="17" y="161"/>
                  </a:lnTo>
                  <a:lnTo>
                    <a:pt x="17" y="160"/>
                  </a:lnTo>
                  <a:lnTo>
                    <a:pt x="18" y="160"/>
                  </a:lnTo>
                  <a:lnTo>
                    <a:pt x="19" y="160"/>
                  </a:lnTo>
                  <a:lnTo>
                    <a:pt x="19" y="159"/>
                  </a:lnTo>
                  <a:lnTo>
                    <a:pt x="19" y="158"/>
                  </a:lnTo>
                  <a:lnTo>
                    <a:pt x="19" y="157"/>
                  </a:lnTo>
                  <a:lnTo>
                    <a:pt x="19" y="156"/>
                  </a:lnTo>
                  <a:lnTo>
                    <a:pt x="20" y="156"/>
                  </a:lnTo>
                  <a:lnTo>
                    <a:pt x="20" y="155"/>
                  </a:lnTo>
                  <a:lnTo>
                    <a:pt x="21" y="155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3" y="154"/>
                  </a:lnTo>
                  <a:lnTo>
                    <a:pt x="23" y="153"/>
                  </a:lnTo>
                  <a:lnTo>
                    <a:pt x="23" y="152"/>
                  </a:lnTo>
                  <a:lnTo>
                    <a:pt x="24" y="151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0"/>
                  </a:lnTo>
                  <a:lnTo>
                    <a:pt x="28" y="149"/>
                  </a:lnTo>
                  <a:lnTo>
                    <a:pt x="28" y="148"/>
                  </a:lnTo>
                  <a:lnTo>
                    <a:pt x="27" y="148"/>
                  </a:lnTo>
                  <a:lnTo>
                    <a:pt x="27" y="147"/>
                  </a:lnTo>
                  <a:lnTo>
                    <a:pt x="26" y="146"/>
                  </a:lnTo>
                  <a:lnTo>
                    <a:pt x="26" y="145"/>
                  </a:lnTo>
                  <a:lnTo>
                    <a:pt x="26" y="144"/>
                  </a:lnTo>
                  <a:lnTo>
                    <a:pt x="26" y="143"/>
                  </a:lnTo>
                  <a:lnTo>
                    <a:pt x="26" y="142"/>
                  </a:lnTo>
                  <a:lnTo>
                    <a:pt x="26" y="141"/>
                  </a:lnTo>
                  <a:lnTo>
                    <a:pt x="25" y="141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8"/>
                  </a:lnTo>
                  <a:lnTo>
                    <a:pt x="26" y="138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8" y="137"/>
                  </a:lnTo>
                  <a:lnTo>
                    <a:pt x="29" y="137"/>
                  </a:lnTo>
                  <a:lnTo>
                    <a:pt x="30" y="137"/>
                  </a:lnTo>
                  <a:lnTo>
                    <a:pt x="30" y="136"/>
                  </a:lnTo>
                  <a:lnTo>
                    <a:pt x="31" y="136"/>
                  </a:lnTo>
                  <a:lnTo>
                    <a:pt x="32" y="136"/>
                  </a:lnTo>
                  <a:lnTo>
                    <a:pt x="32" y="135"/>
                  </a:lnTo>
                  <a:lnTo>
                    <a:pt x="33" y="135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3"/>
                  </a:lnTo>
                  <a:lnTo>
                    <a:pt x="34" y="132"/>
                  </a:lnTo>
                  <a:lnTo>
                    <a:pt x="34" y="131"/>
                  </a:lnTo>
                  <a:lnTo>
                    <a:pt x="33" y="131"/>
                  </a:lnTo>
                  <a:lnTo>
                    <a:pt x="33" y="130"/>
                  </a:lnTo>
                  <a:lnTo>
                    <a:pt x="32" y="129"/>
                  </a:lnTo>
                  <a:lnTo>
                    <a:pt x="32" y="128"/>
                  </a:lnTo>
                  <a:lnTo>
                    <a:pt x="32" y="127"/>
                  </a:lnTo>
                  <a:lnTo>
                    <a:pt x="32" y="126"/>
                  </a:lnTo>
                  <a:lnTo>
                    <a:pt x="33" y="125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3" y="122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4" y="118"/>
                  </a:lnTo>
                  <a:lnTo>
                    <a:pt x="35" y="116"/>
                  </a:lnTo>
                  <a:lnTo>
                    <a:pt x="38" y="113"/>
                  </a:lnTo>
                  <a:lnTo>
                    <a:pt x="39" y="112"/>
                  </a:lnTo>
                  <a:lnTo>
                    <a:pt x="40" y="111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40" y="107"/>
                  </a:lnTo>
                  <a:lnTo>
                    <a:pt x="41" y="107"/>
                  </a:lnTo>
                  <a:lnTo>
                    <a:pt x="42" y="107"/>
                  </a:lnTo>
                  <a:lnTo>
                    <a:pt x="42" y="106"/>
                  </a:lnTo>
                  <a:lnTo>
                    <a:pt x="41" y="105"/>
                  </a:lnTo>
                  <a:lnTo>
                    <a:pt x="40" y="104"/>
                  </a:lnTo>
                  <a:lnTo>
                    <a:pt x="39" y="104"/>
                  </a:lnTo>
                  <a:lnTo>
                    <a:pt x="39" y="103"/>
                  </a:lnTo>
                  <a:lnTo>
                    <a:pt x="38" y="102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9" y="100"/>
                  </a:lnTo>
                  <a:lnTo>
                    <a:pt x="40" y="100"/>
                  </a:lnTo>
                  <a:lnTo>
                    <a:pt x="40" y="99"/>
                  </a:lnTo>
                  <a:lnTo>
                    <a:pt x="40" y="98"/>
                  </a:lnTo>
                  <a:lnTo>
                    <a:pt x="39" y="97"/>
                  </a:lnTo>
                  <a:lnTo>
                    <a:pt x="38" y="97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7" y="94"/>
                  </a:lnTo>
                  <a:lnTo>
                    <a:pt x="38" y="94"/>
                  </a:lnTo>
                  <a:lnTo>
                    <a:pt x="38" y="93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39" y="90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8" y="87"/>
                  </a:lnTo>
                  <a:lnTo>
                    <a:pt x="39" y="87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2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41" y="76"/>
                  </a:lnTo>
                  <a:lnTo>
                    <a:pt x="42" y="75"/>
                  </a:lnTo>
                  <a:lnTo>
                    <a:pt x="43" y="75"/>
                  </a:lnTo>
                  <a:lnTo>
                    <a:pt x="44" y="74"/>
                  </a:lnTo>
                  <a:lnTo>
                    <a:pt x="44" y="73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1" y="66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39" y="59"/>
                  </a:lnTo>
                  <a:lnTo>
                    <a:pt x="39" y="56"/>
                  </a:lnTo>
                  <a:lnTo>
                    <a:pt x="38" y="5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8" y="49"/>
                  </a:lnTo>
                  <a:lnTo>
                    <a:pt x="38" y="48"/>
                  </a:lnTo>
                  <a:lnTo>
                    <a:pt x="39" y="48"/>
                  </a:lnTo>
                  <a:lnTo>
                    <a:pt x="40" y="48"/>
                  </a:lnTo>
                  <a:lnTo>
                    <a:pt x="40" y="47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39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50" y="37"/>
                  </a:lnTo>
                  <a:lnTo>
                    <a:pt x="50" y="36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2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3"/>
                  </a:lnTo>
                  <a:lnTo>
                    <a:pt x="67" y="23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0"/>
                  </a:lnTo>
                  <a:lnTo>
                    <a:pt x="74" y="20"/>
                  </a:lnTo>
                  <a:lnTo>
                    <a:pt x="75" y="20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8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15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6" y="13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2" y="11"/>
                  </a:lnTo>
                  <a:lnTo>
                    <a:pt x="72" y="10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5" y="6"/>
                  </a:lnTo>
                  <a:lnTo>
                    <a:pt x="76" y="6"/>
                  </a:lnTo>
                  <a:lnTo>
                    <a:pt x="77" y="5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1" y="6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1" y="6"/>
                  </a:lnTo>
                  <a:lnTo>
                    <a:pt x="92" y="6"/>
                  </a:lnTo>
                  <a:lnTo>
                    <a:pt x="93" y="6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8" y="4"/>
                  </a:lnTo>
                  <a:lnTo>
                    <a:pt x="98" y="3"/>
                  </a:lnTo>
                  <a:lnTo>
                    <a:pt x="98" y="2"/>
                  </a:lnTo>
                  <a:lnTo>
                    <a:pt x="98" y="1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11" y="1"/>
                  </a:lnTo>
                  <a:lnTo>
                    <a:pt x="119" y="1"/>
                  </a:lnTo>
                  <a:lnTo>
                    <a:pt x="124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2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7" y="1"/>
                  </a:lnTo>
                  <a:lnTo>
                    <a:pt x="167" y="1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8" y="1"/>
                  </a:lnTo>
                  <a:lnTo>
                    <a:pt x="184" y="1"/>
                  </a:lnTo>
                  <a:lnTo>
                    <a:pt x="187" y="0"/>
                  </a:lnTo>
                  <a:lnTo>
                    <a:pt x="190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5" y="0"/>
                  </a:lnTo>
                  <a:lnTo>
                    <a:pt x="210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5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30" y="0"/>
                  </a:lnTo>
                  <a:lnTo>
                    <a:pt x="230" y="1"/>
                  </a:lnTo>
                  <a:lnTo>
                    <a:pt x="229" y="4"/>
                  </a:lnTo>
                  <a:lnTo>
                    <a:pt x="233" y="4"/>
                  </a:lnTo>
                  <a:lnTo>
                    <a:pt x="234" y="4"/>
                  </a:lnTo>
                  <a:lnTo>
                    <a:pt x="234" y="4"/>
                  </a:lnTo>
                  <a:lnTo>
                    <a:pt x="234" y="6"/>
                  </a:lnTo>
                  <a:lnTo>
                    <a:pt x="234" y="7"/>
                  </a:lnTo>
                  <a:lnTo>
                    <a:pt x="234" y="8"/>
                  </a:lnTo>
                  <a:lnTo>
                    <a:pt x="236" y="7"/>
                  </a:lnTo>
                  <a:lnTo>
                    <a:pt x="236" y="8"/>
                  </a:lnTo>
                  <a:lnTo>
                    <a:pt x="237" y="9"/>
                  </a:lnTo>
                  <a:lnTo>
                    <a:pt x="237" y="10"/>
                  </a:lnTo>
                  <a:lnTo>
                    <a:pt x="238" y="10"/>
                  </a:lnTo>
                  <a:lnTo>
                    <a:pt x="237" y="10"/>
                  </a:lnTo>
                  <a:lnTo>
                    <a:pt x="238" y="10"/>
                  </a:lnTo>
                  <a:lnTo>
                    <a:pt x="238" y="11"/>
                  </a:lnTo>
                  <a:lnTo>
                    <a:pt x="238" y="12"/>
                  </a:lnTo>
                  <a:lnTo>
                    <a:pt x="238" y="13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39" y="15"/>
                  </a:lnTo>
                  <a:lnTo>
                    <a:pt x="239" y="16"/>
                  </a:lnTo>
                  <a:lnTo>
                    <a:pt x="239" y="17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40" y="19"/>
                  </a:lnTo>
                  <a:lnTo>
                    <a:pt x="239" y="19"/>
                  </a:lnTo>
                  <a:lnTo>
                    <a:pt x="239" y="20"/>
                  </a:lnTo>
                  <a:lnTo>
                    <a:pt x="239" y="21"/>
                  </a:lnTo>
                  <a:lnTo>
                    <a:pt x="238" y="21"/>
                  </a:lnTo>
                  <a:lnTo>
                    <a:pt x="239" y="21"/>
                  </a:lnTo>
                  <a:lnTo>
                    <a:pt x="243" y="21"/>
                  </a:lnTo>
                  <a:lnTo>
                    <a:pt x="246" y="22"/>
                  </a:lnTo>
                  <a:lnTo>
                    <a:pt x="249" y="22"/>
                  </a:lnTo>
                  <a:lnTo>
                    <a:pt x="253" y="22"/>
                  </a:lnTo>
                  <a:lnTo>
                    <a:pt x="255" y="22"/>
                  </a:lnTo>
                  <a:lnTo>
                    <a:pt x="254" y="27"/>
                  </a:lnTo>
                  <a:lnTo>
                    <a:pt x="254" y="30"/>
                  </a:lnTo>
                  <a:lnTo>
                    <a:pt x="262" y="30"/>
                  </a:lnTo>
                  <a:lnTo>
                    <a:pt x="263" y="30"/>
                  </a:lnTo>
                  <a:lnTo>
                    <a:pt x="263" y="31"/>
                  </a:lnTo>
                  <a:lnTo>
                    <a:pt x="263" y="34"/>
                  </a:lnTo>
                  <a:lnTo>
                    <a:pt x="263" y="36"/>
                  </a:lnTo>
                  <a:lnTo>
                    <a:pt x="263" y="38"/>
                  </a:lnTo>
                  <a:lnTo>
                    <a:pt x="265" y="38"/>
                  </a:lnTo>
                  <a:lnTo>
                    <a:pt x="266" y="38"/>
                  </a:lnTo>
                  <a:lnTo>
                    <a:pt x="266" y="39"/>
                  </a:lnTo>
                  <a:lnTo>
                    <a:pt x="266" y="42"/>
                  </a:lnTo>
                  <a:lnTo>
                    <a:pt x="267" y="42"/>
                  </a:lnTo>
                  <a:lnTo>
                    <a:pt x="268" y="42"/>
                  </a:lnTo>
                  <a:lnTo>
                    <a:pt x="270" y="42"/>
                  </a:lnTo>
                  <a:lnTo>
                    <a:pt x="270" y="43"/>
                  </a:lnTo>
                  <a:lnTo>
                    <a:pt x="270" y="44"/>
                  </a:lnTo>
                  <a:lnTo>
                    <a:pt x="270" y="46"/>
                  </a:lnTo>
                  <a:lnTo>
                    <a:pt x="270" y="47"/>
                  </a:lnTo>
                  <a:lnTo>
                    <a:pt x="270" y="48"/>
                  </a:lnTo>
                  <a:lnTo>
                    <a:pt x="270" y="51"/>
                  </a:lnTo>
                  <a:lnTo>
                    <a:pt x="273" y="51"/>
                  </a:lnTo>
                  <a:lnTo>
                    <a:pt x="276" y="51"/>
                  </a:lnTo>
                  <a:lnTo>
                    <a:pt x="278" y="51"/>
                  </a:lnTo>
                  <a:lnTo>
                    <a:pt x="279" y="51"/>
                  </a:lnTo>
                  <a:lnTo>
                    <a:pt x="280" y="51"/>
                  </a:lnTo>
                  <a:lnTo>
                    <a:pt x="281" y="51"/>
                  </a:lnTo>
                  <a:lnTo>
                    <a:pt x="282" y="51"/>
                  </a:lnTo>
                  <a:lnTo>
                    <a:pt x="285" y="51"/>
                  </a:lnTo>
                  <a:lnTo>
                    <a:pt x="288" y="51"/>
                  </a:lnTo>
                  <a:lnTo>
                    <a:pt x="289" y="51"/>
                  </a:lnTo>
                  <a:lnTo>
                    <a:pt x="290" y="51"/>
                  </a:lnTo>
                  <a:lnTo>
                    <a:pt x="297" y="51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2" y="51"/>
                  </a:lnTo>
                  <a:lnTo>
                    <a:pt x="309" y="51"/>
                  </a:lnTo>
                  <a:lnTo>
                    <a:pt x="311" y="51"/>
                  </a:lnTo>
                  <a:lnTo>
                    <a:pt x="312" y="51"/>
                  </a:lnTo>
                  <a:lnTo>
                    <a:pt x="312" y="49"/>
                  </a:lnTo>
                  <a:lnTo>
                    <a:pt x="312" y="46"/>
                  </a:lnTo>
                  <a:lnTo>
                    <a:pt x="312" y="45"/>
                  </a:lnTo>
                  <a:lnTo>
                    <a:pt x="312" y="44"/>
                  </a:lnTo>
                  <a:lnTo>
                    <a:pt x="312" y="43"/>
                  </a:lnTo>
                  <a:lnTo>
                    <a:pt x="312" y="42"/>
                  </a:lnTo>
                  <a:lnTo>
                    <a:pt x="312" y="41"/>
                  </a:lnTo>
                  <a:lnTo>
                    <a:pt x="312" y="39"/>
                  </a:lnTo>
                  <a:lnTo>
                    <a:pt x="312" y="36"/>
                  </a:lnTo>
                  <a:lnTo>
                    <a:pt x="312" y="35"/>
                  </a:lnTo>
                  <a:lnTo>
                    <a:pt x="312" y="34"/>
                  </a:lnTo>
                  <a:lnTo>
                    <a:pt x="320" y="35"/>
                  </a:lnTo>
                  <a:lnTo>
                    <a:pt x="321" y="35"/>
                  </a:lnTo>
                  <a:lnTo>
                    <a:pt x="323" y="35"/>
                  </a:lnTo>
                  <a:lnTo>
                    <a:pt x="324" y="35"/>
                  </a:lnTo>
                  <a:lnTo>
                    <a:pt x="325" y="35"/>
                  </a:lnTo>
                  <a:lnTo>
                    <a:pt x="329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7" y="35"/>
                  </a:lnTo>
                  <a:lnTo>
                    <a:pt x="344" y="35"/>
                  </a:lnTo>
                  <a:lnTo>
                    <a:pt x="345" y="35"/>
                  </a:lnTo>
                  <a:lnTo>
                    <a:pt x="348" y="35"/>
                  </a:lnTo>
                  <a:lnTo>
                    <a:pt x="350" y="35"/>
                  </a:lnTo>
                  <a:lnTo>
                    <a:pt x="351" y="35"/>
                  </a:lnTo>
                  <a:lnTo>
                    <a:pt x="353" y="35"/>
                  </a:lnTo>
                  <a:lnTo>
                    <a:pt x="357" y="35"/>
                  </a:lnTo>
                  <a:lnTo>
                    <a:pt x="359" y="35"/>
                  </a:lnTo>
                  <a:lnTo>
                    <a:pt x="359" y="35"/>
                  </a:lnTo>
                  <a:lnTo>
                    <a:pt x="361" y="35"/>
                  </a:lnTo>
                  <a:lnTo>
                    <a:pt x="366" y="36"/>
                  </a:lnTo>
                  <a:lnTo>
                    <a:pt x="367" y="36"/>
                  </a:lnTo>
                  <a:lnTo>
                    <a:pt x="374" y="36"/>
                  </a:lnTo>
                  <a:lnTo>
                    <a:pt x="375" y="36"/>
                  </a:lnTo>
                  <a:lnTo>
                    <a:pt x="376" y="36"/>
                  </a:lnTo>
                  <a:lnTo>
                    <a:pt x="377" y="36"/>
                  </a:lnTo>
                  <a:lnTo>
                    <a:pt x="378" y="36"/>
                  </a:lnTo>
                  <a:lnTo>
                    <a:pt x="378" y="38"/>
                  </a:lnTo>
                  <a:lnTo>
                    <a:pt x="382" y="38"/>
                  </a:lnTo>
                  <a:lnTo>
                    <a:pt x="383" y="38"/>
                  </a:lnTo>
                  <a:lnTo>
                    <a:pt x="383" y="37"/>
                  </a:lnTo>
                  <a:lnTo>
                    <a:pt x="383" y="35"/>
                  </a:lnTo>
                  <a:lnTo>
                    <a:pt x="387" y="35"/>
                  </a:lnTo>
                  <a:lnTo>
                    <a:pt x="387" y="38"/>
                  </a:lnTo>
                  <a:lnTo>
                    <a:pt x="390" y="38"/>
                  </a:lnTo>
                  <a:lnTo>
                    <a:pt x="392" y="38"/>
                  </a:lnTo>
                  <a:lnTo>
                    <a:pt x="394" y="38"/>
                  </a:lnTo>
                  <a:lnTo>
                    <a:pt x="395" y="38"/>
                  </a:lnTo>
                  <a:lnTo>
                    <a:pt x="397" y="38"/>
                  </a:lnTo>
                  <a:lnTo>
                    <a:pt x="398" y="38"/>
                  </a:lnTo>
                  <a:lnTo>
                    <a:pt x="399" y="38"/>
                  </a:lnTo>
                  <a:lnTo>
                    <a:pt x="406" y="38"/>
                  </a:lnTo>
                  <a:lnTo>
                    <a:pt x="406" y="41"/>
                  </a:lnTo>
                  <a:lnTo>
                    <a:pt x="407" y="43"/>
                  </a:lnTo>
                  <a:lnTo>
                    <a:pt x="406" y="43"/>
                  </a:lnTo>
                  <a:lnTo>
                    <a:pt x="405" y="43"/>
                  </a:lnTo>
                  <a:lnTo>
                    <a:pt x="405" y="44"/>
                  </a:lnTo>
                  <a:lnTo>
                    <a:pt x="405" y="45"/>
                  </a:lnTo>
                  <a:lnTo>
                    <a:pt x="404" y="45"/>
                  </a:lnTo>
                  <a:lnTo>
                    <a:pt x="404" y="46"/>
                  </a:lnTo>
                  <a:lnTo>
                    <a:pt x="403" y="47"/>
                  </a:lnTo>
                  <a:lnTo>
                    <a:pt x="403" y="48"/>
                  </a:lnTo>
                  <a:lnTo>
                    <a:pt x="404" y="48"/>
                  </a:lnTo>
                  <a:lnTo>
                    <a:pt x="404" y="49"/>
                  </a:lnTo>
                  <a:lnTo>
                    <a:pt x="404" y="50"/>
                  </a:lnTo>
                  <a:lnTo>
                    <a:pt x="405" y="50"/>
                  </a:lnTo>
                  <a:lnTo>
                    <a:pt x="405" y="51"/>
                  </a:lnTo>
                  <a:lnTo>
                    <a:pt x="405" y="52"/>
                  </a:lnTo>
                  <a:lnTo>
                    <a:pt x="405" y="53"/>
                  </a:lnTo>
                  <a:lnTo>
                    <a:pt x="404" y="53"/>
                  </a:lnTo>
                  <a:lnTo>
                    <a:pt x="404" y="53"/>
                  </a:lnTo>
                  <a:lnTo>
                    <a:pt x="404" y="54"/>
                  </a:lnTo>
                  <a:lnTo>
                    <a:pt x="404" y="55"/>
                  </a:lnTo>
                  <a:lnTo>
                    <a:pt x="405" y="55"/>
                  </a:lnTo>
                  <a:lnTo>
                    <a:pt x="405" y="56"/>
                  </a:lnTo>
                  <a:lnTo>
                    <a:pt x="405" y="57"/>
                  </a:lnTo>
                  <a:lnTo>
                    <a:pt x="404" y="57"/>
                  </a:lnTo>
                  <a:lnTo>
                    <a:pt x="404" y="58"/>
                  </a:lnTo>
                  <a:lnTo>
                    <a:pt x="403" y="58"/>
                  </a:lnTo>
                  <a:lnTo>
                    <a:pt x="402" y="58"/>
                  </a:lnTo>
                  <a:lnTo>
                    <a:pt x="401" y="58"/>
                  </a:lnTo>
                  <a:lnTo>
                    <a:pt x="401" y="59"/>
                  </a:lnTo>
                  <a:lnTo>
                    <a:pt x="402" y="59"/>
                  </a:lnTo>
                  <a:lnTo>
                    <a:pt x="403" y="59"/>
                  </a:lnTo>
                  <a:lnTo>
                    <a:pt x="404" y="59"/>
                  </a:lnTo>
                  <a:lnTo>
                    <a:pt x="405" y="59"/>
                  </a:lnTo>
                  <a:lnTo>
                    <a:pt x="407" y="59"/>
                  </a:lnTo>
                  <a:lnTo>
                    <a:pt x="407" y="58"/>
                  </a:lnTo>
                  <a:lnTo>
                    <a:pt x="409" y="58"/>
                  </a:lnTo>
                  <a:lnTo>
                    <a:pt x="409" y="59"/>
                  </a:lnTo>
                  <a:lnTo>
                    <a:pt x="410" y="59"/>
                  </a:lnTo>
                  <a:lnTo>
                    <a:pt x="411" y="59"/>
                  </a:lnTo>
                  <a:lnTo>
                    <a:pt x="414" y="59"/>
                  </a:lnTo>
                  <a:lnTo>
                    <a:pt x="414" y="60"/>
                  </a:lnTo>
                  <a:lnTo>
                    <a:pt x="413" y="60"/>
                  </a:lnTo>
                  <a:lnTo>
                    <a:pt x="413" y="62"/>
                  </a:lnTo>
                  <a:lnTo>
                    <a:pt x="413" y="63"/>
                  </a:lnTo>
                  <a:lnTo>
                    <a:pt x="412" y="63"/>
                  </a:lnTo>
                  <a:lnTo>
                    <a:pt x="412" y="64"/>
                  </a:lnTo>
                  <a:lnTo>
                    <a:pt x="411" y="65"/>
                  </a:lnTo>
                  <a:lnTo>
                    <a:pt x="411" y="66"/>
                  </a:lnTo>
                  <a:lnTo>
                    <a:pt x="410" y="66"/>
                  </a:lnTo>
                  <a:lnTo>
                    <a:pt x="410" y="67"/>
                  </a:lnTo>
                  <a:lnTo>
                    <a:pt x="409" y="67"/>
                  </a:lnTo>
                  <a:lnTo>
                    <a:pt x="409" y="68"/>
                  </a:lnTo>
                  <a:lnTo>
                    <a:pt x="408" y="68"/>
                  </a:lnTo>
                  <a:lnTo>
                    <a:pt x="408" y="69"/>
                  </a:lnTo>
                  <a:lnTo>
                    <a:pt x="407" y="69"/>
                  </a:lnTo>
                  <a:lnTo>
                    <a:pt x="407" y="70"/>
                  </a:lnTo>
                  <a:lnTo>
                    <a:pt x="407" y="70"/>
                  </a:lnTo>
                  <a:lnTo>
                    <a:pt x="406" y="70"/>
                  </a:lnTo>
                  <a:lnTo>
                    <a:pt x="406" y="71"/>
                  </a:lnTo>
                  <a:lnTo>
                    <a:pt x="405" y="71"/>
                  </a:lnTo>
                  <a:lnTo>
                    <a:pt x="404" y="72"/>
                  </a:lnTo>
                  <a:lnTo>
                    <a:pt x="403" y="72"/>
                  </a:lnTo>
                  <a:lnTo>
                    <a:pt x="403" y="73"/>
                  </a:lnTo>
                  <a:lnTo>
                    <a:pt x="403" y="74"/>
                  </a:lnTo>
                  <a:lnTo>
                    <a:pt x="404" y="73"/>
                  </a:lnTo>
                  <a:lnTo>
                    <a:pt x="405" y="74"/>
                  </a:lnTo>
                  <a:lnTo>
                    <a:pt x="405" y="73"/>
                  </a:lnTo>
                  <a:lnTo>
                    <a:pt x="405" y="74"/>
                  </a:lnTo>
                  <a:lnTo>
                    <a:pt x="405" y="75"/>
                  </a:lnTo>
                  <a:lnTo>
                    <a:pt x="406" y="75"/>
                  </a:lnTo>
                  <a:lnTo>
                    <a:pt x="407" y="75"/>
                  </a:lnTo>
                  <a:lnTo>
                    <a:pt x="407" y="75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08" y="73"/>
                  </a:lnTo>
                  <a:lnTo>
                    <a:pt x="408" y="72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3"/>
                  </a:lnTo>
                  <a:lnTo>
                    <a:pt x="410" y="74"/>
                  </a:lnTo>
                  <a:lnTo>
                    <a:pt x="409" y="74"/>
                  </a:lnTo>
                  <a:lnTo>
                    <a:pt x="408" y="74"/>
                  </a:lnTo>
                  <a:lnTo>
                    <a:pt x="408" y="75"/>
                  </a:lnTo>
                  <a:lnTo>
                    <a:pt x="409" y="75"/>
                  </a:lnTo>
                  <a:lnTo>
                    <a:pt x="409" y="76"/>
                  </a:lnTo>
                  <a:lnTo>
                    <a:pt x="410" y="76"/>
                  </a:lnTo>
                  <a:lnTo>
                    <a:pt x="410" y="77"/>
                  </a:lnTo>
                  <a:lnTo>
                    <a:pt x="411" y="78"/>
                  </a:lnTo>
                  <a:lnTo>
                    <a:pt x="411" y="79"/>
                  </a:lnTo>
                  <a:lnTo>
                    <a:pt x="411" y="78"/>
                  </a:lnTo>
                  <a:lnTo>
                    <a:pt x="412" y="78"/>
                  </a:lnTo>
                  <a:lnTo>
                    <a:pt x="412" y="79"/>
                  </a:lnTo>
                  <a:lnTo>
                    <a:pt x="412" y="78"/>
                  </a:lnTo>
                  <a:lnTo>
                    <a:pt x="413" y="78"/>
                  </a:lnTo>
                  <a:lnTo>
                    <a:pt x="414" y="78"/>
                  </a:lnTo>
                  <a:lnTo>
                    <a:pt x="415" y="78"/>
                  </a:lnTo>
                  <a:lnTo>
                    <a:pt x="415" y="79"/>
                  </a:lnTo>
                  <a:lnTo>
                    <a:pt x="415" y="80"/>
                  </a:lnTo>
                  <a:lnTo>
                    <a:pt x="415" y="81"/>
                  </a:lnTo>
                  <a:lnTo>
                    <a:pt x="416" y="81"/>
                  </a:lnTo>
                  <a:lnTo>
                    <a:pt x="416" y="80"/>
                  </a:lnTo>
                  <a:lnTo>
                    <a:pt x="415" y="78"/>
                  </a:lnTo>
                  <a:lnTo>
                    <a:pt x="416" y="78"/>
                  </a:lnTo>
                  <a:lnTo>
                    <a:pt x="416" y="79"/>
                  </a:lnTo>
                  <a:lnTo>
                    <a:pt x="418" y="79"/>
                  </a:lnTo>
                  <a:lnTo>
                    <a:pt x="418" y="80"/>
                  </a:lnTo>
                  <a:lnTo>
                    <a:pt x="417" y="80"/>
                  </a:lnTo>
                  <a:lnTo>
                    <a:pt x="417" y="81"/>
                  </a:lnTo>
                  <a:lnTo>
                    <a:pt x="417" y="82"/>
                  </a:lnTo>
                  <a:lnTo>
                    <a:pt x="416" y="82"/>
                  </a:lnTo>
                  <a:lnTo>
                    <a:pt x="416" y="83"/>
                  </a:lnTo>
                  <a:lnTo>
                    <a:pt x="415" y="83"/>
                  </a:lnTo>
                  <a:lnTo>
                    <a:pt x="414" y="83"/>
                  </a:lnTo>
                  <a:lnTo>
                    <a:pt x="415" y="82"/>
                  </a:lnTo>
                  <a:lnTo>
                    <a:pt x="414" y="82"/>
                  </a:lnTo>
                  <a:lnTo>
                    <a:pt x="413" y="82"/>
                  </a:lnTo>
                  <a:lnTo>
                    <a:pt x="413" y="83"/>
                  </a:lnTo>
                  <a:lnTo>
                    <a:pt x="413" y="84"/>
                  </a:lnTo>
                  <a:lnTo>
                    <a:pt x="412" y="84"/>
                  </a:lnTo>
                  <a:lnTo>
                    <a:pt x="411" y="84"/>
                  </a:lnTo>
                  <a:lnTo>
                    <a:pt x="412" y="84"/>
                  </a:lnTo>
                  <a:lnTo>
                    <a:pt x="411" y="84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0" y="87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8" y="86"/>
                  </a:lnTo>
                  <a:lnTo>
                    <a:pt x="408" y="87"/>
                  </a:lnTo>
                  <a:lnTo>
                    <a:pt x="408" y="88"/>
                  </a:lnTo>
                  <a:lnTo>
                    <a:pt x="409" y="88"/>
                  </a:lnTo>
                  <a:lnTo>
                    <a:pt x="409" y="89"/>
                  </a:lnTo>
                  <a:lnTo>
                    <a:pt x="409" y="90"/>
                  </a:lnTo>
                  <a:lnTo>
                    <a:pt x="409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1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1" y="89"/>
                  </a:lnTo>
                  <a:lnTo>
                    <a:pt x="411" y="88"/>
                  </a:lnTo>
                  <a:lnTo>
                    <a:pt x="411" y="89"/>
                  </a:lnTo>
                  <a:lnTo>
                    <a:pt x="412" y="89"/>
                  </a:lnTo>
                  <a:lnTo>
                    <a:pt x="412" y="88"/>
                  </a:lnTo>
                  <a:lnTo>
                    <a:pt x="413" y="88"/>
                  </a:lnTo>
                  <a:lnTo>
                    <a:pt x="412" y="87"/>
                  </a:lnTo>
                  <a:lnTo>
                    <a:pt x="412" y="86"/>
                  </a:lnTo>
                  <a:lnTo>
                    <a:pt x="411" y="86"/>
                  </a:lnTo>
                  <a:lnTo>
                    <a:pt x="412" y="86"/>
                  </a:lnTo>
                  <a:lnTo>
                    <a:pt x="413" y="86"/>
                  </a:lnTo>
                  <a:lnTo>
                    <a:pt x="414" y="86"/>
                  </a:lnTo>
                  <a:lnTo>
                    <a:pt x="414" y="88"/>
                  </a:lnTo>
                  <a:lnTo>
                    <a:pt x="415" y="88"/>
                  </a:lnTo>
                  <a:lnTo>
                    <a:pt x="416" y="88"/>
                  </a:lnTo>
                  <a:lnTo>
                    <a:pt x="419" y="88"/>
                  </a:lnTo>
                  <a:lnTo>
                    <a:pt x="419" y="89"/>
                  </a:lnTo>
                  <a:lnTo>
                    <a:pt x="419" y="90"/>
                  </a:lnTo>
                  <a:lnTo>
                    <a:pt x="418" y="90"/>
                  </a:lnTo>
                  <a:lnTo>
                    <a:pt x="417" y="90"/>
                  </a:lnTo>
                  <a:lnTo>
                    <a:pt x="416" y="91"/>
                  </a:lnTo>
                  <a:lnTo>
                    <a:pt x="415" y="91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4" y="89"/>
                  </a:lnTo>
                  <a:lnTo>
                    <a:pt x="413" y="90"/>
                  </a:lnTo>
                  <a:lnTo>
                    <a:pt x="414" y="90"/>
                  </a:lnTo>
                  <a:lnTo>
                    <a:pt x="415" y="91"/>
                  </a:lnTo>
                  <a:lnTo>
                    <a:pt x="416" y="91"/>
                  </a:lnTo>
                  <a:lnTo>
                    <a:pt x="416" y="92"/>
                  </a:lnTo>
                  <a:lnTo>
                    <a:pt x="415" y="92"/>
                  </a:lnTo>
                  <a:lnTo>
                    <a:pt x="414" y="92"/>
                  </a:lnTo>
                  <a:lnTo>
                    <a:pt x="414" y="93"/>
                  </a:lnTo>
                  <a:lnTo>
                    <a:pt x="414" y="94"/>
                  </a:lnTo>
                  <a:lnTo>
                    <a:pt x="414" y="95"/>
                  </a:lnTo>
                  <a:lnTo>
                    <a:pt x="414" y="96"/>
                  </a:lnTo>
                  <a:lnTo>
                    <a:pt x="413" y="96"/>
                  </a:lnTo>
                  <a:lnTo>
                    <a:pt x="408" y="96"/>
                  </a:lnTo>
                  <a:lnTo>
                    <a:pt x="408" y="97"/>
                  </a:lnTo>
                  <a:lnTo>
                    <a:pt x="407" y="98"/>
                  </a:lnTo>
                  <a:lnTo>
                    <a:pt x="408" y="98"/>
                  </a:lnTo>
                  <a:lnTo>
                    <a:pt x="407" y="98"/>
                  </a:lnTo>
                  <a:lnTo>
                    <a:pt x="407" y="99"/>
                  </a:lnTo>
                  <a:lnTo>
                    <a:pt x="408" y="99"/>
                  </a:lnTo>
                  <a:lnTo>
                    <a:pt x="408" y="100"/>
                  </a:lnTo>
                  <a:lnTo>
                    <a:pt x="407" y="100"/>
                  </a:lnTo>
                  <a:lnTo>
                    <a:pt x="407" y="101"/>
                  </a:lnTo>
                  <a:lnTo>
                    <a:pt x="407" y="101"/>
                  </a:lnTo>
                  <a:lnTo>
                    <a:pt x="406" y="101"/>
                  </a:lnTo>
                  <a:lnTo>
                    <a:pt x="405" y="101"/>
                  </a:lnTo>
                  <a:lnTo>
                    <a:pt x="405" y="101"/>
                  </a:lnTo>
                  <a:lnTo>
                    <a:pt x="406" y="101"/>
                  </a:lnTo>
                  <a:lnTo>
                    <a:pt x="406" y="101"/>
                  </a:lnTo>
                  <a:lnTo>
                    <a:pt x="405" y="101"/>
                  </a:lnTo>
                  <a:lnTo>
                    <a:pt x="405" y="102"/>
                  </a:lnTo>
                  <a:lnTo>
                    <a:pt x="405" y="103"/>
                  </a:lnTo>
                  <a:lnTo>
                    <a:pt x="406" y="103"/>
                  </a:lnTo>
                  <a:lnTo>
                    <a:pt x="406" y="104"/>
                  </a:lnTo>
                  <a:lnTo>
                    <a:pt x="405" y="104"/>
                  </a:lnTo>
                  <a:lnTo>
                    <a:pt x="405" y="105"/>
                  </a:lnTo>
                  <a:lnTo>
                    <a:pt x="405" y="106"/>
                  </a:lnTo>
                  <a:lnTo>
                    <a:pt x="405" y="107"/>
                  </a:lnTo>
                  <a:lnTo>
                    <a:pt x="405" y="108"/>
                  </a:lnTo>
                  <a:lnTo>
                    <a:pt x="405" y="109"/>
                  </a:lnTo>
                  <a:lnTo>
                    <a:pt x="405" y="110"/>
                  </a:lnTo>
                  <a:lnTo>
                    <a:pt x="405" y="111"/>
                  </a:lnTo>
                  <a:lnTo>
                    <a:pt x="406" y="111"/>
                  </a:lnTo>
                  <a:lnTo>
                    <a:pt x="406" y="112"/>
                  </a:lnTo>
                  <a:lnTo>
                    <a:pt x="406" y="113"/>
                  </a:lnTo>
                  <a:lnTo>
                    <a:pt x="406" y="114"/>
                  </a:lnTo>
                  <a:lnTo>
                    <a:pt x="406" y="115"/>
                  </a:lnTo>
                  <a:lnTo>
                    <a:pt x="407" y="116"/>
                  </a:lnTo>
                  <a:lnTo>
                    <a:pt x="407" y="117"/>
                  </a:lnTo>
                  <a:lnTo>
                    <a:pt x="407" y="118"/>
                  </a:lnTo>
                  <a:lnTo>
                    <a:pt x="407" y="119"/>
                  </a:lnTo>
                  <a:lnTo>
                    <a:pt x="407" y="120"/>
                  </a:lnTo>
                  <a:lnTo>
                    <a:pt x="407" y="121"/>
                  </a:lnTo>
                  <a:lnTo>
                    <a:pt x="407" y="122"/>
                  </a:lnTo>
                  <a:lnTo>
                    <a:pt x="407" y="123"/>
                  </a:lnTo>
                  <a:lnTo>
                    <a:pt x="407" y="124"/>
                  </a:lnTo>
                  <a:lnTo>
                    <a:pt x="407" y="125"/>
                  </a:lnTo>
                  <a:lnTo>
                    <a:pt x="407" y="126"/>
                  </a:lnTo>
                  <a:lnTo>
                    <a:pt x="407" y="126"/>
                  </a:lnTo>
                  <a:lnTo>
                    <a:pt x="407" y="127"/>
                  </a:lnTo>
                  <a:lnTo>
                    <a:pt x="407" y="129"/>
                  </a:lnTo>
                  <a:lnTo>
                    <a:pt x="407" y="130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7" y="133"/>
                  </a:lnTo>
                  <a:lnTo>
                    <a:pt x="407" y="134"/>
                  </a:lnTo>
                  <a:lnTo>
                    <a:pt x="408" y="135"/>
                  </a:lnTo>
                  <a:lnTo>
                    <a:pt x="408" y="136"/>
                  </a:lnTo>
                  <a:lnTo>
                    <a:pt x="408" y="137"/>
                  </a:lnTo>
                  <a:lnTo>
                    <a:pt x="409" y="138"/>
                  </a:lnTo>
                  <a:lnTo>
                    <a:pt x="409" y="139"/>
                  </a:lnTo>
                  <a:lnTo>
                    <a:pt x="409" y="140"/>
                  </a:lnTo>
                  <a:lnTo>
                    <a:pt x="410" y="141"/>
                  </a:lnTo>
                  <a:lnTo>
                    <a:pt x="410" y="142"/>
                  </a:lnTo>
                  <a:lnTo>
                    <a:pt x="411" y="143"/>
                  </a:lnTo>
                  <a:lnTo>
                    <a:pt x="411" y="144"/>
                  </a:lnTo>
                  <a:lnTo>
                    <a:pt x="412" y="145"/>
                  </a:lnTo>
                  <a:lnTo>
                    <a:pt x="413" y="146"/>
                  </a:lnTo>
                  <a:lnTo>
                    <a:pt x="413" y="147"/>
                  </a:lnTo>
                  <a:lnTo>
                    <a:pt x="413" y="148"/>
                  </a:lnTo>
                  <a:lnTo>
                    <a:pt x="413" y="149"/>
                  </a:lnTo>
                  <a:lnTo>
                    <a:pt x="414" y="149"/>
                  </a:lnTo>
                  <a:lnTo>
                    <a:pt x="414" y="150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5" y="153"/>
                  </a:lnTo>
                  <a:lnTo>
                    <a:pt x="415" y="154"/>
                  </a:lnTo>
                  <a:lnTo>
                    <a:pt x="415" y="155"/>
                  </a:lnTo>
                  <a:lnTo>
                    <a:pt x="415" y="156"/>
                  </a:lnTo>
                  <a:lnTo>
                    <a:pt x="416" y="156"/>
                  </a:lnTo>
                  <a:lnTo>
                    <a:pt x="416" y="157"/>
                  </a:lnTo>
                  <a:lnTo>
                    <a:pt x="416" y="158"/>
                  </a:lnTo>
                  <a:lnTo>
                    <a:pt x="416" y="160"/>
                  </a:lnTo>
                  <a:lnTo>
                    <a:pt x="416" y="161"/>
                  </a:lnTo>
                  <a:lnTo>
                    <a:pt x="417" y="163"/>
                  </a:lnTo>
                  <a:lnTo>
                    <a:pt x="416" y="163"/>
                  </a:lnTo>
                  <a:lnTo>
                    <a:pt x="412" y="163"/>
                  </a:lnTo>
                  <a:lnTo>
                    <a:pt x="406" y="163"/>
                  </a:lnTo>
                  <a:lnTo>
                    <a:pt x="402" y="163"/>
                  </a:lnTo>
                  <a:lnTo>
                    <a:pt x="399" y="163"/>
                  </a:lnTo>
                  <a:lnTo>
                    <a:pt x="398" y="163"/>
                  </a:lnTo>
                  <a:lnTo>
                    <a:pt x="397" y="163"/>
                  </a:lnTo>
                  <a:lnTo>
                    <a:pt x="394" y="163"/>
                  </a:lnTo>
                  <a:lnTo>
                    <a:pt x="392" y="163"/>
                  </a:lnTo>
                  <a:lnTo>
                    <a:pt x="389" y="163"/>
                  </a:lnTo>
                  <a:lnTo>
                    <a:pt x="388" y="163"/>
                  </a:lnTo>
                  <a:lnTo>
                    <a:pt x="387" y="163"/>
                  </a:lnTo>
                  <a:lnTo>
                    <a:pt x="386" y="163"/>
                  </a:lnTo>
                  <a:lnTo>
                    <a:pt x="385" y="163"/>
                  </a:lnTo>
                  <a:lnTo>
                    <a:pt x="384" y="163"/>
                  </a:lnTo>
                  <a:lnTo>
                    <a:pt x="379" y="163"/>
                  </a:lnTo>
                  <a:lnTo>
                    <a:pt x="375" y="163"/>
                  </a:lnTo>
                  <a:lnTo>
                    <a:pt x="373" y="163"/>
                  </a:lnTo>
                  <a:lnTo>
                    <a:pt x="372" y="163"/>
                  </a:lnTo>
                  <a:lnTo>
                    <a:pt x="371" y="163"/>
                  </a:lnTo>
                  <a:lnTo>
                    <a:pt x="370" y="163"/>
                  </a:lnTo>
                  <a:lnTo>
                    <a:pt x="367" y="163"/>
                  </a:lnTo>
                  <a:lnTo>
                    <a:pt x="365" y="163"/>
                  </a:lnTo>
                  <a:lnTo>
                    <a:pt x="360" y="163"/>
                  </a:lnTo>
                  <a:lnTo>
                    <a:pt x="353" y="162"/>
                  </a:lnTo>
                  <a:lnTo>
                    <a:pt x="353" y="167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6"/>
                  </a:lnTo>
                  <a:lnTo>
                    <a:pt x="353" y="182"/>
                  </a:lnTo>
                  <a:lnTo>
                    <a:pt x="353" y="184"/>
                  </a:lnTo>
                  <a:lnTo>
                    <a:pt x="353" y="185"/>
                  </a:lnTo>
                  <a:lnTo>
                    <a:pt x="354" y="185"/>
                  </a:lnTo>
                  <a:lnTo>
                    <a:pt x="355" y="185"/>
                  </a:lnTo>
                  <a:lnTo>
                    <a:pt x="356" y="184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7" y="186"/>
                  </a:lnTo>
                  <a:lnTo>
                    <a:pt x="358" y="186"/>
                  </a:lnTo>
                  <a:lnTo>
                    <a:pt x="358" y="185"/>
                  </a:lnTo>
                  <a:lnTo>
                    <a:pt x="358" y="186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7"/>
                  </a:lnTo>
                  <a:lnTo>
                    <a:pt x="362" y="187"/>
                  </a:lnTo>
                  <a:lnTo>
                    <a:pt x="362" y="188"/>
                  </a:lnTo>
                  <a:lnTo>
                    <a:pt x="363" y="188"/>
                  </a:lnTo>
                  <a:lnTo>
                    <a:pt x="363" y="187"/>
                  </a:lnTo>
                  <a:lnTo>
                    <a:pt x="363" y="188"/>
                  </a:lnTo>
                  <a:lnTo>
                    <a:pt x="364" y="187"/>
                  </a:lnTo>
                  <a:lnTo>
                    <a:pt x="365" y="187"/>
                  </a:lnTo>
                  <a:lnTo>
                    <a:pt x="365" y="188"/>
                  </a:lnTo>
                  <a:lnTo>
                    <a:pt x="366" y="187"/>
                  </a:lnTo>
                  <a:lnTo>
                    <a:pt x="366" y="188"/>
                  </a:lnTo>
                  <a:lnTo>
                    <a:pt x="366" y="187"/>
                  </a:lnTo>
                  <a:lnTo>
                    <a:pt x="367" y="187"/>
                  </a:lnTo>
                  <a:lnTo>
                    <a:pt x="367" y="188"/>
                  </a:lnTo>
                  <a:lnTo>
                    <a:pt x="368" y="188"/>
                  </a:lnTo>
                  <a:lnTo>
                    <a:pt x="369" y="188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89"/>
                  </a:lnTo>
                  <a:lnTo>
                    <a:pt x="371" y="190"/>
                  </a:lnTo>
                  <a:lnTo>
                    <a:pt x="371" y="189"/>
                  </a:lnTo>
                  <a:lnTo>
                    <a:pt x="372" y="189"/>
                  </a:lnTo>
                  <a:lnTo>
                    <a:pt x="371" y="189"/>
                  </a:lnTo>
                  <a:lnTo>
                    <a:pt x="372" y="189"/>
                  </a:lnTo>
                  <a:lnTo>
                    <a:pt x="372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3" y="192"/>
                  </a:lnTo>
                  <a:lnTo>
                    <a:pt x="373" y="193"/>
                  </a:lnTo>
                  <a:lnTo>
                    <a:pt x="374" y="193"/>
                  </a:lnTo>
                  <a:lnTo>
                    <a:pt x="373" y="193"/>
                  </a:lnTo>
                  <a:lnTo>
                    <a:pt x="374" y="194"/>
                  </a:lnTo>
                  <a:lnTo>
                    <a:pt x="374" y="193"/>
                  </a:lnTo>
                  <a:lnTo>
                    <a:pt x="374" y="194"/>
                  </a:lnTo>
                  <a:lnTo>
                    <a:pt x="375" y="194"/>
                  </a:lnTo>
                  <a:lnTo>
                    <a:pt x="374" y="194"/>
                  </a:lnTo>
                  <a:lnTo>
                    <a:pt x="375" y="194"/>
                  </a:lnTo>
                  <a:lnTo>
                    <a:pt x="375" y="195"/>
                  </a:lnTo>
                  <a:lnTo>
                    <a:pt x="375" y="194"/>
                  </a:lnTo>
                  <a:lnTo>
                    <a:pt x="376" y="194"/>
                  </a:lnTo>
                  <a:lnTo>
                    <a:pt x="376" y="195"/>
                  </a:lnTo>
                  <a:lnTo>
                    <a:pt x="377" y="195"/>
                  </a:lnTo>
                  <a:lnTo>
                    <a:pt x="377" y="196"/>
                  </a:lnTo>
                  <a:lnTo>
                    <a:pt x="377" y="197"/>
                  </a:lnTo>
                  <a:lnTo>
                    <a:pt x="378" y="197"/>
                  </a:lnTo>
                  <a:lnTo>
                    <a:pt x="379" y="197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79" y="199"/>
                  </a:lnTo>
                  <a:lnTo>
                    <a:pt x="379" y="200"/>
                  </a:lnTo>
                  <a:lnTo>
                    <a:pt x="379" y="201"/>
                  </a:lnTo>
                  <a:lnTo>
                    <a:pt x="380" y="201"/>
                  </a:lnTo>
                  <a:lnTo>
                    <a:pt x="380" y="200"/>
                  </a:lnTo>
                  <a:lnTo>
                    <a:pt x="380" y="201"/>
                  </a:lnTo>
                  <a:lnTo>
                    <a:pt x="381" y="201"/>
                  </a:lnTo>
                  <a:lnTo>
                    <a:pt x="381" y="202"/>
                  </a:lnTo>
                  <a:lnTo>
                    <a:pt x="382" y="202"/>
                  </a:lnTo>
                  <a:lnTo>
                    <a:pt x="381" y="202"/>
                  </a:lnTo>
                  <a:lnTo>
                    <a:pt x="381" y="203"/>
                  </a:lnTo>
                  <a:lnTo>
                    <a:pt x="382" y="203"/>
                  </a:lnTo>
                  <a:lnTo>
                    <a:pt x="383" y="203"/>
                  </a:lnTo>
                  <a:lnTo>
                    <a:pt x="383" y="204"/>
                  </a:lnTo>
                  <a:lnTo>
                    <a:pt x="384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7" y="208"/>
                  </a:lnTo>
                  <a:lnTo>
                    <a:pt x="387" y="207"/>
                  </a:lnTo>
                  <a:lnTo>
                    <a:pt x="387" y="208"/>
                  </a:lnTo>
                  <a:lnTo>
                    <a:pt x="387" y="209"/>
                  </a:lnTo>
                  <a:lnTo>
                    <a:pt x="386" y="209"/>
                  </a:lnTo>
                  <a:lnTo>
                    <a:pt x="386" y="210"/>
                  </a:lnTo>
                  <a:lnTo>
                    <a:pt x="385" y="210"/>
                  </a:lnTo>
                  <a:lnTo>
                    <a:pt x="386" y="210"/>
                  </a:lnTo>
                  <a:lnTo>
                    <a:pt x="385" y="211"/>
                  </a:lnTo>
                  <a:lnTo>
                    <a:pt x="386" y="211"/>
                  </a:lnTo>
                  <a:lnTo>
                    <a:pt x="386" y="212"/>
                  </a:lnTo>
                  <a:lnTo>
                    <a:pt x="385" y="212"/>
                  </a:lnTo>
                  <a:lnTo>
                    <a:pt x="385" y="213"/>
                  </a:lnTo>
                  <a:lnTo>
                    <a:pt x="386" y="213"/>
                  </a:lnTo>
                  <a:lnTo>
                    <a:pt x="386" y="214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5" y="216"/>
                  </a:lnTo>
                  <a:lnTo>
                    <a:pt x="385" y="217"/>
                  </a:lnTo>
                  <a:lnTo>
                    <a:pt x="386" y="217"/>
                  </a:lnTo>
                  <a:lnTo>
                    <a:pt x="385" y="217"/>
                  </a:lnTo>
                  <a:lnTo>
                    <a:pt x="385" y="218"/>
                  </a:lnTo>
                  <a:lnTo>
                    <a:pt x="386" y="218"/>
                  </a:lnTo>
                  <a:lnTo>
                    <a:pt x="386" y="219"/>
                  </a:lnTo>
                  <a:lnTo>
                    <a:pt x="386" y="220"/>
                  </a:lnTo>
                  <a:lnTo>
                    <a:pt x="387" y="220"/>
                  </a:lnTo>
                  <a:lnTo>
                    <a:pt x="387" y="221"/>
                  </a:lnTo>
                  <a:lnTo>
                    <a:pt x="387" y="222"/>
                  </a:lnTo>
                  <a:lnTo>
                    <a:pt x="386" y="222"/>
                  </a:lnTo>
                  <a:lnTo>
                    <a:pt x="386" y="223"/>
                  </a:lnTo>
                  <a:lnTo>
                    <a:pt x="386" y="224"/>
                  </a:lnTo>
                  <a:lnTo>
                    <a:pt x="386" y="225"/>
                  </a:lnTo>
                  <a:lnTo>
                    <a:pt x="387" y="225"/>
                  </a:lnTo>
                  <a:lnTo>
                    <a:pt x="387" y="226"/>
                  </a:lnTo>
                  <a:lnTo>
                    <a:pt x="386" y="226"/>
                  </a:lnTo>
                  <a:lnTo>
                    <a:pt x="386" y="227"/>
                  </a:lnTo>
                  <a:lnTo>
                    <a:pt x="387" y="227"/>
                  </a:lnTo>
                  <a:lnTo>
                    <a:pt x="388" y="227"/>
                  </a:lnTo>
                  <a:lnTo>
                    <a:pt x="387" y="227"/>
                  </a:lnTo>
                  <a:lnTo>
                    <a:pt x="385" y="227"/>
                  </a:lnTo>
                  <a:lnTo>
                    <a:pt x="379" y="227"/>
                  </a:lnTo>
                  <a:lnTo>
                    <a:pt x="377" y="227"/>
                  </a:lnTo>
                  <a:lnTo>
                    <a:pt x="376" y="227"/>
                  </a:lnTo>
                  <a:lnTo>
                    <a:pt x="375" y="227"/>
                  </a:lnTo>
                  <a:lnTo>
                    <a:pt x="375" y="229"/>
                  </a:lnTo>
                  <a:lnTo>
                    <a:pt x="375" y="230"/>
                  </a:lnTo>
                  <a:lnTo>
                    <a:pt x="375" y="232"/>
                  </a:lnTo>
                  <a:lnTo>
                    <a:pt x="375" y="234"/>
                  </a:lnTo>
                  <a:lnTo>
                    <a:pt x="375" y="237"/>
                  </a:lnTo>
                  <a:lnTo>
                    <a:pt x="375" y="238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3"/>
                  </a:lnTo>
                  <a:lnTo>
                    <a:pt x="375" y="244"/>
                  </a:lnTo>
                  <a:lnTo>
                    <a:pt x="375" y="245"/>
                  </a:lnTo>
                  <a:lnTo>
                    <a:pt x="375" y="247"/>
                  </a:lnTo>
                  <a:lnTo>
                    <a:pt x="375" y="248"/>
                  </a:lnTo>
                  <a:lnTo>
                    <a:pt x="374" y="248"/>
                  </a:lnTo>
                  <a:lnTo>
                    <a:pt x="373" y="248"/>
                  </a:lnTo>
                  <a:lnTo>
                    <a:pt x="372" y="248"/>
                  </a:lnTo>
                  <a:lnTo>
                    <a:pt x="372" y="250"/>
                  </a:lnTo>
                  <a:lnTo>
                    <a:pt x="372" y="252"/>
                  </a:lnTo>
                  <a:lnTo>
                    <a:pt x="371" y="256"/>
                  </a:lnTo>
                  <a:lnTo>
                    <a:pt x="371" y="257"/>
                  </a:lnTo>
                  <a:lnTo>
                    <a:pt x="371" y="258"/>
                  </a:lnTo>
                  <a:lnTo>
                    <a:pt x="371" y="259"/>
                  </a:lnTo>
                  <a:lnTo>
                    <a:pt x="371" y="261"/>
                  </a:lnTo>
                  <a:lnTo>
                    <a:pt x="371" y="265"/>
                  </a:lnTo>
                  <a:lnTo>
                    <a:pt x="371" y="266"/>
                  </a:lnTo>
                  <a:lnTo>
                    <a:pt x="371" y="267"/>
                  </a:lnTo>
                  <a:lnTo>
                    <a:pt x="371" y="268"/>
                  </a:lnTo>
                  <a:lnTo>
                    <a:pt x="371" y="269"/>
                  </a:lnTo>
                  <a:lnTo>
                    <a:pt x="371" y="270"/>
                  </a:lnTo>
                  <a:lnTo>
                    <a:pt x="371" y="271"/>
                  </a:lnTo>
                  <a:lnTo>
                    <a:pt x="371" y="272"/>
                  </a:lnTo>
                  <a:lnTo>
                    <a:pt x="371" y="273"/>
                  </a:lnTo>
                  <a:lnTo>
                    <a:pt x="371" y="275"/>
                  </a:lnTo>
                  <a:lnTo>
                    <a:pt x="368" y="275"/>
                  </a:lnTo>
                  <a:lnTo>
                    <a:pt x="367" y="275"/>
                  </a:lnTo>
                  <a:lnTo>
                    <a:pt x="367" y="276"/>
                  </a:lnTo>
                  <a:lnTo>
                    <a:pt x="367" y="277"/>
                  </a:lnTo>
                  <a:lnTo>
                    <a:pt x="367" y="278"/>
                  </a:lnTo>
                  <a:lnTo>
                    <a:pt x="363" y="278"/>
                  </a:lnTo>
                  <a:lnTo>
                    <a:pt x="362" y="278"/>
                  </a:lnTo>
                  <a:lnTo>
                    <a:pt x="362" y="283"/>
                  </a:lnTo>
                  <a:lnTo>
                    <a:pt x="366" y="283"/>
                  </a:lnTo>
                  <a:lnTo>
                    <a:pt x="366" y="282"/>
                  </a:lnTo>
                  <a:lnTo>
                    <a:pt x="367" y="279"/>
                  </a:lnTo>
                  <a:lnTo>
                    <a:pt x="367" y="278"/>
                  </a:lnTo>
                  <a:lnTo>
                    <a:pt x="368" y="278"/>
                  </a:lnTo>
                  <a:lnTo>
                    <a:pt x="370" y="278"/>
                  </a:lnTo>
                  <a:lnTo>
                    <a:pt x="371" y="278"/>
                  </a:lnTo>
                  <a:lnTo>
                    <a:pt x="371" y="279"/>
                  </a:lnTo>
                  <a:lnTo>
                    <a:pt x="371" y="280"/>
                  </a:lnTo>
                  <a:lnTo>
                    <a:pt x="371" y="281"/>
                  </a:lnTo>
                  <a:lnTo>
                    <a:pt x="371" y="285"/>
                  </a:lnTo>
                  <a:lnTo>
                    <a:pt x="371" y="286"/>
                  </a:lnTo>
                  <a:lnTo>
                    <a:pt x="370" y="290"/>
                  </a:lnTo>
                  <a:lnTo>
                    <a:pt x="370" y="291"/>
                  </a:lnTo>
                  <a:lnTo>
                    <a:pt x="370" y="294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0" y="300"/>
                  </a:lnTo>
                  <a:lnTo>
                    <a:pt x="370" y="303"/>
                  </a:lnTo>
                  <a:lnTo>
                    <a:pt x="370" y="305"/>
                  </a:lnTo>
                  <a:lnTo>
                    <a:pt x="370" y="309"/>
                  </a:lnTo>
                  <a:lnTo>
                    <a:pt x="370" y="311"/>
                  </a:lnTo>
                  <a:lnTo>
                    <a:pt x="370" y="312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3" y="314"/>
                  </a:lnTo>
                  <a:lnTo>
                    <a:pt x="374" y="314"/>
                  </a:lnTo>
                  <a:lnTo>
                    <a:pt x="381" y="314"/>
                  </a:lnTo>
                  <a:lnTo>
                    <a:pt x="381" y="313"/>
                  </a:lnTo>
                  <a:lnTo>
                    <a:pt x="386" y="313"/>
                  </a:lnTo>
                  <a:lnTo>
                    <a:pt x="387" y="313"/>
                  </a:lnTo>
                  <a:lnTo>
                    <a:pt x="388" y="313"/>
                  </a:lnTo>
                  <a:lnTo>
                    <a:pt x="389" y="313"/>
                  </a:lnTo>
                  <a:lnTo>
                    <a:pt x="390" y="313"/>
                  </a:lnTo>
                  <a:lnTo>
                    <a:pt x="391" y="313"/>
                  </a:lnTo>
                  <a:lnTo>
                    <a:pt x="393" y="313"/>
                  </a:lnTo>
                  <a:lnTo>
                    <a:pt x="394" y="313"/>
                  </a:lnTo>
                  <a:lnTo>
                    <a:pt x="398" y="313"/>
                  </a:lnTo>
                  <a:lnTo>
                    <a:pt x="399" y="313"/>
                  </a:lnTo>
                  <a:lnTo>
                    <a:pt x="400" y="313"/>
                  </a:lnTo>
                  <a:lnTo>
                    <a:pt x="401" y="313"/>
                  </a:lnTo>
                  <a:lnTo>
                    <a:pt x="402" y="313"/>
                  </a:lnTo>
                  <a:lnTo>
                    <a:pt x="403" y="313"/>
                  </a:lnTo>
                  <a:lnTo>
                    <a:pt x="404" y="313"/>
                  </a:lnTo>
                  <a:lnTo>
                    <a:pt x="405" y="313"/>
                  </a:lnTo>
                  <a:lnTo>
                    <a:pt x="406" y="313"/>
                  </a:lnTo>
                  <a:lnTo>
                    <a:pt x="407" y="313"/>
                  </a:lnTo>
                  <a:lnTo>
                    <a:pt x="407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1" y="313"/>
                  </a:lnTo>
                  <a:lnTo>
                    <a:pt x="412" y="313"/>
                  </a:lnTo>
                  <a:lnTo>
                    <a:pt x="413" y="313"/>
                  </a:lnTo>
                  <a:lnTo>
                    <a:pt x="414" y="313"/>
                  </a:lnTo>
                  <a:lnTo>
                    <a:pt x="415" y="313"/>
                  </a:lnTo>
                  <a:lnTo>
                    <a:pt x="416" y="313"/>
                  </a:lnTo>
                  <a:lnTo>
                    <a:pt x="417" y="313"/>
                  </a:lnTo>
                  <a:lnTo>
                    <a:pt x="418" y="313"/>
                  </a:lnTo>
                  <a:lnTo>
                    <a:pt x="421" y="313"/>
                  </a:lnTo>
                  <a:lnTo>
                    <a:pt x="423" y="313"/>
                  </a:lnTo>
                  <a:lnTo>
                    <a:pt x="424" y="313"/>
                  </a:lnTo>
                  <a:lnTo>
                    <a:pt x="425" y="313"/>
                  </a:lnTo>
                  <a:lnTo>
                    <a:pt x="429" y="313"/>
                  </a:lnTo>
                  <a:lnTo>
                    <a:pt x="435" y="313"/>
                  </a:lnTo>
                  <a:lnTo>
                    <a:pt x="436" y="313"/>
                  </a:lnTo>
                  <a:lnTo>
                    <a:pt x="437" y="313"/>
                  </a:lnTo>
                  <a:lnTo>
                    <a:pt x="438" y="313"/>
                  </a:lnTo>
                  <a:lnTo>
                    <a:pt x="439" y="313"/>
                  </a:lnTo>
                  <a:lnTo>
                    <a:pt x="440" y="313"/>
                  </a:lnTo>
                  <a:lnTo>
                    <a:pt x="444" y="313"/>
                  </a:lnTo>
                  <a:lnTo>
                    <a:pt x="445" y="313"/>
                  </a:lnTo>
                  <a:lnTo>
                    <a:pt x="448" y="313"/>
                  </a:lnTo>
                  <a:lnTo>
                    <a:pt x="449" y="313"/>
                  </a:lnTo>
                  <a:lnTo>
                    <a:pt x="454" y="313"/>
                  </a:lnTo>
                  <a:lnTo>
                    <a:pt x="456" y="313"/>
                  </a:lnTo>
                  <a:lnTo>
                    <a:pt x="457" y="313"/>
                  </a:lnTo>
                  <a:lnTo>
                    <a:pt x="458" y="313"/>
                  </a:lnTo>
                  <a:lnTo>
                    <a:pt x="459" y="313"/>
                  </a:lnTo>
                  <a:lnTo>
                    <a:pt x="460" y="313"/>
                  </a:lnTo>
                  <a:lnTo>
                    <a:pt x="461" y="313"/>
                  </a:lnTo>
                  <a:lnTo>
                    <a:pt x="465" y="313"/>
                  </a:lnTo>
                  <a:lnTo>
                    <a:pt x="466" y="313"/>
                  </a:lnTo>
                  <a:lnTo>
                    <a:pt x="467" y="313"/>
                  </a:lnTo>
                  <a:lnTo>
                    <a:pt x="482" y="313"/>
                  </a:lnTo>
                  <a:lnTo>
                    <a:pt x="482" y="312"/>
                  </a:lnTo>
                  <a:lnTo>
                    <a:pt x="482" y="311"/>
                  </a:lnTo>
                  <a:lnTo>
                    <a:pt x="483" y="310"/>
                  </a:lnTo>
                  <a:lnTo>
                    <a:pt x="483" y="309"/>
                  </a:lnTo>
                  <a:lnTo>
                    <a:pt x="483" y="308"/>
                  </a:lnTo>
                  <a:lnTo>
                    <a:pt x="483" y="307"/>
                  </a:lnTo>
                  <a:lnTo>
                    <a:pt x="484" y="307"/>
                  </a:lnTo>
                  <a:lnTo>
                    <a:pt x="484" y="306"/>
                  </a:lnTo>
                  <a:lnTo>
                    <a:pt x="485" y="306"/>
                  </a:lnTo>
                  <a:lnTo>
                    <a:pt x="485" y="305"/>
                  </a:lnTo>
                  <a:lnTo>
                    <a:pt x="485" y="304"/>
                  </a:lnTo>
                  <a:lnTo>
                    <a:pt x="486" y="303"/>
                  </a:lnTo>
                  <a:lnTo>
                    <a:pt x="486" y="302"/>
                  </a:lnTo>
                  <a:lnTo>
                    <a:pt x="487" y="302"/>
                  </a:lnTo>
                  <a:lnTo>
                    <a:pt x="487" y="303"/>
                  </a:lnTo>
                  <a:lnTo>
                    <a:pt x="488" y="303"/>
                  </a:lnTo>
                  <a:lnTo>
                    <a:pt x="488" y="302"/>
                  </a:lnTo>
                  <a:lnTo>
                    <a:pt x="488" y="301"/>
                  </a:lnTo>
                  <a:lnTo>
                    <a:pt x="488" y="300"/>
                  </a:lnTo>
                  <a:lnTo>
                    <a:pt x="489" y="300"/>
                  </a:lnTo>
                  <a:lnTo>
                    <a:pt x="490" y="300"/>
                  </a:lnTo>
                  <a:lnTo>
                    <a:pt x="490" y="299"/>
                  </a:lnTo>
                  <a:lnTo>
                    <a:pt x="491" y="299"/>
                  </a:lnTo>
                  <a:lnTo>
                    <a:pt x="492" y="299"/>
                  </a:lnTo>
                  <a:lnTo>
                    <a:pt x="493" y="299"/>
                  </a:lnTo>
                  <a:lnTo>
                    <a:pt x="500" y="299"/>
                  </a:lnTo>
                  <a:lnTo>
                    <a:pt x="501" y="299"/>
                  </a:lnTo>
                  <a:lnTo>
                    <a:pt x="504" y="299"/>
                  </a:lnTo>
                  <a:lnTo>
                    <a:pt x="504" y="301"/>
                  </a:lnTo>
                  <a:lnTo>
                    <a:pt x="504" y="302"/>
                  </a:lnTo>
                  <a:lnTo>
                    <a:pt x="504" y="303"/>
                  </a:lnTo>
                  <a:lnTo>
                    <a:pt x="504" y="304"/>
                  </a:lnTo>
                  <a:lnTo>
                    <a:pt x="501" y="303"/>
                  </a:lnTo>
                  <a:lnTo>
                    <a:pt x="500" y="303"/>
                  </a:lnTo>
                  <a:lnTo>
                    <a:pt x="500" y="304"/>
                  </a:lnTo>
                  <a:lnTo>
                    <a:pt x="500" y="305"/>
                  </a:lnTo>
                  <a:lnTo>
                    <a:pt x="500" y="308"/>
                  </a:lnTo>
                  <a:lnTo>
                    <a:pt x="499" y="308"/>
                  </a:lnTo>
                  <a:lnTo>
                    <a:pt x="498" y="308"/>
                  </a:lnTo>
                  <a:lnTo>
                    <a:pt x="497" y="308"/>
                  </a:lnTo>
                  <a:lnTo>
                    <a:pt x="496" y="308"/>
                  </a:lnTo>
                  <a:lnTo>
                    <a:pt x="496" y="312"/>
                  </a:lnTo>
                  <a:lnTo>
                    <a:pt x="497" y="312"/>
                  </a:lnTo>
                  <a:lnTo>
                    <a:pt x="498" y="312"/>
                  </a:lnTo>
                  <a:lnTo>
                    <a:pt x="499" y="312"/>
                  </a:lnTo>
                  <a:lnTo>
                    <a:pt x="500" y="312"/>
                  </a:lnTo>
                  <a:lnTo>
                    <a:pt x="501" y="312"/>
                  </a:lnTo>
                  <a:lnTo>
                    <a:pt x="502" y="312"/>
                  </a:lnTo>
                  <a:lnTo>
                    <a:pt x="503" y="312"/>
                  </a:lnTo>
                  <a:lnTo>
                    <a:pt x="503" y="316"/>
                  </a:lnTo>
                  <a:lnTo>
                    <a:pt x="503" y="323"/>
                  </a:lnTo>
                  <a:lnTo>
                    <a:pt x="503" y="326"/>
                  </a:lnTo>
                  <a:lnTo>
                    <a:pt x="503" y="327"/>
                  </a:lnTo>
                  <a:lnTo>
                    <a:pt x="503" y="328"/>
                  </a:lnTo>
                  <a:lnTo>
                    <a:pt x="503" y="329"/>
                  </a:lnTo>
                  <a:lnTo>
                    <a:pt x="503" y="330"/>
                  </a:lnTo>
                  <a:lnTo>
                    <a:pt x="503" y="331"/>
                  </a:lnTo>
                  <a:lnTo>
                    <a:pt x="503" y="333"/>
                  </a:lnTo>
                  <a:lnTo>
                    <a:pt x="503" y="334"/>
                  </a:lnTo>
                  <a:lnTo>
                    <a:pt x="503" y="335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3" y="340"/>
                  </a:lnTo>
                  <a:lnTo>
                    <a:pt x="503" y="341"/>
                  </a:lnTo>
                  <a:lnTo>
                    <a:pt x="503" y="342"/>
                  </a:lnTo>
                  <a:lnTo>
                    <a:pt x="503" y="343"/>
                  </a:lnTo>
                  <a:lnTo>
                    <a:pt x="503" y="343"/>
                  </a:lnTo>
                  <a:lnTo>
                    <a:pt x="505" y="343"/>
                  </a:lnTo>
                  <a:lnTo>
                    <a:pt x="506" y="343"/>
                  </a:lnTo>
                  <a:lnTo>
                    <a:pt x="509" y="343"/>
                  </a:lnTo>
                  <a:lnTo>
                    <a:pt x="508" y="347"/>
                  </a:lnTo>
                  <a:lnTo>
                    <a:pt x="508" y="349"/>
                  </a:lnTo>
                  <a:lnTo>
                    <a:pt x="508" y="350"/>
                  </a:lnTo>
                  <a:lnTo>
                    <a:pt x="505" y="350"/>
                  </a:lnTo>
                  <a:lnTo>
                    <a:pt x="504" y="350"/>
                  </a:lnTo>
                  <a:lnTo>
                    <a:pt x="503" y="350"/>
                  </a:lnTo>
                  <a:lnTo>
                    <a:pt x="503" y="351"/>
                  </a:lnTo>
                  <a:lnTo>
                    <a:pt x="503" y="352"/>
                  </a:lnTo>
                  <a:lnTo>
                    <a:pt x="503" y="354"/>
                  </a:lnTo>
                  <a:lnTo>
                    <a:pt x="503" y="355"/>
                  </a:lnTo>
                  <a:lnTo>
                    <a:pt x="503" y="356"/>
                  </a:lnTo>
                  <a:lnTo>
                    <a:pt x="503" y="357"/>
                  </a:lnTo>
                  <a:lnTo>
                    <a:pt x="503" y="359"/>
                  </a:lnTo>
                  <a:lnTo>
                    <a:pt x="503" y="360"/>
                  </a:lnTo>
                  <a:lnTo>
                    <a:pt x="503" y="361"/>
                  </a:lnTo>
                  <a:lnTo>
                    <a:pt x="503" y="362"/>
                  </a:lnTo>
                  <a:lnTo>
                    <a:pt x="503" y="363"/>
                  </a:lnTo>
                  <a:lnTo>
                    <a:pt x="503" y="364"/>
                  </a:lnTo>
                  <a:lnTo>
                    <a:pt x="503" y="365"/>
                  </a:lnTo>
                  <a:lnTo>
                    <a:pt x="503" y="366"/>
                  </a:lnTo>
                  <a:lnTo>
                    <a:pt x="503" y="367"/>
                  </a:lnTo>
                  <a:lnTo>
                    <a:pt x="503" y="368"/>
                  </a:lnTo>
                  <a:lnTo>
                    <a:pt x="503" y="369"/>
                  </a:lnTo>
                  <a:lnTo>
                    <a:pt x="503" y="370"/>
                  </a:lnTo>
                  <a:lnTo>
                    <a:pt x="503" y="372"/>
                  </a:lnTo>
                  <a:lnTo>
                    <a:pt x="503" y="373"/>
                  </a:lnTo>
                  <a:lnTo>
                    <a:pt x="503" y="375"/>
                  </a:lnTo>
                  <a:lnTo>
                    <a:pt x="503" y="376"/>
                  </a:lnTo>
                  <a:lnTo>
                    <a:pt x="503" y="377"/>
                  </a:lnTo>
                  <a:lnTo>
                    <a:pt x="503" y="378"/>
                  </a:lnTo>
                  <a:lnTo>
                    <a:pt x="503" y="379"/>
                  </a:lnTo>
                  <a:lnTo>
                    <a:pt x="503" y="380"/>
                  </a:lnTo>
                  <a:lnTo>
                    <a:pt x="503" y="381"/>
                  </a:lnTo>
                  <a:lnTo>
                    <a:pt x="502" y="383"/>
                  </a:lnTo>
                  <a:lnTo>
                    <a:pt x="502" y="385"/>
                  </a:lnTo>
                  <a:lnTo>
                    <a:pt x="502" y="387"/>
                  </a:lnTo>
                  <a:lnTo>
                    <a:pt x="502" y="388"/>
                  </a:lnTo>
                  <a:lnTo>
                    <a:pt x="502" y="389"/>
                  </a:lnTo>
                  <a:lnTo>
                    <a:pt x="508" y="389"/>
                  </a:lnTo>
                  <a:lnTo>
                    <a:pt x="508" y="390"/>
                  </a:lnTo>
                  <a:lnTo>
                    <a:pt x="508" y="391"/>
                  </a:lnTo>
                  <a:lnTo>
                    <a:pt x="508" y="392"/>
                  </a:lnTo>
                  <a:lnTo>
                    <a:pt x="508" y="392"/>
                  </a:lnTo>
                  <a:lnTo>
                    <a:pt x="508" y="393"/>
                  </a:lnTo>
                  <a:lnTo>
                    <a:pt x="508" y="395"/>
                  </a:lnTo>
                  <a:lnTo>
                    <a:pt x="502" y="395"/>
                  </a:lnTo>
                  <a:lnTo>
                    <a:pt x="502" y="396"/>
                  </a:lnTo>
                  <a:lnTo>
                    <a:pt x="502" y="397"/>
                  </a:lnTo>
                  <a:lnTo>
                    <a:pt x="502" y="398"/>
                  </a:lnTo>
                  <a:lnTo>
                    <a:pt x="502" y="399"/>
                  </a:lnTo>
                  <a:lnTo>
                    <a:pt x="502" y="400"/>
                  </a:lnTo>
                  <a:lnTo>
                    <a:pt x="502" y="401"/>
                  </a:lnTo>
                  <a:lnTo>
                    <a:pt x="502" y="402"/>
                  </a:lnTo>
                  <a:lnTo>
                    <a:pt x="502" y="403"/>
                  </a:lnTo>
                  <a:lnTo>
                    <a:pt x="502" y="404"/>
                  </a:lnTo>
                  <a:lnTo>
                    <a:pt x="502" y="405"/>
                  </a:lnTo>
                  <a:lnTo>
                    <a:pt x="501" y="405"/>
                  </a:lnTo>
                  <a:lnTo>
                    <a:pt x="500" y="405"/>
                  </a:lnTo>
                  <a:lnTo>
                    <a:pt x="499" y="405"/>
                  </a:lnTo>
                  <a:lnTo>
                    <a:pt x="498" y="405"/>
                  </a:lnTo>
                  <a:lnTo>
                    <a:pt x="496" y="405"/>
                  </a:lnTo>
                  <a:lnTo>
                    <a:pt x="495" y="405"/>
                  </a:lnTo>
                  <a:lnTo>
                    <a:pt x="494" y="405"/>
                  </a:lnTo>
                  <a:lnTo>
                    <a:pt x="493" y="405"/>
                  </a:lnTo>
                  <a:lnTo>
                    <a:pt x="486" y="405"/>
                  </a:lnTo>
                  <a:lnTo>
                    <a:pt x="480" y="405"/>
                  </a:lnTo>
                  <a:lnTo>
                    <a:pt x="473" y="405"/>
                  </a:lnTo>
                  <a:lnTo>
                    <a:pt x="465" y="406"/>
                  </a:lnTo>
                  <a:lnTo>
                    <a:pt x="464" y="406"/>
                  </a:lnTo>
                  <a:lnTo>
                    <a:pt x="462" y="406"/>
                  </a:lnTo>
                  <a:lnTo>
                    <a:pt x="461" y="406"/>
                  </a:lnTo>
                  <a:lnTo>
                    <a:pt x="459" y="406"/>
                  </a:lnTo>
                  <a:lnTo>
                    <a:pt x="458" y="406"/>
                  </a:lnTo>
                  <a:lnTo>
                    <a:pt x="456" y="406"/>
                  </a:lnTo>
                  <a:lnTo>
                    <a:pt x="456" y="406"/>
                  </a:lnTo>
                  <a:lnTo>
                    <a:pt x="455" y="406"/>
                  </a:lnTo>
                  <a:lnTo>
                    <a:pt x="452" y="406"/>
                  </a:lnTo>
                  <a:lnTo>
                    <a:pt x="451" y="406"/>
                  </a:lnTo>
                  <a:lnTo>
                    <a:pt x="450" y="406"/>
                  </a:lnTo>
                  <a:lnTo>
                    <a:pt x="450" y="408"/>
                  </a:lnTo>
                  <a:lnTo>
                    <a:pt x="450" y="409"/>
                  </a:lnTo>
                  <a:lnTo>
                    <a:pt x="449" y="410"/>
                  </a:lnTo>
                  <a:lnTo>
                    <a:pt x="449" y="411"/>
                  </a:lnTo>
                  <a:lnTo>
                    <a:pt x="449" y="412"/>
                  </a:lnTo>
                  <a:lnTo>
                    <a:pt x="449" y="413"/>
                  </a:lnTo>
                  <a:lnTo>
                    <a:pt x="449" y="414"/>
                  </a:lnTo>
                  <a:lnTo>
                    <a:pt x="449" y="415"/>
                  </a:lnTo>
                  <a:lnTo>
                    <a:pt x="449" y="416"/>
                  </a:lnTo>
                  <a:lnTo>
                    <a:pt x="448" y="416"/>
                  </a:lnTo>
                  <a:lnTo>
                    <a:pt x="448" y="417"/>
                  </a:lnTo>
                  <a:lnTo>
                    <a:pt x="448" y="418"/>
                  </a:lnTo>
                  <a:lnTo>
                    <a:pt x="448" y="419"/>
                  </a:lnTo>
                  <a:lnTo>
                    <a:pt x="448" y="420"/>
                  </a:lnTo>
                  <a:lnTo>
                    <a:pt x="448" y="421"/>
                  </a:lnTo>
                  <a:lnTo>
                    <a:pt x="448" y="422"/>
                  </a:lnTo>
                  <a:lnTo>
                    <a:pt x="449" y="422"/>
                  </a:lnTo>
                  <a:lnTo>
                    <a:pt x="449" y="423"/>
                  </a:lnTo>
                  <a:lnTo>
                    <a:pt x="449" y="424"/>
                  </a:lnTo>
                  <a:lnTo>
                    <a:pt x="450" y="425"/>
                  </a:lnTo>
                  <a:lnTo>
                    <a:pt x="450" y="426"/>
                  </a:lnTo>
                  <a:lnTo>
                    <a:pt x="451" y="426"/>
                  </a:lnTo>
                  <a:lnTo>
                    <a:pt x="451" y="427"/>
                  </a:lnTo>
                  <a:lnTo>
                    <a:pt x="451" y="428"/>
                  </a:lnTo>
                  <a:lnTo>
                    <a:pt x="452" y="429"/>
                  </a:lnTo>
                  <a:lnTo>
                    <a:pt x="452" y="430"/>
                  </a:lnTo>
                  <a:lnTo>
                    <a:pt x="453" y="430"/>
                  </a:lnTo>
                  <a:lnTo>
                    <a:pt x="453" y="431"/>
                  </a:lnTo>
                  <a:lnTo>
                    <a:pt x="453" y="432"/>
                  </a:lnTo>
                  <a:lnTo>
                    <a:pt x="453" y="433"/>
                  </a:lnTo>
                  <a:lnTo>
                    <a:pt x="453" y="434"/>
                  </a:lnTo>
                  <a:lnTo>
                    <a:pt x="453" y="435"/>
                  </a:lnTo>
                  <a:lnTo>
                    <a:pt x="454" y="435"/>
                  </a:lnTo>
                  <a:lnTo>
                    <a:pt x="454" y="436"/>
                  </a:lnTo>
                  <a:lnTo>
                    <a:pt x="454" y="437"/>
                  </a:lnTo>
                  <a:lnTo>
                    <a:pt x="454" y="438"/>
                  </a:lnTo>
                  <a:lnTo>
                    <a:pt x="455" y="439"/>
                  </a:lnTo>
                  <a:lnTo>
                    <a:pt x="455" y="440"/>
                  </a:lnTo>
                  <a:lnTo>
                    <a:pt x="455" y="440"/>
                  </a:lnTo>
                  <a:lnTo>
                    <a:pt x="456" y="440"/>
                  </a:lnTo>
                  <a:lnTo>
                    <a:pt x="456" y="441"/>
                  </a:lnTo>
                  <a:lnTo>
                    <a:pt x="456" y="442"/>
                  </a:lnTo>
                  <a:lnTo>
                    <a:pt x="456" y="443"/>
                  </a:lnTo>
                  <a:lnTo>
                    <a:pt x="456" y="444"/>
                  </a:lnTo>
                  <a:lnTo>
                    <a:pt x="456" y="445"/>
                  </a:lnTo>
                  <a:lnTo>
                    <a:pt x="456" y="446"/>
                  </a:lnTo>
                  <a:lnTo>
                    <a:pt x="456" y="447"/>
                  </a:lnTo>
                  <a:lnTo>
                    <a:pt x="456" y="448"/>
                  </a:lnTo>
                  <a:lnTo>
                    <a:pt x="455" y="449"/>
                  </a:lnTo>
                  <a:lnTo>
                    <a:pt x="455" y="450"/>
                  </a:lnTo>
                  <a:lnTo>
                    <a:pt x="455" y="452"/>
                  </a:lnTo>
                  <a:lnTo>
                    <a:pt x="455" y="453"/>
                  </a:lnTo>
                  <a:lnTo>
                    <a:pt x="455" y="454"/>
                  </a:lnTo>
                  <a:lnTo>
                    <a:pt x="455" y="455"/>
                  </a:lnTo>
                  <a:lnTo>
                    <a:pt x="455" y="456"/>
                  </a:lnTo>
                  <a:lnTo>
                    <a:pt x="455" y="457"/>
                  </a:lnTo>
                  <a:lnTo>
                    <a:pt x="455" y="458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5" y="462"/>
                  </a:lnTo>
                  <a:lnTo>
                    <a:pt x="455" y="463"/>
                  </a:lnTo>
                  <a:lnTo>
                    <a:pt x="455" y="464"/>
                  </a:lnTo>
                  <a:lnTo>
                    <a:pt x="455" y="465"/>
                  </a:lnTo>
                  <a:lnTo>
                    <a:pt x="455" y="466"/>
                  </a:lnTo>
                  <a:lnTo>
                    <a:pt x="455" y="467"/>
                  </a:lnTo>
                  <a:lnTo>
                    <a:pt x="456" y="468"/>
                  </a:lnTo>
                  <a:lnTo>
                    <a:pt x="456" y="469"/>
                  </a:lnTo>
                  <a:lnTo>
                    <a:pt x="456" y="471"/>
                  </a:lnTo>
                  <a:lnTo>
                    <a:pt x="456" y="471"/>
                  </a:lnTo>
                  <a:lnTo>
                    <a:pt x="457" y="471"/>
                  </a:lnTo>
                  <a:lnTo>
                    <a:pt x="458" y="471"/>
                  </a:lnTo>
                  <a:lnTo>
                    <a:pt x="458" y="472"/>
                  </a:lnTo>
                  <a:lnTo>
                    <a:pt x="458" y="473"/>
                  </a:lnTo>
                  <a:lnTo>
                    <a:pt x="458" y="474"/>
                  </a:lnTo>
                  <a:lnTo>
                    <a:pt x="458" y="476"/>
                  </a:lnTo>
                  <a:lnTo>
                    <a:pt x="458" y="477"/>
                  </a:lnTo>
                  <a:lnTo>
                    <a:pt x="458" y="478"/>
                  </a:lnTo>
                  <a:lnTo>
                    <a:pt x="458" y="480"/>
                  </a:lnTo>
                  <a:lnTo>
                    <a:pt x="458" y="482"/>
                  </a:lnTo>
                  <a:lnTo>
                    <a:pt x="458" y="485"/>
                  </a:lnTo>
                  <a:lnTo>
                    <a:pt x="458" y="486"/>
                  </a:lnTo>
                  <a:lnTo>
                    <a:pt x="458" y="487"/>
                  </a:lnTo>
                  <a:lnTo>
                    <a:pt x="458" y="489"/>
                  </a:lnTo>
                  <a:lnTo>
                    <a:pt x="458" y="489"/>
                  </a:lnTo>
                  <a:lnTo>
                    <a:pt x="458" y="491"/>
                  </a:lnTo>
                  <a:lnTo>
                    <a:pt x="458" y="492"/>
                  </a:lnTo>
                  <a:lnTo>
                    <a:pt x="458" y="493"/>
                  </a:lnTo>
                  <a:lnTo>
                    <a:pt x="458" y="494"/>
                  </a:lnTo>
                  <a:lnTo>
                    <a:pt x="458" y="495"/>
                  </a:lnTo>
                  <a:lnTo>
                    <a:pt x="458" y="497"/>
                  </a:lnTo>
                  <a:lnTo>
                    <a:pt x="458" y="498"/>
                  </a:lnTo>
                  <a:lnTo>
                    <a:pt x="458" y="499"/>
                  </a:lnTo>
                  <a:lnTo>
                    <a:pt x="458" y="500"/>
                  </a:lnTo>
                  <a:lnTo>
                    <a:pt x="458" y="501"/>
                  </a:lnTo>
                  <a:lnTo>
                    <a:pt x="457" y="502"/>
                  </a:lnTo>
                  <a:lnTo>
                    <a:pt x="457" y="503"/>
                  </a:lnTo>
                  <a:lnTo>
                    <a:pt x="457" y="504"/>
                  </a:lnTo>
                  <a:lnTo>
                    <a:pt x="457" y="505"/>
                  </a:lnTo>
                  <a:lnTo>
                    <a:pt x="457" y="506"/>
                  </a:lnTo>
                  <a:lnTo>
                    <a:pt x="457" y="507"/>
                  </a:lnTo>
                  <a:lnTo>
                    <a:pt x="457" y="508"/>
                  </a:lnTo>
                  <a:lnTo>
                    <a:pt x="457" y="509"/>
                  </a:lnTo>
                  <a:lnTo>
                    <a:pt x="457" y="510"/>
                  </a:lnTo>
                  <a:lnTo>
                    <a:pt x="457" y="511"/>
                  </a:lnTo>
                  <a:lnTo>
                    <a:pt x="457" y="512"/>
                  </a:lnTo>
                  <a:lnTo>
                    <a:pt x="457" y="513"/>
                  </a:lnTo>
                  <a:lnTo>
                    <a:pt x="458" y="515"/>
                  </a:lnTo>
                  <a:lnTo>
                    <a:pt x="458" y="516"/>
                  </a:lnTo>
                  <a:lnTo>
                    <a:pt x="458" y="517"/>
                  </a:lnTo>
                  <a:lnTo>
                    <a:pt x="459" y="518"/>
                  </a:lnTo>
                  <a:lnTo>
                    <a:pt x="459" y="519"/>
                  </a:lnTo>
                  <a:lnTo>
                    <a:pt x="459" y="520"/>
                  </a:lnTo>
                  <a:lnTo>
                    <a:pt x="459" y="521"/>
                  </a:lnTo>
                  <a:lnTo>
                    <a:pt x="459" y="522"/>
                  </a:lnTo>
                  <a:lnTo>
                    <a:pt x="459" y="523"/>
                  </a:lnTo>
                  <a:lnTo>
                    <a:pt x="458" y="523"/>
                  </a:lnTo>
                  <a:lnTo>
                    <a:pt x="459" y="523"/>
                  </a:lnTo>
                  <a:lnTo>
                    <a:pt x="459" y="524"/>
                  </a:lnTo>
                  <a:lnTo>
                    <a:pt x="459" y="528"/>
                  </a:lnTo>
                  <a:lnTo>
                    <a:pt x="459" y="529"/>
                  </a:lnTo>
                  <a:lnTo>
                    <a:pt x="459" y="530"/>
                  </a:lnTo>
                  <a:lnTo>
                    <a:pt x="460" y="530"/>
                  </a:lnTo>
                  <a:lnTo>
                    <a:pt x="460" y="531"/>
                  </a:lnTo>
                  <a:lnTo>
                    <a:pt x="460" y="532"/>
                  </a:lnTo>
                  <a:lnTo>
                    <a:pt x="461" y="534"/>
                  </a:lnTo>
                  <a:lnTo>
                    <a:pt x="461" y="535"/>
                  </a:lnTo>
                  <a:lnTo>
                    <a:pt x="461" y="536"/>
                  </a:lnTo>
                  <a:lnTo>
                    <a:pt x="460" y="537"/>
                  </a:lnTo>
                  <a:lnTo>
                    <a:pt x="459" y="537"/>
                  </a:lnTo>
                  <a:lnTo>
                    <a:pt x="459" y="538"/>
                  </a:lnTo>
                  <a:lnTo>
                    <a:pt x="458" y="538"/>
                  </a:lnTo>
                  <a:lnTo>
                    <a:pt x="457" y="538"/>
                  </a:lnTo>
                  <a:lnTo>
                    <a:pt x="456" y="538"/>
                  </a:lnTo>
                  <a:lnTo>
                    <a:pt x="455" y="537"/>
                  </a:lnTo>
                  <a:lnTo>
                    <a:pt x="454" y="537"/>
                  </a:lnTo>
                  <a:lnTo>
                    <a:pt x="454" y="538"/>
                  </a:lnTo>
                  <a:lnTo>
                    <a:pt x="454" y="537"/>
                  </a:lnTo>
                  <a:lnTo>
                    <a:pt x="453" y="537"/>
                  </a:lnTo>
                  <a:lnTo>
                    <a:pt x="453" y="538"/>
                  </a:lnTo>
                  <a:lnTo>
                    <a:pt x="452" y="538"/>
                  </a:lnTo>
                  <a:lnTo>
                    <a:pt x="452" y="539"/>
                  </a:lnTo>
                  <a:lnTo>
                    <a:pt x="451" y="539"/>
                  </a:lnTo>
                  <a:lnTo>
                    <a:pt x="451" y="540"/>
                  </a:lnTo>
                  <a:lnTo>
                    <a:pt x="450" y="540"/>
                  </a:lnTo>
                  <a:lnTo>
                    <a:pt x="450" y="541"/>
                  </a:lnTo>
                  <a:lnTo>
                    <a:pt x="449" y="541"/>
                  </a:lnTo>
                  <a:lnTo>
                    <a:pt x="448" y="541"/>
                  </a:lnTo>
                  <a:lnTo>
                    <a:pt x="447" y="541"/>
                  </a:lnTo>
                  <a:lnTo>
                    <a:pt x="446" y="540"/>
                  </a:lnTo>
                  <a:lnTo>
                    <a:pt x="446" y="541"/>
                  </a:lnTo>
                  <a:lnTo>
                    <a:pt x="445" y="540"/>
                  </a:lnTo>
                  <a:lnTo>
                    <a:pt x="445" y="541"/>
                  </a:lnTo>
                  <a:lnTo>
                    <a:pt x="444" y="541"/>
                  </a:lnTo>
                  <a:lnTo>
                    <a:pt x="444" y="540"/>
                  </a:lnTo>
                  <a:lnTo>
                    <a:pt x="443" y="540"/>
                  </a:lnTo>
                  <a:lnTo>
                    <a:pt x="443" y="539"/>
                  </a:lnTo>
                  <a:lnTo>
                    <a:pt x="442" y="539"/>
                  </a:lnTo>
                  <a:lnTo>
                    <a:pt x="442" y="540"/>
                  </a:lnTo>
                  <a:lnTo>
                    <a:pt x="441" y="540"/>
                  </a:lnTo>
                  <a:lnTo>
                    <a:pt x="441" y="539"/>
                  </a:lnTo>
                  <a:lnTo>
                    <a:pt x="441" y="540"/>
                  </a:lnTo>
                  <a:lnTo>
                    <a:pt x="440" y="540"/>
                  </a:lnTo>
                  <a:lnTo>
                    <a:pt x="440" y="541"/>
                  </a:lnTo>
                  <a:lnTo>
                    <a:pt x="439" y="541"/>
                  </a:lnTo>
                  <a:lnTo>
                    <a:pt x="439" y="542"/>
                  </a:lnTo>
                  <a:lnTo>
                    <a:pt x="438" y="542"/>
                  </a:lnTo>
                  <a:lnTo>
                    <a:pt x="438" y="541"/>
                  </a:lnTo>
                  <a:lnTo>
                    <a:pt x="437" y="541"/>
                  </a:lnTo>
                  <a:lnTo>
                    <a:pt x="437" y="542"/>
                  </a:lnTo>
                  <a:lnTo>
                    <a:pt x="437" y="541"/>
                  </a:lnTo>
                  <a:lnTo>
                    <a:pt x="436" y="541"/>
                  </a:lnTo>
                  <a:lnTo>
                    <a:pt x="435" y="541"/>
                  </a:lnTo>
                  <a:lnTo>
                    <a:pt x="434" y="541"/>
                  </a:lnTo>
                  <a:lnTo>
                    <a:pt x="434" y="540"/>
                  </a:lnTo>
                  <a:lnTo>
                    <a:pt x="433" y="539"/>
                  </a:lnTo>
                  <a:lnTo>
                    <a:pt x="433" y="540"/>
                  </a:lnTo>
                  <a:lnTo>
                    <a:pt x="434" y="540"/>
                  </a:lnTo>
                  <a:lnTo>
                    <a:pt x="434" y="541"/>
                  </a:lnTo>
                  <a:lnTo>
                    <a:pt x="435" y="542"/>
                  </a:lnTo>
                  <a:lnTo>
                    <a:pt x="435" y="543"/>
                  </a:lnTo>
                  <a:lnTo>
                    <a:pt x="436" y="543"/>
                  </a:lnTo>
                  <a:lnTo>
                    <a:pt x="436" y="544"/>
                  </a:lnTo>
                  <a:lnTo>
                    <a:pt x="436" y="545"/>
                  </a:lnTo>
                  <a:lnTo>
                    <a:pt x="437" y="547"/>
                  </a:lnTo>
                  <a:lnTo>
                    <a:pt x="438" y="551"/>
                  </a:lnTo>
                  <a:lnTo>
                    <a:pt x="438" y="552"/>
                  </a:lnTo>
                  <a:lnTo>
                    <a:pt x="438" y="553"/>
                  </a:lnTo>
                  <a:lnTo>
                    <a:pt x="436" y="555"/>
                  </a:lnTo>
                  <a:lnTo>
                    <a:pt x="435" y="555"/>
                  </a:lnTo>
                  <a:lnTo>
                    <a:pt x="435" y="554"/>
                  </a:lnTo>
                  <a:lnTo>
                    <a:pt x="432" y="554"/>
                  </a:lnTo>
                  <a:lnTo>
                    <a:pt x="431" y="554"/>
                  </a:lnTo>
                  <a:lnTo>
                    <a:pt x="431" y="553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31" y="549"/>
                  </a:lnTo>
                  <a:lnTo>
                    <a:pt x="431" y="548"/>
                  </a:lnTo>
                  <a:lnTo>
                    <a:pt x="430" y="548"/>
                  </a:lnTo>
                  <a:lnTo>
                    <a:pt x="428" y="548"/>
                  </a:lnTo>
                  <a:lnTo>
                    <a:pt x="427" y="548"/>
                  </a:lnTo>
                  <a:lnTo>
                    <a:pt x="426" y="548"/>
                  </a:lnTo>
                  <a:lnTo>
                    <a:pt x="426" y="549"/>
                  </a:lnTo>
                  <a:lnTo>
                    <a:pt x="426" y="550"/>
                  </a:lnTo>
                  <a:lnTo>
                    <a:pt x="425" y="550"/>
                  </a:lnTo>
                  <a:lnTo>
                    <a:pt x="424" y="550"/>
                  </a:lnTo>
                  <a:lnTo>
                    <a:pt x="424" y="551"/>
                  </a:lnTo>
                  <a:lnTo>
                    <a:pt x="425" y="551"/>
                  </a:lnTo>
                  <a:lnTo>
                    <a:pt x="426" y="552"/>
                  </a:lnTo>
                  <a:lnTo>
                    <a:pt x="426" y="553"/>
                  </a:lnTo>
                  <a:lnTo>
                    <a:pt x="423" y="553"/>
                  </a:lnTo>
                  <a:lnTo>
                    <a:pt x="422" y="553"/>
                  </a:lnTo>
                  <a:lnTo>
                    <a:pt x="420" y="553"/>
                  </a:lnTo>
                  <a:lnTo>
                    <a:pt x="416" y="553"/>
                  </a:lnTo>
                  <a:lnTo>
                    <a:pt x="411" y="553"/>
                  </a:lnTo>
                  <a:lnTo>
                    <a:pt x="410" y="553"/>
                  </a:lnTo>
                  <a:lnTo>
                    <a:pt x="408" y="553"/>
                  </a:lnTo>
                  <a:lnTo>
                    <a:pt x="407" y="553"/>
                  </a:lnTo>
                  <a:lnTo>
                    <a:pt x="407" y="552"/>
                  </a:lnTo>
                  <a:lnTo>
                    <a:pt x="407" y="551"/>
                  </a:lnTo>
                  <a:lnTo>
                    <a:pt x="406" y="551"/>
                  </a:lnTo>
                  <a:lnTo>
                    <a:pt x="397" y="551"/>
                  </a:lnTo>
                  <a:lnTo>
                    <a:pt x="396" y="551"/>
                  </a:lnTo>
                  <a:lnTo>
                    <a:pt x="394" y="551"/>
                  </a:lnTo>
                  <a:lnTo>
                    <a:pt x="390" y="551"/>
                  </a:lnTo>
                  <a:lnTo>
                    <a:pt x="387" y="551"/>
                  </a:lnTo>
                  <a:lnTo>
                    <a:pt x="386" y="551"/>
                  </a:lnTo>
                  <a:lnTo>
                    <a:pt x="384" y="551"/>
                  </a:lnTo>
                  <a:lnTo>
                    <a:pt x="383" y="551"/>
                  </a:lnTo>
                  <a:lnTo>
                    <a:pt x="382" y="551"/>
                  </a:lnTo>
                  <a:lnTo>
                    <a:pt x="380" y="551"/>
                  </a:lnTo>
                  <a:lnTo>
                    <a:pt x="379" y="551"/>
                  </a:lnTo>
                  <a:lnTo>
                    <a:pt x="378" y="552"/>
                  </a:lnTo>
                  <a:lnTo>
                    <a:pt x="378" y="553"/>
                  </a:lnTo>
                  <a:lnTo>
                    <a:pt x="377" y="554"/>
                  </a:lnTo>
                  <a:lnTo>
                    <a:pt x="376" y="555"/>
                  </a:lnTo>
                  <a:lnTo>
                    <a:pt x="375" y="555"/>
                  </a:lnTo>
                  <a:lnTo>
                    <a:pt x="374" y="555"/>
                  </a:lnTo>
                  <a:lnTo>
                    <a:pt x="373" y="555"/>
                  </a:lnTo>
                  <a:lnTo>
                    <a:pt x="374" y="555"/>
                  </a:lnTo>
                  <a:lnTo>
                    <a:pt x="374" y="554"/>
                  </a:lnTo>
                  <a:lnTo>
                    <a:pt x="374" y="553"/>
                  </a:lnTo>
                  <a:lnTo>
                    <a:pt x="374" y="552"/>
                  </a:lnTo>
                  <a:lnTo>
                    <a:pt x="374" y="551"/>
                  </a:lnTo>
                  <a:lnTo>
                    <a:pt x="374" y="550"/>
                  </a:lnTo>
                  <a:lnTo>
                    <a:pt x="374" y="549"/>
                  </a:lnTo>
                  <a:lnTo>
                    <a:pt x="374" y="548"/>
                  </a:lnTo>
                  <a:lnTo>
                    <a:pt x="374" y="547"/>
                  </a:lnTo>
                  <a:lnTo>
                    <a:pt x="375" y="547"/>
                  </a:lnTo>
                  <a:lnTo>
                    <a:pt x="375" y="546"/>
                  </a:lnTo>
                  <a:lnTo>
                    <a:pt x="375" y="545"/>
                  </a:lnTo>
                  <a:lnTo>
                    <a:pt x="376" y="545"/>
                  </a:lnTo>
                  <a:lnTo>
                    <a:pt x="377" y="545"/>
                  </a:lnTo>
                  <a:lnTo>
                    <a:pt x="377" y="544"/>
                  </a:lnTo>
                  <a:lnTo>
                    <a:pt x="377" y="543"/>
                  </a:lnTo>
                  <a:lnTo>
                    <a:pt x="377" y="542"/>
                  </a:lnTo>
                  <a:lnTo>
                    <a:pt x="378" y="542"/>
                  </a:lnTo>
                  <a:lnTo>
                    <a:pt x="378" y="541"/>
                  </a:lnTo>
                  <a:lnTo>
                    <a:pt x="379" y="541"/>
                  </a:lnTo>
                  <a:lnTo>
                    <a:pt x="379" y="542"/>
                  </a:lnTo>
                  <a:lnTo>
                    <a:pt x="379" y="541"/>
                  </a:lnTo>
                  <a:lnTo>
                    <a:pt x="380" y="541"/>
                  </a:lnTo>
                  <a:lnTo>
                    <a:pt x="381" y="541"/>
                  </a:lnTo>
                  <a:lnTo>
                    <a:pt x="382" y="541"/>
                  </a:lnTo>
                  <a:lnTo>
                    <a:pt x="382" y="542"/>
                  </a:lnTo>
                  <a:lnTo>
                    <a:pt x="383" y="541"/>
                  </a:lnTo>
                  <a:lnTo>
                    <a:pt x="383" y="542"/>
                  </a:lnTo>
                  <a:lnTo>
                    <a:pt x="384" y="542"/>
                  </a:lnTo>
                  <a:lnTo>
                    <a:pt x="384" y="541"/>
                  </a:lnTo>
                  <a:lnTo>
                    <a:pt x="385" y="541"/>
                  </a:lnTo>
                  <a:lnTo>
                    <a:pt x="385" y="540"/>
                  </a:lnTo>
                  <a:lnTo>
                    <a:pt x="386" y="540"/>
                  </a:lnTo>
                  <a:lnTo>
                    <a:pt x="386" y="539"/>
                  </a:lnTo>
                  <a:lnTo>
                    <a:pt x="387" y="539"/>
                  </a:lnTo>
                  <a:lnTo>
                    <a:pt x="387" y="538"/>
                  </a:lnTo>
                  <a:lnTo>
                    <a:pt x="387" y="537"/>
                  </a:lnTo>
                  <a:lnTo>
                    <a:pt x="388" y="537"/>
                  </a:lnTo>
                  <a:lnTo>
                    <a:pt x="388" y="536"/>
                  </a:lnTo>
                  <a:lnTo>
                    <a:pt x="388" y="535"/>
                  </a:lnTo>
                  <a:lnTo>
                    <a:pt x="388" y="534"/>
                  </a:lnTo>
                  <a:lnTo>
                    <a:pt x="389" y="534"/>
                  </a:lnTo>
                  <a:lnTo>
                    <a:pt x="388" y="534"/>
                  </a:lnTo>
                  <a:lnTo>
                    <a:pt x="389" y="534"/>
                  </a:lnTo>
                  <a:lnTo>
                    <a:pt x="389" y="533"/>
                  </a:lnTo>
                  <a:lnTo>
                    <a:pt x="389" y="532"/>
                  </a:lnTo>
                  <a:lnTo>
                    <a:pt x="390" y="532"/>
                  </a:lnTo>
                  <a:lnTo>
                    <a:pt x="390" y="531"/>
                  </a:lnTo>
                  <a:lnTo>
                    <a:pt x="390" y="530"/>
                  </a:lnTo>
                  <a:lnTo>
                    <a:pt x="391" y="530"/>
                  </a:lnTo>
                  <a:lnTo>
                    <a:pt x="391" y="529"/>
                  </a:lnTo>
                  <a:lnTo>
                    <a:pt x="390" y="529"/>
                  </a:lnTo>
                  <a:lnTo>
                    <a:pt x="390" y="528"/>
                  </a:lnTo>
                  <a:lnTo>
                    <a:pt x="390" y="527"/>
                  </a:lnTo>
                  <a:lnTo>
                    <a:pt x="389" y="527"/>
                  </a:lnTo>
                  <a:lnTo>
                    <a:pt x="389" y="526"/>
                  </a:lnTo>
                  <a:lnTo>
                    <a:pt x="389" y="525"/>
                  </a:lnTo>
                  <a:lnTo>
                    <a:pt x="389" y="524"/>
                  </a:lnTo>
                  <a:lnTo>
                    <a:pt x="390" y="523"/>
                  </a:lnTo>
                  <a:lnTo>
                    <a:pt x="390" y="522"/>
                  </a:lnTo>
                  <a:lnTo>
                    <a:pt x="390" y="521"/>
                  </a:lnTo>
                  <a:lnTo>
                    <a:pt x="390" y="520"/>
                  </a:lnTo>
                  <a:lnTo>
                    <a:pt x="390" y="519"/>
                  </a:lnTo>
                  <a:lnTo>
                    <a:pt x="391" y="519"/>
                  </a:lnTo>
                  <a:lnTo>
                    <a:pt x="391" y="518"/>
                  </a:lnTo>
                  <a:lnTo>
                    <a:pt x="391" y="517"/>
                  </a:lnTo>
                  <a:lnTo>
                    <a:pt x="391" y="516"/>
                  </a:lnTo>
                  <a:lnTo>
                    <a:pt x="390" y="515"/>
                  </a:lnTo>
                  <a:lnTo>
                    <a:pt x="390" y="514"/>
                  </a:lnTo>
                  <a:lnTo>
                    <a:pt x="389" y="514"/>
                  </a:lnTo>
                  <a:lnTo>
                    <a:pt x="389" y="513"/>
                  </a:lnTo>
                  <a:lnTo>
                    <a:pt x="389" y="512"/>
                  </a:lnTo>
                  <a:lnTo>
                    <a:pt x="390" y="512"/>
                  </a:lnTo>
                  <a:lnTo>
                    <a:pt x="389" y="512"/>
                  </a:lnTo>
                  <a:lnTo>
                    <a:pt x="389" y="511"/>
                  </a:lnTo>
                  <a:lnTo>
                    <a:pt x="388" y="510"/>
                  </a:lnTo>
                  <a:lnTo>
                    <a:pt x="387" y="509"/>
                  </a:lnTo>
                  <a:lnTo>
                    <a:pt x="387" y="510"/>
                  </a:lnTo>
                  <a:lnTo>
                    <a:pt x="386" y="510"/>
                  </a:lnTo>
                  <a:lnTo>
                    <a:pt x="385" y="510"/>
                  </a:lnTo>
                  <a:lnTo>
                    <a:pt x="384" y="510"/>
                  </a:lnTo>
                  <a:lnTo>
                    <a:pt x="384" y="509"/>
                  </a:lnTo>
                  <a:lnTo>
                    <a:pt x="383" y="509"/>
                  </a:lnTo>
                  <a:lnTo>
                    <a:pt x="382" y="509"/>
                  </a:lnTo>
                  <a:lnTo>
                    <a:pt x="380" y="509"/>
                  </a:lnTo>
                  <a:lnTo>
                    <a:pt x="379" y="509"/>
                  </a:lnTo>
                  <a:lnTo>
                    <a:pt x="377" y="509"/>
                  </a:lnTo>
                  <a:lnTo>
                    <a:pt x="375" y="509"/>
                  </a:lnTo>
                  <a:lnTo>
                    <a:pt x="374" y="509"/>
                  </a:lnTo>
                  <a:lnTo>
                    <a:pt x="373" y="509"/>
                  </a:lnTo>
                  <a:lnTo>
                    <a:pt x="372" y="509"/>
                  </a:lnTo>
                  <a:lnTo>
                    <a:pt x="370" y="509"/>
                  </a:lnTo>
                  <a:lnTo>
                    <a:pt x="369" y="509"/>
                  </a:lnTo>
                  <a:lnTo>
                    <a:pt x="368" y="509"/>
                  </a:lnTo>
                  <a:lnTo>
                    <a:pt x="366" y="509"/>
                  </a:lnTo>
                  <a:lnTo>
                    <a:pt x="365" y="509"/>
                  </a:lnTo>
                  <a:lnTo>
                    <a:pt x="364" y="509"/>
                  </a:lnTo>
                  <a:lnTo>
                    <a:pt x="362" y="509"/>
                  </a:lnTo>
                  <a:lnTo>
                    <a:pt x="361" y="509"/>
                  </a:lnTo>
                  <a:lnTo>
                    <a:pt x="360" y="509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8" y="509"/>
                  </a:lnTo>
                  <a:lnTo>
                    <a:pt x="357" y="509"/>
                  </a:lnTo>
                  <a:lnTo>
                    <a:pt x="356" y="509"/>
                  </a:lnTo>
                  <a:lnTo>
                    <a:pt x="354" y="509"/>
                  </a:lnTo>
                  <a:lnTo>
                    <a:pt x="353" y="509"/>
                  </a:lnTo>
                  <a:lnTo>
                    <a:pt x="352" y="509"/>
                  </a:lnTo>
                  <a:lnTo>
                    <a:pt x="351" y="509"/>
                  </a:lnTo>
                  <a:lnTo>
                    <a:pt x="350" y="509"/>
                  </a:lnTo>
                  <a:lnTo>
                    <a:pt x="347" y="509"/>
                  </a:lnTo>
                  <a:lnTo>
                    <a:pt x="346" y="509"/>
                  </a:lnTo>
                  <a:lnTo>
                    <a:pt x="345" y="509"/>
                  </a:lnTo>
                  <a:lnTo>
                    <a:pt x="345" y="508"/>
                  </a:lnTo>
                  <a:lnTo>
                    <a:pt x="344" y="508"/>
                  </a:lnTo>
                  <a:lnTo>
                    <a:pt x="343" y="509"/>
                  </a:lnTo>
                  <a:lnTo>
                    <a:pt x="343" y="510"/>
                  </a:lnTo>
                  <a:lnTo>
                    <a:pt x="342" y="511"/>
                  </a:lnTo>
                  <a:lnTo>
                    <a:pt x="341" y="512"/>
                  </a:lnTo>
                  <a:lnTo>
                    <a:pt x="341" y="513"/>
                  </a:lnTo>
                  <a:lnTo>
                    <a:pt x="340" y="513"/>
                  </a:lnTo>
                  <a:lnTo>
                    <a:pt x="340" y="514"/>
                  </a:lnTo>
                  <a:lnTo>
                    <a:pt x="339" y="514"/>
                  </a:lnTo>
                  <a:lnTo>
                    <a:pt x="338" y="515"/>
                  </a:lnTo>
                  <a:lnTo>
                    <a:pt x="337" y="515"/>
                  </a:lnTo>
                  <a:lnTo>
                    <a:pt x="337" y="516"/>
                  </a:lnTo>
                  <a:lnTo>
                    <a:pt x="336" y="516"/>
                  </a:lnTo>
                  <a:lnTo>
                    <a:pt x="336" y="517"/>
                  </a:lnTo>
                  <a:lnTo>
                    <a:pt x="335" y="517"/>
                  </a:lnTo>
                  <a:lnTo>
                    <a:pt x="335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3" y="520"/>
                  </a:lnTo>
                  <a:lnTo>
                    <a:pt x="333" y="521"/>
                  </a:lnTo>
                  <a:lnTo>
                    <a:pt x="332" y="521"/>
                  </a:lnTo>
                  <a:lnTo>
                    <a:pt x="332" y="522"/>
                  </a:lnTo>
                  <a:lnTo>
                    <a:pt x="331" y="522"/>
                  </a:lnTo>
                  <a:lnTo>
                    <a:pt x="331" y="523"/>
                  </a:lnTo>
                  <a:lnTo>
                    <a:pt x="330" y="523"/>
                  </a:lnTo>
                  <a:lnTo>
                    <a:pt x="330" y="524"/>
                  </a:lnTo>
                  <a:lnTo>
                    <a:pt x="329" y="525"/>
                  </a:lnTo>
                  <a:lnTo>
                    <a:pt x="329" y="526"/>
                  </a:lnTo>
                  <a:lnTo>
                    <a:pt x="328" y="526"/>
                  </a:lnTo>
                  <a:lnTo>
                    <a:pt x="328" y="527"/>
                  </a:lnTo>
                  <a:lnTo>
                    <a:pt x="328" y="528"/>
                  </a:lnTo>
                  <a:lnTo>
                    <a:pt x="328" y="529"/>
                  </a:lnTo>
                  <a:lnTo>
                    <a:pt x="327" y="532"/>
                  </a:lnTo>
                  <a:lnTo>
                    <a:pt x="327" y="533"/>
                  </a:lnTo>
                  <a:lnTo>
                    <a:pt x="327" y="534"/>
                  </a:lnTo>
                  <a:lnTo>
                    <a:pt x="327" y="535"/>
                  </a:lnTo>
                  <a:lnTo>
                    <a:pt x="327" y="536"/>
                  </a:lnTo>
                  <a:lnTo>
                    <a:pt x="326" y="536"/>
                  </a:lnTo>
                  <a:lnTo>
                    <a:pt x="324" y="536"/>
                  </a:lnTo>
                  <a:lnTo>
                    <a:pt x="323" y="536"/>
                  </a:lnTo>
                  <a:lnTo>
                    <a:pt x="320" y="535"/>
                  </a:lnTo>
                  <a:lnTo>
                    <a:pt x="319" y="536"/>
                  </a:lnTo>
                  <a:lnTo>
                    <a:pt x="318" y="536"/>
                  </a:lnTo>
                  <a:lnTo>
                    <a:pt x="318" y="537"/>
                  </a:lnTo>
                  <a:lnTo>
                    <a:pt x="317" y="537"/>
                  </a:lnTo>
                  <a:lnTo>
                    <a:pt x="317" y="537"/>
                  </a:lnTo>
                  <a:lnTo>
                    <a:pt x="316" y="537"/>
                  </a:lnTo>
                  <a:lnTo>
                    <a:pt x="315" y="537"/>
                  </a:lnTo>
                  <a:lnTo>
                    <a:pt x="315" y="537"/>
                  </a:lnTo>
                  <a:lnTo>
                    <a:pt x="316" y="537"/>
                  </a:lnTo>
                  <a:lnTo>
                    <a:pt x="316" y="536"/>
                  </a:lnTo>
                  <a:lnTo>
                    <a:pt x="316" y="535"/>
                  </a:lnTo>
                  <a:lnTo>
                    <a:pt x="316" y="534"/>
                  </a:lnTo>
                  <a:lnTo>
                    <a:pt x="317" y="534"/>
                  </a:lnTo>
                  <a:lnTo>
                    <a:pt x="317" y="533"/>
                  </a:lnTo>
                  <a:lnTo>
                    <a:pt x="316" y="533"/>
                  </a:lnTo>
                  <a:lnTo>
                    <a:pt x="316" y="532"/>
                  </a:lnTo>
                  <a:lnTo>
                    <a:pt x="315" y="532"/>
                  </a:lnTo>
                  <a:lnTo>
                    <a:pt x="315" y="533"/>
                  </a:lnTo>
                  <a:lnTo>
                    <a:pt x="314" y="533"/>
                  </a:lnTo>
                  <a:lnTo>
                    <a:pt x="314" y="534"/>
                  </a:lnTo>
                  <a:lnTo>
                    <a:pt x="315" y="534"/>
                  </a:lnTo>
                  <a:lnTo>
                    <a:pt x="314" y="534"/>
                  </a:lnTo>
                  <a:lnTo>
                    <a:pt x="313" y="534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1" y="535"/>
                  </a:lnTo>
                  <a:lnTo>
                    <a:pt x="311" y="535"/>
                  </a:lnTo>
                  <a:lnTo>
                    <a:pt x="311" y="536"/>
                  </a:lnTo>
                  <a:lnTo>
                    <a:pt x="311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7"/>
                  </a:lnTo>
                  <a:lnTo>
                    <a:pt x="309" y="537"/>
                  </a:lnTo>
                  <a:lnTo>
                    <a:pt x="308" y="538"/>
                  </a:lnTo>
                  <a:lnTo>
                    <a:pt x="307" y="538"/>
                  </a:lnTo>
                  <a:lnTo>
                    <a:pt x="307" y="539"/>
                  </a:lnTo>
                  <a:lnTo>
                    <a:pt x="306" y="539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40"/>
                  </a:lnTo>
                  <a:lnTo>
                    <a:pt x="303" y="541"/>
                  </a:lnTo>
                  <a:lnTo>
                    <a:pt x="302" y="543"/>
                  </a:lnTo>
                  <a:lnTo>
                    <a:pt x="301" y="543"/>
                  </a:lnTo>
                  <a:lnTo>
                    <a:pt x="301" y="544"/>
                  </a:lnTo>
                  <a:lnTo>
                    <a:pt x="301" y="545"/>
                  </a:lnTo>
                  <a:lnTo>
                    <a:pt x="300" y="545"/>
                  </a:lnTo>
                  <a:lnTo>
                    <a:pt x="300" y="546"/>
                  </a:lnTo>
                  <a:lnTo>
                    <a:pt x="299" y="547"/>
                  </a:lnTo>
                  <a:lnTo>
                    <a:pt x="298" y="547"/>
                  </a:lnTo>
                  <a:lnTo>
                    <a:pt x="297" y="547"/>
                  </a:lnTo>
                  <a:lnTo>
                    <a:pt x="296" y="546"/>
                  </a:lnTo>
                  <a:lnTo>
                    <a:pt x="295" y="546"/>
                  </a:lnTo>
                  <a:lnTo>
                    <a:pt x="294" y="546"/>
                  </a:lnTo>
                  <a:lnTo>
                    <a:pt x="293" y="546"/>
                  </a:lnTo>
                  <a:lnTo>
                    <a:pt x="293" y="547"/>
                  </a:lnTo>
                  <a:lnTo>
                    <a:pt x="294" y="547"/>
                  </a:lnTo>
                  <a:lnTo>
                    <a:pt x="294" y="548"/>
                  </a:lnTo>
                  <a:lnTo>
                    <a:pt x="294" y="549"/>
                  </a:lnTo>
                  <a:lnTo>
                    <a:pt x="293" y="549"/>
                  </a:lnTo>
                  <a:lnTo>
                    <a:pt x="293" y="550"/>
                  </a:lnTo>
                  <a:lnTo>
                    <a:pt x="292" y="550"/>
                  </a:lnTo>
                  <a:lnTo>
                    <a:pt x="292" y="551"/>
                  </a:lnTo>
                  <a:lnTo>
                    <a:pt x="291" y="551"/>
                  </a:lnTo>
                  <a:lnTo>
                    <a:pt x="290" y="551"/>
                  </a:lnTo>
                  <a:lnTo>
                    <a:pt x="289" y="551"/>
                  </a:lnTo>
                  <a:lnTo>
                    <a:pt x="289" y="552"/>
                  </a:lnTo>
                  <a:lnTo>
                    <a:pt x="288" y="552"/>
                  </a:lnTo>
                  <a:lnTo>
                    <a:pt x="288" y="553"/>
                  </a:lnTo>
                  <a:lnTo>
                    <a:pt x="288" y="554"/>
                  </a:lnTo>
                  <a:lnTo>
                    <a:pt x="289" y="554"/>
                  </a:lnTo>
                  <a:lnTo>
                    <a:pt x="289" y="555"/>
                  </a:lnTo>
                  <a:lnTo>
                    <a:pt x="289" y="556"/>
                  </a:lnTo>
                  <a:lnTo>
                    <a:pt x="290" y="556"/>
                  </a:lnTo>
                  <a:lnTo>
                    <a:pt x="290" y="557"/>
                  </a:lnTo>
                  <a:lnTo>
                    <a:pt x="289" y="557"/>
                  </a:lnTo>
                  <a:lnTo>
                    <a:pt x="289" y="558"/>
                  </a:lnTo>
                  <a:lnTo>
                    <a:pt x="289" y="559"/>
                  </a:lnTo>
                  <a:lnTo>
                    <a:pt x="289" y="560"/>
                  </a:lnTo>
                  <a:lnTo>
                    <a:pt x="289" y="561"/>
                  </a:lnTo>
                  <a:lnTo>
                    <a:pt x="288" y="561"/>
                  </a:lnTo>
                  <a:lnTo>
                    <a:pt x="288" y="562"/>
                  </a:lnTo>
                  <a:lnTo>
                    <a:pt x="287" y="562"/>
                  </a:lnTo>
                  <a:lnTo>
                    <a:pt x="287" y="561"/>
                  </a:lnTo>
                  <a:lnTo>
                    <a:pt x="286" y="561"/>
                  </a:lnTo>
                  <a:lnTo>
                    <a:pt x="285" y="562"/>
                  </a:lnTo>
                  <a:lnTo>
                    <a:pt x="284" y="563"/>
                  </a:lnTo>
                  <a:lnTo>
                    <a:pt x="283" y="564"/>
                  </a:lnTo>
                  <a:lnTo>
                    <a:pt x="282" y="564"/>
                  </a:lnTo>
                  <a:lnTo>
                    <a:pt x="282" y="565"/>
                  </a:lnTo>
                  <a:lnTo>
                    <a:pt x="281" y="566"/>
                  </a:lnTo>
                  <a:lnTo>
                    <a:pt x="281" y="567"/>
                  </a:lnTo>
                  <a:lnTo>
                    <a:pt x="280" y="567"/>
                  </a:lnTo>
                  <a:lnTo>
                    <a:pt x="279" y="567"/>
                  </a:lnTo>
                  <a:lnTo>
                    <a:pt x="279" y="568"/>
                  </a:lnTo>
                  <a:lnTo>
                    <a:pt x="278" y="568"/>
                  </a:lnTo>
                  <a:lnTo>
                    <a:pt x="278" y="569"/>
                  </a:lnTo>
                  <a:lnTo>
                    <a:pt x="277" y="569"/>
                  </a:lnTo>
                  <a:lnTo>
                    <a:pt x="277" y="570"/>
                  </a:lnTo>
                  <a:lnTo>
                    <a:pt x="278" y="570"/>
                  </a:lnTo>
                  <a:lnTo>
                    <a:pt x="279" y="570"/>
                  </a:lnTo>
                  <a:lnTo>
                    <a:pt x="279" y="571"/>
                  </a:lnTo>
                  <a:lnTo>
                    <a:pt x="280" y="571"/>
                  </a:lnTo>
                  <a:lnTo>
                    <a:pt x="280" y="572"/>
                  </a:lnTo>
                  <a:lnTo>
                    <a:pt x="280" y="573"/>
                  </a:lnTo>
                  <a:lnTo>
                    <a:pt x="280" y="574"/>
                  </a:lnTo>
                  <a:lnTo>
                    <a:pt x="280" y="575"/>
                  </a:lnTo>
                  <a:lnTo>
                    <a:pt x="279" y="575"/>
                  </a:lnTo>
                  <a:lnTo>
                    <a:pt x="279" y="576"/>
                  </a:lnTo>
                  <a:lnTo>
                    <a:pt x="278" y="576"/>
                  </a:lnTo>
                  <a:lnTo>
                    <a:pt x="277" y="576"/>
                  </a:lnTo>
                  <a:lnTo>
                    <a:pt x="277" y="577"/>
                  </a:lnTo>
                  <a:lnTo>
                    <a:pt x="277" y="578"/>
                  </a:lnTo>
                  <a:lnTo>
                    <a:pt x="277" y="579"/>
                  </a:lnTo>
                  <a:lnTo>
                    <a:pt x="277" y="580"/>
                  </a:lnTo>
                  <a:lnTo>
                    <a:pt x="277" y="581"/>
                  </a:lnTo>
                  <a:lnTo>
                    <a:pt x="277" y="582"/>
                  </a:lnTo>
                  <a:lnTo>
                    <a:pt x="278" y="582"/>
                  </a:lnTo>
                  <a:lnTo>
                    <a:pt x="278" y="583"/>
                  </a:lnTo>
                  <a:lnTo>
                    <a:pt x="278" y="584"/>
                  </a:lnTo>
                  <a:lnTo>
                    <a:pt x="278" y="585"/>
                  </a:lnTo>
                  <a:lnTo>
                    <a:pt x="278" y="586"/>
                  </a:lnTo>
                  <a:lnTo>
                    <a:pt x="278" y="586"/>
                  </a:lnTo>
                  <a:lnTo>
                    <a:pt x="278" y="587"/>
                  </a:lnTo>
                  <a:lnTo>
                    <a:pt x="278" y="588"/>
                  </a:lnTo>
                  <a:lnTo>
                    <a:pt x="277" y="588"/>
                  </a:lnTo>
                  <a:lnTo>
                    <a:pt x="277" y="589"/>
                  </a:lnTo>
                  <a:lnTo>
                    <a:pt x="277" y="590"/>
                  </a:lnTo>
                  <a:lnTo>
                    <a:pt x="277" y="591"/>
                  </a:lnTo>
                  <a:lnTo>
                    <a:pt x="276" y="591"/>
                  </a:lnTo>
                  <a:lnTo>
                    <a:pt x="276" y="592"/>
                  </a:lnTo>
                  <a:lnTo>
                    <a:pt x="277" y="592"/>
                  </a:lnTo>
                  <a:lnTo>
                    <a:pt x="276" y="592"/>
                  </a:lnTo>
                  <a:lnTo>
                    <a:pt x="270" y="592"/>
                  </a:lnTo>
                  <a:lnTo>
                    <a:pt x="262" y="592"/>
                  </a:lnTo>
                  <a:lnTo>
                    <a:pt x="262" y="586"/>
                  </a:lnTo>
                  <a:lnTo>
                    <a:pt x="262" y="577"/>
                  </a:lnTo>
                  <a:lnTo>
                    <a:pt x="263" y="568"/>
                  </a:lnTo>
                  <a:lnTo>
                    <a:pt x="263" y="566"/>
                  </a:lnTo>
                  <a:lnTo>
                    <a:pt x="263" y="565"/>
                  </a:lnTo>
                  <a:lnTo>
                    <a:pt x="263" y="559"/>
                  </a:lnTo>
                  <a:lnTo>
                    <a:pt x="263" y="554"/>
                  </a:lnTo>
                  <a:lnTo>
                    <a:pt x="263" y="553"/>
                  </a:lnTo>
                  <a:lnTo>
                    <a:pt x="263" y="548"/>
                  </a:lnTo>
                  <a:lnTo>
                    <a:pt x="263" y="546"/>
                  </a:lnTo>
                  <a:lnTo>
                    <a:pt x="263" y="545"/>
                  </a:lnTo>
                  <a:lnTo>
                    <a:pt x="263" y="543"/>
                  </a:lnTo>
                  <a:lnTo>
                    <a:pt x="263" y="538"/>
                  </a:lnTo>
                  <a:lnTo>
                    <a:pt x="263" y="537"/>
                  </a:lnTo>
                  <a:lnTo>
                    <a:pt x="263" y="537"/>
                  </a:lnTo>
                  <a:lnTo>
                    <a:pt x="263" y="535"/>
                  </a:lnTo>
                  <a:lnTo>
                    <a:pt x="263" y="534"/>
                  </a:lnTo>
                  <a:lnTo>
                    <a:pt x="263" y="530"/>
                  </a:lnTo>
                  <a:lnTo>
                    <a:pt x="263" y="524"/>
                  </a:lnTo>
                  <a:lnTo>
                    <a:pt x="263" y="519"/>
                  </a:lnTo>
                  <a:lnTo>
                    <a:pt x="263" y="518"/>
                  </a:lnTo>
                  <a:lnTo>
                    <a:pt x="263" y="517"/>
                  </a:lnTo>
                  <a:lnTo>
                    <a:pt x="263" y="516"/>
                  </a:lnTo>
                  <a:lnTo>
                    <a:pt x="263" y="515"/>
                  </a:lnTo>
                  <a:lnTo>
                    <a:pt x="263" y="514"/>
                  </a:lnTo>
                  <a:lnTo>
                    <a:pt x="263" y="510"/>
                  </a:lnTo>
                  <a:lnTo>
                    <a:pt x="263" y="507"/>
                  </a:lnTo>
                  <a:lnTo>
                    <a:pt x="264" y="504"/>
                  </a:lnTo>
                  <a:lnTo>
                    <a:pt x="264" y="501"/>
                  </a:lnTo>
                  <a:lnTo>
                    <a:pt x="258" y="501"/>
                  </a:lnTo>
                  <a:lnTo>
                    <a:pt x="257" y="501"/>
                  </a:lnTo>
                  <a:lnTo>
                    <a:pt x="256" y="501"/>
                  </a:lnTo>
                  <a:lnTo>
                    <a:pt x="255" y="501"/>
                  </a:lnTo>
                  <a:lnTo>
                    <a:pt x="254" y="501"/>
                  </a:lnTo>
                  <a:lnTo>
                    <a:pt x="253" y="500"/>
                  </a:lnTo>
                  <a:lnTo>
                    <a:pt x="252" y="500"/>
                  </a:lnTo>
                  <a:lnTo>
                    <a:pt x="249" y="500"/>
                  </a:lnTo>
                  <a:lnTo>
                    <a:pt x="248" y="500"/>
                  </a:lnTo>
                  <a:lnTo>
                    <a:pt x="247" y="500"/>
                  </a:lnTo>
                  <a:lnTo>
                    <a:pt x="246" y="500"/>
                  </a:lnTo>
                  <a:lnTo>
                    <a:pt x="245" y="500"/>
                  </a:lnTo>
                  <a:lnTo>
                    <a:pt x="244" y="500"/>
                  </a:lnTo>
                  <a:lnTo>
                    <a:pt x="243" y="500"/>
                  </a:lnTo>
                  <a:lnTo>
                    <a:pt x="241" y="500"/>
                  </a:lnTo>
                  <a:lnTo>
                    <a:pt x="240" y="500"/>
                  </a:lnTo>
                  <a:lnTo>
                    <a:pt x="239" y="500"/>
                  </a:lnTo>
                  <a:lnTo>
                    <a:pt x="238" y="500"/>
                  </a:lnTo>
                  <a:lnTo>
                    <a:pt x="237" y="500"/>
                  </a:lnTo>
                  <a:lnTo>
                    <a:pt x="235" y="500"/>
                  </a:lnTo>
                  <a:lnTo>
                    <a:pt x="234" y="500"/>
                  </a:lnTo>
                  <a:lnTo>
                    <a:pt x="233" y="500"/>
                  </a:lnTo>
                  <a:lnTo>
                    <a:pt x="232" y="500"/>
                  </a:lnTo>
                  <a:lnTo>
                    <a:pt x="231" y="500"/>
                  </a:lnTo>
                  <a:lnTo>
                    <a:pt x="230" y="500"/>
                  </a:lnTo>
                  <a:lnTo>
                    <a:pt x="229" y="500"/>
                  </a:lnTo>
                  <a:lnTo>
                    <a:pt x="228" y="500"/>
                  </a:lnTo>
                  <a:lnTo>
                    <a:pt x="226" y="500"/>
                  </a:lnTo>
                  <a:lnTo>
                    <a:pt x="226" y="499"/>
                  </a:lnTo>
                  <a:lnTo>
                    <a:pt x="225" y="499"/>
                  </a:lnTo>
                  <a:lnTo>
                    <a:pt x="224" y="499"/>
                  </a:lnTo>
                  <a:lnTo>
                    <a:pt x="223" y="499"/>
                  </a:lnTo>
                  <a:lnTo>
                    <a:pt x="222" y="499"/>
                  </a:lnTo>
                  <a:lnTo>
                    <a:pt x="221" y="499"/>
                  </a:lnTo>
                  <a:lnTo>
                    <a:pt x="220" y="499"/>
                  </a:lnTo>
                  <a:lnTo>
                    <a:pt x="218" y="499"/>
                  </a:lnTo>
                  <a:lnTo>
                    <a:pt x="218" y="498"/>
                  </a:lnTo>
                  <a:lnTo>
                    <a:pt x="218" y="496"/>
                  </a:lnTo>
                  <a:lnTo>
                    <a:pt x="218" y="493"/>
                  </a:lnTo>
                  <a:lnTo>
                    <a:pt x="218" y="492"/>
                  </a:lnTo>
                  <a:lnTo>
                    <a:pt x="218" y="488"/>
                  </a:lnTo>
                  <a:lnTo>
                    <a:pt x="218" y="485"/>
                  </a:lnTo>
                  <a:lnTo>
                    <a:pt x="218" y="482"/>
                  </a:lnTo>
                  <a:lnTo>
                    <a:pt x="218" y="481"/>
                  </a:lnTo>
                  <a:lnTo>
                    <a:pt x="218" y="479"/>
                  </a:lnTo>
                  <a:lnTo>
                    <a:pt x="218" y="478"/>
                  </a:lnTo>
                  <a:lnTo>
                    <a:pt x="218" y="477"/>
                  </a:lnTo>
                  <a:lnTo>
                    <a:pt x="218" y="474"/>
                  </a:lnTo>
                  <a:lnTo>
                    <a:pt x="218" y="472"/>
                  </a:lnTo>
                  <a:lnTo>
                    <a:pt x="219" y="472"/>
                  </a:lnTo>
                  <a:lnTo>
                    <a:pt x="219" y="469"/>
                  </a:lnTo>
                  <a:lnTo>
                    <a:pt x="219" y="467"/>
                  </a:lnTo>
                  <a:lnTo>
                    <a:pt x="219" y="466"/>
                  </a:lnTo>
                  <a:lnTo>
                    <a:pt x="219" y="465"/>
                  </a:lnTo>
                  <a:lnTo>
                    <a:pt x="219" y="462"/>
                  </a:lnTo>
                  <a:lnTo>
                    <a:pt x="220" y="462"/>
                  </a:lnTo>
                  <a:lnTo>
                    <a:pt x="221" y="462"/>
                  </a:lnTo>
                  <a:lnTo>
                    <a:pt x="224" y="462"/>
                  </a:lnTo>
                  <a:lnTo>
                    <a:pt x="224" y="460"/>
                  </a:lnTo>
                  <a:lnTo>
                    <a:pt x="224" y="458"/>
                  </a:lnTo>
                  <a:lnTo>
                    <a:pt x="224" y="457"/>
                  </a:lnTo>
                  <a:lnTo>
                    <a:pt x="220" y="457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2"/>
                  </a:lnTo>
                  <a:lnTo>
                    <a:pt x="220" y="447"/>
                  </a:lnTo>
                  <a:lnTo>
                    <a:pt x="220" y="446"/>
                  </a:lnTo>
                  <a:lnTo>
                    <a:pt x="220" y="445"/>
                  </a:lnTo>
                  <a:lnTo>
                    <a:pt x="220" y="444"/>
                  </a:lnTo>
                  <a:lnTo>
                    <a:pt x="219" y="442"/>
                  </a:lnTo>
                  <a:lnTo>
                    <a:pt x="219" y="439"/>
                  </a:lnTo>
                  <a:lnTo>
                    <a:pt x="219" y="435"/>
                  </a:lnTo>
                  <a:lnTo>
                    <a:pt x="219" y="434"/>
                  </a:lnTo>
                  <a:lnTo>
                    <a:pt x="219" y="433"/>
                  </a:lnTo>
                  <a:lnTo>
                    <a:pt x="219" y="430"/>
                  </a:lnTo>
                  <a:lnTo>
                    <a:pt x="219" y="428"/>
                  </a:lnTo>
                  <a:lnTo>
                    <a:pt x="219" y="427"/>
                  </a:lnTo>
                  <a:lnTo>
                    <a:pt x="219" y="424"/>
                  </a:lnTo>
                  <a:lnTo>
                    <a:pt x="220" y="420"/>
                  </a:lnTo>
                  <a:lnTo>
                    <a:pt x="220" y="419"/>
                  </a:lnTo>
                  <a:lnTo>
                    <a:pt x="220" y="415"/>
                  </a:lnTo>
                  <a:lnTo>
                    <a:pt x="220" y="413"/>
                  </a:lnTo>
                  <a:lnTo>
                    <a:pt x="220" y="412"/>
                  </a:lnTo>
                  <a:lnTo>
                    <a:pt x="220" y="411"/>
                  </a:lnTo>
                  <a:lnTo>
                    <a:pt x="220" y="410"/>
                  </a:lnTo>
                  <a:lnTo>
                    <a:pt x="219" y="410"/>
                  </a:lnTo>
                  <a:lnTo>
                    <a:pt x="217" y="409"/>
                  </a:lnTo>
                  <a:lnTo>
                    <a:pt x="216" y="409"/>
                  </a:lnTo>
                  <a:lnTo>
                    <a:pt x="215" y="409"/>
                  </a:lnTo>
                  <a:lnTo>
                    <a:pt x="214" y="409"/>
                  </a:lnTo>
                  <a:lnTo>
                    <a:pt x="213" y="409"/>
                  </a:lnTo>
                  <a:lnTo>
                    <a:pt x="211" y="409"/>
                  </a:lnTo>
                  <a:lnTo>
                    <a:pt x="210" y="409"/>
                  </a:lnTo>
                  <a:lnTo>
                    <a:pt x="209" y="409"/>
                  </a:lnTo>
                  <a:lnTo>
                    <a:pt x="208" y="409"/>
                  </a:lnTo>
                  <a:lnTo>
                    <a:pt x="207" y="409"/>
                  </a:lnTo>
                  <a:lnTo>
                    <a:pt x="204" y="409"/>
                  </a:lnTo>
                  <a:lnTo>
                    <a:pt x="198" y="409"/>
                  </a:lnTo>
                  <a:lnTo>
                    <a:pt x="197" y="409"/>
                  </a:lnTo>
                  <a:lnTo>
                    <a:pt x="196" y="409"/>
                  </a:lnTo>
                  <a:lnTo>
                    <a:pt x="195" y="409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2" y="409"/>
                  </a:lnTo>
                  <a:lnTo>
                    <a:pt x="190" y="409"/>
                  </a:lnTo>
                  <a:lnTo>
                    <a:pt x="189" y="409"/>
                  </a:lnTo>
                  <a:lnTo>
                    <a:pt x="188" y="409"/>
                  </a:lnTo>
                  <a:lnTo>
                    <a:pt x="187" y="409"/>
                  </a:lnTo>
                  <a:lnTo>
                    <a:pt x="186" y="409"/>
                  </a:lnTo>
                  <a:lnTo>
                    <a:pt x="185" y="409"/>
                  </a:lnTo>
                  <a:lnTo>
                    <a:pt x="184" y="409"/>
                  </a:lnTo>
                  <a:lnTo>
                    <a:pt x="183" y="409"/>
                  </a:lnTo>
                  <a:lnTo>
                    <a:pt x="182" y="409"/>
                  </a:lnTo>
                  <a:lnTo>
                    <a:pt x="181" y="409"/>
                  </a:lnTo>
                  <a:lnTo>
                    <a:pt x="181" y="408"/>
                  </a:lnTo>
                  <a:lnTo>
                    <a:pt x="180" y="408"/>
                  </a:lnTo>
                  <a:lnTo>
                    <a:pt x="179" y="408"/>
                  </a:lnTo>
                  <a:lnTo>
                    <a:pt x="178" y="408"/>
                  </a:lnTo>
                  <a:lnTo>
                    <a:pt x="177" y="408"/>
                  </a:lnTo>
                  <a:lnTo>
                    <a:pt x="176" y="408"/>
                  </a:lnTo>
                  <a:lnTo>
                    <a:pt x="174" y="408"/>
                  </a:lnTo>
                  <a:lnTo>
                    <a:pt x="172" y="408"/>
                  </a:lnTo>
                  <a:lnTo>
                    <a:pt x="171" y="408"/>
                  </a:lnTo>
                  <a:lnTo>
                    <a:pt x="170" y="408"/>
                  </a:lnTo>
                  <a:lnTo>
                    <a:pt x="168" y="408"/>
                  </a:lnTo>
                  <a:lnTo>
                    <a:pt x="167" y="408"/>
                  </a:lnTo>
                  <a:lnTo>
                    <a:pt x="166" y="408"/>
                  </a:lnTo>
                  <a:lnTo>
                    <a:pt x="165" y="408"/>
                  </a:lnTo>
                  <a:lnTo>
                    <a:pt x="160" y="408"/>
                  </a:lnTo>
                  <a:lnTo>
                    <a:pt x="159" y="408"/>
                  </a:lnTo>
                  <a:lnTo>
                    <a:pt x="158" y="408"/>
                  </a:lnTo>
                  <a:lnTo>
                    <a:pt x="157" y="408"/>
                  </a:lnTo>
                  <a:lnTo>
                    <a:pt x="156" y="408"/>
                  </a:lnTo>
                  <a:lnTo>
                    <a:pt x="155" y="408"/>
                  </a:lnTo>
                  <a:lnTo>
                    <a:pt x="154" y="408"/>
                  </a:lnTo>
                  <a:lnTo>
                    <a:pt x="154" y="407"/>
                  </a:lnTo>
                  <a:lnTo>
                    <a:pt x="154" y="406"/>
                  </a:lnTo>
                  <a:lnTo>
                    <a:pt x="153" y="406"/>
                  </a:lnTo>
                  <a:lnTo>
                    <a:pt x="153" y="405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2" y="403"/>
                  </a:lnTo>
                  <a:lnTo>
                    <a:pt x="153" y="402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4" y="400"/>
                  </a:lnTo>
                  <a:lnTo>
                    <a:pt x="154" y="399"/>
                  </a:lnTo>
                  <a:lnTo>
                    <a:pt x="153" y="399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2" y="397"/>
                  </a:lnTo>
                  <a:lnTo>
                    <a:pt x="152" y="396"/>
                  </a:lnTo>
                  <a:lnTo>
                    <a:pt x="151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49" y="395"/>
                  </a:lnTo>
                  <a:lnTo>
                    <a:pt x="148" y="395"/>
                  </a:lnTo>
                  <a:lnTo>
                    <a:pt x="148" y="394"/>
                  </a:lnTo>
                  <a:lnTo>
                    <a:pt x="148" y="393"/>
                  </a:lnTo>
                  <a:lnTo>
                    <a:pt x="148" y="392"/>
                  </a:lnTo>
                  <a:lnTo>
                    <a:pt x="147" y="392"/>
                  </a:lnTo>
                  <a:lnTo>
                    <a:pt x="147" y="392"/>
                  </a:lnTo>
                  <a:lnTo>
                    <a:pt x="146" y="392"/>
                  </a:lnTo>
                  <a:lnTo>
                    <a:pt x="146" y="391"/>
                  </a:lnTo>
                  <a:lnTo>
                    <a:pt x="146" y="390"/>
                  </a:lnTo>
                  <a:lnTo>
                    <a:pt x="147" y="389"/>
                  </a:lnTo>
                  <a:lnTo>
                    <a:pt x="148" y="389"/>
                  </a:lnTo>
                  <a:lnTo>
                    <a:pt x="149" y="389"/>
                  </a:lnTo>
                  <a:lnTo>
                    <a:pt x="150" y="389"/>
                  </a:lnTo>
                  <a:lnTo>
                    <a:pt x="150" y="388"/>
                  </a:lnTo>
                  <a:lnTo>
                    <a:pt x="150" y="387"/>
                  </a:lnTo>
                  <a:lnTo>
                    <a:pt x="151" y="385"/>
                  </a:lnTo>
                  <a:lnTo>
                    <a:pt x="151" y="384"/>
                  </a:lnTo>
                  <a:lnTo>
                    <a:pt x="151" y="380"/>
                  </a:lnTo>
                  <a:lnTo>
                    <a:pt x="151" y="379"/>
                  </a:lnTo>
                  <a:lnTo>
                    <a:pt x="151" y="375"/>
                  </a:lnTo>
                  <a:lnTo>
                    <a:pt x="150" y="375"/>
                  </a:lnTo>
                  <a:lnTo>
                    <a:pt x="149" y="375"/>
                  </a:lnTo>
                  <a:lnTo>
                    <a:pt x="148" y="375"/>
                  </a:lnTo>
                  <a:lnTo>
                    <a:pt x="147" y="375"/>
                  </a:lnTo>
                  <a:lnTo>
                    <a:pt x="146" y="375"/>
                  </a:lnTo>
                  <a:lnTo>
                    <a:pt x="146" y="376"/>
                  </a:lnTo>
                  <a:lnTo>
                    <a:pt x="146" y="377"/>
                  </a:lnTo>
                  <a:lnTo>
                    <a:pt x="146" y="378"/>
                  </a:lnTo>
                  <a:lnTo>
                    <a:pt x="146" y="379"/>
                  </a:lnTo>
                  <a:lnTo>
                    <a:pt x="146" y="380"/>
                  </a:lnTo>
                  <a:lnTo>
                    <a:pt x="144" y="380"/>
                  </a:lnTo>
                  <a:lnTo>
                    <a:pt x="142" y="380"/>
                  </a:lnTo>
                  <a:lnTo>
                    <a:pt x="141" y="380"/>
                  </a:lnTo>
                  <a:lnTo>
                    <a:pt x="140" y="380"/>
                  </a:lnTo>
                  <a:lnTo>
                    <a:pt x="140" y="379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37" y="375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6" y="375"/>
                  </a:lnTo>
                  <a:lnTo>
                    <a:pt x="121" y="375"/>
                  </a:lnTo>
                  <a:lnTo>
                    <a:pt x="119" y="375"/>
                  </a:lnTo>
                  <a:lnTo>
                    <a:pt x="119" y="374"/>
                  </a:lnTo>
                  <a:lnTo>
                    <a:pt x="117" y="374"/>
                  </a:lnTo>
                  <a:lnTo>
                    <a:pt x="116" y="374"/>
                  </a:lnTo>
                  <a:lnTo>
                    <a:pt x="115" y="374"/>
                  </a:lnTo>
                  <a:lnTo>
                    <a:pt x="114" y="374"/>
                  </a:lnTo>
                  <a:lnTo>
                    <a:pt x="113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8" y="374"/>
                  </a:lnTo>
                  <a:lnTo>
                    <a:pt x="100" y="374"/>
                  </a:lnTo>
                  <a:lnTo>
                    <a:pt x="98" y="374"/>
                  </a:lnTo>
                  <a:lnTo>
                    <a:pt x="97" y="374"/>
                  </a:lnTo>
                  <a:lnTo>
                    <a:pt x="96" y="374"/>
                  </a:lnTo>
                  <a:lnTo>
                    <a:pt x="89" y="374"/>
                  </a:lnTo>
                  <a:lnTo>
                    <a:pt x="89" y="373"/>
                  </a:lnTo>
                  <a:lnTo>
                    <a:pt x="88" y="373"/>
                  </a:lnTo>
                  <a:lnTo>
                    <a:pt x="88" y="374"/>
                  </a:lnTo>
                  <a:lnTo>
                    <a:pt x="87" y="374"/>
                  </a:lnTo>
                  <a:lnTo>
                    <a:pt x="86" y="374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5" y="376"/>
                  </a:lnTo>
                  <a:lnTo>
                    <a:pt x="84" y="376"/>
                  </a:lnTo>
                  <a:lnTo>
                    <a:pt x="84" y="375"/>
                  </a:lnTo>
                  <a:lnTo>
                    <a:pt x="83" y="376"/>
                  </a:lnTo>
                  <a:lnTo>
                    <a:pt x="82" y="376"/>
                  </a:lnTo>
                  <a:lnTo>
                    <a:pt x="82" y="377"/>
                  </a:lnTo>
                  <a:lnTo>
                    <a:pt x="81" y="377"/>
                  </a:lnTo>
                  <a:lnTo>
                    <a:pt x="80" y="377"/>
                  </a:lnTo>
                  <a:lnTo>
                    <a:pt x="79" y="377"/>
                  </a:lnTo>
                  <a:lnTo>
                    <a:pt x="79" y="378"/>
                  </a:lnTo>
                  <a:lnTo>
                    <a:pt x="78" y="379"/>
                  </a:lnTo>
                  <a:lnTo>
                    <a:pt x="78" y="378"/>
                  </a:lnTo>
                  <a:lnTo>
                    <a:pt x="77" y="378"/>
                  </a:lnTo>
                  <a:lnTo>
                    <a:pt x="76" y="378"/>
                  </a:lnTo>
                  <a:lnTo>
                    <a:pt x="77" y="378"/>
                  </a:lnTo>
                  <a:lnTo>
                    <a:pt x="76" y="377"/>
                  </a:lnTo>
                  <a:lnTo>
                    <a:pt x="75" y="377"/>
                  </a:lnTo>
                  <a:lnTo>
                    <a:pt x="74" y="377"/>
                  </a:lnTo>
                  <a:lnTo>
                    <a:pt x="74" y="376"/>
                  </a:lnTo>
                  <a:lnTo>
                    <a:pt x="73" y="376"/>
                  </a:lnTo>
                  <a:lnTo>
                    <a:pt x="73" y="377"/>
                  </a:lnTo>
                  <a:lnTo>
                    <a:pt x="72" y="376"/>
                  </a:lnTo>
                  <a:lnTo>
                    <a:pt x="72" y="377"/>
                  </a:lnTo>
                  <a:lnTo>
                    <a:pt x="72" y="378"/>
                  </a:lnTo>
                  <a:lnTo>
                    <a:pt x="71" y="378"/>
                  </a:lnTo>
                  <a:lnTo>
                    <a:pt x="71" y="379"/>
                  </a:lnTo>
                  <a:lnTo>
                    <a:pt x="71" y="379"/>
                  </a:lnTo>
                  <a:lnTo>
                    <a:pt x="70" y="379"/>
                  </a:lnTo>
                  <a:lnTo>
                    <a:pt x="70" y="380"/>
                  </a:lnTo>
                  <a:lnTo>
                    <a:pt x="69" y="380"/>
                  </a:lnTo>
                  <a:lnTo>
                    <a:pt x="68" y="380"/>
                  </a:lnTo>
                  <a:lnTo>
                    <a:pt x="68" y="381"/>
                  </a:lnTo>
                  <a:lnTo>
                    <a:pt x="67" y="381"/>
                  </a:lnTo>
                  <a:lnTo>
                    <a:pt x="66" y="381"/>
                  </a:lnTo>
                  <a:lnTo>
                    <a:pt x="65" y="381"/>
                  </a:lnTo>
                  <a:lnTo>
                    <a:pt x="64" y="381"/>
                  </a:lnTo>
                  <a:lnTo>
                    <a:pt x="63" y="381"/>
                  </a:lnTo>
                  <a:lnTo>
                    <a:pt x="62" y="382"/>
                  </a:lnTo>
                  <a:lnTo>
                    <a:pt x="62" y="381"/>
                  </a:lnTo>
                  <a:lnTo>
                    <a:pt x="61" y="381"/>
                  </a:lnTo>
                  <a:lnTo>
                    <a:pt x="60" y="381"/>
                  </a:lnTo>
                  <a:lnTo>
                    <a:pt x="60" y="382"/>
                  </a:lnTo>
                  <a:lnTo>
                    <a:pt x="59" y="382"/>
                  </a:lnTo>
                  <a:lnTo>
                    <a:pt x="58" y="382"/>
                  </a:lnTo>
                  <a:lnTo>
                    <a:pt x="54" y="382"/>
                  </a:lnTo>
                  <a:lnTo>
                    <a:pt x="53" y="382"/>
                  </a:lnTo>
                  <a:lnTo>
                    <a:pt x="52" y="382"/>
                  </a:lnTo>
                  <a:lnTo>
                    <a:pt x="48" y="382"/>
                  </a:lnTo>
                  <a:lnTo>
                    <a:pt x="48" y="381"/>
                  </a:lnTo>
                  <a:lnTo>
                    <a:pt x="48" y="380"/>
                  </a:lnTo>
                  <a:lnTo>
                    <a:pt x="48" y="378"/>
                  </a:lnTo>
                  <a:lnTo>
                    <a:pt x="48" y="375"/>
                  </a:lnTo>
                  <a:lnTo>
                    <a:pt x="48" y="373"/>
                  </a:lnTo>
                  <a:lnTo>
                    <a:pt x="48" y="371"/>
                  </a:lnTo>
                  <a:lnTo>
                    <a:pt x="48" y="370"/>
                  </a:lnTo>
                  <a:lnTo>
                    <a:pt x="48" y="369"/>
                  </a:lnTo>
                  <a:lnTo>
                    <a:pt x="48" y="368"/>
                  </a:lnTo>
                  <a:lnTo>
                    <a:pt x="48" y="365"/>
                  </a:lnTo>
                  <a:lnTo>
                    <a:pt x="47" y="365"/>
                  </a:lnTo>
                  <a:lnTo>
                    <a:pt x="47" y="366"/>
                  </a:lnTo>
                  <a:lnTo>
                    <a:pt x="46" y="366"/>
                  </a:lnTo>
                  <a:lnTo>
                    <a:pt x="45" y="366"/>
                  </a:lnTo>
                  <a:lnTo>
                    <a:pt x="44" y="366"/>
                  </a:lnTo>
                  <a:lnTo>
                    <a:pt x="44" y="365"/>
                  </a:lnTo>
                  <a:lnTo>
                    <a:pt x="43" y="365"/>
                  </a:lnTo>
                  <a:lnTo>
                    <a:pt x="43" y="366"/>
                  </a:lnTo>
                  <a:lnTo>
                    <a:pt x="42" y="366"/>
                  </a:lnTo>
                  <a:lnTo>
                    <a:pt x="41" y="36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8" name="Freeform 123">
              <a:extLst>
                <a:ext uri="{FF2B5EF4-FFF2-40B4-BE49-F238E27FC236}">
                  <a16:creationId xmlns:a16="http://schemas.microsoft.com/office/drawing/2014/main" id="{A8FE864B-0C9C-B76C-2BED-F6F6B938E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3575" y="3255963"/>
              <a:ext cx="1016000" cy="925512"/>
            </a:xfrm>
            <a:custGeom>
              <a:avLst/>
              <a:gdLst>
                <a:gd name="T0" fmla="*/ 22 w 640"/>
                <a:gd name="T1" fmla="*/ 342 h 583"/>
                <a:gd name="T2" fmla="*/ 33 w 640"/>
                <a:gd name="T3" fmla="*/ 323 h 583"/>
                <a:gd name="T4" fmla="*/ 22 w 640"/>
                <a:gd name="T5" fmla="*/ 307 h 583"/>
                <a:gd name="T6" fmla="*/ 5 w 640"/>
                <a:gd name="T7" fmla="*/ 299 h 583"/>
                <a:gd name="T8" fmla="*/ 59 w 640"/>
                <a:gd name="T9" fmla="*/ 276 h 583"/>
                <a:gd name="T10" fmla="*/ 54 w 640"/>
                <a:gd name="T11" fmla="*/ 240 h 583"/>
                <a:gd name="T12" fmla="*/ 55 w 640"/>
                <a:gd name="T13" fmla="*/ 213 h 583"/>
                <a:gd name="T14" fmla="*/ 60 w 640"/>
                <a:gd name="T15" fmla="*/ 201 h 583"/>
                <a:gd name="T16" fmla="*/ 64 w 640"/>
                <a:gd name="T17" fmla="*/ 194 h 583"/>
                <a:gd name="T18" fmla="*/ 52 w 640"/>
                <a:gd name="T19" fmla="*/ 188 h 583"/>
                <a:gd name="T20" fmla="*/ 49 w 640"/>
                <a:gd name="T21" fmla="*/ 172 h 583"/>
                <a:gd name="T22" fmla="*/ 68 w 640"/>
                <a:gd name="T23" fmla="*/ 138 h 583"/>
                <a:gd name="T24" fmla="*/ 96 w 640"/>
                <a:gd name="T25" fmla="*/ 135 h 583"/>
                <a:gd name="T26" fmla="*/ 123 w 640"/>
                <a:gd name="T27" fmla="*/ 139 h 583"/>
                <a:gd name="T28" fmla="*/ 138 w 640"/>
                <a:gd name="T29" fmla="*/ 138 h 583"/>
                <a:gd name="T30" fmla="*/ 155 w 640"/>
                <a:gd name="T31" fmla="*/ 118 h 583"/>
                <a:gd name="T32" fmla="*/ 174 w 640"/>
                <a:gd name="T33" fmla="*/ 99 h 583"/>
                <a:gd name="T34" fmla="*/ 194 w 640"/>
                <a:gd name="T35" fmla="*/ 84 h 583"/>
                <a:gd name="T36" fmla="*/ 253 w 640"/>
                <a:gd name="T37" fmla="*/ 84 h 583"/>
                <a:gd name="T38" fmla="*/ 320 w 640"/>
                <a:gd name="T39" fmla="*/ 85 h 583"/>
                <a:gd name="T40" fmla="*/ 319 w 640"/>
                <a:gd name="T41" fmla="*/ 138 h 583"/>
                <a:gd name="T42" fmla="*/ 348 w 640"/>
                <a:gd name="T43" fmla="*/ 168 h 583"/>
                <a:gd name="T44" fmla="*/ 428 w 640"/>
                <a:gd name="T45" fmla="*/ 170 h 583"/>
                <a:gd name="T46" fmla="*/ 451 w 640"/>
                <a:gd name="T47" fmla="*/ 164 h 583"/>
                <a:gd name="T48" fmla="*/ 424 w 640"/>
                <a:gd name="T49" fmla="*/ 107 h 583"/>
                <a:gd name="T50" fmla="*/ 453 w 640"/>
                <a:gd name="T51" fmla="*/ 59 h 583"/>
                <a:gd name="T52" fmla="*/ 507 w 640"/>
                <a:gd name="T53" fmla="*/ 1 h 583"/>
                <a:gd name="T54" fmla="*/ 544 w 640"/>
                <a:gd name="T55" fmla="*/ 61 h 583"/>
                <a:gd name="T56" fmla="*/ 573 w 640"/>
                <a:gd name="T57" fmla="*/ 121 h 583"/>
                <a:gd name="T58" fmla="*/ 635 w 640"/>
                <a:gd name="T59" fmla="*/ 131 h 583"/>
                <a:gd name="T60" fmla="*/ 609 w 640"/>
                <a:gd name="T61" fmla="*/ 168 h 583"/>
                <a:gd name="T62" fmla="*/ 552 w 640"/>
                <a:gd name="T63" fmla="*/ 226 h 583"/>
                <a:gd name="T64" fmla="*/ 506 w 640"/>
                <a:gd name="T65" fmla="*/ 273 h 583"/>
                <a:gd name="T66" fmla="*/ 486 w 640"/>
                <a:gd name="T67" fmla="*/ 267 h 583"/>
                <a:gd name="T68" fmla="*/ 478 w 640"/>
                <a:gd name="T69" fmla="*/ 259 h 583"/>
                <a:gd name="T70" fmla="*/ 459 w 640"/>
                <a:gd name="T71" fmla="*/ 236 h 583"/>
                <a:gd name="T72" fmla="*/ 438 w 640"/>
                <a:gd name="T73" fmla="*/ 231 h 583"/>
                <a:gd name="T74" fmla="*/ 418 w 640"/>
                <a:gd name="T75" fmla="*/ 227 h 583"/>
                <a:gd name="T76" fmla="*/ 410 w 640"/>
                <a:gd name="T77" fmla="*/ 252 h 583"/>
                <a:gd name="T78" fmla="*/ 378 w 640"/>
                <a:gd name="T79" fmla="*/ 263 h 583"/>
                <a:gd name="T80" fmla="*/ 380 w 640"/>
                <a:gd name="T81" fmla="*/ 293 h 583"/>
                <a:gd name="T82" fmla="*/ 374 w 640"/>
                <a:gd name="T83" fmla="*/ 316 h 583"/>
                <a:gd name="T84" fmla="*/ 385 w 640"/>
                <a:gd name="T85" fmla="*/ 344 h 583"/>
                <a:gd name="T86" fmla="*/ 384 w 640"/>
                <a:gd name="T87" fmla="*/ 370 h 583"/>
                <a:gd name="T88" fmla="*/ 371 w 640"/>
                <a:gd name="T89" fmla="*/ 393 h 583"/>
                <a:gd name="T90" fmla="*/ 378 w 640"/>
                <a:gd name="T91" fmla="*/ 454 h 583"/>
                <a:gd name="T92" fmla="*/ 409 w 640"/>
                <a:gd name="T93" fmla="*/ 468 h 583"/>
                <a:gd name="T94" fmla="*/ 420 w 640"/>
                <a:gd name="T95" fmla="*/ 496 h 583"/>
                <a:gd name="T96" fmla="*/ 428 w 640"/>
                <a:gd name="T97" fmla="*/ 506 h 583"/>
                <a:gd name="T98" fmla="*/ 412 w 640"/>
                <a:gd name="T99" fmla="*/ 551 h 583"/>
                <a:gd name="T100" fmla="*/ 389 w 640"/>
                <a:gd name="T101" fmla="*/ 574 h 583"/>
                <a:gd name="T102" fmla="*/ 345 w 640"/>
                <a:gd name="T103" fmla="*/ 577 h 583"/>
                <a:gd name="T104" fmla="*/ 295 w 640"/>
                <a:gd name="T105" fmla="*/ 576 h 583"/>
                <a:gd name="T106" fmla="*/ 254 w 640"/>
                <a:gd name="T107" fmla="*/ 575 h 583"/>
                <a:gd name="T108" fmla="*/ 199 w 640"/>
                <a:gd name="T109" fmla="*/ 575 h 583"/>
                <a:gd name="T110" fmla="*/ 149 w 640"/>
                <a:gd name="T111" fmla="*/ 572 h 583"/>
                <a:gd name="T112" fmla="*/ 149 w 640"/>
                <a:gd name="T113" fmla="*/ 525 h 583"/>
                <a:gd name="T114" fmla="*/ 150 w 640"/>
                <a:gd name="T115" fmla="*/ 483 h 583"/>
                <a:gd name="T116" fmla="*/ 150 w 640"/>
                <a:gd name="T117" fmla="*/ 444 h 583"/>
                <a:gd name="T118" fmla="*/ 135 w 640"/>
                <a:gd name="T119" fmla="*/ 414 h 583"/>
                <a:gd name="T120" fmla="*/ 76 w 640"/>
                <a:gd name="T121" fmla="*/ 426 h 583"/>
                <a:gd name="T122" fmla="*/ 19 w 640"/>
                <a:gd name="T123" fmla="*/ 427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0" h="583">
                  <a:moveTo>
                    <a:pt x="14" y="391"/>
                  </a:moveTo>
                  <a:lnTo>
                    <a:pt x="14" y="390"/>
                  </a:lnTo>
                  <a:lnTo>
                    <a:pt x="14" y="389"/>
                  </a:lnTo>
                  <a:lnTo>
                    <a:pt x="14" y="388"/>
                  </a:lnTo>
                  <a:lnTo>
                    <a:pt x="15" y="388"/>
                  </a:lnTo>
                  <a:lnTo>
                    <a:pt x="18" y="388"/>
                  </a:lnTo>
                  <a:lnTo>
                    <a:pt x="18" y="386"/>
                  </a:lnTo>
                  <a:lnTo>
                    <a:pt x="18" y="385"/>
                  </a:lnTo>
                  <a:lnTo>
                    <a:pt x="18" y="384"/>
                  </a:lnTo>
                  <a:lnTo>
                    <a:pt x="18" y="383"/>
                  </a:lnTo>
                  <a:lnTo>
                    <a:pt x="18" y="382"/>
                  </a:lnTo>
                  <a:lnTo>
                    <a:pt x="18" y="381"/>
                  </a:lnTo>
                  <a:lnTo>
                    <a:pt x="18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4"/>
                  </a:lnTo>
                  <a:lnTo>
                    <a:pt x="18" y="372"/>
                  </a:lnTo>
                  <a:lnTo>
                    <a:pt x="18" y="371"/>
                  </a:lnTo>
                  <a:lnTo>
                    <a:pt x="18" y="370"/>
                  </a:lnTo>
                  <a:lnTo>
                    <a:pt x="18" y="369"/>
                  </a:lnTo>
                  <a:lnTo>
                    <a:pt x="19" y="365"/>
                  </a:lnTo>
                  <a:lnTo>
                    <a:pt x="19" y="363"/>
                  </a:lnTo>
                  <a:lnTo>
                    <a:pt x="19" y="361"/>
                  </a:lnTo>
                  <a:lnTo>
                    <a:pt x="20" y="361"/>
                  </a:lnTo>
                  <a:lnTo>
                    <a:pt x="21" y="361"/>
                  </a:lnTo>
                  <a:lnTo>
                    <a:pt x="22" y="361"/>
                  </a:lnTo>
                  <a:lnTo>
                    <a:pt x="22" y="360"/>
                  </a:lnTo>
                  <a:lnTo>
                    <a:pt x="22" y="358"/>
                  </a:lnTo>
                  <a:lnTo>
                    <a:pt x="22" y="357"/>
                  </a:lnTo>
                  <a:lnTo>
                    <a:pt x="22" y="356"/>
                  </a:lnTo>
                  <a:lnTo>
                    <a:pt x="22" y="355"/>
                  </a:lnTo>
                  <a:lnTo>
                    <a:pt x="22" y="353"/>
                  </a:lnTo>
                  <a:lnTo>
                    <a:pt x="22" y="352"/>
                  </a:lnTo>
                  <a:lnTo>
                    <a:pt x="22" y="351"/>
                  </a:lnTo>
                  <a:lnTo>
                    <a:pt x="22" y="350"/>
                  </a:lnTo>
                  <a:lnTo>
                    <a:pt x="22" y="347"/>
                  </a:lnTo>
                  <a:lnTo>
                    <a:pt x="22" y="345"/>
                  </a:lnTo>
                  <a:lnTo>
                    <a:pt x="22" y="343"/>
                  </a:lnTo>
                  <a:lnTo>
                    <a:pt x="22" y="342"/>
                  </a:lnTo>
                  <a:lnTo>
                    <a:pt x="22" y="340"/>
                  </a:lnTo>
                  <a:lnTo>
                    <a:pt x="23" y="340"/>
                  </a:lnTo>
                  <a:lnTo>
                    <a:pt x="24" y="340"/>
                  </a:lnTo>
                  <a:lnTo>
                    <a:pt x="26" y="340"/>
                  </a:lnTo>
                  <a:lnTo>
                    <a:pt x="32" y="340"/>
                  </a:lnTo>
                  <a:lnTo>
                    <a:pt x="34" y="340"/>
                  </a:lnTo>
                  <a:lnTo>
                    <a:pt x="35" y="340"/>
                  </a:lnTo>
                  <a:lnTo>
                    <a:pt x="34" y="340"/>
                  </a:lnTo>
                  <a:lnTo>
                    <a:pt x="33" y="340"/>
                  </a:lnTo>
                  <a:lnTo>
                    <a:pt x="33" y="339"/>
                  </a:lnTo>
                  <a:lnTo>
                    <a:pt x="34" y="339"/>
                  </a:lnTo>
                  <a:lnTo>
                    <a:pt x="34" y="338"/>
                  </a:lnTo>
                  <a:lnTo>
                    <a:pt x="33" y="338"/>
                  </a:lnTo>
                  <a:lnTo>
                    <a:pt x="33" y="337"/>
                  </a:lnTo>
                  <a:lnTo>
                    <a:pt x="33" y="336"/>
                  </a:lnTo>
                  <a:lnTo>
                    <a:pt x="33" y="335"/>
                  </a:lnTo>
                  <a:lnTo>
                    <a:pt x="34" y="335"/>
                  </a:lnTo>
                  <a:lnTo>
                    <a:pt x="34" y="334"/>
                  </a:lnTo>
                  <a:lnTo>
                    <a:pt x="34" y="333"/>
                  </a:lnTo>
                  <a:lnTo>
                    <a:pt x="33" y="333"/>
                  </a:lnTo>
                  <a:lnTo>
                    <a:pt x="33" y="332"/>
                  </a:lnTo>
                  <a:lnTo>
                    <a:pt x="33" y="331"/>
                  </a:lnTo>
                  <a:lnTo>
                    <a:pt x="32" y="331"/>
                  </a:lnTo>
                  <a:lnTo>
                    <a:pt x="32" y="330"/>
                  </a:lnTo>
                  <a:lnTo>
                    <a:pt x="33" y="330"/>
                  </a:lnTo>
                  <a:lnTo>
                    <a:pt x="32" y="330"/>
                  </a:lnTo>
                  <a:lnTo>
                    <a:pt x="32" y="329"/>
                  </a:lnTo>
                  <a:lnTo>
                    <a:pt x="32" y="328"/>
                  </a:lnTo>
                  <a:lnTo>
                    <a:pt x="33" y="328"/>
                  </a:lnTo>
                  <a:lnTo>
                    <a:pt x="33" y="327"/>
                  </a:lnTo>
                  <a:lnTo>
                    <a:pt x="33" y="326"/>
                  </a:lnTo>
                  <a:lnTo>
                    <a:pt x="32" y="326"/>
                  </a:lnTo>
                  <a:lnTo>
                    <a:pt x="32" y="325"/>
                  </a:lnTo>
                  <a:lnTo>
                    <a:pt x="33" y="325"/>
                  </a:lnTo>
                  <a:lnTo>
                    <a:pt x="33" y="324"/>
                  </a:lnTo>
                  <a:lnTo>
                    <a:pt x="32" y="324"/>
                  </a:lnTo>
                  <a:lnTo>
                    <a:pt x="33" y="323"/>
                  </a:lnTo>
                  <a:lnTo>
                    <a:pt x="32" y="323"/>
                  </a:lnTo>
                  <a:lnTo>
                    <a:pt x="33" y="323"/>
                  </a:lnTo>
                  <a:lnTo>
                    <a:pt x="33" y="322"/>
                  </a:lnTo>
                  <a:lnTo>
                    <a:pt x="34" y="322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21"/>
                  </a:lnTo>
                  <a:lnTo>
                    <a:pt x="33" y="321"/>
                  </a:lnTo>
                  <a:lnTo>
                    <a:pt x="33" y="320"/>
                  </a:lnTo>
                  <a:lnTo>
                    <a:pt x="32" y="319"/>
                  </a:lnTo>
                  <a:lnTo>
                    <a:pt x="32" y="318"/>
                  </a:lnTo>
                  <a:lnTo>
                    <a:pt x="32" y="317"/>
                  </a:lnTo>
                  <a:lnTo>
                    <a:pt x="31" y="317"/>
                  </a:lnTo>
                  <a:lnTo>
                    <a:pt x="30" y="317"/>
                  </a:lnTo>
                  <a:lnTo>
                    <a:pt x="30" y="316"/>
                  </a:lnTo>
                  <a:lnTo>
                    <a:pt x="29" y="316"/>
                  </a:lnTo>
                  <a:lnTo>
                    <a:pt x="28" y="316"/>
                  </a:lnTo>
                  <a:lnTo>
                    <a:pt x="28" y="315"/>
                  </a:lnTo>
                  <a:lnTo>
                    <a:pt x="29" y="315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7" y="314"/>
                  </a:lnTo>
                  <a:lnTo>
                    <a:pt x="27" y="313"/>
                  </a:lnTo>
                  <a:lnTo>
                    <a:pt x="27" y="314"/>
                  </a:lnTo>
                  <a:lnTo>
                    <a:pt x="26" y="314"/>
                  </a:lnTo>
                  <a:lnTo>
                    <a:pt x="26" y="313"/>
                  </a:lnTo>
                  <a:lnTo>
                    <a:pt x="26" y="312"/>
                  </a:lnTo>
                  <a:lnTo>
                    <a:pt x="26" y="311"/>
                  </a:lnTo>
                  <a:lnTo>
                    <a:pt x="26" y="311"/>
                  </a:lnTo>
                  <a:lnTo>
                    <a:pt x="26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4" y="309"/>
                  </a:lnTo>
                  <a:lnTo>
                    <a:pt x="24" y="308"/>
                  </a:lnTo>
                  <a:lnTo>
                    <a:pt x="23" y="308"/>
                  </a:lnTo>
                  <a:lnTo>
                    <a:pt x="23" y="307"/>
                  </a:lnTo>
                  <a:lnTo>
                    <a:pt x="22" y="307"/>
                  </a:lnTo>
                  <a:lnTo>
                    <a:pt x="22" y="308"/>
                  </a:lnTo>
                  <a:lnTo>
                    <a:pt x="22" y="307"/>
                  </a:lnTo>
                  <a:lnTo>
                    <a:pt x="21" y="307"/>
                  </a:lnTo>
                  <a:lnTo>
                    <a:pt x="22" y="307"/>
                  </a:lnTo>
                  <a:lnTo>
                    <a:pt x="21" y="307"/>
                  </a:lnTo>
                  <a:lnTo>
                    <a:pt x="21" y="306"/>
                  </a:lnTo>
                  <a:lnTo>
                    <a:pt x="21" y="307"/>
                  </a:lnTo>
                  <a:lnTo>
                    <a:pt x="20" y="306"/>
                  </a:lnTo>
                  <a:lnTo>
                    <a:pt x="21" y="306"/>
                  </a:lnTo>
                  <a:lnTo>
                    <a:pt x="20" y="306"/>
                  </a:lnTo>
                  <a:lnTo>
                    <a:pt x="20" y="305"/>
                  </a:lnTo>
                  <a:lnTo>
                    <a:pt x="19" y="305"/>
                  </a:lnTo>
                  <a:lnTo>
                    <a:pt x="19" y="304"/>
                  </a:lnTo>
                  <a:lnTo>
                    <a:pt x="19" y="303"/>
                  </a:lnTo>
                  <a:lnTo>
                    <a:pt x="19" y="302"/>
                  </a:lnTo>
                  <a:lnTo>
                    <a:pt x="18" y="302"/>
                  </a:lnTo>
                  <a:lnTo>
                    <a:pt x="19" y="302"/>
                  </a:lnTo>
                  <a:lnTo>
                    <a:pt x="18" y="302"/>
                  </a:lnTo>
                  <a:lnTo>
                    <a:pt x="18" y="303"/>
                  </a:lnTo>
                  <a:lnTo>
                    <a:pt x="18" y="302"/>
                  </a:lnTo>
                  <a:lnTo>
                    <a:pt x="17" y="302"/>
                  </a:lnTo>
                  <a:lnTo>
                    <a:pt x="17" y="301"/>
                  </a:lnTo>
                  <a:lnTo>
                    <a:pt x="16" y="301"/>
                  </a:lnTo>
                  <a:lnTo>
                    <a:pt x="15" y="301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3" y="300"/>
                  </a:lnTo>
                  <a:lnTo>
                    <a:pt x="13" y="301"/>
                  </a:lnTo>
                  <a:lnTo>
                    <a:pt x="13" y="300"/>
                  </a:lnTo>
                  <a:lnTo>
                    <a:pt x="12" y="301"/>
                  </a:lnTo>
                  <a:lnTo>
                    <a:pt x="12" y="300"/>
                  </a:lnTo>
                  <a:lnTo>
                    <a:pt x="11" y="300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301"/>
                  </a:lnTo>
                  <a:lnTo>
                    <a:pt x="9" y="301"/>
                  </a:lnTo>
                  <a:lnTo>
                    <a:pt x="9" y="300"/>
                  </a:lnTo>
                  <a:lnTo>
                    <a:pt x="8" y="300"/>
                  </a:lnTo>
                  <a:lnTo>
                    <a:pt x="8" y="299"/>
                  </a:lnTo>
                  <a:lnTo>
                    <a:pt x="7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5" y="299"/>
                  </a:lnTo>
                  <a:lnTo>
                    <a:pt x="5" y="298"/>
                  </a:lnTo>
                  <a:lnTo>
                    <a:pt x="5" y="299"/>
                  </a:lnTo>
                  <a:lnTo>
                    <a:pt x="4" y="299"/>
                  </a:lnTo>
                  <a:lnTo>
                    <a:pt x="4" y="298"/>
                  </a:lnTo>
                  <a:lnTo>
                    <a:pt x="3" y="298"/>
                  </a:lnTo>
                  <a:lnTo>
                    <a:pt x="3" y="297"/>
                  </a:lnTo>
                  <a:lnTo>
                    <a:pt x="2" y="298"/>
                  </a:lnTo>
                  <a:lnTo>
                    <a:pt x="1" y="298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5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7" y="276"/>
                  </a:lnTo>
                  <a:lnTo>
                    <a:pt x="12" y="276"/>
                  </a:lnTo>
                  <a:lnTo>
                    <a:pt x="14" y="276"/>
                  </a:lnTo>
                  <a:lnTo>
                    <a:pt x="17" y="276"/>
                  </a:lnTo>
                  <a:lnTo>
                    <a:pt x="18" y="276"/>
                  </a:lnTo>
                  <a:lnTo>
                    <a:pt x="19" y="276"/>
                  </a:lnTo>
                  <a:lnTo>
                    <a:pt x="20" y="276"/>
                  </a:lnTo>
                  <a:lnTo>
                    <a:pt x="22" y="276"/>
                  </a:lnTo>
                  <a:lnTo>
                    <a:pt x="26" y="276"/>
                  </a:lnTo>
                  <a:lnTo>
                    <a:pt x="31" y="276"/>
                  </a:lnTo>
                  <a:lnTo>
                    <a:pt x="32" y="276"/>
                  </a:lnTo>
                  <a:lnTo>
                    <a:pt x="33" y="276"/>
                  </a:lnTo>
                  <a:lnTo>
                    <a:pt x="34" y="276"/>
                  </a:lnTo>
                  <a:lnTo>
                    <a:pt x="35" y="276"/>
                  </a:lnTo>
                  <a:lnTo>
                    <a:pt x="36" y="276"/>
                  </a:lnTo>
                  <a:lnTo>
                    <a:pt x="39" y="276"/>
                  </a:lnTo>
                  <a:lnTo>
                    <a:pt x="41" y="276"/>
                  </a:lnTo>
                  <a:lnTo>
                    <a:pt x="44" y="276"/>
                  </a:lnTo>
                  <a:lnTo>
                    <a:pt x="45" y="276"/>
                  </a:lnTo>
                  <a:lnTo>
                    <a:pt x="46" y="276"/>
                  </a:lnTo>
                  <a:lnTo>
                    <a:pt x="49" y="276"/>
                  </a:lnTo>
                  <a:lnTo>
                    <a:pt x="53" y="276"/>
                  </a:lnTo>
                  <a:lnTo>
                    <a:pt x="59" y="276"/>
                  </a:lnTo>
                  <a:lnTo>
                    <a:pt x="63" y="276"/>
                  </a:lnTo>
                  <a:lnTo>
                    <a:pt x="64" y="276"/>
                  </a:lnTo>
                  <a:lnTo>
                    <a:pt x="63" y="274"/>
                  </a:lnTo>
                  <a:lnTo>
                    <a:pt x="63" y="273"/>
                  </a:lnTo>
                  <a:lnTo>
                    <a:pt x="63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2" y="269"/>
                  </a:lnTo>
                  <a:lnTo>
                    <a:pt x="62" y="268"/>
                  </a:lnTo>
                  <a:lnTo>
                    <a:pt x="62" y="267"/>
                  </a:lnTo>
                  <a:lnTo>
                    <a:pt x="62" y="266"/>
                  </a:lnTo>
                  <a:lnTo>
                    <a:pt x="61" y="266"/>
                  </a:lnTo>
                  <a:lnTo>
                    <a:pt x="61" y="265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2"/>
                  </a:lnTo>
                  <a:lnTo>
                    <a:pt x="60" y="262"/>
                  </a:lnTo>
                  <a:lnTo>
                    <a:pt x="60" y="261"/>
                  </a:lnTo>
                  <a:lnTo>
                    <a:pt x="60" y="260"/>
                  </a:lnTo>
                  <a:lnTo>
                    <a:pt x="60" y="259"/>
                  </a:lnTo>
                  <a:lnTo>
                    <a:pt x="59" y="258"/>
                  </a:lnTo>
                  <a:lnTo>
                    <a:pt x="58" y="257"/>
                  </a:lnTo>
                  <a:lnTo>
                    <a:pt x="58" y="256"/>
                  </a:lnTo>
                  <a:lnTo>
                    <a:pt x="57" y="255"/>
                  </a:lnTo>
                  <a:lnTo>
                    <a:pt x="57" y="254"/>
                  </a:lnTo>
                  <a:lnTo>
                    <a:pt x="56" y="253"/>
                  </a:lnTo>
                  <a:lnTo>
                    <a:pt x="56" y="252"/>
                  </a:lnTo>
                  <a:lnTo>
                    <a:pt x="56" y="251"/>
                  </a:lnTo>
                  <a:lnTo>
                    <a:pt x="55" y="250"/>
                  </a:lnTo>
                  <a:lnTo>
                    <a:pt x="55" y="249"/>
                  </a:lnTo>
                  <a:lnTo>
                    <a:pt x="55" y="248"/>
                  </a:lnTo>
                  <a:lnTo>
                    <a:pt x="54" y="247"/>
                  </a:lnTo>
                  <a:lnTo>
                    <a:pt x="54" y="246"/>
                  </a:lnTo>
                  <a:lnTo>
                    <a:pt x="54" y="245"/>
                  </a:lnTo>
                  <a:lnTo>
                    <a:pt x="54" y="244"/>
                  </a:lnTo>
                  <a:lnTo>
                    <a:pt x="54" y="243"/>
                  </a:lnTo>
                  <a:lnTo>
                    <a:pt x="54" y="242"/>
                  </a:lnTo>
                  <a:lnTo>
                    <a:pt x="54" y="240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7"/>
                  </a:lnTo>
                  <a:lnTo>
                    <a:pt x="54" y="236"/>
                  </a:lnTo>
                  <a:lnTo>
                    <a:pt x="54" y="235"/>
                  </a:lnTo>
                  <a:lnTo>
                    <a:pt x="54" y="234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4" y="231"/>
                  </a:lnTo>
                  <a:lnTo>
                    <a:pt x="54" y="230"/>
                  </a:lnTo>
                  <a:lnTo>
                    <a:pt x="54" y="229"/>
                  </a:lnTo>
                  <a:lnTo>
                    <a:pt x="53" y="228"/>
                  </a:lnTo>
                  <a:lnTo>
                    <a:pt x="53" y="227"/>
                  </a:lnTo>
                  <a:lnTo>
                    <a:pt x="53" y="226"/>
                  </a:lnTo>
                  <a:lnTo>
                    <a:pt x="53" y="225"/>
                  </a:lnTo>
                  <a:lnTo>
                    <a:pt x="53" y="224"/>
                  </a:lnTo>
                  <a:lnTo>
                    <a:pt x="52" y="224"/>
                  </a:lnTo>
                  <a:lnTo>
                    <a:pt x="52" y="223"/>
                  </a:lnTo>
                  <a:lnTo>
                    <a:pt x="52" y="222"/>
                  </a:lnTo>
                  <a:lnTo>
                    <a:pt x="52" y="221"/>
                  </a:lnTo>
                  <a:lnTo>
                    <a:pt x="52" y="220"/>
                  </a:lnTo>
                  <a:lnTo>
                    <a:pt x="52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3" y="217"/>
                  </a:lnTo>
                  <a:lnTo>
                    <a:pt x="53" y="216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2" y="214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3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4" y="212"/>
                  </a:lnTo>
                  <a:lnTo>
                    <a:pt x="54" y="211"/>
                  </a:lnTo>
                  <a:lnTo>
                    <a:pt x="55" y="211"/>
                  </a:lnTo>
                  <a:lnTo>
                    <a:pt x="54" y="211"/>
                  </a:lnTo>
                  <a:lnTo>
                    <a:pt x="55" y="210"/>
                  </a:lnTo>
                  <a:lnTo>
                    <a:pt x="55" y="209"/>
                  </a:lnTo>
                  <a:lnTo>
                    <a:pt x="60" y="209"/>
                  </a:lnTo>
                  <a:lnTo>
                    <a:pt x="61" y="209"/>
                  </a:lnTo>
                  <a:lnTo>
                    <a:pt x="61" y="208"/>
                  </a:lnTo>
                  <a:lnTo>
                    <a:pt x="61" y="207"/>
                  </a:lnTo>
                  <a:lnTo>
                    <a:pt x="61" y="206"/>
                  </a:lnTo>
                  <a:lnTo>
                    <a:pt x="61" y="205"/>
                  </a:lnTo>
                  <a:lnTo>
                    <a:pt x="62" y="205"/>
                  </a:lnTo>
                  <a:lnTo>
                    <a:pt x="63" y="205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3"/>
                  </a:lnTo>
                  <a:lnTo>
                    <a:pt x="60" y="203"/>
                  </a:lnTo>
                  <a:lnTo>
                    <a:pt x="61" y="202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2" y="204"/>
                  </a:lnTo>
                  <a:lnTo>
                    <a:pt x="63" y="204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6" y="201"/>
                  </a:lnTo>
                  <a:lnTo>
                    <a:pt x="63" y="201"/>
                  </a:lnTo>
                  <a:lnTo>
                    <a:pt x="62" y="201"/>
                  </a:lnTo>
                  <a:lnTo>
                    <a:pt x="61" y="201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9" y="199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60" y="201"/>
                  </a:lnTo>
                  <a:lnTo>
                    <a:pt x="59" y="201"/>
                  </a:lnTo>
                  <a:lnTo>
                    <a:pt x="59" y="202"/>
                  </a:lnTo>
                  <a:lnTo>
                    <a:pt x="58" y="202"/>
                  </a:lnTo>
                  <a:lnTo>
                    <a:pt x="58" y="201"/>
                  </a:lnTo>
                  <a:lnTo>
                    <a:pt x="58" y="202"/>
                  </a:lnTo>
                  <a:lnTo>
                    <a:pt x="57" y="202"/>
                  </a:lnTo>
                  <a:lnTo>
                    <a:pt x="57" y="203"/>
                  </a:lnTo>
                  <a:lnTo>
                    <a:pt x="58" y="203"/>
                  </a:lnTo>
                  <a:lnTo>
                    <a:pt x="57" y="203"/>
                  </a:lnTo>
                  <a:lnTo>
                    <a:pt x="57" y="204"/>
                  </a:lnTo>
                  <a:lnTo>
                    <a:pt x="56" y="204"/>
                  </a:lnTo>
                  <a:lnTo>
                    <a:pt x="56" y="203"/>
                  </a:lnTo>
                  <a:lnTo>
                    <a:pt x="56" y="202"/>
                  </a:lnTo>
                  <a:lnTo>
                    <a:pt x="56" y="201"/>
                  </a:lnTo>
                  <a:lnTo>
                    <a:pt x="55" y="201"/>
                  </a:lnTo>
                  <a:lnTo>
                    <a:pt x="55" y="200"/>
                  </a:lnTo>
                  <a:lnTo>
                    <a:pt x="55" y="199"/>
                  </a:lnTo>
                  <a:lnTo>
                    <a:pt x="56" y="199"/>
                  </a:lnTo>
                  <a:lnTo>
                    <a:pt x="56" y="200"/>
                  </a:lnTo>
                  <a:lnTo>
                    <a:pt x="57" y="200"/>
                  </a:lnTo>
                  <a:lnTo>
                    <a:pt x="57" y="199"/>
                  </a:lnTo>
                  <a:lnTo>
                    <a:pt x="57" y="198"/>
                  </a:lnTo>
                  <a:lnTo>
                    <a:pt x="57" y="197"/>
                  </a:lnTo>
                  <a:lnTo>
                    <a:pt x="57" y="196"/>
                  </a:lnTo>
                  <a:lnTo>
                    <a:pt x="58" y="197"/>
                  </a:lnTo>
                  <a:lnTo>
                    <a:pt x="59" y="197"/>
                  </a:lnTo>
                  <a:lnTo>
                    <a:pt x="58" y="197"/>
                  </a:lnTo>
                  <a:lnTo>
                    <a:pt x="59" y="197"/>
                  </a:lnTo>
                  <a:lnTo>
                    <a:pt x="60" y="197"/>
                  </a:lnTo>
                  <a:lnTo>
                    <a:pt x="60" y="196"/>
                  </a:lnTo>
                  <a:lnTo>
                    <a:pt x="60" y="195"/>
                  </a:lnTo>
                  <a:lnTo>
                    <a:pt x="61" y="195"/>
                  </a:lnTo>
                  <a:lnTo>
                    <a:pt x="62" y="195"/>
                  </a:lnTo>
                  <a:lnTo>
                    <a:pt x="61" y="196"/>
                  </a:lnTo>
                  <a:lnTo>
                    <a:pt x="62" y="196"/>
                  </a:lnTo>
                  <a:lnTo>
                    <a:pt x="63" y="196"/>
                  </a:lnTo>
                  <a:lnTo>
                    <a:pt x="63" y="195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5" y="192"/>
                  </a:lnTo>
                  <a:lnTo>
                    <a:pt x="63" y="192"/>
                  </a:lnTo>
                  <a:lnTo>
                    <a:pt x="63" y="191"/>
                  </a:lnTo>
                  <a:lnTo>
                    <a:pt x="62" y="191"/>
                  </a:lnTo>
                  <a:lnTo>
                    <a:pt x="63" y="193"/>
                  </a:lnTo>
                  <a:lnTo>
                    <a:pt x="63" y="194"/>
                  </a:lnTo>
                  <a:lnTo>
                    <a:pt x="62" y="194"/>
                  </a:lnTo>
                  <a:lnTo>
                    <a:pt x="62" y="193"/>
                  </a:lnTo>
                  <a:lnTo>
                    <a:pt x="62" y="192"/>
                  </a:lnTo>
                  <a:lnTo>
                    <a:pt x="62" y="191"/>
                  </a:lnTo>
                  <a:lnTo>
                    <a:pt x="61" y="191"/>
                  </a:lnTo>
                  <a:lnTo>
                    <a:pt x="60" y="191"/>
                  </a:lnTo>
                  <a:lnTo>
                    <a:pt x="59" y="191"/>
                  </a:lnTo>
                  <a:lnTo>
                    <a:pt x="59" y="192"/>
                  </a:lnTo>
                  <a:lnTo>
                    <a:pt x="59" y="191"/>
                  </a:lnTo>
                  <a:lnTo>
                    <a:pt x="58" y="191"/>
                  </a:lnTo>
                  <a:lnTo>
                    <a:pt x="58" y="192"/>
                  </a:lnTo>
                  <a:lnTo>
                    <a:pt x="58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6" y="189"/>
                  </a:lnTo>
                  <a:lnTo>
                    <a:pt x="56" y="188"/>
                  </a:lnTo>
                  <a:lnTo>
                    <a:pt x="55" y="188"/>
                  </a:lnTo>
                  <a:lnTo>
                    <a:pt x="55" y="187"/>
                  </a:lnTo>
                  <a:lnTo>
                    <a:pt x="56" y="187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6" y="185"/>
                  </a:lnTo>
                  <a:lnTo>
                    <a:pt x="56" y="186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5" y="187"/>
                  </a:lnTo>
                  <a:lnTo>
                    <a:pt x="54" y="187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3" y="188"/>
                  </a:lnTo>
                  <a:lnTo>
                    <a:pt x="52" y="188"/>
                  </a:lnTo>
                  <a:lnTo>
                    <a:pt x="52" y="187"/>
                  </a:lnTo>
                  <a:lnTo>
                    <a:pt x="52" y="186"/>
                  </a:lnTo>
                  <a:lnTo>
                    <a:pt x="52" y="187"/>
                  </a:lnTo>
                  <a:lnTo>
                    <a:pt x="51" y="186"/>
                  </a:lnTo>
                  <a:lnTo>
                    <a:pt x="50" y="187"/>
                  </a:lnTo>
                  <a:lnTo>
                    <a:pt x="50" y="186"/>
                  </a:lnTo>
                  <a:lnTo>
                    <a:pt x="50" y="185"/>
                  </a:lnTo>
                  <a:lnTo>
                    <a:pt x="51" y="185"/>
                  </a:lnTo>
                  <a:lnTo>
                    <a:pt x="52" y="184"/>
                  </a:lnTo>
                  <a:lnTo>
                    <a:pt x="53" y="184"/>
                  </a:lnTo>
                  <a:lnTo>
                    <a:pt x="53" y="183"/>
                  </a:lnTo>
                  <a:lnTo>
                    <a:pt x="54" y="183"/>
                  </a:lnTo>
                  <a:lnTo>
                    <a:pt x="54" y="183"/>
                  </a:lnTo>
                  <a:lnTo>
                    <a:pt x="54" y="182"/>
                  </a:lnTo>
                  <a:lnTo>
                    <a:pt x="55" y="182"/>
                  </a:lnTo>
                  <a:lnTo>
                    <a:pt x="55" y="181"/>
                  </a:lnTo>
                  <a:lnTo>
                    <a:pt x="56" y="181"/>
                  </a:lnTo>
                  <a:lnTo>
                    <a:pt x="56" y="180"/>
                  </a:lnTo>
                  <a:lnTo>
                    <a:pt x="57" y="180"/>
                  </a:lnTo>
                  <a:lnTo>
                    <a:pt x="57" y="179"/>
                  </a:lnTo>
                  <a:lnTo>
                    <a:pt x="58" y="179"/>
                  </a:lnTo>
                  <a:lnTo>
                    <a:pt x="58" y="178"/>
                  </a:lnTo>
                  <a:lnTo>
                    <a:pt x="59" y="177"/>
                  </a:lnTo>
                  <a:lnTo>
                    <a:pt x="59" y="176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3"/>
                  </a:lnTo>
                  <a:lnTo>
                    <a:pt x="61" y="173"/>
                  </a:lnTo>
                  <a:lnTo>
                    <a:pt x="61" y="172"/>
                  </a:lnTo>
                  <a:lnTo>
                    <a:pt x="58" y="172"/>
                  </a:lnTo>
                  <a:lnTo>
                    <a:pt x="57" y="172"/>
                  </a:lnTo>
                  <a:lnTo>
                    <a:pt x="56" y="172"/>
                  </a:lnTo>
                  <a:lnTo>
                    <a:pt x="56" y="171"/>
                  </a:lnTo>
                  <a:lnTo>
                    <a:pt x="54" y="171"/>
                  </a:lnTo>
                  <a:lnTo>
                    <a:pt x="54" y="172"/>
                  </a:lnTo>
                  <a:lnTo>
                    <a:pt x="52" y="172"/>
                  </a:lnTo>
                  <a:lnTo>
                    <a:pt x="51" y="172"/>
                  </a:lnTo>
                  <a:lnTo>
                    <a:pt x="50" y="172"/>
                  </a:lnTo>
                  <a:lnTo>
                    <a:pt x="49" y="172"/>
                  </a:lnTo>
                  <a:lnTo>
                    <a:pt x="48" y="172"/>
                  </a:lnTo>
                  <a:lnTo>
                    <a:pt x="48" y="171"/>
                  </a:lnTo>
                  <a:lnTo>
                    <a:pt x="49" y="171"/>
                  </a:lnTo>
                  <a:lnTo>
                    <a:pt x="50" y="171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2" y="170"/>
                  </a:lnTo>
                  <a:lnTo>
                    <a:pt x="52" y="169"/>
                  </a:lnTo>
                  <a:lnTo>
                    <a:pt x="52" y="168"/>
                  </a:lnTo>
                  <a:lnTo>
                    <a:pt x="51" y="168"/>
                  </a:lnTo>
                  <a:lnTo>
                    <a:pt x="51" y="167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2" y="166"/>
                  </a:lnTo>
                  <a:lnTo>
                    <a:pt x="52" y="165"/>
                  </a:lnTo>
                  <a:lnTo>
                    <a:pt x="52" y="164"/>
                  </a:lnTo>
                  <a:lnTo>
                    <a:pt x="52" y="163"/>
                  </a:lnTo>
                  <a:lnTo>
                    <a:pt x="51" y="163"/>
                  </a:lnTo>
                  <a:lnTo>
                    <a:pt x="51" y="162"/>
                  </a:lnTo>
                  <a:lnTo>
                    <a:pt x="51" y="161"/>
                  </a:lnTo>
                  <a:lnTo>
                    <a:pt x="50" y="161"/>
                  </a:lnTo>
                  <a:lnTo>
                    <a:pt x="50" y="160"/>
                  </a:lnTo>
                  <a:lnTo>
                    <a:pt x="51" y="159"/>
                  </a:lnTo>
                  <a:lnTo>
                    <a:pt x="51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3" y="156"/>
                  </a:lnTo>
                  <a:lnTo>
                    <a:pt x="54" y="156"/>
                  </a:lnTo>
                  <a:lnTo>
                    <a:pt x="53" y="154"/>
                  </a:lnTo>
                  <a:lnTo>
                    <a:pt x="53" y="151"/>
                  </a:lnTo>
                  <a:lnTo>
                    <a:pt x="54" y="151"/>
                  </a:lnTo>
                  <a:lnTo>
                    <a:pt x="63" y="152"/>
                  </a:lnTo>
                  <a:lnTo>
                    <a:pt x="67" y="152"/>
                  </a:lnTo>
                  <a:lnTo>
                    <a:pt x="67" y="151"/>
                  </a:lnTo>
                  <a:lnTo>
                    <a:pt x="67" y="150"/>
                  </a:lnTo>
                  <a:lnTo>
                    <a:pt x="68" y="145"/>
                  </a:lnTo>
                  <a:lnTo>
                    <a:pt x="68" y="140"/>
                  </a:lnTo>
                  <a:lnTo>
                    <a:pt x="68" y="138"/>
                  </a:lnTo>
                  <a:lnTo>
                    <a:pt x="68" y="136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68" y="121"/>
                  </a:lnTo>
                  <a:lnTo>
                    <a:pt x="68" y="119"/>
                  </a:lnTo>
                  <a:lnTo>
                    <a:pt x="68" y="117"/>
                  </a:lnTo>
                  <a:lnTo>
                    <a:pt x="68" y="116"/>
                  </a:lnTo>
                  <a:lnTo>
                    <a:pt x="73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9" y="116"/>
                  </a:lnTo>
                  <a:lnTo>
                    <a:pt x="82" y="116"/>
                  </a:lnTo>
                  <a:lnTo>
                    <a:pt x="83" y="116"/>
                  </a:lnTo>
                  <a:lnTo>
                    <a:pt x="89" y="116"/>
                  </a:lnTo>
                  <a:lnTo>
                    <a:pt x="89" y="119"/>
                  </a:lnTo>
                  <a:lnTo>
                    <a:pt x="89" y="123"/>
                  </a:lnTo>
                  <a:lnTo>
                    <a:pt x="89" y="126"/>
                  </a:lnTo>
                  <a:lnTo>
                    <a:pt x="89" y="127"/>
                  </a:lnTo>
                  <a:lnTo>
                    <a:pt x="89" y="130"/>
                  </a:lnTo>
                  <a:lnTo>
                    <a:pt x="89" y="131"/>
                  </a:lnTo>
                  <a:lnTo>
                    <a:pt x="89" y="132"/>
                  </a:lnTo>
                  <a:lnTo>
                    <a:pt x="89" y="133"/>
                  </a:lnTo>
                  <a:lnTo>
                    <a:pt x="89" y="136"/>
                  </a:lnTo>
                  <a:lnTo>
                    <a:pt x="89" y="137"/>
                  </a:lnTo>
                  <a:lnTo>
                    <a:pt x="89" y="138"/>
                  </a:lnTo>
                  <a:lnTo>
                    <a:pt x="89" y="137"/>
                  </a:lnTo>
                  <a:lnTo>
                    <a:pt x="90" y="137"/>
                  </a:lnTo>
                  <a:lnTo>
                    <a:pt x="90" y="136"/>
                  </a:lnTo>
                  <a:lnTo>
                    <a:pt x="91" y="136"/>
                  </a:lnTo>
                  <a:lnTo>
                    <a:pt x="92" y="136"/>
                  </a:lnTo>
                  <a:lnTo>
                    <a:pt x="93" y="136"/>
                  </a:lnTo>
                  <a:lnTo>
                    <a:pt x="93" y="135"/>
                  </a:lnTo>
                  <a:lnTo>
                    <a:pt x="94" y="135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6" y="136"/>
                  </a:lnTo>
                  <a:lnTo>
                    <a:pt x="96" y="135"/>
                  </a:lnTo>
                  <a:lnTo>
                    <a:pt x="97" y="135"/>
                  </a:lnTo>
                  <a:lnTo>
                    <a:pt x="98" y="135"/>
                  </a:lnTo>
                  <a:lnTo>
                    <a:pt x="99" y="135"/>
                  </a:lnTo>
                  <a:lnTo>
                    <a:pt x="100" y="135"/>
                  </a:lnTo>
                  <a:lnTo>
                    <a:pt x="101" y="135"/>
                  </a:lnTo>
                  <a:lnTo>
                    <a:pt x="102" y="135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03" y="134"/>
                  </a:lnTo>
                  <a:lnTo>
                    <a:pt x="104" y="134"/>
                  </a:lnTo>
                  <a:lnTo>
                    <a:pt x="105" y="134"/>
                  </a:lnTo>
                  <a:lnTo>
                    <a:pt x="106" y="134"/>
                  </a:lnTo>
                  <a:lnTo>
                    <a:pt x="107" y="134"/>
                  </a:lnTo>
                  <a:lnTo>
                    <a:pt x="108" y="134"/>
                  </a:lnTo>
                  <a:lnTo>
                    <a:pt x="109" y="134"/>
                  </a:lnTo>
                  <a:lnTo>
                    <a:pt x="109" y="135"/>
                  </a:lnTo>
                  <a:lnTo>
                    <a:pt x="110" y="135"/>
                  </a:lnTo>
                  <a:lnTo>
                    <a:pt x="111" y="135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1" y="136"/>
                  </a:lnTo>
                  <a:lnTo>
                    <a:pt x="112" y="136"/>
                  </a:lnTo>
                  <a:lnTo>
                    <a:pt x="112" y="137"/>
                  </a:lnTo>
                  <a:lnTo>
                    <a:pt x="113" y="137"/>
                  </a:lnTo>
                  <a:lnTo>
                    <a:pt x="114" y="137"/>
                  </a:lnTo>
                  <a:lnTo>
                    <a:pt x="114" y="138"/>
                  </a:lnTo>
                  <a:lnTo>
                    <a:pt x="115" y="138"/>
                  </a:lnTo>
                  <a:lnTo>
                    <a:pt x="115" y="139"/>
                  </a:lnTo>
                  <a:lnTo>
                    <a:pt x="116" y="138"/>
                  </a:lnTo>
                  <a:lnTo>
                    <a:pt x="117" y="138"/>
                  </a:lnTo>
                  <a:lnTo>
                    <a:pt x="118" y="138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21" y="139"/>
                  </a:lnTo>
                  <a:lnTo>
                    <a:pt x="122" y="139"/>
                  </a:lnTo>
                  <a:lnTo>
                    <a:pt x="123" y="139"/>
                  </a:lnTo>
                  <a:lnTo>
                    <a:pt x="124" y="139"/>
                  </a:lnTo>
                  <a:lnTo>
                    <a:pt x="124" y="138"/>
                  </a:lnTo>
                  <a:lnTo>
                    <a:pt x="124" y="139"/>
                  </a:lnTo>
                  <a:lnTo>
                    <a:pt x="124" y="138"/>
                  </a:lnTo>
                  <a:lnTo>
                    <a:pt x="125" y="138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7" y="139"/>
                  </a:lnTo>
                  <a:lnTo>
                    <a:pt x="128" y="139"/>
                  </a:lnTo>
                  <a:lnTo>
                    <a:pt x="129" y="139"/>
                  </a:lnTo>
                  <a:lnTo>
                    <a:pt x="129" y="140"/>
                  </a:lnTo>
                  <a:lnTo>
                    <a:pt x="129" y="141"/>
                  </a:lnTo>
                  <a:lnTo>
                    <a:pt x="130" y="141"/>
                  </a:lnTo>
                  <a:lnTo>
                    <a:pt x="130" y="142"/>
                  </a:lnTo>
                  <a:lnTo>
                    <a:pt x="130" y="143"/>
                  </a:lnTo>
                  <a:lnTo>
                    <a:pt x="131" y="143"/>
                  </a:lnTo>
                  <a:lnTo>
                    <a:pt x="132" y="143"/>
                  </a:lnTo>
                  <a:lnTo>
                    <a:pt x="133" y="144"/>
                  </a:lnTo>
                  <a:lnTo>
                    <a:pt x="134" y="144"/>
                  </a:lnTo>
                  <a:lnTo>
                    <a:pt x="134" y="145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37" y="145"/>
                  </a:lnTo>
                  <a:lnTo>
                    <a:pt x="137" y="144"/>
                  </a:lnTo>
                  <a:lnTo>
                    <a:pt x="136" y="144"/>
                  </a:lnTo>
                  <a:lnTo>
                    <a:pt x="136" y="143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6" y="139"/>
                  </a:lnTo>
                  <a:lnTo>
                    <a:pt x="137" y="139"/>
                  </a:lnTo>
                  <a:lnTo>
                    <a:pt x="137" y="138"/>
                  </a:lnTo>
                  <a:lnTo>
                    <a:pt x="138" y="138"/>
                  </a:lnTo>
                  <a:lnTo>
                    <a:pt x="138" y="137"/>
                  </a:lnTo>
                  <a:lnTo>
                    <a:pt x="139" y="137"/>
                  </a:lnTo>
                  <a:lnTo>
                    <a:pt x="139" y="136"/>
                  </a:lnTo>
                  <a:lnTo>
                    <a:pt x="140" y="136"/>
                  </a:lnTo>
                  <a:lnTo>
                    <a:pt x="140" y="135"/>
                  </a:lnTo>
                  <a:lnTo>
                    <a:pt x="140" y="134"/>
                  </a:lnTo>
                  <a:lnTo>
                    <a:pt x="140" y="133"/>
                  </a:lnTo>
                  <a:lnTo>
                    <a:pt x="141" y="133"/>
                  </a:lnTo>
                  <a:lnTo>
                    <a:pt x="141" y="132"/>
                  </a:lnTo>
                  <a:lnTo>
                    <a:pt x="142" y="132"/>
                  </a:lnTo>
                  <a:lnTo>
                    <a:pt x="141" y="132"/>
                  </a:lnTo>
                  <a:lnTo>
                    <a:pt x="141" y="131"/>
                  </a:lnTo>
                  <a:lnTo>
                    <a:pt x="142" y="131"/>
                  </a:lnTo>
                  <a:lnTo>
                    <a:pt x="142" y="130"/>
                  </a:lnTo>
                  <a:lnTo>
                    <a:pt x="143" y="129"/>
                  </a:lnTo>
                  <a:lnTo>
                    <a:pt x="144" y="129"/>
                  </a:lnTo>
                  <a:lnTo>
                    <a:pt x="144" y="128"/>
                  </a:lnTo>
                  <a:lnTo>
                    <a:pt x="145" y="128"/>
                  </a:lnTo>
                  <a:lnTo>
                    <a:pt x="146" y="128"/>
                  </a:lnTo>
                  <a:lnTo>
                    <a:pt x="146" y="127"/>
                  </a:lnTo>
                  <a:lnTo>
                    <a:pt x="147" y="127"/>
                  </a:lnTo>
                  <a:lnTo>
                    <a:pt x="147" y="126"/>
                  </a:lnTo>
                  <a:lnTo>
                    <a:pt x="148" y="126"/>
                  </a:lnTo>
                  <a:lnTo>
                    <a:pt x="148" y="125"/>
                  </a:lnTo>
                  <a:lnTo>
                    <a:pt x="149" y="125"/>
                  </a:lnTo>
                  <a:lnTo>
                    <a:pt x="149" y="124"/>
                  </a:lnTo>
                  <a:lnTo>
                    <a:pt x="150" y="124"/>
                  </a:lnTo>
                  <a:lnTo>
                    <a:pt x="150" y="123"/>
                  </a:lnTo>
                  <a:lnTo>
                    <a:pt x="150" y="122"/>
                  </a:lnTo>
                  <a:lnTo>
                    <a:pt x="151" y="122"/>
                  </a:lnTo>
                  <a:lnTo>
                    <a:pt x="151" y="122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2" y="120"/>
                  </a:lnTo>
                  <a:lnTo>
                    <a:pt x="153" y="120"/>
                  </a:lnTo>
                  <a:lnTo>
                    <a:pt x="154" y="120"/>
                  </a:lnTo>
                  <a:lnTo>
                    <a:pt x="154" y="119"/>
                  </a:lnTo>
                  <a:lnTo>
                    <a:pt x="155" y="119"/>
                  </a:lnTo>
                  <a:lnTo>
                    <a:pt x="155" y="118"/>
                  </a:lnTo>
                  <a:lnTo>
                    <a:pt x="155" y="117"/>
                  </a:lnTo>
                  <a:lnTo>
                    <a:pt x="156" y="117"/>
                  </a:lnTo>
                  <a:lnTo>
                    <a:pt x="156" y="117"/>
                  </a:lnTo>
                  <a:lnTo>
                    <a:pt x="157" y="117"/>
                  </a:lnTo>
                  <a:lnTo>
                    <a:pt x="157" y="116"/>
                  </a:lnTo>
                  <a:lnTo>
                    <a:pt x="158" y="116"/>
                  </a:lnTo>
                  <a:lnTo>
                    <a:pt x="158" y="115"/>
                  </a:lnTo>
                  <a:lnTo>
                    <a:pt x="158" y="114"/>
                  </a:lnTo>
                  <a:lnTo>
                    <a:pt x="159" y="114"/>
                  </a:lnTo>
                  <a:lnTo>
                    <a:pt x="159" y="113"/>
                  </a:lnTo>
                  <a:lnTo>
                    <a:pt x="160" y="113"/>
                  </a:lnTo>
                  <a:lnTo>
                    <a:pt x="160" y="112"/>
                  </a:lnTo>
                  <a:lnTo>
                    <a:pt x="161" y="112"/>
                  </a:lnTo>
                  <a:lnTo>
                    <a:pt x="161" y="111"/>
                  </a:lnTo>
                  <a:lnTo>
                    <a:pt x="160" y="111"/>
                  </a:lnTo>
                  <a:lnTo>
                    <a:pt x="161" y="111"/>
                  </a:lnTo>
                  <a:lnTo>
                    <a:pt x="161" y="110"/>
                  </a:lnTo>
                  <a:lnTo>
                    <a:pt x="161" y="109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3" y="106"/>
                  </a:lnTo>
                  <a:lnTo>
                    <a:pt x="164" y="106"/>
                  </a:lnTo>
                  <a:lnTo>
                    <a:pt x="164" y="105"/>
                  </a:lnTo>
                  <a:lnTo>
                    <a:pt x="165" y="104"/>
                  </a:lnTo>
                  <a:lnTo>
                    <a:pt x="166" y="104"/>
                  </a:lnTo>
                  <a:lnTo>
                    <a:pt x="167" y="104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1" y="102"/>
                  </a:lnTo>
                  <a:lnTo>
                    <a:pt x="171" y="101"/>
                  </a:lnTo>
                  <a:lnTo>
                    <a:pt x="172" y="101"/>
                  </a:lnTo>
                  <a:lnTo>
                    <a:pt x="172" y="100"/>
                  </a:lnTo>
                  <a:lnTo>
                    <a:pt x="173" y="100"/>
                  </a:lnTo>
                  <a:lnTo>
                    <a:pt x="173" y="99"/>
                  </a:lnTo>
                  <a:lnTo>
                    <a:pt x="174" y="99"/>
                  </a:lnTo>
                  <a:lnTo>
                    <a:pt x="175" y="99"/>
                  </a:lnTo>
                  <a:lnTo>
                    <a:pt x="176" y="99"/>
                  </a:lnTo>
                  <a:lnTo>
                    <a:pt x="176" y="98"/>
                  </a:lnTo>
                  <a:lnTo>
                    <a:pt x="176" y="99"/>
                  </a:lnTo>
                  <a:lnTo>
                    <a:pt x="177" y="99"/>
                  </a:lnTo>
                  <a:lnTo>
                    <a:pt x="177" y="98"/>
                  </a:lnTo>
                  <a:lnTo>
                    <a:pt x="178" y="98"/>
                  </a:lnTo>
                  <a:lnTo>
                    <a:pt x="178" y="97"/>
                  </a:lnTo>
                  <a:lnTo>
                    <a:pt x="179" y="97"/>
                  </a:lnTo>
                  <a:lnTo>
                    <a:pt x="179" y="96"/>
                  </a:lnTo>
                  <a:lnTo>
                    <a:pt x="180" y="96"/>
                  </a:lnTo>
                  <a:lnTo>
                    <a:pt x="181" y="96"/>
                  </a:lnTo>
                  <a:lnTo>
                    <a:pt x="181" y="95"/>
                  </a:lnTo>
                  <a:lnTo>
                    <a:pt x="182" y="95"/>
                  </a:lnTo>
                  <a:lnTo>
                    <a:pt x="182" y="94"/>
                  </a:lnTo>
                  <a:lnTo>
                    <a:pt x="182" y="95"/>
                  </a:lnTo>
                  <a:lnTo>
                    <a:pt x="182" y="94"/>
                  </a:lnTo>
                  <a:lnTo>
                    <a:pt x="183" y="94"/>
                  </a:lnTo>
                  <a:lnTo>
                    <a:pt x="184" y="94"/>
                  </a:lnTo>
                  <a:lnTo>
                    <a:pt x="185" y="94"/>
                  </a:lnTo>
                  <a:lnTo>
                    <a:pt x="185" y="93"/>
                  </a:lnTo>
                  <a:lnTo>
                    <a:pt x="186" y="93"/>
                  </a:lnTo>
                  <a:lnTo>
                    <a:pt x="186" y="92"/>
                  </a:lnTo>
                  <a:lnTo>
                    <a:pt x="187" y="92"/>
                  </a:lnTo>
                  <a:lnTo>
                    <a:pt x="188" y="92"/>
                  </a:lnTo>
                  <a:lnTo>
                    <a:pt x="188" y="91"/>
                  </a:lnTo>
                  <a:lnTo>
                    <a:pt x="188" y="90"/>
                  </a:lnTo>
                  <a:lnTo>
                    <a:pt x="189" y="90"/>
                  </a:lnTo>
                  <a:lnTo>
                    <a:pt x="190" y="90"/>
                  </a:lnTo>
                  <a:lnTo>
                    <a:pt x="191" y="90"/>
                  </a:lnTo>
                  <a:lnTo>
                    <a:pt x="191" y="89"/>
                  </a:lnTo>
                  <a:lnTo>
                    <a:pt x="192" y="89"/>
                  </a:lnTo>
                  <a:lnTo>
                    <a:pt x="193" y="89"/>
                  </a:lnTo>
                  <a:lnTo>
                    <a:pt x="193" y="88"/>
                  </a:lnTo>
                  <a:lnTo>
                    <a:pt x="193" y="87"/>
                  </a:lnTo>
                  <a:lnTo>
                    <a:pt x="193" y="86"/>
                  </a:lnTo>
                  <a:lnTo>
                    <a:pt x="193" y="85"/>
                  </a:lnTo>
                  <a:lnTo>
                    <a:pt x="193" y="84"/>
                  </a:lnTo>
                  <a:lnTo>
                    <a:pt x="194" y="84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8" y="83"/>
                  </a:lnTo>
                  <a:lnTo>
                    <a:pt x="199" y="83"/>
                  </a:lnTo>
                  <a:lnTo>
                    <a:pt x="199" y="83"/>
                  </a:lnTo>
                  <a:lnTo>
                    <a:pt x="202" y="83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7" y="83"/>
                  </a:lnTo>
                  <a:lnTo>
                    <a:pt x="211" y="83"/>
                  </a:lnTo>
                  <a:lnTo>
                    <a:pt x="214" y="83"/>
                  </a:lnTo>
                  <a:lnTo>
                    <a:pt x="215" y="84"/>
                  </a:lnTo>
                  <a:lnTo>
                    <a:pt x="218" y="84"/>
                  </a:lnTo>
                  <a:lnTo>
                    <a:pt x="219" y="84"/>
                  </a:lnTo>
                  <a:lnTo>
                    <a:pt x="221" y="84"/>
                  </a:lnTo>
                  <a:lnTo>
                    <a:pt x="222" y="84"/>
                  </a:lnTo>
                  <a:lnTo>
                    <a:pt x="223" y="84"/>
                  </a:lnTo>
                  <a:lnTo>
                    <a:pt x="226" y="84"/>
                  </a:lnTo>
                  <a:lnTo>
                    <a:pt x="227" y="84"/>
                  </a:lnTo>
                  <a:lnTo>
                    <a:pt x="228" y="84"/>
                  </a:lnTo>
                  <a:lnTo>
                    <a:pt x="229" y="84"/>
                  </a:lnTo>
                  <a:lnTo>
                    <a:pt x="230" y="84"/>
                  </a:lnTo>
                  <a:lnTo>
                    <a:pt x="231" y="84"/>
                  </a:lnTo>
                  <a:lnTo>
                    <a:pt x="233" y="84"/>
                  </a:lnTo>
                  <a:lnTo>
                    <a:pt x="236" y="84"/>
                  </a:lnTo>
                  <a:lnTo>
                    <a:pt x="238" y="84"/>
                  </a:lnTo>
                  <a:lnTo>
                    <a:pt x="239" y="84"/>
                  </a:lnTo>
                  <a:lnTo>
                    <a:pt x="241" y="84"/>
                  </a:lnTo>
                  <a:lnTo>
                    <a:pt x="242" y="84"/>
                  </a:lnTo>
                  <a:lnTo>
                    <a:pt x="244" y="84"/>
                  </a:lnTo>
                  <a:lnTo>
                    <a:pt x="245" y="84"/>
                  </a:lnTo>
                  <a:lnTo>
                    <a:pt x="247" y="84"/>
                  </a:lnTo>
                  <a:lnTo>
                    <a:pt x="247" y="84"/>
                  </a:lnTo>
                  <a:lnTo>
                    <a:pt x="248" y="84"/>
                  </a:lnTo>
                  <a:lnTo>
                    <a:pt x="249" y="84"/>
                  </a:lnTo>
                  <a:lnTo>
                    <a:pt x="250" y="84"/>
                  </a:lnTo>
                  <a:lnTo>
                    <a:pt x="252" y="84"/>
                  </a:lnTo>
                  <a:lnTo>
                    <a:pt x="253" y="84"/>
                  </a:lnTo>
                  <a:lnTo>
                    <a:pt x="254" y="84"/>
                  </a:lnTo>
                  <a:lnTo>
                    <a:pt x="256" y="84"/>
                  </a:lnTo>
                  <a:lnTo>
                    <a:pt x="257" y="84"/>
                  </a:lnTo>
                  <a:lnTo>
                    <a:pt x="259" y="84"/>
                  </a:lnTo>
                  <a:lnTo>
                    <a:pt x="262" y="84"/>
                  </a:lnTo>
                  <a:lnTo>
                    <a:pt x="264" y="84"/>
                  </a:lnTo>
                  <a:lnTo>
                    <a:pt x="265" y="84"/>
                  </a:lnTo>
                  <a:lnTo>
                    <a:pt x="268" y="84"/>
                  </a:lnTo>
                  <a:lnTo>
                    <a:pt x="271" y="84"/>
                  </a:lnTo>
                  <a:lnTo>
                    <a:pt x="271" y="85"/>
                  </a:lnTo>
                  <a:lnTo>
                    <a:pt x="271" y="87"/>
                  </a:lnTo>
                  <a:lnTo>
                    <a:pt x="277" y="88"/>
                  </a:lnTo>
                  <a:lnTo>
                    <a:pt x="278" y="88"/>
                  </a:lnTo>
                  <a:lnTo>
                    <a:pt x="279" y="88"/>
                  </a:lnTo>
                  <a:lnTo>
                    <a:pt x="279" y="87"/>
                  </a:lnTo>
                  <a:lnTo>
                    <a:pt x="279" y="84"/>
                  </a:lnTo>
                  <a:lnTo>
                    <a:pt x="281" y="84"/>
                  </a:lnTo>
                  <a:lnTo>
                    <a:pt x="282" y="84"/>
                  </a:lnTo>
                  <a:lnTo>
                    <a:pt x="284" y="84"/>
                  </a:lnTo>
                  <a:lnTo>
                    <a:pt x="285" y="84"/>
                  </a:lnTo>
                  <a:lnTo>
                    <a:pt x="286" y="84"/>
                  </a:lnTo>
                  <a:lnTo>
                    <a:pt x="290" y="84"/>
                  </a:lnTo>
                  <a:lnTo>
                    <a:pt x="291" y="84"/>
                  </a:lnTo>
                  <a:lnTo>
                    <a:pt x="292" y="84"/>
                  </a:lnTo>
                  <a:lnTo>
                    <a:pt x="293" y="84"/>
                  </a:lnTo>
                  <a:lnTo>
                    <a:pt x="294" y="84"/>
                  </a:lnTo>
                  <a:lnTo>
                    <a:pt x="295" y="84"/>
                  </a:lnTo>
                  <a:lnTo>
                    <a:pt x="298" y="84"/>
                  </a:lnTo>
                  <a:lnTo>
                    <a:pt x="299" y="84"/>
                  </a:lnTo>
                  <a:lnTo>
                    <a:pt x="305" y="84"/>
                  </a:lnTo>
                  <a:lnTo>
                    <a:pt x="307" y="84"/>
                  </a:lnTo>
                  <a:lnTo>
                    <a:pt x="308" y="84"/>
                  </a:lnTo>
                  <a:lnTo>
                    <a:pt x="311" y="84"/>
                  </a:lnTo>
                  <a:lnTo>
                    <a:pt x="312" y="84"/>
                  </a:lnTo>
                  <a:lnTo>
                    <a:pt x="313" y="84"/>
                  </a:lnTo>
                  <a:lnTo>
                    <a:pt x="314" y="84"/>
                  </a:lnTo>
                  <a:lnTo>
                    <a:pt x="316" y="85"/>
                  </a:lnTo>
                  <a:lnTo>
                    <a:pt x="319" y="85"/>
                  </a:lnTo>
                  <a:lnTo>
                    <a:pt x="320" y="85"/>
                  </a:lnTo>
                  <a:lnTo>
                    <a:pt x="320" y="86"/>
                  </a:lnTo>
                  <a:lnTo>
                    <a:pt x="320" y="87"/>
                  </a:lnTo>
                  <a:lnTo>
                    <a:pt x="320" y="89"/>
                  </a:lnTo>
                  <a:lnTo>
                    <a:pt x="320" y="90"/>
                  </a:lnTo>
                  <a:lnTo>
                    <a:pt x="320" y="91"/>
                  </a:lnTo>
                  <a:lnTo>
                    <a:pt x="320" y="96"/>
                  </a:lnTo>
                  <a:lnTo>
                    <a:pt x="320" y="100"/>
                  </a:lnTo>
                  <a:lnTo>
                    <a:pt x="320" y="104"/>
                  </a:lnTo>
                  <a:lnTo>
                    <a:pt x="315" y="104"/>
                  </a:lnTo>
                  <a:lnTo>
                    <a:pt x="315" y="106"/>
                  </a:lnTo>
                  <a:lnTo>
                    <a:pt x="315" y="109"/>
                  </a:lnTo>
                  <a:lnTo>
                    <a:pt x="318" y="109"/>
                  </a:lnTo>
                  <a:lnTo>
                    <a:pt x="318" y="111"/>
                  </a:lnTo>
                  <a:lnTo>
                    <a:pt x="319" y="111"/>
                  </a:lnTo>
                  <a:lnTo>
                    <a:pt x="319" y="113"/>
                  </a:lnTo>
                  <a:lnTo>
                    <a:pt x="319" y="114"/>
                  </a:lnTo>
                  <a:lnTo>
                    <a:pt x="319" y="115"/>
                  </a:lnTo>
                  <a:lnTo>
                    <a:pt x="319" y="116"/>
                  </a:lnTo>
                  <a:lnTo>
                    <a:pt x="319" y="117"/>
                  </a:lnTo>
                  <a:lnTo>
                    <a:pt x="319" y="117"/>
                  </a:lnTo>
                  <a:lnTo>
                    <a:pt x="319" y="118"/>
                  </a:lnTo>
                  <a:lnTo>
                    <a:pt x="319" y="120"/>
                  </a:lnTo>
                  <a:lnTo>
                    <a:pt x="319" y="121"/>
                  </a:lnTo>
                  <a:lnTo>
                    <a:pt x="319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19" y="125"/>
                  </a:lnTo>
                  <a:lnTo>
                    <a:pt x="319" y="126"/>
                  </a:lnTo>
                  <a:lnTo>
                    <a:pt x="319" y="128"/>
                  </a:lnTo>
                  <a:lnTo>
                    <a:pt x="319" y="129"/>
                  </a:lnTo>
                  <a:lnTo>
                    <a:pt x="319" y="130"/>
                  </a:lnTo>
                  <a:lnTo>
                    <a:pt x="319" y="131"/>
                  </a:lnTo>
                  <a:lnTo>
                    <a:pt x="319" y="132"/>
                  </a:lnTo>
                  <a:lnTo>
                    <a:pt x="319" y="133"/>
                  </a:lnTo>
                  <a:lnTo>
                    <a:pt x="319" y="134"/>
                  </a:lnTo>
                  <a:lnTo>
                    <a:pt x="320" y="135"/>
                  </a:lnTo>
                  <a:lnTo>
                    <a:pt x="319" y="135"/>
                  </a:lnTo>
                  <a:lnTo>
                    <a:pt x="319" y="137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1"/>
                  </a:lnTo>
                  <a:lnTo>
                    <a:pt x="319" y="142"/>
                  </a:lnTo>
                  <a:lnTo>
                    <a:pt x="319" y="143"/>
                  </a:lnTo>
                  <a:lnTo>
                    <a:pt x="319" y="144"/>
                  </a:lnTo>
                  <a:lnTo>
                    <a:pt x="319" y="145"/>
                  </a:lnTo>
                  <a:lnTo>
                    <a:pt x="319" y="151"/>
                  </a:lnTo>
                  <a:lnTo>
                    <a:pt x="319" y="152"/>
                  </a:lnTo>
                  <a:lnTo>
                    <a:pt x="319" y="153"/>
                  </a:lnTo>
                  <a:lnTo>
                    <a:pt x="319" y="155"/>
                  </a:lnTo>
                  <a:lnTo>
                    <a:pt x="319" y="156"/>
                  </a:lnTo>
                  <a:lnTo>
                    <a:pt x="319" y="157"/>
                  </a:lnTo>
                  <a:lnTo>
                    <a:pt x="319" y="159"/>
                  </a:lnTo>
                  <a:lnTo>
                    <a:pt x="319" y="166"/>
                  </a:lnTo>
                  <a:lnTo>
                    <a:pt x="319" y="166"/>
                  </a:lnTo>
                  <a:lnTo>
                    <a:pt x="319" y="167"/>
                  </a:lnTo>
                  <a:lnTo>
                    <a:pt x="319" y="169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20" y="172"/>
                  </a:lnTo>
                  <a:lnTo>
                    <a:pt x="321" y="172"/>
                  </a:lnTo>
                  <a:lnTo>
                    <a:pt x="328" y="171"/>
                  </a:lnTo>
                  <a:lnTo>
                    <a:pt x="331" y="171"/>
                  </a:lnTo>
                  <a:lnTo>
                    <a:pt x="332" y="171"/>
                  </a:lnTo>
                  <a:lnTo>
                    <a:pt x="332" y="172"/>
                  </a:lnTo>
                  <a:lnTo>
                    <a:pt x="333" y="172"/>
                  </a:lnTo>
                  <a:lnTo>
                    <a:pt x="334" y="172"/>
                  </a:lnTo>
                  <a:lnTo>
                    <a:pt x="336" y="172"/>
                  </a:lnTo>
                  <a:lnTo>
                    <a:pt x="338" y="172"/>
                  </a:lnTo>
                  <a:lnTo>
                    <a:pt x="340" y="172"/>
                  </a:lnTo>
                  <a:lnTo>
                    <a:pt x="342" y="172"/>
                  </a:lnTo>
                  <a:lnTo>
                    <a:pt x="343" y="172"/>
                  </a:lnTo>
                  <a:lnTo>
                    <a:pt x="344" y="172"/>
                  </a:lnTo>
                  <a:lnTo>
                    <a:pt x="344" y="171"/>
                  </a:lnTo>
                  <a:lnTo>
                    <a:pt x="344" y="168"/>
                  </a:lnTo>
                  <a:lnTo>
                    <a:pt x="344" y="167"/>
                  </a:lnTo>
                  <a:lnTo>
                    <a:pt x="346" y="167"/>
                  </a:lnTo>
                  <a:lnTo>
                    <a:pt x="348" y="167"/>
                  </a:lnTo>
                  <a:lnTo>
                    <a:pt x="348" y="168"/>
                  </a:lnTo>
                  <a:lnTo>
                    <a:pt x="348" y="172"/>
                  </a:lnTo>
                  <a:lnTo>
                    <a:pt x="351" y="172"/>
                  </a:lnTo>
                  <a:lnTo>
                    <a:pt x="352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0" y="172"/>
                  </a:lnTo>
                  <a:lnTo>
                    <a:pt x="363" y="172"/>
                  </a:lnTo>
                  <a:lnTo>
                    <a:pt x="364" y="172"/>
                  </a:lnTo>
                  <a:lnTo>
                    <a:pt x="366" y="172"/>
                  </a:lnTo>
                  <a:lnTo>
                    <a:pt x="371" y="172"/>
                  </a:lnTo>
                  <a:lnTo>
                    <a:pt x="374" y="172"/>
                  </a:lnTo>
                  <a:lnTo>
                    <a:pt x="378" y="172"/>
                  </a:lnTo>
                  <a:lnTo>
                    <a:pt x="380" y="172"/>
                  </a:lnTo>
                  <a:lnTo>
                    <a:pt x="381" y="172"/>
                  </a:lnTo>
                  <a:lnTo>
                    <a:pt x="387" y="172"/>
                  </a:lnTo>
                  <a:lnTo>
                    <a:pt x="390" y="172"/>
                  </a:lnTo>
                  <a:lnTo>
                    <a:pt x="391" y="172"/>
                  </a:lnTo>
                  <a:lnTo>
                    <a:pt x="393" y="172"/>
                  </a:lnTo>
                  <a:lnTo>
                    <a:pt x="394" y="172"/>
                  </a:lnTo>
                  <a:lnTo>
                    <a:pt x="394" y="171"/>
                  </a:lnTo>
                  <a:lnTo>
                    <a:pt x="394" y="168"/>
                  </a:lnTo>
                  <a:lnTo>
                    <a:pt x="399" y="168"/>
                  </a:lnTo>
                  <a:lnTo>
                    <a:pt x="402" y="168"/>
                  </a:lnTo>
                  <a:lnTo>
                    <a:pt x="403" y="168"/>
                  </a:lnTo>
                  <a:lnTo>
                    <a:pt x="403" y="167"/>
                  </a:lnTo>
                  <a:lnTo>
                    <a:pt x="403" y="165"/>
                  </a:lnTo>
                  <a:lnTo>
                    <a:pt x="404" y="164"/>
                  </a:lnTo>
                  <a:lnTo>
                    <a:pt x="406" y="165"/>
                  </a:lnTo>
                  <a:lnTo>
                    <a:pt x="411" y="165"/>
                  </a:lnTo>
                  <a:lnTo>
                    <a:pt x="411" y="168"/>
                  </a:lnTo>
                  <a:lnTo>
                    <a:pt x="412" y="168"/>
                  </a:lnTo>
                  <a:lnTo>
                    <a:pt x="415" y="168"/>
                  </a:lnTo>
                  <a:lnTo>
                    <a:pt x="416" y="168"/>
                  </a:lnTo>
                  <a:lnTo>
                    <a:pt x="418" y="168"/>
                  </a:lnTo>
                  <a:lnTo>
                    <a:pt x="423" y="168"/>
                  </a:lnTo>
                  <a:lnTo>
                    <a:pt x="424" y="168"/>
                  </a:lnTo>
                  <a:lnTo>
                    <a:pt x="427" y="168"/>
                  </a:lnTo>
                  <a:lnTo>
                    <a:pt x="428" y="169"/>
                  </a:lnTo>
                  <a:lnTo>
                    <a:pt x="428" y="170"/>
                  </a:lnTo>
                  <a:lnTo>
                    <a:pt x="429" y="171"/>
                  </a:lnTo>
                  <a:lnTo>
                    <a:pt x="430" y="171"/>
                  </a:lnTo>
                  <a:lnTo>
                    <a:pt x="430" y="172"/>
                  </a:lnTo>
                  <a:lnTo>
                    <a:pt x="430" y="173"/>
                  </a:lnTo>
                  <a:lnTo>
                    <a:pt x="431" y="174"/>
                  </a:lnTo>
                  <a:lnTo>
                    <a:pt x="432" y="174"/>
                  </a:lnTo>
                  <a:lnTo>
                    <a:pt x="432" y="175"/>
                  </a:lnTo>
                  <a:lnTo>
                    <a:pt x="431" y="175"/>
                  </a:lnTo>
                  <a:lnTo>
                    <a:pt x="431" y="176"/>
                  </a:lnTo>
                  <a:lnTo>
                    <a:pt x="431" y="177"/>
                  </a:lnTo>
                  <a:lnTo>
                    <a:pt x="429" y="177"/>
                  </a:lnTo>
                  <a:lnTo>
                    <a:pt x="429" y="176"/>
                  </a:lnTo>
                  <a:lnTo>
                    <a:pt x="428" y="176"/>
                  </a:lnTo>
                  <a:lnTo>
                    <a:pt x="428" y="177"/>
                  </a:lnTo>
                  <a:lnTo>
                    <a:pt x="428" y="178"/>
                  </a:lnTo>
                  <a:lnTo>
                    <a:pt x="429" y="178"/>
                  </a:lnTo>
                  <a:lnTo>
                    <a:pt x="433" y="179"/>
                  </a:lnTo>
                  <a:lnTo>
                    <a:pt x="433" y="178"/>
                  </a:lnTo>
                  <a:lnTo>
                    <a:pt x="434" y="178"/>
                  </a:lnTo>
                  <a:lnTo>
                    <a:pt x="434" y="177"/>
                  </a:lnTo>
                  <a:lnTo>
                    <a:pt x="435" y="177"/>
                  </a:lnTo>
                  <a:lnTo>
                    <a:pt x="435" y="176"/>
                  </a:lnTo>
                  <a:lnTo>
                    <a:pt x="436" y="176"/>
                  </a:lnTo>
                  <a:lnTo>
                    <a:pt x="436" y="177"/>
                  </a:lnTo>
                  <a:lnTo>
                    <a:pt x="437" y="177"/>
                  </a:lnTo>
                  <a:lnTo>
                    <a:pt x="438" y="178"/>
                  </a:lnTo>
                  <a:lnTo>
                    <a:pt x="438" y="177"/>
                  </a:lnTo>
                  <a:lnTo>
                    <a:pt x="439" y="176"/>
                  </a:lnTo>
                  <a:lnTo>
                    <a:pt x="441" y="173"/>
                  </a:lnTo>
                  <a:lnTo>
                    <a:pt x="442" y="173"/>
                  </a:lnTo>
                  <a:lnTo>
                    <a:pt x="443" y="172"/>
                  </a:lnTo>
                  <a:lnTo>
                    <a:pt x="444" y="170"/>
                  </a:lnTo>
                  <a:lnTo>
                    <a:pt x="445" y="170"/>
                  </a:lnTo>
                  <a:lnTo>
                    <a:pt x="446" y="169"/>
                  </a:lnTo>
                  <a:lnTo>
                    <a:pt x="447" y="169"/>
                  </a:lnTo>
                  <a:lnTo>
                    <a:pt x="449" y="167"/>
                  </a:lnTo>
                  <a:lnTo>
                    <a:pt x="450" y="167"/>
                  </a:lnTo>
                  <a:lnTo>
                    <a:pt x="449" y="166"/>
                  </a:lnTo>
                  <a:lnTo>
                    <a:pt x="451" y="164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6" y="158"/>
                  </a:lnTo>
                  <a:lnTo>
                    <a:pt x="445" y="158"/>
                  </a:lnTo>
                  <a:lnTo>
                    <a:pt x="443" y="156"/>
                  </a:lnTo>
                  <a:lnTo>
                    <a:pt x="442" y="155"/>
                  </a:lnTo>
                  <a:lnTo>
                    <a:pt x="444" y="154"/>
                  </a:lnTo>
                  <a:lnTo>
                    <a:pt x="445" y="153"/>
                  </a:lnTo>
                  <a:lnTo>
                    <a:pt x="445" y="152"/>
                  </a:lnTo>
                  <a:lnTo>
                    <a:pt x="448" y="149"/>
                  </a:lnTo>
                  <a:lnTo>
                    <a:pt x="449" y="149"/>
                  </a:lnTo>
                  <a:lnTo>
                    <a:pt x="449" y="148"/>
                  </a:lnTo>
                  <a:lnTo>
                    <a:pt x="450" y="147"/>
                  </a:lnTo>
                  <a:lnTo>
                    <a:pt x="452" y="146"/>
                  </a:lnTo>
                  <a:lnTo>
                    <a:pt x="453" y="145"/>
                  </a:lnTo>
                  <a:lnTo>
                    <a:pt x="455" y="142"/>
                  </a:lnTo>
                  <a:lnTo>
                    <a:pt x="456" y="142"/>
                  </a:lnTo>
                  <a:lnTo>
                    <a:pt x="457" y="141"/>
                  </a:lnTo>
                  <a:lnTo>
                    <a:pt x="457" y="140"/>
                  </a:lnTo>
                  <a:lnTo>
                    <a:pt x="452" y="134"/>
                  </a:lnTo>
                  <a:lnTo>
                    <a:pt x="451" y="134"/>
                  </a:lnTo>
                  <a:lnTo>
                    <a:pt x="450" y="133"/>
                  </a:lnTo>
                  <a:lnTo>
                    <a:pt x="448" y="131"/>
                  </a:lnTo>
                  <a:lnTo>
                    <a:pt x="447" y="130"/>
                  </a:lnTo>
                  <a:lnTo>
                    <a:pt x="445" y="128"/>
                  </a:lnTo>
                  <a:lnTo>
                    <a:pt x="444" y="127"/>
                  </a:lnTo>
                  <a:lnTo>
                    <a:pt x="443" y="126"/>
                  </a:lnTo>
                  <a:lnTo>
                    <a:pt x="442" y="125"/>
                  </a:lnTo>
                  <a:lnTo>
                    <a:pt x="440" y="123"/>
                  </a:lnTo>
                  <a:lnTo>
                    <a:pt x="439" y="122"/>
                  </a:lnTo>
                  <a:lnTo>
                    <a:pt x="439" y="122"/>
                  </a:lnTo>
                  <a:lnTo>
                    <a:pt x="439" y="121"/>
                  </a:lnTo>
                  <a:lnTo>
                    <a:pt x="436" y="118"/>
                  </a:lnTo>
                  <a:lnTo>
                    <a:pt x="433" y="116"/>
                  </a:lnTo>
                  <a:lnTo>
                    <a:pt x="432" y="115"/>
                  </a:lnTo>
                  <a:lnTo>
                    <a:pt x="429" y="112"/>
                  </a:lnTo>
                  <a:lnTo>
                    <a:pt x="428" y="111"/>
                  </a:lnTo>
                  <a:lnTo>
                    <a:pt x="427" y="110"/>
                  </a:lnTo>
                  <a:lnTo>
                    <a:pt x="424" y="107"/>
                  </a:lnTo>
                  <a:lnTo>
                    <a:pt x="422" y="105"/>
                  </a:lnTo>
                  <a:lnTo>
                    <a:pt x="421" y="105"/>
                  </a:lnTo>
                  <a:lnTo>
                    <a:pt x="421" y="104"/>
                  </a:lnTo>
                  <a:lnTo>
                    <a:pt x="422" y="104"/>
                  </a:lnTo>
                  <a:lnTo>
                    <a:pt x="425" y="101"/>
                  </a:lnTo>
                  <a:lnTo>
                    <a:pt x="425" y="100"/>
                  </a:lnTo>
                  <a:lnTo>
                    <a:pt x="428" y="98"/>
                  </a:lnTo>
                  <a:lnTo>
                    <a:pt x="431" y="95"/>
                  </a:lnTo>
                  <a:lnTo>
                    <a:pt x="432" y="93"/>
                  </a:lnTo>
                  <a:lnTo>
                    <a:pt x="433" y="93"/>
                  </a:lnTo>
                  <a:lnTo>
                    <a:pt x="433" y="92"/>
                  </a:lnTo>
                  <a:lnTo>
                    <a:pt x="435" y="91"/>
                  </a:lnTo>
                  <a:lnTo>
                    <a:pt x="436" y="89"/>
                  </a:lnTo>
                  <a:lnTo>
                    <a:pt x="435" y="88"/>
                  </a:lnTo>
                  <a:lnTo>
                    <a:pt x="435" y="87"/>
                  </a:lnTo>
                  <a:lnTo>
                    <a:pt x="434" y="87"/>
                  </a:lnTo>
                  <a:lnTo>
                    <a:pt x="434" y="86"/>
                  </a:lnTo>
                  <a:lnTo>
                    <a:pt x="437" y="83"/>
                  </a:lnTo>
                  <a:lnTo>
                    <a:pt x="439" y="86"/>
                  </a:lnTo>
                  <a:lnTo>
                    <a:pt x="440" y="85"/>
                  </a:lnTo>
                  <a:lnTo>
                    <a:pt x="442" y="83"/>
                  </a:lnTo>
                  <a:lnTo>
                    <a:pt x="443" y="82"/>
                  </a:lnTo>
                  <a:lnTo>
                    <a:pt x="444" y="81"/>
                  </a:lnTo>
                  <a:lnTo>
                    <a:pt x="445" y="80"/>
                  </a:lnTo>
                  <a:lnTo>
                    <a:pt x="447" y="78"/>
                  </a:lnTo>
                  <a:lnTo>
                    <a:pt x="448" y="77"/>
                  </a:lnTo>
                  <a:lnTo>
                    <a:pt x="450" y="75"/>
                  </a:lnTo>
                  <a:lnTo>
                    <a:pt x="451" y="74"/>
                  </a:lnTo>
                  <a:lnTo>
                    <a:pt x="452" y="73"/>
                  </a:lnTo>
                  <a:lnTo>
                    <a:pt x="453" y="72"/>
                  </a:lnTo>
                  <a:lnTo>
                    <a:pt x="454" y="71"/>
                  </a:lnTo>
                  <a:lnTo>
                    <a:pt x="455" y="71"/>
                  </a:lnTo>
                  <a:lnTo>
                    <a:pt x="459" y="67"/>
                  </a:lnTo>
                  <a:lnTo>
                    <a:pt x="460" y="66"/>
                  </a:lnTo>
                  <a:lnTo>
                    <a:pt x="459" y="65"/>
                  </a:lnTo>
                  <a:lnTo>
                    <a:pt x="456" y="62"/>
                  </a:lnTo>
                  <a:lnTo>
                    <a:pt x="455" y="61"/>
                  </a:lnTo>
                  <a:lnTo>
                    <a:pt x="454" y="60"/>
                  </a:lnTo>
                  <a:lnTo>
                    <a:pt x="453" y="59"/>
                  </a:lnTo>
                  <a:lnTo>
                    <a:pt x="451" y="57"/>
                  </a:lnTo>
                  <a:lnTo>
                    <a:pt x="452" y="56"/>
                  </a:lnTo>
                  <a:lnTo>
                    <a:pt x="452" y="55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8" y="49"/>
                  </a:lnTo>
                  <a:lnTo>
                    <a:pt x="459" y="49"/>
                  </a:lnTo>
                  <a:lnTo>
                    <a:pt x="460" y="49"/>
                  </a:lnTo>
                  <a:lnTo>
                    <a:pt x="460" y="48"/>
                  </a:lnTo>
                  <a:lnTo>
                    <a:pt x="463" y="45"/>
                  </a:lnTo>
                  <a:lnTo>
                    <a:pt x="464" y="44"/>
                  </a:lnTo>
                  <a:lnTo>
                    <a:pt x="466" y="42"/>
                  </a:lnTo>
                  <a:lnTo>
                    <a:pt x="468" y="40"/>
                  </a:lnTo>
                  <a:lnTo>
                    <a:pt x="468" y="39"/>
                  </a:lnTo>
                  <a:lnTo>
                    <a:pt x="469" y="39"/>
                  </a:lnTo>
                  <a:lnTo>
                    <a:pt x="470" y="38"/>
                  </a:lnTo>
                  <a:lnTo>
                    <a:pt x="473" y="35"/>
                  </a:lnTo>
                  <a:lnTo>
                    <a:pt x="474" y="34"/>
                  </a:lnTo>
                  <a:lnTo>
                    <a:pt x="475" y="33"/>
                  </a:lnTo>
                  <a:lnTo>
                    <a:pt x="477" y="31"/>
                  </a:lnTo>
                  <a:lnTo>
                    <a:pt x="480" y="28"/>
                  </a:lnTo>
                  <a:lnTo>
                    <a:pt x="481" y="27"/>
                  </a:lnTo>
                  <a:lnTo>
                    <a:pt x="483" y="25"/>
                  </a:lnTo>
                  <a:lnTo>
                    <a:pt x="485" y="22"/>
                  </a:lnTo>
                  <a:lnTo>
                    <a:pt x="486" y="21"/>
                  </a:lnTo>
                  <a:lnTo>
                    <a:pt x="487" y="20"/>
                  </a:lnTo>
                  <a:lnTo>
                    <a:pt x="488" y="20"/>
                  </a:lnTo>
                  <a:lnTo>
                    <a:pt x="489" y="19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2" y="16"/>
                  </a:lnTo>
                  <a:lnTo>
                    <a:pt x="495" y="13"/>
                  </a:lnTo>
                  <a:lnTo>
                    <a:pt x="499" y="9"/>
                  </a:lnTo>
                  <a:lnTo>
                    <a:pt x="502" y="6"/>
                  </a:lnTo>
                  <a:lnTo>
                    <a:pt x="503" y="5"/>
                  </a:lnTo>
                  <a:lnTo>
                    <a:pt x="505" y="3"/>
                  </a:lnTo>
                  <a:lnTo>
                    <a:pt x="507" y="1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1"/>
                  </a:lnTo>
                  <a:lnTo>
                    <a:pt x="511" y="3"/>
                  </a:lnTo>
                  <a:lnTo>
                    <a:pt x="514" y="6"/>
                  </a:lnTo>
                  <a:lnTo>
                    <a:pt x="516" y="8"/>
                  </a:lnTo>
                  <a:lnTo>
                    <a:pt x="517" y="8"/>
                  </a:lnTo>
                  <a:lnTo>
                    <a:pt x="520" y="12"/>
                  </a:lnTo>
                  <a:lnTo>
                    <a:pt x="523" y="15"/>
                  </a:lnTo>
                  <a:lnTo>
                    <a:pt x="525" y="18"/>
                  </a:lnTo>
                  <a:lnTo>
                    <a:pt x="525" y="19"/>
                  </a:lnTo>
                  <a:lnTo>
                    <a:pt x="525" y="20"/>
                  </a:lnTo>
                  <a:lnTo>
                    <a:pt x="526" y="20"/>
                  </a:lnTo>
                  <a:lnTo>
                    <a:pt x="526" y="20"/>
                  </a:lnTo>
                  <a:lnTo>
                    <a:pt x="526" y="21"/>
                  </a:lnTo>
                  <a:lnTo>
                    <a:pt x="527" y="21"/>
                  </a:lnTo>
                  <a:lnTo>
                    <a:pt x="527" y="23"/>
                  </a:lnTo>
                  <a:lnTo>
                    <a:pt x="528" y="23"/>
                  </a:lnTo>
                  <a:lnTo>
                    <a:pt x="528" y="24"/>
                  </a:lnTo>
                  <a:lnTo>
                    <a:pt x="529" y="25"/>
                  </a:lnTo>
                  <a:lnTo>
                    <a:pt x="529" y="27"/>
                  </a:lnTo>
                  <a:lnTo>
                    <a:pt x="530" y="27"/>
                  </a:lnTo>
                  <a:lnTo>
                    <a:pt x="530" y="28"/>
                  </a:lnTo>
                  <a:lnTo>
                    <a:pt x="530" y="29"/>
                  </a:lnTo>
                  <a:lnTo>
                    <a:pt x="531" y="30"/>
                  </a:lnTo>
                  <a:lnTo>
                    <a:pt x="532" y="33"/>
                  </a:lnTo>
                  <a:lnTo>
                    <a:pt x="533" y="35"/>
                  </a:lnTo>
                  <a:lnTo>
                    <a:pt x="535" y="39"/>
                  </a:lnTo>
                  <a:lnTo>
                    <a:pt x="535" y="41"/>
                  </a:lnTo>
                  <a:lnTo>
                    <a:pt x="536" y="43"/>
                  </a:lnTo>
                  <a:lnTo>
                    <a:pt x="537" y="45"/>
                  </a:lnTo>
                  <a:lnTo>
                    <a:pt x="537" y="46"/>
                  </a:lnTo>
                  <a:lnTo>
                    <a:pt x="538" y="47"/>
                  </a:lnTo>
                  <a:lnTo>
                    <a:pt x="540" y="52"/>
                  </a:lnTo>
                  <a:lnTo>
                    <a:pt x="540" y="53"/>
                  </a:lnTo>
                  <a:lnTo>
                    <a:pt x="541" y="53"/>
                  </a:lnTo>
                  <a:lnTo>
                    <a:pt x="542" y="57"/>
                  </a:lnTo>
                  <a:lnTo>
                    <a:pt x="544" y="60"/>
                  </a:lnTo>
                  <a:lnTo>
                    <a:pt x="544" y="61"/>
                  </a:lnTo>
                  <a:lnTo>
                    <a:pt x="545" y="62"/>
                  </a:lnTo>
                  <a:lnTo>
                    <a:pt x="546" y="65"/>
                  </a:lnTo>
                  <a:lnTo>
                    <a:pt x="548" y="69"/>
                  </a:lnTo>
                  <a:lnTo>
                    <a:pt x="549" y="70"/>
                  </a:lnTo>
                  <a:lnTo>
                    <a:pt x="549" y="71"/>
                  </a:lnTo>
                  <a:lnTo>
                    <a:pt x="551" y="74"/>
                  </a:lnTo>
                  <a:lnTo>
                    <a:pt x="551" y="76"/>
                  </a:lnTo>
                  <a:lnTo>
                    <a:pt x="552" y="76"/>
                  </a:lnTo>
                  <a:lnTo>
                    <a:pt x="552" y="77"/>
                  </a:lnTo>
                  <a:lnTo>
                    <a:pt x="552" y="78"/>
                  </a:lnTo>
                  <a:lnTo>
                    <a:pt x="554" y="81"/>
                  </a:lnTo>
                  <a:lnTo>
                    <a:pt x="555" y="84"/>
                  </a:lnTo>
                  <a:lnTo>
                    <a:pt x="556" y="84"/>
                  </a:lnTo>
                  <a:lnTo>
                    <a:pt x="557" y="86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8" y="88"/>
                  </a:lnTo>
                  <a:lnTo>
                    <a:pt x="558" y="89"/>
                  </a:lnTo>
                  <a:lnTo>
                    <a:pt x="558" y="90"/>
                  </a:lnTo>
                  <a:lnTo>
                    <a:pt x="558" y="91"/>
                  </a:lnTo>
                  <a:lnTo>
                    <a:pt x="559" y="91"/>
                  </a:lnTo>
                  <a:lnTo>
                    <a:pt x="559" y="92"/>
                  </a:lnTo>
                  <a:lnTo>
                    <a:pt x="560" y="93"/>
                  </a:lnTo>
                  <a:lnTo>
                    <a:pt x="562" y="97"/>
                  </a:lnTo>
                  <a:lnTo>
                    <a:pt x="562" y="98"/>
                  </a:lnTo>
                  <a:lnTo>
                    <a:pt x="563" y="101"/>
                  </a:lnTo>
                  <a:lnTo>
                    <a:pt x="564" y="101"/>
                  </a:lnTo>
                  <a:lnTo>
                    <a:pt x="564" y="102"/>
                  </a:lnTo>
                  <a:lnTo>
                    <a:pt x="564" y="103"/>
                  </a:lnTo>
                  <a:lnTo>
                    <a:pt x="565" y="104"/>
                  </a:lnTo>
                  <a:lnTo>
                    <a:pt x="565" y="105"/>
                  </a:lnTo>
                  <a:lnTo>
                    <a:pt x="565" y="106"/>
                  </a:lnTo>
                  <a:lnTo>
                    <a:pt x="567" y="109"/>
                  </a:lnTo>
                  <a:lnTo>
                    <a:pt x="567" y="110"/>
                  </a:lnTo>
                  <a:lnTo>
                    <a:pt x="569" y="113"/>
                  </a:lnTo>
                  <a:lnTo>
                    <a:pt x="570" y="116"/>
                  </a:lnTo>
                  <a:lnTo>
                    <a:pt x="572" y="120"/>
                  </a:lnTo>
                  <a:lnTo>
                    <a:pt x="573" y="120"/>
                  </a:lnTo>
                  <a:lnTo>
                    <a:pt x="573" y="121"/>
                  </a:lnTo>
                  <a:lnTo>
                    <a:pt x="574" y="124"/>
                  </a:lnTo>
                  <a:lnTo>
                    <a:pt x="575" y="125"/>
                  </a:lnTo>
                  <a:lnTo>
                    <a:pt x="575" y="126"/>
                  </a:lnTo>
                  <a:lnTo>
                    <a:pt x="576" y="127"/>
                  </a:lnTo>
                  <a:lnTo>
                    <a:pt x="576" y="128"/>
                  </a:lnTo>
                  <a:lnTo>
                    <a:pt x="578" y="131"/>
                  </a:lnTo>
                  <a:lnTo>
                    <a:pt x="580" y="135"/>
                  </a:lnTo>
                  <a:lnTo>
                    <a:pt x="580" y="136"/>
                  </a:lnTo>
                  <a:lnTo>
                    <a:pt x="581" y="138"/>
                  </a:lnTo>
                  <a:lnTo>
                    <a:pt x="581" y="139"/>
                  </a:lnTo>
                  <a:lnTo>
                    <a:pt x="583" y="141"/>
                  </a:lnTo>
                  <a:lnTo>
                    <a:pt x="584" y="144"/>
                  </a:lnTo>
                  <a:lnTo>
                    <a:pt x="584" y="147"/>
                  </a:lnTo>
                  <a:lnTo>
                    <a:pt x="586" y="150"/>
                  </a:lnTo>
                  <a:lnTo>
                    <a:pt x="587" y="153"/>
                  </a:lnTo>
                  <a:lnTo>
                    <a:pt x="588" y="156"/>
                  </a:lnTo>
                  <a:lnTo>
                    <a:pt x="589" y="155"/>
                  </a:lnTo>
                  <a:lnTo>
                    <a:pt x="590" y="155"/>
                  </a:lnTo>
                  <a:lnTo>
                    <a:pt x="593" y="153"/>
                  </a:lnTo>
                  <a:lnTo>
                    <a:pt x="594" y="152"/>
                  </a:lnTo>
                  <a:lnTo>
                    <a:pt x="596" y="152"/>
                  </a:lnTo>
                  <a:lnTo>
                    <a:pt x="600" y="149"/>
                  </a:lnTo>
                  <a:lnTo>
                    <a:pt x="602" y="148"/>
                  </a:lnTo>
                  <a:lnTo>
                    <a:pt x="603" y="147"/>
                  </a:lnTo>
                  <a:lnTo>
                    <a:pt x="604" y="147"/>
                  </a:lnTo>
                  <a:lnTo>
                    <a:pt x="608" y="145"/>
                  </a:lnTo>
                  <a:lnTo>
                    <a:pt x="609" y="144"/>
                  </a:lnTo>
                  <a:lnTo>
                    <a:pt x="610" y="144"/>
                  </a:lnTo>
                  <a:lnTo>
                    <a:pt x="614" y="141"/>
                  </a:lnTo>
                  <a:lnTo>
                    <a:pt x="618" y="139"/>
                  </a:lnTo>
                  <a:lnTo>
                    <a:pt x="621" y="137"/>
                  </a:lnTo>
                  <a:lnTo>
                    <a:pt x="622" y="136"/>
                  </a:lnTo>
                  <a:lnTo>
                    <a:pt x="623" y="135"/>
                  </a:lnTo>
                  <a:lnTo>
                    <a:pt x="627" y="133"/>
                  </a:lnTo>
                  <a:lnTo>
                    <a:pt x="629" y="132"/>
                  </a:lnTo>
                  <a:lnTo>
                    <a:pt x="634" y="129"/>
                  </a:lnTo>
                  <a:lnTo>
                    <a:pt x="634" y="130"/>
                  </a:lnTo>
                  <a:lnTo>
                    <a:pt x="635" y="130"/>
                  </a:lnTo>
                  <a:lnTo>
                    <a:pt x="635" y="131"/>
                  </a:lnTo>
                  <a:lnTo>
                    <a:pt x="636" y="131"/>
                  </a:lnTo>
                  <a:lnTo>
                    <a:pt x="636" y="132"/>
                  </a:lnTo>
                  <a:lnTo>
                    <a:pt x="637" y="132"/>
                  </a:lnTo>
                  <a:lnTo>
                    <a:pt x="637" y="133"/>
                  </a:lnTo>
                  <a:lnTo>
                    <a:pt x="639" y="135"/>
                  </a:lnTo>
                  <a:lnTo>
                    <a:pt x="640" y="137"/>
                  </a:lnTo>
                  <a:lnTo>
                    <a:pt x="639" y="138"/>
                  </a:lnTo>
                  <a:lnTo>
                    <a:pt x="638" y="140"/>
                  </a:lnTo>
                  <a:lnTo>
                    <a:pt x="637" y="140"/>
                  </a:lnTo>
                  <a:lnTo>
                    <a:pt x="635" y="143"/>
                  </a:lnTo>
                  <a:lnTo>
                    <a:pt x="634" y="143"/>
                  </a:lnTo>
                  <a:lnTo>
                    <a:pt x="632" y="145"/>
                  </a:lnTo>
                  <a:lnTo>
                    <a:pt x="632" y="146"/>
                  </a:lnTo>
                  <a:lnTo>
                    <a:pt x="630" y="149"/>
                  </a:lnTo>
                  <a:lnTo>
                    <a:pt x="628" y="150"/>
                  </a:lnTo>
                  <a:lnTo>
                    <a:pt x="626" y="152"/>
                  </a:lnTo>
                  <a:lnTo>
                    <a:pt x="624" y="154"/>
                  </a:lnTo>
                  <a:lnTo>
                    <a:pt x="623" y="155"/>
                  </a:lnTo>
                  <a:lnTo>
                    <a:pt x="623" y="156"/>
                  </a:lnTo>
                  <a:lnTo>
                    <a:pt x="620" y="159"/>
                  </a:lnTo>
                  <a:lnTo>
                    <a:pt x="619" y="159"/>
                  </a:lnTo>
                  <a:lnTo>
                    <a:pt x="618" y="160"/>
                  </a:lnTo>
                  <a:lnTo>
                    <a:pt x="617" y="162"/>
                  </a:lnTo>
                  <a:lnTo>
                    <a:pt x="613" y="159"/>
                  </a:lnTo>
                  <a:lnTo>
                    <a:pt x="614" y="158"/>
                  </a:lnTo>
                  <a:lnTo>
                    <a:pt x="615" y="158"/>
                  </a:lnTo>
                  <a:lnTo>
                    <a:pt x="615" y="157"/>
                  </a:lnTo>
                  <a:lnTo>
                    <a:pt x="617" y="156"/>
                  </a:lnTo>
                  <a:lnTo>
                    <a:pt x="616" y="155"/>
                  </a:lnTo>
                  <a:lnTo>
                    <a:pt x="613" y="153"/>
                  </a:lnTo>
                  <a:lnTo>
                    <a:pt x="610" y="156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7" y="165"/>
                  </a:lnTo>
                  <a:lnTo>
                    <a:pt x="608" y="166"/>
                  </a:lnTo>
                  <a:lnTo>
                    <a:pt x="609" y="166"/>
                  </a:lnTo>
                  <a:lnTo>
                    <a:pt x="609" y="166"/>
                  </a:lnTo>
                  <a:lnTo>
                    <a:pt x="610" y="167"/>
                  </a:lnTo>
                  <a:lnTo>
                    <a:pt x="609" y="168"/>
                  </a:lnTo>
                  <a:lnTo>
                    <a:pt x="608" y="170"/>
                  </a:lnTo>
                  <a:lnTo>
                    <a:pt x="607" y="170"/>
                  </a:lnTo>
                  <a:lnTo>
                    <a:pt x="603" y="174"/>
                  </a:lnTo>
                  <a:lnTo>
                    <a:pt x="601" y="176"/>
                  </a:lnTo>
                  <a:lnTo>
                    <a:pt x="601" y="177"/>
                  </a:lnTo>
                  <a:lnTo>
                    <a:pt x="600" y="177"/>
                  </a:lnTo>
                  <a:lnTo>
                    <a:pt x="597" y="180"/>
                  </a:lnTo>
                  <a:lnTo>
                    <a:pt x="596" y="182"/>
                  </a:lnTo>
                  <a:lnTo>
                    <a:pt x="595" y="182"/>
                  </a:lnTo>
                  <a:lnTo>
                    <a:pt x="595" y="183"/>
                  </a:lnTo>
                  <a:lnTo>
                    <a:pt x="593" y="184"/>
                  </a:lnTo>
                  <a:lnTo>
                    <a:pt x="593" y="185"/>
                  </a:lnTo>
                  <a:lnTo>
                    <a:pt x="592" y="185"/>
                  </a:lnTo>
                  <a:lnTo>
                    <a:pt x="592" y="186"/>
                  </a:lnTo>
                  <a:lnTo>
                    <a:pt x="589" y="188"/>
                  </a:lnTo>
                  <a:lnTo>
                    <a:pt x="585" y="193"/>
                  </a:lnTo>
                  <a:lnTo>
                    <a:pt x="584" y="195"/>
                  </a:lnTo>
                  <a:lnTo>
                    <a:pt x="581" y="198"/>
                  </a:lnTo>
                  <a:lnTo>
                    <a:pt x="579" y="200"/>
                  </a:lnTo>
                  <a:lnTo>
                    <a:pt x="578" y="201"/>
                  </a:lnTo>
                  <a:lnTo>
                    <a:pt x="574" y="205"/>
                  </a:lnTo>
                  <a:lnTo>
                    <a:pt x="573" y="205"/>
                  </a:lnTo>
                  <a:lnTo>
                    <a:pt x="572" y="206"/>
                  </a:lnTo>
                  <a:lnTo>
                    <a:pt x="571" y="208"/>
                  </a:lnTo>
                  <a:lnTo>
                    <a:pt x="569" y="209"/>
                  </a:lnTo>
                  <a:lnTo>
                    <a:pt x="566" y="212"/>
                  </a:lnTo>
                  <a:lnTo>
                    <a:pt x="566" y="213"/>
                  </a:lnTo>
                  <a:lnTo>
                    <a:pt x="563" y="215"/>
                  </a:lnTo>
                  <a:lnTo>
                    <a:pt x="561" y="216"/>
                  </a:lnTo>
                  <a:lnTo>
                    <a:pt x="561" y="217"/>
                  </a:lnTo>
                  <a:lnTo>
                    <a:pt x="560" y="218"/>
                  </a:lnTo>
                  <a:lnTo>
                    <a:pt x="559" y="218"/>
                  </a:lnTo>
                  <a:lnTo>
                    <a:pt x="559" y="219"/>
                  </a:lnTo>
                  <a:lnTo>
                    <a:pt x="558" y="220"/>
                  </a:lnTo>
                  <a:lnTo>
                    <a:pt x="557" y="221"/>
                  </a:lnTo>
                  <a:lnTo>
                    <a:pt x="556" y="221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6"/>
                  </a:lnTo>
                  <a:lnTo>
                    <a:pt x="551" y="227"/>
                  </a:lnTo>
                  <a:lnTo>
                    <a:pt x="549" y="229"/>
                  </a:lnTo>
                  <a:lnTo>
                    <a:pt x="548" y="230"/>
                  </a:lnTo>
                  <a:lnTo>
                    <a:pt x="547" y="231"/>
                  </a:lnTo>
                  <a:lnTo>
                    <a:pt x="546" y="232"/>
                  </a:lnTo>
                  <a:lnTo>
                    <a:pt x="545" y="233"/>
                  </a:lnTo>
                  <a:lnTo>
                    <a:pt x="544" y="234"/>
                  </a:lnTo>
                  <a:lnTo>
                    <a:pt x="543" y="234"/>
                  </a:lnTo>
                  <a:lnTo>
                    <a:pt x="543" y="235"/>
                  </a:lnTo>
                  <a:lnTo>
                    <a:pt x="542" y="235"/>
                  </a:lnTo>
                  <a:lnTo>
                    <a:pt x="542" y="236"/>
                  </a:lnTo>
                  <a:lnTo>
                    <a:pt x="541" y="236"/>
                  </a:lnTo>
                  <a:lnTo>
                    <a:pt x="539" y="239"/>
                  </a:lnTo>
                  <a:lnTo>
                    <a:pt x="538" y="239"/>
                  </a:lnTo>
                  <a:lnTo>
                    <a:pt x="538" y="240"/>
                  </a:lnTo>
                  <a:lnTo>
                    <a:pt x="537" y="241"/>
                  </a:lnTo>
                  <a:lnTo>
                    <a:pt x="535" y="243"/>
                  </a:lnTo>
                  <a:lnTo>
                    <a:pt x="535" y="243"/>
                  </a:lnTo>
                  <a:lnTo>
                    <a:pt x="534" y="245"/>
                  </a:lnTo>
                  <a:lnTo>
                    <a:pt x="533" y="246"/>
                  </a:lnTo>
                  <a:lnTo>
                    <a:pt x="532" y="246"/>
                  </a:lnTo>
                  <a:lnTo>
                    <a:pt x="532" y="247"/>
                  </a:lnTo>
                  <a:lnTo>
                    <a:pt x="531" y="248"/>
                  </a:lnTo>
                  <a:lnTo>
                    <a:pt x="530" y="249"/>
                  </a:lnTo>
                  <a:lnTo>
                    <a:pt x="526" y="253"/>
                  </a:lnTo>
                  <a:lnTo>
                    <a:pt x="525" y="254"/>
                  </a:lnTo>
                  <a:lnTo>
                    <a:pt x="523" y="256"/>
                  </a:lnTo>
                  <a:lnTo>
                    <a:pt x="522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18" y="261"/>
                  </a:lnTo>
                  <a:lnTo>
                    <a:pt x="516" y="263"/>
                  </a:lnTo>
                  <a:lnTo>
                    <a:pt x="515" y="263"/>
                  </a:lnTo>
                  <a:lnTo>
                    <a:pt x="514" y="265"/>
                  </a:lnTo>
                  <a:lnTo>
                    <a:pt x="513" y="265"/>
                  </a:lnTo>
                  <a:lnTo>
                    <a:pt x="512" y="266"/>
                  </a:lnTo>
                  <a:lnTo>
                    <a:pt x="511" y="267"/>
                  </a:lnTo>
                  <a:lnTo>
                    <a:pt x="509" y="269"/>
                  </a:lnTo>
                  <a:lnTo>
                    <a:pt x="506" y="273"/>
                  </a:lnTo>
                  <a:lnTo>
                    <a:pt x="503" y="275"/>
                  </a:lnTo>
                  <a:lnTo>
                    <a:pt x="502" y="276"/>
                  </a:lnTo>
                  <a:lnTo>
                    <a:pt x="502" y="277"/>
                  </a:lnTo>
                  <a:lnTo>
                    <a:pt x="501" y="277"/>
                  </a:lnTo>
                  <a:lnTo>
                    <a:pt x="501" y="278"/>
                  </a:lnTo>
                  <a:lnTo>
                    <a:pt x="498" y="280"/>
                  </a:lnTo>
                  <a:lnTo>
                    <a:pt x="497" y="281"/>
                  </a:lnTo>
                  <a:lnTo>
                    <a:pt x="496" y="282"/>
                  </a:lnTo>
                  <a:lnTo>
                    <a:pt x="496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6" y="281"/>
                  </a:lnTo>
                  <a:lnTo>
                    <a:pt x="496" y="280"/>
                  </a:lnTo>
                  <a:lnTo>
                    <a:pt x="495" y="280"/>
                  </a:lnTo>
                  <a:lnTo>
                    <a:pt x="494" y="281"/>
                  </a:lnTo>
                  <a:lnTo>
                    <a:pt x="493" y="281"/>
                  </a:lnTo>
                  <a:lnTo>
                    <a:pt x="493" y="280"/>
                  </a:lnTo>
                  <a:lnTo>
                    <a:pt x="493" y="279"/>
                  </a:lnTo>
                  <a:lnTo>
                    <a:pt x="492" y="279"/>
                  </a:lnTo>
                  <a:lnTo>
                    <a:pt x="491" y="278"/>
                  </a:lnTo>
                  <a:lnTo>
                    <a:pt x="491" y="277"/>
                  </a:lnTo>
                  <a:lnTo>
                    <a:pt x="491" y="276"/>
                  </a:lnTo>
                  <a:lnTo>
                    <a:pt x="490" y="276"/>
                  </a:lnTo>
                  <a:lnTo>
                    <a:pt x="490" y="275"/>
                  </a:lnTo>
                  <a:lnTo>
                    <a:pt x="490" y="274"/>
                  </a:lnTo>
                  <a:lnTo>
                    <a:pt x="490" y="273"/>
                  </a:lnTo>
                  <a:lnTo>
                    <a:pt x="491" y="273"/>
                  </a:lnTo>
                  <a:lnTo>
                    <a:pt x="492" y="272"/>
                  </a:lnTo>
                  <a:lnTo>
                    <a:pt x="491" y="272"/>
                  </a:lnTo>
                  <a:lnTo>
                    <a:pt x="490" y="272"/>
                  </a:lnTo>
                  <a:lnTo>
                    <a:pt x="489" y="271"/>
                  </a:lnTo>
                  <a:lnTo>
                    <a:pt x="489" y="270"/>
                  </a:lnTo>
                  <a:lnTo>
                    <a:pt x="489" y="269"/>
                  </a:lnTo>
                  <a:lnTo>
                    <a:pt x="488" y="269"/>
                  </a:lnTo>
                  <a:lnTo>
                    <a:pt x="488" y="268"/>
                  </a:lnTo>
                  <a:lnTo>
                    <a:pt x="487" y="268"/>
                  </a:lnTo>
                  <a:lnTo>
                    <a:pt x="487" y="267"/>
                  </a:lnTo>
                  <a:lnTo>
                    <a:pt x="487" y="267"/>
                  </a:lnTo>
                  <a:lnTo>
                    <a:pt x="486" y="267"/>
                  </a:lnTo>
                  <a:lnTo>
                    <a:pt x="485" y="267"/>
                  </a:lnTo>
                  <a:lnTo>
                    <a:pt x="485" y="268"/>
                  </a:lnTo>
                  <a:lnTo>
                    <a:pt x="485" y="267"/>
                  </a:lnTo>
                  <a:lnTo>
                    <a:pt x="484" y="267"/>
                  </a:lnTo>
                  <a:lnTo>
                    <a:pt x="484" y="266"/>
                  </a:lnTo>
                  <a:lnTo>
                    <a:pt x="485" y="266"/>
                  </a:lnTo>
                  <a:lnTo>
                    <a:pt x="485" y="265"/>
                  </a:lnTo>
                  <a:lnTo>
                    <a:pt x="486" y="266"/>
                  </a:lnTo>
                  <a:lnTo>
                    <a:pt x="486" y="265"/>
                  </a:lnTo>
                  <a:lnTo>
                    <a:pt x="487" y="265"/>
                  </a:lnTo>
                  <a:lnTo>
                    <a:pt x="487" y="264"/>
                  </a:lnTo>
                  <a:lnTo>
                    <a:pt x="487" y="263"/>
                  </a:lnTo>
                  <a:lnTo>
                    <a:pt x="486" y="263"/>
                  </a:lnTo>
                  <a:lnTo>
                    <a:pt x="485" y="263"/>
                  </a:lnTo>
                  <a:lnTo>
                    <a:pt x="484" y="263"/>
                  </a:lnTo>
                  <a:lnTo>
                    <a:pt x="483" y="263"/>
                  </a:lnTo>
                  <a:lnTo>
                    <a:pt x="482" y="263"/>
                  </a:lnTo>
                  <a:lnTo>
                    <a:pt x="481" y="263"/>
                  </a:lnTo>
                  <a:lnTo>
                    <a:pt x="481" y="262"/>
                  </a:lnTo>
                  <a:lnTo>
                    <a:pt x="481" y="261"/>
                  </a:lnTo>
                  <a:lnTo>
                    <a:pt x="481" y="260"/>
                  </a:lnTo>
                  <a:lnTo>
                    <a:pt x="481" y="259"/>
                  </a:lnTo>
                  <a:lnTo>
                    <a:pt x="482" y="259"/>
                  </a:lnTo>
                  <a:lnTo>
                    <a:pt x="483" y="258"/>
                  </a:lnTo>
                  <a:lnTo>
                    <a:pt x="483" y="257"/>
                  </a:lnTo>
                  <a:lnTo>
                    <a:pt x="482" y="258"/>
                  </a:lnTo>
                  <a:lnTo>
                    <a:pt x="481" y="258"/>
                  </a:lnTo>
                  <a:lnTo>
                    <a:pt x="481" y="257"/>
                  </a:lnTo>
                  <a:lnTo>
                    <a:pt x="480" y="257"/>
                  </a:lnTo>
                  <a:lnTo>
                    <a:pt x="480" y="258"/>
                  </a:lnTo>
                  <a:lnTo>
                    <a:pt x="480" y="259"/>
                  </a:lnTo>
                  <a:lnTo>
                    <a:pt x="479" y="259"/>
                  </a:lnTo>
                  <a:lnTo>
                    <a:pt x="479" y="260"/>
                  </a:lnTo>
                  <a:lnTo>
                    <a:pt x="480" y="260"/>
                  </a:lnTo>
                  <a:lnTo>
                    <a:pt x="479" y="260"/>
                  </a:lnTo>
                  <a:lnTo>
                    <a:pt x="479" y="261"/>
                  </a:lnTo>
                  <a:lnTo>
                    <a:pt x="479" y="260"/>
                  </a:lnTo>
                  <a:lnTo>
                    <a:pt x="478" y="260"/>
                  </a:lnTo>
                  <a:lnTo>
                    <a:pt x="478" y="259"/>
                  </a:lnTo>
                  <a:lnTo>
                    <a:pt x="477" y="259"/>
                  </a:lnTo>
                  <a:lnTo>
                    <a:pt x="477" y="258"/>
                  </a:lnTo>
                  <a:lnTo>
                    <a:pt x="476" y="258"/>
                  </a:lnTo>
                  <a:lnTo>
                    <a:pt x="474" y="258"/>
                  </a:lnTo>
                  <a:lnTo>
                    <a:pt x="473" y="257"/>
                  </a:lnTo>
                  <a:lnTo>
                    <a:pt x="472" y="257"/>
                  </a:lnTo>
                  <a:lnTo>
                    <a:pt x="471" y="257"/>
                  </a:lnTo>
                  <a:lnTo>
                    <a:pt x="471" y="256"/>
                  </a:lnTo>
                  <a:lnTo>
                    <a:pt x="470" y="256"/>
                  </a:lnTo>
                  <a:lnTo>
                    <a:pt x="470" y="255"/>
                  </a:lnTo>
                  <a:lnTo>
                    <a:pt x="470" y="254"/>
                  </a:lnTo>
                  <a:lnTo>
                    <a:pt x="469" y="253"/>
                  </a:lnTo>
                  <a:lnTo>
                    <a:pt x="468" y="253"/>
                  </a:lnTo>
                  <a:lnTo>
                    <a:pt x="467" y="252"/>
                  </a:lnTo>
                  <a:lnTo>
                    <a:pt x="467" y="251"/>
                  </a:lnTo>
                  <a:lnTo>
                    <a:pt x="467" y="250"/>
                  </a:lnTo>
                  <a:lnTo>
                    <a:pt x="466" y="250"/>
                  </a:lnTo>
                  <a:lnTo>
                    <a:pt x="465" y="249"/>
                  </a:lnTo>
                  <a:lnTo>
                    <a:pt x="464" y="249"/>
                  </a:lnTo>
                  <a:lnTo>
                    <a:pt x="463" y="248"/>
                  </a:lnTo>
                  <a:lnTo>
                    <a:pt x="463" y="247"/>
                  </a:lnTo>
                  <a:lnTo>
                    <a:pt x="463" y="246"/>
                  </a:lnTo>
                  <a:lnTo>
                    <a:pt x="462" y="246"/>
                  </a:lnTo>
                  <a:lnTo>
                    <a:pt x="462" y="245"/>
                  </a:lnTo>
                  <a:lnTo>
                    <a:pt x="461" y="245"/>
                  </a:lnTo>
                  <a:lnTo>
                    <a:pt x="461" y="244"/>
                  </a:lnTo>
                  <a:lnTo>
                    <a:pt x="461" y="243"/>
                  </a:lnTo>
                  <a:lnTo>
                    <a:pt x="461" y="242"/>
                  </a:lnTo>
                  <a:lnTo>
                    <a:pt x="461" y="241"/>
                  </a:lnTo>
                  <a:lnTo>
                    <a:pt x="461" y="240"/>
                  </a:lnTo>
                  <a:lnTo>
                    <a:pt x="460" y="240"/>
                  </a:lnTo>
                  <a:lnTo>
                    <a:pt x="459" y="241"/>
                  </a:lnTo>
                  <a:lnTo>
                    <a:pt x="458" y="241"/>
                  </a:lnTo>
                  <a:lnTo>
                    <a:pt x="458" y="240"/>
                  </a:lnTo>
                  <a:lnTo>
                    <a:pt x="458" y="239"/>
                  </a:lnTo>
                  <a:lnTo>
                    <a:pt x="458" y="238"/>
                  </a:lnTo>
                  <a:lnTo>
                    <a:pt x="459" y="238"/>
                  </a:lnTo>
                  <a:lnTo>
                    <a:pt x="459" y="237"/>
                  </a:lnTo>
                  <a:lnTo>
                    <a:pt x="459" y="236"/>
                  </a:lnTo>
                  <a:lnTo>
                    <a:pt x="460" y="236"/>
                  </a:lnTo>
                  <a:lnTo>
                    <a:pt x="460" y="235"/>
                  </a:lnTo>
                  <a:lnTo>
                    <a:pt x="460" y="236"/>
                  </a:lnTo>
                  <a:lnTo>
                    <a:pt x="461" y="236"/>
                  </a:lnTo>
                  <a:lnTo>
                    <a:pt x="461" y="237"/>
                  </a:lnTo>
                  <a:lnTo>
                    <a:pt x="462" y="237"/>
                  </a:lnTo>
                  <a:lnTo>
                    <a:pt x="463" y="237"/>
                  </a:lnTo>
                  <a:lnTo>
                    <a:pt x="463" y="236"/>
                  </a:lnTo>
                  <a:lnTo>
                    <a:pt x="463" y="235"/>
                  </a:lnTo>
                  <a:lnTo>
                    <a:pt x="464" y="235"/>
                  </a:lnTo>
                  <a:lnTo>
                    <a:pt x="464" y="234"/>
                  </a:lnTo>
                  <a:lnTo>
                    <a:pt x="463" y="234"/>
                  </a:lnTo>
                  <a:lnTo>
                    <a:pt x="462" y="234"/>
                  </a:lnTo>
                  <a:lnTo>
                    <a:pt x="460" y="234"/>
                  </a:lnTo>
                  <a:lnTo>
                    <a:pt x="459" y="235"/>
                  </a:lnTo>
                  <a:lnTo>
                    <a:pt x="458" y="235"/>
                  </a:lnTo>
                  <a:lnTo>
                    <a:pt x="455" y="235"/>
                  </a:lnTo>
                  <a:lnTo>
                    <a:pt x="455" y="236"/>
                  </a:lnTo>
                  <a:lnTo>
                    <a:pt x="453" y="236"/>
                  </a:lnTo>
                  <a:lnTo>
                    <a:pt x="452" y="236"/>
                  </a:lnTo>
                  <a:lnTo>
                    <a:pt x="451" y="236"/>
                  </a:lnTo>
                  <a:lnTo>
                    <a:pt x="450" y="236"/>
                  </a:lnTo>
                  <a:lnTo>
                    <a:pt x="449" y="236"/>
                  </a:lnTo>
                  <a:lnTo>
                    <a:pt x="448" y="236"/>
                  </a:lnTo>
                  <a:lnTo>
                    <a:pt x="447" y="236"/>
                  </a:lnTo>
                  <a:lnTo>
                    <a:pt x="446" y="236"/>
                  </a:lnTo>
                  <a:lnTo>
                    <a:pt x="445" y="236"/>
                  </a:lnTo>
                  <a:lnTo>
                    <a:pt x="444" y="237"/>
                  </a:lnTo>
                  <a:lnTo>
                    <a:pt x="443" y="237"/>
                  </a:lnTo>
                  <a:lnTo>
                    <a:pt x="442" y="237"/>
                  </a:lnTo>
                  <a:lnTo>
                    <a:pt x="442" y="238"/>
                  </a:lnTo>
                  <a:lnTo>
                    <a:pt x="440" y="238"/>
                  </a:lnTo>
                  <a:lnTo>
                    <a:pt x="439" y="238"/>
                  </a:lnTo>
                  <a:lnTo>
                    <a:pt x="439" y="238"/>
                  </a:lnTo>
                  <a:lnTo>
                    <a:pt x="438" y="238"/>
                  </a:lnTo>
                  <a:lnTo>
                    <a:pt x="438" y="234"/>
                  </a:lnTo>
                  <a:lnTo>
                    <a:pt x="438" y="233"/>
                  </a:lnTo>
                  <a:lnTo>
                    <a:pt x="438" y="232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35" y="230"/>
                  </a:lnTo>
                  <a:lnTo>
                    <a:pt x="435" y="229"/>
                  </a:lnTo>
                  <a:lnTo>
                    <a:pt x="435" y="228"/>
                  </a:lnTo>
                  <a:lnTo>
                    <a:pt x="435" y="227"/>
                  </a:lnTo>
                  <a:lnTo>
                    <a:pt x="435" y="226"/>
                  </a:lnTo>
                  <a:lnTo>
                    <a:pt x="433" y="226"/>
                  </a:lnTo>
                  <a:lnTo>
                    <a:pt x="433" y="225"/>
                  </a:lnTo>
                  <a:lnTo>
                    <a:pt x="432" y="225"/>
                  </a:lnTo>
                  <a:lnTo>
                    <a:pt x="431" y="224"/>
                  </a:lnTo>
                  <a:lnTo>
                    <a:pt x="430" y="224"/>
                  </a:lnTo>
                  <a:lnTo>
                    <a:pt x="429" y="224"/>
                  </a:lnTo>
                  <a:lnTo>
                    <a:pt x="429" y="223"/>
                  </a:lnTo>
                  <a:lnTo>
                    <a:pt x="428" y="223"/>
                  </a:lnTo>
                  <a:lnTo>
                    <a:pt x="427" y="223"/>
                  </a:lnTo>
                  <a:lnTo>
                    <a:pt x="427" y="222"/>
                  </a:lnTo>
                  <a:lnTo>
                    <a:pt x="426" y="222"/>
                  </a:lnTo>
                  <a:lnTo>
                    <a:pt x="426" y="221"/>
                  </a:lnTo>
                  <a:lnTo>
                    <a:pt x="425" y="221"/>
                  </a:lnTo>
                  <a:lnTo>
                    <a:pt x="424" y="221"/>
                  </a:lnTo>
                  <a:lnTo>
                    <a:pt x="424" y="220"/>
                  </a:lnTo>
                  <a:lnTo>
                    <a:pt x="423" y="220"/>
                  </a:lnTo>
                  <a:lnTo>
                    <a:pt x="423" y="219"/>
                  </a:lnTo>
                  <a:lnTo>
                    <a:pt x="422" y="218"/>
                  </a:lnTo>
                  <a:lnTo>
                    <a:pt x="422" y="219"/>
                  </a:lnTo>
                  <a:lnTo>
                    <a:pt x="422" y="220"/>
                  </a:lnTo>
                  <a:lnTo>
                    <a:pt x="422" y="221"/>
                  </a:lnTo>
                  <a:lnTo>
                    <a:pt x="422" y="222"/>
                  </a:lnTo>
                  <a:lnTo>
                    <a:pt x="422" y="223"/>
                  </a:lnTo>
                  <a:lnTo>
                    <a:pt x="421" y="223"/>
                  </a:lnTo>
                  <a:lnTo>
                    <a:pt x="421" y="224"/>
                  </a:lnTo>
                  <a:lnTo>
                    <a:pt x="420" y="224"/>
                  </a:lnTo>
                  <a:lnTo>
                    <a:pt x="420" y="225"/>
                  </a:lnTo>
                  <a:lnTo>
                    <a:pt x="419" y="225"/>
                  </a:lnTo>
                  <a:lnTo>
                    <a:pt x="419" y="224"/>
                  </a:lnTo>
                  <a:lnTo>
                    <a:pt x="419" y="225"/>
                  </a:lnTo>
                  <a:lnTo>
                    <a:pt x="418" y="225"/>
                  </a:lnTo>
                  <a:lnTo>
                    <a:pt x="418" y="226"/>
                  </a:lnTo>
                  <a:lnTo>
                    <a:pt x="418" y="227"/>
                  </a:lnTo>
                  <a:lnTo>
                    <a:pt x="418" y="228"/>
                  </a:lnTo>
                  <a:lnTo>
                    <a:pt x="417" y="228"/>
                  </a:lnTo>
                  <a:lnTo>
                    <a:pt x="416" y="228"/>
                  </a:lnTo>
                  <a:lnTo>
                    <a:pt x="416" y="227"/>
                  </a:lnTo>
                  <a:lnTo>
                    <a:pt x="417" y="227"/>
                  </a:lnTo>
                  <a:lnTo>
                    <a:pt x="416" y="227"/>
                  </a:lnTo>
                  <a:lnTo>
                    <a:pt x="415" y="227"/>
                  </a:lnTo>
                  <a:lnTo>
                    <a:pt x="415" y="228"/>
                  </a:lnTo>
                  <a:lnTo>
                    <a:pt x="414" y="228"/>
                  </a:lnTo>
                  <a:lnTo>
                    <a:pt x="414" y="227"/>
                  </a:lnTo>
                  <a:lnTo>
                    <a:pt x="413" y="227"/>
                  </a:lnTo>
                  <a:lnTo>
                    <a:pt x="412" y="228"/>
                  </a:lnTo>
                  <a:lnTo>
                    <a:pt x="411" y="228"/>
                  </a:lnTo>
                  <a:lnTo>
                    <a:pt x="411" y="227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1" y="236"/>
                  </a:lnTo>
                  <a:lnTo>
                    <a:pt x="411" y="237"/>
                  </a:lnTo>
                  <a:lnTo>
                    <a:pt x="411" y="238"/>
                  </a:lnTo>
                  <a:lnTo>
                    <a:pt x="411" y="239"/>
                  </a:lnTo>
                  <a:lnTo>
                    <a:pt x="411" y="240"/>
                  </a:lnTo>
                  <a:lnTo>
                    <a:pt x="411" y="241"/>
                  </a:lnTo>
                  <a:lnTo>
                    <a:pt x="411" y="242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5"/>
                  </a:lnTo>
                  <a:lnTo>
                    <a:pt x="411" y="246"/>
                  </a:lnTo>
                  <a:lnTo>
                    <a:pt x="411" y="247"/>
                  </a:lnTo>
                  <a:lnTo>
                    <a:pt x="411" y="248"/>
                  </a:lnTo>
                  <a:lnTo>
                    <a:pt x="411" y="249"/>
                  </a:lnTo>
                  <a:lnTo>
                    <a:pt x="411" y="250"/>
                  </a:lnTo>
                  <a:lnTo>
                    <a:pt x="411" y="251"/>
                  </a:lnTo>
                  <a:lnTo>
                    <a:pt x="412" y="252"/>
                  </a:lnTo>
                  <a:lnTo>
                    <a:pt x="411" y="252"/>
                  </a:lnTo>
                  <a:lnTo>
                    <a:pt x="410" y="252"/>
                  </a:lnTo>
                  <a:lnTo>
                    <a:pt x="410" y="253"/>
                  </a:lnTo>
                  <a:lnTo>
                    <a:pt x="409" y="253"/>
                  </a:lnTo>
                  <a:lnTo>
                    <a:pt x="408" y="253"/>
                  </a:lnTo>
                  <a:lnTo>
                    <a:pt x="407" y="253"/>
                  </a:lnTo>
                  <a:lnTo>
                    <a:pt x="406" y="253"/>
                  </a:lnTo>
                  <a:lnTo>
                    <a:pt x="405" y="253"/>
                  </a:lnTo>
                  <a:lnTo>
                    <a:pt x="404" y="253"/>
                  </a:lnTo>
                  <a:lnTo>
                    <a:pt x="403" y="253"/>
                  </a:lnTo>
                  <a:lnTo>
                    <a:pt x="401" y="253"/>
                  </a:lnTo>
                  <a:lnTo>
                    <a:pt x="400" y="253"/>
                  </a:lnTo>
                  <a:lnTo>
                    <a:pt x="399" y="253"/>
                  </a:lnTo>
                  <a:lnTo>
                    <a:pt x="398" y="253"/>
                  </a:lnTo>
                  <a:lnTo>
                    <a:pt x="397" y="254"/>
                  </a:lnTo>
                  <a:lnTo>
                    <a:pt x="396" y="254"/>
                  </a:lnTo>
                  <a:lnTo>
                    <a:pt x="395" y="255"/>
                  </a:lnTo>
                  <a:lnTo>
                    <a:pt x="394" y="256"/>
                  </a:lnTo>
                  <a:lnTo>
                    <a:pt x="393" y="257"/>
                  </a:lnTo>
                  <a:lnTo>
                    <a:pt x="393" y="258"/>
                  </a:lnTo>
                  <a:lnTo>
                    <a:pt x="392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0" y="258"/>
                  </a:lnTo>
                  <a:lnTo>
                    <a:pt x="389" y="258"/>
                  </a:lnTo>
                  <a:lnTo>
                    <a:pt x="388" y="258"/>
                  </a:lnTo>
                  <a:lnTo>
                    <a:pt x="387" y="258"/>
                  </a:lnTo>
                  <a:lnTo>
                    <a:pt x="386" y="258"/>
                  </a:lnTo>
                  <a:lnTo>
                    <a:pt x="385" y="258"/>
                  </a:lnTo>
                  <a:lnTo>
                    <a:pt x="384" y="258"/>
                  </a:lnTo>
                  <a:lnTo>
                    <a:pt x="381" y="258"/>
                  </a:lnTo>
                  <a:lnTo>
                    <a:pt x="380" y="258"/>
                  </a:lnTo>
                  <a:lnTo>
                    <a:pt x="378" y="258"/>
                  </a:lnTo>
                  <a:lnTo>
                    <a:pt x="377" y="258"/>
                  </a:lnTo>
                  <a:lnTo>
                    <a:pt x="376" y="259"/>
                  </a:lnTo>
                  <a:lnTo>
                    <a:pt x="376" y="260"/>
                  </a:lnTo>
                  <a:lnTo>
                    <a:pt x="377" y="260"/>
                  </a:lnTo>
                  <a:lnTo>
                    <a:pt x="377" y="261"/>
                  </a:lnTo>
                  <a:lnTo>
                    <a:pt x="378" y="261"/>
                  </a:lnTo>
                  <a:lnTo>
                    <a:pt x="378" y="262"/>
                  </a:lnTo>
                  <a:lnTo>
                    <a:pt x="378" y="263"/>
                  </a:lnTo>
                  <a:lnTo>
                    <a:pt x="378" y="263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7" y="267"/>
                  </a:lnTo>
                  <a:lnTo>
                    <a:pt x="377" y="268"/>
                  </a:lnTo>
                  <a:lnTo>
                    <a:pt x="377" y="269"/>
                  </a:lnTo>
                  <a:lnTo>
                    <a:pt x="376" y="269"/>
                  </a:lnTo>
                  <a:lnTo>
                    <a:pt x="376" y="270"/>
                  </a:lnTo>
                  <a:lnTo>
                    <a:pt x="377" y="271"/>
                  </a:lnTo>
                  <a:lnTo>
                    <a:pt x="377" y="272"/>
                  </a:lnTo>
                  <a:lnTo>
                    <a:pt x="377" y="273"/>
                  </a:lnTo>
                  <a:lnTo>
                    <a:pt x="378" y="274"/>
                  </a:lnTo>
                  <a:lnTo>
                    <a:pt x="378" y="275"/>
                  </a:lnTo>
                  <a:lnTo>
                    <a:pt x="377" y="276"/>
                  </a:lnTo>
                  <a:lnTo>
                    <a:pt x="377" y="277"/>
                  </a:lnTo>
                  <a:lnTo>
                    <a:pt x="378" y="278"/>
                  </a:lnTo>
                  <a:lnTo>
                    <a:pt x="378" y="279"/>
                  </a:lnTo>
                  <a:lnTo>
                    <a:pt x="378" y="280"/>
                  </a:lnTo>
                  <a:lnTo>
                    <a:pt x="379" y="281"/>
                  </a:lnTo>
                  <a:lnTo>
                    <a:pt x="379" y="282"/>
                  </a:lnTo>
                  <a:lnTo>
                    <a:pt x="378" y="283"/>
                  </a:lnTo>
                  <a:lnTo>
                    <a:pt x="379" y="284"/>
                  </a:lnTo>
                  <a:lnTo>
                    <a:pt x="379" y="285"/>
                  </a:lnTo>
                  <a:lnTo>
                    <a:pt x="380" y="286"/>
                  </a:lnTo>
                  <a:lnTo>
                    <a:pt x="380" y="287"/>
                  </a:lnTo>
                  <a:lnTo>
                    <a:pt x="380" y="288"/>
                  </a:lnTo>
                  <a:lnTo>
                    <a:pt x="379" y="288"/>
                  </a:lnTo>
                  <a:lnTo>
                    <a:pt x="379" y="289"/>
                  </a:lnTo>
                  <a:lnTo>
                    <a:pt x="379" y="290"/>
                  </a:lnTo>
                  <a:lnTo>
                    <a:pt x="378" y="291"/>
                  </a:lnTo>
                  <a:lnTo>
                    <a:pt x="378" y="292"/>
                  </a:lnTo>
                  <a:lnTo>
                    <a:pt x="378" y="293"/>
                  </a:lnTo>
                  <a:lnTo>
                    <a:pt x="378" y="294"/>
                  </a:lnTo>
                  <a:lnTo>
                    <a:pt x="379" y="293"/>
                  </a:lnTo>
                  <a:lnTo>
                    <a:pt x="380" y="293"/>
                  </a:lnTo>
                  <a:lnTo>
                    <a:pt x="380" y="294"/>
                  </a:lnTo>
                  <a:lnTo>
                    <a:pt x="380" y="293"/>
                  </a:lnTo>
                  <a:lnTo>
                    <a:pt x="382" y="294"/>
                  </a:lnTo>
                  <a:lnTo>
                    <a:pt x="383" y="293"/>
                  </a:lnTo>
                  <a:lnTo>
                    <a:pt x="384" y="293"/>
                  </a:lnTo>
                  <a:lnTo>
                    <a:pt x="384" y="292"/>
                  </a:lnTo>
                  <a:lnTo>
                    <a:pt x="384" y="293"/>
                  </a:lnTo>
                  <a:lnTo>
                    <a:pt x="385" y="293"/>
                  </a:lnTo>
                  <a:lnTo>
                    <a:pt x="385" y="294"/>
                  </a:lnTo>
                  <a:lnTo>
                    <a:pt x="385" y="295"/>
                  </a:lnTo>
                  <a:lnTo>
                    <a:pt x="386" y="295"/>
                  </a:lnTo>
                  <a:lnTo>
                    <a:pt x="387" y="295"/>
                  </a:lnTo>
                  <a:lnTo>
                    <a:pt x="388" y="295"/>
                  </a:lnTo>
                  <a:lnTo>
                    <a:pt x="389" y="295"/>
                  </a:lnTo>
                  <a:lnTo>
                    <a:pt x="390" y="295"/>
                  </a:lnTo>
                  <a:lnTo>
                    <a:pt x="391" y="294"/>
                  </a:lnTo>
                  <a:lnTo>
                    <a:pt x="391" y="294"/>
                  </a:lnTo>
                  <a:lnTo>
                    <a:pt x="391" y="298"/>
                  </a:lnTo>
                  <a:lnTo>
                    <a:pt x="391" y="299"/>
                  </a:lnTo>
                  <a:lnTo>
                    <a:pt x="391" y="300"/>
                  </a:lnTo>
                  <a:lnTo>
                    <a:pt x="391" y="304"/>
                  </a:lnTo>
                  <a:lnTo>
                    <a:pt x="391" y="307"/>
                  </a:lnTo>
                  <a:lnTo>
                    <a:pt x="391" y="308"/>
                  </a:lnTo>
                  <a:lnTo>
                    <a:pt x="391" y="309"/>
                  </a:lnTo>
                  <a:lnTo>
                    <a:pt x="391" y="310"/>
                  </a:lnTo>
                  <a:lnTo>
                    <a:pt x="391" y="311"/>
                  </a:lnTo>
                  <a:lnTo>
                    <a:pt x="389" y="311"/>
                  </a:lnTo>
                  <a:lnTo>
                    <a:pt x="388" y="311"/>
                  </a:lnTo>
                  <a:lnTo>
                    <a:pt x="383" y="311"/>
                  </a:lnTo>
                  <a:lnTo>
                    <a:pt x="381" y="311"/>
                  </a:lnTo>
                  <a:lnTo>
                    <a:pt x="380" y="311"/>
                  </a:lnTo>
                  <a:lnTo>
                    <a:pt x="379" y="311"/>
                  </a:lnTo>
                  <a:lnTo>
                    <a:pt x="376" y="311"/>
                  </a:lnTo>
                  <a:lnTo>
                    <a:pt x="376" y="311"/>
                  </a:lnTo>
                  <a:lnTo>
                    <a:pt x="376" y="312"/>
                  </a:lnTo>
                  <a:lnTo>
                    <a:pt x="376" y="313"/>
                  </a:lnTo>
                  <a:lnTo>
                    <a:pt x="375" y="313"/>
                  </a:lnTo>
                  <a:lnTo>
                    <a:pt x="375" y="314"/>
                  </a:lnTo>
                  <a:lnTo>
                    <a:pt x="375" y="315"/>
                  </a:lnTo>
                  <a:lnTo>
                    <a:pt x="374" y="315"/>
                  </a:lnTo>
                  <a:lnTo>
                    <a:pt x="374" y="316"/>
                  </a:lnTo>
                  <a:lnTo>
                    <a:pt x="374" y="317"/>
                  </a:lnTo>
                  <a:lnTo>
                    <a:pt x="375" y="317"/>
                  </a:lnTo>
                  <a:lnTo>
                    <a:pt x="376" y="318"/>
                  </a:lnTo>
                  <a:lnTo>
                    <a:pt x="377" y="318"/>
                  </a:lnTo>
                  <a:lnTo>
                    <a:pt x="377" y="319"/>
                  </a:lnTo>
                  <a:lnTo>
                    <a:pt x="377" y="320"/>
                  </a:lnTo>
                  <a:lnTo>
                    <a:pt x="377" y="321"/>
                  </a:lnTo>
                  <a:lnTo>
                    <a:pt x="377" y="322"/>
                  </a:lnTo>
                  <a:lnTo>
                    <a:pt x="377" y="323"/>
                  </a:lnTo>
                  <a:lnTo>
                    <a:pt x="377" y="324"/>
                  </a:lnTo>
                  <a:lnTo>
                    <a:pt x="378" y="325"/>
                  </a:lnTo>
                  <a:lnTo>
                    <a:pt x="378" y="326"/>
                  </a:lnTo>
                  <a:lnTo>
                    <a:pt x="379" y="326"/>
                  </a:lnTo>
                  <a:lnTo>
                    <a:pt x="378" y="327"/>
                  </a:lnTo>
                  <a:lnTo>
                    <a:pt x="378" y="328"/>
                  </a:lnTo>
                  <a:lnTo>
                    <a:pt x="378" y="329"/>
                  </a:lnTo>
                  <a:lnTo>
                    <a:pt x="379" y="329"/>
                  </a:lnTo>
                  <a:lnTo>
                    <a:pt x="379" y="330"/>
                  </a:lnTo>
                  <a:lnTo>
                    <a:pt x="379" y="331"/>
                  </a:lnTo>
                  <a:lnTo>
                    <a:pt x="379" y="332"/>
                  </a:lnTo>
                  <a:lnTo>
                    <a:pt x="380" y="332"/>
                  </a:lnTo>
                  <a:lnTo>
                    <a:pt x="381" y="332"/>
                  </a:lnTo>
                  <a:lnTo>
                    <a:pt x="381" y="333"/>
                  </a:lnTo>
                  <a:lnTo>
                    <a:pt x="382" y="333"/>
                  </a:lnTo>
                  <a:lnTo>
                    <a:pt x="382" y="334"/>
                  </a:lnTo>
                  <a:lnTo>
                    <a:pt x="382" y="335"/>
                  </a:lnTo>
                  <a:lnTo>
                    <a:pt x="382" y="336"/>
                  </a:lnTo>
                  <a:lnTo>
                    <a:pt x="383" y="337"/>
                  </a:lnTo>
                  <a:lnTo>
                    <a:pt x="384" y="337"/>
                  </a:lnTo>
                  <a:lnTo>
                    <a:pt x="384" y="338"/>
                  </a:lnTo>
                  <a:lnTo>
                    <a:pt x="385" y="338"/>
                  </a:lnTo>
                  <a:lnTo>
                    <a:pt x="385" y="339"/>
                  </a:lnTo>
                  <a:lnTo>
                    <a:pt x="385" y="340"/>
                  </a:lnTo>
                  <a:lnTo>
                    <a:pt x="386" y="340"/>
                  </a:lnTo>
                  <a:lnTo>
                    <a:pt x="386" y="341"/>
                  </a:lnTo>
                  <a:lnTo>
                    <a:pt x="386" y="342"/>
                  </a:lnTo>
                  <a:lnTo>
                    <a:pt x="386" y="343"/>
                  </a:lnTo>
                  <a:lnTo>
                    <a:pt x="385" y="343"/>
                  </a:lnTo>
                  <a:lnTo>
                    <a:pt x="385" y="344"/>
                  </a:lnTo>
                  <a:lnTo>
                    <a:pt x="385" y="345"/>
                  </a:lnTo>
                  <a:lnTo>
                    <a:pt x="385" y="346"/>
                  </a:lnTo>
                  <a:lnTo>
                    <a:pt x="386" y="346"/>
                  </a:lnTo>
                  <a:lnTo>
                    <a:pt x="387" y="346"/>
                  </a:lnTo>
                  <a:lnTo>
                    <a:pt x="387" y="348"/>
                  </a:lnTo>
                  <a:lnTo>
                    <a:pt x="387" y="349"/>
                  </a:lnTo>
                  <a:lnTo>
                    <a:pt x="388" y="350"/>
                  </a:lnTo>
                  <a:lnTo>
                    <a:pt x="387" y="351"/>
                  </a:lnTo>
                  <a:lnTo>
                    <a:pt x="387" y="352"/>
                  </a:lnTo>
                  <a:lnTo>
                    <a:pt x="388" y="353"/>
                  </a:lnTo>
                  <a:lnTo>
                    <a:pt x="388" y="354"/>
                  </a:lnTo>
                  <a:lnTo>
                    <a:pt x="388" y="355"/>
                  </a:lnTo>
                  <a:lnTo>
                    <a:pt x="388" y="356"/>
                  </a:lnTo>
                  <a:lnTo>
                    <a:pt x="388" y="357"/>
                  </a:lnTo>
                  <a:lnTo>
                    <a:pt x="388" y="358"/>
                  </a:lnTo>
                  <a:lnTo>
                    <a:pt x="388" y="359"/>
                  </a:lnTo>
                  <a:lnTo>
                    <a:pt x="388" y="360"/>
                  </a:lnTo>
                  <a:lnTo>
                    <a:pt x="389" y="360"/>
                  </a:lnTo>
                  <a:lnTo>
                    <a:pt x="388" y="360"/>
                  </a:lnTo>
                  <a:lnTo>
                    <a:pt x="388" y="360"/>
                  </a:lnTo>
                  <a:lnTo>
                    <a:pt x="387" y="361"/>
                  </a:lnTo>
                  <a:lnTo>
                    <a:pt x="386" y="361"/>
                  </a:lnTo>
                  <a:lnTo>
                    <a:pt x="386" y="362"/>
                  </a:lnTo>
                  <a:lnTo>
                    <a:pt x="385" y="362"/>
                  </a:lnTo>
                  <a:lnTo>
                    <a:pt x="385" y="363"/>
                  </a:lnTo>
                  <a:lnTo>
                    <a:pt x="384" y="363"/>
                  </a:lnTo>
                  <a:lnTo>
                    <a:pt x="384" y="364"/>
                  </a:lnTo>
                  <a:lnTo>
                    <a:pt x="383" y="364"/>
                  </a:lnTo>
                  <a:lnTo>
                    <a:pt x="383" y="365"/>
                  </a:lnTo>
                  <a:lnTo>
                    <a:pt x="383" y="364"/>
                  </a:lnTo>
                  <a:lnTo>
                    <a:pt x="382" y="364"/>
                  </a:lnTo>
                  <a:lnTo>
                    <a:pt x="382" y="365"/>
                  </a:lnTo>
                  <a:lnTo>
                    <a:pt x="382" y="366"/>
                  </a:lnTo>
                  <a:lnTo>
                    <a:pt x="383" y="366"/>
                  </a:lnTo>
                  <a:lnTo>
                    <a:pt x="383" y="367"/>
                  </a:lnTo>
                  <a:lnTo>
                    <a:pt x="383" y="368"/>
                  </a:lnTo>
                  <a:lnTo>
                    <a:pt x="384" y="369"/>
                  </a:lnTo>
                  <a:lnTo>
                    <a:pt x="383" y="370"/>
                  </a:lnTo>
                  <a:lnTo>
                    <a:pt x="384" y="370"/>
                  </a:lnTo>
                  <a:lnTo>
                    <a:pt x="384" y="371"/>
                  </a:lnTo>
                  <a:lnTo>
                    <a:pt x="384" y="372"/>
                  </a:lnTo>
                  <a:lnTo>
                    <a:pt x="385" y="372"/>
                  </a:lnTo>
                  <a:lnTo>
                    <a:pt x="385" y="373"/>
                  </a:lnTo>
                  <a:lnTo>
                    <a:pt x="386" y="373"/>
                  </a:lnTo>
                  <a:lnTo>
                    <a:pt x="386" y="374"/>
                  </a:lnTo>
                  <a:lnTo>
                    <a:pt x="387" y="374"/>
                  </a:lnTo>
                  <a:lnTo>
                    <a:pt x="387" y="375"/>
                  </a:lnTo>
                  <a:lnTo>
                    <a:pt x="387" y="376"/>
                  </a:lnTo>
                  <a:lnTo>
                    <a:pt x="387" y="377"/>
                  </a:lnTo>
                  <a:lnTo>
                    <a:pt x="387" y="378"/>
                  </a:lnTo>
                  <a:lnTo>
                    <a:pt x="387" y="379"/>
                  </a:lnTo>
                  <a:lnTo>
                    <a:pt x="388" y="379"/>
                  </a:lnTo>
                  <a:lnTo>
                    <a:pt x="388" y="380"/>
                  </a:lnTo>
                  <a:lnTo>
                    <a:pt x="388" y="381"/>
                  </a:lnTo>
                  <a:lnTo>
                    <a:pt x="388" y="382"/>
                  </a:lnTo>
                  <a:lnTo>
                    <a:pt x="388" y="383"/>
                  </a:lnTo>
                  <a:lnTo>
                    <a:pt x="387" y="383"/>
                  </a:lnTo>
                  <a:lnTo>
                    <a:pt x="387" y="384"/>
                  </a:lnTo>
                  <a:lnTo>
                    <a:pt x="386" y="384"/>
                  </a:lnTo>
                  <a:lnTo>
                    <a:pt x="385" y="384"/>
                  </a:lnTo>
                  <a:lnTo>
                    <a:pt x="385" y="385"/>
                  </a:lnTo>
                  <a:lnTo>
                    <a:pt x="385" y="386"/>
                  </a:lnTo>
                  <a:lnTo>
                    <a:pt x="385" y="387"/>
                  </a:lnTo>
                  <a:lnTo>
                    <a:pt x="385" y="388"/>
                  </a:lnTo>
                  <a:lnTo>
                    <a:pt x="385" y="389"/>
                  </a:lnTo>
                  <a:lnTo>
                    <a:pt x="384" y="389"/>
                  </a:lnTo>
                  <a:lnTo>
                    <a:pt x="380" y="389"/>
                  </a:lnTo>
                  <a:lnTo>
                    <a:pt x="379" y="389"/>
                  </a:lnTo>
                  <a:lnTo>
                    <a:pt x="376" y="389"/>
                  </a:lnTo>
                  <a:lnTo>
                    <a:pt x="375" y="389"/>
                  </a:lnTo>
                  <a:lnTo>
                    <a:pt x="372" y="388"/>
                  </a:lnTo>
                  <a:lnTo>
                    <a:pt x="371" y="388"/>
                  </a:lnTo>
                  <a:lnTo>
                    <a:pt x="371" y="389"/>
                  </a:lnTo>
                  <a:lnTo>
                    <a:pt x="371" y="390"/>
                  </a:lnTo>
                  <a:lnTo>
                    <a:pt x="371" y="391"/>
                  </a:lnTo>
                  <a:lnTo>
                    <a:pt x="372" y="391"/>
                  </a:lnTo>
                  <a:lnTo>
                    <a:pt x="372" y="392"/>
                  </a:lnTo>
                  <a:lnTo>
                    <a:pt x="371" y="393"/>
                  </a:lnTo>
                  <a:lnTo>
                    <a:pt x="372" y="399"/>
                  </a:lnTo>
                  <a:lnTo>
                    <a:pt x="371" y="399"/>
                  </a:lnTo>
                  <a:lnTo>
                    <a:pt x="371" y="402"/>
                  </a:lnTo>
                  <a:lnTo>
                    <a:pt x="371" y="406"/>
                  </a:lnTo>
                  <a:lnTo>
                    <a:pt x="371" y="408"/>
                  </a:lnTo>
                  <a:lnTo>
                    <a:pt x="371" y="411"/>
                  </a:lnTo>
                  <a:lnTo>
                    <a:pt x="371" y="412"/>
                  </a:lnTo>
                  <a:lnTo>
                    <a:pt x="371" y="416"/>
                  </a:lnTo>
                  <a:lnTo>
                    <a:pt x="371" y="419"/>
                  </a:lnTo>
                  <a:lnTo>
                    <a:pt x="371" y="422"/>
                  </a:lnTo>
                  <a:lnTo>
                    <a:pt x="371" y="424"/>
                  </a:lnTo>
                  <a:lnTo>
                    <a:pt x="371" y="425"/>
                  </a:lnTo>
                  <a:lnTo>
                    <a:pt x="371" y="428"/>
                  </a:lnTo>
                  <a:lnTo>
                    <a:pt x="368" y="428"/>
                  </a:lnTo>
                  <a:lnTo>
                    <a:pt x="367" y="428"/>
                  </a:lnTo>
                  <a:lnTo>
                    <a:pt x="367" y="430"/>
                  </a:lnTo>
                  <a:lnTo>
                    <a:pt x="367" y="431"/>
                  </a:lnTo>
                  <a:lnTo>
                    <a:pt x="367" y="433"/>
                  </a:lnTo>
                  <a:lnTo>
                    <a:pt x="367" y="434"/>
                  </a:lnTo>
                  <a:lnTo>
                    <a:pt x="368" y="434"/>
                  </a:lnTo>
                  <a:lnTo>
                    <a:pt x="368" y="437"/>
                  </a:lnTo>
                  <a:lnTo>
                    <a:pt x="367" y="439"/>
                  </a:lnTo>
                  <a:lnTo>
                    <a:pt x="367" y="440"/>
                  </a:lnTo>
                  <a:lnTo>
                    <a:pt x="367" y="441"/>
                  </a:lnTo>
                  <a:lnTo>
                    <a:pt x="367" y="443"/>
                  </a:lnTo>
                  <a:lnTo>
                    <a:pt x="367" y="444"/>
                  </a:lnTo>
                  <a:lnTo>
                    <a:pt x="367" y="447"/>
                  </a:lnTo>
                  <a:lnTo>
                    <a:pt x="367" y="450"/>
                  </a:lnTo>
                  <a:lnTo>
                    <a:pt x="367" y="451"/>
                  </a:lnTo>
                  <a:lnTo>
                    <a:pt x="367" y="453"/>
                  </a:lnTo>
                  <a:lnTo>
                    <a:pt x="368" y="453"/>
                  </a:lnTo>
                  <a:lnTo>
                    <a:pt x="369" y="454"/>
                  </a:lnTo>
                  <a:lnTo>
                    <a:pt x="370" y="454"/>
                  </a:lnTo>
                  <a:lnTo>
                    <a:pt x="371" y="454"/>
                  </a:lnTo>
                  <a:lnTo>
                    <a:pt x="373" y="454"/>
                  </a:lnTo>
                  <a:lnTo>
                    <a:pt x="374" y="454"/>
                  </a:lnTo>
                  <a:lnTo>
                    <a:pt x="375" y="454"/>
                  </a:lnTo>
                  <a:lnTo>
                    <a:pt x="377" y="454"/>
                  </a:lnTo>
                  <a:lnTo>
                    <a:pt x="378" y="454"/>
                  </a:lnTo>
                  <a:lnTo>
                    <a:pt x="379" y="454"/>
                  </a:lnTo>
                  <a:lnTo>
                    <a:pt x="380" y="454"/>
                  </a:lnTo>
                  <a:lnTo>
                    <a:pt x="381" y="454"/>
                  </a:lnTo>
                  <a:lnTo>
                    <a:pt x="381" y="455"/>
                  </a:lnTo>
                  <a:lnTo>
                    <a:pt x="381" y="459"/>
                  </a:lnTo>
                  <a:lnTo>
                    <a:pt x="381" y="460"/>
                  </a:lnTo>
                  <a:lnTo>
                    <a:pt x="382" y="460"/>
                  </a:lnTo>
                  <a:lnTo>
                    <a:pt x="383" y="460"/>
                  </a:lnTo>
                  <a:lnTo>
                    <a:pt x="384" y="460"/>
                  </a:lnTo>
                  <a:lnTo>
                    <a:pt x="387" y="460"/>
                  </a:lnTo>
                  <a:lnTo>
                    <a:pt x="388" y="460"/>
                  </a:lnTo>
                  <a:lnTo>
                    <a:pt x="390" y="460"/>
                  </a:lnTo>
                  <a:lnTo>
                    <a:pt x="391" y="460"/>
                  </a:lnTo>
                  <a:lnTo>
                    <a:pt x="391" y="460"/>
                  </a:lnTo>
                  <a:lnTo>
                    <a:pt x="392" y="460"/>
                  </a:lnTo>
                  <a:lnTo>
                    <a:pt x="393" y="461"/>
                  </a:lnTo>
                  <a:lnTo>
                    <a:pt x="394" y="461"/>
                  </a:lnTo>
                  <a:lnTo>
                    <a:pt x="395" y="461"/>
                  </a:lnTo>
                  <a:lnTo>
                    <a:pt x="396" y="461"/>
                  </a:lnTo>
                  <a:lnTo>
                    <a:pt x="397" y="461"/>
                  </a:lnTo>
                  <a:lnTo>
                    <a:pt x="398" y="461"/>
                  </a:lnTo>
                  <a:lnTo>
                    <a:pt x="399" y="461"/>
                  </a:lnTo>
                  <a:lnTo>
                    <a:pt x="400" y="461"/>
                  </a:lnTo>
                  <a:lnTo>
                    <a:pt x="401" y="461"/>
                  </a:lnTo>
                  <a:lnTo>
                    <a:pt x="402" y="461"/>
                  </a:lnTo>
                  <a:lnTo>
                    <a:pt x="403" y="461"/>
                  </a:lnTo>
                  <a:lnTo>
                    <a:pt x="403" y="462"/>
                  </a:lnTo>
                  <a:lnTo>
                    <a:pt x="404" y="462"/>
                  </a:lnTo>
                  <a:lnTo>
                    <a:pt x="404" y="463"/>
                  </a:lnTo>
                  <a:lnTo>
                    <a:pt x="405" y="463"/>
                  </a:lnTo>
                  <a:lnTo>
                    <a:pt x="405" y="464"/>
                  </a:lnTo>
                  <a:lnTo>
                    <a:pt x="406" y="464"/>
                  </a:lnTo>
                  <a:lnTo>
                    <a:pt x="406" y="465"/>
                  </a:lnTo>
                  <a:lnTo>
                    <a:pt x="407" y="465"/>
                  </a:lnTo>
                  <a:lnTo>
                    <a:pt x="407" y="466"/>
                  </a:lnTo>
                  <a:lnTo>
                    <a:pt x="408" y="466"/>
                  </a:lnTo>
                  <a:lnTo>
                    <a:pt x="409" y="466"/>
                  </a:lnTo>
                  <a:lnTo>
                    <a:pt x="409" y="467"/>
                  </a:lnTo>
                  <a:lnTo>
                    <a:pt x="409" y="468"/>
                  </a:lnTo>
                  <a:lnTo>
                    <a:pt x="410" y="468"/>
                  </a:lnTo>
                  <a:lnTo>
                    <a:pt x="410" y="469"/>
                  </a:lnTo>
                  <a:lnTo>
                    <a:pt x="410" y="470"/>
                  </a:lnTo>
                  <a:lnTo>
                    <a:pt x="410" y="471"/>
                  </a:lnTo>
                  <a:lnTo>
                    <a:pt x="411" y="471"/>
                  </a:lnTo>
                  <a:lnTo>
                    <a:pt x="411" y="472"/>
                  </a:lnTo>
                  <a:lnTo>
                    <a:pt x="412" y="472"/>
                  </a:lnTo>
                  <a:lnTo>
                    <a:pt x="413" y="472"/>
                  </a:lnTo>
                  <a:lnTo>
                    <a:pt x="413" y="473"/>
                  </a:lnTo>
                  <a:lnTo>
                    <a:pt x="412" y="474"/>
                  </a:lnTo>
                  <a:lnTo>
                    <a:pt x="413" y="474"/>
                  </a:lnTo>
                  <a:lnTo>
                    <a:pt x="413" y="475"/>
                  </a:lnTo>
                  <a:lnTo>
                    <a:pt x="413" y="476"/>
                  </a:lnTo>
                  <a:lnTo>
                    <a:pt x="413" y="477"/>
                  </a:lnTo>
                  <a:lnTo>
                    <a:pt x="414" y="477"/>
                  </a:lnTo>
                  <a:lnTo>
                    <a:pt x="414" y="478"/>
                  </a:lnTo>
                  <a:lnTo>
                    <a:pt x="414" y="479"/>
                  </a:lnTo>
                  <a:lnTo>
                    <a:pt x="414" y="480"/>
                  </a:lnTo>
                  <a:lnTo>
                    <a:pt x="415" y="480"/>
                  </a:lnTo>
                  <a:lnTo>
                    <a:pt x="415" y="481"/>
                  </a:lnTo>
                  <a:lnTo>
                    <a:pt x="416" y="481"/>
                  </a:lnTo>
                  <a:lnTo>
                    <a:pt x="416" y="482"/>
                  </a:lnTo>
                  <a:lnTo>
                    <a:pt x="417" y="482"/>
                  </a:lnTo>
                  <a:lnTo>
                    <a:pt x="417" y="483"/>
                  </a:lnTo>
                  <a:lnTo>
                    <a:pt x="418" y="483"/>
                  </a:lnTo>
                  <a:lnTo>
                    <a:pt x="418" y="484"/>
                  </a:lnTo>
                  <a:lnTo>
                    <a:pt x="418" y="485"/>
                  </a:lnTo>
                  <a:lnTo>
                    <a:pt x="418" y="486"/>
                  </a:lnTo>
                  <a:lnTo>
                    <a:pt x="418" y="487"/>
                  </a:lnTo>
                  <a:lnTo>
                    <a:pt x="418" y="488"/>
                  </a:lnTo>
                  <a:lnTo>
                    <a:pt x="418" y="489"/>
                  </a:lnTo>
                  <a:lnTo>
                    <a:pt x="418" y="490"/>
                  </a:lnTo>
                  <a:lnTo>
                    <a:pt x="419" y="490"/>
                  </a:lnTo>
                  <a:lnTo>
                    <a:pt x="419" y="492"/>
                  </a:lnTo>
                  <a:lnTo>
                    <a:pt x="419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5"/>
                  </a:lnTo>
                  <a:lnTo>
                    <a:pt x="420" y="496"/>
                  </a:lnTo>
                  <a:lnTo>
                    <a:pt x="421" y="497"/>
                  </a:lnTo>
                  <a:lnTo>
                    <a:pt x="422" y="497"/>
                  </a:lnTo>
                  <a:lnTo>
                    <a:pt x="422" y="498"/>
                  </a:lnTo>
                  <a:lnTo>
                    <a:pt x="423" y="498"/>
                  </a:lnTo>
                  <a:lnTo>
                    <a:pt x="424" y="498"/>
                  </a:lnTo>
                  <a:lnTo>
                    <a:pt x="424" y="497"/>
                  </a:lnTo>
                  <a:lnTo>
                    <a:pt x="425" y="497"/>
                  </a:lnTo>
                  <a:lnTo>
                    <a:pt x="426" y="497"/>
                  </a:lnTo>
                  <a:lnTo>
                    <a:pt x="427" y="497"/>
                  </a:lnTo>
                  <a:lnTo>
                    <a:pt x="428" y="497"/>
                  </a:lnTo>
                  <a:lnTo>
                    <a:pt x="429" y="497"/>
                  </a:lnTo>
                  <a:lnTo>
                    <a:pt x="429" y="498"/>
                  </a:lnTo>
                  <a:lnTo>
                    <a:pt x="430" y="498"/>
                  </a:lnTo>
                  <a:lnTo>
                    <a:pt x="431" y="498"/>
                  </a:lnTo>
                  <a:lnTo>
                    <a:pt x="431" y="499"/>
                  </a:lnTo>
                  <a:lnTo>
                    <a:pt x="432" y="499"/>
                  </a:lnTo>
                  <a:lnTo>
                    <a:pt x="433" y="500"/>
                  </a:lnTo>
                  <a:lnTo>
                    <a:pt x="434" y="500"/>
                  </a:lnTo>
                  <a:lnTo>
                    <a:pt x="434" y="501"/>
                  </a:lnTo>
                  <a:lnTo>
                    <a:pt x="435" y="501"/>
                  </a:lnTo>
                  <a:lnTo>
                    <a:pt x="436" y="501"/>
                  </a:lnTo>
                  <a:lnTo>
                    <a:pt x="437" y="501"/>
                  </a:lnTo>
                  <a:lnTo>
                    <a:pt x="438" y="501"/>
                  </a:lnTo>
                  <a:lnTo>
                    <a:pt x="439" y="501"/>
                  </a:lnTo>
                  <a:lnTo>
                    <a:pt x="439" y="502"/>
                  </a:lnTo>
                  <a:lnTo>
                    <a:pt x="439" y="503"/>
                  </a:lnTo>
                  <a:lnTo>
                    <a:pt x="439" y="505"/>
                  </a:lnTo>
                  <a:lnTo>
                    <a:pt x="439" y="505"/>
                  </a:lnTo>
                  <a:lnTo>
                    <a:pt x="439" y="506"/>
                  </a:lnTo>
                  <a:lnTo>
                    <a:pt x="438" y="506"/>
                  </a:lnTo>
                  <a:lnTo>
                    <a:pt x="437" y="506"/>
                  </a:lnTo>
                  <a:lnTo>
                    <a:pt x="436" y="506"/>
                  </a:lnTo>
                  <a:lnTo>
                    <a:pt x="435" y="506"/>
                  </a:lnTo>
                  <a:lnTo>
                    <a:pt x="434" y="506"/>
                  </a:lnTo>
                  <a:lnTo>
                    <a:pt x="433" y="506"/>
                  </a:lnTo>
                  <a:lnTo>
                    <a:pt x="432" y="506"/>
                  </a:lnTo>
                  <a:lnTo>
                    <a:pt x="431" y="506"/>
                  </a:lnTo>
                  <a:lnTo>
                    <a:pt x="429" y="506"/>
                  </a:lnTo>
                  <a:lnTo>
                    <a:pt x="428" y="506"/>
                  </a:lnTo>
                  <a:lnTo>
                    <a:pt x="426" y="506"/>
                  </a:lnTo>
                  <a:lnTo>
                    <a:pt x="425" y="506"/>
                  </a:lnTo>
                  <a:lnTo>
                    <a:pt x="425" y="507"/>
                  </a:lnTo>
                  <a:lnTo>
                    <a:pt x="425" y="508"/>
                  </a:lnTo>
                  <a:lnTo>
                    <a:pt x="425" y="510"/>
                  </a:lnTo>
                  <a:lnTo>
                    <a:pt x="425" y="512"/>
                  </a:lnTo>
                  <a:lnTo>
                    <a:pt x="425" y="513"/>
                  </a:lnTo>
                  <a:lnTo>
                    <a:pt x="425" y="514"/>
                  </a:lnTo>
                  <a:lnTo>
                    <a:pt x="425" y="515"/>
                  </a:lnTo>
                  <a:lnTo>
                    <a:pt x="425" y="521"/>
                  </a:lnTo>
                  <a:lnTo>
                    <a:pt x="425" y="522"/>
                  </a:lnTo>
                  <a:lnTo>
                    <a:pt x="425" y="523"/>
                  </a:lnTo>
                  <a:lnTo>
                    <a:pt x="425" y="524"/>
                  </a:lnTo>
                  <a:lnTo>
                    <a:pt x="425" y="526"/>
                  </a:lnTo>
                  <a:lnTo>
                    <a:pt x="425" y="528"/>
                  </a:lnTo>
                  <a:lnTo>
                    <a:pt x="425" y="530"/>
                  </a:lnTo>
                  <a:lnTo>
                    <a:pt x="425" y="531"/>
                  </a:lnTo>
                  <a:lnTo>
                    <a:pt x="425" y="532"/>
                  </a:lnTo>
                  <a:lnTo>
                    <a:pt x="425" y="533"/>
                  </a:lnTo>
                  <a:lnTo>
                    <a:pt x="425" y="536"/>
                  </a:lnTo>
                  <a:lnTo>
                    <a:pt x="425" y="537"/>
                  </a:lnTo>
                  <a:lnTo>
                    <a:pt x="425" y="538"/>
                  </a:lnTo>
                  <a:lnTo>
                    <a:pt x="425" y="539"/>
                  </a:lnTo>
                  <a:lnTo>
                    <a:pt x="425" y="540"/>
                  </a:lnTo>
                  <a:lnTo>
                    <a:pt x="424" y="540"/>
                  </a:lnTo>
                  <a:lnTo>
                    <a:pt x="423" y="540"/>
                  </a:lnTo>
                  <a:lnTo>
                    <a:pt x="421" y="540"/>
                  </a:lnTo>
                  <a:lnTo>
                    <a:pt x="420" y="540"/>
                  </a:lnTo>
                  <a:lnTo>
                    <a:pt x="419" y="540"/>
                  </a:lnTo>
                  <a:lnTo>
                    <a:pt x="419" y="542"/>
                  </a:lnTo>
                  <a:lnTo>
                    <a:pt x="419" y="544"/>
                  </a:lnTo>
                  <a:lnTo>
                    <a:pt x="419" y="546"/>
                  </a:lnTo>
                  <a:lnTo>
                    <a:pt x="417" y="546"/>
                  </a:lnTo>
                  <a:lnTo>
                    <a:pt x="415" y="546"/>
                  </a:lnTo>
                  <a:lnTo>
                    <a:pt x="414" y="546"/>
                  </a:lnTo>
                  <a:lnTo>
                    <a:pt x="412" y="546"/>
                  </a:lnTo>
                  <a:lnTo>
                    <a:pt x="412" y="547"/>
                  </a:lnTo>
                  <a:lnTo>
                    <a:pt x="412" y="548"/>
                  </a:lnTo>
                  <a:lnTo>
                    <a:pt x="412" y="551"/>
                  </a:lnTo>
                  <a:lnTo>
                    <a:pt x="412" y="552"/>
                  </a:lnTo>
                  <a:lnTo>
                    <a:pt x="412" y="553"/>
                  </a:lnTo>
                  <a:lnTo>
                    <a:pt x="411" y="553"/>
                  </a:lnTo>
                  <a:lnTo>
                    <a:pt x="409" y="553"/>
                  </a:lnTo>
                  <a:lnTo>
                    <a:pt x="406" y="553"/>
                  </a:lnTo>
                  <a:lnTo>
                    <a:pt x="405" y="553"/>
                  </a:lnTo>
                  <a:lnTo>
                    <a:pt x="405" y="555"/>
                  </a:lnTo>
                  <a:lnTo>
                    <a:pt x="405" y="558"/>
                  </a:lnTo>
                  <a:lnTo>
                    <a:pt x="405" y="559"/>
                  </a:lnTo>
                  <a:lnTo>
                    <a:pt x="404" y="559"/>
                  </a:lnTo>
                  <a:lnTo>
                    <a:pt x="403" y="559"/>
                  </a:lnTo>
                  <a:lnTo>
                    <a:pt x="402" y="559"/>
                  </a:lnTo>
                  <a:lnTo>
                    <a:pt x="401" y="558"/>
                  </a:lnTo>
                  <a:lnTo>
                    <a:pt x="401" y="559"/>
                  </a:lnTo>
                  <a:lnTo>
                    <a:pt x="401" y="558"/>
                  </a:lnTo>
                  <a:lnTo>
                    <a:pt x="400" y="558"/>
                  </a:lnTo>
                  <a:lnTo>
                    <a:pt x="399" y="558"/>
                  </a:lnTo>
                  <a:lnTo>
                    <a:pt x="398" y="558"/>
                  </a:lnTo>
                  <a:lnTo>
                    <a:pt x="398" y="559"/>
                  </a:lnTo>
                  <a:lnTo>
                    <a:pt x="398" y="560"/>
                  </a:lnTo>
                  <a:lnTo>
                    <a:pt x="398" y="561"/>
                  </a:lnTo>
                  <a:lnTo>
                    <a:pt x="398" y="562"/>
                  </a:lnTo>
                  <a:lnTo>
                    <a:pt x="398" y="564"/>
                  </a:lnTo>
                  <a:lnTo>
                    <a:pt x="398" y="565"/>
                  </a:lnTo>
                  <a:lnTo>
                    <a:pt x="397" y="565"/>
                  </a:lnTo>
                  <a:lnTo>
                    <a:pt x="396" y="565"/>
                  </a:lnTo>
                  <a:lnTo>
                    <a:pt x="396" y="566"/>
                  </a:lnTo>
                  <a:lnTo>
                    <a:pt x="395" y="566"/>
                  </a:lnTo>
                  <a:lnTo>
                    <a:pt x="394" y="566"/>
                  </a:lnTo>
                  <a:lnTo>
                    <a:pt x="393" y="566"/>
                  </a:lnTo>
                  <a:lnTo>
                    <a:pt x="392" y="566"/>
                  </a:lnTo>
                  <a:lnTo>
                    <a:pt x="392" y="568"/>
                  </a:lnTo>
                  <a:lnTo>
                    <a:pt x="392" y="570"/>
                  </a:lnTo>
                  <a:lnTo>
                    <a:pt x="392" y="572"/>
                  </a:lnTo>
                  <a:lnTo>
                    <a:pt x="392" y="573"/>
                  </a:lnTo>
                  <a:lnTo>
                    <a:pt x="391" y="573"/>
                  </a:lnTo>
                  <a:lnTo>
                    <a:pt x="391" y="573"/>
                  </a:lnTo>
                  <a:lnTo>
                    <a:pt x="390" y="574"/>
                  </a:lnTo>
                  <a:lnTo>
                    <a:pt x="389" y="574"/>
                  </a:lnTo>
                  <a:lnTo>
                    <a:pt x="388" y="574"/>
                  </a:lnTo>
                  <a:lnTo>
                    <a:pt x="387" y="574"/>
                  </a:lnTo>
                  <a:lnTo>
                    <a:pt x="386" y="575"/>
                  </a:lnTo>
                  <a:lnTo>
                    <a:pt x="386" y="576"/>
                  </a:lnTo>
                  <a:lnTo>
                    <a:pt x="386" y="577"/>
                  </a:lnTo>
                  <a:lnTo>
                    <a:pt x="386" y="578"/>
                  </a:lnTo>
                  <a:lnTo>
                    <a:pt x="385" y="578"/>
                  </a:lnTo>
                  <a:lnTo>
                    <a:pt x="383" y="578"/>
                  </a:lnTo>
                  <a:lnTo>
                    <a:pt x="382" y="578"/>
                  </a:lnTo>
                  <a:lnTo>
                    <a:pt x="381" y="578"/>
                  </a:lnTo>
                  <a:lnTo>
                    <a:pt x="380" y="578"/>
                  </a:lnTo>
                  <a:lnTo>
                    <a:pt x="379" y="578"/>
                  </a:lnTo>
                  <a:lnTo>
                    <a:pt x="378" y="578"/>
                  </a:lnTo>
                  <a:lnTo>
                    <a:pt x="377" y="578"/>
                  </a:lnTo>
                  <a:lnTo>
                    <a:pt x="376" y="578"/>
                  </a:lnTo>
                  <a:lnTo>
                    <a:pt x="374" y="578"/>
                  </a:lnTo>
                  <a:lnTo>
                    <a:pt x="372" y="578"/>
                  </a:lnTo>
                  <a:lnTo>
                    <a:pt x="370" y="578"/>
                  </a:lnTo>
                  <a:lnTo>
                    <a:pt x="369" y="578"/>
                  </a:lnTo>
                  <a:lnTo>
                    <a:pt x="368" y="578"/>
                  </a:lnTo>
                  <a:lnTo>
                    <a:pt x="366" y="578"/>
                  </a:lnTo>
                  <a:lnTo>
                    <a:pt x="365" y="578"/>
                  </a:lnTo>
                  <a:lnTo>
                    <a:pt x="364" y="578"/>
                  </a:lnTo>
                  <a:lnTo>
                    <a:pt x="363" y="578"/>
                  </a:lnTo>
                  <a:lnTo>
                    <a:pt x="362" y="578"/>
                  </a:lnTo>
                  <a:lnTo>
                    <a:pt x="361" y="578"/>
                  </a:lnTo>
                  <a:lnTo>
                    <a:pt x="360" y="578"/>
                  </a:lnTo>
                  <a:lnTo>
                    <a:pt x="358" y="578"/>
                  </a:lnTo>
                  <a:lnTo>
                    <a:pt x="357" y="578"/>
                  </a:lnTo>
                  <a:lnTo>
                    <a:pt x="356" y="578"/>
                  </a:lnTo>
                  <a:lnTo>
                    <a:pt x="356" y="577"/>
                  </a:lnTo>
                  <a:lnTo>
                    <a:pt x="355" y="577"/>
                  </a:lnTo>
                  <a:lnTo>
                    <a:pt x="353" y="577"/>
                  </a:lnTo>
                  <a:lnTo>
                    <a:pt x="352" y="577"/>
                  </a:lnTo>
                  <a:lnTo>
                    <a:pt x="351" y="577"/>
                  </a:lnTo>
                  <a:lnTo>
                    <a:pt x="350" y="577"/>
                  </a:lnTo>
                  <a:lnTo>
                    <a:pt x="347" y="577"/>
                  </a:lnTo>
                  <a:lnTo>
                    <a:pt x="346" y="577"/>
                  </a:lnTo>
                  <a:lnTo>
                    <a:pt x="345" y="577"/>
                  </a:lnTo>
                  <a:lnTo>
                    <a:pt x="344" y="577"/>
                  </a:lnTo>
                  <a:lnTo>
                    <a:pt x="343" y="577"/>
                  </a:lnTo>
                  <a:lnTo>
                    <a:pt x="343" y="577"/>
                  </a:lnTo>
                  <a:lnTo>
                    <a:pt x="342" y="577"/>
                  </a:lnTo>
                  <a:lnTo>
                    <a:pt x="341" y="577"/>
                  </a:lnTo>
                  <a:lnTo>
                    <a:pt x="340" y="577"/>
                  </a:lnTo>
                  <a:lnTo>
                    <a:pt x="338" y="577"/>
                  </a:lnTo>
                  <a:lnTo>
                    <a:pt x="337" y="577"/>
                  </a:lnTo>
                  <a:lnTo>
                    <a:pt x="336" y="577"/>
                  </a:lnTo>
                  <a:lnTo>
                    <a:pt x="335" y="577"/>
                  </a:lnTo>
                  <a:lnTo>
                    <a:pt x="333" y="577"/>
                  </a:lnTo>
                  <a:lnTo>
                    <a:pt x="332" y="577"/>
                  </a:lnTo>
                  <a:lnTo>
                    <a:pt x="329" y="577"/>
                  </a:lnTo>
                  <a:lnTo>
                    <a:pt x="328" y="577"/>
                  </a:lnTo>
                  <a:lnTo>
                    <a:pt x="327" y="577"/>
                  </a:lnTo>
                  <a:lnTo>
                    <a:pt x="326" y="577"/>
                  </a:lnTo>
                  <a:lnTo>
                    <a:pt x="324" y="577"/>
                  </a:lnTo>
                  <a:lnTo>
                    <a:pt x="323" y="577"/>
                  </a:lnTo>
                  <a:lnTo>
                    <a:pt x="322" y="577"/>
                  </a:lnTo>
                  <a:lnTo>
                    <a:pt x="320" y="576"/>
                  </a:lnTo>
                  <a:lnTo>
                    <a:pt x="319" y="576"/>
                  </a:lnTo>
                  <a:lnTo>
                    <a:pt x="318" y="576"/>
                  </a:lnTo>
                  <a:lnTo>
                    <a:pt x="317" y="576"/>
                  </a:lnTo>
                  <a:lnTo>
                    <a:pt x="316" y="576"/>
                  </a:lnTo>
                  <a:lnTo>
                    <a:pt x="315" y="576"/>
                  </a:lnTo>
                  <a:lnTo>
                    <a:pt x="314" y="576"/>
                  </a:lnTo>
                  <a:lnTo>
                    <a:pt x="313" y="576"/>
                  </a:lnTo>
                  <a:lnTo>
                    <a:pt x="311" y="576"/>
                  </a:lnTo>
                  <a:lnTo>
                    <a:pt x="310" y="576"/>
                  </a:lnTo>
                  <a:lnTo>
                    <a:pt x="309" y="576"/>
                  </a:lnTo>
                  <a:lnTo>
                    <a:pt x="308" y="576"/>
                  </a:lnTo>
                  <a:lnTo>
                    <a:pt x="307" y="576"/>
                  </a:lnTo>
                  <a:lnTo>
                    <a:pt x="306" y="576"/>
                  </a:lnTo>
                  <a:lnTo>
                    <a:pt x="305" y="576"/>
                  </a:lnTo>
                  <a:lnTo>
                    <a:pt x="303" y="576"/>
                  </a:lnTo>
                  <a:lnTo>
                    <a:pt x="302" y="576"/>
                  </a:lnTo>
                  <a:lnTo>
                    <a:pt x="300" y="576"/>
                  </a:lnTo>
                  <a:lnTo>
                    <a:pt x="299" y="576"/>
                  </a:lnTo>
                  <a:lnTo>
                    <a:pt x="295" y="576"/>
                  </a:lnTo>
                  <a:lnTo>
                    <a:pt x="294" y="576"/>
                  </a:lnTo>
                  <a:lnTo>
                    <a:pt x="292" y="576"/>
                  </a:lnTo>
                  <a:lnTo>
                    <a:pt x="291" y="576"/>
                  </a:lnTo>
                  <a:lnTo>
                    <a:pt x="289" y="576"/>
                  </a:lnTo>
                  <a:lnTo>
                    <a:pt x="287" y="576"/>
                  </a:lnTo>
                  <a:lnTo>
                    <a:pt x="284" y="576"/>
                  </a:lnTo>
                  <a:lnTo>
                    <a:pt x="283" y="576"/>
                  </a:lnTo>
                  <a:lnTo>
                    <a:pt x="281" y="576"/>
                  </a:lnTo>
                  <a:lnTo>
                    <a:pt x="279" y="576"/>
                  </a:lnTo>
                  <a:lnTo>
                    <a:pt x="278" y="576"/>
                  </a:lnTo>
                  <a:lnTo>
                    <a:pt x="277" y="576"/>
                  </a:lnTo>
                  <a:lnTo>
                    <a:pt x="274" y="576"/>
                  </a:lnTo>
                  <a:lnTo>
                    <a:pt x="274" y="578"/>
                  </a:lnTo>
                  <a:lnTo>
                    <a:pt x="274" y="579"/>
                  </a:lnTo>
                  <a:lnTo>
                    <a:pt x="274" y="580"/>
                  </a:lnTo>
                  <a:lnTo>
                    <a:pt x="274" y="581"/>
                  </a:lnTo>
                  <a:lnTo>
                    <a:pt x="274" y="582"/>
                  </a:lnTo>
                  <a:lnTo>
                    <a:pt x="274" y="583"/>
                  </a:lnTo>
                  <a:lnTo>
                    <a:pt x="273" y="583"/>
                  </a:lnTo>
                  <a:lnTo>
                    <a:pt x="272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2" y="583"/>
                  </a:lnTo>
                  <a:lnTo>
                    <a:pt x="261" y="583"/>
                  </a:lnTo>
                  <a:lnTo>
                    <a:pt x="261" y="582"/>
                  </a:lnTo>
                  <a:lnTo>
                    <a:pt x="260" y="582"/>
                  </a:lnTo>
                  <a:lnTo>
                    <a:pt x="258" y="582"/>
                  </a:lnTo>
                  <a:lnTo>
                    <a:pt x="257" y="582"/>
                  </a:lnTo>
                  <a:lnTo>
                    <a:pt x="256" y="582"/>
                  </a:lnTo>
                  <a:lnTo>
                    <a:pt x="255" y="582"/>
                  </a:lnTo>
                  <a:lnTo>
                    <a:pt x="254" y="582"/>
                  </a:lnTo>
                  <a:lnTo>
                    <a:pt x="254" y="581"/>
                  </a:lnTo>
                  <a:lnTo>
                    <a:pt x="254" y="579"/>
                  </a:lnTo>
                  <a:lnTo>
                    <a:pt x="254" y="578"/>
                  </a:lnTo>
                  <a:lnTo>
                    <a:pt x="254" y="577"/>
                  </a:lnTo>
                  <a:lnTo>
                    <a:pt x="254" y="575"/>
                  </a:lnTo>
                  <a:lnTo>
                    <a:pt x="253" y="575"/>
                  </a:lnTo>
                  <a:lnTo>
                    <a:pt x="252" y="575"/>
                  </a:lnTo>
                  <a:lnTo>
                    <a:pt x="249" y="575"/>
                  </a:lnTo>
                  <a:lnTo>
                    <a:pt x="247" y="575"/>
                  </a:lnTo>
                  <a:lnTo>
                    <a:pt x="246" y="575"/>
                  </a:lnTo>
                  <a:lnTo>
                    <a:pt x="244" y="575"/>
                  </a:lnTo>
                  <a:lnTo>
                    <a:pt x="241" y="575"/>
                  </a:lnTo>
                  <a:lnTo>
                    <a:pt x="240" y="575"/>
                  </a:lnTo>
                  <a:lnTo>
                    <a:pt x="238" y="575"/>
                  </a:lnTo>
                  <a:lnTo>
                    <a:pt x="237" y="575"/>
                  </a:lnTo>
                  <a:lnTo>
                    <a:pt x="234" y="575"/>
                  </a:lnTo>
                  <a:lnTo>
                    <a:pt x="233" y="575"/>
                  </a:lnTo>
                  <a:lnTo>
                    <a:pt x="232" y="575"/>
                  </a:lnTo>
                  <a:lnTo>
                    <a:pt x="231" y="575"/>
                  </a:lnTo>
                  <a:lnTo>
                    <a:pt x="230" y="575"/>
                  </a:lnTo>
                  <a:lnTo>
                    <a:pt x="227" y="575"/>
                  </a:lnTo>
                  <a:lnTo>
                    <a:pt x="226" y="575"/>
                  </a:lnTo>
                  <a:lnTo>
                    <a:pt x="224" y="575"/>
                  </a:lnTo>
                  <a:lnTo>
                    <a:pt x="223" y="575"/>
                  </a:lnTo>
                  <a:lnTo>
                    <a:pt x="219" y="575"/>
                  </a:lnTo>
                  <a:lnTo>
                    <a:pt x="217" y="575"/>
                  </a:lnTo>
                  <a:lnTo>
                    <a:pt x="216" y="575"/>
                  </a:lnTo>
                  <a:lnTo>
                    <a:pt x="215" y="575"/>
                  </a:lnTo>
                  <a:lnTo>
                    <a:pt x="214" y="575"/>
                  </a:lnTo>
                  <a:lnTo>
                    <a:pt x="212" y="575"/>
                  </a:lnTo>
                  <a:lnTo>
                    <a:pt x="211" y="575"/>
                  </a:lnTo>
                  <a:lnTo>
                    <a:pt x="210" y="575"/>
                  </a:lnTo>
                  <a:lnTo>
                    <a:pt x="209" y="575"/>
                  </a:lnTo>
                  <a:lnTo>
                    <a:pt x="208" y="575"/>
                  </a:lnTo>
                  <a:lnTo>
                    <a:pt x="207" y="575"/>
                  </a:lnTo>
                  <a:lnTo>
                    <a:pt x="206" y="575"/>
                  </a:lnTo>
                  <a:lnTo>
                    <a:pt x="205" y="575"/>
                  </a:lnTo>
                  <a:lnTo>
                    <a:pt x="204" y="575"/>
                  </a:lnTo>
                  <a:lnTo>
                    <a:pt x="203" y="575"/>
                  </a:lnTo>
                  <a:lnTo>
                    <a:pt x="202" y="575"/>
                  </a:lnTo>
                  <a:lnTo>
                    <a:pt x="201" y="575"/>
                  </a:lnTo>
                  <a:lnTo>
                    <a:pt x="200" y="575"/>
                  </a:lnTo>
                  <a:lnTo>
                    <a:pt x="199" y="575"/>
                  </a:lnTo>
                  <a:lnTo>
                    <a:pt x="199" y="575"/>
                  </a:lnTo>
                  <a:lnTo>
                    <a:pt x="198" y="575"/>
                  </a:lnTo>
                  <a:lnTo>
                    <a:pt x="197" y="575"/>
                  </a:lnTo>
                  <a:lnTo>
                    <a:pt x="196" y="575"/>
                  </a:lnTo>
                  <a:lnTo>
                    <a:pt x="195" y="575"/>
                  </a:lnTo>
                  <a:lnTo>
                    <a:pt x="194" y="575"/>
                  </a:lnTo>
                  <a:lnTo>
                    <a:pt x="192" y="575"/>
                  </a:lnTo>
                  <a:lnTo>
                    <a:pt x="189" y="575"/>
                  </a:lnTo>
                  <a:lnTo>
                    <a:pt x="187" y="575"/>
                  </a:lnTo>
                  <a:lnTo>
                    <a:pt x="186" y="575"/>
                  </a:lnTo>
                  <a:lnTo>
                    <a:pt x="185" y="575"/>
                  </a:lnTo>
                  <a:lnTo>
                    <a:pt x="184" y="575"/>
                  </a:lnTo>
                  <a:lnTo>
                    <a:pt x="183" y="575"/>
                  </a:lnTo>
                  <a:lnTo>
                    <a:pt x="181" y="575"/>
                  </a:lnTo>
                  <a:lnTo>
                    <a:pt x="179" y="575"/>
                  </a:lnTo>
                  <a:lnTo>
                    <a:pt x="178" y="575"/>
                  </a:lnTo>
                  <a:lnTo>
                    <a:pt x="175" y="575"/>
                  </a:lnTo>
                  <a:lnTo>
                    <a:pt x="174" y="575"/>
                  </a:lnTo>
                  <a:lnTo>
                    <a:pt x="173" y="574"/>
                  </a:lnTo>
                  <a:lnTo>
                    <a:pt x="172" y="574"/>
                  </a:lnTo>
                  <a:lnTo>
                    <a:pt x="171" y="574"/>
                  </a:lnTo>
                  <a:lnTo>
                    <a:pt x="170" y="574"/>
                  </a:lnTo>
                  <a:lnTo>
                    <a:pt x="168" y="574"/>
                  </a:lnTo>
                  <a:lnTo>
                    <a:pt x="167" y="574"/>
                  </a:lnTo>
                  <a:lnTo>
                    <a:pt x="164" y="574"/>
                  </a:lnTo>
                  <a:lnTo>
                    <a:pt x="163" y="574"/>
                  </a:lnTo>
                  <a:lnTo>
                    <a:pt x="162" y="574"/>
                  </a:lnTo>
                  <a:lnTo>
                    <a:pt x="161" y="574"/>
                  </a:lnTo>
                  <a:lnTo>
                    <a:pt x="160" y="574"/>
                  </a:lnTo>
                  <a:lnTo>
                    <a:pt x="159" y="574"/>
                  </a:lnTo>
                  <a:lnTo>
                    <a:pt x="158" y="574"/>
                  </a:lnTo>
                  <a:lnTo>
                    <a:pt x="156" y="574"/>
                  </a:lnTo>
                  <a:lnTo>
                    <a:pt x="154" y="574"/>
                  </a:lnTo>
                  <a:lnTo>
                    <a:pt x="153" y="574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150" y="574"/>
                  </a:lnTo>
                  <a:lnTo>
                    <a:pt x="149" y="574"/>
                  </a:lnTo>
                  <a:lnTo>
                    <a:pt x="149" y="573"/>
                  </a:lnTo>
                  <a:lnTo>
                    <a:pt x="149" y="572"/>
                  </a:lnTo>
                  <a:lnTo>
                    <a:pt x="149" y="571"/>
                  </a:lnTo>
                  <a:lnTo>
                    <a:pt x="149" y="570"/>
                  </a:lnTo>
                  <a:lnTo>
                    <a:pt x="149" y="569"/>
                  </a:lnTo>
                  <a:lnTo>
                    <a:pt x="149" y="568"/>
                  </a:lnTo>
                  <a:lnTo>
                    <a:pt x="149" y="567"/>
                  </a:lnTo>
                  <a:lnTo>
                    <a:pt x="149" y="566"/>
                  </a:lnTo>
                  <a:lnTo>
                    <a:pt x="149" y="565"/>
                  </a:lnTo>
                  <a:lnTo>
                    <a:pt x="149" y="564"/>
                  </a:lnTo>
                  <a:lnTo>
                    <a:pt x="149" y="563"/>
                  </a:lnTo>
                  <a:lnTo>
                    <a:pt x="149" y="562"/>
                  </a:lnTo>
                  <a:lnTo>
                    <a:pt x="149" y="561"/>
                  </a:lnTo>
                  <a:lnTo>
                    <a:pt x="149" y="560"/>
                  </a:lnTo>
                  <a:lnTo>
                    <a:pt x="149" y="559"/>
                  </a:lnTo>
                  <a:lnTo>
                    <a:pt x="149" y="558"/>
                  </a:lnTo>
                  <a:lnTo>
                    <a:pt x="149" y="557"/>
                  </a:lnTo>
                  <a:lnTo>
                    <a:pt x="149" y="556"/>
                  </a:lnTo>
                  <a:lnTo>
                    <a:pt x="149" y="554"/>
                  </a:lnTo>
                  <a:lnTo>
                    <a:pt x="149" y="553"/>
                  </a:lnTo>
                  <a:lnTo>
                    <a:pt x="149" y="550"/>
                  </a:lnTo>
                  <a:lnTo>
                    <a:pt x="149" y="549"/>
                  </a:lnTo>
                  <a:lnTo>
                    <a:pt x="149" y="548"/>
                  </a:lnTo>
                  <a:lnTo>
                    <a:pt x="149" y="547"/>
                  </a:lnTo>
                  <a:lnTo>
                    <a:pt x="149" y="544"/>
                  </a:lnTo>
                  <a:lnTo>
                    <a:pt x="149" y="542"/>
                  </a:lnTo>
                  <a:lnTo>
                    <a:pt x="149" y="541"/>
                  </a:lnTo>
                  <a:lnTo>
                    <a:pt x="149" y="539"/>
                  </a:lnTo>
                  <a:lnTo>
                    <a:pt x="149" y="538"/>
                  </a:lnTo>
                  <a:lnTo>
                    <a:pt x="149" y="537"/>
                  </a:lnTo>
                  <a:lnTo>
                    <a:pt x="149" y="536"/>
                  </a:lnTo>
                  <a:lnTo>
                    <a:pt x="149" y="535"/>
                  </a:lnTo>
                  <a:lnTo>
                    <a:pt x="149" y="534"/>
                  </a:lnTo>
                  <a:lnTo>
                    <a:pt x="149" y="533"/>
                  </a:lnTo>
                  <a:lnTo>
                    <a:pt x="149" y="532"/>
                  </a:lnTo>
                  <a:lnTo>
                    <a:pt x="149" y="531"/>
                  </a:lnTo>
                  <a:lnTo>
                    <a:pt x="149" y="530"/>
                  </a:lnTo>
                  <a:lnTo>
                    <a:pt x="149" y="528"/>
                  </a:lnTo>
                  <a:lnTo>
                    <a:pt x="149" y="527"/>
                  </a:lnTo>
                  <a:lnTo>
                    <a:pt x="149" y="526"/>
                  </a:lnTo>
                  <a:lnTo>
                    <a:pt x="149" y="525"/>
                  </a:lnTo>
                  <a:lnTo>
                    <a:pt x="149" y="524"/>
                  </a:lnTo>
                  <a:lnTo>
                    <a:pt x="149" y="523"/>
                  </a:lnTo>
                  <a:lnTo>
                    <a:pt x="149" y="522"/>
                  </a:lnTo>
                  <a:lnTo>
                    <a:pt x="149" y="521"/>
                  </a:lnTo>
                  <a:lnTo>
                    <a:pt x="149" y="520"/>
                  </a:lnTo>
                  <a:lnTo>
                    <a:pt x="149" y="519"/>
                  </a:lnTo>
                  <a:lnTo>
                    <a:pt x="149" y="518"/>
                  </a:lnTo>
                  <a:lnTo>
                    <a:pt x="149" y="517"/>
                  </a:lnTo>
                  <a:lnTo>
                    <a:pt x="149" y="516"/>
                  </a:lnTo>
                  <a:lnTo>
                    <a:pt x="149" y="515"/>
                  </a:lnTo>
                  <a:lnTo>
                    <a:pt x="149" y="514"/>
                  </a:lnTo>
                  <a:lnTo>
                    <a:pt x="149" y="513"/>
                  </a:lnTo>
                  <a:lnTo>
                    <a:pt x="149" y="512"/>
                  </a:lnTo>
                  <a:lnTo>
                    <a:pt x="149" y="511"/>
                  </a:lnTo>
                  <a:lnTo>
                    <a:pt x="149" y="510"/>
                  </a:lnTo>
                  <a:lnTo>
                    <a:pt x="149" y="509"/>
                  </a:lnTo>
                  <a:lnTo>
                    <a:pt x="149" y="508"/>
                  </a:lnTo>
                  <a:lnTo>
                    <a:pt x="155" y="508"/>
                  </a:lnTo>
                  <a:lnTo>
                    <a:pt x="155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3"/>
                  </a:lnTo>
                  <a:lnTo>
                    <a:pt x="155" y="502"/>
                  </a:lnTo>
                  <a:lnTo>
                    <a:pt x="149" y="502"/>
                  </a:lnTo>
                  <a:lnTo>
                    <a:pt x="149" y="501"/>
                  </a:lnTo>
                  <a:lnTo>
                    <a:pt x="149" y="500"/>
                  </a:lnTo>
                  <a:lnTo>
                    <a:pt x="149" y="498"/>
                  </a:lnTo>
                  <a:lnTo>
                    <a:pt x="149" y="496"/>
                  </a:lnTo>
                  <a:lnTo>
                    <a:pt x="150" y="494"/>
                  </a:lnTo>
                  <a:lnTo>
                    <a:pt x="150" y="493"/>
                  </a:lnTo>
                  <a:lnTo>
                    <a:pt x="150" y="492"/>
                  </a:lnTo>
                  <a:lnTo>
                    <a:pt x="150" y="491"/>
                  </a:lnTo>
                  <a:lnTo>
                    <a:pt x="150" y="490"/>
                  </a:lnTo>
                  <a:lnTo>
                    <a:pt x="150" y="489"/>
                  </a:lnTo>
                  <a:lnTo>
                    <a:pt x="150" y="488"/>
                  </a:lnTo>
                  <a:lnTo>
                    <a:pt x="150" y="486"/>
                  </a:lnTo>
                  <a:lnTo>
                    <a:pt x="150" y="485"/>
                  </a:lnTo>
                  <a:lnTo>
                    <a:pt x="150" y="483"/>
                  </a:lnTo>
                  <a:lnTo>
                    <a:pt x="150" y="482"/>
                  </a:lnTo>
                  <a:lnTo>
                    <a:pt x="150" y="481"/>
                  </a:lnTo>
                  <a:lnTo>
                    <a:pt x="150" y="480"/>
                  </a:lnTo>
                  <a:lnTo>
                    <a:pt x="150" y="479"/>
                  </a:lnTo>
                  <a:lnTo>
                    <a:pt x="150" y="478"/>
                  </a:lnTo>
                  <a:lnTo>
                    <a:pt x="150" y="477"/>
                  </a:lnTo>
                  <a:lnTo>
                    <a:pt x="150" y="476"/>
                  </a:lnTo>
                  <a:lnTo>
                    <a:pt x="150" y="475"/>
                  </a:lnTo>
                  <a:lnTo>
                    <a:pt x="150" y="474"/>
                  </a:lnTo>
                  <a:lnTo>
                    <a:pt x="150" y="473"/>
                  </a:lnTo>
                  <a:lnTo>
                    <a:pt x="150" y="472"/>
                  </a:lnTo>
                  <a:lnTo>
                    <a:pt x="150" y="470"/>
                  </a:lnTo>
                  <a:lnTo>
                    <a:pt x="150" y="469"/>
                  </a:lnTo>
                  <a:lnTo>
                    <a:pt x="150" y="468"/>
                  </a:lnTo>
                  <a:lnTo>
                    <a:pt x="150" y="467"/>
                  </a:lnTo>
                  <a:lnTo>
                    <a:pt x="150" y="465"/>
                  </a:lnTo>
                  <a:lnTo>
                    <a:pt x="150" y="464"/>
                  </a:lnTo>
                  <a:lnTo>
                    <a:pt x="150" y="463"/>
                  </a:lnTo>
                  <a:lnTo>
                    <a:pt x="151" y="463"/>
                  </a:lnTo>
                  <a:lnTo>
                    <a:pt x="152" y="463"/>
                  </a:lnTo>
                  <a:lnTo>
                    <a:pt x="155" y="463"/>
                  </a:lnTo>
                  <a:lnTo>
                    <a:pt x="155" y="462"/>
                  </a:lnTo>
                  <a:lnTo>
                    <a:pt x="155" y="460"/>
                  </a:lnTo>
                  <a:lnTo>
                    <a:pt x="156" y="456"/>
                  </a:lnTo>
                  <a:lnTo>
                    <a:pt x="153" y="456"/>
                  </a:lnTo>
                  <a:lnTo>
                    <a:pt x="152" y="456"/>
                  </a:lnTo>
                  <a:lnTo>
                    <a:pt x="150" y="456"/>
                  </a:lnTo>
                  <a:lnTo>
                    <a:pt x="150" y="456"/>
                  </a:lnTo>
                  <a:lnTo>
                    <a:pt x="150" y="455"/>
                  </a:lnTo>
                  <a:lnTo>
                    <a:pt x="150" y="454"/>
                  </a:lnTo>
                  <a:lnTo>
                    <a:pt x="150" y="453"/>
                  </a:lnTo>
                  <a:lnTo>
                    <a:pt x="150" y="452"/>
                  </a:lnTo>
                  <a:lnTo>
                    <a:pt x="150" y="451"/>
                  </a:lnTo>
                  <a:lnTo>
                    <a:pt x="150" y="450"/>
                  </a:lnTo>
                  <a:lnTo>
                    <a:pt x="150" y="449"/>
                  </a:lnTo>
                  <a:lnTo>
                    <a:pt x="150" y="448"/>
                  </a:lnTo>
                  <a:lnTo>
                    <a:pt x="150" y="447"/>
                  </a:lnTo>
                  <a:lnTo>
                    <a:pt x="150" y="446"/>
                  </a:lnTo>
                  <a:lnTo>
                    <a:pt x="150" y="444"/>
                  </a:lnTo>
                  <a:lnTo>
                    <a:pt x="150" y="443"/>
                  </a:lnTo>
                  <a:lnTo>
                    <a:pt x="150" y="442"/>
                  </a:lnTo>
                  <a:lnTo>
                    <a:pt x="150" y="441"/>
                  </a:lnTo>
                  <a:lnTo>
                    <a:pt x="150" y="440"/>
                  </a:lnTo>
                  <a:lnTo>
                    <a:pt x="150" y="439"/>
                  </a:lnTo>
                  <a:lnTo>
                    <a:pt x="150" y="436"/>
                  </a:lnTo>
                  <a:lnTo>
                    <a:pt x="150" y="429"/>
                  </a:lnTo>
                  <a:lnTo>
                    <a:pt x="150" y="425"/>
                  </a:lnTo>
                  <a:lnTo>
                    <a:pt x="149" y="425"/>
                  </a:lnTo>
                  <a:lnTo>
                    <a:pt x="148" y="425"/>
                  </a:lnTo>
                  <a:lnTo>
                    <a:pt x="147" y="425"/>
                  </a:lnTo>
                  <a:lnTo>
                    <a:pt x="146" y="425"/>
                  </a:lnTo>
                  <a:lnTo>
                    <a:pt x="145" y="425"/>
                  </a:lnTo>
                  <a:lnTo>
                    <a:pt x="144" y="425"/>
                  </a:lnTo>
                  <a:lnTo>
                    <a:pt x="143" y="425"/>
                  </a:lnTo>
                  <a:lnTo>
                    <a:pt x="143" y="421"/>
                  </a:lnTo>
                  <a:lnTo>
                    <a:pt x="144" y="421"/>
                  </a:lnTo>
                  <a:lnTo>
                    <a:pt x="145" y="421"/>
                  </a:lnTo>
                  <a:lnTo>
                    <a:pt x="146" y="421"/>
                  </a:lnTo>
                  <a:lnTo>
                    <a:pt x="147" y="421"/>
                  </a:lnTo>
                  <a:lnTo>
                    <a:pt x="147" y="418"/>
                  </a:lnTo>
                  <a:lnTo>
                    <a:pt x="147" y="417"/>
                  </a:lnTo>
                  <a:lnTo>
                    <a:pt x="147" y="416"/>
                  </a:lnTo>
                  <a:lnTo>
                    <a:pt x="148" y="416"/>
                  </a:lnTo>
                  <a:lnTo>
                    <a:pt x="151" y="417"/>
                  </a:lnTo>
                  <a:lnTo>
                    <a:pt x="151" y="416"/>
                  </a:lnTo>
                  <a:lnTo>
                    <a:pt x="151" y="415"/>
                  </a:lnTo>
                  <a:lnTo>
                    <a:pt x="151" y="414"/>
                  </a:lnTo>
                  <a:lnTo>
                    <a:pt x="151" y="412"/>
                  </a:lnTo>
                  <a:lnTo>
                    <a:pt x="148" y="412"/>
                  </a:lnTo>
                  <a:lnTo>
                    <a:pt x="147" y="412"/>
                  </a:lnTo>
                  <a:lnTo>
                    <a:pt x="140" y="412"/>
                  </a:lnTo>
                  <a:lnTo>
                    <a:pt x="139" y="412"/>
                  </a:lnTo>
                  <a:lnTo>
                    <a:pt x="138" y="412"/>
                  </a:lnTo>
                  <a:lnTo>
                    <a:pt x="137" y="412"/>
                  </a:lnTo>
                  <a:lnTo>
                    <a:pt x="137" y="413"/>
                  </a:lnTo>
                  <a:lnTo>
                    <a:pt x="136" y="413"/>
                  </a:lnTo>
                  <a:lnTo>
                    <a:pt x="135" y="413"/>
                  </a:lnTo>
                  <a:lnTo>
                    <a:pt x="135" y="414"/>
                  </a:lnTo>
                  <a:lnTo>
                    <a:pt x="135" y="415"/>
                  </a:lnTo>
                  <a:lnTo>
                    <a:pt x="135" y="416"/>
                  </a:lnTo>
                  <a:lnTo>
                    <a:pt x="134" y="416"/>
                  </a:lnTo>
                  <a:lnTo>
                    <a:pt x="134" y="415"/>
                  </a:lnTo>
                  <a:lnTo>
                    <a:pt x="133" y="415"/>
                  </a:lnTo>
                  <a:lnTo>
                    <a:pt x="133" y="416"/>
                  </a:lnTo>
                  <a:lnTo>
                    <a:pt x="132" y="417"/>
                  </a:lnTo>
                  <a:lnTo>
                    <a:pt x="132" y="418"/>
                  </a:lnTo>
                  <a:lnTo>
                    <a:pt x="132" y="419"/>
                  </a:lnTo>
                  <a:lnTo>
                    <a:pt x="131" y="419"/>
                  </a:lnTo>
                  <a:lnTo>
                    <a:pt x="131" y="420"/>
                  </a:lnTo>
                  <a:lnTo>
                    <a:pt x="130" y="420"/>
                  </a:lnTo>
                  <a:lnTo>
                    <a:pt x="130" y="421"/>
                  </a:lnTo>
                  <a:lnTo>
                    <a:pt x="130" y="422"/>
                  </a:lnTo>
                  <a:lnTo>
                    <a:pt x="130" y="423"/>
                  </a:lnTo>
                  <a:lnTo>
                    <a:pt x="129" y="424"/>
                  </a:lnTo>
                  <a:lnTo>
                    <a:pt x="129" y="425"/>
                  </a:lnTo>
                  <a:lnTo>
                    <a:pt x="129" y="426"/>
                  </a:lnTo>
                  <a:lnTo>
                    <a:pt x="114" y="426"/>
                  </a:lnTo>
                  <a:lnTo>
                    <a:pt x="113" y="426"/>
                  </a:lnTo>
                  <a:lnTo>
                    <a:pt x="112" y="426"/>
                  </a:lnTo>
                  <a:lnTo>
                    <a:pt x="108" y="426"/>
                  </a:lnTo>
                  <a:lnTo>
                    <a:pt x="107" y="426"/>
                  </a:lnTo>
                  <a:lnTo>
                    <a:pt x="106" y="426"/>
                  </a:lnTo>
                  <a:lnTo>
                    <a:pt x="105" y="426"/>
                  </a:lnTo>
                  <a:lnTo>
                    <a:pt x="104" y="426"/>
                  </a:lnTo>
                  <a:lnTo>
                    <a:pt x="103" y="426"/>
                  </a:lnTo>
                  <a:lnTo>
                    <a:pt x="101" y="426"/>
                  </a:lnTo>
                  <a:lnTo>
                    <a:pt x="96" y="426"/>
                  </a:lnTo>
                  <a:lnTo>
                    <a:pt x="95" y="426"/>
                  </a:lnTo>
                  <a:lnTo>
                    <a:pt x="92" y="426"/>
                  </a:lnTo>
                  <a:lnTo>
                    <a:pt x="91" y="426"/>
                  </a:lnTo>
                  <a:lnTo>
                    <a:pt x="87" y="426"/>
                  </a:lnTo>
                  <a:lnTo>
                    <a:pt x="86" y="426"/>
                  </a:lnTo>
                  <a:lnTo>
                    <a:pt x="85" y="426"/>
                  </a:lnTo>
                  <a:lnTo>
                    <a:pt x="84" y="426"/>
                  </a:lnTo>
                  <a:lnTo>
                    <a:pt x="83" y="426"/>
                  </a:lnTo>
                  <a:lnTo>
                    <a:pt x="82" y="426"/>
                  </a:lnTo>
                  <a:lnTo>
                    <a:pt x="76" y="426"/>
                  </a:lnTo>
                  <a:lnTo>
                    <a:pt x="72" y="426"/>
                  </a:lnTo>
                  <a:lnTo>
                    <a:pt x="71" y="426"/>
                  </a:lnTo>
                  <a:lnTo>
                    <a:pt x="70" y="426"/>
                  </a:lnTo>
                  <a:lnTo>
                    <a:pt x="68" y="426"/>
                  </a:lnTo>
                  <a:lnTo>
                    <a:pt x="65" y="426"/>
                  </a:lnTo>
                  <a:lnTo>
                    <a:pt x="64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1" y="426"/>
                  </a:lnTo>
                  <a:lnTo>
                    <a:pt x="60" y="426"/>
                  </a:lnTo>
                  <a:lnTo>
                    <a:pt x="59" y="426"/>
                  </a:lnTo>
                  <a:lnTo>
                    <a:pt x="58" y="426"/>
                  </a:lnTo>
                  <a:lnTo>
                    <a:pt x="57" y="426"/>
                  </a:lnTo>
                  <a:lnTo>
                    <a:pt x="56" y="426"/>
                  </a:lnTo>
                  <a:lnTo>
                    <a:pt x="55" y="426"/>
                  </a:lnTo>
                  <a:lnTo>
                    <a:pt x="54" y="426"/>
                  </a:lnTo>
                  <a:lnTo>
                    <a:pt x="54" y="426"/>
                  </a:lnTo>
                  <a:lnTo>
                    <a:pt x="53" y="426"/>
                  </a:lnTo>
                  <a:lnTo>
                    <a:pt x="52" y="426"/>
                  </a:lnTo>
                  <a:lnTo>
                    <a:pt x="51" y="426"/>
                  </a:lnTo>
                  <a:lnTo>
                    <a:pt x="50" y="426"/>
                  </a:lnTo>
                  <a:lnTo>
                    <a:pt x="49" y="426"/>
                  </a:lnTo>
                  <a:lnTo>
                    <a:pt x="48" y="426"/>
                  </a:lnTo>
                  <a:lnTo>
                    <a:pt x="47" y="426"/>
                  </a:lnTo>
                  <a:lnTo>
                    <a:pt x="46" y="426"/>
                  </a:lnTo>
                  <a:lnTo>
                    <a:pt x="45" y="426"/>
                  </a:lnTo>
                  <a:lnTo>
                    <a:pt x="41" y="426"/>
                  </a:lnTo>
                  <a:lnTo>
                    <a:pt x="40" y="426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6" y="426"/>
                  </a:lnTo>
                  <a:lnTo>
                    <a:pt x="35" y="426"/>
                  </a:lnTo>
                  <a:lnTo>
                    <a:pt x="34" y="426"/>
                  </a:lnTo>
                  <a:lnTo>
                    <a:pt x="33" y="426"/>
                  </a:lnTo>
                  <a:lnTo>
                    <a:pt x="28" y="426"/>
                  </a:lnTo>
                  <a:lnTo>
                    <a:pt x="28" y="427"/>
                  </a:lnTo>
                  <a:lnTo>
                    <a:pt x="21" y="427"/>
                  </a:lnTo>
                  <a:lnTo>
                    <a:pt x="20" y="427"/>
                  </a:lnTo>
                  <a:lnTo>
                    <a:pt x="19" y="427"/>
                  </a:lnTo>
                  <a:lnTo>
                    <a:pt x="18" y="427"/>
                  </a:lnTo>
                  <a:lnTo>
                    <a:pt x="17" y="427"/>
                  </a:lnTo>
                  <a:lnTo>
                    <a:pt x="17" y="425"/>
                  </a:lnTo>
                  <a:lnTo>
                    <a:pt x="17" y="424"/>
                  </a:lnTo>
                  <a:lnTo>
                    <a:pt x="17" y="422"/>
                  </a:lnTo>
                  <a:lnTo>
                    <a:pt x="17" y="418"/>
                  </a:lnTo>
                  <a:lnTo>
                    <a:pt x="17" y="416"/>
                  </a:lnTo>
                  <a:lnTo>
                    <a:pt x="17" y="413"/>
                  </a:lnTo>
                  <a:lnTo>
                    <a:pt x="17" y="409"/>
                  </a:lnTo>
                  <a:lnTo>
                    <a:pt x="17" y="408"/>
                  </a:lnTo>
                  <a:lnTo>
                    <a:pt x="17" y="407"/>
                  </a:lnTo>
                  <a:lnTo>
                    <a:pt x="17" y="404"/>
                  </a:lnTo>
                  <a:lnTo>
                    <a:pt x="17" y="403"/>
                  </a:lnTo>
                  <a:lnTo>
                    <a:pt x="18" y="399"/>
                  </a:lnTo>
                  <a:lnTo>
                    <a:pt x="18" y="398"/>
                  </a:lnTo>
                  <a:lnTo>
                    <a:pt x="18" y="394"/>
                  </a:lnTo>
                  <a:lnTo>
                    <a:pt x="18" y="393"/>
                  </a:lnTo>
                  <a:lnTo>
                    <a:pt x="18" y="392"/>
                  </a:lnTo>
                  <a:lnTo>
                    <a:pt x="18" y="391"/>
                  </a:lnTo>
                  <a:lnTo>
                    <a:pt x="17" y="391"/>
                  </a:lnTo>
                  <a:lnTo>
                    <a:pt x="15" y="391"/>
                  </a:lnTo>
                  <a:lnTo>
                    <a:pt x="14" y="391"/>
                  </a:lnTo>
                  <a:close/>
                  <a:moveTo>
                    <a:pt x="10" y="391"/>
                  </a:moveTo>
                  <a:lnTo>
                    <a:pt x="14" y="391"/>
                  </a:lnTo>
                  <a:lnTo>
                    <a:pt x="14" y="392"/>
                  </a:lnTo>
                  <a:lnTo>
                    <a:pt x="13" y="395"/>
                  </a:lnTo>
                  <a:lnTo>
                    <a:pt x="13" y="396"/>
                  </a:lnTo>
                  <a:lnTo>
                    <a:pt x="9" y="396"/>
                  </a:lnTo>
                  <a:lnTo>
                    <a:pt x="9" y="391"/>
                  </a:lnTo>
                  <a:lnTo>
                    <a:pt x="10" y="39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39" name="Freeform 128">
              <a:extLst>
                <a:ext uri="{FF2B5EF4-FFF2-40B4-BE49-F238E27FC236}">
                  <a16:creationId xmlns:a16="http://schemas.microsoft.com/office/drawing/2014/main" id="{9072CDC3-AA2C-36EC-4311-076CBECF6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270125"/>
              <a:ext cx="1084263" cy="971550"/>
            </a:xfrm>
            <a:custGeom>
              <a:avLst/>
              <a:gdLst>
                <a:gd name="T0" fmla="*/ 71 w 683"/>
                <a:gd name="T1" fmla="*/ 513 h 612"/>
                <a:gd name="T2" fmla="*/ 4 w 683"/>
                <a:gd name="T3" fmla="*/ 475 h 612"/>
                <a:gd name="T4" fmla="*/ 79 w 683"/>
                <a:gd name="T5" fmla="*/ 444 h 612"/>
                <a:gd name="T6" fmla="*/ 150 w 683"/>
                <a:gd name="T7" fmla="*/ 442 h 612"/>
                <a:gd name="T8" fmla="*/ 176 w 683"/>
                <a:gd name="T9" fmla="*/ 334 h 612"/>
                <a:gd name="T10" fmla="*/ 152 w 683"/>
                <a:gd name="T11" fmla="*/ 314 h 612"/>
                <a:gd name="T12" fmla="*/ 132 w 683"/>
                <a:gd name="T13" fmla="*/ 285 h 612"/>
                <a:gd name="T14" fmla="*/ 106 w 683"/>
                <a:gd name="T15" fmla="*/ 259 h 612"/>
                <a:gd name="T16" fmla="*/ 91 w 683"/>
                <a:gd name="T17" fmla="*/ 228 h 612"/>
                <a:gd name="T18" fmla="*/ 73 w 683"/>
                <a:gd name="T19" fmla="*/ 197 h 612"/>
                <a:gd name="T20" fmla="*/ 66 w 683"/>
                <a:gd name="T21" fmla="*/ 156 h 612"/>
                <a:gd name="T22" fmla="*/ 54 w 683"/>
                <a:gd name="T23" fmla="*/ 122 h 612"/>
                <a:gd name="T24" fmla="*/ 44 w 683"/>
                <a:gd name="T25" fmla="*/ 93 h 612"/>
                <a:gd name="T26" fmla="*/ 88 w 683"/>
                <a:gd name="T27" fmla="*/ 74 h 612"/>
                <a:gd name="T28" fmla="*/ 106 w 683"/>
                <a:gd name="T29" fmla="*/ 42 h 612"/>
                <a:gd name="T30" fmla="*/ 129 w 683"/>
                <a:gd name="T31" fmla="*/ 26 h 612"/>
                <a:gd name="T32" fmla="*/ 151 w 683"/>
                <a:gd name="T33" fmla="*/ 12 h 612"/>
                <a:gd name="T34" fmla="*/ 176 w 683"/>
                <a:gd name="T35" fmla="*/ 8 h 612"/>
                <a:gd name="T36" fmla="*/ 213 w 683"/>
                <a:gd name="T37" fmla="*/ 8 h 612"/>
                <a:gd name="T38" fmla="*/ 228 w 683"/>
                <a:gd name="T39" fmla="*/ 31 h 612"/>
                <a:gd name="T40" fmla="*/ 238 w 683"/>
                <a:gd name="T41" fmla="*/ 85 h 612"/>
                <a:gd name="T42" fmla="*/ 271 w 683"/>
                <a:gd name="T43" fmla="*/ 114 h 612"/>
                <a:gd name="T44" fmla="*/ 302 w 683"/>
                <a:gd name="T45" fmla="*/ 111 h 612"/>
                <a:gd name="T46" fmla="*/ 330 w 683"/>
                <a:gd name="T47" fmla="*/ 89 h 612"/>
                <a:gd name="T48" fmla="*/ 365 w 683"/>
                <a:gd name="T49" fmla="*/ 69 h 612"/>
                <a:gd name="T50" fmla="*/ 393 w 683"/>
                <a:gd name="T51" fmla="*/ 69 h 612"/>
                <a:gd name="T52" fmla="*/ 350 w 683"/>
                <a:gd name="T53" fmla="*/ 97 h 612"/>
                <a:gd name="T54" fmla="*/ 294 w 683"/>
                <a:gd name="T55" fmla="*/ 146 h 612"/>
                <a:gd name="T56" fmla="*/ 282 w 683"/>
                <a:gd name="T57" fmla="*/ 193 h 612"/>
                <a:gd name="T58" fmla="*/ 344 w 683"/>
                <a:gd name="T59" fmla="*/ 189 h 612"/>
                <a:gd name="T60" fmla="*/ 366 w 683"/>
                <a:gd name="T61" fmla="*/ 163 h 612"/>
                <a:gd name="T62" fmla="*/ 406 w 683"/>
                <a:gd name="T63" fmla="*/ 156 h 612"/>
                <a:gd name="T64" fmla="*/ 429 w 683"/>
                <a:gd name="T65" fmla="*/ 159 h 612"/>
                <a:gd name="T66" fmla="*/ 448 w 683"/>
                <a:gd name="T67" fmla="*/ 170 h 612"/>
                <a:gd name="T68" fmla="*/ 469 w 683"/>
                <a:gd name="T69" fmla="*/ 177 h 612"/>
                <a:gd name="T70" fmla="*/ 482 w 683"/>
                <a:gd name="T71" fmla="*/ 197 h 612"/>
                <a:gd name="T72" fmla="*/ 493 w 683"/>
                <a:gd name="T73" fmla="*/ 218 h 612"/>
                <a:gd name="T74" fmla="*/ 512 w 683"/>
                <a:gd name="T75" fmla="*/ 241 h 612"/>
                <a:gd name="T76" fmla="*/ 552 w 683"/>
                <a:gd name="T77" fmla="*/ 274 h 612"/>
                <a:gd name="T78" fmla="*/ 594 w 683"/>
                <a:gd name="T79" fmla="*/ 296 h 612"/>
                <a:gd name="T80" fmla="*/ 623 w 683"/>
                <a:gd name="T81" fmla="*/ 320 h 612"/>
                <a:gd name="T82" fmla="*/ 628 w 683"/>
                <a:gd name="T83" fmla="*/ 355 h 612"/>
                <a:gd name="T84" fmla="*/ 642 w 683"/>
                <a:gd name="T85" fmla="*/ 387 h 612"/>
                <a:gd name="T86" fmla="*/ 666 w 683"/>
                <a:gd name="T87" fmla="*/ 417 h 612"/>
                <a:gd name="T88" fmla="*/ 665 w 683"/>
                <a:gd name="T89" fmla="*/ 447 h 612"/>
                <a:gd name="T90" fmla="*/ 668 w 683"/>
                <a:gd name="T91" fmla="*/ 473 h 612"/>
                <a:gd name="T92" fmla="*/ 677 w 683"/>
                <a:gd name="T93" fmla="*/ 505 h 612"/>
                <a:gd name="T94" fmla="*/ 665 w 683"/>
                <a:gd name="T95" fmla="*/ 549 h 612"/>
                <a:gd name="T96" fmla="*/ 598 w 683"/>
                <a:gd name="T97" fmla="*/ 581 h 612"/>
                <a:gd name="T98" fmla="*/ 568 w 683"/>
                <a:gd name="T99" fmla="*/ 570 h 612"/>
                <a:gd name="T100" fmla="*/ 535 w 683"/>
                <a:gd name="T101" fmla="*/ 550 h 612"/>
                <a:gd name="T102" fmla="*/ 510 w 683"/>
                <a:gd name="T103" fmla="*/ 526 h 612"/>
                <a:gd name="T104" fmla="*/ 459 w 683"/>
                <a:gd name="T105" fmla="*/ 522 h 612"/>
                <a:gd name="T106" fmla="*/ 375 w 683"/>
                <a:gd name="T107" fmla="*/ 566 h 612"/>
                <a:gd name="T108" fmla="*/ 328 w 683"/>
                <a:gd name="T109" fmla="*/ 593 h 612"/>
                <a:gd name="T110" fmla="*/ 301 w 683"/>
                <a:gd name="T111" fmla="*/ 555 h 612"/>
                <a:gd name="T112" fmla="*/ 304 w 683"/>
                <a:gd name="T113" fmla="*/ 527 h 612"/>
                <a:gd name="T114" fmla="*/ 296 w 683"/>
                <a:gd name="T115" fmla="*/ 491 h 612"/>
                <a:gd name="T116" fmla="*/ 252 w 683"/>
                <a:gd name="T117" fmla="*/ 505 h 612"/>
                <a:gd name="T118" fmla="*/ 230 w 683"/>
                <a:gd name="T119" fmla="*/ 534 h 612"/>
                <a:gd name="T120" fmla="*/ 204 w 683"/>
                <a:gd name="T121" fmla="*/ 545 h 612"/>
                <a:gd name="T122" fmla="*/ 159 w 683"/>
                <a:gd name="T123" fmla="*/ 558 h 612"/>
                <a:gd name="T124" fmla="*/ 146 w 683"/>
                <a:gd name="T125" fmla="*/ 58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3" h="612">
                  <a:moveTo>
                    <a:pt x="135" y="588"/>
                  </a:moveTo>
                  <a:lnTo>
                    <a:pt x="134" y="588"/>
                  </a:lnTo>
                  <a:lnTo>
                    <a:pt x="134" y="587"/>
                  </a:lnTo>
                  <a:lnTo>
                    <a:pt x="133" y="587"/>
                  </a:lnTo>
                  <a:lnTo>
                    <a:pt x="132" y="587"/>
                  </a:lnTo>
                  <a:lnTo>
                    <a:pt x="131" y="587"/>
                  </a:lnTo>
                  <a:lnTo>
                    <a:pt x="131" y="586"/>
                  </a:lnTo>
                  <a:lnTo>
                    <a:pt x="130" y="586"/>
                  </a:lnTo>
                  <a:lnTo>
                    <a:pt x="129" y="586"/>
                  </a:lnTo>
                  <a:lnTo>
                    <a:pt x="129" y="585"/>
                  </a:lnTo>
                  <a:lnTo>
                    <a:pt x="128" y="585"/>
                  </a:lnTo>
                  <a:lnTo>
                    <a:pt x="127" y="585"/>
                  </a:lnTo>
                  <a:lnTo>
                    <a:pt x="127" y="584"/>
                  </a:lnTo>
                  <a:lnTo>
                    <a:pt x="127" y="584"/>
                  </a:lnTo>
                  <a:lnTo>
                    <a:pt x="126" y="583"/>
                  </a:lnTo>
                  <a:lnTo>
                    <a:pt x="125" y="583"/>
                  </a:lnTo>
                  <a:lnTo>
                    <a:pt x="124" y="582"/>
                  </a:lnTo>
                  <a:lnTo>
                    <a:pt x="125" y="576"/>
                  </a:lnTo>
                  <a:lnTo>
                    <a:pt x="125" y="570"/>
                  </a:lnTo>
                  <a:lnTo>
                    <a:pt x="125" y="568"/>
                  </a:lnTo>
                  <a:lnTo>
                    <a:pt x="125" y="567"/>
                  </a:lnTo>
                  <a:lnTo>
                    <a:pt x="125" y="565"/>
                  </a:lnTo>
                  <a:lnTo>
                    <a:pt x="125" y="564"/>
                  </a:lnTo>
                  <a:lnTo>
                    <a:pt x="125" y="562"/>
                  </a:lnTo>
                  <a:lnTo>
                    <a:pt x="126" y="559"/>
                  </a:lnTo>
                  <a:lnTo>
                    <a:pt x="126" y="556"/>
                  </a:lnTo>
                  <a:lnTo>
                    <a:pt x="126" y="552"/>
                  </a:lnTo>
                  <a:lnTo>
                    <a:pt x="126" y="551"/>
                  </a:lnTo>
                  <a:lnTo>
                    <a:pt x="126" y="550"/>
                  </a:lnTo>
                  <a:lnTo>
                    <a:pt x="126" y="548"/>
                  </a:lnTo>
                  <a:lnTo>
                    <a:pt x="126" y="547"/>
                  </a:lnTo>
                  <a:lnTo>
                    <a:pt x="126" y="545"/>
                  </a:lnTo>
                  <a:lnTo>
                    <a:pt x="126" y="542"/>
                  </a:lnTo>
                  <a:lnTo>
                    <a:pt x="126" y="540"/>
                  </a:lnTo>
                  <a:lnTo>
                    <a:pt x="126" y="539"/>
                  </a:lnTo>
                  <a:lnTo>
                    <a:pt x="127" y="537"/>
                  </a:lnTo>
                  <a:lnTo>
                    <a:pt x="125" y="537"/>
                  </a:lnTo>
                  <a:lnTo>
                    <a:pt x="125" y="536"/>
                  </a:lnTo>
                  <a:lnTo>
                    <a:pt x="122" y="535"/>
                  </a:lnTo>
                  <a:lnTo>
                    <a:pt x="119" y="534"/>
                  </a:lnTo>
                  <a:lnTo>
                    <a:pt x="118" y="534"/>
                  </a:lnTo>
                  <a:lnTo>
                    <a:pt x="115" y="532"/>
                  </a:lnTo>
                  <a:lnTo>
                    <a:pt x="111" y="531"/>
                  </a:lnTo>
                  <a:lnTo>
                    <a:pt x="108" y="529"/>
                  </a:lnTo>
                  <a:lnTo>
                    <a:pt x="106" y="528"/>
                  </a:lnTo>
                  <a:lnTo>
                    <a:pt x="105" y="528"/>
                  </a:lnTo>
                  <a:lnTo>
                    <a:pt x="102" y="526"/>
                  </a:lnTo>
                  <a:lnTo>
                    <a:pt x="99" y="525"/>
                  </a:lnTo>
                  <a:lnTo>
                    <a:pt x="97" y="525"/>
                  </a:lnTo>
                  <a:lnTo>
                    <a:pt x="97" y="524"/>
                  </a:lnTo>
                  <a:lnTo>
                    <a:pt x="96" y="524"/>
                  </a:lnTo>
                  <a:lnTo>
                    <a:pt x="93" y="523"/>
                  </a:lnTo>
                  <a:lnTo>
                    <a:pt x="93" y="522"/>
                  </a:lnTo>
                  <a:lnTo>
                    <a:pt x="91" y="522"/>
                  </a:lnTo>
                  <a:lnTo>
                    <a:pt x="90" y="521"/>
                  </a:lnTo>
                  <a:lnTo>
                    <a:pt x="88" y="520"/>
                  </a:lnTo>
                  <a:lnTo>
                    <a:pt x="87" y="520"/>
                  </a:lnTo>
                  <a:lnTo>
                    <a:pt x="86" y="520"/>
                  </a:lnTo>
                  <a:lnTo>
                    <a:pt x="86" y="519"/>
                  </a:lnTo>
                  <a:lnTo>
                    <a:pt x="84" y="519"/>
                  </a:lnTo>
                  <a:lnTo>
                    <a:pt x="83" y="518"/>
                  </a:lnTo>
                  <a:lnTo>
                    <a:pt x="82" y="518"/>
                  </a:lnTo>
                  <a:lnTo>
                    <a:pt x="80" y="517"/>
                  </a:lnTo>
                  <a:lnTo>
                    <a:pt x="79" y="516"/>
                  </a:lnTo>
                  <a:lnTo>
                    <a:pt x="79" y="516"/>
                  </a:lnTo>
                  <a:lnTo>
                    <a:pt x="76" y="515"/>
                  </a:lnTo>
                  <a:lnTo>
                    <a:pt x="72" y="513"/>
                  </a:lnTo>
                  <a:lnTo>
                    <a:pt x="71" y="513"/>
                  </a:lnTo>
                  <a:lnTo>
                    <a:pt x="72" y="511"/>
                  </a:lnTo>
                  <a:lnTo>
                    <a:pt x="72" y="510"/>
                  </a:lnTo>
                  <a:lnTo>
                    <a:pt x="72" y="509"/>
                  </a:lnTo>
                  <a:lnTo>
                    <a:pt x="72" y="507"/>
                  </a:lnTo>
                  <a:lnTo>
                    <a:pt x="72" y="506"/>
                  </a:lnTo>
                  <a:lnTo>
                    <a:pt x="73" y="506"/>
                  </a:lnTo>
                  <a:lnTo>
                    <a:pt x="73" y="505"/>
                  </a:lnTo>
                  <a:lnTo>
                    <a:pt x="73" y="504"/>
                  </a:lnTo>
                  <a:lnTo>
                    <a:pt x="73" y="503"/>
                  </a:lnTo>
                  <a:lnTo>
                    <a:pt x="74" y="502"/>
                  </a:lnTo>
                  <a:lnTo>
                    <a:pt x="74" y="501"/>
                  </a:lnTo>
                  <a:lnTo>
                    <a:pt x="75" y="500"/>
                  </a:lnTo>
                  <a:lnTo>
                    <a:pt x="75" y="499"/>
                  </a:lnTo>
                  <a:lnTo>
                    <a:pt x="74" y="498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1" y="497"/>
                  </a:lnTo>
                  <a:lnTo>
                    <a:pt x="68" y="496"/>
                  </a:lnTo>
                  <a:lnTo>
                    <a:pt x="62" y="494"/>
                  </a:lnTo>
                  <a:lnTo>
                    <a:pt x="61" y="494"/>
                  </a:lnTo>
                  <a:lnTo>
                    <a:pt x="59" y="493"/>
                  </a:lnTo>
                  <a:lnTo>
                    <a:pt x="58" y="493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5" y="491"/>
                  </a:lnTo>
                  <a:lnTo>
                    <a:pt x="54" y="491"/>
                  </a:lnTo>
                  <a:lnTo>
                    <a:pt x="53" y="490"/>
                  </a:lnTo>
                  <a:lnTo>
                    <a:pt x="52" y="490"/>
                  </a:lnTo>
                  <a:lnTo>
                    <a:pt x="50" y="489"/>
                  </a:lnTo>
                  <a:lnTo>
                    <a:pt x="49" y="489"/>
                  </a:lnTo>
                  <a:lnTo>
                    <a:pt x="44" y="486"/>
                  </a:lnTo>
                  <a:lnTo>
                    <a:pt x="42" y="485"/>
                  </a:lnTo>
                  <a:lnTo>
                    <a:pt x="41" y="485"/>
                  </a:lnTo>
                  <a:lnTo>
                    <a:pt x="38" y="485"/>
                  </a:lnTo>
                  <a:lnTo>
                    <a:pt x="37" y="485"/>
                  </a:lnTo>
                  <a:lnTo>
                    <a:pt x="35" y="485"/>
                  </a:lnTo>
                  <a:lnTo>
                    <a:pt x="35" y="486"/>
                  </a:lnTo>
                  <a:lnTo>
                    <a:pt x="32" y="486"/>
                  </a:lnTo>
                  <a:lnTo>
                    <a:pt x="28" y="486"/>
                  </a:lnTo>
                  <a:lnTo>
                    <a:pt x="26" y="487"/>
                  </a:lnTo>
                  <a:lnTo>
                    <a:pt x="25" y="487"/>
                  </a:lnTo>
                  <a:lnTo>
                    <a:pt x="22" y="487"/>
                  </a:lnTo>
                  <a:lnTo>
                    <a:pt x="18" y="487"/>
                  </a:lnTo>
                  <a:lnTo>
                    <a:pt x="17" y="487"/>
                  </a:lnTo>
                  <a:lnTo>
                    <a:pt x="16" y="488"/>
                  </a:lnTo>
                  <a:lnTo>
                    <a:pt x="13" y="488"/>
                  </a:lnTo>
                  <a:lnTo>
                    <a:pt x="12" y="488"/>
                  </a:lnTo>
                  <a:lnTo>
                    <a:pt x="8" y="488"/>
                  </a:lnTo>
                  <a:lnTo>
                    <a:pt x="6" y="489"/>
                  </a:lnTo>
                  <a:lnTo>
                    <a:pt x="0" y="489"/>
                  </a:lnTo>
                  <a:lnTo>
                    <a:pt x="0" y="488"/>
                  </a:lnTo>
                  <a:lnTo>
                    <a:pt x="0" y="487"/>
                  </a:lnTo>
                  <a:lnTo>
                    <a:pt x="0" y="486"/>
                  </a:lnTo>
                  <a:lnTo>
                    <a:pt x="1" y="486"/>
                  </a:lnTo>
                  <a:lnTo>
                    <a:pt x="1" y="485"/>
                  </a:lnTo>
                  <a:lnTo>
                    <a:pt x="1" y="484"/>
                  </a:lnTo>
                  <a:lnTo>
                    <a:pt x="1" y="483"/>
                  </a:lnTo>
                  <a:lnTo>
                    <a:pt x="1" y="482"/>
                  </a:lnTo>
                  <a:lnTo>
                    <a:pt x="2" y="482"/>
                  </a:lnTo>
                  <a:lnTo>
                    <a:pt x="2" y="481"/>
                  </a:lnTo>
                  <a:lnTo>
                    <a:pt x="3" y="481"/>
                  </a:lnTo>
                  <a:lnTo>
                    <a:pt x="3" y="480"/>
                  </a:lnTo>
                  <a:lnTo>
                    <a:pt x="3" y="479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4" y="477"/>
                  </a:lnTo>
                  <a:lnTo>
                    <a:pt x="4" y="476"/>
                  </a:lnTo>
                  <a:lnTo>
                    <a:pt x="4" y="475"/>
                  </a:lnTo>
                  <a:lnTo>
                    <a:pt x="4" y="474"/>
                  </a:lnTo>
                  <a:lnTo>
                    <a:pt x="4" y="473"/>
                  </a:lnTo>
                  <a:lnTo>
                    <a:pt x="5" y="473"/>
                  </a:lnTo>
                  <a:lnTo>
                    <a:pt x="5" y="472"/>
                  </a:lnTo>
                  <a:lnTo>
                    <a:pt x="5" y="471"/>
                  </a:lnTo>
                  <a:lnTo>
                    <a:pt x="5" y="470"/>
                  </a:lnTo>
                  <a:lnTo>
                    <a:pt x="4" y="470"/>
                  </a:lnTo>
                  <a:lnTo>
                    <a:pt x="4" y="469"/>
                  </a:lnTo>
                  <a:lnTo>
                    <a:pt x="5" y="469"/>
                  </a:lnTo>
                  <a:lnTo>
                    <a:pt x="4" y="469"/>
                  </a:lnTo>
                  <a:lnTo>
                    <a:pt x="5" y="468"/>
                  </a:lnTo>
                  <a:lnTo>
                    <a:pt x="5" y="467"/>
                  </a:lnTo>
                  <a:lnTo>
                    <a:pt x="5" y="466"/>
                  </a:lnTo>
                  <a:lnTo>
                    <a:pt x="5" y="465"/>
                  </a:lnTo>
                  <a:lnTo>
                    <a:pt x="4" y="465"/>
                  </a:lnTo>
                  <a:lnTo>
                    <a:pt x="4" y="464"/>
                  </a:lnTo>
                  <a:lnTo>
                    <a:pt x="4" y="463"/>
                  </a:lnTo>
                  <a:lnTo>
                    <a:pt x="4" y="462"/>
                  </a:lnTo>
                  <a:lnTo>
                    <a:pt x="6" y="462"/>
                  </a:lnTo>
                  <a:lnTo>
                    <a:pt x="7" y="461"/>
                  </a:lnTo>
                  <a:lnTo>
                    <a:pt x="9" y="461"/>
                  </a:lnTo>
                  <a:lnTo>
                    <a:pt x="10" y="460"/>
                  </a:lnTo>
                  <a:lnTo>
                    <a:pt x="11" y="460"/>
                  </a:lnTo>
                  <a:lnTo>
                    <a:pt x="11" y="459"/>
                  </a:lnTo>
                  <a:lnTo>
                    <a:pt x="16" y="458"/>
                  </a:lnTo>
                  <a:lnTo>
                    <a:pt x="17" y="457"/>
                  </a:lnTo>
                  <a:lnTo>
                    <a:pt x="20" y="456"/>
                  </a:lnTo>
                  <a:lnTo>
                    <a:pt x="22" y="455"/>
                  </a:lnTo>
                  <a:lnTo>
                    <a:pt x="27" y="453"/>
                  </a:lnTo>
                  <a:lnTo>
                    <a:pt x="29" y="452"/>
                  </a:lnTo>
                  <a:lnTo>
                    <a:pt x="30" y="452"/>
                  </a:lnTo>
                  <a:lnTo>
                    <a:pt x="31" y="451"/>
                  </a:lnTo>
                  <a:lnTo>
                    <a:pt x="31" y="451"/>
                  </a:lnTo>
                  <a:lnTo>
                    <a:pt x="32" y="450"/>
                  </a:lnTo>
                  <a:lnTo>
                    <a:pt x="35" y="449"/>
                  </a:lnTo>
                  <a:lnTo>
                    <a:pt x="39" y="448"/>
                  </a:lnTo>
                  <a:lnTo>
                    <a:pt x="39" y="447"/>
                  </a:lnTo>
                  <a:lnTo>
                    <a:pt x="43" y="447"/>
                  </a:lnTo>
                  <a:lnTo>
                    <a:pt x="44" y="446"/>
                  </a:lnTo>
                  <a:lnTo>
                    <a:pt x="45" y="446"/>
                  </a:lnTo>
                  <a:lnTo>
                    <a:pt x="46" y="445"/>
                  </a:lnTo>
                  <a:lnTo>
                    <a:pt x="50" y="444"/>
                  </a:lnTo>
                  <a:lnTo>
                    <a:pt x="51" y="443"/>
                  </a:lnTo>
                  <a:lnTo>
                    <a:pt x="57" y="441"/>
                  </a:lnTo>
                  <a:lnTo>
                    <a:pt x="58" y="440"/>
                  </a:lnTo>
                  <a:lnTo>
                    <a:pt x="63" y="438"/>
                  </a:lnTo>
                  <a:lnTo>
                    <a:pt x="64" y="438"/>
                  </a:lnTo>
                  <a:lnTo>
                    <a:pt x="67" y="437"/>
                  </a:lnTo>
                  <a:lnTo>
                    <a:pt x="68" y="437"/>
                  </a:lnTo>
                  <a:lnTo>
                    <a:pt x="68" y="438"/>
                  </a:lnTo>
                  <a:lnTo>
                    <a:pt x="69" y="438"/>
                  </a:lnTo>
                  <a:lnTo>
                    <a:pt x="69" y="439"/>
                  </a:lnTo>
                  <a:lnTo>
                    <a:pt x="69" y="440"/>
                  </a:lnTo>
                  <a:lnTo>
                    <a:pt x="70" y="440"/>
                  </a:lnTo>
                  <a:lnTo>
                    <a:pt x="70" y="441"/>
                  </a:lnTo>
                  <a:lnTo>
                    <a:pt x="71" y="440"/>
                  </a:lnTo>
                  <a:lnTo>
                    <a:pt x="71" y="441"/>
                  </a:lnTo>
                  <a:lnTo>
                    <a:pt x="72" y="441"/>
                  </a:lnTo>
                  <a:lnTo>
                    <a:pt x="73" y="441"/>
                  </a:lnTo>
                  <a:lnTo>
                    <a:pt x="74" y="441"/>
                  </a:lnTo>
                  <a:lnTo>
                    <a:pt x="75" y="441"/>
                  </a:lnTo>
                  <a:lnTo>
                    <a:pt x="75" y="442"/>
                  </a:lnTo>
                  <a:lnTo>
                    <a:pt x="76" y="442"/>
                  </a:lnTo>
                  <a:lnTo>
                    <a:pt x="77" y="442"/>
                  </a:lnTo>
                  <a:lnTo>
                    <a:pt x="77" y="443"/>
                  </a:lnTo>
                  <a:lnTo>
                    <a:pt x="78" y="443"/>
                  </a:lnTo>
                  <a:lnTo>
                    <a:pt x="78" y="444"/>
                  </a:lnTo>
                  <a:lnTo>
                    <a:pt x="79" y="444"/>
                  </a:lnTo>
                  <a:lnTo>
                    <a:pt x="79" y="445"/>
                  </a:lnTo>
                  <a:lnTo>
                    <a:pt x="79" y="446"/>
                  </a:lnTo>
                  <a:lnTo>
                    <a:pt x="79" y="447"/>
                  </a:lnTo>
                  <a:lnTo>
                    <a:pt x="80" y="447"/>
                  </a:lnTo>
                  <a:lnTo>
                    <a:pt x="80" y="447"/>
                  </a:lnTo>
                  <a:lnTo>
                    <a:pt x="80" y="448"/>
                  </a:lnTo>
                  <a:lnTo>
                    <a:pt x="80" y="449"/>
                  </a:lnTo>
                  <a:lnTo>
                    <a:pt x="80" y="450"/>
                  </a:lnTo>
                  <a:lnTo>
                    <a:pt x="80" y="451"/>
                  </a:lnTo>
                  <a:lnTo>
                    <a:pt x="80" y="452"/>
                  </a:lnTo>
                  <a:lnTo>
                    <a:pt x="80" y="453"/>
                  </a:lnTo>
                  <a:lnTo>
                    <a:pt x="80" y="454"/>
                  </a:lnTo>
                  <a:lnTo>
                    <a:pt x="81" y="454"/>
                  </a:lnTo>
                  <a:lnTo>
                    <a:pt x="81" y="455"/>
                  </a:lnTo>
                  <a:lnTo>
                    <a:pt x="81" y="456"/>
                  </a:lnTo>
                  <a:lnTo>
                    <a:pt x="81" y="457"/>
                  </a:lnTo>
                  <a:lnTo>
                    <a:pt x="83" y="456"/>
                  </a:lnTo>
                  <a:lnTo>
                    <a:pt x="84" y="456"/>
                  </a:lnTo>
                  <a:lnTo>
                    <a:pt x="84" y="455"/>
                  </a:lnTo>
                  <a:lnTo>
                    <a:pt x="90" y="453"/>
                  </a:lnTo>
                  <a:lnTo>
                    <a:pt x="91" y="452"/>
                  </a:lnTo>
                  <a:lnTo>
                    <a:pt x="93" y="451"/>
                  </a:lnTo>
                  <a:lnTo>
                    <a:pt x="95" y="451"/>
                  </a:lnTo>
                  <a:lnTo>
                    <a:pt x="97" y="450"/>
                  </a:lnTo>
                  <a:lnTo>
                    <a:pt x="98" y="450"/>
                  </a:lnTo>
                  <a:lnTo>
                    <a:pt x="99" y="450"/>
                  </a:lnTo>
                  <a:lnTo>
                    <a:pt x="100" y="450"/>
                  </a:lnTo>
                  <a:lnTo>
                    <a:pt x="102" y="449"/>
                  </a:lnTo>
                  <a:lnTo>
                    <a:pt x="103" y="449"/>
                  </a:lnTo>
                  <a:lnTo>
                    <a:pt x="105" y="448"/>
                  </a:lnTo>
                  <a:lnTo>
                    <a:pt x="106" y="448"/>
                  </a:lnTo>
                  <a:lnTo>
                    <a:pt x="107" y="449"/>
                  </a:lnTo>
                  <a:lnTo>
                    <a:pt x="107" y="448"/>
                  </a:lnTo>
                  <a:lnTo>
                    <a:pt x="108" y="448"/>
                  </a:lnTo>
                  <a:lnTo>
                    <a:pt x="109" y="447"/>
                  </a:lnTo>
                  <a:lnTo>
                    <a:pt x="110" y="447"/>
                  </a:lnTo>
                  <a:lnTo>
                    <a:pt x="110" y="447"/>
                  </a:lnTo>
                  <a:lnTo>
                    <a:pt x="113" y="446"/>
                  </a:lnTo>
                  <a:lnTo>
                    <a:pt x="113" y="445"/>
                  </a:lnTo>
                  <a:lnTo>
                    <a:pt x="114" y="445"/>
                  </a:lnTo>
                  <a:lnTo>
                    <a:pt x="116" y="444"/>
                  </a:lnTo>
                  <a:lnTo>
                    <a:pt x="118" y="444"/>
                  </a:lnTo>
                  <a:lnTo>
                    <a:pt x="120" y="443"/>
                  </a:lnTo>
                  <a:lnTo>
                    <a:pt x="122" y="445"/>
                  </a:lnTo>
                  <a:lnTo>
                    <a:pt x="122" y="446"/>
                  </a:lnTo>
                  <a:lnTo>
                    <a:pt x="123" y="446"/>
                  </a:lnTo>
                  <a:lnTo>
                    <a:pt x="124" y="447"/>
                  </a:lnTo>
                  <a:lnTo>
                    <a:pt x="125" y="448"/>
                  </a:lnTo>
                  <a:lnTo>
                    <a:pt x="126" y="449"/>
                  </a:lnTo>
                  <a:lnTo>
                    <a:pt x="127" y="448"/>
                  </a:lnTo>
                  <a:lnTo>
                    <a:pt x="128" y="448"/>
                  </a:lnTo>
                  <a:lnTo>
                    <a:pt x="128" y="447"/>
                  </a:lnTo>
                  <a:lnTo>
                    <a:pt x="129" y="447"/>
                  </a:lnTo>
                  <a:lnTo>
                    <a:pt x="130" y="447"/>
                  </a:lnTo>
                  <a:lnTo>
                    <a:pt x="131" y="447"/>
                  </a:lnTo>
                  <a:lnTo>
                    <a:pt x="132" y="446"/>
                  </a:lnTo>
                  <a:lnTo>
                    <a:pt x="135" y="446"/>
                  </a:lnTo>
                  <a:lnTo>
                    <a:pt x="136" y="446"/>
                  </a:lnTo>
                  <a:lnTo>
                    <a:pt x="138" y="445"/>
                  </a:lnTo>
                  <a:lnTo>
                    <a:pt x="140" y="444"/>
                  </a:lnTo>
                  <a:lnTo>
                    <a:pt x="141" y="444"/>
                  </a:lnTo>
                  <a:lnTo>
                    <a:pt x="142" y="444"/>
                  </a:lnTo>
                  <a:lnTo>
                    <a:pt x="144" y="444"/>
                  </a:lnTo>
                  <a:lnTo>
                    <a:pt x="145" y="444"/>
                  </a:lnTo>
                  <a:lnTo>
                    <a:pt x="147" y="443"/>
                  </a:lnTo>
                  <a:lnTo>
                    <a:pt x="148" y="442"/>
                  </a:lnTo>
                  <a:lnTo>
                    <a:pt x="149" y="442"/>
                  </a:lnTo>
                  <a:lnTo>
                    <a:pt x="150" y="442"/>
                  </a:lnTo>
                  <a:lnTo>
                    <a:pt x="151" y="442"/>
                  </a:lnTo>
                  <a:lnTo>
                    <a:pt x="155" y="439"/>
                  </a:lnTo>
                  <a:lnTo>
                    <a:pt x="156" y="439"/>
                  </a:lnTo>
                  <a:lnTo>
                    <a:pt x="158" y="437"/>
                  </a:lnTo>
                  <a:lnTo>
                    <a:pt x="159" y="437"/>
                  </a:lnTo>
                  <a:lnTo>
                    <a:pt x="161" y="436"/>
                  </a:lnTo>
                  <a:lnTo>
                    <a:pt x="162" y="435"/>
                  </a:lnTo>
                  <a:lnTo>
                    <a:pt x="163" y="435"/>
                  </a:lnTo>
                  <a:lnTo>
                    <a:pt x="166" y="432"/>
                  </a:lnTo>
                  <a:lnTo>
                    <a:pt x="168" y="432"/>
                  </a:lnTo>
                  <a:lnTo>
                    <a:pt x="171" y="431"/>
                  </a:lnTo>
                  <a:lnTo>
                    <a:pt x="172" y="430"/>
                  </a:lnTo>
                  <a:lnTo>
                    <a:pt x="173" y="430"/>
                  </a:lnTo>
                  <a:lnTo>
                    <a:pt x="175" y="429"/>
                  </a:lnTo>
                  <a:lnTo>
                    <a:pt x="177" y="429"/>
                  </a:lnTo>
                  <a:lnTo>
                    <a:pt x="179" y="429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6" y="429"/>
                  </a:lnTo>
                  <a:lnTo>
                    <a:pt x="189" y="429"/>
                  </a:lnTo>
                  <a:lnTo>
                    <a:pt x="187" y="425"/>
                  </a:lnTo>
                  <a:lnTo>
                    <a:pt x="186" y="423"/>
                  </a:lnTo>
                  <a:lnTo>
                    <a:pt x="187" y="420"/>
                  </a:lnTo>
                  <a:lnTo>
                    <a:pt x="187" y="416"/>
                  </a:lnTo>
                  <a:lnTo>
                    <a:pt x="187" y="415"/>
                  </a:lnTo>
                  <a:lnTo>
                    <a:pt x="187" y="413"/>
                  </a:lnTo>
                  <a:lnTo>
                    <a:pt x="187" y="412"/>
                  </a:lnTo>
                  <a:lnTo>
                    <a:pt x="187" y="409"/>
                  </a:lnTo>
                  <a:lnTo>
                    <a:pt x="188" y="406"/>
                  </a:lnTo>
                  <a:lnTo>
                    <a:pt x="190" y="405"/>
                  </a:lnTo>
                  <a:lnTo>
                    <a:pt x="190" y="404"/>
                  </a:lnTo>
                  <a:lnTo>
                    <a:pt x="190" y="402"/>
                  </a:lnTo>
                  <a:lnTo>
                    <a:pt x="190" y="401"/>
                  </a:lnTo>
                  <a:lnTo>
                    <a:pt x="191" y="399"/>
                  </a:lnTo>
                  <a:lnTo>
                    <a:pt x="191" y="398"/>
                  </a:lnTo>
                  <a:lnTo>
                    <a:pt x="191" y="397"/>
                  </a:lnTo>
                  <a:lnTo>
                    <a:pt x="191" y="396"/>
                  </a:lnTo>
                  <a:lnTo>
                    <a:pt x="191" y="395"/>
                  </a:lnTo>
                  <a:lnTo>
                    <a:pt x="191" y="394"/>
                  </a:lnTo>
                  <a:lnTo>
                    <a:pt x="191" y="393"/>
                  </a:lnTo>
                  <a:lnTo>
                    <a:pt x="191" y="392"/>
                  </a:lnTo>
                  <a:lnTo>
                    <a:pt x="192" y="391"/>
                  </a:lnTo>
                  <a:lnTo>
                    <a:pt x="192" y="390"/>
                  </a:lnTo>
                  <a:lnTo>
                    <a:pt x="192" y="389"/>
                  </a:lnTo>
                  <a:lnTo>
                    <a:pt x="192" y="388"/>
                  </a:lnTo>
                  <a:lnTo>
                    <a:pt x="192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2" y="382"/>
                  </a:lnTo>
                  <a:lnTo>
                    <a:pt x="193" y="380"/>
                  </a:lnTo>
                  <a:lnTo>
                    <a:pt x="192" y="379"/>
                  </a:lnTo>
                  <a:lnTo>
                    <a:pt x="186" y="372"/>
                  </a:lnTo>
                  <a:lnTo>
                    <a:pt x="185" y="370"/>
                  </a:lnTo>
                  <a:lnTo>
                    <a:pt x="181" y="366"/>
                  </a:lnTo>
                  <a:lnTo>
                    <a:pt x="180" y="364"/>
                  </a:lnTo>
                  <a:lnTo>
                    <a:pt x="180" y="363"/>
                  </a:lnTo>
                  <a:lnTo>
                    <a:pt x="180" y="362"/>
                  </a:lnTo>
                  <a:lnTo>
                    <a:pt x="179" y="358"/>
                  </a:lnTo>
                  <a:lnTo>
                    <a:pt x="179" y="357"/>
                  </a:lnTo>
                  <a:lnTo>
                    <a:pt x="179" y="354"/>
                  </a:lnTo>
                  <a:lnTo>
                    <a:pt x="178" y="350"/>
                  </a:lnTo>
                  <a:lnTo>
                    <a:pt x="178" y="348"/>
                  </a:lnTo>
                  <a:lnTo>
                    <a:pt x="177" y="346"/>
                  </a:lnTo>
                  <a:lnTo>
                    <a:pt x="177" y="339"/>
                  </a:lnTo>
                  <a:lnTo>
                    <a:pt x="176" y="338"/>
                  </a:lnTo>
                  <a:lnTo>
                    <a:pt x="176" y="336"/>
                  </a:lnTo>
                  <a:lnTo>
                    <a:pt x="176" y="335"/>
                  </a:lnTo>
                  <a:lnTo>
                    <a:pt x="176" y="334"/>
                  </a:lnTo>
                  <a:lnTo>
                    <a:pt x="176" y="333"/>
                  </a:lnTo>
                  <a:lnTo>
                    <a:pt x="175" y="329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75" y="329"/>
                  </a:lnTo>
                  <a:lnTo>
                    <a:pt x="174" y="329"/>
                  </a:lnTo>
                  <a:lnTo>
                    <a:pt x="174" y="328"/>
                  </a:lnTo>
                  <a:lnTo>
                    <a:pt x="174" y="329"/>
                  </a:lnTo>
                  <a:lnTo>
                    <a:pt x="174" y="330"/>
                  </a:lnTo>
                  <a:lnTo>
                    <a:pt x="173" y="330"/>
                  </a:lnTo>
                  <a:lnTo>
                    <a:pt x="173" y="331"/>
                  </a:lnTo>
                  <a:lnTo>
                    <a:pt x="173" y="330"/>
                  </a:lnTo>
                  <a:lnTo>
                    <a:pt x="172" y="330"/>
                  </a:lnTo>
                  <a:lnTo>
                    <a:pt x="172" y="331"/>
                  </a:lnTo>
                  <a:lnTo>
                    <a:pt x="172" y="330"/>
                  </a:lnTo>
                  <a:lnTo>
                    <a:pt x="171" y="330"/>
                  </a:lnTo>
                  <a:lnTo>
                    <a:pt x="171" y="329"/>
                  </a:lnTo>
                  <a:lnTo>
                    <a:pt x="170" y="329"/>
                  </a:lnTo>
                  <a:lnTo>
                    <a:pt x="171" y="329"/>
                  </a:lnTo>
                  <a:lnTo>
                    <a:pt x="171" y="328"/>
                  </a:lnTo>
                  <a:lnTo>
                    <a:pt x="170" y="328"/>
                  </a:lnTo>
                  <a:lnTo>
                    <a:pt x="169" y="328"/>
                  </a:lnTo>
                  <a:lnTo>
                    <a:pt x="169" y="327"/>
                  </a:lnTo>
                  <a:lnTo>
                    <a:pt x="168" y="327"/>
                  </a:lnTo>
                  <a:lnTo>
                    <a:pt x="168" y="328"/>
                  </a:lnTo>
                  <a:lnTo>
                    <a:pt x="167" y="328"/>
                  </a:lnTo>
                  <a:lnTo>
                    <a:pt x="167" y="327"/>
                  </a:lnTo>
                  <a:lnTo>
                    <a:pt x="166" y="327"/>
                  </a:lnTo>
                  <a:lnTo>
                    <a:pt x="166" y="326"/>
                  </a:lnTo>
                  <a:lnTo>
                    <a:pt x="166" y="327"/>
                  </a:lnTo>
                  <a:lnTo>
                    <a:pt x="165" y="326"/>
                  </a:lnTo>
                  <a:lnTo>
                    <a:pt x="164" y="325"/>
                  </a:lnTo>
                  <a:lnTo>
                    <a:pt x="163" y="325"/>
                  </a:lnTo>
                  <a:lnTo>
                    <a:pt x="164" y="325"/>
                  </a:lnTo>
                  <a:lnTo>
                    <a:pt x="164" y="324"/>
                  </a:lnTo>
                  <a:lnTo>
                    <a:pt x="164" y="323"/>
                  </a:lnTo>
                  <a:lnTo>
                    <a:pt x="163" y="323"/>
                  </a:lnTo>
                  <a:lnTo>
                    <a:pt x="163" y="322"/>
                  </a:lnTo>
                  <a:lnTo>
                    <a:pt x="162" y="322"/>
                  </a:lnTo>
                  <a:lnTo>
                    <a:pt x="162" y="323"/>
                  </a:lnTo>
                  <a:lnTo>
                    <a:pt x="162" y="322"/>
                  </a:lnTo>
                  <a:lnTo>
                    <a:pt x="161" y="322"/>
                  </a:lnTo>
                  <a:lnTo>
                    <a:pt x="161" y="323"/>
                  </a:lnTo>
                  <a:lnTo>
                    <a:pt x="161" y="322"/>
                  </a:lnTo>
                  <a:lnTo>
                    <a:pt x="160" y="322"/>
                  </a:lnTo>
                  <a:lnTo>
                    <a:pt x="160" y="323"/>
                  </a:lnTo>
                  <a:lnTo>
                    <a:pt x="160" y="322"/>
                  </a:lnTo>
                  <a:lnTo>
                    <a:pt x="159" y="322"/>
                  </a:lnTo>
                  <a:lnTo>
                    <a:pt x="159" y="321"/>
                  </a:lnTo>
                  <a:lnTo>
                    <a:pt x="159" y="322"/>
                  </a:lnTo>
                  <a:lnTo>
                    <a:pt x="158" y="322"/>
                  </a:lnTo>
                  <a:lnTo>
                    <a:pt x="158" y="321"/>
                  </a:lnTo>
                  <a:lnTo>
                    <a:pt x="157" y="320"/>
                  </a:lnTo>
                  <a:lnTo>
                    <a:pt x="156" y="320"/>
                  </a:lnTo>
                  <a:lnTo>
                    <a:pt x="156" y="321"/>
                  </a:lnTo>
                  <a:lnTo>
                    <a:pt x="156" y="320"/>
                  </a:lnTo>
                  <a:lnTo>
                    <a:pt x="155" y="321"/>
                  </a:lnTo>
                  <a:lnTo>
                    <a:pt x="154" y="321"/>
                  </a:lnTo>
                  <a:lnTo>
                    <a:pt x="153" y="321"/>
                  </a:lnTo>
                  <a:lnTo>
                    <a:pt x="154" y="320"/>
                  </a:lnTo>
                  <a:lnTo>
                    <a:pt x="153" y="320"/>
                  </a:lnTo>
                  <a:lnTo>
                    <a:pt x="153" y="319"/>
                  </a:lnTo>
                  <a:lnTo>
                    <a:pt x="152" y="319"/>
                  </a:lnTo>
                  <a:lnTo>
                    <a:pt x="153" y="318"/>
                  </a:lnTo>
                  <a:lnTo>
                    <a:pt x="153" y="317"/>
                  </a:lnTo>
                  <a:lnTo>
                    <a:pt x="152" y="316"/>
                  </a:lnTo>
                  <a:lnTo>
                    <a:pt x="152" y="315"/>
                  </a:lnTo>
                  <a:lnTo>
                    <a:pt x="152" y="314"/>
                  </a:lnTo>
                  <a:lnTo>
                    <a:pt x="151" y="314"/>
                  </a:lnTo>
                  <a:lnTo>
                    <a:pt x="151" y="315"/>
                  </a:lnTo>
                  <a:lnTo>
                    <a:pt x="150" y="315"/>
                  </a:lnTo>
                  <a:lnTo>
                    <a:pt x="150" y="314"/>
                  </a:lnTo>
                  <a:lnTo>
                    <a:pt x="149" y="314"/>
                  </a:lnTo>
                  <a:lnTo>
                    <a:pt x="149" y="313"/>
                  </a:lnTo>
                  <a:lnTo>
                    <a:pt x="149" y="312"/>
                  </a:lnTo>
                  <a:lnTo>
                    <a:pt x="148" y="312"/>
                  </a:lnTo>
                  <a:lnTo>
                    <a:pt x="147" y="312"/>
                  </a:lnTo>
                  <a:lnTo>
                    <a:pt x="146" y="312"/>
                  </a:lnTo>
                  <a:lnTo>
                    <a:pt x="145" y="311"/>
                  </a:lnTo>
                  <a:lnTo>
                    <a:pt x="146" y="311"/>
                  </a:lnTo>
                  <a:lnTo>
                    <a:pt x="146" y="310"/>
                  </a:lnTo>
                  <a:lnTo>
                    <a:pt x="147" y="310"/>
                  </a:lnTo>
                  <a:lnTo>
                    <a:pt x="147" y="309"/>
                  </a:lnTo>
                  <a:lnTo>
                    <a:pt x="148" y="308"/>
                  </a:lnTo>
                  <a:lnTo>
                    <a:pt x="148" y="307"/>
                  </a:lnTo>
                  <a:lnTo>
                    <a:pt x="148" y="306"/>
                  </a:lnTo>
                  <a:lnTo>
                    <a:pt x="147" y="306"/>
                  </a:lnTo>
                  <a:lnTo>
                    <a:pt x="147" y="305"/>
                  </a:lnTo>
                  <a:lnTo>
                    <a:pt x="146" y="306"/>
                  </a:lnTo>
                  <a:lnTo>
                    <a:pt x="145" y="306"/>
                  </a:lnTo>
                  <a:lnTo>
                    <a:pt x="145" y="305"/>
                  </a:lnTo>
                  <a:lnTo>
                    <a:pt x="144" y="305"/>
                  </a:lnTo>
                  <a:lnTo>
                    <a:pt x="144" y="306"/>
                  </a:lnTo>
                  <a:lnTo>
                    <a:pt x="143" y="306"/>
                  </a:lnTo>
                  <a:lnTo>
                    <a:pt x="143" y="305"/>
                  </a:lnTo>
                  <a:lnTo>
                    <a:pt x="142" y="305"/>
                  </a:lnTo>
                  <a:lnTo>
                    <a:pt x="141" y="305"/>
                  </a:lnTo>
                  <a:lnTo>
                    <a:pt x="141" y="304"/>
                  </a:lnTo>
                  <a:lnTo>
                    <a:pt x="141" y="303"/>
                  </a:lnTo>
                  <a:lnTo>
                    <a:pt x="141" y="302"/>
                  </a:lnTo>
                  <a:lnTo>
                    <a:pt x="141" y="302"/>
                  </a:lnTo>
                  <a:lnTo>
                    <a:pt x="141" y="301"/>
                  </a:lnTo>
                  <a:lnTo>
                    <a:pt x="140" y="301"/>
                  </a:lnTo>
                  <a:lnTo>
                    <a:pt x="140" y="300"/>
                  </a:lnTo>
                  <a:lnTo>
                    <a:pt x="139" y="300"/>
                  </a:lnTo>
                  <a:lnTo>
                    <a:pt x="139" y="299"/>
                  </a:lnTo>
                  <a:lnTo>
                    <a:pt x="138" y="299"/>
                  </a:lnTo>
                  <a:lnTo>
                    <a:pt x="137" y="299"/>
                  </a:lnTo>
                  <a:lnTo>
                    <a:pt x="137" y="298"/>
                  </a:lnTo>
                  <a:lnTo>
                    <a:pt x="137" y="297"/>
                  </a:lnTo>
                  <a:lnTo>
                    <a:pt x="137" y="296"/>
                  </a:lnTo>
                  <a:lnTo>
                    <a:pt x="136" y="296"/>
                  </a:lnTo>
                  <a:lnTo>
                    <a:pt x="135" y="296"/>
                  </a:lnTo>
                  <a:lnTo>
                    <a:pt x="135" y="295"/>
                  </a:lnTo>
                  <a:lnTo>
                    <a:pt x="135" y="294"/>
                  </a:lnTo>
                  <a:lnTo>
                    <a:pt x="135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5" y="292"/>
                  </a:lnTo>
                  <a:lnTo>
                    <a:pt x="136" y="292"/>
                  </a:lnTo>
                  <a:lnTo>
                    <a:pt x="136" y="291"/>
                  </a:lnTo>
                  <a:lnTo>
                    <a:pt x="137" y="291"/>
                  </a:lnTo>
                  <a:lnTo>
                    <a:pt x="137" y="290"/>
                  </a:lnTo>
                  <a:lnTo>
                    <a:pt x="136" y="290"/>
                  </a:lnTo>
                  <a:lnTo>
                    <a:pt x="136" y="289"/>
                  </a:lnTo>
                  <a:lnTo>
                    <a:pt x="137" y="289"/>
                  </a:lnTo>
                  <a:lnTo>
                    <a:pt x="137" y="288"/>
                  </a:lnTo>
                  <a:lnTo>
                    <a:pt x="136" y="288"/>
                  </a:lnTo>
                  <a:lnTo>
                    <a:pt x="136" y="287"/>
                  </a:lnTo>
                  <a:lnTo>
                    <a:pt x="136" y="286"/>
                  </a:lnTo>
                  <a:lnTo>
                    <a:pt x="135" y="286"/>
                  </a:lnTo>
                  <a:lnTo>
                    <a:pt x="135" y="287"/>
                  </a:lnTo>
                  <a:lnTo>
                    <a:pt x="134" y="286"/>
                  </a:lnTo>
                  <a:lnTo>
                    <a:pt x="133" y="286"/>
                  </a:lnTo>
                  <a:lnTo>
                    <a:pt x="132" y="286"/>
                  </a:lnTo>
                  <a:lnTo>
                    <a:pt x="132" y="285"/>
                  </a:lnTo>
                  <a:lnTo>
                    <a:pt x="131" y="285"/>
                  </a:lnTo>
                  <a:lnTo>
                    <a:pt x="131" y="284"/>
                  </a:lnTo>
                  <a:lnTo>
                    <a:pt x="131" y="283"/>
                  </a:lnTo>
                  <a:lnTo>
                    <a:pt x="131" y="282"/>
                  </a:lnTo>
                  <a:lnTo>
                    <a:pt x="130" y="282"/>
                  </a:lnTo>
                  <a:lnTo>
                    <a:pt x="131" y="282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9"/>
                  </a:lnTo>
                  <a:lnTo>
                    <a:pt x="129" y="278"/>
                  </a:lnTo>
                  <a:lnTo>
                    <a:pt x="128" y="278"/>
                  </a:lnTo>
                  <a:lnTo>
                    <a:pt x="127" y="277"/>
                  </a:lnTo>
                  <a:lnTo>
                    <a:pt x="127" y="276"/>
                  </a:lnTo>
                  <a:lnTo>
                    <a:pt x="127" y="275"/>
                  </a:lnTo>
                  <a:lnTo>
                    <a:pt x="127" y="274"/>
                  </a:lnTo>
                  <a:lnTo>
                    <a:pt x="127" y="274"/>
                  </a:lnTo>
                  <a:lnTo>
                    <a:pt x="126" y="274"/>
                  </a:lnTo>
                  <a:lnTo>
                    <a:pt x="127" y="273"/>
                  </a:lnTo>
                  <a:lnTo>
                    <a:pt x="127" y="272"/>
                  </a:lnTo>
                  <a:lnTo>
                    <a:pt x="126" y="272"/>
                  </a:lnTo>
                  <a:lnTo>
                    <a:pt x="126" y="271"/>
                  </a:lnTo>
                  <a:lnTo>
                    <a:pt x="125" y="271"/>
                  </a:lnTo>
                  <a:lnTo>
                    <a:pt x="124" y="271"/>
                  </a:lnTo>
                  <a:lnTo>
                    <a:pt x="124" y="270"/>
                  </a:lnTo>
                  <a:lnTo>
                    <a:pt x="123" y="270"/>
                  </a:lnTo>
                  <a:lnTo>
                    <a:pt x="123" y="269"/>
                  </a:lnTo>
                  <a:lnTo>
                    <a:pt x="122" y="269"/>
                  </a:lnTo>
                  <a:lnTo>
                    <a:pt x="121" y="269"/>
                  </a:lnTo>
                  <a:lnTo>
                    <a:pt x="120" y="269"/>
                  </a:lnTo>
                  <a:lnTo>
                    <a:pt x="120" y="270"/>
                  </a:lnTo>
                  <a:lnTo>
                    <a:pt x="119" y="270"/>
                  </a:lnTo>
                  <a:lnTo>
                    <a:pt x="119" y="269"/>
                  </a:lnTo>
                  <a:lnTo>
                    <a:pt x="119" y="270"/>
                  </a:lnTo>
                  <a:lnTo>
                    <a:pt x="119" y="269"/>
                  </a:lnTo>
                  <a:lnTo>
                    <a:pt x="118" y="269"/>
                  </a:lnTo>
                  <a:lnTo>
                    <a:pt x="118" y="268"/>
                  </a:lnTo>
                  <a:lnTo>
                    <a:pt x="117" y="268"/>
                  </a:lnTo>
                  <a:lnTo>
                    <a:pt x="117" y="269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7" y="267"/>
                  </a:lnTo>
                  <a:lnTo>
                    <a:pt x="117" y="266"/>
                  </a:lnTo>
                  <a:lnTo>
                    <a:pt x="116" y="266"/>
                  </a:lnTo>
                  <a:lnTo>
                    <a:pt x="116" y="265"/>
                  </a:lnTo>
                  <a:lnTo>
                    <a:pt x="115" y="265"/>
                  </a:lnTo>
                  <a:lnTo>
                    <a:pt x="114" y="265"/>
                  </a:lnTo>
                  <a:lnTo>
                    <a:pt x="114" y="264"/>
                  </a:lnTo>
                  <a:lnTo>
                    <a:pt x="113" y="264"/>
                  </a:lnTo>
                  <a:lnTo>
                    <a:pt x="113" y="263"/>
                  </a:lnTo>
                  <a:lnTo>
                    <a:pt x="113" y="264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9" y="263"/>
                  </a:lnTo>
                  <a:lnTo>
                    <a:pt x="108" y="263"/>
                  </a:lnTo>
                  <a:lnTo>
                    <a:pt x="109" y="263"/>
                  </a:lnTo>
                  <a:lnTo>
                    <a:pt x="109" y="262"/>
                  </a:lnTo>
                  <a:lnTo>
                    <a:pt x="108" y="262"/>
                  </a:lnTo>
                  <a:lnTo>
                    <a:pt x="107" y="262"/>
                  </a:lnTo>
                  <a:lnTo>
                    <a:pt x="107" y="261"/>
                  </a:lnTo>
                  <a:lnTo>
                    <a:pt x="106" y="261"/>
                  </a:lnTo>
                  <a:lnTo>
                    <a:pt x="107" y="261"/>
                  </a:lnTo>
                  <a:lnTo>
                    <a:pt x="106" y="261"/>
                  </a:lnTo>
                  <a:lnTo>
                    <a:pt x="106" y="260"/>
                  </a:lnTo>
                  <a:lnTo>
                    <a:pt x="106" y="259"/>
                  </a:lnTo>
                  <a:lnTo>
                    <a:pt x="106" y="258"/>
                  </a:lnTo>
                  <a:lnTo>
                    <a:pt x="105" y="258"/>
                  </a:lnTo>
                  <a:lnTo>
                    <a:pt x="106" y="258"/>
                  </a:lnTo>
                  <a:lnTo>
                    <a:pt x="105" y="258"/>
                  </a:lnTo>
                  <a:lnTo>
                    <a:pt x="105" y="257"/>
                  </a:lnTo>
                  <a:lnTo>
                    <a:pt x="106" y="257"/>
                  </a:lnTo>
                  <a:lnTo>
                    <a:pt x="105" y="257"/>
                  </a:lnTo>
                  <a:lnTo>
                    <a:pt x="105" y="256"/>
                  </a:lnTo>
                  <a:lnTo>
                    <a:pt x="105" y="255"/>
                  </a:lnTo>
                  <a:lnTo>
                    <a:pt x="104" y="255"/>
                  </a:lnTo>
                  <a:lnTo>
                    <a:pt x="103" y="255"/>
                  </a:lnTo>
                  <a:lnTo>
                    <a:pt x="104" y="255"/>
                  </a:lnTo>
                  <a:lnTo>
                    <a:pt x="104" y="254"/>
                  </a:lnTo>
                  <a:lnTo>
                    <a:pt x="103" y="254"/>
                  </a:lnTo>
                  <a:lnTo>
                    <a:pt x="104" y="254"/>
                  </a:lnTo>
                  <a:lnTo>
                    <a:pt x="103" y="254"/>
                  </a:lnTo>
                  <a:lnTo>
                    <a:pt x="102" y="254"/>
                  </a:lnTo>
                  <a:lnTo>
                    <a:pt x="103" y="254"/>
                  </a:lnTo>
                  <a:lnTo>
                    <a:pt x="103" y="253"/>
                  </a:lnTo>
                  <a:lnTo>
                    <a:pt x="102" y="253"/>
                  </a:lnTo>
                  <a:lnTo>
                    <a:pt x="101" y="252"/>
                  </a:lnTo>
                  <a:lnTo>
                    <a:pt x="100" y="251"/>
                  </a:lnTo>
                  <a:lnTo>
                    <a:pt x="99" y="251"/>
                  </a:lnTo>
                  <a:lnTo>
                    <a:pt x="98" y="251"/>
                  </a:lnTo>
                  <a:lnTo>
                    <a:pt x="97" y="251"/>
                  </a:lnTo>
                  <a:lnTo>
                    <a:pt x="97" y="250"/>
                  </a:lnTo>
                  <a:lnTo>
                    <a:pt x="96" y="250"/>
                  </a:lnTo>
                  <a:lnTo>
                    <a:pt x="95" y="250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4" y="250"/>
                  </a:lnTo>
                  <a:lnTo>
                    <a:pt x="93" y="250"/>
                  </a:lnTo>
                  <a:lnTo>
                    <a:pt x="92" y="250"/>
                  </a:lnTo>
                  <a:lnTo>
                    <a:pt x="92" y="249"/>
                  </a:lnTo>
                  <a:lnTo>
                    <a:pt x="92" y="248"/>
                  </a:lnTo>
                  <a:lnTo>
                    <a:pt x="93" y="247"/>
                  </a:lnTo>
                  <a:lnTo>
                    <a:pt x="92" y="247"/>
                  </a:lnTo>
                  <a:lnTo>
                    <a:pt x="92" y="246"/>
                  </a:lnTo>
                  <a:lnTo>
                    <a:pt x="93" y="246"/>
                  </a:lnTo>
                  <a:lnTo>
                    <a:pt x="93" y="245"/>
                  </a:lnTo>
                  <a:lnTo>
                    <a:pt x="93" y="244"/>
                  </a:lnTo>
                  <a:lnTo>
                    <a:pt x="93" y="243"/>
                  </a:lnTo>
                  <a:lnTo>
                    <a:pt x="92" y="243"/>
                  </a:lnTo>
                  <a:lnTo>
                    <a:pt x="91" y="242"/>
                  </a:lnTo>
                  <a:lnTo>
                    <a:pt x="92" y="242"/>
                  </a:lnTo>
                  <a:lnTo>
                    <a:pt x="92" y="241"/>
                  </a:lnTo>
                  <a:lnTo>
                    <a:pt x="91" y="241"/>
                  </a:lnTo>
                  <a:lnTo>
                    <a:pt x="91" y="240"/>
                  </a:lnTo>
                  <a:lnTo>
                    <a:pt x="91" y="239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92" y="237"/>
                  </a:lnTo>
                  <a:lnTo>
                    <a:pt x="92" y="236"/>
                  </a:lnTo>
                  <a:lnTo>
                    <a:pt x="93" y="236"/>
                  </a:lnTo>
                  <a:lnTo>
                    <a:pt x="93" y="235"/>
                  </a:lnTo>
                  <a:lnTo>
                    <a:pt x="94" y="235"/>
                  </a:lnTo>
                  <a:lnTo>
                    <a:pt x="95" y="235"/>
                  </a:lnTo>
                  <a:lnTo>
                    <a:pt x="95" y="234"/>
                  </a:lnTo>
                  <a:lnTo>
                    <a:pt x="95" y="233"/>
                  </a:lnTo>
                  <a:lnTo>
                    <a:pt x="95" y="232"/>
                  </a:lnTo>
                  <a:lnTo>
                    <a:pt x="94" y="232"/>
                  </a:lnTo>
                  <a:lnTo>
                    <a:pt x="93" y="232"/>
                  </a:lnTo>
                  <a:lnTo>
                    <a:pt x="93" y="231"/>
                  </a:lnTo>
                  <a:lnTo>
                    <a:pt x="92" y="231"/>
                  </a:lnTo>
                  <a:lnTo>
                    <a:pt x="92" y="230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91" y="228"/>
                  </a:lnTo>
                  <a:lnTo>
                    <a:pt x="92" y="228"/>
                  </a:lnTo>
                  <a:lnTo>
                    <a:pt x="93" y="228"/>
                  </a:lnTo>
                  <a:lnTo>
                    <a:pt x="93" y="227"/>
                  </a:lnTo>
                  <a:lnTo>
                    <a:pt x="94" y="227"/>
                  </a:lnTo>
                  <a:lnTo>
                    <a:pt x="93" y="227"/>
                  </a:lnTo>
                  <a:lnTo>
                    <a:pt x="93" y="226"/>
                  </a:lnTo>
                  <a:lnTo>
                    <a:pt x="93" y="225"/>
                  </a:lnTo>
                  <a:lnTo>
                    <a:pt x="93" y="224"/>
                  </a:lnTo>
                  <a:lnTo>
                    <a:pt x="92" y="224"/>
                  </a:lnTo>
                  <a:lnTo>
                    <a:pt x="92" y="223"/>
                  </a:lnTo>
                  <a:lnTo>
                    <a:pt x="91" y="223"/>
                  </a:lnTo>
                  <a:lnTo>
                    <a:pt x="90" y="223"/>
                  </a:lnTo>
                  <a:lnTo>
                    <a:pt x="89" y="223"/>
                  </a:lnTo>
                  <a:lnTo>
                    <a:pt x="89" y="222"/>
                  </a:lnTo>
                  <a:lnTo>
                    <a:pt x="90" y="222"/>
                  </a:lnTo>
                  <a:lnTo>
                    <a:pt x="90" y="221"/>
                  </a:lnTo>
                  <a:lnTo>
                    <a:pt x="91" y="221"/>
                  </a:lnTo>
                  <a:lnTo>
                    <a:pt x="91" y="220"/>
                  </a:lnTo>
                  <a:lnTo>
                    <a:pt x="91" y="219"/>
                  </a:lnTo>
                  <a:lnTo>
                    <a:pt x="90" y="219"/>
                  </a:lnTo>
                  <a:lnTo>
                    <a:pt x="89" y="219"/>
                  </a:lnTo>
                  <a:lnTo>
                    <a:pt x="89" y="218"/>
                  </a:lnTo>
                  <a:lnTo>
                    <a:pt x="88" y="218"/>
                  </a:lnTo>
                  <a:lnTo>
                    <a:pt x="88" y="217"/>
                  </a:lnTo>
                  <a:lnTo>
                    <a:pt x="88" y="216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8" y="213"/>
                  </a:lnTo>
                  <a:lnTo>
                    <a:pt x="88" y="212"/>
                  </a:lnTo>
                  <a:lnTo>
                    <a:pt x="89" y="212"/>
                  </a:lnTo>
                  <a:lnTo>
                    <a:pt x="88" y="212"/>
                  </a:lnTo>
                  <a:lnTo>
                    <a:pt x="88" y="211"/>
                  </a:lnTo>
                  <a:lnTo>
                    <a:pt x="87" y="211"/>
                  </a:lnTo>
                  <a:lnTo>
                    <a:pt x="86" y="211"/>
                  </a:lnTo>
                  <a:lnTo>
                    <a:pt x="86" y="210"/>
                  </a:lnTo>
                  <a:lnTo>
                    <a:pt x="86" y="209"/>
                  </a:lnTo>
                  <a:lnTo>
                    <a:pt x="85" y="209"/>
                  </a:lnTo>
                  <a:lnTo>
                    <a:pt x="85" y="208"/>
                  </a:lnTo>
                  <a:lnTo>
                    <a:pt x="84" y="208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1" y="208"/>
                  </a:lnTo>
                  <a:lnTo>
                    <a:pt x="81" y="207"/>
                  </a:lnTo>
                  <a:lnTo>
                    <a:pt x="80" y="206"/>
                  </a:lnTo>
                  <a:lnTo>
                    <a:pt x="80" y="205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79" y="206"/>
                  </a:lnTo>
                  <a:lnTo>
                    <a:pt x="79" y="205"/>
                  </a:lnTo>
                  <a:lnTo>
                    <a:pt x="78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4"/>
                  </a:lnTo>
                  <a:lnTo>
                    <a:pt x="77" y="203"/>
                  </a:lnTo>
                  <a:lnTo>
                    <a:pt x="76" y="203"/>
                  </a:lnTo>
                  <a:lnTo>
                    <a:pt x="75" y="203"/>
                  </a:lnTo>
                  <a:lnTo>
                    <a:pt x="75" y="202"/>
                  </a:lnTo>
                  <a:lnTo>
                    <a:pt x="74" y="202"/>
                  </a:lnTo>
                  <a:lnTo>
                    <a:pt x="73" y="202"/>
                  </a:lnTo>
                  <a:lnTo>
                    <a:pt x="72" y="202"/>
                  </a:lnTo>
                  <a:lnTo>
                    <a:pt x="72" y="201"/>
                  </a:lnTo>
                  <a:lnTo>
                    <a:pt x="73" y="201"/>
                  </a:lnTo>
                  <a:lnTo>
                    <a:pt x="74" y="201"/>
                  </a:lnTo>
                  <a:lnTo>
                    <a:pt x="74" y="200"/>
                  </a:lnTo>
                  <a:lnTo>
                    <a:pt x="73" y="200"/>
                  </a:lnTo>
                  <a:lnTo>
                    <a:pt x="73" y="199"/>
                  </a:lnTo>
                  <a:lnTo>
                    <a:pt x="73" y="198"/>
                  </a:lnTo>
                  <a:lnTo>
                    <a:pt x="73" y="197"/>
                  </a:lnTo>
                  <a:lnTo>
                    <a:pt x="72" y="197"/>
                  </a:lnTo>
                  <a:lnTo>
                    <a:pt x="73" y="197"/>
                  </a:lnTo>
                  <a:lnTo>
                    <a:pt x="73" y="196"/>
                  </a:lnTo>
                  <a:lnTo>
                    <a:pt x="74" y="196"/>
                  </a:lnTo>
                  <a:lnTo>
                    <a:pt x="74" y="195"/>
                  </a:lnTo>
                  <a:lnTo>
                    <a:pt x="74" y="194"/>
                  </a:lnTo>
                  <a:lnTo>
                    <a:pt x="74" y="193"/>
                  </a:lnTo>
                  <a:lnTo>
                    <a:pt x="74" y="192"/>
                  </a:lnTo>
                  <a:lnTo>
                    <a:pt x="74" y="191"/>
                  </a:lnTo>
                  <a:lnTo>
                    <a:pt x="74" y="190"/>
                  </a:lnTo>
                  <a:lnTo>
                    <a:pt x="74" y="189"/>
                  </a:lnTo>
                  <a:lnTo>
                    <a:pt x="74" y="188"/>
                  </a:lnTo>
                  <a:lnTo>
                    <a:pt x="74" y="187"/>
                  </a:lnTo>
                  <a:lnTo>
                    <a:pt x="73" y="187"/>
                  </a:lnTo>
                  <a:lnTo>
                    <a:pt x="73" y="186"/>
                  </a:lnTo>
                  <a:lnTo>
                    <a:pt x="74" y="186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4"/>
                  </a:lnTo>
                  <a:lnTo>
                    <a:pt x="73" y="183"/>
                  </a:lnTo>
                  <a:lnTo>
                    <a:pt x="74" y="183"/>
                  </a:lnTo>
                  <a:lnTo>
                    <a:pt x="74" y="182"/>
                  </a:lnTo>
                  <a:lnTo>
                    <a:pt x="73" y="182"/>
                  </a:lnTo>
                  <a:lnTo>
                    <a:pt x="73" y="181"/>
                  </a:lnTo>
                  <a:lnTo>
                    <a:pt x="73" y="180"/>
                  </a:lnTo>
                  <a:lnTo>
                    <a:pt x="72" y="180"/>
                  </a:lnTo>
                  <a:lnTo>
                    <a:pt x="71" y="180"/>
                  </a:lnTo>
                  <a:lnTo>
                    <a:pt x="70" y="180"/>
                  </a:lnTo>
                  <a:lnTo>
                    <a:pt x="69" y="180"/>
                  </a:lnTo>
                  <a:lnTo>
                    <a:pt x="68" y="180"/>
                  </a:lnTo>
                  <a:lnTo>
                    <a:pt x="68" y="179"/>
                  </a:lnTo>
                  <a:lnTo>
                    <a:pt x="68" y="178"/>
                  </a:lnTo>
                  <a:lnTo>
                    <a:pt x="68" y="177"/>
                  </a:lnTo>
                  <a:lnTo>
                    <a:pt x="67" y="177"/>
                  </a:lnTo>
                  <a:lnTo>
                    <a:pt x="67" y="176"/>
                  </a:lnTo>
                  <a:lnTo>
                    <a:pt x="67" y="175"/>
                  </a:lnTo>
                  <a:lnTo>
                    <a:pt x="68" y="175"/>
                  </a:lnTo>
                  <a:lnTo>
                    <a:pt x="69" y="175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69" y="173"/>
                  </a:lnTo>
                  <a:lnTo>
                    <a:pt x="68" y="173"/>
                  </a:lnTo>
                  <a:lnTo>
                    <a:pt x="67" y="173"/>
                  </a:lnTo>
                  <a:lnTo>
                    <a:pt x="67" y="172"/>
                  </a:lnTo>
                  <a:lnTo>
                    <a:pt x="67" y="171"/>
                  </a:lnTo>
                  <a:lnTo>
                    <a:pt x="66" y="171"/>
                  </a:lnTo>
                  <a:lnTo>
                    <a:pt x="66" y="170"/>
                  </a:lnTo>
                  <a:lnTo>
                    <a:pt x="66" y="169"/>
                  </a:lnTo>
                  <a:lnTo>
                    <a:pt x="66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6" y="165"/>
                  </a:lnTo>
                  <a:lnTo>
                    <a:pt x="67" y="164"/>
                  </a:lnTo>
                  <a:lnTo>
                    <a:pt x="66" y="164"/>
                  </a:lnTo>
                  <a:lnTo>
                    <a:pt x="66" y="163"/>
                  </a:lnTo>
                  <a:lnTo>
                    <a:pt x="66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5" y="160"/>
                  </a:lnTo>
                  <a:lnTo>
                    <a:pt x="65" y="159"/>
                  </a:lnTo>
                  <a:lnTo>
                    <a:pt x="65" y="158"/>
                  </a:lnTo>
                  <a:lnTo>
                    <a:pt x="66" y="158"/>
                  </a:lnTo>
                  <a:lnTo>
                    <a:pt x="66" y="157"/>
                  </a:lnTo>
                  <a:lnTo>
                    <a:pt x="67" y="157"/>
                  </a:lnTo>
                  <a:lnTo>
                    <a:pt x="67" y="157"/>
                  </a:lnTo>
                  <a:lnTo>
                    <a:pt x="66" y="157"/>
                  </a:lnTo>
                  <a:lnTo>
                    <a:pt x="66" y="156"/>
                  </a:lnTo>
                  <a:lnTo>
                    <a:pt x="65" y="156"/>
                  </a:lnTo>
                  <a:lnTo>
                    <a:pt x="65" y="155"/>
                  </a:lnTo>
                  <a:lnTo>
                    <a:pt x="65" y="154"/>
                  </a:lnTo>
                  <a:lnTo>
                    <a:pt x="65" y="153"/>
                  </a:lnTo>
                  <a:lnTo>
                    <a:pt x="64" y="153"/>
                  </a:lnTo>
                  <a:lnTo>
                    <a:pt x="64" y="152"/>
                  </a:lnTo>
                  <a:lnTo>
                    <a:pt x="63" y="152"/>
                  </a:lnTo>
                  <a:lnTo>
                    <a:pt x="62" y="152"/>
                  </a:lnTo>
                  <a:lnTo>
                    <a:pt x="61" y="152"/>
                  </a:lnTo>
                  <a:lnTo>
                    <a:pt x="61" y="153"/>
                  </a:lnTo>
                  <a:lnTo>
                    <a:pt x="60" y="153"/>
                  </a:lnTo>
                  <a:lnTo>
                    <a:pt x="59" y="152"/>
                  </a:lnTo>
                  <a:lnTo>
                    <a:pt x="59" y="151"/>
                  </a:lnTo>
                  <a:lnTo>
                    <a:pt x="59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7" y="148"/>
                  </a:lnTo>
                  <a:lnTo>
                    <a:pt x="56" y="148"/>
                  </a:lnTo>
                  <a:lnTo>
                    <a:pt x="56" y="147"/>
                  </a:lnTo>
                  <a:lnTo>
                    <a:pt x="57" y="147"/>
                  </a:lnTo>
                  <a:lnTo>
                    <a:pt x="57" y="146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7" y="145"/>
                  </a:lnTo>
                  <a:lnTo>
                    <a:pt x="57" y="144"/>
                  </a:lnTo>
                  <a:lnTo>
                    <a:pt x="57" y="143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6" y="140"/>
                  </a:lnTo>
                  <a:lnTo>
                    <a:pt x="56" y="139"/>
                  </a:lnTo>
                  <a:lnTo>
                    <a:pt x="55" y="139"/>
                  </a:lnTo>
                  <a:lnTo>
                    <a:pt x="54" y="139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5" y="137"/>
                  </a:lnTo>
                  <a:lnTo>
                    <a:pt x="54" y="137"/>
                  </a:lnTo>
                  <a:lnTo>
                    <a:pt x="54" y="136"/>
                  </a:lnTo>
                  <a:lnTo>
                    <a:pt x="53" y="135"/>
                  </a:lnTo>
                  <a:lnTo>
                    <a:pt x="54" y="135"/>
                  </a:lnTo>
                  <a:lnTo>
                    <a:pt x="54" y="134"/>
                  </a:lnTo>
                  <a:lnTo>
                    <a:pt x="55" y="134"/>
                  </a:lnTo>
                  <a:lnTo>
                    <a:pt x="55" y="133"/>
                  </a:lnTo>
                  <a:lnTo>
                    <a:pt x="54" y="133"/>
                  </a:lnTo>
                  <a:lnTo>
                    <a:pt x="54" y="132"/>
                  </a:lnTo>
                  <a:lnTo>
                    <a:pt x="55" y="132"/>
                  </a:lnTo>
                  <a:lnTo>
                    <a:pt x="55" y="131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5" y="128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3" y="127"/>
                  </a:lnTo>
                  <a:lnTo>
                    <a:pt x="54" y="127"/>
                  </a:lnTo>
                  <a:lnTo>
                    <a:pt x="54" y="126"/>
                  </a:lnTo>
                  <a:lnTo>
                    <a:pt x="54" y="125"/>
                  </a:lnTo>
                  <a:lnTo>
                    <a:pt x="53" y="125"/>
                  </a:lnTo>
                  <a:lnTo>
                    <a:pt x="54" y="125"/>
                  </a:lnTo>
                  <a:lnTo>
                    <a:pt x="54" y="124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4" y="123"/>
                  </a:lnTo>
                  <a:lnTo>
                    <a:pt x="54" y="122"/>
                  </a:lnTo>
                  <a:lnTo>
                    <a:pt x="54" y="121"/>
                  </a:lnTo>
                  <a:lnTo>
                    <a:pt x="55" y="121"/>
                  </a:lnTo>
                  <a:lnTo>
                    <a:pt x="55" y="120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3" y="119"/>
                  </a:lnTo>
                  <a:lnTo>
                    <a:pt x="52" y="119"/>
                  </a:lnTo>
                  <a:lnTo>
                    <a:pt x="52" y="118"/>
                  </a:lnTo>
                  <a:lnTo>
                    <a:pt x="51" y="118"/>
                  </a:lnTo>
                  <a:lnTo>
                    <a:pt x="50" y="118"/>
                  </a:lnTo>
                  <a:lnTo>
                    <a:pt x="50" y="117"/>
                  </a:lnTo>
                  <a:lnTo>
                    <a:pt x="50" y="116"/>
                  </a:lnTo>
                  <a:lnTo>
                    <a:pt x="49" y="116"/>
                  </a:lnTo>
                  <a:lnTo>
                    <a:pt x="48" y="117"/>
                  </a:lnTo>
                  <a:lnTo>
                    <a:pt x="49" y="117"/>
                  </a:lnTo>
                  <a:lnTo>
                    <a:pt x="48" y="117"/>
                  </a:lnTo>
                  <a:lnTo>
                    <a:pt x="48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6" y="117"/>
                  </a:lnTo>
                  <a:lnTo>
                    <a:pt x="46" y="116"/>
                  </a:lnTo>
                  <a:lnTo>
                    <a:pt x="45" y="116"/>
                  </a:lnTo>
                  <a:lnTo>
                    <a:pt x="45" y="115"/>
                  </a:lnTo>
                  <a:lnTo>
                    <a:pt x="44" y="115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3" y="113"/>
                  </a:lnTo>
                  <a:lnTo>
                    <a:pt x="43" y="112"/>
                  </a:lnTo>
                  <a:lnTo>
                    <a:pt x="42" y="112"/>
                  </a:lnTo>
                  <a:lnTo>
                    <a:pt x="42" y="111"/>
                  </a:lnTo>
                  <a:lnTo>
                    <a:pt x="41" y="111"/>
                  </a:lnTo>
                  <a:lnTo>
                    <a:pt x="41" y="110"/>
                  </a:lnTo>
                  <a:lnTo>
                    <a:pt x="41" y="109"/>
                  </a:lnTo>
                  <a:lnTo>
                    <a:pt x="40" y="109"/>
                  </a:lnTo>
                  <a:lnTo>
                    <a:pt x="40" y="108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40" y="107"/>
                  </a:lnTo>
                  <a:lnTo>
                    <a:pt x="39" y="107"/>
                  </a:lnTo>
                  <a:lnTo>
                    <a:pt x="40" y="107"/>
                  </a:lnTo>
                  <a:lnTo>
                    <a:pt x="40" y="106"/>
                  </a:lnTo>
                  <a:lnTo>
                    <a:pt x="39" y="106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8" y="104"/>
                  </a:lnTo>
                  <a:lnTo>
                    <a:pt x="38" y="103"/>
                  </a:lnTo>
                  <a:lnTo>
                    <a:pt x="37" y="103"/>
                  </a:lnTo>
                  <a:lnTo>
                    <a:pt x="37" y="102"/>
                  </a:lnTo>
                  <a:lnTo>
                    <a:pt x="37" y="101"/>
                  </a:lnTo>
                  <a:lnTo>
                    <a:pt x="36" y="101"/>
                  </a:lnTo>
                  <a:lnTo>
                    <a:pt x="35" y="100"/>
                  </a:lnTo>
                  <a:lnTo>
                    <a:pt x="36" y="100"/>
                  </a:lnTo>
                  <a:lnTo>
                    <a:pt x="37" y="100"/>
                  </a:lnTo>
                  <a:lnTo>
                    <a:pt x="37" y="99"/>
                  </a:lnTo>
                  <a:lnTo>
                    <a:pt x="38" y="99"/>
                  </a:lnTo>
                  <a:lnTo>
                    <a:pt x="39" y="99"/>
                  </a:lnTo>
                  <a:lnTo>
                    <a:pt x="39" y="98"/>
                  </a:lnTo>
                  <a:lnTo>
                    <a:pt x="40" y="98"/>
                  </a:lnTo>
                  <a:lnTo>
                    <a:pt x="40" y="97"/>
                  </a:lnTo>
                  <a:lnTo>
                    <a:pt x="41" y="97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2" y="95"/>
                  </a:lnTo>
                  <a:lnTo>
                    <a:pt x="43" y="94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8" y="89"/>
                  </a:lnTo>
                  <a:lnTo>
                    <a:pt x="48" y="88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9" y="84"/>
                  </a:lnTo>
                  <a:lnTo>
                    <a:pt x="49" y="83"/>
                  </a:lnTo>
                  <a:lnTo>
                    <a:pt x="50" y="83"/>
                  </a:lnTo>
                  <a:lnTo>
                    <a:pt x="51" y="83"/>
                  </a:lnTo>
                  <a:lnTo>
                    <a:pt x="52" y="83"/>
                  </a:lnTo>
                  <a:lnTo>
                    <a:pt x="52" y="82"/>
                  </a:lnTo>
                  <a:lnTo>
                    <a:pt x="53" y="82"/>
                  </a:lnTo>
                  <a:lnTo>
                    <a:pt x="54" y="82"/>
                  </a:lnTo>
                  <a:lnTo>
                    <a:pt x="54" y="81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4" y="78"/>
                  </a:lnTo>
                  <a:lnTo>
                    <a:pt x="55" y="77"/>
                  </a:lnTo>
                  <a:lnTo>
                    <a:pt x="55" y="76"/>
                  </a:lnTo>
                  <a:lnTo>
                    <a:pt x="55" y="75"/>
                  </a:lnTo>
                  <a:lnTo>
                    <a:pt x="54" y="75"/>
                  </a:lnTo>
                  <a:lnTo>
                    <a:pt x="55" y="74"/>
                  </a:lnTo>
                  <a:lnTo>
                    <a:pt x="55" y="73"/>
                  </a:lnTo>
                  <a:lnTo>
                    <a:pt x="56" y="73"/>
                  </a:lnTo>
                  <a:lnTo>
                    <a:pt x="57" y="72"/>
                  </a:lnTo>
                  <a:lnTo>
                    <a:pt x="58" y="72"/>
                  </a:lnTo>
                  <a:lnTo>
                    <a:pt x="59" y="72"/>
                  </a:lnTo>
                  <a:lnTo>
                    <a:pt x="60" y="73"/>
                  </a:lnTo>
                  <a:lnTo>
                    <a:pt x="61" y="73"/>
                  </a:lnTo>
                  <a:lnTo>
                    <a:pt x="63" y="74"/>
                  </a:lnTo>
                  <a:lnTo>
                    <a:pt x="64" y="74"/>
                  </a:lnTo>
                  <a:lnTo>
                    <a:pt x="66" y="75"/>
                  </a:lnTo>
                  <a:lnTo>
                    <a:pt x="68" y="76"/>
                  </a:lnTo>
                  <a:lnTo>
                    <a:pt x="69" y="76"/>
                  </a:lnTo>
                  <a:lnTo>
                    <a:pt x="69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2" y="76"/>
                  </a:lnTo>
                  <a:lnTo>
                    <a:pt x="73" y="76"/>
                  </a:lnTo>
                  <a:lnTo>
                    <a:pt x="74" y="76"/>
                  </a:lnTo>
                  <a:lnTo>
                    <a:pt x="75" y="76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3" y="76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5" y="77"/>
                  </a:lnTo>
                  <a:lnTo>
                    <a:pt x="86" y="77"/>
                  </a:lnTo>
                  <a:lnTo>
                    <a:pt x="87" y="77"/>
                  </a:lnTo>
                  <a:lnTo>
                    <a:pt x="87" y="76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0" y="68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1" y="67"/>
                  </a:lnTo>
                  <a:lnTo>
                    <a:pt x="92" y="68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4" y="67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5" y="65"/>
                  </a:lnTo>
                  <a:lnTo>
                    <a:pt x="95" y="64"/>
                  </a:lnTo>
                  <a:lnTo>
                    <a:pt x="96" y="64"/>
                  </a:lnTo>
                  <a:lnTo>
                    <a:pt x="96" y="63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9" y="56"/>
                  </a:lnTo>
                  <a:lnTo>
                    <a:pt x="98" y="56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7" y="54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1" y="49"/>
                  </a:lnTo>
                  <a:lnTo>
                    <a:pt x="102" y="49"/>
                  </a:lnTo>
                  <a:lnTo>
                    <a:pt x="102" y="48"/>
                  </a:lnTo>
                  <a:lnTo>
                    <a:pt x="102" y="47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03" y="45"/>
                  </a:lnTo>
                  <a:lnTo>
                    <a:pt x="103" y="44"/>
                  </a:lnTo>
                  <a:lnTo>
                    <a:pt x="104" y="44"/>
                  </a:lnTo>
                  <a:lnTo>
                    <a:pt x="104" y="43"/>
                  </a:lnTo>
                  <a:lnTo>
                    <a:pt x="105" y="43"/>
                  </a:lnTo>
                  <a:lnTo>
                    <a:pt x="105" y="42"/>
                  </a:lnTo>
                  <a:lnTo>
                    <a:pt x="106" y="42"/>
                  </a:lnTo>
                  <a:lnTo>
                    <a:pt x="105" y="42"/>
                  </a:lnTo>
                  <a:lnTo>
                    <a:pt x="105" y="41"/>
                  </a:lnTo>
                  <a:lnTo>
                    <a:pt x="105" y="40"/>
                  </a:lnTo>
                  <a:lnTo>
                    <a:pt x="105" y="41"/>
                  </a:lnTo>
                  <a:lnTo>
                    <a:pt x="106" y="41"/>
                  </a:lnTo>
                  <a:lnTo>
                    <a:pt x="106" y="40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5" y="37"/>
                  </a:lnTo>
                  <a:lnTo>
                    <a:pt x="106" y="37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7" y="35"/>
                  </a:ln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1" y="35"/>
                  </a:lnTo>
                  <a:lnTo>
                    <a:pt x="111" y="36"/>
                  </a:lnTo>
                  <a:lnTo>
                    <a:pt x="112" y="36"/>
                  </a:lnTo>
                  <a:lnTo>
                    <a:pt x="113" y="36"/>
                  </a:lnTo>
                  <a:lnTo>
                    <a:pt x="113" y="35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4" y="33"/>
                  </a:lnTo>
                  <a:lnTo>
                    <a:pt x="115" y="33"/>
                  </a:lnTo>
                  <a:lnTo>
                    <a:pt x="114" y="33"/>
                  </a:lnTo>
                  <a:lnTo>
                    <a:pt x="115" y="32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7" y="31"/>
                  </a:lnTo>
                  <a:lnTo>
                    <a:pt x="118" y="31"/>
                  </a:lnTo>
                  <a:lnTo>
                    <a:pt x="118" y="30"/>
                  </a:lnTo>
                  <a:lnTo>
                    <a:pt x="119" y="30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1" y="29"/>
                  </a:lnTo>
                  <a:lnTo>
                    <a:pt x="122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9"/>
                  </a:lnTo>
                  <a:lnTo>
                    <a:pt x="125" y="30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6" y="32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27" y="33"/>
                  </a:lnTo>
                  <a:lnTo>
                    <a:pt x="127" y="32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27" y="30"/>
                  </a:lnTo>
                  <a:lnTo>
                    <a:pt x="127" y="29"/>
                  </a:lnTo>
                  <a:lnTo>
                    <a:pt x="127" y="28"/>
                  </a:lnTo>
                  <a:lnTo>
                    <a:pt x="127" y="27"/>
                  </a:lnTo>
                  <a:lnTo>
                    <a:pt x="126" y="27"/>
                  </a:lnTo>
                  <a:lnTo>
                    <a:pt x="127" y="27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6"/>
                  </a:lnTo>
                  <a:lnTo>
                    <a:pt x="129" y="26"/>
                  </a:lnTo>
                  <a:lnTo>
                    <a:pt x="129" y="27"/>
                  </a:lnTo>
                  <a:lnTo>
                    <a:pt x="130" y="27"/>
                  </a:lnTo>
                  <a:lnTo>
                    <a:pt x="131" y="27"/>
                  </a:lnTo>
                  <a:lnTo>
                    <a:pt x="131" y="26"/>
                  </a:lnTo>
                  <a:lnTo>
                    <a:pt x="132" y="25"/>
                  </a:lnTo>
                  <a:lnTo>
                    <a:pt x="131" y="25"/>
                  </a:lnTo>
                  <a:lnTo>
                    <a:pt x="131" y="24"/>
                  </a:lnTo>
                  <a:lnTo>
                    <a:pt x="131" y="23"/>
                  </a:lnTo>
                  <a:lnTo>
                    <a:pt x="130" y="23"/>
                  </a:lnTo>
                  <a:lnTo>
                    <a:pt x="130" y="22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2" y="22"/>
                  </a:lnTo>
                  <a:lnTo>
                    <a:pt x="132" y="23"/>
                  </a:lnTo>
                  <a:lnTo>
                    <a:pt x="133" y="23"/>
                  </a:lnTo>
                  <a:lnTo>
                    <a:pt x="134" y="23"/>
                  </a:lnTo>
                  <a:lnTo>
                    <a:pt x="134" y="24"/>
                  </a:lnTo>
                  <a:lnTo>
                    <a:pt x="135" y="24"/>
                  </a:lnTo>
                  <a:lnTo>
                    <a:pt x="135" y="25"/>
                  </a:lnTo>
                  <a:lnTo>
                    <a:pt x="136" y="25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39" y="25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41" y="24"/>
                  </a:lnTo>
                  <a:lnTo>
                    <a:pt x="142" y="24"/>
                  </a:lnTo>
                  <a:lnTo>
                    <a:pt x="143" y="24"/>
                  </a:lnTo>
                  <a:lnTo>
                    <a:pt x="142" y="24"/>
                  </a:lnTo>
                  <a:lnTo>
                    <a:pt x="142" y="23"/>
                  </a:lnTo>
                  <a:lnTo>
                    <a:pt x="141" y="23"/>
                  </a:lnTo>
                  <a:lnTo>
                    <a:pt x="141" y="22"/>
                  </a:lnTo>
                  <a:lnTo>
                    <a:pt x="140" y="21"/>
                  </a:lnTo>
                  <a:lnTo>
                    <a:pt x="140" y="20"/>
                  </a:lnTo>
                  <a:lnTo>
                    <a:pt x="139" y="20"/>
                  </a:lnTo>
                  <a:lnTo>
                    <a:pt x="139" y="19"/>
                  </a:lnTo>
                  <a:lnTo>
                    <a:pt x="140" y="19"/>
                  </a:lnTo>
                  <a:lnTo>
                    <a:pt x="140" y="18"/>
                  </a:lnTo>
                  <a:lnTo>
                    <a:pt x="141" y="18"/>
                  </a:lnTo>
                  <a:lnTo>
                    <a:pt x="142" y="18"/>
                  </a:lnTo>
                  <a:lnTo>
                    <a:pt x="143" y="18"/>
                  </a:lnTo>
                  <a:lnTo>
                    <a:pt x="143" y="17"/>
                  </a:lnTo>
                  <a:lnTo>
                    <a:pt x="143" y="16"/>
                  </a:lnTo>
                  <a:lnTo>
                    <a:pt x="142" y="16"/>
                  </a:lnTo>
                  <a:lnTo>
                    <a:pt x="142" y="15"/>
                  </a:lnTo>
                  <a:lnTo>
                    <a:pt x="142" y="14"/>
                  </a:lnTo>
                  <a:lnTo>
                    <a:pt x="143" y="13"/>
                  </a:lnTo>
                  <a:lnTo>
                    <a:pt x="144" y="13"/>
                  </a:lnTo>
                  <a:lnTo>
                    <a:pt x="145" y="13"/>
                  </a:lnTo>
                  <a:lnTo>
                    <a:pt x="145" y="14"/>
                  </a:lnTo>
                  <a:lnTo>
                    <a:pt x="145" y="15"/>
                  </a:lnTo>
                  <a:lnTo>
                    <a:pt x="145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7" y="16"/>
                  </a:lnTo>
                  <a:lnTo>
                    <a:pt x="147" y="15"/>
                  </a:lnTo>
                  <a:lnTo>
                    <a:pt x="147" y="14"/>
                  </a:lnTo>
                  <a:lnTo>
                    <a:pt x="146" y="14"/>
                  </a:lnTo>
                  <a:lnTo>
                    <a:pt x="146" y="13"/>
                  </a:lnTo>
                  <a:lnTo>
                    <a:pt x="147" y="13"/>
                  </a:lnTo>
                  <a:lnTo>
                    <a:pt x="147" y="12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49" y="13"/>
                  </a:lnTo>
                  <a:lnTo>
                    <a:pt x="150" y="13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1" y="11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3" y="12"/>
                  </a:lnTo>
                  <a:lnTo>
                    <a:pt x="154" y="12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54" y="10"/>
                  </a:lnTo>
                  <a:lnTo>
                    <a:pt x="155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6" y="11"/>
                  </a:lnTo>
                  <a:lnTo>
                    <a:pt x="156" y="12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59" y="12"/>
                  </a:lnTo>
                  <a:lnTo>
                    <a:pt x="160" y="12"/>
                  </a:lnTo>
                  <a:lnTo>
                    <a:pt x="160" y="11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7" y="11"/>
                  </a:lnTo>
                  <a:lnTo>
                    <a:pt x="157" y="10"/>
                  </a:lnTo>
                  <a:lnTo>
                    <a:pt x="157" y="9"/>
                  </a:lnTo>
                  <a:lnTo>
                    <a:pt x="157" y="8"/>
                  </a:lnTo>
                  <a:lnTo>
                    <a:pt x="157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8" y="4"/>
                  </a:lnTo>
                  <a:lnTo>
                    <a:pt x="158" y="5"/>
                  </a:lnTo>
                  <a:lnTo>
                    <a:pt x="159" y="6"/>
                  </a:lnTo>
                  <a:lnTo>
                    <a:pt x="159" y="7"/>
                  </a:lnTo>
                  <a:lnTo>
                    <a:pt x="160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9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3" y="7"/>
                  </a:lnTo>
                  <a:lnTo>
                    <a:pt x="164" y="7"/>
                  </a:lnTo>
                  <a:lnTo>
                    <a:pt x="165" y="7"/>
                  </a:lnTo>
                  <a:lnTo>
                    <a:pt x="166" y="8"/>
                  </a:lnTo>
                  <a:lnTo>
                    <a:pt x="167" y="8"/>
                  </a:lnTo>
                  <a:lnTo>
                    <a:pt x="167" y="9"/>
                  </a:lnTo>
                  <a:lnTo>
                    <a:pt x="167" y="10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2"/>
                  </a:lnTo>
                  <a:lnTo>
                    <a:pt x="169" y="13"/>
                  </a:lnTo>
                  <a:lnTo>
                    <a:pt x="169" y="12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0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10"/>
                  </a:lnTo>
                  <a:lnTo>
                    <a:pt x="173" y="11"/>
                  </a:lnTo>
                  <a:lnTo>
                    <a:pt x="174" y="11"/>
                  </a:lnTo>
                  <a:lnTo>
                    <a:pt x="175" y="11"/>
                  </a:lnTo>
                  <a:lnTo>
                    <a:pt x="175" y="10"/>
                  </a:lnTo>
                  <a:lnTo>
                    <a:pt x="175" y="10"/>
                  </a:lnTo>
                  <a:lnTo>
                    <a:pt x="176" y="10"/>
                  </a:lnTo>
                  <a:lnTo>
                    <a:pt x="176" y="9"/>
                  </a:lnTo>
                  <a:lnTo>
                    <a:pt x="176" y="8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7" y="6"/>
                  </a:lnTo>
                  <a:lnTo>
                    <a:pt x="177" y="5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9" y="7"/>
                  </a:lnTo>
                  <a:lnTo>
                    <a:pt x="180" y="7"/>
                  </a:lnTo>
                  <a:lnTo>
                    <a:pt x="181" y="8"/>
                  </a:lnTo>
                  <a:lnTo>
                    <a:pt x="182" y="8"/>
                  </a:lnTo>
                  <a:lnTo>
                    <a:pt x="183" y="8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5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6" y="2"/>
                  </a:lnTo>
                  <a:lnTo>
                    <a:pt x="187" y="1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1" y="1"/>
                  </a:lnTo>
                  <a:lnTo>
                    <a:pt x="191" y="2"/>
                  </a:lnTo>
                  <a:lnTo>
                    <a:pt x="190" y="2"/>
                  </a:lnTo>
                  <a:lnTo>
                    <a:pt x="190" y="3"/>
                  </a:lnTo>
                  <a:lnTo>
                    <a:pt x="190" y="4"/>
                  </a:lnTo>
                  <a:lnTo>
                    <a:pt x="191" y="4"/>
                  </a:lnTo>
                  <a:lnTo>
                    <a:pt x="192" y="3"/>
                  </a:lnTo>
                  <a:lnTo>
                    <a:pt x="193" y="3"/>
                  </a:lnTo>
                  <a:lnTo>
                    <a:pt x="194" y="3"/>
                  </a:lnTo>
                  <a:lnTo>
                    <a:pt x="194" y="4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6" y="5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6"/>
                  </a:lnTo>
                  <a:lnTo>
                    <a:pt x="199" y="7"/>
                  </a:lnTo>
                  <a:lnTo>
                    <a:pt x="199" y="8"/>
                  </a:lnTo>
                  <a:lnTo>
                    <a:pt x="199" y="9"/>
                  </a:lnTo>
                  <a:lnTo>
                    <a:pt x="199" y="10"/>
                  </a:lnTo>
                  <a:lnTo>
                    <a:pt x="200" y="10"/>
                  </a:lnTo>
                  <a:lnTo>
                    <a:pt x="201" y="11"/>
                  </a:lnTo>
                  <a:lnTo>
                    <a:pt x="202" y="10"/>
                  </a:lnTo>
                  <a:lnTo>
                    <a:pt x="203" y="10"/>
                  </a:lnTo>
                  <a:lnTo>
                    <a:pt x="203" y="9"/>
                  </a:lnTo>
                  <a:lnTo>
                    <a:pt x="203" y="8"/>
                  </a:lnTo>
                  <a:lnTo>
                    <a:pt x="204" y="8"/>
                  </a:lnTo>
                  <a:lnTo>
                    <a:pt x="205" y="9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6" y="11"/>
                  </a:lnTo>
                  <a:lnTo>
                    <a:pt x="207" y="11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9" y="10"/>
                  </a:lnTo>
                  <a:lnTo>
                    <a:pt x="210" y="10"/>
                  </a:lnTo>
                  <a:lnTo>
                    <a:pt x="210" y="11"/>
                  </a:lnTo>
                  <a:lnTo>
                    <a:pt x="211" y="11"/>
                  </a:lnTo>
                  <a:lnTo>
                    <a:pt x="211" y="11"/>
                  </a:lnTo>
                  <a:lnTo>
                    <a:pt x="212" y="10"/>
                  </a:lnTo>
                  <a:lnTo>
                    <a:pt x="211" y="10"/>
                  </a:lnTo>
                  <a:lnTo>
                    <a:pt x="211" y="9"/>
                  </a:lnTo>
                  <a:lnTo>
                    <a:pt x="212" y="9"/>
                  </a:lnTo>
                  <a:lnTo>
                    <a:pt x="212" y="8"/>
                  </a:lnTo>
                  <a:lnTo>
                    <a:pt x="213" y="8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5" y="7"/>
                  </a:lnTo>
                  <a:lnTo>
                    <a:pt x="214" y="6"/>
                  </a:lnTo>
                  <a:lnTo>
                    <a:pt x="214" y="5"/>
                  </a:lnTo>
                  <a:lnTo>
                    <a:pt x="214" y="4"/>
                  </a:lnTo>
                  <a:lnTo>
                    <a:pt x="216" y="4"/>
                  </a:lnTo>
                  <a:lnTo>
                    <a:pt x="217" y="4"/>
                  </a:lnTo>
                  <a:lnTo>
                    <a:pt x="217" y="5"/>
                  </a:lnTo>
                  <a:lnTo>
                    <a:pt x="218" y="5"/>
                  </a:lnTo>
                  <a:lnTo>
                    <a:pt x="219" y="4"/>
                  </a:lnTo>
                  <a:lnTo>
                    <a:pt x="219" y="3"/>
                  </a:lnTo>
                  <a:lnTo>
                    <a:pt x="220" y="3"/>
                  </a:lnTo>
                  <a:lnTo>
                    <a:pt x="220" y="4"/>
                  </a:lnTo>
                  <a:lnTo>
                    <a:pt x="221" y="4"/>
                  </a:lnTo>
                  <a:lnTo>
                    <a:pt x="221" y="3"/>
                  </a:lnTo>
                  <a:lnTo>
                    <a:pt x="221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3" y="3"/>
                  </a:lnTo>
                  <a:lnTo>
                    <a:pt x="223" y="4"/>
                  </a:lnTo>
                  <a:lnTo>
                    <a:pt x="224" y="4"/>
                  </a:lnTo>
                  <a:lnTo>
                    <a:pt x="225" y="4"/>
                  </a:lnTo>
                  <a:lnTo>
                    <a:pt x="225" y="5"/>
                  </a:lnTo>
                  <a:lnTo>
                    <a:pt x="225" y="6"/>
                  </a:lnTo>
                  <a:lnTo>
                    <a:pt x="224" y="6"/>
                  </a:lnTo>
                  <a:lnTo>
                    <a:pt x="224" y="7"/>
                  </a:lnTo>
                  <a:lnTo>
                    <a:pt x="223" y="7"/>
                  </a:lnTo>
                  <a:lnTo>
                    <a:pt x="223" y="7"/>
                  </a:lnTo>
                  <a:lnTo>
                    <a:pt x="223" y="8"/>
                  </a:lnTo>
                  <a:lnTo>
                    <a:pt x="222" y="8"/>
                  </a:lnTo>
                  <a:lnTo>
                    <a:pt x="221" y="9"/>
                  </a:lnTo>
                  <a:lnTo>
                    <a:pt x="220" y="9"/>
                  </a:lnTo>
                  <a:lnTo>
                    <a:pt x="220" y="10"/>
                  </a:lnTo>
                  <a:lnTo>
                    <a:pt x="219" y="10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9" y="12"/>
                  </a:lnTo>
                  <a:lnTo>
                    <a:pt x="218" y="13"/>
                  </a:lnTo>
                  <a:lnTo>
                    <a:pt x="218" y="14"/>
                  </a:lnTo>
                  <a:lnTo>
                    <a:pt x="219" y="14"/>
                  </a:lnTo>
                  <a:lnTo>
                    <a:pt x="220" y="15"/>
                  </a:lnTo>
                  <a:lnTo>
                    <a:pt x="221" y="15"/>
                  </a:lnTo>
                  <a:lnTo>
                    <a:pt x="221" y="16"/>
                  </a:lnTo>
                  <a:lnTo>
                    <a:pt x="221" y="17"/>
                  </a:lnTo>
                  <a:lnTo>
                    <a:pt x="222" y="18"/>
                  </a:lnTo>
                  <a:lnTo>
                    <a:pt x="222" y="19"/>
                  </a:lnTo>
                  <a:lnTo>
                    <a:pt x="223" y="19"/>
                  </a:lnTo>
                  <a:lnTo>
                    <a:pt x="223" y="20"/>
                  </a:lnTo>
                  <a:lnTo>
                    <a:pt x="223" y="20"/>
                  </a:lnTo>
                  <a:lnTo>
                    <a:pt x="223" y="20"/>
                  </a:lnTo>
                  <a:lnTo>
                    <a:pt x="223" y="21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3" y="24"/>
                  </a:lnTo>
                  <a:lnTo>
                    <a:pt x="223" y="25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25" y="29"/>
                  </a:lnTo>
                  <a:lnTo>
                    <a:pt x="226" y="29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7" y="31"/>
                  </a:lnTo>
                  <a:lnTo>
                    <a:pt x="228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0" y="34"/>
                  </a:lnTo>
                  <a:lnTo>
                    <a:pt x="230" y="35"/>
                  </a:lnTo>
                  <a:lnTo>
                    <a:pt x="230" y="36"/>
                  </a:lnTo>
                  <a:lnTo>
                    <a:pt x="230" y="37"/>
                  </a:lnTo>
                  <a:lnTo>
                    <a:pt x="229" y="37"/>
                  </a:lnTo>
                  <a:lnTo>
                    <a:pt x="227" y="41"/>
                  </a:lnTo>
                  <a:lnTo>
                    <a:pt x="227" y="42"/>
                  </a:lnTo>
                  <a:lnTo>
                    <a:pt x="226" y="42"/>
                  </a:lnTo>
                  <a:lnTo>
                    <a:pt x="226" y="43"/>
                  </a:lnTo>
                  <a:lnTo>
                    <a:pt x="225" y="43"/>
                  </a:lnTo>
                  <a:lnTo>
                    <a:pt x="224" y="44"/>
                  </a:lnTo>
                  <a:lnTo>
                    <a:pt x="224" y="45"/>
                  </a:lnTo>
                  <a:lnTo>
                    <a:pt x="223" y="45"/>
                  </a:lnTo>
                  <a:lnTo>
                    <a:pt x="223" y="46"/>
                  </a:lnTo>
                  <a:lnTo>
                    <a:pt x="222" y="47"/>
                  </a:lnTo>
                  <a:lnTo>
                    <a:pt x="222" y="48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3"/>
                  </a:lnTo>
                  <a:lnTo>
                    <a:pt x="221" y="53"/>
                  </a:lnTo>
                  <a:lnTo>
                    <a:pt x="221" y="54"/>
                  </a:lnTo>
                  <a:lnTo>
                    <a:pt x="221" y="55"/>
                  </a:lnTo>
                  <a:lnTo>
                    <a:pt x="221" y="56"/>
                  </a:lnTo>
                  <a:lnTo>
                    <a:pt x="222" y="56"/>
                  </a:lnTo>
                  <a:lnTo>
                    <a:pt x="223" y="57"/>
                  </a:lnTo>
                  <a:lnTo>
                    <a:pt x="225" y="58"/>
                  </a:lnTo>
                  <a:lnTo>
                    <a:pt x="227" y="59"/>
                  </a:lnTo>
                  <a:lnTo>
                    <a:pt x="234" y="61"/>
                  </a:lnTo>
                  <a:lnTo>
                    <a:pt x="235" y="62"/>
                  </a:lnTo>
                  <a:lnTo>
                    <a:pt x="237" y="62"/>
                  </a:lnTo>
                  <a:lnTo>
                    <a:pt x="240" y="63"/>
                  </a:lnTo>
                  <a:lnTo>
                    <a:pt x="240" y="62"/>
                  </a:lnTo>
                  <a:lnTo>
                    <a:pt x="241" y="62"/>
                  </a:lnTo>
                  <a:lnTo>
                    <a:pt x="242" y="63"/>
                  </a:lnTo>
                  <a:lnTo>
                    <a:pt x="243" y="65"/>
                  </a:lnTo>
                  <a:lnTo>
                    <a:pt x="242" y="66"/>
                  </a:lnTo>
                  <a:lnTo>
                    <a:pt x="241" y="66"/>
                  </a:lnTo>
                  <a:lnTo>
                    <a:pt x="241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38" y="71"/>
                  </a:lnTo>
                  <a:lnTo>
                    <a:pt x="237" y="71"/>
                  </a:lnTo>
                  <a:lnTo>
                    <a:pt x="237" y="72"/>
                  </a:lnTo>
                  <a:lnTo>
                    <a:pt x="236" y="72"/>
                  </a:lnTo>
                  <a:lnTo>
                    <a:pt x="236" y="73"/>
                  </a:lnTo>
                  <a:lnTo>
                    <a:pt x="236" y="74"/>
                  </a:lnTo>
                  <a:lnTo>
                    <a:pt x="236" y="75"/>
                  </a:lnTo>
                  <a:lnTo>
                    <a:pt x="236" y="76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7" y="78"/>
                  </a:lnTo>
                  <a:lnTo>
                    <a:pt x="237" y="79"/>
                  </a:lnTo>
                  <a:lnTo>
                    <a:pt x="237" y="80"/>
                  </a:lnTo>
                  <a:lnTo>
                    <a:pt x="238" y="80"/>
                  </a:lnTo>
                  <a:lnTo>
                    <a:pt x="238" y="81"/>
                  </a:lnTo>
                  <a:lnTo>
                    <a:pt x="238" y="82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4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9" y="86"/>
                  </a:lnTo>
                  <a:lnTo>
                    <a:pt x="239" y="87"/>
                  </a:lnTo>
                  <a:lnTo>
                    <a:pt x="240" y="88"/>
                  </a:lnTo>
                  <a:lnTo>
                    <a:pt x="241" y="88"/>
                  </a:lnTo>
                  <a:lnTo>
                    <a:pt x="241" y="89"/>
                  </a:lnTo>
                  <a:lnTo>
                    <a:pt x="242" y="89"/>
                  </a:lnTo>
                  <a:lnTo>
                    <a:pt x="242" y="90"/>
                  </a:lnTo>
                  <a:lnTo>
                    <a:pt x="243" y="91"/>
                  </a:lnTo>
                  <a:lnTo>
                    <a:pt x="244" y="92"/>
                  </a:lnTo>
                  <a:lnTo>
                    <a:pt x="244" y="93"/>
                  </a:lnTo>
                  <a:lnTo>
                    <a:pt x="245" y="94"/>
                  </a:lnTo>
                  <a:lnTo>
                    <a:pt x="245" y="95"/>
                  </a:lnTo>
                  <a:lnTo>
                    <a:pt x="245" y="96"/>
                  </a:lnTo>
                  <a:lnTo>
                    <a:pt x="244" y="97"/>
                  </a:lnTo>
                  <a:lnTo>
                    <a:pt x="244" y="98"/>
                  </a:lnTo>
                  <a:lnTo>
                    <a:pt x="244" y="99"/>
                  </a:lnTo>
                  <a:lnTo>
                    <a:pt x="245" y="99"/>
                  </a:lnTo>
                  <a:lnTo>
                    <a:pt x="245" y="100"/>
                  </a:lnTo>
                  <a:lnTo>
                    <a:pt x="246" y="100"/>
                  </a:lnTo>
                  <a:lnTo>
                    <a:pt x="246" y="101"/>
                  </a:lnTo>
                  <a:lnTo>
                    <a:pt x="247" y="101"/>
                  </a:lnTo>
                  <a:lnTo>
                    <a:pt x="247" y="102"/>
                  </a:lnTo>
                  <a:lnTo>
                    <a:pt x="248" y="103"/>
                  </a:lnTo>
                  <a:lnTo>
                    <a:pt x="248" y="104"/>
                  </a:lnTo>
                  <a:lnTo>
                    <a:pt x="249" y="104"/>
                  </a:lnTo>
                  <a:lnTo>
                    <a:pt x="249" y="105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2" y="106"/>
                  </a:lnTo>
                  <a:lnTo>
                    <a:pt x="253" y="106"/>
                  </a:lnTo>
                  <a:lnTo>
                    <a:pt x="253" y="107"/>
                  </a:lnTo>
                  <a:lnTo>
                    <a:pt x="254" y="107"/>
                  </a:lnTo>
                  <a:lnTo>
                    <a:pt x="254" y="108"/>
                  </a:lnTo>
                  <a:lnTo>
                    <a:pt x="255" y="108"/>
                  </a:lnTo>
                  <a:lnTo>
                    <a:pt x="256" y="109"/>
                  </a:lnTo>
                  <a:lnTo>
                    <a:pt x="256" y="110"/>
                  </a:lnTo>
                  <a:lnTo>
                    <a:pt x="256" y="111"/>
                  </a:lnTo>
                  <a:lnTo>
                    <a:pt x="257" y="111"/>
                  </a:lnTo>
                  <a:lnTo>
                    <a:pt x="257" y="112"/>
                  </a:lnTo>
                  <a:lnTo>
                    <a:pt x="258" y="112"/>
                  </a:lnTo>
                  <a:lnTo>
                    <a:pt x="258" y="113"/>
                  </a:lnTo>
                  <a:lnTo>
                    <a:pt x="258" y="114"/>
                  </a:lnTo>
                  <a:lnTo>
                    <a:pt x="259" y="114"/>
                  </a:lnTo>
                  <a:lnTo>
                    <a:pt x="259" y="115"/>
                  </a:lnTo>
                  <a:lnTo>
                    <a:pt x="260" y="116"/>
                  </a:lnTo>
                  <a:lnTo>
                    <a:pt x="260" y="117"/>
                  </a:lnTo>
                  <a:lnTo>
                    <a:pt x="261" y="117"/>
                  </a:lnTo>
                  <a:lnTo>
                    <a:pt x="261" y="118"/>
                  </a:lnTo>
                  <a:lnTo>
                    <a:pt x="262" y="118"/>
                  </a:lnTo>
                  <a:lnTo>
                    <a:pt x="262" y="119"/>
                  </a:lnTo>
                  <a:lnTo>
                    <a:pt x="263" y="119"/>
                  </a:lnTo>
                  <a:lnTo>
                    <a:pt x="263" y="120"/>
                  </a:lnTo>
                  <a:lnTo>
                    <a:pt x="264" y="120"/>
                  </a:lnTo>
                  <a:lnTo>
                    <a:pt x="265" y="121"/>
                  </a:lnTo>
                  <a:lnTo>
                    <a:pt x="266" y="121"/>
                  </a:lnTo>
                  <a:lnTo>
                    <a:pt x="267" y="121"/>
                  </a:lnTo>
                  <a:lnTo>
                    <a:pt x="268" y="121"/>
                  </a:lnTo>
                  <a:lnTo>
                    <a:pt x="268" y="120"/>
                  </a:lnTo>
                  <a:lnTo>
                    <a:pt x="268" y="119"/>
                  </a:lnTo>
                  <a:lnTo>
                    <a:pt x="269" y="119"/>
                  </a:lnTo>
                  <a:lnTo>
                    <a:pt x="269" y="118"/>
                  </a:lnTo>
                  <a:lnTo>
                    <a:pt x="270" y="118"/>
                  </a:lnTo>
                  <a:lnTo>
                    <a:pt x="270" y="117"/>
                  </a:lnTo>
                  <a:lnTo>
                    <a:pt x="270" y="116"/>
                  </a:lnTo>
                  <a:lnTo>
                    <a:pt x="271" y="116"/>
                  </a:lnTo>
                  <a:lnTo>
                    <a:pt x="271" y="115"/>
                  </a:lnTo>
                  <a:lnTo>
                    <a:pt x="271" y="115"/>
                  </a:lnTo>
                  <a:lnTo>
                    <a:pt x="271" y="114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1"/>
                  </a:lnTo>
                  <a:lnTo>
                    <a:pt x="272" y="111"/>
                  </a:lnTo>
                  <a:lnTo>
                    <a:pt x="272" y="110"/>
                  </a:lnTo>
                  <a:lnTo>
                    <a:pt x="273" y="110"/>
                  </a:lnTo>
                  <a:lnTo>
                    <a:pt x="273" y="109"/>
                  </a:lnTo>
                  <a:lnTo>
                    <a:pt x="274" y="109"/>
                  </a:lnTo>
                  <a:lnTo>
                    <a:pt x="274" y="108"/>
                  </a:lnTo>
                  <a:lnTo>
                    <a:pt x="275" y="108"/>
                  </a:lnTo>
                  <a:lnTo>
                    <a:pt x="275" y="109"/>
                  </a:lnTo>
                  <a:lnTo>
                    <a:pt x="274" y="110"/>
                  </a:lnTo>
                  <a:lnTo>
                    <a:pt x="274" y="111"/>
                  </a:lnTo>
                  <a:lnTo>
                    <a:pt x="274" y="112"/>
                  </a:lnTo>
                  <a:lnTo>
                    <a:pt x="274" y="113"/>
                  </a:lnTo>
                  <a:lnTo>
                    <a:pt x="274" y="114"/>
                  </a:lnTo>
                  <a:lnTo>
                    <a:pt x="274" y="115"/>
                  </a:lnTo>
                  <a:lnTo>
                    <a:pt x="274" y="116"/>
                  </a:lnTo>
                  <a:lnTo>
                    <a:pt x="275" y="116"/>
                  </a:lnTo>
                  <a:lnTo>
                    <a:pt x="275" y="117"/>
                  </a:lnTo>
                  <a:lnTo>
                    <a:pt x="275" y="118"/>
                  </a:lnTo>
                  <a:lnTo>
                    <a:pt x="275" y="117"/>
                  </a:lnTo>
                  <a:lnTo>
                    <a:pt x="276" y="117"/>
                  </a:lnTo>
                  <a:lnTo>
                    <a:pt x="276" y="116"/>
                  </a:lnTo>
                  <a:lnTo>
                    <a:pt x="276" y="115"/>
                  </a:lnTo>
                  <a:lnTo>
                    <a:pt x="277" y="115"/>
                  </a:lnTo>
                  <a:lnTo>
                    <a:pt x="277" y="114"/>
                  </a:lnTo>
                  <a:lnTo>
                    <a:pt x="278" y="114"/>
                  </a:lnTo>
                  <a:lnTo>
                    <a:pt x="278" y="115"/>
                  </a:lnTo>
                  <a:lnTo>
                    <a:pt x="279" y="115"/>
                  </a:lnTo>
                  <a:lnTo>
                    <a:pt x="279" y="114"/>
                  </a:lnTo>
                  <a:lnTo>
                    <a:pt x="280" y="114"/>
                  </a:lnTo>
                  <a:lnTo>
                    <a:pt x="280" y="115"/>
                  </a:lnTo>
                  <a:lnTo>
                    <a:pt x="281" y="115"/>
                  </a:lnTo>
                  <a:lnTo>
                    <a:pt x="282" y="115"/>
                  </a:lnTo>
                  <a:lnTo>
                    <a:pt x="282" y="114"/>
                  </a:lnTo>
                  <a:lnTo>
                    <a:pt x="282" y="115"/>
                  </a:lnTo>
                  <a:lnTo>
                    <a:pt x="282" y="114"/>
                  </a:lnTo>
                  <a:lnTo>
                    <a:pt x="283" y="114"/>
                  </a:lnTo>
                  <a:lnTo>
                    <a:pt x="284" y="114"/>
                  </a:lnTo>
                  <a:lnTo>
                    <a:pt x="284" y="115"/>
                  </a:lnTo>
                  <a:lnTo>
                    <a:pt x="285" y="115"/>
                  </a:lnTo>
                  <a:lnTo>
                    <a:pt x="285" y="114"/>
                  </a:lnTo>
                  <a:lnTo>
                    <a:pt x="286" y="114"/>
                  </a:lnTo>
                  <a:lnTo>
                    <a:pt x="287" y="114"/>
                  </a:lnTo>
                  <a:lnTo>
                    <a:pt x="288" y="113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0" y="111"/>
                  </a:lnTo>
                  <a:lnTo>
                    <a:pt x="291" y="111"/>
                  </a:lnTo>
                  <a:lnTo>
                    <a:pt x="292" y="111"/>
                  </a:lnTo>
                  <a:lnTo>
                    <a:pt x="292" y="110"/>
                  </a:lnTo>
                  <a:lnTo>
                    <a:pt x="293" y="110"/>
                  </a:lnTo>
                  <a:lnTo>
                    <a:pt x="294" y="110"/>
                  </a:lnTo>
                  <a:lnTo>
                    <a:pt x="294" y="109"/>
                  </a:lnTo>
                  <a:lnTo>
                    <a:pt x="295" y="109"/>
                  </a:lnTo>
                  <a:lnTo>
                    <a:pt x="296" y="109"/>
                  </a:lnTo>
                  <a:lnTo>
                    <a:pt x="297" y="109"/>
                  </a:lnTo>
                  <a:lnTo>
                    <a:pt x="298" y="109"/>
                  </a:lnTo>
                  <a:lnTo>
                    <a:pt x="299" y="109"/>
                  </a:lnTo>
                  <a:lnTo>
                    <a:pt x="299" y="108"/>
                  </a:lnTo>
                  <a:lnTo>
                    <a:pt x="300" y="108"/>
                  </a:lnTo>
                  <a:lnTo>
                    <a:pt x="300" y="109"/>
                  </a:lnTo>
                  <a:lnTo>
                    <a:pt x="301" y="109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2" y="111"/>
                  </a:lnTo>
                  <a:lnTo>
                    <a:pt x="302" y="112"/>
                  </a:lnTo>
                  <a:lnTo>
                    <a:pt x="302" y="113"/>
                  </a:lnTo>
                  <a:lnTo>
                    <a:pt x="302" y="114"/>
                  </a:lnTo>
                  <a:lnTo>
                    <a:pt x="302" y="115"/>
                  </a:lnTo>
                  <a:lnTo>
                    <a:pt x="302" y="116"/>
                  </a:lnTo>
                  <a:lnTo>
                    <a:pt x="302" y="117"/>
                  </a:lnTo>
                  <a:lnTo>
                    <a:pt x="302" y="118"/>
                  </a:lnTo>
                  <a:lnTo>
                    <a:pt x="303" y="118"/>
                  </a:lnTo>
                  <a:lnTo>
                    <a:pt x="303" y="117"/>
                  </a:lnTo>
                  <a:lnTo>
                    <a:pt x="304" y="117"/>
                  </a:lnTo>
                  <a:lnTo>
                    <a:pt x="304" y="116"/>
                  </a:lnTo>
                  <a:lnTo>
                    <a:pt x="305" y="116"/>
                  </a:lnTo>
                  <a:lnTo>
                    <a:pt x="305" y="115"/>
                  </a:lnTo>
                  <a:lnTo>
                    <a:pt x="306" y="115"/>
                  </a:lnTo>
                  <a:lnTo>
                    <a:pt x="307" y="114"/>
                  </a:lnTo>
                  <a:lnTo>
                    <a:pt x="308" y="113"/>
                  </a:lnTo>
                  <a:lnTo>
                    <a:pt x="308" y="112"/>
                  </a:lnTo>
                  <a:lnTo>
                    <a:pt x="309" y="112"/>
                  </a:lnTo>
                  <a:lnTo>
                    <a:pt x="309" y="111"/>
                  </a:lnTo>
                  <a:lnTo>
                    <a:pt x="310" y="111"/>
                  </a:lnTo>
                  <a:lnTo>
                    <a:pt x="310" y="110"/>
                  </a:lnTo>
                  <a:lnTo>
                    <a:pt x="310" y="109"/>
                  </a:lnTo>
                  <a:lnTo>
                    <a:pt x="311" y="109"/>
                  </a:lnTo>
                  <a:lnTo>
                    <a:pt x="312" y="109"/>
                  </a:lnTo>
                  <a:lnTo>
                    <a:pt x="313" y="109"/>
                  </a:lnTo>
                  <a:lnTo>
                    <a:pt x="314" y="108"/>
                  </a:lnTo>
                  <a:lnTo>
                    <a:pt x="315" y="108"/>
                  </a:lnTo>
                  <a:lnTo>
                    <a:pt x="315" y="108"/>
                  </a:lnTo>
                  <a:lnTo>
                    <a:pt x="316" y="107"/>
                  </a:lnTo>
                  <a:lnTo>
                    <a:pt x="317" y="107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18" y="105"/>
                  </a:lnTo>
                  <a:lnTo>
                    <a:pt x="319" y="105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20" y="104"/>
                  </a:lnTo>
                  <a:lnTo>
                    <a:pt x="320" y="103"/>
                  </a:lnTo>
                  <a:lnTo>
                    <a:pt x="321" y="103"/>
                  </a:lnTo>
                  <a:lnTo>
                    <a:pt x="322" y="103"/>
                  </a:lnTo>
                  <a:lnTo>
                    <a:pt x="322" y="102"/>
                  </a:lnTo>
                  <a:lnTo>
                    <a:pt x="323" y="102"/>
                  </a:lnTo>
                  <a:lnTo>
                    <a:pt x="324" y="102"/>
                  </a:lnTo>
                  <a:lnTo>
                    <a:pt x="325" y="102"/>
                  </a:lnTo>
                  <a:lnTo>
                    <a:pt x="326" y="102"/>
                  </a:lnTo>
                  <a:lnTo>
                    <a:pt x="326" y="101"/>
                  </a:lnTo>
                  <a:lnTo>
                    <a:pt x="326" y="100"/>
                  </a:lnTo>
                  <a:lnTo>
                    <a:pt x="327" y="99"/>
                  </a:lnTo>
                  <a:lnTo>
                    <a:pt x="327" y="98"/>
                  </a:lnTo>
                  <a:lnTo>
                    <a:pt x="327" y="97"/>
                  </a:lnTo>
                  <a:lnTo>
                    <a:pt x="327" y="96"/>
                  </a:lnTo>
                  <a:lnTo>
                    <a:pt x="327" y="95"/>
                  </a:lnTo>
                  <a:lnTo>
                    <a:pt x="327" y="94"/>
                  </a:lnTo>
                  <a:lnTo>
                    <a:pt x="325" y="93"/>
                  </a:lnTo>
                  <a:lnTo>
                    <a:pt x="325" y="92"/>
                  </a:lnTo>
                  <a:lnTo>
                    <a:pt x="324" y="92"/>
                  </a:lnTo>
                  <a:lnTo>
                    <a:pt x="324" y="91"/>
                  </a:lnTo>
                  <a:lnTo>
                    <a:pt x="324" y="90"/>
                  </a:lnTo>
                  <a:lnTo>
                    <a:pt x="324" y="89"/>
                  </a:lnTo>
                  <a:lnTo>
                    <a:pt x="323" y="89"/>
                  </a:lnTo>
                  <a:lnTo>
                    <a:pt x="323" y="88"/>
                  </a:lnTo>
                  <a:lnTo>
                    <a:pt x="324" y="88"/>
                  </a:lnTo>
                  <a:lnTo>
                    <a:pt x="325" y="88"/>
                  </a:lnTo>
                  <a:lnTo>
                    <a:pt x="326" y="88"/>
                  </a:lnTo>
                  <a:lnTo>
                    <a:pt x="327" y="88"/>
                  </a:lnTo>
                  <a:lnTo>
                    <a:pt x="328" y="88"/>
                  </a:lnTo>
                  <a:lnTo>
                    <a:pt x="329" y="89"/>
                  </a:lnTo>
                  <a:lnTo>
                    <a:pt x="330" y="89"/>
                  </a:lnTo>
                  <a:lnTo>
                    <a:pt x="331" y="89"/>
                  </a:lnTo>
                  <a:lnTo>
                    <a:pt x="332" y="89"/>
                  </a:lnTo>
                  <a:lnTo>
                    <a:pt x="333" y="89"/>
                  </a:lnTo>
                  <a:lnTo>
                    <a:pt x="334" y="89"/>
                  </a:lnTo>
                  <a:lnTo>
                    <a:pt x="335" y="89"/>
                  </a:lnTo>
                  <a:lnTo>
                    <a:pt x="336" y="89"/>
                  </a:lnTo>
                  <a:lnTo>
                    <a:pt x="337" y="89"/>
                  </a:lnTo>
                  <a:lnTo>
                    <a:pt x="338" y="89"/>
                  </a:lnTo>
                  <a:lnTo>
                    <a:pt x="338" y="90"/>
                  </a:lnTo>
                  <a:lnTo>
                    <a:pt x="339" y="90"/>
                  </a:lnTo>
                  <a:lnTo>
                    <a:pt x="340" y="90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4" y="90"/>
                  </a:lnTo>
                  <a:lnTo>
                    <a:pt x="345" y="90"/>
                  </a:lnTo>
                  <a:lnTo>
                    <a:pt x="346" y="90"/>
                  </a:lnTo>
                  <a:lnTo>
                    <a:pt x="347" y="90"/>
                  </a:lnTo>
                  <a:lnTo>
                    <a:pt x="348" y="90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1" y="89"/>
                  </a:lnTo>
                  <a:lnTo>
                    <a:pt x="352" y="88"/>
                  </a:lnTo>
                  <a:lnTo>
                    <a:pt x="353" y="88"/>
                  </a:lnTo>
                  <a:lnTo>
                    <a:pt x="353" y="87"/>
                  </a:lnTo>
                  <a:lnTo>
                    <a:pt x="352" y="87"/>
                  </a:lnTo>
                  <a:lnTo>
                    <a:pt x="352" y="86"/>
                  </a:lnTo>
                  <a:lnTo>
                    <a:pt x="352" y="85"/>
                  </a:lnTo>
                  <a:lnTo>
                    <a:pt x="351" y="84"/>
                  </a:lnTo>
                  <a:lnTo>
                    <a:pt x="351" y="83"/>
                  </a:lnTo>
                  <a:lnTo>
                    <a:pt x="351" y="82"/>
                  </a:lnTo>
                  <a:lnTo>
                    <a:pt x="350" y="82"/>
                  </a:lnTo>
                  <a:lnTo>
                    <a:pt x="350" y="81"/>
                  </a:lnTo>
                  <a:lnTo>
                    <a:pt x="350" y="80"/>
                  </a:lnTo>
                  <a:lnTo>
                    <a:pt x="350" y="79"/>
                  </a:lnTo>
                  <a:lnTo>
                    <a:pt x="351" y="79"/>
                  </a:lnTo>
                  <a:lnTo>
                    <a:pt x="351" y="78"/>
                  </a:lnTo>
                  <a:lnTo>
                    <a:pt x="352" y="78"/>
                  </a:lnTo>
                  <a:lnTo>
                    <a:pt x="352" y="79"/>
                  </a:lnTo>
                  <a:lnTo>
                    <a:pt x="353" y="79"/>
                  </a:lnTo>
                  <a:lnTo>
                    <a:pt x="354" y="80"/>
                  </a:lnTo>
                  <a:lnTo>
                    <a:pt x="354" y="79"/>
                  </a:lnTo>
                  <a:lnTo>
                    <a:pt x="355" y="79"/>
                  </a:lnTo>
                  <a:lnTo>
                    <a:pt x="356" y="78"/>
                  </a:lnTo>
                  <a:lnTo>
                    <a:pt x="356" y="77"/>
                  </a:lnTo>
                  <a:lnTo>
                    <a:pt x="357" y="75"/>
                  </a:lnTo>
                  <a:lnTo>
                    <a:pt x="358" y="75"/>
                  </a:lnTo>
                  <a:lnTo>
                    <a:pt x="359" y="75"/>
                  </a:lnTo>
                  <a:lnTo>
                    <a:pt x="360" y="75"/>
                  </a:lnTo>
                  <a:lnTo>
                    <a:pt x="361" y="75"/>
                  </a:lnTo>
                  <a:lnTo>
                    <a:pt x="362" y="75"/>
                  </a:lnTo>
                  <a:lnTo>
                    <a:pt x="363" y="75"/>
                  </a:lnTo>
                  <a:lnTo>
                    <a:pt x="364" y="75"/>
                  </a:lnTo>
                  <a:lnTo>
                    <a:pt x="364" y="74"/>
                  </a:lnTo>
                  <a:lnTo>
                    <a:pt x="365" y="74"/>
                  </a:lnTo>
                  <a:lnTo>
                    <a:pt x="365" y="73"/>
                  </a:lnTo>
                  <a:lnTo>
                    <a:pt x="366" y="73"/>
                  </a:lnTo>
                  <a:lnTo>
                    <a:pt x="366" y="74"/>
                  </a:lnTo>
                  <a:lnTo>
                    <a:pt x="367" y="74"/>
                  </a:lnTo>
                  <a:lnTo>
                    <a:pt x="367" y="74"/>
                  </a:lnTo>
                  <a:lnTo>
                    <a:pt x="367" y="73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7" y="72"/>
                  </a:lnTo>
                  <a:lnTo>
                    <a:pt x="367" y="71"/>
                  </a:lnTo>
                  <a:lnTo>
                    <a:pt x="367" y="71"/>
                  </a:lnTo>
                  <a:lnTo>
                    <a:pt x="366" y="70"/>
                  </a:lnTo>
                  <a:lnTo>
                    <a:pt x="365" y="70"/>
                  </a:lnTo>
                  <a:lnTo>
                    <a:pt x="365" y="69"/>
                  </a:lnTo>
                  <a:lnTo>
                    <a:pt x="364" y="68"/>
                  </a:lnTo>
                  <a:lnTo>
                    <a:pt x="364" y="67"/>
                  </a:lnTo>
                  <a:lnTo>
                    <a:pt x="365" y="66"/>
                  </a:lnTo>
                  <a:lnTo>
                    <a:pt x="366" y="66"/>
                  </a:lnTo>
                  <a:lnTo>
                    <a:pt x="366" y="65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8" y="65"/>
                  </a:lnTo>
                  <a:lnTo>
                    <a:pt x="368" y="66"/>
                  </a:lnTo>
                  <a:lnTo>
                    <a:pt x="369" y="66"/>
                  </a:lnTo>
                  <a:lnTo>
                    <a:pt x="369" y="65"/>
                  </a:lnTo>
                  <a:lnTo>
                    <a:pt x="369" y="64"/>
                  </a:lnTo>
                  <a:lnTo>
                    <a:pt x="369" y="63"/>
                  </a:lnTo>
                  <a:lnTo>
                    <a:pt x="369" y="62"/>
                  </a:lnTo>
                  <a:lnTo>
                    <a:pt x="369" y="61"/>
                  </a:lnTo>
                  <a:lnTo>
                    <a:pt x="369" y="60"/>
                  </a:lnTo>
                  <a:lnTo>
                    <a:pt x="370" y="60"/>
                  </a:lnTo>
                  <a:lnTo>
                    <a:pt x="371" y="60"/>
                  </a:lnTo>
                  <a:lnTo>
                    <a:pt x="371" y="61"/>
                  </a:lnTo>
                  <a:lnTo>
                    <a:pt x="371" y="60"/>
                  </a:lnTo>
                  <a:lnTo>
                    <a:pt x="371" y="61"/>
                  </a:lnTo>
                  <a:lnTo>
                    <a:pt x="372" y="61"/>
                  </a:lnTo>
                  <a:lnTo>
                    <a:pt x="372" y="60"/>
                  </a:lnTo>
                  <a:lnTo>
                    <a:pt x="372" y="61"/>
                  </a:lnTo>
                  <a:lnTo>
                    <a:pt x="372" y="60"/>
                  </a:lnTo>
                  <a:lnTo>
                    <a:pt x="373" y="60"/>
                  </a:lnTo>
                  <a:lnTo>
                    <a:pt x="373" y="60"/>
                  </a:lnTo>
                  <a:lnTo>
                    <a:pt x="374" y="60"/>
                  </a:lnTo>
                  <a:lnTo>
                    <a:pt x="375" y="59"/>
                  </a:lnTo>
                  <a:lnTo>
                    <a:pt x="376" y="59"/>
                  </a:lnTo>
                  <a:lnTo>
                    <a:pt x="377" y="59"/>
                  </a:lnTo>
                  <a:lnTo>
                    <a:pt x="378" y="59"/>
                  </a:lnTo>
                  <a:lnTo>
                    <a:pt x="379" y="59"/>
                  </a:lnTo>
                  <a:lnTo>
                    <a:pt x="380" y="59"/>
                  </a:lnTo>
                  <a:lnTo>
                    <a:pt x="380" y="58"/>
                  </a:lnTo>
                  <a:lnTo>
                    <a:pt x="381" y="58"/>
                  </a:lnTo>
                  <a:lnTo>
                    <a:pt x="381" y="59"/>
                  </a:lnTo>
                  <a:lnTo>
                    <a:pt x="381" y="60"/>
                  </a:lnTo>
                  <a:lnTo>
                    <a:pt x="381" y="60"/>
                  </a:lnTo>
                  <a:lnTo>
                    <a:pt x="382" y="60"/>
                  </a:lnTo>
                  <a:lnTo>
                    <a:pt x="382" y="61"/>
                  </a:lnTo>
                  <a:lnTo>
                    <a:pt x="383" y="62"/>
                  </a:lnTo>
                  <a:lnTo>
                    <a:pt x="383" y="63"/>
                  </a:lnTo>
                  <a:lnTo>
                    <a:pt x="384" y="63"/>
                  </a:lnTo>
                  <a:lnTo>
                    <a:pt x="385" y="63"/>
                  </a:lnTo>
                  <a:lnTo>
                    <a:pt x="385" y="64"/>
                  </a:lnTo>
                  <a:lnTo>
                    <a:pt x="386" y="64"/>
                  </a:lnTo>
                  <a:lnTo>
                    <a:pt x="386" y="65"/>
                  </a:lnTo>
                  <a:lnTo>
                    <a:pt x="387" y="65"/>
                  </a:lnTo>
                  <a:lnTo>
                    <a:pt x="387" y="66"/>
                  </a:lnTo>
                  <a:lnTo>
                    <a:pt x="388" y="66"/>
                  </a:lnTo>
                  <a:lnTo>
                    <a:pt x="388" y="67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0" y="65"/>
                  </a:lnTo>
                  <a:lnTo>
                    <a:pt x="391" y="65"/>
                  </a:lnTo>
                  <a:lnTo>
                    <a:pt x="392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5" y="66"/>
                  </a:lnTo>
                  <a:lnTo>
                    <a:pt x="395" y="67"/>
                  </a:lnTo>
                  <a:lnTo>
                    <a:pt x="396" y="67"/>
                  </a:lnTo>
                  <a:lnTo>
                    <a:pt x="395" y="67"/>
                  </a:lnTo>
                  <a:lnTo>
                    <a:pt x="395" y="68"/>
                  </a:lnTo>
                  <a:lnTo>
                    <a:pt x="394" y="68"/>
                  </a:lnTo>
                  <a:lnTo>
                    <a:pt x="394" y="69"/>
                  </a:lnTo>
                  <a:lnTo>
                    <a:pt x="393" y="69"/>
                  </a:lnTo>
                  <a:lnTo>
                    <a:pt x="393" y="70"/>
                  </a:lnTo>
                  <a:lnTo>
                    <a:pt x="392" y="70"/>
                  </a:lnTo>
                  <a:lnTo>
                    <a:pt x="392" y="71"/>
                  </a:lnTo>
                  <a:lnTo>
                    <a:pt x="391" y="72"/>
                  </a:lnTo>
                  <a:lnTo>
                    <a:pt x="390" y="73"/>
                  </a:lnTo>
                  <a:lnTo>
                    <a:pt x="390" y="74"/>
                  </a:lnTo>
                  <a:lnTo>
                    <a:pt x="389" y="74"/>
                  </a:lnTo>
                  <a:lnTo>
                    <a:pt x="390" y="75"/>
                  </a:lnTo>
                  <a:lnTo>
                    <a:pt x="390" y="74"/>
                  </a:lnTo>
                  <a:lnTo>
                    <a:pt x="390" y="75"/>
                  </a:lnTo>
                  <a:lnTo>
                    <a:pt x="391" y="75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1" y="77"/>
                  </a:lnTo>
                  <a:lnTo>
                    <a:pt x="391" y="78"/>
                  </a:lnTo>
                  <a:lnTo>
                    <a:pt x="390" y="78"/>
                  </a:lnTo>
                  <a:lnTo>
                    <a:pt x="390" y="79"/>
                  </a:lnTo>
                  <a:lnTo>
                    <a:pt x="389" y="79"/>
                  </a:lnTo>
                  <a:lnTo>
                    <a:pt x="388" y="79"/>
                  </a:lnTo>
                  <a:lnTo>
                    <a:pt x="387" y="79"/>
                  </a:lnTo>
                  <a:lnTo>
                    <a:pt x="386" y="79"/>
                  </a:lnTo>
                  <a:lnTo>
                    <a:pt x="386" y="80"/>
                  </a:lnTo>
                  <a:lnTo>
                    <a:pt x="385" y="80"/>
                  </a:lnTo>
                  <a:lnTo>
                    <a:pt x="385" y="81"/>
                  </a:lnTo>
                  <a:lnTo>
                    <a:pt x="385" y="82"/>
                  </a:lnTo>
                  <a:lnTo>
                    <a:pt x="385" y="83"/>
                  </a:lnTo>
                  <a:lnTo>
                    <a:pt x="385" y="84"/>
                  </a:lnTo>
                  <a:lnTo>
                    <a:pt x="384" y="84"/>
                  </a:lnTo>
                  <a:lnTo>
                    <a:pt x="384" y="83"/>
                  </a:lnTo>
                  <a:lnTo>
                    <a:pt x="383" y="83"/>
                  </a:lnTo>
                  <a:lnTo>
                    <a:pt x="382" y="84"/>
                  </a:lnTo>
                  <a:lnTo>
                    <a:pt x="381" y="84"/>
                  </a:lnTo>
                  <a:lnTo>
                    <a:pt x="380" y="84"/>
                  </a:lnTo>
                  <a:lnTo>
                    <a:pt x="379" y="84"/>
                  </a:lnTo>
                  <a:lnTo>
                    <a:pt x="379" y="85"/>
                  </a:lnTo>
                  <a:lnTo>
                    <a:pt x="378" y="85"/>
                  </a:lnTo>
                  <a:lnTo>
                    <a:pt x="377" y="84"/>
                  </a:lnTo>
                  <a:lnTo>
                    <a:pt x="377" y="83"/>
                  </a:lnTo>
                  <a:lnTo>
                    <a:pt x="376" y="83"/>
                  </a:lnTo>
                  <a:lnTo>
                    <a:pt x="375" y="83"/>
                  </a:lnTo>
                  <a:lnTo>
                    <a:pt x="375" y="82"/>
                  </a:lnTo>
                  <a:lnTo>
                    <a:pt x="375" y="81"/>
                  </a:lnTo>
                  <a:lnTo>
                    <a:pt x="374" y="82"/>
                  </a:lnTo>
                  <a:lnTo>
                    <a:pt x="373" y="82"/>
                  </a:lnTo>
                  <a:lnTo>
                    <a:pt x="372" y="82"/>
                  </a:lnTo>
                  <a:lnTo>
                    <a:pt x="372" y="83"/>
                  </a:lnTo>
                  <a:lnTo>
                    <a:pt x="371" y="83"/>
                  </a:lnTo>
                  <a:lnTo>
                    <a:pt x="370" y="83"/>
                  </a:lnTo>
                  <a:lnTo>
                    <a:pt x="368" y="84"/>
                  </a:lnTo>
                  <a:lnTo>
                    <a:pt x="367" y="84"/>
                  </a:lnTo>
                  <a:lnTo>
                    <a:pt x="365" y="85"/>
                  </a:lnTo>
                  <a:lnTo>
                    <a:pt x="364" y="85"/>
                  </a:lnTo>
                  <a:lnTo>
                    <a:pt x="363" y="85"/>
                  </a:lnTo>
                  <a:lnTo>
                    <a:pt x="362" y="86"/>
                  </a:lnTo>
                  <a:lnTo>
                    <a:pt x="360" y="88"/>
                  </a:lnTo>
                  <a:lnTo>
                    <a:pt x="359" y="88"/>
                  </a:lnTo>
                  <a:lnTo>
                    <a:pt x="358" y="89"/>
                  </a:lnTo>
                  <a:lnTo>
                    <a:pt x="358" y="90"/>
                  </a:lnTo>
                  <a:lnTo>
                    <a:pt x="357" y="90"/>
                  </a:lnTo>
                  <a:lnTo>
                    <a:pt x="357" y="91"/>
                  </a:lnTo>
                  <a:lnTo>
                    <a:pt x="356" y="91"/>
                  </a:lnTo>
                  <a:lnTo>
                    <a:pt x="356" y="92"/>
                  </a:lnTo>
                  <a:lnTo>
                    <a:pt x="355" y="92"/>
                  </a:lnTo>
                  <a:lnTo>
                    <a:pt x="354" y="92"/>
                  </a:lnTo>
                  <a:lnTo>
                    <a:pt x="354" y="93"/>
                  </a:lnTo>
                  <a:lnTo>
                    <a:pt x="353" y="94"/>
                  </a:lnTo>
                  <a:lnTo>
                    <a:pt x="351" y="96"/>
                  </a:lnTo>
                  <a:lnTo>
                    <a:pt x="350" y="97"/>
                  </a:lnTo>
                  <a:lnTo>
                    <a:pt x="349" y="98"/>
                  </a:lnTo>
                  <a:lnTo>
                    <a:pt x="348" y="98"/>
                  </a:lnTo>
                  <a:lnTo>
                    <a:pt x="347" y="99"/>
                  </a:lnTo>
                  <a:lnTo>
                    <a:pt x="346" y="100"/>
                  </a:lnTo>
                  <a:lnTo>
                    <a:pt x="344" y="102"/>
                  </a:lnTo>
                  <a:lnTo>
                    <a:pt x="343" y="102"/>
                  </a:lnTo>
                  <a:lnTo>
                    <a:pt x="343" y="103"/>
                  </a:lnTo>
                  <a:lnTo>
                    <a:pt x="342" y="103"/>
                  </a:lnTo>
                  <a:lnTo>
                    <a:pt x="342" y="104"/>
                  </a:lnTo>
                  <a:lnTo>
                    <a:pt x="341" y="104"/>
                  </a:lnTo>
                  <a:lnTo>
                    <a:pt x="340" y="105"/>
                  </a:lnTo>
                  <a:lnTo>
                    <a:pt x="338" y="107"/>
                  </a:lnTo>
                  <a:lnTo>
                    <a:pt x="337" y="107"/>
                  </a:lnTo>
                  <a:lnTo>
                    <a:pt x="336" y="108"/>
                  </a:lnTo>
                  <a:lnTo>
                    <a:pt x="335" y="109"/>
                  </a:lnTo>
                  <a:lnTo>
                    <a:pt x="334" y="109"/>
                  </a:lnTo>
                  <a:lnTo>
                    <a:pt x="333" y="110"/>
                  </a:lnTo>
                  <a:lnTo>
                    <a:pt x="332" y="111"/>
                  </a:lnTo>
                  <a:lnTo>
                    <a:pt x="331" y="112"/>
                  </a:lnTo>
                  <a:lnTo>
                    <a:pt x="330" y="113"/>
                  </a:lnTo>
                  <a:lnTo>
                    <a:pt x="329" y="113"/>
                  </a:lnTo>
                  <a:lnTo>
                    <a:pt x="329" y="114"/>
                  </a:lnTo>
                  <a:lnTo>
                    <a:pt x="328" y="114"/>
                  </a:lnTo>
                  <a:lnTo>
                    <a:pt x="328" y="115"/>
                  </a:lnTo>
                  <a:lnTo>
                    <a:pt x="327" y="116"/>
                  </a:lnTo>
                  <a:lnTo>
                    <a:pt x="326" y="116"/>
                  </a:lnTo>
                  <a:lnTo>
                    <a:pt x="325" y="117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3" y="119"/>
                  </a:lnTo>
                  <a:lnTo>
                    <a:pt x="322" y="120"/>
                  </a:lnTo>
                  <a:lnTo>
                    <a:pt x="321" y="121"/>
                  </a:lnTo>
                  <a:lnTo>
                    <a:pt x="320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17" y="125"/>
                  </a:lnTo>
                  <a:lnTo>
                    <a:pt x="317" y="126"/>
                  </a:lnTo>
                  <a:lnTo>
                    <a:pt x="315" y="127"/>
                  </a:lnTo>
                  <a:lnTo>
                    <a:pt x="314" y="128"/>
                  </a:lnTo>
                  <a:lnTo>
                    <a:pt x="313" y="129"/>
                  </a:lnTo>
                  <a:lnTo>
                    <a:pt x="312" y="129"/>
                  </a:lnTo>
                  <a:lnTo>
                    <a:pt x="312" y="130"/>
                  </a:lnTo>
                  <a:lnTo>
                    <a:pt x="311" y="130"/>
                  </a:lnTo>
                  <a:lnTo>
                    <a:pt x="311" y="131"/>
                  </a:lnTo>
                  <a:lnTo>
                    <a:pt x="310" y="131"/>
                  </a:lnTo>
                  <a:lnTo>
                    <a:pt x="310" y="132"/>
                  </a:lnTo>
                  <a:lnTo>
                    <a:pt x="309" y="132"/>
                  </a:lnTo>
                  <a:lnTo>
                    <a:pt x="309" y="133"/>
                  </a:lnTo>
                  <a:lnTo>
                    <a:pt x="308" y="133"/>
                  </a:lnTo>
                  <a:lnTo>
                    <a:pt x="307" y="135"/>
                  </a:lnTo>
                  <a:lnTo>
                    <a:pt x="306" y="135"/>
                  </a:lnTo>
                  <a:lnTo>
                    <a:pt x="306" y="136"/>
                  </a:lnTo>
                  <a:lnTo>
                    <a:pt x="305" y="136"/>
                  </a:lnTo>
                  <a:lnTo>
                    <a:pt x="304" y="137"/>
                  </a:lnTo>
                  <a:lnTo>
                    <a:pt x="303" y="138"/>
                  </a:lnTo>
                  <a:lnTo>
                    <a:pt x="302" y="138"/>
                  </a:lnTo>
                  <a:lnTo>
                    <a:pt x="302" y="139"/>
                  </a:lnTo>
                  <a:lnTo>
                    <a:pt x="301" y="139"/>
                  </a:lnTo>
                  <a:lnTo>
                    <a:pt x="301" y="140"/>
                  </a:lnTo>
                  <a:lnTo>
                    <a:pt x="300" y="140"/>
                  </a:lnTo>
                  <a:lnTo>
                    <a:pt x="299" y="141"/>
                  </a:lnTo>
                  <a:lnTo>
                    <a:pt x="299" y="142"/>
                  </a:lnTo>
                  <a:lnTo>
                    <a:pt x="298" y="142"/>
                  </a:lnTo>
                  <a:lnTo>
                    <a:pt x="297" y="143"/>
                  </a:lnTo>
                  <a:lnTo>
                    <a:pt x="296" y="144"/>
                  </a:lnTo>
                  <a:lnTo>
                    <a:pt x="296" y="145"/>
                  </a:lnTo>
                  <a:lnTo>
                    <a:pt x="295" y="145"/>
                  </a:lnTo>
                  <a:lnTo>
                    <a:pt x="294" y="146"/>
                  </a:lnTo>
                  <a:lnTo>
                    <a:pt x="292" y="147"/>
                  </a:lnTo>
                  <a:lnTo>
                    <a:pt x="291" y="149"/>
                  </a:lnTo>
                  <a:lnTo>
                    <a:pt x="289" y="150"/>
                  </a:lnTo>
                  <a:lnTo>
                    <a:pt x="289" y="151"/>
                  </a:lnTo>
                  <a:lnTo>
                    <a:pt x="288" y="151"/>
                  </a:lnTo>
                  <a:lnTo>
                    <a:pt x="287" y="152"/>
                  </a:lnTo>
                  <a:lnTo>
                    <a:pt x="286" y="153"/>
                  </a:lnTo>
                  <a:lnTo>
                    <a:pt x="285" y="154"/>
                  </a:lnTo>
                  <a:lnTo>
                    <a:pt x="284" y="154"/>
                  </a:lnTo>
                  <a:lnTo>
                    <a:pt x="284" y="155"/>
                  </a:lnTo>
                  <a:lnTo>
                    <a:pt x="283" y="155"/>
                  </a:lnTo>
                  <a:lnTo>
                    <a:pt x="283" y="156"/>
                  </a:lnTo>
                  <a:lnTo>
                    <a:pt x="282" y="156"/>
                  </a:lnTo>
                  <a:lnTo>
                    <a:pt x="279" y="158"/>
                  </a:lnTo>
                  <a:lnTo>
                    <a:pt x="277" y="160"/>
                  </a:lnTo>
                  <a:lnTo>
                    <a:pt x="276" y="160"/>
                  </a:lnTo>
                  <a:lnTo>
                    <a:pt x="274" y="162"/>
                  </a:lnTo>
                  <a:lnTo>
                    <a:pt x="274" y="163"/>
                  </a:lnTo>
                  <a:lnTo>
                    <a:pt x="272" y="164"/>
                  </a:lnTo>
                  <a:lnTo>
                    <a:pt x="269" y="168"/>
                  </a:lnTo>
                  <a:lnTo>
                    <a:pt x="268" y="168"/>
                  </a:lnTo>
                  <a:lnTo>
                    <a:pt x="265" y="171"/>
                  </a:lnTo>
                  <a:lnTo>
                    <a:pt x="263" y="173"/>
                  </a:lnTo>
                  <a:lnTo>
                    <a:pt x="261" y="174"/>
                  </a:lnTo>
                  <a:lnTo>
                    <a:pt x="260" y="175"/>
                  </a:lnTo>
                  <a:lnTo>
                    <a:pt x="259" y="177"/>
                  </a:lnTo>
                  <a:lnTo>
                    <a:pt x="259" y="176"/>
                  </a:lnTo>
                  <a:lnTo>
                    <a:pt x="260" y="176"/>
                  </a:lnTo>
                  <a:lnTo>
                    <a:pt x="261" y="176"/>
                  </a:lnTo>
                  <a:lnTo>
                    <a:pt x="262" y="176"/>
                  </a:lnTo>
                  <a:lnTo>
                    <a:pt x="262" y="177"/>
                  </a:lnTo>
                  <a:lnTo>
                    <a:pt x="263" y="177"/>
                  </a:lnTo>
                  <a:lnTo>
                    <a:pt x="264" y="177"/>
                  </a:lnTo>
                  <a:lnTo>
                    <a:pt x="265" y="177"/>
                  </a:lnTo>
                  <a:lnTo>
                    <a:pt x="266" y="177"/>
                  </a:lnTo>
                  <a:lnTo>
                    <a:pt x="266" y="178"/>
                  </a:lnTo>
                  <a:lnTo>
                    <a:pt x="267" y="178"/>
                  </a:lnTo>
                  <a:lnTo>
                    <a:pt x="268" y="178"/>
                  </a:lnTo>
                  <a:lnTo>
                    <a:pt x="268" y="179"/>
                  </a:lnTo>
                  <a:lnTo>
                    <a:pt x="269" y="179"/>
                  </a:lnTo>
                  <a:lnTo>
                    <a:pt x="269" y="180"/>
                  </a:lnTo>
                  <a:lnTo>
                    <a:pt x="270" y="180"/>
                  </a:lnTo>
                  <a:lnTo>
                    <a:pt x="271" y="180"/>
                  </a:lnTo>
                  <a:lnTo>
                    <a:pt x="271" y="181"/>
                  </a:lnTo>
                  <a:lnTo>
                    <a:pt x="271" y="181"/>
                  </a:lnTo>
                  <a:lnTo>
                    <a:pt x="271" y="182"/>
                  </a:lnTo>
                  <a:lnTo>
                    <a:pt x="271" y="183"/>
                  </a:lnTo>
                  <a:lnTo>
                    <a:pt x="272" y="183"/>
                  </a:lnTo>
                  <a:lnTo>
                    <a:pt x="272" y="182"/>
                  </a:lnTo>
                  <a:lnTo>
                    <a:pt x="272" y="183"/>
                  </a:lnTo>
                  <a:lnTo>
                    <a:pt x="273" y="183"/>
                  </a:lnTo>
                  <a:lnTo>
                    <a:pt x="274" y="183"/>
                  </a:lnTo>
                  <a:lnTo>
                    <a:pt x="275" y="184"/>
                  </a:lnTo>
                  <a:lnTo>
                    <a:pt x="276" y="184"/>
                  </a:lnTo>
                  <a:lnTo>
                    <a:pt x="276" y="185"/>
                  </a:lnTo>
                  <a:lnTo>
                    <a:pt x="277" y="185"/>
                  </a:lnTo>
                  <a:lnTo>
                    <a:pt x="277" y="186"/>
                  </a:lnTo>
                  <a:lnTo>
                    <a:pt x="278" y="186"/>
                  </a:lnTo>
                  <a:lnTo>
                    <a:pt x="279" y="186"/>
                  </a:lnTo>
                  <a:lnTo>
                    <a:pt x="279" y="187"/>
                  </a:lnTo>
                  <a:lnTo>
                    <a:pt x="280" y="187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89"/>
                  </a:lnTo>
                  <a:lnTo>
                    <a:pt x="281" y="190"/>
                  </a:lnTo>
                  <a:lnTo>
                    <a:pt x="282" y="191"/>
                  </a:lnTo>
                  <a:lnTo>
                    <a:pt x="282" y="192"/>
                  </a:lnTo>
                  <a:lnTo>
                    <a:pt x="282" y="193"/>
                  </a:lnTo>
                  <a:lnTo>
                    <a:pt x="282" y="194"/>
                  </a:lnTo>
                  <a:lnTo>
                    <a:pt x="283" y="194"/>
                  </a:lnTo>
                  <a:lnTo>
                    <a:pt x="283" y="195"/>
                  </a:lnTo>
                  <a:lnTo>
                    <a:pt x="284" y="195"/>
                  </a:lnTo>
                  <a:lnTo>
                    <a:pt x="285" y="195"/>
                  </a:lnTo>
                  <a:lnTo>
                    <a:pt x="285" y="196"/>
                  </a:lnTo>
                  <a:lnTo>
                    <a:pt x="286" y="196"/>
                  </a:lnTo>
                  <a:lnTo>
                    <a:pt x="287" y="196"/>
                  </a:lnTo>
                  <a:lnTo>
                    <a:pt x="288" y="196"/>
                  </a:lnTo>
                  <a:lnTo>
                    <a:pt x="288" y="197"/>
                  </a:lnTo>
                  <a:lnTo>
                    <a:pt x="289" y="197"/>
                  </a:lnTo>
                  <a:lnTo>
                    <a:pt x="290" y="197"/>
                  </a:lnTo>
                  <a:lnTo>
                    <a:pt x="290" y="198"/>
                  </a:lnTo>
                  <a:lnTo>
                    <a:pt x="291" y="198"/>
                  </a:lnTo>
                  <a:lnTo>
                    <a:pt x="291" y="199"/>
                  </a:lnTo>
                  <a:lnTo>
                    <a:pt x="292" y="199"/>
                  </a:lnTo>
                  <a:lnTo>
                    <a:pt x="293" y="199"/>
                  </a:lnTo>
                  <a:lnTo>
                    <a:pt x="294" y="199"/>
                  </a:lnTo>
                  <a:lnTo>
                    <a:pt x="295" y="199"/>
                  </a:lnTo>
                  <a:lnTo>
                    <a:pt x="296" y="199"/>
                  </a:lnTo>
                  <a:lnTo>
                    <a:pt x="298" y="199"/>
                  </a:lnTo>
                  <a:lnTo>
                    <a:pt x="298" y="198"/>
                  </a:lnTo>
                  <a:lnTo>
                    <a:pt x="299" y="198"/>
                  </a:lnTo>
                  <a:lnTo>
                    <a:pt x="301" y="197"/>
                  </a:lnTo>
                  <a:lnTo>
                    <a:pt x="302" y="197"/>
                  </a:lnTo>
                  <a:lnTo>
                    <a:pt x="304" y="196"/>
                  </a:lnTo>
                  <a:lnTo>
                    <a:pt x="305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4"/>
                  </a:lnTo>
                  <a:lnTo>
                    <a:pt x="310" y="194"/>
                  </a:lnTo>
                  <a:lnTo>
                    <a:pt x="311" y="193"/>
                  </a:lnTo>
                  <a:lnTo>
                    <a:pt x="313" y="193"/>
                  </a:lnTo>
                  <a:lnTo>
                    <a:pt x="314" y="192"/>
                  </a:lnTo>
                  <a:lnTo>
                    <a:pt x="315" y="192"/>
                  </a:lnTo>
                  <a:lnTo>
                    <a:pt x="316" y="192"/>
                  </a:lnTo>
                  <a:lnTo>
                    <a:pt x="317" y="191"/>
                  </a:lnTo>
                  <a:lnTo>
                    <a:pt x="319" y="190"/>
                  </a:lnTo>
                  <a:lnTo>
                    <a:pt x="319" y="190"/>
                  </a:lnTo>
                  <a:lnTo>
                    <a:pt x="320" y="190"/>
                  </a:lnTo>
                  <a:lnTo>
                    <a:pt x="321" y="189"/>
                  </a:lnTo>
                  <a:lnTo>
                    <a:pt x="322" y="189"/>
                  </a:lnTo>
                  <a:lnTo>
                    <a:pt x="324" y="188"/>
                  </a:lnTo>
                  <a:lnTo>
                    <a:pt x="325" y="188"/>
                  </a:lnTo>
                  <a:lnTo>
                    <a:pt x="326" y="187"/>
                  </a:lnTo>
                  <a:lnTo>
                    <a:pt x="327" y="187"/>
                  </a:lnTo>
                  <a:lnTo>
                    <a:pt x="328" y="186"/>
                  </a:lnTo>
                  <a:lnTo>
                    <a:pt x="329" y="186"/>
                  </a:lnTo>
                  <a:lnTo>
                    <a:pt x="330" y="186"/>
                  </a:lnTo>
                  <a:lnTo>
                    <a:pt x="331" y="185"/>
                  </a:lnTo>
                  <a:lnTo>
                    <a:pt x="332" y="185"/>
                  </a:lnTo>
                  <a:lnTo>
                    <a:pt x="334" y="184"/>
                  </a:lnTo>
                  <a:lnTo>
                    <a:pt x="335" y="184"/>
                  </a:lnTo>
                  <a:lnTo>
                    <a:pt x="336" y="184"/>
                  </a:lnTo>
                  <a:lnTo>
                    <a:pt x="336" y="183"/>
                  </a:lnTo>
                  <a:lnTo>
                    <a:pt x="337" y="183"/>
                  </a:lnTo>
                  <a:lnTo>
                    <a:pt x="338" y="183"/>
                  </a:lnTo>
                  <a:lnTo>
                    <a:pt x="338" y="184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5"/>
                  </a:lnTo>
                  <a:lnTo>
                    <a:pt x="341" y="186"/>
                  </a:lnTo>
                  <a:lnTo>
                    <a:pt x="341" y="187"/>
                  </a:lnTo>
                  <a:lnTo>
                    <a:pt x="342" y="187"/>
                  </a:lnTo>
                  <a:lnTo>
                    <a:pt x="342" y="188"/>
                  </a:lnTo>
                  <a:lnTo>
                    <a:pt x="343" y="188"/>
                  </a:lnTo>
                  <a:lnTo>
                    <a:pt x="343" y="189"/>
                  </a:lnTo>
                  <a:lnTo>
                    <a:pt x="344" y="189"/>
                  </a:lnTo>
                  <a:lnTo>
                    <a:pt x="344" y="190"/>
                  </a:lnTo>
                  <a:lnTo>
                    <a:pt x="345" y="190"/>
                  </a:lnTo>
                  <a:lnTo>
                    <a:pt x="345" y="191"/>
                  </a:lnTo>
                  <a:lnTo>
                    <a:pt x="346" y="191"/>
                  </a:lnTo>
                  <a:lnTo>
                    <a:pt x="347" y="191"/>
                  </a:lnTo>
                  <a:lnTo>
                    <a:pt x="348" y="191"/>
                  </a:lnTo>
                  <a:lnTo>
                    <a:pt x="349" y="191"/>
                  </a:lnTo>
                  <a:lnTo>
                    <a:pt x="349" y="190"/>
                  </a:lnTo>
                  <a:lnTo>
                    <a:pt x="348" y="190"/>
                  </a:lnTo>
                  <a:lnTo>
                    <a:pt x="349" y="187"/>
                  </a:lnTo>
                  <a:lnTo>
                    <a:pt x="349" y="186"/>
                  </a:lnTo>
                  <a:lnTo>
                    <a:pt x="349" y="185"/>
                  </a:lnTo>
                  <a:lnTo>
                    <a:pt x="350" y="185"/>
                  </a:lnTo>
                  <a:lnTo>
                    <a:pt x="350" y="184"/>
                  </a:lnTo>
                  <a:lnTo>
                    <a:pt x="350" y="183"/>
                  </a:lnTo>
                  <a:lnTo>
                    <a:pt x="349" y="183"/>
                  </a:lnTo>
                  <a:lnTo>
                    <a:pt x="349" y="184"/>
                  </a:lnTo>
                  <a:lnTo>
                    <a:pt x="348" y="184"/>
                  </a:lnTo>
                  <a:lnTo>
                    <a:pt x="348" y="183"/>
                  </a:lnTo>
                  <a:lnTo>
                    <a:pt x="348" y="182"/>
                  </a:lnTo>
                  <a:lnTo>
                    <a:pt x="349" y="182"/>
                  </a:lnTo>
                  <a:lnTo>
                    <a:pt x="349" y="181"/>
                  </a:lnTo>
                  <a:lnTo>
                    <a:pt x="349" y="180"/>
                  </a:lnTo>
                  <a:lnTo>
                    <a:pt x="349" y="179"/>
                  </a:lnTo>
                  <a:lnTo>
                    <a:pt x="350" y="180"/>
                  </a:lnTo>
                  <a:lnTo>
                    <a:pt x="351" y="180"/>
                  </a:lnTo>
                  <a:lnTo>
                    <a:pt x="351" y="181"/>
                  </a:lnTo>
                  <a:lnTo>
                    <a:pt x="352" y="181"/>
                  </a:lnTo>
                  <a:lnTo>
                    <a:pt x="352" y="182"/>
                  </a:lnTo>
                  <a:lnTo>
                    <a:pt x="351" y="182"/>
                  </a:lnTo>
                  <a:lnTo>
                    <a:pt x="352" y="183"/>
                  </a:lnTo>
                  <a:lnTo>
                    <a:pt x="353" y="183"/>
                  </a:lnTo>
                  <a:lnTo>
                    <a:pt x="354" y="184"/>
                  </a:lnTo>
                  <a:lnTo>
                    <a:pt x="355" y="185"/>
                  </a:lnTo>
                  <a:lnTo>
                    <a:pt x="356" y="184"/>
                  </a:lnTo>
                  <a:lnTo>
                    <a:pt x="356" y="185"/>
                  </a:lnTo>
                  <a:lnTo>
                    <a:pt x="356" y="184"/>
                  </a:lnTo>
                  <a:lnTo>
                    <a:pt x="357" y="184"/>
                  </a:lnTo>
                  <a:lnTo>
                    <a:pt x="357" y="183"/>
                  </a:lnTo>
                  <a:lnTo>
                    <a:pt x="357" y="182"/>
                  </a:lnTo>
                  <a:lnTo>
                    <a:pt x="357" y="181"/>
                  </a:lnTo>
                  <a:lnTo>
                    <a:pt x="357" y="180"/>
                  </a:lnTo>
                  <a:lnTo>
                    <a:pt x="357" y="179"/>
                  </a:lnTo>
                  <a:lnTo>
                    <a:pt x="358" y="178"/>
                  </a:lnTo>
                  <a:lnTo>
                    <a:pt x="358" y="177"/>
                  </a:lnTo>
                  <a:lnTo>
                    <a:pt x="358" y="176"/>
                  </a:lnTo>
                  <a:lnTo>
                    <a:pt x="358" y="175"/>
                  </a:lnTo>
                  <a:lnTo>
                    <a:pt x="359" y="175"/>
                  </a:lnTo>
                  <a:lnTo>
                    <a:pt x="360" y="175"/>
                  </a:lnTo>
                  <a:lnTo>
                    <a:pt x="361" y="175"/>
                  </a:lnTo>
                  <a:lnTo>
                    <a:pt x="361" y="174"/>
                  </a:lnTo>
                  <a:lnTo>
                    <a:pt x="362" y="173"/>
                  </a:lnTo>
                  <a:lnTo>
                    <a:pt x="362" y="172"/>
                  </a:lnTo>
                  <a:lnTo>
                    <a:pt x="362" y="171"/>
                  </a:lnTo>
                  <a:lnTo>
                    <a:pt x="363" y="171"/>
                  </a:lnTo>
                  <a:lnTo>
                    <a:pt x="363" y="170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5" y="168"/>
                  </a:lnTo>
                  <a:lnTo>
                    <a:pt x="364" y="168"/>
                  </a:lnTo>
                  <a:lnTo>
                    <a:pt x="363" y="167"/>
                  </a:lnTo>
                  <a:lnTo>
                    <a:pt x="364" y="167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5" y="165"/>
                  </a:lnTo>
                  <a:lnTo>
                    <a:pt x="365" y="164"/>
                  </a:lnTo>
                  <a:lnTo>
                    <a:pt x="366" y="164"/>
                  </a:lnTo>
                  <a:lnTo>
                    <a:pt x="366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8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1"/>
                  </a:lnTo>
                  <a:lnTo>
                    <a:pt x="369" y="162"/>
                  </a:lnTo>
                  <a:lnTo>
                    <a:pt x="369" y="161"/>
                  </a:lnTo>
                  <a:lnTo>
                    <a:pt x="370" y="161"/>
                  </a:lnTo>
                  <a:lnTo>
                    <a:pt x="370" y="160"/>
                  </a:lnTo>
                  <a:lnTo>
                    <a:pt x="371" y="160"/>
                  </a:lnTo>
                  <a:lnTo>
                    <a:pt x="372" y="161"/>
                  </a:lnTo>
                  <a:lnTo>
                    <a:pt x="373" y="161"/>
                  </a:lnTo>
                  <a:lnTo>
                    <a:pt x="373" y="160"/>
                  </a:lnTo>
                  <a:lnTo>
                    <a:pt x="373" y="161"/>
                  </a:lnTo>
                  <a:lnTo>
                    <a:pt x="374" y="162"/>
                  </a:lnTo>
                  <a:lnTo>
                    <a:pt x="374" y="163"/>
                  </a:lnTo>
                  <a:lnTo>
                    <a:pt x="374" y="164"/>
                  </a:lnTo>
                  <a:lnTo>
                    <a:pt x="374" y="165"/>
                  </a:lnTo>
                  <a:lnTo>
                    <a:pt x="375" y="165"/>
                  </a:lnTo>
                  <a:lnTo>
                    <a:pt x="376" y="165"/>
                  </a:lnTo>
                  <a:lnTo>
                    <a:pt x="376" y="164"/>
                  </a:lnTo>
                  <a:lnTo>
                    <a:pt x="377" y="163"/>
                  </a:lnTo>
                  <a:lnTo>
                    <a:pt x="378" y="163"/>
                  </a:lnTo>
                  <a:lnTo>
                    <a:pt x="378" y="164"/>
                  </a:lnTo>
                  <a:lnTo>
                    <a:pt x="377" y="165"/>
                  </a:lnTo>
                  <a:lnTo>
                    <a:pt x="378" y="166"/>
                  </a:lnTo>
                  <a:lnTo>
                    <a:pt x="379" y="166"/>
                  </a:lnTo>
                  <a:lnTo>
                    <a:pt x="380" y="166"/>
                  </a:lnTo>
                  <a:lnTo>
                    <a:pt x="381" y="165"/>
                  </a:lnTo>
                  <a:lnTo>
                    <a:pt x="382" y="165"/>
                  </a:lnTo>
                  <a:lnTo>
                    <a:pt x="383" y="165"/>
                  </a:lnTo>
                  <a:lnTo>
                    <a:pt x="383" y="166"/>
                  </a:lnTo>
                  <a:lnTo>
                    <a:pt x="384" y="166"/>
                  </a:lnTo>
                  <a:lnTo>
                    <a:pt x="385" y="166"/>
                  </a:lnTo>
                  <a:lnTo>
                    <a:pt x="385" y="165"/>
                  </a:lnTo>
                  <a:lnTo>
                    <a:pt x="385" y="164"/>
                  </a:lnTo>
                  <a:lnTo>
                    <a:pt x="386" y="161"/>
                  </a:lnTo>
                  <a:lnTo>
                    <a:pt x="386" y="160"/>
                  </a:lnTo>
                  <a:lnTo>
                    <a:pt x="386" y="159"/>
                  </a:lnTo>
                  <a:lnTo>
                    <a:pt x="386" y="158"/>
                  </a:lnTo>
                  <a:lnTo>
                    <a:pt x="387" y="158"/>
                  </a:lnTo>
                  <a:lnTo>
                    <a:pt x="387" y="157"/>
                  </a:lnTo>
                  <a:lnTo>
                    <a:pt x="387" y="157"/>
                  </a:lnTo>
                  <a:lnTo>
                    <a:pt x="388" y="157"/>
                  </a:lnTo>
                  <a:lnTo>
                    <a:pt x="389" y="157"/>
                  </a:lnTo>
                  <a:lnTo>
                    <a:pt x="391" y="156"/>
                  </a:lnTo>
                  <a:lnTo>
                    <a:pt x="392" y="156"/>
                  </a:lnTo>
                  <a:lnTo>
                    <a:pt x="393" y="156"/>
                  </a:lnTo>
                  <a:lnTo>
                    <a:pt x="394" y="156"/>
                  </a:lnTo>
                  <a:lnTo>
                    <a:pt x="395" y="155"/>
                  </a:lnTo>
                  <a:lnTo>
                    <a:pt x="396" y="155"/>
                  </a:lnTo>
                  <a:lnTo>
                    <a:pt x="397" y="155"/>
                  </a:lnTo>
                  <a:lnTo>
                    <a:pt x="398" y="155"/>
                  </a:lnTo>
                  <a:lnTo>
                    <a:pt x="399" y="155"/>
                  </a:lnTo>
                  <a:lnTo>
                    <a:pt x="400" y="155"/>
                  </a:lnTo>
                  <a:lnTo>
                    <a:pt x="400" y="154"/>
                  </a:lnTo>
                  <a:lnTo>
                    <a:pt x="401" y="154"/>
                  </a:lnTo>
                  <a:lnTo>
                    <a:pt x="402" y="154"/>
                  </a:lnTo>
                  <a:lnTo>
                    <a:pt x="402" y="153"/>
                  </a:lnTo>
                  <a:lnTo>
                    <a:pt x="403" y="153"/>
                  </a:lnTo>
                  <a:lnTo>
                    <a:pt x="404" y="152"/>
                  </a:lnTo>
                  <a:lnTo>
                    <a:pt x="404" y="153"/>
                  </a:lnTo>
                  <a:lnTo>
                    <a:pt x="404" y="154"/>
                  </a:lnTo>
                  <a:lnTo>
                    <a:pt x="405" y="154"/>
                  </a:lnTo>
                  <a:lnTo>
                    <a:pt x="405" y="155"/>
                  </a:lnTo>
                  <a:lnTo>
                    <a:pt x="406" y="155"/>
                  </a:lnTo>
                  <a:lnTo>
                    <a:pt x="406" y="156"/>
                  </a:lnTo>
                  <a:lnTo>
                    <a:pt x="407" y="156"/>
                  </a:lnTo>
                  <a:lnTo>
                    <a:pt x="406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8" y="157"/>
                  </a:lnTo>
                  <a:lnTo>
                    <a:pt x="408" y="157"/>
                  </a:lnTo>
                  <a:lnTo>
                    <a:pt x="409" y="157"/>
                  </a:lnTo>
                  <a:lnTo>
                    <a:pt x="410" y="157"/>
                  </a:lnTo>
                  <a:lnTo>
                    <a:pt x="410" y="158"/>
                  </a:lnTo>
                  <a:lnTo>
                    <a:pt x="411" y="158"/>
                  </a:lnTo>
                  <a:lnTo>
                    <a:pt x="412" y="158"/>
                  </a:lnTo>
                  <a:lnTo>
                    <a:pt x="413" y="159"/>
                  </a:lnTo>
                  <a:lnTo>
                    <a:pt x="414" y="159"/>
                  </a:lnTo>
                  <a:lnTo>
                    <a:pt x="415" y="159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7" y="160"/>
                  </a:lnTo>
                  <a:lnTo>
                    <a:pt x="418" y="161"/>
                  </a:lnTo>
                  <a:lnTo>
                    <a:pt x="419" y="161"/>
                  </a:lnTo>
                  <a:lnTo>
                    <a:pt x="419" y="162"/>
                  </a:lnTo>
                  <a:lnTo>
                    <a:pt x="420" y="162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1" y="164"/>
                  </a:lnTo>
                  <a:lnTo>
                    <a:pt x="422" y="165"/>
                  </a:lnTo>
                  <a:lnTo>
                    <a:pt x="422" y="164"/>
                  </a:lnTo>
                  <a:lnTo>
                    <a:pt x="423" y="164"/>
                  </a:lnTo>
                  <a:lnTo>
                    <a:pt x="423" y="163"/>
                  </a:lnTo>
                  <a:lnTo>
                    <a:pt x="424" y="163"/>
                  </a:lnTo>
                  <a:lnTo>
                    <a:pt x="424" y="164"/>
                  </a:lnTo>
                  <a:lnTo>
                    <a:pt x="424" y="165"/>
                  </a:lnTo>
                  <a:lnTo>
                    <a:pt x="425" y="165"/>
                  </a:lnTo>
                  <a:lnTo>
                    <a:pt x="425" y="166"/>
                  </a:lnTo>
                  <a:lnTo>
                    <a:pt x="426" y="166"/>
                  </a:lnTo>
                  <a:lnTo>
                    <a:pt x="426" y="167"/>
                  </a:lnTo>
                  <a:lnTo>
                    <a:pt x="427" y="167"/>
                  </a:lnTo>
                  <a:lnTo>
                    <a:pt x="428" y="167"/>
                  </a:lnTo>
                  <a:lnTo>
                    <a:pt x="428" y="168"/>
                  </a:lnTo>
                  <a:lnTo>
                    <a:pt x="429" y="168"/>
                  </a:lnTo>
                  <a:lnTo>
                    <a:pt x="429" y="169"/>
                  </a:lnTo>
                  <a:lnTo>
                    <a:pt x="429" y="170"/>
                  </a:lnTo>
                  <a:lnTo>
                    <a:pt x="430" y="170"/>
                  </a:lnTo>
                  <a:lnTo>
                    <a:pt x="430" y="171"/>
                  </a:lnTo>
                  <a:lnTo>
                    <a:pt x="431" y="171"/>
                  </a:lnTo>
                  <a:lnTo>
                    <a:pt x="431" y="172"/>
                  </a:lnTo>
                  <a:lnTo>
                    <a:pt x="432" y="172"/>
                  </a:lnTo>
                  <a:lnTo>
                    <a:pt x="433" y="172"/>
                  </a:lnTo>
                  <a:lnTo>
                    <a:pt x="434" y="172"/>
                  </a:lnTo>
                  <a:lnTo>
                    <a:pt x="435" y="172"/>
                  </a:lnTo>
                  <a:lnTo>
                    <a:pt x="436" y="171"/>
                  </a:lnTo>
                  <a:lnTo>
                    <a:pt x="435" y="171"/>
                  </a:lnTo>
                  <a:lnTo>
                    <a:pt x="435" y="170"/>
                  </a:lnTo>
                  <a:lnTo>
                    <a:pt x="434" y="169"/>
                  </a:lnTo>
                  <a:lnTo>
                    <a:pt x="434" y="168"/>
                  </a:lnTo>
                  <a:lnTo>
                    <a:pt x="433" y="168"/>
                  </a:lnTo>
                  <a:lnTo>
                    <a:pt x="433" y="167"/>
                  </a:lnTo>
                  <a:lnTo>
                    <a:pt x="432" y="166"/>
                  </a:lnTo>
                  <a:lnTo>
                    <a:pt x="432" y="165"/>
                  </a:lnTo>
                  <a:lnTo>
                    <a:pt x="432" y="164"/>
                  </a:lnTo>
                  <a:lnTo>
                    <a:pt x="431" y="164"/>
                  </a:lnTo>
                  <a:lnTo>
                    <a:pt x="431" y="163"/>
                  </a:lnTo>
                  <a:lnTo>
                    <a:pt x="431" y="162"/>
                  </a:lnTo>
                  <a:lnTo>
                    <a:pt x="430" y="162"/>
                  </a:lnTo>
                  <a:lnTo>
                    <a:pt x="430" y="161"/>
                  </a:lnTo>
                  <a:lnTo>
                    <a:pt x="430" y="160"/>
                  </a:lnTo>
                  <a:lnTo>
                    <a:pt x="429" y="160"/>
                  </a:lnTo>
                  <a:lnTo>
                    <a:pt x="429" y="159"/>
                  </a:lnTo>
                  <a:lnTo>
                    <a:pt x="429" y="158"/>
                  </a:lnTo>
                  <a:lnTo>
                    <a:pt x="428" y="158"/>
                  </a:lnTo>
                  <a:lnTo>
                    <a:pt x="428" y="157"/>
                  </a:lnTo>
                  <a:lnTo>
                    <a:pt x="427" y="157"/>
                  </a:lnTo>
                  <a:lnTo>
                    <a:pt x="428" y="156"/>
                  </a:lnTo>
                  <a:lnTo>
                    <a:pt x="429" y="156"/>
                  </a:lnTo>
                  <a:lnTo>
                    <a:pt x="430" y="156"/>
                  </a:lnTo>
                  <a:lnTo>
                    <a:pt x="431" y="157"/>
                  </a:lnTo>
                  <a:lnTo>
                    <a:pt x="432" y="157"/>
                  </a:lnTo>
                  <a:lnTo>
                    <a:pt x="433" y="157"/>
                  </a:lnTo>
                  <a:lnTo>
                    <a:pt x="433" y="156"/>
                  </a:lnTo>
                  <a:lnTo>
                    <a:pt x="434" y="156"/>
                  </a:lnTo>
                  <a:lnTo>
                    <a:pt x="435" y="156"/>
                  </a:lnTo>
                  <a:lnTo>
                    <a:pt x="435" y="155"/>
                  </a:lnTo>
                  <a:lnTo>
                    <a:pt x="436" y="153"/>
                  </a:lnTo>
                  <a:lnTo>
                    <a:pt x="437" y="153"/>
                  </a:lnTo>
                  <a:lnTo>
                    <a:pt x="437" y="154"/>
                  </a:lnTo>
                  <a:lnTo>
                    <a:pt x="437" y="155"/>
                  </a:lnTo>
                  <a:lnTo>
                    <a:pt x="438" y="155"/>
                  </a:lnTo>
                  <a:lnTo>
                    <a:pt x="437" y="155"/>
                  </a:lnTo>
                  <a:lnTo>
                    <a:pt x="437" y="156"/>
                  </a:lnTo>
                  <a:lnTo>
                    <a:pt x="437" y="157"/>
                  </a:lnTo>
                  <a:lnTo>
                    <a:pt x="437" y="157"/>
                  </a:lnTo>
                  <a:lnTo>
                    <a:pt x="438" y="157"/>
                  </a:lnTo>
                  <a:lnTo>
                    <a:pt x="439" y="157"/>
                  </a:lnTo>
                  <a:lnTo>
                    <a:pt x="440" y="157"/>
                  </a:lnTo>
                  <a:lnTo>
                    <a:pt x="441" y="157"/>
                  </a:lnTo>
                  <a:lnTo>
                    <a:pt x="442" y="157"/>
                  </a:lnTo>
                  <a:lnTo>
                    <a:pt x="442" y="157"/>
                  </a:lnTo>
                  <a:lnTo>
                    <a:pt x="443" y="157"/>
                  </a:lnTo>
                  <a:lnTo>
                    <a:pt x="444" y="157"/>
                  </a:lnTo>
                  <a:lnTo>
                    <a:pt x="445" y="158"/>
                  </a:lnTo>
                  <a:lnTo>
                    <a:pt x="446" y="159"/>
                  </a:lnTo>
                  <a:lnTo>
                    <a:pt x="447" y="158"/>
                  </a:lnTo>
                  <a:lnTo>
                    <a:pt x="448" y="158"/>
                  </a:lnTo>
                  <a:lnTo>
                    <a:pt x="448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49" y="156"/>
                  </a:lnTo>
                  <a:lnTo>
                    <a:pt x="450" y="156"/>
                  </a:lnTo>
                  <a:lnTo>
                    <a:pt x="450" y="157"/>
                  </a:lnTo>
                  <a:lnTo>
                    <a:pt x="451" y="157"/>
                  </a:lnTo>
                  <a:lnTo>
                    <a:pt x="451" y="157"/>
                  </a:lnTo>
                  <a:lnTo>
                    <a:pt x="450" y="157"/>
                  </a:lnTo>
                  <a:lnTo>
                    <a:pt x="450" y="158"/>
                  </a:lnTo>
                  <a:lnTo>
                    <a:pt x="449" y="158"/>
                  </a:lnTo>
                  <a:lnTo>
                    <a:pt x="448" y="158"/>
                  </a:lnTo>
                  <a:lnTo>
                    <a:pt x="448" y="159"/>
                  </a:lnTo>
                  <a:lnTo>
                    <a:pt x="447" y="159"/>
                  </a:lnTo>
                  <a:lnTo>
                    <a:pt x="447" y="160"/>
                  </a:lnTo>
                  <a:lnTo>
                    <a:pt x="447" y="161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6" y="163"/>
                  </a:lnTo>
                  <a:lnTo>
                    <a:pt x="447" y="163"/>
                  </a:lnTo>
                  <a:lnTo>
                    <a:pt x="448" y="164"/>
                  </a:lnTo>
                  <a:lnTo>
                    <a:pt x="449" y="164"/>
                  </a:lnTo>
                  <a:lnTo>
                    <a:pt x="449" y="165"/>
                  </a:lnTo>
                  <a:lnTo>
                    <a:pt x="450" y="165"/>
                  </a:lnTo>
                  <a:lnTo>
                    <a:pt x="451" y="165"/>
                  </a:lnTo>
                  <a:lnTo>
                    <a:pt x="451" y="166"/>
                  </a:lnTo>
                  <a:lnTo>
                    <a:pt x="451" y="167"/>
                  </a:lnTo>
                  <a:lnTo>
                    <a:pt x="450" y="167"/>
                  </a:lnTo>
                  <a:lnTo>
                    <a:pt x="450" y="168"/>
                  </a:lnTo>
                  <a:lnTo>
                    <a:pt x="449" y="168"/>
                  </a:lnTo>
                  <a:lnTo>
                    <a:pt x="449" y="169"/>
                  </a:lnTo>
                  <a:lnTo>
                    <a:pt x="448" y="169"/>
                  </a:lnTo>
                  <a:lnTo>
                    <a:pt x="448" y="170"/>
                  </a:lnTo>
                  <a:lnTo>
                    <a:pt x="449" y="170"/>
                  </a:lnTo>
                  <a:lnTo>
                    <a:pt x="450" y="170"/>
                  </a:lnTo>
                  <a:lnTo>
                    <a:pt x="451" y="170"/>
                  </a:lnTo>
                  <a:lnTo>
                    <a:pt x="451" y="169"/>
                  </a:lnTo>
                  <a:lnTo>
                    <a:pt x="452" y="169"/>
                  </a:lnTo>
                  <a:lnTo>
                    <a:pt x="452" y="168"/>
                  </a:lnTo>
                  <a:lnTo>
                    <a:pt x="452" y="167"/>
                  </a:lnTo>
                  <a:lnTo>
                    <a:pt x="452" y="166"/>
                  </a:lnTo>
                  <a:lnTo>
                    <a:pt x="453" y="166"/>
                  </a:lnTo>
                  <a:lnTo>
                    <a:pt x="453" y="165"/>
                  </a:lnTo>
                  <a:lnTo>
                    <a:pt x="453" y="164"/>
                  </a:lnTo>
                  <a:lnTo>
                    <a:pt x="453" y="163"/>
                  </a:lnTo>
                  <a:lnTo>
                    <a:pt x="453" y="162"/>
                  </a:lnTo>
                  <a:lnTo>
                    <a:pt x="453" y="161"/>
                  </a:lnTo>
                  <a:lnTo>
                    <a:pt x="454" y="161"/>
                  </a:lnTo>
                  <a:lnTo>
                    <a:pt x="454" y="162"/>
                  </a:lnTo>
                  <a:lnTo>
                    <a:pt x="454" y="163"/>
                  </a:lnTo>
                  <a:lnTo>
                    <a:pt x="455" y="163"/>
                  </a:lnTo>
                  <a:lnTo>
                    <a:pt x="456" y="164"/>
                  </a:lnTo>
                  <a:lnTo>
                    <a:pt x="456" y="165"/>
                  </a:lnTo>
                  <a:lnTo>
                    <a:pt x="456" y="166"/>
                  </a:lnTo>
                  <a:lnTo>
                    <a:pt x="455" y="166"/>
                  </a:lnTo>
                  <a:lnTo>
                    <a:pt x="455" y="167"/>
                  </a:lnTo>
                  <a:lnTo>
                    <a:pt x="455" y="168"/>
                  </a:lnTo>
                  <a:lnTo>
                    <a:pt x="456" y="168"/>
                  </a:lnTo>
                  <a:lnTo>
                    <a:pt x="456" y="169"/>
                  </a:lnTo>
                  <a:lnTo>
                    <a:pt x="457" y="169"/>
                  </a:lnTo>
                  <a:lnTo>
                    <a:pt x="457" y="168"/>
                  </a:lnTo>
                  <a:lnTo>
                    <a:pt x="458" y="168"/>
                  </a:lnTo>
                  <a:lnTo>
                    <a:pt x="459" y="168"/>
                  </a:lnTo>
                  <a:lnTo>
                    <a:pt x="459" y="169"/>
                  </a:lnTo>
                  <a:lnTo>
                    <a:pt x="459" y="170"/>
                  </a:lnTo>
                  <a:lnTo>
                    <a:pt x="458" y="171"/>
                  </a:lnTo>
                  <a:lnTo>
                    <a:pt x="458" y="172"/>
                  </a:lnTo>
                  <a:lnTo>
                    <a:pt x="459" y="172"/>
                  </a:lnTo>
                  <a:lnTo>
                    <a:pt x="460" y="171"/>
                  </a:lnTo>
                  <a:lnTo>
                    <a:pt x="461" y="171"/>
                  </a:lnTo>
                  <a:lnTo>
                    <a:pt x="462" y="171"/>
                  </a:lnTo>
                  <a:lnTo>
                    <a:pt x="463" y="171"/>
                  </a:lnTo>
                  <a:lnTo>
                    <a:pt x="463" y="172"/>
                  </a:lnTo>
                  <a:lnTo>
                    <a:pt x="463" y="173"/>
                  </a:lnTo>
                  <a:lnTo>
                    <a:pt x="462" y="173"/>
                  </a:lnTo>
                  <a:lnTo>
                    <a:pt x="462" y="174"/>
                  </a:lnTo>
                  <a:lnTo>
                    <a:pt x="461" y="175"/>
                  </a:lnTo>
                  <a:lnTo>
                    <a:pt x="462" y="176"/>
                  </a:lnTo>
                  <a:lnTo>
                    <a:pt x="462" y="177"/>
                  </a:lnTo>
                  <a:lnTo>
                    <a:pt x="463" y="177"/>
                  </a:lnTo>
                  <a:lnTo>
                    <a:pt x="463" y="178"/>
                  </a:lnTo>
                  <a:lnTo>
                    <a:pt x="463" y="179"/>
                  </a:lnTo>
                  <a:lnTo>
                    <a:pt x="463" y="179"/>
                  </a:lnTo>
                  <a:lnTo>
                    <a:pt x="463" y="178"/>
                  </a:lnTo>
                  <a:lnTo>
                    <a:pt x="464" y="178"/>
                  </a:lnTo>
                  <a:lnTo>
                    <a:pt x="464" y="177"/>
                  </a:lnTo>
                  <a:lnTo>
                    <a:pt x="464" y="176"/>
                  </a:lnTo>
                  <a:lnTo>
                    <a:pt x="465" y="176"/>
                  </a:lnTo>
                  <a:lnTo>
                    <a:pt x="465" y="175"/>
                  </a:lnTo>
                  <a:lnTo>
                    <a:pt x="466" y="174"/>
                  </a:lnTo>
                  <a:lnTo>
                    <a:pt x="466" y="173"/>
                  </a:lnTo>
                  <a:lnTo>
                    <a:pt x="467" y="173"/>
                  </a:lnTo>
                  <a:lnTo>
                    <a:pt x="467" y="172"/>
                  </a:lnTo>
                  <a:lnTo>
                    <a:pt x="468" y="172"/>
                  </a:lnTo>
                  <a:lnTo>
                    <a:pt x="468" y="173"/>
                  </a:lnTo>
                  <a:lnTo>
                    <a:pt x="469" y="173"/>
                  </a:lnTo>
                  <a:lnTo>
                    <a:pt x="469" y="174"/>
                  </a:lnTo>
                  <a:lnTo>
                    <a:pt x="469" y="175"/>
                  </a:lnTo>
                  <a:lnTo>
                    <a:pt x="470" y="176"/>
                  </a:lnTo>
                  <a:lnTo>
                    <a:pt x="469" y="176"/>
                  </a:lnTo>
                  <a:lnTo>
                    <a:pt x="469" y="177"/>
                  </a:lnTo>
                  <a:lnTo>
                    <a:pt x="469" y="178"/>
                  </a:lnTo>
                  <a:lnTo>
                    <a:pt x="470" y="178"/>
                  </a:lnTo>
                  <a:lnTo>
                    <a:pt x="470" y="179"/>
                  </a:lnTo>
                  <a:lnTo>
                    <a:pt x="470" y="178"/>
                  </a:lnTo>
                  <a:lnTo>
                    <a:pt x="471" y="178"/>
                  </a:lnTo>
                  <a:lnTo>
                    <a:pt x="471" y="177"/>
                  </a:lnTo>
                  <a:lnTo>
                    <a:pt x="472" y="177"/>
                  </a:lnTo>
                  <a:lnTo>
                    <a:pt x="472" y="176"/>
                  </a:lnTo>
                  <a:lnTo>
                    <a:pt x="473" y="175"/>
                  </a:lnTo>
                  <a:lnTo>
                    <a:pt x="473" y="174"/>
                  </a:lnTo>
                  <a:lnTo>
                    <a:pt x="474" y="174"/>
                  </a:lnTo>
                  <a:lnTo>
                    <a:pt x="474" y="175"/>
                  </a:lnTo>
                  <a:lnTo>
                    <a:pt x="475" y="175"/>
                  </a:lnTo>
                  <a:lnTo>
                    <a:pt x="476" y="175"/>
                  </a:lnTo>
                  <a:lnTo>
                    <a:pt x="477" y="176"/>
                  </a:lnTo>
                  <a:lnTo>
                    <a:pt x="477" y="177"/>
                  </a:lnTo>
                  <a:lnTo>
                    <a:pt x="477" y="178"/>
                  </a:lnTo>
                  <a:lnTo>
                    <a:pt x="477" y="179"/>
                  </a:lnTo>
                  <a:lnTo>
                    <a:pt x="476" y="179"/>
                  </a:lnTo>
                  <a:lnTo>
                    <a:pt x="476" y="180"/>
                  </a:lnTo>
                  <a:lnTo>
                    <a:pt x="476" y="181"/>
                  </a:lnTo>
                  <a:lnTo>
                    <a:pt x="476" y="182"/>
                  </a:lnTo>
                  <a:lnTo>
                    <a:pt x="476" y="181"/>
                  </a:lnTo>
                  <a:lnTo>
                    <a:pt x="475" y="181"/>
                  </a:lnTo>
                  <a:lnTo>
                    <a:pt x="475" y="180"/>
                  </a:lnTo>
                  <a:lnTo>
                    <a:pt x="474" y="180"/>
                  </a:lnTo>
                  <a:lnTo>
                    <a:pt x="473" y="180"/>
                  </a:lnTo>
                  <a:lnTo>
                    <a:pt x="472" y="180"/>
                  </a:lnTo>
                  <a:lnTo>
                    <a:pt x="471" y="180"/>
                  </a:lnTo>
                  <a:lnTo>
                    <a:pt x="471" y="181"/>
                  </a:lnTo>
                  <a:lnTo>
                    <a:pt x="470" y="181"/>
                  </a:lnTo>
                  <a:lnTo>
                    <a:pt x="470" y="182"/>
                  </a:lnTo>
                  <a:lnTo>
                    <a:pt x="471" y="182"/>
                  </a:lnTo>
                  <a:lnTo>
                    <a:pt x="471" y="183"/>
                  </a:lnTo>
                  <a:lnTo>
                    <a:pt x="470" y="184"/>
                  </a:lnTo>
                  <a:lnTo>
                    <a:pt x="470" y="185"/>
                  </a:lnTo>
                  <a:lnTo>
                    <a:pt x="470" y="186"/>
                  </a:lnTo>
                  <a:lnTo>
                    <a:pt x="471" y="186"/>
                  </a:lnTo>
                  <a:lnTo>
                    <a:pt x="471" y="187"/>
                  </a:lnTo>
                  <a:lnTo>
                    <a:pt x="472" y="187"/>
                  </a:lnTo>
                  <a:lnTo>
                    <a:pt x="472" y="188"/>
                  </a:lnTo>
                  <a:lnTo>
                    <a:pt x="473" y="188"/>
                  </a:lnTo>
                  <a:lnTo>
                    <a:pt x="474" y="188"/>
                  </a:lnTo>
                  <a:lnTo>
                    <a:pt x="475" y="188"/>
                  </a:lnTo>
                  <a:lnTo>
                    <a:pt x="476" y="188"/>
                  </a:lnTo>
                  <a:lnTo>
                    <a:pt x="477" y="188"/>
                  </a:lnTo>
                  <a:lnTo>
                    <a:pt x="478" y="188"/>
                  </a:lnTo>
                  <a:lnTo>
                    <a:pt x="478" y="189"/>
                  </a:lnTo>
                  <a:lnTo>
                    <a:pt x="479" y="189"/>
                  </a:lnTo>
                  <a:lnTo>
                    <a:pt x="478" y="189"/>
                  </a:lnTo>
                  <a:lnTo>
                    <a:pt x="478" y="190"/>
                  </a:lnTo>
                  <a:lnTo>
                    <a:pt x="479" y="190"/>
                  </a:lnTo>
                  <a:lnTo>
                    <a:pt x="479" y="191"/>
                  </a:lnTo>
                  <a:lnTo>
                    <a:pt x="479" y="192"/>
                  </a:lnTo>
                  <a:lnTo>
                    <a:pt x="480" y="192"/>
                  </a:lnTo>
                  <a:lnTo>
                    <a:pt x="480" y="193"/>
                  </a:lnTo>
                  <a:lnTo>
                    <a:pt x="481" y="193"/>
                  </a:lnTo>
                  <a:lnTo>
                    <a:pt x="482" y="193"/>
                  </a:lnTo>
                  <a:lnTo>
                    <a:pt x="483" y="192"/>
                  </a:lnTo>
                  <a:lnTo>
                    <a:pt x="484" y="192"/>
                  </a:lnTo>
                  <a:lnTo>
                    <a:pt x="484" y="193"/>
                  </a:lnTo>
                  <a:lnTo>
                    <a:pt x="483" y="193"/>
                  </a:lnTo>
                  <a:lnTo>
                    <a:pt x="483" y="194"/>
                  </a:lnTo>
                  <a:lnTo>
                    <a:pt x="482" y="194"/>
                  </a:lnTo>
                  <a:lnTo>
                    <a:pt x="482" y="195"/>
                  </a:lnTo>
                  <a:lnTo>
                    <a:pt x="482" y="196"/>
                  </a:lnTo>
                  <a:lnTo>
                    <a:pt x="483" y="197"/>
                  </a:lnTo>
                  <a:lnTo>
                    <a:pt x="482" y="197"/>
                  </a:lnTo>
                  <a:lnTo>
                    <a:pt x="482" y="198"/>
                  </a:lnTo>
                  <a:lnTo>
                    <a:pt x="482" y="199"/>
                  </a:lnTo>
                  <a:lnTo>
                    <a:pt x="483" y="199"/>
                  </a:lnTo>
                  <a:lnTo>
                    <a:pt x="484" y="199"/>
                  </a:lnTo>
                  <a:lnTo>
                    <a:pt x="484" y="198"/>
                  </a:lnTo>
                  <a:lnTo>
                    <a:pt x="485" y="198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5" y="199"/>
                  </a:lnTo>
                  <a:lnTo>
                    <a:pt x="485" y="200"/>
                  </a:lnTo>
                  <a:lnTo>
                    <a:pt x="484" y="200"/>
                  </a:lnTo>
                  <a:lnTo>
                    <a:pt x="484" y="201"/>
                  </a:lnTo>
                  <a:lnTo>
                    <a:pt x="483" y="201"/>
                  </a:lnTo>
                  <a:lnTo>
                    <a:pt x="482" y="201"/>
                  </a:lnTo>
                  <a:lnTo>
                    <a:pt x="482" y="200"/>
                  </a:lnTo>
                  <a:lnTo>
                    <a:pt x="482" y="199"/>
                  </a:lnTo>
                  <a:lnTo>
                    <a:pt x="481" y="199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79" y="198"/>
                  </a:lnTo>
                  <a:lnTo>
                    <a:pt x="479" y="197"/>
                  </a:lnTo>
                  <a:lnTo>
                    <a:pt x="478" y="197"/>
                  </a:lnTo>
                  <a:lnTo>
                    <a:pt x="477" y="197"/>
                  </a:lnTo>
                  <a:lnTo>
                    <a:pt x="477" y="198"/>
                  </a:lnTo>
                  <a:lnTo>
                    <a:pt x="477" y="199"/>
                  </a:lnTo>
                  <a:lnTo>
                    <a:pt x="477" y="200"/>
                  </a:lnTo>
                  <a:lnTo>
                    <a:pt x="478" y="200"/>
                  </a:lnTo>
                  <a:lnTo>
                    <a:pt x="478" y="201"/>
                  </a:lnTo>
                  <a:lnTo>
                    <a:pt x="478" y="202"/>
                  </a:lnTo>
                  <a:lnTo>
                    <a:pt x="479" y="202"/>
                  </a:lnTo>
                  <a:lnTo>
                    <a:pt x="480" y="202"/>
                  </a:lnTo>
                  <a:lnTo>
                    <a:pt x="481" y="202"/>
                  </a:lnTo>
                  <a:lnTo>
                    <a:pt x="481" y="203"/>
                  </a:lnTo>
                  <a:lnTo>
                    <a:pt x="480" y="203"/>
                  </a:lnTo>
                  <a:lnTo>
                    <a:pt x="480" y="204"/>
                  </a:lnTo>
                  <a:lnTo>
                    <a:pt x="479" y="204"/>
                  </a:lnTo>
                  <a:lnTo>
                    <a:pt x="478" y="204"/>
                  </a:lnTo>
                  <a:lnTo>
                    <a:pt x="477" y="204"/>
                  </a:lnTo>
                  <a:lnTo>
                    <a:pt x="476" y="204"/>
                  </a:lnTo>
                  <a:lnTo>
                    <a:pt x="475" y="205"/>
                  </a:lnTo>
                  <a:lnTo>
                    <a:pt x="475" y="205"/>
                  </a:lnTo>
                  <a:lnTo>
                    <a:pt x="475" y="206"/>
                  </a:lnTo>
                  <a:lnTo>
                    <a:pt x="476" y="206"/>
                  </a:lnTo>
                  <a:lnTo>
                    <a:pt x="476" y="207"/>
                  </a:lnTo>
                  <a:lnTo>
                    <a:pt x="477" y="207"/>
                  </a:lnTo>
                  <a:lnTo>
                    <a:pt x="477" y="208"/>
                  </a:lnTo>
                  <a:lnTo>
                    <a:pt x="478" y="209"/>
                  </a:lnTo>
                  <a:lnTo>
                    <a:pt x="479" y="209"/>
                  </a:lnTo>
                  <a:lnTo>
                    <a:pt x="479" y="210"/>
                  </a:lnTo>
                  <a:lnTo>
                    <a:pt x="480" y="210"/>
                  </a:lnTo>
                  <a:lnTo>
                    <a:pt x="481" y="210"/>
                  </a:lnTo>
                  <a:lnTo>
                    <a:pt x="481" y="211"/>
                  </a:lnTo>
                  <a:lnTo>
                    <a:pt x="482" y="211"/>
                  </a:lnTo>
                  <a:lnTo>
                    <a:pt x="483" y="212"/>
                  </a:lnTo>
                  <a:lnTo>
                    <a:pt x="484" y="212"/>
                  </a:lnTo>
                  <a:lnTo>
                    <a:pt x="484" y="213"/>
                  </a:lnTo>
                  <a:lnTo>
                    <a:pt x="485" y="213"/>
                  </a:lnTo>
                  <a:lnTo>
                    <a:pt x="485" y="214"/>
                  </a:lnTo>
                  <a:lnTo>
                    <a:pt x="485" y="215"/>
                  </a:lnTo>
                  <a:lnTo>
                    <a:pt x="486" y="215"/>
                  </a:lnTo>
                  <a:lnTo>
                    <a:pt x="486" y="216"/>
                  </a:lnTo>
                  <a:lnTo>
                    <a:pt x="487" y="216"/>
                  </a:lnTo>
                  <a:lnTo>
                    <a:pt x="488" y="216"/>
                  </a:lnTo>
                  <a:lnTo>
                    <a:pt x="489" y="216"/>
                  </a:lnTo>
                  <a:lnTo>
                    <a:pt x="490" y="217"/>
                  </a:lnTo>
                  <a:lnTo>
                    <a:pt x="491" y="217"/>
                  </a:lnTo>
                  <a:lnTo>
                    <a:pt x="492" y="218"/>
                  </a:lnTo>
                  <a:lnTo>
                    <a:pt x="493" y="218"/>
                  </a:lnTo>
                  <a:lnTo>
                    <a:pt x="494" y="218"/>
                  </a:lnTo>
                  <a:lnTo>
                    <a:pt x="494" y="219"/>
                  </a:lnTo>
                  <a:lnTo>
                    <a:pt x="495" y="219"/>
                  </a:lnTo>
                  <a:lnTo>
                    <a:pt x="495" y="220"/>
                  </a:lnTo>
                  <a:lnTo>
                    <a:pt x="495" y="221"/>
                  </a:lnTo>
                  <a:lnTo>
                    <a:pt x="495" y="222"/>
                  </a:lnTo>
                  <a:lnTo>
                    <a:pt x="495" y="223"/>
                  </a:lnTo>
                  <a:lnTo>
                    <a:pt x="495" y="224"/>
                  </a:lnTo>
                  <a:lnTo>
                    <a:pt x="496" y="224"/>
                  </a:lnTo>
                  <a:lnTo>
                    <a:pt x="497" y="225"/>
                  </a:lnTo>
                  <a:lnTo>
                    <a:pt x="497" y="224"/>
                  </a:lnTo>
                  <a:lnTo>
                    <a:pt x="498" y="224"/>
                  </a:lnTo>
                  <a:lnTo>
                    <a:pt x="499" y="224"/>
                  </a:lnTo>
                  <a:lnTo>
                    <a:pt x="500" y="224"/>
                  </a:lnTo>
                  <a:lnTo>
                    <a:pt x="500" y="225"/>
                  </a:lnTo>
                  <a:lnTo>
                    <a:pt x="501" y="225"/>
                  </a:lnTo>
                  <a:lnTo>
                    <a:pt x="502" y="226"/>
                  </a:lnTo>
                  <a:lnTo>
                    <a:pt x="503" y="226"/>
                  </a:lnTo>
                  <a:lnTo>
                    <a:pt x="504" y="226"/>
                  </a:lnTo>
                  <a:lnTo>
                    <a:pt x="505" y="226"/>
                  </a:lnTo>
                  <a:lnTo>
                    <a:pt x="506" y="226"/>
                  </a:lnTo>
                  <a:lnTo>
                    <a:pt x="507" y="226"/>
                  </a:lnTo>
                  <a:lnTo>
                    <a:pt x="507" y="225"/>
                  </a:lnTo>
                  <a:lnTo>
                    <a:pt x="508" y="225"/>
                  </a:lnTo>
                  <a:lnTo>
                    <a:pt x="509" y="224"/>
                  </a:lnTo>
                  <a:lnTo>
                    <a:pt x="509" y="223"/>
                  </a:lnTo>
                  <a:lnTo>
                    <a:pt x="509" y="222"/>
                  </a:lnTo>
                  <a:lnTo>
                    <a:pt x="508" y="222"/>
                  </a:lnTo>
                  <a:lnTo>
                    <a:pt x="508" y="221"/>
                  </a:lnTo>
                  <a:lnTo>
                    <a:pt x="507" y="221"/>
                  </a:lnTo>
                  <a:lnTo>
                    <a:pt x="507" y="220"/>
                  </a:lnTo>
                  <a:lnTo>
                    <a:pt x="507" y="219"/>
                  </a:lnTo>
                  <a:lnTo>
                    <a:pt x="508" y="219"/>
                  </a:lnTo>
                  <a:lnTo>
                    <a:pt x="509" y="219"/>
                  </a:lnTo>
                  <a:lnTo>
                    <a:pt x="510" y="219"/>
                  </a:lnTo>
                  <a:lnTo>
                    <a:pt x="511" y="220"/>
                  </a:lnTo>
                  <a:lnTo>
                    <a:pt x="512" y="221"/>
                  </a:lnTo>
                  <a:lnTo>
                    <a:pt x="512" y="222"/>
                  </a:lnTo>
                  <a:lnTo>
                    <a:pt x="512" y="223"/>
                  </a:lnTo>
                  <a:lnTo>
                    <a:pt x="512" y="224"/>
                  </a:lnTo>
                  <a:lnTo>
                    <a:pt x="513" y="224"/>
                  </a:lnTo>
                  <a:lnTo>
                    <a:pt x="513" y="225"/>
                  </a:lnTo>
                  <a:lnTo>
                    <a:pt x="513" y="226"/>
                  </a:lnTo>
                  <a:lnTo>
                    <a:pt x="513" y="227"/>
                  </a:lnTo>
                  <a:lnTo>
                    <a:pt x="514" y="227"/>
                  </a:lnTo>
                  <a:lnTo>
                    <a:pt x="514" y="228"/>
                  </a:lnTo>
                  <a:lnTo>
                    <a:pt x="514" y="229"/>
                  </a:lnTo>
                  <a:lnTo>
                    <a:pt x="515" y="229"/>
                  </a:lnTo>
                  <a:lnTo>
                    <a:pt x="516" y="230"/>
                  </a:lnTo>
                  <a:lnTo>
                    <a:pt x="517" y="230"/>
                  </a:lnTo>
                  <a:lnTo>
                    <a:pt x="517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6" y="233"/>
                  </a:lnTo>
                  <a:lnTo>
                    <a:pt x="516" y="234"/>
                  </a:lnTo>
                  <a:lnTo>
                    <a:pt x="515" y="235"/>
                  </a:lnTo>
                  <a:lnTo>
                    <a:pt x="515" y="236"/>
                  </a:lnTo>
                  <a:lnTo>
                    <a:pt x="514" y="236"/>
                  </a:lnTo>
                  <a:lnTo>
                    <a:pt x="513" y="236"/>
                  </a:lnTo>
                  <a:lnTo>
                    <a:pt x="513" y="237"/>
                  </a:lnTo>
                  <a:lnTo>
                    <a:pt x="512" y="237"/>
                  </a:lnTo>
                  <a:lnTo>
                    <a:pt x="512" y="238"/>
                  </a:lnTo>
                  <a:lnTo>
                    <a:pt x="512" y="239"/>
                  </a:lnTo>
                  <a:lnTo>
                    <a:pt x="513" y="240"/>
                  </a:lnTo>
                  <a:lnTo>
                    <a:pt x="513" y="241"/>
                  </a:lnTo>
                  <a:lnTo>
                    <a:pt x="513" y="242"/>
                  </a:lnTo>
                  <a:lnTo>
                    <a:pt x="512" y="242"/>
                  </a:lnTo>
                  <a:lnTo>
                    <a:pt x="512" y="241"/>
                  </a:lnTo>
                  <a:lnTo>
                    <a:pt x="512" y="241"/>
                  </a:lnTo>
                  <a:lnTo>
                    <a:pt x="512" y="240"/>
                  </a:lnTo>
                  <a:lnTo>
                    <a:pt x="511" y="240"/>
                  </a:lnTo>
                  <a:lnTo>
                    <a:pt x="511" y="241"/>
                  </a:lnTo>
                  <a:lnTo>
                    <a:pt x="512" y="241"/>
                  </a:lnTo>
                  <a:lnTo>
                    <a:pt x="512" y="242"/>
                  </a:lnTo>
                  <a:lnTo>
                    <a:pt x="512" y="243"/>
                  </a:lnTo>
                  <a:lnTo>
                    <a:pt x="512" y="244"/>
                  </a:lnTo>
                  <a:lnTo>
                    <a:pt x="513" y="245"/>
                  </a:lnTo>
                  <a:lnTo>
                    <a:pt x="513" y="246"/>
                  </a:lnTo>
                  <a:lnTo>
                    <a:pt x="512" y="246"/>
                  </a:lnTo>
                  <a:lnTo>
                    <a:pt x="512" y="247"/>
                  </a:lnTo>
                  <a:lnTo>
                    <a:pt x="513" y="248"/>
                  </a:lnTo>
                  <a:lnTo>
                    <a:pt x="514" y="248"/>
                  </a:lnTo>
                  <a:lnTo>
                    <a:pt x="514" y="249"/>
                  </a:lnTo>
                  <a:lnTo>
                    <a:pt x="514" y="250"/>
                  </a:lnTo>
                  <a:lnTo>
                    <a:pt x="514" y="251"/>
                  </a:lnTo>
                  <a:lnTo>
                    <a:pt x="515" y="251"/>
                  </a:lnTo>
                  <a:lnTo>
                    <a:pt x="515" y="252"/>
                  </a:lnTo>
                  <a:lnTo>
                    <a:pt x="516" y="252"/>
                  </a:lnTo>
                  <a:lnTo>
                    <a:pt x="516" y="253"/>
                  </a:lnTo>
                  <a:lnTo>
                    <a:pt x="517" y="254"/>
                  </a:lnTo>
                  <a:lnTo>
                    <a:pt x="517" y="254"/>
                  </a:lnTo>
                  <a:lnTo>
                    <a:pt x="518" y="254"/>
                  </a:lnTo>
                  <a:lnTo>
                    <a:pt x="518" y="255"/>
                  </a:lnTo>
                  <a:lnTo>
                    <a:pt x="519" y="255"/>
                  </a:lnTo>
                  <a:lnTo>
                    <a:pt x="519" y="256"/>
                  </a:lnTo>
                  <a:lnTo>
                    <a:pt x="520" y="256"/>
                  </a:lnTo>
                  <a:lnTo>
                    <a:pt x="520" y="257"/>
                  </a:lnTo>
                  <a:lnTo>
                    <a:pt x="521" y="257"/>
                  </a:lnTo>
                  <a:lnTo>
                    <a:pt x="522" y="257"/>
                  </a:lnTo>
                  <a:lnTo>
                    <a:pt x="522" y="258"/>
                  </a:lnTo>
                  <a:lnTo>
                    <a:pt x="522" y="259"/>
                  </a:lnTo>
                  <a:lnTo>
                    <a:pt x="523" y="259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5" y="261"/>
                  </a:lnTo>
                  <a:lnTo>
                    <a:pt x="526" y="261"/>
                  </a:lnTo>
                  <a:lnTo>
                    <a:pt x="527" y="262"/>
                  </a:lnTo>
                  <a:lnTo>
                    <a:pt x="528" y="262"/>
                  </a:lnTo>
                  <a:lnTo>
                    <a:pt x="528" y="263"/>
                  </a:lnTo>
                  <a:lnTo>
                    <a:pt x="529" y="263"/>
                  </a:lnTo>
                  <a:lnTo>
                    <a:pt x="530" y="263"/>
                  </a:lnTo>
                  <a:lnTo>
                    <a:pt x="530" y="264"/>
                  </a:lnTo>
                  <a:lnTo>
                    <a:pt x="531" y="265"/>
                  </a:lnTo>
                  <a:lnTo>
                    <a:pt x="532" y="266"/>
                  </a:lnTo>
                  <a:lnTo>
                    <a:pt x="533" y="267"/>
                  </a:lnTo>
                  <a:lnTo>
                    <a:pt x="534" y="268"/>
                  </a:lnTo>
                  <a:lnTo>
                    <a:pt x="535" y="268"/>
                  </a:lnTo>
                  <a:lnTo>
                    <a:pt x="535" y="269"/>
                  </a:lnTo>
                  <a:lnTo>
                    <a:pt x="536" y="269"/>
                  </a:lnTo>
                  <a:lnTo>
                    <a:pt x="537" y="269"/>
                  </a:lnTo>
                  <a:lnTo>
                    <a:pt x="538" y="269"/>
                  </a:lnTo>
                  <a:lnTo>
                    <a:pt x="538" y="270"/>
                  </a:lnTo>
                  <a:lnTo>
                    <a:pt x="541" y="272"/>
                  </a:lnTo>
                  <a:lnTo>
                    <a:pt x="542" y="272"/>
                  </a:lnTo>
                  <a:lnTo>
                    <a:pt x="543" y="272"/>
                  </a:lnTo>
                  <a:lnTo>
                    <a:pt x="544" y="272"/>
                  </a:lnTo>
                  <a:lnTo>
                    <a:pt x="545" y="272"/>
                  </a:lnTo>
                  <a:lnTo>
                    <a:pt x="545" y="273"/>
                  </a:lnTo>
                  <a:lnTo>
                    <a:pt x="546" y="273"/>
                  </a:lnTo>
                  <a:lnTo>
                    <a:pt x="547" y="273"/>
                  </a:lnTo>
                  <a:lnTo>
                    <a:pt x="548" y="273"/>
                  </a:lnTo>
                  <a:lnTo>
                    <a:pt x="548" y="274"/>
                  </a:lnTo>
                  <a:lnTo>
                    <a:pt x="549" y="274"/>
                  </a:lnTo>
                  <a:lnTo>
                    <a:pt x="550" y="274"/>
                  </a:lnTo>
                  <a:lnTo>
                    <a:pt x="551" y="274"/>
                  </a:lnTo>
                  <a:lnTo>
                    <a:pt x="552" y="274"/>
                  </a:lnTo>
                  <a:lnTo>
                    <a:pt x="552" y="275"/>
                  </a:lnTo>
                  <a:lnTo>
                    <a:pt x="553" y="275"/>
                  </a:lnTo>
                  <a:lnTo>
                    <a:pt x="554" y="276"/>
                  </a:lnTo>
                  <a:lnTo>
                    <a:pt x="555" y="276"/>
                  </a:lnTo>
                  <a:lnTo>
                    <a:pt x="555" y="277"/>
                  </a:lnTo>
                  <a:lnTo>
                    <a:pt x="556" y="277"/>
                  </a:lnTo>
                  <a:lnTo>
                    <a:pt x="557" y="277"/>
                  </a:lnTo>
                  <a:lnTo>
                    <a:pt x="558" y="277"/>
                  </a:lnTo>
                  <a:lnTo>
                    <a:pt x="558" y="278"/>
                  </a:lnTo>
                  <a:lnTo>
                    <a:pt x="559" y="278"/>
                  </a:lnTo>
                  <a:lnTo>
                    <a:pt x="560" y="278"/>
                  </a:lnTo>
                  <a:lnTo>
                    <a:pt x="560" y="279"/>
                  </a:lnTo>
                  <a:lnTo>
                    <a:pt x="561" y="279"/>
                  </a:lnTo>
                  <a:lnTo>
                    <a:pt x="561" y="280"/>
                  </a:lnTo>
                  <a:lnTo>
                    <a:pt x="562" y="280"/>
                  </a:lnTo>
                  <a:lnTo>
                    <a:pt x="563" y="281"/>
                  </a:lnTo>
                  <a:lnTo>
                    <a:pt x="563" y="282"/>
                  </a:lnTo>
                  <a:lnTo>
                    <a:pt x="564" y="282"/>
                  </a:lnTo>
                  <a:lnTo>
                    <a:pt x="565" y="283"/>
                  </a:lnTo>
                  <a:lnTo>
                    <a:pt x="566" y="283"/>
                  </a:lnTo>
                  <a:lnTo>
                    <a:pt x="566" y="284"/>
                  </a:lnTo>
                  <a:lnTo>
                    <a:pt x="567" y="284"/>
                  </a:lnTo>
                  <a:lnTo>
                    <a:pt x="568" y="284"/>
                  </a:lnTo>
                  <a:lnTo>
                    <a:pt x="569" y="284"/>
                  </a:lnTo>
                  <a:lnTo>
                    <a:pt x="570" y="284"/>
                  </a:lnTo>
                  <a:lnTo>
                    <a:pt x="571" y="284"/>
                  </a:lnTo>
                  <a:lnTo>
                    <a:pt x="572" y="284"/>
                  </a:lnTo>
                  <a:lnTo>
                    <a:pt x="572" y="283"/>
                  </a:lnTo>
                  <a:lnTo>
                    <a:pt x="573" y="283"/>
                  </a:lnTo>
                  <a:lnTo>
                    <a:pt x="574" y="283"/>
                  </a:lnTo>
                  <a:lnTo>
                    <a:pt x="575" y="283"/>
                  </a:lnTo>
                  <a:lnTo>
                    <a:pt x="576" y="283"/>
                  </a:lnTo>
                  <a:lnTo>
                    <a:pt x="577" y="283"/>
                  </a:lnTo>
                  <a:lnTo>
                    <a:pt x="578" y="282"/>
                  </a:lnTo>
                  <a:lnTo>
                    <a:pt x="579" y="282"/>
                  </a:lnTo>
                  <a:lnTo>
                    <a:pt x="580" y="282"/>
                  </a:lnTo>
                  <a:lnTo>
                    <a:pt x="580" y="283"/>
                  </a:lnTo>
                  <a:lnTo>
                    <a:pt x="581" y="283"/>
                  </a:lnTo>
                  <a:lnTo>
                    <a:pt x="582" y="284"/>
                  </a:lnTo>
                  <a:lnTo>
                    <a:pt x="582" y="285"/>
                  </a:lnTo>
                  <a:lnTo>
                    <a:pt x="583" y="286"/>
                  </a:lnTo>
                  <a:lnTo>
                    <a:pt x="582" y="287"/>
                  </a:lnTo>
                  <a:lnTo>
                    <a:pt x="581" y="288"/>
                  </a:lnTo>
                  <a:lnTo>
                    <a:pt x="581" y="290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0"/>
                  </a:lnTo>
                  <a:lnTo>
                    <a:pt x="585" y="288"/>
                  </a:lnTo>
                  <a:lnTo>
                    <a:pt x="585" y="287"/>
                  </a:lnTo>
                  <a:lnTo>
                    <a:pt x="586" y="287"/>
                  </a:lnTo>
                  <a:lnTo>
                    <a:pt x="586" y="288"/>
                  </a:lnTo>
                  <a:lnTo>
                    <a:pt x="587" y="289"/>
                  </a:lnTo>
                  <a:lnTo>
                    <a:pt x="588" y="290"/>
                  </a:lnTo>
                  <a:lnTo>
                    <a:pt x="588" y="291"/>
                  </a:lnTo>
                  <a:lnTo>
                    <a:pt x="587" y="292"/>
                  </a:lnTo>
                  <a:lnTo>
                    <a:pt x="586" y="293"/>
                  </a:lnTo>
                  <a:lnTo>
                    <a:pt x="585" y="293"/>
                  </a:lnTo>
                  <a:lnTo>
                    <a:pt x="585" y="294"/>
                  </a:lnTo>
                  <a:lnTo>
                    <a:pt x="586" y="294"/>
                  </a:lnTo>
                  <a:lnTo>
                    <a:pt x="587" y="294"/>
                  </a:lnTo>
                  <a:lnTo>
                    <a:pt x="588" y="294"/>
                  </a:lnTo>
                  <a:lnTo>
                    <a:pt x="589" y="295"/>
                  </a:lnTo>
                  <a:lnTo>
                    <a:pt x="589" y="296"/>
                  </a:lnTo>
                  <a:lnTo>
                    <a:pt x="590" y="296"/>
                  </a:lnTo>
                  <a:lnTo>
                    <a:pt x="590" y="294"/>
                  </a:lnTo>
                  <a:lnTo>
                    <a:pt x="592" y="296"/>
                  </a:lnTo>
                  <a:lnTo>
                    <a:pt x="593" y="296"/>
                  </a:lnTo>
                  <a:lnTo>
                    <a:pt x="594" y="296"/>
                  </a:lnTo>
                  <a:lnTo>
                    <a:pt x="594" y="297"/>
                  </a:lnTo>
                  <a:lnTo>
                    <a:pt x="594" y="298"/>
                  </a:lnTo>
                  <a:lnTo>
                    <a:pt x="596" y="297"/>
                  </a:lnTo>
                  <a:lnTo>
                    <a:pt x="597" y="298"/>
                  </a:lnTo>
                  <a:lnTo>
                    <a:pt x="595" y="299"/>
                  </a:lnTo>
                  <a:lnTo>
                    <a:pt x="595" y="300"/>
                  </a:lnTo>
                  <a:lnTo>
                    <a:pt x="597" y="300"/>
                  </a:lnTo>
                  <a:lnTo>
                    <a:pt x="598" y="300"/>
                  </a:lnTo>
                  <a:lnTo>
                    <a:pt x="598" y="301"/>
                  </a:lnTo>
                  <a:lnTo>
                    <a:pt x="596" y="301"/>
                  </a:lnTo>
                  <a:lnTo>
                    <a:pt x="596" y="302"/>
                  </a:lnTo>
                  <a:lnTo>
                    <a:pt x="597" y="302"/>
                  </a:lnTo>
                  <a:lnTo>
                    <a:pt x="598" y="302"/>
                  </a:lnTo>
                  <a:lnTo>
                    <a:pt x="599" y="301"/>
                  </a:lnTo>
                  <a:lnTo>
                    <a:pt x="599" y="302"/>
                  </a:lnTo>
                  <a:lnTo>
                    <a:pt x="599" y="302"/>
                  </a:lnTo>
                  <a:lnTo>
                    <a:pt x="598" y="302"/>
                  </a:lnTo>
                  <a:lnTo>
                    <a:pt x="599" y="303"/>
                  </a:lnTo>
                  <a:lnTo>
                    <a:pt x="600" y="303"/>
                  </a:lnTo>
                  <a:lnTo>
                    <a:pt x="601" y="303"/>
                  </a:lnTo>
                  <a:lnTo>
                    <a:pt x="602" y="303"/>
                  </a:lnTo>
                  <a:lnTo>
                    <a:pt x="603" y="302"/>
                  </a:lnTo>
                  <a:lnTo>
                    <a:pt x="603" y="302"/>
                  </a:lnTo>
                  <a:lnTo>
                    <a:pt x="602" y="301"/>
                  </a:lnTo>
                  <a:lnTo>
                    <a:pt x="601" y="301"/>
                  </a:lnTo>
                  <a:lnTo>
                    <a:pt x="601" y="300"/>
                  </a:lnTo>
                  <a:lnTo>
                    <a:pt x="602" y="300"/>
                  </a:lnTo>
                  <a:lnTo>
                    <a:pt x="603" y="301"/>
                  </a:lnTo>
                  <a:lnTo>
                    <a:pt x="603" y="302"/>
                  </a:lnTo>
                  <a:lnTo>
                    <a:pt x="604" y="302"/>
                  </a:lnTo>
                  <a:lnTo>
                    <a:pt x="604" y="302"/>
                  </a:lnTo>
                  <a:lnTo>
                    <a:pt x="605" y="303"/>
                  </a:lnTo>
                  <a:lnTo>
                    <a:pt x="605" y="304"/>
                  </a:lnTo>
                  <a:lnTo>
                    <a:pt x="604" y="305"/>
                  </a:lnTo>
                  <a:lnTo>
                    <a:pt x="603" y="305"/>
                  </a:lnTo>
                  <a:lnTo>
                    <a:pt x="602" y="305"/>
                  </a:lnTo>
                  <a:lnTo>
                    <a:pt x="602" y="306"/>
                  </a:lnTo>
                  <a:lnTo>
                    <a:pt x="603" y="307"/>
                  </a:lnTo>
                  <a:lnTo>
                    <a:pt x="605" y="308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8" y="308"/>
                  </a:lnTo>
                  <a:lnTo>
                    <a:pt x="608" y="307"/>
                  </a:lnTo>
                  <a:lnTo>
                    <a:pt x="609" y="306"/>
                  </a:lnTo>
                  <a:lnTo>
                    <a:pt x="609" y="305"/>
                  </a:lnTo>
                  <a:lnTo>
                    <a:pt x="610" y="305"/>
                  </a:lnTo>
                  <a:lnTo>
                    <a:pt x="611" y="306"/>
                  </a:lnTo>
                  <a:lnTo>
                    <a:pt x="611" y="307"/>
                  </a:lnTo>
                  <a:lnTo>
                    <a:pt x="612" y="309"/>
                  </a:lnTo>
                  <a:lnTo>
                    <a:pt x="612" y="310"/>
                  </a:lnTo>
                  <a:lnTo>
                    <a:pt x="613" y="310"/>
                  </a:lnTo>
                  <a:lnTo>
                    <a:pt x="614" y="311"/>
                  </a:lnTo>
                  <a:lnTo>
                    <a:pt x="616" y="309"/>
                  </a:lnTo>
                  <a:lnTo>
                    <a:pt x="617" y="309"/>
                  </a:lnTo>
                  <a:lnTo>
                    <a:pt x="617" y="310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20" y="314"/>
                  </a:lnTo>
                  <a:lnTo>
                    <a:pt x="620" y="315"/>
                  </a:lnTo>
                  <a:lnTo>
                    <a:pt x="621" y="315"/>
                  </a:lnTo>
                  <a:lnTo>
                    <a:pt x="624" y="316"/>
                  </a:lnTo>
                  <a:lnTo>
                    <a:pt x="625" y="316"/>
                  </a:lnTo>
                  <a:lnTo>
                    <a:pt x="625" y="317"/>
                  </a:lnTo>
                  <a:lnTo>
                    <a:pt x="625" y="318"/>
                  </a:lnTo>
                  <a:lnTo>
                    <a:pt x="624" y="318"/>
                  </a:lnTo>
                  <a:lnTo>
                    <a:pt x="622" y="318"/>
                  </a:lnTo>
                  <a:lnTo>
                    <a:pt x="622" y="319"/>
                  </a:lnTo>
                  <a:lnTo>
                    <a:pt x="623" y="320"/>
                  </a:lnTo>
                  <a:lnTo>
                    <a:pt x="624" y="320"/>
                  </a:lnTo>
                  <a:lnTo>
                    <a:pt x="625" y="319"/>
                  </a:lnTo>
                  <a:lnTo>
                    <a:pt x="626" y="319"/>
                  </a:lnTo>
                  <a:lnTo>
                    <a:pt x="627" y="321"/>
                  </a:lnTo>
                  <a:lnTo>
                    <a:pt x="626" y="322"/>
                  </a:lnTo>
                  <a:lnTo>
                    <a:pt x="626" y="323"/>
                  </a:lnTo>
                  <a:lnTo>
                    <a:pt x="625" y="324"/>
                  </a:lnTo>
                  <a:lnTo>
                    <a:pt x="626" y="325"/>
                  </a:lnTo>
                  <a:lnTo>
                    <a:pt x="627" y="325"/>
                  </a:lnTo>
                  <a:lnTo>
                    <a:pt x="627" y="324"/>
                  </a:lnTo>
                  <a:lnTo>
                    <a:pt x="627" y="323"/>
                  </a:lnTo>
                  <a:lnTo>
                    <a:pt x="628" y="322"/>
                  </a:lnTo>
                  <a:lnTo>
                    <a:pt x="629" y="323"/>
                  </a:lnTo>
                  <a:lnTo>
                    <a:pt x="630" y="323"/>
                  </a:lnTo>
                  <a:lnTo>
                    <a:pt x="630" y="324"/>
                  </a:lnTo>
                  <a:lnTo>
                    <a:pt x="631" y="324"/>
                  </a:lnTo>
                  <a:lnTo>
                    <a:pt x="632" y="325"/>
                  </a:lnTo>
                  <a:lnTo>
                    <a:pt x="634" y="325"/>
                  </a:lnTo>
                  <a:lnTo>
                    <a:pt x="634" y="326"/>
                  </a:lnTo>
                  <a:lnTo>
                    <a:pt x="634" y="327"/>
                  </a:lnTo>
                  <a:lnTo>
                    <a:pt x="633" y="327"/>
                  </a:lnTo>
                  <a:lnTo>
                    <a:pt x="632" y="327"/>
                  </a:lnTo>
                  <a:lnTo>
                    <a:pt x="631" y="327"/>
                  </a:lnTo>
                  <a:lnTo>
                    <a:pt x="631" y="328"/>
                  </a:lnTo>
                  <a:lnTo>
                    <a:pt x="630" y="328"/>
                  </a:lnTo>
                  <a:lnTo>
                    <a:pt x="630" y="329"/>
                  </a:lnTo>
                  <a:lnTo>
                    <a:pt x="630" y="330"/>
                  </a:lnTo>
                  <a:lnTo>
                    <a:pt x="631" y="330"/>
                  </a:lnTo>
                  <a:lnTo>
                    <a:pt x="632" y="331"/>
                  </a:lnTo>
                  <a:lnTo>
                    <a:pt x="633" y="331"/>
                  </a:lnTo>
                  <a:lnTo>
                    <a:pt x="634" y="331"/>
                  </a:lnTo>
                  <a:lnTo>
                    <a:pt x="634" y="332"/>
                  </a:lnTo>
                  <a:lnTo>
                    <a:pt x="634" y="333"/>
                  </a:lnTo>
                  <a:lnTo>
                    <a:pt x="634" y="334"/>
                  </a:lnTo>
                  <a:lnTo>
                    <a:pt x="633" y="334"/>
                  </a:lnTo>
                  <a:lnTo>
                    <a:pt x="633" y="335"/>
                  </a:lnTo>
                  <a:lnTo>
                    <a:pt x="632" y="335"/>
                  </a:lnTo>
                  <a:lnTo>
                    <a:pt x="632" y="336"/>
                  </a:lnTo>
                  <a:lnTo>
                    <a:pt x="633" y="337"/>
                  </a:lnTo>
                  <a:lnTo>
                    <a:pt x="633" y="338"/>
                  </a:lnTo>
                  <a:lnTo>
                    <a:pt x="633" y="339"/>
                  </a:lnTo>
                  <a:lnTo>
                    <a:pt x="632" y="339"/>
                  </a:lnTo>
                  <a:lnTo>
                    <a:pt x="633" y="340"/>
                  </a:lnTo>
                  <a:lnTo>
                    <a:pt x="633" y="341"/>
                  </a:lnTo>
                  <a:lnTo>
                    <a:pt x="633" y="342"/>
                  </a:lnTo>
                  <a:lnTo>
                    <a:pt x="632" y="343"/>
                  </a:lnTo>
                  <a:lnTo>
                    <a:pt x="632" y="344"/>
                  </a:lnTo>
                  <a:lnTo>
                    <a:pt x="631" y="346"/>
                  </a:lnTo>
                  <a:lnTo>
                    <a:pt x="631" y="348"/>
                  </a:lnTo>
                  <a:lnTo>
                    <a:pt x="631" y="349"/>
                  </a:lnTo>
                  <a:lnTo>
                    <a:pt x="630" y="350"/>
                  </a:lnTo>
                  <a:lnTo>
                    <a:pt x="629" y="350"/>
                  </a:lnTo>
                  <a:lnTo>
                    <a:pt x="629" y="349"/>
                  </a:lnTo>
                  <a:lnTo>
                    <a:pt x="628" y="349"/>
                  </a:lnTo>
                  <a:lnTo>
                    <a:pt x="627" y="348"/>
                  </a:lnTo>
                  <a:lnTo>
                    <a:pt x="627" y="347"/>
                  </a:lnTo>
                  <a:lnTo>
                    <a:pt x="627" y="346"/>
                  </a:lnTo>
                  <a:lnTo>
                    <a:pt x="627" y="347"/>
                  </a:lnTo>
                  <a:lnTo>
                    <a:pt x="626" y="347"/>
                  </a:lnTo>
                  <a:lnTo>
                    <a:pt x="626" y="348"/>
                  </a:lnTo>
                  <a:lnTo>
                    <a:pt x="626" y="349"/>
                  </a:lnTo>
                  <a:lnTo>
                    <a:pt x="626" y="350"/>
                  </a:lnTo>
                  <a:lnTo>
                    <a:pt x="626" y="350"/>
                  </a:lnTo>
                  <a:lnTo>
                    <a:pt x="626" y="351"/>
                  </a:lnTo>
                  <a:lnTo>
                    <a:pt x="626" y="352"/>
                  </a:lnTo>
                  <a:lnTo>
                    <a:pt x="627" y="353"/>
                  </a:lnTo>
                  <a:lnTo>
                    <a:pt x="627" y="354"/>
                  </a:lnTo>
                  <a:lnTo>
                    <a:pt x="628" y="355"/>
                  </a:lnTo>
                  <a:lnTo>
                    <a:pt x="628" y="356"/>
                  </a:lnTo>
                  <a:lnTo>
                    <a:pt x="629" y="357"/>
                  </a:lnTo>
                  <a:lnTo>
                    <a:pt x="630" y="357"/>
                  </a:lnTo>
                  <a:lnTo>
                    <a:pt x="631" y="358"/>
                  </a:lnTo>
                  <a:lnTo>
                    <a:pt x="631" y="359"/>
                  </a:lnTo>
                  <a:lnTo>
                    <a:pt x="631" y="360"/>
                  </a:lnTo>
                  <a:lnTo>
                    <a:pt x="630" y="361"/>
                  </a:lnTo>
                  <a:lnTo>
                    <a:pt x="630" y="362"/>
                  </a:lnTo>
                  <a:lnTo>
                    <a:pt x="630" y="363"/>
                  </a:lnTo>
                  <a:lnTo>
                    <a:pt x="630" y="364"/>
                  </a:lnTo>
                  <a:lnTo>
                    <a:pt x="631" y="364"/>
                  </a:lnTo>
                  <a:lnTo>
                    <a:pt x="631" y="365"/>
                  </a:lnTo>
                  <a:lnTo>
                    <a:pt x="632" y="365"/>
                  </a:lnTo>
                  <a:lnTo>
                    <a:pt x="633" y="365"/>
                  </a:lnTo>
                  <a:lnTo>
                    <a:pt x="633" y="366"/>
                  </a:lnTo>
                  <a:lnTo>
                    <a:pt x="634" y="366"/>
                  </a:lnTo>
                  <a:lnTo>
                    <a:pt x="634" y="367"/>
                  </a:lnTo>
                  <a:lnTo>
                    <a:pt x="635" y="367"/>
                  </a:lnTo>
                  <a:lnTo>
                    <a:pt x="636" y="367"/>
                  </a:lnTo>
                  <a:lnTo>
                    <a:pt x="636" y="368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8" y="369"/>
                  </a:lnTo>
                  <a:lnTo>
                    <a:pt x="638" y="370"/>
                  </a:lnTo>
                  <a:lnTo>
                    <a:pt x="639" y="370"/>
                  </a:lnTo>
                  <a:lnTo>
                    <a:pt x="639" y="371"/>
                  </a:lnTo>
                  <a:lnTo>
                    <a:pt x="638" y="371"/>
                  </a:lnTo>
                  <a:lnTo>
                    <a:pt x="638" y="372"/>
                  </a:lnTo>
                  <a:lnTo>
                    <a:pt x="637" y="372"/>
                  </a:lnTo>
                  <a:lnTo>
                    <a:pt x="637" y="373"/>
                  </a:lnTo>
                  <a:lnTo>
                    <a:pt x="637" y="374"/>
                  </a:lnTo>
                  <a:lnTo>
                    <a:pt x="638" y="374"/>
                  </a:lnTo>
                  <a:lnTo>
                    <a:pt x="639" y="374"/>
                  </a:lnTo>
                  <a:lnTo>
                    <a:pt x="640" y="374"/>
                  </a:lnTo>
                  <a:lnTo>
                    <a:pt x="640" y="375"/>
                  </a:lnTo>
                  <a:lnTo>
                    <a:pt x="640" y="376"/>
                  </a:lnTo>
                  <a:lnTo>
                    <a:pt x="640" y="377"/>
                  </a:lnTo>
                  <a:lnTo>
                    <a:pt x="640" y="378"/>
                  </a:lnTo>
                  <a:lnTo>
                    <a:pt x="641" y="379"/>
                  </a:lnTo>
                  <a:lnTo>
                    <a:pt x="641" y="380"/>
                  </a:lnTo>
                  <a:lnTo>
                    <a:pt x="640" y="381"/>
                  </a:lnTo>
                  <a:lnTo>
                    <a:pt x="640" y="382"/>
                  </a:lnTo>
                  <a:lnTo>
                    <a:pt x="640" y="383"/>
                  </a:lnTo>
                  <a:lnTo>
                    <a:pt x="641" y="383"/>
                  </a:lnTo>
                  <a:lnTo>
                    <a:pt x="642" y="383"/>
                  </a:lnTo>
                  <a:lnTo>
                    <a:pt x="643" y="383"/>
                  </a:lnTo>
                  <a:lnTo>
                    <a:pt x="643" y="384"/>
                  </a:lnTo>
                  <a:lnTo>
                    <a:pt x="644" y="385"/>
                  </a:lnTo>
                  <a:lnTo>
                    <a:pt x="644" y="384"/>
                  </a:lnTo>
                  <a:lnTo>
                    <a:pt x="644" y="383"/>
                  </a:lnTo>
                  <a:lnTo>
                    <a:pt x="644" y="382"/>
                  </a:lnTo>
                  <a:lnTo>
                    <a:pt x="644" y="381"/>
                  </a:lnTo>
                  <a:lnTo>
                    <a:pt x="645" y="381"/>
                  </a:lnTo>
                  <a:lnTo>
                    <a:pt x="646" y="381"/>
                  </a:lnTo>
                  <a:lnTo>
                    <a:pt x="647" y="382"/>
                  </a:lnTo>
                  <a:lnTo>
                    <a:pt x="647" y="383"/>
                  </a:lnTo>
                  <a:lnTo>
                    <a:pt x="647" y="384"/>
                  </a:lnTo>
                  <a:lnTo>
                    <a:pt x="646" y="384"/>
                  </a:lnTo>
                  <a:lnTo>
                    <a:pt x="646" y="385"/>
                  </a:lnTo>
                  <a:lnTo>
                    <a:pt x="646" y="386"/>
                  </a:lnTo>
                  <a:lnTo>
                    <a:pt x="647" y="387"/>
                  </a:lnTo>
                  <a:lnTo>
                    <a:pt x="646" y="387"/>
                  </a:lnTo>
                  <a:lnTo>
                    <a:pt x="645" y="387"/>
                  </a:lnTo>
                  <a:lnTo>
                    <a:pt x="645" y="386"/>
                  </a:lnTo>
                  <a:lnTo>
                    <a:pt x="644" y="386"/>
                  </a:lnTo>
                  <a:lnTo>
                    <a:pt x="644" y="387"/>
                  </a:lnTo>
                  <a:lnTo>
                    <a:pt x="643" y="387"/>
                  </a:lnTo>
                  <a:lnTo>
                    <a:pt x="642" y="387"/>
                  </a:lnTo>
                  <a:lnTo>
                    <a:pt x="642" y="388"/>
                  </a:lnTo>
                  <a:lnTo>
                    <a:pt x="642" y="389"/>
                  </a:lnTo>
                  <a:lnTo>
                    <a:pt x="641" y="390"/>
                  </a:lnTo>
                  <a:lnTo>
                    <a:pt x="641" y="391"/>
                  </a:lnTo>
                  <a:lnTo>
                    <a:pt x="641" y="392"/>
                  </a:lnTo>
                  <a:lnTo>
                    <a:pt x="642" y="392"/>
                  </a:lnTo>
                  <a:lnTo>
                    <a:pt x="642" y="393"/>
                  </a:lnTo>
                  <a:lnTo>
                    <a:pt x="643" y="393"/>
                  </a:lnTo>
                  <a:lnTo>
                    <a:pt x="644" y="393"/>
                  </a:lnTo>
                  <a:lnTo>
                    <a:pt x="645" y="394"/>
                  </a:lnTo>
                  <a:lnTo>
                    <a:pt x="646" y="394"/>
                  </a:lnTo>
                  <a:lnTo>
                    <a:pt x="646" y="393"/>
                  </a:lnTo>
                  <a:lnTo>
                    <a:pt x="646" y="392"/>
                  </a:lnTo>
                  <a:lnTo>
                    <a:pt x="646" y="391"/>
                  </a:lnTo>
                  <a:lnTo>
                    <a:pt x="647" y="391"/>
                  </a:lnTo>
                  <a:lnTo>
                    <a:pt x="647" y="392"/>
                  </a:lnTo>
                  <a:lnTo>
                    <a:pt x="648" y="392"/>
                  </a:lnTo>
                  <a:lnTo>
                    <a:pt x="649" y="393"/>
                  </a:lnTo>
                  <a:lnTo>
                    <a:pt x="649" y="394"/>
                  </a:lnTo>
                  <a:lnTo>
                    <a:pt x="650" y="395"/>
                  </a:lnTo>
                  <a:lnTo>
                    <a:pt x="651" y="395"/>
                  </a:lnTo>
                  <a:lnTo>
                    <a:pt x="652" y="395"/>
                  </a:lnTo>
                  <a:lnTo>
                    <a:pt x="653" y="395"/>
                  </a:lnTo>
                  <a:lnTo>
                    <a:pt x="653" y="396"/>
                  </a:lnTo>
                  <a:lnTo>
                    <a:pt x="653" y="397"/>
                  </a:lnTo>
                  <a:lnTo>
                    <a:pt x="653" y="398"/>
                  </a:lnTo>
                  <a:lnTo>
                    <a:pt x="653" y="399"/>
                  </a:lnTo>
                  <a:lnTo>
                    <a:pt x="653" y="399"/>
                  </a:lnTo>
                  <a:lnTo>
                    <a:pt x="652" y="399"/>
                  </a:lnTo>
                  <a:lnTo>
                    <a:pt x="653" y="400"/>
                  </a:lnTo>
                  <a:lnTo>
                    <a:pt x="653" y="401"/>
                  </a:lnTo>
                  <a:lnTo>
                    <a:pt x="652" y="402"/>
                  </a:lnTo>
                  <a:lnTo>
                    <a:pt x="651" y="404"/>
                  </a:lnTo>
                  <a:lnTo>
                    <a:pt x="651" y="405"/>
                  </a:lnTo>
                  <a:lnTo>
                    <a:pt x="651" y="406"/>
                  </a:lnTo>
                  <a:lnTo>
                    <a:pt x="651" y="407"/>
                  </a:lnTo>
                  <a:lnTo>
                    <a:pt x="652" y="408"/>
                  </a:lnTo>
                  <a:lnTo>
                    <a:pt x="651" y="408"/>
                  </a:lnTo>
                  <a:lnTo>
                    <a:pt x="650" y="408"/>
                  </a:lnTo>
                  <a:lnTo>
                    <a:pt x="649" y="408"/>
                  </a:lnTo>
                  <a:lnTo>
                    <a:pt x="649" y="409"/>
                  </a:lnTo>
                  <a:lnTo>
                    <a:pt x="650" y="409"/>
                  </a:lnTo>
                  <a:lnTo>
                    <a:pt x="651" y="409"/>
                  </a:lnTo>
                  <a:lnTo>
                    <a:pt x="652" y="409"/>
                  </a:lnTo>
                  <a:lnTo>
                    <a:pt x="653" y="409"/>
                  </a:lnTo>
                  <a:lnTo>
                    <a:pt x="653" y="408"/>
                  </a:lnTo>
                  <a:lnTo>
                    <a:pt x="654" y="407"/>
                  </a:lnTo>
                  <a:lnTo>
                    <a:pt x="656" y="406"/>
                  </a:lnTo>
                  <a:lnTo>
                    <a:pt x="656" y="406"/>
                  </a:lnTo>
                  <a:lnTo>
                    <a:pt x="657" y="407"/>
                  </a:lnTo>
                  <a:lnTo>
                    <a:pt x="656" y="408"/>
                  </a:lnTo>
                  <a:lnTo>
                    <a:pt x="657" y="410"/>
                  </a:lnTo>
                  <a:lnTo>
                    <a:pt x="657" y="411"/>
                  </a:lnTo>
                  <a:lnTo>
                    <a:pt x="658" y="411"/>
                  </a:lnTo>
                  <a:lnTo>
                    <a:pt x="659" y="411"/>
                  </a:lnTo>
                  <a:lnTo>
                    <a:pt x="659" y="410"/>
                  </a:lnTo>
                  <a:lnTo>
                    <a:pt x="660" y="410"/>
                  </a:lnTo>
                  <a:lnTo>
                    <a:pt x="661" y="410"/>
                  </a:lnTo>
                  <a:lnTo>
                    <a:pt x="662" y="410"/>
                  </a:lnTo>
                  <a:lnTo>
                    <a:pt x="663" y="411"/>
                  </a:lnTo>
                  <a:lnTo>
                    <a:pt x="664" y="411"/>
                  </a:lnTo>
                  <a:lnTo>
                    <a:pt x="664" y="412"/>
                  </a:lnTo>
                  <a:lnTo>
                    <a:pt x="665" y="413"/>
                  </a:lnTo>
                  <a:lnTo>
                    <a:pt x="665" y="414"/>
                  </a:lnTo>
                  <a:lnTo>
                    <a:pt x="666" y="414"/>
                  </a:lnTo>
                  <a:lnTo>
                    <a:pt x="666" y="415"/>
                  </a:lnTo>
                  <a:lnTo>
                    <a:pt x="666" y="416"/>
                  </a:lnTo>
                  <a:lnTo>
                    <a:pt x="666" y="417"/>
                  </a:lnTo>
                  <a:lnTo>
                    <a:pt x="665" y="417"/>
                  </a:lnTo>
                  <a:lnTo>
                    <a:pt x="663" y="417"/>
                  </a:lnTo>
                  <a:lnTo>
                    <a:pt x="662" y="418"/>
                  </a:lnTo>
                  <a:lnTo>
                    <a:pt x="663" y="419"/>
                  </a:lnTo>
                  <a:lnTo>
                    <a:pt x="664" y="419"/>
                  </a:lnTo>
                  <a:lnTo>
                    <a:pt x="665" y="420"/>
                  </a:lnTo>
                  <a:lnTo>
                    <a:pt x="666" y="420"/>
                  </a:lnTo>
                  <a:lnTo>
                    <a:pt x="666" y="421"/>
                  </a:lnTo>
                  <a:lnTo>
                    <a:pt x="666" y="422"/>
                  </a:lnTo>
                  <a:lnTo>
                    <a:pt x="665" y="422"/>
                  </a:lnTo>
                  <a:lnTo>
                    <a:pt x="664" y="422"/>
                  </a:lnTo>
                  <a:lnTo>
                    <a:pt x="663" y="422"/>
                  </a:lnTo>
                  <a:lnTo>
                    <a:pt x="663" y="423"/>
                  </a:lnTo>
                  <a:lnTo>
                    <a:pt x="664" y="423"/>
                  </a:lnTo>
                  <a:lnTo>
                    <a:pt x="664" y="424"/>
                  </a:lnTo>
                  <a:lnTo>
                    <a:pt x="665" y="424"/>
                  </a:lnTo>
                  <a:lnTo>
                    <a:pt x="666" y="423"/>
                  </a:lnTo>
                  <a:lnTo>
                    <a:pt x="666" y="422"/>
                  </a:lnTo>
                  <a:lnTo>
                    <a:pt x="667" y="422"/>
                  </a:lnTo>
                  <a:lnTo>
                    <a:pt x="668" y="423"/>
                  </a:lnTo>
                  <a:lnTo>
                    <a:pt x="667" y="424"/>
                  </a:lnTo>
                  <a:lnTo>
                    <a:pt x="667" y="425"/>
                  </a:lnTo>
                  <a:lnTo>
                    <a:pt x="666" y="426"/>
                  </a:lnTo>
                  <a:lnTo>
                    <a:pt x="665" y="427"/>
                  </a:lnTo>
                  <a:lnTo>
                    <a:pt x="664" y="426"/>
                  </a:lnTo>
                  <a:lnTo>
                    <a:pt x="664" y="427"/>
                  </a:lnTo>
                  <a:lnTo>
                    <a:pt x="664" y="428"/>
                  </a:lnTo>
                  <a:lnTo>
                    <a:pt x="665" y="429"/>
                  </a:lnTo>
                  <a:lnTo>
                    <a:pt x="665" y="430"/>
                  </a:lnTo>
                  <a:lnTo>
                    <a:pt x="666" y="430"/>
                  </a:lnTo>
                  <a:lnTo>
                    <a:pt x="666" y="431"/>
                  </a:lnTo>
                  <a:lnTo>
                    <a:pt x="665" y="431"/>
                  </a:lnTo>
                  <a:lnTo>
                    <a:pt x="664" y="431"/>
                  </a:lnTo>
                  <a:lnTo>
                    <a:pt x="663" y="432"/>
                  </a:lnTo>
                  <a:lnTo>
                    <a:pt x="664" y="433"/>
                  </a:lnTo>
                  <a:lnTo>
                    <a:pt x="664" y="434"/>
                  </a:lnTo>
                  <a:lnTo>
                    <a:pt x="665" y="435"/>
                  </a:lnTo>
                  <a:lnTo>
                    <a:pt x="666" y="435"/>
                  </a:lnTo>
                  <a:lnTo>
                    <a:pt x="667" y="435"/>
                  </a:lnTo>
                  <a:lnTo>
                    <a:pt x="667" y="436"/>
                  </a:lnTo>
                  <a:lnTo>
                    <a:pt x="666" y="437"/>
                  </a:lnTo>
                  <a:lnTo>
                    <a:pt x="665" y="437"/>
                  </a:lnTo>
                  <a:lnTo>
                    <a:pt x="664" y="438"/>
                  </a:lnTo>
                  <a:lnTo>
                    <a:pt x="664" y="439"/>
                  </a:lnTo>
                  <a:lnTo>
                    <a:pt x="665" y="440"/>
                  </a:lnTo>
                  <a:lnTo>
                    <a:pt x="666" y="440"/>
                  </a:lnTo>
                  <a:lnTo>
                    <a:pt x="666" y="441"/>
                  </a:lnTo>
                  <a:lnTo>
                    <a:pt x="665" y="441"/>
                  </a:lnTo>
                  <a:lnTo>
                    <a:pt x="664" y="441"/>
                  </a:lnTo>
                  <a:lnTo>
                    <a:pt x="663" y="440"/>
                  </a:lnTo>
                  <a:lnTo>
                    <a:pt x="662" y="440"/>
                  </a:lnTo>
                  <a:lnTo>
                    <a:pt x="662" y="441"/>
                  </a:lnTo>
                  <a:lnTo>
                    <a:pt x="663" y="442"/>
                  </a:lnTo>
                  <a:lnTo>
                    <a:pt x="664" y="443"/>
                  </a:lnTo>
                  <a:lnTo>
                    <a:pt x="665" y="443"/>
                  </a:lnTo>
                  <a:lnTo>
                    <a:pt x="666" y="443"/>
                  </a:lnTo>
                  <a:lnTo>
                    <a:pt x="667" y="443"/>
                  </a:lnTo>
                  <a:lnTo>
                    <a:pt x="668" y="443"/>
                  </a:lnTo>
                  <a:lnTo>
                    <a:pt x="669" y="443"/>
                  </a:lnTo>
                  <a:lnTo>
                    <a:pt x="670" y="443"/>
                  </a:lnTo>
                  <a:lnTo>
                    <a:pt x="670" y="444"/>
                  </a:lnTo>
                  <a:lnTo>
                    <a:pt x="669" y="444"/>
                  </a:lnTo>
                  <a:lnTo>
                    <a:pt x="669" y="445"/>
                  </a:lnTo>
                  <a:lnTo>
                    <a:pt x="669" y="446"/>
                  </a:lnTo>
                  <a:lnTo>
                    <a:pt x="668" y="446"/>
                  </a:lnTo>
                  <a:lnTo>
                    <a:pt x="667" y="446"/>
                  </a:lnTo>
                  <a:lnTo>
                    <a:pt x="666" y="446"/>
                  </a:lnTo>
                  <a:lnTo>
                    <a:pt x="665" y="447"/>
                  </a:lnTo>
                  <a:lnTo>
                    <a:pt x="664" y="447"/>
                  </a:lnTo>
                  <a:lnTo>
                    <a:pt x="663" y="447"/>
                  </a:lnTo>
                  <a:lnTo>
                    <a:pt x="662" y="447"/>
                  </a:lnTo>
                  <a:lnTo>
                    <a:pt x="662" y="447"/>
                  </a:lnTo>
                  <a:lnTo>
                    <a:pt x="662" y="448"/>
                  </a:lnTo>
                  <a:lnTo>
                    <a:pt x="663" y="448"/>
                  </a:lnTo>
                  <a:lnTo>
                    <a:pt x="665" y="448"/>
                  </a:lnTo>
                  <a:lnTo>
                    <a:pt x="666" y="448"/>
                  </a:lnTo>
                  <a:lnTo>
                    <a:pt x="667" y="448"/>
                  </a:lnTo>
                  <a:lnTo>
                    <a:pt x="668" y="448"/>
                  </a:lnTo>
                  <a:lnTo>
                    <a:pt x="669" y="449"/>
                  </a:lnTo>
                  <a:lnTo>
                    <a:pt x="669" y="450"/>
                  </a:lnTo>
                  <a:lnTo>
                    <a:pt x="668" y="450"/>
                  </a:lnTo>
                  <a:lnTo>
                    <a:pt x="668" y="451"/>
                  </a:lnTo>
                  <a:lnTo>
                    <a:pt x="668" y="452"/>
                  </a:lnTo>
                  <a:lnTo>
                    <a:pt x="669" y="452"/>
                  </a:lnTo>
                  <a:lnTo>
                    <a:pt x="669" y="451"/>
                  </a:lnTo>
                  <a:lnTo>
                    <a:pt x="670" y="450"/>
                  </a:lnTo>
                  <a:lnTo>
                    <a:pt x="671" y="450"/>
                  </a:lnTo>
                  <a:lnTo>
                    <a:pt x="671" y="451"/>
                  </a:lnTo>
                  <a:lnTo>
                    <a:pt x="671" y="452"/>
                  </a:lnTo>
                  <a:lnTo>
                    <a:pt x="670" y="453"/>
                  </a:lnTo>
                  <a:lnTo>
                    <a:pt x="670" y="454"/>
                  </a:lnTo>
                  <a:lnTo>
                    <a:pt x="670" y="455"/>
                  </a:lnTo>
                  <a:lnTo>
                    <a:pt x="671" y="455"/>
                  </a:lnTo>
                  <a:lnTo>
                    <a:pt x="672" y="454"/>
                  </a:lnTo>
                  <a:lnTo>
                    <a:pt x="673" y="454"/>
                  </a:lnTo>
                  <a:lnTo>
                    <a:pt x="672" y="455"/>
                  </a:lnTo>
                  <a:lnTo>
                    <a:pt x="671" y="456"/>
                  </a:lnTo>
                  <a:lnTo>
                    <a:pt x="670" y="456"/>
                  </a:lnTo>
                  <a:lnTo>
                    <a:pt x="669" y="456"/>
                  </a:lnTo>
                  <a:lnTo>
                    <a:pt x="668" y="456"/>
                  </a:lnTo>
                  <a:lnTo>
                    <a:pt x="668" y="457"/>
                  </a:lnTo>
                  <a:lnTo>
                    <a:pt x="668" y="458"/>
                  </a:lnTo>
                  <a:lnTo>
                    <a:pt x="669" y="458"/>
                  </a:lnTo>
                  <a:lnTo>
                    <a:pt x="670" y="458"/>
                  </a:lnTo>
                  <a:lnTo>
                    <a:pt x="671" y="458"/>
                  </a:lnTo>
                  <a:lnTo>
                    <a:pt x="672" y="458"/>
                  </a:lnTo>
                  <a:lnTo>
                    <a:pt x="673" y="458"/>
                  </a:lnTo>
                  <a:lnTo>
                    <a:pt x="674" y="458"/>
                  </a:lnTo>
                  <a:lnTo>
                    <a:pt x="674" y="459"/>
                  </a:lnTo>
                  <a:lnTo>
                    <a:pt x="674" y="460"/>
                  </a:lnTo>
                  <a:lnTo>
                    <a:pt x="674" y="462"/>
                  </a:lnTo>
                  <a:lnTo>
                    <a:pt x="673" y="462"/>
                  </a:lnTo>
                  <a:lnTo>
                    <a:pt x="673" y="463"/>
                  </a:lnTo>
                  <a:lnTo>
                    <a:pt x="672" y="463"/>
                  </a:lnTo>
                  <a:lnTo>
                    <a:pt x="671" y="463"/>
                  </a:lnTo>
                  <a:lnTo>
                    <a:pt x="670" y="464"/>
                  </a:lnTo>
                  <a:lnTo>
                    <a:pt x="671" y="465"/>
                  </a:lnTo>
                  <a:lnTo>
                    <a:pt x="671" y="466"/>
                  </a:lnTo>
                  <a:lnTo>
                    <a:pt x="671" y="467"/>
                  </a:lnTo>
                  <a:lnTo>
                    <a:pt x="670" y="467"/>
                  </a:lnTo>
                  <a:lnTo>
                    <a:pt x="669" y="466"/>
                  </a:lnTo>
                  <a:lnTo>
                    <a:pt x="668" y="466"/>
                  </a:lnTo>
                  <a:lnTo>
                    <a:pt x="668" y="467"/>
                  </a:lnTo>
                  <a:lnTo>
                    <a:pt x="669" y="468"/>
                  </a:lnTo>
                  <a:lnTo>
                    <a:pt x="669" y="469"/>
                  </a:lnTo>
                  <a:lnTo>
                    <a:pt x="669" y="470"/>
                  </a:lnTo>
                  <a:lnTo>
                    <a:pt x="669" y="471"/>
                  </a:lnTo>
                  <a:lnTo>
                    <a:pt x="670" y="471"/>
                  </a:lnTo>
                  <a:lnTo>
                    <a:pt x="671" y="471"/>
                  </a:lnTo>
                  <a:lnTo>
                    <a:pt x="672" y="471"/>
                  </a:lnTo>
                  <a:lnTo>
                    <a:pt x="672" y="472"/>
                  </a:lnTo>
                  <a:lnTo>
                    <a:pt x="671" y="472"/>
                  </a:lnTo>
                  <a:lnTo>
                    <a:pt x="670" y="472"/>
                  </a:lnTo>
                  <a:lnTo>
                    <a:pt x="669" y="472"/>
                  </a:lnTo>
                  <a:lnTo>
                    <a:pt x="668" y="472"/>
                  </a:lnTo>
                  <a:lnTo>
                    <a:pt x="668" y="473"/>
                  </a:lnTo>
                  <a:lnTo>
                    <a:pt x="668" y="474"/>
                  </a:lnTo>
                  <a:lnTo>
                    <a:pt x="669" y="474"/>
                  </a:lnTo>
                  <a:lnTo>
                    <a:pt x="669" y="475"/>
                  </a:lnTo>
                  <a:lnTo>
                    <a:pt x="670" y="475"/>
                  </a:lnTo>
                  <a:lnTo>
                    <a:pt x="670" y="476"/>
                  </a:lnTo>
                  <a:lnTo>
                    <a:pt x="670" y="477"/>
                  </a:lnTo>
                  <a:lnTo>
                    <a:pt x="669" y="477"/>
                  </a:lnTo>
                  <a:lnTo>
                    <a:pt x="668" y="477"/>
                  </a:lnTo>
                  <a:lnTo>
                    <a:pt x="667" y="477"/>
                  </a:lnTo>
                  <a:lnTo>
                    <a:pt x="667" y="478"/>
                  </a:lnTo>
                  <a:lnTo>
                    <a:pt x="667" y="479"/>
                  </a:lnTo>
                  <a:lnTo>
                    <a:pt x="666" y="478"/>
                  </a:lnTo>
                  <a:lnTo>
                    <a:pt x="665" y="478"/>
                  </a:lnTo>
                  <a:lnTo>
                    <a:pt x="665" y="479"/>
                  </a:lnTo>
                  <a:lnTo>
                    <a:pt x="666" y="479"/>
                  </a:lnTo>
                  <a:lnTo>
                    <a:pt x="666" y="480"/>
                  </a:lnTo>
                  <a:lnTo>
                    <a:pt x="666" y="481"/>
                  </a:lnTo>
                  <a:lnTo>
                    <a:pt x="665" y="482"/>
                  </a:lnTo>
                  <a:lnTo>
                    <a:pt x="665" y="483"/>
                  </a:lnTo>
                  <a:lnTo>
                    <a:pt x="666" y="483"/>
                  </a:lnTo>
                  <a:lnTo>
                    <a:pt x="667" y="483"/>
                  </a:lnTo>
                  <a:lnTo>
                    <a:pt x="668" y="484"/>
                  </a:lnTo>
                  <a:lnTo>
                    <a:pt x="668" y="485"/>
                  </a:lnTo>
                  <a:lnTo>
                    <a:pt x="669" y="485"/>
                  </a:lnTo>
                  <a:lnTo>
                    <a:pt x="669" y="486"/>
                  </a:lnTo>
                  <a:lnTo>
                    <a:pt x="670" y="486"/>
                  </a:lnTo>
                  <a:lnTo>
                    <a:pt x="671" y="486"/>
                  </a:lnTo>
                  <a:lnTo>
                    <a:pt x="671" y="487"/>
                  </a:lnTo>
                  <a:lnTo>
                    <a:pt x="671" y="488"/>
                  </a:lnTo>
                  <a:lnTo>
                    <a:pt x="672" y="488"/>
                  </a:lnTo>
                  <a:lnTo>
                    <a:pt x="672" y="487"/>
                  </a:lnTo>
                  <a:lnTo>
                    <a:pt x="672" y="486"/>
                  </a:lnTo>
                  <a:lnTo>
                    <a:pt x="672" y="485"/>
                  </a:lnTo>
                  <a:lnTo>
                    <a:pt x="673" y="485"/>
                  </a:lnTo>
                  <a:lnTo>
                    <a:pt x="673" y="486"/>
                  </a:lnTo>
                  <a:lnTo>
                    <a:pt x="673" y="487"/>
                  </a:lnTo>
                  <a:lnTo>
                    <a:pt x="674" y="487"/>
                  </a:lnTo>
                  <a:lnTo>
                    <a:pt x="674" y="488"/>
                  </a:lnTo>
                  <a:lnTo>
                    <a:pt x="674" y="489"/>
                  </a:lnTo>
                  <a:lnTo>
                    <a:pt x="674" y="490"/>
                  </a:lnTo>
                  <a:lnTo>
                    <a:pt x="674" y="491"/>
                  </a:lnTo>
                  <a:lnTo>
                    <a:pt x="674" y="492"/>
                  </a:lnTo>
                  <a:lnTo>
                    <a:pt x="675" y="492"/>
                  </a:lnTo>
                  <a:lnTo>
                    <a:pt x="676" y="492"/>
                  </a:lnTo>
                  <a:lnTo>
                    <a:pt x="676" y="493"/>
                  </a:lnTo>
                  <a:lnTo>
                    <a:pt x="677" y="494"/>
                  </a:lnTo>
                  <a:lnTo>
                    <a:pt x="677" y="495"/>
                  </a:lnTo>
                  <a:lnTo>
                    <a:pt x="676" y="496"/>
                  </a:lnTo>
                  <a:lnTo>
                    <a:pt x="676" y="497"/>
                  </a:lnTo>
                  <a:lnTo>
                    <a:pt x="675" y="498"/>
                  </a:lnTo>
                  <a:lnTo>
                    <a:pt x="675" y="499"/>
                  </a:lnTo>
                  <a:lnTo>
                    <a:pt x="676" y="500"/>
                  </a:lnTo>
                  <a:lnTo>
                    <a:pt x="677" y="501"/>
                  </a:lnTo>
                  <a:lnTo>
                    <a:pt x="678" y="502"/>
                  </a:lnTo>
                  <a:lnTo>
                    <a:pt x="679" y="503"/>
                  </a:lnTo>
                  <a:lnTo>
                    <a:pt x="678" y="503"/>
                  </a:lnTo>
                  <a:lnTo>
                    <a:pt x="678" y="504"/>
                  </a:lnTo>
                  <a:lnTo>
                    <a:pt x="677" y="504"/>
                  </a:lnTo>
                  <a:lnTo>
                    <a:pt x="676" y="504"/>
                  </a:lnTo>
                  <a:lnTo>
                    <a:pt x="676" y="503"/>
                  </a:lnTo>
                  <a:lnTo>
                    <a:pt x="675" y="502"/>
                  </a:lnTo>
                  <a:lnTo>
                    <a:pt x="674" y="502"/>
                  </a:lnTo>
                  <a:lnTo>
                    <a:pt x="674" y="503"/>
                  </a:lnTo>
                  <a:lnTo>
                    <a:pt x="674" y="504"/>
                  </a:lnTo>
                  <a:lnTo>
                    <a:pt x="675" y="504"/>
                  </a:lnTo>
                  <a:lnTo>
                    <a:pt x="675" y="505"/>
                  </a:lnTo>
                  <a:lnTo>
                    <a:pt x="676" y="505"/>
                  </a:lnTo>
                  <a:lnTo>
                    <a:pt x="677" y="505"/>
                  </a:lnTo>
                  <a:lnTo>
                    <a:pt x="678" y="505"/>
                  </a:lnTo>
                  <a:lnTo>
                    <a:pt x="679" y="506"/>
                  </a:lnTo>
                  <a:lnTo>
                    <a:pt x="680" y="506"/>
                  </a:lnTo>
                  <a:lnTo>
                    <a:pt x="680" y="507"/>
                  </a:lnTo>
                  <a:lnTo>
                    <a:pt x="681" y="508"/>
                  </a:lnTo>
                  <a:lnTo>
                    <a:pt x="680" y="508"/>
                  </a:lnTo>
                  <a:lnTo>
                    <a:pt x="680" y="509"/>
                  </a:lnTo>
                  <a:lnTo>
                    <a:pt x="679" y="509"/>
                  </a:lnTo>
                  <a:lnTo>
                    <a:pt x="678" y="510"/>
                  </a:lnTo>
                  <a:lnTo>
                    <a:pt x="677" y="511"/>
                  </a:lnTo>
                  <a:lnTo>
                    <a:pt x="676" y="512"/>
                  </a:lnTo>
                  <a:lnTo>
                    <a:pt x="675" y="512"/>
                  </a:lnTo>
                  <a:lnTo>
                    <a:pt x="674" y="513"/>
                  </a:lnTo>
                  <a:lnTo>
                    <a:pt x="673" y="513"/>
                  </a:lnTo>
                  <a:lnTo>
                    <a:pt x="672" y="513"/>
                  </a:lnTo>
                  <a:lnTo>
                    <a:pt x="672" y="514"/>
                  </a:lnTo>
                  <a:lnTo>
                    <a:pt x="673" y="514"/>
                  </a:lnTo>
                  <a:lnTo>
                    <a:pt x="674" y="515"/>
                  </a:lnTo>
                  <a:lnTo>
                    <a:pt x="675" y="515"/>
                  </a:lnTo>
                  <a:lnTo>
                    <a:pt x="676" y="515"/>
                  </a:lnTo>
                  <a:lnTo>
                    <a:pt x="676" y="516"/>
                  </a:lnTo>
                  <a:lnTo>
                    <a:pt x="675" y="517"/>
                  </a:lnTo>
                  <a:lnTo>
                    <a:pt x="675" y="518"/>
                  </a:lnTo>
                  <a:lnTo>
                    <a:pt x="674" y="518"/>
                  </a:lnTo>
                  <a:lnTo>
                    <a:pt x="673" y="518"/>
                  </a:lnTo>
                  <a:lnTo>
                    <a:pt x="672" y="517"/>
                  </a:lnTo>
                  <a:lnTo>
                    <a:pt x="672" y="516"/>
                  </a:lnTo>
                  <a:lnTo>
                    <a:pt x="672" y="515"/>
                  </a:lnTo>
                  <a:lnTo>
                    <a:pt x="671" y="515"/>
                  </a:lnTo>
                  <a:lnTo>
                    <a:pt x="670" y="515"/>
                  </a:lnTo>
                  <a:lnTo>
                    <a:pt x="670" y="516"/>
                  </a:lnTo>
                  <a:lnTo>
                    <a:pt x="669" y="517"/>
                  </a:lnTo>
                  <a:lnTo>
                    <a:pt x="669" y="518"/>
                  </a:lnTo>
                  <a:lnTo>
                    <a:pt x="669" y="519"/>
                  </a:lnTo>
                  <a:lnTo>
                    <a:pt x="670" y="520"/>
                  </a:lnTo>
                  <a:lnTo>
                    <a:pt x="670" y="521"/>
                  </a:lnTo>
                  <a:lnTo>
                    <a:pt x="671" y="521"/>
                  </a:lnTo>
                  <a:lnTo>
                    <a:pt x="672" y="522"/>
                  </a:lnTo>
                  <a:lnTo>
                    <a:pt x="672" y="523"/>
                  </a:lnTo>
                  <a:lnTo>
                    <a:pt x="672" y="524"/>
                  </a:lnTo>
                  <a:lnTo>
                    <a:pt x="672" y="525"/>
                  </a:lnTo>
                  <a:lnTo>
                    <a:pt x="673" y="525"/>
                  </a:lnTo>
                  <a:lnTo>
                    <a:pt x="673" y="526"/>
                  </a:lnTo>
                  <a:lnTo>
                    <a:pt x="674" y="526"/>
                  </a:lnTo>
                  <a:lnTo>
                    <a:pt x="675" y="527"/>
                  </a:lnTo>
                  <a:lnTo>
                    <a:pt x="675" y="528"/>
                  </a:lnTo>
                  <a:lnTo>
                    <a:pt x="676" y="529"/>
                  </a:lnTo>
                  <a:lnTo>
                    <a:pt x="677" y="530"/>
                  </a:lnTo>
                  <a:lnTo>
                    <a:pt x="678" y="530"/>
                  </a:lnTo>
                  <a:lnTo>
                    <a:pt x="679" y="531"/>
                  </a:lnTo>
                  <a:lnTo>
                    <a:pt x="679" y="532"/>
                  </a:lnTo>
                  <a:lnTo>
                    <a:pt x="680" y="532"/>
                  </a:lnTo>
                  <a:lnTo>
                    <a:pt x="681" y="533"/>
                  </a:lnTo>
                  <a:lnTo>
                    <a:pt x="681" y="534"/>
                  </a:lnTo>
                  <a:lnTo>
                    <a:pt x="682" y="535"/>
                  </a:lnTo>
                  <a:lnTo>
                    <a:pt x="682" y="536"/>
                  </a:lnTo>
                  <a:lnTo>
                    <a:pt x="683" y="537"/>
                  </a:lnTo>
                  <a:lnTo>
                    <a:pt x="682" y="538"/>
                  </a:lnTo>
                  <a:lnTo>
                    <a:pt x="680" y="539"/>
                  </a:lnTo>
                  <a:lnTo>
                    <a:pt x="679" y="539"/>
                  </a:lnTo>
                  <a:lnTo>
                    <a:pt x="678" y="541"/>
                  </a:lnTo>
                  <a:lnTo>
                    <a:pt x="672" y="544"/>
                  </a:lnTo>
                  <a:lnTo>
                    <a:pt x="670" y="545"/>
                  </a:lnTo>
                  <a:lnTo>
                    <a:pt x="670" y="546"/>
                  </a:lnTo>
                  <a:lnTo>
                    <a:pt x="667" y="547"/>
                  </a:lnTo>
                  <a:lnTo>
                    <a:pt x="667" y="548"/>
                  </a:lnTo>
                  <a:lnTo>
                    <a:pt x="666" y="548"/>
                  </a:lnTo>
                  <a:lnTo>
                    <a:pt x="665" y="549"/>
                  </a:lnTo>
                  <a:lnTo>
                    <a:pt x="664" y="549"/>
                  </a:lnTo>
                  <a:lnTo>
                    <a:pt x="663" y="550"/>
                  </a:lnTo>
                  <a:lnTo>
                    <a:pt x="662" y="551"/>
                  </a:lnTo>
                  <a:lnTo>
                    <a:pt x="660" y="552"/>
                  </a:lnTo>
                  <a:lnTo>
                    <a:pt x="658" y="554"/>
                  </a:lnTo>
                  <a:lnTo>
                    <a:pt x="657" y="555"/>
                  </a:lnTo>
                  <a:lnTo>
                    <a:pt x="651" y="559"/>
                  </a:lnTo>
                  <a:lnTo>
                    <a:pt x="649" y="561"/>
                  </a:lnTo>
                  <a:lnTo>
                    <a:pt x="647" y="562"/>
                  </a:lnTo>
                  <a:lnTo>
                    <a:pt x="645" y="564"/>
                  </a:lnTo>
                  <a:lnTo>
                    <a:pt x="639" y="568"/>
                  </a:lnTo>
                  <a:lnTo>
                    <a:pt x="638" y="569"/>
                  </a:lnTo>
                  <a:lnTo>
                    <a:pt x="635" y="571"/>
                  </a:lnTo>
                  <a:lnTo>
                    <a:pt x="634" y="572"/>
                  </a:lnTo>
                  <a:lnTo>
                    <a:pt x="633" y="573"/>
                  </a:lnTo>
                  <a:lnTo>
                    <a:pt x="632" y="573"/>
                  </a:lnTo>
                  <a:lnTo>
                    <a:pt x="629" y="575"/>
                  </a:lnTo>
                  <a:lnTo>
                    <a:pt x="626" y="577"/>
                  </a:lnTo>
                  <a:lnTo>
                    <a:pt x="626" y="578"/>
                  </a:lnTo>
                  <a:lnTo>
                    <a:pt x="625" y="578"/>
                  </a:lnTo>
                  <a:lnTo>
                    <a:pt x="624" y="579"/>
                  </a:lnTo>
                  <a:lnTo>
                    <a:pt x="623" y="579"/>
                  </a:lnTo>
                  <a:lnTo>
                    <a:pt x="619" y="582"/>
                  </a:lnTo>
                  <a:lnTo>
                    <a:pt x="618" y="582"/>
                  </a:lnTo>
                  <a:lnTo>
                    <a:pt x="618" y="583"/>
                  </a:lnTo>
                  <a:lnTo>
                    <a:pt x="618" y="584"/>
                  </a:lnTo>
                  <a:lnTo>
                    <a:pt x="618" y="585"/>
                  </a:lnTo>
                  <a:lnTo>
                    <a:pt x="617" y="586"/>
                  </a:lnTo>
                  <a:lnTo>
                    <a:pt x="616" y="588"/>
                  </a:lnTo>
                  <a:lnTo>
                    <a:pt x="616" y="590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5" y="593"/>
                  </a:lnTo>
                  <a:lnTo>
                    <a:pt x="614" y="593"/>
                  </a:lnTo>
                  <a:lnTo>
                    <a:pt x="614" y="592"/>
                  </a:lnTo>
                  <a:lnTo>
                    <a:pt x="614" y="591"/>
                  </a:lnTo>
                  <a:lnTo>
                    <a:pt x="613" y="591"/>
                  </a:lnTo>
                  <a:lnTo>
                    <a:pt x="613" y="592"/>
                  </a:lnTo>
                  <a:lnTo>
                    <a:pt x="612" y="591"/>
                  </a:lnTo>
                  <a:lnTo>
                    <a:pt x="611" y="591"/>
                  </a:lnTo>
                  <a:lnTo>
                    <a:pt x="611" y="590"/>
                  </a:lnTo>
                  <a:lnTo>
                    <a:pt x="611" y="589"/>
                  </a:lnTo>
                  <a:lnTo>
                    <a:pt x="610" y="589"/>
                  </a:lnTo>
                  <a:lnTo>
                    <a:pt x="610" y="590"/>
                  </a:lnTo>
                  <a:lnTo>
                    <a:pt x="609" y="590"/>
                  </a:lnTo>
                  <a:lnTo>
                    <a:pt x="609" y="589"/>
                  </a:lnTo>
                  <a:lnTo>
                    <a:pt x="608" y="589"/>
                  </a:lnTo>
                  <a:lnTo>
                    <a:pt x="608" y="588"/>
                  </a:lnTo>
                  <a:lnTo>
                    <a:pt x="608" y="587"/>
                  </a:lnTo>
                  <a:lnTo>
                    <a:pt x="608" y="587"/>
                  </a:lnTo>
                  <a:lnTo>
                    <a:pt x="607" y="587"/>
                  </a:lnTo>
                  <a:lnTo>
                    <a:pt x="607" y="586"/>
                  </a:lnTo>
                  <a:lnTo>
                    <a:pt x="606" y="586"/>
                  </a:lnTo>
                  <a:lnTo>
                    <a:pt x="606" y="585"/>
                  </a:lnTo>
                  <a:lnTo>
                    <a:pt x="605" y="585"/>
                  </a:lnTo>
                  <a:lnTo>
                    <a:pt x="605" y="584"/>
                  </a:lnTo>
                  <a:lnTo>
                    <a:pt x="605" y="585"/>
                  </a:lnTo>
                  <a:lnTo>
                    <a:pt x="604" y="585"/>
                  </a:lnTo>
                  <a:lnTo>
                    <a:pt x="604" y="584"/>
                  </a:lnTo>
                  <a:lnTo>
                    <a:pt x="604" y="583"/>
                  </a:lnTo>
                  <a:lnTo>
                    <a:pt x="603" y="583"/>
                  </a:lnTo>
                  <a:lnTo>
                    <a:pt x="603" y="582"/>
                  </a:lnTo>
                  <a:lnTo>
                    <a:pt x="602" y="582"/>
                  </a:lnTo>
                  <a:lnTo>
                    <a:pt x="602" y="581"/>
                  </a:lnTo>
                  <a:lnTo>
                    <a:pt x="601" y="581"/>
                  </a:lnTo>
                  <a:lnTo>
                    <a:pt x="600" y="581"/>
                  </a:lnTo>
                  <a:lnTo>
                    <a:pt x="599" y="581"/>
                  </a:lnTo>
                  <a:lnTo>
                    <a:pt x="598" y="581"/>
                  </a:lnTo>
                  <a:lnTo>
                    <a:pt x="597" y="581"/>
                  </a:lnTo>
                  <a:lnTo>
                    <a:pt x="597" y="582"/>
                  </a:lnTo>
                  <a:lnTo>
                    <a:pt x="596" y="582"/>
                  </a:lnTo>
                  <a:lnTo>
                    <a:pt x="595" y="582"/>
                  </a:lnTo>
                  <a:lnTo>
                    <a:pt x="595" y="583"/>
                  </a:lnTo>
                  <a:lnTo>
                    <a:pt x="594" y="583"/>
                  </a:lnTo>
                  <a:lnTo>
                    <a:pt x="594" y="584"/>
                  </a:lnTo>
                  <a:lnTo>
                    <a:pt x="595" y="583"/>
                  </a:lnTo>
                  <a:lnTo>
                    <a:pt x="595" y="584"/>
                  </a:lnTo>
                  <a:lnTo>
                    <a:pt x="594" y="584"/>
                  </a:lnTo>
                  <a:lnTo>
                    <a:pt x="593" y="584"/>
                  </a:lnTo>
                  <a:lnTo>
                    <a:pt x="592" y="584"/>
                  </a:lnTo>
                  <a:lnTo>
                    <a:pt x="592" y="583"/>
                  </a:lnTo>
                  <a:lnTo>
                    <a:pt x="591" y="583"/>
                  </a:lnTo>
                  <a:lnTo>
                    <a:pt x="591" y="582"/>
                  </a:lnTo>
                  <a:lnTo>
                    <a:pt x="590" y="582"/>
                  </a:lnTo>
                  <a:lnTo>
                    <a:pt x="590" y="581"/>
                  </a:lnTo>
                  <a:lnTo>
                    <a:pt x="589" y="581"/>
                  </a:lnTo>
                  <a:lnTo>
                    <a:pt x="589" y="580"/>
                  </a:lnTo>
                  <a:lnTo>
                    <a:pt x="589" y="581"/>
                  </a:lnTo>
                  <a:lnTo>
                    <a:pt x="588" y="581"/>
                  </a:lnTo>
                  <a:lnTo>
                    <a:pt x="587" y="581"/>
                  </a:lnTo>
                  <a:lnTo>
                    <a:pt x="587" y="580"/>
                  </a:lnTo>
                  <a:lnTo>
                    <a:pt x="587" y="581"/>
                  </a:lnTo>
                  <a:lnTo>
                    <a:pt x="586" y="581"/>
                  </a:lnTo>
                  <a:lnTo>
                    <a:pt x="586" y="580"/>
                  </a:lnTo>
                  <a:lnTo>
                    <a:pt x="586" y="579"/>
                  </a:lnTo>
                  <a:lnTo>
                    <a:pt x="586" y="580"/>
                  </a:lnTo>
                  <a:lnTo>
                    <a:pt x="585" y="580"/>
                  </a:lnTo>
                  <a:lnTo>
                    <a:pt x="585" y="579"/>
                  </a:lnTo>
                  <a:lnTo>
                    <a:pt x="584" y="579"/>
                  </a:lnTo>
                  <a:lnTo>
                    <a:pt x="584" y="578"/>
                  </a:lnTo>
                  <a:lnTo>
                    <a:pt x="584" y="577"/>
                  </a:lnTo>
                  <a:lnTo>
                    <a:pt x="584" y="576"/>
                  </a:lnTo>
                  <a:lnTo>
                    <a:pt x="584" y="575"/>
                  </a:lnTo>
                  <a:lnTo>
                    <a:pt x="583" y="575"/>
                  </a:lnTo>
                  <a:lnTo>
                    <a:pt x="582" y="575"/>
                  </a:lnTo>
                  <a:lnTo>
                    <a:pt x="583" y="575"/>
                  </a:lnTo>
                  <a:lnTo>
                    <a:pt x="582" y="575"/>
                  </a:lnTo>
                  <a:lnTo>
                    <a:pt x="581" y="575"/>
                  </a:lnTo>
                  <a:lnTo>
                    <a:pt x="580" y="575"/>
                  </a:lnTo>
                  <a:lnTo>
                    <a:pt x="579" y="575"/>
                  </a:lnTo>
                  <a:lnTo>
                    <a:pt x="579" y="574"/>
                  </a:lnTo>
                  <a:lnTo>
                    <a:pt x="579" y="573"/>
                  </a:lnTo>
                  <a:lnTo>
                    <a:pt x="578" y="573"/>
                  </a:lnTo>
                  <a:lnTo>
                    <a:pt x="578" y="572"/>
                  </a:lnTo>
                  <a:lnTo>
                    <a:pt x="577" y="572"/>
                  </a:lnTo>
                  <a:lnTo>
                    <a:pt x="577" y="573"/>
                  </a:lnTo>
                  <a:lnTo>
                    <a:pt x="577" y="572"/>
                  </a:lnTo>
                  <a:lnTo>
                    <a:pt x="576" y="572"/>
                  </a:lnTo>
                  <a:lnTo>
                    <a:pt x="575" y="572"/>
                  </a:lnTo>
                  <a:lnTo>
                    <a:pt x="575" y="571"/>
                  </a:lnTo>
                  <a:lnTo>
                    <a:pt x="574" y="571"/>
                  </a:lnTo>
                  <a:lnTo>
                    <a:pt x="573" y="571"/>
                  </a:lnTo>
                  <a:lnTo>
                    <a:pt x="573" y="572"/>
                  </a:lnTo>
                  <a:lnTo>
                    <a:pt x="574" y="572"/>
                  </a:lnTo>
                  <a:lnTo>
                    <a:pt x="574" y="573"/>
                  </a:lnTo>
                  <a:lnTo>
                    <a:pt x="573" y="573"/>
                  </a:lnTo>
                  <a:lnTo>
                    <a:pt x="572" y="573"/>
                  </a:lnTo>
                  <a:lnTo>
                    <a:pt x="571" y="573"/>
                  </a:lnTo>
                  <a:lnTo>
                    <a:pt x="571" y="574"/>
                  </a:lnTo>
                  <a:lnTo>
                    <a:pt x="570" y="574"/>
                  </a:lnTo>
                  <a:lnTo>
                    <a:pt x="570" y="573"/>
                  </a:lnTo>
                  <a:lnTo>
                    <a:pt x="569" y="573"/>
                  </a:lnTo>
                  <a:lnTo>
                    <a:pt x="569" y="572"/>
                  </a:lnTo>
                  <a:lnTo>
                    <a:pt x="568" y="572"/>
                  </a:lnTo>
                  <a:lnTo>
                    <a:pt x="568" y="571"/>
                  </a:lnTo>
                  <a:lnTo>
                    <a:pt x="568" y="570"/>
                  </a:lnTo>
                  <a:lnTo>
                    <a:pt x="568" y="569"/>
                  </a:lnTo>
                  <a:lnTo>
                    <a:pt x="567" y="569"/>
                  </a:lnTo>
                  <a:lnTo>
                    <a:pt x="567" y="568"/>
                  </a:lnTo>
                  <a:lnTo>
                    <a:pt x="567" y="567"/>
                  </a:lnTo>
                  <a:lnTo>
                    <a:pt x="566" y="567"/>
                  </a:lnTo>
                  <a:lnTo>
                    <a:pt x="566" y="568"/>
                  </a:lnTo>
                  <a:lnTo>
                    <a:pt x="566" y="567"/>
                  </a:lnTo>
                  <a:lnTo>
                    <a:pt x="565" y="567"/>
                  </a:lnTo>
                  <a:lnTo>
                    <a:pt x="565" y="568"/>
                  </a:lnTo>
                  <a:lnTo>
                    <a:pt x="565" y="569"/>
                  </a:lnTo>
                  <a:lnTo>
                    <a:pt x="564" y="569"/>
                  </a:lnTo>
                  <a:lnTo>
                    <a:pt x="564" y="568"/>
                  </a:lnTo>
                  <a:lnTo>
                    <a:pt x="563" y="568"/>
                  </a:lnTo>
                  <a:lnTo>
                    <a:pt x="563" y="567"/>
                  </a:lnTo>
                  <a:lnTo>
                    <a:pt x="563" y="566"/>
                  </a:lnTo>
                  <a:lnTo>
                    <a:pt x="562" y="566"/>
                  </a:lnTo>
                  <a:lnTo>
                    <a:pt x="562" y="565"/>
                  </a:lnTo>
                  <a:lnTo>
                    <a:pt x="562" y="566"/>
                  </a:lnTo>
                  <a:lnTo>
                    <a:pt x="561" y="566"/>
                  </a:lnTo>
                  <a:lnTo>
                    <a:pt x="560" y="566"/>
                  </a:lnTo>
                  <a:lnTo>
                    <a:pt x="560" y="565"/>
                  </a:lnTo>
                  <a:lnTo>
                    <a:pt x="560" y="565"/>
                  </a:lnTo>
                  <a:lnTo>
                    <a:pt x="559" y="565"/>
                  </a:lnTo>
                  <a:lnTo>
                    <a:pt x="559" y="564"/>
                  </a:lnTo>
                  <a:lnTo>
                    <a:pt x="559" y="563"/>
                  </a:lnTo>
                  <a:lnTo>
                    <a:pt x="558" y="563"/>
                  </a:lnTo>
                  <a:lnTo>
                    <a:pt x="557" y="563"/>
                  </a:lnTo>
                  <a:lnTo>
                    <a:pt x="556" y="563"/>
                  </a:lnTo>
                  <a:lnTo>
                    <a:pt x="555" y="563"/>
                  </a:lnTo>
                  <a:lnTo>
                    <a:pt x="554" y="563"/>
                  </a:lnTo>
                  <a:lnTo>
                    <a:pt x="554" y="564"/>
                  </a:lnTo>
                  <a:lnTo>
                    <a:pt x="553" y="564"/>
                  </a:lnTo>
                  <a:lnTo>
                    <a:pt x="552" y="563"/>
                  </a:lnTo>
                  <a:lnTo>
                    <a:pt x="551" y="562"/>
                  </a:lnTo>
                  <a:lnTo>
                    <a:pt x="550" y="562"/>
                  </a:lnTo>
                  <a:lnTo>
                    <a:pt x="550" y="561"/>
                  </a:lnTo>
                  <a:lnTo>
                    <a:pt x="549" y="560"/>
                  </a:lnTo>
                  <a:lnTo>
                    <a:pt x="549" y="559"/>
                  </a:lnTo>
                  <a:lnTo>
                    <a:pt x="548" y="559"/>
                  </a:lnTo>
                  <a:lnTo>
                    <a:pt x="547" y="559"/>
                  </a:lnTo>
                  <a:lnTo>
                    <a:pt x="547" y="558"/>
                  </a:lnTo>
                  <a:lnTo>
                    <a:pt x="547" y="557"/>
                  </a:lnTo>
                  <a:lnTo>
                    <a:pt x="547" y="556"/>
                  </a:lnTo>
                  <a:lnTo>
                    <a:pt x="546" y="556"/>
                  </a:lnTo>
                  <a:lnTo>
                    <a:pt x="546" y="555"/>
                  </a:lnTo>
                  <a:lnTo>
                    <a:pt x="546" y="556"/>
                  </a:lnTo>
                  <a:lnTo>
                    <a:pt x="545" y="556"/>
                  </a:lnTo>
                  <a:lnTo>
                    <a:pt x="545" y="555"/>
                  </a:lnTo>
                  <a:lnTo>
                    <a:pt x="545" y="554"/>
                  </a:lnTo>
                  <a:lnTo>
                    <a:pt x="544" y="554"/>
                  </a:lnTo>
                  <a:lnTo>
                    <a:pt x="543" y="554"/>
                  </a:lnTo>
                  <a:lnTo>
                    <a:pt x="543" y="555"/>
                  </a:lnTo>
                  <a:lnTo>
                    <a:pt x="542" y="555"/>
                  </a:lnTo>
                  <a:lnTo>
                    <a:pt x="542" y="556"/>
                  </a:lnTo>
                  <a:lnTo>
                    <a:pt x="542" y="555"/>
                  </a:lnTo>
                  <a:lnTo>
                    <a:pt x="541" y="555"/>
                  </a:lnTo>
                  <a:lnTo>
                    <a:pt x="540" y="554"/>
                  </a:lnTo>
                  <a:lnTo>
                    <a:pt x="539" y="554"/>
                  </a:lnTo>
                  <a:lnTo>
                    <a:pt x="540" y="554"/>
                  </a:lnTo>
                  <a:lnTo>
                    <a:pt x="539" y="554"/>
                  </a:lnTo>
                  <a:lnTo>
                    <a:pt x="539" y="553"/>
                  </a:lnTo>
                  <a:lnTo>
                    <a:pt x="538" y="553"/>
                  </a:lnTo>
                  <a:lnTo>
                    <a:pt x="538" y="552"/>
                  </a:lnTo>
                  <a:lnTo>
                    <a:pt x="538" y="551"/>
                  </a:lnTo>
                  <a:lnTo>
                    <a:pt x="537" y="551"/>
                  </a:lnTo>
                  <a:lnTo>
                    <a:pt x="536" y="551"/>
                  </a:lnTo>
                  <a:lnTo>
                    <a:pt x="536" y="550"/>
                  </a:lnTo>
                  <a:lnTo>
                    <a:pt x="535" y="550"/>
                  </a:lnTo>
                  <a:lnTo>
                    <a:pt x="535" y="549"/>
                  </a:lnTo>
                  <a:lnTo>
                    <a:pt x="534" y="549"/>
                  </a:lnTo>
                  <a:lnTo>
                    <a:pt x="533" y="549"/>
                  </a:lnTo>
                  <a:lnTo>
                    <a:pt x="534" y="549"/>
                  </a:lnTo>
                  <a:lnTo>
                    <a:pt x="534" y="548"/>
                  </a:lnTo>
                  <a:lnTo>
                    <a:pt x="533" y="548"/>
                  </a:lnTo>
                  <a:lnTo>
                    <a:pt x="534" y="548"/>
                  </a:lnTo>
                  <a:lnTo>
                    <a:pt x="534" y="547"/>
                  </a:lnTo>
                  <a:lnTo>
                    <a:pt x="533" y="547"/>
                  </a:lnTo>
                  <a:lnTo>
                    <a:pt x="533" y="546"/>
                  </a:lnTo>
                  <a:lnTo>
                    <a:pt x="533" y="545"/>
                  </a:lnTo>
                  <a:lnTo>
                    <a:pt x="533" y="544"/>
                  </a:lnTo>
                  <a:lnTo>
                    <a:pt x="532" y="544"/>
                  </a:lnTo>
                  <a:lnTo>
                    <a:pt x="531" y="544"/>
                  </a:lnTo>
                  <a:lnTo>
                    <a:pt x="531" y="544"/>
                  </a:lnTo>
                  <a:lnTo>
                    <a:pt x="530" y="544"/>
                  </a:lnTo>
                  <a:lnTo>
                    <a:pt x="529" y="544"/>
                  </a:lnTo>
                  <a:lnTo>
                    <a:pt x="529" y="543"/>
                  </a:lnTo>
                  <a:lnTo>
                    <a:pt x="530" y="543"/>
                  </a:lnTo>
                  <a:lnTo>
                    <a:pt x="529" y="543"/>
                  </a:lnTo>
                  <a:lnTo>
                    <a:pt x="529" y="542"/>
                  </a:lnTo>
                  <a:lnTo>
                    <a:pt x="528" y="542"/>
                  </a:lnTo>
                  <a:lnTo>
                    <a:pt x="527" y="542"/>
                  </a:lnTo>
                  <a:lnTo>
                    <a:pt x="527" y="541"/>
                  </a:lnTo>
                  <a:lnTo>
                    <a:pt x="527" y="540"/>
                  </a:lnTo>
                  <a:lnTo>
                    <a:pt x="526" y="540"/>
                  </a:lnTo>
                  <a:lnTo>
                    <a:pt x="527" y="540"/>
                  </a:lnTo>
                  <a:lnTo>
                    <a:pt x="527" y="539"/>
                  </a:lnTo>
                  <a:lnTo>
                    <a:pt x="526" y="539"/>
                  </a:lnTo>
                  <a:lnTo>
                    <a:pt x="525" y="539"/>
                  </a:lnTo>
                  <a:lnTo>
                    <a:pt x="524" y="538"/>
                  </a:lnTo>
                  <a:lnTo>
                    <a:pt x="523" y="538"/>
                  </a:lnTo>
                  <a:lnTo>
                    <a:pt x="523" y="537"/>
                  </a:lnTo>
                  <a:lnTo>
                    <a:pt x="524" y="537"/>
                  </a:lnTo>
                  <a:lnTo>
                    <a:pt x="523" y="537"/>
                  </a:lnTo>
                  <a:lnTo>
                    <a:pt x="522" y="537"/>
                  </a:lnTo>
                  <a:lnTo>
                    <a:pt x="521" y="537"/>
                  </a:lnTo>
                  <a:lnTo>
                    <a:pt x="521" y="536"/>
                  </a:lnTo>
                  <a:lnTo>
                    <a:pt x="521" y="537"/>
                  </a:lnTo>
                  <a:lnTo>
                    <a:pt x="521" y="538"/>
                  </a:lnTo>
                  <a:lnTo>
                    <a:pt x="520" y="537"/>
                  </a:lnTo>
                  <a:lnTo>
                    <a:pt x="519" y="537"/>
                  </a:lnTo>
                  <a:lnTo>
                    <a:pt x="519" y="536"/>
                  </a:lnTo>
                  <a:lnTo>
                    <a:pt x="518" y="536"/>
                  </a:lnTo>
                  <a:lnTo>
                    <a:pt x="518" y="535"/>
                  </a:lnTo>
                  <a:lnTo>
                    <a:pt x="517" y="534"/>
                  </a:lnTo>
                  <a:lnTo>
                    <a:pt x="517" y="533"/>
                  </a:lnTo>
                  <a:lnTo>
                    <a:pt x="516" y="533"/>
                  </a:lnTo>
                  <a:lnTo>
                    <a:pt x="515" y="533"/>
                  </a:lnTo>
                  <a:lnTo>
                    <a:pt x="515" y="534"/>
                  </a:lnTo>
                  <a:lnTo>
                    <a:pt x="516" y="534"/>
                  </a:lnTo>
                  <a:lnTo>
                    <a:pt x="515" y="534"/>
                  </a:lnTo>
                  <a:lnTo>
                    <a:pt x="514" y="534"/>
                  </a:lnTo>
                  <a:lnTo>
                    <a:pt x="514" y="533"/>
                  </a:lnTo>
                  <a:lnTo>
                    <a:pt x="513" y="533"/>
                  </a:lnTo>
                  <a:lnTo>
                    <a:pt x="513" y="532"/>
                  </a:lnTo>
                  <a:lnTo>
                    <a:pt x="512" y="532"/>
                  </a:lnTo>
                  <a:lnTo>
                    <a:pt x="512" y="531"/>
                  </a:lnTo>
                  <a:lnTo>
                    <a:pt x="512" y="531"/>
                  </a:lnTo>
                  <a:lnTo>
                    <a:pt x="512" y="530"/>
                  </a:lnTo>
                  <a:lnTo>
                    <a:pt x="511" y="530"/>
                  </a:lnTo>
                  <a:lnTo>
                    <a:pt x="511" y="529"/>
                  </a:lnTo>
                  <a:lnTo>
                    <a:pt x="512" y="528"/>
                  </a:lnTo>
                  <a:lnTo>
                    <a:pt x="512" y="527"/>
                  </a:lnTo>
                  <a:lnTo>
                    <a:pt x="511" y="527"/>
                  </a:lnTo>
                  <a:lnTo>
                    <a:pt x="511" y="526"/>
                  </a:lnTo>
                  <a:lnTo>
                    <a:pt x="510" y="527"/>
                  </a:lnTo>
                  <a:lnTo>
                    <a:pt x="510" y="526"/>
                  </a:lnTo>
                  <a:lnTo>
                    <a:pt x="509" y="526"/>
                  </a:lnTo>
                  <a:lnTo>
                    <a:pt x="509" y="525"/>
                  </a:lnTo>
                  <a:lnTo>
                    <a:pt x="508" y="525"/>
                  </a:lnTo>
                  <a:lnTo>
                    <a:pt x="509" y="525"/>
                  </a:lnTo>
                  <a:lnTo>
                    <a:pt x="509" y="524"/>
                  </a:lnTo>
                  <a:lnTo>
                    <a:pt x="508" y="524"/>
                  </a:lnTo>
                  <a:lnTo>
                    <a:pt x="507" y="523"/>
                  </a:lnTo>
                  <a:lnTo>
                    <a:pt x="506" y="523"/>
                  </a:lnTo>
                  <a:lnTo>
                    <a:pt x="506" y="524"/>
                  </a:lnTo>
                  <a:lnTo>
                    <a:pt x="505" y="524"/>
                  </a:lnTo>
                  <a:lnTo>
                    <a:pt x="504" y="524"/>
                  </a:lnTo>
                  <a:lnTo>
                    <a:pt x="504" y="523"/>
                  </a:lnTo>
                  <a:lnTo>
                    <a:pt x="504" y="522"/>
                  </a:lnTo>
                  <a:lnTo>
                    <a:pt x="505" y="522"/>
                  </a:lnTo>
                  <a:lnTo>
                    <a:pt x="505" y="521"/>
                  </a:lnTo>
                  <a:lnTo>
                    <a:pt x="504" y="521"/>
                  </a:lnTo>
                  <a:lnTo>
                    <a:pt x="504" y="520"/>
                  </a:lnTo>
                  <a:lnTo>
                    <a:pt x="504" y="519"/>
                  </a:lnTo>
                  <a:lnTo>
                    <a:pt x="503" y="519"/>
                  </a:lnTo>
                  <a:lnTo>
                    <a:pt x="503" y="518"/>
                  </a:lnTo>
                  <a:lnTo>
                    <a:pt x="504" y="517"/>
                  </a:lnTo>
                  <a:lnTo>
                    <a:pt x="504" y="516"/>
                  </a:lnTo>
                  <a:lnTo>
                    <a:pt x="503" y="516"/>
                  </a:lnTo>
                  <a:lnTo>
                    <a:pt x="503" y="515"/>
                  </a:lnTo>
                  <a:lnTo>
                    <a:pt x="502" y="515"/>
                  </a:lnTo>
                  <a:lnTo>
                    <a:pt x="501" y="515"/>
                  </a:lnTo>
                  <a:lnTo>
                    <a:pt x="500" y="515"/>
                  </a:lnTo>
                  <a:lnTo>
                    <a:pt x="500" y="514"/>
                  </a:lnTo>
                  <a:lnTo>
                    <a:pt x="499" y="513"/>
                  </a:lnTo>
                  <a:lnTo>
                    <a:pt x="499" y="514"/>
                  </a:lnTo>
                  <a:lnTo>
                    <a:pt x="498" y="514"/>
                  </a:lnTo>
                  <a:lnTo>
                    <a:pt x="497" y="514"/>
                  </a:lnTo>
                  <a:lnTo>
                    <a:pt x="497" y="513"/>
                  </a:lnTo>
                  <a:lnTo>
                    <a:pt x="496" y="513"/>
                  </a:lnTo>
                  <a:lnTo>
                    <a:pt x="496" y="514"/>
                  </a:lnTo>
                  <a:lnTo>
                    <a:pt x="495" y="514"/>
                  </a:lnTo>
                  <a:lnTo>
                    <a:pt x="495" y="513"/>
                  </a:lnTo>
                  <a:lnTo>
                    <a:pt x="494" y="513"/>
                  </a:lnTo>
                  <a:lnTo>
                    <a:pt x="494" y="512"/>
                  </a:lnTo>
                  <a:lnTo>
                    <a:pt x="493" y="512"/>
                  </a:lnTo>
                  <a:lnTo>
                    <a:pt x="492" y="512"/>
                  </a:lnTo>
                  <a:lnTo>
                    <a:pt x="492" y="511"/>
                  </a:lnTo>
                  <a:lnTo>
                    <a:pt x="491" y="511"/>
                  </a:lnTo>
                  <a:lnTo>
                    <a:pt x="490" y="511"/>
                  </a:lnTo>
                  <a:lnTo>
                    <a:pt x="489" y="510"/>
                  </a:lnTo>
                  <a:lnTo>
                    <a:pt x="488" y="510"/>
                  </a:lnTo>
                  <a:lnTo>
                    <a:pt x="488" y="511"/>
                  </a:lnTo>
                  <a:lnTo>
                    <a:pt x="489" y="511"/>
                  </a:lnTo>
                  <a:lnTo>
                    <a:pt x="488" y="511"/>
                  </a:lnTo>
                  <a:lnTo>
                    <a:pt x="487" y="511"/>
                  </a:lnTo>
                  <a:lnTo>
                    <a:pt x="487" y="512"/>
                  </a:lnTo>
                  <a:lnTo>
                    <a:pt x="488" y="512"/>
                  </a:lnTo>
                  <a:lnTo>
                    <a:pt x="487" y="512"/>
                  </a:lnTo>
                  <a:lnTo>
                    <a:pt x="486" y="512"/>
                  </a:lnTo>
                  <a:lnTo>
                    <a:pt x="486" y="513"/>
                  </a:lnTo>
                  <a:lnTo>
                    <a:pt x="485" y="513"/>
                  </a:lnTo>
                  <a:lnTo>
                    <a:pt x="483" y="514"/>
                  </a:lnTo>
                  <a:lnTo>
                    <a:pt x="479" y="515"/>
                  </a:lnTo>
                  <a:lnTo>
                    <a:pt x="478" y="515"/>
                  </a:lnTo>
                  <a:lnTo>
                    <a:pt x="476" y="516"/>
                  </a:lnTo>
                  <a:lnTo>
                    <a:pt x="473" y="517"/>
                  </a:lnTo>
                  <a:lnTo>
                    <a:pt x="471" y="518"/>
                  </a:lnTo>
                  <a:lnTo>
                    <a:pt x="470" y="518"/>
                  </a:lnTo>
                  <a:lnTo>
                    <a:pt x="468" y="519"/>
                  </a:lnTo>
                  <a:lnTo>
                    <a:pt x="465" y="520"/>
                  </a:lnTo>
                  <a:lnTo>
                    <a:pt x="463" y="520"/>
                  </a:lnTo>
                  <a:lnTo>
                    <a:pt x="461" y="521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5" y="523"/>
                  </a:lnTo>
                  <a:lnTo>
                    <a:pt x="454" y="524"/>
                  </a:lnTo>
                  <a:lnTo>
                    <a:pt x="453" y="524"/>
                  </a:lnTo>
                  <a:lnTo>
                    <a:pt x="450" y="525"/>
                  </a:lnTo>
                  <a:lnTo>
                    <a:pt x="447" y="526"/>
                  </a:lnTo>
                  <a:lnTo>
                    <a:pt x="445" y="527"/>
                  </a:lnTo>
                  <a:lnTo>
                    <a:pt x="443" y="527"/>
                  </a:lnTo>
                  <a:lnTo>
                    <a:pt x="442" y="527"/>
                  </a:lnTo>
                  <a:lnTo>
                    <a:pt x="442" y="528"/>
                  </a:lnTo>
                  <a:lnTo>
                    <a:pt x="441" y="528"/>
                  </a:lnTo>
                  <a:lnTo>
                    <a:pt x="439" y="528"/>
                  </a:lnTo>
                  <a:lnTo>
                    <a:pt x="437" y="529"/>
                  </a:lnTo>
                  <a:lnTo>
                    <a:pt x="435" y="530"/>
                  </a:lnTo>
                  <a:lnTo>
                    <a:pt x="434" y="530"/>
                  </a:lnTo>
                  <a:lnTo>
                    <a:pt x="433" y="530"/>
                  </a:lnTo>
                  <a:lnTo>
                    <a:pt x="430" y="531"/>
                  </a:lnTo>
                  <a:lnTo>
                    <a:pt x="430" y="532"/>
                  </a:lnTo>
                  <a:lnTo>
                    <a:pt x="429" y="532"/>
                  </a:lnTo>
                  <a:lnTo>
                    <a:pt x="428" y="532"/>
                  </a:lnTo>
                  <a:lnTo>
                    <a:pt x="425" y="533"/>
                  </a:lnTo>
                  <a:lnTo>
                    <a:pt x="421" y="534"/>
                  </a:lnTo>
                  <a:lnTo>
                    <a:pt x="417" y="536"/>
                  </a:lnTo>
                  <a:lnTo>
                    <a:pt x="416" y="536"/>
                  </a:lnTo>
                  <a:lnTo>
                    <a:pt x="415" y="537"/>
                  </a:lnTo>
                  <a:lnTo>
                    <a:pt x="415" y="538"/>
                  </a:lnTo>
                  <a:lnTo>
                    <a:pt x="415" y="541"/>
                  </a:lnTo>
                  <a:lnTo>
                    <a:pt x="415" y="542"/>
                  </a:lnTo>
                  <a:lnTo>
                    <a:pt x="414" y="542"/>
                  </a:lnTo>
                  <a:lnTo>
                    <a:pt x="413" y="545"/>
                  </a:lnTo>
                  <a:lnTo>
                    <a:pt x="411" y="550"/>
                  </a:lnTo>
                  <a:lnTo>
                    <a:pt x="410" y="552"/>
                  </a:lnTo>
                  <a:lnTo>
                    <a:pt x="409" y="555"/>
                  </a:lnTo>
                  <a:lnTo>
                    <a:pt x="407" y="559"/>
                  </a:lnTo>
                  <a:lnTo>
                    <a:pt x="407" y="561"/>
                  </a:lnTo>
                  <a:lnTo>
                    <a:pt x="406" y="562"/>
                  </a:lnTo>
                  <a:lnTo>
                    <a:pt x="406" y="563"/>
                  </a:lnTo>
                  <a:lnTo>
                    <a:pt x="406" y="564"/>
                  </a:lnTo>
                  <a:lnTo>
                    <a:pt x="406" y="565"/>
                  </a:lnTo>
                  <a:lnTo>
                    <a:pt x="405" y="565"/>
                  </a:lnTo>
                  <a:lnTo>
                    <a:pt x="405" y="566"/>
                  </a:lnTo>
                  <a:lnTo>
                    <a:pt x="405" y="567"/>
                  </a:lnTo>
                  <a:lnTo>
                    <a:pt x="405" y="571"/>
                  </a:lnTo>
                  <a:lnTo>
                    <a:pt x="404" y="571"/>
                  </a:lnTo>
                  <a:lnTo>
                    <a:pt x="402" y="570"/>
                  </a:lnTo>
                  <a:lnTo>
                    <a:pt x="400" y="569"/>
                  </a:lnTo>
                  <a:lnTo>
                    <a:pt x="399" y="568"/>
                  </a:lnTo>
                  <a:lnTo>
                    <a:pt x="398" y="568"/>
                  </a:lnTo>
                  <a:lnTo>
                    <a:pt x="396" y="567"/>
                  </a:lnTo>
                  <a:lnTo>
                    <a:pt x="392" y="565"/>
                  </a:lnTo>
                  <a:lnTo>
                    <a:pt x="391" y="564"/>
                  </a:lnTo>
                  <a:lnTo>
                    <a:pt x="390" y="564"/>
                  </a:lnTo>
                  <a:lnTo>
                    <a:pt x="389" y="563"/>
                  </a:lnTo>
                  <a:lnTo>
                    <a:pt x="388" y="563"/>
                  </a:lnTo>
                  <a:lnTo>
                    <a:pt x="387" y="562"/>
                  </a:lnTo>
                  <a:lnTo>
                    <a:pt x="386" y="562"/>
                  </a:lnTo>
                  <a:lnTo>
                    <a:pt x="385" y="562"/>
                  </a:lnTo>
                  <a:lnTo>
                    <a:pt x="385" y="561"/>
                  </a:lnTo>
                  <a:lnTo>
                    <a:pt x="384" y="561"/>
                  </a:lnTo>
                  <a:lnTo>
                    <a:pt x="383" y="560"/>
                  </a:lnTo>
                  <a:lnTo>
                    <a:pt x="382" y="560"/>
                  </a:lnTo>
                  <a:lnTo>
                    <a:pt x="380" y="561"/>
                  </a:lnTo>
                  <a:lnTo>
                    <a:pt x="379" y="562"/>
                  </a:lnTo>
                  <a:lnTo>
                    <a:pt x="379" y="563"/>
                  </a:lnTo>
                  <a:lnTo>
                    <a:pt x="378" y="563"/>
                  </a:lnTo>
                  <a:lnTo>
                    <a:pt x="377" y="564"/>
                  </a:lnTo>
                  <a:lnTo>
                    <a:pt x="375" y="565"/>
                  </a:lnTo>
                  <a:lnTo>
                    <a:pt x="375" y="566"/>
                  </a:lnTo>
                  <a:lnTo>
                    <a:pt x="374" y="566"/>
                  </a:lnTo>
                  <a:lnTo>
                    <a:pt x="372" y="567"/>
                  </a:lnTo>
                  <a:lnTo>
                    <a:pt x="372" y="568"/>
                  </a:lnTo>
                  <a:lnTo>
                    <a:pt x="371" y="568"/>
                  </a:lnTo>
                  <a:lnTo>
                    <a:pt x="370" y="569"/>
                  </a:lnTo>
                  <a:lnTo>
                    <a:pt x="369" y="569"/>
                  </a:lnTo>
                  <a:lnTo>
                    <a:pt x="369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7" y="572"/>
                  </a:lnTo>
                  <a:lnTo>
                    <a:pt x="365" y="573"/>
                  </a:lnTo>
                  <a:lnTo>
                    <a:pt x="364" y="573"/>
                  </a:lnTo>
                  <a:lnTo>
                    <a:pt x="364" y="574"/>
                  </a:lnTo>
                  <a:lnTo>
                    <a:pt x="363" y="575"/>
                  </a:lnTo>
                  <a:lnTo>
                    <a:pt x="362" y="575"/>
                  </a:lnTo>
                  <a:lnTo>
                    <a:pt x="358" y="578"/>
                  </a:lnTo>
                  <a:lnTo>
                    <a:pt x="353" y="581"/>
                  </a:lnTo>
                  <a:lnTo>
                    <a:pt x="352" y="583"/>
                  </a:lnTo>
                  <a:lnTo>
                    <a:pt x="350" y="586"/>
                  </a:lnTo>
                  <a:lnTo>
                    <a:pt x="349" y="588"/>
                  </a:lnTo>
                  <a:lnTo>
                    <a:pt x="349" y="589"/>
                  </a:lnTo>
                  <a:lnTo>
                    <a:pt x="348" y="590"/>
                  </a:lnTo>
                  <a:lnTo>
                    <a:pt x="348" y="591"/>
                  </a:lnTo>
                  <a:lnTo>
                    <a:pt x="347" y="592"/>
                  </a:lnTo>
                  <a:lnTo>
                    <a:pt x="347" y="593"/>
                  </a:lnTo>
                  <a:lnTo>
                    <a:pt x="346" y="593"/>
                  </a:lnTo>
                  <a:lnTo>
                    <a:pt x="346" y="593"/>
                  </a:lnTo>
                  <a:lnTo>
                    <a:pt x="345" y="594"/>
                  </a:lnTo>
                  <a:lnTo>
                    <a:pt x="345" y="595"/>
                  </a:lnTo>
                  <a:lnTo>
                    <a:pt x="343" y="597"/>
                  </a:lnTo>
                  <a:lnTo>
                    <a:pt x="343" y="598"/>
                  </a:lnTo>
                  <a:lnTo>
                    <a:pt x="341" y="601"/>
                  </a:lnTo>
                  <a:lnTo>
                    <a:pt x="339" y="604"/>
                  </a:lnTo>
                  <a:lnTo>
                    <a:pt x="339" y="605"/>
                  </a:lnTo>
                  <a:lnTo>
                    <a:pt x="339" y="606"/>
                  </a:lnTo>
                  <a:lnTo>
                    <a:pt x="339" y="607"/>
                  </a:lnTo>
                  <a:lnTo>
                    <a:pt x="338" y="610"/>
                  </a:lnTo>
                  <a:lnTo>
                    <a:pt x="338" y="611"/>
                  </a:lnTo>
                  <a:lnTo>
                    <a:pt x="338" y="612"/>
                  </a:lnTo>
                  <a:lnTo>
                    <a:pt x="338" y="611"/>
                  </a:lnTo>
                  <a:lnTo>
                    <a:pt x="337" y="611"/>
                  </a:lnTo>
                  <a:lnTo>
                    <a:pt x="336" y="610"/>
                  </a:lnTo>
                  <a:lnTo>
                    <a:pt x="336" y="609"/>
                  </a:lnTo>
                  <a:lnTo>
                    <a:pt x="335" y="609"/>
                  </a:lnTo>
                  <a:lnTo>
                    <a:pt x="335" y="608"/>
                  </a:lnTo>
                  <a:lnTo>
                    <a:pt x="334" y="608"/>
                  </a:lnTo>
                  <a:lnTo>
                    <a:pt x="334" y="607"/>
                  </a:lnTo>
                  <a:lnTo>
                    <a:pt x="333" y="607"/>
                  </a:lnTo>
                  <a:lnTo>
                    <a:pt x="333" y="606"/>
                  </a:lnTo>
                  <a:lnTo>
                    <a:pt x="332" y="606"/>
                  </a:lnTo>
                  <a:lnTo>
                    <a:pt x="332" y="605"/>
                  </a:lnTo>
                  <a:lnTo>
                    <a:pt x="331" y="605"/>
                  </a:lnTo>
                  <a:lnTo>
                    <a:pt x="331" y="604"/>
                  </a:lnTo>
                  <a:lnTo>
                    <a:pt x="331" y="603"/>
                  </a:lnTo>
                  <a:lnTo>
                    <a:pt x="330" y="603"/>
                  </a:lnTo>
                  <a:lnTo>
                    <a:pt x="330" y="602"/>
                  </a:lnTo>
                  <a:lnTo>
                    <a:pt x="330" y="601"/>
                  </a:lnTo>
                  <a:lnTo>
                    <a:pt x="330" y="600"/>
                  </a:lnTo>
                  <a:lnTo>
                    <a:pt x="330" y="599"/>
                  </a:lnTo>
                  <a:lnTo>
                    <a:pt x="330" y="598"/>
                  </a:lnTo>
                  <a:lnTo>
                    <a:pt x="330" y="597"/>
                  </a:lnTo>
                  <a:lnTo>
                    <a:pt x="329" y="597"/>
                  </a:lnTo>
                  <a:lnTo>
                    <a:pt x="329" y="596"/>
                  </a:lnTo>
                  <a:lnTo>
                    <a:pt x="329" y="595"/>
                  </a:lnTo>
                  <a:lnTo>
                    <a:pt x="329" y="594"/>
                  </a:lnTo>
                  <a:lnTo>
                    <a:pt x="328" y="594"/>
                  </a:lnTo>
                  <a:lnTo>
                    <a:pt x="328" y="593"/>
                  </a:lnTo>
                  <a:lnTo>
                    <a:pt x="328" y="593"/>
                  </a:lnTo>
                  <a:lnTo>
                    <a:pt x="327" y="593"/>
                  </a:lnTo>
                  <a:lnTo>
                    <a:pt x="327" y="592"/>
                  </a:lnTo>
                  <a:lnTo>
                    <a:pt x="326" y="592"/>
                  </a:lnTo>
                  <a:lnTo>
                    <a:pt x="326" y="591"/>
                  </a:lnTo>
                  <a:lnTo>
                    <a:pt x="325" y="591"/>
                  </a:lnTo>
                  <a:lnTo>
                    <a:pt x="325" y="590"/>
                  </a:lnTo>
                  <a:lnTo>
                    <a:pt x="324" y="590"/>
                  </a:lnTo>
                  <a:lnTo>
                    <a:pt x="324" y="589"/>
                  </a:lnTo>
                  <a:lnTo>
                    <a:pt x="323" y="589"/>
                  </a:lnTo>
                  <a:lnTo>
                    <a:pt x="323" y="588"/>
                  </a:lnTo>
                  <a:lnTo>
                    <a:pt x="322" y="588"/>
                  </a:lnTo>
                  <a:lnTo>
                    <a:pt x="321" y="587"/>
                  </a:lnTo>
                  <a:lnTo>
                    <a:pt x="320" y="587"/>
                  </a:lnTo>
                  <a:lnTo>
                    <a:pt x="320" y="586"/>
                  </a:lnTo>
                  <a:lnTo>
                    <a:pt x="319" y="586"/>
                  </a:lnTo>
                  <a:lnTo>
                    <a:pt x="319" y="586"/>
                  </a:lnTo>
                  <a:lnTo>
                    <a:pt x="319" y="585"/>
                  </a:lnTo>
                  <a:lnTo>
                    <a:pt x="318" y="585"/>
                  </a:lnTo>
                  <a:lnTo>
                    <a:pt x="318" y="584"/>
                  </a:lnTo>
                  <a:lnTo>
                    <a:pt x="317" y="584"/>
                  </a:lnTo>
                  <a:lnTo>
                    <a:pt x="317" y="583"/>
                  </a:lnTo>
                  <a:lnTo>
                    <a:pt x="316" y="583"/>
                  </a:lnTo>
                  <a:lnTo>
                    <a:pt x="316" y="582"/>
                  </a:lnTo>
                  <a:lnTo>
                    <a:pt x="315" y="582"/>
                  </a:lnTo>
                  <a:lnTo>
                    <a:pt x="314" y="581"/>
                  </a:lnTo>
                  <a:lnTo>
                    <a:pt x="313" y="581"/>
                  </a:lnTo>
                  <a:lnTo>
                    <a:pt x="313" y="580"/>
                  </a:lnTo>
                  <a:lnTo>
                    <a:pt x="312" y="580"/>
                  </a:lnTo>
                  <a:lnTo>
                    <a:pt x="312" y="579"/>
                  </a:lnTo>
                  <a:lnTo>
                    <a:pt x="312" y="578"/>
                  </a:lnTo>
                  <a:lnTo>
                    <a:pt x="311" y="578"/>
                  </a:lnTo>
                  <a:lnTo>
                    <a:pt x="311" y="577"/>
                  </a:lnTo>
                  <a:lnTo>
                    <a:pt x="311" y="576"/>
                  </a:lnTo>
                  <a:lnTo>
                    <a:pt x="311" y="575"/>
                  </a:lnTo>
                  <a:lnTo>
                    <a:pt x="311" y="574"/>
                  </a:lnTo>
                  <a:lnTo>
                    <a:pt x="310" y="574"/>
                  </a:lnTo>
                  <a:lnTo>
                    <a:pt x="311" y="573"/>
                  </a:lnTo>
                  <a:lnTo>
                    <a:pt x="310" y="573"/>
                  </a:lnTo>
                  <a:lnTo>
                    <a:pt x="310" y="572"/>
                  </a:lnTo>
                  <a:lnTo>
                    <a:pt x="309" y="572"/>
                  </a:lnTo>
                  <a:lnTo>
                    <a:pt x="309" y="571"/>
                  </a:lnTo>
                  <a:lnTo>
                    <a:pt x="308" y="571"/>
                  </a:lnTo>
                  <a:lnTo>
                    <a:pt x="308" y="570"/>
                  </a:lnTo>
                  <a:lnTo>
                    <a:pt x="308" y="569"/>
                  </a:lnTo>
                  <a:lnTo>
                    <a:pt x="307" y="569"/>
                  </a:lnTo>
                  <a:lnTo>
                    <a:pt x="306" y="569"/>
                  </a:lnTo>
                  <a:lnTo>
                    <a:pt x="305" y="569"/>
                  </a:lnTo>
                  <a:lnTo>
                    <a:pt x="305" y="568"/>
                  </a:lnTo>
                  <a:lnTo>
                    <a:pt x="304" y="568"/>
                  </a:lnTo>
                  <a:lnTo>
                    <a:pt x="304" y="567"/>
                  </a:lnTo>
                  <a:lnTo>
                    <a:pt x="304" y="566"/>
                  </a:lnTo>
                  <a:lnTo>
                    <a:pt x="304" y="565"/>
                  </a:lnTo>
                  <a:lnTo>
                    <a:pt x="304" y="564"/>
                  </a:lnTo>
                  <a:lnTo>
                    <a:pt x="304" y="563"/>
                  </a:lnTo>
                  <a:lnTo>
                    <a:pt x="304" y="562"/>
                  </a:lnTo>
                  <a:lnTo>
                    <a:pt x="303" y="562"/>
                  </a:lnTo>
                  <a:lnTo>
                    <a:pt x="303" y="561"/>
                  </a:lnTo>
                  <a:lnTo>
                    <a:pt x="302" y="561"/>
                  </a:lnTo>
                  <a:lnTo>
                    <a:pt x="302" y="560"/>
                  </a:lnTo>
                  <a:lnTo>
                    <a:pt x="302" y="559"/>
                  </a:lnTo>
                  <a:lnTo>
                    <a:pt x="302" y="558"/>
                  </a:lnTo>
                  <a:lnTo>
                    <a:pt x="302" y="557"/>
                  </a:lnTo>
                  <a:lnTo>
                    <a:pt x="303" y="557"/>
                  </a:lnTo>
                  <a:lnTo>
                    <a:pt x="302" y="557"/>
                  </a:lnTo>
                  <a:lnTo>
                    <a:pt x="302" y="556"/>
                  </a:lnTo>
                  <a:lnTo>
                    <a:pt x="301" y="556"/>
                  </a:lnTo>
                  <a:lnTo>
                    <a:pt x="301" y="555"/>
                  </a:lnTo>
                  <a:lnTo>
                    <a:pt x="302" y="555"/>
                  </a:lnTo>
                  <a:lnTo>
                    <a:pt x="303" y="556"/>
                  </a:lnTo>
                  <a:lnTo>
                    <a:pt x="304" y="556"/>
                  </a:lnTo>
                  <a:lnTo>
                    <a:pt x="306" y="557"/>
                  </a:lnTo>
                  <a:lnTo>
                    <a:pt x="307" y="558"/>
                  </a:lnTo>
                  <a:lnTo>
                    <a:pt x="309" y="558"/>
                  </a:lnTo>
                  <a:lnTo>
                    <a:pt x="309" y="559"/>
                  </a:lnTo>
                  <a:lnTo>
                    <a:pt x="309" y="558"/>
                  </a:lnTo>
                  <a:lnTo>
                    <a:pt x="310" y="558"/>
                  </a:lnTo>
                  <a:lnTo>
                    <a:pt x="310" y="557"/>
                  </a:lnTo>
                  <a:lnTo>
                    <a:pt x="310" y="556"/>
                  </a:lnTo>
                  <a:lnTo>
                    <a:pt x="311" y="556"/>
                  </a:lnTo>
                  <a:lnTo>
                    <a:pt x="312" y="556"/>
                  </a:lnTo>
                  <a:lnTo>
                    <a:pt x="313" y="556"/>
                  </a:lnTo>
                  <a:lnTo>
                    <a:pt x="314" y="556"/>
                  </a:lnTo>
                  <a:lnTo>
                    <a:pt x="314" y="557"/>
                  </a:lnTo>
                  <a:lnTo>
                    <a:pt x="315" y="556"/>
                  </a:lnTo>
                  <a:lnTo>
                    <a:pt x="315" y="555"/>
                  </a:lnTo>
                  <a:lnTo>
                    <a:pt x="315" y="554"/>
                  </a:lnTo>
                  <a:lnTo>
                    <a:pt x="315" y="553"/>
                  </a:lnTo>
                  <a:lnTo>
                    <a:pt x="314" y="552"/>
                  </a:lnTo>
                  <a:lnTo>
                    <a:pt x="314" y="551"/>
                  </a:lnTo>
                  <a:lnTo>
                    <a:pt x="314" y="550"/>
                  </a:lnTo>
                  <a:lnTo>
                    <a:pt x="315" y="550"/>
                  </a:lnTo>
                  <a:lnTo>
                    <a:pt x="316" y="550"/>
                  </a:lnTo>
                  <a:lnTo>
                    <a:pt x="317" y="549"/>
                  </a:lnTo>
                  <a:lnTo>
                    <a:pt x="317" y="548"/>
                  </a:lnTo>
                  <a:lnTo>
                    <a:pt x="316" y="548"/>
                  </a:lnTo>
                  <a:lnTo>
                    <a:pt x="316" y="547"/>
                  </a:lnTo>
                  <a:lnTo>
                    <a:pt x="317" y="546"/>
                  </a:lnTo>
                  <a:lnTo>
                    <a:pt x="318" y="546"/>
                  </a:lnTo>
                  <a:lnTo>
                    <a:pt x="319" y="546"/>
                  </a:lnTo>
                  <a:lnTo>
                    <a:pt x="319" y="546"/>
                  </a:lnTo>
                  <a:lnTo>
                    <a:pt x="319" y="545"/>
                  </a:lnTo>
                  <a:lnTo>
                    <a:pt x="319" y="545"/>
                  </a:lnTo>
                  <a:lnTo>
                    <a:pt x="319" y="544"/>
                  </a:lnTo>
                  <a:lnTo>
                    <a:pt x="319" y="544"/>
                  </a:lnTo>
                  <a:lnTo>
                    <a:pt x="318" y="544"/>
                  </a:lnTo>
                  <a:lnTo>
                    <a:pt x="317" y="543"/>
                  </a:lnTo>
                  <a:lnTo>
                    <a:pt x="316" y="543"/>
                  </a:lnTo>
                  <a:lnTo>
                    <a:pt x="316" y="542"/>
                  </a:lnTo>
                  <a:lnTo>
                    <a:pt x="317" y="542"/>
                  </a:lnTo>
                  <a:lnTo>
                    <a:pt x="317" y="541"/>
                  </a:lnTo>
                  <a:lnTo>
                    <a:pt x="317" y="540"/>
                  </a:lnTo>
                  <a:lnTo>
                    <a:pt x="316" y="539"/>
                  </a:lnTo>
                  <a:lnTo>
                    <a:pt x="315" y="540"/>
                  </a:lnTo>
                  <a:lnTo>
                    <a:pt x="313" y="540"/>
                  </a:lnTo>
                  <a:lnTo>
                    <a:pt x="311" y="540"/>
                  </a:lnTo>
                  <a:lnTo>
                    <a:pt x="310" y="540"/>
                  </a:lnTo>
                  <a:lnTo>
                    <a:pt x="308" y="539"/>
                  </a:lnTo>
                  <a:lnTo>
                    <a:pt x="306" y="539"/>
                  </a:lnTo>
                  <a:lnTo>
                    <a:pt x="305" y="539"/>
                  </a:lnTo>
                  <a:lnTo>
                    <a:pt x="305" y="538"/>
                  </a:lnTo>
                  <a:lnTo>
                    <a:pt x="305" y="537"/>
                  </a:lnTo>
                  <a:lnTo>
                    <a:pt x="305" y="536"/>
                  </a:lnTo>
                  <a:lnTo>
                    <a:pt x="304" y="536"/>
                  </a:lnTo>
                  <a:lnTo>
                    <a:pt x="304" y="535"/>
                  </a:lnTo>
                  <a:lnTo>
                    <a:pt x="305" y="534"/>
                  </a:lnTo>
                  <a:lnTo>
                    <a:pt x="305" y="533"/>
                  </a:lnTo>
                  <a:lnTo>
                    <a:pt x="305" y="532"/>
                  </a:lnTo>
                  <a:lnTo>
                    <a:pt x="305" y="531"/>
                  </a:lnTo>
                  <a:lnTo>
                    <a:pt x="305" y="530"/>
                  </a:lnTo>
                  <a:lnTo>
                    <a:pt x="304" y="530"/>
                  </a:lnTo>
                  <a:lnTo>
                    <a:pt x="304" y="529"/>
                  </a:lnTo>
                  <a:lnTo>
                    <a:pt x="303" y="529"/>
                  </a:lnTo>
                  <a:lnTo>
                    <a:pt x="303" y="528"/>
                  </a:lnTo>
                  <a:lnTo>
                    <a:pt x="303" y="527"/>
                  </a:lnTo>
                  <a:lnTo>
                    <a:pt x="304" y="527"/>
                  </a:lnTo>
                  <a:lnTo>
                    <a:pt x="304" y="526"/>
                  </a:lnTo>
                  <a:lnTo>
                    <a:pt x="304" y="525"/>
                  </a:lnTo>
                  <a:lnTo>
                    <a:pt x="304" y="524"/>
                  </a:lnTo>
                  <a:lnTo>
                    <a:pt x="303" y="524"/>
                  </a:lnTo>
                  <a:lnTo>
                    <a:pt x="303" y="523"/>
                  </a:lnTo>
                  <a:lnTo>
                    <a:pt x="303" y="522"/>
                  </a:lnTo>
                  <a:lnTo>
                    <a:pt x="303" y="521"/>
                  </a:lnTo>
                  <a:lnTo>
                    <a:pt x="302" y="521"/>
                  </a:lnTo>
                  <a:lnTo>
                    <a:pt x="303" y="521"/>
                  </a:lnTo>
                  <a:lnTo>
                    <a:pt x="303" y="520"/>
                  </a:lnTo>
                  <a:lnTo>
                    <a:pt x="303" y="519"/>
                  </a:lnTo>
                  <a:lnTo>
                    <a:pt x="303" y="518"/>
                  </a:lnTo>
                  <a:lnTo>
                    <a:pt x="303" y="517"/>
                  </a:lnTo>
                  <a:lnTo>
                    <a:pt x="304" y="517"/>
                  </a:lnTo>
                  <a:lnTo>
                    <a:pt x="304" y="516"/>
                  </a:lnTo>
                  <a:lnTo>
                    <a:pt x="305" y="516"/>
                  </a:lnTo>
                  <a:lnTo>
                    <a:pt x="304" y="516"/>
                  </a:lnTo>
                  <a:lnTo>
                    <a:pt x="304" y="515"/>
                  </a:lnTo>
                  <a:lnTo>
                    <a:pt x="305" y="515"/>
                  </a:lnTo>
                  <a:lnTo>
                    <a:pt x="306" y="515"/>
                  </a:lnTo>
                  <a:lnTo>
                    <a:pt x="306" y="514"/>
                  </a:lnTo>
                  <a:lnTo>
                    <a:pt x="307" y="514"/>
                  </a:lnTo>
                  <a:lnTo>
                    <a:pt x="307" y="513"/>
                  </a:lnTo>
                  <a:lnTo>
                    <a:pt x="308" y="513"/>
                  </a:lnTo>
                  <a:lnTo>
                    <a:pt x="308" y="512"/>
                  </a:lnTo>
                  <a:lnTo>
                    <a:pt x="309" y="512"/>
                  </a:lnTo>
                  <a:lnTo>
                    <a:pt x="309" y="511"/>
                  </a:lnTo>
                  <a:lnTo>
                    <a:pt x="309" y="510"/>
                  </a:lnTo>
                  <a:lnTo>
                    <a:pt x="310" y="510"/>
                  </a:lnTo>
                  <a:lnTo>
                    <a:pt x="310" y="509"/>
                  </a:lnTo>
                  <a:lnTo>
                    <a:pt x="311" y="509"/>
                  </a:lnTo>
                  <a:lnTo>
                    <a:pt x="311" y="508"/>
                  </a:lnTo>
                  <a:lnTo>
                    <a:pt x="311" y="507"/>
                  </a:lnTo>
                  <a:lnTo>
                    <a:pt x="311" y="506"/>
                  </a:lnTo>
                  <a:lnTo>
                    <a:pt x="312" y="505"/>
                  </a:lnTo>
                  <a:lnTo>
                    <a:pt x="313" y="505"/>
                  </a:lnTo>
                  <a:lnTo>
                    <a:pt x="314" y="505"/>
                  </a:lnTo>
                  <a:lnTo>
                    <a:pt x="314" y="504"/>
                  </a:lnTo>
                  <a:lnTo>
                    <a:pt x="314" y="503"/>
                  </a:lnTo>
                  <a:lnTo>
                    <a:pt x="314" y="502"/>
                  </a:lnTo>
                  <a:lnTo>
                    <a:pt x="314" y="501"/>
                  </a:lnTo>
                  <a:lnTo>
                    <a:pt x="314" y="500"/>
                  </a:lnTo>
                  <a:lnTo>
                    <a:pt x="314" y="499"/>
                  </a:lnTo>
                  <a:lnTo>
                    <a:pt x="314" y="498"/>
                  </a:lnTo>
                  <a:lnTo>
                    <a:pt x="314" y="497"/>
                  </a:lnTo>
                  <a:lnTo>
                    <a:pt x="314" y="496"/>
                  </a:lnTo>
                  <a:lnTo>
                    <a:pt x="313" y="496"/>
                  </a:lnTo>
                  <a:lnTo>
                    <a:pt x="313" y="496"/>
                  </a:lnTo>
                  <a:lnTo>
                    <a:pt x="313" y="495"/>
                  </a:lnTo>
                  <a:lnTo>
                    <a:pt x="312" y="495"/>
                  </a:lnTo>
                  <a:lnTo>
                    <a:pt x="312" y="494"/>
                  </a:lnTo>
                  <a:lnTo>
                    <a:pt x="311" y="494"/>
                  </a:lnTo>
                  <a:lnTo>
                    <a:pt x="310" y="494"/>
                  </a:lnTo>
                  <a:lnTo>
                    <a:pt x="309" y="494"/>
                  </a:lnTo>
                  <a:lnTo>
                    <a:pt x="308" y="493"/>
                  </a:lnTo>
                  <a:lnTo>
                    <a:pt x="306" y="493"/>
                  </a:lnTo>
                  <a:lnTo>
                    <a:pt x="305" y="492"/>
                  </a:lnTo>
                  <a:lnTo>
                    <a:pt x="304" y="492"/>
                  </a:lnTo>
                  <a:lnTo>
                    <a:pt x="304" y="491"/>
                  </a:lnTo>
                  <a:lnTo>
                    <a:pt x="303" y="490"/>
                  </a:lnTo>
                  <a:lnTo>
                    <a:pt x="302" y="490"/>
                  </a:lnTo>
                  <a:lnTo>
                    <a:pt x="301" y="490"/>
                  </a:lnTo>
                  <a:lnTo>
                    <a:pt x="299" y="490"/>
                  </a:lnTo>
                  <a:lnTo>
                    <a:pt x="299" y="489"/>
                  </a:lnTo>
                  <a:lnTo>
                    <a:pt x="297" y="489"/>
                  </a:lnTo>
                  <a:lnTo>
                    <a:pt x="297" y="490"/>
                  </a:lnTo>
                  <a:lnTo>
                    <a:pt x="297" y="491"/>
                  </a:lnTo>
                  <a:lnTo>
                    <a:pt x="296" y="491"/>
                  </a:lnTo>
                  <a:lnTo>
                    <a:pt x="296" y="492"/>
                  </a:lnTo>
                  <a:lnTo>
                    <a:pt x="295" y="492"/>
                  </a:lnTo>
                  <a:lnTo>
                    <a:pt x="294" y="491"/>
                  </a:lnTo>
                  <a:lnTo>
                    <a:pt x="294" y="490"/>
                  </a:lnTo>
                  <a:lnTo>
                    <a:pt x="293" y="490"/>
                  </a:lnTo>
                  <a:lnTo>
                    <a:pt x="292" y="490"/>
                  </a:lnTo>
                  <a:lnTo>
                    <a:pt x="291" y="491"/>
                  </a:lnTo>
                  <a:lnTo>
                    <a:pt x="290" y="491"/>
                  </a:lnTo>
                  <a:lnTo>
                    <a:pt x="289" y="491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6" y="490"/>
                  </a:lnTo>
                  <a:lnTo>
                    <a:pt x="286" y="491"/>
                  </a:lnTo>
                  <a:lnTo>
                    <a:pt x="286" y="492"/>
                  </a:lnTo>
                  <a:lnTo>
                    <a:pt x="286" y="493"/>
                  </a:lnTo>
                  <a:lnTo>
                    <a:pt x="285" y="494"/>
                  </a:lnTo>
                  <a:lnTo>
                    <a:pt x="285" y="495"/>
                  </a:lnTo>
                  <a:lnTo>
                    <a:pt x="285" y="496"/>
                  </a:lnTo>
                  <a:lnTo>
                    <a:pt x="284" y="498"/>
                  </a:lnTo>
                  <a:lnTo>
                    <a:pt x="283" y="498"/>
                  </a:lnTo>
                  <a:lnTo>
                    <a:pt x="282" y="498"/>
                  </a:lnTo>
                  <a:lnTo>
                    <a:pt x="282" y="499"/>
                  </a:lnTo>
                  <a:lnTo>
                    <a:pt x="281" y="499"/>
                  </a:lnTo>
                  <a:lnTo>
                    <a:pt x="280" y="500"/>
                  </a:lnTo>
                  <a:lnTo>
                    <a:pt x="279" y="500"/>
                  </a:lnTo>
                  <a:lnTo>
                    <a:pt x="278" y="501"/>
                  </a:lnTo>
                  <a:lnTo>
                    <a:pt x="277" y="502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3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4" y="500"/>
                  </a:lnTo>
                  <a:lnTo>
                    <a:pt x="273" y="500"/>
                  </a:lnTo>
                  <a:lnTo>
                    <a:pt x="272" y="500"/>
                  </a:lnTo>
                  <a:lnTo>
                    <a:pt x="272" y="499"/>
                  </a:lnTo>
                  <a:lnTo>
                    <a:pt x="271" y="499"/>
                  </a:lnTo>
                  <a:lnTo>
                    <a:pt x="271" y="499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7"/>
                  </a:lnTo>
                  <a:lnTo>
                    <a:pt x="268" y="497"/>
                  </a:lnTo>
                  <a:lnTo>
                    <a:pt x="267" y="497"/>
                  </a:lnTo>
                  <a:lnTo>
                    <a:pt x="267" y="498"/>
                  </a:lnTo>
                  <a:lnTo>
                    <a:pt x="267" y="499"/>
                  </a:lnTo>
                  <a:lnTo>
                    <a:pt x="267" y="500"/>
                  </a:lnTo>
                  <a:lnTo>
                    <a:pt x="267" y="501"/>
                  </a:lnTo>
                  <a:lnTo>
                    <a:pt x="267" y="502"/>
                  </a:lnTo>
                  <a:lnTo>
                    <a:pt x="266" y="502"/>
                  </a:lnTo>
                  <a:lnTo>
                    <a:pt x="265" y="502"/>
                  </a:lnTo>
                  <a:lnTo>
                    <a:pt x="264" y="502"/>
                  </a:lnTo>
                  <a:lnTo>
                    <a:pt x="264" y="503"/>
                  </a:lnTo>
                  <a:lnTo>
                    <a:pt x="263" y="503"/>
                  </a:lnTo>
                  <a:lnTo>
                    <a:pt x="262" y="503"/>
                  </a:lnTo>
                  <a:lnTo>
                    <a:pt x="261" y="503"/>
                  </a:lnTo>
                  <a:lnTo>
                    <a:pt x="260" y="504"/>
                  </a:lnTo>
                  <a:lnTo>
                    <a:pt x="259" y="504"/>
                  </a:lnTo>
                  <a:lnTo>
                    <a:pt x="259" y="505"/>
                  </a:lnTo>
                  <a:lnTo>
                    <a:pt x="259" y="506"/>
                  </a:lnTo>
                  <a:lnTo>
                    <a:pt x="258" y="506"/>
                  </a:lnTo>
                  <a:lnTo>
                    <a:pt x="257" y="506"/>
                  </a:lnTo>
                  <a:lnTo>
                    <a:pt x="256" y="506"/>
                  </a:lnTo>
                  <a:lnTo>
                    <a:pt x="255" y="506"/>
                  </a:lnTo>
                  <a:lnTo>
                    <a:pt x="254" y="505"/>
                  </a:lnTo>
                  <a:lnTo>
                    <a:pt x="253" y="505"/>
                  </a:lnTo>
                  <a:lnTo>
                    <a:pt x="252" y="505"/>
                  </a:lnTo>
                  <a:lnTo>
                    <a:pt x="251" y="504"/>
                  </a:lnTo>
                  <a:lnTo>
                    <a:pt x="250" y="504"/>
                  </a:lnTo>
                  <a:lnTo>
                    <a:pt x="249" y="504"/>
                  </a:lnTo>
                  <a:lnTo>
                    <a:pt x="248" y="504"/>
                  </a:lnTo>
                  <a:lnTo>
                    <a:pt x="248" y="503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5" y="503"/>
                  </a:lnTo>
                  <a:lnTo>
                    <a:pt x="243" y="502"/>
                  </a:lnTo>
                  <a:lnTo>
                    <a:pt x="243" y="503"/>
                  </a:lnTo>
                  <a:lnTo>
                    <a:pt x="242" y="503"/>
                  </a:lnTo>
                  <a:lnTo>
                    <a:pt x="242" y="504"/>
                  </a:lnTo>
                  <a:lnTo>
                    <a:pt x="241" y="504"/>
                  </a:lnTo>
                  <a:lnTo>
                    <a:pt x="241" y="505"/>
                  </a:lnTo>
                  <a:lnTo>
                    <a:pt x="241" y="506"/>
                  </a:lnTo>
                  <a:lnTo>
                    <a:pt x="240" y="505"/>
                  </a:lnTo>
                  <a:lnTo>
                    <a:pt x="239" y="505"/>
                  </a:lnTo>
                  <a:lnTo>
                    <a:pt x="238" y="505"/>
                  </a:lnTo>
                  <a:lnTo>
                    <a:pt x="238" y="506"/>
                  </a:lnTo>
                  <a:lnTo>
                    <a:pt x="237" y="507"/>
                  </a:lnTo>
                  <a:lnTo>
                    <a:pt x="237" y="508"/>
                  </a:lnTo>
                  <a:lnTo>
                    <a:pt x="236" y="509"/>
                  </a:lnTo>
                  <a:lnTo>
                    <a:pt x="237" y="509"/>
                  </a:lnTo>
                  <a:lnTo>
                    <a:pt x="237" y="510"/>
                  </a:lnTo>
                  <a:lnTo>
                    <a:pt x="237" y="511"/>
                  </a:lnTo>
                  <a:lnTo>
                    <a:pt x="238" y="511"/>
                  </a:lnTo>
                  <a:lnTo>
                    <a:pt x="238" y="512"/>
                  </a:lnTo>
                  <a:lnTo>
                    <a:pt x="237" y="512"/>
                  </a:lnTo>
                  <a:lnTo>
                    <a:pt x="238" y="513"/>
                  </a:lnTo>
                  <a:lnTo>
                    <a:pt x="238" y="514"/>
                  </a:lnTo>
                  <a:lnTo>
                    <a:pt x="239" y="515"/>
                  </a:lnTo>
                  <a:lnTo>
                    <a:pt x="239" y="517"/>
                  </a:lnTo>
                  <a:lnTo>
                    <a:pt x="240" y="517"/>
                  </a:lnTo>
                  <a:lnTo>
                    <a:pt x="240" y="518"/>
                  </a:lnTo>
                  <a:lnTo>
                    <a:pt x="240" y="519"/>
                  </a:lnTo>
                  <a:lnTo>
                    <a:pt x="241" y="519"/>
                  </a:lnTo>
                  <a:lnTo>
                    <a:pt x="242" y="521"/>
                  </a:lnTo>
                  <a:lnTo>
                    <a:pt x="242" y="522"/>
                  </a:lnTo>
                  <a:lnTo>
                    <a:pt x="242" y="523"/>
                  </a:lnTo>
                  <a:lnTo>
                    <a:pt x="241" y="523"/>
                  </a:lnTo>
                  <a:lnTo>
                    <a:pt x="241" y="524"/>
                  </a:lnTo>
                  <a:lnTo>
                    <a:pt x="241" y="525"/>
                  </a:lnTo>
                  <a:lnTo>
                    <a:pt x="240" y="525"/>
                  </a:lnTo>
                  <a:lnTo>
                    <a:pt x="239" y="526"/>
                  </a:lnTo>
                  <a:lnTo>
                    <a:pt x="239" y="525"/>
                  </a:lnTo>
                  <a:lnTo>
                    <a:pt x="239" y="526"/>
                  </a:lnTo>
                  <a:lnTo>
                    <a:pt x="238" y="526"/>
                  </a:lnTo>
                  <a:lnTo>
                    <a:pt x="238" y="525"/>
                  </a:lnTo>
                  <a:lnTo>
                    <a:pt x="237" y="525"/>
                  </a:lnTo>
                  <a:lnTo>
                    <a:pt x="237" y="526"/>
                  </a:lnTo>
                  <a:lnTo>
                    <a:pt x="238" y="527"/>
                  </a:lnTo>
                  <a:lnTo>
                    <a:pt x="238" y="528"/>
                  </a:lnTo>
                  <a:lnTo>
                    <a:pt x="237" y="528"/>
                  </a:lnTo>
                  <a:lnTo>
                    <a:pt x="237" y="529"/>
                  </a:lnTo>
                  <a:lnTo>
                    <a:pt x="236" y="529"/>
                  </a:lnTo>
                  <a:lnTo>
                    <a:pt x="236" y="530"/>
                  </a:lnTo>
                  <a:lnTo>
                    <a:pt x="235" y="530"/>
                  </a:lnTo>
                  <a:lnTo>
                    <a:pt x="235" y="531"/>
                  </a:lnTo>
                  <a:lnTo>
                    <a:pt x="234" y="531"/>
                  </a:lnTo>
                  <a:lnTo>
                    <a:pt x="234" y="532"/>
                  </a:lnTo>
                  <a:lnTo>
                    <a:pt x="234" y="533"/>
                  </a:lnTo>
                  <a:lnTo>
                    <a:pt x="233" y="533"/>
                  </a:lnTo>
                  <a:lnTo>
                    <a:pt x="233" y="534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31" y="533"/>
                  </a:lnTo>
                  <a:lnTo>
                    <a:pt x="230" y="533"/>
                  </a:lnTo>
                  <a:lnTo>
                    <a:pt x="230" y="534"/>
                  </a:lnTo>
                  <a:lnTo>
                    <a:pt x="230" y="535"/>
                  </a:lnTo>
                  <a:lnTo>
                    <a:pt x="230" y="536"/>
                  </a:lnTo>
                  <a:lnTo>
                    <a:pt x="230" y="537"/>
                  </a:lnTo>
                  <a:lnTo>
                    <a:pt x="229" y="537"/>
                  </a:lnTo>
                  <a:lnTo>
                    <a:pt x="229" y="538"/>
                  </a:lnTo>
                  <a:lnTo>
                    <a:pt x="229" y="539"/>
                  </a:lnTo>
                  <a:lnTo>
                    <a:pt x="229" y="540"/>
                  </a:lnTo>
                  <a:lnTo>
                    <a:pt x="229" y="541"/>
                  </a:lnTo>
                  <a:lnTo>
                    <a:pt x="228" y="541"/>
                  </a:lnTo>
                  <a:lnTo>
                    <a:pt x="228" y="542"/>
                  </a:lnTo>
                  <a:lnTo>
                    <a:pt x="228" y="543"/>
                  </a:lnTo>
                  <a:lnTo>
                    <a:pt x="227" y="543"/>
                  </a:lnTo>
                  <a:lnTo>
                    <a:pt x="226" y="543"/>
                  </a:lnTo>
                  <a:lnTo>
                    <a:pt x="226" y="544"/>
                  </a:lnTo>
                  <a:lnTo>
                    <a:pt x="225" y="544"/>
                  </a:lnTo>
                  <a:lnTo>
                    <a:pt x="225" y="544"/>
                  </a:lnTo>
                  <a:lnTo>
                    <a:pt x="225" y="545"/>
                  </a:lnTo>
                  <a:lnTo>
                    <a:pt x="224" y="545"/>
                  </a:lnTo>
                  <a:lnTo>
                    <a:pt x="224" y="546"/>
                  </a:lnTo>
                  <a:lnTo>
                    <a:pt x="223" y="546"/>
                  </a:lnTo>
                  <a:lnTo>
                    <a:pt x="223" y="547"/>
                  </a:lnTo>
                  <a:lnTo>
                    <a:pt x="223" y="548"/>
                  </a:lnTo>
                  <a:lnTo>
                    <a:pt x="223" y="548"/>
                  </a:lnTo>
                  <a:lnTo>
                    <a:pt x="223" y="549"/>
                  </a:lnTo>
                  <a:lnTo>
                    <a:pt x="223" y="550"/>
                  </a:lnTo>
                  <a:lnTo>
                    <a:pt x="223" y="551"/>
                  </a:lnTo>
                  <a:lnTo>
                    <a:pt x="222" y="551"/>
                  </a:lnTo>
                  <a:lnTo>
                    <a:pt x="222" y="552"/>
                  </a:lnTo>
                  <a:lnTo>
                    <a:pt x="221" y="552"/>
                  </a:lnTo>
                  <a:lnTo>
                    <a:pt x="221" y="553"/>
                  </a:lnTo>
                  <a:lnTo>
                    <a:pt x="221" y="554"/>
                  </a:lnTo>
                  <a:lnTo>
                    <a:pt x="221" y="555"/>
                  </a:lnTo>
                  <a:lnTo>
                    <a:pt x="220" y="555"/>
                  </a:lnTo>
                  <a:lnTo>
                    <a:pt x="220" y="556"/>
                  </a:lnTo>
                  <a:lnTo>
                    <a:pt x="220" y="557"/>
                  </a:lnTo>
                  <a:lnTo>
                    <a:pt x="219" y="557"/>
                  </a:lnTo>
                  <a:lnTo>
                    <a:pt x="219" y="558"/>
                  </a:lnTo>
                  <a:lnTo>
                    <a:pt x="218" y="558"/>
                  </a:lnTo>
                  <a:lnTo>
                    <a:pt x="217" y="558"/>
                  </a:lnTo>
                  <a:lnTo>
                    <a:pt x="217" y="559"/>
                  </a:lnTo>
                  <a:lnTo>
                    <a:pt x="216" y="559"/>
                  </a:lnTo>
                  <a:lnTo>
                    <a:pt x="216" y="558"/>
                  </a:lnTo>
                  <a:lnTo>
                    <a:pt x="217" y="558"/>
                  </a:lnTo>
                  <a:lnTo>
                    <a:pt x="217" y="557"/>
                  </a:lnTo>
                  <a:lnTo>
                    <a:pt x="217" y="556"/>
                  </a:lnTo>
                  <a:lnTo>
                    <a:pt x="217" y="555"/>
                  </a:lnTo>
                  <a:lnTo>
                    <a:pt x="217" y="554"/>
                  </a:lnTo>
                  <a:lnTo>
                    <a:pt x="217" y="553"/>
                  </a:lnTo>
                  <a:lnTo>
                    <a:pt x="216" y="553"/>
                  </a:lnTo>
                  <a:lnTo>
                    <a:pt x="216" y="552"/>
                  </a:lnTo>
                  <a:lnTo>
                    <a:pt x="215" y="552"/>
                  </a:lnTo>
                  <a:lnTo>
                    <a:pt x="215" y="551"/>
                  </a:lnTo>
                  <a:lnTo>
                    <a:pt x="214" y="550"/>
                  </a:lnTo>
                  <a:lnTo>
                    <a:pt x="213" y="550"/>
                  </a:lnTo>
                  <a:lnTo>
                    <a:pt x="213" y="551"/>
                  </a:lnTo>
                  <a:lnTo>
                    <a:pt x="212" y="551"/>
                  </a:lnTo>
                  <a:lnTo>
                    <a:pt x="211" y="552"/>
                  </a:lnTo>
                  <a:lnTo>
                    <a:pt x="210" y="551"/>
                  </a:lnTo>
                  <a:lnTo>
                    <a:pt x="209" y="551"/>
                  </a:lnTo>
                  <a:lnTo>
                    <a:pt x="209" y="550"/>
                  </a:lnTo>
                  <a:lnTo>
                    <a:pt x="208" y="550"/>
                  </a:lnTo>
                  <a:lnTo>
                    <a:pt x="207" y="549"/>
                  </a:lnTo>
                  <a:lnTo>
                    <a:pt x="207" y="548"/>
                  </a:lnTo>
                  <a:lnTo>
                    <a:pt x="206" y="548"/>
                  </a:lnTo>
                  <a:lnTo>
                    <a:pt x="205" y="547"/>
                  </a:lnTo>
                  <a:lnTo>
                    <a:pt x="205" y="546"/>
                  </a:lnTo>
                  <a:lnTo>
                    <a:pt x="204" y="546"/>
                  </a:lnTo>
                  <a:lnTo>
                    <a:pt x="204" y="545"/>
                  </a:lnTo>
                  <a:lnTo>
                    <a:pt x="203" y="545"/>
                  </a:lnTo>
                  <a:lnTo>
                    <a:pt x="203" y="544"/>
                  </a:lnTo>
                  <a:lnTo>
                    <a:pt x="202" y="544"/>
                  </a:lnTo>
                  <a:lnTo>
                    <a:pt x="201" y="544"/>
                  </a:lnTo>
                  <a:lnTo>
                    <a:pt x="201" y="544"/>
                  </a:lnTo>
                  <a:lnTo>
                    <a:pt x="200" y="544"/>
                  </a:lnTo>
                  <a:lnTo>
                    <a:pt x="200" y="543"/>
                  </a:lnTo>
                  <a:lnTo>
                    <a:pt x="201" y="543"/>
                  </a:lnTo>
                  <a:lnTo>
                    <a:pt x="201" y="542"/>
                  </a:lnTo>
                  <a:lnTo>
                    <a:pt x="200" y="542"/>
                  </a:lnTo>
                  <a:lnTo>
                    <a:pt x="201" y="542"/>
                  </a:lnTo>
                  <a:lnTo>
                    <a:pt x="201" y="541"/>
                  </a:lnTo>
                  <a:lnTo>
                    <a:pt x="200" y="541"/>
                  </a:lnTo>
                  <a:lnTo>
                    <a:pt x="200" y="540"/>
                  </a:lnTo>
                  <a:lnTo>
                    <a:pt x="201" y="540"/>
                  </a:lnTo>
                  <a:lnTo>
                    <a:pt x="201" y="539"/>
                  </a:lnTo>
                  <a:lnTo>
                    <a:pt x="200" y="539"/>
                  </a:lnTo>
                  <a:lnTo>
                    <a:pt x="200" y="538"/>
                  </a:lnTo>
                  <a:lnTo>
                    <a:pt x="201" y="538"/>
                  </a:lnTo>
                  <a:lnTo>
                    <a:pt x="201" y="537"/>
                  </a:lnTo>
                  <a:lnTo>
                    <a:pt x="200" y="537"/>
                  </a:lnTo>
                  <a:lnTo>
                    <a:pt x="201" y="537"/>
                  </a:lnTo>
                  <a:lnTo>
                    <a:pt x="201" y="536"/>
                  </a:lnTo>
                  <a:lnTo>
                    <a:pt x="200" y="536"/>
                  </a:lnTo>
                  <a:lnTo>
                    <a:pt x="199" y="536"/>
                  </a:lnTo>
                  <a:lnTo>
                    <a:pt x="198" y="536"/>
                  </a:lnTo>
                  <a:lnTo>
                    <a:pt x="197" y="536"/>
                  </a:lnTo>
                  <a:lnTo>
                    <a:pt x="196" y="536"/>
                  </a:lnTo>
                  <a:lnTo>
                    <a:pt x="196" y="537"/>
                  </a:lnTo>
                  <a:lnTo>
                    <a:pt x="196" y="538"/>
                  </a:lnTo>
                  <a:lnTo>
                    <a:pt x="195" y="538"/>
                  </a:lnTo>
                  <a:lnTo>
                    <a:pt x="194" y="537"/>
                  </a:lnTo>
                  <a:lnTo>
                    <a:pt x="193" y="537"/>
                  </a:lnTo>
                  <a:lnTo>
                    <a:pt x="192" y="537"/>
                  </a:lnTo>
                  <a:lnTo>
                    <a:pt x="191" y="537"/>
                  </a:lnTo>
                  <a:lnTo>
                    <a:pt x="190" y="537"/>
                  </a:lnTo>
                  <a:lnTo>
                    <a:pt x="190" y="536"/>
                  </a:lnTo>
                  <a:lnTo>
                    <a:pt x="189" y="536"/>
                  </a:lnTo>
                  <a:lnTo>
                    <a:pt x="188" y="536"/>
                  </a:lnTo>
                  <a:lnTo>
                    <a:pt x="187" y="536"/>
                  </a:lnTo>
                  <a:lnTo>
                    <a:pt x="186" y="536"/>
                  </a:lnTo>
                  <a:lnTo>
                    <a:pt x="185" y="536"/>
                  </a:lnTo>
                  <a:lnTo>
                    <a:pt x="184" y="536"/>
                  </a:lnTo>
                  <a:lnTo>
                    <a:pt x="182" y="538"/>
                  </a:lnTo>
                  <a:lnTo>
                    <a:pt x="180" y="539"/>
                  </a:lnTo>
                  <a:lnTo>
                    <a:pt x="179" y="540"/>
                  </a:lnTo>
                  <a:lnTo>
                    <a:pt x="178" y="540"/>
                  </a:lnTo>
                  <a:lnTo>
                    <a:pt x="175" y="543"/>
                  </a:lnTo>
                  <a:lnTo>
                    <a:pt x="174" y="544"/>
                  </a:lnTo>
                  <a:lnTo>
                    <a:pt x="173" y="544"/>
                  </a:lnTo>
                  <a:lnTo>
                    <a:pt x="172" y="544"/>
                  </a:lnTo>
                  <a:lnTo>
                    <a:pt x="171" y="545"/>
                  </a:lnTo>
                  <a:lnTo>
                    <a:pt x="170" y="545"/>
                  </a:lnTo>
                  <a:lnTo>
                    <a:pt x="166" y="548"/>
                  </a:lnTo>
                  <a:lnTo>
                    <a:pt x="164" y="550"/>
                  </a:lnTo>
                  <a:lnTo>
                    <a:pt x="162" y="551"/>
                  </a:lnTo>
                  <a:lnTo>
                    <a:pt x="161" y="551"/>
                  </a:lnTo>
                  <a:lnTo>
                    <a:pt x="160" y="552"/>
                  </a:lnTo>
                  <a:lnTo>
                    <a:pt x="159" y="553"/>
                  </a:lnTo>
                  <a:lnTo>
                    <a:pt x="159" y="554"/>
                  </a:lnTo>
                  <a:lnTo>
                    <a:pt x="159" y="555"/>
                  </a:lnTo>
                  <a:lnTo>
                    <a:pt x="159" y="556"/>
                  </a:lnTo>
                  <a:lnTo>
                    <a:pt x="160" y="556"/>
                  </a:lnTo>
                  <a:lnTo>
                    <a:pt x="159" y="556"/>
                  </a:lnTo>
                  <a:lnTo>
                    <a:pt x="159" y="557"/>
                  </a:lnTo>
                  <a:lnTo>
                    <a:pt x="160" y="557"/>
                  </a:lnTo>
                  <a:lnTo>
                    <a:pt x="160" y="558"/>
                  </a:lnTo>
                  <a:lnTo>
                    <a:pt x="159" y="558"/>
                  </a:lnTo>
                  <a:lnTo>
                    <a:pt x="159" y="559"/>
                  </a:lnTo>
                  <a:lnTo>
                    <a:pt x="159" y="560"/>
                  </a:lnTo>
                  <a:lnTo>
                    <a:pt x="159" y="561"/>
                  </a:lnTo>
                  <a:lnTo>
                    <a:pt x="159" y="562"/>
                  </a:lnTo>
                  <a:lnTo>
                    <a:pt x="160" y="563"/>
                  </a:lnTo>
                  <a:lnTo>
                    <a:pt x="160" y="564"/>
                  </a:lnTo>
                  <a:lnTo>
                    <a:pt x="161" y="565"/>
                  </a:lnTo>
                  <a:lnTo>
                    <a:pt x="162" y="565"/>
                  </a:lnTo>
                  <a:lnTo>
                    <a:pt x="162" y="566"/>
                  </a:lnTo>
                  <a:lnTo>
                    <a:pt x="163" y="567"/>
                  </a:lnTo>
                  <a:lnTo>
                    <a:pt x="163" y="568"/>
                  </a:lnTo>
                  <a:lnTo>
                    <a:pt x="164" y="568"/>
                  </a:lnTo>
                  <a:lnTo>
                    <a:pt x="164" y="569"/>
                  </a:lnTo>
                  <a:lnTo>
                    <a:pt x="165" y="569"/>
                  </a:lnTo>
                  <a:lnTo>
                    <a:pt x="165" y="570"/>
                  </a:lnTo>
                  <a:lnTo>
                    <a:pt x="166" y="570"/>
                  </a:lnTo>
                  <a:lnTo>
                    <a:pt x="166" y="571"/>
                  </a:lnTo>
                  <a:lnTo>
                    <a:pt x="167" y="571"/>
                  </a:lnTo>
                  <a:lnTo>
                    <a:pt x="167" y="572"/>
                  </a:lnTo>
                  <a:lnTo>
                    <a:pt x="168" y="572"/>
                  </a:lnTo>
                  <a:lnTo>
                    <a:pt x="168" y="573"/>
                  </a:lnTo>
                  <a:lnTo>
                    <a:pt x="169" y="573"/>
                  </a:lnTo>
                  <a:lnTo>
                    <a:pt x="169" y="574"/>
                  </a:lnTo>
                  <a:lnTo>
                    <a:pt x="170" y="574"/>
                  </a:lnTo>
                  <a:lnTo>
                    <a:pt x="170" y="575"/>
                  </a:lnTo>
                  <a:lnTo>
                    <a:pt x="171" y="575"/>
                  </a:lnTo>
                  <a:lnTo>
                    <a:pt x="171" y="576"/>
                  </a:lnTo>
                  <a:lnTo>
                    <a:pt x="172" y="576"/>
                  </a:lnTo>
                  <a:lnTo>
                    <a:pt x="172" y="577"/>
                  </a:lnTo>
                  <a:lnTo>
                    <a:pt x="171" y="578"/>
                  </a:lnTo>
                  <a:lnTo>
                    <a:pt x="170" y="578"/>
                  </a:lnTo>
                  <a:lnTo>
                    <a:pt x="169" y="579"/>
                  </a:lnTo>
                  <a:lnTo>
                    <a:pt x="165" y="581"/>
                  </a:lnTo>
                  <a:lnTo>
                    <a:pt x="163" y="581"/>
                  </a:lnTo>
                  <a:lnTo>
                    <a:pt x="162" y="581"/>
                  </a:lnTo>
                  <a:lnTo>
                    <a:pt x="162" y="580"/>
                  </a:lnTo>
                  <a:lnTo>
                    <a:pt x="161" y="580"/>
                  </a:lnTo>
                  <a:lnTo>
                    <a:pt x="161" y="579"/>
                  </a:lnTo>
                  <a:lnTo>
                    <a:pt x="161" y="578"/>
                  </a:lnTo>
                  <a:lnTo>
                    <a:pt x="160" y="578"/>
                  </a:lnTo>
                  <a:lnTo>
                    <a:pt x="160" y="577"/>
                  </a:lnTo>
                  <a:lnTo>
                    <a:pt x="160" y="576"/>
                  </a:lnTo>
                  <a:lnTo>
                    <a:pt x="159" y="576"/>
                  </a:lnTo>
                  <a:lnTo>
                    <a:pt x="159" y="577"/>
                  </a:lnTo>
                  <a:lnTo>
                    <a:pt x="158" y="577"/>
                  </a:lnTo>
                  <a:lnTo>
                    <a:pt x="157" y="577"/>
                  </a:lnTo>
                  <a:lnTo>
                    <a:pt x="157" y="578"/>
                  </a:lnTo>
                  <a:lnTo>
                    <a:pt x="157" y="581"/>
                  </a:lnTo>
                  <a:lnTo>
                    <a:pt x="157" y="582"/>
                  </a:lnTo>
                  <a:lnTo>
                    <a:pt x="157" y="583"/>
                  </a:lnTo>
                  <a:lnTo>
                    <a:pt x="157" y="584"/>
                  </a:lnTo>
                  <a:lnTo>
                    <a:pt x="157" y="586"/>
                  </a:lnTo>
                  <a:lnTo>
                    <a:pt x="156" y="587"/>
                  </a:lnTo>
                  <a:lnTo>
                    <a:pt x="156" y="588"/>
                  </a:lnTo>
                  <a:lnTo>
                    <a:pt x="155" y="590"/>
                  </a:lnTo>
                  <a:lnTo>
                    <a:pt x="155" y="589"/>
                  </a:lnTo>
                  <a:lnTo>
                    <a:pt x="156" y="588"/>
                  </a:lnTo>
                  <a:lnTo>
                    <a:pt x="155" y="588"/>
                  </a:lnTo>
                  <a:lnTo>
                    <a:pt x="155" y="587"/>
                  </a:lnTo>
                  <a:lnTo>
                    <a:pt x="155" y="584"/>
                  </a:lnTo>
                  <a:lnTo>
                    <a:pt x="155" y="583"/>
                  </a:lnTo>
                  <a:lnTo>
                    <a:pt x="154" y="584"/>
                  </a:lnTo>
                  <a:lnTo>
                    <a:pt x="150" y="585"/>
                  </a:lnTo>
                  <a:lnTo>
                    <a:pt x="149" y="585"/>
                  </a:lnTo>
                  <a:lnTo>
                    <a:pt x="147" y="585"/>
                  </a:lnTo>
                  <a:lnTo>
                    <a:pt x="146" y="584"/>
                  </a:lnTo>
                  <a:lnTo>
                    <a:pt x="146" y="583"/>
                  </a:lnTo>
                  <a:lnTo>
                    <a:pt x="146" y="584"/>
                  </a:lnTo>
                  <a:lnTo>
                    <a:pt x="145" y="584"/>
                  </a:lnTo>
                  <a:lnTo>
                    <a:pt x="144" y="584"/>
                  </a:lnTo>
                  <a:lnTo>
                    <a:pt x="143" y="584"/>
                  </a:lnTo>
                  <a:lnTo>
                    <a:pt x="143" y="585"/>
                  </a:lnTo>
                  <a:lnTo>
                    <a:pt x="142" y="585"/>
                  </a:lnTo>
                  <a:lnTo>
                    <a:pt x="141" y="585"/>
                  </a:lnTo>
                  <a:lnTo>
                    <a:pt x="140" y="585"/>
                  </a:lnTo>
                  <a:lnTo>
                    <a:pt x="138" y="587"/>
                  </a:lnTo>
                  <a:lnTo>
                    <a:pt x="137" y="587"/>
                  </a:lnTo>
                  <a:lnTo>
                    <a:pt x="136" y="588"/>
                  </a:lnTo>
                  <a:lnTo>
                    <a:pt x="135" y="58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0" name="Freeform 134">
              <a:extLst>
                <a:ext uri="{FF2B5EF4-FFF2-40B4-BE49-F238E27FC236}">
                  <a16:creationId xmlns:a16="http://schemas.microsoft.com/office/drawing/2014/main" id="{CB920A6F-AA85-273C-6B14-D1E3E211F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600" y="1595438"/>
              <a:ext cx="889000" cy="866775"/>
            </a:xfrm>
            <a:custGeom>
              <a:avLst/>
              <a:gdLst>
                <a:gd name="T0" fmla="*/ 553 w 560"/>
                <a:gd name="T1" fmla="*/ 481 h 546"/>
                <a:gd name="T2" fmla="*/ 537 w 560"/>
                <a:gd name="T3" fmla="*/ 486 h 546"/>
                <a:gd name="T4" fmla="*/ 521 w 560"/>
                <a:gd name="T5" fmla="*/ 495 h 546"/>
                <a:gd name="T6" fmla="*/ 508 w 560"/>
                <a:gd name="T7" fmla="*/ 513 h 546"/>
                <a:gd name="T8" fmla="*/ 482 w 560"/>
                <a:gd name="T9" fmla="*/ 524 h 546"/>
                <a:gd name="T10" fmla="*/ 457 w 560"/>
                <a:gd name="T11" fmla="*/ 541 h 546"/>
                <a:gd name="T12" fmla="*/ 434 w 560"/>
                <a:gd name="T13" fmla="*/ 540 h 546"/>
                <a:gd name="T14" fmla="*/ 421 w 560"/>
                <a:gd name="T15" fmla="*/ 546 h 546"/>
                <a:gd name="T16" fmla="*/ 400 w 560"/>
                <a:gd name="T17" fmla="*/ 520 h 546"/>
                <a:gd name="T18" fmla="*/ 395 w 560"/>
                <a:gd name="T19" fmla="*/ 487 h 546"/>
                <a:gd name="T20" fmla="*/ 378 w 560"/>
                <a:gd name="T21" fmla="*/ 451 h 546"/>
                <a:gd name="T22" fmla="*/ 378 w 560"/>
                <a:gd name="T23" fmla="*/ 427 h 546"/>
                <a:gd name="T24" fmla="*/ 355 w 560"/>
                <a:gd name="T25" fmla="*/ 435 h 546"/>
                <a:gd name="T26" fmla="*/ 331 w 560"/>
                <a:gd name="T27" fmla="*/ 432 h 546"/>
                <a:gd name="T28" fmla="*/ 312 w 560"/>
                <a:gd name="T29" fmla="*/ 433 h 546"/>
                <a:gd name="T30" fmla="*/ 300 w 560"/>
                <a:gd name="T31" fmla="*/ 440 h 546"/>
                <a:gd name="T32" fmla="*/ 286 w 560"/>
                <a:gd name="T33" fmla="*/ 448 h 546"/>
                <a:gd name="T34" fmla="*/ 272 w 560"/>
                <a:gd name="T35" fmla="*/ 456 h 546"/>
                <a:gd name="T36" fmla="*/ 257 w 560"/>
                <a:gd name="T37" fmla="*/ 473 h 546"/>
                <a:gd name="T38" fmla="*/ 248 w 560"/>
                <a:gd name="T39" fmla="*/ 492 h 546"/>
                <a:gd name="T40" fmla="*/ 224 w 560"/>
                <a:gd name="T41" fmla="*/ 501 h 546"/>
                <a:gd name="T42" fmla="*/ 196 w 560"/>
                <a:gd name="T43" fmla="*/ 520 h 546"/>
                <a:gd name="T44" fmla="*/ 192 w 560"/>
                <a:gd name="T45" fmla="*/ 537 h 546"/>
                <a:gd name="T46" fmla="*/ 154 w 560"/>
                <a:gd name="T47" fmla="*/ 533 h 546"/>
                <a:gd name="T48" fmla="*/ 138 w 560"/>
                <a:gd name="T49" fmla="*/ 516 h 546"/>
                <a:gd name="T50" fmla="*/ 137 w 560"/>
                <a:gd name="T51" fmla="*/ 455 h 546"/>
                <a:gd name="T52" fmla="*/ 152 w 560"/>
                <a:gd name="T53" fmla="*/ 424 h 546"/>
                <a:gd name="T54" fmla="*/ 127 w 560"/>
                <a:gd name="T55" fmla="*/ 411 h 546"/>
                <a:gd name="T56" fmla="*/ 94 w 560"/>
                <a:gd name="T57" fmla="*/ 403 h 546"/>
                <a:gd name="T58" fmla="*/ 15 w 560"/>
                <a:gd name="T59" fmla="*/ 377 h 546"/>
                <a:gd name="T60" fmla="*/ 3 w 560"/>
                <a:gd name="T61" fmla="*/ 349 h 546"/>
                <a:gd name="T62" fmla="*/ 26 w 560"/>
                <a:gd name="T63" fmla="*/ 299 h 546"/>
                <a:gd name="T64" fmla="*/ 15 w 560"/>
                <a:gd name="T65" fmla="*/ 266 h 546"/>
                <a:gd name="T66" fmla="*/ 41 w 560"/>
                <a:gd name="T67" fmla="*/ 252 h 546"/>
                <a:gd name="T68" fmla="*/ 77 w 560"/>
                <a:gd name="T69" fmla="*/ 230 h 546"/>
                <a:gd name="T70" fmla="*/ 97 w 560"/>
                <a:gd name="T71" fmla="*/ 240 h 546"/>
                <a:gd name="T72" fmla="*/ 123 w 560"/>
                <a:gd name="T73" fmla="*/ 237 h 546"/>
                <a:gd name="T74" fmla="*/ 136 w 560"/>
                <a:gd name="T75" fmla="*/ 226 h 546"/>
                <a:gd name="T76" fmla="*/ 115 w 560"/>
                <a:gd name="T77" fmla="*/ 202 h 546"/>
                <a:gd name="T78" fmla="*/ 104 w 560"/>
                <a:gd name="T79" fmla="*/ 178 h 546"/>
                <a:gd name="T80" fmla="*/ 89 w 560"/>
                <a:gd name="T81" fmla="*/ 151 h 546"/>
                <a:gd name="T82" fmla="*/ 83 w 560"/>
                <a:gd name="T83" fmla="*/ 112 h 546"/>
                <a:gd name="T84" fmla="*/ 84 w 560"/>
                <a:gd name="T85" fmla="*/ 75 h 546"/>
                <a:gd name="T86" fmla="*/ 94 w 560"/>
                <a:gd name="T87" fmla="*/ 29 h 546"/>
                <a:gd name="T88" fmla="*/ 120 w 560"/>
                <a:gd name="T89" fmla="*/ 6 h 546"/>
                <a:gd name="T90" fmla="*/ 152 w 560"/>
                <a:gd name="T91" fmla="*/ 5 h 546"/>
                <a:gd name="T92" fmla="*/ 181 w 560"/>
                <a:gd name="T93" fmla="*/ 12 h 546"/>
                <a:gd name="T94" fmla="*/ 194 w 560"/>
                <a:gd name="T95" fmla="*/ 42 h 546"/>
                <a:gd name="T96" fmla="*/ 214 w 560"/>
                <a:gd name="T97" fmla="*/ 76 h 546"/>
                <a:gd name="T98" fmla="*/ 226 w 560"/>
                <a:gd name="T99" fmla="*/ 103 h 546"/>
                <a:gd name="T100" fmla="*/ 239 w 560"/>
                <a:gd name="T101" fmla="*/ 129 h 546"/>
                <a:gd name="T102" fmla="*/ 248 w 560"/>
                <a:gd name="T103" fmla="*/ 164 h 546"/>
                <a:gd name="T104" fmla="*/ 275 w 560"/>
                <a:gd name="T105" fmla="*/ 195 h 546"/>
                <a:gd name="T106" fmla="*/ 292 w 560"/>
                <a:gd name="T107" fmla="*/ 220 h 546"/>
                <a:gd name="T108" fmla="*/ 308 w 560"/>
                <a:gd name="T109" fmla="*/ 251 h 546"/>
                <a:gd name="T110" fmla="*/ 326 w 560"/>
                <a:gd name="T111" fmla="*/ 281 h 546"/>
                <a:gd name="T112" fmla="*/ 361 w 560"/>
                <a:gd name="T113" fmla="*/ 306 h 546"/>
                <a:gd name="T114" fmla="*/ 400 w 560"/>
                <a:gd name="T115" fmla="*/ 328 h 546"/>
                <a:gd name="T116" fmla="*/ 427 w 560"/>
                <a:gd name="T117" fmla="*/ 346 h 546"/>
                <a:gd name="T118" fmla="*/ 448 w 560"/>
                <a:gd name="T119" fmla="*/ 370 h 546"/>
                <a:gd name="T120" fmla="*/ 466 w 560"/>
                <a:gd name="T121" fmla="*/ 406 h 546"/>
                <a:gd name="T122" fmla="*/ 489 w 560"/>
                <a:gd name="T123" fmla="*/ 447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0" h="546">
                  <a:moveTo>
                    <a:pt x="514" y="454"/>
                  </a:moveTo>
                  <a:lnTo>
                    <a:pt x="515" y="454"/>
                  </a:lnTo>
                  <a:lnTo>
                    <a:pt x="516" y="454"/>
                  </a:lnTo>
                  <a:lnTo>
                    <a:pt x="517" y="454"/>
                  </a:lnTo>
                  <a:lnTo>
                    <a:pt x="518" y="455"/>
                  </a:lnTo>
                  <a:lnTo>
                    <a:pt x="519" y="455"/>
                  </a:lnTo>
                  <a:lnTo>
                    <a:pt x="519" y="456"/>
                  </a:lnTo>
                  <a:lnTo>
                    <a:pt x="520" y="457"/>
                  </a:lnTo>
                  <a:lnTo>
                    <a:pt x="521" y="458"/>
                  </a:lnTo>
                  <a:lnTo>
                    <a:pt x="521" y="459"/>
                  </a:lnTo>
                  <a:lnTo>
                    <a:pt x="522" y="460"/>
                  </a:lnTo>
                  <a:lnTo>
                    <a:pt x="522" y="461"/>
                  </a:lnTo>
                  <a:lnTo>
                    <a:pt x="523" y="462"/>
                  </a:lnTo>
                  <a:lnTo>
                    <a:pt x="524" y="462"/>
                  </a:lnTo>
                  <a:lnTo>
                    <a:pt x="525" y="462"/>
                  </a:lnTo>
                  <a:lnTo>
                    <a:pt x="525" y="463"/>
                  </a:lnTo>
                  <a:lnTo>
                    <a:pt x="526" y="463"/>
                  </a:lnTo>
                  <a:lnTo>
                    <a:pt x="529" y="463"/>
                  </a:lnTo>
                  <a:lnTo>
                    <a:pt x="530" y="464"/>
                  </a:lnTo>
                  <a:lnTo>
                    <a:pt x="531" y="464"/>
                  </a:lnTo>
                  <a:lnTo>
                    <a:pt x="532" y="464"/>
                  </a:lnTo>
                  <a:lnTo>
                    <a:pt x="533" y="465"/>
                  </a:lnTo>
                  <a:lnTo>
                    <a:pt x="534" y="465"/>
                  </a:lnTo>
                  <a:lnTo>
                    <a:pt x="534" y="466"/>
                  </a:lnTo>
                  <a:lnTo>
                    <a:pt x="535" y="467"/>
                  </a:lnTo>
                  <a:lnTo>
                    <a:pt x="536" y="467"/>
                  </a:lnTo>
                  <a:lnTo>
                    <a:pt x="537" y="468"/>
                  </a:lnTo>
                  <a:lnTo>
                    <a:pt x="538" y="469"/>
                  </a:lnTo>
                  <a:lnTo>
                    <a:pt x="539" y="470"/>
                  </a:lnTo>
                  <a:lnTo>
                    <a:pt x="540" y="470"/>
                  </a:lnTo>
                  <a:lnTo>
                    <a:pt x="541" y="471"/>
                  </a:lnTo>
                  <a:lnTo>
                    <a:pt x="542" y="471"/>
                  </a:lnTo>
                  <a:lnTo>
                    <a:pt x="543" y="471"/>
                  </a:lnTo>
                  <a:lnTo>
                    <a:pt x="544" y="471"/>
                  </a:lnTo>
                  <a:lnTo>
                    <a:pt x="548" y="476"/>
                  </a:lnTo>
                  <a:lnTo>
                    <a:pt x="548" y="477"/>
                  </a:lnTo>
                  <a:lnTo>
                    <a:pt x="549" y="478"/>
                  </a:lnTo>
                  <a:lnTo>
                    <a:pt x="549" y="479"/>
                  </a:lnTo>
                  <a:lnTo>
                    <a:pt x="550" y="479"/>
                  </a:lnTo>
                  <a:lnTo>
                    <a:pt x="550" y="480"/>
                  </a:lnTo>
                  <a:lnTo>
                    <a:pt x="551" y="480"/>
                  </a:lnTo>
                  <a:lnTo>
                    <a:pt x="552" y="481"/>
                  </a:lnTo>
                  <a:lnTo>
                    <a:pt x="553" y="481"/>
                  </a:lnTo>
                  <a:lnTo>
                    <a:pt x="553" y="482"/>
                  </a:lnTo>
                  <a:lnTo>
                    <a:pt x="554" y="483"/>
                  </a:lnTo>
                  <a:lnTo>
                    <a:pt x="554" y="484"/>
                  </a:lnTo>
                  <a:lnTo>
                    <a:pt x="554" y="485"/>
                  </a:lnTo>
                  <a:lnTo>
                    <a:pt x="555" y="485"/>
                  </a:lnTo>
                  <a:lnTo>
                    <a:pt x="556" y="485"/>
                  </a:lnTo>
                  <a:lnTo>
                    <a:pt x="557" y="485"/>
                  </a:lnTo>
                  <a:lnTo>
                    <a:pt x="558" y="486"/>
                  </a:lnTo>
                  <a:lnTo>
                    <a:pt x="559" y="486"/>
                  </a:lnTo>
                  <a:lnTo>
                    <a:pt x="559" y="487"/>
                  </a:lnTo>
                  <a:lnTo>
                    <a:pt x="560" y="487"/>
                  </a:lnTo>
                  <a:lnTo>
                    <a:pt x="559" y="487"/>
                  </a:lnTo>
                  <a:lnTo>
                    <a:pt x="558" y="488"/>
                  </a:lnTo>
                  <a:lnTo>
                    <a:pt x="557" y="488"/>
                  </a:lnTo>
                  <a:lnTo>
                    <a:pt x="557" y="489"/>
                  </a:lnTo>
                  <a:lnTo>
                    <a:pt x="555" y="490"/>
                  </a:lnTo>
                  <a:lnTo>
                    <a:pt x="554" y="490"/>
                  </a:lnTo>
                  <a:lnTo>
                    <a:pt x="554" y="491"/>
                  </a:lnTo>
                  <a:lnTo>
                    <a:pt x="553" y="491"/>
                  </a:lnTo>
                  <a:lnTo>
                    <a:pt x="552" y="492"/>
                  </a:lnTo>
                  <a:lnTo>
                    <a:pt x="551" y="492"/>
                  </a:lnTo>
                  <a:lnTo>
                    <a:pt x="550" y="492"/>
                  </a:lnTo>
                  <a:lnTo>
                    <a:pt x="550" y="491"/>
                  </a:lnTo>
                  <a:lnTo>
                    <a:pt x="549" y="491"/>
                  </a:lnTo>
                  <a:lnTo>
                    <a:pt x="548" y="491"/>
                  </a:lnTo>
                  <a:lnTo>
                    <a:pt x="547" y="491"/>
                  </a:lnTo>
                  <a:lnTo>
                    <a:pt x="547" y="490"/>
                  </a:lnTo>
                  <a:lnTo>
                    <a:pt x="546" y="490"/>
                  </a:lnTo>
                  <a:lnTo>
                    <a:pt x="545" y="490"/>
                  </a:lnTo>
                  <a:lnTo>
                    <a:pt x="545" y="491"/>
                  </a:lnTo>
                  <a:lnTo>
                    <a:pt x="544" y="491"/>
                  </a:lnTo>
                  <a:lnTo>
                    <a:pt x="543" y="492"/>
                  </a:lnTo>
                  <a:lnTo>
                    <a:pt x="543" y="491"/>
                  </a:lnTo>
                  <a:lnTo>
                    <a:pt x="542" y="491"/>
                  </a:lnTo>
                  <a:lnTo>
                    <a:pt x="542" y="490"/>
                  </a:lnTo>
                  <a:lnTo>
                    <a:pt x="541" y="490"/>
                  </a:lnTo>
                  <a:lnTo>
                    <a:pt x="541" y="489"/>
                  </a:lnTo>
                  <a:lnTo>
                    <a:pt x="540" y="489"/>
                  </a:lnTo>
                  <a:lnTo>
                    <a:pt x="540" y="488"/>
                  </a:lnTo>
                  <a:lnTo>
                    <a:pt x="539" y="488"/>
                  </a:lnTo>
                  <a:lnTo>
                    <a:pt x="538" y="488"/>
                  </a:lnTo>
                  <a:lnTo>
                    <a:pt x="538" y="487"/>
                  </a:lnTo>
                  <a:lnTo>
                    <a:pt x="537" y="486"/>
                  </a:lnTo>
                  <a:lnTo>
                    <a:pt x="537" y="485"/>
                  </a:lnTo>
                  <a:lnTo>
                    <a:pt x="536" y="485"/>
                  </a:lnTo>
                  <a:lnTo>
                    <a:pt x="536" y="485"/>
                  </a:lnTo>
                  <a:lnTo>
                    <a:pt x="536" y="484"/>
                  </a:lnTo>
                  <a:lnTo>
                    <a:pt x="536" y="483"/>
                  </a:lnTo>
                  <a:lnTo>
                    <a:pt x="535" y="483"/>
                  </a:lnTo>
                  <a:lnTo>
                    <a:pt x="535" y="484"/>
                  </a:lnTo>
                  <a:lnTo>
                    <a:pt x="534" y="484"/>
                  </a:lnTo>
                  <a:lnTo>
                    <a:pt x="533" y="484"/>
                  </a:lnTo>
                  <a:lnTo>
                    <a:pt x="532" y="484"/>
                  </a:lnTo>
                  <a:lnTo>
                    <a:pt x="531" y="484"/>
                  </a:lnTo>
                  <a:lnTo>
                    <a:pt x="530" y="484"/>
                  </a:lnTo>
                  <a:lnTo>
                    <a:pt x="529" y="485"/>
                  </a:lnTo>
                  <a:lnTo>
                    <a:pt x="528" y="485"/>
                  </a:lnTo>
                  <a:lnTo>
                    <a:pt x="528" y="485"/>
                  </a:lnTo>
                  <a:lnTo>
                    <a:pt x="527" y="485"/>
                  </a:lnTo>
                  <a:lnTo>
                    <a:pt x="527" y="486"/>
                  </a:lnTo>
                  <a:lnTo>
                    <a:pt x="527" y="485"/>
                  </a:lnTo>
                  <a:lnTo>
                    <a:pt x="527" y="486"/>
                  </a:lnTo>
                  <a:lnTo>
                    <a:pt x="526" y="486"/>
                  </a:lnTo>
                  <a:lnTo>
                    <a:pt x="526" y="485"/>
                  </a:lnTo>
                  <a:lnTo>
                    <a:pt x="526" y="486"/>
                  </a:lnTo>
                  <a:lnTo>
                    <a:pt x="526" y="485"/>
                  </a:lnTo>
                  <a:lnTo>
                    <a:pt x="525" y="485"/>
                  </a:lnTo>
                  <a:lnTo>
                    <a:pt x="524" y="485"/>
                  </a:lnTo>
                  <a:lnTo>
                    <a:pt x="524" y="486"/>
                  </a:lnTo>
                  <a:lnTo>
                    <a:pt x="524" y="487"/>
                  </a:lnTo>
                  <a:lnTo>
                    <a:pt x="524" y="488"/>
                  </a:lnTo>
                  <a:lnTo>
                    <a:pt x="524" y="489"/>
                  </a:lnTo>
                  <a:lnTo>
                    <a:pt x="524" y="490"/>
                  </a:lnTo>
                  <a:lnTo>
                    <a:pt x="524" y="491"/>
                  </a:lnTo>
                  <a:lnTo>
                    <a:pt x="523" y="491"/>
                  </a:lnTo>
                  <a:lnTo>
                    <a:pt x="523" y="490"/>
                  </a:lnTo>
                  <a:lnTo>
                    <a:pt x="522" y="490"/>
                  </a:lnTo>
                  <a:lnTo>
                    <a:pt x="522" y="490"/>
                  </a:lnTo>
                  <a:lnTo>
                    <a:pt x="521" y="490"/>
                  </a:lnTo>
                  <a:lnTo>
                    <a:pt x="521" y="491"/>
                  </a:lnTo>
                  <a:lnTo>
                    <a:pt x="520" y="491"/>
                  </a:lnTo>
                  <a:lnTo>
                    <a:pt x="519" y="492"/>
                  </a:lnTo>
                  <a:lnTo>
                    <a:pt x="519" y="493"/>
                  </a:lnTo>
                  <a:lnTo>
                    <a:pt x="520" y="494"/>
                  </a:lnTo>
                  <a:lnTo>
                    <a:pt x="520" y="495"/>
                  </a:lnTo>
                  <a:lnTo>
                    <a:pt x="521" y="495"/>
                  </a:lnTo>
                  <a:lnTo>
                    <a:pt x="522" y="496"/>
                  </a:lnTo>
                  <a:lnTo>
                    <a:pt x="522" y="496"/>
                  </a:lnTo>
                  <a:lnTo>
                    <a:pt x="522" y="497"/>
                  </a:lnTo>
                  <a:lnTo>
                    <a:pt x="523" y="497"/>
                  </a:lnTo>
                  <a:lnTo>
                    <a:pt x="523" y="498"/>
                  </a:lnTo>
                  <a:lnTo>
                    <a:pt x="522" y="498"/>
                  </a:lnTo>
                  <a:lnTo>
                    <a:pt x="522" y="499"/>
                  </a:lnTo>
                  <a:lnTo>
                    <a:pt x="522" y="499"/>
                  </a:lnTo>
                  <a:lnTo>
                    <a:pt x="521" y="499"/>
                  </a:lnTo>
                  <a:lnTo>
                    <a:pt x="521" y="498"/>
                  </a:lnTo>
                  <a:lnTo>
                    <a:pt x="520" y="498"/>
                  </a:lnTo>
                  <a:lnTo>
                    <a:pt x="520" y="499"/>
                  </a:lnTo>
                  <a:lnTo>
                    <a:pt x="519" y="499"/>
                  </a:lnTo>
                  <a:lnTo>
                    <a:pt x="519" y="500"/>
                  </a:lnTo>
                  <a:lnTo>
                    <a:pt x="518" y="500"/>
                  </a:lnTo>
                  <a:lnTo>
                    <a:pt x="517" y="500"/>
                  </a:lnTo>
                  <a:lnTo>
                    <a:pt x="516" y="500"/>
                  </a:lnTo>
                  <a:lnTo>
                    <a:pt x="515" y="500"/>
                  </a:lnTo>
                  <a:lnTo>
                    <a:pt x="514" y="500"/>
                  </a:lnTo>
                  <a:lnTo>
                    <a:pt x="513" y="500"/>
                  </a:lnTo>
                  <a:lnTo>
                    <a:pt x="512" y="500"/>
                  </a:lnTo>
                  <a:lnTo>
                    <a:pt x="511" y="502"/>
                  </a:lnTo>
                  <a:lnTo>
                    <a:pt x="511" y="503"/>
                  </a:lnTo>
                  <a:lnTo>
                    <a:pt x="510" y="504"/>
                  </a:lnTo>
                  <a:lnTo>
                    <a:pt x="509" y="504"/>
                  </a:lnTo>
                  <a:lnTo>
                    <a:pt x="509" y="505"/>
                  </a:lnTo>
                  <a:lnTo>
                    <a:pt x="508" y="504"/>
                  </a:lnTo>
                  <a:lnTo>
                    <a:pt x="507" y="504"/>
                  </a:lnTo>
                  <a:lnTo>
                    <a:pt x="507" y="503"/>
                  </a:lnTo>
                  <a:lnTo>
                    <a:pt x="506" y="503"/>
                  </a:lnTo>
                  <a:lnTo>
                    <a:pt x="506" y="504"/>
                  </a:lnTo>
                  <a:lnTo>
                    <a:pt x="505" y="504"/>
                  </a:lnTo>
                  <a:lnTo>
                    <a:pt x="505" y="505"/>
                  </a:lnTo>
                  <a:lnTo>
                    <a:pt x="505" y="506"/>
                  </a:lnTo>
                  <a:lnTo>
                    <a:pt x="505" y="507"/>
                  </a:lnTo>
                  <a:lnTo>
                    <a:pt x="506" y="507"/>
                  </a:lnTo>
                  <a:lnTo>
                    <a:pt x="506" y="508"/>
                  </a:lnTo>
                  <a:lnTo>
                    <a:pt x="506" y="509"/>
                  </a:lnTo>
                  <a:lnTo>
                    <a:pt x="507" y="510"/>
                  </a:lnTo>
                  <a:lnTo>
                    <a:pt x="507" y="511"/>
                  </a:lnTo>
                  <a:lnTo>
                    <a:pt x="507" y="512"/>
                  </a:lnTo>
                  <a:lnTo>
                    <a:pt x="508" y="512"/>
                  </a:lnTo>
                  <a:lnTo>
                    <a:pt x="508" y="513"/>
                  </a:lnTo>
                  <a:lnTo>
                    <a:pt x="507" y="513"/>
                  </a:lnTo>
                  <a:lnTo>
                    <a:pt x="506" y="514"/>
                  </a:lnTo>
                  <a:lnTo>
                    <a:pt x="505" y="514"/>
                  </a:lnTo>
                  <a:lnTo>
                    <a:pt x="504" y="514"/>
                  </a:lnTo>
                  <a:lnTo>
                    <a:pt x="503" y="515"/>
                  </a:lnTo>
                  <a:lnTo>
                    <a:pt x="502" y="515"/>
                  </a:lnTo>
                  <a:lnTo>
                    <a:pt x="501" y="515"/>
                  </a:lnTo>
                  <a:lnTo>
                    <a:pt x="500" y="515"/>
                  </a:lnTo>
                  <a:lnTo>
                    <a:pt x="499" y="515"/>
                  </a:lnTo>
                  <a:lnTo>
                    <a:pt x="498" y="515"/>
                  </a:lnTo>
                  <a:lnTo>
                    <a:pt x="496" y="515"/>
                  </a:lnTo>
                  <a:lnTo>
                    <a:pt x="495" y="515"/>
                  </a:lnTo>
                  <a:lnTo>
                    <a:pt x="494" y="515"/>
                  </a:lnTo>
                  <a:lnTo>
                    <a:pt x="493" y="515"/>
                  </a:lnTo>
                  <a:lnTo>
                    <a:pt x="493" y="514"/>
                  </a:lnTo>
                  <a:lnTo>
                    <a:pt x="492" y="514"/>
                  </a:lnTo>
                  <a:lnTo>
                    <a:pt x="491" y="514"/>
                  </a:lnTo>
                  <a:lnTo>
                    <a:pt x="490" y="514"/>
                  </a:lnTo>
                  <a:lnTo>
                    <a:pt x="489" y="514"/>
                  </a:lnTo>
                  <a:lnTo>
                    <a:pt x="488" y="514"/>
                  </a:lnTo>
                  <a:lnTo>
                    <a:pt x="487" y="514"/>
                  </a:lnTo>
                  <a:lnTo>
                    <a:pt x="486" y="514"/>
                  </a:lnTo>
                  <a:lnTo>
                    <a:pt x="485" y="514"/>
                  </a:lnTo>
                  <a:lnTo>
                    <a:pt x="484" y="514"/>
                  </a:lnTo>
                  <a:lnTo>
                    <a:pt x="483" y="513"/>
                  </a:lnTo>
                  <a:lnTo>
                    <a:pt x="482" y="513"/>
                  </a:lnTo>
                  <a:lnTo>
                    <a:pt x="481" y="513"/>
                  </a:lnTo>
                  <a:lnTo>
                    <a:pt x="480" y="513"/>
                  </a:lnTo>
                  <a:lnTo>
                    <a:pt x="479" y="513"/>
                  </a:lnTo>
                  <a:lnTo>
                    <a:pt x="478" y="513"/>
                  </a:lnTo>
                  <a:lnTo>
                    <a:pt x="478" y="514"/>
                  </a:lnTo>
                  <a:lnTo>
                    <a:pt x="479" y="514"/>
                  </a:lnTo>
                  <a:lnTo>
                    <a:pt x="479" y="515"/>
                  </a:lnTo>
                  <a:lnTo>
                    <a:pt x="479" y="516"/>
                  </a:lnTo>
                  <a:lnTo>
                    <a:pt x="479" y="517"/>
                  </a:lnTo>
                  <a:lnTo>
                    <a:pt x="480" y="517"/>
                  </a:lnTo>
                  <a:lnTo>
                    <a:pt x="480" y="518"/>
                  </a:lnTo>
                  <a:lnTo>
                    <a:pt x="482" y="519"/>
                  </a:lnTo>
                  <a:lnTo>
                    <a:pt x="482" y="520"/>
                  </a:lnTo>
                  <a:lnTo>
                    <a:pt x="482" y="521"/>
                  </a:lnTo>
                  <a:lnTo>
                    <a:pt x="482" y="522"/>
                  </a:lnTo>
                  <a:lnTo>
                    <a:pt x="482" y="523"/>
                  </a:lnTo>
                  <a:lnTo>
                    <a:pt x="482" y="524"/>
                  </a:lnTo>
                  <a:lnTo>
                    <a:pt x="481" y="525"/>
                  </a:lnTo>
                  <a:lnTo>
                    <a:pt x="481" y="526"/>
                  </a:lnTo>
                  <a:lnTo>
                    <a:pt x="481" y="527"/>
                  </a:lnTo>
                  <a:lnTo>
                    <a:pt x="480" y="527"/>
                  </a:lnTo>
                  <a:lnTo>
                    <a:pt x="479" y="527"/>
                  </a:lnTo>
                  <a:lnTo>
                    <a:pt x="478" y="527"/>
                  </a:lnTo>
                  <a:lnTo>
                    <a:pt x="477" y="527"/>
                  </a:lnTo>
                  <a:lnTo>
                    <a:pt x="477" y="528"/>
                  </a:lnTo>
                  <a:lnTo>
                    <a:pt x="476" y="528"/>
                  </a:lnTo>
                  <a:lnTo>
                    <a:pt x="475" y="528"/>
                  </a:lnTo>
                  <a:lnTo>
                    <a:pt x="475" y="529"/>
                  </a:lnTo>
                  <a:lnTo>
                    <a:pt x="474" y="529"/>
                  </a:lnTo>
                  <a:lnTo>
                    <a:pt x="474" y="529"/>
                  </a:lnTo>
                  <a:lnTo>
                    <a:pt x="474" y="530"/>
                  </a:lnTo>
                  <a:lnTo>
                    <a:pt x="473" y="530"/>
                  </a:lnTo>
                  <a:lnTo>
                    <a:pt x="473" y="531"/>
                  </a:lnTo>
                  <a:lnTo>
                    <a:pt x="472" y="531"/>
                  </a:lnTo>
                  <a:lnTo>
                    <a:pt x="472" y="532"/>
                  </a:lnTo>
                  <a:lnTo>
                    <a:pt x="471" y="532"/>
                  </a:lnTo>
                  <a:lnTo>
                    <a:pt x="470" y="533"/>
                  </a:lnTo>
                  <a:lnTo>
                    <a:pt x="470" y="533"/>
                  </a:lnTo>
                  <a:lnTo>
                    <a:pt x="469" y="533"/>
                  </a:lnTo>
                  <a:lnTo>
                    <a:pt x="468" y="534"/>
                  </a:lnTo>
                  <a:lnTo>
                    <a:pt x="467" y="534"/>
                  </a:lnTo>
                  <a:lnTo>
                    <a:pt x="466" y="534"/>
                  </a:lnTo>
                  <a:lnTo>
                    <a:pt x="465" y="534"/>
                  </a:lnTo>
                  <a:lnTo>
                    <a:pt x="465" y="535"/>
                  </a:lnTo>
                  <a:lnTo>
                    <a:pt x="465" y="536"/>
                  </a:lnTo>
                  <a:lnTo>
                    <a:pt x="464" y="536"/>
                  </a:lnTo>
                  <a:lnTo>
                    <a:pt x="464" y="537"/>
                  </a:lnTo>
                  <a:lnTo>
                    <a:pt x="463" y="537"/>
                  </a:lnTo>
                  <a:lnTo>
                    <a:pt x="463" y="538"/>
                  </a:lnTo>
                  <a:lnTo>
                    <a:pt x="462" y="539"/>
                  </a:lnTo>
                  <a:lnTo>
                    <a:pt x="461" y="540"/>
                  </a:lnTo>
                  <a:lnTo>
                    <a:pt x="460" y="540"/>
                  </a:lnTo>
                  <a:lnTo>
                    <a:pt x="460" y="541"/>
                  </a:lnTo>
                  <a:lnTo>
                    <a:pt x="459" y="541"/>
                  </a:lnTo>
                  <a:lnTo>
                    <a:pt x="459" y="542"/>
                  </a:lnTo>
                  <a:lnTo>
                    <a:pt x="458" y="542"/>
                  </a:lnTo>
                  <a:lnTo>
                    <a:pt x="458" y="543"/>
                  </a:lnTo>
                  <a:lnTo>
                    <a:pt x="457" y="543"/>
                  </a:lnTo>
                  <a:lnTo>
                    <a:pt x="457" y="542"/>
                  </a:lnTo>
                  <a:lnTo>
                    <a:pt x="457" y="541"/>
                  </a:lnTo>
                  <a:lnTo>
                    <a:pt x="457" y="540"/>
                  </a:lnTo>
                  <a:lnTo>
                    <a:pt x="457" y="539"/>
                  </a:lnTo>
                  <a:lnTo>
                    <a:pt x="457" y="538"/>
                  </a:lnTo>
                  <a:lnTo>
                    <a:pt x="457" y="537"/>
                  </a:lnTo>
                  <a:lnTo>
                    <a:pt x="457" y="536"/>
                  </a:lnTo>
                  <a:lnTo>
                    <a:pt x="457" y="535"/>
                  </a:lnTo>
                  <a:lnTo>
                    <a:pt x="456" y="535"/>
                  </a:lnTo>
                  <a:lnTo>
                    <a:pt x="456" y="534"/>
                  </a:lnTo>
                  <a:lnTo>
                    <a:pt x="455" y="534"/>
                  </a:lnTo>
                  <a:lnTo>
                    <a:pt x="455" y="533"/>
                  </a:lnTo>
                  <a:lnTo>
                    <a:pt x="454" y="533"/>
                  </a:lnTo>
                  <a:lnTo>
                    <a:pt x="454" y="534"/>
                  </a:lnTo>
                  <a:lnTo>
                    <a:pt x="453" y="534"/>
                  </a:lnTo>
                  <a:lnTo>
                    <a:pt x="452" y="534"/>
                  </a:lnTo>
                  <a:lnTo>
                    <a:pt x="451" y="534"/>
                  </a:lnTo>
                  <a:lnTo>
                    <a:pt x="450" y="534"/>
                  </a:lnTo>
                  <a:lnTo>
                    <a:pt x="449" y="534"/>
                  </a:lnTo>
                  <a:lnTo>
                    <a:pt x="449" y="535"/>
                  </a:lnTo>
                  <a:lnTo>
                    <a:pt x="448" y="535"/>
                  </a:lnTo>
                  <a:lnTo>
                    <a:pt x="447" y="535"/>
                  </a:lnTo>
                  <a:lnTo>
                    <a:pt x="447" y="536"/>
                  </a:lnTo>
                  <a:lnTo>
                    <a:pt x="446" y="536"/>
                  </a:lnTo>
                  <a:lnTo>
                    <a:pt x="445" y="536"/>
                  </a:lnTo>
                  <a:lnTo>
                    <a:pt x="445" y="537"/>
                  </a:lnTo>
                  <a:lnTo>
                    <a:pt x="444" y="537"/>
                  </a:lnTo>
                  <a:lnTo>
                    <a:pt x="444" y="538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39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9" y="539"/>
                  </a:lnTo>
                  <a:lnTo>
                    <a:pt x="438" y="539"/>
                  </a:lnTo>
                  <a:lnTo>
                    <a:pt x="437" y="539"/>
                  </a:lnTo>
                  <a:lnTo>
                    <a:pt x="437" y="540"/>
                  </a:lnTo>
                  <a:lnTo>
                    <a:pt x="437" y="539"/>
                  </a:lnTo>
                  <a:lnTo>
                    <a:pt x="437" y="540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5" y="539"/>
                  </a:lnTo>
                  <a:lnTo>
                    <a:pt x="434" y="539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3" y="539"/>
                  </a:lnTo>
                  <a:lnTo>
                    <a:pt x="432" y="539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1" y="541"/>
                  </a:lnTo>
                  <a:lnTo>
                    <a:pt x="431" y="542"/>
                  </a:lnTo>
                  <a:lnTo>
                    <a:pt x="430" y="542"/>
                  </a:lnTo>
                  <a:lnTo>
                    <a:pt x="430" y="543"/>
                  </a:lnTo>
                  <a:lnTo>
                    <a:pt x="430" y="542"/>
                  </a:lnTo>
                  <a:lnTo>
                    <a:pt x="430" y="541"/>
                  </a:lnTo>
                  <a:lnTo>
                    <a:pt x="429" y="541"/>
                  </a:lnTo>
                  <a:lnTo>
                    <a:pt x="429" y="540"/>
                  </a:lnTo>
                  <a:lnTo>
                    <a:pt x="429" y="539"/>
                  </a:lnTo>
                  <a:lnTo>
                    <a:pt x="429" y="538"/>
                  </a:lnTo>
                  <a:lnTo>
                    <a:pt x="429" y="537"/>
                  </a:lnTo>
                  <a:lnTo>
                    <a:pt x="429" y="536"/>
                  </a:lnTo>
                  <a:lnTo>
                    <a:pt x="429" y="535"/>
                  </a:lnTo>
                  <a:lnTo>
                    <a:pt x="430" y="534"/>
                  </a:lnTo>
                  <a:lnTo>
                    <a:pt x="430" y="533"/>
                  </a:lnTo>
                  <a:lnTo>
                    <a:pt x="429" y="533"/>
                  </a:lnTo>
                  <a:lnTo>
                    <a:pt x="429" y="534"/>
                  </a:lnTo>
                  <a:lnTo>
                    <a:pt x="428" y="534"/>
                  </a:lnTo>
                  <a:lnTo>
                    <a:pt x="428" y="535"/>
                  </a:lnTo>
                  <a:lnTo>
                    <a:pt x="427" y="535"/>
                  </a:lnTo>
                  <a:lnTo>
                    <a:pt x="427" y="536"/>
                  </a:lnTo>
                  <a:lnTo>
                    <a:pt x="426" y="536"/>
                  </a:lnTo>
                  <a:lnTo>
                    <a:pt x="426" y="537"/>
                  </a:lnTo>
                  <a:lnTo>
                    <a:pt x="426" y="538"/>
                  </a:lnTo>
                  <a:lnTo>
                    <a:pt x="426" y="539"/>
                  </a:lnTo>
                  <a:lnTo>
                    <a:pt x="426" y="540"/>
                  </a:lnTo>
                  <a:lnTo>
                    <a:pt x="426" y="540"/>
                  </a:lnTo>
                  <a:lnTo>
                    <a:pt x="426" y="541"/>
                  </a:lnTo>
                  <a:lnTo>
                    <a:pt x="425" y="541"/>
                  </a:lnTo>
                  <a:lnTo>
                    <a:pt x="425" y="542"/>
                  </a:lnTo>
                  <a:lnTo>
                    <a:pt x="425" y="543"/>
                  </a:lnTo>
                  <a:lnTo>
                    <a:pt x="424" y="543"/>
                  </a:lnTo>
                  <a:lnTo>
                    <a:pt x="424" y="544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6"/>
                  </a:lnTo>
                  <a:lnTo>
                    <a:pt x="422" y="546"/>
                  </a:lnTo>
                  <a:lnTo>
                    <a:pt x="421" y="546"/>
                  </a:lnTo>
                  <a:lnTo>
                    <a:pt x="420" y="546"/>
                  </a:lnTo>
                  <a:lnTo>
                    <a:pt x="419" y="545"/>
                  </a:lnTo>
                  <a:lnTo>
                    <a:pt x="418" y="545"/>
                  </a:lnTo>
                  <a:lnTo>
                    <a:pt x="418" y="544"/>
                  </a:lnTo>
                  <a:lnTo>
                    <a:pt x="417" y="544"/>
                  </a:lnTo>
                  <a:lnTo>
                    <a:pt x="417" y="543"/>
                  </a:lnTo>
                  <a:lnTo>
                    <a:pt x="416" y="543"/>
                  </a:lnTo>
                  <a:lnTo>
                    <a:pt x="416" y="542"/>
                  </a:lnTo>
                  <a:lnTo>
                    <a:pt x="415" y="542"/>
                  </a:lnTo>
                  <a:lnTo>
                    <a:pt x="415" y="541"/>
                  </a:lnTo>
                  <a:lnTo>
                    <a:pt x="414" y="540"/>
                  </a:lnTo>
                  <a:lnTo>
                    <a:pt x="414" y="539"/>
                  </a:lnTo>
                  <a:lnTo>
                    <a:pt x="413" y="539"/>
                  </a:lnTo>
                  <a:lnTo>
                    <a:pt x="413" y="538"/>
                  </a:lnTo>
                  <a:lnTo>
                    <a:pt x="413" y="537"/>
                  </a:lnTo>
                  <a:lnTo>
                    <a:pt x="412" y="537"/>
                  </a:lnTo>
                  <a:lnTo>
                    <a:pt x="412" y="536"/>
                  </a:lnTo>
                  <a:lnTo>
                    <a:pt x="411" y="536"/>
                  </a:lnTo>
                  <a:lnTo>
                    <a:pt x="411" y="535"/>
                  </a:lnTo>
                  <a:lnTo>
                    <a:pt x="411" y="534"/>
                  </a:lnTo>
                  <a:lnTo>
                    <a:pt x="410" y="533"/>
                  </a:lnTo>
                  <a:lnTo>
                    <a:pt x="409" y="533"/>
                  </a:lnTo>
                  <a:lnTo>
                    <a:pt x="409" y="532"/>
                  </a:lnTo>
                  <a:lnTo>
                    <a:pt x="408" y="532"/>
                  </a:lnTo>
                  <a:lnTo>
                    <a:pt x="408" y="531"/>
                  </a:lnTo>
                  <a:lnTo>
                    <a:pt x="407" y="531"/>
                  </a:lnTo>
                  <a:lnTo>
                    <a:pt x="406" y="530"/>
                  </a:lnTo>
                  <a:lnTo>
                    <a:pt x="405" y="530"/>
                  </a:lnTo>
                  <a:lnTo>
                    <a:pt x="404" y="530"/>
                  </a:lnTo>
                  <a:lnTo>
                    <a:pt x="404" y="529"/>
                  </a:lnTo>
                  <a:lnTo>
                    <a:pt x="403" y="529"/>
                  </a:lnTo>
                  <a:lnTo>
                    <a:pt x="403" y="528"/>
                  </a:lnTo>
                  <a:lnTo>
                    <a:pt x="402" y="527"/>
                  </a:lnTo>
                  <a:lnTo>
                    <a:pt x="402" y="526"/>
                  </a:lnTo>
                  <a:lnTo>
                    <a:pt x="401" y="526"/>
                  </a:lnTo>
                  <a:lnTo>
                    <a:pt x="401" y="525"/>
                  </a:lnTo>
                  <a:lnTo>
                    <a:pt x="400" y="525"/>
                  </a:lnTo>
                  <a:lnTo>
                    <a:pt x="400" y="524"/>
                  </a:lnTo>
                  <a:lnTo>
                    <a:pt x="399" y="524"/>
                  </a:lnTo>
                  <a:lnTo>
                    <a:pt x="399" y="523"/>
                  </a:lnTo>
                  <a:lnTo>
                    <a:pt x="399" y="522"/>
                  </a:lnTo>
                  <a:lnTo>
                    <a:pt x="400" y="521"/>
                  </a:lnTo>
                  <a:lnTo>
                    <a:pt x="400" y="520"/>
                  </a:lnTo>
                  <a:lnTo>
                    <a:pt x="400" y="519"/>
                  </a:lnTo>
                  <a:lnTo>
                    <a:pt x="399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7" y="515"/>
                  </a:lnTo>
                  <a:lnTo>
                    <a:pt x="397" y="514"/>
                  </a:lnTo>
                  <a:lnTo>
                    <a:pt x="396" y="514"/>
                  </a:lnTo>
                  <a:lnTo>
                    <a:pt x="396" y="513"/>
                  </a:lnTo>
                  <a:lnTo>
                    <a:pt x="395" y="513"/>
                  </a:lnTo>
                  <a:lnTo>
                    <a:pt x="394" y="512"/>
                  </a:lnTo>
                  <a:lnTo>
                    <a:pt x="394" y="511"/>
                  </a:lnTo>
                  <a:lnTo>
                    <a:pt x="393" y="510"/>
                  </a:lnTo>
                  <a:lnTo>
                    <a:pt x="392" y="510"/>
                  </a:lnTo>
                  <a:lnTo>
                    <a:pt x="392" y="509"/>
                  </a:lnTo>
                  <a:lnTo>
                    <a:pt x="392" y="508"/>
                  </a:lnTo>
                  <a:lnTo>
                    <a:pt x="392" y="507"/>
                  </a:lnTo>
                  <a:lnTo>
                    <a:pt x="393" y="507"/>
                  </a:lnTo>
                  <a:lnTo>
                    <a:pt x="393" y="506"/>
                  </a:lnTo>
                  <a:lnTo>
                    <a:pt x="393" y="505"/>
                  </a:lnTo>
                  <a:lnTo>
                    <a:pt x="392" y="505"/>
                  </a:lnTo>
                  <a:lnTo>
                    <a:pt x="392" y="504"/>
                  </a:lnTo>
                  <a:lnTo>
                    <a:pt x="392" y="503"/>
                  </a:lnTo>
                  <a:lnTo>
                    <a:pt x="392" y="502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1" y="500"/>
                  </a:lnTo>
                  <a:lnTo>
                    <a:pt x="391" y="499"/>
                  </a:lnTo>
                  <a:lnTo>
                    <a:pt x="391" y="498"/>
                  </a:lnTo>
                  <a:lnTo>
                    <a:pt x="391" y="497"/>
                  </a:lnTo>
                  <a:lnTo>
                    <a:pt x="392" y="497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4" y="494"/>
                  </a:lnTo>
                  <a:lnTo>
                    <a:pt x="394" y="493"/>
                  </a:lnTo>
                  <a:lnTo>
                    <a:pt x="395" y="493"/>
                  </a:lnTo>
                  <a:lnTo>
                    <a:pt x="395" y="492"/>
                  </a:lnTo>
                  <a:lnTo>
                    <a:pt x="396" y="492"/>
                  </a:lnTo>
                  <a:lnTo>
                    <a:pt x="396" y="491"/>
                  </a:lnTo>
                  <a:lnTo>
                    <a:pt x="397" y="491"/>
                  </a:lnTo>
                  <a:lnTo>
                    <a:pt x="398" y="490"/>
                  </a:lnTo>
                  <a:lnTo>
                    <a:pt x="397" y="488"/>
                  </a:lnTo>
                  <a:lnTo>
                    <a:pt x="396" y="487"/>
                  </a:lnTo>
                  <a:lnTo>
                    <a:pt x="395" y="487"/>
                  </a:lnTo>
                  <a:lnTo>
                    <a:pt x="395" y="488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89" y="486"/>
                  </a:lnTo>
                  <a:lnTo>
                    <a:pt x="382" y="484"/>
                  </a:lnTo>
                  <a:lnTo>
                    <a:pt x="380" y="483"/>
                  </a:lnTo>
                  <a:lnTo>
                    <a:pt x="378" y="482"/>
                  </a:lnTo>
                  <a:lnTo>
                    <a:pt x="377" y="481"/>
                  </a:lnTo>
                  <a:lnTo>
                    <a:pt x="376" y="481"/>
                  </a:lnTo>
                  <a:lnTo>
                    <a:pt x="376" y="480"/>
                  </a:lnTo>
                  <a:lnTo>
                    <a:pt x="376" y="479"/>
                  </a:lnTo>
                  <a:lnTo>
                    <a:pt x="376" y="478"/>
                  </a:lnTo>
                  <a:lnTo>
                    <a:pt x="377" y="478"/>
                  </a:lnTo>
                  <a:lnTo>
                    <a:pt x="377" y="477"/>
                  </a:lnTo>
                  <a:lnTo>
                    <a:pt x="377" y="476"/>
                  </a:lnTo>
                  <a:lnTo>
                    <a:pt x="377" y="475"/>
                  </a:lnTo>
                  <a:lnTo>
                    <a:pt x="377" y="474"/>
                  </a:lnTo>
                  <a:lnTo>
                    <a:pt x="377" y="473"/>
                  </a:lnTo>
                  <a:lnTo>
                    <a:pt x="377" y="472"/>
                  </a:lnTo>
                  <a:lnTo>
                    <a:pt x="378" y="471"/>
                  </a:lnTo>
                  <a:lnTo>
                    <a:pt x="378" y="470"/>
                  </a:lnTo>
                  <a:lnTo>
                    <a:pt x="379" y="470"/>
                  </a:lnTo>
                  <a:lnTo>
                    <a:pt x="379" y="469"/>
                  </a:lnTo>
                  <a:lnTo>
                    <a:pt x="380" y="468"/>
                  </a:lnTo>
                  <a:lnTo>
                    <a:pt x="381" y="468"/>
                  </a:lnTo>
                  <a:lnTo>
                    <a:pt x="381" y="467"/>
                  </a:lnTo>
                  <a:lnTo>
                    <a:pt x="382" y="467"/>
                  </a:lnTo>
                  <a:lnTo>
                    <a:pt x="382" y="466"/>
                  </a:lnTo>
                  <a:lnTo>
                    <a:pt x="384" y="462"/>
                  </a:lnTo>
                  <a:lnTo>
                    <a:pt x="385" y="462"/>
                  </a:lnTo>
                  <a:lnTo>
                    <a:pt x="385" y="461"/>
                  </a:lnTo>
                  <a:lnTo>
                    <a:pt x="385" y="460"/>
                  </a:lnTo>
                  <a:lnTo>
                    <a:pt x="385" y="459"/>
                  </a:lnTo>
                  <a:lnTo>
                    <a:pt x="386" y="456"/>
                  </a:lnTo>
                  <a:lnTo>
                    <a:pt x="385" y="456"/>
                  </a:lnTo>
                  <a:lnTo>
                    <a:pt x="384" y="456"/>
                  </a:lnTo>
                  <a:lnTo>
                    <a:pt x="383" y="456"/>
                  </a:lnTo>
                  <a:lnTo>
                    <a:pt x="382" y="456"/>
                  </a:lnTo>
                  <a:lnTo>
                    <a:pt x="382" y="455"/>
                  </a:lnTo>
                  <a:lnTo>
                    <a:pt x="381" y="455"/>
                  </a:lnTo>
                  <a:lnTo>
                    <a:pt x="381" y="454"/>
                  </a:lnTo>
                  <a:lnTo>
                    <a:pt x="380" y="454"/>
                  </a:lnTo>
                  <a:lnTo>
                    <a:pt x="378" y="451"/>
                  </a:lnTo>
                  <a:lnTo>
                    <a:pt x="378" y="451"/>
                  </a:lnTo>
                  <a:lnTo>
                    <a:pt x="378" y="450"/>
                  </a:lnTo>
                  <a:lnTo>
                    <a:pt x="377" y="450"/>
                  </a:lnTo>
                  <a:lnTo>
                    <a:pt x="378" y="450"/>
                  </a:lnTo>
                  <a:lnTo>
                    <a:pt x="378" y="449"/>
                  </a:lnTo>
                  <a:lnTo>
                    <a:pt x="378" y="448"/>
                  </a:lnTo>
                  <a:lnTo>
                    <a:pt x="378" y="448"/>
                  </a:lnTo>
                  <a:lnTo>
                    <a:pt x="378" y="447"/>
                  </a:lnTo>
                  <a:lnTo>
                    <a:pt x="378" y="447"/>
                  </a:lnTo>
                  <a:lnTo>
                    <a:pt x="378" y="446"/>
                  </a:lnTo>
                  <a:lnTo>
                    <a:pt x="378" y="445"/>
                  </a:lnTo>
                  <a:lnTo>
                    <a:pt x="378" y="445"/>
                  </a:lnTo>
                  <a:lnTo>
                    <a:pt x="378" y="445"/>
                  </a:lnTo>
                  <a:lnTo>
                    <a:pt x="378" y="444"/>
                  </a:lnTo>
                  <a:lnTo>
                    <a:pt x="377" y="444"/>
                  </a:lnTo>
                  <a:lnTo>
                    <a:pt x="377" y="443"/>
                  </a:lnTo>
                  <a:lnTo>
                    <a:pt x="376" y="442"/>
                  </a:lnTo>
                  <a:lnTo>
                    <a:pt x="376" y="441"/>
                  </a:lnTo>
                  <a:lnTo>
                    <a:pt x="376" y="440"/>
                  </a:lnTo>
                  <a:lnTo>
                    <a:pt x="375" y="440"/>
                  </a:lnTo>
                  <a:lnTo>
                    <a:pt x="374" y="439"/>
                  </a:lnTo>
                  <a:lnTo>
                    <a:pt x="373" y="439"/>
                  </a:lnTo>
                  <a:lnTo>
                    <a:pt x="373" y="438"/>
                  </a:lnTo>
                  <a:lnTo>
                    <a:pt x="374" y="437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5"/>
                  </a:lnTo>
                  <a:lnTo>
                    <a:pt x="375" y="435"/>
                  </a:lnTo>
                  <a:lnTo>
                    <a:pt x="375" y="434"/>
                  </a:lnTo>
                  <a:lnTo>
                    <a:pt x="376" y="434"/>
                  </a:lnTo>
                  <a:lnTo>
                    <a:pt x="377" y="433"/>
                  </a:lnTo>
                  <a:lnTo>
                    <a:pt x="378" y="433"/>
                  </a:lnTo>
                  <a:lnTo>
                    <a:pt x="378" y="432"/>
                  </a:lnTo>
                  <a:lnTo>
                    <a:pt x="378" y="432"/>
                  </a:lnTo>
                  <a:lnTo>
                    <a:pt x="379" y="432"/>
                  </a:lnTo>
                  <a:lnTo>
                    <a:pt x="379" y="431"/>
                  </a:lnTo>
                  <a:lnTo>
                    <a:pt x="380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9"/>
                  </a:lnTo>
                  <a:lnTo>
                    <a:pt x="378" y="429"/>
                  </a:lnTo>
                  <a:lnTo>
                    <a:pt x="378" y="428"/>
                  </a:lnTo>
                  <a:lnTo>
                    <a:pt x="378" y="427"/>
                  </a:lnTo>
                  <a:lnTo>
                    <a:pt x="377" y="427"/>
                  </a:lnTo>
                  <a:lnTo>
                    <a:pt x="376" y="427"/>
                  </a:lnTo>
                  <a:lnTo>
                    <a:pt x="376" y="428"/>
                  </a:lnTo>
                  <a:lnTo>
                    <a:pt x="376" y="429"/>
                  </a:lnTo>
                  <a:lnTo>
                    <a:pt x="375" y="429"/>
                  </a:lnTo>
                  <a:lnTo>
                    <a:pt x="375" y="428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0"/>
                  </a:lnTo>
                  <a:lnTo>
                    <a:pt x="372" y="430"/>
                  </a:lnTo>
                  <a:lnTo>
                    <a:pt x="372" y="429"/>
                  </a:lnTo>
                  <a:lnTo>
                    <a:pt x="371" y="429"/>
                  </a:lnTo>
                  <a:lnTo>
                    <a:pt x="369" y="429"/>
                  </a:lnTo>
                  <a:lnTo>
                    <a:pt x="369" y="430"/>
                  </a:lnTo>
                  <a:lnTo>
                    <a:pt x="369" y="431"/>
                  </a:lnTo>
                  <a:lnTo>
                    <a:pt x="370" y="432"/>
                  </a:lnTo>
                  <a:lnTo>
                    <a:pt x="369" y="432"/>
                  </a:lnTo>
                  <a:lnTo>
                    <a:pt x="369" y="433"/>
                  </a:lnTo>
                  <a:lnTo>
                    <a:pt x="368" y="433"/>
                  </a:lnTo>
                  <a:lnTo>
                    <a:pt x="367" y="433"/>
                  </a:lnTo>
                  <a:lnTo>
                    <a:pt x="367" y="434"/>
                  </a:lnTo>
                  <a:lnTo>
                    <a:pt x="366" y="434"/>
                  </a:lnTo>
                  <a:lnTo>
                    <a:pt x="366" y="435"/>
                  </a:lnTo>
                  <a:lnTo>
                    <a:pt x="367" y="435"/>
                  </a:lnTo>
                  <a:lnTo>
                    <a:pt x="366" y="436"/>
                  </a:lnTo>
                  <a:lnTo>
                    <a:pt x="366" y="436"/>
                  </a:lnTo>
                  <a:lnTo>
                    <a:pt x="365" y="436"/>
                  </a:lnTo>
                  <a:lnTo>
                    <a:pt x="365" y="435"/>
                  </a:lnTo>
                  <a:lnTo>
                    <a:pt x="364" y="435"/>
                  </a:lnTo>
                  <a:lnTo>
                    <a:pt x="363" y="435"/>
                  </a:lnTo>
                  <a:lnTo>
                    <a:pt x="363" y="436"/>
                  </a:lnTo>
                  <a:lnTo>
                    <a:pt x="362" y="436"/>
                  </a:lnTo>
                  <a:lnTo>
                    <a:pt x="361" y="436"/>
                  </a:lnTo>
                  <a:lnTo>
                    <a:pt x="361" y="435"/>
                  </a:lnTo>
                  <a:lnTo>
                    <a:pt x="360" y="435"/>
                  </a:lnTo>
                  <a:lnTo>
                    <a:pt x="360" y="434"/>
                  </a:lnTo>
                  <a:lnTo>
                    <a:pt x="359" y="433"/>
                  </a:lnTo>
                  <a:lnTo>
                    <a:pt x="358" y="433"/>
                  </a:lnTo>
                  <a:lnTo>
                    <a:pt x="358" y="434"/>
                  </a:lnTo>
                  <a:lnTo>
                    <a:pt x="358" y="435"/>
                  </a:lnTo>
                  <a:lnTo>
                    <a:pt x="357" y="435"/>
                  </a:lnTo>
                  <a:lnTo>
                    <a:pt x="356" y="436"/>
                  </a:lnTo>
                  <a:lnTo>
                    <a:pt x="355" y="435"/>
                  </a:lnTo>
                  <a:lnTo>
                    <a:pt x="354" y="435"/>
                  </a:lnTo>
                  <a:lnTo>
                    <a:pt x="354" y="434"/>
                  </a:lnTo>
                  <a:lnTo>
                    <a:pt x="354" y="433"/>
                  </a:lnTo>
                  <a:lnTo>
                    <a:pt x="354" y="432"/>
                  </a:lnTo>
                  <a:lnTo>
                    <a:pt x="354" y="431"/>
                  </a:lnTo>
                  <a:lnTo>
                    <a:pt x="353" y="431"/>
                  </a:lnTo>
                  <a:lnTo>
                    <a:pt x="352" y="430"/>
                  </a:lnTo>
                  <a:lnTo>
                    <a:pt x="351" y="430"/>
                  </a:lnTo>
                  <a:lnTo>
                    <a:pt x="351" y="429"/>
                  </a:lnTo>
                  <a:lnTo>
                    <a:pt x="350" y="429"/>
                  </a:lnTo>
                  <a:lnTo>
                    <a:pt x="349" y="429"/>
                  </a:lnTo>
                  <a:lnTo>
                    <a:pt x="349" y="428"/>
                  </a:lnTo>
                  <a:lnTo>
                    <a:pt x="348" y="428"/>
                  </a:lnTo>
                  <a:lnTo>
                    <a:pt x="347" y="428"/>
                  </a:lnTo>
                  <a:lnTo>
                    <a:pt x="346" y="429"/>
                  </a:lnTo>
                  <a:lnTo>
                    <a:pt x="345" y="429"/>
                  </a:lnTo>
                  <a:lnTo>
                    <a:pt x="345" y="428"/>
                  </a:lnTo>
                  <a:lnTo>
                    <a:pt x="345" y="427"/>
                  </a:lnTo>
                  <a:lnTo>
                    <a:pt x="346" y="427"/>
                  </a:lnTo>
                  <a:lnTo>
                    <a:pt x="346" y="426"/>
                  </a:lnTo>
                  <a:lnTo>
                    <a:pt x="346" y="425"/>
                  </a:lnTo>
                  <a:lnTo>
                    <a:pt x="345" y="425"/>
                  </a:lnTo>
                  <a:lnTo>
                    <a:pt x="344" y="425"/>
                  </a:lnTo>
                  <a:lnTo>
                    <a:pt x="343" y="425"/>
                  </a:lnTo>
                  <a:lnTo>
                    <a:pt x="342" y="426"/>
                  </a:lnTo>
                  <a:lnTo>
                    <a:pt x="341" y="427"/>
                  </a:lnTo>
                  <a:lnTo>
                    <a:pt x="340" y="428"/>
                  </a:lnTo>
                  <a:lnTo>
                    <a:pt x="340" y="429"/>
                  </a:lnTo>
                  <a:lnTo>
                    <a:pt x="339" y="429"/>
                  </a:lnTo>
                  <a:lnTo>
                    <a:pt x="340" y="430"/>
                  </a:lnTo>
                  <a:lnTo>
                    <a:pt x="340" y="431"/>
                  </a:lnTo>
                  <a:lnTo>
                    <a:pt x="339" y="432"/>
                  </a:lnTo>
                  <a:lnTo>
                    <a:pt x="338" y="433"/>
                  </a:lnTo>
                  <a:lnTo>
                    <a:pt x="337" y="433"/>
                  </a:lnTo>
                  <a:lnTo>
                    <a:pt x="336" y="433"/>
                  </a:lnTo>
                  <a:lnTo>
                    <a:pt x="335" y="432"/>
                  </a:lnTo>
                  <a:lnTo>
                    <a:pt x="334" y="432"/>
                  </a:lnTo>
                  <a:lnTo>
                    <a:pt x="333" y="431"/>
                  </a:lnTo>
                  <a:lnTo>
                    <a:pt x="332" y="431"/>
                  </a:lnTo>
                  <a:lnTo>
                    <a:pt x="332" y="430"/>
                  </a:lnTo>
                  <a:lnTo>
                    <a:pt x="332" y="431"/>
                  </a:lnTo>
                  <a:lnTo>
                    <a:pt x="331" y="431"/>
                  </a:lnTo>
                  <a:lnTo>
                    <a:pt x="331" y="432"/>
                  </a:lnTo>
                  <a:lnTo>
                    <a:pt x="331" y="433"/>
                  </a:lnTo>
                  <a:lnTo>
                    <a:pt x="331" y="434"/>
                  </a:lnTo>
                  <a:lnTo>
                    <a:pt x="331" y="435"/>
                  </a:lnTo>
                  <a:lnTo>
                    <a:pt x="330" y="435"/>
                  </a:lnTo>
                  <a:lnTo>
                    <a:pt x="330" y="435"/>
                  </a:lnTo>
                  <a:lnTo>
                    <a:pt x="330" y="436"/>
                  </a:lnTo>
                  <a:lnTo>
                    <a:pt x="329" y="436"/>
                  </a:lnTo>
                  <a:lnTo>
                    <a:pt x="328" y="436"/>
                  </a:lnTo>
                  <a:lnTo>
                    <a:pt x="326" y="435"/>
                  </a:lnTo>
                  <a:lnTo>
                    <a:pt x="325" y="434"/>
                  </a:lnTo>
                  <a:lnTo>
                    <a:pt x="324" y="434"/>
                  </a:lnTo>
                  <a:lnTo>
                    <a:pt x="324" y="435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4" y="437"/>
                  </a:lnTo>
                  <a:lnTo>
                    <a:pt x="324" y="438"/>
                  </a:lnTo>
                  <a:lnTo>
                    <a:pt x="323" y="437"/>
                  </a:lnTo>
                  <a:lnTo>
                    <a:pt x="323" y="436"/>
                  </a:lnTo>
                  <a:lnTo>
                    <a:pt x="323" y="436"/>
                  </a:lnTo>
                  <a:lnTo>
                    <a:pt x="322" y="435"/>
                  </a:lnTo>
                  <a:lnTo>
                    <a:pt x="322" y="434"/>
                  </a:lnTo>
                  <a:lnTo>
                    <a:pt x="322" y="433"/>
                  </a:lnTo>
                  <a:lnTo>
                    <a:pt x="321" y="433"/>
                  </a:lnTo>
                  <a:lnTo>
                    <a:pt x="320" y="432"/>
                  </a:lnTo>
                  <a:lnTo>
                    <a:pt x="319" y="432"/>
                  </a:lnTo>
                  <a:lnTo>
                    <a:pt x="318" y="432"/>
                  </a:lnTo>
                  <a:lnTo>
                    <a:pt x="318" y="433"/>
                  </a:lnTo>
                  <a:lnTo>
                    <a:pt x="319" y="433"/>
                  </a:lnTo>
                  <a:lnTo>
                    <a:pt x="319" y="434"/>
                  </a:lnTo>
                  <a:lnTo>
                    <a:pt x="318" y="435"/>
                  </a:lnTo>
                  <a:lnTo>
                    <a:pt x="318" y="436"/>
                  </a:lnTo>
                  <a:lnTo>
                    <a:pt x="317" y="436"/>
                  </a:lnTo>
                  <a:lnTo>
                    <a:pt x="316" y="435"/>
                  </a:lnTo>
                  <a:lnTo>
                    <a:pt x="315" y="434"/>
                  </a:lnTo>
                  <a:lnTo>
                    <a:pt x="315" y="433"/>
                  </a:lnTo>
                  <a:lnTo>
                    <a:pt x="314" y="432"/>
                  </a:lnTo>
                  <a:lnTo>
                    <a:pt x="314" y="431"/>
                  </a:lnTo>
                  <a:lnTo>
                    <a:pt x="313" y="430"/>
                  </a:lnTo>
                  <a:lnTo>
                    <a:pt x="313" y="429"/>
                  </a:lnTo>
                  <a:lnTo>
                    <a:pt x="312" y="430"/>
                  </a:lnTo>
                  <a:lnTo>
                    <a:pt x="312" y="431"/>
                  </a:lnTo>
                  <a:lnTo>
                    <a:pt x="312" y="432"/>
                  </a:lnTo>
                  <a:lnTo>
                    <a:pt x="312" y="433"/>
                  </a:lnTo>
                  <a:lnTo>
                    <a:pt x="312" y="434"/>
                  </a:lnTo>
                  <a:lnTo>
                    <a:pt x="312" y="435"/>
                  </a:lnTo>
                  <a:lnTo>
                    <a:pt x="312" y="436"/>
                  </a:lnTo>
                  <a:lnTo>
                    <a:pt x="313" y="436"/>
                  </a:lnTo>
                  <a:lnTo>
                    <a:pt x="314" y="436"/>
                  </a:lnTo>
                  <a:lnTo>
                    <a:pt x="315" y="436"/>
                  </a:lnTo>
                  <a:lnTo>
                    <a:pt x="315" y="437"/>
                  </a:lnTo>
                  <a:lnTo>
                    <a:pt x="314" y="437"/>
                  </a:lnTo>
                  <a:lnTo>
                    <a:pt x="314" y="438"/>
                  </a:lnTo>
                  <a:lnTo>
                    <a:pt x="313" y="438"/>
                  </a:lnTo>
                  <a:lnTo>
                    <a:pt x="312" y="438"/>
                  </a:lnTo>
                  <a:lnTo>
                    <a:pt x="311" y="438"/>
                  </a:lnTo>
                  <a:lnTo>
                    <a:pt x="311" y="437"/>
                  </a:lnTo>
                  <a:lnTo>
                    <a:pt x="311" y="436"/>
                  </a:lnTo>
                  <a:lnTo>
                    <a:pt x="311" y="436"/>
                  </a:lnTo>
                  <a:lnTo>
                    <a:pt x="311" y="435"/>
                  </a:lnTo>
                  <a:lnTo>
                    <a:pt x="310" y="435"/>
                  </a:lnTo>
                  <a:lnTo>
                    <a:pt x="309" y="435"/>
                  </a:lnTo>
                  <a:lnTo>
                    <a:pt x="309" y="436"/>
                  </a:lnTo>
                  <a:lnTo>
                    <a:pt x="309" y="436"/>
                  </a:lnTo>
                  <a:lnTo>
                    <a:pt x="309" y="437"/>
                  </a:lnTo>
                  <a:lnTo>
                    <a:pt x="308" y="437"/>
                  </a:lnTo>
                  <a:lnTo>
                    <a:pt x="308" y="436"/>
                  </a:lnTo>
                  <a:lnTo>
                    <a:pt x="307" y="436"/>
                  </a:lnTo>
                  <a:lnTo>
                    <a:pt x="306" y="436"/>
                  </a:lnTo>
                  <a:lnTo>
                    <a:pt x="306" y="437"/>
                  </a:lnTo>
                  <a:lnTo>
                    <a:pt x="305" y="437"/>
                  </a:lnTo>
                  <a:lnTo>
                    <a:pt x="305" y="438"/>
                  </a:lnTo>
                  <a:lnTo>
                    <a:pt x="304" y="438"/>
                  </a:lnTo>
                  <a:lnTo>
                    <a:pt x="303" y="438"/>
                  </a:lnTo>
                  <a:lnTo>
                    <a:pt x="303" y="437"/>
                  </a:lnTo>
                  <a:lnTo>
                    <a:pt x="302" y="437"/>
                  </a:lnTo>
                  <a:lnTo>
                    <a:pt x="302" y="438"/>
                  </a:lnTo>
                  <a:lnTo>
                    <a:pt x="301" y="438"/>
                  </a:lnTo>
                  <a:lnTo>
                    <a:pt x="301" y="439"/>
                  </a:lnTo>
                  <a:lnTo>
                    <a:pt x="302" y="439"/>
                  </a:lnTo>
                  <a:lnTo>
                    <a:pt x="302" y="440"/>
                  </a:lnTo>
                  <a:lnTo>
                    <a:pt x="302" y="441"/>
                  </a:lnTo>
                  <a:lnTo>
                    <a:pt x="302" y="442"/>
                  </a:lnTo>
                  <a:lnTo>
                    <a:pt x="301" y="442"/>
                  </a:lnTo>
                  <a:lnTo>
                    <a:pt x="301" y="441"/>
                  </a:lnTo>
                  <a:lnTo>
                    <a:pt x="300" y="441"/>
                  </a:lnTo>
                  <a:lnTo>
                    <a:pt x="300" y="440"/>
                  </a:lnTo>
                  <a:lnTo>
                    <a:pt x="300" y="439"/>
                  </a:lnTo>
                  <a:lnTo>
                    <a:pt x="300" y="438"/>
                  </a:lnTo>
                  <a:lnTo>
                    <a:pt x="299" y="438"/>
                  </a:lnTo>
                  <a:lnTo>
                    <a:pt x="298" y="438"/>
                  </a:lnTo>
                  <a:lnTo>
                    <a:pt x="297" y="439"/>
                  </a:lnTo>
                  <a:lnTo>
                    <a:pt x="297" y="440"/>
                  </a:lnTo>
                  <a:lnTo>
                    <a:pt x="297" y="441"/>
                  </a:lnTo>
                  <a:lnTo>
                    <a:pt x="298" y="441"/>
                  </a:lnTo>
                  <a:lnTo>
                    <a:pt x="298" y="442"/>
                  </a:lnTo>
                  <a:lnTo>
                    <a:pt x="298" y="443"/>
                  </a:lnTo>
                  <a:lnTo>
                    <a:pt x="297" y="443"/>
                  </a:lnTo>
                  <a:lnTo>
                    <a:pt x="296" y="443"/>
                  </a:lnTo>
                  <a:lnTo>
                    <a:pt x="295" y="443"/>
                  </a:lnTo>
                  <a:lnTo>
                    <a:pt x="295" y="444"/>
                  </a:lnTo>
                  <a:lnTo>
                    <a:pt x="294" y="444"/>
                  </a:lnTo>
                  <a:lnTo>
                    <a:pt x="294" y="445"/>
                  </a:lnTo>
                  <a:lnTo>
                    <a:pt x="295" y="445"/>
                  </a:lnTo>
                  <a:lnTo>
                    <a:pt x="295" y="446"/>
                  </a:lnTo>
                  <a:lnTo>
                    <a:pt x="296" y="447"/>
                  </a:lnTo>
                  <a:lnTo>
                    <a:pt x="296" y="448"/>
                  </a:lnTo>
                  <a:lnTo>
                    <a:pt x="297" y="448"/>
                  </a:lnTo>
                  <a:lnTo>
                    <a:pt x="297" y="449"/>
                  </a:lnTo>
                  <a:lnTo>
                    <a:pt x="298" y="449"/>
                  </a:lnTo>
                  <a:lnTo>
                    <a:pt x="297" y="449"/>
                  </a:lnTo>
                  <a:lnTo>
                    <a:pt x="296" y="449"/>
                  </a:lnTo>
                  <a:lnTo>
                    <a:pt x="295" y="449"/>
                  </a:lnTo>
                  <a:lnTo>
                    <a:pt x="294" y="449"/>
                  </a:lnTo>
                  <a:lnTo>
                    <a:pt x="294" y="450"/>
                  </a:lnTo>
                  <a:lnTo>
                    <a:pt x="293" y="450"/>
                  </a:lnTo>
                  <a:lnTo>
                    <a:pt x="292" y="450"/>
                  </a:lnTo>
                  <a:lnTo>
                    <a:pt x="291" y="450"/>
                  </a:lnTo>
                  <a:lnTo>
                    <a:pt x="290" y="450"/>
                  </a:lnTo>
                  <a:lnTo>
                    <a:pt x="290" y="449"/>
                  </a:lnTo>
                  <a:lnTo>
                    <a:pt x="289" y="449"/>
                  </a:lnTo>
                  <a:lnTo>
                    <a:pt x="289" y="448"/>
                  </a:lnTo>
                  <a:lnTo>
                    <a:pt x="288" y="448"/>
                  </a:lnTo>
                  <a:lnTo>
                    <a:pt x="287" y="448"/>
                  </a:lnTo>
                  <a:lnTo>
                    <a:pt x="287" y="447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5" y="447"/>
                  </a:lnTo>
                  <a:lnTo>
                    <a:pt x="285" y="448"/>
                  </a:lnTo>
                  <a:lnTo>
                    <a:pt x="286" y="448"/>
                  </a:lnTo>
                  <a:lnTo>
                    <a:pt x="286" y="449"/>
                  </a:lnTo>
                  <a:lnTo>
                    <a:pt x="286" y="450"/>
                  </a:lnTo>
                  <a:lnTo>
                    <a:pt x="287" y="450"/>
                  </a:lnTo>
                  <a:lnTo>
                    <a:pt x="286" y="451"/>
                  </a:lnTo>
                  <a:lnTo>
                    <a:pt x="286" y="452"/>
                  </a:lnTo>
                  <a:lnTo>
                    <a:pt x="285" y="452"/>
                  </a:lnTo>
                  <a:lnTo>
                    <a:pt x="284" y="452"/>
                  </a:lnTo>
                  <a:lnTo>
                    <a:pt x="284" y="451"/>
                  </a:lnTo>
                  <a:lnTo>
                    <a:pt x="283" y="451"/>
                  </a:lnTo>
                  <a:lnTo>
                    <a:pt x="283" y="450"/>
                  </a:lnTo>
                  <a:lnTo>
                    <a:pt x="282" y="450"/>
                  </a:lnTo>
                  <a:lnTo>
                    <a:pt x="282" y="451"/>
                  </a:lnTo>
                  <a:lnTo>
                    <a:pt x="282" y="451"/>
                  </a:lnTo>
                  <a:lnTo>
                    <a:pt x="282" y="452"/>
                  </a:lnTo>
                  <a:lnTo>
                    <a:pt x="281" y="452"/>
                  </a:lnTo>
                  <a:lnTo>
                    <a:pt x="282" y="452"/>
                  </a:lnTo>
                  <a:lnTo>
                    <a:pt x="282" y="453"/>
                  </a:lnTo>
                  <a:lnTo>
                    <a:pt x="282" y="454"/>
                  </a:lnTo>
                  <a:lnTo>
                    <a:pt x="282" y="455"/>
                  </a:lnTo>
                  <a:lnTo>
                    <a:pt x="282" y="456"/>
                  </a:lnTo>
                  <a:lnTo>
                    <a:pt x="282" y="456"/>
                  </a:lnTo>
                  <a:lnTo>
                    <a:pt x="282" y="456"/>
                  </a:lnTo>
                  <a:lnTo>
                    <a:pt x="282" y="457"/>
                  </a:lnTo>
                  <a:lnTo>
                    <a:pt x="282" y="458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2" y="458"/>
                  </a:lnTo>
                  <a:lnTo>
                    <a:pt x="281" y="458"/>
                  </a:lnTo>
                  <a:lnTo>
                    <a:pt x="281" y="457"/>
                  </a:lnTo>
                  <a:lnTo>
                    <a:pt x="281" y="456"/>
                  </a:lnTo>
                  <a:lnTo>
                    <a:pt x="281" y="455"/>
                  </a:lnTo>
                  <a:lnTo>
                    <a:pt x="280" y="455"/>
                  </a:lnTo>
                  <a:lnTo>
                    <a:pt x="280" y="454"/>
                  </a:lnTo>
                  <a:lnTo>
                    <a:pt x="279" y="454"/>
                  </a:lnTo>
                  <a:lnTo>
                    <a:pt x="278" y="454"/>
                  </a:lnTo>
                  <a:lnTo>
                    <a:pt x="277" y="454"/>
                  </a:lnTo>
                  <a:lnTo>
                    <a:pt x="276" y="454"/>
                  </a:lnTo>
                  <a:lnTo>
                    <a:pt x="275" y="454"/>
                  </a:lnTo>
                  <a:lnTo>
                    <a:pt x="275" y="455"/>
                  </a:lnTo>
                  <a:lnTo>
                    <a:pt x="274" y="455"/>
                  </a:lnTo>
                  <a:lnTo>
                    <a:pt x="273" y="455"/>
                  </a:lnTo>
                  <a:lnTo>
                    <a:pt x="273" y="456"/>
                  </a:lnTo>
                  <a:lnTo>
                    <a:pt x="272" y="456"/>
                  </a:lnTo>
                  <a:lnTo>
                    <a:pt x="271" y="456"/>
                  </a:lnTo>
                  <a:lnTo>
                    <a:pt x="270" y="456"/>
                  </a:lnTo>
                  <a:lnTo>
                    <a:pt x="270" y="457"/>
                  </a:lnTo>
                  <a:lnTo>
                    <a:pt x="269" y="458"/>
                  </a:lnTo>
                  <a:lnTo>
                    <a:pt x="270" y="458"/>
                  </a:lnTo>
                  <a:lnTo>
                    <a:pt x="269" y="458"/>
                  </a:lnTo>
                  <a:lnTo>
                    <a:pt x="269" y="459"/>
                  </a:lnTo>
                  <a:lnTo>
                    <a:pt x="268" y="459"/>
                  </a:lnTo>
                  <a:lnTo>
                    <a:pt x="268" y="460"/>
                  </a:lnTo>
                  <a:lnTo>
                    <a:pt x="268" y="461"/>
                  </a:lnTo>
                  <a:lnTo>
                    <a:pt x="267" y="461"/>
                  </a:lnTo>
                  <a:lnTo>
                    <a:pt x="266" y="461"/>
                  </a:lnTo>
                  <a:lnTo>
                    <a:pt x="266" y="460"/>
                  </a:lnTo>
                  <a:lnTo>
                    <a:pt x="265" y="460"/>
                  </a:lnTo>
                  <a:lnTo>
                    <a:pt x="264" y="460"/>
                  </a:lnTo>
                  <a:lnTo>
                    <a:pt x="263" y="460"/>
                  </a:lnTo>
                  <a:lnTo>
                    <a:pt x="263" y="461"/>
                  </a:lnTo>
                  <a:lnTo>
                    <a:pt x="263" y="460"/>
                  </a:lnTo>
                  <a:lnTo>
                    <a:pt x="262" y="460"/>
                  </a:lnTo>
                  <a:lnTo>
                    <a:pt x="262" y="461"/>
                  </a:lnTo>
                  <a:lnTo>
                    <a:pt x="261" y="461"/>
                  </a:lnTo>
                  <a:lnTo>
                    <a:pt x="261" y="462"/>
                  </a:lnTo>
                  <a:lnTo>
                    <a:pt x="260" y="462"/>
                  </a:lnTo>
                  <a:lnTo>
                    <a:pt x="260" y="463"/>
                  </a:lnTo>
                  <a:lnTo>
                    <a:pt x="261" y="463"/>
                  </a:lnTo>
                  <a:lnTo>
                    <a:pt x="261" y="464"/>
                  </a:lnTo>
                  <a:lnTo>
                    <a:pt x="261" y="465"/>
                  </a:lnTo>
                  <a:lnTo>
                    <a:pt x="261" y="466"/>
                  </a:lnTo>
                  <a:lnTo>
                    <a:pt x="260" y="466"/>
                  </a:lnTo>
                  <a:lnTo>
                    <a:pt x="260" y="465"/>
                  </a:lnTo>
                  <a:lnTo>
                    <a:pt x="260" y="466"/>
                  </a:lnTo>
                  <a:lnTo>
                    <a:pt x="260" y="467"/>
                  </a:lnTo>
                  <a:lnTo>
                    <a:pt x="261" y="467"/>
                  </a:lnTo>
                  <a:lnTo>
                    <a:pt x="260" y="467"/>
                  </a:lnTo>
                  <a:lnTo>
                    <a:pt x="260" y="468"/>
                  </a:lnTo>
                  <a:lnTo>
                    <a:pt x="259" y="468"/>
                  </a:lnTo>
                  <a:lnTo>
                    <a:pt x="259" y="469"/>
                  </a:lnTo>
                  <a:lnTo>
                    <a:pt x="258" y="469"/>
                  </a:lnTo>
                  <a:lnTo>
                    <a:pt x="258" y="470"/>
                  </a:lnTo>
                  <a:lnTo>
                    <a:pt x="258" y="471"/>
                  </a:lnTo>
                  <a:lnTo>
                    <a:pt x="257" y="471"/>
                  </a:lnTo>
                  <a:lnTo>
                    <a:pt x="257" y="472"/>
                  </a:lnTo>
                  <a:lnTo>
                    <a:pt x="257" y="473"/>
                  </a:lnTo>
                  <a:lnTo>
                    <a:pt x="257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5" y="475"/>
                  </a:lnTo>
                  <a:lnTo>
                    <a:pt x="254" y="475"/>
                  </a:lnTo>
                  <a:lnTo>
                    <a:pt x="255" y="475"/>
                  </a:lnTo>
                  <a:lnTo>
                    <a:pt x="254" y="475"/>
                  </a:lnTo>
                  <a:lnTo>
                    <a:pt x="254" y="474"/>
                  </a:lnTo>
                  <a:lnTo>
                    <a:pt x="254" y="475"/>
                  </a:lnTo>
                  <a:lnTo>
                    <a:pt x="254" y="476"/>
                  </a:lnTo>
                  <a:lnTo>
                    <a:pt x="254" y="477"/>
                  </a:lnTo>
                  <a:lnTo>
                    <a:pt x="253" y="477"/>
                  </a:lnTo>
                  <a:lnTo>
                    <a:pt x="253" y="478"/>
                  </a:lnTo>
                  <a:lnTo>
                    <a:pt x="252" y="478"/>
                  </a:lnTo>
                  <a:lnTo>
                    <a:pt x="253" y="478"/>
                  </a:lnTo>
                  <a:lnTo>
                    <a:pt x="253" y="479"/>
                  </a:lnTo>
                  <a:lnTo>
                    <a:pt x="252" y="479"/>
                  </a:lnTo>
                  <a:lnTo>
                    <a:pt x="252" y="480"/>
                  </a:lnTo>
                  <a:lnTo>
                    <a:pt x="252" y="481"/>
                  </a:lnTo>
                  <a:lnTo>
                    <a:pt x="253" y="481"/>
                  </a:lnTo>
                  <a:lnTo>
                    <a:pt x="254" y="481"/>
                  </a:lnTo>
                  <a:lnTo>
                    <a:pt x="253" y="481"/>
                  </a:lnTo>
                  <a:lnTo>
                    <a:pt x="253" y="482"/>
                  </a:lnTo>
                  <a:lnTo>
                    <a:pt x="253" y="483"/>
                  </a:lnTo>
                  <a:lnTo>
                    <a:pt x="253" y="484"/>
                  </a:lnTo>
                  <a:lnTo>
                    <a:pt x="253" y="485"/>
                  </a:lnTo>
                  <a:lnTo>
                    <a:pt x="253" y="484"/>
                  </a:lnTo>
                  <a:lnTo>
                    <a:pt x="253" y="485"/>
                  </a:lnTo>
                  <a:lnTo>
                    <a:pt x="253" y="485"/>
                  </a:lnTo>
                  <a:lnTo>
                    <a:pt x="253" y="486"/>
                  </a:lnTo>
                  <a:lnTo>
                    <a:pt x="253" y="487"/>
                  </a:lnTo>
                  <a:lnTo>
                    <a:pt x="252" y="487"/>
                  </a:lnTo>
                  <a:lnTo>
                    <a:pt x="251" y="487"/>
                  </a:lnTo>
                  <a:lnTo>
                    <a:pt x="251" y="488"/>
                  </a:lnTo>
                  <a:lnTo>
                    <a:pt x="251" y="489"/>
                  </a:lnTo>
                  <a:lnTo>
                    <a:pt x="250" y="489"/>
                  </a:lnTo>
                  <a:lnTo>
                    <a:pt x="250" y="490"/>
                  </a:lnTo>
                  <a:lnTo>
                    <a:pt x="249" y="490"/>
                  </a:lnTo>
                  <a:lnTo>
                    <a:pt x="249" y="491"/>
                  </a:lnTo>
                  <a:lnTo>
                    <a:pt x="249" y="490"/>
                  </a:lnTo>
                  <a:lnTo>
                    <a:pt x="249" y="491"/>
                  </a:lnTo>
                  <a:lnTo>
                    <a:pt x="249" y="492"/>
                  </a:lnTo>
                  <a:lnTo>
                    <a:pt x="248" y="492"/>
                  </a:lnTo>
                  <a:lnTo>
                    <a:pt x="247" y="492"/>
                  </a:lnTo>
                  <a:lnTo>
                    <a:pt x="247" y="493"/>
                  </a:lnTo>
                  <a:lnTo>
                    <a:pt x="246" y="492"/>
                  </a:lnTo>
                  <a:lnTo>
                    <a:pt x="246" y="493"/>
                  </a:lnTo>
                  <a:lnTo>
                    <a:pt x="245" y="493"/>
                  </a:lnTo>
                  <a:lnTo>
                    <a:pt x="245" y="492"/>
                  </a:lnTo>
                  <a:lnTo>
                    <a:pt x="245" y="493"/>
                  </a:lnTo>
                  <a:lnTo>
                    <a:pt x="245" y="494"/>
                  </a:lnTo>
                  <a:lnTo>
                    <a:pt x="244" y="494"/>
                  </a:lnTo>
                  <a:lnTo>
                    <a:pt x="244" y="495"/>
                  </a:lnTo>
                  <a:lnTo>
                    <a:pt x="244" y="496"/>
                  </a:lnTo>
                  <a:lnTo>
                    <a:pt x="244" y="497"/>
                  </a:lnTo>
                  <a:lnTo>
                    <a:pt x="244" y="498"/>
                  </a:lnTo>
                  <a:lnTo>
                    <a:pt x="243" y="498"/>
                  </a:lnTo>
                  <a:lnTo>
                    <a:pt x="243" y="499"/>
                  </a:lnTo>
                  <a:lnTo>
                    <a:pt x="242" y="499"/>
                  </a:lnTo>
                  <a:lnTo>
                    <a:pt x="242" y="500"/>
                  </a:lnTo>
                  <a:lnTo>
                    <a:pt x="242" y="501"/>
                  </a:lnTo>
                  <a:lnTo>
                    <a:pt x="242" y="502"/>
                  </a:lnTo>
                  <a:lnTo>
                    <a:pt x="241" y="502"/>
                  </a:lnTo>
                  <a:lnTo>
                    <a:pt x="240" y="502"/>
                  </a:lnTo>
                  <a:lnTo>
                    <a:pt x="239" y="502"/>
                  </a:lnTo>
                  <a:lnTo>
                    <a:pt x="239" y="501"/>
                  </a:lnTo>
                  <a:lnTo>
                    <a:pt x="239" y="502"/>
                  </a:lnTo>
                  <a:lnTo>
                    <a:pt x="239" y="501"/>
                  </a:lnTo>
                  <a:lnTo>
                    <a:pt x="238" y="501"/>
                  </a:lnTo>
                  <a:lnTo>
                    <a:pt x="237" y="501"/>
                  </a:lnTo>
                  <a:lnTo>
                    <a:pt x="236" y="501"/>
                  </a:lnTo>
                  <a:lnTo>
                    <a:pt x="235" y="501"/>
                  </a:lnTo>
                  <a:lnTo>
                    <a:pt x="234" y="501"/>
                  </a:lnTo>
                  <a:lnTo>
                    <a:pt x="234" y="500"/>
                  </a:lnTo>
                  <a:lnTo>
                    <a:pt x="234" y="500"/>
                  </a:lnTo>
                  <a:lnTo>
                    <a:pt x="233" y="501"/>
                  </a:lnTo>
                  <a:lnTo>
                    <a:pt x="232" y="501"/>
                  </a:lnTo>
                  <a:lnTo>
                    <a:pt x="231" y="501"/>
                  </a:lnTo>
                  <a:lnTo>
                    <a:pt x="230" y="501"/>
                  </a:lnTo>
                  <a:lnTo>
                    <a:pt x="229" y="501"/>
                  </a:lnTo>
                  <a:lnTo>
                    <a:pt x="228" y="501"/>
                  </a:lnTo>
                  <a:lnTo>
                    <a:pt x="227" y="501"/>
                  </a:lnTo>
                  <a:lnTo>
                    <a:pt x="226" y="502"/>
                  </a:lnTo>
                  <a:lnTo>
                    <a:pt x="225" y="502"/>
                  </a:lnTo>
                  <a:lnTo>
                    <a:pt x="224" y="502"/>
                  </a:lnTo>
                  <a:lnTo>
                    <a:pt x="224" y="501"/>
                  </a:lnTo>
                  <a:lnTo>
                    <a:pt x="223" y="501"/>
                  </a:lnTo>
                  <a:lnTo>
                    <a:pt x="221" y="500"/>
                  </a:lnTo>
                  <a:lnTo>
                    <a:pt x="219" y="499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5" y="498"/>
                  </a:lnTo>
                  <a:lnTo>
                    <a:pt x="214" y="497"/>
                  </a:lnTo>
                  <a:lnTo>
                    <a:pt x="213" y="497"/>
                  </a:lnTo>
                  <a:lnTo>
                    <a:pt x="212" y="497"/>
                  </a:lnTo>
                  <a:lnTo>
                    <a:pt x="211" y="498"/>
                  </a:lnTo>
                  <a:lnTo>
                    <a:pt x="210" y="498"/>
                  </a:lnTo>
                  <a:lnTo>
                    <a:pt x="210" y="499"/>
                  </a:lnTo>
                  <a:lnTo>
                    <a:pt x="209" y="500"/>
                  </a:lnTo>
                  <a:lnTo>
                    <a:pt x="210" y="500"/>
                  </a:lnTo>
                  <a:lnTo>
                    <a:pt x="210" y="501"/>
                  </a:lnTo>
                  <a:lnTo>
                    <a:pt x="210" y="502"/>
                  </a:lnTo>
                  <a:lnTo>
                    <a:pt x="209" y="503"/>
                  </a:lnTo>
                  <a:lnTo>
                    <a:pt x="210" y="504"/>
                  </a:lnTo>
                  <a:lnTo>
                    <a:pt x="210" y="505"/>
                  </a:lnTo>
                  <a:lnTo>
                    <a:pt x="209" y="506"/>
                  </a:lnTo>
                  <a:lnTo>
                    <a:pt x="209" y="507"/>
                  </a:lnTo>
                  <a:lnTo>
                    <a:pt x="208" y="507"/>
                  </a:lnTo>
                  <a:lnTo>
                    <a:pt x="207" y="507"/>
                  </a:lnTo>
                  <a:lnTo>
                    <a:pt x="207" y="508"/>
                  </a:lnTo>
                  <a:lnTo>
                    <a:pt x="206" y="508"/>
                  </a:lnTo>
                  <a:lnTo>
                    <a:pt x="205" y="508"/>
                  </a:lnTo>
                  <a:lnTo>
                    <a:pt x="204" y="508"/>
                  </a:lnTo>
                  <a:lnTo>
                    <a:pt x="204" y="509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3" y="512"/>
                  </a:lnTo>
                  <a:lnTo>
                    <a:pt x="203" y="513"/>
                  </a:lnTo>
                  <a:lnTo>
                    <a:pt x="203" y="514"/>
                  </a:lnTo>
                  <a:lnTo>
                    <a:pt x="202" y="514"/>
                  </a:lnTo>
                  <a:lnTo>
                    <a:pt x="202" y="515"/>
                  </a:lnTo>
                  <a:lnTo>
                    <a:pt x="201" y="515"/>
                  </a:lnTo>
                  <a:lnTo>
                    <a:pt x="200" y="516"/>
                  </a:lnTo>
                  <a:lnTo>
                    <a:pt x="200" y="517"/>
                  </a:lnTo>
                  <a:lnTo>
                    <a:pt x="199" y="517"/>
                  </a:lnTo>
                  <a:lnTo>
                    <a:pt x="199" y="518"/>
                  </a:lnTo>
                  <a:lnTo>
                    <a:pt x="198" y="519"/>
                  </a:lnTo>
                  <a:lnTo>
                    <a:pt x="197" y="520"/>
                  </a:lnTo>
                  <a:lnTo>
                    <a:pt x="196" y="520"/>
                  </a:lnTo>
                  <a:lnTo>
                    <a:pt x="196" y="521"/>
                  </a:lnTo>
                  <a:lnTo>
                    <a:pt x="196" y="522"/>
                  </a:lnTo>
                  <a:lnTo>
                    <a:pt x="195" y="522"/>
                  </a:lnTo>
                  <a:lnTo>
                    <a:pt x="195" y="523"/>
                  </a:lnTo>
                  <a:lnTo>
                    <a:pt x="194" y="523"/>
                  </a:lnTo>
                  <a:lnTo>
                    <a:pt x="194" y="524"/>
                  </a:lnTo>
                  <a:lnTo>
                    <a:pt x="193" y="524"/>
                  </a:lnTo>
                  <a:lnTo>
                    <a:pt x="192" y="524"/>
                  </a:lnTo>
                  <a:lnTo>
                    <a:pt x="192" y="525"/>
                  </a:lnTo>
                  <a:lnTo>
                    <a:pt x="191" y="525"/>
                  </a:lnTo>
                  <a:lnTo>
                    <a:pt x="190" y="525"/>
                  </a:lnTo>
                  <a:lnTo>
                    <a:pt x="191" y="526"/>
                  </a:lnTo>
                  <a:lnTo>
                    <a:pt x="192" y="526"/>
                  </a:lnTo>
                  <a:lnTo>
                    <a:pt x="192" y="527"/>
                  </a:lnTo>
                  <a:lnTo>
                    <a:pt x="192" y="528"/>
                  </a:lnTo>
                  <a:lnTo>
                    <a:pt x="193" y="528"/>
                  </a:lnTo>
                  <a:lnTo>
                    <a:pt x="193" y="529"/>
                  </a:lnTo>
                  <a:lnTo>
                    <a:pt x="193" y="530"/>
                  </a:lnTo>
                  <a:lnTo>
                    <a:pt x="193" y="531"/>
                  </a:lnTo>
                  <a:lnTo>
                    <a:pt x="194" y="531"/>
                  </a:lnTo>
                  <a:lnTo>
                    <a:pt x="195" y="531"/>
                  </a:lnTo>
                  <a:lnTo>
                    <a:pt x="195" y="532"/>
                  </a:lnTo>
                  <a:lnTo>
                    <a:pt x="194" y="532"/>
                  </a:lnTo>
                  <a:lnTo>
                    <a:pt x="195" y="532"/>
                  </a:lnTo>
                  <a:lnTo>
                    <a:pt x="195" y="533"/>
                  </a:lnTo>
                  <a:lnTo>
                    <a:pt x="196" y="533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196" y="533"/>
                  </a:lnTo>
                  <a:lnTo>
                    <a:pt x="195" y="533"/>
                  </a:lnTo>
                  <a:lnTo>
                    <a:pt x="195" y="534"/>
                  </a:lnTo>
                  <a:lnTo>
                    <a:pt x="196" y="534"/>
                  </a:lnTo>
                  <a:lnTo>
                    <a:pt x="196" y="535"/>
                  </a:lnTo>
                  <a:lnTo>
                    <a:pt x="196" y="536"/>
                  </a:lnTo>
                  <a:lnTo>
                    <a:pt x="197" y="536"/>
                  </a:lnTo>
                  <a:lnTo>
                    <a:pt x="197" y="537"/>
                  </a:lnTo>
                  <a:lnTo>
                    <a:pt x="196" y="537"/>
                  </a:lnTo>
                  <a:lnTo>
                    <a:pt x="195" y="537"/>
                  </a:lnTo>
                  <a:lnTo>
                    <a:pt x="194" y="537"/>
                  </a:lnTo>
                  <a:lnTo>
                    <a:pt x="194" y="538"/>
                  </a:lnTo>
                  <a:lnTo>
                    <a:pt x="193" y="538"/>
                  </a:lnTo>
                  <a:lnTo>
                    <a:pt x="193" y="537"/>
                  </a:lnTo>
                  <a:lnTo>
                    <a:pt x="192" y="537"/>
                  </a:lnTo>
                  <a:lnTo>
                    <a:pt x="191" y="537"/>
                  </a:lnTo>
                  <a:lnTo>
                    <a:pt x="191" y="536"/>
                  </a:lnTo>
                  <a:lnTo>
                    <a:pt x="190" y="536"/>
                  </a:lnTo>
                  <a:lnTo>
                    <a:pt x="190" y="537"/>
                  </a:lnTo>
                  <a:lnTo>
                    <a:pt x="190" y="536"/>
                  </a:lnTo>
                  <a:lnTo>
                    <a:pt x="189" y="536"/>
                  </a:lnTo>
                  <a:lnTo>
                    <a:pt x="189" y="535"/>
                  </a:lnTo>
                  <a:lnTo>
                    <a:pt x="188" y="535"/>
                  </a:lnTo>
                  <a:lnTo>
                    <a:pt x="187" y="535"/>
                  </a:lnTo>
                  <a:lnTo>
                    <a:pt x="186" y="535"/>
                  </a:lnTo>
                  <a:lnTo>
                    <a:pt x="186" y="536"/>
                  </a:lnTo>
                  <a:lnTo>
                    <a:pt x="186" y="536"/>
                  </a:lnTo>
                  <a:lnTo>
                    <a:pt x="185" y="536"/>
                  </a:lnTo>
                  <a:lnTo>
                    <a:pt x="185" y="535"/>
                  </a:lnTo>
                  <a:lnTo>
                    <a:pt x="185" y="536"/>
                  </a:lnTo>
                  <a:lnTo>
                    <a:pt x="184" y="536"/>
                  </a:lnTo>
                  <a:lnTo>
                    <a:pt x="184" y="537"/>
                  </a:lnTo>
                  <a:lnTo>
                    <a:pt x="183" y="537"/>
                  </a:lnTo>
                  <a:lnTo>
                    <a:pt x="182" y="537"/>
                  </a:lnTo>
                  <a:lnTo>
                    <a:pt x="182" y="538"/>
                  </a:lnTo>
                  <a:lnTo>
                    <a:pt x="181" y="538"/>
                  </a:lnTo>
                  <a:lnTo>
                    <a:pt x="181" y="539"/>
                  </a:lnTo>
                  <a:lnTo>
                    <a:pt x="180" y="539"/>
                  </a:lnTo>
                  <a:lnTo>
                    <a:pt x="179" y="539"/>
                  </a:lnTo>
                  <a:lnTo>
                    <a:pt x="179" y="538"/>
                  </a:lnTo>
                  <a:lnTo>
                    <a:pt x="178" y="538"/>
                  </a:lnTo>
                  <a:lnTo>
                    <a:pt x="177" y="538"/>
                  </a:lnTo>
                  <a:lnTo>
                    <a:pt x="177" y="539"/>
                  </a:lnTo>
                  <a:lnTo>
                    <a:pt x="176" y="539"/>
                  </a:lnTo>
                  <a:lnTo>
                    <a:pt x="175" y="539"/>
                  </a:lnTo>
                  <a:lnTo>
                    <a:pt x="174" y="539"/>
                  </a:lnTo>
                  <a:lnTo>
                    <a:pt x="169" y="538"/>
                  </a:lnTo>
                  <a:lnTo>
                    <a:pt x="162" y="538"/>
                  </a:lnTo>
                  <a:lnTo>
                    <a:pt x="161" y="537"/>
                  </a:lnTo>
                  <a:lnTo>
                    <a:pt x="160" y="537"/>
                  </a:lnTo>
                  <a:lnTo>
                    <a:pt x="159" y="537"/>
                  </a:lnTo>
                  <a:lnTo>
                    <a:pt x="158" y="536"/>
                  </a:lnTo>
                  <a:lnTo>
                    <a:pt x="158" y="535"/>
                  </a:lnTo>
                  <a:lnTo>
                    <a:pt x="157" y="535"/>
                  </a:lnTo>
                  <a:lnTo>
                    <a:pt x="156" y="534"/>
                  </a:lnTo>
                  <a:lnTo>
                    <a:pt x="155" y="533"/>
                  </a:lnTo>
                  <a:lnTo>
                    <a:pt x="154" y="533"/>
                  </a:lnTo>
                  <a:lnTo>
                    <a:pt x="154" y="533"/>
                  </a:lnTo>
                  <a:lnTo>
                    <a:pt x="153" y="533"/>
                  </a:lnTo>
                  <a:lnTo>
                    <a:pt x="152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3"/>
                  </a:lnTo>
                  <a:lnTo>
                    <a:pt x="148" y="534"/>
                  </a:lnTo>
                  <a:lnTo>
                    <a:pt x="147" y="534"/>
                  </a:lnTo>
                  <a:lnTo>
                    <a:pt x="147" y="533"/>
                  </a:lnTo>
                  <a:lnTo>
                    <a:pt x="146" y="533"/>
                  </a:lnTo>
                  <a:lnTo>
                    <a:pt x="145" y="533"/>
                  </a:lnTo>
                  <a:lnTo>
                    <a:pt x="144" y="533"/>
                  </a:lnTo>
                  <a:lnTo>
                    <a:pt x="143" y="533"/>
                  </a:lnTo>
                  <a:lnTo>
                    <a:pt x="142" y="534"/>
                  </a:lnTo>
                  <a:lnTo>
                    <a:pt x="141" y="534"/>
                  </a:lnTo>
                  <a:lnTo>
                    <a:pt x="140" y="535"/>
                  </a:lnTo>
                  <a:lnTo>
                    <a:pt x="139" y="534"/>
                  </a:lnTo>
                  <a:lnTo>
                    <a:pt x="138" y="533"/>
                  </a:lnTo>
                  <a:lnTo>
                    <a:pt x="138" y="533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6" y="532"/>
                  </a:lnTo>
                  <a:lnTo>
                    <a:pt x="136" y="531"/>
                  </a:lnTo>
                  <a:lnTo>
                    <a:pt x="135" y="531"/>
                  </a:lnTo>
                  <a:lnTo>
                    <a:pt x="135" y="530"/>
                  </a:lnTo>
                  <a:lnTo>
                    <a:pt x="134" y="530"/>
                  </a:lnTo>
                  <a:lnTo>
                    <a:pt x="134" y="529"/>
                  </a:lnTo>
                  <a:lnTo>
                    <a:pt x="133" y="529"/>
                  </a:lnTo>
                  <a:lnTo>
                    <a:pt x="133" y="528"/>
                  </a:lnTo>
                  <a:lnTo>
                    <a:pt x="132" y="528"/>
                  </a:lnTo>
                  <a:lnTo>
                    <a:pt x="132" y="527"/>
                  </a:lnTo>
                  <a:lnTo>
                    <a:pt x="131" y="527"/>
                  </a:lnTo>
                  <a:lnTo>
                    <a:pt x="131" y="526"/>
                  </a:lnTo>
                  <a:lnTo>
                    <a:pt x="129" y="525"/>
                  </a:lnTo>
                  <a:lnTo>
                    <a:pt x="128" y="525"/>
                  </a:lnTo>
                  <a:lnTo>
                    <a:pt x="129" y="524"/>
                  </a:lnTo>
                  <a:lnTo>
                    <a:pt x="130" y="523"/>
                  </a:lnTo>
                  <a:lnTo>
                    <a:pt x="134" y="519"/>
                  </a:lnTo>
                  <a:lnTo>
                    <a:pt x="135" y="519"/>
                  </a:lnTo>
                  <a:lnTo>
                    <a:pt x="135" y="518"/>
                  </a:lnTo>
                  <a:lnTo>
                    <a:pt x="136" y="517"/>
                  </a:lnTo>
                  <a:lnTo>
                    <a:pt x="137" y="517"/>
                  </a:lnTo>
                  <a:lnTo>
                    <a:pt x="137" y="516"/>
                  </a:lnTo>
                  <a:lnTo>
                    <a:pt x="138" y="516"/>
                  </a:lnTo>
                  <a:lnTo>
                    <a:pt x="138" y="515"/>
                  </a:lnTo>
                  <a:lnTo>
                    <a:pt x="138" y="514"/>
                  </a:lnTo>
                  <a:lnTo>
                    <a:pt x="139" y="514"/>
                  </a:lnTo>
                  <a:lnTo>
                    <a:pt x="139" y="513"/>
                  </a:lnTo>
                  <a:lnTo>
                    <a:pt x="139" y="512"/>
                  </a:lnTo>
                  <a:lnTo>
                    <a:pt x="139" y="511"/>
                  </a:lnTo>
                  <a:lnTo>
                    <a:pt x="139" y="510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8" y="503"/>
                  </a:lnTo>
                  <a:lnTo>
                    <a:pt x="138" y="499"/>
                  </a:lnTo>
                  <a:lnTo>
                    <a:pt x="138" y="498"/>
                  </a:lnTo>
                  <a:lnTo>
                    <a:pt x="139" y="498"/>
                  </a:lnTo>
                  <a:lnTo>
                    <a:pt x="138" y="495"/>
                  </a:lnTo>
                  <a:lnTo>
                    <a:pt x="138" y="494"/>
                  </a:lnTo>
                  <a:lnTo>
                    <a:pt x="137" y="492"/>
                  </a:lnTo>
                  <a:lnTo>
                    <a:pt x="137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5" y="487"/>
                  </a:lnTo>
                  <a:lnTo>
                    <a:pt x="135" y="486"/>
                  </a:lnTo>
                  <a:lnTo>
                    <a:pt x="134" y="485"/>
                  </a:lnTo>
                  <a:lnTo>
                    <a:pt x="133" y="482"/>
                  </a:lnTo>
                  <a:lnTo>
                    <a:pt x="132" y="481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30" y="476"/>
                  </a:lnTo>
                  <a:lnTo>
                    <a:pt x="129" y="471"/>
                  </a:lnTo>
                  <a:lnTo>
                    <a:pt x="128" y="470"/>
                  </a:lnTo>
                  <a:lnTo>
                    <a:pt x="127" y="468"/>
                  </a:lnTo>
                  <a:lnTo>
                    <a:pt x="128" y="466"/>
                  </a:lnTo>
                  <a:lnTo>
                    <a:pt x="128" y="465"/>
                  </a:lnTo>
                  <a:lnTo>
                    <a:pt x="129" y="465"/>
                  </a:lnTo>
                  <a:lnTo>
                    <a:pt x="129" y="464"/>
                  </a:lnTo>
                  <a:lnTo>
                    <a:pt x="130" y="464"/>
                  </a:lnTo>
                  <a:lnTo>
                    <a:pt x="131" y="463"/>
                  </a:lnTo>
                  <a:lnTo>
                    <a:pt x="132" y="462"/>
                  </a:lnTo>
                  <a:lnTo>
                    <a:pt x="133" y="462"/>
                  </a:lnTo>
                  <a:lnTo>
                    <a:pt x="134" y="460"/>
                  </a:lnTo>
                  <a:lnTo>
                    <a:pt x="135" y="459"/>
                  </a:lnTo>
                  <a:lnTo>
                    <a:pt x="136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5"/>
                  </a:lnTo>
                  <a:lnTo>
                    <a:pt x="136" y="454"/>
                  </a:lnTo>
                  <a:lnTo>
                    <a:pt x="136" y="452"/>
                  </a:lnTo>
                  <a:lnTo>
                    <a:pt x="136" y="450"/>
                  </a:lnTo>
                  <a:lnTo>
                    <a:pt x="135" y="450"/>
                  </a:lnTo>
                  <a:lnTo>
                    <a:pt x="134" y="449"/>
                  </a:lnTo>
                  <a:lnTo>
                    <a:pt x="132" y="447"/>
                  </a:lnTo>
                  <a:lnTo>
                    <a:pt x="134" y="445"/>
                  </a:lnTo>
                  <a:lnTo>
                    <a:pt x="134" y="444"/>
                  </a:lnTo>
                  <a:lnTo>
                    <a:pt x="138" y="442"/>
                  </a:lnTo>
                  <a:lnTo>
                    <a:pt x="138" y="443"/>
                  </a:lnTo>
                  <a:lnTo>
                    <a:pt x="138" y="444"/>
                  </a:lnTo>
                  <a:lnTo>
                    <a:pt x="138" y="445"/>
                  </a:lnTo>
                  <a:lnTo>
                    <a:pt x="139" y="445"/>
                  </a:lnTo>
                  <a:lnTo>
                    <a:pt x="139" y="446"/>
                  </a:lnTo>
                  <a:lnTo>
                    <a:pt x="141" y="450"/>
                  </a:lnTo>
                  <a:lnTo>
                    <a:pt x="142" y="449"/>
                  </a:lnTo>
                  <a:lnTo>
                    <a:pt x="142" y="448"/>
                  </a:lnTo>
                  <a:lnTo>
                    <a:pt x="142" y="447"/>
                  </a:lnTo>
                  <a:lnTo>
                    <a:pt x="144" y="446"/>
                  </a:lnTo>
                  <a:lnTo>
                    <a:pt x="144" y="445"/>
                  </a:lnTo>
                  <a:lnTo>
                    <a:pt x="144" y="444"/>
                  </a:lnTo>
                  <a:lnTo>
                    <a:pt x="144" y="443"/>
                  </a:lnTo>
                  <a:lnTo>
                    <a:pt x="144" y="442"/>
                  </a:lnTo>
                  <a:lnTo>
                    <a:pt x="144" y="441"/>
                  </a:lnTo>
                  <a:lnTo>
                    <a:pt x="144" y="439"/>
                  </a:lnTo>
                  <a:lnTo>
                    <a:pt x="145" y="436"/>
                  </a:lnTo>
                  <a:lnTo>
                    <a:pt x="145" y="436"/>
                  </a:lnTo>
                  <a:lnTo>
                    <a:pt x="146" y="435"/>
                  </a:lnTo>
                  <a:lnTo>
                    <a:pt x="147" y="434"/>
                  </a:lnTo>
                  <a:lnTo>
                    <a:pt x="149" y="432"/>
                  </a:lnTo>
                  <a:lnTo>
                    <a:pt x="151" y="430"/>
                  </a:lnTo>
                  <a:lnTo>
                    <a:pt x="152" y="429"/>
                  </a:lnTo>
                  <a:lnTo>
                    <a:pt x="153" y="428"/>
                  </a:lnTo>
                  <a:lnTo>
                    <a:pt x="153" y="427"/>
                  </a:lnTo>
                  <a:lnTo>
                    <a:pt x="154" y="427"/>
                  </a:lnTo>
                  <a:lnTo>
                    <a:pt x="154" y="426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3" y="426"/>
                  </a:lnTo>
                  <a:lnTo>
                    <a:pt x="153" y="425"/>
                  </a:lnTo>
                  <a:lnTo>
                    <a:pt x="153" y="424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1" y="423"/>
                  </a:lnTo>
                  <a:lnTo>
                    <a:pt x="151" y="422"/>
                  </a:lnTo>
                  <a:lnTo>
                    <a:pt x="150" y="422"/>
                  </a:lnTo>
                  <a:lnTo>
                    <a:pt x="150" y="421"/>
                  </a:lnTo>
                  <a:lnTo>
                    <a:pt x="149" y="421"/>
                  </a:lnTo>
                  <a:lnTo>
                    <a:pt x="149" y="420"/>
                  </a:lnTo>
                  <a:lnTo>
                    <a:pt x="148" y="420"/>
                  </a:lnTo>
                  <a:lnTo>
                    <a:pt x="148" y="419"/>
                  </a:lnTo>
                  <a:lnTo>
                    <a:pt x="148" y="418"/>
                  </a:lnTo>
                  <a:lnTo>
                    <a:pt x="147" y="418"/>
                  </a:lnTo>
                  <a:lnTo>
                    <a:pt x="146" y="418"/>
                  </a:lnTo>
                  <a:lnTo>
                    <a:pt x="146" y="417"/>
                  </a:lnTo>
                  <a:lnTo>
                    <a:pt x="145" y="417"/>
                  </a:lnTo>
                  <a:lnTo>
                    <a:pt x="144" y="417"/>
                  </a:lnTo>
                  <a:lnTo>
                    <a:pt x="144" y="418"/>
                  </a:lnTo>
                  <a:lnTo>
                    <a:pt x="144" y="417"/>
                  </a:lnTo>
                  <a:lnTo>
                    <a:pt x="143" y="417"/>
                  </a:lnTo>
                  <a:lnTo>
                    <a:pt x="142" y="417"/>
                  </a:lnTo>
                  <a:lnTo>
                    <a:pt x="141" y="416"/>
                  </a:lnTo>
                  <a:lnTo>
                    <a:pt x="141" y="415"/>
                  </a:lnTo>
                  <a:lnTo>
                    <a:pt x="140" y="415"/>
                  </a:lnTo>
                  <a:lnTo>
                    <a:pt x="140" y="414"/>
                  </a:lnTo>
                  <a:lnTo>
                    <a:pt x="139" y="414"/>
                  </a:lnTo>
                  <a:lnTo>
                    <a:pt x="138" y="414"/>
                  </a:lnTo>
                  <a:lnTo>
                    <a:pt x="138" y="414"/>
                  </a:lnTo>
                  <a:lnTo>
                    <a:pt x="138" y="413"/>
                  </a:lnTo>
                  <a:lnTo>
                    <a:pt x="137" y="413"/>
                  </a:lnTo>
                  <a:lnTo>
                    <a:pt x="137" y="412"/>
                  </a:lnTo>
                  <a:lnTo>
                    <a:pt x="136" y="411"/>
                  </a:lnTo>
                  <a:lnTo>
                    <a:pt x="136" y="410"/>
                  </a:lnTo>
                  <a:lnTo>
                    <a:pt x="135" y="410"/>
                  </a:lnTo>
                  <a:lnTo>
                    <a:pt x="135" y="409"/>
                  </a:lnTo>
                  <a:lnTo>
                    <a:pt x="134" y="409"/>
                  </a:lnTo>
                  <a:lnTo>
                    <a:pt x="133" y="409"/>
                  </a:lnTo>
                  <a:lnTo>
                    <a:pt x="133" y="410"/>
                  </a:lnTo>
                  <a:lnTo>
                    <a:pt x="132" y="410"/>
                  </a:lnTo>
                  <a:lnTo>
                    <a:pt x="131" y="410"/>
                  </a:lnTo>
                  <a:lnTo>
                    <a:pt x="131" y="411"/>
                  </a:lnTo>
                  <a:lnTo>
                    <a:pt x="130" y="411"/>
                  </a:lnTo>
                  <a:lnTo>
                    <a:pt x="129" y="411"/>
                  </a:lnTo>
                  <a:lnTo>
                    <a:pt x="128" y="411"/>
                  </a:lnTo>
                  <a:lnTo>
                    <a:pt x="127" y="411"/>
                  </a:lnTo>
                  <a:lnTo>
                    <a:pt x="126" y="411"/>
                  </a:lnTo>
                  <a:lnTo>
                    <a:pt x="126" y="410"/>
                  </a:lnTo>
                  <a:lnTo>
                    <a:pt x="125" y="410"/>
                  </a:lnTo>
                  <a:lnTo>
                    <a:pt x="124" y="410"/>
                  </a:lnTo>
                  <a:lnTo>
                    <a:pt x="124" y="409"/>
                  </a:lnTo>
                  <a:lnTo>
                    <a:pt x="123" y="409"/>
                  </a:lnTo>
                  <a:lnTo>
                    <a:pt x="123" y="408"/>
                  </a:lnTo>
                  <a:lnTo>
                    <a:pt x="122" y="408"/>
                  </a:lnTo>
                  <a:lnTo>
                    <a:pt x="122" y="407"/>
                  </a:lnTo>
                  <a:lnTo>
                    <a:pt x="122" y="406"/>
                  </a:lnTo>
                  <a:lnTo>
                    <a:pt x="121" y="406"/>
                  </a:lnTo>
                  <a:lnTo>
                    <a:pt x="121" y="405"/>
                  </a:lnTo>
                  <a:lnTo>
                    <a:pt x="120" y="405"/>
                  </a:lnTo>
                  <a:lnTo>
                    <a:pt x="120" y="406"/>
                  </a:lnTo>
                  <a:lnTo>
                    <a:pt x="120" y="405"/>
                  </a:lnTo>
                  <a:lnTo>
                    <a:pt x="119" y="405"/>
                  </a:lnTo>
                  <a:lnTo>
                    <a:pt x="119" y="404"/>
                  </a:lnTo>
                  <a:lnTo>
                    <a:pt x="118" y="404"/>
                  </a:lnTo>
                  <a:lnTo>
                    <a:pt x="118" y="403"/>
                  </a:lnTo>
                  <a:lnTo>
                    <a:pt x="117" y="403"/>
                  </a:lnTo>
                  <a:lnTo>
                    <a:pt x="116" y="403"/>
                  </a:lnTo>
                  <a:lnTo>
                    <a:pt x="116" y="402"/>
                  </a:lnTo>
                  <a:lnTo>
                    <a:pt x="115" y="402"/>
                  </a:lnTo>
                  <a:lnTo>
                    <a:pt x="115" y="401"/>
                  </a:lnTo>
                  <a:lnTo>
                    <a:pt x="115" y="400"/>
                  </a:lnTo>
                  <a:lnTo>
                    <a:pt x="114" y="400"/>
                  </a:lnTo>
                  <a:lnTo>
                    <a:pt x="113" y="400"/>
                  </a:lnTo>
                  <a:lnTo>
                    <a:pt x="112" y="399"/>
                  </a:lnTo>
                  <a:lnTo>
                    <a:pt x="111" y="399"/>
                  </a:lnTo>
                  <a:lnTo>
                    <a:pt x="111" y="398"/>
                  </a:lnTo>
                  <a:lnTo>
                    <a:pt x="110" y="398"/>
                  </a:lnTo>
                  <a:lnTo>
                    <a:pt x="108" y="399"/>
                  </a:lnTo>
                  <a:lnTo>
                    <a:pt x="105" y="400"/>
                  </a:lnTo>
                  <a:lnTo>
                    <a:pt x="104" y="400"/>
                  </a:lnTo>
                  <a:lnTo>
                    <a:pt x="102" y="401"/>
                  </a:lnTo>
                  <a:lnTo>
                    <a:pt x="101" y="401"/>
                  </a:lnTo>
                  <a:lnTo>
                    <a:pt x="100" y="402"/>
                  </a:lnTo>
                  <a:lnTo>
                    <a:pt x="99" y="402"/>
                  </a:lnTo>
                  <a:lnTo>
                    <a:pt x="98" y="402"/>
                  </a:lnTo>
                  <a:lnTo>
                    <a:pt x="97" y="402"/>
                  </a:lnTo>
                  <a:lnTo>
                    <a:pt x="96" y="403"/>
                  </a:lnTo>
                  <a:lnTo>
                    <a:pt x="95" y="403"/>
                  </a:lnTo>
                  <a:lnTo>
                    <a:pt x="94" y="403"/>
                  </a:lnTo>
                  <a:lnTo>
                    <a:pt x="93" y="403"/>
                  </a:lnTo>
                  <a:lnTo>
                    <a:pt x="92" y="404"/>
                  </a:lnTo>
                  <a:lnTo>
                    <a:pt x="91" y="404"/>
                  </a:lnTo>
                  <a:lnTo>
                    <a:pt x="89" y="405"/>
                  </a:lnTo>
                  <a:lnTo>
                    <a:pt x="88" y="405"/>
                  </a:lnTo>
                  <a:lnTo>
                    <a:pt x="87" y="405"/>
                  </a:lnTo>
                  <a:lnTo>
                    <a:pt x="87" y="406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4" y="406"/>
                  </a:lnTo>
                  <a:lnTo>
                    <a:pt x="82" y="407"/>
                  </a:lnTo>
                  <a:lnTo>
                    <a:pt x="81" y="407"/>
                  </a:lnTo>
                  <a:lnTo>
                    <a:pt x="80" y="406"/>
                  </a:lnTo>
                  <a:lnTo>
                    <a:pt x="79" y="406"/>
                  </a:lnTo>
                  <a:lnTo>
                    <a:pt x="75" y="404"/>
                  </a:lnTo>
                  <a:lnTo>
                    <a:pt x="72" y="403"/>
                  </a:lnTo>
                  <a:lnTo>
                    <a:pt x="69" y="401"/>
                  </a:lnTo>
                  <a:lnTo>
                    <a:pt x="66" y="400"/>
                  </a:lnTo>
                  <a:lnTo>
                    <a:pt x="64" y="399"/>
                  </a:lnTo>
                  <a:lnTo>
                    <a:pt x="60" y="397"/>
                  </a:lnTo>
                  <a:lnTo>
                    <a:pt x="56" y="396"/>
                  </a:lnTo>
                  <a:lnTo>
                    <a:pt x="54" y="395"/>
                  </a:lnTo>
                  <a:lnTo>
                    <a:pt x="52" y="394"/>
                  </a:lnTo>
                  <a:lnTo>
                    <a:pt x="50" y="393"/>
                  </a:lnTo>
                  <a:lnTo>
                    <a:pt x="48" y="392"/>
                  </a:lnTo>
                  <a:lnTo>
                    <a:pt x="45" y="390"/>
                  </a:lnTo>
                  <a:lnTo>
                    <a:pt x="44" y="390"/>
                  </a:lnTo>
                  <a:lnTo>
                    <a:pt x="42" y="389"/>
                  </a:lnTo>
                  <a:lnTo>
                    <a:pt x="41" y="389"/>
                  </a:lnTo>
                  <a:lnTo>
                    <a:pt x="38" y="388"/>
                  </a:lnTo>
                  <a:lnTo>
                    <a:pt x="34" y="386"/>
                  </a:lnTo>
                  <a:lnTo>
                    <a:pt x="29" y="384"/>
                  </a:lnTo>
                  <a:lnTo>
                    <a:pt x="25" y="382"/>
                  </a:lnTo>
                  <a:lnTo>
                    <a:pt x="24" y="382"/>
                  </a:lnTo>
                  <a:lnTo>
                    <a:pt x="23" y="381"/>
                  </a:lnTo>
                  <a:lnTo>
                    <a:pt x="22" y="381"/>
                  </a:lnTo>
                  <a:lnTo>
                    <a:pt x="21" y="380"/>
                  </a:lnTo>
                  <a:lnTo>
                    <a:pt x="20" y="380"/>
                  </a:lnTo>
                  <a:lnTo>
                    <a:pt x="20" y="379"/>
                  </a:lnTo>
                  <a:lnTo>
                    <a:pt x="18" y="379"/>
                  </a:lnTo>
                  <a:lnTo>
                    <a:pt x="17" y="378"/>
                  </a:lnTo>
                  <a:lnTo>
                    <a:pt x="16" y="378"/>
                  </a:lnTo>
                  <a:lnTo>
                    <a:pt x="15" y="377"/>
                  </a:lnTo>
                  <a:lnTo>
                    <a:pt x="14" y="377"/>
                  </a:lnTo>
                  <a:lnTo>
                    <a:pt x="13" y="376"/>
                  </a:lnTo>
                  <a:lnTo>
                    <a:pt x="12" y="376"/>
                  </a:lnTo>
                  <a:lnTo>
                    <a:pt x="11" y="376"/>
                  </a:lnTo>
                  <a:lnTo>
                    <a:pt x="11" y="375"/>
                  </a:lnTo>
                  <a:lnTo>
                    <a:pt x="11" y="374"/>
                  </a:lnTo>
                  <a:lnTo>
                    <a:pt x="11" y="373"/>
                  </a:lnTo>
                  <a:lnTo>
                    <a:pt x="10" y="373"/>
                  </a:lnTo>
                  <a:lnTo>
                    <a:pt x="10" y="372"/>
                  </a:lnTo>
                  <a:lnTo>
                    <a:pt x="9" y="372"/>
                  </a:lnTo>
                  <a:lnTo>
                    <a:pt x="9" y="371"/>
                  </a:lnTo>
                  <a:lnTo>
                    <a:pt x="9" y="370"/>
                  </a:lnTo>
                  <a:lnTo>
                    <a:pt x="9" y="369"/>
                  </a:lnTo>
                  <a:lnTo>
                    <a:pt x="10" y="368"/>
                  </a:lnTo>
                  <a:lnTo>
                    <a:pt x="10" y="367"/>
                  </a:lnTo>
                  <a:lnTo>
                    <a:pt x="10" y="366"/>
                  </a:lnTo>
                  <a:lnTo>
                    <a:pt x="11" y="366"/>
                  </a:lnTo>
                  <a:lnTo>
                    <a:pt x="11" y="365"/>
                  </a:lnTo>
                  <a:lnTo>
                    <a:pt x="11" y="364"/>
                  </a:lnTo>
                  <a:lnTo>
                    <a:pt x="11" y="363"/>
                  </a:lnTo>
                  <a:lnTo>
                    <a:pt x="10" y="363"/>
                  </a:lnTo>
                  <a:lnTo>
                    <a:pt x="10" y="362"/>
                  </a:lnTo>
                  <a:lnTo>
                    <a:pt x="10" y="361"/>
                  </a:lnTo>
                  <a:lnTo>
                    <a:pt x="9" y="361"/>
                  </a:lnTo>
                  <a:lnTo>
                    <a:pt x="8" y="361"/>
                  </a:lnTo>
                  <a:lnTo>
                    <a:pt x="8" y="360"/>
                  </a:lnTo>
                  <a:lnTo>
                    <a:pt x="7" y="360"/>
                  </a:lnTo>
                  <a:lnTo>
                    <a:pt x="7" y="359"/>
                  </a:lnTo>
                  <a:lnTo>
                    <a:pt x="6" y="359"/>
                  </a:lnTo>
                  <a:lnTo>
                    <a:pt x="6" y="358"/>
                  </a:lnTo>
                  <a:lnTo>
                    <a:pt x="6" y="357"/>
                  </a:lnTo>
                  <a:lnTo>
                    <a:pt x="5" y="357"/>
                  </a:lnTo>
                  <a:lnTo>
                    <a:pt x="5" y="356"/>
                  </a:lnTo>
                  <a:lnTo>
                    <a:pt x="5" y="355"/>
                  </a:lnTo>
                  <a:lnTo>
                    <a:pt x="5" y="354"/>
                  </a:lnTo>
                  <a:lnTo>
                    <a:pt x="5" y="353"/>
                  </a:lnTo>
                  <a:lnTo>
                    <a:pt x="5" y="352"/>
                  </a:lnTo>
                  <a:lnTo>
                    <a:pt x="5" y="351"/>
                  </a:lnTo>
                  <a:lnTo>
                    <a:pt x="6" y="351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4" y="349"/>
                  </a:lnTo>
                  <a:lnTo>
                    <a:pt x="3" y="349"/>
                  </a:lnTo>
                  <a:lnTo>
                    <a:pt x="2" y="349"/>
                  </a:lnTo>
                  <a:lnTo>
                    <a:pt x="1" y="349"/>
                  </a:lnTo>
                  <a:lnTo>
                    <a:pt x="1" y="350"/>
                  </a:lnTo>
                  <a:lnTo>
                    <a:pt x="0" y="350"/>
                  </a:lnTo>
                  <a:lnTo>
                    <a:pt x="3" y="345"/>
                  </a:lnTo>
                  <a:lnTo>
                    <a:pt x="4" y="344"/>
                  </a:lnTo>
                  <a:lnTo>
                    <a:pt x="6" y="341"/>
                  </a:lnTo>
                  <a:lnTo>
                    <a:pt x="7" y="340"/>
                  </a:lnTo>
                  <a:lnTo>
                    <a:pt x="8" y="339"/>
                  </a:lnTo>
                  <a:lnTo>
                    <a:pt x="9" y="338"/>
                  </a:lnTo>
                  <a:lnTo>
                    <a:pt x="10" y="337"/>
                  </a:lnTo>
                  <a:lnTo>
                    <a:pt x="10" y="336"/>
                  </a:lnTo>
                  <a:lnTo>
                    <a:pt x="11" y="334"/>
                  </a:lnTo>
                  <a:lnTo>
                    <a:pt x="12" y="333"/>
                  </a:lnTo>
                  <a:lnTo>
                    <a:pt x="13" y="332"/>
                  </a:lnTo>
                  <a:lnTo>
                    <a:pt x="13" y="331"/>
                  </a:lnTo>
                  <a:lnTo>
                    <a:pt x="14" y="330"/>
                  </a:lnTo>
                  <a:lnTo>
                    <a:pt x="14" y="329"/>
                  </a:lnTo>
                  <a:lnTo>
                    <a:pt x="16" y="327"/>
                  </a:lnTo>
                  <a:lnTo>
                    <a:pt x="16" y="325"/>
                  </a:lnTo>
                  <a:lnTo>
                    <a:pt x="17" y="324"/>
                  </a:lnTo>
                  <a:lnTo>
                    <a:pt x="18" y="321"/>
                  </a:lnTo>
                  <a:lnTo>
                    <a:pt x="19" y="320"/>
                  </a:lnTo>
                  <a:lnTo>
                    <a:pt x="20" y="319"/>
                  </a:lnTo>
                  <a:lnTo>
                    <a:pt x="20" y="318"/>
                  </a:lnTo>
                  <a:lnTo>
                    <a:pt x="20" y="317"/>
                  </a:lnTo>
                  <a:lnTo>
                    <a:pt x="21" y="317"/>
                  </a:lnTo>
                  <a:lnTo>
                    <a:pt x="21" y="316"/>
                  </a:lnTo>
                  <a:lnTo>
                    <a:pt x="21" y="315"/>
                  </a:lnTo>
                  <a:lnTo>
                    <a:pt x="22" y="315"/>
                  </a:lnTo>
                  <a:lnTo>
                    <a:pt x="22" y="314"/>
                  </a:lnTo>
                  <a:lnTo>
                    <a:pt x="23" y="313"/>
                  </a:lnTo>
                  <a:lnTo>
                    <a:pt x="24" y="311"/>
                  </a:lnTo>
                  <a:lnTo>
                    <a:pt x="24" y="310"/>
                  </a:lnTo>
                  <a:lnTo>
                    <a:pt x="25" y="309"/>
                  </a:lnTo>
                  <a:lnTo>
                    <a:pt x="25" y="308"/>
                  </a:lnTo>
                  <a:lnTo>
                    <a:pt x="27" y="304"/>
                  </a:lnTo>
                  <a:lnTo>
                    <a:pt x="28" y="303"/>
                  </a:lnTo>
                  <a:lnTo>
                    <a:pt x="28" y="302"/>
                  </a:lnTo>
                  <a:lnTo>
                    <a:pt x="27" y="301"/>
                  </a:lnTo>
                  <a:lnTo>
                    <a:pt x="27" y="300"/>
                  </a:lnTo>
                  <a:lnTo>
                    <a:pt x="26" y="300"/>
                  </a:lnTo>
                  <a:lnTo>
                    <a:pt x="26" y="299"/>
                  </a:lnTo>
                  <a:lnTo>
                    <a:pt x="25" y="299"/>
                  </a:lnTo>
                  <a:lnTo>
                    <a:pt x="25" y="298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3" y="295"/>
                  </a:lnTo>
                  <a:lnTo>
                    <a:pt x="22" y="294"/>
                  </a:lnTo>
                  <a:lnTo>
                    <a:pt x="21" y="293"/>
                  </a:lnTo>
                  <a:lnTo>
                    <a:pt x="20" y="292"/>
                  </a:lnTo>
                  <a:lnTo>
                    <a:pt x="20" y="291"/>
                  </a:lnTo>
                  <a:lnTo>
                    <a:pt x="19" y="291"/>
                  </a:lnTo>
                  <a:lnTo>
                    <a:pt x="18" y="290"/>
                  </a:lnTo>
                  <a:lnTo>
                    <a:pt x="17" y="288"/>
                  </a:lnTo>
                  <a:lnTo>
                    <a:pt x="16" y="288"/>
                  </a:lnTo>
                  <a:lnTo>
                    <a:pt x="15" y="286"/>
                  </a:lnTo>
                  <a:lnTo>
                    <a:pt x="14" y="285"/>
                  </a:lnTo>
                  <a:lnTo>
                    <a:pt x="14" y="284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2"/>
                  </a:lnTo>
                  <a:lnTo>
                    <a:pt x="12" y="281"/>
                  </a:lnTo>
                  <a:lnTo>
                    <a:pt x="12" y="280"/>
                  </a:lnTo>
                  <a:lnTo>
                    <a:pt x="12" y="279"/>
                  </a:lnTo>
                  <a:lnTo>
                    <a:pt x="12" y="278"/>
                  </a:lnTo>
                  <a:lnTo>
                    <a:pt x="11" y="278"/>
                  </a:lnTo>
                  <a:lnTo>
                    <a:pt x="11" y="277"/>
                  </a:lnTo>
                  <a:lnTo>
                    <a:pt x="12" y="277"/>
                  </a:lnTo>
                  <a:lnTo>
                    <a:pt x="13" y="277"/>
                  </a:lnTo>
                  <a:lnTo>
                    <a:pt x="13" y="276"/>
                  </a:lnTo>
                  <a:lnTo>
                    <a:pt x="14" y="276"/>
                  </a:lnTo>
                  <a:lnTo>
                    <a:pt x="15" y="276"/>
                  </a:lnTo>
                  <a:lnTo>
                    <a:pt x="15" y="275"/>
                  </a:lnTo>
                  <a:lnTo>
                    <a:pt x="16" y="275"/>
                  </a:lnTo>
                  <a:lnTo>
                    <a:pt x="16" y="274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7" y="272"/>
                  </a:lnTo>
                  <a:lnTo>
                    <a:pt x="17" y="271"/>
                  </a:lnTo>
                  <a:lnTo>
                    <a:pt x="17" y="270"/>
                  </a:lnTo>
                  <a:lnTo>
                    <a:pt x="17" y="269"/>
                  </a:lnTo>
                  <a:lnTo>
                    <a:pt x="17" y="268"/>
                  </a:lnTo>
                  <a:lnTo>
                    <a:pt x="16" y="268"/>
                  </a:lnTo>
                  <a:lnTo>
                    <a:pt x="16" y="267"/>
                  </a:lnTo>
                  <a:lnTo>
                    <a:pt x="15" y="266"/>
                  </a:lnTo>
                  <a:lnTo>
                    <a:pt x="14" y="266"/>
                  </a:lnTo>
                  <a:lnTo>
                    <a:pt x="14" y="265"/>
                  </a:lnTo>
                  <a:lnTo>
                    <a:pt x="13" y="265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6" y="263"/>
                  </a:lnTo>
                  <a:lnTo>
                    <a:pt x="16" y="261"/>
                  </a:lnTo>
                  <a:lnTo>
                    <a:pt x="16" y="259"/>
                  </a:lnTo>
                  <a:lnTo>
                    <a:pt x="16" y="258"/>
                  </a:lnTo>
                  <a:lnTo>
                    <a:pt x="16" y="257"/>
                  </a:lnTo>
                  <a:lnTo>
                    <a:pt x="16" y="253"/>
                  </a:lnTo>
                  <a:lnTo>
                    <a:pt x="17" y="253"/>
                  </a:lnTo>
                  <a:lnTo>
                    <a:pt x="18" y="254"/>
                  </a:lnTo>
                  <a:lnTo>
                    <a:pt x="19" y="254"/>
                  </a:lnTo>
                  <a:lnTo>
                    <a:pt x="20" y="254"/>
                  </a:lnTo>
                  <a:lnTo>
                    <a:pt x="21" y="254"/>
                  </a:lnTo>
                  <a:lnTo>
                    <a:pt x="21" y="253"/>
                  </a:lnTo>
                  <a:lnTo>
                    <a:pt x="22" y="253"/>
                  </a:lnTo>
                  <a:lnTo>
                    <a:pt x="23" y="251"/>
                  </a:lnTo>
                  <a:lnTo>
                    <a:pt x="24" y="251"/>
                  </a:lnTo>
                  <a:lnTo>
                    <a:pt x="25" y="250"/>
                  </a:lnTo>
                  <a:lnTo>
                    <a:pt x="26" y="249"/>
                  </a:lnTo>
                  <a:lnTo>
                    <a:pt x="29" y="246"/>
                  </a:lnTo>
                  <a:lnTo>
                    <a:pt x="30" y="246"/>
                  </a:lnTo>
                  <a:lnTo>
                    <a:pt x="31" y="247"/>
                  </a:lnTo>
                  <a:lnTo>
                    <a:pt x="31" y="248"/>
                  </a:lnTo>
                  <a:lnTo>
                    <a:pt x="32" y="248"/>
                  </a:lnTo>
                  <a:lnTo>
                    <a:pt x="33" y="248"/>
                  </a:lnTo>
                  <a:lnTo>
                    <a:pt x="33" y="249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9"/>
                  </a:lnTo>
                  <a:lnTo>
                    <a:pt x="36" y="249"/>
                  </a:lnTo>
                  <a:lnTo>
                    <a:pt x="36" y="250"/>
                  </a:lnTo>
                  <a:lnTo>
                    <a:pt x="36" y="251"/>
                  </a:lnTo>
                  <a:lnTo>
                    <a:pt x="36" y="252"/>
                  </a:lnTo>
                  <a:lnTo>
                    <a:pt x="36" y="253"/>
                  </a:lnTo>
                  <a:lnTo>
                    <a:pt x="37" y="253"/>
                  </a:lnTo>
                  <a:lnTo>
                    <a:pt x="38" y="253"/>
                  </a:lnTo>
                  <a:lnTo>
                    <a:pt x="38" y="252"/>
                  </a:lnTo>
                  <a:lnTo>
                    <a:pt x="39" y="252"/>
                  </a:lnTo>
                  <a:lnTo>
                    <a:pt x="40" y="252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5" y="249"/>
                  </a:lnTo>
                  <a:lnTo>
                    <a:pt x="46" y="248"/>
                  </a:lnTo>
                  <a:lnTo>
                    <a:pt x="47" y="248"/>
                  </a:lnTo>
                  <a:lnTo>
                    <a:pt x="48" y="248"/>
                  </a:lnTo>
                  <a:lnTo>
                    <a:pt x="48" y="247"/>
                  </a:lnTo>
                  <a:lnTo>
                    <a:pt x="49" y="247"/>
                  </a:lnTo>
                  <a:lnTo>
                    <a:pt x="49" y="246"/>
                  </a:lnTo>
                  <a:lnTo>
                    <a:pt x="50" y="244"/>
                  </a:lnTo>
                  <a:lnTo>
                    <a:pt x="51" y="243"/>
                  </a:lnTo>
                  <a:lnTo>
                    <a:pt x="52" y="243"/>
                  </a:lnTo>
                  <a:lnTo>
                    <a:pt x="53" y="243"/>
                  </a:lnTo>
                  <a:lnTo>
                    <a:pt x="53" y="242"/>
                  </a:lnTo>
                  <a:lnTo>
                    <a:pt x="54" y="242"/>
                  </a:lnTo>
                  <a:lnTo>
                    <a:pt x="54" y="242"/>
                  </a:lnTo>
                  <a:lnTo>
                    <a:pt x="55" y="242"/>
                  </a:lnTo>
                  <a:lnTo>
                    <a:pt x="55" y="241"/>
                  </a:lnTo>
                  <a:lnTo>
                    <a:pt x="56" y="241"/>
                  </a:lnTo>
                  <a:lnTo>
                    <a:pt x="56" y="240"/>
                  </a:lnTo>
                  <a:lnTo>
                    <a:pt x="56" y="239"/>
                  </a:lnTo>
                  <a:lnTo>
                    <a:pt x="57" y="239"/>
                  </a:lnTo>
                  <a:lnTo>
                    <a:pt x="58" y="238"/>
                  </a:lnTo>
                  <a:lnTo>
                    <a:pt x="59" y="238"/>
                  </a:lnTo>
                  <a:lnTo>
                    <a:pt x="59" y="237"/>
                  </a:lnTo>
                  <a:lnTo>
                    <a:pt x="60" y="236"/>
                  </a:lnTo>
                  <a:lnTo>
                    <a:pt x="61" y="236"/>
                  </a:lnTo>
                  <a:lnTo>
                    <a:pt x="62" y="236"/>
                  </a:lnTo>
                  <a:lnTo>
                    <a:pt x="62" y="235"/>
                  </a:lnTo>
                  <a:lnTo>
                    <a:pt x="63" y="235"/>
                  </a:lnTo>
                  <a:lnTo>
                    <a:pt x="64" y="235"/>
                  </a:lnTo>
                  <a:lnTo>
                    <a:pt x="65" y="235"/>
                  </a:lnTo>
                  <a:lnTo>
                    <a:pt x="66" y="234"/>
                  </a:lnTo>
                  <a:lnTo>
                    <a:pt x="68" y="234"/>
                  </a:lnTo>
                  <a:lnTo>
                    <a:pt x="68" y="233"/>
                  </a:lnTo>
                  <a:lnTo>
                    <a:pt x="70" y="232"/>
                  </a:lnTo>
                  <a:lnTo>
                    <a:pt x="71" y="232"/>
                  </a:lnTo>
                  <a:lnTo>
                    <a:pt x="72" y="231"/>
                  </a:lnTo>
                  <a:lnTo>
                    <a:pt x="73" y="231"/>
                  </a:lnTo>
                  <a:lnTo>
                    <a:pt x="74" y="231"/>
                  </a:lnTo>
                  <a:lnTo>
                    <a:pt x="75" y="231"/>
                  </a:lnTo>
                  <a:lnTo>
                    <a:pt x="75" y="230"/>
                  </a:lnTo>
                  <a:lnTo>
                    <a:pt x="76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8" y="229"/>
                  </a:lnTo>
                  <a:lnTo>
                    <a:pt x="78" y="230"/>
                  </a:lnTo>
                  <a:lnTo>
                    <a:pt x="78" y="231"/>
                  </a:lnTo>
                  <a:lnTo>
                    <a:pt x="79" y="231"/>
                  </a:lnTo>
                  <a:lnTo>
                    <a:pt x="79" y="232"/>
                  </a:lnTo>
                  <a:lnTo>
                    <a:pt x="80" y="232"/>
                  </a:lnTo>
                  <a:lnTo>
                    <a:pt x="81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4"/>
                  </a:lnTo>
                  <a:lnTo>
                    <a:pt x="83" y="234"/>
                  </a:lnTo>
                  <a:lnTo>
                    <a:pt x="84" y="235"/>
                  </a:lnTo>
                  <a:lnTo>
                    <a:pt x="84" y="236"/>
                  </a:lnTo>
                  <a:lnTo>
                    <a:pt x="84" y="237"/>
                  </a:lnTo>
                  <a:lnTo>
                    <a:pt x="84" y="238"/>
                  </a:lnTo>
                  <a:lnTo>
                    <a:pt x="85" y="238"/>
                  </a:lnTo>
                  <a:lnTo>
                    <a:pt x="85" y="239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7" y="240"/>
                  </a:lnTo>
                  <a:lnTo>
                    <a:pt x="88" y="241"/>
                  </a:lnTo>
                  <a:lnTo>
                    <a:pt x="88" y="240"/>
                  </a:lnTo>
                  <a:lnTo>
                    <a:pt x="89" y="240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40"/>
                  </a:lnTo>
                  <a:lnTo>
                    <a:pt x="90" y="240"/>
                  </a:lnTo>
                  <a:lnTo>
                    <a:pt x="90" y="239"/>
                  </a:lnTo>
                  <a:lnTo>
                    <a:pt x="90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91" y="236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7"/>
                  </a:lnTo>
                  <a:lnTo>
                    <a:pt x="93" y="238"/>
                  </a:lnTo>
                  <a:lnTo>
                    <a:pt x="94" y="238"/>
                  </a:lnTo>
                  <a:lnTo>
                    <a:pt x="94" y="239"/>
                  </a:lnTo>
                  <a:lnTo>
                    <a:pt x="95" y="239"/>
                  </a:lnTo>
                  <a:lnTo>
                    <a:pt x="96" y="239"/>
                  </a:lnTo>
                  <a:lnTo>
                    <a:pt x="96" y="240"/>
                  </a:lnTo>
                  <a:lnTo>
                    <a:pt x="97" y="240"/>
                  </a:lnTo>
                  <a:lnTo>
                    <a:pt x="97" y="241"/>
                  </a:lnTo>
                  <a:lnTo>
                    <a:pt x="98" y="241"/>
                  </a:lnTo>
                  <a:lnTo>
                    <a:pt x="98" y="240"/>
                  </a:lnTo>
                  <a:lnTo>
                    <a:pt x="99" y="240"/>
                  </a:lnTo>
                  <a:lnTo>
                    <a:pt x="100" y="240"/>
                  </a:lnTo>
                  <a:lnTo>
                    <a:pt x="100" y="241"/>
                  </a:lnTo>
                  <a:lnTo>
                    <a:pt x="101" y="241"/>
                  </a:lnTo>
                  <a:lnTo>
                    <a:pt x="102" y="241"/>
                  </a:lnTo>
                  <a:lnTo>
                    <a:pt x="103" y="241"/>
                  </a:lnTo>
                  <a:lnTo>
                    <a:pt x="103" y="242"/>
                  </a:lnTo>
                  <a:lnTo>
                    <a:pt x="103" y="242"/>
                  </a:lnTo>
                  <a:lnTo>
                    <a:pt x="104" y="242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6" y="243"/>
                  </a:lnTo>
                  <a:lnTo>
                    <a:pt x="107" y="243"/>
                  </a:lnTo>
                  <a:lnTo>
                    <a:pt x="108" y="242"/>
                  </a:lnTo>
                  <a:lnTo>
                    <a:pt x="108" y="243"/>
                  </a:lnTo>
                  <a:lnTo>
                    <a:pt x="109" y="243"/>
                  </a:lnTo>
                  <a:lnTo>
                    <a:pt x="109" y="244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3"/>
                  </a:lnTo>
                  <a:lnTo>
                    <a:pt x="112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4" y="241"/>
                  </a:lnTo>
                  <a:lnTo>
                    <a:pt x="114" y="240"/>
                  </a:lnTo>
                  <a:lnTo>
                    <a:pt x="115" y="240"/>
                  </a:lnTo>
                  <a:lnTo>
                    <a:pt x="116" y="240"/>
                  </a:lnTo>
                  <a:lnTo>
                    <a:pt x="117" y="240"/>
                  </a:lnTo>
                  <a:lnTo>
                    <a:pt x="118" y="240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9" y="237"/>
                  </a:lnTo>
                  <a:lnTo>
                    <a:pt x="119" y="238"/>
                  </a:lnTo>
                  <a:lnTo>
                    <a:pt x="120" y="238"/>
                  </a:lnTo>
                  <a:lnTo>
                    <a:pt x="121" y="238"/>
                  </a:lnTo>
                  <a:lnTo>
                    <a:pt x="122" y="238"/>
                  </a:lnTo>
                  <a:lnTo>
                    <a:pt x="123" y="238"/>
                  </a:lnTo>
                  <a:lnTo>
                    <a:pt x="123" y="237"/>
                  </a:lnTo>
                  <a:lnTo>
                    <a:pt x="122" y="237"/>
                  </a:lnTo>
                  <a:lnTo>
                    <a:pt x="123" y="237"/>
                  </a:lnTo>
                  <a:lnTo>
                    <a:pt x="123" y="236"/>
                  </a:lnTo>
                  <a:lnTo>
                    <a:pt x="124" y="237"/>
                  </a:lnTo>
                  <a:lnTo>
                    <a:pt x="124" y="236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6" y="236"/>
                  </a:lnTo>
                  <a:lnTo>
                    <a:pt x="126" y="237"/>
                  </a:lnTo>
                  <a:lnTo>
                    <a:pt x="127" y="237"/>
                  </a:lnTo>
                  <a:lnTo>
                    <a:pt x="128" y="237"/>
                  </a:lnTo>
                  <a:lnTo>
                    <a:pt x="129" y="237"/>
                  </a:lnTo>
                  <a:lnTo>
                    <a:pt x="130" y="237"/>
                  </a:lnTo>
                  <a:lnTo>
                    <a:pt x="131" y="237"/>
                  </a:lnTo>
                  <a:lnTo>
                    <a:pt x="132" y="236"/>
                  </a:lnTo>
                  <a:lnTo>
                    <a:pt x="133" y="236"/>
                  </a:lnTo>
                  <a:lnTo>
                    <a:pt x="133" y="235"/>
                  </a:lnTo>
                  <a:lnTo>
                    <a:pt x="134" y="235"/>
                  </a:lnTo>
                  <a:lnTo>
                    <a:pt x="135" y="235"/>
                  </a:lnTo>
                  <a:lnTo>
                    <a:pt x="136" y="234"/>
                  </a:lnTo>
                  <a:lnTo>
                    <a:pt x="137" y="234"/>
                  </a:lnTo>
                  <a:lnTo>
                    <a:pt x="137" y="235"/>
                  </a:lnTo>
                  <a:lnTo>
                    <a:pt x="138" y="235"/>
                  </a:lnTo>
                  <a:lnTo>
                    <a:pt x="138" y="234"/>
                  </a:lnTo>
                  <a:lnTo>
                    <a:pt x="138" y="233"/>
                  </a:lnTo>
                  <a:lnTo>
                    <a:pt x="138" y="233"/>
                  </a:lnTo>
                  <a:lnTo>
                    <a:pt x="138" y="232"/>
                  </a:lnTo>
                  <a:lnTo>
                    <a:pt x="138" y="231"/>
                  </a:lnTo>
                  <a:lnTo>
                    <a:pt x="138" y="231"/>
                  </a:lnTo>
                  <a:lnTo>
                    <a:pt x="139" y="231"/>
                  </a:lnTo>
                  <a:lnTo>
                    <a:pt x="140" y="231"/>
                  </a:lnTo>
                  <a:lnTo>
                    <a:pt x="141" y="231"/>
                  </a:lnTo>
                  <a:lnTo>
                    <a:pt x="141" y="230"/>
                  </a:lnTo>
                  <a:lnTo>
                    <a:pt x="140" y="230"/>
                  </a:lnTo>
                  <a:lnTo>
                    <a:pt x="140" y="229"/>
                  </a:lnTo>
                  <a:lnTo>
                    <a:pt x="140" y="228"/>
                  </a:lnTo>
                  <a:lnTo>
                    <a:pt x="139" y="228"/>
                  </a:lnTo>
                  <a:lnTo>
                    <a:pt x="139" y="229"/>
                  </a:lnTo>
                  <a:lnTo>
                    <a:pt x="138" y="229"/>
                  </a:lnTo>
                  <a:lnTo>
                    <a:pt x="138" y="228"/>
                  </a:lnTo>
                  <a:lnTo>
                    <a:pt x="138" y="228"/>
                  </a:lnTo>
                  <a:lnTo>
                    <a:pt x="138" y="227"/>
                  </a:lnTo>
                  <a:lnTo>
                    <a:pt x="137" y="227"/>
                  </a:lnTo>
                  <a:lnTo>
                    <a:pt x="137" y="226"/>
                  </a:lnTo>
                  <a:lnTo>
                    <a:pt x="136" y="226"/>
                  </a:lnTo>
                  <a:lnTo>
                    <a:pt x="136" y="225"/>
                  </a:lnTo>
                  <a:lnTo>
                    <a:pt x="136" y="224"/>
                  </a:lnTo>
                  <a:lnTo>
                    <a:pt x="135" y="224"/>
                  </a:lnTo>
                  <a:lnTo>
                    <a:pt x="135" y="223"/>
                  </a:lnTo>
                  <a:lnTo>
                    <a:pt x="136" y="222"/>
                  </a:lnTo>
                  <a:lnTo>
                    <a:pt x="136" y="221"/>
                  </a:lnTo>
                  <a:lnTo>
                    <a:pt x="136" y="220"/>
                  </a:lnTo>
                  <a:lnTo>
                    <a:pt x="135" y="220"/>
                  </a:lnTo>
                  <a:lnTo>
                    <a:pt x="135" y="219"/>
                  </a:lnTo>
                  <a:lnTo>
                    <a:pt x="134" y="219"/>
                  </a:lnTo>
                  <a:lnTo>
                    <a:pt x="133" y="219"/>
                  </a:lnTo>
                  <a:lnTo>
                    <a:pt x="133" y="218"/>
                  </a:lnTo>
                  <a:lnTo>
                    <a:pt x="132" y="218"/>
                  </a:lnTo>
                  <a:lnTo>
                    <a:pt x="131" y="218"/>
                  </a:lnTo>
                  <a:lnTo>
                    <a:pt x="131" y="217"/>
                  </a:lnTo>
                  <a:lnTo>
                    <a:pt x="130" y="217"/>
                  </a:lnTo>
                  <a:lnTo>
                    <a:pt x="130" y="216"/>
                  </a:lnTo>
                  <a:lnTo>
                    <a:pt x="130" y="215"/>
                  </a:lnTo>
                  <a:lnTo>
                    <a:pt x="129" y="215"/>
                  </a:lnTo>
                  <a:lnTo>
                    <a:pt x="129" y="214"/>
                  </a:lnTo>
                  <a:lnTo>
                    <a:pt x="129" y="213"/>
                  </a:lnTo>
                  <a:lnTo>
                    <a:pt x="129" y="212"/>
                  </a:lnTo>
                  <a:lnTo>
                    <a:pt x="128" y="212"/>
                  </a:lnTo>
                  <a:lnTo>
                    <a:pt x="127" y="212"/>
                  </a:lnTo>
                  <a:lnTo>
                    <a:pt x="127" y="213"/>
                  </a:lnTo>
                  <a:lnTo>
                    <a:pt x="126" y="214"/>
                  </a:lnTo>
                  <a:lnTo>
                    <a:pt x="126" y="213"/>
                  </a:lnTo>
                  <a:lnTo>
                    <a:pt x="125" y="213"/>
                  </a:lnTo>
                  <a:lnTo>
                    <a:pt x="124" y="212"/>
                  </a:lnTo>
                  <a:lnTo>
                    <a:pt x="124" y="211"/>
                  </a:lnTo>
                  <a:lnTo>
                    <a:pt x="123" y="211"/>
                  </a:lnTo>
                  <a:lnTo>
                    <a:pt x="122" y="209"/>
                  </a:lnTo>
                  <a:lnTo>
                    <a:pt x="121" y="209"/>
                  </a:lnTo>
                  <a:lnTo>
                    <a:pt x="121" y="208"/>
                  </a:lnTo>
                  <a:lnTo>
                    <a:pt x="120" y="206"/>
                  </a:lnTo>
                  <a:lnTo>
                    <a:pt x="119" y="206"/>
                  </a:lnTo>
                  <a:lnTo>
                    <a:pt x="119" y="205"/>
                  </a:lnTo>
                  <a:lnTo>
                    <a:pt x="118" y="205"/>
                  </a:lnTo>
                  <a:lnTo>
                    <a:pt x="118" y="204"/>
                  </a:lnTo>
                  <a:lnTo>
                    <a:pt x="117" y="203"/>
                  </a:lnTo>
                  <a:lnTo>
                    <a:pt x="116" y="203"/>
                  </a:lnTo>
                  <a:lnTo>
                    <a:pt x="116" y="202"/>
                  </a:lnTo>
                  <a:lnTo>
                    <a:pt x="115" y="202"/>
                  </a:lnTo>
                  <a:lnTo>
                    <a:pt x="116" y="201"/>
                  </a:lnTo>
                  <a:lnTo>
                    <a:pt x="116" y="200"/>
                  </a:lnTo>
                  <a:lnTo>
                    <a:pt x="117" y="200"/>
                  </a:lnTo>
                  <a:lnTo>
                    <a:pt x="118" y="200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7" y="198"/>
                  </a:lnTo>
                  <a:lnTo>
                    <a:pt x="117" y="197"/>
                  </a:lnTo>
                  <a:lnTo>
                    <a:pt x="117" y="196"/>
                  </a:lnTo>
                  <a:lnTo>
                    <a:pt x="117" y="195"/>
                  </a:lnTo>
                  <a:lnTo>
                    <a:pt x="118" y="195"/>
                  </a:lnTo>
                  <a:lnTo>
                    <a:pt x="117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5" y="194"/>
                  </a:lnTo>
                  <a:lnTo>
                    <a:pt x="115" y="193"/>
                  </a:lnTo>
                  <a:lnTo>
                    <a:pt x="114" y="193"/>
                  </a:lnTo>
                  <a:lnTo>
                    <a:pt x="113" y="193"/>
                  </a:lnTo>
                  <a:lnTo>
                    <a:pt x="112" y="192"/>
                  </a:lnTo>
                  <a:lnTo>
                    <a:pt x="111" y="192"/>
                  </a:lnTo>
                  <a:lnTo>
                    <a:pt x="110" y="192"/>
                  </a:lnTo>
                  <a:lnTo>
                    <a:pt x="110" y="191"/>
                  </a:lnTo>
                  <a:lnTo>
                    <a:pt x="110" y="190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10" y="188"/>
                  </a:lnTo>
                  <a:lnTo>
                    <a:pt x="110" y="187"/>
                  </a:lnTo>
                  <a:lnTo>
                    <a:pt x="109" y="187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7" y="185"/>
                  </a:lnTo>
                  <a:lnTo>
                    <a:pt x="107" y="184"/>
                  </a:lnTo>
                  <a:lnTo>
                    <a:pt x="107" y="183"/>
                  </a:lnTo>
                  <a:lnTo>
                    <a:pt x="106" y="183"/>
                  </a:lnTo>
                  <a:lnTo>
                    <a:pt x="106" y="182"/>
                  </a:lnTo>
                  <a:lnTo>
                    <a:pt x="105" y="182"/>
                  </a:lnTo>
                  <a:lnTo>
                    <a:pt x="104" y="181"/>
                  </a:lnTo>
                  <a:lnTo>
                    <a:pt x="104" y="180"/>
                  </a:lnTo>
                  <a:lnTo>
                    <a:pt x="104" y="179"/>
                  </a:lnTo>
                  <a:lnTo>
                    <a:pt x="103" y="179"/>
                  </a:lnTo>
                  <a:lnTo>
                    <a:pt x="103" y="178"/>
                  </a:lnTo>
                  <a:lnTo>
                    <a:pt x="104" y="178"/>
                  </a:lnTo>
                  <a:lnTo>
                    <a:pt x="104" y="177"/>
                  </a:lnTo>
                  <a:lnTo>
                    <a:pt x="103" y="177"/>
                  </a:lnTo>
                  <a:lnTo>
                    <a:pt x="102" y="176"/>
                  </a:lnTo>
                  <a:lnTo>
                    <a:pt x="102" y="175"/>
                  </a:lnTo>
                  <a:lnTo>
                    <a:pt x="102" y="174"/>
                  </a:lnTo>
                  <a:lnTo>
                    <a:pt x="101" y="174"/>
                  </a:lnTo>
                  <a:lnTo>
                    <a:pt x="100" y="174"/>
                  </a:lnTo>
                  <a:lnTo>
                    <a:pt x="99" y="174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7" y="175"/>
                  </a:lnTo>
                  <a:lnTo>
                    <a:pt x="97" y="174"/>
                  </a:lnTo>
                  <a:lnTo>
                    <a:pt x="96" y="174"/>
                  </a:lnTo>
                  <a:lnTo>
                    <a:pt x="95" y="174"/>
                  </a:lnTo>
                  <a:lnTo>
                    <a:pt x="95" y="173"/>
                  </a:lnTo>
                  <a:lnTo>
                    <a:pt x="94" y="173"/>
                  </a:lnTo>
                  <a:lnTo>
                    <a:pt x="94" y="172"/>
                  </a:lnTo>
                  <a:lnTo>
                    <a:pt x="93" y="172"/>
                  </a:lnTo>
                  <a:lnTo>
                    <a:pt x="92" y="171"/>
                  </a:lnTo>
                  <a:lnTo>
                    <a:pt x="91" y="171"/>
                  </a:lnTo>
                  <a:lnTo>
                    <a:pt x="91" y="170"/>
                  </a:lnTo>
                  <a:lnTo>
                    <a:pt x="90" y="170"/>
                  </a:lnTo>
                  <a:lnTo>
                    <a:pt x="89" y="170"/>
                  </a:lnTo>
                  <a:lnTo>
                    <a:pt x="89" y="170"/>
                  </a:lnTo>
                  <a:lnTo>
                    <a:pt x="89" y="169"/>
                  </a:lnTo>
                  <a:lnTo>
                    <a:pt x="89" y="168"/>
                  </a:lnTo>
                  <a:lnTo>
                    <a:pt x="88" y="167"/>
                  </a:lnTo>
                  <a:lnTo>
                    <a:pt x="87" y="167"/>
                  </a:lnTo>
                  <a:lnTo>
                    <a:pt x="87" y="166"/>
                  </a:lnTo>
                  <a:lnTo>
                    <a:pt x="87" y="165"/>
                  </a:lnTo>
                  <a:lnTo>
                    <a:pt x="87" y="164"/>
                  </a:lnTo>
                  <a:lnTo>
                    <a:pt x="87" y="163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59"/>
                  </a:lnTo>
                  <a:lnTo>
                    <a:pt x="90" y="157"/>
                  </a:lnTo>
                  <a:lnTo>
                    <a:pt x="90" y="156"/>
                  </a:lnTo>
                  <a:lnTo>
                    <a:pt x="90" y="155"/>
                  </a:lnTo>
                  <a:lnTo>
                    <a:pt x="90" y="154"/>
                  </a:lnTo>
                  <a:lnTo>
                    <a:pt x="89" y="154"/>
                  </a:lnTo>
                  <a:lnTo>
                    <a:pt x="89" y="153"/>
                  </a:lnTo>
                  <a:lnTo>
                    <a:pt x="89" y="152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89" y="149"/>
                  </a:lnTo>
                  <a:lnTo>
                    <a:pt x="90" y="148"/>
                  </a:lnTo>
                  <a:lnTo>
                    <a:pt x="91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2" y="145"/>
                  </a:lnTo>
                  <a:lnTo>
                    <a:pt x="93" y="145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95" y="143"/>
                  </a:lnTo>
                  <a:lnTo>
                    <a:pt x="95" y="142"/>
                  </a:lnTo>
                  <a:lnTo>
                    <a:pt x="96" y="142"/>
                  </a:lnTo>
                  <a:lnTo>
                    <a:pt x="96" y="141"/>
                  </a:lnTo>
                  <a:lnTo>
                    <a:pt x="96" y="140"/>
                  </a:lnTo>
                  <a:lnTo>
                    <a:pt x="97" y="140"/>
                  </a:lnTo>
                  <a:lnTo>
                    <a:pt x="97" y="139"/>
                  </a:lnTo>
                  <a:lnTo>
                    <a:pt x="96" y="139"/>
                  </a:lnTo>
                  <a:lnTo>
                    <a:pt x="96" y="138"/>
                  </a:lnTo>
                  <a:lnTo>
                    <a:pt x="95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2" y="134"/>
                  </a:lnTo>
                  <a:lnTo>
                    <a:pt x="91" y="133"/>
                  </a:lnTo>
                  <a:lnTo>
                    <a:pt x="91" y="132"/>
                  </a:lnTo>
                  <a:lnTo>
                    <a:pt x="90" y="132"/>
                  </a:lnTo>
                  <a:lnTo>
                    <a:pt x="90" y="131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88" y="127"/>
                  </a:lnTo>
                  <a:lnTo>
                    <a:pt x="87" y="127"/>
                  </a:lnTo>
                  <a:lnTo>
                    <a:pt x="85" y="125"/>
                  </a:lnTo>
                  <a:lnTo>
                    <a:pt x="83" y="122"/>
                  </a:lnTo>
                  <a:lnTo>
                    <a:pt x="81" y="120"/>
                  </a:lnTo>
                  <a:lnTo>
                    <a:pt x="81" y="119"/>
                  </a:lnTo>
                  <a:lnTo>
                    <a:pt x="81" y="118"/>
                  </a:lnTo>
                  <a:lnTo>
                    <a:pt x="81" y="117"/>
                  </a:lnTo>
                  <a:lnTo>
                    <a:pt x="81" y="116"/>
                  </a:lnTo>
                  <a:lnTo>
                    <a:pt x="81" y="115"/>
                  </a:lnTo>
                  <a:lnTo>
                    <a:pt x="81" y="114"/>
                  </a:lnTo>
                  <a:lnTo>
                    <a:pt x="82" y="114"/>
                  </a:lnTo>
                  <a:lnTo>
                    <a:pt x="82" y="113"/>
                  </a:lnTo>
                  <a:lnTo>
                    <a:pt x="83" y="112"/>
                  </a:lnTo>
                  <a:lnTo>
                    <a:pt x="84" y="112"/>
                  </a:lnTo>
                  <a:lnTo>
                    <a:pt x="84" y="111"/>
                  </a:lnTo>
                  <a:lnTo>
                    <a:pt x="85" y="111"/>
                  </a:lnTo>
                  <a:lnTo>
                    <a:pt x="85" y="110"/>
                  </a:lnTo>
                  <a:lnTo>
                    <a:pt x="85" y="109"/>
                  </a:lnTo>
                  <a:lnTo>
                    <a:pt x="85" y="108"/>
                  </a:lnTo>
                  <a:lnTo>
                    <a:pt x="85" y="107"/>
                  </a:lnTo>
                  <a:lnTo>
                    <a:pt x="86" y="106"/>
                  </a:lnTo>
                  <a:lnTo>
                    <a:pt x="86" y="105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7" y="99"/>
                  </a:lnTo>
                  <a:lnTo>
                    <a:pt x="87" y="98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8" y="92"/>
                  </a:lnTo>
                  <a:lnTo>
                    <a:pt x="88" y="91"/>
                  </a:lnTo>
                  <a:lnTo>
                    <a:pt x="88" y="90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9" y="84"/>
                  </a:lnTo>
                  <a:lnTo>
                    <a:pt x="89" y="82"/>
                  </a:lnTo>
                  <a:lnTo>
                    <a:pt x="89" y="81"/>
                  </a:lnTo>
                  <a:lnTo>
                    <a:pt x="89" y="80"/>
                  </a:lnTo>
                  <a:lnTo>
                    <a:pt x="89" y="79"/>
                  </a:lnTo>
                  <a:lnTo>
                    <a:pt x="89" y="78"/>
                  </a:lnTo>
                  <a:lnTo>
                    <a:pt x="89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6" y="76"/>
                  </a:lnTo>
                  <a:lnTo>
                    <a:pt x="85" y="77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5" y="72"/>
                  </a:lnTo>
                  <a:lnTo>
                    <a:pt x="85" y="71"/>
                  </a:lnTo>
                  <a:lnTo>
                    <a:pt x="85" y="70"/>
                  </a:lnTo>
                  <a:lnTo>
                    <a:pt x="85" y="69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6" y="66"/>
                  </a:lnTo>
                  <a:lnTo>
                    <a:pt x="86" y="65"/>
                  </a:lnTo>
                  <a:lnTo>
                    <a:pt x="86" y="64"/>
                  </a:lnTo>
                  <a:lnTo>
                    <a:pt x="86" y="63"/>
                  </a:lnTo>
                  <a:lnTo>
                    <a:pt x="86" y="62"/>
                  </a:lnTo>
                  <a:lnTo>
                    <a:pt x="87" y="61"/>
                  </a:lnTo>
                  <a:lnTo>
                    <a:pt x="87" y="60"/>
                  </a:lnTo>
                  <a:lnTo>
                    <a:pt x="87" y="59"/>
                  </a:lnTo>
                  <a:lnTo>
                    <a:pt x="87" y="58"/>
                  </a:lnTo>
                  <a:lnTo>
                    <a:pt x="88" y="54"/>
                  </a:lnTo>
                  <a:lnTo>
                    <a:pt x="88" y="52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89" y="47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89" y="43"/>
                  </a:lnTo>
                  <a:lnTo>
                    <a:pt x="89" y="42"/>
                  </a:lnTo>
                  <a:lnTo>
                    <a:pt x="89" y="41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0" y="37"/>
                  </a:lnTo>
                  <a:lnTo>
                    <a:pt x="91" y="36"/>
                  </a:lnTo>
                  <a:lnTo>
                    <a:pt x="91" y="35"/>
                  </a:lnTo>
                  <a:lnTo>
                    <a:pt x="91" y="34"/>
                  </a:lnTo>
                  <a:lnTo>
                    <a:pt x="92" y="33"/>
                  </a:lnTo>
                  <a:lnTo>
                    <a:pt x="92" y="32"/>
                  </a:lnTo>
                  <a:lnTo>
                    <a:pt x="93" y="31"/>
                  </a:lnTo>
                  <a:lnTo>
                    <a:pt x="93" y="30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6" y="24"/>
                  </a:lnTo>
                  <a:lnTo>
                    <a:pt x="96" y="23"/>
                  </a:lnTo>
                  <a:lnTo>
                    <a:pt x="97" y="21"/>
                  </a:lnTo>
                  <a:lnTo>
                    <a:pt x="98" y="21"/>
                  </a:lnTo>
                  <a:lnTo>
                    <a:pt x="98" y="20"/>
                  </a:lnTo>
                  <a:lnTo>
                    <a:pt x="100" y="16"/>
                  </a:lnTo>
                  <a:lnTo>
                    <a:pt x="100" y="15"/>
                  </a:lnTo>
                  <a:lnTo>
                    <a:pt x="100" y="14"/>
                  </a:lnTo>
                  <a:lnTo>
                    <a:pt x="101" y="13"/>
                  </a:lnTo>
                  <a:lnTo>
                    <a:pt x="101" y="12"/>
                  </a:lnTo>
                  <a:lnTo>
                    <a:pt x="102" y="12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3" y="8"/>
                  </a:lnTo>
                  <a:lnTo>
                    <a:pt x="104" y="7"/>
                  </a:lnTo>
                  <a:lnTo>
                    <a:pt x="104" y="6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6" y="2"/>
                  </a:lnTo>
                  <a:lnTo>
                    <a:pt x="106" y="1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0" y="2"/>
                  </a:lnTo>
                  <a:lnTo>
                    <a:pt x="111" y="3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5" y="6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5"/>
                  </a:lnTo>
                  <a:lnTo>
                    <a:pt x="118" y="6"/>
                  </a:lnTo>
                  <a:lnTo>
                    <a:pt x="119" y="6"/>
                  </a:lnTo>
                  <a:lnTo>
                    <a:pt x="120" y="6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1" y="8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4" y="8"/>
                  </a:lnTo>
                  <a:lnTo>
                    <a:pt x="124" y="9"/>
                  </a:lnTo>
                  <a:lnTo>
                    <a:pt x="125" y="9"/>
                  </a:lnTo>
                  <a:lnTo>
                    <a:pt x="126" y="9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2" y="11"/>
                  </a:lnTo>
                  <a:lnTo>
                    <a:pt x="132" y="10"/>
                  </a:lnTo>
                  <a:lnTo>
                    <a:pt x="132" y="9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5" y="7"/>
                  </a:lnTo>
                  <a:lnTo>
                    <a:pt x="137" y="6"/>
                  </a:lnTo>
                  <a:lnTo>
                    <a:pt x="138" y="6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6"/>
                  </a:lnTo>
                  <a:lnTo>
                    <a:pt x="139" y="7"/>
                  </a:lnTo>
                  <a:lnTo>
                    <a:pt x="140" y="7"/>
                  </a:lnTo>
                  <a:lnTo>
                    <a:pt x="141" y="7"/>
                  </a:lnTo>
                  <a:lnTo>
                    <a:pt x="141" y="6"/>
                  </a:lnTo>
                  <a:lnTo>
                    <a:pt x="142" y="6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4" y="5"/>
                  </a:lnTo>
                  <a:lnTo>
                    <a:pt x="145" y="5"/>
                  </a:lnTo>
                  <a:lnTo>
                    <a:pt x="145" y="6"/>
                  </a:lnTo>
                  <a:lnTo>
                    <a:pt x="146" y="6"/>
                  </a:lnTo>
                  <a:lnTo>
                    <a:pt x="146" y="7"/>
                  </a:lnTo>
                  <a:lnTo>
                    <a:pt x="147" y="7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7"/>
                  </a:lnTo>
                  <a:lnTo>
                    <a:pt x="151" y="6"/>
                  </a:lnTo>
                  <a:lnTo>
                    <a:pt x="152" y="5"/>
                  </a:lnTo>
                  <a:lnTo>
                    <a:pt x="153" y="4"/>
                  </a:lnTo>
                  <a:lnTo>
                    <a:pt x="154" y="4"/>
                  </a:lnTo>
                  <a:lnTo>
                    <a:pt x="155" y="4"/>
                  </a:lnTo>
                  <a:lnTo>
                    <a:pt x="156" y="4"/>
                  </a:lnTo>
                  <a:lnTo>
                    <a:pt x="156" y="3"/>
                  </a:lnTo>
                  <a:lnTo>
                    <a:pt x="157" y="4"/>
                  </a:lnTo>
                  <a:lnTo>
                    <a:pt x="158" y="4"/>
                  </a:lnTo>
                  <a:lnTo>
                    <a:pt x="159" y="4"/>
                  </a:lnTo>
                  <a:lnTo>
                    <a:pt x="159" y="5"/>
                  </a:lnTo>
                  <a:lnTo>
                    <a:pt x="160" y="5"/>
                  </a:lnTo>
                  <a:lnTo>
                    <a:pt x="160" y="6"/>
                  </a:lnTo>
                  <a:lnTo>
                    <a:pt x="161" y="6"/>
                  </a:lnTo>
                  <a:lnTo>
                    <a:pt x="162" y="6"/>
                  </a:lnTo>
                  <a:lnTo>
                    <a:pt x="163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5" y="4"/>
                  </a:lnTo>
                  <a:lnTo>
                    <a:pt x="166" y="4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69" y="4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1" y="3"/>
                  </a:lnTo>
                  <a:lnTo>
                    <a:pt x="172" y="3"/>
                  </a:lnTo>
                  <a:lnTo>
                    <a:pt x="172" y="4"/>
                  </a:lnTo>
                  <a:lnTo>
                    <a:pt x="173" y="4"/>
                  </a:lnTo>
                  <a:lnTo>
                    <a:pt x="173" y="5"/>
                  </a:lnTo>
                  <a:lnTo>
                    <a:pt x="174" y="5"/>
                  </a:lnTo>
                  <a:lnTo>
                    <a:pt x="175" y="6"/>
                  </a:lnTo>
                  <a:lnTo>
                    <a:pt x="176" y="6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79" y="8"/>
                  </a:lnTo>
                  <a:lnTo>
                    <a:pt x="179" y="9"/>
                  </a:lnTo>
                  <a:lnTo>
                    <a:pt x="180" y="9"/>
                  </a:lnTo>
                  <a:lnTo>
                    <a:pt x="180" y="10"/>
                  </a:lnTo>
                  <a:lnTo>
                    <a:pt x="180" y="11"/>
                  </a:lnTo>
                  <a:lnTo>
                    <a:pt x="180" y="12"/>
                  </a:lnTo>
                  <a:lnTo>
                    <a:pt x="181" y="12"/>
                  </a:lnTo>
                  <a:lnTo>
                    <a:pt x="181" y="13"/>
                  </a:lnTo>
                  <a:lnTo>
                    <a:pt x="182" y="13"/>
                  </a:lnTo>
                  <a:lnTo>
                    <a:pt x="182" y="14"/>
                  </a:lnTo>
                  <a:lnTo>
                    <a:pt x="183" y="14"/>
                  </a:lnTo>
                  <a:lnTo>
                    <a:pt x="183" y="15"/>
                  </a:lnTo>
                  <a:lnTo>
                    <a:pt x="184" y="15"/>
                  </a:lnTo>
                  <a:lnTo>
                    <a:pt x="184" y="16"/>
                  </a:lnTo>
                  <a:lnTo>
                    <a:pt x="185" y="16"/>
                  </a:lnTo>
                  <a:lnTo>
                    <a:pt x="186" y="16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8"/>
                  </a:lnTo>
                  <a:lnTo>
                    <a:pt x="188" y="19"/>
                  </a:lnTo>
                  <a:lnTo>
                    <a:pt x="189" y="19"/>
                  </a:lnTo>
                  <a:lnTo>
                    <a:pt x="189" y="20"/>
                  </a:lnTo>
                  <a:lnTo>
                    <a:pt x="189" y="21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90" y="24"/>
                  </a:lnTo>
                  <a:lnTo>
                    <a:pt x="190" y="25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1" y="29"/>
                  </a:lnTo>
                  <a:lnTo>
                    <a:pt x="191" y="30"/>
                  </a:lnTo>
                  <a:lnTo>
                    <a:pt x="191" y="31"/>
                  </a:lnTo>
                  <a:lnTo>
                    <a:pt x="191" y="32"/>
                  </a:lnTo>
                  <a:lnTo>
                    <a:pt x="191" y="33"/>
                  </a:lnTo>
                  <a:lnTo>
                    <a:pt x="192" y="33"/>
                  </a:lnTo>
                  <a:lnTo>
                    <a:pt x="192" y="34"/>
                  </a:lnTo>
                  <a:lnTo>
                    <a:pt x="193" y="35"/>
                  </a:lnTo>
                  <a:lnTo>
                    <a:pt x="194" y="35"/>
                  </a:lnTo>
                  <a:lnTo>
                    <a:pt x="194" y="36"/>
                  </a:lnTo>
                  <a:lnTo>
                    <a:pt x="194" y="37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4" y="38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194" y="41"/>
                  </a:lnTo>
                  <a:lnTo>
                    <a:pt x="194" y="42"/>
                  </a:lnTo>
                  <a:lnTo>
                    <a:pt x="195" y="42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5" y="45"/>
                  </a:lnTo>
                  <a:lnTo>
                    <a:pt x="196" y="46"/>
                  </a:lnTo>
                  <a:lnTo>
                    <a:pt x="196" y="47"/>
                  </a:lnTo>
                  <a:lnTo>
                    <a:pt x="196" y="48"/>
                  </a:lnTo>
                  <a:lnTo>
                    <a:pt x="197" y="48"/>
                  </a:lnTo>
                  <a:lnTo>
                    <a:pt x="197" y="49"/>
                  </a:lnTo>
                  <a:lnTo>
                    <a:pt x="197" y="50"/>
                  </a:lnTo>
                  <a:lnTo>
                    <a:pt x="197" y="51"/>
                  </a:lnTo>
                  <a:lnTo>
                    <a:pt x="197" y="52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9" y="56"/>
                  </a:lnTo>
                  <a:lnTo>
                    <a:pt x="199" y="57"/>
                  </a:lnTo>
                  <a:lnTo>
                    <a:pt x="200" y="58"/>
                  </a:lnTo>
                  <a:lnTo>
                    <a:pt x="200" y="60"/>
                  </a:lnTo>
                  <a:lnTo>
                    <a:pt x="200" y="61"/>
                  </a:lnTo>
                  <a:lnTo>
                    <a:pt x="200" y="62"/>
                  </a:lnTo>
                  <a:lnTo>
                    <a:pt x="200" y="63"/>
                  </a:lnTo>
                  <a:lnTo>
                    <a:pt x="200" y="64"/>
                  </a:lnTo>
                  <a:lnTo>
                    <a:pt x="200" y="65"/>
                  </a:lnTo>
                  <a:lnTo>
                    <a:pt x="201" y="66"/>
                  </a:lnTo>
                  <a:lnTo>
                    <a:pt x="203" y="67"/>
                  </a:lnTo>
                  <a:lnTo>
                    <a:pt x="204" y="68"/>
                  </a:lnTo>
                  <a:lnTo>
                    <a:pt x="205" y="68"/>
                  </a:lnTo>
                  <a:lnTo>
                    <a:pt x="205" y="69"/>
                  </a:lnTo>
                  <a:lnTo>
                    <a:pt x="206" y="69"/>
                  </a:lnTo>
                  <a:lnTo>
                    <a:pt x="207" y="70"/>
                  </a:lnTo>
                  <a:lnTo>
                    <a:pt x="208" y="71"/>
                  </a:lnTo>
                  <a:lnTo>
                    <a:pt x="209" y="71"/>
                  </a:lnTo>
                  <a:lnTo>
                    <a:pt x="210" y="71"/>
                  </a:lnTo>
                  <a:lnTo>
                    <a:pt x="210" y="72"/>
                  </a:lnTo>
                  <a:lnTo>
                    <a:pt x="209" y="72"/>
                  </a:lnTo>
                  <a:lnTo>
                    <a:pt x="210" y="72"/>
                  </a:lnTo>
                  <a:lnTo>
                    <a:pt x="210" y="73"/>
                  </a:lnTo>
                  <a:lnTo>
                    <a:pt x="211" y="73"/>
                  </a:lnTo>
                  <a:lnTo>
                    <a:pt x="212" y="74"/>
                  </a:lnTo>
                  <a:lnTo>
                    <a:pt x="213" y="74"/>
                  </a:lnTo>
                  <a:lnTo>
                    <a:pt x="213" y="75"/>
                  </a:lnTo>
                  <a:lnTo>
                    <a:pt x="214" y="75"/>
                  </a:lnTo>
                  <a:lnTo>
                    <a:pt x="214" y="76"/>
                  </a:lnTo>
                  <a:lnTo>
                    <a:pt x="215" y="76"/>
                  </a:lnTo>
                  <a:lnTo>
                    <a:pt x="215" y="77"/>
                  </a:lnTo>
                  <a:lnTo>
                    <a:pt x="216" y="77"/>
                  </a:lnTo>
                  <a:lnTo>
                    <a:pt x="216" y="78"/>
                  </a:lnTo>
                  <a:lnTo>
                    <a:pt x="217" y="78"/>
                  </a:lnTo>
                  <a:lnTo>
                    <a:pt x="218" y="78"/>
                  </a:lnTo>
                  <a:lnTo>
                    <a:pt x="218" y="79"/>
                  </a:lnTo>
                  <a:lnTo>
                    <a:pt x="218" y="80"/>
                  </a:lnTo>
                  <a:lnTo>
                    <a:pt x="218" y="81"/>
                  </a:lnTo>
                  <a:lnTo>
                    <a:pt x="219" y="81"/>
                  </a:lnTo>
                  <a:lnTo>
                    <a:pt x="219" y="82"/>
                  </a:lnTo>
                  <a:lnTo>
                    <a:pt x="219" y="83"/>
                  </a:lnTo>
                  <a:lnTo>
                    <a:pt x="219" y="84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9" y="85"/>
                  </a:lnTo>
                  <a:lnTo>
                    <a:pt x="219" y="86"/>
                  </a:lnTo>
                  <a:lnTo>
                    <a:pt x="219" y="87"/>
                  </a:lnTo>
                  <a:lnTo>
                    <a:pt x="220" y="87"/>
                  </a:lnTo>
                  <a:lnTo>
                    <a:pt x="220" y="88"/>
                  </a:lnTo>
                  <a:lnTo>
                    <a:pt x="220" y="89"/>
                  </a:lnTo>
                  <a:lnTo>
                    <a:pt x="220" y="90"/>
                  </a:lnTo>
                  <a:lnTo>
                    <a:pt x="220" y="91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21" y="93"/>
                  </a:lnTo>
                  <a:lnTo>
                    <a:pt x="221" y="94"/>
                  </a:lnTo>
                  <a:lnTo>
                    <a:pt x="222" y="94"/>
                  </a:lnTo>
                  <a:lnTo>
                    <a:pt x="222" y="95"/>
                  </a:lnTo>
                  <a:lnTo>
                    <a:pt x="222" y="96"/>
                  </a:lnTo>
                  <a:lnTo>
                    <a:pt x="223" y="96"/>
                  </a:lnTo>
                  <a:lnTo>
                    <a:pt x="223" y="97"/>
                  </a:lnTo>
                  <a:lnTo>
                    <a:pt x="223" y="97"/>
                  </a:lnTo>
                  <a:lnTo>
                    <a:pt x="224" y="97"/>
                  </a:lnTo>
                  <a:lnTo>
                    <a:pt x="224" y="98"/>
                  </a:lnTo>
                  <a:lnTo>
                    <a:pt x="223" y="99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4" y="101"/>
                  </a:lnTo>
                  <a:lnTo>
                    <a:pt x="225" y="101"/>
                  </a:lnTo>
                  <a:lnTo>
                    <a:pt x="225" y="102"/>
                  </a:lnTo>
                  <a:lnTo>
                    <a:pt x="226" y="102"/>
                  </a:lnTo>
                  <a:lnTo>
                    <a:pt x="226" y="103"/>
                  </a:lnTo>
                  <a:lnTo>
                    <a:pt x="227" y="103"/>
                  </a:lnTo>
                  <a:lnTo>
                    <a:pt x="227" y="104"/>
                  </a:lnTo>
                  <a:lnTo>
                    <a:pt x="228" y="104"/>
                  </a:lnTo>
                  <a:lnTo>
                    <a:pt x="228" y="105"/>
                  </a:lnTo>
                  <a:lnTo>
                    <a:pt x="228" y="106"/>
                  </a:lnTo>
                  <a:lnTo>
                    <a:pt x="229" y="106"/>
                  </a:lnTo>
                  <a:lnTo>
                    <a:pt x="229" y="107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1" y="108"/>
                  </a:lnTo>
                  <a:lnTo>
                    <a:pt x="231" y="107"/>
                  </a:lnTo>
                  <a:lnTo>
                    <a:pt x="232" y="107"/>
                  </a:lnTo>
                  <a:lnTo>
                    <a:pt x="232" y="108"/>
                  </a:lnTo>
                  <a:lnTo>
                    <a:pt x="233" y="108"/>
                  </a:lnTo>
                  <a:lnTo>
                    <a:pt x="233" y="109"/>
                  </a:lnTo>
                  <a:lnTo>
                    <a:pt x="234" y="109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5" y="111"/>
                  </a:lnTo>
                  <a:lnTo>
                    <a:pt x="235" y="112"/>
                  </a:lnTo>
                  <a:lnTo>
                    <a:pt x="236" y="112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37" y="114"/>
                  </a:lnTo>
                  <a:lnTo>
                    <a:pt x="237" y="115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7" y="116"/>
                  </a:lnTo>
                  <a:lnTo>
                    <a:pt x="237" y="117"/>
                  </a:lnTo>
                  <a:lnTo>
                    <a:pt x="237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8" y="120"/>
                  </a:lnTo>
                  <a:lnTo>
                    <a:pt x="239" y="120"/>
                  </a:lnTo>
                  <a:lnTo>
                    <a:pt x="239" y="121"/>
                  </a:lnTo>
                  <a:lnTo>
                    <a:pt x="239" y="122"/>
                  </a:lnTo>
                  <a:lnTo>
                    <a:pt x="240" y="123"/>
                  </a:lnTo>
                  <a:lnTo>
                    <a:pt x="240" y="124"/>
                  </a:lnTo>
                  <a:lnTo>
                    <a:pt x="240" y="125"/>
                  </a:lnTo>
                  <a:lnTo>
                    <a:pt x="239" y="126"/>
                  </a:lnTo>
                  <a:lnTo>
                    <a:pt x="239" y="127"/>
                  </a:lnTo>
                  <a:lnTo>
                    <a:pt x="239" y="128"/>
                  </a:lnTo>
                  <a:lnTo>
                    <a:pt x="239" y="129"/>
                  </a:lnTo>
                  <a:lnTo>
                    <a:pt x="240" y="129"/>
                  </a:lnTo>
                  <a:lnTo>
                    <a:pt x="240" y="130"/>
                  </a:lnTo>
                  <a:lnTo>
                    <a:pt x="240" y="131"/>
                  </a:lnTo>
                  <a:lnTo>
                    <a:pt x="240" y="132"/>
                  </a:lnTo>
                  <a:lnTo>
                    <a:pt x="240" y="133"/>
                  </a:lnTo>
                  <a:lnTo>
                    <a:pt x="240" y="134"/>
                  </a:lnTo>
                  <a:lnTo>
                    <a:pt x="240" y="135"/>
                  </a:lnTo>
                  <a:lnTo>
                    <a:pt x="240" y="136"/>
                  </a:lnTo>
                  <a:lnTo>
                    <a:pt x="239" y="136"/>
                  </a:lnTo>
                  <a:lnTo>
                    <a:pt x="239" y="137"/>
                  </a:lnTo>
                  <a:lnTo>
                    <a:pt x="240" y="137"/>
                  </a:lnTo>
                  <a:lnTo>
                    <a:pt x="240" y="138"/>
                  </a:lnTo>
                  <a:lnTo>
                    <a:pt x="241" y="139"/>
                  </a:lnTo>
                  <a:lnTo>
                    <a:pt x="241" y="140"/>
                  </a:lnTo>
                  <a:lnTo>
                    <a:pt x="241" y="141"/>
                  </a:lnTo>
                  <a:lnTo>
                    <a:pt x="240" y="142"/>
                  </a:lnTo>
                  <a:lnTo>
                    <a:pt x="240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1" y="145"/>
                  </a:lnTo>
                  <a:lnTo>
                    <a:pt x="241" y="145"/>
                  </a:lnTo>
                  <a:lnTo>
                    <a:pt x="241" y="146"/>
                  </a:lnTo>
                  <a:lnTo>
                    <a:pt x="242" y="146"/>
                  </a:lnTo>
                  <a:lnTo>
                    <a:pt x="242" y="147"/>
                  </a:lnTo>
                  <a:lnTo>
                    <a:pt x="243" y="148"/>
                  </a:lnTo>
                  <a:lnTo>
                    <a:pt x="243" y="149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5" y="152"/>
                  </a:lnTo>
                  <a:lnTo>
                    <a:pt x="245" y="153"/>
                  </a:lnTo>
                  <a:lnTo>
                    <a:pt x="245" y="154"/>
                  </a:lnTo>
                  <a:lnTo>
                    <a:pt x="245" y="155"/>
                  </a:lnTo>
                  <a:lnTo>
                    <a:pt x="245" y="156"/>
                  </a:lnTo>
                  <a:lnTo>
                    <a:pt x="245" y="157"/>
                  </a:lnTo>
                  <a:lnTo>
                    <a:pt x="245" y="158"/>
                  </a:lnTo>
                  <a:lnTo>
                    <a:pt x="245" y="159"/>
                  </a:lnTo>
                  <a:lnTo>
                    <a:pt x="245" y="160"/>
                  </a:lnTo>
                  <a:lnTo>
                    <a:pt x="245" y="161"/>
                  </a:lnTo>
                  <a:lnTo>
                    <a:pt x="245" y="162"/>
                  </a:lnTo>
                  <a:lnTo>
                    <a:pt x="246" y="162"/>
                  </a:lnTo>
                  <a:lnTo>
                    <a:pt x="247" y="163"/>
                  </a:lnTo>
                  <a:lnTo>
                    <a:pt x="247" y="164"/>
                  </a:lnTo>
                  <a:lnTo>
                    <a:pt x="248" y="164"/>
                  </a:lnTo>
                  <a:lnTo>
                    <a:pt x="248" y="165"/>
                  </a:lnTo>
                  <a:lnTo>
                    <a:pt x="249" y="166"/>
                  </a:lnTo>
                  <a:lnTo>
                    <a:pt x="249" y="167"/>
                  </a:lnTo>
                  <a:lnTo>
                    <a:pt x="249" y="168"/>
                  </a:lnTo>
                  <a:lnTo>
                    <a:pt x="250" y="169"/>
                  </a:lnTo>
                  <a:lnTo>
                    <a:pt x="250" y="170"/>
                  </a:lnTo>
                  <a:lnTo>
                    <a:pt x="251" y="173"/>
                  </a:lnTo>
                  <a:lnTo>
                    <a:pt x="251" y="174"/>
                  </a:lnTo>
                  <a:lnTo>
                    <a:pt x="251" y="175"/>
                  </a:lnTo>
                  <a:lnTo>
                    <a:pt x="252" y="176"/>
                  </a:lnTo>
                  <a:lnTo>
                    <a:pt x="254" y="177"/>
                  </a:lnTo>
                  <a:lnTo>
                    <a:pt x="256" y="179"/>
                  </a:lnTo>
                  <a:lnTo>
                    <a:pt x="257" y="180"/>
                  </a:lnTo>
                  <a:lnTo>
                    <a:pt x="258" y="180"/>
                  </a:lnTo>
                  <a:lnTo>
                    <a:pt x="259" y="180"/>
                  </a:lnTo>
                  <a:lnTo>
                    <a:pt x="259" y="181"/>
                  </a:lnTo>
                  <a:lnTo>
                    <a:pt x="260" y="181"/>
                  </a:lnTo>
                  <a:lnTo>
                    <a:pt x="261" y="181"/>
                  </a:lnTo>
                  <a:lnTo>
                    <a:pt x="262" y="181"/>
                  </a:lnTo>
                  <a:lnTo>
                    <a:pt x="263" y="181"/>
                  </a:lnTo>
                  <a:lnTo>
                    <a:pt x="264" y="181"/>
                  </a:lnTo>
                  <a:lnTo>
                    <a:pt x="264" y="182"/>
                  </a:lnTo>
                  <a:lnTo>
                    <a:pt x="265" y="183"/>
                  </a:lnTo>
                  <a:lnTo>
                    <a:pt x="266" y="183"/>
                  </a:lnTo>
                  <a:lnTo>
                    <a:pt x="267" y="183"/>
                  </a:lnTo>
                  <a:lnTo>
                    <a:pt x="268" y="184"/>
                  </a:lnTo>
                  <a:lnTo>
                    <a:pt x="269" y="184"/>
                  </a:lnTo>
                  <a:lnTo>
                    <a:pt x="269" y="185"/>
                  </a:lnTo>
                  <a:lnTo>
                    <a:pt x="270" y="185"/>
                  </a:lnTo>
                  <a:lnTo>
                    <a:pt x="270" y="186"/>
                  </a:lnTo>
                  <a:lnTo>
                    <a:pt x="271" y="186"/>
                  </a:lnTo>
                  <a:lnTo>
                    <a:pt x="271" y="187"/>
                  </a:lnTo>
                  <a:lnTo>
                    <a:pt x="272" y="188"/>
                  </a:lnTo>
                  <a:lnTo>
                    <a:pt x="272" y="189"/>
                  </a:lnTo>
                  <a:lnTo>
                    <a:pt x="273" y="189"/>
                  </a:lnTo>
                  <a:lnTo>
                    <a:pt x="273" y="190"/>
                  </a:lnTo>
                  <a:lnTo>
                    <a:pt x="273" y="191"/>
                  </a:lnTo>
                  <a:lnTo>
                    <a:pt x="273" y="192"/>
                  </a:lnTo>
                  <a:lnTo>
                    <a:pt x="274" y="193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5" y="194"/>
                  </a:lnTo>
                  <a:lnTo>
                    <a:pt x="275" y="195"/>
                  </a:lnTo>
                  <a:lnTo>
                    <a:pt x="276" y="195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7" y="197"/>
                  </a:lnTo>
                  <a:lnTo>
                    <a:pt x="277" y="198"/>
                  </a:lnTo>
                  <a:lnTo>
                    <a:pt x="278" y="198"/>
                  </a:lnTo>
                  <a:lnTo>
                    <a:pt x="279" y="199"/>
                  </a:lnTo>
                  <a:lnTo>
                    <a:pt x="280" y="200"/>
                  </a:lnTo>
                  <a:lnTo>
                    <a:pt x="281" y="200"/>
                  </a:lnTo>
                  <a:lnTo>
                    <a:pt x="282" y="200"/>
                  </a:lnTo>
                  <a:lnTo>
                    <a:pt x="282" y="201"/>
                  </a:lnTo>
                  <a:lnTo>
                    <a:pt x="282" y="201"/>
                  </a:lnTo>
                  <a:lnTo>
                    <a:pt x="282" y="202"/>
                  </a:lnTo>
                  <a:lnTo>
                    <a:pt x="283" y="202"/>
                  </a:lnTo>
                  <a:lnTo>
                    <a:pt x="283" y="203"/>
                  </a:lnTo>
                  <a:lnTo>
                    <a:pt x="284" y="203"/>
                  </a:lnTo>
                  <a:lnTo>
                    <a:pt x="284" y="204"/>
                  </a:lnTo>
                  <a:lnTo>
                    <a:pt x="284" y="205"/>
                  </a:lnTo>
                  <a:lnTo>
                    <a:pt x="284" y="206"/>
                  </a:lnTo>
                  <a:lnTo>
                    <a:pt x="285" y="206"/>
                  </a:lnTo>
                  <a:lnTo>
                    <a:pt x="285" y="207"/>
                  </a:lnTo>
                  <a:lnTo>
                    <a:pt x="284" y="207"/>
                  </a:lnTo>
                  <a:lnTo>
                    <a:pt x="284" y="208"/>
                  </a:lnTo>
                  <a:lnTo>
                    <a:pt x="284" y="209"/>
                  </a:lnTo>
                  <a:lnTo>
                    <a:pt x="283" y="210"/>
                  </a:lnTo>
                  <a:lnTo>
                    <a:pt x="283" y="211"/>
                  </a:lnTo>
                  <a:lnTo>
                    <a:pt x="282" y="211"/>
                  </a:lnTo>
                  <a:lnTo>
                    <a:pt x="282" y="212"/>
                  </a:lnTo>
                  <a:lnTo>
                    <a:pt x="283" y="213"/>
                  </a:lnTo>
                  <a:lnTo>
                    <a:pt x="283" y="214"/>
                  </a:lnTo>
                  <a:lnTo>
                    <a:pt x="284" y="215"/>
                  </a:lnTo>
                  <a:lnTo>
                    <a:pt x="284" y="216"/>
                  </a:lnTo>
                  <a:lnTo>
                    <a:pt x="285" y="217"/>
                  </a:lnTo>
                  <a:lnTo>
                    <a:pt x="286" y="217"/>
                  </a:lnTo>
                  <a:lnTo>
                    <a:pt x="286" y="218"/>
                  </a:lnTo>
                  <a:lnTo>
                    <a:pt x="287" y="218"/>
                  </a:lnTo>
                  <a:lnTo>
                    <a:pt x="288" y="218"/>
                  </a:lnTo>
                  <a:lnTo>
                    <a:pt x="289" y="218"/>
                  </a:lnTo>
                  <a:lnTo>
                    <a:pt x="290" y="218"/>
                  </a:lnTo>
                  <a:lnTo>
                    <a:pt x="290" y="219"/>
                  </a:lnTo>
                  <a:lnTo>
                    <a:pt x="291" y="219"/>
                  </a:lnTo>
                  <a:lnTo>
                    <a:pt x="291" y="220"/>
                  </a:lnTo>
                  <a:lnTo>
                    <a:pt x="292" y="220"/>
                  </a:lnTo>
                  <a:lnTo>
                    <a:pt x="292" y="221"/>
                  </a:lnTo>
                  <a:lnTo>
                    <a:pt x="293" y="221"/>
                  </a:lnTo>
                  <a:lnTo>
                    <a:pt x="293" y="222"/>
                  </a:lnTo>
                  <a:lnTo>
                    <a:pt x="293" y="223"/>
                  </a:lnTo>
                  <a:lnTo>
                    <a:pt x="294" y="224"/>
                  </a:lnTo>
                  <a:lnTo>
                    <a:pt x="294" y="225"/>
                  </a:lnTo>
                  <a:lnTo>
                    <a:pt x="295" y="226"/>
                  </a:lnTo>
                  <a:lnTo>
                    <a:pt x="296" y="227"/>
                  </a:lnTo>
                  <a:lnTo>
                    <a:pt x="297" y="227"/>
                  </a:lnTo>
                  <a:lnTo>
                    <a:pt x="297" y="228"/>
                  </a:lnTo>
                  <a:lnTo>
                    <a:pt x="297" y="229"/>
                  </a:lnTo>
                  <a:lnTo>
                    <a:pt x="298" y="229"/>
                  </a:lnTo>
                  <a:lnTo>
                    <a:pt x="298" y="230"/>
                  </a:lnTo>
                  <a:lnTo>
                    <a:pt x="298" y="231"/>
                  </a:lnTo>
                  <a:lnTo>
                    <a:pt x="299" y="231"/>
                  </a:lnTo>
                  <a:lnTo>
                    <a:pt x="299" y="232"/>
                  </a:lnTo>
                  <a:lnTo>
                    <a:pt x="300" y="232"/>
                  </a:lnTo>
                  <a:lnTo>
                    <a:pt x="300" y="233"/>
                  </a:lnTo>
                  <a:lnTo>
                    <a:pt x="301" y="233"/>
                  </a:lnTo>
                  <a:lnTo>
                    <a:pt x="302" y="234"/>
                  </a:lnTo>
                  <a:lnTo>
                    <a:pt x="302" y="235"/>
                  </a:lnTo>
                  <a:lnTo>
                    <a:pt x="303" y="235"/>
                  </a:lnTo>
                  <a:lnTo>
                    <a:pt x="304" y="235"/>
                  </a:lnTo>
                  <a:lnTo>
                    <a:pt x="304" y="236"/>
                  </a:lnTo>
                  <a:lnTo>
                    <a:pt x="305" y="236"/>
                  </a:lnTo>
                  <a:lnTo>
                    <a:pt x="305" y="237"/>
                  </a:lnTo>
                  <a:lnTo>
                    <a:pt x="305" y="238"/>
                  </a:lnTo>
                  <a:lnTo>
                    <a:pt x="305" y="239"/>
                  </a:lnTo>
                  <a:lnTo>
                    <a:pt x="305" y="240"/>
                  </a:lnTo>
                  <a:lnTo>
                    <a:pt x="305" y="241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3"/>
                  </a:lnTo>
                  <a:lnTo>
                    <a:pt x="305" y="244"/>
                  </a:lnTo>
                  <a:lnTo>
                    <a:pt x="306" y="244"/>
                  </a:lnTo>
                  <a:lnTo>
                    <a:pt x="306" y="245"/>
                  </a:lnTo>
                  <a:lnTo>
                    <a:pt x="306" y="246"/>
                  </a:lnTo>
                  <a:lnTo>
                    <a:pt x="306" y="247"/>
                  </a:lnTo>
                  <a:lnTo>
                    <a:pt x="307" y="248"/>
                  </a:lnTo>
                  <a:lnTo>
                    <a:pt x="307" y="249"/>
                  </a:lnTo>
                  <a:lnTo>
                    <a:pt x="307" y="250"/>
                  </a:lnTo>
                  <a:lnTo>
                    <a:pt x="308" y="250"/>
                  </a:lnTo>
                  <a:lnTo>
                    <a:pt x="308" y="251"/>
                  </a:lnTo>
                  <a:lnTo>
                    <a:pt x="308" y="252"/>
                  </a:lnTo>
                  <a:lnTo>
                    <a:pt x="309" y="252"/>
                  </a:lnTo>
                  <a:lnTo>
                    <a:pt x="309" y="253"/>
                  </a:lnTo>
                  <a:lnTo>
                    <a:pt x="310" y="253"/>
                  </a:lnTo>
                  <a:lnTo>
                    <a:pt x="311" y="253"/>
                  </a:lnTo>
                  <a:lnTo>
                    <a:pt x="312" y="254"/>
                  </a:lnTo>
                  <a:lnTo>
                    <a:pt x="313" y="254"/>
                  </a:lnTo>
                  <a:lnTo>
                    <a:pt x="313" y="255"/>
                  </a:lnTo>
                  <a:lnTo>
                    <a:pt x="314" y="255"/>
                  </a:lnTo>
                  <a:lnTo>
                    <a:pt x="314" y="256"/>
                  </a:lnTo>
                  <a:lnTo>
                    <a:pt x="313" y="256"/>
                  </a:lnTo>
                  <a:lnTo>
                    <a:pt x="312" y="257"/>
                  </a:lnTo>
                  <a:lnTo>
                    <a:pt x="312" y="258"/>
                  </a:lnTo>
                  <a:lnTo>
                    <a:pt x="311" y="258"/>
                  </a:lnTo>
                  <a:lnTo>
                    <a:pt x="311" y="259"/>
                  </a:lnTo>
                  <a:lnTo>
                    <a:pt x="311" y="260"/>
                  </a:lnTo>
                  <a:lnTo>
                    <a:pt x="312" y="260"/>
                  </a:lnTo>
                  <a:lnTo>
                    <a:pt x="312" y="261"/>
                  </a:lnTo>
                  <a:lnTo>
                    <a:pt x="312" y="262"/>
                  </a:lnTo>
                  <a:lnTo>
                    <a:pt x="313" y="262"/>
                  </a:lnTo>
                  <a:lnTo>
                    <a:pt x="313" y="263"/>
                  </a:lnTo>
                  <a:lnTo>
                    <a:pt x="314" y="264"/>
                  </a:lnTo>
                  <a:lnTo>
                    <a:pt x="314" y="265"/>
                  </a:lnTo>
                  <a:lnTo>
                    <a:pt x="315" y="265"/>
                  </a:lnTo>
                  <a:lnTo>
                    <a:pt x="316" y="265"/>
                  </a:lnTo>
                  <a:lnTo>
                    <a:pt x="316" y="266"/>
                  </a:lnTo>
                  <a:lnTo>
                    <a:pt x="317" y="266"/>
                  </a:lnTo>
                  <a:lnTo>
                    <a:pt x="317" y="267"/>
                  </a:lnTo>
                  <a:lnTo>
                    <a:pt x="317" y="268"/>
                  </a:lnTo>
                  <a:lnTo>
                    <a:pt x="318" y="268"/>
                  </a:lnTo>
                  <a:lnTo>
                    <a:pt x="318" y="269"/>
                  </a:lnTo>
                  <a:lnTo>
                    <a:pt x="318" y="270"/>
                  </a:lnTo>
                  <a:lnTo>
                    <a:pt x="318" y="271"/>
                  </a:lnTo>
                  <a:lnTo>
                    <a:pt x="318" y="272"/>
                  </a:lnTo>
                  <a:lnTo>
                    <a:pt x="318" y="273"/>
                  </a:lnTo>
                  <a:lnTo>
                    <a:pt x="319" y="274"/>
                  </a:lnTo>
                  <a:lnTo>
                    <a:pt x="320" y="276"/>
                  </a:lnTo>
                  <a:lnTo>
                    <a:pt x="321" y="277"/>
                  </a:lnTo>
                  <a:lnTo>
                    <a:pt x="322" y="279"/>
                  </a:lnTo>
                  <a:lnTo>
                    <a:pt x="323" y="280"/>
                  </a:lnTo>
                  <a:lnTo>
                    <a:pt x="325" y="280"/>
                  </a:lnTo>
                  <a:lnTo>
                    <a:pt x="325" y="281"/>
                  </a:lnTo>
                  <a:lnTo>
                    <a:pt x="326" y="281"/>
                  </a:lnTo>
                  <a:lnTo>
                    <a:pt x="328" y="281"/>
                  </a:lnTo>
                  <a:lnTo>
                    <a:pt x="330" y="281"/>
                  </a:lnTo>
                  <a:lnTo>
                    <a:pt x="330" y="280"/>
                  </a:lnTo>
                  <a:lnTo>
                    <a:pt x="331" y="280"/>
                  </a:lnTo>
                  <a:lnTo>
                    <a:pt x="332" y="280"/>
                  </a:lnTo>
                  <a:lnTo>
                    <a:pt x="333" y="280"/>
                  </a:lnTo>
                  <a:lnTo>
                    <a:pt x="334" y="280"/>
                  </a:lnTo>
                  <a:lnTo>
                    <a:pt x="335" y="280"/>
                  </a:lnTo>
                  <a:lnTo>
                    <a:pt x="338" y="281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0" y="283"/>
                  </a:lnTo>
                  <a:lnTo>
                    <a:pt x="341" y="284"/>
                  </a:lnTo>
                  <a:lnTo>
                    <a:pt x="342" y="285"/>
                  </a:lnTo>
                  <a:lnTo>
                    <a:pt x="343" y="286"/>
                  </a:lnTo>
                  <a:lnTo>
                    <a:pt x="344" y="287"/>
                  </a:lnTo>
                  <a:lnTo>
                    <a:pt x="344" y="289"/>
                  </a:lnTo>
                  <a:lnTo>
                    <a:pt x="345" y="290"/>
                  </a:lnTo>
                  <a:lnTo>
                    <a:pt x="346" y="291"/>
                  </a:lnTo>
                  <a:lnTo>
                    <a:pt x="347" y="292"/>
                  </a:lnTo>
                  <a:lnTo>
                    <a:pt x="347" y="293"/>
                  </a:lnTo>
                  <a:lnTo>
                    <a:pt x="348" y="294"/>
                  </a:lnTo>
                  <a:lnTo>
                    <a:pt x="348" y="295"/>
                  </a:lnTo>
                  <a:lnTo>
                    <a:pt x="349" y="296"/>
                  </a:lnTo>
                  <a:lnTo>
                    <a:pt x="350" y="297"/>
                  </a:lnTo>
                  <a:lnTo>
                    <a:pt x="351" y="297"/>
                  </a:lnTo>
                  <a:lnTo>
                    <a:pt x="351" y="298"/>
                  </a:lnTo>
                  <a:lnTo>
                    <a:pt x="352" y="298"/>
                  </a:lnTo>
                  <a:lnTo>
                    <a:pt x="352" y="299"/>
                  </a:lnTo>
                  <a:lnTo>
                    <a:pt x="353" y="299"/>
                  </a:lnTo>
                  <a:lnTo>
                    <a:pt x="354" y="299"/>
                  </a:lnTo>
                  <a:lnTo>
                    <a:pt x="354" y="300"/>
                  </a:lnTo>
                  <a:lnTo>
                    <a:pt x="355" y="300"/>
                  </a:lnTo>
                  <a:lnTo>
                    <a:pt x="355" y="301"/>
                  </a:lnTo>
                  <a:lnTo>
                    <a:pt x="356" y="301"/>
                  </a:lnTo>
                  <a:lnTo>
                    <a:pt x="356" y="302"/>
                  </a:lnTo>
                  <a:lnTo>
                    <a:pt x="357" y="302"/>
                  </a:lnTo>
                  <a:lnTo>
                    <a:pt x="357" y="303"/>
                  </a:lnTo>
                  <a:lnTo>
                    <a:pt x="358" y="303"/>
                  </a:lnTo>
                  <a:lnTo>
                    <a:pt x="359" y="305"/>
                  </a:lnTo>
                  <a:lnTo>
                    <a:pt x="360" y="305"/>
                  </a:lnTo>
                  <a:lnTo>
                    <a:pt x="360" y="306"/>
                  </a:lnTo>
                  <a:lnTo>
                    <a:pt x="361" y="306"/>
                  </a:lnTo>
                  <a:lnTo>
                    <a:pt x="363" y="308"/>
                  </a:lnTo>
                  <a:lnTo>
                    <a:pt x="364" y="308"/>
                  </a:lnTo>
                  <a:lnTo>
                    <a:pt x="364" y="309"/>
                  </a:lnTo>
                  <a:lnTo>
                    <a:pt x="365" y="309"/>
                  </a:lnTo>
                  <a:lnTo>
                    <a:pt x="365" y="310"/>
                  </a:lnTo>
                  <a:lnTo>
                    <a:pt x="366" y="310"/>
                  </a:lnTo>
                  <a:lnTo>
                    <a:pt x="366" y="311"/>
                  </a:lnTo>
                  <a:lnTo>
                    <a:pt x="367" y="311"/>
                  </a:lnTo>
                  <a:lnTo>
                    <a:pt x="368" y="312"/>
                  </a:lnTo>
                  <a:lnTo>
                    <a:pt x="369" y="312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4"/>
                  </a:lnTo>
                  <a:lnTo>
                    <a:pt x="373" y="315"/>
                  </a:lnTo>
                  <a:lnTo>
                    <a:pt x="374" y="316"/>
                  </a:lnTo>
                  <a:lnTo>
                    <a:pt x="376" y="317"/>
                  </a:lnTo>
                  <a:lnTo>
                    <a:pt x="377" y="318"/>
                  </a:lnTo>
                  <a:lnTo>
                    <a:pt x="378" y="319"/>
                  </a:lnTo>
                  <a:lnTo>
                    <a:pt x="378" y="319"/>
                  </a:lnTo>
                  <a:lnTo>
                    <a:pt x="378" y="320"/>
                  </a:lnTo>
                  <a:lnTo>
                    <a:pt x="379" y="320"/>
                  </a:lnTo>
                  <a:lnTo>
                    <a:pt x="380" y="320"/>
                  </a:lnTo>
                  <a:lnTo>
                    <a:pt x="381" y="320"/>
                  </a:lnTo>
                  <a:lnTo>
                    <a:pt x="383" y="319"/>
                  </a:lnTo>
                  <a:lnTo>
                    <a:pt x="384" y="319"/>
                  </a:lnTo>
                  <a:lnTo>
                    <a:pt x="385" y="319"/>
                  </a:lnTo>
                  <a:lnTo>
                    <a:pt x="386" y="318"/>
                  </a:lnTo>
                  <a:lnTo>
                    <a:pt x="387" y="319"/>
                  </a:lnTo>
                  <a:lnTo>
                    <a:pt x="388" y="319"/>
                  </a:lnTo>
                  <a:lnTo>
                    <a:pt x="389" y="320"/>
                  </a:lnTo>
                  <a:lnTo>
                    <a:pt x="391" y="322"/>
                  </a:lnTo>
                  <a:lnTo>
                    <a:pt x="392" y="323"/>
                  </a:lnTo>
                  <a:lnTo>
                    <a:pt x="393" y="323"/>
                  </a:lnTo>
                  <a:lnTo>
                    <a:pt x="394" y="323"/>
                  </a:lnTo>
                  <a:lnTo>
                    <a:pt x="394" y="324"/>
                  </a:lnTo>
                  <a:lnTo>
                    <a:pt x="395" y="324"/>
                  </a:lnTo>
                  <a:lnTo>
                    <a:pt x="396" y="325"/>
                  </a:lnTo>
                  <a:lnTo>
                    <a:pt x="397" y="325"/>
                  </a:lnTo>
                  <a:lnTo>
                    <a:pt x="397" y="326"/>
                  </a:lnTo>
                  <a:lnTo>
                    <a:pt x="398" y="326"/>
                  </a:lnTo>
                  <a:lnTo>
                    <a:pt x="399" y="327"/>
                  </a:lnTo>
                  <a:lnTo>
                    <a:pt x="400" y="328"/>
                  </a:lnTo>
                  <a:lnTo>
                    <a:pt x="400" y="329"/>
                  </a:lnTo>
                  <a:lnTo>
                    <a:pt x="401" y="329"/>
                  </a:lnTo>
                  <a:lnTo>
                    <a:pt x="401" y="330"/>
                  </a:lnTo>
                  <a:lnTo>
                    <a:pt x="402" y="330"/>
                  </a:lnTo>
                  <a:lnTo>
                    <a:pt x="403" y="331"/>
                  </a:lnTo>
                  <a:lnTo>
                    <a:pt x="404" y="331"/>
                  </a:lnTo>
                  <a:lnTo>
                    <a:pt x="405" y="331"/>
                  </a:lnTo>
                  <a:lnTo>
                    <a:pt x="405" y="332"/>
                  </a:lnTo>
                  <a:lnTo>
                    <a:pt x="406" y="332"/>
                  </a:lnTo>
                  <a:lnTo>
                    <a:pt x="407" y="332"/>
                  </a:lnTo>
                  <a:lnTo>
                    <a:pt x="407" y="333"/>
                  </a:lnTo>
                  <a:lnTo>
                    <a:pt x="408" y="333"/>
                  </a:lnTo>
                  <a:lnTo>
                    <a:pt x="409" y="333"/>
                  </a:lnTo>
                  <a:lnTo>
                    <a:pt x="410" y="333"/>
                  </a:lnTo>
                  <a:lnTo>
                    <a:pt x="410" y="334"/>
                  </a:lnTo>
                  <a:lnTo>
                    <a:pt x="411" y="334"/>
                  </a:lnTo>
                  <a:lnTo>
                    <a:pt x="412" y="334"/>
                  </a:lnTo>
                  <a:lnTo>
                    <a:pt x="412" y="335"/>
                  </a:lnTo>
                  <a:lnTo>
                    <a:pt x="413" y="335"/>
                  </a:lnTo>
                  <a:lnTo>
                    <a:pt x="414" y="336"/>
                  </a:lnTo>
                  <a:lnTo>
                    <a:pt x="415" y="336"/>
                  </a:lnTo>
                  <a:lnTo>
                    <a:pt x="415" y="337"/>
                  </a:lnTo>
                  <a:lnTo>
                    <a:pt x="416" y="338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0" y="339"/>
                  </a:lnTo>
                  <a:lnTo>
                    <a:pt x="420" y="340"/>
                  </a:lnTo>
                  <a:lnTo>
                    <a:pt x="421" y="340"/>
                  </a:lnTo>
                  <a:lnTo>
                    <a:pt x="422" y="340"/>
                  </a:lnTo>
                  <a:lnTo>
                    <a:pt x="422" y="341"/>
                  </a:lnTo>
                  <a:lnTo>
                    <a:pt x="423" y="341"/>
                  </a:lnTo>
                  <a:lnTo>
                    <a:pt x="423" y="342"/>
                  </a:lnTo>
                  <a:lnTo>
                    <a:pt x="424" y="342"/>
                  </a:lnTo>
                  <a:lnTo>
                    <a:pt x="424" y="343"/>
                  </a:lnTo>
                  <a:lnTo>
                    <a:pt x="425" y="343"/>
                  </a:lnTo>
                  <a:lnTo>
                    <a:pt x="425" y="344"/>
                  </a:lnTo>
                  <a:lnTo>
                    <a:pt x="426" y="344"/>
                  </a:lnTo>
                  <a:lnTo>
                    <a:pt x="426" y="345"/>
                  </a:lnTo>
                  <a:lnTo>
                    <a:pt x="426" y="345"/>
                  </a:lnTo>
                  <a:lnTo>
                    <a:pt x="426" y="346"/>
                  </a:lnTo>
                  <a:lnTo>
                    <a:pt x="427" y="346"/>
                  </a:lnTo>
                  <a:lnTo>
                    <a:pt x="427" y="347"/>
                  </a:lnTo>
                  <a:lnTo>
                    <a:pt x="427" y="348"/>
                  </a:lnTo>
                  <a:lnTo>
                    <a:pt x="428" y="348"/>
                  </a:lnTo>
                  <a:lnTo>
                    <a:pt x="429" y="348"/>
                  </a:lnTo>
                  <a:lnTo>
                    <a:pt x="429" y="349"/>
                  </a:lnTo>
                  <a:lnTo>
                    <a:pt x="430" y="349"/>
                  </a:lnTo>
                  <a:lnTo>
                    <a:pt x="431" y="349"/>
                  </a:lnTo>
                  <a:lnTo>
                    <a:pt x="431" y="350"/>
                  </a:lnTo>
                  <a:lnTo>
                    <a:pt x="432" y="350"/>
                  </a:lnTo>
                  <a:lnTo>
                    <a:pt x="432" y="351"/>
                  </a:lnTo>
                  <a:lnTo>
                    <a:pt x="433" y="351"/>
                  </a:lnTo>
                  <a:lnTo>
                    <a:pt x="433" y="352"/>
                  </a:lnTo>
                  <a:lnTo>
                    <a:pt x="433" y="353"/>
                  </a:lnTo>
                  <a:lnTo>
                    <a:pt x="433" y="354"/>
                  </a:lnTo>
                  <a:lnTo>
                    <a:pt x="433" y="355"/>
                  </a:lnTo>
                  <a:lnTo>
                    <a:pt x="433" y="356"/>
                  </a:lnTo>
                  <a:lnTo>
                    <a:pt x="433" y="357"/>
                  </a:lnTo>
                  <a:lnTo>
                    <a:pt x="433" y="358"/>
                  </a:lnTo>
                  <a:lnTo>
                    <a:pt x="433" y="359"/>
                  </a:lnTo>
                  <a:lnTo>
                    <a:pt x="433" y="360"/>
                  </a:lnTo>
                  <a:lnTo>
                    <a:pt x="434" y="360"/>
                  </a:lnTo>
                  <a:lnTo>
                    <a:pt x="434" y="361"/>
                  </a:lnTo>
                  <a:lnTo>
                    <a:pt x="435" y="361"/>
                  </a:lnTo>
                  <a:lnTo>
                    <a:pt x="436" y="361"/>
                  </a:lnTo>
                  <a:lnTo>
                    <a:pt x="437" y="361"/>
                  </a:lnTo>
                  <a:lnTo>
                    <a:pt x="438" y="361"/>
                  </a:lnTo>
                  <a:lnTo>
                    <a:pt x="439" y="362"/>
                  </a:lnTo>
                  <a:lnTo>
                    <a:pt x="440" y="362"/>
                  </a:lnTo>
                  <a:lnTo>
                    <a:pt x="440" y="363"/>
                  </a:lnTo>
                  <a:lnTo>
                    <a:pt x="441" y="363"/>
                  </a:lnTo>
                  <a:lnTo>
                    <a:pt x="441" y="364"/>
                  </a:lnTo>
                  <a:lnTo>
                    <a:pt x="442" y="364"/>
                  </a:lnTo>
                  <a:lnTo>
                    <a:pt x="442" y="365"/>
                  </a:lnTo>
                  <a:lnTo>
                    <a:pt x="442" y="366"/>
                  </a:lnTo>
                  <a:lnTo>
                    <a:pt x="443" y="366"/>
                  </a:lnTo>
                  <a:lnTo>
                    <a:pt x="444" y="367"/>
                  </a:lnTo>
                  <a:lnTo>
                    <a:pt x="445" y="367"/>
                  </a:lnTo>
                  <a:lnTo>
                    <a:pt x="445" y="368"/>
                  </a:lnTo>
                  <a:lnTo>
                    <a:pt x="446" y="368"/>
                  </a:lnTo>
                  <a:lnTo>
                    <a:pt x="447" y="368"/>
                  </a:lnTo>
                  <a:lnTo>
                    <a:pt x="448" y="368"/>
                  </a:lnTo>
                  <a:lnTo>
                    <a:pt x="448" y="369"/>
                  </a:lnTo>
                  <a:lnTo>
                    <a:pt x="448" y="370"/>
                  </a:lnTo>
                  <a:lnTo>
                    <a:pt x="449" y="370"/>
                  </a:lnTo>
                  <a:lnTo>
                    <a:pt x="449" y="371"/>
                  </a:lnTo>
                  <a:lnTo>
                    <a:pt x="450" y="371"/>
                  </a:lnTo>
                  <a:lnTo>
                    <a:pt x="450" y="372"/>
                  </a:lnTo>
                  <a:lnTo>
                    <a:pt x="451" y="372"/>
                  </a:lnTo>
                  <a:lnTo>
                    <a:pt x="452" y="372"/>
                  </a:lnTo>
                  <a:lnTo>
                    <a:pt x="453" y="372"/>
                  </a:lnTo>
                  <a:lnTo>
                    <a:pt x="453" y="373"/>
                  </a:lnTo>
                  <a:lnTo>
                    <a:pt x="454" y="373"/>
                  </a:lnTo>
                  <a:lnTo>
                    <a:pt x="454" y="374"/>
                  </a:lnTo>
                  <a:lnTo>
                    <a:pt x="455" y="374"/>
                  </a:lnTo>
                  <a:lnTo>
                    <a:pt x="455" y="375"/>
                  </a:lnTo>
                  <a:lnTo>
                    <a:pt x="456" y="376"/>
                  </a:lnTo>
                  <a:lnTo>
                    <a:pt x="456" y="377"/>
                  </a:lnTo>
                  <a:lnTo>
                    <a:pt x="457" y="379"/>
                  </a:lnTo>
                  <a:lnTo>
                    <a:pt x="457" y="380"/>
                  </a:lnTo>
                  <a:lnTo>
                    <a:pt x="457" y="381"/>
                  </a:lnTo>
                  <a:lnTo>
                    <a:pt x="458" y="382"/>
                  </a:lnTo>
                  <a:lnTo>
                    <a:pt x="458" y="384"/>
                  </a:lnTo>
                  <a:lnTo>
                    <a:pt x="459" y="384"/>
                  </a:lnTo>
                  <a:lnTo>
                    <a:pt x="459" y="385"/>
                  </a:lnTo>
                  <a:lnTo>
                    <a:pt x="460" y="386"/>
                  </a:lnTo>
                  <a:lnTo>
                    <a:pt x="460" y="387"/>
                  </a:lnTo>
                  <a:lnTo>
                    <a:pt x="460" y="388"/>
                  </a:lnTo>
                  <a:lnTo>
                    <a:pt x="460" y="388"/>
                  </a:lnTo>
                  <a:lnTo>
                    <a:pt x="460" y="389"/>
                  </a:lnTo>
                  <a:lnTo>
                    <a:pt x="460" y="390"/>
                  </a:lnTo>
                  <a:lnTo>
                    <a:pt x="461" y="391"/>
                  </a:lnTo>
                  <a:lnTo>
                    <a:pt x="461" y="395"/>
                  </a:lnTo>
                  <a:lnTo>
                    <a:pt x="462" y="395"/>
                  </a:lnTo>
                  <a:lnTo>
                    <a:pt x="461" y="395"/>
                  </a:lnTo>
                  <a:lnTo>
                    <a:pt x="461" y="396"/>
                  </a:lnTo>
                  <a:lnTo>
                    <a:pt x="461" y="398"/>
                  </a:lnTo>
                  <a:lnTo>
                    <a:pt x="461" y="399"/>
                  </a:lnTo>
                  <a:lnTo>
                    <a:pt x="462" y="400"/>
                  </a:lnTo>
                  <a:lnTo>
                    <a:pt x="462" y="401"/>
                  </a:lnTo>
                  <a:lnTo>
                    <a:pt x="462" y="402"/>
                  </a:lnTo>
                  <a:lnTo>
                    <a:pt x="463" y="403"/>
                  </a:lnTo>
                  <a:lnTo>
                    <a:pt x="464" y="404"/>
                  </a:lnTo>
                  <a:lnTo>
                    <a:pt x="464" y="405"/>
                  </a:lnTo>
                  <a:lnTo>
                    <a:pt x="465" y="405"/>
                  </a:lnTo>
                  <a:lnTo>
                    <a:pt x="465" y="406"/>
                  </a:lnTo>
                  <a:lnTo>
                    <a:pt x="466" y="406"/>
                  </a:lnTo>
                  <a:lnTo>
                    <a:pt x="466" y="407"/>
                  </a:lnTo>
                  <a:lnTo>
                    <a:pt x="467" y="407"/>
                  </a:lnTo>
                  <a:lnTo>
                    <a:pt x="467" y="408"/>
                  </a:lnTo>
                  <a:lnTo>
                    <a:pt x="468" y="408"/>
                  </a:lnTo>
                  <a:lnTo>
                    <a:pt x="468" y="409"/>
                  </a:lnTo>
                  <a:lnTo>
                    <a:pt x="469" y="409"/>
                  </a:lnTo>
                  <a:lnTo>
                    <a:pt x="470" y="410"/>
                  </a:lnTo>
                  <a:lnTo>
                    <a:pt x="471" y="412"/>
                  </a:lnTo>
                  <a:lnTo>
                    <a:pt x="472" y="414"/>
                  </a:lnTo>
                  <a:lnTo>
                    <a:pt x="472" y="415"/>
                  </a:lnTo>
                  <a:lnTo>
                    <a:pt x="472" y="416"/>
                  </a:lnTo>
                  <a:lnTo>
                    <a:pt x="473" y="417"/>
                  </a:lnTo>
                  <a:lnTo>
                    <a:pt x="473" y="418"/>
                  </a:lnTo>
                  <a:lnTo>
                    <a:pt x="474" y="419"/>
                  </a:lnTo>
                  <a:lnTo>
                    <a:pt x="474" y="420"/>
                  </a:lnTo>
                  <a:lnTo>
                    <a:pt x="475" y="420"/>
                  </a:lnTo>
                  <a:lnTo>
                    <a:pt x="475" y="421"/>
                  </a:lnTo>
                  <a:lnTo>
                    <a:pt x="476" y="421"/>
                  </a:lnTo>
                  <a:lnTo>
                    <a:pt x="477" y="422"/>
                  </a:lnTo>
                  <a:lnTo>
                    <a:pt x="477" y="424"/>
                  </a:lnTo>
                  <a:lnTo>
                    <a:pt x="477" y="425"/>
                  </a:lnTo>
                  <a:lnTo>
                    <a:pt x="476" y="427"/>
                  </a:lnTo>
                  <a:lnTo>
                    <a:pt x="476" y="428"/>
                  </a:lnTo>
                  <a:lnTo>
                    <a:pt x="476" y="429"/>
                  </a:lnTo>
                  <a:lnTo>
                    <a:pt x="476" y="430"/>
                  </a:lnTo>
                  <a:lnTo>
                    <a:pt x="476" y="431"/>
                  </a:lnTo>
                  <a:lnTo>
                    <a:pt x="477" y="432"/>
                  </a:lnTo>
                  <a:lnTo>
                    <a:pt x="477" y="433"/>
                  </a:lnTo>
                  <a:lnTo>
                    <a:pt x="477" y="434"/>
                  </a:lnTo>
                  <a:lnTo>
                    <a:pt x="477" y="435"/>
                  </a:lnTo>
                  <a:lnTo>
                    <a:pt x="478" y="436"/>
                  </a:lnTo>
                  <a:lnTo>
                    <a:pt x="478" y="436"/>
                  </a:lnTo>
                  <a:lnTo>
                    <a:pt x="478" y="437"/>
                  </a:lnTo>
                  <a:lnTo>
                    <a:pt x="479" y="438"/>
                  </a:lnTo>
                  <a:lnTo>
                    <a:pt x="480" y="439"/>
                  </a:lnTo>
                  <a:lnTo>
                    <a:pt x="481" y="440"/>
                  </a:lnTo>
                  <a:lnTo>
                    <a:pt x="482" y="441"/>
                  </a:lnTo>
                  <a:lnTo>
                    <a:pt x="483" y="442"/>
                  </a:lnTo>
                  <a:lnTo>
                    <a:pt x="485" y="444"/>
                  </a:lnTo>
                  <a:lnTo>
                    <a:pt x="486" y="445"/>
                  </a:lnTo>
                  <a:lnTo>
                    <a:pt x="487" y="446"/>
                  </a:lnTo>
                  <a:lnTo>
                    <a:pt x="488" y="446"/>
                  </a:lnTo>
                  <a:lnTo>
                    <a:pt x="489" y="447"/>
                  </a:lnTo>
                  <a:lnTo>
                    <a:pt x="490" y="447"/>
                  </a:lnTo>
                  <a:lnTo>
                    <a:pt x="491" y="447"/>
                  </a:lnTo>
                  <a:lnTo>
                    <a:pt x="492" y="447"/>
                  </a:lnTo>
                  <a:lnTo>
                    <a:pt x="493" y="447"/>
                  </a:lnTo>
                  <a:lnTo>
                    <a:pt x="494" y="447"/>
                  </a:lnTo>
                  <a:lnTo>
                    <a:pt x="494" y="448"/>
                  </a:lnTo>
                  <a:lnTo>
                    <a:pt x="495" y="448"/>
                  </a:lnTo>
                  <a:lnTo>
                    <a:pt x="496" y="448"/>
                  </a:lnTo>
                  <a:lnTo>
                    <a:pt x="497" y="449"/>
                  </a:lnTo>
                  <a:lnTo>
                    <a:pt x="497" y="450"/>
                  </a:lnTo>
                  <a:lnTo>
                    <a:pt x="498" y="450"/>
                  </a:lnTo>
                  <a:lnTo>
                    <a:pt x="498" y="451"/>
                  </a:lnTo>
                  <a:lnTo>
                    <a:pt x="498" y="452"/>
                  </a:lnTo>
                  <a:lnTo>
                    <a:pt x="499" y="452"/>
                  </a:lnTo>
                  <a:lnTo>
                    <a:pt x="499" y="453"/>
                  </a:lnTo>
                  <a:lnTo>
                    <a:pt x="499" y="454"/>
                  </a:lnTo>
                  <a:lnTo>
                    <a:pt x="500" y="454"/>
                  </a:lnTo>
                  <a:lnTo>
                    <a:pt x="500" y="455"/>
                  </a:lnTo>
                  <a:lnTo>
                    <a:pt x="501" y="455"/>
                  </a:lnTo>
                  <a:lnTo>
                    <a:pt x="502" y="456"/>
                  </a:lnTo>
                  <a:lnTo>
                    <a:pt x="503" y="456"/>
                  </a:lnTo>
                  <a:lnTo>
                    <a:pt x="504" y="457"/>
                  </a:lnTo>
                  <a:lnTo>
                    <a:pt x="505" y="457"/>
                  </a:lnTo>
                  <a:lnTo>
                    <a:pt x="506" y="457"/>
                  </a:lnTo>
                  <a:lnTo>
                    <a:pt x="506" y="458"/>
                  </a:lnTo>
                  <a:lnTo>
                    <a:pt x="507" y="458"/>
                  </a:lnTo>
                  <a:lnTo>
                    <a:pt x="508" y="458"/>
                  </a:lnTo>
                  <a:lnTo>
                    <a:pt x="509" y="458"/>
                  </a:lnTo>
                  <a:lnTo>
                    <a:pt x="510" y="458"/>
                  </a:lnTo>
                  <a:lnTo>
                    <a:pt x="510" y="457"/>
                  </a:lnTo>
                  <a:lnTo>
                    <a:pt x="511" y="457"/>
                  </a:lnTo>
                  <a:lnTo>
                    <a:pt x="511" y="456"/>
                  </a:lnTo>
                  <a:lnTo>
                    <a:pt x="512" y="456"/>
                  </a:lnTo>
                  <a:lnTo>
                    <a:pt x="512" y="455"/>
                  </a:lnTo>
                  <a:lnTo>
                    <a:pt x="513" y="455"/>
                  </a:lnTo>
                  <a:lnTo>
                    <a:pt x="514" y="455"/>
                  </a:lnTo>
                  <a:lnTo>
                    <a:pt x="514" y="45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C44A771F-EE05-FB78-586E-A008E53C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1663700"/>
              <a:ext cx="398463" cy="296862"/>
            </a:xfrm>
            <a:custGeom>
              <a:avLst/>
              <a:gdLst>
                <a:gd name="T0" fmla="*/ 169 w 251"/>
                <a:gd name="T1" fmla="*/ 140 h 187"/>
                <a:gd name="T2" fmla="*/ 174 w 251"/>
                <a:gd name="T3" fmla="*/ 152 h 187"/>
                <a:gd name="T4" fmla="*/ 184 w 251"/>
                <a:gd name="T5" fmla="*/ 156 h 187"/>
                <a:gd name="T6" fmla="*/ 189 w 251"/>
                <a:gd name="T7" fmla="*/ 169 h 187"/>
                <a:gd name="T8" fmla="*/ 181 w 251"/>
                <a:gd name="T9" fmla="*/ 187 h 187"/>
                <a:gd name="T10" fmla="*/ 164 w 251"/>
                <a:gd name="T11" fmla="*/ 183 h 187"/>
                <a:gd name="T12" fmla="*/ 147 w 251"/>
                <a:gd name="T13" fmla="*/ 171 h 187"/>
                <a:gd name="T14" fmla="*/ 123 w 251"/>
                <a:gd name="T15" fmla="*/ 170 h 187"/>
                <a:gd name="T16" fmla="*/ 115 w 251"/>
                <a:gd name="T17" fmla="*/ 165 h 187"/>
                <a:gd name="T18" fmla="*/ 115 w 251"/>
                <a:gd name="T19" fmla="*/ 155 h 187"/>
                <a:gd name="T20" fmla="*/ 106 w 251"/>
                <a:gd name="T21" fmla="*/ 146 h 187"/>
                <a:gd name="T22" fmla="*/ 111 w 251"/>
                <a:gd name="T23" fmla="*/ 136 h 187"/>
                <a:gd name="T24" fmla="*/ 100 w 251"/>
                <a:gd name="T25" fmla="*/ 128 h 187"/>
                <a:gd name="T26" fmla="*/ 87 w 251"/>
                <a:gd name="T27" fmla="*/ 136 h 187"/>
                <a:gd name="T28" fmla="*/ 79 w 251"/>
                <a:gd name="T29" fmla="*/ 134 h 187"/>
                <a:gd name="T30" fmla="*/ 69 w 251"/>
                <a:gd name="T31" fmla="*/ 133 h 187"/>
                <a:gd name="T32" fmla="*/ 70 w 251"/>
                <a:gd name="T33" fmla="*/ 130 h 187"/>
                <a:gd name="T34" fmla="*/ 79 w 251"/>
                <a:gd name="T35" fmla="*/ 121 h 187"/>
                <a:gd name="T36" fmla="*/ 77 w 251"/>
                <a:gd name="T37" fmla="*/ 118 h 187"/>
                <a:gd name="T38" fmla="*/ 72 w 251"/>
                <a:gd name="T39" fmla="*/ 116 h 187"/>
                <a:gd name="T40" fmla="*/ 68 w 251"/>
                <a:gd name="T41" fmla="*/ 114 h 187"/>
                <a:gd name="T42" fmla="*/ 60 w 251"/>
                <a:gd name="T43" fmla="*/ 102 h 187"/>
                <a:gd name="T44" fmla="*/ 46 w 251"/>
                <a:gd name="T45" fmla="*/ 99 h 187"/>
                <a:gd name="T46" fmla="*/ 25 w 251"/>
                <a:gd name="T47" fmla="*/ 79 h 187"/>
                <a:gd name="T48" fmla="*/ 29 w 251"/>
                <a:gd name="T49" fmla="*/ 55 h 187"/>
                <a:gd name="T50" fmla="*/ 18 w 251"/>
                <a:gd name="T51" fmla="*/ 53 h 187"/>
                <a:gd name="T52" fmla="*/ 19 w 251"/>
                <a:gd name="T53" fmla="*/ 35 h 187"/>
                <a:gd name="T54" fmla="*/ 13 w 251"/>
                <a:gd name="T55" fmla="*/ 21 h 187"/>
                <a:gd name="T56" fmla="*/ 0 w 251"/>
                <a:gd name="T57" fmla="*/ 12 h 187"/>
                <a:gd name="T58" fmla="*/ 12 w 251"/>
                <a:gd name="T59" fmla="*/ 7 h 187"/>
                <a:gd name="T60" fmla="*/ 36 w 251"/>
                <a:gd name="T61" fmla="*/ 6 h 187"/>
                <a:gd name="T62" fmla="*/ 56 w 251"/>
                <a:gd name="T63" fmla="*/ 7 h 187"/>
                <a:gd name="T64" fmla="*/ 86 w 251"/>
                <a:gd name="T65" fmla="*/ 7 h 187"/>
                <a:gd name="T66" fmla="*/ 110 w 251"/>
                <a:gd name="T67" fmla="*/ 0 h 187"/>
                <a:gd name="T68" fmla="*/ 130 w 251"/>
                <a:gd name="T69" fmla="*/ 0 h 187"/>
                <a:gd name="T70" fmla="*/ 152 w 251"/>
                <a:gd name="T71" fmla="*/ 1 h 187"/>
                <a:gd name="T72" fmla="*/ 187 w 251"/>
                <a:gd name="T73" fmla="*/ 16 h 187"/>
                <a:gd name="T74" fmla="*/ 234 w 251"/>
                <a:gd name="T75" fmla="*/ 12 h 187"/>
                <a:gd name="T76" fmla="*/ 248 w 251"/>
                <a:gd name="T77" fmla="*/ 21 h 187"/>
                <a:gd name="T78" fmla="*/ 249 w 251"/>
                <a:gd name="T79" fmla="*/ 29 h 187"/>
                <a:gd name="T80" fmla="*/ 243 w 251"/>
                <a:gd name="T81" fmla="*/ 28 h 187"/>
                <a:gd name="T82" fmla="*/ 245 w 251"/>
                <a:gd name="T83" fmla="*/ 37 h 187"/>
                <a:gd name="T84" fmla="*/ 244 w 251"/>
                <a:gd name="T85" fmla="*/ 43 h 187"/>
                <a:gd name="T86" fmla="*/ 245 w 251"/>
                <a:gd name="T87" fmla="*/ 51 h 187"/>
                <a:gd name="T88" fmla="*/ 246 w 251"/>
                <a:gd name="T89" fmla="*/ 57 h 187"/>
                <a:gd name="T90" fmla="*/ 246 w 251"/>
                <a:gd name="T91" fmla="*/ 64 h 187"/>
                <a:gd name="T92" fmla="*/ 235 w 251"/>
                <a:gd name="T93" fmla="*/ 69 h 187"/>
                <a:gd name="T94" fmla="*/ 234 w 251"/>
                <a:gd name="T95" fmla="*/ 73 h 187"/>
                <a:gd name="T96" fmla="*/ 231 w 251"/>
                <a:gd name="T97" fmla="*/ 77 h 187"/>
                <a:gd name="T98" fmla="*/ 224 w 251"/>
                <a:gd name="T99" fmla="*/ 83 h 187"/>
                <a:gd name="T100" fmla="*/ 230 w 251"/>
                <a:gd name="T101" fmla="*/ 92 h 187"/>
                <a:gd name="T102" fmla="*/ 233 w 251"/>
                <a:gd name="T103" fmla="*/ 101 h 187"/>
                <a:gd name="T104" fmla="*/ 224 w 251"/>
                <a:gd name="T105" fmla="*/ 102 h 187"/>
                <a:gd name="T106" fmla="*/ 211 w 251"/>
                <a:gd name="T107" fmla="*/ 99 h 187"/>
                <a:gd name="T108" fmla="*/ 214 w 251"/>
                <a:gd name="T109" fmla="*/ 105 h 187"/>
                <a:gd name="T110" fmla="*/ 204 w 251"/>
                <a:gd name="T111" fmla="*/ 111 h 187"/>
                <a:gd name="T112" fmla="*/ 200 w 251"/>
                <a:gd name="T113" fmla="*/ 127 h 187"/>
                <a:gd name="T114" fmla="*/ 194 w 251"/>
                <a:gd name="T115" fmla="*/ 132 h 187"/>
                <a:gd name="T116" fmla="*/ 194 w 251"/>
                <a:gd name="T117" fmla="*/ 122 h 187"/>
                <a:gd name="T118" fmla="*/ 184 w 251"/>
                <a:gd name="T119" fmla="*/ 121 h 187"/>
                <a:gd name="T120" fmla="*/ 172 w 251"/>
                <a:gd name="T121" fmla="*/ 12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1" h="187">
                  <a:moveTo>
                    <a:pt x="171" y="128"/>
                  </a:moveTo>
                  <a:lnTo>
                    <a:pt x="171" y="129"/>
                  </a:lnTo>
                  <a:lnTo>
                    <a:pt x="170" y="129"/>
                  </a:lnTo>
                  <a:lnTo>
                    <a:pt x="170" y="130"/>
                  </a:lnTo>
                  <a:lnTo>
                    <a:pt x="170" y="131"/>
                  </a:lnTo>
                  <a:lnTo>
                    <a:pt x="170" y="132"/>
                  </a:lnTo>
                  <a:lnTo>
                    <a:pt x="169" y="132"/>
                  </a:lnTo>
                  <a:lnTo>
                    <a:pt x="169" y="133"/>
                  </a:lnTo>
                  <a:lnTo>
                    <a:pt x="168" y="133"/>
                  </a:lnTo>
                  <a:lnTo>
                    <a:pt x="168" y="134"/>
                  </a:lnTo>
                  <a:lnTo>
                    <a:pt x="168" y="135"/>
                  </a:lnTo>
                  <a:lnTo>
                    <a:pt x="167" y="135"/>
                  </a:lnTo>
                  <a:lnTo>
                    <a:pt x="167" y="136"/>
                  </a:lnTo>
                  <a:lnTo>
                    <a:pt x="167" y="137"/>
                  </a:lnTo>
                  <a:lnTo>
                    <a:pt x="167" y="138"/>
                  </a:lnTo>
                  <a:lnTo>
                    <a:pt x="168" y="138"/>
                  </a:lnTo>
                  <a:lnTo>
                    <a:pt x="168" y="139"/>
                  </a:lnTo>
                  <a:lnTo>
                    <a:pt x="169" y="139"/>
                  </a:lnTo>
                  <a:lnTo>
                    <a:pt x="169" y="140"/>
                  </a:lnTo>
                  <a:lnTo>
                    <a:pt x="169" y="141"/>
                  </a:lnTo>
                  <a:lnTo>
                    <a:pt x="169" y="142"/>
                  </a:lnTo>
                  <a:lnTo>
                    <a:pt x="169" y="143"/>
                  </a:lnTo>
                  <a:lnTo>
                    <a:pt x="169" y="144"/>
                  </a:lnTo>
                  <a:lnTo>
                    <a:pt x="169" y="145"/>
                  </a:lnTo>
                  <a:lnTo>
                    <a:pt x="169" y="146"/>
                  </a:lnTo>
                  <a:lnTo>
                    <a:pt x="169" y="147"/>
                  </a:lnTo>
                  <a:lnTo>
                    <a:pt x="169" y="148"/>
                  </a:lnTo>
                  <a:lnTo>
                    <a:pt x="169" y="149"/>
                  </a:lnTo>
                  <a:lnTo>
                    <a:pt x="169" y="150"/>
                  </a:lnTo>
                  <a:lnTo>
                    <a:pt x="169" y="15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70" y="152"/>
                  </a:lnTo>
                  <a:lnTo>
                    <a:pt x="170" y="153"/>
                  </a:lnTo>
                  <a:lnTo>
                    <a:pt x="171" y="153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4" y="152"/>
                  </a:lnTo>
                  <a:lnTo>
                    <a:pt x="175" y="152"/>
                  </a:lnTo>
                  <a:lnTo>
                    <a:pt x="176" y="152"/>
                  </a:lnTo>
                  <a:lnTo>
                    <a:pt x="177" y="152"/>
                  </a:lnTo>
                  <a:lnTo>
                    <a:pt x="178" y="152"/>
                  </a:lnTo>
                  <a:lnTo>
                    <a:pt x="179" y="152"/>
                  </a:lnTo>
                  <a:lnTo>
                    <a:pt x="179" y="153"/>
                  </a:lnTo>
                  <a:lnTo>
                    <a:pt x="180" y="152"/>
                  </a:lnTo>
                  <a:lnTo>
                    <a:pt x="180" y="151"/>
                  </a:lnTo>
                  <a:lnTo>
                    <a:pt x="180" y="150"/>
                  </a:lnTo>
                  <a:lnTo>
                    <a:pt x="181" y="150"/>
                  </a:lnTo>
                  <a:lnTo>
                    <a:pt x="182" y="150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4"/>
                  </a:lnTo>
                  <a:lnTo>
                    <a:pt x="183" y="155"/>
                  </a:lnTo>
                  <a:lnTo>
                    <a:pt x="184" y="156"/>
                  </a:lnTo>
                  <a:lnTo>
                    <a:pt x="185" y="156"/>
                  </a:lnTo>
                  <a:lnTo>
                    <a:pt x="186" y="156"/>
                  </a:lnTo>
                  <a:lnTo>
                    <a:pt x="186" y="157"/>
                  </a:lnTo>
                  <a:lnTo>
                    <a:pt x="187" y="157"/>
                  </a:lnTo>
                  <a:lnTo>
                    <a:pt x="188" y="157"/>
                  </a:lnTo>
                  <a:lnTo>
                    <a:pt x="188" y="158"/>
                  </a:lnTo>
                  <a:lnTo>
                    <a:pt x="189" y="158"/>
                  </a:lnTo>
                  <a:lnTo>
                    <a:pt x="190" y="158"/>
                  </a:lnTo>
                  <a:lnTo>
                    <a:pt x="191" y="158"/>
                  </a:lnTo>
                  <a:lnTo>
                    <a:pt x="192" y="158"/>
                  </a:lnTo>
                  <a:lnTo>
                    <a:pt x="192" y="159"/>
                  </a:lnTo>
                  <a:lnTo>
                    <a:pt x="192" y="160"/>
                  </a:lnTo>
                  <a:lnTo>
                    <a:pt x="192" y="161"/>
                  </a:lnTo>
                  <a:lnTo>
                    <a:pt x="191" y="162"/>
                  </a:lnTo>
                  <a:lnTo>
                    <a:pt x="191" y="163"/>
                  </a:lnTo>
                  <a:lnTo>
                    <a:pt x="191" y="164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89" y="169"/>
                  </a:lnTo>
                  <a:lnTo>
                    <a:pt x="189" y="170"/>
                  </a:lnTo>
                  <a:lnTo>
                    <a:pt x="189" y="171"/>
                  </a:lnTo>
                  <a:lnTo>
                    <a:pt x="188" y="172"/>
                  </a:lnTo>
                  <a:lnTo>
                    <a:pt x="188" y="173"/>
                  </a:lnTo>
                  <a:lnTo>
                    <a:pt x="188" y="176"/>
                  </a:lnTo>
                  <a:lnTo>
                    <a:pt x="188" y="177"/>
                  </a:lnTo>
                  <a:lnTo>
                    <a:pt x="187" y="180"/>
                  </a:lnTo>
                  <a:lnTo>
                    <a:pt x="187" y="181"/>
                  </a:lnTo>
                  <a:lnTo>
                    <a:pt x="186" y="182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4" y="183"/>
                  </a:lnTo>
                  <a:lnTo>
                    <a:pt x="183" y="184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5"/>
                  </a:lnTo>
                  <a:lnTo>
                    <a:pt x="182" y="186"/>
                  </a:lnTo>
                  <a:lnTo>
                    <a:pt x="182" y="187"/>
                  </a:lnTo>
                  <a:lnTo>
                    <a:pt x="181" y="187"/>
                  </a:lnTo>
                  <a:lnTo>
                    <a:pt x="180" y="187"/>
                  </a:lnTo>
                  <a:lnTo>
                    <a:pt x="179" y="187"/>
                  </a:lnTo>
                  <a:lnTo>
                    <a:pt x="178" y="187"/>
                  </a:lnTo>
                  <a:lnTo>
                    <a:pt x="177" y="186"/>
                  </a:lnTo>
                  <a:lnTo>
                    <a:pt x="176" y="186"/>
                  </a:lnTo>
                  <a:lnTo>
                    <a:pt x="176" y="185"/>
                  </a:lnTo>
                  <a:lnTo>
                    <a:pt x="175" y="185"/>
                  </a:lnTo>
                  <a:lnTo>
                    <a:pt x="174" y="184"/>
                  </a:lnTo>
                  <a:lnTo>
                    <a:pt x="173" y="184"/>
                  </a:lnTo>
                  <a:lnTo>
                    <a:pt x="172" y="184"/>
                  </a:lnTo>
                  <a:lnTo>
                    <a:pt x="171" y="185"/>
                  </a:lnTo>
                  <a:lnTo>
                    <a:pt x="170" y="185"/>
                  </a:lnTo>
                  <a:lnTo>
                    <a:pt x="170" y="186"/>
                  </a:lnTo>
                  <a:lnTo>
                    <a:pt x="169" y="186"/>
                  </a:lnTo>
                  <a:lnTo>
                    <a:pt x="168" y="185"/>
                  </a:lnTo>
                  <a:lnTo>
                    <a:pt x="167" y="185"/>
                  </a:lnTo>
                  <a:lnTo>
                    <a:pt x="166" y="184"/>
                  </a:lnTo>
                  <a:lnTo>
                    <a:pt x="165" y="183"/>
                  </a:lnTo>
                  <a:lnTo>
                    <a:pt x="164" y="183"/>
                  </a:lnTo>
                  <a:lnTo>
                    <a:pt x="163" y="182"/>
                  </a:lnTo>
                  <a:lnTo>
                    <a:pt x="162" y="181"/>
                  </a:lnTo>
                  <a:lnTo>
                    <a:pt x="161" y="181"/>
                  </a:lnTo>
                  <a:lnTo>
                    <a:pt x="161" y="180"/>
                  </a:lnTo>
                  <a:lnTo>
                    <a:pt x="160" y="180"/>
                  </a:lnTo>
                  <a:lnTo>
                    <a:pt x="160" y="179"/>
                  </a:lnTo>
                  <a:lnTo>
                    <a:pt x="159" y="178"/>
                  </a:lnTo>
                  <a:lnTo>
                    <a:pt x="158" y="177"/>
                  </a:lnTo>
                  <a:lnTo>
                    <a:pt x="158" y="176"/>
                  </a:lnTo>
                  <a:lnTo>
                    <a:pt x="157" y="175"/>
                  </a:lnTo>
                  <a:lnTo>
                    <a:pt x="156" y="175"/>
                  </a:lnTo>
                  <a:lnTo>
                    <a:pt x="155" y="173"/>
                  </a:lnTo>
                  <a:lnTo>
                    <a:pt x="153" y="172"/>
                  </a:lnTo>
                  <a:lnTo>
                    <a:pt x="152" y="171"/>
                  </a:lnTo>
                  <a:lnTo>
                    <a:pt x="151" y="171"/>
                  </a:lnTo>
                  <a:lnTo>
                    <a:pt x="150" y="171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7" y="171"/>
                  </a:lnTo>
                  <a:lnTo>
                    <a:pt x="144" y="171"/>
                  </a:lnTo>
                  <a:lnTo>
                    <a:pt x="143" y="171"/>
                  </a:lnTo>
                  <a:lnTo>
                    <a:pt x="141" y="171"/>
                  </a:lnTo>
                  <a:lnTo>
                    <a:pt x="140" y="171"/>
                  </a:lnTo>
                  <a:lnTo>
                    <a:pt x="139" y="171"/>
                  </a:lnTo>
                  <a:lnTo>
                    <a:pt x="137" y="171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3" y="171"/>
                  </a:lnTo>
                  <a:lnTo>
                    <a:pt x="132" y="171"/>
                  </a:lnTo>
                  <a:lnTo>
                    <a:pt x="131" y="171"/>
                  </a:lnTo>
                  <a:lnTo>
                    <a:pt x="130" y="171"/>
                  </a:lnTo>
                  <a:lnTo>
                    <a:pt x="129" y="171"/>
                  </a:lnTo>
                  <a:lnTo>
                    <a:pt x="127" y="170"/>
                  </a:lnTo>
                  <a:lnTo>
                    <a:pt x="126" y="170"/>
                  </a:lnTo>
                  <a:lnTo>
                    <a:pt x="125" y="170"/>
                  </a:lnTo>
                  <a:lnTo>
                    <a:pt x="124" y="170"/>
                  </a:lnTo>
                  <a:lnTo>
                    <a:pt x="123" y="170"/>
                  </a:lnTo>
                  <a:lnTo>
                    <a:pt x="122" y="170"/>
                  </a:lnTo>
                  <a:lnTo>
                    <a:pt x="119" y="170"/>
                  </a:lnTo>
                  <a:lnTo>
                    <a:pt x="120" y="170"/>
                  </a:lnTo>
                  <a:lnTo>
                    <a:pt x="119" y="170"/>
                  </a:lnTo>
                  <a:lnTo>
                    <a:pt x="119" y="169"/>
                  </a:lnTo>
                  <a:lnTo>
                    <a:pt x="119" y="170"/>
                  </a:lnTo>
                  <a:lnTo>
                    <a:pt x="118" y="170"/>
                  </a:lnTo>
                  <a:lnTo>
                    <a:pt x="118" y="169"/>
                  </a:lnTo>
                  <a:lnTo>
                    <a:pt x="119" y="169"/>
                  </a:lnTo>
                  <a:lnTo>
                    <a:pt x="119" y="168"/>
                  </a:lnTo>
                  <a:lnTo>
                    <a:pt x="119" y="167"/>
                  </a:lnTo>
                  <a:lnTo>
                    <a:pt x="119" y="166"/>
                  </a:lnTo>
                  <a:lnTo>
                    <a:pt x="118" y="166"/>
                  </a:lnTo>
                  <a:lnTo>
                    <a:pt x="117" y="166"/>
                  </a:lnTo>
                  <a:lnTo>
                    <a:pt x="116" y="166"/>
                  </a:lnTo>
                  <a:lnTo>
                    <a:pt x="115" y="166"/>
                  </a:lnTo>
                  <a:lnTo>
                    <a:pt x="114" y="166"/>
                  </a:lnTo>
                  <a:lnTo>
                    <a:pt x="115" y="166"/>
                  </a:lnTo>
                  <a:lnTo>
                    <a:pt x="115" y="165"/>
                  </a:lnTo>
                  <a:lnTo>
                    <a:pt x="115" y="164"/>
                  </a:lnTo>
                  <a:lnTo>
                    <a:pt x="115" y="165"/>
                  </a:lnTo>
                  <a:lnTo>
                    <a:pt x="114" y="165"/>
                  </a:lnTo>
                  <a:lnTo>
                    <a:pt x="114" y="164"/>
                  </a:lnTo>
                  <a:lnTo>
                    <a:pt x="114" y="163"/>
                  </a:lnTo>
                  <a:lnTo>
                    <a:pt x="115" y="163"/>
                  </a:lnTo>
                  <a:lnTo>
                    <a:pt x="115" y="162"/>
                  </a:lnTo>
                  <a:lnTo>
                    <a:pt x="115" y="163"/>
                  </a:lnTo>
                  <a:lnTo>
                    <a:pt x="115" y="162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7" y="161"/>
                  </a:lnTo>
                  <a:lnTo>
                    <a:pt x="117" y="160"/>
                  </a:lnTo>
                  <a:lnTo>
                    <a:pt x="116" y="159"/>
                  </a:lnTo>
                  <a:lnTo>
                    <a:pt x="116" y="158"/>
                  </a:lnTo>
                  <a:lnTo>
                    <a:pt x="115" y="158"/>
                  </a:lnTo>
                  <a:lnTo>
                    <a:pt x="115" y="157"/>
                  </a:lnTo>
                  <a:lnTo>
                    <a:pt x="115" y="156"/>
                  </a:lnTo>
                  <a:lnTo>
                    <a:pt x="115" y="155"/>
                  </a:lnTo>
                  <a:lnTo>
                    <a:pt x="114" y="155"/>
                  </a:lnTo>
                  <a:lnTo>
                    <a:pt x="114" y="154"/>
                  </a:lnTo>
                  <a:lnTo>
                    <a:pt x="113" y="153"/>
                  </a:lnTo>
                  <a:lnTo>
                    <a:pt x="112" y="153"/>
                  </a:lnTo>
                  <a:lnTo>
                    <a:pt x="111" y="153"/>
                  </a:lnTo>
                  <a:lnTo>
                    <a:pt x="110" y="153"/>
                  </a:lnTo>
                  <a:lnTo>
                    <a:pt x="109" y="153"/>
                  </a:lnTo>
                  <a:lnTo>
                    <a:pt x="108" y="153"/>
                  </a:lnTo>
                  <a:lnTo>
                    <a:pt x="107" y="153"/>
                  </a:lnTo>
                  <a:lnTo>
                    <a:pt x="107" y="152"/>
                  </a:lnTo>
                  <a:lnTo>
                    <a:pt x="107" y="151"/>
                  </a:lnTo>
                  <a:lnTo>
                    <a:pt x="106" y="151"/>
                  </a:lnTo>
                  <a:lnTo>
                    <a:pt x="105" y="151"/>
                  </a:lnTo>
                  <a:lnTo>
                    <a:pt x="105" y="151"/>
                  </a:lnTo>
                  <a:lnTo>
                    <a:pt x="105" y="150"/>
                  </a:lnTo>
                  <a:lnTo>
                    <a:pt x="105" y="148"/>
                  </a:lnTo>
                  <a:lnTo>
                    <a:pt x="106" y="148"/>
                  </a:lnTo>
                  <a:lnTo>
                    <a:pt x="106" y="147"/>
                  </a:lnTo>
                  <a:lnTo>
                    <a:pt x="106" y="146"/>
                  </a:lnTo>
                  <a:lnTo>
                    <a:pt x="107" y="146"/>
                  </a:lnTo>
                  <a:lnTo>
                    <a:pt x="107" y="147"/>
                  </a:lnTo>
                  <a:lnTo>
                    <a:pt x="109" y="147"/>
                  </a:lnTo>
                  <a:lnTo>
                    <a:pt x="109" y="144"/>
                  </a:lnTo>
                  <a:lnTo>
                    <a:pt x="108" y="144"/>
                  </a:lnTo>
                  <a:lnTo>
                    <a:pt x="108" y="142"/>
                  </a:lnTo>
                  <a:lnTo>
                    <a:pt x="108" y="141"/>
                  </a:lnTo>
                  <a:lnTo>
                    <a:pt x="108" y="138"/>
                  </a:lnTo>
                  <a:lnTo>
                    <a:pt x="107" y="138"/>
                  </a:lnTo>
                  <a:lnTo>
                    <a:pt x="107" y="137"/>
                  </a:lnTo>
                  <a:lnTo>
                    <a:pt x="107" y="136"/>
                  </a:lnTo>
                  <a:lnTo>
                    <a:pt x="108" y="136"/>
                  </a:lnTo>
                  <a:lnTo>
                    <a:pt x="108" y="135"/>
                  </a:lnTo>
                  <a:lnTo>
                    <a:pt x="108" y="136"/>
                  </a:lnTo>
                  <a:lnTo>
                    <a:pt x="109" y="136"/>
                  </a:lnTo>
                  <a:lnTo>
                    <a:pt x="109" y="137"/>
                  </a:lnTo>
                  <a:lnTo>
                    <a:pt x="110" y="137"/>
                  </a:lnTo>
                  <a:lnTo>
                    <a:pt x="110" y="136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1" y="134"/>
                  </a:lnTo>
                  <a:lnTo>
                    <a:pt x="111" y="132"/>
                  </a:lnTo>
                  <a:lnTo>
                    <a:pt x="111" y="130"/>
                  </a:lnTo>
                  <a:lnTo>
                    <a:pt x="111" y="129"/>
                  </a:lnTo>
                  <a:lnTo>
                    <a:pt x="110" y="129"/>
                  </a:lnTo>
                  <a:lnTo>
                    <a:pt x="110" y="128"/>
                  </a:lnTo>
                  <a:lnTo>
                    <a:pt x="109" y="127"/>
                  </a:lnTo>
                  <a:lnTo>
                    <a:pt x="109" y="126"/>
                  </a:lnTo>
                  <a:lnTo>
                    <a:pt x="108" y="127"/>
                  </a:lnTo>
                  <a:lnTo>
                    <a:pt x="107" y="127"/>
                  </a:lnTo>
                  <a:lnTo>
                    <a:pt x="106" y="127"/>
                  </a:lnTo>
                  <a:lnTo>
                    <a:pt x="105" y="127"/>
                  </a:lnTo>
                  <a:lnTo>
                    <a:pt x="104" y="127"/>
                  </a:lnTo>
                  <a:lnTo>
                    <a:pt x="103" y="127"/>
                  </a:lnTo>
                  <a:lnTo>
                    <a:pt x="102" y="127"/>
                  </a:lnTo>
                  <a:lnTo>
                    <a:pt x="101" y="127"/>
                  </a:lnTo>
                  <a:lnTo>
                    <a:pt x="101" y="128"/>
                  </a:lnTo>
                  <a:lnTo>
                    <a:pt x="100" y="128"/>
                  </a:lnTo>
                  <a:lnTo>
                    <a:pt x="98" y="129"/>
                  </a:lnTo>
                  <a:lnTo>
                    <a:pt x="97" y="129"/>
                  </a:lnTo>
                  <a:lnTo>
                    <a:pt x="96" y="129"/>
                  </a:lnTo>
                  <a:lnTo>
                    <a:pt x="95" y="128"/>
                  </a:lnTo>
                  <a:lnTo>
                    <a:pt x="94" y="128"/>
                  </a:lnTo>
                  <a:lnTo>
                    <a:pt x="93" y="127"/>
                  </a:lnTo>
                  <a:lnTo>
                    <a:pt x="93" y="128"/>
                  </a:lnTo>
                  <a:lnTo>
                    <a:pt x="92" y="128"/>
                  </a:lnTo>
                  <a:lnTo>
                    <a:pt x="91" y="129"/>
                  </a:lnTo>
                  <a:lnTo>
                    <a:pt x="91" y="130"/>
                  </a:lnTo>
                  <a:lnTo>
                    <a:pt x="90" y="131"/>
                  </a:lnTo>
                  <a:lnTo>
                    <a:pt x="89" y="131"/>
                  </a:lnTo>
                  <a:lnTo>
                    <a:pt x="89" y="132"/>
                  </a:lnTo>
                  <a:lnTo>
                    <a:pt x="89" y="133"/>
                  </a:lnTo>
                  <a:lnTo>
                    <a:pt x="89" y="134"/>
                  </a:lnTo>
                  <a:lnTo>
                    <a:pt x="89" y="135"/>
                  </a:lnTo>
                  <a:lnTo>
                    <a:pt x="89" y="136"/>
                  </a:lnTo>
                  <a:lnTo>
                    <a:pt x="88" y="136"/>
                  </a:lnTo>
                  <a:lnTo>
                    <a:pt x="87" y="136"/>
                  </a:lnTo>
                  <a:lnTo>
                    <a:pt x="86" y="136"/>
                  </a:lnTo>
                  <a:lnTo>
                    <a:pt x="86" y="136"/>
                  </a:lnTo>
                  <a:lnTo>
                    <a:pt x="85" y="136"/>
                  </a:lnTo>
                  <a:lnTo>
                    <a:pt x="84" y="136"/>
                  </a:lnTo>
                  <a:lnTo>
                    <a:pt x="84" y="137"/>
                  </a:lnTo>
                  <a:lnTo>
                    <a:pt x="84" y="138"/>
                  </a:lnTo>
                  <a:lnTo>
                    <a:pt x="84" y="139"/>
                  </a:lnTo>
                  <a:lnTo>
                    <a:pt x="83" y="139"/>
                  </a:lnTo>
                  <a:lnTo>
                    <a:pt x="83" y="138"/>
                  </a:lnTo>
                  <a:lnTo>
                    <a:pt x="82" y="138"/>
                  </a:lnTo>
                  <a:lnTo>
                    <a:pt x="82" y="137"/>
                  </a:lnTo>
                  <a:lnTo>
                    <a:pt x="82" y="136"/>
                  </a:lnTo>
                  <a:lnTo>
                    <a:pt x="82" y="135"/>
                  </a:lnTo>
                  <a:lnTo>
                    <a:pt x="82" y="134"/>
                  </a:lnTo>
                  <a:lnTo>
                    <a:pt x="82" y="133"/>
                  </a:lnTo>
                  <a:lnTo>
                    <a:pt x="81" y="133"/>
                  </a:lnTo>
                  <a:lnTo>
                    <a:pt x="80" y="133"/>
                  </a:lnTo>
                  <a:lnTo>
                    <a:pt x="79" y="133"/>
                  </a:lnTo>
                  <a:lnTo>
                    <a:pt x="79" y="134"/>
                  </a:lnTo>
                  <a:lnTo>
                    <a:pt x="78" y="134"/>
                  </a:lnTo>
                  <a:lnTo>
                    <a:pt x="77" y="134"/>
                  </a:lnTo>
                  <a:lnTo>
                    <a:pt x="76" y="134"/>
                  </a:lnTo>
                  <a:lnTo>
                    <a:pt x="75" y="134"/>
                  </a:lnTo>
                  <a:lnTo>
                    <a:pt x="75" y="135"/>
                  </a:lnTo>
                  <a:lnTo>
                    <a:pt x="75" y="136"/>
                  </a:lnTo>
                  <a:lnTo>
                    <a:pt x="74" y="136"/>
                  </a:lnTo>
                  <a:lnTo>
                    <a:pt x="74" y="137"/>
                  </a:lnTo>
                  <a:lnTo>
                    <a:pt x="73" y="137"/>
                  </a:lnTo>
                  <a:lnTo>
                    <a:pt x="73" y="136"/>
                  </a:lnTo>
                  <a:lnTo>
                    <a:pt x="72" y="136"/>
                  </a:lnTo>
                  <a:lnTo>
                    <a:pt x="72" y="135"/>
                  </a:lnTo>
                  <a:lnTo>
                    <a:pt x="73" y="135"/>
                  </a:lnTo>
                  <a:lnTo>
                    <a:pt x="73" y="134"/>
                  </a:lnTo>
                  <a:lnTo>
                    <a:pt x="73" y="133"/>
                  </a:lnTo>
                  <a:lnTo>
                    <a:pt x="72" y="133"/>
                  </a:lnTo>
                  <a:lnTo>
                    <a:pt x="71" y="133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68" y="133"/>
                  </a:lnTo>
                  <a:lnTo>
                    <a:pt x="67" y="133"/>
                  </a:lnTo>
                  <a:lnTo>
                    <a:pt x="67" y="134"/>
                  </a:lnTo>
                  <a:lnTo>
                    <a:pt x="66" y="134"/>
                  </a:lnTo>
                  <a:lnTo>
                    <a:pt x="65" y="134"/>
                  </a:lnTo>
                  <a:lnTo>
                    <a:pt x="65" y="135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5"/>
                  </a:lnTo>
                  <a:lnTo>
                    <a:pt x="65" y="135"/>
                  </a:lnTo>
                  <a:lnTo>
                    <a:pt x="65" y="134"/>
                  </a:lnTo>
                  <a:lnTo>
                    <a:pt x="66" y="134"/>
                  </a:lnTo>
                  <a:lnTo>
                    <a:pt x="66" y="133"/>
                  </a:lnTo>
                  <a:lnTo>
                    <a:pt x="67" y="133"/>
                  </a:lnTo>
                  <a:lnTo>
                    <a:pt x="67" y="132"/>
                  </a:lnTo>
                  <a:lnTo>
                    <a:pt x="68" y="131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2" y="129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4" y="128"/>
                  </a:lnTo>
                  <a:lnTo>
                    <a:pt x="75" y="128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6" y="126"/>
                  </a:lnTo>
                  <a:lnTo>
                    <a:pt x="76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5"/>
                  </a:lnTo>
                  <a:lnTo>
                    <a:pt x="79" y="124"/>
                  </a:lnTo>
                  <a:lnTo>
                    <a:pt x="79" y="123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0" y="122"/>
                  </a:lnTo>
                  <a:lnTo>
                    <a:pt x="81" y="122"/>
                  </a:lnTo>
                  <a:lnTo>
                    <a:pt x="81" y="121"/>
                  </a:lnTo>
                  <a:lnTo>
                    <a:pt x="81" y="120"/>
                  </a:lnTo>
                  <a:lnTo>
                    <a:pt x="82" y="120"/>
                  </a:lnTo>
                  <a:lnTo>
                    <a:pt x="83" y="120"/>
                  </a:lnTo>
                  <a:lnTo>
                    <a:pt x="83" y="119"/>
                  </a:lnTo>
                  <a:lnTo>
                    <a:pt x="83" y="118"/>
                  </a:lnTo>
                  <a:lnTo>
                    <a:pt x="82" y="118"/>
                  </a:lnTo>
                  <a:lnTo>
                    <a:pt x="81" y="118"/>
                  </a:lnTo>
                  <a:lnTo>
                    <a:pt x="80" y="118"/>
                  </a:lnTo>
                  <a:lnTo>
                    <a:pt x="80" y="119"/>
                  </a:lnTo>
                  <a:lnTo>
                    <a:pt x="80" y="120"/>
                  </a:lnTo>
                  <a:lnTo>
                    <a:pt x="79" y="120"/>
                  </a:lnTo>
                  <a:lnTo>
                    <a:pt x="78" y="120"/>
                  </a:lnTo>
                  <a:lnTo>
                    <a:pt x="77" y="120"/>
                  </a:lnTo>
                  <a:lnTo>
                    <a:pt x="77" y="119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5" y="119"/>
                  </a:lnTo>
                  <a:lnTo>
                    <a:pt x="75" y="118"/>
                  </a:lnTo>
                  <a:lnTo>
                    <a:pt x="74" y="118"/>
                  </a:lnTo>
                  <a:lnTo>
                    <a:pt x="74" y="117"/>
                  </a:lnTo>
                  <a:lnTo>
                    <a:pt x="74" y="116"/>
                  </a:lnTo>
                  <a:lnTo>
                    <a:pt x="74" y="115"/>
                  </a:lnTo>
                  <a:lnTo>
                    <a:pt x="75" y="115"/>
                  </a:lnTo>
                  <a:lnTo>
                    <a:pt x="74" y="115"/>
                  </a:lnTo>
                  <a:lnTo>
                    <a:pt x="74" y="114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4"/>
                  </a:lnTo>
                  <a:lnTo>
                    <a:pt x="72" y="114"/>
                  </a:lnTo>
                  <a:lnTo>
                    <a:pt x="72" y="115"/>
                  </a:lnTo>
                  <a:lnTo>
                    <a:pt x="72" y="116"/>
                  </a:lnTo>
                  <a:lnTo>
                    <a:pt x="71" y="116"/>
                  </a:lnTo>
                  <a:lnTo>
                    <a:pt x="72" y="116"/>
                  </a:lnTo>
                  <a:lnTo>
                    <a:pt x="72" y="117"/>
                  </a:lnTo>
                  <a:lnTo>
                    <a:pt x="71" y="117"/>
                  </a:lnTo>
                  <a:lnTo>
                    <a:pt x="70" y="117"/>
                  </a:lnTo>
                  <a:lnTo>
                    <a:pt x="70" y="116"/>
                  </a:lnTo>
                  <a:lnTo>
                    <a:pt x="70" y="115"/>
                  </a:lnTo>
                  <a:lnTo>
                    <a:pt x="69" y="115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1" y="114"/>
                  </a:lnTo>
                  <a:lnTo>
                    <a:pt x="71" y="113"/>
                  </a:lnTo>
                  <a:lnTo>
                    <a:pt x="71" y="112"/>
                  </a:lnTo>
                  <a:lnTo>
                    <a:pt x="71" y="111"/>
                  </a:lnTo>
                  <a:lnTo>
                    <a:pt x="70" y="111"/>
                  </a:lnTo>
                  <a:lnTo>
                    <a:pt x="70" y="113"/>
                  </a:lnTo>
                  <a:lnTo>
                    <a:pt x="69" y="113"/>
                  </a:lnTo>
                  <a:lnTo>
                    <a:pt x="69" y="114"/>
                  </a:lnTo>
                  <a:lnTo>
                    <a:pt x="69" y="115"/>
                  </a:lnTo>
                  <a:lnTo>
                    <a:pt x="69" y="114"/>
                  </a:lnTo>
                  <a:lnTo>
                    <a:pt x="68" y="114"/>
                  </a:lnTo>
                  <a:lnTo>
                    <a:pt x="67" y="114"/>
                  </a:lnTo>
                  <a:lnTo>
                    <a:pt x="66" y="114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6" y="111"/>
                  </a:lnTo>
                  <a:lnTo>
                    <a:pt x="65" y="110"/>
                  </a:lnTo>
                  <a:lnTo>
                    <a:pt x="65" y="109"/>
                  </a:lnTo>
                  <a:lnTo>
                    <a:pt x="64" y="108"/>
                  </a:lnTo>
                  <a:lnTo>
                    <a:pt x="63" y="108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2" y="106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61" y="104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0" y="102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59" y="102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8" y="100"/>
                  </a:lnTo>
                  <a:lnTo>
                    <a:pt x="58" y="99"/>
                  </a:lnTo>
                  <a:lnTo>
                    <a:pt x="57" y="99"/>
                  </a:lnTo>
                  <a:lnTo>
                    <a:pt x="56" y="98"/>
                  </a:lnTo>
                  <a:lnTo>
                    <a:pt x="55" y="99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9"/>
                  </a:lnTo>
                  <a:lnTo>
                    <a:pt x="53" y="99"/>
                  </a:lnTo>
                  <a:lnTo>
                    <a:pt x="52" y="100"/>
                  </a:lnTo>
                  <a:lnTo>
                    <a:pt x="51" y="100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6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3" y="98"/>
                  </a:lnTo>
                  <a:lnTo>
                    <a:pt x="42" y="98"/>
                  </a:lnTo>
                  <a:lnTo>
                    <a:pt x="41" y="97"/>
                  </a:lnTo>
                  <a:lnTo>
                    <a:pt x="40" y="97"/>
                  </a:lnTo>
                  <a:lnTo>
                    <a:pt x="39" y="96"/>
                  </a:lnTo>
                  <a:lnTo>
                    <a:pt x="38" y="96"/>
                  </a:lnTo>
                  <a:lnTo>
                    <a:pt x="37" y="94"/>
                  </a:lnTo>
                  <a:lnTo>
                    <a:pt x="34" y="92"/>
                  </a:lnTo>
                  <a:lnTo>
                    <a:pt x="31" y="89"/>
                  </a:lnTo>
                  <a:lnTo>
                    <a:pt x="31" y="88"/>
                  </a:lnTo>
                  <a:lnTo>
                    <a:pt x="29" y="86"/>
                  </a:lnTo>
                  <a:lnTo>
                    <a:pt x="28" y="85"/>
                  </a:lnTo>
                  <a:lnTo>
                    <a:pt x="27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0"/>
                  </a:lnTo>
                  <a:lnTo>
                    <a:pt x="25" y="79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7" y="72"/>
                  </a:lnTo>
                  <a:lnTo>
                    <a:pt x="27" y="71"/>
                  </a:lnTo>
                  <a:lnTo>
                    <a:pt x="27" y="70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29" y="66"/>
                  </a:lnTo>
                  <a:lnTo>
                    <a:pt x="30" y="62"/>
                  </a:lnTo>
                  <a:lnTo>
                    <a:pt x="30" y="61"/>
                  </a:lnTo>
                  <a:lnTo>
                    <a:pt x="30" y="60"/>
                  </a:lnTo>
                  <a:lnTo>
                    <a:pt x="30" y="59"/>
                  </a:lnTo>
                  <a:lnTo>
                    <a:pt x="31" y="57"/>
                  </a:lnTo>
                  <a:lnTo>
                    <a:pt x="31" y="56"/>
                  </a:lnTo>
                  <a:lnTo>
                    <a:pt x="32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6" y="55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4" y="56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8" y="55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7"/>
                  </a:lnTo>
                  <a:lnTo>
                    <a:pt x="19" y="46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2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8" y="26"/>
                  </a:lnTo>
                  <a:lnTo>
                    <a:pt x="17" y="25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8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9" y="7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4" y="7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4" y="7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3"/>
                  </a:lnTo>
                  <a:lnTo>
                    <a:pt x="106" y="2"/>
                  </a:lnTo>
                  <a:lnTo>
                    <a:pt x="106" y="1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5" y="1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1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1" y="5"/>
                  </a:lnTo>
                  <a:lnTo>
                    <a:pt x="171" y="13"/>
                  </a:lnTo>
                  <a:lnTo>
                    <a:pt x="171" y="15"/>
                  </a:lnTo>
                  <a:lnTo>
                    <a:pt x="171" y="16"/>
                  </a:lnTo>
                  <a:lnTo>
                    <a:pt x="172" y="16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8" y="16"/>
                  </a:lnTo>
                  <a:lnTo>
                    <a:pt x="182" y="16"/>
                  </a:lnTo>
                  <a:lnTo>
                    <a:pt x="187" y="16"/>
                  </a:lnTo>
                  <a:lnTo>
                    <a:pt x="188" y="16"/>
                  </a:lnTo>
                  <a:lnTo>
                    <a:pt x="193" y="16"/>
                  </a:lnTo>
                  <a:lnTo>
                    <a:pt x="195" y="16"/>
                  </a:lnTo>
                  <a:lnTo>
                    <a:pt x="196" y="16"/>
                  </a:lnTo>
                  <a:lnTo>
                    <a:pt x="201" y="16"/>
                  </a:lnTo>
                  <a:lnTo>
                    <a:pt x="202" y="16"/>
                  </a:lnTo>
                  <a:lnTo>
                    <a:pt x="206" y="16"/>
                  </a:lnTo>
                  <a:lnTo>
                    <a:pt x="211" y="16"/>
                  </a:lnTo>
                  <a:lnTo>
                    <a:pt x="214" y="16"/>
                  </a:lnTo>
                  <a:lnTo>
                    <a:pt x="217" y="16"/>
                  </a:lnTo>
                  <a:lnTo>
                    <a:pt x="218" y="16"/>
                  </a:lnTo>
                  <a:lnTo>
                    <a:pt x="219" y="16"/>
                  </a:lnTo>
                  <a:lnTo>
                    <a:pt x="222" y="16"/>
                  </a:lnTo>
                  <a:lnTo>
                    <a:pt x="226" y="16"/>
                  </a:lnTo>
                  <a:lnTo>
                    <a:pt x="228" y="16"/>
                  </a:lnTo>
                  <a:lnTo>
                    <a:pt x="230" y="16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4" y="12"/>
                  </a:lnTo>
                  <a:lnTo>
                    <a:pt x="238" y="12"/>
                  </a:lnTo>
                  <a:lnTo>
                    <a:pt x="238" y="13"/>
                  </a:lnTo>
                  <a:lnTo>
                    <a:pt x="238" y="16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6"/>
                  </a:lnTo>
                  <a:lnTo>
                    <a:pt x="242" y="16"/>
                  </a:lnTo>
                  <a:lnTo>
                    <a:pt x="243" y="16"/>
                  </a:lnTo>
                  <a:lnTo>
                    <a:pt x="243" y="17"/>
                  </a:lnTo>
                  <a:lnTo>
                    <a:pt x="243" y="18"/>
                  </a:lnTo>
                  <a:lnTo>
                    <a:pt x="243" y="19"/>
                  </a:lnTo>
                  <a:lnTo>
                    <a:pt x="244" y="19"/>
                  </a:lnTo>
                  <a:lnTo>
                    <a:pt x="244" y="20"/>
                  </a:lnTo>
                  <a:lnTo>
                    <a:pt x="245" y="20"/>
                  </a:lnTo>
                  <a:lnTo>
                    <a:pt x="246" y="21"/>
                  </a:lnTo>
                  <a:lnTo>
                    <a:pt x="246" y="20"/>
                  </a:lnTo>
                  <a:lnTo>
                    <a:pt x="247" y="20"/>
                  </a:lnTo>
                  <a:lnTo>
                    <a:pt x="247" y="21"/>
                  </a:lnTo>
                  <a:lnTo>
                    <a:pt x="248" y="21"/>
                  </a:lnTo>
                  <a:lnTo>
                    <a:pt x="249" y="21"/>
                  </a:lnTo>
                  <a:lnTo>
                    <a:pt x="249" y="22"/>
                  </a:lnTo>
                  <a:lnTo>
                    <a:pt x="248" y="22"/>
                  </a:lnTo>
                  <a:lnTo>
                    <a:pt x="247" y="23"/>
                  </a:lnTo>
                  <a:lnTo>
                    <a:pt x="247" y="24"/>
                  </a:lnTo>
                  <a:lnTo>
                    <a:pt x="246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5"/>
                  </a:lnTo>
                  <a:lnTo>
                    <a:pt x="249" y="26"/>
                  </a:lnTo>
                  <a:lnTo>
                    <a:pt x="249" y="27"/>
                  </a:lnTo>
                  <a:lnTo>
                    <a:pt x="248" y="27"/>
                  </a:lnTo>
                  <a:lnTo>
                    <a:pt x="247" y="27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9" y="28"/>
                  </a:lnTo>
                  <a:lnTo>
                    <a:pt x="249" y="29"/>
                  </a:lnTo>
                  <a:lnTo>
                    <a:pt x="249" y="30"/>
                  </a:lnTo>
                  <a:lnTo>
                    <a:pt x="248" y="30"/>
                  </a:lnTo>
                  <a:lnTo>
                    <a:pt x="248" y="29"/>
                  </a:lnTo>
                  <a:lnTo>
                    <a:pt x="247" y="29"/>
                  </a:lnTo>
                  <a:lnTo>
                    <a:pt x="247" y="28"/>
                  </a:lnTo>
                  <a:lnTo>
                    <a:pt x="246" y="28"/>
                  </a:lnTo>
                  <a:lnTo>
                    <a:pt x="246" y="27"/>
                  </a:lnTo>
                  <a:lnTo>
                    <a:pt x="246" y="28"/>
                  </a:lnTo>
                  <a:lnTo>
                    <a:pt x="246" y="29"/>
                  </a:lnTo>
                  <a:lnTo>
                    <a:pt x="246" y="30"/>
                  </a:lnTo>
                  <a:lnTo>
                    <a:pt x="246" y="29"/>
                  </a:lnTo>
                  <a:lnTo>
                    <a:pt x="245" y="29"/>
                  </a:lnTo>
                  <a:lnTo>
                    <a:pt x="245" y="28"/>
                  </a:lnTo>
                  <a:lnTo>
                    <a:pt x="245" y="27"/>
                  </a:lnTo>
                  <a:lnTo>
                    <a:pt x="245" y="26"/>
                  </a:lnTo>
                  <a:lnTo>
                    <a:pt x="244" y="26"/>
                  </a:lnTo>
                  <a:lnTo>
                    <a:pt x="244" y="27"/>
                  </a:lnTo>
                  <a:lnTo>
                    <a:pt x="243" y="27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4" y="29"/>
                  </a:lnTo>
                  <a:lnTo>
                    <a:pt x="243" y="29"/>
                  </a:lnTo>
                  <a:lnTo>
                    <a:pt x="242" y="29"/>
                  </a:lnTo>
                  <a:lnTo>
                    <a:pt x="242" y="30"/>
                  </a:lnTo>
                  <a:lnTo>
                    <a:pt x="241" y="30"/>
                  </a:lnTo>
                  <a:lnTo>
                    <a:pt x="241" y="31"/>
                  </a:lnTo>
                  <a:lnTo>
                    <a:pt x="242" y="31"/>
                  </a:lnTo>
                  <a:lnTo>
                    <a:pt x="242" y="32"/>
                  </a:lnTo>
                  <a:lnTo>
                    <a:pt x="243" y="32"/>
                  </a:lnTo>
                  <a:lnTo>
                    <a:pt x="242" y="32"/>
                  </a:lnTo>
                  <a:lnTo>
                    <a:pt x="242" y="33"/>
                  </a:lnTo>
                  <a:lnTo>
                    <a:pt x="243" y="33"/>
                  </a:lnTo>
                  <a:lnTo>
                    <a:pt x="243" y="34"/>
                  </a:lnTo>
                  <a:lnTo>
                    <a:pt x="243" y="35"/>
                  </a:lnTo>
                  <a:lnTo>
                    <a:pt x="244" y="35"/>
                  </a:lnTo>
                  <a:lnTo>
                    <a:pt x="244" y="36"/>
                  </a:lnTo>
                  <a:lnTo>
                    <a:pt x="244" y="37"/>
                  </a:lnTo>
                  <a:lnTo>
                    <a:pt x="245" y="37"/>
                  </a:lnTo>
                  <a:lnTo>
                    <a:pt x="245" y="38"/>
                  </a:lnTo>
                  <a:lnTo>
                    <a:pt x="245" y="39"/>
                  </a:lnTo>
                  <a:lnTo>
                    <a:pt x="246" y="39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7" y="41"/>
                  </a:lnTo>
                  <a:lnTo>
                    <a:pt x="248" y="42"/>
                  </a:lnTo>
                  <a:lnTo>
                    <a:pt x="247" y="42"/>
                  </a:lnTo>
                  <a:lnTo>
                    <a:pt x="246" y="42"/>
                  </a:lnTo>
                  <a:lnTo>
                    <a:pt x="246" y="41"/>
                  </a:lnTo>
                  <a:lnTo>
                    <a:pt x="245" y="41"/>
                  </a:lnTo>
                  <a:lnTo>
                    <a:pt x="245" y="40"/>
                  </a:lnTo>
                  <a:lnTo>
                    <a:pt x="244" y="40"/>
                  </a:lnTo>
                  <a:lnTo>
                    <a:pt x="244" y="39"/>
                  </a:lnTo>
                  <a:lnTo>
                    <a:pt x="244" y="40"/>
                  </a:lnTo>
                  <a:lnTo>
                    <a:pt x="243" y="40"/>
                  </a:lnTo>
                  <a:lnTo>
                    <a:pt x="243" y="41"/>
                  </a:lnTo>
                  <a:lnTo>
                    <a:pt x="244" y="42"/>
                  </a:lnTo>
                  <a:lnTo>
                    <a:pt x="244" y="43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42" y="44"/>
                  </a:lnTo>
                  <a:lnTo>
                    <a:pt x="241" y="44"/>
                  </a:lnTo>
                  <a:lnTo>
                    <a:pt x="240" y="44"/>
                  </a:lnTo>
                  <a:lnTo>
                    <a:pt x="240" y="45"/>
                  </a:lnTo>
                  <a:lnTo>
                    <a:pt x="240" y="46"/>
                  </a:lnTo>
                  <a:lnTo>
                    <a:pt x="241" y="46"/>
                  </a:lnTo>
                  <a:lnTo>
                    <a:pt x="241" y="47"/>
                  </a:lnTo>
                  <a:lnTo>
                    <a:pt x="241" y="46"/>
                  </a:lnTo>
                  <a:lnTo>
                    <a:pt x="242" y="46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50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5" y="52"/>
                  </a:lnTo>
                  <a:lnTo>
                    <a:pt x="246" y="52"/>
                  </a:lnTo>
                  <a:lnTo>
                    <a:pt x="247" y="52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9" y="54"/>
                  </a:lnTo>
                  <a:lnTo>
                    <a:pt x="250" y="55"/>
                  </a:lnTo>
                  <a:lnTo>
                    <a:pt x="251" y="55"/>
                  </a:lnTo>
                  <a:lnTo>
                    <a:pt x="251" y="56"/>
                  </a:lnTo>
                  <a:lnTo>
                    <a:pt x="251" y="57"/>
                  </a:lnTo>
                  <a:lnTo>
                    <a:pt x="251" y="56"/>
                  </a:lnTo>
                  <a:lnTo>
                    <a:pt x="250" y="56"/>
                  </a:lnTo>
                  <a:lnTo>
                    <a:pt x="250" y="57"/>
                  </a:lnTo>
                  <a:lnTo>
                    <a:pt x="250" y="58"/>
                  </a:lnTo>
                  <a:lnTo>
                    <a:pt x="249" y="58"/>
                  </a:lnTo>
                  <a:lnTo>
                    <a:pt x="248" y="58"/>
                  </a:lnTo>
                  <a:lnTo>
                    <a:pt x="247" y="57"/>
                  </a:lnTo>
                  <a:lnTo>
                    <a:pt x="246" y="57"/>
                  </a:lnTo>
                  <a:lnTo>
                    <a:pt x="245" y="57"/>
                  </a:lnTo>
                  <a:lnTo>
                    <a:pt x="244" y="57"/>
                  </a:lnTo>
                  <a:lnTo>
                    <a:pt x="244" y="58"/>
                  </a:lnTo>
                  <a:lnTo>
                    <a:pt x="244" y="59"/>
                  </a:lnTo>
                  <a:lnTo>
                    <a:pt x="245" y="59"/>
                  </a:lnTo>
                  <a:lnTo>
                    <a:pt x="245" y="60"/>
                  </a:lnTo>
                  <a:lnTo>
                    <a:pt x="246" y="60"/>
                  </a:lnTo>
                  <a:lnTo>
                    <a:pt x="247" y="60"/>
                  </a:lnTo>
                  <a:lnTo>
                    <a:pt x="248" y="60"/>
                  </a:lnTo>
                  <a:lnTo>
                    <a:pt x="249" y="60"/>
                  </a:lnTo>
                  <a:lnTo>
                    <a:pt x="249" y="61"/>
                  </a:lnTo>
                  <a:lnTo>
                    <a:pt x="250" y="61"/>
                  </a:lnTo>
                  <a:lnTo>
                    <a:pt x="250" y="62"/>
                  </a:lnTo>
                  <a:lnTo>
                    <a:pt x="249" y="62"/>
                  </a:lnTo>
                  <a:lnTo>
                    <a:pt x="249" y="63"/>
                  </a:lnTo>
                  <a:lnTo>
                    <a:pt x="248" y="63"/>
                  </a:lnTo>
                  <a:lnTo>
                    <a:pt x="247" y="63"/>
                  </a:lnTo>
                  <a:lnTo>
                    <a:pt x="247" y="64"/>
                  </a:lnTo>
                  <a:lnTo>
                    <a:pt x="246" y="64"/>
                  </a:lnTo>
                  <a:lnTo>
                    <a:pt x="246" y="65"/>
                  </a:lnTo>
                  <a:lnTo>
                    <a:pt x="245" y="65"/>
                  </a:lnTo>
                  <a:lnTo>
                    <a:pt x="245" y="66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46" y="68"/>
                  </a:lnTo>
                  <a:lnTo>
                    <a:pt x="246" y="69"/>
                  </a:lnTo>
                  <a:lnTo>
                    <a:pt x="245" y="69"/>
                  </a:lnTo>
                  <a:lnTo>
                    <a:pt x="244" y="69"/>
                  </a:lnTo>
                  <a:lnTo>
                    <a:pt x="243" y="69"/>
                  </a:lnTo>
                  <a:lnTo>
                    <a:pt x="242" y="69"/>
                  </a:lnTo>
                  <a:lnTo>
                    <a:pt x="241" y="69"/>
                  </a:lnTo>
                  <a:lnTo>
                    <a:pt x="240" y="68"/>
                  </a:lnTo>
                  <a:lnTo>
                    <a:pt x="239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6" y="68"/>
                  </a:lnTo>
                  <a:lnTo>
                    <a:pt x="235" y="68"/>
                  </a:lnTo>
                  <a:lnTo>
                    <a:pt x="235" y="69"/>
                  </a:lnTo>
                  <a:lnTo>
                    <a:pt x="235" y="70"/>
                  </a:lnTo>
                  <a:lnTo>
                    <a:pt x="235" y="71"/>
                  </a:lnTo>
                  <a:lnTo>
                    <a:pt x="236" y="71"/>
                  </a:lnTo>
                  <a:lnTo>
                    <a:pt x="237" y="72"/>
                  </a:lnTo>
                  <a:lnTo>
                    <a:pt x="238" y="72"/>
                  </a:lnTo>
                  <a:lnTo>
                    <a:pt x="239" y="72"/>
                  </a:lnTo>
                  <a:lnTo>
                    <a:pt x="239" y="73"/>
                  </a:lnTo>
                  <a:lnTo>
                    <a:pt x="240" y="73"/>
                  </a:lnTo>
                  <a:lnTo>
                    <a:pt x="240" y="74"/>
                  </a:lnTo>
                  <a:lnTo>
                    <a:pt x="241" y="74"/>
                  </a:lnTo>
                  <a:lnTo>
                    <a:pt x="241" y="75"/>
                  </a:lnTo>
                  <a:lnTo>
                    <a:pt x="241" y="76"/>
                  </a:lnTo>
                  <a:lnTo>
                    <a:pt x="240" y="76"/>
                  </a:lnTo>
                  <a:lnTo>
                    <a:pt x="239" y="76"/>
                  </a:lnTo>
                  <a:lnTo>
                    <a:pt x="238" y="76"/>
                  </a:lnTo>
                  <a:lnTo>
                    <a:pt x="237" y="76"/>
                  </a:lnTo>
                  <a:lnTo>
                    <a:pt x="236" y="75"/>
                  </a:lnTo>
                  <a:lnTo>
                    <a:pt x="235" y="74"/>
                  </a:lnTo>
                  <a:lnTo>
                    <a:pt x="234" y="73"/>
                  </a:lnTo>
                  <a:lnTo>
                    <a:pt x="233" y="73"/>
                  </a:lnTo>
                  <a:lnTo>
                    <a:pt x="232" y="73"/>
                  </a:lnTo>
                  <a:lnTo>
                    <a:pt x="232" y="74"/>
                  </a:lnTo>
                  <a:lnTo>
                    <a:pt x="233" y="74"/>
                  </a:lnTo>
                  <a:lnTo>
                    <a:pt x="233" y="75"/>
                  </a:lnTo>
                  <a:lnTo>
                    <a:pt x="234" y="75"/>
                  </a:lnTo>
                  <a:lnTo>
                    <a:pt x="235" y="76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8"/>
                  </a:lnTo>
                  <a:lnTo>
                    <a:pt x="236" y="79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4" y="80"/>
                  </a:lnTo>
                  <a:lnTo>
                    <a:pt x="233" y="80"/>
                  </a:lnTo>
                  <a:lnTo>
                    <a:pt x="232" y="79"/>
                  </a:lnTo>
                  <a:lnTo>
                    <a:pt x="232" y="78"/>
                  </a:lnTo>
                  <a:lnTo>
                    <a:pt x="232" y="77"/>
                  </a:lnTo>
                  <a:lnTo>
                    <a:pt x="231" y="77"/>
                  </a:lnTo>
                  <a:lnTo>
                    <a:pt x="230" y="77"/>
                  </a:lnTo>
                  <a:lnTo>
                    <a:pt x="230" y="77"/>
                  </a:lnTo>
                  <a:lnTo>
                    <a:pt x="230" y="78"/>
                  </a:lnTo>
                  <a:lnTo>
                    <a:pt x="230" y="79"/>
                  </a:lnTo>
                  <a:lnTo>
                    <a:pt x="230" y="80"/>
                  </a:lnTo>
                  <a:lnTo>
                    <a:pt x="230" y="81"/>
                  </a:lnTo>
                  <a:lnTo>
                    <a:pt x="230" y="81"/>
                  </a:lnTo>
                  <a:lnTo>
                    <a:pt x="230" y="82"/>
                  </a:lnTo>
                  <a:lnTo>
                    <a:pt x="230" y="83"/>
                  </a:lnTo>
                  <a:lnTo>
                    <a:pt x="230" y="84"/>
                  </a:lnTo>
                  <a:lnTo>
                    <a:pt x="230" y="84"/>
                  </a:lnTo>
                  <a:lnTo>
                    <a:pt x="230" y="85"/>
                  </a:lnTo>
                  <a:lnTo>
                    <a:pt x="229" y="85"/>
                  </a:lnTo>
                  <a:lnTo>
                    <a:pt x="228" y="84"/>
                  </a:lnTo>
                  <a:lnTo>
                    <a:pt x="227" y="84"/>
                  </a:lnTo>
                  <a:lnTo>
                    <a:pt x="226" y="84"/>
                  </a:lnTo>
                  <a:lnTo>
                    <a:pt x="226" y="83"/>
                  </a:lnTo>
                  <a:lnTo>
                    <a:pt x="225" y="83"/>
                  </a:lnTo>
                  <a:lnTo>
                    <a:pt x="224" y="83"/>
                  </a:lnTo>
                  <a:lnTo>
                    <a:pt x="224" y="84"/>
                  </a:lnTo>
                  <a:lnTo>
                    <a:pt x="223" y="84"/>
                  </a:lnTo>
                  <a:lnTo>
                    <a:pt x="223" y="85"/>
                  </a:lnTo>
                  <a:lnTo>
                    <a:pt x="224" y="85"/>
                  </a:lnTo>
                  <a:lnTo>
                    <a:pt x="224" y="86"/>
                  </a:lnTo>
                  <a:lnTo>
                    <a:pt x="225" y="86"/>
                  </a:lnTo>
                  <a:lnTo>
                    <a:pt x="225" y="87"/>
                  </a:lnTo>
                  <a:lnTo>
                    <a:pt x="224" y="87"/>
                  </a:lnTo>
                  <a:lnTo>
                    <a:pt x="224" y="88"/>
                  </a:lnTo>
                  <a:lnTo>
                    <a:pt x="224" y="89"/>
                  </a:lnTo>
                  <a:lnTo>
                    <a:pt x="224" y="90"/>
                  </a:lnTo>
                  <a:lnTo>
                    <a:pt x="225" y="90"/>
                  </a:lnTo>
                  <a:lnTo>
                    <a:pt x="226" y="90"/>
                  </a:lnTo>
                  <a:lnTo>
                    <a:pt x="227" y="90"/>
                  </a:lnTo>
                  <a:lnTo>
                    <a:pt x="227" y="91"/>
                  </a:lnTo>
                  <a:lnTo>
                    <a:pt x="228" y="91"/>
                  </a:lnTo>
                  <a:lnTo>
                    <a:pt x="229" y="91"/>
                  </a:lnTo>
                  <a:lnTo>
                    <a:pt x="230" y="91"/>
                  </a:lnTo>
                  <a:lnTo>
                    <a:pt x="230" y="92"/>
                  </a:lnTo>
                  <a:lnTo>
                    <a:pt x="230" y="92"/>
                  </a:lnTo>
                  <a:lnTo>
                    <a:pt x="231" y="92"/>
                  </a:lnTo>
                  <a:lnTo>
                    <a:pt x="231" y="93"/>
                  </a:lnTo>
                  <a:lnTo>
                    <a:pt x="231" y="94"/>
                  </a:lnTo>
                  <a:lnTo>
                    <a:pt x="231" y="95"/>
                  </a:lnTo>
                  <a:lnTo>
                    <a:pt x="232" y="95"/>
                  </a:lnTo>
                  <a:lnTo>
                    <a:pt x="232" y="96"/>
                  </a:lnTo>
                  <a:lnTo>
                    <a:pt x="233" y="96"/>
                  </a:lnTo>
                  <a:lnTo>
                    <a:pt x="232" y="96"/>
                  </a:lnTo>
                  <a:lnTo>
                    <a:pt x="231" y="96"/>
                  </a:lnTo>
                  <a:lnTo>
                    <a:pt x="231" y="97"/>
                  </a:lnTo>
                  <a:lnTo>
                    <a:pt x="231" y="98"/>
                  </a:lnTo>
                  <a:lnTo>
                    <a:pt x="231" y="99"/>
                  </a:lnTo>
                  <a:lnTo>
                    <a:pt x="230" y="99"/>
                  </a:lnTo>
                  <a:lnTo>
                    <a:pt x="231" y="99"/>
                  </a:lnTo>
                  <a:lnTo>
                    <a:pt x="231" y="100"/>
                  </a:lnTo>
                  <a:lnTo>
                    <a:pt x="232" y="100"/>
                  </a:lnTo>
                  <a:lnTo>
                    <a:pt x="232" y="101"/>
                  </a:lnTo>
                  <a:lnTo>
                    <a:pt x="233" y="101"/>
                  </a:lnTo>
                  <a:lnTo>
                    <a:pt x="233" y="102"/>
                  </a:lnTo>
                  <a:lnTo>
                    <a:pt x="232" y="102"/>
                  </a:lnTo>
                  <a:lnTo>
                    <a:pt x="231" y="102"/>
                  </a:lnTo>
                  <a:lnTo>
                    <a:pt x="230" y="102"/>
                  </a:lnTo>
                  <a:lnTo>
                    <a:pt x="230" y="101"/>
                  </a:lnTo>
                  <a:lnTo>
                    <a:pt x="230" y="100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10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7" y="102"/>
                  </a:lnTo>
                  <a:lnTo>
                    <a:pt x="227" y="103"/>
                  </a:lnTo>
                  <a:lnTo>
                    <a:pt x="226" y="103"/>
                  </a:lnTo>
                  <a:lnTo>
                    <a:pt x="226" y="104"/>
                  </a:lnTo>
                  <a:lnTo>
                    <a:pt x="225" y="104"/>
                  </a:lnTo>
                  <a:lnTo>
                    <a:pt x="225" y="103"/>
                  </a:lnTo>
                  <a:lnTo>
                    <a:pt x="225" y="102"/>
                  </a:lnTo>
                  <a:lnTo>
                    <a:pt x="224" y="102"/>
                  </a:lnTo>
                  <a:lnTo>
                    <a:pt x="224" y="101"/>
                  </a:lnTo>
                  <a:lnTo>
                    <a:pt x="223" y="100"/>
                  </a:lnTo>
                  <a:lnTo>
                    <a:pt x="222" y="99"/>
                  </a:lnTo>
                  <a:lnTo>
                    <a:pt x="221" y="99"/>
                  </a:lnTo>
                  <a:lnTo>
                    <a:pt x="220" y="99"/>
                  </a:lnTo>
                  <a:lnTo>
                    <a:pt x="219" y="98"/>
                  </a:lnTo>
                  <a:lnTo>
                    <a:pt x="218" y="98"/>
                  </a:lnTo>
                  <a:lnTo>
                    <a:pt x="217" y="98"/>
                  </a:lnTo>
                  <a:lnTo>
                    <a:pt x="217" y="97"/>
                  </a:lnTo>
                  <a:lnTo>
                    <a:pt x="216" y="97"/>
                  </a:lnTo>
                  <a:lnTo>
                    <a:pt x="215" y="97"/>
                  </a:lnTo>
                  <a:lnTo>
                    <a:pt x="214" y="97"/>
                  </a:lnTo>
                  <a:lnTo>
                    <a:pt x="214" y="98"/>
                  </a:lnTo>
                  <a:lnTo>
                    <a:pt x="213" y="98"/>
                  </a:lnTo>
                  <a:lnTo>
                    <a:pt x="213" y="97"/>
                  </a:lnTo>
                  <a:lnTo>
                    <a:pt x="212" y="97"/>
                  </a:lnTo>
                  <a:lnTo>
                    <a:pt x="212" y="98"/>
                  </a:lnTo>
                  <a:lnTo>
                    <a:pt x="211" y="98"/>
                  </a:lnTo>
                  <a:lnTo>
                    <a:pt x="211" y="99"/>
                  </a:lnTo>
                  <a:lnTo>
                    <a:pt x="210" y="99"/>
                  </a:lnTo>
                  <a:lnTo>
                    <a:pt x="210" y="100"/>
                  </a:lnTo>
                  <a:lnTo>
                    <a:pt x="210" y="101"/>
                  </a:lnTo>
                  <a:lnTo>
                    <a:pt x="210" y="102"/>
                  </a:lnTo>
                  <a:lnTo>
                    <a:pt x="209" y="102"/>
                  </a:lnTo>
                  <a:lnTo>
                    <a:pt x="209" y="103"/>
                  </a:lnTo>
                  <a:lnTo>
                    <a:pt x="210" y="103"/>
                  </a:lnTo>
                  <a:lnTo>
                    <a:pt x="210" y="102"/>
                  </a:lnTo>
                  <a:lnTo>
                    <a:pt x="211" y="102"/>
                  </a:lnTo>
                  <a:lnTo>
                    <a:pt x="212" y="102"/>
                  </a:lnTo>
                  <a:lnTo>
                    <a:pt x="213" y="102"/>
                  </a:lnTo>
                  <a:lnTo>
                    <a:pt x="213" y="103"/>
                  </a:lnTo>
                  <a:lnTo>
                    <a:pt x="214" y="103"/>
                  </a:lnTo>
                  <a:lnTo>
                    <a:pt x="215" y="103"/>
                  </a:lnTo>
                  <a:lnTo>
                    <a:pt x="216" y="103"/>
                  </a:lnTo>
                  <a:lnTo>
                    <a:pt x="216" y="104"/>
                  </a:lnTo>
                  <a:lnTo>
                    <a:pt x="215" y="104"/>
                  </a:lnTo>
                  <a:lnTo>
                    <a:pt x="214" y="104"/>
                  </a:lnTo>
                  <a:lnTo>
                    <a:pt x="214" y="105"/>
                  </a:lnTo>
                  <a:lnTo>
                    <a:pt x="213" y="105"/>
                  </a:lnTo>
                  <a:lnTo>
                    <a:pt x="212" y="105"/>
                  </a:lnTo>
                  <a:lnTo>
                    <a:pt x="212" y="106"/>
                  </a:lnTo>
                  <a:lnTo>
                    <a:pt x="211" y="106"/>
                  </a:lnTo>
                  <a:lnTo>
                    <a:pt x="211" y="107"/>
                  </a:lnTo>
                  <a:lnTo>
                    <a:pt x="210" y="107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8" y="109"/>
                  </a:lnTo>
                  <a:lnTo>
                    <a:pt x="209" y="110"/>
                  </a:lnTo>
                  <a:lnTo>
                    <a:pt x="208" y="111"/>
                  </a:lnTo>
                  <a:lnTo>
                    <a:pt x="208" y="112"/>
                  </a:lnTo>
                  <a:lnTo>
                    <a:pt x="208" y="111"/>
                  </a:lnTo>
                  <a:lnTo>
                    <a:pt x="207" y="111"/>
                  </a:lnTo>
                  <a:lnTo>
                    <a:pt x="206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4" y="110"/>
                  </a:lnTo>
                  <a:lnTo>
                    <a:pt x="204" y="111"/>
                  </a:lnTo>
                  <a:lnTo>
                    <a:pt x="204" y="112"/>
                  </a:lnTo>
                  <a:lnTo>
                    <a:pt x="204" y="113"/>
                  </a:lnTo>
                  <a:lnTo>
                    <a:pt x="203" y="113"/>
                  </a:lnTo>
                  <a:lnTo>
                    <a:pt x="203" y="114"/>
                  </a:lnTo>
                  <a:lnTo>
                    <a:pt x="203" y="115"/>
                  </a:lnTo>
                  <a:lnTo>
                    <a:pt x="203" y="116"/>
                  </a:lnTo>
                  <a:lnTo>
                    <a:pt x="203" y="117"/>
                  </a:lnTo>
                  <a:lnTo>
                    <a:pt x="203" y="118"/>
                  </a:lnTo>
                  <a:lnTo>
                    <a:pt x="202" y="118"/>
                  </a:lnTo>
                  <a:lnTo>
                    <a:pt x="202" y="119"/>
                  </a:lnTo>
                  <a:lnTo>
                    <a:pt x="202" y="120"/>
                  </a:lnTo>
                  <a:lnTo>
                    <a:pt x="201" y="120"/>
                  </a:lnTo>
                  <a:lnTo>
                    <a:pt x="201" y="121"/>
                  </a:lnTo>
                  <a:lnTo>
                    <a:pt x="200" y="121"/>
                  </a:lnTo>
                  <a:lnTo>
                    <a:pt x="200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5"/>
                  </a:lnTo>
                  <a:lnTo>
                    <a:pt x="200" y="127"/>
                  </a:lnTo>
                  <a:lnTo>
                    <a:pt x="201" y="128"/>
                  </a:lnTo>
                  <a:lnTo>
                    <a:pt x="201" y="129"/>
                  </a:lnTo>
                  <a:lnTo>
                    <a:pt x="201" y="130"/>
                  </a:lnTo>
                  <a:lnTo>
                    <a:pt x="201" y="131"/>
                  </a:lnTo>
                  <a:lnTo>
                    <a:pt x="200" y="131"/>
                  </a:lnTo>
                  <a:lnTo>
                    <a:pt x="200" y="132"/>
                  </a:lnTo>
                  <a:lnTo>
                    <a:pt x="200" y="133"/>
                  </a:lnTo>
                  <a:lnTo>
                    <a:pt x="199" y="134"/>
                  </a:lnTo>
                  <a:lnTo>
                    <a:pt x="199" y="135"/>
                  </a:lnTo>
                  <a:lnTo>
                    <a:pt x="198" y="136"/>
                  </a:lnTo>
                  <a:lnTo>
                    <a:pt x="198" y="137"/>
                  </a:lnTo>
                  <a:lnTo>
                    <a:pt x="198" y="136"/>
                  </a:lnTo>
                  <a:lnTo>
                    <a:pt x="197" y="135"/>
                  </a:lnTo>
                  <a:lnTo>
                    <a:pt x="197" y="134"/>
                  </a:lnTo>
                  <a:lnTo>
                    <a:pt x="196" y="134"/>
                  </a:lnTo>
                  <a:lnTo>
                    <a:pt x="196" y="133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2" y="130"/>
                  </a:lnTo>
                  <a:lnTo>
                    <a:pt x="191" y="129"/>
                  </a:lnTo>
                  <a:lnTo>
                    <a:pt x="190" y="129"/>
                  </a:lnTo>
                  <a:lnTo>
                    <a:pt x="189" y="129"/>
                  </a:lnTo>
                  <a:lnTo>
                    <a:pt x="189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1" y="127"/>
                  </a:lnTo>
                  <a:lnTo>
                    <a:pt x="192" y="127"/>
                  </a:lnTo>
                  <a:lnTo>
                    <a:pt x="192" y="126"/>
                  </a:lnTo>
                  <a:lnTo>
                    <a:pt x="192" y="125"/>
                  </a:lnTo>
                  <a:lnTo>
                    <a:pt x="193" y="125"/>
                  </a:lnTo>
                  <a:lnTo>
                    <a:pt x="193" y="124"/>
                  </a:lnTo>
                  <a:lnTo>
                    <a:pt x="194" y="124"/>
                  </a:lnTo>
                  <a:lnTo>
                    <a:pt x="194" y="123"/>
                  </a:lnTo>
                  <a:lnTo>
                    <a:pt x="194" y="122"/>
                  </a:lnTo>
                  <a:lnTo>
                    <a:pt x="195" y="122"/>
                  </a:lnTo>
                  <a:lnTo>
                    <a:pt x="194" y="122"/>
                  </a:lnTo>
                  <a:lnTo>
                    <a:pt x="193" y="122"/>
                  </a:lnTo>
                  <a:lnTo>
                    <a:pt x="192" y="122"/>
                  </a:lnTo>
                  <a:lnTo>
                    <a:pt x="191" y="122"/>
                  </a:lnTo>
                  <a:lnTo>
                    <a:pt x="191" y="121"/>
                  </a:lnTo>
                  <a:lnTo>
                    <a:pt x="190" y="121"/>
                  </a:lnTo>
                  <a:lnTo>
                    <a:pt x="190" y="120"/>
                  </a:lnTo>
                  <a:lnTo>
                    <a:pt x="190" y="119"/>
                  </a:lnTo>
                  <a:lnTo>
                    <a:pt x="189" y="119"/>
                  </a:lnTo>
                  <a:lnTo>
                    <a:pt x="189" y="120"/>
                  </a:lnTo>
                  <a:lnTo>
                    <a:pt x="188" y="120"/>
                  </a:lnTo>
                  <a:lnTo>
                    <a:pt x="188" y="121"/>
                  </a:lnTo>
                  <a:lnTo>
                    <a:pt x="187" y="121"/>
                  </a:lnTo>
                  <a:lnTo>
                    <a:pt x="187" y="122"/>
                  </a:lnTo>
                  <a:lnTo>
                    <a:pt x="186" y="122"/>
                  </a:lnTo>
                  <a:lnTo>
                    <a:pt x="185" y="122"/>
                  </a:lnTo>
                  <a:lnTo>
                    <a:pt x="184" y="122"/>
                  </a:lnTo>
                  <a:lnTo>
                    <a:pt x="184" y="121"/>
                  </a:lnTo>
                  <a:lnTo>
                    <a:pt x="184" y="120"/>
                  </a:lnTo>
                  <a:lnTo>
                    <a:pt x="184" y="119"/>
                  </a:lnTo>
                  <a:lnTo>
                    <a:pt x="183" y="119"/>
                  </a:lnTo>
                  <a:lnTo>
                    <a:pt x="183" y="120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82" y="122"/>
                  </a:lnTo>
                  <a:lnTo>
                    <a:pt x="181" y="122"/>
                  </a:lnTo>
                  <a:lnTo>
                    <a:pt x="180" y="122"/>
                  </a:lnTo>
                  <a:lnTo>
                    <a:pt x="179" y="123"/>
                  </a:lnTo>
                  <a:lnTo>
                    <a:pt x="178" y="124"/>
                  </a:lnTo>
                  <a:lnTo>
                    <a:pt x="177" y="124"/>
                  </a:lnTo>
                  <a:lnTo>
                    <a:pt x="176" y="124"/>
                  </a:lnTo>
                  <a:lnTo>
                    <a:pt x="176" y="125"/>
                  </a:lnTo>
                  <a:lnTo>
                    <a:pt x="175" y="125"/>
                  </a:lnTo>
                  <a:lnTo>
                    <a:pt x="174" y="126"/>
                  </a:lnTo>
                  <a:lnTo>
                    <a:pt x="173" y="126"/>
                  </a:lnTo>
                  <a:lnTo>
                    <a:pt x="173" y="127"/>
                  </a:lnTo>
                  <a:lnTo>
                    <a:pt x="172" y="127"/>
                  </a:lnTo>
                  <a:lnTo>
                    <a:pt x="171" y="1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8A914373-0DEC-4D68-1078-CB451520E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950" y="3040063"/>
              <a:ext cx="846138" cy="500062"/>
            </a:xfrm>
            <a:custGeom>
              <a:avLst/>
              <a:gdLst>
                <a:gd name="T0" fmla="*/ 97 w 533"/>
                <a:gd name="T1" fmla="*/ 44 h 315"/>
                <a:gd name="T2" fmla="*/ 106 w 533"/>
                <a:gd name="T3" fmla="*/ 55 h 315"/>
                <a:gd name="T4" fmla="*/ 117 w 533"/>
                <a:gd name="T5" fmla="*/ 67 h 315"/>
                <a:gd name="T6" fmla="*/ 126 w 533"/>
                <a:gd name="T7" fmla="*/ 72 h 315"/>
                <a:gd name="T8" fmla="*/ 135 w 533"/>
                <a:gd name="T9" fmla="*/ 82 h 315"/>
                <a:gd name="T10" fmla="*/ 138 w 533"/>
                <a:gd name="T11" fmla="*/ 94 h 315"/>
                <a:gd name="T12" fmla="*/ 142 w 533"/>
                <a:gd name="T13" fmla="*/ 104 h 315"/>
                <a:gd name="T14" fmla="*/ 147 w 533"/>
                <a:gd name="T15" fmla="*/ 110 h 315"/>
                <a:gd name="T16" fmla="*/ 160 w 533"/>
                <a:gd name="T17" fmla="*/ 119 h 315"/>
                <a:gd name="T18" fmla="*/ 157 w 533"/>
                <a:gd name="T19" fmla="*/ 126 h 315"/>
                <a:gd name="T20" fmla="*/ 158 w 533"/>
                <a:gd name="T21" fmla="*/ 136 h 315"/>
                <a:gd name="T22" fmla="*/ 182 w 533"/>
                <a:gd name="T23" fmla="*/ 121 h 315"/>
                <a:gd name="T24" fmla="*/ 206 w 533"/>
                <a:gd name="T25" fmla="*/ 108 h 315"/>
                <a:gd name="T26" fmla="*/ 233 w 533"/>
                <a:gd name="T27" fmla="*/ 92 h 315"/>
                <a:gd name="T28" fmla="*/ 257 w 533"/>
                <a:gd name="T29" fmla="*/ 78 h 315"/>
                <a:gd name="T30" fmla="*/ 278 w 533"/>
                <a:gd name="T31" fmla="*/ 66 h 315"/>
                <a:gd name="T32" fmla="*/ 315 w 533"/>
                <a:gd name="T33" fmla="*/ 45 h 315"/>
                <a:gd name="T34" fmla="*/ 355 w 533"/>
                <a:gd name="T35" fmla="*/ 22 h 315"/>
                <a:gd name="T36" fmla="*/ 404 w 533"/>
                <a:gd name="T37" fmla="*/ 3 h 315"/>
                <a:gd name="T38" fmla="*/ 449 w 533"/>
                <a:gd name="T39" fmla="*/ 8 h 315"/>
                <a:gd name="T40" fmla="*/ 467 w 533"/>
                <a:gd name="T41" fmla="*/ 30 h 315"/>
                <a:gd name="T42" fmla="*/ 506 w 533"/>
                <a:gd name="T43" fmla="*/ 47 h 315"/>
                <a:gd name="T44" fmla="*/ 516 w 533"/>
                <a:gd name="T45" fmla="*/ 91 h 315"/>
                <a:gd name="T46" fmla="*/ 524 w 533"/>
                <a:gd name="T47" fmla="*/ 107 h 315"/>
                <a:gd name="T48" fmla="*/ 520 w 533"/>
                <a:gd name="T49" fmla="*/ 130 h 315"/>
                <a:gd name="T50" fmla="*/ 508 w 533"/>
                <a:gd name="T51" fmla="*/ 133 h 315"/>
                <a:gd name="T52" fmla="*/ 505 w 533"/>
                <a:gd name="T53" fmla="*/ 149 h 315"/>
                <a:gd name="T54" fmla="*/ 500 w 533"/>
                <a:gd name="T55" fmla="*/ 164 h 315"/>
                <a:gd name="T56" fmla="*/ 494 w 533"/>
                <a:gd name="T57" fmla="*/ 180 h 315"/>
                <a:gd name="T58" fmla="*/ 489 w 533"/>
                <a:gd name="T59" fmla="*/ 193 h 315"/>
                <a:gd name="T60" fmla="*/ 486 w 533"/>
                <a:gd name="T61" fmla="*/ 197 h 315"/>
                <a:gd name="T62" fmla="*/ 493 w 533"/>
                <a:gd name="T63" fmla="*/ 205 h 315"/>
                <a:gd name="T64" fmla="*/ 479 w 533"/>
                <a:gd name="T65" fmla="*/ 230 h 315"/>
                <a:gd name="T66" fmla="*/ 453 w 533"/>
                <a:gd name="T67" fmla="*/ 251 h 315"/>
                <a:gd name="T68" fmla="*/ 417 w 533"/>
                <a:gd name="T69" fmla="*/ 269 h 315"/>
                <a:gd name="T70" fmla="*/ 371 w 533"/>
                <a:gd name="T71" fmla="*/ 275 h 315"/>
                <a:gd name="T72" fmla="*/ 352 w 533"/>
                <a:gd name="T73" fmla="*/ 234 h 315"/>
                <a:gd name="T74" fmla="*/ 335 w 533"/>
                <a:gd name="T75" fmla="*/ 198 h 315"/>
                <a:gd name="T76" fmla="*/ 317 w 533"/>
                <a:gd name="T77" fmla="*/ 157 h 315"/>
                <a:gd name="T78" fmla="*/ 279 w 533"/>
                <a:gd name="T79" fmla="*/ 154 h 315"/>
                <a:gd name="T80" fmla="*/ 246 w 533"/>
                <a:gd name="T81" fmla="*/ 188 h 315"/>
                <a:gd name="T82" fmla="*/ 233 w 533"/>
                <a:gd name="T83" fmla="*/ 218 h 315"/>
                <a:gd name="T84" fmla="*/ 218 w 533"/>
                <a:gd name="T85" fmla="*/ 247 h 315"/>
                <a:gd name="T86" fmla="*/ 240 w 533"/>
                <a:gd name="T87" fmla="*/ 283 h 315"/>
                <a:gd name="T88" fmla="*/ 229 w 533"/>
                <a:gd name="T89" fmla="*/ 312 h 315"/>
                <a:gd name="T90" fmla="*/ 220 w 533"/>
                <a:gd name="T91" fmla="*/ 309 h 315"/>
                <a:gd name="T92" fmla="*/ 184 w 533"/>
                <a:gd name="T93" fmla="*/ 308 h 315"/>
                <a:gd name="T94" fmla="*/ 134 w 533"/>
                <a:gd name="T95" fmla="*/ 307 h 315"/>
                <a:gd name="T96" fmla="*/ 109 w 533"/>
                <a:gd name="T97" fmla="*/ 291 h 315"/>
                <a:gd name="T98" fmla="*/ 109 w 533"/>
                <a:gd name="T99" fmla="*/ 259 h 315"/>
                <a:gd name="T100" fmla="*/ 110 w 533"/>
                <a:gd name="T101" fmla="*/ 222 h 315"/>
                <a:gd name="T102" fmla="*/ 69 w 533"/>
                <a:gd name="T103" fmla="*/ 220 h 315"/>
                <a:gd name="T104" fmla="*/ 34 w 533"/>
                <a:gd name="T105" fmla="*/ 220 h 315"/>
                <a:gd name="T106" fmla="*/ 4 w 533"/>
                <a:gd name="T107" fmla="*/ 197 h 315"/>
                <a:gd name="T108" fmla="*/ 9 w 533"/>
                <a:gd name="T109" fmla="*/ 160 h 315"/>
                <a:gd name="T110" fmla="*/ 11 w 533"/>
                <a:gd name="T111" fmla="*/ 134 h 315"/>
                <a:gd name="T112" fmla="*/ 26 w 533"/>
                <a:gd name="T113" fmla="*/ 128 h 315"/>
                <a:gd name="T114" fmla="*/ 40 w 533"/>
                <a:gd name="T115" fmla="*/ 109 h 315"/>
                <a:gd name="T116" fmla="*/ 54 w 533"/>
                <a:gd name="T117" fmla="*/ 101 h 315"/>
                <a:gd name="T118" fmla="*/ 60 w 533"/>
                <a:gd name="T119" fmla="*/ 83 h 315"/>
                <a:gd name="T120" fmla="*/ 64 w 533"/>
                <a:gd name="T121" fmla="*/ 5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3" h="315">
                  <a:moveTo>
                    <a:pt x="82" y="52"/>
                  </a:moveTo>
                  <a:lnTo>
                    <a:pt x="83" y="52"/>
                  </a:lnTo>
                  <a:lnTo>
                    <a:pt x="84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6" y="52"/>
                  </a:lnTo>
                  <a:lnTo>
                    <a:pt x="87" y="52"/>
                  </a:lnTo>
                  <a:lnTo>
                    <a:pt x="88" y="52"/>
                  </a:lnTo>
                  <a:lnTo>
                    <a:pt x="89" y="52"/>
                  </a:lnTo>
                  <a:lnTo>
                    <a:pt x="90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4" y="45"/>
                  </a:lnTo>
                  <a:lnTo>
                    <a:pt x="95" y="45"/>
                  </a:lnTo>
                  <a:lnTo>
                    <a:pt x="96" y="44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99" y="43"/>
                  </a:lnTo>
                  <a:lnTo>
                    <a:pt x="99" y="44"/>
                  </a:lnTo>
                  <a:lnTo>
                    <a:pt x="99" y="45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1" y="44"/>
                  </a:lnTo>
                  <a:lnTo>
                    <a:pt x="102" y="44"/>
                  </a:lnTo>
                  <a:lnTo>
                    <a:pt x="102" y="45"/>
                  </a:lnTo>
                  <a:lnTo>
                    <a:pt x="102" y="46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2" y="51"/>
                  </a:lnTo>
                  <a:lnTo>
                    <a:pt x="102" y="52"/>
                  </a:lnTo>
                  <a:lnTo>
                    <a:pt x="103" y="52"/>
                  </a:lnTo>
                  <a:lnTo>
                    <a:pt x="104" y="52"/>
                  </a:lnTo>
                  <a:lnTo>
                    <a:pt x="105" y="52"/>
                  </a:lnTo>
                  <a:lnTo>
                    <a:pt x="106" y="52"/>
                  </a:lnTo>
                  <a:lnTo>
                    <a:pt x="106" y="53"/>
                  </a:lnTo>
                  <a:lnTo>
                    <a:pt x="106" y="54"/>
                  </a:lnTo>
                  <a:lnTo>
                    <a:pt x="106" y="55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60"/>
                  </a:lnTo>
                  <a:lnTo>
                    <a:pt x="106" y="61"/>
                  </a:lnTo>
                  <a:lnTo>
                    <a:pt x="106" y="62"/>
                  </a:lnTo>
                  <a:lnTo>
                    <a:pt x="106" y="63"/>
                  </a:lnTo>
                  <a:lnTo>
                    <a:pt x="106" y="64"/>
                  </a:lnTo>
                  <a:lnTo>
                    <a:pt x="108" y="64"/>
                  </a:lnTo>
                  <a:lnTo>
                    <a:pt x="109" y="64"/>
                  </a:lnTo>
                  <a:lnTo>
                    <a:pt x="110" y="64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3"/>
                  </a:lnTo>
                  <a:lnTo>
                    <a:pt x="113" y="63"/>
                  </a:lnTo>
                  <a:lnTo>
                    <a:pt x="114" y="64"/>
                  </a:lnTo>
                  <a:lnTo>
                    <a:pt x="115" y="64"/>
                  </a:lnTo>
                  <a:lnTo>
                    <a:pt x="116" y="64"/>
                  </a:lnTo>
                  <a:lnTo>
                    <a:pt x="116" y="65"/>
                  </a:lnTo>
                  <a:lnTo>
                    <a:pt x="117" y="65"/>
                  </a:lnTo>
                  <a:lnTo>
                    <a:pt x="117" y="66"/>
                  </a:lnTo>
                  <a:lnTo>
                    <a:pt x="117" y="67"/>
                  </a:lnTo>
                  <a:lnTo>
                    <a:pt x="118" y="67"/>
                  </a:lnTo>
                  <a:lnTo>
                    <a:pt x="118" y="68"/>
                  </a:lnTo>
                  <a:lnTo>
                    <a:pt x="118" y="70"/>
                  </a:lnTo>
                  <a:lnTo>
                    <a:pt x="117" y="71"/>
                  </a:lnTo>
                  <a:lnTo>
                    <a:pt x="117" y="72"/>
                  </a:lnTo>
                  <a:lnTo>
                    <a:pt x="117" y="73"/>
                  </a:lnTo>
                  <a:lnTo>
                    <a:pt x="117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20" y="74"/>
                  </a:lnTo>
                  <a:lnTo>
                    <a:pt x="120" y="73"/>
                  </a:lnTo>
                  <a:lnTo>
                    <a:pt x="120" y="74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1" y="74"/>
                  </a:lnTo>
                  <a:lnTo>
                    <a:pt x="122" y="74"/>
                  </a:lnTo>
                  <a:lnTo>
                    <a:pt x="121" y="74"/>
                  </a:lnTo>
                  <a:lnTo>
                    <a:pt x="122" y="74"/>
                  </a:lnTo>
                  <a:lnTo>
                    <a:pt x="122" y="73"/>
                  </a:lnTo>
                  <a:lnTo>
                    <a:pt x="123" y="73"/>
                  </a:lnTo>
                  <a:lnTo>
                    <a:pt x="124" y="73"/>
                  </a:lnTo>
                  <a:lnTo>
                    <a:pt x="124" y="72"/>
                  </a:lnTo>
                  <a:lnTo>
                    <a:pt x="125" y="72"/>
                  </a:lnTo>
                  <a:lnTo>
                    <a:pt x="126" y="72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8" y="73"/>
                  </a:lnTo>
                  <a:lnTo>
                    <a:pt x="129" y="73"/>
                  </a:lnTo>
                  <a:lnTo>
                    <a:pt x="129" y="72"/>
                  </a:lnTo>
                  <a:lnTo>
                    <a:pt x="130" y="72"/>
                  </a:lnTo>
                  <a:lnTo>
                    <a:pt x="131" y="72"/>
                  </a:lnTo>
                  <a:lnTo>
                    <a:pt x="132" y="72"/>
                  </a:lnTo>
                  <a:lnTo>
                    <a:pt x="132" y="73"/>
                  </a:lnTo>
                  <a:lnTo>
                    <a:pt x="133" y="73"/>
                  </a:lnTo>
                  <a:lnTo>
                    <a:pt x="133" y="73"/>
                  </a:lnTo>
                  <a:lnTo>
                    <a:pt x="133" y="74"/>
                  </a:lnTo>
                  <a:lnTo>
                    <a:pt x="134" y="74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4" y="78"/>
                  </a:lnTo>
                  <a:lnTo>
                    <a:pt x="134" y="79"/>
                  </a:lnTo>
                  <a:lnTo>
                    <a:pt x="134" y="80"/>
                  </a:lnTo>
                  <a:lnTo>
                    <a:pt x="135" y="80"/>
                  </a:lnTo>
                  <a:lnTo>
                    <a:pt x="135" y="81"/>
                  </a:lnTo>
                  <a:lnTo>
                    <a:pt x="134" y="81"/>
                  </a:lnTo>
                  <a:lnTo>
                    <a:pt x="134" y="82"/>
                  </a:lnTo>
                  <a:lnTo>
                    <a:pt x="135" y="82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5" y="83"/>
                  </a:lnTo>
                  <a:lnTo>
                    <a:pt x="135" y="84"/>
                  </a:lnTo>
                  <a:lnTo>
                    <a:pt x="136" y="84"/>
                  </a:lnTo>
                  <a:lnTo>
                    <a:pt x="136" y="83"/>
                  </a:lnTo>
                  <a:lnTo>
                    <a:pt x="137" y="83"/>
                  </a:lnTo>
                  <a:lnTo>
                    <a:pt x="137" y="84"/>
                  </a:lnTo>
                  <a:lnTo>
                    <a:pt x="138" y="84"/>
                  </a:lnTo>
                  <a:lnTo>
                    <a:pt x="138" y="83"/>
                  </a:lnTo>
                  <a:lnTo>
                    <a:pt x="138" y="84"/>
                  </a:lnTo>
                  <a:lnTo>
                    <a:pt x="138" y="85"/>
                  </a:lnTo>
                  <a:lnTo>
                    <a:pt x="138" y="86"/>
                  </a:lnTo>
                  <a:lnTo>
                    <a:pt x="137" y="86"/>
                  </a:lnTo>
                  <a:lnTo>
                    <a:pt x="137" y="87"/>
                  </a:lnTo>
                  <a:lnTo>
                    <a:pt x="138" y="88"/>
                  </a:lnTo>
                  <a:lnTo>
                    <a:pt x="139" y="88"/>
                  </a:lnTo>
                  <a:lnTo>
                    <a:pt x="139" y="89"/>
                  </a:lnTo>
                  <a:lnTo>
                    <a:pt x="139" y="90"/>
                  </a:lnTo>
                  <a:lnTo>
                    <a:pt x="139" y="91"/>
                  </a:lnTo>
                  <a:lnTo>
                    <a:pt x="138" y="91"/>
                  </a:lnTo>
                  <a:lnTo>
                    <a:pt x="138" y="92"/>
                  </a:lnTo>
                  <a:lnTo>
                    <a:pt x="138" y="93"/>
                  </a:lnTo>
                  <a:lnTo>
                    <a:pt x="138" y="94"/>
                  </a:lnTo>
                  <a:lnTo>
                    <a:pt x="139" y="94"/>
                  </a:lnTo>
                  <a:lnTo>
                    <a:pt x="139" y="95"/>
                  </a:lnTo>
                  <a:lnTo>
                    <a:pt x="140" y="95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40" y="98"/>
                  </a:lnTo>
                  <a:lnTo>
                    <a:pt x="139" y="98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8" y="100"/>
                  </a:lnTo>
                  <a:lnTo>
                    <a:pt x="139" y="100"/>
                  </a:lnTo>
                  <a:lnTo>
                    <a:pt x="139" y="101"/>
                  </a:lnTo>
                  <a:lnTo>
                    <a:pt x="140" y="100"/>
                  </a:lnTo>
                  <a:lnTo>
                    <a:pt x="140" y="101"/>
                  </a:lnTo>
                  <a:lnTo>
                    <a:pt x="141" y="100"/>
                  </a:lnTo>
                  <a:lnTo>
                    <a:pt x="141" y="101"/>
                  </a:lnTo>
                  <a:lnTo>
                    <a:pt x="140" y="101"/>
                  </a:lnTo>
                  <a:lnTo>
                    <a:pt x="140" y="102"/>
                  </a:lnTo>
                  <a:lnTo>
                    <a:pt x="140" y="103"/>
                  </a:lnTo>
                  <a:lnTo>
                    <a:pt x="141" y="103"/>
                  </a:lnTo>
                  <a:lnTo>
                    <a:pt x="140" y="103"/>
                  </a:lnTo>
                  <a:lnTo>
                    <a:pt x="140" y="104"/>
                  </a:lnTo>
                  <a:lnTo>
                    <a:pt x="141" y="104"/>
                  </a:lnTo>
                  <a:lnTo>
                    <a:pt x="142" y="104"/>
                  </a:lnTo>
                  <a:lnTo>
                    <a:pt x="142" y="103"/>
                  </a:lnTo>
                  <a:lnTo>
                    <a:pt x="142" y="104"/>
                  </a:lnTo>
                  <a:lnTo>
                    <a:pt x="143" y="104"/>
                  </a:lnTo>
                  <a:lnTo>
                    <a:pt x="143" y="105"/>
                  </a:lnTo>
                  <a:lnTo>
                    <a:pt x="143" y="106"/>
                  </a:lnTo>
                  <a:lnTo>
                    <a:pt x="143" y="107"/>
                  </a:lnTo>
                  <a:lnTo>
                    <a:pt x="144" y="107"/>
                  </a:lnTo>
                  <a:lnTo>
                    <a:pt x="144" y="106"/>
                  </a:lnTo>
                  <a:lnTo>
                    <a:pt x="145" y="106"/>
                  </a:lnTo>
                  <a:lnTo>
                    <a:pt x="145" y="107"/>
                  </a:lnTo>
                  <a:lnTo>
                    <a:pt x="146" y="107"/>
                  </a:lnTo>
                  <a:lnTo>
                    <a:pt x="146" y="108"/>
                  </a:lnTo>
                  <a:lnTo>
                    <a:pt x="147" y="108"/>
                  </a:lnTo>
                  <a:lnTo>
                    <a:pt x="147" y="108"/>
                  </a:lnTo>
                  <a:lnTo>
                    <a:pt x="146" y="108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6" y="110"/>
                  </a:lnTo>
                  <a:lnTo>
                    <a:pt x="146" y="111"/>
                  </a:lnTo>
                  <a:lnTo>
                    <a:pt x="147" y="110"/>
                  </a:lnTo>
                  <a:lnTo>
                    <a:pt x="147" y="109"/>
                  </a:lnTo>
                  <a:lnTo>
                    <a:pt x="147" y="110"/>
                  </a:lnTo>
                  <a:lnTo>
                    <a:pt x="147" y="111"/>
                  </a:lnTo>
                  <a:lnTo>
                    <a:pt x="147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0" y="112"/>
                  </a:lnTo>
                  <a:lnTo>
                    <a:pt x="150" y="113"/>
                  </a:lnTo>
                  <a:lnTo>
                    <a:pt x="149" y="113"/>
                  </a:lnTo>
                  <a:lnTo>
                    <a:pt x="149" y="114"/>
                  </a:lnTo>
                  <a:lnTo>
                    <a:pt x="150" y="114"/>
                  </a:lnTo>
                  <a:lnTo>
                    <a:pt x="151" y="114"/>
                  </a:lnTo>
                  <a:lnTo>
                    <a:pt x="151" y="115"/>
                  </a:lnTo>
                  <a:lnTo>
                    <a:pt x="152" y="115"/>
                  </a:lnTo>
                  <a:lnTo>
                    <a:pt x="152" y="116"/>
                  </a:lnTo>
                  <a:lnTo>
                    <a:pt x="153" y="116"/>
                  </a:lnTo>
                  <a:lnTo>
                    <a:pt x="154" y="116"/>
                  </a:lnTo>
                  <a:lnTo>
                    <a:pt x="155" y="116"/>
                  </a:lnTo>
                  <a:lnTo>
                    <a:pt x="155" y="117"/>
                  </a:lnTo>
                  <a:lnTo>
                    <a:pt x="156" y="117"/>
                  </a:lnTo>
                  <a:lnTo>
                    <a:pt x="157" y="117"/>
                  </a:lnTo>
                  <a:lnTo>
                    <a:pt x="158" y="117"/>
                  </a:lnTo>
                  <a:lnTo>
                    <a:pt x="159" y="117"/>
                  </a:lnTo>
                  <a:lnTo>
                    <a:pt x="159" y="118"/>
                  </a:lnTo>
                  <a:lnTo>
                    <a:pt x="159" y="119"/>
                  </a:lnTo>
                  <a:lnTo>
                    <a:pt x="160" y="119"/>
                  </a:lnTo>
                  <a:lnTo>
                    <a:pt x="161" y="119"/>
                  </a:lnTo>
                  <a:lnTo>
                    <a:pt x="161" y="120"/>
                  </a:lnTo>
                  <a:lnTo>
                    <a:pt x="160" y="120"/>
                  </a:lnTo>
                  <a:lnTo>
                    <a:pt x="159" y="120"/>
                  </a:lnTo>
                  <a:lnTo>
                    <a:pt x="159" y="121"/>
                  </a:lnTo>
                  <a:lnTo>
                    <a:pt x="158" y="121"/>
                  </a:lnTo>
                  <a:lnTo>
                    <a:pt x="158" y="120"/>
                  </a:lnTo>
                  <a:lnTo>
                    <a:pt x="157" y="120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6" y="122"/>
                  </a:lnTo>
                  <a:lnTo>
                    <a:pt x="157" y="122"/>
                  </a:lnTo>
                  <a:lnTo>
                    <a:pt x="158" y="122"/>
                  </a:lnTo>
                  <a:lnTo>
                    <a:pt x="159" y="122"/>
                  </a:lnTo>
                  <a:lnTo>
                    <a:pt x="159" y="123"/>
                  </a:lnTo>
                  <a:lnTo>
                    <a:pt x="158" y="123"/>
                  </a:lnTo>
                  <a:lnTo>
                    <a:pt x="158" y="124"/>
                  </a:lnTo>
                  <a:lnTo>
                    <a:pt x="159" y="124"/>
                  </a:lnTo>
                  <a:lnTo>
                    <a:pt x="159" y="123"/>
                  </a:lnTo>
                  <a:lnTo>
                    <a:pt x="160" y="123"/>
                  </a:lnTo>
                  <a:lnTo>
                    <a:pt x="160" y="124"/>
                  </a:lnTo>
                  <a:lnTo>
                    <a:pt x="159" y="125"/>
                  </a:lnTo>
                  <a:lnTo>
                    <a:pt x="158" y="125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8" y="127"/>
                  </a:lnTo>
                  <a:lnTo>
                    <a:pt x="158" y="126"/>
                  </a:lnTo>
                  <a:lnTo>
                    <a:pt x="158" y="127"/>
                  </a:lnTo>
                  <a:lnTo>
                    <a:pt x="158" y="128"/>
                  </a:lnTo>
                  <a:lnTo>
                    <a:pt x="159" y="128"/>
                  </a:lnTo>
                  <a:lnTo>
                    <a:pt x="159" y="129"/>
                  </a:lnTo>
                  <a:lnTo>
                    <a:pt x="158" y="129"/>
                  </a:lnTo>
                  <a:lnTo>
                    <a:pt x="158" y="130"/>
                  </a:lnTo>
                  <a:lnTo>
                    <a:pt x="158" y="131"/>
                  </a:lnTo>
                  <a:lnTo>
                    <a:pt x="158" y="132"/>
                  </a:lnTo>
                  <a:lnTo>
                    <a:pt x="159" y="132"/>
                  </a:lnTo>
                  <a:lnTo>
                    <a:pt x="160" y="132"/>
                  </a:lnTo>
                  <a:lnTo>
                    <a:pt x="160" y="133"/>
                  </a:lnTo>
                  <a:lnTo>
                    <a:pt x="160" y="134"/>
                  </a:lnTo>
                  <a:lnTo>
                    <a:pt x="159" y="135"/>
                  </a:lnTo>
                  <a:lnTo>
                    <a:pt x="158" y="135"/>
                  </a:lnTo>
                  <a:lnTo>
                    <a:pt x="158" y="134"/>
                  </a:lnTo>
                  <a:lnTo>
                    <a:pt x="158" y="135"/>
                  </a:lnTo>
                  <a:lnTo>
                    <a:pt x="157" y="136"/>
                  </a:lnTo>
                  <a:lnTo>
                    <a:pt x="156" y="136"/>
                  </a:lnTo>
                  <a:lnTo>
                    <a:pt x="157" y="137"/>
                  </a:lnTo>
                  <a:lnTo>
                    <a:pt x="157" y="136"/>
                  </a:lnTo>
                  <a:lnTo>
                    <a:pt x="158" y="136"/>
                  </a:lnTo>
                  <a:lnTo>
                    <a:pt x="159" y="135"/>
                  </a:lnTo>
                  <a:lnTo>
                    <a:pt x="161" y="134"/>
                  </a:lnTo>
                  <a:lnTo>
                    <a:pt x="162" y="134"/>
                  </a:lnTo>
                  <a:lnTo>
                    <a:pt x="162" y="133"/>
                  </a:lnTo>
                  <a:lnTo>
                    <a:pt x="163" y="133"/>
                  </a:lnTo>
                  <a:lnTo>
                    <a:pt x="165" y="132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0"/>
                  </a:lnTo>
                  <a:lnTo>
                    <a:pt x="168" y="130"/>
                  </a:lnTo>
                  <a:lnTo>
                    <a:pt x="169" y="130"/>
                  </a:lnTo>
                  <a:lnTo>
                    <a:pt x="169" y="129"/>
                  </a:lnTo>
                  <a:lnTo>
                    <a:pt x="170" y="129"/>
                  </a:lnTo>
                  <a:lnTo>
                    <a:pt x="171" y="128"/>
                  </a:lnTo>
                  <a:lnTo>
                    <a:pt x="172" y="128"/>
                  </a:lnTo>
                  <a:lnTo>
                    <a:pt x="173" y="127"/>
                  </a:lnTo>
                  <a:lnTo>
                    <a:pt x="174" y="126"/>
                  </a:lnTo>
                  <a:lnTo>
                    <a:pt x="175" y="126"/>
                  </a:lnTo>
                  <a:lnTo>
                    <a:pt x="177" y="125"/>
                  </a:lnTo>
                  <a:lnTo>
                    <a:pt x="178" y="124"/>
                  </a:lnTo>
                  <a:lnTo>
                    <a:pt x="179" y="123"/>
                  </a:lnTo>
                  <a:lnTo>
                    <a:pt x="180" y="123"/>
                  </a:lnTo>
                  <a:lnTo>
                    <a:pt x="181" y="122"/>
                  </a:lnTo>
                  <a:lnTo>
                    <a:pt x="182" y="121"/>
                  </a:lnTo>
                  <a:lnTo>
                    <a:pt x="183" y="121"/>
                  </a:lnTo>
                  <a:lnTo>
                    <a:pt x="184" y="120"/>
                  </a:lnTo>
                  <a:lnTo>
                    <a:pt x="185" y="120"/>
                  </a:lnTo>
                  <a:lnTo>
                    <a:pt x="186" y="119"/>
                  </a:lnTo>
                  <a:lnTo>
                    <a:pt x="187" y="119"/>
                  </a:lnTo>
                  <a:lnTo>
                    <a:pt x="192" y="116"/>
                  </a:lnTo>
                  <a:lnTo>
                    <a:pt x="194" y="115"/>
                  </a:lnTo>
                  <a:lnTo>
                    <a:pt x="194" y="114"/>
                  </a:lnTo>
                  <a:lnTo>
                    <a:pt x="195" y="114"/>
                  </a:lnTo>
                  <a:lnTo>
                    <a:pt x="195" y="113"/>
                  </a:lnTo>
                  <a:lnTo>
                    <a:pt x="194" y="112"/>
                  </a:lnTo>
                  <a:lnTo>
                    <a:pt x="194" y="111"/>
                  </a:lnTo>
                  <a:lnTo>
                    <a:pt x="194" y="110"/>
                  </a:lnTo>
                  <a:lnTo>
                    <a:pt x="195" y="110"/>
                  </a:lnTo>
                  <a:lnTo>
                    <a:pt x="196" y="109"/>
                  </a:lnTo>
                  <a:lnTo>
                    <a:pt x="197" y="109"/>
                  </a:lnTo>
                  <a:lnTo>
                    <a:pt x="198" y="109"/>
                  </a:lnTo>
                  <a:lnTo>
                    <a:pt x="199" y="111"/>
                  </a:lnTo>
                  <a:lnTo>
                    <a:pt x="200" y="111"/>
                  </a:lnTo>
                  <a:lnTo>
                    <a:pt x="202" y="110"/>
                  </a:lnTo>
                  <a:lnTo>
                    <a:pt x="203" y="109"/>
                  </a:lnTo>
                  <a:lnTo>
                    <a:pt x="204" y="108"/>
                  </a:lnTo>
                  <a:lnTo>
                    <a:pt x="205" y="108"/>
                  </a:lnTo>
                  <a:lnTo>
                    <a:pt x="206" y="108"/>
                  </a:lnTo>
                  <a:lnTo>
                    <a:pt x="207" y="108"/>
                  </a:lnTo>
                  <a:lnTo>
                    <a:pt x="208" y="107"/>
                  </a:lnTo>
                  <a:lnTo>
                    <a:pt x="210" y="106"/>
                  </a:lnTo>
                  <a:lnTo>
                    <a:pt x="211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4"/>
                  </a:lnTo>
                  <a:lnTo>
                    <a:pt x="218" y="102"/>
                  </a:lnTo>
                  <a:lnTo>
                    <a:pt x="218" y="101"/>
                  </a:lnTo>
                  <a:lnTo>
                    <a:pt x="219" y="101"/>
                  </a:lnTo>
                  <a:lnTo>
                    <a:pt x="220" y="101"/>
                  </a:lnTo>
                  <a:lnTo>
                    <a:pt x="221" y="100"/>
                  </a:lnTo>
                  <a:lnTo>
                    <a:pt x="221" y="99"/>
                  </a:lnTo>
                  <a:lnTo>
                    <a:pt x="222" y="99"/>
                  </a:lnTo>
                  <a:lnTo>
                    <a:pt x="223" y="99"/>
                  </a:lnTo>
                  <a:lnTo>
                    <a:pt x="223" y="98"/>
                  </a:lnTo>
                  <a:lnTo>
                    <a:pt x="224" y="98"/>
                  </a:lnTo>
                  <a:lnTo>
                    <a:pt x="226" y="97"/>
                  </a:lnTo>
                  <a:lnTo>
                    <a:pt x="227" y="96"/>
                  </a:lnTo>
                  <a:lnTo>
                    <a:pt x="228" y="96"/>
                  </a:lnTo>
                  <a:lnTo>
                    <a:pt x="228" y="95"/>
                  </a:lnTo>
                  <a:lnTo>
                    <a:pt x="229" y="95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1"/>
                  </a:lnTo>
                  <a:lnTo>
                    <a:pt x="236" y="91"/>
                  </a:lnTo>
                  <a:lnTo>
                    <a:pt x="236" y="90"/>
                  </a:lnTo>
                  <a:lnTo>
                    <a:pt x="238" y="89"/>
                  </a:lnTo>
                  <a:lnTo>
                    <a:pt x="239" y="89"/>
                  </a:lnTo>
                  <a:lnTo>
                    <a:pt x="241" y="88"/>
                  </a:lnTo>
                  <a:lnTo>
                    <a:pt x="242" y="87"/>
                  </a:lnTo>
                  <a:lnTo>
                    <a:pt x="243" y="86"/>
                  </a:lnTo>
                  <a:lnTo>
                    <a:pt x="244" y="86"/>
                  </a:lnTo>
                  <a:lnTo>
                    <a:pt x="245" y="85"/>
                  </a:lnTo>
                  <a:lnTo>
                    <a:pt x="246" y="84"/>
                  </a:lnTo>
                  <a:lnTo>
                    <a:pt x="247" y="84"/>
                  </a:lnTo>
                  <a:lnTo>
                    <a:pt x="248" y="84"/>
                  </a:lnTo>
                  <a:lnTo>
                    <a:pt x="248" y="83"/>
                  </a:lnTo>
                  <a:lnTo>
                    <a:pt x="249" y="83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2" y="81"/>
                  </a:lnTo>
                  <a:lnTo>
                    <a:pt x="254" y="80"/>
                  </a:lnTo>
                  <a:lnTo>
                    <a:pt x="255" y="80"/>
                  </a:lnTo>
                  <a:lnTo>
                    <a:pt x="255" y="79"/>
                  </a:lnTo>
                  <a:lnTo>
                    <a:pt x="256" y="79"/>
                  </a:lnTo>
                  <a:lnTo>
                    <a:pt x="257" y="79"/>
                  </a:lnTo>
                  <a:lnTo>
                    <a:pt x="257" y="78"/>
                  </a:lnTo>
                  <a:lnTo>
                    <a:pt x="258" y="78"/>
                  </a:lnTo>
                  <a:lnTo>
                    <a:pt x="259" y="78"/>
                  </a:lnTo>
                  <a:lnTo>
                    <a:pt x="259" y="77"/>
                  </a:lnTo>
                  <a:lnTo>
                    <a:pt x="261" y="76"/>
                  </a:lnTo>
                  <a:lnTo>
                    <a:pt x="262" y="76"/>
                  </a:lnTo>
                  <a:lnTo>
                    <a:pt x="263" y="75"/>
                  </a:lnTo>
                  <a:lnTo>
                    <a:pt x="264" y="75"/>
                  </a:lnTo>
                  <a:lnTo>
                    <a:pt x="265" y="74"/>
                  </a:lnTo>
                  <a:lnTo>
                    <a:pt x="266" y="74"/>
                  </a:lnTo>
                  <a:lnTo>
                    <a:pt x="267" y="73"/>
                  </a:lnTo>
                  <a:lnTo>
                    <a:pt x="268" y="72"/>
                  </a:lnTo>
                  <a:lnTo>
                    <a:pt x="270" y="71"/>
                  </a:lnTo>
                  <a:lnTo>
                    <a:pt x="271" y="71"/>
                  </a:lnTo>
                  <a:lnTo>
                    <a:pt x="271" y="70"/>
                  </a:lnTo>
                  <a:lnTo>
                    <a:pt x="272" y="70"/>
                  </a:lnTo>
                  <a:lnTo>
                    <a:pt x="273" y="70"/>
                  </a:lnTo>
                  <a:lnTo>
                    <a:pt x="273" y="69"/>
                  </a:lnTo>
                  <a:lnTo>
                    <a:pt x="274" y="69"/>
                  </a:lnTo>
                  <a:lnTo>
                    <a:pt x="275" y="68"/>
                  </a:lnTo>
                  <a:lnTo>
                    <a:pt x="276" y="68"/>
                  </a:lnTo>
                  <a:lnTo>
                    <a:pt x="276" y="67"/>
                  </a:lnTo>
                  <a:lnTo>
                    <a:pt x="277" y="67"/>
                  </a:lnTo>
                  <a:lnTo>
                    <a:pt x="277" y="66"/>
                  </a:lnTo>
                  <a:lnTo>
                    <a:pt x="278" y="66"/>
                  </a:lnTo>
                  <a:lnTo>
                    <a:pt x="279" y="65"/>
                  </a:lnTo>
                  <a:lnTo>
                    <a:pt x="280" y="64"/>
                  </a:lnTo>
                  <a:lnTo>
                    <a:pt x="282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6" y="61"/>
                  </a:lnTo>
                  <a:lnTo>
                    <a:pt x="287" y="60"/>
                  </a:lnTo>
                  <a:lnTo>
                    <a:pt x="291" y="59"/>
                  </a:lnTo>
                  <a:lnTo>
                    <a:pt x="292" y="58"/>
                  </a:lnTo>
                  <a:lnTo>
                    <a:pt x="293" y="58"/>
                  </a:lnTo>
                  <a:lnTo>
                    <a:pt x="296" y="56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300" y="54"/>
                  </a:lnTo>
                  <a:lnTo>
                    <a:pt x="301" y="53"/>
                  </a:lnTo>
                  <a:lnTo>
                    <a:pt x="302" y="53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9" y="48"/>
                  </a:lnTo>
                  <a:lnTo>
                    <a:pt x="311" y="47"/>
                  </a:lnTo>
                  <a:lnTo>
                    <a:pt x="313" y="46"/>
                  </a:lnTo>
                  <a:lnTo>
                    <a:pt x="315" y="45"/>
                  </a:lnTo>
                  <a:lnTo>
                    <a:pt x="316" y="45"/>
                  </a:lnTo>
                  <a:lnTo>
                    <a:pt x="319" y="43"/>
                  </a:lnTo>
                  <a:lnTo>
                    <a:pt x="320" y="42"/>
                  </a:lnTo>
                  <a:lnTo>
                    <a:pt x="325" y="39"/>
                  </a:lnTo>
                  <a:lnTo>
                    <a:pt x="326" y="38"/>
                  </a:lnTo>
                  <a:lnTo>
                    <a:pt x="329" y="37"/>
                  </a:lnTo>
                  <a:lnTo>
                    <a:pt x="330" y="36"/>
                  </a:lnTo>
                  <a:lnTo>
                    <a:pt x="331" y="35"/>
                  </a:lnTo>
                  <a:lnTo>
                    <a:pt x="332" y="35"/>
                  </a:lnTo>
                  <a:lnTo>
                    <a:pt x="333" y="34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7" y="32"/>
                  </a:lnTo>
                  <a:lnTo>
                    <a:pt x="339" y="31"/>
                  </a:lnTo>
                  <a:lnTo>
                    <a:pt x="343" y="29"/>
                  </a:lnTo>
                  <a:lnTo>
                    <a:pt x="344" y="28"/>
                  </a:lnTo>
                  <a:lnTo>
                    <a:pt x="345" y="28"/>
                  </a:lnTo>
                  <a:lnTo>
                    <a:pt x="345" y="27"/>
                  </a:lnTo>
                  <a:lnTo>
                    <a:pt x="346" y="27"/>
                  </a:lnTo>
                  <a:lnTo>
                    <a:pt x="348" y="26"/>
                  </a:lnTo>
                  <a:lnTo>
                    <a:pt x="349" y="25"/>
                  </a:lnTo>
                  <a:lnTo>
                    <a:pt x="351" y="24"/>
                  </a:lnTo>
                  <a:lnTo>
                    <a:pt x="354" y="22"/>
                  </a:lnTo>
                  <a:lnTo>
                    <a:pt x="355" y="22"/>
                  </a:lnTo>
                  <a:lnTo>
                    <a:pt x="356" y="21"/>
                  </a:lnTo>
                  <a:lnTo>
                    <a:pt x="360" y="19"/>
                  </a:lnTo>
                  <a:lnTo>
                    <a:pt x="361" y="19"/>
                  </a:lnTo>
                  <a:lnTo>
                    <a:pt x="362" y="18"/>
                  </a:lnTo>
                  <a:lnTo>
                    <a:pt x="365" y="17"/>
                  </a:lnTo>
                  <a:lnTo>
                    <a:pt x="366" y="16"/>
                  </a:lnTo>
                  <a:lnTo>
                    <a:pt x="367" y="16"/>
                  </a:lnTo>
                  <a:lnTo>
                    <a:pt x="369" y="15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4" y="12"/>
                  </a:lnTo>
                  <a:lnTo>
                    <a:pt x="378" y="11"/>
                  </a:lnTo>
                  <a:lnTo>
                    <a:pt x="380" y="10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6"/>
                  </a:lnTo>
                  <a:lnTo>
                    <a:pt x="389" y="5"/>
                  </a:lnTo>
                  <a:lnTo>
                    <a:pt x="391" y="4"/>
                  </a:lnTo>
                  <a:lnTo>
                    <a:pt x="397" y="4"/>
                  </a:lnTo>
                  <a:lnTo>
                    <a:pt x="399" y="3"/>
                  </a:lnTo>
                  <a:lnTo>
                    <a:pt x="403" y="3"/>
                  </a:lnTo>
                  <a:lnTo>
                    <a:pt x="404" y="3"/>
                  </a:lnTo>
                  <a:lnTo>
                    <a:pt x="407" y="3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6" y="2"/>
                  </a:lnTo>
                  <a:lnTo>
                    <a:pt x="417" y="2"/>
                  </a:lnTo>
                  <a:lnTo>
                    <a:pt x="419" y="1"/>
                  </a:lnTo>
                  <a:lnTo>
                    <a:pt x="423" y="1"/>
                  </a:lnTo>
                  <a:lnTo>
                    <a:pt x="426" y="1"/>
                  </a:lnTo>
                  <a:lnTo>
                    <a:pt x="426" y="0"/>
                  </a:lnTo>
                  <a:lnTo>
                    <a:pt x="428" y="0"/>
                  </a:lnTo>
                  <a:lnTo>
                    <a:pt x="429" y="0"/>
                  </a:lnTo>
                  <a:lnTo>
                    <a:pt x="432" y="0"/>
                  </a:lnTo>
                  <a:lnTo>
                    <a:pt x="433" y="0"/>
                  </a:lnTo>
                  <a:lnTo>
                    <a:pt x="435" y="1"/>
                  </a:lnTo>
                  <a:lnTo>
                    <a:pt x="440" y="4"/>
                  </a:lnTo>
                  <a:lnTo>
                    <a:pt x="441" y="4"/>
                  </a:lnTo>
                  <a:lnTo>
                    <a:pt x="443" y="5"/>
                  </a:lnTo>
                  <a:lnTo>
                    <a:pt x="444" y="5"/>
                  </a:lnTo>
                  <a:lnTo>
                    <a:pt x="445" y="6"/>
                  </a:lnTo>
                  <a:lnTo>
                    <a:pt x="446" y="6"/>
                  </a:lnTo>
                  <a:lnTo>
                    <a:pt x="447" y="7"/>
                  </a:lnTo>
                  <a:lnTo>
                    <a:pt x="449" y="7"/>
                  </a:lnTo>
                  <a:lnTo>
                    <a:pt x="449" y="8"/>
                  </a:lnTo>
                  <a:lnTo>
                    <a:pt x="450" y="8"/>
                  </a:lnTo>
                  <a:lnTo>
                    <a:pt x="452" y="9"/>
                  </a:lnTo>
                  <a:lnTo>
                    <a:pt x="453" y="9"/>
                  </a:lnTo>
                  <a:lnTo>
                    <a:pt x="459" y="11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4" y="13"/>
                  </a:lnTo>
                  <a:lnTo>
                    <a:pt x="465" y="13"/>
                  </a:lnTo>
                  <a:lnTo>
                    <a:pt x="466" y="14"/>
                  </a:lnTo>
                  <a:lnTo>
                    <a:pt x="466" y="15"/>
                  </a:lnTo>
                  <a:lnTo>
                    <a:pt x="465" y="16"/>
                  </a:lnTo>
                  <a:lnTo>
                    <a:pt x="465" y="17"/>
                  </a:lnTo>
                  <a:lnTo>
                    <a:pt x="464" y="18"/>
                  </a:lnTo>
                  <a:lnTo>
                    <a:pt x="464" y="19"/>
                  </a:lnTo>
                  <a:lnTo>
                    <a:pt x="464" y="20"/>
                  </a:lnTo>
                  <a:lnTo>
                    <a:pt x="464" y="21"/>
                  </a:lnTo>
                  <a:lnTo>
                    <a:pt x="463" y="21"/>
                  </a:lnTo>
                  <a:lnTo>
                    <a:pt x="463" y="22"/>
                  </a:lnTo>
                  <a:lnTo>
                    <a:pt x="463" y="24"/>
                  </a:lnTo>
                  <a:lnTo>
                    <a:pt x="463" y="25"/>
                  </a:lnTo>
                  <a:lnTo>
                    <a:pt x="463" y="26"/>
                  </a:lnTo>
                  <a:lnTo>
                    <a:pt x="462" y="28"/>
                  </a:lnTo>
                  <a:lnTo>
                    <a:pt x="463" y="28"/>
                  </a:lnTo>
                  <a:lnTo>
                    <a:pt x="467" y="30"/>
                  </a:lnTo>
                  <a:lnTo>
                    <a:pt x="470" y="31"/>
                  </a:lnTo>
                  <a:lnTo>
                    <a:pt x="470" y="31"/>
                  </a:lnTo>
                  <a:lnTo>
                    <a:pt x="471" y="32"/>
                  </a:lnTo>
                  <a:lnTo>
                    <a:pt x="473" y="33"/>
                  </a:lnTo>
                  <a:lnTo>
                    <a:pt x="474" y="33"/>
                  </a:lnTo>
                  <a:lnTo>
                    <a:pt x="475" y="34"/>
                  </a:lnTo>
                  <a:lnTo>
                    <a:pt x="477" y="34"/>
                  </a:lnTo>
                  <a:lnTo>
                    <a:pt x="477" y="35"/>
                  </a:lnTo>
                  <a:lnTo>
                    <a:pt x="478" y="35"/>
                  </a:lnTo>
                  <a:lnTo>
                    <a:pt x="479" y="35"/>
                  </a:lnTo>
                  <a:lnTo>
                    <a:pt x="481" y="36"/>
                  </a:lnTo>
                  <a:lnTo>
                    <a:pt x="482" y="37"/>
                  </a:lnTo>
                  <a:lnTo>
                    <a:pt x="484" y="37"/>
                  </a:lnTo>
                  <a:lnTo>
                    <a:pt x="484" y="38"/>
                  </a:lnTo>
                  <a:lnTo>
                    <a:pt x="487" y="39"/>
                  </a:lnTo>
                  <a:lnTo>
                    <a:pt x="488" y="39"/>
                  </a:lnTo>
                  <a:lnTo>
                    <a:pt x="488" y="40"/>
                  </a:lnTo>
                  <a:lnTo>
                    <a:pt x="490" y="40"/>
                  </a:lnTo>
                  <a:lnTo>
                    <a:pt x="493" y="41"/>
                  </a:lnTo>
                  <a:lnTo>
                    <a:pt x="496" y="43"/>
                  </a:lnTo>
                  <a:lnTo>
                    <a:pt x="497" y="43"/>
                  </a:lnTo>
                  <a:lnTo>
                    <a:pt x="499" y="44"/>
                  </a:lnTo>
                  <a:lnTo>
                    <a:pt x="502" y="46"/>
                  </a:lnTo>
                  <a:lnTo>
                    <a:pt x="506" y="47"/>
                  </a:lnTo>
                  <a:lnTo>
                    <a:pt x="509" y="49"/>
                  </a:lnTo>
                  <a:lnTo>
                    <a:pt x="510" y="49"/>
                  </a:lnTo>
                  <a:lnTo>
                    <a:pt x="513" y="50"/>
                  </a:lnTo>
                  <a:lnTo>
                    <a:pt x="516" y="51"/>
                  </a:lnTo>
                  <a:lnTo>
                    <a:pt x="516" y="52"/>
                  </a:lnTo>
                  <a:lnTo>
                    <a:pt x="518" y="52"/>
                  </a:lnTo>
                  <a:lnTo>
                    <a:pt x="517" y="54"/>
                  </a:lnTo>
                  <a:lnTo>
                    <a:pt x="517" y="55"/>
                  </a:lnTo>
                  <a:lnTo>
                    <a:pt x="517" y="57"/>
                  </a:lnTo>
                  <a:lnTo>
                    <a:pt x="517" y="60"/>
                  </a:lnTo>
                  <a:lnTo>
                    <a:pt x="517" y="62"/>
                  </a:lnTo>
                  <a:lnTo>
                    <a:pt x="517" y="63"/>
                  </a:lnTo>
                  <a:lnTo>
                    <a:pt x="517" y="65"/>
                  </a:lnTo>
                  <a:lnTo>
                    <a:pt x="517" y="66"/>
                  </a:lnTo>
                  <a:lnTo>
                    <a:pt x="517" y="67"/>
                  </a:lnTo>
                  <a:lnTo>
                    <a:pt x="517" y="71"/>
                  </a:lnTo>
                  <a:lnTo>
                    <a:pt x="517" y="74"/>
                  </a:lnTo>
                  <a:lnTo>
                    <a:pt x="516" y="77"/>
                  </a:lnTo>
                  <a:lnTo>
                    <a:pt x="516" y="79"/>
                  </a:lnTo>
                  <a:lnTo>
                    <a:pt x="516" y="80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6" y="85"/>
                  </a:lnTo>
                  <a:lnTo>
                    <a:pt x="516" y="91"/>
                  </a:lnTo>
                  <a:lnTo>
                    <a:pt x="515" y="97"/>
                  </a:lnTo>
                  <a:lnTo>
                    <a:pt x="516" y="98"/>
                  </a:lnTo>
                  <a:lnTo>
                    <a:pt x="517" y="98"/>
                  </a:lnTo>
                  <a:lnTo>
                    <a:pt x="518" y="99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9" y="100"/>
                  </a:lnTo>
                  <a:lnTo>
                    <a:pt x="520" y="100"/>
                  </a:lnTo>
                  <a:lnTo>
                    <a:pt x="520" y="101"/>
                  </a:lnTo>
                  <a:lnTo>
                    <a:pt x="521" y="101"/>
                  </a:lnTo>
                  <a:lnTo>
                    <a:pt x="522" y="101"/>
                  </a:lnTo>
                  <a:lnTo>
                    <a:pt x="522" y="102"/>
                  </a:lnTo>
                  <a:lnTo>
                    <a:pt x="523" y="102"/>
                  </a:lnTo>
                  <a:lnTo>
                    <a:pt x="524" y="102"/>
                  </a:lnTo>
                  <a:lnTo>
                    <a:pt x="525" y="102"/>
                  </a:lnTo>
                  <a:lnTo>
                    <a:pt x="525" y="103"/>
                  </a:lnTo>
                  <a:lnTo>
                    <a:pt x="526" y="103"/>
                  </a:lnTo>
                  <a:lnTo>
                    <a:pt x="526" y="104"/>
                  </a:lnTo>
                  <a:lnTo>
                    <a:pt x="525" y="104"/>
                  </a:lnTo>
                  <a:lnTo>
                    <a:pt x="524" y="105"/>
                  </a:lnTo>
                  <a:lnTo>
                    <a:pt x="522" y="106"/>
                  </a:lnTo>
                  <a:lnTo>
                    <a:pt x="523" y="106"/>
                  </a:lnTo>
                  <a:lnTo>
                    <a:pt x="523" y="107"/>
                  </a:lnTo>
                  <a:lnTo>
                    <a:pt x="524" y="107"/>
                  </a:lnTo>
                  <a:lnTo>
                    <a:pt x="524" y="108"/>
                  </a:lnTo>
                  <a:lnTo>
                    <a:pt x="524" y="108"/>
                  </a:lnTo>
                  <a:lnTo>
                    <a:pt x="525" y="108"/>
                  </a:lnTo>
                  <a:lnTo>
                    <a:pt x="526" y="109"/>
                  </a:lnTo>
                  <a:lnTo>
                    <a:pt x="527" y="109"/>
                  </a:lnTo>
                  <a:lnTo>
                    <a:pt x="528" y="109"/>
                  </a:lnTo>
                  <a:lnTo>
                    <a:pt x="528" y="110"/>
                  </a:lnTo>
                  <a:lnTo>
                    <a:pt x="529" y="110"/>
                  </a:lnTo>
                  <a:lnTo>
                    <a:pt x="530" y="111"/>
                  </a:lnTo>
                  <a:lnTo>
                    <a:pt x="531" y="111"/>
                  </a:lnTo>
                  <a:lnTo>
                    <a:pt x="532" y="111"/>
                  </a:lnTo>
                  <a:lnTo>
                    <a:pt x="533" y="113"/>
                  </a:lnTo>
                  <a:lnTo>
                    <a:pt x="533" y="114"/>
                  </a:lnTo>
                  <a:lnTo>
                    <a:pt x="532" y="114"/>
                  </a:lnTo>
                  <a:lnTo>
                    <a:pt x="530" y="116"/>
                  </a:lnTo>
                  <a:lnTo>
                    <a:pt x="530" y="117"/>
                  </a:lnTo>
                  <a:lnTo>
                    <a:pt x="529" y="118"/>
                  </a:lnTo>
                  <a:lnTo>
                    <a:pt x="528" y="121"/>
                  </a:lnTo>
                  <a:lnTo>
                    <a:pt x="528" y="122"/>
                  </a:lnTo>
                  <a:lnTo>
                    <a:pt x="528" y="123"/>
                  </a:lnTo>
                  <a:lnTo>
                    <a:pt x="527" y="125"/>
                  </a:lnTo>
                  <a:lnTo>
                    <a:pt x="526" y="126"/>
                  </a:lnTo>
                  <a:lnTo>
                    <a:pt x="522" y="128"/>
                  </a:lnTo>
                  <a:lnTo>
                    <a:pt x="520" y="130"/>
                  </a:lnTo>
                  <a:lnTo>
                    <a:pt x="519" y="130"/>
                  </a:lnTo>
                  <a:lnTo>
                    <a:pt x="519" y="129"/>
                  </a:lnTo>
                  <a:lnTo>
                    <a:pt x="518" y="129"/>
                  </a:lnTo>
                  <a:lnTo>
                    <a:pt x="518" y="129"/>
                  </a:lnTo>
                  <a:lnTo>
                    <a:pt x="517" y="129"/>
                  </a:lnTo>
                  <a:lnTo>
                    <a:pt x="517" y="128"/>
                  </a:lnTo>
                  <a:lnTo>
                    <a:pt x="516" y="128"/>
                  </a:lnTo>
                  <a:lnTo>
                    <a:pt x="516" y="129"/>
                  </a:lnTo>
                  <a:lnTo>
                    <a:pt x="515" y="129"/>
                  </a:lnTo>
                  <a:lnTo>
                    <a:pt x="514" y="129"/>
                  </a:lnTo>
                  <a:lnTo>
                    <a:pt x="513" y="129"/>
                  </a:lnTo>
                  <a:lnTo>
                    <a:pt x="513" y="130"/>
                  </a:lnTo>
                  <a:lnTo>
                    <a:pt x="512" y="130"/>
                  </a:lnTo>
                  <a:lnTo>
                    <a:pt x="512" y="129"/>
                  </a:lnTo>
                  <a:lnTo>
                    <a:pt x="512" y="130"/>
                  </a:lnTo>
                  <a:lnTo>
                    <a:pt x="512" y="129"/>
                  </a:lnTo>
                  <a:lnTo>
                    <a:pt x="512" y="130"/>
                  </a:lnTo>
                  <a:lnTo>
                    <a:pt x="511" y="130"/>
                  </a:lnTo>
                  <a:lnTo>
                    <a:pt x="510" y="130"/>
                  </a:lnTo>
                  <a:lnTo>
                    <a:pt x="510" y="131"/>
                  </a:lnTo>
                  <a:lnTo>
                    <a:pt x="509" y="131"/>
                  </a:lnTo>
                  <a:lnTo>
                    <a:pt x="509" y="132"/>
                  </a:lnTo>
                  <a:lnTo>
                    <a:pt x="509" y="133"/>
                  </a:lnTo>
                  <a:lnTo>
                    <a:pt x="508" y="133"/>
                  </a:lnTo>
                  <a:lnTo>
                    <a:pt x="507" y="133"/>
                  </a:lnTo>
                  <a:lnTo>
                    <a:pt x="507" y="134"/>
                  </a:lnTo>
                  <a:lnTo>
                    <a:pt x="507" y="135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8" y="137"/>
                  </a:lnTo>
                  <a:lnTo>
                    <a:pt x="509" y="137"/>
                  </a:lnTo>
                  <a:lnTo>
                    <a:pt x="509" y="138"/>
                  </a:lnTo>
                  <a:lnTo>
                    <a:pt x="509" y="139"/>
                  </a:lnTo>
                  <a:lnTo>
                    <a:pt x="508" y="139"/>
                  </a:lnTo>
                  <a:lnTo>
                    <a:pt x="507" y="140"/>
                  </a:lnTo>
                  <a:lnTo>
                    <a:pt x="507" y="141"/>
                  </a:lnTo>
                  <a:lnTo>
                    <a:pt x="506" y="142"/>
                  </a:lnTo>
                  <a:lnTo>
                    <a:pt x="505" y="142"/>
                  </a:lnTo>
                  <a:lnTo>
                    <a:pt x="505" y="143"/>
                  </a:lnTo>
                  <a:lnTo>
                    <a:pt x="504" y="143"/>
                  </a:lnTo>
                  <a:lnTo>
                    <a:pt x="504" y="144"/>
                  </a:lnTo>
                  <a:lnTo>
                    <a:pt x="504" y="145"/>
                  </a:lnTo>
                  <a:lnTo>
                    <a:pt x="504" y="146"/>
                  </a:lnTo>
                  <a:lnTo>
                    <a:pt x="504" y="147"/>
                  </a:lnTo>
                  <a:lnTo>
                    <a:pt x="505" y="148"/>
                  </a:lnTo>
                  <a:lnTo>
                    <a:pt x="504" y="148"/>
                  </a:lnTo>
                  <a:lnTo>
                    <a:pt x="504" y="149"/>
                  </a:lnTo>
                  <a:lnTo>
                    <a:pt x="505" y="149"/>
                  </a:lnTo>
                  <a:lnTo>
                    <a:pt x="505" y="150"/>
                  </a:lnTo>
                  <a:lnTo>
                    <a:pt x="505" y="151"/>
                  </a:lnTo>
                  <a:lnTo>
                    <a:pt x="505" y="152"/>
                  </a:lnTo>
                  <a:lnTo>
                    <a:pt x="506" y="152"/>
                  </a:lnTo>
                  <a:lnTo>
                    <a:pt x="506" y="153"/>
                  </a:lnTo>
                  <a:lnTo>
                    <a:pt x="505" y="153"/>
                  </a:lnTo>
                  <a:lnTo>
                    <a:pt x="505" y="154"/>
                  </a:lnTo>
                  <a:lnTo>
                    <a:pt x="505" y="155"/>
                  </a:lnTo>
                  <a:lnTo>
                    <a:pt x="505" y="156"/>
                  </a:lnTo>
                  <a:lnTo>
                    <a:pt x="506" y="156"/>
                  </a:lnTo>
                  <a:lnTo>
                    <a:pt x="506" y="156"/>
                  </a:lnTo>
                  <a:lnTo>
                    <a:pt x="506" y="157"/>
                  </a:lnTo>
                  <a:lnTo>
                    <a:pt x="505" y="157"/>
                  </a:lnTo>
                  <a:lnTo>
                    <a:pt x="505" y="158"/>
                  </a:lnTo>
                  <a:lnTo>
                    <a:pt x="504" y="158"/>
                  </a:lnTo>
                  <a:lnTo>
                    <a:pt x="504" y="159"/>
                  </a:lnTo>
                  <a:lnTo>
                    <a:pt x="504" y="160"/>
                  </a:lnTo>
                  <a:lnTo>
                    <a:pt x="504" y="161"/>
                  </a:lnTo>
                  <a:lnTo>
                    <a:pt x="503" y="162"/>
                  </a:lnTo>
                  <a:lnTo>
                    <a:pt x="502" y="162"/>
                  </a:lnTo>
                  <a:lnTo>
                    <a:pt x="502" y="163"/>
                  </a:lnTo>
                  <a:lnTo>
                    <a:pt x="502" y="164"/>
                  </a:lnTo>
                  <a:lnTo>
                    <a:pt x="501" y="164"/>
                  </a:lnTo>
                  <a:lnTo>
                    <a:pt x="500" y="164"/>
                  </a:lnTo>
                  <a:lnTo>
                    <a:pt x="500" y="165"/>
                  </a:lnTo>
                  <a:lnTo>
                    <a:pt x="499" y="165"/>
                  </a:lnTo>
                  <a:lnTo>
                    <a:pt x="498" y="164"/>
                  </a:lnTo>
                  <a:lnTo>
                    <a:pt x="498" y="165"/>
                  </a:lnTo>
                  <a:lnTo>
                    <a:pt x="498" y="166"/>
                  </a:lnTo>
                  <a:lnTo>
                    <a:pt x="498" y="167"/>
                  </a:lnTo>
                  <a:lnTo>
                    <a:pt x="498" y="168"/>
                  </a:lnTo>
                  <a:lnTo>
                    <a:pt x="498" y="169"/>
                  </a:lnTo>
                  <a:lnTo>
                    <a:pt x="497" y="169"/>
                  </a:lnTo>
                  <a:lnTo>
                    <a:pt x="497" y="170"/>
                  </a:lnTo>
                  <a:lnTo>
                    <a:pt x="497" y="171"/>
                  </a:lnTo>
                  <a:lnTo>
                    <a:pt x="497" y="172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6" y="174"/>
                  </a:lnTo>
                  <a:lnTo>
                    <a:pt x="497" y="174"/>
                  </a:lnTo>
                  <a:lnTo>
                    <a:pt x="497" y="175"/>
                  </a:lnTo>
                  <a:lnTo>
                    <a:pt x="496" y="176"/>
                  </a:lnTo>
                  <a:lnTo>
                    <a:pt x="495" y="176"/>
                  </a:lnTo>
                  <a:lnTo>
                    <a:pt x="495" y="177"/>
                  </a:lnTo>
                  <a:lnTo>
                    <a:pt x="495" y="178"/>
                  </a:lnTo>
                  <a:lnTo>
                    <a:pt x="495" y="179"/>
                  </a:lnTo>
                  <a:lnTo>
                    <a:pt x="495" y="180"/>
                  </a:lnTo>
                  <a:lnTo>
                    <a:pt x="494" y="180"/>
                  </a:lnTo>
                  <a:lnTo>
                    <a:pt x="493" y="180"/>
                  </a:lnTo>
                  <a:lnTo>
                    <a:pt x="492" y="180"/>
                  </a:lnTo>
                  <a:lnTo>
                    <a:pt x="491" y="180"/>
                  </a:lnTo>
                  <a:lnTo>
                    <a:pt x="491" y="181"/>
                  </a:lnTo>
                  <a:lnTo>
                    <a:pt x="492" y="181"/>
                  </a:lnTo>
                  <a:lnTo>
                    <a:pt x="493" y="181"/>
                  </a:lnTo>
                  <a:lnTo>
                    <a:pt x="493" y="182"/>
                  </a:lnTo>
                  <a:lnTo>
                    <a:pt x="492" y="182"/>
                  </a:lnTo>
                  <a:lnTo>
                    <a:pt x="491" y="182"/>
                  </a:lnTo>
                  <a:lnTo>
                    <a:pt x="491" y="183"/>
                  </a:lnTo>
                  <a:lnTo>
                    <a:pt x="492" y="183"/>
                  </a:lnTo>
                  <a:lnTo>
                    <a:pt x="493" y="183"/>
                  </a:lnTo>
                  <a:lnTo>
                    <a:pt x="493" y="184"/>
                  </a:lnTo>
                  <a:lnTo>
                    <a:pt x="493" y="185"/>
                  </a:lnTo>
                  <a:lnTo>
                    <a:pt x="492" y="185"/>
                  </a:lnTo>
                  <a:lnTo>
                    <a:pt x="492" y="186"/>
                  </a:lnTo>
                  <a:lnTo>
                    <a:pt x="491" y="187"/>
                  </a:lnTo>
                  <a:lnTo>
                    <a:pt x="491" y="188"/>
                  </a:lnTo>
                  <a:lnTo>
                    <a:pt x="491" y="189"/>
                  </a:lnTo>
                  <a:lnTo>
                    <a:pt x="490" y="190"/>
                  </a:lnTo>
                  <a:lnTo>
                    <a:pt x="490" y="191"/>
                  </a:lnTo>
                  <a:lnTo>
                    <a:pt x="490" y="192"/>
                  </a:lnTo>
                  <a:lnTo>
                    <a:pt x="489" y="192"/>
                  </a:lnTo>
                  <a:lnTo>
                    <a:pt x="489" y="193"/>
                  </a:lnTo>
                  <a:lnTo>
                    <a:pt x="488" y="193"/>
                  </a:lnTo>
                  <a:lnTo>
                    <a:pt x="487" y="193"/>
                  </a:lnTo>
                  <a:lnTo>
                    <a:pt x="486" y="193"/>
                  </a:lnTo>
                  <a:lnTo>
                    <a:pt x="486" y="192"/>
                  </a:lnTo>
                  <a:lnTo>
                    <a:pt x="486" y="191"/>
                  </a:lnTo>
                  <a:lnTo>
                    <a:pt x="485" y="191"/>
                  </a:lnTo>
                  <a:lnTo>
                    <a:pt x="485" y="192"/>
                  </a:lnTo>
                  <a:lnTo>
                    <a:pt x="485" y="193"/>
                  </a:lnTo>
                  <a:lnTo>
                    <a:pt x="485" y="194"/>
                  </a:lnTo>
                  <a:lnTo>
                    <a:pt x="486" y="194"/>
                  </a:lnTo>
                  <a:lnTo>
                    <a:pt x="486" y="195"/>
                  </a:lnTo>
                  <a:lnTo>
                    <a:pt x="487" y="195"/>
                  </a:lnTo>
                  <a:lnTo>
                    <a:pt x="486" y="195"/>
                  </a:lnTo>
                  <a:lnTo>
                    <a:pt x="485" y="195"/>
                  </a:lnTo>
                  <a:lnTo>
                    <a:pt x="485" y="196"/>
                  </a:lnTo>
                  <a:lnTo>
                    <a:pt x="484" y="196"/>
                  </a:lnTo>
                  <a:lnTo>
                    <a:pt x="484" y="197"/>
                  </a:lnTo>
                  <a:lnTo>
                    <a:pt x="483" y="198"/>
                  </a:lnTo>
                  <a:lnTo>
                    <a:pt x="484" y="198"/>
                  </a:lnTo>
                  <a:lnTo>
                    <a:pt x="485" y="198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198"/>
                  </a:lnTo>
                  <a:lnTo>
                    <a:pt x="486" y="197"/>
                  </a:lnTo>
                  <a:lnTo>
                    <a:pt x="487" y="197"/>
                  </a:lnTo>
                  <a:lnTo>
                    <a:pt x="488" y="197"/>
                  </a:lnTo>
                  <a:lnTo>
                    <a:pt x="488" y="198"/>
                  </a:lnTo>
                  <a:lnTo>
                    <a:pt x="487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9" y="200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0" y="200"/>
                  </a:lnTo>
                  <a:lnTo>
                    <a:pt x="491" y="200"/>
                  </a:lnTo>
                  <a:lnTo>
                    <a:pt x="491" y="201"/>
                  </a:lnTo>
                  <a:lnTo>
                    <a:pt x="491" y="202"/>
                  </a:lnTo>
                  <a:lnTo>
                    <a:pt x="490" y="202"/>
                  </a:lnTo>
                  <a:lnTo>
                    <a:pt x="489" y="202"/>
                  </a:lnTo>
                  <a:lnTo>
                    <a:pt x="489" y="203"/>
                  </a:lnTo>
                  <a:lnTo>
                    <a:pt x="490" y="203"/>
                  </a:lnTo>
                  <a:lnTo>
                    <a:pt x="491" y="203"/>
                  </a:lnTo>
                  <a:lnTo>
                    <a:pt x="491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3" y="205"/>
                  </a:lnTo>
                  <a:lnTo>
                    <a:pt x="494" y="205"/>
                  </a:lnTo>
                  <a:lnTo>
                    <a:pt x="493" y="205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3" y="206"/>
                  </a:lnTo>
                  <a:lnTo>
                    <a:pt x="493" y="207"/>
                  </a:lnTo>
                  <a:lnTo>
                    <a:pt x="494" y="207"/>
                  </a:lnTo>
                  <a:lnTo>
                    <a:pt x="495" y="207"/>
                  </a:lnTo>
                  <a:lnTo>
                    <a:pt x="495" y="206"/>
                  </a:lnTo>
                  <a:lnTo>
                    <a:pt x="495" y="207"/>
                  </a:lnTo>
                  <a:lnTo>
                    <a:pt x="492" y="210"/>
                  </a:lnTo>
                  <a:lnTo>
                    <a:pt x="489" y="214"/>
                  </a:lnTo>
                  <a:lnTo>
                    <a:pt x="488" y="214"/>
                  </a:lnTo>
                  <a:lnTo>
                    <a:pt x="488" y="215"/>
                  </a:lnTo>
                  <a:lnTo>
                    <a:pt x="487" y="216"/>
                  </a:lnTo>
                  <a:lnTo>
                    <a:pt x="485" y="217"/>
                  </a:lnTo>
                  <a:lnTo>
                    <a:pt x="483" y="219"/>
                  </a:lnTo>
                  <a:lnTo>
                    <a:pt x="481" y="221"/>
                  </a:lnTo>
                  <a:lnTo>
                    <a:pt x="478" y="225"/>
                  </a:lnTo>
                  <a:lnTo>
                    <a:pt x="479" y="225"/>
                  </a:lnTo>
                  <a:lnTo>
                    <a:pt x="479" y="226"/>
                  </a:lnTo>
                  <a:lnTo>
                    <a:pt x="480" y="227"/>
                  </a:lnTo>
                  <a:lnTo>
                    <a:pt x="481" y="228"/>
                  </a:lnTo>
                  <a:lnTo>
                    <a:pt x="480" y="229"/>
                  </a:lnTo>
                  <a:lnTo>
                    <a:pt x="479" y="229"/>
                  </a:lnTo>
                  <a:lnTo>
                    <a:pt x="479" y="230"/>
                  </a:lnTo>
                  <a:lnTo>
                    <a:pt x="478" y="231"/>
                  </a:lnTo>
                  <a:lnTo>
                    <a:pt x="477" y="230"/>
                  </a:lnTo>
                  <a:lnTo>
                    <a:pt x="477" y="229"/>
                  </a:lnTo>
                  <a:lnTo>
                    <a:pt x="475" y="228"/>
                  </a:lnTo>
                  <a:lnTo>
                    <a:pt x="474" y="229"/>
                  </a:lnTo>
                  <a:lnTo>
                    <a:pt x="473" y="230"/>
                  </a:lnTo>
                  <a:lnTo>
                    <a:pt x="472" y="230"/>
                  </a:lnTo>
                  <a:lnTo>
                    <a:pt x="472" y="231"/>
                  </a:lnTo>
                  <a:lnTo>
                    <a:pt x="471" y="231"/>
                  </a:lnTo>
                  <a:lnTo>
                    <a:pt x="471" y="232"/>
                  </a:lnTo>
                  <a:lnTo>
                    <a:pt x="470" y="232"/>
                  </a:lnTo>
                  <a:lnTo>
                    <a:pt x="470" y="233"/>
                  </a:lnTo>
                  <a:lnTo>
                    <a:pt x="470" y="234"/>
                  </a:lnTo>
                  <a:lnTo>
                    <a:pt x="469" y="235"/>
                  </a:lnTo>
                  <a:lnTo>
                    <a:pt x="468" y="235"/>
                  </a:lnTo>
                  <a:lnTo>
                    <a:pt x="465" y="238"/>
                  </a:lnTo>
                  <a:lnTo>
                    <a:pt x="464" y="240"/>
                  </a:lnTo>
                  <a:lnTo>
                    <a:pt x="463" y="241"/>
                  </a:lnTo>
                  <a:lnTo>
                    <a:pt x="461" y="242"/>
                  </a:lnTo>
                  <a:lnTo>
                    <a:pt x="458" y="246"/>
                  </a:lnTo>
                  <a:lnTo>
                    <a:pt x="457" y="247"/>
                  </a:lnTo>
                  <a:lnTo>
                    <a:pt x="456" y="247"/>
                  </a:lnTo>
                  <a:lnTo>
                    <a:pt x="455" y="249"/>
                  </a:lnTo>
                  <a:lnTo>
                    <a:pt x="453" y="251"/>
                  </a:lnTo>
                  <a:lnTo>
                    <a:pt x="451" y="253"/>
                  </a:lnTo>
                  <a:lnTo>
                    <a:pt x="449" y="254"/>
                  </a:lnTo>
                  <a:lnTo>
                    <a:pt x="448" y="255"/>
                  </a:lnTo>
                  <a:lnTo>
                    <a:pt x="447" y="256"/>
                  </a:lnTo>
                  <a:lnTo>
                    <a:pt x="446" y="257"/>
                  </a:lnTo>
                  <a:lnTo>
                    <a:pt x="445" y="258"/>
                  </a:lnTo>
                  <a:lnTo>
                    <a:pt x="445" y="259"/>
                  </a:lnTo>
                  <a:lnTo>
                    <a:pt x="443" y="260"/>
                  </a:lnTo>
                  <a:lnTo>
                    <a:pt x="442" y="261"/>
                  </a:lnTo>
                  <a:lnTo>
                    <a:pt x="441" y="262"/>
                  </a:lnTo>
                  <a:lnTo>
                    <a:pt x="438" y="265"/>
                  </a:lnTo>
                  <a:lnTo>
                    <a:pt x="436" y="267"/>
                  </a:lnTo>
                  <a:lnTo>
                    <a:pt x="434" y="264"/>
                  </a:lnTo>
                  <a:lnTo>
                    <a:pt x="433" y="264"/>
                  </a:lnTo>
                  <a:lnTo>
                    <a:pt x="432" y="265"/>
                  </a:lnTo>
                  <a:lnTo>
                    <a:pt x="432" y="266"/>
                  </a:lnTo>
                  <a:lnTo>
                    <a:pt x="430" y="267"/>
                  </a:lnTo>
                  <a:lnTo>
                    <a:pt x="429" y="265"/>
                  </a:lnTo>
                  <a:lnTo>
                    <a:pt x="427" y="264"/>
                  </a:lnTo>
                  <a:lnTo>
                    <a:pt x="425" y="266"/>
                  </a:lnTo>
                  <a:lnTo>
                    <a:pt x="424" y="266"/>
                  </a:lnTo>
                  <a:lnTo>
                    <a:pt x="424" y="265"/>
                  </a:lnTo>
                  <a:lnTo>
                    <a:pt x="419" y="268"/>
                  </a:lnTo>
                  <a:lnTo>
                    <a:pt x="417" y="269"/>
                  </a:lnTo>
                  <a:lnTo>
                    <a:pt x="413" y="271"/>
                  </a:lnTo>
                  <a:lnTo>
                    <a:pt x="412" y="272"/>
                  </a:lnTo>
                  <a:lnTo>
                    <a:pt x="411" y="273"/>
                  </a:lnTo>
                  <a:lnTo>
                    <a:pt x="408" y="275"/>
                  </a:lnTo>
                  <a:lnTo>
                    <a:pt x="404" y="277"/>
                  </a:lnTo>
                  <a:lnTo>
                    <a:pt x="400" y="280"/>
                  </a:lnTo>
                  <a:lnTo>
                    <a:pt x="399" y="280"/>
                  </a:lnTo>
                  <a:lnTo>
                    <a:pt x="398" y="281"/>
                  </a:lnTo>
                  <a:lnTo>
                    <a:pt x="394" y="283"/>
                  </a:lnTo>
                  <a:lnTo>
                    <a:pt x="393" y="283"/>
                  </a:lnTo>
                  <a:lnTo>
                    <a:pt x="392" y="284"/>
                  </a:lnTo>
                  <a:lnTo>
                    <a:pt x="390" y="285"/>
                  </a:lnTo>
                  <a:lnTo>
                    <a:pt x="386" y="288"/>
                  </a:lnTo>
                  <a:lnTo>
                    <a:pt x="384" y="288"/>
                  </a:lnTo>
                  <a:lnTo>
                    <a:pt x="383" y="289"/>
                  </a:lnTo>
                  <a:lnTo>
                    <a:pt x="380" y="291"/>
                  </a:lnTo>
                  <a:lnTo>
                    <a:pt x="379" y="291"/>
                  </a:lnTo>
                  <a:lnTo>
                    <a:pt x="378" y="292"/>
                  </a:lnTo>
                  <a:lnTo>
                    <a:pt x="377" y="289"/>
                  </a:lnTo>
                  <a:lnTo>
                    <a:pt x="376" y="286"/>
                  </a:lnTo>
                  <a:lnTo>
                    <a:pt x="374" y="283"/>
                  </a:lnTo>
                  <a:lnTo>
                    <a:pt x="374" y="280"/>
                  </a:lnTo>
                  <a:lnTo>
                    <a:pt x="373" y="277"/>
                  </a:lnTo>
                  <a:lnTo>
                    <a:pt x="371" y="275"/>
                  </a:lnTo>
                  <a:lnTo>
                    <a:pt x="371" y="274"/>
                  </a:lnTo>
                  <a:lnTo>
                    <a:pt x="370" y="272"/>
                  </a:lnTo>
                  <a:lnTo>
                    <a:pt x="370" y="271"/>
                  </a:lnTo>
                  <a:lnTo>
                    <a:pt x="368" y="267"/>
                  </a:lnTo>
                  <a:lnTo>
                    <a:pt x="366" y="264"/>
                  </a:lnTo>
                  <a:lnTo>
                    <a:pt x="366" y="263"/>
                  </a:lnTo>
                  <a:lnTo>
                    <a:pt x="365" y="262"/>
                  </a:lnTo>
                  <a:lnTo>
                    <a:pt x="365" y="261"/>
                  </a:lnTo>
                  <a:lnTo>
                    <a:pt x="364" y="260"/>
                  </a:lnTo>
                  <a:lnTo>
                    <a:pt x="363" y="257"/>
                  </a:lnTo>
                  <a:lnTo>
                    <a:pt x="363" y="256"/>
                  </a:lnTo>
                  <a:lnTo>
                    <a:pt x="362" y="256"/>
                  </a:lnTo>
                  <a:lnTo>
                    <a:pt x="360" y="252"/>
                  </a:lnTo>
                  <a:lnTo>
                    <a:pt x="359" y="249"/>
                  </a:lnTo>
                  <a:lnTo>
                    <a:pt x="357" y="246"/>
                  </a:lnTo>
                  <a:lnTo>
                    <a:pt x="357" y="245"/>
                  </a:lnTo>
                  <a:lnTo>
                    <a:pt x="355" y="242"/>
                  </a:lnTo>
                  <a:lnTo>
                    <a:pt x="355" y="241"/>
                  </a:lnTo>
                  <a:lnTo>
                    <a:pt x="355" y="240"/>
                  </a:lnTo>
                  <a:lnTo>
                    <a:pt x="354" y="239"/>
                  </a:lnTo>
                  <a:lnTo>
                    <a:pt x="354" y="238"/>
                  </a:lnTo>
                  <a:lnTo>
                    <a:pt x="354" y="237"/>
                  </a:lnTo>
                  <a:lnTo>
                    <a:pt x="353" y="237"/>
                  </a:lnTo>
                  <a:lnTo>
                    <a:pt x="352" y="234"/>
                  </a:lnTo>
                  <a:lnTo>
                    <a:pt x="352" y="233"/>
                  </a:lnTo>
                  <a:lnTo>
                    <a:pt x="350" y="229"/>
                  </a:lnTo>
                  <a:lnTo>
                    <a:pt x="349" y="228"/>
                  </a:lnTo>
                  <a:lnTo>
                    <a:pt x="349" y="227"/>
                  </a:lnTo>
                  <a:lnTo>
                    <a:pt x="348" y="227"/>
                  </a:lnTo>
                  <a:lnTo>
                    <a:pt x="348" y="226"/>
                  </a:lnTo>
                  <a:lnTo>
                    <a:pt x="348" y="225"/>
                  </a:lnTo>
                  <a:lnTo>
                    <a:pt x="348" y="224"/>
                  </a:lnTo>
                  <a:lnTo>
                    <a:pt x="347" y="224"/>
                  </a:lnTo>
                  <a:lnTo>
                    <a:pt x="347" y="223"/>
                  </a:lnTo>
                  <a:lnTo>
                    <a:pt x="347" y="222"/>
                  </a:lnTo>
                  <a:lnTo>
                    <a:pt x="346" y="220"/>
                  </a:lnTo>
                  <a:lnTo>
                    <a:pt x="345" y="220"/>
                  </a:lnTo>
                  <a:lnTo>
                    <a:pt x="344" y="217"/>
                  </a:lnTo>
                  <a:lnTo>
                    <a:pt x="342" y="214"/>
                  </a:lnTo>
                  <a:lnTo>
                    <a:pt x="342" y="213"/>
                  </a:lnTo>
                  <a:lnTo>
                    <a:pt x="342" y="212"/>
                  </a:lnTo>
                  <a:lnTo>
                    <a:pt x="341" y="212"/>
                  </a:lnTo>
                  <a:lnTo>
                    <a:pt x="341" y="210"/>
                  </a:lnTo>
                  <a:lnTo>
                    <a:pt x="339" y="207"/>
                  </a:lnTo>
                  <a:lnTo>
                    <a:pt x="339" y="206"/>
                  </a:lnTo>
                  <a:lnTo>
                    <a:pt x="338" y="205"/>
                  </a:lnTo>
                  <a:lnTo>
                    <a:pt x="336" y="201"/>
                  </a:lnTo>
                  <a:lnTo>
                    <a:pt x="335" y="198"/>
                  </a:lnTo>
                  <a:lnTo>
                    <a:pt x="334" y="197"/>
                  </a:lnTo>
                  <a:lnTo>
                    <a:pt x="334" y="196"/>
                  </a:lnTo>
                  <a:lnTo>
                    <a:pt x="332" y="193"/>
                  </a:lnTo>
                  <a:lnTo>
                    <a:pt x="331" y="189"/>
                  </a:lnTo>
                  <a:lnTo>
                    <a:pt x="330" y="189"/>
                  </a:lnTo>
                  <a:lnTo>
                    <a:pt x="330" y="188"/>
                  </a:lnTo>
                  <a:lnTo>
                    <a:pt x="328" y="183"/>
                  </a:lnTo>
                  <a:lnTo>
                    <a:pt x="327" y="182"/>
                  </a:lnTo>
                  <a:lnTo>
                    <a:pt x="327" y="181"/>
                  </a:lnTo>
                  <a:lnTo>
                    <a:pt x="326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3" y="171"/>
                  </a:lnTo>
                  <a:lnTo>
                    <a:pt x="322" y="169"/>
                  </a:lnTo>
                  <a:lnTo>
                    <a:pt x="321" y="166"/>
                  </a:lnTo>
                  <a:lnTo>
                    <a:pt x="320" y="165"/>
                  </a:lnTo>
                  <a:lnTo>
                    <a:pt x="320" y="164"/>
                  </a:lnTo>
                  <a:lnTo>
                    <a:pt x="320" y="163"/>
                  </a:lnTo>
                  <a:lnTo>
                    <a:pt x="319" y="163"/>
                  </a:lnTo>
                  <a:lnTo>
                    <a:pt x="319" y="161"/>
                  </a:lnTo>
                  <a:lnTo>
                    <a:pt x="318" y="160"/>
                  </a:lnTo>
                  <a:lnTo>
                    <a:pt x="318" y="159"/>
                  </a:lnTo>
                  <a:lnTo>
                    <a:pt x="317" y="159"/>
                  </a:lnTo>
                  <a:lnTo>
                    <a:pt x="317" y="157"/>
                  </a:lnTo>
                  <a:lnTo>
                    <a:pt x="316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5" y="156"/>
                  </a:lnTo>
                  <a:lnTo>
                    <a:pt x="315" y="155"/>
                  </a:lnTo>
                  <a:lnTo>
                    <a:pt x="315" y="154"/>
                  </a:lnTo>
                  <a:lnTo>
                    <a:pt x="313" y="151"/>
                  </a:lnTo>
                  <a:lnTo>
                    <a:pt x="310" y="148"/>
                  </a:lnTo>
                  <a:lnTo>
                    <a:pt x="307" y="144"/>
                  </a:lnTo>
                  <a:lnTo>
                    <a:pt x="306" y="144"/>
                  </a:lnTo>
                  <a:lnTo>
                    <a:pt x="304" y="142"/>
                  </a:lnTo>
                  <a:lnTo>
                    <a:pt x="301" y="139"/>
                  </a:lnTo>
                  <a:lnTo>
                    <a:pt x="299" y="137"/>
                  </a:lnTo>
                  <a:lnTo>
                    <a:pt x="298" y="136"/>
                  </a:lnTo>
                  <a:lnTo>
                    <a:pt x="297" y="136"/>
                  </a:lnTo>
                  <a:lnTo>
                    <a:pt x="297" y="137"/>
                  </a:lnTo>
                  <a:lnTo>
                    <a:pt x="295" y="139"/>
                  </a:lnTo>
                  <a:lnTo>
                    <a:pt x="293" y="141"/>
                  </a:lnTo>
                  <a:lnTo>
                    <a:pt x="292" y="142"/>
                  </a:lnTo>
                  <a:lnTo>
                    <a:pt x="289" y="145"/>
                  </a:lnTo>
                  <a:lnTo>
                    <a:pt x="285" y="149"/>
                  </a:lnTo>
                  <a:lnTo>
                    <a:pt x="282" y="152"/>
                  </a:lnTo>
                  <a:lnTo>
                    <a:pt x="280" y="154"/>
                  </a:lnTo>
                  <a:lnTo>
                    <a:pt x="279" y="154"/>
                  </a:lnTo>
                  <a:lnTo>
                    <a:pt x="279" y="155"/>
                  </a:lnTo>
                  <a:lnTo>
                    <a:pt x="278" y="156"/>
                  </a:lnTo>
                  <a:lnTo>
                    <a:pt x="277" y="156"/>
                  </a:lnTo>
                  <a:lnTo>
                    <a:pt x="276" y="157"/>
                  </a:lnTo>
                  <a:lnTo>
                    <a:pt x="275" y="158"/>
                  </a:lnTo>
                  <a:lnTo>
                    <a:pt x="273" y="161"/>
                  </a:lnTo>
                  <a:lnTo>
                    <a:pt x="271" y="163"/>
                  </a:lnTo>
                  <a:lnTo>
                    <a:pt x="270" y="164"/>
                  </a:lnTo>
                  <a:lnTo>
                    <a:pt x="267" y="167"/>
                  </a:lnTo>
                  <a:lnTo>
                    <a:pt x="265" y="169"/>
                  </a:lnTo>
                  <a:lnTo>
                    <a:pt x="264" y="170"/>
                  </a:lnTo>
                  <a:lnTo>
                    <a:pt x="263" y="171"/>
                  </a:lnTo>
                  <a:lnTo>
                    <a:pt x="260" y="174"/>
                  </a:lnTo>
                  <a:lnTo>
                    <a:pt x="259" y="175"/>
                  </a:lnTo>
                  <a:lnTo>
                    <a:pt x="258" y="175"/>
                  </a:lnTo>
                  <a:lnTo>
                    <a:pt x="258" y="176"/>
                  </a:lnTo>
                  <a:lnTo>
                    <a:pt x="256" y="178"/>
                  </a:lnTo>
                  <a:lnTo>
                    <a:pt x="254" y="180"/>
                  </a:lnTo>
                  <a:lnTo>
                    <a:pt x="253" y="181"/>
                  </a:lnTo>
                  <a:lnTo>
                    <a:pt x="250" y="184"/>
                  </a:lnTo>
                  <a:lnTo>
                    <a:pt x="250" y="185"/>
                  </a:lnTo>
                  <a:lnTo>
                    <a:pt x="249" y="185"/>
                  </a:lnTo>
                  <a:lnTo>
                    <a:pt x="248" y="185"/>
                  </a:lnTo>
                  <a:lnTo>
                    <a:pt x="246" y="188"/>
                  </a:lnTo>
                  <a:lnTo>
                    <a:pt x="245" y="189"/>
                  </a:lnTo>
                  <a:lnTo>
                    <a:pt x="244" y="190"/>
                  </a:lnTo>
                  <a:lnTo>
                    <a:pt x="243" y="191"/>
                  </a:lnTo>
                  <a:lnTo>
                    <a:pt x="242" y="191"/>
                  </a:lnTo>
                  <a:lnTo>
                    <a:pt x="242" y="192"/>
                  </a:lnTo>
                  <a:lnTo>
                    <a:pt x="241" y="193"/>
                  </a:lnTo>
                  <a:lnTo>
                    <a:pt x="243" y="195"/>
                  </a:lnTo>
                  <a:lnTo>
                    <a:pt x="244" y="196"/>
                  </a:lnTo>
                  <a:lnTo>
                    <a:pt x="245" y="197"/>
                  </a:lnTo>
                  <a:lnTo>
                    <a:pt x="246" y="198"/>
                  </a:lnTo>
                  <a:lnTo>
                    <a:pt x="249" y="201"/>
                  </a:lnTo>
                  <a:lnTo>
                    <a:pt x="250" y="202"/>
                  </a:lnTo>
                  <a:lnTo>
                    <a:pt x="249" y="203"/>
                  </a:lnTo>
                  <a:lnTo>
                    <a:pt x="245" y="207"/>
                  </a:lnTo>
                  <a:lnTo>
                    <a:pt x="244" y="207"/>
                  </a:lnTo>
                  <a:lnTo>
                    <a:pt x="243" y="208"/>
                  </a:lnTo>
                  <a:lnTo>
                    <a:pt x="242" y="209"/>
                  </a:lnTo>
                  <a:lnTo>
                    <a:pt x="241" y="210"/>
                  </a:lnTo>
                  <a:lnTo>
                    <a:pt x="240" y="211"/>
                  </a:lnTo>
                  <a:lnTo>
                    <a:pt x="238" y="213"/>
                  </a:lnTo>
                  <a:lnTo>
                    <a:pt x="237" y="214"/>
                  </a:lnTo>
                  <a:lnTo>
                    <a:pt x="235" y="216"/>
                  </a:lnTo>
                  <a:lnTo>
                    <a:pt x="234" y="217"/>
                  </a:lnTo>
                  <a:lnTo>
                    <a:pt x="233" y="218"/>
                  </a:lnTo>
                  <a:lnTo>
                    <a:pt x="232" y="219"/>
                  </a:lnTo>
                  <a:lnTo>
                    <a:pt x="230" y="221"/>
                  </a:lnTo>
                  <a:lnTo>
                    <a:pt x="229" y="222"/>
                  </a:lnTo>
                  <a:lnTo>
                    <a:pt x="227" y="219"/>
                  </a:lnTo>
                  <a:lnTo>
                    <a:pt x="224" y="222"/>
                  </a:lnTo>
                  <a:lnTo>
                    <a:pt x="224" y="223"/>
                  </a:lnTo>
                  <a:lnTo>
                    <a:pt x="225" y="223"/>
                  </a:lnTo>
                  <a:lnTo>
                    <a:pt x="225" y="224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28"/>
                  </a:lnTo>
                  <a:lnTo>
                    <a:pt x="223" y="229"/>
                  </a:lnTo>
                  <a:lnTo>
                    <a:pt x="222" y="229"/>
                  </a:lnTo>
                  <a:lnTo>
                    <a:pt x="221" y="231"/>
                  </a:lnTo>
                  <a:lnTo>
                    <a:pt x="218" y="234"/>
                  </a:lnTo>
                  <a:lnTo>
                    <a:pt x="215" y="236"/>
                  </a:lnTo>
                  <a:lnTo>
                    <a:pt x="215" y="237"/>
                  </a:lnTo>
                  <a:lnTo>
                    <a:pt x="212" y="240"/>
                  </a:lnTo>
                  <a:lnTo>
                    <a:pt x="211" y="240"/>
                  </a:lnTo>
                  <a:lnTo>
                    <a:pt x="211" y="241"/>
                  </a:lnTo>
                  <a:lnTo>
                    <a:pt x="212" y="241"/>
                  </a:lnTo>
                  <a:lnTo>
                    <a:pt x="214" y="243"/>
                  </a:lnTo>
                  <a:lnTo>
                    <a:pt x="217" y="246"/>
                  </a:lnTo>
                  <a:lnTo>
                    <a:pt x="218" y="247"/>
                  </a:lnTo>
                  <a:lnTo>
                    <a:pt x="219" y="248"/>
                  </a:lnTo>
                  <a:lnTo>
                    <a:pt x="222" y="251"/>
                  </a:lnTo>
                  <a:lnTo>
                    <a:pt x="223" y="252"/>
                  </a:lnTo>
                  <a:lnTo>
                    <a:pt x="226" y="254"/>
                  </a:lnTo>
                  <a:lnTo>
                    <a:pt x="229" y="257"/>
                  </a:lnTo>
                  <a:lnTo>
                    <a:pt x="229" y="258"/>
                  </a:lnTo>
                  <a:lnTo>
                    <a:pt x="229" y="258"/>
                  </a:lnTo>
                  <a:lnTo>
                    <a:pt x="230" y="259"/>
                  </a:lnTo>
                  <a:lnTo>
                    <a:pt x="232" y="261"/>
                  </a:lnTo>
                  <a:lnTo>
                    <a:pt x="233" y="262"/>
                  </a:lnTo>
                  <a:lnTo>
                    <a:pt x="234" y="263"/>
                  </a:lnTo>
                  <a:lnTo>
                    <a:pt x="235" y="264"/>
                  </a:lnTo>
                  <a:lnTo>
                    <a:pt x="237" y="266"/>
                  </a:lnTo>
                  <a:lnTo>
                    <a:pt x="238" y="267"/>
                  </a:lnTo>
                  <a:lnTo>
                    <a:pt x="240" y="269"/>
                  </a:lnTo>
                  <a:lnTo>
                    <a:pt x="241" y="270"/>
                  </a:lnTo>
                  <a:lnTo>
                    <a:pt x="242" y="270"/>
                  </a:lnTo>
                  <a:lnTo>
                    <a:pt x="247" y="276"/>
                  </a:lnTo>
                  <a:lnTo>
                    <a:pt x="247" y="277"/>
                  </a:lnTo>
                  <a:lnTo>
                    <a:pt x="246" y="278"/>
                  </a:lnTo>
                  <a:lnTo>
                    <a:pt x="245" y="278"/>
                  </a:lnTo>
                  <a:lnTo>
                    <a:pt x="243" y="281"/>
                  </a:lnTo>
                  <a:lnTo>
                    <a:pt x="242" y="282"/>
                  </a:lnTo>
                  <a:lnTo>
                    <a:pt x="240" y="283"/>
                  </a:lnTo>
                  <a:lnTo>
                    <a:pt x="239" y="284"/>
                  </a:lnTo>
                  <a:lnTo>
                    <a:pt x="239" y="285"/>
                  </a:lnTo>
                  <a:lnTo>
                    <a:pt x="238" y="285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4" y="290"/>
                  </a:lnTo>
                  <a:lnTo>
                    <a:pt x="232" y="291"/>
                  </a:lnTo>
                  <a:lnTo>
                    <a:pt x="233" y="292"/>
                  </a:lnTo>
                  <a:lnTo>
                    <a:pt x="235" y="294"/>
                  </a:lnTo>
                  <a:lnTo>
                    <a:pt x="236" y="294"/>
                  </a:lnTo>
                  <a:lnTo>
                    <a:pt x="236" y="295"/>
                  </a:lnTo>
                  <a:lnTo>
                    <a:pt x="238" y="297"/>
                  </a:lnTo>
                  <a:lnTo>
                    <a:pt x="241" y="300"/>
                  </a:lnTo>
                  <a:lnTo>
                    <a:pt x="239" y="302"/>
                  </a:lnTo>
                  <a:lnTo>
                    <a:pt x="240" y="303"/>
                  </a:lnTo>
                  <a:lnTo>
                    <a:pt x="239" y="303"/>
                  </a:lnTo>
                  <a:lnTo>
                    <a:pt x="237" y="305"/>
                  </a:lnTo>
                  <a:lnTo>
                    <a:pt x="236" y="305"/>
                  </a:lnTo>
                  <a:lnTo>
                    <a:pt x="235" y="306"/>
                  </a:lnTo>
                  <a:lnTo>
                    <a:pt x="234" y="306"/>
                  </a:lnTo>
                  <a:lnTo>
                    <a:pt x="233" y="308"/>
                  </a:lnTo>
                  <a:lnTo>
                    <a:pt x="232" y="309"/>
                  </a:lnTo>
                  <a:lnTo>
                    <a:pt x="231" y="309"/>
                  </a:lnTo>
                  <a:lnTo>
                    <a:pt x="229" y="312"/>
                  </a:lnTo>
                  <a:lnTo>
                    <a:pt x="228" y="313"/>
                  </a:lnTo>
                  <a:lnTo>
                    <a:pt x="228" y="314"/>
                  </a:lnTo>
                  <a:lnTo>
                    <a:pt x="227" y="313"/>
                  </a:lnTo>
                  <a:lnTo>
                    <a:pt x="226" y="313"/>
                  </a:lnTo>
                  <a:lnTo>
                    <a:pt x="226" y="312"/>
                  </a:lnTo>
                  <a:lnTo>
                    <a:pt x="225" y="312"/>
                  </a:lnTo>
                  <a:lnTo>
                    <a:pt x="225" y="313"/>
                  </a:lnTo>
                  <a:lnTo>
                    <a:pt x="224" y="313"/>
                  </a:lnTo>
                  <a:lnTo>
                    <a:pt x="224" y="314"/>
                  </a:lnTo>
                  <a:lnTo>
                    <a:pt x="223" y="314"/>
                  </a:lnTo>
                  <a:lnTo>
                    <a:pt x="223" y="315"/>
                  </a:lnTo>
                  <a:lnTo>
                    <a:pt x="219" y="314"/>
                  </a:lnTo>
                  <a:lnTo>
                    <a:pt x="218" y="314"/>
                  </a:lnTo>
                  <a:lnTo>
                    <a:pt x="218" y="313"/>
                  </a:lnTo>
                  <a:lnTo>
                    <a:pt x="218" y="312"/>
                  </a:lnTo>
                  <a:lnTo>
                    <a:pt x="219" y="312"/>
                  </a:lnTo>
                  <a:lnTo>
                    <a:pt x="219" y="313"/>
                  </a:lnTo>
                  <a:lnTo>
                    <a:pt x="221" y="313"/>
                  </a:lnTo>
                  <a:lnTo>
                    <a:pt x="221" y="312"/>
                  </a:lnTo>
                  <a:lnTo>
                    <a:pt x="221" y="311"/>
                  </a:lnTo>
                  <a:lnTo>
                    <a:pt x="222" y="311"/>
                  </a:lnTo>
                  <a:lnTo>
                    <a:pt x="222" y="310"/>
                  </a:lnTo>
                  <a:lnTo>
                    <a:pt x="221" y="310"/>
                  </a:lnTo>
                  <a:lnTo>
                    <a:pt x="220" y="309"/>
                  </a:lnTo>
                  <a:lnTo>
                    <a:pt x="220" y="308"/>
                  </a:lnTo>
                  <a:lnTo>
                    <a:pt x="220" y="307"/>
                  </a:lnTo>
                  <a:lnTo>
                    <a:pt x="219" y="307"/>
                  </a:lnTo>
                  <a:lnTo>
                    <a:pt x="218" y="306"/>
                  </a:lnTo>
                  <a:lnTo>
                    <a:pt x="218" y="305"/>
                  </a:lnTo>
                  <a:lnTo>
                    <a:pt x="217" y="304"/>
                  </a:lnTo>
                  <a:lnTo>
                    <a:pt x="214" y="304"/>
                  </a:lnTo>
                  <a:lnTo>
                    <a:pt x="213" y="304"/>
                  </a:lnTo>
                  <a:lnTo>
                    <a:pt x="208" y="304"/>
                  </a:lnTo>
                  <a:lnTo>
                    <a:pt x="206" y="304"/>
                  </a:lnTo>
                  <a:lnTo>
                    <a:pt x="205" y="304"/>
                  </a:lnTo>
                  <a:lnTo>
                    <a:pt x="202" y="304"/>
                  </a:lnTo>
                  <a:lnTo>
                    <a:pt x="201" y="304"/>
                  </a:lnTo>
                  <a:lnTo>
                    <a:pt x="201" y="301"/>
                  </a:lnTo>
                  <a:lnTo>
                    <a:pt x="196" y="301"/>
                  </a:lnTo>
                  <a:lnTo>
                    <a:pt x="194" y="300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4"/>
                  </a:lnTo>
                  <a:lnTo>
                    <a:pt x="192" y="304"/>
                  </a:lnTo>
                  <a:lnTo>
                    <a:pt x="189" y="304"/>
                  </a:lnTo>
                  <a:lnTo>
                    <a:pt x="184" y="304"/>
                  </a:lnTo>
                  <a:lnTo>
                    <a:pt x="184" y="307"/>
                  </a:lnTo>
                  <a:lnTo>
                    <a:pt x="184" y="308"/>
                  </a:lnTo>
                  <a:lnTo>
                    <a:pt x="183" y="308"/>
                  </a:lnTo>
                  <a:lnTo>
                    <a:pt x="181" y="308"/>
                  </a:lnTo>
                  <a:lnTo>
                    <a:pt x="180" y="308"/>
                  </a:lnTo>
                  <a:lnTo>
                    <a:pt x="177" y="308"/>
                  </a:lnTo>
                  <a:lnTo>
                    <a:pt x="171" y="308"/>
                  </a:lnTo>
                  <a:lnTo>
                    <a:pt x="170" y="308"/>
                  </a:lnTo>
                  <a:lnTo>
                    <a:pt x="168" y="308"/>
                  </a:lnTo>
                  <a:lnTo>
                    <a:pt x="164" y="308"/>
                  </a:lnTo>
                  <a:lnTo>
                    <a:pt x="161" y="308"/>
                  </a:lnTo>
                  <a:lnTo>
                    <a:pt x="156" y="308"/>
                  </a:lnTo>
                  <a:lnTo>
                    <a:pt x="154" y="308"/>
                  </a:lnTo>
                  <a:lnTo>
                    <a:pt x="153" y="308"/>
                  </a:lnTo>
                  <a:lnTo>
                    <a:pt x="150" y="308"/>
                  </a:lnTo>
                  <a:lnTo>
                    <a:pt x="149" y="308"/>
                  </a:lnTo>
                  <a:lnTo>
                    <a:pt x="145" y="308"/>
                  </a:lnTo>
                  <a:lnTo>
                    <a:pt x="142" y="308"/>
                  </a:lnTo>
                  <a:lnTo>
                    <a:pt x="141" y="308"/>
                  </a:lnTo>
                  <a:lnTo>
                    <a:pt x="138" y="308"/>
                  </a:lnTo>
                  <a:lnTo>
                    <a:pt x="138" y="304"/>
                  </a:lnTo>
                  <a:lnTo>
                    <a:pt x="138" y="303"/>
                  </a:lnTo>
                  <a:lnTo>
                    <a:pt x="136" y="303"/>
                  </a:lnTo>
                  <a:lnTo>
                    <a:pt x="134" y="303"/>
                  </a:lnTo>
                  <a:lnTo>
                    <a:pt x="134" y="304"/>
                  </a:lnTo>
                  <a:lnTo>
                    <a:pt x="134" y="307"/>
                  </a:lnTo>
                  <a:lnTo>
                    <a:pt x="134" y="308"/>
                  </a:lnTo>
                  <a:lnTo>
                    <a:pt x="133" y="308"/>
                  </a:lnTo>
                  <a:lnTo>
                    <a:pt x="132" y="308"/>
                  </a:lnTo>
                  <a:lnTo>
                    <a:pt x="130" y="308"/>
                  </a:lnTo>
                  <a:lnTo>
                    <a:pt x="128" y="308"/>
                  </a:lnTo>
                  <a:lnTo>
                    <a:pt x="126" y="308"/>
                  </a:lnTo>
                  <a:lnTo>
                    <a:pt x="124" y="308"/>
                  </a:lnTo>
                  <a:lnTo>
                    <a:pt x="123" y="308"/>
                  </a:lnTo>
                  <a:lnTo>
                    <a:pt x="122" y="308"/>
                  </a:lnTo>
                  <a:lnTo>
                    <a:pt x="122" y="307"/>
                  </a:lnTo>
                  <a:lnTo>
                    <a:pt x="121" y="307"/>
                  </a:lnTo>
                  <a:lnTo>
                    <a:pt x="118" y="307"/>
                  </a:lnTo>
                  <a:lnTo>
                    <a:pt x="111" y="308"/>
                  </a:lnTo>
                  <a:lnTo>
                    <a:pt x="110" y="308"/>
                  </a:lnTo>
                  <a:lnTo>
                    <a:pt x="109" y="308"/>
                  </a:lnTo>
                  <a:lnTo>
                    <a:pt x="109" y="307"/>
                  </a:lnTo>
                  <a:lnTo>
                    <a:pt x="109" y="305"/>
                  </a:lnTo>
                  <a:lnTo>
                    <a:pt x="109" y="303"/>
                  </a:lnTo>
                  <a:lnTo>
                    <a:pt x="109" y="302"/>
                  </a:lnTo>
                  <a:lnTo>
                    <a:pt x="109" y="302"/>
                  </a:lnTo>
                  <a:lnTo>
                    <a:pt x="109" y="295"/>
                  </a:lnTo>
                  <a:lnTo>
                    <a:pt x="109" y="293"/>
                  </a:lnTo>
                  <a:lnTo>
                    <a:pt x="109" y="292"/>
                  </a:lnTo>
                  <a:lnTo>
                    <a:pt x="109" y="291"/>
                  </a:lnTo>
                  <a:lnTo>
                    <a:pt x="109" y="289"/>
                  </a:lnTo>
                  <a:lnTo>
                    <a:pt x="109" y="288"/>
                  </a:lnTo>
                  <a:lnTo>
                    <a:pt x="109" y="287"/>
                  </a:lnTo>
                  <a:lnTo>
                    <a:pt x="109" y="281"/>
                  </a:lnTo>
                  <a:lnTo>
                    <a:pt x="109" y="280"/>
                  </a:lnTo>
                  <a:lnTo>
                    <a:pt x="109" y="279"/>
                  </a:lnTo>
                  <a:lnTo>
                    <a:pt x="109" y="278"/>
                  </a:lnTo>
                  <a:lnTo>
                    <a:pt x="109" y="277"/>
                  </a:lnTo>
                  <a:lnTo>
                    <a:pt x="109" y="276"/>
                  </a:lnTo>
                  <a:lnTo>
                    <a:pt x="109" y="274"/>
                  </a:lnTo>
                  <a:lnTo>
                    <a:pt x="109" y="273"/>
                  </a:lnTo>
                  <a:lnTo>
                    <a:pt x="109" y="271"/>
                  </a:lnTo>
                  <a:lnTo>
                    <a:pt x="110" y="271"/>
                  </a:lnTo>
                  <a:lnTo>
                    <a:pt x="109" y="270"/>
                  </a:lnTo>
                  <a:lnTo>
                    <a:pt x="109" y="269"/>
                  </a:lnTo>
                  <a:lnTo>
                    <a:pt x="109" y="268"/>
                  </a:lnTo>
                  <a:lnTo>
                    <a:pt x="109" y="267"/>
                  </a:lnTo>
                  <a:lnTo>
                    <a:pt x="109" y="266"/>
                  </a:lnTo>
                  <a:lnTo>
                    <a:pt x="109" y="265"/>
                  </a:lnTo>
                  <a:lnTo>
                    <a:pt x="109" y="264"/>
                  </a:lnTo>
                  <a:lnTo>
                    <a:pt x="109" y="262"/>
                  </a:lnTo>
                  <a:lnTo>
                    <a:pt x="109" y="261"/>
                  </a:lnTo>
                  <a:lnTo>
                    <a:pt x="109" y="260"/>
                  </a:lnTo>
                  <a:lnTo>
                    <a:pt x="109" y="259"/>
                  </a:lnTo>
                  <a:lnTo>
                    <a:pt x="109" y="258"/>
                  </a:lnTo>
                  <a:lnTo>
                    <a:pt x="109" y="257"/>
                  </a:lnTo>
                  <a:lnTo>
                    <a:pt x="109" y="256"/>
                  </a:lnTo>
                  <a:lnTo>
                    <a:pt x="109" y="254"/>
                  </a:lnTo>
                  <a:lnTo>
                    <a:pt x="109" y="253"/>
                  </a:lnTo>
                  <a:lnTo>
                    <a:pt x="109" y="253"/>
                  </a:lnTo>
                  <a:lnTo>
                    <a:pt x="109" y="252"/>
                  </a:lnTo>
                  <a:lnTo>
                    <a:pt x="109" y="251"/>
                  </a:lnTo>
                  <a:lnTo>
                    <a:pt x="109" y="250"/>
                  </a:lnTo>
                  <a:lnTo>
                    <a:pt x="109" y="249"/>
                  </a:lnTo>
                  <a:lnTo>
                    <a:pt x="109" y="247"/>
                  </a:lnTo>
                  <a:lnTo>
                    <a:pt x="108" y="247"/>
                  </a:lnTo>
                  <a:lnTo>
                    <a:pt x="108" y="245"/>
                  </a:lnTo>
                  <a:lnTo>
                    <a:pt x="105" y="245"/>
                  </a:lnTo>
                  <a:lnTo>
                    <a:pt x="105" y="242"/>
                  </a:lnTo>
                  <a:lnTo>
                    <a:pt x="105" y="240"/>
                  </a:lnTo>
                  <a:lnTo>
                    <a:pt x="110" y="240"/>
                  </a:lnTo>
                  <a:lnTo>
                    <a:pt x="110" y="236"/>
                  </a:lnTo>
                  <a:lnTo>
                    <a:pt x="110" y="232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3"/>
                  </a:lnTo>
                  <a:lnTo>
                    <a:pt x="110" y="222"/>
                  </a:lnTo>
                  <a:lnTo>
                    <a:pt x="110" y="221"/>
                  </a:lnTo>
                  <a:lnTo>
                    <a:pt x="109" y="221"/>
                  </a:lnTo>
                  <a:lnTo>
                    <a:pt x="106" y="221"/>
                  </a:lnTo>
                  <a:lnTo>
                    <a:pt x="104" y="220"/>
                  </a:lnTo>
                  <a:lnTo>
                    <a:pt x="103" y="220"/>
                  </a:lnTo>
                  <a:lnTo>
                    <a:pt x="102" y="220"/>
                  </a:lnTo>
                  <a:lnTo>
                    <a:pt x="101" y="220"/>
                  </a:lnTo>
                  <a:lnTo>
                    <a:pt x="98" y="220"/>
                  </a:lnTo>
                  <a:lnTo>
                    <a:pt x="97" y="220"/>
                  </a:lnTo>
                  <a:lnTo>
                    <a:pt x="95" y="220"/>
                  </a:lnTo>
                  <a:lnTo>
                    <a:pt x="89" y="220"/>
                  </a:lnTo>
                  <a:lnTo>
                    <a:pt x="88" y="220"/>
                  </a:lnTo>
                  <a:lnTo>
                    <a:pt x="85" y="220"/>
                  </a:lnTo>
                  <a:lnTo>
                    <a:pt x="84" y="220"/>
                  </a:lnTo>
                  <a:lnTo>
                    <a:pt x="83" y="220"/>
                  </a:lnTo>
                  <a:lnTo>
                    <a:pt x="82" y="220"/>
                  </a:lnTo>
                  <a:lnTo>
                    <a:pt x="81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5" y="220"/>
                  </a:lnTo>
                  <a:lnTo>
                    <a:pt x="74" y="220"/>
                  </a:lnTo>
                  <a:lnTo>
                    <a:pt x="72" y="220"/>
                  </a:lnTo>
                  <a:lnTo>
                    <a:pt x="71" y="220"/>
                  </a:lnTo>
                  <a:lnTo>
                    <a:pt x="69" y="220"/>
                  </a:lnTo>
                  <a:lnTo>
                    <a:pt x="69" y="223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7" y="224"/>
                  </a:lnTo>
                  <a:lnTo>
                    <a:pt x="61" y="223"/>
                  </a:lnTo>
                  <a:lnTo>
                    <a:pt x="61" y="221"/>
                  </a:lnTo>
                  <a:lnTo>
                    <a:pt x="61" y="220"/>
                  </a:lnTo>
                  <a:lnTo>
                    <a:pt x="58" y="220"/>
                  </a:lnTo>
                  <a:lnTo>
                    <a:pt x="55" y="220"/>
                  </a:lnTo>
                  <a:lnTo>
                    <a:pt x="54" y="220"/>
                  </a:lnTo>
                  <a:lnTo>
                    <a:pt x="52" y="220"/>
                  </a:lnTo>
                  <a:lnTo>
                    <a:pt x="49" y="220"/>
                  </a:lnTo>
                  <a:lnTo>
                    <a:pt x="47" y="220"/>
                  </a:lnTo>
                  <a:lnTo>
                    <a:pt x="46" y="220"/>
                  </a:lnTo>
                  <a:lnTo>
                    <a:pt x="44" y="220"/>
                  </a:lnTo>
                  <a:lnTo>
                    <a:pt x="43" y="220"/>
                  </a:lnTo>
                  <a:lnTo>
                    <a:pt x="42" y="220"/>
                  </a:lnTo>
                  <a:lnTo>
                    <a:pt x="40" y="220"/>
                  </a:lnTo>
                  <a:lnTo>
                    <a:pt x="39" y="220"/>
                  </a:lnTo>
                  <a:lnTo>
                    <a:pt x="38" y="220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5" y="220"/>
                  </a:lnTo>
                  <a:lnTo>
                    <a:pt x="34" y="220"/>
                  </a:lnTo>
                  <a:lnTo>
                    <a:pt x="32" y="220"/>
                  </a:lnTo>
                  <a:lnTo>
                    <a:pt x="31" y="220"/>
                  </a:lnTo>
                  <a:lnTo>
                    <a:pt x="29" y="220"/>
                  </a:lnTo>
                  <a:lnTo>
                    <a:pt x="28" y="220"/>
                  </a:lnTo>
                  <a:lnTo>
                    <a:pt x="26" y="220"/>
                  </a:lnTo>
                  <a:lnTo>
                    <a:pt x="23" y="220"/>
                  </a:lnTo>
                  <a:lnTo>
                    <a:pt x="21" y="220"/>
                  </a:lnTo>
                  <a:lnTo>
                    <a:pt x="20" y="220"/>
                  </a:lnTo>
                  <a:lnTo>
                    <a:pt x="19" y="220"/>
                  </a:lnTo>
                  <a:lnTo>
                    <a:pt x="18" y="220"/>
                  </a:lnTo>
                  <a:lnTo>
                    <a:pt x="17" y="220"/>
                  </a:lnTo>
                  <a:lnTo>
                    <a:pt x="16" y="220"/>
                  </a:lnTo>
                  <a:lnTo>
                    <a:pt x="13" y="220"/>
                  </a:lnTo>
                  <a:lnTo>
                    <a:pt x="12" y="220"/>
                  </a:lnTo>
                  <a:lnTo>
                    <a:pt x="11" y="220"/>
                  </a:lnTo>
                  <a:lnTo>
                    <a:pt x="9" y="220"/>
                  </a:lnTo>
                  <a:lnTo>
                    <a:pt x="8" y="220"/>
                  </a:lnTo>
                  <a:lnTo>
                    <a:pt x="5" y="220"/>
                  </a:lnTo>
                  <a:lnTo>
                    <a:pt x="4" y="219"/>
                  </a:lnTo>
                  <a:lnTo>
                    <a:pt x="4" y="213"/>
                  </a:lnTo>
                  <a:lnTo>
                    <a:pt x="4" y="203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89"/>
                  </a:lnTo>
                  <a:lnTo>
                    <a:pt x="4" y="186"/>
                  </a:lnTo>
                  <a:lnTo>
                    <a:pt x="1" y="186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4" y="173"/>
                  </a:lnTo>
                  <a:lnTo>
                    <a:pt x="5" y="173"/>
                  </a:lnTo>
                  <a:lnTo>
                    <a:pt x="6" y="173"/>
                  </a:lnTo>
                  <a:lnTo>
                    <a:pt x="9" y="173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9" y="166"/>
                  </a:lnTo>
                  <a:lnTo>
                    <a:pt x="9" y="163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6"/>
                  </a:lnTo>
                  <a:lnTo>
                    <a:pt x="9" y="152"/>
                  </a:lnTo>
                  <a:lnTo>
                    <a:pt x="9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1"/>
                  </a:lnTo>
                  <a:lnTo>
                    <a:pt x="5" y="139"/>
                  </a:lnTo>
                  <a:lnTo>
                    <a:pt x="5" y="138"/>
                  </a:lnTo>
                  <a:lnTo>
                    <a:pt x="5" y="132"/>
                  </a:lnTo>
                  <a:lnTo>
                    <a:pt x="4" y="132"/>
                  </a:lnTo>
                  <a:lnTo>
                    <a:pt x="4" y="129"/>
                  </a:lnTo>
                  <a:lnTo>
                    <a:pt x="5" y="129"/>
                  </a:lnTo>
                  <a:lnTo>
                    <a:pt x="5" y="130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6" y="132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8" y="133"/>
                  </a:lnTo>
                  <a:lnTo>
                    <a:pt x="8" y="132"/>
                  </a:lnTo>
                  <a:lnTo>
                    <a:pt x="9" y="133"/>
                  </a:lnTo>
                  <a:lnTo>
                    <a:pt x="10" y="133"/>
                  </a:lnTo>
                  <a:lnTo>
                    <a:pt x="11" y="134"/>
                  </a:lnTo>
                  <a:lnTo>
                    <a:pt x="12" y="134"/>
                  </a:lnTo>
                  <a:lnTo>
                    <a:pt x="13" y="134"/>
                  </a:lnTo>
                  <a:lnTo>
                    <a:pt x="13" y="135"/>
                  </a:lnTo>
                  <a:lnTo>
                    <a:pt x="13" y="136"/>
                  </a:lnTo>
                  <a:lnTo>
                    <a:pt x="13" y="139"/>
                  </a:lnTo>
                  <a:lnTo>
                    <a:pt x="13" y="144"/>
                  </a:lnTo>
                  <a:lnTo>
                    <a:pt x="14" y="144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7" y="144"/>
                  </a:lnTo>
                  <a:lnTo>
                    <a:pt x="18" y="144"/>
                  </a:lnTo>
                  <a:lnTo>
                    <a:pt x="18" y="142"/>
                  </a:lnTo>
                  <a:lnTo>
                    <a:pt x="18" y="141"/>
                  </a:lnTo>
                  <a:lnTo>
                    <a:pt x="18" y="140"/>
                  </a:lnTo>
                  <a:lnTo>
                    <a:pt x="19" y="140"/>
                  </a:lnTo>
                  <a:lnTo>
                    <a:pt x="20" y="140"/>
                  </a:lnTo>
                  <a:lnTo>
                    <a:pt x="22" y="140"/>
                  </a:lnTo>
                  <a:lnTo>
                    <a:pt x="24" y="140"/>
                  </a:lnTo>
                  <a:lnTo>
                    <a:pt x="25" y="140"/>
                  </a:lnTo>
                  <a:lnTo>
                    <a:pt x="26" y="140"/>
                  </a:lnTo>
                  <a:lnTo>
                    <a:pt x="26" y="134"/>
                  </a:lnTo>
                  <a:lnTo>
                    <a:pt x="26" y="131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6" y="126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6" y="120"/>
                  </a:lnTo>
                  <a:lnTo>
                    <a:pt x="26" y="115"/>
                  </a:lnTo>
                  <a:lnTo>
                    <a:pt x="26" y="114"/>
                  </a:lnTo>
                  <a:lnTo>
                    <a:pt x="28" y="114"/>
                  </a:lnTo>
                  <a:lnTo>
                    <a:pt x="29" y="114"/>
                  </a:lnTo>
                  <a:lnTo>
                    <a:pt x="31" y="114"/>
                  </a:lnTo>
                  <a:lnTo>
                    <a:pt x="31" y="112"/>
                  </a:lnTo>
                  <a:lnTo>
                    <a:pt x="31" y="111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4" y="106"/>
                  </a:lnTo>
                  <a:lnTo>
                    <a:pt x="35" y="106"/>
                  </a:lnTo>
                  <a:lnTo>
                    <a:pt x="35" y="108"/>
                  </a:lnTo>
                  <a:lnTo>
                    <a:pt x="35" y="109"/>
                  </a:lnTo>
                  <a:lnTo>
                    <a:pt x="36" y="109"/>
                  </a:lnTo>
                  <a:lnTo>
                    <a:pt x="37" y="109"/>
                  </a:lnTo>
                  <a:lnTo>
                    <a:pt x="37" y="109"/>
                  </a:lnTo>
                  <a:lnTo>
                    <a:pt x="38" y="109"/>
                  </a:lnTo>
                  <a:lnTo>
                    <a:pt x="39" y="109"/>
                  </a:lnTo>
                  <a:lnTo>
                    <a:pt x="40" y="109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6" y="109"/>
                  </a:lnTo>
                  <a:lnTo>
                    <a:pt x="47" y="109"/>
                  </a:lnTo>
                  <a:lnTo>
                    <a:pt x="47" y="108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3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96"/>
                  </a:lnTo>
                  <a:lnTo>
                    <a:pt x="48" y="96"/>
                  </a:lnTo>
                  <a:lnTo>
                    <a:pt x="49" y="96"/>
                  </a:lnTo>
                  <a:lnTo>
                    <a:pt x="50" y="96"/>
                  </a:lnTo>
                  <a:lnTo>
                    <a:pt x="50" y="97"/>
                  </a:lnTo>
                  <a:lnTo>
                    <a:pt x="51" y="97"/>
                  </a:lnTo>
                  <a:lnTo>
                    <a:pt x="51" y="98"/>
                  </a:lnTo>
                  <a:lnTo>
                    <a:pt x="52" y="98"/>
                  </a:lnTo>
                  <a:lnTo>
                    <a:pt x="53" y="98"/>
                  </a:lnTo>
                  <a:lnTo>
                    <a:pt x="53" y="99"/>
                  </a:lnTo>
                  <a:lnTo>
                    <a:pt x="54" y="99"/>
                  </a:lnTo>
                  <a:lnTo>
                    <a:pt x="54" y="100"/>
                  </a:lnTo>
                  <a:lnTo>
                    <a:pt x="54" y="101"/>
                  </a:lnTo>
                  <a:lnTo>
                    <a:pt x="55" y="101"/>
                  </a:lnTo>
                  <a:lnTo>
                    <a:pt x="56" y="101"/>
                  </a:lnTo>
                  <a:lnTo>
                    <a:pt x="57" y="101"/>
                  </a:lnTo>
                  <a:lnTo>
                    <a:pt x="56" y="102"/>
                  </a:lnTo>
                  <a:lnTo>
                    <a:pt x="57" y="102"/>
                  </a:lnTo>
                  <a:lnTo>
                    <a:pt x="58" y="102"/>
                  </a:lnTo>
                  <a:lnTo>
                    <a:pt x="59" y="101"/>
                  </a:lnTo>
                  <a:lnTo>
                    <a:pt x="59" y="100"/>
                  </a:lnTo>
                  <a:lnTo>
                    <a:pt x="59" y="99"/>
                  </a:lnTo>
                  <a:lnTo>
                    <a:pt x="59" y="98"/>
                  </a:lnTo>
                  <a:lnTo>
                    <a:pt x="60" y="97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60" y="94"/>
                  </a:lnTo>
                  <a:lnTo>
                    <a:pt x="60" y="93"/>
                  </a:lnTo>
                  <a:lnTo>
                    <a:pt x="60" y="92"/>
                  </a:lnTo>
                  <a:lnTo>
                    <a:pt x="60" y="91"/>
                  </a:lnTo>
                  <a:lnTo>
                    <a:pt x="60" y="90"/>
                  </a:lnTo>
                  <a:lnTo>
                    <a:pt x="60" y="89"/>
                  </a:lnTo>
                  <a:lnTo>
                    <a:pt x="60" y="88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0"/>
                  </a:lnTo>
                  <a:lnTo>
                    <a:pt x="60" y="78"/>
                  </a:lnTo>
                  <a:lnTo>
                    <a:pt x="60" y="76"/>
                  </a:lnTo>
                  <a:lnTo>
                    <a:pt x="60" y="74"/>
                  </a:lnTo>
                  <a:lnTo>
                    <a:pt x="60" y="72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60" y="67"/>
                  </a:lnTo>
                  <a:lnTo>
                    <a:pt x="60" y="66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60" y="61"/>
                  </a:lnTo>
                  <a:lnTo>
                    <a:pt x="61" y="60"/>
                  </a:lnTo>
                  <a:lnTo>
                    <a:pt x="62" y="60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3" y="55"/>
                  </a:lnTo>
                  <a:lnTo>
                    <a:pt x="64" y="54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7" y="54"/>
                  </a:lnTo>
                  <a:lnTo>
                    <a:pt x="68" y="54"/>
                  </a:lnTo>
                  <a:lnTo>
                    <a:pt x="69" y="53"/>
                  </a:lnTo>
                  <a:lnTo>
                    <a:pt x="70" y="53"/>
                  </a:lnTo>
                  <a:lnTo>
                    <a:pt x="72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5" y="52"/>
                  </a:lnTo>
                  <a:lnTo>
                    <a:pt x="76" y="52"/>
                  </a:lnTo>
                  <a:lnTo>
                    <a:pt x="77" y="52"/>
                  </a:lnTo>
                  <a:lnTo>
                    <a:pt x="79" y="52"/>
                  </a:lnTo>
                  <a:lnTo>
                    <a:pt x="80" y="52"/>
                  </a:lnTo>
                  <a:lnTo>
                    <a:pt x="81" y="52"/>
                  </a:lnTo>
                  <a:lnTo>
                    <a:pt x="82" y="5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E4C47E38-5169-2A80-6B66-15A3C482B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825" y="2368550"/>
              <a:ext cx="301625" cy="217487"/>
            </a:xfrm>
            <a:custGeom>
              <a:avLst/>
              <a:gdLst>
                <a:gd name="T0" fmla="*/ 151 w 190"/>
                <a:gd name="T1" fmla="*/ 8 h 137"/>
                <a:gd name="T2" fmla="*/ 155 w 190"/>
                <a:gd name="T3" fmla="*/ 17 h 137"/>
                <a:gd name="T4" fmla="*/ 165 w 190"/>
                <a:gd name="T5" fmla="*/ 26 h 137"/>
                <a:gd name="T6" fmla="*/ 180 w 190"/>
                <a:gd name="T7" fmla="*/ 32 h 137"/>
                <a:gd name="T8" fmla="*/ 185 w 190"/>
                <a:gd name="T9" fmla="*/ 41 h 137"/>
                <a:gd name="T10" fmla="*/ 187 w 190"/>
                <a:gd name="T11" fmla="*/ 49 h 137"/>
                <a:gd name="T12" fmla="*/ 181 w 190"/>
                <a:gd name="T13" fmla="*/ 54 h 137"/>
                <a:gd name="T14" fmla="*/ 190 w 190"/>
                <a:gd name="T15" fmla="*/ 60 h 137"/>
                <a:gd name="T16" fmla="*/ 183 w 190"/>
                <a:gd name="T17" fmla="*/ 61 h 137"/>
                <a:gd name="T18" fmla="*/ 175 w 190"/>
                <a:gd name="T19" fmla="*/ 63 h 137"/>
                <a:gd name="T20" fmla="*/ 181 w 190"/>
                <a:gd name="T21" fmla="*/ 74 h 137"/>
                <a:gd name="T22" fmla="*/ 183 w 190"/>
                <a:gd name="T23" fmla="*/ 82 h 137"/>
                <a:gd name="T24" fmla="*/ 176 w 190"/>
                <a:gd name="T25" fmla="*/ 81 h 137"/>
                <a:gd name="T26" fmla="*/ 178 w 190"/>
                <a:gd name="T27" fmla="*/ 88 h 137"/>
                <a:gd name="T28" fmla="*/ 177 w 190"/>
                <a:gd name="T29" fmla="*/ 91 h 137"/>
                <a:gd name="T30" fmla="*/ 168 w 190"/>
                <a:gd name="T31" fmla="*/ 95 h 137"/>
                <a:gd name="T32" fmla="*/ 172 w 190"/>
                <a:gd name="T33" fmla="*/ 102 h 137"/>
                <a:gd name="T34" fmla="*/ 176 w 190"/>
                <a:gd name="T35" fmla="*/ 110 h 137"/>
                <a:gd name="T36" fmla="*/ 169 w 190"/>
                <a:gd name="T37" fmla="*/ 106 h 137"/>
                <a:gd name="T38" fmla="*/ 164 w 190"/>
                <a:gd name="T39" fmla="*/ 102 h 137"/>
                <a:gd name="T40" fmla="*/ 157 w 190"/>
                <a:gd name="T41" fmla="*/ 98 h 137"/>
                <a:gd name="T42" fmla="*/ 149 w 190"/>
                <a:gd name="T43" fmla="*/ 95 h 137"/>
                <a:gd name="T44" fmla="*/ 145 w 190"/>
                <a:gd name="T45" fmla="*/ 91 h 137"/>
                <a:gd name="T46" fmla="*/ 137 w 190"/>
                <a:gd name="T47" fmla="*/ 93 h 137"/>
                <a:gd name="T48" fmla="*/ 127 w 190"/>
                <a:gd name="T49" fmla="*/ 96 h 137"/>
                <a:gd name="T50" fmla="*/ 122 w 190"/>
                <a:gd name="T51" fmla="*/ 103 h 137"/>
                <a:gd name="T52" fmla="*/ 115 w 190"/>
                <a:gd name="T53" fmla="*/ 103 h 137"/>
                <a:gd name="T54" fmla="*/ 110 w 190"/>
                <a:gd name="T55" fmla="*/ 99 h 137"/>
                <a:gd name="T56" fmla="*/ 106 w 190"/>
                <a:gd name="T57" fmla="*/ 103 h 137"/>
                <a:gd name="T58" fmla="*/ 103 w 190"/>
                <a:gd name="T59" fmla="*/ 109 h 137"/>
                <a:gd name="T60" fmla="*/ 98 w 190"/>
                <a:gd name="T61" fmla="*/ 117 h 137"/>
                <a:gd name="T62" fmla="*/ 94 w 190"/>
                <a:gd name="T63" fmla="*/ 121 h 137"/>
                <a:gd name="T64" fmla="*/ 90 w 190"/>
                <a:gd name="T65" fmla="*/ 120 h 137"/>
                <a:gd name="T66" fmla="*/ 90 w 190"/>
                <a:gd name="T67" fmla="*/ 125 h 137"/>
                <a:gd name="T68" fmla="*/ 84 w 190"/>
                <a:gd name="T69" fmla="*/ 127 h 137"/>
                <a:gd name="T70" fmla="*/ 78 w 190"/>
                <a:gd name="T71" fmla="*/ 121 h 137"/>
                <a:gd name="T72" fmla="*/ 67 w 190"/>
                <a:gd name="T73" fmla="*/ 125 h 137"/>
                <a:gd name="T74" fmla="*/ 55 w 190"/>
                <a:gd name="T75" fmla="*/ 130 h 137"/>
                <a:gd name="T76" fmla="*/ 40 w 190"/>
                <a:gd name="T77" fmla="*/ 136 h 137"/>
                <a:gd name="T78" fmla="*/ 31 w 190"/>
                <a:gd name="T79" fmla="*/ 135 h 137"/>
                <a:gd name="T80" fmla="*/ 23 w 190"/>
                <a:gd name="T81" fmla="*/ 132 h 137"/>
                <a:gd name="T82" fmla="*/ 19 w 190"/>
                <a:gd name="T83" fmla="*/ 124 h 137"/>
                <a:gd name="T84" fmla="*/ 12 w 190"/>
                <a:gd name="T85" fmla="*/ 121 h 137"/>
                <a:gd name="T86" fmla="*/ 7 w 190"/>
                <a:gd name="T87" fmla="*/ 116 h 137"/>
                <a:gd name="T88" fmla="*/ 1 w 190"/>
                <a:gd name="T89" fmla="*/ 113 h 137"/>
                <a:gd name="T90" fmla="*/ 20 w 190"/>
                <a:gd name="T91" fmla="*/ 96 h 137"/>
                <a:gd name="T92" fmla="*/ 30 w 190"/>
                <a:gd name="T93" fmla="*/ 88 h 137"/>
                <a:gd name="T94" fmla="*/ 41 w 190"/>
                <a:gd name="T95" fmla="*/ 78 h 137"/>
                <a:gd name="T96" fmla="*/ 49 w 190"/>
                <a:gd name="T97" fmla="*/ 71 h 137"/>
                <a:gd name="T98" fmla="*/ 56 w 190"/>
                <a:gd name="T99" fmla="*/ 65 h 137"/>
                <a:gd name="T100" fmla="*/ 66 w 190"/>
                <a:gd name="T101" fmla="*/ 55 h 137"/>
                <a:gd name="T102" fmla="*/ 75 w 190"/>
                <a:gd name="T103" fmla="*/ 47 h 137"/>
                <a:gd name="T104" fmla="*/ 85 w 190"/>
                <a:gd name="T105" fmla="*/ 40 h 137"/>
                <a:gd name="T106" fmla="*/ 97 w 190"/>
                <a:gd name="T107" fmla="*/ 30 h 137"/>
                <a:gd name="T108" fmla="*/ 106 w 190"/>
                <a:gd name="T109" fmla="*/ 23 h 137"/>
                <a:gd name="T110" fmla="*/ 116 w 190"/>
                <a:gd name="T111" fmla="*/ 21 h 137"/>
                <a:gd name="T112" fmla="*/ 125 w 190"/>
                <a:gd name="T113" fmla="*/ 21 h 137"/>
                <a:gd name="T114" fmla="*/ 130 w 190"/>
                <a:gd name="T115" fmla="*/ 17 h 137"/>
                <a:gd name="T116" fmla="*/ 130 w 190"/>
                <a:gd name="T117" fmla="*/ 12 h 137"/>
                <a:gd name="T118" fmla="*/ 136 w 190"/>
                <a:gd name="T119" fmla="*/ 5 h 137"/>
                <a:gd name="T120" fmla="*/ 146 w 190"/>
                <a:gd name="T1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0" h="137">
                  <a:moveTo>
                    <a:pt x="146" y="0"/>
                  </a:moveTo>
                  <a:lnTo>
                    <a:pt x="147" y="3"/>
                  </a:lnTo>
                  <a:lnTo>
                    <a:pt x="147" y="4"/>
                  </a:lnTo>
                  <a:lnTo>
                    <a:pt x="148" y="4"/>
                  </a:lnTo>
                  <a:lnTo>
                    <a:pt x="148" y="5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0" y="6"/>
                  </a:lnTo>
                  <a:lnTo>
                    <a:pt x="150" y="7"/>
                  </a:lnTo>
                  <a:lnTo>
                    <a:pt x="151" y="7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3" y="10"/>
                  </a:lnTo>
                  <a:lnTo>
                    <a:pt x="153" y="11"/>
                  </a:lnTo>
                  <a:lnTo>
                    <a:pt x="153" y="12"/>
                  </a:lnTo>
                  <a:lnTo>
                    <a:pt x="154" y="14"/>
                  </a:lnTo>
                  <a:lnTo>
                    <a:pt x="155" y="14"/>
                  </a:lnTo>
                  <a:lnTo>
                    <a:pt x="155" y="15"/>
                  </a:lnTo>
                  <a:lnTo>
                    <a:pt x="155" y="16"/>
                  </a:lnTo>
                  <a:lnTo>
                    <a:pt x="155" y="17"/>
                  </a:lnTo>
                  <a:lnTo>
                    <a:pt x="155" y="18"/>
                  </a:lnTo>
                  <a:lnTo>
                    <a:pt x="155" y="19"/>
                  </a:lnTo>
                  <a:lnTo>
                    <a:pt x="155" y="20"/>
                  </a:lnTo>
                  <a:lnTo>
                    <a:pt x="156" y="21"/>
                  </a:lnTo>
                  <a:lnTo>
                    <a:pt x="156" y="22"/>
                  </a:lnTo>
                  <a:lnTo>
                    <a:pt x="156" y="23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2" y="25"/>
                  </a:lnTo>
                  <a:lnTo>
                    <a:pt x="165" y="26"/>
                  </a:lnTo>
                  <a:lnTo>
                    <a:pt x="168" y="27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0" y="29"/>
                  </a:lnTo>
                  <a:lnTo>
                    <a:pt x="173" y="30"/>
                  </a:lnTo>
                  <a:lnTo>
                    <a:pt x="174" y="31"/>
                  </a:lnTo>
                  <a:lnTo>
                    <a:pt x="175" y="31"/>
                  </a:lnTo>
                  <a:lnTo>
                    <a:pt x="176" y="31"/>
                  </a:lnTo>
                  <a:lnTo>
                    <a:pt x="178" y="32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3"/>
                  </a:lnTo>
                  <a:lnTo>
                    <a:pt x="181" y="33"/>
                  </a:lnTo>
                  <a:lnTo>
                    <a:pt x="181" y="34"/>
                  </a:lnTo>
                  <a:lnTo>
                    <a:pt x="182" y="34"/>
                  </a:lnTo>
                  <a:lnTo>
                    <a:pt x="183" y="35"/>
                  </a:lnTo>
                  <a:lnTo>
                    <a:pt x="183" y="36"/>
                  </a:lnTo>
                  <a:lnTo>
                    <a:pt x="183" y="37"/>
                  </a:lnTo>
                  <a:lnTo>
                    <a:pt x="184" y="37"/>
                  </a:lnTo>
                  <a:lnTo>
                    <a:pt x="184" y="38"/>
                  </a:lnTo>
                  <a:lnTo>
                    <a:pt x="185" y="40"/>
                  </a:lnTo>
                  <a:lnTo>
                    <a:pt x="185" y="41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6" y="43"/>
                  </a:lnTo>
                  <a:lnTo>
                    <a:pt x="187" y="44"/>
                  </a:lnTo>
                  <a:lnTo>
                    <a:pt x="188" y="45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89" y="47"/>
                  </a:lnTo>
                  <a:lnTo>
                    <a:pt x="188" y="48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7" y="50"/>
                  </a:lnTo>
                  <a:lnTo>
                    <a:pt x="186" y="50"/>
                  </a:lnTo>
                  <a:lnTo>
                    <a:pt x="185" y="51"/>
                  </a:lnTo>
                  <a:lnTo>
                    <a:pt x="184" y="51"/>
                  </a:lnTo>
                  <a:lnTo>
                    <a:pt x="183" y="51"/>
                  </a:lnTo>
                  <a:lnTo>
                    <a:pt x="182" y="51"/>
                  </a:lnTo>
                  <a:lnTo>
                    <a:pt x="181" y="51"/>
                  </a:lnTo>
                  <a:lnTo>
                    <a:pt x="181" y="52"/>
                  </a:lnTo>
                  <a:lnTo>
                    <a:pt x="180" y="53"/>
                  </a:lnTo>
                  <a:lnTo>
                    <a:pt x="180" y="54"/>
                  </a:lnTo>
                  <a:lnTo>
                    <a:pt x="181" y="54"/>
                  </a:lnTo>
                  <a:lnTo>
                    <a:pt x="182" y="55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5" y="57"/>
                  </a:lnTo>
                  <a:lnTo>
                    <a:pt x="186" y="58"/>
                  </a:lnTo>
                  <a:lnTo>
                    <a:pt x="187" y="58"/>
                  </a:lnTo>
                  <a:lnTo>
                    <a:pt x="188" y="58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90" y="59"/>
                  </a:lnTo>
                  <a:lnTo>
                    <a:pt x="190" y="60"/>
                  </a:lnTo>
                  <a:lnTo>
                    <a:pt x="190" y="61"/>
                  </a:lnTo>
                  <a:lnTo>
                    <a:pt x="190" y="62"/>
                  </a:lnTo>
                  <a:lnTo>
                    <a:pt x="189" y="62"/>
                  </a:lnTo>
                  <a:lnTo>
                    <a:pt x="189" y="63"/>
                  </a:lnTo>
                  <a:lnTo>
                    <a:pt x="188" y="63"/>
                  </a:lnTo>
                  <a:lnTo>
                    <a:pt x="187" y="63"/>
                  </a:lnTo>
                  <a:lnTo>
                    <a:pt x="186" y="63"/>
                  </a:lnTo>
                  <a:lnTo>
                    <a:pt x="185" y="62"/>
                  </a:lnTo>
                  <a:lnTo>
                    <a:pt x="184" y="61"/>
                  </a:lnTo>
                  <a:lnTo>
                    <a:pt x="184" y="60"/>
                  </a:lnTo>
                  <a:lnTo>
                    <a:pt x="183" y="61"/>
                  </a:lnTo>
                  <a:lnTo>
                    <a:pt x="182" y="62"/>
                  </a:lnTo>
                  <a:lnTo>
                    <a:pt x="182" y="63"/>
                  </a:lnTo>
                  <a:lnTo>
                    <a:pt x="181" y="63"/>
                  </a:lnTo>
                  <a:lnTo>
                    <a:pt x="180" y="63"/>
                  </a:lnTo>
                  <a:lnTo>
                    <a:pt x="179" y="63"/>
                  </a:lnTo>
                  <a:lnTo>
                    <a:pt x="178" y="63"/>
                  </a:lnTo>
                  <a:lnTo>
                    <a:pt x="177" y="63"/>
                  </a:lnTo>
                  <a:lnTo>
                    <a:pt x="177" y="62"/>
                  </a:lnTo>
                  <a:lnTo>
                    <a:pt x="176" y="62"/>
                  </a:lnTo>
                  <a:lnTo>
                    <a:pt x="175" y="62"/>
                  </a:lnTo>
                  <a:lnTo>
                    <a:pt x="175" y="63"/>
                  </a:lnTo>
                  <a:lnTo>
                    <a:pt x="175" y="64"/>
                  </a:lnTo>
                  <a:lnTo>
                    <a:pt x="175" y="65"/>
                  </a:lnTo>
                  <a:lnTo>
                    <a:pt x="176" y="66"/>
                  </a:lnTo>
                  <a:lnTo>
                    <a:pt x="177" y="66"/>
                  </a:lnTo>
                  <a:lnTo>
                    <a:pt x="178" y="67"/>
                  </a:lnTo>
                  <a:lnTo>
                    <a:pt x="179" y="68"/>
                  </a:lnTo>
                  <a:lnTo>
                    <a:pt x="180" y="69"/>
                  </a:lnTo>
                  <a:lnTo>
                    <a:pt x="180" y="70"/>
                  </a:lnTo>
                  <a:lnTo>
                    <a:pt x="180" y="72"/>
                  </a:lnTo>
                  <a:lnTo>
                    <a:pt x="181" y="73"/>
                  </a:lnTo>
                  <a:lnTo>
                    <a:pt x="181" y="74"/>
                  </a:lnTo>
                  <a:lnTo>
                    <a:pt x="181" y="75"/>
                  </a:lnTo>
                  <a:lnTo>
                    <a:pt x="181" y="76"/>
                  </a:lnTo>
                  <a:lnTo>
                    <a:pt x="181" y="77"/>
                  </a:lnTo>
                  <a:lnTo>
                    <a:pt x="182" y="78"/>
                  </a:lnTo>
                  <a:lnTo>
                    <a:pt x="182" y="79"/>
                  </a:lnTo>
                  <a:lnTo>
                    <a:pt x="183" y="79"/>
                  </a:lnTo>
                  <a:lnTo>
                    <a:pt x="184" y="79"/>
                  </a:lnTo>
                  <a:lnTo>
                    <a:pt x="184" y="80"/>
                  </a:lnTo>
                  <a:lnTo>
                    <a:pt x="184" y="81"/>
                  </a:lnTo>
                  <a:lnTo>
                    <a:pt x="184" y="82"/>
                  </a:lnTo>
                  <a:lnTo>
                    <a:pt x="183" y="82"/>
                  </a:lnTo>
                  <a:lnTo>
                    <a:pt x="183" y="83"/>
                  </a:lnTo>
                  <a:lnTo>
                    <a:pt x="182" y="83"/>
                  </a:lnTo>
                  <a:lnTo>
                    <a:pt x="182" y="84"/>
                  </a:lnTo>
                  <a:lnTo>
                    <a:pt x="181" y="84"/>
                  </a:lnTo>
                  <a:lnTo>
                    <a:pt x="180" y="83"/>
                  </a:lnTo>
                  <a:lnTo>
                    <a:pt x="179" y="83"/>
                  </a:lnTo>
                  <a:lnTo>
                    <a:pt x="179" y="82"/>
                  </a:lnTo>
                  <a:lnTo>
                    <a:pt x="178" y="82"/>
                  </a:lnTo>
                  <a:lnTo>
                    <a:pt x="178" y="81"/>
                  </a:lnTo>
                  <a:lnTo>
                    <a:pt x="177" y="81"/>
                  </a:lnTo>
                  <a:lnTo>
                    <a:pt x="176" y="81"/>
                  </a:lnTo>
                  <a:lnTo>
                    <a:pt x="175" y="82"/>
                  </a:lnTo>
                  <a:lnTo>
                    <a:pt x="175" y="83"/>
                  </a:lnTo>
                  <a:lnTo>
                    <a:pt x="174" y="83"/>
                  </a:lnTo>
                  <a:lnTo>
                    <a:pt x="174" y="84"/>
                  </a:lnTo>
                  <a:lnTo>
                    <a:pt x="175" y="84"/>
                  </a:lnTo>
                  <a:lnTo>
                    <a:pt x="175" y="85"/>
                  </a:lnTo>
                  <a:lnTo>
                    <a:pt x="175" y="86"/>
                  </a:lnTo>
                  <a:lnTo>
                    <a:pt x="176" y="86"/>
                  </a:lnTo>
                  <a:lnTo>
                    <a:pt x="176" y="87"/>
                  </a:lnTo>
                  <a:lnTo>
                    <a:pt x="177" y="87"/>
                  </a:lnTo>
                  <a:lnTo>
                    <a:pt x="178" y="88"/>
                  </a:lnTo>
                  <a:lnTo>
                    <a:pt x="179" y="88"/>
                  </a:lnTo>
                  <a:lnTo>
                    <a:pt x="179" y="89"/>
                  </a:lnTo>
                  <a:lnTo>
                    <a:pt x="180" y="89"/>
                  </a:lnTo>
                  <a:lnTo>
                    <a:pt x="180" y="90"/>
                  </a:lnTo>
                  <a:lnTo>
                    <a:pt x="180" y="91"/>
                  </a:lnTo>
                  <a:lnTo>
                    <a:pt x="180" y="92"/>
                  </a:lnTo>
                  <a:lnTo>
                    <a:pt x="179" y="93"/>
                  </a:lnTo>
                  <a:lnTo>
                    <a:pt x="178" y="93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7" y="91"/>
                  </a:lnTo>
                  <a:lnTo>
                    <a:pt x="176" y="93"/>
                  </a:lnTo>
                  <a:lnTo>
                    <a:pt x="176" y="94"/>
                  </a:lnTo>
                  <a:lnTo>
                    <a:pt x="175" y="94"/>
                  </a:lnTo>
                  <a:lnTo>
                    <a:pt x="174" y="94"/>
                  </a:lnTo>
                  <a:lnTo>
                    <a:pt x="174" y="95"/>
                  </a:lnTo>
                  <a:lnTo>
                    <a:pt x="173" y="95"/>
                  </a:lnTo>
                  <a:lnTo>
                    <a:pt x="172" y="95"/>
                  </a:lnTo>
                  <a:lnTo>
                    <a:pt x="171" y="94"/>
                  </a:lnTo>
                  <a:lnTo>
                    <a:pt x="170" y="94"/>
                  </a:lnTo>
                  <a:lnTo>
                    <a:pt x="169" y="94"/>
                  </a:lnTo>
                  <a:lnTo>
                    <a:pt x="168" y="95"/>
                  </a:lnTo>
                  <a:lnTo>
                    <a:pt x="169" y="95"/>
                  </a:lnTo>
                  <a:lnTo>
                    <a:pt x="169" y="96"/>
                  </a:lnTo>
                  <a:lnTo>
                    <a:pt x="170" y="96"/>
                  </a:lnTo>
                  <a:lnTo>
                    <a:pt x="170" y="97"/>
                  </a:lnTo>
                  <a:lnTo>
                    <a:pt x="170" y="98"/>
                  </a:lnTo>
                  <a:lnTo>
                    <a:pt x="171" y="98"/>
                  </a:lnTo>
                  <a:lnTo>
                    <a:pt x="171" y="99"/>
                  </a:lnTo>
                  <a:lnTo>
                    <a:pt x="171" y="100"/>
                  </a:lnTo>
                  <a:lnTo>
                    <a:pt x="172" y="100"/>
                  </a:lnTo>
                  <a:lnTo>
                    <a:pt x="172" y="101"/>
                  </a:lnTo>
                  <a:lnTo>
                    <a:pt x="172" y="102"/>
                  </a:lnTo>
                  <a:lnTo>
                    <a:pt x="173" y="102"/>
                  </a:lnTo>
                  <a:lnTo>
                    <a:pt x="173" y="103"/>
                  </a:lnTo>
                  <a:lnTo>
                    <a:pt x="173" y="104"/>
                  </a:lnTo>
                  <a:lnTo>
                    <a:pt x="174" y="105"/>
                  </a:lnTo>
                  <a:lnTo>
                    <a:pt x="174" y="106"/>
                  </a:lnTo>
                  <a:lnTo>
                    <a:pt x="175" y="106"/>
                  </a:lnTo>
                  <a:lnTo>
                    <a:pt x="175" y="107"/>
                  </a:lnTo>
                  <a:lnTo>
                    <a:pt x="176" y="108"/>
                  </a:lnTo>
                  <a:lnTo>
                    <a:pt x="176" y="109"/>
                  </a:lnTo>
                  <a:lnTo>
                    <a:pt x="177" y="109"/>
                  </a:lnTo>
                  <a:lnTo>
                    <a:pt x="176" y="110"/>
                  </a:lnTo>
                  <a:lnTo>
                    <a:pt x="175" y="110"/>
                  </a:lnTo>
                  <a:lnTo>
                    <a:pt x="174" y="110"/>
                  </a:lnTo>
                  <a:lnTo>
                    <a:pt x="173" y="110"/>
                  </a:lnTo>
                  <a:lnTo>
                    <a:pt x="172" y="110"/>
                  </a:lnTo>
                  <a:lnTo>
                    <a:pt x="172" y="109"/>
                  </a:lnTo>
                  <a:lnTo>
                    <a:pt x="171" y="109"/>
                  </a:lnTo>
                  <a:lnTo>
                    <a:pt x="171" y="108"/>
                  </a:lnTo>
                  <a:lnTo>
                    <a:pt x="170" y="108"/>
                  </a:lnTo>
                  <a:lnTo>
                    <a:pt x="170" y="107"/>
                  </a:lnTo>
                  <a:lnTo>
                    <a:pt x="170" y="106"/>
                  </a:lnTo>
                  <a:lnTo>
                    <a:pt x="169" y="106"/>
                  </a:lnTo>
                  <a:lnTo>
                    <a:pt x="169" y="105"/>
                  </a:lnTo>
                  <a:lnTo>
                    <a:pt x="168" y="105"/>
                  </a:lnTo>
                  <a:lnTo>
                    <a:pt x="167" y="105"/>
                  </a:lnTo>
                  <a:lnTo>
                    <a:pt x="167" y="104"/>
                  </a:lnTo>
                  <a:lnTo>
                    <a:pt x="166" y="104"/>
                  </a:lnTo>
                  <a:lnTo>
                    <a:pt x="166" y="103"/>
                  </a:lnTo>
                  <a:lnTo>
                    <a:pt x="165" y="103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4" y="101"/>
                  </a:lnTo>
                  <a:lnTo>
                    <a:pt x="164" y="102"/>
                  </a:lnTo>
                  <a:lnTo>
                    <a:pt x="163" y="102"/>
                  </a:lnTo>
                  <a:lnTo>
                    <a:pt x="163" y="103"/>
                  </a:lnTo>
                  <a:lnTo>
                    <a:pt x="162" y="102"/>
                  </a:lnTo>
                  <a:lnTo>
                    <a:pt x="161" y="102"/>
                  </a:lnTo>
                  <a:lnTo>
                    <a:pt x="161" y="101"/>
                  </a:lnTo>
                  <a:lnTo>
                    <a:pt x="161" y="100"/>
                  </a:lnTo>
                  <a:lnTo>
                    <a:pt x="160" y="100"/>
                  </a:lnTo>
                  <a:lnTo>
                    <a:pt x="160" y="99"/>
                  </a:lnTo>
                  <a:lnTo>
                    <a:pt x="159" y="99"/>
                  </a:lnTo>
                  <a:lnTo>
                    <a:pt x="158" y="98"/>
                  </a:lnTo>
                  <a:lnTo>
                    <a:pt x="157" y="98"/>
                  </a:lnTo>
                  <a:lnTo>
                    <a:pt x="156" y="98"/>
                  </a:lnTo>
                  <a:lnTo>
                    <a:pt x="156" y="97"/>
                  </a:lnTo>
                  <a:lnTo>
                    <a:pt x="156" y="97"/>
                  </a:lnTo>
                  <a:lnTo>
                    <a:pt x="155" y="97"/>
                  </a:lnTo>
                  <a:lnTo>
                    <a:pt x="154" y="97"/>
                  </a:lnTo>
                  <a:lnTo>
                    <a:pt x="153" y="96"/>
                  </a:lnTo>
                  <a:lnTo>
                    <a:pt x="152" y="96"/>
                  </a:lnTo>
                  <a:lnTo>
                    <a:pt x="151" y="96"/>
                  </a:lnTo>
                  <a:lnTo>
                    <a:pt x="151" y="95"/>
                  </a:lnTo>
                  <a:lnTo>
                    <a:pt x="150" y="95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8" y="95"/>
                  </a:lnTo>
                  <a:lnTo>
                    <a:pt x="148" y="94"/>
                  </a:lnTo>
                  <a:lnTo>
                    <a:pt x="147" y="94"/>
                  </a:lnTo>
                  <a:lnTo>
                    <a:pt x="148" y="94"/>
                  </a:lnTo>
                  <a:lnTo>
                    <a:pt x="147" y="94"/>
                  </a:lnTo>
                  <a:lnTo>
                    <a:pt x="147" y="93"/>
                  </a:lnTo>
                  <a:lnTo>
                    <a:pt x="146" y="93"/>
                  </a:lnTo>
                  <a:lnTo>
                    <a:pt x="146" y="92"/>
                  </a:lnTo>
                  <a:lnTo>
                    <a:pt x="145" y="92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4" y="91"/>
                  </a:lnTo>
                  <a:lnTo>
                    <a:pt x="143" y="91"/>
                  </a:lnTo>
                  <a:lnTo>
                    <a:pt x="143" y="92"/>
                  </a:lnTo>
                  <a:lnTo>
                    <a:pt x="142" y="92"/>
                  </a:lnTo>
                  <a:lnTo>
                    <a:pt x="141" y="92"/>
                  </a:lnTo>
                  <a:lnTo>
                    <a:pt x="141" y="93"/>
                  </a:lnTo>
                  <a:lnTo>
                    <a:pt x="140" y="93"/>
                  </a:lnTo>
                  <a:lnTo>
                    <a:pt x="139" y="93"/>
                  </a:lnTo>
                  <a:lnTo>
                    <a:pt x="138" y="93"/>
                  </a:lnTo>
                  <a:lnTo>
                    <a:pt x="137" y="93"/>
                  </a:lnTo>
                  <a:lnTo>
                    <a:pt x="136" y="93"/>
                  </a:lnTo>
                  <a:lnTo>
                    <a:pt x="135" y="94"/>
                  </a:lnTo>
                  <a:lnTo>
                    <a:pt x="134" y="94"/>
                  </a:lnTo>
                  <a:lnTo>
                    <a:pt x="133" y="94"/>
                  </a:lnTo>
                  <a:lnTo>
                    <a:pt x="132" y="94"/>
                  </a:lnTo>
                  <a:lnTo>
                    <a:pt x="130" y="95"/>
                  </a:lnTo>
                  <a:lnTo>
                    <a:pt x="129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96"/>
                  </a:lnTo>
                  <a:lnTo>
                    <a:pt x="127" y="96"/>
                  </a:lnTo>
                  <a:lnTo>
                    <a:pt x="127" y="97"/>
                  </a:lnTo>
                  <a:lnTo>
                    <a:pt x="127" y="98"/>
                  </a:lnTo>
                  <a:lnTo>
                    <a:pt x="127" y="99"/>
                  </a:lnTo>
                  <a:lnTo>
                    <a:pt x="126" y="102"/>
                  </a:lnTo>
                  <a:lnTo>
                    <a:pt x="126" y="103"/>
                  </a:lnTo>
                  <a:lnTo>
                    <a:pt x="126" y="104"/>
                  </a:lnTo>
                  <a:lnTo>
                    <a:pt x="125" y="104"/>
                  </a:lnTo>
                  <a:lnTo>
                    <a:pt x="124" y="104"/>
                  </a:lnTo>
                  <a:lnTo>
                    <a:pt x="124" y="103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19" y="104"/>
                  </a:lnTo>
                  <a:lnTo>
                    <a:pt x="118" y="103"/>
                  </a:lnTo>
                  <a:lnTo>
                    <a:pt x="119" y="102"/>
                  </a:lnTo>
                  <a:lnTo>
                    <a:pt x="119" y="101"/>
                  </a:lnTo>
                  <a:lnTo>
                    <a:pt x="118" y="101"/>
                  </a:lnTo>
                  <a:lnTo>
                    <a:pt x="117" y="102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5" y="103"/>
                  </a:lnTo>
                  <a:lnTo>
                    <a:pt x="115" y="102"/>
                  </a:lnTo>
                  <a:lnTo>
                    <a:pt x="115" y="101"/>
                  </a:lnTo>
                  <a:lnTo>
                    <a:pt x="115" y="100"/>
                  </a:lnTo>
                  <a:lnTo>
                    <a:pt x="114" y="99"/>
                  </a:lnTo>
                  <a:lnTo>
                    <a:pt x="114" y="98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2" y="98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0" y="99"/>
                  </a:lnTo>
                  <a:lnTo>
                    <a:pt x="110" y="100"/>
                  </a:lnTo>
                  <a:lnTo>
                    <a:pt x="110" y="99"/>
                  </a:lnTo>
                  <a:lnTo>
                    <a:pt x="110" y="100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7" y="101"/>
                  </a:lnTo>
                  <a:lnTo>
                    <a:pt x="107" y="102"/>
                  </a:lnTo>
                  <a:lnTo>
                    <a:pt x="106" y="102"/>
                  </a:lnTo>
                  <a:lnTo>
                    <a:pt x="106" y="103"/>
                  </a:lnTo>
                  <a:lnTo>
                    <a:pt x="107" y="103"/>
                  </a:lnTo>
                  <a:lnTo>
                    <a:pt x="106" y="103"/>
                  </a:lnTo>
                  <a:lnTo>
                    <a:pt x="105" y="105"/>
                  </a:lnTo>
                  <a:lnTo>
                    <a:pt x="104" y="105"/>
                  </a:lnTo>
                  <a:lnTo>
                    <a:pt x="105" y="106"/>
                  </a:lnTo>
                  <a:lnTo>
                    <a:pt x="106" y="106"/>
                  </a:lnTo>
                  <a:lnTo>
                    <a:pt x="106" y="107"/>
                  </a:lnTo>
                  <a:lnTo>
                    <a:pt x="105" y="107"/>
                  </a:lnTo>
                  <a:lnTo>
                    <a:pt x="104" y="108"/>
                  </a:lnTo>
                  <a:lnTo>
                    <a:pt x="104" y="109"/>
                  </a:lnTo>
                  <a:lnTo>
                    <a:pt x="103" y="109"/>
                  </a:lnTo>
                  <a:lnTo>
                    <a:pt x="103" y="110"/>
                  </a:lnTo>
                  <a:lnTo>
                    <a:pt x="103" y="111"/>
                  </a:lnTo>
                  <a:lnTo>
                    <a:pt x="102" y="112"/>
                  </a:lnTo>
                  <a:lnTo>
                    <a:pt x="102" y="113"/>
                  </a:lnTo>
                  <a:lnTo>
                    <a:pt x="101" y="113"/>
                  </a:lnTo>
                  <a:lnTo>
                    <a:pt x="100" y="113"/>
                  </a:lnTo>
                  <a:lnTo>
                    <a:pt x="99" y="113"/>
                  </a:lnTo>
                  <a:lnTo>
                    <a:pt x="99" y="114"/>
                  </a:lnTo>
                  <a:lnTo>
                    <a:pt x="99" y="115"/>
                  </a:lnTo>
                  <a:lnTo>
                    <a:pt x="99" y="116"/>
                  </a:lnTo>
                  <a:lnTo>
                    <a:pt x="98" y="117"/>
                  </a:lnTo>
                  <a:lnTo>
                    <a:pt x="98" y="118"/>
                  </a:lnTo>
                  <a:lnTo>
                    <a:pt x="98" y="119"/>
                  </a:lnTo>
                  <a:lnTo>
                    <a:pt x="98" y="120"/>
                  </a:lnTo>
                  <a:lnTo>
                    <a:pt x="98" y="121"/>
                  </a:lnTo>
                  <a:lnTo>
                    <a:pt x="98" y="122"/>
                  </a:lnTo>
                  <a:lnTo>
                    <a:pt x="97" y="122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6" y="123"/>
                  </a:lnTo>
                  <a:lnTo>
                    <a:pt x="95" y="122"/>
                  </a:lnTo>
                  <a:lnTo>
                    <a:pt x="94" y="121"/>
                  </a:lnTo>
                  <a:lnTo>
                    <a:pt x="93" y="121"/>
                  </a:lnTo>
                  <a:lnTo>
                    <a:pt x="92" y="120"/>
                  </a:lnTo>
                  <a:lnTo>
                    <a:pt x="93" y="120"/>
                  </a:lnTo>
                  <a:lnTo>
                    <a:pt x="93" y="119"/>
                  </a:lnTo>
                  <a:lnTo>
                    <a:pt x="92" y="119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90" y="117"/>
                  </a:lnTo>
                  <a:lnTo>
                    <a:pt x="90" y="118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89" y="120"/>
                  </a:lnTo>
                  <a:lnTo>
                    <a:pt x="89" y="121"/>
                  </a:lnTo>
                  <a:lnTo>
                    <a:pt x="89" y="122"/>
                  </a:lnTo>
                  <a:lnTo>
                    <a:pt x="90" y="122"/>
                  </a:lnTo>
                  <a:lnTo>
                    <a:pt x="90" y="121"/>
                  </a:lnTo>
                  <a:lnTo>
                    <a:pt x="91" y="121"/>
                  </a:lnTo>
                  <a:lnTo>
                    <a:pt x="91" y="122"/>
                  </a:lnTo>
                  <a:lnTo>
                    <a:pt x="91" y="123"/>
                  </a:lnTo>
                  <a:lnTo>
                    <a:pt x="90" y="123"/>
                  </a:lnTo>
                  <a:lnTo>
                    <a:pt x="90" y="124"/>
                  </a:lnTo>
                  <a:lnTo>
                    <a:pt x="90" y="125"/>
                  </a:lnTo>
                  <a:lnTo>
                    <a:pt x="89" y="128"/>
                  </a:lnTo>
                  <a:lnTo>
                    <a:pt x="90" y="128"/>
                  </a:lnTo>
                  <a:lnTo>
                    <a:pt x="90" y="129"/>
                  </a:lnTo>
                  <a:lnTo>
                    <a:pt x="89" y="129"/>
                  </a:lnTo>
                  <a:lnTo>
                    <a:pt x="88" y="129"/>
                  </a:lnTo>
                  <a:lnTo>
                    <a:pt x="87" y="129"/>
                  </a:lnTo>
                  <a:lnTo>
                    <a:pt x="86" y="129"/>
                  </a:lnTo>
                  <a:lnTo>
                    <a:pt x="86" y="128"/>
                  </a:lnTo>
                  <a:lnTo>
                    <a:pt x="85" y="128"/>
                  </a:lnTo>
                  <a:lnTo>
                    <a:pt x="85" y="127"/>
                  </a:lnTo>
                  <a:lnTo>
                    <a:pt x="84" y="127"/>
                  </a:lnTo>
                  <a:lnTo>
                    <a:pt x="84" y="126"/>
                  </a:lnTo>
                  <a:lnTo>
                    <a:pt x="83" y="126"/>
                  </a:lnTo>
                  <a:lnTo>
                    <a:pt x="83" y="125"/>
                  </a:lnTo>
                  <a:lnTo>
                    <a:pt x="82" y="125"/>
                  </a:lnTo>
                  <a:lnTo>
                    <a:pt x="82" y="124"/>
                  </a:lnTo>
                  <a:lnTo>
                    <a:pt x="82" y="123"/>
                  </a:lnTo>
                  <a:lnTo>
                    <a:pt x="81" y="122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8" y="121"/>
                  </a:lnTo>
                  <a:lnTo>
                    <a:pt x="77" y="121"/>
                  </a:lnTo>
                  <a:lnTo>
                    <a:pt x="77" y="122"/>
                  </a:lnTo>
                  <a:lnTo>
                    <a:pt x="76" y="122"/>
                  </a:lnTo>
                  <a:lnTo>
                    <a:pt x="75" y="122"/>
                  </a:lnTo>
                  <a:lnTo>
                    <a:pt x="73" y="123"/>
                  </a:lnTo>
                  <a:lnTo>
                    <a:pt x="72" y="123"/>
                  </a:lnTo>
                  <a:lnTo>
                    <a:pt x="71" y="124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8" y="125"/>
                  </a:lnTo>
                  <a:lnTo>
                    <a:pt x="67" y="125"/>
                  </a:lnTo>
                  <a:lnTo>
                    <a:pt x="66" y="126"/>
                  </a:lnTo>
                  <a:lnTo>
                    <a:pt x="65" y="126"/>
                  </a:lnTo>
                  <a:lnTo>
                    <a:pt x="63" y="127"/>
                  </a:lnTo>
                  <a:lnTo>
                    <a:pt x="62" y="127"/>
                  </a:lnTo>
                  <a:lnTo>
                    <a:pt x="61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8" y="129"/>
                  </a:lnTo>
                  <a:lnTo>
                    <a:pt x="57" y="130"/>
                  </a:lnTo>
                  <a:lnTo>
                    <a:pt x="56" y="130"/>
                  </a:lnTo>
                  <a:lnTo>
                    <a:pt x="55" y="130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1" y="132"/>
                  </a:lnTo>
                  <a:lnTo>
                    <a:pt x="49" y="132"/>
                  </a:lnTo>
                  <a:lnTo>
                    <a:pt x="49" y="133"/>
                  </a:lnTo>
                  <a:lnTo>
                    <a:pt x="47" y="133"/>
                  </a:lnTo>
                  <a:lnTo>
                    <a:pt x="46" y="134"/>
                  </a:lnTo>
                  <a:lnTo>
                    <a:pt x="45" y="134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0" y="136"/>
                  </a:lnTo>
                  <a:lnTo>
                    <a:pt x="39" y="136"/>
                  </a:lnTo>
                  <a:lnTo>
                    <a:pt x="39" y="137"/>
                  </a:lnTo>
                  <a:lnTo>
                    <a:pt x="37" y="137"/>
                  </a:lnTo>
                  <a:lnTo>
                    <a:pt x="36" y="137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2" y="137"/>
                  </a:lnTo>
                  <a:lnTo>
                    <a:pt x="32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0" y="135"/>
                  </a:lnTo>
                  <a:lnTo>
                    <a:pt x="29" y="135"/>
                  </a:lnTo>
                  <a:lnTo>
                    <a:pt x="29" y="134"/>
                  </a:lnTo>
                  <a:lnTo>
                    <a:pt x="28" y="134"/>
                  </a:lnTo>
                  <a:lnTo>
                    <a:pt x="27" y="134"/>
                  </a:lnTo>
                  <a:lnTo>
                    <a:pt x="26" y="134"/>
                  </a:lnTo>
                  <a:lnTo>
                    <a:pt x="26" y="133"/>
                  </a:lnTo>
                  <a:lnTo>
                    <a:pt x="25" y="133"/>
                  </a:lnTo>
                  <a:lnTo>
                    <a:pt x="24" y="133"/>
                  </a:lnTo>
                  <a:lnTo>
                    <a:pt x="24" y="132"/>
                  </a:lnTo>
                  <a:lnTo>
                    <a:pt x="23" y="132"/>
                  </a:lnTo>
                  <a:lnTo>
                    <a:pt x="23" y="131"/>
                  </a:lnTo>
                  <a:lnTo>
                    <a:pt x="23" y="130"/>
                  </a:lnTo>
                  <a:lnTo>
                    <a:pt x="23" y="129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8" y="124"/>
                  </a:lnTo>
                  <a:lnTo>
                    <a:pt x="18" y="123"/>
                  </a:lnTo>
                  <a:lnTo>
                    <a:pt x="17" y="123"/>
                  </a:lnTo>
                  <a:lnTo>
                    <a:pt x="17" y="122"/>
                  </a:lnTo>
                  <a:lnTo>
                    <a:pt x="16" y="122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0"/>
                  </a:lnTo>
                  <a:lnTo>
                    <a:pt x="13" y="121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8"/>
                  </a:lnTo>
                  <a:lnTo>
                    <a:pt x="11" y="118"/>
                  </a:lnTo>
                  <a:lnTo>
                    <a:pt x="10" y="118"/>
                  </a:lnTo>
                  <a:lnTo>
                    <a:pt x="10" y="117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8" y="116"/>
                  </a:lnTo>
                  <a:lnTo>
                    <a:pt x="7" y="116"/>
                  </a:lnTo>
                  <a:lnTo>
                    <a:pt x="7" y="115"/>
                  </a:lnTo>
                  <a:lnTo>
                    <a:pt x="6" y="115"/>
                  </a:lnTo>
                  <a:lnTo>
                    <a:pt x="5" y="115"/>
                  </a:lnTo>
                  <a:lnTo>
                    <a:pt x="4" y="115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2" y="114"/>
                  </a:lnTo>
                  <a:lnTo>
                    <a:pt x="1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12"/>
                  </a:lnTo>
                  <a:lnTo>
                    <a:pt x="4" y="111"/>
                  </a:lnTo>
                  <a:lnTo>
                    <a:pt x="6" y="109"/>
                  </a:lnTo>
                  <a:lnTo>
                    <a:pt x="9" y="106"/>
                  </a:lnTo>
                  <a:lnTo>
                    <a:pt x="10" y="106"/>
                  </a:lnTo>
                  <a:lnTo>
                    <a:pt x="13" y="102"/>
                  </a:lnTo>
                  <a:lnTo>
                    <a:pt x="15" y="101"/>
                  </a:lnTo>
                  <a:lnTo>
                    <a:pt x="15" y="100"/>
                  </a:lnTo>
                  <a:lnTo>
                    <a:pt x="17" y="98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3" y="94"/>
                  </a:lnTo>
                  <a:lnTo>
                    <a:pt x="24" y="94"/>
                  </a:lnTo>
                  <a:lnTo>
                    <a:pt x="24" y="93"/>
                  </a:lnTo>
                  <a:lnTo>
                    <a:pt x="25" y="93"/>
                  </a:lnTo>
                  <a:lnTo>
                    <a:pt x="25" y="92"/>
                  </a:lnTo>
                  <a:lnTo>
                    <a:pt x="26" y="92"/>
                  </a:lnTo>
                  <a:lnTo>
                    <a:pt x="27" y="91"/>
                  </a:lnTo>
                  <a:lnTo>
                    <a:pt x="28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2" y="87"/>
                  </a:lnTo>
                  <a:lnTo>
                    <a:pt x="33" y="85"/>
                  </a:lnTo>
                  <a:lnTo>
                    <a:pt x="35" y="84"/>
                  </a:lnTo>
                  <a:lnTo>
                    <a:pt x="36" y="83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8" y="81"/>
                  </a:lnTo>
                  <a:lnTo>
                    <a:pt x="39" y="80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41" y="78"/>
                  </a:lnTo>
                  <a:lnTo>
                    <a:pt x="42" y="78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3" y="76"/>
                  </a:lnTo>
                  <a:lnTo>
                    <a:pt x="44" y="76"/>
                  </a:lnTo>
                  <a:lnTo>
                    <a:pt x="45" y="75"/>
                  </a:lnTo>
                  <a:lnTo>
                    <a:pt x="46" y="74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8" y="73"/>
                  </a:lnTo>
                  <a:lnTo>
                    <a:pt x="49" y="71"/>
                  </a:lnTo>
                  <a:lnTo>
                    <a:pt x="50" y="71"/>
                  </a:lnTo>
                  <a:lnTo>
                    <a:pt x="50" y="70"/>
                  </a:lnTo>
                  <a:lnTo>
                    <a:pt x="51" y="70"/>
                  </a:lnTo>
                  <a:lnTo>
                    <a:pt x="51" y="69"/>
                  </a:lnTo>
                  <a:lnTo>
                    <a:pt x="52" y="69"/>
                  </a:lnTo>
                  <a:lnTo>
                    <a:pt x="52" y="68"/>
                  </a:lnTo>
                  <a:lnTo>
                    <a:pt x="53" y="68"/>
                  </a:lnTo>
                  <a:lnTo>
                    <a:pt x="53" y="67"/>
                  </a:lnTo>
                  <a:lnTo>
                    <a:pt x="54" y="67"/>
                  </a:lnTo>
                  <a:lnTo>
                    <a:pt x="55" y="66"/>
                  </a:lnTo>
                  <a:lnTo>
                    <a:pt x="56" y="65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60" y="62"/>
                  </a:lnTo>
                  <a:lnTo>
                    <a:pt x="60" y="61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7" y="54"/>
                  </a:lnTo>
                  <a:lnTo>
                    <a:pt x="68" y="54"/>
                  </a:lnTo>
                  <a:lnTo>
                    <a:pt x="69" y="53"/>
                  </a:lnTo>
                  <a:lnTo>
                    <a:pt x="69" y="52"/>
                  </a:lnTo>
                  <a:lnTo>
                    <a:pt x="70" y="52"/>
                  </a:lnTo>
                  <a:lnTo>
                    <a:pt x="70" y="51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3" y="49"/>
                  </a:lnTo>
                  <a:lnTo>
                    <a:pt x="74" y="48"/>
                  </a:lnTo>
                  <a:lnTo>
                    <a:pt x="75" y="47"/>
                  </a:lnTo>
                  <a:lnTo>
                    <a:pt x="76" y="47"/>
                  </a:lnTo>
                  <a:lnTo>
                    <a:pt x="77" y="46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81" y="43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4" y="41"/>
                  </a:lnTo>
                  <a:lnTo>
                    <a:pt x="84" y="40"/>
                  </a:lnTo>
                  <a:lnTo>
                    <a:pt x="85" y="40"/>
                  </a:lnTo>
                  <a:lnTo>
                    <a:pt x="87" y="38"/>
                  </a:lnTo>
                  <a:lnTo>
                    <a:pt x="88" y="37"/>
                  </a:lnTo>
                  <a:lnTo>
                    <a:pt x="89" y="36"/>
                  </a:lnTo>
                  <a:lnTo>
                    <a:pt x="90" y="36"/>
                  </a:lnTo>
                  <a:lnTo>
                    <a:pt x="91" y="35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5" y="31"/>
                  </a:lnTo>
                  <a:lnTo>
                    <a:pt x="95" y="30"/>
                  </a:lnTo>
                  <a:lnTo>
                    <a:pt x="96" y="30"/>
                  </a:lnTo>
                  <a:lnTo>
                    <a:pt x="97" y="30"/>
                  </a:lnTo>
                  <a:lnTo>
                    <a:pt x="97" y="29"/>
                  </a:lnTo>
                  <a:lnTo>
                    <a:pt x="98" y="29"/>
                  </a:lnTo>
                  <a:lnTo>
                    <a:pt x="98" y="28"/>
                  </a:lnTo>
                  <a:lnTo>
                    <a:pt x="99" y="28"/>
                  </a:lnTo>
                  <a:lnTo>
                    <a:pt x="99" y="27"/>
                  </a:lnTo>
                  <a:lnTo>
                    <a:pt x="100" y="26"/>
                  </a:lnTo>
                  <a:lnTo>
                    <a:pt x="101" y="26"/>
                  </a:lnTo>
                  <a:lnTo>
                    <a:pt x="103" y="24"/>
                  </a:lnTo>
                  <a:lnTo>
                    <a:pt x="104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1" y="21"/>
                  </a:lnTo>
                  <a:lnTo>
                    <a:pt x="112" y="21"/>
                  </a:lnTo>
                  <a:lnTo>
                    <a:pt x="113" y="21"/>
                  </a:lnTo>
                  <a:lnTo>
                    <a:pt x="113" y="20"/>
                  </a:lnTo>
                  <a:lnTo>
                    <a:pt x="114" y="20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16" y="20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8" y="21"/>
                  </a:lnTo>
                  <a:lnTo>
                    <a:pt x="118" y="22"/>
                  </a:lnTo>
                  <a:lnTo>
                    <a:pt x="119" y="23"/>
                  </a:lnTo>
                  <a:lnTo>
                    <a:pt x="120" y="23"/>
                  </a:lnTo>
                  <a:lnTo>
                    <a:pt x="120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3" y="22"/>
                  </a:lnTo>
                  <a:lnTo>
                    <a:pt x="124" y="21"/>
                  </a:lnTo>
                  <a:lnTo>
                    <a:pt x="125" y="21"/>
                  </a:lnTo>
                  <a:lnTo>
                    <a:pt x="125" y="22"/>
                  </a:lnTo>
                  <a:lnTo>
                    <a:pt x="126" y="22"/>
                  </a:lnTo>
                  <a:lnTo>
                    <a:pt x="126" y="21"/>
                  </a:lnTo>
                  <a:lnTo>
                    <a:pt x="126" y="20"/>
                  </a:lnTo>
                  <a:lnTo>
                    <a:pt x="126" y="19"/>
                  </a:lnTo>
                  <a:lnTo>
                    <a:pt x="126" y="18"/>
                  </a:lnTo>
                  <a:lnTo>
                    <a:pt x="127" y="18"/>
                  </a:lnTo>
                  <a:lnTo>
                    <a:pt x="127" y="17"/>
                  </a:lnTo>
                  <a:lnTo>
                    <a:pt x="128" y="17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31" y="17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5"/>
                  </a:lnTo>
                  <a:lnTo>
                    <a:pt x="133" y="14"/>
                  </a:lnTo>
                  <a:lnTo>
                    <a:pt x="132" y="14"/>
                  </a:lnTo>
                  <a:lnTo>
                    <a:pt x="132" y="13"/>
                  </a:lnTo>
                  <a:lnTo>
                    <a:pt x="131" y="13"/>
                  </a:lnTo>
                  <a:lnTo>
                    <a:pt x="131" y="12"/>
                  </a:lnTo>
                  <a:lnTo>
                    <a:pt x="131" y="13"/>
                  </a:lnTo>
                  <a:lnTo>
                    <a:pt x="130" y="12"/>
                  </a:lnTo>
                  <a:lnTo>
                    <a:pt x="131" y="12"/>
                  </a:lnTo>
                  <a:lnTo>
                    <a:pt x="131" y="11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3" y="8"/>
                  </a:lnTo>
                  <a:lnTo>
                    <a:pt x="134" y="8"/>
                  </a:lnTo>
                  <a:lnTo>
                    <a:pt x="134" y="7"/>
                  </a:lnTo>
                  <a:lnTo>
                    <a:pt x="135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7" y="5"/>
                  </a:lnTo>
                  <a:lnTo>
                    <a:pt x="138" y="5"/>
                  </a:lnTo>
                  <a:lnTo>
                    <a:pt x="139" y="4"/>
                  </a:lnTo>
                  <a:lnTo>
                    <a:pt x="140" y="4"/>
                  </a:lnTo>
                  <a:lnTo>
                    <a:pt x="140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4" name="Freeform 56">
              <a:extLst>
                <a:ext uri="{FF2B5EF4-FFF2-40B4-BE49-F238E27FC236}">
                  <a16:creationId xmlns:a16="http://schemas.microsoft.com/office/drawing/2014/main" id="{BECB2F77-0E48-0B73-9702-0B48B08C4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1582738"/>
              <a:ext cx="303213" cy="336550"/>
            </a:xfrm>
            <a:custGeom>
              <a:avLst/>
              <a:gdLst>
                <a:gd name="T0" fmla="*/ 2 w 191"/>
                <a:gd name="T1" fmla="*/ 168 h 212"/>
                <a:gd name="T2" fmla="*/ 13 w 191"/>
                <a:gd name="T3" fmla="*/ 162 h 212"/>
                <a:gd name="T4" fmla="*/ 25 w 191"/>
                <a:gd name="T5" fmla="*/ 164 h 212"/>
                <a:gd name="T6" fmla="*/ 33 w 191"/>
                <a:gd name="T7" fmla="*/ 160 h 212"/>
                <a:gd name="T8" fmla="*/ 39 w 191"/>
                <a:gd name="T9" fmla="*/ 153 h 212"/>
                <a:gd name="T10" fmla="*/ 38 w 191"/>
                <a:gd name="T11" fmla="*/ 147 h 212"/>
                <a:gd name="T12" fmla="*/ 48 w 191"/>
                <a:gd name="T13" fmla="*/ 140 h 212"/>
                <a:gd name="T14" fmla="*/ 48 w 191"/>
                <a:gd name="T15" fmla="*/ 129 h 212"/>
                <a:gd name="T16" fmla="*/ 50 w 191"/>
                <a:gd name="T17" fmla="*/ 122 h 212"/>
                <a:gd name="T18" fmla="*/ 59 w 191"/>
                <a:gd name="T19" fmla="*/ 117 h 212"/>
                <a:gd name="T20" fmla="*/ 56 w 191"/>
                <a:gd name="T21" fmla="*/ 116 h 212"/>
                <a:gd name="T22" fmla="*/ 54 w 191"/>
                <a:gd name="T23" fmla="*/ 109 h 212"/>
                <a:gd name="T24" fmla="*/ 50 w 191"/>
                <a:gd name="T25" fmla="*/ 109 h 212"/>
                <a:gd name="T26" fmla="*/ 47 w 191"/>
                <a:gd name="T27" fmla="*/ 101 h 212"/>
                <a:gd name="T28" fmla="*/ 48 w 191"/>
                <a:gd name="T29" fmla="*/ 94 h 212"/>
                <a:gd name="T30" fmla="*/ 42 w 191"/>
                <a:gd name="T31" fmla="*/ 88 h 212"/>
                <a:gd name="T32" fmla="*/ 36 w 191"/>
                <a:gd name="T33" fmla="*/ 80 h 212"/>
                <a:gd name="T34" fmla="*/ 35 w 191"/>
                <a:gd name="T35" fmla="*/ 73 h 212"/>
                <a:gd name="T36" fmla="*/ 34 w 191"/>
                <a:gd name="T37" fmla="*/ 64 h 212"/>
                <a:gd name="T38" fmla="*/ 39 w 191"/>
                <a:gd name="T39" fmla="*/ 56 h 212"/>
                <a:gd name="T40" fmla="*/ 33 w 191"/>
                <a:gd name="T41" fmla="*/ 53 h 212"/>
                <a:gd name="T42" fmla="*/ 39 w 191"/>
                <a:gd name="T43" fmla="*/ 46 h 212"/>
                <a:gd name="T44" fmla="*/ 41 w 191"/>
                <a:gd name="T45" fmla="*/ 40 h 212"/>
                <a:gd name="T46" fmla="*/ 57 w 191"/>
                <a:gd name="T47" fmla="*/ 32 h 212"/>
                <a:gd name="T48" fmla="*/ 61 w 191"/>
                <a:gd name="T49" fmla="*/ 22 h 212"/>
                <a:gd name="T50" fmla="*/ 76 w 191"/>
                <a:gd name="T51" fmla="*/ 22 h 212"/>
                <a:gd name="T52" fmla="*/ 94 w 191"/>
                <a:gd name="T53" fmla="*/ 8 h 212"/>
                <a:gd name="T54" fmla="*/ 103 w 191"/>
                <a:gd name="T55" fmla="*/ 5 h 212"/>
                <a:gd name="T56" fmla="*/ 117 w 191"/>
                <a:gd name="T57" fmla="*/ 3 h 212"/>
                <a:gd name="T58" fmla="*/ 123 w 191"/>
                <a:gd name="T59" fmla="*/ 5 h 212"/>
                <a:gd name="T60" fmla="*/ 141 w 191"/>
                <a:gd name="T61" fmla="*/ 5 h 212"/>
                <a:gd name="T62" fmla="*/ 171 w 191"/>
                <a:gd name="T63" fmla="*/ 7 h 212"/>
                <a:gd name="T64" fmla="*/ 183 w 191"/>
                <a:gd name="T65" fmla="*/ 29 h 212"/>
                <a:gd name="T66" fmla="*/ 191 w 191"/>
                <a:gd name="T67" fmla="*/ 42 h 212"/>
                <a:gd name="T68" fmla="*/ 186 w 191"/>
                <a:gd name="T69" fmla="*/ 49 h 212"/>
                <a:gd name="T70" fmla="*/ 179 w 191"/>
                <a:gd name="T71" fmla="*/ 53 h 212"/>
                <a:gd name="T72" fmla="*/ 173 w 191"/>
                <a:gd name="T73" fmla="*/ 62 h 212"/>
                <a:gd name="T74" fmla="*/ 170 w 191"/>
                <a:gd name="T75" fmla="*/ 74 h 212"/>
                <a:gd name="T76" fmla="*/ 174 w 191"/>
                <a:gd name="T77" fmla="*/ 83 h 212"/>
                <a:gd name="T78" fmla="*/ 174 w 191"/>
                <a:gd name="T79" fmla="*/ 90 h 212"/>
                <a:gd name="T80" fmla="*/ 167 w 191"/>
                <a:gd name="T81" fmla="*/ 91 h 212"/>
                <a:gd name="T82" fmla="*/ 160 w 191"/>
                <a:gd name="T83" fmla="*/ 94 h 212"/>
                <a:gd name="T84" fmla="*/ 157 w 191"/>
                <a:gd name="T85" fmla="*/ 102 h 212"/>
                <a:gd name="T86" fmla="*/ 156 w 191"/>
                <a:gd name="T87" fmla="*/ 106 h 212"/>
                <a:gd name="T88" fmla="*/ 153 w 191"/>
                <a:gd name="T89" fmla="*/ 110 h 212"/>
                <a:gd name="T90" fmla="*/ 148 w 191"/>
                <a:gd name="T91" fmla="*/ 110 h 212"/>
                <a:gd name="T92" fmla="*/ 144 w 191"/>
                <a:gd name="T93" fmla="*/ 113 h 212"/>
                <a:gd name="T94" fmla="*/ 144 w 191"/>
                <a:gd name="T95" fmla="*/ 120 h 212"/>
                <a:gd name="T96" fmla="*/ 138 w 191"/>
                <a:gd name="T97" fmla="*/ 126 h 212"/>
                <a:gd name="T98" fmla="*/ 145 w 191"/>
                <a:gd name="T99" fmla="*/ 133 h 212"/>
                <a:gd name="T100" fmla="*/ 150 w 191"/>
                <a:gd name="T101" fmla="*/ 140 h 212"/>
                <a:gd name="T102" fmla="*/ 156 w 191"/>
                <a:gd name="T103" fmla="*/ 145 h 212"/>
                <a:gd name="T104" fmla="*/ 138 w 191"/>
                <a:gd name="T105" fmla="*/ 163 h 212"/>
                <a:gd name="T106" fmla="*/ 125 w 191"/>
                <a:gd name="T107" fmla="*/ 178 h 212"/>
                <a:gd name="T108" fmla="*/ 112 w 191"/>
                <a:gd name="T109" fmla="*/ 190 h 212"/>
                <a:gd name="T110" fmla="*/ 102 w 191"/>
                <a:gd name="T111" fmla="*/ 200 h 212"/>
                <a:gd name="T112" fmla="*/ 85 w 191"/>
                <a:gd name="T113" fmla="*/ 211 h 212"/>
                <a:gd name="T114" fmla="*/ 74 w 191"/>
                <a:gd name="T115" fmla="*/ 208 h 212"/>
                <a:gd name="T116" fmla="*/ 56 w 191"/>
                <a:gd name="T117" fmla="*/ 201 h 212"/>
                <a:gd name="T118" fmla="*/ 44 w 191"/>
                <a:gd name="T119" fmla="*/ 196 h 212"/>
                <a:gd name="T120" fmla="*/ 33 w 191"/>
                <a:gd name="T121" fmla="*/ 191 h 212"/>
                <a:gd name="T122" fmla="*/ 24 w 191"/>
                <a:gd name="T123" fmla="*/ 187 h 212"/>
                <a:gd name="T124" fmla="*/ 14 w 191"/>
                <a:gd name="T125" fmla="*/ 18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1" h="212">
                  <a:moveTo>
                    <a:pt x="0" y="177"/>
                  </a:moveTo>
                  <a:lnTo>
                    <a:pt x="0" y="176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1" y="173"/>
                  </a:lnTo>
                  <a:lnTo>
                    <a:pt x="1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1" y="170"/>
                  </a:lnTo>
                  <a:lnTo>
                    <a:pt x="1" y="169"/>
                  </a:lnTo>
                  <a:lnTo>
                    <a:pt x="2" y="169"/>
                  </a:lnTo>
                  <a:lnTo>
                    <a:pt x="2" y="168"/>
                  </a:lnTo>
                  <a:lnTo>
                    <a:pt x="3" y="168"/>
                  </a:lnTo>
                  <a:lnTo>
                    <a:pt x="4" y="167"/>
                  </a:lnTo>
                  <a:lnTo>
                    <a:pt x="4" y="166"/>
                  </a:lnTo>
                  <a:lnTo>
                    <a:pt x="5" y="165"/>
                  </a:lnTo>
                  <a:lnTo>
                    <a:pt x="6" y="165"/>
                  </a:lnTo>
                  <a:lnTo>
                    <a:pt x="6" y="164"/>
                  </a:lnTo>
                  <a:lnTo>
                    <a:pt x="7" y="164"/>
                  </a:lnTo>
                  <a:lnTo>
                    <a:pt x="9" y="163"/>
                  </a:lnTo>
                  <a:lnTo>
                    <a:pt x="10" y="163"/>
                  </a:lnTo>
                  <a:lnTo>
                    <a:pt x="11" y="163"/>
                  </a:lnTo>
                  <a:lnTo>
                    <a:pt x="12" y="163"/>
                  </a:lnTo>
                  <a:lnTo>
                    <a:pt x="13" y="162"/>
                  </a:lnTo>
                  <a:lnTo>
                    <a:pt x="14" y="162"/>
                  </a:lnTo>
                  <a:lnTo>
                    <a:pt x="16" y="162"/>
                  </a:lnTo>
                  <a:lnTo>
                    <a:pt x="17" y="162"/>
                  </a:lnTo>
                  <a:lnTo>
                    <a:pt x="17" y="163"/>
                  </a:lnTo>
                  <a:lnTo>
                    <a:pt x="18" y="163"/>
                  </a:lnTo>
                  <a:lnTo>
                    <a:pt x="19" y="163"/>
                  </a:lnTo>
                  <a:lnTo>
                    <a:pt x="20" y="164"/>
                  </a:lnTo>
                  <a:lnTo>
                    <a:pt x="21" y="164"/>
                  </a:lnTo>
                  <a:lnTo>
                    <a:pt x="22" y="165"/>
                  </a:lnTo>
                  <a:lnTo>
                    <a:pt x="23" y="164"/>
                  </a:lnTo>
                  <a:lnTo>
                    <a:pt x="24" y="164"/>
                  </a:lnTo>
                  <a:lnTo>
                    <a:pt x="25" y="164"/>
                  </a:lnTo>
                  <a:lnTo>
                    <a:pt x="25" y="163"/>
                  </a:lnTo>
                  <a:lnTo>
                    <a:pt x="25" y="162"/>
                  </a:lnTo>
                  <a:lnTo>
                    <a:pt x="26" y="162"/>
                  </a:lnTo>
                  <a:lnTo>
                    <a:pt x="27" y="162"/>
                  </a:lnTo>
                  <a:lnTo>
                    <a:pt x="28" y="163"/>
                  </a:lnTo>
                  <a:lnTo>
                    <a:pt x="29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1" y="162"/>
                  </a:lnTo>
                  <a:lnTo>
                    <a:pt x="32" y="161"/>
                  </a:lnTo>
                  <a:lnTo>
                    <a:pt x="32" y="160"/>
                  </a:lnTo>
                  <a:lnTo>
                    <a:pt x="33" y="160"/>
                  </a:lnTo>
                  <a:lnTo>
                    <a:pt x="33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5" y="155"/>
                  </a:lnTo>
                  <a:lnTo>
                    <a:pt x="35" y="154"/>
                  </a:lnTo>
                  <a:lnTo>
                    <a:pt x="35" y="153"/>
                  </a:lnTo>
                  <a:lnTo>
                    <a:pt x="36" y="153"/>
                  </a:lnTo>
                  <a:lnTo>
                    <a:pt x="37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9" y="153"/>
                  </a:lnTo>
                  <a:lnTo>
                    <a:pt x="40" y="153"/>
                  </a:lnTo>
                  <a:lnTo>
                    <a:pt x="41" y="153"/>
                  </a:lnTo>
                  <a:lnTo>
                    <a:pt x="41" y="152"/>
                  </a:lnTo>
                  <a:lnTo>
                    <a:pt x="41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0" y="149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38" y="147"/>
                  </a:lnTo>
                  <a:lnTo>
                    <a:pt x="38" y="146"/>
                  </a:lnTo>
                  <a:lnTo>
                    <a:pt x="39" y="146"/>
                  </a:lnTo>
                  <a:lnTo>
                    <a:pt x="40" y="145"/>
                  </a:lnTo>
                  <a:lnTo>
                    <a:pt x="42" y="144"/>
                  </a:lnTo>
                  <a:lnTo>
                    <a:pt x="43" y="144"/>
                  </a:lnTo>
                  <a:lnTo>
                    <a:pt x="44" y="144"/>
                  </a:lnTo>
                  <a:lnTo>
                    <a:pt x="44" y="143"/>
                  </a:lnTo>
                  <a:lnTo>
                    <a:pt x="45" y="142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7" y="141"/>
                  </a:lnTo>
                  <a:lnTo>
                    <a:pt x="48" y="140"/>
                  </a:lnTo>
                  <a:lnTo>
                    <a:pt x="49" y="139"/>
                  </a:lnTo>
                  <a:lnTo>
                    <a:pt x="49" y="138"/>
                  </a:lnTo>
                  <a:lnTo>
                    <a:pt x="48" y="137"/>
                  </a:lnTo>
                  <a:lnTo>
                    <a:pt x="48" y="136"/>
                  </a:lnTo>
                  <a:lnTo>
                    <a:pt x="48" y="135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7" y="133"/>
                  </a:lnTo>
                  <a:lnTo>
                    <a:pt x="47" y="132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8" y="129"/>
                  </a:lnTo>
                  <a:lnTo>
                    <a:pt x="48" y="128"/>
                  </a:lnTo>
                  <a:lnTo>
                    <a:pt x="47" y="127"/>
                  </a:lnTo>
                  <a:lnTo>
                    <a:pt x="47" y="126"/>
                  </a:lnTo>
                  <a:lnTo>
                    <a:pt x="46" y="126"/>
                  </a:lnTo>
                  <a:lnTo>
                    <a:pt x="46" y="125"/>
                  </a:lnTo>
                  <a:lnTo>
                    <a:pt x="47" y="125"/>
                  </a:lnTo>
                  <a:lnTo>
                    <a:pt x="47" y="124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3"/>
                  </a:lnTo>
                  <a:lnTo>
                    <a:pt x="50" y="123"/>
                  </a:lnTo>
                  <a:lnTo>
                    <a:pt x="50" y="122"/>
                  </a:lnTo>
                  <a:lnTo>
                    <a:pt x="51" y="122"/>
                  </a:lnTo>
                  <a:lnTo>
                    <a:pt x="52" y="122"/>
                  </a:lnTo>
                  <a:lnTo>
                    <a:pt x="53" y="121"/>
                  </a:lnTo>
                  <a:lnTo>
                    <a:pt x="54" y="121"/>
                  </a:lnTo>
                  <a:lnTo>
                    <a:pt x="55" y="120"/>
                  </a:lnTo>
                  <a:lnTo>
                    <a:pt x="56" y="120"/>
                  </a:lnTo>
                  <a:lnTo>
                    <a:pt x="57" y="120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5"/>
                  </a:lnTo>
                  <a:lnTo>
                    <a:pt x="58" y="115"/>
                  </a:lnTo>
                  <a:lnTo>
                    <a:pt x="58" y="114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6" y="113"/>
                  </a:lnTo>
                  <a:lnTo>
                    <a:pt x="56" y="114"/>
                  </a:lnTo>
                  <a:lnTo>
                    <a:pt x="56" y="115"/>
                  </a:lnTo>
                  <a:lnTo>
                    <a:pt x="56" y="116"/>
                  </a:lnTo>
                  <a:lnTo>
                    <a:pt x="56" y="117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5" y="115"/>
                  </a:lnTo>
                  <a:lnTo>
                    <a:pt x="55" y="114"/>
                  </a:lnTo>
                  <a:lnTo>
                    <a:pt x="55" y="113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5" y="111"/>
                  </a:lnTo>
                  <a:lnTo>
                    <a:pt x="56" y="111"/>
                  </a:lnTo>
                  <a:lnTo>
                    <a:pt x="56" y="110"/>
                  </a:lnTo>
                  <a:lnTo>
                    <a:pt x="56" y="109"/>
                  </a:lnTo>
                  <a:lnTo>
                    <a:pt x="55" y="109"/>
                  </a:lnTo>
                  <a:lnTo>
                    <a:pt x="54" y="109"/>
                  </a:lnTo>
                  <a:lnTo>
                    <a:pt x="53" y="109"/>
                  </a:lnTo>
                  <a:lnTo>
                    <a:pt x="52" y="110"/>
                  </a:lnTo>
                  <a:lnTo>
                    <a:pt x="52" y="111"/>
                  </a:lnTo>
                  <a:lnTo>
                    <a:pt x="53" y="112"/>
                  </a:lnTo>
                  <a:lnTo>
                    <a:pt x="53" y="113"/>
                  </a:lnTo>
                  <a:lnTo>
                    <a:pt x="52" y="113"/>
                  </a:lnTo>
                  <a:lnTo>
                    <a:pt x="51" y="112"/>
                  </a:lnTo>
                  <a:lnTo>
                    <a:pt x="51" y="111"/>
                  </a:lnTo>
                  <a:lnTo>
                    <a:pt x="50" y="111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50" y="109"/>
                  </a:lnTo>
                  <a:lnTo>
                    <a:pt x="51" y="109"/>
                  </a:lnTo>
                  <a:lnTo>
                    <a:pt x="51" y="108"/>
                  </a:lnTo>
                  <a:lnTo>
                    <a:pt x="51" y="107"/>
                  </a:lnTo>
                  <a:lnTo>
                    <a:pt x="51" y="106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49" y="105"/>
                  </a:lnTo>
                  <a:lnTo>
                    <a:pt x="49" y="104"/>
                  </a:lnTo>
                  <a:lnTo>
                    <a:pt x="48" y="104"/>
                  </a:lnTo>
                  <a:lnTo>
                    <a:pt x="48" y="103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7" y="100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8" y="98"/>
                  </a:lnTo>
                  <a:lnTo>
                    <a:pt x="48" y="97"/>
                  </a:lnTo>
                  <a:lnTo>
                    <a:pt x="49" y="97"/>
                  </a:lnTo>
                  <a:lnTo>
                    <a:pt x="50" y="97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0" y="94"/>
                  </a:lnTo>
                  <a:lnTo>
                    <a:pt x="49" y="94"/>
                  </a:lnTo>
                  <a:lnTo>
                    <a:pt x="48" y="94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6" y="93"/>
                  </a:lnTo>
                  <a:lnTo>
                    <a:pt x="45" y="93"/>
                  </a:lnTo>
                  <a:lnTo>
                    <a:pt x="45" y="92"/>
                  </a:lnTo>
                  <a:lnTo>
                    <a:pt x="44" y="91"/>
                  </a:lnTo>
                  <a:lnTo>
                    <a:pt x="44" y="90"/>
                  </a:lnTo>
                  <a:lnTo>
                    <a:pt x="44" y="89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2" y="88"/>
                  </a:lnTo>
                  <a:lnTo>
                    <a:pt x="41" y="89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39" y="86"/>
                  </a:lnTo>
                  <a:lnTo>
                    <a:pt x="39" y="85"/>
                  </a:lnTo>
                  <a:lnTo>
                    <a:pt x="38" y="84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7" y="81"/>
                  </a:lnTo>
                  <a:lnTo>
                    <a:pt x="37" y="80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4" y="80"/>
                  </a:lnTo>
                  <a:lnTo>
                    <a:pt x="34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6" y="77"/>
                  </a:lnTo>
                  <a:lnTo>
                    <a:pt x="37" y="77"/>
                  </a:lnTo>
                  <a:lnTo>
                    <a:pt x="37" y="76"/>
                  </a:lnTo>
                  <a:lnTo>
                    <a:pt x="36" y="76"/>
                  </a:lnTo>
                  <a:lnTo>
                    <a:pt x="36" y="74"/>
                  </a:lnTo>
                  <a:lnTo>
                    <a:pt x="35" y="74"/>
                  </a:lnTo>
                  <a:lnTo>
                    <a:pt x="35" y="73"/>
                  </a:lnTo>
                  <a:lnTo>
                    <a:pt x="35" y="72"/>
                  </a:lnTo>
                  <a:lnTo>
                    <a:pt x="35" y="71"/>
                  </a:lnTo>
                  <a:lnTo>
                    <a:pt x="35" y="70"/>
                  </a:lnTo>
                  <a:lnTo>
                    <a:pt x="35" y="69"/>
                  </a:lnTo>
                  <a:lnTo>
                    <a:pt x="36" y="69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4" y="67"/>
                  </a:lnTo>
                  <a:lnTo>
                    <a:pt x="33" y="67"/>
                  </a:lnTo>
                  <a:lnTo>
                    <a:pt x="33" y="66"/>
                  </a:lnTo>
                  <a:lnTo>
                    <a:pt x="33" y="65"/>
                  </a:lnTo>
                  <a:lnTo>
                    <a:pt x="34" y="64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6" y="62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8" y="56"/>
                  </a:lnTo>
                  <a:lnTo>
                    <a:pt x="38" y="55"/>
                  </a:lnTo>
                  <a:lnTo>
                    <a:pt x="37" y="55"/>
                  </a:lnTo>
                  <a:lnTo>
                    <a:pt x="37" y="54"/>
                  </a:lnTo>
                  <a:lnTo>
                    <a:pt x="36" y="54"/>
                  </a:lnTo>
                  <a:lnTo>
                    <a:pt x="36" y="53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3" y="53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4" y="50"/>
                  </a:lnTo>
                  <a:lnTo>
                    <a:pt x="34" y="49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7" y="48"/>
                  </a:lnTo>
                  <a:lnTo>
                    <a:pt x="38" y="48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1"/>
                  </a:lnTo>
                  <a:lnTo>
                    <a:pt x="38" y="41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1" y="40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50" y="36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5" y="33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61" y="32"/>
                  </a:lnTo>
                  <a:lnTo>
                    <a:pt x="61" y="27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6" y="26"/>
                  </a:lnTo>
                  <a:lnTo>
                    <a:pt x="65" y="26"/>
                  </a:lnTo>
                  <a:lnTo>
                    <a:pt x="65" y="27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70" y="27"/>
                  </a:lnTo>
                  <a:lnTo>
                    <a:pt x="75" y="27"/>
                  </a:lnTo>
                  <a:lnTo>
                    <a:pt x="75" y="23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81" y="17"/>
                  </a:lnTo>
                  <a:lnTo>
                    <a:pt x="83" y="16"/>
                  </a:lnTo>
                  <a:lnTo>
                    <a:pt x="85" y="14"/>
                  </a:lnTo>
                  <a:lnTo>
                    <a:pt x="86" y="14"/>
                  </a:lnTo>
                  <a:lnTo>
                    <a:pt x="88" y="12"/>
                  </a:lnTo>
                  <a:lnTo>
                    <a:pt x="91" y="10"/>
                  </a:lnTo>
                  <a:lnTo>
                    <a:pt x="92" y="9"/>
                  </a:lnTo>
                  <a:lnTo>
                    <a:pt x="94" y="8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9" y="5"/>
                  </a:lnTo>
                  <a:lnTo>
                    <a:pt x="100" y="5"/>
                  </a:lnTo>
                  <a:lnTo>
                    <a:pt x="101" y="5"/>
                  </a:lnTo>
                  <a:lnTo>
                    <a:pt x="102" y="5"/>
                  </a:lnTo>
                  <a:lnTo>
                    <a:pt x="103" y="5"/>
                  </a:lnTo>
                  <a:lnTo>
                    <a:pt x="105" y="5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12" y="5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5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2" y="2"/>
                  </a:lnTo>
                  <a:lnTo>
                    <a:pt x="122" y="3"/>
                  </a:lnTo>
                  <a:lnTo>
                    <a:pt x="122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8" y="5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2" y="5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41" y="5"/>
                  </a:lnTo>
                  <a:lnTo>
                    <a:pt x="148" y="5"/>
                  </a:lnTo>
                  <a:lnTo>
                    <a:pt x="155" y="5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7" y="5"/>
                  </a:lnTo>
                  <a:lnTo>
                    <a:pt x="168" y="5"/>
                  </a:lnTo>
                  <a:lnTo>
                    <a:pt x="170" y="5"/>
                  </a:lnTo>
                  <a:lnTo>
                    <a:pt x="171" y="7"/>
                  </a:lnTo>
                  <a:lnTo>
                    <a:pt x="172" y="8"/>
                  </a:lnTo>
                  <a:lnTo>
                    <a:pt x="172" y="9"/>
                  </a:lnTo>
                  <a:lnTo>
                    <a:pt x="173" y="9"/>
                  </a:lnTo>
                  <a:lnTo>
                    <a:pt x="174" y="11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8" y="19"/>
                  </a:lnTo>
                  <a:lnTo>
                    <a:pt x="179" y="22"/>
                  </a:lnTo>
                  <a:lnTo>
                    <a:pt x="181" y="25"/>
                  </a:lnTo>
                  <a:lnTo>
                    <a:pt x="182" y="26"/>
                  </a:lnTo>
                  <a:lnTo>
                    <a:pt x="182" y="27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5" y="31"/>
                  </a:lnTo>
                  <a:lnTo>
                    <a:pt x="185" y="32"/>
                  </a:lnTo>
                  <a:lnTo>
                    <a:pt x="186" y="33"/>
                  </a:lnTo>
                  <a:lnTo>
                    <a:pt x="187" y="35"/>
                  </a:lnTo>
                  <a:lnTo>
                    <a:pt x="187" y="36"/>
                  </a:lnTo>
                  <a:lnTo>
                    <a:pt x="188" y="37"/>
                  </a:lnTo>
                  <a:lnTo>
                    <a:pt x="190" y="39"/>
                  </a:lnTo>
                  <a:lnTo>
                    <a:pt x="190" y="40"/>
                  </a:lnTo>
                  <a:lnTo>
                    <a:pt x="191" y="41"/>
                  </a:lnTo>
                  <a:lnTo>
                    <a:pt x="191" y="42"/>
                  </a:lnTo>
                  <a:lnTo>
                    <a:pt x="190" y="42"/>
                  </a:lnTo>
                  <a:lnTo>
                    <a:pt x="190" y="43"/>
                  </a:lnTo>
                  <a:lnTo>
                    <a:pt x="190" y="44"/>
                  </a:lnTo>
                  <a:lnTo>
                    <a:pt x="189" y="44"/>
                  </a:lnTo>
                  <a:lnTo>
                    <a:pt x="189" y="45"/>
                  </a:lnTo>
                  <a:lnTo>
                    <a:pt x="189" y="46"/>
                  </a:lnTo>
                  <a:lnTo>
                    <a:pt x="189" y="47"/>
                  </a:lnTo>
                  <a:lnTo>
                    <a:pt x="188" y="47"/>
                  </a:lnTo>
                  <a:lnTo>
                    <a:pt x="188" y="48"/>
                  </a:lnTo>
                  <a:lnTo>
                    <a:pt x="187" y="48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5" y="49"/>
                  </a:lnTo>
                  <a:lnTo>
                    <a:pt x="184" y="49"/>
                  </a:lnTo>
                  <a:lnTo>
                    <a:pt x="183" y="49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82" y="50"/>
                  </a:lnTo>
                  <a:lnTo>
                    <a:pt x="181" y="50"/>
                  </a:lnTo>
                  <a:lnTo>
                    <a:pt x="180" y="50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9" y="52"/>
                  </a:lnTo>
                  <a:lnTo>
                    <a:pt x="179" y="53"/>
                  </a:lnTo>
                  <a:lnTo>
                    <a:pt x="178" y="54"/>
                  </a:lnTo>
                  <a:lnTo>
                    <a:pt x="178" y="55"/>
                  </a:lnTo>
                  <a:lnTo>
                    <a:pt x="177" y="56"/>
                  </a:lnTo>
                  <a:lnTo>
                    <a:pt x="175" y="56"/>
                  </a:lnTo>
                  <a:lnTo>
                    <a:pt x="174" y="56"/>
                  </a:lnTo>
                  <a:lnTo>
                    <a:pt x="174" y="57"/>
                  </a:lnTo>
                  <a:lnTo>
                    <a:pt x="174" y="58"/>
                  </a:lnTo>
                  <a:lnTo>
                    <a:pt x="174" y="58"/>
                  </a:lnTo>
                  <a:lnTo>
                    <a:pt x="174" y="59"/>
                  </a:lnTo>
                  <a:lnTo>
                    <a:pt x="174" y="60"/>
                  </a:lnTo>
                  <a:lnTo>
                    <a:pt x="173" y="61"/>
                  </a:lnTo>
                  <a:lnTo>
                    <a:pt x="173" y="62"/>
                  </a:lnTo>
                  <a:lnTo>
                    <a:pt x="173" y="63"/>
                  </a:lnTo>
                  <a:lnTo>
                    <a:pt x="173" y="64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2" y="69"/>
                  </a:lnTo>
                  <a:lnTo>
                    <a:pt x="172" y="70"/>
                  </a:lnTo>
                  <a:lnTo>
                    <a:pt x="171" y="70"/>
                  </a:lnTo>
                  <a:lnTo>
                    <a:pt x="171" y="71"/>
                  </a:lnTo>
                  <a:lnTo>
                    <a:pt x="171" y="72"/>
                  </a:lnTo>
                  <a:lnTo>
                    <a:pt x="170" y="73"/>
                  </a:lnTo>
                  <a:lnTo>
                    <a:pt x="170" y="74"/>
                  </a:lnTo>
                  <a:lnTo>
                    <a:pt x="169" y="74"/>
                  </a:lnTo>
                  <a:lnTo>
                    <a:pt x="169" y="75"/>
                  </a:lnTo>
                  <a:lnTo>
                    <a:pt x="169" y="76"/>
                  </a:lnTo>
                  <a:lnTo>
                    <a:pt x="170" y="77"/>
                  </a:lnTo>
                  <a:lnTo>
                    <a:pt x="170" y="78"/>
                  </a:lnTo>
                  <a:lnTo>
                    <a:pt x="171" y="80"/>
                  </a:lnTo>
                  <a:lnTo>
                    <a:pt x="172" y="80"/>
                  </a:lnTo>
                  <a:lnTo>
                    <a:pt x="173" y="80"/>
                  </a:lnTo>
                  <a:lnTo>
                    <a:pt x="174" y="81"/>
                  </a:lnTo>
                  <a:lnTo>
                    <a:pt x="174" y="82"/>
                  </a:lnTo>
                  <a:lnTo>
                    <a:pt x="174" y="82"/>
                  </a:lnTo>
                  <a:lnTo>
                    <a:pt x="174" y="83"/>
                  </a:lnTo>
                  <a:lnTo>
                    <a:pt x="175" y="83"/>
                  </a:lnTo>
                  <a:lnTo>
                    <a:pt x="175" y="84"/>
                  </a:lnTo>
                  <a:lnTo>
                    <a:pt x="176" y="84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5" y="86"/>
                  </a:lnTo>
                  <a:lnTo>
                    <a:pt x="176" y="87"/>
                  </a:lnTo>
                  <a:lnTo>
                    <a:pt x="175" y="87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89"/>
                  </a:lnTo>
                  <a:lnTo>
                    <a:pt x="174" y="90"/>
                  </a:lnTo>
                  <a:lnTo>
                    <a:pt x="174" y="91"/>
                  </a:lnTo>
                  <a:lnTo>
                    <a:pt x="173" y="91"/>
                  </a:lnTo>
                  <a:lnTo>
                    <a:pt x="173" y="92"/>
                  </a:lnTo>
                  <a:lnTo>
                    <a:pt x="172" y="92"/>
                  </a:lnTo>
                  <a:lnTo>
                    <a:pt x="171" y="92"/>
                  </a:lnTo>
                  <a:lnTo>
                    <a:pt x="171" y="93"/>
                  </a:lnTo>
                  <a:lnTo>
                    <a:pt x="171" y="92"/>
                  </a:lnTo>
                  <a:lnTo>
                    <a:pt x="170" y="92"/>
                  </a:lnTo>
                  <a:lnTo>
                    <a:pt x="169" y="92"/>
                  </a:lnTo>
                  <a:lnTo>
                    <a:pt x="169" y="91"/>
                  </a:lnTo>
                  <a:lnTo>
                    <a:pt x="168" y="91"/>
                  </a:lnTo>
                  <a:lnTo>
                    <a:pt x="167" y="91"/>
                  </a:lnTo>
                  <a:lnTo>
                    <a:pt x="166" y="91"/>
                  </a:lnTo>
                  <a:lnTo>
                    <a:pt x="166" y="92"/>
                  </a:lnTo>
                  <a:lnTo>
                    <a:pt x="165" y="92"/>
                  </a:lnTo>
                  <a:lnTo>
                    <a:pt x="164" y="92"/>
                  </a:lnTo>
                  <a:lnTo>
                    <a:pt x="163" y="92"/>
                  </a:lnTo>
                  <a:lnTo>
                    <a:pt x="163" y="93"/>
                  </a:lnTo>
                  <a:lnTo>
                    <a:pt x="163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0" y="94"/>
                  </a:lnTo>
                  <a:lnTo>
                    <a:pt x="160" y="95"/>
                  </a:lnTo>
                  <a:lnTo>
                    <a:pt x="160" y="94"/>
                  </a:lnTo>
                  <a:lnTo>
                    <a:pt x="160" y="95"/>
                  </a:lnTo>
                  <a:lnTo>
                    <a:pt x="160" y="96"/>
                  </a:lnTo>
                  <a:lnTo>
                    <a:pt x="159" y="96"/>
                  </a:lnTo>
                  <a:lnTo>
                    <a:pt x="158" y="96"/>
                  </a:lnTo>
                  <a:lnTo>
                    <a:pt x="158" y="97"/>
                  </a:lnTo>
                  <a:lnTo>
                    <a:pt x="157" y="97"/>
                  </a:lnTo>
                  <a:lnTo>
                    <a:pt x="156" y="97"/>
                  </a:lnTo>
                  <a:lnTo>
                    <a:pt x="156" y="98"/>
                  </a:lnTo>
                  <a:lnTo>
                    <a:pt x="157" y="98"/>
                  </a:lnTo>
                  <a:lnTo>
                    <a:pt x="157" y="100"/>
                  </a:lnTo>
                  <a:lnTo>
                    <a:pt x="157" y="101"/>
                  </a:lnTo>
                  <a:lnTo>
                    <a:pt x="157" y="102"/>
                  </a:lnTo>
                  <a:lnTo>
                    <a:pt x="157" y="103"/>
                  </a:lnTo>
                  <a:lnTo>
                    <a:pt x="157" y="104"/>
                  </a:lnTo>
                  <a:lnTo>
                    <a:pt x="158" y="104"/>
                  </a:lnTo>
                  <a:lnTo>
                    <a:pt x="158" y="105"/>
                  </a:lnTo>
                  <a:lnTo>
                    <a:pt x="157" y="105"/>
                  </a:lnTo>
                  <a:lnTo>
                    <a:pt x="158" y="105"/>
                  </a:lnTo>
                  <a:lnTo>
                    <a:pt x="158" y="105"/>
                  </a:lnTo>
                  <a:lnTo>
                    <a:pt x="157" y="105"/>
                  </a:lnTo>
                  <a:lnTo>
                    <a:pt x="158" y="105"/>
                  </a:lnTo>
                  <a:lnTo>
                    <a:pt x="157" y="105"/>
                  </a:lnTo>
                  <a:lnTo>
                    <a:pt x="156" y="105"/>
                  </a:lnTo>
                  <a:lnTo>
                    <a:pt x="156" y="106"/>
                  </a:lnTo>
                  <a:lnTo>
                    <a:pt x="156" y="107"/>
                  </a:lnTo>
                  <a:lnTo>
                    <a:pt x="157" y="107"/>
                  </a:lnTo>
                  <a:lnTo>
                    <a:pt x="156" y="107"/>
                  </a:lnTo>
                  <a:lnTo>
                    <a:pt x="157" y="108"/>
                  </a:lnTo>
                  <a:lnTo>
                    <a:pt x="156" y="108"/>
                  </a:lnTo>
                  <a:lnTo>
                    <a:pt x="156" y="109"/>
                  </a:lnTo>
                  <a:lnTo>
                    <a:pt x="156" y="110"/>
                  </a:lnTo>
                  <a:lnTo>
                    <a:pt x="155" y="110"/>
                  </a:lnTo>
                  <a:lnTo>
                    <a:pt x="155" y="109"/>
                  </a:lnTo>
                  <a:lnTo>
                    <a:pt x="154" y="109"/>
                  </a:lnTo>
                  <a:lnTo>
                    <a:pt x="153" y="109"/>
                  </a:lnTo>
                  <a:lnTo>
                    <a:pt x="153" y="110"/>
                  </a:lnTo>
                  <a:lnTo>
                    <a:pt x="152" y="110"/>
                  </a:lnTo>
                  <a:lnTo>
                    <a:pt x="152" y="109"/>
                  </a:lnTo>
                  <a:lnTo>
                    <a:pt x="152" y="108"/>
                  </a:lnTo>
                  <a:lnTo>
                    <a:pt x="151" y="108"/>
                  </a:lnTo>
                  <a:lnTo>
                    <a:pt x="150" y="108"/>
                  </a:lnTo>
                  <a:lnTo>
                    <a:pt x="149" y="108"/>
                  </a:lnTo>
                  <a:lnTo>
                    <a:pt x="149" y="109"/>
                  </a:lnTo>
                  <a:lnTo>
                    <a:pt x="148" y="109"/>
                  </a:lnTo>
                  <a:lnTo>
                    <a:pt x="148" y="108"/>
                  </a:lnTo>
                  <a:lnTo>
                    <a:pt x="147" y="108"/>
                  </a:lnTo>
                  <a:lnTo>
                    <a:pt x="147" y="109"/>
                  </a:lnTo>
                  <a:lnTo>
                    <a:pt x="148" y="110"/>
                  </a:lnTo>
                  <a:lnTo>
                    <a:pt x="148" y="111"/>
                  </a:lnTo>
                  <a:lnTo>
                    <a:pt x="148" y="110"/>
                  </a:lnTo>
                  <a:lnTo>
                    <a:pt x="147" y="110"/>
                  </a:lnTo>
                  <a:lnTo>
                    <a:pt x="146" y="110"/>
                  </a:lnTo>
                  <a:lnTo>
                    <a:pt x="146" y="111"/>
                  </a:lnTo>
                  <a:lnTo>
                    <a:pt x="146" y="112"/>
                  </a:lnTo>
                  <a:lnTo>
                    <a:pt x="146" y="113"/>
                  </a:lnTo>
                  <a:lnTo>
                    <a:pt x="145" y="114"/>
                  </a:lnTo>
                  <a:lnTo>
                    <a:pt x="145" y="113"/>
                  </a:lnTo>
                  <a:lnTo>
                    <a:pt x="144" y="113"/>
                  </a:lnTo>
                  <a:lnTo>
                    <a:pt x="144" y="114"/>
                  </a:lnTo>
                  <a:lnTo>
                    <a:pt x="144" y="113"/>
                  </a:lnTo>
                  <a:lnTo>
                    <a:pt x="144" y="114"/>
                  </a:lnTo>
                  <a:lnTo>
                    <a:pt x="145" y="114"/>
                  </a:lnTo>
                  <a:lnTo>
                    <a:pt x="145" y="115"/>
                  </a:lnTo>
                  <a:lnTo>
                    <a:pt x="145" y="116"/>
                  </a:lnTo>
                  <a:lnTo>
                    <a:pt x="145" y="117"/>
                  </a:lnTo>
                  <a:lnTo>
                    <a:pt x="146" y="117"/>
                  </a:lnTo>
                  <a:lnTo>
                    <a:pt x="146" y="118"/>
                  </a:lnTo>
                  <a:lnTo>
                    <a:pt x="147" y="118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5" y="120"/>
                  </a:lnTo>
                  <a:lnTo>
                    <a:pt x="144" y="120"/>
                  </a:lnTo>
                  <a:lnTo>
                    <a:pt x="144" y="121"/>
                  </a:lnTo>
                  <a:lnTo>
                    <a:pt x="143" y="122"/>
                  </a:lnTo>
                  <a:lnTo>
                    <a:pt x="142" y="122"/>
                  </a:lnTo>
                  <a:lnTo>
                    <a:pt x="141" y="122"/>
                  </a:lnTo>
                  <a:lnTo>
                    <a:pt x="141" y="123"/>
                  </a:lnTo>
                  <a:lnTo>
                    <a:pt x="140" y="123"/>
                  </a:lnTo>
                  <a:lnTo>
                    <a:pt x="140" y="124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38" y="125"/>
                  </a:lnTo>
                  <a:lnTo>
                    <a:pt x="137" y="126"/>
                  </a:lnTo>
                  <a:lnTo>
                    <a:pt x="138" y="126"/>
                  </a:lnTo>
                  <a:lnTo>
                    <a:pt x="138" y="127"/>
                  </a:lnTo>
                  <a:lnTo>
                    <a:pt x="139" y="127"/>
                  </a:lnTo>
                  <a:lnTo>
                    <a:pt x="139" y="128"/>
                  </a:lnTo>
                  <a:lnTo>
                    <a:pt x="140" y="128"/>
                  </a:lnTo>
                  <a:lnTo>
                    <a:pt x="140" y="129"/>
                  </a:lnTo>
                  <a:lnTo>
                    <a:pt x="141" y="129"/>
                  </a:lnTo>
                  <a:lnTo>
                    <a:pt x="142" y="130"/>
                  </a:lnTo>
                  <a:lnTo>
                    <a:pt x="143" y="131"/>
                  </a:lnTo>
                  <a:lnTo>
                    <a:pt x="144" y="131"/>
                  </a:lnTo>
                  <a:lnTo>
                    <a:pt x="144" y="132"/>
                  </a:lnTo>
                  <a:lnTo>
                    <a:pt x="145" y="132"/>
                  </a:lnTo>
                  <a:lnTo>
                    <a:pt x="145" y="133"/>
                  </a:lnTo>
                  <a:lnTo>
                    <a:pt x="146" y="133"/>
                  </a:lnTo>
                  <a:lnTo>
                    <a:pt x="146" y="134"/>
                  </a:lnTo>
                  <a:lnTo>
                    <a:pt x="147" y="134"/>
                  </a:lnTo>
                  <a:lnTo>
                    <a:pt x="147" y="135"/>
                  </a:lnTo>
                  <a:lnTo>
                    <a:pt x="148" y="135"/>
                  </a:lnTo>
                  <a:lnTo>
                    <a:pt x="148" y="136"/>
                  </a:lnTo>
                  <a:lnTo>
                    <a:pt x="149" y="136"/>
                  </a:lnTo>
                  <a:lnTo>
                    <a:pt x="149" y="137"/>
                  </a:lnTo>
                  <a:lnTo>
                    <a:pt x="150" y="137"/>
                  </a:lnTo>
                  <a:lnTo>
                    <a:pt x="150" y="138"/>
                  </a:lnTo>
                  <a:lnTo>
                    <a:pt x="150" y="139"/>
                  </a:lnTo>
                  <a:lnTo>
                    <a:pt x="150" y="140"/>
                  </a:lnTo>
                  <a:lnTo>
                    <a:pt x="150" y="141"/>
                  </a:lnTo>
                  <a:lnTo>
                    <a:pt x="151" y="141"/>
                  </a:lnTo>
                  <a:lnTo>
                    <a:pt x="151" y="142"/>
                  </a:lnTo>
                  <a:lnTo>
                    <a:pt x="151" y="143"/>
                  </a:lnTo>
                  <a:lnTo>
                    <a:pt x="151" y="144"/>
                  </a:lnTo>
                  <a:lnTo>
                    <a:pt x="151" y="143"/>
                  </a:lnTo>
                  <a:lnTo>
                    <a:pt x="152" y="143"/>
                  </a:lnTo>
                  <a:lnTo>
                    <a:pt x="153" y="143"/>
                  </a:lnTo>
                  <a:lnTo>
                    <a:pt x="154" y="143"/>
                  </a:lnTo>
                  <a:lnTo>
                    <a:pt x="154" y="144"/>
                  </a:lnTo>
                  <a:lnTo>
                    <a:pt x="155" y="144"/>
                  </a:lnTo>
                  <a:lnTo>
                    <a:pt x="156" y="145"/>
                  </a:lnTo>
                  <a:lnTo>
                    <a:pt x="157" y="145"/>
                  </a:lnTo>
                  <a:lnTo>
                    <a:pt x="156" y="146"/>
                  </a:lnTo>
                  <a:lnTo>
                    <a:pt x="153" y="149"/>
                  </a:lnTo>
                  <a:lnTo>
                    <a:pt x="152" y="150"/>
                  </a:lnTo>
                  <a:lnTo>
                    <a:pt x="151" y="150"/>
                  </a:lnTo>
                  <a:lnTo>
                    <a:pt x="149" y="153"/>
                  </a:lnTo>
                  <a:lnTo>
                    <a:pt x="148" y="153"/>
                  </a:lnTo>
                  <a:lnTo>
                    <a:pt x="146" y="155"/>
                  </a:lnTo>
                  <a:lnTo>
                    <a:pt x="142" y="159"/>
                  </a:lnTo>
                  <a:lnTo>
                    <a:pt x="139" y="162"/>
                  </a:lnTo>
                  <a:lnTo>
                    <a:pt x="139" y="163"/>
                  </a:lnTo>
                  <a:lnTo>
                    <a:pt x="138" y="163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7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3" y="168"/>
                  </a:lnTo>
                  <a:lnTo>
                    <a:pt x="133" y="169"/>
                  </a:lnTo>
                  <a:lnTo>
                    <a:pt x="132" y="169"/>
                  </a:lnTo>
                  <a:lnTo>
                    <a:pt x="131" y="170"/>
                  </a:lnTo>
                  <a:lnTo>
                    <a:pt x="129" y="172"/>
                  </a:lnTo>
                  <a:lnTo>
                    <a:pt x="126" y="176"/>
                  </a:lnTo>
                  <a:lnTo>
                    <a:pt x="125" y="178"/>
                  </a:lnTo>
                  <a:lnTo>
                    <a:pt x="124" y="178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2" y="181"/>
                  </a:lnTo>
                  <a:lnTo>
                    <a:pt x="120" y="182"/>
                  </a:lnTo>
                  <a:lnTo>
                    <a:pt x="119" y="183"/>
                  </a:lnTo>
                  <a:lnTo>
                    <a:pt x="117" y="185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3" y="189"/>
                  </a:lnTo>
                  <a:lnTo>
                    <a:pt x="113" y="190"/>
                  </a:lnTo>
                  <a:lnTo>
                    <a:pt x="112" y="190"/>
                  </a:lnTo>
                  <a:lnTo>
                    <a:pt x="112" y="191"/>
                  </a:lnTo>
                  <a:lnTo>
                    <a:pt x="111" y="191"/>
                  </a:lnTo>
                  <a:lnTo>
                    <a:pt x="111" y="192"/>
                  </a:lnTo>
                  <a:lnTo>
                    <a:pt x="110" y="192"/>
                  </a:lnTo>
                  <a:lnTo>
                    <a:pt x="109" y="193"/>
                  </a:lnTo>
                  <a:lnTo>
                    <a:pt x="108" y="194"/>
                  </a:lnTo>
                  <a:lnTo>
                    <a:pt x="106" y="197"/>
                  </a:lnTo>
                  <a:lnTo>
                    <a:pt x="105" y="197"/>
                  </a:lnTo>
                  <a:lnTo>
                    <a:pt x="105" y="198"/>
                  </a:lnTo>
                  <a:lnTo>
                    <a:pt x="104" y="198"/>
                  </a:lnTo>
                  <a:lnTo>
                    <a:pt x="103" y="199"/>
                  </a:lnTo>
                  <a:lnTo>
                    <a:pt x="102" y="200"/>
                  </a:lnTo>
                  <a:lnTo>
                    <a:pt x="101" y="201"/>
                  </a:lnTo>
                  <a:lnTo>
                    <a:pt x="100" y="201"/>
                  </a:lnTo>
                  <a:lnTo>
                    <a:pt x="99" y="202"/>
                  </a:lnTo>
                  <a:lnTo>
                    <a:pt x="98" y="202"/>
                  </a:lnTo>
                  <a:lnTo>
                    <a:pt x="94" y="204"/>
                  </a:lnTo>
                  <a:lnTo>
                    <a:pt x="94" y="205"/>
                  </a:lnTo>
                  <a:lnTo>
                    <a:pt x="93" y="205"/>
                  </a:lnTo>
                  <a:lnTo>
                    <a:pt x="91" y="207"/>
                  </a:lnTo>
                  <a:lnTo>
                    <a:pt x="90" y="207"/>
                  </a:lnTo>
                  <a:lnTo>
                    <a:pt x="89" y="207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3" y="212"/>
                  </a:lnTo>
                  <a:lnTo>
                    <a:pt x="82" y="212"/>
                  </a:lnTo>
                  <a:lnTo>
                    <a:pt x="81" y="211"/>
                  </a:lnTo>
                  <a:lnTo>
                    <a:pt x="80" y="211"/>
                  </a:lnTo>
                  <a:lnTo>
                    <a:pt x="80" y="210"/>
                  </a:lnTo>
                  <a:lnTo>
                    <a:pt x="79" y="210"/>
                  </a:lnTo>
                  <a:lnTo>
                    <a:pt x="78" y="210"/>
                  </a:lnTo>
                  <a:lnTo>
                    <a:pt x="77" y="209"/>
                  </a:lnTo>
                  <a:lnTo>
                    <a:pt x="76" y="209"/>
                  </a:lnTo>
                  <a:lnTo>
                    <a:pt x="76" y="208"/>
                  </a:lnTo>
                  <a:lnTo>
                    <a:pt x="75" y="208"/>
                  </a:lnTo>
                  <a:lnTo>
                    <a:pt x="74" y="208"/>
                  </a:lnTo>
                  <a:lnTo>
                    <a:pt x="74" y="207"/>
                  </a:lnTo>
                  <a:lnTo>
                    <a:pt x="73" y="207"/>
                  </a:lnTo>
                  <a:lnTo>
                    <a:pt x="72" y="207"/>
                  </a:lnTo>
                  <a:lnTo>
                    <a:pt x="71" y="206"/>
                  </a:lnTo>
                  <a:lnTo>
                    <a:pt x="70" y="206"/>
                  </a:lnTo>
                  <a:lnTo>
                    <a:pt x="69" y="206"/>
                  </a:lnTo>
                  <a:lnTo>
                    <a:pt x="69" y="205"/>
                  </a:lnTo>
                  <a:lnTo>
                    <a:pt x="64" y="203"/>
                  </a:lnTo>
                  <a:lnTo>
                    <a:pt x="62" y="202"/>
                  </a:lnTo>
                  <a:lnTo>
                    <a:pt x="59" y="202"/>
                  </a:lnTo>
                  <a:lnTo>
                    <a:pt x="57" y="201"/>
                  </a:lnTo>
                  <a:lnTo>
                    <a:pt x="56" y="201"/>
                  </a:lnTo>
                  <a:lnTo>
                    <a:pt x="55" y="201"/>
                  </a:lnTo>
                  <a:lnTo>
                    <a:pt x="54" y="200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2" y="199"/>
                  </a:lnTo>
                  <a:lnTo>
                    <a:pt x="51" y="199"/>
                  </a:lnTo>
                  <a:lnTo>
                    <a:pt x="50" y="198"/>
                  </a:lnTo>
                  <a:lnTo>
                    <a:pt x="49" y="198"/>
                  </a:lnTo>
                  <a:lnTo>
                    <a:pt x="48" y="198"/>
                  </a:lnTo>
                  <a:lnTo>
                    <a:pt x="47" y="197"/>
                  </a:lnTo>
                  <a:lnTo>
                    <a:pt x="46" y="197"/>
                  </a:lnTo>
                  <a:lnTo>
                    <a:pt x="44" y="196"/>
                  </a:lnTo>
                  <a:lnTo>
                    <a:pt x="43" y="195"/>
                  </a:lnTo>
                  <a:lnTo>
                    <a:pt x="42" y="195"/>
                  </a:lnTo>
                  <a:lnTo>
                    <a:pt x="41" y="194"/>
                  </a:lnTo>
                  <a:lnTo>
                    <a:pt x="40" y="194"/>
                  </a:lnTo>
                  <a:lnTo>
                    <a:pt x="39" y="194"/>
                  </a:lnTo>
                  <a:lnTo>
                    <a:pt x="38" y="193"/>
                  </a:lnTo>
                  <a:lnTo>
                    <a:pt x="37" y="193"/>
                  </a:lnTo>
                  <a:lnTo>
                    <a:pt x="36" y="192"/>
                  </a:lnTo>
                  <a:lnTo>
                    <a:pt x="35" y="192"/>
                  </a:lnTo>
                  <a:lnTo>
                    <a:pt x="34" y="192"/>
                  </a:lnTo>
                  <a:lnTo>
                    <a:pt x="34" y="191"/>
                  </a:lnTo>
                  <a:lnTo>
                    <a:pt x="33" y="191"/>
                  </a:lnTo>
                  <a:lnTo>
                    <a:pt x="32" y="191"/>
                  </a:lnTo>
                  <a:lnTo>
                    <a:pt x="32" y="190"/>
                  </a:lnTo>
                  <a:lnTo>
                    <a:pt x="31" y="190"/>
                  </a:lnTo>
                  <a:lnTo>
                    <a:pt x="30" y="190"/>
                  </a:lnTo>
                  <a:lnTo>
                    <a:pt x="30" y="190"/>
                  </a:lnTo>
                  <a:lnTo>
                    <a:pt x="30" y="189"/>
                  </a:lnTo>
                  <a:lnTo>
                    <a:pt x="29" y="189"/>
                  </a:lnTo>
                  <a:lnTo>
                    <a:pt x="28" y="189"/>
                  </a:lnTo>
                  <a:lnTo>
                    <a:pt x="27" y="188"/>
                  </a:lnTo>
                  <a:lnTo>
                    <a:pt x="26" y="188"/>
                  </a:lnTo>
                  <a:lnTo>
                    <a:pt x="25" y="187"/>
                  </a:lnTo>
                  <a:lnTo>
                    <a:pt x="24" y="187"/>
                  </a:lnTo>
                  <a:lnTo>
                    <a:pt x="23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1" y="186"/>
                  </a:lnTo>
                  <a:lnTo>
                    <a:pt x="20" y="185"/>
                  </a:lnTo>
                  <a:lnTo>
                    <a:pt x="19" y="185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4"/>
                  </a:lnTo>
                  <a:lnTo>
                    <a:pt x="16" y="183"/>
                  </a:lnTo>
                  <a:lnTo>
                    <a:pt x="15" y="183"/>
                  </a:lnTo>
                  <a:lnTo>
                    <a:pt x="14" y="183"/>
                  </a:lnTo>
                  <a:lnTo>
                    <a:pt x="13" y="182"/>
                  </a:lnTo>
                  <a:lnTo>
                    <a:pt x="12" y="182"/>
                  </a:lnTo>
                  <a:lnTo>
                    <a:pt x="11" y="181"/>
                  </a:lnTo>
                  <a:lnTo>
                    <a:pt x="10" y="181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7" y="180"/>
                  </a:lnTo>
                  <a:lnTo>
                    <a:pt x="3" y="178"/>
                  </a:lnTo>
                  <a:lnTo>
                    <a:pt x="0" y="1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5" name="Freeform 81">
              <a:extLst>
                <a:ext uri="{FF2B5EF4-FFF2-40B4-BE49-F238E27FC236}">
                  <a16:creationId xmlns:a16="http://schemas.microsoft.com/office/drawing/2014/main" id="{D29F24A2-C84F-819E-A6DA-C51C3F440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313" y="2411413"/>
              <a:ext cx="401638" cy="455612"/>
            </a:xfrm>
            <a:custGeom>
              <a:avLst/>
              <a:gdLst>
                <a:gd name="T0" fmla="*/ 104 w 253"/>
                <a:gd name="T1" fmla="*/ 47 h 287"/>
                <a:gd name="T2" fmla="*/ 102 w 253"/>
                <a:gd name="T3" fmla="*/ 55 h 287"/>
                <a:gd name="T4" fmla="*/ 101 w 253"/>
                <a:gd name="T5" fmla="*/ 67 h 287"/>
                <a:gd name="T6" fmla="*/ 120 w 253"/>
                <a:gd name="T7" fmla="*/ 71 h 287"/>
                <a:gd name="T8" fmla="*/ 146 w 253"/>
                <a:gd name="T9" fmla="*/ 71 h 287"/>
                <a:gd name="T10" fmla="*/ 164 w 253"/>
                <a:gd name="T11" fmla="*/ 72 h 287"/>
                <a:gd name="T12" fmla="*/ 178 w 253"/>
                <a:gd name="T13" fmla="*/ 80 h 287"/>
                <a:gd name="T14" fmla="*/ 201 w 253"/>
                <a:gd name="T15" fmla="*/ 80 h 287"/>
                <a:gd name="T16" fmla="*/ 208 w 253"/>
                <a:gd name="T17" fmla="*/ 91 h 287"/>
                <a:gd name="T18" fmla="*/ 215 w 253"/>
                <a:gd name="T19" fmla="*/ 98 h 287"/>
                <a:gd name="T20" fmla="*/ 226 w 253"/>
                <a:gd name="T21" fmla="*/ 99 h 287"/>
                <a:gd name="T22" fmla="*/ 232 w 253"/>
                <a:gd name="T23" fmla="*/ 107 h 287"/>
                <a:gd name="T24" fmla="*/ 220 w 253"/>
                <a:gd name="T25" fmla="*/ 125 h 287"/>
                <a:gd name="T26" fmla="*/ 229 w 253"/>
                <a:gd name="T27" fmla="*/ 149 h 287"/>
                <a:gd name="T28" fmla="*/ 253 w 253"/>
                <a:gd name="T29" fmla="*/ 160 h 287"/>
                <a:gd name="T30" fmla="*/ 253 w 253"/>
                <a:gd name="T31" fmla="*/ 196 h 287"/>
                <a:gd name="T32" fmla="*/ 252 w 253"/>
                <a:gd name="T33" fmla="*/ 246 h 287"/>
                <a:gd name="T34" fmla="*/ 247 w 253"/>
                <a:gd name="T35" fmla="*/ 282 h 287"/>
                <a:gd name="T36" fmla="*/ 218 w 253"/>
                <a:gd name="T37" fmla="*/ 270 h 287"/>
                <a:gd name="T38" fmla="*/ 196 w 253"/>
                <a:gd name="T39" fmla="*/ 258 h 287"/>
                <a:gd name="T40" fmla="*/ 167 w 253"/>
                <a:gd name="T41" fmla="*/ 257 h 287"/>
                <a:gd name="T42" fmla="*/ 139 w 253"/>
                <a:gd name="T43" fmla="*/ 253 h 287"/>
                <a:gd name="T44" fmla="*/ 102 w 253"/>
                <a:gd name="T45" fmla="*/ 256 h 287"/>
                <a:gd name="T46" fmla="*/ 59 w 253"/>
                <a:gd name="T47" fmla="*/ 255 h 287"/>
                <a:gd name="T48" fmla="*/ 53 w 253"/>
                <a:gd name="T49" fmla="*/ 264 h 287"/>
                <a:gd name="T50" fmla="*/ 43 w 253"/>
                <a:gd name="T51" fmla="*/ 268 h 287"/>
                <a:gd name="T52" fmla="*/ 41 w 253"/>
                <a:gd name="T53" fmla="*/ 257 h 287"/>
                <a:gd name="T54" fmla="*/ 37 w 253"/>
                <a:gd name="T55" fmla="*/ 247 h 287"/>
                <a:gd name="T56" fmla="*/ 38 w 253"/>
                <a:gd name="T57" fmla="*/ 233 h 287"/>
                <a:gd name="T58" fmla="*/ 44 w 253"/>
                <a:gd name="T59" fmla="*/ 222 h 287"/>
                <a:gd name="T60" fmla="*/ 47 w 253"/>
                <a:gd name="T61" fmla="*/ 211 h 287"/>
                <a:gd name="T62" fmla="*/ 44 w 253"/>
                <a:gd name="T63" fmla="*/ 204 h 287"/>
                <a:gd name="T64" fmla="*/ 46 w 253"/>
                <a:gd name="T65" fmla="*/ 195 h 287"/>
                <a:gd name="T66" fmla="*/ 48 w 253"/>
                <a:gd name="T67" fmla="*/ 184 h 287"/>
                <a:gd name="T68" fmla="*/ 50 w 253"/>
                <a:gd name="T69" fmla="*/ 173 h 287"/>
                <a:gd name="T70" fmla="*/ 51 w 253"/>
                <a:gd name="T71" fmla="*/ 162 h 287"/>
                <a:gd name="T72" fmla="*/ 57 w 253"/>
                <a:gd name="T73" fmla="*/ 153 h 287"/>
                <a:gd name="T74" fmla="*/ 56 w 253"/>
                <a:gd name="T75" fmla="*/ 145 h 287"/>
                <a:gd name="T76" fmla="*/ 53 w 253"/>
                <a:gd name="T77" fmla="*/ 137 h 287"/>
                <a:gd name="T78" fmla="*/ 52 w 253"/>
                <a:gd name="T79" fmla="*/ 130 h 287"/>
                <a:gd name="T80" fmla="*/ 56 w 253"/>
                <a:gd name="T81" fmla="*/ 121 h 287"/>
                <a:gd name="T82" fmla="*/ 52 w 253"/>
                <a:gd name="T83" fmla="*/ 111 h 287"/>
                <a:gd name="T84" fmla="*/ 49 w 253"/>
                <a:gd name="T85" fmla="*/ 107 h 287"/>
                <a:gd name="T86" fmla="*/ 47 w 253"/>
                <a:gd name="T87" fmla="*/ 95 h 287"/>
                <a:gd name="T88" fmla="*/ 43 w 253"/>
                <a:gd name="T89" fmla="*/ 85 h 287"/>
                <a:gd name="T90" fmla="*/ 35 w 253"/>
                <a:gd name="T91" fmla="*/ 79 h 287"/>
                <a:gd name="T92" fmla="*/ 25 w 253"/>
                <a:gd name="T93" fmla="*/ 74 h 287"/>
                <a:gd name="T94" fmla="*/ 18 w 253"/>
                <a:gd name="T95" fmla="*/ 67 h 287"/>
                <a:gd name="T96" fmla="*/ 13 w 253"/>
                <a:gd name="T97" fmla="*/ 57 h 287"/>
                <a:gd name="T98" fmla="*/ 8 w 253"/>
                <a:gd name="T99" fmla="*/ 50 h 287"/>
                <a:gd name="T100" fmla="*/ 5 w 253"/>
                <a:gd name="T101" fmla="*/ 40 h 287"/>
                <a:gd name="T102" fmla="*/ 1 w 253"/>
                <a:gd name="T103" fmla="*/ 27 h 287"/>
                <a:gd name="T104" fmla="*/ 0 w 253"/>
                <a:gd name="T105" fmla="*/ 16 h 287"/>
                <a:gd name="T106" fmla="*/ 4 w 253"/>
                <a:gd name="T107" fmla="*/ 4 h 287"/>
                <a:gd name="T108" fmla="*/ 15 w 253"/>
                <a:gd name="T109" fmla="*/ 5 h 287"/>
                <a:gd name="T110" fmla="*/ 30 w 253"/>
                <a:gd name="T111" fmla="*/ 13 h 287"/>
                <a:gd name="T112" fmla="*/ 38 w 253"/>
                <a:gd name="T113" fmla="*/ 4 h 287"/>
                <a:gd name="T114" fmla="*/ 48 w 253"/>
                <a:gd name="T115" fmla="*/ 3 h 287"/>
                <a:gd name="T116" fmla="*/ 56 w 253"/>
                <a:gd name="T117" fmla="*/ 11 h 287"/>
                <a:gd name="T118" fmla="*/ 58 w 253"/>
                <a:gd name="T119" fmla="*/ 22 h 287"/>
                <a:gd name="T120" fmla="*/ 72 w 253"/>
                <a:gd name="T121" fmla="*/ 22 h 287"/>
                <a:gd name="T122" fmla="*/ 79 w 253"/>
                <a:gd name="T123" fmla="*/ 33 h 287"/>
                <a:gd name="T124" fmla="*/ 81 w 253"/>
                <a:gd name="T125" fmla="*/ 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3" h="287">
                  <a:moveTo>
                    <a:pt x="97" y="34"/>
                  </a:moveTo>
                  <a:lnTo>
                    <a:pt x="97" y="37"/>
                  </a:lnTo>
                  <a:lnTo>
                    <a:pt x="101" y="37"/>
                  </a:lnTo>
                  <a:lnTo>
                    <a:pt x="101" y="38"/>
                  </a:lnTo>
                  <a:lnTo>
                    <a:pt x="101" y="40"/>
                  </a:lnTo>
                  <a:lnTo>
                    <a:pt x="101" y="41"/>
                  </a:lnTo>
                  <a:lnTo>
                    <a:pt x="103" y="41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3" y="43"/>
                  </a:lnTo>
                  <a:lnTo>
                    <a:pt x="103" y="44"/>
                  </a:lnTo>
                  <a:lnTo>
                    <a:pt x="104" y="44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3" y="48"/>
                  </a:lnTo>
                  <a:lnTo>
                    <a:pt x="103" y="49"/>
                  </a:lnTo>
                  <a:lnTo>
                    <a:pt x="102" y="49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101" y="51"/>
                  </a:lnTo>
                  <a:lnTo>
                    <a:pt x="101" y="52"/>
                  </a:lnTo>
                  <a:lnTo>
                    <a:pt x="100" y="52"/>
                  </a:lnTo>
                  <a:lnTo>
                    <a:pt x="101" y="52"/>
                  </a:lnTo>
                  <a:lnTo>
                    <a:pt x="101" y="53"/>
                  </a:lnTo>
                  <a:lnTo>
                    <a:pt x="100" y="53"/>
                  </a:lnTo>
                  <a:lnTo>
                    <a:pt x="101" y="54"/>
                  </a:lnTo>
                  <a:lnTo>
                    <a:pt x="102" y="54"/>
                  </a:lnTo>
                  <a:lnTo>
                    <a:pt x="102" y="55"/>
                  </a:lnTo>
                  <a:lnTo>
                    <a:pt x="102" y="56"/>
                  </a:lnTo>
                  <a:lnTo>
                    <a:pt x="102" y="57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4" y="59"/>
                  </a:lnTo>
                  <a:lnTo>
                    <a:pt x="104" y="60"/>
                  </a:lnTo>
                  <a:lnTo>
                    <a:pt x="103" y="60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0" y="61"/>
                  </a:lnTo>
                  <a:lnTo>
                    <a:pt x="100" y="62"/>
                  </a:lnTo>
                  <a:lnTo>
                    <a:pt x="100" y="63"/>
                  </a:lnTo>
                  <a:lnTo>
                    <a:pt x="100" y="64"/>
                  </a:lnTo>
                  <a:lnTo>
                    <a:pt x="101" y="64"/>
                  </a:lnTo>
                  <a:lnTo>
                    <a:pt x="101" y="65"/>
                  </a:lnTo>
                  <a:lnTo>
                    <a:pt x="101" y="66"/>
                  </a:lnTo>
                  <a:lnTo>
                    <a:pt x="101" y="67"/>
                  </a:lnTo>
                  <a:lnTo>
                    <a:pt x="100" y="67"/>
                  </a:lnTo>
                  <a:lnTo>
                    <a:pt x="100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2" y="68"/>
                  </a:lnTo>
                  <a:lnTo>
                    <a:pt x="102" y="69"/>
                  </a:lnTo>
                  <a:lnTo>
                    <a:pt x="103" y="69"/>
                  </a:lnTo>
                  <a:lnTo>
                    <a:pt x="103" y="70"/>
                  </a:lnTo>
                  <a:lnTo>
                    <a:pt x="103" y="71"/>
                  </a:lnTo>
                  <a:lnTo>
                    <a:pt x="108" y="71"/>
                  </a:lnTo>
                  <a:lnTo>
                    <a:pt x="109" y="71"/>
                  </a:lnTo>
                  <a:lnTo>
                    <a:pt x="111" y="71"/>
                  </a:lnTo>
                  <a:lnTo>
                    <a:pt x="112" y="71"/>
                  </a:lnTo>
                  <a:lnTo>
                    <a:pt x="113" y="71"/>
                  </a:lnTo>
                  <a:lnTo>
                    <a:pt x="116" y="71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2" y="71"/>
                  </a:lnTo>
                  <a:lnTo>
                    <a:pt x="123" y="71"/>
                  </a:lnTo>
                  <a:lnTo>
                    <a:pt x="124" y="71"/>
                  </a:lnTo>
                  <a:lnTo>
                    <a:pt x="126" y="71"/>
                  </a:lnTo>
                  <a:lnTo>
                    <a:pt x="130" y="71"/>
                  </a:lnTo>
                  <a:lnTo>
                    <a:pt x="132" y="71"/>
                  </a:lnTo>
                  <a:lnTo>
                    <a:pt x="133" y="71"/>
                  </a:lnTo>
                  <a:lnTo>
                    <a:pt x="134" y="71"/>
                  </a:lnTo>
                  <a:lnTo>
                    <a:pt x="136" y="71"/>
                  </a:lnTo>
                  <a:lnTo>
                    <a:pt x="138" y="71"/>
                  </a:lnTo>
                  <a:lnTo>
                    <a:pt x="139" y="71"/>
                  </a:lnTo>
                  <a:lnTo>
                    <a:pt x="140" y="71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4" y="71"/>
                  </a:lnTo>
                  <a:lnTo>
                    <a:pt x="145" y="71"/>
                  </a:lnTo>
                  <a:lnTo>
                    <a:pt x="146" y="71"/>
                  </a:lnTo>
                  <a:lnTo>
                    <a:pt x="147" y="71"/>
                  </a:lnTo>
                  <a:lnTo>
                    <a:pt x="148" y="71"/>
                  </a:lnTo>
                  <a:lnTo>
                    <a:pt x="149" y="71"/>
                  </a:lnTo>
                  <a:lnTo>
                    <a:pt x="150" y="71"/>
                  </a:lnTo>
                  <a:lnTo>
                    <a:pt x="152" y="71"/>
                  </a:lnTo>
                  <a:lnTo>
                    <a:pt x="153" y="71"/>
                  </a:lnTo>
                  <a:lnTo>
                    <a:pt x="154" y="71"/>
                  </a:lnTo>
                  <a:lnTo>
                    <a:pt x="155" y="71"/>
                  </a:lnTo>
                  <a:lnTo>
                    <a:pt x="156" y="71"/>
                  </a:lnTo>
                  <a:lnTo>
                    <a:pt x="157" y="71"/>
                  </a:lnTo>
                  <a:lnTo>
                    <a:pt x="159" y="71"/>
                  </a:lnTo>
                  <a:lnTo>
                    <a:pt x="160" y="71"/>
                  </a:lnTo>
                  <a:lnTo>
                    <a:pt x="161" y="71"/>
                  </a:lnTo>
                  <a:lnTo>
                    <a:pt x="162" y="71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4" y="72"/>
                  </a:lnTo>
                  <a:lnTo>
                    <a:pt x="164" y="73"/>
                  </a:lnTo>
                  <a:lnTo>
                    <a:pt x="164" y="74"/>
                  </a:lnTo>
                  <a:lnTo>
                    <a:pt x="164" y="75"/>
                  </a:lnTo>
                  <a:lnTo>
                    <a:pt x="164" y="76"/>
                  </a:lnTo>
                  <a:lnTo>
                    <a:pt x="164" y="77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4" y="80"/>
                  </a:lnTo>
                  <a:lnTo>
                    <a:pt x="166" y="80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0"/>
                  </a:lnTo>
                  <a:lnTo>
                    <a:pt x="176" y="80"/>
                  </a:lnTo>
                  <a:lnTo>
                    <a:pt x="177" y="80"/>
                  </a:lnTo>
                  <a:lnTo>
                    <a:pt x="177" y="80"/>
                  </a:lnTo>
                  <a:lnTo>
                    <a:pt x="178" y="80"/>
                  </a:lnTo>
                  <a:lnTo>
                    <a:pt x="180" y="80"/>
                  </a:lnTo>
                  <a:lnTo>
                    <a:pt x="182" y="80"/>
                  </a:lnTo>
                  <a:lnTo>
                    <a:pt x="183" y="80"/>
                  </a:lnTo>
                  <a:lnTo>
                    <a:pt x="185" y="80"/>
                  </a:lnTo>
                  <a:lnTo>
                    <a:pt x="187" y="80"/>
                  </a:lnTo>
                  <a:lnTo>
                    <a:pt x="188" y="80"/>
                  </a:lnTo>
                  <a:lnTo>
                    <a:pt x="189" y="80"/>
                  </a:lnTo>
                  <a:lnTo>
                    <a:pt x="190" y="80"/>
                  </a:lnTo>
                  <a:lnTo>
                    <a:pt x="191" y="80"/>
                  </a:lnTo>
                  <a:lnTo>
                    <a:pt x="193" y="80"/>
                  </a:lnTo>
                  <a:lnTo>
                    <a:pt x="194" y="80"/>
                  </a:lnTo>
                  <a:lnTo>
                    <a:pt x="195" y="80"/>
                  </a:lnTo>
                  <a:lnTo>
                    <a:pt x="196" y="80"/>
                  </a:lnTo>
                  <a:lnTo>
                    <a:pt x="197" y="80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201" y="80"/>
                  </a:lnTo>
                  <a:lnTo>
                    <a:pt x="202" y="80"/>
                  </a:lnTo>
                  <a:lnTo>
                    <a:pt x="205" y="80"/>
                  </a:lnTo>
                  <a:lnTo>
                    <a:pt x="206" y="80"/>
                  </a:lnTo>
                  <a:lnTo>
                    <a:pt x="206" y="83"/>
                  </a:lnTo>
                  <a:lnTo>
                    <a:pt x="206" y="85"/>
                  </a:lnTo>
                  <a:lnTo>
                    <a:pt x="206" y="86"/>
                  </a:lnTo>
                  <a:lnTo>
                    <a:pt x="206" y="87"/>
                  </a:lnTo>
                  <a:lnTo>
                    <a:pt x="206" y="88"/>
                  </a:lnTo>
                  <a:lnTo>
                    <a:pt x="206" y="89"/>
                  </a:lnTo>
                  <a:lnTo>
                    <a:pt x="206" y="90"/>
                  </a:lnTo>
                  <a:lnTo>
                    <a:pt x="206" y="91"/>
                  </a:lnTo>
                  <a:lnTo>
                    <a:pt x="206" y="92"/>
                  </a:lnTo>
                  <a:lnTo>
                    <a:pt x="207" y="92"/>
                  </a:lnTo>
                  <a:lnTo>
                    <a:pt x="207" y="91"/>
                  </a:lnTo>
                  <a:lnTo>
                    <a:pt x="207" y="90"/>
                  </a:lnTo>
                  <a:lnTo>
                    <a:pt x="208" y="90"/>
                  </a:lnTo>
                  <a:lnTo>
                    <a:pt x="208" y="91"/>
                  </a:lnTo>
                  <a:lnTo>
                    <a:pt x="208" y="92"/>
                  </a:lnTo>
                  <a:lnTo>
                    <a:pt x="209" y="91"/>
                  </a:lnTo>
                  <a:lnTo>
                    <a:pt x="209" y="92"/>
                  </a:lnTo>
                  <a:lnTo>
                    <a:pt x="210" y="92"/>
                  </a:lnTo>
                  <a:lnTo>
                    <a:pt x="211" y="92"/>
                  </a:lnTo>
                  <a:lnTo>
                    <a:pt x="211" y="93"/>
                  </a:lnTo>
                  <a:lnTo>
                    <a:pt x="211" y="94"/>
                  </a:lnTo>
                  <a:lnTo>
                    <a:pt x="212" y="94"/>
                  </a:lnTo>
                  <a:lnTo>
                    <a:pt x="213" y="94"/>
                  </a:lnTo>
                  <a:lnTo>
                    <a:pt x="213" y="95"/>
                  </a:lnTo>
                  <a:lnTo>
                    <a:pt x="213" y="96"/>
                  </a:lnTo>
                  <a:lnTo>
                    <a:pt x="213" y="97"/>
                  </a:lnTo>
                  <a:lnTo>
                    <a:pt x="214" y="97"/>
                  </a:lnTo>
                  <a:lnTo>
                    <a:pt x="214" y="98"/>
                  </a:lnTo>
                  <a:lnTo>
                    <a:pt x="215" y="98"/>
                  </a:lnTo>
                  <a:lnTo>
                    <a:pt x="215" y="97"/>
                  </a:lnTo>
                  <a:lnTo>
                    <a:pt x="215" y="98"/>
                  </a:lnTo>
                  <a:lnTo>
                    <a:pt x="216" y="98"/>
                  </a:lnTo>
                  <a:lnTo>
                    <a:pt x="217" y="98"/>
                  </a:lnTo>
                  <a:lnTo>
                    <a:pt x="217" y="99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1" y="98"/>
                  </a:lnTo>
                  <a:lnTo>
                    <a:pt x="221" y="99"/>
                  </a:lnTo>
                  <a:lnTo>
                    <a:pt x="222" y="100"/>
                  </a:lnTo>
                  <a:lnTo>
                    <a:pt x="223" y="100"/>
                  </a:lnTo>
                  <a:lnTo>
                    <a:pt x="223" y="99"/>
                  </a:lnTo>
                  <a:lnTo>
                    <a:pt x="224" y="99"/>
                  </a:lnTo>
                  <a:lnTo>
                    <a:pt x="224" y="98"/>
                  </a:lnTo>
                  <a:lnTo>
                    <a:pt x="225" y="98"/>
                  </a:lnTo>
                  <a:lnTo>
                    <a:pt x="225" y="99"/>
                  </a:lnTo>
                  <a:lnTo>
                    <a:pt x="226" y="99"/>
                  </a:lnTo>
                  <a:lnTo>
                    <a:pt x="226" y="99"/>
                  </a:lnTo>
                  <a:lnTo>
                    <a:pt x="226" y="100"/>
                  </a:lnTo>
                  <a:lnTo>
                    <a:pt x="227" y="100"/>
                  </a:lnTo>
                  <a:lnTo>
                    <a:pt x="227" y="101"/>
                  </a:lnTo>
                  <a:lnTo>
                    <a:pt x="228" y="101"/>
                  </a:lnTo>
                  <a:lnTo>
                    <a:pt x="228" y="102"/>
                  </a:lnTo>
                  <a:lnTo>
                    <a:pt x="229" y="102"/>
                  </a:lnTo>
                  <a:lnTo>
                    <a:pt x="229" y="103"/>
                  </a:lnTo>
                  <a:lnTo>
                    <a:pt x="228" y="103"/>
                  </a:lnTo>
                  <a:lnTo>
                    <a:pt x="229" y="103"/>
                  </a:lnTo>
                  <a:lnTo>
                    <a:pt x="229" y="104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1" y="105"/>
                  </a:lnTo>
                  <a:lnTo>
                    <a:pt x="231" y="106"/>
                  </a:lnTo>
                  <a:lnTo>
                    <a:pt x="232" y="106"/>
                  </a:lnTo>
                  <a:lnTo>
                    <a:pt x="232" y="107"/>
                  </a:lnTo>
                  <a:lnTo>
                    <a:pt x="231" y="107"/>
                  </a:lnTo>
                  <a:lnTo>
                    <a:pt x="231" y="108"/>
                  </a:lnTo>
                  <a:lnTo>
                    <a:pt x="230" y="109"/>
                  </a:lnTo>
                  <a:lnTo>
                    <a:pt x="229" y="109"/>
                  </a:lnTo>
                  <a:lnTo>
                    <a:pt x="228" y="111"/>
                  </a:lnTo>
                  <a:lnTo>
                    <a:pt x="227" y="112"/>
                  </a:lnTo>
                  <a:lnTo>
                    <a:pt x="226" y="113"/>
                  </a:lnTo>
                  <a:lnTo>
                    <a:pt x="224" y="116"/>
                  </a:lnTo>
                  <a:lnTo>
                    <a:pt x="224" y="116"/>
                  </a:lnTo>
                  <a:lnTo>
                    <a:pt x="223" y="117"/>
                  </a:lnTo>
                  <a:lnTo>
                    <a:pt x="222" y="118"/>
                  </a:lnTo>
                  <a:lnTo>
                    <a:pt x="221" y="119"/>
                  </a:lnTo>
                  <a:lnTo>
                    <a:pt x="219" y="122"/>
                  </a:lnTo>
                  <a:lnTo>
                    <a:pt x="218" y="123"/>
                  </a:lnTo>
                  <a:lnTo>
                    <a:pt x="218" y="124"/>
                  </a:lnTo>
                  <a:lnTo>
                    <a:pt x="218" y="125"/>
                  </a:lnTo>
                  <a:lnTo>
                    <a:pt x="220" y="125"/>
                  </a:lnTo>
                  <a:lnTo>
                    <a:pt x="220" y="126"/>
                  </a:lnTo>
                  <a:lnTo>
                    <a:pt x="220" y="127"/>
                  </a:lnTo>
                  <a:lnTo>
                    <a:pt x="218" y="127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8" y="136"/>
                  </a:lnTo>
                  <a:lnTo>
                    <a:pt x="218" y="141"/>
                  </a:lnTo>
                  <a:lnTo>
                    <a:pt x="218" y="142"/>
                  </a:lnTo>
                  <a:lnTo>
                    <a:pt x="218" y="149"/>
                  </a:lnTo>
                  <a:lnTo>
                    <a:pt x="219" y="149"/>
                  </a:lnTo>
                  <a:lnTo>
                    <a:pt x="221" y="149"/>
                  </a:lnTo>
                  <a:lnTo>
                    <a:pt x="222" y="149"/>
                  </a:lnTo>
                  <a:lnTo>
                    <a:pt x="223" y="149"/>
                  </a:lnTo>
                  <a:lnTo>
                    <a:pt x="225" y="149"/>
                  </a:lnTo>
                  <a:lnTo>
                    <a:pt x="227" y="149"/>
                  </a:lnTo>
                  <a:lnTo>
                    <a:pt x="228" y="149"/>
                  </a:lnTo>
                  <a:lnTo>
                    <a:pt x="229" y="149"/>
                  </a:lnTo>
                  <a:lnTo>
                    <a:pt x="231" y="149"/>
                  </a:lnTo>
                  <a:lnTo>
                    <a:pt x="237" y="149"/>
                  </a:lnTo>
                  <a:lnTo>
                    <a:pt x="239" y="149"/>
                  </a:lnTo>
                  <a:lnTo>
                    <a:pt x="243" y="149"/>
                  </a:lnTo>
                  <a:lnTo>
                    <a:pt x="245" y="149"/>
                  </a:lnTo>
                  <a:lnTo>
                    <a:pt x="249" y="149"/>
                  </a:lnTo>
                  <a:lnTo>
                    <a:pt x="250" y="149"/>
                  </a:lnTo>
                  <a:lnTo>
                    <a:pt x="251" y="149"/>
                  </a:lnTo>
                  <a:lnTo>
                    <a:pt x="252" y="149"/>
                  </a:lnTo>
                  <a:lnTo>
                    <a:pt x="253" y="149"/>
                  </a:lnTo>
                  <a:lnTo>
                    <a:pt x="253" y="152"/>
                  </a:lnTo>
                  <a:lnTo>
                    <a:pt x="253" y="154"/>
                  </a:lnTo>
                  <a:lnTo>
                    <a:pt x="253" y="156"/>
                  </a:lnTo>
                  <a:lnTo>
                    <a:pt x="253" y="157"/>
                  </a:lnTo>
                  <a:lnTo>
                    <a:pt x="253" y="158"/>
                  </a:lnTo>
                  <a:lnTo>
                    <a:pt x="253" y="159"/>
                  </a:lnTo>
                  <a:lnTo>
                    <a:pt x="253" y="160"/>
                  </a:lnTo>
                  <a:lnTo>
                    <a:pt x="253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3" y="167"/>
                  </a:lnTo>
                  <a:lnTo>
                    <a:pt x="253" y="168"/>
                  </a:lnTo>
                  <a:lnTo>
                    <a:pt x="253" y="169"/>
                  </a:lnTo>
                  <a:lnTo>
                    <a:pt x="253" y="172"/>
                  </a:lnTo>
                  <a:lnTo>
                    <a:pt x="253" y="174"/>
                  </a:lnTo>
                  <a:lnTo>
                    <a:pt x="253" y="175"/>
                  </a:lnTo>
                  <a:lnTo>
                    <a:pt x="253" y="176"/>
                  </a:lnTo>
                  <a:lnTo>
                    <a:pt x="253" y="178"/>
                  </a:lnTo>
                  <a:lnTo>
                    <a:pt x="253" y="181"/>
                  </a:lnTo>
                  <a:lnTo>
                    <a:pt x="253" y="183"/>
                  </a:lnTo>
                  <a:lnTo>
                    <a:pt x="253" y="184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3" y="208"/>
                  </a:lnTo>
                  <a:lnTo>
                    <a:pt x="253" y="212"/>
                  </a:lnTo>
                  <a:lnTo>
                    <a:pt x="253" y="216"/>
                  </a:lnTo>
                  <a:lnTo>
                    <a:pt x="252" y="219"/>
                  </a:lnTo>
                  <a:lnTo>
                    <a:pt x="252" y="223"/>
                  </a:lnTo>
                  <a:lnTo>
                    <a:pt x="252" y="224"/>
                  </a:lnTo>
                  <a:lnTo>
                    <a:pt x="252" y="225"/>
                  </a:lnTo>
                  <a:lnTo>
                    <a:pt x="252" y="226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8"/>
                  </a:lnTo>
                  <a:lnTo>
                    <a:pt x="252" y="240"/>
                  </a:lnTo>
                  <a:lnTo>
                    <a:pt x="252" y="246"/>
                  </a:lnTo>
                  <a:lnTo>
                    <a:pt x="252" y="251"/>
                  </a:lnTo>
                  <a:lnTo>
                    <a:pt x="252" y="252"/>
                  </a:lnTo>
                  <a:lnTo>
                    <a:pt x="252" y="253"/>
                  </a:lnTo>
                  <a:lnTo>
                    <a:pt x="252" y="256"/>
                  </a:lnTo>
                  <a:lnTo>
                    <a:pt x="252" y="258"/>
                  </a:lnTo>
                  <a:lnTo>
                    <a:pt x="252" y="261"/>
                  </a:lnTo>
                  <a:lnTo>
                    <a:pt x="252" y="265"/>
                  </a:lnTo>
                  <a:lnTo>
                    <a:pt x="252" y="267"/>
                  </a:lnTo>
                  <a:lnTo>
                    <a:pt x="252" y="268"/>
                  </a:lnTo>
                  <a:lnTo>
                    <a:pt x="252" y="269"/>
                  </a:lnTo>
                  <a:lnTo>
                    <a:pt x="252" y="271"/>
                  </a:lnTo>
                  <a:lnTo>
                    <a:pt x="252" y="274"/>
                  </a:lnTo>
                  <a:lnTo>
                    <a:pt x="252" y="276"/>
                  </a:lnTo>
                  <a:lnTo>
                    <a:pt x="252" y="279"/>
                  </a:lnTo>
                  <a:lnTo>
                    <a:pt x="250" y="279"/>
                  </a:lnTo>
                  <a:lnTo>
                    <a:pt x="248" y="279"/>
                  </a:lnTo>
                  <a:lnTo>
                    <a:pt x="247" y="282"/>
                  </a:lnTo>
                  <a:lnTo>
                    <a:pt x="247" y="284"/>
                  </a:lnTo>
                  <a:lnTo>
                    <a:pt x="247" y="287"/>
                  </a:lnTo>
                  <a:lnTo>
                    <a:pt x="246" y="287"/>
                  </a:lnTo>
                  <a:lnTo>
                    <a:pt x="238" y="287"/>
                  </a:lnTo>
                  <a:lnTo>
                    <a:pt x="236" y="287"/>
                  </a:lnTo>
                  <a:lnTo>
                    <a:pt x="235" y="287"/>
                  </a:lnTo>
                  <a:lnTo>
                    <a:pt x="234" y="287"/>
                  </a:lnTo>
                  <a:lnTo>
                    <a:pt x="229" y="287"/>
                  </a:lnTo>
                  <a:lnTo>
                    <a:pt x="226" y="287"/>
                  </a:lnTo>
                  <a:lnTo>
                    <a:pt x="225" y="287"/>
                  </a:lnTo>
                  <a:lnTo>
                    <a:pt x="222" y="287"/>
                  </a:lnTo>
                  <a:lnTo>
                    <a:pt x="218" y="287"/>
                  </a:lnTo>
                  <a:lnTo>
                    <a:pt x="218" y="283"/>
                  </a:lnTo>
                  <a:lnTo>
                    <a:pt x="218" y="281"/>
                  </a:lnTo>
                  <a:lnTo>
                    <a:pt x="218" y="278"/>
                  </a:lnTo>
                  <a:lnTo>
                    <a:pt x="218" y="276"/>
                  </a:lnTo>
                  <a:lnTo>
                    <a:pt x="218" y="270"/>
                  </a:lnTo>
                  <a:lnTo>
                    <a:pt x="218" y="269"/>
                  </a:lnTo>
                  <a:lnTo>
                    <a:pt x="218" y="267"/>
                  </a:lnTo>
                  <a:lnTo>
                    <a:pt x="218" y="266"/>
                  </a:lnTo>
                  <a:lnTo>
                    <a:pt x="218" y="260"/>
                  </a:lnTo>
                  <a:lnTo>
                    <a:pt x="218" y="259"/>
                  </a:lnTo>
                  <a:lnTo>
                    <a:pt x="218" y="258"/>
                  </a:lnTo>
                  <a:lnTo>
                    <a:pt x="217" y="258"/>
                  </a:lnTo>
                  <a:lnTo>
                    <a:pt x="216" y="258"/>
                  </a:lnTo>
                  <a:lnTo>
                    <a:pt x="215" y="258"/>
                  </a:lnTo>
                  <a:lnTo>
                    <a:pt x="214" y="258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07" y="258"/>
                  </a:lnTo>
                  <a:lnTo>
                    <a:pt x="205" y="258"/>
                  </a:lnTo>
                  <a:lnTo>
                    <a:pt x="201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2" y="258"/>
                  </a:lnTo>
                  <a:lnTo>
                    <a:pt x="188" y="258"/>
                  </a:lnTo>
                  <a:lnTo>
                    <a:pt x="183" y="257"/>
                  </a:lnTo>
                  <a:lnTo>
                    <a:pt x="183" y="258"/>
                  </a:lnTo>
                  <a:lnTo>
                    <a:pt x="182" y="257"/>
                  </a:lnTo>
                  <a:lnTo>
                    <a:pt x="181" y="257"/>
                  </a:lnTo>
                  <a:lnTo>
                    <a:pt x="178" y="258"/>
                  </a:lnTo>
                  <a:lnTo>
                    <a:pt x="178" y="257"/>
                  </a:lnTo>
                  <a:lnTo>
                    <a:pt x="177" y="257"/>
                  </a:lnTo>
                  <a:lnTo>
                    <a:pt x="176" y="257"/>
                  </a:lnTo>
                  <a:lnTo>
                    <a:pt x="175" y="257"/>
                  </a:lnTo>
                  <a:lnTo>
                    <a:pt x="174" y="257"/>
                  </a:lnTo>
                  <a:lnTo>
                    <a:pt x="173" y="257"/>
                  </a:lnTo>
                  <a:lnTo>
                    <a:pt x="172" y="257"/>
                  </a:lnTo>
                  <a:lnTo>
                    <a:pt x="171" y="257"/>
                  </a:lnTo>
                  <a:lnTo>
                    <a:pt x="169" y="257"/>
                  </a:lnTo>
                  <a:lnTo>
                    <a:pt x="167" y="257"/>
                  </a:lnTo>
                  <a:lnTo>
                    <a:pt x="163" y="257"/>
                  </a:lnTo>
                  <a:lnTo>
                    <a:pt x="161" y="257"/>
                  </a:lnTo>
                  <a:lnTo>
                    <a:pt x="154" y="257"/>
                  </a:lnTo>
                  <a:lnTo>
                    <a:pt x="153" y="257"/>
                  </a:lnTo>
                  <a:lnTo>
                    <a:pt x="152" y="257"/>
                  </a:lnTo>
                  <a:lnTo>
                    <a:pt x="146" y="257"/>
                  </a:lnTo>
                  <a:lnTo>
                    <a:pt x="145" y="257"/>
                  </a:lnTo>
                  <a:lnTo>
                    <a:pt x="145" y="256"/>
                  </a:lnTo>
                  <a:lnTo>
                    <a:pt x="145" y="255"/>
                  </a:lnTo>
                  <a:lnTo>
                    <a:pt x="144" y="255"/>
                  </a:lnTo>
                  <a:lnTo>
                    <a:pt x="144" y="254"/>
                  </a:lnTo>
                  <a:lnTo>
                    <a:pt x="144" y="253"/>
                  </a:lnTo>
                  <a:lnTo>
                    <a:pt x="141" y="253"/>
                  </a:lnTo>
                  <a:lnTo>
                    <a:pt x="141" y="250"/>
                  </a:lnTo>
                  <a:lnTo>
                    <a:pt x="139" y="250"/>
                  </a:lnTo>
                  <a:lnTo>
                    <a:pt x="139" y="252"/>
                  </a:lnTo>
                  <a:lnTo>
                    <a:pt x="139" y="253"/>
                  </a:lnTo>
                  <a:lnTo>
                    <a:pt x="141" y="253"/>
                  </a:lnTo>
                  <a:lnTo>
                    <a:pt x="141" y="255"/>
                  </a:lnTo>
                  <a:lnTo>
                    <a:pt x="141" y="257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2" y="257"/>
                  </a:lnTo>
                  <a:lnTo>
                    <a:pt x="131" y="257"/>
                  </a:lnTo>
                  <a:lnTo>
                    <a:pt x="130" y="257"/>
                  </a:lnTo>
                  <a:lnTo>
                    <a:pt x="128" y="257"/>
                  </a:lnTo>
                  <a:lnTo>
                    <a:pt x="125" y="257"/>
                  </a:lnTo>
                  <a:lnTo>
                    <a:pt x="121" y="257"/>
                  </a:lnTo>
                  <a:lnTo>
                    <a:pt x="119" y="257"/>
                  </a:lnTo>
                  <a:lnTo>
                    <a:pt x="116" y="257"/>
                  </a:lnTo>
                  <a:lnTo>
                    <a:pt x="114" y="257"/>
                  </a:lnTo>
                  <a:lnTo>
                    <a:pt x="111" y="256"/>
                  </a:lnTo>
                  <a:lnTo>
                    <a:pt x="108" y="256"/>
                  </a:lnTo>
                  <a:lnTo>
                    <a:pt x="102" y="256"/>
                  </a:lnTo>
                  <a:lnTo>
                    <a:pt x="98" y="256"/>
                  </a:lnTo>
                  <a:lnTo>
                    <a:pt x="97" y="256"/>
                  </a:lnTo>
                  <a:lnTo>
                    <a:pt x="96" y="256"/>
                  </a:lnTo>
                  <a:lnTo>
                    <a:pt x="95" y="256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6"/>
                  </a:lnTo>
                  <a:lnTo>
                    <a:pt x="90" y="256"/>
                  </a:lnTo>
                  <a:lnTo>
                    <a:pt x="88" y="256"/>
                  </a:lnTo>
                  <a:lnTo>
                    <a:pt x="83" y="256"/>
                  </a:lnTo>
                  <a:lnTo>
                    <a:pt x="75" y="256"/>
                  </a:lnTo>
                  <a:lnTo>
                    <a:pt x="69" y="256"/>
                  </a:lnTo>
                  <a:lnTo>
                    <a:pt x="68" y="256"/>
                  </a:lnTo>
                  <a:lnTo>
                    <a:pt x="66" y="256"/>
                  </a:lnTo>
                  <a:lnTo>
                    <a:pt x="64" y="256"/>
                  </a:lnTo>
                  <a:lnTo>
                    <a:pt x="61" y="256"/>
                  </a:lnTo>
                  <a:lnTo>
                    <a:pt x="59" y="255"/>
                  </a:lnTo>
                  <a:lnTo>
                    <a:pt x="58" y="256"/>
                  </a:lnTo>
                  <a:lnTo>
                    <a:pt x="58" y="257"/>
                  </a:lnTo>
                  <a:lnTo>
                    <a:pt x="58" y="258"/>
                  </a:lnTo>
                  <a:lnTo>
                    <a:pt x="57" y="258"/>
                  </a:lnTo>
                  <a:lnTo>
                    <a:pt x="56" y="258"/>
                  </a:lnTo>
                  <a:lnTo>
                    <a:pt x="56" y="259"/>
                  </a:lnTo>
                  <a:lnTo>
                    <a:pt x="56" y="260"/>
                  </a:lnTo>
                  <a:lnTo>
                    <a:pt x="56" y="261"/>
                  </a:lnTo>
                  <a:lnTo>
                    <a:pt x="55" y="261"/>
                  </a:lnTo>
                  <a:lnTo>
                    <a:pt x="54" y="261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4" y="261"/>
                  </a:lnTo>
                  <a:lnTo>
                    <a:pt x="54" y="262"/>
                  </a:lnTo>
                  <a:lnTo>
                    <a:pt x="54" y="263"/>
                  </a:lnTo>
                  <a:lnTo>
                    <a:pt x="53" y="263"/>
                  </a:lnTo>
                  <a:lnTo>
                    <a:pt x="53" y="264"/>
                  </a:lnTo>
                  <a:lnTo>
                    <a:pt x="52" y="264"/>
                  </a:lnTo>
                  <a:lnTo>
                    <a:pt x="52" y="265"/>
                  </a:lnTo>
                  <a:lnTo>
                    <a:pt x="51" y="266"/>
                  </a:lnTo>
                  <a:lnTo>
                    <a:pt x="50" y="266"/>
                  </a:lnTo>
                  <a:lnTo>
                    <a:pt x="49" y="266"/>
                  </a:lnTo>
                  <a:lnTo>
                    <a:pt x="48" y="266"/>
                  </a:lnTo>
                  <a:lnTo>
                    <a:pt x="48" y="267"/>
                  </a:lnTo>
                  <a:lnTo>
                    <a:pt x="48" y="266"/>
                  </a:lnTo>
                  <a:lnTo>
                    <a:pt x="47" y="266"/>
                  </a:lnTo>
                  <a:lnTo>
                    <a:pt x="47" y="267"/>
                  </a:lnTo>
                  <a:lnTo>
                    <a:pt x="46" y="267"/>
                  </a:lnTo>
                  <a:lnTo>
                    <a:pt x="45" y="267"/>
                  </a:lnTo>
                  <a:lnTo>
                    <a:pt x="45" y="268"/>
                  </a:lnTo>
                  <a:lnTo>
                    <a:pt x="45" y="267"/>
                  </a:lnTo>
                  <a:lnTo>
                    <a:pt x="44" y="267"/>
                  </a:lnTo>
                  <a:lnTo>
                    <a:pt x="43" y="267"/>
                  </a:lnTo>
                  <a:lnTo>
                    <a:pt x="43" y="268"/>
                  </a:lnTo>
                  <a:lnTo>
                    <a:pt x="43" y="267"/>
                  </a:lnTo>
                  <a:lnTo>
                    <a:pt x="42" y="267"/>
                  </a:lnTo>
                  <a:lnTo>
                    <a:pt x="42" y="266"/>
                  </a:lnTo>
                  <a:lnTo>
                    <a:pt x="43" y="266"/>
                  </a:lnTo>
                  <a:lnTo>
                    <a:pt x="44" y="266"/>
                  </a:lnTo>
                  <a:lnTo>
                    <a:pt x="44" y="265"/>
                  </a:lnTo>
                  <a:lnTo>
                    <a:pt x="44" y="264"/>
                  </a:lnTo>
                  <a:lnTo>
                    <a:pt x="44" y="263"/>
                  </a:lnTo>
                  <a:lnTo>
                    <a:pt x="44" y="262"/>
                  </a:lnTo>
                  <a:lnTo>
                    <a:pt x="43" y="261"/>
                  </a:lnTo>
                  <a:lnTo>
                    <a:pt x="42" y="261"/>
                  </a:lnTo>
                  <a:lnTo>
                    <a:pt x="42" y="261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1" y="258"/>
                  </a:lnTo>
                  <a:lnTo>
                    <a:pt x="41" y="257"/>
                  </a:lnTo>
                  <a:lnTo>
                    <a:pt x="41" y="256"/>
                  </a:lnTo>
                  <a:lnTo>
                    <a:pt x="40" y="256"/>
                  </a:lnTo>
                  <a:lnTo>
                    <a:pt x="40" y="255"/>
                  </a:lnTo>
                  <a:lnTo>
                    <a:pt x="40" y="254"/>
                  </a:lnTo>
                  <a:lnTo>
                    <a:pt x="41" y="254"/>
                  </a:lnTo>
                  <a:lnTo>
                    <a:pt x="41" y="253"/>
                  </a:lnTo>
                  <a:lnTo>
                    <a:pt x="42" y="253"/>
                  </a:lnTo>
                  <a:lnTo>
                    <a:pt x="42" y="252"/>
                  </a:lnTo>
                  <a:lnTo>
                    <a:pt x="42" y="251"/>
                  </a:lnTo>
                  <a:lnTo>
                    <a:pt x="41" y="251"/>
                  </a:lnTo>
                  <a:lnTo>
                    <a:pt x="41" y="250"/>
                  </a:lnTo>
                  <a:lnTo>
                    <a:pt x="39" y="250"/>
                  </a:lnTo>
                  <a:lnTo>
                    <a:pt x="39" y="249"/>
                  </a:lnTo>
                  <a:lnTo>
                    <a:pt x="39" y="248"/>
                  </a:lnTo>
                  <a:lnTo>
                    <a:pt x="38" y="248"/>
                  </a:lnTo>
                  <a:lnTo>
                    <a:pt x="38" y="247"/>
                  </a:lnTo>
                  <a:lnTo>
                    <a:pt x="37" y="247"/>
                  </a:lnTo>
                  <a:lnTo>
                    <a:pt x="37" y="246"/>
                  </a:lnTo>
                  <a:lnTo>
                    <a:pt x="37" y="245"/>
                  </a:lnTo>
                  <a:lnTo>
                    <a:pt x="38" y="245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9" y="243"/>
                  </a:lnTo>
                  <a:lnTo>
                    <a:pt x="39" y="242"/>
                  </a:lnTo>
                  <a:lnTo>
                    <a:pt x="39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39" y="235"/>
                  </a:lnTo>
                  <a:lnTo>
                    <a:pt x="39" y="234"/>
                  </a:lnTo>
                  <a:lnTo>
                    <a:pt x="38" y="234"/>
                  </a:lnTo>
                  <a:lnTo>
                    <a:pt x="38" y="233"/>
                  </a:lnTo>
                  <a:lnTo>
                    <a:pt x="38" y="232"/>
                  </a:lnTo>
                  <a:lnTo>
                    <a:pt x="38" y="231"/>
                  </a:lnTo>
                  <a:lnTo>
                    <a:pt x="38" y="230"/>
                  </a:lnTo>
                  <a:lnTo>
                    <a:pt x="39" y="230"/>
                  </a:lnTo>
                  <a:lnTo>
                    <a:pt x="40" y="230"/>
                  </a:lnTo>
                  <a:lnTo>
                    <a:pt x="41" y="230"/>
                  </a:lnTo>
                  <a:lnTo>
                    <a:pt x="42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3" y="225"/>
                  </a:lnTo>
                  <a:lnTo>
                    <a:pt x="43" y="224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4" y="222"/>
                  </a:lnTo>
                  <a:lnTo>
                    <a:pt x="44" y="220"/>
                  </a:lnTo>
                  <a:lnTo>
                    <a:pt x="44" y="219"/>
                  </a:lnTo>
                  <a:lnTo>
                    <a:pt x="44" y="218"/>
                  </a:lnTo>
                  <a:lnTo>
                    <a:pt x="43" y="217"/>
                  </a:lnTo>
                  <a:lnTo>
                    <a:pt x="42" y="216"/>
                  </a:lnTo>
                  <a:lnTo>
                    <a:pt x="42" y="215"/>
                  </a:lnTo>
                  <a:lnTo>
                    <a:pt x="42" y="214"/>
                  </a:lnTo>
                  <a:lnTo>
                    <a:pt x="43" y="214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3" y="212"/>
                  </a:lnTo>
                  <a:lnTo>
                    <a:pt x="43" y="211"/>
                  </a:lnTo>
                  <a:lnTo>
                    <a:pt x="44" y="211"/>
                  </a:lnTo>
                  <a:lnTo>
                    <a:pt x="45" y="211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11"/>
                  </a:lnTo>
                  <a:lnTo>
                    <a:pt x="47" y="212"/>
                  </a:lnTo>
                  <a:lnTo>
                    <a:pt x="46" y="212"/>
                  </a:lnTo>
                  <a:lnTo>
                    <a:pt x="47" y="212"/>
                  </a:lnTo>
                  <a:lnTo>
                    <a:pt x="48" y="212"/>
                  </a:lnTo>
                  <a:lnTo>
                    <a:pt x="49" y="212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49" y="209"/>
                  </a:lnTo>
                  <a:lnTo>
                    <a:pt x="49" y="208"/>
                  </a:lnTo>
                  <a:lnTo>
                    <a:pt x="48" y="208"/>
                  </a:lnTo>
                  <a:lnTo>
                    <a:pt x="48" y="207"/>
                  </a:lnTo>
                  <a:lnTo>
                    <a:pt x="47" y="207"/>
                  </a:lnTo>
                  <a:lnTo>
                    <a:pt x="46" y="207"/>
                  </a:lnTo>
                  <a:lnTo>
                    <a:pt x="46" y="206"/>
                  </a:lnTo>
                  <a:lnTo>
                    <a:pt x="45" y="205"/>
                  </a:lnTo>
                  <a:lnTo>
                    <a:pt x="45" y="204"/>
                  </a:lnTo>
                  <a:lnTo>
                    <a:pt x="44" y="204"/>
                  </a:lnTo>
                  <a:lnTo>
                    <a:pt x="43" y="204"/>
                  </a:lnTo>
                  <a:lnTo>
                    <a:pt x="43" y="205"/>
                  </a:lnTo>
                  <a:lnTo>
                    <a:pt x="42" y="205"/>
                  </a:lnTo>
                  <a:lnTo>
                    <a:pt x="42" y="204"/>
                  </a:lnTo>
                  <a:lnTo>
                    <a:pt x="42" y="203"/>
                  </a:lnTo>
                  <a:lnTo>
                    <a:pt x="42" y="202"/>
                  </a:lnTo>
                  <a:lnTo>
                    <a:pt x="42" y="201"/>
                  </a:lnTo>
                  <a:lnTo>
                    <a:pt x="43" y="201"/>
                  </a:lnTo>
                  <a:lnTo>
                    <a:pt x="44" y="201"/>
                  </a:lnTo>
                  <a:lnTo>
                    <a:pt x="44" y="200"/>
                  </a:lnTo>
                  <a:lnTo>
                    <a:pt x="45" y="200"/>
                  </a:lnTo>
                  <a:lnTo>
                    <a:pt x="46" y="200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6" y="197"/>
                  </a:lnTo>
                  <a:lnTo>
                    <a:pt x="46" y="196"/>
                  </a:lnTo>
                  <a:lnTo>
                    <a:pt x="46" y="195"/>
                  </a:lnTo>
                  <a:lnTo>
                    <a:pt x="46" y="194"/>
                  </a:lnTo>
                  <a:lnTo>
                    <a:pt x="46" y="193"/>
                  </a:lnTo>
                  <a:lnTo>
                    <a:pt x="46" y="192"/>
                  </a:lnTo>
                  <a:lnTo>
                    <a:pt x="46" y="191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7" y="189"/>
                  </a:lnTo>
                  <a:lnTo>
                    <a:pt x="47" y="188"/>
                  </a:lnTo>
                  <a:lnTo>
                    <a:pt x="48" y="188"/>
                  </a:lnTo>
                  <a:lnTo>
                    <a:pt x="48" y="187"/>
                  </a:lnTo>
                  <a:lnTo>
                    <a:pt x="49" y="187"/>
                  </a:lnTo>
                  <a:lnTo>
                    <a:pt x="49" y="186"/>
                  </a:lnTo>
                  <a:lnTo>
                    <a:pt x="49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9" y="184"/>
                  </a:lnTo>
                  <a:lnTo>
                    <a:pt x="48" y="184"/>
                  </a:lnTo>
                  <a:lnTo>
                    <a:pt x="48" y="183"/>
                  </a:lnTo>
                  <a:lnTo>
                    <a:pt x="48" y="182"/>
                  </a:lnTo>
                  <a:lnTo>
                    <a:pt x="47" y="181"/>
                  </a:lnTo>
                  <a:lnTo>
                    <a:pt x="47" y="180"/>
                  </a:lnTo>
                  <a:lnTo>
                    <a:pt x="47" y="179"/>
                  </a:lnTo>
                  <a:lnTo>
                    <a:pt x="46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7" y="177"/>
                  </a:lnTo>
                  <a:lnTo>
                    <a:pt x="47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9" y="175"/>
                  </a:lnTo>
                  <a:lnTo>
                    <a:pt x="49" y="174"/>
                  </a:lnTo>
                  <a:lnTo>
                    <a:pt x="50" y="173"/>
                  </a:lnTo>
                  <a:lnTo>
                    <a:pt x="50" y="172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0" y="171"/>
                  </a:lnTo>
                  <a:lnTo>
                    <a:pt x="50" y="170"/>
                  </a:lnTo>
                  <a:lnTo>
                    <a:pt x="50" y="169"/>
                  </a:lnTo>
                  <a:lnTo>
                    <a:pt x="50" y="168"/>
                  </a:lnTo>
                  <a:lnTo>
                    <a:pt x="51" y="168"/>
                  </a:lnTo>
                  <a:lnTo>
                    <a:pt x="51" y="167"/>
                  </a:lnTo>
                  <a:lnTo>
                    <a:pt x="51" y="166"/>
                  </a:lnTo>
                  <a:lnTo>
                    <a:pt x="52" y="166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2" y="164"/>
                  </a:lnTo>
                  <a:lnTo>
                    <a:pt x="51" y="164"/>
                  </a:lnTo>
                  <a:lnTo>
                    <a:pt x="51" y="163"/>
                  </a:lnTo>
                  <a:lnTo>
                    <a:pt x="51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3" y="161"/>
                  </a:lnTo>
                  <a:lnTo>
                    <a:pt x="53" y="160"/>
                  </a:lnTo>
                  <a:lnTo>
                    <a:pt x="54" y="160"/>
                  </a:lnTo>
                  <a:lnTo>
                    <a:pt x="55" y="159"/>
                  </a:lnTo>
                  <a:lnTo>
                    <a:pt x="56" y="158"/>
                  </a:lnTo>
                  <a:lnTo>
                    <a:pt x="56" y="157"/>
                  </a:lnTo>
                  <a:lnTo>
                    <a:pt x="56" y="156"/>
                  </a:lnTo>
                  <a:lnTo>
                    <a:pt x="57" y="156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5"/>
                  </a:lnTo>
                  <a:lnTo>
                    <a:pt x="56" y="155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7" y="151"/>
                  </a:lnTo>
                  <a:lnTo>
                    <a:pt x="57" y="152"/>
                  </a:lnTo>
                  <a:lnTo>
                    <a:pt x="58" y="152"/>
                  </a:lnTo>
                  <a:lnTo>
                    <a:pt x="58" y="151"/>
                  </a:lnTo>
                  <a:lnTo>
                    <a:pt x="59" y="151"/>
                  </a:lnTo>
                  <a:lnTo>
                    <a:pt x="58" y="151"/>
                  </a:lnTo>
                  <a:lnTo>
                    <a:pt x="58" y="150"/>
                  </a:lnTo>
                  <a:lnTo>
                    <a:pt x="57" y="150"/>
                  </a:lnTo>
                  <a:lnTo>
                    <a:pt x="57" y="149"/>
                  </a:lnTo>
                  <a:lnTo>
                    <a:pt x="56" y="149"/>
                  </a:lnTo>
                  <a:lnTo>
                    <a:pt x="55" y="149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6" y="147"/>
                  </a:lnTo>
                  <a:lnTo>
                    <a:pt x="56" y="146"/>
                  </a:lnTo>
                  <a:lnTo>
                    <a:pt x="56" y="145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5" y="143"/>
                  </a:lnTo>
                  <a:lnTo>
                    <a:pt x="55" y="142"/>
                  </a:lnTo>
                  <a:lnTo>
                    <a:pt x="54" y="142"/>
                  </a:lnTo>
                  <a:lnTo>
                    <a:pt x="53" y="142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4" y="140"/>
                  </a:lnTo>
                  <a:lnTo>
                    <a:pt x="54" y="139"/>
                  </a:lnTo>
                  <a:lnTo>
                    <a:pt x="53" y="139"/>
                  </a:lnTo>
                  <a:lnTo>
                    <a:pt x="54" y="139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2" y="136"/>
                  </a:lnTo>
                  <a:lnTo>
                    <a:pt x="53" y="135"/>
                  </a:lnTo>
                  <a:lnTo>
                    <a:pt x="53" y="134"/>
                  </a:lnTo>
                  <a:lnTo>
                    <a:pt x="54" y="134"/>
                  </a:lnTo>
                  <a:lnTo>
                    <a:pt x="54" y="133"/>
                  </a:lnTo>
                  <a:lnTo>
                    <a:pt x="54" y="132"/>
                  </a:lnTo>
                  <a:lnTo>
                    <a:pt x="54" y="131"/>
                  </a:lnTo>
                  <a:lnTo>
                    <a:pt x="53" y="131"/>
                  </a:lnTo>
                  <a:lnTo>
                    <a:pt x="54" y="131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3" y="129"/>
                  </a:lnTo>
                  <a:lnTo>
                    <a:pt x="52" y="129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51" y="129"/>
                  </a:lnTo>
                  <a:lnTo>
                    <a:pt x="51" y="128"/>
                  </a:lnTo>
                  <a:lnTo>
                    <a:pt x="51" y="127"/>
                  </a:lnTo>
                  <a:lnTo>
                    <a:pt x="51" y="126"/>
                  </a:lnTo>
                  <a:lnTo>
                    <a:pt x="51" y="125"/>
                  </a:lnTo>
                  <a:lnTo>
                    <a:pt x="51" y="124"/>
                  </a:lnTo>
                  <a:lnTo>
                    <a:pt x="52" y="124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3"/>
                  </a:lnTo>
                  <a:lnTo>
                    <a:pt x="56" y="123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9"/>
                  </a:lnTo>
                  <a:lnTo>
                    <a:pt x="55" y="119"/>
                  </a:lnTo>
                  <a:lnTo>
                    <a:pt x="54" y="119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5" y="116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4" y="115"/>
                  </a:lnTo>
                  <a:lnTo>
                    <a:pt x="54" y="114"/>
                  </a:lnTo>
                  <a:lnTo>
                    <a:pt x="53" y="114"/>
                  </a:lnTo>
                  <a:lnTo>
                    <a:pt x="53" y="113"/>
                  </a:lnTo>
                  <a:lnTo>
                    <a:pt x="53" y="112"/>
                  </a:lnTo>
                  <a:lnTo>
                    <a:pt x="52" y="112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2" y="110"/>
                  </a:lnTo>
                  <a:lnTo>
                    <a:pt x="51" y="110"/>
                  </a:lnTo>
                  <a:lnTo>
                    <a:pt x="51" y="109"/>
                  </a:lnTo>
                  <a:lnTo>
                    <a:pt x="52" y="109"/>
                  </a:lnTo>
                  <a:lnTo>
                    <a:pt x="52" y="110"/>
                  </a:lnTo>
                  <a:lnTo>
                    <a:pt x="52" y="109"/>
                  </a:lnTo>
                  <a:lnTo>
                    <a:pt x="53" y="109"/>
                  </a:lnTo>
                  <a:lnTo>
                    <a:pt x="53" y="108"/>
                  </a:lnTo>
                  <a:lnTo>
                    <a:pt x="52" y="108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2" y="108"/>
                  </a:lnTo>
                  <a:lnTo>
                    <a:pt x="51" y="108"/>
                  </a:lnTo>
                  <a:lnTo>
                    <a:pt x="50" y="108"/>
                  </a:lnTo>
                  <a:lnTo>
                    <a:pt x="49" y="108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4"/>
                  </a:lnTo>
                  <a:lnTo>
                    <a:pt x="48" y="104"/>
                  </a:lnTo>
                  <a:lnTo>
                    <a:pt x="48" y="103"/>
                  </a:lnTo>
                  <a:lnTo>
                    <a:pt x="47" y="103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7" y="100"/>
                  </a:lnTo>
                  <a:lnTo>
                    <a:pt x="46" y="100"/>
                  </a:lnTo>
                  <a:lnTo>
                    <a:pt x="47" y="100"/>
                  </a:lnTo>
                  <a:lnTo>
                    <a:pt x="47" y="99"/>
                  </a:lnTo>
                  <a:lnTo>
                    <a:pt x="48" y="98"/>
                  </a:lnTo>
                  <a:lnTo>
                    <a:pt x="48" y="97"/>
                  </a:lnTo>
                  <a:lnTo>
                    <a:pt x="48" y="96"/>
                  </a:lnTo>
                  <a:lnTo>
                    <a:pt x="47" y="96"/>
                  </a:lnTo>
                  <a:lnTo>
                    <a:pt x="47" y="95"/>
                  </a:lnTo>
                  <a:lnTo>
                    <a:pt x="46" y="94"/>
                  </a:lnTo>
                  <a:lnTo>
                    <a:pt x="46" y="93"/>
                  </a:lnTo>
                  <a:lnTo>
                    <a:pt x="46" y="92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0" y="83"/>
                  </a:lnTo>
                  <a:lnTo>
                    <a:pt x="40" y="82"/>
                  </a:lnTo>
                  <a:lnTo>
                    <a:pt x="39" y="82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40" y="80"/>
                  </a:lnTo>
                  <a:lnTo>
                    <a:pt x="39" y="80"/>
                  </a:lnTo>
                  <a:lnTo>
                    <a:pt x="38" y="80"/>
                  </a:lnTo>
                  <a:lnTo>
                    <a:pt x="37" y="80"/>
                  </a:lnTo>
                  <a:lnTo>
                    <a:pt x="36" y="80"/>
                  </a:lnTo>
                  <a:lnTo>
                    <a:pt x="36" y="79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4" y="78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1" y="77"/>
                  </a:lnTo>
                  <a:lnTo>
                    <a:pt x="30" y="77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7" y="75"/>
                  </a:lnTo>
                  <a:lnTo>
                    <a:pt x="27" y="74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2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7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3" y="56"/>
                  </a:lnTo>
                  <a:lnTo>
                    <a:pt x="13" y="57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5" y="9"/>
                  </a:lnTo>
                  <a:lnTo>
                    <a:pt x="55" y="10"/>
                  </a:lnTo>
                  <a:lnTo>
                    <a:pt x="55" y="11"/>
                  </a:lnTo>
                  <a:lnTo>
                    <a:pt x="56" y="11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8" y="23"/>
                  </a:lnTo>
                  <a:lnTo>
                    <a:pt x="69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5" y="26"/>
                  </a:lnTo>
                  <a:lnTo>
                    <a:pt x="75" y="27"/>
                  </a:lnTo>
                  <a:lnTo>
                    <a:pt x="74" y="28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4" y="31"/>
                  </a:lnTo>
                  <a:lnTo>
                    <a:pt x="73" y="32"/>
                  </a:lnTo>
                  <a:lnTo>
                    <a:pt x="76" y="32"/>
                  </a:lnTo>
                  <a:lnTo>
                    <a:pt x="77" y="32"/>
                  </a:lnTo>
                  <a:lnTo>
                    <a:pt x="78" y="32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8" y="31"/>
                  </a:lnTo>
                  <a:lnTo>
                    <a:pt x="78" y="30"/>
                  </a:lnTo>
                  <a:lnTo>
                    <a:pt x="78" y="29"/>
                  </a:lnTo>
                  <a:lnTo>
                    <a:pt x="79" y="28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8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8" y="24"/>
                  </a:lnTo>
                  <a:lnTo>
                    <a:pt x="79" y="25"/>
                  </a:lnTo>
                  <a:lnTo>
                    <a:pt x="80" y="26"/>
                  </a:lnTo>
                  <a:lnTo>
                    <a:pt x="81" y="26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6" y="29"/>
                  </a:lnTo>
                  <a:lnTo>
                    <a:pt x="87" y="30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90" y="31"/>
                  </a:lnTo>
                  <a:lnTo>
                    <a:pt x="91" y="32"/>
                  </a:lnTo>
                  <a:lnTo>
                    <a:pt x="91" y="33"/>
                  </a:lnTo>
                  <a:lnTo>
                    <a:pt x="93" y="34"/>
                  </a:lnTo>
                  <a:lnTo>
                    <a:pt x="94" y="34"/>
                  </a:lnTo>
                  <a:lnTo>
                    <a:pt x="95" y="34"/>
                  </a:lnTo>
                  <a:lnTo>
                    <a:pt x="97" y="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6" name="Freeform 95">
              <a:extLst>
                <a:ext uri="{FF2B5EF4-FFF2-40B4-BE49-F238E27FC236}">
                  <a16:creationId xmlns:a16="http://schemas.microsoft.com/office/drawing/2014/main" id="{8C0984DC-9A3D-AACD-BCDF-4F78CE46B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2100263"/>
              <a:ext cx="419100" cy="360362"/>
            </a:xfrm>
            <a:custGeom>
              <a:avLst/>
              <a:gdLst>
                <a:gd name="T0" fmla="*/ 257 w 264"/>
                <a:gd name="T1" fmla="*/ 44 h 227"/>
                <a:gd name="T2" fmla="*/ 221 w 264"/>
                <a:gd name="T3" fmla="*/ 49 h 227"/>
                <a:gd name="T4" fmla="*/ 221 w 264"/>
                <a:gd name="T5" fmla="*/ 60 h 227"/>
                <a:gd name="T6" fmla="*/ 220 w 264"/>
                <a:gd name="T7" fmla="*/ 64 h 227"/>
                <a:gd name="T8" fmla="*/ 219 w 264"/>
                <a:gd name="T9" fmla="*/ 77 h 227"/>
                <a:gd name="T10" fmla="*/ 224 w 264"/>
                <a:gd name="T11" fmla="*/ 81 h 227"/>
                <a:gd name="T12" fmla="*/ 240 w 264"/>
                <a:gd name="T13" fmla="*/ 77 h 227"/>
                <a:gd name="T14" fmla="*/ 245 w 264"/>
                <a:gd name="T15" fmla="*/ 81 h 227"/>
                <a:gd name="T16" fmla="*/ 246 w 264"/>
                <a:gd name="T17" fmla="*/ 92 h 227"/>
                <a:gd name="T18" fmla="*/ 253 w 264"/>
                <a:gd name="T19" fmla="*/ 103 h 227"/>
                <a:gd name="T20" fmla="*/ 247 w 264"/>
                <a:gd name="T21" fmla="*/ 123 h 227"/>
                <a:gd name="T22" fmla="*/ 242 w 264"/>
                <a:gd name="T23" fmla="*/ 134 h 227"/>
                <a:gd name="T24" fmla="*/ 228 w 264"/>
                <a:gd name="T25" fmla="*/ 148 h 227"/>
                <a:gd name="T26" fmla="*/ 207 w 264"/>
                <a:gd name="T27" fmla="*/ 154 h 227"/>
                <a:gd name="T28" fmla="*/ 186 w 264"/>
                <a:gd name="T29" fmla="*/ 137 h 227"/>
                <a:gd name="T30" fmla="*/ 186 w 264"/>
                <a:gd name="T31" fmla="*/ 112 h 227"/>
                <a:gd name="T32" fmla="*/ 175 w 264"/>
                <a:gd name="T33" fmla="*/ 110 h 227"/>
                <a:gd name="T34" fmla="*/ 170 w 264"/>
                <a:gd name="T35" fmla="*/ 118 h 227"/>
                <a:gd name="T36" fmla="*/ 162 w 264"/>
                <a:gd name="T37" fmla="*/ 125 h 227"/>
                <a:gd name="T38" fmla="*/ 158 w 264"/>
                <a:gd name="T39" fmla="*/ 136 h 227"/>
                <a:gd name="T40" fmla="*/ 160 w 264"/>
                <a:gd name="T41" fmla="*/ 145 h 227"/>
                <a:gd name="T42" fmla="*/ 158 w 264"/>
                <a:gd name="T43" fmla="*/ 154 h 227"/>
                <a:gd name="T44" fmla="*/ 166 w 264"/>
                <a:gd name="T45" fmla="*/ 160 h 227"/>
                <a:gd name="T46" fmla="*/ 167 w 264"/>
                <a:gd name="T47" fmla="*/ 170 h 227"/>
                <a:gd name="T48" fmla="*/ 163 w 264"/>
                <a:gd name="T49" fmla="*/ 178 h 227"/>
                <a:gd name="T50" fmla="*/ 158 w 264"/>
                <a:gd name="T51" fmla="*/ 187 h 227"/>
                <a:gd name="T52" fmla="*/ 152 w 264"/>
                <a:gd name="T53" fmla="*/ 199 h 227"/>
                <a:gd name="T54" fmla="*/ 146 w 264"/>
                <a:gd name="T55" fmla="*/ 207 h 227"/>
                <a:gd name="T56" fmla="*/ 140 w 264"/>
                <a:gd name="T57" fmla="*/ 201 h 227"/>
                <a:gd name="T58" fmla="*/ 130 w 264"/>
                <a:gd name="T59" fmla="*/ 195 h 227"/>
                <a:gd name="T60" fmla="*/ 125 w 264"/>
                <a:gd name="T61" fmla="*/ 187 h 227"/>
                <a:gd name="T62" fmla="*/ 115 w 264"/>
                <a:gd name="T63" fmla="*/ 186 h 227"/>
                <a:gd name="T64" fmla="*/ 104 w 264"/>
                <a:gd name="T65" fmla="*/ 189 h 227"/>
                <a:gd name="T66" fmla="*/ 99 w 264"/>
                <a:gd name="T67" fmla="*/ 198 h 227"/>
                <a:gd name="T68" fmla="*/ 102 w 264"/>
                <a:gd name="T69" fmla="*/ 209 h 227"/>
                <a:gd name="T70" fmla="*/ 105 w 264"/>
                <a:gd name="T71" fmla="*/ 220 h 227"/>
                <a:gd name="T72" fmla="*/ 93 w 264"/>
                <a:gd name="T73" fmla="*/ 227 h 227"/>
                <a:gd name="T74" fmla="*/ 56 w 264"/>
                <a:gd name="T75" fmla="*/ 227 h 227"/>
                <a:gd name="T76" fmla="*/ 26 w 264"/>
                <a:gd name="T77" fmla="*/ 226 h 227"/>
                <a:gd name="T78" fmla="*/ 12 w 264"/>
                <a:gd name="T79" fmla="*/ 194 h 227"/>
                <a:gd name="T80" fmla="*/ 8 w 264"/>
                <a:gd name="T81" fmla="*/ 167 h 227"/>
                <a:gd name="T82" fmla="*/ 1 w 264"/>
                <a:gd name="T83" fmla="*/ 117 h 227"/>
                <a:gd name="T84" fmla="*/ 32 w 264"/>
                <a:gd name="T85" fmla="*/ 108 h 227"/>
                <a:gd name="T86" fmla="*/ 62 w 264"/>
                <a:gd name="T87" fmla="*/ 96 h 227"/>
                <a:gd name="T88" fmla="*/ 82 w 264"/>
                <a:gd name="T89" fmla="*/ 89 h 227"/>
                <a:gd name="T90" fmla="*/ 97 w 264"/>
                <a:gd name="T91" fmla="*/ 92 h 227"/>
                <a:gd name="T92" fmla="*/ 124 w 264"/>
                <a:gd name="T93" fmla="*/ 75 h 227"/>
                <a:gd name="T94" fmla="*/ 124 w 264"/>
                <a:gd name="T95" fmla="*/ 55 h 227"/>
                <a:gd name="T96" fmla="*/ 125 w 264"/>
                <a:gd name="T97" fmla="*/ 33 h 227"/>
                <a:gd name="T98" fmla="*/ 139 w 264"/>
                <a:gd name="T99" fmla="*/ 20 h 227"/>
                <a:gd name="T100" fmla="*/ 156 w 264"/>
                <a:gd name="T101" fmla="*/ 15 h 227"/>
                <a:gd name="T102" fmla="*/ 170 w 264"/>
                <a:gd name="T103" fmla="*/ 11 h 227"/>
                <a:gd name="T104" fmla="*/ 182 w 264"/>
                <a:gd name="T105" fmla="*/ 6 h 227"/>
                <a:gd name="T106" fmla="*/ 194 w 264"/>
                <a:gd name="T107" fmla="*/ 2 h 227"/>
                <a:gd name="T108" fmla="*/ 201 w 264"/>
                <a:gd name="T109" fmla="*/ 5 h 227"/>
                <a:gd name="T110" fmla="*/ 207 w 264"/>
                <a:gd name="T111" fmla="*/ 12 h 227"/>
                <a:gd name="T112" fmla="*/ 215 w 264"/>
                <a:gd name="T113" fmla="*/ 12 h 227"/>
                <a:gd name="T114" fmla="*/ 223 w 264"/>
                <a:gd name="T115" fmla="*/ 17 h 227"/>
                <a:gd name="T116" fmla="*/ 237 w 264"/>
                <a:gd name="T117" fmla="*/ 16 h 227"/>
                <a:gd name="T118" fmla="*/ 248 w 264"/>
                <a:gd name="T119" fmla="*/ 11 h 227"/>
                <a:gd name="T120" fmla="*/ 256 w 264"/>
                <a:gd name="T121" fmla="*/ 1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4" h="227">
                  <a:moveTo>
                    <a:pt x="264" y="23"/>
                  </a:moveTo>
                  <a:lnTo>
                    <a:pt x="264" y="26"/>
                  </a:lnTo>
                  <a:lnTo>
                    <a:pt x="264" y="27"/>
                  </a:lnTo>
                  <a:lnTo>
                    <a:pt x="264" y="29"/>
                  </a:lnTo>
                  <a:lnTo>
                    <a:pt x="264" y="30"/>
                  </a:lnTo>
                  <a:lnTo>
                    <a:pt x="264" y="32"/>
                  </a:lnTo>
                  <a:lnTo>
                    <a:pt x="264" y="33"/>
                  </a:lnTo>
                  <a:lnTo>
                    <a:pt x="264" y="34"/>
                  </a:lnTo>
                  <a:lnTo>
                    <a:pt x="264" y="35"/>
                  </a:lnTo>
                  <a:lnTo>
                    <a:pt x="264" y="38"/>
                  </a:lnTo>
                  <a:lnTo>
                    <a:pt x="264" y="42"/>
                  </a:lnTo>
                  <a:lnTo>
                    <a:pt x="264" y="44"/>
                  </a:lnTo>
                  <a:lnTo>
                    <a:pt x="261" y="44"/>
                  </a:lnTo>
                  <a:lnTo>
                    <a:pt x="258" y="44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5" y="44"/>
                  </a:lnTo>
                  <a:lnTo>
                    <a:pt x="241" y="45"/>
                  </a:lnTo>
                  <a:lnTo>
                    <a:pt x="240" y="45"/>
                  </a:lnTo>
                  <a:lnTo>
                    <a:pt x="238" y="46"/>
                  </a:lnTo>
                  <a:lnTo>
                    <a:pt x="235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1" y="48"/>
                  </a:lnTo>
                  <a:lnTo>
                    <a:pt x="221" y="48"/>
                  </a:lnTo>
                  <a:lnTo>
                    <a:pt x="221" y="49"/>
                  </a:lnTo>
                  <a:lnTo>
                    <a:pt x="220" y="49"/>
                  </a:lnTo>
                  <a:lnTo>
                    <a:pt x="220" y="50"/>
                  </a:lnTo>
                  <a:lnTo>
                    <a:pt x="219" y="51"/>
                  </a:lnTo>
                  <a:lnTo>
                    <a:pt x="218" y="52"/>
                  </a:lnTo>
                  <a:lnTo>
                    <a:pt x="218" y="53"/>
                  </a:lnTo>
                  <a:lnTo>
                    <a:pt x="219" y="54"/>
                  </a:lnTo>
                  <a:lnTo>
                    <a:pt x="220" y="54"/>
                  </a:lnTo>
                  <a:lnTo>
                    <a:pt x="220" y="55"/>
                  </a:lnTo>
                  <a:lnTo>
                    <a:pt x="221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0" y="57"/>
                  </a:lnTo>
                  <a:lnTo>
                    <a:pt x="220" y="58"/>
                  </a:lnTo>
                  <a:lnTo>
                    <a:pt x="220" y="59"/>
                  </a:lnTo>
                  <a:lnTo>
                    <a:pt x="221" y="60"/>
                  </a:lnTo>
                  <a:lnTo>
                    <a:pt x="222" y="60"/>
                  </a:lnTo>
                  <a:lnTo>
                    <a:pt x="223" y="60"/>
                  </a:lnTo>
                  <a:lnTo>
                    <a:pt x="223" y="61"/>
                  </a:lnTo>
                  <a:lnTo>
                    <a:pt x="224" y="61"/>
                  </a:lnTo>
                  <a:lnTo>
                    <a:pt x="225" y="61"/>
                  </a:lnTo>
                  <a:lnTo>
                    <a:pt x="225" y="62"/>
                  </a:lnTo>
                  <a:lnTo>
                    <a:pt x="225" y="63"/>
                  </a:lnTo>
                  <a:lnTo>
                    <a:pt x="225" y="64"/>
                  </a:lnTo>
                  <a:lnTo>
                    <a:pt x="224" y="64"/>
                  </a:lnTo>
                  <a:lnTo>
                    <a:pt x="224" y="65"/>
                  </a:lnTo>
                  <a:lnTo>
                    <a:pt x="223" y="65"/>
                  </a:lnTo>
                  <a:lnTo>
                    <a:pt x="222" y="65"/>
                  </a:lnTo>
                  <a:lnTo>
                    <a:pt x="221" y="65"/>
                  </a:lnTo>
                  <a:lnTo>
                    <a:pt x="221" y="64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20" y="67"/>
                  </a:lnTo>
                  <a:lnTo>
                    <a:pt x="220" y="70"/>
                  </a:lnTo>
                  <a:lnTo>
                    <a:pt x="221" y="70"/>
                  </a:lnTo>
                  <a:lnTo>
                    <a:pt x="222" y="70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2"/>
                  </a:lnTo>
                  <a:lnTo>
                    <a:pt x="223" y="73"/>
                  </a:lnTo>
                  <a:lnTo>
                    <a:pt x="222" y="74"/>
                  </a:lnTo>
                  <a:lnTo>
                    <a:pt x="221" y="74"/>
                  </a:lnTo>
                  <a:lnTo>
                    <a:pt x="221" y="75"/>
                  </a:lnTo>
                  <a:lnTo>
                    <a:pt x="220" y="76"/>
                  </a:lnTo>
                  <a:lnTo>
                    <a:pt x="219" y="76"/>
                  </a:lnTo>
                  <a:lnTo>
                    <a:pt x="219" y="77"/>
                  </a:lnTo>
                  <a:lnTo>
                    <a:pt x="218" y="77"/>
                  </a:lnTo>
                  <a:lnTo>
                    <a:pt x="218" y="78"/>
                  </a:lnTo>
                  <a:lnTo>
                    <a:pt x="217" y="79"/>
                  </a:lnTo>
                  <a:lnTo>
                    <a:pt x="217" y="80"/>
                  </a:lnTo>
                  <a:lnTo>
                    <a:pt x="216" y="80"/>
                  </a:lnTo>
                  <a:lnTo>
                    <a:pt x="217" y="80"/>
                  </a:lnTo>
                  <a:lnTo>
                    <a:pt x="218" y="80"/>
                  </a:lnTo>
                  <a:lnTo>
                    <a:pt x="218" y="79"/>
                  </a:lnTo>
                  <a:lnTo>
                    <a:pt x="219" y="79"/>
                  </a:lnTo>
                  <a:lnTo>
                    <a:pt x="220" y="79"/>
                  </a:lnTo>
                  <a:lnTo>
                    <a:pt x="221" y="80"/>
                  </a:lnTo>
                  <a:lnTo>
                    <a:pt x="222" y="80"/>
                  </a:lnTo>
                  <a:lnTo>
                    <a:pt x="223" y="80"/>
                  </a:lnTo>
                  <a:lnTo>
                    <a:pt x="223" y="81"/>
                  </a:lnTo>
                  <a:lnTo>
                    <a:pt x="224" y="81"/>
                  </a:lnTo>
                  <a:lnTo>
                    <a:pt x="224" y="82"/>
                  </a:lnTo>
                  <a:lnTo>
                    <a:pt x="225" y="82"/>
                  </a:lnTo>
                  <a:lnTo>
                    <a:pt x="225" y="83"/>
                  </a:lnTo>
                  <a:lnTo>
                    <a:pt x="225" y="84"/>
                  </a:lnTo>
                  <a:lnTo>
                    <a:pt x="225" y="85"/>
                  </a:lnTo>
                  <a:lnTo>
                    <a:pt x="226" y="85"/>
                  </a:lnTo>
                  <a:lnTo>
                    <a:pt x="227" y="83"/>
                  </a:lnTo>
                  <a:lnTo>
                    <a:pt x="229" y="83"/>
                  </a:lnTo>
                  <a:lnTo>
                    <a:pt x="232" y="81"/>
                  </a:lnTo>
                  <a:lnTo>
                    <a:pt x="232" y="79"/>
                  </a:lnTo>
                  <a:lnTo>
                    <a:pt x="234" y="78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1" y="77"/>
                  </a:lnTo>
                  <a:lnTo>
                    <a:pt x="242" y="77"/>
                  </a:lnTo>
                  <a:lnTo>
                    <a:pt x="242" y="76"/>
                  </a:lnTo>
                  <a:lnTo>
                    <a:pt x="242" y="76"/>
                  </a:lnTo>
                  <a:lnTo>
                    <a:pt x="246" y="75"/>
                  </a:lnTo>
                  <a:lnTo>
                    <a:pt x="246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7" y="76"/>
                  </a:lnTo>
                  <a:lnTo>
                    <a:pt x="247" y="77"/>
                  </a:lnTo>
                  <a:lnTo>
                    <a:pt x="247" y="78"/>
                  </a:lnTo>
                  <a:lnTo>
                    <a:pt x="246" y="78"/>
                  </a:lnTo>
                  <a:lnTo>
                    <a:pt x="246" y="79"/>
                  </a:lnTo>
                  <a:lnTo>
                    <a:pt x="246" y="80"/>
                  </a:lnTo>
                  <a:lnTo>
                    <a:pt x="245" y="81"/>
                  </a:lnTo>
                  <a:lnTo>
                    <a:pt x="244" y="81"/>
                  </a:lnTo>
                  <a:lnTo>
                    <a:pt x="244" y="82"/>
                  </a:lnTo>
                  <a:lnTo>
                    <a:pt x="244" y="83"/>
                  </a:lnTo>
                  <a:lnTo>
                    <a:pt x="244" y="84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3" y="86"/>
                  </a:lnTo>
                  <a:lnTo>
                    <a:pt x="243" y="87"/>
                  </a:lnTo>
                  <a:lnTo>
                    <a:pt x="243" y="88"/>
                  </a:lnTo>
                  <a:lnTo>
                    <a:pt x="244" y="89"/>
                  </a:lnTo>
                  <a:lnTo>
                    <a:pt x="244" y="90"/>
                  </a:lnTo>
                  <a:lnTo>
                    <a:pt x="245" y="90"/>
                  </a:lnTo>
                  <a:lnTo>
                    <a:pt x="245" y="91"/>
                  </a:lnTo>
                  <a:lnTo>
                    <a:pt x="245" y="92"/>
                  </a:lnTo>
                  <a:lnTo>
                    <a:pt x="246" y="92"/>
                  </a:lnTo>
                  <a:lnTo>
                    <a:pt x="247" y="93"/>
                  </a:lnTo>
                  <a:lnTo>
                    <a:pt x="247" y="92"/>
                  </a:lnTo>
                  <a:lnTo>
                    <a:pt x="248" y="92"/>
                  </a:lnTo>
                  <a:lnTo>
                    <a:pt x="248" y="91"/>
                  </a:lnTo>
                  <a:lnTo>
                    <a:pt x="249" y="92"/>
                  </a:lnTo>
                  <a:lnTo>
                    <a:pt x="250" y="92"/>
                  </a:lnTo>
                  <a:lnTo>
                    <a:pt x="251" y="92"/>
                  </a:lnTo>
                  <a:lnTo>
                    <a:pt x="252" y="93"/>
                  </a:lnTo>
                  <a:lnTo>
                    <a:pt x="253" y="95"/>
                  </a:lnTo>
                  <a:lnTo>
                    <a:pt x="253" y="96"/>
                  </a:lnTo>
                  <a:lnTo>
                    <a:pt x="253" y="97"/>
                  </a:lnTo>
                  <a:lnTo>
                    <a:pt x="252" y="98"/>
                  </a:lnTo>
                  <a:lnTo>
                    <a:pt x="253" y="99"/>
                  </a:lnTo>
                  <a:lnTo>
                    <a:pt x="253" y="100"/>
                  </a:lnTo>
                  <a:lnTo>
                    <a:pt x="253" y="103"/>
                  </a:lnTo>
                  <a:lnTo>
                    <a:pt x="254" y="104"/>
                  </a:lnTo>
                  <a:lnTo>
                    <a:pt x="256" y="106"/>
                  </a:lnTo>
                  <a:lnTo>
                    <a:pt x="255" y="107"/>
                  </a:lnTo>
                  <a:lnTo>
                    <a:pt x="254" y="107"/>
                  </a:lnTo>
                  <a:lnTo>
                    <a:pt x="253" y="106"/>
                  </a:lnTo>
                  <a:lnTo>
                    <a:pt x="250" y="109"/>
                  </a:lnTo>
                  <a:lnTo>
                    <a:pt x="251" y="110"/>
                  </a:lnTo>
                  <a:lnTo>
                    <a:pt x="249" y="113"/>
                  </a:lnTo>
                  <a:lnTo>
                    <a:pt x="247" y="115"/>
                  </a:lnTo>
                  <a:lnTo>
                    <a:pt x="245" y="117"/>
                  </a:lnTo>
                  <a:lnTo>
                    <a:pt x="245" y="118"/>
                  </a:lnTo>
                  <a:lnTo>
                    <a:pt x="245" y="121"/>
                  </a:lnTo>
                  <a:lnTo>
                    <a:pt x="246" y="121"/>
                  </a:lnTo>
                  <a:lnTo>
                    <a:pt x="247" y="122"/>
                  </a:lnTo>
                  <a:lnTo>
                    <a:pt x="247" y="123"/>
                  </a:lnTo>
                  <a:lnTo>
                    <a:pt x="248" y="124"/>
                  </a:lnTo>
                  <a:lnTo>
                    <a:pt x="249" y="125"/>
                  </a:lnTo>
                  <a:lnTo>
                    <a:pt x="251" y="124"/>
                  </a:lnTo>
                  <a:lnTo>
                    <a:pt x="251" y="125"/>
                  </a:lnTo>
                  <a:lnTo>
                    <a:pt x="250" y="127"/>
                  </a:lnTo>
                  <a:lnTo>
                    <a:pt x="249" y="128"/>
                  </a:lnTo>
                  <a:lnTo>
                    <a:pt x="249" y="129"/>
                  </a:lnTo>
                  <a:lnTo>
                    <a:pt x="248" y="130"/>
                  </a:lnTo>
                  <a:lnTo>
                    <a:pt x="248" y="131"/>
                  </a:lnTo>
                  <a:lnTo>
                    <a:pt x="247" y="132"/>
                  </a:lnTo>
                  <a:lnTo>
                    <a:pt x="247" y="133"/>
                  </a:lnTo>
                  <a:lnTo>
                    <a:pt x="246" y="133"/>
                  </a:lnTo>
                  <a:lnTo>
                    <a:pt x="244" y="134"/>
                  </a:lnTo>
                  <a:lnTo>
                    <a:pt x="243" y="134"/>
                  </a:lnTo>
                  <a:lnTo>
                    <a:pt x="242" y="134"/>
                  </a:lnTo>
                  <a:lnTo>
                    <a:pt x="242" y="135"/>
                  </a:lnTo>
                  <a:lnTo>
                    <a:pt x="241" y="136"/>
                  </a:lnTo>
                  <a:lnTo>
                    <a:pt x="240" y="137"/>
                  </a:lnTo>
                  <a:lnTo>
                    <a:pt x="239" y="138"/>
                  </a:lnTo>
                  <a:lnTo>
                    <a:pt x="238" y="138"/>
                  </a:lnTo>
                  <a:lnTo>
                    <a:pt x="238" y="139"/>
                  </a:lnTo>
                  <a:lnTo>
                    <a:pt x="236" y="140"/>
                  </a:lnTo>
                  <a:lnTo>
                    <a:pt x="233" y="142"/>
                  </a:lnTo>
                  <a:lnTo>
                    <a:pt x="232" y="143"/>
                  </a:lnTo>
                  <a:lnTo>
                    <a:pt x="232" y="144"/>
                  </a:lnTo>
                  <a:lnTo>
                    <a:pt x="231" y="145"/>
                  </a:lnTo>
                  <a:lnTo>
                    <a:pt x="230" y="146"/>
                  </a:lnTo>
                  <a:lnTo>
                    <a:pt x="229" y="146"/>
                  </a:lnTo>
                  <a:lnTo>
                    <a:pt x="229" y="147"/>
                  </a:lnTo>
                  <a:lnTo>
                    <a:pt x="228" y="148"/>
                  </a:lnTo>
                  <a:lnTo>
                    <a:pt x="228" y="149"/>
                  </a:lnTo>
                  <a:lnTo>
                    <a:pt x="228" y="151"/>
                  </a:lnTo>
                  <a:lnTo>
                    <a:pt x="227" y="152"/>
                  </a:lnTo>
                  <a:lnTo>
                    <a:pt x="227" y="153"/>
                  </a:lnTo>
                  <a:lnTo>
                    <a:pt x="224" y="154"/>
                  </a:lnTo>
                  <a:lnTo>
                    <a:pt x="223" y="154"/>
                  </a:lnTo>
                  <a:lnTo>
                    <a:pt x="222" y="154"/>
                  </a:lnTo>
                  <a:lnTo>
                    <a:pt x="221" y="154"/>
                  </a:lnTo>
                  <a:lnTo>
                    <a:pt x="221" y="152"/>
                  </a:lnTo>
                  <a:lnTo>
                    <a:pt x="218" y="152"/>
                  </a:lnTo>
                  <a:lnTo>
                    <a:pt x="218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8" y="154"/>
                  </a:lnTo>
                  <a:lnTo>
                    <a:pt x="207" y="154"/>
                  </a:lnTo>
                  <a:lnTo>
                    <a:pt x="206" y="154"/>
                  </a:lnTo>
                  <a:lnTo>
                    <a:pt x="202" y="154"/>
                  </a:lnTo>
                  <a:lnTo>
                    <a:pt x="199" y="154"/>
                  </a:lnTo>
                  <a:lnTo>
                    <a:pt x="195" y="154"/>
                  </a:lnTo>
                  <a:lnTo>
                    <a:pt x="194" y="154"/>
                  </a:lnTo>
                  <a:lnTo>
                    <a:pt x="192" y="154"/>
                  </a:lnTo>
                  <a:lnTo>
                    <a:pt x="191" y="154"/>
                  </a:lnTo>
                  <a:lnTo>
                    <a:pt x="189" y="153"/>
                  </a:lnTo>
                  <a:lnTo>
                    <a:pt x="188" y="153"/>
                  </a:lnTo>
                  <a:lnTo>
                    <a:pt x="187" y="154"/>
                  </a:lnTo>
                  <a:lnTo>
                    <a:pt x="186" y="154"/>
                  </a:lnTo>
                  <a:lnTo>
                    <a:pt x="186" y="153"/>
                  </a:lnTo>
                  <a:lnTo>
                    <a:pt x="186" y="147"/>
                  </a:lnTo>
                  <a:lnTo>
                    <a:pt x="186" y="144"/>
                  </a:lnTo>
                  <a:lnTo>
                    <a:pt x="186" y="137"/>
                  </a:lnTo>
                  <a:lnTo>
                    <a:pt x="186" y="133"/>
                  </a:lnTo>
                  <a:lnTo>
                    <a:pt x="186" y="132"/>
                  </a:lnTo>
                  <a:lnTo>
                    <a:pt x="187" y="126"/>
                  </a:lnTo>
                  <a:lnTo>
                    <a:pt x="187" y="123"/>
                  </a:lnTo>
                  <a:lnTo>
                    <a:pt x="187" y="122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87" y="115"/>
                  </a:lnTo>
                  <a:lnTo>
                    <a:pt x="187" y="114"/>
                  </a:lnTo>
                  <a:lnTo>
                    <a:pt x="187" y="115"/>
                  </a:lnTo>
                  <a:lnTo>
                    <a:pt x="186" y="115"/>
                  </a:lnTo>
                  <a:lnTo>
                    <a:pt x="186" y="114"/>
                  </a:lnTo>
                  <a:lnTo>
                    <a:pt x="186" y="113"/>
                  </a:lnTo>
                  <a:lnTo>
                    <a:pt x="186" y="112"/>
                  </a:lnTo>
                  <a:lnTo>
                    <a:pt x="185" y="112"/>
                  </a:lnTo>
                  <a:lnTo>
                    <a:pt x="185" y="113"/>
                  </a:lnTo>
                  <a:lnTo>
                    <a:pt x="184" y="112"/>
                  </a:lnTo>
                  <a:lnTo>
                    <a:pt x="183" y="112"/>
                  </a:lnTo>
                  <a:lnTo>
                    <a:pt x="183" y="111"/>
                  </a:lnTo>
                  <a:lnTo>
                    <a:pt x="183" y="110"/>
                  </a:lnTo>
                  <a:lnTo>
                    <a:pt x="182" y="110"/>
                  </a:lnTo>
                  <a:lnTo>
                    <a:pt x="181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79" y="110"/>
                  </a:lnTo>
                  <a:lnTo>
                    <a:pt x="178" y="110"/>
                  </a:lnTo>
                  <a:lnTo>
                    <a:pt x="177" y="110"/>
                  </a:lnTo>
                  <a:lnTo>
                    <a:pt x="176" y="110"/>
                  </a:lnTo>
                  <a:lnTo>
                    <a:pt x="175" y="110"/>
                  </a:lnTo>
                  <a:lnTo>
                    <a:pt x="174" y="110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3" y="112"/>
                  </a:lnTo>
                  <a:lnTo>
                    <a:pt x="173" y="111"/>
                  </a:lnTo>
                  <a:lnTo>
                    <a:pt x="172" y="111"/>
                  </a:lnTo>
                  <a:lnTo>
                    <a:pt x="172" y="112"/>
                  </a:lnTo>
                  <a:lnTo>
                    <a:pt x="172" y="113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69" y="118"/>
                  </a:lnTo>
                  <a:lnTo>
                    <a:pt x="169" y="119"/>
                  </a:lnTo>
                  <a:lnTo>
                    <a:pt x="168" y="119"/>
                  </a:lnTo>
                  <a:lnTo>
                    <a:pt x="167" y="119"/>
                  </a:lnTo>
                  <a:lnTo>
                    <a:pt x="166" y="119"/>
                  </a:lnTo>
                  <a:lnTo>
                    <a:pt x="167" y="120"/>
                  </a:lnTo>
                  <a:lnTo>
                    <a:pt x="167" y="121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7" y="123"/>
                  </a:lnTo>
                  <a:lnTo>
                    <a:pt x="166" y="123"/>
                  </a:lnTo>
                  <a:lnTo>
                    <a:pt x="165" y="124"/>
                  </a:lnTo>
                  <a:lnTo>
                    <a:pt x="164" y="125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6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1" y="128"/>
                  </a:lnTo>
                  <a:lnTo>
                    <a:pt x="162" y="128"/>
                  </a:lnTo>
                  <a:lnTo>
                    <a:pt x="162" y="129"/>
                  </a:lnTo>
                  <a:lnTo>
                    <a:pt x="161" y="130"/>
                  </a:lnTo>
                  <a:lnTo>
                    <a:pt x="161" y="131"/>
                  </a:lnTo>
                  <a:lnTo>
                    <a:pt x="160" y="131"/>
                  </a:lnTo>
                  <a:lnTo>
                    <a:pt x="159" y="132"/>
                  </a:lnTo>
                  <a:lnTo>
                    <a:pt x="158" y="133"/>
                  </a:lnTo>
                  <a:lnTo>
                    <a:pt x="158" y="134"/>
                  </a:lnTo>
                  <a:lnTo>
                    <a:pt x="159" y="135"/>
                  </a:lnTo>
                  <a:lnTo>
                    <a:pt x="158" y="135"/>
                  </a:lnTo>
                  <a:lnTo>
                    <a:pt x="158" y="136"/>
                  </a:lnTo>
                  <a:lnTo>
                    <a:pt x="159" y="136"/>
                  </a:lnTo>
                  <a:lnTo>
                    <a:pt x="159" y="137"/>
                  </a:lnTo>
                  <a:lnTo>
                    <a:pt x="160" y="137"/>
                  </a:lnTo>
                  <a:lnTo>
                    <a:pt x="160" y="138"/>
                  </a:lnTo>
                  <a:lnTo>
                    <a:pt x="161" y="138"/>
                  </a:lnTo>
                  <a:lnTo>
                    <a:pt x="161" y="139"/>
                  </a:lnTo>
                  <a:lnTo>
                    <a:pt x="162" y="139"/>
                  </a:lnTo>
                  <a:lnTo>
                    <a:pt x="163" y="139"/>
                  </a:lnTo>
                  <a:lnTo>
                    <a:pt x="163" y="140"/>
                  </a:lnTo>
                  <a:lnTo>
                    <a:pt x="164" y="141"/>
                  </a:lnTo>
                  <a:lnTo>
                    <a:pt x="164" y="142"/>
                  </a:lnTo>
                  <a:lnTo>
                    <a:pt x="163" y="142"/>
                  </a:lnTo>
                  <a:lnTo>
                    <a:pt x="161" y="143"/>
                  </a:lnTo>
                  <a:lnTo>
                    <a:pt x="160" y="143"/>
                  </a:lnTo>
                  <a:lnTo>
                    <a:pt x="160" y="145"/>
                  </a:lnTo>
                  <a:lnTo>
                    <a:pt x="160" y="146"/>
                  </a:lnTo>
                  <a:lnTo>
                    <a:pt x="159" y="147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7" y="150"/>
                  </a:lnTo>
                  <a:lnTo>
                    <a:pt x="158" y="151"/>
                  </a:lnTo>
                  <a:lnTo>
                    <a:pt x="158" y="150"/>
                  </a:lnTo>
                  <a:lnTo>
                    <a:pt x="159" y="150"/>
                  </a:lnTo>
                  <a:lnTo>
                    <a:pt x="159" y="151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59" y="154"/>
                  </a:lnTo>
                  <a:lnTo>
                    <a:pt x="158" y="154"/>
                  </a:lnTo>
                  <a:lnTo>
                    <a:pt x="157" y="155"/>
                  </a:lnTo>
                  <a:lnTo>
                    <a:pt x="157" y="156"/>
                  </a:lnTo>
                  <a:lnTo>
                    <a:pt x="158" y="156"/>
                  </a:lnTo>
                  <a:lnTo>
                    <a:pt x="159" y="156"/>
                  </a:lnTo>
                  <a:lnTo>
                    <a:pt x="159" y="157"/>
                  </a:lnTo>
                  <a:lnTo>
                    <a:pt x="160" y="157"/>
                  </a:lnTo>
                  <a:lnTo>
                    <a:pt x="161" y="157"/>
                  </a:lnTo>
                  <a:lnTo>
                    <a:pt x="162" y="157"/>
                  </a:lnTo>
                  <a:lnTo>
                    <a:pt x="162" y="158"/>
                  </a:lnTo>
                  <a:lnTo>
                    <a:pt x="163" y="159"/>
                  </a:lnTo>
                  <a:lnTo>
                    <a:pt x="163" y="160"/>
                  </a:lnTo>
                  <a:lnTo>
                    <a:pt x="164" y="160"/>
                  </a:lnTo>
                  <a:lnTo>
                    <a:pt x="164" y="161"/>
                  </a:lnTo>
                  <a:lnTo>
                    <a:pt x="165" y="160"/>
                  </a:lnTo>
                  <a:lnTo>
                    <a:pt x="166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2"/>
                  </a:lnTo>
                  <a:lnTo>
                    <a:pt x="167" y="163"/>
                  </a:lnTo>
                  <a:lnTo>
                    <a:pt x="168" y="163"/>
                  </a:lnTo>
                  <a:lnTo>
                    <a:pt x="168" y="164"/>
                  </a:lnTo>
                  <a:lnTo>
                    <a:pt x="167" y="165"/>
                  </a:lnTo>
                  <a:lnTo>
                    <a:pt x="167" y="166"/>
                  </a:lnTo>
                  <a:lnTo>
                    <a:pt x="167" y="167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6" y="168"/>
                  </a:lnTo>
                  <a:lnTo>
                    <a:pt x="166" y="169"/>
                  </a:lnTo>
                  <a:lnTo>
                    <a:pt x="166" y="170"/>
                  </a:lnTo>
                  <a:lnTo>
                    <a:pt x="167" y="170"/>
                  </a:lnTo>
                  <a:lnTo>
                    <a:pt x="168" y="170"/>
                  </a:lnTo>
                  <a:lnTo>
                    <a:pt x="168" y="171"/>
                  </a:lnTo>
                  <a:lnTo>
                    <a:pt x="169" y="171"/>
                  </a:lnTo>
                  <a:lnTo>
                    <a:pt x="169" y="172"/>
                  </a:lnTo>
                  <a:lnTo>
                    <a:pt x="169" y="174"/>
                  </a:lnTo>
                  <a:lnTo>
                    <a:pt x="170" y="174"/>
                  </a:lnTo>
                  <a:lnTo>
                    <a:pt x="170" y="175"/>
                  </a:lnTo>
                  <a:lnTo>
                    <a:pt x="170" y="176"/>
                  </a:lnTo>
                  <a:lnTo>
                    <a:pt x="169" y="176"/>
                  </a:lnTo>
                  <a:lnTo>
                    <a:pt x="168" y="176"/>
                  </a:lnTo>
                  <a:lnTo>
                    <a:pt x="167" y="175"/>
                  </a:lnTo>
                  <a:lnTo>
                    <a:pt x="166" y="176"/>
                  </a:lnTo>
                  <a:lnTo>
                    <a:pt x="165" y="177"/>
                  </a:lnTo>
                  <a:lnTo>
                    <a:pt x="164" y="177"/>
                  </a:lnTo>
                  <a:lnTo>
                    <a:pt x="163" y="178"/>
                  </a:lnTo>
                  <a:lnTo>
                    <a:pt x="163" y="179"/>
                  </a:lnTo>
                  <a:lnTo>
                    <a:pt x="162" y="179"/>
                  </a:lnTo>
                  <a:lnTo>
                    <a:pt x="162" y="180"/>
                  </a:lnTo>
                  <a:lnTo>
                    <a:pt x="162" y="181"/>
                  </a:lnTo>
                  <a:lnTo>
                    <a:pt x="162" y="182"/>
                  </a:lnTo>
                  <a:lnTo>
                    <a:pt x="161" y="182"/>
                  </a:lnTo>
                  <a:lnTo>
                    <a:pt x="161" y="183"/>
                  </a:lnTo>
                  <a:lnTo>
                    <a:pt x="160" y="183"/>
                  </a:lnTo>
                  <a:lnTo>
                    <a:pt x="160" y="184"/>
                  </a:lnTo>
                  <a:lnTo>
                    <a:pt x="159" y="184"/>
                  </a:lnTo>
                  <a:lnTo>
                    <a:pt x="158" y="184"/>
                  </a:lnTo>
                  <a:lnTo>
                    <a:pt x="159" y="184"/>
                  </a:lnTo>
                  <a:lnTo>
                    <a:pt x="159" y="185"/>
                  </a:lnTo>
                  <a:lnTo>
                    <a:pt x="159" y="186"/>
                  </a:lnTo>
                  <a:lnTo>
                    <a:pt x="158" y="187"/>
                  </a:lnTo>
                  <a:lnTo>
                    <a:pt x="157" y="188"/>
                  </a:lnTo>
                  <a:lnTo>
                    <a:pt x="156" y="189"/>
                  </a:lnTo>
                  <a:lnTo>
                    <a:pt x="156" y="190"/>
                  </a:lnTo>
                  <a:lnTo>
                    <a:pt x="156" y="191"/>
                  </a:lnTo>
                  <a:lnTo>
                    <a:pt x="157" y="193"/>
                  </a:lnTo>
                  <a:lnTo>
                    <a:pt x="157" y="194"/>
                  </a:lnTo>
                  <a:lnTo>
                    <a:pt x="159" y="196"/>
                  </a:lnTo>
                  <a:lnTo>
                    <a:pt x="159" y="198"/>
                  </a:lnTo>
                  <a:lnTo>
                    <a:pt x="157" y="199"/>
                  </a:lnTo>
                  <a:lnTo>
                    <a:pt x="156" y="201"/>
                  </a:lnTo>
                  <a:lnTo>
                    <a:pt x="155" y="202"/>
                  </a:lnTo>
                  <a:lnTo>
                    <a:pt x="154" y="201"/>
                  </a:lnTo>
                  <a:lnTo>
                    <a:pt x="153" y="200"/>
                  </a:lnTo>
                  <a:lnTo>
                    <a:pt x="153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1" y="199"/>
                  </a:lnTo>
                  <a:lnTo>
                    <a:pt x="151" y="200"/>
                  </a:lnTo>
                  <a:lnTo>
                    <a:pt x="151" y="201"/>
                  </a:lnTo>
                  <a:lnTo>
                    <a:pt x="150" y="202"/>
                  </a:lnTo>
                  <a:lnTo>
                    <a:pt x="149" y="202"/>
                  </a:lnTo>
                  <a:lnTo>
                    <a:pt x="149" y="203"/>
                  </a:lnTo>
                  <a:lnTo>
                    <a:pt x="149" y="204"/>
                  </a:lnTo>
                  <a:lnTo>
                    <a:pt x="148" y="204"/>
                  </a:lnTo>
                  <a:lnTo>
                    <a:pt x="148" y="205"/>
                  </a:lnTo>
                  <a:lnTo>
                    <a:pt x="147" y="205"/>
                  </a:lnTo>
                  <a:lnTo>
                    <a:pt x="147" y="206"/>
                  </a:lnTo>
                  <a:lnTo>
                    <a:pt x="146" y="206"/>
                  </a:lnTo>
                  <a:lnTo>
                    <a:pt x="146" y="207"/>
                  </a:lnTo>
                  <a:lnTo>
                    <a:pt x="146" y="208"/>
                  </a:lnTo>
                  <a:lnTo>
                    <a:pt x="146" y="209"/>
                  </a:lnTo>
                  <a:lnTo>
                    <a:pt x="147" y="209"/>
                  </a:lnTo>
                  <a:lnTo>
                    <a:pt x="147" y="210"/>
                  </a:lnTo>
                  <a:lnTo>
                    <a:pt x="146" y="211"/>
                  </a:lnTo>
                  <a:lnTo>
                    <a:pt x="146" y="210"/>
                  </a:lnTo>
                  <a:lnTo>
                    <a:pt x="145" y="209"/>
                  </a:lnTo>
                  <a:lnTo>
                    <a:pt x="145" y="208"/>
                  </a:lnTo>
                  <a:lnTo>
                    <a:pt x="144" y="208"/>
                  </a:lnTo>
                  <a:lnTo>
                    <a:pt x="144" y="207"/>
                  </a:lnTo>
                  <a:lnTo>
                    <a:pt x="143" y="206"/>
                  </a:lnTo>
                  <a:lnTo>
                    <a:pt x="142" y="205"/>
                  </a:lnTo>
                  <a:lnTo>
                    <a:pt x="142" y="204"/>
                  </a:lnTo>
                  <a:lnTo>
                    <a:pt x="141" y="202"/>
                  </a:lnTo>
                  <a:lnTo>
                    <a:pt x="140" y="201"/>
                  </a:lnTo>
                  <a:lnTo>
                    <a:pt x="139" y="200"/>
                  </a:lnTo>
                  <a:lnTo>
                    <a:pt x="138" y="199"/>
                  </a:lnTo>
                  <a:lnTo>
                    <a:pt x="137" y="198"/>
                  </a:lnTo>
                  <a:lnTo>
                    <a:pt x="137" y="197"/>
                  </a:lnTo>
                  <a:lnTo>
                    <a:pt x="136" y="197"/>
                  </a:lnTo>
                  <a:lnTo>
                    <a:pt x="136" y="196"/>
                  </a:lnTo>
                  <a:lnTo>
                    <a:pt x="137" y="196"/>
                  </a:lnTo>
                  <a:lnTo>
                    <a:pt x="136" y="195"/>
                  </a:lnTo>
                  <a:lnTo>
                    <a:pt x="135" y="195"/>
                  </a:lnTo>
                  <a:lnTo>
                    <a:pt x="134" y="194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6"/>
                  </a:lnTo>
                  <a:lnTo>
                    <a:pt x="131" y="196"/>
                  </a:lnTo>
                  <a:lnTo>
                    <a:pt x="130" y="195"/>
                  </a:lnTo>
                  <a:lnTo>
                    <a:pt x="129" y="194"/>
                  </a:lnTo>
                  <a:lnTo>
                    <a:pt x="130" y="194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2" y="193"/>
                  </a:lnTo>
                  <a:lnTo>
                    <a:pt x="131" y="193"/>
                  </a:lnTo>
                  <a:lnTo>
                    <a:pt x="131" y="192"/>
                  </a:lnTo>
                  <a:lnTo>
                    <a:pt x="130" y="191"/>
                  </a:lnTo>
                  <a:lnTo>
                    <a:pt x="130" y="190"/>
                  </a:lnTo>
                  <a:lnTo>
                    <a:pt x="129" y="190"/>
                  </a:lnTo>
                  <a:lnTo>
                    <a:pt x="128" y="189"/>
                  </a:lnTo>
                  <a:lnTo>
                    <a:pt x="127" y="188"/>
                  </a:lnTo>
                  <a:lnTo>
                    <a:pt x="127" y="187"/>
                  </a:lnTo>
                  <a:lnTo>
                    <a:pt x="126" y="187"/>
                  </a:lnTo>
                  <a:lnTo>
                    <a:pt x="125" y="187"/>
                  </a:lnTo>
                  <a:lnTo>
                    <a:pt x="125" y="186"/>
                  </a:lnTo>
                  <a:lnTo>
                    <a:pt x="124" y="186"/>
                  </a:lnTo>
                  <a:lnTo>
                    <a:pt x="123" y="185"/>
                  </a:lnTo>
                  <a:lnTo>
                    <a:pt x="123" y="184"/>
                  </a:lnTo>
                  <a:lnTo>
                    <a:pt x="122" y="184"/>
                  </a:lnTo>
                  <a:lnTo>
                    <a:pt x="122" y="183"/>
                  </a:lnTo>
                  <a:lnTo>
                    <a:pt x="121" y="183"/>
                  </a:lnTo>
                  <a:lnTo>
                    <a:pt x="121" y="184"/>
                  </a:lnTo>
                  <a:lnTo>
                    <a:pt x="120" y="184"/>
                  </a:lnTo>
                  <a:lnTo>
                    <a:pt x="119" y="185"/>
                  </a:lnTo>
                  <a:lnTo>
                    <a:pt x="118" y="185"/>
                  </a:lnTo>
                  <a:lnTo>
                    <a:pt x="118" y="186"/>
                  </a:lnTo>
                  <a:lnTo>
                    <a:pt x="117" y="186"/>
                  </a:lnTo>
                  <a:lnTo>
                    <a:pt x="116" y="186"/>
                  </a:lnTo>
                  <a:lnTo>
                    <a:pt x="115" y="186"/>
                  </a:lnTo>
                  <a:lnTo>
                    <a:pt x="114" y="186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2" y="187"/>
                  </a:lnTo>
                  <a:lnTo>
                    <a:pt x="111" y="188"/>
                  </a:lnTo>
                  <a:lnTo>
                    <a:pt x="110" y="188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6" y="188"/>
                  </a:lnTo>
                  <a:lnTo>
                    <a:pt x="106" y="189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1" y="189"/>
                  </a:lnTo>
                  <a:lnTo>
                    <a:pt x="100" y="189"/>
                  </a:lnTo>
                  <a:lnTo>
                    <a:pt x="100" y="190"/>
                  </a:lnTo>
                  <a:lnTo>
                    <a:pt x="100" y="191"/>
                  </a:lnTo>
                  <a:lnTo>
                    <a:pt x="99" y="192"/>
                  </a:lnTo>
                  <a:lnTo>
                    <a:pt x="98" y="193"/>
                  </a:lnTo>
                  <a:lnTo>
                    <a:pt x="98" y="194"/>
                  </a:lnTo>
                  <a:lnTo>
                    <a:pt x="98" y="195"/>
                  </a:lnTo>
                  <a:lnTo>
                    <a:pt x="97" y="195"/>
                  </a:lnTo>
                  <a:lnTo>
                    <a:pt x="97" y="196"/>
                  </a:lnTo>
                  <a:lnTo>
                    <a:pt x="98" y="197"/>
                  </a:lnTo>
                  <a:lnTo>
                    <a:pt x="98" y="197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99" y="200"/>
                  </a:lnTo>
                  <a:lnTo>
                    <a:pt x="98" y="201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9" y="201"/>
                  </a:lnTo>
                  <a:lnTo>
                    <a:pt x="99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1" y="205"/>
                  </a:lnTo>
                  <a:lnTo>
                    <a:pt x="101" y="206"/>
                  </a:lnTo>
                  <a:lnTo>
                    <a:pt x="101" y="207"/>
                  </a:lnTo>
                  <a:lnTo>
                    <a:pt x="101" y="208"/>
                  </a:lnTo>
                  <a:lnTo>
                    <a:pt x="101" y="209"/>
                  </a:lnTo>
                  <a:lnTo>
                    <a:pt x="102" y="209"/>
                  </a:lnTo>
                  <a:lnTo>
                    <a:pt x="102" y="210"/>
                  </a:lnTo>
                  <a:lnTo>
                    <a:pt x="102" y="211"/>
                  </a:lnTo>
                  <a:lnTo>
                    <a:pt x="103" y="212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6"/>
                  </a:lnTo>
                  <a:lnTo>
                    <a:pt x="104" y="215"/>
                  </a:lnTo>
                  <a:lnTo>
                    <a:pt x="104" y="216"/>
                  </a:lnTo>
                  <a:lnTo>
                    <a:pt x="104" y="217"/>
                  </a:lnTo>
                  <a:lnTo>
                    <a:pt x="103" y="218"/>
                  </a:lnTo>
                  <a:lnTo>
                    <a:pt x="103" y="219"/>
                  </a:lnTo>
                  <a:lnTo>
                    <a:pt x="104" y="219"/>
                  </a:lnTo>
                  <a:lnTo>
                    <a:pt x="105" y="220"/>
                  </a:lnTo>
                  <a:lnTo>
                    <a:pt x="104" y="220"/>
                  </a:lnTo>
                  <a:lnTo>
                    <a:pt x="104" y="221"/>
                  </a:lnTo>
                  <a:lnTo>
                    <a:pt x="103" y="221"/>
                  </a:lnTo>
                  <a:lnTo>
                    <a:pt x="103" y="222"/>
                  </a:lnTo>
                  <a:lnTo>
                    <a:pt x="103" y="223"/>
                  </a:lnTo>
                  <a:lnTo>
                    <a:pt x="103" y="224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6"/>
                  </a:lnTo>
                  <a:lnTo>
                    <a:pt x="101" y="226"/>
                  </a:lnTo>
                  <a:lnTo>
                    <a:pt x="101" y="227"/>
                  </a:lnTo>
                  <a:lnTo>
                    <a:pt x="98" y="227"/>
                  </a:lnTo>
                  <a:lnTo>
                    <a:pt x="95" y="227"/>
                  </a:lnTo>
                  <a:lnTo>
                    <a:pt x="94" y="227"/>
                  </a:lnTo>
                  <a:lnTo>
                    <a:pt x="93" y="227"/>
                  </a:lnTo>
                  <a:lnTo>
                    <a:pt x="92" y="227"/>
                  </a:lnTo>
                  <a:lnTo>
                    <a:pt x="91" y="227"/>
                  </a:lnTo>
                  <a:lnTo>
                    <a:pt x="89" y="227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78" y="227"/>
                  </a:lnTo>
                  <a:lnTo>
                    <a:pt x="76" y="227"/>
                  </a:lnTo>
                  <a:lnTo>
                    <a:pt x="71" y="227"/>
                  </a:lnTo>
                  <a:lnTo>
                    <a:pt x="70" y="227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2" y="227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6" y="227"/>
                  </a:lnTo>
                  <a:lnTo>
                    <a:pt x="54" y="227"/>
                  </a:lnTo>
                  <a:lnTo>
                    <a:pt x="50" y="227"/>
                  </a:lnTo>
                  <a:lnTo>
                    <a:pt x="50" y="226"/>
                  </a:lnTo>
                  <a:lnTo>
                    <a:pt x="48" y="226"/>
                  </a:lnTo>
                  <a:lnTo>
                    <a:pt x="46" y="226"/>
                  </a:lnTo>
                  <a:lnTo>
                    <a:pt x="42" y="226"/>
                  </a:lnTo>
                  <a:lnTo>
                    <a:pt x="40" y="226"/>
                  </a:lnTo>
                  <a:lnTo>
                    <a:pt x="37" y="226"/>
                  </a:lnTo>
                  <a:lnTo>
                    <a:pt x="36" y="226"/>
                  </a:lnTo>
                  <a:lnTo>
                    <a:pt x="35" y="226"/>
                  </a:lnTo>
                  <a:lnTo>
                    <a:pt x="33" y="226"/>
                  </a:lnTo>
                  <a:lnTo>
                    <a:pt x="29" y="226"/>
                  </a:lnTo>
                  <a:lnTo>
                    <a:pt x="28" y="226"/>
                  </a:lnTo>
                  <a:lnTo>
                    <a:pt x="27" y="226"/>
                  </a:lnTo>
                  <a:lnTo>
                    <a:pt x="26" y="226"/>
                  </a:lnTo>
                  <a:lnTo>
                    <a:pt x="25" y="226"/>
                  </a:lnTo>
                  <a:lnTo>
                    <a:pt x="23" y="226"/>
                  </a:lnTo>
                  <a:lnTo>
                    <a:pt x="19" y="226"/>
                  </a:lnTo>
                  <a:lnTo>
                    <a:pt x="17" y="226"/>
                  </a:lnTo>
                  <a:lnTo>
                    <a:pt x="16" y="219"/>
                  </a:lnTo>
                  <a:lnTo>
                    <a:pt x="16" y="216"/>
                  </a:lnTo>
                  <a:lnTo>
                    <a:pt x="15" y="213"/>
                  </a:lnTo>
                  <a:lnTo>
                    <a:pt x="15" y="212"/>
                  </a:lnTo>
                  <a:lnTo>
                    <a:pt x="14" y="207"/>
                  </a:lnTo>
                  <a:lnTo>
                    <a:pt x="13" y="202"/>
                  </a:lnTo>
                  <a:lnTo>
                    <a:pt x="13" y="201"/>
                  </a:lnTo>
                  <a:lnTo>
                    <a:pt x="13" y="198"/>
                  </a:lnTo>
                  <a:lnTo>
                    <a:pt x="12" y="196"/>
                  </a:lnTo>
                  <a:lnTo>
                    <a:pt x="12" y="195"/>
                  </a:lnTo>
                  <a:lnTo>
                    <a:pt x="12" y="194"/>
                  </a:lnTo>
                  <a:lnTo>
                    <a:pt x="12" y="193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5"/>
                  </a:lnTo>
                  <a:lnTo>
                    <a:pt x="10" y="180"/>
                  </a:lnTo>
                  <a:lnTo>
                    <a:pt x="10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8" y="171"/>
                  </a:lnTo>
                  <a:lnTo>
                    <a:pt x="8" y="170"/>
                  </a:lnTo>
                  <a:lnTo>
                    <a:pt x="8" y="169"/>
                  </a:lnTo>
                  <a:lnTo>
                    <a:pt x="8" y="167"/>
                  </a:lnTo>
                  <a:lnTo>
                    <a:pt x="7" y="165"/>
                  </a:lnTo>
                  <a:lnTo>
                    <a:pt x="7" y="162"/>
                  </a:lnTo>
                  <a:lnTo>
                    <a:pt x="7" y="161"/>
                  </a:lnTo>
                  <a:lnTo>
                    <a:pt x="7" y="160"/>
                  </a:lnTo>
                  <a:lnTo>
                    <a:pt x="6" y="157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5" y="148"/>
                  </a:lnTo>
                  <a:lnTo>
                    <a:pt x="4" y="143"/>
                  </a:lnTo>
                  <a:lnTo>
                    <a:pt x="3" y="136"/>
                  </a:lnTo>
                  <a:lnTo>
                    <a:pt x="3" y="134"/>
                  </a:lnTo>
                  <a:lnTo>
                    <a:pt x="1" y="126"/>
                  </a:lnTo>
                  <a:lnTo>
                    <a:pt x="1" y="125"/>
                  </a:lnTo>
                  <a:lnTo>
                    <a:pt x="1" y="119"/>
                  </a:lnTo>
                  <a:lnTo>
                    <a:pt x="1" y="117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" y="111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12" y="112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1" y="111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8" y="109"/>
                  </a:lnTo>
                  <a:lnTo>
                    <a:pt x="30" y="108"/>
                  </a:lnTo>
                  <a:lnTo>
                    <a:pt x="31" y="108"/>
                  </a:lnTo>
                  <a:lnTo>
                    <a:pt x="32" y="108"/>
                  </a:lnTo>
                  <a:lnTo>
                    <a:pt x="32" y="107"/>
                  </a:lnTo>
                  <a:lnTo>
                    <a:pt x="35" y="106"/>
                  </a:lnTo>
                  <a:lnTo>
                    <a:pt x="38" y="105"/>
                  </a:lnTo>
                  <a:lnTo>
                    <a:pt x="40" y="104"/>
                  </a:lnTo>
                  <a:lnTo>
                    <a:pt x="41" y="104"/>
                  </a:lnTo>
                  <a:lnTo>
                    <a:pt x="42" y="104"/>
                  </a:lnTo>
                  <a:lnTo>
                    <a:pt x="44" y="103"/>
                  </a:lnTo>
                  <a:lnTo>
                    <a:pt x="48" y="101"/>
                  </a:lnTo>
                  <a:lnTo>
                    <a:pt x="50" y="100"/>
                  </a:lnTo>
                  <a:lnTo>
                    <a:pt x="51" y="100"/>
                  </a:lnTo>
                  <a:lnTo>
                    <a:pt x="53" y="99"/>
                  </a:lnTo>
                  <a:lnTo>
                    <a:pt x="56" y="98"/>
                  </a:lnTo>
                  <a:lnTo>
                    <a:pt x="57" y="98"/>
                  </a:lnTo>
                  <a:lnTo>
                    <a:pt x="60" y="97"/>
                  </a:lnTo>
                  <a:lnTo>
                    <a:pt x="62" y="96"/>
                  </a:lnTo>
                  <a:lnTo>
                    <a:pt x="63" y="96"/>
                  </a:lnTo>
                  <a:lnTo>
                    <a:pt x="64" y="95"/>
                  </a:lnTo>
                  <a:lnTo>
                    <a:pt x="67" y="94"/>
                  </a:lnTo>
                  <a:lnTo>
                    <a:pt x="69" y="94"/>
                  </a:lnTo>
                  <a:lnTo>
                    <a:pt x="69" y="93"/>
                  </a:lnTo>
                  <a:lnTo>
                    <a:pt x="70" y="93"/>
                  </a:lnTo>
                  <a:lnTo>
                    <a:pt x="71" y="93"/>
                  </a:lnTo>
                  <a:lnTo>
                    <a:pt x="72" y="93"/>
                  </a:lnTo>
                  <a:lnTo>
                    <a:pt x="72" y="92"/>
                  </a:lnTo>
                  <a:lnTo>
                    <a:pt x="75" y="91"/>
                  </a:lnTo>
                  <a:lnTo>
                    <a:pt x="77" y="91"/>
                  </a:lnTo>
                  <a:lnTo>
                    <a:pt x="79" y="90"/>
                  </a:lnTo>
                  <a:lnTo>
                    <a:pt x="80" y="90"/>
                  </a:lnTo>
                  <a:lnTo>
                    <a:pt x="81" y="89"/>
                  </a:lnTo>
                  <a:lnTo>
                    <a:pt x="82" y="89"/>
                  </a:lnTo>
                  <a:lnTo>
                    <a:pt x="83" y="89"/>
                  </a:lnTo>
                  <a:lnTo>
                    <a:pt x="84" y="88"/>
                  </a:lnTo>
                  <a:lnTo>
                    <a:pt x="85" y="88"/>
                  </a:lnTo>
                  <a:lnTo>
                    <a:pt x="86" y="88"/>
                  </a:lnTo>
                  <a:lnTo>
                    <a:pt x="87" y="88"/>
                  </a:lnTo>
                  <a:lnTo>
                    <a:pt x="88" y="88"/>
                  </a:lnTo>
                  <a:lnTo>
                    <a:pt x="89" y="88"/>
                  </a:lnTo>
                  <a:lnTo>
                    <a:pt x="90" y="88"/>
                  </a:lnTo>
                  <a:lnTo>
                    <a:pt x="90" y="89"/>
                  </a:lnTo>
                  <a:lnTo>
                    <a:pt x="90" y="91"/>
                  </a:lnTo>
                  <a:lnTo>
                    <a:pt x="90" y="92"/>
                  </a:lnTo>
                  <a:lnTo>
                    <a:pt x="91" y="92"/>
                  </a:lnTo>
                  <a:lnTo>
                    <a:pt x="93" y="92"/>
                  </a:lnTo>
                  <a:lnTo>
                    <a:pt x="96" y="92"/>
                  </a:lnTo>
                  <a:lnTo>
                    <a:pt x="97" y="92"/>
                  </a:lnTo>
                  <a:lnTo>
                    <a:pt x="98" y="91"/>
                  </a:lnTo>
                  <a:lnTo>
                    <a:pt x="99" y="90"/>
                  </a:lnTo>
                  <a:lnTo>
                    <a:pt x="102" y="89"/>
                  </a:lnTo>
                  <a:lnTo>
                    <a:pt x="103" y="88"/>
                  </a:lnTo>
                  <a:lnTo>
                    <a:pt x="104" y="88"/>
                  </a:lnTo>
                  <a:lnTo>
                    <a:pt x="108" y="86"/>
                  </a:lnTo>
                  <a:lnTo>
                    <a:pt x="113" y="84"/>
                  </a:lnTo>
                  <a:lnTo>
                    <a:pt x="116" y="82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9" y="80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4" y="76"/>
                  </a:lnTo>
                  <a:lnTo>
                    <a:pt x="124" y="75"/>
                  </a:lnTo>
                  <a:lnTo>
                    <a:pt x="124" y="73"/>
                  </a:lnTo>
                  <a:lnTo>
                    <a:pt x="124" y="72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4" y="68"/>
                  </a:lnTo>
                  <a:lnTo>
                    <a:pt x="124" y="66"/>
                  </a:lnTo>
                  <a:lnTo>
                    <a:pt x="124" y="64"/>
                  </a:lnTo>
                  <a:lnTo>
                    <a:pt x="124" y="63"/>
                  </a:lnTo>
                  <a:lnTo>
                    <a:pt x="124" y="62"/>
                  </a:lnTo>
                  <a:lnTo>
                    <a:pt x="124" y="61"/>
                  </a:lnTo>
                  <a:lnTo>
                    <a:pt x="124" y="60"/>
                  </a:lnTo>
                  <a:lnTo>
                    <a:pt x="124" y="59"/>
                  </a:lnTo>
                  <a:lnTo>
                    <a:pt x="124" y="58"/>
                  </a:lnTo>
                  <a:lnTo>
                    <a:pt x="124" y="56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4" y="52"/>
                  </a:lnTo>
                  <a:lnTo>
                    <a:pt x="124" y="51"/>
                  </a:lnTo>
                  <a:lnTo>
                    <a:pt x="124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4" y="46"/>
                  </a:lnTo>
                  <a:lnTo>
                    <a:pt x="124" y="44"/>
                  </a:lnTo>
                  <a:lnTo>
                    <a:pt x="124" y="42"/>
                  </a:lnTo>
                  <a:lnTo>
                    <a:pt x="124" y="41"/>
                  </a:lnTo>
                  <a:lnTo>
                    <a:pt x="124" y="40"/>
                  </a:lnTo>
                  <a:lnTo>
                    <a:pt x="124" y="37"/>
                  </a:lnTo>
                  <a:lnTo>
                    <a:pt x="124" y="36"/>
                  </a:lnTo>
                  <a:lnTo>
                    <a:pt x="125" y="36"/>
                  </a:lnTo>
                  <a:lnTo>
                    <a:pt x="125" y="33"/>
                  </a:lnTo>
                  <a:lnTo>
                    <a:pt x="125" y="31"/>
                  </a:lnTo>
                  <a:lnTo>
                    <a:pt x="125" y="30"/>
                  </a:lnTo>
                  <a:lnTo>
                    <a:pt x="126" y="30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0" y="27"/>
                  </a:lnTo>
                  <a:lnTo>
                    <a:pt x="130" y="24"/>
                  </a:lnTo>
                  <a:lnTo>
                    <a:pt x="130" y="23"/>
                  </a:lnTo>
                  <a:lnTo>
                    <a:pt x="130" y="22"/>
                  </a:lnTo>
                  <a:lnTo>
                    <a:pt x="130" y="21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6" y="21"/>
                  </a:lnTo>
                  <a:lnTo>
                    <a:pt x="137" y="20"/>
                  </a:lnTo>
                  <a:lnTo>
                    <a:pt x="139" y="20"/>
                  </a:lnTo>
                  <a:lnTo>
                    <a:pt x="140" y="20"/>
                  </a:lnTo>
                  <a:lnTo>
                    <a:pt x="141" y="19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7"/>
                  </a:lnTo>
                  <a:lnTo>
                    <a:pt x="150" y="16"/>
                  </a:lnTo>
                  <a:lnTo>
                    <a:pt x="151" y="16"/>
                  </a:lnTo>
                  <a:lnTo>
                    <a:pt x="153" y="15"/>
                  </a:lnTo>
                  <a:lnTo>
                    <a:pt x="154" y="15"/>
                  </a:lnTo>
                  <a:lnTo>
                    <a:pt x="155" y="15"/>
                  </a:lnTo>
                  <a:lnTo>
                    <a:pt x="156" y="15"/>
                  </a:lnTo>
                  <a:lnTo>
                    <a:pt x="157" y="14"/>
                  </a:lnTo>
                  <a:lnTo>
                    <a:pt x="158" y="14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63" y="13"/>
                  </a:lnTo>
                  <a:lnTo>
                    <a:pt x="164" y="12"/>
                  </a:lnTo>
                  <a:lnTo>
                    <a:pt x="165" y="12"/>
                  </a:lnTo>
                  <a:lnTo>
                    <a:pt x="166" y="12"/>
                  </a:lnTo>
                  <a:lnTo>
                    <a:pt x="167" y="12"/>
                  </a:lnTo>
                  <a:lnTo>
                    <a:pt x="167" y="11"/>
                  </a:lnTo>
                  <a:lnTo>
                    <a:pt x="168" y="11"/>
                  </a:lnTo>
                  <a:lnTo>
                    <a:pt x="169" y="11"/>
                  </a:lnTo>
                  <a:lnTo>
                    <a:pt x="170" y="11"/>
                  </a:lnTo>
                  <a:lnTo>
                    <a:pt x="171" y="11"/>
                  </a:lnTo>
                  <a:lnTo>
                    <a:pt x="172" y="10"/>
                  </a:lnTo>
                  <a:lnTo>
                    <a:pt x="173" y="10"/>
                  </a:lnTo>
                  <a:lnTo>
                    <a:pt x="174" y="10"/>
                  </a:lnTo>
                  <a:lnTo>
                    <a:pt x="175" y="10"/>
                  </a:lnTo>
                  <a:lnTo>
                    <a:pt x="175" y="9"/>
                  </a:lnTo>
                  <a:lnTo>
                    <a:pt x="176" y="9"/>
                  </a:lnTo>
                  <a:lnTo>
                    <a:pt x="177" y="9"/>
                  </a:lnTo>
                  <a:lnTo>
                    <a:pt x="178" y="9"/>
                  </a:lnTo>
                  <a:lnTo>
                    <a:pt x="178" y="8"/>
                  </a:lnTo>
                  <a:lnTo>
                    <a:pt x="179" y="8"/>
                  </a:lnTo>
                  <a:lnTo>
                    <a:pt x="179" y="7"/>
                  </a:lnTo>
                  <a:lnTo>
                    <a:pt x="180" y="7"/>
                  </a:lnTo>
                  <a:lnTo>
                    <a:pt x="181" y="7"/>
                  </a:lnTo>
                  <a:lnTo>
                    <a:pt x="182" y="6"/>
                  </a:lnTo>
                  <a:lnTo>
                    <a:pt x="183" y="6"/>
                  </a:lnTo>
                  <a:lnTo>
                    <a:pt x="184" y="6"/>
                  </a:lnTo>
                  <a:lnTo>
                    <a:pt x="185" y="6"/>
                  </a:lnTo>
                  <a:lnTo>
                    <a:pt x="186" y="6"/>
                  </a:lnTo>
                  <a:lnTo>
                    <a:pt x="186" y="5"/>
                  </a:lnTo>
                  <a:lnTo>
                    <a:pt x="187" y="5"/>
                  </a:lnTo>
                  <a:lnTo>
                    <a:pt x="187" y="4"/>
                  </a:lnTo>
                  <a:lnTo>
                    <a:pt x="188" y="4"/>
                  </a:lnTo>
                  <a:lnTo>
                    <a:pt x="189" y="4"/>
                  </a:lnTo>
                  <a:lnTo>
                    <a:pt x="190" y="4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3" y="3"/>
                  </a:lnTo>
                  <a:lnTo>
                    <a:pt x="194" y="3"/>
                  </a:lnTo>
                  <a:lnTo>
                    <a:pt x="194" y="2"/>
                  </a:lnTo>
                  <a:lnTo>
                    <a:pt x="194" y="2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1" y="3"/>
                  </a:lnTo>
                  <a:lnTo>
                    <a:pt x="201" y="4"/>
                  </a:lnTo>
                  <a:lnTo>
                    <a:pt x="201" y="5"/>
                  </a:lnTo>
                  <a:lnTo>
                    <a:pt x="201" y="6"/>
                  </a:lnTo>
                  <a:lnTo>
                    <a:pt x="202" y="6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3" y="8"/>
                  </a:lnTo>
                  <a:lnTo>
                    <a:pt x="203" y="9"/>
                  </a:lnTo>
                  <a:lnTo>
                    <a:pt x="202" y="9"/>
                  </a:lnTo>
                  <a:lnTo>
                    <a:pt x="202" y="10"/>
                  </a:lnTo>
                  <a:lnTo>
                    <a:pt x="202" y="11"/>
                  </a:lnTo>
                  <a:lnTo>
                    <a:pt x="203" y="11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5" y="12"/>
                  </a:lnTo>
                  <a:lnTo>
                    <a:pt x="206" y="12"/>
                  </a:lnTo>
                  <a:lnTo>
                    <a:pt x="207" y="12"/>
                  </a:lnTo>
                  <a:lnTo>
                    <a:pt x="208" y="12"/>
                  </a:lnTo>
                  <a:lnTo>
                    <a:pt x="208" y="11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9"/>
                  </a:lnTo>
                  <a:lnTo>
                    <a:pt x="212" y="8"/>
                  </a:lnTo>
                  <a:lnTo>
                    <a:pt x="212" y="9"/>
                  </a:lnTo>
                  <a:lnTo>
                    <a:pt x="212" y="10"/>
                  </a:lnTo>
                  <a:lnTo>
                    <a:pt x="213" y="10"/>
                  </a:lnTo>
                  <a:lnTo>
                    <a:pt x="213" y="11"/>
                  </a:lnTo>
                  <a:lnTo>
                    <a:pt x="214" y="11"/>
                  </a:lnTo>
                  <a:lnTo>
                    <a:pt x="214" y="12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6" y="13"/>
                  </a:lnTo>
                  <a:lnTo>
                    <a:pt x="216" y="14"/>
                  </a:lnTo>
                  <a:lnTo>
                    <a:pt x="217" y="14"/>
                  </a:lnTo>
                  <a:lnTo>
                    <a:pt x="217" y="15"/>
                  </a:lnTo>
                  <a:lnTo>
                    <a:pt x="217" y="16"/>
                  </a:lnTo>
                  <a:lnTo>
                    <a:pt x="217" y="17"/>
                  </a:lnTo>
                  <a:lnTo>
                    <a:pt x="218" y="17"/>
                  </a:lnTo>
                  <a:lnTo>
                    <a:pt x="218" y="18"/>
                  </a:lnTo>
                  <a:lnTo>
                    <a:pt x="219" y="18"/>
                  </a:lnTo>
                  <a:lnTo>
                    <a:pt x="220" y="18"/>
                  </a:lnTo>
                  <a:lnTo>
                    <a:pt x="220" y="17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3" y="17"/>
                  </a:lnTo>
                  <a:lnTo>
                    <a:pt x="224" y="17"/>
                  </a:lnTo>
                  <a:lnTo>
                    <a:pt x="225" y="17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7" y="18"/>
                  </a:lnTo>
                  <a:lnTo>
                    <a:pt x="228" y="18"/>
                  </a:lnTo>
                  <a:lnTo>
                    <a:pt x="229" y="18"/>
                  </a:lnTo>
                  <a:lnTo>
                    <a:pt x="230" y="18"/>
                  </a:lnTo>
                  <a:lnTo>
                    <a:pt x="231" y="17"/>
                  </a:lnTo>
                  <a:lnTo>
                    <a:pt x="232" y="17"/>
                  </a:lnTo>
                  <a:lnTo>
                    <a:pt x="233" y="17"/>
                  </a:lnTo>
                  <a:lnTo>
                    <a:pt x="234" y="16"/>
                  </a:lnTo>
                  <a:lnTo>
                    <a:pt x="235" y="16"/>
                  </a:lnTo>
                  <a:lnTo>
                    <a:pt x="236" y="16"/>
                  </a:lnTo>
                  <a:lnTo>
                    <a:pt x="237" y="16"/>
                  </a:lnTo>
                  <a:lnTo>
                    <a:pt x="238" y="15"/>
                  </a:lnTo>
                  <a:lnTo>
                    <a:pt x="239" y="15"/>
                  </a:lnTo>
                  <a:lnTo>
                    <a:pt x="240" y="15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2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2" y="10"/>
                  </a:lnTo>
                  <a:lnTo>
                    <a:pt x="243" y="11"/>
                  </a:lnTo>
                  <a:lnTo>
                    <a:pt x="244" y="11"/>
                  </a:lnTo>
                  <a:lnTo>
                    <a:pt x="245" y="11"/>
                  </a:lnTo>
                  <a:lnTo>
                    <a:pt x="246" y="11"/>
                  </a:lnTo>
                  <a:lnTo>
                    <a:pt x="247" y="11"/>
                  </a:lnTo>
                  <a:lnTo>
                    <a:pt x="248" y="11"/>
                  </a:lnTo>
                  <a:lnTo>
                    <a:pt x="249" y="11"/>
                  </a:lnTo>
                  <a:lnTo>
                    <a:pt x="250" y="11"/>
                  </a:lnTo>
                  <a:lnTo>
                    <a:pt x="250" y="12"/>
                  </a:lnTo>
                  <a:lnTo>
                    <a:pt x="250" y="13"/>
                  </a:lnTo>
                  <a:lnTo>
                    <a:pt x="250" y="14"/>
                  </a:lnTo>
                  <a:lnTo>
                    <a:pt x="250" y="15"/>
                  </a:lnTo>
                  <a:lnTo>
                    <a:pt x="251" y="15"/>
                  </a:lnTo>
                  <a:lnTo>
                    <a:pt x="252" y="15"/>
                  </a:lnTo>
                  <a:lnTo>
                    <a:pt x="253" y="15"/>
                  </a:lnTo>
                  <a:lnTo>
                    <a:pt x="253" y="16"/>
                  </a:lnTo>
                  <a:lnTo>
                    <a:pt x="254" y="16"/>
                  </a:lnTo>
                  <a:lnTo>
                    <a:pt x="254" y="17"/>
                  </a:lnTo>
                  <a:lnTo>
                    <a:pt x="254" y="18"/>
                  </a:lnTo>
                  <a:lnTo>
                    <a:pt x="255" y="18"/>
                  </a:lnTo>
                  <a:lnTo>
                    <a:pt x="256" y="19"/>
                  </a:lnTo>
                  <a:lnTo>
                    <a:pt x="256" y="20"/>
                  </a:lnTo>
                  <a:lnTo>
                    <a:pt x="257" y="20"/>
                  </a:lnTo>
                  <a:lnTo>
                    <a:pt x="257" y="21"/>
                  </a:lnTo>
                  <a:lnTo>
                    <a:pt x="258" y="21"/>
                  </a:lnTo>
                  <a:lnTo>
                    <a:pt x="258" y="21"/>
                  </a:lnTo>
                  <a:lnTo>
                    <a:pt x="259" y="21"/>
                  </a:lnTo>
                  <a:lnTo>
                    <a:pt x="260" y="21"/>
                  </a:lnTo>
                  <a:lnTo>
                    <a:pt x="261" y="21"/>
                  </a:lnTo>
                  <a:lnTo>
                    <a:pt x="261" y="22"/>
                  </a:lnTo>
                  <a:lnTo>
                    <a:pt x="262" y="22"/>
                  </a:lnTo>
                  <a:lnTo>
                    <a:pt x="263" y="22"/>
                  </a:lnTo>
                  <a:lnTo>
                    <a:pt x="263" y="23"/>
                  </a:lnTo>
                  <a:lnTo>
                    <a:pt x="264" y="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7" name="Freeform 106">
              <a:extLst>
                <a:ext uri="{FF2B5EF4-FFF2-40B4-BE49-F238E27FC236}">
                  <a16:creationId xmlns:a16="http://schemas.microsoft.com/office/drawing/2014/main" id="{91BB6694-6C96-CF68-DEDC-89342FE6D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425" y="1774825"/>
              <a:ext cx="608013" cy="347662"/>
            </a:xfrm>
            <a:custGeom>
              <a:avLst/>
              <a:gdLst>
                <a:gd name="T0" fmla="*/ 217 w 383"/>
                <a:gd name="T1" fmla="*/ 183 h 219"/>
                <a:gd name="T2" fmla="*/ 217 w 383"/>
                <a:gd name="T3" fmla="*/ 172 h 219"/>
                <a:gd name="T4" fmla="*/ 227 w 383"/>
                <a:gd name="T5" fmla="*/ 163 h 219"/>
                <a:gd name="T6" fmla="*/ 212 w 383"/>
                <a:gd name="T7" fmla="*/ 152 h 219"/>
                <a:gd name="T8" fmla="*/ 192 w 383"/>
                <a:gd name="T9" fmla="*/ 148 h 219"/>
                <a:gd name="T10" fmla="*/ 165 w 383"/>
                <a:gd name="T11" fmla="*/ 145 h 219"/>
                <a:gd name="T12" fmla="*/ 154 w 383"/>
                <a:gd name="T13" fmla="*/ 151 h 219"/>
                <a:gd name="T14" fmla="*/ 122 w 383"/>
                <a:gd name="T15" fmla="*/ 172 h 219"/>
                <a:gd name="T16" fmla="*/ 93 w 383"/>
                <a:gd name="T17" fmla="*/ 188 h 219"/>
                <a:gd name="T18" fmla="*/ 77 w 383"/>
                <a:gd name="T19" fmla="*/ 186 h 219"/>
                <a:gd name="T20" fmla="*/ 58 w 383"/>
                <a:gd name="T21" fmla="*/ 193 h 219"/>
                <a:gd name="T22" fmla="*/ 48 w 383"/>
                <a:gd name="T23" fmla="*/ 194 h 219"/>
                <a:gd name="T24" fmla="*/ 38 w 383"/>
                <a:gd name="T25" fmla="*/ 184 h 219"/>
                <a:gd name="T26" fmla="*/ 28 w 383"/>
                <a:gd name="T27" fmla="*/ 171 h 219"/>
                <a:gd name="T28" fmla="*/ 16 w 383"/>
                <a:gd name="T29" fmla="*/ 157 h 219"/>
                <a:gd name="T30" fmla="*/ 5 w 383"/>
                <a:gd name="T31" fmla="*/ 144 h 219"/>
                <a:gd name="T32" fmla="*/ 4 w 383"/>
                <a:gd name="T33" fmla="*/ 128 h 219"/>
                <a:gd name="T34" fmla="*/ 13 w 383"/>
                <a:gd name="T35" fmla="*/ 103 h 219"/>
                <a:gd name="T36" fmla="*/ 22 w 383"/>
                <a:gd name="T37" fmla="*/ 78 h 219"/>
                <a:gd name="T38" fmla="*/ 49 w 383"/>
                <a:gd name="T39" fmla="*/ 50 h 219"/>
                <a:gd name="T40" fmla="*/ 62 w 383"/>
                <a:gd name="T41" fmla="*/ 68 h 219"/>
                <a:gd name="T42" fmla="*/ 78 w 383"/>
                <a:gd name="T43" fmla="*/ 67 h 219"/>
                <a:gd name="T44" fmla="*/ 88 w 383"/>
                <a:gd name="T45" fmla="*/ 82 h 219"/>
                <a:gd name="T46" fmla="*/ 86 w 383"/>
                <a:gd name="T47" fmla="*/ 99 h 219"/>
                <a:gd name="T48" fmla="*/ 100 w 383"/>
                <a:gd name="T49" fmla="*/ 98 h 219"/>
                <a:gd name="T50" fmla="*/ 119 w 383"/>
                <a:gd name="T51" fmla="*/ 86 h 219"/>
                <a:gd name="T52" fmla="*/ 139 w 383"/>
                <a:gd name="T53" fmla="*/ 82 h 219"/>
                <a:gd name="T54" fmla="*/ 155 w 383"/>
                <a:gd name="T55" fmla="*/ 92 h 219"/>
                <a:gd name="T56" fmla="*/ 176 w 383"/>
                <a:gd name="T57" fmla="*/ 97 h 219"/>
                <a:gd name="T58" fmla="*/ 170 w 383"/>
                <a:gd name="T59" fmla="*/ 85 h 219"/>
                <a:gd name="T60" fmla="*/ 166 w 383"/>
                <a:gd name="T61" fmla="*/ 72 h 219"/>
                <a:gd name="T62" fmla="*/ 176 w 383"/>
                <a:gd name="T63" fmla="*/ 66 h 219"/>
                <a:gd name="T64" fmla="*/ 198 w 383"/>
                <a:gd name="T65" fmla="*/ 65 h 219"/>
                <a:gd name="T66" fmla="*/ 218 w 383"/>
                <a:gd name="T67" fmla="*/ 64 h 219"/>
                <a:gd name="T68" fmla="*/ 206 w 383"/>
                <a:gd name="T69" fmla="*/ 36 h 219"/>
                <a:gd name="T70" fmla="*/ 223 w 383"/>
                <a:gd name="T71" fmla="*/ 25 h 219"/>
                <a:gd name="T72" fmla="*/ 235 w 383"/>
                <a:gd name="T73" fmla="*/ 12 h 219"/>
                <a:gd name="T74" fmla="*/ 249 w 383"/>
                <a:gd name="T75" fmla="*/ 10 h 219"/>
                <a:gd name="T76" fmla="*/ 267 w 383"/>
                <a:gd name="T77" fmla="*/ 16 h 219"/>
                <a:gd name="T78" fmla="*/ 280 w 383"/>
                <a:gd name="T79" fmla="*/ 15 h 219"/>
                <a:gd name="T80" fmla="*/ 298 w 383"/>
                <a:gd name="T81" fmla="*/ 18 h 219"/>
                <a:gd name="T82" fmla="*/ 325 w 383"/>
                <a:gd name="T83" fmla="*/ 9 h 219"/>
                <a:gd name="T84" fmla="*/ 334 w 383"/>
                <a:gd name="T85" fmla="*/ 32 h 219"/>
                <a:gd name="T86" fmla="*/ 331 w 383"/>
                <a:gd name="T87" fmla="*/ 57 h 219"/>
                <a:gd name="T88" fmla="*/ 345 w 383"/>
                <a:gd name="T89" fmla="*/ 66 h 219"/>
                <a:gd name="T90" fmla="*/ 357 w 383"/>
                <a:gd name="T91" fmla="*/ 81 h 219"/>
                <a:gd name="T92" fmla="*/ 364 w 383"/>
                <a:gd name="T93" fmla="*/ 96 h 219"/>
                <a:gd name="T94" fmla="*/ 378 w 383"/>
                <a:gd name="T95" fmla="*/ 108 h 219"/>
                <a:gd name="T96" fmla="*/ 380 w 383"/>
                <a:gd name="T97" fmla="*/ 120 h 219"/>
                <a:gd name="T98" fmla="*/ 365 w 383"/>
                <a:gd name="T99" fmla="*/ 125 h 219"/>
                <a:gd name="T100" fmla="*/ 347 w 383"/>
                <a:gd name="T101" fmla="*/ 130 h 219"/>
                <a:gd name="T102" fmla="*/ 333 w 383"/>
                <a:gd name="T103" fmla="*/ 125 h 219"/>
                <a:gd name="T104" fmla="*/ 321 w 383"/>
                <a:gd name="T105" fmla="*/ 118 h 219"/>
                <a:gd name="T106" fmla="*/ 300 w 383"/>
                <a:gd name="T107" fmla="*/ 125 h 219"/>
                <a:gd name="T108" fmla="*/ 280 w 383"/>
                <a:gd name="T109" fmla="*/ 140 h 219"/>
                <a:gd name="T110" fmla="*/ 260 w 383"/>
                <a:gd name="T111" fmla="*/ 141 h 219"/>
                <a:gd name="T112" fmla="*/ 257 w 383"/>
                <a:gd name="T113" fmla="*/ 163 h 219"/>
                <a:gd name="T114" fmla="*/ 266 w 383"/>
                <a:gd name="T115" fmla="*/ 183 h 219"/>
                <a:gd name="T116" fmla="*/ 259 w 383"/>
                <a:gd name="T117" fmla="*/ 211 h 219"/>
                <a:gd name="T118" fmla="*/ 236 w 383"/>
                <a:gd name="T119" fmla="*/ 215 h 219"/>
                <a:gd name="T120" fmla="*/ 226 w 383"/>
                <a:gd name="T121" fmla="*/ 204 h 219"/>
                <a:gd name="T122" fmla="*/ 212 w 383"/>
                <a:gd name="T123" fmla="*/ 19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3" h="219">
                  <a:moveTo>
                    <a:pt x="212" y="197"/>
                  </a:moveTo>
                  <a:lnTo>
                    <a:pt x="212" y="196"/>
                  </a:lnTo>
                  <a:lnTo>
                    <a:pt x="213" y="196"/>
                  </a:lnTo>
                  <a:lnTo>
                    <a:pt x="214" y="195"/>
                  </a:lnTo>
                  <a:lnTo>
                    <a:pt x="215" y="195"/>
                  </a:lnTo>
                  <a:lnTo>
                    <a:pt x="216" y="194"/>
                  </a:lnTo>
                  <a:lnTo>
                    <a:pt x="216" y="193"/>
                  </a:lnTo>
                  <a:lnTo>
                    <a:pt x="217" y="193"/>
                  </a:lnTo>
                  <a:lnTo>
                    <a:pt x="217" y="192"/>
                  </a:lnTo>
                  <a:lnTo>
                    <a:pt x="217" y="191"/>
                  </a:lnTo>
                  <a:lnTo>
                    <a:pt x="218" y="190"/>
                  </a:lnTo>
                  <a:lnTo>
                    <a:pt x="218" y="189"/>
                  </a:lnTo>
                  <a:lnTo>
                    <a:pt x="219" y="188"/>
                  </a:lnTo>
                  <a:lnTo>
                    <a:pt x="218" y="187"/>
                  </a:lnTo>
                  <a:lnTo>
                    <a:pt x="219" y="187"/>
                  </a:lnTo>
                  <a:lnTo>
                    <a:pt x="219" y="186"/>
                  </a:lnTo>
                  <a:lnTo>
                    <a:pt x="220" y="186"/>
                  </a:lnTo>
                  <a:lnTo>
                    <a:pt x="221" y="186"/>
                  </a:lnTo>
                  <a:lnTo>
                    <a:pt x="220" y="186"/>
                  </a:lnTo>
                  <a:lnTo>
                    <a:pt x="220" y="185"/>
                  </a:lnTo>
                  <a:lnTo>
                    <a:pt x="219" y="184"/>
                  </a:lnTo>
                  <a:lnTo>
                    <a:pt x="219" y="183"/>
                  </a:lnTo>
                  <a:lnTo>
                    <a:pt x="219" y="182"/>
                  </a:lnTo>
                  <a:lnTo>
                    <a:pt x="218" y="182"/>
                  </a:lnTo>
                  <a:lnTo>
                    <a:pt x="217" y="182"/>
                  </a:lnTo>
                  <a:lnTo>
                    <a:pt x="217" y="183"/>
                  </a:lnTo>
                  <a:lnTo>
                    <a:pt x="217" y="182"/>
                  </a:lnTo>
                  <a:lnTo>
                    <a:pt x="217" y="181"/>
                  </a:lnTo>
                  <a:lnTo>
                    <a:pt x="218" y="181"/>
                  </a:lnTo>
                  <a:lnTo>
                    <a:pt x="218" y="180"/>
                  </a:lnTo>
                  <a:lnTo>
                    <a:pt x="217" y="180"/>
                  </a:lnTo>
                  <a:lnTo>
                    <a:pt x="217" y="179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7" y="178"/>
                  </a:lnTo>
                  <a:lnTo>
                    <a:pt x="218" y="178"/>
                  </a:lnTo>
                  <a:lnTo>
                    <a:pt x="218" y="177"/>
                  </a:lnTo>
                  <a:lnTo>
                    <a:pt x="219" y="176"/>
                  </a:lnTo>
                  <a:lnTo>
                    <a:pt x="220" y="176"/>
                  </a:lnTo>
                  <a:lnTo>
                    <a:pt x="221" y="176"/>
                  </a:lnTo>
                  <a:lnTo>
                    <a:pt x="221" y="177"/>
                  </a:lnTo>
                  <a:lnTo>
                    <a:pt x="222" y="177"/>
                  </a:lnTo>
                  <a:lnTo>
                    <a:pt x="222" y="176"/>
                  </a:lnTo>
                  <a:lnTo>
                    <a:pt x="222" y="175"/>
                  </a:lnTo>
                  <a:lnTo>
                    <a:pt x="221" y="175"/>
                  </a:lnTo>
                  <a:lnTo>
                    <a:pt x="220" y="175"/>
                  </a:lnTo>
                  <a:lnTo>
                    <a:pt x="219" y="175"/>
                  </a:lnTo>
                  <a:lnTo>
                    <a:pt x="218" y="175"/>
                  </a:lnTo>
                  <a:lnTo>
                    <a:pt x="217" y="175"/>
                  </a:lnTo>
                  <a:lnTo>
                    <a:pt x="217" y="174"/>
                  </a:lnTo>
                  <a:lnTo>
                    <a:pt x="217" y="173"/>
                  </a:lnTo>
                  <a:lnTo>
                    <a:pt x="217" y="172"/>
                  </a:lnTo>
                  <a:lnTo>
                    <a:pt x="216" y="171"/>
                  </a:lnTo>
                  <a:lnTo>
                    <a:pt x="216" y="170"/>
                  </a:lnTo>
                  <a:lnTo>
                    <a:pt x="215" y="170"/>
                  </a:lnTo>
                  <a:lnTo>
                    <a:pt x="215" y="169"/>
                  </a:lnTo>
                  <a:lnTo>
                    <a:pt x="215" y="168"/>
                  </a:lnTo>
                  <a:lnTo>
                    <a:pt x="214" y="168"/>
                  </a:lnTo>
                  <a:lnTo>
                    <a:pt x="215" y="167"/>
                  </a:lnTo>
                  <a:lnTo>
                    <a:pt x="216" y="167"/>
                  </a:lnTo>
                  <a:lnTo>
                    <a:pt x="215" y="166"/>
                  </a:lnTo>
                  <a:lnTo>
                    <a:pt x="215" y="165"/>
                  </a:lnTo>
                  <a:lnTo>
                    <a:pt x="215" y="164"/>
                  </a:lnTo>
                  <a:lnTo>
                    <a:pt x="216" y="164"/>
                  </a:lnTo>
                  <a:lnTo>
                    <a:pt x="216" y="165"/>
                  </a:lnTo>
                  <a:lnTo>
                    <a:pt x="217" y="165"/>
                  </a:lnTo>
                  <a:lnTo>
                    <a:pt x="217" y="166"/>
                  </a:lnTo>
                  <a:lnTo>
                    <a:pt x="218" y="166"/>
                  </a:lnTo>
                  <a:lnTo>
                    <a:pt x="219" y="167"/>
                  </a:lnTo>
                  <a:lnTo>
                    <a:pt x="220" y="168"/>
                  </a:lnTo>
                  <a:lnTo>
                    <a:pt x="221" y="168"/>
                  </a:lnTo>
                  <a:lnTo>
                    <a:pt x="222" y="167"/>
                  </a:lnTo>
                  <a:lnTo>
                    <a:pt x="223" y="167"/>
                  </a:lnTo>
                  <a:lnTo>
                    <a:pt x="224" y="167"/>
                  </a:lnTo>
                  <a:lnTo>
                    <a:pt x="225" y="166"/>
                  </a:lnTo>
                  <a:lnTo>
                    <a:pt x="225" y="165"/>
                  </a:lnTo>
                  <a:lnTo>
                    <a:pt x="226" y="164"/>
                  </a:lnTo>
                  <a:lnTo>
                    <a:pt x="227" y="163"/>
                  </a:lnTo>
                  <a:lnTo>
                    <a:pt x="227" y="162"/>
                  </a:lnTo>
                  <a:lnTo>
                    <a:pt x="228" y="162"/>
                  </a:lnTo>
                  <a:lnTo>
                    <a:pt x="228" y="161"/>
                  </a:lnTo>
                  <a:lnTo>
                    <a:pt x="227" y="161"/>
                  </a:lnTo>
                  <a:lnTo>
                    <a:pt x="227" y="160"/>
                  </a:lnTo>
                  <a:lnTo>
                    <a:pt x="227" y="159"/>
                  </a:lnTo>
                  <a:lnTo>
                    <a:pt x="226" y="159"/>
                  </a:lnTo>
                  <a:lnTo>
                    <a:pt x="226" y="158"/>
                  </a:lnTo>
                  <a:lnTo>
                    <a:pt x="225" y="158"/>
                  </a:lnTo>
                  <a:lnTo>
                    <a:pt x="224" y="158"/>
                  </a:lnTo>
                  <a:lnTo>
                    <a:pt x="222" y="159"/>
                  </a:lnTo>
                  <a:lnTo>
                    <a:pt x="221" y="157"/>
                  </a:lnTo>
                  <a:lnTo>
                    <a:pt x="221" y="156"/>
                  </a:lnTo>
                  <a:lnTo>
                    <a:pt x="221" y="155"/>
                  </a:lnTo>
                  <a:lnTo>
                    <a:pt x="221" y="154"/>
                  </a:lnTo>
                  <a:lnTo>
                    <a:pt x="221" y="153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1" y="152"/>
                  </a:lnTo>
                  <a:lnTo>
                    <a:pt x="220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6" y="152"/>
                  </a:lnTo>
                  <a:lnTo>
                    <a:pt x="215" y="152"/>
                  </a:lnTo>
                  <a:lnTo>
                    <a:pt x="213" y="152"/>
                  </a:lnTo>
                  <a:lnTo>
                    <a:pt x="212" y="152"/>
                  </a:lnTo>
                  <a:lnTo>
                    <a:pt x="211" y="152"/>
                  </a:lnTo>
                  <a:lnTo>
                    <a:pt x="210" y="152"/>
                  </a:lnTo>
                  <a:lnTo>
                    <a:pt x="209" y="153"/>
                  </a:lnTo>
                  <a:lnTo>
                    <a:pt x="208" y="153"/>
                  </a:lnTo>
                  <a:lnTo>
                    <a:pt x="207" y="153"/>
                  </a:lnTo>
                  <a:lnTo>
                    <a:pt x="206" y="154"/>
                  </a:lnTo>
                  <a:lnTo>
                    <a:pt x="205" y="154"/>
                  </a:lnTo>
                  <a:lnTo>
                    <a:pt x="204" y="154"/>
                  </a:lnTo>
                  <a:lnTo>
                    <a:pt x="203" y="155"/>
                  </a:lnTo>
                  <a:lnTo>
                    <a:pt x="201" y="156"/>
                  </a:lnTo>
                  <a:lnTo>
                    <a:pt x="200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8" y="155"/>
                  </a:lnTo>
                  <a:lnTo>
                    <a:pt x="197" y="155"/>
                  </a:lnTo>
                  <a:lnTo>
                    <a:pt x="196" y="155"/>
                  </a:lnTo>
                  <a:lnTo>
                    <a:pt x="195" y="155"/>
                  </a:lnTo>
                  <a:lnTo>
                    <a:pt x="195" y="154"/>
                  </a:lnTo>
                  <a:lnTo>
                    <a:pt x="195" y="153"/>
                  </a:lnTo>
                  <a:lnTo>
                    <a:pt x="195" y="152"/>
                  </a:lnTo>
                  <a:lnTo>
                    <a:pt x="195" y="151"/>
                  </a:lnTo>
                  <a:lnTo>
                    <a:pt x="194" y="151"/>
                  </a:lnTo>
                  <a:lnTo>
                    <a:pt x="194" y="150"/>
                  </a:lnTo>
                  <a:lnTo>
                    <a:pt x="194" y="149"/>
                  </a:lnTo>
                  <a:lnTo>
                    <a:pt x="193" y="149"/>
                  </a:lnTo>
                  <a:lnTo>
                    <a:pt x="192" y="148"/>
                  </a:lnTo>
                  <a:lnTo>
                    <a:pt x="192" y="147"/>
                  </a:lnTo>
                  <a:lnTo>
                    <a:pt x="191" y="147"/>
                  </a:lnTo>
                  <a:lnTo>
                    <a:pt x="190" y="146"/>
                  </a:lnTo>
                  <a:lnTo>
                    <a:pt x="189" y="146"/>
                  </a:lnTo>
                  <a:lnTo>
                    <a:pt x="188" y="146"/>
                  </a:lnTo>
                  <a:lnTo>
                    <a:pt x="188" y="145"/>
                  </a:lnTo>
                  <a:lnTo>
                    <a:pt x="187" y="145"/>
                  </a:lnTo>
                  <a:lnTo>
                    <a:pt x="187" y="145"/>
                  </a:lnTo>
                  <a:lnTo>
                    <a:pt x="186" y="144"/>
                  </a:lnTo>
                  <a:lnTo>
                    <a:pt x="185" y="143"/>
                  </a:lnTo>
                  <a:lnTo>
                    <a:pt x="184" y="142"/>
                  </a:lnTo>
                  <a:lnTo>
                    <a:pt x="183" y="142"/>
                  </a:lnTo>
                  <a:lnTo>
                    <a:pt x="183" y="141"/>
                  </a:lnTo>
                  <a:lnTo>
                    <a:pt x="182" y="141"/>
                  </a:lnTo>
                  <a:lnTo>
                    <a:pt x="182" y="140"/>
                  </a:lnTo>
                  <a:lnTo>
                    <a:pt x="181" y="140"/>
                  </a:lnTo>
                  <a:lnTo>
                    <a:pt x="181" y="139"/>
                  </a:lnTo>
                  <a:lnTo>
                    <a:pt x="180" y="139"/>
                  </a:lnTo>
                  <a:lnTo>
                    <a:pt x="179" y="138"/>
                  </a:lnTo>
                  <a:lnTo>
                    <a:pt x="176" y="139"/>
                  </a:lnTo>
                  <a:lnTo>
                    <a:pt x="175" y="140"/>
                  </a:lnTo>
                  <a:lnTo>
                    <a:pt x="173" y="141"/>
                  </a:lnTo>
                  <a:lnTo>
                    <a:pt x="171" y="142"/>
                  </a:lnTo>
                  <a:lnTo>
                    <a:pt x="170" y="142"/>
                  </a:lnTo>
                  <a:lnTo>
                    <a:pt x="169" y="143"/>
                  </a:lnTo>
                  <a:lnTo>
                    <a:pt x="165" y="145"/>
                  </a:lnTo>
                  <a:lnTo>
                    <a:pt x="165" y="144"/>
                  </a:lnTo>
                  <a:lnTo>
                    <a:pt x="164" y="144"/>
                  </a:lnTo>
                  <a:lnTo>
                    <a:pt x="164" y="143"/>
                  </a:lnTo>
                  <a:lnTo>
                    <a:pt x="163" y="143"/>
                  </a:lnTo>
                  <a:lnTo>
                    <a:pt x="162" y="143"/>
                  </a:lnTo>
                  <a:lnTo>
                    <a:pt x="162" y="142"/>
                  </a:lnTo>
                  <a:lnTo>
                    <a:pt x="161" y="142"/>
                  </a:lnTo>
                  <a:lnTo>
                    <a:pt x="160" y="142"/>
                  </a:lnTo>
                  <a:lnTo>
                    <a:pt x="159" y="142"/>
                  </a:lnTo>
                  <a:lnTo>
                    <a:pt x="159" y="143"/>
                  </a:lnTo>
                  <a:lnTo>
                    <a:pt x="158" y="143"/>
                  </a:lnTo>
                  <a:lnTo>
                    <a:pt x="157" y="143"/>
                  </a:lnTo>
                  <a:lnTo>
                    <a:pt x="157" y="142"/>
                  </a:lnTo>
                  <a:lnTo>
                    <a:pt x="157" y="141"/>
                  </a:lnTo>
                  <a:lnTo>
                    <a:pt x="157" y="142"/>
                  </a:lnTo>
                  <a:lnTo>
                    <a:pt x="157" y="143"/>
                  </a:lnTo>
                  <a:lnTo>
                    <a:pt x="157" y="144"/>
                  </a:lnTo>
                  <a:lnTo>
                    <a:pt x="157" y="145"/>
                  </a:lnTo>
                  <a:lnTo>
                    <a:pt x="158" y="146"/>
                  </a:lnTo>
                  <a:lnTo>
                    <a:pt x="158" y="147"/>
                  </a:lnTo>
                  <a:lnTo>
                    <a:pt x="159" y="147"/>
                  </a:lnTo>
                  <a:lnTo>
                    <a:pt x="158" y="148"/>
                  </a:lnTo>
                  <a:lnTo>
                    <a:pt x="157" y="148"/>
                  </a:lnTo>
                  <a:lnTo>
                    <a:pt x="155" y="150"/>
                  </a:lnTo>
                  <a:lnTo>
                    <a:pt x="154" y="150"/>
                  </a:lnTo>
                  <a:lnTo>
                    <a:pt x="154" y="151"/>
                  </a:lnTo>
                  <a:lnTo>
                    <a:pt x="153" y="151"/>
                  </a:lnTo>
                  <a:lnTo>
                    <a:pt x="152" y="152"/>
                  </a:lnTo>
                  <a:lnTo>
                    <a:pt x="147" y="155"/>
                  </a:lnTo>
                  <a:lnTo>
                    <a:pt x="147" y="156"/>
                  </a:lnTo>
                  <a:lnTo>
                    <a:pt x="146" y="156"/>
                  </a:lnTo>
                  <a:lnTo>
                    <a:pt x="144" y="157"/>
                  </a:lnTo>
                  <a:lnTo>
                    <a:pt x="142" y="159"/>
                  </a:lnTo>
                  <a:lnTo>
                    <a:pt x="141" y="159"/>
                  </a:lnTo>
                  <a:lnTo>
                    <a:pt x="140" y="160"/>
                  </a:lnTo>
                  <a:lnTo>
                    <a:pt x="139" y="161"/>
                  </a:lnTo>
                  <a:lnTo>
                    <a:pt x="138" y="162"/>
                  </a:lnTo>
                  <a:lnTo>
                    <a:pt x="136" y="163"/>
                  </a:lnTo>
                  <a:lnTo>
                    <a:pt x="134" y="165"/>
                  </a:lnTo>
                  <a:lnTo>
                    <a:pt x="133" y="165"/>
                  </a:lnTo>
                  <a:lnTo>
                    <a:pt x="132" y="166"/>
                  </a:lnTo>
                  <a:lnTo>
                    <a:pt x="131" y="166"/>
                  </a:lnTo>
                  <a:lnTo>
                    <a:pt x="130" y="167"/>
                  </a:lnTo>
                  <a:lnTo>
                    <a:pt x="128" y="168"/>
                  </a:lnTo>
                  <a:lnTo>
                    <a:pt x="127" y="169"/>
                  </a:lnTo>
                  <a:lnTo>
                    <a:pt x="126" y="169"/>
                  </a:lnTo>
                  <a:lnTo>
                    <a:pt x="126" y="170"/>
                  </a:lnTo>
                  <a:lnTo>
                    <a:pt x="125" y="170"/>
                  </a:lnTo>
                  <a:lnTo>
                    <a:pt x="124" y="171"/>
                  </a:lnTo>
                  <a:lnTo>
                    <a:pt x="123" y="171"/>
                  </a:lnTo>
                  <a:lnTo>
                    <a:pt x="123" y="172"/>
                  </a:lnTo>
                  <a:lnTo>
                    <a:pt x="122" y="172"/>
                  </a:lnTo>
                  <a:lnTo>
                    <a:pt x="122" y="173"/>
                  </a:lnTo>
                  <a:lnTo>
                    <a:pt x="121" y="173"/>
                  </a:lnTo>
                  <a:lnTo>
                    <a:pt x="120" y="173"/>
                  </a:lnTo>
                  <a:lnTo>
                    <a:pt x="119" y="174"/>
                  </a:lnTo>
                  <a:lnTo>
                    <a:pt x="118" y="175"/>
                  </a:lnTo>
                  <a:lnTo>
                    <a:pt x="117" y="175"/>
                  </a:lnTo>
                  <a:lnTo>
                    <a:pt x="117" y="176"/>
                  </a:lnTo>
                  <a:lnTo>
                    <a:pt x="115" y="177"/>
                  </a:lnTo>
                  <a:lnTo>
                    <a:pt x="114" y="178"/>
                  </a:lnTo>
                  <a:lnTo>
                    <a:pt x="113" y="178"/>
                  </a:lnTo>
                  <a:lnTo>
                    <a:pt x="112" y="178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07" y="181"/>
                  </a:lnTo>
                  <a:lnTo>
                    <a:pt x="106" y="182"/>
                  </a:lnTo>
                  <a:lnTo>
                    <a:pt x="105" y="182"/>
                  </a:lnTo>
                  <a:lnTo>
                    <a:pt x="105" y="183"/>
                  </a:lnTo>
                  <a:lnTo>
                    <a:pt x="101" y="185"/>
                  </a:lnTo>
                  <a:lnTo>
                    <a:pt x="100" y="186"/>
                  </a:lnTo>
                  <a:lnTo>
                    <a:pt x="99" y="187"/>
                  </a:lnTo>
                  <a:lnTo>
                    <a:pt x="96" y="188"/>
                  </a:lnTo>
                  <a:lnTo>
                    <a:pt x="96" y="189"/>
                  </a:lnTo>
                  <a:lnTo>
                    <a:pt x="95" y="189"/>
                  </a:lnTo>
                  <a:lnTo>
                    <a:pt x="95" y="188"/>
                  </a:lnTo>
                  <a:lnTo>
                    <a:pt x="94" y="188"/>
                  </a:lnTo>
                  <a:lnTo>
                    <a:pt x="93" y="188"/>
                  </a:lnTo>
                  <a:lnTo>
                    <a:pt x="92" y="188"/>
                  </a:lnTo>
                  <a:lnTo>
                    <a:pt x="91" y="188"/>
                  </a:lnTo>
                  <a:lnTo>
                    <a:pt x="91" y="187"/>
                  </a:lnTo>
                  <a:lnTo>
                    <a:pt x="91" y="188"/>
                  </a:lnTo>
                  <a:lnTo>
                    <a:pt x="91" y="188"/>
                  </a:lnTo>
                  <a:lnTo>
                    <a:pt x="91" y="187"/>
                  </a:lnTo>
                  <a:lnTo>
                    <a:pt x="90" y="186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8" y="184"/>
                  </a:lnTo>
                  <a:lnTo>
                    <a:pt x="87" y="184"/>
                  </a:lnTo>
                  <a:lnTo>
                    <a:pt x="87" y="183"/>
                  </a:lnTo>
                  <a:lnTo>
                    <a:pt x="86" y="183"/>
                  </a:lnTo>
                  <a:lnTo>
                    <a:pt x="86" y="184"/>
                  </a:lnTo>
                  <a:lnTo>
                    <a:pt x="85" y="183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2" y="184"/>
                  </a:lnTo>
                  <a:lnTo>
                    <a:pt x="81" y="184"/>
                  </a:lnTo>
                  <a:lnTo>
                    <a:pt x="81" y="185"/>
                  </a:lnTo>
                  <a:lnTo>
                    <a:pt x="80" y="185"/>
                  </a:lnTo>
                  <a:lnTo>
                    <a:pt x="80" y="186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5" y="186"/>
                  </a:lnTo>
                  <a:lnTo>
                    <a:pt x="74" y="186"/>
                  </a:lnTo>
                  <a:lnTo>
                    <a:pt x="74" y="187"/>
                  </a:lnTo>
                  <a:lnTo>
                    <a:pt x="73" y="188"/>
                  </a:lnTo>
                  <a:lnTo>
                    <a:pt x="72" y="189"/>
                  </a:lnTo>
                  <a:lnTo>
                    <a:pt x="71" y="189"/>
                  </a:lnTo>
                  <a:lnTo>
                    <a:pt x="71" y="190"/>
                  </a:lnTo>
                  <a:lnTo>
                    <a:pt x="70" y="190"/>
                  </a:lnTo>
                  <a:lnTo>
                    <a:pt x="69" y="190"/>
                  </a:lnTo>
                  <a:lnTo>
                    <a:pt x="68" y="190"/>
                  </a:lnTo>
                  <a:lnTo>
                    <a:pt x="67" y="190"/>
                  </a:lnTo>
                  <a:lnTo>
                    <a:pt x="67" y="191"/>
                  </a:lnTo>
                  <a:lnTo>
                    <a:pt x="66" y="191"/>
                  </a:lnTo>
                  <a:lnTo>
                    <a:pt x="65" y="191"/>
                  </a:lnTo>
                  <a:lnTo>
                    <a:pt x="65" y="192"/>
                  </a:lnTo>
                  <a:lnTo>
                    <a:pt x="64" y="192"/>
                  </a:lnTo>
                  <a:lnTo>
                    <a:pt x="63" y="192"/>
                  </a:lnTo>
                  <a:lnTo>
                    <a:pt x="62" y="192"/>
                  </a:lnTo>
                  <a:lnTo>
                    <a:pt x="62" y="193"/>
                  </a:lnTo>
                  <a:lnTo>
                    <a:pt x="61" y="193"/>
                  </a:lnTo>
                  <a:lnTo>
                    <a:pt x="60" y="193"/>
                  </a:lnTo>
                  <a:lnTo>
                    <a:pt x="60" y="192"/>
                  </a:lnTo>
                  <a:lnTo>
                    <a:pt x="59" y="192"/>
                  </a:lnTo>
                  <a:lnTo>
                    <a:pt x="59" y="193"/>
                  </a:lnTo>
                  <a:lnTo>
                    <a:pt x="58" y="193"/>
                  </a:lnTo>
                  <a:lnTo>
                    <a:pt x="58" y="192"/>
                  </a:lnTo>
                  <a:lnTo>
                    <a:pt x="57" y="192"/>
                  </a:lnTo>
                  <a:lnTo>
                    <a:pt x="56" y="192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5" y="192"/>
                  </a:lnTo>
                  <a:lnTo>
                    <a:pt x="55" y="191"/>
                  </a:lnTo>
                  <a:lnTo>
                    <a:pt x="54" y="190"/>
                  </a:lnTo>
                  <a:lnTo>
                    <a:pt x="54" y="189"/>
                  </a:lnTo>
                  <a:lnTo>
                    <a:pt x="53" y="189"/>
                  </a:lnTo>
                  <a:lnTo>
                    <a:pt x="53" y="190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2"/>
                  </a:lnTo>
                  <a:lnTo>
                    <a:pt x="53" y="192"/>
                  </a:lnTo>
                  <a:lnTo>
                    <a:pt x="53" y="191"/>
                  </a:lnTo>
                  <a:lnTo>
                    <a:pt x="53" y="192"/>
                  </a:lnTo>
                  <a:lnTo>
                    <a:pt x="53" y="193"/>
                  </a:lnTo>
                  <a:lnTo>
                    <a:pt x="52" y="193"/>
                  </a:lnTo>
                  <a:lnTo>
                    <a:pt x="52" y="194"/>
                  </a:lnTo>
                  <a:lnTo>
                    <a:pt x="51" y="194"/>
                  </a:lnTo>
                  <a:lnTo>
                    <a:pt x="50" y="194"/>
                  </a:lnTo>
                  <a:lnTo>
                    <a:pt x="49" y="194"/>
                  </a:lnTo>
                  <a:lnTo>
                    <a:pt x="49" y="193"/>
                  </a:lnTo>
                  <a:lnTo>
                    <a:pt x="49" y="194"/>
                  </a:lnTo>
                  <a:lnTo>
                    <a:pt x="48" y="194"/>
                  </a:lnTo>
                  <a:lnTo>
                    <a:pt x="46" y="194"/>
                  </a:lnTo>
                  <a:lnTo>
                    <a:pt x="46" y="195"/>
                  </a:lnTo>
                  <a:lnTo>
                    <a:pt x="45" y="195"/>
                  </a:lnTo>
                  <a:lnTo>
                    <a:pt x="46" y="195"/>
                  </a:lnTo>
                  <a:lnTo>
                    <a:pt x="46" y="194"/>
                  </a:lnTo>
                  <a:lnTo>
                    <a:pt x="45" y="194"/>
                  </a:lnTo>
                  <a:lnTo>
                    <a:pt x="45" y="193"/>
                  </a:lnTo>
                  <a:lnTo>
                    <a:pt x="45" y="192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5" y="189"/>
                  </a:lnTo>
                  <a:lnTo>
                    <a:pt x="44" y="188"/>
                  </a:lnTo>
                  <a:lnTo>
                    <a:pt x="44" y="189"/>
                  </a:lnTo>
                  <a:lnTo>
                    <a:pt x="44" y="188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1" y="186"/>
                  </a:lnTo>
                  <a:lnTo>
                    <a:pt x="40" y="186"/>
                  </a:lnTo>
                  <a:lnTo>
                    <a:pt x="40" y="187"/>
                  </a:lnTo>
                  <a:lnTo>
                    <a:pt x="40" y="186"/>
                  </a:lnTo>
                  <a:lnTo>
                    <a:pt x="39" y="186"/>
                  </a:lnTo>
                  <a:lnTo>
                    <a:pt x="39" y="185"/>
                  </a:lnTo>
                  <a:lnTo>
                    <a:pt x="39" y="184"/>
                  </a:lnTo>
                  <a:lnTo>
                    <a:pt x="38" y="184"/>
                  </a:lnTo>
                  <a:lnTo>
                    <a:pt x="37" y="184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6" y="182"/>
                  </a:lnTo>
                  <a:lnTo>
                    <a:pt x="35" y="182"/>
                  </a:lnTo>
                  <a:lnTo>
                    <a:pt x="35" y="181"/>
                  </a:lnTo>
                  <a:lnTo>
                    <a:pt x="34" y="181"/>
                  </a:lnTo>
                  <a:lnTo>
                    <a:pt x="34" y="180"/>
                  </a:lnTo>
                  <a:lnTo>
                    <a:pt x="33" y="180"/>
                  </a:lnTo>
                  <a:lnTo>
                    <a:pt x="32" y="179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1" y="178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29" y="177"/>
                  </a:lnTo>
                  <a:lnTo>
                    <a:pt x="29" y="176"/>
                  </a:lnTo>
                  <a:lnTo>
                    <a:pt x="28" y="175"/>
                  </a:lnTo>
                  <a:lnTo>
                    <a:pt x="28" y="174"/>
                  </a:lnTo>
                  <a:lnTo>
                    <a:pt x="27" y="174"/>
                  </a:lnTo>
                  <a:lnTo>
                    <a:pt x="27" y="173"/>
                  </a:lnTo>
                  <a:lnTo>
                    <a:pt x="28" y="173"/>
                  </a:lnTo>
                  <a:lnTo>
                    <a:pt x="28" y="172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7" y="170"/>
                  </a:lnTo>
                  <a:lnTo>
                    <a:pt x="26" y="170"/>
                  </a:lnTo>
                  <a:lnTo>
                    <a:pt x="26" y="169"/>
                  </a:lnTo>
                  <a:lnTo>
                    <a:pt x="25" y="169"/>
                  </a:lnTo>
                  <a:lnTo>
                    <a:pt x="25" y="168"/>
                  </a:lnTo>
                  <a:lnTo>
                    <a:pt x="24" y="168"/>
                  </a:lnTo>
                  <a:lnTo>
                    <a:pt x="24" y="167"/>
                  </a:lnTo>
                  <a:lnTo>
                    <a:pt x="24" y="166"/>
                  </a:lnTo>
                  <a:lnTo>
                    <a:pt x="24" y="165"/>
                  </a:lnTo>
                  <a:lnTo>
                    <a:pt x="24" y="164"/>
                  </a:lnTo>
                  <a:lnTo>
                    <a:pt x="23" y="164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22" y="162"/>
                  </a:lnTo>
                  <a:lnTo>
                    <a:pt x="21" y="162"/>
                  </a:lnTo>
                  <a:lnTo>
                    <a:pt x="21" y="161"/>
                  </a:lnTo>
                  <a:lnTo>
                    <a:pt x="20" y="161"/>
                  </a:lnTo>
                  <a:lnTo>
                    <a:pt x="20" y="160"/>
                  </a:lnTo>
                  <a:lnTo>
                    <a:pt x="19" y="160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7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5" y="156"/>
                  </a:lnTo>
                  <a:lnTo>
                    <a:pt x="15" y="155"/>
                  </a:lnTo>
                  <a:lnTo>
                    <a:pt x="15" y="154"/>
                  </a:lnTo>
                  <a:lnTo>
                    <a:pt x="14" y="154"/>
                  </a:lnTo>
                  <a:lnTo>
                    <a:pt x="15" y="154"/>
                  </a:lnTo>
                  <a:lnTo>
                    <a:pt x="15" y="153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4" y="151"/>
                  </a:lnTo>
                  <a:lnTo>
                    <a:pt x="14" y="150"/>
                  </a:lnTo>
                  <a:lnTo>
                    <a:pt x="13" y="150"/>
                  </a:lnTo>
                  <a:lnTo>
                    <a:pt x="13" y="149"/>
                  </a:lnTo>
                  <a:lnTo>
                    <a:pt x="12" y="149"/>
                  </a:lnTo>
                  <a:lnTo>
                    <a:pt x="11" y="149"/>
                  </a:lnTo>
                  <a:lnTo>
                    <a:pt x="11" y="148"/>
                  </a:lnTo>
                  <a:lnTo>
                    <a:pt x="10" y="148"/>
                  </a:lnTo>
                  <a:lnTo>
                    <a:pt x="10" y="147"/>
                  </a:lnTo>
                  <a:lnTo>
                    <a:pt x="9" y="147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7" y="146"/>
                  </a:lnTo>
                  <a:lnTo>
                    <a:pt x="7" y="145"/>
                  </a:lnTo>
                  <a:lnTo>
                    <a:pt x="6" y="145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3" y="142"/>
                  </a:lnTo>
                  <a:lnTo>
                    <a:pt x="3" y="141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1" y="140"/>
                  </a:lnTo>
                  <a:lnTo>
                    <a:pt x="1" y="139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1" y="135"/>
                  </a:lnTo>
                  <a:lnTo>
                    <a:pt x="1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6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6" y="122"/>
                  </a:lnTo>
                  <a:lnTo>
                    <a:pt x="6" y="121"/>
                  </a:lnTo>
                  <a:lnTo>
                    <a:pt x="7" y="120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9" y="112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10" y="109"/>
                  </a:lnTo>
                  <a:lnTo>
                    <a:pt x="11" y="109"/>
                  </a:lnTo>
                  <a:lnTo>
                    <a:pt x="11" y="108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2" y="105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4" y="100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6" y="95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7" y="92"/>
                  </a:lnTo>
                  <a:lnTo>
                    <a:pt x="17" y="91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8" y="88"/>
                  </a:lnTo>
                  <a:lnTo>
                    <a:pt x="18" y="87"/>
                  </a:lnTo>
                  <a:lnTo>
                    <a:pt x="19" y="85"/>
                  </a:lnTo>
                  <a:lnTo>
                    <a:pt x="19" y="84"/>
                  </a:lnTo>
                  <a:lnTo>
                    <a:pt x="19" y="83"/>
                  </a:lnTo>
                  <a:lnTo>
                    <a:pt x="20" y="83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1" y="80"/>
                  </a:lnTo>
                  <a:lnTo>
                    <a:pt x="21" y="79"/>
                  </a:lnTo>
                  <a:lnTo>
                    <a:pt x="22" y="78"/>
                  </a:lnTo>
                  <a:lnTo>
                    <a:pt x="22" y="77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5" y="73"/>
                  </a:lnTo>
                  <a:lnTo>
                    <a:pt x="26" y="72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4" y="64"/>
                  </a:lnTo>
                  <a:lnTo>
                    <a:pt x="36" y="62"/>
                  </a:lnTo>
                  <a:lnTo>
                    <a:pt x="37" y="61"/>
                  </a:lnTo>
                  <a:lnTo>
                    <a:pt x="39" y="60"/>
                  </a:lnTo>
                  <a:lnTo>
                    <a:pt x="40" y="59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2" y="57"/>
                  </a:lnTo>
                  <a:lnTo>
                    <a:pt x="43" y="55"/>
                  </a:lnTo>
                  <a:lnTo>
                    <a:pt x="46" y="51"/>
                  </a:lnTo>
                  <a:lnTo>
                    <a:pt x="48" y="49"/>
                  </a:lnTo>
                  <a:lnTo>
                    <a:pt x="49" y="50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51" y="53"/>
                  </a:lnTo>
                  <a:lnTo>
                    <a:pt x="51" y="54"/>
                  </a:lnTo>
                  <a:lnTo>
                    <a:pt x="52" y="55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3" y="58"/>
                  </a:lnTo>
                  <a:lnTo>
                    <a:pt x="53" y="59"/>
                  </a:lnTo>
                  <a:lnTo>
                    <a:pt x="53" y="60"/>
                  </a:lnTo>
                  <a:lnTo>
                    <a:pt x="54" y="60"/>
                  </a:lnTo>
                  <a:lnTo>
                    <a:pt x="54" y="61"/>
                  </a:lnTo>
                  <a:lnTo>
                    <a:pt x="55" y="62"/>
                  </a:lnTo>
                  <a:lnTo>
                    <a:pt x="55" y="63"/>
                  </a:lnTo>
                  <a:lnTo>
                    <a:pt x="56" y="63"/>
                  </a:lnTo>
                  <a:lnTo>
                    <a:pt x="56" y="64"/>
                  </a:lnTo>
                  <a:lnTo>
                    <a:pt x="57" y="65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61" y="66"/>
                  </a:lnTo>
                  <a:lnTo>
                    <a:pt x="61" y="67"/>
                  </a:lnTo>
                  <a:lnTo>
                    <a:pt x="62" y="67"/>
                  </a:lnTo>
                  <a:lnTo>
                    <a:pt x="62" y="68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3" y="69"/>
                  </a:lnTo>
                  <a:lnTo>
                    <a:pt x="64" y="69"/>
                  </a:lnTo>
                  <a:lnTo>
                    <a:pt x="65" y="69"/>
                  </a:lnTo>
                  <a:lnTo>
                    <a:pt x="65" y="68"/>
                  </a:lnTo>
                  <a:lnTo>
                    <a:pt x="65" y="67"/>
                  </a:lnTo>
                  <a:lnTo>
                    <a:pt x="66" y="67"/>
                  </a:lnTo>
                  <a:lnTo>
                    <a:pt x="66" y="68"/>
                  </a:lnTo>
                  <a:lnTo>
                    <a:pt x="67" y="68"/>
                  </a:lnTo>
                  <a:lnTo>
                    <a:pt x="68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2" y="65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5"/>
                  </a:lnTo>
                  <a:lnTo>
                    <a:pt x="74" y="65"/>
                  </a:lnTo>
                  <a:lnTo>
                    <a:pt x="75" y="65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7" y="66"/>
                  </a:lnTo>
                  <a:lnTo>
                    <a:pt x="78" y="66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82" y="68"/>
                  </a:lnTo>
                  <a:lnTo>
                    <a:pt x="83" y="68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1" y="71"/>
                  </a:lnTo>
                  <a:lnTo>
                    <a:pt x="80" y="71"/>
                  </a:lnTo>
                  <a:lnTo>
                    <a:pt x="80" y="72"/>
                  </a:lnTo>
                  <a:lnTo>
                    <a:pt x="79" y="74"/>
                  </a:lnTo>
                  <a:lnTo>
                    <a:pt x="79" y="75"/>
                  </a:lnTo>
                  <a:lnTo>
                    <a:pt x="79" y="76"/>
                  </a:lnTo>
                  <a:lnTo>
                    <a:pt x="79" y="77"/>
                  </a:lnTo>
                  <a:lnTo>
                    <a:pt x="79" y="78"/>
                  </a:lnTo>
                  <a:lnTo>
                    <a:pt x="80" y="78"/>
                  </a:lnTo>
                  <a:lnTo>
                    <a:pt x="80" y="79"/>
                  </a:lnTo>
                  <a:lnTo>
                    <a:pt x="81" y="79"/>
                  </a:lnTo>
                  <a:lnTo>
                    <a:pt x="82" y="79"/>
                  </a:lnTo>
                  <a:lnTo>
                    <a:pt x="82" y="80"/>
                  </a:lnTo>
                  <a:lnTo>
                    <a:pt x="83" y="80"/>
                  </a:lnTo>
                  <a:lnTo>
                    <a:pt x="84" y="81"/>
                  </a:lnTo>
                  <a:lnTo>
                    <a:pt x="85" y="81"/>
                  </a:lnTo>
                  <a:lnTo>
                    <a:pt x="86" y="81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8" y="81"/>
                  </a:lnTo>
                  <a:lnTo>
                    <a:pt x="88" y="82"/>
                  </a:lnTo>
                  <a:lnTo>
                    <a:pt x="89" y="83"/>
                  </a:lnTo>
                  <a:lnTo>
                    <a:pt x="89" y="84"/>
                  </a:lnTo>
                  <a:lnTo>
                    <a:pt x="90" y="85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91" y="87"/>
                  </a:lnTo>
                  <a:lnTo>
                    <a:pt x="92" y="87"/>
                  </a:lnTo>
                  <a:lnTo>
                    <a:pt x="92" y="88"/>
                  </a:lnTo>
                  <a:lnTo>
                    <a:pt x="93" y="88"/>
                  </a:lnTo>
                  <a:lnTo>
                    <a:pt x="92" y="89"/>
                  </a:lnTo>
                  <a:lnTo>
                    <a:pt x="92" y="90"/>
                  </a:lnTo>
                  <a:lnTo>
                    <a:pt x="92" y="91"/>
                  </a:lnTo>
                  <a:lnTo>
                    <a:pt x="91" y="92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4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0" y="96"/>
                  </a:lnTo>
                  <a:lnTo>
                    <a:pt x="90" y="97"/>
                  </a:lnTo>
                  <a:lnTo>
                    <a:pt x="89" y="97"/>
                  </a:lnTo>
                  <a:lnTo>
                    <a:pt x="89" y="98"/>
                  </a:lnTo>
                  <a:lnTo>
                    <a:pt x="88" y="98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6" y="100"/>
                  </a:lnTo>
                  <a:lnTo>
                    <a:pt x="86" y="101"/>
                  </a:lnTo>
                  <a:lnTo>
                    <a:pt x="86" y="102"/>
                  </a:lnTo>
                  <a:lnTo>
                    <a:pt x="86" y="103"/>
                  </a:lnTo>
                  <a:lnTo>
                    <a:pt x="86" y="104"/>
                  </a:lnTo>
                  <a:lnTo>
                    <a:pt x="87" y="104"/>
                  </a:lnTo>
                  <a:lnTo>
                    <a:pt x="87" y="105"/>
                  </a:lnTo>
                  <a:lnTo>
                    <a:pt x="88" y="106"/>
                  </a:lnTo>
                  <a:lnTo>
                    <a:pt x="88" y="107"/>
                  </a:lnTo>
                  <a:lnTo>
                    <a:pt x="89" y="107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91" y="103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3" y="102"/>
                  </a:lnTo>
                  <a:lnTo>
                    <a:pt x="94" y="102"/>
                  </a:lnTo>
                  <a:lnTo>
                    <a:pt x="94" y="101"/>
                  </a:lnTo>
                  <a:lnTo>
                    <a:pt x="95" y="101"/>
                  </a:lnTo>
                  <a:lnTo>
                    <a:pt x="98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0" y="98"/>
                  </a:lnTo>
                  <a:lnTo>
                    <a:pt x="101" y="98"/>
                  </a:lnTo>
                  <a:lnTo>
                    <a:pt x="102" y="98"/>
                  </a:lnTo>
                  <a:lnTo>
                    <a:pt x="103" y="97"/>
                  </a:lnTo>
                  <a:lnTo>
                    <a:pt x="104" y="96"/>
                  </a:lnTo>
                  <a:lnTo>
                    <a:pt x="105" y="96"/>
                  </a:lnTo>
                  <a:lnTo>
                    <a:pt x="105" y="95"/>
                  </a:lnTo>
                  <a:lnTo>
                    <a:pt x="106" y="95"/>
                  </a:lnTo>
                  <a:lnTo>
                    <a:pt x="107" y="95"/>
                  </a:lnTo>
                  <a:lnTo>
                    <a:pt x="107" y="94"/>
                  </a:lnTo>
                  <a:lnTo>
                    <a:pt x="108" y="94"/>
                  </a:lnTo>
                  <a:lnTo>
                    <a:pt x="109" y="94"/>
                  </a:lnTo>
                  <a:lnTo>
                    <a:pt x="110" y="94"/>
                  </a:lnTo>
                  <a:lnTo>
                    <a:pt x="110" y="93"/>
                  </a:lnTo>
                  <a:lnTo>
                    <a:pt x="111" y="93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3" y="92"/>
                  </a:lnTo>
                  <a:lnTo>
                    <a:pt x="114" y="91"/>
                  </a:lnTo>
                  <a:lnTo>
                    <a:pt x="115" y="91"/>
                  </a:lnTo>
                  <a:lnTo>
                    <a:pt x="116" y="90"/>
                  </a:lnTo>
                  <a:lnTo>
                    <a:pt x="117" y="89"/>
                  </a:lnTo>
                  <a:lnTo>
                    <a:pt x="118" y="89"/>
                  </a:lnTo>
                  <a:lnTo>
                    <a:pt x="118" y="88"/>
                  </a:lnTo>
                  <a:lnTo>
                    <a:pt x="118" y="87"/>
                  </a:lnTo>
                  <a:lnTo>
                    <a:pt x="119" y="87"/>
                  </a:lnTo>
                  <a:lnTo>
                    <a:pt x="119" y="86"/>
                  </a:lnTo>
                  <a:lnTo>
                    <a:pt x="120" y="85"/>
                  </a:lnTo>
                  <a:lnTo>
                    <a:pt x="121" y="84"/>
                  </a:lnTo>
                  <a:lnTo>
                    <a:pt x="122" y="84"/>
                  </a:lnTo>
                  <a:lnTo>
                    <a:pt x="122" y="83"/>
                  </a:lnTo>
                  <a:lnTo>
                    <a:pt x="122" y="82"/>
                  </a:lnTo>
                  <a:lnTo>
                    <a:pt x="123" y="82"/>
                  </a:lnTo>
                  <a:lnTo>
                    <a:pt x="124" y="82"/>
                  </a:lnTo>
                  <a:lnTo>
                    <a:pt x="125" y="82"/>
                  </a:lnTo>
                  <a:lnTo>
                    <a:pt x="126" y="8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28" y="81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29" y="81"/>
                  </a:lnTo>
                  <a:lnTo>
                    <a:pt x="130" y="81"/>
                  </a:lnTo>
                  <a:lnTo>
                    <a:pt x="131" y="81"/>
                  </a:lnTo>
                  <a:lnTo>
                    <a:pt x="132" y="81"/>
                  </a:lnTo>
                  <a:lnTo>
                    <a:pt x="133" y="81"/>
                  </a:lnTo>
                  <a:lnTo>
                    <a:pt x="134" y="81"/>
                  </a:lnTo>
                  <a:lnTo>
                    <a:pt x="135" y="81"/>
                  </a:lnTo>
                  <a:lnTo>
                    <a:pt x="136" y="81"/>
                  </a:lnTo>
                  <a:lnTo>
                    <a:pt x="136" y="82"/>
                  </a:lnTo>
                  <a:lnTo>
                    <a:pt x="137" y="82"/>
                  </a:lnTo>
                  <a:lnTo>
                    <a:pt x="138" y="82"/>
                  </a:lnTo>
                  <a:lnTo>
                    <a:pt x="139" y="82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0" y="83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2" y="82"/>
                  </a:lnTo>
                  <a:lnTo>
                    <a:pt x="143" y="83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6" y="84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8" y="85"/>
                  </a:lnTo>
                  <a:lnTo>
                    <a:pt x="148" y="86"/>
                  </a:lnTo>
                  <a:lnTo>
                    <a:pt x="149" y="86"/>
                  </a:lnTo>
                  <a:lnTo>
                    <a:pt x="149" y="87"/>
                  </a:lnTo>
                  <a:lnTo>
                    <a:pt x="150" y="88"/>
                  </a:lnTo>
                  <a:lnTo>
                    <a:pt x="151" y="88"/>
                  </a:lnTo>
                  <a:lnTo>
                    <a:pt x="151" y="89"/>
                  </a:lnTo>
                  <a:lnTo>
                    <a:pt x="152" y="89"/>
                  </a:lnTo>
                  <a:lnTo>
                    <a:pt x="152" y="90"/>
                  </a:lnTo>
                  <a:lnTo>
                    <a:pt x="153" y="90"/>
                  </a:lnTo>
                  <a:lnTo>
                    <a:pt x="153" y="91"/>
                  </a:lnTo>
                  <a:lnTo>
                    <a:pt x="154" y="91"/>
                  </a:lnTo>
                  <a:lnTo>
                    <a:pt x="154" y="92"/>
                  </a:lnTo>
                  <a:lnTo>
                    <a:pt x="155" y="92"/>
                  </a:lnTo>
                  <a:lnTo>
                    <a:pt x="155" y="93"/>
                  </a:lnTo>
                  <a:lnTo>
                    <a:pt x="156" y="93"/>
                  </a:lnTo>
                  <a:lnTo>
                    <a:pt x="157" y="93"/>
                  </a:lnTo>
                  <a:lnTo>
                    <a:pt x="158" y="93"/>
                  </a:lnTo>
                  <a:lnTo>
                    <a:pt x="159" y="93"/>
                  </a:lnTo>
                  <a:lnTo>
                    <a:pt x="160" y="93"/>
                  </a:lnTo>
                  <a:lnTo>
                    <a:pt x="160" y="94"/>
                  </a:lnTo>
                  <a:lnTo>
                    <a:pt x="161" y="94"/>
                  </a:lnTo>
                  <a:lnTo>
                    <a:pt x="162" y="94"/>
                  </a:lnTo>
                  <a:lnTo>
                    <a:pt x="163" y="95"/>
                  </a:lnTo>
                  <a:lnTo>
                    <a:pt x="164" y="95"/>
                  </a:lnTo>
                  <a:lnTo>
                    <a:pt x="165" y="95"/>
                  </a:lnTo>
                  <a:lnTo>
                    <a:pt x="166" y="94"/>
                  </a:lnTo>
                  <a:lnTo>
                    <a:pt x="167" y="94"/>
                  </a:lnTo>
                  <a:lnTo>
                    <a:pt x="168" y="94"/>
                  </a:lnTo>
                  <a:lnTo>
                    <a:pt x="168" y="95"/>
                  </a:lnTo>
                  <a:lnTo>
                    <a:pt x="169" y="96"/>
                  </a:lnTo>
                  <a:lnTo>
                    <a:pt x="170" y="96"/>
                  </a:lnTo>
                  <a:lnTo>
                    <a:pt x="171" y="96"/>
                  </a:lnTo>
                  <a:lnTo>
                    <a:pt x="172" y="97"/>
                  </a:lnTo>
                  <a:lnTo>
                    <a:pt x="173" y="97"/>
                  </a:lnTo>
                  <a:lnTo>
                    <a:pt x="173" y="98"/>
                  </a:lnTo>
                  <a:lnTo>
                    <a:pt x="174" y="98"/>
                  </a:lnTo>
                  <a:lnTo>
                    <a:pt x="174" y="99"/>
                  </a:lnTo>
                  <a:lnTo>
                    <a:pt x="175" y="98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5" y="96"/>
                  </a:lnTo>
                  <a:lnTo>
                    <a:pt x="174" y="97"/>
                  </a:lnTo>
                  <a:lnTo>
                    <a:pt x="174" y="96"/>
                  </a:lnTo>
                  <a:lnTo>
                    <a:pt x="174" y="95"/>
                  </a:lnTo>
                  <a:lnTo>
                    <a:pt x="173" y="95"/>
                  </a:lnTo>
                  <a:lnTo>
                    <a:pt x="173" y="94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3" y="93"/>
                  </a:lnTo>
                  <a:lnTo>
                    <a:pt x="173" y="92"/>
                  </a:lnTo>
                  <a:lnTo>
                    <a:pt x="174" y="92"/>
                  </a:lnTo>
                  <a:lnTo>
                    <a:pt x="175" y="92"/>
                  </a:lnTo>
                  <a:lnTo>
                    <a:pt x="175" y="91"/>
                  </a:lnTo>
                  <a:lnTo>
                    <a:pt x="174" y="91"/>
                  </a:lnTo>
                  <a:lnTo>
                    <a:pt x="174" y="90"/>
                  </a:lnTo>
                  <a:lnTo>
                    <a:pt x="174" y="89"/>
                  </a:lnTo>
                  <a:lnTo>
                    <a:pt x="174" y="88"/>
                  </a:lnTo>
                  <a:lnTo>
                    <a:pt x="173" y="88"/>
                  </a:lnTo>
                  <a:lnTo>
                    <a:pt x="172" y="88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0" y="86"/>
                  </a:lnTo>
                  <a:lnTo>
                    <a:pt x="170" y="85"/>
                  </a:lnTo>
                  <a:lnTo>
                    <a:pt x="169" y="85"/>
                  </a:lnTo>
                  <a:lnTo>
                    <a:pt x="169" y="84"/>
                  </a:lnTo>
                  <a:lnTo>
                    <a:pt x="169" y="83"/>
                  </a:lnTo>
                  <a:lnTo>
                    <a:pt x="169" y="82"/>
                  </a:lnTo>
                  <a:lnTo>
                    <a:pt x="169" y="81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69" y="81"/>
                  </a:lnTo>
                  <a:lnTo>
                    <a:pt x="169" y="81"/>
                  </a:lnTo>
                  <a:lnTo>
                    <a:pt x="168" y="81"/>
                  </a:lnTo>
                  <a:lnTo>
                    <a:pt x="167" y="81"/>
                  </a:lnTo>
                  <a:lnTo>
                    <a:pt x="167" y="81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7" y="78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5"/>
                  </a:lnTo>
                  <a:lnTo>
                    <a:pt x="166" y="75"/>
                  </a:lnTo>
                  <a:lnTo>
                    <a:pt x="165" y="75"/>
                  </a:lnTo>
                  <a:lnTo>
                    <a:pt x="165" y="74"/>
                  </a:lnTo>
                  <a:lnTo>
                    <a:pt x="166" y="74"/>
                  </a:lnTo>
                  <a:lnTo>
                    <a:pt x="166" y="73"/>
                  </a:lnTo>
                  <a:lnTo>
                    <a:pt x="166" y="72"/>
                  </a:lnTo>
                  <a:lnTo>
                    <a:pt x="166" y="71"/>
                  </a:lnTo>
                  <a:lnTo>
                    <a:pt x="166" y="72"/>
                  </a:lnTo>
                  <a:lnTo>
                    <a:pt x="167" y="72"/>
                  </a:lnTo>
                  <a:lnTo>
                    <a:pt x="167" y="71"/>
                  </a:lnTo>
                  <a:lnTo>
                    <a:pt x="168" y="70"/>
                  </a:lnTo>
                  <a:lnTo>
                    <a:pt x="167" y="70"/>
                  </a:lnTo>
                  <a:lnTo>
                    <a:pt x="167" y="69"/>
                  </a:lnTo>
                  <a:lnTo>
                    <a:pt x="166" y="69"/>
                  </a:lnTo>
                  <a:lnTo>
                    <a:pt x="165" y="69"/>
                  </a:lnTo>
                  <a:lnTo>
                    <a:pt x="164" y="68"/>
                  </a:lnTo>
                  <a:lnTo>
                    <a:pt x="165" y="68"/>
                  </a:lnTo>
                  <a:lnTo>
                    <a:pt x="165" y="67"/>
                  </a:lnTo>
                  <a:lnTo>
                    <a:pt x="165" y="66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7" y="66"/>
                  </a:lnTo>
                  <a:lnTo>
                    <a:pt x="168" y="66"/>
                  </a:lnTo>
                  <a:lnTo>
                    <a:pt x="169" y="66"/>
                  </a:lnTo>
                  <a:lnTo>
                    <a:pt x="170" y="66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4" y="66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7" y="66"/>
                  </a:lnTo>
                  <a:lnTo>
                    <a:pt x="178" y="66"/>
                  </a:lnTo>
                  <a:lnTo>
                    <a:pt x="179" y="66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89" y="66"/>
                  </a:lnTo>
                  <a:lnTo>
                    <a:pt x="190" y="66"/>
                  </a:lnTo>
                  <a:lnTo>
                    <a:pt x="191" y="66"/>
                  </a:lnTo>
                  <a:lnTo>
                    <a:pt x="192" y="66"/>
                  </a:lnTo>
                  <a:lnTo>
                    <a:pt x="193" y="66"/>
                  </a:lnTo>
                  <a:lnTo>
                    <a:pt x="194" y="66"/>
                  </a:lnTo>
                  <a:lnTo>
                    <a:pt x="195" y="66"/>
                  </a:lnTo>
                  <a:lnTo>
                    <a:pt x="196" y="66"/>
                  </a:lnTo>
                  <a:lnTo>
                    <a:pt x="197" y="66"/>
                  </a:lnTo>
                  <a:lnTo>
                    <a:pt x="198" y="66"/>
                  </a:lnTo>
                  <a:lnTo>
                    <a:pt x="198" y="65"/>
                  </a:lnTo>
                  <a:lnTo>
                    <a:pt x="199" y="66"/>
                  </a:lnTo>
                  <a:lnTo>
                    <a:pt x="200" y="66"/>
                  </a:lnTo>
                  <a:lnTo>
                    <a:pt x="201" y="66"/>
                  </a:lnTo>
                  <a:lnTo>
                    <a:pt x="202" y="66"/>
                  </a:lnTo>
                  <a:lnTo>
                    <a:pt x="203" y="66"/>
                  </a:lnTo>
                  <a:lnTo>
                    <a:pt x="204" y="67"/>
                  </a:lnTo>
                  <a:lnTo>
                    <a:pt x="205" y="67"/>
                  </a:lnTo>
                  <a:lnTo>
                    <a:pt x="206" y="67"/>
                  </a:lnTo>
                  <a:lnTo>
                    <a:pt x="207" y="67"/>
                  </a:lnTo>
                  <a:lnTo>
                    <a:pt x="208" y="68"/>
                  </a:lnTo>
                  <a:lnTo>
                    <a:pt x="209" y="68"/>
                  </a:lnTo>
                  <a:lnTo>
                    <a:pt x="210" y="68"/>
                  </a:lnTo>
                  <a:lnTo>
                    <a:pt x="211" y="68"/>
                  </a:lnTo>
                  <a:lnTo>
                    <a:pt x="211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4" y="69"/>
                  </a:lnTo>
                  <a:lnTo>
                    <a:pt x="215" y="69"/>
                  </a:lnTo>
                  <a:lnTo>
                    <a:pt x="215" y="68"/>
                  </a:lnTo>
                  <a:lnTo>
                    <a:pt x="216" y="68"/>
                  </a:lnTo>
                  <a:lnTo>
                    <a:pt x="216" y="67"/>
                  </a:lnTo>
                  <a:lnTo>
                    <a:pt x="217" y="67"/>
                  </a:lnTo>
                  <a:lnTo>
                    <a:pt x="217" y="66"/>
                  </a:lnTo>
                  <a:lnTo>
                    <a:pt x="218" y="66"/>
                  </a:lnTo>
                  <a:lnTo>
                    <a:pt x="218" y="65"/>
                  </a:lnTo>
                  <a:lnTo>
                    <a:pt x="218" y="64"/>
                  </a:lnTo>
                  <a:lnTo>
                    <a:pt x="218" y="61"/>
                  </a:lnTo>
                  <a:lnTo>
                    <a:pt x="218" y="60"/>
                  </a:lnTo>
                  <a:lnTo>
                    <a:pt x="217" y="58"/>
                  </a:lnTo>
                  <a:lnTo>
                    <a:pt x="217" y="57"/>
                  </a:lnTo>
                  <a:lnTo>
                    <a:pt x="215" y="56"/>
                  </a:lnTo>
                  <a:lnTo>
                    <a:pt x="212" y="54"/>
                  </a:lnTo>
                  <a:lnTo>
                    <a:pt x="210" y="53"/>
                  </a:lnTo>
                  <a:lnTo>
                    <a:pt x="209" y="51"/>
                  </a:lnTo>
                  <a:lnTo>
                    <a:pt x="208" y="49"/>
                  </a:lnTo>
                  <a:lnTo>
                    <a:pt x="207" y="48"/>
                  </a:lnTo>
                  <a:lnTo>
                    <a:pt x="207" y="47"/>
                  </a:lnTo>
                  <a:lnTo>
                    <a:pt x="203" y="46"/>
                  </a:lnTo>
                  <a:lnTo>
                    <a:pt x="203" y="45"/>
                  </a:lnTo>
                  <a:lnTo>
                    <a:pt x="203" y="44"/>
                  </a:lnTo>
                  <a:lnTo>
                    <a:pt x="202" y="43"/>
                  </a:lnTo>
                  <a:lnTo>
                    <a:pt x="202" y="42"/>
                  </a:lnTo>
                  <a:lnTo>
                    <a:pt x="201" y="42"/>
                  </a:lnTo>
                  <a:lnTo>
                    <a:pt x="201" y="41"/>
                  </a:lnTo>
                  <a:lnTo>
                    <a:pt x="200" y="40"/>
                  </a:lnTo>
                  <a:lnTo>
                    <a:pt x="201" y="38"/>
                  </a:lnTo>
                  <a:lnTo>
                    <a:pt x="202" y="38"/>
                  </a:lnTo>
                  <a:lnTo>
                    <a:pt x="203" y="37"/>
                  </a:lnTo>
                  <a:lnTo>
                    <a:pt x="204" y="37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7" y="36"/>
                  </a:lnTo>
                  <a:lnTo>
                    <a:pt x="208" y="36"/>
                  </a:lnTo>
                  <a:lnTo>
                    <a:pt x="208" y="35"/>
                  </a:lnTo>
                  <a:lnTo>
                    <a:pt x="209" y="35"/>
                  </a:lnTo>
                  <a:lnTo>
                    <a:pt x="210" y="35"/>
                  </a:lnTo>
                  <a:lnTo>
                    <a:pt x="211" y="35"/>
                  </a:lnTo>
                  <a:lnTo>
                    <a:pt x="212" y="35"/>
                  </a:lnTo>
                  <a:lnTo>
                    <a:pt x="213" y="35"/>
                  </a:lnTo>
                  <a:lnTo>
                    <a:pt x="213" y="34"/>
                  </a:lnTo>
                  <a:lnTo>
                    <a:pt x="214" y="33"/>
                  </a:lnTo>
                  <a:lnTo>
                    <a:pt x="215" y="33"/>
                  </a:lnTo>
                  <a:lnTo>
                    <a:pt x="216" y="33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7" y="31"/>
                  </a:lnTo>
                  <a:lnTo>
                    <a:pt x="218" y="30"/>
                  </a:lnTo>
                  <a:lnTo>
                    <a:pt x="218" y="29"/>
                  </a:lnTo>
                  <a:lnTo>
                    <a:pt x="219" y="29"/>
                  </a:lnTo>
                  <a:lnTo>
                    <a:pt x="219" y="28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3" y="24"/>
                  </a:lnTo>
                  <a:lnTo>
                    <a:pt x="224" y="23"/>
                  </a:lnTo>
                  <a:lnTo>
                    <a:pt x="224" y="22"/>
                  </a:lnTo>
                  <a:lnTo>
                    <a:pt x="224" y="21"/>
                  </a:lnTo>
                  <a:lnTo>
                    <a:pt x="225" y="21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7" y="20"/>
                  </a:lnTo>
                  <a:lnTo>
                    <a:pt x="228" y="20"/>
                  </a:lnTo>
                  <a:lnTo>
                    <a:pt x="228" y="19"/>
                  </a:lnTo>
                  <a:lnTo>
                    <a:pt x="229" y="19"/>
                  </a:lnTo>
                  <a:lnTo>
                    <a:pt x="229" y="18"/>
                  </a:lnTo>
                  <a:lnTo>
                    <a:pt x="230" y="17"/>
                  </a:lnTo>
                  <a:lnTo>
                    <a:pt x="230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1" y="14"/>
                  </a:lnTo>
                  <a:lnTo>
                    <a:pt x="232" y="14"/>
                  </a:lnTo>
                  <a:lnTo>
                    <a:pt x="232" y="13"/>
                  </a:lnTo>
                  <a:lnTo>
                    <a:pt x="233" y="13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4" y="13"/>
                  </a:lnTo>
                  <a:lnTo>
                    <a:pt x="235" y="13"/>
                  </a:lnTo>
                  <a:lnTo>
                    <a:pt x="235" y="12"/>
                  </a:lnTo>
                  <a:lnTo>
                    <a:pt x="235" y="12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6" y="12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7" y="10"/>
                  </a:lnTo>
                  <a:lnTo>
                    <a:pt x="237" y="9"/>
                  </a:lnTo>
                  <a:lnTo>
                    <a:pt x="237" y="8"/>
                  </a:lnTo>
                  <a:lnTo>
                    <a:pt x="238" y="8"/>
                  </a:lnTo>
                  <a:lnTo>
                    <a:pt x="239" y="8"/>
                  </a:lnTo>
                  <a:lnTo>
                    <a:pt x="240" y="8"/>
                  </a:lnTo>
                  <a:lnTo>
                    <a:pt x="241" y="8"/>
                  </a:lnTo>
                  <a:lnTo>
                    <a:pt x="241" y="7"/>
                  </a:lnTo>
                  <a:lnTo>
                    <a:pt x="242" y="7"/>
                  </a:lnTo>
                  <a:lnTo>
                    <a:pt x="242" y="6"/>
                  </a:lnTo>
                  <a:lnTo>
                    <a:pt x="243" y="6"/>
                  </a:lnTo>
                  <a:lnTo>
                    <a:pt x="244" y="6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5" y="6"/>
                  </a:lnTo>
                  <a:lnTo>
                    <a:pt x="246" y="6"/>
                  </a:lnTo>
                  <a:lnTo>
                    <a:pt x="247" y="7"/>
                  </a:lnTo>
                  <a:lnTo>
                    <a:pt x="248" y="8"/>
                  </a:lnTo>
                  <a:lnTo>
                    <a:pt x="248" y="9"/>
                  </a:lnTo>
                  <a:lnTo>
                    <a:pt x="248" y="10"/>
                  </a:lnTo>
                  <a:lnTo>
                    <a:pt x="249" y="10"/>
                  </a:lnTo>
                  <a:lnTo>
                    <a:pt x="249" y="11"/>
                  </a:lnTo>
                  <a:lnTo>
                    <a:pt x="250" y="11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3" y="11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4" y="12"/>
                  </a:lnTo>
                  <a:lnTo>
                    <a:pt x="254" y="13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7" y="14"/>
                  </a:lnTo>
                  <a:lnTo>
                    <a:pt x="258" y="14"/>
                  </a:lnTo>
                  <a:lnTo>
                    <a:pt x="259" y="14"/>
                  </a:lnTo>
                  <a:lnTo>
                    <a:pt x="260" y="14"/>
                  </a:lnTo>
                  <a:lnTo>
                    <a:pt x="261" y="14"/>
                  </a:lnTo>
                  <a:lnTo>
                    <a:pt x="262" y="14"/>
                  </a:lnTo>
                  <a:lnTo>
                    <a:pt x="263" y="14"/>
                  </a:lnTo>
                  <a:lnTo>
                    <a:pt x="264" y="14"/>
                  </a:lnTo>
                  <a:lnTo>
                    <a:pt x="264" y="15"/>
                  </a:lnTo>
                  <a:lnTo>
                    <a:pt x="264" y="16"/>
                  </a:lnTo>
                  <a:lnTo>
                    <a:pt x="265" y="16"/>
                  </a:lnTo>
                  <a:lnTo>
                    <a:pt x="265" y="15"/>
                  </a:lnTo>
                  <a:lnTo>
                    <a:pt x="266" y="16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7" y="16"/>
                  </a:lnTo>
                  <a:lnTo>
                    <a:pt x="268" y="16"/>
                  </a:lnTo>
                  <a:lnTo>
                    <a:pt x="269" y="16"/>
                  </a:lnTo>
                  <a:lnTo>
                    <a:pt x="269" y="17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6"/>
                  </a:lnTo>
                  <a:lnTo>
                    <a:pt x="270" y="16"/>
                  </a:lnTo>
                  <a:lnTo>
                    <a:pt x="270" y="15"/>
                  </a:lnTo>
                  <a:lnTo>
                    <a:pt x="270" y="14"/>
                  </a:lnTo>
                  <a:lnTo>
                    <a:pt x="271" y="14"/>
                  </a:lnTo>
                  <a:lnTo>
                    <a:pt x="272" y="14"/>
                  </a:lnTo>
                  <a:lnTo>
                    <a:pt x="272" y="15"/>
                  </a:lnTo>
                  <a:lnTo>
                    <a:pt x="273" y="15"/>
                  </a:lnTo>
                  <a:lnTo>
                    <a:pt x="274" y="15"/>
                  </a:lnTo>
                  <a:lnTo>
                    <a:pt x="275" y="15"/>
                  </a:lnTo>
                  <a:lnTo>
                    <a:pt x="276" y="15"/>
                  </a:lnTo>
                  <a:lnTo>
                    <a:pt x="276" y="16"/>
                  </a:lnTo>
                  <a:lnTo>
                    <a:pt x="277" y="16"/>
                  </a:lnTo>
                  <a:lnTo>
                    <a:pt x="277" y="15"/>
                  </a:lnTo>
                  <a:lnTo>
                    <a:pt x="278" y="15"/>
                  </a:lnTo>
                  <a:lnTo>
                    <a:pt x="279" y="15"/>
                  </a:lnTo>
                  <a:lnTo>
                    <a:pt x="280" y="15"/>
                  </a:lnTo>
                  <a:lnTo>
                    <a:pt x="280" y="14"/>
                  </a:lnTo>
                  <a:lnTo>
                    <a:pt x="280" y="15"/>
                  </a:lnTo>
                  <a:lnTo>
                    <a:pt x="281" y="15"/>
                  </a:lnTo>
                  <a:lnTo>
                    <a:pt x="281" y="16"/>
                  </a:lnTo>
                  <a:lnTo>
                    <a:pt x="282" y="16"/>
                  </a:lnTo>
                  <a:lnTo>
                    <a:pt x="283" y="16"/>
                  </a:lnTo>
                  <a:lnTo>
                    <a:pt x="283" y="15"/>
                  </a:lnTo>
                  <a:lnTo>
                    <a:pt x="283" y="14"/>
                  </a:lnTo>
                  <a:lnTo>
                    <a:pt x="284" y="14"/>
                  </a:lnTo>
                  <a:lnTo>
                    <a:pt x="285" y="14"/>
                  </a:lnTo>
                  <a:lnTo>
                    <a:pt x="286" y="14"/>
                  </a:lnTo>
                  <a:lnTo>
                    <a:pt x="287" y="14"/>
                  </a:lnTo>
                  <a:lnTo>
                    <a:pt x="288" y="14"/>
                  </a:lnTo>
                  <a:lnTo>
                    <a:pt x="289" y="14"/>
                  </a:lnTo>
                  <a:lnTo>
                    <a:pt x="289" y="15"/>
                  </a:lnTo>
                  <a:lnTo>
                    <a:pt x="290" y="15"/>
                  </a:lnTo>
                  <a:lnTo>
                    <a:pt x="290" y="16"/>
                  </a:lnTo>
                  <a:lnTo>
                    <a:pt x="291" y="16"/>
                  </a:lnTo>
                  <a:lnTo>
                    <a:pt x="292" y="16"/>
                  </a:lnTo>
                  <a:lnTo>
                    <a:pt x="292" y="17"/>
                  </a:lnTo>
                  <a:lnTo>
                    <a:pt x="293" y="17"/>
                  </a:lnTo>
                  <a:lnTo>
                    <a:pt x="294" y="17"/>
                  </a:lnTo>
                  <a:lnTo>
                    <a:pt x="295" y="18"/>
                  </a:lnTo>
                  <a:lnTo>
                    <a:pt x="296" y="18"/>
                  </a:lnTo>
                  <a:lnTo>
                    <a:pt x="297" y="18"/>
                  </a:lnTo>
                  <a:lnTo>
                    <a:pt x="298" y="18"/>
                  </a:lnTo>
                  <a:lnTo>
                    <a:pt x="298" y="19"/>
                  </a:lnTo>
                  <a:lnTo>
                    <a:pt x="298" y="18"/>
                  </a:lnTo>
                  <a:lnTo>
                    <a:pt x="299" y="18"/>
                  </a:lnTo>
                  <a:lnTo>
                    <a:pt x="300" y="17"/>
                  </a:lnTo>
                  <a:lnTo>
                    <a:pt x="301" y="17"/>
                  </a:lnTo>
                  <a:lnTo>
                    <a:pt x="301" y="16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4"/>
                  </a:lnTo>
                  <a:lnTo>
                    <a:pt x="307" y="12"/>
                  </a:lnTo>
                  <a:lnTo>
                    <a:pt x="309" y="11"/>
                  </a:lnTo>
                  <a:lnTo>
                    <a:pt x="310" y="10"/>
                  </a:lnTo>
                  <a:lnTo>
                    <a:pt x="313" y="8"/>
                  </a:lnTo>
                  <a:lnTo>
                    <a:pt x="316" y="6"/>
                  </a:lnTo>
                  <a:lnTo>
                    <a:pt x="317" y="5"/>
                  </a:lnTo>
                  <a:lnTo>
                    <a:pt x="319" y="4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0"/>
                  </a:lnTo>
                  <a:lnTo>
                    <a:pt x="324" y="1"/>
                  </a:lnTo>
                  <a:lnTo>
                    <a:pt x="323" y="1"/>
                  </a:lnTo>
                  <a:lnTo>
                    <a:pt x="323" y="2"/>
                  </a:lnTo>
                  <a:lnTo>
                    <a:pt x="323" y="3"/>
                  </a:lnTo>
                  <a:lnTo>
                    <a:pt x="323" y="4"/>
                  </a:lnTo>
                  <a:lnTo>
                    <a:pt x="323" y="5"/>
                  </a:lnTo>
                  <a:lnTo>
                    <a:pt x="323" y="6"/>
                  </a:lnTo>
                  <a:lnTo>
                    <a:pt x="323" y="7"/>
                  </a:lnTo>
                  <a:lnTo>
                    <a:pt x="325" y="9"/>
                  </a:lnTo>
                  <a:lnTo>
                    <a:pt x="327" y="12"/>
                  </a:lnTo>
                  <a:lnTo>
                    <a:pt x="329" y="14"/>
                  </a:lnTo>
                  <a:lnTo>
                    <a:pt x="330" y="14"/>
                  </a:lnTo>
                  <a:lnTo>
                    <a:pt x="331" y="15"/>
                  </a:lnTo>
                  <a:lnTo>
                    <a:pt x="331" y="17"/>
                  </a:lnTo>
                  <a:lnTo>
                    <a:pt x="332" y="18"/>
                  </a:lnTo>
                  <a:lnTo>
                    <a:pt x="332" y="19"/>
                  </a:lnTo>
                  <a:lnTo>
                    <a:pt x="333" y="19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6" y="23"/>
                  </a:lnTo>
                  <a:lnTo>
                    <a:pt x="336" y="24"/>
                  </a:lnTo>
                  <a:lnTo>
                    <a:pt x="337" y="24"/>
                  </a:lnTo>
                  <a:lnTo>
                    <a:pt x="338" y="25"/>
                  </a:lnTo>
                  <a:lnTo>
                    <a:pt x="338" y="26"/>
                  </a:lnTo>
                  <a:lnTo>
                    <a:pt x="339" y="26"/>
                  </a:lnTo>
                  <a:lnTo>
                    <a:pt x="339" y="27"/>
                  </a:lnTo>
                  <a:lnTo>
                    <a:pt x="338" y="27"/>
                  </a:lnTo>
                  <a:lnTo>
                    <a:pt x="338" y="28"/>
                  </a:lnTo>
                  <a:lnTo>
                    <a:pt x="338" y="29"/>
                  </a:lnTo>
                  <a:lnTo>
                    <a:pt x="337" y="29"/>
                  </a:lnTo>
                  <a:lnTo>
                    <a:pt x="337" y="30"/>
                  </a:lnTo>
                  <a:lnTo>
                    <a:pt x="336" y="32"/>
                  </a:lnTo>
                  <a:lnTo>
                    <a:pt x="336" y="32"/>
                  </a:lnTo>
                  <a:lnTo>
                    <a:pt x="335" y="32"/>
                  </a:lnTo>
                  <a:lnTo>
                    <a:pt x="334" y="32"/>
                  </a:lnTo>
                  <a:lnTo>
                    <a:pt x="334" y="33"/>
                  </a:lnTo>
                  <a:lnTo>
                    <a:pt x="333" y="33"/>
                  </a:lnTo>
                  <a:lnTo>
                    <a:pt x="333" y="34"/>
                  </a:lnTo>
                  <a:lnTo>
                    <a:pt x="332" y="35"/>
                  </a:lnTo>
                  <a:lnTo>
                    <a:pt x="331" y="36"/>
                  </a:lnTo>
                  <a:lnTo>
                    <a:pt x="331" y="37"/>
                  </a:lnTo>
                  <a:lnTo>
                    <a:pt x="331" y="38"/>
                  </a:lnTo>
                  <a:lnTo>
                    <a:pt x="331" y="39"/>
                  </a:lnTo>
                  <a:lnTo>
                    <a:pt x="331" y="40"/>
                  </a:lnTo>
                  <a:lnTo>
                    <a:pt x="331" y="41"/>
                  </a:lnTo>
                  <a:lnTo>
                    <a:pt x="332" y="41"/>
                  </a:lnTo>
                  <a:lnTo>
                    <a:pt x="332" y="42"/>
                  </a:lnTo>
                  <a:lnTo>
                    <a:pt x="332" y="43"/>
                  </a:lnTo>
                  <a:lnTo>
                    <a:pt x="332" y="44"/>
                  </a:lnTo>
                  <a:lnTo>
                    <a:pt x="331" y="46"/>
                  </a:lnTo>
                  <a:lnTo>
                    <a:pt x="331" y="47"/>
                  </a:lnTo>
                  <a:lnTo>
                    <a:pt x="331" y="48"/>
                  </a:lnTo>
                  <a:lnTo>
                    <a:pt x="329" y="50"/>
                  </a:lnTo>
                  <a:lnTo>
                    <a:pt x="329" y="51"/>
                  </a:lnTo>
                  <a:lnTo>
                    <a:pt x="329" y="52"/>
                  </a:lnTo>
                  <a:lnTo>
                    <a:pt x="329" y="53"/>
                  </a:lnTo>
                  <a:lnTo>
                    <a:pt x="329" y="54"/>
                  </a:lnTo>
                  <a:lnTo>
                    <a:pt x="330" y="54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31" y="57"/>
                  </a:lnTo>
                  <a:lnTo>
                    <a:pt x="331" y="57"/>
                  </a:lnTo>
                  <a:lnTo>
                    <a:pt x="332" y="57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4" y="58"/>
                  </a:lnTo>
                  <a:lnTo>
                    <a:pt x="335" y="59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7" y="60"/>
                  </a:lnTo>
                  <a:lnTo>
                    <a:pt x="337" y="61"/>
                  </a:lnTo>
                  <a:lnTo>
                    <a:pt x="338" y="61"/>
                  </a:lnTo>
                  <a:lnTo>
                    <a:pt x="339" y="61"/>
                  </a:lnTo>
                  <a:lnTo>
                    <a:pt x="339" y="62"/>
                  </a:lnTo>
                  <a:lnTo>
                    <a:pt x="340" y="62"/>
                  </a:lnTo>
                  <a:lnTo>
                    <a:pt x="341" y="62"/>
                  </a:lnTo>
                  <a:lnTo>
                    <a:pt x="341" y="61"/>
                  </a:lnTo>
                  <a:lnTo>
                    <a:pt x="342" y="61"/>
                  </a:lnTo>
                  <a:lnTo>
                    <a:pt x="343" y="61"/>
                  </a:lnTo>
                  <a:lnTo>
                    <a:pt x="344" y="61"/>
                  </a:lnTo>
                  <a:lnTo>
                    <a:pt x="344" y="62"/>
                  </a:lnTo>
                  <a:lnTo>
                    <a:pt x="344" y="63"/>
                  </a:lnTo>
                  <a:lnTo>
                    <a:pt x="345" y="64"/>
                  </a:lnTo>
                  <a:lnTo>
                    <a:pt x="346" y="64"/>
                  </a:lnTo>
                  <a:lnTo>
                    <a:pt x="346" y="65"/>
                  </a:lnTo>
                  <a:lnTo>
                    <a:pt x="345" y="65"/>
                  </a:lnTo>
                  <a:lnTo>
                    <a:pt x="345" y="66"/>
                  </a:lnTo>
                  <a:lnTo>
                    <a:pt x="346" y="66"/>
                  </a:lnTo>
                  <a:lnTo>
                    <a:pt x="346" y="67"/>
                  </a:lnTo>
                  <a:lnTo>
                    <a:pt x="346" y="68"/>
                  </a:lnTo>
                  <a:lnTo>
                    <a:pt x="347" y="69"/>
                  </a:lnTo>
                  <a:lnTo>
                    <a:pt x="348" y="69"/>
                  </a:lnTo>
                  <a:lnTo>
                    <a:pt x="348" y="70"/>
                  </a:lnTo>
                  <a:lnTo>
                    <a:pt x="349" y="70"/>
                  </a:lnTo>
                  <a:lnTo>
                    <a:pt x="349" y="71"/>
                  </a:lnTo>
                  <a:lnTo>
                    <a:pt x="349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1" y="73"/>
                  </a:lnTo>
                  <a:lnTo>
                    <a:pt x="351" y="74"/>
                  </a:lnTo>
                  <a:lnTo>
                    <a:pt x="352" y="74"/>
                  </a:lnTo>
                  <a:lnTo>
                    <a:pt x="352" y="75"/>
                  </a:lnTo>
                  <a:lnTo>
                    <a:pt x="351" y="75"/>
                  </a:lnTo>
                  <a:lnTo>
                    <a:pt x="351" y="76"/>
                  </a:lnTo>
                  <a:lnTo>
                    <a:pt x="352" y="77"/>
                  </a:lnTo>
                  <a:lnTo>
                    <a:pt x="352" y="78"/>
                  </a:lnTo>
                  <a:lnTo>
                    <a:pt x="352" y="79"/>
                  </a:lnTo>
                  <a:lnTo>
                    <a:pt x="353" y="79"/>
                  </a:lnTo>
                  <a:lnTo>
                    <a:pt x="354" y="79"/>
                  </a:lnTo>
                  <a:lnTo>
                    <a:pt x="355" y="80"/>
                  </a:lnTo>
                  <a:lnTo>
                    <a:pt x="356" y="80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8" y="81"/>
                  </a:lnTo>
                  <a:lnTo>
                    <a:pt x="358" y="81"/>
                  </a:lnTo>
                  <a:lnTo>
                    <a:pt x="359" y="81"/>
                  </a:lnTo>
                  <a:lnTo>
                    <a:pt x="360" y="82"/>
                  </a:lnTo>
                  <a:lnTo>
                    <a:pt x="359" y="82"/>
                  </a:lnTo>
                  <a:lnTo>
                    <a:pt x="359" y="83"/>
                  </a:lnTo>
                  <a:lnTo>
                    <a:pt x="359" y="84"/>
                  </a:lnTo>
                  <a:lnTo>
                    <a:pt x="359" y="85"/>
                  </a:lnTo>
                  <a:lnTo>
                    <a:pt x="360" y="85"/>
                  </a:lnTo>
                  <a:lnTo>
                    <a:pt x="360" y="86"/>
                  </a:lnTo>
                  <a:lnTo>
                    <a:pt x="360" y="87"/>
                  </a:lnTo>
                  <a:lnTo>
                    <a:pt x="359" y="87"/>
                  </a:lnTo>
                  <a:lnTo>
                    <a:pt x="358" y="87"/>
                  </a:lnTo>
                  <a:lnTo>
                    <a:pt x="358" y="88"/>
                  </a:lnTo>
                  <a:lnTo>
                    <a:pt x="357" y="89"/>
                  </a:lnTo>
                  <a:lnTo>
                    <a:pt x="358" y="89"/>
                  </a:lnTo>
                  <a:lnTo>
                    <a:pt x="358" y="90"/>
                  </a:lnTo>
                  <a:lnTo>
                    <a:pt x="359" y="90"/>
                  </a:lnTo>
                  <a:lnTo>
                    <a:pt x="360" y="91"/>
                  </a:lnTo>
                  <a:lnTo>
                    <a:pt x="360" y="92"/>
                  </a:lnTo>
                  <a:lnTo>
                    <a:pt x="361" y="92"/>
                  </a:lnTo>
                  <a:lnTo>
                    <a:pt x="361" y="93"/>
                  </a:lnTo>
                  <a:lnTo>
                    <a:pt x="362" y="93"/>
                  </a:lnTo>
                  <a:lnTo>
                    <a:pt x="363" y="95"/>
                  </a:lnTo>
                  <a:lnTo>
                    <a:pt x="363" y="96"/>
                  </a:lnTo>
                  <a:lnTo>
                    <a:pt x="364" y="96"/>
                  </a:lnTo>
                  <a:lnTo>
                    <a:pt x="365" y="98"/>
                  </a:lnTo>
                  <a:lnTo>
                    <a:pt x="366" y="98"/>
                  </a:lnTo>
                  <a:lnTo>
                    <a:pt x="366" y="99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9" y="100"/>
                  </a:lnTo>
                  <a:lnTo>
                    <a:pt x="369" y="99"/>
                  </a:lnTo>
                  <a:lnTo>
                    <a:pt x="370" y="99"/>
                  </a:lnTo>
                  <a:lnTo>
                    <a:pt x="371" y="99"/>
                  </a:lnTo>
                  <a:lnTo>
                    <a:pt x="371" y="100"/>
                  </a:lnTo>
                  <a:lnTo>
                    <a:pt x="371" y="101"/>
                  </a:lnTo>
                  <a:lnTo>
                    <a:pt x="371" y="102"/>
                  </a:lnTo>
                  <a:lnTo>
                    <a:pt x="372" y="102"/>
                  </a:lnTo>
                  <a:lnTo>
                    <a:pt x="372" y="103"/>
                  </a:lnTo>
                  <a:lnTo>
                    <a:pt x="372" y="104"/>
                  </a:lnTo>
                  <a:lnTo>
                    <a:pt x="373" y="104"/>
                  </a:lnTo>
                  <a:lnTo>
                    <a:pt x="373" y="105"/>
                  </a:lnTo>
                  <a:lnTo>
                    <a:pt x="374" y="105"/>
                  </a:lnTo>
                  <a:lnTo>
                    <a:pt x="375" y="105"/>
                  </a:lnTo>
                  <a:lnTo>
                    <a:pt x="375" y="106"/>
                  </a:lnTo>
                  <a:lnTo>
                    <a:pt x="376" y="106"/>
                  </a:lnTo>
                  <a:lnTo>
                    <a:pt x="377" y="106"/>
                  </a:lnTo>
                  <a:lnTo>
                    <a:pt x="377" y="107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7" y="110"/>
                  </a:lnTo>
                  <a:lnTo>
                    <a:pt x="377" y="111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8" y="113"/>
                  </a:lnTo>
                  <a:lnTo>
                    <a:pt x="379" y="113"/>
                  </a:lnTo>
                  <a:lnTo>
                    <a:pt x="379" y="114"/>
                  </a:lnTo>
                  <a:lnTo>
                    <a:pt x="380" y="114"/>
                  </a:lnTo>
                  <a:lnTo>
                    <a:pt x="380" y="115"/>
                  </a:lnTo>
                  <a:lnTo>
                    <a:pt x="380" y="115"/>
                  </a:lnTo>
                  <a:lnTo>
                    <a:pt x="380" y="116"/>
                  </a:lnTo>
                  <a:lnTo>
                    <a:pt x="381" y="116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2" y="116"/>
                  </a:lnTo>
                  <a:lnTo>
                    <a:pt x="382" y="117"/>
                  </a:lnTo>
                  <a:lnTo>
                    <a:pt x="383" y="117"/>
                  </a:lnTo>
                  <a:lnTo>
                    <a:pt x="383" y="118"/>
                  </a:lnTo>
                  <a:lnTo>
                    <a:pt x="382" y="118"/>
                  </a:lnTo>
                  <a:lnTo>
                    <a:pt x="381" y="118"/>
                  </a:lnTo>
                  <a:lnTo>
                    <a:pt x="380" y="118"/>
                  </a:lnTo>
                  <a:lnTo>
                    <a:pt x="380" y="118"/>
                  </a:lnTo>
                  <a:lnTo>
                    <a:pt x="380" y="119"/>
                  </a:lnTo>
                  <a:lnTo>
                    <a:pt x="380" y="120"/>
                  </a:lnTo>
                  <a:lnTo>
                    <a:pt x="380" y="120"/>
                  </a:lnTo>
                  <a:lnTo>
                    <a:pt x="380" y="121"/>
                  </a:lnTo>
                  <a:lnTo>
                    <a:pt x="380" y="122"/>
                  </a:lnTo>
                  <a:lnTo>
                    <a:pt x="379" y="122"/>
                  </a:lnTo>
                  <a:lnTo>
                    <a:pt x="379" y="121"/>
                  </a:lnTo>
                  <a:lnTo>
                    <a:pt x="378" y="121"/>
                  </a:lnTo>
                  <a:lnTo>
                    <a:pt x="377" y="122"/>
                  </a:lnTo>
                  <a:lnTo>
                    <a:pt x="376" y="122"/>
                  </a:lnTo>
                  <a:lnTo>
                    <a:pt x="375" y="122"/>
                  </a:lnTo>
                  <a:lnTo>
                    <a:pt x="375" y="123"/>
                  </a:lnTo>
                  <a:lnTo>
                    <a:pt x="374" y="123"/>
                  </a:lnTo>
                  <a:lnTo>
                    <a:pt x="373" y="124"/>
                  </a:lnTo>
                  <a:lnTo>
                    <a:pt x="372" y="124"/>
                  </a:lnTo>
                  <a:lnTo>
                    <a:pt x="371" y="124"/>
                  </a:lnTo>
                  <a:lnTo>
                    <a:pt x="370" y="124"/>
                  </a:lnTo>
                  <a:lnTo>
                    <a:pt x="369" y="124"/>
                  </a:lnTo>
                  <a:lnTo>
                    <a:pt x="368" y="124"/>
                  </a:lnTo>
                  <a:lnTo>
                    <a:pt x="368" y="123"/>
                  </a:lnTo>
                  <a:lnTo>
                    <a:pt x="367" y="122"/>
                  </a:lnTo>
                  <a:lnTo>
                    <a:pt x="367" y="123"/>
                  </a:lnTo>
                  <a:lnTo>
                    <a:pt x="366" y="123"/>
                  </a:lnTo>
                  <a:lnTo>
                    <a:pt x="366" y="124"/>
                  </a:lnTo>
                  <a:lnTo>
                    <a:pt x="365" y="123"/>
                  </a:lnTo>
                  <a:lnTo>
                    <a:pt x="365" y="124"/>
                  </a:lnTo>
                  <a:lnTo>
                    <a:pt x="364" y="124"/>
                  </a:lnTo>
                  <a:lnTo>
                    <a:pt x="365" y="124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5"/>
                  </a:lnTo>
                  <a:lnTo>
                    <a:pt x="362" y="125"/>
                  </a:lnTo>
                  <a:lnTo>
                    <a:pt x="361" y="125"/>
                  </a:lnTo>
                  <a:lnTo>
                    <a:pt x="361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27"/>
                  </a:lnTo>
                  <a:lnTo>
                    <a:pt x="358" y="127"/>
                  </a:lnTo>
                  <a:lnTo>
                    <a:pt x="357" y="127"/>
                  </a:lnTo>
                  <a:lnTo>
                    <a:pt x="356" y="127"/>
                  </a:lnTo>
                  <a:lnTo>
                    <a:pt x="356" y="128"/>
                  </a:lnTo>
                  <a:lnTo>
                    <a:pt x="355" y="129"/>
                  </a:lnTo>
                  <a:lnTo>
                    <a:pt x="355" y="129"/>
                  </a:lnTo>
                  <a:lnTo>
                    <a:pt x="354" y="129"/>
                  </a:lnTo>
                  <a:lnTo>
                    <a:pt x="353" y="130"/>
                  </a:lnTo>
                  <a:lnTo>
                    <a:pt x="353" y="131"/>
                  </a:lnTo>
                  <a:lnTo>
                    <a:pt x="352" y="131"/>
                  </a:lnTo>
                  <a:lnTo>
                    <a:pt x="351" y="131"/>
                  </a:lnTo>
                  <a:lnTo>
                    <a:pt x="351" y="130"/>
                  </a:lnTo>
                  <a:lnTo>
                    <a:pt x="350" y="130"/>
                  </a:lnTo>
                  <a:lnTo>
                    <a:pt x="350" y="129"/>
                  </a:lnTo>
                  <a:lnTo>
                    <a:pt x="349" y="130"/>
                  </a:lnTo>
                  <a:lnTo>
                    <a:pt x="348" y="130"/>
                  </a:lnTo>
                  <a:lnTo>
                    <a:pt x="347" y="130"/>
                  </a:lnTo>
                  <a:lnTo>
                    <a:pt x="346" y="130"/>
                  </a:lnTo>
                  <a:lnTo>
                    <a:pt x="346" y="129"/>
                  </a:lnTo>
                  <a:lnTo>
                    <a:pt x="345" y="129"/>
                  </a:lnTo>
                  <a:lnTo>
                    <a:pt x="345" y="129"/>
                  </a:lnTo>
                  <a:lnTo>
                    <a:pt x="345" y="128"/>
                  </a:lnTo>
                  <a:lnTo>
                    <a:pt x="344" y="128"/>
                  </a:lnTo>
                  <a:lnTo>
                    <a:pt x="343" y="128"/>
                  </a:lnTo>
                  <a:lnTo>
                    <a:pt x="342" y="128"/>
                  </a:lnTo>
                  <a:lnTo>
                    <a:pt x="342" y="127"/>
                  </a:lnTo>
                  <a:lnTo>
                    <a:pt x="341" y="127"/>
                  </a:lnTo>
                  <a:lnTo>
                    <a:pt x="340" y="127"/>
                  </a:lnTo>
                  <a:lnTo>
                    <a:pt x="340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8" y="127"/>
                  </a:lnTo>
                  <a:lnTo>
                    <a:pt x="338" y="126"/>
                  </a:lnTo>
                  <a:lnTo>
                    <a:pt x="337" y="126"/>
                  </a:lnTo>
                  <a:lnTo>
                    <a:pt x="336" y="126"/>
                  </a:lnTo>
                  <a:lnTo>
                    <a:pt x="336" y="125"/>
                  </a:lnTo>
                  <a:lnTo>
                    <a:pt x="335" y="125"/>
                  </a:lnTo>
                  <a:lnTo>
                    <a:pt x="335" y="124"/>
                  </a:lnTo>
                  <a:lnTo>
                    <a:pt x="334" y="124"/>
                  </a:lnTo>
                  <a:lnTo>
                    <a:pt x="334" y="123"/>
                  </a:lnTo>
                  <a:lnTo>
                    <a:pt x="333" y="123"/>
                  </a:lnTo>
                  <a:lnTo>
                    <a:pt x="333" y="124"/>
                  </a:lnTo>
                  <a:lnTo>
                    <a:pt x="333" y="125"/>
                  </a:lnTo>
                  <a:lnTo>
                    <a:pt x="332" y="125"/>
                  </a:lnTo>
                  <a:lnTo>
                    <a:pt x="332" y="126"/>
                  </a:lnTo>
                  <a:lnTo>
                    <a:pt x="332" y="127"/>
                  </a:lnTo>
                  <a:lnTo>
                    <a:pt x="331" y="127"/>
                  </a:lnTo>
                  <a:lnTo>
                    <a:pt x="331" y="126"/>
                  </a:lnTo>
                  <a:lnTo>
                    <a:pt x="331" y="126"/>
                  </a:lnTo>
                  <a:lnTo>
                    <a:pt x="331" y="127"/>
                  </a:lnTo>
                  <a:lnTo>
                    <a:pt x="330" y="127"/>
                  </a:lnTo>
                  <a:lnTo>
                    <a:pt x="330" y="128"/>
                  </a:lnTo>
                  <a:lnTo>
                    <a:pt x="329" y="127"/>
                  </a:lnTo>
                  <a:lnTo>
                    <a:pt x="328" y="127"/>
                  </a:lnTo>
                  <a:lnTo>
                    <a:pt x="328" y="126"/>
                  </a:lnTo>
                  <a:lnTo>
                    <a:pt x="327" y="126"/>
                  </a:lnTo>
                  <a:lnTo>
                    <a:pt x="327" y="125"/>
                  </a:lnTo>
                  <a:lnTo>
                    <a:pt x="326" y="125"/>
                  </a:lnTo>
                  <a:lnTo>
                    <a:pt x="326" y="124"/>
                  </a:lnTo>
                  <a:lnTo>
                    <a:pt x="326" y="123"/>
                  </a:lnTo>
                  <a:lnTo>
                    <a:pt x="326" y="122"/>
                  </a:lnTo>
                  <a:lnTo>
                    <a:pt x="325" y="121"/>
                  </a:lnTo>
                  <a:lnTo>
                    <a:pt x="324" y="121"/>
                  </a:lnTo>
                  <a:lnTo>
                    <a:pt x="324" y="122"/>
                  </a:lnTo>
                  <a:lnTo>
                    <a:pt x="324" y="121"/>
                  </a:lnTo>
                  <a:lnTo>
                    <a:pt x="323" y="120"/>
                  </a:lnTo>
                  <a:lnTo>
                    <a:pt x="322" y="119"/>
                  </a:lnTo>
                  <a:lnTo>
                    <a:pt x="321" y="119"/>
                  </a:lnTo>
                  <a:lnTo>
                    <a:pt x="321" y="118"/>
                  </a:lnTo>
                  <a:lnTo>
                    <a:pt x="320" y="118"/>
                  </a:lnTo>
                  <a:lnTo>
                    <a:pt x="320" y="117"/>
                  </a:lnTo>
                  <a:lnTo>
                    <a:pt x="320" y="116"/>
                  </a:lnTo>
                  <a:lnTo>
                    <a:pt x="319" y="116"/>
                  </a:lnTo>
                  <a:lnTo>
                    <a:pt x="319" y="117"/>
                  </a:lnTo>
                  <a:lnTo>
                    <a:pt x="318" y="117"/>
                  </a:lnTo>
                  <a:lnTo>
                    <a:pt x="317" y="117"/>
                  </a:lnTo>
                  <a:lnTo>
                    <a:pt x="317" y="118"/>
                  </a:lnTo>
                  <a:lnTo>
                    <a:pt x="316" y="118"/>
                  </a:lnTo>
                  <a:lnTo>
                    <a:pt x="315" y="118"/>
                  </a:lnTo>
                  <a:lnTo>
                    <a:pt x="314" y="118"/>
                  </a:lnTo>
                  <a:lnTo>
                    <a:pt x="313" y="119"/>
                  </a:lnTo>
                  <a:lnTo>
                    <a:pt x="312" y="119"/>
                  </a:lnTo>
                  <a:lnTo>
                    <a:pt x="310" y="120"/>
                  </a:lnTo>
                  <a:lnTo>
                    <a:pt x="310" y="121"/>
                  </a:lnTo>
                  <a:lnTo>
                    <a:pt x="308" y="121"/>
                  </a:lnTo>
                  <a:lnTo>
                    <a:pt x="307" y="122"/>
                  </a:lnTo>
                  <a:lnTo>
                    <a:pt x="306" y="122"/>
                  </a:lnTo>
                  <a:lnTo>
                    <a:pt x="305" y="122"/>
                  </a:lnTo>
                  <a:lnTo>
                    <a:pt x="304" y="122"/>
                  </a:lnTo>
                  <a:lnTo>
                    <a:pt x="304" y="123"/>
                  </a:lnTo>
                  <a:lnTo>
                    <a:pt x="303" y="123"/>
                  </a:lnTo>
                  <a:lnTo>
                    <a:pt x="302" y="123"/>
                  </a:lnTo>
                  <a:lnTo>
                    <a:pt x="301" y="124"/>
                  </a:lnTo>
                  <a:lnTo>
                    <a:pt x="301" y="125"/>
                  </a:lnTo>
                  <a:lnTo>
                    <a:pt x="300" y="125"/>
                  </a:lnTo>
                  <a:lnTo>
                    <a:pt x="299" y="126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8" y="128"/>
                  </a:lnTo>
                  <a:lnTo>
                    <a:pt x="297" y="128"/>
                  </a:lnTo>
                  <a:lnTo>
                    <a:pt x="297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5" y="129"/>
                  </a:lnTo>
                  <a:lnTo>
                    <a:pt x="295" y="130"/>
                  </a:lnTo>
                  <a:lnTo>
                    <a:pt x="294" y="130"/>
                  </a:lnTo>
                  <a:lnTo>
                    <a:pt x="293" y="130"/>
                  </a:lnTo>
                  <a:lnTo>
                    <a:pt x="292" y="131"/>
                  </a:lnTo>
                  <a:lnTo>
                    <a:pt x="291" y="133"/>
                  </a:lnTo>
                  <a:lnTo>
                    <a:pt x="291" y="134"/>
                  </a:lnTo>
                  <a:lnTo>
                    <a:pt x="290" y="134"/>
                  </a:lnTo>
                  <a:lnTo>
                    <a:pt x="290" y="135"/>
                  </a:lnTo>
                  <a:lnTo>
                    <a:pt x="289" y="135"/>
                  </a:lnTo>
                  <a:lnTo>
                    <a:pt x="288" y="135"/>
                  </a:lnTo>
                  <a:lnTo>
                    <a:pt x="287" y="136"/>
                  </a:lnTo>
                  <a:lnTo>
                    <a:pt x="283" y="138"/>
                  </a:lnTo>
                  <a:lnTo>
                    <a:pt x="283" y="139"/>
                  </a:lnTo>
                  <a:lnTo>
                    <a:pt x="282" y="139"/>
                  </a:lnTo>
                  <a:lnTo>
                    <a:pt x="281" y="139"/>
                  </a:lnTo>
                  <a:lnTo>
                    <a:pt x="280" y="139"/>
                  </a:lnTo>
                  <a:lnTo>
                    <a:pt x="280" y="140"/>
                  </a:lnTo>
                  <a:lnTo>
                    <a:pt x="279" y="140"/>
                  </a:lnTo>
                  <a:lnTo>
                    <a:pt x="278" y="140"/>
                  </a:lnTo>
                  <a:lnTo>
                    <a:pt x="278" y="139"/>
                  </a:lnTo>
                  <a:lnTo>
                    <a:pt x="278" y="138"/>
                  </a:lnTo>
                  <a:lnTo>
                    <a:pt x="278" y="137"/>
                  </a:lnTo>
                  <a:lnTo>
                    <a:pt x="278" y="136"/>
                  </a:lnTo>
                  <a:lnTo>
                    <a:pt x="277" y="136"/>
                  </a:lnTo>
                  <a:lnTo>
                    <a:pt x="277" y="135"/>
                  </a:lnTo>
                  <a:lnTo>
                    <a:pt x="276" y="136"/>
                  </a:lnTo>
                  <a:lnTo>
                    <a:pt x="275" y="136"/>
                  </a:lnTo>
                  <a:lnTo>
                    <a:pt x="275" y="135"/>
                  </a:lnTo>
                  <a:lnTo>
                    <a:pt x="274" y="135"/>
                  </a:lnTo>
                  <a:lnTo>
                    <a:pt x="273" y="135"/>
                  </a:lnTo>
                  <a:lnTo>
                    <a:pt x="273" y="134"/>
                  </a:lnTo>
                  <a:lnTo>
                    <a:pt x="272" y="133"/>
                  </a:lnTo>
                  <a:lnTo>
                    <a:pt x="271" y="133"/>
                  </a:lnTo>
                  <a:lnTo>
                    <a:pt x="268" y="136"/>
                  </a:lnTo>
                  <a:lnTo>
                    <a:pt x="267" y="137"/>
                  </a:lnTo>
                  <a:lnTo>
                    <a:pt x="266" y="138"/>
                  </a:lnTo>
                  <a:lnTo>
                    <a:pt x="265" y="138"/>
                  </a:lnTo>
                  <a:lnTo>
                    <a:pt x="264" y="140"/>
                  </a:lnTo>
                  <a:lnTo>
                    <a:pt x="263" y="140"/>
                  </a:lnTo>
                  <a:lnTo>
                    <a:pt x="263" y="141"/>
                  </a:lnTo>
                  <a:lnTo>
                    <a:pt x="262" y="141"/>
                  </a:lnTo>
                  <a:lnTo>
                    <a:pt x="261" y="141"/>
                  </a:lnTo>
                  <a:lnTo>
                    <a:pt x="260" y="141"/>
                  </a:lnTo>
                  <a:lnTo>
                    <a:pt x="259" y="140"/>
                  </a:lnTo>
                  <a:lnTo>
                    <a:pt x="258" y="140"/>
                  </a:lnTo>
                  <a:lnTo>
                    <a:pt x="258" y="144"/>
                  </a:lnTo>
                  <a:lnTo>
                    <a:pt x="258" y="145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7" y="150"/>
                  </a:lnTo>
                  <a:lnTo>
                    <a:pt x="256" y="151"/>
                  </a:lnTo>
                  <a:lnTo>
                    <a:pt x="255" y="152"/>
                  </a:lnTo>
                  <a:lnTo>
                    <a:pt x="256" y="152"/>
                  </a:lnTo>
                  <a:lnTo>
                    <a:pt x="256" y="153"/>
                  </a:lnTo>
                  <a:lnTo>
                    <a:pt x="257" y="153"/>
                  </a:lnTo>
                  <a:lnTo>
                    <a:pt x="258" y="154"/>
                  </a:lnTo>
                  <a:lnTo>
                    <a:pt x="258" y="155"/>
                  </a:lnTo>
                  <a:lnTo>
                    <a:pt x="259" y="155"/>
                  </a:lnTo>
                  <a:lnTo>
                    <a:pt x="259" y="156"/>
                  </a:lnTo>
                  <a:lnTo>
                    <a:pt x="259" y="157"/>
                  </a:lnTo>
                  <a:lnTo>
                    <a:pt x="259" y="158"/>
                  </a:lnTo>
                  <a:lnTo>
                    <a:pt x="259" y="159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58" y="161"/>
                  </a:lnTo>
                  <a:lnTo>
                    <a:pt x="258" y="162"/>
                  </a:lnTo>
                  <a:lnTo>
                    <a:pt x="257" y="162"/>
                  </a:lnTo>
                  <a:lnTo>
                    <a:pt x="257" y="163"/>
                  </a:lnTo>
                  <a:lnTo>
                    <a:pt x="256" y="163"/>
                  </a:lnTo>
                  <a:lnTo>
                    <a:pt x="255" y="163"/>
                  </a:lnTo>
                  <a:lnTo>
                    <a:pt x="255" y="164"/>
                  </a:lnTo>
                  <a:lnTo>
                    <a:pt x="254" y="164"/>
                  </a:lnTo>
                  <a:lnTo>
                    <a:pt x="253" y="164"/>
                  </a:lnTo>
                  <a:lnTo>
                    <a:pt x="253" y="165"/>
                  </a:lnTo>
                  <a:lnTo>
                    <a:pt x="254" y="165"/>
                  </a:lnTo>
                  <a:lnTo>
                    <a:pt x="254" y="166"/>
                  </a:lnTo>
                  <a:lnTo>
                    <a:pt x="254" y="167"/>
                  </a:lnTo>
                  <a:lnTo>
                    <a:pt x="254" y="168"/>
                  </a:lnTo>
                  <a:lnTo>
                    <a:pt x="254" y="169"/>
                  </a:lnTo>
                  <a:lnTo>
                    <a:pt x="255" y="170"/>
                  </a:lnTo>
                  <a:lnTo>
                    <a:pt x="255" y="171"/>
                  </a:lnTo>
                  <a:lnTo>
                    <a:pt x="256" y="171"/>
                  </a:lnTo>
                  <a:lnTo>
                    <a:pt x="256" y="172"/>
                  </a:lnTo>
                  <a:lnTo>
                    <a:pt x="257" y="173"/>
                  </a:lnTo>
                  <a:lnTo>
                    <a:pt x="258" y="175"/>
                  </a:lnTo>
                  <a:lnTo>
                    <a:pt x="259" y="175"/>
                  </a:lnTo>
                  <a:lnTo>
                    <a:pt x="260" y="177"/>
                  </a:lnTo>
                  <a:lnTo>
                    <a:pt x="261" y="178"/>
                  </a:lnTo>
                  <a:lnTo>
                    <a:pt x="262" y="178"/>
                  </a:lnTo>
                  <a:lnTo>
                    <a:pt x="262" y="179"/>
                  </a:lnTo>
                  <a:lnTo>
                    <a:pt x="263" y="180"/>
                  </a:lnTo>
                  <a:lnTo>
                    <a:pt x="264" y="181"/>
                  </a:lnTo>
                  <a:lnTo>
                    <a:pt x="265" y="182"/>
                  </a:lnTo>
                  <a:lnTo>
                    <a:pt x="266" y="183"/>
                  </a:lnTo>
                  <a:lnTo>
                    <a:pt x="266" y="184"/>
                  </a:lnTo>
                  <a:lnTo>
                    <a:pt x="267" y="185"/>
                  </a:lnTo>
                  <a:lnTo>
                    <a:pt x="267" y="186"/>
                  </a:lnTo>
                  <a:lnTo>
                    <a:pt x="268" y="186"/>
                  </a:lnTo>
                  <a:lnTo>
                    <a:pt x="268" y="187"/>
                  </a:lnTo>
                  <a:lnTo>
                    <a:pt x="269" y="187"/>
                  </a:lnTo>
                  <a:lnTo>
                    <a:pt x="269" y="188"/>
                  </a:lnTo>
                  <a:lnTo>
                    <a:pt x="270" y="189"/>
                  </a:lnTo>
                  <a:lnTo>
                    <a:pt x="270" y="190"/>
                  </a:lnTo>
                  <a:lnTo>
                    <a:pt x="269" y="191"/>
                  </a:lnTo>
                  <a:lnTo>
                    <a:pt x="267" y="195"/>
                  </a:lnTo>
                  <a:lnTo>
                    <a:pt x="267" y="196"/>
                  </a:lnTo>
                  <a:lnTo>
                    <a:pt x="266" y="197"/>
                  </a:lnTo>
                  <a:lnTo>
                    <a:pt x="266" y="198"/>
                  </a:lnTo>
                  <a:lnTo>
                    <a:pt x="265" y="200"/>
                  </a:lnTo>
                  <a:lnTo>
                    <a:pt x="264" y="201"/>
                  </a:lnTo>
                  <a:lnTo>
                    <a:pt x="264" y="202"/>
                  </a:lnTo>
                  <a:lnTo>
                    <a:pt x="263" y="202"/>
                  </a:lnTo>
                  <a:lnTo>
                    <a:pt x="263" y="203"/>
                  </a:lnTo>
                  <a:lnTo>
                    <a:pt x="263" y="204"/>
                  </a:lnTo>
                  <a:lnTo>
                    <a:pt x="262" y="204"/>
                  </a:lnTo>
                  <a:lnTo>
                    <a:pt x="262" y="205"/>
                  </a:lnTo>
                  <a:lnTo>
                    <a:pt x="262" y="206"/>
                  </a:lnTo>
                  <a:lnTo>
                    <a:pt x="261" y="207"/>
                  </a:lnTo>
                  <a:lnTo>
                    <a:pt x="260" y="208"/>
                  </a:lnTo>
                  <a:lnTo>
                    <a:pt x="259" y="211"/>
                  </a:lnTo>
                  <a:lnTo>
                    <a:pt x="258" y="212"/>
                  </a:lnTo>
                  <a:lnTo>
                    <a:pt x="258" y="214"/>
                  </a:lnTo>
                  <a:lnTo>
                    <a:pt x="256" y="216"/>
                  </a:lnTo>
                  <a:lnTo>
                    <a:pt x="256" y="217"/>
                  </a:lnTo>
                  <a:lnTo>
                    <a:pt x="255" y="218"/>
                  </a:lnTo>
                  <a:lnTo>
                    <a:pt x="255" y="219"/>
                  </a:lnTo>
                  <a:lnTo>
                    <a:pt x="254" y="218"/>
                  </a:lnTo>
                  <a:lnTo>
                    <a:pt x="253" y="218"/>
                  </a:lnTo>
                  <a:lnTo>
                    <a:pt x="252" y="218"/>
                  </a:lnTo>
                  <a:lnTo>
                    <a:pt x="251" y="218"/>
                  </a:lnTo>
                  <a:lnTo>
                    <a:pt x="250" y="217"/>
                  </a:lnTo>
                  <a:lnTo>
                    <a:pt x="249" y="217"/>
                  </a:lnTo>
                  <a:lnTo>
                    <a:pt x="248" y="217"/>
                  </a:lnTo>
                  <a:lnTo>
                    <a:pt x="247" y="217"/>
                  </a:lnTo>
                  <a:lnTo>
                    <a:pt x="246" y="217"/>
                  </a:lnTo>
                  <a:lnTo>
                    <a:pt x="245" y="217"/>
                  </a:lnTo>
                  <a:lnTo>
                    <a:pt x="244" y="217"/>
                  </a:lnTo>
                  <a:lnTo>
                    <a:pt x="243" y="217"/>
                  </a:lnTo>
                  <a:lnTo>
                    <a:pt x="242" y="217"/>
                  </a:lnTo>
                  <a:lnTo>
                    <a:pt x="241" y="216"/>
                  </a:lnTo>
                  <a:lnTo>
                    <a:pt x="240" y="216"/>
                  </a:lnTo>
                  <a:lnTo>
                    <a:pt x="240" y="215"/>
                  </a:lnTo>
                  <a:lnTo>
                    <a:pt x="239" y="215"/>
                  </a:lnTo>
                  <a:lnTo>
                    <a:pt x="238" y="215"/>
                  </a:lnTo>
                  <a:lnTo>
                    <a:pt x="237" y="215"/>
                  </a:lnTo>
                  <a:lnTo>
                    <a:pt x="236" y="215"/>
                  </a:lnTo>
                  <a:lnTo>
                    <a:pt x="235" y="215"/>
                  </a:lnTo>
                  <a:lnTo>
                    <a:pt x="235" y="215"/>
                  </a:lnTo>
                  <a:lnTo>
                    <a:pt x="234" y="215"/>
                  </a:lnTo>
                  <a:lnTo>
                    <a:pt x="234" y="214"/>
                  </a:lnTo>
                  <a:lnTo>
                    <a:pt x="234" y="213"/>
                  </a:lnTo>
                  <a:lnTo>
                    <a:pt x="233" y="213"/>
                  </a:lnTo>
                  <a:lnTo>
                    <a:pt x="233" y="212"/>
                  </a:lnTo>
                  <a:lnTo>
                    <a:pt x="234" y="212"/>
                  </a:lnTo>
                  <a:lnTo>
                    <a:pt x="235" y="212"/>
                  </a:lnTo>
                  <a:lnTo>
                    <a:pt x="235" y="211"/>
                  </a:lnTo>
                  <a:lnTo>
                    <a:pt x="235" y="210"/>
                  </a:lnTo>
                  <a:lnTo>
                    <a:pt x="235" y="209"/>
                  </a:lnTo>
                  <a:lnTo>
                    <a:pt x="234" y="209"/>
                  </a:lnTo>
                  <a:lnTo>
                    <a:pt x="234" y="208"/>
                  </a:lnTo>
                  <a:lnTo>
                    <a:pt x="233" y="208"/>
                  </a:lnTo>
                  <a:lnTo>
                    <a:pt x="233" y="207"/>
                  </a:lnTo>
                  <a:lnTo>
                    <a:pt x="232" y="207"/>
                  </a:lnTo>
                  <a:lnTo>
                    <a:pt x="231" y="207"/>
                  </a:lnTo>
                  <a:lnTo>
                    <a:pt x="230" y="207"/>
                  </a:lnTo>
                  <a:lnTo>
                    <a:pt x="230" y="206"/>
                  </a:lnTo>
                  <a:lnTo>
                    <a:pt x="229" y="206"/>
                  </a:lnTo>
                  <a:lnTo>
                    <a:pt x="229" y="205"/>
                  </a:lnTo>
                  <a:lnTo>
                    <a:pt x="228" y="205"/>
                  </a:lnTo>
                  <a:lnTo>
                    <a:pt x="227" y="205"/>
                  </a:lnTo>
                  <a:lnTo>
                    <a:pt x="226" y="205"/>
                  </a:lnTo>
                  <a:lnTo>
                    <a:pt x="226" y="204"/>
                  </a:lnTo>
                  <a:lnTo>
                    <a:pt x="225" y="203"/>
                  </a:lnTo>
                  <a:lnTo>
                    <a:pt x="224" y="203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3" y="203"/>
                  </a:lnTo>
                  <a:lnTo>
                    <a:pt x="222" y="204"/>
                  </a:lnTo>
                  <a:lnTo>
                    <a:pt x="223" y="205"/>
                  </a:lnTo>
                  <a:lnTo>
                    <a:pt x="222" y="205"/>
                  </a:lnTo>
                  <a:lnTo>
                    <a:pt x="221" y="205"/>
                  </a:lnTo>
                  <a:lnTo>
                    <a:pt x="220" y="205"/>
                  </a:lnTo>
                  <a:lnTo>
                    <a:pt x="219" y="204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8" y="202"/>
                  </a:lnTo>
                  <a:lnTo>
                    <a:pt x="218" y="201"/>
                  </a:lnTo>
                  <a:lnTo>
                    <a:pt x="217" y="201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6" y="198"/>
                  </a:lnTo>
                  <a:lnTo>
                    <a:pt x="215" y="198"/>
                  </a:lnTo>
                  <a:lnTo>
                    <a:pt x="215" y="199"/>
                  </a:lnTo>
                  <a:lnTo>
                    <a:pt x="214" y="199"/>
                  </a:lnTo>
                  <a:lnTo>
                    <a:pt x="213" y="199"/>
                  </a:lnTo>
                  <a:lnTo>
                    <a:pt x="213" y="198"/>
                  </a:lnTo>
                  <a:lnTo>
                    <a:pt x="212" y="198"/>
                  </a:lnTo>
                  <a:lnTo>
                    <a:pt x="212" y="19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C602B1C0-471F-02DA-E0C3-A81D0EAFA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689100"/>
              <a:ext cx="260350" cy="263525"/>
            </a:xfrm>
            <a:custGeom>
              <a:avLst/>
              <a:gdLst>
                <a:gd name="T0" fmla="*/ 62 w 164"/>
                <a:gd name="T1" fmla="*/ 151 h 166"/>
                <a:gd name="T2" fmla="*/ 53 w 164"/>
                <a:gd name="T3" fmla="*/ 151 h 166"/>
                <a:gd name="T4" fmla="*/ 49 w 164"/>
                <a:gd name="T5" fmla="*/ 146 h 166"/>
                <a:gd name="T6" fmla="*/ 45 w 164"/>
                <a:gd name="T7" fmla="*/ 157 h 166"/>
                <a:gd name="T8" fmla="*/ 31 w 164"/>
                <a:gd name="T9" fmla="*/ 156 h 166"/>
                <a:gd name="T10" fmla="*/ 24 w 164"/>
                <a:gd name="T11" fmla="*/ 146 h 166"/>
                <a:gd name="T12" fmla="*/ 16 w 164"/>
                <a:gd name="T13" fmla="*/ 139 h 166"/>
                <a:gd name="T14" fmla="*/ 10 w 164"/>
                <a:gd name="T15" fmla="*/ 136 h 166"/>
                <a:gd name="T16" fmla="*/ 2 w 164"/>
                <a:gd name="T17" fmla="*/ 131 h 166"/>
                <a:gd name="T18" fmla="*/ 1 w 164"/>
                <a:gd name="T19" fmla="*/ 119 h 166"/>
                <a:gd name="T20" fmla="*/ 8 w 164"/>
                <a:gd name="T21" fmla="*/ 109 h 166"/>
                <a:gd name="T22" fmla="*/ 17 w 164"/>
                <a:gd name="T23" fmla="*/ 105 h 166"/>
                <a:gd name="T24" fmla="*/ 25 w 164"/>
                <a:gd name="T25" fmla="*/ 106 h 166"/>
                <a:gd name="T26" fmla="*/ 22 w 164"/>
                <a:gd name="T27" fmla="*/ 112 h 166"/>
                <a:gd name="T28" fmla="*/ 31 w 164"/>
                <a:gd name="T29" fmla="*/ 120 h 166"/>
                <a:gd name="T30" fmla="*/ 33 w 164"/>
                <a:gd name="T31" fmla="*/ 107 h 166"/>
                <a:gd name="T32" fmla="*/ 37 w 164"/>
                <a:gd name="T33" fmla="*/ 96 h 166"/>
                <a:gd name="T34" fmla="*/ 44 w 164"/>
                <a:gd name="T35" fmla="*/ 91 h 166"/>
                <a:gd name="T36" fmla="*/ 44 w 164"/>
                <a:gd name="T37" fmla="*/ 86 h 166"/>
                <a:gd name="T38" fmla="*/ 47 w 164"/>
                <a:gd name="T39" fmla="*/ 82 h 166"/>
                <a:gd name="T40" fmla="*/ 58 w 164"/>
                <a:gd name="T41" fmla="*/ 87 h 166"/>
                <a:gd name="T42" fmla="*/ 65 w 164"/>
                <a:gd name="T43" fmla="*/ 86 h 166"/>
                <a:gd name="T44" fmla="*/ 65 w 164"/>
                <a:gd name="T45" fmla="*/ 79 h 166"/>
                <a:gd name="T46" fmla="*/ 57 w 164"/>
                <a:gd name="T47" fmla="*/ 73 h 166"/>
                <a:gd name="T48" fmla="*/ 61 w 164"/>
                <a:gd name="T49" fmla="*/ 68 h 166"/>
                <a:gd name="T50" fmla="*/ 65 w 164"/>
                <a:gd name="T51" fmla="*/ 61 h 166"/>
                <a:gd name="T52" fmla="*/ 65 w 164"/>
                <a:gd name="T53" fmla="*/ 58 h 166"/>
                <a:gd name="T54" fmla="*/ 72 w 164"/>
                <a:gd name="T55" fmla="*/ 57 h 166"/>
                <a:gd name="T56" fmla="*/ 75 w 164"/>
                <a:gd name="T57" fmla="*/ 53 h 166"/>
                <a:gd name="T58" fmla="*/ 82 w 164"/>
                <a:gd name="T59" fmla="*/ 47 h 166"/>
                <a:gd name="T60" fmla="*/ 79 w 164"/>
                <a:gd name="T61" fmla="*/ 41 h 166"/>
                <a:gd name="T62" fmla="*/ 80 w 164"/>
                <a:gd name="T63" fmla="*/ 37 h 166"/>
                <a:gd name="T64" fmla="*/ 74 w 164"/>
                <a:gd name="T65" fmla="*/ 30 h 166"/>
                <a:gd name="T66" fmla="*/ 78 w 164"/>
                <a:gd name="T67" fmla="*/ 24 h 166"/>
                <a:gd name="T68" fmla="*/ 77 w 164"/>
                <a:gd name="T69" fmla="*/ 19 h 166"/>
                <a:gd name="T70" fmla="*/ 77 w 164"/>
                <a:gd name="T71" fmla="*/ 12 h 166"/>
                <a:gd name="T72" fmla="*/ 80 w 164"/>
                <a:gd name="T73" fmla="*/ 12 h 166"/>
                <a:gd name="T74" fmla="*/ 81 w 164"/>
                <a:gd name="T75" fmla="*/ 8 h 166"/>
                <a:gd name="T76" fmla="*/ 77 w 164"/>
                <a:gd name="T77" fmla="*/ 4 h 166"/>
                <a:gd name="T78" fmla="*/ 85 w 164"/>
                <a:gd name="T79" fmla="*/ 4 h 166"/>
                <a:gd name="T80" fmla="*/ 97 w 164"/>
                <a:gd name="T81" fmla="*/ 0 h 166"/>
                <a:gd name="T82" fmla="*/ 136 w 164"/>
                <a:gd name="T83" fmla="*/ 0 h 166"/>
                <a:gd name="T84" fmla="*/ 143 w 164"/>
                <a:gd name="T85" fmla="*/ 19 h 166"/>
                <a:gd name="T86" fmla="*/ 142 w 164"/>
                <a:gd name="T87" fmla="*/ 55 h 166"/>
                <a:gd name="T88" fmla="*/ 142 w 164"/>
                <a:gd name="T89" fmla="*/ 86 h 166"/>
                <a:gd name="T90" fmla="*/ 142 w 164"/>
                <a:gd name="T91" fmla="*/ 112 h 166"/>
                <a:gd name="T92" fmla="*/ 143 w 164"/>
                <a:gd name="T93" fmla="*/ 140 h 166"/>
                <a:gd name="T94" fmla="*/ 152 w 164"/>
                <a:gd name="T95" fmla="*/ 144 h 166"/>
                <a:gd name="T96" fmla="*/ 162 w 164"/>
                <a:gd name="T97" fmla="*/ 145 h 166"/>
                <a:gd name="T98" fmla="*/ 164 w 164"/>
                <a:gd name="T99" fmla="*/ 158 h 166"/>
                <a:gd name="T100" fmla="*/ 156 w 164"/>
                <a:gd name="T101" fmla="*/ 165 h 166"/>
                <a:gd name="T102" fmla="*/ 146 w 164"/>
                <a:gd name="T103" fmla="*/ 163 h 166"/>
                <a:gd name="T104" fmla="*/ 132 w 164"/>
                <a:gd name="T105" fmla="*/ 160 h 166"/>
                <a:gd name="T106" fmla="*/ 124 w 164"/>
                <a:gd name="T107" fmla="*/ 153 h 166"/>
                <a:gd name="T108" fmla="*/ 112 w 164"/>
                <a:gd name="T109" fmla="*/ 150 h 166"/>
                <a:gd name="T110" fmla="*/ 111 w 164"/>
                <a:gd name="T111" fmla="*/ 141 h 166"/>
                <a:gd name="T112" fmla="*/ 103 w 164"/>
                <a:gd name="T113" fmla="*/ 137 h 166"/>
                <a:gd name="T114" fmla="*/ 91 w 164"/>
                <a:gd name="T115" fmla="*/ 135 h 166"/>
                <a:gd name="T116" fmla="*/ 81 w 164"/>
                <a:gd name="T117" fmla="*/ 138 h 166"/>
                <a:gd name="T118" fmla="*/ 73 w 164"/>
                <a:gd name="T119" fmla="*/ 13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" h="166">
                  <a:moveTo>
                    <a:pt x="69" y="146"/>
                  </a:moveTo>
                  <a:lnTo>
                    <a:pt x="68" y="146"/>
                  </a:lnTo>
                  <a:lnTo>
                    <a:pt x="67" y="146"/>
                  </a:lnTo>
                  <a:lnTo>
                    <a:pt x="67" y="147"/>
                  </a:lnTo>
                  <a:lnTo>
                    <a:pt x="67" y="146"/>
                  </a:lnTo>
                  <a:lnTo>
                    <a:pt x="66" y="146"/>
                  </a:lnTo>
                  <a:lnTo>
                    <a:pt x="65" y="147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3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1" y="151"/>
                  </a:lnTo>
                  <a:lnTo>
                    <a:pt x="60" y="151"/>
                  </a:lnTo>
                  <a:lnTo>
                    <a:pt x="60" y="152"/>
                  </a:lnTo>
                  <a:lnTo>
                    <a:pt x="59" y="152"/>
                  </a:lnTo>
                  <a:lnTo>
                    <a:pt x="59" y="153"/>
                  </a:lnTo>
                  <a:lnTo>
                    <a:pt x="59" y="154"/>
                  </a:lnTo>
                  <a:lnTo>
                    <a:pt x="59" y="153"/>
                  </a:lnTo>
                  <a:lnTo>
                    <a:pt x="58" y="153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6" y="152"/>
                  </a:lnTo>
                  <a:lnTo>
                    <a:pt x="55" y="152"/>
                  </a:lnTo>
                  <a:lnTo>
                    <a:pt x="55" y="151"/>
                  </a:lnTo>
                  <a:lnTo>
                    <a:pt x="54" y="151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4" y="150"/>
                  </a:lnTo>
                  <a:lnTo>
                    <a:pt x="54" y="149"/>
                  </a:lnTo>
                  <a:lnTo>
                    <a:pt x="54" y="148"/>
                  </a:lnTo>
                  <a:lnTo>
                    <a:pt x="55" y="148"/>
                  </a:lnTo>
                  <a:lnTo>
                    <a:pt x="55" y="147"/>
                  </a:lnTo>
                  <a:lnTo>
                    <a:pt x="54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51" y="147"/>
                  </a:lnTo>
                  <a:lnTo>
                    <a:pt x="51" y="146"/>
                  </a:lnTo>
                  <a:lnTo>
                    <a:pt x="51" y="145"/>
                  </a:lnTo>
                  <a:lnTo>
                    <a:pt x="50" y="145"/>
                  </a:lnTo>
                  <a:lnTo>
                    <a:pt x="50" y="146"/>
                  </a:lnTo>
                  <a:lnTo>
                    <a:pt x="49" y="146"/>
                  </a:lnTo>
                  <a:lnTo>
                    <a:pt x="49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5" y="149"/>
                  </a:lnTo>
                  <a:lnTo>
                    <a:pt x="45" y="150"/>
                  </a:lnTo>
                  <a:lnTo>
                    <a:pt x="45" y="151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5" y="156"/>
                  </a:lnTo>
                  <a:lnTo>
                    <a:pt x="45" y="157"/>
                  </a:lnTo>
                  <a:lnTo>
                    <a:pt x="44" y="157"/>
                  </a:lnTo>
                  <a:lnTo>
                    <a:pt x="43" y="157"/>
                  </a:lnTo>
                  <a:lnTo>
                    <a:pt x="40" y="157"/>
                  </a:lnTo>
                  <a:lnTo>
                    <a:pt x="39" y="157"/>
                  </a:lnTo>
                  <a:lnTo>
                    <a:pt x="38" y="157"/>
                  </a:lnTo>
                  <a:lnTo>
                    <a:pt x="37" y="157"/>
                  </a:lnTo>
                  <a:lnTo>
                    <a:pt x="36" y="157"/>
                  </a:lnTo>
                  <a:lnTo>
                    <a:pt x="35" y="157"/>
                  </a:lnTo>
                  <a:lnTo>
                    <a:pt x="34" y="157"/>
                  </a:lnTo>
                  <a:lnTo>
                    <a:pt x="33" y="157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2" y="155"/>
                  </a:lnTo>
                  <a:lnTo>
                    <a:pt x="32" y="156"/>
                  </a:lnTo>
                  <a:lnTo>
                    <a:pt x="31" y="156"/>
                  </a:lnTo>
                  <a:lnTo>
                    <a:pt x="29" y="156"/>
                  </a:lnTo>
                  <a:lnTo>
                    <a:pt x="26" y="156"/>
                  </a:lnTo>
                  <a:lnTo>
                    <a:pt x="25" y="156"/>
                  </a:lnTo>
                  <a:lnTo>
                    <a:pt x="24" y="156"/>
                  </a:lnTo>
                  <a:lnTo>
                    <a:pt x="23" y="156"/>
                  </a:lnTo>
                  <a:lnTo>
                    <a:pt x="22" y="156"/>
                  </a:lnTo>
                  <a:lnTo>
                    <a:pt x="21" y="156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2" y="153"/>
                  </a:lnTo>
                  <a:lnTo>
                    <a:pt x="23" y="151"/>
                  </a:lnTo>
                  <a:lnTo>
                    <a:pt x="23" y="149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4" y="146"/>
                  </a:lnTo>
                  <a:lnTo>
                    <a:pt x="25" y="145"/>
                  </a:lnTo>
                  <a:lnTo>
                    <a:pt x="25" y="144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4" y="142"/>
                  </a:lnTo>
                  <a:lnTo>
                    <a:pt x="23" y="142"/>
                  </a:lnTo>
                  <a:lnTo>
                    <a:pt x="22" y="142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20" y="141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7" y="140"/>
                  </a:lnTo>
                  <a:lnTo>
                    <a:pt x="16" y="139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5" y="134"/>
                  </a:lnTo>
                  <a:lnTo>
                    <a:pt x="14" y="134"/>
                  </a:lnTo>
                  <a:lnTo>
                    <a:pt x="13" y="134"/>
                  </a:lnTo>
                  <a:lnTo>
                    <a:pt x="13" y="135"/>
                  </a:lnTo>
                  <a:lnTo>
                    <a:pt x="13" y="136"/>
                  </a:lnTo>
                  <a:lnTo>
                    <a:pt x="12" y="137"/>
                  </a:lnTo>
                  <a:lnTo>
                    <a:pt x="12" y="136"/>
                  </a:lnTo>
                  <a:lnTo>
                    <a:pt x="11" y="136"/>
                  </a:lnTo>
                  <a:lnTo>
                    <a:pt x="10" y="136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7" y="136"/>
                  </a:lnTo>
                  <a:lnTo>
                    <a:pt x="6" y="137"/>
                  </a:lnTo>
                  <a:lnTo>
                    <a:pt x="5" y="137"/>
                  </a:lnTo>
                  <a:lnTo>
                    <a:pt x="4" y="137"/>
                  </a:lnTo>
                  <a:lnTo>
                    <a:pt x="3" y="137"/>
                  </a:lnTo>
                  <a:lnTo>
                    <a:pt x="3" y="136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2" y="127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3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2" y="117"/>
                  </a:lnTo>
                  <a:lnTo>
                    <a:pt x="2" y="116"/>
                  </a:lnTo>
                  <a:lnTo>
                    <a:pt x="3" y="116"/>
                  </a:lnTo>
                  <a:lnTo>
                    <a:pt x="3" y="115"/>
                  </a:lnTo>
                  <a:lnTo>
                    <a:pt x="3" y="114"/>
                  </a:lnTo>
                  <a:lnTo>
                    <a:pt x="3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9"/>
                  </a:lnTo>
                  <a:lnTo>
                    <a:pt x="9" y="108"/>
                  </a:lnTo>
                  <a:lnTo>
                    <a:pt x="10" y="108"/>
                  </a:lnTo>
                  <a:lnTo>
                    <a:pt x="11" y="108"/>
                  </a:lnTo>
                  <a:lnTo>
                    <a:pt x="12" y="107"/>
                  </a:lnTo>
                  <a:lnTo>
                    <a:pt x="13" y="106"/>
                  </a:lnTo>
                  <a:lnTo>
                    <a:pt x="14" y="106"/>
                  </a:lnTo>
                  <a:lnTo>
                    <a:pt x="15" y="106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7" y="103"/>
                  </a:lnTo>
                  <a:lnTo>
                    <a:pt x="17" y="104"/>
                  </a:lnTo>
                  <a:lnTo>
                    <a:pt x="17" y="105"/>
                  </a:lnTo>
                  <a:lnTo>
                    <a:pt x="17" y="106"/>
                  </a:lnTo>
                  <a:lnTo>
                    <a:pt x="18" y="106"/>
                  </a:lnTo>
                  <a:lnTo>
                    <a:pt x="19" y="106"/>
                  </a:lnTo>
                  <a:lnTo>
                    <a:pt x="20" y="106"/>
                  </a:lnTo>
                  <a:lnTo>
                    <a:pt x="20" y="105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3" y="105"/>
                  </a:lnTo>
                  <a:lnTo>
                    <a:pt x="24" y="105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7" y="106"/>
                  </a:lnTo>
                  <a:lnTo>
                    <a:pt x="28" y="106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7" y="108"/>
                  </a:lnTo>
                  <a:lnTo>
                    <a:pt x="26" y="108"/>
                  </a:lnTo>
                  <a:lnTo>
                    <a:pt x="26" y="109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5" y="111"/>
                  </a:lnTo>
                  <a:lnTo>
                    <a:pt x="24" y="111"/>
                  </a:lnTo>
                  <a:lnTo>
                    <a:pt x="23" y="111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3" y="113"/>
                  </a:lnTo>
                  <a:lnTo>
                    <a:pt x="24" y="113"/>
                  </a:lnTo>
                  <a:lnTo>
                    <a:pt x="25" y="114"/>
                  </a:lnTo>
                  <a:lnTo>
                    <a:pt x="26" y="114"/>
                  </a:lnTo>
                  <a:lnTo>
                    <a:pt x="27" y="114"/>
                  </a:lnTo>
                  <a:lnTo>
                    <a:pt x="27" y="115"/>
                  </a:lnTo>
                  <a:lnTo>
                    <a:pt x="27" y="116"/>
                  </a:lnTo>
                  <a:lnTo>
                    <a:pt x="28" y="116"/>
                  </a:lnTo>
                  <a:lnTo>
                    <a:pt x="28" y="117"/>
                  </a:lnTo>
                  <a:lnTo>
                    <a:pt x="29" y="117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0" y="119"/>
                  </a:lnTo>
                  <a:lnTo>
                    <a:pt x="31" y="120"/>
                  </a:lnTo>
                  <a:lnTo>
                    <a:pt x="31" y="121"/>
                  </a:lnTo>
                  <a:lnTo>
                    <a:pt x="31" y="120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5"/>
                  </a:lnTo>
                  <a:lnTo>
                    <a:pt x="34" y="115"/>
                  </a:lnTo>
                  <a:lnTo>
                    <a:pt x="34" y="114"/>
                  </a:lnTo>
                  <a:lnTo>
                    <a:pt x="34" y="113"/>
                  </a:lnTo>
                  <a:lnTo>
                    <a:pt x="34" y="112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8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4"/>
                  </a:lnTo>
                  <a:lnTo>
                    <a:pt x="35" y="104"/>
                  </a:lnTo>
                  <a:lnTo>
                    <a:pt x="35" y="103"/>
                  </a:lnTo>
                  <a:lnTo>
                    <a:pt x="35" y="102"/>
                  </a:lnTo>
                  <a:lnTo>
                    <a:pt x="36" y="102"/>
                  </a:lnTo>
                  <a:lnTo>
                    <a:pt x="36" y="101"/>
                  </a:lnTo>
                  <a:lnTo>
                    <a:pt x="36" y="100"/>
                  </a:lnTo>
                  <a:lnTo>
                    <a:pt x="36" y="99"/>
                  </a:lnTo>
                  <a:lnTo>
                    <a:pt x="36" y="98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7" y="94"/>
                  </a:lnTo>
                  <a:lnTo>
                    <a:pt x="38" y="94"/>
                  </a:lnTo>
                  <a:lnTo>
                    <a:pt x="38" y="95"/>
                  </a:lnTo>
                  <a:lnTo>
                    <a:pt x="39" y="95"/>
                  </a:lnTo>
                  <a:lnTo>
                    <a:pt x="40" y="95"/>
                  </a:lnTo>
                  <a:lnTo>
                    <a:pt x="41" y="95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2" y="94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3" y="92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4" y="90"/>
                  </a:lnTo>
                  <a:lnTo>
                    <a:pt x="45" y="90"/>
                  </a:lnTo>
                  <a:lnTo>
                    <a:pt x="45" y="89"/>
                  </a:lnTo>
                  <a:lnTo>
                    <a:pt x="46" y="89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8" y="88"/>
                  </a:lnTo>
                  <a:lnTo>
                    <a:pt x="49" y="88"/>
                  </a:lnTo>
                  <a:lnTo>
                    <a:pt x="49" y="87"/>
                  </a:lnTo>
                  <a:lnTo>
                    <a:pt x="48" y="87"/>
                  </a:lnTo>
                  <a:lnTo>
                    <a:pt x="47" y="87"/>
                  </a:lnTo>
                  <a:lnTo>
                    <a:pt x="46" y="87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3" y="87"/>
                  </a:lnTo>
                  <a:lnTo>
                    <a:pt x="42" y="87"/>
                  </a:lnTo>
                  <a:lnTo>
                    <a:pt x="42" y="86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3" y="84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6" y="81"/>
                  </a:lnTo>
                  <a:lnTo>
                    <a:pt x="46" y="82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8" y="81"/>
                  </a:lnTo>
                  <a:lnTo>
                    <a:pt x="49" y="81"/>
                  </a:lnTo>
                  <a:lnTo>
                    <a:pt x="50" y="81"/>
                  </a:lnTo>
                  <a:lnTo>
                    <a:pt x="50" y="82"/>
                  </a:lnTo>
                  <a:lnTo>
                    <a:pt x="51" y="82"/>
                  </a:lnTo>
                  <a:lnTo>
                    <a:pt x="52" y="82"/>
                  </a:lnTo>
                  <a:lnTo>
                    <a:pt x="53" y="83"/>
                  </a:lnTo>
                  <a:lnTo>
                    <a:pt x="54" y="83"/>
                  </a:lnTo>
                  <a:lnTo>
                    <a:pt x="55" y="83"/>
                  </a:lnTo>
                  <a:lnTo>
                    <a:pt x="56" y="84"/>
                  </a:lnTo>
                  <a:lnTo>
                    <a:pt x="57" y="85"/>
                  </a:lnTo>
                  <a:lnTo>
                    <a:pt x="57" y="86"/>
                  </a:lnTo>
                  <a:lnTo>
                    <a:pt x="58" y="86"/>
                  </a:lnTo>
                  <a:lnTo>
                    <a:pt x="58" y="87"/>
                  </a:lnTo>
                  <a:lnTo>
                    <a:pt x="58" y="88"/>
                  </a:lnTo>
                  <a:lnTo>
                    <a:pt x="59" y="88"/>
                  </a:lnTo>
                  <a:lnTo>
                    <a:pt x="59" y="87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3" y="84"/>
                  </a:lnTo>
                  <a:lnTo>
                    <a:pt x="63" y="85"/>
                  </a:lnTo>
                  <a:lnTo>
                    <a:pt x="63" y="86"/>
                  </a:lnTo>
                  <a:lnTo>
                    <a:pt x="64" y="86"/>
                  </a:lnTo>
                  <a:lnTo>
                    <a:pt x="65" y="86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5" y="85"/>
                  </a:lnTo>
                  <a:lnTo>
                    <a:pt x="65" y="84"/>
                  </a:lnTo>
                  <a:lnTo>
                    <a:pt x="64" y="84"/>
                  </a:lnTo>
                  <a:lnTo>
                    <a:pt x="64" y="83"/>
                  </a:lnTo>
                  <a:lnTo>
                    <a:pt x="63" y="83"/>
                  </a:lnTo>
                  <a:lnTo>
                    <a:pt x="64" y="83"/>
                  </a:lnTo>
                  <a:lnTo>
                    <a:pt x="64" y="82"/>
                  </a:lnTo>
                  <a:lnTo>
                    <a:pt x="64" y="81"/>
                  </a:lnTo>
                  <a:lnTo>
                    <a:pt x="64" y="80"/>
                  </a:lnTo>
                  <a:lnTo>
                    <a:pt x="65" y="80"/>
                  </a:lnTo>
                  <a:lnTo>
                    <a:pt x="66" y="80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4" y="78"/>
                  </a:lnTo>
                  <a:lnTo>
                    <a:pt x="64" y="77"/>
                  </a:lnTo>
                  <a:lnTo>
                    <a:pt x="64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5"/>
                  </a:lnTo>
                  <a:lnTo>
                    <a:pt x="62" y="75"/>
                  </a:lnTo>
                  <a:lnTo>
                    <a:pt x="61" y="75"/>
                  </a:lnTo>
                  <a:lnTo>
                    <a:pt x="60" y="75"/>
                  </a:lnTo>
                  <a:lnTo>
                    <a:pt x="60" y="74"/>
                  </a:lnTo>
                  <a:lnTo>
                    <a:pt x="59" y="74"/>
                  </a:lnTo>
                  <a:lnTo>
                    <a:pt x="58" y="74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7" y="72"/>
                  </a:lnTo>
                  <a:lnTo>
                    <a:pt x="57" y="71"/>
                  </a:lnTo>
                  <a:lnTo>
                    <a:pt x="58" y="71"/>
                  </a:lnTo>
                  <a:lnTo>
                    <a:pt x="58" y="70"/>
                  </a:lnTo>
                  <a:lnTo>
                    <a:pt x="57" y="70"/>
                  </a:lnTo>
                  <a:lnTo>
                    <a:pt x="57" y="69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7" y="68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60" y="68"/>
                  </a:lnTo>
                  <a:lnTo>
                    <a:pt x="61" y="68"/>
                  </a:lnTo>
                  <a:lnTo>
                    <a:pt x="62" y="69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3" y="64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2"/>
                  </a:lnTo>
                  <a:lnTo>
                    <a:pt x="65" y="63"/>
                  </a:lnTo>
                  <a:lnTo>
                    <a:pt x="66" y="64"/>
                  </a:lnTo>
                  <a:lnTo>
                    <a:pt x="67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9" y="63"/>
                  </a:lnTo>
                  <a:lnTo>
                    <a:pt x="69" y="62"/>
                  </a:lnTo>
                  <a:lnTo>
                    <a:pt x="69" y="61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59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5" y="58"/>
                  </a:lnTo>
                  <a:lnTo>
                    <a:pt x="65" y="57"/>
                  </a:lnTo>
                  <a:lnTo>
                    <a:pt x="66" y="57"/>
                  </a:lnTo>
                  <a:lnTo>
                    <a:pt x="67" y="57"/>
                  </a:lnTo>
                  <a:lnTo>
                    <a:pt x="68" y="58"/>
                  </a:lnTo>
                  <a:lnTo>
                    <a:pt x="69" y="59"/>
                  </a:lnTo>
                  <a:lnTo>
                    <a:pt x="70" y="60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3" y="60"/>
                  </a:lnTo>
                  <a:lnTo>
                    <a:pt x="74" y="60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3" y="58"/>
                  </a:lnTo>
                  <a:lnTo>
                    <a:pt x="73" y="57"/>
                  </a:lnTo>
                  <a:lnTo>
                    <a:pt x="72" y="57"/>
                  </a:lnTo>
                  <a:lnTo>
                    <a:pt x="72" y="56"/>
                  </a:lnTo>
                  <a:lnTo>
                    <a:pt x="71" y="56"/>
                  </a:lnTo>
                  <a:lnTo>
                    <a:pt x="70" y="56"/>
                  </a:lnTo>
                  <a:lnTo>
                    <a:pt x="69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70" y="52"/>
                  </a:lnTo>
                  <a:lnTo>
                    <a:pt x="71" y="52"/>
                  </a:lnTo>
                  <a:lnTo>
                    <a:pt x="72" y="52"/>
                  </a:lnTo>
                  <a:lnTo>
                    <a:pt x="73" y="52"/>
                  </a:lnTo>
                  <a:lnTo>
                    <a:pt x="74" y="53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7" y="53"/>
                  </a:lnTo>
                  <a:lnTo>
                    <a:pt x="78" y="53"/>
                  </a:lnTo>
                  <a:lnTo>
                    <a:pt x="79" y="53"/>
                  </a:lnTo>
                  <a:lnTo>
                    <a:pt x="79" y="52"/>
                  </a:lnTo>
                  <a:lnTo>
                    <a:pt x="79" y="51"/>
                  </a:lnTo>
                  <a:lnTo>
                    <a:pt x="78" y="51"/>
                  </a:lnTo>
                  <a:lnTo>
                    <a:pt x="78" y="50"/>
                  </a:lnTo>
                  <a:lnTo>
                    <a:pt x="78" y="49"/>
                  </a:lnTo>
                  <a:lnTo>
                    <a:pt x="79" y="49"/>
                  </a:lnTo>
                  <a:lnTo>
                    <a:pt x="79" y="48"/>
                  </a:lnTo>
                  <a:lnTo>
                    <a:pt x="80" y="48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2" y="44"/>
                  </a:lnTo>
                  <a:lnTo>
                    <a:pt x="81" y="44"/>
                  </a:lnTo>
                  <a:lnTo>
                    <a:pt x="80" y="44"/>
                  </a:lnTo>
                  <a:lnTo>
                    <a:pt x="79" y="44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7" y="43"/>
                  </a:lnTo>
                  <a:lnTo>
                    <a:pt x="77" y="42"/>
                  </a:lnTo>
                  <a:lnTo>
                    <a:pt x="77" y="41"/>
                  </a:lnTo>
                  <a:lnTo>
                    <a:pt x="78" y="41"/>
                  </a:lnTo>
                  <a:lnTo>
                    <a:pt x="79" y="41"/>
                  </a:lnTo>
                  <a:lnTo>
                    <a:pt x="80" y="41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4" y="40"/>
                  </a:lnTo>
                  <a:lnTo>
                    <a:pt x="84" y="41"/>
                  </a:lnTo>
                  <a:lnTo>
                    <a:pt x="84" y="40"/>
                  </a:lnTo>
                  <a:lnTo>
                    <a:pt x="84" y="39"/>
                  </a:lnTo>
                  <a:lnTo>
                    <a:pt x="83" y="39"/>
                  </a:lnTo>
                  <a:lnTo>
                    <a:pt x="82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0" y="37"/>
                  </a:lnTo>
                  <a:lnTo>
                    <a:pt x="80" y="36"/>
                  </a:lnTo>
                  <a:lnTo>
                    <a:pt x="79" y="36"/>
                  </a:lnTo>
                  <a:lnTo>
                    <a:pt x="78" y="36"/>
                  </a:lnTo>
                  <a:lnTo>
                    <a:pt x="78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4" y="30"/>
                  </a:lnTo>
                  <a:lnTo>
                    <a:pt x="74" y="31"/>
                  </a:lnTo>
                  <a:lnTo>
                    <a:pt x="74" y="30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4" y="28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6" y="25"/>
                  </a:lnTo>
                  <a:lnTo>
                    <a:pt x="76" y="24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8" y="24"/>
                  </a:lnTo>
                  <a:lnTo>
                    <a:pt x="78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0" y="26"/>
                  </a:lnTo>
                  <a:lnTo>
                    <a:pt x="81" y="26"/>
                  </a:lnTo>
                  <a:lnTo>
                    <a:pt x="80" y="25"/>
                  </a:lnTo>
                  <a:lnTo>
                    <a:pt x="80" y="24"/>
                  </a:lnTo>
                  <a:lnTo>
                    <a:pt x="79" y="24"/>
                  </a:lnTo>
                  <a:lnTo>
                    <a:pt x="79" y="23"/>
                  </a:lnTo>
                  <a:lnTo>
                    <a:pt x="78" y="23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7" y="21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6" y="19"/>
                  </a:lnTo>
                  <a:lnTo>
                    <a:pt x="76" y="18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5" y="16"/>
                  </a:lnTo>
                  <a:lnTo>
                    <a:pt x="75" y="15"/>
                  </a:lnTo>
                  <a:lnTo>
                    <a:pt x="74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6" y="12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8" y="10"/>
                  </a:lnTo>
                  <a:lnTo>
                    <a:pt x="78" y="11"/>
                  </a:lnTo>
                  <a:lnTo>
                    <a:pt x="78" y="12"/>
                  </a:lnTo>
                  <a:lnTo>
                    <a:pt x="78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79" y="12"/>
                  </a:lnTo>
                  <a:lnTo>
                    <a:pt x="80" y="12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2" y="13"/>
                  </a:lnTo>
                  <a:lnTo>
                    <a:pt x="82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2" y="9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81" y="9"/>
                  </a:lnTo>
                  <a:lnTo>
                    <a:pt x="80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7"/>
                  </a:lnTo>
                  <a:lnTo>
                    <a:pt x="81" y="6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1" y="5"/>
                  </a:lnTo>
                  <a:lnTo>
                    <a:pt x="80" y="5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9" y="5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6" y="1"/>
                  </a:lnTo>
                  <a:lnTo>
                    <a:pt x="76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1" y="1"/>
                  </a:lnTo>
                  <a:lnTo>
                    <a:pt x="81" y="2"/>
                  </a:lnTo>
                  <a:lnTo>
                    <a:pt x="81" y="3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3" y="0"/>
                  </a:lnTo>
                  <a:lnTo>
                    <a:pt x="128" y="0"/>
                  </a:lnTo>
                  <a:lnTo>
                    <a:pt x="131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3" y="1"/>
                  </a:lnTo>
                  <a:lnTo>
                    <a:pt x="143" y="2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3" y="5"/>
                  </a:lnTo>
                  <a:lnTo>
                    <a:pt x="143" y="7"/>
                  </a:lnTo>
                  <a:lnTo>
                    <a:pt x="143" y="8"/>
                  </a:lnTo>
                  <a:lnTo>
                    <a:pt x="143" y="11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3" y="16"/>
                  </a:lnTo>
                  <a:lnTo>
                    <a:pt x="143" y="17"/>
                  </a:lnTo>
                  <a:lnTo>
                    <a:pt x="143" y="18"/>
                  </a:lnTo>
                  <a:lnTo>
                    <a:pt x="143" y="19"/>
                  </a:lnTo>
                  <a:lnTo>
                    <a:pt x="143" y="24"/>
                  </a:lnTo>
                  <a:lnTo>
                    <a:pt x="143" y="25"/>
                  </a:lnTo>
                  <a:lnTo>
                    <a:pt x="142" y="27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7"/>
                  </a:lnTo>
                  <a:lnTo>
                    <a:pt x="142" y="39"/>
                  </a:lnTo>
                  <a:lnTo>
                    <a:pt x="142" y="40"/>
                  </a:lnTo>
                  <a:lnTo>
                    <a:pt x="142" y="42"/>
                  </a:lnTo>
                  <a:lnTo>
                    <a:pt x="142" y="44"/>
                  </a:lnTo>
                  <a:lnTo>
                    <a:pt x="142" y="48"/>
                  </a:lnTo>
                  <a:lnTo>
                    <a:pt x="142" y="49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6"/>
                  </a:lnTo>
                  <a:lnTo>
                    <a:pt x="142" y="58"/>
                  </a:lnTo>
                  <a:lnTo>
                    <a:pt x="142" y="60"/>
                  </a:lnTo>
                  <a:lnTo>
                    <a:pt x="142" y="61"/>
                  </a:lnTo>
                  <a:lnTo>
                    <a:pt x="142" y="63"/>
                  </a:lnTo>
                  <a:lnTo>
                    <a:pt x="142" y="64"/>
                  </a:lnTo>
                  <a:lnTo>
                    <a:pt x="142" y="66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42" y="76"/>
                  </a:lnTo>
                  <a:lnTo>
                    <a:pt x="142" y="79"/>
                  </a:lnTo>
                  <a:lnTo>
                    <a:pt x="142" y="83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2" y="89"/>
                  </a:lnTo>
                  <a:lnTo>
                    <a:pt x="142" y="90"/>
                  </a:lnTo>
                  <a:lnTo>
                    <a:pt x="142" y="92"/>
                  </a:lnTo>
                  <a:lnTo>
                    <a:pt x="142" y="96"/>
                  </a:lnTo>
                  <a:lnTo>
                    <a:pt x="142" y="100"/>
                  </a:lnTo>
                  <a:lnTo>
                    <a:pt x="142" y="101"/>
                  </a:lnTo>
                  <a:lnTo>
                    <a:pt x="142" y="102"/>
                  </a:lnTo>
                  <a:lnTo>
                    <a:pt x="142" y="103"/>
                  </a:lnTo>
                  <a:lnTo>
                    <a:pt x="142" y="104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2" y="109"/>
                  </a:lnTo>
                  <a:lnTo>
                    <a:pt x="142" y="111"/>
                  </a:lnTo>
                  <a:lnTo>
                    <a:pt x="142" y="112"/>
                  </a:lnTo>
                  <a:lnTo>
                    <a:pt x="142" y="114"/>
                  </a:lnTo>
                  <a:lnTo>
                    <a:pt x="142" y="116"/>
                  </a:lnTo>
                  <a:lnTo>
                    <a:pt x="142" y="119"/>
                  </a:lnTo>
                  <a:lnTo>
                    <a:pt x="142" y="122"/>
                  </a:lnTo>
                  <a:lnTo>
                    <a:pt x="142" y="123"/>
                  </a:lnTo>
                  <a:lnTo>
                    <a:pt x="142" y="126"/>
                  </a:lnTo>
                  <a:lnTo>
                    <a:pt x="142" y="131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5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39"/>
                  </a:lnTo>
                  <a:lnTo>
                    <a:pt x="143" y="139"/>
                  </a:lnTo>
                  <a:lnTo>
                    <a:pt x="143" y="140"/>
                  </a:lnTo>
                  <a:lnTo>
                    <a:pt x="144" y="140"/>
                  </a:lnTo>
                  <a:lnTo>
                    <a:pt x="144" y="141"/>
                  </a:lnTo>
                  <a:lnTo>
                    <a:pt x="144" y="142"/>
                  </a:lnTo>
                  <a:lnTo>
                    <a:pt x="145" y="142"/>
                  </a:lnTo>
                  <a:lnTo>
                    <a:pt x="145" y="141"/>
                  </a:lnTo>
                  <a:lnTo>
                    <a:pt x="146" y="141"/>
                  </a:lnTo>
                  <a:lnTo>
                    <a:pt x="146" y="142"/>
                  </a:lnTo>
                  <a:lnTo>
                    <a:pt x="147" y="142"/>
                  </a:lnTo>
                  <a:lnTo>
                    <a:pt x="148" y="142"/>
                  </a:lnTo>
                  <a:lnTo>
                    <a:pt x="148" y="143"/>
                  </a:lnTo>
                  <a:lnTo>
                    <a:pt x="149" y="143"/>
                  </a:lnTo>
                  <a:lnTo>
                    <a:pt x="150" y="143"/>
                  </a:lnTo>
                  <a:lnTo>
                    <a:pt x="151" y="143"/>
                  </a:lnTo>
                  <a:lnTo>
                    <a:pt x="152" y="143"/>
                  </a:lnTo>
                  <a:lnTo>
                    <a:pt x="152" y="144"/>
                  </a:lnTo>
                  <a:lnTo>
                    <a:pt x="153" y="144"/>
                  </a:lnTo>
                  <a:lnTo>
                    <a:pt x="153" y="145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5" y="146"/>
                  </a:lnTo>
                  <a:lnTo>
                    <a:pt x="156" y="145"/>
                  </a:lnTo>
                  <a:lnTo>
                    <a:pt x="157" y="145"/>
                  </a:lnTo>
                  <a:lnTo>
                    <a:pt x="157" y="144"/>
                  </a:lnTo>
                  <a:lnTo>
                    <a:pt x="158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0" y="144"/>
                  </a:lnTo>
                  <a:lnTo>
                    <a:pt x="161" y="144"/>
                  </a:lnTo>
                  <a:lnTo>
                    <a:pt x="161" y="145"/>
                  </a:lnTo>
                  <a:lnTo>
                    <a:pt x="162" y="145"/>
                  </a:lnTo>
                  <a:lnTo>
                    <a:pt x="162" y="146"/>
                  </a:lnTo>
                  <a:lnTo>
                    <a:pt x="162" y="147"/>
                  </a:lnTo>
                  <a:lnTo>
                    <a:pt x="163" y="147"/>
                  </a:lnTo>
                  <a:lnTo>
                    <a:pt x="163" y="148"/>
                  </a:lnTo>
                  <a:lnTo>
                    <a:pt x="164" y="148"/>
                  </a:lnTo>
                  <a:lnTo>
                    <a:pt x="164" y="149"/>
                  </a:lnTo>
                  <a:lnTo>
                    <a:pt x="164" y="150"/>
                  </a:lnTo>
                  <a:lnTo>
                    <a:pt x="164" y="151"/>
                  </a:lnTo>
                  <a:lnTo>
                    <a:pt x="164" y="152"/>
                  </a:lnTo>
                  <a:lnTo>
                    <a:pt x="164" y="153"/>
                  </a:lnTo>
                  <a:lnTo>
                    <a:pt x="164" y="154"/>
                  </a:lnTo>
                  <a:lnTo>
                    <a:pt x="164" y="155"/>
                  </a:lnTo>
                  <a:lnTo>
                    <a:pt x="164" y="156"/>
                  </a:lnTo>
                  <a:lnTo>
                    <a:pt x="164" y="157"/>
                  </a:lnTo>
                  <a:lnTo>
                    <a:pt x="164" y="158"/>
                  </a:lnTo>
                  <a:lnTo>
                    <a:pt x="163" y="158"/>
                  </a:lnTo>
                  <a:lnTo>
                    <a:pt x="163" y="159"/>
                  </a:lnTo>
                  <a:lnTo>
                    <a:pt x="163" y="160"/>
                  </a:lnTo>
                  <a:lnTo>
                    <a:pt x="162" y="160"/>
                  </a:lnTo>
                  <a:lnTo>
                    <a:pt x="161" y="160"/>
                  </a:lnTo>
                  <a:lnTo>
                    <a:pt x="160" y="160"/>
                  </a:lnTo>
                  <a:lnTo>
                    <a:pt x="160" y="161"/>
                  </a:lnTo>
                  <a:lnTo>
                    <a:pt x="160" y="162"/>
                  </a:lnTo>
                  <a:lnTo>
                    <a:pt x="159" y="163"/>
                  </a:lnTo>
                  <a:lnTo>
                    <a:pt x="159" y="163"/>
                  </a:lnTo>
                  <a:lnTo>
                    <a:pt x="158" y="163"/>
                  </a:lnTo>
                  <a:lnTo>
                    <a:pt x="158" y="164"/>
                  </a:lnTo>
                  <a:lnTo>
                    <a:pt x="157" y="164"/>
                  </a:lnTo>
                  <a:lnTo>
                    <a:pt x="156" y="164"/>
                  </a:lnTo>
                  <a:lnTo>
                    <a:pt x="156" y="165"/>
                  </a:lnTo>
                  <a:lnTo>
                    <a:pt x="155" y="165"/>
                  </a:lnTo>
                  <a:lnTo>
                    <a:pt x="155" y="166"/>
                  </a:lnTo>
                  <a:lnTo>
                    <a:pt x="154" y="166"/>
                  </a:lnTo>
                  <a:lnTo>
                    <a:pt x="153" y="166"/>
                  </a:lnTo>
                  <a:lnTo>
                    <a:pt x="153" y="165"/>
                  </a:lnTo>
                  <a:lnTo>
                    <a:pt x="152" y="165"/>
                  </a:lnTo>
                  <a:lnTo>
                    <a:pt x="151" y="165"/>
                  </a:lnTo>
                  <a:lnTo>
                    <a:pt x="151" y="164"/>
                  </a:lnTo>
                  <a:lnTo>
                    <a:pt x="150" y="164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49" y="164"/>
                  </a:lnTo>
                  <a:lnTo>
                    <a:pt x="148" y="164"/>
                  </a:lnTo>
                  <a:lnTo>
                    <a:pt x="147" y="164"/>
                  </a:lnTo>
                  <a:lnTo>
                    <a:pt x="146" y="163"/>
                  </a:lnTo>
                  <a:lnTo>
                    <a:pt x="145" y="163"/>
                  </a:lnTo>
                  <a:lnTo>
                    <a:pt x="145" y="162"/>
                  </a:lnTo>
                  <a:lnTo>
                    <a:pt x="144" y="162"/>
                  </a:lnTo>
                  <a:lnTo>
                    <a:pt x="143" y="162"/>
                  </a:lnTo>
                  <a:lnTo>
                    <a:pt x="142" y="161"/>
                  </a:lnTo>
                  <a:lnTo>
                    <a:pt x="141" y="161"/>
                  </a:lnTo>
                  <a:lnTo>
                    <a:pt x="140" y="160"/>
                  </a:lnTo>
                  <a:lnTo>
                    <a:pt x="139" y="160"/>
                  </a:lnTo>
                  <a:lnTo>
                    <a:pt x="138" y="160"/>
                  </a:lnTo>
                  <a:lnTo>
                    <a:pt x="137" y="160"/>
                  </a:lnTo>
                  <a:lnTo>
                    <a:pt x="136" y="160"/>
                  </a:lnTo>
                  <a:lnTo>
                    <a:pt x="135" y="160"/>
                  </a:lnTo>
                  <a:lnTo>
                    <a:pt x="134" y="160"/>
                  </a:lnTo>
                  <a:lnTo>
                    <a:pt x="133" y="160"/>
                  </a:lnTo>
                  <a:lnTo>
                    <a:pt x="132" y="160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29" y="159"/>
                  </a:lnTo>
                  <a:lnTo>
                    <a:pt x="128" y="159"/>
                  </a:lnTo>
                  <a:lnTo>
                    <a:pt x="127" y="159"/>
                  </a:lnTo>
                  <a:lnTo>
                    <a:pt x="126" y="159"/>
                  </a:lnTo>
                  <a:lnTo>
                    <a:pt x="126" y="158"/>
                  </a:lnTo>
                  <a:lnTo>
                    <a:pt x="126" y="157"/>
                  </a:lnTo>
                  <a:lnTo>
                    <a:pt x="126" y="156"/>
                  </a:lnTo>
                  <a:lnTo>
                    <a:pt x="125" y="156"/>
                  </a:lnTo>
                  <a:lnTo>
                    <a:pt x="125" y="155"/>
                  </a:lnTo>
                  <a:lnTo>
                    <a:pt x="125" y="154"/>
                  </a:lnTo>
                  <a:lnTo>
                    <a:pt x="125" y="153"/>
                  </a:lnTo>
                  <a:lnTo>
                    <a:pt x="124" y="153"/>
                  </a:lnTo>
                  <a:lnTo>
                    <a:pt x="123" y="152"/>
                  </a:lnTo>
                  <a:lnTo>
                    <a:pt x="122" y="152"/>
                  </a:lnTo>
                  <a:lnTo>
                    <a:pt x="122" y="153"/>
                  </a:lnTo>
                  <a:lnTo>
                    <a:pt x="121" y="153"/>
                  </a:lnTo>
                  <a:lnTo>
                    <a:pt x="120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7" y="153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4" y="153"/>
                  </a:lnTo>
                  <a:lnTo>
                    <a:pt x="114" y="152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2" y="150"/>
                  </a:lnTo>
                  <a:lnTo>
                    <a:pt x="111" y="150"/>
                  </a:lnTo>
                  <a:lnTo>
                    <a:pt x="111" y="150"/>
                  </a:lnTo>
                  <a:lnTo>
                    <a:pt x="110" y="150"/>
                  </a:lnTo>
                  <a:lnTo>
                    <a:pt x="109" y="149"/>
                  </a:lnTo>
                  <a:lnTo>
                    <a:pt x="110" y="149"/>
                  </a:lnTo>
                  <a:lnTo>
                    <a:pt x="110" y="148"/>
                  </a:lnTo>
                  <a:lnTo>
                    <a:pt x="111" y="148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11" y="146"/>
                  </a:lnTo>
                  <a:lnTo>
                    <a:pt x="111" y="145"/>
                  </a:lnTo>
                  <a:lnTo>
                    <a:pt x="111" y="143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11" y="141"/>
                  </a:lnTo>
                  <a:lnTo>
                    <a:pt x="111" y="140"/>
                  </a:lnTo>
                  <a:lnTo>
                    <a:pt x="111" y="139"/>
                  </a:lnTo>
                  <a:lnTo>
                    <a:pt x="111" y="139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0" y="138"/>
                  </a:lnTo>
                  <a:lnTo>
                    <a:pt x="110" y="137"/>
                  </a:lnTo>
                  <a:lnTo>
                    <a:pt x="109" y="137"/>
                  </a:lnTo>
                  <a:lnTo>
                    <a:pt x="109" y="138"/>
                  </a:lnTo>
                  <a:lnTo>
                    <a:pt x="108" y="138"/>
                  </a:lnTo>
                  <a:lnTo>
                    <a:pt x="107" y="137"/>
                  </a:lnTo>
                  <a:lnTo>
                    <a:pt x="106" y="137"/>
                  </a:lnTo>
                  <a:lnTo>
                    <a:pt x="105" y="137"/>
                  </a:lnTo>
                  <a:lnTo>
                    <a:pt x="104" y="137"/>
                  </a:lnTo>
                  <a:lnTo>
                    <a:pt x="103" y="137"/>
                  </a:lnTo>
                  <a:lnTo>
                    <a:pt x="103" y="136"/>
                  </a:lnTo>
                  <a:lnTo>
                    <a:pt x="102" y="136"/>
                  </a:lnTo>
                  <a:lnTo>
                    <a:pt x="101" y="136"/>
                  </a:lnTo>
                  <a:lnTo>
                    <a:pt x="100" y="136"/>
                  </a:lnTo>
                  <a:lnTo>
                    <a:pt x="99" y="136"/>
                  </a:lnTo>
                  <a:lnTo>
                    <a:pt x="98" y="136"/>
                  </a:lnTo>
                  <a:lnTo>
                    <a:pt x="98" y="137"/>
                  </a:lnTo>
                  <a:lnTo>
                    <a:pt x="97" y="137"/>
                  </a:lnTo>
                  <a:lnTo>
                    <a:pt x="96" y="136"/>
                  </a:lnTo>
                  <a:lnTo>
                    <a:pt x="95" y="136"/>
                  </a:lnTo>
                  <a:lnTo>
                    <a:pt x="94" y="136"/>
                  </a:lnTo>
                  <a:lnTo>
                    <a:pt x="93" y="135"/>
                  </a:lnTo>
                  <a:lnTo>
                    <a:pt x="92" y="135"/>
                  </a:lnTo>
                  <a:lnTo>
                    <a:pt x="91" y="135"/>
                  </a:lnTo>
                  <a:lnTo>
                    <a:pt x="91" y="135"/>
                  </a:lnTo>
                  <a:lnTo>
                    <a:pt x="90" y="135"/>
                  </a:lnTo>
                  <a:lnTo>
                    <a:pt x="89" y="135"/>
                  </a:lnTo>
                  <a:lnTo>
                    <a:pt x="88" y="135"/>
                  </a:lnTo>
                  <a:lnTo>
                    <a:pt x="87" y="135"/>
                  </a:lnTo>
                  <a:lnTo>
                    <a:pt x="87" y="134"/>
                  </a:lnTo>
                  <a:lnTo>
                    <a:pt x="86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6"/>
                  </a:lnTo>
                  <a:lnTo>
                    <a:pt x="84" y="136"/>
                  </a:lnTo>
                  <a:lnTo>
                    <a:pt x="83" y="136"/>
                  </a:lnTo>
                  <a:lnTo>
                    <a:pt x="83" y="137"/>
                  </a:lnTo>
                  <a:lnTo>
                    <a:pt x="82" y="137"/>
                  </a:lnTo>
                  <a:lnTo>
                    <a:pt x="82" y="138"/>
                  </a:lnTo>
                  <a:lnTo>
                    <a:pt x="81" y="138"/>
                  </a:lnTo>
                  <a:lnTo>
                    <a:pt x="81" y="139"/>
                  </a:lnTo>
                  <a:lnTo>
                    <a:pt x="80" y="139"/>
                  </a:lnTo>
                  <a:lnTo>
                    <a:pt x="80" y="138"/>
                  </a:lnTo>
                  <a:lnTo>
                    <a:pt x="79" y="138"/>
                  </a:lnTo>
                  <a:lnTo>
                    <a:pt x="79" y="139"/>
                  </a:lnTo>
                  <a:lnTo>
                    <a:pt x="78" y="139"/>
                  </a:lnTo>
                  <a:lnTo>
                    <a:pt x="77" y="139"/>
                  </a:lnTo>
                  <a:lnTo>
                    <a:pt x="77" y="140"/>
                  </a:lnTo>
                  <a:lnTo>
                    <a:pt x="76" y="140"/>
                  </a:lnTo>
                  <a:lnTo>
                    <a:pt x="76" y="139"/>
                  </a:lnTo>
                  <a:lnTo>
                    <a:pt x="75" y="139"/>
                  </a:lnTo>
                  <a:lnTo>
                    <a:pt x="75" y="138"/>
                  </a:lnTo>
                  <a:lnTo>
                    <a:pt x="74" y="138"/>
                  </a:lnTo>
                  <a:lnTo>
                    <a:pt x="74" y="139"/>
                  </a:lnTo>
                  <a:lnTo>
                    <a:pt x="73" y="139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3" y="143"/>
                  </a:lnTo>
                  <a:lnTo>
                    <a:pt x="73" y="144"/>
                  </a:lnTo>
                  <a:lnTo>
                    <a:pt x="73" y="145"/>
                  </a:lnTo>
                  <a:lnTo>
                    <a:pt x="73" y="146"/>
                  </a:lnTo>
                  <a:lnTo>
                    <a:pt x="73" y="147"/>
                  </a:lnTo>
                  <a:lnTo>
                    <a:pt x="73" y="146"/>
                  </a:lnTo>
                  <a:lnTo>
                    <a:pt x="72" y="146"/>
                  </a:lnTo>
                  <a:lnTo>
                    <a:pt x="71" y="146"/>
                  </a:lnTo>
                  <a:lnTo>
                    <a:pt x="70" y="146"/>
                  </a:lnTo>
                  <a:lnTo>
                    <a:pt x="69" y="14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C81E806A-365E-8EDB-45E7-9A3586C4A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313" y="1727200"/>
              <a:ext cx="227013" cy="231775"/>
            </a:xfrm>
            <a:custGeom>
              <a:avLst/>
              <a:gdLst>
                <a:gd name="T0" fmla="*/ 120 w 143"/>
                <a:gd name="T1" fmla="*/ 16 h 146"/>
                <a:gd name="T2" fmla="*/ 128 w 143"/>
                <a:gd name="T3" fmla="*/ 14 h 146"/>
                <a:gd name="T4" fmla="*/ 134 w 143"/>
                <a:gd name="T5" fmla="*/ 14 h 146"/>
                <a:gd name="T6" fmla="*/ 134 w 143"/>
                <a:gd name="T7" fmla="*/ 20 h 146"/>
                <a:gd name="T8" fmla="*/ 138 w 143"/>
                <a:gd name="T9" fmla="*/ 18 h 146"/>
                <a:gd name="T10" fmla="*/ 139 w 143"/>
                <a:gd name="T11" fmla="*/ 23 h 146"/>
                <a:gd name="T12" fmla="*/ 141 w 143"/>
                <a:gd name="T13" fmla="*/ 22 h 146"/>
                <a:gd name="T14" fmla="*/ 142 w 143"/>
                <a:gd name="T15" fmla="*/ 28 h 146"/>
                <a:gd name="T16" fmla="*/ 134 w 143"/>
                <a:gd name="T17" fmla="*/ 31 h 146"/>
                <a:gd name="T18" fmla="*/ 131 w 143"/>
                <a:gd name="T19" fmla="*/ 35 h 146"/>
                <a:gd name="T20" fmla="*/ 131 w 143"/>
                <a:gd name="T21" fmla="*/ 44 h 146"/>
                <a:gd name="T22" fmla="*/ 130 w 143"/>
                <a:gd name="T23" fmla="*/ 51 h 146"/>
                <a:gd name="T24" fmla="*/ 122 w 143"/>
                <a:gd name="T25" fmla="*/ 56 h 146"/>
                <a:gd name="T26" fmla="*/ 125 w 143"/>
                <a:gd name="T27" fmla="*/ 61 h 146"/>
                <a:gd name="T28" fmla="*/ 119 w 143"/>
                <a:gd name="T29" fmla="*/ 63 h 146"/>
                <a:gd name="T30" fmla="*/ 115 w 143"/>
                <a:gd name="T31" fmla="*/ 71 h 146"/>
                <a:gd name="T32" fmla="*/ 109 w 143"/>
                <a:gd name="T33" fmla="*/ 73 h 146"/>
                <a:gd name="T34" fmla="*/ 101 w 143"/>
                <a:gd name="T35" fmla="*/ 71 h 146"/>
                <a:gd name="T36" fmla="*/ 90 w 143"/>
                <a:gd name="T37" fmla="*/ 73 h 146"/>
                <a:gd name="T38" fmla="*/ 85 w 143"/>
                <a:gd name="T39" fmla="*/ 79 h 146"/>
                <a:gd name="T40" fmla="*/ 83 w 143"/>
                <a:gd name="T41" fmla="*/ 86 h 146"/>
                <a:gd name="T42" fmla="*/ 78 w 143"/>
                <a:gd name="T43" fmla="*/ 90 h 146"/>
                <a:gd name="T44" fmla="*/ 74 w 143"/>
                <a:gd name="T45" fmla="*/ 95 h 146"/>
                <a:gd name="T46" fmla="*/ 72 w 143"/>
                <a:gd name="T47" fmla="*/ 101 h 146"/>
                <a:gd name="T48" fmla="*/ 70 w 143"/>
                <a:gd name="T49" fmla="*/ 108 h 146"/>
                <a:gd name="T50" fmla="*/ 67 w 143"/>
                <a:gd name="T51" fmla="*/ 113 h 146"/>
                <a:gd name="T52" fmla="*/ 66 w 143"/>
                <a:gd name="T53" fmla="*/ 120 h 146"/>
                <a:gd name="T54" fmla="*/ 63 w 143"/>
                <a:gd name="T55" fmla="*/ 127 h 146"/>
                <a:gd name="T56" fmla="*/ 62 w 143"/>
                <a:gd name="T57" fmla="*/ 134 h 146"/>
                <a:gd name="T58" fmla="*/ 65 w 143"/>
                <a:gd name="T59" fmla="*/ 142 h 146"/>
                <a:gd name="T60" fmla="*/ 65 w 143"/>
                <a:gd name="T61" fmla="*/ 146 h 146"/>
                <a:gd name="T62" fmla="*/ 58 w 143"/>
                <a:gd name="T63" fmla="*/ 144 h 146"/>
                <a:gd name="T64" fmla="*/ 52 w 143"/>
                <a:gd name="T65" fmla="*/ 143 h 146"/>
                <a:gd name="T66" fmla="*/ 46 w 143"/>
                <a:gd name="T67" fmla="*/ 141 h 146"/>
                <a:gd name="T68" fmla="*/ 41 w 143"/>
                <a:gd name="T69" fmla="*/ 137 h 146"/>
                <a:gd name="T70" fmla="*/ 34 w 143"/>
                <a:gd name="T71" fmla="*/ 135 h 146"/>
                <a:gd name="T72" fmla="*/ 31 w 143"/>
                <a:gd name="T73" fmla="*/ 129 h 146"/>
                <a:gd name="T74" fmla="*/ 24 w 143"/>
                <a:gd name="T75" fmla="*/ 125 h 146"/>
                <a:gd name="T76" fmla="*/ 19 w 143"/>
                <a:gd name="T77" fmla="*/ 121 h 146"/>
                <a:gd name="T78" fmla="*/ 13 w 143"/>
                <a:gd name="T79" fmla="*/ 122 h 146"/>
                <a:gd name="T80" fmla="*/ 7 w 143"/>
                <a:gd name="T81" fmla="*/ 119 h 146"/>
                <a:gd name="T82" fmla="*/ 2 w 143"/>
                <a:gd name="T83" fmla="*/ 117 h 146"/>
                <a:gd name="T84" fmla="*/ 0 w 143"/>
                <a:gd name="T85" fmla="*/ 108 h 146"/>
                <a:gd name="T86" fmla="*/ 0 w 143"/>
                <a:gd name="T87" fmla="*/ 87 h 146"/>
                <a:gd name="T88" fmla="*/ 0 w 143"/>
                <a:gd name="T89" fmla="*/ 72 h 146"/>
                <a:gd name="T90" fmla="*/ 0 w 143"/>
                <a:gd name="T91" fmla="*/ 52 h 146"/>
                <a:gd name="T92" fmla="*/ 0 w 143"/>
                <a:gd name="T93" fmla="*/ 34 h 146"/>
                <a:gd name="T94" fmla="*/ 0 w 143"/>
                <a:gd name="T95" fmla="*/ 15 h 146"/>
                <a:gd name="T96" fmla="*/ 4 w 143"/>
                <a:gd name="T97" fmla="*/ 0 h 146"/>
                <a:gd name="T98" fmla="*/ 21 w 143"/>
                <a:gd name="T99" fmla="*/ 0 h 146"/>
                <a:gd name="T100" fmla="*/ 32 w 143"/>
                <a:gd name="T101" fmla="*/ 0 h 146"/>
                <a:gd name="T102" fmla="*/ 50 w 143"/>
                <a:gd name="T103" fmla="*/ 1 h 146"/>
                <a:gd name="T104" fmla="*/ 62 w 143"/>
                <a:gd name="T105" fmla="*/ 1 h 146"/>
                <a:gd name="T106" fmla="*/ 82 w 143"/>
                <a:gd name="T107" fmla="*/ 1 h 146"/>
                <a:gd name="T108" fmla="*/ 95 w 143"/>
                <a:gd name="T109" fmla="*/ 1 h 146"/>
                <a:gd name="T110" fmla="*/ 106 w 143"/>
                <a:gd name="T111" fmla="*/ 2 h 146"/>
                <a:gd name="T112" fmla="*/ 110 w 143"/>
                <a:gd name="T113" fmla="*/ 8 h 146"/>
                <a:gd name="T114" fmla="*/ 114 w 143"/>
                <a:gd name="T115" fmla="*/ 1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" h="146">
                  <a:moveTo>
                    <a:pt x="114" y="13"/>
                  </a:moveTo>
                  <a:lnTo>
                    <a:pt x="115" y="14"/>
                  </a:lnTo>
                  <a:lnTo>
                    <a:pt x="116" y="14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8" y="14"/>
                  </a:lnTo>
                  <a:lnTo>
                    <a:pt x="118" y="15"/>
                  </a:lnTo>
                  <a:lnTo>
                    <a:pt x="119" y="15"/>
                  </a:lnTo>
                  <a:lnTo>
                    <a:pt x="120" y="16"/>
                  </a:lnTo>
                  <a:lnTo>
                    <a:pt x="121" y="16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3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4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30" y="13"/>
                  </a:lnTo>
                  <a:lnTo>
                    <a:pt x="131" y="13"/>
                  </a:lnTo>
                  <a:lnTo>
                    <a:pt x="132" y="12"/>
                  </a:lnTo>
                  <a:lnTo>
                    <a:pt x="132" y="13"/>
                  </a:lnTo>
                  <a:lnTo>
                    <a:pt x="133" y="13"/>
                  </a:lnTo>
                  <a:lnTo>
                    <a:pt x="133" y="14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5" y="15"/>
                  </a:lnTo>
                  <a:lnTo>
                    <a:pt x="135" y="16"/>
                  </a:lnTo>
                  <a:lnTo>
                    <a:pt x="135" y="17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3" y="19"/>
                  </a:lnTo>
                  <a:lnTo>
                    <a:pt x="134" y="19"/>
                  </a:lnTo>
                  <a:lnTo>
                    <a:pt x="134" y="20"/>
                  </a:lnTo>
                  <a:lnTo>
                    <a:pt x="135" y="20"/>
                  </a:lnTo>
                  <a:lnTo>
                    <a:pt x="135" y="21"/>
                  </a:lnTo>
                  <a:lnTo>
                    <a:pt x="136" y="22"/>
                  </a:lnTo>
                  <a:lnTo>
                    <a:pt x="137" y="22"/>
                  </a:lnTo>
                  <a:lnTo>
                    <a:pt x="137" y="21"/>
                  </a:lnTo>
                  <a:lnTo>
                    <a:pt x="136" y="20"/>
                  </a:lnTo>
                  <a:lnTo>
                    <a:pt x="136" y="19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0" y="19"/>
                  </a:lnTo>
                  <a:lnTo>
                    <a:pt x="140" y="20"/>
                  </a:lnTo>
                  <a:lnTo>
                    <a:pt x="139" y="20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39" y="22"/>
                  </a:lnTo>
                  <a:lnTo>
                    <a:pt x="139" y="23"/>
                  </a:lnTo>
                  <a:lnTo>
                    <a:pt x="139" y="24"/>
                  </a:lnTo>
                  <a:lnTo>
                    <a:pt x="139" y="25"/>
                  </a:lnTo>
                  <a:lnTo>
                    <a:pt x="140" y="25"/>
                  </a:lnTo>
                  <a:lnTo>
                    <a:pt x="140" y="26"/>
                  </a:lnTo>
                  <a:lnTo>
                    <a:pt x="140" y="25"/>
                  </a:lnTo>
                  <a:lnTo>
                    <a:pt x="140" y="24"/>
                  </a:lnTo>
                  <a:lnTo>
                    <a:pt x="140" y="23"/>
                  </a:lnTo>
                  <a:lnTo>
                    <a:pt x="140" y="22"/>
                  </a:lnTo>
                  <a:lnTo>
                    <a:pt x="141" y="22"/>
                  </a:lnTo>
                  <a:lnTo>
                    <a:pt x="141" y="23"/>
                  </a:lnTo>
                  <a:lnTo>
                    <a:pt x="142" y="23"/>
                  </a:lnTo>
                  <a:lnTo>
                    <a:pt x="142" y="24"/>
                  </a:lnTo>
                  <a:lnTo>
                    <a:pt x="143" y="24"/>
                  </a:lnTo>
                  <a:lnTo>
                    <a:pt x="143" y="25"/>
                  </a:lnTo>
                  <a:lnTo>
                    <a:pt x="143" y="26"/>
                  </a:lnTo>
                  <a:lnTo>
                    <a:pt x="143" y="27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2" y="29"/>
                  </a:lnTo>
                  <a:lnTo>
                    <a:pt x="141" y="29"/>
                  </a:lnTo>
                  <a:lnTo>
                    <a:pt x="140" y="29"/>
                  </a:lnTo>
                  <a:lnTo>
                    <a:pt x="139" y="29"/>
                  </a:lnTo>
                  <a:lnTo>
                    <a:pt x="138" y="30"/>
                  </a:lnTo>
                  <a:lnTo>
                    <a:pt x="137" y="30"/>
                  </a:lnTo>
                  <a:lnTo>
                    <a:pt x="136" y="31"/>
                  </a:lnTo>
                  <a:lnTo>
                    <a:pt x="135" y="31"/>
                  </a:lnTo>
                  <a:lnTo>
                    <a:pt x="134" y="31"/>
                  </a:lnTo>
                  <a:lnTo>
                    <a:pt x="134" y="32"/>
                  </a:lnTo>
                  <a:lnTo>
                    <a:pt x="133" y="32"/>
                  </a:lnTo>
                  <a:lnTo>
                    <a:pt x="133" y="33"/>
                  </a:lnTo>
                  <a:lnTo>
                    <a:pt x="132" y="33"/>
                  </a:lnTo>
                  <a:lnTo>
                    <a:pt x="131" y="33"/>
                  </a:lnTo>
                  <a:lnTo>
                    <a:pt x="131" y="34"/>
                  </a:lnTo>
                  <a:lnTo>
                    <a:pt x="130" y="34"/>
                  </a:lnTo>
                  <a:lnTo>
                    <a:pt x="130" y="35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1" y="39"/>
                  </a:lnTo>
                  <a:lnTo>
                    <a:pt x="131" y="40"/>
                  </a:lnTo>
                  <a:lnTo>
                    <a:pt x="131" y="41"/>
                  </a:lnTo>
                  <a:lnTo>
                    <a:pt x="131" y="42"/>
                  </a:lnTo>
                  <a:lnTo>
                    <a:pt x="131" y="43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2" y="45"/>
                  </a:lnTo>
                  <a:lnTo>
                    <a:pt x="132" y="46"/>
                  </a:lnTo>
                  <a:lnTo>
                    <a:pt x="133" y="47"/>
                  </a:lnTo>
                  <a:lnTo>
                    <a:pt x="133" y="48"/>
                  </a:lnTo>
                  <a:lnTo>
                    <a:pt x="132" y="49"/>
                  </a:lnTo>
                  <a:lnTo>
                    <a:pt x="131" y="50"/>
                  </a:lnTo>
                  <a:lnTo>
                    <a:pt x="130" y="50"/>
                  </a:lnTo>
                  <a:lnTo>
                    <a:pt x="130" y="51"/>
                  </a:lnTo>
                  <a:lnTo>
                    <a:pt x="129" y="51"/>
                  </a:lnTo>
                  <a:lnTo>
                    <a:pt x="128" y="52"/>
                  </a:lnTo>
                  <a:lnTo>
                    <a:pt x="128" y="53"/>
                  </a:lnTo>
                  <a:lnTo>
                    <a:pt x="127" y="53"/>
                  </a:lnTo>
                  <a:lnTo>
                    <a:pt x="126" y="53"/>
                  </a:lnTo>
                  <a:lnTo>
                    <a:pt x="124" y="54"/>
                  </a:lnTo>
                  <a:lnTo>
                    <a:pt x="123" y="55"/>
                  </a:lnTo>
                  <a:lnTo>
                    <a:pt x="122" y="55"/>
                  </a:lnTo>
                  <a:lnTo>
                    <a:pt x="122" y="56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4" y="58"/>
                  </a:lnTo>
                  <a:lnTo>
                    <a:pt x="125" y="58"/>
                  </a:lnTo>
                  <a:lnTo>
                    <a:pt x="126" y="58"/>
                  </a:lnTo>
                  <a:lnTo>
                    <a:pt x="126" y="59"/>
                  </a:lnTo>
                  <a:lnTo>
                    <a:pt x="126" y="60"/>
                  </a:lnTo>
                  <a:lnTo>
                    <a:pt x="125" y="60"/>
                  </a:lnTo>
                  <a:lnTo>
                    <a:pt x="125" y="61"/>
                  </a:lnTo>
                  <a:lnTo>
                    <a:pt x="125" y="62"/>
                  </a:lnTo>
                  <a:lnTo>
                    <a:pt x="124" y="62"/>
                  </a:lnTo>
                  <a:lnTo>
                    <a:pt x="123" y="62"/>
                  </a:lnTo>
                  <a:lnTo>
                    <a:pt x="122" y="62"/>
                  </a:lnTo>
                  <a:lnTo>
                    <a:pt x="122" y="62"/>
                  </a:lnTo>
                  <a:lnTo>
                    <a:pt x="121" y="62"/>
                  </a:lnTo>
                  <a:lnTo>
                    <a:pt x="120" y="62"/>
                  </a:lnTo>
                  <a:lnTo>
                    <a:pt x="119" y="62"/>
                  </a:lnTo>
                  <a:lnTo>
                    <a:pt x="119" y="63"/>
                  </a:lnTo>
                  <a:lnTo>
                    <a:pt x="119" y="64"/>
                  </a:lnTo>
                  <a:lnTo>
                    <a:pt x="118" y="65"/>
                  </a:lnTo>
                  <a:lnTo>
                    <a:pt x="118" y="66"/>
                  </a:lnTo>
                  <a:lnTo>
                    <a:pt x="118" y="67"/>
                  </a:lnTo>
                  <a:lnTo>
                    <a:pt x="117" y="68"/>
                  </a:lnTo>
                  <a:lnTo>
                    <a:pt x="117" y="69"/>
                  </a:lnTo>
                  <a:lnTo>
                    <a:pt x="116" y="69"/>
                  </a:lnTo>
                  <a:lnTo>
                    <a:pt x="116" y="70"/>
                  </a:lnTo>
                  <a:lnTo>
                    <a:pt x="115" y="71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3" y="72"/>
                  </a:lnTo>
                  <a:lnTo>
                    <a:pt x="112" y="72"/>
                  </a:lnTo>
                  <a:lnTo>
                    <a:pt x="111" y="71"/>
                  </a:lnTo>
                  <a:lnTo>
                    <a:pt x="110" y="71"/>
                  </a:lnTo>
                  <a:lnTo>
                    <a:pt x="109" y="71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8" y="73"/>
                  </a:lnTo>
                  <a:lnTo>
                    <a:pt x="107" y="73"/>
                  </a:lnTo>
                  <a:lnTo>
                    <a:pt x="106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3" y="72"/>
                  </a:lnTo>
                  <a:lnTo>
                    <a:pt x="102" y="72"/>
                  </a:lnTo>
                  <a:lnTo>
                    <a:pt x="101" y="72"/>
                  </a:lnTo>
                  <a:lnTo>
                    <a:pt x="101" y="71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7" y="71"/>
                  </a:lnTo>
                  <a:lnTo>
                    <a:pt x="96" y="72"/>
                  </a:lnTo>
                  <a:lnTo>
                    <a:pt x="95" y="72"/>
                  </a:lnTo>
                  <a:lnTo>
                    <a:pt x="94" y="72"/>
                  </a:lnTo>
                  <a:lnTo>
                    <a:pt x="93" y="72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89" y="74"/>
                  </a:lnTo>
                  <a:lnTo>
                    <a:pt x="88" y="75"/>
                  </a:lnTo>
                  <a:lnTo>
                    <a:pt x="88" y="76"/>
                  </a:lnTo>
                  <a:lnTo>
                    <a:pt x="87" y="77"/>
                  </a:lnTo>
                  <a:lnTo>
                    <a:pt x="86" y="77"/>
                  </a:lnTo>
                  <a:lnTo>
                    <a:pt x="86" y="78"/>
                  </a:lnTo>
                  <a:lnTo>
                    <a:pt x="85" y="78"/>
                  </a:lnTo>
                  <a:lnTo>
                    <a:pt x="85" y="79"/>
                  </a:lnTo>
                  <a:lnTo>
                    <a:pt x="86" y="80"/>
                  </a:lnTo>
                  <a:lnTo>
                    <a:pt x="86" y="81"/>
                  </a:lnTo>
                  <a:lnTo>
                    <a:pt x="85" y="81"/>
                  </a:lnTo>
                  <a:lnTo>
                    <a:pt x="85" y="82"/>
                  </a:lnTo>
                  <a:lnTo>
                    <a:pt x="85" y="83"/>
                  </a:lnTo>
                  <a:lnTo>
                    <a:pt x="85" y="84"/>
                  </a:lnTo>
                  <a:lnTo>
                    <a:pt x="84" y="85"/>
                  </a:lnTo>
                  <a:lnTo>
                    <a:pt x="84" y="86"/>
                  </a:lnTo>
                  <a:lnTo>
                    <a:pt x="83" y="86"/>
                  </a:lnTo>
                  <a:lnTo>
                    <a:pt x="82" y="86"/>
                  </a:lnTo>
                  <a:lnTo>
                    <a:pt x="82" y="87"/>
                  </a:lnTo>
                  <a:lnTo>
                    <a:pt x="81" y="87"/>
                  </a:lnTo>
                  <a:lnTo>
                    <a:pt x="80" y="87"/>
                  </a:lnTo>
                  <a:lnTo>
                    <a:pt x="79" y="87"/>
                  </a:lnTo>
                  <a:lnTo>
                    <a:pt x="79" y="88"/>
                  </a:lnTo>
                  <a:lnTo>
                    <a:pt x="78" y="88"/>
                  </a:lnTo>
                  <a:lnTo>
                    <a:pt x="78" y="89"/>
                  </a:lnTo>
                  <a:lnTo>
                    <a:pt x="78" y="90"/>
                  </a:lnTo>
                  <a:lnTo>
                    <a:pt x="78" y="91"/>
                  </a:lnTo>
                  <a:lnTo>
                    <a:pt x="77" y="91"/>
                  </a:lnTo>
                  <a:lnTo>
                    <a:pt x="77" y="92"/>
                  </a:lnTo>
                  <a:lnTo>
                    <a:pt x="76" y="92"/>
                  </a:lnTo>
                  <a:lnTo>
                    <a:pt x="76" y="93"/>
                  </a:lnTo>
                  <a:lnTo>
                    <a:pt x="75" y="93"/>
                  </a:lnTo>
                  <a:lnTo>
                    <a:pt x="75" y="94"/>
                  </a:lnTo>
                  <a:lnTo>
                    <a:pt x="75" y="95"/>
                  </a:lnTo>
                  <a:lnTo>
                    <a:pt x="74" y="95"/>
                  </a:lnTo>
                  <a:lnTo>
                    <a:pt x="74" y="96"/>
                  </a:lnTo>
                  <a:lnTo>
                    <a:pt x="73" y="96"/>
                  </a:lnTo>
                  <a:lnTo>
                    <a:pt x="73" y="97"/>
                  </a:lnTo>
                  <a:lnTo>
                    <a:pt x="74" y="97"/>
                  </a:lnTo>
                  <a:lnTo>
                    <a:pt x="74" y="98"/>
                  </a:lnTo>
                  <a:lnTo>
                    <a:pt x="74" y="99"/>
                  </a:lnTo>
                  <a:lnTo>
                    <a:pt x="73" y="100"/>
                  </a:lnTo>
                  <a:lnTo>
                    <a:pt x="73" y="101"/>
                  </a:lnTo>
                  <a:lnTo>
                    <a:pt x="72" y="101"/>
                  </a:lnTo>
                  <a:lnTo>
                    <a:pt x="72" y="102"/>
                  </a:lnTo>
                  <a:lnTo>
                    <a:pt x="72" y="103"/>
                  </a:lnTo>
                  <a:lnTo>
                    <a:pt x="71" y="103"/>
                  </a:lnTo>
                  <a:lnTo>
                    <a:pt x="71" y="104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70" y="106"/>
                  </a:lnTo>
                  <a:lnTo>
                    <a:pt x="70" y="107"/>
                  </a:lnTo>
                  <a:lnTo>
                    <a:pt x="70" y="108"/>
                  </a:lnTo>
                  <a:lnTo>
                    <a:pt x="70" y="109"/>
                  </a:lnTo>
                  <a:lnTo>
                    <a:pt x="69" y="109"/>
                  </a:lnTo>
                  <a:lnTo>
                    <a:pt x="68" y="109"/>
                  </a:lnTo>
                  <a:lnTo>
                    <a:pt x="68" y="11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7" y="112"/>
                  </a:lnTo>
                  <a:lnTo>
                    <a:pt x="67" y="113"/>
                  </a:lnTo>
                  <a:lnTo>
                    <a:pt x="67" y="114"/>
                  </a:lnTo>
                  <a:lnTo>
                    <a:pt x="67" y="115"/>
                  </a:lnTo>
                  <a:lnTo>
                    <a:pt x="67" y="116"/>
                  </a:lnTo>
                  <a:lnTo>
                    <a:pt x="67" y="117"/>
                  </a:lnTo>
                  <a:lnTo>
                    <a:pt x="67" y="118"/>
                  </a:lnTo>
                  <a:lnTo>
                    <a:pt x="66" y="118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6" y="120"/>
                  </a:lnTo>
                  <a:lnTo>
                    <a:pt x="65" y="120"/>
                  </a:lnTo>
                  <a:lnTo>
                    <a:pt x="64" y="121"/>
                  </a:lnTo>
                  <a:lnTo>
                    <a:pt x="64" y="122"/>
                  </a:lnTo>
                  <a:lnTo>
                    <a:pt x="64" y="123"/>
                  </a:lnTo>
                  <a:lnTo>
                    <a:pt x="64" y="124"/>
                  </a:lnTo>
                  <a:lnTo>
                    <a:pt x="64" y="125"/>
                  </a:lnTo>
                  <a:lnTo>
                    <a:pt x="63" y="125"/>
                  </a:lnTo>
                  <a:lnTo>
                    <a:pt x="63" y="126"/>
                  </a:lnTo>
                  <a:lnTo>
                    <a:pt x="63" y="127"/>
                  </a:lnTo>
                  <a:lnTo>
                    <a:pt x="62" y="127"/>
                  </a:lnTo>
                  <a:lnTo>
                    <a:pt x="62" y="128"/>
                  </a:lnTo>
                  <a:lnTo>
                    <a:pt x="62" y="129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3" y="131"/>
                  </a:lnTo>
                  <a:lnTo>
                    <a:pt x="63" y="132"/>
                  </a:lnTo>
                  <a:lnTo>
                    <a:pt x="62" y="133"/>
                  </a:lnTo>
                  <a:lnTo>
                    <a:pt x="62" y="134"/>
                  </a:lnTo>
                  <a:lnTo>
                    <a:pt x="61" y="135"/>
                  </a:lnTo>
                  <a:lnTo>
                    <a:pt x="61" y="136"/>
                  </a:lnTo>
                  <a:lnTo>
                    <a:pt x="61" y="137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9"/>
                  </a:lnTo>
                  <a:lnTo>
                    <a:pt x="64" y="140"/>
                  </a:lnTo>
                  <a:lnTo>
                    <a:pt x="64" y="141"/>
                  </a:lnTo>
                  <a:lnTo>
                    <a:pt x="65" y="142"/>
                  </a:lnTo>
                  <a:lnTo>
                    <a:pt x="65" y="143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7" y="144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4" y="146"/>
                  </a:lnTo>
                  <a:lnTo>
                    <a:pt x="63" y="146"/>
                  </a:lnTo>
                  <a:lnTo>
                    <a:pt x="62" y="146"/>
                  </a:lnTo>
                  <a:lnTo>
                    <a:pt x="61" y="146"/>
                  </a:lnTo>
                  <a:lnTo>
                    <a:pt x="61" y="145"/>
                  </a:lnTo>
                  <a:lnTo>
                    <a:pt x="60" y="145"/>
                  </a:lnTo>
                  <a:lnTo>
                    <a:pt x="59" y="145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7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5" y="143"/>
                  </a:lnTo>
                  <a:lnTo>
                    <a:pt x="54" y="143"/>
                  </a:lnTo>
                  <a:lnTo>
                    <a:pt x="54" y="142"/>
                  </a:lnTo>
                  <a:lnTo>
                    <a:pt x="53" y="142"/>
                  </a:lnTo>
                  <a:lnTo>
                    <a:pt x="53" y="143"/>
                  </a:lnTo>
                  <a:lnTo>
                    <a:pt x="52" y="143"/>
                  </a:lnTo>
                  <a:lnTo>
                    <a:pt x="51" y="143"/>
                  </a:lnTo>
                  <a:lnTo>
                    <a:pt x="50" y="144"/>
                  </a:lnTo>
                  <a:lnTo>
                    <a:pt x="49" y="144"/>
                  </a:lnTo>
                  <a:lnTo>
                    <a:pt x="49" y="143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7" y="142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5" y="141"/>
                  </a:lnTo>
                  <a:lnTo>
                    <a:pt x="44" y="141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2" y="140"/>
                  </a:lnTo>
                  <a:lnTo>
                    <a:pt x="42" y="139"/>
                  </a:lnTo>
                  <a:lnTo>
                    <a:pt x="42" y="138"/>
                  </a:lnTo>
                  <a:lnTo>
                    <a:pt x="41" y="138"/>
                  </a:lnTo>
                  <a:lnTo>
                    <a:pt x="41" y="137"/>
                  </a:lnTo>
                  <a:lnTo>
                    <a:pt x="40" y="137"/>
                  </a:lnTo>
                  <a:lnTo>
                    <a:pt x="39" y="137"/>
                  </a:lnTo>
                  <a:lnTo>
                    <a:pt x="38" y="137"/>
                  </a:lnTo>
                  <a:lnTo>
                    <a:pt x="38" y="136"/>
                  </a:lnTo>
                  <a:lnTo>
                    <a:pt x="37" y="136"/>
                  </a:lnTo>
                  <a:lnTo>
                    <a:pt x="36" y="136"/>
                  </a:lnTo>
                  <a:lnTo>
                    <a:pt x="35" y="136"/>
                  </a:lnTo>
                  <a:lnTo>
                    <a:pt x="34" y="136"/>
                  </a:lnTo>
                  <a:lnTo>
                    <a:pt x="34" y="135"/>
                  </a:lnTo>
                  <a:lnTo>
                    <a:pt x="34" y="134"/>
                  </a:lnTo>
                  <a:lnTo>
                    <a:pt x="33" y="134"/>
                  </a:lnTo>
                  <a:lnTo>
                    <a:pt x="33" y="133"/>
                  </a:lnTo>
                  <a:lnTo>
                    <a:pt x="33" y="132"/>
                  </a:lnTo>
                  <a:lnTo>
                    <a:pt x="32" y="132"/>
                  </a:lnTo>
                  <a:lnTo>
                    <a:pt x="32" y="131"/>
                  </a:lnTo>
                  <a:lnTo>
                    <a:pt x="31" y="131"/>
                  </a:lnTo>
                  <a:lnTo>
                    <a:pt x="31" y="130"/>
                  </a:lnTo>
                  <a:lnTo>
                    <a:pt x="31" y="129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8" y="127"/>
                  </a:lnTo>
                  <a:lnTo>
                    <a:pt x="27" y="126"/>
                  </a:lnTo>
                  <a:lnTo>
                    <a:pt x="26" y="126"/>
                  </a:lnTo>
                  <a:lnTo>
                    <a:pt x="25" y="125"/>
                  </a:lnTo>
                  <a:lnTo>
                    <a:pt x="24" y="125"/>
                  </a:lnTo>
                  <a:lnTo>
                    <a:pt x="23" y="125"/>
                  </a:lnTo>
                  <a:lnTo>
                    <a:pt x="22" y="125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3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1"/>
                  </a:lnTo>
                  <a:lnTo>
                    <a:pt x="19" y="121"/>
                  </a:lnTo>
                  <a:lnTo>
                    <a:pt x="19" y="120"/>
                  </a:lnTo>
                  <a:lnTo>
                    <a:pt x="18" y="120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6" y="120"/>
                  </a:lnTo>
                  <a:lnTo>
                    <a:pt x="15" y="120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2" y="121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7" y="119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5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3" y="117"/>
                  </a:lnTo>
                  <a:lnTo>
                    <a:pt x="3" y="118"/>
                  </a:lnTo>
                  <a:lnTo>
                    <a:pt x="2" y="118"/>
                  </a:lnTo>
                  <a:lnTo>
                    <a:pt x="2" y="117"/>
                  </a:lnTo>
                  <a:lnTo>
                    <a:pt x="2" y="116"/>
                  </a:lnTo>
                  <a:lnTo>
                    <a:pt x="1" y="116"/>
                  </a:lnTo>
                  <a:lnTo>
                    <a:pt x="1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2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1"/>
                  </a:lnTo>
                  <a:lnTo>
                    <a:pt x="70" y="1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82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6" y="3"/>
                  </a:lnTo>
                  <a:lnTo>
                    <a:pt x="107" y="3"/>
                  </a:lnTo>
                  <a:lnTo>
                    <a:pt x="107" y="4"/>
                  </a:lnTo>
                  <a:lnTo>
                    <a:pt x="108" y="5"/>
                  </a:lnTo>
                  <a:lnTo>
                    <a:pt x="108" y="6"/>
                  </a:lnTo>
                  <a:lnTo>
                    <a:pt x="109" y="6"/>
                  </a:lnTo>
                  <a:lnTo>
                    <a:pt x="109" y="7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0" y="9"/>
                  </a:lnTo>
                  <a:lnTo>
                    <a:pt x="111" y="9"/>
                  </a:lnTo>
                  <a:lnTo>
                    <a:pt x="111" y="10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4" y="12"/>
                  </a:lnTo>
                  <a:lnTo>
                    <a:pt x="114" y="13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4004C7C-591F-2B81-0C4C-A5D5C0FCA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225" y="1981200"/>
              <a:ext cx="179388" cy="177800"/>
            </a:xfrm>
            <a:custGeom>
              <a:avLst/>
              <a:gdLst>
                <a:gd name="T0" fmla="*/ 77 w 113"/>
                <a:gd name="T1" fmla="*/ 8 h 112"/>
                <a:gd name="T2" fmla="*/ 79 w 113"/>
                <a:gd name="T3" fmla="*/ 3 h 112"/>
                <a:gd name="T4" fmla="*/ 85 w 113"/>
                <a:gd name="T5" fmla="*/ 0 h 112"/>
                <a:gd name="T6" fmla="*/ 88 w 113"/>
                <a:gd name="T7" fmla="*/ 6 h 112"/>
                <a:gd name="T8" fmla="*/ 95 w 113"/>
                <a:gd name="T9" fmla="*/ 9 h 112"/>
                <a:gd name="T10" fmla="*/ 94 w 113"/>
                <a:gd name="T11" fmla="*/ 14 h 112"/>
                <a:gd name="T12" fmla="*/ 98 w 113"/>
                <a:gd name="T13" fmla="*/ 17 h 112"/>
                <a:gd name="T14" fmla="*/ 93 w 113"/>
                <a:gd name="T15" fmla="*/ 21 h 112"/>
                <a:gd name="T16" fmla="*/ 93 w 113"/>
                <a:gd name="T17" fmla="*/ 26 h 112"/>
                <a:gd name="T18" fmla="*/ 93 w 113"/>
                <a:gd name="T19" fmla="*/ 27 h 112"/>
                <a:gd name="T20" fmla="*/ 99 w 113"/>
                <a:gd name="T21" fmla="*/ 23 h 112"/>
                <a:gd name="T22" fmla="*/ 106 w 113"/>
                <a:gd name="T23" fmla="*/ 24 h 112"/>
                <a:gd name="T24" fmla="*/ 108 w 113"/>
                <a:gd name="T25" fmla="*/ 29 h 112"/>
                <a:gd name="T26" fmla="*/ 113 w 113"/>
                <a:gd name="T27" fmla="*/ 33 h 112"/>
                <a:gd name="T28" fmla="*/ 107 w 113"/>
                <a:gd name="T29" fmla="*/ 37 h 112"/>
                <a:gd name="T30" fmla="*/ 108 w 113"/>
                <a:gd name="T31" fmla="*/ 43 h 112"/>
                <a:gd name="T32" fmla="*/ 105 w 113"/>
                <a:gd name="T33" fmla="*/ 47 h 112"/>
                <a:gd name="T34" fmla="*/ 99 w 113"/>
                <a:gd name="T35" fmla="*/ 48 h 112"/>
                <a:gd name="T36" fmla="*/ 94 w 113"/>
                <a:gd name="T37" fmla="*/ 44 h 112"/>
                <a:gd name="T38" fmla="*/ 89 w 113"/>
                <a:gd name="T39" fmla="*/ 42 h 112"/>
                <a:gd name="T40" fmla="*/ 86 w 113"/>
                <a:gd name="T41" fmla="*/ 46 h 112"/>
                <a:gd name="T42" fmla="*/ 79 w 113"/>
                <a:gd name="T43" fmla="*/ 44 h 112"/>
                <a:gd name="T44" fmla="*/ 75 w 113"/>
                <a:gd name="T45" fmla="*/ 49 h 112"/>
                <a:gd name="T46" fmla="*/ 78 w 113"/>
                <a:gd name="T47" fmla="*/ 57 h 112"/>
                <a:gd name="T48" fmla="*/ 78 w 113"/>
                <a:gd name="T49" fmla="*/ 65 h 112"/>
                <a:gd name="T50" fmla="*/ 74 w 113"/>
                <a:gd name="T51" fmla="*/ 69 h 112"/>
                <a:gd name="T52" fmla="*/ 68 w 113"/>
                <a:gd name="T53" fmla="*/ 72 h 112"/>
                <a:gd name="T54" fmla="*/ 71 w 113"/>
                <a:gd name="T55" fmla="*/ 77 h 112"/>
                <a:gd name="T56" fmla="*/ 67 w 113"/>
                <a:gd name="T57" fmla="*/ 81 h 112"/>
                <a:gd name="T58" fmla="*/ 59 w 113"/>
                <a:gd name="T59" fmla="*/ 80 h 112"/>
                <a:gd name="T60" fmla="*/ 59 w 113"/>
                <a:gd name="T61" fmla="*/ 85 h 112"/>
                <a:gd name="T62" fmla="*/ 62 w 113"/>
                <a:gd name="T63" fmla="*/ 92 h 112"/>
                <a:gd name="T64" fmla="*/ 65 w 113"/>
                <a:gd name="T65" fmla="*/ 98 h 112"/>
                <a:gd name="T66" fmla="*/ 62 w 113"/>
                <a:gd name="T67" fmla="*/ 103 h 112"/>
                <a:gd name="T68" fmla="*/ 58 w 113"/>
                <a:gd name="T69" fmla="*/ 109 h 112"/>
                <a:gd name="T70" fmla="*/ 49 w 113"/>
                <a:gd name="T71" fmla="*/ 110 h 112"/>
                <a:gd name="T72" fmla="*/ 45 w 113"/>
                <a:gd name="T73" fmla="*/ 110 h 112"/>
                <a:gd name="T74" fmla="*/ 36 w 113"/>
                <a:gd name="T75" fmla="*/ 110 h 112"/>
                <a:gd name="T76" fmla="*/ 27 w 113"/>
                <a:gd name="T77" fmla="*/ 110 h 112"/>
                <a:gd name="T78" fmla="*/ 14 w 113"/>
                <a:gd name="T79" fmla="*/ 110 h 112"/>
                <a:gd name="T80" fmla="*/ 0 w 113"/>
                <a:gd name="T81" fmla="*/ 107 h 112"/>
                <a:gd name="T82" fmla="*/ 0 w 113"/>
                <a:gd name="T83" fmla="*/ 88 h 112"/>
                <a:gd name="T84" fmla="*/ 0 w 113"/>
                <a:gd name="T85" fmla="*/ 75 h 112"/>
                <a:gd name="T86" fmla="*/ 1 w 113"/>
                <a:gd name="T87" fmla="*/ 60 h 112"/>
                <a:gd name="T88" fmla="*/ 11 w 113"/>
                <a:gd name="T89" fmla="*/ 60 h 112"/>
                <a:gd name="T90" fmla="*/ 20 w 113"/>
                <a:gd name="T91" fmla="*/ 60 h 112"/>
                <a:gd name="T92" fmla="*/ 28 w 113"/>
                <a:gd name="T93" fmla="*/ 61 h 112"/>
                <a:gd name="T94" fmla="*/ 35 w 113"/>
                <a:gd name="T95" fmla="*/ 63 h 112"/>
                <a:gd name="T96" fmla="*/ 43 w 113"/>
                <a:gd name="T97" fmla="*/ 62 h 112"/>
                <a:gd name="T98" fmla="*/ 50 w 113"/>
                <a:gd name="T99" fmla="*/ 59 h 112"/>
                <a:gd name="T100" fmla="*/ 58 w 113"/>
                <a:gd name="T101" fmla="*/ 54 h 112"/>
                <a:gd name="T102" fmla="*/ 59 w 113"/>
                <a:gd name="T103" fmla="*/ 47 h 112"/>
                <a:gd name="T104" fmla="*/ 56 w 113"/>
                <a:gd name="T105" fmla="*/ 40 h 112"/>
                <a:gd name="T106" fmla="*/ 64 w 113"/>
                <a:gd name="T107" fmla="*/ 36 h 112"/>
                <a:gd name="T108" fmla="*/ 63 w 113"/>
                <a:gd name="T109" fmla="*/ 27 h 112"/>
                <a:gd name="T110" fmla="*/ 68 w 113"/>
                <a:gd name="T111" fmla="*/ 23 h 112"/>
                <a:gd name="T112" fmla="*/ 67 w 113"/>
                <a:gd name="T113" fmla="*/ 18 h 112"/>
                <a:gd name="T114" fmla="*/ 68 w 113"/>
                <a:gd name="T115" fmla="*/ 15 h 112"/>
                <a:gd name="T116" fmla="*/ 74 w 113"/>
                <a:gd name="T117" fmla="*/ 1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3" h="112">
                  <a:moveTo>
                    <a:pt x="75" y="14"/>
                  </a:moveTo>
                  <a:lnTo>
                    <a:pt x="76" y="14"/>
                  </a:lnTo>
                  <a:lnTo>
                    <a:pt x="76" y="13"/>
                  </a:lnTo>
                  <a:lnTo>
                    <a:pt x="76" y="12"/>
                  </a:lnTo>
                  <a:lnTo>
                    <a:pt x="77" y="12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7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5" y="2"/>
                  </a:lnTo>
                  <a:lnTo>
                    <a:pt x="85" y="3"/>
                  </a:lnTo>
                  <a:lnTo>
                    <a:pt x="85" y="4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1" y="6"/>
                  </a:lnTo>
                  <a:lnTo>
                    <a:pt x="92" y="6"/>
                  </a:lnTo>
                  <a:lnTo>
                    <a:pt x="93" y="7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4" y="9"/>
                  </a:lnTo>
                  <a:lnTo>
                    <a:pt x="95" y="9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6" y="11"/>
                  </a:lnTo>
                  <a:lnTo>
                    <a:pt x="95" y="11"/>
                  </a:lnTo>
                  <a:lnTo>
                    <a:pt x="95" y="12"/>
                  </a:lnTo>
                  <a:lnTo>
                    <a:pt x="94" y="13"/>
                  </a:lnTo>
                  <a:lnTo>
                    <a:pt x="93" y="13"/>
                  </a:lnTo>
                  <a:lnTo>
                    <a:pt x="94" y="13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6"/>
                  </a:lnTo>
                  <a:lnTo>
                    <a:pt x="97" y="16"/>
                  </a:lnTo>
                  <a:lnTo>
                    <a:pt x="98" y="16"/>
                  </a:lnTo>
                  <a:lnTo>
                    <a:pt x="98" y="17"/>
                  </a:lnTo>
                  <a:lnTo>
                    <a:pt x="98" y="18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20"/>
                  </a:lnTo>
                  <a:lnTo>
                    <a:pt x="94" y="21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2" y="28"/>
                  </a:lnTo>
                  <a:lnTo>
                    <a:pt x="91" y="28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6" y="25"/>
                  </a:lnTo>
                  <a:lnTo>
                    <a:pt x="97" y="25"/>
                  </a:lnTo>
                  <a:lnTo>
                    <a:pt x="97" y="24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2" y="25"/>
                  </a:lnTo>
                  <a:lnTo>
                    <a:pt x="103" y="26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4"/>
                  </a:lnTo>
                  <a:lnTo>
                    <a:pt x="105" y="24"/>
                  </a:lnTo>
                  <a:lnTo>
                    <a:pt x="106" y="24"/>
                  </a:lnTo>
                  <a:lnTo>
                    <a:pt x="107" y="24"/>
                  </a:lnTo>
                  <a:lnTo>
                    <a:pt x="107" y="25"/>
                  </a:lnTo>
                  <a:lnTo>
                    <a:pt x="107" y="26"/>
                  </a:lnTo>
                  <a:lnTo>
                    <a:pt x="107" y="27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7" y="28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109" y="29"/>
                  </a:lnTo>
                  <a:lnTo>
                    <a:pt x="110" y="29"/>
                  </a:lnTo>
                  <a:lnTo>
                    <a:pt x="110" y="30"/>
                  </a:lnTo>
                  <a:lnTo>
                    <a:pt x="110" y="31"/>
                  </a:lnTo>
                  <a:lnTo>
                    <a:pt x="110" y="32"/>
                  </a:lnTo>
                  <a:lnTo>
                    <a:pt x="111" y="32"/>
                  </a:lnTo>
                  <a:lnTo>
                    <a:pt x="111" y="33"/>
                  </a:lnTo>
                  <a:lnTo>
                    <a:pt x="112" y="33"/>
                  </a:lnTo>
                  <a:lnTo>
                    <a:pt x="113" y="33"/>
                  </a:lnTo>
                  <a:lnTo>
                    <a:pt x="112" y="34"/>
                  </a:lnTo>
                  <a:lnTo>
                    <a:pt x="112" y="35"/>
                  </a:lnTo>
                  <a:lnTo>
                    <a:pt x="112" y="36"/>
                  </a:lnTo>
                  <a:lnTo>
                    <a:pt x="111" y="36"/>
                  </a:lnTo>
                  <a:lnTo>
                    <a:pt x="110" y="36"/>
                  </a:lnTo>
                  <a:lnTo>
                    <a:pt x="109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7" y="37"/>
                  </a:lnTo>
                  <a:lnTo>
                    <a:pt x="107" y="38"/>
                  </a:lnTo>
                  <a:lnTo>
                    <a:pt x="107" y="39"/>
                  </a:lnTo>
                  <a:lnTo>
                    <a:pt x="107" y="40"/>
                  </a:lnTo>
                  <a:lnTo>
                    <a:pt x="107" y="41"/>
                  </a:lnTo>
                  <a:lnTo>
                    <a:pt x="108" y="41"/>
                  </a:lnTo>
                  <a:lnTo>
                    <a:pt x="109" y="41"/>
                  </a:lnTo>
                  <a:lnTo>
                    <a:pt x="109" y="42"/>
                  </a:lnTo>
                  <a:lnTo>
                    <a:pt x="109" y="43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7" y="46"/>
                  </a:lnTo>
                  <a:lnTo>
                    <a:pt x="107" y="47"/>
                  </a:lnTo>
                  <a:lnTo>
                    <a:pt x="107" y="46"/>
                  </a:lnTo>
                  <a:lnTo>
                    <a:pt x="106" y="46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5" y="48"/>
                  </a:lnTo>
                  <a:lnTo>
                    <a:pt x="104" y="48"/>
                  </a:lnTo>
                  <a:lnTo>
                    <a:pt x="103" y="48"/>
                  </a:lnTo>
                  <a:lnTo>
                    <a:pt x="102" y="48"/>
                  </a:lnTo>
                  <a:lnTo>
                    <a:pt x="101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99" y="48"/>
                  </a:lnTo>
                  <a:lnTo>
                    <a:pt x="99" y="47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7" y="46"/>
                  </a:lnTo>
                  <a:lnTo>
                    <a:pt x="96" y="46"/>
                  </a:lnTo>
                  <a:lnTo>
                    <a:pt x="96" y="45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4" y="44"/>
                  </a:lnTo>
                  <a:lnTo>
                    <a:pt x="94" y="43"/>
                  </a:lnTo>
                  <a:lnTo>
                    <a:pt x="94" y="42"/>
                  </a:lnTo>
                  <a:lnTo>
                    <a:pt x="93" y="42"/>
                  </a:lnTo>
                  <a:lnTo>
                    <a:pt x="92" y="42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0" y="41"/>
                  </a:lnTo>
                  <a:lnTo>
                    <a:pt x="89" y="41"/>
                  </a:lnTo>
                  <a:lnTo>
                    <a:pt x="89" y="42"/>
                  </a:lnTo>
                  <a:lnTo>
                    <a:pt x="89" y="43"/>
                  </a:lnTo>
                  <a:lnTo>
                    <a:pt x="89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7" y="45"/>
                  </a:lnTo>
                  <a:lnTo>
                    <a:pt x="87" y="46"/>
                  </a:lnTo>
                  <a:lnTo>
                    <a:pt x="87" y="47"/>
                  </a:lnTo>
                  <a:lnTo>
                    <a:pt x="87" y="46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3" y="44"/>
                  </a:lnTo>
                  <a:lnTo>
                    <a:pt x="82" y="44"/>
                  </a:lnTo>
                  <a:lnTo>
                    <a:pt x="81" y="44"/>
                  </a:lnTo>
                  <a:lnTo>
                    <a:pt x="80" y="44"/>
                  </a:lnTo>
                  <a:lnTo>
                    <a:pt x="79" y="44"/>
                  </a:lnTo>
                  <a:lnTo>
                    <a:pt x="78" y="45"/>
                  </a:lnTo>
                  <a:lnTo>
                    <a:pt x="77" y="45"/>
                  </a:lnTo>
                  <a:lnTo>
                    <a:pt x="76" y="45"/>
                  </a:lnTo>
                  <a:lnTo>
                    <a:pt x="76" y="46"/>
                  </a:lnTo>
                  <a:lnTo>
                    <a:pt x="75" y="46"/>
                  </a:lnTo>
                  <a:lnTo>
                    <a:pt x="75" y="47"/>
                  </a:lnTo>
                  <a:lnTo>
                    <a:pt x="75" y="48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2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7" y="56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8" y="60"/>
                  </a:lnTo>
                  <a:lnTo>
                    <a:pt x="79" y="60"/>
                  </a:lnTo>
                  <a:lnTo>
                    <a:pt x="79" y="61"/>
                  </a:lnTo>
                  <a:lnTo>
                    <a:pt x="79" y="62"/>
                  </a:lnTo>
                  <a:lnTo>
                    <a:pt x="79" y="63"/>
                  </a:lnTo>
                  <a:lnTo>
                    <a:pt x="78" y="64"/>
                  </a:lnTo>
                  <a:lnTo>
                    <a:pt x="78" y="65"/>
                  </a:lnTo>
                  <a:lnTo>
                    <a:pt x="77" y="65"/>
                  </a:lnTo>
                  <a:lnTo>
                    <a:pt x="77" y="66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5" y="67"/>
                  </a:lnTo>
                  <a:lnTo>
                    <a:pt x="75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0" y="72"/>
                  </a:lnTo>
                  <a:lnTo>
                    <a:pt x="69" y="72"/>
                  </a:lnTo>
                  <a:lnTo>
                    <a:pt x="68" y="72"/>
                  </a:lnTo>
                  <a:lnTo>
                    <a:pt x="67" y="72"/>
                  </a:lnTo>
                  <a:lnTo>
                    <a:pt x="68" y="72"/>
                  </a:lnTo>
                  <a:lnTo>
                    <a:pt x="68" y="73"/>
                  </a:lnTo>
                  <a:lnTo>
                    <a:pt x="68" y="74"/>
                  </a:lnTo>
                  <a:lnTo>
                    <a:pt x="69" y="75"/>
                  </a:lnTo>
                  <a:lnTo>
                    <a:pt x="70" y="75"/>
                  </a:lnTo>
                  <a:lnTo>
                    <a:pt x="70" y="76"/>
                  </a:lnTo>
                  <a:lnTo>
                    <a:pt x="71" y="76"/>
                  </a:lnTo>
                  <a:lnTo>
                    <a:pt x="71" y="77"/>
                  </a:lnTo>
                  <a:lnTo>
                    <a:pt x="71" y="78"/>
                  </a:lnTo>
                  <a:lnTo>
                    <a:pt x="70" y="78"/>
                  </a:lnTo>
                  <a:lnTo>
                    <a:pt x="69" y="78"/>
                  </a:lnTo>
                  <a:lnTo>
                    <a:pt x="69" y="77"/>
                  </a:lnTo>
                  <a:lnTo>
                    <a:pt x="69" y="78"/>
                  </a:lnTo>
                  <a:lnTo>
                    <a:pt x="68" y="79"/>
                  </a:lnTo>
                  <a:lnTo>
                    <a:pt x="68" y="80"/>
                  </a:lnTo>
                  <a:lnTo>
                    <a:pt x="67" y="80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4" y="81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2" y="80"/>
                  </a:lnTo>
                  <a:lnTo>
                    <a:pt x="61" y="80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8" y="81"/>
                  </a:lnTo>
                  <a:lnTo>
                    <a:pt x="56" y="82"/>
                  </a:lnTo>
                  <a:lnTo>
                    <a:pt x="57" y="82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4"/>
                  </a:lnTo>
                  <a:lnTo>
                    <a:pt x="58" y="85"/>
                  </a:lnTo>
                  <a:lnTo>
                    <a:pt x="59" y="85"/>
                  </a:lnTo>
                  <a:lnTo>
                    <a:pt x="59" y="86"/>
                  </a:lnTo>
                  <a:lnTo>
                    <a:pt x="59" y="87"/>
                  </a:lnTo>
                  <a:lnTo>
                    <a:pt x="59" y="88"/>
                  </a:lnTo>
                  <a:lnTo>
                    <a:pt x="60" y="89"/>
                  </a:lnTo>
                  <a:lnTo>
                    <a:pt x="60" y="90"/>
                  </a:lnTo>
                  <a:lnTo>
                    <a:pt x="61" y="90"/>
                  </a:lnTo>
                  <a:lnTo>
                    <a:pt x="61" y="91"/>
                  </a:lnTo>
                  <a:lnTo>
                    <a:pt x="62" y="91"/>
                  </a:lnTo>
                  <a:lnTo>
                    <a:pt x="62" y="92"/>
                  </a:lnTo>
                  <a:lnTo>
                    <a:pt x="63" y="92"/>
                  </a:lnTo>
                  <a:lnTo>
                    <a:pt x="63" y="93"/>
                  </a:lnTo>
                  <a:lnTo>
                    <a:pt x="64" y="93"/>
                  </a:lnTo>
                  <a:lnTo>
                    <a:pt x="64" y="94"/>
                  </a:lnTo>
                  <a:lnTo>
                    <a:pt x="64" y="95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7"/>
                  </a:lnTo>
                  <a:lnTo>
                    <a:pt x="65" y="98"/>
                  </a:lnTo>
                  <a:lnTo>
                    <a:pt x="65" y="99"/>
                  </a:lnTo>
                  <a:lnTo>
                    <a:pt x="64" y="99"/>
                  </a:lnTo>
                  <a:lnTo>
                    <a:pt x="64" y="100"/>
                  </a:lnTo>
                  <a:lnTo>
                    <a:pt x="65" y="101"/>
                  </a:lnTo>
                  <a:lnTo>
                    <a:pt x="65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3" y="103"/>
                  </a:lnTo>
                  <a:lnTo>
                    <a:pt x="62" y="103"/>
                  </a:lnTo>
                  <a:lnTo>
                    <a:pt x="61" y="103"/>
                  </a:lnTo>
                  <a:lnTo>
                    <a:pt x="60" y="104"/>
                  </a:lnTo>
                  <a:lnTo>
                    <a:pt x="58" y="105"/>
                  </a:lnTo>
                  <a:lnTo>
                    <a:pt x="59" y="105"/>
                  </a:lnTo>
                  <a:lnTo>
                    <a:pt x="59" y="106"/>
                  </a:lnTo>
                  <a:lnTo>
                    <a:pt x="59" y="107"/>
                  </a:lnTo>
                  <a:lnTo>
                    <a:pt x="59" y="108"/>
                  </a:lnTo>
                  <a:lnTo>
                    <a:pt x="59" y="109"/>
                  </a:lnTo>
                  <a:lnTo>
                    <a:pt x="58" y="109"/>
                  </a:lnTo>
                  <a:lnTo>
                    <a:pt x="57" y="109"/>
                  </a:lnTo>
                  <a:lnTo>
                    <a:pt x="56" y="109"/>
                  </a:lnTo>
                  <a:lnTo>
                    <a:pt x="55" y="109"/>
                  </a:lnTo>
                  <a:lnTo>
                    <a:pt x="54" y="109"/>
                  </a:lnTo>
                  <a:lnTo>
                    <a:pt x="53" y="109"/>
                  </a:lnTo>
                  <a:lnTo>
                    <a:pt x="52" y="110"/>
                  </a:lnTo>
                  <a:lnTo>
                    <a:pt x="51" y="110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49" y="111"/>
                  </a:lnTo>
                  <a:lnTo>
                    <a:pt x="48" y="111"/>
                  </a:lnTo>
                  <a:lnTo>
                    <a:pt x="47" y="111"/>
                  </a:lnTo>
                  <a:lnTo>
                    <a:pt x="46" y="111"/>
                  </a:lnTo>
                  <a:lnTo>
                    <a:pt x="46" y="112"/>
                  </a:lnTo>
                  <a:lnTo>
                    <a:pt x="45" y="112"/>
                  </a:lnTo>
                  <a:lnTo>
                    <a:pt x="44" y="112"/>
                  </a:lnTo>
                  <a:lnTo>
                    <a:pt x="45" y="111"/>
                  </a:lnTo>
                  <a:lnTo>
                    <a:pt x="45" y="110"/>
                  </a:lnTo>
                  <a:lnTo>
                    <a:pt x="44" y="110"/>
                  </a:lnTo>
                  <a:lnTo>
                    <a:pt x="43" y="110"/>
                  </a:lnTo>
                  <a:lnTo>
                    <a:pt x="42" y="110"/>
                  </a:lnTo>
                  <a:lnTo>
                    <a:pt x="41" y="110"/>
                  </a:lnTo>
                  <a:lnTo>
                    <a:pt x="40" y="110"/>
                  </a:lnTo>
                  <a:lnTo>
                    <a:pt x="39" y="110"/>
                  </a:lnTo>
                  <a:lnTo>
                    <a:pt x="38" y="110"/>
                  </a:lnTo>
                  <a:lnTo>
                    <a:pt x="37" y="110"/>
                  </a:lnTo>
                  <a:lnTo>
                    <a:pt x="36" y="110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2" y="110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29" y="110"/>
                  </a:lnTo>
                  <a:lnTo>
                    <a:pt x="28" y="110"/>
                  </a:lnTo>
                  <a:lnTo>
                    <a:pt x="27" y="110"/>
                  </a:lnTo>
                  <a:lnTo>
                    <a:pt x="26" y="110"/>
                  </a:lnTo>
                  <a:lnTo>
                    <a:pt x="25" y="110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19" y="110"/>
                  </a:lnTo>
                  <a:lnTo>
                    <a:pt x="18" y="110"/>
                  </a:lnTo>
                  <a:lnTo>
                    <a:pt x="17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8" y="110"/>
                  </a:lnTo>
                  <a:lnTo>
                    <a:pt x="7" y="110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5" y="60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2" y="60"/>
                  </a:lnTo>
                  <a:lnTo>
                    <a:pt x="23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8" y="62"/>
                  </a:lnTo>
                  <a:lnTo>
                    <a:pt x="29" y="62"/>
                  </a:lnTo>
                  <a:lnTo>
                    <a:pt x="30" y="62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3" y="63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7" y="63"/>
                  </a:lnTo>
                  <a:lnTo>
                    <a:pt x="38" y="63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41" y="62"/>
                  </a:lnTo>
                  <a:lnTo>
                    <a:pt x="42" y="62"/>
                  </a:lnTo>
                  <a:lnTo>
                    <a:pt x="43" y="62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5" y="60"/>
                  </a:lnTo>
                  <a:lnTo>
                    <a:pt x="46" y="60"/>
                  </a:lnTo>
                  <a:lnTo>
                    <a:pt x="47" y="60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3" y="59"/>
                  </a:lnTo>
                  <a:lnTo>
                    <a:pt x="53" y="58"/>
                  </a:lnTo>
                  <a:lnTo>
                    <a:pt x="54" y="57"/>
                  </a:lnTo>
                  <a:lnTo>
                    <a:pt x="55" y="57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3"/>
                  </a:lnTo>
                  <a:lnTo>
                    <a:pt x="59" y="53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9" y="48"/>
                  </a:lnTo>
                  <a:lnTo>
                    <a:pt x="59" y="47"/>
                  </a:lnTo>
                  <a:lnTo>
                    <a:pt x="59" y="46"/>
                  </a:lnTo>
                  <a:lnTo>
                    <a:pt x="58" y="46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60" y="37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3" y="36"/>
                  </a:lnTo>
                  <a:lnTo>
                    <a:pt x="64" y="36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2" y="34"/>
                  </a:lnTo>
                  <a:lnTo>
                    <a:pt x="62" y="33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3" y="29"/>
                  </a:lnTo>
                  <a:lnTo>
                    <a:pt x="63" y="28"/>
                  </a:lnTo>
                  <a:lnTo>
                    <a:pt x="63" y="27"/>
                  </a:lnTo>
                  <a:lnTo>
                    <a:pt x="63" y="26"/>
                  </a:lnTo>
                  <a:lnTo>
                    <a:pt x="64" y="26"/>
                  </a:lnTo>
                  <a:lnTo>
                    <a:pt x="65" y="26"/>
                  </a:lnTo>
                  <a:lnTo>
                    <a:pt x="66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68" y="20"/>
                  </a:lnTo>
                  <a:lnTo>
                    <a:pt x="68" y="19"/>
                  </a:lnTo>
                  <a:lnTo>
                    <a:pt x="67" y="19"/>
                  </a:lnTo>
                  <a:lnTo>
                    <a:pt x="66" y="19"/>
                  </a:lnTo>
                  <a:lnTo>
                    <a:pt x="66" y="18"/>
                  </a:lnTo>
                  <a:lnTo>
                    <a:pt x="67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6"/>
                  </a:lnTo>
                  <a:lnTo>
                    <a:pt x="71" y="17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5" y="15"/>
                  </a:lnTo>
                  <a:lnTo>
                    <a:pt x="75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4755EE99-F952-4C3B-7D77-8B705D219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025" y="2154238"/>
              <a:ext cx="246063" cy="247650"/>
            </a:xfrm>
            <a:custGeom>
              <a:avLst/>
              <a:gdLst>
                <a:gd name="T0" fmla="*/ 123 w 155"/>
                <a:gd name="T1" fmla="*/ 109 h 156"/>
                <a:gd name="T2" fmla="*/ 130 w 155"/>
                <a:gd name="T3" fmla="*/ 109 h 156"/>
                <a:gd name="T4" fmla="*/ 137 w 155"/>
                <a:gd name="T5" fmla="*/ 113 h 156"/>
                <a:gd name="T6" fmla="*/ 146 w 155"/>
                <a:gd name="T7" fmla="*/ 117 h 156"/>
                <a:gd name="T8" fmla="*/ 149 w 155"/>
                <a:gd name="T9" fmla="*/ 127 h 156"/>
                <a:gd name="T10" fmla="*/ 143 w 155"/>
                <a:gd name="T11" fmla="*/ 132 h 156"/>
                <a:gd name="T12" fmla="*/ 154 w 155"/>
                <a:gd name="T13" fmla="*/ 133 h 156"/>
                <a:gd name="T14" fmla="*/ 130 w 155"/>
                <a:gd name="T15" fmla="*/ 140 h 156"/>
                <a:gd name="T16" fmla="*/ 114 w 155"/>
                <a:gd name="T17" fmla="*/ 145 h 156"/>
                <a:gd name="T18" fmla="*/ 102 w 155"/>
                <a:gd name="T19" fmla="*/ 149 h 156"/>
                <a:gd name="T20" fmla="*/ 97 w 155"/>
                <a:gd name="T21" fmla="*/ 156 h 156"/>
                <a:gd name="T22" fmla="*/ 82 w 155"/>
                <a:gd name="T23" fmla="*/ 152 h 156"/>
                <a:gd name="T24" fmla="*/ 69 w 155"/>
                <a:gd name="T25" fmla="*/ 152 h 156"/>
                <a:gd name="T26" fmla="*/ 63 w 155"/>
                <a:gd name="T27" fmla="*/ 147 h 156"/>
                <a:gd name="T28" fmla="*/ 53 w 155"/>
                <a:gd name="T29" fmla="*/ 150 h 156"/>
                <a:gd name="T30" fmla="*/ 56 w 155"/>
                <a:gd name="T31" fmla="*/ 146 h 156"/>
                <a:gd name="T32" fmla="*/ 65 w 155"/>
                <a:gd name="T33" fmla="*/ 143 h 156"/>
                <a:gd name="T34" fmla="*/ 66 w 155"/>
                <a:gd name="T35" fmla="*/ 139 h 156"/>
                <a:gd name="T36" fmla="*/ 61 w 155"/>
                <a:gd name="T37" fmla="*/ 134 h 156"/>
                <a:gd name="T38" fmla="*/ 56 w 155"/>
                <a:gd name="T39" fmla="*/ 134 h 156"/>
                <a:gd name="T40" fmla="*/ 47 w 155"/>
                <a:gd name="T41" fmla="*/ 135 h 156"/>
                <a:gd name="T42" fmla="*/ 50 w 155"/>
                <a:gd name="T43" fmla="*/ 130 h 156"/>
                <a:gd name="T44" fmla="*/ 48 w 155"/>
                <a:gd name="T45" fmla="*/ 127 h 156"/>
                <a:gd name="T46" fmla="*/ 58 w 155"/>
                <a:gd name="T47" fmla="*/ 128 h 156"/>
                <a:gd name="T48" fmla="*/ 68 w 155"/>
                <a:gd name="T49" fmla="*/ 131 h 156"/>
                <a:gd name="T50" fmla="*/ 73 w 155"/>
                <a:gd name="T51" fmla="*/ 132 h 156"/>
                <a:gd name="T52" fmla="*/ 65 w 155"/>
                <a:gd name="T53" fmla="*/ 115 h 156"/>
                <a:gd name="T54" fmla="*/ 57 w 155"/>
                <a:gd name="T55" fmla="*/ 109 h 156"/>
                <a:gd name="T56" fmla="*/ 51 w 155"/>
                <a:gd name="T57" fmla="*/ 99 h 156"/>
                <a:gd name="T58" fmla="*/ 43 w 155"/>
                <a:gd name="T59" fmla="*/ 93 h 156"/>
                <a:gd name="T60" fmla="*/ 32 w 155"/>
                <a:gd name="T61" fmla="*/ 90 h 156"/>
                <a:gd name="T62" fmla="*/ 38 w 155"/>
                <a:gd name="T63" fmla="*/ 73 h 156"/>
                <a:gd name="T64" fmla="*/ 35 w 155"/>
                <a:gd name="T65" fmla="*/ 58 h 156"/>
                <a:gd name="T66" fmla="*/ 28 w 155"/>
                <a:gd name="T67" fmla="*/ 55 h 156"/>
                <a:gd name="T68" fmla="*/ 30 w 155"/>
                <a:gd name="T69" fmla="*/ 45 h 156"/>
                <a:gd name="T70" fmla="*/ 25 w 155"/>
                <a:gd name="T71" fmla="*/ 43 h 156"/>
                <a:gd name="T72" fmla="*/ 9 w 155"/>
                <a:gd name="T73" fmla="*/ 50 h 156"/>
                <a:gd name="T74" fmla="*/ 2 w 155"/>
                <a:gd name="T75" fmla="*/ 46 h 156"/>
                <a:gd name="T76" fmla="*/ 6 w 155"/>
                <a:gd name="T77" fmla="*/ 40 h 156"/>
                <a:gd name="T78" fmla="*/ 5 w 155"/>
                <a:gd name="T79" fmla="*/ 31 h 156"/>
                <a:gd name="T80" fmla="*/ 6 w 155"/>
                <a:gd name="T81" fmla="*/ 26 h 156"/>
                <a:gd name="T82" fmla="*/ 2 w 155"/>
                <a:gd name="T83" fmla="*/ 18 h 156"/>
                <a:gd name="T84" fmla="*/ 25 w 155"/>
                <a:gd name="T85" fmla="*/ 11 h 156"/>
                <a:gd name="T86" fmla="*/ 48 w 155"/>
                <a:gd name="T87" fmla="*/ 4 h 156"/>
                <a:gd name="T88" fmla="*/ 67 w 155"/>
                <a:gd name="T89" fmla="*/ 1 h 156"/>
                <a:gd name="T90" fmla="*/ 81 w 155"/>
                <a:gd name="T91" fmla="*/ 1 h 156"/>
                <a:gd name="T92" fmla="*/ 93 w 155"/>
                <a:gd name="T93" fmla="*/ 1 h 156"/>
                <a:gd name="T94" fmla="*/ 101 w 155"/>
                <a:gd name="T95" fmla="*/ 15 h 156"/>
                <a:gd name="T96" fmla="*/ 111 w 155"/>
                <a:gd name="T97" fmla="*/ 32 h 156"/>
                <a:gd name="T98" fmla="*/ 104 w 155"/>
                <a:gd name="T99" fmla="*/ 40 h 156"/>
                <a:gd name="T100" fmla="*/ 90 w 155"/>
                <a:gd name="T101" fmla="*/ 54 h 156"/>
                <a:gd name="T102" fmla="*/ 101 w 155"/>
                <a:gd name="T103" fmla="*/ 61 h 156"/>
                <a:gd name="T104" fmla="*/ 108 w 155"/>
                <a:gd name="T105" fmla="*/ 68 h 156"/>
                <a:gd name="T106" fmla="*/ 124 w 155"/>
                <a:gd name="T107" fmla="*/ 71 h 156"/>
                <a:gd name="T108" fmla="*/ 129 w 155"/>
                <a:gd name="T109" fmla="*/ 69 h 156"/>
                <a:gd name="T110" fmla="*/ 130 w 155"/>
                <a:gd name="T111" fmla="*/ 79 h 156"/>
                <a:gd name="T112" fmla="*/ 132 w 155"/>
                <a:gd name="T113" fmla="*/ 83 h 156"/>
                <a:gd name="T114" fmla="*/ 134 w 155"/>
                <a:gd name="T115" fmla="*/ 85 h 156"/>
                <a:gd name="T116" fmla="*/ 127 w 155"/>
                <a:gd name="T117" fmla="*/ 92 h 156"/>
                <a:gd name="T118" fmla="*/ 120 w 155"/>
                <a:gd name="T119" fmla="*/ 9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156">
                  <a:moveTo>
                    <a:pt x="121" y="102"/>
                  </a:moveTo>
                  <a:lnTo>
                    <a:pt x="122" y="103"/>
                  </a:lnTo>
                  <a:lnTo>
                    <a:pt x="122" y="104"/>
                  </a:lnTo>
                  <a:lnTo>
                    <a:pt x="121" y="104"/>
                  </a:lnTo>
                  <a:lnTo>
                    <a:pt x="121" y="105"/>
                  </a:lnTo>
                  <a:lnTo>
                    <a:pt x="121" y="106"/>
                  </a:lnTo>
                  <a:lnTo>
                    <a:pt x="121" y="107"/>
                  </a:lnTo>
                  <a:lnTo>
                    <a:pt x="122" y="107"/>
                  </a:lnTo>
                  <a:lnTo>
                    <a:pt x="122" y="107"/>
                  </a:lnTo>
                  <a:lnTo>
                    <a:pt x="123" y="107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5" y="108"/>
                  </a:lnTo>
                  <a:lnTo>
                    <a:pt x="125" y="107"/>
                  </a:lnTo>
                  <a:lnTo>
                    <a:pt x="126" y="107"/>
                  </a:lnTo>
                  <a:lnTo>
                    <a:pt x="127" y="106"/>
                  </a:lnTo>
                  <a:lnTo>
                    <a:pt x="128" y="106"/>
                  </a:lnTo>
                  <a:lnTo>
                    <a:pt x="129" y="106"/>
                  </a:lnTo>
                  <a:lnTo>
                    <a:pt x="129" y="107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30" y="109"/>
                  </a:lnTo>
                  <a:lnTo>
                    <a:pt x="131" y="111"/>
                  </a:lnTo>
                  <a:lnTo>
                    <a:pt x="130" y="111"/>
                  </a:lnTo>
                  <a:lnTo>
                    <a:pt x="130" y="112"/>
                  </a:lnTo>
                  <a:lnTo>
                    <a:pt x="130" y="113"/>
                  </a:lnTo>
                  <a:lnTo>
                    <a:pt x="130" y="114"/>
                  </a:lnTo>
                  <a:lnTo>
                    <a:pt x="131" y="114"/>
                  </a:lnTo>
                  <a:lnTo>
                    <a:pt x="132" y="114"/>
                  </a:lnTo>
                  <a:lnTo>
                    <a:pt x="133" y="114"/>
                  </a:lnTo>
                  <a:lnTo>
                    <a:pt x="134" y="113"/>
                  </a:lnTo>
                  <a:lnTo>
                    <a:pt x="135" y="113"/>
                  </a:lnTo>
                  <a:lnTo>
                    <a:pt x="136" y="113"/>
                  </a:lnTo>
                  <a:lnTo>
                    <a:pt x="137" y="113"/>
                  </a:lnTo>
                  <a:lnTo>
                    <a:pt x="137" y="114"/>
                  </a:lnTo>
                  <a:lnTo>
                    <a:pt x="138" y="114"/>
                  </a:lnTo>
                  <a:lnTo>
                    <a:pt x="138" y="115"/>
                  </a:lnTo>
                  <a:lnTo>
                    <a:pt x="139" y="115"/>
                  </a:lnTo>
                  <a:lnTo>
                    <a:pt x="140" y="115"/>
                  </a:lnTo>
                  <a:lnTo>
                    <a:pt x="141" y="115"/>
                  </a:lnTo>
                  <a:lnTo>
                    <a:pt x="141" y="116"/>
                  </a:lnTo>
                  <a:lnTo>
                    <a:pt x="142" y="116"/>
                  </a:lnTo>
                  <a:lnTo>
                    <a:pt x="143" y="117"/>
                  </a:lnTo>
                  <a:lnTo>
                    <a:pt x="145" y="118"/>
                  </a:lnTo>
                  <a:lnTo>
                    <a:pt x="146" y="118"/>
                  </a:lnTo>
                  <a:lnTo>
                    <a:pt x="146" y="117"/>
                  </a:lnTo>
                  <a:lnTo>
                    <a:pt x="147" y="118"/>
                  </a:lnTo>
                  <a:lnTo>
                    <a:pt x="147" y="119"/>
                  </a:lnTo>
                  <a:lnTo>
                    <a:pt x="147" y="120"/>
                  </a:lnTo>
                  <a:lnTo>
                    <a:pt x="147" y="121"/>
                  </a:lnTo>
                  <a:lnTo>
                    <a:pt x="147" y="122"/>
                  </a:lnTo>
                  <a:lnTo>
                    <a:pt x="148" y="122"/>
                  </a:lnTo>
                  <a:lnTo>
                    <a:pt x="148" y="123"/>
                  </a:lnTo>
                  <a:lnTo>
                    <a:pt x="148" y="124"/>
                  </a:lnTo>
                  <a:lnTo>
                    <a:pt x="149" y="124"/>
                  </a:lnTo>
                  <a:lnTo>
                    <a:pt x="149" y="125"/>
                  </a:lnTo>
                  <a:lnTo>
                    <a:pt x="149" y="126"/>
                  </a:lnTo>
                  <a:lnTo>
                    <a:pt x="149" y="127"/>
                  </a:lnTo>
                  <a:lnTo>
                    <a:pt x="148" y="127"/>
                  </a:lnTo>
                  <a:lnTo>
                    <a:pt x="147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4" y="127"/>
                  </a:lnTo>
                  <a:lnTo>
                    <a:pt x="142" y="127"/>
                  </a:lnTo>
                  <a:lnTo>
                    <a:pt x="142" y="128"/>
                  </a:lnTo>
                  <a:lnTo>
                    <a:pt x="141" y="128"/>
                  </a:lnTo>
                  <a:lnTo>
                    <a:pt x="142" y="128"/>
                  </a:lnTo>
                  <a:lnTo>
                    <a:pt x="143" y="129"/>
                  </a:lnTo>
                  <a:lnTo>
                    <a:pt x="143" y="130"/>
                  </a:lnTo>
                  <a:lnTo>
                    <a:pt x="143" y="132"/>
                  </a:lnTo>
                  <a:lnTo>
                    <a:pt x="144" y="132"/>
                  </a:lnTo>
                  <a:lnTo>
                    <a:pt x="144" y="133"/>
                  </a:lnTo>
                  <a:lnTo>
                    <a:pt x="145" y="133"/>
                  </a:lnTo>
                  <a:lnTo>
                    <a:pt x="146" y="133"/>
                  </a:lnTo>
                  <a:lnTo>
                    <a:pt x="147" y="133"/>
                  </a:lnTo>
                  <a:lnTo>
                    <a:pt x="148" y="133"/>
                  </a:lnTo>
                  <a:lnTo>
                    <a:pt x="149" y="133"/>
                  </a:lnTo>
                  <a:lnTo>
                    <a:pt x="150" y="133"/>
                  </a:lnTo>
                  <a:lnTo>
                    <a:pt x="151" y="133"/>
                  </a:lnTo>
                  <a:lnTo>
                    <a:pt x="154" y="133"/>
                  </a:lnTo>
                  <a:lnTo>
                    <a:pt x="155" y="133"/>
                  </a:lnTo>
                  <a:lnTo>
                    <a:pt x="154" y="133"/>
                  </a:lnTo>
                  <a:lnTo>
                    <a:pt x="153" y="134"/>
                  </a:lnTo>
                  <a:lnTo>
                    <a:pt x="152" y="134"/>
                  </a:lnTo>
                  <a:lnTo>
                    <a:pt x="151" y="134"/>
                  </a:lnTo>
                  <a:lnTo>
                    <a:pt x="150" y="134"/>
                  </a:lnTo>
                  <a:lnTo>
                    <a:pt x="149" y="135"/>
                  </a:lnTo>
                  <a:lnTo>
                    <a:pt x="144" y="136"/>
                  </a:lnTo>
                  <a:lnTo>
                    <a:pt x="140" y="137"/>
                  </a:lnTo>
                  <a:lnTo>
                    <a:pt x="139" y="137"/>
                  </a:lnTo>
                  <a:lnTo>
                    <a:pt x="138" y="137"/>
                  </a:lnTo>
                  <a:lnTo>
                    <a:pt x="136" y="138"/>
                  </a:lnTo>
                  <a:lnTo>
                    <a:pt x="134" y="139"/>
                  </a:lnTo>
                  <a:lnTo>
                    <a:pt x="130" y="140"/>
                  </a:lnTo>
                  <a:lnTo>
                    <a:pt x="126" y="141"/>
                  </a:lnTo>
                  <a:lnTo>
                    <a:pt x="125" y="142"/>
                  </a:lnTo>
                  <a:lnTo>
                    <a:pt x="124" y="142"/>
                  </a:lnTo>
                  <a:lnTo>
                    <a:pt x="123" y="142"/>
                  </a:lnTo>
                  <a:lnTo>
                    <a:pt x="122" y="142"/>
                  </a:lnTo>
                  <a:lnTo>
                    <a:pt x="120" y="143"/>
                  </a:lnTo>
                  <a:lnTo>
                    <a:pt x="118" y="143"/>
                  </a:lnTo>
                  <a:lnTo>
                    <a:pt x="118" y="144"/>
                  </a:lnTo>
                  <a:lnTo>
                    <a:pt x="117" y="144"/>
                  </a:lnTo>
                  <a:lnTo>
                    <a:pt x="116" y="144"/>
                  </a:lnTo>
                  <a:lnTo>
                    <a:pt x="115" y="144"/>
                  </a:lnTo>
                  <a:lnTo>
                    <a:pt x="114" y="145"/>
                  </a:lnTo>
                  <a:lnTo>
                    <a:pt x="113" y="145"/>
                  </a:lnTo>
                  <a:lnTo>
                    <a:pt x="112" y="145"/>
                  </a:lnTo>
                  <a:lnTo>
                    <a:pt x="112" y="146"/>
                  </a:lnTo>
                  <a:lnTo>
                    <a:pt x="111" y="146"/>
                  </a:lnTo>
                  <a:lnTo>
                    <a:pt x="110" y="146"/>
                  </a:lnTo>
                  <a:lnTo>
                    <a:pt x="109" y="146"/>
                  </a:lnTo>
                  <a:lnTo>
                    <a:pt x="108" y="147"/>
                  </a:lnTo>
                  <a:lnTo>
                    <a:pt x="107" y="147"/>
                  </a:lnTo>
                  <a:lnTo>
                    <a:pt x="106" y="147"/>
                  </a:lnTo>
                  <a:lnTo>
                    <a:pt x="103" y="148"/>
                  </a:lnTo>
                  <a:lnTo>
                    <a:pt x="103" y="149"/>
                  </a:lnTo>
                  <a:lnTo>
                    <a:pt x="102" y="149"/>
                  </a:lnTo>
                  <a:lnTo>
                    <a:pt x="102" y="150"/>
                  </a:lnTo>
                  <a:lnTo>
                    <a:pt x="102" y="151"/>
                  </a:lnTo>
                  <a:lnTo>
                    <a:pt x="101" y="151"/>
                  </a:lnTo>
                  <a:lnTo>
                    <a:pt x="100" y="151"/>
                  </a:lnTo>
                  <a:lnTo>
                    <a:pt x="99" y="151"/>
                  </a:lnTo>
                  <a:lnTo>
                    <a:pt x="99" y="152"/>
                  </a:lnTo>
                  <a:lnTo>
                    <a:pt x="98" y="152"/>
                  </a:lnTo>
                  <a:lnTo>
                    <a:pt x="98" y="153"/>
                  </a:lnTo>
                  <a:lnTo>
                    <a:pt x="98" y="154"/>
                  </a:lnTo>
                  <a:lnTo>
                    <a:pt x="98" y="155"/>
                  </a:lnTo>
                  <a:lnTo>
                    <a:pt x="98" y="156"/>
                  </a:lnTo>
                  <a:lnTo>
                    <a:pt x="97" y="156"/>
                  </a:lnTo>
                  <a:lnTo>
                    <a:pt x="94" y="156"/>
                  </a:lnTo>
                  <a:lnTo>
                    <a:pt x="92" y="156"/>
                  </a:lnTo>
                  <a:lnTo>
                    <a:pt x="92" y="155"/>
                  </a:lnTo>
                  <a:lnTo>
                    <a:pt x="92" y="152"/>
                  </a:lnTo>
                  <a:lnTo>
                    <a:pt x="90" y="152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6" y="152"/>
                  </a:lnTo>
                  <a:lnTo>
                    <a:pt x="85" y="152"/>
                  </a:lnTo>
                  <a:lnTo>
                    <a:pt x="84" y="152"/>
                  </a:lnTo>
                  <a:lnTo>
                    <a:pt x="83" y="152"/>
                  </a:lnTo>
                  <a:lnTo>
                    <a:pt x="82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6" y="152"/>
                  </a:lnTo>
                  <a:lnTo>
                    <a:pt x="75" y="152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3" y="151"/>
                  </a:lnTo>
                  <a:lnTo>
                    <a:pt x="72" y="151"/>
                  </a:lnTo>
                  <a:lnTo>
                    <a:pt x="71" y="151"/>
                  </a:lnTo>
                  <a:lnTo>
                    <a:pt x="71" y="152"/>
                  </a:lnTo>
                  <a:lnTo>
                    <a:pt x="70" y="152"/>
                  </a:lnTo>
                  <a:lnTo>
                    <a:pt x="69" y="152"/>
                  </a:lnTo>
                  <a:lnTo>
                    <a:pt x="68" y="152"/>
                  </a:lnTo>
                  <a:lnTo>
                    <a:pt x="67" y="152"/>
                  </a:lnTo>
                  <a:lnTo>
                    <a:pt x="67" y="151"/>
                  </a:lnTo>
                  <a:lnTo>
                    <a:pt x="66" y="151"/>
                  </a:lnTo>
                  <a:lnTo>
                    <a:pt x="66" y="150"/>
                  </a:lnTo>
                  <a:lnTo>
                    <a:pt x="66" y="149"/>
                  </a:lnTo>
                  <a:lnTo>
                    <a:pt x="66" y="148"/>
                  </a:lnTo>
                  <a:lnTo>
                    <a:pt x="66" y="147"/>
                  </a:lnTo>
                  <a:lnTo>
                    <a:pt x="65" y="147"/>
                  </a:lnTo>
                  <a:lnTo>
                    <a:pt x="65" y="148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58" y="147"/>
                  </a:lnTo>
                  <a:lnTo>
                    <a:pt x="58" y="151"/>
                  </a:lnTo>
                  <a:lnTo>
                    <a:pt x="55" y="151"/>
                  </a:lnTo>
                  <a:lnTo>
                    <a:pt x="53" y="151"/>
                  </a:lnTo>
                  <a:lnTo>
                    <a:pt x="53" y="152"/>
                  </a:lnTo>
                  <a:lnTo>
                    <a:pt x="50" y="152"/>
                  </a:lnTo>
                  <a:lnTo>
                    <a:pt x="49" y="152"/>
                  </a:lnTo>
                  <a:lnTo>
                    <a:pt x="49" y="151"/>
                  </a:lnTo>
                  <a:lnTo>
                    <a:pt x="50" y="151"/>
                  </a:lnTo>
                  <a:lnTo>
                    <a:pt x="51" y="150"/>
                  </a:lnTo>
                  <a:lnTo>
                    <a:pt x="52" y="150"/>
                  </a:lnTo>
                  <a:lnTo>
                    <a:pt x="53" y="150"/>
                  </a:lnTo>
                  <a:lnTo>
                    <a:pt x="53" y="149"/>
                  </a:lnTo>
                  <a:lnTo>
                    <a:pt x="53" y="150"/>
                  </a:lnTo>
                  <a:lnTo>
                    <a:pt x="53" y="149"/>
                  </a:lnTo>
                  <a:lnTo>
                    <a:pt x="54" y="149"/>
                  </a:lnTo>
                  <a:lnTo>
                    <a:pt x="54" y="148"/>
                  </a:lnTo>
                  <a:lnTo>
                    <a:pt x="55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5" y="146"/>
                  </a:lnTo>
                  <a:lnTo>
                    <a:pt x="56" y="146"/>
                  </a:lnTo>
                  <a:lnTo>
                    <a:pt x="56" y="145"/>
                  </a:lnTo>
                  <a:lnTo>
                    <a:pt x="57" y="144"/>
                  </a:lnTo>
                  <a:lnTo>
                    <a:pt x="57" y="145"/>
                  </a:lnTo>
                  <a:lnTo>
                    <a:pt x="57" y="146"/>
                  </a:lnTo>
                  <a:lnTo>
                    <a:pt x="58" y="146"/>
                  </a:lnTo>
                  <a:lnTo>
                    <a:pt x="58" y="143"/>
                  </a:lnTo>
                  <a:lnTo>
                    <a:pt x="63" y="143"/>
                  </a:lnTo>
                  <a:lnTo>
                    <a:pt x="63" y="142"/>
                  </a:lnTo>
                  <a:lnTo>
                    <a:pt x="64" y="142"/>
                  </a:lnTo>
                  <a:lnTo>
                    <a:pt x="64" y="143"/>
                  </a:lnTo>
                  <a:lnTo>
                    <a:pt x="64" y="144"/>
                  </a:lnTo>
                  <a:lnTo>
                    <a:pt x="65" y="143"/>
                  </a:lnTo>
                  <a:lnTo>
                    <a:pt x="65" y="144"/>
                  </a:lnTo>
                  <a:lnTo>
                    <a:pt x="66" y="145"/>
                  </a:lnTo>
                  <a:lnTo>
                    <a:pt x="66" y="146"/>
                  </a:lnTo>
                  <a:lnTo>
                    <a:pt x="67" y="146"/>
                  </a:lnTo>
                  <a:lnTo>
                    <a:pt x="67" y="145"/>
                  </a:lnTo>
                  <a:lnTo>
                    <a:pt x="67" y="143"/>
                  </a:lnTo>
                  <a:lnTo>
                    <a:pt x="66" y="143"/>
                  </a:lnTo>
                  <a:lnTo>
                    <a:pt x="65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6" y="141"/>
                  </a:lnTo>
                  <a:lnTo>
                    <a:pt x="66" y="139"/>
                  </a:lnTo>
                  <a:lnTo>
                    <a:pt x="66" y="138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70" y="138"/>
                  </a:lnTo>
                  <a:lnTo>
                    <a:pt x="70" y="136"/>
                  </a:lnTo>
                  <a:lnTo>
                    <a:pt x="69" y="136"/>
                  </a:lnTo>
                  <a:lnTo>
                    <a:pt x="66" y="136"/>
                  </a:lnTo>
                  <a:lnTo>
                    <a:pt x="63" y="136"/>
                  </a:lnTo>
                  <a:lnTo>
                    <a:pt x="62" y="136"/>
                  </a:lnTo>
                  <a:lnTo>
                    <a:pt x="62" y="137"/>
                  </a:lnTo>
                  <a:lnTo>
                    <a:pt x="61" y="135"/>
                  </a:lnTo>
                  <a:lnTo>
                    <a:pt x="61" y="134"/>
                  </a:lnTo>
                  <a:lnTo>
                    <a:pt x="60" y="134"/>
                  </a:lnTo>
                  <a:lnTo>
                    <a:pt x="60" y="137"/>
                  </a:lnTo>
                  <a:lnTo>
                    <a:pt x="59" y="137"/>
                  </a:lnTo>
                  <a:lnTo>
                    <a:pt x="59" y="134"/>
                  </a:lnTo>
                  <a:lnTo>
                    <a:pt x="57" y="134"/>
                  </a:lnTo>
                  <a:lnTo>
                    <a:pt x="57" y="133"/>
                  </a:lnTo>
                  <a:lnTo>
                    <a:pt x="57" y="133"/>
                  </a:lnTo>
                  <a:lnTo>
                    <a:pt x="58" y="133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4" y="134"/>
                  </a:lnTo>
                  <a:lnTo>
                    <a:pt x="54" y="133"/>
                  </a:lnTo>
                  <a:lnTo>
                    <a:pt x="51" y="133"/>
                  </a:lnTo>
                  <a:lnTo>
                    <a:pt x="50" y="133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9" y="134"/>
                  </a:lnTo>
                  <a:lnTo>
                    <a:pt x="48" y="135"/>
                  </a:lnTo>
                  <a:lnTo>
                    <a:pt x="47" y="135"/>
                  </a:lnTo>
                  <a:lnTo>
                    <a:pt x="48" y="135"/>
                  </a:lnTo>
                  <a:lnTo>
                    <a:pt x="47" y="136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48" y="132"/>
                  </a:lnTo>
                  <a:lnTo>
                    <a:pt x="49" y="132"/>
                  </a:lnTo>
                  <a:lnTo>
                    <a:pt x="50" y="132"/>
                  </a:lnTo>
                  <a:lnTo>
                    <a:pt x="51" y="132"/>
                  </a:lnTo>
                  <a:lnTo>
                    <a:pt x="51" y="131"/>
                  </a:lnTo>
                  <a:lnTo>
                    <a:pt x="51" y="130"/>
                  </a:lnTo>
                  <a:lnTo>
                    <a:pt x="50" y="130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8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5" y="131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47" y="127"/>
                  </a:lnTo>
                  <a:lnTo>
                    <a:pt x="48" y="127"/>
                  </a:lnTo>
                  <a:lnTo>
                    <a:pt x="49" y="127"/>
                  </a:lnTo>
                  <a:lnTo>
                    <a:pt x="51" y="127"/>
                  </a:lnTo>
                  <a:lnTo>
                    <a:pt x="52" y="127"/>
                  </a:lnTo>
                  <a:lnTo>
                    <a:pt x="51" y="129"/>
                  </a:lnTo>
                  <a:lnTo>
                    <a:pt x="54" y="129"/>
                  </a:lnTo>
                  <a:lnTo>
                    <a:pt x="55" y="129"/>
                  </a:lnTo>
                  <a:lnTo>
                    <a:pt x="55" y="130"/>
                  </a:lnTo>
                  <a:lnTo>
                    <a:pt x="56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8" y="128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0" y="129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3" y="127"/>
                  </a:lnTo>
                  <a:lnTo>
                    <a:pt x="63" y="131"/>
                  </a:lnTo>
                  <a:lnTo>
                    <a:pt x="68" y="131"/>
                  </a:lnTo>
                  <a:lnTo>
                    <a:pt x="69" y="131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70" y="136"/>
                  </a:lnTo>
                  <a:lnTo>
                    <a:pt x="71" y="136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4" y="133"/>
                  </a:lnTo>
                  <a:lnTo>
                    <a:pt x="73" y="133"/>
                  </a:lnTo>
                  <a:lnTo>
                    <a:pt x="73" y="132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0"/>
                  </a:lnTo>
                  <a:lnTo>
                    <a:pt x="72" y="120"/>
                  </a:lnTo>
                  <a:lnTo>
                    <a:pt x="71" y="119"/>
                  </a:lnTo>
                  <a:lnTo>
                    <a:pt x="70" y="119"/>
                  </a:lnTo>
                  <a:lnTo>
                    <a:pt x="69" y="118"/>
                  </a:lnTo>
                  <a:lnTo>
                    <a:pt x="68" y="118"/>
                  </a:lnTo>
                  <a:lnTo>
                    <a:pt x="67" y="118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5" y="115"/>
                  </a:lnTo>
                  <a:lnTo>
                    <a:pt x="64" y="115"/>
                  </a:lnTo>
                  <a:lnTo>
                    <a:pt x="63" y="114"/>
                  </a:lnTo>
                  <a:lnTo>
                    <a:pt x="62" y="113"/>
                  </a:lnTo>
                  <a:lnTo>
                    <a:pt x="61" y="113"/>
                  </a:lnTo>
                  <a:lnTo>
                    <a:pt x="61" y="112"/>
                  </a:lnTo>
                  <a:lnTo>
                    <a:pt x="61" y="111"/>
                  </a:lnTo>
                  <a:lnTo>
                    <a:pt x="60" y="111"/>
                  </a:lnTo>
                  <a:lnTo>
                    <a:pt x="59" y="111"/>
                  </a:lnTo>
                  <a:lnTo>
                    <a:pt x="58" y="111"/>
                  </a:lnTo>
                  <a:lnTo>
                    <a:pt x="58" y="110"/>
                  </a:lnTo>
                  <a:lnTo>
                    <a:pt x="58" y="109"/>
                  </a:lnTo>
                  <a:lnTo>
                    <a:pt x="57" y="109"/>
                  </a:lnTo>
                  <a:lnTo>
                    <a:pt x="56" y="109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6" y="106"/>
                  </a:lnTo>
                  <a:lnTo>
                    <a:pt x="56" y="105"/>
                  </a:lnTo>
                  <a:lnTo>
                    <a:pt x="55" y="104"/>
                  </a:lnTo>
                  <a:lnTo>
                    <a:pt x="55" y="103"/>
                  </a:lnTo>
                  <a:lnTo>
                    <a:pt x="54" y="102"/>
                  </a:lnTo>
                  <a:lnTo>
                    <a:pt x="53" y="101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1" y="99"/>
                  </a:lnTo>
                  <a:lnTo>
                    <a:pt x="50" y="98"/>
                  </a:lnTo>
                  <a:lnTo>
                    <a:pt x="50" y="97"/>
                  </a:lnTo>
                  <a:lnTo>
                    <a:pt x="49" y="97"/>
                  </a:lnTo>
                  <a:lnTo>
                    <a:pt x="49" y="96"/>
                  </a:lnTo>
                  <a:lnTo>
                    <a:pt x="48" y="95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6" y="93"/>
                  </a:lnTo>
                  <a:lnTo>
                    <a:pt x="45" y="93"/>
                  </a:lnTo>
                  <a:lnTo>
                    <a:pt x="43" y="93"/>
                  </a:lnTo>
                  <a:lnTo>
                    <a:pt x="42" y="93"/>
                  </a:lnTo>
                  <a:lnTo>
                    <a:pt x="42" y="94"/>
                  </a:lnTo>
                  <a:lnTo>
                    <a:pt x="41" y="94"/>
                  </a:lnTo>
                  <a:lnTo>
                    <a:pt x="40" y="94"/>
                  </a:lnTo>
                  <a:lnTo>
                    <a:pt x="40" y="93"/>
                  </a:lnTo>
                  <a:lnTo>
                    <a:pt x="39" y="93"/>
                  </a:lnTo>
                  <a:lnTo>
                    <a:pt x="38" y="91"/>
                  </a:lnTo>
                  <a:lnTo>
                    <a:pt x="37" y="89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3" y="91"/>
                  </a:lnTo>
                  <a:lnTo>
                    <a:pt x="32" y="90"/>
                  </a:lnTo>
                  <a:lnTo>
                    <a:pt x="31" y="89"/>
                  </a:lnTo>
                  <a:lnTo>
                    <a:pt x="31" y="88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9" y="84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3" y="79"/>
                  </a:lnTo>
                  <a:lnTo>
                    <a:pt x="35" y="76"/>
                  </a:lnTo>
                  <a:lnTo>
                    <a:pt x="34" y="75"/>
                  </a:lnTo>
                  <a:lnTo>
                    <a:pt x="37" y="72"/>
                  </a:lnTo>
                  <a:lnTo>
                    <a:pt x="38" y="73"/>
                  </a:lnTo>
                  <a:lnTo>
                    <a:pt x="39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6" y="64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6" y="59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2" y="57"/>
                  </a:lnTo>
                  <a:lnTo>
                    <a:pt x="32" y="58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0" y="58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4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48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0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1" y="43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0" y="40"/>
                  </a:lnTo>
                  <a:lnTo>
                    <a:pt x="30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4"/>
                  </a:lnTo>
                  <a:lnTo>
                    <a:pt x="16" y="45"/>
                  </a:lnTo>
                  <a:lnTo>
                    <a:pt x="16" y="47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4" y="42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3" y="3"/>
                  </a:lnTo>
                  <a:lnTo>
                    <a:pt x="93" y="4"/>
                  </a:lnTo>
                  <a:lnTo>
                    <a:pt x="94" y="5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7" y="10"/>
                  </a:lnTo>
                  <a:lnTo>
                    <a:pt x="99" y="13"/>
                  </a:lnTo>
                  <a:lnTo>
                    <a:pt x="100" y="15"/>
                  </a:lnTo>
                  <a:lnTo>
                    <a:pt x="101" y="15"/>
                  </a:lnTo>
                  <a:lnTo>
                    <a:pt x="101" y="16"/>
                  </a:lnTo>
                  <a:lnTo>
                    <a:pt x="101" y="17"/>
                  </a:lnTo>
                  <a:lnTo>
                    <a:pt x="102" y="18"/>
                  </a:lnTo>
                  <a:lnTo>
                    <a:pt x="103" y="19"/>
                  </a:lnTo>
                  <a:lnTo>
                    <a:pt x="103" y="20"/>
                  </a:lnTo>
                  <a:lnTo>
                    <a:pt x="105" y="22"/>
                  </a:lnTo>
                  <a:lnTo>
                    <a:pt x="105" y="23"/>
                  </a:lnTo>
                  <a:lnTo>
                    <a:pt x="106" y="24"/>
                  </a:lnTo>
                  <a:lnTo>
                    <a:pt x="106" y="25"/>
                  </a:lnTo>
                  <a:lnTo>
                    <a:pt x="108" y="27"/>
                  </a:lnTo>
                  <a:lnTo>
                    <a:pt x="110" y="30"/>
                  </a:lnTo>
                  <a:lnTo>
                    <a:pt x="111" y="32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09" y="36"/>
                  </a:lnTo>
                  <a:lnTo>
                    <a:pt x="109" y="37"/>
                  </a:lnTo>
                  <a:lnTo>
                    <a:pt x="108" y="39"/>
                  </a:lnTo>
                  <a:lnTo>
                    <a:pt x="108" y="40"/>
                  </a:lnTo>
                  <a:lnTo>
                    <a:pt x="107" y="40"/>
                  </a:lnTo>
                  <a:lnTo>
                    <a:pt x="106" y="40"/>
                  </a:lnTo>
                  <a:lnTo>
                    <a:pt x="105" y="40"/>
                  </a:lnTo>
                  <a:lnTo>
                    <a:pt x="104" y="40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5"/>
                  </a:lnTo>
                  <a:lnTo>
                    <a:pt x="100" y="46"/>
                  </a:lnTo>
                  <a:lnTo>
                    <a:pt x="99" y="46"/>
                  </a:lnTo>
                  <a:lnTo>
                    <a:pt x="99" y="47"/>
                  </a:lnTo>
                  <a:lnTo>
                    <a:pt x="98" y="48"/>
                  </a:lnTo>
                  <a:lnTo>
                    <a:pt x="95" y="50"/>
                  </a:lnTo>
                  <a:lnTo>
                    <a:pt x="92" y="53"/>
                  </a:lnTo>
                  <a:lnTo>
                    <a:pt x="91" y="53"/>
                  </a:lnTo>
                  <a:lnTo>
                    <a:pt x="91" y="54"/>
                  </a:lnTo>
                  <a:lnTo>
                    <a:pt x="90" y="54"/>
                  </a:lnTo>
                  <a:lnTo>
                    <a:pt x="87" y="55"/>
                  </a:lnTo>
                  <a:lnTo>
                    <a:pt x="87" y="56"/>
                  </a:lnTo>
                  <a:lnTo>
                    <a:pt x="88" y="59"/>
                  </a:lnTo>
                  <a:lnTo>
                    <a:pt x="89" y="59"/>
                  </a:lnTo>
                  <a:lnTo>
                    <a:pt x="91" y="59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5" y="59"/>
                  </a:lnTo>
                  <a:lnTo>
                    <a:pt x="96" y="60"/>
                  </a:lnTo>
                  <a:lnTo>
                    <a:pt x="97" y="60"/>
                  </a:lnTo>
                  <a:lnTo>
                    <a:pt x="99" y="61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2"/>
                  </a:lnTo>
                  <a:lnTo>
                    <a:pt x="101" y="62"/>
                  </a:lnTo>
                  <a:lnTo>
                    <a:pt x="101" y="63"/>
                  </a:lnTo>
                  <a:lnTo>
                    <a:pt x="102" y="63"/>
                  </a:lnTo>
                  <a:lnTo>
                    <a:pt x="102" y="64"/>
                  </a:lnTo>
                  <a:lnTo>
                    <a:pt x="102" y="65"/>
                  </a:lnTo>
                  <a:lnTo>
                    <a:pt x="103" y="66"/>
                  </a:lnTo>
                  <a:lnTo>
                    <a:pt x="103" y="68"/>
                  </a:lnTo>
                  <a:lnTo>
                    <a:pt x="103" y="69"/>
                  </a:lnTo>
                  <a:lnTo>
                    <a:pt x="104" y="69"/>
                  </a:lnTo>
                  <a:lnTo>
                    <a:pt x="108" y="68"/>
                  </a:lnTo>
                  <a:lnTo>
                    <a:pt x="112" y="66"/>
                  </a:lnTo>
                  <a:lnTo>
                    <a:pt x="113" y="67"/>
                  </a:lnTo>
                  <a:lnTo>
                    <a:pt x="114" y="67"/>
                  </a:lnTo>
                  <a:lnTo>
                    <a:pt x="115" y="67"/>
                  </a:lnTo>
                  <a:lnTo>
                    <a:pt x="116" y="67"/>
                  </a:lnTo>
                  <a:lnTo>
                    <a:pt x="118" y="69"/>
                  </a:lnTo>
                  <a:lnTo>
                    <a:pt x="120" y="70"/>
                  </a:lnTo>
                  <a:lnTo>
                    <a:pt x="121" y="70"/>
                  </a:lnTo>
                  <a:lnTo>
                    <a:pt x="122" y="70"/>
                  </a:lnTo>
                  <a:lnTo>
                    <a:pt x="123" y="72"/>
                  </a:lnTo>
                  <a:lnTo>
                    <a:pt x="123" y="71"/>
                  </a:lnTo>
                  <a:lnTo>
                    <a:pt x="124" y="71"/>
                  </a:lnTo>
                  <a:lnTo>
                    <a:pt x="124" y="70"/>
                  </a:lnTo>
                  <a:lnTo>
                    <a:pt x="124" y="69"/>
                  </a:lnTo>
                  <a:lnTo>
                    <a:pt x="124" y="68"/>
                  </a:lnTo>
                  <a:lnTo>
                    <a:pt x="125" y="67"/>
                  </a:lnTo>
                  <a:lnTo>
                    <a:pt x="126" y="67"/>
                  </a:lnTo>
                  <a:lnTo>
                    <a:pt x="126" y="66"/>
                  </a:lnTo>
                  <a:lnTo>
                    <a:pt x="127" y="66"/>
                  </a:lnTo>
                  <a:lnTo>
                    <a:pt x="128" y="66"/>
                  </a:lnTo>
                  <a:lnTo>
                    <a:pt x="128" y="65"/>
                  </a:lnTo>
                  <a:lnTo>
                    <a:pt x="129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3" y="70"/>
                  </a:lnTo>
                  <a:lnTo>
                    <a:pt x="133" y="74"/>
                  </a:lnTo>
                  <a:lnTo>
                    <a:pt x="132" y="74"/>
                  </a:lnTo>
                  <a:lnTo>
                    <a:pt x="132" y="75"/>
                  </a:lnTo>
                  <a:lnTo>
                    <a:pt x="132" y="76"/>
                  </a:lnTo>
                  <a:lnTo>
                    <a:pt x="132" y="77"/>
                  </a:lnTo>
                  <a:lnTo>
                    <a:pt x="133" y="77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0" y="79"/>
                  </a:lnTo>
                  <a:lnTo>
                    <a:pt x="130" y="80"/>
                  </a:lnTo>
                  <a:lnTo>
                    <a:pt x="129" y="80"/>
                  </a:lnTo>
                  <a:lnTo>
                    <a:pt x="129" y="81"/>
                  </a:lnTo>
                  <a:lnTo>
                    <a:pt x="129" y="82"/>
                  </a:lnTo>
                  <a:lnTo>
                    <a:pt x="129" y="83"/>
                  </a:lnTo>
                  <a:lnTo>
                    <a:pt x="130" y="83"/>
                  </a:lnTo>
                  <a:lnTo>
                    <a:pt x="130" y="82"/>
                  </a:lnTo>
                  <a:lnTo>
                    <a:pt x="130" y="83"/>
                  </a:lnTo>
                  <a:lnTo>
                    <a:pt x="131" y="83"/>
                  </a:lnTo>
                  <a:lnTo>
                    <a:pt x="132" y="83"/>
                  </a:lnTo>
                  <a:lnTo>
                    <a:pt x="132" y="84"/>
                  </a:lnTo>
                  <a:lnTo>
                    <a:pt x="132" y="83"/>
                  </a:lnTo>
                  <a:lnTo>
                    <a:pt x="132" y="84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3" y="84"/>
                  </a:lnTo>
                  <a:lnTo>
                    <a:pt x="134" y="84"/>
                  </a:lnTo>
                  <a:lnTo>
                    <a:pt x="135" y="84"/>
                  </a:lnTo>
                  <a:lnTo>
                    <a:pt x="134" y="84"/>
                  </a:lnTo>
                  <a:lnTo>
                    <a:pt x="134" y="85"/>
                  </a:lnTo>
                  <a:lnTo>
                    <a:pt x="134" y="86"/>
                  </a:lnTo>
                  <a:lnTo>
                    <a:pt x="133" y="87"/>
                  </a:lnTo>
                  <a:lnTo>
                    <a:pt x="132" y="88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0" y="89"/>
                  </a:lnTo>
                  <a:lnTo>
                    <a:pt x="130" y="90"/>
                  </a:lnTo>
                  <a:lnTo>
                    <a:pt x="129" y="90"/>
                  </a:lnTo>
                  <a:lnTo>
                    <a:pt x="129" y="91"/>
                  </a:lnTo>
                  <a:lnTo>
                    <a:pt x="128" y="91"/>
                  </a:lnTo>
                  <a:lnTo>
                    <a:pt x="127" y="91"/>
                  </a:lnTo>
                  <a:lnTo>
                    <a:pt x="127" y="92"/>
                  </a:lnTo>
                  <a:lnTo>
                    <a:pt x="126" y="92"/>
                  </a:lnTo>
                  <a:lnTo>
                    <a:pt x="125" y="92"/>
                  </a:lnTo>
                  <a:lnTo>
                    <a:pt x="124" y="92"/>
                  </a:lnTo>
                  <a:lnTo>
                    <a:pt x="124" y="93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2" y="94"/>
                  </a:lnTo>
                  <a:lnTo>
                    <a:pt x="122" y="94"/>
                  </a:lnTo>
                  <a:lnTo>
                    <a:pt x="121" y="95"/>
                  </a:lnTo>
                  <a:lnTo>
                    <a:pt x="121" y="96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19" y="97"/>
                  </a:lnTo>
                  <a:lnTo>
                    <a:pt x="120" y="98"/>
                  </a:lnTo>
                  <a:lnTo>
                    <a:pt x="120" y="99"/>
                  </a:lnTo>
                  <a:lnTo>
                    <a:pt x="120" y="100"/>
                  </a:lnTo>
                  <a:lnTo>
                    <a:pt x="121" y="101"/>
                  </a:lnTo>
                  <a:lnTo>
                    <a:pt x="121" y="10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E92B0D7F-46EE-AF51-1ED9-256E28904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933575"/>
              <a:ext cx="131763" cy="147637"/>
            </a:xfrm>
            <a:custGeom>
              <a:avLst/>
              <a:gdLst>
                <a:gd name="T0" fmla="*/ 81 w 83"/>
                <a:gd name="T1" fmla="*/ 45 h 93"/>
                <a:gd name="T2" fmla="*/ 79 w 83"/>
                <a:gd name="T3" fmla="*/ 47 h 93"/>
                <a:gd name="T4" fmla="*/ 76 w 83"/>
                <a:gd name="T5" fmla="*/ 45 h 93"/>
                <a:gd name="T6" fmla="*/ 72 w 83"/>
                <a:gd name="T7" fmla="*/ 46 h 93"/>
                <a:gd name="T8" fmla="*/ 74 w 83"/>
                <a:gd name="T9" fmla="*/ 47 h 93"/>
                <a:gd name="T10" fmla="*/ 74 w 83"/>
                <a:gd name="T11" fmla="*/ 49 h 93"/>
                <a:gd name="T12" fmla="*/ 74 w 83"/>
                <a:gd name="T13" fmla="*/ 53 h 93"/>
                <a:gd name="T14" fmla="*/ 72 w 83"/>
                <a:gd name="T15" fmla="*/ 56 h 93"/>
                <a:gd name="T16" fmla="*/ 69 w 83"/>
                <a:gd name="T17" fmla="*/ 58 h 93"/>
                <a:gd name="T18" fmla="*/ 68 w 83"/>
                <a:gd name="T19" fmla="*/ 64 h 93"/>
                <a:gd name="T20" fmla="*/ 68 w 83"/>
                <a:gd name="T21" fmla="*/ 66 h 93"/>
                <a:gd name="T22" fmla="*/ 63 w 83"/>
                <a:gd name="T23" fmla="*/ 69 h 93"/>
                <a:gd name="T24" fmla="*/ 63 w 83"/>
                <a:gd name="T25" fmla="*/ 73 h 93"/>
                <a:gd name="T26" fmla="*/ 65 w 83"/>
                <a:gd name="T27" fmla="*/ 76 h 93"/>
                <a:gd name="T28" fmla="*/ 66 w 83"/>
                <a:gd name="T29" fmla="*/ 79 h 93"/>
                <a:gd name="T30" fmla="*/ 64 w 83"/>
                <a:gd name="T31" fmla="*/ 84 h 93"/>
                <a:gd name="T32" fmla="*/ 59 w 83"/>
                <a:gd name="T33" fmla="*/ 88 h 93"/>
                <a:gd name="T34" fmla="*/ 55 w 83"/>
                <a:gd name="T35" fmla="*/ 90 h 93"/>
                <a:gd name="T36" fmla="*/ 51 w 83"/>
                <a:gd name="T37" fmla="*/ 91 h 93"/>
                <a:gd name="T38" fmla="*/ 47 w 83"/>
                <a:gd name="T39" fmla="*/ 92 h 93"/>
                <a:gd name="T40" fmla="*/ 43 w 83"/>
                <a:gd name="T41" fmla="*/ 93 h 93"/>
                <a:gd name="T42" fmla="*/ 38 w 83"/>
                <a:gd name="T43" fmla="*/ 93 h 93"/>
                <a:gd name="T44" fmla="*/ 34 w 83"/>
                <a:gd name="T45" fmla="*/ 92 h 93"/>
                <a:gd name="T46" fmla="*/ 32 w 83"/>
                <a:gd name="T47" fmla="*/ 90 h 93"/>
                <a:gd name="T48" fmla="*/ 26 w 83"/>
                <a:gd name="T49" fmla="*/ 90 h 93"/>
                <a:gd name="T50" fmla="*/ 21 w 83"/>
                <a:gd name="T51" fmla="*/ 90 h 93"/>
                <a:gd name="T52" fmla="*/ 16 w 83"/>
                <a:gd name="T53" fmla="*/ 90 h 93"/>
                <a:gd name="T54" fmla="*/ 10 w 83"/>
                <a:gd name="T55" fmla="*/ 90 h 93"/>
                <a:gd name="T56" fmla="*/ 7 w 83"/>
                <a:gd name="T57" fmla="*/ 88 h 93"/>
                <a:gd name="T58" fmla="*/ 7 w 83"/>
                <a:gd name="T59" fmla="*/ 82 h 93"/>
                <a:gd name="T60" fmla="*/ 7 w 83"/>
                <a:gd name="T61" fmla="*/ 77 h 93"/>
                <a:gd name="T62" fmla="*/ 7 w 83"/>
                <a:gd name="T63" fmla="*/ 68 h 93"/>
                <a:gd name="T64" fmla="*/ 0 w 83"/>
                <a:gd name="T65" fmla="*/ 68 h 93"/>
                <a:gd name="T66" fmla="*/ 0 w 83"/>
                <a:gd name="T67" fmla="*/ 60 h 93"/>
                <a:gd name="T68" fmla="*/ 0 w 83"/>
                <a:gd name="T69" fmla="*/ 54 h 93"/>
                <a:gd name="T70" fmla="*/ 0 w 83"/>
                <a:gd name="T71" fmla="*/ 43 h 93"/>
                <a:gd name="T72" fmla="*/ 0 w 83"/>
                <a:gd name="T73" fmla="*/ 31 h 93"/>
                <a:gd name="T74" fmla="*/ 1 w 83"/>
                <a:gd name="T75" fmla="*/ 22 h 93"/>
                <a:gd name="T76" fmla="*/ 1 w 83"/>
                <a:gd name="T77" fmla="*/ 16 h 93"/>
                <a:gd name="T78" fmla="*/ 1 w 83"/>
                <a:gd name="T79" fmla="*/ 8 h 93"/>
                <a:gd name="T80" fmla="*/ 1 w 83"/>
                <a:gd name="T81" fmla="*/ 0 h 93"/>
                <a:gd name="T82" fmla="*/ 7 w 83"/>
                <a:gd name="T83" fmla="*/ 0 h 93"/>
                <a:gd name="T84" fmla="*/ 17 w 83"/>
                <a:gd name="T85" fmla="*/ 0 h 93"/>
                <a:gd name="T86" fmla="*/ 24 w 83"/>
                <a:gd name="T87" fmla="*/ 0 h 93"/>
                <a:gd name="T88" fmla="*/ 30 w 83"/>
                <a:gd name="T89" fmla="*/ 1 h 93"/>
                <a:gd name="T90" fmla="*/ 35 w 83"/>
                <a:gd name="T91" fmla="*/ 1 h 93"/>
                <a:gd name="T92" fmla="*/ 42 w 83"/>
                <a:gd name="T93" fmla="*/ 1 h 93"/>
                <a:gd name="T94" fmla="*/ 49 w 83"/>
                <a:gd name="T95" fmla="*/ 1 h 93"/>
                <a:gd name="T96" fmla="*/ 55 w 83"/>
                <a:gd name="T97" fmla="*/ 5 h 93"/>
                <a:gd name="T98" fmla="*/ 58 w 83"/>
                <a:gd name="T99" fmla="*/ 10 h 93"/>
                <a:gd name="T100" fmla="*/ 62 w 83"/>
                <a:gd name="T101" fmla="*/ 13 h 93"/>
                <a:gd name="T102" fmla="*/ 67 w 83"/>
                <a:gd name="T103" fmla="*/ 16 h 93"/>
                <a:gd name="T104" fmla="*/ 71 w 83"/>
                <a:gd name="T105" fmla="*/ 14 h 93"/>
                <a:gd name="T106" fmla="*/ 75 w 83"/>
                <a:gd name="T107" fmla="*/ 16 h 93"/>
                <a:gd name="T108" fmla="*/ 80 w 83"/>
                <a:gd name="T109" fmla="*/ 17 h 93"/>
                <a:gd name="T110" fmla="*/ 81 w 83"/>
                <a:gd name="T111" fmla="*/ 20 h 93"/>
                <a:gd name="T112" fmla="*/ 81 w 83"/>
                <a:gd name="T113" fmla="*/ 25 h 93"/>
                <a:gd name="T114" fmla="*/ 82 w 83"/>
                <a:gd name="T115" fmla="*/ 29 h 93"/>
                <a:gd name="T116" fmla="*/ 82 w 83"/>
                <a:gd name="T117" fmla="*/ 33 h 93"/>
                <a:gd name="T118" fmla="*/ 83 w 83"/>
                <a:gd name="T119" fmla="*/ 38 h 93"/>
                <a:gd name="T120" fmla="*/ 82 w 83"/>
                <a:gd name="T121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" h="93">
                  <a:moveTo>
                    <a:pt x="82" y="42"/>
                  </a:moveTo>
                  <a:lnTo>
                    <a:pt x="82" y="43"/>
                  </a:lnTo>
                  <a:lnTo>
                    <a:pt x="82" y="44"/>
                  </a:lnTo>
                  <a:lnTo>
                    <a:pt x="81" y="44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80" y="46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9" y="47"/>
                  </a:lnTo>
                  <a:lnTo>
                    <a:pt x="78" y="47"/>
                  </a:lnTo>
                  <a:lnTo>
                    <a:pt x="77" y="47"/>
                  </a:lnTo>
                  <a:lnTo>
                    <a:pt x="77" y="46"/>
                  </a:lnTo>
                  <a:lnTo>
                    <a:pt x="77" y="45"/>
                  </a:lnTo>
                  <a:lnTo>
                    <a:pt x="76" y="45"/>
                  </a:lnTo>
                  <a:lnTo>
                    <a:pt x="75" y="45"/>
                  </a:lnTo>
                  <a:lnTo>
                    <a:pt x="74" y="45"/>
                  </a:lnTo>
                  <a:lnTo>
                    <a:pt x="73" y="45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3" y="48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4" y="50"/>
                  </a:lnTo>
                  <a:lnTo>
                    <a:pt x="75" y="51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4" y="53"/>
                  </a:lnTo>
                  <a:lnTo>
                    <a:pt x="74" y="54"/>
                  </a:lnTo>
                  <a:lnTo>
                    <a:pt x="74" y="55"/>
                  </a:lnTo>
                  <a:lnTo>
                    <a:pt x="73" y="55"/>
                  </a:lnTo>
                  <a:lnTo>
                    <a:pt x="73" y="56"/>
                  </a:lnTo>
                  <a:lnTo>
                    <a:pt x="72" y="56"/>
                  </a:lnTo>
                  <a:lnTo>
                    <a:pt x="71" y="56"/>
                  </a:lnTo>
                  <a:lnTo>
                    <a:pt x="70" y="56"/>
                  </a:lnTo>
                  <a:lnTo>
                    <a:pt x="69" y="56"/>
                  </a:lnTo>
                  <a:lnTo>
                    <a:pt x="69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9" y="62"/>
                  </a:lnTo>
                  <a:lnTo>
                    <a:pt x="68" y="62"/>
                  </a:lnTo>
                  <a:lnTo>
                    <a:pt x="68" y="63"/>
                  </a:lnTo>
                  <a:lnTo>
                    <a:pt x="68" y="64"/>
                  </a:lnTo>
                  <a:lnTo>
                    <a:pt x="69" y="64"/>
                  </a:lnTo>
                  <a:lnTo>
                    <a:pt x="69" y="65"/>
                  </a:lnTo>
                  <a:lnTo>
                    <a:pt x="70" y="66"/>
                  </a:lnTo>
                  <a:lnTo>
                    <a:pt x="69" y="66"/>
                  </a:lnTo>
                  <a:lnTo>
                    <a:pt x="68" y="66"/>
                  </a:lnTo>
                  <a:lnTo>
                    <a:pt x="67" y="66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4" y="68"/>
                  </a:lnTo>
                  <a:lnTo>
                    <a:pt x="63" y="69"/>
                  </a:lnTo>
                  <a:lnTo>
                    <a:pt x="62" y="69"/>
                  </a:lnTo>
                  <a:lnTo>
                    <a:pt x="62" y="70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3" y="73"/>
                  </a:lnTo>
                  <a:lnTo>
                    <a:pt x="63" y="74"/>
                  </a:lnTo>
                  <a:lnTo>
                    <a:pt x="63" y="75"/>
                  </a:lnTo>
                  <a:lnTo>
                    <a:pt x="63" y="76"/>
                  </a:lnTo>
                  <a:lnTo>
                    <a:pt x="64" y="76"/>
                  </a:lnTo>
                  <a:lnTo>
                    <a:pt x="65" y="76"/>
                  </a:lnTo>
                  <a:lnTo>
                    <a:pt x="65" y="77"/>
                  </a:lnTo>
                  <a:lnTo>
                    <a:pt x="65" y="78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6" y="79"/>
                  </a:lnTo>
                  <a:lnTo>
                    <a:pt x="65" y="80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4" y="83"/>
                  </a:lnTo>
                  <a:lnTo>
                    <a:pt x="64" y="84"/>
                  </a:lnTo>
                  <a:lnTo>
                    <a:pt x="62" y="85"/>
                  </a:lnTo>
                  <a:lnTo>
                    <a:pt x="62" y="86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8"/>
                  </a:lnTo>
                  <a:lnTo>
                    <a:pt x="59" y="89"/>
                  </a:lnTo>
                  <a:lnTo>
                    <a:pt x="58" y="89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5" y="90"/>
                  </a:lnTo>
                  <a:lnTo>
                    <a:pt x="54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51" y="91"/>
                  </a:lnTo>
                  <a:lnTo>
                    <a:pt x="50" y="91"/>
                  </a:lnTo>
                  <a:lnTo>
                    <a:pt x="49" y="91"/>
                  </a:lnTo>
                  <a:lnTo>
                    <a:pt x="49" y="92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4" y="93"/>
                  </a:lnTo>
                  <a:lnTo>
                    <a:pt x="43" y="93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40" y="93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7" y="93"/>
                  </a:lnTo>
                  <a:lnTo>
                    <a:pt x="36" y="93"/>
                  </a:lnTo>
                  <a:lnTo>
                    <a:pt x="36" y="92"/>
                  </a:lnTo>
                  <a:lnTo>
                    <a:pt x="35" y="92"/>
                  </a:lnTo>
                  <a:lnTo>
                    <a:pt x="34" y="92"/>
                  </a:lnTo>
                  <a:lnTo>
                    <a:pt x="34" y="91"/>
                  </a:lnTo>
                  <a:lnTo>
                    <a:pt x="33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0"/>
                  </a:lnTo>
                  <a:lnTo>
                    <a:pt x="31" y="90"/>
                  </a:lnTo>
                  <a:lnTo>
                    <a:pt x="30" y="90"/>
                  </a:lnTo>
                  <a:lnTo>
                    <a:pt x="29" y="90"/>
                  </a:lnTo>
                  <a:lnTo>
                    <a:pt x="28" y="90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4" y="90"/>
                  </a:lnTo>
                  <a:lnTo>
                    <a:pt x="23" y="90"/>
                  </a:lnTo>
                  <a:lnTo>
                    <a:pt x="22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18" y="90"/>
                  </a:lnTo>
                  <a:lnTo>
                    <a:pt x="17" y="90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2" y="90"/>
                  </a:lnTo>
                  <a:lnTo>
                    <a:pt x="11" y="90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7" y="90"/>
                  </a:lnTo>
                  <a:lnTo>
                    <a:pt x="7" y="89"/>
                  </a:lnTo>
                  <a:lnTo>
                    <a:pt x="7" y="88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7" y="84"/>
                  </a:lnTo>
                  <a:lnTo>
                    <a:pt x="7" y="83"/>
                  </a:lnTo>
                  <a:lnTo>
                    <a:pt x="7" y="82"/>
                  </a:lnTo>
                  <a:lnTo>
                    <a:pt x="7" y="81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7" y="77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7" y="70"/>
                  </a:lnTo>
                  <a:lnTo>
                    <a:pt x="7" y="68"/>
                  </a:lnTo>
                  <a:lnTo>
                    <a:pt x="5" y="68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1" y="67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3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4" y="14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8" y="16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70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81" y="20"/>
                  </a:lnTo>
                  <a:lnTo>
                    <a:pt x="81" y="21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81" y="26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2" y="28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2" y="31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3" y="37"/>
                  </a:lnTo>
                  <a:lnTo>
                    <a:pt x="83" y="38"/>
                  </a:lnTo>
                  <a:lnTo>
                    <a:pt x="83" y="39"/>
                  </a:lnTo>
                  <a:lnTo>
                    <a:pt x="83" y="40"/>
                  </a:lnTo>
                  <a:lnTo>
                    <a:pt x="83" y="41"/>
                  </a:lnTo>
                  <a:lnTo>
                    <a:pt x="83" y="42"/>
                  </a:lnTo>
                  <a:lnTo>
                    <a:pt x="82" y="4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A7C0095D-A49F-3649-19EE-69AA0E723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0" y="1863725"/>
              <a:ext cx="203200" cy="161925"/>
            </a:xfrm>
            <a:custGeom>
              <a:avLst/>
              <a:gdLst>
                <a:gd name="T0" fmla="*/ 97 w 128"/>
                <a:gd name="T1" fmla="*/ 75 h 102"/>
                <a:gd name="T2" fmla="*/ 92 w 128"/>
                <a:gd name="T3" fmla="*/ 73 h 102"/>
                <a:gd name="T4" fmla="*/ 89 w 128"/>
                <a:gd name="T5" fmla="*/ 68 h 102"/>
                <a:gd name="T6" fmla="*/ 83 w 128"/>
                <a:gd name="T7" fmla="*/ 72 h 102"/>
                <a:gd name="T8" fmla="*/ 78 w 128"/>
                <a:gd name="T9" fmla="*/ 71 h 102"/>
                <a:gd name="T10" fmla="*/ 72 w 128"/>
                <a:gd name="T11" fmla="*/ 70 h 102"/>
                <a:gd name="T12" fmla="*/ 68 w 128"/>
                <a:gd name="T13" fmla="*/ 67 h 102"/>
                <a:gd name="T14" fmla="*/ 58 w 128"/>
                <a:gd name="T15" fmla="*/ 67 h 102"/>
                <a:gd name="T16" fmla="*/ 55 w 128"/>
                <a:gd name="T17" fmla="*/ 69 h 102"/>
                <a:gd name="T18" fmla="*/ 54 w 128"/>
                <a:gd name="T19" fmla="*/ 74 h 102"/>
                <a:gd name="T20" fmla="*/ 54 w 128"/>
                <a:gd name="T21" fmla="*/ 82 h 102"/>
                <a:gd name="T22" fmla="*/ 52 w 128"/>
                <a:gd name="T23" fmla="*/ 86 h 102"/>
                <a:gd name="T24" fmla="*/ 48 w 128"/>
                <a:gd name="T25" fmla="*/ 90 h 102"/>
                <a:gd name="T26" fmla="*/ 46 w 128"/>
                <a:gd name="T27" fmla="*/ 92 h 102"/>
                <a:gd name="T28" fmla="*/ 42 w 128"/>
                <a:gd name="T29" fmla="*/ 96 h 102"/>
                <a:gd name="T30" fmla="*/ 40 w 128"/>
                <a:gd name="T31" fmla="*/ 102 h 102"/>
                <a:gd name="T32" fmla="*/ 34 w 128"/>
                <a:gd name="T33" fmla="*/ 102 h 102"/>
                <a:gd name="T34" fmla="*/ 27 w 128"/>
                <a:gd name="T35" fmla="*/ 98 h 102"/>
                <a:gd name="T36" fmla="*/ 26 w 128"/>
                <a:gd name="T37" fmla="*/ 90 h 102"/>
                <a:gd name="T38" fmla="*/ 32 w 128"/>
                <a:gd name="T39" fmla="*/ 86 h 102"/>
                <a:gd name="T40" fmla="*/ 36 w 128"/>
                <a:gd name="T41" fmla="*/ 82 h 102"/>
                <a:gd name="T42" fmla="*/ 40 w 128"/>
                <a:gd name="T43" fmla="*/ 78 h 102"/>
                <a:gd name="T44" fmla="*/ 33 w 128"/>
                <a:gd name="T45" fmla="*/ 79 h 102"/>
                <a:gd name="T46" fmla="*/ 31 w 128"/>
                <a:gd name="T47" fmla="*/ 73 h 102"/>
                <a:gd name="T48" fmla="*/ 28 w 128"/>
                <a:gd name="T49" fmla="*/ 69 h 102"/>
                <a:gd name="T50" fmla="*/ 26 w 128"/>
                <a:gd name="T51" fmla="*/ 63 h 102"/>
                <a:gd name="T52" fmla="*/ 24 w 128"/>
                <a:gd name="T53" fmla="*/ 57 h 102"/>
                <a:gd name="T54" fmla="*/ 17 w 128"/>
                <a:gd name="T55" fmla="*/ 62 h 102"/>
                <a:gd name="T56" fmla="*/ 14 w 128"/>
                <a:gd name="T57" fmla="*/ 63 h 102"/>
                <a:gd name="T58" fmla="*/ 8 w 128"/>
                <a:gd name="T59" fmla="*/ 60 h 102"/>
                <a:gd name="T60" fmla="*/ 3 w 128"/>
                <a:gd name="T61" fmla="*/ 55 h 102"/>
                <a:gd name="T62" fmla="*/ 1 w 128"/>
                <a:gd name="T63" fmla="*/ 48 h 102"/>
                <a:gd name="T64" fmla="*/ 1 w 128"/>
                <a:gd name="T65" fmla="*/ 41 h 102"/>
                <a:gd name="T66" fmla="*/ 3 w 128"/>
                <a:gd name="T67" fmla="*/ 35 h 102"/>
                <a:gd name="T68" fmla="*/ 6 w 128"/>
                <a:gd name="T69" fmla="*/ 30 h 102"/>
                <a:gd name="T70" fmla="*/ 7 w 128"/>
                <a:gd name="T71" fmla="*/ 24 h 102"/>
                <a:gd name="T72" fmla="*/ 9 w 128"/>
                <a:gd name="T73" fmla="*/ 18 h 102"/>
                <a:gd name="T74" fmla="*/ 13 w 128"/>
                <a:gd name="T75" fmla="*/ 13 h 102"/>
                <a:gd name="T76" fmla="*/ 14 w 128"/>
                <a:gd name="T77" fmla="*/ 8 h 102"/>
                <a:gd name="T78" fmla="*/ 17 w 128"/>
                <a:gd name="T79" fmla="*/ 3 h 102"/>
                <a:gd name="T80" fmla="*/ 22 w 128"/>
                <a:gd name="T81" fmla="*/ 0 h 102"/>
                <a:gd name="T82" fmla="*/ 35 w 128"/>
                <a:gd name="T83" fmla="*/ 5 h 102"/>
                <a:gd name="T84" fmla="*/ 42 w 128"/>
                <a:gd name="T85" fmla="*/ 8 h 102"/>
                <a:gd name="T86" fmla="*/ 49 w 128"/>
                <a:gd name="T87" fmla="*/ 11 h 102"/>
                <a:gd name="T88" fmla="*/ 55 w 128"/>
                <a:gd name="T89" fmla="*/ 13 h 102"/>
                <a:gd name="T90" fmla="*/ 61 w 128"/>
                <a:gd name="T91" fmla="*/ 16 h 102"/>
                <a:gd name="T92" fmla="*/ 70 w 128"/>
                <a:gd name="T93" fmla="*/ 20 h 102"/>
                <a:gd name="T94" fmla="*/ 77 w 128"/>
                <a:gd name="T95" fmla="*/ 23 h 102"/>
                <a:gd name="T96" fmla="*/ 92 w 128"/>
                <a:gd name="T97" fmla="*/ 29 h 102"/>
                <a:gd name="T98" fmla="*/ 99 w 128"/>
                <a:gd name="T99" fmla="*/ 31 h 102"/>
                <a:gd name="T100" fmla="*/ 105 w 128"/>
                <a:gd name="T101" fmla="*/ 35 h 102"/>
                <a:gd name="T102" fmla="*/ 117 w 128"/>
                <a:gd name="T103" fmla="*/ 28 h 102"/>
                <a:gd name="T104" fmla="*/ 127 w 128"/>
                <a:gd name="T105" fmla="*/ 21 h 102"/>
                <a:gd name="T106" fmla="*/ 126 w 128"/>
                <a:gd name="T107" fmla="*/ 27 h 102"/>
                <a:gd name="T108" fmla="*/ 123 w 128"/>
                <a:gd name="T109" fmla="*/ 35 h 102"/>
                <a:gd name="T110" fmla="*/ 120 w 128"/>
                <a:gd name="T111" fmla="*/ 43 h 102"/>
                <a:gd name="T112" fmla="*/ 117 w 128"/>
                <a:gd name="T113" fmla="*/ 50 h 102"/>
                <a:gd name="T114" fmla="*/ 115 w 128"/>
                <a:gd name="T115" fmla="*/ 59 h 102"/>
                <a:gd name="T116" fmla="*/ 112 w 128"/>
                <a:gd name="T117" fmla="*/ 65 h 102"/>
                <a:gd name="T118" fmla="*/ 109 w 128"/>
                <a:gd name="T119" fmla="*/ 73 h 102"/>
                <a:gd name="T120" fmla="*/ 107 w 128"/>
                <a:gd name="T121" fmla="*/ 7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" h="102">
                  <a:moveTo>
                    <a:pt x="101" y="79"/>
                  </a:moveTo>
                  <a:lnTo>
                    <a:pt x="100" y="79"/>
                  </a:lnTo>
                  <a:lnTo>
                    <a:pt x="100" y="78"/>
                  </a:lnTo>
                  <a:lnTo>
                    <a:pt x="99" y="78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6" y="74"/>
                  </a:lnTo>
                  <a:lnTo>
                    <a:pt x="95" y="74"/>
                  </a:lnTo>
                  <a:lnTo>
                    <a:pt x="95" y="73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3" y="73"/>
                  </a:lnTo>
                  <a:lnTo>
                    <a:pt x="92" y="73"/>
                  </a:lnTo>
                  <a:lnTo>
                    <a:pt x="92" y="72"/>
                  </a:lnTo>
                  <a:lnTo>
                    <a:pt x="91" y="72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90" y="69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8" y="68"/>
                  </a:lnTo>
                  <a:lnTo>
                    <a:pt x="87" y="68"/>
                  </a:lnTo>
                  <a:lnTo>
                    <a:pt x="86" y="69"/>
                  </a:lnTo>
                  <a:lnTo>
                    <a:pt x="85" y="69"/>
                  </a:lnTo>
                  <a:lnTo>
                    <a:pt x="85" y="70"/>
                  </a:lnTo>
                  <a:lnTo>
                    <a:pt x="85" y="71"/>
                  </a:lnTo>
                  <a:lnTo>
                    <a:pt x="84" y="72"/>
                  </a:lnTo>
                  <a:lnTo>
                    <a:pt x="83" y="72"/>
                  </a:lnTo>
                  <a:lnTo>
                    <a:pt x="82" y="73"/>
                  </a:lnTo>
                  <a:lnTo>
                    <a:pt x="81" y="73"/>
                  </a:lnTo>
                  <a:lnTo>
                    <a:pt x="80" y="73"/>
                  </a:lnTo>
                  <a:lnTo>
                    <a:pt x="79" y="73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8" y="71"/>
                  </a:lnTo>
                  <a:lnTo>
                    <a:pt x="77" y="70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3" y="69"/>
                  </a:lnTo>
                  <a:lnTo>
                    <a:pt x="73" y="70"/>
                  </a:lnTo>
                  <a:lnTo>
                    <a:pt x="72" y="70"/>
                  </a:lnTo>
                  <a:lnTo>
                    <a:pt x="72" y="71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70" y="69"/>
                  </a:lnTo>
                  <a:lnTo>
                    <a:pt x="70" y="68"/>
                  </a:lnTo>
                  <a:lnTo>
                    <a:pt x="69" y="68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5" y="67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2" y="67"/>
                  </a:lnTo>
                  <a:lnTo>
                    <a:pt x="61" y="67"/>
                  </a:lnTo>
                  <a:lnTo>
                    <a:pt x="58" y="67"/>
                  </a:lnTo>
                  <a:lnTo>
                    <a:pt x="58" y="68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4" y="67"/>
                  </a:lnTo>
                  <a:lnTo>
                    <a:pt x="55" y="68"/>
                  </a:lnTo>
                  <a:lnTo>
                    <a:pt x="55" y="69"/>
                  </a:lnTo>
                  <a:lnTo>
                    <a:pt x="54" y="69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3" y="71"/>
                  </a:lnTo>
                  <a:lnTo>
                    <a:pt x="53" y="72"/>
                  </a:lnTo>
                  <a:lnTo>
                    <a:pt x="53" y="73"/>
                  </a:lnTo>
                  <a:lnTo>
                    <a:pt x="54" y="73"/>
                  </a:lnTo>
                  <a:lnTo>
                    <a:pt x="54" y="74"/>
                  </a:lnTo>
                  <a:lnTo>
                    <a:pt x="55" y="74"/>
                  </a:lnTo>
                  <a:lnTo>
                    <a:pt x="55" y="75"/>
                  </a:lnTo>
                  <a:lnTo>
                    <a:pt x="55" y="76"/>
                  </a:lnTo>
                  <a:lnTo>
                    <a:pt x="54" y="78"/>
                  </a:lnTo>
                  <a:lnTo>
                    <a:pt x="54" y="79"/>
                  </a:lnTo>
                  <a:lnTo>
                    <a:pt x="54" y="80"/>
                  </a:lnTo>
                  <a:lnTo>
                    <a:pt x="54" y="81"/>
                  </a:lnTo>
                  <a:lnTo>
                    <a:pt x="54" y="82"/>
                  </a:lnTo>
                  <a:lnTo>
                    <a:pt x="55" y="82"/>
                  </a:lnTo>
                  <a:lnTo>
                    <a:pt x="54" y="82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3" y="86"/>
                  </a:lnTo>
                  <a:lnTo>
                    <a:pt x="52" y="86"/>
                  </a:lnTo>
                  <a:lnTo>
                    <a:pt x="52" y="87"/>
                  </a:lnTo>
                  <a:lnTo>
                    <a:pt x="51" y="87"/>
                  </a:lnTo>
                  <a:lnTo>
                    <a:pt x="51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9" y="89"/>
                  </a:lnTo>
                  <a:lnTo>
                    <a:pt x="48" y="89"/>
                  </a:lnTo>
                  <a:lnTo>
                    <a:pt x="48" y="90"/>
                  </a:lnTo>
                  <a:lnTo>
                    <a:pt x="47" y="90"/>
                  </a:lnTo>
                  <a:lnTo>
                    <a:pt x="48" y="90"/>
                  </a:lnTo>
                  <a:lnTo>
                    <a:pt x="48" y="91"/>
                  </a:lnTo>
                  <a:lnTo>
                    <a:pt x="47" y="91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6" y="92"/>
                  </a:lnTo>
                  <a:lnTo>
                    <a:pt x="46" y="93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4" y="94"/>
                  </a:lnTo>
                  <a:lnTo>
                    <a:pt x="44" y="95"/>
                  </a:lnTo>
                  <a:lnTo>
                    <a:pt x="44" y="96"/>
                  </a:lnTo>
                  <a:lnTo>
                    <a:pt x="43" y="96"/>
                  </a:lnTo>
                  <a:lnTo>
                    <a:pt x="42" y="96"/>
                  </a:lnTo>
                  <a:lnTo>
                    <a:pt x="42" y="97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2" y="100"/>
                  </a:lnTo>
                  <a:lnTo>
                    <a:pt x="42" y="101"/>
                  </a:lnTo>
                  <a:lnTo>
                    <a:pt x="41" y="101"/>
                  </a:lnTo>
                  <a:lnTo>
                    <a:pt x="41" y="102"/>
                  </a:lnTo>
                  <a:lnTo>
                    <a:pt x="40" y="102"/>
                  </a:lnTo>
                  <a:lnTo>
                    <a:pt x="39" y="102"/>
                  </a:lnTo>
                  <a:lnTo>
                    <a:pt x="38" y="102"/>
                  </a:lnTo>
                  <a:lnTo>
                    <a:pt x="38" y="101"/>
                  </a:lnTo>
                  <a:lnTo>
                    <a:pt x="37" y="101"/>
                  </a:lnTo>
                  <a:lnTo>
                    <a:pt x="37" y="102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4" y="102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6" y="96"/>
                  </a:lnTo>
                  <a:lnTo>
                    <a:pt x="26" y="94"/>
                  </a:lnTo>
                  <a:lnTo>
                    <a:pt x="25" y="93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30" y="88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3" y="85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3" y="83"/>
                  </a:lnTo>
                  <a:lnTo>
                    <a:pt x="34" y="82"/>
                  </a:lnTo>
                  <a:lnTo>
                    <a:pt x="35" y="82"/>
                  </a:lnTo>
                  <a:lnTo>
                    <a:pt x="36" y="82"/>
                  </a:lnTo>
                  <a:lnTo>
                    <a:pt x="37" y="82"/>
                  </a:lnTo>
                  <a:lnTo>
                    <a:pt x="38" y="82"/>
                  </a:lnTo>
                  <a:lnTo>
                    <a:pt x="39" y="82"/>
                  </a:lnTo>
                  <a:lnTo>
                    <a:pt x="39" y="81"/>
                  </a:lnTo>
                  <a:lnTo>
                    <a:pt x="40" y="81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8"/>
                  </a:lnTo>
                  <a:lnTo>
                    <a:pt x="37" y="78"/>
                  </a:lnTo>
                  <a:lnTo>
                    <a:pt x="36" y="78"/>
                  </a:lnTo>
                  <a:lnTo>
                    <a:pt x="36" y="79"/>
                  </a:lnTo>
                  <a:lnTo>
                    <a:pt x="35" y="79"/>
                  </a:lnTo>
                  <a:lnTo>
                    <a:pt x="34" y="79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32" y="78"/>
                  </a:lnTo>
                  <a:lnTo>
                    <a:pt x="32" y="77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9" y="70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6"/>
                  </a:lnTo>
                  <a:lnTo>
                    <a:pt x="27" y="65"/>
                  </a:lnTo>
                  <a:lnTo>
                    <a:pt x="27" y="64"/>
                  </a:lnTo>
                  <a:lnTo>
                    <a:pt x="26" y="64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4" y="61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1" y="57"/>
                  </a:lnTo>
                  <a:lnTo>
                    <a:pt x="19" y="59"/>
                  </a:lnTo>
                  <a:lnTo>
                    <a:pt x="19" y="60"/>
                  </a:lnTo>
                  <a:lnTo>
                    <a:pt x="18" y="61"/>
                  </a:lnTo>
                  <a:lnTo>
                    <a:pt x="17" y="62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6" y="64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3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6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60" y="16"/>
                  </a:lnTo>
                  <a:lnTo>
                    <a:pt x="61" y="16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4" y="22"/>
                  </a:lnTo>
                  <a:lnTo>
                    <a:pt x="75" y="22"/>
                  </a:lnTo>
                  <a:lnTo>
                    <a:pt x="76" y="22"/>
                  </a:lnTo>
                  <a:lnTo>
                    <a:pt x="76" y="23"/>
                  </a:lnTo>
                  <a:lnTo>
                    <a:pt x="77" y="23"/>
                  </a:lnTo>
                  <a:lnTo>
                    <a:pt x="78" y="24"/>
                  </a:lnTo>
                  <a:lnTo>
                    <a:pt x="79" y="24"/>
                  </a:lnTo>
                  <a:lnTo>
                    <a:pt x="80" y="24"/>
                  </a:lnTo>
                  <a:lnTo>
                    <a:pt x="82" y="25"/>
                  </a:lnTo>
                  <a:lnTo>
                    <a:pt x="85" y="25"/>
                  </a:lnTo>
                  <a:lnTo>
                    <a:pt x="87" y="26"/>
                  </a:lnTo>
                  <a:lnTo>
                    <a:pt x="92" y="28"/>
                  </a:lnTo>
                  <a:lnTo>
                    <a:pt x="92" y="29"/>
                  </a:lnTo>
                  <a:lnTo>
                    <a:pt x="93" y="29"/>
                  </a:lnTo>
                  <a:lnTo>
                    <a:pt x="94" y="29"/>
                  </a:lnTo>
                  <a:lnTo>
                    <a:pt x="95" y="30"/>
                  </a:lnTo>
                  <a:lnTo>
                    <a:pt x="96" y="30"/>
                  </a:lnTo>
                  <a:lnTo>
                    <a:pt x="97" y="30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99" y="31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3" y="34"/>
                  </a:lnTo>
                  <a:lnTo>
                    <a:pt x="104" y="34"/>
                  </a:lnTo>
                  <a:lnTo>
                    <a:pt x="105" y="35"/>
                  </a:lnTo>
                  <a:lnTo>
                    <a:pt x="106" y="35"/>
                  </a:lnTo>
                  <a:lnTo>
                    <a:pt x="108" y="34"/>
                  </a:lnTo>
                  <a:lnTo>
                    <a:pt x="110" y="32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7"/>
                  </a:lnTo>
                  <a:lnTo>
                    <a:pt x="121" y="25"/>
                  </a:lnTo>
                  <a:lnTo>
                    <a:pt x="122" y="25"/>
                  </a:lnTo>
                  <a:lnTo>
                    <a:pt x="123" y="24"/>
                  </a:lnTo>
                  <a:lnTo>
                    <a:pt x="124" y="24"/>
                  </a:lnTo>
                  <a:lnTo>
                    <a:pt x="125" y="23"/>
                  </a:lnTo>
                  <a:lnTo>
                    <a:pt x="126" y="22"/>
                  </a:lnTo>
                  <a:lnTo>
                    <a:pt x="127" y="21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27" y="23"/>
                  </a:lnTo>
                  <a:lnTo>
                    <a:pt x="127" y="24"/>
                  </a:lnTo>
                  <a:lnTo>
                    <a:pt x="127" y="25"/>
                  </a:lnTo>
                  <a:lnTo>
                    <a:pt x="126" y="25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5" y="27"/>
                  </a:lnTo>
                  <a:lnTo>
                    <a:pt x="125" y="28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4" y="32"/>
                  </a:lnTo>
                  <a:lnTo>
                    <a:pt x="123" y="33"/>
                  </a:lnTo>
                  <a:lnTo>
                    <a:pt x="123" y="34"/>
                  </a:lnTo>
                  <a:lnTo>
                    <a:pt x="123" y="35"/>
                  </a:lnTo>
                  <a:lnTo>
                    <a:pt x="123" y="36"/>
                  </a:lnTo>
                  <a:lnTo>
                    <a:pt x="122" y="36"/>
                  </a:lnTo>
                  <a:lnTo>
                    <a:pt x="122" y="37"/>
                  </a:lnTo>
                  <a:lnTo>
                    <a:pt x="122" y="38"/>
                  </a:lnTo>
                  <a:lnTo>
                    <a:pt x="122" y="39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0" y="43"/>
                  </a:lnTo>
                  <a:lnTo>
                    <a:pt x="120" y="44"/>
                  </a:lnTo>
                  <a:lnTo>
                    <a:pt x="119" y="45"/>
                  </a:lnTo>
                  <a:lnTo>
                    <a:pt x="119" y="46"/>
                  </a:lnTo>
                  <a:lnTo>
                    <a:pt x="119" y="47"/>
                  </a:lnTo>
                  <a:lnTo>
                    <a:pt x="118" y="48"/>
                  </a:lnTo>
                  <a:lnTo>
                    <a:pt x="118" y="49"/>
                  </a:lnTo>
                  <a:lnTo>
                    <a:pt x="118" y="50"/>
                  </a:lnTo>
                  <a:lnTo>
                    <a:pt x="117" y="50"/>
                  </a:lnTo>
                  <a:lnTo>
                    <a:pt x="117" y="51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6" y="53"/>
                  </a:lnTo>
                  <a:lnTo>
                    <a:pt x="116" y="54"/>
                  </a:lnTo>
                  <a:lnTo>
                    <a:pt x="116" y="55"/>
                  </a:lnTo>
                  <a:lnTo>
                    <a:pt x="115" y="56"/>
                  </a:lnTo>
                  <a:lnTo>
                    <a:pt x="115" y="59"/>
                  </a:lnTo>
                  <a:lnTo>
                    <a:pt x="114" y="59"/>
                  </a:lnTo>
                  <a:lnTo>
                    <a:pt x="114" y="60"/>
                  </a:lnTo>
                  <a:lnTo>
                    <a:pt x="114" y="61"/>
                  </a:lnTo>
                  <a:lnTo>
                    <a:pt x="114" y="62"/>
                  </a:lnTo>
                  <a:lnTo>
                    <a:pt x="113" y="62"/>
                  </a:lnTo>
                  <a:lnTo>
                    <a:pt x="113" y="63"/>
                  </a:lnTo>
                  <a:lnTo>
                    <a:pt x="113" y="64"/>
                  </a:lnTo>
                  <a:lnTo>
                    <a:pt x="112" y="65"/>
                  </a:lnTo>
                  <a:lnTo>
                    <a:pt x="112" y="66"/>
                  </a:lnTo>
                  <a:lnTo>
                    <a:pt x="111" y="68"/>
                  </a:lnTo>
                  <a:lnTo>
                    <a:pt x="111" y="69"/>
                  </a:lnTo>
                  <a:lnTo>
                    <a:pt x="111" y="70"/>
                  </a:lnTo>
                  <a:lnTo>
                    <a:pt x="110" y="71"/>
                  </a:lnTo>
                  <a:lnTo>
                    <a:pt x="110" y="72"/>
                  </a:lnTo>
                  <a:lnTo>
                    <a:pt x="110" y="7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109" y="74"/>
                  </a:lnTo>
                  <a:lnTo>
                    <a:pt x="109" y="75"/>
                  </a:lnTo>
                  <a:lnTo>
                    <a:pt x="108" y="75"/>
                  </a:lnTo>
                  <a:lnTo>
                    <a:pt x="108" y="76"/>
                  </a:lnTo>
                  <a:lnTo>
                    <a:pt x="108" y="77"/>
                  </a:lnTo>
                  <a:lnTo>
                    <a:pt x="108" y="78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7"/>
                  </a:lnTo>
                  <a:lnTo>
                    <a:pt x="104" y="77"/>
                  </a:lnTo>
                  <a:lnTo>
                    <a:pt x="103" y="77"/>
                  </a:lnTo>
                  <a:lnTo>
                    <a:pt x="102" y="78"/>
                  </a:lnTo>
                  <a:lnTo>
                    <a:pt x="101" y="78"/>
                  </a:lnTo>
                  <a:lnTo>
                    <a:pt x="101" y="7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4" name="Freeform 76">
              <a:extLst>
                <a:ext uri="{FF2B5EF4-FFF2-40B4-BE49-F238E27FC236}">
                  <a16:creationId xmlns:a16="http://schemas.microsoft.com/office/drawing/2014/main" id="{2EB36288-4D89-64D2-9A58-CBCD3EA29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5" y="2211388"/>
              <a:ext cx="134938" cy="246062"/>
            </a:xfrm>
            <a:custGeom>
              <a:avLst/>
              <a:gdLst>
                <a:gd name="T0" fmla="*/ 50 w 85"/>
                <a:gd name="T1" fmla="*/ 54 h 155"/>
                <a:gd name="T2" fmla="*/ 54 w 85"/>
                <a:gd name="T3" fmla="*/ 60 h 155"/>
                <a:gd name="T4" fmla="*/ 60 w 85"/>
                <a:gd name="T5" fmla="*/ 69 h 155"/>
                <a:gd name="T6" fmla="*/ 63 w 85"/>
                <a:gd name="T7" fmla="*/ 77 h 155"/>
                <a:gd name="T8" fmla="*/ 68 w 85"/>
                <a:gd name="T9" fmla="*/ 83 h 155"/>
                <a:gd name="T10" fmla="*/ 72 w 85"/>
                <a:gd name="T11" fmla="*/ 89 h 155"/>
                <a:gd name="T12" fmla="*/ 78 w 85"/>
                <a:gd name="T13" fmla="*/ 89 h 155"/>
                <a:gd name="T14" fmla="*/ 82 w 85"/>
                <a:gd name="T15" fmla="*/ 89 h 155"/>
                <a:gd name="T16" fmla="*/ 85 w 85"/>
                <a:gd name="T17" fmla="*/ 97 h 155"/>
                <a:gd name="T18" fmla="*/ 84 w 85"/>
                <a:gd name="T19" fmla="*/ 106 h 155"/>
                <a:gd name="T20" fmla="*/ 81 w 85"/>
                <a:gd name="T21" fmla="*/ 106 h 155"/>
                <a:gd name="T22" fmla="*/ 75 w 85"/>
                <a:gd name="T23" fmla="*/ 104 h 155"/>
                <a:gd name="T24" fmla="*/ 69 w 85"/>
                <a:gd name="T25" fmla="*/ 105 h 155"/>
                <a:gd name="T26" fmla="*/ 68 w 85"/>
                <a:gd name="T27" fmla="*/ 110 h 155"/>
                <a:gd name="T28" fmla="*/ 66 w 85"/>
                <a:gd name="T29" fmla="*/ 120 h 155"/>
                <a:gd name="T30" fmla="*/ 64 w 85"/>
                <a:gd name="T31" fmla="*/ 127 h 155"/>
                <a:gd name="T32" fmla="*/ 52 w 85"/>
                <a:gd name="T33" fmla="*/ 127 h 155"/>
                <a:gd name="T34" fmla="*/ 46 w 85"/>
                <a:gd name="T35" fmla="*/ 131 h 155"/>
                <a:gd name="T36" fmla="*/ 36 w 85"/>
                <a:gd name="T37" fmla="*/ 131 h 155"/>
                <a:gd name="T38" fmla="*/ 36 w 85"/>
                <a:gd name="T39" fmla="*/ 138 h 155"/>
                <a:gd name="T40" fmla="*/ 39 w 85"/>
                <a:gd name="T41" fmla="*/ 145 h 155"/>
                <a:gd name="T42" fmla="*/ 34 w 85"/>
                <a:gd name="T43" fmla="*/ 149 h 155"/>
                <a:gd name="T44" fmla="*/ 25 w 85"/>
                <a:gd name="T45" fmla="*/ 150 h 155"/>
                <a:gd name="T46" fmla="*/ 16 w 85"/>
                <a:gd name="T47" fmla="*/ 152 h 155"/>
                <a:gd name="T48" fmla="*/ 7 w 85"/>
                <a:gd name="T49" fmla="*/ 155 h 155"/>
                <a:gd name="T50" fmla="*/ 1 w 85"/>
                <a:gd name="T51" fmla="*/ 151 h 155"/>
                <a:gd name="T52" fmla="*/ 1 w 85"/>
                <a:gd name="T53" fmla="*/ 134 h 155"/>
                <a:gd name="T54" fmla="*/ 5 w 85"/>
                <a:gd name="T55" fmla="*/ 124 h 155"/>
                <a:gd name="T56" fmla="*/ 6 w 85"/>
                <a:gd name="T57" fmla="*/ 113 h 155"/>
                <a:gd name="T58" fmla="*/ 4 w 85"/>
                <a:gd name="T59" fmla="*/ 105 h 155"/>
                <a:gd name="T60" fmla="*/ 5 w 85"/>
                <a:gd name="T61" fmla="*/ 97 h 155"/>
                <a:gd name="T62" fmla="*/ 14 w 85"/>
                <a:gd name="T63" fmla="*/ 92 h 155"/>
                <a:gd name="T64" fmla="*/ 14 w 85"/>
                <a:gd name="T65" fmla="*/ 80 h 155"/>
                <a:gd name="T66" fmla="*/ 21 w 85"/>
                <a:gd name="T67" fmla="*/ 75 h 155"/>
                <a:gd name="T68" fmla="*/ 19 w 85"/>
                <a:gd name="T69" fmla="*/ 68 h 155"/>
                <a:gd name="T70" fmla="*/ 15 w 85"/>
                <a:gd name="T71" fmla="*/ 61 h 155"/>
                <a:gd name="T72" fmla="*/ 11 w 85"/>
                <a:gd name="T73" fmla="*/ 53 h 155"/>
                <a:gd name="T74" fmla="*/ 7 w 85"/>
                <a:gd name="T75" fmla="*/ 47 h 155"/>
                <a:gd name="T76" fmla="*/ 11 w 85"/>
                <a:gd name="T77" fmla="*/ 43 h 155"/>
                <a:gd name="T78" fmla="*/ 7 w 85"/>
                <a:gd name="T79" fmla="*/ 38 h 155"/>
                <a:gd name="T80" fmla="*/ 12 w 85"/>
                <a:gd name="T81" fmla="*/ 34 h 155"/>
                <a:gd name="T82" fmla="*/ 10 w 85"/>
                <a:gd name="T83" fmla="*/ 27 h 155"/>
                <a:gd name="T84" fmla="*/ 15 w 85"/>
                <a:gd name="T85" fmla="*/ 23 h 155"/>
                <a:gd name="T86" fmla="*/ 11 w 85"/>
                <a:gd name="T87" fmla="*/ 16 h 155"/>
                <a:gd name="T88" fmla="*/ 8 w 85"/>
                <a:gd name="T89" fmla="*/ 7 h 155"/>
                <a:gd name="T90" fmla="*/ 10 w 85"/>
                <a:gd name="T91" fmla="*/ 3 h 155"/>
                <a:gd name="T92" fmla="*/ 14 w 85"/>
                <a:gd name="T93" fmla="*/ 7 h 155"/>
                <a:gd name="T94" fmla="*/ 20 w 85"/>
                <a:gd name="T95" fmla="*/ 8 h 155"/>
                <a:gd name="T96" fmla="*/ 22 w 85"/>
                <a:gd name="T97" fmla="*/ 0 h 155"/>
                <a:gd name="T98" fmla="*/ 33 w 85"/>
                <a:gd name="T99" fmla="*/ 0 h 155"/>
                <a:gd name="T100" fmla="*/ 43 w 85"/>
                <a:gd name="T101" fmla="*/ 3 h 155"/>
                <a:gd name="T102" fmla="*/ 51 w 85"/>
                <a:gd name="T103" fmla="*/ 7 h 155"/>
                <a:gd name="T104" fmla="*/ 57 w 85"/>
                <a:gd name="T105" fmla="*/ 11 h 155"/>
                <a:gd name="T106" fmla="*/ 57 w 85"/>
                <a:gd name="T107" fmla="*/ 18 h 155"/>
                <a:gd name="T108" fmla="*/ 64 w 85"/>
                <a:gd name="T109" fmla="*/ 24 h 155"/>
                <a:gd name="T110" fmla="*/ 59 w 85"/>
                <a:gd name="T111" fmla="*/ 25 h 155"/>
                <a:gd name="T112" fmla="*/ 52 w 85"/>
                <a:gd name="T113" fmla="*/ 29 h 155"/>
                <a:gd name="T114" fmla="*/ 50 w 85"/>
                <a:gd name="T115" fmla="*/ 37 h 155"/>
                <a:gd name="T116" fmla="*/ 47 w 85"/>
                <a:gd name="T117" fmla="*/ 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155">
                  <a:moveTo>
                    <a:pt x="48" y="48"/>
                  </a:moveTo>
                  <a:lnTo>
                    <a:pt x="48" y="48"/>
                  </a:lnTo>
                  <a:lnTo>
                    <a:pt x="48" y="49"/>
                  </a:lnTo>
                  <a:lnTo>
                    <a:pt x="49" y="49"/>
                  </a:lnTo>
                  <a:lnTo>
                    <a:pt x="49" y="50"/>
                  </a:lnTo>
                  <a:lnTo>
                    <a:pt x="49" y="51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50" y="55"/>
                  </a:lnTo>
                  <a:lnTo>
                    <a:pt x="49" y="55"/>
                  </a:lnTo>
                  <a:lnTo>
                    <a:pt x="49" y="56"/>
                  </a:lnTo>
                  <a:lnTo>
                    <a:pt x="50" y="56"/>
                  </a:lnTo>
                  <a:lnTo>
                    <a:pt x="50" y="57"/>
                  </a:lnTo>
                  <a:lnTo>
                    <a:pt x="51" y="57"/>
                  </a:lnTo>
                  <a:lnTo>
                    <a:pt x="51" y="58"/>
                  </a:lnTo>
                  <a:lnTo>
                    <a:pt x="52" y="58"/>
                  </a:lnTo>
                  <a:lnTo>
                    <a:pt x="53" y="59"/>
                  </a:lnTo>
                  <a:lnTo>
                    <a:pt x="54" y="60"/>
                  </a:lnTo>
                  <a:lnTo>
                    <a:pt x="54" y="61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7" y="65"/>
                  </a:lnTo>
                  <a:lnTo>
                    <a:pt x="57" y="66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59" y="68"/>
                  </a:lnTo>
                  <a:lnTo>
                    <a:pt x="59" y="69"/>
                  </a:lnTo>
                  <a:lnTo>
                    <a:pt x="60" y="69"/>
                  </a:lnTo>
                  <a:lnTo>
                    <a:pt x="60" y="70"/>
                  </a:lnTo>
                  <a:lnTo>
                    <a:pt x="60" y="71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62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3" y="76"/>
                  </a:lnTo>
                  <a:lnTo>
                    <a:pt x="63" y="77"/>
                  </a:lnTo>
                  <a:lnTo>
                    <a:pt x="63" y="78"/>
                  </a:lnTo>
                  <a:lnTo>
                    <a:pt x="64" y="78"/>
                  </a:lnTo>
                  <a:lnTo>
                    <a:pt x="65" y="78"/>
                  </a:lnTo>
                  <a:lnTo>
                    <a:pt x="65" y="79"/>
                  </a:lnTo>
                  <a:lnTo>
                    <a:pt x="65" y="80"/>
                  </a:lnTo>
                  <a:lnTo>
                    <a:pt x="66" y="80"/>
                  </a:lnTo>
                  <a:lnTo>
                    <a:pt x="67" y="81"/>
                  </a:lnTo>
                  <a:lnTo>
                    <a:pt x="68" y="81"/>
                  </a:lnTo>
                  <a:lnTo>
                    <a:pt x="68" y="82"/>
                  </a:lnTo>
                  <a:lnTo>
                    <a:pt x="68" y="83"/>
                  </a:lnTo>
                  <a:lnTo>
                    <a:pt x="68" y="84"/>
                  </a:lnTo>
                  <a:lnTo>
                    <a:pt x="68" y="85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0" y="87"/>
                  </a:lnTo>
                  <a:lnTo>
                    <a:pt x="71" y="87"/>
                  </a:lnTo>
                  <a:lnTo>
                    <a:pt x="71" y="88"/>
                  </a:lnTo>
                  <a:lnTo>
                    <a:pt x="71" y="89"/>
                  </a:lnTo>
                  <a:lnTo>
                    <a:pt x="72" y="89"/>
                  </a:lnTo>
                  <a:lnTo>
                    <a:pt x="72" y="90"/>
                  </a:lnTo>
                  <a:lnTo>
                    <a:pt x="73" y="90"/>
                  </a:lnTo>
                  <a:lnTo>
                    <a:pt x="73" y="91"/>
                  </a:lnTo>
                  <a:lnTo>
                    <a:pt x="74" y="91"/>
                  </a:lnTo>
                  <a:lnTo>
                    <a:pt x="75" y="91"/>
                  </a:lnTo>
                  <a:lnTo>
                    <a:pt x="76" y="91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8" y="90"/>
                  </a:lnTo>
                  <a:lnTo>
                    <a:pt x="78" y="89"/>
                  </a:lnTo>
                  <a:lnTo>
                    <a:pt x="79" y="89"/>
                  </a:lnTo>
                  <a:lnTo>
                    <a:pt x="79" y="88"/>
                  </a:lnTo>
                  <a:lnTo>
                    <a:pt x="80" y="88"/>
                  </a:lnTo>
                  <a:lnTo>
                    <a:pt x="80" y="89"/>
                  </a:lnTo>
                  <a:lnTo>
                    <a:pt x="80" y="88"/>
                  </a:lnTo>
                  <a:lnTo>
                    <a:pt x="80" y="89"/>
                  </a:lnTo>
                  <a:lnTo>
                    <a:pt x="80" y="88"/>
                  </a:lnTo>
                  <a:lnTo>
                    <a:pt x="81" y="88"/>
                  </a:lnTo>
                  <a:lnTo>
                    <a:pt x="82" y="88"/>
                  </a:lnTo>
                  <a:lnTo>
                    <a:pt x="82" y="89"/>
                  </a:lnTo>
                  <a:lnTo>
                    <a:pt x="83" y="89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4" y="91"/>
                  </a:lnTo>
                  <a:lnTo>
                    <a:pt x="85" y="92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5" y="96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5" y="98"/>
                  </a:lnTo>
                  <a:lnTo>
                    <a:pt x="85" y="99"/>
                  </a:lnTo>
                  <a:lnTo>
                    <a:pt x="85" y="100"/>
                  </a:lnTo>
                  <a:lnTo>
                    <a:pt x="85" y="101"/>
                  </a:lnTo>
                  <a:lnTo>
                    <a:pt x="85" y="102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5" y="105"/>
                  </a:lnTo>
                  <a:lnTo>
                    <a:pt x="85" y="106"/>
                  </a:lnTo>
                  <a:lnTo>
                    <a:pt x="84" y="106"/>
                  </a:lnTo>
                  <a:lnTo>
                    <a:pt x="83" y="106"/>
                  </a:lnTo>
                  <a:lnTo>
                    <a:pt x="83" y="107"/>
                  </a:lnTo>
                  <a:lnTo>
                    <a:pt x="83" y="108"/>
                  </a:lnTo>
                  <a:lnTo>
                    <a:pt x="83" y="109"/>
                  </a:lnTo>
                  <a:lnTo>
                    <a:pt x="82" y="109"/>
                  </a:lnTo>
                  <a:lnTo>
                    <a:pt x="81" y="109"/>
                  </a:lnTo>
                  <a:lnTo>
                    <a:pt x="81" y="108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1" y="106"/>
                  </a:lnTo>
                  <a:lnTo>
                    <a:pt x="81" y="105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78" y="105"/>
                  </a:lnTo>
                  <a:lnTo>
                    <a:pt x="77" y="105"/>
                  </a:lnTo>
                  <a:lnTo>
                    <a:pt x="76" y="105"/>
                  </a:lnTo>
                  <a:lnTo>
                    <a:pt x="76" y="104"/>
                  </a:lnTo>
                  <a:lnTo>
                    <a:pt x="75" y="104"/>
                  </a:lnTo>
                  <a:lnTo>
                    <a:pt x="74" y="105"/>
                  </a:lnTo>
                  <a:lnTo>
                    <a:pt x="74" y="104"/>
                  </a:lnTo>
                  <a:lnTo>
                    <a:pt x="73" y="104"/>
                  </a:lnTo>
                  <a:lnTo>
                    <a:pt x="72" y="104"/>
                  </a:lnTo>
                  <a:lnTo>
                    <a:pt x="72" y="105"/>
                  </a:lnTo>
                  <a:lnTo>
                    <a:pt x="71" y="105"/>
                  </a:lnTo>
                  <a:lnTo>
                    <a:pt x="71" y="104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70" y="104"/>
                  </a:lnTo>
                  <a:lnTo>
                    <a:pt x="69" y="104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68" y="106"/>
                  </a:lnTo>
                  <a:lnTo>
                    <a:pt x="68" y="107"/>
                  </a:lnTo>
                  <a:lnTo>
                    <a:pt x="68" y="108"/>
                  </a:lnTo>
                  <a:lnTo>
                    <a:pt x="68" y="109"/>
                  </a:lnTo>
                  <a:lnTo>
                    <a:pt x="68" y="110"/>
                  </a:lnTo>
                  <a:lnTo>
                    <a:pt x="68" y="111"/>
                  </a:lnTo>
                  <a:lnTo>
                    <a:pt x="68" y="112"/>
                  </a:lnTo>
                  <a:lnTo>
                    <a:pt x="68" y="113"/>
                  </a:lnTo>
                  <a:lnTo>
                    <a:pt x="68" y="114"/>
                  </a:lnTo>
                  <a:lnTo>
                    <a:pt x="68" y="115"/>
                  </a:lnTo>
                  <a:lnTo>
                    <a:pt x="68" y="116"/>
                  </a:lnTo>
                  <a:lnTo>
                    <a:pt x="68" y="117"/>
                  </a:lnTo>
                  <a:lnTo>
                    <a:pt x="67" y="118"/>
                  </a:lnTo>
                  <a:lnTo>
                    <a:pt x="67" y="119"/>
                  </a:lnTo>
                  <a:lnTo>
                    <a:pt x="66" y="120"/>
                  </a:lnTo>
                  <a:lnTo>
                    <a:pt x="66" y="121"/>
                  </a:lnTo>
                  <a:lnTo>
                    <a:pt x="66" y="122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5" y="124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3" y="127"/>
                  </a:lnTo>
                  <a:lnTo>
                    <a:pt x="62" y="127"/>
                  </a:lnTo>
                  <a:lnTo>
                    <a:pt x="61" y="127"/>
                  </a:lnTo>
                  <a:lnTo>
                    <a:pt x="60" y="127"/>
                  </a:lnTo>
                  <a:lnTo>
                    <a:pt x="58" y="127"/>
                  </a:lnTo>
                  <a:lnTo>
                    <a:pt x="57" y="127"/>
                  </a:lnTo>
                  <a:lnTo>
                    <a:pt x="56" y="127"/>
                  </a:lnTo>
                  <a:lnTo>
                    <a:pt x="55" y="127"/>
                  </a:lnTo>
                  <a:lnTo>
                    <a:pt x="54" y="127"/>
                  </a:lnTo>
                  <a:lnTo>
                    <a:pt x="52" y="127"/>
                  </a:lnTo>
                  <a:lnTo>
                    <a:pt x="52" y="128"/>
                  </a:lnTo>
                  <a:lnTo>
                    <a:pt x="52" y="129"/>
                  </a:lnTo>
                  <a:lnTo>
                    <a:pt x="51" y="129"/>
                  </a:lnTo>
                  <a:lnTo>
                    <a:pt x="50" y="129"/>
                  </a:lnTo>
                  <a:lnTo>
                    <a:pt x="50" y="130"/>
                  </a:lnTo>
                  <a:lnTo>
                    <a:pt x="49" y="130"/>
                  </a:lnTo>
                  <a:lnTo>
                    <a:pt x="49" y="131"/>
                  </a:lnTo>
                  <a:lnTo>
                    <a:pt x="48" y="131"/>
                  </a:lnTo>
                  <a:lnTo>
                    <a:pt x="47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4" y="131"/>
                  </a:lnTo>
                  <a:lnTo>
                    <a:pt x="43" y="131"/>
                  </a:lnTo>
                  <a:lnTo>
                    <a:pt x="42" y="131"/>
                  </a:lnTo>
                  <a:lnTo>
                    <a:pt x="41" y="131"/>
                  </a:lnTo>
                  <a:lnTo>
                    <a:pt x="40" y="131"/>
                  </a:lnTo>
                  <a:lnTo>
                    <a:pt x="39" y="131"/>
                  </a:lnTo>
                  <a:lnTo>
                    <a:pt x="38" y="131"/>
                  </a:lnTo>
                  <a:lnTo>
                    <a:pt x="37" y="131"/>
                  </a:lnTo>
                  <a:lnTo>
                    <a:pt x="36" y="131"/>
                  </a:lnTo>
                  <a:lnTo>
                    <a:pt x="35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4" y="133"/>
                  </a:lnTo>
                  <a:lnTo>
                    <a:pt x="34" y="134"/>
                  </a:lnTo>
                  <a:lnTo>
                    <a:pt x="34" y="135"/>
                  </a:lnTo>
                  <a:lnTo>
                    <a:pt x="35" y="136"/>
                  </a:lnTo>
                  <a:lnTo>
                    <a:pt x="35" y="137"/>
                  </a:lnTo>
                  <a:lnTo>
                    <a:pt x="35" y="138"/>
                  </a:lnTo>
                  <a:lnTo>
                    <a:pt x="36" y="138"/>
                  </a:lnTo>
                  <a:lnTo>
                    <a:pt x="36" y="139"/>
                  </a:lnTo>
                  <a:lnTo>
                    <a:pt x="36" y="140"/>
                  </a:lnTo>
                  <a:lnTo>
                    <a:pt x="37" y="141"/>
                  </a:lnTo>
                  <a:lnTo>
                    <a:pt x="37" y="142"/>
                  </a:lnTo>
                  <a:lnTo>
                    <a:pt x="37" y="143"/>
                  </a:lnTo>
                  <a:lnTo>
                    <a:pt x="37" y="144"/>
                  </a:lnTo>
                  <a:lnTo>
                    <a:pt x="38" y="144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9" y="145"/>
                  </a:lnTo>
                  <a:lnTo>
                    <a:pt x="39" y="146"/>
                  </a:lnTo>
                  <a:lnTo>
                    <a:pt x="40" y="146"/>
                  </a:lnTo>
                  <a:lnTo>
                    <a:pt x="39" y="147"/>
                  </a:lnTo>
                  <a:lnTo>
                    <a:pt x="38" y="147"/>
                  </a:lnTo>
                  <a:lnTo>
                    <a:pt x="38" y="148"/>
                  </a:lnTo>
                  <a:lnTo>
                    <a:pt x="37" y="148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5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3" y="149"/>
                  </a:lnTo>
                  <a:lnTo>
                    <a:pt x="32" y="149"/>
                  </a:lnTo>
                  <a:lnTo>
                    <a:pt x="30" y="149"/>
                  </a:lnTo>
                  <a:lnTo>
                    <a:pt x="29" y="149"/>
                  </a:lnTo>
                  <a:lnTo>
                    <a:pt x="28" y="149"/>
                  </a:lnTo>
                  <a:lnTo>
                    <a:pt x="27" y="149"/>
                  </a:lnTo>
                  <a:lnTo>
                    <a:pt x="27" y="150"/>
                  </a:lnTo>
                  <a:lnTo>
                    <a:pt x="26" y="150"/>
                  </a:lnTo>
                  <a:lnTo>
                    <a:pt x="25" y="150"/>
                  </a:lnTo>
                  <a:lnTo>
                    <a:pt x="25" y="151"/>
                  </a:lnTo>
                  <a:lnTo>
                    <a:pt x="24" y="151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2"/>
                  </a:lnTo>
                  <a:lnTo>
                    <a:pt x="20" y="152"/>
                  </a:lnTo>
                  <a:lnTo>
                    <a:pt x="19" y="152"/>
                  </a:lnTo>
                  <a:lnTo>
                    <a:pt x="18" y="152"/>
                  </a:lnTo>
                  <a:lnTo>
                    <a:pt x="17" y="152"/>
                  </a:lnTo>
                  <a:lnTo>
                    <a:pt x="16" y="152"/>
                  </a:lnTo>
                  <a:lnTo>
                    <a:pt x="15" y="152"/>
                  </a:lnTo>
                  <a:lnTo>
                    <a:pt x="14" y="152"/>
                  </a:lnTo>
                  <a:lnTo>
                    <a:pt x="14" y="153"/>
                  </a:lnTo>
                  <a:lnTo>
                    <a:pt x="13" y="153"/>
                  </a:lnTo>
                  <a:lnTo>
                    <a:pt x="12" y="153"/>
                  </a:lnTo>
                  <a:lnTo>
                    <a:pt x="11" y="153"/>
                  </a:lnTo>
                  <a:lnTo>
                    <a:pt x="11" y="154"/>
                  </a:lnTo>
                  <a:lnTo>
                    <a:pt x="10" y="155"/>
                  </a:lnTo>
                  <a:lnTo>
                    <a:pt x="9" y="155"/>
                  </a:lnTo>
                  <a:lnTo>
                    <a:pt x="7" y="155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2" y="155"/>
                  </a:lnTo>
                  <a:lnTo>
                    <a:pt x="1" y="155"/>
                  </a:lnTo>
                  <a:lnTo>
                    <a:pt x="0" y="155"/>
                  </a:lnTo>
                  <a:lnTo>
                    <a:pt x="0" y="154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1" y="149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6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1" y="142"/>
                  </a:lnTo>
                  <a:lnTo>
                    <a:pt x="1" y="140"/>
                  </a:lnTo>
                  <a:lnTo>
                    <a:pt x="1" y="136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1" y="132"/>
                  </a:lnTo>
                  <a:lnTo>
                    <a:pt x="1" y="130"/>
                  </a:lnTo>
                  <a:lnTo>
                    <a:pt x="5" y="130"/>
                  </a:lnTo>
                  <a:lnTo>
                    <a:pt x="5" y="129"/>
                  </a:lnTo>
                  <a:lnTo>
                    <a:pt x="5" y="128"/>
                  </a:lnTo>
                  <a:lnTo>
                    <a:pt x="5" y="127"/>
                  </a:lnTo>
                  <a:lnTo>
                    <a:pt x="5" y="126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5" y="123"/>
                  </a:lnTo>
                  <a:lnTo>
                    <a:pt x="5" y="122"/>
                  </a:lnTo>
                  <a:lnTo>
                    <a:pt x="5" y="121"/>
                  </a:lnTo>
                  <a:lnTo>
                    <a:pt x="5" y="120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6" y="115"/>
                  </a:lnTo>
                  <a:lnTo>
                    <a:pt x="6" y="114"/>
                  </a:lnTo>
                  <a:lnTo>
                    <a:pt x="6" y="113"/>
                  </a:lnTo>
                  <a:lnTo>
                    <a:pt x="6" y="112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5" y="105"/>
                  </a:lnTo>
                  <a:lnTo>
                    <a:pt x="4" y="105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5"/>
                  </a:lnTo>
                  <a:lnTo>
                    <a:pt x="2" y="103"/>
                  </a:lnTo>
                  <a:lnTo>
                    <a:pt x="2" y="102"/>
                  </a:lnTo>
                  <a:lnTo>
                    <a:pt x="2" y="101"/>
                  </a:lnTo>
                  <a:lnTo>
                    <a:pt x="2" y="98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5" y="97"/>
                  </a:lnTo>
                  <a:lnTo>
                    <a:pt x="9" y="97"/>
                  </a:lnTo>
                  <a:lnTo>
                    <a:pt x="10" y="97"/>
                  </a:lnTo>
                  <a:lnTo>
                    <a:pt x="11" y="97"/>
                  </a:lnTo>
                  <a:lnTo>
                    <a:pt x="12" y="97"/>
                  </a:lnTo>
                  <a:lnTo>
                    <a:pt x="13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4" y="90"/>
                  </a:lnTo>
                  <a:lnTo>
                    <a:pt x="14" y="89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4" y="85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4" y="81"/>
                  </a:lnTo>
                  <a:lnTo>
                    <a:pt x="14" y="80"/>
                  </a:lnTo>
                  <a:lnTo>
                    <a:pt x="15" y="80"/>
                  </a:lnTo>
                  <a:lnTo>
                    <a:pt x="16" y="80"/>
                  </a:lnTo>
                  <a:lnTo>
                    <a:pt x="18" y="80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9" y="77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0" y="75"/>
                  </a:lnTo>
                  <a:lnTo>
                    <a:pt x="21" y="75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70"/>
                  </a:lnTo>
                  <a:lnTo>
                    <a:pt x="19" y="69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7" y="18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3" y="21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2" y="27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0" y="26"/>
                  </a:lnTo>
                  <a:lnTo>
                    <a:pt x="60" y="25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5"/>
                  </a:lnTo>
                  <a:lnTo>
                    <a:pt x="56" y="25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1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8" y="4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2A9B71E5-0BA2-0728-3A5D-7CDB41C28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38" y="2270125"/>
              <a:ext cx="466725" cy="300037"/>
            </a:xfrm>
            <a:custGeom>
              <a:avLst/>
              <a:gdLst>
                <a:gd name="T0" fmla="*/ 87 w 294"/>
                <a:gd name="T1" fmla="*/ 11 h 189"/>
                <a:gd name="T2" fmla="*/ 98 w 294"/>
                <a:gd name="T3" fmla="*/ 18 h 189"/>
                <a:gd name="T4" fmla="*/ 112 w 294"/>
                <a:gd name="T5" fmla="*/ 17 h 189"/>
                <a:gd name="T6" fmla="*/ 120 w 294"/>
                <a:gd name="T7" fmla="*/ 34 h 189"/>
                <a:gd name="T8" fmla="*/ 133 w 294"/>
                <a:gd name="T9" fmla="*/ 48 h 189"/>
                <a:gd name="T10" fmla="*/ 135 w 294"/>
                <a:gd name="T11" fmla="*/ 33 h 189"/>
                <a:gd name="T12" fmla="*/ 155 w 294"/>
                <a:gd name="T13" fmla="*/ 38 h 189"/>
                <a:gd name="T14" fmla="*/ 151 w 294"/>
                <a:gd name="T15" fmla="*/ 53 h 189"/>
                <a:gd name="T16" fmla="*/ 141 w 294"/>
                <a:gd name="T17" fmla="*/ 62 h 189"/>
                <a:gd name="T18" fmla="*/ 154 w 294"/>
                <a:gd name="T19" fmla="*/ 61 h 189"/>
                <a:gd name="T20" fmla="*/ 173 w 294"/>
                <a:gd name="T21" fmla="*/ 60 h 189"/>
                <a:gd name="T22" fmla="*/ 176 w 294"/>
                <a:gd name="T23" fmla="*/ 76 h 189"/>
                <a:gd name="T24" fmla="*/ 194 w 294"/>
                <a:gd name="T25" fmla="*/ 80 h 189"/>
                <a:gd name="T26" fmla="*/ 203 w 294"/>
                <a:gd name="T27" fmla="*/ 71 h 189"/>
                <a:gd name="T28" fmla="*/ 207 w 294"/>
                <a:gd name="T29" fmla="*/ 60 h 189"/>
                <a:gd name="T30" fmla="*/ 213 w 294"/>
                <a:gd name="T31" fmla="*/ 51 h 189"/>
                <a:gd name="T32" fmla="*/ 212 w 294"/>
                <a:gd name="T33" fmla="*/ 36 h 189"/>
                <a:gd name="T34" fmla="*/ 220 w 294"/>
                <a:gd name="T35" fmla="*/ 26 h 189"/>
                <a:gd name="T36" fmla="*/ 217 w 294"/>
                <a:gd name="T37" fmla="*/ 33 h 189"/>
                <a:gd name="T38" fmla="*/ 228 w 294"/>
                <a:gd name="T39" fmla="*/ 27 h 189"/>
                <a:gd name="T40" fmla="*/ 232 w 294"/>
                <a:gd name="T41" fmla="*/ 16 h 189"/>
                <a:gd name="T42" fmla="*/ 242 w 294"/>
                <a:gd name="T43" fmla="*/ 3 h 189"/>
                <a:gd name="T44" fmla="*/ 259 w 294"/>
                <a:gd name="T45" fmla="*/ 11 h 189"/>
                <a:gd name="T46" fmla="*/ 282 w 294"/>
                <a:gd name="T47" fmla="*/ 22 h 189"/>
                <a:gd name="T48" fmla="*/ 289 w 294"/>
                <a:gd name="T49" fmla="*/ 39 h 189"/>
                <a:gd name="T50" fmla="*/ 292 w 294"/>
                <a:gd name="T51" fmla="*/ 54 h 189"/>
                <a:gd name="T52" fmla="*/ 289 w 294"/>
                <a:gd name="T53" fmla="*/ 81 h 189"/>
                <a:gd name="T54" fmla="*/ 287 w 294"/>
                <a:gd name="T55" fmla="*/ 93 h 189"/>
                <a:gd name="T56" fmla="*/ 274 w 294"/>
                <a:gd name="T57" fmla="*/ 93 h 189"/>
                <a:gd name="T58" fmla="*/ 254 w 294"/>
                <a:gd name="T59" fmla="*/ 107 h 189"/>
                <a:gd name="T60" fmla="*/ 233 w 294"/>
                <a:gd name="T61" fmla="*/ 118 h 189"/>
                <a:gd name="T62" fmla="*/ 227 w 294"/>
                <a:gd name="T63" fmla="*/ 128 h 189"/>
                <a:gd name="T64" fmla="*/ 223 w 294"/>
                <a:gd name="T65" fmla="*/ 138 h 189"/>
                <a:gd name="T66" fmla="*/ 217 w 294"/>
                <a:gd name="T67" fmla="*/ 150 h 189"/>
                <a:gd name="T68" fmla="*/ 207 w 294"/>
                <a:gd name="T69" fmla="*/ 147 h 189"/>
                <a:gd name="T70" fmla="*/ 196 w 294"/>
                <a:gd name="T71" fmla="*/ 131 h 189"/>
                <a:gd name="T72" fmla="*/ 188 w 294"/>
                <a:gd name="T73" fmla="*/ 118 h 189"/>
                <a:gd name="T74" fmla="*/ 177 w 294"/>
                <a:gd name="T75" fmla="*/ 119 h 189"/>
                <a:gd name="T76" fmla="*/ 164 w 294"/>
                <a:gd name="T77" fmla="*/ 137 h 189"/>
                <a:gd name="T78" fmla="*/ 158 w 294"/>
                <a:gd name="T79" fmla="*/ 154 h 189"/>
                <a:gd name="T80" fmla="*/ 142 w 294"/>
                <a:gd name="T81" fmla="*/ 158 h 189"/>
                <a:gd name="T82" fmla="*/ 133 w 294"/>
                <a:gd name="T83" fmla="*/ 171 h 189"/>
                <a:gd name="T84" fmla="*/ 117 w 294"/>
                <a:gd name="T85" fmla="*/ 188 h 189"/>
                <a:gd name="T86" fmla="*/ 102 w 294"/>
                <a:gd name="T87" fmla="*/ 187 h 189"/>
                <a:gd name="T88" fmla="*/ 90 w 294"/>
                <a:gd name="T89" fmla="*/ 180 h 189"/>
                <a:gd name="T90" fmla="*/ 75 w 294"/>
                <a:gd name="T91" fmla="*/ 169 h 189"/>
                <a:gd name="T92" fmla="*/ 46 w 294"/>
                <a:gd name="T93" fmla="*/ 164 h 189"/>
                <a:gd name="T94" fmla="*/ 24 w 294"/>
                <a:gd name="T95" fmla="*/ 160 h 189"/>
                <a:gd name="T96" fmla="*/ 0 w 294"/>
                <a:gd name="T97" fmla="*/ 148 h 189"/>
                <a:gd name="T98" fmla="*/ 3 w 294"/>
                <a:gd name="T99" fmla="*/ 117 h 189"/>
                <a:gd name="T100" fmla="*/ 30 w 294"/>
                <a:gd name="T101" fmla="*/ 118 h 189"/>
                <a:gd name="T102" fmla="*/ 52 w 294"/>
                <a:gd name="T103" fmla="*/ 113 h 189"/>
                <a:gd name="T104" fmla="*/ 62 w 294"/>
                <a:gd name="T105" fmla="*/ 105 h 189"/>
                <a:gd name="T106" fmla="*/ 71 w 294"/>
                <a:gd name="T107" fmla="*/ 94 h 189"/>
                <a:gd name="T108" fmla="*/ 90 w 294"/>
                <a:gd name="T109" fmla="*/ 88 h 189"/>
                <a:gd name="T110" fmla="*/ 95 w 294"/>
                <a:gd name="T111" fmla="*/ 67 h 189"/>
                <a:gd name="T112" fmla="*/ 107 w 294"/>
                <a:gd name="T113" fmla="*/ 71 h 189"/>
                <a:gd name="T114" fmla="*/ 109 w 294"/>
                <a:gd name="T115" fmla="*/ 54 h 189"/>
                <a:gd name="T116" fmla="*/ 97 w 294"/>
                <a:gd name="T117" fmla="*/ 52 h 189"/>
                <a:gd name="T118" fmla="*/ 87 w 294"/>
                <a:gd name="T119" fmla="*/ 36 h 189"/>
                <a:gd name="T120" fmla="*/ 74 w 294"/>
                <a:gd name="T121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4" h="189">
                  <a:moveTo>
                    <a:pt x="73" y="11"/>
                  </a:moveTo>
                  <a:lnTo>
                    <a:pt x="79" y="11"/>
                  </a:lnTo>
                  <a:lnTo>
                    <a:pt x="79" y="11"/>
                  </a:lnTo>
                  <a:lnTo>
                    <a:pt x="78" y="11"/>
                  </a:lnTo>
                  <a:lnTo>
                    <a:pt x="79" y="12"/>
                  </a:lnTo>
                  <a:lnTo>
                    <a:pt x="78" y="12"/>
                  </a:lnTo>
                  <a:lnTo>
                    <a:pt x="78" y="13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1" y="14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4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5" y="12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5" y="11"/>
                  </a:lnTo>
                  <a:lnTo>
                    <a:pt x="86" y="11"/>
                  </a:lnTo>
                  <a:lnTo>
                    <a:pt x="86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4"/>
                  </a:lnTo>
                  <a:lnTo>
                    <a:pt x="89" y="14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4"/>
                  </a:lnTo>
                  <a:lnTo>
                    <a:pt x="93" y="14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3" y="16"/>
                  </a:lnTo>
                  <a:lnTo>
                    <a:pt x="92" y="16"/>
                  </a:lnTo>
                  <a:lnTo>
                    <a:pt x="92" y="17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6" y="18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8" y="19"/>
                  </a:lnTo>
                  <a:lnTo>
                    <a:pt x="98" y="20"/>
                  </a:lnTo>
                  <a:lnTo>
                    <a:pt x="99" y="20"/>
                  </a:lnTo>
                  <a:lnTo>
                    <a:pt x="99" y="21"/>
                  </a:lnTo>
                  <a:lnTo>
                    <a:pt x="100" y="21"/>
                  </a:lnTo>
                  <a:lnTo>
                    <a:pt x="100" y="22"/>
                  </a:lnTo>
                  <a:lnTo>
                    <a:pt x="102" y="22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3" y="25"/>
                  </a:lnTo>
                  <a:lnTo>
                    <a:pt x="103" y="26"/>
                  </a:lnTo>
                  <a:lnTo>
                    <a:pt x="105" y="23"/>
                  </a:lnTo>
                  <a:lnTo>
                    <a:pt x="105" y="22"/>
                  </a:lnTo>
                  <a:lnTo>
                    <a:pt x="106" y="22"/>
                  </a:lnTo>
                  <a:lnTo>
                    <a:pt x="106" y="21"/>
                  </a:lnTo>
                  <a:lnTo>
                    <a:pt x="108" y="17"/>
                  </a:lnTo>
                  <a:lnTo>
                    <a:pt x="108" y="15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1" y="17"/>
                  </a:lnTo>
                  <a:lnTo>
                    <a:pt x="112" y="17"/>
                  </a:lnTo>
                  <a:lnTo>
                    <a:pt x="112" y="18"/>
                  </a:lnTo>
                  <a:lnTo>
                    <a:pt x="113" y="18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5" y="20"/>
                  </a:lnTo>
                  <a:lnTo>
                    <a:pt x="116" y="20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2"/>
                  </a:lnTo>
                  <a:lnTo>
                    <a:pt x="118" y="22"/>
                  </a:lnTo>
                  <a:lnTo>
                    <a:pt x="118" y="23"/>
                  </a:lnTo>
                  <a:lnTo>
                    <a:pt x="118" y="24"/>
                  </a:lnTo>
                  <a:lnTo>
                    <a:pt x="118" y="25"/>
                  </a:lnTo>
                  <a:lnTo>
                    <a:pt x="119" y="25"/>
                  </a:lnTo>
                  <a:lnTo>
                    <a:pt x="119" y="26"/>
                  </a:lnTo>
                  <a:lnTo>
                    <a:pt x="119" y="27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20" y="29"/>
                  </a:lnTo>
                  <a:lnTo>
                    <a:pt x="120" y="30"/>
                  </a:lnTo>
                  <a:lnTo>
                    <a:pt x="121" y="31"/>
                  </a:lnTo>
                  <a:lnTo>
                    <a:pt x="120" y="32"/>
                  </a:lnTo>
                  <a:lnTo>
                    <a:pt x="120" y="33"/>
                  </a:lnTo>
                  <a:lnTo>
                    <a:pt x="120" y="34"/>
                  </a:lnTo>
                  <a:lnTo>
                    <a:pt x="120" y="37"/>
                  </a:lnTo>
                  <a:lnTo>
                    <a:pt x="120" y="38"/>
                  </a:lnTo>
                  <a:lnTo>
                    <a:pt x="120" y="39"/>
                  </a:lnTo>
                  <a:lnTo>
                    <a:pt x="121" y="40"/>
                  </a:lnTo>
                  <a:lnTo>
                    <a:pt x="121" y="41"/>
                  </a:lnTo>
                  <a:lnTo>
                    <a:pt x="122" y="42"/>
                  </a:lnTo>
                  <a:lnTo>
                    <a:pt x="122" y="43"/>
                  </a:lnTo>
                  <a:lnTo>
                    <a:pt x="123" y="43"/>
                  </a:lnTo>
                  <a:lnTo>
                    <a:pt x="124" y="44"/>
                  </a:lnTo>
                  <a:lnTo>
                    <a:pt x="125" y="45"/>
                  </a:lnTo>
                  <a:lnTo>
                    <a:pt x="126" y="45"/>
                  </a:lnTo>
                  <a:lnTo>
                    <a:pt x="126" y="46"/>
                  </a:lnTo>
                  <a:lnTo>
                    <a:pt x="127" y="46"/>
                  </a:lnTo>
                  <a:lnTo>
                    <a:pt x="128" y="47"/>
                  </a:lnTo>
                  <a:lnTo>
                    <a:pt x="128" y="48"/>
                  </a:lnTo>
                  <a:lnTo>
                    <a:pt x="129" y="48"/>
                  </a:lnTo>
                  <a:lnTo>
                    <a:pt x="129" y="49"/>
                  </a:lnTo>
                  <a:lnTo>
                    <a:pt x="130" y="49"/>
                  </a:lnTo>
                  <a:lnTo>
                    <a:pt x="130" y="50"/>
                  </a:lnTo>
                  <a:lnTo>
                    <a:pt x="130" y="49"/>
                  </a:lnTo>
                  <a:lnTo>
                    <a:pt x="130" y="48"/>
                  </a:lnTo>
                  <a:lnTo>
                    <a:pt x="131" y="48"/>
                  </a:lnTo>
                  <a:lnTo>
                    <a:pt x="132" y="48"/>
                  </a:lnTo>
                  <a:lnTo>
                    <a:pt x="133" y="48"/>
                  </a:lnTo>
                  <a:lnTo>
                    <a:pt x="133" y="47"/>
                  </a:lnTo>
                  <a:lnTo>
                    <a:pt x="134" y="46"/>
                  </a:lnTo>
                  <a:lnTo>
                    <a:pt x="134" y="45"/>
                  </a:lnTo>
                  <a:lnTo>
                    <a:pt x="135" y="45"/>
                  </a:lnTo>
                  <a:lnTo>
                    <a:pt x="135" y="44"/>
                  </a:lnTo>
                  <a:lnTo>
                    <a:pt x="136" y="44"/>
                  </a:lnTo>
                  <a:lnTo>
                    <a:pt x="136" y="43"/>
                  </a:lnTo>
                  <a:lnTo>
                    <a:pt x="136" y="42"/>
                  </a:lnTo>
                  <a:lnTo>
                    <a:pt x="136" y="41"/>
                  </a:lnTo>
                  <a:lnTo>
                    <a:pt x="135" y="41"/>
                  </a:lnTo>
                  <a:lnTo>
                    <a:pt x="135" y="40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4" y="38"/>
                  </a:lnTo>
                  <a:lnTo>
                    <a:pt x="134" y="37"/>
                  </a:lnTo>
                  <a:lnTo>
                    <a:pt x="133" y="37"/>
                  </a:lnTo>
                  <a:lnTo>
                    <a:pt x="133" y="36"/>
                  </a:lnTo>
                  <a:lnTo>
                    <a:pt x="133" y="35"/>
                  </a:lnTo>
                  <a:lnTo>
                    <a:pt x="132" y="34"/>
                  </a:lnTo>
                  <a:lnTo>
                    <a:pt x="132" y="33"/>
                  </a:lnTo>
                  <a:lnTo>
                    <a:pt x="132" y="32"/>
                  </a:lnTo>
                  <a:lnTo>
                    <a:pt x="133" y="32"/>
                  </a:lnTo>
                  <a:lnTo>
                    <a:pt x="134" y="32"/>
                  </a:lnTo>
                  <a:lnTo>
                    <a:pt x="135" y="33"/>
                  </a:lnTo>
                  <a:lnTo>
                    <a:pt x="136" y="33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8" y="32"/>
                  </a:lnTo>
                  <a:lnTo>
                    <a:pt x="139" y="32"/>
                  </a:lnTo>
                  <a:lnTo>
                    <a:pt x="140" y="32"/>
                  </a:lnTo>
                  <a:lnTo>
                    <a:pt x="141" y="32"/>
                  </a:lnTo>
                  <a:lnTo>
                    <a:pt x="142" y="32"/>
                  </a:lnTo>
                  <a:lnTo>
                    <a:pt x="143" y="32"/>
                  </a:lnTo>
                  <a:lnTo>
                    <a:pt x="143" y="33"/>
                  </a:lnTo>
                  <a:lnTo>
                    <a:pt x="144" y="34"/>
                  </a:lnTo>
                  <a:lnTo>
                    <a:pt x="144" y="35"/>
                  </a:lnTo>
                  <a:lnTo>
                    <a:pt x="145" y="35"/>
                  </a:lnTo>
                  <a:lnTo>
                    <a:pt x="145" y="36"/>
                  </a:lnTo>
                  <a:lnTo>
                    <a:pt x="146" y="36"/>
                  </a:lnTo>
                  <a:lnTo>
                    <a:pt x="147" y="36"/>
                  </a:lnTo>
                  <a:lnTo>
                    <a:pt x="148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8"/>
                  </a:lnTo>
                  <a:lnTo>
                    <a:pt x="155" y="39"/>
                  </a:lnTo>
                  <a:lnTo>
                    <a:pt x="156" y="39"/>
                  </a:lnTo>
                  <a:lnTo>
                    <a:pt x="156" y="39"/>
                  </a:lnTo>
                  <a:lnTo>
                    <a:pt x="156" y="40"/>
                  </a:lnTo>
                  <a:lnTo>
                    <a:pt x="157" y="40"/>
                  </a:lnTo>
                  <a:lnTo>
                    <a:pt x="157" y="41"/>
                  </a:lnTo>
                  <a:lnTo>
                    <a:pt x="156" y="42"/>
                  </a:lnTo>
                  <a:lnTo>
                    <a:pt x="156" y="43"/>
                  </a:lnTo>
                  <a:lnTo>
                    <a:pt x="156" y="43"/>
                  </a:lnTo>
                  <a:lnTo>
                    <a:pt x="156" y="44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4" y="46"/>
                  </a:lnTo>
                  <a:lnTo>
                    <a:pt x="153" y="47"/>
                  </a:lnTo>
                  <a:lnTo>
                    <a:pt x="152" y="48"/>
                  </a:lnTo>
                  <a:lnTo>
                    <a:pt x="152" y="49"/>
                  </a:lnTo>
                  <a:lnTo>
                    <a:pt x="151" y="50"/>
                  </a:lnTo>
                  <a:lnTo>
                    <a:pt x="151" y="51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49" y="52"/>
                  </a:lnTo>
                  <a:lnTo>
                    <a:pt x="149" y="53"/>
                  </a:lnTo>
                  <a:lnTo>
                    <a:pt x="150" y="53"/>
                  </a:lnTo>
                  <a:lnTo>
                    <a:pt x="151" y="53"/>
                  </a:lnTo>
                  <a:lnTo>
                    <a:pt x="152" y="53"/>
                  </a:lnTo>
                  <a:lnTo>
                    <a:pt x="152" y="54"/>
                  </a:lnTo>
                  <a:lnTo>
                    <a:pt x="152" y="55"/>
                  </a:lnTo>
                  <a:lnTo>
                    <a:pt x="152" y="56"/>
                  </a:lnTo>
                  <a:lnTo>
                    <a:pt x="152" y="57"/>
                  </a:lnTo>
                  <a:lnTo>
                    <a:pt x="152" y="58"/>
                  </a:lnTo>
                  <a:lnTo>
                    <a:pt x="151" y="58"/>
                  </a:lnTo>
                  <a:lnTo>
                    <a:pt x="150" y="58"/>
                  </a:lnTo>
                  <a:lnTo>
                    <a:pt x="149" y="58"/>
                  </a:lnTo>
                  <a:lnTo>
                    <a:pt x="149" y="56"/>
                  </a:lnTo>
                  <a:lnTo>
                    <a:pt x="149" y="55"/>
                  </a:lnTo>
                  <a:lnTo>
                    <a:pt x="149" y="54"/>
                  </a:lnTo>
                  <a:lnTo>
                    <a:pt x="149" y="53"/>
                  </a:lnTo>
                  <a:lnTo>
                    <a:pt x="148" y="54"/>
                  </a:lnTo>
                  <a:lnTo>
                    <a:pt x="147" y="55"/>
                  </a:lnTo>
                  <a:lnTo>
                    <a:pt x="147" y="56"/>
                  </a:lnTo>
                  <a:lnTo>
                    <a:pt x="146" y="56"/>
                  </a:lnTo>
                  <a:lnTo>
                    <a:pt x="145" y="57"/>
                  </a:lnTo>
                  <a:lnTo>
                    <a:pt x="144" y="59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2" y="60"/>
                  </a:lnTo>
                  <a:lnTo>
                    <a:pt x="142" y="61"/>
                  </a:lnTo>
                  <a:lnTo>
                    <a:pt x="141" y="62"/>
                  </a:lnTo>
                  <a:lnTo>
                    <a:pt x="140" y="63"/>
                  </a:lnTo>
                  <a:lnTo>
                    <a:pt x="140" y="64"/>
                  </a:lnTo>
                  <a:lnTo>
                    <a:pt x="139" y="64"/>
                  </a:lnTo>
                  <a:lnTo>
                    <a:pt x="139" y="65"/>
                  </a:lnTo>
                  <a:lnTo>
                    <a:pt x="140" y="65"/>
                  </a:lnTo>
                  <a:lnTo>
                    <a:pt x="141" y="65"/>
                  </a:lnTo>
                  <a:lnTo>
                    <a:pt x="142" y="65"/>
                  </a:lnTo>
                  <a:lnTo>
                    <a:pt x="143" y="65"/>
                  </a:lnTo>
                  <a:lnTo>
                    <a:pt x="143" y="66"/>
                  </a:lnTo>
                  <a:lnTo>
                    <a:pt x="144" y="66"/>
                  </a:lnTo>
                  <a:lnTo>
                    <a:pt x="144" y="65"/>
                  </a:lnTo>
                  <a:lnTo>
                    <a:pt x="145" y="65"/>
                  </a:lnTo>
                  <a:lnTo>
                    <a:pt x="146" y="65"/>
                  </a:lnTo>
                  <a:lnTo>
                    <a:pt x="147" y="65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5"/>
                  </a:lnTo>
                  <a:lnTo>
                    <a:pt x="151" y="64"/>
                  </a:lnTo>
                  <a:lnTo>
                    <a:pt x="152" y="64"/>
                  </a:lnTo>
                  <a:lnTo>
                    <a:pt x="153" y="64"/>
                  </a:lnTo>
                  <a:lnTo>
                    <a:pt x="153" y="63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60"/>
                  </a:lnTo>
                  <a:lnTo>
                    <a:pt x="157" y="60"/>
                  </a:lnTo>
                  <a:lnTo>
                    <a:pt x="158" y="60"/>
                  </a:lnTo>
                  <a:lnTo>
                    <a:pt x="158" y="61"/>
                  </a:lnTo>
                  <a:lnTo>
                    <a:pt x="159" y="61"/>
                  </a:lnTo>
                  <a:lnTo>
                    <a:pt x="160" y="61"/>
                  </a:lnTo>
                  <a:lnTo>
                    <a:pt x="161" y="61"/>
                  </a:lnTo>
                  <a:lnTo>
                    <a:pt x="162" y="61"/>
                  </a:lnTo>
                  <a:lnTo>
                    <a:pt x="163" y="60"/>
                  </a:lnTo>
                  <a:lnTo>
                    <a:pt x="164" y="60"/>
                  </a:lnTo>
                  <a:lnTo>
                    <a:pt x="165" y="60"/>
                  </a:lnTo>
                  <a:lnTo>
                    <a:pt x="165" y="61"/>
                  </a:lnTo>
                  <a:lnTo>
                    <a:pt x="166" y="61"/>
                  </a:lnTo>
                  <a:lnTo>
                    <a:pt x="167" y="61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0" y="61"/>
                  </a:lnTo>
                  <a:lnTo>
                    <a:pt x="171" y="61"/>
                  </a:lnTo>
                  <a:lnTo>
                    <a:pt x="171" y="60"/>
                  </a:lnTo>
                  <a:lnTo>
                    <a:pt x="172" y="60"/>
                  </a:lnTo>
                  <a:lnTo>
                    <a:pt x="173" y="60"/>
                  </a:lnTo>
                  <a:lnTo>
                    <a:pt x="173" y="61"/>
                  </a:lnTo>
                  <a:lnTo>
                    <a:pt x="174" y="61"/>
                  </a:lnTo>
                  <a:lnTo>
                    <a:pt x="175" y="61"/>
                  </a:lnTo>
                  <a:lnTo>
                    <a:pt x="176" y="61"/>
                  </a:lnTo>
                  <a:lnTo>
                    <a:pt x="177" y="61"/>
                  </a:lnTo>
                  <a:lnTo>
                    <a:pt x="176" y="61"/>
                  </a:lnTo>
                  <a:lnTo>
                    <a:pt x="176" y="62"/>
                  </a:lnTo>
                  <a:lnTo>
                    <a:pt x="175" y="62"/>
                  </a:lnTo>
                  <a:lnTo>
                    <a:pt x="175" y="63"/>
                  </a:lnTo>
                  <a:lnTo>
                    <a:pt x="174" y="64"/>
                  </a:lnTo>
                  <a:lnTo>
                    <a:pt x="174" y="65"/>
                  </a:lnTo>
                  <a:lnTo>
                    <a:pt x="173" y="66"/>
                  </a:lnTo>
                  <a:lnTo>
                    <a:pt x="173" y="67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3" y="70"/>
                  </a:lnTo>
                  <a:lnTo>
                    <a:pt x="173" y="71"/>
                  </a:lnTo>
                  <a:lnTo>
                    <a:pt x="173" y="72"/>
                  </a:lnTo>
                  <a:lnTo>
                    <a:pt x="174" y="72"/>
                  </a:lnTo>
                  <a:lnTo>
                    <a:pt x="174" y="73"/>
                  </a:lnTo>
                  <a:lnTo>
                    <a:pt x="174" y="74"/>
                  </a:lnTo>
                  <a:lnTo>
                    <a:pt x="175" y="75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8" y="76"/>
                  </a:lnTo>
                  <a:lnTo>
                    <a:pt x="179" y="77"/>
                  </a:lnTo>
                  <a:lnTo>
                    <a:pt x="179" y="78"/>
                  </a:lnTo>
                  <a:lnTo>
                    <a:pt x="180" y="78"/>
                  </a:lnTo>
                  <a:lnTo>
                    <a:pt x="181" y="78"/>
                  </a:lnTo>
                  <a:lnTo>
                    <a:pt x="182" y="78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8"/>
                  </a:lnTo>
                  <a:lnTo>
                    <a:pt x="186" y="78"/>
                  </a:lnTo>
                  <a:lnTo>
                    <a:pt x="186" y="76"/>
                  </a:lnTo>
                  <a:lnTo>
                    <a:pt x="187" y="76"/>
                  </a:lnTo>
                  <a:lnTo>
                    <a:pt x="187" y="77"/>
                  </a:lnTo>
                  <a:lnTo>
                    <a:pt x="188" y="77"/>
                  </a:lnTo>
                  <a:lnTo>
                    <a:pt x="189" y="77"/>
                  </a:lnTo>
                  <a:lnTo>
                    <a:pt x="190" y="77"/>
                  </a:lnTo>
                  <a:lnTo>
                    <a:pt x="191" y="77"/>
                  </a:lnTo>
                  <a:lnTo>
                    <a:pt x="190" y="78"/>
                  </a:lnTo>
                  <a:lnTo>
                    <a:pt x="191" y="78"/>
                  </a:lnTo>
                  <a:lnTo>
                    <a:pt x="191" y="79"/>
                  </a:lnTo>
                  <a:lnTo>
                    <a:pt x="192" y="79"/>
                  </a:lnTo>
                  <a:lnTo>
                    <a:pt x="193" y="79"/>
                  </a:lnTo>
                  <a:lnTo>
                    <a:pt x="193" y="80"/>
                  </a:lnTo>
                  <a:lnTo>
                    <a:pt x="194" y="80"/>
                  </a:lnTo>
                  <a:lnTo>
                    <a:pt x="195" y="80"/>
                  </a:lnTo>
                  <a:lnTo>
                    <a:pt x="196" y="80"/>
                  </a:lnTo>
                  <a:lnTo>
                    <a:pt x="196" y="81"/>
                  </a:lnTo>
                  <a:lnTo>
                    <a:pt x="197" y="81"/>
                  </a:lnTo>
                  <a:lnTo>
                    <a:pt x="198" y="81"/>
                  </a:lnTo>
                  <a:lnTo>
                    <a:pt x="199" y="81"/>
                  </a:lnTo>
                  <a:lnTo>
                    <a:pt x="198" y="81"/>
                  </a:lnTo>
                  <a:lnTo>
                    <a:pt x="198" y="80"/>
                  </a:lnTo>
                  <a:lnTo>
                    <a:pt x="199" y="80"/>
                  </a:lnTo>
                  <a:lnTo>
                    <a:pt x="199" y="79"/>
                  </a:lnTo>
                  <a:lnTo>
                    <a:pt x="200" y="79"/>
                  </a:lnTo>
                  <a:lnTo>
                    <a:pt x="200" y="78"/>
                  </a:lnTo>
                  <a:lnTo>
                    <a:pt x="201" y="78"/>
                  </a:lnTo>
                  <a:lnTo>
                    <a:pt x="201" y="77"/>
                  </a:lnTo>
                  <a:lnTo>
                    <a:pt x="200" y="77"/>
                  </a:lnTo>
                  <a:lnTo>
                    <a:pt x="200" y="76"/>
                  </a:lnTo>
                  <a:lnTo>
                    <a:pt x="200" y="75"/>
                  </a:lnTo>
                  <a:lnTo>
                    <a:pt x="201" y="75"/>
                  </a:lnTo>
                  <a:lnTo>
                    <a:pt x="201" y="74"/>
                  </a:lnTo>
                  <a:lnTo>
                    <a:pt x="202" y="74"/>
                  </a:lnTo>
                  <a:lnTo>
                    <a:pt x="202" y="73"/>
                  </a:lnTo>
                  <a:lnTo>
                    <a:pt x="202" y="72"/>
                  </a:lnTo>
                  <a:lnTo>
                    <a:pt x="203" y="72"/>
                  </a:lnTo>
                  <a:lnTo>
                    <a:pt x="203" y="71"/>
                  </a:lnTo>
                  <a:lnTo>
                    <a:pt x="204" y="71"/>
                  </a:lnTo>
                  <a:lnTo>
                    <a:pt x="204" y="71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6" y="70"/>
                  </a:lnTo>
                  <a:lnTo>
                    <a:pt x="206" y="69"/>
                  </a:lnTo>
                  <a:lnTo>
                    <a:pt x="205" y="69"/>
                  </a:lnTo>
                  <a:lnTo>
                    <a:pt x="205" y="68"/>
                  </a:lnTo>
                  <a:lnTo>
                    <a:pt x="206" y="68"/>
                  </a:lnTo>
                  <a:lnTo>
                    <a:pt x="206" y="67"/>
                  </a:lnTo>
                  <a:lnTo>
                    <a:pt x="205" y="67"/>
                  </a:lnTo>
                  <a:lnTo>
                    <a:pt x="206" y="67"/>
                  </a:lnTo>
                  <a:lnTo>
                    <a:pt x="206" y="66"/>
                  </a:lnTo>
                  <a:lnTo>
                    <a:pt x="207" y="66"/>
                  </a:lnTo>
                  <a:lnTo>
                    <a:pt x="207" y="65"/>
                  </a:lnTo>
                  <a:lnTo>
                    <a:pt x="208" y="65"/>
                  </a:lnTo>
                  <a:lnTo>
                    <a:pt x="207" y="65"/>
                  </a:lnTo>
                  <a:lnTo>
                    <a:pt x="207" y="64"/>
                  </a:lnTo>
                  <a:lnTo>
                    <a:pt x="206" y="63"/>
                  </a:lnTo>
                  <a:lnTo>
                    <a:pt x="206" y="62"/>
                  </a:lnTo>
                  <a:lnTo>
                    <a:pt x="206" y="61"/>
                  </a:lnTo>
                  <a:lnTo>
                    <a:pt x="206" y="6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08" y="60"/>
                  </a:lnTo>
                  <a:lnTo>
                    <a:pt x="208" y="59"/>
                  </a:lnTo>
                  <a:lnTo>
                    <a:pt x="208" y="58"/>
                  </a:lnTo>
                  <a:lnTo>
                    <a:pt x="208" y="57"/>
                  </a:lnTo>
                  <a:lnTo>
                    <a:pt x="208" y="56"/>
                  </a:lnTo>
                  <a:lnTo>
                    <a:pt x="208" y="55"/>
                  </a:lnTo>
                  <a:lnTo>
                    <a:pt x="208" y="54"/>
                  </a:lnTo>
                  <a:lnTo>
                    <a:pt x="208" y="53"/>
                  </a:lnTo>
                  <a:lnTo>
                    <a:pt x="208" y="52"/>
                  </a:lnTo>
                  <a:lnTo>
                    <a:pt x="208" y="51"/>
                  </a:lnTo>
                  <a:lnTo>
                    <a:pt x="207" y="50"/>
                  </a:lnTo>
                  <a:lnTo>
                    <a:pt x="207" y="49"/>
                  </a:lnTo>
                  <a:lnTo>
                    <a:pt x="207" y="48"/>
                  </a:lnTo>
                  <a:lnTo>
                    <a:pt x="208" y="48"/>
                  </a:lnTo>
                  <a:lnTo>
                    <a:pt x="209" y="48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0" y="49"/>
                  </a:lnTo>
                  <a:lnTo>
                    <a:pt x="211" y="49"/>
                  </a:lnTo>
                  <a:lnTo>
                    <a:pt x="212" y="49"/>
                  </a:lnTo>
                  <a:lnTo>
                    <a:pt x="212" y="50"/>
                  </a:lnTo>
                  <a:lnTo>
                    <a:pt x="212" y="51"/>
                  </a:lnTo>
                  <a:lnTo>
                    <a:pt x="213" y="51"/>
                  </a:lnTo>
                  <a:lnTo>
                    <a:pt x="213" y="52"/>
                  </a:lnTo>
                  <a:lnTo>
                    <a:pt x="213" y="51"/>
                  </a:lnTo>
                  <a:lnTo>
                    <a:pt x="214" y="51"/>
                  </a:lnTo>
                  <a:lnTo>
                    <a:pt x="214" y="50"/>
                  </a:lnTo>
                  <a:lnTo>
                    <a:pt x="214" y="49"/>
                  </a:lnTo>
                  <a:lnTo>
                    <a:pt x="215" y="49"/>
                  </a:lnTo>
                  <a:lnTo>
                    <a:pt x="216" y="49"/>
                  </a:lnTo>
                  <a:lnTo>
                    <a:pt x="217" y="49"/>
                  </a:lnTo>
                  <a:lnTo>
                    <a:pt x="217" y="48"/>
                  </a:lnTo>
                  <a:lnTo>
                    <a:pt x="217" y="47"/>
                  </a:lnTo>
                  <a:lnTo>
                    <a:pt x="216" y="46"/>
                  </a:lnTo>
                  <a:lnTo>
                    <a:pt x="216" y="45"/>
                  </a:lnTo>
                  <a:lnTo>
                    <a:pt x="216" y="44"/>
                  </a:lnTo>
                  <a:lnTo>
                    <a:pt x="215" y="43"/>
                  </a:lnTo>
                  <a:lnTo>
                    <a:pt x="215" y="42"/>
                  </a:lnTo>
                  <a:lnTo>
                    <a:pt x="215" y="41"/>
                  </a:lnTo>
                  <a:lnTo>
                    <a:pt x="214" y="41"/>
                  </a:lnTo>
                  <a:lnTo>
                    <a:pt x="213" y="41"/>
                  </a:lnTo>
                  <a:lnTo>
                    <a:pt x="213" y="40"/>
                  </a:lnTo>
                  <a:lnTo>
                    <a:pt x="213" y="39"/>
                  </a:lnTo>
                  <a:lnTo>
                    <a:pt x="213" y="38"/>
                  </a:lnTo>
                  <a:lnTo>
                    <a:pt x="213" y="37"/>
                  </a:lnTo>
                  <a:lnTo>
                    <a:pt x="213" y="36"/>
                  </a:lnTo>
                  <a:lnTo>
                    <a:pt x="212" y="36"/>
                  </a:lnTo>
                  <a:lnTo>
                    <a:pt x="212" y="35"/>
                  </a:lnTo>
                  <a:lnTo>
                    <a:pt x="213" y="35"/>
                  </a:lnTo>
                  <a:lnTo>
                    <a:pt x="213" y="34"/>
                  </a:lnTo>
                  <a:lnTo>
                    <a:pt x="213" y="33"/>
                  </a:lnTo>
                  <a:lnTo>
                    <a:pt x="212" y="33"/>
                  </a:lnTo>
                  <a:lnTo>
                    <a:pt x="211" y="33"/>
                  </a:lnTo>
                  <a:lnTo>
                    <a:pt x="211" y="32"/>
                  </a:lnTo>
                  <a:lnTo>
                    <a:pt x="210" y="32"/>
                  </a:lnTo>
                  <a:lnTo>
                    <a:pt x="210" y="31"/>
                  </a:lnTo>
                  <a:lnTo>
                    <a:pt x="210" y="30"/>
                  </a:lnTo>
                  <a:lnTo>
                    <a:pt x="210" y="29"/>
                  </a:lnTo>
                  <a:lnTo>
                    <a:pt x="210" y="28"/>
                  </a:lnTo>
                  <a:lnTo>
                    <a:pt x="211" y="28"/>
                  </a:lnTo>
                  <a:lnTo>
                    <a:pt x="211" y="27"/>
                  </a:lnTo>
                  <a:lnTo>
                    <a:pt x="212" y="27"/>
                  </a:lnTo>
                  <a:lnTo>
                    <a:pt x="213" y="27"/>
                  </a:lnTo>
                  <a:lnTo>
                    <a:pt x="213" y="26"/>
                  </a:lnTo>
                  <a:lnTo>
                    <a:pt x="214" y="26"/>
                  </a:lnTo>
                  <a:lnTo>
                    <a:pt x="215" y="26"/>
                  </a:lnTo>
                  <a:lnTo>
                    <a:pt x="216" y="26"/>
                  </a:lnTo>
                  <a:lnTo>
                    <a:pt x="217" y="26"/>
                  </a:lnTo>
                  <a:lnTo>
                    <a:pt x="218" y="26"/>
                  </a:lnTo>
                  <a:lnTo>
                    <a:pt x="219" y="26"/>
                  </a:lnTo>
                  <a:lnTo>
                    <a:pt x="220" y="26"/>
                  </a:lnTo>
                  <a:lnTo>
                    <a:pt x="219" y="26"/>
                  </a:lnTo>
                  <a:lnTo>
                    <a:pt x="219" y="27"/>
                  </a:lnTo>
                  <a:lnTo>
                    <a:pt x="218" y="27"/>
                  </a:lnTo>
                  <a:lnTo>
                    <a:pt x="218" y="28"/>
                  </a:lnTo>
                  <a:lnTo>
                    <a:pt x="217" y="28"/>
                  </a:lnTo>
                  <a:lnTo>
                    <a:pt x="217" y="29"/>
                  </a:lnTo>
                  <a:lnTo>
                    <a:pt x="216" y="29"/>
                  </a:lnTo>
                  <a:lnTo>
                    <a:pt x="216" y="30"/>
                  </a:lnTo>
                  <a:lnTo>
                    <a:pt x="215" y="30"/>
                  </a:lnTo>
                  <a:lnTo>
                    <a:pt x="215" y="31"/>
                  </a:lnTo>
                  <a:lnTo>
                    <a:pt x="216" y="31"/>
                  </a:lnTo>
                  <a:lnTo>
                    <a:pt x="217" y="31"/>
                  </a:lnTo>
                  <a:lnTo>
                    <a:pt x="218" y="31"/>
                  </a:lnTo>
                  <a:lnTo>
                    <a:pt x="219" y="31"/>
                  </a:lnTo>
                  <a:lnTo>
                    <a:pt x="219" y="30"/>
                  </a:lnTo>
                  <a:lnTo>
                    <a:pt x="219" y="31"/>
                  </a:lnTo>
                  <a:lnTo>
                    <a:pt x="219" y="30"/>
                  </a:lnTo>
                  <a:lnTo>
                    <a:pt x="219" y="31"/>
                  </a:lnTo>
                  <a:lnTo>
                    <a:pt x="220" y="31"/>
                  </a:lnTo>
                  <a:lnTo>
                    <a:pt x="220" y="32"/>
                  </a:lnTo>
                  <a:lnTo>
                    <a:pt x="219" y="32"/>
                  </a:lnTo>
                  <a:lnTo>
                    <a:pt x="218" y="32"/>
                  </a:lnTo>
                  <a:lnTo>
                    <a:pt x="217" y="32"/>
                  </a:lnTo>
                  <a:lnTo>
                    <a:pt x="217" y="33"/>
                  </a:lnTo>
                  <a:lnTo>
                    <a:pt x="218" y="33"/>
                  </a:lnTo>
                  <a:lnTo>
                    <a:pt x="218" y="34"/>
                  </a:lnTo>
                  <a:lnTo>
                    <a:pt x="219" y="34"/>
                  </a:lnTo>
                  <a:lnTo>
                    <a:pt x="219" y="33"/>
                  </a:lnTo>
                  <a:lnTo>
                    <a:pt x="220" y="33"/>
                  </a:lnTo>
                  <a:lnTo>
                    <a:pt x="221" y="33"/>
                  </a:lnTo>
                  <a:lnTo>
                    <a:pt x="222" y="33"/>
                  </a:lnTo>
                  <a:lnTo>
                    <a:pt x="223" y="34"/>
                  </a:lnTo>
                  <a:lnTo>
                    <a:pt x="224" y="34"/>
                  </a:lnTo>
                  <a:lnTo>
                    <a:pt x="224" y="35"/>
                  </a:lnTo>
                  <a:lnTo>
                    <a:pt x="224" y="36"/>
                  </a:lnTo>
                  <a:lnTo>
                    <a:pt x="224" y="35"/>
                  </a:lnTo>
                  <a:lnTo>
                    <a:pt x="224" y="34"/>
                  </a:lnTo>
                  <a:lnTo>
                    <a:pt x="225" y="34"/>
                  </a:lnTo>
                  <a:lnTo>
                    <a:pt x="225" y="33"/>
                  </a:lnTo>
                  <a:lnTo>
                    <a:pt x="225" y="32"/>
                  </a:lnTo>
                  <a:lnTo>
                    <a:pt x="226" y="32"/>
                  </a:lnTo>
                  <a:lnTo>
                    <a:pt x="226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7" y="29"/>
                  </a:lnTo>
                  <a:lnTo>
                    <a:pt x="228" y="29"/>
                  </a:lnTo>
                  <a:lnTo>
                    <a:pt x="228" y="28"/>
                  </a:lnTo>
                  <a:lnTo>
                    <a:pt x="228" y="27"/>
                  </a:lnTo>
                  <a:lnTo>
                    <a:pt x="229" y="27"/>
                  </a:lnTo>
                  <a:lnTo>
                    <a:pt x="229" y="26"/>
                  </a:lnTo>
                  <a:lnTo>
                    <a:pt x="229" y="25"/>
                  </a:lnTo>
                  <a:lnTo>
                    <a:pt x="228" y="25"/>
                  </a:lnTo>
                  <a:lnTo>
                    <a:pt x="228" y="24"/>
                  </a:lnTo>
                  <a:lnTo>
                    <a:pt x="229" y="24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1" y="22"/>
                  </a:lnTo>
                  <a:lnTo>
                    <a:pt x="232" y="22"/>
                  </a:lnTo>
                  <a:lnTo>
                    <a:pt x="232" y="21"/>
                  </a:lnTo>
                  <a:lnTo>
                    <a:pt x="232" y="20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30" y="19"/>
                  </a:lnTo>
                  <a:lnTo>
                    <a:pt x="229" y="19"/>
                  </a:lnTo>
                  <a:lnTo>
                    <a:pt x="229" y="18"/>
                  </a:lnTo>
                  <a:lnTo>
                    <a:pt x="228" y="18"/>
                  </a:lnTo>
                  <a:lnTo>
                    <a:pt x="228" y="17"/>
                  </a:lnTo>
                  <a:lnTo>
                    <a:pt x="229" y="17"/>
                  </a:lnTo>
                  <a:lnTo>
                    <a:pt x="230" y="17"/>
                  </a:lnTo>
                  <a:lnTo>
                    <a:pt x="231" y="16"/>
                  </a:lnTo>
                  <a:lnTo>
                    <a:pt x="232" y="16"/>
                  </a:lnTo>
                  <a:lnTo>
                    <a:pt x="233" y="16"/>
                  </a:lnTo>
                  <a:lnTo>
                    <a:pt x="234" y="16"/>
                  </a:lnTo>
                  <a:lnTo>
                    <a:pt x="235" y="16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7" y="14"/>
                  </a:lnTo>
                  <a:lnTo>
                    <a:pt x="238" y="14"/>
                  </a:lnTo>
                  <a:lnTo>
                    <a:pt x="238" y="13"/>
                  </a:lnTo>
                  <a:lnTo>
                    <a:pt x="239" y="13"/>
                  </a:lnTo>
                  <a:lnTo>
                    <a:pt x="239" y="12"/>
                  </a:lnTo>
                  <a:lnTo>
                    <a:pt x="240" y="12"/>
                  </a:lnTo>
                  <a:lnTo>
                    <a:pt x="241" y="11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4" y="11"/>
                  </a:lnTo>
                  <a:lnTo>
                    <a:pt x="244" y="10"/>
                  </a:lnTo>
                  <a:lnTo>
                    <a:pt x="243" y="10"/>
                  </a:lnTo>
                  <a:lnTo>
                    <a:pt x="243" y="8"/>
                  </a:lnTo>
                  <a:lnTo>
                    <a:pt x="243" y="7"/>
                  </a:lnTo>
                  <a:lnTo>
                    <a:pt x="243" y="6"/>
                  </a:lnTo>
                  <a:lnTo>
                    <a:pt x="242" y="5"/>
                  </a:lnTo>
                  <a:lnTo>
                    <a:pt x="242" y="4"/>
                  </a:lnTo>
                  <a:lnTo>
                    <a:pt x="242" y="3"/>
                  </a:lnTo>
                  <a:lnTo>
                    <a:pt x="242" y="2"/>
                  </a:lnTo>
                  <a:lnTo>
                    <a:pt x="243" y="2"/>
                  </a:lnTo>
                  <a:lnTo>
                    <a:pt x="243" y="1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4" y="1"/>
                  </a:lnTo>
                  <a:lnTo>
                    <a:pt x="245" y="1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4"/>
                  </a:lnTo>
                  <a:lnTo>
                    <a:pt x="249" y="4"/>
                  </a:lnTo>
                  <a:lnTo>
                    <a:pt x="249" y="5"/>
                  </a:lnTo>
                  <a:lnTo>
                    <a:pt x="250" y="6"/>
                  </a:lnTo>
                  <a:lnTo>
                    <a:pt x="252" y="7"/>
                  </a:lnTo>
                  <a:lnTo>
                    <a:pt x="252" y="8"/>
                  </a:lnTo>
                  <a:lnTo>
                    <a:pt x="253" y="8"/>
                  </a:lnTo>
                  <a:lnTo>
                    <a:pt x="254" y="9"/>
                  </a:lnTo>
                  <a:lnTo>
                    <a:pt x="255" y="9"/>
                  </a:lnTo>
                  <a:lnTo>
                    <a:pt x="255" y="10"/>
                  </a:lnTo>
                  <a:lnTo>
                    <a:pt x="256" y="10"/>
                  </a:lnTo>
                  <a:lnTo>
                    <a:pt x="257" y="11"/>
                  </a:lnTo>
                  <a:lnTo>
                    <a:pt x="258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3" y="11"/>
                  </a:lnTo>
                  <a:lnTo>
                    <a:pt x="264" y="11"/>
                  </a:lnTo>
                  <a:lnTo>
                    <a:pt x="265" y="11"/>
                  </a:lnTo>
                  <a:lnTo>
                    <a:pt x="267" y="11"/>
                  </a:lnTo>
                  <a:lnTo>
                    <a:pt x="268" y="11"/>
                  </a:lnTo>
                  <a:lnTo>
                    <a:pt x="269" y="11"/>
                  </a:lnTo>
                  <a:lnTo>
                    <a:pt x="269" y="12"/>
                  </a:lnTo>
                  <a:lnTo>
                    <a:pt x="270" y="12"/>
                  </a:lnTo>
                  <a:lnTo>
                    <a:pt x="270" y="13"/>
                  </a:lnTo>
                  <a:lnTo>
                    <a:pt x="271" y="13"/>
                  </a:lnTo>
                  <a:lnTo>
                    <a:pt x="272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4" y="15"/>
                  </a:lnTo>
                  <a:lnTo>
                    <a:pt x="274" y="16"/>
                  </a:lnTo>
                  <a:lnTo>
                    <a:pt x="275" y="16"/>
                  </a:lnTo>
                  <a:lnTo>
                    <a:pt x="275" y="17"/>
                  </a:lnTo>
                  <a:lnTo>
                    <a:pt x="277" y="18"/>
                  </a:lnTo>
                  <a:lnTo>
                    <a:pt x="278" y="19"/>
                  </a:lnTo>
                  <a:lnTo>
                    <a:pt x="280" y="20"/>
                  </a:lnTo>
                  <a:lnTo>
                    <a:pt x="281" y="21"/>
                  </a:lnTo>
                  <a:lnTo>
                    <a:pt x="281" y="22"/>
                  </a:lnTo>
                  <a:lnTo>
                    <a:pt x="282" y="22"/>
                  </a:lnTo>
                  <a:lnTo>
                    <a:pt x="283" y="22"/>
                  </a:lnTo>
                  <a:lnTo>
                    <a:pt x="285" y="24"/>
                  </a:lnTo>
                  <a:lnTo>
                    <a:pt x="285" y="25"/>
                  </a:lnTo>
                  <a:lnTo>
                    <a:pt x="286" y="25"/>
                  </a:lnTo>
                  <a:lnTo>
                    <a:pt x="285" y="26"/>
                  </a:lnTo>
                  <a:lnTo>
                    <a:pt x="285" y="27"/>
                  </a:lnTo>
                  <a:lnTo>
                    <a:pt x="284" y="27"/>
                  </a:lnTo>
                  <a:lnTo>
                    <a:pt x="283" y="28"/>
                  </a:lnTo>
                  <a:lnTo>
                    <a:pt x="283" y="29"/>
                  </a:lnTo>
                  <a:lnTo>
                    <a:pt x="282" y="29"/>
                  </a:lnTo>
                  <a:lnTo>
                    <a:pt x="283" y="29"/>
                  </a:lnTo>
                  <a:lnTo>
                    <a:pt x="283" y="30"/>
                  </a:lnTo>
                  <a:lnTo>
                    <a:pt x="284" y="30"/>
                  </a:lnTo>
                  <a:lnTo>
                    <a:pt x="286" y="32"/>
                  </a:lnTo>
                  <a:lnTo>
                    <a:pt x="287" y="32"/>
                  </a:lnTo>
                  <a:lnTo>
                    <a:pt x="287" y="33"/>
                  </a:lnTo>
                  <a:lnTo>
                    <a:pt x="288" y="33"/>
                  </a:lnTo>
                  <a:lnTo>
                    <a:pt x="289" y="34"/>
                  </a:lnTo>
                  <a:lnTo>
                    <a:pt x="289" y="35"/>
                  </a:lnTo>
                  <a:lnTo>
                    <a:pt x="290" y="35"/>
                  </a:lnTo>
                  <a:lnTo>
                    <a:pt x="291" y="35"/>
                  </a:lnTo>
                  <a:lnTo>
                    <a:pt x="290" y="36"/>
                  </a:lnTo>
                  <a:lnTo>
                    <a:pt x="289" y="38"/>
                  </a:lnTo>
                  <a:lnTo>
                    <a:pt x="289" y="39"/>
                  </a:lnTo>
                  <a:lnTo>
                    <a:pt x="288" y="39"/>
                  </a:lnTo>
                  <a:lnTo>
                    <a:pt x="288" y="40"/>
                  </a:lnTo>
                  <a:lnTo>
                    <a:pt x="288" y="41"/>
                  </a:lnTo>
                  <a:lnTo>
                    <a:pt x="288" y="42"/>
                  </a:lnTo>
                  <a:lnTo>
                    <a:pt x="289" y="42"/>
                  </a:lnTo>
                  <a:lnTo>
                    <a:pt x="288" y="42"/>
                  </a:lnTo>
                  <a:lnTo>
                    <a:pt x="288" y="43"/>
                  </a:lnTo>
                  <a:lnTo>
                    <a:pt x="288" y="44"/>
                  </a:lnTo>
                  <a:lnTo>
                    <a:pt x="289" y="44"/>
                  </a:lnTo>
                  <a:lnTo>
                    <a:pt x="289" y="45"/>
                  </a:lnTo>
                  <a:lnTo>
                    <a:pt x="290" y="45"/>
                  </a:lnTo>
                  <a:lnTo>
                    <a:pt x="290" y="46"/>
                  </a:lnTo>
                  <a:lnTo>
                    <a:pt x="290" y="45"/>
                  </a:lnTo>
                  <a:lnTo>
                    <a:pt x="290" y="46"/>
                  </a:lnTo>
                  <a:lnTo>
                    <a:pt x="291" y="46"/>
                  </a:lnTo>
                  <a:lnTo>
                    <a:pt x="290" y="46"/>
                  </a:lnTo>
                  <a:lnTo>
                    <a:pt x="291" y="46"/>
                  </a:lnTo>
                  <a:lnTo>
                    <a:pt x="291" y="47"/>
                  </a:lnTo>
                  <a:lnTo>
                    <a:pt x="291" y="48"/>
                  </a:lnTo>
                  <a:lnTo>
                    <a:pt x="292" y="48"/>
                  </a:lnTo>
                  <a:lnTo>
                    <a:pt x="292" y="49"/>
                  </a:lnTo>
                  <a:lnTo>
                    <a:pt x="292" y="50"/>
                  </a:lnTo>
                  <a:lnTo>
                    <a:pt x="292" y="53"/>
                  </a:lnTo>
                  <a:lnTo>
                    <a:pt x="292" y="54"/>
                  </a:lnTo>
                  <a:lnTo>
                    <a:pt x="292" y="55"/>
                  </a:lnTo>
                  <a:lnTo>
                    <a:pt x="291" y="58"/>
                  </a:lnTo>
                  <a:lnTo>
                    <a:pt x="291" y="59"/>
                  </a:lnTo>
                  <a:lnTo>
                    <a:pt x="291" y="60"/>
                  </a:lnTo>
                  <a:lnTo>
                    <a:pt x="291" y="61"/>
                  </a:lnTo>
                  <a:lnTo>
                    <a:pt x="291" y="62"/>
                  </a:lnTo>
                  <a:lnTo>
                    <a:pt x="291" y="63"/>
                  </a:lnTo>
                  <a:lnTo>
                    <a:pt x="291" y="64"/>
                  </a:lnTo>
                  <a:lnTo>
                    <a:pt x="290" y="68"/>
                  </a:lnTo>
                  <a:lnTo>
                    <a:pt x="290" y="69"/>
                  </a:lnTo>
                  <a:lnTo>
                    <a:pt x="290" y="70"/>
                  </a:lnTo>
                  <a:lnTo>
                    <a:pt x="290" y="71"/>
                  </a:lnTo>
                  <a:lnTo>
                    <a:pt x="290" y="72"/>
                  </a:lnTo>
                  <a:lnTo>
                    <a:pt x="290" y="73"/>
                  </a:lnTo>
                  <a:lnTo>
                    <a:pt x="290" y="74"/>
                  </a:lnTo>
                  <a:lnTo>
                    <a:pt x="289" y="74"/>
                  </a:lnTo>
                  <a:lnTo>
                    <a:pt x="289" y="76"/>
                  </a:lnTo>
                  <a:lnTo>
                    <a:pt x="289" y="77"/>
                  </a:lnTo>
                  <a:lnTo>
                    <a:pt x="288" y="77"/>
                  </a:lnTo>
                  <a:lnTo>
                    <a:pt x="288" y="78"/>
                  </a:lnTo>
                  <a:lnTo>
                    <a:pt x="288" y="79"/>
                  </a:lnTo>
                  <a:lnTo>
                    <a:pt x="288" y="80"/>
                  </a:lnTo>
                  <a:lnTo>
                    <a:pt x="288" y="81"/>
                  </a:lnTo>
                  <a:lnTo>
                    <a:pt x="289" y="81"/>
                  </a:lnTo>
                  <a:lnTo>
                    <a:pt x="288" y="81"/>
                  </a:lnTo>
                  <a:lnTo>
                    <a:pt x="288" y="82"/>
                  </a:lnTo>
                  <a:lnTo>
                    <a:pt x="289" y="83"/>
                  </a:lnTo>
                  <a:lnTo>
                    <a:pt x="289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91" y="89"/>
                  </a:lnTo>
                  <a:lnTo>
                    <a:pt x="292" y="90"/>
                  </a:lnTo>
                  <a:lnTo>
                    <a:pt x="292" y="91"/>
                  </a:lnTo>
                  <a:lnTo>
                    <a:pt x="293" y="91"/>
                  </a:lnTo>
                  <a:lnTo>
                    <a:pt x="294" y="92"/>
                  </a:lnTo>
                  <a:lnTo>
                    <a:pt x="293" y="92"/>
                  </a:lnTo>
                  <a:lnTo>
                    <a:pt x="293" y="93"/>
                  </a:lnTo>
                  <a:lnTo>
                    <a:pt x="292" y="93"/>
                  </a:lnTo>
                  <a:lnTo>
                    <a:pt x="292" y="94"/>
                  </a:lnTo>
                  <a:lnTo>
                    <a:pt x="291" y="94"/>
                  </a:lnTo>
                  <a:lnTo>
                    <a:pt x="290" y="94"/>
                  </a:lnTo>
                  <a:lnTo>
                    <a:pt x="289" y="94"/>
                  </a:lnTo>
                  <a:lnTo>
                    <a:pt x="288" y="94"/>
                  </a:lnTo>
                  <a:lnTo>
                    <a:pt x="287" y="94"/>
                  </a:lnTo>
                  <a:lnTo>
                    <a:pt x="287" y="93"/>
                  </a:lnTo>
                  <a:lnTo>
                    <a:pt x="287" y="92"/>
                  </a:lnTo>
                  <a:lnTo>
                    <a:pt x="286" y="92"/>
                  </a:lnTo>
                  <a:lnTo>
                    <a:pt x="286" y="91"/>
                  </a:lnTo>
                  <a:lnTo>
                    <a:pt x="286" y="90"/>
                  </a:lnTo>
                  <a:lnTo>
                    <a:pt x="285" y="90"/>
                  </a:lnTo>
                  <a:lnTo>
                    <a:pt x="285" y="89"/>
                  </a:lnTo>
                  <a:lnTo>
                    <a:pt x="284" y="89"/>
                  </a:lnTo>
                  <a:lnTo>
                    <a:pt x="284" y="88"/>
                  </a:lnTo>
                  <a:lnTo>
                    <a:pt x="283" y="88"/>
                  </a:lnTo>
                  <a:lnTo>
                    <a:pt x="283" y="87"/>
                  </a:lnTo>
                  <a:lnTo>
                    <a:pt x="282" y="87"/>
                  </a:lnTo>
                  <a:lnTo>
                    <a:pt x="282" y="86"/>
                  </a:lnTo>
                  <a:lnTo>
                    <a:pt x="281" y="86"/>
                  </a:lnTo>
                  <a:lnTo>
                    <a:pt x="280" y="85"/>
                  </a:lnTo>
                  <a:lnTo>
                    <a:pt x="279" y="86"/>
                  </a:lnTo>
                  <a:lnTo>
                    <a:pt x="277" y="87"/>
                  </a:lnTo>
                  <a:lnTo>
                    <a:pt x="277" y="88"/>
                  </a:lnTo>
                  <a:lnTo>
                    <a:pt x="278" y="89"/>
                  </a:lnTo>
                  <a:lnTo>
                    <a:pt x="279" y="90"/>
                  </a:lnTo>
                  <a:lnTo>
                    <a:pt x="280" y="91"/>
                  </a:lnTo>
                  <a:lnTo>
                    <a:pt x="279" y="91"/>
                  </a:lnTo>
                  <a:lnTo>
                    <a:pt x="277" y="92"/>
                  </a:lnTo>
                  <a:lnTo>
                    <a:pt x="276" y="93"/>
                  </a:lnTo>
                  <a:lnTo>
                    <a:pt x="274" y="93"/>
                  </a:lnTo>
                  <a:lnTo>
                    <a:pt x="273" y="93"/>
                  </a:lnTo>
                  <a:lnTo>
                    <a:pt x="272" y="93"/>
                  </a:lnTo>
                  <a:lnTo>
                    <a:pt x="272" y="94"/>
                  </a:lnTo>
                  <a:lnTo>
                    <a:pt x="270" y="94"/>
                  </a:lnTo>
                  <a:lnTo>
                    <a:pt x="269" y="94"/>
                  </a:lnTo>
                  <a:lnTo>
                    <a:pt x="269" y="95"/>
                  </a:lnTo>
                  <a:lnTo>
                    <a:pt x="268" y="95"/>
                  </a:lnTo>
                  <a:lnTo>
                    <a:pt x="267" y="95"/>
                  </a:lnTo>
                  <a:lnTo>
                    <a:pt x="266" y="95"/>
                  </a:lnTo>
                  <a:lnTo>
                    <a:pt x="266" y="96"/>
                  </a:lnTo>
                  <a:lnTo>
                    <a:pt x="264" y="97"/>
                  </a:lnTo>
                  <a:lnTo>
                    <a:pt x="263" y="98"/>
                  </a:lnTo>
                  <a:lnTo>
                    <a:pt x="260" y="101"/>
                  </a:lnTo>
                  <a:lnTo>
                    <a:pt x="260" y="102"/>
                  </a:lnTo>
                  <a:lnTo>
                    <a:pt x="259" y="102"/>
                  </a:lnTo>
                  <a:lnTo>
                    <a:pt x="259" y="103"/>
                  </a:lnTo>
                  <a:lnTo>
                    <a:pt x="258" y="103"/>
                  </a:lnTo>
                  <a:lnTo>
                    <a:pt x="257" y="104"/>
                  </a:lnTo>
                  <a:lnTo>
                    <a:pt x="257" y="105"/>
                  </a:lnTo>
                  <a:lnTo>
                    <a:pt x="256" y="105"/>
                  </a:lnTo>
                  <a:lnTo>
                    <a:pt x="256" y="106"/>
                  </a:lnTo>
                  <a:lnTo>
                    <a:pt x="255" y="106"/>
                  </a:lnTo>
                  <a:lnTo>
                    <a:pt x="255" y="107"/>
                  </a:lnTo>
                  <a:lnTo>
                    <a:pt x="254" y="107"/>
                  </a:lnTo>
                  <a:lnTo>
                    <a:pt x="254" y="108"/>
                  </a:lnTo>
                  <a:lnTo>
                    <a:pt x="253" y="108"/>
                  </a:lnTo>
                  <a:lnTo>
                    <a:pt x="253" y="108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52" y="109"/>
                  </a:lnTo>
                  <a:lnTo>
                    <a:pt x="250" y="110"/>
                  </a:lnTo>
                  <a:lnTo>
                    <a:pt x="249" y="110"/>
                  </a:lnTo>
                  <a:lnTo>
                    <a:pt x="248" y="110"/>
                  </a:lnTo>
                  <a:lnTo>
                    <a:pt x="247" y="111"/>
                  </a:lnTo>
                  <a:lnTo>
                    <a:pt x="246" y="111"/>
                  </a:lnTo>
                  <a:lnTo>
                    <a:pt x="245" y="111"/>
                  </a:lnTo>
                  <a:lnTo>
                    <a:pt x="244" y="112"/>
                  </a:lnTo>
                  <a:lnTo>
                    <a:pt x="243" y="112"/>
                  </a:lnTo>
                  <a:lnTo>
                    <a:pt x="240" y="113"/>
                  </a:lnTo>
                  <a:lnTo>
                    <a:pt x="240" y="114"/>
                  </a:lnTo>
                  <a:lnTo>
                    <a:pt x="238" y="114"/>
                  </a:lnTo>
                  <a:lnTo>
                    <a:pt x="237" y="115"/>
                  </a:lnTo>
                  <a:lnTo>
                    <a:pt x="236" y="115"/>
                  </a:lnTo>
                  <a:lnTo>
                    <a:pt x="236" y="116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4" y="118"/>
                  </a:lnTo>
                  <a:lnTo>
                    <a:pt x="233" y="118"/>
                  </a:lnTo>
                  <a:lnTo>
                    <a:pt x="232" y="117"/>
                  </a:lnTo>
                  <a:lnTo>
                    <a:pt x="232" y="118"/>
                  </a:lnTo>
                  <a:lnTo>
                    <a:pt x="231" y="117"/>
                  </a:lnTo>
                  <a:lnTo>
                    <a:pt x="230" y="117"/>
                  </a:lnTo>
                  <a:lnTo>
                    <a:pt x="230" y="118"/>
                  </a:lnTo>
                  <a:lnTo>
                    <a:pt x="230" y="117"/>
                  </a:lnTo>
                  <a:lnTo>
                    <a:pt x="229" y="117"/>
                  </a:lnTo>
                  <a:lnTo>
                    <a:pt x="228" y="117"/>
                  </a:lnTo>
                  <a:lnTo>
                    <a:pt x="228" y="118"/>
                  </a:lnTo>
                  <a:lnTo>
                    <a:pt x="229" y="118"/>
                  </a:lnTo>
                  <a:lnTo>
                    <a:pt x="229" y="119"/>
                  </a:lnTo>
                  <a:lnTo>
                    <a:pt x="229" y="120"/>
                  </a:lnTo>
                  <a:lnTo>
                    <a:pt x="228" y="120"/>
                  </a:lnTo>
                  <a:lnTo>
                    <a:pt x="228" y="121"/>
                  </a:lnTo>
                  <a:lnTo>
                    <a:pt x="228" y="122"/>
                  </a:lnTo>
                  <a:lnTo>
                    <a:pt x="227" y="122"/>
                  </a:lnTo>
                  <a:lnTo>
                    <a:pt x="227" y="123"/>
                  </a:lnTo>
                  <a:lnTo>
                    <a:pt x="227" y="124"/>
                  </a:lnTo>
                  <a:lnTo>
                    <a:pt x="227" y="125"/>
                  </a:lnTo>
                  <a:lnTo>
                    <a:pt x="226" y="125"/>
                  </a:lnTo>
                  <a:lnTo>
                    <a:pt x="226" y="126"/>
                  </a:lnTo>
                  <a:lnTo>
                    <a:pt x="226" y="127"/>
                  </a:lnTo>
                  <a:lnTo>
                    <a:pt x="226" y="128"/>
                  </a:lnTo>
                  <a:lnTo>
                    <a:pt x="227" y="128"/>
                  </a:lnTo>
                  <a:lnTo>
                    <a:pt x="227" y="129"/>
                  </a:lnTo>
                  <a:lnTo>
                    <a:pt x="226" y="129"/>
                  </a:lnTo>
                  <a:lnTo>
                    <a:pt x="225" y="129"/>
                  </a:lnTo>
                  <a:lnTo>
                    <a:pt x="224" y="129"/>
                  </a:lnTo>
                  <a:lnTo>
                    <a:pt x="223" y="129"/>
                  </a:lnTo>
                  <a:lnTo>
                    <a:pt x="222" y="129"/>
                  </a:lnTo>
                  <a:lnTo>
                    <a:pt x="221" y="129"/>
                  </a:lnTo>
                  <a:lnTo>
                    <a:pt x="220" y="129"/>
                  </a:lnTo>
                  <a:lnTo>
                    <a:pt x="219" y="129"/>
                  </a:lnTo>
                  <a:lnTo>
                    <a:pt x="219" y="130"/>
                  </a:lnTo>
                  <a:lnTo>
                    <a:pt x="220" y="132"/>
                  </a:lnTo>
                  <a:lnTo>
                    <a:pt x="221" y="132"/>
                  </a:lnTo>
                  <a:lnTo>
                    <a:pt x="222" y="132"/>
                  </a:lnTo>
                  <a:lnTo>
                    <a:pt x="223" y="132"/>
                  </a:lnTo>
                  <a:lnTo>
                    <a:pt x="223" y="134"/>
                  </a:lnTo>
                  <a:lnTo>
                    <a:pt x="222" y="134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2" y="136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3" y="138"/>
                  </a:lnTo>
                  <a:lnTo>
                    <a:pt x="224" y="138"/>
                  </a:lnTo>
                  <a:lnTo>
                    <a:pt x="225" y="138"/>
                  </a:lnTo>
                  <a:lnTo>
                    <a:pt x="225" y="139"/>
                  </a:lnTo>
                  <a:lnTo>
                    <a:pt x="226" y="140"/>
                  </a:lnTo>
                  <a:lnTo>
                    <a:pt x="225" y="140"/>
                  </a:lnTo>
                  <a:lnTo>
                    <a:pt x="225" y="141"/>
                  </a:lnTo>
                  <a:lnTo>
                    <a:pt x="224" y="141"/>
                  </a:lnTo>
                  <a:lnTo>
                    <a:pt x="223" y="141"/>
                  </a:lnTo>
                  <a:lnTo>
                    <a:pt x="223" y="142"/>
                  </a:lnTo>
                  <a:lnTo>
                    <a:pt x="222" y="142"/>
                  </a:lnTo>
                  <a:lnTo>
                    <a:pt x="222" y="143"/>
                  </a:lnTo>
                  <a:lnTo>
                    <a:pt x="222" y="144"/>
                  </a:lnTo>
                  <a:lnTo>
                    <a:pt x="221" y="144"/>
                  </a:lnTo>
                  <a:lnTo>
                    <a:pt x="221" y="145"/>
                  </a:lnTo>
                  <a:lnTo>
                    <a:pt x="220" y="145"/>
                  </a:lnTo>
                  <a:lnTo>
                    <a:pt x="220" y="146"/>
                  </a:lnTo>
                  <a:lnTo>
                    <a:pt x="219" y="146"/>
                  </a:lnTo>
                  <a:lnTo>
                    <a:pt x="219" y="147"/>
                  </a:lnTo>
                  <a:lnTo>
                    <a:pt x="219" y="148"/>
                  </a:lnTo>
                  <a:lnTo>
                    <a:pt x="218" y="149"/>
                  </a:lnTo>
                  <a:lnTo>
                    <a:pt x="219" y="149"/>
                  </a:lnTo>
                  <a:lnTo>
                    <a:pt x="219" y="150"/>
                  </a:lnTo>
                  <a:lnTo>
                    <a:pt x="218" y="150"/>
                  </a:lnTo>
                  <a:lnTo>
                    <a:pt x="217" y="150"/>
                  </a:lnTo>
                  <a:lnTo>
                    <a:pt x="217" y="151"/>
                  </a:lnTo>
                  <a:lnTo>
                    <a:pt x="216" y="151"/>
                  </a:lnTo>
                  <a:lnTo>
                    <a:pt x="215" y="151"/>
                  </a:lnTo>
                  <a:lnTo>
                    <a:pt x="214" y="151"/>
                  </a:lnTo>
                  <a:lnTo>
                    <a:pt x="215" y="152"/>
                  </a:lnTo>
                  <a:lnTo>
                    <a:pt x="215" y="153"/>
                  </a:lnTo>
                  <a:lnTo>
                    <a:pt x="216" y="153"/>
                  </a:lnTo>
                  <a:lnTo>
                    <a:pt x="216" y="154"/>
                  </a:lnTo>
                  <a:lnTo>
                    <a:pt x="215" y="153"/>
                  </a:lnTo>
                  <a:lnTo>
                    <a:pt x="214" y="153"/>
                  </a:lnTo>
                  <a:lnTo>
                    <a:pt x="213" y="153"/>
                  </a:lnTo>
                  <a:lnTo>
                    <a:pt x="212" y="153"/>
                  </a:lnTo>
                  <a:lnTo>
                    <a:pt x="211" y="152"/>
                  </a:lnTo>
                  <a:lnTo>
                    <a:pt x="211" y="151"/>
                  </a:lnTo>
                  <a:lnTo>
                    <a:pt x="210" y="151"/>
                  </a:lnTo>
                  <a:lnTo>
                    <a:pt x="210" y="150"/>
                  </a:lnTo>
                  <a:lnTo>
                    <a:pt x="211" y="150"/>
                  </a:lnTo>
                  <a:lnTo>
                    <a:pt x="211" y="149"/>
                  </a:lnTo>
                  <a:lnTo>
                    <a:pt x="211" y="148"/>
                  </a:lnTo>
                  <a:lnTo>
                    <a:pt x="210" y="148"/>
                  </a:lnTo>
                  <a:lnTo>
                    <a:pt x="209" y="148"/>
                  </a:lnTo>
                  <a:lnTo>
                    <a:pt x="208" y="148"/>
                  </a:lnTo>
                  <a:lnTo>
                    <a:pt x="207" y="148"/>
                  </a:lnTo>
                  <a:lnTo>
                    <a:pt x="207" y="147"/>
                  </a:lnTo>
                  <a:lnTo>
                    <a:pt x="206" y="147"/>
                  </a:lnTo>
                  <a:lnTo>
                    <a:pt x="206" y="146"/>
                  </a:lnTo>
                  <a:lnTo>
                    <a:pt x="205" y="145"/>
                  </a:lnTo>
                  <a:lnTo>
                    <a:pt x="205" y="144"/>
                  </a:lnTo>
                  <a:lnTo>
                    <a:pt x="205" y="143"/>
                  </a:lnTo>
                  <a:lnTo>
                    <a:pt x="205" y="142"/>
                  </a:lnTo>
                  <a:lnTo>
                    <a:pt x="204" y="142"/>
                  </a:lnTo>
                  <a:lnTo>
                    <a:pt x="204" y="141"/>
                  </a:lnTo>
                  <a:lnTo>
                    <a:pt x="204" y="141"/>
                  </a:lnTo>
                  <a:lnTo>
                    <a:pt x="203" y="141"/>
                  </a:lnTo>
                  <a:lnTo>
                    <a:pt x="202" y="141"/>
                  </a:lnTo>
                  <a:lnTo>
                    <a:pt x="201" y="140"/>
                  </a:lnTo>
                  <a:lnTo>
                    <a:pt x="200" y="140"/>
                  </a:lnTo>
                  <a:lnTo>
                    <a:pt x="199" y="139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8" y="137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8" y="134"/>
                  </a:lnTo>
                  <a:lnTo>
                    <a:pt x="198" y="133"/>
                  </a:lnTo>
                  <a:lnTo>
                    <a:pt x="198" y="132"/>
                  </a:lnTo>
                  <a:lnTo>
                    <a:pt x="197" y="131"/>
                  </a:lnTo>
                  <a:lnTo>
                    <a:pt x="196" y="131"/>
                  </a:lnTo>
                  <a:lnTo>
                    <a:pt x="195" y="130"/>
                  </a:lnTo>
                  <a:lnTo>
                    <a:pt x="194" y="130"/>
                  </a:lnTo>
                  <a:lnTo>
                    <a:pt x="194" y="129"/>
                  </a:lnTo>
                  <a:lnTo>
                    <a:pt x="193" y="129"/>
                  </a:lnTo>
                  <a:lnTo>
                    <a:pt x="193" y="128"/>
                  </a:lnTo>
                  <a:lnTo>
                    <a:pt x="193" y="127"/>
                  </a:lnTo>
                  <a:lnTo>
                    <a:pt x="192" y="127"/>
                  </a:lnTo>
                  <a:lnTo>
                    <a:pt x="191" y="127"/>
                  </a:lnTo>
                  <a:lnTo>
                    <a:pt x="191" y="126"/>
                  </a:lnTo>
                  <a:lnTo>
                    <a:pt x="191" y="125"/>
                  </a:lnTo>
                  <a:lnTo>
                    <a:pt x="191" y="124"/>
                  </a:lnTo>
                  <a:lnTo>
                    <a:pt x="192" y="124"/>
                  </a:lnTo>
                  <a:lnTo>
                    <a:pt x="192" y="123"/>
                  </a:lnTo>
                  <a:lnTo>
                    <a:pt x="191" y="123"/>
                  </a:lnTo>
                  <a:lnTo>
                    <a:pt x="190" y="123"/>
                  </a:lnTo>
                  <a:lnTo>
                    <a:pt x="190" y="122"/>
                  </a:lnTo>
                  <a:lnTo>
                    <a:pt x="190" y="121"/>
                  </a:lnTo>
                  <a:lnTo>
                    <a:pt x="190" y="120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90" y="118"/>
                  </a:lnTo>
                  <a:lnTo>
                    <a:pt x="189" y="117"/>
                  </a:lnTo>
                  <a:lnTo>
                    <a:pt x="189" y="118"/>
                  </a:lnTo>
                  <a:lnTo>
                    <a:pt x="188" y="118"/>
                  </a:lnTo>
                  <a:lnTo>
                    <a:pt x="188" y="119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8" y="117"/>
                  </a:lnTo>
                  <a:lnTo>
                    <a:pt x="188" y="116"/>
                  </a:lnTo>
                  <a:lnTo>
                    <a:pt x="187" y="116"/>
                  </a:lnTo>
                  <a:lnTo>
                    <a:pt x="187" y="115"/>
                  </a:lnTo>
                  <a:lnTo>
                    <a:pt x="186" y="114"/>
                  </a:lnTo>
                  <a:lnTo>
                    <a:pt x="186" y="113"/>
                  </a:lnTo>
                  <a:lnTo>
                    <a:pt x="185" y="113"/>
                  </a:lnTo>
                  <a:lnTo>
                    <a:pt x="184" y="113"/>
                  </a:lnTo>
                  <a:lnTo>
                    <a:pt x="183" y="113"/>
                  </a:lnTo>
                  <a:lnTo>
                    <a:pt x="182" y="113"/>
                  </a:lnTo>
                  <a:lnTo>
                    <a:pt x="182" y="114"/>
                  </a:lnTo>
                  <a:lnTo>
                    <a:pt x="182" y="115"/>
                  </a:lnTo>
                  <a:lnTo>
                    <a:pt x="181" y="115"/>
                  </a:lnTo>
                  <a:lnTo>
                    <a:pt x="180" y="115"/>
                  </a:lnTo>
                  <a:lnTo>
                    <a:pt x="179" y="115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7" y="116"/>
                  </a:lnTo>
                  <a:lnTo>
                    <a:pt x="177" y="118"/>
                  </a:lnTo>
                  <a:lnTo>
                    <a:pt x="177" y="119"/>
                  </a:lnTo>
                  <a:lnTo>
                    <a:pt x="177" y="120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7" y="123"/>
                  </a:lnTo>
                  <a:lnTo>
                    <a:pt x="176" y="123"/>
                  </a:lnTo>
                  <a:lnTo>
                    <a:pt x="175" y="123"/>
                  </a:lnTo>
                  <a:lnTo>
                    <a:pt x="174" y="123"/>
                  </a:lnTo>
                  <a:lnTo>
                    <a:pt x="173" y="123"/>
                  </a:lnTo>
                  <a:lnTo>
                    <a:pt x="173" y="126"/>
                  </a:lnTo>
                  <a:lnTo>
                    <a:pt x="170" y="126"/>
                  </a:lnTo>
                  <a:lnTo>
                    <a:pt x="169" y="126"/>
                  </a:lnTo>
                  <a:lnTo>
                    <a:pt x="169" y="127"/>
                  </a:lnTo>
                  <a:lnTo>
                    <a:pt x="169" y="128"/>
                  </a:lnTo>
                  <a:lnTo>
                    <a:pt x="169" y="130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9" y="133"/>
                  </a:lnTo>
                  <a:lnTo>
                    <a:pt x="168" y="133"/>
                  </a:lnTo>
                  <a:lnTo>
                    <a:pt x="167" y="133"/>
                  </a:lnTo>
                  <a:lnTo>
                    <a:pt x="165" y="133"/>
                  </a:lnTo>
                  <a:lnTo>
                    <a:pt x="164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7"/>
                  </a:lnTo>
                  <a:lnTo>
                    <a:pt x="164" y="140"/>
                  </a:lnTo>
                  <a:lnTo>
                    <a:pt x="164" y="141"/>
                  </a:lnTo>
                  <a:lnTo>
                    <a:pt x="164" y="142"/>
                  </a:lnTo>
                  <a:lnTo>
                    <a:pt x="164" y="143"/>
                  </a:lnTo>
                  <a:lnTo>
                    <a:pt x="164" y="144"/>
                  </a:lnTo>
                  <a:lnTo>
                    <a:pt x="165" y="144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6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50"/>
                  </a:lnTo>
                  <a:lnTo>
                    <a:pt x="167" y="150"/>
                  </a:lnTo>
                  <a:lnTo>
                    <a:pt x="166" y="150"/>
                  </a:lnTo>
                  <a:lnTo>
                    <a:pt x="165" y="150"/>
                  </a:lnTo>
                  <a:lnTo>
                    <a:pt x="163" y="150"/>
                  </a:lnTo>
                  <a:lnTo>
                    <a:pt x="162" y="150"/>
                  </a:lnTo>
                  <a:lnTo>
                    <a:pt x="162" y="151"/>
                  </a:lnTo>
                  <a:lnTo>
                    <a:pt x="161" y="151"/>
                  </a:lnTo>
                  <a:lnTo>
                    <a:pt x="161" y="152"/>
                  </a:lnTo>
                  <a:lnTo>
                    <a:pt x="160" y="152"/>
                  </a:lnTo>
                  <a:lnTo>
                    <a:pt x="160" y="153"/>
                  </a:lnTo>
                  <a:lnTo>
                    <a:pt x="159" y="153"/>
                  </a:lnTo>
                  <a:lnTo>
                    <a:pt x="158" y="154"/>
                  </a:lnTo>
                  <a:lnTo>
                    <a:pt x="158" y="153"/>
                  </a:lnTo>
                  <a:lnTo>
                    <a:pt x="157" y="153"/>
                  </a:lnTo>
                  <a:lnTo>
                    <a:pt x="156" y="153"/>
                  </a:lnTo>
                  <a:lnTo>
                    <a:pt x="156" y="153"/>
                  </a:lnTo>
                  <a:lnTo>
                    <a:pt x="155" y="153"/>
                  </a:lnTo>
                  <a:lnTo>
                    <a:pt x="154" y="153"/>
                  </a:lnTo>
                  <a:lnTo>
                    <a:pt x="153" y="153"/>
                  </a:lnTo>
                  <a:lnTo>
                    <a:pt x="152" y="153"/>
                  </a:lnTo>
                  <a:lnTo>
                    <a:pt x="151" y="153"/>
                  </a:lnTo>
                  <a:lnTo>
                    <a:pt x="150" y="153"/>
                  </a:lnTo>
                  <a:lnTo>
                    <a:pt x="150" y="154"/>
                  </a:lnTo>
                  <a:lnTo>
                    <a:pt x="149" y="154"/>
                  </a:lnTo>
                  <a:lnTo>
                    <a:pt x="149" y="155"/>
                  </a:lnTo>
                  <a:lnTo>
                    <a:pt x="149" y="156"/>
                  </a:lnTo>
                  <a:lnTo>
                    <a:pt x="148" y="156"/>
                  </a:lnTo>
                  <a:lnTo>
                    <a:pt x="148" y="157"/>
                  </a:lnTo>
                  <a:lnTo>
                    <a:pt x="147" y="157"/>
                  </a:lnTo>
                  <a:lnTo>
                    <a:pt x="147" y="157"/>
                  </a:lnTo>
                  <a:lnTo>
                    <a:pt x="146" y="157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44" y="158"/>
                  </a:lnTo>
                  <a:lnTo>
                    <a:pt x="143" y="158"/>
                  </a:lnTo>
                  <a:lnTo>
                    <a:pt x="142" y="158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43" y="157"/>
                  </a:lnTo>
                  <a:lnTo>
                    <a:pt x="142" y="157"/>
                  </a:lnTo>
                  <a:lnTo>
                    <a:pt x="141" y="157"/>
                  </a:lnTo>
                  <a:lnTo>
                    <a:pt x="140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8"/>
                  </a:lnTo>
                  <a:lnTo>
                    <a:pt x="139" y="161"/>
                  </a:lnTo>
                  <a:lnTo>
                    <a:pt x="139" y="164"/>
                  </a:lnTo>
                  <a:lnTo>
                    <a:pt x="139" y="165"/>
                  </a:lnTo>
                  <a:lnTo>
                    <a:pt x="138" y="165"/>
                  </a:lnTo>
                  <a:lnTo>
                    <a:pt x="137" y="165"/>
                  </a:lnTo>
                  <a:lnTo>
                    <a:pt x="136" y="165"/>
                  </a:lnTo>
                  <a:lnTo>
                    <a:pt x="136" y="166"/>
                  </a:lnTo>
                  <a:lnTo>
                    <a:pt x="135" y="166"/>
                  </a:lnTo>
                  <a:lnTo>
                    <a:pt x="134" y="167"/>
                  </a:lnTo>
                  <a:lnTo>
                    <a:pt x="134" y="168"/>
                  </a:lnTo>
                  <a:lnTo>
                    <a:pt x="134" y="169"/>
                  </a:lnTo>
                  <a:lnTo>
                    <a:pt x="134" y="168"/>
                  </a:lnTo>
                  <a:lnTo>
                    <a:pt x="134" y="170"/>
                  </a:lnTo>
                  <a:lnTo>
                    <a:pt x="134" y="171"/>
                  </a:lnTo>
                  <a:lnTo>
                    <a:pt x="133" y="171"/>
                  </a:lnTo>
                  <a:lnTo>
                    <a:pt x="133" y="172"/>
                  </a:lnTo>
                  <a:lnTo>
                    <a:pt x="130" y="172"/>
                  </a:lnTo>
                  <a:lnTo>
                    <a:pt x="130" y="174"/>
                  </a:lnTo>
                  <a:lnTo>
                    <a:pt x="130" y="176"/>
                  </a:lnTo>
                  <a:lnTo>
                    <a:pt x="130" y="177"/>
                  </a:lnTo>
                  <a:lnTo>
                    <a:pt x="130" y="178"/>
                  </a:lnTo>
                  <a:lnTo>
                    <a:pt x="130" y="179"/>
                  </a:lnTo>
                  <a:lnTo>
                    <a:pt x="129" y="179"/>
                  </a:lnTo>
                  <a:lnTo>
                    <a:pt x="127" y="181"/>
                  </a:lnTo>
                  <a:lnTo>
                    <a:pt x="127" y="182"/>
                  </a:lnTo>
                  <a:lnTo>
                    <a:pt x="126" y="183"/>
                  </a:lnTo>
                  <a:lnTo>
                    <a:pt x="125" y="183"/>
                  </a:lnTo>
                  <a:lnTo>
                    <a:pt x="125" y="182"/>
                  </a:lnTo>
                  <a:lnTo>
                    <a:pt x="125" y="181"/>
                  </a:lnTo>
                  <a:lnTo>
                    <a:pt x="125" y="179"/>
                  </a:lnTo>
                  <a:lnTo>
                    <a:pt x="124" y="179"/>
                  </a:lnTo>
                  <a:lnTo>
                    <a:pt x="123" y="179"/>
                  </a:lnTo>
                  <a:lnTo>
                    <a:pt x="121" y="179"/>
                  </a:lnTo>
                  <a:lnTo>
                    <a:pt x="121" y="181"/>
                  </a:lnTo>
                  <a:lnTo>
                    <a:pt x="121" y="183"/>
                  </a:lnTo>
                  <a:lnTo>
                    <a:pt x="121" y="187"/>
                  </a:lnTo>
                  <a:lnTo>
                    <a:pt x="120" y="187"/>
                  </a:lnTo>
                  <a:lnTo>
                    <a:pt x="118" y="187"/>
                  </a:lnTo>
                  <a:lnTo>
                    <a:pt x="117" y="188"/>
                  </a:lnTo>
                  <a:lnTo>
                    <a:pt x="116" y="188"/>
                  </a:lnTo>
                  <a:lnTo>
                    <a:pt x="116" y="189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4" y="187"/>
                  </a:lnTo>
                  <a:lnTo>
                    <a:pt x="113" y="187"/>
                  </a:lnTo>
                  <a:lnTo>
                    <a:pt x="112" y="187"/>
                  </a:lnTo>
                  <a:lnTo>
                    <a:pt x="111" y="187"/>
                  </a:lnTo>
                  <a:lnTo>
                    <a:pt x="110" y="187"/>
                  </a:lnTo>
                  <a:lnTo>
                    <a:pt x="108" y="187"/>
                  </a:lnTo>
                  <a:lnTo>
                    <a:pt x="108" y="188"/>
                  </a:lnTo>
                  <a:lnTo>
                    <a:pt x="108" y="189"/>
                  </a:lnTo>
                  <a:lnTo>
                    <a:pt x="108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7" y="187"/>
                  </a:lnTo>
                  <a:lnTo>
                    <a:pt x="106" y="187"/>
                  </a:lnTo>
                  <a:lnTo>
                    <a:pt x="106" y="188"/>
                  </a:lnTo>
                  <a:lnTo>
                    <a:pt x="105" y="188"/>
                  </a:lnTo>
                  <a:lnTo>
                    <a:pt x="105" y="189"/>
                  </a:lnTo>
                  <a:lnTo>
                    <a:pt x="104" y="189"/>
                  </a:lnTo>
                  <a:lnTo>
                    <a:pt x="103" y="188"/>
                  </a:lnTo>
                  <a:lnTo>
                    <a:pt x="103" y="187"/>
                  </a:lnTo>
                  <a:lnTo>
                    <a:pt x="102" y="187"/>
                  </a:lnTo>
                  <a:lnTo>
                    <a:pt x="101" y="187"/>
                  </a:lnTo>
                  <a:lnTo>
                    <a:pt x="100" y="187"/>
                  </a:lnTo>
                  <a:lnTo>
                    <a:pt x="100" y="188"/>
                  </a:lnTo>
                  <a:lnTo>
                    <a:pt x="99" y="188"/>
                  </a:lnTo>
                  <a:lnTo>
                    <a:pt x="99" y="187"/>
                  </a:lnTo>
                  <a:lnTo>
                    <a:pt x="98" y="187"/>
                  </a:lnTo>
                  <a:lnTo>
                    <a:pt x="97" y="187"/>
                  </a:lnTo>
                  <a:lnTo>
                    <a:pt x="97" y="186"/>
                  </a:lnTo>
                  <a:lnTo>
                    <a:pt x="97" y="187"/>
                  </a:lnTo>
                  <a:lnTo>
                    <a:pt x="96" y="187"/>
                  </a:lnTo>
                  <a:lnTo>
                    <a:pt x="96" y="186"/>
                  </a:lnTo>
                  <a:lnTo>
                    <a:pt x="95" y="186"/>
                  </a:lnTo>
                  <a:lnTo>
                    <a:pt x="95" y="185"/>
                  </a:lnTo>
                  <a:lnTo>
                    <a:pt x="95" y="184"/>
                  </a:lnTo>
                  <a:lnTo>
                    <a:pt x="95" y="183"/>
                  </a:lnTo>
                  <a:lnTo>
                    <a:pt x="94" y="183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1"/>
                  </a:lnTo>
                  <a:lnTo>
                    <a:pt x="92" y="181"/>
                  </a:lnTo>
                  <a:lnTo>
                    <a:pt x="91" y="181"/>
                  </a:lnTo>
                  <a:lnTo>
                    <a:pt x="91" y="180"/>
                  </a:lnTo>
                  <a:lnTo>
                    <a:pt x="90" y="181"/>
                  </a:lnTo>
                  <a:lnTo>
                    <a:pt x="90" y="180"/>
                  </a:lnTo>
                  <a:lnTo>
                    <a:pt x="90" y="179"/>
                  </a:lnTo>
                  <a:lnTo>
                    <a:pt x="89" y="179"/>
                  </a:lnTo>
                  <a:lnTo>
                    <a:pt x="89" y="180"/>
                  </a:lnTo>
                  <a:lnTo>
                    <a:pt x="89" y="181"/>
                  </a:lnTo>
                  <a:lnTo>
                    <a:pt x="88" y="181"/>
                  </a:lnTo>
                  <a:lnTo>
                    <a:pt x="88" y="180"/>
                  </a:lnTo>
                  <a:lnTo>
                    <a:pt x="88" y="179"/>
                  </a:lnTo>
                  <a:lnTo>
                    <a:pt x="88" y="178"/>
                  </a:lnTo>
                  <a:lnTo>
                    <a:pt x="88" y="177"/>
                  </a:lnTo>
                  <a:lnTo>
                    <a:pt x="88" y="176"/>
                  </a:lnTo>
                  <a:lnTo>
                    <a:pt x="88" y="175"/>
                  </a:lnTo>
                  <a:lnTo>
                    <a:pt x="88" y="174"/>
                  </a:lnTo>
                  <a:lnTo>
                    <a:pt x="88" y="172"/>
                  </a:lnTo>
                  <a:lnTo>
                    <a:pt x="88" y="169"/>
                  </a:lnTo>
                  <a:lnTo>
                    <a:pt x="87" y="169"/>
                  </a:lnTo>
                  <a:lnTo>
                    <a:pt x="84" y="169"/>
                  </a:lnTo>
                  <a:lnTo>
                    <a:pt x="83" y="169"/>
                  </a:lnTo>
                  <a:lnTo>
                    <a:pt x="82" y="169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8" y="169"/>
                  </a:lnTo>
                  <a:lnTo>
                    <a:pt x="77" y="169"/>
                  </a:lnTo>
                  <a:lnTo>
                    <a:pt x="76" y="169"/>
                  </a:lnTo>
                  <a:lnTo>
                    <a:pt x="75" y="169"/>
                  </a:lnTo>
                  <a:lnTo>
                    <a:pt x="73" y="169"/>
                  </a:lnTo>
                  <a:lnTo>
                    <a:pt x="72" y="169"/>
                  </a:lnTo>
                  <a:lnTo>
                    <a:pt x="71" y="169"/>
                  </a:lnTo>
                  <a:lnTo>
                    <a:pt x="70" y="169"/>
                  </a:lnTo>
                  <a:lnTo>
                    <a:pt x="69" y="169"/>
                  </a:lnTo>
                  <a:lnTo>
                    <a:pt x="67" y="169"/>
                  </a:lnTo>
                  <a:lnTo>
                    <a:pt x="65" y="169"/>
                  </a:lnTo>
                  <a:lnTo>
                    <a:pt x="64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8" y="169"/>
                  </a:lnTo>
                  <a:lnTo>
                    <a:pt x="57" y="169"/>
                  </a:lnTo>
                  <a:lnTo>
                    <a:pt x="56" y="169"/>
                  </a:lnTo>
                  <a:lnTo>
                    <a:pt x="53" y="169"/>
                  </a:lnTo>
                  <a:lnTo>
                    <a:pt x="49" y="169"/>
                  </a:lnTo>
                  <a:lnTo>
                    <a:pt x="48" y="169"/>
                  </a:lnTo>
                  <a:lnTo>
                    <a:pt x="46" y="169"/>
                  </a:lnTo>
                  <a:lnTo>
                    <a:pt x="46" y="168"/>
                  </a:lnTo>
                  <a:lnTo>
                    <a:pt x="46" y="167"/>
                  </a:lnTo>
                  <a:lnTo>
                    <a:pt x="46" y="166"/>
                  </a:lnTo>
                  <a:lnTo>
                    <a:pt x="46" y="165"/>
                  </a:lnTo>
                  <a:lnTo>
                    <a:pt x="46" y="164"/>
                  </a:lnTo>
                  <a:lnTo>
                    <a:pt x="46" y="163"/>
                  </a:lnTo>
                  <a:lnTo>
                    <a:pt x="46" y="162"/>
                  </a:lnTo>
                  <a:lnTo>
                    <a:pt x="46" y="161"/>
                  </a:lnTo>
                  <a:lnTo>
                    <a:pt x="46" y="160"/>
                  </a:lnTo>
                  <a:lnTo>
                    <a:pt x="45" y="160"/>
                  </a:lnTo>
                  <a:lnTo>
                    <a:pt x="44" y="160"/>
                  </a:lnTo>
                  <a:lnTo>
                    <a:pt x="43" y="160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8" y="160"/>
                  </a:lnTo>
                  <a:lnTo>
                    <a:pt x="37" y="160"/>
                  </a:lnTo>
                  <a:lnTo>
                    <a:pt x="36" y="160"/>
                  </a:lnTo>
                  <a:lnTo>
                    <a:pt x="35" y="160"/>
                  </a:lnTo>
                  <a:lnTo>
                    <a:pt x="34" y="160"/>
                  </a:lnTo>
                  <a:lnTo>
                    <a:pt x="32" y="160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29" y="160"/>
                  </a:lnTo>
                  <a:lnTo>
                    <a:pt x="28" y="160"/>
                  </a:lnTo>
                  <a:lnTo>
                    <a:pt x="27" y="160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4" y="160"/>
                  </a:lnTo>
                  <a:lnTo>
                    <a:pt x="22" y="160"/>
                  </a:lnTo>
                  <a:lnTo>
                    <a:pt x="21" y="160"/>
                  </a:lnTo>
                  <a:lnTo>
                    <a:pt x="20" y="160"/>
                  </a:lnTo>
                  <a:lnTo>
                    <a:pt x="18" y="160"/>
                  </a:lnTo>
                  <a:lnTo>
                    <a:pt x="16" y="160"/>
                  </a:lnTo>
                  <a:lnTo>
                    <a:pt x="15" y="160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5" y="160"/>
                  </a:lnTo>
                  <a:lnTo>
                    <a:pt x="4" y="160"/>
                  </a:lnTo>
                  <a:lnTo>
                    <a:pt x="2" y="160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4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1" y="117"/>
                  </a:lnTo>
                  <a:lnTo>
                    <a:pt x="2" y="117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7" y="118"/>
                  </a:lnTo>
                  <a:lnTo>
                    <a:pt x="10" y="118"/>
                  </a:lnTo>
                  <a:lnTo>
                    <a:pt x="12" y="117"/>
                  </a:lnTo>
                  <a:lnTo>
                    <a:pt x="13" y="117"/>
                  </a:lnTo>
                  <a:lnTo>
                    <a:pt x="13" y="119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4" y="122"/>
                  </a:lnTo>
                  <a:lnTo>
                    <a:pt x="16" y="122"/>
                  </a:lnTo>
                  <a:lnTo>
                    <a:pt x="18" y="122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1" y="120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22" y="118"/>
                  </a:lnTo>
                  <a:lnTo>
                    <a:pt x="23" y="118"/>
                  </a:lnTo>
                  <a:lnTo>
                    <a:pt x="24" y="118"/>
                  </a:lnTo>
                  <a:lnTo>
                    <a:pt x="25" y="118"/>
                  </a:lnTo>
                  <a:lnTo>
                    <a:pt x="26" y="118"/>
                  </a:lnTo>
                  <a:lnTo>
                    <a:pt x="27" y="118"/>
                  </a:lnTo>
                  <a:lnTo>
                    <a:pt x="30" y="118"/>
                  </a:lnTo>
                  <a:lnTo>
                    <a:pt x="31" y="118"/>
                  </a:lnTo>
                  <a:lnTo>
                    <a:pt x="32" y="118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6" y="117"/>
                  </a:lnTo>
                  <a:lnTo>
                    <a:pt x="36" y="116"/>
                  </a:lnTo>
                  <a:lnTo>
                    <a:pt x="37" y="116"/>
                  </a:lnTo>
                  <a:lnTo>
                    <a:pt x="38" y="116"/>
                  </a:lnTo>
                  <a:lnTo>
                    <a:pt x="39" y="116"/>
                  </a:lnTo>
                  <a:lnTo>
                    <a:pt x="39" y="115"/>
                  </a:lnTo>
                  <a:lnTo>
                    <a:pt x="40" y="115"/>
                  </a:lnTo>
                  <a:lnTo>
                    <a:pt x="41" y="115"/>
                  </a:lnTo>
                  <a:lnTo>
                    <a:pt x="42" y="115"/>
                  </a:lnTo>
                  <a:lnTo>
                    <a:pt x="43" y="115"/>
                  </a:lnTo>
                  <a:lnTo>
                    <a:pt x="44" y="115"/>
                  </a:lnTo>
                  <a:lnTo>
                    <a:pt x="45" y="115"/>
                  </a:lnTo>
                  <a:lnTo>
                    <a:pt x="46" y="115"/>
                  </a:lnTo>
                  <a:lnTo>
                    <a:pt x="47" y="115"/>
                  </a:lnTo>
                  <a:lnTo>
                    <a:pt x="48" y="115"/>
                  </a:lnTo>
                  <a:lnTo>
                    <a:pt x="49" y="114"/>
                  </a:lnTo>
                  <a:lnTo>
                    <a:pt x="50" y="114"/>
                  </a:lnTo>
                  <a:lnTo>
                    <a:pt x="50" y="113"/>
                  </a:lnTo>
                  <a:lnTo>
                    <a:pt x="51" y="113"/>
                  </a:lnTo>
                  <a:lnTo>
                    <a:pt x="52" y="113"/>
                  </a:lnTo>
                  <a:lnTo>
                    <a:pt x="52" y="112"/>
                  </a:lnTo>
                  <a:lnTo>
                    <a:pt x="53" y="112"/>
                  </a:lnTo>
                  <a:lnTo>
                    <a:pt x="54" y="112"/>
                  </a:lnTo>
                  <a:lnTo>
                    <a:pt x="55" y="112"/>
                  </a:lnTo>
                  <a:lnTo>
                    <a:pt x="57" y="112"/>
                  </a:lnTo>
                  <a:lnTo>
                    <a:pt x="58" y="112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61" y="111"/>
                  </a:lnTo>
                  <a:lnTo>
                    <a:pt x="62" y="111"/>
                  </a:lnTo>
                  <a:lnTo>
                    <a:pt x="63" y="111"/>
                  </a:lnTo>
                  <a:lnTo>
                    <a:pt x="63" y="110"/>
                  </a:lnTo>
                  <a:lnTo>
                    <a:pt x="64" y="110"/>
                  </a:lnTo>
                  <a:lnTo>
                    <a:pt x="65" y="109"/>
                  </a:lnTo>
                  <a:lnTo>
                    <a:pt x="64" y="109"/>
                  </a:lnTo>
                  <a:lnTo>
                    <a:pt x="64" y="108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2" y="106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1" y="103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9"/>
                  </a:lnTo>
                  <a:lnTo>
                    <a:pt x="59" y="98"/>
                  </a:lnTo>
                  <a:lnTo>
                    <a:pt x="59" y="97"/>
                  </a:lnTo>
                  <a:lnTo>
                    <a:pt x="59" y="96"/>
                  </a:lnTo>
                  <a:lnTo>
                    <a:pt x="59" y="95"/>
                  </a:lnTo>
                  <a:lnTo>
                    <a:pt x="59" y="94"/>
                  </a:lnTo>
                  <a:lnTo>
                    <a:pt x="60" y="94"/>
                  </a:lnTo>
                  <a:lnTo>
                    <a:pt x="61" y="94"/>
                  </a:lnTo>
                  <a:lnTo>
                    <a:pt x="62" y="94"/>
                  </a:lnTo>
                  <a:lnTo>
                    <a:pt x="63" y="94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4"/>
                  </a:lnTo>
                  <a:lnTo>
                    <a:pt x="68" y="94"/>
                  </a:lnTo>
                  <a:lnTo>
                    <a:pt x="69" y="94"/>
                  </a:lnTo>
                  <a:lnTo>
                    <a:pt x="70" y="94"/>
                  </a:lnTo>
                  <a:lnTo>
                    <a:pt x="71" y="94"/>
                  </a:lnTo>
                  <a:lnTo>
                    <a:pt x="72" y="94"/>
                  </a:lnTo>
                  <a:lnTo>
                    <a:pt x="73" y="94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2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9" y="90"/>
                  </a:lnTo>
                  <a:lnTo>
                    <a:pt x="80" y="90"/>
                  </a:lnTo>
                  <a:lnTo>
                    <a:pt x="81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8" y="90"/>
                  </a:lnTo>
                  <a:lnTo>
                    <a:pt x="89" y="90"/>
                  </a:lnTo>
                  <a:lnTo>
                    <a:pt x="90" y="90"/>
                  </a:lnTo>
                  <a:lnTo>
                    <a:pt x="91" y="90"/>
                  </a:lnTo>
                  <a:lnTo>
                    <a:pt x="91" y="89"/>
                  </a:lnTo>
                  <a:lnTo>
                    <a:pt x="90" y="88"/>
                  </a:lnTo>
                  <a:lnTo>
                    <a:pt x="90" y="87"/>
                  </a:lnTo>
                  <a:lnTo>
                    <a:pt x="90" y="86"/>
                  </a:lnTo>
                  <a:lnTo>
                    <a:pt x="90" y="85"/>
                  </a:lnTo>
                  <a:lnTo>
                    <a:pt x="91" y="85"/>
                  </a:lnTo>
                  <a:lnTo>
                    <a:pt x="91" y="84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3" y="80"/>
                  </a:lnTo>
                  <a:lnTo>
                    <a:pt x="93" y="79"/>
                  </a:lnTo>
                  <a:lnTo>
                    <a:pt x="93" y="78"/>
                  </a:lnTo>
                  <a:lnTo>
                    <a:pt x="93" y="77"/>
                  </a:lnTo>
                  <a:lnTo>
                    <a:pt x="93" y="76"/>
                  </a:lnTo>
                  <a:lnTo>
                    <a:pt x="93" y="75"/>
                  </a:lnTo>
                  <a:lnTo>
                    <a:pt x="93" y="74"/>
                  </a:lnTo>
                  <a:lnTo>
                    <a:pt x="93" y="73"/>
                  </a:lnTo>
                  <a:lnTo>
                    <a:pt x="93" y="72"/>
                  </a:lnTo>
                  <a:lnTo>
                    <a:pt x="93" y="71"/>
                  </a:lnTo>
                  <a:lnTo>
                    <a:pt x="93" y="70"/>
                  </a:lnTo>
                  <a:lnTo>
                    <a:pt x="93" y="69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4" y="67"/>
                  </a:lnTo>
                  <a:lnTo>
                    <a:pt x="95" y="67"/>
                  </a:lnTo>
                  <a:lnTo>
                    <a:pt x="94" y="67"/>
                  </a:lnTo>
                  <a:lnTo>
                    <a:pt x="94" y="68"/>
                  </a:lnTo>
                  <a:lnTo>
                    <a:pt x="95" y="68"/>
                  </a:lnTo>
                  <a:lnTo>
                    <a:pt x="95" y="67"/>
                  </a:lnTo>
                  <a:lnTo>
                    <a:pt x="96" y="67"/>
                  </a:lnTo>
                  <a:lnTo>
                    <a:pt x="96" y="68"/>
                  </a:lnTo>
                  <a:lnTo>
                    <a:pt x="97" y="68"/>
                  </a:lnTo>
                  <a:lnTo>
                    <a:pt x="97" y="67"/>
                  </a:lnTo>
                  <a:lnTo>
                    <a:pt x="98" y="67"/>
                  </a:lnTo>
                  <a:lnTo>
                    <a:pt x="99" y="67"/>
                  </a:lnTo>
                  <a:lnTo>
                    <a:pt x="99" y="68"/>
                  </a:lnTo>
                  <a:lnTo>
                    <a:pt x="100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2" y="68"/>
                  </a:lnTo>
                  <a:lnTo>
                    <a:pt x="103" y="68"/>
                  </a:lnTo>
                  <a:lnTo>
                    <a:pt x="104" y="68"/>
                  </a:lnTo>
                  <a:lnTo>
                    <a:pt x="104" y="67"/>
                  </a:lnTo>
                  <a:lnTo>
                    <a:pt x="105" y="67"/>
                  </a:lnTo>
                  <a:lnTo>
                    <a:pt x="106" y="67"/>
                  </a:lnTo>
                  <a:lnTo>
                    <a:pt x="106" y="68"/>
                  </a:lnTo>
                  <a:lnTo>
                    <a:pt x="106" y="69"/>
                  </a:lnTo>
                  <a:lnTo>
                    <a:pt x="107" y="70"/>
                  </a:lnTo>
                  <a:lnTo>
                    <a:pt x="107" y="71"/>
                  </a:lnTo>
                  <a:lnTo>
                    <a:pt x="106" y="71"/>
                  </a:lnTo>
                  <a:lnTo>
                    <a:pt x="106" y="72"/>
                  </a:lnTo>
                  <a:lnTo>
                    <a:pt x="107" y="72"/>
                  </a:lnTo>
                  <a:lnTo>
                    <a:pt x="108" y="72"/>
                  </a:lnTo>
                  <a:lnTo>
                    <a:pt x="108" y="71"/>
                  </a:lnTo>
                  <a:lnTo>
                    <a:pt x="108" y="70"/>
                  </a:lnTo>
                  <a:lnTo>
                    <a:pt x="108" y="69"/>
                  </a:lnTo>
                  <a:lnTo>
                    <a:pt x="109" y="69"/>
                  </a:lnTo>
                  <a:lnTo>
                    <a:pt x="110" y="69"/>
                  </a:lnTo>
                  <a:lnTo>
                    <a:pt x="110" y="68"/>
                  </a:lnTo>
                  <a:lnTo>
                    <a:pt x="110" y="67"/>
                  </a:lnTo>
                  <a:lnTo>
                    <a:pt x="110" y="66"/>
                  </a:lnTo>
                  <a:lnTo>
                    <a:pt x="110" y="65"/>
                  </a:lnTo>
                  <a:lnTo>
                    <a:pt x="110" y="64"/>
                  </a:lnTo>
                  <a:lnTo>
                    <a:pt x="110" y="63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0" y="60"/>
                  </a:lnTo>
                  <a:lnTo>
                    <a:pt x="110" y="59"/>
                  </a:lnTo>
                  <a:lnTo>
                    <a:pt x="110" y="58"/>
                  </a:lnTo>
                  <a:lnTo>
                    <a:pt x="110" y="57"/>
                  </a:lnTo>
                  <a:lnTo>
                    <a:pt x="110" y="55"/>
                  </a:lnTo>
                  <a:lnTo>
                    <a:pt x="109" y="54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8" y="52"/>
                  </a:lnTo>
                  <a:lnTo>
                    <a:pt x="107" y="52"/>
                  </a:lnTo>
                  <a:lnTo>
                    <a:pt x="107" y="51"/>
                  </a:lnTo>
                  <a:lnTo>
                    <a:pt x="106" y="51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1"/>
                  </a:lnTo>
                  <a:lnTo>
                    <a:pt x="105" y="52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3" y="53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1" y="54"/>
                  </a:lnTo>
                  <a:lnTo>
                    <a:pt x="100" y="54"/>
                  </a:lnTo>
                  <a:lnTo>
                    <a:pt x="99" y="54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6" y="52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5" y="50"/>
                  </a:lnTo>
                  <a:lnTo>
                    <a:pt x="95" y="49"/>
                  </a:lnTo>
                  <a:lnTo>
                    <a:pt x="94" y="49"/>
                  </a:lnTo>
                  <a:lnTo>
                    <a:pt x="94" y="48"/>
                  </a:lnTo>
                  <a:lnTo>
                    <a:pt x="93" y="48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91" y="43"/>
                  </a:lnTo>
                  <a:lnTo>
                    <a:pt x="90" y="43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89" y="41"/>
                  </a:lnTo>
                  <a:lnTo>
                    <a:pt x="88" y="41"/>
                  </a:lnTo>
                  <a:lnTo>
                    <a:pt x="88" y="40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7" y="37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6" y="34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5" y="32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3" y="30"/>
                  </a:lnTo>
                  <a:lnTo>
                    <a:pt x="82" y="29"/>
                  </a:lnTo>
                  <a:lnTo>
                    <a:pt x="82" y="28"/>
                  </a:lnTo>
                  <a:lnTo>
                    <a:pt x="81" y="28"/>
                  </a:lnTo>
                  <a:lnTo>
                    <a:pt x="81" y="27"/>
                  </a:lnTo>
                  <a:lnTo>
                    <a:pt x="79" y="24"/>
                  </a:lnTo>
                  <a:lnTo>
                    <a:pt x="79" y="23"/>
                  </a:lnTo>
                  <a:lnTo>
                    <a:pt x="78" y="22"/>
                  </a:lnTo>
                  <a:lnTo>
                    <a:pt x="77" y="21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3" y="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6" name="Freeform 97">
              <a:extLst>
                <a:ext uri="{FF2B5EF4-FFF2-40B4-BE49-F238E27FC236}">
                  <a16:creationId xmlns:a16="http://schemas.microsoft.com/office/drawing/2014/main" id="{D76163A6-E652-28F6-16B8-9F49CA2D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838" y="2284413"/>
              <a:ext cx="190500" cy="180975"/>
            </a:xfrm>
            <a:custGeom>
              <a:avLst/>
              <a:gdLst>
                <a:gd name="T0" fmla="*/ 67 w 120"/>
                <a:gd name="T1" fmla="*/ 46 h 114"/>
                <a:gd name="T2" fmla="*/ 68 w 120"/>
                <a:gd name="T3" fmla="*/ 37 h 114"/>
                <a:gd name="T4" fmla="*/ 67 w 120"/>
                <a:gd name="T5" fmla="*/ 30 h 114"/>
                <a:gd name="T6" fmla="*/ 68 w 120"/>
                <a:gd name="T7" fmla="*/ 24 h 114"/>
                <a:gd name="T8" fmla="*/ 68 w 120"/>
                <a:gd name="T9" fmla="*/ 13 h 114"/>
                <a:gd name="T10" fmla="*/ 68 w 120"/>
                <a:gd name="T11" fmla="*/ 3 h 114"/>
                <a:gd name="T12" fmla="*/ 70 w 120"/>
                <a:gd name="T13" fmla="*/ 2 h 114"/>
                <a:gd name="T14" fmla="*/ 73 w 120"/>
                <a:gd name="T15" fmla="*/ 0 h 114"/>
                <a:gd name="T16" fmla="*/ 90 w 120"/>
                <a:gd name="T17" fmla="*/ 0 h 114"/>
                <a:gd name="T18" fmla="*/ 97 w 120"/>
                <a:gd name="T19" fmla="*/ 1 h 114"/>
                <a:gd name="T20" fmla="*/ 110 w 120"/>
                <a:gd name="T21" fmla="*/ 1 h 114"/>
                <a:gd name="T22" fmla="*/ 120 w 120"/>
                <a:gd name="T23" fmla="*/ 2 h 114"/>
                <a:gd name="T24" fmla="*/ 117 w 120"/>
                <a:gd name="T25" fmla="*/ 6 h 114"/>
                <a:gd name="T26" fmla="*/ 118 w 120"/>
                <a:gd name="T27" fmla="*/ 10 h 114"/>
                <a:gd name="T28" fmla="*/ 114 w 120"/>
                <a:gd name="T29" fmla="*/ 15 h 114"/>
                <a:gd name="T30" fmla="*/ 117 w 120"/>
                <a:gd name="T31" fmla="*/ 21 h 114"/>
                <a:gd name="T32" fmla="*/ 117 w 120"/>
                <a:gd name="T33" fmla="*/ 26 h 114"/>
                <a:gd name="T34" fmla="*/ 116 w 120"/>
                <a:gd name="T35" fmla="*/ 34 h 114"/>
                <a:gd name="T36" fmla="*/ 118 w 120"/>
                <a:gd name="T37" fmla="*/ 39 h 114"/>
                <a:gd name="T38" fmla="*/ 116 w 120"/>
                <a:gd name="T39" fmla="*/ 48 h 114"/>
                <a:gd name="T40" fmla="*/ 116 w 120"/>
                <a:gd name="T41" fmla="*/ 55 h 114"/>
                <a:gd name="T42" fmla="*/ 110 w 120"/>
                <a:gd name="T43" fmla="*/ 60 h 114"/>
                <a:gd name="T44" fmla="*/ 108 w 120"/>
                <a:gd name="T45" fmla="*/ 66 h 114"/>
                <a:gd name="T46" fmla="*/ 101 w 120"/>
                <a:gd name="T47" fmla="*/ 67 h 114"/>
                <a:gd name="T48" fmla="*/ 99 w 120"/>
                <a:gd name="T49" fmla="*/ 73 h 114"/>
                <a:gd name="T50" fmla="*/ 98 w 120"/>
                <a:gd name="T51" fmla="*/ 76 h 114"/>
                <a:gd name="T52" fmla="*/ 95 w 120"/>
                <a:gd name="T53" fmla="*/ 81 h 114"/>
                <a:gd name="T54" fmla="*/ 95 w 120"/>
                <a:gd name="T55" fmla="*/ 85 h 114"/>
                <a:gd name="T56" fmla="*/ 98 w 120"/>
                <a:gd name="T57" fmla="*/ 90 h 114"/>
                <a:gd name="T58" fmla="*/ 100 w 120"/>
                <a:gd name="T59" fmla="*/ 95 h 114"/>
                <a:gd name="T60" fmla="*/ 98 w 120"/>
                <a:gd name="T61" fmla="*/ 100 h 114"/>
                <a:gd name="T62" fmla="*/ 95 w 120"/>
                <a:gd name="T63" fmla="*/ 104 h 114"/>
                <a:gd name="T64" fmla="*/ 91 w 120"/>
                <a:gd name="T65" fmla="*/ 108 h 114"/>
                <a:gd name="T66" fmla="*/ 88 w 120"/>
                <a:gd name="T67" fmla="*/ 114 h 114"/>
                <a:gd name="T68" fmla="*/ 80 w 120"/>
                <a:gd name="T69" fmla="*/ 109 h 114"/>
                <a:gd name="T70" fmla="*/ 75 w 120"/>
                <a:gd name="T71" fmla="*/ 106 h 114"/>
                <a:gd name="T72" fmla="*/ 72 w 120"/>
                <a:gd name="T73" fmla="*/ 108 h 114"/>
                <a:gd name="T74" fmla="*/ 72 w 120"/>
                <a:gd name="T75" fmla="*/ 113 h 114"/>
                <a:gd name="T76" fmla="*/ 68 w 120"/>
                <a:gd name="T77" fmla="*/ 108 h 114"/>
                <a:gd name="T78" fmla="*/ 66 w 120"/>
                <a:gd name="T79" fmla="*/ 102 h 114"/>
                <a:gd name="T80" fmla="*/ 59 w 120"/>
                <a:gd name="T81" fmla="*/ 102 h 114"/>
                <a:gd name="T82" fmla="*/ 53 w 120"/>
                <a:gd name="T83" fmla="*/ 102 h 114"/>
                <a:gd name="T84" fmla="*/ 50 w 120"/>
                <a:gd name="T85" fmla="*/ 99 h 114"/>
                <a:gd name="T86" fmla="*/ 50 w 120"/>
                <a:gd name="T87" fmla="*/ 93 h 114"/>
                <a:gd name="T88" fmla="*/ 48 w 120"/>
                <a:gd name="T89" fmla="*/ 87 h 114"/>
                <a:gd name="T90" fmla="*/ 45 w 120"/>
                <a:gd name="T91" fmla="*/ 83 h 114"/>
                <a:gd name="T92" fmla="*/ 38 w 120"/>
                <a:gd name="T93" fmla="*/ 84 h 114"/>
                <a:gd name="T94" fmla="*/ 33 w 120"/>
                <a:gd name="T95" fmla="*/ 81 h 114"/>
                <a:gd name="T96" fmla="*/ 29 w 120"/>
                <a:gd name="T97" fmla="*/ 85 h 114"/>
                <a:gd name="T98" fmla="*/ 25 w 120"/>
                <a:gd name="T99" fmla="*/ 90 h 114"/>
                <a:gd name="T100" fmla="*/ 21 w 120"/>
                <a:gd name="T101" fmla="*/ 92 h 114"/>
                <a:gd name="T102" fmla="*/ 13 w 120"/>
                <a:gd name="T103" fmla="*/ 87 h 114"/>
                <a:gd name="T104" fmla="*/ 7 w 120"/>
                <a:gd name="T105" fmla="*/ 83 h 114"/>
                <a:gd name="T106" fmla="*/ 1 w 120"/>
                <a:gd name="T107" fmla="*/ 80 h 114"/>
                <a:gd name="T108" fmla="*/ 2 w 120"/>
                <a:gd name="T109" fmla="*/ 75 h 114"/>
                <a:gd name="T110" fmla="*/ 4 w 120"/>
                <a:gd name="T111" fmla="*/ 69 h 114"/>
                <a:gd name="T112" fmla="*/ 11 w 120"/>
                <a:gd name="T113" fmla="*/ 65 h 114"/>
                <a:gd name="T114" fmla="*/ 18 w 120"/>
                <a:gd name="T115" fmla="*/ 63 h 114"/>
                <a:gd name="T116" fmla="*/ 27 w 120"/>
                <a:gd name="T117" fmla="*/ 60 h 114"/>
                <a:gd name="T118" fmla="*/ 43 w 120"/>
                <a:gd name="T119" fmla="*/ 55 h 114"/>
                <a:gd name="T120" fmla="*/ 58 w 120"/>
                <a:gd name="T121" fmla="*/ 5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114">
                  <a:moveTo>
                    <a:pt x="60" y="51"/>
                  </a:moveTo>
                  <a:lnTo>
                    <a:pt x="61" y="51"/>
                  </a:lnTo>
                  <a:lnTo>
                    <a:pt x="65" y="51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7" y="48"/>
                  </a:lnTo>
                  <a:lnTo>
                    <a:pt x="67" y="47"/>
                  </a:lnTo>
                  <a:lnTo>
                    <a:pt x="67" y="46"/>
                  </a:lnTo>
                  <a:lnTo>
                    <a:pt x="67" y="43"/>
                  </a:lnTo>
                  <a:lnTo>
                    <a:pt x="67" y="42"/>
                  </a:lnTo>
                  <a:lnTo>
                    <a:pt x="67" y="41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68" y="36"/>
                  </a:lnTo>
                  <a:lnTo>
                    <a:pt x="68" y="35"/>
                  </a:lnTo>
                  <a:lnTo>
                    <a:pt x="68" y="34"/>
                  </a:lnTo>
                  <a:lnTo>
                    <a:pt x="67" y="34"/>
                  </a:lnTo>
                  <a:lnTo>
                    <a:pt x="67" y="33"/>
                  </a:lnTo>
                  <a:lnTo>
                    <a:pt x="67" y="32"/>
                  </a:lnTo>
                  <a:lnTo>
                    <a:pt x="67" y="31"/>
                  </a:lnTo>
                  <a:lnTo>
                    <a:pt x="67" y="30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8" y="27"/>
                  </a:lnTo>
                  <a:lnTo>
                    <a:pt x="68" y="26"/>
                  </a:lnTo>
                  <a:lnTo>
                    <a:pt x="68" y="25"/>
                  </a:lnTo>
                  <a:lnTo>
                    <a:pt x="68" y="24"/>
                  </a:lnTo>
                  <a:lnTo>
                    <a:pt x="68" y="21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0" y="1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1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3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1"/>
                  </a:lnTo>
                  <a:lnTo>
                    <a:pt x="120" y="2"/>
                  </a:lnTo>
                  <a:lnTo>
                    <a:pt x="119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3"/>
                  </a:lnTo>
                  <a:lnTo>
                    <a:pt x="117" y="3"/>
                  </a:lnTo>
                  <a:lnTo>
                    <a:pt x="117" y="4"/>
                  </a:lnTo>
                  <a:lnTo>
                    <a:pt x="117" y="5"/>
                  </a:lnTo>
                  <a:lnTo>
                    <a:pt x="117" y="6"/>
                  </a:lnTo>
                  <a:lnTo>
                    <a:pt x="117" y="7"/>
                  </a:lnTo>
                  <a:lnTo>
                    <a:pt x="117" y="8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7" y="10"/>
                  </a:lnTo>
                  <a:lnTo>
                    <a:pt x="118" y="10"/>
                  </a:lnTo>
                  <a:lnTo>
                    <a:pt x="117" y="10"/>
                  </a:lnTo>
                  <a:lnTo>
                    <a:pt x="118" y="10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7" y="12"/>
                  </a:lnTo>
                  <a:lnTo>
                    <a:pt x="116" y="12"/>
                  </a:lnTo>
                  <a:lnTo>
                    <a:pt x="116" y="14"/>
                  </a:lnTo>
                  <a:lnTo>
                    <a:pt x="115" y="14"/>
                  </a:lnTo>
                  <a:lnTo>
                    <a:pt x="114" y="14"/>
                  </a:lnTo>
                  <a:lnTo>
                    <a:pt x="114" y="15"/>
                  </a:lnTo>
                  <a:lnTo>
                    <a:pt x="114" y="16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5" y="19"/>
                  </a:lnTo>
                  <a:lnTo>
                    <a:pt x="116" y="19"/>
                  </a:lnTo>
                  <a:lnTo>
                    <a:pt x="116" y="20"/>
                  </a:lnTo>
                  <a:lnTo>
                    <a:pt x="117" y="21"/>
                  </a:lnTo>
                  <a:lnTo>
                    <a:pt x="118" y="22"/>
                  </a:lnTo>
                  <a:lnTo>
                    <a:pt x="118" y="23"/>
                  </a:lnTo>
                  <a:lnTo>
                    <a:pt x="119" y="23"/>
                  </a:lnTo>
                  <a:lnTo>
                    <a:pt x="119" y="24"/>
                  </a:lnTo>
                  <a:lnTo>
                    <a:pt x="119" y="25"/>
                  </a:lnTo>
                  <a:lnTo>
                    <a:pt x="119" y="26"/>
                  </a:lnTo>
                  <a:lnTo>
                    <a:pt x="118" y="26"/>
                  </a:lnTo>
                  <a:lnTo>
                    <a:pt x="117" y="26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6" y="29"/>
                  </a:lnTo>
                  <a:lnTo>
                    <a:pt x="116" y="30"/>
                  </a:lnTo>
                  <a:lnTo>
                    <a:pt x="116" y="31"/>
                  </a:lnTo>
                  <a:lnTo>
                    <a:pt x="116" y="32"/>
                  </a:lnTo>
                  <a:lnTo>
                    <a:pt x="116" y="33"/>
                  </a:lnTo>
                  <a:lnTo>
                    <a:pt x="116" y="34"/>
                  </a:lnTo>
                  <a:lnTo>
                    <a:pt x="115" y="35"/>
                  </a:lnTo>
                  <a:lnTo>
                    <a:pt x="115" y="36"/>
                  </a:lnTo>
                  <a:lnTo>
                    <a:pt x="114" y="36"/>
                  </a:lnTo>
                  <a:lnTo>
                    <a:pt x="116" y="36"/>
                  </a:lnTo>
                  <a:lnTo>
                    <a:pt x="117" y="37"/>
                  </a:lnTo>
                  <a:lnTo>
                    <a:pt x="118" y="37"/>
                  </a:lnTo>
                  <a:lnTo>
                    <a:pt x="118" y="38"/>
                  </a:lnTo>
                  <a:lnTo>
                    <a:pt x="118" y="39"/>
                  </a:lnTo>
                  <a:lnTo>
                    <a:pt x="118" y="40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3"/>
                  </a:lnTo>
                  <a:lnTo>
                    <a:pt x="117" y="44"/>
                  </a:lnTo>
                  <a:lnTo>
                    <a:pt x="117" y="45"/>
                  </a:lnTo>
                  <a:lnTo>
                    <a:pt x="117" y="47"/>
                  </a:lnTo>
                  <a:lnTo>
                    <a:pt x="116" y="48"/>
                  </a:lnTo>
                  <a:lnTo>
                    <a:pt x="116" y="49"/>
                  </a:lnTo>
                  <a:lnTo>
                    <a:pt x="116" y="50"/>
                  </a:lnTo>
                  <a:lnTo>
                    <a:pt x="116" y="51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7" y="54"/>
                  </a:lnTo>
                  <a:lnTo>
                    <a:pt x="116" y="54"/>
                  </a:lnTo>
                  <a:lnTo>
                    <a:pt x="116" y="55"/>
                  </a:lnTo>
                  <a:lnTo>
                    <a:pt x="115" y="56"/>
                  </a:lnTo>
                  <a:lnTo>
                    <a:pt x="114" y="57"/>
                  </a:lnTo>
                  <a:lnTo>
                    <a:pt x="113" y="58"/>
                  </a:lnTo>
                  <a:lnTo>
                    <a:pt x="113" y="59"/>
                  </a:lnTo>
                  <a:lnTo>
                    <a:pt x="112" y="60"/>
                  </a:lnTo>
                  <a:lnTo>
                    <a:pt x="112" y="61"/>
                  </a:lnTo>
                  <a:lnTo>
                    <a:pt x="111" y="60"/>
                  </a:lnTo>
                  <a:lnTo>
                    <a:pt x="110" y="60"/>
                  </a:lnTo>
                  <a:lnTo>
                    <a:pt x="109" y="59"/>
                  </a:lnTo>
                  <a:lnTo>
                    <a:pt x="108" y="59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2"/>
                  </a:lnTo>
                  <a:lnTo>
                    <a:pt x="108" y="63"/>
                  </a:lnTo>
                  <a:lnTo>
                    <a:pt x="108" y="64"/>
                  </a:lnTo>
                  <a:lnTo>
                    <a:pt x="108" y="66"/>
                  </a:lnTo>
                  <a:lnTo>
                    <a:pt x="108" y="67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5" y="67"/>
                  </a:lnTo>
                  <a:lnTo>
                    <a:pt x="104" y="67"/>
                  </a:lnTo>
                  <a:lnTo>
                    <a:pt x="103" y="67"/>
                  </a:lnTo>
                  <a:lnTo>
                    <a:pt x="102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9"/>
                  </a:lnTo>
                  <a:lnTo>
                    <a:pt x="101" y="70"/>
                  </a:lnTo>
                  <a:lnTo>
                    <a:pt x="101" y="71"/>
                  </a:lnTo>
                  <a:lnTo>
                    <a:pt x="100" y="71"/>
                  </a:lnTo>
                  <a:lnTo>
                    <a:pt x="100" y="72"/>
                  </a:lnTo>
                  <a:lnTo>
                    <a:pt x="99" y="72"/>
                  </a:lnTo>
                  <a:lnTo>
                    <a:pt x="99" y="73"/>
                  </a:lnTo>
                  <a:lnTo>
                    <a:pt x="99" y="72"/>
                  </a:lnTo>
                  <a:lnTo>
                    <a:pt x="99" y="73"/>
                  </a:lnTo>
                  <a:lnTo>
                    <a:pt x="98" y="73"/>
                  </a:lnTo>
                  <a:lnTo>
                    <a:pt x="98" y="74"/>
                  </a:lnTo>
                  <a:lnTo>
                    <a:pt x="97" y="74"/>
                  </a:lnTo>
                  <a:lnTo>
                    <a:pt x="97" y="75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8"/>
                  </a:lnTo>
                  <a:lnTo>
                    <a:pt x="96" y="78"/>
                  </a:lnTo>
                  <a:lnTo>
                    <a:pt x="96" y="79"/>
                  </a:lnTo>
                  <a:lnTo>
                    <a:pt x="95" y="79"/>
                  </a:lnTo>
                  <a:lnTo>
                    <a:pt x="95" y="80"/>
                  </a:lnTo>
                  <a:lnTo>
                    <a:pt x="95" y="81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4" y="83"/>
                  </a:lnTo>
                  <a:lnTo>
                    <a:pt x="93" y="83"/>
                  </a:lnTo>
                  <a:lnTo>
                    <a:pt x="93" y="84"/>
                  </a:lnTo>
                  <a:lnTo>
                    <a:pt x="94" y="84"/>
                  </a:lnTo>
                  <a:lnTo>
                    <a:pt x="94" y="85"/>
                  </a:lnTo>
                  <a:lnTo>
                    <a:pt x="95" y="85"/>
                  </a:lnTo>
                  <a:lnTo>
                    <a:pt x="95" y="86"/>
                  </a:lnTo>
                  <a:lnTo>
                    <a:pt x="96" y="86"/>
                  </a:lnTo>
                  <a:lnTo>
                    <a:pt x="96" y="87"/>
                  </a:lnTo>
                  <a:lnTo>
                    <a:pt x="97" y="87"/>
                  </a:lnTo>
                  <a:lnTo>
                    <a:pt x="97" y="88"/>
                  </a:lnTo>
                  <a:lnTo>
                    <a:pt x="98" y="88"/>
                  </a:lnTo>
                  <a:lnTo>
                    <a:pt x="98" y="89"/>
                  </a:lnTo>
                  <a:lnTo>
                    <a:pt x="98" y="90"/>
                  </a:lnTo>
                  <a:lnTo>
                    <a:pt x="98" y="91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8" y="92"/>
                  </a:lnTo>
                  <a:lnTo>
                    <a:pt x="98" y="93"/>
                  </a:lnTo>
                  <a:lnTo>
                    <a:pt x="98" y="94"/>
                  </a:lnTo>
                  <a:lnTo>
                    <a:pt x="99" y="94"/>
                  </a:lnTo>
                  <a:lnTo>
                    <a:pt x="100" y="95"/>
                  </a:lnTo>
                  <a:lnTo>
                    <a:pt x="100" y="96"/>
                  </a:lnTo>
                  <a:lnTo>
                    <a:pt x="100" y="97"/>
                  </a:lnTo>
                  <a:lnTo>
                    <a:pt x="99" y="97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8" y="99"/>
                  </a:lnTo>
                  <a:lnTo>
                    <a:pt x="98" y="100"/>
                  </a:lnTo>
                  <a:lnTo>
                    <a:pt x="97" y="100"/>
                  </a:lnTo>
                  <a:lnTo>
                    <a:pt x="97" y="101"/>
                  </a:lnTo>
                  <a:lnTo>
                    <a:pt x="97" y="102"/>
                  </a:lnTo>
                  <a:lnTo>
                    <a:pt x="97" y="103"/>
                  </a:lnTo>
                  <a:lnTo>
                    <a:pt x="98" y="103"/>
                  </a:lnTo>
                  <a:lnTo>
                    <a:pt x="99" y="103"/>
                  </a:lnTo>
                  <a:lnTo>
                    <a:pt x="99" y="104"/>
                  </a:lnTo>
                  <a:lnTo>
                    <a:pt x="95" y="104"/>
                  </a:lnTo>
                  <a:lnTo>
                    <a:pt x="95" y="105"/>
                  </a:lnTo>
                  <a:lnTo>
                    <a:pt x="95" y="106"/>
                  </a:lnTo>
                  <a:lnTo>
                    <a:pt x="95" y="107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3" y="108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1" y="109"/>
                  </a:lnTo>
                  <a:lnTo>
                    <a:pt x="91" y="110"/>
                  </a:lnTo>
                  <a:lnTo>
                    <a:pt x="91" y="111"/>
                  </a:lnTo>
                  <a:lnTo>
                    <a:pt x="91" y="112"/>
                  </a:lnTo>
                  <a:lnTo>
                    <a:pt x="91" y="113"/>
                  </a:lnTo>
                  <a:lnTo>
                    <a:pt x="91" y="114"/>
                  </a:lnTo>
                  <a:lnTo>
                    <a:pt x="89" y="114"/>
                  </a:lnTo>
                  <a:lnTo>
                    <a:pt x="88" y="114"/>
                  </a:lnTo>
                  <a:lnTo>
                    <a:pt x="87" y="114"/>
                  </a:lnTo>
                  <a:lnTo>
                    <a:pt x="85" y="113"/>
                  </a:lnTo>
                  <a:lnTo>
                    <a:pt x="85" y="112"/>
                  </a:lnTo>
                  <a:lnTo>
                    <a:pt x="84" y="111"/>
                  </a:lnTo>
                  <a:lnTo>
                    <a:pt x="83" y="111"/>
                  </a:lnTo>
                  <a:lnTo>
                    <a:pt x="82" y="111"/>
                  </a:lnTo>
                  <a:lnTo>
                    <a:pt x="81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8" y="109"/>
                  </a:lnTo>
                  <a:lnTo>
                    <a:pt x="78" y="108"/>
                  </a:lnTo>
                  <a:lnTo>
                    <a:pt x="77" y="108"/>
                  </a:lnTo>
                  <a:lnTo>
                    <a:pt x="76" y="108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6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2" y="104"/>
                  </a:lnTo>
                  <a:lnTo>
                    <a:pt x="71" y="103"/>
                  </a:lnTo>
                  <a:lnTo>
                    <a:pt x="71" y="104"/>
                  </a:lnTo>
                  <a:lnTo>
                    <a:pt x="72" y="105"/>
                  </a:lnTo>
                  <a:lnTo>
                    <a:pt x="72" y="106"/>
                  </a:lnTo>
                  <a:lnTo>
                    <a:pt x="72" y="108"/>
                  </a:lnTo>
                  <a:lnTo>
                    <a:pt x="73" y="108"/>
                  </a:lnTo>
                  <a:lnTo>
                    <a:pt x="72" y="109"/>
                  </a:lnTo>
                  <a:lnTo>
                    <a:pt x="72" y="110"/>
                  </a:lnTo>
                  <a:lnTo>
                    <a:pt x="72" y="111"/>
                  </a:lnTo>
                  <a:lnTo>
                    <a:pt x="72" y="112"/>
                  </a:lnTo>
                  <a:lnTo>
                    <a:pt x="73" y="112"/>
                  </a:lnTo>
                  <a:lnTo>
                    <a:pt x="73" y="113"/>
                  </a:lnTo>
                  <a:lnTo>
                    <a:pt x="72" y="113"/>
                  </a:lnTo>
                  <a:lnTo>
                    <a:pt x="72" y="112"/>
                  </a:lnTo>
                  <a:lnTo>
                    <a:pt x="71" y="112"/>
                  </a:lnTo>
                  <a:lnTo>
                    <a:pt x="70" y="112"/>
                  </a:lnTo>
                  <a:lnTo>
                    <a:pt x="67" y="112"/>
                  </a:lnTo>
                  <a:lnTo>
                    <a:pt x="68" y="111"/>
                  </a:lnTo>
                  <a:lnTo>
                    <a:pt x="68" y="110"/>
                  </a:lnTo>
                  <a:lnTo>
                    <a:pt x="68" y="109"/>
                  </a:lnTo>
                  <a:lnTo>
                    <a:pt x="68" y="108"/>
                  </a:lnTo>
                  <a:lnTo>
                    <a:pt x="69" y="107"/>
                  </a:lnTo>
                  <a:lnTo>
                    <a:pt x="69" y="106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69" y="103"/>
                  </a:lnTo>
                  <a:lnTo>
                    <a:pt x="69" y="102"/>
                  </a:lnTo>
                  <a:lnTo>
                    <a:pt x="68" y="102"/>
                  </a:lnTo>
                  <a:lnTo>
                    <a:pt x="66" y="102"/>
                  </a:lnTo>
                  <a:lnTo>
                    <a:pt x="65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3" y="103"/>
                  </a:lnTo>
                  <a:lnTo>
                    <a:pt x="62" y="103"/>
                  </a:lnTo>
                  <a:lnTo>
                    <a:pt x="61" y="102"/>
                  </a:lnTo>
                  <a:lnTo>
                    <a:pt x="60" y="102"/>
                  </a:lnTo>
                  <a:lnTo>
                    <a:pt x="59" y="102"/>
                  </a:lnTo>
                  <a:lnTo>
                    <a:pt x="58" y="102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3" y="102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2" y="102"/>
                  </a:lnTo>
                  <a:lnTo>
                    <a:pt x="51" y="102"/>
                  </a:lnTo>
                  <a:lnTo>
                    <a:pt x="51" y="101"/>
                  </a:lnTo>
                  <a:lnTo>
                    <a:pt x="52" y="101"/>
                  </a:lnTo>
                  <a:lnTo>
                    <a:pt x="51" y="101"/>
                  </a:lnTo>
                  <a:lnTo>
                    <a:pt x="51" y="100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51" y="97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51" y="94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49" y="91"/>
                  </a:lnTo>
                  <a:lnTo>
                    <a:pt x="49" y="90"/>
                  </a:lnTo>
                  <a:lnTo>
                    <a:pt x="49" y="89"/>
                  </a:lnTo>
                  <a:lnTo>
                    <a:pt x="48" y="89"/>
                  </a:lnTo>
                  <a:lnTo>
                    <a:pt x="48" y="88"/>
                  </a:lnTo>
                  <a:lnTo>
                    <a:pt x="48" y="87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3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83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2" y="83"/>
                  </a:lnTo>
                  <a:lnTo>
                    <a:pt x="41" y="83"/>
                  </a:lnTo>
                  <a:lnTo>
                    <a:pt x="40" y="83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38" y="84"/>
                  </a:lnTo>
                  <a:lnTo>
                    <a:pt x="37" y="85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5" y="84"/>
                  </a:lnTo>
                  <a:lnTo>
                    <a:pt x="34" y="83"/>
                  </a:lnTo>
                  <a:lnTo>
                    <a:pt x="34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2" y="83"/>
                  </a:lnTo>
                  <a:lnTo>
                    <a:pt x="32" y="84"/>
                  </a:lnTo>
                  <a:lnTo>
                    <a:pt x="31" y="84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29" y="86"/>
                  </a:lnTo>
                  <a:lnTo>
                    <a:pt x="28" y="87"/>
                  </a:lnTo>
                  <a:lnTo>
                    <a:pt x="28" y="88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5" y="89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5" y="92"/>
                  </a:lnTo>
                  <a:lnTo>
                    <a:pt x="25" y="94"/>
                  </a:lnTo>
                  <a:lnTo>
                    <a:pt x="25" y="93"/>
                  </a:lnTo>
                  <a:lnTo>
                    <a:pt x="24" y="93"/>
                  </a:lnTo>
                  <a:lnTo>
                    <a:pt x="23" y="93"/>
                  </a:lnTo>
                  <a:lnTo>
                    <a:pt x="22" y="92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1"/>
                  </a:lnTo>
                  <a:lnTo>
                    <a:pt x="18" y="90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8"/>
                  </a:lnTo>
                  <a:lnTo>
                    <a:pt x="14" y="88"/>
                  </a:lnTo>
                  <a:lnTo>
                    <a:pt x="13" y="87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1" y="86"/>
                  </a:lnTo>
                  <a:lnTo>
                    <a:pt x="10" y="86"/>
                  </a:lnTo>
                  <a:lnTo>
                    <a:pt x="10" y="85"/>
                  </a:lnTo>
                  <a:lnTo>
                    <a:pt x="9" y="85"/>
                  </a:lnTo>
                  <a:lnTo>
                    <a:pt x="8" y="83"/>
                  </a:lnTo>
                  <a:lnTo>
                    <a:pt x="7" y="83"/>
                  </a:lnTo>
                  <a:lnTo>
                    <a:pt x="7" y="82"/>
                  </a:lnTo>
                  <a:lnTo>
                    <a:pt x="6" y="82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4" y="81"/>
                  </a:lnTo>
                  <a:lnTo>
                    <a:pt x="3" y="81"/>
                  </a:lnTo>
                  <a:lnTo>
                    <a:pt x="2" y="81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4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8" y="67"/>
                  </a:lnTo>
                  <a:lnTo>
                    <a:pt x="8" y="66"/>
                  </a:lnTo>
                  <a:lnTo>
                    <a:pt x="11" y="65"/>
                  </a:lnTo>
                  <a:lnTo>
                    <a:pt x="12" y="65"/>
                  </a:lnTo>
                  <a:lnTo>
                    <a:pt x="13" y="65"/>
                  </a:lnTo>
                  <a:lnTo>
                    <a:pt x="14" y="64"/>
                  </a:lnTo>
                  <a:lnTo>
                    <a:pt x="15" y="64"/>
                  </a:lnTo>
                  <a:lnTo>
                    <a:pt x="16" y="64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8" y="63"/>
                  </a:lnTo>
                  <a:lnTo>
                    <a:pt x="19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28" y="60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1" y="59"/>
                  </a:lnTo>
                  <a:lnTo>
                    <a:pt x="35" y="58"/>
                  </a:lnTo>
                  <a:lnTo>
                    <a:pt x="39" y="57"/>
                  </a:lnTo>
                  <a:lnTo>
                    <a:pt x="41" y="56"/>
                  </a:lnTo>
                  <a:lnTo>
                    <a:pt x="43" y="55"/>
                  </a:lnTo>
                  <a:lnTo>
                    <a:pt x="44" y="55"/>
                  </a:lnTo>
                  <a:lnTo>
                    <a:pt x="45" y="55"/>
                  </a:lnTo>
                  <a:lnTo>
                    <a:pt x="49" y="54"/>
                  </a:lnTo>
                  <a:lnTo>
                    <a:pt x="54" y="53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0" y="5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7" name="Freeform 101">
              <a:extLst>
                <a:ext uri="{FF2B5EF4-FFF2-40B4-BE49-F238E27FC236}">
                  <a16:creationId xmlns:a16="http://schemas.microsoft.com/office/drawing/2014/main" id="{D2B79427-9701-64FC-5F61-CAB42CACE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938" y="2173288"/>
              <a:ext cx="273050" cy="225425"/>
            </a:xfrm>
            <a:custGeom>
              <a:avLst/>
              <a:gdLst>
                <a:gd name="T0" fmla="*/ 172 w 172"/>
                <a:gd name="T1" fmla="*/ 72 h 142"/>
                <a:gd name="T2" fmla="*/ 163 w 172"/>
                <a:gd name="T3" fmla="*/ 77 h 142"/>
                <a:gd name="T4" fmla="*/ 159 w 172"/>
                <a:gd name="T5" fmla="*/ 81 h 142"/>
                <a:gd name="T6" fmla="*/ 157 w 172"/>
                <a:gd name="T7" fmla="*/ 88 h 142"/>
                <a:gd name="T8" fmla="*/ 152 w 172"/>
                <a:gd name="T9" fmla="*/ 96 h 142"/>
                <a:gd name="T10" fmla="*/ 145 w 172"/>
                <a:gd name="T11" fmla="*/ 93 h 142"/>
                <a:gd name="T12" fmla="*/ 143 w 172"/>
                <a:gd name="T13" fmla="*/ 92 h 142"/>
                <a:gd name="T14" fmla="*/ 145 w 172"/>
                <a:gd name="T15" fmla="*/ 87 h 142"/>
                <a:gd name="T16" fmla="*/ 138 w 172"/>
                <a:gd name="T17" fmla="*/ 93 h 142"/>
                <a:gd name="T18" fmla="*/ 141 w 172"/>
                <a:gd name="T19" fmla="*/ 101 h 142"/>
                <a:gd name="T20" fmla="*/ 143 w 172"/>
                <a:gd name="T21" fmla="*/ 110 h 142"/>
                <a:gd name="T22" fmla="*/ 138 w 172"/>
                <a:gd name="T23" fmla="*/ 108 h 142"/>
                <a:gd name="T24" fmla="*/ 136 w 172"/>
                <a:gd name="T25" fmla="*/ 118 h 142"/>
                <a:gd name="T26" fmla="*/ 135 w 172"/>
                <a:gd name="T27" fmla="*/ 126 h 142"/>
                <a:gd name="T28" fmla="*/ 132 w 172"/>
                <a:gd name="T29" fmla="*/ 132 h 142"/>
                <a:gd name="T30" fmla="*/ 129 w 172"/>
                <a:gd name="T31" fmla="*/ 139 h 142"/>
                <a:gd name="T32" fmla="*/ 122 w 172"/>
                <a:gd name="T33" fmla="*/ 141 h 142"/>
                <a:gd name="T34" fmla="*/ 114 w 172"/>
                <a:gd name="T35" fmla="*/ 137 h 142"/>
                <a:gd name="T36" fmla="*/ 103 w 172"/>
                <a:gd name="T37" fmla="*/ 136 h 142"/>
                <a:gd name="T38" fmla="*/ 103 w 172"/>
                <a:gd name="T39" fmla="*/ 124 h 142"/>
                <a:gd name="T40" fmla="*/ 98 w 172"/>
                <a:gd name="T41" fmla="*/ 122 h 142"/>
                <a:gd name="T42" fmla="*/ 86 w 172"/>
                <a:gd name="T43" fmla="*/ 122 h 142"/>
                <a:gd name="T44" fmla="*/ 79 w 172"/>
                <a:gd name="T45" fmla="*/ 125 h 142"/>
                <a:gd name="T46" fmla="*/ 68 w 172"/>
                <a:gd name="T47" fmla="*/ 126 h 142"/>
                <a:gd name="T48" fmla="*/ 75 w 172"/>
                <a:gd name="T49" fmla="*/ 117 h 142"/>
                <a:gd name="T50" fmla="*/ 80 w 172"/>
                <a:gd name="T51" fmla="*/ 116 h 142"/>
                <a:gd name="T52" fmla="*/ 81 w 172"/>
                <a:gd name="T53" fmla="*/ 108 h 142"/>
                <a:gd name="T54" fmla="*/ 83 w 172"/>
                <a:gd name="T55" fmla="*/ 100 h 142"/>
                <a:gd name="T56" fmla="*/ 72 w 172"/>
                <a:gd name="T57" fmla="*/ 96 h 142"/>
                <a:gd name="T58" fmla="*/ 62 w 172"/>
                <a:gd name="T59" fmla="*/ 93 h 142"/>
                <a:gd name="T60" fmla="*/ 63 w 172"/>
                <a:gd name="T61" fmla="*/ 102 h 142"/>
                <a:gd name="T62" fmla="*/ 58 w 172"/>
                <a:gd name="T63" fmla="*/ 109 h 142"/>
                <a:gd name="T64" fmla="*/ 51 w 172"/>
                <a:gd name="T65" fmla="*/ 104 h 142"/>
                <a:gd name="T66" fmla="*/ 48 w 172"/>
                <a:gd name="T67" fmla="*/ 90 h 142"/>
                <a:gd name="T68" fmla="*/ 44 w 172"/>
                <a:gd name="T69" fmla="*/ 81 h 142"/>
                <a:gd name="T70" fmla="*/ 36 w 172"/>
                <a:gd name="T71" fmla="*/ 78 h 142"/>
                <a:gd name="T72" fmla="*/ 27 w 172"/>
                <a:gd name="T73" fmla="*/ 82 h 142"/>
                <a:gd name="T74" fmla="*/ 21 w 172"/>
                <a:gd name="T75" fmla="*/ 77 h 142"/>
                <a:gd name="T76" fmla="*/ 15 w 172"/>
                <a:gd name="T77" fmla="*/ 74 h 142"/>
                <a:gd name="T78" fmla="*/ 11 w 172"/>
                <a:gd name="T79" fmla="*/ 75 h 142"/>
                <a:gd name="T80" fmla="*/ 0 w 172"/>
                <a:gd name="T81" fmla="*/ 72 h 142"/>
                <a:gd name="T82" fmla="*/ 3 w 172"/>
                <a:gd name="T83" fmla="*/ 62 h 142"/>
                <a:gd name="T84" fmla="*/ 5 w 172"/>
                <a:gd name="T85" fmla="*/ 51 h 142"/>
                <a:gd name="T86" fmla="*/ 15 w 172"/>
                <a:gd name="T87" fmla="*/ 51 h 142"/>
                <a:gd name="T88" fmla="*/ 15 w 172"/>
                <a:gd name="T89" fmla="*/ 42 h 142"/>
                <a:gd name="T90" fmla="*/ 10 w 172"/>
                <a:gd name="T91" fmla="*/ 34 h 142"/>
                <a:gd name="T92" fmla="*/ 21 w 172"/>
                <a:gd name="T93" fmla="*/ 35 h 142"/>
                <a:gd name="T94" fmla="*/ 19 w 172"/>
                <a:gd name="T95" fmla="*/ 30 h 142"/>
                <a:gd name="T96" fmla="*/ 34 w 172"/>
                <a:gd name="T97" fmla="*/ 30 h 142"/>
                <a:gd name="T98" fmla="*/ 39 w 172"/>
                <a:gd name="T99" fmla="*/ 23 h 142"/>
                <a:gd name="T100" fmla="*/ 46 w 172"/>
                <a:gd name="T101" fmla="*/ 21 h 142"/>
                <a:gd name="T102" fmla="*/ 54 w 172"/>
                <a:gd name="T103" fmla="*/ 24 h 142"/>
                <a:gd name="T104" fmla="*/ 56 w 172"/>
                <a:gd name="T105" fmla="*/ 22 h 142"/>
                <a:gd name="T106" fmla="*/ 60 w 172"/>
                <a:gd name="T107" fmla="*/ 14 h 142"/>
                <a:gd name="T108" fmla="*/ 70 w 172"/>
                <a:gd name="T109" fmla="*/ 17 h 142"/>
                <a:gd name="T110" fmla="*/ 85 w 172"/>
                <a:gd name="T111" fmla="*/ 3 h 142"/>
                <a:gd name="T112" fmla="*/ 102 w 172"/>
                <a:gd name="T113" fmla="*/ 10 h 142"/>
                <a:gd name="T114" fmla="*/ 117 w 172"/>
                <a:gd name="T115" fmla="*/ 21 h 142"/>
                <a:gd name="T116" fmla="*/ 125 w 172"/>
                <a:gd name="T117" fmla="*/ 26 h 142"/>
                <a:gd name="T118" fmla="*/ 135 w 172"/>
                <a:gd name="T119" fmla="*/ 34 h 142"/>
                <a:gd name="T120" fmla="*/ 146 w 172"/>
                <a:gd name="T121" fmla="*/ 42 h 142"/>
                <a:gd name="T122" fmla="*/ 158 w 172"/>
                <a:gd name="T123" fmla="*/ 51 h 142"/>
                <a:gd name="T124" fmla="*/ 171 w 172"/>
                <a:gd name="T125" fmla="*/ 6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2" h="142">
                  <a:moveTo>
                    <a:pt x="171" y="61"/>
                  </a:moveTo>
                  <a:lnTo>
                    <a:pt x="171" y="62"/>
                  </a:lnTo>
                  <a:lnTo>
                    <a:pt x="171" y="63"/>
                  </a:lnTo>
                  <a:lnTo>
                    <a:pt x="170" y="63"/>
                  </a:lnTo>
                  <a:lnTo>
                    <a:pt x="170" y="64"/>
                  </a:lnTo>
                  <a:lnTo>
                    <a:pt x="170" y="65"/>
                  </a:lnTo>
                  <a:lnTo>
                    <a:pt x="170" y="66"/>
                  </a:lnTo>
                  <a:lnTo>
                    <a:pt x="171" y="67"/>
                  </a:lnTo>
                  <a:lnTo>
                    <a:pt x="171" y="68"/>
                  </a:lnTo>
                  <a:lnTo>
                    <a:pt x="171" y="69"/>
                  </a:lnTo>
                  <a:lnTo>
                    <a:pt x="171" y="71"/>
                  </a:lnTo>
                  <a:lnTo>
                    <a:pt x="172" y="71"/>
                  </a:lnTo>
                  <a:lnTo>
                    <a:pt x="172" y="72"/>
                  </a:lnTo>
                  <a:lnTo>
                    <a:pt x="171" y="72"/>
                  </a:lnTo>
                  <a:lnTo>
                    <a:pt x="171" y="72"/>
                  </a:lnTo>
                  <a:lnTo>
                    <a:pt x="170" y="72"/>
                  </a:lnTo>
                  <a:lnTo>
                    <a:pt x="169" y="72"/>
                  </a:lnTo>
                  <a:lnTo>
                    <a:pt x="168" y="73"/>
                  </a:lnTo>
                  <a:lnTo>
                    <a:pt x="167" y="73"/>
                  </a:lnTo>
                  <a:lnTo>
                    <a:pt x="167" y="74"/>
                  </a:lnTo>
                  <a:lnTo>
                    <a:pt x="166" y="74"/>
                  </a:lnTo>
                  <a:lnTo>
                    <a:pt x="166" y="75"/>
                  </a:lnTo>
                  <a:lnTo>
                    <a:pt x="165" y="75"/>
                  </a:lnTo>
                  <a:lnTo>
                    <a:pt x="165" y="76"/>
                  </a:lnTo>
                  <a:lnTo>
                    <a:pt x="164" y="76"/>
                  </a:lnTo>
                  <a:lnTo>
                    <a:pt x="163" y="77"/>
                  </a:lnTo>
                  <a:lnTo>
                    <a:pt x="162" y="77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59" y="77"/>
                  </a:lnTo>
                  <a:lnTo>
                    <a:pt x="158" y="78"/>
                  </a:lnTo>
                  <a:lnTo>
                    <a:pt x="157" y="78"/>
                  </a:lnTo>
                  <a:lnTo>
                    <a:pt x="156" y="78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8" y="81"/>
                  </a:lnTo>
                  <a:lnTo>
                    <a:pt x="159" y="81"/>
                  </a:lnTo>
                  <a:lnTo>
                    <a:pt x="160" y="81"/>
                  </a:lnTo>
                  <a:lnTo>
                    <a:pt x="160" y="82"/>
                  </a:lnTo>
                  <a:lnTo>
                    <a:pt x="160" y="83"/>
                  </a:lnTo>
                  <a:lnTo>
                    <a:pt x="159" y="83"/>
                  </a:lnTo>
                  <a:lnTo>
                    <a:pt x="159" y="84"/>
                  </a:lnTo>
                  <a:lnTo>
                    <a:pt x="158" y="84"/>
                  </a:lnTo>
                  <a:lnTo>
                    <a:pt x="157" y="84"/>
                  </a:lnTo>
                  <a:lnTo>
                    <a:pt x="157" y="85"/>
                  </a:lnTo>
                  <a:lnTo>
                    <a:pt x="156" y="85"/>
                  </a:lnTo>
                  <a:lnTo>
                    <a:pt x="156" y="86"/>
                  </a:lnTo>
                  <a:lnTo>
                    <a:pt x="157" y="86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6" y="88"/>
                  </a:lnTo>
                  <a:lnTo>
                    <a:pt x="156" y="89"/>
                  </a:lnTo>
                  <a:lnTo>
                    <a:pt x="156" y="90"/>
                  </a:lnTo>
                  <a:lnTo>
                    <a:pt x="155" y="90"/>
                  </a:lnTo>
                  <a:lnTo>
                    <a:pt x="155" y="91"/>
                  </a:lnTo>
                  <a:lnTo>
                    <a:pt x="154" y="91"/>
                  </a:lnTo>
                  <a:lnTo>
                    <a:pt x="154" y="92"/>
                  </a:lnTo>
                  <a:lnTo>
                    <a:pt x="154" y="93"/>
                  </a:lnTo>
                  <a:lnTo>
                    <a:pt x="153" y="93"/>
                  </a:lnTo>
                  <a:lnTo>
                    <a:pt x="153" y="94"/>
                  </a:lnTo>
                  <a:lnTo>
                    <a:pt x="153" y="95"/>
                  </a:lnTo>
                  <a:lnTo>
                    <a:pt x="152" y="95"/>
                  </a:lnTo>
                  <a:lnTo>
                    <a:pt x="152" y="96"/>
                  </a:lnTo>
                  <a:lnTo>
                    <a:pt x="152" y="97"/>
                  </a:lnTo>
                  <a:lnTo>
                    <a:pt x="152" y="96"/>
                  </a:lnTo>
                  <a:lnTo>
                    <a:pt x="152" y="95"/>
                  </a:lnTo>
                  <a:lnTo>
                    <a:pt x="151" y="95"/>
                  </a:lnTo>
                  <a:lnTo>
                    <a:pt x="150" y="94"/>
                  </a:lnTo>
                  <a:lnTo>
                    <a:pt x="149" y="94"/>
                  </a:lnTo>
                  <a:lnTo>
                    <a:pt x="148" y="94"/>
                  </a:lnTo>
                  <a:lnTo>
                    <a:pt x="147" y="94"/>
                  </a:lnTo>
                  <a:lnTo>
                    <a:pt x="147" y="95"/>
                  </a:lnTo>
                  <a:lnTo>
                    <a:pt x="146" y="95"/>
                  </a:lnTo>
                  <a:lnTo>
                    <a:pt x="146" y="94"/>
                  </a:lnTo>
                  <a:lnTo>
                    <a:pt x="145" y="94"/>
                  </a:lnTo>
                  <a:lnTo>
                    <a:pt x="145" y="93"/>
                  </a:lnTo>
                  <a:lnTo>
                    <a:pt x="146" y="93"/>
                  </a:lnTo>
                  <a:lnTo>
                    <a:pt x="147" y="93"/>
                  </a:lnTo>
                  <a:lnTo>
                    <a:pt x="148" y="93"/>
                  </a:lnTo>
                  <a:lnTo>
                    <a:pt x="148" y="92"/>
                  </a:lnTo>
                  <a:lnTo>
                    <a:pt x="147" y="92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6" y="92"/>
                  </a:lnTo>
                  <a:lnTo>
                    <a:pt x="145" y="92"/>
                  </a:lnTo>
                  <a:lnTo>
                    <a:pt x="144" y="92"/>
                  </a:lnTo>
                  <a:lnTo>
                    <a:pt x="143" y="92"/>
                  </a:lnTo>
                  <a:lnTo>
                    <a:pt x="143" y="91"/>
                  </a:lnTo>
                  <a:lnTo>
                    <a:pt x="144" y="91"/>
                  </a:lnTo>
                  <a:lnTo>
                    <a:pt x="144" y="90"/>
                  </a:lnTo>
                  <a:lnTo>
                    <a:pt x="145" y="90"/>
                  </a:lnTo>
                  <a:lnTo>
                    <a:pt x="145" y="89"/>
                  </a:lnTo>
                  <a:lnTo>
                    <a:pt x="146" y="89"/>
                  </a:lnTo>
                  <a:lnTo>
                    <a:pt x="146" y="88"/>
                  </a:lnTo>
                  <a:lnTo>
                    <a:pt x="147" y="88"/>
                  </a:lnTo>
                  <a:lnTo>
                    <a:pt x="147" y="87"/>
                  </a:lnTo>
                  <a:lnTo>
                    <a:pt x="148" y="87"/>
                  </a:lnTo>
                  <a:lnTo>
                    <a:pt x="147" y="87"/>
                  </a:lnTo>
                  <a:lnTo>
                    <a:pt x="146" y="87"/>
                  </a:lnTo>
                  <a:lnTo>
                    <a:pt x="145" y="87"/>
                  </a:lnTo>
                  <a:lnTo>
                    <a:pt x="144" y="87"/>
                  </a:lnTo>
                  <a:lnTo>
                    <a:pt x="143" y="87"/>
                  </a:lnTo>
                  <a:lnTo>
                    <a:pt x="142" y="87"/>
                  </a:lnTo>
                  <a:lnTo>
                    <a:pt x="141" y="87"/>
                  </a:lnTo>
                  <a:lnTo>
                    <a:pt x="141" y="88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9" y="89"/>
                  </a:lnTo>
                  <a:lnTo>
                    <a:pt x="138" y="89"/>
                  </a:lnTo>
                  <a:lnTo>
                    <a:pt x="138" y="90"/>
                  </a:lnTo>
                  <a:lnTo>
                    <a:pt x="138" y="91"/>
                  </a:lnTo>
                  <a:lnTo>
                    <a:pt x="138" y="92"/>
                  </a:lnTo>
                  <a:lnTo>
                    <a:pt x="138" y="93"/>
                  </a:lnTo>
                  <a:lnTo>
                    <a:pt x="139" y="93"/>
                  </a:lnTo>
                  <a:lnTo>
                    <a:pt x="139" y="94"/>
                  </a:lnTo>
                  <a:lnTo>
                    <a:pt x="140" y="94"/>
                  </a:lnTo>
                  <a:lnTo>
                    <a:pt x="141" y="94"/>
                  </a:lnTo>
                  <a:lnTo>
                    <a:pt x="141" y="95"/>
                  </a:lnTo>
                  <a:lnTo>
                    <a:pt x="141" y="96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41" y="97"/>
                  </a:lnTo>
                  <a:lnTo>
                    <a:pt x="141" y="98"/>
                  </a:lnTo>
                  <a:lnTo>
                    <a:pt x="141" y="99"/>
                  </a:lnTo>
                  <a:lnTo>
                    <a:pt x="141" y="100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2"/>
                  </a:lnTo>
                  <a:lnTo>
                    <a:pt x="143" y="102"/>
                  </a:lnTo>
                  <a:lnTo>
                    <a:pt x="143" y="103"/>
                  </a:lnTo>
                  <a:lnTo>
                    <a:pt x="143" y="104"/>
                  </a:lnTo>
                  <a:lnTo>
                    <a:pt x="144" y="105"/>
                  </a:lnTo>
                  <a:lnTo>
                    <a:pt x="144" y="106"/>
                  </a:lnTo>
                  <a:lnTo>
                    <a:pt x="144" y="107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5" y="110"/>
                  </a:lnTo>
                  <a:lnTo>
                    <a:pt x="144" y="110"/>
                  </a:lnTo>
                  <a:lnTo>
                    <a:pt x="143" y="110"/>
                  </a:lnTo>
                  <a:lnTo>
                    <a:pt x="142" y="110"/>
                  </a:lnTo>
                  <a:lnTo>
                    <a:pt x="142" y="111"/>
                  </a:lnTo>
                  <a:lnTo>
                    <a:pt x="142" y="112"/>
                  </a:lnTo>
                  <a:lnTo>
                    <a:pt x="141" y="112"/>
                  </a:lnTo>
                  <a:lnTo>
                    <a:pt x="141" y="113"/>
                  </a:lnTo>
                  <a:lnTo>
                    <a:pt x="141" y="112"/>
                  </a:lnTo>
                  <a:lnTo>
                    <a:pt x="140" y="112"/>
                  </a:lnTo>
                  <a:lnTo>
                    <a:pt x="140" y="111"/>
                  </a:lnTo>
                  <a:lnTo>
                    <a:pt x="140" y="110"/>
                  </a:lnTo>
                  <a:lnTo>
                    <a:pt x="139" y="110"/>
                  </a:lnTo>
                  <a:lnTo>
                    <a:pt x="138" y="110"/>
                  </a:lnTo>
                  <a:lnTo>
                    <a:pt x="138" y="109"/>
                  </a:lnTo>
                  <a:lnTo>
                    <a:pt x="138" y="108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6" y="112"/>
                  </a:lnTo>
                  <a:lnTo>
                    <a:pt x="136" y="113"/>
                  </a:lnTo>
                  <a:lnTo>
                    <a:pt x="136" y="114"/>
                  </a:lnTo>
                  <a:lnTo>
                    <a:pt x="136" y="115"/>
                  </a:lnTo>
                  <a:lnTo>
                    <a:pt x="136" y="116"/>
                  </a:lnTo>
                  <a:lnTo>
                    <a:pt x="136" y="117"/>
                  </a:lnTo>
                  <a:lnTo>
                    <a:pt x="136" y="118"/>
                  </a:lnTo>
                  <a:lnTo>
                    <a:pt x="136" y="119"/>
                  </a:lnTo>
                  <a:lnTo>
                    <a:pt x="136" y="120"/>
                  </a:lnTo>
                  <a:lnTo>
                    <a:pt x="136" y="121"/>
                  </a:lnTo>
                  <a:lnTo>
                    <a:pt x="135" y="121"/>
                  </a:lnTo>
                  <a:lnTo>
                    <a:pt x="135" y="121"/>
                  </a:lnTo>
                  <a:lnTo>
                    <a:pt x="134" y="121"/>
                  </a:lnTo>
                  <a:lnTo>
                    <a:pt x="134" y="122"/>
                  </a:lnTo>
                  <a:lnTo>
                    <a:pt x="134" y="123"/>
                  </a:lnTo>
                  <a:lnTo>
                    <a:pt x="134" y="124"/>
                  </a:lnTo>
                  <a:lnTo>
                    <a:pt x="135" y="125"/>
                  </a:lnTo>
                  <a:lnTo>
                    <a:pt x="135" y="126"/>
                  </a:lnTo>
                  <a:lnTo>
                    <a:pt x="136" y="126"/>
                  </a:lnTo>
                  <a:lnTo>
                    <a:pt x="135" y="126"/>
                  </a:lnTo>
                  <a:lnTo>
                    <a:pt x="135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3" y="128"/>
                  </a:lnTo>
                  <a:lnTo>
                    <a:pt x="134" y="128"/>
                  </a:lnTo>
                  <a:lnTo>
                    <a:pt x="134" y="129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4" y="130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3" y="132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1" y="132"/>
                  </a:lnTo>
                  <a:lnTo>
                    <a:pt x="131" y="133"/>
                  </a:lnTo>
                  <a:lnTo>
                    <a:pt x="130" y="133"/>
                  </a:lnTo>
                  <a:lnTo>
                    <a:pt x="130" y="134"/>
                  </a:lnTo>
                  <a:lnTo>
                    <a:pt x="130" y="135"/>
                  </a:lnTo>
                  <a:lnTo>
                    <a:pt x="129" y="135"/>
                  </a:lnTo>
                  <a:lnTo>
                    <a:pt x="129" y="136"/>
                  </a:lnTo>
                  <a:lnTo>
                    <a:pt x="128" y="136"/>
                  </a:lnTo>
                  <a:lnTo>
                    <a:pt x="128" y="137"/>
                  </a:lnTo>
                  <a:lnTo>
                    <a:pt x="128" y="138"/>
                  </a:lnTo>
                  <a:lnTo>
                    <a:pt x="129" y="138"/>
                  </a:lnTo>
                  <a:lnTo>
                    <a:pt x="129" y="139"/>
                  </a:lnTo>
                  <a:lnTo>
                    <a:pt x="128" y="139"/>
                  </a:lnTo>
                  <a:lnTo>
                    <a:pt x="128" y="140"/>
                  </a:lnTo>
                  <a:lnTo>
                    <a:pt x="127" y="140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2"/>
                  </a:lnTo>
                  <a:lnTo>
                    <a:pt x="127" y="142"/>
                  </a:lnTo>
                  <a:lnTo>
                    <a:pt x="126" y="142"/>
                  </a:lnTo>
                  <a:lnTo>
                    <a:pt x="125" y="142"/>
                  </a:lnTo>
                  <a:lnTo>
                    <a:pt x="124" y="142"/>
                  </a:lnTo>
                  <a:lnTo>
                    <a:pt x="124" y="141"/>
                  </a:lnTo>
                  <a:lnTo>
                    <a:pt x="123" y="141"/>
                  </a:lnTo>
                  <a:lnTo>
                    <a:pt x="122" y="141"/>
                  </a:lnTo>
                  <a:lnTo>
                    <a:pt x="121" y="141"/>
                  </a:lnTo>
                  <a:lnTo>
                    <a:pt x="121" y="140"/>
                  </a:lnTo>
                  <a:lnTo>
                    <a:pt x="120" y="140"/>
                  </a:lnTo>
                  <a:lnTo>
                    <a:pt x="119" y="140"/>
                  </a:lnTo>
                  <a:lnTo>
                    <a:pt x="119" y="139"/>
                  </a:lnTo>
                  <a:lnTo>
                    <a:pt x="118" y="139"/>
                  </a:lnTo>
                  <a:lnTo>
                    <a:pt x="119" y="138"/>
                  </a:lnTo>
                  <a:lnTo>
                    <a:pt x="118" y="138"/>
                  </a:lnTo>
                  <a:lnTo>
                    <a:pt x="117" y="138"/>
                  </a:lnTo>
                  <a:lnTo>
                    <a:pt x="116" y="138"/>
                  </a:lnTo>
                  <a:lnTo>
                    <a:pt x="115" y="138"/>
                  </a:lnTo>
                  <a:lnTo>
                    <a:pt x="115" y="137"/>
                  </a:lnTo>
                  <a:lnTo>
                    <a:pt x="114" y="137"/>
                  </a:lnTo>
                  <a:lnTo>
                    <a:pt x="114" y="139"/>
                  </a:lnTo>
                  <a:lnTo>
                    <a:pt x="113" y="139"/>
                  </a:lnTo>
                  <a:lnTo>
                    <a:pt x="112" y="139"/>
                  </a:lnTo>
                  <a:lnTo>
                    <a:pt x="111" y="139"/>
                  </a:lnTo>
                  <a:lnTo>
                    <a:pt x="110" y="139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7" y="139"/>
                  </a:lnTo>
                  <a:lnTo>
                    <a:pt x="107" y="138"/>
                  </a:lnTo>
                  <a:lnTo>
                    <a:pt x="106" y="137"/>
                  </a:lnTo>
                  <a:lnTo>
                    <a:pt x="104" y="137"/>
                  </a:lnTo>
                  <a:lnTo>
                    <a:pt x="103" y="137"/>
                  </a:lnTo>
                  <a:lnTo>
                    <a:pt x="103" y="136"/>
                  </a:lnTo>
                  <a:lnTo>
                    <a:pt x="102" y="135"/>
                  </a:lnTo>
                  <a:lnTo>
                    <a:pt x="102" y="134"/>
                  </a:lnTo>
                  <a:lnTo>
                    <a:pt x="102" y="133"/>
                  </a:lnTo>
                  <a:lnTo>
                    <a:pt x="101" y="133"/>
                  </a:lnTo>
                  <a:lnTo>
                    <a:pt x="101" y="132"/>
                  </a:lnTo>
                  <a:lnTo>
                    <a:pt x="101" y="131"/>
                  </a:lnTo>
                  <a:lnTo>
                    <a:pt x="101" y="130"/>
                  </a:lnTo>
                  <a:lnTo>
                    <a:pt x="101" y="129"/>
                  </a:lnTo>
                  <a:lnTo>
                    <a:pt x="101" y="128"/>
                  </a:lnTo>
                  <a:lnTo>
                    <a:pt x="101" y="127"/>
                  </a:lnTo>
                  <a:lnTo>
                    <a:pt x="102" y="126"/>
                  </a:lnTo>
                  <a:lnTo>
                    <a:pt x="102" y="125"/>
                  </a:lnTo>
                  <a:lnTo>
                    <a:pt x="103" y="124"/>
                  </a:lnTo>
                  <a:lnTo>
                    <a:pt x="103" y="123"/>
                  </a:lnTo>
                  <a:lnTo>
                    <a:pt x="104" y="123"/>
                  </a:lnTo>
                  <a:lnTo>
                    <a:pt x="104" y="122"/>
                  </a:lnTo>
                  <a:lnTo>
                    <a:pt x="105" y="122"/>
                  </a:lnTo>
                  <a:lnTo>
                    <a:pt x="104" y="122"/>
                  </a:lnTo>
                  <a:lnTo>
                    <a:pt x="103" y="122"/>
                  </a:lnTo>
                  <a:lnTo>
                    <a:pt x="102" y="122"/>
                  </a:lnTo>
                  <a:lnTo>
                    <a:pt x="101" y="122"/>
                  </a:lnTo>
                  <a:lnTo>
                    <a:pt x="101" y="121"/>
                  </a:lnTo>
                  <a:lnTo>
                    <a:pt x="100" y="121"/>
                  </a:lnTo>
                  <a:lnTo>
                    <a:pt x="99" y="121"/>
                  </a:lnTo>
                  <a:lnTo>
                    <a:pt x="99" y="122"/>
                  </a:lnTo>
                  <a:lnTo>
                    <a:pt x="98" y="122"/>
                  </a:lnTo>
                  <a:lnTo>
                    <a:pt x="97" y="122"/>
                  </a:lnTo>
                  <a:lnTo>
                    <a:pt x="96" y="122"/>
                  </a:lnTo>
                  <a:lnTo>
                    <a:pt x="95" y="122"/>
                  </a:lnTo>
                  <a:lnTo>
                    <a:pt x="94" y="122"/>
                  </a:lnTo>
                  <a:lnTo>
                    <a:pt x="93" y="122"/>
                  </a:lnTo>
                  <a:lnTo>
                    <a:pt x="93" y="121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8" y="122"/>
                  </a:lnTo>
                  <a:lnTo>
                    <a:pt x="87" y="122"/>
                  </a:lnTo>
                  <a:lnTo>
                    <a:pt x="86" y="122"/>
                  </a:lnTo>
                  <a:lnTo>
                    <a:pt x="86" y="121"/>
                  </a:lnTo>
                  <a:lnTo>
                    <a:pt x="85" y="121"/>
                  </a:lnTo>
                  <a:lnTo>
                    <a:pt x="84" y="121"/>
                  </a:lnTo>
                  <a:lnTo>
                    <a:pt x="84" y="122"/>
                  </a:lnTo>
                  <a:lnTo>
                    <a:pt x="84" y="122"/>
                  </a:lnTo>
                  <a:lnTo>
                    <a:pt x="83" y="122"/>
                  </a:lnTo>
                  <a:lnTo>
                    <a:pt x="82" y="122"/>
                  </a:lnTo>
                  <a:lnTo>
                    <a:pt x="82" y="123"/>
                  </a:lnTo>
                  <a:lnTo>
                    <a:pt x="82" y="124"/>
                  </a:lnTo>
                  <a:lnTo>
                    <a:pt x="81" y="124"/>
                  </a:lnTo>
                  <a:lnTo>
                    <a:pt x="81" y="125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8" y="126"/>
                  </a:lnTo>
                  <a:lnTo>
                    <a:pt x="77" y="126"/>
                  </a:lnTo>
                  <a:lnTo>
                    <a:pt x="76" y="126"/>
                  </a:lnTo>
                  <a:lnTo>
                    <a:pt x="75" y="126"/>
                  </a:lnTo>
                  <a:lnTo>
                    <a:pt x="74" y="126"/>
                  </a:lnTo>
                  <a:lnTo>
                    <a:pt x="73" y="126"/>
                  </a:lnTo>
                  <a:lnTo>
                    <a:pt x="72" y="126"/>
                  </a:lnTo>
                  <a:lnTo>
                    <a:pt x="72" y="127"/>
                  </a:lnTo>
                  <a:lnTo>
                    <a:pt x="71" y="127"/>
                  </a:lnTo>
                  <a:lnTo>
                    <a:pt x="71" y="126"/>
                  </a:lnTo>
                  <a:lnTo>
                    <a:pt x="70" y="126"/>
                  </a:lnTo>
                  <a:lnTo>
                    <a:pt x="69" y="126"/>
                  </a:lnTo>
                  <a:lnTo>
                    <a:pt x="68" y="126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5"/>
                  </a:lnTo>
                  <a:lnTo>
                    <a:pt x="68" y="124"/>
                  </a:lnTo>
                  <a:lnTo>
                    <a:pt x="69" y="123"/>
                  </a:lnTo>
                  <a:lnTo>
                    <a:pt x="70" y="122"/>
                  </a:lnTo>
                  <a:lnTo>
                    <a:pt x="70" y="121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2" y="120"/>
                  </a:lnTo>
                  <a:lnTo>
                    <a:pt x="73" y="118"/>
                  </a:lnTo>
                  <a:lnTo>
                    <a:pt x="74" y="117"/>
                  </a:lnTo>
                  <a:lnTo>
                    <a:pt x="75" y="117"/>
                  </a:lnTo>
                  <a:lnTo>
                    <a:pt x="75" y="116"/>
                  </a:lnTo>
                  <a:lnTo>
                    <a:pt x="76" y="115"/>
                  </a:lnTo>
                  <a:lnTo>
                    <a:pt x="77" y="114"/>
                  </a:lnTo>
                  <a:lnTo>
                    <a:pt x="77" y="115"/>
                  </a:lnTo>
                  <a:lnTo>
                    <a:pt x="77" y="116"/>
                  </a:lnTo>
                  <a:lnTo>
                    <a:pt x="77" y="117"/>
                  </a:lnTo>
                  <a:lnTo>
                    <a:pt x="77" y="119"/>
                  </a:lnTo>
                  <a:lnTo>
                    <a:pt x="78" y="119"/>
                  </a:lnTo>
                  <a:lnTo>
                    <a:pt x="79" y="119"/>
                  </a:lnTo>
                  <a:lnTo>
                    <a:pt x="80" y="119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8" y="114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8" y="113"/>
                  </a:lnTo>
                  <a:lnTo>
                    <a:pt x="78" y="112"/>
                  </a:lnTo>
                  <a:lnTo>
                    <a:pt x="79" y="112"/>
                  </a:lnTo>
                  <a:lnTo>
                    <a:pt x="79" y="111"/>
                  </a:lnTo>
                  <a:lnTo>
                    <a:pt x="80" y="110"/>
                  </a:lnTo>
                  <a:lnTo>
                    <a:pt x="80" y="109"/>
                  </a:lnTo>
                  <a:lnTo>
                    <a:pt x="81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4" y="101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99"/>
                  </a:lnTo>
                  <a:lnTo>
                    <a:pt x="82" y="99"/>
                  </a:lnTo>
                  <a:lnTo>
                    <a:pt x="81" y="98"/>
                  </a:lnTo>
                  <a:lnTo>
                    <a:pt x="80" y="98"/>
                  </a:lnTo>
                  <a:lnTo>
                    <a:pt x="80" y="97"/>
                  </a:lnTo>
                  <a:lnTo>
                    <a:pt x="79" y="97"/>
                  </a:lnTo>
                  <a:lnTo>
                    <a:pt x="78" y="97"/>
                  </a:lnTo>
                  <a:lnTo>
                    <a:pt x="76" y="97"/>
                  </a:lnTo>
                  <a:lnTo>
                    <a:pt x="75" y="97"/>
                  </a:lnTo>
                  <a:lnTo>
                    <a:pt x="74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2" y="96"/>
                  </a:lnTo>
                  <a:lnTo>
                    <a:pt x="72" y="95"/>
                  </a:lnTo>
                  <a:lnTo>
                    <a:pt x="71" y="94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69" y="93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3"/>
                  </a:lnTo>
                  <a:lnTo>
                    <a:pt x="65" y="93"/>
                  </a:lnTo>
                  <a:lnTo>
                    <a:pt x="65" y="94"/>
                  </a:lnTo>
                  <a:lnTo>
                    <a:pt x="64" y="94"/>
                  </a:lnTo>
                  <a:lnTo>
                    <a:pt x="63" y="94"/>
                  </a:lnTo>
                  <a:lnTo>
                    <a:pt x="62" y="93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60" y="94"/>
                  </a:lnTo>
                  <a:lnTo>
                    <a:pt x="60" y="95"/>
                  </a:lnTo>
                  <a:lnTo>
                    <a:pt x="61" y="96"/>
                  </a:lnTo>
                  <a:lnTo>
                    <a:pt x="61" y="97"/>
                  </a:lnTo>
                  <a:lnTo>
                    <a:pt x="61" y="98"/>
                  </a:lnTo>
                  <a:lnTo>
                    <a:pt x="62" y="98"/>
                  </a:lnTo>
                  <a:lnTo>
                    <a:pt x="62" y="99"/>
                  </a:lnTo>
                  <a:lnTo>
                    <a:pt x="62" y="100"/>
                  </a:lnTo>
                  <a:lnTo>
                    <a:pt x="62" y="101"/>
                  </a:lnTo>
                  <a:lnTo>
                    <a:pt x="63" y="101"/>
                  </a:lnTo>
                  <a:lnTo>
                    <a:pt x="63" y="102"/>
                  </a:lnTo>
                  <a:lnTo>
                    <a:pt x="64" y="102"/>
                  </a:lnTo>
                  <a:lnTo>
                    <a:pt x="64" y="103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3" y="106"/>
                  </a:lnTo>
                  <a:lnTo>
                    <a:pt x="62" y="106"/>
                  </a:lnTo>
                  <a:lnTo>
                    <a:pt x="62" y="107"/>
                  </a:lnTo>
                  <a:lnTo>
                    <a:pt x="61" y="108"/>
                  </a:lnTo>
                  <a:lnTo>
                    <a:pt x="61" y="109"/>
                  </a:lnTo>
                  <a:lnTo>
                    <a:pt x="60" y="109"/>
                  </a:lnTo>
                  <a:lnTo>
                    <a:pt x="59" y="109"/>
                  </a:lnTo>
                  <a:lnTo>
                    <a:pt x="58" y="109"/>
                  </a:lnTo>
                  <a:lnTo>
                    <a:pt x="58" y="110"/>
                  </a:lnTo>
                  <a:lnTo>
                    <a:pt x="58" y="111"/>
                  </a:lnTo>
                  <a:lnTo>
                    <a:pt x="58" y="110"/>
                  </a:lnTo>
                  <a:lnTo>
                    <a:pt x="57" y="110"/>
                  </a:lnTo>
                  <a:lnTo>
                    <a:pt x="57" y="109"/>
                  </a:lnTo>
                  <a:lnTo>
                    <a:pt x="56" y="109"/>
                  </a:lnTo>
                  <a:lnTo>
                    <a:pt x="56" y="108"/>
                  </a:lnTo>
                  <a:lnTo>
                    <a:pt x="55" y="107"/>
                  </a:lnTo>
                  <a:lnTo>
                    <a:pt x="54" y="107"/>
                  </a:lnTo>
                  <a:lnTo>
                    <a:pt x="54" y="106"/>
                  </a:lnTo>
                  <a:lnTo>
                    <a:pt x="53" y="106"/>
                  </a:lnTo>
                  <a:lnTo>
                    <a:pt x="52" y="105"/>
                  </a:lnTo>
                  <a:lnTo>
                    <a:pt x="51" y="104"/>
                  </a:lnTo>
                  <a:lnTo>
                    <a:pt x="50" y="104"/>
                  </a:lnTo>
                  <a:lnTo>
                    <a:pt x="50" y="103"/>
                  </a:lnTo>
                  <a:lnTo>
                    <a:pt x="49" y="102"/>
                  </a:lnTo>
                  <a:lnTo>
                    <a:pt x="49" y="101"/>
                  </a:lnTo>
                  <a:lnTo>
                    <a:pt x="48" y="100"/>
                  </a:lnTo>
                  <a:lnTo>
                    <a:pt x="48" y="99"/>
                  </a:lnTo>
                  <a:lnTo>
                    <a:pt x="48" y="98"/>
                  </a:lnTo>
                  <a:lnTo>
                    <a:pt x="48" y="95"/>
                  </a:lnTo>
                  <a:lnTo>
                    <a:pt x="48" y="94"/>
                  </a:lnTo>
                  <a:lnTo>
                    <a:pt x="48" y="93"/>
                  </a:lnTo>
                  <a:lnTo>
                    <a:pt x="49" y="92"/>
                  </a:lnTo>
                  <a:lnTo>
                    <a:pt x="48" y="91"/>
                  </a:lnTo>
                  <a:lnTo>
                    <a:pt x="48" y="90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3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4" y="82"/>
                  </a:lnTo>
                  <a:lnTo>
                    <a:pt x="44" y="81"/>
                  </a:lnTo>
                  <a:lnTo>
                    <a:pt x="43" y="81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41" y="79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8" y="78"/>
                  </a:lnTo>
                  <a:lnTo>
                    <a:pt x="37" y="78"/>
                  </a:lnTo>
                  <a:lnTo>
                    <a:pt x="37" y="77"/>
                  </a:lnTo>
                  <a:lnTo>
                    <a:pt x="36" y="77"/>
                  </a:lnTo>
                  <a:lnTo>
                    <a:pt x="36" y="76"/>
                  </a:lnTo>
                  <a:lnTo>
                    <a:pt x="36" y="78"/>
                  </a:lnTo>
                  <a:lnTo>
                    <a:pt x="34" y="82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1" y="87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30" y="84"/>
                  </a:lnTo>
                  <a:lnTo>
                    <a:pt x="30" y="83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6" y="81"/>
                  </a:lnTo>
                  <a:lnTo>
                    <a:pt x="26" y="80"/>
                  </a:lnTo>
                  <a:lnTo>
                    <a:pt x="26" y="79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0" y="77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1" y="75"/>
                  </a:lnTo>
                  <a:lnTo>
                    <a:pt x="20" y="75"/>
                  </a:lnTo>
                  <a:lnTo>
                    <a:pt x="20" y="76"/>
                  </a:lnTo>
                  <a:lnTo>
                    <a:pt x="19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3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3" y="73"/>
                  </a:lnTo>
                  <a:lnTo>
                    <a:pt x="12" y="73"/>
                  </a:lnTo>
                  <a:lnTo>
                    <a:pt x="12" y="74"/>
                  </a:lnTo>
                  <a:lnTo>
                    <a:pt x="12" y="75"/>
                  </a:lnTo>
                  <a:lnTo>
                    <a:pt x="11" y="75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8" y="35"/>
                  </a:lnTo>
                  <a:lnTo>
                    <a:pt x="20" y="35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2" y="34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4" y="30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40" y="23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3" y="22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8" y="18"/>
                  </a:lnTo>
                  <a:lnTo>
                    <a:pt x="59" y="18"/>
                  </a:lnTo>
                  <a:lnTo>
                    <a:pt x="59" y="17"/>
                  </a:lnTo>
                  <a:lnTo>
                    <a:pt x="58" y="17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1"/>
                  </a:lnTo>
                  <a:lnTo>
                    <a:pt x="61" y="11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8" y="16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3" y="15"/>
                  </a:lnTo>
                  <a:lnTo>
                    <a:pt x="74" y="15"/>
                  </a:lnTo>
                  <a:lnTo>
                    <a:pt x="76" y="13"/>
                  </a:lnTo>
                  <a:lnTo>
                    <a:pt x="77" y="11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87" y="1"/>
                  </a:lnTo>
                  <a:lnTo>
                    <a:pt x="88" y="0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2" y="3"/>
                  </a:lnTo>
                  <a:lnTo>
                    <a:pt x="93" y="3"/>
                  </a:lnTo>
                  <a:lnTo>
                    <a:pt x="96" y="6"/>
                  </a:lnTo>
                  <a:lnTo>
                    <a:pt x="97" y="7"/>
                  </a:lnTo>
                  <a:lnTo>
                    <a:pt x="99" y="8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2" y="10"/>
                  </a:lnTo>
                  <a:lnTo>
                    <a:pt x="103" y="11"/>
                  </a:lnTo>
                  <a:lnTo>
                    <a:pt x="105" y="12"/>
                  </a:lnTo>
                  <a:lnTo>
                    <a:pt x="106" y="13"/>
                  </a:lnTo>
                  <a:lnTo>
                    <a:pt x="107" y="14"/>
                  </a:lnTo>
                  <a:lnTo>
                    <a:pt x="109" y="16"/>
                  </a:lnTo>
                  <a:lnTo>
                    <a:pt x="110" y="16"/>
                  </a:lnTo>
                  <a:lnTo>
                    <a:pt x="112" y="17"/>
                  </a:lnTo>
                  <a:lnTo>
                    <a:pt x="112" y="18"/>
                  </a:lnTo>
                  <a:lnTo>
                    <a:pt x="113" y="18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6" y="20"/>
                  </a:lnTo>
                  <a:lnTo>
                    <a:pt x="117" y="21"/>
                  </a:lnTo>
                  <a:lnTo>
                    <a:pt x="117" y="22"/>
                  </a:lnTo>
                  <a:lnTo>
                    <a:pt x="118" y="22"/>
                  </a:lnTo>
                  <a:lnTo>
                    <a:pt x="119" y="22"/>
                  </a:lnTo>
                  <a:lnTo>
                    <a:pt x="119" y="23"/>
                  </a:lnTo>
                  <a:lnTo>
                    <a:pt x="120" y="23"/>
                  </a:lnTo>
                  <a:lnTo>
                    <a:pt x="120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5"/>
                  </a:lnTo>
                  <a:lnTo>
                    <a:pt x="124" y="25"/>
                  </a:lnTo>
                  <a:lnTo>
                    <a:pt x="125" y="26"/>
                  </a:lnTo>
                  <a:lnTo>
                    <a:pt x="126" y="27"/>
                  </a:lnTo>
                  <a:lnTo>
                    <a:pt x="127" y="27"/>
                  </a:lnTo>
                  <a:lnTo>
                    <a:pt x="127" y="28"/>
                  </a:lnTo>
                  <a:lnTo>
                    <a:pt x="129" y="29"/>
                  </a:lnTo>
                  <a:lnTo>
                    <a:pt x="130" y="30"/>
                  </a:lnTo>
                  <a:lnTo>
                    <a:pt x="131" y="31"/>
                  </a:lnTo>
                  <a:lnTo>
                    <a:pt x="132" y="31"/>
                  </a:lnTo>
                  <a:lnTo>
                    <a:pt x="132" y="32"/>
                  </a:lnTo>
                  <a:lnTo>
                    <a:pt x="133" y="32"/>
                  </a:lnTo>
                  <a:lnTo>
                    <a:pt x="133" y="33"/>
                  </a:lnTo>
                  <a:lnTo>
                    <a:pt x="134" y="33"/>
                  </a:lnTo>
                  <a:lnTo>
                    <a:pt x="134" y="34"/>
                  </a:lnTo>
                  <a:lnTo>
                    <a:pt x="135" y="34"/>
                  </a:lnTo>
                  <a:lnTo>
                    <a:pt x="136" y="35"/>
                  </a:lnTo>
                  <a:lnTo>
                    <a:pt x="138" y="36"/>
                  </a:lnTo>
                  <a:lnTo>
                    <a:pt x="138" y="37"/>
                  </a:lnTo>
                  <a:lnTo>
                    <a:pt x="139" y="37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1" y="39"/>
                  </a:lnTo>
                  <a:lnTo>
                    <a:pt x="142" y="39"/>
                  </a:lnTo>
                  <a:lnTo>
                    <a:pt x="142" y="40"/>
                  </a:lnTo>
                  <a:lnTo>
                    <a:pt x="144" y="41"/>
                  </a:lnTo>
                  <a:lnTo>
                    <a:pt x="145" y="41"/>
                  </a:lnTo>
                  <a:lnTo>
                    <a:pt x="145" y="42"/>
                  </a:lnTo>
                  <a:lnTo>
                    <a:pt x="146" y="42"/>
                  </a:lnTo>
                  <a:lnTo>
                    <a:pt x="148" y="44"/>
                  </a:lnTo>
                  <a:lnTo>
                    <a:pt x="149" y="44"/>
                  </a:lnTo>
                  <a:lnTo>
                    <a:pt x="150" y="45"/>
                  </a:lnTo>
                  <a:lnTo>
                    <a:pt x="151" y="46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3" y="48"/>
                  </a:lnTo>
                  <a:lnTo>
                    <a:pt x="154" y="48"/>
                  </a:lnTo>
                  <a:lnTo>
                    <a:pt x="154" y="49"/>
                  </a:lnTo>
                  <a:lnTo>
                    <a:pt x="155" y="49"/>
                  </a:lnTo>
                  <a:lnTo>
                    <a:pt x="156" y="50"/>
                  </a:lnTo>
                  <a:lnTo>
                    <a:pt x="157" y="51"/>
                  </a:lnTo>
                  <a:lnTo>
                    <a:pt x="158" y="51"/>
                  </a:lnTo>
                  <a:lnTo>
                    <a:pt x="159" y="52"/>
                  </a:lnTo>
                  <a:lnTo>
                    <a:pt x="160" y="53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6"/>
                  </a:lnTo>
                  <a:lnTo>
                    <a:pt x="165" y="56"/>
                  </a:lnTo>
                  <a:lnTo>
                    <a:pt x="165" y="57"/>
                  </a:lnTo>
                  <a:lnTo>
                    <a:pt x="166" y="57"/>
                  </a:lnTo>
                  <a:lnTo>
                    <a:pt x="167" y="58"/>
                  </a:lnTo>
                  <a:lnTo>
                    <a:pt x="168" y="59"/>
                  </a:lnTo>
                  <a:lnTo>
                    <a:pt x="169" y="59"/>
                  </a:lnTo>
                  <a:lnTo>
                    <a:pt x="171" y="6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8" name="Freeform 103">
              <a:extLst>
                <a:ext uri="{FF2B5EF4-FFF2-40B4-BE49-F238E27FC236}">
                  <a16:creationId xmlns:a16="http://schemas.microsoft.com/office/drawing/2014/main" id="{A93C85B0-425B-D7AE-FB59-6E6BCCFB1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638" y="1993900"/>
              <a:ext cx="482600" cy="269875"/>
            </a:xfrm>
            <a:custGeom>
              <a:avLst/>
              <a:gdLst>
                <a:gd name="T0" fmla="*/ 16 w 304"/>
                <a:gd name="T1" fmla="*/ 98 h 170"/>
                <a:gd name="T2" fmla="*/ 35 w 304"/>
                <a:gd name="T3" fmla="*/ 82 h 170"/>
                <a:gd name="T4" fmla="*/ 49 w 304"/>
                <a:gd name="T5" fmla="*/ 68 h 170"/>
                <a:gd name="T6" fmla="*/ 71 w 304"/>
                <a:gd name="T7" fmla="*/ 47 h 170"/>
                <a:gd name="T8" fmla="*/ 85 w 304"/>
                <a:gd name="T9" fmla="*/ 45 h 170"/>
                <a:gd name="T10" fmla="*/ 94 w 304"/>
                <a:gd name="T11" fmla="*/ 51 h 170"/>
                <a:gd name="T12" fmla="*/ 101 w 304"/>
                <a:gd name="T13" fmla="*/ 55 h 170"/>
                <a:gd name="T14" fmla="*/ 107 w 304"/>
                <a:gd name="T15" fmla="*/ 54 h 170"/>
                <a:gd name="T16" fmla="*/ 119 w 304"/>
                <a:gd name="T17" fmla="*/ 52 h 170"/>
                <a:gd name="T18" fmla="*/ 133 w 304"/>
                <a:gd name="T19" fmla="*/ 45 h 170"/>
                <a:gd name="T20" fmla="*/ 143 w 304"/>
                <a:gd name="T21" fmla="*/ 50 h 170"/>
                <a:gd name="T22" fmla="*/ 166 w 304"/>
                <a:gd name="T23" fmla="*/ 38 h 170"/>
                <a:gd name="T24" fmla="*/ 181 w 304"/>
                <a:gd name="T25" fmla="*/ 28 h 170"/>
                <a:gd name="T26" fmla="*/ 206 w 304"/>
                <a:gd name="T27" fmla="*/ 10 h 170"/>
                <a:gd name="T28" fmla="*/ 211 w 304"/>
                <a:gd name="T29" fmla="*/ 5 h 170"/>
                <a:gd name="T30" fmla="*/ 232 w 304"/>
                <a:gd name="T31" fmla="*/ 3 h 170"/>
                <a:gd name="T32" fmla="*/ 244 w 304"/>
                <a:gd name="T33" fmla="*/ 13 h 170"/>
                <a:gd name="T34" fmla="*/ 258 w 304"/>
                <a:gd name="T35" fmla="*/ 15 h 170"/>
                <a:gd name="T36" fmla="*/ 271 w 304"/>
                <a:gd name="T37" fmla="*/ 21 h 170"/>
                <a:gd name="T38" fmla="*/ 270 w 304"/>
                <a:gd name="T39" fmla="*/ 30 h 170"/>
                <a:gd name="T40" fmla="*/ 265 w 304"/>
                <a:gd name="T41" fmla="*/ 33 h 170"/>
                <a:gd name="T42" fmla="*/ 266 w 304"/>
                <a:gd name="T43" fmla="*/ 40 h 170"/>
                <a:gd name="T44" fmla="*/ 269 w 304"/>
                <a:gd name="T45" fmla="*/ 48 h 170"/>
                <a:gd name="T46" fmla="*/ 262 w 304"/>
                <a:gd name="T47" fmla="*/ 60 h 170"/>
                <a:gd name="T48" fmla="*/ 271 w 304"/>
                <a:gd name="T49" fmla="*/ 66 h 170"/>
                <a:gd name="T50" fmla="*/ 283 w 304"/>
                <a:gd name="T51" fmla="*/ 70 h 170"/>
                <a:gd name="T52" fmla="*/ 289 w 304"/>
                <a:gd name="T53" fmla="*/ 77 h 170"/>
                <a:gd name="T54" fmla="*/ 302 w 304"/>
                <a:gd name="T55" fmla="*/ 83 h 170"/>
                <a:gd name="T56" fmla="*/ 296 w 304"/>
                <a:gd name="T57" fmla="*/ 100 h 170"/>
                <a:gd name="T58" fmla="*/ 302 w 304"/>
                <a:gd name="T59" fmla="*/ 112 h 170"/>
                <a:gd name="T60" fmla="*/ 301 w 304"/>
                <a:gd name="T61" fmla="*/ 126 h 170"/>
                <a:gd name="T62" fmla="*/ 297 w 304"/>
                <a:gd name="T63" fmla="*/ 138 h 170"/>
                <a:gd name="T64" fmla="*/ 282 w 304"/>
                <a:gd name="T65" fmla="*/ 144 h 170"/>
                <a:gd name="T66" fmla="*/ 253 w 304"/>
                <a:gd name="T67" fmla="*/ 155 h 170"/>
                <a:gd name="T68" fmla="*/ 242 w 304"/>
                <a:gd name="T69" fmla="*/ 151 h 170"/>
                <a:gd name="T70" fmla="*/ 232 w 304"/>
                <a:gd name="T71" fmla="*/ 145 h 170"/>
                <a:gd name="T72" fmla="*/ 230 w 304"/>
                <a:gd name="T73" fmla="*/ 133 h 170"/>
                <a:gd name="T74" fmla="*/ 226 w 304"/>
                <a:gd name="T75" fmla="*/ 122 h 170"/>
                <a:gd name="T76" fmla="*/ 220 w 304"/>
                <a:gd name="T77" fmla="*/ 111 h 170"/>
                <a:gd name="T78" fmla="*/ 216 w 304"/>
                <a:gd name="T79" fmla="*/ 104 h 170"/>
                <a:gd name="T80" fmla="*/ 209 w 304"/>
                <a:gd name="T81" fmla="*/ 98 h 170"/>
                <a:gd name="T82" fmla="*/ 201 w 304"/>
                <a:gd name="T83" fmla="*/ 102 h 170"/>
                <a:gd name="T84" fmla="*/ 192 w 304"/>
                <a:gd name="T85" fmla="*/ 117 h 170"/>
                <a:gd name="T86" fmla="*/ 181 w 304"/>
                <a:gd name="T87" fmla="*/ 134 h 170"/>
                <a:gd name="T88" fmla="*/ 169 w 304"/>
                <a:gd name="T89" fmla="*/ 151 h 170"/>
                <a:gd name="T90" fmla="*/ 153 w 304"/>
                <a:gd name="T91" fmla="*/ 166 h 170"/>
                <a:gd name="T92" fmla="*/ 148 w 304"/>
                <a:gd name="T93" fmla="*/ 157 h 170"/>
                <a:gd name="T94" fmla="*/ 140 w 304"/>
                <a:gd name="T95" fmla="*/ 145 h 170"/>
                <a:gd name="T96" fmla="*/ 137 w 304"/>
                <a:gd name="T97" fmla="*/ 134 h 170"/>
                <a:gd name="T98" fmla="*/ 128 w 304"/>
                <a:gd name="T99" fmla="*/ 122 h 170"/>
                <a:gd name="T100" fmla="*/ 116 w 304"/>
                <a:gd name="T101" fmla="*/ 131 h 170"/>
                <a:gd name="T102" fmla="*/ 106 w 304"/>
                <a:gd name="T103" fmla="*/ 132 h 170"/>
                <a:gd name="T104" fmla="*/ 91 w 304"/>
                <a:gd name="T105" fmla="*/ 139 h 170"/>
                <a:gd name="T106" fmla="*/ 84 w 304"/>
                <a:gd name="T107" fmla="*/ 134 h 170"/>
                <a:gd name="T108" fmla="*/ 76 w 304"/>
                <a:gd name="T109" fmla="*/ 124 h 170"/>
                <a:gd name="T110" fmla="*/ 60 w 304"/>
                <a:gd name="T111" fmla="*/ 133 h 170"/>
                <a:gd name="T112" fmla="*/ 51 w 304"/>
                <a:gd name="T113" fmla="*/ 129 h 170"/>
                <a:gd name="T114" fmla="*/ 53 w 304"/>
                <a:gd name="T115" fmla="*/ 137 h 170"/>
                <a:gd name="T116" fmla="*/ 37 w 304"/>
                <a:gd name="T117" fmla="*/ 139 h 170"/>
                <a:gd name="T118" fmla="*/ 24 w 304"/>
                <a:gd name="T119" fmla="*/ 131 h 170"/>
                <a:gd name="T120" fmla="*/ 0 w 304"/>
                <a:gd name="T121" fmla="*/ 11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4" h="170">
                  <a:moveTo>
                    <a:pt x="0" y="113"/>
                  </a:moveTo>
                  <a:lnTo>
                    <a:pt x="1" y="112"/>
                  </a:lnTo>
                  <a:lnTo>
                    <a:pt x="2" y="111"/>
                  </a:lnTo>
                  <a:lnTo>
                    <a:pt x="3" y="110"/>
                  </a:lnTo>
                  <a:lnTo>
                    <a:pt x="4" y="110"/>
                  </a:lnTo>
                  <a:lnTo>
                    <a:pt x="4" y="109"/>
                  </a:lnTo>
                  <a:lnTo>
                    <a:pt x="5" y="108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1"/>
                  </a:lnTo>
                  <a:lnTo>
                    <a:pt x="14" y="100"/>
                  </a:lnTo>
                  <a:lnTo>
                    <a:pt x="15" y="99"/>
                  </a:lnTo>
                  <a:lnTo>
                    <a:pt x="16" y="98"/>
                  </a:lnTo>
                  <a:lnTo>
                    <a:pt x="18" y="97"/>
                  </a:lnTo>
                  <a:lnTo>
                    <a:pt x="19" y="95"/>
                  </a:lnTo>
                  <a:lnTo>
                    <a:pt x="21" y="94"/>
                  </a:lnTo>
                  <a:lnTo>
                    <a:pt x="22" y="93"/>
                  </a:lnTo>
                  <a:lnTo>
                    <a:pt x="23" y="92"/>
                  </a:lnTo>
                  <a:lnTo>
                    <a:pt x="24" y="91"/>
                  </a:lnTo>
                  <a:lnTo>
                    <a:pt x="25" y="90"/>
                  </a:lnTo>
                  <a:lnTo>
                    <a:pt x="26" y="89"/>
                  </a:lnTo>
                  <a:lnTo>
                    <a:pt x="27" y="88"/>
                  </a:lnTo>
                  <a:lnTo>
                    <a:pt x="28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30" y="86"/>
                  </a:lnTo>
                  <a:lnTo>
                    <a:pt x="32" y="84"/>
                  </a:lnTo>
                  <a:lnTo>
                    <a:pt x="33" y="84"/>
                  </a:lnTo>
                  <a:lnTo>
                    <a:pt x="34" y="83"/>
                  </a:lnTo>
                  <a:lnTo>
                    <a:pt x="34" y="82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6" y="81"/>
                  </a:lnTo>
                  <a:lnTo>
                    <a:pt x="37" y="80"/>
                  </a:lnTo>
                  <a:lnTo>
                    <a:pt x="38" y="79"/>
                  </a:lnTo>
                  <a:lnTo>
                    <a:pt x="39" y="79"/>
                  </a:lnTo>
                  <a:lnTo>
                    <a:pt x="39" y="78"/>
                  </a:lnTo>
                  <a:lnTo>
                    <a:pt x="40" y="77"/>
                  </a:lnTo>
                  <a:lnTo>
                    <a:pt x="41" y="76"/>
                  </a:lnTo>
                  <a:lnTo>
                    <a:pt x="42" y="76"/>
                  </a:lnTo>
                  <a:lnTo>
                    <a:pt x="43" y="75"/>
                  </a:lnTo>
                  <a:lnTo>
                    <a:pt x="43" y="74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8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2" y="65"/>
                  </a:lnTo>
                  <a:lnTo>
                    <a:pt x="53" y="64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6" y="61"/>
                  </a:lnTo>
                  <a:lnTo>
                    <a:pt x="57" y="60"/>
                  </a:lnTo>
                  <a:lnTo>
                    <a:pt x="58" y="59"/>
                  </a:lnTo>
                  <a:lnTo>
                    <a:pt x="59" y="58"/>
                  </a:lnTo>
                  <a:lnTo>
                    <a:pt x="60" y="57"/>
                  </a:lnTo>
                  <a:lnTo>
                    <a:pt x="61" y="57"/>
                  </a:lnTo>
                  <a:lnTo>
                    <a:pt x="63" y="54"/>
                  </a:lnTo>
                  <a:lnTo>
                    <a:pt x="64" y="54"/>
                  </a:lnTo>
                  <a:lnTo>
                    <a:pt x="64" y="53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7" y="41"/>
                  </a:lnTo>
                  <a:lnTo>
                    <a:pt x="78" y="40"/>
                  </a:lnTo>
                  <a:lnTo>
                    <a:pt x="79" y="40"/>
                  </a:lnTo>
                  <a:lnTo>
                    <a:pt x="80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1" y="41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3" y="43"/>
                  </a:lnTo>
                  <a:lnTo>
                    <a:pt x="84" y="43"/>
                  </a:lnTo>
                  <a:lnTo>
                    <a:pt x="84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6" y="46"/>
                  </a:lnTo>
                  <a:lnTo>
                    <a:pt x="87" y="46"/>
                  </a:lnTo>
                  <a:lnTo>
                    <a:pt x="88" y="46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89" y="49"/>
                  </a:lnTo>
                  <a:lnTo>
                    <a:pt x="89" y="48"/>
                  </a:lnTo>
                  <a:lnTo>
                    <a:pt x="90" y="48"/>
                  </a:lnTo>
                  <a:lnTo>
                    <a:pt x="91" y="48"/>
                  </a:lnTo>
                  <a:lnTo>
                    <a:pt x="91" y="49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3" y="50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5" y="57"/>
                  </a:lnTo>
                  <a:lnTo>
                    <a:pt x="95" y="56"/>
                  </a:lnTo>
                  <a:lnTo>
                    <a:pt x="97" y="56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1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2" y="53"/>
                  </a:lnTo>
                  <a:lnTo>
                    <a:pt x="102" y="54"/>
                  </a:lnTo>
                  <a:lnTo>
                    <a:pt x="103" y="54"/>
                  </a:lnTo>
                  <a:lnTo>
                    <a:pt x="103" y="53"/>
                  </a:lnTo>
                  <a:lnTo>
                    <a:pt x="103" y="52"/>
                  </a:lnTo>
                  <a:lnTo>
                    <a:pt x="102" y="52"/>
                  </a:lnTo>
                  <a:lnTo>
                    <a:pt x="102" y="51"/>
                  </a:lnTo>
                  <a:lnTo>
                    <a:pt x="103" y="51"/>
                  </a:lnTo>
                  <a:lnTo>
                    <a:pt x="103" y="52"/>
                  </a:lnTo>
                  <a:lnTo>
                    <a:pt x="104" y="53"/>
                  </a:lnTo>
                  <a:lnTo>
                    <a:pt x="104" y="54"/>
                  </a:lnTo>
                  <a:lnTo>
                    <a:pt x="105" y="54"/>
                  </a:lnTo>
                  <a:lnTo>
                    <a:pt x="105" y="55"/>
                  </a:lnTo>
                  <a:lnTo>
                    <a:pt x="105" y="54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7" y="55"/>
                  </a:lnTo>
                  <a:lnTo>
                    <a:pt x="108" y="55"/>
                  </a:lnTo>
                  <a:lnTo>
                    <a:pt x="108" y="54"/>
                  </a:lnTo>
                  <a:lnTo>
                    <a:pt x="109" y="54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1" y="55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3" y="54"/>
                  </a:lnTo>
                  <a:lnTo>
                    <a:pt x="114" y="54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19" y="52"/>
                  </a:lnTo>
                  <a:lnTo>
                    <a:pt x="120" y="52"/>
                  </a:lnTo>
                  <a:lnTo>
                    <a:pt x="120" y="51"/>
                  </a:lnTo>
                  <a:lnTo>
                    <a:pt x="121" y="51"/>
                  </a:lnTo>
                  <a:lnTo>
                    <a:pt x="122" y="50"/>
                  </a:lnTo>
                  <a:lnTo>
                    <a:pt x="123" y="49"/>
                  </a:lnTo>
                  <a:lnTo>
                    <a:pt x="123" y="48"/>
                  </a:lnTo>
                  <a:lnTo>
                    <a:pt x="124" y="48"/>
                  </a:lnTo>
                  <a:lnTo>
                    <a:pt x="125" y="48"/>
                  </a:lnTo>
                  <a:lnTo>
                    <a:pt x="126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29" y="48"/>
                  </a:lnTo>
                  <a:lnTo>
                    <a:pt x="129" y="47"/>
                  </a:lnTo>
                  <a:lnTo>
                    <a:pt x="130" y="47"/>
                  </a:lnTo>
                  <a:lnTo>
                    <a:pt x="130" y="46"/>
                  </a:lnTo>
                  <a:lnTo>
                    <a:pt x="131" y="46"/>
                  </a:lnTo>
                  <a:lnTo>
                    <a:pt x="132" y="45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5" y="46"/>
                  </a:lnTo>
                  <a:lnTo>
                    <a:pt x="135" y="45"/>
                  </a:lnTo>
                  <a:lnTo>
                    <a:pt x="136" y="45"/>
                  </a:lnTo>
                  <a:lnTo>
                    <a:pt x="136" y="46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7" y="48"/>
                  </a:lnTo>
                  <a:lnTo>
                    <a:pt x="138" y="48"/>
                  </a:lnTo>
                  <a:lnTo>
                    <a:pt x="139" y="48"/>
                  </a:lnTo>
                  <a:lnTo>
                    <a:pt x="140" y="49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49"/>
                  </a:lnTo>
                  <a:lnTo>
                    <a:pt x="140" y="50"/>
                  </a:lnTo>
                  <a:lnTo>
                    <a:pt x="141" y="50"/>
                  </a:lnTo>
                  <a:lnTo>
                    <a:pt x="142" y="50"/>
                  </a:lnTo>
                  <a:lnTo>
                    <a:pt x="143" y="50"/>
                  </a:lnTo>
                  <a:lnTo>
                    <a:pt x="144" y="50"/>
                  </a:lnTo>
                  <a:lnTo>
                    <a:pt x="144" y="51"/>
                  </a:lnTo>
                  <a:lnTo>
                    <a:pt x="145" y="51"/>
                  </a:lnTo>
                  <a:lnTo>
                    <a:pt x="145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4" y="45"/>
                  </a:lnTo>
                  <a:lnTo>
                    <a:pt x="154" y="44"/>
                  </a:lnTo>
                  <a:lnTo>
                    <a:pt x="155" y="44"/>
                  </a:lnTo>
                  <a:lnTo>
                    <a:pt x="156" y="43"/>
                  </a:lnTo>
                  <a:lnTo>
                    <a:pt x="159" y="41"/>
                  </a:lnTo>
                  <a:lnTo>
                    <a:pt x="160" y="40"/>
                  </a:lnTo>
                  <a:lnTo>
                    <a:pt x="161" y="40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4" y="39"/>
                  </a:lnTo>
                  <a:lnTo>
                    <a:pt x="166" y="38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6"/>
                  </a:lnTo>
                  <a:lnTo>
                    <a:pt x="169" y="35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1" y="34"/>
                  </a:lnTo>
                  <a:lnTo>
                    <a:pt x="172" y="34"/>
                  </a:lnTo>
                  <a:lnTo>
                    <a:pt x="172" y="33"/>
                  </a:lnTo>
                  <a:lnTo>
                    <a:pt x="173" y="33"/>
                  </a:lnTo>
                  <a:lnTo>
                    <a:pt x="174" y="32"/>
                  </a:lnTo>
                  <a:lnTo>
                    <a:pt x="175" y="32"/>
                  </a:lnTo>
                  <a:lnTo>
                    <a:pt x="175" y="31"/>
                  </a:lnTo>
                  <a:lnTo>
                    <a:pt x="176" y="31"/>
                  </a:lnTo>
                  <a:lnTo>
                    <a:pt x="177" y="30"/>
                  </a:lnTo>
                  <a:lnTo>
                    <a:pt x="179" y="29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5" y="25"/>
                  </a:lnTo>
                  <a:lnTo>
                    <a:pt x="187" y="24"/>
                  </a:lnTo>
                  <a:lnTo>
                    <a:pt x="188" y="23"/>
                  </a:lnTo>
                  <a:lnTo>
                    <a:pt x="189" y="22"/>
                  </a:lnTo>
                  <a:lnTo>
                    <a:pt x="190" y="21"/>
                  </a:lnTo>
                  <a:lnTo>
                    <a:pt x="191" y="21"/>
                  </a:lnTo>
                  <a:lnTo>
                    <a:pt x="193" y="19"/>
                  </a:lnTo>
                  <a:lnTo>
                    <a:pt x="195" y="18"/>
                  </a:lnTo>
                  <a:lnTo>
                    <a:pt x="196" y="18"/>
                  </a:lnTo>
                  <a:lnTo>
                    <a:pt x="196" y="17"/>
                  </a:lnTo>
                  <a:lnTo>
                    <a:pt x="201" y="14"/>
                  </a:lnTo>
                  <a:lnTo>
                    <a:pt x="202" y="13"/>
                  </a:lnTo>
                  <a:lnTo>
                    <a:pt x="203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6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7" y="9"/>
                  </a:lnTo>
                  <a:lnTo>
                    <a:pt x="207" y="8"/>
                  </a:lnTo>
                  <a:lnTo>
                    <a:pt x="206" y="7"/>
                  </a:lnTo>
                  <a:lnTo>
                    <a:pt x="206" y="6"/>
                  </a:lnTo>
                  <a:lnTo>
                    <a:pt x="206" y="5"/>
                  </a:lnTo>
                  <a:lnTo>
                    <a:pt x="206" y="4"/>
                  </a:lnTo>
                  <a:lnTo>
                    <a:pt x="206" y="3"/>
                  </a:lnTo>
                  <a:lnTo>
                    <a:pt x="206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9" y="4"/>
                  </a:lnTo>
                  <a:lnTo>
                    <a:pt x="210" y="4"/>
                  </a:lnTo>
                  <a:lnTo>
                    <a:pt x="211" y="4"/>
                  </a:lnTo>
                  <a:lnTo>
                    <a:pt x="211" y="5"/>
                  </a:lnTo>
                  <a:lnTo>
                    <a:pt x="212" y="5"/>
                  </a:lnTo>
                  <a:lnTo>
                    <a:pt x="213" y="5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4" y="7"/>
                  </a:lnTo>
                  <a:lnTo>
                    <a:pt x="218" y="5"/>
                  </a:lnTo>
                  <a:lnTo>
                    <a:pt x="219" y="4"/>
                  </a:lnTo>
                  <a:lnTo>
                    <a:pt x="220" y="4"/>
                  </a:lnTo>
                  <a:lnTo>
                    <a:pt x="222" y="3"/>
                  </a:lnTo>
                  <a:lnTo>
                    <a:pt x="224" y="2"/>
                  </a:lnTo>
                  <a:lnTo>
                    <a:pt x="225" y="1"/>
                  </a:lnTo>
                  <a:lnTo>
                    <a:pt x="228" y="0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0" y="2"/>
                  </a:lnTo>
                  <a:lnTo>
                    <a:pt x="231" y="2"/>
                  </a:lnTo>
                  <a:lnTo>
                    <a:pt x="231" y="3"/>
                  </a:lnTo>
                  <a:lnTo>
                    <a:pt x="232" y="3"/>
                  </a:lnTo>
                  <a:lnTo>
                    <a:pt x="232" y="4"/>
                  </a:lnTo>
                  <a:lnTo>
                    <a:pt x="233" y="4"/>
                  </a:lnTo>
                  <a:lnTo>
                    <a:pt x="234" y="5"/>
                  </a:lnTo>
                  <a:lnTo>
                    <a:pt x="235" y="6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7" y="7"/>
                  </a:lnTo>
                  <a:lnTo>
                    <a:pt x="237" y="8"/>
                  </a:lnTo>
                  <a:lnTo>
                    <a:pt x="238" y="8"/>
                  </a:lnTo>
                  <a:lnTo>
                    <a:pt x="239" y="8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1" y="10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4" y="16"/>
                  </a:lnTo>
                  <a:lnTo>
                    <a:pt x="244" y="17"/>
                  </a:lnTo>
                  <a:lnTo>
                    <a:pt x="245" y="17"/>
                  </a:lnTo>
                  <a:lnTo>
                    <a:pt x="246" y="17"/>
                  </a:lnTo>
                  <a:lnTo>
                    <a:pt x="247" y="17"/>
                  </a:lnTo>
                  <a:lnTo>
                    <a:pt x="247" y="18"/>
                  </a:lnTo>
                  <a:lnTo>
                    <a:pt x="248" y="18"/>
                  </a:lnTo>
                  <a:lnTo>
                    <a:pt x="249" y="18"/>
                  </a:lnTo>
                  <a:lnTo>
                    <a:pt x="250" y="18"/>
                  </a:lnTo>
                  <a:lnTo>
                    <a:pt x="252" y="17"/>
                  </a:lnTo>
                  <a:lnTo>
                    <a:pt x="253" y="16"/>
                  </a:lnTo>
                  <a:lnTo>
                    <a:pt x="254" y="16"/>
                  </a:lnTo>
                  <a:lnTo>
                    <a:pt x="255" y="16"/>
                  </a:lnTo>
                  <a:lnTo>
                    <a:pt x="256" y="15"/>
                  </a:lnTo>
                  <a:lnTo>
                    <a:pt x="257" y="15"/>
                  </a:lnTo>
                  <a:lnTo>
                    <a:pt x="258" y="15"/>
                  </a:lnTo>
                  <a:lnTo>
                    <a:pt x="259" y="14"/>
                  </a:lnTo>
                  <a:lnTo>
                    <a:pt x="260" y="14"/>
                  </a:lnTo>
                  <a:lnTo>
                    <a:pt x="261" y="14"/>
                  </a:lnTo>
                  <a:lnTo>
                    <a:pt x="262" y="14"/>
                  </a:lnTo>
                  <a:lnTo>
                    <a:pt x="264" y="14"/>
                  </a:lnTo>
                  <a:lnTo>
                    <a:pt x="265" y="14"/>
                  </a:lnTo>
                  <a:lnTo>
                    <a:pt x="266" y="14"/>
                  </a:lnTo>
                  <a:lnTo>
                    <a:pt x="268" y="14"/>
                  </a:lnTo>
                  <a:lnTo>
                    <a:pt x="269" y="14"/>
                  </a:lnTo>
                  <a:lnTo>
                    <a:pt x="270" y="14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0" y="15"/>
                  </a:lnTo>
                  <a:lnTo>
                    <a:pt x="270" y="16"/>
                  </a:lnTo>
                  <a:lnTo>
                    <a:pt x="270" y="17"/>
                  </a:lnTo>
                  <a:lnTo>
                    <a:pt x="270" y="18"/>
                  </a:lnTo>
                  <a:lnTo>
                    <a:pt x="270" y="19"/>
                  </a:lnTo>
                  <a:lnTo>
                    <a:pt x="271" y="21"/>
                  </a:lnTo>
                  <a:lnTo>
                    <a:pt x="273" y="20"/>
                  </a:lnTo>
                  <a:lnTo>
                    <a:pt x="274" y="20"/>
                  </a:lnTo>
                  <a:lnTo>
                    <a:pt x="275" y="20"/>
                  </a:lnTo>
                  <a:lnTo>
                    <a:pt x="275" y="21"/>
                  </a:lnTo>
                  <a:lnTo>
                    <a:pt x="276" y="21"/>
                  </a:lnTo>
                  <a:lnTo>
                    <a:pt x="276" y="22"/>
                  </a:lnTo>
                  <a:lnTo>
                    <a:pt x="276" y="23"/>
                  </a:lnTo>
                  <a:lnTo>
                    <a:pt x="277" y="23"/>
                  </a:lnTo>
                  <a:lnTo>
                    <a:pt x="277" y="24"/>
                  </a:lnTo>
                  <a:lnTo>
                    <a:pt x="276" y="24"/>
                  </a:lnTo>
                  <a:lnTo>
                    <a:pt x="276" y="25"/>
                  </a:lnTo>
                  <a:lnTo>
                    <a:pt x="275" y="26"/>
                  </a:lnTo>
                  <a:lnTo>
                    <a:pt x="274" y="27"/>
                  </a:lnTo>
                  <a:lnTo>
                    <a:pt x="274" y="28"/>
                  </a:lnTo>
                  <a:lnTo>
                    <a:pt x="273" y="29"/>
                  </a:lnTo>
                  <a:lnTo>
                    <a:pt x="272" y="29"/>
                  </a:lnTo>
                  <a:lnTo>
                    <a:pt x="271" y="29"/>
                  </a:lnTo>
                  <a:lnTo>
                    <a:pt x="270" y="30"/>
                  </a:lnTo>
                  <a:lnTo>
                    <a:pt x="269" y="30"/>
                  </a:lnTo>
                  <a:lnTo>
                    <a:pt x="268" y="29"/>
                  </a:lnTo>
                  <a:lnTo>
                    <a:pt x="267" y="28"/>
                  </a:lnTo>
                  <a:lnTo>
                    <a:pt x="266" y="28"/>
                  </a:lnTo>
                  <a:lnTo>
                    <a:pt x="266" y="27"/>
                  </a:lnTo>
                  <a:lnTo>
                    <a:pt x="265" y="27"/>
                  </a:lnTo>
                  <a:lnTo>
                    <a:pt x="265" y="26"/>
                  </a:lnTo>
                  <a:lnTo>
                    <a:pt x="264" y="26"/>
                  </a:lnTo>
                  <a:lnTo>
                    <a:pt x="264" y="27"/>
                  </a:lnTo>
                  <a:lnTo>
                    <a:pt x="264" y="28"/>
                  </a:lnTo>
                  <a:lnTo>
                    <a:pt x="265" y="29"/>
                  </a:lnTo>
                  <a:lnTo>
                    <a:pt x="264" y="29"/>
                  </a:lnTo>
                  <a:lnTo>
                    <a:pt x="263" y="30"/>
                  </a:lnTo>
                  <a:lnTo>
                    <a:pt x="264" y="30"/>
                  </a:lnTo>
                  <a:lnTo>
                    <a:pt x="264" y="31"/>
                  </a:lnTo>
                  <a:lnTo>
                    <a:pt x="264" y="32"/>
                  </a:lnTo>
                  <a:lnTo>
                    <a:pt x="265" y="32"/>
                  </a:lnTo>
                  <a:lnTo>
                    <a:pt x="265" y="33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8" y="37"/>
                  </a:lnTo>
                  <a:lnTo>
                    <a:pt x="269" y="37"/>
                  </a:lnTo>
                  <a:lnTo>
                    <a:pt x="270" y="37"/>
                  </a:lnTo>
                  <a:lnTo>
                    <a:pt x="271" y="37"/>
                  </a:lnTo>
                  <a:lnTo>
                    <a:pt x="271" y="38"/>
                  </a:lnTo>
                  <a:lnTo>
                    <a:pt x="271" y="39"/>
                  </a:lnTo>
                  <a:lnTo>
                    <a:pt x="270" y="39"/>
                  </a:lnTo>
                  <a:lnTo>
                    <a:pt x="270" y="38"/>
                  </a:lnTo>
                  <a:lnTo>
                    <a:pt x="269" y="38"/>
                  </a:lnTo>
                  <a:lnTo>
                    <a:pt x="268" y="38"/>
                  </a:lnTo>
                  <a:lnTo>
                    <a:pt x="267" y="39"/>
                  </a:lnTo>
                  <a:lnTo>
                    <a:pt x="267" y="40"/>
                  </a:lnTo>
                  <a:lnTo>
                    <a:pt x="266" y="40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6" y="41"/>
                  </a:lnTo>
                  <a:lnTo>
                    <a:pt x="266" y="42"/>
                  </a:lnTo>
                  <a:lnTo>
                    <a:pt x="267" y="42"/>
                  </a:lnTo>
                  <a:lnTo>
                    <a:pt x="267" y="43"/>
                  </a:lnTo>
                  <a:lnTo>
                    <a:pt x="266" y="43"/>
                  </a:lnTo>
                  <a:lnTo>
                    <a:pt x="266" y="44"/>
                  </a:lnTo>
                  <a:lnTo>
                    <a:pt x="266" y="45"/>
                  </a:lnTo>
                  <a:lnTo>
                    <a:pt x="266" y="44"/>
                  </a:lnTo>
                  <a:lnTo>
                    <a:pt x="267" y="44"/>
                  </a:lnTo>
                  <a:lnTo>
                    <a:pt x="268" y="44"/>
                  </a:lnTo>
                  <a:lnTo>
                    <a:pt x="268" y="45"/>
                  </a:lnTo>
                  <a:lnTo>
                    <a:pt x="268" y="46"/>
                  </a:lnTo>
                  <a:lnTo>
                    <a:pt x="269" y="47"/>
                  </a:lnTo>
                  <a:lnTo>
                    <a:pt x="269" y="48"/>
                  </a:lnTo>
                  <a:lnTo>
                    <a:pt x="270" y="48"/>
                  </a:lnTo>
                  <a:lnTo>
                    <a:pt x="269" y="48"/>
                  </a:lnTo>
                  <a:lnTo>
                    <a:pt x="268" y="48"/>
                  </a:lnTo>
                  <a:lnTo>
                    <a:pt x="268" y="49"/>
                  </a:lnTo>
                  <a:lnTo>
                    <a:pt x="267" y="49"/>
                  </a:lnTo>
                  <a:lnTo>
                    <a:pt x="268" y="50"/>
                  </a:lnTo>
                  <a:lnTo>
                    <a:pt x="267" y="51"/>
                  </a:lnTo>
                  <a:lnTo>
                    <a:pt x="267" y="52"/>
                  </a:lnTo>
                  <a:lnTo>
                    <a:pt x="266" y="53"/>
                  </a:lnTo>
                  <a:lnTo>
                    <a:pt x="266" y="54"/>
                  </a:lnTo>
                  <a:lnTo>
                    <a:pt x="266" y="55"/>
                  </a:lnTo>
                  <a:lnTo>
                    <a:pt x="265" y="55"/>
                  </a:lnTo>
                  <a:lnTo>
                    <a:pt x="265" y="56"/>
                  </a:lnTo>
                  <a:lnTo>
                    <a:pt x="264" y="57"/>
                  </a:lnTo>
                  <a:lnTo>
                    <a:pt x="263" y="57"/>
                  </a:lnTo>
                  <a:lnTo>
                    <a:pt x="262" y="58"/>
                  </a:lnTo>
                  <a:lnTo>
                    <a:pt x="261" y="58"/>
                  </a:lnTo>
                  <a:lnTo>
                    <a:pt x="261" y="59"/>
                  </a:lnTo>
                  <a:lnTo>
                    <a:pt x="261" y="60"/>
                  </a:lnTo>
                  <a:lnTo>
                    <a:pt x="262" y="60"/>
                  </a:lnTo>
                  <a:lnTo>
                    <a:pt x="262" y="61"/>
                  </a:lnTo>
                  <a:lnTo>
                    <a:pt x="263" y="61"/>
                  </a:lnTo>
                  <a:lnTo>
                    <a:pt x="264" y="61"/>
                  </a:lnTo>
                  <a:lnTo>
                    <a:pt x="264" y="60"/>
                  </a:lnTo>
                  <a:lnTo>
                    <a:pt x="265" y="60"/>
                  </a:lnTo>
                  <a:lnTo>
                    <a:pt x="266" y="61"/>
                  </a:lnTo>
                  <a:lnTo>
                    <a:pt x="266" y="62"/>
                  </a:lnTo>
                  <a:lnTo>
                    <a:pt x="266" y="63"/>
                  </a:lnTo>
                  <a:lnTo>
                    <a:pt x="267" y="63"/>
                  </a:lnTo>
                  <a:lnTo>
                    <a:pt x="267" y="64"/>
                  </a:lnTo>
                  <a:lnTo>
                    <a:pt x="268" y="64"/>
                  </a:lnTo>
                  <a:lnTo>
                    <a:pt x="268" y="65"/>
                  </a:lnTo>
                  <a:lnTo>
                    <a:pt x="268" y="66"/>
                  </a:lnTo>
                  <a:lnTo>
                    <a:pt x="269" y="67"/>
                  </a:lnTo>
                  <a:lnTo>
                    <a:pt x="270" y="67"/>
                  </a:lnTo>
                  <a:lnTo>
                    <a:pt x="271" y="67"/>
                  </a:lnTo>
                  <a:lnTo>
                    <a:pt x="272" y="67"/>
                  </a:lnTo>
                  <a:lnTo>
                    <a:pt x="271" y="66"/>
                  </a:lnTo>
                  <a:lnTo>
                    <a:pt x="272" y="65"/>
                  </a:lnTo>
                  <a:lnTo>
                    <a:pt x="272" y="66"/>
                  </a:lnTo>
                  <a:lnTo>
                    <a:pt x="272" y="65"/>
                  </a:lnTo>
                  <a:lnTo>
                    <a:pt x="273" y="65"/>
                  </a:lnTo>
                  <a:lnTo>
                    <a:pt x="274" y="65"/>
                  </a:lnTo>
                  <a:lnTo>
                    <a:pt x="275" y="66"/>
                  </a:lnTo>
                  <a:lnTo>
                    <a:pt x="275" y="67"/>
                  </a:lnTo>
                  <a:lnTo>
                    <a:pt x="276" y="67"/>
                  </a:lnTo>
                  <a:lnTo>
                    <a:pt x="277" y="67"/>
                  </a:lnTo>
                  <a:lnTo>
                    <a:pt x="278" y="67"/>
                  </a:lnTo>
                  <a:lnTo>
                    <a:pt x="278" y="68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1" y="69"/>
                  </a:lnTo>
                  <a:lnTo>
                    <a:pt x="282" y="69"/>
                  </a:lnTo>
                  <a:lnTo>
                    <a:pt x="282" y="70"/>
                  </a:lnTo>
                  <a:lnTo>
                    <a:pt x="283" y="70"/>
                  </a:lnTo>
                  <a:lnTo>
                    <a:pt x="283" y="71"/>
                  </a:lnTo>
                  <a:lnTo>
                    <a:pt x="284" y="71"/>
                  </a:lnTo>
                  <a:lnTo>
                    <a:pt x="284" y="72"/>
                  </a:lnTo>
                  <a:lnTo>
                    <a:pt x="284" y="73"/>
                  </a:lnTo>
                  <a:lnTo>
                    <a:pt x="284" y="74"/>
                  </a:lnTo>
                  <a:lnTo>
                    <a:pt x="283" y="74"/>
                  </a:lnTo>
                  <a:lnTo>
                    <a:pt x="282" y="74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3" y="77"/>
                  </a:lnTo>
                  <a:lnTo>
                    <a:pt x="284" y="77"/>
                  </a:lnTo>
                  <a:lnTo>
                    <a:pt x="284" y="77"/>
                  </a:lnTo>
                  <a:lnTo>
                    <a:pt x="285" y="77"/>
                  </a:lnTo>
                  <a:lnTo>
                    <a:pt x="286" y="77"/>
                  </a:lnTo>
                  <a:lnTo>
                    <a:pt x="287" y="77"/>
                  </a:lnTo>
                  <a:lnTo>
                    <a:pt x="288" y="77"/>
                  </a:lnTo>
                  <a:lnTo>
                    <a:pt x="289" y="77"/>
                  </a:lnTo>
                  <a:lnTo>
                    <a:pt x="289" y="78"/>
                  </a:lnTo>
                  <a:lnTo>
                    <a:pt x="290" y="78"/>
                  </a:lnTo>
                  <a:lnTo>
                    <a:pt x="291" y="79"/>
                  </a:lnTo>
                  <a:lnTo>
                    <a:pt x="292" y="79"/>
                  </a:lnTo>
                  <a:lnTo>
                    <a:pt x="293" y="79"/>
                  </a:lnTo>
                  <a:lnTo>
                    <a:pt x="294" y="79"/>
                  </a:lnTo>
                  <a:lnTo>
                    <a:pt x="295" y="79"/>
                  </a:lnTo>
                  <a:lnTo>
                    <a:pt x="296" y="79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9"/>
                  </a:lnTo>
                  <a:lnTo>
                    <a:pt x="300" y="80"/>
                  </a:lnTo>
                  <a:lnTo>
                    <a:pt x="301" y="80"/>
                  </a:lnTo>
                  <a:lnTo>
                    <a:pt x="302" y="80"/>
                  </a:lnTo>
                  <a:lnTo>
                    <a:pt x="303" y="80"/>
                  </a:lnTo>
                  <a:lnTo>
                    <a:pt x="304" y="81"/>
                  </a:lnTo>
                  <a:lnTo>
                    <a:pt x="303" y="82"/>
                  </a:lnTo>
                  <a:lnTo>
                    <a:pt x="302" y="83"/>
                  </a:lnTo>
                  <a:lnTo>
                    <a:pt x="301" y="85"/>
                  </a:lnTo>
                  <a:lnTo>
                    <a:pt x="301" y="86"/>
                  </a:lnTo>
                  <a:lnTo>
                    <a:pt x="300" y="87"/>
                  </a:lnTo>
                  <a:lnTo>
                    <a:pt x="299" y="88"/>
                  </a:lnTo>
                  <a:lnTo>
                    <a:pt x="298" y="89"/>
                  </a:lnTo>
                  <a:lnTo>
                    <a:pt x="297" y="90"/>
                  </a:lnTo>
                  <a:lnTo>
                    <a:pt x="295" y="93"/>
                  </a:lnTo>
                  <a:lnTo>
                    <a:pt x="294" y="94"/>
                  </a:lnTo>
                  <a:lnTo>
                    <a:pt x="291" y="99"/>
                  </a:lnTo>
                  <a:lnTo>
                    <a:pt x="292" y="99"/>
                  </a:lnTo>
                  <a:lnTo>
                    <a:pt x="292" y="98"/>
                  </a:lnTo>
                  <a:lnTo>
                    <a:pt x="293" y="98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6" y="99"/>
                  </a:lnTo>
                  <a:lnTo>
                    <a:pt x="297" y="99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6" y="101"/>
                  </a:lnTo>
                  <a:lnTo>
                    <a:pt x="296" y="102"/>
                  </a:lnTo>
                  <a:lnTo>
                    <a:pt x="296" y="103"/>
                  </a:lnTo>
                  <a:lnTo>
                    <a:pt x="296" y="104"/>
                  </a:lnTo>
                  <a:lnTo>
                    <a:pt x="296" y="105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7" y="107"/>
                  </a:lnTo>
                  <a:lnTo>
                    <a:pt x="297" y="108"/>
                  </a:lnTo>
                  <a:lnTo>
                    <a:pt x="298" y="108"/>
                  </a:lnTo>
                  <a:lnTo>
                    <a:pt x="298" y="109"/>
                  </a:lnTo>
                  <a:lnTo>
                    <a:pt x="299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1" y="111"/>
                  </a:lnTo>
                  <a:lnTo>
                    <a:pt x="301" y="112"/>
                  </a:lnTo>
                  <a:lnTo>
                    <a:pt x="302" y="112"/>
                  </a:lnTo>
                  <a:lnTo>
                    <a:pt x="302" y="113"/>
                  </a:lnTo>
                  <a:lnTo>
                    <a:pt x="302" y="114"/>
                  </a:lnTo>
                  <a:lnTo>
                    <a:pt x="302" y="115"/>
                  </a:lnTo>
                  <a:lnTo>
                    <a:pt x="301" y="115"/>
                  </a:lnTo>
                  <a:lnTo>
                    <a:pt x="301" y="116"/>
                  </a:lnTo>
                  <a:lnTo>
                    <a:pt x="301" y="117"/>
                  </a:lnTo>
                  <a:lnTo>
                    <a:pt x="300" y="118"/>
                  </a:lnTo>
                  <a:lnTo>
                    <a:pt x="300" y="119"/>
                  </a:lnTo>
                  <a:lnTo>
                    <a:pt x="300" y="120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1" y="122"/>
                  </a:lnTo>
                  <a:lnTo>
                    <a:pt x="302" y="122"/>
                  </a:lnTo>
                  <a:lnTo>
                    <a:pt x="302" y="123"/>
                  </a:lnTo>
                  <a:lnTo>
                    <a:pt x="302" y="124"/>
                  </a:lnTo>
                  <a:lnTo>
                    <a:pt x="302" y="125"/>
                  </a:lnTo>
                  <a:lnTo>
                    <a:pt x="302" y="126"/>
                  </a:lnTo>
                  <a:lnTo>
                    <a:pt x="301" y="126"/>
                  </a:lnTo>
                  <a:lnTo>
                    <a:pt x="301" y="127"/>
                  </a:lnTo>
                  <a:lnTo>
                    <a:pt x="301" y="128"/>
                  </a:lnTo>
                  <a:lnTo>
                    <a:pt x="301" y="129"/>
                  </a:lnTo>
                  <a:lnTo>
                    <a:pt x="300" y="129"/>
                  </a:lnTo>
                  <a:lnTo>
                    <a:pt x="299" y="129"/>
                  </a:lnTo>
                  <a:lnTo>
                    <a:pt x="298" y="130"/>
                  </a:lnTo>
                  <a:lnTo>
                    <a:pt x="298" y="131"/>
                  </a:lnTo>
                  <a:lnTo>
                    <a:pt x="298" y="133"/>
                  </a:lnTo>
                  <a:lnTo>
                    <a:pt x="297" y="133"/>
                  </a:lnTo>
                  <a:lnTo>
                    <a:pt x="297" y="134"/>
                  </a:lnTo>
                  <a:lnTo>
                    <a:pt x="296" y="134"/>
                  </a:lnTo>
                  <a:lnTo>
                    <a:pt x="295" y="134"/>
                  </a:lnTo>
                  <a:lnTo>
                    <a:pt x="295" y="135"/>
                  </a:lnTo>
                  <a:lnTo>
                    <a:pt x="295" y="136"/>
                  </a:lnTo>
                  <a:lnTo>
                    <a:pt x="295" y="137"/>
                  </a:lnTo>
                  <a:lnTo>
                    <a:pt x="296" y="137"/>
                  </a:lnTo>
                  <a:lnTo>
                    <a:pt x="297" y="137"/>
                  </a:lnTo>
                  <a:lnTo>
                    <a:pt x="297" y="138"/>
                  </a:lnTo>
                  <a:lnTo>
                    <a:pt x="298" y="138"/>
                  </a:lnTo>
                  <a:lnTo>
                    <a:pt x="297" y="138"/>
                  </a:lnTo>
                  <a:lnTo>
                    <a:pt x="296" y="138"/>
                  </a:lnTo>
                  <a:lnTo>
                    <a:pt x="296" y="139"/>
                  </a:lnTo>
                  <a:lnTo>
                    <a:pt x="295" y="139"/>
                  </a:lnTo>
                  <a:lnTo>
                    <a:pt x="294" y="140"/>
                  </a:lnTo>
                  <a:lnTo>
                    <a:pt x="293" y="140"/>
                  </a:lnTo>
                  <a:lnTo>
                    <a:pt x="292" y="140"/>
                  </a:lnTo>
                  <a:lnTo>
                    <a:pt x="291" y="141"/>
                  </a:lnTo>
                  <a:lnTo>
                    <a:pt x="290" y="141"/>
                  </a:lnTo>
                  <a:lnTo>
                    <a:pt x="289" y="141"/>
                  </a:lnTo>
                  <a:lnTo>
                    <a:pt x="288" y="142"/>
                  </a:lnTo>
                  <a:lnTo>
                    <a:pt x="287" y="142"/>
                  </a:lnTo>
                  <a:lnTo>
                    <a:pt x="286" y="143"/>
                  </a:lnTo>
                  <a:lnTo>
                    <a:pt x="285" y="143"/>
                  </a:lnTo>
                  <a:lnTo>
                    <a:pt x="284" y="143"/>
                  </a:lnTo>
                  <a:lnTo>
                    <a:pt x="283" y="144"/>
                  </a:lnTo>
                  <a:lnTo>
                    <a:pt x="282" y="144"/>
                  </a:lnTo>
                  <a:lnTo>
                    <a:pt x="281" y="145"/>
                  </a:lnTo>
                  <a:lnTo>
                    <a:pt x="279" y="146"/>
                  </a:lnTo>
                  <a:lnTo>
                    <a:pt x="278" y="146"/>
                  </a:lnTo>
                  <a:lnTo>
                    <a:pt x="277" y="146"/>
                  </a:lnTo>
                  <a:lnTo>
                    <a:pt x="273" y="148"/>
                  </a:lnTo>
                  <a:lnTo>
                    <a:pt x="272" y="148"/>
                  </a:lnTo>
                  <a:lnTo>
                    <a:pt x="270" y="149"/>
                  </a:lnTo>
                  <a:lnTo>
                    <a:pt x="269" y="149"/>
                  </a:lnTo>
                  <a:lnTo>
                    <a:pt x="268" y="150"/>
                  </a:lnTo>
                  <a:lnTo>
                    <a:pt x="267" y="150"/>
                  </a:lnTo>
                  <a:lnTo>
                    <a:pt x="266" y="150"/>
                  </a:lnTo>
                  <a:lnTo>
                    <a:pt x="265" y="151"/>
                  </a:lnTo>
                  <a:lnTo>
                    <a:pt x="262" y="152"/>
                  </a:lnTo>
                  <a:lnTo>
                    <a:pt x="259" y="153"/>
                  </a:lnTo>
                  <a:lnTo>
                    <a:pt x="256" y="154"/>
                  </a:lnTo>
                  <a:lnTo>
                    <a:pt x="255" y="154"/>
                  </a:lnTo>
                  <a:lnTo>
                    <a:pt x="255" y="155"/>
                  </a:lnTo>
                  <a:lnTo>
                    <a:pt x="253" y="155"/>
                  </a:lnTo>
                  <a:lnTo>
                    <a:pt x="251" y="156"/>
                  </a:lnTo>
                  <a:lnTo>
                    <a:pt x="249" y="157"/>
                  </a:lnTo>
                  <a:lnTo>
                    <a:pt x="248" y="157"/>
                  </a:lnTo>
                  <a:lnTo>
                    <a:pt x="248" y="156"/>
                  </a:lnTo>
                  <a:lnTo>
                    <a:pt x="247" y="156"/>
                  </a:lnTo>
                  <a:lnTo>
                    <a:pt x="247" y="155"/>
                  </a:lnTo>
                  <a:lnTo>
                    <a:pt x="246" y="155"/>
                  </a:lnTo>
                  <a:lnTo>
                    <a:pt x="246" y="154"/>
                  </a:lnTo>
                  <a:lnTo>
                    <a:pt x="245" y="155"/>
                  </a:lnTo>
                  <a:lnTo>
                    <a:pt x="245" y="154"/>
                  </a:lnTo>
                  <a:lnTo>
                    <a:pt x="244" y="154"/>
                  </a:lnTo>
                  <a:lnTo>
                    <a:pt x="243" y="154"/>
                  </a:lnTo>
                  <a:lnTo>
                    <a:pt x="243" y="153"/>
                  </a:lnTo>
                  <a:lnTo>
                    <a:pt x="242" y="153"/>
                  </a:lnTo>
                  <a:lnTo>
                    <a:pt x="243" y="153"/>
                  </a:lnTo>
                  <a:lnTo>
                    <a:pt x="243" y="152"/>
                  </a:lnTo>
                  <a:lnTo>
                    <a:pt x="242" y="152"/>
                  </a:lnTo>
                  <a:lnTo>
                    <a:pt x="242" y="151"/>
                  </a:lnTo>
                  <a:lnTo>
                    <a:pt x="241" y="151"/>
                  </a:lnTo>
                  <a:lnTo>
                    <a:pt x="241" y="150"/>
                  </a:lnTo>
                  <a:lnTo>
                    <a:pt x="240" y="150"/>
                  </a:lnTo>
                  <a:lnTo>
                    <a:pt x="240" y="149"/>
                  </a:lnTo>
                  <a:lnTo>
                    <a:pt x="241" y="149"/>
                  </a:lnTo>
                  <a:lnTo>
                    <a:pt x="241" y="148"/>
                  </a:lnTo>
                  <a:lnTo>
                    <a:pt x="240" y="148"/>
                  </a:lnTo>
                  <a:lnTo>
                    <a:pt x="239" y="148"/>
                  </a:lnTo>
                  <a:lnTo>
                    <a:pt x="238" y="148"/>
                  </a:lnTo>
                  <a:lnTo>
                    <a:pt x="237" y="148"/>
                  </a:lnTo>
                  <a:lnTo>
                    <a:pt x="236" y="147"/>
                  </a:lnTo>
                  <a:lnTo>
                    <a:pt x="236" y="146"/>
                  </a:lnTo>
                  <a:lnTo>
                    <a:pt x="236" y="146"/>
                  </a:lnTo>
                  <a:lnTo>
                    <a:pt x="235" y="146"/>
                  </a:lnTo>
                  <a:lnTo>
                    <a:pt x="234" y="146"/>
                  </a:lnTo>
                  <a:lnTo>
                    <a:pt x="234" y="145"/>
                  </a:lnTo>
                  <a:lnTo>
                    <a:pt x="233" y="145"/>
                  </a:lnTo>
                  <a:lnTo>
                    <a:pt x="232" y="145"/>
                  </a:lnTo>
                  <a:lnTo>
                    <a:pt x="232" y="144"/>
                  </a:lnTo>
                  <a:lnTo>
                    <a:pt x="232" y="143"/>
                  </a:lnTo>
                  <a:lnTo>
                    <a:pt x="232" y="142"/>
                  </a:lnTo>
                  <a:lnTo>
                    <a:pt x="232" y="141"/>
                  </a:lnTo>
                  <a:lnTo>
                    <a:pt x="231" y="141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0" y="139"/>
                  </a:lnTo>
                  <a:lnTo>
                    <a:pt x="230" y="138"/>
                  </a:lnTo>
                  <a:lnTo>
                    <a:pt x="230" y="139"/>
                  </a:lnTo>
                  <a:lnTo>
                    <a:pt x="230" y="138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6"/>
                  </a:lnTo>
                  <a:lnTo>
                    <a:pt x="229" y="135"/>
                  </a:lnTo>
                  <a:lnTo>
                    <a:pt x="229" y="134"/>
                  </a:lnTo>
                  <a:lnTo>
                    <a:pt x="229" y="133"/>
                  </a:lnTo>
                  <a:lnTo>
                    <a:pt x="230" y="133"/>
                  </a:lnTo>
                  <a:lnTo>
                    <a:pt x="230" y="132"/>
                  </a:lnTo>
                  <a:lnTo>
                    <a:pt x="229" y="132"/>
                  </a:lnTo>
                  <a:lnTo>
                    <a:pt x="229" y="133"/>
                  </a:lnTo>
                  <a:lnTo>
                    <a:pt x="229" y="132"/>
                  </a:lnTo>
                  <a:lnTo>
                    <a:pt x="228" y="132"/>
                  </a:lnTo>
                  <a:lnTo>
                    <a:pt x="228" y="131"/>
                  </a:lnTo>
                  <a:lnTo>
                    <a:pt x="228" y="130"/>
                  </a:lnTo>
                  <a:lnTo>
                    <a:pt x="228" y="129"/>
                  </a:lnTo>
                  <a:lnTo>
                    <a:pt x="228" y="128"/>
                  </a:lnTo>
                  <a:lnTo>
                    <a:pt x="227" y="128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7" y="126"/>
                  </a:lnTo>
                  <a:lnTo>
                    <a:pt x="227" y="125"/>
                  </a:lnTo>
                  <a:lnTo>
                    <a:pt x="226" y="125"/>
                  </a:lnTo>
                  <a:lnTo>
                    <a:pt x="226" y="124"/>
                  </a:lnTo>
                  <a:lnTo>
                    <a:pt x="226" y="123"/>
                  </a:lnTo>
                  <a:lnTo>
                    <a:pt x="226" y="122"/>
                  </a:lnTo>
                  <a:lnTo>
                    <a:pt x="226" y="121"/>
                  </a:lnTo>
                  <a:lnTo>
                    <a:pt x="225" y="121"/>
                  </a:lnTo>
                  <a:lnTo>
                    <a:pt x="225" y="120"/>
                  </a:lnTo>
                  <a:lnTo>
                    <a:pt x="225" y="119"/>
                  </a:lnTo>
                  <a:lnTo>
                    <a:pt x="224" y="119"/>
                  </a:lnTo>
                  <a:lnTo>
                    <a:pt x="223" y="118"/>
                  </a:lnTo>
                  <a:lnTo>
                    <a:pt x="223" y="117"/>
                  </a:lnTo>
                  <a:lnTo>
                    <a:pt x="222" y="117"/>
                  </a:lnTo>
                  <a:lnTo>
                    <a:pt x="222" y="116"/>
                  </a:lnTo>
                  <a:lnTo>
                    <a:pt x="221" y="116"/>
                  </a:lnTo>
                  <a:lnTo>
                    <a:pt x="221" y="115"/>
                  </a:lnTo>
                  <a:lnTo>
                    <a:pt x="221" y="114"/>
                  </a:lnTo>
                  <a:lnTo>
                    <a:pt x="221" y="113"/>
                  </a:lnTo>
                  <a:lnTo>
                    <a:pt x="220" y="113"/>
                  </a:lnTo>
                  <a:lnTo>
                    <a:pt x="220" y="112"/>
                  </a:lnTo>
                  <a:lnTo>
                    <a:pt x="219" y="112"/>
                  </a:lnTo>
                  <a:lnTo>
                    <a:pt x="219" y="111"/>
                  </a:lnTo>
                  <a:lnTo>
                    <a:pt x="220" y="111"/>
                  </a:lnTo>
                  <a:lnTo>
                    <a:pt x="219" y="110"/>
                  </a:lnTo>
                  <a:lnTo>
                    <a:pt x="218" y="110"/>
                  </a:lnTo>
                  <a:lnTo>
                    <a:pt x="217" y="110"/>
                  </a:lnTo>
                  <a:lnTo>
                    <a:pt x="217" y="109"/>
                  </a:lnTo>
                  <a:lnTo>
                    <a:pt x="217" y="108"/>
                  </a:lnTo>
                  <a:lnTo>
                    <a:pt x="218" y="108"/>
                  </a:lnTo>
                  <a:lnTo>
                    <a:pt x="218" y="107"/>
                  </a:lnTo>
                  <a:lnTo>
                    <a:pt x="219" y="107"/>
                  </a:lnTo>
                  <a:lnTo>
                    <a:pt x="219" y="106"/>
                  </a:lnTo>
                  <a:lnTo>
                    <a:pt x="218" y="106"/>
                  </a:lnTo>
                  <a:lnTo>
                    <a:pt x="217" y="106"/>
                  </a:lnTo>
                  <a:lnTo>
                    <a:pt x="217" y="107"/>
                  </a:lnTo>
                  <a:lnTo>
                    <a:pt x="216" y="107"/>
                  </a:lnTo>
                  <a:lnTo>
                    <a:pt x="216" y="106"/>
                  </a:lnTo>
                  <a:lnTo>
                    <a:pt x="215" y="106"/>
                  </a:lnTo>
                  <a:lnTo>
                    <a:pt x="215" y="105"/>
                  </a:lnTo>
                  <a:lnTo>
                    <a:pt x="216" y="105"/>
                  </a:lnTo>
                  <a:lnTo>
                    <a:pt x="216" y="104"/>
                  </a:lnTo>
                  <a:lnTo>
                    <a:pt x="217" y="104"/>
                  </a:lnTo>
                  <a:lnTo>
                    <a:pt x="216" y="104"/>
                  </a:lnTo>
                  <a:lnTo>
                    <a:pt x="215" y="104"/>
                  </a:lnTo>
                  <a:lnTo>
                    <a:pt x="215" y="103"/>
                  </a:lnTo>
                  <a:lnTo>
                    <a:pt x="215" y="102"/>
                  </a:lnTo>
                  <a:lnTo>
                    <a:pt x="214" y="102"/>
                  </a:lnTo>
                  <a:lnTo>
                    <a:pt x="214" y="101"/>
                  </a:lnTo>
                  <a:lnTo>
                    <a:pt x="214" y="102"/>
                  </a:lnTo>
                  <a:lnTo>
                    <a:pt x="213" y="103"/>
                  </a:lnTo>
                  <a:lnTo>
                    <a:pt x="212" y="103"/>
                  </a:lnTo>
                  <a:lnTo>
                    <a:pt x="212" y="102"/>
                  </a:lnTo>
                  <a:lnTo>
                    <a:pt x="211" y="102"/>
                  </a:lnTo>
                  <a:lnTo>
                    <a:pt x="211" y="101"/>
                  </a:lnTo>
                  <a:lnTo>
                    <a:pt x="211" y="100"/>
                  </a:lnTo>
                  <a:lnTo>
                    <a:pt x="210" y="100"/>
                  </a:lnTo>
                  <a:lnTo>
                    <a:pt x="210" y="99"/>
                  </a:lnTo>
                  <a:lnTo>
                    <a:pt x="209" y="99"/>
                  </a:lnTo>
                  <a:lnTo>
                    <a:pt x="209" y="98"/>
                  </a:lnTo>
                  <a:lnTo>
                    <a:pt x="208" y="98"/>
                  </a:lnTo>
                  <a:lnTo>
                    <a:pt x="207" y="98"/>
                  </a:lnTo>
                  <a:lnTo>
                    <a:pt x="207" y="97"/>
                  </a:lnTo>
                  <a:lnTo>
                    <a:pt x="207" y="96"/>
                  </a:lnTo>
                  <a:lnTo>
                    <a:pt x="206" y="96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5" y="96"/>
                  </a:lnTo>
                  <a:lnTo>
                    <a:pt x="205" y="97"/>
                  </a:lnTo>
                  <a:lnTo>
                    <a:pt x="204" y="97"/>
                  </a:lnTo>
                  <a:lnTo>
                    <a:pt x="204" y="98"/>
                  </a:lnTo>
                  <a:lnTo>
                    <a:pt x="203" y="98"/>
                  </a:lnTo>
                  <a:lnTo>
                    <a:pt x="203" y="99"/>
                  </a:lnTo>
                  <a:lnTo>
                    <a:pt x="203" y="100"/>
                  </a:lnTo>
                  <a:lnTo>
                    <a:pt x="202" y="100"/>
                  </a:lnTo>
                  <a:lnTo>
                    <a:pt x="202" y="101"/>
                  </a:lnTo>
                  <a:lnTo>
                    <a:pt x="202" y="102"/>
                  </a:lnTo>
                  <a:lnTo>
                    <a:pt x="201" y="102"/>
                  </a:lnTo>
                  <a:lnTo>
                    <a:pt x="201" y="103"/>
                  </a:lnTo>
                  <a:lnTo>
                    <a:pt x="200" y="103"/>
                  </a:lnTo>
                  <a:lnTo>
                    <a:pt x="200" y="104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198" y="106"/>
                  </a:lnTo>
                  <a:lnTo>
                    <a:pt x="198" y="107"/>
                  </a:lnTo>
                  <a:lnTo>
                    <a:pt x="197" y="107"/>
                  </a:lnTo>
                  <a:lnTo>
                    <a:pt x="196" y="107"/>
                  </a:lnTo>
                  <a:lnTo>
                    <a:pt x="196" y="108"/>
                  </a:lnTo>
                  <a:lnTo>
                    <a:pt x="195" y="110"/>
                  </a:lnTo>
                  <a:lnTo>
                    <a:pt x="194" y="111"/>
                  </a:lnTo>
                  <a:lnTo>
                    <a:pt x="194" y="112"/>
                  </a:lnTo>
                  <a:lnTo>
                    <a:pt x="193" y="114"/>
                  </a:lnTo>
                  <a:lnTo>
                    <a:pt x="193" y="115"/>
                  </a:lnTo>
                  <a:lnTo>
                    <a:pt x="192" y="115"/>
                  </a:lnTo>
                  <a:lnTo>
                    <a:pt x="192" y="116"/>
                  </a:lnTo>
                  <a:lnTo>
                    <a:pt x="192" y="117"/>
                  </a:lnTo>
                  <a:lnTo>
                    <a:pt x="191" y="117"/>
                  </a:lnTo>
                  <a:lnTo>
                    <a:pt x="191" y="118"/>
                  </a:lnTo>
                  <a:lnTo>
                    <a:pt x="190" y="119"/>
                  </a:lnTo>
                  <a:lnTo>
                    <a:pt x="189" y="120"/>
                  </a:lnTo>
                  <a:lnTo>
                    <a:pt x="189" y="121"/>
                  </a:lnTo>
                  <a:lnTo>
                    <a:pt x="188" y="123"/>
                  </a:lnTo>
                  <a:lnTo>
                    <a:pt x="188" y="124"/>
                  </a:lnTo>
                  <a:lnTo>
                    <a:pt x="187" y="124"/>
                  </a:lnTo>
                  <a:lnTo>
                    <a:pt x="187" y="125"/>
                  </a:lnTo>
                  <a:lnTo>
                    <a:pt x="187" y="126"/>
                  </a:lnTo>
                  <a:lnTo>
                    <a:pt x="186" y="126"/>
                  </a:lnTo>
                  <a:lnTo>
                    <a:pt x="186" y="127"/>
                  </a:lnTo>
                  <a:lnTo>
                    <a:pt x="185" y="129"/>
                  </a:lnTo>
                  <a:lnTo>
                    <a:pt x="184" y="129"/>
                  </a:lnTo>
                  <a:lnTo>
                    <a:pt x="183" y="131"/>
                  </a:lnTo>
                  <a:lnTo>
                    <a:pt x="183" y="132"/>
                  </a:lnTo>
                  <a:lnTo>
                    <a:pt x="182" y="133"/>
                  </a:lnTo>
                  <a:lnTo>
                    <a:pt x="181" y="134"/>
                  </a:lnTo>
                  <a:lnTo>
                    <a:pt x="181" y="135"/>
                  </a:lnTo>
                  <a:lnTo>
                    <a:pt x="180" y="135"/>
                  </a:lnTo>
                  <a:lnTo>
                    <a:pt x="180" y="136"/>
                  </a:lnTo>
                  <a:lnTo>
                    <a:pt x="179" y="137"/>
                  </a:lnTo>
                  <a:lnTo>
                    <a:pt x="179" y="137"/>
                  </a:lnTo>
                  <a:lnTo>
                    <a:pt x="178" y="137"/>
                  </a:lnTo>
                  <a:lnTo>
                    <a:pt x="178" y="138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6" y="140"/>
                  </a:lnTo>
                  <a:lnTo>
                    <a:pt x="175" y="142"/>
                  </a:lnTo>
                  <a:lnTo>
                    <a:pt x="174" y="143"/>
                  </a:lnTo>
                  <a:lnTo>
                    <a:pt x="174" y="144"/>
                  </a:lnTo>
                  <a:lnTo>
                    <a:pt x="173" y="145"/>
                  </a:lnTo>
                  <a:lnTo>
                    <a:pt x="173" y="146"/>
                  </a:lnTo>
                  <a:lnTo>
                    <a:pt x="172" y="146"/>
                  </a:lnTo>
                  <a:lnTo>
                    <a:pt x="171" y="148"/>
                  </a:lnTo>
                  <a:lnTo>
                    <a:pt x="169" y="151"/>
                  </a:lnTo>
                  <a:lnTo>
                    <a:pt x="169" y="152"/>
                  </a:lnTo>
                  <a:lnTo>
                    <a:pt x="166" y="156"/>
                  </a:lnTo>
                  <a:lnTo>
                    <a:pt x="165" y="157"/>
                  </a:lnTo>
                  <a:lnTo>
                    <a:pt x="164" y="158"/>
                  </a:lnTo>
                  <a:lnTo>
                    <a:pt x="162" y="162"/>
                  </a:lnTo>
                  <a:lnTo>
                    <a:pt x="161" y="163"/>
                  </a:lnTo>
                  <a:lnTo>
                    <a:pt x="161" y="164"/>
                  </a:lnTo>
                  <a:lnTo>
                    <a:pt x="159" y="166"/>
                  </a:lnTo>
                  <a:lnTo>
                    <a:pt x="159" y="167"/>
                  </a:lnTo>
                  <a:lnTo>
                    <a:pt x="157" y="169"/>
                  </a:lnTo>
                  <a:lnTo>
                    <a:pt x="157" y="170"/>
                  </a:lnTo>
                  <a:lnTo>
                    <a:pt x="157" y="169"/>
                  </a:lnTo>
                  <a:lnTo>
                    <a:pt x="156" y="169"/>
                  </a:lnTo>
                  <a:lnTo>
                    <a:pt x="155" y="169"/>
                  </a:lnTo>
                  <a:lnTo>
                    <a:pt x="155" y="168"/>
                  </a:lnTo>
                  <a:lnTo>
                    <a:pt x="154" y="167"/>
                  </a:lnTo>
                  <a:lnTo>
                    <a:pt x="153" y="167"/>
                  </a:lnTo>
                  <a:lnTo>
                    <a:pt x="153" y="166"/>
                  </a:lnTo>
                  <a:lnTo>
                    <a:pt x="152" y="166"/>
                  </a:lnTo>
                  <a:lnTo>
                    <a:pt x="151" y="166"/>
                  </a:lnTo>
                  <a:lnTo>
                    <a:pt x="150" y="166"/>
                  </a:lnTo>
                  <a:lnTo>
                    <a:pt x="150" y="165"/>
                  </a:lnTo>
                  <a:lnTo>
                    <a:pt x="151" y="165"/>
                  </a:lnTo>
                  <a:lnTo>
                    <a:pt x="150" y="165"/>
                  </a:lnTo>
                  <a:lnTo>
                    <a:pt x="150" y="164"/>
                  </a:lnTo>
                  <a:lnTo>
                    <a:pt x="149" y="164"/>
                  </a:lnTo>
                  <a:lnTo>
                    <a:pt x="149" y="163"/>
                  </a:lnTo>
                  <a:lnTo>
                    <a:pt x="149" y="162"/>
                  </a:lnTo>
                  <a:lnTo>
                    <a:pt x="149" y="161"/>
                  </a:lnTo>
                  <a:lnTo>
                    <a:pt x="149" y="160"/>
                  </a:lnTo>
                  <a:lnTo>
                    <a:pt x="148" y="160"/>
                  </a:lnTo>
                  <a:lnTo>
                    <a:pt x="148" y="159"/>
                  </a:lnTo>
                  <a:lnTo>
                    <a:pt x="149" y="159"/>
                  </a:lnTo>
                  <a:lnTo>
                    <a:pt x="149" y="158"/>
                  </a:lnTo>
                  <a:lnTo>
                    <a:pt x="148" y="158"/>
                  </a:lnTo>
                  <a:lnTo>
                    <a:pt x="148" y="157"/>
                  </a:lnTo>
                  <a:lnTo>
                    <a:pt x="148" y="156"/>
                  </a:lnTo>
                  <a:lnTo>
                    <a:pt x="147" y="155"/>
                  </a:lnTo>
                  <a:lnTo>
                    <a:pt x="146" y="154"/>
                  </a:lnTo>
                  <a:lnTo>
                    <a:pt x="146" y="153"/>
                  </a:lnTo>
                  <a:lnTo>
                    <a:pt x="145" y="153"/>
                  </a:lnTo>
                  <a:lnTo>
                    <a:pt x="145" y="152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3" y="150"/>
                  </a:lnTo>
                  <a:lnTo>
                    <a:pt x="142" y="150"/>
                  </a:lnTo>
                  <a:lnTo>
                    <a:pt x="141" y="150"/>
                  </a:lnTo>
                  <a:lnTo>
                    <a:pt x="140" y="150"/>
                  </a:lnTo>
                  <a:lnTo>
                    <a:pt x="140" y="149"/>
                  </a:lnTo>
                  <a:lnTo>
                    <a:pt x="140" y="148"/>
                  </a:lnTo>
                  <a:lnTo>
                    <a:pt x="140" y="147"/>
                  </a:lnTo>
                  <a:lnTo>
                    <a:pt x="140" y="146"/>
                  </a:lnTo>
                  <a:lnTo>
                    <a:pt x="140" y="145"/>
                  </a:lnTo>
                  <a:lnTo>
                    <a:pt x="140" y="145"/>
                  </a:lnTo>
                  <a:lnTo>
                    <a:pt x="140" y="144"/>
                  </a:lnTo>
                  <a:lnTo>
                    <a:pt x="140" y="144"/>
                  </a:lnTo>
                  <a:lnTo>
                    <a:pt x="140" y="143"/>
                  </a:lnTo>
                  <a:lnTo>
                    <a:pt x="140" y="143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40" y="142"/>
                  </a:lnTo>
                  <a:lnTo>
                    <a:pt x="140" y="141"/>
                  </a:lnTo>
                  <a:lnTo>
                    <a:pt x="140" y="140"/>
                  </a:lnTo>
                  <a:lnTo>
                    <a:pt x="139" y="140"/>
                  </a:lnTo>
                  <a:lnTo>
                    <a:pt x="139" y="139"/>
                  </a:lnTo>
                  <a:lnTo>
                    <a:pt x="139" y="138"/>
                  </a:lnTo>
                  <a:lnTo>
                    <a:pt x="138" y="137"/>
                  </a:lnTo>
                  <a:lnTo>
                    <a:pt x="138" y="137"/>
                  </a:lnTo>
                  <a:lnTo>
                    <a:pt x="138" y="136"/>
                  </a:lnTo>
                  <a:lnTo>
                    <a:pt x="138" y="135"/>
                  </a:lnTo>
                  <a:lnTo>
                    <a:pt x="137" y="135"/>
                  </a:lnTo>
                  <a:lnTo>
                    <a:pt x="137" y="134"/>
                  </a:lnTo>
                  <a:lnTo>
                    <a:pt x="136" y="134"/>
                  </a:lnTo>
                  <a:lnTo>
                    <a:pt x="135" y="134"/>
                  </a:lnTo>
                  <a:lnTo>
                    <a:pt x="134" y="133"/>
                  </a:lnTo>
                  <a:lnTo>
                    <a:pt x="133" y="133"/>
                  </a:lnTo>
                  <a:lnTo>
                    <a:pt x="133" y="132"/>
                  </a:lnTo>
                  <a:lnTo>
                    <a:pt x="132" y="131"/>
                  </a:lnTo>
                  <a:lnTo>
                    <a:pt x="132" y="130"/>
                  </a:lnTo>
                  <a:lnTo>
                    <a:pt x="131" y="130"/>
                  </a:lnTo>
                  <a:lnTo>
                    <a:pt x="131" y="129"/>
                  </a:lnTo>
                  <a:lnTo>
                    <a:pt x="131" y="128"/>
                  </a:lnTo>
                  <a:lnTo>
                    <a:pt x="130" y="128"/>
                  </a:lnTo>
                  <a:lnTo>
                    <a:pt x="130" y="127"/>
                  </a:lnTo>
                  <a:lnTo>
                    <a:pt x="130" y="126"/>
                  </a:lnTo>
                  <a:lnTo>
                    <a:pt x="130" y="125"/>
                  </a:lnTo>
                  <a:lnTo>
                    <a:pt x="129" y="124"/>
                  </a:lnTo>
                  <a:lnTo>
                    <a:pt x="129" y="123"/>
                  </a:lnTo>
                  <a:lnTo>
                    <a:pt x="129" y="122"/>
                  </a:lnTo>
                  <a:lnTo>
                    <a:pt x="128" y="122"/>
                  </a:lnTo>
                  <a:lnTo>
                    <a:pt x="127" y="122"/>
                  </a:lnTo>
                  <a:lnTo>
                    <a:pt x="125" y="123"/>
                  </a:lnTo>
                  <a:lnTo>
                    <a:pt x="124" y="124"/>
                  </a:lnTo>
                  <a:lnTo>
                    <a:pt x="123" y="124"/>
                  </a:lnTo>
                  <a:lnTo>
                    <a:pt x="122" y="125"/>
                  </a:lnTo>
                  <a:lnTo>
                    <a:pt x="122" y="126"/>
                  </a:lnTo>
                  <a:lnTo>
                    <a:pt x="122" y="127"/>
                  </a:lnTo>
                  <a:lnTo>
                    <a:pt x="122" y="128"/>
                  </a:lnTo>
                  <a:lnTo>
                    <a:pt x="122" y="129"/>
                  </a:lnTo>
                  <a:lnTo>
                    <a:pt x="122" y="130"/>
                  </a:lnTo>
                  <a:lnTo>
                    <a:pt x="121" y="130"/>
                  </a:lnTo>
                  <a:lnTo>
                    <a:pt x="121" y="131"/>
                  </a:lnTo>
                  <a:lnTo>
                    <a:pt x="120" y="131"/>
                  </a:lnTo>
                  <a:lnTo>
                    <a:pt x="120" y="132"/>
                  </a:lnTo>
                  <a:lnTo>
                    <a:pt x="119" y="132"/>
                  </a:lnTo>
                  <a:lnTo>
                    <a:pt x="118" y="132"/>
                  </a:lnTo>
                  <a:lnTo>
                    <a:pt x="117" y="132"/>
                  </a:lnTo>
                  <a:lnTo>
                    <a:pt x="116" y="131"/>
                  </a:lnTo>
                  <a:lnTo>
                    <a:pt x="115" y="130"/>
                  </a:lnTo>
                  <a:lnTo>
                    <a:pt x="115" y="129"/>
                  </a:lnTo>
                  <a:lnTo>
                    <a:pt x="114" y="128"/>
                  </a:lnTo>
                  <a:lnTo>
                    <a:pt x="114" y="127"/>
                  </a:lnTo>
                  <a:lnTo>
                    <a:pt x="113" y="127"/>
                  </a:lnTo>
                  <a:lnTo>
                    <a:pt x="112" y="127"/>
                  </a:lnTo>
                  <a:lnTo>
                    <a:pt x="112" y="126"/>
                  </a:lnTo>
                  <a:lnTo>
                    <a:pt x="111" y="126"/>
                  </a:lnTo>
                  <a:lnTo>
                    <a:pt x="111" y="127"/>
                  </a:lnTo>
                  <a:lnTo>
                    <a:pt x="111" y="128"/>
                  </a:lnTo>
                  <a:lnTo>
                    <a:pt x="110" y="128"/>
                  </a:lnTo>
                  <a:lnTo>
                    <a:pt x="110" y="129"/>
                  </a:lnTo>
                  <a:lnTo>
                    <a:pt x="110" y="130"/>
                  </a:lnTo>
                  <a:lnTo>
                    <a:pt x="109" y="131"/>
                  </a:lnTo>
                  <a:lnTo>
                    <a:pt x="108" y="131"/>
                  </a:lnTo>
                  <a:lnTo>
                    <a:pt x="108" y="132"/>
                  </a:lnTo>
                  <a:lnTo>
                    <a:pt x="107" y="132"/>
                  </a:lnTo>
                  <a:lnTo>
                    <a:pt x="106" y="132"/>
                  </a:lnTo>
                  <a:lnTo>
                    <a:pt x="105" y="132"/>
                  </a:lnTo>
                  <a:lnTo>
                    <a:pt x="104" y="133"/>
                  </a:lnTo>
                  <a:lnTo>
                    <a:pt x="103" y="134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1" y="135"/>
                  </a:lnTo>
                  <a:lnTo>
                    <a:pt x="100" y="135"/>
                  </a:lnTo>
                  <a:lnTo>
                    <a:pt x="99" y="135"/>
                  </a:lnTo>
                  <a:lnTo>
                    <a:pt x="98" y="135"/>
                  </a:lnTo>
                  <a:lnTo>
                    <a:pt x="97" y="135"/>
                  </a:lnTo>
                  <a:lnTo>
                    <a:pt x="96" y="135"/>
                  </a:lnTo>
                  <a:lnTo>
                    <a:pt x="94" y="136"/>
                  </a:lnTo>
                  <a:lnTo>
                    <a:pt x="93" y="136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8"/>
                  </a:lnTo>
                  <a:lnTo>
                    <a:pt x="92" y="139"/>
                  </a:lnTo>
                  <a:lnTo>
                    <a:pt x="91" y="139"/>
                  </a:lnTo>
                  <a:lnTo>
                    <a:pt x="90" y="139"/>
                  </a:lnTo>
                  <a:lnTo>
                    <a:pt x="90" y="140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8" y="140"/>
                  </a:lnTo>
                  <a:lnTo>
                    <a:pt x="88" y="139"/>
                  </a:lnTo>
                  <a:lnTo>
                    <a:pt x="87" y="139"/>
                  </a:lnTo>
                  <a:lnTo>
                    <a:pt x="87" y="138"/>
                  </a:lnTo>
                  <a:lnTo>
                    <a:pt x="86" y="138"/>
                  </a:lnTo>
                  <a:lnTo>
                    <a:pt x="86" y="137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5" y="136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5" y="135"/>
                  </a:lnTo>
                  <a:lnTo>
                    <a:pt x="84" y="135"/>
                  </a:lnTo>
                  <a:lnTo>
                    <a:pt x="84" y="134"/>
                  </a:lnTo>
                  <a:lnTo>
                    <a:pt x="85" y="134"/>
                  </a:lnTo>
                  <a:lnTo>
                    <a:pt x="84" y="133"/>
                  </a:lnTo>
                  <a:lnTo>
                    <a:pt x="84" y="132"/>
                  </a:lnTo>
                  <a:lnTo>
                    <a:pt x="84" y="131"/>
                  </a:lnTo>
                  <a:lnTo>
                    <a:pt x="83" y="131"/>
                  </a:lnTo>
                  <a:lnTo>
                    <a:pt x="83" y="130"/>
                  </a:lnTo>
                  <a:lnTo>
                    <a:pt x="83" y="129"/>
                  </a:lnTo>
                  <a:lnTo>
                    <a:pt x="82" y="128"/>
                  </a:lnTo>
                  <a:lnTo>
                    <a:pt x="82" y="127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5"/>
                  </a:lnTo>
                  <a:lnTo>
                    <a:pt x="80" y="125"/>
                  </a:lnTo>
                  <a:lnTo>
                    <a:pt x="80" y="124"/>
                  </a:lnTo>
                  <a:lnTo>
                    <a:pt x="79" y="123"/>
                  </a:lnTo>
                  <a:lnTo>
                    <a:pt x="78" y="123"/>
                  </a:lnTo>
                  <a:lnTo>
                    <a:pt x="77" y="123"/>
                  </a:lnTo>
                  <a:lnTo>
                    <a:pt x="76" y="124"/>
                  </a:lnTo>
                  <a:lnTo>
                    <a:pt x="75" y="124"/>
                  </a:lnTo>
                  <a:lnTo>
                    <a:pt x="75" y="125"/>
                  </a:lnTo>
                  <a:lnTo>
                    <a:pt x="73" y="126"/>
                  </a:lnTo>
                  <a:lnTo>
                    <a:pt x="72" y="127"/>
                  </a:lnTo>
                  <a:lnTo>
                    <a:pt x="71" y="127"/>
                  </a:lnTo>
                  <a:lnTo>
                    <a:pt x="70" y="128"/>
                  </a:lnTo>
                  <a:lnTo>
                    <a:pt x="69" y="128"/>
                  </a:lnTo>
                  <a:lnTo>
                    <a:pt x="69" y="129"/>
                  </a:lnTo>
                  <a:lnTo>
                    <a:pt x="68" y="129"/>
                  </a:lnTo>
                  <a:lnTo>
                    <a:pt x="68" y="130"/>
                  </a:lnTo>
                  <a:lnTo>
                    <a:pt x="67" y="130"/>
                  </a:lnTo>
                  <a:lnTo>
                    <a:pt x="66" y="130"/>
                  </a:lnTo>
                  <a:lnTo>
                    <a:pt x="65" y="130"/>
                  </a:lnTo>
                  <a:lnTo>
                    <a:pt x="65" y="131"/>
                  </a:lnTo>
                  <a:lnTo>
                    <a:pt x="64" y="131"/>
                  </a:lnTo>
                  <a:lnTo>
                    <a:pt x="63" y="132"/>
                  </a:lnTo>
                  <a:lnTo>
                    <a:pt x="61" y="133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59" y="133"/>
                  </a:lnTo>
                  <a:lnTo>
                    <a:pt x="59" y="132"/>
                  </a:lnTo>
                  <a:lnTo>
                    <a:pt x="58" y="131"/>
                  </a:lnTo>
                  <a:lnTo>
                    <a:pt x="56" y="130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5" y="130"/>
                  </a:lnTo>
                  <a:lnTo>
                    <a:pt x="54" y="130"/>
                  </a:lnTo>
                  <a:lnTo>
                    <a:pt x="54" y="129"/>
                  </a:lnTo>
                  <a:lnTo>
                    <a:pt x="54" y="130"/>
                  </a:lnTo>
                  <a:lnTo>
                    <a:pt x="54" y="129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1" y="130"/>
                  </a:lnTo>
                  <a:lnTo>
                    <a:pt x="51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0"/>
                  </a:lnTo>
                  <a:lnTo>
                    <a:pt x="48" y="130"/>
                  </a:lnTo>
                  <a:lnTo>
                    <a:pt x="48" y="131"/>
                  </a:lnTo>
                  <a:lnTo>
                    <a:pt x="47" y="131"/>
                  </a:lnTo>
                  <a:lnTo>
                    <a:pt x="48" y="131"/>
                  </a:lnTo>
                  <a:lnTo>
                    <a:pt x="48" y="132"/>
                  </a:lnTo>
                  <a:lnTo>
                    <a:pt x="48" y="133"/>
                  </a:lnTo>
                  <a:lnTo>
                    <a:pt x="49" y="133"/>
                  </a:lnTo>
                  <a:lnTo>
                    <a:pt x="49" y="134"/>
                  </a:lnTo>
                  <a:lnTo>
                    <a:pt x="50" y="133"/>
                  </a:lnTo>
                  <a:lnTo>
                    <a:pt x="50" y="134"/>
                  </a:lnTo>
                  <a:lnTo>
                    <a:pt x="51" y="134"/>
                  </a:lnTo>
                  <a:lnTo>
                    <a:pt x="51" y="136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1" y="137"/>
                  </a:lnTo>
                  <a:lnTo>
                    <a:pt x="50" y="137"/>
                  </a:lnTo>
                  <a:lnTo>
                    <a:pt x="49" y="137"/>
                  </a:lnTo>
                  <a:lnTo>
                    <a:pt x="48" y="138"/>
                  </a:lnTo>
                  <a:lnTo>
                    <a:pt x="47" y="138"/>
                  </a:lnTo>
                  <a:lnTo>
                    <a:pt x="46" y="139"/>
                  </a:lnTo>
                  <a:lnTo>
                    <a:pt x="45" y="139"/>
                  </a:lnTo>
                  <a:lnTo>
                    <a:pt x="44" y="140"/>
                  </a:lnTo>
                  <a:lnTo>
                    <a:pt x="44" y="141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2"/>
                  </a:lnTo>
                  <a:lnTo>
                    <a:pt x="39" y="141"/>
                  </a:lnTo>
                  <a:lnTo>
                    <a:pt x="39" y="140"/>
                  </a:lnTo>
                  <a:lnTo>
                    <a:pt x="38" y="140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2" y="137"/>
                  </a:lnTo>
                  <a:lnTo>
                    <a:pt x="32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0" y="135"/>
                  </a:lnTo>
                  <a:lnTo>
                    <a:pt x="29" y="135"/>
                  </a:lnTo>
                  <a:lnTo>
                    <a:pt x="29" y="134"/>
                  </a:lnTo>
                  <a:lnTo>
                    <a:pt x="28" y="133"/>
                  </a:lnTo>
                  <a:lnTo>
                    <a:pt x="26" y="132"/>
                  </a:lnTo>
                  <a:lnTo>
                    <a:pt x="25" y="132"/>
                  </a:lnTo>
                  <a:lnTo>
                    <a:pt x="25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2" y="129"/>
                  </a:lnTo>
                  <a:lnTo>
                    <a:pt x="21" y="129"/>
                  </a:lnTo>
                  <a:lnTo>
                    <a:pt x="19" y="127"/>
                  </a:lnTo>
                  <a:lnTo>
                    <a:pt x="18" y="126"/>
                  </a:lnTo>
                  <a:lnTo>
                    <a:pt x="17" y="125"/>
                  </a:lnTo>
                  <a:lnTo>
                    <a:pt x="15" y="124"/>
                  </a:lnTo>
                  <a:lnTo>
                    <a:pt x="14" y="123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1" y="121"/>
                  </a:lnTo>
                  <a:lnTo>
                    <a:pt x="9" y="120"/>
                  </a:lnTo>
                  <a:lnTo>
                    <a:pt x="8" y="119"/>
                  </a:lnTo>
                  <a:lnTo>
                    <a:pt x="5" y="116"/>
                  </a:lnTo>
                  <a:lnTo>
                    <a:pt x="4" y="116"/>
                  </a:lnTo>
                  <a:lnTo>
                    <a:pt x="2" y="114"/>
                  </a:lnTo>
                  <a:lnTo>
                    <a:pt x="1" y="114"/>
                  </a:lnTo>
                  <a:lnTo>
                    <a:pt x="0" y="11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18761F46-6B8E-7C33-E239-1344F1003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463" y="1970088"/>
              <a:ext cx="255588" cy="165100"/>
            </a:xfrm>
            <a:custGeom>
              <a:avLst/>
              <a:gdLst>
                <a:gd name="T0" fmla="*/ 80 w 161"/>
                <a:gd name="T1" fmla="*/ 2 h 104"/>
                <a:gd name="T2" fmla="*/ 88 w 161"/>
                <a:gd name="T3" fmla="*/ 0 h 104"/>
                <a:gd name="T4" fmla="*/ 96 w 161"/>
                <a:gd name="T5" fmla="*/ 3 h 104"/>
                <a:gd name="T6" fmla="*/ 104 w 161"/>
                <a:gd name="T7" fmla="*/ 4 h 104"/>
                <a:gd name="T8" fmla="*/ 110 w 161"/>
                <a:gd name="T9" fmla="*/ 2 h 104"/>
                <a:gd name="T10" fmla="*/ 117 w 161"/>
                <a:gd name="T11" fmla="*/ 5 h 104"/>
                <a:gd name="T12" fmla="*/ 122 w 161"/>
                <a:gd name="T13" fmla="*/ 10 h 104"/>
                <a:gd name="T14" fmla="*/ 131 w 161"/>
                <a:gd name="T15" fmla="*/ 10 h 104"/>
                <a:gd name="T16" fmla="*/ 133 w 161"/>
                <a:gd name="T17" fmla="*/ 18 h 104"/>
                <a:gd name="T18" fmla="*/ 139 w 161"/>
                <a:gd name="T19" fmla="*/ 23 h 104"/>
                <a:gd name="T20" fmla="*/ 145 w 161"/>
                <a:gd name="T21" fmla="*/ 28 h 104"/>
                <a:gd name="T22" fmla="*/ 147 w 161"/>
                <a:gd name="T23" fmla="*/ 35 h 104"/>
                <a:gd name="T24" fmla="*/ 153 w 161"/>
                <a:gd name="T25" fmla="*/ 40 h 104"/>
                <a:gd name="T26" fmla="*/ 157 w 161"/>
                <a:gd name="T27" fmla="*/ 47 h 104"/>
                <a:gd name="T28" fmla="*/ 160 w 161"/>
                <a:gd name="T29" fmla="*/ 54 h 104"/>
                <a:gd name="T30" fmla="*/ 146 w 161"/>
                <a:gd name="T31" fmla="*/ 68 h 104"/>
                <a:gd name="T32" fmla="*/ 135 w 161"/>
                <a:gd name="T33" fmla="*/ 79 h 104"/>
                <a:gd name="T34" fmla="*/ 125 w 161"/>
                <a:gd name="T35" fmla="*/ 90 h 104"/>
                <a:gd name="T36" fmla="*/ 116 w 161"/>
                <a:gd name="T37" fmla="*/ 89 h 104"/>
                <a:gd name="T38" fmla="*/ 106 w 161"/>
                <a:gd name="T39" fmla="*/ 82 h 104"/>
                <a:gd name="T40" fmla="*/ 96 w 161"/>
                <a:gd name="T41" fmla="*/ 74 h 104"/>
                <a:gd name="T42" fmla="*/ 86 w 161"/>
                <a:gd name="T43" fmla="*/ 77 h 104"/>
                <a:gd name="T44" fmla="*/ 81 w 161"/>
                <a:gd name="T45" fmla="*/ 83 h 104"/>
                <a:gd name="T46" fmla="*/ 85 w 161"/>
                <a:gd name="T47" fmla="*/ 90 h 104"/>
                <a:gd name="T48" fmla="*/ 75 w 161"/>
                <a:gd name="T49" fmla="*/ 92 h 104"/>
                <a:gd name="T50" fmla="*/ 67 w 161"/>
                <a:gd name="T51" fmla="*/ 94 h 104"/>
                <a:gd name="T52" fmla="*/ 59 w 161"/>
                <a:gd name="T53" fmla="*/ 94 h 104"/>
                <a:gd name="T54" fmla="*/ 51 w 161"/>
                <a:gd name="T55" fmla="*/ 99 h 104"/>
                <a:gd name="T56" fmla="*/ 40 w 161"/>
                <a:gd name="T57" fmla="*/ 103 h 104"/>
                <a:gd name="T58" fmla="*/ 34 w 161"/>
                <a:gd name="T59" fmla="*/ 101 h 104"/>
                <a:gd name="T60" fmla="*/ 28 w 161"/>
                <a:gd name="T61" fmla="*/ 101 h 104"/>
                <a:gd name="T62" fmla="*/ 24 w 161"/>
                <a:gd name="T63" fmla="*/ 96 h 104"/>
                <a:gd name="T64" fmla="*/ 24 w 161"/>
                <a:gd name="T65" fmla="*/ 91 h 104"/>
                <a:gd name="T66" fmla="*/ 18 w 161"/>
                <a:gd name="T67" fmla="*/ 96 h 104"/>
                <a:gd name="T68" fmla="*/ 11 w 161"/>
                <a:gd name="T69" fmla="*/ 97 h 104"/>
                <a:gd name="T70" fmla="*/ 4 w 161"/>
                <a:gd name="T71" fmla="*/ 93 h 104"/>
                <a:gd name="T72" fmla="*/ 4 w 161"/>
                <a:gd name="T73" fmla="*/ 86 h 104"/>
                <a:gd name="T74" fmla="*/ 13 w 161"/>
                <a:gd name="T75" fmla="*/ 79 h 104"/>
                <a:gd name="T76" fmla="*/ 21 w 161"/>
                <a:gd name="T77" fmla="*/ 73 h 104"/>
                <a:gd name="T78" fmla="*/ 30 w 161"/>
                <a:gd name="T79" fmla="*/ 71 h 104"/>
                <a:gd name="T80" fmla="*/ 39 w 161"/>
                <a:gd name="T81" fmla="*/ 73 h 104"/>
                <a:gd name="T82" fmla="*/ 43 w 161"/>
                <a:gd name="T83" fmla="*/ 70 h 104"/>
                <a:gd name="T84" fmla="*/ 48 w 161"/>
                <a:gd name="T85" fmla="*/ 64 h 104"/>
                <a:gd name="T86" fmla="*/ 56 w 161"/>
                <a:gd name="T87" fmla="*/ 63 h 104"/>
                <a:gd name="T88" fmla="*/ 65 w 161"/>
                <a:gd name="T89" fmla="*/ 61 h 104"/>
                <a:gd name="T90" fmla="*/ 67 w 161"/>
                <a:gd name="T91" fmla="*/ 55 h 104"/>
                <a:gd name="T92" fmla="*/ 63 w 161"/>
                <a:gd name="T93" fmla="*/ 50 h 104"/>
                <a:gd name="T94" fmla="*/ 68 w 161"/>
                <a:gd name="T95" fmla="*/ 43 h 104"/>
                <a:gd name="T96" fmla="*/ 77 w 161"/>
                <a:gd name="T97" fmla="*/ 40 h 104"/>
                <a:gd name="T98" fmla="*/ 82 w 161"/>
                <a:gd name="T99" fmla="*/ 43 h 104"/>
                <a:gd name="T100" fmla="*/ 89 w 161"/>
                <a:gd name="T101" fmla="*/ 49 h 104"/>
                <a:gd name="T102" fmla="*/ 96 w 161"/>
                <a:gd name="T103" fmla="*/ 51 h 104"/>
                <a:gd name="T104" fmla="*/ 103 w 161"/>
                <a:gd name="T105" fmla="*/ 47 h 104"/>
                <a:gd name="T106" fmla="*/ 109 w 161"/>
                <a:gd name="T107" fmla="*/ 50 h 104"/>
                <a:gd name="T108" fmla="*/ 109 w 161"/>
                <a:gd name="T109" fmla="*/ 45 h 104"/>
                <a:gd name="T110" fmla="*/ 106 w 161"/>
                <a:gd name="T111" fmla="*/ 39 h 104"/>
                <a:gd name="T112" fmla="*/ 108 w 161"/>
                <a:gd name="T113" fmla="*/ 34 h 104"/>
                <a:gd name="T114" fmla="*/ 103 w 161"/>
                <a:gd name="T115" fmla="*/ 30 h 104"/>
                <a:gd name="T116" fmla="*/ 96 w 161"/>
                <a:gd name="T117" fmla="*/ 28 h 104"/>
                <a:gd name="T118" fmla="*/ 86 w 161"/>
                <a:gd name="T119" fmla="*/ 28 h 104"/>
                <a:gd name="T120" fmla="*/ 79 w 161"/>
                <a:gd name="T121" fmla="*/ 21 h 104"/>
                <a:gd name="T122" fmla="*/ 79 w 161"/>
                <a:gd name="T123" fmla="*/ 1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104">
                  <a:moveTo>
                    <a:pt x="80" y="8"/>
                  </a:moveTo>
                  <a:lnTo>
                    <a:pt x="80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8" y="6"/>
                  </a:lnTo>
                  <a:lnTo>
                    <a:pt x="78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8" y="2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6" y="3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8" y="3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4" y="4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8" y="5"/>
                  </a:lnTo>
                  <a:lnTo>
                    <a:pt x="109" y="5"/>
                  </a:lnTo>
                  <a:lnTo>
                    <a:pt x="110" y="4"/>
                  </a:lnTo>
                  <a:lnTo>
                    <a:pt x="110" y="3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5" y="3"/>
                  </a:lnTo>
                  <a:lnTo>
                    <a:pt x="116" y="3"/>
                  </a:lnTo>
                  <a:lnTo>
                    <a:pt x="116" y="4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7" y="6"/>
                  </a:lnTo>
                  <a:lnTo>
                    <a:pt x="118" y="6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20" y="6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2" y="7"/>
                  </a:lnTo>
                  <a:lnTo>
                    <a:pt x="122" y="8"/>
                  </a:lnTo>
                  <a:lnTo>
                    <a:pt x="122" y="9"/>
                  </a:lnTo>
                  <a:lnTo>
                    <a:pt x="122" y="10"/>
                  </a:lnTo>
                  <a:lnTo>
                    <a:pt x="123" y="10"/>
                  </a:lnTo>
                  <a:lnTo>
                    <a:pt x="124" y="11"/>
                  </a:lnTo>
                  <a:lnTo>
                    <a:pt x="125" y="11"/>
                  </a:lnTo>
                  <a:lnTo>
                    <a:pt x="125" y="12"/>
                  </a:lnTo>
                  <a:lnTo>
                    <a:pt x="126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lnTo>
                    <a:pt x="130" y="10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2" y="12"/>
                  </a:lnTo>
                  <a:lnTo>
                    <a:pt x="132" y="13"/>
                  </a:lnTo>
                  <a:lnTo>
                    <a:pt x="132" y="14"/>
                  </a:lnTo>
                  <a:lnTo>
                    <a:pt x="131" y="14"/>
                  </a:lnTo>
                  <a:lnTo>
                    <a:pt x="131" y="15"/>
                  </a:lnTo>
                  <a:lnTo>
                    <a:pt x="131" y="16"/>
                  </a:lnTo>
                  <a:lnTo>
                    <a:pt x="132" y="16"/>
                  </a:lnTo>
                  <a:lnTo>
                    <a:pt x="132" y="17"/>
                  </a:lnTo>
                  <a:lnTo>
                    <a:pt x="133" y="17"/>
                  </a:lnTo>
                  <a:lnTo>
                    <a:pt x="133" y="18"/>
                  </a:lnTo>
                  <a:lnTo>
                    <a:pt x="134" y="18"/>
                  </a:lnTo>
                  <a:lnTo>
                    <a:pt x="134" y="19"/>
                  </a:lnTo>
                  <a:lnTo>
                    <a:pt x="134" y="20"/>
                  </a:lnTo>
                  <a:lnTo>
                    <a:pt x="135" y="20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6" y="22"/>
                  </a:lnTo>
                  <a:lnTo>
                    <a:pt x="137" y="22"/>
                  </a:lnTo>
                  <a:lnTo>
                    <a:pt x="138" y="22"/>
                  </a:lnTo>
                  <a:lnTo>
                    <a:pt x="138" y="23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0" y="24"/>
                  </a:lnTo>
                  <a:lnTo>
                    <a:pt x="141" y="24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4" y="27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29"/>
                  </a:lnTo>
                  <a:lnTo>
                    <a:pt x="145" y="30"/>
                  </a:lnTo>
                  <a:lnTo>
                    <a:pt x="146" y="30"/>
                  </a:lnTo>
                  <a:lnTo>
                    <a:pt x="146" y="31"/>
                  </a:lnTo>
                  <a:lnTo>
                    <a:pt x="145" y="31"/>
                  </a:lnTo>
                  <a:lnTo>
                    <a:pt x="146" y="31"/>
                  </a:lnTo>
                  <a:lnTo>
                    <a:pt x="146" y="32"/>
                  </a:lnTo>
                  <a:lnTo>
                    <a:pt x="146" y="33"/>
                  </a:lnTo>
                  <a:lnTo>
                    <a:pt x="146" y="34"/>
                  </a:lnTo>
                  <a:lnTo>
                    <a:pt x="147" y="34"/>
                  </a:lnTo>
                  <a:lnTo>
                    <a:pt x="147" y="35"/>
                  </a:lnTo>
                  <a:lnTo>
                    <a:pt x="147" y="36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0" y="37"/>
                  </a:lnTo>
                  <a:lnTo>
                    <a:pt x="151" y="37"/>
                  </a:lnTo>
                  <a:lnTo>
                    <a:pt x="151" y="38"/>
                  </a:lnTo>
                  <a:lnTo>
                    <a:pt x="152" y="38"/>
                  </a:lnTo>
                  <a:lnTo>
                    <a:pt x="152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4" y="40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5" y="42"/>
                  </a:lnTo>
                  <a:lnTo>
                    <a:pt x="155" y="43"/>
                  </a:lnTo>
                  <a:lnTo>
                    <a:pt x="155" y="44"/>
                  </a:lnTo>
                  <a:lnTo>
                    <a:pt x="155" y="45"/>
                  </a:lnTo>
                  <a:lnTo>
                    <a:pt x="156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7" y="47"/>
                  </a:lnTo>
                  <a:lnTo>
                    <a:pt x="158" y="47"/>
                  </a:lnTo>
                  <a:lnTo>
                    <a:pt x="158" y="48"/>
                  </a:lnTo>
                  <a:lnTo>
                    <a:pt x="159" y="48"/>
                  </a:lnTo>
                  <a:lnTo>
                    <a:pt x="159" y="49"/>
                  </a:lnTo>
                  <a:lnTo>
                    <a:pt x="159" y="50"/>
                  </a:lnTo>
                  <a:lnTo>
                    <a:pt x="158" y="50"/>
                  </a:lnTo>
                  <a:lnTo>
                    <a:pt x="158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60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1" y="55"/>
                  </a:lnTo>
                  <a:lnTo>
                    <a:pt x="160" y="55"/>
                  </a:lnTo>
                  <a:lnTo>
                    <a:pt x="159" y="56"/>
                  </a:lnTo>
                  <a:lnTo>
                    <a:pt x="158" y="57"/>
                  </a:lnTo>
                  <a:lnTo>
                    <a:pt x="157" y="58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1" y="64"/>
                  </a:lnTo>
                  <a:lnTo>
                    <a:pt x="149" y="65"/>
                  </a:lnTo>
                  <a:lnTo>
                    <a:pt x="146" y="68"/>
                  </a:lnTo>
                  <a:lnTo>
                    <a:pt x="146" y="69"/>
                  </a:lnTo>
                  <a:lnTo>
                    <a:pt x="145" y="69"/>
                  </a:lnTo>
                  <a:lnTo>
                    <a:pt x="143" y="72"/>
                  </a:lnTo>
                  <a:lnTo>
                    <a:pt x="142" y="72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39" y="75"/>
                  </a:lnTo>
                  <a:lnTo>
                    <a:pt x="138" y="76"/>
                  </a:lnTo>
                  <a:lnTo>
                    <a:pt x="137" y="77"/>
                  </a:lnTo>
                  <a:lnTo>
                    <a:pt x="136" y="77"/>
                  </a:lnTo>
                  <a:lnTo>
                    <a:pt x="135" y="79"/>
                  </a:lnTo>
                  <a:lnTo>
                    <a:pt x="134" y="80"/>
                  </a:lnTo>
                  <a:lnTo>
                    <a:pt x="133" y="81"/>
                  </a:lnTo>
                  <a:lnTo>
                    <a:pt x="131" y="83"/>
                  </a:lnTo>
                  <a:lnTo>
                    <a:pt x="130" y="83"/>
                  </a:lnTo>
                  <a:lnTo>
                    <a:pt x="130" y="84"/>
                  </a:lnTo>
                  <a:lnTo>
                    <a:pt x="128" y="85"/>
                  </a:lnTo>
                  <a:lnTo>
                    <a:pt x="128" y="86"/>
                  </a:lnTo>
                  <a:lnTo>
                    <a:pt x="127" y="86"/>
                  </a:lnTo>
                  <a:lnTo>
                    <a:pt x="126" y="87"/>
                  </a:lnTo>
                  <a:lnTo>
                    <a:pt x="125" y="89"/>
                  </a:lnTo>
                  <a:lnTo>
                    <a:pt x="125" y="90"/>
                  </a:lnTo>
                  <a:lnTo>
                    <a:pt x="124" y="91"/>
                  </a:lnTo>
                  <a:lnTo>
                    <a:pt x="123" y="91"/>
                  </a:lnTo>
                  <a:lnTo>
                    <a:pt x="122" y="92"/>
                  </a:lnTo>
                  <a:lnTo>
                    <a:pt x="121" y="93"/>
                  </a:lnTo>
                  <a:lnTo>
                    <a:pt x="120" y="92"/>
                  </a:lnTo>
                  <a:lnTo>
                    <a:pt x="119" y="92"/>
                  </a:lnTo>
                  <a:lnTo>
                    <a:pt x="118" y="91"/>
                  </a:lnTo>
                  <a:lnTo>
                    <a:pt x="117" y="91"/>
                  </a:lnTo>
                  <a:lnTo>
                    <a:pt x="117" y="90"/>
                  </a:lnTo>
                  <a:lnTo>
                    <a:pt x="116" y="90"/>
                  </a:lnTo>
                  <a:lnTo>
                    <a:pt x="116" y="89"/>
                  </a:lnTo>
                  <a:lnTo>
                    <a:pt x="115" y="88"/>
                  </a:lnTo>
                  <a:lnTo>
                    <a:pt x="115" y="87"/>
                  </a:lnTo>
                  <a:lnTo>
                    <a:pt x="114" y="86"/>
                  </a:lnTo>
                  <a:lnTo>
                    <a:pt x="113" y="87"/>
                  </a:lnTo>
                  <a:lnTo>
                    <a:pt x="113" y="86"/>
                  </a:lnTo>
                  <a:lnTo>
                    <a:pt x="112" y="86"/>
                  </a:lnTo>
                  <a:lnTo>
                    <a:pt x="112" y="85"/>
                  </a:lnTo>
                  <a:lnTo>
                    <a:pt x="111" y="85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6" y="82"/>
                  </a:lnTo>
                  <a:lnTo>
                    <a:pt x="105" y="81"/>
                  </a:lnTo>
                  <a:lnTo>
                    <a:pt x="104" y="81"/>
                  </a:lnTo>
                  <a:lnTo>
                    <a:pt x="102" y="80"/>
                  </a:lnTo>
                  <a:lnTo>
                    <a:pt x="101" y="79"/>
                  </a:lnTo>
                  <a:lnTo>
                    <a:pt x="100" y="79"/>
                  </a:lnTo>
                  <a:lnTo>
                    <a:pt x="100" y="78"/>
                  </a:lnTo>
                  <a:lnTo>
                    <a:pt x="99" y="77"/>
                  </a:lnTo>
                  <a:lnTo>
                    <a:pt x="98" y="77"/>
                  </a:lnTo>
                  <a:lnTo>
                    <a:pt x="98" y="76"/>
                  </a:lnTo>
                  <a:lnTo>
                    <a:pt x="97" y="75"/>
                  </a:lnTo>
                  <a:lnTo>
                    <a:pt x="96" y="74"/>
                  </a:lnTo>
                  <a:lnTo>
                    <a:pt x="95" y="73"/>
                  </a:lnTo>
                  <a:lnTo>
                    <a:pt x="94" y="73"/>
                  </a:lnTo>
                  <a:lnTo>
                    <a:pt x="94" y="72"/>
                  </a:lnTo>
                  <a:lnTo>
                    <a:pt x="93" y="73"/>
                  </a:lnTo>
                  <a:lnTo>
                    <a:pt x="92" y="74"/>
                  </a:lnTo>
                  <a:lnTo>
                    <a:pt x="91" y="75"/>
                  </a:lnTo>
                  <a:lnTo>
                    <a:pt x="90" y="76"/>
                  </a:lnTo>
                  <a:lnTo>
                    <a:pt x="89" y="77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6" y="77"/>
                  </a:lnTo>
                  <a:lnTo>
                    <a:pt x="85" y="77"/>
                  </a:lnTo>
                  <a:lnTo>
                    <a:pt x="84" y="77"/>
                  </a:lnTo>
                  <a:lnTo>
                    <a:pt x="83" y="77"/>
                  </a:lnTo>
                  <a:lnTo>
                    <a:pt x="83" y="78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81" y="79"/>
                  </a:lnTo>
                  <a:lnTo>
                    <a:pt x="81" y="80"/>
                  </a:lnTo>
                  <a:lnTo>
                    <a:pt x="81" y="81"/>
                  </a:lnTo>
                  <a:lnTo>
                    <a:pt x="81" y="82"/>
                  </a:lnTo>
                  <a:lnTo>
                    <a:pt x="81" y="83"/>
                  </a:lnTo>
                  <a:lnTo>
                    <a:pt x="82" y="83"/>
                  </a:lnTo>
                  <a:lnTo>
                    <a:pt x="82" y="84"/>
                  </a:lnTo>
                  <a:lnTo>
                    <a:pt x="82" y="85"/>
                  </a:lnTo>
                  <a:lnTo>
                    <a:pt x="82" y="86"/>
                  </a:lnTo>
                  <a:lnTo>
                    <a:pt x="83" y="86"/>
                  </a:lnTo>
                  <a:lnTo>
                    <a:pt x="83" y="87"/>
                  </a:lnTo>
                  <a:lnTo>
                    <a:pt x="84" y="87"/>
                  </a:lnTo>
                  <a:lnTo>
                    <a:pt x="84" y="88"/>
                  </a:lnTo>
                  <a:lnTo>
                    <a:pt x="85" y="88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4" y="91"/>
                  </a:lnTo>
                  <a:lnTo>
                    <a:pt x="83" y="91"/>
                  </a:lnTo>
                  <a:lnTo>
                    <a:pt x="81" y="91"/>
                  </a:lnTo>
                  <a:lnTo>
                    <a:pt x="81" y="92"/>
                  </a:lnTo>
                  <a:lnTo>
                    <a:pt x="80" y="92"/>
                  </a:lnTo>
                  <a:lnTo>
                    <a:pt x="79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7" y="92"/>
                  </a:lnTo>
                  <a:lnTo>
                    <a:pt x="76" y="92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70" y="94"/>
                  </a:lnTo>
                  <a:lnTo>
                    <a:pt x="71" y="95"/>
                  </a:lnTo>
                  <a:lnTo>
                    <a:pt x="70" y="95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6" y="93"/>
                  </a:lnTo>
                  <a:lnTo>
                    <a:pt x="66" y="92"/>
                  </a:lnTo>
                  <a:lnTo>
                    <a:pt x="65" y="92"/>
                  </a:lnTo>
                  <a:lnTo>
                    <a:pt x="64" y="92"/>
                  </a:lnTo>
                  <a:lnTo>
                    <a:pt x="63" y="93"/>
                  </a:lnTo>
                  <a:lnTo>
                    <a:pt x="62" y="93"/>
                  </a:lnTo>
                  <a:lnTo>
                    <a:pt x="61" y="93"/>
                  </a:lnTo>
                  <a:lnTo>
                    <a:pt x="61" y="94"/>
                  </a:lnTo>
                  <a:lnTo>
                    <a:pt x="60" y="94"/>
                  </a:lnTo>
                  <a:lnTo>
                    <a:pt x="59" y="94"/>
                  </a:lnTo>
                  <a:lnTo>
                    <a:pt x="58" y="94"/>
                  </a:lnTo>
                  <a:lnTo>
                    <a:pt x="57" y="94"/>
                  </a:lnTo>
                  <a:lnTo>
                    <a:pt x="56" y="95"/>
                  </a:lnTo>
                  <a:lnTo>
                    <a:pt x="55" y="95"/>
                  </a:lnTo>
                  <a:lnTo>
                    <a:pt x="55" y="96"/>
                  </a:lnTo>
                  <a:lnTo>
                    <a:pt x="54" y="96"/>
                  </a:lnTo>
                  <a:lnTo>
                    <a:pt x="54" y="97"/>
                  </a:lnTo>
                  <a:lnTo>
                    <a:pt x="53" y="97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8" y="100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6" y="102"/>
                  </a:lnTo>
                  <a:lnTo>
                    <a:pt x="45" y="102"/>
                  </a:lnTo>
                  <a:lnTo>
                    <a:pt x="44" y="102"/>
                  </a:lnTo>
                  <a:lnTo>
                    <a:pt x="43" y="103"/>
                  </a:lnTo>
                  <a:lnTo>
                    <a:pt x="42" y="103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39" y="103"/>
                  </a:lnTo>
                  <a:lnTo>
                    <a:pt x="38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6" y="104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5" y="103"/>
                  </a:lnTo>
                  <a:lnTo>
                    <a:pt x="34" y="102"/>
                  </a:lnTo>
                  <a:lnTo>
                    <a:pt x="34" y="101"/>
                  </a:lnTo>
                  <a:lnTo>
                    <a:pt x="34" y="102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8" y="102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6" y="101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5" y="99"/>
                  </a:lnTo>
                  <a:lnTo>
                    <a:pt x="24" y="99"/>
                  </a:lnTo>
                  <a:lnTo>
                    <a:pt x="24" y="98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5" y="96"/>
                  </a:lnTo>
                  <a:lnTo>
                    <a:pt x="26" y="96"/>
                  </a:lnTo>
                  <a:lnTo>
                    <a:pt x="26" y="95"/>
                  </a:lnTo>
                  <a:lnTo>
                    <a:pt x="27" y="95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4" y="91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2" y="92"/>
                  </a:lnTo>
                  <a:lnTo>
                    <a:pt x="21" y="92"/>
                  </a:lnTo>
                  <a:lnTo>
                    <a:pt x="21" y="93"/>
                  </a:lnTo>
                  <a:lnTo>
                    <a:pt x="21" y="94"/>
                  </a:lnTo>
                  <a:lnTo>
                    <a:pt x="20" y="94"/>
                  </a:lnTo>
                  <a:lnTo>
                    <a:pt x="20" y="95"/>
                  </a:lnTo>
                  <a:lnTo>
                    <a:pt x="19" y="95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7" y="97"/>
                  </a:lnTo>
                  <a:lnTo>
                    <a:pt x="17" y="96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5" y="95"/>
                  </a:lnTo>
                  <a:lnTo>
                    <a:pt x="14" y="95"/>
                  </a:lnTo>
                  <a:lnTo>
                    <a:pt x="13" y="95"/>
                  </a:lnTo>
                  <a:lnTo>
                    <a:pt x="12" y="95"/>
                  </a:lnTo>
                  <a:lnTo>
                    <a:pt x="12" y="96"/>
                  </a:lnTo>
                  <a:lnTo>
                    <a:pt x="11" y="96"/>
                  </a:lnTo>
                  <a:lnTo>
                    <a:pt x="11" y="97"/>
                  </a:lnTo>
                  <a:lnTo>
                    <a:pt x="11" y="98"/>
                  </a:lnTo>
                  <a:lnTo>
                    <a:pt x="11" y="99"/>
                  </a:lnTo>
                  <a:lnTo>
                    <a:pt x="10" y="98"/>
                  </a:lnTo>
                  <a:lnTo>
                    <a:pt x="9" y="96"/>
                  </a:lnTo>
                  <a:lnTo>
                    <a:pt x="8" y="95"/>
                  </a:lnTo>
                  <a:lnTo>
                    <a:pt x="8" y="94"/>
                  </a:lnTo>
                  <a:lnTo>
                    <a:pt x="7" y="94"/>
                  </a:lnTo>
                  <a:lnTo>
                    <a:pt x="6" y="94"/>
                  </a:lnTo>
                  <a:lnTo>
                    <a:pt x="6" y="93"/>
                  </a:lnTo>
                  <a:lnTo>
                    <a:pt x="5" y="93"/>
                  </a:lnTo>
                  <a:lnTo>
                    <a:pt x="4" y="93"/>
                  </a:lnTo>
                  <a:lnTo>
                    <a:pt x="3" y="92"/>
                  </a:lnTo>
                  <a:lnTo>
                    <a:pt x="2" y="92"/>
                  </a:lnTo>
                  <a:lnTo>
                    <a:pt x="1" y="92"/>
                  </a:lnTo>
                  <a:lnTo>
                    <a:pt x="0" y="91"/>
                  </a:lnTo>
                  <a:lnTo>
                    <a:pt x="1" y="90"/>
                  </a:lnTo>
                  <a:lnTo>
                    <a:pt x="2" y="89"/>
                  </a:lnTo>
                  <a:lnTo>
                    <a:pt x="3" y="89"/>
                  </a:lnTo>
                  <a:lnTo>
                    <a:pt x="3" y="88"/>
                  </a:lnTo>
                  <a:lnTo>
                    <a:pt x="3" y="87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6" y="84"/>
                  </a:lnTo>
                  <a:lnTo>
                    <a:pt x="7" y="83"/>
                  </a:lnTo>
                  <a:lnTo>
                    <a:pt x="8" y="82"/>
                  </a:lnTo>
                  <a:lnTo>
                    <a:pt x="9" y="81"/>
                  </a:lnTo>
                  <a:lnTo>
                    <a:pt x="10" y="81"/>
                  </a:lnTo>
                  <a:lnTo>
                    <a:pt x="11" y="80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6" y="78"/>
                  </a:lnTo>
                  <a:lnTo>
                    <a:pt x="17" y="78"/>
                  </a:lnTo>
                  <a:lnTo>
                    <a:pt x="17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0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2"/>
                  </a:lnTo>
                  <a:lnTo>
                    <a:pt x="25" y="71"/>
                  </a:lnTo>
                  <a:lnTo>
                    <a:pt x="26" y="71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7" y="72"/>
                  </a:lnTo>
                  <a:lnTo>
                    <a:pt x="38" y="72"/>
                  </a:lnTo>
                  <a:lnTo>
                    <a:pt x="38" y="73"/>
                  </a:lnTo>
                  <a:lnTo>
                    <a:pt x="39" y="73"/>
                  </a:lnTo>
                  <a:lnTo>
                    <a:pt x="40" y="74"/>
                  </a:lnTo>
                  <a:lnTo>
                    <a:pt x="39" y="75"/>
                  </a:lnTo>
                  <a:lnTo>
                    <a:pt x="40" y="75"/>
                  </a:lnTo>
                  <a:lnTo>
                    <a:pt x="41" y="75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2" y="71"/>
                  </a:lnTo>
                  <a:lnTo>
                    <a:pt x="43" y="71"/>
                  </a:lnTo>
                  <a:lnTo>
                    <a:pt x="43" y="70"/>
                  </a:lnTo>
                  <a:lnTo>
                    <a:pt x="44" y="70"/>
                  </a:lnTo>
                  <a:lnTo>
                    <a:pt x="44" y="69"/>
                  </a:lnTo>
                  <a:lnTo>
                    <a:pt x="45" y="69"/>
                  </a:lnTo>
                  <a:lnTo>
                    <a:pt x="45" y="68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48" y="66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1" y="63"/>
                  </a:lnTo>
                  <a:lnTo>
                    <a:pt x="51" y="62"/>
                  </a:lnTo>
                  <a:lnTo>
                    <a:pt x="52" y="62"/>
                  </a:lnTo>
                  <a:lnTo>
                    <a:pt x="53" y="62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5" y="63"/>
                  </a:lnTo>
                  <a:lnTo>
                    <a:pt x="56" y="63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8" y="64"/>
                  </a:lnTo>
                  <a:lnTo>
                    <a:pt x="59" y="64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8" y="59"/>
                  </a:lnTo>
                  <a:lnTo>
                    <a:pt x="69" y="58"/>
                  </a:lnTo>
                  <a:lnTo>
                    <a:pt x="69" y="57"/>
                  </a:lnTo>
                  <a:lnTo>
                    <a:pt x="68" y="57"/>
                  </a:lnTo>
                  <a:lnTo>
                    <a:pt x="68" y="56"/>
                  </a:lnTo>
                  <a:lnTo>
                    <a:pt x="67" y="56"/>
                  </a:lnTo>
                  <a:lnTo>
                    <a:pt x="68" y="56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4" y="54"/>
                  </a:lnTo>
                  <a:lnTo>
                    <a:pt x="64" y="53"/>
                  </a:lnTo>
                  <a:lnTo>
                    <a:pt x="63" y="53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4" y="49"/>
                  </a:lnTo>
                  <a:lnTo>
                    <a:pt x="65" y="48"/>
                  </a:lnTo>
                  <a:lnTo>
                    <a:pt x="66" y="47"/>
                  </a:lnTo>
                  <a:lnTo>
                    <a:pt x="66" y="46"/>
                  </a:lnTo>
                  <a:lnTo>
                    <a:pt x="67" y="46"/>
                  </a:lnTo>
                  <a:lnTo>
                    <a:pt x="67" y="45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2" y="40"/>
                  </a:lnTo>
                  <a:lnTo>
                    <a:pt x="73" y="40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7" y="40"/>
                  </a:lnTo>
                  <a:lnTo>
                    <a:pt x="77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9" y="41"/>
                  </a:lnTo>
                  <a:lnTo>
                    <a:pt x="79" y="40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1" y="43"/>
                  </a:lnTo>
                  <a:lnTo>
                    <a:pt x="82" y="43"/>
                  </a:lnTo>
                  <a:lnTo>
                    <a:pt x="83" y="43"/>
                  </a:lnTo>
                  <a:lnTo>
                    <a:pt x="84" y="44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5" y="46"/>
                  </a:lnTo>
                  <a:lnTo>
                    <a:pt x="86" y="46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89" y="49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5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7" y="50"/>
                  </a:lnTo>
                  <a:lnTo>
                    <a:pt x="97" y="49"/>
                  </a:lnTo>
                  <a:lnTo>
                    <a:pt x="97" y="48"/>
                  </a:lnTo>
                  <a:lnTo>
                    <a:pt x="98" y="48"/>
                  </a:lnTo>
                  <a:lnTo>
                    <a:pt x="98" y="47"/>
                  </a:lnTo>
                  <a:lnTo>
                    <a:pt x="99" y="48"/>
                  </a:lnTo>
                  <a:lnTo>
                    <a:pt x="100" y="48"/>
                  </a:lnTo>
                  <a:lnTo>
                    <a:pt x="101" y="48"/>
                  </a:lnTo>
                  <a:lnTo>
                    <a:pt x="102" y="47"/>
                  </a:lnTo>
                  <a:lnTo>
                    <a:pt x="103" y="47"/>
                  </a:lnTo>
                  <a:lnTo>
                    <a:pt x="104" y="47"/>
                  </a:lnTo>
                  <a:lnTo>
                    <a:pt x="105" y="47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6" y="47"/>
                  </a:lnTo>
                  <a:lnTo>
                    <a:pt x="106" y="48"/>
                  </a:lnTo>
                  <a:lnTo>
                    <a:pt x="107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50"/>
                  </a:lnTo>
                  <a:lnTo>
                    <a:pt x="109" y="50"/>
                  </a:lnTo>
                  <a:lnTo>
                    <a:pt x="109" y="49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7"/>
                  </a:lnTo>
                  <a:lnTo>
                    <a:pt x="110" y="48"/>
                  </a:lnTo>
                  <a:lnTo>
                    <a:pt x="111" y="48"/>
                  </a:lnTo>
                  <a:lnTo>
                    <a:pt x="111" y="47"/>
                  </a:lnTo>
                  <a:lnTo>
                    <a:pt x="111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09" y="45"/>
                  </a:lnTo>
                  <a:lnTo>
                    <a:pt x="109" y="44"/>
                  </a:lnTo>
                  <a:lnTo>
                    <a:pt x="109" y="43"/>
                  </a:lnTo>
                  <a:lnTo>
                    <a:pt x="110" y="43"/>
                  </a:lnTo>
                  <a:lnTo>
                    <a:pt x="109" y="43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1"/>
                  </a:lnTo>
                  <a:lnTo>
                    <a:pt x="108" y="40"/>
                  </a:lnTo>
                  <a:lnTo>
                    <a:pt x="107" y="40"/>
                  </a:lnTo>
                  <a:lnTo>
                    <a:pt x="106" y="40"/>
                  </a:lnTo>
                  <a:lnTo>
                    <a:pt x="106" y="39"/>
                  </a:lnTo>
                  <a:lnTo>
                    <a:pt x="107" y="39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6" y="37"/>
                  </a:lnTo>
                  <a:lnTo>
                    <a:pt x="107" y="37"/>
                  </a:lnTo>
                  <a:lnTo>
                    <a:pt x="108" y="37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9" y="35"/>
                  </a:lnTo>
                  <a:lnTo>
                    <a:pt x="108" y="35"/>
                  </a:lnTo>
                  <a:lnTo>
                    <a:pt x="108" y="34"/>
                  </a:lnTo>
                  <a:lnTo>
                    <a:pt x="107" y="34"/>
                  </a:lnTo>
                  <a:lnTo>
                    <a:pt x="106" y="34"/>
                  </a:lnTo>
                  <a:lnTo>
                    <a:pt x="106" y="33"/>
                  </a:lnTo>
                  <a:lnTo>
                    <a:pt x="106" y="32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6" y="31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2" y="31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1" y="29"/>
                  </a:lnTo>
                  <a:lnTo>
                    <a:pt x="99" y="30"/>
                  </a:lnTo>
                  <a:lnTo>
                    <a:pt x="98" y="31"/>
                  </a:lnTo>
                  <a:lnTo>
                    <a:pt x="98" y="30"/>
                  </a:lnTo>
                  <a:lnTo>
                    <a:pt x="97" y="29"/>
                  </a:lnTo>
                  <a:lnTo>
                    <a:pt x="97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4" y="26"/>
                  </a:lnTo>
                  <a:lnTo>
                    <a:pt x="93" y="26"/>
                  </a:lnTo>
                  <a:lnTo>
                    <a:pt x="92" y="27"/>
                  </a:lnTo>
                  <a:lnTo>
                    <a:pt x="91" y="27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6" y="28"/>
                  </a:lnTo>
                  <a:lnTo>
                    <a:pt x="85" y="28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1" y="25"/>
                  </a:lnTo>
                  <a:lnTo>
                    <a:pt x="81" y="24"/>
                  </a:lnTo>
                  <a:lnTo>
                    <a:pt x="81" y="23"/>
                  </a:lnTo>
                  <a:lnTo>
                    <a:pt x="80" y="22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79" y="19"/>
                  </a:lnTo>
                  <a:lnTo>
                    <a:pt x="79" y="18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0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80" y="9"/>
                  </a:lnTo>
                  <a:lnTo>
                    <a:pt x="80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60" name="Freeform 48">
              <a:extLst>
                <a:ext uri="{FF2B5EF4-FFF2-40B4-BE49-F238E27FC236}">
                  <a16:creationId xmlns:a16="http://schemas.microsoft.com/office/drawing/2014/main" id="{C78D5425-5669-3D9B-A16D-92D7C1DBE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0" y="1935163"/>
              <a:ext cx="141288" cy="161925"/>
            </a:xfrm>
            <a:custGeom>
              <a:avLst/>
              <a:gdLst>
                <a:gd name="T0" fmla="*/ 84 w 89"/>
                <a:gd name="T1" fmla="*/ 75 h 102"/>
                <a:gd name="T2" fmla="*/ 76 w 89"/>
                <a:gd name="T3" fmla="*/ 73 h 102"/>
                <a:gd name="T4" fmla="*/ 73 w 89"/>
                <a:gd name="T5" fmla="*/ 77 h 102"/>
                <a:gd name="T6" fmla="*/ 68 w 89"/>
                <a:gd name="T7" fmla="*/ 75 h 102"/>
                <a:gd name="T8" fmla="*/ 63 w 89"/>
                <a:gd name="T9" fmla="*/ 78 h 102"/>
                <a:gd name="T10" fmla="*/ 60 w 89"/>
                <a:gd name="T11" fmla="*/ 83 h 102"/>
                <a:gd name="T12" fmla="*/ 59 w 89"/>
                <a:gd name="T13" fmla="*/ 90 h 102"/>
                <a:gd name="T14" fmla="*/ 62 w 89"/>
                <a:gd name="T15" fmla="*/ 94 h 102"/>
                <a:gd name="T16" fmla="*/ 66 w 89"/>
                <a:gd name="T17" fmla="*/ 97 h 102"/>
                <a:gd name="T18" fmla="*/ 61 w 89"/>
                <a:gd name="T19" fmla="*/ 102 h 102"/>
                <a:gd name="T20" fmla="*/ 54 w 89"/>
                <a:gd name="T21" fmla="*/ 102 h 102"/>
                <a:gd name="T22" fmla="*/ 48 w 89"/>
                <a:gd name="T23" fmla="*/ 102 h 102"/>
                <a:gd name="T24" fmla="*/ 48 w 89"/>
                <a:gd name="T25" fmla="*/ 96 h 102"/>
                <a:gd name="T26" fmla="*/ 47 w 89"/>
                <a:gd name="T27" fmla="*/ 91 h 102"/>
                <a:gd name="T28" fmla="*/ 40 w 89"/>
                <a:gd name="T29" fmla="*/ 89 h 102"/>
                <a:gd name="T30" fmla="*/ 38 w 89"/>
                <a:gd name="T31" fmla="*/ 82 h 102"/>
                <a:gd name="T32" fmla="*/ 33 w 89"/>
                <a:gd name="T33" fmla="*/ 79 h 102"/>
                <a:gd name="T34" fmla="*/ 31 w 89"/>
                <a:gd name="T35" fmla="*/ 77 h 102"/>
                <a:gd name="T36" fmla="*/ 34 w 89"/>
                <a:gd name="T37" fmla="*/ 73 h 102"/>
                <a:gd name="T38" fmla="*/ 33 w 89"/>
                <a:gd name="T39" fmla="*/ 67 h 102"/>
                <a:gd name="T40" fmla="*/ 38 w 89"/>
                <a:gd name="T41" fmla="*/ 63 h 102"/>
                <a:gd name="T42" fmla="*/ 35 w 89"/>
                <a:gd name="T43" fmla="*/ 58 h 102"/>
                <a:gd name="T44" fmla="*/ 33 w 89"/>
                <a:gd name="T45" fmla="*/ 53 h 102"/>
                <a:gd name="T46" fmla="*/ 26 w 89"/>
                <a:gd name="T47" fmla="*/ 53 h 102"/>
                <a:gd name="T48" fmla="*/ 20 w 89"/>
                <a:gd name="T49" fmla="*/ 56 h 102"/>
                <a:gd name="T50" fmla="*/ 19 w 89"/>
                <a:gd name="T51" fmla="*/ 56 h 102"/>
                <a:gd name="T52" fmla="*/ 18 w 89"/>
                <a:gd name="T53" fmla="*/ 50 h 102"/>
                <a:gd name="T54" fmla="*/ 24 w 89"/>
                <a:gd name="T55" fmla="*/ 47 h 102"/>
                <a:gd name="T56" fmla="*/ 20 w 89"/>
                <a:gd name="T57" fmla="*/ 44 h 102"/>
                <a:gd name="T58" fmla="*/ 21 w 89"/>
                <a:gd name="T59" fmla="*/ 39 h 102"/>
                <a:gd name="T60" fmla="*/ 15 w 89"/>
                <a:gd name="T61" fmla="*/ 35 h 102"/>
                <a:gd name="T62" fmla="*/ 11 w 89"/>
                <a:gd name="T63" fmla="*/ 30 h 102"/>
                <a:gd name="T64" fmla="*/ 6 w 89"/>
                <a:gd name="T65" fmla="*/ 32 h 102"/>
                <a:gd name="T66" fmla="*/ 2 w 89"/>
                <a:gd name="T67" fmla="*/ 28 h 102"/>
                <a:gd name="T68" fmla="*/ 1 w 89"/>
                <a:gd name="T69" fmla="*/ 21 h 102"/>
                <a:gd name="T70" fmla="*/ 0 w 89"/>
                <a:gd name="T71" fmla="*/ 14 h 102"/>
                <a:gd name="T72" fmla="*/ 5 w 89"/>
                <a:gd name="T73" fmla="*/ 9 h 102"/>
                <a:gd name="T74" fmla="*/ 11 w 89"/>
                <a:gd name="T75" fmla="*/ 1 h 102"/>
                <a:gd name="T76" fmla="*/ 20 w 89"/>
                <a:gd name="T77" fmla="*/ 2 h 102"/>
                <a:gd name="T78" fmla="*/ 31 w 89"/>
                <a:gd name="T79" fmla="*/ 2 h 102"/>
                <a:gd name="T80" fmla="*/ 42 w 89"/>
                <a:gd name="T81" fmla="*/ 2 h 102"/>
                <a:gd name="T82" fmla="*/ 51 w 89"/>
                <a:gd name="T83" fmla="*/ 2 h 102"/>
                <a:gd name="T84" fmla="*/ 58 w 89"/>
                <a:gd name="T85" fmla="*/ 8 h 102"/>
                <a:gd name="T86" fmla="*/ 61 w 89"/>
                <a:gd name="T87" fmla="*/ 16 h 102"/>
                <a:gd name="T88" fmla="*/ 64 w 89"/>
                <a:gd name="T89" fmla="*/ 21 h 102"/>
                <a:gd name="T90" fmla="*/ 66 w 89"/>
                <a:gd name="T91" fmla="*/ 27 h 102"/>
                <a:gd name="T92" fmla="*/ 66 w 89"/>
                <a:gd name="T93" fmla="*/ 31 h 102"/>
                <a:gd name="T94" fmla="*/ 66 w 89"/>
                <a:gd name="T95" fmla="*/ 36 h 102"/>
                <a:gd name="T96" fmla="*/ 70 w 89"/>
                <a:gd name="T97" fmla="*/ 41 h 102"/>
                <a:gd name="T98" fmla="*/ 74 w 89"/>
                <a:gd name="T99" fmla="*/ 44 h 102"/>
                <a:gd name="T100" fmla="*/ 77 w 89"/>
                <a:gd name="T101" fmla="*/ 50 h 102"/>
                <a:gd name="T102" fmla="*/ 73 w 89"/>
                <a:gd name="T103" fmla="*/ 58 h 102"/>
                <a:gd name="T104" fmla="*/ 73 w 89"/>
                <a:gd name="T105" fmla="*/ 63 h 102"/>
                <a:gd name="T106" fmla="*/ 76 w 89"/>
                <a:gd name="T107" fmla="*/ 67 h 102"/>
                <a:gd name="T108" fmla="*/ 80 w 89"/>
                <a:gd name="T109" fmla="*/ 64 h 102"/>
                <a:gd name="T110" fmla="*/ 87 w 89"/>
                <a:gd name="T111" fmla="*/ 62 h 102"/>
                <a:gd name="T112" fmla="*/ 89 w 89"/>
                <a:gd name="T113" fmla="*/ 7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102">
                  <a:moveTo>
                    <a:pt x="89" y="72"/>
                  </a:moveTo>
                  <a:lnTo>
                    <a:pt x="88" y="73"/>
                  </a:lnTo>
                  <a:lnTo>
                    <a:pt x="88" y="74"/>
                  </a:lnTo>
                  <a:lnTo>
                    <a:pt x="87" y="75"/>
                  </a:lnTo>
                  <a:lnTo>
                    <a:pt x="86" y="76"/>
                  </a:lnTo>
                  <a:lnTo>
                    <a:pt x="85" y="76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2" y="74"/>
                  </a:lnTo>
                  <a:lnTo>
                    <a:pt x="81" y="74"/>
                  </a:lnTo>
                  <a:lnTo>
                    <a:pt x="81" y="73"/>
                  </a:lnTo>
                  <a:lnTo>
                    <a:pt x="80" y="73"/>
                  </a:lnTo>
                  <a:lnTo>
                    <a:pt x="79" y="73"/>
                  </a:lnTo>
                  <a:lnTo>
                    <a:pt x="78" y="73"/>
                  </a:lnTo>
                  <a:lnTo>
                    <a:pt x="77" y="73"/>
                  </a:lnTo>
                  <a:lnTo>
                    <a:pt x="76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5" y="75"/>
                  </a:lnTo>
                  <a:lnTo>
                    <a:pt x="75" y="76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5" y="78"/>
                  </a:lnTo>
                  <a:lnTo>
                    <a:pt x="74" y="78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1" y="76"/>
                  </a:lnTo>
                  <a:lnTo>
                    <a:pt x="71" y="75"/>
                  </a:lnTo>
                  <a:lnTo>
                    <a:pt x="71" y="74"/>
                  </a:lnTo>
                  <a:lnTo>
                    <a:pt x="70" y="74"/>
                  </a:lnTo>
                  <a:lnTo>
                    <a:pt x="69" y="74"/>
                  </a:lnTo>
                  <a:lnTo>
                    <a:pt x="69" y="75"/>
                  </a:lnTo>
                  <a:lnTo>
                    <a:pt x="68" y="75"/>
                  </a:lnTo>
                  <a:lnTo>
                    <a:pt x="67" y="75"/>
                  </a:lnTo>
                  <a:lnTo>
                    <a:pt x="67" y="76"/>
                  </a:lnTo>
                  <a:lnTo>
                    <a:pt x="67" y="77"/>
                  </a:lnTo>
                  <a:lnTo>
                    <a:pt x="66" y="77"/>
                  </a:lnTo>
                  <a:lnTo>
                    <a:pt x="65" y="77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3" y="78"/>
                  </a:lnTo>
                  <a:lnTo>
                    <a:pt x="62" y="78"/>
                  </a:lnTo>
                  <a:lnTo>
                    <a:pt x="63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2" y="83"/>
                  </a:lnTo>
                  <a:lnTo>
                    <a:pt x="61" y="83"/>
                  </a:lnTo>
                  <a:lnTo>
                    <a:pt x="60" y="83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60" y="86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9" y="88"/>
                  </a:lnTo>
                  <a:lnTo>
                    <a:pt x="58" y="89"/>
                  </a:lnTo>
                  <a:lnTo>
                    <a:pt x="58" y="90"/>
                  </a:lnTo>
                  <a:lnTo>
                    <a:pt x="59" y="90"/>
                  </a:lnTo>
                  <a:lnTo>
                    <a:pt x="59" y="91"/>
                  </a:lnTo>
                  <a:lnTo>
                    <a:pt x="60" y="91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1" y="93"/>
                  </a:lnTo>
                  <a:lnTo>
                    <a:pt x="61" y="94"/>
                  </a:lnTo>
                  <a:lnTo>
                    <a:pt x="62" y="94"/>
                  </a:lnTo>
                  <a:lnTo>
                    <a:pt x="62" y="95"/>
                  </a:lnTo>
                  <a:lnTo>
                    <a:pt x="62" y="94"/>
                  </a:lnTo>
                  <a:lnTo>
                    <a:pt x="63" y="94"/>
                  </a:lnTo>
                  <a:lnTo>
                    <a:pt x="63" y="95"/>
                  </a:lnTo>
                  <a:lnTo>
                    <a:pt x="64" y="95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6" y="96"/>
                  </a:lnTo>
                  <a:lnTo>
                    <a:pt x="66" y="97"/>
                  </a:lnTo>
                  <a:lnTo>
                    <a:pt x="67" y="97"/>
                  </a:lnTo>
                  <a:lnTo>
                    <a:pt x="66" y="97"/>
                  </a:lnTo>
                  <a:lnTo>
                    <a:pt x="66" y="98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4" y="99"/>
                  </a:lnTo>
                  <a:lnTo>
                    <a:pt x="64" y="100"/>
                  </a:lnTo>
                  <a:lnTo>
                    <a:pt x="63" y="100"/>
                  </a:lnTo>
                  <a:lnTo>
                    <a:pt x="63" y="102"/>
                  </a:lnTo>
                  <a:lnTo>
                    <a:pt x="62" y="102"/>
                  </a:lnTo>
                  <a:lnTo>
                    <a:pt x="61" y="102"/>
                  </a:lnTo>
                  <a:lnTo>
                    <a:pt x="60" y="102"/>
                  </a:lnTo>
                  <a:lnTo>
                    <a:pt x="59" y="102"/>
                  </a:lnTo>
                  <a:lnTo>
                    <a:pt x="58" y="102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3" y="102"/>
                  </a:lnTo>
                  <a:lnTo>
                    <a:pt x="54" y="102"/>
                  </a:lnTo>
                  <a:lnTo>
                    <a:pt x="54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2" y="102"/>
                  </a:lnTo>
                  <a:lnTo>
                    <a:pt x="51" y="102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49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01"/>
                  </a:lnTo>
                  <a:lnTo>
                    <a:pt x="48" y="100"/>
                  </a:lnTo>
                  <a:lnTo>
                    <a:pt x="48" y="98"/>
                  </a:lnTo>
                  <a:lnTo>
                    <a:pt x="47" y="98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6"/>
                  </a:lnTo>
                  <a:lnTo>
                    <a:pt x="48" y="95"/>
                  </a:lnTo>
                  <a:lnTo>
                    <a:pt x="48" y="94"/>
                  </a:lnTo>
                  <a:lnTo>
                    <a:pt x="48" y="93"/>
                  </a:lnTo>
                  <a:lnTo>
                    <a:pt x="48" y="92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90"/>
                  </a:lnTo>
                  <a:lnTo>
                    <a:pt x="47" y="91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3" y="90"/>
                  </a:lnTo>
                  <a:lnTo>
                    <a:pt x="42" y="90"/>
                  </a:lnTo>
                  <a:lnTo>
                    <a:pt x="41" y="90"/>
                  </a:lnTo>
                  <a:lnTo>
                    <a:pt x="41" y="89"/>
                  </a:lnTo>
                  <a:lnTo>
                    <a:pt x="40" y="89"/>
                  </a:lnTo>
                  <a:lnTo>
                    <a:pt x="39" y="89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8" y="87"/>
                  </a:lnTo>
                  <a:lnTo>
                    <a:pt x="38" y="86"/>
                  </a:lnTo>
                  <a:lnTo>
                    <a:pt x="38" y="85"/>
                  </a:lnTo>
                  <a:lnTo>
                    <a:pt x="38" y="84"/>
                  </a:lnTo>
                  <a:lnTo>
                    <a:pt x="38" y="83"/>
                  </a:lnTo>
                  <a:lnTo>
                    <a:pt x="38" y="82"/>
                  </a:lnTo>
                  <a:lnTo>
                    <a:pt x="37" y="81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7" y="78"/>
                  </a:lnTo>
                  <a:lnTo>
                    <a:pt x="36" y="78"/>
                  </a:lnTo>
                  <a:lnTo>
                    <a:pt x="36" y="79"/>
                  </a:lnTo>
                  <a:lnTo>
                    <a:pt x="35" y="79"/>
                  </a:lnTo>
                  <a:lnTo>
                    <a:pt x="34" y="79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30" y="79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9" y="77"/>
                  </a:lnTo>
                  <a:lnTo>
                    <a:pt x="30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2" y="75"/>
                  </a:lnTo>
                  <a:lnTo>
                    <a:pt x="33" y="75"/>
                  </a:lnTo>
                  <a:lnTo>
                    <a:pt x="33" y="76"/>
                  </a:lnTo>
                  <a:lnTo>
                    <a:pt x="33" y="75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4" y="73"/>
                  </a:lnTo>
                  <a:lnTo>
                    <a:pt x="34" y="72"/>
                  </a:lnTo>
                  <a:lnTo>
                    <a:pt x="35" y="72"/>
                  </a:lnTo>
                  <a:lnTo>
                    <a:pt x="35" y="71"/>
                  </a:lnTo>
                  <a:lnTo>
                    <a:pt x="35" y="70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3" y="66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6" y="65"/>
                  </a:lnTo>
                  <a:lnTo>
                    <a:pt x="37" y="65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8" y="63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2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2" y="54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20" y="55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2" y="45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0" y="45"/>
                  </a:lnTo>
                  <a:lnTo>
                    <a:pt x="20" y="44"/>
                  </a:lnTo>
                  <a:lnTo>
                    <a:pt x="20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8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9" y="14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2" y="21"/>
                  </a:lnTo>
                  <a:lnTo>
                    <a:pt x="63" y="21"/>
                  </a:lnTo>
                  <a:lnTo>
                    <a:pt x="63" y="22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5" y="23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6" y="27"/>
                  </a:lnTo>
                  <a:lnTo>
                    <a:pt x="65" y="27"/>
                  </a:lnTo>
                  <a:lnTo>
                    <a:pt x="65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67" y="29"/>
                  </a:lnTo>
                  <a:lnTo>
                    <a:pt x="66" y="29"/>
                  </a:lnTo>
                  <a:lnTo>
                    <a:pt x="66" y="30"/>
                  </a:lnTo>
                  <a:lnTo>
                    <a:pt x="66" y="31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6" y="32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6" y="34"/>
                  </a:lnTo>
                  <a:lnTo>
                    <a:pt x="66" y="35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7" y="37"/>
                  </a:lnTo>
                  <a:lnTo>
                    <a:pt x="68" y="37"/>
                  </a:lnTo>
                  <a:lnTo>
                    <a:pt x="68" y="38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70" y="40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1" y="42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6"/>
                  </a:lnTo>
                  <a:lnTo>
                    <a:pt x="77" y="46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7" y="49"/>
                  </a:lnTo>
                  <a:lnTo>
                    <a:pt x="77" y="50"/>
                  </a:lnTo>
                  <a:lnTo>
                    <a:pt x="77" y="51"/>
                  </a:lnTo>
                  <a:lnTo>
                    <a:pt x="76" y="52"/>
                  </a:lnTo>
                  <a:lnTo>
                    <a:pt x="76" y="54"/>
                  </a:lnTo>
                  <a:lnTo>
                    <a:pt x="75" y="54"/>
                  </a:lnTo>
                  <a:lnTo>
                    <a:pt x="74" y="54"/>
                  </a:lnTo>
                  <a:lnTo>
                    <a:pt x="73" y="55"/>
                  </a:lnTo>
                  <a:lnTo>
                    <a:pt x="73" y="56"/>
                  </a:lnTo>
                  <a:lnTo>
                    <a:pt x="73" y="57"/>
                  </a:lnTo>
                  <a:lnTo>
                    <a:pt x="73" y="58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2" y="61"/>
                  </a:lnTo>
                  <a:lnTo>
                    <a:pt x="71" y="61"/>
                  </a:lnTo>
                  <a:lnTo>
                    <a:pt x="71" y="62"/>
                  </a:lnTo>
                  <a:lnTo>
                    <a:pt x="72" y="62"/>
                  </a:lnTo>
                  <a:lnTo>
                    <a:pt x="73" y="62"/>
                  </a:lnTo>
                  <a:lnTo>
                    <a:pt x="72" y="63"/>
                  </a:lnTo>
                  <a:lnTo>
                    <a:pt x="73" y="63"/>
                  </a:lnTo>
                  <a:lnTo>
                    <a:pt x="73" y="64"/>
                  </a:lnTo>
                  <a:lnTo>
                    <a:pt x="73" y="65"/>
                  </a:lnTo>
                  <a:lnTo>
                    <a:pt x="73" y="66"/>
                  </a:lnTo>
                  <a:lnTo>
                    <a:pt x="72" y="66"/>
                  </a:lnTo>
                  <a:lnTo>
                    <a:pt x="72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5" y="67"/>
                  </a:lnTo>
                  <a:lnTo>
                    <a:pt x="76" y="67"/>
                  </a:lnTo>
                  <a:lnTo>
                    <a:pt x="77" y="67"/>
                  </a:lnTo>
                  <a:lnTo>
                    <a:pt x="77" y="66"/>
                  </a:lnTo>
                  <a:lnTo>
                    <a:pt x="78" y="66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80" y="66"/>
                  </a:lnTo>
                  <a:lnTo>
                    <a:pt x="80" y="65"/>
                  </a:lnTo>
                  <a:lnTo>
                    <a:pt x="80" y="64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4" y="63"/>
                  </a:lnTo>
                  <a:lnTo>
                    <a:pt x="85" y="63"/>
                  </a:lnTo>
                  <a:lnTo>
                    <a:pt x="85" y="62"/>
                  </a:lnTo>
                  <a:lnTo>
                    <a:pt x="86" y="62"/>
                  </a:lnTo>
                  <a:lnTo>
                    <a:pt x="87" y="62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89" y="61"/>
                  </a:lnTo>
                  <a:lnTo>
                    <a:pt x="89" y="62"/>
                  </a:lnTo>
                  <a:lnTo>
                    <a:pt x="89" y="66"/>
                  </a:lnTo>
                  <a:lnTo>
                    <a:pt x="89" y="67"/>
                  </a:lnTo>
                  <a:lnTo>
                    <a:pt x="89" y="69"/>
                  </a:lnTo>
                  <a:lnTo>
                    <a:pt x="89" y="71"/>
                  </a:lnTo>
                  <a:lnTo>
                    <a:pt x="89" y="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685FEC6C-1A1A-ECBD-B9DB-05DBE1558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2087563"/>
              <a:ext cx="166688" cy="190500"/>
            </a:xfrm>
            <a:custGeom>
              <a:avLst/>
              <a:gdLst>
                <a:gd name="T0" fmla="*/ 7 w 105"/>
                <a:gd name="T1" fmla="*/ 44 h 120"/>
                <a:gd name="T2" fmla="*/ 15 w 105"/>
                <a:gd name="T3" fmla="*/ 42 h 120"/>
                <a:gd name="T4" fmla="*/ 20 w 105"/>
                <a:gd name="T5" fmla="*/ 38 h 120"/>
                <a:gd name="T6" fmla="*/ 26 w 105"/>
                <a:gd name="T7" fmla="*/ 34 h 120"/>
                <a:gd name="T8" fmla="*/ 25 w 105"/>
                <a:gd name="T9" fmla="*/ 27 h 120"/>
                <a:gd name="T10" fmla="*/ 21 w 105"/>
                <a:gd name="T11" fmla="*/ 22 h 120"/>
                <a:gd name="T12" fmla="*/ 18 w 105"/>
                <a:gd name="T13" fmla="*/ 15 h 120"/>
                <a:gd name="T14" fmla="*/ 25 w 105"/>
                <a:gd name="T15" fmla="*/ 13 h 120"/>
                <a:gd name="T16" fmla="*/ 30 w 105"/>
                <a:gd name="T17" fmla="*/ 10 h 120"/>
                <a:gd name="T18" fmla="*/ 29 w 105"/>
                <a:gd name="T19" fmla="*/ 7 h 120"/>
                <a:gd name="T20" fmla="*/ 33 w 105"/>
                <a:gd name="T21" fmla="*/ 4 h 120"/>
                <a:gd name="T22" fmla="*/ 37 w 105"/>
                <a:gd name="T23" fmla="*/ 0 h 120"/>
                <a:gd name="T24" fmla="*/ 38 w 105"/>
                <a:gd name="T25" fmla="*/ 3 h 120"/>
                <a:gd name="T26" fmla="*/ 42 w 105"/>
                <a:gd name="T27" fmla="*/ 6 h 120"/>
                <a:gd name="T28" fmla="*/ 39 w 105"/>
                <a:gd name="T29" fmla="*/ 7 h 120"/>
                <a:gd name="T30" fmla="*/ 35 w 105"/>
                <a:gd name="T31" fmla="*/ 11 h 120"/>
                <a:gd name="T32" fmla="*/ 41 w 105"/>
                <a:gd name="T33" fmla="*/ 8 h 120"/>
                <a:gd name="T34" fmla="*/ 41 w 105"/>
                <a:gd name="T35" fmla="*/ 11 h 120"/>
                <a:gd name="T36" fmla="*/ 42 w 105"/>
                <a:gd name="T37" fmla="*/ 16 h 120"/>
                <a:gd name="T38" fmla="*/ 46 w 105"/>
                <a:gd name="T39" fmla="*/ 17 h 120"/>
                <a:gd name="T40" fmla="*/ 45 w 105"/>
                <a:gd name="T41" fmla="*/ 23 h 120"/>
                <a:gd name="T42" fmla="*/ 49 w 105"/>
                <a:gd name="T43" fmla="*/ 24 h 120"/>
                <a:gd name="T44" fmla="*/ 49 w 105"/>
                <a:gd name="T45" fmla="*/ 25 h 120"/>
                <a:gd name="T46" fmla="*/ 53 w 105"/>
                <a:gd name="T47" fmla="*/ 25 h 120"/>
                <a:gd name="T48" fmla="*/ 57 w 105"/>
                <a:gd name="T49" fmla="*/ 24 h 120"/>
                <a:gd name="T50" fmla="*/ 62 w 105"/>
                <a:gd name="T51" fmla="*/ 29 h 120"/>
                <a:gd name="T52" fmla="*/ 62 w 105"/>
                <a:gd name="T53" fmla="*/ 30 h 120"/>
                <a:gd name="T54" fmla="*/ 65 w 105"/>
                <a:gd name="T55" fmla="*/ 36 h 120"/>
                <a:gd name="T56" fmla="*/ 77 w 105"/>
                <a:gd name="T57" fmla="*/ 33 h 120"/>
                <a:gd name="T58" fmla="*/ 83 w 105"/>
                <a:gd name="T59" fmla="*/ 36 h 120"/>
                <a:gd name="T60" fmla="*/ 89 w 105"/>
                <a:gd name="T61" fmla="*/ 40 h 120"/>
                <a:gd name="T62" fmla="*/ 91 w 105"/>
                <a:gd name="T63" fmla="*/ 37 h 120"/>
                <a:gd name="T64" fmla="*/ 93 w 105"/>
                <a:gd name="T65" fmla="*/ 35 h 120"/>
                <a:gd name="T66" fmla="*/ 97 w 105"/>
                <a:gd name="T67" fmla="*/ 36 h 120"/>
                <a:gd name="T68" fmla="*/ 104 w 105"/>
                <a:gd name="T69" fmla="*/ 37 h 120"/>
                <a:gd name="T70" fmla="*/ 103 w 105"/>
                <a:gd name="T71" fmla="*/ 43 h 120"/>
                <a:gd name="T72" fmla="*/ 101 w 105"/>
                <a:gd name="T73" fmla="*/ 49 h 120"/>
                <a:gd name="T74" fmla="*/ 96 w 105"/>
                <a:gd name="T75" fmla="*/ 53 h 120"/>
                <a:gd name="T76" fmla="*/ 93 w 105"/>
                <a:gd name="T77" fmla="*/ 55 h 120"/>
                <a:gd name="T78" fmla="*/ 89 w 105"/>
                <a:gd name="T79" fmla="*/ 61 h 120"/>
                <a:gd name="T80" fmla="*/ 86 w 105"/>
                <a:gd name="T81" fmla="*/ 65 h 120"/>
                <a:gd name="T82" fmla="*/ 82 w 105"/>
                <a:gd name="T83" fmla="*/ 65 h 120"/>
                <a:gd name="T84" fmla="*/ 81 w 105"/>
                <a:gd name="T85" fmla="*/ 72 h 120"/>
                <a:gd name="T86" fmla="*/ 77 w 105"/>
                <a:gd name="T87" fmla="*/ 78 h 120"/>
                <a:gd name="T88" fmla="*/ 70 w 105"/>
                <a:gd name="T89" fmla="*/ 83 h 120"/>
                <a:gd name="T90" fmla="*/ 64 w 105"/>
                <a:gd name="T91" fmla="*/ 87 h 120"/>
                <a:gd name="T92" fmla="*/ 57 w 105"/>
                <a:gd name="T93" fmla="*/ 87 h 120"/>
                <a:gd name="T94" fmla="*/ 54 w 105"/>
                <a:gd name="T95" fmla="*/ 93 h 120"/>
                <a:gd name="T96" fmla="*/ 53 w 105"/>
                <a:gd name="T97" fmla="*/ 102 h 120"/>
                <a:gd name="T98" fmla="*/ 51 w 105"/>
                <a:gd name="T99" fmla="*/ 109 h 120"/>
                <a:gd name="T100" fmla="*/ 47 w 105"/>
                <a:gd name="T101" fmla="*/ 115 h 120"/>
                <a:gd name="T102" fmla="*/ 45 w 105"/>
                <a:gd name="T103" fmla="*/ 119 h 120"/>
                <a:gd name="T104" fmla="*/ 42 w 105"/>
                <a:gd name="T105" fmla="*/ 109 h 120"/>
                <a:gd name="T106" fmla="*/ 37 w 105"/>
                <a:gd name="T107" fmla="*/ 111 h 120"/>
                <a:gd name="T108" fmla="*/ 29 w 105"/>
                <a:gd name="T109" fmla="*/ 109 h 120"/>
                <a:gd name="T110" fmla="*/ 16 w 105"/>
                <a:gd name="T111" fmla="*/ 108 h 120"/>
                <a:gd name="T112" fmla="*/ 12 w 105"/>
                <a:gd name="T113" fmla="*/ 103 h 120"/>
                <a:gd name="T114" fmla="*/ 0 w 105"/>
                <a:gd name="T115" fmla="*/ 98 h 120"/>
                <a:gd name="T116" fmla="*/ 12 w 105"/>
                <a:gd name="T117" fmla="*/ 88 h 120"/>
                <a:gd name="T118" fmla="*/ 21 w 105"/>
                <a:gd name="T119" fmla="*/ 82 h 120"/>
                <a:gd name="T120" fmla="*/ 23 w 105"/>
                <a:gd name="T121" fmla="*/ 72 h 120"/>
                <a:gd name="T122" fmla="*/ 14 w 105"/>
                <a:gd name="T123" fmla="*/ 5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" h="120">
                  <a:moveTo>
                    <a:pt x="10" y="52"/>
                  </a:moveTo>
                  <a:lnTo>
                    <a:pt x="9" y="51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9" y="44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1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6" y="31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0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49" y="22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4" y="27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9" y="26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3" y="29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0"/>
                  </a:lnTo>
                  <a:lnTo>
                    <a:pt x="62" y="30"/>
                  </a:lnTo>
                  <a:lnTo>
                    <a:pt x="63" y="30"/>
                  </a:lnTo>
                  <a:lnTo>
                    <a:pt x="63" y="31"/>
                  </a:lnTo>
                  <a:lnTo>
                    <a:pt x="62" y="31"/>
                  </a:lnTo>
                  <a:lnTo>
                    <a:pt x="62" y="30"/>
                  </a:lnTo>
                  <a:lnTo>
                    <a:pt x="61" y="30"/>
                  </a:lnTo>
                  <a:lnTo>
                    <a:pt x="61" y="31"/>
                  </a:lnTo>
                  <a:lnTo>
                    <a:pt x="62" y="32"/>
                  </a:lnTo>
                  <a:lnTo>
                    <a:pt x="62" y="33"/>
                  </a:lnTo>
                  <a:lnTo>
                    <a:pt x="63" y="33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5"/>
                  </a:lnTo>
                  <a:lnTo>
                    <a:pt x="65" y="36"/>
                  </a:lnTo>
                  <a:lnTo>
                    <a:pt x="66" y="37"/>
                  </a:lnTo>
                  <a:lnTo>
                    <a:pt x="67" y="36"/>
                  </a:lnTo>
                  <a:lnTo>
                    <a:pt x="68" y="35"/>
                  </a:lnTo>
                  <a:lnTo>
                    <a:pt x="70" y="33"/>
                  </a:lnTo>
                  <a:lnTo>
                    <a:pt x="71" y="32"/>
                  </a:lnTo>
                  <a:lnTo>
                    <a:pt x="72" y="32"/>
                  </a:lnTo>
                  <a:lnTo>
                    <a:pt x="74" y="32"/>
                  </a:lnTo>
                  <a:lnTo>
                    <a:pt x="76" y="33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3"/>
                  </a:lnTo>
                  <a:lnTo>
                    <a:pt x="81" y="33"/>
                  </a:lnTo>
                  <a:lnTo>
                    <a:pt x="81" y="34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1" y="35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4" y="38"/>
                  </a:lnTo>
                  <a:lnTo>
                    <a:pt x="85" y="38"/>
                  </a:lnTo>
                  <a:lnTo>
                    <a:pt x="85" y="39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1" y="41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2" y="39"/>
                  </a:lnTo>
                  <a:lnTo>
                    <a:pt x="91" y="39"/>
                  </a:lnTo>
                  <a:lnTo>
                    <a:pt x="91" y="38"/>
                  </a:lnTo>
                  <a:lnTo>
                    <a:pt x="91" y="37"/>
                  </a:lnTo>
                  <a:lnTo>
                    <a:pt x="91" y="36"/>
                  </a:lnTo>
                  <a:lnTo>
                    <a:pt x="91" y="35"/>
                  </a:lnTo>
                  <a:lnTo>
                    <a:pt x="90" y="34"/>
                  </a:lnTo>
                  <a:lnTo>
                    <a:pt x="90" y="33"/>
                  </a:lnTo>
                  <a:lnTo>
                    <a:pt x="91" y="33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92" y="35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4" y="34"/>
                  </a:lnTo>
                  <a:lnTo>
                    <a:pt x="95" y="34"/>
                  </a:lnTo>
                  <a:lnTo>
                    <a:pt x="95" y="35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98" y="36"/>
                  </a:lnTo>
                  <a:lnTo>
                    <a:pt x="99" y="36"/>
                  </a:lnTo>
                  <a:lnTo>
                    <a:pt x="99" y="37"/>
                  </a:lnTo>
                  <a:lnTo>
                    <a:pt x="100" y="37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4" y="40"/>
                  </a:lnTo>
                  <a:lnTo>
                    <a:pt x="104" y="41"/>
                  </a:lnTo>
                  <a:lnTo>
                    <a:pt x="104" y="42"/>
                  </a:lnTo>
                  <a:lnTo>
                    <a:pt x="103" y="42"/>
                  </a:lnTo>
                  <a:lnTo>
                    <a:pt x="103" y="43"/>
                  </a:lnTo>
                  <a:lnTo>
                    <a:pt x="103" y="44"/>
                  </a:lnTo>
                  <a:lnTo>
                    <a:pt x="104" y="44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4" y="47"/>
                  </a:lnTo>
                  <a:lnTo>
                    <a:pt x="103" y="47"/>
                  </a:lnTo>
                  <a:lnTo>
                    <a:pt x="103" y="48"/>
                  </a:lnTo>
                  <a:lnTo>
                    <a:pt x="102" y="48"/>
                  </a:lnTo>
                  <a:lnTo>
                    <a:pt x="101" y="49"/>
                  </a:lnTo>
                  <a:lnTo>
                    <a:pt x="101" y="50"/>
                  </a:lnTo>
                  <a:lnTo>
                    <a:pt x="100" y="50"/>
                  </a:lnTo>
                  <a:lnTo>
                    <a:pt x="100" y="51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8" y="52"/>
                  </a:lnTo>
                  <a:lnTo>
                    <a:pt x="97" y="52"/>
                  </a:lnTo>
                  <a:lnTo>
                    <a:pt x="97" y="53"/>
                  </a:lnTo>
                  <a:lnTo>
                    <a:pt x="96" y="53"/>
                  </a:lnTo>
                  <a:lnTo>
                    <a:pt x="95" y="53"/>
                  </a:lnTo>
                  <a:lnTo>
                    <a:pt x="95" y="54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4" y="56"/>
                  </a:lnTo>
                  <a:lnTo>
                    <a:pt x="93" y="55"/>
                  </a:lnTo>
                  <a:lnTo>
                    <a:pt x="93" y="59"/>
                  </a:lnTo>
                  <a:lnTo>
                    <a:pt x="93" y="60"/>
                  </a:lnTo>
                  <a:lnTo>
                    <a:pt x="93" y="61"/>
                  </a:lnTo>
                  <a:lnTo>
                    <a:pt x="92" y="61"/>
                  </a:lnTo>
                  <a:lnTo>
                    <a:pt x="91" y="61"/>
                  </a:lnTo>
                  <a:lnTo>
                    <a:pt x="91" y="60"/>
                  </a:lnTo>
                  <a:lnTo>
                    <a:pt x="90" y="60"/>
                  </a:lnTo>
                  <a:lnTo>
                    <a:pt x="90" y="61"/>
                  </a:lnTo>
                  <a:lnTo>
                    <a:pt x="89" y="61"/>
                  </a:lnTo>
                  <a:lnTo>
                    <a:pt x="89" y="62"/>
                  </a:lnTo>
                  <a:lnTo>
                    <a:pt x="89" y="63"/>
                  </a:lnTo>
                  <a:lnTo>
                    <a:pt x="89" y="64"/>
                  </a:lnTo>
                  <a:lnTo>
                    <a:pt x="90" y="64"/>
                  </a:lnTo>
                  <a:lnTo>
                    <a:pt x="90" y="65"/>
                  </a:lnTo>
                  <a:lnTo>
                    <a:pt x="89" y="65"/>
                  </a:lnTo>
                  <a:lnTo>
                    <a:pt x="88" y="65"/>
                  </a:lnTo>
                  <a:lnTo>
                    <a:pt x="87" y="65"/>
                  </a:lnTo>
                  <a:lnTo>
                    <a:pt x="86" y="65"/>
                  </a:lnTo>
                  <a:lnTo>
                    <a:pt x="85" y="65"/>
                  </a:lnTo>
                  <a:lnTo>
                    <a:pt x="84" y="65"/>
                  </a:lnTo>
                  <a:lnTo>
                    <a:pt x="84" y="64"/>
                  </a:lnTo>
                  <a:lnTo>
                    <a:pt x="84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3" y="67"/>
                  </a:lnTo>
                  <a:lnTo>
                    <a:pt x="82" y="67"/>
                  </a:lnTo>
                  <a:lnTo>
                    <a:pt x="82" y="68"/>
                  </a:lnTo>
                  <a:lnTo>
                    <a:pt x="82" y="69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1" y="71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3" y="76"/>
                  </a:lnTo>
                  <a:lnTo>
                    <a:pt x="81" y="75"/>
                  </a:lnTo>
                  <a:lnTo>
                    <a:pt x="81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80"/>
                  </a:lnTo>
                  <a:lnTo>
                    <a:pt x="72" y="79"/>
                  </a:lnTo>
                  <a:lnTo>
                    <a:pt x="71" y="79"/>
                  </a:lnTo>
                  <a:lnTo>
                    <a:pt x="71" y="80"/>
                  </a:lnTo>
                  <a:lnTo>
                    <a:pt x="71" y="81"/>
                  </a:lnTo>
                  <a:lnTo>
                    <a:pt x="71" y="82"/>
                  </a:lnTo>
                  <a:lnTo>
                    <a:pt x="70" y="83"/>
                  </a:lnTo>
                  <a:lnTo>
                    <a:pt x="70" y="84"/>
                  </a:lnTo>
                  <a:lnTo>
                    <a:pt x="70" y="85"/>
                  </a:lnTo>
                  <a:lnTo>
                    <a:pt x="70" y="87"/>
                  </a:lnTo>
                  <a:lnTo>
                    <a:pt x="69" y="87"/>
                  </a:lnTo>
                  <a:lnTo>
                    <a:pt x="68" y="87"/>
                  </a:lnTo>
                  <a:lnTo>
                    <a:pt x="67" y="87"/>
                  </a:lnTo>
                  <a:lnTo>
                    <a:pt x="66" y="87"/>
                  </a:lnTo>
                  <a:lnTo>
                    <a:pt x="65" y="87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2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60" y="86"/>
                  </a:lnTo>
                  <a:lnTo>
                    <a:pt x="59" y="86"/>
                  </a:lnTo>
                  <a:lnTo>
                    <a:pt x="59" y="87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8"/>
                  </a:lnTo>
                  <a:lnTo>
                    <a:pt x="58" y="89"/>
                  </a:lnTo>
                  <a:lnTo>
                    <a:pt x="57" y="89"/>
                  </a:lnTo>
                  <a:lnTo>
                    <a:pt x="55" y="89"/>
                  </a:lnTo>
                  <a:lnTo>
                    <a:pt x="55" y="90"/>
                  </a:lnTo>
                  <a:lnTo>
                    <a:pt x="55" y="91"/>
                  </a:lnTo>
                  <a:lnTo>
                    <a:pt x="55" y="92"/>
                  </a:lnTo>
                  <a:lnTo>
                    <a:pt x="55" y="93"/>
                  </a:lnTo>
                  <a:lnTo>
                    <a:pt x="54" y="93"/>
                  </a:lnTo>
                  <a:lnTo>
                    <a:pt x="55" y="94"/>
                  </a:lnTo>
                  <a:lnTo>
                    <a:pt x="55" y="95"/>
                  </a:lnTo>
                  <a:lnTo>
                    <a:pt x="55" y="96"/>
                  </a:lnTo>
                  <a:lnTo>
                    <a:pt x="55" y="97"/>
                  </a:lnTo>
                  <a:lnTo>
                    <a:pt x="55" y="98"/>
                  </a:lnTo>
                  <a:lnTo>
                    <a:pt x="54" y="98"/>
                  </a:lnTo>
                  <a:lnTo>
                    <a:pt x="53" y="99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2" y="102"/>
                  </a:lnTo>
                  <a:lnTo>
                    <a:pt x="52" y="103"/>
                  </a:lnTo>
                  <a:lnTo>
                    <a:pt x="52" y="104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2" y="107"/>
                  </a:lnTo>
                  <a:lnTo>
                    <a:pt x="52" y="108"/>
                  </a:lnTo>
                  <a:lnTo>
                    <a:pt x="51" y="108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49" y="114"/>
                  </a:lnTo>
                  <a:lnTo>
                    <a:pt x="48" y="114"/>
                  </a:lnTo>
                  <a:lnTo>
                    <a:pt x="48" y="115"/>
                  </a:lnTo>
                  <a:lnTo>
                    <a:pt x="47" y="115"/>
                  </a:lnTo>
                  <a:lnTo>
                    <a:pt x="47" y="116"/>
                  </a:lnTo>
                  <a:lnTo>
                    <a:pt x="47" y="117"/>
                  </a:lnTo>
                  <a:lnTo>
                    <a:pt x="48" y="118"/>
                  </a:lnTo>
                  <a:lnTo>
                    <a:pt x="48" y="119"/>
                  </a:lnTo>
                  <a:lnTo>
                    <a:pt x="48" y="120"/>
                  </a:lnTo>
                  <a:lnTo>
                    <a:pt x="47" y="120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5" y="119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5" y="116"/>
                  </a:lnTo>
                  <a:lnTo>
                    <a:pt x="46" y="116"/>
                  </a:lnTo>
                  <a:lnTo>
                    <a:pt x="46" y="112"/>
                  </a:lnTo>
                  <a:lnTo>
                    <a:pt x="46" y="111"/>
                  </a:lnTo>
                  <a:lnTo>
                    <a:pt x="44" y="111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1" y="107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39" y="108"/>
                  </a:lnTo>
                  <a:lnTo>
                    <a:pt x="39" y="109"/>
                  </a:lnTo>
                  <a:lnTo>
                    <a:pt x="38" y="109"/>
                  </a:lnTo>
                  <a:lnTo>
                    <a:pt x="37" y="110"/>
                  </a:lnTo>
                  <a:lnTo>
                    <a:pt x="37" y="111"/>
                  </a:lnTo>
                  <a:lnTo>
                    <a:pt x="37" y="112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4"/>
                  </a:lnTo>
                  <a:lnTo>
                    <a:pt x="35" y="112"/>
                  </a:lnTo>
                  <a:lnTo>
                    <a:pt x="34" y="112"/>
                  </a:lnTo>
                  <a:lnTo>
                    <a:pt x="33" y="112"/>
                  </a:lnTo>
                  <a:lnTo>
                    <a:pt x="31" y="111"/>
                  </a:lnTo>
                  <a:lnTo>
                    <a:pt x="29" y="109"/>
                  </a:lnTo>
                  <a:lnTo>
                    <a:pt x="28" y="109"/>
                  </a:lnTo>
                  <a:lnTo>
                    <a:pt x="27" y="109"/>
                  </a:lnTo>
                  <a:lnTo>
                    <a:pt x="26" y="109"/>
                  </a:lnTo>
                  <a:lnTo>
                    <a:pt x="25" y="108"/>
                  </a:lnTo>
                  <a:lnTo>
                    <a:pt x="21" y="110"/>
                  </a:lnTo>
                  <a:lnTo>
                    <a:pt x="17" y="111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6" y="108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5" y="105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5" y="104"/>
                  </a:lnTo>
                  <a:lnTo>
                    <a:pt x="15" y="103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8" y="101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2" y="101"/>
                  </a:lnTo>
                  <a:lnTo>
                    <a:pt x="1" y="101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2"/>
                  </a:lnTo>
                  <a:lnTo>
                    <a:pt x="11" y="90"/>
                  </a:lnTo>
                  <a:lnTo>
                    <a:pt x="12" y="89"/>
                  </a:lnTo>
                  <a:lnTo>
                    <a:pt x="12" y="88"/>
                  </a:lnTo>
                  <a:lnTo>
                    <a:pt x="13" y="88"/>
                  </a:lnTo>
                  <a:lnTo>
                    <a:pt x="14" y="87"/>
                  </a:lnTo>
                  <a:lnTo>
                    <a:pt x="14" y="84"/>
                  </a:lnTo>
                  <a:lnTo>
                    <a:pt x="15" y="83"/>
                  </a:lnTo>
                  <a:lnTo>
                    <a:pt x="17" y="82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3" y="72"/>
                  </a:lnTo>
                  <a:lnTo>
                    <a:pt x="21" y="69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4" y="57"/>
                  </a:lnTo>
                  <a:lnTo>
                    <a:pt x="13" y="57"/>
                  </a:lnTo>
                  <a:lnTo>
                    <a:pt x="12" y="55"/>
                  </a:lnTo>
                  <a:lnTo>
                    <a:pt x="10" y="5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62" name="Freeform 67">
              <a:extLst>
                <a:ext uri="{FF2B5EF4-FFF2-40B4-BE49-F238E27FC236}">
                  <a16:creationId xmlns:a16="http://schemas.microsoft.com/office/drawing/2014/main" id="{40121650-48E1-9601-298B-2B7666E12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838" y="2084388"/>
              <a:ext cx="239713" cy="144462"/>
            </a:xfrm>
            <a:custGeom>
              <a:avLst/>
              <a:gdLst>
                <a:gd name="T0" fmla="*/ 146 w 151"/>
                <a:gd name="T1" fmla="*/ 26 h 91"/>
                <a:gd name="T2" fmla="*/ 137 w 151"/>
                <a:gd name="T3" fmla="*/ 33 h 91"/>
                <a:gd name="T4" fmla="*/ 126 w 151"/>
                <a:gd name="T5" fmla="*/ 43 h 91"/>
                <a:gd name="T6" fmla="*/ 117 w 151"/>
                <a:gd name="T7" fmla="*/ 51 h 91"/>
                <a:gd name="T8" fmla="*/ 109 w 151"/>
                <a:gd name="T9" fmla="*/ 59 h 91"/>
                <a:gd name="T10" fmla="*/ 100 w 151"/>
                <a:gd name="T11" fmla="*/ 69 h 91"/>
                <a:gd name="T12" fmla="*/ 87 w 151"/>
                <a:gd name="T13" fmla="*/ 70 h 91"/>
                <a:gd name="T14" fmla="*/ 84 w 151"/>
                <a:gd name="T15" fmla="*/ 71 h 91"/>
                <a:gd name="T16" fmla="*/ 81 w 151"/>
                <a:gd name="T17" fmla="*/ 76 h 91"/>
                <a:gd name="T18" fmla="*/ 80 w 151"/>
                <a:gd name="T19" fmla="*/ 81 h 91"/>
                <a:gd name="T20" fmla="*/ 77 w 151"/>
                <a:gd name="T21" fmla="*/ 80 h 91"/>
                <a:gd name="T22" fmla="*/ 72 w 151"/>
                <a:gd name="T23" fmla="*/ 77 h 91"/>
                <a:gd name="T24" fmla="*/ 66 w 151"/>
                <a:gd name="T25" fmla="*/ 78 h 91"/>
                <a:gd name="T26" fmla="*/ 61 w 151"/>
                <a:gd name="T27" fmla="*/ 80 h 91"/>
                <a:gd name="T28" fmla="*/ 57 w 151"/>
                <a:gd name="T29" fmla="*/ 83 h 91"/>
                <a:gd name="T30" fmla="*/ 48 w 151"/>
                <a:gd name="T31" fmla="*/ 86 h 91"/>
                <a:gd name="T32" fmla="*/ 42 w 151"/>
                <a:gd name="T33" fmla="*/ 87 h 91"/>
                <a:gd name="T34" fmla="*/ 45 w 151"/>
                <a:gd name="T35" fmla="*/ 91 h 91"/>
                <a:gd name="T36" fmla="*/ 34 w 151"/>
                <a:gd name="T37" fmla="*/ 88 h 91"/>
                <a:gd name="T38" fmla="*/ 26 w 151"/>
                <a:gd name="T39" fmla="*/ 86 h 91"/>
                <a:gd name="T40" fmla="*/ 19 w 151"/>
                <a:gd name="T41" fmla="*/ 83 h 91"/>
                <a:gd name="T42" fmla="*/ 10 w 151"/>
                <a:gd name="T43" fmla="*/ 80 h 91"/>
                <a:gd name="T44" fmla="*/ 1 w 151"/>
                <a:gd name="T45" fmla="*/ 80 h 91"/>
                <a:gd name="T46" fmla="*/ 1 w 151"/>
                <a:gd name="T47" fmla="*/ 71 h 91"/>
                <a:gd name="T48" fmla="*/ 4 w 151"/>
                <a:gd name="T49" fmla="*/ 72 h 91"/>
                <a:gd name="T50" fmla="*/ 11 w 151"/>
                <a:gd name="T51" fmla="*/ 73 h 91"/>
                <a:gd name="T52" fmla="*/ 9 w 151"/>
                <a:gd name="T53" fmla="*/ 68 h 91"/>
                <a:gd name="T54" fmla="*/ 15 w 151"/>
                <a:gd name="T55" fmla="*/ 68 h 91"/>
                <a:gd name="T56" fmla="*/ 22 w 151"/>
                <a:gd name="T57" fmla="*/ 69 h 91"/>
                <a:gd name="T58" fmla="*/ 27 w 151"/>
                <a:gd name="T59" fmla="*/ 65 h 91"/>
                <a:gd name="T60" fmla="*/ 34 w 151"/>
                <a:gd name="T61" fmla="*/ 61 h 91"/>
                <a:gd name="T62" fmla="*/ 36 w 151"/>
                <a:gd name="T63" fmla="*/ 56 h 91"/>
                <a:gd name="T64" fmla="*/ 43 w 151"/>
                <a:gd name="T65" fmla="*/ 54 h 91"/>
                <a:gd name="T66" fmla="*/ 50 w 151"/>
                <a:gd name="T67" fmla="*/ 56 h 91"/>
                <a:gd name="T68" fmla="*/ 59 w 151"/>
                <a:gd name="T69" fmla="*/ 56 h 91"/>
                <a:gd name="T70" fmla="*/ 63 w 151"/>
                <a:gd name="T71" fmla="*/ 52 h 91"/>
                <a:gd name="T72" fmla="*/ 57 w 151"/>
                <a:gd name="T73" fmla="*/ 45 h 91"/>
                <a:gd name="T74" fmla="*/ 48 w 151"/>
                <a:gd name="T75" fmla="*/ 33 h 91"/>
                <a:gd name="T76" fmla="*/ 41 w 151"/>
                <a:gd name="T77" fmla="*/ 25 h 91"/>
                <a:gd name="T78" fmla="*/ 47 w 151"/>
                <a:gd name="T79" fmla="*/ 24 h 91"/>
                <a:gd name="T80" fmla="*/ 51 w 151"/>
                <a:gd name="T81" fmla="*/ 20 h 91"/>
                <a:gd name="T82" fmla="*/ 57 w 151"/>
                <a:gd name="T83" fmla="*/ 21 h 91"/>
                <a:gd name="T84" fmla="*/ 53 w 151"/>
                <a:gd name="T85" fmla="*/ 26 h 91"/>
                <a:gd name="T86" fmla="*/ 58 w 151"/>
                <a:gd name="T87" fmla="*/ 30 h 91"/>
                <a:gd name="T88" fmla="*/ 64 w 151"/>
                <a:gd name="T89" fmla="*/ 30 h 91"/>
                <a:gd name="T90" fmla="*/ 68 w 151"/>
                <a:gd name="T91" fmla="*/ 31 h 91"/>
                <a:gd name="T92" fmla="*/ 76 w 151"/>
                <a:gd name="T93" fmla="*/ 29 h 91"/>
                <a:gd name="T94" fmla="*/ 84 w 151"/>
                <a:gd name="T95" fmla="*/ 25 h 91"/>
                <a:gd name="T96" fmla="*/ 91 w 151"/>
                <a:gd name="T97" fmla="*/ 22 h 91"/>
                <a:gd name="T98" fmla="*/ 97 w 151"/>
                <a:gd name="T99" fmla="*/ 22 h 91"/>
                <a:gd name="T100" fmla="*/ 103 w 151"/>
                <a:gd name="T101" fmla="*/ 21 h 91"/>
                <a:gd name="T102" fmla="*/ 111 w 151"/>
                <a:gd name="T103" fmla="*/ 20 h 91"/>
                <a:gd name="T104" fmla="*/ 113 w 151"/>
                <a:gd name="T105" fmla="*/ 15 h 91"/>
                <a:gd name="T106" fmla="*/ 111 w 151"/>
                <a:gd name="T107" fmla="*/ 8 h 91"/>
                <a:gd name="T108" fmla="*/ 117 w 151"/>
                <a:gd name="T109" fmla="*/ 5 h 91"/>
                <a:gd name="T110" fmla="*/ 125 w 151"/>
                <a:gd name="T111" fmla="*/ 1 h 91"/>
                <a:gd name="T112" fmla="*/ 132 w 151"/>
                <a:gd name="T113" fmla="*/ 8 h 91"/>
                <a:gd name="T114" fmla="*/ 143 w 151"/>
                <a:gd name="T115" fmla="*/ 14 h 91"/>
                <a:gd name="T116" fmla="*/ 148 w 151"/>
                <a:gd name="T117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" h="91">
                  <a:moveTo>
                    <a:pt x="151" y="21"/>
                  </a:moveTo>
                  <a:lnTo>
                    <a:pt x="151" y="22"/>
                  </a:lnTo>
                  <a:lnTo>
                    <a:pt x="150" y="22"/>
                  </a:lnTo>
                  <a:lnTo>
                    <a:pt x="149" y="23"/>
                  </a:lnTo>
                  <a:lnTo>
                    <a:pt x="148" y="24"/>
                  </a:lnTo>
                  <a:lnTo>
                    <a:pt x="147" y="24"/>
                  </a:lnTo>
                  <a:lnTo>
                    <a:pt x="147" y="25"/>
                  </a:lnTo>
                  <a:lnTo>
                    <a:pt x="146" y="25"/>
                  </a:lnTo>
                  <a:lnTo>
                    <a:pt x="146" y="26"/>
                  </a:lnTo>
                  <a:lnTo>
                    <a:pt x="145" y="27"/>
                  </a:lnTo>
                  <a:lnTo>
                    <a:pt x="144" y="27"/>
                  </a:lnTo>
                  <a:lnTo>
                    <a:pt x="142" y="29"/>
                  </a:lnTo>
                  <a:lnTo>
                    <a:pt x="141" y="30"/>
                  </a:lnTo>
                  <a:lnTo>
                    <a:pt x="141" y="31"/>
                  </a:lnTo>
                  <a:lnTo>
                    <a:pt x="140" y="31"/>
                  </a:lnTo>
                  <a:lnTo>
                    <a:pt x="139" y="31"/>
                  </a:lnTo>
                  <a:lnTo>
                    <a:pt x="138" y="32"/>
                  </a:lnTo>
                  <a:lnTo>
                    <a:pt x="137" y="33"/>
                  </a:lnTo>
                  <a:lnTo>
                    <a:pt x="136" y="34"/>
                  </a:lnTo>
                  <a:lnTo>
                    <a:pt x="135" y="35"/>
                  </a:lnTo>
                  <a:lnTo>
                    <a:pt x="134" y="36"/>
                  </a:lnTo>
                  <a:lnTo>
                    <a:pt x="133" y="37"/>
                  </a:lnTo>
                  <a:lnTo>
                    <a:pt x="131" y="38"/>
                  </a:lnTo>
                  <a:lnTo>
                    <a:pt x="130" y="40"/>
                  </a:lnTo>
                  <a:lnTo>
                    <a:pt x="128" y="41"/>
                  </a:lnTo>
                  <a:lnTo>
                    <a:pt x="127" y="42"/>
                  </a:lnTo>
                  <a:lnTo>
                    <a:pt x="126" y="43"/>
                  </a:lnTo>
                  <a:lnTo>
                    <a:pt x="124" y="44"/>
                  </a:lnTo>
                  <a:lnTo>
                    <a:pt x="124" y="45"/>
                  </a:lnTo>
                  <a:lnTo>
                    <a:pt x="123" y="45"/>
                  </a:lnTo>
                  <a:lnTo>
                    <a:pt x="123" y="46"/>
                  </a:lnTo>
                  <a:lnTo>
                    <a:pt x="121" y="47"/>
                  </a:lnTo>
                  <a:lnTo>
                    <a:pt x="120" y="49"/>
                  </a:lnTo>
                  <a:lnTo>
                    <a:pt x="119" y="49"/>
                  </a:lnTo>
                  <a:lnTo>
                    <a:pt x="119" y="50"/>
                  </a:lnTo>
                  <a:lnTo>
                    <a:pt x="117" y="51"/>
                  </a:lnTo>
                  <a:lnTo>
                    <a:pt x="116" y="52"/>
                  </a:lnTo>
                  <a:lnTo>
                    <a:pt x="116" y="53"/>
                  </a:lnTo>
                  <a:lnTo>
                    <a:pt x="115" y="53"/>
                  </a:lnTo>
                  <a:lnTo>
                    <a:pt x="114" y="54"/>
                  </a:lnTo>
                  <a:lnTo>
                    <a:pt x="113" y="55"/>
                  </a:lnTo>
                  <a:lnTo>
                    <a:pt x="112" y="56"/>
                  </a:lnTo>
                  <a:lnTo>
                    <a:pt x="111" y="57"/>
                  </a:lnTo>
                  <a:lnTo>
                    <a:pt x="110" y="58"/>
                  </a:lnTo>
                  <a:lnTo>
                    <a:pt x="109" y="59"/>
                  </a:lnTo>
                  <a:lnTo>
                    <a:pt x="108" y="59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7" y="61"/>
                  </a:lnTo>
                  <a:lnTo>
                    <a:pt x="106" y="62"/>
                  </a:lnTo>
                  <a:lnTo>
                    <a:pt x="105" y="63"/>
                  </a:lnTo>
                  <a:lnTo>
                    <a:pt x="104" y="65"/>
                  </a:lnTo>
                  <a:lnTo>
                    <a:pt x="101" y="67"/>
                  </a:lnTo>
                  <a:lnTo>
                    <a:pt x="100" y="69"/>
                  </a:lnTo>
                  <a:lnTo>
                    <a:pt x="98" y="71"/>
                  </a:lnTo>
                  <a:lnTo>
                    <a:pt x="97" y="71"/>
                  </a:lnTo>
                  <a:lnTo>
                    <a:pt x="95" y="73"/>
                  </a:lnTo>
                  <a:lnTo>
                    <a:pt x="94" y="73"/>
                  </a:lnTo>
                  <a:lnTo>
                    <a:pt x="92" y="72"/>
                  </a:lnTo>
                  <a:lnTo>
                    <a:pt x="91" y="72"/>
                  </a:lnTo>
                  <a:lnTo>
                    <a:pt x="90" y="71"/>
                  </a:lnTo>
                  <a:lnTo>
                    <a:pt x="88" y="71"/>
                  </a:lnTo>
                  <a:lnTo>
                    <a:pt x="87" y="70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6" y="68"/>
                  </a:lnTo>
                  <a:lnTo>
                    <a:pt x="85" y="67"/>
                  </a:lnTo>
                  <a:lnTo>
                    <a:pt x="84" y="67"/>
                  </a:lnTo>
                  <a:lnTo>
                    <a:pt x="84" y="68"/>
                  </a:lnTo>
                  <a:lnTo>
                    <a:pt x="84" y="69"/>
                  </a:lnTo>
                  <a:lnTo>
                    <a:pt x="84" y="70"/>
                  </a:lnTo>
                  <a:lnTo>
                    <a:pt x="84" y="71"/>
                  </a:lnTo>
                  <a:lnTo>
                    <a:pt x="84" y="72"/>
                  </a:lnTo>
                  <a:lnTo>
                    <a:pt x="83" y="72"/>
                  </a:lnTo>
                  <a:lnTo>
                    <a:pt x="82" y="73"/>
                  </a:lnTo>
                  <a:lnTo>
                    <a:pt x="83" y="73"/>
                  </a:lnTo>
                  <a:lnTo>
                    <a:pt x="83" y="74"/>
                  </a:lnTo>
                  <a:lnTo>
                    <a:pt x="82" y="74"/>
                  </a:lnTo>
                  <a:lnTo>
                    <a:pt x="82" y="75"/>
                  </a:lnTo>
                  <a:lnTo>
                    <a:pt x="82" y="76"/>
                  </a:lnTo>
                  <a:lnTo>
                    <a:pt x="81" y="76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8"/>
                  </a:lnTo>
                  <a:lnTo>
                    <a:pt x="81" y="78"/>
                  </a:lnTo>
                  <a:lnTo>
                    <a:pt x="81" y="79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0" y="80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1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79"/>
                  </a:lnTo>
                  <a:lnTo>
                    <a:pt x="76" y="79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6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9" y="76"/>
                  </a:lnTo>
                  <a:lnTo>
                    <a:pt x="68" y="76"/>
                  </a:lnTo>
                  <a:lnTo>
                    <a:pt x="68" y="77"/>
                  </a:lnTo>
                  <a:lnTo>
                    <a:pt x="67" y="77"/>
                  </a:lnTo>
                  <a:lnTo>
                    <a:pt x="67" y="78"/>
                  </a:lnTo>
                  <a:lnTo>
                    <a:pt x="66" y="78"/>
                  </a:lnTo>
                  <a:lnTo>
                    <a:pt x="66" y="79"/>
                  </a:lnTo>
                  <a:lnTo>
                    <a:pt x="66" y="78"/>
                  </a:lnTo>
                  <a:lnTo>
                    <a:pt x="65" y="78"/>
                  </a:lnTo>
                  <a:lnTo>
                    <a:pt x="64" y="78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62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1"/>
                  </a:lnTo>
                  <a:lnTo>
                    <a:pt x="60" y="82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59" y="83"/>
                  </a:lnTo>
                  <a:lnTo>
                    <a:pt x="58" y="83"/>
                  </a:lnTo>
                  <a:lnTo>
                    <a:pt x="57" y="83"/>
                  </a:lnTo>
                  <a:lnTo>
                    <a:pt x="58" y="86"/>
                  </a:lnTo>
                  <a:lnTo>
                    <a:pt x="57" y="86"/>
                  </a:lnTo>
                  <a:lnTo>
                    <a:pt x="55" y="86"/>
                  </a:lnTo>
                  <a:lnTo>
                    <a:pt x="54" y="86"/>
                  </a:lnTo>
                  <a:lnTo>
                    <a:pt x="52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49" y="86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2" y="86"/>
                  </a:lnTo>
                  <a:lnTo>
                    <a:pt x="41" y="86"/>
                  </a:lnTo>
                  <a:lnTo>
                    <a:pt x="41" y="87"/>
                  </a:lnTo>
                  <a:lnTo>
                    <a:pt x="42" y="87"/>
                  </a:lnTo>
                  <a:lnTo>
                    <a:pt x="43" y="87"/>
                  </a:lnTo>
                  <a:lnTo>
                    <a:pt x="43" y="88"/>
                  </a:lnTo>
                  <a:lnTo>
                    <a:pt x="44" y="88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5" y="90"/>
                  </a:lnTo>
                  <a:lnTo>
                    <a:pt x="46" y="90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4" y="91"/>
                  </a:lnTo>
                  <a:lnTo>
                    <a:pt x="42" y="91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38" y="89"/>
                  </a:lnTo>
                  <a:lnTo>
                    <a:pt x="37" y="89"/>
                  </a:lnTo>
                  <a:lnTo>
                    <a:pt x="36" y="89"/>
                  </a:lnTo>
                  <a:lnTo>
                    <a:pt x="35" y="88"/>
                  </a:lnTo>
                  <a:lnTo>
                    <a:pt x="34" y="88"/>
                  </a:lnTo>
                  <a:lnTo>
                    <a:pt x="33" y="88"/>
                  </a:lnTo>
                  <a:lnTo>
                    <a:pt x="32" y="88"/>
                  </a:lnTo>
                  <a:lnTo>
                    <a:pt x="31" y="88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7" y="87"/>
                  </a:lnTo>
                  <a:lnTo>
                    <a:pt x="26" y="86"/>
                  </a:lnTo>
                  <a:lnTo>
                    <a:pt x="25" y="86"/>
                  </a:lnTo>
                  <a:lnTo>
                    <a:pt x="24" y="86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2" y="84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0" y="83"/>
                  </a:lnTo>
                  <a:lnTo>
                    <a:pt x="19" y="83"/>
                  </a:lnTo>
                  <a:lnTo>
                    <a:pt x="17" y="83"/>
                  </a:lnTo>
                  <a:lnTo>
                    <a:pt x="15" y="83"/>
                  </a:lnTo>
                  <a:lnTo>
                    <a:pt x="14" y="82"/>
                  </a:lnTo>
                  <a:lnTo>
                    <a:pt x="13" y="82"/>
                  </a:lnTo>
                  <a:lnTo>
                    <a:pt x="12" y="82"/>
                  </a:lnTo>
                  <a:lnTo>
                    <a:pt x="12" y="81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5" y="80"/>
                  </a:lnTo>
                  <a:lnTo>
                    <a:pt x="4" y="80"/>
                  </a:lnTo>
                  <a:lnTo>
                    <a:pt x="3" y="8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0" y="73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9" y="70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19" y="68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21" y="69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7" y="65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1" y="64"/>
                  </a:lnTo>
                  <a:lnTo>
                    <a:pt x="31" y="63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60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8" y="55"/>
                  </a:lnTo>
                  <a:lnTo>
                    <a:pt x="39" y="55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4" y="55"/>
                  </a:lnTo>
                  <a:lnTo>
                    <a:pt x="45" y="55"/>
                  </a:lnTo>
                  <a:lnTo>
                    <a:pt x="46" y="56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49" y="56"/>
                  </a:lnTo>
                  <a:lnTo>
                    <a:pt x="49" y="57"/>
                  </a:lnTo>
                  <a:lnTo>
                    <a:pt x="50" y="57"/>
                  </a:lnTo>
                  <a:lnTo>
                    <a:pt x="50" y="56"/>
                  </a:lnTo>
                  <a:lnTo>
                    <a:pt x="51" y="56"/>
                  </a:lnTo>
                  <a:lnTo>
                    <a:pt x="52" y="56"/>
                  </a:lnTo>
                  <a:lnTo>
                    <a:pt x="53" y="56"/>
                  </a:lnTo>
                  <a:lnTo>
                    <a:pt x="54" y="56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7" y="56"/>
                  </a:lnTo>
                  <a:lnTo>
                    <a:pt x="58" y="56"/>
                  </a:lnTo>
                  <a:lnTo>
                    <a:pt x="59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1" y="55"/>
                  </a:lnTo>
                  <a:lnTo>
                    <a:pt x="61" y="54"/>
                  </a:lnTo>
                  <a:lnTo>
                    <a:pt x="61" y="53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2" y="49"/>
                  </a:lnTo>
                  <a:lnTo>
                    <a:pt x="61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59" y="46"/>
                  </a:lnTo>
                  <a:lnTo>
                    <a:pt x="57" y="45"/>
                  </a:lnTo>
                  <a:lnTo>
                    <a:pt x="56" y="45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0" y="35"/>
                  </a:lnTo>
                  <a:lnTo>
                    <a:pt x="48" y="33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4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6" y="24"/>
                  </a:lnTo>
                  <a:lnTo>
                    <a:pt x="47" y="24"/>
                  </a:lnTo>
                  <a:lnTo>
                    <a:pt x="47" y="25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3" y="20"/>
                  </a:lnTo>
                  <a:lnTo>
                    <a:pt x="53" y="19"/>
                  </a:lnTo>
                  <a:lnTo>
                    <a:pt x="54" y="19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9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61" y="29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30"/>
                  </a:lnTo>
                  <a:lnTo>
                    <a:pt x="65" y="31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2" y="31"/>
                  </a:lnTo>
                  <a:lnTo>
                    <a:pt x="73" y="31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6" y="29"/>
                  </a:lnTo>
                  <a:lnTo>
                    <a:pt x="77" y="29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80" y="27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2" y="26"/>
                  </a:lnTo>
                  <a:lnTo>
                    <a:pt x="83" y="25"/>
                  </a:lnTo>
                  <a:lnTo>
                    <a:pt x="84" y="25"/>
                  </a:lnTo>
                  <a:lnTo>
                    <a:pt x="84" y="24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6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90" y="22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2" y="21"/>
                  </a:lnTo>
                  <a:lnTo>
                    <a:pt x="93" y="21"/>
                  </a:lnTo>
                  <a:lnTo>
                    <a:pt x="94" y="20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6" y="21"/>
                  </a:lnTo>
                  <a:lnTo>
                    <a:pt x="97" y="21"/>
                  </a:lnTo>
                  <a:lnTo>
                    <a:pt x="97" y="22"/>
                  </a:lnTo>
                  <a:lnTo>
                    <a:pt x="97" y="23"/>
                  </a:lnTo>
                  <a:lnTo>
                    <a:pt x="99" y="23"/>
                  </a:lnTo>
                  <a:lnTo>
                    <a:pt x="100" y="23"/>
                  </a:lnTo>
                  <a:lnTo>
                    <a:pt x="101" y="23"/>
                  </a:lnTo>
                  <a:lnTo>
                    <a:pt x="100" y="22"/>
                  </a:lnTo>
                  <a:lnTo>
                    <a:pt x="100" y="21"/>
                  </a:lnTo>
                  <a:lnTo>
                    <a:pt x="101" y="21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4" y="21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11" y="20"/>
                  </a:lnTo>
                  <a:lnTo>
                    <a:pt x="111" y="19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3" y="15"/>
                  </a:lnTo>
                  <a:lnTo>
                    <a:pt x="113" y="14"/>
                  </a:lnTo>
                  <a:lnTo>
                    <a:pt x="112" y="14"/>
                  </a:lnTo>
                  <a:lnTo>
                    <a:pt x="112" y="13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1" y="11"/>
                  </a:lnTo>
                  <a:lnTo>
                    <a:pt x="111" y="10"/>
                  </a:lnTo>
                  <a:lnTo>
                    <a:pt x="111" y="9"/>
                  </a:lnTo>
                  <a:lnTo>
                    <a:pt x="111" y="8"/>
                  </a:lnTo>
                  <a:lnTo>
                    <a:pt x="111" y="7"/>
                  </a:lnTo>
                  <a:lnTo>
                    <a:pt x="111" y="6"/>
                  </a:lnTo>
                  <a:lnTo>
                    <a:pt x="112" y="6"/>
                  </a:lnTo>
                  <a:lnTo>
                    <a:pt x="113" y="6"/>
                  </a:lnTo>
                  <a:lnTo>
                    <a:pt x="113" y="5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5"/>
                  </a:lnTo>
                  <a:lnTo>
                    <a:pt x="119" y="5"/>
                  </a:lnTo>
                  <a:lnTo>
                    <a:pt x="120" y="4"/>
                  </a:lnTo>
                  <a:lnTo>
                    <a:pt x="121" y="3"/>
                  </a:lnTo>
                  <a:lnTo>
                    <a:pt x="122" y="2"/>
                  </a:lnTo>
                  <a:lnTo>
                    <a:pt x="123" y="1"/>
                  </a:lnTo>
                  <a:lnTo>
                    <a:pt x="124" y="0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2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28" y="5"/>
                  </a:lnTo>
                  <a:lnTo>
                    <a:pt x="129" y="5"/>
                  </a:lnTo>
                  <a:lnTo>
                    <a:pt x="130" y="6"/>
                  </a:lnTo>
                  <a:lnTo>
                    <a:pt x="130" y="7"/>
                  </a:lnTo>
                  <a:lnTo>
                    <a:pt x="131" y="7"/>
                  </a:lnTo>
                  <a:lnTo>
                    <a:pt x="132" y="8"/>
                  </a:lnTo>
                  <a:lnTo>
                    <a:pt x="134" y="9"/>
                  </a:lnTo>
                  <a:lnTo>
                    <a:pt x="135" y="9"/>
                  </a:lnTo>
                  <a:lnTo>
                    <a:pt x="136" y="10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41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5" y="15"/>
                  </a:lnTo>
                  <a:lnTo>
                    <a:pt x="145" y="16"/>
                  </a:lnTo>
                  <a:lnTo>
                    <a:pt x="146" y="17"/>
                  </a:lnTo>
                  <a:lnTo>
                    <a:pt x="146" y="18"/>
                  </a:lnTo>
                  <a:lnTo>
                    <a:pt x="147" y="18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49" y="20"/>
                  </a:lnTo>
                  <a:lnTo>
                    <a:pt x="150" y="20"/>
                  </a:lnTo>
                  <a:lnTo>
                    <a:pt x="151" y="2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63" name="Freeform 68">
              <a:extLst>
                <a:ext uri="{FF2B5EF4-FFF2-40B4-BE49-F238E27FC236}">
                  <a16:creationId xmlns:a16="http://schemas.microsoft.com/office/drawing/2014/main" id="{1AD4513C-0584-1F75-D210-08A71725F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325" y="1901825"/>
              <a:ext cx="174625" cy="141287"/>
            </a:xfrm>
            <a:custGeom>
              <a:avLst/>
              <a:gdLst>
                <a:gd name="T0" fmla="*/ 9 w 110"/>
                <a:gd name="T1" fmla="*/ 14 h 89"/>
                <a:gd name="T2" fmla="*/ 12 w 110"/>
                <a:gd name="T3" fmla="*/ 18 h 89"/>
                <a:gd name="T4" fmla="*/ 16 w 110"/>
                <a:gd name="T5" fmla="*/ 17 h 89"/>
                <a:gd name="T6" fmla="*/ 20 w 110"/>
                <a:gd name="T7" fmla="*/ 13 h 89"/>
                <a:gd name="T8" fmla="*/ 27 w 110"/>
                <a:gd name="T9" fmla="*/ 12 h 89"/>
                <a:gd name="T10" fmla="*/ 28 w 110"/>
                <a:gd name="T11" fmla="*/ 5 h 89"/>
                <a:gd name="T12" fmla="*/ 33 w 110"/>
                <a:gd name="T13" fmla="*/ 5 h 89"/>
                <a:gd name="T14" fmla="*/ 38 w 110"/>
                <a:gd name="T15" fmla="*/ 3 h 89"/>
                <a:gd name="T16" fmla="*/ 43 w 110"/>
                <a:gd name="T17" fmla="*/ 1 h 89"/>
                <a:gd name="T18" fmla="*/ 51 w 110"/>
                <a:gd name="T19" fmla="*/ 2 h 89"/>
                <a:gd name="T20" fmla="*/ 58 w 110"/>
                <a:gd name="T21" fmla="*/ 3 h 89"/>
                <a:gd name="T22" fmla="*/ 65 w 110"/>
                <a:gd name="T23" fmla="*/ 4 h 89"/>
                <a:gd name="T24" fmla="*/ 66 w 110"/>
                <a:gd name="T25" fmla="*/ 9 h 89"/>
                <a:gd name="T26" fmla="*/ 65 w 110"/>
                <a:gd name="T27" fmla="*/ 16 h 89"/>
                <a:gd name="T28" fmla="*/ 71 w 110"/>
                <a:gd name="T29" fmla="*/ 19 h 89"/>
                <a:gd name="T30" fmla="*/ 79 w 110"/>
                <a:gd name="T31" fmla="*/ 19 h 89"/>
                <a:gd name="T32" fmla="*/ 82 w 110"/>
                <a:gd name="T33" fmla="*/ 25 h 89"/>
                <a:gd name="T34" fmla="*/ 90 w 110"/>
                <a:gd name="T35" fmla="*/ 26 h 89"/>
                <a:gd name="T36" fmla="*/ 99 w 110"/>
                <a:gd name="T37" fmla="*/ 28 h 89"/>
                <a:gd name="T38" fmla="*/ 105 w 110"/>
                <a:gd name="T39" fmla="*/ 30 h 89"/>
                <a:gd name="T40" fmla="*/ 110 w 110"/>
                <a:gd name="T41" fmla="*/ 32 h 89"/>
                <a:gd name="T42" fmla="*/ 109 w 110"/>
                <a:gd name="T43" fmla="*/ 40 h 89"/>
                <a:gd name="T44" fmla="*/ 108 w 110"/>
                <a:gd name="T45" fmla="*/ 46 h 89"/>
                <a:gd name="T46" fmla="*/ 109 w 110"/>
                <a:gd name="T47" fmla="*/ 51 h 89"/>
                <a:gd name="T48" fmla="*/ 108 w 110"/>
                <a:gd name="T49" fmla="*/ 55 h 89"/>
                <a:gd name="T50" fmla="*/ 107 w 110"/>
                <a:gd name="T51" fmla="*/ 61 h 89"/>
                <a:gd name="T52" fmla="*/ 101 w 110"/>
                <a:gd name="T53" fmla="*/ 66 h 89"/>
                <a:gd name="T54" fmla="*/ 95 w 110"/>
                <a:gd name="T55" fmla="*/ 70 h 89"/>
                <a:gd name="T56" fmla="*/ 93 w 110"/>
                <a:gd name="T57" fmla="*/ 76 h 89"/>
                <a:gd name="T58" fmla="*/ 88 w 110"/>
                <a:gd name="T59" fmla="*/ 71 h 89"/>
                <a:gd name="T60" fmla="*/ 82 w 110"/>
                <a:gd name="T61" fmla="*/ 73 h 89"/>
                <a:gd name="T62" fmla="*/ 81 w 110"/>
                <a:gd name="T63" fmla="*/ 68 h 89"/>
                <a:gd name="T64" fmla="*/ 75 w 110"/>
                <a:gd name="T65" fmla="*/ 69 h 89"/>
                <a:gd name="T66" fmla="*/ 69 w 110"/>
                <a:gd name="T67" fmla="*/ 65 h 89"/>
                <a:gd name="T68" fmla="*/ 66 w 110"/>
                <a:gd name="T69" fmla="*/ 59 h 89"/>
                <a:gd name="T70" fmla="*/ 64 w 110"/>
                <a:gd name="T71" fmla="*/ 62 h 89"/>
                <a:gd name="T72" fmla="*/ 62 w 110"/>
                <a:gd name="T73" fmla="*/ 70 h 89"/>
                <a:gd name="T74" fmla="*/ 62 w 110"/>
                <a:gd name="T75" fmla="*/ 77 h 89"/>
                <a:gd name="T76" fmla="*/ 57 w 110"/>
                <a:gd name="T77" fmla="*/ 83 h 89"/>
                <a:gd name="T78" fmla="*/ 50 w 110"/>
                <a:gd name="T79" fmla="*/ 85 h 89"/>
                <a:gd name="T80" fmla="*/ 46 w 110"/>
                <a:gd name="T81" fmla="*/ 88 h 89"/>
                <a:gd name="T82" fmla="*/ 43 w 110"/>
                <a:gd name="T83" fmla="*/ 84 h 89"/>
                <a:gd name="T84" fmla="*/ 43 w 110"/>
                <a:gd name="T85" fmla="*/ 79 h 89"/>
                <a:gd name="T86" fmla="*/ 47 w 110"/>
                <a:gd name="T87" fmla="*/ 71 h 89"/>
                <a:gd name="T88" fmla="*/ 44 w 110"/>
                <a:gd name="T89" fmla="*/ 65 h 89"/>
                <a:gd name="T90" fmla="*/ 40 w 110"/>
                <a:gd name="T91" fmla="*/ 62 h 89"/>
                <a:gd name="T92" fmla="*/ 36 w 110"/>
                <a:gd name="T93" fmla="*/ 57 h 89"/>
                <a:gd name="T94" fmla="*/ 36 w 110"/>
                <a:gd name="T95" fmla="*/ 52 h 89"/>
                <a:gd name="T96" fmla="*/ 36 w 110"/>
                <a:gd name="T97" fmla="*/ 48 h 89"/>
                <a:gd name="T98" fmla="*/ 34 w 110"/>
                <a:gd name="T99" fmla="*/ 42 h 89"/>
                <a:gd name="T100" fmla="*/ 31 w 110"/>
                <a:gd name="T101" fmla="*/ 37 h 89"/>
                <a:gd name="T102" fmla="*/ 28 w 110"/>
                <a:gd name="T103" fmla="*/ 29 h 89"/>
                <a:gd name="T104" fmla="*/ 21 w 110"/>
                <a:gd name="T105" fmla="*/ 23 h 89"/>
                <a:gd name="T106" fmla="*/ 12 w 110"/>
                <a:gd name="T107" fmla="*/ 23 h 89"/>
                <a:gd name="T108" fmla="*/ 1 w 110"/>
                <a:gd name="T109" fmla="*/ 23 h 89"/>
                <a:gd name="T110" fmla="*/ 0 w 110"/>
                <a:gd name="T111" fmla="*/ 15 h 89"/>
                <a:gd name="T112" fmla="*/ 5 w 110"/>
                <a:gd name="T113" fmla="*/ 1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0" h="89">
                  <a:moveTo>
                    <a:pt x="6" y="11"/>
                  </a:moveTo>
                  <a:lnTo>
                    <a:pt x="6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20" y="13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6"/>
                  </a:lnTo>
                  <a:lnTo>
                    <a:pt x="66" y="7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4"/>
                  </a:lnTo>
                  <a:lnTo>
                    <a:pt x="65" y="14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8" y="17"/>
                  </a:lnTo>
                  <a:lnTo>
                    <a:pt x="69" y="18"/>
                  </a:lnTo>
                  <a:lnTo>
                    <a:pt x="69" y="19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80" y="21"/>
                  </a:lnTo>
                  <a:lnTo>
                    <a:pt x="80" y="22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4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3" y="25"/>
                  </a:lnTo>
                  <a:lnTo>
                    <a:pt x="84" y="25"/>
                  </a:lnTo>
                  <a:lnTo>
                    <a:pt x="85" y="25"/>
                  </a:lnTo>
                  <a:lnTo>
                    <a:pt x="85" y="26"/>
                  </a:lnTo>
                  <a:lnTo>
                    <a:pt x="86" y="26"/>
                  </a:lnTo>
                  <a:lnTo>
                    <a:pt x="87" y="26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6"/>
                  </a:lnTo>
                  <a:lnTo>
                    <a:pt x="91" y="26"/>
                  </a:lnTo>
                  <a:lnTo>
                    <a:pt x="92" y="26"/>
                  </a:lnTo>
                  <a:lnTo>
                    <a:pt x="93" y="26"/>
                  </a:lnTo>
                  <a:lnTo>
                    <a:pt x="94" y="26"/>
                  </a:lnTo>
                  <a:lnTo>
                    <a:pt x="95" y="26"/>
                  </a:lnTo>
                  <a:lnTo>
                    <a:pt x="96" y="27"/>
                  </a:lnTo>
                  <a:lnTo>
                    <a:pt x="97" y="27"/>
                  </a:lnTo>
                  <a:lnTo>
                    <a:pt x="98" y="28"/>
                  </a:lnTo>
                  <a:lnTo>
                    <a:pt x="99" y="28"/>
                  </a:lnTo>
                  <a:lnTo>
                    <a:pt x="100" y="28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6" y="30"/>
                  </a:lnTo>
                  <a:lnTo>
                    <a:pt x="106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2"/>
                  </a:lnTo>
                  <a:lnTo>
                    <a:pt x="109" y="32"/>
                  </a:lnTo>
                  <a:lnTo>
                    <a:pt x="110" y="32"/>
                  </a:lnTo>
                  <a:lnTo>
                    <a:pt x="110" y="31"/>
                  </a:lnTo>
                  <a:lnTo>
                    <a:pt x="110" y="32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08" y="34"/>
                  </a:lnTo>
                  <a:lnTo>
                    <a:pt x="108" y="35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9" y="40"/>
                  </a:lnTo>
                  <a:lnTo>
                    <a:pt x="109" y="41"/>
                  </a:lnTo>
                  <a:lnTo>
                    <a:pt x="108" y="41"/>
                  </a:lnTo>
                  <a:lnTo>
                    <a:pt x="108" y="42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4"/>
                  </a:lnTo>
                  <a:lnTo>
                    <a:pt x="107" y="45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8" y="47"/>
                  </a:lnTo>
                  <a:lnTo>
                    <a:pt x="109" y="47"/>
                  </a:lnTo>
                  <a:lnTo>
                    <a:pt x="109" y="48"/>
                  </a:lnTo>
                  <a:lnTo>
                    <a:pt x="108" y="48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8" y="50"/>
                  </a:lnTo>
                  <a:lnTo>
                    <a:pt x="109" y="50"/>
                  </a:lnTo>
                  <a:lnTo>
                    <a:pt x="109" y="51"/>
                  </a:lnTo>
                  <a:lnTo>
                    <a:pt x="109" y="52"/>
                  </a:lnTo>
                  <a:lnTo>
                    <a:pt x="110" y="52"/>
                  </a:lnTo>
                  <a:lnTo>
                    <a:pt x="110" y="53"/>
                  </a:lnTo>
                  <a:lnTo>
                    <a:pt x="109" y="53"/>
                  </a:lnTo>
                  <a:lnTo>
                    <a:pt x="108" y="53"/>
                  </a:lnTo>
                  <a:lnTo>
                    <a:pt x="107" y="53"/>
                  </a:lnTo>
                  <a:lnTo>
                    <a:pt x="107" y="54"/>
                  </a:lnTo>
                  <a:lnTo>
                    <a:pt x="107" y="55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9" y="56"/>
                  </a:lnTo>
                  <a:lnTo>
                    <a:pt x="109" y="57"/>
                  </a:lnTo>
                  <a:lnTo>
                    <a:pt x="108" y="57"/>
                  </a:lnTo>
                  <a:lnTo>
                    <a:pt x="108" y="58"/>
                  </a:lnTo>
                  <a:lnTo>
                    <a:pt x="107" y="58"/>
                  </a:lnTo>
                  <a:lnTo>
                    <a:pt x="108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6" y="61"/>
                  </a:lnTo>
                  <a:lnTo>
                    <a:pt x="105" y="61"/>
                  </a:lnTo>
                  <a:lnTo>
                    <a:pt x="104" y="61"/>
                  </a:lnTo>
                  <a:lnTo>
                    <a:pt x="102" y="62"/>
                  </a:lnTo>
                  <a:lnTo>
                    <a:pt x="101" y="62"/>
                  </a:lnTo>
                  <a:lnTo>
                    <a:pt x="101" y="63"/>
                  </a:lnTo>
                  <a:lnTo>
                    <a:pt x="101" y="64"/>
                  </a:lnTo>
                  <a:lnTo>
                    <a:pt x="101" y="65"/>
                  </a:lnTo>
                  <a:lnTo>
                    <a:pt x="101" y="66"/>
                  </a:lnTo>
                  <a:lnTo>
                    <a:pt x="100" y="66"/>
                  </a:lnTo>
                  <a:lnTo>
                    <a:pt x="100" y="67"/>
                  </a:lnTo>
                  <a:lnTo>
                    <a:pt x="99" y="68"/>
                  </a:lnTo>
                  <a:lnTo>
                    <a:pt x="98" y="68"/>
                  </a:lnTo>
                  <a:lnTo>
                    <a:pt x="97" y="68"/>
                  </a:lnTo>
                  <a:lnTo>
                    <a:pt x="96" y="68"/>
                  </a:lnTo>
                  <a:lnTo>
                    <a:pt x="95" y="68"/>
                  </a:lnTo>
                  <a:lnTo>
                    <a:pt x="95" y="69"/>
                  </a:lnTo>
                  <a:lnTo>
                    <a:pt x="95" y="70"/>
                  </a:lnTo>
                  <a:lnTo>
                    <a:pt x="95" y="71"/>
                  </a:lnTo>
                  <a:lnTo>
                    <a:pt x="95" y="72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5" y="74"/>
                  </a:lnTo>
                  <a:lnTo>
                    <a:pt x="95" y="75"/>
                  </a:lnTo>
                  <a:lnTo>
                    <a:pt x="94" y="75"/>
                  </a:lnTo>
                  <a:lnTo>
                    <a:pt x="94" y="76"/>
                  </a:lnTo>
                  <a:lnTo>
                    <a:pt x="93" y="76"/>
                  </a:lnTo>
                  <a:lnTo>
                    <a:pt x="93" y="75"/>
                  </a:lnTo>
                  <a:lnTo>
                    <a:pt x="92" y="75"/>
                  </a:lnTo>
                  <a:lnTo>
                    <a:pt x="91" y="75"/>
                  </a:lnTo>
                  <a:lnTo>
                    <a:pt x="91" y="74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2"/>
                  </a:lnTo>
                  <a:lnTo>
                    <a:pt x="89" y="71"/>
                  </a:lnTo>
                  <a:lnTo>
                    <a:pt x="88" y="71"/>
                  </a:lnTo>
                  <a:lnTo>
                    <a:pt x="88" y="72"/>
                  </a:lnTo>
                  <a:lnTo>
                    <a:pt x="88" y="73"/>
                  </a:lnTo>
                  <a:lnTo>
                    <a:pt x="87" y="73"/>
                  </a:lnTo>
                  <a:lnTo>
                    <a:pt x="86" y="73"/>
                  </a:lnTo>
                  <a:lnTo>
                    <a:pt x="85" y="74"/>
                  </a:lnTo>
                  <a:lnTo>
                    <a:pt x="84" y="74"/>
                  </a:lnTo>
                  <a:lnTo>
                    <a:pt x="83" y="74"/>
                  </a:lnTo>
                  <a:lnTo>
                    <a:pt x="82" y="74"/>
                  </a:lnTo>
                  <a:lnTo>
                    <a:pt x="82" y="73"/>
                  </a:lnTo>
                  <a:lnTo>
                    <a:pt x="81" y="73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9"/>
                  </a:lnTo>
                  <a:lnTo>
                    <a:pt x="80" y="69"/>
                  </a:lnTo>
                  <a:lnTo>
                    <a:pt x="81" y="69"/>
                  </a:lnTo>
                  <a:lnTo>
                    <a:pt x="81" y="68"/>
                  </a:lnTo>
                  <a:lnTo>
                    <a:pt x="81" y="67"/>
                  </a:lnTo>
                  <a:lnTo>
                    <a:pt x="80" y="67"/>
                  </a:lnTo>
                  <a:lnTo>
                    <a:pt x="79" y="67"/>
                  </a:lnTo>
                  <a:lnTo>
                    <a:pt x="78" y="67"/>
                  </a:lnTo>
                  <a:lnTo>
                    <a:pt x="78" y="68"/>
                  </a:lnTo>
                  <a:lnTo>
                    <a:pt x="77" y="68"/>
                  </a:lnTo>
                  <a:lnTo>
                    <a:pt x="77" y="69"/>
                  </a:lnTo>
                  <a:lnTo>
                    <a:pt x="76" y="69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3" y="69"/>
                  </a:lnTo>
                  <a:lnTo>
                    <a:pt x="72" y="68"/>
                  </a:lnTo>
                  <a:lnTo>
                    <a:pt x="71" y="68"/>
                  </a:lnTo>
                  <a:lnTo>
                    <a:pt x="70" y="68"/>
                  </a:lnTo>
                  <a:lnTo>
                    <a:pt x="69" y="68"/>
                  </a:lnTo>
                  <a:lnTo>
                    <a:pt x="69" y="67"/>
                  </a:lnTo>
                  <a:lnTo>
                    <a:pt x="69" y="66"/>
                  </a:lnTo>
                  <a:lnTo>
                    <a:pt x="69" y="65"/>
                  </a:lnTo>
                  <a:lnTo>
                    <a:pt x="69" y="64"/>
                  </a:lnTo>
                  <a:lnTo>
                    <a:pt x="68" y="63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7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6" y="57"/>
                  </a:lnTo>
                  <a:lnTo>
                    <a:pt x="65" y="56"/>
                  </a:lnTo>
                  <a:lnTo>
                    <a:pt x="65" y="57"/>
                  </a:lnTo>
                  <a:lnTo>
                    <a:pt x="64" y="58"/>
                  </a:lnTo>
                  <a:lnTo>
                    <a:pt x="64" y="59"/>
                  </a:lnTo>
                  <a:lnTo>
                    <a:pt x="64" y="60"/>
                  </a:lnTo>
                  <a:lnTo>
                    <a:pt x="64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3" y="65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2" y="68"/>
                  </a:lnTo>
                  <a:lnTo>
                    <a:pt x="62" y="69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62" y="70"/>
                  </a:lnTo>
                  <a:lnTo>
                    <a:pt x="62" y="71"/>
                  </a:lnTo>
                  <a:lnTo>
                    <a:pt x="62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3" y="76"/>
                  </a:lnTo>
                  <a:lnTo>
                    <a:pt x="63" y="77"/>
                  </a:lnTo>
                  <a:lnTo>
                    <a:pt x="62" y="77"/>
                  </a:lnTo>
                  <a:lnTo>
                    <a:pt x="61" y="78"/>
                  </a:lnTo>
                  <a:lnTo>
                    <a:pt x="60" y="79"/>
                  </a:lnTo>
                  <a:lnTo>
                    <a:pt x="59" y="79"/>
                  </a:lnTo>
                  <a:lnTo>
                    <a:pt x="59" y="78"/>
                  </a:lnTo>
                  <a:lnTo>
                    <a:pt x="59" y="79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8" y="82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5" y="83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2" y="84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50" y="86"/>
                  </a:lnTo>
                  <a:lnTo>
                    <a:pt x="50" y="87"/>
                  </a:lnTo>
                  <a:lnTo>
                    <a:pt x="49" y="87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8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9"/>
                  </a:lnTo>
                  <a:lnTo>
                    <a:pt x="43" y="88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3" y="87"/>
                  </a:lnTo>
                  <a:lnTo>
                    <a:pt x="43" y="86"/>
                  </a:lnTo>
                  <a:lnTo>
                    <a:pt x="43" y="85"/>
                  </a:lnTo>
                  <a:lnTo>
                    <a:pt x="43" y="84"/>
                  </a:lnTo>
                  <a:lnTo>
                    <a:pt x="42" y="84"/>
                  </a:lnTo>
                  <a:lnTo>
                    <a:pt x="43" y="83"/>
                  </a:lnTo>
                  <a:lnTo>
                    <a:pt x="42" y="83"/>
                  </a:lnTo>
                  <a:lnTo>
                    <a:pt x="41" y="83"/>
                  </a:lnTo>
                  <a:lnTo>
                    <a:pt x="41" y="82"/>
                  </a:lnTo>
                  <a:lnTo>
                    <a:pt x="42" y="82"/>
                  </a:lnTo>
                  <a:lnTo>
                    <a:pt x="43" y="81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3" y="78"/>
                  </a:lnTo>
                  <a:lnTo>
                    <a:pt x="43" y="77"/>
                  </a:lnTo>
                  <a:lnTo>
                    <a:pt x="43" y="76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6" y="75"/>
                  </a:lnTo>
                  <a:lnTo>
                    <a:pt x="46" y="73"/>
                  </a:lnTo>
                  <a:lnTo>
                    <a:pt x="47" y="72"/>
                  </a:lnTo>
                  <a:lnTo>
                    <a:pt x="47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4" y="65"/>
                  </a:lnTo>
                  <a:lnTo>
                    <a:pt x="43" y="65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40" y="63"/>
                  </a:lnTo>
                  <a:lnTo>
                    <a:pt x="41" y="63"/>
                  </a:lnTo>
                  <a:lnTo>
                    <a:pt x="41" y="62"/>
                  </a:lnTo>
                  <a:lnTo>
                    <a:pt x="40" y="62"/>
                  </a:lnTo>
                  <a:lnTo>
                    <a:pt x="40" y="61"/>
                  </a:lnTo>
                  <a:lnTo>
                    <a:pt x="39" y="61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8" y="59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6" y="55"/>
                  </a:lnTo>
                  <a:lnTo>
                    <a:pt x="36" y="54"/>
                  </a:lnTo>
                  <a:lnTo>
                    <a:pt x="35" y="54"/>
                  </a:lnTo>
                  <a:lnTo>
                    <a:pt x="35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1" y="37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29" y="35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2" name="Freeform 102">
              <a:extLst>
                <a:ext uri="{FF2B5EF4-FFF2-40B4-BE49-F238E27FC236}">
                  <a16:creationId xmlns:a16="http://schemas.microsoft.com/office/drawing/2014/main" id="{51EFC8DC-66B2-55B4-9BB8-E58ED01EC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0" y="2205038"/>
              <a:ext cx="109538" cy="319087"/>
            </a:xfrm>
            <a:custGeom>
              <a:avLst/>
              <a:gdLst>
                <a:gd name="T0" fmla="*/ 3 w 69"/>
                <a:gd name="T1" fmla="*/ 158 h 201"/>
                <a:gd name="T2" fmla="*/ 6 w 69"/>
                <a:gd name="T3" fmla="*/ 152 h 201"/>
                <a:gd name="T4" fmla="*/ 9 w 69"/>
                <a:gd name="T5" fmla="*/ 146 h 201"/>
                <a:gd name="T6" fmla="*/ 7 w 69"/>
                <a:gd name="T7" fmla="*/ 139 h 201"/>
                <a:gd name="T8" fmla="*/ 2 w 69"/>
                <a:gd name="T9" fmla="*/ 134 h 201"/>
                <a:gd name="T10" fmla="*/ 6 w 69"/>
                <a:gd name="T11" fmla="*/ 128 h 201"/>
                <a:gd name="T12" fmla="*/ 8 w 69"/>
                <a:gd name="T13" fmla="*/ 122 h 201"/>
                <a:gd name="T14" fmla="*/ 11 w 69"/>
                <a:gd name="T15" fmla="*/ 117 h 201"/>
                <a:gd name="T16" fmla="*/ 17 w 69"/>
                <a:gd name="T17" fmla="*/ 112 h 201"/>
                <a:gd name="T18" fmla="*/ 22 w 69"/>
                <a:gd name="T19" fmla="*/ 108 h 201"/>
                <a:gd name="T20" fmla="*/ 25 w 69"/>
                <a:gd name="T21" fmla="*/ 99 h 201"/>
                <a:gd name="T22" fmla="*/ 27 w 69"/>
                <a:gd name="T23" fmla="*/ 88 h 201"/>
                <a:gd name="T24" fmla="*/ 25 w 69"/>
                <a:gd name="T25" fmla="*/ 81 h 201"/>
                <a:gd name="T26" fmla="*/ 28 w 69"/>
                <a:gd name="T27" fmla="*/ 73 h 201"/>
                <a:gd name="T28" fmla="*/ 23 w 69"/>
                <a:gd name="T29" fmla="*/ 66 h 201"/>
                <a:gd name="T30" fmla="*/ 26 w 69"/>
                <a:gd name="T31" fmla="*/ 60 h 201"/>
                <a:gd name="T32" fmla="*/ 26 w 69"/>
                <a:gd name="T33" fmla="*/ 53 h 201"/>
                <a:gd name="T34" fmla="*/ 23 w 69"/>
                <a:gd name="T35" fmla="*/ 50 h 201"/>
                <a:gd name="T36" fmla="*/ 24 w 69"/>
                <a:gd name="T37" fmla="*/ 35 h 201"/>
                <a:gd name="T38" fmla="*/ 24 w 69"/>
                <a:gd name="T39" fmla="*/ 23 h 201"/>
                <a:gd name="T40" fmla="*/ 24 w 69"/>
                <a:gd name="T41" fmla="*/ 10 h 201"/>
                <a:gd name="T42" fmla="*/ 26 w 69"/>
                <a:gd name="T43" fmla="*/ 4 h 201"/>
                <a:gd name="T44" fmla="*/ 32 w 69"/>
                <a:gd name="T45" fmla="*/ 2 h 201"/>
                <a:gd name="T46" fmla="*/ 38 w 69"/>
                <a:gd name="T47" fmla="*/ 2 h 201"/>
                <a:gd name="T48" fmla="*/ 39 w 69"/>
                <a:gd name="T49" fmla="*/ 4 h 201"/>
                <a:gd name="T50" fmla="*/ 42 w 69"/>
                <a:gd name="T51" fmla="*/ 1 h 201"/>
                <a:gd name="T52" fmla="*/ 44 w 69"/>
                <a:gd name="T53" fmla="*/ 4 h 201"/>
                <a:gd name="T54" fmla="*/ 50 w 69"/>
                <a:gd name="T55" fmla="*/ 4 h 201"/>
                <a:gd name="T56" fmla="*/ 54 w 69"/>
                <a:gd name="T57" fmla="*/ 10 h 201"/>
                <a:gd name="T58" fmla="*/ 57 w 69"/>
                <a:gd name="T59" fmla="*/ 19 h 201"/>
                <a:gd name="T60" fmla="*/ 61 w 69"/>
                <a:gd name="T61" fmla="*/ 26 h 201"/>
                <a:gd name="T62" fmla="*/ 56 w 69"/>
                <a:gd name="T63" fmla="*/ 29 h 201"/>
                <a:gd name="T64" fmla="*/ 59 w 69"/>
                <a:gd name="T65" fmla="*/ 37 h 201"/>
                <a:gd name="T66" fmla="*/ 53 w 69"/>
                <a:gd name="T67" fmla="*/ 41 h 201"/>
                <a:gd name="T68" fmla="*/ 56 w 69"/>
                <a:gd name="T69" fmla="*/ 47 h 201"/>
                <a:gd name="T70" fmla="*/ 54 w 69"/>
                <a:gd name="T71" fmla="*/ 51 h 201"/>
                <a:gd name="T72" fmla="*/ 57 w 69"/>
                <a:gd name="T73" fmla="*/ 56 h 201"/>
                <a:gd name="T74" fmla="*/ 61 w 69"/>
                <a:gd name="T75" fmla="*/ 63 h 201"/>
                <a:gd name="T76" fmla="*/ 65 w 69"/>
                <a:gd name="T77" fmla="*/ 71 h 201"/>
                <a:gd name="T78" fmla="*/ 68 w 69"/>
                <a:gd name="T79" fmla="*/ 79 h 201"/>
                <a:gd name="T80" fmla="*/ 61 w 69"/>
                <a:gd name="T81" fmla="*/ 84 h 201"/>
                <a:gd name="T82" fmla="*/ 60 w 69"/>
                <a:gd name="T83" fmla="*/ 95 h 201"/>
                <a:gd name="T84" fmla="*/ 55 w 69"/>
                <a:gd name="T85" fmla="*/ 101 h 201"/>
                <a:gd name="T86" fmla="*/ 49 w 69"/>
                <a:gd name="T87" fmla="*/ 109 h 201"/>
                <a:gd name="T88" fmla="*/ 52 w 69"/>
                <a:gd name="T89" fmla="*/ 116 h 201"/>
                <a:gd name="T90" fmla="*/ 51 w 69"/>
                <a:gd name="T91" fmla="*/ 127 h 201"/>
                <a:gd name="T92" fmla="*/ 47 w 69"/>
                <a:gd name="T93" fmla="*/ 137 h 201"/>
                <a:gd name="T94" fmla="*/ 47 w 69"/>
                <a:gd name="T95" fmla="*/ 153 h 201"/>
                <a:gd name="T96" fmla="*/ 42 w 69"/>
                <a:gd name="T97" fmla="*/ 159 h 201"/>
                <a:gd name="T98" fmla="*/ 34 w 69"/>
                <a:gd name="T99" fmla="*/ 161 h 201"/>
                <a:gd name="T100" fmla="*/ 21 w 69"/>
                <a:gd name="T101" fmla="*/ 158 h 201"/>
                <a:gd name="T102" fmla="*/ 21 w 69"/>
                <a:gd name="T103" fmla="*/ 173 h 201"/>
                <a:gd name="T104" fmla="*/ 21 w 69"/>
                <a:gd name="T105" fmla="*/ 188 h 201"/>
                <a:gd name="T106" fmla="*/ 21 w 69"/>
                <a:gd name="T107" fmla="*/ 198 h 201"/>
                <a:gd name="T108" fmla="*/ 6 w 69"/>
                <a:gd name="T109" fmla="*/ 199 h 201"/>
                <a:gd name="T110" fmla="*/ 4 w 69"/>
                <a:gd name="T111" fmla="*/ 194 h 201"/>
                <a:gd name="T112" fmla="*/ 7 w 69"/>
                <a:gd name="T113" fmla="*/ 188 h 201"/>
                <a:gd name="T114" fmla="*/ 3 w 69"/>
                <a:gd name="T115" fmla="*/ 182 h 201"/>
                <a:gd name="T116" fmla="*/ 7 w 69"/>
                <a:gd name="T117" fmla="*/ 178 h 201"/>
                <a:gd name="T118" fmla="*/ 7 w 69"/>
                <a:gd name="T119" fmla="*/ 17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201">
                  <a:moveTo>
                    <a:pt x="0" y="164"/>
                  </a:moveTo>
                  <a:lnTo>
                    <a:pt x="0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1" y="158"/>
                  </a:lnTo>
                  <a:lnTo>
                    <a:pt x="2" y="158"/>
                  </a:lnTo>
                  <a:lnTo>
                    <a:pt x="3" y="158"/>
                  </a:lnTo>
                  <a:lnTo>
                    <a:pt x="4" y="158"/>
                  </a:lnTo>
                  <a:lnTo>
                    <a:pt x="4" y="157"/>
                  </a:lnTo>
                  <a:lnTo>
                    <a:pt x="4" y="156"/>
                  </a:lnTo>
                  <a:lnTo>
                    <a:pt x="4" y="155"/>
                  </a:lnTo>
                  <a:lnTo>
                    <a:pt x="4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3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50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9" y="146"/>
                  </a:lnTo>
                  <a:lnTo>
                    <a:pt x="9" y="145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8" y="142"/>
                  </a:lnTo>
                  <a:lnTo>
                    <a:pt x="8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7" y="139"/>
                  </a:lnTo>
                  <a:lnTo>
                    <a:pt x="7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6"/>
                  </a:lnTo>
                  <a:lnTo>
                    <a:pt x="4" y="135"/>
                  </a:lnTo>
                  <a:lnTo>
                    <a:pt x="3" y="135"/>
                  </a:lnTo>
                  <a:lnTo>
                    <a:pt x="3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4" y="129"/>
                  </a:lnTo>
                  <a:lnTo>
                    <a:pt x="5" y="129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7" y="126"/>
                  </a:lnTo>
                  <a:lnTo>
                    <a:pt x="7" y="125"/>
                  </a:lnTo>
                  <a:lnTo>
                    <a:pt x="6" y="125"/>
                  </a:lnTo>
                  <a:lnTo>
                    <a:pt x="6" y="124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9" y="122"/>
                  </a:lnTo>
                  <a:lnTo>
                    <a:pt x="9" y="121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10" y="117"/>
                  </a:lnTo>
                  <a:lnTo>
                    <a:pt x="11" y="117"/>
                  </a:lnTo>
                  <a:lnTo>
                    <a:pt x="12" y="117"/>
                  </a:lnTo>
                  <a:lnTo>
                    <a:pt x="13" y="117"/>
                  </a:lnTo>
                  <a:lnTo>
                    <a:pt x="14" y="117"/>
                  </a:lnTo>
                  <a:lnTo>
                    <a:pt x="15" y="117"/>
                  </a:lnTo>
                  <a:lnTo>
                    <a:pt x="16" y="117"/>
                  </a:lnTo>
                  <a:lnTo>
                    <a:pt x="17" y="117"/>
                  </a:lnTo>
                  <a:lnTo>
                    <a:pt x="17" y="116"/>
                  </a:lnTo>
                  <a:lnTo>
                    <a:pt x="17" y="114"/>
                  </a:lnTo>
                  <a:lnTo>
                    <a:pt x="17" y="113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7" y="109"/>
                  </a:lnTo>
                  <a:lnTo>
                    <a:pt x="18" y="109"/>
                  </a:lnTo>
                  <a:lnTo>
                    <a:pt x="19" y="110"/>
                  </a:lnTo>
                  <a:lnTo>
                    <a:pt x="20" y="110"/>
                  </a:lnTo>
                  <a:lnTo>
                    <a:pt x="21" y="111"/>
                  </a:lnTo>
                  <a:lnTo>
                    <a:pt x="21" y="110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3" y="107"/>
                  </a:lnTo>
                  <a:lnTo>
                    <a:pt x="24" y="106"/>
                  </a:lnTo>
                  <a:lnTo>
                    <a:pt x="25" y="105"/>
                  </a:lnTo>
                  <a:lnTo>
                    <a:pt x="25" y="104"/>
                  </a:lnTo>
                  <a:lnTo>
                    <a:pt x="26" y="104"/>
                  </a:lnTo>
                  <a:lnTo>
                    <a:pt x="26" y="103"/>
                  </a:lnTo>
                  <a:lnTo>
                    <a:pt x="26" y="102"/>
                  </a:lnTo>
                  <a:lnTo>
                    <a:pt x="25" y="101"/>
                  </a:lnTo>
                  <a:lnTo>
                    <a:pt x="25" y="100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6" y="97"/>
                  </a:lnTo>
                  <a:lnTo>
                    <a:pt x="26" y="95"/>
                  </a:lnTo>
                  <a:lnTo>
                    <a:pt x="26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7" y="88"/>
                  </a:lnTo>
                  <a:lnTo>
                    <a:pt x="27" y="87"/>
                  </a:lnTo>
                  <a:lnTo>
                    <a:pt x="26" y="87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4" y="86"/>
                  </a:lnTo>
                  <a:lnTo>
                    <a:pt x="24" y="85"/>
                  </a:lnTo>
                  <a:lnTo>
                    <a:pt x="25" y="84"/>
                  </a:lnTo>
                  <a:lnTo>
                    <a:pt x="25" y="83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28" y="73"/>
                  </a:lnTo>
                  <a:lnTo>
                    <a:pt x="27" y="73"/>
                  </a:lnTo>
                  <a:lnTo>
                    <a:pt x="27" y="72"/>
                  </a:lnTo>
                  <a:lnTo>
                    <a:pt x="26" y="71"/>
                  </a:lnTo>
                  <a:lnTo>
                    <a:pt x="25" y="70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3" y="65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62"/>
                  </a:lnTo>
                  <a:lnTo>
                    <a:pt x="27" y="62"/>
                  </a:lnTo>
                  <a:lnTo>
                    <a:pt x="27" y="61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7" y="59"/>
                  </a:lnTo>
                  <a:lnTo>
                    <a:pt x="26" y="59"/>
                  </a:lnTo>
                  <a:lnTo>
                    <a:pt x="26" y="58"/>
                  </a:lnTo>
                  <a:lnTo>
                    <a:pt x="26" y="57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29" y="52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4" y="33"/>
                  </a:lnTo>
                  <a:lnTo>
                    <a:pt x="24" y="32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3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1" y="26"/>
                  </a:lnTo>
                  <a:lnTo>
                    <a:pt x="61" y="27"/>
                  </a:lnTo>
                  <a:lnTo>
                    <a:pt x="62" y="27"/>
                  </a:lnTo>
                  <a:lnTo>
                    <a:pt x="61" y="28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59" y="29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59" y="37"/>
                  </a:lnTo>
                  <a:lnTo>
                    <a:pt x="58" y="38"/>
                  </a:lnTo>
                  <a:lnTo>
                    <a:pt x="57" y="38"/>
                  </a:lnTo>
                  <a:lnTo>
                    <a:pt x="57" y="37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5"/>
                  </a:lnTo>
                  <a:lnTo>
                    <a:pt x="54" y="46"/>
                  </a:lnTo>
                  <a:lnTo>
                    <a:pt x="55" y="47"/>
                  </a:lnTo>
                  <a:lnTo>
                    <a:pt x="56" y="47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8" y="49"/>
                  </a:lnTo>
                  <a:lnTo>
                    <a:pt x="58" y="50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5" y="51"/>
                  </a:lnTo>
                  <a:lnTo>
                    <a:pt x="54" y="51"/>
                  </a:lnTo>
                  <a:lnTo>
                    <a:pt x="53" y="5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3"/>
                  </a:lnTo>
                  <a:lnTo>
                    <a:pt x="52" y="54"/>
                  </a:lnTo>
                  <a:lnTo>
                    <a:pt x="53" y="54"/>
                  </a:lnTo>
                  <a:lnTo>
                    <a:pt x="55" y="54"/>
                  </a:lnTo>
                  <a:lnTo>
                    <a:pt x="57" y="54"/>
                  </a:lnTo>
                  <a:lnTo>
                    <a:pt x="57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7" y="58"/>
                  </a:lnTo>
                  <a:lnTo>
                    <a:pt x="57" y="59"/>
                  </a:lnTo>
                  <a:lnTo>
                    <a:pt x="59" y="59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1" y="67"/>
                  </a:lnTo>
                  <a:lnTo>
                    <a:pt x="61" y="68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1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3"/>
                  </a:lnTo>
                  <a:lnTo>
                    <a:pt x="65" y="74"/>
                  </a:lnTo>
                  <a:lnTo>
                    <a:pt x="65" y="75"/>
                  </a:lnTo>
                  <a:lnTo>
                    <a:pt x="65" y="76"/>
                  </a:lnTo>
                  <a:lnTo>
                    <a:pt x="66" y="76"/>
                  </a:lnTo>
                  <a:lnTo>
                    <a:pt x="69" y="76"/>
                  </a:lnTo>
                  <a:lnTo>
                    <a:pt x="69" y="78"/>
                  </a:lnTo>
                  <a:lnTo>
                    <a:pt x="69" y="79"/>
                  </a:lnTo>
                  <a:lnTo>
                    <a:pt x="68" y="79"/>
                  </a:lnTo>
                  <a:lnTo>
                    <a:pt x="67" y="79"/>
                  </a:lnTo>
                  <a:lnTo>
                    <a:pt x="66" y="79"/>
                  </a:lnTo>
                  <a:lnTo>
                    <a:pt x="65" y="79"/>
                  </a:lnTo>
                  <a:lnTo>
                    <a:pt x="65" y="80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5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5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60" y="89"/>
                  </a:lnTo>
                  <a:lnTo>
                    <a:pt x="60" y="90"/>
                  </a:lnTo>
                  <a:lnTo>
                    <a:pt x="60" y="91"/>
                  </a:lnTo>
                  <a:lnTo>
                    <a:pt x="60" y="93"/>
                  </a:lnTo>
                  <a:lnTo>
                    <a:pt x="60" y="94"/>
                  </a:lnTo>
                  <a:lnTo>
                    <a:pt x="60" y="95"/>
                  </a:lnTo>
                  <a:lnTo>
                    <a:pt x="60" y="96"/>
                  </a:lnTo>
                  <a:lnTo>
                    <a:pt x="60" y="97"/>
                  </a:lnTo>
                  <a:lnTo>
                    <a:pt x="60" y="98"/>
                  </a:lnTo>
                  <a:lnTo>
                    <a:pt x="60" y="99"/>
                  </a:lnTo>
                  <a:lnTo>
                    <a:pt x="60" y="101"/>
                  </a:lnTo>
                  <a:lnTo>
                    <a:pt x="59" y="101"/>
                  </a:lnTo>
                  <a:lnTo>
                    <a:pt x="58" y="101"/>
                  </a:lnTo>
                  <a:lnTo>
                    <a:pt x="57" y="101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1" y="101"/>
                  </a:lnTo>
                  <a:lnTo>
                    <a:pt x="48" y="101"/>
                  </a:lnTo>
                  <a:lnTo>
                    <a:pt x="48" y="101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7" y="109"/>
                  </a:lnTo>
                  <a:lnTo>
                    <a:pt x="48" y="109"/>
                  </a:lnTo>
                  <a:lnTo>
                    <a:pt x="49" y="109"/>
                  </a:lnTo>
                  <a:lnTo>
                    <a:pt x="50" y="109"/>
                  </a:lnTo>
                  <a:lnTo>
                    <a:pt x="51" y="109"/>
                  </a:lnTo>
                  <a:lnTo>
                    <a:pt x="52" y="109"/>
                  </a:lnTo>
                  <a:lnTo>
                    <a:pt x="52" y="110"/>
                  </a:lnTo>
                  <a:lnTo>
                    <a:pt x="52" y="111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2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1" y="124"/>
                  </a:lnTo>
                  <a:lnTo>
                    <a:pt x="51" y="125"/>
                  </a:lnTo>
                  <a:lnTo>
                    <a:pt x="51" y="126"/>
                  </a:lnTo>
                  <a:lnTo>
                    <a:pt x="51" y="127"/>
                  </a:lnTo>
                  <a:lnTo>
                    <a:pt x="51" y="128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1"/>
                  </a:lnTo>
                  <a:lnTo>
                    <a:pt x="51" y="132"/>
                  </a:lnTo>
                  <a:lnTo>
                    <a:pt x="51" y="133"/>
                  </a:lnTo>
                  <a:lnTo>
                    <a:pt x="51" y="134"/>
                  </a:lnTo>
                  <a:lnTo>
                    <a:pt x="47" y="134"/>
                  </a:lnTo>
                  <a:lnTo>
                    <a:pt x="47" y="136"/>
                  </a:lnTo>
                  <a:lnTo>
                    <a:pt x="47" y="137"/>
                  </a:lnTo>
                  <a:lnTo>
                    <a:pt x="47" y="138"/>
                  </a:lnTo>
                  <a:lnTo>
                    <a:pt x="47" y="140"/>
                  </a:lnTo>
                  <a:lnTo>
                    <a:pt x="47" y="144"/>
                  </a:lnTo>
                  <a:lnTo>
                    <a:pt x="47" y="146"/>
                  </a:lnTo>
                  <a:lnTo>
                    <a:pt x="47" y="148"/>
                  </a:lnTo>
                  <a:lnTo>
                    <a:pt x="47" y="149"/>
                  </a:lnTo>
                  <a:lnTo>
                    <a:pt x="47" y="150"/>
                  </a:lnTo>
                  <a:lnTo>
                    <a:pt x="47" y="151"/>
                  </a:lnTo>
                  <a:lnTo>
                    <a:pt x="47" y="152"/>
                  </a:lnTo>
                  <a:lnTo>
                    <a:pt x="47" y="153"/>
                  </a:lnTo>
                  <a:lnTo>
                    <a:pt x="47" y="155"/>
                  </a:lnTo>
                  <a:lnTo>
                    <a:pt x="47" y="156"/>
                  </a:lnTo>
                  <a:lnTo>
                    <a:pt x="46" y="156"/>
                  </a:lnTo>
                  <a:lnTo>
                    <a:pt x="46" y="157"/>
                  </a:lnTo>
                  <a:lnTo>
                    <a:pt x="46" y="158"/>
                  </a:lnTo>
                  <a:lnTo>
                    <a:pt x="46" y="159"/>
                  </a:lnTo>
                  <a:lnTo>
                    <a:pt x="45" y="159"/>
                  </a:lnTo>
                  <a:lnTo>
                    <a:pt x="44" y="159"/>
                  </a:lnTo>
                  <a:lnTo>
                    <a:pt x="43" y="159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2" y="161"/>
                  </a:lnTo>
                  <a:lnTo>
                    <a:pt x="42" y="162"/>
                  </a:lnTo>
                  <a:lnTo>
                    <a:pt x="42" y="163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60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1" y="159"/>
                  </a:lnTo>
                  <a:lnTo>
                    <a:pt x="28" y="159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3" y="158"/>
                  </a:lnTo>
                  <a:lnTo>
                    <a:pt x="22" y="158"/>
                  </a:lnTo>
                  <a:lnTo>
                    <a:pt x="21" y="158"/>
                  </a:lnTo>
                  <a:lnTo>
                    <a:pt x="21" y="159"/>
                  </a:lnTo>
                  <a:lnTo>
                    <a:pt x="21" y="160"/>
                  </a:lnTo>
                  <a:lnTo>
                    <a:pt x="21" y="161"/>
                  </a:lnTo>
                  <a:lnTo>
                    <a:pt x="21" y="162"/>
                  </a:lnTo>
                  <a:lnTo>
                    <a:pt x="21" y="163"/>
                  </a:lnTo>
                  <a:lnTo>
                    <a:pt x="21" y="165"/>
                  </a:lnTo>
                  <a:lnTo>
                    <a:pt x="21" y="166"/>
                  </a:lnTo>
                  <a:lnTo>
                    <a:pt x="21" y="167"/>
                  </a:lnTo>
                  <a:lnTo>
                    <a:pt x="21" y="172"/>
                  </a:lnTo>
                  <a:lnTo>
                    <a:pt x="21" y="173"/>
                  </a:lnTo>
                  <a:lnTo>
                    <a:pt x="21" y="175"/>
                  </a:lnTo>
                  <a:lnTo>
                    <a:pt x="21" y="176"/>
                  </a:lnTo>
                  <a:lnTo>
                    <a:pt x="21" y="178"/>
                  </a:lnTo>
                  <a:lnTo>
                    <a:pt x="21" y="179"/>
                  </a:lnTo>
                  <a:lnTo>
                    <a:pt x="21" y="180"/>
                  </a:lnTo>
                  <a:lnTo>
                    <a:pt x="21" y="182"/>
                  </a:lnTo>
                  <a:lnTo>
                    <a:pt x="21" y="183"/>
                  </a:lnTo>
                  <a:lnTo>
                    <a:pt x="21" y="184"/>
                  </a:lnTo>
                  <a:lnTo>
                    <a:pt x="21" y="185"/>
                  </a:lnTo>
                  <a:lnTo>
                    <a:pt x="21" y="188"/>
                  </a:lnTo>
                  <a:lnTo>
                    <a:pt x="21" y="189"/>
                  </a:lnTo>
                  <a:lnTo>
                    <a:pt x="21" y="190"/>
                  </a:lnTo>
                  <a:lnTo>
                    <a:pt x="21" y="191"/>
                  </a:lnTo>
                  <a:lnTo>
                    <a:pt x="21" y="192"/>
                  </a:lnTo>
                  <a:lnTo>
                    <a:pt x="21" y="193"/>
                  </a:lnTo>
                  <a:lnTo>
                    <a:pt x="21" y="194"/>
                  </a:lnTo>
                  <a:lnTo>
                    <a:pt x="21" y="196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1" y="201"/>
                  </a:lnTo>
                  <a:lnTo>
                    <a:pt x="19" y="201"/>
                  </a:lnTo>
                  <a:lnTo>
                    <a:pt x="16" y="201"/>
                  </a:lnTo>
                  <a:lnTo>
                    <a:pt x="15" y="201"/>
                  </a:lnTo>
                  <a:lnTo>
                    <a:pt x="14" y="201"/>
                  </a:lnTo>
                  <a:lnTo>
                    <a:pt x="12" y="201"/>
                  </a:lnTo>
                  <a:lnTo>
                    <a:pt x="11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8"/>
                  </a:lnTo>
                  <a:lnTo>
                    <a:pt x="4" y="198"/>
                  </a:lnTo>
                  <a:lnTo>
                    <a:pt x="3" y="198"/>
                  </a:lnTo>
                  <a:lnTo>
                    <a:pt x="3" y="197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4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3" y="192"/>
                  </a:lnTo>
                  <a:lnTo>
                    <a:pt x="3" y="191"/>
                  </a:lnTo>
                  <a:lnTo>
                    <a:pt x="4" y="191"/>
                  </a:lnTo>
                  <a:lnTo>
                    <a:pt x="5" y="191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7" y="189"/>
                  </a:lnTo>
                  <a:lnTo>
                    <a:pt x="7" y="188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5" y="185"/>
                  </a:lnTo>
                  <a:lnTo>
                    <a:pt x="5" y="184"/>
                  </a:lnTo>
                  <a:lnTo>
                    <a:pt x="4" y="184"/>
                  </a:lnTo>
                  <a:lnTo>
                    <a:pt x="3" y="183"/>
                  </a:lnTo>
                  <a:lnTo>
                    <a:pt x="4" y="183"/>
                  </a:lnTo>
                  <a:lnTo>
                    <a:pt x="4" y="182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4" y="181"/>
                  </a:lnTo>
                  <a:lnTo>
                    <a:pt x="3" y="181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9"/>
                  </a:lnTo>
                  <a:lnTo>
                    <a:pt x="6" y="179"/>
                  </a:lnTo>
                  <a:lnTo>
                    <a:pt x="6" y="178"/>
                  </a:lnTo>
                  <a:lnTo>
                    <a:pt x="7" y="178"/>
                  </a:lnTo>
                  <a:lnTo>
                    <a:pt x="7" y="177"/>
                  </a:lnTo>
                  <a:lnTo>
                    <a:pt x="8" y="177"/>
                  </a:lnTo>
                  <a:lnTo>
                    <a:pt x="8" y="176"/>
                  </a:lnTo>
                  <a:lnTo>
                    <a:pt x="7" y="176"/>
                  </a:lnTo>
                  <a:lnTo>
                    <a:pt x="7" y="175"/>
                  </a:lnTo>
                  <a:lnTo>
                    <a:pt x="7" y="174"/>
                  </a:lnTo>
                  <a:lnTo>
                    <a:pt x="6" y="174"/>
                  </a:lnTo>
                  <a:lnTo>
                    <a:pt x="6" y="173"/>
                  </a:lnTo>
                  <a:lnTo>
                    <a:pt x="7" y="173"/>
                  </a:lnTo>
                  <a:lnTo>
                    <a:pt x="7" y="172"/>
                  </a:lnTo>
                  <a:lnTo>
                    <a:pt x="6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4" y="168"/>
                  </a:lnTo>
                  <a:lnTo>
                    <a:pt x="4" y="167"/>
                  </a:lnTo>
                  <a:lnTo>
                    <a:pt x="0" y="167"/>
                  </a:lnTo>
                  <a:lnTo>
                    <a:pt x="0" y="16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3" name="Freeform 20">
              <a:extLst>
                <a:ext uri="{FF2B5EF4-FFF2-40B4-BE49-F238E27FC236}">
                  <a16:creationId xmlns:a16="http://schemas.microsoft.com/office/drawing/2014/main" id="{BD81C23C-DFAA-3EE0-6129-6C6625648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113" y="2046288"/>
              <a:ext cx="142875" cy="106362"/>
            </a:xfrm>
            <a:custGeom>
              <a:avLst/>
              <a:gdLst>
                <a:gd name="T0" fmla="*/ 59 w 90"/>
                <a:gd name="T1" fmla="*/ 59 h 67"/>
                <a:gd name="T2" fmla="*/ 56 w 90"/>
                <a:gd name="T3" fmla="*/ 60 h 67"/>
                <a:gd name="T4" fmla="*/ 58 w 90"/>
                <a:gd name="T5" fmla="*/ 67 h 67"/>
                <a:gd name="T6" fmla="*/ 51 w 90"/>
                <a:gd name="T7" fmla="*/ 65 h 67"/>
                <a:gd name="T8" fmla="*/ 48 w 90"/>
                <a:gd name="T9" fmla="*/ 60 h 67"/>
                <a:gd name="T10" fmla="*/ 40 w 90"/>
                <a:gd name="T11" fmla="*/ 58 h 67"/>
                <a:gd name="T12" fmla="*/ 31 w 90"/>
                <a:gd name="T13" fmla="*/ 61 h 67"/>
                <a:gd name="T14" fmla="*/ 28 w 90"/>
                <a:gd name="T15" fmla="*/ 56 h 67"/>
                <a:gd name="T16" fmla="*/ 29 w 90"/>
                <a:gd name="T17" fmla="*/ 55 h 67"/>
                <a:gd name="T18" fmla="*/ 24 w 90"/>
                <a:gd name="T19" fmla="*/ 51 h 67"/>
                <a:gd name="T20" fmla="*/ 19 w 90"/>
                <a:gd name="T21" fmla="*/ 52 h 67"/>
                <a:gd name="T22" fmla="*/ 17 w 90"/>
                <a:gd name="T23" fmla="*/ 48 h 67"/>
                <a:gd name="T24" fmla="*/ 15 w 90"/>
                <a:gd name="T25" fmla="*/ 51 h 67"/>
                <a:gd name="T26" fmla="*/ 15 w 90"/>
                <a:gd name="T27" fmla="*/ 49 h 67"/>
                <a:gd name="T28" fmla="*/ 13 w 90"/>
                <a:gd name="T29" fmla="*/ 49 h 67"/>
                <a:gd name="T30" fmla="*/ 12 w 90"/>
                <a:gd name="T31" fmla="*/ 42 h 67"/>
                <a:gd name="T32" fmla="*/ 8 w 90"/>
                <a:gd name="T33" fmla="*/ 42 h 67"/>
                <a:gd name="T34" fmla="*/ 7 w 90"/>
                <a:gd name="T35" fmla="*/ 38 h 67"/>
                <a:gd name="T36" fmla="*/ 8 w 90"/>
                <a:gd name="T37" fmla="*/ 33 h 67"/>
                <a:gd name="T38" fmla="*/ 2 w 90"/>
                <a:gd name="T39" fmla="*/ 36 h 67"/>
                <a:gd name="T40" fmla="*/ 2 w 90"/>
                <a:gd name="T41" fmla="*/ 35 h 67"/>
                <a:gd name="T42" fmla="*/ 5 w 90"/>
                <a:gd name="T43" fmla="*/ 30 h 67"/>
                <a:gd name="T44" fmla="*/ 7 w 90"/>
                <a:gd name="T45" fmla="*/ 30 h 67"/>
                <a:gd name="T46" fmla="*/ 3 w 90"/>
                <a:gd name="T47" fmla="*/ 30 h 67"/>
                <a:gd name="T48" fmla="*/ 4 w 90"/>
                <a:gd name="T49" fmla="*/ 24 h 67"/>
                <a:gd name="T50" fmla="*/ 5 w 90"/>
                <a:gd name="T51" fmla="*/ 18 h 67"/>
                <a:gd name="T52" fmla="*/ 3 w 90"/>
                <a:gd name="T53" fmla="*/ 12 h 67"/>
                <a:gd name="T54" fmla="*/ 3 w 90"/>
                <a:gd name="T55" fmla="*/ 5 h 67"/>
                <a:gd name="T56" fmla="*/ 10 w 90"/>
                <a:gd name="T57" fmla="*/ 3 h 67"/>
                <a:gd name="T58" fmla="*/ 14 w 90"/>
                <a:gd name="T59" fmla="*/ 5 h 67"/>
                <a:gd name="T60" fmla="*/ 17 w 90"/>
                <a:gd name="T61" fmla="*/ 0 h 67"/>
                <a:gd name="T62" fmla="*/ 22 w 90"/>
                <a:gd name="T63" fmla="*/ 3 h 67"/>
                <a:gd name="T64" fmla="*/ 26 w 90"/>
                <a:gd name="T65" fmla="*/ 7 h 67"/>
                <a:gd name="T66" fmla="*/ 31 w 90"/>
                <a:gd name="T67" fmla="*/ 9 h 67"/>
                <a:gd name="T68" fmla="*/ 38 w 90"/>
                <a:gd name="T69" fmla="*/ 8 h 67"/>
                <a:gd name="T70" fmla="*/ 39 w 90"/>
                <a:gd name="T71" fmla="*/ 16 h 67"/>
                <a:gd name="T72" fmla="*/ 43 w 90"/>
                <a:gd name="T73" fmla="*/ 20 h 67"/>
                <a:gd name="T74" fmla="*/ 49 w 90"/>
                <a:gd name="T75" fmla="*/ 21 h 67"/>
                <a:gd name="T76" fmla="*/ 49 w 90"/>
                <a:gd name="T77" fmla="*/ 27 h 67"/>
                <a:gd name="T78" fmla="*/ 49 w 90"/>
                <a:gd name="T79" fmla="*/ 32 h 67"/>
                <a:gd name="T80" fmla="*/ 55 w 90"/>
                <a:gd name="T81" fmla="*/ 31 h 67"/>
                <a:gd name="T82" fmla="*/ 60 w 90"/>
                <a:gd name="T83" fmla="*/ 32 h 67"/>
                <a:gd name="T84" fmla="*/ 65 w 90"/>
                <a:gd name="T85" fmla="*/ 28 h 67"/>
                <a:gd name="T86" fmla="*/ 66 w 90"/>
                <a:gd name="T87" fmla="*/ 25 h 67"/>
                <a:gd name="T88" fmla="*/ 62 w 90"/>
                <a:gd name="T89" fmla="*/ 23 h 67"/>
                <a:gd name="T90" fmla="*/ 60 w 90"/>
                <a:gd name="T91" fmla="*/ 18 h 67"/>
                <a:gd name="T92" fmla="*/ 63 w 90"/>
                <a:gd name="T93" fmla="*/ 13 h 67"/>
                <a:gd name="T94" fmla="*/ 65 w 90"/>
                <a:gd name="T95" fmla="*/ 7 h 67"/>
                <a:gd name="T96" fmla="*/ 69 w 90"/>
                <a:gd name="T97" fmla="*/ 5 h 67"/>
                <a:gd name="T98" fmla="*/ 73 w 90"/>
                <a:gd name="T99" fmla="*/ 7 h 67"/>
                <a:gd name="T100" fmla="*/ 76 w 90"/>
                <a:gd name="T101" fmla="*/ 4 h 67"/>
                <a:gd name="T102" fmla="*/ 82 w 90"/>
                <a:gd name="T103" fmla="*/ 4 h 67"/>
                <a:gd name="T104" fmla="*/ 88 w 90"/>
                <a:gd name="T105" fmla="*/ 5 h 67"/>
                <a:gd name="T106" fmla="*/ 90 w 90"/>
                <a:gd name="T107" fmla="*/ 7 h 67"/>
                <a:gd name="T108" fmla="*/ 90 w 90"/>
                <a:gd name="T109" fmla="*/ 16 h 67"/>
                <a:gd name="T110" fmla="*/ 89 w 90"/>
                <a:gd name="T111" fmla="*/ 29 h 67"/>
                <a:gd name="T112" fmla="*/ 89 w 90"/>
                <a:gd name="T113" fmla="*/ 35 h 67"/>
                <a:gd name="T114" fmla="*/ 89 w 90"/>
                <a:gd name="T115" fmla="*/ 43 h 67"/>
                <a:gd name="T116" fmla="*/ 84 w 90"/>
                <a:gd name="T117" fmla="*/ 50 h 67"/>
                <a:gd name="T118" fmla="*/ 80 w 90"/>
                <a:gd name="T119" fmla="*/ 54 h 67"/>
                <a:gd name="T120" fmla="*/ 75 w 90"/>
                <a:gd name="T121" fmla="*/ 53 h 67"/>
                <a:gd name="T122" fmla="*/ 70 w 90"/>
                <a:gd name="T123" fmla="*/ 53 h 67"/>
                <a:gd name="T124" fmla="*/ 69 w 90"/>
                <a:gd name="T12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" h="67">
                  <a:moveTo>
                    <a:pt x="63" y="62"/>
                  </a:moveTo>
                  <a:lnTo>
                    <a:pt x="62" y="62"/>
                  </a:lnTo>
                  <a:lnTo>
                    <a:pt x="61" y="62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0" y="60"/>
                  </a:lnTo>
                  <a:lnTo>
                    <a:pt x="60" y="59"/>
                  </a:lnTo>
                  <a:lnTo>
                    <a:pt x="59" y="59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7" y="61"/>
                  </a:lnTo>
                  <a:lnTo>
                    <a:pt x="57" y="60"/>
                  </a:lnTo>
                  <a:lnTo>
                    <a:pt x="57" y="59"/>
                  </a:lnTo>
                  <a:lnTo>
                    <a:pt x="56" y="59"/>
                  </a:lnTo>
                  <a:lnTo>
                    <a:pt x="56" y="60"/>
                  </a:lnTo>
                  <a:lnTo>
                    <a:pt x="57" y="61"/>
                  </a:lnTo>
                  <a:lnTo>
                    <a:pt x="57" y="62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8" y="65"/>
                  </a:lnTo>
                  <a:lnTo>
                    <a:pt x="58" y="66"/>
                  </a:lnTo>
                  <a:lnTo>
                    <a:pt x="58" y="67"/>
                  </a:lnTo>
                  <a:lnTo>
                    <a:pt x="57" y="67"/>
                  </a:lnTo>
                  <a:lnTo>
                    <a:pt x="56" y="67"/>
                  </a:lnTo>
                  <a:lnTo>
                    <a:pt x="56" y="66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0" y="64"/>
                  </a:lnTo>
                  <a:lnTo>
                    <a:pt x="49" y="63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7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7" y="60"/>
                  </a:lnTo>
                  <a:lnTo>
                    <a:pt x="47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2" y="59"/>
                  </a:lnTo>
                  <a:lnTo>
                    <a:pt x="40" y="58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6" y="59"/>
                  </a:lnTo>
                  <a:lnTo>
                    <a:pt x="34" y="61"/>
                  </a:lnTo>
                  <a:lnTo>
                    <a:pt x="33" y="62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31" y="61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8" y="58"/>
                  </a:lnTo>
                  <a:lnTo>
                    <a:pt x="27" y="57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1" y="52"/>
                  </a:lnTo>
                  <a:lnTo>
                    <a:pt x="20" y="52"/>
                  </a:lnTo>
                  <a:lnTo>
                    <a:pt x="20" y="53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5" y="51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49" y="27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49" y="31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0" y="32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1" y="32"/>
                  </a:lnTo>
                  <a:lnTo>
                    <a:pt x="62" y="32"/>
                  </a:lnTo>
                  <a:lnTo>
                    <a:pt x="63" y="32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5" y="28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67" y="27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6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3" y="24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2" y="22"/>
                  </a:lnTo>
                  <a:lnTo>
                    <a:pt x="61" y="22"/>
                  </a:lnTo>
                  <a:lnTo>
                    <a:pt x="61" y="21"/>
                  </a:lnTo>
                  <a:lnTo>
                    <a:pt x="60" y="21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1" y="13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4" y="13"/>
                  </a:lnTo>
                  <a:lnTo>
                    <a:pt x="64" y="12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2" y="5"/>
                  </a:lnTo>
                  <a:lnTo>
                    <a:pt x="72" y="6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2" y="4"/>
                  </a:lnTo>
                  <a:lnTo>
                    <a:pt x="83" y="4"/>
                  </a:lnTo>
                  <a:lnTo>
                    <a:pt x="84" y="5"/>
                  </a:lnTo>
                  <a:lnTo>
                    <a:pt x="85" y="5"/>
                  </a:lnTo>
                  <a:lnTo>
                    <a:pt x="85" y="6"/>
                  </a:lnTo>
                  <a:lnTo>
                    <a:pt x="85" y="7"/>
                  </a:lnTo>
                  <a:lnTo>
                    <a:pt x="86" y="6"/>
                  </a:lnTo>
                  <a:lnTo>
                    <a:pt x="87" y="6"/>
                  </a:lnTo>
                  <a:lnTo>
                    <a:pt x="88" y="5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90" y="2"/>
                  </a:lnTo>
                  <a:lnTo>
                    <a:pt x="90" y="3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8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12"/>
                  </a:lnTo>
                  <a:lnTo>
                    <a:pt x="90" y="13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1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89" y="25"/>
                  </a:lnTo>
                  <a:lnTo>
                    <a:pt x="89" y="26"/>
                  </a:lnTo>
                  <a:lnTo>
                    <a:pt x="89" y="29"/>
                  </a:lnTo>
                  <a:lnTo>
                    <a:pt x="89" y="30"/>
                  </a:lnTo>
                  <a:lnTo>
                    <a:pt x="89" y="31"/>
                  </a:lnTo>
                  <a:lnTo>
                    <a:pt x="89" y="32"/>
                  </a:lnTo>
                  <a:lnTo>
                    <a:pt x="90" y="32"/>
                  </a:lnTo>
                  <a:lnTo>
                    <a:pt x="90" y="33"/>
                  </a:lnTo>
                  <a:lnTo>
                    <a:pt x="90" y="34"/>
                  </a:lnTo>
                  <a:lnTo>
                    <a:pt x="89" y="34"/>
                  </a:lnTo>
                  <a:lnTo>
                    <a:pt x="89" y="35"/>
                  </a:lnTo>
                  <a:lnTo>
                    <a:pt x="89" y="37"/>
                  </a:lnTo>
                  <a:lnTo>
                    <a:pt x="89" y="38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0" y="40"/>
                  </a:lnTo>
                  <a:lnTo>
                    <a:pt x="89" y="41"/>
                  </a:lnTo>
                  <a:lnTo>
                    <a:pt x="89" y="42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9" y="46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7" y="48"/>
                  </a:lnTo>
                  <a:lnTo>
                    <a:pt x="86" y="50"/>
                  </a:lnTo>
                  <a:lnTo>
                    <a:pt x="85" y="50"/>
                  </a:lnTo>
                  <a:lnTo>
                    <a:pt x="84" y="50"/>
                  </a:lnTo>
                  <a:lnTo>
                    <a:pt x="84" y="51"/>
                  </a:lnTo>
                  <a:lnTo>
                    <a:pt x="83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3" y="54"/>
                  </a:lnTo>
                  <a:lnTo>
                    <a:pt x="82" y="54"/>
                  </a:lnTo>
                  <a:lnTo>
                    <a:pt x="81" y="54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78" y="54"/>
                  </a:lnTo>
                  <a:lnTo>
                    <a:pt x="77" y="54"/>
                  </a:lnTo>
                  <a:lnTo>
                    <a:pt x="76" y="54"/>
                  </a:lnTo>
                  <a:lnTo>
                    <a:pt x="75" y="54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5" y="53"/>
                  </a:lnTo>
                  <a:lnTo>
                    <a:pt x="75" y="52"/>
                  </a:lnTo>
                  <a:lnTo>
                    <a:pt x="74" y="52"/>
                  </a:lnTo>
                  <a:lnTo>
                    <a:pt x="73" y="52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70" y="53"/>
                  </a:lnTo>
                  <a:lnTo>
                    <a:pt x="68" y="53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9" y="56"/>
                  </a:lnTo>
                  <a:lnTo>
                    <a:pt x="70" y="56"/>
                  </a:lnTo>
                  <a:lnTo>
                    <a:pt x="69" y="57"/>
                  </a:lnTo>
                  <a:lnTo>
                    <a:pt x="67" y="57"/>
                  </a:lnTo>
                  <a:lnTo>
                    <a:pt x="66" y="57"/>
                  </a:lnTo>
                  <a:lnTo>
                    <a:pt x="65" y="57"/>
                  </a:lnTo>
                  <a:lnTo>
                    <a:pt x="63" y="57"/>
                  </a:lnTo>
                  <a:lnTo>
                    <a:pt x="63" y="59"/>
                  </a:lnTo>
                  <a:lnTo>
                    <a:pt x="63" y="60"/>
                  </a:lnTo>
                  <a:lnTo>
                    <a:pt x="63" y="6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4" name="Freeform 53">
              <a:extLst>
                <a:ext uri="{FF2B5EF4-FFF2-40B4-BE49-F238E27FC236}">
                  <a16:creationId xmlns:a16="http://schemas.microsoft.com/office/drawing/2014/main" id="{19BA451A-CBBF-3C09-9CA1-1CC89B54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938" y="2117725"/>
              <a:ext cx="144463" cy="247650"/>
            </a:xfrm>
            <a:custGeom>
              <a:avLst/>
              <a:gdLst>
                <a:gd name="T0" fmla="*/ 2 w 91"/>
                <a:gd name="T1" fmla="*/ 127 h 156"/>
                <a:gd name="T2" fmla="*/ 1 w 91"/>
                <a:gd name="T3" fmla="*/ 119 h 156"/>
                <a:gd name="T4" fmla="*/ 7 w 91"/>
                <a:gd name="T5" fmla="*/ 115 h 156"/>
                <a:gd name="T6" fmla="*/ 13 w 91"/>
                <a:gd name="T7" fmla="*/ 111 h 156"/>
                <a:gd name="T8" fmla="*/ 12 w 91"/>
                <a:gd name="T9" fmla="*/ 107 h 156"/>
                <a:gd name="T10" fmla="*/ 11 w 91"/>
                <a:gd name="T11" fmla="*/ 105 h 156"/>
                <a:gd name="T12" fmla="*/ 15 w 91"/>
                <a:gd name="T13" fmla="*/ 101 h 156"/>
                <a:gd name="T14" fmla="*/ 18 w 91"/>
                <a:gd name="T15" fmla="*/ 94 h 156"/>
                <a:gd name="T16" fmla="*/ 20 w 91"/>
                <a:gd name="T17" fmla="*/ 86 h 156"/>
                <a:gd name="T18" fmla="*/ 23 w 91"/>
                <a:gd name="T19" fmla="*/ 77 h 156"/>
                <a:gd name="T20" fmla="*/ 26 w 91"/>
                <a:gd name="T21" fmla="*/ 70 h 156"/>
                <a:gd name="T22" fmla="*/ 31 w 91"/>
                <a:gd name="T23" fmla="*/ 68 h 156"/>
                <a:gd name="T24" fmla="*/ 38 w 91"/>
                <a:gd name="T25" fmla="*/ 64 h 156"/>
                <a:gd name="T26" fmla="*/ 49 w 91"/>
                <a:gd name="T27" fmla="*/ 59 h 156"/>
                <a:gd name="T28" fmla="*/ 50 w 91"/>
                <a:gd name="T29" fmla="*/ 52 h 156"/>
                <a:gd name="T30" fmla="*/ 51 w 91"/>
                <a:gd name="T31" fmla="*/ 45 h 156"/>
                <a:gd name="T32" fmla="*/ 58 w 91"/>
                <a:gd name="T33" fmla="*/ 46 h 156"/>
                <a:gd name="T34" fmla="*/ 60 w 91"/>
                <a:gd name="T35" fmla="*/ 42 h 156"/>
                <a:gd name="T36" fmla="*/ 62 w 91"/>
                <a:gd name="T37" fmla="*/ 35 h 156"/>
                <a:gd name="T38" fmla="*/ 68 w 91"/>
                <a:gd name="T39" fmla="*/ 31 h 156"/>
                <a:gd name="T40" fmla="*/ 71 w 91"/>
                <a:gd name="T41" fmla="*/ 25 h 156"/>
                <a:gd name="T42" fmla="*/ 72 w 91"/>
                <a:gd name="T43" fmla="*/ 18 h 156"/>
                <a:gd name="T44" fmla="*/ 65 w 91"/>
                <a:gd name="T45" fmla="*/ 15 h 156"/>
                <a:gd name="T46" fmla="*/ 71 w 91"/>
                <a:gd name="T47" fmla="*/ 10 h 156"/>
                <a:gd name="T48" fmla="*/ 76 w 91"/>
                <a:gd name="T49" fmla="*/ 7 h 156"/>
                <a:gd name="T50" fmla="*/ 82 w 91"/>
                <a:gd name="T51" fmla="*/ 9 h 156"/>
                <a:gd name="T52" fmla="*/ 88 w 91"/>
                <a:gd name="T53" fmla="*/ 5 h 156"/>
                <a:gd name="T54" fmla="*/ 91 w 91"/>
                <a:gd name="T55" fmla="*/ 5 h 156"/>
                <a:gd name="T56" fmla="*/ 91 w 91"/>
                <a:gd name="T57" fmla="*/ 15 h 156"/>
                <a:gd name="T58" fmla="*/ 85 w 91"/>
                <a:gd name="T59" fmla="*/ 18 h 156"/>
                <a:gd name="T60" fmla="*/ 83 w 91"/>
                <a:gd name="T61" fmla="*/ 25 h 156"/>
                <a:gd name="T62" fmla="*/ 79 w 91"/>
                <a:gd name="T63" fmla="*/ 33 h 156"/>
                <a:gd name="T64" fmla="*/ 77 w 91"/>
                <a:gd name="T65" fmla="*/ 42 h 156"/>
                <a:gd name="T66" fmla="*/ 69 w 91"/>
                <a:gd name="T67" fmla="*/ 42 h 156"/>
                <a:gd name="T68" fmla="*/ 65 w 91"/>
                <a:gd name="T69" fmla="*/ 46 h 156"/>
                <a:gd name="T70" fmla="*/ 61 w 91"/>
                <a:gd name="T71" fmla="*/ 52 h 156"/>
                <a:gd name="T72" fmla="*/ 58 w 91"/>
                <a:gd name="T73" fmla="*/ 59 h 156"/>
                <a:gd name="T74" fmla="*/ 52 w 91"/>
                <a:gd name="T75" fmla="*/ 63 h 156"/>
                <a:gd name="T76" fmla="*/ 49 w 91"/>
                <a:gd name="T77" fmla="*/ 67 h 156"/>
                <a:gd name="T78" fmla="*/ 49 w 91"/>
                <a:gd name="T79" fmla="*/ 71 h 156"/>
                <a:gd name="T80" fmla="*/ 49 w 91"/>
                <a:gd name="T81" fmla="*/ 78 h 156"/>
                <a:gd name="T82" fmla="*/ 51 w 91"/>
                <a:gd name="T83" fmla="*/ 83 h 156"/>
                <a:gd name="T84" fmla="*/ 51 w 91"/>
                <a:gd name="T85" fmla="*/ 92 h 156"/>
                <a:gd name="T86" fmla="*/ 44 w 91"/>
                <a:gd name="T87" fmla="*/ 96 h 156"/>
                <a:gd name="T88" fmla="*/ 37 w 91"/>
                <a:gd name="T89" fmla="*/ 99 h 156"/>
                <a:gd name="T90" fmla="*/ 35 w 91"/>
                <a:gd name="T91" fmla="*/ 103 h 156"/>
                <a:gd name="T92" fmla="*/ 31 w 91"/>
                <a:gd name="T93" fmla="*/ 108 h 156"/>
                <a:gd name="T94" fmla="*/ 34 w 91"/>
                <a:gd name="T95" fmla="*/ 117 h 156"/>
                <a:gd name="T96" fmla="*/ 32 w 91"/>
                <a:gd name="T97" fmla="*/ 119 h 156"/>
                <a:gd name="T98" fmla="*/ 42 w 91"/>
                <a:gd name="T99" fmla="*/ 119 h 156"/>
                <a:gd name="T100" fmla="*/ 44 w 91"/>
                <a:gd name="T101" fmla="*/ 130 h 156"/>
                <a:gd name="T102" fmla="*/ 43 w 91"/>
                <a:gd name="T103" fmla="*/ 138 h 156"/>
                <a:gd name="T104" fmla="*/ 43 w 91"/>
                <a:gd name="T105" fmla="*/ 146 h 156"/>
                <a:gd name="T106" fmla="*/ 36 w 91"/>
                <a:gd name="T107" fmla="*/ 156 h 156"/>
                <a:gd name="T108" fmla="*/ 25 w 91"/>
                <a:gd name="T109" fmla="*/ 155 h 156"/>
                <a:gd name="T110" fmla="*/ 27 w 91"/>
                <a:gd name="T111" fmla="*/ 150 h 156"/>
                <a:gd name="T112" fmla="*/ 28 w 91"/>
                <a:gd name="T113" fmla="*/ 145 h 156"/>
                <a:gd name="T114" fmla="*/ 22 w 91"/>
                <a:gd name="T115" fmla="*/ 139 h 156"/>
                <a:gd name="T116" fmla="*/ 15 w 91"/>
                <a:gd name="T117" fmla="*/ 136 h 156"/>
                <a:gd name="T118" fmla="*/ 10 w 91"/>
                <a:gd name="T119" fmla="*/ 132 h 156"/>
                <a:gd name="T120" fmla="*/ 5 w 91"/>
                <a:gd name="T121" fmla="*/ 13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" h="156">
                  <a:moveTo>
                    <a:pt x="5" y="132"/>
                  </a:moveTo>
                  <a:lnTo>
                    <a:pt x="4" y="132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2" y="130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2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1" y="119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4" y="116"/>
                  </a:lnTo>
                  <a:lnTo>
                    <a:pt x="5" y="116"/>
                  </a:lnTo>
                  <a:lnTo>
                    <a:pt x="5" y="115"/>
                  </a:lnTo>
                  <a:lnTo>
                    <a:pt x="6" y="115"/>
                  </a:lnTo>
                  <a:lnTo>
                    <a:pt x="7" y="115"/>
                  </a:lnTo>
                  <a:lnTo>
                    <a:pt x="8" y="115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4"/>
                  </a:lnTo>
                  <a:lnTo>
                    <a:pt x="10" y="113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2" y="112"/>
                  </a:lnTo>
                  <a:lnTo>
                    <a:pt x="12" y="111"/>
                  </a:lnTo>
                  <a:lnTo>
                    <a:pt x="13" y="111"/>
                  </a:lnTo>
                  <a:lnTo>
                    <a:pt x="14" y="110"/>
                  </a:lnTo>
                  <a:lnTo>
                    <a:pt x="15" y="109"/>
                  </a:lnTo>
                  <a:lnTo>
                    <a:pt x="15" y="108"/>
                  </a:lnTo>
                  <a:lnTo>
                    <a:pt x="15" y="107"/>
                  </a:lnTo>
                  <a:lnTo>
                    <a:pt x="16" y="107"/>
                  </a:lnTo>
                  <a:lnTo>
                    <a:pt x="15" y="107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3" y="107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2" y="106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1" y="106"/>
                  </a:lnTo>
                  <a:lnTo>
                    <a:pt x="10" y="106"/>
                  </a:lnTo>
                  <a:lnTo>
                    <a:pt x="10" y="105"/>
                  </a:lnTo>
                  <a:lnTo>
                    <a:pt x="10" y="104"/>
                  </a:lnTo>
                  <a:lnTo>
                    <a:pt x="10" y="103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2" y="101"/>
                  </a:lnTo>
                  <a:lnTo>
                    <a:pt x="14" y="101"/>
                  </a:lnTo>
                  <a:lnTo>
                    <a:pt x="15" y="101"/>
                  </a:lnTo>
                  <a:lnTo>
                    <a:pt x="16" y="101"/>
                  </a:lnTo>
                  <a:lnTo>
                    <a:pt x="16" y="100"/>
                  </a:lnTo>
                  <a:lnTo>
                    <a:pt x="16" y="99"/>
                  </a:lnTo>
                  <a:lnTo>
                    <a:pt x="15" y="98"/>
                  </a:lnTo>
                  <a:lnTo>
                    <a:pt x="15" y="97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7" y="95"/>
                  </a:lnTo>
                  <a:lnTo>
                    <a:pt x="18" y="94"/>
                  </a:lnTo>
                  <a:lnTo>
                    <a:pt x="18" y="93"/>
                  </a:lnTo>
                  <a:lnTo>
                    <a:pt x="18" y="92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20" y="89"/>
                  </a:lnTo>
                  <a:lnTo>
                    <a:pt x="20" y="88"/>
                  </a:lnTo>
                  <a:lnTo>
                    <a:pt x="20" y="87"/>
                  </a:lnTo>
                  <a:lnTo>
                    <a:pt x="20" y="86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0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2" y="79"/>
                  </a:lnTo>
                  <a:lnTo>
                    <a:pt x="23" y="79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3" y="76"/>
                  </a:lnTo>
                  <a:lnTo>
                    <a:pt x="23" y="75"/>
                  </a:lnTo>
                  <a:lnTo>
                    <a:pt x="22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9" y="68"/>
                  </a:lnTo>
                  <a:lnTo>
                    <a:pt x="30" y="68"/>
                  </a:lnTo>
                  <a:lnTo>
                    <a:pt x="31" y="68"/>
                  </a:lnTo>
                  <a:lnTo>
                    <a:pt x="32" y="68"/>
                  </a:lnTo>
                  <a:lnTo>
                    <a:pt x="33" y="68"/>
                  </a:lnTo>
                  <a:lnTo>
                    <a:pt x="34" y="68"/>
                  </a:lnTo>
                  <a:lnTo>
                    <a:pt x="35" y="68"/>
                  </a:lnTo>
                  <a:lnTo>
                    <a:pt x="36" y="68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38" y="66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9" y="61"/>
                  </a:lnTo>
                  <a:lnTo>
                    <a:pt x="39" y="60"/>
                  </a:lnTo>
                  <a:lnTo>
                    <a:pt x="40" y="60"/>
                  </a:lnTo>
                  <a:lnTo>
                    <a:pt x="41" y="61"/>
                  </a:lnTo>
                  <a:lnTo>
                    <a:pt x="41" y="59"/>
                  </a:lnTo>
                  <a:lnTo>
                    <a:pt x="43" y="59"/>
                  </a:lnTo>
                  <a:lnTo>
                    <a:pt x="45" y="59"/>
                  </a:lnTo>
                  <a:lnTo>
                    <a:pt x="49" y="59"/>
                  </a:lnTo>
                  <a:lnTo>
                    <a:pt x="49" y="56"/>
                  </a:lnTo>
                  <a:lnTo>
                    <a:pt x="51" y="57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51" y="54"/>
                  </a:lnTo>
                  <a:lnTo>
                    <a:pt x="50" y="54"/>
                  </a:lnTo>
                  <a:lnTo>
                    <a:pt x="50" y="53"/>
                  </a:lnTo>
                  <a:lnTo>
                    <a:pt x="49" y="53"/>
                  </a:lnTo>
                  <a:lnTo>
                    <a:pt x="49" y="52"/>
                  </a:lnTo>
                  <a:lnTo>
                    <a:pt x="50" y="52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0" y="49"/>
                  </a:lnTo>
                  <a:lnTo>
                    <a:pt x="50" y="48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3" y="46"/>
                  </a:lnTo>
                  <a:lnTo>
                    <a:pt x="54" y="46"/>
                  </a:lnTo>
                  <a:lnTo>
                    <a:pt x="55" y="46"/>
                  </a:lnTo>
                  <a:lnTo>
                    <a:pt x="56" y="46"/>
                  </a:lnTo>
                  <a:lnTo>
                    <a:pt x="57" y="46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7" y="44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lnTo>
                    <a:pt x="58" y="41"/>
                  </a:lnTo>
                  <a:lnTo>
                    <a:pt x="59" y="41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1" y="42"/>
                  </a:lnTo>
                  <a:lnTo>
                    <a:pt x="61" y="41"/>
                  </a:lnTo>
                  <a:lnTo>
                    <a:pt x="61" y="40"/>
                  </a:lnTo>
                  <a:lnTo>
                    <a:pt x="61" y="36"/>
                  </a:lnTo>
                  <a:lnTo>
                    <a:pt x="62" y="37"/>
                  </a:lnTo>
                  <a:lnTo>
                    <a:pt x="62" y="38"/>
                  </a:lnTo>
                  <a:lnTo>
                    <a:pt x="63" y="38"/>
                  </a:lnTo>
                  <a:lnTo>
                    <a:pt x="62" y="37"/>
                  </a:lnTo>
                  <a:lnTo>
                    <a:pt x="62" y="36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4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69" y="30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7"/>
                  </a:lnTo>
                  <a:lnTo>
                    <a:pt x="72" y="26"/>
                  </a:lnTo>
                  <a:lnTo>
                    <a:pt x="72" y="25"/>
                  </a:lnTo>
                  <a:lnTo>
                    <a:pt x="71" y="25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2" y="23"/>
                  </a:lnTo>
                  <a:lnTo>
                    <a:pt x="72" y="22"/>
                  </a:lnTo>
                  <a:lnTo>
                    <a:pt x="72" y="21"/>
                  </a:lnTo>
                  <a:lnTo>
                    <a:pt x="72" y="20"/>
                  </a:lnTo>
                  <a:lnTo>
                    <a:pt x="72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7" y="17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2" y="11"/>
                  </a:lnTo>
                  <a:lnTo>
                    <a:pt x="71" y="11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7" y="8"/>
                  </a:lnTo>
                  <a:lnTo>
                    <a:pt x="78" y="8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4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7" y="5"/>
                  </a:lnTo>
                  <a:lnTo>
                    <a:pt x="88" y="5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91" y="1"/>
                  </a:lnTo>
                  <a:lnTo>
                    <a:pt x="91" y="2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1" y="9"/>
                  </a:lnTo>
                  <a:lnTo>
                    <a:pt x="91" y="10"/>
                  </a:lnTo>
                  <a:lnTo>
                    <a:pt x="91" y="11"/>
                  </a:lnTo>
                  <a:lnTo>
                    <a:pt x="91" y="12"/>
                  </a:lnTo>
                  <a:lnTo>
                    <a:pt x="91" y="13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89" y="15"/>
                  </a:lnTo>
                  <a:lnTo>
                    <a:pt x="88" y="15"/>
                  </a:lnTo>
                  <a:lnTo>
                    <a:pt x="87" y="16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5" y="19"/>
                  </a:lnTo>
                  <a:lnTo>
                    <a:pt x="84" y="19"/>
                  </a:lnTo>
                  <a:lnTo>
                    <a:pt x="84" y="20"/>
                  </a:lnTo>
                  <a:lnTo>
                    <a:pt x="83" y="20"/>
                  </a:lnTo>
                  <a:lnTo>
                    <a:pt x="83" y="21"/>
                  </a:lnTo>
                  <a:lnTo>
                    <a:pt x="83" y="22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3" y="24"/>
                  </a:lnTo>
                  <a:lnTo>
                    <a:pt x="83" y="25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2" y="28"/>
                  </a:lnTo>
                  <a:lnTo>
                    <a:pt x="82" y="29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0" y="31"/>
                  </a:lnTo>
                  <a:lnTo>
                    <a:pt x="80" y="32"/>
                  </a:lnTo>
                  <a:lnTo>
                    <a:pt x="79" y="33"/>
                  </a:lnTo>
                  <a:lnTo>
                    <a:pt x="78" y="34"/>
                  </a:lnTo>
                  <a:lnTo>
                    <a:pt x="78" y="35"/>
                  </a:lnTo>
                  <a:lnTo>
                    <a:pt x="78" y="36"/>
                  </a:lnTo>
                  <a:lnTo>
                    <a:pt x="77" y="36"/>
                  </a:lnTo>
                  <a:lnTo>
                    <a:pt x="77" y="37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7" y="40"/>
                  </a:lnTo>
                  <a:lnTo>
                    <a:pt x="77" y="41"/>
                  </a:lnTo>
                  <a:lnTo>
                    <a:pt x="77" y="42"/>
                  </a:lnTo>
                  <a:lnTo>
                    <a:pt x="78" y="42"/>
                  </a:lnTo>
                  <a:lnTo>
                    <a:pt x="77" y="42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4" y="42"/>
                  </a:lnTo>
                  <a:lnTo>
                    <a:pt x="73" y="42"/>
                  </a:lnTo>
                  <a:lnTo>
                    <a:pt x="72" y="42"/>
                  </a:lnTo>
                  <a:lnTo>
                    <a:pt x="71" y="42"/>
                  </a:lnTo>
                  <a:lnTo>
                    <a:pt x="70" y="42"/>
                  </a:lnTo>
                  <a:lnTo>
                    <a:pt x="69" y="42"/>
                  </a:lnTo>
                  <a:lnTo>
                    <a:pt x="69" y="43"/>
                  </a:lnTo>
                  <a:lnTo>
                    <a:pt x="68" y="43"/>
                  </a:lnTo>
                  <a:lnTo>
                    <a:pt x="67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6" y="46"/>
                  </a:lnTo>
                  <a:lnTo>
                    <a:pt x="65" y="46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5" y="49"/>
                  </a:lnTo>
                  <a:lnTo>
                    <a:pt x="65" y="50"/>
                  </a:lnTo>
                  <a:lnTo>
                    <a:pt x="65" y="51"/>
                  </a:lnTo>
                  <a:lnTo>
                    <a:pt x="64" y="51"/>
                  </a:lnTo>
                  <a:lnTo>
                    <a:pt x="63" y="51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1" y="52"/>
                  </a:lnTo>
                  <a:lnTo>
                    <a:pt x="61" y="53"/>
                  </a:lnTo>
                  <a:lnTo>
                    <a:pt x="61" y="54"/>
                  </a:lnTo>
                  <a:lnTo>
                    <a:pt x="61" y="55"/>
                  </a:lnTo>
                  <a:lnTo>
                    <a:pt x="61" y="56"/>
                  </a:lnTo>
                  <a:lnTo>
                    <a:pt x="60" y="56"/>
                  </a:lnTo>
                  <a:lnTo>
                    <a:pt x="59" y="56"/>
                  </a:lnTo>
                  <a:lnTo>
                    <a:pt x="58" y="56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58" y="60"/>
                  </a:lnTo>
                  <a:lnTo>
                    <a:pt x="58" y="61"/>
                  </a:lnTo>
                  <a:lnTo>
                    <a:pt x="58" y="62"/>
                  </a:lnTo>
                  <a:lnTo>
                    <a:pt x="57" y="62"/>
                  </a:lnTo>
                  <a:lnTo>
                    <a:pt x="55" y="62"/>
                  </a:lnTo>
                  <a:lnTo>
                    <a:pt x="54" y="62"/>
                  </a:lnTo>
                  <a:lnTo>
                    <a:pt x="53" y="62"/>
                  </a:lnTo>
                  <a:lnTo>
                    <a:pt x="52" y="62"/>
                  </a:lnTo>
                  <a:lnTo>
                    <a:pt x="52" y="63"/>
                  </a:lnTo>
                  <a:lnTo>
                    <a:pt x="52" y="64"/>
                  </a:lnTo>
                  <a:lnTo>
                    <a:pt x="52" y="65"/>
                  </a:lnTo>
                  <a:lnTo>
                    <a:pt x="52" y="66"/>
                  </a:lnTo>
                  <a:lnTo>
                    <a:pt x="52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49" y="67"/>
                  </a:lnTo>
                  <a:lnTo>
                    <a:pt x="48" y="67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6" y="68"/>
                  </a:lnTo>
                  <a:lnTo>
                    <a:pt x="46" y="69"/>
                  </a:lnTo>
                  <a:lnTo>
                    <a:pt x="46" y="70"/>
                  </a:lnTo>
                  <a:lnTo>
                    <a:pt x="46" y="71"/>
                  </a:lnTo>
                  <a:lnTo>
                    <a:pt x="47" y="71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49" y="72"/>
                  </a:lnTo>
                  <a:lnTo>
                    <a:pt x="49" y="73"/>
                  </a:lnTo>
                  <a:lnTo>
                    <a:pt x="49" y="74"/>
                  </a:lnTo>
                  <a:lnTo>
                    <a:pt x="49" y="75"/>
                  </a:lnTo>
                  <a:lnTo>
                    <a:pt x="50" y="75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1" y="77"/>
                  </a:lnTo>
                  <a:lnTo>
                    <a:pt x="50" y="77"/>
                  </a:lnTo>
                  <a:lnTo>
                    <a:pt x="49" y="78"/>
                  </a:lnTo>
                  <a:lnTo>
                    <a:pt x="48" y="78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50" y="79"/>
                  </a:lnTo>
                  <a:lnTo>
                    <a:pt x="51" y="79"/>
                  </a:lnTo>
                  <a:lnTo>
                    <a:pt x="51" y="80"/>
                  </a:lnTo>
                  <a:lnTo>
                    <a:pt x="51" y="82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1" y="86"/>
                  </a:lnTo>
                  <a:lnTo>
                    <a:pt x="51" y="87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1" y="90"/>
                  </a:lnTo>
                  <a:lnTo>
                    <a:pt x="51" y="91"/>
                  </a:lnTo>
                  <a:lnTo>
                    <a:pt x="51" y="92"/>
                  </a:lnTo>
                  <a:lnTo>
                    <a:pt x="51" y="93"/>
                  </a:lnTo>
                  <a:lnTo>
                    <a:pt x="50" y="94"/>
                  </a:lnTo>
                  <a:lnTo>
                    <a:pt x="50" y="95"/>
                  </a:lnTo>
                  <a:lnTo>
                    <a:pt x="49" y="95"/>
                  </a:lnTo>
                  <a:lnTo>
                    <a:pt x="48" y="95"/>
                  </a:lnTo>
                  <a:lnTo>
                    <a:pt x="47" y="95"/>
                  </a:lnTo>
                  <a:lnTo>
                    <a:pt x="46" y="95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4" y="96"/>
                  </a:lnTo>
                  <a:lnTo>
                    <a:pt x="44" y="95"/>
                  </a:lnTo>
                  <a:lnTo>
                    <a:pt x="43" y="95"/>
                  </a:lnTo>
                  <a:lnTo>
                    <a:pt x="42" y="95"/>
                  </a:lnTo>
                  <a:lnTo>
                    <a:pt x="41" y="95"/>
                  </a:lnTo>
                  <a:lnTo>
                    <a:pt x="40" y="96"/>
                  </a:lnTo>
                  <a:lnTo>
                    <a:pt x="40" y="97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7" y="100"/>
                  </a:lnTo>
                  <a:lnTo>
                    <a:pt x="37" y="101"/>
                  </a:lnTo>
                  <a:lnTo>
                    <a:pt x="36" y="101"/>
                  </a:lnTo>
                  <a:lnTo>
                    <a:pt x="37" y="101"/>
                  </a:lnTo>
                  <a:lnTo>
                    <a:pt x="36" y="101"/>
                  </a:lnTo>
                  <a:lnTo>
                    <a:pt x="37" y="101"/>
                  </a:lnTo>
                  <a:lnTo>
                    <a:pt x="37" y="102"/>
                  </a:lnTo>
                  <a:lnTo>
                    <a:pt x="37" y="103"/>
                  </a:lnTo>
                  <a:lnTo>
                    <a:pt x="36" y="103"/>
                  </a:lnTo>
                  <a:lnTo>
                    <a:pt x="35" y="103"/>
                  </a:lnTo>
                  <a:lnTo>
                    <a:pt x="35" y="104"/>
                  </a:lnTo>
                  <a:lnTo>
                    <a:pt x="34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1" y="111"/>
                  </a:lnTo>
                  <a:lnTo>
                    <a:pt x="31" y="112"/>
                  </a:lnTo>
                  <a:lnTo>
                    <a:pt x="32" y="112"/>
                  </a:lnTo>
                  <a:lnTo>
                    <a:pt x="34" y="112"/>
                  </a:lnTo>
                  <a:lnTo>
                    <a:pt x="34" y="113"/>
                  </a:lnTo>
                  <a:lnTo>
                    <a:pt x="34" y="112"/>
                  </a:lnTo>
                  <a:lnTo>
                    <a:pt x="35" y="112"/>
                  </a:lnTo>
                  <a:lnTo>
                    <a:pt x="35" y="114"/>
                  </a:lnTo>
                  <a:lnTo>
                    <a:pt x="35" y="117"/>
                  </a:lnTo>
                  <a:lnTo>
                    <a:pt x="34" y="117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2" y="119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19"/>
                  </a:lnTo>
                  <a:lnTo>
                    <a:pt x="36" y="119"/>
                  </a:lnTo>
                  <a:lnTo>
                    <a:pt x="37" y="119"/>
                  </a:lnTo>
                  <a:lnTo>
                    <a:pt x="38" y="119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1" y="119"/>
                  </a:lnTo>
                  <a:lnTo>
                    <a:pt x="42" y="119"/>
                  </a:lnTo>
                  <a:lnTo>
                    <a:pt x="42" y="120"/>
                  </a:lnTo>
                  <a:lnTo>
                    <a:pt x="43" y="120"/>
                  </a:lnTo>
                  <a:lnTo>
                    <a:pt x="44" y="120"/>
                  </a:lnTo>
                  <a:lnTo>
                    <a:pt x="44" y="121"/>
                  </a:lnTo>
                  <a:lnTo>
                    <a:pt x="44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4" y="129"/>
                  </a:lnTo>
                  <a:lnTo>
                    <a:pt x="44" y="130"/>
                  </a:lnTo>
                  <a:lnTo>
                    <a:pt x="44" y="131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4" y="132"/>
                  </a:lnTo>
                  <a:lnTo>
                    <a:pt x="44" y="133"/>
                  </a:lnTo>
                  <a:lnTo>
                    <a:pt x="44" y="134"/>
                  </a:lnTo>
                  <a:lnTo>
                    <a:pt x="43" y="135"/>
                  </a:lnTo>
                  <a:lnTo>
                    <a:pt x="43" y="136"/>
                  </a:lnTo>
                  <a:lnTo>
                    <a:pt x="43" y="137"/>
                  </a:lnTo>
                  <a:lnTo>
                    <a:pt x="43" y="138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40"/>
                  </a:lnTo>
                  <a:lnTo>
                    <a:pt x="44" y="141"/>
                  </a:lnTo>
                  <a:lnTo>
                    <a:pt x="44" y="142"/>
                  </a:lnTo>
                  <a:lnTo>
                    <a:pt x="44" y="143"/>
                  </a:lnTo>
                  <a:lnTo>
                    <a:pt x="44" y="144"/>
                  </a:lnTo>
                  <a:lnTo>
                    <a:pt x="43" y="144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3" y="147"/>
                  </a:lnTo>
                  <a:lnTo>
                    <a:pt x="43" y="148"/>
                  </a:lnTo>
                  <a:lnTo>
                    <a:pt x="43" y="151"/>
                  </a:lnTo>
                  <a:lnTo>
                    <a:pt x="43" y="152"/>
                  </a:lnTo>
                  <a:lnTo>
                    <a:pt x="43" y="153"/>
                  </a:lnTo>
                  <a:lnTo>
                    <a:pt x="43" y="154"/>
                  </a:lnTo>
                  <a:lnTo>
                    <a:pt x="43" y="155"/>
                  </a:lnTo>
                  <a:lnTo>
                    <a:pt x="41" y="156"/>
                  </a:lnTo>
                  <a:lnTo>
                    <a:pt x="37" y="156"/>
                  </a:lnTo>
                  <a:lnTo>
                    <a:pt x="36" y="156"/>
                  </a:lnTo>
                  <a:lnTo>
                    <a:pt x="35" y="156"/>
                  </a:lnTo>
                  <a:lnTo>
                    <a:pt x="32" y="156"/>
                  </a:lnTo>
                  <a:lnTo>
                    <a:pt x="31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8" y="156"/>
                  </a:lnTo>
                  <a:lnTo>
                    <a:pt x="27" y="156"/>
                  </a:lnTo>
                  <a:lnTo>
                    <a:pt x="26" y="156"/>
                  </a:lnTo>
                  <a:lnTo>
                    <a:pt x="25" y="156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3" y="151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0"/>
                  </a:lnTo>
                  <a:lnTo>
                    <a:pt x="28" y="150"/>
                  </a:lnTo>
                  <a:lnTo>
                    <a:pt x="29" y="150"/>
                  </a:lnTo>
                  <a:lnTo>
                    <a:pt x="30" y="150"/>
                  </a:lnTo>
                  <a:lnTo>
                    <a:pt x="30" y="149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29" y="147"/>
                  </a:lnTo>
                  <a:lnTo>
                    <a:pt x="29" y="146"/>
                  </a:lnTo>
                  <a:lnTo>
                    <a:pt x="29" y="145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8" y="141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4" y="140"/>
                  </a:lnTo>
                  <a:lnTo>
                    <a:pt x="23" y="139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1" y="138"/>
                  </a:lnTo>
                  <a:lnTo>
                    <a:pt x="20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5" y="136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1" y="137"/>
                  </a:lnTo>
                  <a:lnTo>
                    <a:pt x="11" y="136"/>
                  </a:lnTo>
                  <a:lnTo>
                    <a:pt x="11" y="135"/>
                  </a:lnTo>
                  <a:lnTo>
                    <a:pt x="11" y="134"/>
                  </a:lnTo>
                  <a:lnTo>
                    <a:pt x="12" y="134"/>
                  </a:lnTo>
                  <a:lnTo>
                    <a:pt x="11" y="132"/>
                  </a:lnTo>
                  <a:lnTo>
                    <a:pt x="10" y="132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10" y="129"/>
                  </a:lnTo>
                  <a:lnTo>
                    <a:pt x="9" y="129"/>
                  </a:lnTo>
                  <a:lnTo>
                    <a:pt x="8" y="129"/>
                  </a:lnTo>
                  <a:lnTo>
                    <a:pt x="7" y="130"/>
                  </a:lnTo>
                  <a:lnTo>
                    <a:pt x="6" y="130"/>
                  </a:lnTo>
                  <a:lnTo>
                    <a:pt x="6" y="131"/>
                  </a:lnTo>
                  <a:lnTo>
                    <a:pt x="5" y="131"/>
                  </a:lnTo>
                  <a:lnTo>
                    <a:pt x="5" y="13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5" name="Freeform 54">
              <a:extLst>
                <a:ext uri="{FF2B5EF4-FFF2-40B4-BE49-F238E27FC236}">
                  <a16:creationId xmlns:a16="http://schemas.microsoft.com/office/drawing/2014/main" id="{BDCE2B71-F15C-60E9-8CFA-2D55ACA67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438" y="2055813"/>
              <a:ext cx="163513" cy="149225"/>
            </a:xfrm>
            <a:custGeom>
              <a:avLst/>
              <a:gdLst>
                <a:gd name="T0" fmla="*/ 47 w 103"/>
                <a:gd name="T1" fmla="*/ 36 h 94"/>
                <a:gd name="T2" fmla="*/ 53 w 103"/>
                <a:gd name="T3" fmla="*/ 40 h 94"/>
                <a:gd name="T4" fmla="*/ 62 w 103"/>
                <a:gd name="T5" fmla="*/ 48 h 94"/>
                <a:gd name="T6" fmla="*/ 70 w 103"/>
                <a:gd name="T7" fmla="*/ 58 h 94"/>
                <a:gd name="T8" fmla="*/ 79 w 103"/>
                <a:gd name="T9" fmla="*/ 67 h 94"/>
                <a:gd name="T10" fmla="*/ 77 w 103"/>
                <a:gd name="T11" fmla="*/ 74 h 94"/>
                <a:gd name="T12" fmla="*/ 69 w 103"/>
                <a:gd name="T13" fmla="*/ 74 h 94"/>
                <a:gd name="T14" fmla="*/ 62 w 103"/>
                <a:gd name="T15" fmla="*/ 74 h 94"/>
                <a:gd name="T16" fmla="*/ 54 w 103"/>
                <a:gd name="T17" fmla="*/ 73 h 94"/>
                <a:gd name="T18" fmla="*/ 51 w 103"/>
                <a:gd name="T19" fmla="*/ 77 h 94"/>
                <a:gd name="T20" fmla="*/ 47 w 103"/>
                <a:gd name="T21" fmla="*/ 82 h 94"/>
                <a:gd name="T22" fmla="*/ 39 w 103"/>
                <a:gd name="T23" fmla="*/ 85 h 94"/>
                <a:gd name="T24" fmla="*/ 33 w 103"/>
                <a:gd name="T25" fmla="*/ 86 h 94"/>
                <a:gd name="T26" fmla="*/ 26 w 103"/>
                <a:gd name="T27" fmla="*/ 86 h 94"/>
                <a:gd name="T28" fmla="*/ 27 w 103"/>
                <a:gd name="T29" fmla="*/ 90 h 94"/>
                <a:gd name="T30" fmla="*/ 23 w 103"/>
                <a:gd name="T31" fmla="*/ 92 h 94"/>
                <a:gd name="T32" fmla="*/ 16 w 103"/>
                <a:gd name="T33" fmla="*/ 87 h 94"/>
                <a:gd name="T34" fmla="*/ 12 w 103"/>
                <a:gd name="T35" fmla="*/ 82 h 94"/>
                <a:gd name="T36" fmla="*/ 6 w 103"/>
                <a:gd name="T37" fmla="*/ 76 h 94"/>
                <a:gd name="T38" fmla="*/ 8 w 103"/>
                <a:gd name="T39" fmla="*/ 69 h 94"/>
                <a:gd name="T40" fmla="*/ 9 w 103"/>
                <a:gd name="T41" fmla="*/ 62 h 94"/>
                <a:gd name="T42" fmla="*/ 2 w 103"/>
                <a:gd name="T43" fmla="*/ 64 h 94"/>
                <a:gd name="T44" fmla="*/ 6 w 103"/>
                <a:gd name="T45" fmla="*/ 58 h 94"/>
                <a:gd name="T46" fmla="*/ 5 w 103"/>
                <a:gd name="T47" fmla="*/ 54 h 94"/>
                <a:gd name="T48" fmla="*/ 2 w 103"/>
                <a:gd name="T49" fmla="*/ 50 h 94"/>
                <a:gd name="T50" fmla="*/ 7 w 103"/>
                <a:gd name="T51" fmla="*/ 46 h 94"/>
                <a:gd name="T52" fmla="*/ 15 w 103"/>
                <a:gd name="T53" fmla="*/ 43 h 94"/>
                <a:gd name="T54" fmla="*/ 15 w 103"/>
                <a:gd name="T55" fmla="*/ 36 h 94"/>
                <a:gd name="T56" fmla="*/ 24 w 103"/>
                <a:gd name="T57" fmla="*/ 40 h 94"/>
                <a:gd name="T58" fmla="*/ 27 w 103"/>
                <a:gd name="T59" fmla="*/ 36 h 94"/>
                <a:gd name="T60" fmla="*/ 27 w 103"/>
                <a:gd name="T61" fmla="*/ 28 h 94"/>
                <a:gd name="T62" fmla="*/ 31 w 103"/>
                <a:gd name="T63" fmla="*/ 26 h 94"/>
                <a:gd name="T64" fmla="*/ 34 w 103"/>
                <a:gd name="T65" fmla="*/ 26 h 94"/>
                <a:gd name="T66" fmla="*/ 41 w 103"/>
                <a:gd name="T67" fmla="*/ 26 h 94"/>
                <a:gd name="T68" fmla="*/ 45 w 103"/>
                <a:gd name="T69" fmla="*/ 21 h 94"/>
                <a:gd name="T70" fmla="*/ 40 w 103"/>
                <a:gd name="T71" fmla="*/ 16 h 94"/>
                <a:gd name="T72" fmla="*/ 45 w 103"/>
                <a:gd name="T73" fmla="*/ 13 h 94"/>
                <a:gd name="T74" fmla="*/ 51 w 103"/>
                <a:gd name="T75" fmla="*/ 17 h 94"/>
                <a:gd name="T76" fmla="*/ 54 w 103"/>
                <a:gd name="T77" fmla="*/ 12 h 94"/>
                <a:gd name="T78" fmla="*/ 55 w 103"/>
                <a:gd name="T79" fmla="*/ 7 h 94"/>
                <a:gd name="T80" fmla="*/ 62 w 103"/>
                <a:gd name="T81" fmla="*/ 4 h 94"/>
                <a:gd name="T82" fmla="*/ 69 w 103"/>
                <a:gd name="T83" fmla="*/ 4 h 94"/>
                <a:gd name="T84" fmla="*/ 75 w 103"/>
                <a:gd name="T85" fmla="*/ 5 h 94"/>
                <a:gd name="T86" fmla="*/ 80 w 103"/>
                <a:gd name="T87" fmla="*/ 7 h 94"/>
                <a:gd name="T88" fmla="*/ 86 w 103"/>
                <a:gd name="T89" fmla="*/ 4 h 94"/>
                <a:gd name="T90" fmla="*/ 93 w 103"/>
                <a:gd name="T91" fmla="*/ 2 h 94"/>
                <a:gd name="T92" fmla="*/ 99 w 103"/>
                <a:gd name="T93" fmla="*/ 1 h 94"/>
                <a:gd name="T94" fmla="*/ 102 w 103"/>
                <a:gd name="T95" fmla="*/ 4 h 94"/>
                <a:gd name="T96" fmla="*/ 100 w 103"/>
                <a:gd name="T97" fmla="*/ 7 h 94"/>
                <a:gd name="T98" fmla="*/ 97 w 103"/>
                <a:gd name="T99" fmla="*/ 9 h 94"/>
                <a:gd name="T100" fmla="*/ 92 w 103"/>
                <a:gd name="T101" fmla="*/ 13 h 94"/>
                <a:gd name="T102" fmla="*/ 88 w 103"/>
                <a:gd name="T103" fmla="*/ 18 h 94"/>
                <a:gd name="T104" fmla="*/ 84 w 103"/>
                <a:gd name="T105" fmla="*/ 19 h 94"/>
                <a:gd name="T106" fmla="*/ 77 w 103"/>
                <a:gd name="T107" fmla="*/ 17 h 94"/>
                <a:gd name="T108" fmla="*/ 69 w 103"/>
                <a:gd name="T109" fmla="*/ 18 h 94"/>
                <a:gd name="T110" fmla="*/ 64 w 103"/>
                <a:gd name="T111" fmla="*/ 23 h 94"/>
                <a:gd name="T112" fmla="*/ 55 w 103"/>
                <a:gd name="T113" fmla="*/ 2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3" h="94">
                  <a:moveTo>
                    <a:pt x="51" y="31"/>
                  </a:moveTo>
                  <a:lnTo>
                    <a:pt x="50" y="31"/>
                  </a:lnTo>
                  <a:lnTo>
                    <a:pt x="50" y="32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9" y="34"/>
                  </a:lnTo>
                  <a:lnTo>
                    <a:pt x="49" y="35"/>
                  </a:lnTo>
                  <a:lnTo>
                    <a:pt x="48" y="35"/>
                  </a:lnTo>
                  <a:lnTo>
                    <a:pt x="47" y="36"/>
                  </a:lnTo>
                  <a:lnTo>
                    <a:pt x="46" y="37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0" y="39"/>
                  </a:lnTo>
                  <a:lnTo>
                    <a:pt x="51" y="39"/>
                  </a:lnTo>
                  <a:lnTo>
                    <a:pt x="52" y="39"/>
                  </a:lnTo>
                  <a:lnTo>
                    <a:pt x="52" y="40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4" y="41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7" y="45"/>
                  </a:lnTo>
                  <a:lnTo>
                    <a:pt x="59" y="47"/>
                  </a:lnTo>
                  <a:lnTo>
                    <a:pt x="60" y="47"/>
                  </a:lnTo>
                  <a:lnTo>
                    <a:pt x="61" y="48"/>
                  </a:lnTo>
                  <a:lnTo>
                    <a:pt x="62" y="48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64" y="51"/>
                  </a:lnTo>
                  <a:lnTo>
                    <a:pt x="66" y="53"/>
                  </a:lnTo>
                  <a:lnTo>
                    <a:pt x="67" y="54"/>
                  </a:lnTo>
                  <a:lnTo>
                    <a:pt x="67" y="55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70" y="58"/>
                  </a:lnTo>
                  <a:lnTo>
                    <a:pt x="69" y="58"/>
                  </a:lnTo>
                  <a:lnTo>
                    <a:pt x="72" y="63"/>
                  </a:lnTo>
                  <a:lnTo>
                    <a:pt x="73" y="63"/>
                  </a:lnTo>
                  <a:lnTo>
                    <a:pt x="75" y="64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7" y="66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9" y="69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7" y="73"/>
                  </a:lnTo>
                  <a:lnTo>
                    <a:pt x="77" y="74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5" y="74"/>
                  </a:lnTo>
                  <a:lnTo>
                    <a:pt x="74" y="74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71" y="74"/>
                  </a:lnTo>
                  <a:lnTo>
                    <a:pt x="70" y="74"/>
                  </a:lnTo>
                  <a:lnTo>
                    <a:pt x="69" y="74"/>
                  </a:lnTo>
                  <a:lnTo>
                    <a:pt x="68" y="74"/>
                  </a:lnTo>
                  <a:lnTo>
                    <a:pt x="67" y="74"/>
                  </a:lnTo>
                  <a:lnTo>
                    <a:pt x="66" y="74"/>
                  </a:lnTo>
                  <a:lnTo>
                    <a:pt x="66" y="75"/>
                  </a:lnTo>
                  <a:lnTo>
                    <a:pt x="65" y="75"/>
                  </a:lnTo>
                  <a:lnTo>
                    <a:pt x="65" y="74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2" y="74"/>
                  </a:lnTo>
                  <a:lnTo>
                    <a:pt x="61" y="73"/>
                  </a:lnTo>
                  <a:lnTo>
                    <a:pt x="60" y="73"/>
                  </a:lnTo>
                  <a:lnTo>
                    <a:pt x="59" y="72"/>
                  </a:lnTo>
                  <a:lnTo>
                    <a:pt x="58" y="72"/>
                  </a:lnTo>
                  <a:lnTo>
                    <a:pt x="57" y="72"/>
                  </a:lnTo>
                  <a:lnTo>
                    <a:pt x="56" y="72"/>
                  </a:lnTo>
                  <a:lnTo>
                    <a:pt x="55" y="72"/>
                  </a:lnTo>
                  <a:lnTo>
                    <a:pt x="55" y="73"/>
                  </a:lnTo>
                  <a:lnTo>
                    <a:pt x="54" y="73"/>
                  </a:lnTo>
                  <a:lnTo>
                    <a:pt x="53" y="73"/>
                  </a:lnTo>
                  <a:lnTo>
                    <a:pt x="53" y="74"/>
                  </a:lnTo>
                  <a:lnTo>
                    <a:pt x="52" y="74"/>
                  </a:lnTo>
                  <a:lnTo>
                    <a:pt x="51" y="74"/>
                  </a:lnTo>
                  <a:lnTo>
                    <a:pt x="51" y="73"/>
                  </a:lnTo>
                  <a:lnTo>
                    <a:pt x="51" y="74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51" y="77"/>
                  </a:lnTo>
                  <a:lnTo>
                    <a:pt x="51" y="78"/>
                  </a:lnTo>
                  <a:lnTo>
                    <a:pt x="50" y="78"/>
                  </a:lnTo>
                  <a:lnTo>
                    <a:pt x="50" y="79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7" y="81"/>
                  </a:lnTo>
                  <a:lnTo>
                    <a:pt x="47" y="82"/>
                  </a:lnTo>
                  <a:lnTo>
                    <a:pt x="46" y="83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2" y="83"/>
                  </a:lnTo>
                  <a:lnTo>
                    <a:pt x="41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9" y="86"/>
                  </a:lnTo>
                  <a:lnTo>
                    <a:pt x="39" y="87"/>
                  </a:lnTo>
                  <a:lnTo>
                    <a:pt x="38" y="87"/>
                  </a:lnTo>
                  <a:lnTo>
                    <a:pt x="37" y="87"/>
                  </a:lnTo>
                  <a:lnTo>
                    <a:pt x="36" y="87"/>
                  </a:lnTo>
                  <a:lnTo>
                    <a:pt x="36" y="86"/>
                  </a:lnTo>
                  <a:lnTo>
                    <a:pt x="35" y="86"/>
                  </a:lnTo>
                  <a:lnTo>
                    <a:pt x="34" y="86"/>
                  </a:lnTo>
                  <a:lnTo>
                    <a:pt x="33" y="86"/>
                  </a:lnTo>
                  <a:lnTo>
                    <a:pt x="32" y="86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0" y="86"/>
                  </a:lnTo>
                  <a:lnTo>
                    <a:pt x="29" y="86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5" y="86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6" y="88"/>
                  </a:lnTo>
                  <a:lnTo>
                    <a:pt x="26" y="89"/>
                  </a:lnTo>
                  <a:lnTo>
                    <a:pt x="27" y="89"/>
                  </a:lnTo>
                  <a:lnTo>
                    <a:pt x="27" y="90"/>
                  </a:lnTo>
                  <a:lnTo>
                    <a:pt x="26" y="90"/>
                  </a:lnTo>
                  <a:lnTo>
                    <a:pt x="26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6" y="92"/>
                  </a:lnTo>
                  <a:lnTo>
                    <a:pt x="26" y="93"/>
                  </a:lnTo>
                  <a:lnTo>
                    <a:pt x="26" y="94"/>
                  </a:lnTo>
                  <a:lnTo>
                    <a:pt x="23" y="93"/>
                  </a:lnTo>
                  <a:lnTo>
                    <a:pt x="23" y="92"/>
                  </a:lnTo>
                  <a:lnTo>
                    <a:pt x="22" y="92"/>
                  </a:lnTo>
                  <a:lnTo>
                    <a:pt x="21" y="91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18" y="88"/>
                  </a:lnTo>
                  <a:lnTo>
                    <a:pt x="17" y="88"/>
                  </a:lnTo>
                  <a:lnTo>
                    <a:pt x="17" y="87"/>
                  </a:lnTo>
                  <a:lnTo>
                    <a:pt x="16" y="87"/>
                  </a:lnTo>
                  <a:lnTo>
                    <a:pt x="15" y="87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3" y="86"/>
                  </a:lnTo>
                  <a:lnTo>
                    <a:pt x="13" y="85"/>
                  </a:lnTo>
                  <a:lnTo>
                    <a:pt x="13" y="84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2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8" y="77"/>
                  </a:lnTo>
                  <a:lnTo>
                    <a:pt x="7" y="77"/>
                  </a:lnTo>
                  <a:lnTo>
                    <a:pt x="6" y="76"/>
                  </a:lnTo>
                  <a:lnTo>
                    <a:pt x="7" y="76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7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9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5" y="62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3" y="63"/>
                  </a:lnTo>
                  <a:lnTo>
                    <a:pt x="2" y="64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5" y="54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17" y="36"/>
                  </a:lnTo>
                  <a:lnTo>
                    <a:pt x="18" y="37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4" y="24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4" y="20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1" y="19"/>
                  </a:lnTo>
                  <a:lnTo>
                    <a:pt x="41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2" y="14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1" y="4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81" y="6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6" y="4"/>
                  </a:lnTo>
                  <a:lnTo>
                    <a:pt x="87" y="4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7" y="2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1" y="0"/>
                  </a:lnTo>
                  <a:lnTo>
                    <a:pt x="101" y="1"/>
                  </a:lnTo>
                  <a:lnTo>
                    <a:pt x="101" y="1"/>
                  </a:lnTo>
                  <a:lnTo>
                    <a:pt x="101" y="2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2" y="4"/>
                  </a:lnTo>
                  <a:lnTo>
                    <a:pt x="103" y="4"/>
                  </a:lnTo>
                  <a:lnTo>
                    <a:pt x="103" y="5"/>
                  </a:lnTo>
                  <a:lnTo>
                    <a:pt x="102" y="5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101" y="6"/>
                  </a:lnTo>
                  <a:lnTo>
                    <a:pt x="100" y="6"/>
                  </a:lnTo>
                  <a:lnTo>
                    <a:pt x="100" y="7"/>
                  </a:lnTo>
                  <a:lnTo>
                    <a:pt x="101" y="7"/>
                  </a:lnTo>
                  <a:lnTo>
                    <a:pt x="101" y="8"/>
                  </a:lnTo>
                  <a:lnTo>
                    <a:pt x="100" y="8"/>
                  </a:lnTo>
                  <a:lnTo>
                    <a:pt x="100" y="9"/>
                  </a:lnTo>
                  <a:lnTo>
                    <a:pt x="100" y="8"/>
                  </a:lnTo>
                  <a:lnTo>
                    <a:pt x="99" y="8"/>
                  </a:lnTo>
                  <a:lnTo>
                    <a:pt x="98" y="8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6" y="10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4" y="12"/>
                  </a:lnTo>
                  <a:lnTo>
                    <a:pt x="94" y="13"/>
                  </a:lnTo>
                  <a:lnTo>
                    <a:pt x="93" y="13"/>
                  </a:lnTo>
                  <a:lnTo>
                    <a:pt x="92" y="13"/>
                  </a:lnTo>
                  <a:lnTo>
                    <a:pt x="92" y="14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9" y="16"/>
                  </a:lnTo>
                  <a:lnTo>
                    <a:pt x="89" y="17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7" y="19"/>
                  </a:lnTo>
                  <a:lnTo>
                    <a:pt x="87" y="20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5" y="21"/>
                  </a:lnTo>
                  <a:lnTo>
                    <a:pt x="86" y="20"/>
                  </a:lnTo>
                  <a:lnTo>
                    <a:pt x="85" y="19"/>
                  </a:lnTo>
                  <a:lnTo>
                    <a:pt x="84" y="19"/>
                  </a:lnTo>
                  <a:lnTo>
                    <a:pt x="84" y="18"/>
                  </a:lnTo>
                  <a:lnTo>
                    <a:pt x="83" y="18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7"/>
                  </a:lnTo>
                  <a:lnTo>
                    <a:pt x="79" y="17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7" y="19"/>
                  </a:lnTo>
                  <a:lnTo>
                    <a:pt x="67" y="20"/>
                  </a:lnTo>
                  <a:lnTo>
                    <a:pt x="66" y="20"/>
                  </a:lnTo>
                  <a:lnTo>
                    <a:pt x="65" y="21"/>
                  </a:lnTo>
                  <a:lnTo>
                    <a:pt x="65" y="22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4"/>
                  </a:lnTo>
                  <a:lnTo>
                    <a:pt x="60" y="25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6"/>
                  </a:lnTo>
                  <a:lnTo>
                    <a:pt x="56" y="27"/>
                  </a:lnTo>
                  <a:lnTo>
                    <a:pt x="55" y="27"/>
                  </a:lnTo>
                  <a:lnTo>
                    <a:pt x="54" y="28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1" y="30"/>
                  </a:lnTo>
                  <a:lnTo>
                    <a:pt x="51" y="3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6" name="Freeform 98">
              <a:extLst>
                <a:ext uri="{FF2B5EF4-FFF2-40B4-BE49-F238E27FC236}">
                  <a16:creationId xmlns:a16="http://schemas.microsoft.com/office/drawing/2014/main" id="{FABB4604-1FAC-6334-7B61-DED8951BC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150" y="2139950"/>
              <a:ext cx="95250" cy="168275"/>
            </a:xfrm>
            <a:custGeom>
              <a:avLst/>
              <a:gdLst>
                <a:gd name="T0" fmla="*/ 53 w 60"/>
                <a:gd name="T1" fmla="*/ 92 h 106"/>
                <a:gd name="T2" fmla="*/ 43 w 60"/>
                <a:gd name="T3" fmla="*/ 92 h 106"/>
                <a:gd name="T4" fmla="*/ 37 w 60"/>
                <a:gd name="T5" fmla="*/ 92 h 106"/>
                <a:gd name="T6" fmla="*/ 25 w 60"/>
                <a:gd name="T7" fmla="*/ 91 h 106"/>
                <a:gd name="T8" fmla="*/ 17 w 60"/>
                <a:gd name="T9" fmla="*/ 91 h 106"/>
                <a:gd name="T10" fmla="*/ 15 w 60"/>
                <a:gd name="T11" fmla="*/ 94 h 106"/>
                <a:gd name="T12" fmla="*/ 13 w 60"/>
                <a:gd name="T13" fmla="*/ 92 h 106"/>
                <a:gd name="T14" fmla="*/ 13 w 60"/>
                <a:gd name="T15" fmla="*/ 99 h 106"/>
                <a:gd name="T16" fmla="*/ 13 w 60"/>
                <a:gd name="T17" fmla="*/ 105 h 106"/>
                <a:gd name="T18" fmla="*/ 9 w 60"/>
                <a:gd name="T19" fmla="*/ 105 h 106"/>
                <a:gd name="T20" fmla="*/ 3 w 60"/>
                <a:gd name="T21" fmla="*/ 105 h 106"/>
                <a:gd name="T22" fmla="*/ 2 w 60"/>
                <a:gd name="T23" fmla="*/ 104 h 106"/>
                <a:gd name="T24" fmla="*/ 3 w 60"/>
                <a:gd name="T25" fmla="*/ 103 h 106"/>
                <a:gd name="T26" fmla="*/ 3 w 60"/>
                <a:gd name="T27" fmla="*/ 98 h 106"/>
                <a:gd name="T28" fmla="*/ 0 w 60"/>
                <a:gd name="T29" fmla="*/ 93 h 106"/>
                <a:gd name="T30" fmla="*/ 3 w 60"/>
                <a:gd name="T31" fmla="*/ 90 h 106"/>
                <a:gd name="T32" fmla="*/ 6 w 60"/>
                <a:gd name="T33" fmla="*/ 87 h 106"/>
                <a:gd name="T34" fmla="*/ 6 w 60"/>
                <a:gd name="T35" fmla="*/ 85 h 106"/>
                <a:gd name="T36" fmla="*/ 10 w 60"/>
                <a:gd name="T37" fmla="*/ 81 h 106"/>
                <a:gd name="T38" fmla="*/ 14 w 60"/>
                <a:gd name="T39" fmla="*/ 81 h 106"/>
                <a:gd name="T40" fmla="*/ 19 w 60"/>
                <a:gd name="T41" fmla="*/ 80 h 106"/>
                <a:gd name="T42" fmla="*/ 20 w 60"/>
                <a:gd name="T43" fmla="*/ 74 h 106"/>
                <a:gd name="T44" fmla="*/ 20 w 60"/>
                <a:gd name="T45" fmla="*/ 69 h 106"/>
                <a:gd name="T46" fmla="*/ 18 w 60"/>
                <a:gd name="T47" fmla="*/ 66 h 106"/>
                <a:gd name="T48" fmla="*/ 20 w 60"/>
                <a:gd name="T49" fmla="*/ 63 h 106"/>
                <a:gd name="T50" fmla="*/ 18 w 60"/>
                <a:gd name="T51" fmla="*/ 59 h 106"/>
                <a:gd name="T52" fmla="*/ 15 w 60"/>
                <a:gd name="T53" fmla="*/ 56 h 106"/>
                <a:gd name="T54" fmla="*/ 18 w 60"/>
                <a:gd name="T55" fmla="*/ 53 h 106"/>
                <a:gd name="T56" fmla="*/ 21 w 60"/>
                <a:gd name="T57" fmla="*/ 53 h 106"/>
                <a:gd name="T58" fmla="*/ 22 w 60"/>
                <a:gd name="T59" fmla="*/ 48 h 106"/>
                <a:gd name="T60" fmla="*/ 27 w 60"/>
                <a:gd name="T61" fmla="*/ 46 h 106"/>
                <a:gd name="T62" fmla="*/ 28 w 60"/>
                <a:gd name="T63" fmla="*/ 42 h 106"/>
                <a:gd name="T64" fmla="*/ 30 w 60"/>
                <a:gd name="T65" fmla="*/ 38 h 106"/>
                <a:gd name="T66" fmla="*/ 34 w 60"/>
                <a:gd name="T67" fmla="*/ 36 h 106"/>
                <a:gd name="T68" fmla="*/ 36 w 60"/>
                <a:gd name="T69" fmla="*/ 32 h 106"/>
                <a:gd name="T70" fmla="*/ 37 w 60"/>
                <a:gd name="T71" fmla="*/ 29 h 106"/>
                <a:gd name="T72" fmla="*/ 42 w 60"/>
                <a:gd name="T73" fmla="*/ 28 h 106"/>
                <a:gd name="T74" fmla="*/ 46 w 60"/>
                <a:gd name="T75" fmla="*/ 28 h 106"/>
                <a:gd name="T76" fmla="*/ 46 w 60"/>
                <a:gd name="T77" fmla="*/ 22 h 106"/>
                <a:gd name="T78" fmla="*/ 49 w 60"/>
                <a:gd name="T79" fmla="*/ 17 h 106"/>
                <a:gd name="T80" fmla="*/ 52 w 60"/>
                <a:gd name="T81" fmla="*/ 13 h 106"/>
                <a:gd name="T82" fmla="*/ 52 w 60"/>
                <a:gd name="T83" fmla="*/ 8 h 106"/>
                <a:gd name="T84" fmla="*/ 54 w 60"/>
                <a:gd name="T85" fmla="*/ 4 h 106"/>
                <a:gd name="T86" fmla="*/ 56 w 60"/>
                <a:gd name="T87" fmla="*/ 2 h 106"/>
                <a:gd name="T88" fmla="*/ 60 w 60"/>
                <a:gd name="T89" fmla="*/ 1 h 106"/>
                <a:gd name="T90" fmla="*/ 60 w 60"/>
                <a:gd name="T91" fmla="*/ 9 h 106"/>
                <a:gd name="T92" fmla="*/ 60 w 60"/>
                <a:gd name="T93" fmla="*/ 16 h 106"/>
                <a:gd name="T94" fmla="*/ 60 w 60"/>
                <a:gd name="T95" fmla="*/ 22 h 106"/>
                <a:gd name="T96" fmla="*/ 60 w 60"/>
                <a:gd name="T97" fmla="*/ 28 h 106"/>
                <a:gd name="T98" fmla="*/ 60 w 60"/>
                <a:gd name="T99" fmla="*/ 34 h 106"/>
                <a:gd name="T100" fmla="*/ 60 w 60"/>
                <a:gd name="T101" fmla="*/ 40 h 106"/>
                <a:gd name="T102" fmla="*/ 60 w 60"/>
                <a:gd name="T103" fmla="*/ 45 h 106"/>
                <a:gd name="T104" fmla="*/ 60 w 60"/>
                <a:gd name="T105" fmla="*/ 51 h 106"/>
                <a:gd name="T106" fmla="*/ 60 w 60"/>
                <a:gd name="T107" fmla="*/ 57 h 106"/>
                <a:gd name="T108" fmla="*/ 60 w 60"/>
                <a:gd name="T109" fmla="*/ 66 h 106"/>
                <a:gd name="T110" fmla="*/ 60 w 60"/>
                <a:gd name="T111" fmla="*/ 74 h 106"/>
                <a:gd name="T112" fmla="*/ 59 w 60"/>
                <a:gd name="T113" fmla="*/ 83 h 106"/>
                <a:gd name="T114" fmla="*/ 59 w 60"/>
                <a:gd name="T115" fmla="*/ 9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106">
                  <a:moveTo>
                    <a:pt x="59" y="92"/>
                  </a:moveTo>
                  <a:lnTo>
                    <a:pt x="58" y="92"/>
                  </a:lnTo>
                  <a:lnTo>
                    <a:pt x="57" y="92"/>
                  </a:lnTo>
                  <a:lnTo>
                    <a:pt x="56" y="92"/>
                  </a:lnTo>
                  <a:lnTo>
                    <a:pt x="55" y="92"/>
                  </a:lnTo>
                  <a:lnTo>
                    <a:pt x="53" y="92"/>
                  </a:lnTo>
                  <a:lnTo>
                    <a:pt x="51" y="92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2" y="92"/>
                  </a:lnTo>
                  <a:lnTo>
                    <a:pt x="41" y="92"/>
                  </a:lnTo>
                  <a:lnTo>
                    <a:pt x="40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7" y="92"/>
                  </a:lnTo>
                  <a:lnTo>
                    <a:pt x="36" y="92"/>
                  </a:lnTo>
                  <a:lnTo>
                    <a:pt x="36" y="91"/>
                  </a:lnTo>
                  <a:lnTo>
                    <a:pt x="35" y="91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4" y="91"/>
                  </a:lnTo>
                  <a:lnTo>
                    <a:pt x="23" y="91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92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3" y="91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4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3" y="101"/>
                  </a:lnTo>
                  <a:lnTo>
                    <a:pt x="13" y="102"/>
                  </a:lnTo>
                  <a:lnTo>
                    <a:pt x="13" y="103"/>
                  </a:lnTo>
                  <a:lnTo>
                    <a:pt x="13" y="104"/>
                  </a:lnTo>
                  <a:lnTo>
                    <a:pt x="13" y="105"/>
                  </a:lnTo>
                  <a:lnTo>
                    <a:pt x="13" y="106"/>
                  </a:lnTo>
                  <a:lnTo>
                    <a:pt x="12" y="106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0" y="105"/>
                  </a:lnTo>
                  <a:lnTo>
                    <a:pt x="9" y="105"/>
                  </a:lnTo>
                  <a:lnTo>
                    <a:pt x="8" y="105"/>
                  </a:lnTo>
                  <a:lnTo>
                    <a:pt x="7" y="105"/>
                  </a:lnTo>
                  <a:lnTo>
                    <a:pt x="6" y="105"/>
                  </a:lnTo>
                  <a:lnTo>
                    <a:pt x="5" y="105"/>
                  </a:lnTo>
                  <a:lnTo>
                    <a:pt x="4" y="105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5"/>
                  </a:lnTo>
                  <a:lnTo>
                    <a:pt x="1" y="104"/>
                  </a:lnTo>
                  <a:lnTo>
                    <a:pt x="1" y="105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3" y="104"/>
                  </a:lnTo>
                  <a:lnTo>
                    <a:pt x="3" y="103"/>
                  </a:lnTo>
                  <a:lnTo>
                    <a:pt x="4" y="103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5" y="87"/>
                  </a:lnTo>
                  <a:lnTo>
                    <a:pt x="6" y="87"/>
                  </a:lnTo>
                  <a:lnTo>
                    <a:pt x="5" y="87"/>
                  </a:lnTo>
                  <a:lnTo>
                    <a:pt x="6" y="87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2" y="81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4" y="82"/>
                  </a:lnTo>
                  <a:lnTo>
                    <a:pt x="14" y="81"/>
                  </a:lnTo>
                  <a:lnTo>
                    <a:pt x="15" y="81"/>
                  </a:lnTo>
                  <a:lnTo>
                    <a:pt x="16" y="81"/>
                  </a:lnTo>
                  <a:lnTo>
                    <a:pt x="17" y="81"/>
                  </a:lnTo>
                  <a:lnTo>
                    <a:pt x="18" y="81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4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20" y="70"/>
                  </a:lnTo>
                  <a:lnTo>
                    <a:pt x="20" y="69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4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61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21" y="53"/>
                  </a:lnTo>
                  <a:lnTo>
                    <a:pt x="21" y="52"/>
                  </a:lnTo>
                  <a:lnTo>
                    <a:pt x="21" y="51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1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2" y="28"/>
                  </a:lnTo>
                  <a:lnTo>
                    <a:pt x="43" y="28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6" y="27"/>
                  </a:lnTo>
                  <a:lnTo>
                    <a:pt x="46" y="26"/>
                  </a:lnTo>
                  <a:lnTo>
                    <a:pt x="46" y="25"/>
                  </a:lnTo>
                  <a:lnTo>
                    <a:pt x="46" y="24"/>
                  </a:lnTo>
                  <a:lnTo>
                    <a:pt x="46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8" y="19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0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0" y="7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60" y="15"/>
                  </a:lnTo>
                  <a:lnTo>
                    <a:pt x="60" y="16"/>
                  </a:lnTo>
                  <a:lnTo>
                    <a:pt x="60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60" y="30"/>
                  </a:lnTo>
                  <a:lnTo>
                    <a:pt x="60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0" y="37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60" y="42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6"/>
                  </a:lnTo>
                  <a:lnTo>
                    <a:pt x="60" y="47"/>
                  </a:lnTo>
                  <a:lnTo>
                    <a:pt x="60" y="48"/>
                  </a:lnTo>
                  <a:lnTo>
                    <a:pt x="60" y="49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60" y="52"/>
                  </a:lnTo>
                  <a:lnTo>
                    <a:pt x="60" y="53"/>
                  </a:lnTo>
                  <a:lnTo>
                    <a:pt x="60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0" y="57"/>
                  </a:lnTo>
                  <a:lnTo>
                    <a:pt x="60" y="60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4"/>
                  </a:lnTo>
                  <a:lnTo>
                    <a:pt x="60" y="65"/>
                  </a:lnTo>
                  <a:lnTo>
                    <a:pt x="60" y="66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0" y="70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60" y="74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7"/>
                  </a:lnTo>
                  <a:lnTo>
                    <a:pt x="60" y="78"/>
                  </a:lnTo>
                  <a:lnTo>
                    <a:pt x="60" y="83"/>
                  </a:lnTo>
                  <a:lnTo>
                    <a:pt x="59" y="83"/>
                  </a:lnTo>
                  <a:lnTo>
                    <a:pt x="59" y="84"/>
                  </a:lnTo>
                  <a:lnTo>
                    <a:pt x="59" y="85"/>
                  </a:lnTo>
                  <a:lnTo>
                    <a:pt x="59" y="87"/>
                  </a:lnTo>
                  <a:lnTo>
                    <a:pt x="59" y="88"/>
                  </a:lnTo>
                  <a:lnTo>
                    <a:pt x="59" y="89"/>
                  </a:lnTo>
                  <a:lnTo>
                    <a:pt x="59" y="91"/>
                  </a:lnTo>
                  <a:lnTo>
                    <a:pt x="59" y="9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7" name="Freeform 99">
              <a:extLst>
                <a:ext uri="{FF2B5EF4-FFF2-40B4-BE49-F238E27FC236}">
                  <a16:creationId xmlns:a16="http://schemas.microsoft.com/office/drawing/2014/main" id="{1190F5FE-3013-49CC-7FAF-18FF762A1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1990725"/>
              <a:ext cx="92075" cy="133350"/>
            </a:xfrm>
            <a:custGeom>
              <a:avLst/>
              <a:gdLst>
                <a:gd name="T0" fmla="*/ 0 w 58"/>
                <a:gd name="T1" fmla="*/ 74 h 84"/>
                <a:gd name="T2" fmla="*/ 1 w 58"/>
                <a:gd name="T3" fmla="*/ 67 h 84"/>
                <a:gd name="T4" fmla="*/ 1 w 58"/>
                <a:gd name="T5" fmla="*/ 60 h 84"/>
                <a:gd name="T6" fmla="*/ 1 w 58"/>
                <a:gd name="T7" fmla="*/ 49 h 84"/>
                <a:gd name="T8" fmla="*/ 1 w 58"/>
                <a:gd name="T9" fmla="*/ 42 h 84"/>
                <a:gd name="T10" fmla="*/ 1 w 58"/>
                <a:gd name="T11" fmla="*/ 32 h 84"/>
                <a:gd name="T12" fmla="*/ 1 w 58"/>
                <a:gd name="T13" fmla="*/ 22 h 84"/>
                <a:gd name="T14" fmla="*/ 4 w 58"/>
                <a:gd name="T15" fmla="*/ 20 h 84"/>
                <a:gd name="T16" fmla="*/ 3 w 58"/>
                <a:gd name="T17" fmla="*/ 14 h 84"/>
                <a:gd name="T18" fmla="*/ 5 w 58"/>
                <a:gd name="T19" fmla="*/ 8 h 84"/>
                <a:gd name="T20" fmla="*/ 7 w 58"/>
                <a:gd name="T21" fmla="*/ 0 h 84"/>
                <a:gd name="T22" fmla="*/ 9 w 58"/>
                <a:gd name="T23" fmla="*/ 5 h 84"/>
                <a:gd name="T24" fmla="*/ 11 w 58"/>
                <a:gd name="T25" fmla="*/ 11 h 84"/>
                <a:gd name="T26" fmla="*/ 17 w 58"/>
                <a:gd name="T27" fmla="*/ 13 h 84"/>
                <a:gd name="T28" fmla="*/ 22 w 58"/>
                <a:gd name="T29" fmla="*/ 11 h 84"/>
                <a:gd name="T30" fmla="*/ 21 w 58"/>
                <a:gd name="T31" fmla="*/ 15 h 84"/>
                <a:gd name="T32" fmla="*/ 26 w 58"/>
                <a:gd name="T33" fmla="*/ 18 h 84"/>
                <a:gd name="T34" fmla="*/ 31 w 58"/>
                <a:gd name="T35" fmla="*/ 15 h 84"/>
                <a:gd name="T36" fmla="*/ 35 w 58"/>
                <a:gd name="T37" fmla="*/ 19 h 84"/>
                <a:gd name="T38" fmla="*/ 38 w 58"/>
                <a:gd name="T39" fmla="*/ 17 h 84"/>
                <a:gd name="T40" fmla="*/ 39 w 58"/>
                <a:gd name="T41" fmla="*/ 12 h 84"/>
                <a:gd name="T42" fmla="*/ 43 w 58"/>
                <a:gd name="T43" fmla="*/ 8 h 84"/>
                <a:gd name="T44" fmla="*/ 49 w 58"/>
                <a:gd name="T45" fmla="*/ 5 h 84"/>
                <a:gd name="T46" fmla="*/ 54 w 58"/>
                <a:gd name="T47" fmla="*/ 8 h 84"/>
                <a:gd name="T48" fmla="*/ 55 w 58"/>
                <a:gd name="T49" fmla="*/ 14 h 84"/>
                <a:gd name="T50" fmla="*/ 56 w 58"/>
                <a:gd name="T51" fmla="*/ 20 h 84"/>
                <a:gd name="T52" fmla="*/ 52 w 58"/>
                <a:gd name="T53" fmla="*/ 26 h 84"/>
                <a:gd name="T54" fmla="*/ 49 w 58"/>
                <a:gd name="T55" fmla="*/ 31 h 84"/>
                <a:gd name="T56" fmla="*/ 53 w 58"/>
                <a:gd name="T57" fmla="*/ 35 h 84"/>
                <a:gd name="T58" fmla="*/ 55 w 58"/>
                <a:gd name="T59" fmla="*/ 39 h 84"/>
                <a:gd name="T60" fmla="*/ 47 w 58"/>
                <a:gd name="T61" fmla="*/ 42 h 84"/>
                <a:gd name="T62" fmla="*/ 41 w 58"/>
                <a:gd name="T63" fmla="*/ 45 h 84"/>
                <a:gd name="T64" fmla="*/ 41 w 58"/>
                <a:gd name="T65" fmla="*/ 49 h 84"/>
                <a:gd name="T66" fmla="*/ 45 w 58"/>
                <a:gd name="T67" fmla="*/ 52 h 84"/>
                <a:gd name="T68" fmla="*/ 53 w 58"/>
                <a:gd name="T69" fmla="*/ 58 h 84"/>
                <a:gd name="T70" fmla="*/ 56 w 58"/>
                <a:gd name="T71" fmla="*/ 63 h 84"/>
                <a:gd name="T72" fmla="*/ 56 w 58"/>
                <a:gd name="T73" fmla="*/ 65 h 84"/>
                <a:gd name="T74" fmla="*/ 56 w 58"/>
                <a:gd name="T75" fmla="*/ 71 h 84"/>
                <a:gd name="T76" fmla="*/ 56 w 58"/>
                <a:gd name="T77" fmla="*/ 77 h 84"/>
                <a:gd name="T78" fmla="*/ 54 w 58"/>
                <a:gd name="T79" fmla="*/ 80 h 84"/>
                <a:gd name="T80" fmla="*/ 48 w 58"/>
                <a:gd name="T81" fmla="*/ 79 h 84"/>
                <a:gd name="T82" fmla="*/ 44 w 58"/>
                <a:gd name="T83" fmla="*/ 78 h 84"/>
                <a:gd name="T84" fmla="*/ 43 w 58"/>
                <a:gd name="T85" fmla="*/ 84 h 84"/>
                <a:gd name="T86" fmla="*/ 37 w 58"/>
                <a:gd name="T87" fmla="*/ 81 h 84"/>
                <a:gd name="T88" fmla="*/ 34 w 58"/>
                <a:gd name="T89" fmla="*/ 75 h 84"/>
                <a:gd name="T90" fmla="*/ 32 w 58"/>
                <a:gd name="T91" fmla="*/ 71 h 84"/>
                <a:gd name="T92" fmla="*/ 33 w 58"/>
                <a:gd name="T93" fmla="*/ 68 h 84"/>
                <a:gd name="T94" fmla="*/ 30 w 58"/>
                <a:gd name="T95" fmla="*/ 70 h 84"/>
                <a:gd name="T96" fmla="*/ 28 w 58"/>
                <a:gd name="T97" fmla="*/ 71 h 84"/>
                <a:gd name="T98" fmla="*/ 25 w 58"/>
                <a:gd name="T99" fmla="*/ 71 h 84"/>
                <a:gd name="T100" fmla="*/ 22 w 58"/>
                <a:gd name="T101" fmla="*/ 71 h 84"/>
                <a:gd name="T102" fmla="*/ 16 w 58"/>
                <a:gd name="T103" fmla="*/ 77 h 84"/>
                <a:gd name="T104" fmla="*/ 12 w 58"/>
                <a:gd name="T105" fmla="*/ 81 h 84"/>
                <a:gd name="T106" fmla="*/ 9 w 58"/>
                <a:gd name="T107" fmla="*/ 82 h 84"/>
                <a:gd name="T108" fmla="*/ 7 w 58"/>
                <a:gd name="T109" fmla="*/ 79 h 84"/>
                <a:gd name="T110" fmla="*/ 4 w 58"/>
                <a:gd name="T111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" h="84">
                  <a:moveTo>
                    <a:pt x="0" y="80"/>
                  </a:move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1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5" y="21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3" y="25"/>
                  </a:lnTo>
                  <a:lnTo>
                    <a:pt x="52" y="26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49" y="31"/>
                  </a:lnTo>
                  <a:lnTo>
                    <a:pt x="51" y="32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3" y="34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6"/>
                  </a:lnTo>
                  <a:lnTo>
                    <a:pt x="54" y="37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6" y="39"/>
                  </a:lnTo>
                  <a:lnTo>
                    <a:pt x="55" y="39"/>
                  </a:lnTo>
                  <a:lnTo>
                    <a:pt x="54" y="40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4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40" y="46"/>
                  </a:lnTo>
                  <a:lnTo>
                    <a:pt x="39" y="46"/>
                  </a:lnTo>
                  <a:lnTo>
                    <a:pt x="39" y="47"/>
                  </a:lnTo>
                  <a:lnTo>
                    <a:pt x="39" y="48"/>
                  </a:lnTo>
                  <a:lnTo>
                    <a:pt x="40" y="49"/>
                  </a:lnTo>
                  <a:lnTo>
                    <a:pt x="41" y="49"/>
                  </a:lnTo>
                  <a:lnTo>
                    <a:pt x="41" y="50"/>
                  </a:lnTo>
                  <a:lnTo>
                    <a:pt x="42" y="50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1"/>
                  </a:lnTo>
                  <a:lnTo>
                    <a:pt x="44" y="52"/>
                  </a:lnTo>
                  <a:lnTo>
                    <a:pt x="45" y="52"/>
                  </a:lnTo>
                  <a:lnTo>
                    <a:pt x="46" y="53"/>
                  </a:lnTo>
                  <a:lnTo>
                    <a:pt x="48" y="54"/>
                  </a:lnTo>
                  <a:lnTo>
                    <a:pt x="49" y="54"/>
                  </a:lnTo>
                  <a:lnTo>
                    <a:pt x="49" y="55"/>
                  </a:lnTo>
                  <a:lnTo>
                    <a:pt x="50" y="55"/>
                  </a:lnTo>
                  <a:lnTo>
                    <a:pt x="51" y="56"/>
                  </a:lnTo>
                  <a:lnTo>
                    <a:pt x="53" y="58"/>
                  </a:lnTo>
                  <a:lnTo>
                    <a:pt x="53" y="59"/>
                  </a:lnTo>
                  <a:lnTo>
                    <a:pt x="53" y="60"/>
                  </a:lnTo>
                  <a:lnTo>
                    <a:pt x="54" y="60"/>
                  </a:lnTo>
                  <a:lnTo>
                    <a:pt x="55" y="60"/>
                  </a:lnTo>
                  <a:lnTo>
                    <a:pt x="55" y="61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6" y="64"/>
                  </a:lnTo>
                  <a:lnTo>
                    <a:pt x="56" y="65"/>
                  </a:lnTo>
                  <a:lnTo>
                    <a:pt x="57" y="65"/>
                  </a:lnTo>
                  <a:lnTo>
                    <a:pt x="58" y="65"/>
                  </a:lnTo>
                  <a:lnTo>
                    <a:pt x="57" y="65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56" y="66"/>
                  </a:lnTo>
                  <a:lnTo>
                    <a:pt x="56" y="67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9"/>
                  </a:lnTo>
                  <a:lnTo>
                    <a:pt x="56" y="70"/>
                  </a:lnTo>
                  <a:lnTo>
                    <a:pt x="56" y="71"/>
                  </a:lnTo>
                  <a:lnTo>
                    <a:pt x="56" y="72"/>
                  </a:lnTo>
                  <a:lnTo>
                    <a:pt x="56" y="73"/>
                  </a:lnTo>
                  <a:lnTo>
                    <a:pt x="56" y="74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56" y="76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5" y="79"/>
                  </a:lnTo>
                  <a:lnTo>
                    <a:pt x="54" y="79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2" y="81"/>
                  </a:lnTo>
                  <a:lnTo>
                    <a:pt x="51" y="80"/>
                  </a:lnTo>
                  <a:lnTo>
                    <a:pt x="50" y="80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7" y="78"/>
                  </a:lnTo>
                  <a:lnTo>
                    <a:pt x="46" y="77"/>
                  </a:lnTo>
                  <a:lnTo>
                    <a:pt x="45" y="77"/>
                  </a:lnTo>
                  <a:lnTo>
                    <a:pt x="44" y="77"/>
                  </a:lnTo>
                  <a:lnTo>
                    <a:pt x="43" y="77"/>
                  </a:lnTo>
                  <a:lnTo>
                    <a:pt x="44" y="77"/>
                  </a:lnTo>
                  <a:lnTo>
                    <a:pt x="44" y="78"/>
                  </a:lnTo>
                  <a:lnTo>
                    <a:pt x="44" y="79"/>
                  </a:lnTo>
                  <a:lnTo>
                    <a:pt x="44" y="80"/>
                  </a:lnTo>
                  <a:lnTo>
                    <a:pt x="44" y="81"/>
                  </a:lnTo>
                  <a:lnTo>
                    <a:pt x="44" y="82"/>
                  </a:lnTo>
                  <a:lnTo>
                    <a:pt x="44" y="83"/>
                  </a:lnTo>
                  <a:lnTo>
                    <a:pt x="44" y="84"/>
                  </a:lnTo>
                  <a:lnTo>
                    <a:pt x="43" y="84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0" y="83"/>
                  </a:lnTo>
                  <a:lnTo>
                    <a:pt x="39" y="83"/>
                  </a:lnTo>
                  <a:lnTo>
                    <a:pt x="38" y="82"/>
                  </a:lnTo>
                  <a:lnTo>
                    <a:pt x="37" y="82"/>
                  </a:lnTo>
                  <a:lnTo>
                    <a:pt x="37" y="81"/>
                  </a:lnTo>
                  <a:lnTo>
                    <a:pt x="37" y="80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2" y="73"/>
                  </a:lnTo>
                  <a:lnTo>
                    <a:pt x="31" y="73"/>
                  </a:lnTo>
                  <a:lnTo>
                    <a:pt x="31" y="72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4" y="69"/>
                  </a:lnTo>
                  <a:lnTo>
                    <a:pt x="35" y="68"/>
                  </a:lnTo>
                  <a:lnTo>
                    <a:pt x="34" y="68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2" y="67"/>
                  </a:lnTo>
                  <a:lnTo>
                    <a:pt x="32" y="68"/>
                  </a:lnTo>
                  <a:lnTo>
                    <a:pt x="31" y="68"/>
                  </a:lnTo>
                  <a:lnTo>
                    <a:pt x="31" y="69"/>
                  </a:lnTo>
                  <a:lnTo>
                    <a:pt x="30" y="69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0" y="68"/>
                  </a:lnTo>
                  <a:lnTo>
                    <a:pt x="29" y="68"/>
                  </a:lnTo>
                  <a:lnTo>
                    <a:pt x="29" y="69"/>
                  </a:lnTo>
                  <a:lnTo>
                    <a:pt x="29" y="70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69"/>
                  </a:lnTo>
                  <a:lnTo>
                    <a:pt x="25" y="68"/>
                  </a:lnTo>
                  <a:lnTo>
                    <a:pt x="24" y="68"/>
                  </a:lnTo>
                  <a:lnTo>
                    <a:pt x="23" y="69"/>
                  </a:lnTo>
                  <a:lnTo>
                    <a:pt x="23" y="70"/>
                  </a:lnTo>
                  <a:lnTo>
                    <a:pt x="22" y="71"/>
                  </a:lnTo>
                  <a:lnTo>
                    <a:pt x="21" y="72"/>
                  </a:lnTo>
                  <a:lnTo>
                    <a:pt x="20" y="74"/>
                  </a:lnTo>
                  <a:lnTo>
                    <a:pt x="19" y="74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7" y="77"/>
                  </a:lnTo>
                  <a:lnTo>
                    <a:pt x="16" y="77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4" y="80"/>
                  </a:lnTo>
                  <a:lnTo>
                    <a:pt x="13" y="81"/>
                  </a:lnTo>
                  <a:lnTo>
                    <a:pt x="12" y="81"/>
                  </a:lnTo>
                  <a:lnTo>
                    <a:pt x="12" y="82"/>
                  </a:lnTo>
                  <a:lnTo>
                    <a:pt x="11" y="82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82"/>
                  </a:lnTo>
                  <a:lnTo>
                    <a:pt x="9" y="82"/>
                  </a:lnTo>
                  <a:lnTo>
                    <a:pt x="8" y="81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6" y="78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5" y="80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3" y="81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0" y="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8" name="Freeform 138">
              <a:extLst>
                <a:ext uri="{FF2B5EF4-FFF2-40B4-BE49-F238E27FC236}">
                  <a16:creationId xmlns:a16="http://schemas.microsoft.com/office/drawing/2014/main" id="{6DE0046B-47A4-C77E-ECD7-7E40A57E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188" y="1925638"/>
              <a:ext cx="169863" cy="119062"/>
            </a:xfrm>
            <a:custGeom>
              <a:avLst/>
              <a:gdLst>
                <a:gd name="T0" fmla="*/ 7 w 107"/>
                <a:gd name="T1" fmla="*/ 14 h 75"/>
                <a:gd name="T2" fmla="*/ 11 w 107"/>
                <a:gd name="T3" fmla="*/ 9 h 75"/>
                <a:gd name="T4" fmla="*/ 12 w 107"/>
                <a:gd name="T5" fmla="*/ 2 h 75"/>
                <a:gd name="T6" fmla="*/ 18 w 107"/>
                <a:gd name="T7" fmla="*/ 2 h 75"/>
                <a:gd name="T8" fmla="*/ 22 w 107"/>
                <a:gd name="T9" fmla="*/ 6 h 75"/>
                <a:gd name="T10" fmla="*/ 25 w 107"/>
                <a:gd name="T11" fmla="*/ 11 h 75"/>
                <a:gd name="T12" fmla="*/ 31 w 107"/>
                <a:gd name="T13" fmla="*/ 13 h 75"/>
                <a:gd name="T14" fmla="*/ 36 w 107"/>
                <a:gd name="T15" fmla="*/ 16 h 75"/>
                <a:gd name="T16" fmla="*/ 41 w 107"/>
                <a:gd name="T17" fmla="*/ 18 h 75"/>
                <a:gd name="T18" fmla="*/ 46 w 107"/>
                <a:gd name="T19" fmla="*/ 19 h 75"/>
                <a:gd name="T20" fmla="*/ 52 w 107"/>
                <a:gd name="T21" fmla="*/ 21 h 75"/>
                <a:gd name="T22" fmla="*/ 60 w 107"/>
                <a:gd name="T23" fmla="*/ 21 h 75"/>
                <a:gd name="T24" fmla="*/ 65 w 107"/>
                <a:gd name="T25" fmla="*/ 25 h 75"/>
                <a:gd name="T26" fmla="*/ 69 w 107"/>
                <a:gd name="T27" fmla="*/ 22 h 75"/>
                <a:gd name="T28" fmla="*/ 75 w 107"/>
                <a:gd name="T29" fmla="*/ 19 h 75"/>
                <a:gd name="T30" fmla="*/ 77 w 107"/>
                <a:gd name="T31" fmla="*/ 25 h 75"/>
                <a:gd name="T32" fmla="*/ 79 w 107"/>
                <a:gd name="T33" fmla="*/ 31 h 75"/>
                <a:gd name="T34" fmla="*/ 82 w 107"/>
                <a:gd name="T35" fmla="*/ 35 h 75"/>
                <a:gd name="T36" fmla="*/ 85 w 107"/>
                <a:gd name="T37" fmla="*/ 40 h 75"/>
                <a:gd name="T38" fmla="*/ 91 w 107"/>
                <a:gd name="T39" fmla="*/ 40 h 75"/>
                <a:gd name="T40" fmla="*/ 86 w 107"/>
                <a:gd name="T41" fmla="*/ 43 h 75"/>
                <a:gd name="T42" fmla="*/ 82 w 107"/>
                <a:gd name="T43" fmla="*/ 47 h 75"/>
                <a:gd name="T44" fmla="*/ 77 w 107"/>
                <a:gd name="T45" fmla="*/ 52 h 75"/>
                <a:gd name="T46" fmla="*/ 79 w 107"/>
                <a:gd name="T47" fmla="*/ 59 h 75"/>
                <a:gd name="T48" fmla="*/ 86 w 107"/>
                <a:gd name="T49" fmla="*/ 63 h 75"/>
                <a:gd name="T50" fmla="*/ 92 w 107"/>
                <a:gd name="T51" fmla="*/ 63 h 75"/>
                <a:gd name="T52" fmla="*/ 94 w 107"/>
                <a:gd name="T53" fmla="*/ 57 h 75"/>
                <a:gd name="T54" fmla="*/ 97 w 107"/>
                <a:gd name="T55" fmla="*/ 52 h 75"/>
                <a:gd name="T56" fmla="*/ 99 w 107"/>
                <a:gd name="T57" fmla="*/ 50 h 75"/>
                <a:gd name="T58" fmla="*/ 104 w 107"/>
                <a:gd name="T59" fmla="*/ 47 h 75"/>
                <a:gd name="T60" fmla="*/ 106 w 107"/>
                <a:gd name="T61" fmla="*/ 50 h 75"/>
                <a:gd name="T62" fmla="*/ 105 w 107"/>
                <a:gd name="T63" fmla="*/ 57 h 75"/>
                <a:gd name="T64" fmla="*/ 99 w 107"/>
                <a:gd name="T65" fmla="*/ 60 h 75"/>
                <a:gd name="T66" fmla="*/ 94 w 107"/>
                <a:gd name="T67" fmla="*/ 64 h 75"/>
                <a:gd name="T68" fmla="*/ 86 w 107"/>
                <a:gd name="T69" fmla="*/ 67 h 75"/>
                <a:gd name="T70" fmla="*/ 78 w 107"/>
                <a:gd name="T71" fmla="*/ 67 h 75"/>
                <a:gd name="T72" fmla="*/ 68 w 107"/>
                <a:gd name="T73" fmla="*/ 66 h 75"/>
                <a:gd name="T74" fmla="*/ 59 w 107"/>
                <a:gd name="T75" fmla="*/ 65 h 75"/>
                <a:gd name="T76" fmla="*/ 51 w 107"/>
                <a:gd name="T77" fmla="*/ 68 h 75"/>
                <a:gd name="T78" fmla="*/ 40 w 107"/>
                <a:gd name="T79" fmla="*/ 74 h 75"/>
                <a:gd name="T80" fmla="*/ 34 w 107"/>
                <a:gd name="T81" fmla="*/ 73 h 75"/>
                <a:gd name="T82" fmla="*/ 31 w 107"/>
                <a:gd name="T83" fmla="*/ 70 h 75"/>
                <a:gd name="T84" fmla="*/ 23 w 107"/>
                <a:gd name="T85" fmla="*/ 70 h 75"/>
                <a:gd name="T86" fmla="*/ 17 w 107"/>
                <a:gd name="T87" fmla="*/ 73 h 75"/>
                <a:gd name="T88" fmla="*/ 14 w 107"/>
                <a:gd name="T89" fmla="*/ 70 h 75"/>
                <a:gd name="T90" fmla="*/ 11 w 107"/>
                <a:gd name="T91" fmla="*/ 67 h 75"/>
                <a:gd name="T92" fmla="*/ 6 w 107"/>
                <a:gd name="T93" fmla="*/ 70 h 75"/>
                <a:gd name="T94" fmla="*/ 1 w 107"/>
                <a:gd name="T95" fmla="*/ 71 h 75"/>
                <a:gd name="T96" fmla="*/ 5 w 107"/>
                <a:gd name="T97" fmla="*/ 65 h 75"/>
                <a:gd name="T98" fmla="*/ 7 w 107"/>
                <a:gd name="T99" fmla="*/ 58 h 75"/>
                <a:gd name="T100" fmla="*/ 5 w 107"/>
                <a:gd name="T101" fmla="*/ 52 h 75"/>
                <a:gd name="T102" fmla="*/ 1 w 107"/>
                <a:gd name="T103" fmla="*/ 45 h 75"/>
                <a:gd name="T104" fmla="*/ 0 w 107"/>
                <a:gd name="T105" fmla="*/ 40 h 75"/>
                <a:gd name="T106" fmla="*/ 2 w 107"/>
                <a:gd name="T107" fmla="*/ 36 h 75"/>
                <a:gd name="T108" fmla="*/ 1 w 107"/>
                <a:gd name="T109" fmla="*/ 32 h 75"/>
                <a:gd name="T110" fmla="*/ 1 w 107"/>
                <a:gd name="T111" fmla="*/ 26 h 75"/>
                <a:gd name="T112" fmla="*/ 2 w 107"/>
                <a:gd name="T113" fmla="*/ 1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" h="75">
                  <a:moveTo>
                    <a:pt x="3" y="16"/>
                  </a:move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62" y="23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8" y="24"/>
                  </a:lnTo>
                  <a:lnTo>
                    <a:pt x="68" y="23"/>
                  </a:lnTo>
                  <a:lnTo>
                    <a:pt x="69" y="22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6" y="24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8" y="28"/>
                  </a:lnTo>
                  <a:lnTo>
                    <a:pt x="78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80" y="31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1" y="33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3" y="38"/>
                  </a:lnTo>
                  <a:lnTo>
                    <a:pt x="83" y="39"/>
                  </a:lnTo>
                  <a:lnTo>
                    <a:pt x="83" y="40"/>
                  </a:lnTo>
                  <a:lnTo>
                    <a:pt x="84" y="40"/>
                  </a:lnTo>
                  <a:lnTo>
                    <a:pt x="85" y="40"/>
                  </a:lnTo>
                  <a:lnTo>
                    <a:pt x="86" y="40"/>
                  </a:lnTo>
                  <a:lnTo>
                    <a:pt x="87" y="40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1" y="39"/>
                  </a:lnTo>
                  <a:lnTo>
                    <a:pt x="91" y="40"/>
                  </a:lnTo>
                  <a:lnTo>
                    <a:pt x="91" y="41"/>
                  </a:lnTo>
                  <a:lnTo>
                    <a:pt x="91" y="42"/>
                  </a:lnTo>
                  <a:lnTo>
                    <a:pt x="90" y="42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8" y="43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5" y="43"/>
                  </a:lnTo>
                  <a:lnTo>
                    <a:pt x="84" y="44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5"/>
                  </a:lnTo>
                  <a:lnTo>
                    <a:pt x="84" y="46"/>
                  </a:lnTo>
                  <a:lnTo>
                    <a:pt x="83" y="47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1" y="49"/>
                  </a:lnTo>
                  <a:lnTo>
                    <a:pt x="80" y="49"/>
                  </a:lnTo>
                  <a:lnTo>
                    <a:pt x="80" y="50"/>
                  </a:lnTo>
                  <a:lnTo>
                    <a:pt x="79" y="51"/>
                  </a:lnTo>
                  <a:lnTo>
                    <a:pt x="78" y="51"/>
                  </a:lnTo>
                  <a:lnTo>
                    <a:pt x="77" y="51"/>
                  </a:lnTo>
                  <a:lnTo>
                    <a:pt x="77" y="52"/>
                  </a:lnTo>
                  <a:lnTo>
                    <a:pt x="76" y="52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7" y="55"/>
                  </a:lnTo>
                  <a:lnTo>
                    <a:pt x="77" y="57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9" y="59"/>
                  </a:lnTo>
                  <a:lnTo>
                    <a:pt x="79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2" y="62"/>
                  </a:lnTo>
                  <a:lnTo>
                    <a:pt x="83" y="63"/>
                  </a:lnTo>
                  <a:lnTo>
                    <a:pt x="84" y="63"/>
                  </a:lnTo>
                  <a:lnTo>
                    <a:pt x="85" y="63"/>
                  </a:lnTo>
                  <a:lnTo>
                    <a:pt x="86" y="63"/>
                  </a:lnTo>
                  <a:lnTo>
                    <a:pt x="87" y="63"/>
                  </a:lnTo>
                  <a:lnTo>
                    <a:pt x="88" y="63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1" y="63"/>
                  </a:lnTo>
                  <a:lnTo>
                    <a:pt x="92" y="63"/>
                  </a:lnTo>
                  <a:lnTo>
                    <a:pt x="92" y="62"/>
                  </a:lnTo>
                  <a:lnTo>
                    <a:pt x="93" y="62"/>
                  </a:lnTo>
                  <a:lnTo>
                    <a:pt x="93" y="61"/>
                  </a:lnTo>
                  <a:lnTo>
                    <a:pt x="93" y="60"/>
                  </a:lnTo>
                  <a:lnTo>
                    <a:pt x="93" y="59"/>
                  </a:lnTo>
                  <a:lnTo>
                    <a:pt x="93" y="58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5" y="57"/>
                  </a:lnTo>
                  <a:lnTo>
                    <a:pt x="95" y="56"/>
                  </a:lnTo>
                  <a:lnTo>
                    <a:pt x="95" y="55"/>
                  </a:lnTo>
                  <a:lnTo>
                    <a:pt x="96" y="55"/>
                  </a:lnTo>
                  <a:lnTo>
                    <a:pt x="97" y="55"/>
                  </a:lnTo>
                  <a:lnTo>
                    <a:pt x="97" y="54"/>
                  </a:lnTo>
                  <a:lnTo>
                    <a:pt x="97" y="53"/>
                  </a:lnTo>
                  <a:lnTo>
                    <a:pt x="97" y="52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100" y="50"/>
                  </a:lnTo>
                  <a:lnTo>
                    <a:pt x="100" y="49"/>
                  </a:lnTo>
                  <a:lnTo>
                    <a:pt x="101" y="49"/>
                  </a:lnTo>
                  <a:lnTo>
                    <a:pt x="102" y="49"/>
                  </a:lnTo>
                  <a:lnTo>
                    <a:pt x="102" y="48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4" y="47"/>
                  </a:lnTo>
                  <a:lnTo>
                    <a:pt x="104" y="46"/>
                  </a:lnTo>
                  <a:lnTo>
                    <a:pt x="104" y="46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5" y="48"/>
                  </a:lnTo>
                  <a:lnTo>
                    <a:pt x="105" y="49"/>
                  </a:lnTo>
                  <a:lnTo>
                    <a:pt x="106" y="49"/>
                  </a:lnTo>
                  <a:lnTo>
                    <a:pt x="106" y="50"/>
                  </a:lnTo>
                  <a:lnTo>
                    <a:pt x="107" y="51"/>
                  </a:lnTo>
                  <a:lnTo>
                    <a:pt x="107" y="52"/>
                  </a:lnTo>
                  <a:lnTo>
                    <a:pt x="107" y="53"/>
                  </a:lnTo>
                  <a:lnTo>
                    <a:pt x="107" y="54"/>
                  </a:lnTo>
                  <a:lnTo>
                    <a:pt x="107" y="55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05" y="57"/>
                  </a:lnTo>
                  <a:lnTo>
                    <a:pt x="105" y="58"/>
                  </a:lnTo>
                  <a:lnTo>
                    <a:pt x="104" y="58"/>
                  </a:lnTo>
                  <a:lnTo>
                    <a:pt x="103" y="58"/>
                  </a:lnTo>
                  <a:lnTo>
                    <a:pt x="102" y="58"/>
                  </a:lnTo>
                  <a:lnTo>
                    <a:pt x="101" y="59"/>
                  </a:lnTo>
                  <a:lnTo>
                    <a:pt x="100" y="59"/>
                  </a:lnTo>
                  <a:lnTo>
                    <a:pt x="99" y="59"/>
                  </a:lnTo>
                  <a:lnTo>
                    <a:pt x="99" y="60"/>
                  </a:lnTo>
                  <a:lnTo>
                    <a:pt x="98" y="60"/>
                  </a:lnTo>
                  <a:lnTo>
                    <a:pt x="98" y="61"/>
                  </a:lnTo>
                  <a:lnTo>
                    <a:pt x="97" y="61"/>
                  </a:lnTo>
                  <a:lnTo>
                    <a:pt x="96" y="62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4" y="63"/>
                  </a:lnTo>
                  <a:lnTo>
                    <a:pt x="94" y="64"/>
                  </a:lnTo>
                  <a:lnTo>
                    <a:pt x="93" y="64"/>
                  </a:lnTo>
                  <a:lnTo>
                    <a:pt x="92" y="65"/>
                  </a:lnTo>
                  <a:lnTo>
                    <a:pt x="91" y="65"/>
                  </a:lnTo>
                  <a:lnTo>
                    <a:pt x="90" y="66"/>
                  </a:lnTo>
                  <a:lnTo>
                    <a:pt x="89" y="66"/>
                  </a:lnTo>
                  <a:lnTo>
                    <a:pt x="88" y="67"/>
                  </a:lnTo>
                  <a:lnTo>
                    <a:pt x="87" y="67"/>
                  </a:lnTo>
                  <a:lnTo>
                    <a:pt x="86" y="67"/>
                  </a:lnTo>
                  <a:lnTo>
                    <a:pt x="85" y="68"/>
                  </a:lnTo>
                  <a:lnTo>
                    <a:pt x="84" y="68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81" y="68"/>
                  </a:lnTo>
                  <a:lnTo>
                    <a:pt x="80" y="67"/>
                  </a:lnTo>
                  <a:lnTo>
                    <a:pt x="79" y="67"/>
                  </a:lnTo>
                  <a:lnTo>
                    <a:pt x="78" y="67"/>
                  </a:lnTo>
                  <a:lnTo>
                    <a:pt x="75" y="67"/>
                  </a:lnTo>
                  <a:lnTo>
                    <a:pt x="74" y="67"/>
                  </a:lnTo>
                  <a:lnTo>
                    <a:pt x="73" y="67"/>
                  </a:lnTo>
                  <a:lnTo>
                    <a:pt x="72" y="66"/>
                  </a:lnTo>
                  <a:lnTo>
                    <a:pt x="71" y="66"/>
                  </a:lnTo>
                  <a:lnTo>
                    <a:pt x="70" y="66"/>
                  </a:lnTo>
                  <a:lnTo>
                    <a:pt x="69" y="66"/>
                  </a:lnTo>
                  <a:lnTo>
                    <a:pt x="68" y="66"/>
                  </a:lnTo>
                  <a:lnTo>
                    <a:pt x="67" y="66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3" y="65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5"/>
                  </a:lnTo>
                  <a:lnTo>
                    <a:pt x="57" y="65"/>
                  </a:lnTo>
                  <a:lnTo>
                    <a:pt x="56" y="65"/>
                  </a:lnTo>
                  <a:lnTo>
                    <a:pt x="56" y="66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2" y="67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9" y="69"/>
                  </a:lnTo>
                  <a:lnTo>
                    <a:pt x="48" y="70"/>
                  </a:lnTo>
                  <a:lnTo>
                    <a:pt x="45" y="71"/>
                  </a:lnTo>
                  <a:lnTo>
                    <a:pt x="43" y="73"/>
                  </a:lnTo>
                  <a:lnTo>
                    <a:pt x="42" y="73"/>
                  </a:lnTo>
                  <a:lnTo>
                    <a:pt x="41" y="74"/>
                  </a:lnTo>
                  <a:lnTo>
                    <a:pt x="40" y="74"/>
                  </a:lnTo>
                  <a:lnTo>
                    <a:pt x="39" y="75"/>
                  </a:lnTo>
                  <a:lnTo>
                    <a:pt x="38" y="75"/>
                  </a:lnTo>
                  <a:lnTo>
                    <a:pt x="37" y="75"/>
                  </a:lnTo>
                  <a:lnTo>
                    <a:pt x="37" y="74"/>
                  </a:lnTo>
                  <a:lnTo>
                    <a:pt x="36" y="74"/>
                  </a:lnTo>
                  <a:lnTo>
                    <a:pt x="35" y="74"/>
                  </a:lnTo>
                  <a:lnTo>
                    <a:pt x="35" y="73"/>
                  </a:lnTo>
                  <a:lnTo>
                    <a:pt x="34" y="73"/>
                  </a:lnTo>
                  <a:lnTo>
                    <a:pt x="34" y="72"/>
                  </a:lnTo>
                  <a:lnTo>
                    <a:pt x="34" y="71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32" y="68"/>
                  </a:lnTo>
                  <a:lnTo>
                    <a:pt x="32" y="69"/>
                  </a:lnTo>
                  <a:lnTo>
                    <a:pt x="31" y="69"/>
                  </a:lnTo>
                  <a:lnTo>
                    <a:pt x="31" y="70"/>
                  </a:lnTo>
                  <a:lnTo>
                    <a:pt x="30" y="70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6" y="70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2" y="71"/>
                  </a:lnTo>
                  <a:lnTo>
                    <a:pt x="21" y="71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5" y="72"/>
                  </a:lnTo>
                  <a:lnTo>
                    <a:pt x="16" y="72"/>
                  </a:lnTo>
                  <a:lnTo>
                    <a:pt x="15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3" y="70"/>
                  </a:lnTo>
                  <a:lnTo>
                    <a:pt x="12" y="70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1" y="67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0" y="67"/>
                  </a:lnTo>
                  <a:lnTo>
                    <a:pt x="9" y="68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70"/>
                  </a:lnTo>
                  <a:lnTo>
                    <a:pt x="6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4" y="71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4" y="66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3" y="48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9" name="Freeform 100">
              <a:extLst>
                <a:ext uri="{FF2B5EF4-FFF2-40B4-BE49-F238E27FC236}">
                  <a16:creationId xmlns:a16="http://schemas.microsoft.com/office/drawing/2014/main" id="{62A64F6B-7C23-E8F4-586A-2CE66E5A3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400" y="2097088"/>
              <a:ext cx="73025" cy="130175"/>
            </a:xfrm>
            <a:custGeom>
              <a:avLst/>
              <a:gdLst>
                <a:gd name="T0" fmla="*/ 26 w 46"/>
                <a:gd name="T1" fmla="*/ 72 h 82"/>
                <a:gd name="T2" fmla="*/ 21 w 46"/>
                <a:gd name="T3" fmla="*/ 72 h 82"/>
                <a:gd name="T4" fmla="*/ 22 w 46"/>
                <a:gd name="T5" fmla="*/ 72 h 82"/>
                <a:gd name="T6" fmla="*/ 20 w 46"/>
                <a:gd name="T7" fmla="*/ 69 h 82"/>
                <a:gd name="T8" fmla="*/ 18 w 46"/>
                <a:gd name="T9" fmla="*/ 71 h 82"/>
                <a:gd name="T10" fmla="*/ 15 w 46"/>
                <a:gd name="T11" fmla="*/ 72 h 82"/>
                <a:gd name="T12" fmla="*/ 13 w 46"/>
                <a:gd name="T13" fmla="*/ 71 h 82"/>
                <a:gd name="T14" fmla="*/ 14 w 46"/>
                <a:gd name="T15" fmla="*/ 68 h 82"/>
                <a:gd name="T16" fmla="*/ 8 w 46"/>
                <a:gd name="T17" fmla="*/ 68 h 82"/>
                <a:gd name="T18" fmla="*/ 7 w 46"/>
                <a:gd name="T19" fmla="*/ 72 h 82"/>
                <a:gd name="T20" fmla="*/ 2 w 46"/>
                <a:gd name="T21" fmla="*/ 72 h 82"/>
                <a:gd name="T22" fmla="*/ 0 w 46"/>
                <a:gd name="T23" fmla="*/ 69 h 82"/>
                <a:gd name="T24" fmla="*/ 0 w 46"/>
                <a:gd name="T25" fmla="*/ 63 h 82"/>
                <a:gd name="T26" fmla="*/ 0 w 46"/>
                <a:gd name="T27" fmla="*/ 57 h 82"/>
                <a:gd name="T28" fmla="*/ 0 w 46"/>
                <a:gd name="T29" fmla="*/ 51 h 82"/>
                <a:gd name="T30" fmla="*/ 0 w 46"/>
                <a:gd name="T31" fmla="*/ 45 h 82"/>
                <a:gd name="T32" fmla="*/ 0 w 46"/>
                <a:gd name="T33" fmla="*/ 38 h 82"/>
                <a:gd name="T34" fmla="*/ 0 w 46"/>
                <a:gd name="T35" fmla="*/ 31 h 82"/>
                <a:gd name="T36" fmla="*/ 0 w 46"/>
                <a:gd name="T37" fmla="*/ 24 h 82"/>
                <a:gd name="T38" fmla="*/ 0 w 46"/>
                <a:gd name="T39" fmla="*/ 18 h 82"/>
                <a:gd name="T40" fmla="*/ 2 w 46"/>
                <a:gd name="T41" fmla="*/ 14 h 82"/>
                <a:gd name="T42" fmla="*/ 6 w 46"/>
                <a:gd name="T43" fmla="*/ 12 h 82"/>
                <a:gd name="T44" fmla="*/ 8 w 46"/>
                <a:gd name="T45" fmla="*/ 12 h 82"/>
                <a:gd name="T46" fmla="*/ 11 w 46"/>
                <a:gd name="T47" fmla="*/ 14 h 82"/>
                <a:gd name="T48" fmla="*/ 13 w 46"/>
                <a:gd name="T49" fmla="*/ 14 h 82"/>
                <a:gd name="T50" fmla="*/ 16 w 46"/>
                <a:gd name="T51" fmla="*/ 10 h 82"/>
                <a:gd name="T52" fmla="*/ 21 w 46"/>
                <a:gd name="T53" fmla="*/ 5 h 82"/>
                <a:gd name="T54" fmla="*/ 26 w 46"/>
                <a:gd name="T55" fmla="*/ 2 h 82"/>
                <a:gd name="T56" fmla="*/ 27 w 46"/>
                <a:gd name="T57" fmla="*/ 4 h 82"/>
                <a:gd name="T58" fmla="*/ 29 w 46"/>
                <a:gd name="T59" fmla="*/ 2 h 82"/>
                <a:gd name="T60" fmla="*/ 31 w 46"/>
                <a:gd name="T61" fmla="*/ 2 h 82"/>
                <a:gd name="T62" fmla="*/ 34 w 46"/>
                <a:gd name="T63" fmla="*/ 1 h 82"/>
                <a:gd name="T64" fmla="*/ 32 w 46"/>
                <a:gd name="T65" fmla="*/ 4 h 82"/>
                <a:gd name="T66" fmla="*/ 33 w 46"/>
                <a:gd name="T67" fmla="*/ 8 h 82"/>
                <a:gd name="T68" fmla="*/ 36 w 46"/>
                <a:gd name="T69" fmla="*/ 12 h 82"/>
                <a:gd name="T70" fmla="*/ 40 w 46"/>
                <a:gd name="T71" fmla="*/ 16 h 82"/>
                <a:gd name="T72" fmla="*/ 38 w 46"/>
                <a:gd name="T73" fmla="*/ 19 h 82"/>
                <a:gd name="T74" fmla="*/ 34 w 46"/>
                <a:gd name="T75" fmla="*/ 21 h 82"/>
                <a:gd name="T76" fmla="*/ 31 w 46"/>
                <a:gd name="T77" fmla="*/ 24 h 82"/>
                <a:gd name="T78" fmla="*/ 32 w 46"/>
                <a:gd name="T79" fmla="*/ 27 h 82"/>
                <a:gd name="T80" fmla="*/ 37 w 46"/>
                <a:gd name="T81" fmla="*/ 28 h 82"/>
                <a:gd name="T82" fmla="*/ 35 w 46"/>
                <a:gd name="T83" fmla="*/ 32 h 82"/>
                <a:gd name="T84" fmla="*/ 32 w 46"/>
                <a:gd name="T85" fmla="*/ 35 h 82"/>
                <a:gd name="T86" fmla="*/ 33 w 46"/>
                <a:gd name="T87" fmla="*/ 36 h 82"/>
                <a:gd name="T88" fmla="*/ 38 w 46"/>
                <a:gd name="T89" fmla="*/ 36 h 82"/>
                <a:gd name="T90" fmla="*/ 39 w 46"/>
                <a:gd name="T91" fmla="*/ 41 h 82"/>
                <a:gd name="T92" fmla="*/ 36 w 46"/>
                <a:gd name="T93" fmla="*/ 45 h 82"/>
                <a:gd name="T94" fmla="*/ 35 w 46"/>
                <a:gd name="T95" fmla="*/ 50 h 82"/>
                <a:gd name="T96" fmla="*/ 38 w 46"/>
                <a:gd name="T97" fmla="*/ 54 h 82"/>
                <a:gd name="T98" fmla="*/ 42 w 46"/>
                <a:gd name="T99" fmla="*/ 58 h 82"/>
                <a:gd name="T100" fmla="*/ 45 w 46"/>
                <a:gd name="T101" fmla="*/ 61 h 82"/>
                <a:gd name="T102" fmla="*/ 46 w 46"/>
                <a:gd name="T103" fmla="*/ 68 h 82"/>
                <a:gd name="T104" fmla="*/ 46 w 46"/>
                <a:gd name="T105" fmla="*/ 72 h 82"/>
                <a:gd name="T106" fmla="*/ 42 w 46"/>
                <a:gd name="T107" fmla="*/ 73 h 82"/>
                <a:gd name="T108" fmla="*/ 42 w 46"/>
                <a:gd name="T109" fmla="*/ 79 h 82"/>
                <a:gd name="T110" fmla="*/ 39 w 46"/>
                <a:gd name="T111" fmla="*/ 81 h 82"/>
                <a:gd name="T112" fmla="*/ 35 w 46"/>
                <a:gd name="T113" fmla="*/ 79 h 82"/>
                <a:gd name="T114" fmla="*/ 35 w 46"/>
                <a:gd name="T115" fmla="*/ 75 h 82"/>
                <a:gd name="T116" fmla="*/ 29 w 46"/>
                <a:gd name="T117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" h="82">
                  <a:moveTo>
                    <a:pt x="28" y="75"/>
                  </a:moveTo>
                  <a:lnTo>
                    <a:pt x="27" y="74"/>
                  </a:lnTo>
                  <a:lnTo>
                    <a:pt x="27" y="73"/>
                  </a:lnTo>
                  <a:lnTo>
                    <a:pt x="26" y="73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0" y="72"/>
                  </a:lnTo>
                  <a:lnTo>
                    <a:pt x="21" y="72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6" y="69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6" y="72"/>
                  </a:lnTo>
                  <a:lnTo>
                    <a:pt x="15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1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0" y="68"/>
                  </a:lnTo>
                  <a:lnTo>
                    <a:pt x="9" y="68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8" y="71"/>
                  </a:lnTo>
                  <a:lnTo>
                    <a:pt x="9" y="72"/>
                  </a:lnTo>
                  <a:lnTo>
                    <a:pt x="8" y="72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5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8" y="15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0" y="18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2" y="24"/>
                  </a:lnTo>
                  <a:lnTo>
                    <a:pt x="31" y="24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3" y="34"/>
                  </a:lnTo>
                  <a:lnTo>
                    <a:pt x="33" y="35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8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6" y="46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6" y="51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40" y="55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5" y="62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6" y="64"/>
                  </a:lnTo>
                  <a:lnTo>
                    <a:pt x="46" y="67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5" y="71"/>
                  </a:lnTo>
                  <a:lnTo>
                    <a:pt x="45" y="72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5"/>
                  </a:lnTo>
                  <a:lnTo>
                    <a:pt x="41" y="76"/>
                  </a:lnTo>
                  <a:lnTo>
                    <a:pt x="42" y="77"/>
                  </a:lnTo>
                  <a:lnTo>
                    <a:pt x="42" y="78"/>
                  </a:lnTo>
                  <a:lnTo>
                    <a:pt x="42" y="79"/>
                  </a:lnTo>
                  <a:lnTo>
                    <a:pt x="42" y="80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0" y="82"/>
                  </a:lnTo>
                  <a:lnTo>
                    <a:pt x="40" y="81"/>
                  </a:lnTo>
                  <a:lnTo>
                    <a:pt x="39" y="81"/>
                  </a:lnTo>
                  <a:lnTo>
                    <a:pt x="38" y="81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6" y="80"/>
                  </a:lnTo>
                  <a:lnTo>
                    <a:pt x="36" y="79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0" y="75"/>
                  </a:lnTo>
                  <a:lnTo>
                    <a:pt x="29" y="75"/>
                  </a:lnTo>
                  <a:lnTo>
                    <a:pt x="28" y="7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0" name="Freeform 113">
              <a:extLst>
                <a:ext uri="{FF2B5EF4-FFF2-40B4-BE49-F238E27FC236}">
                  <a16:creationId xmlns:a16="http://schemas.microsoft.com/office/drawing/2014/main" id="{05B962C7-80A8-2E8C-78BE-DC29E57FD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313" y="2011363"/>
              <a:ext cx="233363" cy="87312"/>
            </a:xfrm>
            <a:custGeom>
              <a:avLst/>
              <a:gdLst>
                <a:gd name="T0" fmla="*/ 92 w 147"/>
                <a:gd name="T1" fmla="*/ 33 h 55"/>
                <a:gd name="T2" fmla="*/ 91 w 147"/>
                <a:gd name="T3" fmla="*/ 29 h 55"/>
                <a:gd name="T4" fmla="*/ 87 w 147"/>
                <a:gd name="T5" fmla="*/ 29 h 55"/>
                <a:gd name="T6" fmla="*/ 80 w 147"/>
                <a:gd name="T7" fmla="*/ 31 h 55"/>
                <a:gd name="T8" fmla="*/ 73 w 147"/>
                <a:gd name="T9" fmla="*/ 33 h 55"/>
                <a:gd name="T10" fmla="*/ 68 w 147"/>
                <a:gd name="T11" fmla="*/ 35 h 55"/>
                <a:gd name="T12" fmla="*/ 63 w 147"/>
                <a:gd name="T13" fmla="*/ 31 h 55"/>
                <a:gd name="T14" fmla="*/ 55 w 147"/>
                <a:gd name="T15" fmla="*/ 32 h 55"/>
                <a:gd name="T16" fmla="*/ 48 w 147"/>
                <a:gd name="T17" fmla="*/ 33 h 55"/>
                <a:gd name="T18" fmla="*/ 46 w 147"/>
                <a:gd name="T19" fmla="*/ 38 h 55"/>
                <a:gd name="T20" fmla="*/ 42 w 147"/>
                <a:gd name="T21" fmla="*/ 43 h 55"/>
                <a:gd name="T22" fmla="*/ 38 w 147"/>
                <a:gd name="T23" fmla="*/ 44 h 55"/>
                <a:gd name="T24" fmla="*/ 32 w 147"/>
                <a:gd name="T25" fmla="*/ 42 h 55"/>
                <a:gd name="T26" fmla="*/ 31 w 147"/>
                <a:gd name="T27" fmla="*/ 47 h 55"/>
                <a:gd name="T28" fmla="*/ 35 w 147"/>
                <a:gd name="T29" fmla="*/ 51 h 55"/>
                <a:gd name="T30" fmla="*/ 27 w 147"/>
                <a:gd name="T31" fmla="*/ 54 h 55"/>
                <a:gd name="T32" fmla="*/ 23 w 147"/>
                <a:gd name="T33" fmla="*/ 55 h 55"/>
                <a:gd name="T34" fmla="*/ 17 w 147"/>
                <a:gd name="T35" fmla="*/ 51 h 55"/>
                <a:gd name="T36" fmla="*/ 12 w 147"/>
                <a:gd name="T37" fmla="*/ 43 h 55"/>
                <a:gd name="T38" fmla="*/ 4 w 147"/>
                <a:gd name="T39" fmla="*/ 38 h 55"/>
                <a:gd name="T40" fmla="*/ 1 w 147"/>
                <a:gd name="T41" fmla="*/ 33 h 55"/>
                <a:gd name="T42" fmla="*/ 8 w 147"/>
                <a:gd name="T43" fmla="*/ 29 h 55"/>
                <a:gd name="T44" fmla="*/ 16 w 147"/>
                <a:gd name="T45" fmla="*/ 25 h 55"/>
                <a:gd name="T46" fmla="*/ 14 w 147"/>
                <a:gd name="T47" fmla="*/ 20 h 55"/>
                <a:gd name="T48" fmla="*/ 17 w 147"/>
                <a:gd name="T49" fmla="*/ 16 h 55"/>
                <a:gd name="T50" fmla="*/ 21 w 147"/>
                <a:gd name="T51" fmla="*/ 13 h 55"/>
                <a:gd name="T52" fmla="*/ 26 w 147"/>
                <a:gd name="T53" fmla="*/ 18 h 55"/>
                <a:gd name="T54" fmla="*/ 30 w 147"/>
                <a:gd name="T55" fmla="*/ 18 h 55"/>
                <a:gd name="T56" fmla="*/ 38 w 147"/>
                <a:gd name="T57" fmla="*/ 17 h 55"/>
                <a:gd name="T58" fmla="*/ 44 w 147"/>
                <a:gd name="T59" fmla="*/ 17 h 55"/>
                <a:gd name="T60" fmla="*/ 49 w 147"/>
                <a:gd name="T61" fmla="*/ 21 h 55"/>
                <a:gd name="T62" fmla="*/ 61 w 147"/>
                <a:gd name="T63" fmla="*/ 14 h 55"/>
                <a:gd name="T64" fmla="*/ 70 w 147"/>
                <a:gd name="T65" fmla="*/ 11 h 55"/>
                <a:gd name="T66" fmla="*/ 80 w 147"/>
                <a:gd name="T67" fmla="*/ 12 h 55"/>
                <a:gd name="T68" fmla="*/ 91 w 147"/>
                <a:gd name="T69" fmla="*/ 14 h 55"/>
                <a:gd name="T70" fmla="*/ 100 w 147"/>
                <a:gd name="T71" fmla="*/ 12 h 55"/>
                <a:gd name="T72" fmla="*/ 107 w 147"/>
                <a:gd name="T73" fmla="*/ 7 h 55"/>
                <a:gd name="T74" fmla="*/ 114 w 147"/>
                <a:gd name="T75" fmla="*/ 4 h 55"/>
                <a:gd name="T76" fmla="*/ 127 w 147"/>
                <a:gd name="T77" fmla="*/ 1 h 55"/>
                <a:gd name="T78" fmla="*/ 133 w 147"/>
                <a:gd name="T79" fmla="*/ 3 h 55"/>
                <a:gd name="T80" fmla="*/ 139 w 147"/>
                <a:gd name="T81" fmla="*/ 4 h 55"/>
                <a:gd name="T82" fmla="*/ 142 w 147"/>
                <a:gd name="T83" fmla="*/ 8 h 55"/>
                <a:gd name="T84" fmla="*/ 142 w 147"/>
                <a:gd name="T85" fmla="*/ 11 h 55"/>
                <a:gd name="T86" fmla="*/ 145 w 147"/>
                <a:gd name="T87" fmla="*/ 15 h 55"/>
                <a:gd name="T88" fmla="*/ 147 w 147"/>
                <a:gd name="T89" fmla="*/ 20 h 55"/>
                <a:gd name="T90" fmla="*/ 144 w 147"/>
                <a:gd name="T91" fmla="*/ 24 h 55"/>
                <a:gd name="T92" fmla="*/ 140 w 147"/>
                <a:gd name="T93" fmla="*/ 21 h 55"/>
                <a:gd name="T94" fmla="*/ 133 w 147"/>
                <a:gd name="T95" fmla="*/ 23 h 55"/>
                <a:gd name="T96" fmla="*/ 128 w 147"/>
                <a:gd name="T97" fmla="*/ 25 h 55"/>
                <a:gd name="T98" fmla="*/ 122 w 147"/>
                <a:gd name="T99" fmla="*/ 21 h 55"/>
                <a:gd name="T100" fmla="*/ 117 w 147"/>
                <a:gd name="T101" fmla="*/ 16 h 55"/>
                <a:gd name="T102" fmla="*/ 113 w 147"/>
                <a:gd name="T103" fmla="*/ 14 h 55"/>
                <a:gd name="T104" fmla="*/ 105 w 147"/>
                <a:gd name="T105" fmla="*/ 16 h 55"/>
                <a:gd name="T106" fmla="*/ 101 w 147"/>
                <a:gd name="T107" fmla="*/ 22 h 55"/>
                <a:gd name="T108" fmla="*/ 100 w 147"/>
                <a:gd name="T109" fmla="*/ 28 h 55"/>
                <a:gd name="T110" fmla="*/ 104 w 147"/>
                <a:gd name="T111" fmla="*/ 30 h 55"/>
                <a:gd name="T112" fmla="*/ 101 w 147"/>
                <a:gd name="T113" fmla="*/ 36 h 55"/>
                <a:gd name="T114" fmla="*/ 93 w 147"/>
                <a:gd name="T115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7" h="55">
                  <a:moveTo>
                    <a:pt x="90" y="37"/>
                  </a:moveTo>
                  <a:lnTo>
                    <a:pt x="90" y="36"/>
                  </a:lnTo>
                  <a:lnTo>
                    <a:pt x="91" y="36"/>
                  </a:lnTo>
                  <a:lnTo>
                    <a:pt x="91" y="35"/>
                  </a:lnTo>
                  <a:lnTo>
                    <a:pt x="90" y="35"/>
                  </a:lnTo>
                  <a:lnTo>
                    <a:pt x="90" y="34"/>
                  </a:lnTo>
                  <a:lnTo>
                    <a:pt x="91" y="34"/>
                  </a:lnTo>
                  <a:lnTo>
                    <a:pt x="91" y="33"/>
                  </a:lnTo>
                  <a:lnTo>
                    <a:pt x="92" y="33"/>
                  </a:lnTo>
                  <a:lnTo>
                    <a:pt x="92" y="34"/>
                  </a:lnTo>
                  <a:lnTo>
                    <a:pt x="92" y="33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2" y="31"/>
                  </a:lnTo>
                  <a:lnTo>
                    <a:pt x="91" y="31"/>
                  </a:lnTo>
                  <a:lnTo>
                    <a:pt x="91" y="30"/>
                  </a:lnTo>
                  <a:lnTo>
                    <a:pt x="91" y="29"/>
                  </a:lnTo>
                  <a:lnTo>
                    <a:pt x="91" y="29"/>
                  </a:lnTo>
                  <a:lnTo>
                    <a:pt x="91" y="28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89" y="29"/>
                  </a:lnTo>
                  <a:lnTo>
                    <a:pt x="88" y="29"/>
                  </a:lnTo>
                  <a:lnTo>
                    <a:pt x="87" y="29"/>
                  </a:lnTo>
                  <a:lnTo>
                    <a:pt x="87" y="30"/>
                  </a:lnTo>
                  <a:lnTo>
                    <a:pt x="87" y="29"/>
                  </a:lnTo>
                  <a:lnTo>
                    <a:pt x="86" y="29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4" y="30"/>
                  </a:lnTo>
                  <a:lnTo>
                    <a:pt x="83" y="30"/>
                  </a:lnTo>
                  <a:lnTo>
                    <a:pt x="82" y="30"/>
                  </a:lnTo>
                  <a:lnTo>
                    <a:pt x="81" y="30"/>
                  </a:lnTo>
                  <a:lnTo>
                    <a:pt x="81" y="31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78" y="31"/>
                  </a:lnTo>
                  <a:lnTo>
                    <a:pt x="77" y="31"/>
                  </a:lnTo>
                  <a:lnTo>
                    <a:pt x="77" y="32"/>
                  </a:lnTo>
                  <a:lnTo>
                    <a:pt x="76" y="32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4" y="33"/>
                  </a:lnTo>
                  <a:lnTo>
                    <a:pt x="73" y="33"/>
                  </a:lnTo>
                  <a:lnTo>
                    <a:pt x="72" y="33"/>
                  </a:lnTo>
                  <a:lnTo>
                    <a:pt x="72" y="34"/>
                  </a:lnTo>
                  <a:lnTo>
                    <a:pt x="71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68" y="36"/>
                  </a:lnTo>
                  <a:lnTo>
                    <a:pt x="68" y="35"/>
                  </a:lnTo>
                  <a:lnTo>
                    <a:pt x="67" y="35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3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3" y="31"/>
                  </a:lnTo>
                  <a:lnTo>
                    <a:pt x="62" y="31"/>
                  </a:lnTo>
                  <a:lnTo>
                    <a:pt x="62" y="32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9" y="32"/>
                  </a:lnTo>
                  <a:lnTo>
                    <a:pt x="58" y="32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4" y="33"/>
                  </a:lnTo>
                  <a:lnTo>
                    <a:pt x="53" y="33"/>
                  </a:lnTo>
                  <a:lnTo>
                    <a:pt x="52" y="33"/>
                  </a:lnTo>
                  <a:lnTo>
                    <a:pt x="52" y="32"/>
                  </a:lnTo>
                  <a:lnTo>
                    <a:pt x="51" y="32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8" y="33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5" y="35"/>
                  </a:lnTo>
                  <a:lnTo>
                    <a:pt x="45" y="36"/>
                  </a:lnTo>
                  <a:lnTo>
                    <a:pt x="46" y="38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2" y="42"/>
                  </a:lnTo>
                  <a:lnTo>
                    <a:pt x="42" y="43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40" y="44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4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3" y="48"/>
                  </a:lnTo>
                  <a:lnTo>
                    <a:pt x="34" y="48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3"/>
                  </a:lnTo>
                  <a:lnTo>
                    <a:pt x="32" y="53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7" y="53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4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6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6" y="19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7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5" y="17"/>
                  </a:lnTo>
                  <a:lnTo>
                    <a:pt x="58" y="16"/>
                  </a:lnTo>
                  <a:lnTo>
                    <a:pt x="59" y="15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2" y="13"/>
                  </a:lnTo>
                  <a:lnTo>
                    <a:pt x="64" y="12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6" y="11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4" y="12"/>
                  </a:lnTo>
                  <a:lnTo>
                    <a:pt x="76" y="12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80" y="12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8" y="13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1" y="14"/>
                  </a:lnTo>
                  <a:lnTo>
                    <a:pt x="92" y="14"/>
                  </a:lnTo>
                  <a:lnTo>
                    <a:pt x="93" y="14"/>
                  </a:lnTo>
                  <a:lnTo>
                    <a:pt x="94" y="14"/>
                  </a:lnTo>
                  <a:lnTo>
                    <a:pt x="95" y="14"/>
                  </a:lnTo>
                  <a:lnTo>
                    <a:pt x="96" y="13"/>
                  </a:lnTo>
                  <a:lnTo>
                    <a:pt x="97" y="13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4" y="9"/>
                  </a:lnTo>
                  <a:lnTo>
                    <a:pt x="105" y="9"/>
                  </a:lnTo>
                  <a:lnTo>
                    <a:pt x="105" y="8"/>
                  </a:lnTo>
                  <a:lnTo>
                    <a:pt x="106" y="8"/>
                  </a:lnTo>
                  <a:lnTo>
                    <a:pt x="107" y="7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9" y="6"/>
                  </a:lnTo>
                  <a:lnTo>
                    <a:pt x="109" y="5"/>
                  </a:lnTo>
                  <a:lnTo>
                    <a:pt x="110" y="5"/>
                  </a:lnTo>
                  <a:lnTo>
                    <a:pt x="111" y="5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4" y="4"/>
                  </a:lnTo>
                  <a:lnTo>
                    <a:pt x="115" y="4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21" y="2"/>
                  </a:lnTo>
                  <a:lnTo>
                    <a:pt x="122" y="2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2" y="2"/>
                  </a:lnTo>
                  <a:lnTo>
                    <a:pt x="133" y="2"/>
                  </a:lnTo>
                  <a:lnTo>
                    <a:pt x="133" y="3"/>
                  </a:lnTo>
                  <a:lnTo>
                    <a:pt x="134" y="4"/>
                  </a:lnTo>
                  <a:lnTo>
                    <a:pt x="134" y="5"/>
                  </a:lnTo>
                  <a:lnTo>
                    <a:pt x="135" y="4"/>
                  </a:lnTo>
                  <a:lnTo>
                    <a:pt x="137" y="3"/>
                  </a:lnTo>
                  <a:lnTo>
                    <a:pt x="137" y="4"/>
                  </a:lnTo>
                  <a:lnTo>
                    <a:pt x="137" y="5"/>
                  </a:lnTo>
                  <a:lnTo>
                    <a:pt x="138" y="5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3" y="5"/>
                  </a:lnTo>
                  <a:lnTo>
                    <a:pt x="143" y="6"/>
                  </a:lnTo>
                  <a:lnTo>
                    <a:pt x="142" y="6"/>
                  </a:lnTo>
                  <a:lnTo>
                    <a:pt x="142" y="7"/>
                  </a:lnTo>
                  <a:lnTo>
                    <a:pt x="142" y="8"/>
                  </a:lnTo>
                  <a:lnTo>
                    <a:pt x="143" y="8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4" y="9"/>
                  </a:lnTo>
                  <a:lnTo>
                    <a:pt x="144" y="10"/>
                  </a:lnTo>
                  <a:lnTo>
                    <a:pt x="144" y="11"/>
                  </a:lnTo>
                  <a:lnTo>
                    <a:pt x="143" y="11"/>
                  </a:lnTo>
                  <a:lnTo>
                    <a:pt x="142" y="11"/>
                  </a:lnTo>
                  <a:lnTo>
                    <a:pt x="142" y="12"/>
                  </a:lnTo>
                  <a:lnTo>
                    <a:pt x="142" y="13"/>
                  </a:lnTo>
                  <a:lnTo>
                    <a:pt x="143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5" y="15"/>
                  </a:lnTo>
                  <a:lnTo>
                    <a:pt x="145" y="16"/>
                  </a:lnTo>
                  <a:lnTo>
                    <a:pt x="145" y="17"/>
                  </a:lnTo>
                  <a:lnTo>
                    <a:pt x="146" y="17"/>
                  </a:lnTo>
                  <a:lnTo>
                    <a:pt x="145" y="17"/>
                  </a:lnTo>
                  <a:lnTo>
                    <a:pt x="145" y="18"/>
                  </a:lnTo>
                  <a:lnTo>
                    <a:pt x="145" y="19"/>
                  </a:lnTo>
                  <a:lnTo>
                    <a:pt x="145" y="20"/>
                  </a:lnTo>
                  <a:lnTo>
                    <a:pt x="146" y="20"/>
                  </a:lnTo>
                  <a:lnTo>
                    <a:pt x="147" y="20"/>
                  </a:lnTo>
                  <a:lnTo>
                    <a:pt x="147" y="21"/>
                  </a:lnTo>
                  <a:lnTo>
                    <a:pt x="147" y="22"/>
                  </a:lnTo>
                  <a:lnTo>
                    <a:pt x="146" y="22"/>
                  </a:lnTo>
                  <a:lnTo>
                    <a:pt x="146" y="21"/>
                  </a:lnTo>
                  <a:lnTo>
                    <a:pt x="146" y="22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4" y="24"/>
                  </a:lnTo>
                  <a:lnTo>
                    <a:pt x="144" y="23"/>
                  </a:lnTo>
                  <a:lnTo>
                    <a:pt x="143" y="23"/>
                  </a:lnTo>
                  <a:lnTo>
                    <a:pt x="143" y="22"/>
                  </a:lnTo>
                  <a:lnTo>
                    <a:pt x="142" y="22"/>
                  </a:lnTo>
                  <a:lnTo>
                    <a:pt x="142" y="21"/>
                  </a:lnTo>
                  <a:lnTo>
                    <a:pt x="142" y="22"/>
                  </a:lnTo>
                  <a:lnTo>
                    <a:pt x="141" y="22"/>
                  </a:lnTo>
                  <a:lnTo>
                    <a:pt x="141" y="21"/>
                  </a:lnTo>
                  <a:lnTo>
                    <a:pt x="140" y="21"/>
                  </a:lnTo>
                  <a:lnTo>
                    <a:pt x="139" y="21"/>
                  </a:lnTo>
                  <a:lnTo>
                    <a:pt x="138" y="21"/>
                  </a:lnTo>
                  <a:lnTo>
                    <a:pt x="137" y="22"/>
                  </a:lnTo>
                  <a:lnTo>
                    <a:pt x="136" y="22"/>
                  </a:lnTo>
                  <a:lnTo>
                    <a:pt x="135" y="22"/>
                  </a:lnTo>
                  <a:lnTo>
                    <a:pt x="134" y="21"/>
                  </a:lnTo>
                  <a:lnTo>
                    <a:pt x="134" y="22"/>
                  </a:lnTo>
                  <a:lnTo>
                    <a:pt x="133" y="22"/>
                  </a:lnTo>
                  <a:lnTo>
                    <a:pt x="133" y="23"/>
                  </a:lnTo>
                  <a:lnTo>
                    <a:pt x="133" y="24"/>
                  </a:lnTo>
                  <a:lnTo>
                    <a:pt x="132" y="24"/>
                  </a:lnTo>
                  <a:lnTo>
                    <a:pt x="132" y="25"/>
                  </a:lnTo>
                  <a:lnTo>
                    <a:pt x="131" y="25"/>
                  </a:lnTo>
                  <a:lnTo>
                    <a:pt x="130" y="25"/>
                  </a:lnTo>
                  <a:lnTo>
                    <a:pt x="129" y="25"/>
                  </a:lnTo>
                  <a:lnTo>
                    <a:pt x="129" y="26"/>
                  </a:lnTo>
                  <a:lnTo>
                    <a:pt x="128" y="26"/>
                  </a:lnTo>
                  <a:lnTo>
                    <a:pt x="128" y="25"/>
                  </a:lnTo>
                  <a:lnTo>
                    <a:pt x="127" y="25"/>
                  </a:lnTo>
                  <a:lnTo>
                    <a:pt x="127" y="24"/>
                  </a:lnTo>
                  <a:lnTo>
                    <a:pt x="126" y="24"/>
                  </a:lnTo>
                  <a:lnTo>
                    <a:pt x="126" y="23"/>
                  </a:lnTo>
                  <a:lnTo>
                    <a:pt x="125" y="23"/>
                  </a:lnTo>
                  <a:lnTo>
                    <a:pt x="125" y="22"/>
                  </a:lnTo>
                  <a:lnTo>
                    <a:pt x="124" y="22"/>
                  </a:lnTo>
                  <a:lnTo>
                    <a:pt x="123" y="21"/>
                  </a:lnTo>
                  <a:lnTo>
                    <a:pt x="122" y="21"/>
                  </a:lnTo>
                  <a:lnTo>
                    <a:pt x="122" y="20"/>
                  </a:lnTo>
                  <a:lnTo>
                    <a:pt x="121" y="20"/>
                  </a:lnTo>
                  <a:lnTo>
                    <a:pt x="121" y="19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19" y="17"/>
                  </a:lnTo>
                  <a:lnTo>
                    <a:pt x="118" y="17"/>
                  </a:lnTo>
                  <a:lnTo>
                    <a:pt x="117" y="17"/>
                  </a:lnTo>
                  <a:lnTo>
                    <a:pt x="117" y="16"/>
                  </a:lnTo>
                  <a:lnTo>
                    <a:pt x="116" y="16"/>
                  </a:lnTo>
                  <a:lnTo>
                    <a:pt x="116" y="15"/>
                  </a:lnTo>
                  <a:lnTo>
                    <a:pt x="116" y="14"/>
                  </a:lnTo>
                  <a:lnTo>
                    <a:pt x="115" y="14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113" y="15"/>
                  </a:lnTo>
                  <a:lnTo>
                    <a:pt x="113" y="14"/>
                  </a:lnTo>
                  <a:lnTo>
                    <a:pt x="112" y="14"/>
                  </a:lnTo>
                  <a:lnTo>
                    <a:pt x="110" y="14"/>
                  </a:lnTo>
                  <a:lnTo>
                    <a:pt x="110" y="13"/>
                  </a:lnTo>
                  <a:lnTo>
                    <a:pt x="109" y="14"/>
                  </a:lnTo>
                  <a:lnTo>
                    <a:pt x="108" y="14"/>
                  </a:lnTo>
                  <a:lnTo>
                    <a:pt x="107" y="15"/>
                  </a:lnTo>
                  <a:lnTo>
                    <a:pt x="106" y="15"/>
                  </a:lnTo>
                  <a:lnTo>
                    <a:pt x="106" y="16"/>
                  </a:lnTo>
                  <a:lnTo>
                    <a:pt x="105" y="16"/>
                  </a:lnTo>
                  <a:lnTo>
                    <a:pt x="105" y="17"/>
                  </a:lnTo>
                  <a:lnTo>
                    <a:pt x="104" y="17"/>
                  </a:lnTo>
                  <a:lnTo>
                    <a:pt x="104" y="18"/>
                  </a:lnTo>
                  <a:lnTo>
                    <a:pt x="104" y="19"/>
                  </a:lnTo>
                  <a:lnTo>
                    <a:pt x="103" y="19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2" y="21"/>
                  </a:lnTo>
                  <a:lnTo>
                    <a:pt x="101" y="22"/>
                  </a:lnTo>
                  <a:lnTo>
                    <a:pt x="100" y="23"/>
                  </a:lnTo>
                  <a:lnTo>
                    <a:pt x="99" y="24"/>
                  </a:lnTo>
                  <a:lnTo>
                    <a:pt x="98" y="24"/>
                  </a:lnTo>
                  <a:lnTo>
                    <a:pt x="99" y="24"/>
                  </a:lnTo>
                  <a:lnTo>
                    <a:pt x="99" y="25"/>
                  </a:lnTo>
                  <a:lnTo>
                    <a:pt x="99" y="26"/>
                  </a:lnTo>
                  <a:lnTo>
                    <a:pt x="99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1" y="29"/>
                  </a:lnTo>
                  <a:lnTo>
                    <a:pt x="101" y="28"/>
                  </a:lnTo>
                  <a:lnTo>
                    <a:pt x="102" y="28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4" y="33"/>
                  </a:lnTo>
                  <a:lnTo>
                    <a:pt x="104" y="34"/>
                  </a:lnTo>
                  <a:lnTo>
                    <a:pt x="103" y="34"/>
                  </a:lnTo>
                  <a:lnTo>
                    <a:pt x="102" y="35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0" y="36"/>
                  </a:lnTo>
                  <a:lnTo>
                    <a:pt x="99" y="36"/>
                  </a:lnTo>
                  <a:lnTo>
                    <a:pt x="99" y="37"/>
                  </a:lnTo>
                  <a:lnTo>
                    <a:pt x="97" y="38"/>
                  </a:lnTo>
                  <a:lnTo>
                    <a:pt x="96" y="38"/>
                  </a:lnTo>
                  <a:lnTo>
                    <a:pt x="95" y="38"/>
                  </a:lnTo>
                  <a:lnTo>
                    <a:pt x="94" y="38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41BEC8A8-8463-176E-F1F3-202CDE8D4E71}"/>
              </a:ext>
            </a:extLst>
          </p:cNvPr>
          <p:cNvGrpSpPr/>
          <p:nvPr/>
        </p:nvGrpSpPr>
        <p:grpSpPr>
          <a:xfrm>
            <a:off x="3538521" y="1393826"/>
            <a:ext cx="2985244" cy="3193693"/>
            <a:chOff x="1223963" y="1393825"/>
            <a:chExt cx="2985244" cy="3193693"/>
          </a:xfrm>
        </p:grpSpPr>
        <p:sp>
          <p:nvSpPr>
            <p:cNvPr id="202" name="Rectangle 139">
              <a:extLst>
                <a:ext uri="{FF2B5EF4-FFF2-40B4-BE49-F238E27FC236}">
                  <a16:creationId xmlns:a16="http://schemas.microsoft.com/office/drawing/2014/main" id="{710BB819-DDD5-CE2E-E939-2E194450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3238" y="40767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007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03" name="Rectangle 140">
              <a:extLst>
                <a:ext uri="{FF2B5EF4-FFF2-40B4-BE49-F238E27FC236}">
                  <a16:creationId xmlns:a16="http://schemas.microsoft.com/office/drawing/2014/main" id="{52D8C851-03A7-54E5-BB17-FB2996497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250" y="28844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023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04" name="Rectangle 141">
              <a:extLst>
                <a:ext uri="{FF2B5EF4-FFF2-40B4-BE49-F238E27FC236}">
                  <a16:creationId xmlns:a16="http://schemas.microsoft.com/office/drawing/2014/main" id="{9178B175-5F7F-4AAC-BF3C-9519759A5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750" y="36988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019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05" name="Rectangle 142">
              <a:extLst>
                <a:ext uri="{FF2B5EF4-FFF2-40B4-BE49-F238E27FC236}">
                  <a16:creationId xmlns:a16="http://schemas.microsoft.com/office/drawing/2014/main" id="{8FDB059D-7A98-19B8-E0A5-7CFBCC76B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3725" y="44656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011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206" name="Rectangle 143">
              <a:extLst>
                <a:ext uri="{FF2B5EF4-FFF2-40B4-BE49-F238E27FC236}">
                  <a16:creationId xmlns:a16="http://schemas.microsoft.com/office/drawing/2014/main" id="{5B158F1B-C300-AAB6-0F18-8F1F3FA71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2588" y="38385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07" name="Rectangle 144">
              <a:extLst>
                <a:ext uri="{FF2B5EF4-FFF2-40B4-BE49-F238E27FC236}">
                  <a16:creationId xmlns:a16="http://schemas.microsoft.com/office/drawing/2014/main" id="{EBF051E8-F8CB-E9AA-08A2-1783F5C47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0" y="37242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013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08" name="Rectangle 145">
              <a:extLst>
                <a:ext uri="{FF2B5EF4-FFF2-40B4-BE49-F238E27FC236}">
                  <a16:creationId xmlns:a16="http://schemas.microsoft.com/office/drawing/2014/main" id="{0CE31CBD-2338-BD14-23B8-74021F20D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788" y="45259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008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09" name="Rectangle 146">
              <a:extLst>
                <a:ext uri="{FF2B5EF4-FFF2-40B4-BE49-F238E27FC236}">
                  <a16:creationId xmlns:a16="http://schemas.microsoft.com/office/drawing/2014/main" id="{B6586296-F648-0143-4297-F555FC590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750" y="434022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003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10" name="Rectangle 149">
              <a:extLst>
                <a:ext uri="{FF2B5EF4-FFF2-40B4-BE49-F238E27FC236}">
                  <a16:creationId xmlns:a16="http://schemas.microsoft.com/office/drawing/2014/main" id="{3AC1CD0C-56CA-308E-72AE-7DE9E283B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138" y="295751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026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211" name="Rectangle 150">
              <a:extLst>
                <a:ext uri="{FF2B5EF4-FFF2-40B4-BE49-F238E27FC236}">
                  <a16:creationId xmlns:a16="http://schemas.microsoft.com/office/drawing/2014/main" id="{DCC7C3DF-45C0-01E5-8F6E-964C363FD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413" y="33162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004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26" name="Rectangle 151">
              <a:extLst>
                <a:ext uri="{FF2B5EF4-FFF2-40B4-BE49-F238E27FC236}">
                  <a16:creationId xmlns:a16="http://schemas.microsoft.com/office/drawing/2014/main" id="{C0061E09-F9D7-9C03-9EE1-5C2319583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388" y="32067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015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27" name="Rectangle 154">
              <a:extLst>
                <a:ext uri="{FF2B5EF4-FFF2-40B4-BE49-F238E27FC236}">
                  <a16:creationId xmlns:a16="http://schemas.microsoft.com/office/drawing/2014/main" id="{B8A4D40F-30D1-3943-F6B7-676532EAE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32035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020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28" name="Rectangle 155">
              <a:extLst>
                <a:ext uri="{FF2B5EF4-FFF2-40B4-BE49-F238E27FC236}">
                  <a16:creationId xmlns:a16="http://schemas.microsoft.com/office/drawing/2014/main" id="{C19442C5-D220-A72F-8E53-DFC03BD67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613" y="36766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001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29" name="Rectangle 156">
              <a:extLst>
                <a:ext uri="{FF2B5EF4-FFF2-40B4-BE49-F238E27FC236}">
                  <a16:creationId xmlns:a16="http://schemas.microsoft.com/office/drawing/2014/main" id="{D48F1EB1-0041-4286-9DDA-F6F767014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3275" y="29352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018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30" name="Rectangle 157">
              <a:extLst>
                <a:ext uri="{FF2B5EF4-FFF2-40B4-BE49-F238E27FC236}">
                  <a16:creationId xmlns:a16="http://schemas.microsoft.com/office/drawing/2014/main" id="{29DA063D-A1F3-8952-3AA7-0C2130F72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575" y="28971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029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31" name="Rectangle 175">
              <a:extLst>
                <a:ext uri="{FF2B5EF4-FFF2-40B4-BE49-F238E27FC236}">
                  <a16:creationId xmlns:a16="http://schemas.microsoft.com/office/drawing/2014/main" id="{3E7BB309-CA11-1E44-2B9E-9341E4DD8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263" y="35242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32" name="Rectangle 147">
              <a:extLst>
                <a:ext uri="{FF2B5EF4-FFF2-40B4-BE49-F238E27FC236}">
                  <a16:creationId xmlns:a16="http://schemas.microsoft.com/office/drawing/2014/main" id="{B28D60EB-9128-AEA3-3704-44A7C1386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138" y="24828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025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33" name="Rectangle 148">
              <a:extLst>
                <a:ext uri="{FF2B5EF4-FFF2-40B4-BE49-F238E27FC236}">
                  <a16:creationId xmlns:a16="http://schemas.microsoft.com/office/drawing/2014/main" id="{99A791FF-7EE3-9D81-44BD-85FDA59FD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175" y="20828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024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34" name="Rectangle 152">
              <a:extLst>
                <a:ext uri="{FF2B5EF4-FFF2-40B4-BE49-F238E27FC236}">
                  <a16:creationId xmlns:a16="http://schemas.microsoft.com/office/drawing/2014/main" id="{BE337549-7C10-1B0F-40B5-EE93C6ACC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525" y="14303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051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35" name="Rectangle 153">
              <a:extLst>
                <a:ext uri="{FF2B5EF4-FFF2-40B4-BE49-F238E27FC236}">
                  <a16:creationId xmlns:a16="http://schemas.microsoft.com/office/drawing/2014/main" id="{796E3B26-7EF1-11DD-6E58-9331926CE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0" y="15255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050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36" name="Rectangle 158">
              <a:extLst>
                <a:ext uri="{FF2B5EF4-FFF2-40B4-BE49-F238E27FC236}">
                  <a16:creationId xmlns:a16="http://schemas.microsoft.com/office/drawing/2014/main" id="{5A47AFB4-7F99-A585-AACF-8B2615998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300" y="25273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028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37" name="Rectangle 159">
              <a:extLst>
                <a:ext uri="{FF2B5EF4-FFF2-40B4-BE49-F238E27FC236}">
                  <a16:creationId xmlns:a16="http://schemas.microsoft.com/office/drawing/2014/main" id="{2150E851-4EE7-F44B-D62A-41011EC02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963" y="139382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053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38" name="Rectangle 160">
              <a:extLst>
                <a:ext uri="{FF2B5EF4-FFF2-40B4-BE49-F238E27FC236}">
                  <a16:creationId xmlns:a16="http://schemas.microsoft.com/office/drawing/2014/main" id="{C33A1D05-57DD-B205-04C4-7FDB1F449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863" y="14239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054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39" name="Rectangle 161">
              <a:extLst>
                <a:ext uri="{FF2B5EF4-FFF2-40B4-BE49-F238E27FC236}">
                  <a16:creationId xmlns:a16="http://schemas.microsoft.com/office/drawing/2014/main" id="{04516193-303D-CFEB-DA7D-E710F941A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738" y="175101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40" name="Rectangle 162">
              <a:extLst>
                <a:ext uri="{FF2B5EF4-FFF2-40B4-BE49-F238E27FC236}">
                  <a16:creationId xmlns:a16="http://schemas.microsoft.com/office/drawing/2014/main" id="{8ECB86B6-9F91-CA11-F5CC-08E43DADD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988" y="20526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031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41" name="Rectangle 163">
              <a:extLst>
                <a:ext uri="{FF2B5EF4-FFF2-40B4-BE49-F238E27FC236}">
                  <a16:creationId xmlns:a16="http://schemas.microsoft.com/office/drawing/2014/main" id="{0D1682D0-008F-5897-FB27-AFEAF2E26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563" y="266065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016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42" name="Rectangle 164">
              <a:extLst>
                <a:ext uri="{FF2B5EF4-FFF2-40B4-BE49-F238E27FC236}">
                  <a16:creationId xmlns:a16="http://schemas.microsoft.com/office/drawing/2014/main" id="{4DA115DB-230B-E566-1509-3460A50EE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400" y="19351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047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43" name="Rectangle 165">
              <a:extLst>
                <a:ext uri="{FF2B5EF4-FFF2-40B4-BE49-F238E27FC236}">
                  <a16:creationId xmlns:a16="http://schemas.microsoft.com/office/drawing/2014/main" id="{4CBCBFB6-B29E-2CCD-C9EA-B01CD1004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363" y="22780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030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44" name="Rectangle 166">
              <a:extLst>
                <a:ext uri="{FF2B5EF4-FFF2-40B4-BE49-F238E27FC236}">
                  <a16:creationId xmlns:a16="http://schemas.microsoft.com/office/drawing/2014/main" id="{D881BF34-5143-F547-43EC-BA3DE26E4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750" y="17684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014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45" name="Rectangle 167">
              <a:extLst>
                <a:ext uri="{FF2B5EF4-FFF2-40B4-BE49-F238E27FC236}">
                  <a16:creationId xmlns:a16="http://schemas.microsoft.com/office/drawing/2014/main" id="{196F0B3C-DAE8-89D7-D015-D2494AB5A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888" y="20970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046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46" name="Rectangle 169">
              <a:extLst>
                <a:ext uri="{FF2B5EF4-FFF2-40B4-BE49-F238E27FC236}">
                  <a16:creationId xmlns:a16="http://schemas.microsoft.com/office/drawing/2014/main" id="{649C5BED-F804-5C4A-ECB7-E234536C9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17287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049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47" name="Rectangle 173">
              <a:extLst>
                <a:ext uri="{FF2B5EF4-FFF2-40B4-BE49-F238E27FC236}">
                  <a16:creationId xmlns:a16="http://schemas.microsoft.com/office/drawing/2014/main" id="{F18FE3BD-4DA7-6301-A15C-91D379706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513" y="24590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48" name="Rectangle 181">
              <a:extLst>
                <a:ext uri="{FF2B5EF4-FFF2-40B4-BE49-F238E27FC236}">
                  <a16:creationId xmlns:a16="http://schemas.microsoft.com/office/drawing/2014/main" id="{A833B59E-8F9A-8753-9A71-C32A6BEAF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791" y="1979612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037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49" name="Rectangle 168">
              <a:extLst>
                <a:ext uri="{FF2B5EF4-FFF2-40B4-BE49-F238E27FC236}">
                  <a16:creationId xmlns:a16="http://schemas.microsoft.com/office/drawing/2014/main" id="{EA0E2DC4-4706-F10B-7047-860BBD308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913" y="24304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017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50" name="Rectangle 170">
              <a:extLst>
                <a:ext uri="{FF2B5EF4-FFF2-40B4-BE49-F238E27FC236}">
                  <a16:creationId xmlns:a16="http://schemas.microsoft.com/office/drawing/2014/main" id="{A167AD86-6E9B-18A5-DE46-08589B378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763" y="18192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021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51" name="Rectangle 171">
              <a:extLst>
                <a:ext uri="{FF2B5EF4-FFF2-40B4-BE49-F238E27FC236}">
                  <a16:creationId xmlns:a16="http://schemas.microsoft.com/office/drawing/2014/main" id="{6690B474-E7F4-1AB1-F867-4617C8CC5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8065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027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52" name="Rectangle 176">
              <a:extLst>
                <a:ext uri="{FF2B5EF4-FFF2-40B4-BE49-F238E27FC236}">
                  <a16:creationId xmlns:a16="http://schemas.microsoft.com/office/drawing/2014/main" id="{239DE01F-C353-59C2-2A88-631011B6B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735" y="23490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010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53" name="Rectangle 178">
              <a:extLst>
                <a:ext uri="{FF2B5EF4-FFF2-40B4-BE49-F238E27FC236}">
                  <a16:creationId xmlns:a16="http://schemas.microsoft.com/office/drawing/2014/main" id="{83B613CD-6136-8217-B1FF-55000E240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620" y="2368371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034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54" name="Rectangle 179">
              <a:extLst>
                <a:ext uri="{FF2B5EF4-FFF2-40B4-BE49-F238E27FC236}">
                  <a16:creationId xmlns:a16="http://schemas.microsoft.com/office/drawing/2014/main" id="{74BB08BE-D86A-1EC4-4553-C18420E05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5560" y="1904744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045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55" name="Rectangle 180">
              <a:extLst>
                <a:ext uri="{FF2B5EF4-FFF2-40B4-BE49-F238E27FC236}">
                  <a16:creationId xmlns:a16="http://schemas.microsoft.com/office/drawing/2014/main" id="{16AD1299-FEF2-DAD8-3681-C39944D2D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39607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044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56" name="Rectangle 182">
              <a:extLst>
                <a:ext uri="{FF2B5EF4-FFF2-40B4-BE49-F238E27FC236}">
                  <a16:creationId xmlns:a16="http://schemas.microsoft.com/office/drawing/2014/main" id="{A514BF01-4A3E-4561-3FCC-2D245FBF0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443" y="21590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038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57" name="Rectangle 183">
              <a:extLst>
                <a:ext uri="{FF2B5EF4-FFF2-40B4-BE49-F238E27FC236}">
                  <a16:creationId xmlns:a16="http://schemas.microsoft.com/office/drawing/2014/main" id="{13591D74-5D67-2258-C301-2406EAC31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807" y="2128222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055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58" name="Rectangle 184">
              <a:extLst>
                <a:ext uri="{FF2B5EF4-FFF2-40B4-BE49-F238E27FC236}">
                  <a16:creationId xmlns:a16="http://schemas.microsoft.com/office/drawing/2014/main" id="{8D4E8346-165E-AC07-D767-9553D8846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128" y="2087563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033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59" name="Rectangle 186">
              <a:extLst>
                <a:ext uri="{FF2B5EF4-FFF2-40B4-BE49-F238E27FC236}">
                  <a16:creationId xmlns:a16="http://schemas.microsoft.com/office/drawing/2014/main" id="{A8AF93E6-924F-6CC9-B787-809FC00CB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667" y="1970882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032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0" name="Rectangle 188">
              <a:extLst>
                <a:ext uri="{FF2B5EF4-FFF2-40B4-BE49-F238E27FC236}">
                  <a16:creationId xmlns:a16="http://schemas.microsoft.com/office/drawing/2014/main" id="{916B6F85-667C-5724-24F6-56A5BC28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438" y="2081391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006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1" name="Rectangle 190">
              <a:extLst>
                <a:ext uri="{FF2B5EF4-FFF2-40B4-BE49-F238E27FC236}">
                  <a16:creationId xmlns:a16="http://schemas.microsoft.com/office/drawing/2014/main" id="{2758C099-E87E-C7B5-C1E2-8266178EF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7597" y="200598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040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2" name="Rectangle 192">
              <a:extLst>
                <a:ext uri="{FF2B5EF4-FFF2-40B4-BE49-F238E27FC236}">
                  <a16:creationId xmlns:a16="http://schemas.microsoft.com/office/drawing/2014/main" id="{46155223-F4C2-8452-FD7A-4525837A1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278" y="2027596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005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3" name="Rectangle 172">
              <a:extLst>
                <a:ext uri="{FF2B5EF4-FFF2-40B4-BE49-F238E27FC236}">
                  <a16:creationId xmlns:a16="http://schemas.microsoft.com/office/drawing/2014/main" id="{E1A50B62-DE86-F661-A0D2-7AFCDCB2E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888" y="226060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043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4" name="Rectangle 174">
              <a:extLst>
                <a:ext uri="{FF2B5EF4-FFF2-40B4-BE49-F238E27FC236}">
                  <a16:creationId xmlns:a16="http://schemas.microsoft.com/office/drawing/2014/main" id="{0EEE29FD-1ED1-DD5A-4F1A-82A3503C6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195" y="220124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035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5" name="Rectangle 177">
              <a:extLst>
                <a:ext uri="{FF2B5EF4-FFF2-40B4-BE49-F238E27FC236}">
                  <a16:creationId xmlns:a16="http://schemas.microsoft.com/office/drawing/2014/main" id="{3B831053-0CEC-2612-EE30-7161730B4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666" y="2040910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009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6" name="Rectangle 185">
              <a:extLst>
                <a:ext uri="{FF2B5EF4-FFF2-40B4-BE49-F238E27FC236}">
                  <a16:creationId xmlns:a16="http://schemas.microsoft.com/office/drawing/2014/main" id="{062BD5D8-1BFC-73E5-22C9-D3693B759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969" y="1940462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056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7" name="Rectangle 187">
              <a:extLst>
                <a:ext uri="{FF2B5EF4-FFF2-40B4-BE49-F238E27FC236}">
                  <a16:creationId xmlns:a16="http://schemas.microsoft.com/office/drawing/2014/main" id="{2FFAF44F-957F-299A-A2A1-FC043C6CE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059" y="1960999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048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8" name="Rectangle 191">
              <a:extLst>
                <a:ext uri="{FF2B5EF4-FFF2-40B4-BE49-F238E27FC236}">
                  <a16:creationId xmlns:a16="http://schemas.microsoft.com/office/drawing/2014/main" id="{9F1B2B0C-C445-D000-BB0A-B5B3D37A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4351" y="2283004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039</a:t>
              </a:r>
              <a:endParaRPr lang="zh-CN" altLang="zh-CN" sz="400" dirty="0">
                <a:latin typeface="+mj-lt"/>
              </a:endParaRPr>
            </a:p>
          </p:txBody>
        </p:sp>
        <p:sp>
          <p:nvSpPr>
            <p:cNvPr id="369" name="Rectangle 193">
              <a:extLst>
                <a:ext uri="{FF2B5EF4-FFF2-40B4-BE49-F238E27FC236}">
                  <a16:creationId xmlns:a16="http://schemas.microsoft.com/office/drawing/2014/main" id="{AEA1A99E-1409-A008-F8B5-38D8A7FE1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2225675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036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70" name="Rectangle 194">
              <a:extLst>
                <a:ext uri="{FF2B5EF4-FFF2-40B4-BE49-F238E27FC236}">
                  <a16:creationId xmlns:a16="http://schemas.microsoft.com/office/drawing/2014/main" id="{D708B070-92A4-7573-BA68-25D60F05C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400" y="215423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042</a:t>
              </a:r>
              <a:endParaRPr lang="zh-CN" altLang="zh-CN" sz="400">
                <a:latin typeface="+mj-lt"/>
              </a:endParaRPr>
            </a:p>
          </p:txBody>
        </p:sp>
        <p:sp>
          <p:nvSpPr>
            <p:cNvPr id="371" name="Rectangle 189">
              <a:extLst>
                <a:ext uri="{FF2B5EF4-FFF2-40B4-BE49-F238E27FC236}">
                  <a16:creationId xmlns:a16="http://schemas.microsoft.com/office/drawing/2014/main" id="{0ABBBB04-AEAA-E7D1-7A66-C18203E8F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600" y="2122488"/>
              <a:ext cx="76944" cy="61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4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041</a:t>
              </a:r>
              <a:endParaRPr lang="zh-CN" altLang="zh-CN" sz="400" dirty="0">
                <a:latin typeface="+mj-lt"/>
              </a:endParaRPr>
            </a:p>
          </p:txBody>
        </p:sp>
      </p:grpSp>
      <p:grpSp>
        <p:nvGrpSpPr>
          <p:cNvPr id="372" name="组合 371">
            <a:extLst>
              <a:ext uri="{FF2B5EF4-FFF2-40B4-BE49-F238E27FC236}">
                <a16:creationId xmlns:a16="http://schemas.microsoft.com/office/drawing/2014/main" id="{890CC7DB-B521-18C8-9E01-D121EED63E0C}"/>
              </a:ext>
            </a:extLst>
          </p:cNvPr>
          <p:cNvGrpSpPr/>
          <p:nvPr/>
        </p:nvGrpSpPr>
        <p:grpSpPr>
          <a:xfrm>
            <a:off x="3400408" y="1185863"/>
            <a:ext cx="3337200" cy="3769200"/>
            <a:chOff x="2193925" y="941388"/>
            <a:chExt cx="3362325" cy="3795712"/>
          </a:xfrm>
          <a:noFill/>
        </p:grpSpPr>
        <p:sp>
          <p:nvSpPr>
            <p:cNvPr id="373" name="Freeform 14">
              <a:extLst>
                <a:ext uri="{FF2B5EF4-FFF2-40B4-BE49-F238E27FC236}">
                  <a16:creationId xmlns:a16="http://schemas.microsoft.com/office/drawing/2014/main" id="{3B65DF56-56BF-26F7-B283-BC410297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475" y="1423988"/>
              <a:ext cx="765175" cy="946150"/>
            </a:xfrm>
            <a:custGeom>
              <a:avLst/>
              <a:gdLst>
                <a:gd name="T0" fmla="*/ 419 w 482"/>
                <a:gd name="T1" fmla="*/ 507 h 596"/>
                <a:gd name="T2" fmla="*/ 409 w 482"/>
                <a:gd name="T3" fmla="*/ 529 h 596"/>
                <a:gd name="T4" fmla="*/ 394 w 482"/>
                <a:gd name="T5" fmla="*/ 537 h 596"/>
                <a:gd name="T6" fmla="*/ 380 w 482"/>
                <a:gd name="T7" fmla="*/ 543 h 596"/>
                <a:gd name="T8" fmla="*/ 369 w 482"/>
                <a:gd name="T9" fmla="*/ 567 h 596"/>
                <a:gd name="T10" fmla="*/ 348 w 482"/>
                <a:gd name="T11" fmla="*/ 572 h 596"/>
                <a:gd name="T12" fmla="*/ 332 w 482"/>
                <a:gd name="T13" fmla="*/ 565 h 596"/>
                <a:gd name="T14" fmla="*/ 316 w 482"/>
                <a:gd name="T15" fmla="*/ 554 h 596"/>
                <a:gd name="T16" fmla="*/ 277 w 482"/>
                <a:gd name="T17" fmla="*/ 546 h 596"/>
                <a:gd name="T18" fmla="*/ 226 w 482"/>
                <a:gd name="T19" fmla="*/ 546 h 596"/>
                <a:gd name="T20" fmla="*/ 226 w 482"/>
                <a:gd name="T21" fmla="*/ 560 h 596"/>
                <a:gd name="T22" fmla="*/ 219 w 482"/>
                <a:gd name="T23" fmla="*/ 572 h 596"/>
                <a:gd name="T24" fmla="*/ 209 w 482"/>
                <a:gd name="T25" fmla="*/ 585 h 596"/>
                <a:gd name="T26" fmla="*/ 185 w 482"/>
                <a:gd name="T27" fmla="*/ 595 h 596"/>
                <a:gd name="T28" fmla="*/ 171 w 482"/>
                <a:gd name="T29" fmla="*/ 583 h 596"/>
                <a:gd name="T30" fmla="*/ 169 w 482"/>
                <a:gd name="T31" fmla="*/ 565 h 596"/>
                <a:gd name="T32" fmla="*/ 156 w 482"/>
                <a:gd name="T33" fmla="*/ 553 h 596"/>
                <a:gd name="T34" fmla="*/ 140 w 482"/>
                <a:gd name="T35" fmla="*/ 540 h 596"/>
                <a:gd name="T36" fmla="*/ 131 w 482"/>
                <a:gd name="T37" fmla="*/ 523 h 596"/>
                <a:gd name="T38" fmla="*/ 123 w 482"/>
                <a:gd name="T39" fmla="*/ 501 h 596"/>
                <a:gd name="T40" fmla="*/ 123 w 482"/>
                <a:gd name="T41" fmla="*/ 481 h 596"/>
                <a:gd name="T42" fmla="*/ 112 w 482"/>
                <a:gd name="T43" fmla="*/ 463 h 596"/>
                <a:gd name="T44" fmla="*/ 55 w 482"/>
                <a:gd name="T45" fmla="*/ 463 h 596"/>
                <a:gd name="T46" fmla="*/ 35 w 482"/>
                <a:gd name="T47" fmla="*/ 448 h 596"/>
                <a:gd name="T48" fmla="*/ 37 w 482"/>
                <a:gd name="T49" fmla="*/ 429 h 596"/>
                <a:gd name="T50" fmla="*/ 4 w 482"/>
                <a:gd name="T51" fmla="*/ 391 h 596"/>
                <a:gd name="T52" fmla="*/ 4 w 482"/>
                <a:gd name="T53" fmla="*/ 342 h 596"/>
                <a:gd name="T54" fmla="*/ 42 w 482"/>
                <a:gd name="T55" fmla="*/ 325 h 596"/>
                <a:gd name="T56" fmla="*/ 80 w 482"/>
                <a:gd name="T57" fmla="*/ 299 h 596"/>
                <a:gd name="T58" fmla="*/ 81 w 482"/>
                <a:gd name="T59" fmla="*/ 238 h 596"/>
                <a:gd name="T60" fmla="*/ 78 w 482"/>
                <a:gd name="T61" fmla="*/ 170 h 596"/>
                <a:gd name="T62" fmla="*/ 110 w 482"/>
                <a:gd name="T63" fmla="*/ 156 h 596"/>
                <a:gd name="T64" fmla="*/ 112 w 482"/>
                <a:gd name="T65" fmla="*/ 101 h 596"/>
                <a:gd name="T66" fmla="*/ 113 w 482"/>
                <a:gd name="T67" fmla="*/ 22 h 596"/>
                <a:gd name="T68" fmla="*/ 148 w 482"/>
                <a:gd name="T69" fmla="*/ 16 h 596"/>
                <a:gd name="T70" fmla="*/ 223 w 482"/>
                <a:gd name="T71" fmla="*/ 18 h 596"/>
                <a:gd name="T72" fmla="*/ 258 w 482"/>
                <a:gd name="T73" fmla="*/ 17 h 596"/>
                <a:gd name="T74" fmla="*/ 300 w 482"/>
                <a:gd name="T75" fmla="*/ 40 h 596"/>
                <a:gd name="T76" fmla="*/ 344 w 482"/>
                <a:gd name="T77" fmla="*/ 40 h 596"/>
                <a:gd name="T78" fmla="*/ 388 w 482"/>
                <a:gd name="T79" fmla="*/ 40 h 596"/>
                <a:gd name="T80" fmla="*/ 418 w 482"/>
                <a:gd name="T81" fmla="*/ 46 h 596"/>
                <a:gd name="T82" fmla="*/ 421 w 482"/>
                <a:gd name="T83" fmla="*/ 59 h 596"/>
                <a:gd name="T84" fmla="*/ 427 w 482"/>
                <a:gd name="T85" fmla="*/ 68 h 596"/>
                <a:gd name="T86" fmla="*/ 416 w 482"/>
                <a:gd name="T87" fmla="*/ 84 h 596"/>
                <a:gd name="T88" fmla="*/ 409 w 482"/>
                <a:gd name="T89" fmla="*/ 100 h 596"/>
                <a:gd name="T90" fmla="*/ 392 w 482"/>
                <a:gd name="T91" fmla="*/ 112 h 596"/>
                <a:gd name="T92" fmla="*/ 370 w 482"/>
                <a:gd name="T93" fmla="*/ 119 h 596"/>
                <a:gd name="T94" fmla="*/ 396 w 482"/>
                <a:gd name="T95" fmla="*/ 138 h 596"/>
                <a:gd name="T96" fmla="*/ 439 w 482"/>
                <a:gd name="T97" fmla="*/ 157 h 596"/>
                <a:gd name="T98" fmla="*/ 464 w 482"/>
                <a:gd name="T99" fmla="*/ 174 h 596"/>
                <a:gd name="T100" fmla="*/ 451 w 482"/>
                <a:gd name="T101" fmla="*/ 210 h 596"/>
                <a:gd name="T102" fmla="*/ 466 w 482"/>
                <a:gd name="T103" fmla="*/ 226 h 596"/>
                <a:gd name="T104" fmla="*/ 478 w 482"/>
                <a:gd name="T105" fmla="*/ 241 h 596"/>
                <a:gd name="T106" fmla="*/ 455 w 482"/>
                <a:gd name="T107" fmla="*/ 273 h 596"/>
                <a:gd name="T108" fmla="*/ 402 w 482"/>
                <a:gd name="T109" fmla="*/ 322 h 596"/>
                <a:gd name="T110" fmla="*/ 430 w 482"/>
                <a:gd name="T111" fmla="*/ 363 h 596"/>
                <a:gd name="T112" fmla="*/ 416 w 482"/>
                <a:gd name="T113" fmla="*/ 404 h 596"/>
                <a:gd name="T114" fmla="*/ 393 w 482"/>
                <a:gd name="T115" fmla="*/ 441 h 596"/>
                <a:gd name="T116" fmla="*/ 374 w 482"/>
                <a:gd name="T117" fmla="*/ 458 h 596"/>
                <a:gd name="T118" fmla="*/ 375 w 482"/>
                <a:gd name="T119" fmla="*/ 464 h 596"/>
                <a:gd name="T120" fmla="*/ 383 w 482"/>
                <a:gd name="T121" fmla="*/ 472 h 596"/>
                <a:gd name="T122" fmla="*/ 403 w 482"/>
                <a:gd name="T123" fmla="*/ 476 h 596"/>
                <a:gd name="T124" fmla="*/ 417 w 482"/>
                <a:gd name="T125" fmla="*/ 482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96">
                  <a:moveTo>
                    <a:pt x="425" y="493"/>
                  </a:moveTo>
                  <a:lnTo>
                    <a:pt x="425" y="494"/>
                  </a:lnTo>
                  <a:lnTo>
                    <a:pt x="426" y="494"/>
                  </a:lnTo>
                  <a:lnTo>
                    <a:pt x="427" y="494"/>
                  </a:lnTo>
                  <a:lnTo>
                    <a:pt x="427" y="495"/>
                  </a:lnTo>
                  <a:lnTo>
                    <a:pt x="428" y="495"/>
                  </a:lnTo>
                  <a:lnTo>
                    <a:pt x="429" y="495"/>
                  </a:lnTo>
                  <a:lnTo>
                    <a:pt x="429" y="496"/>
                  </a:lnTo>
                  <a:lnTo>
                    <a:pt x="428" y="496"/>
                  </a:lnTo>
                  <a:lnTo>
                    <a:pt x="428" y="497"/>
                  </a:lnTo>
                  <a:lnTo>
                    <a:pt x="428" y="498"/>
                  </a:lnTo>
                  <a:lnTo>
                    <a:pt x="428" y="499"/>
                  </a:lnTo>
                  <a:lnTo>
                    <a:pt x="427" y="499"/>
                  </a:lnTo>
                  <a:lnTo>
                    <a:pt x="426" y="499"/>
                  </a:lnTo>
                  <a:lnTo>
                    <a:pt x="425" y="499"/>
                  </a:lnTo>
                  <a:lnTo>
                    <a:pt x="424" y="499"/>
                  </a:lnTo>
                  <a:lnTo>
                    <a:pt x="424" y="500"/>
                  </a:lnTo>
                  <a:lnTo>
                    <a:pt x="423" y="500"/>
                  </a:lnTo>
                  <a:lnTo>
                    <a:pt x="422" y="500"/>
                  </a:lnTo>
                  <a:lnTo>
                    <a:pt x="421" y="500"/>
                  </a:lnTo>
                  <a:lnTo>
                    <a:pt x="420" y="500"/>
                  </a:lnTo>
                  <a:lnTo>
                    <a:pt x="419" y="500"/>
                  </a:lnTo>
                  <a:lnTo>
                    <a:pt x="419" y="501"/>
                  </a:lnTo>
                  <a:lnTo>
                    <a:pt x="419" y="503"/>
                  </a:lnTo>
                  <a:lnTo>
                    <a:pt x="419" y="504"/>
                  </a:lnTo>
                  <a:lnTo>
                    <a:pt x="419" y="505"/>
                  </a:lnTo>
                  <a:lnTo>
                    <a:pt x="419" y="506"/>
                  </a:lnTo>
                  <a:lnTo>
                    <a:pt x="419" y="507"/>
                  </a:lnTo>
                  <a:lnTo>
                    <a:pt x="419" y="508"/>
                  </a:lnTo>
                  <a:lnTo>
                    <a:pt x="419" y="509"/>
                  </a:lnTo>
                  <a:lnTo>
                    <a:pt x="418" y="509"/>
                  </a:lnTo>
                  <a:lnTo>
                    <a:pt x="417" y="509"/>
                  </a:lnTo>
                  <a:lnTo>
                    <a:pt x="415" y="509"/>
                  </a:lnTo>
                  <a:lnTo>
                    <a:pt x="415" y="512"/>
                  </a:lnTo>
                  <a:lnTo>
                    <a:pt x="413" y="512"/>
                  </a:lnTo>
                  <a:lnTo>
                    <a:pt x="411" y="512"/>
                  </a:lnTo>
                  <a:lnTo>
                    <a:pt x="411" y="513"/>
                  </a:lnTo>
                  <a:lnTo>
                    <a:pt x="411" y="515"/>
                  </a:lnTo>
                  <a:lnTo>
                    <a:pt x="411" y="516"/>
                  </a:lnTo>
                  <a:lnTo>
                    <a:pt x="411" y="518"/>
                  </a:lnTo>
                  <a:lnTo>
                    <a:pt x="410" y="518"/>
                  </a:lnTo>
                  <a:lnTo>
                    <a:pt x="409" y="518"/>
                  </a:lnTo>
                  <a:lnTo>
                    <a:pt x="407" y="518"/>
                  </a:lnTo>
                  <a:lnTo>
                    <a:pt x="406" y="518"/>
                  </a:lnTo>
                  <a:lnTo>
                    <a:pt x="406" y="520"/>
                  </a:lnTo>
                  <a:lnTo>
                    <a:pt x="406" y="521"/>
                  </a:lnTo>
                  <a:lnTo>
                    <a:pt x="406" y="522"/>
                  </a:lnTo>
                  <a:lnTo>
                    <a:pt x="406" y="523"/>
                  </a:lnTo>
                  <a:lnTo>
                    <a:pt x="406" y="524"/>
                  </a:lnTo>
                  <a:lnTo>
                    <a:pt x="406" y="525"/>
                  </a:lnTo>
                  <a:lnTo>
                    <a:pt x="406" y="526"/>
                  </a:lnTo>
                  <a:lnTo>
                    <a:pt x="406" y="528"/>
                  </a:lnTo>
                  <a:lnTo>
                    <a:pt x="406" y="529"/>
                  </a:lnTo>
                  <a:lnTo>
                    <a:pt x="407" y="529"/>
                  </a:lnTo>
                  <a:lnTo>
                    <a:pt x="408" y="529"/>
                  </a:lnTo>
                  <a:lnTo>
                    <a:pt x="409" y="529"/>
                  </a:lnTo>
                  <a:lnTo>
                    <a:pt x="409" y="530"/>
                  </a:lnTo>
                  <a:lnTo>
                    <a:pt x="409" y="531"/>
                  </a:lnTo>
                  <a:lnTo>
                    <a:pt x="410" y="532"/>
                  </a:lnTo>
                  <a:lnTo>
                    <a:pt x="411" y="532"/>
                  </a:lnTo>
                  <a:lnTo>
                    <a:pt x="410" y="533"/>
                  </a:lnTo>
                  <a:lnTo>
                    <a:pt x="410" y="534"/>
                  </a:lnTo>
                  <a:lnTo>
                    <a:pt x="409" y="534"/>
                  </a:lnTo>
                  <a:lnTo>
                    <a:pt x="408" y="534"/>
                  </a:lnTo>
                  <a:lnTo>
                    <a:pt x="407" y="534"/>
                  </a:lnTo>
                  <a:lnTo>
                    <a:pt x="405" y="534"/>
                  </a:lnTo>
                  <a:lnTo>
                    <a:pt x="405" y="535"/>
                  </a:lnTo>
                  <a:lnTo>
                    <a:pt x="404" y="535"/>
                  </a:lnTo>
                  <a:lnTo>
                    <a:pt x="404" y="536"/>
                  </a:lnTo>
                  <a:lnTo>
                    <a:pt x="403" y="536"/>
                  </a:lnTo>
                  <a:lnTo>
                    <a:pt x="402" y="536"/>
                  </a:lnTo>
                  <a:lnTo>
                    <a:pt x="402" y="537"/>
                  </a:lnTo>
                  <a:lnTo>
                    <a:pt x="402" y="538"/>
                  </a:lnTo>
                  <a:lnTo>
                    <a:pt x="401" y="538"/>
                  </a:lnTo>
                  <a:lnTo>
                    <a:pt x="400" y="538"/>
                  </a:lnTo>
                  <a:lnTo>
                    <a:pt x="399" y="538"/>
                  </a:lnTo>
                  <a:lnTo>
                    <a:pt x="399" y="537"/>
                  </a:lnTo>
                  <a:lnTo>
                    <a:pt x="398" y="537"/>
                  </a:lnTo>
                  <a:lnTo>
                    <a:pt x="398" y="538"/>
                  </a:lnTo>
                  <a:lnTo>
                    <a:pt x="398" y="537"/>
                  </a:lnTo>
                  <a:lnTo>
                    <a:pt x="397" y="537"/>
                  </a:lnTo>
                  <a:lnTo>
                    <a:pt x="396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4" y="538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3" y="538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1" y="537"/>
                  </a:lnTo>
                  <a:lnTo>
                    <a:pt x="391" y="538"/>
                  </a:lnTo>
                  <a:lnTo>
                    <a:pt x="391" y="539"/>
                  </a:lnTo>
                  <a:lnTo>
                    <a:pt x="390" y="539"/>
                  </a:lnTo>
                  <a:lnTo>
                    <a:pt x="390" y="540"/>
                  </a:lnTo>
                  <a:lnTo>
                    <a:pt x="389" y="541"/>
                  </a:lnTo>
                  <a:lnTo>
                    <a:pt x="389" y="542"/>
                  </a:lnTo>
                  <a:lnTo>
                    <a:pt x="388" y="542"/>
                  </a:lnTo>
                  <a:lnTo>
                    <a:pt x="387" y="542"/>
                  </a:lnTo>
                  <a:lnTo>
                    <a:pt x="387" y="543"/>
                  </a:lnTo>
                  <a:lnTo>
                    <a:pt x="386" y="543"/>
                  </a:lnTo>
                  <a:lnTo>
                    <a:pt x="385" y="543"/>
                  </a:lnTo>
                  <a:lnTo>
                    <a:pt x="384" y="543"/>
                  </a:lnTo>
                  <a:lnTo>
                    <a:pt x="383" y="543"/>
                  </a:lnTo>
                  <a:lnTo>
                    <a:pt x="384" y="542"/>
                  </a:lnTo>
                  <a:lnTo>
                    <a:pt x="384" y="541"/>
                  </a:lnTo>
                  <a:lnTo>
                    <a:pt x="383" y="541"/>
                  </a:lnTo>
                  <a:lnTo>
                    <a:pt x="382" y="541"/>
                  </a:lnTo>
                  <a:lnTo>
                    <a:pt x="381" y="541"/>
                  </a:lnTo>
                  <a:lnTo>
                    <a:pt x="380" y="541"/>
                  </a:lnTo>
                  <a:lnTo>
                    <a:pt x="380" y="542"/>
                  </a:lnTo>
                  <a:lnTo>
                    <a:pt x="380" y="543"/>
                  </a:lnTo>
                  <a:lnTo>
                    <a:pt x="380" y="546"/>
                  </a:lnTo>
                  <a:lnTo>
                    <a:pt x="380" y="549"/>
                  </a:lnTo>
                  <a:lnTo>
                    <a:pt x="380" y="550"/>
                  </a:lnTo>
                  <a:lnTo>
                    <a:pt x="380" y="551"/>
                  </a:lnTo>
                  <a:lnTo>
                    <a:pt x="379" y="551"/>
                  </a:lnTo>
                  <a:lnTo>
                    <a:pt x="378" y="551"/>
                  </a:lnTo>
                  <a:lnTo>
                    <a:pt x="377" y="551"/>
                  </a:lnTo>
                  <a:lnTo>
                    <a:pt x="377" y="552"/>
                  </a:lnTo>
                  <a:lnTo>
                    <a:pt x="376" y="552"/>
                  </a:lnTo>
                  <a:lnTo>
                    <a:pt x="376" y="553"/>
                  </a:lnTo>
                  <a:lnTo>
                    <a:pt x="376" y="554"/>
                  </a:lnTo>
                  <a:lnTo>
                    <a:pt x="375" y="554"/>
                  </a:lnTo>
                  <a:lnTo>
                    <a:pt x="375" y="555"/>
                  </a:lnTo>
                  <a:lnTo>
                    <a:pt x="375" y="556"/>
                  </a:lnTo>
                  <a:lnTo>
                    <a:pt x="376" y="556"/>
                  </a:lnTo>
                  <a:lnTo>
                    <a:pt x="376" y="557"/>
                  </a:lnTo>
                  <a:lnTo>
                    <a:pt x="375" y="557"/>
                  </a:lnTo>
                  <a:lnTo>
                    <a:pt x="374" y="557"/>
                  </a:lnTo>
                  <a:lnTo>
                    <a:pt x="374" y="558"/>
                  </a:lnTo>
                  <a:lnTo>
                    <a:pt x="372" y="558"/>
                  </a:lnTo>
                  <a:lnTo>
                    <a:pt x="372" y="559"/>
                  </a:lnTo>
                  <a:lnTo>
                    <a:pt x="372" y="560"/>
                  </a:lnTo>
                  <a:lnTo>
                    <a:pt x="372" y="562"/>
                  </a:lnTo>
                  <a:lnTo>
                    <a:pt x="372" y="563"/>
                  </a:lnTo>
                  <a:lnTo>
                    <a:pt x="372" y="564"/>
                  </a:lnTo>
                  <a:lnTo>
                    <a:pt x="371" y="565"/>
                  </a:lnTo>
                  <a:lnTo>
                    <a:pt x="370" y="567"/>
                  </a:lnTo>
                  <a:lnTo>
                    <a:pt x="369" y="567"/>
                  </a:lnTo>
                  <a:lnTo>
                    <a:pt x="368" y="568"/>
                  </a:lnTo>
                  <a:lnTo>
                    <a:pt x="367" y="568"/>
                  </a:lnTo>
                  <a:lnTo>
                    <a:pt x="367" y="566"/>
                  </a:lnTo>
                  <a:lnTo>
                    <a:pt x="367" y="564"/>
                  </a:lnTo>
                  <a:lnTo>
                    <a:pt x="366" y="564"/>
                  </a:lnTo>
                  <a:lnTo>
                    <a:pt x="365" y="564"/>
                  </a:lnTo>
                  <a:lnTo>
                    <a:pt x="364" y="564"/>
                  </a:lnTo>
                  <a:lnTo>
                    <a:pt x="363" y="564"/>
                  </a:lnTo>
                  <a:lnTo>
                    <a:pt x="363" y="566"/>
                  </a:lnTo>
                  <a:lnTo>
                    <a:pt x="363" y="569"/>
                  </a:lnTo>
                  <a:lnTo>
                    <a:pt x="363" y="572"/>
                  </a:lnTo>
                  <a:lnTo>
                    <a:pt x="361" y="572"/>
                  </a:lnTo>
                  <a:lnTo>
                    <a:pt x="360" y="572"/>
                  </a:lnTo>
                  <a:lnTo>
                    <a:pt x="360" y="573"/>
                  </a:lnTo>
                  <a:lnTo>
                    <a:pt x="359" y="573"/>
                  </a:lnTo>
                  <a:lnTo>
                    <a:pt x="358" y="574"/>
                  </a:lnTo>
                  <a:lnTo>
                    <a:pt x="357" y="574"/>
                  </a:lnTo>
                  <a:lnTo>
                    <a:pt x="357" y="573"/>
                  </a:lnTo>
                  <a:lnTo>
                    <a:pt x="357" y="572"/>
                  </a:lnTo>
                  <a:lnTo>
                    <a:pt x="356" y="572"/>
                  </a:lnTo>
                  <a:lnTo>
                    <a:pt x="354" y="572"/>
                  </a:lnTo>
                  <a:lnTo>
                    <a:pt x="352" y="572"/>
                  </a:lnTo>
                  <a:lnTo>
                    <a:pt x="350" y="572"/>
                  </a:lnTo>
                  <a:lnTo>
                    <a:pt x="350" y="574"/>
                  </a:lnTo>
                  <a:lnTo>
                    <a:pt x="349" y="574"/>
                  </a:lnTo>
                  <a:lnTo>
                    <a:pt x="349" y="573"/>
                  </a:lnTo>
                  <a:lnTo>
                    <a:pt x="348" y="573"/>
                  </a:lnTo>
                  <a:lnTo>
                    <a:pt x="348" y="572"/>
                  </a:lnTo>
                  <a:lnTo>
                    <a:pt x="347" y="572"/>
                  </a:lnTo>
                  <a:lnTo>
                    <a:pt x="347" y="573"/>
                  </a:lnTo>
                  <a:lnTo>
                    <a:pt x="347" y="574"/>
                  </a:lnTo>
                  <a:lnTo>
                    <a:pt x="346" y="574"/>
                  </a:lnTo>
                  <a:lnTo>
                    <a:pt x="345" y="574"/>
                  </a:lnTo>
                  <a:lnTo>
                    <a:pt x="344" y="573"/>
                  </a:lnTo>
                  <a:lnTo>
                    <a:pt x="343" y="573"/>
                  </a:lnTo>
                  <a:lnTo>
                    <a:pt x="343" y="572"/>
                  </a:lnTo>
                  <a:lnTo>
                    <a:pt x="342" y="572"/>
                  </a:lnTo>
                  <a:lnTo>
                    <a:pt x="342" y="573"/>
                  </a:lnTo>
                  <a:lnTo>
                    <a:pt x="341" y="573"/>
                  </a:lnTo>
                  <a:lnTo>
                    <a:pt x="340" y="573"/>
                  </a:lnTo>
                  <a:lnTo>
                    <a:pt x="340" y="572"/>
                  </a:lnTo>
                  <a:lnTo>
                    <a:pt x="339" y="572"/>
                  </a:lnTo>
                  <a:lnTo>
                    <a:pt x="338" y="572"/>
                  </a:lnTo>
                  <a:lnTo>
                    <a:pt x="337" y="572"/>
                  </a:lnTo>
                  <a:lnTo>
                    <a:pt x="337" y="571"/>
                  </a:lnTo>
                  <a:lnTo>
                    <a:pt x="336" y="571"/>
                  </a:lnTo>
                  <a:lnTo>
                    <a:pt x="336" y="570"/>
                  </a:lnTo>
                  <a:lnTo>
                    <a:pt x="336" y="569"/>
                  </a:lnTo>
                  <a:lnTo>
                    <a:pt x="335" y="569"/>
                  </a:lnTo>
                  <a:lnTo>
                    <a:pt x="334" y="569"/>
                  </a:lnTo>
                  <a:lnTo>
                    <a:pt x="334" y="568"/>
                  </a:lnTo>
                  <a:lnTo>
                    <a:pt x="334" y="567"/>
                  </a:lnTo>
                  <a:lnTo>
                    <a:pt x="334" y="566"/>
                  </a:lnTo>
                  <a:lnTo>
                    <a:pt x="333" y="566"/>
                  </a:lnTo>
                  <a:lnTo>
                    <a:pt x="332" y="566"/>
                  </a:lnTo>
                  <a:lnTo>
                    <a:pt x="332" y="565"/>
                  </a:lnTo>
                  <a:lnTo>
                    <a:pt x="332" y="566"/>
                  </a:lnTo>
                  <a:lnTo>
                    <a:pt x="331" y="566"/>
                  </a:lnTo>
                  <a:lnTo>
                    <a:pt x="331" y="565"/>
                  </a:lnTo>
                  <a:lnTo>
                    <a:pt x="332" y="565"/>
                  </a:lnTo>
                  <a:lnTo>
                    <a:pt x="332" y="564"/>
                  </a:lnTo>
                  <a:lnTo>
                    <a:pt x="331" y="564"/>
                  </a:lnTo>
                  <a:lnTo>
                    <a:pt x="331" y="565"/>
                  </a:lnTo>
                  <a:lnTo>
                    <a:pt x="330" y="565"/>
                  </a:lnTo>
                  <a:lnTo>
                    <a:pt x="330" y="566"/>
                  </a:lnTo>
                  <a:lnTo>
                    <a:pt x="329" y="566"/>
                  </a:lnTo>
                  <a:lnTo>
                    <a:pt x="329" y="564"/>
                  </a:lnTo>
                  <a:lnTo>
                    <a:pt x="329" y="563"/>
                  </a:lnTo>
                  <a:lnTo>
                    <a:pt x="329" y="562"/>
                  </a:lnTo>
                  <a:lnTo>
                    <a:pt x="329" y="561"/>
                  </a:lnTo>
                  <a:lnTo>
                    <a:pt x="329" y="560"/>
                  </a:lnTo>
                  <a:lnTo>
                    <a:pt x="329" y="559"/>
                  </a:lnTo>
                  <a:lnTo>
                    <a:pt x="329" y="558"/>
                  </a:lnTo>
                  <a:lnTo>
                    <a:pt x="329" y="557"/>
                  </a:lnTo>
                  <a:lnTo>
                    <a:pt x="329" y="556"/>
                  </a:lnTo>
                  <a:lnTo>
                    <a:pt x="329" y="555"/>
                  </a:lnTo>
                  <a:lnTo>
                    <a:pt x="328" y="555"/>
                  </a:lnTo>
                  <a:lnTo>
                    <a:pt x="325" y="554"/>
                  </a:lnTo>
                  <a:lnTo>
                    <a:pt x="324" y="554"/>
                  </a:lnTo>
                  <a:lnTo>
                    <a:pt x="323" y="554"/>
                  </a:lnTo>
                  <a:lnTo>
                    <a:pt x="320" y="554"/>
                  </a:lnTo>
                  <a:lnTo>
                    <a:pt x="318" y="554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4" y="554"/>
                  </a:lnTo>
                  <a:lnTo>
                    <a:pt x="313" y="554"/>
                  </a:lnTo>
                  <a:lnTo>
                    <a:pt x="312" y="554"/>
                  </a:lnTo>
                  <a:lnTo>
                    <a:pt x="311" y="554"/>
                  </a:lnTo>
                  <a:lnTo>
                    <a:pt x="308" y="554"/>
                  </a:lnTo>
                  <a:lnTo>
                    <a:pt x="305" y="554"/>
                  </a:lnTo>
                  <a:lnTo>
                    <a:pt x="303" y="554"/>
                  </a:lnTo>
                  <a:lnTo>
                    <a:pt x="302" y="554"/>
                  </a:lnTo>
                  <a:lnTo>
                    <a:pt x="300" y="554"/>
                  </a:lnTo>
                  <a:lnTo>
                    <a:pt x="299" y="554"/>
                  </a:lnTo>
                  <a:lnTo>
                    <a:pt x="298" y="554"/>
                  </a:lnTo>
                  <a:lnTo>
                    <a:pt x="290" y="554"/>
                  </a:lnTo>
                  <a:lnTo>
                    <a:pt x="289" y="554"/>
                  </a:lnTo>
                  <a:lnTo>
                    <a:pt x="288" y="554"/>
                  </a:lnTo>
                  <a:lnTo>
                    <a:pt x="287" y="554"/>
                  </a:lnTo>
                  <a:lnTo>
                    <a:pt x="287" y="553"/>
                  </a:lnTo>
                  <a:lnTo>
                    <a:pt x="287" y="551"/>
                  </a:lnTo>
                  <a:lnTo>
                    <a:pt x="287" y="550"/>
                  </a:lnTo>
                  <a:lnTo>
                    <a:pt x="288" y="546"/>
                  </a:lnTo>
                  <a:lnTo>
                    <a:pt x="287" y="546"/>
                  </a:lnTo>
                  <a:lnTo>
                    <a:pt x="286" y="546"/>
                  </a:lnTo>
                  <a:lnTo>
                    <a:pt x="285" y="546"/>
                  </a:lnTo>
                  <a:lnTo>
                    <a:pt x="283" y="546"/>
                  </a:lnTo>
                  <a:lnTo>
                    <a:pt x="282" y="546"/>
                  </a:lnTo>
                  <a:lnTo>
                    <a:pt x="281" y="546"/>
                  </a:lnTo>
                  <a:lnTo>
                    <a:pt x="280" y="546"/>
                  </a:lnTo>
                  <a:lnTo>
                    <a:pt x="279" y="546"/>
                  </a:lnTo>
                  <a:lnTo>
                    <a:pt x="277" y="546"/>
                  </a:lnTo>
                  <a:lnTo>
                    <a:pt x="276" y="546"/>
                  </a:lnTo>
                  <a:lnTo>
                    <a:pt x="275" y="546"/>
                  </a:lnTo>
                  <a:lnTo>
                    <a:pt x="274" y="546"/>
                  </a:lnTo>
                  <a:lnTo>
                    <a:pt x="273" y="546"/>
                  </a:lnTo>
                  <a:lnTo>
                    <a:pt x="272" y="546"/>
                  </a:lnTo>
                  <a:lnTo>
                    <a:pt x="271" y="546"/>
                  </a:lnTo>
                  <a:lnTo>
                    <a:pt x="270" y="546"/>
                  </a:lnTo>
                  <a:lnTo>
                    <a:pt x="269" y="546"/>
                  </a:lnTo>
                  <a:lnTo>
                    <a:pt x="268" y="546"/>
                  </a:lnTo>
                  <a:lnTo>
                    <a:pt x="267" y="546"/>
                  </a:lnTo>
                  <a:lnTo>
                    <a:pt x="266" y="546"/>
                  </a:lnTo>
                  <a:lnTo>
                    <a:pt x="265" y="546"/>
                  </a:lnTo>
                  <a:lnTo>
                    <a:pt x="264" y="546"/>
                  </a:lnTo>
                  <a:lnTo>
                    <a:pt x="263" y="546"/>
                  </a:lnTo>
                  <a:lnTo>
                    <a:pt x="262" y="546"/>
                  </a:lnTo>
                  <a:lnTo>
                    <a:pt x="261" y="546"/>
                  </a:lnTo>
                  <a:lnTo>
                    <a:pt x="257" y="546"/>
                  </a:lnTo>
                  <a:lnTo>
                    <a:pt x="246" y="545"/>
                  </a:lnTo>
                  <a:lnTo>
                    <a:pt x="240" y="545"/>
                  </a:lnTo>
                  <a:lnTo>
                    <a:pt x="239" y="545"/>
                  </a:lnTo>
                  <a:lnTo>
                    <a:pt x="238" y="545"/>
                  </a:lnTo>
                  <a:lnTo>
                    <a:pt x="235" y="545"/>
                  </a:lnTo>
                  <a:lnTo>
                    <a:pt x="234" y="545"/>
                  </a:lnTo>
                  <a:lnTo>
                    <a:pt x="233" y="545"/>
                  </a:lnTo>
                  <a:lnTo>
                    <a:pt x="231" y="545"/>
                  </a:lnTo>
                  <a:lnTo>
                    <a:pt x="230" y="545"/>
                  </a:lnTo>
                  <a:lnTo>
                    <a:pt x="225" y="545"/>
                  </a:lnTo>
                  <a:lnTo>
                    <a:pt x="226" y="546"/>
                  </a:lnTo>
                  <a:lnTo>
                    <a:pt x="226" y="547"/>
                  </a:lnTo>
                  <a:lnTo>
                    <a:pt x="227" y="547"/>
                  </a:lnTo>
                  <a:lnTo>
                    <a:pt x="227" y="548"/>
                  </a:lnTo>
                  <a:lnTo>
                    <a:pt x="227" y="549"/>
                  </a:lnTo>
                  <a:lnTo>
                    <a:pt x="227" y="550"/>
                  </a:lnTo>
                  <a:lnTo>
                    <a:pt x="228" y="550"/>
                  </a:lnTo>
                  <a:lnTo>
                    <a:pt x="228" y="551"/>
                  </a:lnTo>
                  <a:lnTo>
                    <a:pt x="227" y="552"/>
                  </a:lnTo>
                  <a:lnTo>
                    <a:pt x="228" y="552"/>
                  </a:lnTo>
                  <a:lnTo>
                    <a:pt x="227" y="553"/>
                  </a:lnTo>
                  <a:lnTo>
                    <a:pt x="227" y="552"/>
                  </a:lnTo>
                  <a:lnTo>
                    <a:pt x="227" y="551"/>
                  </a:lnTo>
                  <a:lnTo>
                    <a:pt x="226" y="551"/>
                  </a:lnTo>
                  <a:lnTo>
                    <a:pt x="226" y="552"/>
                  </a:lnTo>
                  <a:lnTo>
                    <a:pt x="226" y="553"/>
                  </a:lnTo>
                  <a:lnTo>
                    <a:pt x="225" y="552"/>
                  </a:lnTo>
                  <a:lnTo>
                    <a:pt x="225" y="553"/>
                  </a:lnTo>
                  <a:lnTo>
                    <a:pt x="225" y="554"/>
                  </a:lnTo>
                  <a:lnTo>
                    <a:pt x="225" y="555"/>
                  </a:lnTo>
                  <a:lnTo>
                    <a:pt x="225" y="555"/>
                  </a:lnTo>
                  <a:lnTo>
                    <a:pt x="225" y="556"/>
                  </a:lnTo>
                  <a:lnTo>
                    <a:pt x="226" y="556"/>
                  </a:lnTo>
                  <a:lnTo>
                    <a:pt x="226" y="557"/>
                  </a:lnTo>
                  <a:lnTo>
                    <a:pt x="226" y="558"/>
                  </a:lnTo>
                  <a:lnTo>
                    <a:pt x="227" y="558"/>
                  </a:lnTo>
                  <a:lnTo>
                    <a:pt x="227" y="559"/>
                  </a:lnTo>
                  <a:lnTo>
                    <a:pt x="227" y="560"/>
                  </a:lnTo>
                  <a:lnTo>
                    <a:pt x="226" y="560"/>
                  </a:lnTo>
                  <a:lnTo>
                    <a:pt x="227" y="560"/>
                  </a:lnTo>
                  <a:lnTo>
                    <a:pt x="227" y="561"/>
                  </a:lnTo>
                  <a:lnTo>
                    <a:pt x="226" y="561"/>
                  </a:lnTo>
                  <a:lnTo>
                    <a:pt x="226" y="562"/>
                  </a:lnTo>
                  <a:lnTo>
                    <a:pt x="227" y="562"/>
                  </a:lnTo>
                  <a:lnTo>
                    <a:pt x="227" y="563"/>
                  </a:lnTo>
                  <a:lnTo>
                    <a:pt x="226" y="563"/>
                  </a:lnTo>
                  <a:lnTo>
                    <a:pt x="226" y="564"/>
                  </a:lnTo>
                  <a:lnTo>
                    <a:pt x="226" y="565"/>
                  </a:lnTo>
                  <a:lnTo>
                    <a:pt x="225" y="565"/>
                  </a:lnTo>
                  <a:lnTo>
                    <a:pt x="225" y="564"/>
                  </a:lnTo>
                  <a:lnTo>
                    <a:pt x="225" y="564"/>
                  </a:lnTo>
                  <a:lnTo>
                    <a:pt x="224" y="564"/>
                  </a:lnTo>
                  <a:lnTo>
                    <a:pt x="224" y="565"/>
                  </a:lnTo>
                  <a:lnTo>
                    <a:pt x="224" y="566"/>
                  </a:lnTo>
                  <a:lnTo>
                    <a:pt x="224" y="567"/>
                  </a:lnTo>
                  <a:lnTo>
                    <a:pt x="224" y="568"/>
                  </a:lnTo>
                  <a:lnTo>
                    <a:pt x="224" y="569"/>
                  </a:lnTo>
                  <a:lnTo>
                    <a:pt x="223" y="569"/>
                  </a:lnTo>
                  <a:lnTo>
                    <a:pt x="223" y="570"/>
                  </a:lnTo>
                  <a:lnTo>
                    <a:pt x="223" y="571"/>
                  </a:lnTo>
                  <a:lnTo>
                    <a:pt x="223" y="572"/>
                  </a:lnTo>
                  <a:lnTo>
                    <a:pt x="222" y="572"/>
                  </a:lnTo>
                  <a:lnTo>
                    <a:pt x="222" y="571"/>
                  </a:lnTo>
                  <a:lnTo>
                    <a:pt x="221" y="570"/>
                  </a:lnTo>
                  <a:lnTo>
                    <a:pt x="220" y="570"/>
                  </a:lnTo>
                  <a:lnTo>
                    <a:pt x="219" y="571"/>
                  </a:lnTo>
                  <a:lnTo>
                    <a:pt x="219" y="572"/>
                  </a:lnTo>
                  <a:lnTo>
                    <a:pt x="218" y="573"/>
                  </a:lnTo>
                  <a:lnTo>
                    <a:pt x="217" y="574"/>
                  </a:lnTo>
                  <a:lnTo>
                    <a:pt x="218" y="574"/>
                  </a:lnTo>
                  <a:lnTo>
                    <a:pt x="218" y="575"/>
                  </a:lnTo>
                  <a:lnTo>
                    <a:pt x="217" y="575"/>
                  </a:lnTo>
                  <a:lnTo>
                    <a:pt x="217" y="576"/>
                  </a:lnTo>
                  <a:lnTo>
                    <a:pt x="216" y="576"/>
                  </a:lnTo>
                  <a:lnTo>
                    <a:pt x="215" y="576"/>
                  </a:lnTo>
                  <a:lnTo>
                    <a:pt x="215" y="577"/>
                  </a:lnTo>
                  <a:lnTo>
                    <a:pt x="214" y="576"/>
                  </a:lnTo>
                  <a:lnTo>
                    <a:pt x="214" y="577"/>
                  </a:lnTo>
                  <a:lnTo>
                    <a:pt x="213" y="576"/>
                  </a:lnTo>
                  <a:lnTo>
                    <a:pt x="213" y="577"/>
                  </a:lnTo>
                  <a:lnTo>
                    <a:pt x="212" y="577"/>
                  </a:lnTo>
                  <a:lnTo>
                    <a:pt x="212" y="578"/>
                  </a:lnTo>
                  <a:lnTo>
                    <a:pt x="212" y="579"/>
                  </a:lnTo>
                  <a:lnTo>
                    <a:pt x="213" y="579"/>
                  </a:lnTo>
                  <a:lnTo>
                    <a:pt x="213" y="580"/>
                  </a:lnTo>
                  <a:lnTo>
                    <a:pt x="212" y="580"/>
                  </a:lnTo>
                  <a:lnTo>
                    <a:pt x="211" y="580"/>
                  </a:lnTo>
                  <a:lnTo>
                    <a:pt x="211" y="581"/>
                  </a:lnTo>
                  <a:lnTo>
                    <a:pt x="210" y="582"/>
                  </a:lnTo>
                  <a:lnTo>
                    <a:pt x="210" y="583"/>
                  </a:lnTo>
                  <a:lnTo>
                    <a:pt x="209" y="583"/>
                  </a:lnTo>
                  <a:lnTo>
                    <a:pt x="210" y="583"/>
                  </a:lnTo>
                  <a:lnTo>
                    <a:pt x="209" y="583"/>
                  </a:lnTo>
                  <a:lnTo>
                    <a:pt x="209" y="584"/>
                  </a:lnTo>
                  <a:lnTo>
                    <a:pt x="209" y="585"/>
                  </a:lnTo>
                  <a:lnTo>
                    <a:pt x="208" y="585"/>
                  </a:lnTo>
                  <a:lnTo>
                    <a:pt x="209" y="585"/>
                  </a:lnTo>
                  <a:lnTo>
                    <a:pt x="208" y="586"/>
                  </a:lnTo>
                  <a:lnTo>
                    <a:pt x="208" y="585"/>
                  </a:lnTo>
                  <a:lnTo>
                    <a:pt x="208" y="586"/>
                  </a:lnTo>
                  <a:lnTo>
                    <a:pt x="207" y="586"/>
                  </a:lnTo>
                  <a:lnTo>
                    <a:pt x="207" y="587"/>
                  </a:lnTo>
                  <a:lnTo>
                    <a:pt x="208" y="587"/>
                  </a:lnTo>
                  <a:lnTo>
                    <a:pt x="207" y="587"/>
                  </a:lnTo>
                  <a:lnTo>
                    <a:pt x="207" y="588"/>
                  </a:lnTo>
                  <a:lnTo>
                    <a:pt x="208" y="589"/>
                  </a:lnTo>
                  <a:lnTo>
                    <a:pt x="207" y="590"/>
                  </a:lnTo>
                  <a:lnTo>
                    <a:pt x="207" y="591"/>
                  </a:lnTo>
                  <a:lnTo>
                    <a:pt x="207" y="592"/>
                  </a:lnTo>
                  <a:lnTo>
                    <a:pt x="206" y="592"/>
                  </a:lnTo>
                  <a:lnTo>
                    <a:pt x="206" y="593"/>
                  </a:lnTo>
                  <a:lnTo>
                    <a:pt x="207" y="594"/>
                  </a:lnTo>
                  <a:lnTo>
                    <a:pt x="207" y="595"/>
                  </a:lnTo>
                  <a:lnTo>
                    <a:pt x="206" y="595"/>
                  </a:lnTo>
                  <a:lnTo>
                    <a:pt x="207" y="596"/>
                  </a:lnTo>
                  <a:lnTo>
                    <a:pt x="202" y="596"/>
                  </a:lnTo>
                  <a:lnTo>
                    <a:pt x="198" y="596"/>
                  </a:lnTo>
                  <a:lnTo>
                    <a:pt x="197" y="595"/>
                  </a:lnTo>
                  <a:lnTo>
                    <a:pt x="195" y="595"/>
                  </a:lnTo>
                  <a:lnTo>
                    <a:pt x="191" y="595"/>
                  </a:lnTo>
                  <a:lnTo>
                    <a:pt x="190" y="595"/>
                  </a:lnTo>
                  <a:lnTo>
                    <a:pt x="188" y="595"/>
                  </a:lnTo>
                  <a:lnTo>
                    <a:pt x="185" y="595"/>
                  </a:lnTo>
                  <a:lnTo>
                    <a:pt x="183" y="595"/>
                  </a:lnTo>
                  <a:lnTo>
                    <a:pt x="182" y="595"/>
                  </a:lnTo>
                  <a:lnTo>
                    <a:pt x="178" y="595"/>
                  </a:lnTo>
                  <a:lnTo>
                    <a:pt x="178" y="594"/>
                  </a:lnTo>
                  <a:lnTo>
                    <a:pt x="177" y="594"/>
                  </a:lnTo>
                  <a:lnTo>
                    <a:pt x="176" y="594"/>
                  </a:lnTo>
                  <a:lnTo>
                    <a:pt x="176" y="593"/>
                  </a:lnTo>
                  <a:lnTo>
                    <a:pt x="176" y="592"/>
                  </a:lnTo>
                  <a:lnTo>
                    <a:pt x="177" y="591"/>
                  </a:lnTo>
                  <a:lnTo>
                    <a:pt x="176" y="591"/>
                  </a:lnTo>
                  <a:lnTo>
                    <a:pt x="176" y="590"/>
                  </a:lnTo>
                  <a:lnTo>
                    <a:pt x="176" y="589"/>
                  </a:lnTo>
                  <a:lnTo>
                    <a:pt x="176" y="588"/>
                  </a:lnTo>
                  <a:lnTo>
                    <a:pt x="175" y="588"/>
                  </a:lnTo>
                  <a:lnTo>
                    <a:pt x="175" y="587"/>
                  </a:lnTo>
                  <a:lnTo>
                    <a:pt x="176" y="587"/>
                  </a:lnTo>
                  <a:lnTo>
                    <a:pt x="175" y="587"/>
                  </a:lnTo>
                  <a:lnTo>
                    <a:pt x="175" y="586"/>
                  </a:lnTo>
                  <a:lnTo>
                    <a:pt x="174" y="586"/>
                  </a:lnTo>
                  <a:lnTo>
                    <a:pt x="174" y="585"/>
                  </a:lnTo>
                  <a:lnTo>
                    <a:pt x="174" y="584"/>
                  </a:lnTo>
                  <a:lnTo>
                    <a:pt x="175" y="583"/>
                  </a:lnTo>
                  <a:lnTo>
                    <a:pt x="175" y="582"/>
                  </a:lnTo>
                  <a:lnTo>
                    <a:pt x="174" y="582"/>
                  </a:lnTo>
                  <a:lnTo>
                    <a:pt x="173" y="583"/>
                  </a:lnTo>
                  <a:lnTo>
                    <a:pt x="173" y="582"/>
                  </a:lnTo>
                  <a:lnTo>
                    <a:pt x="172" y="582"/>
                  </a:lnTo>
                  <a:lnTo>
                    <a:pt x="171" y="583"/>
                  </a:lnTo>
                  <a:lnTo>
                    <a:pt x="171" y="582"/>
                  </a:lnTo>
                  <a:lnTo>
                    <a:pt x="171" y="581"/>
                  </a:lnTo>
                  <a:lnTo>
                    <a:pt x="171" y="582"/>
                  </a:lnTo>
                  <a:lnTo>
                    <a:pt x="171" y="581"/>
                  </a:lnTo>
                  <a:lnTo>
                    <a:pt x="171" y="580"/>
                  </a:lnTo>
                  <a:lnTo>
                    <a:pt x="171" y="579"/>
                  </a:lnTo>
                  <a:lnTo>
                    <a:pt x="171" y="578"/>
                  </a:lnTo>
                  <a:lnTo>
                    <a:pt x="170" y="578"/>
                  </a:lnTo>
                  <a:lnTo>
                    <a:pt x="170" y="577"/>
                  </a:lnTo>
                  <a:lnTo>
                    <a:pt x="169" y="576"/>
                  </a:lnTo>
                  <a:lnTo>
                    <a:pt x="169" y="575"/>
                  </a:lnTo>
                  <a:lnTo>
                    <a:pt x="169" y="574"/>
                  </a:lnTo>
                  <a:lnTo>
                    <a:pt x="170" y="573"/>
                  </a:lnTo>
                  <a:lnTo>
                    <a:pt x="170" y="572"/>
                  </a:lnTo>
                  <a:lnTo>
                    <a:pt x="170" y="571"/>
                  </a:lnTo>
                  <a:lnTo>
                    <a:pt x="170" y="570"/>
                  </a:lnTo>
                  <a:lnTo>
                    <a:pt x="170" y="569"/>
                  </a:lnTo>
                  <a:lnTo>
                    <a:pt x="169" y="569"/>
                  </a:lnTo>
                  <a:lnTo>
                    <a:pt x="169" y="568"/>
                  </a:lnTo>
                  <a:lnTo>
                    <a:pt x="168" y="568"/>
                  </a:lnTo>
                  <a:lnTo>
                    <a:pt x="168" y="567"/>
                  </a:lnTo>
                  <a:lnTo>
                    <a:pt x="168" y="566"/>
                  </a:lnTo>
                  <a:lnTo>
                    <a:pt x="167" y="566"/>
                  </a:lnTo>
                  <a:lnTo>
                    <a:pt x="167" y="565"/>
                  </a:lnTo>
                  <a:lnTo>
                    <a:pt x="168" y="565"/>
                  </a:lnTo>
                  <a:lnTo>
                    <a:pt x="168" y="564"/>
                  </a:lnTo>
                  <a:lnTo>
                    <a:pt x="169" y="564"/>
                  </a:lnTo>
                  <a:lnTo>
                    <a:pt x="169" y="565"/>
                  </a:lnTo>
                  <a:lnTo>
                    <a:pt x="169" y="564"/>
                  </a:lnTo>
                  <a:lnTo>
                    <a:pt x="169" y="563"/>
                  </a:lnTo>
                  <a:lnTo>
                    <a:pt x="168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6" y="562"/>
                  </a:lnTo>
                  <a:lnTo>
                    <a:pt x="166" y="561"/>
                  </a:lnTo>
                  <a:lnTo>
                    <a:pt x="166" y="562"/>
                  </a:lnTo>
                  <a:lnTo>
                    <a:pt x="166" y="561"/>
                  </a:lnTo>
                  <a:lnTo>
                    <a:pt x="165" y="561"/>
                  </a:lnTo>
                  <a:lnTo>
                    <a:pt x="165" y="560"/>
                  </a:lnTo>
                  <a:lnTo>
                    <a:pt x="165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3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2" y="555"/>
                  </a:lnTo>
                  <a:lnTo>
                    <a:pt x="162" y="554"/>
                  </a:lnTo>
                  <a:lnTo>
                    <a:pt x="161" y="554"/>
                  </a:lnTo>
                  <a:lnTo>
                    <a:pt x="160" y="554"/>
                  </a:lnTo>
                  <a:lnTo>
                    <a:pt x="159" y="554"/>
                  </a:lnTo>
                  <a:lnTo>
                    <a:pt x="158" y="554"/>
                  </a:lnTo>
                  <a:lnTo>
                    <a:pt x="158" y="553"/>
                  </a:lnTo>
                  <a:lnTo>
                    <a:pt x="157" y="552"/>
                  </a:lnTo>
                  <a:lnTo>
                    <a:pt x="157" y="553"/>
                  </a:lnTo>
                  <a:lnTo>
                    <a:pt x="157" y="552"/>
                  </a:lnTo>
                  <a:lnTo>
                    <a:pt x="156" y="553"/>
                  </a:lnTo>
                  <a:lnTo>
                    <a:pt x="155" y="553"/>
                  </a:lnTo>
                  <a:lnTo>
                    <a:pt x="155" y="552"/>
                  </a:lnTo>
                  <a:lnTo>
                    <a:pt x="154" y="551"/>
                  </a:lnTo>
                  <a:lnTo>
                    <a:pt x="153" y="551"/>
                  </a:lnTo>
                  <a:lnTo>
                    <a:pt x="152" y="551"/>
                  </a:lnTo>
                  <a:lnTo>
                    <a:pt x="152" y="552"/>
                  </a:lnTo>
                  <a:lnTo>
                    <a:pt x="152" y="551"/>
                  </a:lnTo>
                  <a:lnTo>
                    <a:pt x="151" y="551"/>
                  </a:lnTo>
                  <a:lnTo>
                    <a:pt x="150" y="550"/>
                  </a:lnTo>
                  <a:lnTo>
                    <a:pt x="150" y="549"/>
                  </a:lnTo>
                  <a:lnTo>
                    <a:pt x="149" y="549"/>
                  </a:lnTo>
                  <a:lnTo>
                    <a:pt x="148" y="548"/>
                  </a:lnTo>
                  <a:lnTo>
                    <a:pt x="148" y="547"/>
                  </a:lnTo>
                  <a:lnTo>
                    <a:pt x="147" y="547"/>
                  </a:lnTo>
                  <a:lnTo>
                    <a:pt x="147" y="546"/>
                  </a:lnTo>
                  <a:lnTo>
                    <a:pt x="146" y="546"/>
                  </a:lnTo>
                  <a:lnTo>
                    <a:pt x="146" y="545"/>
                  </a:lnTo>
                  <a:lnTo>
                    <a:pt x="145" y="545"/>
                  </a:lnTo>
                  <a:lnTo>
                    <a:pt x="145" y="544"/>
                  </a:lnTo>
                  <a:lnTo>
                    <a:pt x="145" y="543"/>
                  </a:lnTo>
                  <a:lnTo>
                    <a:pt x="145" y="542"/>
                  </a:lnTo>
                  <a:lnTo>
                    <a:pt x="144" y="542"/>
                  </a:lnTo>
                  <a:lnTo>
                    <a:pt x="143" y="542"/>
                  </a:lnTo>
                  <a:lnTo>
                    <a:pt x="142" y="543"/>
                  </a:lnTo>
                  <a:lnTo>
                    <a:pt x="141" y="543"/>
                  </a:lnTo>
                  <a:lnTo>
                    <a:pt x="140" y="542"/>
                  </a:lnTo>
                  <a:lnTo>
                    <a:pt x="140" y="541"/>
                  </a:lnTo>
                  <a:lnTo>
                    <a:pt x="140" y="540"/>
                  </a:lnTo>
                  <a:lnTo>
                    <a:pt x="140" y="539"/>
                  </a:lnTo>
                  <a:lnTo>
                    <a:pt x="140" y="538"/>
                  </a:lnTo>
                  <a:lnTo>
                    <a:pt x="139" y="538"/>
                  </a:lnTo>
                  <a:lnTo>
                    <a:pt x="139" y="537"/>
                  </a:lnTo>
                  <a:lnTo>
                    <a:pt x="139" y="536"/>
                  </a:lnTo>
                  <a:lnTo>
                    <a:pt x="138" y="536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8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9"/>
                  </a:lnTo>
                  <a:lnTo>
                    <a:pt x="136" y="530"/>
                  </a:lnTo>
                  <a:lnTo>
                    <a:pt x="135" y="530"/>
                  </a:lnTo>
                  <a:lnTo>
                    <a:pt x="135" y="529"/>
                  </a:lnTo>
                  <a:lnTo>
                    <a:pt x="135" y="528"/>
                  </a:lnTo>
                  <a:lnTo>
                    <a:pt x="135" y="527"/>
                  </a:lnTo>
                  <a:lnTo>
                    <a:pt x="134" y="527"/>
                  </a:lnTo>
                  <a:lnTo>
                    <a:pt x="133" y="526"/>
                  </a:lnTo>
                  <a:lnTo>
                    <a:pt x="133" y="525"/>
                  </a:lnTo>
                  <a:lnTo>
                    <a:pt x="132" y="525"/>
                  </a:lnTo>
                  <a:lnTo>
                    <a:pt x="131" y="525"/>
                  </a:lnTo>
                  <a:lnTo>
                    <a:pt x="131" y="524"/>
                  </a:lnTo>
                  <a:lnTo>
                    <a:pt x="130" y="524"/>
                  </a:lnTo>
                  <a:lnTo>
                    <a:pt x="130" y="524"/>
                  </a:lnTo>
                  <a:lnTo>
                    <a:pt x="131" y="524"/>
                  </a:lnTo>
                  <a:lnTo>
                    <a:pt x="131" y="523"/>
                  </a:lnTo>
                  <a:lnTo>
                    <a:pt x="130" y="523"/>
                  </a:lnTo>
                  <a:lnTo>
                    <a:pt x="130" y="522"/>
                  </a:lnTo>
                  <a:lnTo>
                    <a:pt x="130" y="521"/>
                  </a:lnTo>
                  <a:lnTo>
                    <a:pt x="129" y="521"/>
                  </a:lnTo>
                  <a:lnTo>
                    <a:pt x="128" y="520"/>
                  </a:lnTo>
                  <a:lnTo>
                    <a:pt x="128" y="519"/>
                  </a:lnTo>
                  <a:lnTo>
                    <a:pt x="127" y="518"/>
                  </a:lnTo>
                  <a:lnTo>
                    <a:pt x="127" y="517"/>
                  </a:lnTo>
                  <a:lnTo>
                    <a:pt x="127" y="516"/>
                  </a:lnTo>
                  <a:lnTo>
                    <a:pt x="127" y="515"/>
                  </a:lnTo>
                  <a:lnTo>
                    <a:pt x="127" y="514"/>
                  </a:lnTo>
                  <a:lnTo>
                    <a:pt x="126" y="514"/>
                  </a:lnTo>
                  <a:lnTo>
                    <a:pt x="126" y="513"/>
                  </a:lnTo>
                  <a:lnTo>
                    <a:pt x="126" y="512"/>
                  </a:lnTo>
                  <a:lnTo>
                    <a:pt x="126" y="511"/>
                  </a:lnTo>
                  <a:lnTo>
                    <a:pt x="125" y="511"/>
                  </a:lnTo>
                  <a:lnTo>
                    <a:pt x="126" y="510"/>
                  </a:lnTo>
                  <a:lnTo>
                    <a:pt x="126" y="509"/>
                  </a:lnTo>
                  <a:lnTo>
                    <a:pt x="125" y="508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5" y="505"/>
                  </a:lnTo>
                  <a:lnTo>
                    <a:pt x="124" y="505"/>
                  </a:lnTo>
                  <a:lnTo>
                    <a:pt x="124" y="504"/>
                  </a:lnTo>
                  <a:lnTo>
                    <a:pt x="124" y="503"/>
                  </a:lnTo>
                  <a:lnTo>
                    <a:pt x="124" y="502"/>
                  </a:lnTo>
                  <a:lnTo>
                    <a:pt x="123" y="502"/>
                  </a:lnTo>
                  <a:lnTo>
                    <a:pt x="123" y="501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3" y="497"/>
                  </a:lnTo>
                  <a:lnTo>
                    <a:pt x="123" y="496"/>
                  </a:lnTo>
                  <a:lnTo>
                    <a:pt x="123" y="495"/>
                  </a:lnTo>
                  <a:lnTo>
                    <a:pt x="122" y="495"/>
                  </a:lnTo>
                  <a:lnTo>
                    <a:pt x="122" y="494"/>
                  </a:lnTo>
                  <a:lnTo>
                    <a:pt x="123" y="493"/>
                  </a:lnTo>
                  <a:lnTo>
                    <a:pt x="123" y="492"/>
                  </a:lnTo>
                  <a:lnTo>
                    <a:pt x="123" y="491"/>
                  </a:lnTo>
                  <a:lnTo>
                    <a:pt x="122" y="491"/>
                  </a:lnTo>
                  <a:lnTo>
                    <a:pt x="123" y="491"/>
                  </a:lnTo>
                  <a:lnTo>
                    <a:pt x="123" y="490"/>
                  </a:lnTo>
                  <a:lnTo>
                    <a:pt x="122" y="490"/>
                  </a:lnTo>
                  <a:lnTo>
                    <a:pt x="122" y="489"/>
                  </a:lnTo>
                  <a:lnTo>
                    <a:pt x="123" y="489"/>
                  </a:lnTo>
                  <a:lnTo>
                    <a:pt x="123" y="488"/>
                  </a:lnTo>
                  <a:lnTo>
                    <a:pt x="123" y="487"/>
                  </a:lnTo>
                  <a:lnTo>
                    <a:pt x="124" y="487"/>
                  </a:lnTo>
                  <a:lnTo>
                    <a:pt x="124" y="486"/>
                  </a:lnTo>
                  <a:lnTo>
                    <a:pt x="124" y="485"/>
                  </a:lnTo>
                  <a:lnTo>
                    <a:pt x="123" y="485"/>
                  </a:lnTo>
                  <a:lnTo>
                    <a:pt x="123" y="484"/>
                  </a:lnTo>
                  <a:lnTo>
                    <a:pt x="123" y="483"/>
                  </a:lnTo>
                  <a:lnTo>
                    <a:pt x="123" y="482"/>
                  </a:lnTo>
                  <a:lnTo>
                    <a:pt x="123" y="481"/>
                  </a:lnTo>
                  <a:lnTo>
                    <a:pt x="123" y="480"/>
                  </a:lnTo>
                  <a:lnTo>
                    <a:pt x="124" y="479"/>
                  </a:lnTo>
                  <a:lnTo>
                    <a:pt x="125" y="479"/>
                  </a:lnTo>
                  <a:lnTo>
                    <a:pt x="126" y="478"/>
                  </a:lnTo>
                  <a:lnTo>
                    <a:pt x="126" y="477"/>
                  </a:lnTo>
                  <a:lnTo>
                    <a:pt x="127" y="476"/>
                  </a:lnTo>
                  <a:lnTo>
                    <a:pt x="127" y="475"/>
                  </a:lnTo>
                  <a:lnTo>
                    <a:pt x="128" y="474"/>
                  </a:lnTo>
                  <a:lnTo>
                    <a:pt x="128" y="473"/>
                  </a:lnTo>
                  <a:lnTo>
                    <a:pt x="129" y="473"/>
                  </a:lnTo>
                  <a:lnTo>
                    <a:pt x="129" y="472"/>
                  </a:lnTo>
                  <a:lnTo>
                    <a:pt x="129" y="471"/>
                  </a:lnTo>
                  <a:lnTo>
                    <a:pt x="129" y="470"/>
                  </a:lnTo>
                  <a:lnTo>
                    <a:pt x="129" y="469"/>
                  </a:lnTo>
                  <a:lnTo>
                    <a:pt x="130" y="469"/>
                  </a:lnTo>
                  <a:lnTo>
                    <a:pt x="130" y="468"/>
                  </a:lnTo>
                  <a:lnTo>
                    <a:pt x="127" y="468"/>
                  </a:lnTo>
                  <a:lnTo>
                    <a:pt x="125" y="468"/>
                  </a:lnTo>
                  <a:lnTo>
                    <a:pt x="125" y="467"/>
                  </a:lnTo>
                  <a:lnTo>
                    <a:pt x="125" y="463"/>
                  </a:lnTo>
                  <a:lnTo>
                    <a:pt x="123" y="463"/>
                  </a:lnTo>
                  <a:lnTo>
                    <a:pt x="122" y="463"/>
                  </a:lnTo>
                  <a:lnTo>
                    <a:pt x="120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6" y="463"/>
                  </a:lnTo>
                  <a:lnTo>
                    <a:pt x="115" y="463"/>
                  </a:lnTo>
                  <a:lnTo>
                    <a:pt x="112" y="463"/>
                  </a:lnTo>
                  <a:lnTo>
                    <a:pt x="111" y="463"/>
                  </a:lnTo>
                  <a:lnTo>
                    <a:pt x="110" y="463"/>
                  </a:lnTo>
                  <a:lnTo>
                    <a:pt x="109" y="463"/>
                  </a:lnTo>
                  <a:lnTo>
                    <a:pt x="107" y="463"/>
                  </a:lnTo>
                  <a:lnTo>
                    <a:pt x="106" y="463"/>
                  </a:lnTo>
                  <a:lnTo>
                    <a:pt x="105" y="463"/>
                  </a:lnTo>
                  <a:lnTo>
                    <a:pt x="104" y="463"/>
                  </a:lnTo>
                  <a:lnTo>
                    <a:pt x="103" y="463"/>
                  </a:lnTo>
                  <a:lnTo>
                    <a:pt x="103" y="464"/>
                  </a:lnTo>
                  <a:lnTo>
                    <a:pt x="102" y="463"/>
                  </a:lnTo>
                  <a:lnTo>
                    <a:pt x="101" y="463"/>
                  </a:lnTo>
                  <a:lnTo>
                    <a:pt x="99" y="463"/>
                  </a:lnTo>
                  <a:lnTo>
                    <a:pt x="94" y="463"/>
                  </a:lnTo>
                  <a:lnTo>
                    <a:pt x="93" y="463"/>
                  </a:lnTo>
                  <a:lnTo>
                    <a:pt x="87" y="463"/>
                  </a:lnTo>
                  <a:lnTo>
                    <a:pt x="86" y="463"/>
                  </a:lnTo>
                  <a:lnTo>
                    <a:pt x="78" y="463"/>
                  </a:lnTo>
                  <a:lnTo>
                    <a:pt x="78" y="463"/>
                  </a:lnTo>
                  <a:lnTo>
                    <a:pt x="74" y="463"/>
                  </a:lnTo>
                  <a:lnTo>
                    <a:pt x="72" y="463"/>
                  </a:lnTo>
                  <a:lnTo>
                    <a:pt x="70" y="463"/>
                  </a:lnTo>
                  <a:lnTo>
                    <a:pt x="69" y="463"/>
                  </a:lnTo>
                  <a:lnTo>
                    <a:pt x="66" y="463"/>
                  </a:lnTo>
                  <a:lnTo>
                    <a:pt x="65" y="463"/>
                  </a:lnTo>
                  <a:lnTo>
                    <a:pt x="63" y="463"/>
                  </a:lnTo>
                  <a:lnTo>
                    <a:pt x="61" y="463"/>
                  </a:lnTo>
                  <a:lnTo>
                    <a:pt x="58" y="463"/>
                  </a:lnTo>
                  <a:lnTo>
                    <a:pt x="55" y="463"/>
                  </a:lnTo>
                  <a:lnTo>
                    <a:pt x="41" y="463"/>
                  </a:lnTo>
                  <a:lnTo>
                    <a:pt x="35" y="463"/>
                  </a:lnTo>
                  <a:lnTo>
                    <a:pt x="31" y="462"/>
                  </a:lnTo>
                  <a:lnTo>
                    <a:pt x="29" y="462"/>
                  </a:lnTo>
                  <a:lnTo>
                    <a:pt x="26" y="462"/>
                  </a:lnTo>
                  <a:lnTo>
                    <a:pt x="25" y="462"/>
                  </a:lnTo>
                  <a:lnTo>
                    <a:pt x="26" y="462"/>
                  </a:lnTo>
                  <a:lnTo>
                    <a:pt x="26" y="461"/>
                  </a:lnTo>
                  <a:lnTo>
                    <a:pt x="27" y="461"/>
                  </a:lnTo>
                  <a:lnTo>
                    <a:pt x="28" y="461"/>
                  </a:lnTo>
                  <a:lnTo>
                    <a:pt x="29" y="461"/>
                  </a:lnTo>
                  <a:lnTo>
                    <a:pt x="30" y="461"/>
                  </a:lnTo>
                  <a:lnTo>
                    <a:pt x="32" y="462"/>
                  </a:lnTo>
                  <a:lnTo>
                    <a:pt x="34" y="462"/>
                  </a:lnTo>
                  <a:lnTo>
                    <a:pt x="35" y="461"/>
                  </a:lnTo>
                  <a:lnTo>
                    <a:pt x="36" y="461"/>
                  </a:lnTo>
                  <a:lnTo>
                    <a:pt x="37" y="460"/>
                  </a:lnTo>
                  <a:lnTo>
                    <a:pt x="38" y="459"/>
                  </a:lnTo>
                  <a:lnTo>
                    <a:pt x="39" y="459"/>
                  </a:lnTo>
                  <a:lnTo>
                    <a:pt x="40" y="458"/>
                  </a:lnTo>
                  <a:lnTo>
                    <a:pt x="41" y="457"/>
                  </a:lnTo>
                  <a:lnTo>
                    <a:pt x="41" y="456"/>
                  </a:lnTo>
                  <a:lnTo>
                    <a:pt x="40" y="454"/>
                  </a:lnTo>
                  <a:lnTo>
                    <a:pt x="38" y="452"/>
                  </a:lnTo>
                  <a:lnTo>
                    <a:pt x="37" y="451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5" y="448"/>
                  </a:lnTo>
                  <a:lnTo>
                    <a:pt x="35" y="447"/>
                  </a:lnTo>
                  <a:lnTo>
                    <a:pt x="34" y="447"/>
                  </a:lnTo>
                  <a:lnTo>
                    <a:pt x="33" y="446"/>
                  </a:lnTo>
                  <a:lnTo>
                    <a:pt x="33" y="445"/>
                  </a:lnTo>
                  <a:lnTo>
                    <a:pt x="33" y="444"/>
                  </a:lnTo>
                  <a:lnTo>
                    <a:pt x="34" y="443"/>
                  </a:lnTo>
                  <a:lnTo>
                    <a:pt x="34" y="442"/>
                  </a:lnTo>
                  <a:lnTo>
                    <a:pt x="35" y="442"/>
                  </a:lnTo>
                  <a:lnTo>
                    <a:pt x="35" y="441"/>
                  </a:lnTo>
                  <a:lnTo>
                    <a:pt x="35" y="440"/>
                  </a:lnTo>
                  <a:lnTo>
                    <a:pt x="36" y="439"/>
                  </a:lnTo>
                  <a:lnTo>
                    <a:pt x="36" y="438"/>
                  </a:lnTo>
                  <a:lnTo>
                    <a:pt x="36" y="437"/>
                  </a:lnTo>
                  <a:lnTo>
                    <a:pt x="37" y="436"/>
                  </a:lnTo>
                  <a:lnTo>
                    <a:pt x="38" y="435"/>
                  </a:lnTo>
                  <a:lnTo>
                    <a:pt x="39" y="434"/>
                  </a:lnTo>
                  <a:lnTo>
                    <a:pt x="40" y="434"/>
                  </a:lnTo>
                  <a:lnTo>
                    <a:pt x="41" y="433"/>
                  </a:lnTo>
                  <a:lnTo>
                    <a:pt x="42" y="433"/>
                  </a:lnTo>
                  <a:lnTo>
                    <a:pt x="43" y="432"/>
                  </a:lnTo>
                  <a:lnTo>
                    <a:pt x="43" y="431"/>
                  </a:lnTo>
                  <a:lnTo>
                    <a:pt x="44" y="431"/>
                  </a:lnTo>
                  <a:lnTo>
                    <a:pt x="43" y="431"/>
                  </a:lnTo>
                  <a:lnTo>
                    <a:pt x="40" y="431"/>
                  </a:lnTo>
                  <a:lnTo>
                    <a:pt x="39" y="431"/>
                  </a:lnTo>
                  <a:lnTo>
                    <a:pt x="38" y="431"/>
                  </a:lnTo>
                  <a:lnTo>
                    <a:pt x="37" y="431"/>
                  </a:lnTo>
                  <a:lnTo>
                    <a:pt x="37" y="429"/>
                  </a:lnTo>
                  <a:lnTo>
                    <a:pt x="34" y="429"/>
                  </a:lnTo>
                  <a:lnTo>
                    <a:pt x="34" y="431"/>
                  </a:lnTo>
                  <a:lnTo>
                    <a:pt x="30" y="431"/>
                  </a:lnTo>
                  <a:lnTo>
                    <a:pt x="27" y="431"/>
                  </a:lnTo>
                  <a:lnTo>
                    <a:pt x="24" y="431"/>
                  </a:lnTo>
                  <a:lnTo>
                    <a:pt x="22" y="431"/>
                  </a:lnTo>
                  <a:lnTo>
                    <a:pt x="19" y="431"/>
                  </a:lnTo>
                  <a:lnTo>
                    <a:pt x="15" y="431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8" y="431"/>
                  </a:lnTo>
                  <a:lnTo>
                    <a:pt x="7" y="431"/>
                  </a:lnTo>
                  <a:lnTo>
                    <a:pt x="6" y="431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4" y="431"/>
                  </a:lnTo>
                  <a:lnTo>
                    <a:pt x="3" y="431"/>
                  </a:lnTo>
                  <a:lnTo>
                    <a:pt x="2" y="431"/>
                  </a:lnTo>
                  <a:lnTo>
                    <a:pt x="2" y="430"/>
                  </a:lnTo>
                  <a:lnTo>
                    <a:pt x="2" y="425"/>
                  </a:lnTo>
                  <a:lnTo>
                    <a:pt x="2" y="422"/>
                  </a:lnTo>
                  <a:lnTo>
                    <a:pt x="2" y="414"/>
                  </a:lnTo>
                  <a:lnTo>
                    <a:pt x="3" y="409"/>
                  </a:lnTo>
                  <a:lnTo>
                    <a:pt x="3" y="404"/>
                  </a:lnTo>
                  <a:lnTo>
                    <a:pt x="3" y="401"/>
                  </a:lnTo>
                  <a:lnTo>
                    <a:pt x="3" y="399"/>
                  </a:lnTo>
                  <a:lnTo>
                    <a:pt x="3" y="397"/>
                  </a:lnTo>
                  <a:lnTo>
                    <a:pt x="4" y="391"/>
                  </a:lnTo>
                  <a:lnTo>
                    <a:pt x="4" y="390"/>
                  </a:lnTo>
                  <a:lnTo>
                    <a:pt x="4" y="385"/>
                  </a:lnTo>
                  <a:lnTo>
                    <a:pt x="4" y="383"/>
                  </a:lnTo>
                  <a:lnTo>
                    <a:pt x="4" y="379"/>
                  </a:lnTo>
                  <a:lnTo>
                    <a:pt x="4" y="377"/>
                  </a:lnTo>
                  <a:lnTo>
                    <a:pt x="4" y="374"/>
                  </a:lnTo>
                  <a:lnTo>
                    <a:pt x="4" y="369"/>
                  </a:lnTo>
                  <a:lnTo>
                    <a:pt x="4" y="367"/>
                  </a:lnTo>
                  <a:lnTo>
                    <a:pt x="4" y="364"/>
                  </a:lnTo>
                  <a:lnTo>
                    <a:pt x="4" y="363"/>
                  </a:lnTo>
                  <a:lnTo>
                    <a:pt x="4" y="362"/>
                  </a:lnTo>
                  <a:lnTo>
                    <a:pt x="4" y="360"/>
                  </a:lnTo>
                  <a:lnTo>
                    <a:pt x="4" y="358"/>
                  </a:lnTo>
                  <a:lnTo>
                    <a:pt x="4" y="357"/>
                  </a:lnTo>
                  <a:lnTo>
                    <a:pt x="4" y="356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3" y="354"/>
                  </a:lnTo>
                  <a:lnTo>
                    <a:pt x="2" y="354"/>
                  </a:lnTo>
                  <a:lnTo>
                    <a:pt x="0" y="354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4" y="349"/>
                  </a:lnTo>
                  <a:lnTo>
                    <a:pt x="4" y="348"/>
                  </a:lnTo>
                  <a:lnTo>
                    <a:pt x="4" y="342"/>
                  </a:lnTo>
                  <a:lnTo>
                    <a:pt x="4" y="341"/>
                  </a:lnTo>
                  <a:lnTo>
                    <a:pt x="4" y="340"/>
                  </a:lnTo>
                  <a:lnTo>
                    <a:pt x="5" y="336"/>
                  </a:lnTo>
                  <a:lnTo>
                    <a:pt x="5" y="335"/>
                  </a:lnTo>
                  <a:lnTo>
                    <a:pt x="5" y="334"/>
                  </a:lnTo>
                  <a:lnTo>
                    <a:pt x="5" y="333"/>
                  </a:lnTo>
                  <a:lnTo>
                    <a:pt x="5" y="332"/>
                  </a:lnTo>
                  <a:lnTo>
                    <a:pt x="5" y="331"/>
                  </a:lnTo>
                  <a:lnTo>
                    <a:pt x="5" y="325"/>
                  </a:lnTo>
                  <a:lnTo>
                    <a:pt x="5" y="324"/>
                  </a:lnTo>
                  <a:lnTo>
                    <a:pt x="5" y="324"/>
                  </a:lnTo>
                  <a:lnTo>
                    <a:pt x="6" y="324"/>
                  </a:lnTo>
                  <a:lnTo>
                    <a:pt x="7" y="325"/>
                  </a:lnTo>
                  <a:lnTo>
                    <a:pt x="9" y="326"/>
                  </a:lnTo>
                  <a:lnTo>
                    <a:pt x="10" y="326"/>
                  </a:lnTo>
                  <a:lnTo>
                    <a:pt x="12" y="327"/>
                  </a:lnTo>
                  <a:lnTo>
                    <a:pt x="14" y="327"/>
                  </a:lnTo>
                  <a:lnTo>
                    <a:pt x="15" y="327"/>
                  </a:lnTo>
                  <a:lnTo>
                    <a:pt x="18" y="327"/>
                  </a:lnTo>
                  <a:lnTo>
                    <a:pt x="20" y="327"/>
                  </a:lnTo>
                  <a:lnTo>
                    <a:pt x="22" y="327"/>
                  </a:lnTo>
                  <a:lnTo>
                    <a:pt x="26" y="327"/>
                  </a:lnTo>
                  <a:lnTo>
                    <a:pt x="28" y="327"/>
                  </a:lnTo>
                  <a:lnTo>
                    <a:pt x="33" y="326"/>
                  </a:lnTo>
                  <a:lnTo>
                    <a:pt x="34" y="326"/>
                  </a:lnTo>
                  <a:lnTo>
                    <a:pt x="35" y="326"/>
                  </a:lnTo>
                  <a:lnTo>
                    <a:pt x="36" y="326"/>
                  </a:lnTo>
                  <a:lnTo>
                    <a:pt x="42" y="325"/>
                  </a:lnTo>
                  <a:lnTo>
                    <a:pt x="44" y="325"/>
                  </a:lnTo>
                  <a:lnTo>
                    <a:pt x="45" y="325"/>
                  </a:lnTo>
                  <a:lnTo>
                    <a:pt x="46" y="325"/>
                  </a:lnTo>
                  <a:lnTo>
                    <a:pt x="47" y="325"/>
                  </a:lnTo>
                  <a:lnTo>
                    <a:pt x="51" y="324"/>
                  </a:lnTo>
                  <a:lnTo>
                    <a:pt x="52" y="324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60" y="322"/>
                  </a:lnTo>
                  <a:lnTo>
                    <a:pt x="61" y="322"/>
                  </a:lnTo>
                  <a:lnTo>
                    <a:pt x="65" y="321"/>
                  </a:lnTo>
                  <a:lnTo>
                    <a:pt x="67" y="321"/>
                  </a:lnTo>
                  <a:lnTo>
                    <a:pt x="68" y="321"/>
                  </a:lnTo>
                  <a:lnTo>
                    <a:pt x="70" y="320"/>
                  </a:lnTo>
                  <a:lnTo>
                    <a:pt x="74" y="320"/>
                  </a:lnTo>
                  <a:lnTo>
                    <a:pt x="75" y="320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80" y="320"/>
                  </a:lnTo>
                  <a:lnTo>
                    <a:pt x="80" y="319"/>
                  </a:lnTo>
                  <a:lnTo>
                    <a:pt x="80" y="314"/>
                  </a:lnTo>
                  <a:lnTo>
                    <a:pt x="80" y="311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7"/>
                  </a:lnTo>
                  <a:lnTo>
                    <a:pt x="80" y="305"/>
                  </a:lnTo>
                  <a:lnTo>
                    <a:pt x="80" y="301"/>
                  </a:lnTo>
                  <a:lnTo>
                    <a:pt x="80" y="299"/>
                  </a:lnTo>
                  <a:lnTo>
                    <a:pt x="80" y="292"/>
                  </a:lnTo>
                  <a:lnTo>
                    <a:pt x="81" y="286"/>
                  </a:lnTo>
                  <a:lnTo>
                    <a:pt x="81" y="284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1" y="279"/>
                  </a:lnTo>
                  <a:lnTo>
                    <a:pt x="81" y="278"/>
                  </a:lnTo>
                  <a:lnTo>
                    <a:pt x="81" y="277"/>
                  </a:lnTo>
                  <a:lnTo>
                    <a:pt x="81" y="276"/>
                  </a:lnTo>
                  <a:lnTo>
                    <a:pt x="81" y="274"/>
                  </a:lnTo>
                  <a:lnTo>
                    <a:pt x="81" y="273"/>
                  </a:lnTo>
                  <a:lnTo>
                    <a:pt x="81" y="272"/>
                  </a:lnTo>
                  <a:lnTo>
                    <a:pt x="81" y="270"/>
                  </a:lnTo>
                  <a:lnTo>
                    <a:pt x="81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2"/>
                  </a:lnTo>
                  <a:lnTo>
                    <a:pt x="81" y="261"/>
                  </a:lnTo>
                  <a:lnTo>
                    <a:pt x="81" y="256"/>
                  </a:lnTo>
                  <a:lnTo>
                    <a:pt x="81" y="254"/>
                  </a:lnTo>
                  <a:lnTo>
                    <a:pt x="81" y="253"/>
                  </a:lnTo>
                  <a:lnTo>
                    <a:pt x="81" y="251"/>
                  </a:lnTo>
                  <a:lnTo>
                    <a:pt x="81" y="250"/>
                  </a:lnTo>
                  <a:lnTo>
                    <a:pt x="81" y="247"/>
                  </a:lnTo>
                  <a:lnTo>
                    <a:pt x="81" y="245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79" y="238"/>
                  </a:lnTo>
                  <a:lnTo>
                    <a:pt x="77" y="238"/>
                  </a:lnTo>
                  <a:lnTo>
                    <a:pt x="76" y="238"/>
                  </a:lnTo>
                  <a:lnTo>
                    <a:pt x="75" y="238"/>
                  </a:lnTo>
                  <a:lnTo>
                    <a:pt x="75" y="233"/>
                  </a:lnTo>
                  <a:lnTo>
                    <a:pt x="75" y="232"/>
                  </a:lnTo>
                  <a:lnTo>
                    <a:pt x="75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5" y="223"/>
                  </a:lnTo>
                  <a:lnTo>
                    <a:pt x="75" y="220"/>
                  </a:lnTo>
                  <a:lnTo>
                    <a:pt x="75" y="217"/>
                  </a:lnTo>
                  <a:lnTo>
                    <a:pt x="76" y="212"/>
                  </a:lnTo>
                  <a:lnTo>
                    <a:pt x="76" y="210"/>
                  </a:lnTo>
                  <a:lnTo>
                    <a:pt x="76" y="208"/>
                  </a:lnTo>
                  <a:lnTo>
                    <a:pt x="76" y="203"/>
                  </a:lnTo>
                  <a:lnTo>
                    <a:pt x="76" y="196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6" y="189"/>
                  </a:lnTo>
                  <a:lnTo>
                    <a:pt x="76" y="182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6" y="172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79" y="170"/>
                  </a:lnTo>
                  <a:lnTo>
                    <a:pt x="81" y="170"/>
                  </a:lnTo>
                  <a:lnTo>
                    <a:pt x="82" y="170"/>
                  </a:lnTo>
                  <a:lnTo>
                    <a:pt x="85" y="170"/>
                  </a:lnTo>
                  <a:lnTo>
                    <a:pt x="91" y="171"/>
                  </a:lnTo>
                  <a:lnTo>
                    <a:pt x="94" y="171"/>
                  </a:lnTo>
                  <a:lnTo>
                    <a:pt x="95" y="171"/>
                  </a:lnTo>
                  <a:lnTo>
                    <a:pt x="96" y="171"/>
                  </a:lnTo>
                  <a:lnTo>
                    <a:pt x="98" y="171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102" y="171"/>
                  </a:lnTo>
                  <a:lnTo>
                    <a:pt x="103" y="171"/>
                  </a:lnTo>
                  <a:lnTo>
                    <a:pt x="104" y="171"/>
                  </a:lnTo>
                  <a:lnTo>
                    <a:pt x="105" y="171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09" y="171"/>
                  </a:lnTo>
                  <a:lnTo>
                    <a:pt x="110" y="171"/>
                  </a:lnTo>
                  <a:lnTo>
                    <a:pt x="110" y="170"/>
                  </a:lnTo>
                  <a:lnTo>
                    <a:pt x="110" y="169"/>
                  </a:lnTo>
                  <a:lnTo>
                    <a:pt x="110" y="168"/>
                  </a:lnTo>
                  <a:lnTo>
                    <a:pt x="110" y="167"/>
                  </a:lnTo>
                  <a:lnTo>
                    <a:pt x="110" y="165"/>
                  </a:lnTo>
                  <a:lnTo>
                    <a:pt x="110" y="163"/>
                  </a:lnTo>
                  <a:lnTo>
                    <a:pt x="110" y="160"/>
                  </a:lnTo>
                  <a:lnTo>
                    <a:pt x="110" y="157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10" y="148"/>
                  </a:lnTo>
                  <a:lnTo>
                    <a:pt x="110" y="147"/>
                  </a:lnTo>
                  <a:lnTo>
                    <a:pt x="110" y="145"/>
                  </a:lnTo>
                  <a:lnTo>
                    <a:pt x="111" y="144"/>
                  </a:lnTo>
                  <a:lnTo>
                    <a:pt x="111" y="143"/>
                  </a:lnTo>
                  <a:lnTo>
                    <a:pt x="111" y="142"/>
                  </a:lnTo>
                  <a:lnTo>
                    <a:pt x="111" y="141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11" y="137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1" y="134"/>
                  </a:lnTo>
                  <a:lnTo>
                    <a:pt x="111" y="133"/>
                  </a:lnTo>
                  <a:lnTo>
                    <a:pt x="111" y="131"/>
                  </a:lnTo>
                  <a:lnTo>
                    <a:pt x="111" y="130"/>
                  </a:lnTo>
                  <a:lnTo>
                    <a:pt x="111" y="128"/>
                  </a:lnTo>
                  <a:lnTo>
                    <a:pt x="111" y="125"/>
                  </a:lnTo>
                  <a:lnTo>
                    <a:pt x="111" y="124"/>
                  </a:lnTo>
                  <a:lnTo>
                    <a:pt x="111" y="118"/>
                  </a:lnTo>
                  <a:lnTo>
                    <a:pt x="111" y="113"/>
                  </a:lnTo>
                  <a:lnTo>
                    <a:pt x="111" y="112"/>
                  </a:lnTo>
                  <a:lnTo>
                    <a:pt x="111" y="110"/>
                  </a:lnTo>
                  <a:lnTo>
                    <a:pt x="111" y="107"/>
                  </a:lnTo>
                  <a:lnTo>
                    <a:pt x="111" y="103"/>
                  </a:lnTo>
                  <a:lnTo>
                    <a:pt x="112" y="101"/>
                  </a:lnTo>
                  <a:lnTo>
                    <a:pt x="112" y="98"/>
                  </a:lnTo>
                  <a:lnTo>
                    <a:pt x="112" y="96"/>
                  </a:lnTo>
                  <a:lnTo>
                    <a:pt x="113" y="94"/>
                  </a:lnTo>
                  <a:lnTo>
                    <a:pt x="113" y="91"/>
                  </a:lnTo>
                  <a:lnTo>
                    <a:pt x="113" y="88"/>
                  </a:lnTo>
                  <a:lnTo>
                    <a:pt x="113" y="83"/>
                  </a:lnTo>
                  <a:lnTo>
                    <a:pt x="113" y="79"/>
                  </a:lnTo>
                  <a:lnTo>
                    <a:pt x="113" y="74"/>
                  </a:lnTo>
                  <a:lnTo>
                    <a:pt x="113" y="68"/>
                  </a:lnTo>
                  <a:lnTo>
                    <a:pt x="113" y="62"/>
                  </a:lnTo>
                  <a:lnTo>
                    <a:pt x="113" y="61"/>
                  </a:lnTo>
                  <a:lnTo>
                    <a:pt x="113" y="59"/>
                  </a:lnTo>
                  <a:lnTo>
                    <a:pt x="113" y="54"/>
                  </a:lnTo>
                  <a:lnTo>
                    <a:pt x="113" y="50"/>
                  </a:lnTo>
                  <a:lnTo>
                    <a:pt x="113" y="44"/>
                  </a:lnTo>
                  <a:lnTo>
                    <a:pt x="113" y="41"/>
                  </a:lnTo>
                  <a:lnTo>
                    <a:pt x="113" y="39"/>
                  </a:lnTo>
                  <a:lnTo>
                    <a:pt x="113" y="33"/>
                  </a:lnTo>
                  <a:lnTo>
                    <a:pt x="114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7" y="32"/>
                  </a:lnTo>
                  <a:lnTo>
                    <a:pt x="117" y="29"/>
                  </a:lnTo>
                  <a:lnTo>
                    <a:pt x="113" y="29"/>
                  </a:lnTo>
                  <a:lnTo>
                    <a:pt x="113" y="28"/>
                  </a:lnTo>
                  <a:lnTo>
                    <a:pt x="113" y="25"/>
                  </a:lnTo>
                  <a:lnTo>
                    <a:pt x="113" y="23"/>
                  </a:lnTo>
                  <a:lnTo>
                    <a:pt x="113" y="22"/>
                  </a:lnTo>
                  <a:lnTo>
                    <a:pt x="113" y="21"/>
                  </a:lnTo>
                  <a:lnTo>
                    <a:pt x="113" y="19"/>
                  </a:lnTo>
                  <a:lnTo>
                    <a:pt x="113" y="17"/>
                  </a:lnTo>
                  <a:lnTo>
                    <a:pt x="113" y="14"/>
                  </a:lnTo>
                  <a:lnTo>
                    <a:pt x="113" y="12"/>
                  </a:lnTo>
                  <a:lnTo>
                    <a:pt x="113" y="9"/>
                  </a:lnTo>
                  <a:lnTo>
                    <a:pt x="113" y="3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4" y="4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5" y="16"/>
                  </a:lnTo>
                  <a:lnTo>
                    <a:pt x="148" y="16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61" y="16"/>
                  </a:lnTo>
                  <a:lnTo>
                    <a:pt x="166" y="16"/>
                  </a:lnTo>
                  <a:lnTo>
                    <a:pt x="168" y="16"/>
                  </a:lnTo>
                  <a:lnTo>
                    <a:pt x="169" y="16"/>
                  </a:lnTo>
                  <a:lnTo>
                    <a:pt x="175" y="16"/>
                  </a:lnTo>
                  <a:lnTo>
                    <a:pt x="179" y="16"/>
                  </a:lnTo>
                  <a:lnTo>
                    <a:pt x="18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5" y="17"/>
                  </a:lnTo>
                  <a:lnTo>
                    <a:pt x="199" y="17"/>
                  </a:lnTo>
                  <a:lnTo>
                    <a:pt x="204" y="17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2" y="16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4" y="17"/>
                  </a:lnTo>
                  <a:lnTo>
                    <a:pt x="215" y="17"/>
                  </a:lnTo>
                  <a:lnTo>
                    <a:pt x="216" y="17"/>
                  </a:lnTo>
                  <a:lnTo>
                    <a:pt x="218" y="17"/>
                  </a:lnTo>
                  <a:lnTo>
                    <a:pt x="221" y="17"/>
                  </a:lnTo>
                  <a:lnTo>
                    <a:pt x="223" y="17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3" y="21"/>
                  </a:lnTo>
                  <a:lnTo>
                    <a:pt x="225" y="21"/>
                  </a:lnTo>
                  <a:lnTo>
                    <a:pt x="225" y="21"/>
                  </a:lnTo>
                  <a:lnTo>
                    <a:pt x="225" y="20"/>
                  </a:lnTo>
                  <a:lnTo>
                    <a:pt x="225" y="19"/>
                  </a:lnTo>
                  <a:lnTo>
                    <a:pt x="225" y="18"/>
                  </a:lnTo>
                  <a:lnTo>
                    <a:pt x="225" y="17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8" y="17"/>
                  </a:lnTo>
                  <a:lnTo>
                    <a:pt x="229" y="17"/>
                  </a:lnTo>
                  <a:lnTo>
                    <a:pt x="230" y="17"/>
                  </a:lnTo>
                  <a:lnTo>
                    <a:pt x="231" y="17"/>
                  </a:lnTo>
                  <a:lnTo>
                    <a:pt x="232" y="17"/>
                  </a:lnTo>
                  <a:lnTo>
                    <a:pt x="233" y="17"/>
                  </a:lnTo>
                  <a:lnTo>
                    <a:pt x="234" y="17"/>
                  </a:lnTo>
                  <a:lnTo>
                    <a:pt x="235" y="17"/>
                  </a:lnTo>
                  <a:lnTo>
                    <a:pt x="236" y="17"/>
                  </a:lnTo>
                  <a:lnTo>
                    <a:pt x="237" y="17"/>
                  </a:lnTo>
                  <a:lnTo>
                    <a:pt x="239" y="17"/>
                  </a:lnTo>
                  <a:lnTo>
                    <a:pt x="245" y="17"/>
                  </a:lnTo>
                  <a:lnTo>
                    <a:pt x="249" y="17"/>
                  </a:lnTo>
                  <a:lnTo>
                    <a:pt x="250" y="17"/>
                  </a:lnTo>
                  <a:lnTo>
                    <a:pt x="255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7"/>
                  </a:lnTo>
                  <a:lnTo>
                    <a:pt x="264" y="17"/>
                  </a:lnTo>
                  <a:lnTo>
                    <a:pt x="269" y="17"/>
                  </a:lnTo>
                  <a:lnTo>
                    <a:pt x="273" y="17"/>
                  </a:lnTo>
                  <a:lnTo>
                    <a:pt x="275" y="17"/>
                  </a:lnTo>
                  <a:lnTo>
                    <a:pt x="278" y="17"/>
                  </a:lnTo>
                  <a:lnTo>
                    <a:pt x="284" y="17"/>
                  </a:lnTo>
                  <a:lnTo>
                    <a:pt x="284" y="18"/>
                  </a:lnTo>
                  <a:lnTo>
                    <a:pt x="284" y="20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3"/>
                  </a:lnTo>
                  <a:lnTo>
                    <a:pt x="284" y="26"/>
                  </a:lnTo>
                  <a:lnTo>
                    <a:pt x="284" y="27"/>
                  </a:lnTo>
                  <a:lnTo>
                    <a:pt x="284" y="29"/>
                  </a:lnTo>
                  <a:lnTo>
                    <a:pt x="284" y="31"/>
                  </a:lnTo>
                  <a:lnTo>
                    <a:pt x="284" y="32"/>
                  </a:lnTo>
                  <a:lnTo>
                    <a:pt x="284" y="33"/>
                  </a:lnTo>
                  <a:lnTo>
                    <a:pt x="284" y="40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7" y="40"/>
                  </a:lnTo>
                  <a:lnTo>
                    <a:pt x="298" y="40"/>
                  </a:lnTo>
                  <a:lnTo>
                    <a:pt x="299" y="40"/>
                  </a:lnTo>
                  <a:lnTo>
                    <a:pt x="300" y="40"/>
                  </a:lnTo>
                  <a:lnTo>
                    <a:pt x="301" y="40"/>
                  </a:lnTo>
                  <a:lnTo>
                    <a:pt x="303" y="40"/>
                  </a:lnTo>
                  <a:lnTo>
                    <a:pt x="305" y="40"/>
                  </a:lnTo>
                  <a:lnTo>
                    <a:pt x="306" y="40"/>
                  </a:lnTo>
                  <a:lnTo>
                    <a:pt x="308" y="40"/>
                  </a:lnTo>
                  <a:lnTo>
                    <a:pt x="309" y="40"/>
                  </a:lnTo>
                  <a:lnTo>
                    <a:pt x="310" y="40"/>
                  </a:lnTo>
                  <a:lnTo>
                    <a:pt x="311" y="40"/>
                  </a:lnTo>
                  <a:lnTo>
                    <a:pt x="312" y="40"/>
                  </a:lnTo>
                  <a:lnTo>
                    <a:pt x="314" y="40"/>
                  </a:lnTo>
                  <a:lnTo>
                    <a:pt x="315" y="40"/>
                  </a:lnTo>
                  <a:lnTo>
                    <a:pt x="316" y="40"/>
                  </a:lnTo>
                  <a:lnTo>
                    <a:pt x="317" y="40"/>
                  </a:lnTo>
                  <a:lnTo>
                    <a:pt x="318" y="40"/>
                  </a:lnTo>
                  <a:lnTo>
                    <a:pt x="323" y="40"/>
                  </a:lnTo>
                  <a:lnTo>
                    <a:pt x="325" y="40"/>
                  </a:lnTo>
                  <a:lnTo>
                    <a:pt x="329" y="40"/>
                  </a:lnTo>
                  <a:lnTo>
                    <a:pt x="331" y="40"/>
                  </a:lnTo>
                  <a:lnTo>
                    <a:pt x="332" y="40"/>
                  </a:lnTo>
                  <a:lnTo>
                    <a:pt x="333" y="40"/>
                  </a:lnTo>
                  <a:lnTo>
                    <a:pt x="334" y="40"/>
                  </a:lnTo>
                  <a:lnTo>
                    <a:pt x="335" y="40"/>
                  </a:lnTo>
                  <a:lnTo>
                    <a:pt x="337" y="40"/>
                  </a:lnTo>
                  <a:lnTo>
                    <a:pt x="338" y="40"/>
                  </a:lnTo>
                  <a:lnTo>
                    <a:pt x="339" y="40"/>
                  </a:lnTo>
                  <a:lnTo>
                    <a:pt x="340" y="40"/>
                  </a:lnTo>
                  <a:lnTo>
                    <a:pt x="342" y="40"/>
                  </a:lnTo>
                  <a:lnTo>
                    <a:pt x="344" y="40"/>
                  </a:lnTo>
                  <a:lnTo>
                    <a:pt x="345" y="40"/>
                  </a:lnTo>
                  <a:lnTo>
                    <a:pt x="349" y="40"/>
                  </a:lnTo>
                  <a:lnTo>
                    <a:pt x="350" y="40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40"/>
                  </a:lnTo>
                  <a:lnTo>
                    <a:pt x="358" y="40"/>
                  </a:lnTo>
                  <a:lnTo>
                    <a:pt x="359" y="40"/>
                  </a:lnTo>
                  <a:lnTo>
                    <a:pt x="360" y="40"/>
                  </a:lnTo>
                  <a:lnTo>
                    <a:pt x="362" y="40"/>
                  </a:lnTo>
                  <a:lnTo>
                    <a:pt x="363" y="40"/>
                  </a:lnTo>
                  <a:lnTo>
                    <a:pt x="366" y="40"/>
                  </a:lnTo>
                  <a:lnTo>
                    <a:pt x="368" y="40"/>
                  </a:lnTo>
                  <a:lnTo>
                    <a:pt x="370" y="40"/>
                  </a:lnTo>
                  <a:lnTo>
                    <a:pt x="371" y="40"/>
                  </a:lnTo>
                  <a:lnTo>
                    <a:pt x="374" y="40"/>
                  </a:lnTo>
                  <a:lnTo>
                    <a:pt x="375" y="40"/>
                  </a:lnTo>
                  <a:lnTo>
                    <a:pt x="377" y="40"/>
                  </a:lnTo>
                  <a:lnTo>
                    <a:pt x="378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81" y="40"/>
                  </a:lnTo>
                  <a:lnTo>
                    <a:pt x="382" y="40"/>
                  </a:lnTo>
                  <a:lnTo>
                    <a:pt x="384" y="40"/>
                  </a:lnTo>
                  <a:lnTo>
                    <a:pt x="385" y="40"/>
                  </a:lnTo>
                  <a:lnTo>
                    <a:pt x="386" y="40"/>
                  </a:lnTo>
                  <a:lnTo>
                    <a:pt x="387" y="40"/>
                  </a:lnTo>
                  <a:lnTo>
                    <a:pt x="388" y="40"/>
                  </a:lnTo>
                  <a:lnTo>
                    <a:pt x="392" y="40"/>
                  </a:lnTo>
                  <a:lnTo>
                    <a:pt x="395" y="40"/>
                  </a:lnTo>
                  <a:lnTo>
                    <a:pt x="398" y="40"/>
                  </a:lnTo>
                  <a:lnTo>
                    <a:pt x="399" y="40"/>
                  </a:lnTo>
                  <a:lnTo>
                    <a:pt x="400" y="40"/>
                  </a:lnTo>
                  <a:lnTo>
                    <a:pt x="401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4" y="40"/>
                  </a:lnTo>
                  <a:lnTo>
                    <a:pt x="406" y="40"/>
                  </a:lnTo>
                  <a:lnTo>
                    <a:pt x="407" y="40"/>
                  </a:lnTo>
                  <a:lnTo>
                    <a:pt x="408" y="40"/>
                  </a:lnTo>
                  <a:lnTo>
                    <a:pt x="409" y="40"/>
                  </a:lnTo>
                  <a:lnTo>
                    <a:pt x="410" y="40"/>
                  </a:lnTo>
                  <a:lnTo>
                    <a:pt x="411" y="40"/>
                  </a:lnTo>
                  <a:lnTo>
                    <a:pt x="412" y="40"/>
                  </a:lnTo>
                  <a:lnTo>
                    <a:pt x="413" y="40"/>
                  </a:lnTo>
                  <a:lnTo>
                    <a:pt x="413" y="41"/>
                  </a:lnTo>
                  <a:lnTo>
                    <a:pt x="414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6" y="42"/>
                  </a:lnTo>
                  <a:lnTo>
                    <a:pt x="417" y="42"/>
                  </a:lnTo>
                  <a:lnTo>
                    <a:pt x="418" y="42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8" y="45"/>
                  </a:lnTo>
                  <a:lnTo>
                    <a:pt x="418" y="46"/>
                  </a:lnTo>
                  <a:lnTo>
                    <a:pt x="417" y="46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7"/>
                  </a:lnTo>
                  <a:lnTo>
                    <a:pt x="415" y="48"/>
                  </a:lnTo>
                  <a:lnTo>
                    <a:pt x="415" y="49"/>
                  </a:lnTo>
                  <a:lnTo>
                    <a:pt x="415" y="50"/>
                  </a:lnTo>
                  <a:lnTo>
                    <a:pt x="416" y="51"/>
                  </a:lnTo>
                  <a:lnTo>
                    <a:pt x="416" y="52"/>
                  </a:lnTo>
                  <a:lnTo>
                    <a:pt x="417" y="52"/>
                  </a:lnTo>
                  <a:lnTo>
                    <a:pt x="417" y="53"/>
                  </a:lnTo>
                  <a:lnTo>
                    <a:pt x="418" y="53"/>
                  </a:lnTo>
                  <a:lnTo>
                    <a:pt x="418" y="54"/>
                  </a:lnTo>
                  <a:lnTo>
                    <a:pt x="419" y="55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7"/>
                  </a:lnTo>
                  <a:lnTo>
                    <a:pt x="419" y="58"/>
                  </a:lnTo>
                  <a:lnTo>
                    <a:pt x="418" y="58"/>
                  </a:lnTo>
                  <a:lnTo>
                    <a:pt x="418" y="59"/>
                  </a:lnTo>
                  <a:lnTo>
                    <a:pt x="418" y="60"/>
                  </a:lnTo>
                  <a:lnTo>
                    <a:pt x="419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1" y="62"/>
                  </a:lnTo>
                  <a:lnTo>
                    <a:pt x="421" y="61"/>
                  </a:lnTo>
                  <a:lnTo>
                    <a:pt x="421" y="60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8"/>
                  </a:lnTo>
                  <a:lnTo>
                    <a:pt x="423" y="58"/>
                  </a:lnTo>
                  <a:lnTo>
                    <a:pt x="423" y="59"/>
                  </a:lnTo>
                  <a:lnTo>
                    <a:pt x="424" y="59"/>
                  </a:lnTo>
                  <a:lnTo>
                    <a:pt x="425" y="59"/>
                  </a:lnTo>
                  <a:lnTo>
                    <a:pt x="425" y="60"/>
                  </a:lnTo>
                  <a:lnTo>
                    <a:pt x="424" y="60"/>
                  </a:lnTo>
                  <a:lnTo>
                    <a:pt x="423" y="60"/>
                  </a:lnTo>
                  <a:lnTo>
                    <a:pt x="422" y="61"/>
                  </a:lnTo>
                  <a:lnTo>
                    <a:pt x="423" y="62"/>
                  </a:lnTo>
                  <a:lnTo>
                    <a:pt x="423" y="63"/>
                  </a:lnTo>
                  <a:lnTo>
                    <a:pt x="423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6"/>
                  </a:lnTo>
                  <a:lnTo>
                    <a:pt x="425" y="66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4" y="63"/>
                  </a:lnTo>
                  <a:lnTo>
                    <a:pt x="425" y="63"/>
                  </a:lnTo>
                  <a:lnTo>
                    <a:pt x="426" y="63"/>
                  </a:lnTo>
                  <a:lnTo>
                    <a:pt x="426" y="64"/>
                  </a:lnTo>
                  <a:lnTo>
                    <a:pt x="427" y="64"/>
                  </a:lnTo>
                  <a:lnTo>
                    <a:pt x="427" y="65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7" y="68"/>
                  </a:lnTo>
                  <a:lnTo>
                    <a:pt x="426" y="68"/>
                  </a:lnTo>
                  <a:lnTo>
                    <a:pt x="426" y="69"/>
                  </a:lnTo>
                  <a:lnTo>
                    <a:pt x="425" y="69"/>
                  </a:lnTo>
                  <a:lnTo>
                    <a:pt x="424" y="69"/>
                  </a:lnTo>
                  <a:lnTo>
                    <a:pt x="424" y="70"/>
                  </a:lnTo>
                  <a:lnTo>
                    <a:pt x="423" y="70"/>
                  </a:lnTo>
                  <a:lnTo>
                    <a:pt x="422" y="70"/>
                  </a:lnTo>
                  <a:lnTo>
                    <a:pt x="422" y="71"/>
                  </a:lnTo>
                  <a:lnTo>
                    <a:pt x="421" y="71"/>
                  </a:lnTo>
                  <a:lnTo>
                    <a:pt x="420" y="71"/>
                  </a:lnTo>
                  <a:lnTo>
                    <a:pt x="419" y="71"/>
                  </a:lnTo>
                  <a:lnTo>
                    <a:pt x="419" y="72"/>
                  </a:lnTo>
                  <a:lnTo>
                    <a:pt x="418" y="72"/>
                  </a:lnTo>
                  <a:lnTo>
                    <a:pt x="417" y="73"/>
                  </a:lnTo>
                  <a:lnTo>
                    <a:pt x="416" y="73"/>
                  </a:lnTo>
                  <a:lnTo>
                    <a:pt x="416" y="74"/>
                  </a:lnTo>
                  <a:lnTo>
                    <a:pt x="415" y="74"/>
                  </a:lnTo>
                  <a:lnTo>
                    <a:pt x="415" y="75"/>
                  </a:lnTo>
                  <a:lnTo>
                    <a:pt x="415" y="76"/>
                  </a:lnTo>
                  <a:lnTo>
                    <a:pt x="416" y="77"/>
                  </a:lnTo>
                  <a:lnTo>
                    <a:pt x="416" y="78"/>
                  </a:lnTo>
                  <a:lnTo>
                    <a:pt x="416" y="79"/>
                  </a:lnTo>
                  <a:lnTo>
                    <a:pt x="415" y="80"/>
                  </a:lnTo>
                  <a:lnTo>
                    <a:pt x="415" y="81"/>
                  </a:lnTo>
                  <a:lnTo>
                    <a:pt x="415" y="82"/>
                  </a:lnTo>
                  <a:lnTo>
                    <a:pt x="415" y="83"/>
                  </a:lnTo>
                  <a:lnTo>
                    <a:pt x="415" y="84"/>
                  </a:lnTo>
                  <a:lnTo>
                    <a:pt x="416" y="84"/>
                  </a:lnTo>
                  <a:lnTo>
                    <a:pt x="416" y="85"/>
                  </a:lnTo>
                  <a:lnTo>
                    <a:pt x="416" y="86"/>
                  </a:lnTo>
                  <a:lnTo>
                    <a:pt x="417" y="87"/>
                  </a:lnTo>
                  <a:lnTo>
                    <a:pt x="417" y="88"/>
                  </a:lnTo>
                  <a:lnTo>
                    <a:pt x="417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5" y="90"/>
                  </a:lnTo>
                  <a:lnTo>
                    <a:pt x="415" y="91"/>
                  </a:lnTo>
                  <a:lnTo>
                    <a:pt x="414" y="91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2" y="93"/>
                  </a:lnTo>
                  <a:lnTo>
                    <a:pt x="411" y="93"/>
                  </a:lnTo>
                  <a:lnTo>
                    <a:pt x="411" y="93"/>
                  </a:lnTo>
                  <a:lnTo>
                    <a:pt x="410" y="93"/>
                  </a:lnTo>
                  <a:lnTo>
                    <a:pt x="408" y="94"/>
                  </a:lnTo>
                  <a:lnTo>
                    <a:pt x="407" y="94"/>
                  </a:lnTo>
                  <a:lnTo>
                    <a:pt x="407" y="95"/>
                  </a:lnTo>
                  <a:lnTo>
                    <a:pt x="407" y="96"/>
                  </a:lnTo>
                  <a:lnTo>
                    <a:pt x="407" y="97"/>
                  </a:lnTo>
                  <a:lnTo>
                    <a:pt x="408" y="97"/>
                  </a:lnTo>
                  <a:lnTo>
                    <a:pt x="408" y="98"/>
                  </a:lnTo>
                  <a:lnTo>
                    <a:pt x="409" y="98"/>
                  </a:lnTo>
                  <a:lnTo>
                    <a:pt x="410" y="98"/>
                  </a:lnTo>
                  <a:lnTo>
                    <a:pt x="410" y="99"/>
                  </a:lnTo>
                  <a:lnTo>
                    <a:pt x="410" y="100"/>
                  </a:lnTo>
                  <a:lnTo>
                    <a:pt x="409" y="100"/>
                  </a:lnTo>
                  <a:lnTo>
                    <a:pt x="409" y="101"/>
                  </a:lnTo>
                  <a:lnTo>
                    <a:pt x="408" y="101"/>
                  </a:lnTo>
                  <a:lnTo>
                    <a:pt x="407" y="102"/>
                  </a:lnTo>
                  <a:lnTo>
                    <a:pt x="406" y="102"/>
                  </a:lnTo>
                  <a:lnTo>
                    <a:pt x="405" y="102"/>
                  </a:lnTo>
                  <a:lnTo>
                    <a:pt x="404" y="102"/>
                  </a:lnTo>
                  <a:lnTo>
                    <a:pt x="404" y="103"/>
                  </a:lnTo>
                  <a:lnTo>
                    <a:pt x="403" y="103"/>
                  </a:lnTo>
                  <a:lnTo>
                    <a:pt x="403" y="104"/>
                  </a:lnTo>
                  <a:lnTo>
                    <a:pt x="403" y="105"/>
                  </a:lnTo>
                  <a:lnTo>
                    <a:pt x="402" y="106"/>
                  </a:lnTo>
                  <a:lnTo>
                    <a:pt x="402" y="107"/>
                  </a:lnTo>
                  <a:lnTo>
                    <a:pt x="402" y="108"/>
                  </a:lnTo>
                  <a:lnTo>
                    <a:pt x="401" y="108"/>
                  </a:lnTo>
                  <a:lnTo>
                    <a:pt x="401" y="109"/>
                  </a:lnTo>
                  <a:lnTo>
                    <a:pt x="401" y="110"/>
                  </a:lnTo>
                  <a:lnTo>
                    <a:pt x="400" y="111"/>
                  </a:lnTo>
                  <a:lnTo>
                    <a:pt x="399" y="111"/>
                  </a:lnTo>
                  <a:lnTo>
                    <a:pt x="399" y="112"/>
                  </a:lnTo>
                  <a:lnTo>
                    <a:pt x="398" y="112"/>
                  </a:lnTo>
                  <a:lnTo>
                    <a:pt x="397" y="112"/>
                  </a:lnTo>
                  <a:lnTo>
                    <a:pt x="396" y="112"/>
                  </a:lnTo>
                  <a:lnTo>
                    <a:pt x="395" y="112"/>
                  </a:lnTo>
                  <a:lnTo>
                    <a:pt x="394" y="112"/>
                  </a:lnTo>
                  <a:lnTo>
                    <a:pt x="394" y="111"/>
                  </a:lnTo>
                  <a:lnTo>
                    <a:pt x="393" y="111"/>
                  </a:lnTo>
                  <a:lnTo>
                    <a:pt x="393" y="112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1" y="113"/>
                  </a:lnTo>
                  <a:lnTo>
                    <a:pt x="391" y="114"/>
                  </a:lnTo>
                  <a:lnTo>
                    <a:pt x="390" y="114"/>
                  </a:lnTo>
                  <a:lnTo>
                    <a:pt x="389" y="114"/>
                  </a:lnTo>
                  <a:lnTo>
                    <a:pt x="388" y="114"/>
                  </a:lnTo>
                  <a:lnTo>
                    <a:pt x="387" y="113"/>
                  </a:lnTo>
                  <a:lnTo>
                    <a:pt x="386" y="113"/>
                  </a:lnTo>
                  <a:lnTo>
                    <a:pt x="385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79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6" y="113"/>
                  </a:lnTo>
                  <a:lnTo>
                    <a:pt x="374" y="113"/>
                  </a:lnTo>
                  <a:lnTo>
                    <a:pt x="374" y="114"/>
                  </a:lnTo>
                  <a:lnTo>
                    <a:pt x="373" y="114"/>
                  </a:lnTo>
                  <a:lnTo>
                    <a:pt x="372" y="114"/>
                  </a:lnTo>
                  <a:lnTo>
                    <a:pt x="372" y="115"/>
                  </a:lnTo>
                  <a:lnTo>
                    <a:pt x="372" y="116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18"/>
                  </a:lnTo>
                  <a:lnTo>
                    <a:pt x="370" y="118"/>
                  </a:lnTo>
                  <a:lnTo>
                    <a:pt x="370" y="119"/>
                  </a:lnTo>
                  <a:lnTo>
                    <a:pt x="370" y="120"/>
                  </a:lnTo>
                  <a:lnTo>
                    <a:pt x="370" y="121"/>
                  </a:lnTo>
                  <a:lnTo>
                    <a:pt x="370" y="122"/>
                  </a:lnTo>
                  <a:lnTo>
                    <a:pt x="369" y="122"/>
                  </a:lnTo>
                  <a:lnTo>
                    <a:pt x="369" y="123"/>
                  </a:lnTo>
                  <a:lnTo>
                    <a:pt x="369" y="124"/>
                  </a:lnTo>
                  <a:lnTo>
                    <a:pt x="368" y="125"/>
                  </a:lnTo>
                  <a:lnTo>
                    <a:pt x="368" y="126"/>
                  </a:lnTo>
                  <a:lnTo>
                    <a:pt x="371" y="127"/>
                  </a:lnTo>
                  <a:lnTo>
                    <a:pt x="374" y="129"/>
                  </a:lnTo>
                  <a:lnTo>
                    <a:pt x="376" y="130"/>
                  </a:lnTo>
                  <a:lnTo>
                    <a:pt x="377" y="130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9" y="131"/>
                  </a:lnTo>
                  <a:lnTo>
                    <a:pt x="381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5" y="134"/>
                  </a:lnTo>
                  <a:lnTo>
                    <a:pt x="386" y="134"/>
                  </a:lnTo>
                  <a:lnTo>
                    <a:pt x="387" y="134"/>
                  </a:lnTo>
                  <a:lnTo>
                    <a:pt x="389" y="135"/>
                  </a:lnTo>
                  <a:lnTo>
                    <a:pt x="390" y="136"/>
                  </a:lnTo>
                  <a:lnTo>
                    <a:pt x="392" y="136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5" y="138"/>
                  </a:lnTo>
                  <a:lnTo>
                    <a:pt x="396" y="138"/>
                  </a:lnTo>
                  <a:lnTo>
                    <a:pt x="397" y="139"/>
                  </a:lnTo>
                  <a:lnTo>
                    <a:pt x="398" y="139"/>
                  </a:lnTo>
                  <a:lnTo>
                    <a:pt x="399" y="139"/>
                  </a:lnTo>
                  <a:lnTo>
                    <a:pt x="400" y="140"/>
                  </a:lnTo>
                  <a:lnTo>
                    <a:pt x="403" y="141"/>
                  </a:lnTo>
                  <a:lnTo>
                    <a:pt x="404" y="142"/>
                  </a:lnTo>
                  <a:lnTo>
                    <a:pt x="406" y="143"/>
                  </a:lnTo>
                  <a:lnTo>
                    <a:pt x="407" y="143"/>
                  </a:lnTo>
                  <a:lnTo>
                    <a:pt x="408" y="143"/>
                  </a:lnTo>
                  <a:lnTo>
                    <a:pt x="409" y="144"/>
                  </a:lnTo>
                  <a:lnTo>
                    <a:pt x="411" y="145"/>
                  </a:lnTo>
                  <a:lnTo>
                    <a:pt x="412" y="145"/>
                  </a:lnTo>
                  <a:lnTo>
                    <a:pt x="415" y="146"/>
                  </a:lnTo>
                  <a:lnTo>
                    <a:pt x="416" y="147"/>
                  </a:lnTo>
                  <a:lnTo>
                    <a:pt x="418" y="148"/>
                  </a:lnTo>
                  <a:lnTo>
                    <a:pt x="419" y="148"/>
                  </a:lnTo>
                  <a:lnTo>
                    <a:pt x="420" y="148"/>
                  </a:lnTo>
                  <a:lnTo>
                    <a:pt x="420" y="149"/>
                  </a:lnTo>
                  <a:lnTo>
                    <a:pt x="421" y="149"/>
                  </a:lnTo>
                  <a:lnTo>
                    <a:pt x="422" y="149"/>
                  </a:lnTo>
                  <a:lnTo>
                    <a:pt x="423" y="150"/>
                  </a:lnTo>
                  <a:lnTo>
                    <a:pt x="427" y="152"/>
                  </a:lnTo>
                  <a:lnTo>
                    <a:pt x="430" y="153"/>
                  </a:lnTo>
                  <a:lnTo>
                    <a:pt x="432" y="154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6"/>
                  </a:lnTo>
                  <a:lnTo>
                    <a:pt x="439" y="157"/>
                  </a:lnTo>
                  <a:lnTo>
                    <a:pt x="443" y="158"/>
                  </a:lnTo>
                  <a:lnTo>
                    <a:pt x="447" y="160"/>
                  </a:lnTo>
                  <a:lnTo>
                    <a:pt x="447" y="161"/>
                  </a:lnTo>
                  <a:lnTo>
                    <a:pt x="448" y="161"/>
                  </a:lnTo>
                  <a:lnTo>
                    <a:pt x="451" y="162"/>
                  </a:lnTo>
                  <a:lnTo>
                    <a:pt x="456" y="159"/>
                  </a:lnTo>
                  <a:lnTo>
                    <a:pt x="458" y="158"/>
                  </a:lnTo>
                  <a:lnTo>
                    <a:pt x="459" y="157"/>
                  </a:lnTo>
                  <a:lnTo>
                    <a:pt x="462" y="155"/>
                  </a:lnTo>
                  <a:lnTo>
                    <a:pt x="462" y="154"/>
                  </a:lnTo>
                  <a:lnTo>
                    <a:pt x="469" y="150"/>
                  </a:lnTo>
                  <a:lnTo>
                    <a:pt x="472" y="148"/>
                  </a:lnTo>
                  <a:lnTo>
                    <a:pt x="472" y="147"/>
                  </a:lnTo>
                  <a:lnTo>
                    <a:pt x="473" y="147"/>
                  </a:lnTo>
                  <a:lnTo>
                    <a:pt x="473" y="148"/>
                  </a:lnTo>
                  <a:lnTo>
                    <a:pt x="472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70" y="157"/>
                  </a:lnTo>
                  <a:lnTo>
                    <a:pt x="468" y="161"/>
                  </a:lnTo>
                  <a:lnTo>
                    <a:pt x="468" y="162"/>
                  </a:lnTo>
                  <a:lnTo>
                    <a:pt x="468" y="163"/>
                  </a:lnTo>
                  <a:lnTo>
                    <a:pt x="467" y="164"/>
                  </a:lnTo>
                  <a:lnTo>
                    <a:pt x="467" y="165"/>
                  </a:lnTo>
                  <a:lnTo>
                    <a:pt x="467" y="165"/>
                  </a:lnTo>
                  <a:lnTo>
                    <a:pt x="466" y="166"/>
                  </a:lnTo>
                  <a:lnTo>
                    <a:pt x="464" y="172"/>
                  </a:lnTo>
                  <a:lnTo>
                    <a:pt x="464" y="174"/>
                  </a:lnTo>
                  <a:lnTo>
                    <a:pt x="463" y="174"/>
                  </a:lnTo>
                  <a:lnTo>
                    <a:pt x="463" y="176"/>
                  </a:lnTo>
                  <a:lnTo>
                    <a:pt x="463" y="177"/>
                  </a:lnTo>
                  <a:lnTo>
                    <a:pt x="462" y="178"/>
                  </a:lnTo>
                  <a:lnTo>
                    <a:pt x="461" y="182"/>
                  </a:lnTo>
                  <a:lnTo>
                    <a:pt x="460" y="186"/>
                  </a:lnTo>
                  <a:lnTo>
                    <a:pt x="459" y="188"/>
                  </a:lnTo>
                  <a:lnTo>
                    <a:pt x="458" y="189"/>
                  </a:lnTo>
                  <a:lnTo>
                    <a:pt x="458" y="190"/>
                  </a:lnTo>
                  <a:lnTo>
                    <a:pt x="457" y="192"/>
                  </a:lnTo>
                  <a:lnTo>
                    <a:pt x="457" y="193"/>
                  </a:lnTo>
                  <a:lnTo>
                    <a:pt x="457" y="194"/>
                  </a:lnTo>
                  <a:lnTo>
                    <a:pt x="457" y="195"/>
                  </a:lnTo>
                  <a:lnTo>
                    <a:pt x="456" y="195"/>
                  </a:lnTo>
                  <a:lnTo>
                    <a:pt x="456" y="196"/>
                  </a:lnTo>
                  <a:lnTo>
                    <a:pt x="456" y="197"/>
                  </a:lnTo>
                  <a:lnTo>
                    <a:pt x="455" y="197"/>
                  </a:lnTo>
                  <a:lnTo>
                    <a:pt x="455" y="198"/>
                  </a:lnTo>
                  <a:lnTo>
                    <a:pt x="455" y="199"/>
                  </a:lnTo>
                  <a:lnTo>
                    <a:pt x="455" y="200"/>
                  </a:lnTo>
                  <a:lnTo>
                    <a:pt x="454" y="200"/>
                  </a:lnTo>
                  <a:lnTo>
                    <a:pt x="454" y="201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3" y="204"/>
                  </a:lnTo>
                  <a:lnTo>
                    <a:pt x="453" y="206"/>
                  </a:lnTo>
                  <a:lnTo>
                    <a:pt x="452" y="208"/>
                  </a:lnTo>
                  <a:lnTo>
                    <a:pt x="451" y="210"/>
                  </a:lnTo>
                  <a:lnTo>
                    <a:pt x="452" y="210"/>
                  </a:lnTo>
                  <a:lnTo>
                    <a:pt x="452" y="211"/>
                  </a:lnTo>
                  <a:lnTo>
                    <a:pt x="453" y="211"/>
                  </a:lnTo>
                  <a:lnTo>
                    <a:pt x="454" y="212"/>
                  </a:lnTo>
                  <a:lnTo>
                    <a:pt x="454" y="213"/>
                  </a:lnTo>
                  <a:lnTo>
                    <a:pt x="455" y="214"/>
                  </a:lnTo>
                  <a:lnTo>
                    <a:pt x="455" y="215"/>
                  </a:lnTo>
                  <a:lnTo>
                    <a:pt x="456" y="215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7"/>
                  </a:lnTo>
                  <a:lnTo>
                    <a:pt x="459" y="217"/>
                  </a:lnTo>
                  <a:lnTo>
                    <a:pt x="460" y="217"/>
                  </a:lnTo>
                  <a:lnTo>
                    <a:pt x="460" y="218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2" y="219"/>
                  </a:lnTo>
                  <a:lnTo>
                    <a:pt x="462" y="220"/>
                  </a:lnTo>
                  <a:lnTo>
                    <a:pt x="463" y="220"/>
                  </a:lnTo>
                  <a:lnTo>
                    <a:pt x="464" y="220"/>
                  </a:lnTo>
                  <a:lnTo>
                    <a:pt x="464" y="221"/>
                  </a:lnTo>
                  <a:lnTo>
                    <a:pt x="465" y="221"/>
                  </a:lnTo>
                  <a:lnTo>
                    <a:pt x="465" y="222"/>
                  </a:lnTo>
                  <a:lnTo>
                    <a:pt x="465" y="223"/>
                  </a:lnTo>
                  <a:lnTo>
                    <a:pt x="465" y="224"/>
                  </a:lnTo>
                  <a:lnTo>
                    <a:pt x="466" y="224"/>
                  </a:lnTo>
                  <a:lnTo>
                    <a:pt x="466" y="225"/>
                  </a:lnTo>
                  <a:lnTo>
                    <a:pt x="466" y="226"/>
                  </a:lnTo>
                  <a:lnTo>
                    <a:pt x="466" y="227"/>
                  </a:lnTo>
                  <a:lnTo>
                    <a:pt x="466" y="228"/>
                  </a:lnTo>
                  <a:lnTo>
                    <a:pt x="467" y="228"/>
                  </a:lnTo>
                  <a:lnTo>
                    <a:pt x="467" y="229"/>
                  </a:lnTo>
                  <a:lnTo>
                    <a:pt x="467" y="230"/>
                  </a:lnTo>
                  <a:lnTo>
                    <a:pt x="468" y="230"/>
                  </a:lnTo>
                  <a:lnTo>
                    <a:pt x="469" y="230"/>
                  </a:lnTo>
                  <a:lnTo>
                    <a:pt x="469" y="231"/>
                  </a:lnTo>
                  <a:lnTo>
                    <a:pt x="470" y="231"/>
                  </a:lnTo>
                  <a:lnTo>
                    <a:pt x="471" y="231"/>
                  </a:lnTo>
                  <a:lnTo>
                    <a:pt x="471" y="232"/>
                  </a:lnTo>
                  <a:lnTo>
                    <a:pt x="472" y="232"/>
                  </a:lnTo>
                  <a:lnTo>
                    <a:pt x="472" y="233"/>
                  </a:lnTo>
                  <a:lnTo>
                    <a:pt x="473" y="233"/>
                  </a:lnTo>
                  <a:lnTo>
                    <a:pt x="473" y="234"/>
                  </a:lnTo>
                  <a:lnTo>
                    <a:pt x="473" y="235"/>
                  </a:lnTo>
                  <a:lnTo>
                    <a:pt x="474" y="235"/>
                  </a:lnTo>
                  <a:lnTo>
                    <a:pt x="474" y="236"/>
                  </a:lnTo>
                  <a:lnTo>
                    <a:pt x="475" y="236"/>
                  </a:lnTo>
                  <a:lnTo>
                    <a:pt x="476" y="236"/>
                  </a:lnTo>
                  <a:lnTo>
                    <a:pt x="476" y="237"/>
                  </a:lnTo>
                  <a:lnTo>
                    <a:pt x="476" y="238"/>
                  </a:lnTo>
                  <a:lnTo>
                    <a:pt x="475" y="238"/>
                  </a:lnTo>
                  <a:lnTo>
                    <a:pt x="476" y="238"/>
                  </a:lnTo>
                  <a:lnTo>
                    <a:pt x="476" y="239"/>
                  </a:lnTo>
                  <a:lnTo>
                    <a:pt x="477" y="239"/>
                  </a:lnTo>
                  <a:lnTo>
                    <a:pt x="478" y="240"/>
                  </a:lnTo>
                  <a:lnTo>
                    <a:pt x="478" y="241"/>
                  </a:lnTo>
                  <a:lnTo>
                    <a:pt x="479" y="241"/>
                  </a:lnTo>
                  <a:lnTo>
                    <a:pt x="479" y="242"/>
                  </a:lnTo>
                  <a:lnTo>
                    <a:pt x="479" y="243"/>
                  </a:lnTo>
                  <a:lnTo>
                    <a:pt x="479" y="244"/>
                  </a:lnTo>
                  <a:lnTo>
                    <a:pt x="479" y="245"/>
                  </a:lnTo>
                  <a:lnTo>
                    <a:pt x="480" y="245"/>
                  </a:lnTo>
                  <a:lnTo>
                    <a:pt x="480" y="246"/>
                  </a:lnTo>
                  <a:lnTo>
                    <a:pt x="480" y="247"/>
                  </a:lnTo>
                  <a:lnTo>
                    <a:pt x="481" y="247"/>
                  </a:lnTo>
                  <a:lnTo>
                    <a:pt x="481" y="248"/>
                  </a:lnTo>
                  <a:lnTo>
                    <a:pt x="482" y="248"/>
                  </a:lnTo>
                  <a:lnTo>
                    <a:pt x="480" y="249"/>
                  </a:lnTo>
                  <a:lnTo>
                    <a:pt x="478" y="252"/>
                  </a:lnTo>
                  <a:lnTo>
                    <a:pt x="473" y="256"/>
                  </a:lnTo>
                  <a:lnTo>
                    <a:pt x="472" y="257"/>
                  </a:lnTo>
                  <a:lnTo>
                    <a:pt x="471" y="258"/>
                  </a:lnTo>
                  <a:lnTo>
                    <a:pt x="470" y="259"/>
                  </a:lnTo>
                  <a:lnTo>
                    <a:pt x="469" y="260"/>
                  </a:lnTo>
                  <a:lnTo>
                    <a:pt x="467" y="262"/>
                  </a:lnTo>
                  <a:lnTo>
                    <a:pt x="466" y="263"/>
                  </a:lnTo>
                  <a:lnTo>
                    <a:pt x="465" y="264"/>
                  </a:lnTo>
                  <a:lnTo>
                    <a:pt x="463" y="266"/>
                  </a:lnTo>
                  <a:lnTo>
                    <a:pt x="462" y="266"/>
                  </a:lnTo>
                  <a:lnTo>
                    <a:pt x="460" y="268"/>
                  </a:lnTo>
                  <a:lnTo>
                    <a:pt x="458" y="271"/>
                  </a:lnTo>
                  <a:lnTo>
                    <a:pt x="457" y="271"/>
                  </a:lnTo>
                  <a:lnTo>
                    <a:pt x="457" y="272"/>
                  </a:lnTo>
                  <a:lnTo>
                    <a:pt x="455" y="273"/>
                  </a:lnTo>
                  <a:lnTo>
                    <a:pt x="451" y="277"/>
                  </a:lnTo>
                  <a:lnTo>
                    <a:pt x="450" y="278"/>
                  </a:lnTo>
                  <a:lnTo>
                    <a:pt x="448" y="280"/>
                  </a:lnTo>
                  <a:lnTo>
                    <a:pt x="447" y="281"/>
                  </a:lnTo>
                  <a:lnTo>
                    <a:pt x="447" y="282"/>
                  </a:lnTo>
                  <a:lnTo>
                    <a:pt x="446" y="282"/>
                  </a:lnTo>
                  <a:lnTo>
                    <a:pt x="444" y="285"/>
                  </a:lnTo>
                  <a:lnTo>
                    <a:pt x="442" y="287"/>
                  </a:lnTo>
                  <a:lnTo>
                    <a:pt x="441" y="288"/>
                  </a:lnTo>
                  <a:lnTo>
                    <a:pt x="439" y="290"/>
                  </a:lnTo>
                  <a:lnTo>
                    <a:pt x="438" y="291"/>
                  </a:lnTo>
                  <a:lnTo>
                    <a:pt x="436" y="292"/>
                  </a:lnTo>
                  <a:lnTo>
                    <a:pt x="435" y="293"/>
                  </a:lnTo>
                  <a:lnTo>
                    <a:pt x="431" y="297"/>
                  </a:lnTo>
                  <a:lnTo>
                    <a:pt x="429" y="299"/>
                  </a:lnTo>
                  <a:lnTo>
                    <a:pt x="426" y="301"/>
                  </a:lnTo>
                  <a:lnTo>
                    <a:pt x="426" y="302"/>
                  </a:lnTo>
                  <a:lnTo>
                    <a:pt x="423" y="304"/>
                  </a:lnTo>
                  <a:lnTo>
                    <a:pt x="422" y="305"/>
                  </a:lnTo>
                  <a:lnTo>
                    <a:pt x="418" y="308"/>
                  </a:lnTo>
                  <a:lnTo>
                    <a:pt x="417" y="308"/>
                  </a:lnTo>
                  <a:lnTo>
                    <a:pt x="416" y="310"/>
                  </a:lnTo>
                  <a:lnTo>
                    <a:pt x="415" y="311"/>
                  </a:lnTo>
                  <a:lnTo>
                    <a:pt x="411" y="314"/>
                  </a:lnTo>
                  <a:lnTo>
                    <a:pt x="409" y="316"/>
                  </a:lnTo>
                  <a:lnTo>
                    <a:pt x="405" y="319"/>
                  </a:lnTo>
                  <a:lnTo>
                    <a:pt x="403" y="322"/>
                  </a:lnTo>
                  <a:lnTo>
                    <a:pt x="402" y="322"/>
                  </a:lnTo>
                  <a:lnTo>
                    <a:pt x="403" y="323"/>
                  </a:lnTo>
                  <a:lnTo>
                    <a:pt x="404" y="323"/>
                  </a:lnTo>
                  <a:lnTo>
                    <a:pt x="406" y="325"/>
                  </a:lnTo>
                  <a:lnTo>
                    <a:pt x="415" y="331"/>
                  </a:lnTo>
                  <a:lnTo>
                    <a:pt x="415" y="332"/>
                  </a:lnTo>
                  <a:lnTo>
                    <a:pt x="416" y="332"/>
                  </a:lnTo>
                  <a:lnTo>
                    <a:pt x="419" y="335"/>
                  </a:lnTo>
                  <a:lnTo>
                    <a:pt x="421" y="336"/>
                  </a:lnTo>
                  <a:lnTo>
                    <a:pt x="424" y="338"/>
                  </a:lnTo>
                  <a:lnTo>
                    <a:pt x="426" y="340"/>
                  </a:lnTo>
                  <a:lnTo>
                    <a:pt x="428" y="341"/>
                  </a:lnTo>
                  <a:lnTo>
                    <a:pt x="430" y="343"/>
                  </a:lnTo>
                  <a:lnTo>
                    <a:pt x="432" y="344"/>
                  </a:lnTo>
                  <a:lnTo>
                    <a:pt x="432" y="345"/>
                  </a:lnTo>
                  <a:lnTo>
                    <a:pt x="432" y="347"/>
                  </a:lnTo>
                  <a:lnTo>
                    <a:pt x="431" y="348"/>
                  </a:lnTo>
                  <a:lnTo>
                    <a:pt x="431" y="349"/>
                  </a:lnTo>
                  <a:lnTo>
                    <a:pt x="431" y="351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2" y="357"/>
                  </a:lnTo>
                  <a:lnTo>
                    <a:pt x="431" y="359"/>
                  </a:lnTo>
                  <a:lnTo>
                    <a:pt x="432" y="359"/>
                  </a:lnTo>
                  <a:lnTo>
                    <a:pt x="433" y="361"/>
                  </a:lnTo>
                  <a:lnTo>
                    <a:pt x="432" y="361"/>
                  </a:lnTo>
                  <a:lnTo>
                    <a:pt x="431" y="362"/>
                  </a:lnTo>
                  <a:lnTo>
                    <a:pt x="431" y="363"/>
                  </a:lnTo>
                  <a:lnTo>
                    <a:pt x="430" y="363"/>
                  </a:lnTo>
                  <a:lnTo>
                    <a:pt x="430" y="362"/>
                  </a:lnTo>
                  <a:lnTo>
                    <a:pt x="428" y="361"/>
                  </a:lnTo>
                  <a:lnTo>
                    <a:pt x="427" y="362"/>
                  </a:lnTo>
                  <a:lnTo>
                    <a:pt x="427" y="364"/>
                  </a:lnTo>
                  <a:lnTo>
                    <a:pt x="428" y="366"/>
                  </a:lnTo>
                  <a:lnTo>
                    <a:pt x="429" y="369"/>
                  </a:lnTo>
                  <a:lnTo>
                    <a:pt x="429" y="371"/>
                  </a:lnTo>
                  <a:lnTo>
                    <a:pt x="431" y="373"/>
                  </a:lnTo>
                  <a:lnTo>
                    <a:pt x="430" y="374"/>
                  </a:lnTo>
                  <a:lnTo>
                    <a:pt x="430" y="375"/>
                  </a:lnTo>
                  <a:lnTo>
                    <a:pt x="429" y="375"/>
                  </a:lnTo>
                  <a:lnTo>
                    <a:pt x="428" y="376"/>
                  </a:lnTo>
                  <a:lnTo>
                    <a:pt x="429" y="377"/>
                  </a:lnTo>
                  <a:lnTo>
                    <a:pt x="428" y="377"/>
                  </a:lnTo>
                  <a:lnTo>
                    <a:pt x="428" y="378"/>
                  </a:lnTo>
                  <a:lnTo>
                    <a:pt x="428" y="380"/>
                  </a:lnTo>
                  <a:lnTo>
                    <a:pt x="428" y="380"/>
                  </a:lnTo>
                  <a:lnTo>
                    <a:pt x="426" y="386"/>
                  </a:lnTo>
                  <a:lnTo>
                    <a:pt x="425" y="388"/>
                  </a:lnTo>
                  <a:lnTo>
                    <a:pt x="425" y="392"/>
                  </a:lnTo>
                  <a:lnTo>
                    <a:pt x="422" y="396"/>
                  </a:lnTo>
                  <a:lnTo>
                    <a:pt x="421" y="396"/>
                  </a:lnTo>
                  <a:lnTo>
                    <a:pt x="421" y="397"/>
                  </a:lnTo>
                  <a:lnTo>
                    <a:pt x="419" y="399"/>
                  </a:lnTo>
                  <a:lnTo>
                    <a:pt x="419" y="400"/>
                  </a:lnTo>
                  <a:lnTo>
                    <a:pt x="417" y="402"/>
                  </a:lnTo>
                  <a:lnTo>
                    <a:pt x="416" y="403"/>
                  </a:lnTo>
                  <a:lnTo>
                    <a:pt x="416" y="404"/>
                  </a:lnTo>
                  <a:lnTo>
                    <a:pt x="415" y="404"/>
                  </a:lnTo>
                  <a:lnTo>
                    <a:pt x="414" y="405"/>
                  </a:lnTo>
                  <a:lnTo>
                    <a:pt x="413" y="407"/>
                  </a:lnTo>
                  <a:lnTo>
                    <a:pt x="412" y="408"/>
                  </a:lnTo>
                  <a:lnTo>
                    <a:pt x="412" y="409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6" y="416"/>
                  </a:lnTo>
                  <a:lnTo>
                    <a:pt x="405" y="417"/>
                  </a:lnTo>
                  <a:lnTo>
                    <a:pt x="405" y="418"/>
                  </a:lnTo>
                  <a:lnTo>
                    <a:pt x="404" y="419"/>
                  </a:lnTo>
                  <a:lnTo>
                    <a:pt x="403" y="420"/>
                  </a:lnTo>
                  <a:lnTo>
                    <a:pt x="400" y="424"/>
                  </a:lnTo>
                  <a:lnTo>
                    <a:pt x="400" y="425"/>
                  </a:lnTo>
                  <a:lnTo>
                    <a:pt x="397" y="428"/>
                  </a:lnTo>
                  <a:lnTo>
                    <a:pt x="396" y="429"/>
                  </a:lnTo>
                  <a:lnTo>
                    <a:pt x="395" y="430"/>
                  </a:lnTo>
                  <a:lnTo>
                    <a:pt x="395" y="431"/>
                  </a:lnTo>
                  <a:lnTo>
                    <a:pt x="393" y="433"/>
                  </a:lnTo>
                  <a:lnTo>
                    <a:pt x="392" y="435"/>
                  </a:lnTo>
                  <a:lnTo>
                    <a:pt x="391" y="436"/>
                  </a:lnTo>
                  <a:lnTo>
                    <a:pt x="390" y="437"/>
                  </a:lnTo>
                  <a:lnTo>
                    <a:pt x="391" y="437"/>
                  </a:lnTo>
                  <a:lnTo>
                    <a:pt x="393" y="438"/>
                  </a:lnTo>
                  <a:lnTo>
                    <a:pt x="393" y="439"/>
                  </a:lnTo>
                  <a:lnTo>
                    <a:pt x="393" y="440"/>
                  </a:lnTo>
                  <a:lnTo>
                    <a:pt x="393" y="441"/>
                  </a:lnTo>
                  <a:lnTo>
                    <a:pt x="393" y="442"/>
                  </a:lnTo>
                  <a:lnTo>
                    <a:pt x="392" y="442"/>
                  </a:lnTo>
                  <a:lnTo>
                    <a:pt x="391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9"/>
                  </a:lnTo>
                  <a:lnTo>
                    <a:pt x="390" y="438"/>
                  </a:lnTo>
                  <a:lnTo>
                    <a:pt x="389" y="438"/>
                  </a:lnTo>
                  <a:lnTo>
                    <a:pt x="389" y="439"/>
                  </a:lnTo>
                  <a:lnTo>
                    <a:pt x="388" y="440"/>
                  </a:lnTo>
                  <a:lnTo>
                    <a:pt x="387" y="441"/>
                  </a:lnTo>
                  <a:lnTo>
                    <a:pt x="384" y="446"/>
                  </a:lnTo>
                  <a:lnTo>
                    <a:pt x="383" y="447"/>
                  </a:lnTo>
                  <a:lnTo>
                    <a:pt x="382" y="448"/>
                  </a:lnTo>
                  <a:lnTo>
                    <a:pt x="381" y="449"/>
                  </a:lnTo>
                  <a:lnTo>
                    <a:pt x="380" y="450"/>
                  </a:lnTo>
                  <a:lnTo>
                    <a:pt x="380" y="451"/>
                  </a:lnTo>
                  <a:lnTo>
                    <a:pt x="379" y="451"/>
                  </a:lnTo>
                  <a:lnTo>
                    <a:pt x="379" y="452"/>
                  </a:lnTo>
                  <a:lnTo>
                    <a:pt x="378" y="452"/>
                  </a:lnTo>
                  <a:lnTo>
                    <a:pt x="378" y="453"/>
                  </a:lnTo>
                  <a:lnTo>
                    <a:pt x="377" y="453"/>
                  </a:lnTo>
                  <a:lnTo>
                    <a:pt x="377" y="454"/>
                  </a:lnTo>
                  <a:lnTo>
                    <a:pt x="376" y="455"/>
                  </a:lnTo>
                  <a:lnTo>
                    <a:pt x="375" y="456"/>
                  </a:lnTo>
                  <a:lnTo>
                    <a:pt x="375" y="457"/>
                  </a:lnTo>
                  <a:lnTo>
                    <a:pt x="374" y="457"/>
                  </a:lnTo>
                  <a:lnTo>
                    <a:pt x="374" y="458"/>
                  </a:lnTo>
                  <a:lnTo>
                    <a:pt x="373" y="458"/>
                  </a:lnTo>
                  <a:lnTo>
                    <a:pt x="372" y="458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1" y="459"/>
                  </a:lnTo>
                  <a:lnTo>
                    <a:pt x="371" y="460"/>
                  </a:lnTo>
                  <a:lnTo>
                    <a:pt x="371" y="461"/>
                  </a:lnTo>
                  <a:lnTo>
                    <a:pt x="371" y="462"/>
                  </a:lnTo>
                  <a:lnTo>
                    <a:pt x="372" y="462"/>
                  </a:lnTo>
                  <a:lnTo>
                    <a:pt x="372" y="463"/>
                  </a:lnTo>
                  <a:lnTo>
                    <a:pt x="372" y="463"/>
                  </a:lnTo>
                  <a:lnTo>
                    <a:pt x="372" y="464"/>
                  </a:lnTo>
                  <a:lnTo>
                    <a:pt x="373" y="464"/>
                  </a:lnTo>
                  <a:lnTo>
                    <a:pt x="373" y="463"/>
                  </a:lnTo>
                  <a:lnTo>
                    <a:pt x="373" y="462"/>
                  </a:lnTo>
                  <a:lnTo>
                    <a:pt x="372" y="462"/>
                  </a:lnTo>
                  <a:lnTo>
                    <a:pt x="372" y="461"/>
                  </a:lnTo>
                  <a:lnTo>
                    <a:pt x="373" y="461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5" y="460"/>
                  </a:lnTo>
                  <a:lnTo>
                    <a:pt x="375" y="459"/>
                  </a:lnTo>
                  <a:lnTo>
                    <a:pt x="376" y="459"/>
                  </a:lnTo>
                  <a:lnTo>
                    <a:pt x="376" y="460"/>
                  </a:lnTo>
                  <a:lnTo>
                    <a:pt x="376" y="461"/>
                  </a:lnTo>
                  <a:lnTo>
                    <a:pt x="376" y="462"/>
                  </a:lnTo>
                  <a:lnTo>
                    <a:pt x="375" y="463"/>
                  </a:lnTo>
                  <a:lnTo>
                    <a:pt x="375" y="464"/>
                  </a:lnTo>
                  <a:lnTo>
                    <a:pt x="376" y="464"/>
                  </a:lnTo>
                  <a:lnTo>
                    <a:pt x="376" y="465"/>
                  </a:lnTo>
                  <a:lnTo>
                    <a:pt x="377" y="465"/>
                  </a:lnTo>
                  <a:lnTo>
                    <a:pt x="378" y="465"/>
                  </a:lnTo>
                  <a:lnTo>
                    <a:pt x="379" y="465"/>
                  </a:lnTo>
                  <a:lnTo>
                    <a:pt x="379" y="466"/>
                  </a:lnTo>
                  <a:lnTo>
                    <a:pt x="379" y="467"/>
                  </a:lnTo>
                  <a:lnTo>
                    <a:pt x="379" y="468"/>
                  </a:lnTo>
                  <a:lnTo>
                    <a:pt x="380" y="468"/>
                  </a:lnTo>
                  <a:lnTo>
                    <a:pt x="380" y="469"/>
                  </a:lnTo>
                  <a:lnTo>
                    <a:pt x="381" y="469"/>
                  </a:lnTo>
                  <a:lnTo>
                    <a:pt x="381" y="470"/>
                  </a:lnTo>
                  <a:lnTo>
                    <a:pt x="381" y="471"/>
                  </a:lnTo>
                  <a:lnTo>
                    <a:pt x="380" y="471"/>
                  </a:lnTo>
                  <a:lnTo>
                    <a:pt x="379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80" y="472"/>
                  </a:lnTo>
                  <a:lnTo>
                    <a:pt x="380" y="473"/>
                  </a:lnTo>
                  <a:lnTo>
                    <a:pt x="380" y="472"/>
                  </a:lnTo>
                  <a:lnTo>
                    <a:pt x="380" y="473"/>
                  </a:lnTo>
                  <a:lnTo>
                    <a:pt x="381" y="473"/>
                  </a:lnTo>
                  <a:lnTo>
                    <a:pt x="382" y="473"/>
                  </a:lnTo>
                  <a:lnTo>
                    <a:pt x="382" y="474"/>
                  </a:lnTo>
                  <a:lnTo>
                    <a:pt x="383" y="474"/>
                  </a:lnTo>
                  <a:lnTo>
                    <a:pt x="383" y="473"/>
                  </a:lnTo>
                  <a:lnTo>
                    <a:pt x="383" y="472"/>
                  </a:lnTo>
                  <a:lnTo>
                    <a:pt x="383" y="471"/>
                  </a:lnTo>
                  <a:lnTo>
                    <a:pt x="384" y="471"/>
                  </a:lnTo>
                  <a:lnTo>
                    <a:pt x="384" y="472"/>
                  </a:lnTo>
                  <a:lnTo>
                    <a:pt x="385" y="471"/>
                  </a:lnTo>
                  <a:lnTo>
                    <a:pt x="386" y="471"/>
                  </a:lnTo>
                  <a:lnTo>
                    <a:pt x="387" y="471"/>
                  </a:lnTo>
                  <a:lnTo>
                    <a:pt x="388" y="471"/>
                  </a:lnTo>
                  <a:lnTo>
                    <a:pt x="388" y="472"/>
                  </a:lnTo>
                  <a:lnTo>
                    <a:pt x="388" y="473"/>
                  </a:lnTo>
                  <a:lnTo>
                    <a:pt x="389" y="473"/>
                  </a:lnTo>
                  <a:lnTo>
                    <a:pt x="389" y="474"/>
                  </a:lnTo>
                  <a:lnTo>
                    <a:pt x="390" y="474"/>
                  </a:lnTo>
                  <a:lnTo>
                    <a:pt x="390" y="473"/>
                  </a:lnTo>
                  <a:lnTo>
                    <a:pt x="391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4" y="473"/>
                  </a:lnTo>
                  <a:lnTo>
                    <a:pt x="395" y="473"/>
                  </a:lnTo>
                  <a:lnTo>
                    <a:pt x="396" y="473"/>
                  </a:lnTo>
                  <a:lnTo>
                    <a:pt x="397" y="473"/>
                  </a:lnTo>
                  <a:lnTo>
                    <a:pt x="398" y="473"/>
                  </a:lnTo>
                  <a:lnTo>
                    <a:pt x="399" y="474"/>
                  </a:lnTo>
                  <a:lnTo>
                    <a:pt x="400" y="474"/>
                  </a:lnTo>
                  <a:lnTo>
                    <a:pt x="400" y="475"/>
                  </a:lnTo>
                  <a:lnTo>
                    <a:pt x="400" y="476"/>
                  </a:lnTo>
                  <a:lnTo>
                    <a:pt x="401" y="476"/>
                  </a:lnTo>
                  <a:lnTo>
                    <a:pt x="402" y="476"/>
                  </a:lnTo>
                  <a:lnTo>
                    <a:pt x="403" y="476"/>
                  </a:lnTo>
                  <a:lnTo>
                    <a:pt x="404" y="476"/>
                  </a:lnTo>
                  <a:lnTo>
                    <a:pt x="405" y="476"/>
                  </a:lnTo>
                  <a:lnTo>
                    <a:pt x="405" y="475"/>
                  </a:lnTo>
                  <a:lnTo>
                    <a:pt x="405" y="476"/>
                  </a:lnTo>
                  <a:lnTo>
                    <a:pt x="406" y="476"/>
                  </a:lnTo>
                  <a:lnTo>
                    <a:pt x="406" y="477"/>
                  </a:lnTo>
                  <a:lnTo>
                    <a:pt x="406" y="478"/>
                  </a:lnTo>
                  <a:lnTo>
                    <a:pt x="407" y="478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09" y="477"/>
                  </a:lnTo>
                  <a:lnTo>
                    <a:pt x="410" y="477"/>
                  </a:lnTo>
                  <a:lnTo>
                    <a:pt x="411" y="477"/>
                  </a:lnTo>
                  <a:lnTo>
                    <a:pt x="412" y="477"/>
                  </a:lnTo>
                  <a:lnTo>
                    <a:pt x="412" y="478"/>
                  </a:lnTo>
                  <a:lnTo>
                    <a:pt x="413" y="478"/>
                  </a:lnTo>
                  <a:lnTo>
                    <a:pt x="414" y="478"/>
                  </a:lnTo>
                  <a:lnTo>
                    <a:pt x="415" y="478"/>
                  </a:lnTo>
                  <a:lnTo>
                    <a:pt x="416" y="478"/>
                  </a:lnTo>
                  <a:lnTo>
                    <a:pt x="416" y="477"/>
                  </a:lnTo>
                  <a:lnTo>
                    <a:pt x="417" y="477"/>
                  </a:lnTo>
                  <a:lnTo>
                    <a:pt x="417" y="478"/>
                  </a:lnTo>
                  <a:lnTo>
                    <a:pt x="418" y="478"/>
                  </a:lnTo>
                  <a:lnTo>
                    <a:pt x="418" y="479"/>
                  </a:lnTo>
                  <a:lnTo>
                    <a:pt x="418" y="480"/>
                  </a:lnTo>
                  <a:lnTo>
                    <a:pt x="418" y="481"/>
                  </a:lnTo>
                  <a:lnTo>
                    <a:pt x="417" y="481"/>
                  </a:lnTo>
                  <a:lnTo>
                    <a:pt x="417" y="482"/>
                  </a:lnTo>
                  <a:lnTo>
                    <a:pt x="418" y="482"/>
                  </a:lnTo>
                  <a:lnTo>
                    <a:pt x="418" y="483"/>
                  </a:lnTo>
                  <a:lnTo>
                    <a:pt x="419" y="483"/>
                  </a:lnTo>
                  <a:lnTo>
                    <a:pt x="419" y="484"/>
                  </a:lnTo>
                  <a:lnTo>
                    <a:pt x="419" y="485"/>
                  </a:lnTo>
                  <a:lnTo>
                    <a:pt x="420" y="485"/>
                  </a:lnTo>
                  <a:lnTo>
                    <a:pt x="421" y="485"/>
                  </a:lnTo>
                  <a:lnTo>
                    <a:pt x="421" y="486"/>
                  </a:lnTo>
                  <a:lnTo>
                    <a:pt x="422" y="486"/>
                  </a:lnTo>
                  <a:lnTo>
                    <a:pt x="422" y="487"/>
                  </a:lnTo>
                  <a:lnTo>
                    <a:pt x="422" y="488"/>
                  </a:lnTo>
                  <a:lnTo>
                    <a:pt x="423" y="489"/>
                  </a:lnTo>
                  <a:lnTo>
                    <a:pt x="423" y="490"/>
                  </a:lnTo>
                  <a:lnTo>
                    <a:pt x="423" y="491"/>
                  </a:lnTo>
                  <a:lnTo>
                    <a:pt x="424" y="491"/>
                  </a:lnTo>
                  <a:lnTo>
                    <a:pt x="424" y="492"/>
                  </a:lnTo>
                  <a:lnTo>
                    <a:pt x="425" y="492"/>
                  </a:lnTo>
                  <a:lnTo>
                    <a:pt x="425" y="493"/>
                  </a:lnTo>
                  <a:lnTo>
                    <a:pt x="424" y="493"/>
                  </a:lnTo>
                  <a:lnTo>
                    <a:pt x="425" y="493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74" name="Freeform 17">
              <a:extLst>
                <a:ext uri="{FF2B5EF4-FFF2-40B4-BE49-F238E27FC236}">
                  <a16:creationId xmlns:a16="http://schemas.microsoft.com/office/drawing/2014/main" id="{F26F0596-539B-F3C0-4845-48FDA2378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1763713"/>
              <a:ext cx="1201738" cy="1125537"/>
            </a:xfrm>
            <a:custGeom>
              <a:avLst/>
              <a:gdLst>
                <a:gd name="T0" fmla="*/ 297 w 757"/>
                <a:gd name="T1" fmla="*/ 12 h 709"/>
                <a:gd name="T2" fmla="*/ 338 w 757"/>
                <a:gd name="T3" fmla="*/ 42 h 709"/>
                <a:gd name="T4" fmla="*/ 370 w 757"/>
                <a:gd name="T5" fmla="*/ 63 h 709"/>
                <a:gd name="T6" fmla="*/ 406 w 757"/>
                <a:gd name="T7" fmla="*/ 85 h 709"/>
                <a:gd name="T8" fmla="*/ 425 w 757"/>
                <a:gd name="T9" fmla="*/ 106 h 709"/>
                <a:gd name="T10" fmla="*/ 448 w 757"/>
                <a:gd name="T11" fmla="*/ 135 h 709"/>
                <a:gd name="T12" fmla="*/ 465 w 757"/>
                <a:gd name="T13" fmla="*/ 176 h 709"/>
                <a:gd name="T14" fmla="*/ 501 w 757"/>
                <a:gd name="T15" fmla="*/ 200 h 709"/>
                <a:gd name="T16" fmla="*/ 542 w 757"/>
                <a:gd name="T17" fmla="*/ 228 h 709"/>
                <a:gd name="T18" fmla="*/ 588 w 757"/>
                <a:gd name="T19" fmla="*/ 275 h 709"/>
                <a:gd name="T20" fmla="*/ 585 w 757"/>
                <a:gd name="T21" fmla="*/ 294 h 709"/>
                <a:gd name="T22" fmla="*/ 577 w 757"/>
                <a:gd name="T23" fmla="*/ 316 h 709"/>
                <a:gd name="T24" fmla="*/ 589 w 757"/>
                <a:gd name="T25" fmla="*/ 334 h 709"/>
                <a:gd name="T26" fmla="*/ 603 w 757"/>
                <a:gd name="T27" fmla="*/ 340 h 709"/>
                <a:gd name="T28" fmla="*/ 614 w 757"/>
                <a:gd name="T29" fmla="*/ 350 h 709"/>
                <a:gd name="T30" fmla="*/ 616 w 757"/>
                <a:gd name="T31" fmla="*/ 359 h 709"/>
                <a:gd name="T32" fmla="*/ 626 w 757"/>
                <a:gd name="T33" fmla="*/ 373 h 709"/>
                <a:gd name="T34" fmla="*/ 623 w 757"/>
                <a:gd name="T35" fmla="*/ 382 h 709"/>
                <a:gd name="T36" fmla="*/ 652 w 757"/>
                <a:gd name="T37" fmla="*/ 396 h 709"/>
                <a:gd name="T38" fmla="*/ 657 w 757"/>
                <a:gd name="T39" fmla="*/ 409 h 709"/>
                <a:gd name="T40" fmla="*/ 666 w 757"/>
                <a:gd name="T41" fmla="*/ 430 h 709"/>
                <a:gd name="T42" fmla="*/ 698 w 757"/>
                <a:gd name="T43" fmla="*/ 448 h 709"/>
                <a:gd name="T44" fmla="*/ 725 w 757"/>
                <a:gd name="T45" fmla="*/ 460 h 709"/>
                <a:gd name="T46" fmla="*/ 743 w 757"/>
                <a:gd name="T47" fmla="*/ 475 h 709"/>
                <a:gd name="T48" fmla="*/ 723 w 757"/>
                <a:gd name="T49" fmla="*/ 504 h 709"/>
                <a:gd name="T50" fmla="*/ 648 w 757"/>
                <a:gd name="T51" fmla="*/ 582 h 709"/>
                <a:gd name="T52" fmla="*/ 618 w 757"/>
                <a:gd name="T53" fmla="*/ 676 h 709"/>
                <a:gd name="T54" fmla="*/ 581 w 757"/>
                <a:gd name="T55" fmla="*/ 702 h 709"/>
                <a:gd name="T56" fmla="*/ 502 w 757"/>
                <a:gd name="T57" fmla="*/ 624 h 709"/>
                <a:gd name="T58" fmla="*/ 477 w 757"/>
                <a:gd name="T59" fmla="*/ 606 h 709"/>
                <a:gd name="T60" fmla="*/ 452 w 757"/>
                <a:gd name="T61" fmla="*/ 604 h 709"/>
                <a:gd name="T62" fmla="*/ 428 w 757"/>
                <a:gd name="T63" fmla="*/ 597 h 709"/>
                <a:gd name="T64" fmla="*/ 404 w 757"/>
                <a:gd name="T65" fmla="*/ 597 h 709"/>
                <a:gd name="T66" fmla="*/ 376 w 757"/>
                <a:gd name="T67" fmla="*/ 606 h 709"/>
                <a:gd name="T68" fmla="*/ 379 w 757"/>
                <a:gd name="T69" fmla="*/ 629 h 709"/>
                <a:gd name="T70" fmla="*/ 324 w 757"/>
                <a:gd name="T71" fmla="*/ 601 h 709"/>
                <a:gd name="T72" fmla="*/ 246 w 757"/>
                <a:gd name="T73" fmla="*/ 622 h 709"/>
                <a:gd name="T74" fmla="*/ 209 w 757"/>
                <a:gd name="T75" fmla="*/ 612 h 709"/>
                <a:gd name="T76" fmla="*/ 141 w 757"/>
                <a:gd name="T77" fmla="*/ 636 h 709"/>
                <a:gd name="T78" fmla="*/ 137 w 757"/>
                <a:gd name="T79" fmla="*/ 609 h 709"/>
                <a:gd name="T80" fmla="*/ 127 w 757"/>
                <a:gd name="T81" fmla="*/ 591 h 709"/>
                <a:gd name="T82" fmla="*/ 107 w 757"/>
                <a:gd name="T83" fmla="*/ 583 h 709"/>
                <a:gd name="T84" fmla="*/ 99 w 757"/>
                <a:gd name="T85" fmla="*/ 564 h 709"/>
                <a:gd name="T86" fmla="*/ 93 w 757"/>
                <a:gd name="T87" fmla="*/ 549 h 709"/>
                <a:gd name="T88" fmla="*/ 92 w 757"/>
                <a:gd name="T89" fmla="*/ 525 h 709"/>
                <a:gd name="T90" fmla="*/ 92 w 757"/>
                <a:gd name="T91" fmla="*/ 497 h 709"/>
                <a:gd name="T92" fmla="*/ 91 w 757"/>
                <a:gd name="T93" fmla="*/ 476 h 709"/>
                <a:gd name="T94" fmla="*/ 68 w 757"/>
                <a:gd name="T95" fmla="*/ 470 h 709"/>
                <a:gd name="T96" fmla="*/ 77 w 757"/>
                <a:gd name="T97" fmla="*/ 443 h 709"/>
                <a:gd name="T98" fmla="*/ 13 w 757"/>
                <a:gd name="T99" fmla="*/ 417 h 709"/>
                <a:gd name="T100" fmla="*/ 9 w 757"/>
                <a:gd name="T101" fmla="*/ 391 h 709"/>
                <a:gd name="T102" fmla="*/ 23 w 757"/>
                <a:gd name="T103" fmla="*/ 370 h 709"/>
                <a:gd name="T104" fmla="*/ 54 w 757"/>
                <a:gd name="T105" fmla="*/ 354 h 709"/>
                <a:gd name="T106" fmla="*/ 70 w 757"/>
                <a:gd name="T107" fmla="*/ 309 h 709"/>
                <a:gd name="T108" fmla="*/ 120 w 757"/>
                <a:gd name="T109" fmla="*/ 203 h 709"/>
                <a:gd name="T110" fmla="*/ 132 w 757"/>
                <a:gd name="T111" fmla="*/ 163 h 709"/>
                <a:gd name="T112" fmla="*/ 125 w 757"/>
                <a:gd name="T113" fmla="*/ 113 h 709"/>
                <a:gd name="T114" fmla="*/ 138 w 757"/>
                <a:gd name="T115" fmla="*/ 82 h 709"/>
                <a:gd name="T116" fmla="*/ 160 w 757"/>
                <a:gd name="T117" fmla="*/ 56 h 709"/>
                <a:gd name="T118" fmla="*/ 182 w 757"/>
                <a:gd name="T119" fmla="*/ 27 h 709"/>
                <a:gd name="T120" fmla="*/ 209 w 757"/>
                <a:gd name="T121" fmla="*/ 18 h 709"/>
                <a:gd name="T122" fmla="*/ 245 w 757"/>
                <a:gd name="T123" fmla="*/ 5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7" h="709">
                  <a:moveTo>
                    <a:pt x="267" y="2"/>
                  </a:moveTo>
                  <a:lnTo>
                    <a:pt x="268" y="3"/>
                  </a:lnTo>
                  <a:lnTo>
                    <a:pt x="269" y="3"/>
                  </a:lnTo>
                  <a:lnTo>
                    <a:pt x="270" y="4"/>
                  </a:lnTo>
                  <a:lnTo>
                    <a:pt x="271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2" y="8"/>
                  </a:lnTo>
                  <a:lnTo>
                    <a:pt x="272" y="9"/>
                  </a:lnTo>
                  <a:lnTo>
                    <a:pt x="272" y="10"/>
                  </a:lnTo>
                  <a:lnTo>
                    <a:pt x="272" y="9"/>
                  </a:lnTo>
                  <a:lnTo>
                    <a:pt x="273" y="9"/>
                  </a:lnTo>
                  <a:lnTo>
                    <a:pt x="274" y="9"/>
                  </a:lnTo>
                  <a:lnTo>
                    <a:pt x="275" y="9"/>
                  </a:lnTo>
                  <a:lnTo>
                    <a:pt x="275" y="8"/>
                  </a:lnTo>
                  <a:lnTo>
                    <a:pt x="275" y="7"/>
                  </a:lnTo>
                  <a:lnTo>
                    <a:pt x="276" y="6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78" y="5"/>
                  </a:lnTo>
                  <a:lnTo>
                    <a:pt x="280" y="5"/>
                  </a:lnTo>
                  <a:lnTo>
                    <a:pt x="281" y="5"/>
                  </a:lnTo>
                  <a:lnTo>
                    <a:pt x="282" y="5"/>
                  </a:lnTo>
                  <a:lnTo>
                    <a:pt x="283" y="5"/>
                  </a:lnTo>
                  <a:lnTo>
                    <a:pt x="284" y="5"/>
                  </a:lnTo>
                  <a:lnTo>
                    <a:pt x="285" y="5"/>
                  </a:lnTo>
                  <a:lnTo>
                    <a:pt x="286" y="5"/>
                  </a:lnTo>
                  <a:lnTo>
                    <a:pt x="287" y="5"/>
                  </a:lnTo>
                  <a:lnTo>
                    <a:pt x="288" y="6"/>
                  </a:lnTo>
                  <a:lnTo>
                    <a:pt x="289" y="7"/>
                  </a:lnTo>
                  <a:lnTo>
                    <a:pt x="290" y="8"/>
                  </a:lnTo>
                  <a:lnTo>
                    <a:pt x="291" y="8"/>
                  </a:lnTo>
                  <a:lnTo>
                    <a:pt x="291" y="9"/>
                  </a:lnTo>
                  <a:lnTo>
                    <a:pt x="292" y="9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1"/>
                  </a:lnTo>
                  <a:lnTo>
                    <a:pt x="295" y="11"/>
                  </a:lnTo>
                  <a:lnTo>
                    <a:pt x="296" y="12"/>
                  </a:lnTo>
                  <a:lnTo>
                    <a:pt x="297" y="12"/>
                  </a:lnTo>
                  <a:lnTo>
                    <a:pt x="298" y="12"/>
                  </a:lnTo>
                  <a:lnTo>
                    <a:pt x="299" y="13"/>
                  </a:lnTo>
                  <a:lnTo>
                    <a:pt x="299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1" y="16"/>
                  </a:lnTo>
                  <a:lnTo>
                    <a:pt x="302" y="17"/>
                  </a:lnTo>
                  <a:lnTo>
                    <a:pt x="303" y="17"/>
                  </a:lnTo>
                  <a:lnTo>
                    <a:pt x="304" y="18"/>
                  </a:lnTo>
                  <a:lnTo>
                    <a:pt x="305" y="18"/>
                  </a:lnTo>
                  <a:lnTo>
                    <a:pt x="307" y="21"/>
                  </a:lnTo>
                  <a:lnTo>
                    <a:pt x="307" y="22"/>
                  </a:lnTo>
                  <a:lnTo>
                    <a:pt x="308" y="22"/>
                  </a:lnTo>
                  <a:lnTo>
                    <a:pt x="309" y="23"/>
                  </a:lnTo>
                  <a:lnTo>
                    <a:pt x="311" y="24"/>
                  </a:lnTo>
                  <a:lnTo>
                    <a:pt x="312" y="24"/>
                  </a:lnTo>
                  <a:lnTo>
                    <a:pt x="313" y="24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7" y="24"/>
                  </a:lnTo>
                  <a:lnTo>
                    <a:pt x="318" y="23"/>
                  </a:lnTo>
                  <a:lnTo>
                    <a:pt x="320" y="23"/>
                  </a:lnTo>
                  <a:lnTo>
                    <a:pt x="321" y="23"/>
                  </a:lnTo>
                  <a:lnTo>
                    <a:pt x="322" y="23"/>
                  </a:lnTo>
                  <a:lnTo>
                    <a:pt x="325" y="26"/>
                  </a:lnTo>
                  <a:lnTo>
                    <a:pt x="327" y="27"/>
                  </a:lnTo>
                  <a:lnTo>
                    <a:pt x="328" y="28"/>
                  </a:lnTo>
                  <a:lnTo>
                    <a:pt x="329" y="29"/>
                  </a:lnTo>
                  <a:lnTo>
                    <a:pt x="330" y="31"/>
                  </a:lnTo>
                  <a:lnTo>
                    <a:pt x="331" y="32"/>
                  </a:lnTo>
                  <a:lnTo>
                    <a:pt x="331" y="34"/>
                  </a:lnTo>
                  <a:lnTo>
                    <a:pt x="332" y="35"/>
                  </a:lnTo>
                  <a:lnTo>
                    <a:pt x="333" y="36"/>
                  </a:lnTo>
                  <a:lnTo>
                    <a:pt x="333" y="37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2"/>
                  </a:lnTo>
                  <a:lnTo>
                    <a:pt x="338" y="42"/>
                  </a:lnTo>
                  <a:lnTo>
                    <a:pt x="338" y="43"/>
                  </a:lnTo>
                  <a:lnTo>
                    <a:pt x="339" y="43"/>
                  </a:lnTo>
                  <a:lnTo>
                    <a:pt x="340" y="44"/>
                  </a:lnTo>
                  <a:lnTo>
                    <a:pt x="341" y="44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2" y="46"/>
                  </a:lnTo>
                  <a:lnTo>
                    <a:pt x="343" y="46"/>
                  </a:lnTo>
                  <a:lnTo>
                    <a:pt x="343" y="47"/>
                  </a:lnTo>
                  <a:lnTo>
                    <a:pt x="344" y="47"/>
                  </a:lnTo>
                  <a:lnTo>
                    <a:pt x="344" y="48"/>
                  </a:lnTo>
                  <a:lnTo>
                    <a:pt x="346" y="49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3"/>
                  </a:lnTo>
                  <a:lnTo>
                    <a:pt x="351" y="54"/>
                  </a:lnTo>
                  <a:lnTo>
                    <a:pt x="352" y="55"/>
                  </a:lnTo>
                  <a:lnTo>
                    <a:pt x="353" y="55"/>
                  </a:lnTo>
                  <a:lnTo>
                    <a:pt x="353" y="56"/>
                  </a:lnTo>
                  <a:lnTo>
                    <a:pt x="354" y="56"/>
                  </a:lnTo>
                  <a:lnTo>
                    <a:pt x="355" y="57"/>
                  </a:lnTo>
                  <a:lnTo>
                    <a:pt x="356" y="57"/>
                  </a:lnTo>
                  <a:lnTo>
                    <a:pt x="356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0" y="59"/>
                  </a:lnTo>
                  <a:lnTo>
                    <a:pt x="361" y="60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3"/>
                  </a:lnTo>
                  <a:lnTo>
                    <a:pt x="365" y="64"/>
                  </a:lnTo>
                  <a:lnTo>
                    <a:pt x="366" y="64"/>
                  </a:lnTo>
                  <a:lnTo>
                    <a:pt x="367" y="64"/>
                  </a:lnTo>
                  <a:lnTo>
                    <a:pt x="368" y="64"/>
                  </a:lnTo>
                  <a:lnTo>
                    <a:pt x="369" y="64"/>
                  </a:lnTo>
                  <a:lnTo>
                    <a:pt x="370" y="63"/>
                  </a:lnTo>
                  <a:lnTo>
                    <a:pt x="372" y="63"/>
                  </a:lnTo>
                  <a:lnTo>
                    <a:pt x="373" y="63"/>
                  </a:lnTo>
                  <a:lnTo>
                    <a:pt x="374" y="63"/>
                  </a:lnTo>
                  <a:lnTo>
                    <a:pt x="375" y="63"/>
                  </a:lnTo>
                  <a:lnTo>
                    <a:pt x="376" y="64"/>
                  </a:lnTo>
                  <a:lnTo>
                    <a:pt x="378" y="66"/>
                  </a:lnTo>
                  <a:lnTo>
                    <a:pt x="378" y="67"/>
                  </a:lnTo>
                  <a:lnTo>
                    <a:pt x="379" y="67"/>
                  </a:lnTo>
                  <a:lnTo>
                    <a:pt x="381" y="67"/>
                  </a:lnTo>
                  <a:lnTo>
                    <a:pt x="381" y="68"/>
                  </a:lnTo>
                  <a:lnTo>
                    <a:pt x="382" y="68"/>
                  </a:lnTo>
                  <a:lnTo>
                    <a:pt x="383" y="69"/>
                  </a:lnTo>
                  <a:lnTo>
                    <a:pt x="385" y="70"/>
                  </a:lnTo>
                  <a:lnTo>
                    <a:pt x="386" y="71"/>
                  </a:lnTo>
                  <a:lnTo>
                    <a:pt x="387" y="72"/>
                  </a:lnTo>
                  <a:lnTo>
                    <a:pt x="387" y="73"/>
                  </a:lnTo>
                  <a:lnTo>
                    <a:pt x="388" y="73"/>
                  </a:lnTo>
                  <a:lnTo>
                    <a:pt x="388" y="74"/>
                  </a:lnTo>
                  <a:lnTo>
                    <a:pt x="389" y="74"/>
                  </a:lnTo>
                  <a:lnTo>
                    <a:pt x="390" y="75"/>
                  </a:lnTo>
                  <a:lnTo>
                    <a:pt x="391" y="75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5" y="77"/>
                  </a:lnTo>
                  <a:lnTo>
                    <a:pt x="395" y="77"/>
                  </a:lnTo>
                  <a:lnTo>
                    <a:pt x="395" y="78"/>
                  </a:lnTo>
                  <a:lnTo>
                    <a:pt x="396" y="78"/>
                  </a:lnTo>
                  <a:lnTo>
                    <a:pt x="397" y="78"/>
                  </a:lnTo>
                  <a:lnTo>
                    <a:pt x="398" y="78"/>
                  </a:lnTo>
                  <a:lnTo>
                    <a:pt x="398" y="79"/>
                  </a:lnTo>
                  <a:lnTo>
                    <a:pt x="399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2" y="82"/>
                  </a:lnTo>
                  <a:lnTo>
                    <a:pt x="403" y="83"/>
                  </a:lnTo>
                  <a:lnTo>
                    <a:pt x="404" y="83"/>
                  </a:lnTo>
                  <a:lnTo>
                    <a:pt x="404" y="84"/>
                  </a:lnTo>
                  <a:lnTo>
                    <a:pt x="405" y="84"/>
                  </a:lnTo>
                  <a:lnTo>
                    <a:pt x="406" y="85"/>
                  </a:lnTo>
                  <a:lnTo>
                    <a:pt x="407" y="85"/>
                  </a:lnTo>
                  <a:lnTo>
                    <a:pt x="407" y="86"/>
                  </a:lnTo>
                  <a:lnTo>
                    <a:pt x="408" y="86"/>
                  </a:lnTo>
                  <a:lnTo>
                    <a:pt x="409" y="86"/>
                  </a:lnTo>
                  <a:lnTo>
                    <a:pt x="409" y="87"/>
                  </a:lnTo>
                  <a:lnTo>
                    <a:pt x="410" y="87"/>
                  </a:lnTo>
                  <a:lnTo>
                    <a:pt x="410" y="88"/>
                  </a:lnTo>
                  <a:lnTo>
                    <a:pt x="411" y="89"/>
                  </a:lnTo>
                  <a:lnTo>
                    <a:pt x="412" y="89"/>
                  </a:lnTo>
                  <a:lnTo>
                    <a:pt x="412" y="90"/>
                  </a:lnTo>
                  <a:lnTo>
                    <a:pt x="413" y="90"/>
                  </a:lnTo>
                  <a:lnTo>
                    <a:pt x="413" y="91"/>
                  </a:lnTo>
                  <a:lnTo>
                    <a:pt x="414" y="91"/>
                  </a:lnTo>
                  <a:lnTo>
                    <a:pt x="414" y="92"/>
                  </a:lnTo>
                  <a:lnTo>
                    <a:pt x="414" y="93"/>
                  </a:lnTo>
                  <a:lnTo>
                    <a:pt x="415" y="93"/>
                  </a:lnTo>
                  <a:lnTo>
                    <a:pt x="415" y="94"/>
                  </a:lnTo>
                  <a:lnTo>
                    <a:pt x="416" y="94"/>
                  </a:lnTo>
                  <a:lnTo>
                    <a:pt x="417" y="94"/>
                  </a:lnTo>
                  <a:lnTo>
                    <a:pt x="417" y="94"/>
                  </a:lnTo>
                  <a:lnTo>
                    <a:pt x="418" y="94"/>
                  </a:lnTo>
                  <a:lnTo>
                    <a:pt x="419" y="94"/>
                  </a:lnTo>
                  <a:lnTo>
                    <a:pt x="419" y="95"/>
                  </a:lnTo>
                  <a:lnTo>
                    <a:pt x="420" y="95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0" y="98"/>
                  </a:lnTo>
                  <a:lnTo>
                    <a:pt x="420" y="99"/>
                  </a:lnTo>
                  <a:lnTo>
                    <a:pt x="420" y="100"/>
                  </a:lnTo>
                  <a:lnTo>
                    <a:pt x="420" y="101"/>
                  </a:lnTo>
                  <a:lnTo>
                    <a:pt x="420" y="102"/>
                  </a:lnTo>
                  <a:lnTo>
                    <a:pt x="420" y="103"/>
                  </a:lnTo>
                  <a:lnTo>
                    <a:pt x="420" y="104"/>
                  </a:lnTo>
                  <a:lnTo>
                    <a:pt x="421" y="104"/>
                  </a:lnTo>
                  <a:lnTo>
                    <a:pt x="421" y="105"/>
                  </a:lnTo>
                  <a:lnTo>
                    <a:pt x="422" y="105"/>
                  </a:lnTo>
                  <a:lnTo>
                    <a:pt x="423" y="105"/>
                  </a:lnTo>
                  <a:lnTo>
                    <a:pt x="424" y="105"/>
                  </a:lnTo>
                  <a:lnTo>
                    <a:pt x="425" y="105"/>
                  </a:lnTo>
                  <a:lnTo>
                    <a:pt x="425" y="106"/>
                  </a:lnTo>
                  <a:lnTo>
                    <a:pt x="426" y="106"/>
                  </a:lnTo>
                  <a:lnTo>
                    <a:pt x="427" y="106"/>
                  </a:lnTo>
                  <a:lnTo>
                    <a:pt x="427" y="107"/>
                  </a:lnTo>
                  <a:lnTo>
                    <a:pt x="428" y="107"/>
                  </a:lnTo>
                  <a:lnTo>
                    <a:pt x="428" y="108"/>
                  </a:lnTo>
                  <a:lnTo>
                    <a:pt x="429" y="109"/>
                  </a:lnTo>
                  <a:lnTo>
                    <a:pt x="429" y="110"/>
                  </a:lnTo>
                  <a:lnTo>
                    <a:pt x="430" y="110"/>
                  </a:lnTo>
                  <a:lnTo>
                    <a:pt x="430" y="111"/>
                  </a:lnTo>
                  <a:lnTo>
                    <a:pt x="431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6" y="115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40" y="117"/>
                  </a:lnTo>
                  <a:lnTo>
                    <a:pt x="441" y="118"/>
                  </a:lnTo>
                  <a:lnTo>
                    <a:pt x="442" y="119"/>
                  </a:lnTo>
                  <a:lnTo>
                    <a:pt x="443" y="119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4" y="124"/>
                  </a:lnTo>
                  <a:lnTo>
                    <a:pt x="444" y="125"/>
                  </a:lnTo>
                  <a:lnTo>
                    <a:pt x="445" y="126"/>
                  </a:lnTo>
                  <a:lnTo>
                    <a:pt x="445" y="127"/>
                  </a:lnTo>
                  <a:lnTo>
                    <a:pt x="446" y="128"/>
                  </a:lnTo>
                  <a:lnTo>
                    <a:pt x="446" y="129"/>
                  </a:lnTo>
                  <a:lnTo>
                    <a:pt x="447" y="129"/>
                  </a:lnTo>
                  <a:lnTo>
                    <a:pt x="447" y="130"/>
                  </a:lnTo>
                  <a:lnTo>
                    <a:pt x="447" y="131"/>
                  </a:lnTo>
                  <a:lnTo>
                    <a:pt x="447" y="132"/>
                  </a:lnTo>
                  <a:lnTo>
                    <a:pt x="447" y="133"/>
                  </a:lnTo>
                  <a:lnTo>
                    <a:pt x="447" y="135"/>
                  </a:lnTo>
                  <a:lnTo>
                    <a:pt x="448" y="135"/>
                  </a:lnTo>
                  <a:lnTo>
                    <a:pt x="448" y="136"/>
                  </a:lnTo>
                  <a:lnTo>
                    <a:pt x="449" y="140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5"/>
                  </a:lnTo>
                  <a:lnTo>
                    <a:pt x="449" y="146"/>
                  </a:lnTo>
                  <a:lnTo>
                    <a:pt x="449" y="147"/>
                  </a:lnTo>
                  <a:lnTo>
                    <a:pt x="449" y="148"/>
                  </a:lnTo>
                  <a:lnTo>
                    <a:pt x="450" y="148"/>
                  </a:lnTo>
                  <a:lnTo>
                    <a:pt x="451" y="149"/>
                  </a:lnTo>
                  <a:lnTo>
                    <a:pt x="451" y="150"/>
                  </a:lnTo>
                  <a:lnTo>
                    <a:pt x="453" y="151"/>
                  </a:lnTo>
                  <a:lnTo>
                    <a:pt x="453" y="152"/>
                  </a:lnTo>
                  <a:lnTo>
                    <a:pt x="454" y="152"/>
                  </a:lnTo>
                  <a:lnTo>
                    <a:pt x="454" y="153"/>
                  </a:lnTo>
                  <a:lnTo>
                    <a:pt x="455" y="153"/>
                  </a:lnTo>
                  <a:lnTo>
                    <a:pt x="455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7" y="155"/>
                  </a:lnTo>
                  <a:lnTo>
                    <a:pt x="457" y="156"/>
                  </a:lnTo>
                  <a:lnTo>
                    <a:pt x="458" y="157"/>
                  </a:lnTo>
                  <a:lnTo>
                    <a:pt x="459" y="159"/>
                  </a:lnTo>
                  <a:lnTo>
                    <a:pt x="460" y="160"/>
                  </a:lnTo>
                  <a:lnTo>
                    <a:pt x="460" y="162"/>
                  </a:lnTo>
                  <a:lnTo>
                    <a:pt x="461" y="162"/>
                  </a:lnTo>
                  <a:lnTo>
                    <a:pt x="461" y="163"/>
                  </a:lnTo>
                  <a:lnTo>
                    <a:pt x="461" y="164"/>
                  </a:lnTo>
                  <a:lnTo>
                    <a:pt x="464" y="165"/>
                  </a:lnTo>
                  <a:lnTo>
                    <a:pt x="465" y="166"/>
                  </a:lnTo>
                  <a:lnTo>
                    <a:pt x="465" y="166"/>
                  </a:lnTo>
                  <a:lnTo>
                    <a:pt x="465" y="167"/>
                  </a:lnTo>
                  <a:lnTo>
                    <a:pt x="465" y="168"/>
                  </a:lnTo>
                  <a:lnTo>
                    <a:pt x="465" y="169"/>
                  </a:lnTo>
                  <a:lnTo>
                    <a:pt x="465" y="170"/>
                  </a:lnTo>
                  <a:lnTo>
                    <a:pt x="465" y="173"/>
                  </a:lnTo>
                  <a:lnTo>
                    <a:pt x="464" y="173"/>
                  </a:lnTo>
                  <a:lnTo>
                    <a:pt x="464" y="174"/>
                  </a:lnTo>
                  <a:lnTo>
                    <a:pt x="465" y="175"/>
                  </a:lnTo>
                  <a:lnTo>
                    <a:pt x="465" y="176"/>
                  </a:lnTo>
                  <a:lnTo>
                    <a:pt x="466" y="178"/>
                  </a:lnTo>
                  <a:lnTo>
                    <a:pt x="466" y="182"/>
                  </a:lnTo>
                  <a:lnTo>
                    <a:pt x="467" y="183"/>
                  </a:lnTo>
                  <a:lnTo>
                    <a:pt x="469" y="185"/>
                  </a:lnTo>
                  <a:lnTo>
                    <a:pt x="469" y="186"/>
                  </a:lnTo>
                  <a:lnTo>
                    <a:pt x="470" y="188"/>
                  </a:lnTo>
                  <a:lnTo>
                    <a:pt x="472" y="189"/>
                  </a:lnTo>
                  <a:lnTo>
                    <a:pt x="473" y="190"/>
                  </a:lnTo>
                  <a:lnTo>
                    <a:pt x="474" y="191"/>
                  </a:lnTo>
                  <a:lnTo>
                    <a:pt x="475" y="191"/>
                  </a:lnTo>
                  <a:lnTo>
                    <a:pt x="476" y="192"/>
                  </a:lnTo>
                  <a:lnTo>
                    <a:pt x="477" y="192"/>
                  </a:lnTo>
                  <a:lnTo>
                    <a:pt x="478" y="192"/>
                  </a:lnTo>
                  <a:lnTo>
                    <a:pt x="479" y="192"/>
                  </a:lnTo>
                  <a:lnTo>
                    <a:pt x="480" y="193"/>
                  </a:lnTo>
                  <a:lnTo>
                    <a:pt x="481" y="193"/>
                  </a:lnTo>
                  <a:lnTo>
                    <a:pt x="483" y="193"/>
                  </a:lnTo>
                  <a:lnTo>
                    <a:pt x="483" y="194"/>
                  </a:lnTo>
                  <a:lnTo>
                    <a:pt x="484" y="194"/>
                  </a:lnTo>
                  <a:lnTo>
                    <a:pt x="485" y="195"/>
                  </a:lnTo>
                  <a:lnTo>
                    <a:pt x="485" y="196"/>
                  </a:lnTo>
                  <a:lnTo>
                    <a:pt x="485" y="197"/>
                  </a:lnTo>
                  <a:lnTo>
                    <a:pt x="486" y="198"/>
                  </a:lnTo>
                  <a:lnTo>
                    <a:pt x="487" y="199"/>
                  </a:lnTo>
                  <a:lnTo>
                    <a:pt x="487" y="200"/>
                  </a:lnTo>
                  <a:lnTo>
                    <a:pt x="488" y="200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1" y="202"/>
                  </a:lnTo>
                  <a:lnTo>
                    <a:pt x="492" y="202"/>
                  </a:lnTo>
                  <a:lnTo>
                    <a:pt x="492" y="203"/>
                  </a:lnTo>
                  <a:lnTo>
                    <a:pt x="493" y="203"/>
                  </a:lnTo>
                  <a:lnTo>
                    <a:pt x="494" y="203"/>
                  </a:lnTo>
                  <a:lnTo>
                    <a:pt x="495" y="203"/>
                  </a:lnTo>
                  <a:lnTo>
                    <a:pt x="496" y="203"/>
                  </a:lnTo>
                  <a:lnTo>
                    <a:pt x="497" y="203"/>
                  </a:lnTo>
                  <a:lnTo>
                    <a:pt x="498" y="202"/>
                  </a:lnTo>
                  <a:lnTo>
                    <a:pt x="499" y="201"/>
                  </a:lnTo>
                  <a:lnTo>
                    <a:pt x="500" y="200"/>
                  </a:lnTo>
                  <a:lnTo>
                    <a:pt x="501" y="200"/>
                  </a:lnTo>
                  <a:lnTo>
                    <a:pt x="502" y="200"/>
                  </a:lnTo>
                  <a:lnTo>
                    <a:pt x="503" y="200"/>
                  </a:lnTo>
                  <a:lnTo>
                    <a:pt x="504" y="200"/>
                  </a:lnTo>
                  <a:lnTo>
                    <a:pt x="505" y="200"/>
                  </a:lnTo>
                  <a:lnTo>
                    <a:pt x="506" y="200"/>
                  </a:lnTo>
                  <a:lnTo>
                    <a:pt x="506" y="201"/>
                  </a:lnTo>
                  <a:lnTo>
                    <a:pt x="507" y="202"/>
                  </a:lnTo>
                  <a:lnTo>
                    <a:pt x="508" y="203"/>
                  </a:lnTo>
                  <a:lnTo>
                    <a:pt x="509" y="205"/>
                  </a:lnTo>
                  <a:lnTo>
                    <a:pt x="510" y="206"/>
                  </a:lnTo>
                  <a:lnTo>
                    <a:pt x="511" y="207"/>
                  </a:lnTo>
                  <a:lnTo>
                    <a:pt x="512" y="207"/>
                  </a:lnTo>
                  <a:lnTo>
                    <a:pt x="513" y="208"/>
                  </a:lnTo>
                  <a:lnTo>
                    <a:pt x="514" y="208"/>
                  </a:lnTo>
                  <a:lnTo>
                    <a:pt x="518" y="209"/>
                  </a:lnTo>
                  <a:lnTo>
                    <a:pt x="519" y="209"/>
                  </a:lnTo>
                  <a:lnTo>
                    <a:pt x="520" y="210"/>
                  </a:lnTo>
                  <a:lnTo>
                    <a:pt x="521" y="210"/>
                  </a:lnTo>
                  <a:lnTo>
                    <a:pt x="522" y="210"/>
                  </a:lnTo>
                  <a:lnTo>
                    <a:pt x="522" y="211"/>
                  </a:lnTo>
                  <a:lnTo>
                    <a:pt x="523" y="211"/>
                  </a:lnTo>
                  <a:lnTo>
                    <a:pt x="524" y="212"/>
                  </a:lnTo>
                  <a:lnTo>
                    <a:pt x="525" y="213"/>
                  </a:lnTo>
                  <a:lnTo>
                    <a:pt x="526" y="214"/>
                  </a:lnTo>
                  <a:lnTo>
                    <a:pt x="527" y="215"/>
                  </a:lnTo>
                  <a:lnTo>
                    <a:pt x="528" y="216"/>
                  </a:lnTo>
                  <a:lnTo>
                    <a:pt x="529" y="216"/>
                  </a:lnTo>
                  <a:lnTo>
                    <a:pt x="530" y="216"/>
                  </a:lnTo>
                  <a:lnTo>
                    <a:pt x="531" y="216"/>
                  </a:lnTo>
                  <a:lnTo>
                    <a:pt x="532" y="216"/>
                  </a:lnTo>
                  <a:lnTo>
                    <a:pt x="532" y="217"/>
                  </a:lnTo>
                  <a:lnTo>
                    <a:pt x="536" y="221"/>
                  </a:lnTo>
                  <a:lnTo>
                    <a:pt x="537" y="222"/>
                  </a:lnTo>
                  <a:lnTo>
                    <a:pt x="537" y="223"/>
                  </a:lnTo>
                  <a:lnTo>
                    <a:pt x="537" y="224"/>
                  </a:lnTo>
                  <a:lnTo>
                    <a:pt x="538" y="225"/>
                  </a:lnTo>
                  <a:lnTo>
                    <a:pt x="538" y="226"/>
                  </a:lnTo>
                  <a:lnTo>
                    <a:pt x="539" y="226"/>
                  </a:lnTo>
                  <a:lnTo>
                    <a:pt x="540" y="226"/>
                  </a:lnTo>
                  <a:lnTo>
                    <a:pt x="542" y="228"/>
                  </a:lnTo>
                  <a:lnTo>
                    <a:pt x="542" y="229"/>
                  </a:lnTo>
                  <a:lnTo>
                    <a:pt x="542" y="230"/>
                  </a:lnTo>
                  <a:lnTo>
                    <a:pt x="543" y="231"/>
                  </a:lnTo>
                  <a:lnTo>
                    <a:pt x="546" y="233"/>
                  </a:lnTo>
                  <a:lnTo>
                    <a:pt x="547" y="233"/>
                  </a:lnTo>
                  <a:lnTo>
                    <a:pt x="547" y="234"/>
                  </a:lnTo>
                  <a:lnTo>
                    <a:pt x="548" y="237"/>
                  </a:lnTo>
                  <a:lnTo>
                    <a:pt x="549" y="237"/>
                  </a:lnTo>
                  <a:lnTo>
                    <a:pt x="549" y="238"/>
                  </a:lnTo>
                  <a:lnTo>
                    <a:pt x="550" y="238"/>
                  </a:lnTo>
                  <a:lnTo>
                    <a:pt x="551" y="238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4" y="242"/>
                  </a:lnTo>
                  <a:lnTo>
                    <a:pt x="554" y="243"/>
                  </a:lnTo>
                  <a:lnTo>
                    <a:pt x="554" y="244"/>
                  </a:lnTo>
                  <a:lnTo>
                    <a:pt x="555" y="245"/>
                  </a:lnTo>
                  <a:lnTo>
                    <a:pt x="556" y="246"/>
                  </a:lnTo>
                  <a:lnTo>
                    <a:pt x="556" y="248"/>
                  </a:lnTo>
                  <a:lnTo>
                    <a:pt x="556" y="249"/>
                  </a:lnTo>
                  <a:lnTo>
                    <a:pt x="556" y="251"/>
                  </a:lnTo>
                  <a:lnTo>
                    <a:pt x="557" y="254"/>
                  </a:lnTo>
                  <a:lnTo>
                    <a:pt x="558" y="255"/>
                  </a:lnTo>
                  <a:lnTo>
                    <a:pt x="560" y="256"/>
                  </a:lnTo>
                  <a:lnTo>
                    <a:pt x="561" y="257"/>
                  </a:lnTo>
                  <a:lnTo>
                    <a:pt x="564" y="257"/>
                  </a:lnTo>
                  <a:lnTo>
                    <a:pt x="567" y="258"/>
                  </a:lnTo>
                  <a:lnTo>
                    <a:pt x="570" y="260"/>
                  </a:lnTo>
                  <a:lnTo>
                    <a:pt x="571" y="260"/>
                  </a:lnTo>
                  <a:lnTo>
                    <a:pt x="572" y="261"/>
                  </a:lnTo>
                  <a:lnTo>
                    <a:pt x="576" y="263"/>
                  </a:lnTo>
                  <a:lnTo>
                    <a:pt x="578" y="264"/>
                  </a:lnTo>
                  <a:lnTo>
                    <a:pt x="581" y="265"/>
                  </a:lnTo>
                  <a:lnTo>
                    <a:pt x="584" y="266"/>
                  </a:lnTo>
                  <a:lnTo>
                    <a:pt x="585" y="267"/>
                  </a:lnTo>
                  <a:lnTo>
                    <a:pt x="586" y="269"/>
                  </a:lnTo>
                  <a:lnTo>
                    <a:pt x="586" y="270"/>
                  </a:lnTo>
                  <a:lnTo>
                    <a:pt x="587" y="273"/>
                  </a:lnTo>
                  <a:lnTo>
                    <a:pt x="588" y="274"/>
                  </a:lnTo>
                  <a:lnTo>
                    <a:pt x="588" y="275"/>
                  </a:lnTo>
                  <a:lnTo>
                    <a:pt x="589" y="276"/>
                  </a:lnTo>
                  <a:lnTo>
                    <a:pt x="589" y="277"/>
                  </a:lnTo>
                  <a:lnTo>
                    <a:pt x="590" y="277"/>
                  </a:lnTo>
                  <a:lnTo>
                    <a:pt x="590" y="278"/>
                  </a:lnTo>
                  <a:lnTo>
                    <a:pt x="591" y="278"/>
                  </a:lnTo>
                  <a:lnTo>
                    <a:pt x="591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91" y="282"/>
                  </a:lnTo>
                  <a:lnTo>
                    <a:pt x="590" y="282"/>
                  </a:lnTo>
                  <a:lnTo>
                    <a:pt x="590" y="283"/>
                  </a:lnTo>
                  <a:lnTo>
                    <a:pt x="589" y="283"/>
                  </a:lnTo>
                  <a:lnTo>
                    <a:pt x="588" y="284"/>
                  </a:lnTo>
                  <a:lnTo>
                    <a:pt x="587" y="284"/>
                  </a:lnTo>
                  <a:lnTo>
                    <a:pt x="586" y="284"/>
                  </a:lnTo>
                  <a:lnTo>
                    <a:pt x="585" y="284"/>
                  </a:lnTo>
                  <a:lnTo>
                    <a:pt x="584" y="285"/>
                  </a:lnTo>
                  <a:lnTo>
                    <a:pt x="583" y="285"/>
                  </a:lnTo>
                  <a:lnTo>
                    <a:pt x="583" y="286"/>
                  </a:lnTo>
                  <a:lnTo>
                    <a:pt x="583" y="287"/>
                  </a:lnTo>
                  <a:lnTo>
                    <a:pt x="583" y="288"/>
                  </a:lnTo>
                  <a:lnTo>
                    <a:pt x="584" y="289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87" y="291"/>
                  </a:lnTo>
                  <a:lnTo>
                    <a:pt x="588" y="291"/>
                  </a:lnTo>
                  <a:lnTo>
                    <a:pt x="590" y="292"/>
                  </a:lnTo>
                  <a:lnTo>
                    <a:pt x="591" y="292"/>
                  </a:lnTo>
                  <a:lnTo>
                    <a:pt x="592" y="292"/>
                  </a:lnTo>
                  <a:lnTo>
                    <a:pt x="592" y="293"/>
                  </a:lnTo>
                  <a:lnTo>
                    <a:pt x="593" y="293"/>
                  </a:lnTo>
                  <a:lnTo>
                    <a:pt x="593" y="294"/>
                  </a:lnTo>
                  <a:lnTo>
                    <a:pt x="592" y="295"/>
                  </a:lnTo>
                  <a:lnTo>
                    <a:pt x="591" y="296"/>
                  </a:lnTo>
                  <a:lnTo>
                    <a:pt x="590" y="296"/>
                  </a:lnTo>
                  <a:lnTo>
                    <a:pt x="589" y="296"/>
                  </a:lnTo>
                  <a:lnTo>
                    <a:pt x="588" y="295"/>
                  </a:lnTo>
                  <a:lnTo>
                    <a:pt x="587" y="294"/>
                  </a:lnTo>
                  <a:lnTo>
                    <a:pt x="586" y="294"/>
                  </a:lnTo>
                  <a:lnTo>
                    <a:pt x="585" y="294"/>
                  </a:lnTo>
                  <a:lnTo>
                    <a:pt x="585" y="296"/>
                  </a:lnTo>
                  <a:lnTo>
                    <a:pt x="584" y="296"/>
                  </a:lnTo>
                  <a:lnTo>
                    <a:pt x="583" y="297"/>
                  </a:lnTo>
                  <a:lnTo>
                    <a:pt x="582" y="297"/>
                  </a:lnTo>
                  <a:lnTo>
                    <a:pt x="581" y="296"/>
                  </a:lnTo>
                  <a:lnTo>
                    <a:pt x="579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298"/>
                  </a:lnTo>
                  <a:lnTo>
                    <a:pt x="578" y="299"/>
                  </a:lnTo>
                  <a:lnTo>
                    <a:pt x="579" y="299"/>
                  </a:lnTo>
                  <a:lnTo>
                    <a:pt x="579" y="300"/>
                  </a:lnTo>
                  <a:lnTo>
                    <a:pt x="580" y="300"/>
                  </a:lnTo>
                  <a:lnTo>
                    <a:pt x="581" y="301"/>
                  </a:lnTo>
                  <a:lnTo>
                    <a:pt x="582" y="302"/>
                  </a:lnTo>
                  <a:lnTo>
                    <a:pt x="582" y="303"/>
                  </a:lnTo>
                  <a:lnTo>
                    <a:pt x="583" y="305"/>
                  </a:lnTo>
                  <a:lnTo>
                    <a:pt x="583" y="306"/>
                  </a:lnTo>
                  <a:lnTo>
                    <a:pt x="583" y="307"/>
                  </a:lnTo>
                  <a:lnTo>
                    <a:pt x="583" y="308"/>
                  </a:lnTo>
                  <a:lnTo>
                    <a:pt x="583" y="310"/>
                  </a:lnTo>
                  <a:lnTo>
                    <a:pt x="584" y="310"/>
                  </a:lnTo>
                  <a:lnTo>
                    <a:pt x="584" y="311"/>
                  </a:lnTo>
                  <a:lnTo>
                    <a:pt x="585" y="311"/>
                  </a:lnTo>
                  <a:lnTo>
                    <a:pt x="586" y="312"/>
                  </a:lnTo>
                  <a:lnTo>
                    <a:pt x="586" y="313"/>
                  </a:lnTo>
                  <a:lnTo>
                    <a:pt x="586" y="314"/>
                  </a:lnTo>
                  <a:lnTo>
                    <a:pt x="585" y="315"/>
                  </a:lnTo>
                  <a:lnTo>
                    <a:pt x="584" y="316"/>
                  </a:lnTo>
                  <a:lnTo>
                    <a:pt x="583" y="316"/>
                  </a:lnTo>
                  <a:lnTo>
                    <a:pt x="582" y="316"/>
                  </a:lnTo>
                  <a:lnTo>
                    <a:pt x="582" y="315"/>
                  </a:lnTo>
                  <a:lnTo>
                    <a:pt x="581" y="314"/>
                  </a:lnTo>
                  <a:lnTo>
                    <a:pt x="580" y="314"/>
                  </a:lnTo>
                  <a:lnTo>
                    <a:pt x="579" y="314"/>
                  </a:lnTo>
                  <a:lnTo>
                    <a:pt x="578" y="314"/>
                  </a:lnTo>
                  <a:lnTo>
                    <a:pt x="577" y="314"/>
                  </a:lnTo>
                  <a:lnTo>
                    <a:pt x="577" y="315"/>
                  </a:lnTo>
                  <a:lnTo>
                    <a:pt x="577" y="316"/>
                  </a:lnTo>
                  <a:lnTo>
                    <a:pt x="577" y="317"/>
                  </a:lnTo>
                  <a:lnTo>
                    <a:pt x="577" y="318"/>
                  </a:lnTo>
                  <a:lnTo>
                    <a:pt x="578" y="318"/>
                  </a:lnTo>
                  <a:lnTo>
                    <a:pt x="578" y="319"/>
                  </a:lnTo>
                  <a:lnTo>
                    <a:pt x="579" y="319"/>
                  </a:lnTo>
                  <a:lnTo>
                    <a:pt x="579" y="320"/>
                  </a:lnTo>
                  <a:lnTo>
                    <a:pt x="581" y="321"/>
                  </a:lnTo>
                  <a:lnTo>
                    <a:pt x="582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1" y="325"/>
                  </a:lnTo>
                  <a:lnTo>
                    <a:pt x="581" y="326"/>
                  </a:lnTo>
                  <a:lnTo>
                    <a:pt x="580" y="326"/>
                  </a:lnTo>
                  <a:lnTo>
                    <a:pt x="580" y="327"/>
                  </a:lnTo>
                  <a:lnTo>
                    <a:pt x="580" y="328"/>
                  </a:lnTo>
                  <a:lnTo>
                    <a:pt x="581" y="329"/>
                  </a:lnTo>
                  <a:lnTo>
                    <a:pt x="582" y="329"/>
                  </a:lnTo>
                  <a:lnTo>
                    <a:pt x="583" y="329"/>
                  </a:lnTo>
                  <a:lnTo>
                    <a:pt x="584" y="329"/>
                  </a:lnTo>
                  <a:lnTo>
                    <a:pt x="585" y="328"/>
                  </a:lnTo>
                  <a:lnTo>
                    <a:pt x="586" y="328"/>
                  </a:lnTo>
                  <a:lnTo>
                    <a:pt x="587" y="328"/>
                  </a:lnTo>
                  <a:lnTo>
                    <a:pt x="588" y="329"/>
                  </a:lnTo>
                  <a:lnTo>
                    <a:pt x="589" y="330"/>
                  </a:lnTo>
                  <a:lnTo>
                    <a:pt x="590" y="330"/>
                  </a:lnTo>
                  <a:lnTo>
                    <a:pt x="591" y="329"/>
                  </a:lnTo>
                  <a:lnTo>
                    <a:pt x="591" y="328"/>
                  </a:lnTo>
                  <a:lnTo>
                    <a:pt x="592" y="327"/>
                  </a:lnTo>
                  <a:lnTo>
                    <a:pt x="593" y="327"/>
                  </a:lnTo>
                  <a:lnTo>
                    <a:pt x="594" y="327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29"/>
                  </a:lnTo>
                  <a:lnTo>
                    <a:pt x="591" y="330"/>
                  </a:lnTo>
                  <a:lnTo>
                    <a:pt x="591" y="331"/>
                  </a:lnTo>
                  <a:lnTo>
                    <a:pt x="590" y="331"/>
                  </a:lnTo>
                  <a:lnTo>
                    <a:pt x="590" y="332"/>
                  </a:lnTo>
                  <a:lnTo>
                    <a:pt x="590" y="333"/>
                  </a:lnTo>
                  <a:lnTo>
                    <a:pt x="589" y="333"/>
                  </a:lnTo>
                  <a:lnTo>
                    <a:pt x="589" y="334"/>
                  </a:lnTo>
                  <a:lnTo>
                    <a:pt x="590" y="334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2" y="336"/>
                  </a:lnTo>
                  <a:lnTo>
                    <a:pt x="593" y="336"/>
                  </a:lnTo>
                  <a:lnTo>
                    <a:pt x="594" y="337"/>
                  </a:lnTo>
                  <a:lnTo>
                    <a:pt x="594" y="338"/>
                  </a:lnTo>
                  <a:lnTo>
                    <a:pt x="594" y="339"/>
                  </a:lnTo>
                  <a:lnTo>
                    <a:pt x="593" y="339"/>
                  </a:lnTo>
                  <a:lnTo>
                    <a:pt x="593" y="340"/>
                  </a:lnTo>
                  <a:lnTo>
                    <a:pt x="592" y="340"/>
                  </a:lnTo>
                  <a:lnTo>
                    <a:pt x="592" y="341"/>
                  </a:lnTo>
                  <a:lnTo>
                    <a:pt x="593" y="341"/>
                  </a:lnTo>
                  <a:lnTo>
                    <a:pt x="594" y="341"/>
                  </a:lnTo>
                  <a:lnTo>
                    <a:pt x="595" y="340"/>
                  </a:lnTo>
                  <a:lnTo>
                    <a:pt x="595" y="339"/>
                  </a:lnTo>
                  <a:lnTo>
                    <a:pt x="595" y="338"/>
                  </a:lnTo>
                  <a:lnTo>
                    <a:pt x="595" y="337"/>
                  </a:lnTo>
                  <a:lnTo>
                    <a:pt x="596" y="337"/>
                  </a:lnTo>
                  <a:lnTo>
                    <a:pt x="596" y="336"/>
                  </a:lnTo>
                  <a:lnTo>
                    <a:pt x="596" y="335"/>
                  </a:lnTo>
                  <a:lnTo>
                    <a:pt x="596" y="334"/>
                  </a:lnTo>
                  <a:lnTo>
                    <a:pt x="596" y="333"/>
                  </a:lnTo>
                  <a:lnTo>
                    <a:pt x="597" y="333"/>
                  </a:lnTo>
                  <a:lnTo>
                    <a:pt x="598" y="333"/>
                  </a:lnTo>
                  <a:lnTo>
                    <a:pt x="598" y="334"/>
                  </a:lnTo>
                  <a:lnTo>
                    <a:pt x="598" y="335"/>
                  </a:lnTo>
                  <a:lnTo>
                    <a:pt x="599" y="335"/>
                  </a:lnTo>
                  <a:lnTo>
                    <a:pt x="599" y="336"/>
                  </a:lnTo>
                  <a:lnTo>
                    <a:pt x="599" y="337"/>
                  </a:lnTo>
                  <a:lnTo>
                    <a:pt x="599" y="338"/>
                  </a:lnTo>
                  <a:lnTo>
                    <a:pt x="598" y="338"/>
                  </a:lnTo>
                  <a:lnTo>
                    <a:pt x="598" y="339"/>
                  </a:lnTo>
                  <a:lnTo>
                    <a:pt x="599" y="340"/>
                  </a:lnTo>
                  <a:lnTo>
                    <a:pt x="600" y="340"/>
                  </a:lnTo>
                  <a:lnTo>
                    <a:pt x="601" y="340"/>
                  </a:lnTo>
                  <a:lnTo>
                    <a:pt x="601" y="339"/>
                  </a:lnTo>
                  <a:lnTo>
                    <a:pt x="602" y="339"/>
                  </a:lnTo>
                  <a:lnTo>
                    <a:pt x="602" y="340"/>
                  </a:lnTo>
                  <a:lnTo>
                    <a:pt x="603" y="340"/>
                  </a:lnTo>
                  <a:lnTo>
                    <a:pt x="602" y="341"/>
                  </a:lnTo>
                  <a:lnTo>
                    <a:pt x="602" y="342"/>
                  </a:lnTo>
                  <a:lnTo>
                    <a:pt x="601" y="342"/>
                  </a:lnTo>
                  <a:lnTo>
                    <a:pt x="601" y="343"/>
                  </a:lnTo>
                  <a:lnTo>
                    <a:pt x="602" y="343"/>
                  </a:lnTo>
                  <a:lnTo>
                    <a:pt x="603" y="343"/>
                  </a:lnTo>
                  <a:lnTo>
                    <a:pt x="604" y="342"/>
                  </a:lnTo>
                  <a:lnTo>
                    <a:pt x="605" y="342"/>
                  </a:lnTo>
                  <a:lnTo>
                    <a:pt x="606" y="342"/>
                  </a:lnTo>
                  <a:lnTo>
                    <a:pt x="606" y="343"/>
                  </a:lnTo>
                  <a:lnTo>
                    <a:pt x="606" y="344"/>
                  </a:lnTo>
                  <a:lnTo>
                    <a:pt x="606" y="345"/>
                  </a:lnTo>
                  <a:lnTo>
                    <a:pt x="605" y="345"/>
                  </a:lnTo>
                  <a:lnTo>
                    <a:pt x="605" y="346"/>
                  </a:lnTo>
                  <a:lnTo>
                    <a:pt x="605" y="347"/>
                  </a:lnTo>
                  <a:lnTo>
                    <a:pt x="605" y="348"/>
                  </a:lnTo>
                  <a:lnTo>
                    <a:pt x="606" y="348"/>
                  </a:lnTo>
                  <a:lnTo>
                    <a:pt x="606" y="349"/>
                  </a:lnTo>
                  <a:lnTo>
                    <a:pt x="606" y="350"/>
                  </a:lnTo>
                  <a:lnTo>
                    <a:pt x="607" y="350"/>
                  </a:lnTo>
                  <a:lnTo>
                    <a:pt x="607" y="349"/>
                  </a:lnTo>
                  <a:lnTo>
                    <a:pt x="608" y="349"/>
                  </a:lnTo>
                  <a:lnTo>
                    <a:pt x="608" y="348"/>
                  </a:lnTo>
                  <a:lnTo>
                    <a:pt x="608" y="347"/>
                  </a:lnTo>
                  <a:lnTo>
                    <a:pt x="609" y="347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5"/>
                  </a:lnTo>
                  <a:lnTo>
                    <a:pt x="611" y="345"/>
                  </a:lnTo>
                  <a:lnTo>
                    <a:pt x="611" y="344"/>
                  </a:lnTo>
                  <a:lnTo>
                    <a:pt x="612" y="344"/>
                  </a:lnTo>
                  <a:lnTo>
                    <a:pt x="613" y="344"/>
                  </a:lnTo>
                  <a:lnTo>
                    <a:pt x="613" y="345"/>
                  </a:lnTo>
                  <a:lnTo>
                    <a:pt x="614" y="346"/>
                  </a:lnTo>
                  <a:lnTo>
                    <a:pt x="614" y="347"/>
                  </a:lnTo>
                  <a:lnTo>
                    <a:pt x="614" y="348"/>
                  </a:lnTo>
                  <a:lnTo>
                    <a:pt x="614" y="349"/>
                  </a:lnTo>
                  <a:lnTo>
                    <a:pt x="613" y="349"/>
                  </a:lnTo>
                  <a:lnTo>
                    <a:pt x="614" y="349"/>
                  </a:lnTo>
                  <a:lnTo>
                    <a:pt x="614" y="350"/>
                  </a:lnTo>
                  <a:lnTo>
                    <a:pt x="615" y="350"/>
                  </a:lnTo>
                  <a:lnTo>
                    <a:pt x="615" y="349"/>
                  </a:lnTo>
                  <a:lnTo>
                    <a:pt x="615" y="348"/>
                  </a:lnTo>
                  <a:lnTo>
                    <a:pt x="616" y="348"/>
                  </a:lnTo>
                  <a:lnTo>
                    <a:pt x="616" y="347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7" y="346"/>
                  </a:lnTo>
                  <a:lnTo>
                    <a:pt x="617" y="345"/>
                  </a:lnTo>
                  <a:lnTo>
                    <a:pt x="617" y="346"/>
                  </a:lnTo>
                  <a:lnTo>
                    <a:pt x="618" y="346"/>
                  </a:lnTo>
                  <a:lnTo>
                    <a:pt x="619" y="347"/>
                  </a:lnTo>
                  <a:lnTo>
                    <a:pt x="620" y="347"/>
                  </a:lnTo>
                  <a:lnTo>
                    <a:pt x="620" y="348"/>
                  </a:lnTo>
                  <a:lnTo>
                    <a:pt x="621" y="348"/>
                  </a:lnTo>
                  <a:lnTo>
                    <a:pt x="621" y="349"/>
                  </a:lnTo>
                  <a:lnTo>
                    <a:pt x="620" y="350"/>
                  </a:lnTo>
                  <a:lnTo>
                    <a:pt x="619" y="350"/>
                  </a:lnTo>
                  <a:lnTo>
                    <a:pt x="619" y="351"/>
                  </a:lnTo>
                  <a:lnTo>
                    <a:pt x="619" y="352"/>
                  </a:lnTo>
                  <a:lnTo>
                    <a:pt x="620" y="352"/>
                  </a:lnTo>
                  <a:lnTo>
                    <a:pt x="620" y="353"/>
                  </a:lnTo>
                  <a:lnTo>
                    <a:pt x="619" y="353"/>
                  </a:lnTo>
                  <a:lnTo>
                    <a:pt x="619" y="352"/>
                  </a:lnTo>
                  <a:lnTo>
                    <a:pt x="618" y="352"/>
                  </a:lnTo>
                  <a:lnTo>
                    <a:pt x="618" y="351"/>
                  </a:lnTo>
                  <a:lnTo>
                    <a:pt x="617" y="351"/>
                  </a:lnTo>
                  <a:lnTo>
                    <a:pt x="616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5" y="353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4" y="357"/>
                  </a:lnTo>
                  <a:lnTo>
                    <a:pt x="615" y="357"/>
                  </a:lnTo>
                  <a:lnTo>
                    <a:pt x="615" y="358"/>
                  </a:lnTo>
                  <a:lnTo>
                    <a:pt x="616" y="358"/>
                  </a:lnTo>
                  <a:lnTo>
                    <a:pt x="616" y="359"/>
                  </a:lnTo>
                  <a:lnTo>
                    <a:pt x="616" y="359"/>
                  </a:lnTo>
                  <a:lnTo>
                    <a:pt x="617" y="359"/>
                  </a:lnTo>
                  <a:lnTo>
                    <a:pt x="618" y="359"/>
                  </a:lnTo>
                  <a:lnTo>
                    <a:pt x="618" y="360"/>
                  </a:lnTo>
                  <a:lnTo>
                    <a:pt x="619" y="360"/>
                  </a:lnTo>
                  <a:lnTo>
                    <a:pt x="620" y="359"/>
                  </a:lnTo>
                  <a:lnTo>
                    <a:pt x="621" y="359"/>
                  </a:lnTo>
                  <a:lnTo>
                    <a:pt x="621" y="360"/>
                  </a:lnTo>
                  <a:lnTo>
                    <a:pt x="622" y="360"/>
                  </a:lnTo>
                  <a:lnTo>
                    <a:pt x="622" y="361"/>
                  </a:lnTo>
                  <a:lnTo>
                    <a:pt x="622" y="362"/>
                  </a:lnTo>
                  <a:lnTo>
                    <a:pt x="622" y="363"/>
                  </a:lnTo>
                  <a:lnTo>
                    <a:pt x="623" y="363"/>
                  </a:lnTo>
                  <a:lnTo>
                    <a:pt x="623" y="364"/>
                  </a:lnTo>
                  <a:lnTo>
                    <a:pt x="624" y="364"/>
                  </a:lnTo>
                  <a:lnTo>
                    <a:pt x="624" y="365"/>
                  </a:lnTo>
                  <a:lnTo>
                    <a:pt x="624" y="364"/>
                  </a:lnTo>
                  <a:lnTo>
                    <a:pt x="625" y="364"/>
                  </a:lnTo>
                  <a:lnTo>
                    <a:pt x="626" y="364"/>
                  </a:lnTo>
                  <a:lnTo>
                    <a:pt x="626" y="363"/>
                  </a:lnTo>
                  <a:lnTo>
                    <a:pt x="627" y="363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6" y="365"/>
                  </a:lnTo>
                  <a:lnTo>
                    <a:pt x="626" y="366"/>
                  </a:lnTo>
                  <a:lnTo>
                    <a:pt x="626" y="367"/>
                  </a:lnTo>
                  <a:lnTo>
                    <a:pt x="626" y="368"/>
                  </a:lnTo>
                  <a:lnTo>
                    <a:pt x="626" y="369"/>
                  </a:lnTo>
                  <a:lnTo>
                    <a:pt x="626" y="370"/>
                  </a:lnTo>
                  <a:lnTo>
                    <a:pt x="626" y="371"/>
                  </a:lnTo>
                  <a:lnTo>
                    <a:pt x="627" y="371"/>
                  </a:lnTo>
                  <a:lnTo>
                    <a:pt x="627" y="370"/>
                  </a:lnTo>
                  <a:lnTo>
                    <a:pt x="628" y="370"/>
                  </a:lnTo>
                  <a:lnTo>
                    <a:pt x="628" y="369"/>
                  </a:lnTo>
                  <a:lnTo>
                    <a:pt x="629" y="369"/>
                  </a:lnTo>
                  <a:lnTo>
                    <a:pt x="629" y="370"/>
                  </a:lnTo>
                  <a:lnTo>
                    <a:pt x="629" y="371"/>
                  </a:lnTo>
                  <a:lnTo>
                    <a:pt x="628" y="371"/>
                  </a:lnTo>
                  <a:lnTo>
                    <a:pt x="627" y="372"/>
                  </a:lnTo>
                  <a:lnTo>
                    <a:pt x="627" y="373"/>
                  </a:lnTo>
                  <a:lnTo>
                    <a:pt x="626" y="373"/>
                  </a:lnTo>
                  <a:lnTo>
                    <a:pt x="626" y="372"/>
                  </a:lnTo>
                  <a:lnTo>
                    <a:pt x="626" y="373"/>
                  </a:lnTo>
                  <a:lnTo>
                    <a:pt x="626" y="372"/>
                  </a:lnTo>
                  <a:lnTo>
                    <a:pt x="625" y="372"/>
                  </a:lnTo>
                  <a:lnTo>
                    <a:pt x="625" y="371"/>
                  </a:lnTo>
                  <a:lnTo>
                    <a:pt x="625" y="370"/>
                  </a:lnTo>
                  <a:lnTo>
                    <a:pt x="624" y="370"/>
                  </a:lnTo>
                  <a:lnTo>
                    <a:pt x="623" y="370"/>
                  </a:lnTo>
                  <a:lnTo>
                    <a:pt x="623" y="369"/>
                  </a:lnTo>
                  <a:lnTo>
                    <a:pt x="623" y="368"/>
                  </a:lnTo>
                  <a:lnTo>
                    <a:pt x="622" y="368"/>
                  </a:lnTo>
                  <a:lnTo>
                    <a:pt x="621" y="368"/>
                  </a:lnTo>
                  <a:lnTo>
                    <a:pt x="620" y="369"/>
                  </a:lnTo>
                  <a:lnTo>
                    <a:pt x="620" y="370"/>
                  </a:lnTo>
                  <a:lnTo>
                    <a:pt x="621" y="371"/>
                  </a:lnTo>
                  <a:lnTo>
                    <a:pt x="621" y="372"/>
                  </a:lnTo>
                  <a:lnTo>
                    <a:pt x="621" y="373"/>
                  </a:lnTo>
                  <a:lnTo>
                    <a:pt x="622" y="373"/>
                  </a:lnTo>
                  <a:lnTo>
                    <a:pt x="623" y="373"/>
                  </a:lnTo>
                  <a:lnTo>
                    <a:pt x="624" y="373"/>
                  </a:lnTo>
                  <a:lnTo>
                    <a:pt x="624" y="374"/>
                  </a:lnTo>
                  <a:lnTo>
                    <a:pt x="624" y="375"/>
                  </a:lnTo>
                  <a:lnTo>
                    <a:pt x="623" y="375"/>
                  </a:lnTo>
                  <a:lnTo>
                    <a:pt x="622" y="375"/>
                  </a:lnTo>
                  <a:lnTo>
                    <a:pt x="622" y="376"/>
                  </a:lnTo>
                  <a:lnTo>
                    <a:pt x="621" y="376"/>
                  </a:lnTo>
                  <a:lnTo>
                    <a:pt x="620" y="376"/>
                  </a:lnTo>
                  <a:lnTo>
                    <a:pt x="620" y="375"/>
                  </a:lnTo>
                  <a:lnTo>
                    <a:pt x="619" y="376"/>
                  </a:lnTo>
                  <a:lnTo>
                    <a:pt x="618" y="376"/>
                  </a:lnTo>
                  <a:lnTo>
                    <a:pt x="618" y="377"/>
                  </a:lnTo>
                  <a:lnTo>
                    <a:pt x="618" y="378"/>
                  </a:lnTo>
                  <a:lnTo>
                    <a:pt x="619" y="378"/>
                  </a:lnTo>
                  <a:lnTo>
                    <a:pt x="619" y="379"/>
                  </a:lnTo>
                  <a:lnTo>
                    <a:pt x="620" y="379"/>
                  </a:lnTo>
                  <a:lnTo>
                    <a:pt x="620" y="380"/>
                  </a:lnTo>
                  <a:lnTo>
                    <a:pt x="621" y="380"/>
                  </a:lnTo>
                  <a:lnTo>
                    <a:pt x="621" y="381"/>
                  </a:lnTo>
                  <a:lnTo>
                    <a:pt x="622" y="382"/>
                  </a:lnTo>
                  <a:lnTo>
                    <a:pt x="623" y="382"/>
                  </a:lnTo>
                  <a:lnTo>
                    <a:pt x="624" y="382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4"/>
                  </a:lnTo>
                  <a:lnTo>
                    <a:pt x="628" y="384"/>
                  </a:lnTo>
                  <a:lnTo>
                    <a:pt x="628" y="385"/>
                  </a:lnTo>
                  <a:lnTo>
                    <a:pt x="629" y="386"/>
                  </a:lnTo>
                  <a:lnTo>
                    <a:pt x="629" y="387"/>
                  </a:lnTo>
                  <a:lnTo>
                    <a:pt x="630" y="387"/>
                  </a:lnTo>
                  <a:lnTo>
                    <a:pt x="631" y="387"/>
                  </a:lnTo>
                  <a:lnTo>
                    <a:pt x="632" y="388"/>
                  </a:lnTo>
                  <a:lnTo>
                    <a:pt x="633" y="388"/>
                  </a:lnTo>
                  <a:lnTo>
                    <a:pt x="634" y="388"/>
                  </a:lnTo>
                  <a:lnTo>
                    <a:pt x="634" y="389"/>
                  </a:lnTo>
                  <a:lnTo>
                    <a:pt x="635" y="389"/>
                  </a:lnTo>
                  <a:lnTo>
                    <a:pt x="636" y="389"/>
                  </a:lnTo>
                  <a:lnTo>
                    <a:pt x="637" y="389"/>
                  </a:lnTo>
                  <a:lnTo>
                    <a:pt x="637" y="390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8" y="393"/>
                  </a:lnTo>
                  <a:lnTo>
                    <a:pt x="638" y="394"/>
                  </a:lnTo>
                  <a:lnTo>
                    <a:pt x="638" y="395"/>
                  </a:lnTo>
                  <a:lnTo>
                    <a:pt x="639" y="395"/>
                  </a:lnTo>
                  <a:lnTo>
                    <a:pt x="639" y="396"/>
                  </a:lnTo>
                  <a:lnTo>
                    <a:pt x="640" y="396"/>
                  </a:lnTo>
                  <a:lnTo>
                    <a:pt x="641" y="396"/>
                  </a:lnTo>
                  <a:lnTo>
                    <a:pt x="642" y="396"/>
                  </a:lnTo>
                  <a:lnTo>
                    <a:pt x="643" y="396"/>
                  </a:lnTo>
                  <a:lnTo>
                    <a:pt x="644" y="396"/>
                  </a:lnTo>
                  <a:lnTo>
                    <a:pt x="645" y="397"/>
                  </a:lnTo>
                  <a:lnTo>
                    <a:pt x="646" y="397"/>
                  </a:lnTo>
                  <a:lnTo>
                    <a:pt x="647" y="397"/>
                  </a:lnTo>
                  <a:lnTo>
                    <a:pt x="648" y="397"/>
                  </a:lnTo>
                  <a:lnTo>
                    <a:pt x="649" y="397"/>
                  </a:lnTo>
                  <a:lnTo>
                    <a:pt x="650" y="397"/>
                  </a:lnTo>
                  <a:lnTo>
                    <a:pt x="651" y="397"/>
                  </a:lnTo>
                  <a:lnTo>
                    <a:pt x="651" y="396"/>
                  </a:lnTo>
                  <a:lnTo>
                    <a:pt x="652" y="396"/>
                  </a:lnTo>
                  <a:lnTo>
                    <a:pt x="652" y="395"/>
                  </a:lnTo>
                  <a:lnTo>
                    <a:pt x="652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51" y="392"/>
                  </a:lnTo>
                  <a:lnTo>
                    <a:pt x="650" y="392"/>
                  </a:lnTo>
                  <a:lnTo>
                    <a:pt x="650" y="391"/>
                  </a:lnTo>
                  <a:lnTo>
                    <a:pt x="651" y="391"/>
                  </a:lnTo>
                  <a:lnTo>
                    <a:pt x="651" y="390"/>
                  </a:lnTo>
                  <a:lnTo>
                    <a:pt x="652" y="390"/>
                  </a:lnTo>
                  <a:lnTo>
                    <a:pt x="653" y="390"/>
                  </a:lnTo>
                  <a:lnTo>
                    <a:pt x="653" y="391"/>
                  </a:lnTo>
                  <a:lnTo>
                    <a:pt x="654" y="391"/>
                  </a:lnTo>
                  <a:lnTo>
                    <a:pt x="654" y="392"/>
                  </a:lnTo>
                  <a:lnTo>
                    <a:pt x="655" y="392"/>
                  </a:lnTo>
                  <a:lnTo>
                    <a:pt x="656" y="392"/>
                  </a:lnTo>
                  <a:lnTo>
                    <a:pt x="656" y="393"/>
                  </a:lnTo>
                  <a:lnTo>
                    <a:pt x="656" y="394"/>
                  </a:lnTo>
                  <a:lnTo>
                    <a:pt x="656" y="395"/>
                  </a:lnTo>
                  <a:lnTo>
                    <a:pt x="657" y="395"/>
                  </a:lnTo>
                  <a:lnTo>
                    <a:pt x="657" y="396"/>
                  </a:lnTo>
                  <a:lnTo>
                    <a:pt x="657" y="397"/>
                  </a:lnTo>
                  <a:lnTo>
                    <a:pt x="658" y="397"/>
                  </a:lnTo>
                  <a:lnTo>
                    <a:pt x="658" y="398"/>
                  </a:lnTo>
                  <a:lnTo>
                    <a:pt x="658" y="399"/>
                  </a:lnTo>
                  <a:lnTo>
                    <a:pt x="658" y="400"/>
                  </a:lnTo>
                  <a:lnTo>
                    <a:pt x="659" y="400"/>
                  </a:lnTo>
                  <a:lnTo>
                    <a:pt x="659" y="401"/>
                  </a:lnTo>
                  <a:lnTo>
                    <a:pt x="660" y="401"/>
                  </a:lnTo>
                  <a:lnTo>
                    <a:pt x="661" y="402"/>
                  </a:lnTo>
                  <a:lnTo>
                    <a:pt x="661" y="403"/>
                  </a:lnTo>
                  <a:lnTo>
                    <a:pt x="660" y="404"/>
                  </a:lnTo>
                  <a:lnTo>
                    <a:pt x="660" y="405"/>
                  </a:lnTo>
                  <a:lnTo>
                    <a:pt x="660" y="406"/>
                  </a:lnTo>
                  <a:lnTo>
                    <a:pt x="660" y="407"/>
                  </a:lnTo>
                  <a:lnTo>
                    <a:pt x="659" y="407"/>
                  </a:lnTo>
                  <a:lnTo>
                    <a:pt x="659" y="408"/>
                  </a:lnTo>
                  <a:lnTo>
                    <a:pt x="658" y="408"/>
                  </a:lnTo>
                  <a:lnTo>
                    <a:pt x="657" y="408"/>
                  </a:lnTo>
                  <a:lnTo>
                    <a:pt x="657" y="409"/>
                  </a:lnTo>
                  <a:lnTo>
                    <a:pt x="656" y="410"/>
                  </a:lnTo>
                  <a:lnTo>
                    <a:pt x="657" y="410"/>
                  </a:lnTo>
                  <a:lnTo>
                    <a:pt x="657" y="411"/>
                  </a:lnTo>
                  <a:lnTo>
                    <a:pt x="658" y="412"/>
                  </a:lnTo>
                  <a:lnTo>
                    <a:pt x="658" y="413"/>
                  </a:lnTo>
                  <a:lnTo>
                    <a:pt x="657" y="413"/>
                  </a:lnTo>
                  <a:lnTo>
                    <a:pt x="656" y="413"/>
                  </a:lnTo>
                  <a:lnTo>
                    <a:pt x="656" y="412"/>
                  </a:lnTo>
                  <a:lnTo>
                    <a:pt x="655" y="412"/>
                  </a:lnTo>
                  <a:lnTo>
                    <a:pt x="655" y="411"/>
                  </a:lnTo>
                  <a:lnTo>
                    <a:pt x="654" y="411"/>
                  </a:lnTo>
                  <a:lnTo>
                    <a:pt x="654" y="412"/>
                  </a:lnTo>
                  <a:lnTo>
                    <a:pt x="655" y="412"/>
                  </a:lnTo>
                  <a:lnTo>
                    <a:pt x="655" y="413"/>
                  </a:lnTo>
                  <a:lnTo>
                    <a:pt x="655" y="414"/>
                  </a:lnTo>
                  <a:lnTo>
                    <a:pt x="656" y="414"/>
                  </a:lnTo>
                  <a:lnTo>
                    <a:pt x="656" y="415"/>
                  </a:lnTo>
                  <a:lnTo>
                    <a:pt x="657" y="416"/>
                  </a:lnTo>
                  <a:lnTo>
                    <a:pt x="657" y="417"/>
                  </a:lnTo>
                  <a:lnTo>
                    <a:pt x="657" y="418"/>
                  </a:lnTo>
                  <a:lnTo>
                    <a:pt x="656" y="418"/>
                  </a:lnTo>
                  <a:lnTo>
                    <a:pt x="657" y="419"/>
                  </a:lnTo>
                  <a:lnTo>
                    <a:pt x="658" y="419"/>
                  </a:lnTo>
                  <a:lnTo>
                    <a:pt x="658" y="420"/>
                  </a:lnTo>
                  <a:lnTo>
                    <a:pt x="658" y="421"/>
                  </a:lnTo>
                  <a:lnTo>
                    <a:pt x="658" y="422"/>
                  </a:lnTo>
                  <a:lnTo>
                    <a:pt x="659" y="422"/>
                  </a:lnTo>
                  <a:lnTo>
                    <a:pt x="659" y="423"/>
                  </a:lnTo>
                  <a:lnTo>
                    <a:pt x="660" y="424"/>
                  </a:lnTo>
                  <a:lnTo>
                    <a:pt x="661" y="425"/>
                  </a:lnTo>
                  <a:lnTo>
                    <a:pt x="661" y="426"/>
                  </a:lnTo>
                  <a:lnTo>
                    <a:pt x="662" y="426"/>
                  </a:lnTo>
                  <a:lnTo>
                    <a:pt x="662" y="427"/>
                  </a:lnTo>
                  <a:lnTo>
                    <a:pt x="663" y="427"/>
                  </a:lnTo>
                  <a:lnTo>
                    <a:pt x="663" y="428"/>
                  </a:lnTo>
                  <a:lnTo>
                    <a:pt x="664" y="428"/>
                  </a:lnTo>
                  <a:lnTo>
                    <a:pt x="664" y="429"/>
                  </a:lnTo>
                  <a:lnTo>
                    <a:pt x="665" y="429"/>
                  </a:lnTo>
                  <a:lnTo>
                    <a:pt x="666" y="429"/>
                  </a:lnTo>
                  <a:lnTo>
                    <a:pt x="666" y="430"/>
                  </a:lnTo>
                  <a:lnTo>
                    <a:pt x="667" y="430"/>
                  </a:lnTo>
                  <a:lnTo>
                    <a:pt x="667" y="431"/>
                  </a:lnTo>
                  <a:lnTo>
                    <a:pt x="667" y="432"/>
                  </a:lnTo>
                  <a:lnTo>
                    <a:pt x="668" y="432"/>
                  </a:lnTo>
                  <a:lnTo>
                    <a:pt x="669" y="433"/>
                  </a:lnTo>
                  <a:lnTo>
                    <a:pt x="670" y="433"/>
                  </a:lnTo>
                  <a:lnTo>
                    <a:pt x="671" y="434"/>
                  </a:lnTo>
                  <a:lnTo>
                    <a:pt x="672" y="435"/>
                  </a:lnTo>
                  <a:lnTo>
                    <a:pt x="673" y="435"/>
                  </a:lnTo>
                  <a:lnTo>
                    <a:pt x="674" y="436"/>
                  </a:lnTo>
                  <a:lnTo>
                    <a:pt x="675" y="437"/>
                  </a:lnTo>
                  <a:lnTo>
                    <a:pt x="676" y="438"/>
                  </a:lnTo>
                  <a:lnTo>
                    <a:pt x="677" y="439"/>
                  </a:lnTo>
                  <a:lnTo>
                    <a:pt x="677" y="440"/>
                  </a:lnTo>
                  <a:lnTo>
                    <a:pt x="678" y="440"/>
                  </a:lnTo>
                  <a:lnTo>
                    <a:pt x="679" y="440"/>
                  </a:lnTo>
                  <a:lnTo>
                    <a:pt x="679" y="441"/>
                  </a:lnTo>
                  <a:lnTo>
                    <a:pt x="680" y="441"/>
                  </a:lnTo>
                  <a:lnTo>
                    <a:pt x="681" y="441"/>
                  </a:lnTo>
                  <a:lnTo>
                    <a:pt x="681" y="442"/>
                  </a:lnTo>
                  <a:lnTo>
                    <a:pt x="682" y="442"/>
                  </a:lnTo>
                  <a:lnTo>
                    <a:pt x="685" y="445"/>
                  </a:lnTo>
                  <a:lnTo>
                    <a:pt x="686" y="445"/>
                  </a:lnTo>
                  <a:lnTo>
                    <a:pt x="687" y="445"/>
                  </a:lnTo>
                  <a:lnTo>
                    <a:pt x="687" y="444"/>
                  </a:lnTo>
                  <a:lnTo>
                    <a:pt x="688" y="444"/>
                  </a:lnTo>
                  <a:lnTo>
                    <a:pt x="688" y="445"/>
                  </a:lnTo>
                  <a:lnTo>
                    <a:pt x="689" y="445"/>
                  </a:lnTo>
                  <a:lnTo>
                    <a:pt x="689" y="445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91" y="446"/>
                  </a:lnTo>
                  <a:lnTo>
                    <a:pt x="692" y="446"/>
                  </a:lnTo>
                  <a:lnTo>
                    <a:pt x="693" y="446"/>
                  </a:lnTo>
                  <a:lnTo>
                    <a:pt x="694" y="447"/>
                  </a:lnTo>
                  <a:lnTo>
                    <a:pt x="695" y="447"/>
                  </a:lnTo>
                  <a:lnTo>
                    <a:pt x="696" y="447"/>
                  </a:lnTo>
                  <a:lnTo>
                    <a:pt x="696" y="448"/>
                  </a:lnTo>
                  <a:lnTo>
                    <a:pt x="697" y="448"/>
                  </a:lnTo>
                  <a:lnTo>
                    <a:pt x="698" y="448"/>
                  </a:lnTo>
                  <a:lnTo>
                    <a:pt x="698" y="449"/>
                  </a:lnTo>
                  <a:lnTo>
                    <a:pt x="699" y="449"/>
                  </a:lnTo>
                  <a:lnTo>
                    <a:pt x="700" y="449"/>
                  </a:lnTo>
                  <a:lnTo>
                    <a:pt x="700" y="450"/>
                  </a:lnTo>
                  <a:lnTo>
                    <a:pt x="701" y="450"/>
                  </a:lnTo>
                  <a:lnTo>
                    <a:pt x="702" y="450"/>
                  </a:lnTo>
                  <a:lnTo>
                    <a:pt x="703" y="450"/>
                  </a:lnTo>
                  <a:lnTo>
                    <a:pt x="703" y="451"/>
                  </a:lnTo>
                  <a:lnTo>
                    <a:pt x="704" y="451"/>
                  </a:lnTo>
                  <a:lnTo>
                    <a:pt x="705" y="451"/>
                  </a:lnTo>
                  <a:lnTo>
                    <a:pt x="705" y="452"/>
                  </a:lnTo>
                  <a:lnTo>
                    <a:pt x="706" y="452"/>
                  </a:lnTo>
                  <a:lnTo>
                    <a:pt x="706" y="453"/>
                  </a:lnTo>
                  <a:lnTo>
                    <a:pt x="707" y="453"/>
                  </a:lnTo>
                  <a:lnTo>
                    <a:pt x="707" y="453"/>
                  </a:lnTo>
                  <a:lnTo>
                    <a:pt x="708" y="453"/>
                  </a:lnTo>
                  <a:lnTo>
                    <a:pt x="708" y="454"/>
                  </a:lnTo>
                  <a:lnTo>
                    <a:pt x="709" y="454"/>
                  </a:lnTo>
                  <a:lnTo>
                    <a:pt x="710" y="454"/>
                  </a:lnTo>
                  <a:lnTo>
                    <a:pt x="710" y="455"/>
                  </a:lnTo>
                  <a:lnTo>
                    <a:pt x="711" y="455"/>
                  </a:lnTo>
                  <a:lnTo>
                    <a:pt x="712" y="455"/>
                  </a:lnTo>
                  <a:lnTo>
                    <a:pt x="713" y="455"/>
                  </a:lnTo>
                  <a:lnTo>
                    <a:pt x="714" y="455"/>
                  </a:lnTo>
                  <a:lnTo>
                    <a:pt x="715" y="455"/>
                  </a:lnTo>
                  <a:lnTo>
                    <a:pt x="716" y="455"/>
                  </a:lnTo>
                  <a:lnTo>
                    <a:pt x="717" y="455"/>
                  </a:lnTo>
                  <a:lnTo>
                    <a:pt x="718" y="455"/>
                  </a:lnTo>
                  <a:lnTo>
                    <a:pt x="719" y="455"/>
                  </a:lnTo>
                  <a:lnTo>
                    <a:pt x="719" y="454"/>
                  </a:lnTo>
                  <a:lnTo>
                    <a:pt x="721" y="454"/>
                  </a:lnTo>
                  <a:lnTo>
                    <a:pt x="723" y="454"/>
                  </a:lnTo>
                  <a:lnTo>
                    <a:pt x="724" y="454"/>
                  </a:lnTo>
                  <a:lnTo>
                    <a:pt x="725" y="454"/>
                  </a:lnTo>
                  <a:lnTo>
                    <a:pt x="726" y="455"/>
                  </a:lnTo>
                  <a:lnTo>
                    <a:pt x="726" y="456"/>
                  </a:lnTo>
                  <a:lnTo>
                    <a:pt x="727" y="457"/>
                  </a:lnTo>
                  <a:lnTo>
                    <a:pt x="726" y="458"/>
                  </a:lnTo>
                  <a:lnTo>
                    <a:pt x="725" y="459"/>
                  </a:lnTo>
                  <a:lnTo>
                    <a:pt x="725" y="460"/>
                  </a:lnTo>
                  <a:lnTo>
                    <a:pt x="725" y="461"/>
                  </a:lnTo>
                  <a:lnTo>
                    <a:pt x="725" y="462"/>
                  </a:lnTo>
                  <a:lnTo>
                    <a:pt x="726" y="462"/>
                  </a:lnTo>
                  <a:lnTo>
                    <a:pt x="728" y="461"/>
                  </a:lnTo>
                  <a:lnTo>
                    <a:pt x="729" y="459"/>
                  </a:lnTo>
                  <a:lnTo>
                    <a:pt x="729" y="458"/>
                  </a:lnTo>
                  <a:lnTo>
                    <a:pt x="730" y="458"/>
                  </a:lnTo>
                  <a:lnTo>
                    <a:pt x="731" y="459"/>
                  </a:lnTo>
                  <a:lnTo>
                    <a:pt x="731" y="460"/>
                  </a:lnTo>
                  <a:lnTo>
                    <a:pt x="732" y="462"/>
                  </a:lnTo>
                  <a:lnTo>
                    <a:pt x="732" y="463"/>
                  </a:lnTo>
                  <a:lnTo>
                    <a:pt x="731" y="464"/>
                  </a:lnTo>
                  <a:lnTo>
                    <a:pt x="730" y="464"/>
                  </a:lnTo>
                  <a:lnTo>
                    <a:pt x="729" y="464"/>
                  </a:lnTo>
                  <a:lnTo>
                    <a:pt x="729" y="465"/>
                  </a:lnTo>
                  <a:lnTo>
                    <a:pt x="730" y="465"/>
                  </a:lnTo>
                  <a:lnTo>
                    <a:pt x="730" y="466"/>
                  </a:lnTo>
                  <a:lnTo>
                    <a:pt x="731" y="466"/>
                  </a:lnTo>
                  <a:lnTo>
                    <a:pt x="732" y="466"/>
                  </a:lnTo>
                  <a:lnTo>
                    <a:pt x="733" y="467"/>
                  </a:lnTo>
                  <a:lnTo>
                    <a:pt x="734" y="467"/>
                  </a:lnTo>
                  <a:lnTo>
                    <a:pt x="734" y="465"/>
                  </a:lnTo>
                  <a:lnTo>
                    <a:pt x="735" y="466"/>
                  </a:lnTo>
                  <a:lnTo>
                    <a:pt x="736" y="467"/>
                  </a:lnTo>
                  <a:lnTo>
                    <a:pt x="738" y="467"/>
                  </a:lnTo>
                  <a:lnTo>
                    <a:pt x="738" y="468"/>
                  </a:lnTo>
                  <a:lnTo>
                    <a:pt x="738" y="470"/>
                  </a:lnTo>
                  <a:lnTo>
                    <a:pt x="740" y="469"/>
                  </a:lnTo>
                  <a:lnTo>
                    <a:pt x="741" y="469"/>
                  </a:lnTo>
                  <a:lnTo>
                    <a:pt x="741" y="470"/>
                  </a:lnTo>
                  <a:lnTo>
                    <a:pt x="739" y="471"/>
                  </a:lnTo>
                  <a:lnTo>
                    <a:pt x="741" y="471"/>
                  </a:lnTo>
                  <a:lnTo>
                    <a:pt x="742" y="471"/>
                  </a:lnTo>
                  <a:lnTo>
                    <a:pt x="742" y="472"/>
                  </a:lnTo>
                  <a:lnTo>
                    <a:pt x="740" y="473"/>
                  </a:lnTo>
                  <a:lnTo>
                    <a:pt x="741" y="474"/>
                  </a:lnTo>
                  <a:lnTo>
                    <a:pt x="742" y="473"/>
                  </a:lnTo>
                  <a:lnTo>
                    <a:pt x="743" y="473"/>
                  </a:lnTo>
                  <a:lnTo>
                    <a:pt x="743" y="474"/>
                  </a:lnTo>
                  <a:lnTo>
                    <a:pt x="743" y="475"/>
                  </a:lnTo>
                  <a:lnTo>
                    <a:pt x="744" y="475"/>
                  </a:lnTo>
                  <a:lnTo>
                    <a:pt x="745" y="475"/>
                  </a:lnTo>
                  <a:lnTo>
                    <a:pt x="745" y="476"/>
                  </a:lnTo>
                  <a:lnTo>
                    <a:pt x="746" y="475"/>
                  </a:lnTo>
                  <a:lnTo>
                    <a:pt x="747" y="474"/>
                  </a:lnTo>
                  <a:lnTo>
                    <a:pt x="747" y="473"/>
                  </a:lnTo>
                  <a:lnTo>
                    <a:pt x="746" y="473"/>
                  </a:lnTo>
                  <a:lnTo>
                    <a:pt x="745" y="472"/>
                  </a:lnTo>
                  <a:lnTo>
                    <a:pt x="746" y="472"/>
                  </a:lnTo>
                  <a:lnTo>
                    <a:pt x="747" y="472"/>
                  </a:lnTo>
                  <a:lnTo>
                    <a:pt x="747" y="473"/>
                  </a:lnTo>
                  <a:lnTo>
                    <a:pt x="748" y="473"/>
                  </a:lnTo>
                  <a:lnTo>
                    <a:pt x="748" y="474"/>
                  </a:lnTo>
                  <a:lnTo>
                    <a:pt x="749" y="475"/>
                  </a:lnTo>
                  <a:lnTo>
                    <a:pt x="749" y="476"/>
                  </a:lnTo>
                  <a:lnTo>
                    <a:pt x="749" y="477"/>
                  </a:lnTo>
                  <a:lnTo>
                    <a:pt x="748" y="477"/>
                  </a:lnTo>
                  <a:lnTo>
                    <a:pt x="747" y="477"/>
                  </a:lnTo>
                  <a:lnTo>
                    <a:pt x="746" y="477"/>
                  </a:lnTo>
                  <a:lnTo>
                    <a:pt x="746" y="478"/>
                  </a:lnTo>
                  <a:lnTo>
                    <a:pt x="748" y="479"/>
                  </a:lnTo>
                  <a:lnTo>
                    <a:pt x="749" y="480"/>
                  </a:lnTo>
                  <a:lnTo>
                    <a:pt x="750" y="480"/>
                  </a:lnTo>
                  <a:lnTo>
                    <a:pt x="752" y="481"/>
                  </a:lnTo>
                  <a:lnTo>
                    <a:pt x="753" y="479"/>
                  </a:lnTo>
                  <a:lnTo>
                    <a:pt x="754" y="478"/>
                  </a:lnTo>
                  <a:lnTo>
                    <a:pt x="755" y="478"/>
                  </a:lnTo>
                  <a:lnTo>
                    <a:pt x="756" y="478"/>
                  </a:lnTo>
                  <a:lnTo>
                    <a:pt x="757" y="479"/>
                  </a:lnTo>
                  <a:lnTo>
                    <a:pt x="756" y="479"/>
                  </a:lnTo>
                  <a:lnTo>
                    <a:pt x="746" y="487"/>
                  </a:lnTo>
                  <a:lnTo>
                    <a:pt x="741" y="490"/>
                  </a:lnTo>
                  <a:lnTo>
                    <a:pt x="741" y="491"/>
                  </a:lnTo>
                  <a:lnTo>
                    <a:pt x="737" y="494"/>
                  </a:lnTo>
                  <a:lnTo>
                    <a:pt x="736" y="494"/>
                  </a:lnTo>
                  <a:lnTo>
                    <a:pt x="732" y="497"/>
                  </a:lnTo>
                  <a:lnTo>
                    <a:pt x="731" y="498"/>
                  </a:lnTo>
                  <a:lnTo>
                    <a:pt x="728" y="500"/>
                  </a:lnTo>
                  <a:lnTo>
                    <a:pt x="727" y="501"/>
                  </a:lnTo>
                  <a:lnTo>
                    <a:pt x="723" y="504"/>
                  </a:lnTo>
                  <a:lnTo>
                    <a:pt x="721" y="505"/>
                  </a:lnTo>
                  <a:lnTo>
                    <a:pt x="720" y="506"/>
                  </a:lnTo>
                  <a:lnTo>
                    <a:pt x="717" y="508"/>
                  </a:lnTo>
                  <a:lnTo>
                    <a:pt x="717" y="509"/>
                  </a:lnTo>
                  <a:lnTo>
                    <a:pt x="712" y="512"/>
                  </a:lnTo>
                  <a:lnTo>
                    <a:pt x="710" y="513"/>
                  </a:lnTo>
                  <a:lnTo>
                    <a:pt x="709" y="515"/>
                  </a:lnTo>
                  <a:lnTo>
                    <a:pt x="703" y="518"/>
                  </a:lnTo>
                  <a:lnTo>
                    <a:pt x="702" y="520"/>
                  </a:lnTo>
                  <a:lnTo>
                    <a:pt x="701" y="520"/>
                  </a:lnTo>
                  <a:lnTo>
                    <a:pt x="700" y="521"/>
                  </a:lnTo>
                  <a:lnTo>
                    <a:pt x="698" y="523"/>
                  </a:lnTo>
                  <a:lnTo>
                    <a:pt x="697" y="523"/>
                  </a:lnTo>
                  <a:lnTo>
                    <a:pt x="696" y="524"/>
                  </a:lnTo>
                  <a:lnTo>
                    <a:pt x="695" y="525"/>
                  </a:lnTo>
                  <a:lnTo>
                    <a:pt x="694" y="525"/>
                  </a:lnTo>
                  <a:lnTo>
                    <a:pt x="694" y="525"/>
                  </a:lnTo>
                  <a:lnTo>
                    <a:pt x="693" y="525"/>
                  </a:lnTo>
                  <a:lnTo>
                    <a:pt x="693" y="526"/>
                  </a:lnTo>
                  <a:lnTo>
                    <a:pt x="691" y="526"/>
                  </a:lnTo>
                  <a:lnTo>
                    <a:pt x="691" y="527"/>
                  </a:lnTo>
                  <a:lnTo>
                    <a:pt x="690" y="527"/>
                  </a:lnTo>
                  <a:lnTo>
                    <a:pt x="689" y="528"/>
                  </a:lnTo>
                  <a:lnTo>
                    <a:pt x="689" y="529"/>
                  </a:lnTo>
                  <a:lnTo>
                    <a:pt x="688" y="530"/>
                  </a:lnTo>
                  <a:lnTo>
                    <a:pt x="679" y="537"/>
                  </a:lnTo>
                  <a:lnTo>
                    <a:pt x="677" y="538"/>
                  </a:lnTo>
                  <a:lnTo>
                    <a:pt x="676" y="539"/>
                  </a:lnTo>
                  <a:lnTo>
                    <a:pt x="672" y="542"/>
                  </a:lnTo>
                  <a:lnTo>
                    <a:pt x="668" y="545"/>
                  </a:lnTo>
                  <a:lnTo>
                    <a:pt x="667" y="546"/>
                  </a:lnTo>
                  <a:lnTo>
                    <a:pt x="661" y="550"/>
                  </a:lnTo>
                  <a:lnTo>
                    <a:pt x="659" y="551"/>
                  </a:lnTo>
                  <a:lnTo>
                    <a:pt x="657" y="556"/>
                  </a:lnTo>
                  <a:lnTo>
                    <a:pt x="657" y="558"/>
                  </a:lnTo>
                  <a:lnTo>
                    <a:pt x="653" y="569"/>
                  </a:lnTo>
                  <a:lnTo>
                    <a:pt x="651" y="574"/>
                  </a:lnTo>
                  <a:lnTo>
                    <a:pt x="650" y="577"/>
                  </a:lnTo>
                  <a:lnTo>
                    <a:pt x="649" y="580"/>
                  </a:lnTo>
                  <a:lnTo>
                    <a:pt x="648" y="582"/>
                  </a:lnTo>
                  <a:lnTo>
                    <a:pt x="648" y="583"/>
                  </a:lnTo>
                  <a:lnTo>
                    <a:pt x="648" y="584"/>
                  </a:lnTo>
                  <a:lnTo>
                    <a:pt x="646" y="588"/>
                  </a:lnTo>
                  <a:lnTo>
                    <a:pt x="645" y="592"/>
                  </a:lnTo>
                  <a:lnTo>
                    <a:pt x="644" y="594"/>
                  </a:lnTo>
                  <a:lnTo>
                    <a:pt x="644" y="595"/>
                  </a:lnTo>
                  <a:lnTo>
                    <a:pt x="643" y="597"/>
                  </a:lnTo>
                  <a:lnTo>
                    <a:pt x="640" y="605"/>
                  </a:lnTo>
                  <a:lnTo>
                    <a:pt x="639" y="608"/>
                  </a:lnTo>
                  <a:lnTo>
                    <a:pt x="638" y="610"/>
                  </a:lnTo>
                  <a:lnTo>
                    <a:pt x="637" y="611"/>
                  </a:lnTo>
                  <a:lnTo>
                    <a:pt x="637" y="612"/>
                  </a:lnTo>
                  <a:lnTo>
                    <a:pt x="635" y="618"/>
                  </a:lnTo>
                  <a:lnTo>
                    <a:pt x="635" y="619"/>
                  </a:lnTo>
                  <a:lnTo>
                    <a:pt x="634" y="620"/>
                  </a:lnTo>
                  <a:lnTo>
                    <a:pt x="633" y="624"/>
                  </a:lnTo>
                  <a:lnTo>
                    <a:pt x="632" y="627"/>
                  </a:lnTo>
                  <a:lnTo>
                    <a:pt x="631" y="630"/>
                  </a:lnTo>
                  <a:lnTo>
                    <a:pt x="629" y="634"/>
                  </a:lnTo>
                  <a:lnTo>
                    <a:pt x="628" y="638"/>
                  </a:lnTo>
                  <a:lnTo>
                    <a:pt x="627" y="640"/>
                  </a:lnTo>
                  <a:lnTo>
                    <a:pt x="627" y="642"/>
                  </a:lnTo>
                  <a:lnTo>
                    <a:pt x="624" y="649"/>
                  </a:lnTo>
                  <a:lnTo>
                    <a:pt x="624" y="650"/>
                  </a:lnTo>
                  <a:lnTo>
                    <a:pt x="623" y="652"/>
                  </a:lnTo>
                  <a:lnTo>
                    <a:pt x="621" y="658"/>
                  </a:lnTo>
                  <a:lnTo>
                    <a:pt x="619" y="664"/>
                  </a:lnTo>
                  <a:lnTo>
                    <a:pt x="618" y="666"/>
                  </a:lnTo>
                  <a:lnTo>
                    <a:pt x="617" y="670"/>
                  </a:lnTo>
                  <a:lnTo>
                    <a:pt x="617" y="671"/>
                  </a:lnTo>
                  <a:lnTo>
                    <a:pt x="617" y="672"/>
                  </a:lnTo>
                  <a:lnTo>
                    <a:pt x="618" y="672"/>
                  </a:lnTo>
                  <a:lnTo>
                    <a:pt x="618" y="673"/>
                  </a:lnTo>
                  <a:lnTo>
                    <a:pt x="617" y="673"/>
                  </a:lnTo>
                  <a:lnTo>
                    <a:pt x="616" y="673"/>
                  </a:lnTo>
                  <a:lnTo>
                    <a:pt x="616" y="674"/>
                  </a:lnTo>
                  <a:lnTo>
                    <a:pt x="617" y="674"/>
                  </a:lnTo>
                  <a:lnTo>
                    <a:pt x="617" y="675"/>
                  </a:lnTo>
                  <a:lnTo>
                    <a:pt x="618" y="675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7"/>
                  </a:lnTo>
                  <a:lnTo>
                    <a:pt x="618" y="678"/>
                  </a:lnTo>
                  <a:lnTo>
                    <a:pt x="618" y="679"/>
                  </a:lnTo>
                  <a:lnTo>
                    <a:pt x="619" y="680"/>
                  </a:lnTo>
                  <a:lnTo>
                    <a:pt x="620" y="681"/>
                  </a:lnTo>
                  <a:lnTo>
                    <a:pt x="621" y="681"/>
                  </a:lnTo>
                  <a:lnTo>
                    <a:pt x="622" y="681"/>
                  </a:lnTo>
                  <a:lnTo>
                    <a:pt x="621" y="682"/>
                  </a:lnTo>
                  <a:lnTo>
                    <a:pt x="622" y="682"/>
                  </a:lnTo>
                  <a:lnTo>
                    <a:pt x="623" y="682"/>
                  </a:lnTo>
                  <a:lnTo>
                    <a:pt x="623" y="683"/>
                  </a:lnTo>
                  <a:lnTo>
                    <a:pt x="624" y="683"/>
                  </a:lnTo>
                  <a:lnTo>
                    <a:pt x="624" y="684"/>
                  </a:lnTo>
                  <a:lnTo>
                    <a:pt x="625" y="684"/>
                  </a:lnTo>
                  <a:lnTo>
                    <a:pt x="625" y="685"/>
                  </a:lnTo>
                  <a:lnTo>
                    <a:pt x="626" y="685"/>
                  </a:lnTo>
                  <a:lnTo>
                    <a:pt x="626" y="686"/>
                  </a:lnTo>
                  <a:lnTo>
                    <a:pt x="627" y="686"/>
                  </a:lnTo>
                  <a:lnTo>
                    <a:pt x="628" y="686"/>
                  </a:lnTo>
                  <a:lnTo>
                    <a:pt x="629" y="686"/>
                  </a:lnTo>
                  <a:lnTo>
                    <a:pt x="627" y="687"/>
                  </a:lnTo>
                  <a:lnTo>
                    <a:pt x="622" y="689"/>
                  </a:lnTo>
                  <a:lnTo>
                    <a:pt x="621" y="689"/>
                  </a:lnTo>
                  <a:lnTo>
                    <a:pt x="616" y="690"/>
                  </a:lnTo>
                  <a:lnTo>
                    <a:pt x="615" y="691"/>
                  </a:lnTo>
                  <a:lnTo>
                    <a:pt x="614" y="691"/>
                  </a:lnTo>
                  <a:lnTo>
                    <a:pt x="612" y="692"/>
                  </a:lnTo>
                  <a:lnTo>
                    <a:pt x="610" y="693"/>
                  </a:lnTo>
                  <a:lnTo>
                    <a:pt x="608" y="694"/>
                  </a:lnTo>
                  <a:lnTo>
                    <a:pt x="604" y="695"/>
                  </a:lnTo>
                  <a:lnTo>
                    <a:pt x="602" y="695"/>
                  </a:lnTo>
                  <a:lnTo>
                    <a:pt x="601" y="696"/>
                  </a:lnTo>
                  <a:lnTo>
                    <a:pt x="598" y="697"/>
                  </a:lnTo>
                  <a:lnTo>
                    <a:pt x="597" y="697"/>
                  </a:lnTo>
                  <a:lnTo>
                    <a:pt x="596" y="697"/>
                  </a:lnTo>
                  <a:lnTo>
                    <a:pt x="590" y="699"/>
                  </a:lnTo>
                  <a:lnTo>
                    <a:pt x="585" y="701"/>
                  </a:lnTo>
                  <a:lnTo>
                    <a:pt x="582" y="702"/>
                  </a:lnTo>
                  <a:lnTo>
                    <a:pt x="581" y="702"/>
                  </a:lnTo>
                  <a:lnTo>
                    <a:pt x="578" y="703"/>
                  </a:lnTo>
                  <a:lnTo>
                    <a:pt x="577" y="703"/>
                  </a:lnTo>
                  <a:lnTo>
                    <a:pt x="573" y="705"/>
                  </a:lnTo>
                  <a:lnTo>
                    <a:pt x="572" y="705"/>
                  </a:lnTo>
                  <a:lnTo>
                    <a:pt x="568" y="706"/>
                  </a:lnTo>
                  <a:lnTo>
                    <a:pt x="560" y="709"/>
                  </a:lnTo>
                  <a:lnTo>
                    <a:pt x="559" y="709"/>
                  </a:lnTo>
                  <a:lnTo>
                    <a:pt x="557" y="708"/>
                  </a:lnTo>
                  <a:lnTo>
                    <a:pt x="553" y="705"/>
                  </a:lnTo>
                  <a:lnTo>
                    <a:pt x="547" y="700"/>
                  </a:lnTo>
                  <a:lnTo>
                    <a:pt x="546" y="699"/>
                  </a:lnTo>
                  <a:lnTo>
                    <a:pt x="542" y="696"/>
                  </a:lnTo>
                  <a:lnTo>
                    <a:pt x="541" y="694"/>
                  </a:lnTo>
                  <a:lnTo>
                    <a:pt x="540" y="693"/>
                  </a:lnTo>
                  <a:lnTo>
                    <a:pt x="539" y="693"/>
                  </a:lnTo>
                  <a:lnTo>
                    <a:pt x="538" y="692"/>
                  </a:lnTo>
                  <a:lnTo>
                    <a:pt x="531" y="687"/>
                  </a:lnTo>
                  <a:lnTo>
                    <a:pt x="527" y="683"/>
                  </a:lnTo>
                  <a:lnTo>
                    <a:pt x="524" y="681"/>
                  </a:lnTo>
                  <a:lnTo>
                    <a:pt x="524" y="680"/>
                  </a:lnTo>
                  <a:lnTo>
                    <a:pt x="523" y="680"/>
                  </a:lnTo>
                  <a:lnTo>
                    <a:pt x="523" y="679"/>
                  </a:lnTo>
                  <a:lnTo>
                    <a:pt x="521" y="672"/>
                  </a:lnTo>
                  <a:lnTo>
                    <a:pt x="520" y="671"/>
                  </a:lnTo>
                  <a:lnTo>
                    <a:pt x="519" y="668"/>
                  </a:lnTo>
                  <a:lnTo>
                    <a:pt x="518" y="665"/>
                  </a:lnTo>
                  <a:lnTo>
                    <a:pt x="516" y="660"/>
                  </a:lnTo>
                  <a:lnTo>
                    <a:pt x="515" y="658"/>
                  </a:lnTo>
                  <a:lnTo>
                    <a:pt x="515" y="657"/>
                  </a:lnTo>
                  <a:lnTo>
                    <a:pt x="514" y="656"/>
                  </a:lnTo>
                  <a:lnTo>
                    <a:pt x="514" y="654"/>
                  </a:lnTo>
                  <a:lnTo>
                    <a:pt x="513" y="652"/>
                  </a:lnTo>
                  <a:lnTo>
                    <a:pt x="511" y="648"/>
                  </a:lnTo>
                  <a:lnTo>
                    <a:pt x="511" y="646"/>
                  </a:lnTo>
                  <a:lnTo>
                    <a:pt x="508" y="640"/>
                  </a:lnTo>
                  <a:lnTo>
                    <a:pt x="507" y="636"/>
                  </a:lnTo>
                  <a:lnTo>
                    <a:pt x="506" y="635"/>
                  </a:lnTo>
                  <a:lnTo>
                    <a:pt x="506" y="633"/>
                  </a:lnTo>
                  <a:lnTo>
                    <a:pt x="504" y="629"/>
                  </a:lnTo>
                  <a:lnTo>
                    <a:pt x="502" y="624"/>
                  </a:lnTo>
                  <a:lnTo>
                    <a:pt x="502" y="623"/>
                  </a:lnTo>
                  <a:lnTo>
                    <a:pt x="502" y="622"/>
                  </a:lnTo>
                  <a:lnTo>
                    <a:pt x="501" y="621"/>
                  </a:lnTo>
                  <a:lnTo>
                    <a:pt x="500" y="618"/>
                  </a:lnTo>
                  <a:lnTo>
                    <a:pt x="500" y="617"/>
                  </a:lnTo>
                  <a:lnTo>
                    <a:pt x="498" y="613"/>
                  </a:lnTo>
                  <a:lnTo>
                    <a:pt x="498" y="612"/>
                  </a:lnTo>
                  <a:lnTo>
                    <a:pt x="497" y="610"/>
                  </a:lnTo>
                  <a:lnTo>
                    <a:pt x="496" y="608"/>
                  </a:lnTo>
                  <a:lnTo>
                    <a:pt x="495" y="604"/>
                  </a:lnTo>
                  <a:lnTo>
                    <a:pt x="494" y="604"/>
                  </a:lnTo>
                  <a:lnTo>
                    <a:pt x="494" y="603"/>
                  </a:lnTo>
                  <a:lnTo>
                    <a:pt x="493" y="603"/>
                  </a:lnTo>
                  <a:lnTo>
                    <a:pt x="492" y="603"/>
                  </a:lnTo>
                  <a:lnTo>
                    <a:pt x="491" y="602"/>
                  </a:lnTo>
                  <a:lnTo>
                    <a:pt x="490" y="602"/>
                  </a:lnTo>
                  <a:lnTo>
                    <a:pt x="490" y="603"/>
                  </a:lnTo>
                  <a:lnTo>
                    <a:pt x="491" y="603"/>
                  </a:lnTo>
                  <a:lnTo>
                    <a:pt x="490" y="603"/>
                  </a:lnTo>
                  <a:lnTo>
                    <a:pt x="490" y="602"/>
                  </a:lnTo>
                  <a:lnTo>
                    <a:pt x="489" y="602"/>
                  </a:lnTo>
                  <a:lnTo>
                    <a:pt x="489" y="603"/>
                  </a:lnTo>
                  <a:lnTo>
                    <a:pt x="488" y="603"/>
                  </a:lnTo>
                  <a:lnTo>
                    <a:pt x="488" y="604"/>
                  </a:lnTo>
                  <a:lnTo>
                    <a:pt x="487" y="604"/>
                  </a:lnTo>
                  <a:lnTo>
                    <a:pt x="486" y="604"/>
                  </a:lnTo>
                  <a:lnTo>
                    <a:pt x="485" y="604"/>
                  </a:lnTo>
                  <a:lnTo>
                    <a:pt x="485" y="605"/>
                  </a:lnTo>
                  <a:lnTo>
                    <a:pt x="484" y="605"/>
                  </a:lnTo>
                  <a:lnTo>
                    <a:pt x="483" y="604"/>
                  </a:lnTo>
                  <a:lnTo>
                    <a:pt x="482" y="604"/>
                  </a:lnTo>
                  <a:lnTo>
                    <a:pt x="481" y="604"/>
                  </a:lnTo>
                  <a:lnTo>
                    <a:pt x="481" y="605"/>
                  </a:lnTo>
                  <a:lnTo>
                    <a:pt x="480" y="605"/>
                  </a:lnTo>
                  <a:lnTo>
                    <a:pt x="480" y="604"/>
                  </a:lnTo>
                  <a:lnTo>
                    <a:pt x="480" y="605"/>
                  </a:lnTo>
                  <a:lnTo>
                    <a:pt x="479" y="605"/>
                  </a:lnTo>
                  <a:lnTo>
                    <a:pt x="478" y="605"/>
                  </a:lnTo>
                  <a:lnTo>
                    <a:pt x="478" y="606"/>
                  </a:lnTo>
                  <a:lnTo>
                    <a:pt x="477" y="606"/>
                  </a:lnTo>
                  <a:lnTo>
                    <a:pt x="476" y="606"/>
                  </a:lnTo>
                  <a:lnTo>
                    <a:pt x="476" y="607"/>
                  </a:lnTo>
                  <a:lnTo>
                    <a:pt x="475" y="607"/>
                  </a:lnTo>
                  <a:lnTo>
                    <a:pt x="474" y="608"/>
                  </a:lnTo>
                  <a:lnTo>
                    <a:pt x="473" y="607"/>
                  </a:lnTo>
                  <a:lnTo>
                    <a:pt x="473" y="606"/>
                  </a:lnTo>
                  <a:lnTo>
                    <a:pt x="472" y="606"/>
                  </a:lnTo>
                  <a:lnTo>
                    <a:pt x="472" y="607"/>
                  </a:lnTo>
                  <a:lnTo>
                    <a:pt x="471" y="607"/>
                  </a:lnTo>
                  <a:lnTo>
                    <a:pt x="470" y="608"/>
                  </a:lnTo>
                  <a:lnTo>
                    <a:pt x="469" y="609"/>
                  </a:lnTo>
                  <a:lnTo>
                    <a:pt x="469" y="608"/>
                  </a:lnTo>
                  <a:lnTo>
                    <a:pt x="469" y="608"/>
                  </a:lnTo>
                  <a:lnTo>
                    <a:pt x="468" y="608"/>
                  </a:lnTo>
                  <a:lnTo>
                    <a:pt x="467" y="608"/>
                  </a:lnTo>
                  <a:lnTo>
                    <a:pt x="467" y="609"/>
                  </a:lnTo>
                  <a:lnTo>
                    <a:pt x="466" y="609"/>
                  </a:lnTo>
                  <a:lnTo>
                    <a:pt x="465" y="609"/>
                  </a:lnTo>
                  <a:lnTo>
                    <a:pt x="464" y="608"/>
                  </a:lnTo>
                  <a:lnTo>
                    <a:pt x="465" y="608"/>
                  </a:lnTo>
                  <a:lnTo>
                    <a:pt x="465" y="607"/>
                  </a:lnTo>
                  <a:lnTo>
                    <a:pt x="464" y="607"/>
                  </a:lnTo>
                  <a:lnTo>
                    <a:pt x="463" y="607"/>
                  </a:lnTo>
                  <a:lnTo>
                    <a:pt x="463" y="606"/>
                  </a:lnTo>
                  <a:lnTo>
                    <a:pt x="462" y="606"/>
                  </a:lnTo>
                  <a:lnTo>
                    <a:pt x="462" y="607"/>
                  </a:lnTo>
                  <a:lnTo>
                    <a:pt x="462" y="606"/>
                  </a:lnTo>
                  <a:lnTo>
                    <a:pt x="461" y="606"/>
                  </a:lnTo>
                  <a:lnTo>
                    <a:pt x="461" y="605"/>
                  </a:lnTo>
                  <a:lnTo>
                    <a:pt x="461" y="604"/>
                  </a:lnTo>
                  <a:lnTo>
                    <a:pt x="460" y="604"/>
                  </a:lnTo>
                  <a:lnTo>
                    <a:pt x="459" y="604"/>
                  </a:lnTo>
                  <a:lnTo>
                    <a:pt x="459" y="605"/>
                  </a:lnTo>
                  <a:lnTo>
                    <a:pt x="458" y="604"/>
                  </a:lnTo>
                  <a:lnTo>
                    <a:pt x="456" y="603"/>
                  </a:lnTo>
                  <a:lnTo>
                    <a:pt x="455" y="603"/>
                  </a:lnTo>
                  <a:lnTo>
                    <a:pt x="455" y="604"/>
                  </a:lnTo>
                  <a:lnTo>
                    <a:pt x="454" y="604"/>
                  </a:lnTo>
                  <a:lnTo>
                    <a:pt x="453" y="604"/>
                  </a:lnTo>
                  <a:lnTo>
                    <a:pt x="452" y="604"/>
                  </a:lnTo>
                  <a:lnTo>
                    <a:pt x="452" y="603"/>
                  </a:lnTo>
                  <a:lnTo>
                    <a:pt x="451" y="603"/>
                  </a:lnTo>
                  <a:lnTo>
                    <a:pt x="450" y="602"/>
                  </a:lnTo>
                  <a:lnTo>
                    <a:pt x="449" y="601"/>
                  </a:lnTo>
                  <a:lnTo>
                    <a:pt x="449" y="602"/>
                  </a:lnTo>
                  <a:lnTo>
                    <a:pt x="448" y="602"/>
                  </a:lnTo>
                  <a:lnTo>
                    <a:pt x="447" y="602"/>
                  </a:lnTo>
                  <a:lnTo>
                    <a:pt x="447" y="601"/>
                  </a:lnTo>
                  <a:lnTo>
                    <a:pt x="447" y="600"/>
                  </a:lnTo>
                  <a:lnTo>
                    <a:pt x="447" y="599"/>
                  </a:lnTo>
                  <a:lnTo>
                    <a:pt x="446" y="599"/>
                  </a:lnTo>
                  <a:lnTo>
                    <a:pt x="445" y="599"/>
                  </a:lnTo>
                  <a:lnTo>
                    <a:pt x="445" y="598"/>
                  </a:lnTo>
                  <a:lnTo>
                    <a:pt x="444" y="599"/>
                  </a:lnTo>
                  <a:lnTo>
                    <a:pt x="443" y="599"/>
                  </a:lnTo>
                  <a:lnTo>
                    <a:pt x="443" y="598"/>
                  </a:lnTo>
                  <a:lnTo>
                    <a:pt x="442" y="598"/>
                  </a:lnTo>
                  <a:lnTo>
                    <a:pt x="442" y="597"/>
                  </a:lnTo>
                  <a:lnTo>
                    <a:pt x="442" y="598"/>
                  </a:lnTo>
                  <a:lnTo>
                    <a:pt x="441" y="598"/>
                  </a:lnTo>
                  <a:lnTo>
                    <a:pt x="440" y="598"/>
                  </a:lnTo>
                  <a:lnTo>
                    <a:pt x="440" y="599"/>
                  </a:lnTo>
                  <a:lnTo>
                    <a:pt x="441" y="599"/>
                  </a:lnTo>
                  <a:lnTo>
                    <a:pt x="440" y="600"/>
                  </a:lnTo>
                  <a:lnTo>
                    <a:pt x="439" y="600"/>
                  </a:lnTo>
                  <a:lnTo>
                    <a:pt x="439" y="599"/>
                  </a:lnTo>
                  <a:lnTo>
                    <a:pt x="438" y="599"/>
                  </a:lnTo>
                  <a:lnTo>
                    <a:pt x="438" y="598"/>
                  </a:lnTo>
                  <a:lnTo>
                    <a:pt x="437" y="598"/>
                  </a:lnTo>
                  <a:lnTo>
                    <a:pt x="436" y="598"/>
                  </a:lnTo>
                  <a:lnTo>
                    <a:pt x="434" y="598"/>
                  </a:lnTo>
                  <a:lnTo>
                    <a:pt x="434" y="597"/>
                  </a:lnTo>
                  <a:lnTo>
                    <a:pt x="433" y="597"/>
                  </a:lnTo>
                  <a:lnTo>
                    <a:pt x="433" y="598"/>
                  </a:lnTo>
                  <a:lnTo>
                    <a:pt x="432" y="598"/>
                  </a:lnTo>
                  <a:lnTo>
                    <a:pt x="432" y="597"/>
                  </a:lnTo>
                  <a:lnTo>
                    <a:pt x="431" y="598"/>
                  </a:lnTo>
                  <a:lnTo>
                    <a:pt x="430" y="598"/>
                  </a:lnTo>
                  <a:lnTo>
                    <a:pt x="429" y="597"/>
                  </a:lnTo>
                  <a:lnTo>
                    <a:pt x="428" y="597"/>
                  </a:lnTo>
                  <a:lnTo>
                    <a:pt x="427" y="598"/>
                  </a:lnTo>
                  <a:lnTo>
                    <a:pt x="426" y="597"/>
                  </a:lnTo>
                  <a:lnTo>
                    <a:pt x="425" y="597"/>
                  </a:lnTo>
                  <a:lnTo>
                    <a:pt x="424" y="597"/>
                  </a:lnTo>
                  <a:lnTo>
                    <a:pt x="423" y="597"/>
                  </a:lnTo>
                  <a:lnTo>
                    <a:pt x="423" y="597"/>
                  </a:lnTo>
                  <a:lnTo>
                    <a:pt x="422" y="597"/>
                  </a:lnTo>
                  <a:lnTo>
                    <a:pt x="422" y="596"/>
                  </a:lnTo>
                  <a:lnTo>
                    <a:pt x="421" y="597"/>
                  </a:lnTo>
                  <a:lnTo>
                    <a:pt x="421" y="596"/>
                  </a:lnTo>
                  <a:lnTo>
                    <a:pt x="420" y="595"/>
                  </a:lnTo>
                  <a:lnTo>
                    <a:pt x="420" y="594"/>
                  </a:lnTo>
                  <a:lnTo>
                    <a:pt x="419" y="594"/>
                  </a:lnTo>
                  <a:lnTo>
                    <a:pt x="419" y="593"/>
                  </a:lnTo>
                  <a:lnTo>
                    <a:pt x="419" y="592"/>
                  </a:lnTo>
                  <a:lnTo>
                    <a:pt x="418" y="592"/>
                  </a:lnTo>
                  <a:lnTo>
                    <a:pt x="418" y="591"/>
                  </a:lnTo>
                  <a:lnTo>
                    <a:pt x="417" y="592"/>
                  </a:lnTo>
                  <a:lnTo>
                    <a:pt x="417" y="591"/>
                  </a:lnTo>
                  <a:lnTo>
                    <a:pt x="416" y="591"/>
                  </a:lnTo>
                  <a:lnTo>
                    <a:pt x="415" y="591"/>
                  </a:lnTo>
                  <a:lnTo>
                    <a:pt x="415" y="592"/>
                  </a:lnTo>
                  <a:lnTo>
                    <a:pt x="414" y="592"/>
                  </a:lnTo>
                  <a:lnTo>
                    <a:pt x="414" y="593"/>
                  </a:lnTo>
                  <a:lnTo>
                    <a:pt x="413" y="594"/>
                  </a:lnTo>
                  <a:lnTo>
                    <a:pt x="413" y="593"/>
                  </a:lnTo>
                  <a:lnTo>
                    <a:pt x="412" y="594"/>
                  </a:lnTo>
                  <a:lnTo>
                    <a:pt x="411" y="595"/>
                  </a:lnTo>
                  <a:lnTo>
                    <a:pt x="410" y="595"/>
                  </a:lnTo>
                  <a:lnTo>
                    <a:pt x="409" y="595"/>
                  </a:lnTo>
                  <a:lnTo>
                    <a:pt x="409" y="596"/>
                  </a:lnTo>
                  <a:lnTo>
                    <a:pt x="408" y="596"/>
                  </a:lnTo>
                  <a:lnTo>
                    <a:pt x="408" y="597"/>
                  </a:lnTo>
                  <a:lnTo>
                    <a:pt x="407" y="597"/>
                  </a:lnTo>
                  <a:lnTo>
                    <a:pt x="407" y="597"/>
                  </a:lnTo>
                  <a:lnTo>
                    <a:pt x="406" y="597"/>
                  </a:lnTo>
                  <a:lnTo>
                    <a:pt x="406" y="598"/>
                  </a:lnTo>
                  <a:lnTo>
                    <a:pt x="405" y="598"/>
                  </a:lnTo>
                  <a:lnTo>
                    <a:pt x="405" y="597"/>
                  </a:lnTo>
                  <a:lnTo>
                    <a:pt x="404" y="597"/>
                  </a:lnTo>
                  <a:lnTo>
                    <a:pt x="403" y="597"/>
                  </a:lnTo>
                  <a:lnTo>
                    <a:pt x="402" y="598"/>
                  </a:lnTo>
                  <a:lnTo>
                    <a:pt x="402" y="599"/>
                  </a:lnTo>
                  <a:lnTo>
                    <a:pt x="401" y="599"/>
                  </a:lnTo>
                  <a:lnTo>
                    <a:pt x="401" y="600"/>
                  </a:lnTo>
                  <a:lnTo>
                    <a:pt x="400" y="600"/>
                  </a:lnTo>
                  <a:lnTo>
                    <a:pt x="400" y="601"/>
                  </a:lnTo>
                  <a:lnTo>
                    <a:pt x="400" y="602"/>
                  </a:lnTo>
                  <a:lnTo>
                    <a:pt x="400" y="603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7" y="604"/>
                  </a:lnTo>
                  <a:lnTo>
                    <a:pt x="396" y="604"/>
                  </a:lnTo>
                  <a:lnTo>
                    <a:pt x="395" y="604"/>
                  </a:lnTo>
                  <a:lnTo>
                    <a:pt x="395" y="604"/>
                  </a:lnTo>
                  <a:lnTo>
                    <a:pt x="394" y="604"/>
                  </a:lnTo>
                  <a:lnTo>
                    <a:pt x="394" y="603"/>
                  </a:lnTo>
                  <a:lnTo>
                    <a:pt x="393" y="604"/>
                  </a:lnTo>
                  <a:lnTo>
                    <a:pt x="392" y="604"/>
                  </a:lnTo>
                  <a:lnTo>
                    <a:pt x="391" y="604"/>
                  </a:lnTo>
                  <a:lnTo>
                    <a:pt x="390" y="604"/>
                  </a:lnTo>
                  <a:lnTo>
                    <a:pt x="390" y="603"/>
                  </a:lnTo>
                  <a:lnTo>
                    <a:pt x="389" y="604"/>
                  </a:lnTo>
                  <a:lnTo>
                    <a:pt x="388" y="603"/>
                  </a:lnTo>
                  <a:lnTo>
                    <a:pt x="387" y="603"/>
                  </a:lnTo>
                  <a:lnTo>
                    <a:pt x="386" y="603"/>
                  </a:lnTo>
                  <a:lnTo>
                    <a:pt x="385" y="604"/>
                  </a:lnTo>
                  <a:lnTo>
                    <a:pt x="384" y="604"/>
                  </a:lnTo>
                  <a:lnTo>
                    <a:pt x="384" y="605"/>
                  </a:lnTo>
                  <a:lnTo>
                    <a:pt x="383" y="605"/>
                  </a:lnTo>
                  <a:lnTo>
                    <a:pt x="382" y="605"/>
                  </a:lnTo>
                  <a:lnTo>
                    <a:pt x="381" y="605"/>
                  </a:lnTo>
                  <a:lnTo>
                    <a:pt x="380" y="605"/>
                  </a:lnTo>
                  <a:lnTo>
                    <a:pt x="380" y="604"/>
                  </a:lnTo>
                  <a:lnTo>
                    <a:pt x="379" y="604"/>
                  </a:lnTo>
                  <a:lnTo>
                    <a:pt x="379" y="605"/>
                  </a:lnTo>
                  <a:lnTo>
                    <a:pt x="378" y="605"/>
                  </a:lnTo>
                  <a:lnTo>
                    <a:pt x="377" y="605"/>
                  </a:lnTo>
                  <a:lnTo>
                    <a:pt x="376" y="605"/>
                  </a:lnTo>
                  <a:lnTo>
                    <a:pt x="376" y="606"/>
                  </a:lnTo>
                  <a:lnTo>
                    <a:pt x="375" y="606"/>
                  </a:lnTo>
                  <a:lnTo>
                    <a:pt x="375" y="607"/>
                  </a:lnTo>
                  <a:lnTo>
                    <a:pt x="375" y="608"/>
                  </a:lnTo>
                  <a:lnTo>
                    <a:pt x="375" y="609"/>
                  </a:lnTo>
                  <a:lnTo>
                    <a:pt x="376" y="609"/>
                  </a:lnTo>
                  <a:lnTo>
                    <a:pt x="376" y="610"/>
                  </a:lnTo>
                  <a:lnTo>
                    <a:pt x="375" y="611"/>
                  </a:lnTo>
                  <a:lnTo>
                    <a:pt x="375" y="612"/>
                  </a:lnTo>
                  <a:lnTo>
                    <a:pt x="376" y="612"/>
                  </a:lnTo>
                  <a:lnTo>
                    <a:pt x="376" y="613"/>
                  </a:lnTo>
                  <a:lnTo>
                    <a:pt x="377" y="613"/>
                  </a:lnTo>
                  <a:lnTo>
                    <a:pt x="378" y="613"/>
                  </a:lnTo>
                  <a:lnTo>
                    <a:pt x="378" y="614"/>
                  </a:lnTo>
                  <a:lnTo>
                    <a:pt x="379" y="614"/>
                  </a:lnTo>
                  <a:lnTo>
                    <a:pt x="379" y="615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0" y="617"/>
                  </a:lnTo>
                  <a:lnTo>
                    <a:pt x="380" y="618"/>
                  </a:lnTo>
                  <a:lnTo>
                    <a:pt x="380" y="619"/>
                  </a:lnTo>
                  <a:lnTo>
                    <a:pt x="380" y="620"/>
                  </a:lnTo>
                  <a:lnTo>
                    <a:pt x="381" y="620"/>
                  </a:lnTo>
                  <a:lnTo>
                    <a:pt x="381" y="621"/>
                  </a:lnTo>
                  <a:lnTo>
                    <a:pt x="382" y="621"/>
                  </a:lnTo>
                  <a:lnTo>
                    <a:pt x="383" y="621"/>
                  </a:lnTo>
                  <a:lnTo>
                    <a:pt x="384" y="621"/>
                  </a:lnTo>
                  <a:lnTo>
                    <a:pt x="384" y="620"/>
                  </a:lnTo>
                  <a:lnTo>
                    <a:pt x="384" y="621"/>
                  </a:lnTo>
                  <a:lnTo>
                    <a:pt x="385" y="621"/>
                  </a:lnTo>
                  <a:lnTo>
                    <a:pt x="385" y="622"/>
                  </a:lnTo>
                  <a:lnTo>
                    <a:pt x="385" y="623"/>
                  </a:lnTo>
                  <a:lnTo>
                    <a:pt x="385" y="624"/>
                  </a:lnTo>
                  <a:lnTo>
                    <a:pt x="384" y="624"/>
                  </a:lnTo>
                  <a:lnTo>
                    <a:pt x="383" y="625"/>
                  </a:lnTo>
                  <a:lnTo>
                    <a:pt x="382" y="626"/>
                  </a:lnTo>
                  <a:lnTo>
                    <a:pt x="381" y="626"/>
                  </a:lnTo>
                  <a:lnTo>
                    <a:pt x="381" y="627"/>
                  </a:lnTo>
                  <a:lnTo>
                    <a:pt x="380" y="628"/>
                  </a:lnTo>
                  <a:lnTo>
                    <a:pt x="379" y="628"/>
                  </a:lnTo>
                  <a:lnTo>
                    <a:pt x="379" y="629"/>
                  </a:lnTo>
                  <a:lnTo>
                    <a:pt x="378" y="628"/>
                  </a:lnTo>
                  <a:lnTo>
                    <a:pt x="377" y="628"/>
                  </a:lnTo>
                  <a:lnTo>
                    <a:pt x="376" y="628"/>
                  </a:lnTo>
                  <a:lnTo>
                    <a:pt x="375" y="628"/>
                  </a:lnTo>
                  <a:lnTo>
                    <a:pt x="375" y="629"/>
                  </a:lnTo>
                  <a:lnTo>
                    <a:pt x="374" y="629"/>
                  </a:lnTo>
                  <a:lnTo>
                    <a:pt x="374" y="630"/>
                  </a:lnTo>
                  <a:lnTo>
                    <a:pt x="373" y="630"/>
                  </a:lnTo>
                  <a:lnTo>
                    <a:pt x="373" y="631"/>
                  </a:lnTo>
                  <a:lnTo>
                    <a:pt x="371" y="631"/>
                  </a:lnTo>
                  <a:lnTo>
                    <a:pt x="371" y="632"/>
                  </a:lnTo>
                  <a:lnTo>
                    <a:pt x="369" y="632"/>
                  </a:lnTo>
                  <a:lnTo>
                    <a:pt x="365" y="631"/>
                  </a:lnTo>
                  <a:lnTo>
                    <a:pt x="362" y="630"/>
                  </a:lnTo>
                  <a:lnTo>
                    <a:pt x="361" y="630"/>
                  </a:lnTo>
                  <a:lnTo>
                    <a:pt x="360" y="630"/>
                  </a:lnTo>
                  <a:lnTo>
                    <a:pt x="360" y="629"/>
                  </a:lnTo>
                  <a:lnTo>
                    <a:pt x="359" y="629"/>
                  </a:lnTo>
                  <a:lnTo>
                    <a:pt x="358" y="629"/>
                  </a:lnTo>
                  <a:lnTo>
                    <a:pt x="358" y="628"/>
                  </a:lnTo>
                  <a:lnTo>
                    <a:pt x="357" y="628"/>
                  </a:lnTo>
                  <a:lnTo>
                    <a:pt x="356" y="628"/>
                  </a:lnTo>
                  <a:lnTo>
                    <a:pt x="356" y="627"/>
                  </a:lnTo>
                  <a:lnTo>
                    <a:pt x="355" y="627"/>
                  </a:lnTo>
                  <a:lnTo>
                    <a:pt x="355" y="626"/>
                  </a:lnTo>
                  <a:lnTo>
                    <a:pt x="353" y="625"/>
                  </a:lnTo>
                  <a:lnTo>
                    <a:pt x="351" y="624"/>
                  </a:lnTo>
                  <a:lnTo>
                    <a:pt x="351" y="623"/>
                  </a:lnTo>
                  <a:lnTo>
                    <a:pt x="350" y="623"/>
                  </a:lnTo>
                  <a:lnTo>
                    <a:pt x="348" y="620"/>
                  </a:lnTo>
                  <a:lnTo>
                    <a:pt x="345" y="616"/>
                  </a:lnTo>
                  <a:lnTo>
                    <a:pt x="340" y="613"/>
                  </a:lnTo>
                  <a:lnTo>
                    <a:pt x="339" y="613"/>
                  </a:lnTo>
                  <a:lnTo>
                    <a:pt x="338" y="612"/>
                  </a:lnTo>
                  <a:lnTo>
                    <a:pt x="335" y="609"/>
                  </a:lnTo>
                  <a:lnTo>
                    <a:pt x="335" y="608"/>
                  </a:lnTo>
                  <a:lnTo>
                    <a:pt x="333" y="605"/>
                  </a:lnTo>
                  <a:lnTo>
                    <a:pt x="330" y="601"/>
                  </a:lnTo>
                  <a:lnTo>
                    <a:pt x="327" y="601"/>
                  </a:lnTo>
                  <a:lnTo>
                    <a:pt x="324" y="601"/>
                  </a:lnTo>
                  <a:lnTo>
                    <a:pt x="321" y="601"/>
                  </a:lnTo>
                  <a:lnTo>
                    <a:pt x="319" y="601"/>
                  </a:lnTo>
                  <a:lnTo>
                    <a:pt x="317" y="602"/>
                  </a:lnTo>
                  <a:lnTo>
                    <a:pt x="314" y="602"/>
                  </a:lnTo>
                  <a:lnTo>
                    <a:pt x="313" y="602"/>
                  </a:lnTo>
                  <a:lnTo>
                    <a:pt x="312" y="603"/>
                  </a:lnTo>
                  <a:lnTo>
                    <a:pt x="307" y="605"/>
                  </a:lnTo>
                  <a:lnTo>
                    <a:pt x="304" y="607"/>
                  </a:lnTo>
                  <a:lnTo>
                    <a:pt x="303" y="608"/>
                  </a:lnTo>
                  <a:lnTo>
                    <a:pt x="302" y="608"/>
                  </a:lnTo>
                  <a:lnTo>
                    <a:pt x="297" y="612"/>
                  </a:lnTo>
                  <a:lnTo>
                    <a:pt x="292" y="614"/>
                  </a:lnTo>
                  <a:lnTo>
                    <a:pt x="285" y="616"/>
                  </a:lnTo>
                  <a:lnTo>
                    <a:pt x="283" y="616"/>
                  </a:lnTo>
                  <a:lnTo>
                    <a:pt x="281" y="617"/>
                  </a:lnTo>
                  <a:lnTo>
                    <a:pt x="282" y="617"/>
                  </a:lnTo>
                  <a:lnTo>
                    <a:pt x="281" y="617"/>
                  </a:lnTo>
                  <a:lnTo>
                    <a:pt x="279" y="617"/>
                  </a:lnTo>
                  <a:lnTo>
                    <a:pt x="277" y="618"/>
                  </a:lnTo>
                  <a:lnTo>
                    <a:pt x="276" y="618"/>
                  </a:lnTo>
                  <a:lnTo>
                    <a:pt x="273" y="619"/>
                  </a:lnTo>
                  <a:lnTo>
                    <a:pt x="271" y="620"/>
                  </a:lnTo>
                  <a:lnTo>
                    <a:pt x="269" y="621"/>
                  </a:lnTo>
                  <a:lnTo>
                    <a:pt x="267" y="622"/>
                  </a:lnTo>
                  <a:lnTo>
                    <a:pt x="266" y="622"/>
                  </a:lnTo>
                  <a:lnTo>
                    <a:pt x="266" y="621"/>
                  </a:lnTo>
                  <a:lnTo>
                    <a:pt x="264" y="620"/>
                  </a:lnTo>
                  <a:lnTo>
                    <a:pt x="263" y="619"/>
                  </a:lnTo>
                  <a:lnTo>
                    <a:pt x="263" y="618"/>
                  </a:lnTo>
                  <a:lnTo>
                    <a:pt x="262" y="618"/>
                  </a:lnTo>
                  <a:lnTo>
                    <a:pt x="260" y="615"/>
                  </a:lnTo>
                  <a:lnTo>
                    <a:pt x="258" y="616"/>
                  </a:lnTo>
                  <a:lnTo>
                    <a:pt x="257" y="617"/>
                  </a:lnTo>
                  <a:lnTo>
                    <a:pt x="256" y="617"/>
                  </a:lnTo>
                  <a:lnTo>
                    <a:pt x="254" y="618"/>
                  </a:lnTo>
                  <a:lnTo>
                    <a:pt x="253" y="618"/>
                  </a:lnTo>
                  <a:lnTo>
                    <a:pt x="250" y="620"/>
                  </a:lnTo>
                  <a:lnTo>
                    <a:pt x="248" y="622"/>
                  </a:lnTo>
                  <a:lnTo>
                    <a:pt x="247" y="622"/>
                  </a:lnTo>
                  <a:lnTo>
                    <a:pt x="246" y="622"/>
                  </a:lnTo>
                  <a:lnTo>
                    <a:pt x="244" y="623"/>
                  </a:lnTo>
                  <a:lnTo>
                    <a:pt x="243" y="623"/>
                  </a:lnTo>
                  <a:lnTo>
                    <a:pt x="242" y="623"/>
                  </a:lnTo>
                  <a:lnTo>
                    <a:pt x="240" y="623"/>
                  </a:lnTo>
                  <a:lnTo>
                    <a:pt x="239" y="623"/>
                  </a:lnTo>
                  <a:lnTo>
                    <a:pt x="238" y="623"/>
                  </a:lnTo>
                  <a:lnTo>
                    <a:pt x="236" y="624"/>
                  </a:lnTo>
                  <a:lnTo>
                    <a:pt x="234" y="625"/>
                  </a:lnTo>
                  <a:lnTo>
                    <a:pt x="231" y="626"/>
                  </a:lnTo>
                  <a:lnTo>
                    <a:pt x="225" y="629"/>
                  </a:lnTo>
                  <a:lnTo>
                    <a:pt x="223" y="630"/>
                  </a:lnTo>
                  <a:lnTo>
                    <a:pt x="222" y="630"/>
                  </a:lnTo>
                  <a:lnTo>
                    <a:pt x="222" y="629"/>
                  </a:lnTo>
                  <a:lnTo>
                    <a:pt x="222" y="628"/>
                  </a:lnTo>
                  <a:lnTo>
                    <a:pt x="222" y="627"/>
                  </a:lnTo>
                  <a:lnTo>
                    <a:pt x="221" y="626"/>
                  </a:lnTo>
                  <a:lnTo>
                    <a:pt x="222" y="626"/>
                  </a:lnTo>
                  <a:lnTo>
                    <a:pt x="221" y="624"/>
                  </a:lnTo>
                  <a:lnTo>
                    <a:pt x="221" y="623"/>
                  </a:lnTo>
                  <a:lnTo>
                    <a:pt x="221" y="622"/>
                  </a:lnTo>
                  <a:lnTo>
                    <a:pt x="221" y="621"/>
                  </a:lnTo>
                  <a:lnTo>
                    <a:pt x="221" y="620"/>
                  </a:lnTo>
                  <a:lnTo>
                    <a:pt x="221" y="619"/>
                  </a:lnTo>
                  <a:lnTo>
                    <a:pt x="220" y="619"/>
                  </a:lnTo>
                  <a:lnTo>
                    <a:pt x="220" y="618"/>
                  </a:lnTo>
                  <a:lnTo>
                    <a:pt x="220" y="617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6"/>
                  </a:lnTo>
                  <a:lnTo>
                    <a:pt x="218" y="615"/>
                  </a:lnTo>
                  <a:lnTo>
                    <a:pt x="217" y="615"/>
                  </a:lnTo>
                  <a:lnTo>
                    <a:pt x="216" y="614"/>
                  </a:lnTo>
                  <a:lnTo>
                    <a:pt x="215" y="614"/>
                  </a:lnTo>
                  <a:lnTo>
                    <a:pt x="214" y="614"/>
                  </a:lnTo>
                  <a:lnTo>
                    <a:pt x="213" y="613"/>
                  </a:lnTo>
                  <a:lnTo>
                    <a:pt x="212" y="613"/>
                  </a:lnTo>
                  <a:lnTo>
                    <a:pt x="211" y="613"/>
                  </a:lnTo>
                  <a:lnTo>
                    <a:pt x="210" y="613"/>
                  </a:lnTo>
                  <a:lnTo>
                    <a:pt x="209" y="613"/>
                  </a:lnTo>
                  <a:lnTo>
                    <a:pt x="209" y="612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3" y="611"/>
                  </a:lnTo>
                  <a:lnTo>
                    <a:pt x="198" y="613"/>
                  </a:lnTo>
                  <a:lnTo>
                    <a:pt x="197" y="613"/>
                  </a:lnTo>
                  <a:lnTo>
                    <a:pt x="191" y="616"/>
                  </a:lnTo>
                  <a:lnTo>
                    <a:pt x="190" y="616"/>
                  </a:lnTo>
                  <a:lnTo>
                    <a:pt x="186" y="618"/>
                  </a:lnTo>
                  <a:lnTo>
                    <a:pt x="185" y="618"/>
                  </a:lnTo>
                  <a:lnTo>
                    <a:pt x="184" y="619"/>
                  </a:lnTo>
                  <a:lnTo>
                    <a:pt x="183" y="619"/>
                  </a:lnTo>
                  <a:lnTo>
                    <a:pt x="179" y="621"/>
                  </a:lnTo>
                  <a:lnTo>
                    <a:pt x="175" y="622"/>
                  </a:lnTo>
                  <a:lnTo>
                    <a:pt x="174" y="623"/>
                  </a:lnTo>
                  <a:lnTo>
                    <a:pt x="171" y="625"/>
                  </a:lnTo>
                  <a:lnTo>
                    <a:pt x="170" y="625"/>
                  </a:lnTo>
                  <a:lnTo>
                    <a:pt x="169" y="626"/>
                  </a:lnTo>
                  <a:lnTo>
                    <a:pt x="167" y="626"/>
                  </a:lnTo>
                  <a:lnTo>
                    <a:pt x="160" y="629"/>
                  </a:lnTo>
                  <a:lnTo>
                    <a:pt x="157" y="630"/>
                  </a:lnTo>
                  <a:lnTo>
                    <a:pt x="152" y="633"/>
                  </a:lnTo>
                  <a:lnTo>
                    <a:pt x="151" y="633"/>
                  </a:lnTo>
                  <a:lnTo>
                    <a:pt x="149" y="634"/>
                  </a:lnTo>
                  <a:lnTo>
                    <a:pt x="148" y="635"/>
                  </a:lnTo>
                  <a:lnTo>
                    <a:pt x="145" y="636"/>
                  </a:lnTo>
                  <a:lnTo>
                    <a:pt x="144" y="636"/>
                  </a:lnTo>
                  <a:lnTo>
                    <a:pt x="144" y="635"/>
                  </a:lnTo>
                  <a:lnTo>
                    <a:pt x="143" y="635"/>
                  </a:lnTo>
                  <a:lnTo>
                    <a:pt x="143" y="634"/>
                  </a:lnTo>
                  <a:lnTo>
                    <a:pt x="143" y="635"/>
                  </a:lnTo>
                  <a:lnTo>
                    <a:pt x="143" y="636"/>
                  </a:lnTo>
                  <a:lnTo>
                    <a:pt x="144" y="636"/>
                  </a:lnTo>
                  <a:lnTo>
                    <a:pt x="144" y="637"/>
                  </a:lnTo>
                  <a:lnTo>
                    <a:pt x="143" y="637"/>
                  </a:lnTo>
                  <a:lnTo>
                    <a:pt x="143" y="636"/>
                  </a:lnTo>
                  <a:lnTo>
                    <a:pt x="142" y="636"/>
                  </a:lnTo>
                  <a:lnTo>
                    <a:pt x="142" y="637"/>
                  </a:lnTo>
                  <a:lnTo>
                    <a:pt x="141" y="637"/>
                  </a:lnTo>
                  <a:lnTo>
                    <a:pt x="141" y="636"/>
                  </a:lnTo>
                  <a:lnTo>
                    <a:pt x="140" y="636"/>
                  </a:lnTo>
                  <a:lnTo>
                    <a:pt x="139" y="636"/>
                  </a:lnTo>
                  <a:lnTo>
                    <a:pt x="139" y="635"/>
                  </a:lnTo>
                  <a:lnTo>
                    <a:pt x="139" y="634"/>
                  </a:lnTo>
                  <a:lnTo>
                    <a:pt x="139" y="633"/>
                  </a:lnTo>
                  <a:lnTo>
                    <a:pt x="139" y="632"/>
                  </a:lnTo>
                  <a:lnTo>
                    <a:pt x="138" y="632"/>
                  </a:lnTo>
                  <a:lnTo>
                    <a:pt x="138" y="631"/>
                  </a:lnTo>
                  <a:lnTo>
                    <a:pt x="138" y="630"/>
                  </a:lnTo>
                  <a:lnTo>
                    <a:pt x="138" y="629"/>
                  </a:lnTo>
                  <a:lnTo>
                    <a:pt x="138" y="628"/>
                  </a:lnTo>
                  <a:lnTo>
                    <a:pt x="138" y="627"/>
                  </a:lnTo>
                  <a:lnTo>
                    <a:pt x="139" y="627"/>
                  </a:lnTo>
                  <a:lnTo>
                    <a:pt x="139" y="626"/>
                  </a:lnTo>
                  <a:lnTo>
                    <a:pt x="139" y="625"/>
                  </a:lnTo>
                  <a:lnTo>
                    <a:pt x="139" y="624"/>
                  </a:lnTo>
                  <a:lnTo>
                    <a:pt x="139" y="623"/>
                  </a:lnTo>
                  <a:lnTo>
                    <a:pt x="140" y="623"/>
                  </a:lnTo>
                  <a:lnTo>
                    <a:pt x="140" y="622"/>
                  </a:lnTo>
                  <a:lnTo>
                    <a:pt x="140" y="621"/>
                  </a:lnTo>
                  <a:lnTo>
                    <a:pt x="140" y="620"/>
                  </a:lnTo>
                  <a:lnTo>
                    <a:pt x="140" y="619"/>
                  </a:lnTo>
                  <a:lnTo>
                    <a:pt x="140" y="618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5"/>
                  </a:lnTo>
                  <a:lnTo>
                    <a:pt x="141" y="615"/>
                  </a:lnTo>
                  <a:lnTo>
                    <a:pt x="141" y="614"/>
                  </a:lnTo>
                  <a:lnTo>
                    <a:pt x="141" y="613"/>
                  </a:lnTo>
                  <a:lnTo>
                    <a:pt x="140" y="613"/>
                  </a:lnTo>
                  <a:lnTo>
                    <a:pt x="140" y="612"/>
                  </a:lnTo>
                  <a:lnTo>
                    <a:pt x="139" y="612"/>
                  </a:lnTo>
                  <a:lnTo>
                    <a:pt x="140" y="611"/>
                  </a:lnTo>
                  <a:lnTo>
                    <a:pt x="139" y="611"/>
                  </a:lnTo>
                  <a:lnTo>
                    <a:pt x="138" y="611"/>
                  </a:lnTo>
                  <a:lnTo>
                    <a:pt x="138" y="610"/>
                  </a:lnTo>
                  <a:lnTo>
                    <a:pt x="138" y="609"/>
                  </a:lnTo>
                  <a:lnTo>
                    <a:pt x="137" y="609"/>
                  </a:lnTo>
                  <a:lnTo>
                    <a:pt x="137" y="608"/>
                  </a:lnTo>
                  <a:lnTo>
                    <a:pt x="137" y="607"/>
                  </a:lnTo>
                  <a:lnTo>
                    <a:pt x="136" y="607"/>
                  </a:lnTo>
                  <a:lnTo>
                    <a:pt x="136" y="606"/>
                  </a:lnTo>
                  <a:lnTo>
                    <a:pt x="135" y="606"/>
                  </a:lnTo>
                  <a:lnTo>
                    <a:pt x="135" y="605"/>
                  </a:lnTo>
                  <a:lnTo>
                    <a:pt x="135" y="604"/>
                  </a:lnTo>
                  <a:lnTo>
                    <a:pt x="134" y="604"/>
                  </a:lnTo>
                  <a:lnTo>
                    <a:pt x="134" y="603"/>
                  </a:lnTo>
                  <a:lnTo>
                    <a:pt x="133" y="603"/>
                  </a:lnTo>
                  <a:lnTo>
                    <a:pt x="133" y="602"/>
                  </a:lnTo>
                  <a:lnTo>
                    <a:pt x="134" y="602"/>
                  </a:lnTo>
                  <a:lnTo>
                    <a:pt x="134" y="601"/>
                  </a:lnTo>
                  <a:lnTo>
                    <a:pt x="135" y="601"/>
                  </a:lnTo>
                  <a:lnTo>
                    <a:pt x="135" y="600"/>
                  </a:lnTo>
                  <a:lnTo>
                    <a:pt x="134" y="600"/>
                  </a:lnTo>
                  <a:lnTo>
                    <a:pt x="134" y="599"/>
                  </a:lnTo>
                  <a:lnTo>
                    <a:pt x="133" y="599"/>
                  </a:lnTo>
                  <a:lnTo>
                    <a:pt x="132" y="599"/>
                  </a:lnTo>
                  <a:lnTo>
                    <a:pt x="132" y="598"/>
                  </a:lnTo>
                  <a:lnTo>
                    <a:pt x="133" y="598"/>
                  </a:lnTo>
                  <a:lnTo>
                    <a:pt x="134" y="598"/>
                  </a:lnTo>
                  <a:lnTo>
                    <a:pt x="134" y="597"/>
                  </a:lnTo>
                  <a:lnTo>
                    <a:pt x="134" y="597"/>
                  </a:lnTo>
                  <a:lnTo>
                    <a:pt x="133" y="597"/>
                  </a:lnTo>
                  <a:lnTo>
                    <a:pt x="133" y="596"/>
                  </a:lnTo>
                  <a:lnTo>
                    <a:pt x="132" y="595"/>
                  </a:lnTo>
                  <a:lnTo>
                    <a:pt x="131" y="595"/>
                  </a:lnTo>
                  <a:lnTo>
                    <a:pt x="130" y="595"/>
                  </a:lnTo>
                  <a:lnTo>
                    <a:pt x="129" y="595"/>
                  </a:lnTo>
                  <a:lnTo>
                    <a:pt x="129" y="594"/>
                  </a:lnTo>
                  <a:lnTo>
                    <a:pt x="130" y="594"/>
                  </a:lnTo>
                  <a:lnTo>
                    <a:pt x="130" y="593"/>
                  </a:lnTo>
                  <a:lnTo>
                    <a:pt x="130" y="592"/>
                  </a:lnTo>
                  <a:lnTo>
                    <a:pt x="129" y="592"/>
                  </a:lnTo>
                  <a:lnTo>
                    <a:pt x="128" y="592"/>
                  </a:lnTo>
                  <a:lnTo>
                    <a:pt x="128" y="593"/>
                  </a:lnTo>
                  <a:lnTo>
                    <a:pt x="127" y="593"/>
                  </a:lnTo>
                  <a:lnTo>
                    <a:pt x="127" y="592"/>
                  </a:lnTo>
                  <a:lnTo>
                    <a:pt x="127" y="591"/>
                  </a:lnTo>
                  <a:lnTo>
                    <a:pt x="126" y="591"/>
                  </a:lnTo>
                  <a:lnTo>
                    <a:pt x="125" y="591"/>
                  </a:lnTo>
                  <a:lnTo>
                    <a:pt x="125" y="590"/>
                  </a:lnTo>
                  <a:lnTo>
                    <a:pt x="125" y="589"/>
                  </a:lnTo>
                  <a:lnTo>
                    <a:pt x="126" y="589"/>
                  </a:lnTo>
                  <a:lnTo>
                    <a:pt x="126" y="588"/>
                  </a:lnTo>
                  <a:lnTo>
                    <a:pt x="125" y="588"/>
                  </a:lnTo>
                  <a:lnTo>
                    <a:pt x="124" y="588"/>
                  </a:lnTo>
                  <a:lnTo>
                    <a:pt x="123" y="588"/>
                  </a:lnTo>
                  <a:lnTo>
                    <a:pt x="123" y="589"/>
                  </a:lnTo>
                  <a:lnTo>
                    <a:pt x="122" y="589"/>
                  </a:lnTo>
                  <a:lnTo>
                    <a:pt x="121" y="589"/>
                  </a:lnTo>
                  <a:lnTo>
                    <a:pt x="121" y="588"/>
                  </a:lnTo>
                  <a:lnTo>
                    <a:pt x="122" y="588"/>
                  </a:lnTo>
                  <a:lnTo>
                    <a:pt x="121" y="587"/>
                  </a:lnTo>
                  <a:lnTo>
                    <a:pt x="120" y="587"/>
                  </a:lnTo>
                  <a:lnTo>
                    <a:pt x="119" y="587"/>
                  </a:lnTo>
                  <a:lnTo>
                    <a:pt x="118" y="587"/>
                  </a:lnTo>
                  <a:lnTo>
                    <a:pt x="117" y="587"/>
                  </a:lnTo>
                  <a:lnTo>
                    <a:pt x="116" y="587"/>
                  </a:lnTo>
                  <a:lnTo>
                    <a:pt x="116" y="588"/>
                  </a:lnTo>
                  <a:lnTo>
                    <a:pt x="115" y="588"/>
                  </a:lnTo>
                  <a:lnTo>
                    <a:pt x="115" y="587"/>
                  </a:lnTo>
                  <a:lnTo>
                    <a:pt x="114" y="587"/>
                  </a:lnTo>
                  <a:lnTo>
                    <a:pt x="114" y="586"/>
                  </a:lnTo>
                  <a:lnTo>
                    <a:pt x="113" y="586"/>
                  </a:lnTo>
                  <a:lnTo>
                    <a:pt x="112" y="586"/>
                  </a:lnTo>
                  <a:lnTo>
                    <a:pt x="111" y="586"/>
                  </a:lnTo>
                  <a:lnTo>
                    <a:pt x="111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1" y="588"/>
                  </a:lnTo>
                  <a:lnTo>
                    <a:pt x="111" y="587"/>
                  </a:lnTo>
                  <a:lnTo>
                    <a:pt x="110" y="587"/>
                  </a:lnTo>
                  <a:lnTo>
                    <a:pt x="109" y="587"/>
                  </a:lnTo>
                  <a:lnTo>
                    <a:pt x="108" y="586"/>
                  </a:lnTo>
                  <a:lnTo>
                    <a:pt x="108" y="585"/>
                  </a:lnTo>
                  <a:lnTo>
                    <a:pt x="107" y="585"/>
                  </a:lnTo>
                  <a:lnTo>
                    <a:pt x="107" y="584"/>
                  </a:lnTo>
                  <a:lnTo>
                    <a:pt x="107" y="583"/>
                  </a:lnTo>
                  <a:lnTo>
                    <a:pt x="107" y="582"/>
                  </a:lnTo>
                  <a:lnTo>
                    <a:pt x="107" y="581"/>
                  </a:lnTo>
                  <a:lnTo>
                    <a:pt x="107" y="580"/>
                  </a:lnTo>
                  <a:lnTo>
                    <a:pt x="106" y="581"/>
                  </a:lnTo>
                  <a:lnTo>
                    <a:pt x="105" y="581"/>
                  </a:lnTo>
                  <a:lnTo>
                    <a:pt x="104" y="581"/>
                  </a:lnTo>
                  <a:lnTo>
                    <a:pt x="104" y="580"/>
                  </a:lnTo>
                  <a:lnTo>
                    <a:pt x="105" y="580"/>
                  </a:lnTo>
                  <a:lnTo>
                    <a:pt x="105" y="579"/>
                  </a:lnTo>
                  <a:lnTo>
                    <a:pt x="105" y="578"/>
                  </a:lnTo>
                  <a:lnTo>
                    <a:pt x="105" y="577"/>
                  </a:lnTo>
                  <a:lnTo>
                    <a:pt x="104" y="577"/>
                  </a:lnTo>
                  <a:lnTo>
                    <a:pt x="104" y="576"/>
                  </a:lnTo>
                  <a:lnTo>
                    <a:pt x="104" y="575"/>
                  </a:lnTo>
                  <a:lnTo>
                    <a:pt x="104" y="574"/>
                  </a:lnTo>
                  <a:lnTo>
                    <a:pt x="103" y="574"/>
                  </a:lnTo>
                  <a:lnTo>
                    <a:pt x="103" y="575"/>
                  </a:lnTo>
                  <a:lnTo>
                    <a:pt x="102" y="574"/>
                  </a:lnTo>
                  <a:lnTo>
                    <a:pt x="102" y="573"/>
                  </a:lnTo>
                  <a:lnTo>
                    <a:pt x="103" y="573"/>
                  </a:lnTo>
                  <a:lnTo>
                    <a:pt x="103" y="572"/>
                  </a:lnTo>
                  <a:lnTo>
                    <a:pt x="102" y="572"/>
                  </a:lnTo>
                  <a:lnTo>
                    <a:pt x="102" y="573"/>
                  </a:lnTo>
                  <a:lnTo>
                    <a:pt x="102" y="573"/>
                  </a:lnTo>
                  <a:lnTo>
                    <a:pt x="101" y="573"/>
                  </a:lnTo>
                  <a:lnTo>
                    <a:pt x="100" y="573"/>
                  </a:lnTo>
                  <a:lnTo>
                    <a:pt x="100" y="572"/>
                  </a:lnTo>
                  <a:lnTo>
                    <a:pt x="101" y="572"/>
                  </a:lnTo>
                  <a:lnTo>
                    <a:pt x="102" y="572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100" y="570"/>
                  </a:lnTo>
                  <a:lnTo>
                    <a:pt x="100" y="569"/>
                  </a:lnTo>
                  <a:lnTo>
                    <a:pt x="100" y="568"/>
                  </a:lnTo>
                  <a:lnTo>
                    <a:pt x="99" y="568"/>
                  </a:lnTo>
                  <a:lnTo>
                    <a:pt x="99" y="567"/>
                  </a:lnTo>
                  <a:lnTo>
                    <a:pt x="99" y="566"/>
                  </a:lnTo>
                  <a:lnTo>
                    <a:pt x="100" y="565"/>
                  </a:lnTo>
                  <a:lnTo>
                    <a:pt x="100" y="564"/>
                  </a:lnTo>
                  <a:lnTo>
                    <a:pt x="99" y="564"/>
                  </a:lnTo>
                  <a:lnTo>
                    <a:pt x="99" y="563"/>
                  </a:lnTo>
                  <a:lnTo>
                    <a:pt x="100" y="563"/>
                  </a:lnTo>
                  <a:lnTo>
                    <a:pt x="100" y="562"/>
                  </a:lnTo>
                  <a:lnTo>
                    <a:pt x="99" y="562"/>
                  </a:lnTo>
                  <a:lnTo>
                    <a:pt x="99" y="561"/>
                  </a:lnTo>
                  <a:lnTo>
                    <a:pt x="100" y="561"/>
                  </a:lnTo>
                  <a:lnTo>
                    <a:pt x="101" y="561"/>
                  </a:lnTo>
                  <a:lnTo>
                    <a:pt x="101" y="560"/>
                  </a:lnTo>
                  <a:lnTo>
                    <a:pt x="100" y="560"/>
                  </a:lnTo>
                  <a:lnTo>
                    <a:pt x="99" y="560"/>
                  </a:lnTo>
                  <a:lnTo>
                    <a:pt x="100" y="560"/>
                  </a:lnTo>
                  <a:lnTo>
                    <a:pt x="100" y="559"/>
                  </a:lnTo>
                  <a:lnTo>
                    <a:pt x="100" y="558"/>
                  </a:lnTo>
                  <a:lnTo>
                    <a:pt x="99" y="559"/>
                  </a:lnTo>
                  <a:lnTo>
                    <a:pt x="99" y="558"/>
                  </a:lnTo>
                  <a:lnTo>
                    <a:pt x="99" y="559"/>
                  </a:lnTo>
                  <a:lnTo>
                    <a:pt x="98" y="559"/>
                  </a:lnTo>
                  <a:lnTo>
                    <a:pt x="97" y="559"/>
                  </a:lnTo>
                  <a:lnTo>
                    <a:pt x="97" y="558"/>
                  </a:lnTo>
                  <a:lnTo>
                    <a:pt x="98" y="558"/>
                  </a:lnTo>
                  <a:lnTo>
                    <a:pt x="98" y="557"/>
                  </a:lnTo>
                  <a:lnTo>
                    <a:pt x="98" y="556"/>
                  </a:lnTo>
                  <a:lnTo>
                    <a:pt x="97" y="556"/>
                  </a:lnTo>
                  <a:lnTo>
                    <a:pt x="96" y="555"/>
                  </a:lnTo>
                  <a:lnTo>
                    <a:pt x="96" y="554"/>
                  </a:lnTo>
                  <a:lnTo>
                    <a:pt x="97" y="554"/>
                  </a:lnTo>
                  <a:lnTo>
                    <a:pt x="97" y="553"/>
                  </a:lnTo>
                  <a:lnTo>
                    <a:pt x="96" y="553"/>
                  </a:lnTo>
                  <a:lnTo>
                    <a:pt x="95" y="553"/>
                  </a:lnTo>
                  <a:lnTo>
                    <a:pt x="94" y="554"/>
                  </a:lnTo>
                  <a:lnTo>
                    <a:pt x="93" y="553"/>
                  </a:lnTo>
                  <a:lnTo>
                    <a:pt x="94" y="553"/>
                  </a:lnTo>
                  <a:lnTo>
                    <a:pt x="95" y="553"/>
                  </a:lnTo>
                  <a:lnTo>
                    <a:pt x="95" y="552"/>
                  </a:lnTo>
                  <a:lnTo>
                    <a:pt x="95" y="551"/>
                  </a:lnTo>
                  <a:lnTo>
                    <a:pt x="96" y="550"/>
                  </a:lnTo>
                  <a:lnTo>
                    <a:pt x="96" y="549"/>
                  </a:lnTo>
                  <a:lnTo>
                    <a:pt x="95" y="549"/>
                  </a:lnTo>
                  <a:lnTo>
                    <a:pt x="94" y="549"/>
                  </a:lnTo>
                  <a:lnTo>
                    <a:pt x="93" y="549"/>
                  </a:lnTo>
                  <a:lnTo>
                    <a:pt x="93" y="548"/>
                  </a:lnTo>
                  <a:lnTo>
                    <a:pt x="94" y="548"/>
                  </a:lnTo>
                  <a:lnTo>
                    <a:pt x="95" y="548"/>
                  </a:lnTo>
                  <a:lnTo>
                    <a:pt x="95" y="547"/>
                  </a:lnTo>
                  <a:lnTo>
                    <a:pt x="94" y="547"/>
                  </a:lnTo>
                  <a:lnTo>
                    <a:pt x="94" y="546"/>
                  </a:lnTo>
                  <a:lnTo>
                    <a:pt x="93" y="546"/>
                  </a:lnTo>
                  <a:lnTo>
                    <a:pt x="92" y="546"/>
                  </a:lnTo>
                  <a:lnTo>
                    <a:pt x="91" y="546"/>
                  </a:lnTo>
                  <a:lnTo>
                    <a:pt x="90" y="547"/>
                  </a:lnTo>
                  <a:lnTo>
                    <a:pt x="90" y="546"/>
                  </a:lnTo>
                  <a:lnTo>
                    <a:pt x="91" y="546"/>
                  </a:lnTo>
                  <a:lnTo>
                    <a:pt x="91" y="545"/>
                  </a:lnTo>
                  <a:lnTo>
                    <a:pt x="92" y="545"/>
                  </a:lnTo>
                  <a:lnTo>
                    <a:pt x="92" y="544"/>
                  </a:lnTo>
                  <a:lnTo>
                    <a:pt x="91" y="543"/>
                  </a:lnTo>
                  <a:lnTo>
                    <a:pt x="91" y="542"/>
                  </a:lnTo>
                  <a:lnTo>
                    <a:pt x="91" y="543"/>
                  </a:lnTo>
                  <a:lnTo>
                    <a:pt x="90" y="543"/>
                  </a:lnTo>
                  <a:lnTo>
                    <a:pt x="90" y="542"/>
                  </a:lnTo>
                  <a:lnTo>
                    <a:pt x="90" y="541"/>
                  </a:lnTo>
                  <a:lnTo>
                    <a:pt x="89" y="541"/>
                  </a:lnTo>
                  <a:lnTo>
                    <a:pt x="89" y="540"/>
                  </a:lnTo>
                  <a:lnTo>
                    <a:pt x="89" y="539"/>
                  </a:lnTo>
                  <a:lnTo>
                    <a:pt x="90" y="539"/>
                  </a:lnTo>
                  <a:lnTo>
                    <a:pt x="90" y="537"/>
                  </a:lnTo>
                  <a:lnTo>
                    <a:pt x="91" y="536"/>
                  </a:lnTo>
                  <a:lnTo>
                    <a:pt x="90" y="535"/>
                  </a:lnTo>
                  <a:lnTo>
                    <a:pt x="90" y="534"/>
                  </a:lnTo>
                  <a:lnTo>
                    <a:pt x="90" y="533"/>
                  </a:lnTo>
                  <a:lnTo>
                    <a:pt x="89" y="532"/>
                  </a:lnTo>
                  <a:lnTo>
                    <a:pt x="89" y="531"/>
                  </a:lnTo>
                  <a:lnTo>
                    <a:pt x="89" y="530"/>
                  </a:lnTo>
                  <a:lnTo>
                    <a:pt x="89" y="529"/>
                  </a:lnTo>
                  <a:lnTo>
                    <a:pt x="90" y="528"/>
                  </a:lnTo>
                  <a:lnTo>
                    <a:pt x="90" y="527"/>
                  </a:lnTo>
                  <a:lnTo>
                    <a:pt x="90" y="526"/>
                  </a:lnTo>
                  <a:lnTo>
                    <a:pt x="91" y="526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3" y="525"/>
                  </a:lnTo>
                  <a:lnTo>
                    <a:pt x="94" y="525"/>
                  </a:lnTo>
                  <a:lnTo>
                    <a:pt x="95" y="525"/>
                  </a:lnTo>
                  <a:lnTo>
                    <a:pt x="96" y="525"/>
                  </a:lnTo>
                  <a:lnTo>
                    <a:pt x="96" y="524"/>
                  </a:lnTo>
                  <a:lnTo>
                    <a:pt x="97" y="524"/>
                  </a:lnTo>
                  <a:lnTo>
                    <a:pt x="97" y="523"/>
                  </a:lnTo>
                  <a:lnTo>
                    <a:pt x="98" y="523"/>
                  </a:lnTo>
                  <a:lnTo>
                    <a:pt x="98" y="522"/>
                  </a:lnTo>
                  <a:lnTo>
                    <a:pt x="99" y="521"/>
                  </a:lnTo>
                  <a:lnTo>
                    <a:pt x="99" y="520"/>
                  </a:lnTo>
                  <a:lnTo>
                    <a:pt x="99" y="519"/>
                  </a:lnTo>
                  <a:lnTo>
                    <a:pt x="99" y="518"/>
                  </a:lnTo>
                  <a:lnTo>
                    <a:pt x="99" y="517"/>
                  </a:lnTo>
                  <a:lnTo>
                    <a:pt x="99" y="516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1"/>
                  </a:lnTo>
                  <a:lnTo>
                    <a:pt x="98" y="510"/>
                  </a:lnTo>
                  <a:lnTo>
                    <a:pt x="98" y="509"/>
                  </a:lnTo>
                  <a:lnTo>
                    <a:pt x="97" y="509"/>
                  </a:lnTo>
                  <a:lnTo>
                    <a:pt x="97" y="508"/>
                  </a:lnTo>
                  <a:lnTo>
                    <a:pt x="96" y="507"/>
                  </a:lnTo>
                  <a:lnTo>
                    <a:pt x="95" y="507"/>
                  </a:lnTo>
                  <a:lnTo>
                    <a:pt x="95" y="506"/>
                  </a:lnTo>
                  <a:lnTo>
                    <a:pt x="95" y="505"/>
                  </a:lnTo>
                  <a:lnTo>
                    <a:pt x="94" y="505"/>
                  </a:lnTo>
                  <a:lnTo>
                    <a:pt x="93" y="505"/>
                  </a:lnTo>
                  <a:lnTo>
                    <a:pt x="93" y="504"/>
                  </a:lnTo>
                  <a:lnTo>
                    <a:pt x="93" y="503"/>
                  </a:lnTo>
                  <a:lnTo>
                    <a:pt x="92" y="503"/>
                  </a:lnTo>
                  <a:lnTo>
                    <a:pt x="92" y="502"/>
                  </a:lnTo>
                  <a:lnTo>
                    <a:pt x="91" y="501"/>
                  </a:lnTo>
                  <a:lnTo>
                    <a:pt x="91" y="500"/>
                  </a:lnTo>
                  <a:lnTo>
                    <a:pt x="91" y="499"/>
                  </a:lnTo>
                  <a:lnTo>
                    <a:pt x="91" y="498"/>
                  </a:lnTo>
                  <a:lnTo>
                    <a:pt x="91" y="497"/>
                  </a:lnTo>
                  <a:lnTo>
                    <a:pt x="92" y="497"/>
                  </a:lnTo>
                  <a:lnTo>
                    <a:pt x="92" y="496"/>
                  </a:lnTo>
                  <a:lnTo>
                    <a:pt x="93" y="496"/>
                  </a:lnTo>
                  <a:lnTo>
                    <a:pt x="94" y="495"/>
                  </a:lnTo>
                  <a:lnTo>
                    <a:pt x="94" y="494"/>
                  </a:lnTo>
                  <a:lnTo>
                    <a:pt x="95" y="494"/>
                  </a:lnTo>
                  <a:lnTo>
                    <a:pt x="96" y="493"/>
                  </a:lnTo>
                  <a:lnTo>
                    <a:pt x="96" y="492"/>
                  </a:lnTo>
                  <a:lnTo>
                    <a:pt x="96" y="491"/>
                  </a:lnTo>
                  <a:lnTo>
                    <a:pt x="96" y="490"/>
                  </a:lnTo>
                  <a:lnTo>
                    <a:pt x="96" y="489"/>
                  </a:lnTo>
                  <a:lnTo>
                    <a:pt x="96" y="488"/>
                  </a:lnTo>
                  <a:lnTo>
                    <a:pt x="97" y="488"/>
                  </a:lnTo>
                  <a:lnTo>
                    <a:pt x="97" y="487"/>
                  </a:lnTo>
                  <a:lnTo>
                    <a:pt x="97" y="486"/>
                  </a:lnTo>
                  <a:lnTo>
                    <a:pt x="98" y="486"/>
                  </a:lnTo>
                  <a:lnTo>
                    <a:pt x="98" y="485"/>
                  </a:lnTo>
                  <a:lnTo>
                    <a:pt x="99" y="485"/>
                  </a:lnTo>
                  <a:lnTo>
                    <a:pt x="99" y="484"/>
                  </a:lnTo>
                  <a:lnTo>
                    <a:pt x="100" y="483"/>
                  </a:lnTo>
                  <a:lnTo>
                    <a:pt x="100" y="482"/>
                  </a:lnTo>
                  <a:lnTo>
                    <a:pt x="100" y="481"/>
                  </a:lnTo>
                  <a:lnTo>
                    <a:pt x="101" y="481"/>
                  </a:lnTo>
                  <a:lnTo>
                    <a:pt x="101" y="479"/>
                  </a:lnTo>
                  <a:lnTo>
                    <a:pt x="101" y="478"/>
                  </a:lnTo>
                  <a:lnTo>
                    <a:pt x="101" y="477"/>
                  </a:lnTo>
                  <a:lnTo>
                    <a:pt x="101" y="476"/>
                  </a:lnTo>
                  <a:lnTo>
                    <a:pt x="100" y="475"/>
                  </a:lnTo>
                  <a:lnTo>
                    <a:pt x="100" y="474"/>
                  </a:lnTo>
                  <a:lnTo>
                    <a:pt x="99" y="473"/>
                  </a:lnTo>
                  <a:lnTo>
                    <a:pt x="99" y="472"/>
                  </a:lnTo>
                  <a:lnTo>
                    <a:pt x="98" y="471"/>
                  </a:lnTo>
                  <a:lnTo>
                    <a:pt x="98" y="470"/>
                  </a:lnTo>
                  <a:lnTo>
                    <a:pt x="97" y="470"/>
                  </a:lnTo>
                  <a:lnTo>
                    <a:pt x="97" y="471"/>
                  </a:lnTo>
                  <a:lnTo>
                    <a:pt x="96" y="471"/>
                  </a:lnTo>
                  <a:lnTo>
                    <a:pt x="94" y="473"/>
                  </a:lnTo>
                  <a:lnTo>
                    <a:pt x="94" y="474"/>
                  </a:lnTo>
                  <a:lnTo>
                    <a:pt x="92" y="475"/>
                  </a:lnTo>
                  <a:lnTo>
                    <a:pt x="92" y="476"/>
                  </a:lnTo>
                  <a:lnTo>
                    <a:pt x="91" y="476"/>
                  </a:lnTo>
                  <a:lnTo>
                    <a:pt x="90" y="478"/>
                  </a:lnTo>
                  <a:lnTo>
                    <a:pt x="88" y="479"/>
                  </a:lnTo>
                  <a:lnTo>
                    <a:pt x="86" y="479"/>
                  </a:lnTo>
                  <a:lnTo>
                    <a:pt x="84" y="479"/>
                  </a:lnTo>
                  <a:lnTo>
                    <a:pt x="83" y="479"/>
                  </a:lnTo>
                  <a:lnTo>
                    <a:pt x="83" y="480"/>
                  </a:lnTo>
                  <a:lnTo>
                    <a:pt x="82" y="481"/>
                  </a:lnTo>
                  <a:lnTo>
                    <a:pt x="81" y="482"/>
                  </a:lnTo>
                  <a:lnTo>
                    <a:pt x="80" y="483"/>
                  </a:lnTo>
                  <a:lnTo>
                    <a:pt x="80" y="484"/>
                  </a:lnTo>
                  <a:lnTo>
                    <a:pt x="79" y="484"/>
                  </a:lnTo>
                  <a:lnTo>
                    <a:pt x="77" y="486"/>
                  </a:lnTo>
                  <a:lnTo>
                    <a:pt x="76" y="486"/>
                  </a:lnTo>
                  <a:lnTo>
                    <a:pt x="75" y="486"/>
                  </a:lnTo>
                  <a:lnTo>
                    <a:pt x="75" y="485"/>
                  </a:lnTo>
                  <a:lnTo>
                    <a:pt x="75" y="484"/>
                  </a:lnTo>
                  <a:lnTo>
                    <a:pt x="74" y="483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5" y="481"/>
                  </a:lnTo>
                  <a:lnTo>
                    <a:pt x="74" y="481"/>
                  </a:lnTo>
                  <a:lnTo>
                    <a:pt x="74" y="480"/>
                  </a:lnTo>
                  <a:lnTo>
                    <a:pt x="74" y="479"/>
                  </a:lnTo>
                  <a:lnTo>
                    <a:pt x="73" y="479"/>
                  </a:lnTo>
                  <a:lnTo>
                    <a:pt x="74" y="478"/>
                  </a:lnTo>
                  <a:lnTo>
                    <a:pt x="73" y="478"/>
                  </a:lnTo>
                  <a:lnTo>
                    <a:pt x="73" y="477"/>
                  </a:lnTo>
                  <a:lnTo>
                    <a:pt x="72" y="476"/>
                  </a:lnTo>
                  <a:lnTo>
                    <a:pt x="72" y="475"/>
                  </a:lnTo>
                  <a:lnTo>
                    <a:pt x="72" y="474"/>
                  </a:lnTo>
                  <a:lnTo>
                    <a:pt x="71" y="474"/>
                  </a:lnTo>
                  <a:lnTo>
                    <a:pt x="71" y="473"/>
                  </a:lnTo>
                  <a:lnTo>
                    <a:pt x="70" y="473"/>
                  </a:lnTo>
                  <a:lnTo>
                    <a:pt x="70" y="472"/>
                  </a:lnTo>
                  <a:lnTo>
                    <a:pt x="70" y="471"/>
                  </a:lnTo>
                  <a:lnTo>
                    <a:pt x="69" y="471"/>
                  </a:lnTo>
                  <a:lnTo>
                    <a:pt x="69" y="472"/>
                  </a:lnTo>
                  <a:lnTo>
                    <a:pt x="69" y="471"/>
                  </a:lnTo>
                  <a:lnTo>
                    <a:pt x="68" y="471"/>
                  </a:lnTo>
                  <a:lnTo>
                    <a:pt x="68" y="470"/>
                  </a:lnTo>
                  <a:lnTo>
                    <a:pt x="68" y="469"/>
                  </a:lnTo>
                  <a:lnTo>
                    <a:pt x="69" y="468"/>
                  </a:lnTo>
                  <a:lnTo>
                    <a:pt x="68" y="467"/>
                  </a:lnTo>
                  <a:lnTo>
                    <a:pt x="69" y="466"/>
                  </a:lnTo>
                  <a:lnTo>
                    <a:pt x="69" y="465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70" y="462"/>
                  </a:lnTo>
                  <a:lnTo>
                    <a:pt x="71" y="462"/>
                  </a:lnTo>
                  <a:lnTo>
                    <a:pt x="71" y="461"/>
                  </a:lnTo>
                  <a:lnTo>
                    <a:pt x="71" y="460"/>
                  </a:lnTo>
                  <a:lnTo>
                    <a:pt x="71" y="459"/>
                  </a:lnTo>
                  <a:lnTo>
                    <a:pt x="70" y="459"/>
                  </a:lnTo>
                  <a:lnTo>
                    <a:pt x="70" y="458"/>
                  </a:lnTo>
                  <a:lnTo>
                    <a:pt x="71" y="458"/>
                  </a:lnTo>
                  <a:lnTo>
                    <a:pt x="71" y="457"/>
                  </a:lnTo>
                  <a:lnTo>
                    <a:pt x="70" y="457"/>
                  </a:lnTo>
                  <a:lnTo>
                    <a:pt x="70" y="456"/>
                  </a:lnTo>
                  <a:lnTo>
                    <a:pt x="71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1" y="453"/>
                  </a:lnTo>
                  <a:lnTo>
                    <a:pt x="72" y="453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3" y="452"/>
                  </a:lnTo>
                  <a:lnTo>
                    <a:pt x="73" y="451"/>
                  </a:lnTo>
                  <a:lnTo>
                    <a:pt x="73" y="450"/>
                  </a:lnTo>
                  <a:lnTo>
                    <a:pt x="72" y="450"/>
                  </a:lnTo>
                  <a:lnTo>
                    <a:pt x="72" y="449"/>
                  </a:lnTo>
                  <a:lnTo>
                    <a:pt x="72" y="448"/>
                  </a:lnTo>
                  <a:lnTo>
                    <a:pt x="72" y="447"/>
                  </a:lnTo>
                  <a:lnTo>
                    <a:pt x="72" y="446"/>
                  </a:lnTo>
                  <a:lnTo>
                    <a:pt x="73" y="445"/>
                  </a:lnTo>
                  <a:lnTo>
                    <a:pt x="74" y="445"/>
                  </a:lnTo>
                  <a:lnTo>
                    <a:pt x="75" y="445"/>
                  </a:lnTo>
                  <a:lnTo>
                    <a:pt x="76" y="445"/>
                  </a:lnTo>
                  <a:lnTo>
                    <a:pt x="76" y="444"/>
                  </a:lnTo>
                  <a:lnTo>
                    <a:pt x="77" y="444"/>
                  </a:lnTo>
                  <a:lnTo>
                    <a:pt x="77" y="443"/>
                  </a:lnTo>
                  <a:lnTo>
                    <a:pt x="77" y="442"/>
                  </a:lnTo>
                  <a:lnTo>
                    <a:pt x="77" y="441"/>
                  </a:lnTo>
                  <a:lnTo>
                    <a:pt x="78" y="441"/>
                  </a:lnTo>
                  <a:lnTo>
                    <a:pt x="78" y="440"/>
                  </a:lnTo>
                  <a:lnTo>
                    <a:pt x="78" y="439"/>
                  </a:lnTo>
                  <a:lnTo>
                    <a:pt x="78" y="438"/>
                  </a:lnTo>
                  <a:lnTo>
                    <a:pt x="78" y="437"/>
                  </a:lnTo>
                  <a:lnTo>
                    <a:pt x="78" y="436"/>
                  </a:lnTo>
                  <a:lnTo>
                    <a:pt x="77" y="435"/>
                  </a:lnTo>
                  <a:lnTo>
                    <a:pt x="77" y="434"/>
                  </a:lnTo>
                  <a:lnTo>
                    <a:pt x="69" y="432"/>
                  </a:lnTo>
                  <a:lnTo>
                    <a:pt x="65" y="431"/>
                  </a:lnTo>
                  <a:lnTo>
                    <a:pt x="61" y="430"/>
                  </a:lnTo>
                  <a:lnTo>
                    <a:pt x="57" y="429"/>
                  </a:lnTo>
                  <a:lnTo>
                    <a:pt x="56" y="429"/>
                  </a:lnTo>
                  <a:lnTo>
                    <a:pt x="54" y="428"/>
                  </a:lnTo>
                  <a:lnTo>
                    <a:pt x="53" y="428"/>
                  </a:lnTo>
                  <a:lnTo>
                    <a:pt x="49" y="427"/>
                  </a:lnTo>
                  <a:lnTo>
                    <a:pt x="48" y="427"/>
                  </a:lnTo>
                  <a:lnTo>
                    <a:pt x="47" y="426"/>
                  </a:lnTo>
                  <a:lnTo>
                    <a:pt x="41" y="425"/>
                  </a:lnTo>
                  <a:lnTo>
                    <a:pt x="40" y="425"/>
                  </a:lnTo>
                  <a:lnTo>
                    <a:pt x="38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1" y="422"/>
                  </a:lnTo>
                  <a:lnTo>
                    <a:pt x="28" y="421"/>
                  </a:lnTo>
                  <a:lnTo>
                    <a:pt x="27" y="421"/>
                  </a:lnTo>
                  <a:lnTo>
                    <a:pt x="26" y="421"/>
                  </a:lnTo>
                  <a:lnTo>
                    <a:pt x="25" y="420"/>
                  </a:lnTo>
                  <a:lnTo>
                    <a:pt x="23" y="420"/>
                  </a:lnTo>
                  <a:lnTo>
                    <a:pt x="21" y="419"/>
                  </a:lnTo>
                  <a:lnTo>
                    <a:pt x="20" y="419"/>
                  </a:lnTo>
                  <a:lnTo>
                    <a:pt x="19" y="419"/>
                  </a:lnTo>
                  <a:lnTo>
                    <a:pt x="16" y="418"/>
                  </a:lnTo>
                  <a:lnTo>
                    <a:pt x="15" y="418"/>
                  </a:lnTo>
                  <a:lnTo>
                    <a:pt x="14" y="417"/>
                  </a:lnTo>
                  <a:lnTo>
                    <a:pt x="13" y="417"/>
                  </a:lnTo>
                  <a:lnTo>
                    <a:pt x="12" y="417"/>
                  </a:lnTo>
                  <a:lnTo>
                    <a:pt x="11" y="417"/>
                  </a:lnTo>
                  <a:lnTo>
                    <a:pt x="10" y="416"/>
                  </a:lnTo>
                  <a:lnTo>
                    <a:pt x="9" y="416"/>
                  </a:lnTo>
                  <a:lnTo>
                    <a:pt x="8" y="416"/>
                  </a:lnTo>
                  <a:lnTo>
                    <a:pt x="7" y="416"/>
                  </a:lnTo>
                  <a:lnTo>
                    <a:pt x="6" y="415"/>
                  </a:lnTo>
                  <a:lnTo>
                    <a:pt x="5" y="415"/>
                  </a:lnTo>
                  <a:lnTo>
                    <a:pt x="4" y="415"/>
                  </a:lnTo>
                  <a:lnTo>
                    <a:pt x="4" y="416"/>
                  </a:lnTo>
                  <a:lnTo>
                    <a:pt x="3" y="416"/>
                  </a:lnTo>
                  <a:lnTo>
                    <a:pt x="2" y="416"/>
                  </a:lnTo>
                  <a:lnTo>
                    <a:pt x="1" y="416"/>
                  </a:lnTo>
                  <a:lnTo>
                    <a:pt x="0" y="416"/>
                  </a:lnTo>
                  <a:lnTo>
                    <a:pt x="0" y="415"/>
                  </a:lnTo>
                  <a:lnTo>
                    <a:pt x="0" y="414"/>
                  </a:lnTo>
                  <a:lnTo>
                    <a:pt x="0" y="412"/>
                  </a:lnTo>
                  <a:lnTo>
                    <a:pt x="0" y="411"/>
                  </a:lnTo>
                  <a:lnTo>
                    <a:pt x="0" y="410"/>
                  </a:lnTo>
                  <a:lnTo>
                    <a:pt x="0" y="409"/>
                  </a:lnTo>
                  <a:lnTo>
                    <a:pt x="2" y="407"/>
                  </a:lnTo>
                  <a:lnTo>
                    <a:pt x="3" y="407"/>
                  </a:lnTo>
                  <a:lnTo>
                    <a:pt x="4" y="406"/>
                  </a:lnTo>
                  <a:lnTo>
                    <a:pt x="4" y="405"/>
                  </a:lnTo>
                  <a:lnTo>
                    <a:pt x="5" y="405"/>
                  </a:lnTo>
                  <a:lnTo>
                    <a:pt x="6" y="404"/>
                  </a:lnTo>
                  <a:lnTo>
                    <a:pt x="6" y="403"/>
                  </a:lnTo>
                  <a:lnTo>
                    <a:pt x="6" y="402"/>
                  </a:lnTo>
                  <a:lnTo>
                    <a:pt x="6" y="401"/>
                  </a:lnTo>
                  <a:lnTo>
                    <a:pt x="7" y="400"/>
                  </a:lnTo>
                  <a:lnTo>
                    <a:pt x="6" y="399"/>
                  </a:lnTo>
                  <a:lnTo>
                    <a:pt x="6" y="398"/>
                  </a:lnTo>
                  <a:lnTo>
                    <a:pt x="6" y="397"/>
                  </a:lnTo>
                  <a:lnTo>
                    <a:pt x="7" y="397"/>
                  </a:lnTo>
                  <a:lnTo>
                    <a:pt x="7" y="396"/>
                  </a:lnTo>
                  <a:lnTo>
                    <a:pt x="8" y="395"/>
                  </a:lnTo>
                  <a:lnTo>
                    <a:pt x="8" y="394"/>
                  </a:lnTo>
                  <a:lnTo>
                    <a:pt x="8" y="393"/>
                  </a:lnTo>
                  <a:lnTo>
                    <a:pt x="9" y="392"/>
                  </a:lnTo>
                  <a:lnTo>
                    <a:pt x="9" y="391"/>
                  </a:lnTo>
                  <a:lnTo>
                    <a:pt x="9" y="390"/>
                  </a:lnTo>
                  <a:lnTo>
                    <a:pt x="10" y="390"/>
                  </a:lnTo>
                  <a:lnTo>
                    <a:pt x="9" y="389"/>
                  </a:lnTo>
                  <a:lnTo>
                    <a:pt x="9" y="388"/>
                  </a:lnTo>
                  <a:lnTo>
                    <a:pt x="9" y="387"/>
                  </a:lnTo>
                  <a:lnTo>
                    <a:pt x="8" y="386"/>
                  </a:lnTo>
                  <a:lnTo>
                    <a:pt x="8" y="385"/>
                  </a:lnTo>
                  <a:lnTo>
                    <a:pt x="8" y="384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8" y="382"/>
                  </a:lnTo>
                  <a:lnTo>
                    <a:pt x="8" y="381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10" y="379"/>
                  </a:lnTo>
                  <a:lnTo>
                    <a:pt x="11" y="379"/>
                  </a:lnTo>
                  <a:lnTo>
                    <a:pt x="12" y="379"/>
                  </a:lnTo>
                  <a:lnTo>
                    <a:pt x="12" y="378"/>
                  </a:lnTo>
                  <a:lnTo>
                    <a:pt x="13" y="378"/>
                  </a:lnTo>
                  <a:lnTo>
                    <a:pt x="14" y="378"/>
                  </a:lnTo>
                  <a:lnTo>
                    <a:pt x="15" y="378"/>
                  </a:lnTo>
                  <a:lnTo>
                    <a:pt x="16" y="378"/>
                  </a:lnTo>
                  <a:lnTo>
                    <a:pt x="17" y="379"/>
                  </a:lnTo>
                  <a:lnTo>
                    <a:pt x="18" y="380"/>
                  </a:lnTo>
                  <a:lnTo>
                    <a:pt x="19" y="381"/>
                  </a:lnTo>
                  <a:lnTo>
                    <a:pt x="20" y="381"/>
                  </a:lnTo>
                  <a:lnTo>
                    <a:pt x="20" y="380"/>
                  </a:lnTo>
                  <a:lnTo>
                    <a:pt x="20" y="379"/>
                  </a:lnTo>
                  <a:lnTo>
                    <a:pt x="21" y="378"/>
                  </a:lnTo>
                  <a:lnTo>
                    <a:pt x="22" y="376"/>
                  </a:lnTo>
                  <a:lnTo>
                    <a:pt x="22" y="375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20" y="373"/>
                  </a:lnTo>
                  <a:lnTo>
                    <a:pt x="20" y="372"/>
                  </a:lnTo>
                  <a:lnTo>
                    <a:pt x="19" y="371"/>
                  </a:lnTo>
                  <a:lnTo>
                    <a:pt x="20" y="370"/>
                  </a:lnTo>
                  <a:lnTo>
                    <a:pt x="21" y="370"/>
                  </a:lnTo>
                  <a:lnTo>
                    <a:pt x="22" y="370"/>
                  </a:lnTo>
                  <a:lnTo>
                    <a:pt x="23" y="370"/>
                  </a:lnTo>
                  <a:lnTo>
                    <a:pt x="24" y="370"/>
                  </a:lnTo>
                  <a:lnTo>
                    <a:pt x="24" y="369"/>
                  </a:lnTo>
                  <a:lnTo>
                    <a:pt x="25" y="368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7" y="368"/>
                  </a:lnTo>
                  <a:lnTo>
                    <a:pt x="28" y="368"/>
                  </a:lnTo>
                  <a:lnTo>
                    <a:pt x="28" y="369"/>
                  </a:lnTo>
                  <a:lnTo>
                    <a:pt x="28" y="369"/>
                  </a:lnTo>
                  <a:lnTo>
                    <a:pt x="29" y="369"/>
                  </a:lnTo>
                  <a:lnTo>
                    <a:pt x="30" y="369"/>
                  </a:lnTo>
                  <a:lnTo>
                    <a:pt x="30" y="368"/>
                  </a:lnTo>
                  <a:lnTo>
                    <a:pt x="31" y="367"/>
                  </a:lnTo>
                  <a:lnTo>
                    <a:pt x="31" y="366"/>
                  </a:lnTo>
                  <a:lnTo>
                    <a:pt x="32" y="366"/>
                  </a:lnTo>
                  <a:lnTo>
                    <a:pt x="32" y="365"/>
                  </a:lnTo>
                  <a:lnTo>
                    <a:pt x="33" y="365"/>
                  </a:lnTo>
                  <a:lnTo>
                    <a:pt x="34" y="365"/>
                  </a:lnTo>
                  <a:lnTo>
                    <a:pt x="35" y="364"/>
                  </a:lnTo>
                  <a:lnTo>
                    <a:pt x="36" y="364"/>
                  </a:lnTo>
                  <a:lnTo>
                    <a:pt x="37" y="364"/>
                  </a:lnTo>
                  <a:lnTo>
                    <a:pt x="38" y="363"/>
                  </a:lnTo>
                  <a:lnTo>
                    <a:pt x="39" y="363"/>
                  </a:lnTo>
                  <a:lnTo>
                    <a:pt x="40" y="362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2" y="360"/>
                  </a:lnTo>
                  <a:lnTo>
                    <a:pt x="42" y="359"/>
                  </a:lnTo>
                  <a:lnTo>
                    <a:pt x="43" y="358"/>
                  </a:lnTo>
                  <a:lnTo>
                    <a:pt x="44" y="358"/>
                  </a:lnTo>
                  <a:lnTo>
                    <a:pt x="44" y="357"/>
                  </a:lnTo>
                  <a:lnTo>
                    <a:pt x="45" y="357"/>
                  </a:lnTo>
                  <a:lnTo>
                    <a:pt x="46" y="357"/>
                  </a:lnTo>
                  <a:lnTo>
                    <a:pt x="47" y="356"/>
                  </a:lnTo>
                  <a:lnTo>
                    <a:pt x="48" y="356"/>
                  </a:lnTo>
                  <a:lnTo>
                    <a:pt x="50" y="355"/>
                  </a:lnTo>
                  <a:lnTo>
                    <a:pt x="51" y="355"/>
                  </a:lnTo>
                  <a:lnTo>
                    <a:pt x="52" y="354"/>
                  </a:lnTo>
                  <a:lnTo>
                    <a:pt x="53" y="354"/>
                  </a:lnTo>
                  <a:lnTo>
                    <a:pt x="54" y="354"/>
                  </a:lnTo>
                  <a:lnTo>
                    <a:pt x="55" y="353"/>
                  </a:lnTo>
                  <a:lnTo>
                    <a:pt x="55" y="352"/>
                  </a:lnTo>
                  <a:lnTo>
                    <a:pt x="55" y="351"/>
                  </a:lnTo>
                  <a:lnTo>
                    <a:pt x="54" y="350"/>
                  </a:lnTo>
                  <a:lnTo>
                    <a:pt x="54" y="349"/>
                  </a:lnTo>
                  <a:lnTo>
                    <a:pt x="54" y="348"/>
                  </a:lnTo>
                  <a:lnTo>
                    <a:pt x="53" y="347"/>
                  </a:lnTo>
                  <a:lnTo>
                    <a:pt x="53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5" y="343"/>
                  </a:lnTo>
                  <a:lnTo>
                    <a:pt x="55" y="342"/>
                  </a:lnTo>
                  <a:lnTo>
                    <a:pt x="55" y="341"/>
                  </a:lnTo>
                  <a:lnTo>
                    <a:pt x="56" y="341"/>
                  </a:lnTo>
                  <a:lnTo>
                    <a:pt x="56" y="340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7"/>
                  </a:lnTo>
                  <a:lnTo>
                    <a:pt x="55" y="336"/>
                  </a:lnTo>
                  <a:lnTo>
                    <a:pt x="54" y="336"/>
                  </a:lnTo>
                  <a:lnTo>
                    <a:pt x="54" y="335"/>
                  </a:lnTo>
                  <a:lnTo>
                    <a:pt x="53" y="334"/>
                  </a:lnTo>
                  <a:lnTo>
                    <a:pt x="53" y="333"/>
                  </a:lnTo>
                  <a:lnTo>
                    <a:pt x="52" y="333"/>
                  </a:lnTo>
                  <a:lnTo>
                    <a:pt x="51" y="332"/>
                  </a:lnTo>
                  <a:lnTo>
                    <a:pt x="50" y="332"/>
                  </a:lnTo>
                  <a:lnTo>
                    <a:pt x="49" y="331"/>
                  </a:lnTo>
                  <a:lnTo>
                    <a:pt x="48" y="331"/>
                  </a:lnTo>
                  <a:lnTo>
                    <a:pt x="48" y="330"/>
                  </a:lnTo>
                  <a:lnTo>
                    <a:pt x="47" y="329"/>
                  </a:lnTo>
                  <a:lnTo>
                    <a:pt x="49" y="327"/>
                  </a:lnTo>
                  <a:lnTo>
                    <a:pt x="51" y="325"/>
                  </a:lnTo>
                  <a:lnTo>
                    <a:pt x="59" y="319"/>
                  </a:lnTo>
                  <a:lnTo>
                    <a:pt x="59" y="318"/>
                  </a:lnTo>
                  <a:lnTo>
                    <a:pt x="60" y="318"/>
                  </a:lnTo>
                  <a:lnTo>
                    <a:pt x="62" y="316"/>
                  </a:lnTo>
                  <a:lnTo>
                    <a:pt x="64" y="314"/>
                  </a:lnTo>
                  <a:lnTo>
                    <a:pt x="66" y="312"/>
                  </a:lnTo>
                  <a:lnTo>
                    <a:pt x="67" y="311"/>
                  </a:lnTo>
                  <a:lnTo>
                    <a:pt x="70" y="309"/>
                  </a:lnTo>
                  <a:lnTo>
                    <a:pt x="71" y="309"/>
                  </a:lnTo>
                  <a:lnTo>
                    <a:pt x="77" y="303"/>
                  </a:lnTo>
                  <a:lnTo>
                    <a:pt x="79" y="301"/>
                  </a:lnTo>
                  <a:lnTo>
                    <a:pt x="87" y="294"/>
                  </a:lnTo>
                  <a:lnTo>
                    <a:pt x="91" y="290"/>
                  </a:lnTo>
                  <a:lnTo>
                    <a:pt x="100" y="282"/>
                  </a:lnTo>
                  <a:lnTo>
                    <a:pt x="101" y="281"/>
                  </a:lnTo>
                  <a:lnTo>
                    <a:pt x="110" y="272"/>
                  </a:lnTo>
                  <a:lnTo>
                    <a:pt x="111" y="272"/>
                  </a:lnTo>
                  <a:lnTo>
                    <a:pt x="111" y="271"/>
                  </a:lnTo>
                  <a:lnTo>
                    <a:pt x="112" y="270"/>
                  </a:lnTo>
                  <a:lnTo>
                    <a:pt x="113" y="269"/>
                  </a:lnTo>
                  <a:lnTo>
                    <a:pt x="114" y="269"/>
                  </a:lnTo>
                  <a:lnTo>
                    <a:pt x="118" y="265"/>
                  </a:lnTo>
                  <a:lnTo>
                    <a:pt x="122" y="261"/>
                  </a:lnTo>
                  <a:lnTo>
                    <a:pt x="124" y="259"/>
                  </a:lnTo>
                  <a:lnTo>
                    <a:pt x="124" y="254"/>
                  </a:lnTo>
                  <a:lnTo>
                    <a:pt x="124" y="252"/>
                  </a:lnTo>
                  <a:lnTo>
                    <a:pt x="124" y="249"/>
                  </a:lnTo>
                  <a:lnTo>
                    <a:pt x="123" y="245"/>
                  </a:lnTo>
                  <a:lnTo>
                    <a:pt x="123" y="244"/>
                  </a:lnTo>
                  <a:lnTo>
                    <a:pt x="124" y="243"/>
                  </a:lnTo>
                  <a:lnTo>
                    <a:pt x="121" y="238"/>
                  </a:lnTo>
                  <a:lnTo>
                    <a:pt x="121" y="237"/>
                  </a:lnTo>
                  <a:lnTo>
                    <a:pt x="120" y="233"/>
                  </a:lnTo>
                  <a:lnTo>
                    <a:pt x="119" y="232"/>
                  </a:lnTo>
                  <a:lnTo>
                    <a:pt x="119" y="231"/>
                  </a:lnTo>
                  <a:lnTo>
                    <a:pt x="118" y="229"/>
                  </a:lnTo>
                  <a:lnTo>
                    <a:pt x="117" y="226"/>
                  </a:lnTo>
                  <a:lnTo>
                    <a:pt x="116" y="224"/>
                  </a:lnTo>
                  <a:lnTo>
                    <a:pt x="115" y="222"/>
                  </a:lnTo>
                  <a:lnTo>
                    <a:pt x="113" y="217"/>
                  </a:lnTo>
                  <a:lnTo>
                    <a:pt x="113" y="216"/>
                  </a:lnTo>
                  <a:lnTo>
                    <a:pt x="112" y="214"/>
                  </a:lnTo>
                  <a:lnTo>
                    <a:pt x="111" y="213"/>
                  </a:lnTo>
                  <a:lnTo>
                    <a:pt x="113" y="210"/>
                  </a:lnTo>
                  <a:lnTo>
                    <a:pt x="114" y="209"/>
                  </a:lnTo>
                  <a:lnTo>
                    <a:pt x="117" y="207"/>
                  </a:lnTo>
                  <a:lnTo>
                    <a:pt x="118" y="207"/>
                  </a:lnTo>
                  <a:lnTo>
                    <a:pt x="120" y="203"/>
                  </a:lnTo>
                  <a:lnTo>
                    <a:pt x="122" y="201"/>
                  </a:lnTo>
                  <a:lnTo>
                    <a:pt x="120" y="200"/>
                  </a:lnTo>
                  <a:lnTo>
                    <a:pt x="120" y="196"/>
                  </a:lnTo>
                  <a:lnTo>
                    <a:pt x="117" y="193"/>
                  </a:lnTo>
                  <a:lnTo>
                    <a:pt x="117" y="192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18" y="189"/>
                  </a:lnTo>
                  <a:lnTo>
                    <a:pt x="123" y="187"/>
                  </a:lnTo>
                  <a:lnTo>
                    <a:pt x="123" y="189"/>
                  </a:lnTo>
                  <a:lnTo>
                    <a:pt x="124" y="190"/>
                  </a:lnTo>
                  <a:lnTo>
                    <a:pt x="125" y="192"/>
                  </a:lnTo>
                  <a:lnTo>
                    <a:pt x="126" y="195"/>
                  </a:lnTo>
                  <a:lnTo>
                    <a:pt x="128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8"/>
                  </a:lnTo>
                  <a:lnTo>
                    <a:pt x="130" y="185"/>
                  </a:lnTo>
                  <a:lnTo>
                    <a:pt x="130" y="182"/>
                  </a:lnTo>
                  <a:lnTo>
                    <a:pt x="130" y="181"/>
                  </a:lnTo>
                  <a:lnTo>
                    <a:pt x="132" y="179"/>
                  </a:lnTo>
                  <a:lnTo>
                    <a:pt x="134" y="176"/>
                  </a:lnTo>
                  <a:lnTo>
                    <a:pt x="139" y="172"/>
                  </a:lnTo>
                  <a:lnTo>
                    <a:pt x="138" y="172"/>
                  </a:lnTo>
                  <a:lnTo>
                    <a:pt x="139" y="171"/>
                  </a:lnTo>
                  <a:lnTo>
                    <a:pt x="139" y="170"/>
                  </a:lnTo>
                  <a:lnTo>
                    <a:pt x="138" y="170"/>
                  </a:lnTo>
                  <a:lnTo>
                    <a:pt x="138" y="169"/>
                  </a:lnTo>
                  <a:lnTo>
                    <a:pt x="138" y="168"/>
                  </a:lnTo>
                  <a:lnTo>
                    <a:pt x="137" y="168"/>
                  </a:lnTo>
                  <a:lnTo>
                    <a:pt x="137" y="167"/>
                  </a:lnTo>
                  <a:lnTo>
                    <a:pt x="136" y="167"/>
                  </a:lnTo>
                  <a:lnTo>
                    <a:pt x="136" y="166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4"/>
                  </a:lnTo>
                  <a:lnTo>
                    <a:pt x="133" y="163"/>
                  </a:lnTo>
                  <a:lnTo>
                    <a:pt x="132" y="163"/>
                  </a:lnTo>
                  <a:lnTo>
                    <a:pt x="131" y="163"/>
                  </a:lnTo>
                  <a:lnTo>
                    <a:pt x="130" y="163"/>
                  </a:lnTo>
                  <a:lnTo>
                    <a:pt x="129" y="163"/>
                  </a:lnTo>
                  <a:lnTo>
                    <a:pt x="128" y="162"/>
                  </a:lnTo>
                  <a:lnTo>
                    <a:pt x="127" y="162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5" y="160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2" y="159"/>
                  </a:lnTo>
                  <a:lnTo>
                    <a:pt x="122" y="158"/>
                  </a:lnTo>
                  <a:lnTo>
                    <a:pt x="121" y="157"/>
                  </a:lnTo>
                  <a:lnTo>
                    <a:pt x="120" y="156"/>
                  </a:lnTo>
                  <a:lnTo>
                    <a:pt x="120" y="155"/>
                  </a:lnTo>
                  <a:lnTo>
                    <a:pt x="119" y="155"/>
                  </a:lnTo>
                  <a:lnTo>
                    <a:pt x="119" y="154"/>
                  </a:lnTo>
                  <a:lnTo>
                    <a:pt x="120" y="153"/>
                  </a:lnTo>
                  <a:lnTo>
                    <a:pt x="120" y="152"/>
                  </a:lnTo>
                  <a:lnTo>
                    <a:pt x="120" y="151"/>
                  </a:lnTo>
                  <a:lnTo>
                    <a:pt x="120" y="150"/>
                  </a:lnTo>
                  <a:lnTo>
                    <a:pt x="121" y="150"/>
                  </a:lnTo>
                  <a:lnTo>
                    <a:pt x="121" y="149"/>
                  </a:lnTo>
                  <a:lnTo>
                    <a:pt x="122" y="148"/>
                  </a:lnTo>
                  <a:lnTo>
                    <a:pt x="123" y="147"/>
                  </a:lnTo>
                  <a:lnTo>
                    <a:pt x="124" y="146"/>
                  </a:lnTo>
                  <a:lnTo>
                    <a:pt x="125" y="146"/>
                  </a:lnTo>
                  <a:lnTo>
                    <a:pt x="126" y="146"/>
                  </a:lnTo>
                  <a:lnTo>
                    <a:pt x="127" y="145"/>
                  </a:lnTo>
                  <a:lnTo>
                    <a:pt x="128" y="144"/>
                  </a:lnTo>
                  <a:lnTo>
                    <a:pt x="130" y="142"/>
                  </a:lnTo>
                  <a:lnTo>
                    <a:pt x="136" y="136"/>
                  </a:lnTo>
                  <a:lnTo>
                    <a:pt x="139" y="134"/>
                  </a:lnTo>
                  <a:lnTo>
                    <a:pt x="138" y="131"/>
                  </a:lnTo>
                  <a:lnTo>
                    <a:pt x="135" y="126"/>
                  </a:lnTo>
                  <a:lnTo>
                    <a:pt x="135" y="125"/>
                  </a:lnTo>
                  <a:lnTo>
                    <a:pt x="134" y="124"/>
                  </a:lnTo>
                  <a:lnTo>
                    <a:pt x="133" y="122"/>
                  </a:lnTo>
                  <a:lnTo>
                    <a:pt x="128" y="116"/>
                  </a:lnTo>
                  <a:lnTo>
                    <a:pt x="125" y="113"/>
                  </a:lnTo>
                  <a:lnTo>
                    <a:pt x="124" y="111"/>
                  </a:lnTo>
                  <a:lnTo>
                    <a:pt x="122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5" y="105"/>
                  </a:lnTo>
                  <a:lnTo>
                    <a:pt x="125" y="104"/>
                  </a:lnTo>
                  <a:lnTo>
                    <a:pt x="126" y="103"/>
                  </a:lnTo>
                  <a:lnTo>
                    <a:pt x="126" y="102"/>
                  </a:lnTo>
                  <a:lnTo>
                    <a:pt x="126" y="101"/>
                  </a:lnTo>
                  <a:lnTo>
                    <a:pt x="127" y="101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7" y="98"/>
                  </a:lnTo>
                  <a:lnTo>
                    <a:pt x="128" y="97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30" y="96"/>
                  </a:lnTo>
                  <a:lnTo>
                    <a:pt x="130" y="95"/>
                  </a:lnTo>
                  <a:lnTo>
                    <a:pt x="131" y="95"/>
                  </a:lnTo>
                  <a:lnTo>
                    <a:pt x="132" y="94"/>
                  </a:lnTo>
                  <a:lnTo>
                    <a:pt x="133" y="94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4" y="92"/>
                  </a:lnTo>
                  <a:lnTo>
                    <a:pt x="134" y="91"/>
                  </a:lnTo>
                  <a:lnTo>
                    <a:pt x="135" y="91"/>
                  </a:lnTo>
                  <a:lnTo>
                    <a:pt x="135" y="90"/>
                  </a:lnTo>
                  <a:lnTo>
                    <a:pt x="136" y="89"/>
                  </a:lnTo>
                  <a:lnTo>
                    <a:pt x="136" y="88"/>
                  </a:lnTo>
                  <a:lnTo>
                    <a:pt x="136" y="87"/>
                  </a:lnTo>
                  <a:lnTo>
                    <a:pt x="136" y="86"/>
                  </a:lnTo>
                  <a:lnTo>
                    <a:pt x="136" y="85"/>
                  </a:lnTo>
                  <a:lnTo>
                    <a:pt x="137" y="85"/>
                  </a:lnTo>
                  <a:lnTo>
                    <a:pt x="137" y="84"/>
                  </a:lnTo>
                  <a:lnTo>
                    <a:pt x="137" y="83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39" y="80"/>
                  </a:lnTo>
                  <a:lnTo>
                    <a:pt x="139" y="79"/>
                  </a:lnTo>
                  <a:lnTo>
                    <a:pt x="140" y="78"/>
                  </a:lnTo>
                  <a:lnTo>
                    <a:pt x="140" y="77"/>
                  </a:lnTo>
                  <a:lnTo>
                    <a:pt x="140" y="76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3" y="74"/>
                  </a:lnTo>
                  <a:lnTo>
                    <a:pt x="144" y="74"/>
                  </a:lnTo>
                  <a:lnTo>
                    <a:pt x="145" y="74"/>
                  </a:lnTo>
                  <a:lnTo>
                    <a:pt x="146" y="74"/>
                  </a:lnTo>
                  <a:lnTo>
                    <a:pt x="147" y="74"/>
                  </a:lnTo>
                  <a:lnTo>
                    <a:pt x="148" y="73"/>
                  </a:lnTo>
                  <a:lnTo>
                    <a:pt x="149" y="73"/>
                  </a:lnTo>
                  <a:lnTo>
                    <a:pt x="149" y="72"/>
                  </a:lnTo>
                  <a:lnTo>
                    <a:pt x="150" y="71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1" y="69"/>
                  </a:lnTo>
                  <a:lnTo>
                    <a:pt x="151" y="68"/>
                  </a:lnTo>
                  <a:lnTo>
                    <a:pt x="151" y="67"/>
                  </a:lnTo>
                  <a:lnTo>
                    <a:pt x="152" y="66"/>
                  </a:lnTo>
                  <a:lnTo>
                    <a:pt x="152" y="65"/>
                  </a:lnTo>
                  <a:lnTo>
                    <a:pt x="152" y="64"/>
                  </a:lnTo>
                  <a:lnTo>
                    <a:pt x="153" y="64"/>
                  </a:lnTo>
                  <a:lnTo>
                    <a:pt x="153" y="63"/>
                  </a:lnTo>
                  <a:lnTo>
                    <a:pt x="153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6" y="59"/>
                  </a:lnTo>
                  <a:lnTo>
                    <a:pt x="157" y="59"/>
                  </a:lnTo>
                  <a:lnTo>
                    <a:pt x="157" y="58"/>
                  </a:lnTo>
                  <a:lnTo>
                    <a:pt x="158" y="58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59" y="56"/>
                  </a:lnTo>
                  <a:lnTo>
                    <a:pt x="160" y="56"/>
                  </a:lnTo>
                  <a:lnTo>
                    <a:pt x="160" y="55"/>
                  </a:lnTo>
                  <a:lnTo>
                    <a:pt x="161" y="54"/>
                  </a:lnTo>
                  <a:lnTo>
                    <a:pt x="162" y="53"/>
                  </a:lnTo>
                  <a:lnTo>
                    <a:pt x="162" y="52"/>
                  </a:lnTo>
                  <a:lnTo>
                    <a:pt x="162" y="51"/>
                  </a:lnTo>
                  <a:lnTo>
                    <a:pt x="163" y="51"/>
                  </a:lnTo>
                  <a:lnTo>
                    <a:pt x="164" y="50"/>
                  </a:lnTo>
                  <a:lnTo>
                    <a:pt x="165" y="49"/>
                  </a:lnTo>
                  <a:lnTo>
                    <a:pt x="165" y="48"/>
                  </a:lnTo>
                  <a:lnTo>
                    <a:pt x="165" y="47"/>
                  </a:lnTo>
                  <a:lnTo>
                    <a:pt x="166" y="45"/>
                  </a:lnTo>
                  <a:lnTo>
                    <a:pt x="166" y="44"/>
                  </a:lnTo>
                  <a:lnTo>
                    <a:pt x="166" y="43"/>
                  </a:lnTo>
                  <a:lnTo>
                    <a:pt x="167" y="42"/>
                  </a:lnTo>
                  <a:lnTo>
                    <a:pt x="167" y="41"/>
                  </a:lnTo>
                  <a:lnTo>
                    <a:pt x="168" y="41"/>
                  </a:lnTo>
                  <a:lnTo>
                    <a:pt x="169" y="40"/>
                  </a:lnTo>
                  <a:lnTo>
                    <a:pt x="170" y="39"/>
                  </a:lnTo>
                  <a:lnTo>
                    <a:pt x="171" y="38"/>
                  </a:lnTo>
                  <a:lnTo>
                    <a:pt x="171" y="37"/>
                  </a:lnTo>
                  <a:lnTo>
                    <a:pt x="171" y="36"/>
                  </a:lnTo>
                  <a:lnTo>
                    <a:pt x="172" y="36"/>
                  </a:lnTo>
                  <a:lnTo>
                    <a:pt x="173" y="36"/>
                  </a:lnTo>
                  <a:lnTo>
                    <a:pt x="174" y="35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7" y="33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79" y="32"/>
                  </a:lnTo>
                  <a:lnTo>
                    <a:pt x="179" y="31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1" y="29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2" y="27"/>
                  </a:lnTo>
                  <a:lnTo>
                    <a:pt x="182" y="26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4" y="27"/>
                  </a:lnTo>
                  <a:lnTo>
                    <a:pt x="185" y="27"/>
                  </a:lnTo>
                  <a:lnTo>
                    <a:pt x="186" y="26"/>
                  </a:lnTo>
                  <a:lnTo>
                    <a:pt x="187" y="27"/>
                  </a:lnTo>
                  <a:lnTo>
                    <a:pt x="188" y="27"/>
                  </a:lnTo>
                  <a:lnTo>
                    <a:pt x="188" y="26"/>
                  </a:lnTo>
                  <a:lnTo>
                    <a:pt x="189" y="26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2" y="26"/>
                  </a:lnTo>
                  <a:lnTo>
                    <a:pt x="192" y="25"/>
                  </a:lnTo>
                  <a:lnTo>
                    <a:pt x="193" y="25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4" y="25"/>
                  </a:lnTo>
                  <a:lnTo>
                    <a:pt x="195" y="25"/>
                  </a:lnTo>
                  <a:lnTo>
                    <a:pt x="195" y="24"/>
                  </a:lnTo>
                  <a:lnTo>
                    <a:pt x="196" y="24"/>
                  </a:lnTo>
                  <a:lnTo>
                    <a:pt x="196" y="23"/>
                  </a:lnTo>
                  <a:lnTo>
                    <a:pt x="197" y="24"/>
                  </a:lnTo>
                  <a:lnTo>
                    <a:pt x="198" y="24"/>
                  </a:lnTo>
                  <a:lnTo>
                    <a:pt x="199" y="23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4" y="22"/>
                  </a:lnTo>
                  <a:lnTo>
                    <a:pt x="205" y="22"/>
                  </a:lnTo>
                  <a:lnTo>
                    <a:pt x="205" y="22"/>
                  </a:lnTo>
                  <a:lnTo>
                    <a:pt x="206" y="22"/>
                  </a:lnTo>
                  <a:lnTo>
                    <a:pt x="206" y="21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9" y="18"/>
                  </a:lnTo>
                  <a:lnTo>
                    <a:pt x="210" y="18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0" y="15"/>
                  </a:lnTo>
                  <a:lnTo>
                    <a:pt x="211" y="14"/>
                  </a:lnTo>
                  <a:lnTo>
                    <a:pt x="211" y="13"/>
                  </a:lnTo>
                  <a:lnTo>
                    <a:pt x="211" y="12"/>
                  </a:lnTo>
                  <a:lnTo>
                    <a:pt x="212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0"/>
                  </a:lnTo>
                  <a:lnTo>
                    <a:pt x="219" y="10"/>
                  </a:lnTo>
                  <a:lnTo>
                    <a:pt x="220" y="10"/>
                  </a:lnTo>
                  <a:lnTo>
                    <a:pt x="221" y="11"/>
                  </a:lnTo>
                  <a:lnTo>
                    <a:pt x="222" y="11"/>
                  </a:lnTo>
                  <a:lnTo>
                    <a:pt x="223" y="10"/>
                  </a:lnTo>
                  <a:lnTo>
                    <a:pt x="224" y="9"/>
                  </a:lnTo>
                  <a:lnTo>
                    <a:pt x="224" y="8"/>
                  </a:lnTo>
                  <a:lnTo>
                    <a:pt x="225" y="8"/>
                  </a:lnTo>
                  <a:lnTo>
                    <a:pt x="226" y="7"/>
                  </a:lnTo>
                  <a:lnTo>
                    <a:pt x="227" y="7"/>
                  </a:lnTo>
                  <a:lnTo>
                    <a:pt x="228" y="6"/>
                  </a:lnTo>
                  <a:lnTo>
                    <a:pt x="229" y="6"/>
                  </a:lnTo>
                  <a:lnTo>
                    <a:pt x="230" y="6"/>
                  </a:lnTo>
                  <a:lnTo>
                    <a:pt x="231" y="6"/>
                  </a:lnTo>
                  <a:lnTo>
                    <a:pt x="232" y="5"/>
                  </a:lnTo>
                  <a:lnTo>
                    <a:pt x="233" y="5"/>
                  </a:lnTo>
                  <a:lnTo>
                    <a:pt x="233" y="4"/>
                  </a:lnTo>
                  <a:lnTo>
                    <a:pt x="234" y="4"/>
                  </a:lnTo>
                  <a:lnTo>
                    <a:pt x="235" y="4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40" y="4"/>
                  </a:lnTo>
                  <a:lnTo>
                    <a:pt x="242" y="5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6" y="5"/>
                  </a:lnTo>
                  <a:lnTo>
                    <a:pt x="247" y="5"/>
                  </a:lnTo>
                  <a:lnTo>
                    <a:pt x="248" y="5"/>
                  </a:lnTo>
                  <a:lnTo>
                    <a:pt x="249" y="4"/>
                  </a:lnTo>
                  <a:lnTo>
                    <a:pt x="251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7" y="3"/>
                  </a:lnTo>
                  <a:lnTo>
                    <a:pt x="258" y="3"/>
                  </a:lnTo>
                  <a:lnTo>
                    <a:pt x="259" y="3"/>
                  </a:lnTo>
                  <a:lnTo>
                    <a:pt x="261" y="2"/>
                  </a:lnTo>
                  <a:lnTo>
                    <a:pt x="262" y="2"/>
                  </a:lnTo>
                  <a:lnTo>
                    <a:pt x="263" y="1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75" name="Freeform 21">
              <a:extLst>
                <a:ext uri="{FF2B5EF4-FFF2-40B4-BE49-F238E27FC236}">
                  <a16:creationId xmlns:a16="http://schemas.microsoft.com/office/drawing/2014/main" id="{3A6A694B-F4EC-6F33-B782-3A0546271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2524125"/>
              <a:ext cx="901700" cy="1916112"/>
            </a:xfrm>
            <a:custGeom>
              <a:avLst/>
              <a:gdLst>
                <a:gd name="T0" fmla="*/ 232 w 568"/>
                <a:gd name="T1" fmla="*/ 25 h 1207"/>
                <a:gd name="T2" fmla="*/ 233 w 568"/>
                <a:gd name="T3" fmla="*/ 61 h 1207"/>
                <a:gd name="T4" fmla="*/ 239 w 568"/>
                <a:gd name="T5" fmla="*/ 85 h 1207"/>
                <a:gd name="T6" fmla="*/ 258 w 568"/>
                <a:gd name="T7" fmla="*/ 104 h 1207"/>
                <a:gd name="T8" fmla="*/ 265 w 568"/>
                <a:gd name="T9" fmla="*/ 129 h 1207"/>
                <a:gd name="T10" fmla="*/ 269 w 568"/>
                <a:gd name="T11" fmla="*/ 145 h 1207"/>
                <a:gd name="T12" fmla="*/ 266 w 568"/>
                <a:gd name="T13" fmla="*/ 168 h 1207"/>
                <a:gd name="T14" fmla="*/ 274 w 568"/>
                <a:gd name="T15" fmla="*/ 195 h 1207"/>
                <a:gd name="T16" fmla="*/ 268 w 568"/>
                <a:gd name="T17" fmla="*/ 213 h 1207"/>
                <a:gd name="T18" fmla="*/ 296 w 568"/>
                <a:gd name="T19" fmla="*/ 239 h 1207"/>
                <a:gd name="T20" fmla="*/ 325 w 568"/>
                <a:gd name="T21" fmla="*/ 252 h 1207"/>
                <a:gd name="T22" fmla="*/ 349 w 568"/>
                <a:gd name="T23" fmla="*/ 270 h 1207"/>
                <a:gd name="T24" fmla="*/ 368 w 568"/>
                <a:gd name="T25" fmla="*/ 300 h 1207"/>
                <a:gd name="T26" fmla="*/ 371 w 568"/>
                <a:gd name="T27" fmla="*/ 330 h 1207"/>
                <a:gd name="T28" fmla="*/ 386 w 568"/>
                <a:gd name="T29" fmla="*/ 357 h 1207"/>
                <a:gd name="T30" fmla="*/ 397 w 568"/>
                <a:gd name="T31" fmla="*/ 373 h 1207"/>
                <a:gd name="T32" fmla="*/ 394 w 568"/>
                <a:gd name="T33" fmla="*/ 397 h 1207"/>
                <a:gd name="T34" fmla="*/ 396 w 568"/>
                <a:gd name="T35" fmla="*/ 426 h 1207"/>
                <a:gd name="T36" fmla="*/ 407 w 568"/>
                <a:gd name="T37" fmla="*/ 459 h 1207"/>
                <a:gd name="T38" fmla="*/ 448 w 568"/>
                <a:gd name="T39" fmla="*/ 488 h 1207"/>
                <a:gd name="T40" fmla="*/ 521 w 568"/>
                <a:gd name="T41" fmla="*/ 515 h 1207"/>
                <a:gd name="T42" fmla="*/ 473 w 568"/>
                <a:gd name="T43" fmla="*/ 643 h 1207"/>
                <a:gd name="T44" fmla="*/ 400 w 568"/>
                <a:gd name="T45" fmla="*/ 812 h 1207"/>
                <a:gd name="T46" fmla="*/ 387 w 568"/>
                <a:gd name="T47" fmla="*/ 880 h 1207"/>
                <a:gd name="T48" fmla="*/ 339 w 568"/>
                <a:gd name="T49" fmla="*/ 983 h 1207"/>
                <a:gd name="T50" fmla="*/ 314 w 568"/>
                <a:gd name="T51" fmla="*/ 1120 h 1207"/>
                <a:gd name="T52" fmla="*/ 279 w 568"/>
                <a:gd name="T53" fmla="*/ 1205 h 1207"/>
                <a:gd name="T54" fmla="*/ 231 w 568"/>
                <a:gd name="T55" fmla="*/ 1203 h 1207"/>
                <a:gd name="T56" fmla="*/ 203 w 568"/>
                <a:gd name="T57" fmla="*/ 1203 h 1207"/>
                <a:gd name="T58" fmla="*/ 180 w 568"/>
                <a:gd name="T59" fmla="*/ 1191 h 1207"/>
                <a:gd name="T60" fmla="*/ 161 w 568"/>
                <a:gd name="T61" fmla="*/ 1190 h 1207"/>
                <a:gd name="T62" fmla="*/ 126 w 568"/>
                <a:gd name="T63" fmla="*/ 1182 h 1207"/>
                <a:gd name="T64" fmla="*/ 88 w 568"/>
                <a:gd name="T65" fmla="*/ 1166 h 1207"/>
                <a:gd name="T66" fmla="*/ 69 w 568"/>
                <a:gd name="T67" fmla="*/ 1107 h 1207"/>
                <a:gd name="T68" fmla="*/ 68 w 568"/>
                <a:gd name="T69" fmla="*/ 1073 h 1207"/>
                <a:gd name="T70" fmla="*/ 69 w 568"/>
                <a:gd name="T71" fmla="*/ 1049 h 1207"/>
                <a:gd name="T72" fmla="*/ 55 w 568"/>
                <a:gd name="T73" fmla="*/ 1033 h 1207"/>
                <a:gd name="T74" fmla="*/ 77 w 568"/>
                <a:gd name="T75" fmla="*/ 1008 h 1207"/>
                <a:gd name="T76" fmla="*/ 126 w 568"/>
                <a:gd name="T77" fmla="*/ 965 h 1207"/>
                <a:gd name="T78" fmla="*/ 142 w 568"/>
                <a:gd name="T79" fmla="*/ 902 h 1207"/>
                <a:gd name="T80" fmla="*/ 176 w 568"/>
                <a:gd name="T81" fmla="*/ 842 h 1207"/>
                <a:gd name="T82" fmla="*/ 179 w 568"/>
                <a:gd name="T83" fmla="*/ 800 h 1207"/>
                <a:gd name="T84" fmla="*/ 163 w 568"/>
                <a:gd name="T85" fmla="*/ 775 h 1207"/>
                <a:gd name="T86" fmla="*/ 143 w 568"/>
                <a:gd name="T87" fmla="*/ 752 h 1207"/>
                <a:gd name="T88" fmla="*/ 123 w 568"/>
                <a:gd name="T89" fmla="*/ 739 h 1207"/>
                <a:gd name="T90" fmla="*/ 105 w 568"/>
                <a:gd name="T91" fmla="*/ 717 h 1207"/>
                <a:gd name="T92" fmla="*/ 87 w 568"/>
                <a:gd name="T93" fmla="*/ 708 h 1207"/>
                <a:gd name="T94" fmla="*/ 59 w 568"/>
                <a:gd name="T95" fmla="*/ 678 h 1207"/>
                <a:gd name="T96" fmla="*/ 41 w 568"/>
                <a:gd name="T97" fmla="*/ 657 h 1207"/>
                <a:gd name="T98" fmla="*/ 41 w 568"/>
                <a:gd name="T99" fmla="*/ 637 h 1207"/>
                <a:gd name="T100" fmla="*/ 58 w 568"/>
                <a:gd name="T101" fmla="*/ 603 h 1207"/>
                <a:gd name="T102" fmla="*/ 69 w 568"/>
                <a:gd name="T103" fmla="*/ 567 h 1207"/>
                <a:gd name="T104" fmla="*/ 104 w 568"/>
                <a:gd name="T105" fmla="*/ 531 h 1207"/>
                <a:gd name="T106" fmla="*/ 125 w 568"/>
                <a:gd name="T107" fmla="*/ 483 h 1207"/>
                <a:gd name="T108" fmla="*/ 113 w 568"/>
                <a:gd name="T109" fmla="*/ 454 h 1207"/>
                <a:gd name="T110" fmla="*/ 98 w 568"/>
                <a:gd name="T111" fmla="*/ 422 h 1207"/>
                <a:gd name="T112" fmla="*/ 46 w 568"/>
                <a:gd name="T113" fmla="*/ 404 h 1207"/>
                <a:gd name="T114" fmla="*/ 42 w 568"/>
                <a:gd name="T115" fmla="*/ 364 h 1207"/>
                <a:gd name="T116" fmla="*/ 31 w 568"/>
                <a:gd name="T117" fmla="*/ 310 h 1207"/>
                <a:gd name="T118" fmla="*/ 6 w 568"/>
                <a:gd name="T119" fmla="*/ 268 h 1207"/>
                <a:gd name="T120" fmla="*/ 76 w 568"/>
                <a:gd name="T121" fmla="*/ 203 h 1207"/>
                <a:gd name="T122" fmla="*/ 102 w 568"/>
                <a:gd name="T123" fmla="*/ 101 h 1207"/>
                <a:gd name="T124" fmla="*/ 211 w 568"/>
                <a:gd name="T125" fmla="*/ 4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8" h="1207">
                  <a:moveTo>
                    <a:pt x="211" y="4"/>
                  </a:moveTo>
                  <a:lnTo>
                    <a:pt x="212" y="4"/>
                  </a:lnTo>
                  <a:lnTo>
                    <a:pt x="215" y="3"/>
                  </a:lnTo>
                  <a:lnTo>
                    <a:pt x="215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7" y="8"/>
                  </a:lnTo>
                  <a:lnTo>
                    <a:pt x="219" y="9"/>
                  </a:lnTo>
                  <a:lnTo>
                    <a:pt x="221" y="9"/>
                  </a:lnTo>
                  <a:lnTo>
                    <a:pt x="222" y="9"/>
                  </a:lnTo>
                  <a:lnTo>
                    <a:pt x="223" y="10"/>
                  </a:lnTo>
                  <a:lnTo>
                    <a:pt x="222" y="11"/>
                  </a:lnTo>
                  <a:lnTo>
                    <a:pt x="221" y="12"/>
                  </a:lnTo>
                  <a:lnTo>
                    <a:pt x="220" y="11"/>
                  </a:lnTo>
                  <a:lnTo>
                    <a:pt x="219" y="12"/>
                  </a:lnTo>
                  <a:lnTo>
                    <a:pt x="219" y="13"/>
                  </a:lnTo>
                  <a:lnTo>
                    <a:pt x="220" y="13"/>
                  </a:lnTo>
                  <a:lnTo>
                    <a:pt x="221" y="13"/>
                  </a:lnTo>
                  <a:lnTo>
                    <a:pt x="222" y="13"/>
                  </a:lnTo>
                  <a:lnTo>
                    <a:pt x="223" y="13"/>
                  </a:lnTo>
                  <a:lnTo>
                    <a:pt x="224" y="15"/>
                  </a:lnTo>
                  <a:lnTo>
                    <a:pt x="224" y="16"/>
                  </a:lnTo>
                  <a:lnTo>
                    <a:pt x="223" y="17"/>
                  </a:lnTo>
                  <a:lnTo>
                    <a:pt x="222" y="17"/>
                  </a:lnTo>
                  <a:lnTo>
                    <a:pt x="222" y="18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6"/>
                  </a:lnTo>
                  <a:lnTo>
                    <a:pt x="225" y="15"/>
                  </a:lnTo>
                  <a:lnTo>
                    <a:pt x="226" y="15"/>
                  </a:lnTo>
                  <a:lnTo>
                    <a:pt x="227" y="16"/>
                  </a:lnTo>
                  <a:lnTo>
                    <a:pt x="227" y="17"/>
                  </a:lnTo>
                  <a:lnTo>
                    <a:pt x="228" y="17"/>
                  </a:lnTo>
                  <a:lnTo>
                    <a:pt x="228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1" y="19"/>
                  </a:lnTo>
                  <a:lnTo>
                    <a:pt x="231" y="20"/>
                  </a:lnTo>
                  <a:lnTo>
                    <a:pt x="230" y="21"/>
                  </a:lnTo>
                  <a:lnTo>
                    <a:pt x="229" y="21"/>
                  </a:lnTo>
                  <a:lnTo>
                    <a:pt x="228" y="21"/>
                  </a:lnTo>
                  <a:lnTo>
                    <a:pt x="228" y="22"/>
                  </a:lnTo>
                  <a:lnTo>
                    <a:pt x="227" y="22"/>
                  </a:lnTo>
                  <a:lnTo>
                    <a:pt x="227" y="23"/>
                  </a:lnTo>
                  <a:lnTo>
                    <a:pt x="228" y="23"/>
                  </a:lnTo>
                  <a:lnTo>
                    <a:pt x="228" y="24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1" y="24"/>
                  </a:lnTo>
                  <a:lnTo>
                    <a:pt x="232" y="25"/>
                  </a:lnTo>
                  <a:lnTo>
                    <a:pt x="231" y="26"/>
                  </a:lnTo>
                  <a:lnTo>
                    <a:pt x="231" y="27"/>
                  </a:lnTo>
                  <a:lnTo>
                    <a:pt x="231" y="28"/>
                  </a:lnTo>
                  <a:lnTo>
                    <a:pt x="230" y="28"/>
                  </a:lnTo>
                  <a:lnTo>
                    <a:pt x="229" y="28"/>
                  </a:lnTo>
                  <a:lnTo>
                    <a:pt x="229" y="29"/>
                  </a:lnTo>
                  <a:lnTo>
                    <a:pt x="229" y="30"/>
                  </a:lnTo>
                  <a:lnTo>
                    <a:pt x="230" y="30"/>
                  </a:lnTo>
                  <a:lnTo>
                    <a:pt x="230" y="31"/>
                  </a:lnTo>
                  <a:lnTo>
                    <a:pt x="230" y="32"/>
                  </a:lnTo>
                  <a:lnTo>
                    <a:pt x="230" y="33"/>
                  </a:lnTo>
                  <a:lnTo>
                    <a:pt x="230" y="34"/>
                  </a:lnTo>
                  <a:lnTo>
                    <a:pt x="230" y="35"/>
                  </a:lnTo>
                  <a:lnTo>
                    <a:pt x="229" y="37"/>
                  </a:lnTo>
                  <a:lnTo>
                    <a:pt x="229" y="38"/>
                  </a:lnTo>
                  <a:lnTo>
                    <a:pt x="229" y="40"/>
                  </a:lnTo>
                  <a:lnTo>
                    <a:pt x="228" y="41"/>
                  </a:lnTo>
                  <a:lnTo>
                    <a:pt x="228" y="42"/>
                  </a:lnTo>
                  <a:lnTo>
                    <a:pt x="228" y="43"/>
                  </a:lnTo>
                  <a:lnTo>
                    <a:pt x="227" y="43"/>
                  </a:lnTo>
                  <a:lnTo>
                    <a:pt x="226" y="43"/>
                  </a:lnTo>
                  <a:lnTo>
                    <a:pt x="225" y="43"/>
                  </a:lnTo>
                  <a:lnTo>
                    <a:pt x="225" y="42"/>
                  </a:lnTo>
                  <a:lnTo>
                    <a:pt x="225" y="41"/>
                  </a:lnTo>
                  <a:lnTo>
                    <a:pt x="224" y="40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3" y="42"/>
                  </a:lnTo>
                  <a:lnTo>
                    <a:pt x="223" y="43"/>
                  </a:lnTo>
                  <a:lnTo>
                    <a:pt x="224" y="44"/>
                  </a:lnTo>
                  <a:lnTo>
                    <a:pt x="224" y="45"/>
                  </a:lnTo>
                  <a:lnTo>
                    <a:pt x="224" y="46"/>
                  </a:lnTo>
                  <a:lnTo>
                    <a:pt x="224" y="46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6" y="49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2"/>
                  </a:lnTo>
                  <a:lnTo>
                    <a:pt x="228" y="53"/>
                  </a:lnTo>
                  <a:lnTo>
                    <a:pt x="227" y="54"/>
                  </a:lnTo>
                  <a:lnTo>
                    <a:pt x="227" y="55"/>
                  </a:lnTo>
                  <a:lnTo>
                    <a:pt x="227" y="56"/>
                  </a:lnTo>
                  <a:lnTo>
                    <a:pt x="227" y="57"/>
                  </a:lnTo>
                  <a:lnTo>
                    <a:pt x="228" y="57"/>
                  </a:lnTo>
                  <a:lnTo>
                    <a:pt x="228" y="58"/>
                  </a:lnTo>
                  <a:lnTo>
                    <a:pt x="229" y="58"/>
                  </a:lnTo>
                  <a:lnTo>
                    <a:pt x="230" y="58"/>
                  </a:lnTo>
                  <a:lnTo>
                    <a:pt x="231" y="59"/>
                  </a:lnTo>
                  <a:lnTo>
                    <a:pt x="231" y="60"/>
                  </a:lnTo>
                  <a:lnTo>
                    <a:pt x="232" y="60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5" y="62"/>
                  </a:lnTo>
                  <a:lnTo>
                    <a:pt x="235" y="63"/>
                  </a:lnTo>
                  <a:lnTo>
                    <a:pt x="236" y="64"/>
                  </a:lnTo>
                  <a:lnTo>
                    <a:pt x="236" y="65"/>
                  </a:lnTo>
                  <a:lnTo>
                    <a:pt x="235" y="65"/>
                  </a:lnTo>
                  <a:lnTo>
                    <a:pt x="234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7" y="67"/>
                  </a:lnTo>
                  <a:lnTo>
                    <a:pt x="237" y="68"/>
                  </a:lnTo>
                  <a:lnTo>
                    <a:pt x="237" y="69"/>
                  </a:lnTo>
                  <a:lnTo>
                    <a:pt x="237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7" y="75"/>
                  </a:lnTo>
                  <a:lnTo>
                    <a:pt x="237" y="76"/>
                  </a:lnTo>
                  <a:lnTo>
                    <a:pt x="238" y="76"/>
                  </a:lnTo>
                  <a:lnTo>
                    <a:pt x="239" y="76"/>
                  </a:lnTo>
                  <a:lnTo>
                    <a:pt x="240" y="77"/>
                  </a:lnTo>
                  <a:lnTo>
                    <a:pt x="241" y="78"/>
                  </a:lnTo>
                  <a:lnTo>
                    <a:pt x="242" y="77"/>
                  </a:lnTo>
                  <a:lnTo>
                    <a:pt x="241" y="76"/>
                  </a:lnTo>
                  <a:lnTo>
                    <a:pt x="241" y="75"/>
                  </a:lnTo>
                  <a:lnTo>
                    <a:pt x="242" y="74"/>
                  </a:lnTo>
                  <a:lnTo>
                    <a:pt x="243" y="74"/>
                  </a:lnTo>
                  <a:lnTo>
                    <a:pt x="243" y="75"/>
                  </a:lnTo>
                  <a:lnTo>
                    <a:pt x="244" y="75"/>
                  </a:lnTo>
                  <a:lnTo>
                    <a:pt x="245" y="76"/>
                  </a:lnTo>
                  <a:lnTo>
                    <a:pt x="244" y="77"/>
                  </a:lnTo>
                  <a:lnTo>
                    <a:pt x="244" y="78"/>
                  </a:lnTo>
                  <a:lnTo>
                    <a:pt x="243" y="78"/>
                  </a:lnTo>
                  <a:lnTo>
                    <a:pt x="243" y="79"/>
                  </a:lnTo>
                  <a:lnTo>
                    <a:pt x="243" y="80"/>
                  </a:lnTo>
                  <a:lnTo>
                    <a:pt x="244" y="80"/>
                  </a:lnTo>
                  <a:lnTo>
                    <a:pt x="244" y="81"/>
                  </a:lnTo>
                  <a:lnTo>
                    <a:pt x="243" y="81"/>
                  </a:lnTo>
                  <a:lnTo>
                    <a:pt x="243" y="80"/>
                  </a:lnTo>
                  <a:lnTo>
                    <a:pt x="242" y="80"/>
                  </a:lnTo>
                  <a:lnTo>
                    <a:pt x="241" y="80"/>
                  </a:lnTo>
                  <a:lnTo>
                    <a:pt x="240" y="80"/>
                  </a:lnTo>
                  <a:lnTo>
                    <a:pt x="240" y="81"/>
                  </a:lnTo>
                  <a:lnTo>
                    <a:pt x="239" y="81"/>
                  </a:lnTo>
                  <a:lnTo>
                    <a:pt x="239" y="82"/>
                  </a:lnTo>
                  <a:lnTo>
                    <a:pt x="239" y="83"/>
                  </a:lnTo>
                  <a:lnTo>
                    <a:pt x="238" y="84"/>
                  </a:lnTo>
                  <a:lnTo>
                    <a:pt x="238" y="85"/>
                  </a:lnTo>
                  <a:lnTo>
                    <a:pt x="239" y="85"/>
                  </a:lnTo>
                  <a:lnTo>
                    <a:pt x="239" y="86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2" y="87"/>
                  </a:lnTo>
                  <a:lnTo>
                    <a:pt x="243" y="87"/>
                  </a:lnTo>
                  <a:lnTo>
                    <a:pt x="243" y="86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6" y="86"/>
                  </a:lnTo>
                  <a:lnTo>
                    <a:pt x="246" y="87"/>
                  </a:lnTo>
                  <a:lnTo>
                    <a:pt x="246" y="88"/>
                  </a:lnTo>
                  <a:lnTo>
                    <a:pt x="247" y="88"/>
                  </a:lnTo>
                  <a:lnTo>
                    <a:pt x="248" y="88"/>
                  </a:lnTo>
                  <a:lnTo>
                    <a:pt x="249" y="88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0"/>
                  </a:lnTo>
                  <a:lnTo>
                    <a:pt x="250" y="91"/>
                  </a:lnTo>
                  <a:lnTo>
                    <a:pt x="251" y="91"/>
                  </a:lnTo>
                  <a:lnTo>
                    <a:pt x="251" y="92"/>
                  </a:lnTo>
                  <a:lnTo>
                    <a:pt x="250" y="92"/>
                  </a:lnTo>
                  <a:lnTo>
                    <a:pt x="250" y="93"/>
                  </a:lnTo>
                  <a:lnTo>
                    <a:pt x="250" y="94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49" y="98"/>
                  </a:lnTo>
                  <a:lnTo>
                    <a:pt x="248" y="99"/>
                  </a:lnTo>
                  <a:lnTo>
                    <a:pt x="248" y="101"/>
                  </a:lnTo>
                  <a:lnTo>
                    <a:pt x="249" y="101"/>
                  </a:lnTo>
                  <a:lnTo>
                    <a:pt x="249" y="102"/>
                  </a:lnTo>
                  <a:lnTo>
                    <a:pt x="249" y="103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7" y="103"/>
                  </a:lnTo>
                  <a:lnTo>
                    <a:pt x="248" y="103"/>
                  </a:lnTo>
                  <a:lnTo>
                    <a:pt x="249" y="104"/>
                  </a:lnTo>
                  <a:lnTo>
                    <a:pt x="250" y="104"/>
                  </a:lnTo>
                  <a:lnTo>
                    <a:pt x="251" y="103"/>
                  </a:lnTo>
                  <a:lnTo>
                    <a:pt x="251" y="102"/>
                  </a:lnTo>
                  <a:lnTo>
                    <a:pt x="252" y="101"/>
                  </a:lnTo>
                  <a:lnTo>
                    <a:pt x="253" y="101"/>
                  </a:lnTo>
                  <a:lnTo>
                    <a:pt x="254" y="100"/>
                  </a:lnTo>
                  <a:lnTo>
                    <a:pt x="255" y="101"/>
                  </a:lnTo>
                  <a:lnTo>
                    <a:pt x="255" y="102"/>
                  </a:lnTo>
                  <a:lnTo>
                    <a:pt x="255" y="103"/>
                  </a:lnTo>
                  <a:lnTo>
                    <a:pt x="255" y="104"/>
                  </a:lnTo>
                  <a:lnTo>
                    <a:pt x="256" y="105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8" y="105"/>
                  </a:lnTo>
                  <a:lnTo>
                    <a:pt x="258" y="104"/>
                  </a:lnTo>
                  <a:lnTo>
                    <a:pt x="259" y="104"/>
                  </a:lnTo>
                  <a:lnTo>
                    <a:pt x="260" y="105"/>
                  </a:lnTo>
                  <a:lnTo>
                    <a:pt x="261" y="105"/>
                  </a:lnTo>
                  <a:lnTo>
                    <a:pt x="262" y="105"/>
                  </a:lnTo>
                  <a:lnTo>
                    <a:pt x="262" y="106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4" y="109"/>
                  </a:lnTo>
                  <a:lnTo>
                    <a:pt x="265" y="110"/>
                  </a:lnTo>
                  <a:lnTo>
                    <a:pt x="264" y="111"/>
                  </a:lnTo>
                  <a:lnTo>
                    <a:pt x="263" y="112"/>
                  </a:lnTo>
                  <a:lnTo>
                    <a:pt x="262" y="112"/>
                  </a:lnTo>
                  <a:lnTo>
                    <a:pt x="261" y="112"/>
                  </a:lnTo>
                  <a:lnTo>
                    <a:pt x="260" y="112"/>
                  </a:lnTo>
                  <a:lnTo>
                    <a:pt x="261" y="112"/>
                  </a:lnTo>
                  <a:lnTo>
                    <a:pt x="261" y="113"/>
                  </a:lnTo>
                  <a:lnTo>
                    <a:pt x="262" y="113"/>
                  </a:lnTo>
                  <a:lnTo>
                    <a:pt x="263" y="114"/>
                  </a:lnTo>
                  <a:lnTo>
                    <a:pt x="264" y="115"/>
                  </a:lnTo>
                  <a:lnTo>
                    <a:pt x="264" y="116"/>
                  </a:lnTo>
                  <a:lnTo>
                    <a:pt x="263" y="116"/>
                  </a:lnTo>
                  <a:lnTo>
                    <a:pt x="262" y="116"/>
                  </a:lnTo>
                  <a:lnTo>
                    <a:pt x="261" y="117"/>
                  </a:lnTo>
                  <a:lnTo>
                    <a:pt x="262" y="118"/>
                  </a:lnTo>
                  <a:lnTo>
                    <a:pt x="263" y="118"/>
                  </a:lnTo>
                  <a:lnTo>
                    <a:pt x="264" y="117"/>
                  </a:lnTo>
                  <a:lnTo>
                    <a:pt x="265" y="117"/>
                  </a:lnTo>
                  <a:lnTo>
                    <a:pt x="266" y="117"/>
                  </a:lnTo>
                  <a:lnTo>
                    <a:pt x="266" y="118"/>
                  </a:lnTo>
                  <a:lnTo>
                    <a:pt x="265" y="118"/>
                  </a:lnTo>
                  <a:lnTo>
                    <a:pt x="264" y="119"/>
                  </a:lnTo>
                  <a:lnTo>
                    <a:pt x="263" y="120"/>
                  </a:lnTo>
                  <a:lnTo>
                    <a:pt x="262" y="120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3" y="122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64" y="124"/>
                  </a:lnTo>
                  <a:lnTo>
                    <a:pt x="264" y="125"/>
                  </a:lnTo>
                  <a:lnTo>
                    <a:pt x="263" y="125"/>
                  </a:lnTo>
                  <a:lnTo>
                    <a:pt x="262" y="125"/>
                  </a:lnTo>
                  <a:lnTo>
                    <a:pt x="262" y="124"/>
                  </a:lnTo>
                  <a:lnTo>
                    <a:pt x="262" y="125"/>
                  </a:lnTo>
                  <a:lnTo>
                    <a:pt x="261" y="125"/>
                  </a:lnTo>
                  <a:lnTo>
                    <a:pt x="262" y="125"/>
                  </a:lnTo>
                  <a:lnTo>
                    <a:pt x="262" y="126"/>
                  </a:lnTo>
                  <a:lnTo>
                    <a:pt x="263" y="127"/>
                  </a:lnTo>
                  <a:lnTo>
                    <a:pt x="263" y="128"/>
                  </a:lnTo>
                  <a:lnTo>
                    <a:pt x="263" y="129"/>
                  </a:lnTo>
                  <a:lnTo>
                    <a:pt x="264" y="129"/>
                  </a:lnTo>
                  <a:lnTo>
                    <a:pt x="265" y="129"/>
                  </a:lnTo>
                  <a:lnTo>
                    <a:pt x="265" y="128"/>
                  </a:lnTo>
                  <a:lnTo>
                    <a:pt x="265" y="129"/>
                  </a:lnTo>
                  <a:lnTo>
                    <a:pt x="265" y="130"/>
                  </a:lnTo>
                  <a:lnTo>
                    <a:pt x="264" y="130"/>
                  </a:lnTo>
                  <a:lnTo>
                    <a:pt x="263" y="131"/>
                  </a:lnTo>
                  <a:lnTo>
                    <a:pt x="262" y="131"/>
                  </a:lnTo>
                  <a:lnTo>
                    <a:pt x="262" y="132"/>
                  </a:lnTo>
                  <a:lnTo>
                    <a:pt x="262" y="133"/>
                  </a:lnTo>
                  <a:lnTo>
                    <a:pt x="263" y="133"/>
                  </a:lnTo>
                  <a:lnTo>
                    <a:pt x="264" y="133"/>
                  </a:lnTo>
                  <a:lnTo>
                    <a:pt x="264" y="134"/>
                  </a:lnTo>
                  <a:lnTo>
                    <a:pt x="264" y="135"/>
                  </a:lnTo>
                  <a:lnTo>
                    <a:pt x="263" y="135"/>
                  </a:lnTo>
                  <a:lnTo>
                    <a:pt x="262" y="134"/>
                  </a:lnTo>
                  <a:lnTo>
                    <a:pt x="261" y="134"/>
                  </a:lnTo>
                  <a:lnTo>
                    <a:pt x="261" y="133"/>
                  </a:lnTo>
                  <a:lnTo>
                    <a:pt x="260" y="133"/>
                  </a:lnTo>
                  <a:lnTo>
                    <a:pt x="260" y="134"/>
                  </a:lnTo>
                  <a:lnTo>
                    <a:pt x="261" y="135"/>
                  </a:lnTo>
                  <a:lnTo>
                    <a:pt x="262" y="136"/>
                  </a:lnTo>
                  <a:lnTo>
                    <a:pt x="263" y="137"/>
                  </a:lnTo>
                  <a:lnTo>
                    <a:pt x="264" y="137"/>
                  </a:lnTo>
                  <a:lnTo>
                    <a:pt x="265" y="137"/>
                  </a:lnTo>
                  <a:lnTo>
                    <a:pt x="266" y="136"/>
                  </a:lnTo>
                  <a:lnTo>
                    <a:pt x="267" y="136"/>
                  </a:lnTo>
                  <a:lnTo>
                    <a:pt x="268" y="136"/>
                  </a:lnTo>
                  <a:lnTo>
                    <a:pt x="268" y="137"/>
                  </a:lnTo>
                  <a:lnTo>
                    <a:pt x="267" y="138"/>
                  </a:lnTo>
                  <a:lnTo>
                    <a:pt x="267" y="139"/>
                  </a:lnTo>
                  <a:lnTo>
                    <a:pt x="267" y="140"/>
                  </a:lnTo>
                  <a:lnTo>
                    <a:pt x="266" y="140"/>
                  </a:lnTo>
                  <a:lnTo>
                    <a:pt x="265" y="140"/>
                  </a:lnTo>
                  <a:lnTo>
                    <a:pt x="264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0" y="141"/>
                  </a:lnTo>
                  <a:lnTo>
                    <a:pt x="260" y="142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4" y="142"/>
                  </a:lnTo>
                  <a:lnTo>
                    <a:pt x="265" y="142"/>
                  </a:lnTo>
                  <a:lnTo>
                    <a:pt x="266" y="143"/>
                  </a:lnTo>
                  <a:lnTo>
                    <a:pt x="267" y="143"/>
                  </a:lnTo>
                  <a:lnTo>
                    <a:pt x="267" y="144"/>
                  </a:lnTo>
                  <a:lnTo>
                    <a:pt x="267" y="145"/>
                  </a:lnTo>
                  <a:lnTo>
                    <a:pt x="266" y="145"/>
                  </a:lnTo>
                  <a:lnTo>
                    <a:pt x="266" y="146"/>
                  </a:lnTo>
                  <a:lnTo>
                    <a:pt x="267" y="146"/>
                  </a:lnTo>
                  <a:lnTo>
                    <a:pt x="268" y="145"/>
                  </a:lnTo>
                  <a:lnTo>
                    <a:pt x="268" y="144"/>
                  </a:lnTo>
                  <a:lnTo>
                    <a:pt x="269" y="144"/>
                  </a:lnTo>
                  <a:lnTo>
                    <a:pt x="269" y="145"/>
                  </a:lnTo>
                  <a:lnTo>
                    <a:pt x="269" y="147"/>
                  </a:lnTo>
                  <a:lnTo>
                    <a:pt x="268" y="148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9"/>
                  </a:lnTo>
                  <a:lnTo>
                    <a:pt x="271" y="148"/>
                  </a:lnTo>
                  <a:lnTo>
                    <a:pt x="271" y="149"/>
                  </a:lnTo>
                  <a:lnTo>
                    <a:pt x="270" y="150"/>
                  </a:lnTo>
                  <a:lnTo>
                    <a:pt x="269" y="150"/>
                  </a:lnTo>
                  <a:lnTo>
                    <a:pt x="268" y="150"/>
                  </a:lnTo>
                  <a:lnTo>
                    <a:pt x="267" y="150"/>
                  </a:lnTo>
                  <a:lnTo>
                    <a:pt x="266" y="151"/>
                  </a:lnTo>
                  <a:lnTo>
                    <a:pt x="266" y="152"/>
                  </a:lnTo>
                  <a:lnTo>
                    <a:pt x="266" y="153"/>
                  </a:lnTo>
                  <a:lnTo>
                    <a:pt x="267" y="153"/>
                  </a:lnTo>
                  <a:lnTo>
                    <a:pt x="268" y="153"/>
                  </a:lnTo>
                  <a:lnTo>
                    <a:pt x="268" y="152"/>
                  </a:lnTo>
                  <a:lnTo>
                    <a:pt x="269" y="152"/>
                  </a:lnTo>
                  <a:lnTo>
                    <a:pt x="270" y="152"/>
                  </a:lnTo>
                  <a:lnTo>
                    <a:pt x="271" y="152"/>
                  </a:lnTo>
                  <a:lnTo>
                    <a:pt x="272" y="152"/>
                  </a:lnTo>
                  <a:lnTo>
                    <a:pt x="272" y="153"/>
                  </a:lnTo>
                  <a:lnTo>
                    <a:pt x="272" y="154"/>
                  </a:lnTo>
                  <a:lnTo>
                    <a:pt x="272" y="155"/>
                  </a:lnTo>
                  <a:lnTo>
                    <a:pt x="272" y="156"/>
                  </a:lnTo>
                  <a:lnTo>
                    <a:pt x="272" y="157"/>
                  </a:lnTo>
                  <a:lnTo>
                    <a:pt x="271" y="157"/>
                  </a:lnTo>
                  <a:lnTo>
                    <a:pt x="270" y="157"/>
                  </a:lnTo>
                  <a:lnTo>
                    <a:pt x="269" y="157"/>
                  </a:lnTo>
                  <a:lnTo>
                    <a:pt x="269" y="158"/>
                  </a:lnTo>
                  <a:lnTo>
                    <a:pt x="269" y="159"/>
                  </a:lnTo>
                  <a:lnTo>
                    <a:pt x="269" y="160"/>
                  </a:lnTo>
                  <a:lnTo>
                    <a:pt x="270" y="160"/>
                  </a:lnTo>
                  <a:lnTo>
                    <a:pt x="269" y="161"/>
                  </a:lnTo>
                  <a:lnTo>
                    <a:pt x="268" y="161"/>
                  </a:lnTo>
                  <a:lnTo>
                    <a:pt x="267" y="161"/>
                  </a:lnTo>
                  <a:lnTo>
                    <a:pt x="267" y="162"/>
                  </a:lnTo>
                  <a:lnTo>
                    <a:pt x="267" y="163"/>
                  </a:lnTo>
                  <a:lnTo>
                    <a:pt x="267" y="164"/>
                  </a:lnTo>
                  <a:lnTo>
                    <a:pt x="267" y="165"/>
                  </a:lnTo>
                  <a:lnTo>
                    <a:pt x="268" y="165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6"/>
                  </a:lnTo>
                  <a:lnTo>
                    <a:pt x="271" y="166"/>
                  </a:lnTo>
                  <a:lnTo>
                    <a:pt x="270" y="166"/>
                  </a:lnTo>
                  <a:lnTo>
                    <a:pt x="270" y="167"/>
                  </a:lnTo>
                  <a:lnTo>
                    <a:pt x="269" y="167"/>
                  </a:lnTo>
                  <a:lnTo>
                    <a:pt x="268" y="167"/>
                  </a:lnTo>
                  <a:lnTo>
                    <a:pt x="267" y="166"/>
                  </a:lnTo>
                  <a:lnTo>
                    <a:pt x="266" y="167"/>
                  </a:lnTo>
                  <a:lnTo>
                    <a:pt x="266" y="168"/>
                  </a:lnTo>
                  <a:lnTo>
                    <a:pt x="267" y="169"/>
                  </a:lnTo>
                  <a:lnTo>
                    <a:pt x="268" y="170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5" y="173"/>
                  </a:lnTo>
                  <a:lnTo>
                    <a:pt x="264" y="173"/>
                  </a:lnTo>
                  <a:lnTo>
                    <a:pt x="263" y="173"/>
                  </a:lnTo>
                  <a:lnTo>
                    <a:pt x="264" y="173"/>
                  </a:lnTo>
                  <a:lnTo>
                    <a:pt x="264" y="174"/>
                  </a:lnTo>
                  <a:lnTo>
                    <a:pt x="264" y="175"/>
                  </a:lnTo>
                  <a:lnTo>
                    <a:pt x="264" y="176"/>
                  </a:lnTo>
                  <a:lnTo>
                    <a:pt x="263" y="176"/>
                  </a:lnTo>
                  <a:lnTo>
                    <a:pt x="263" y="177"/>
                  </a:lnTo>
                  <a:lnTo>
                    <a:pt x="263" y="178"/>
                  </a:lnTo>
                  <a:lnTo>
                    <a:pt x="264" y="178"/>
                  </a:lnTo>
                  <a:lnTo>
                    <a:pt x="265" y="177"/>
                  </a:lnTo>
                  <a:lnTo>
                    <a:pt x="265" y="178"/>
                  </a:lnTo>
                  <a:lnTo>
                    <a:pt x="266" y="178"/>
                  </a:lnTo>
                  <a:lnTo>
                    <a:pt x="266" y="179"/>
                  </a:lnTo>
                  <a:lnTo>
                    <a:pt x="267" y="179"/>
                  </a:lnTo>
                  <a:lnTo>
                    <a:pt x="267" y="180"/>
                  </a:lnTo>
                  <a:lnTo>
                    <a:pt x="268" y="180"/>
                  </a:lnTo>
                  <a:lnTo>
                    <a:pt x="269" y="180"/>
                  </a:lnTo>
                  <a:lnTo>
                    <a:pt x="269" y="181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1"/>
                  </a:lnTo>
                  <a:lnTo>
                    <a:pt x="270" y="181"/>
                  </a:lnTo>
                  <a:lnTo>
                    <a:pt x="270" y="180"/>
                  </a:lnTo>
                  <a:lnTo>
                    <a:pt x="270" y="179"/>
                  </a:lnTo>
                  <a:lnTo>
                    <a:pt x="271" y="179"/>
                  </a:lnTo>
                  <a:lnTo>
                    <a:pt x="271" y="180"/>
                  </a:lnTo>
                  <a:lnTo>
                    <a:pt x="272" y="181"/>
                  </a:lnTo>
                  <a:lnTo>
                    <a:pt x="272" y="182"/>
                  </a:lnTo>
                  <a:lnTo>
                    <a:pt x="273" y="183"/>
                  </a:lnTo>
                  <a:lnTo>
                    <a:pt x="273" y="184"/>
                  </a:lnTo>
                  <a:lnTo>
                    <a:pt x="272" y="185"/>
                  </a:lnTo>
                  <a:lnTo>
                    <a:pt x="272" y="186"/>
                  </a:lnTo>
                  <a:lnTo>
                    <a:pt x="273" y="186"/>
                  </a:lnTo>
                  <a:lnTo>
                    <a:pt x="274" y="186"/>
                  </a:lnTo>
                  <a:lnTo>
                    <a:pt x="274" y="187"/>
                  </a:lnTo>
                  <a:lnTo>
                    <a:pt x="275" y="188"/>
                  </a:lnTo>
                  <a:lnTo>
                    <a:pt x="275" y="189"/>
                  </a:lnTo>
                  <a:lnTo>
                    <a:pt x="275" y="190"/>
                  </a:lnTo>
                  <a:lnTo>
                    <a:pt x="274" y="191"/>
                  </a:lnTo>
                  <a:lnTo>
                    <a:pt x="274" y="192"/>
                  </a:lnTo>
                  <a:lnTo>
                    <a:pt x="274" y="193"/>
                  </a:lnTo>
                  <a:lnTo>
                    <a:pt x="274" y="194"/>
                  </a:lnTo>
                  <a:lnTo>
                    <a:pt x="274" y="195"/>
                  </a:lnTo>
                  <a:lnTo>
                    <a:pt x="275" y="195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7" y="197"/>
                  </a:lnTo>
                  <a:lnTo>
                    <a:pt x="276" y="198"/>
                  </a:lnTo>
                  <a:lnTo>
                    <a:pt x="275" y="198"/>
                  </a:lnTo>
                  <a:lnTo>
                    <a:pt x="274" y="198"/>
                  </a:lnTo>
                  <a:lnTo>
                    <a:pt x="274" y="197"/>
                  </a:lnTo>
                  <a:lnTo>
                    <a:pt x="274" y="196"/>
                  </a:lnTo>
                  <a:lnTo>
                    <a:pt x="273" y="196"/>
                  </a:lnTo>
                  <a:lnTo>
                    <a:pt x="272" y="197"/>
                  </a:lnTo>
                  <a:lnTo>
                    <a:pt x="273" y="198"/>
                  </a:lnTo>
                  <a:lnTo>
                    <a:pt x="273" y="199"/>
                  </a:lnTo>
                  <a:lnTo>
                    <a:pt x="274" y="200"/>
                  </a:lnTo>
                  <a:lnTo>
                    <a:pt x="275" y="200"/>
                  </a:lnTo>
                  <a:lnTo>
                    <a:pt x="275" y="199"/>
                  </a:lnTo>
                  <a:lnTo>
                    <a:pt x="276" y="199"/>
                  </a:lnTo>
                  <a:lnTo>
                    <a:pt x="276" y="200"/>
                  </a:lnTo>
                  <a:lnTo>
                    <a:pt x="277" y="200"/>
                  </a:lnTo>
                  <a:lnTo>
                    <a:pt x="278" y="200"/>
                  </a:lnTo>
                  <a:lnTo>
                    <a:pt x="278" y="201"/>
                  </a:lnTo>
                  <a:lnTo>
                    <a:pt x="279" y="201"/>
                  </a:lnTo>
                  <a:lnTo>
                    <a:pt x="279" y="202"/>
                  </a:lnTo>
                  <a:lnTo>
                    <a:pt x="279" y="203"/>
                  </a:lnTo>
                  <a:lnTo>
                    <a:pt x="278" y="203"/>
                  </a:lnTo>
                  <a:lnTo>
                    <a:pt x="277" y="204"/>
                  </a:lnTo>
                  <a:lnTo>
                    <a:pt x="276" y="205"/>
                  </a:lnTo>
                  <a:lnTo>
                    <a:pt x="275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72" y="207"/>
                  </a:lnTo>
                  <a:lnTo>
                    <a:pt x="271" y="207"/>
                  </a:lnTo>
                  <a:lnTo>
                    <a:pt x="270" y="207"/>
                  </a:lnTo>
                  <a:lnTo>
                    <a:pt x="270" y="208"/>
                  </a:lnTo>
                  <a:lnTo>
                    <a:pt x="271" y="209"/>
                  </a:lnTo>
                  <a:lnTo>
                    <a:pt x="272" y="209"/>
                  </a:lnTo>
                  <a:lnTo>
                    <a:pt x="273" y="209"/>
                  </a:lnTo>
                  <a:lnTo>
                    <a:pt x="274" y="209"/>
                  </a:lnTo>
                  <a:lnTo>
                    <a:pt x="275" y="210"/>
                  </a:lnTo>
                  <a:lnTo>
                    <a:pt x="274" y="210"/>
                  </a:lnTo>
                  <a:lnTo>
                    <a:pt x="274" y="211"/>
                  </a:lnTo>
                  <a:lnTo>
                    <a:pt x="273" y="212"/>
                  </a:lnTo>
                  <a:lnTo>
                    <a:pt x="272" y="213"/>
                  </a:lnTo>
                  <a:lnTo>
                    <a:pt x="271" y="213"/>
                  </a:lnTo>
                  <a:lnTo>
                    <a:pt x="271" y="212"/>
                  </a:lnTo>
                  <a:lnTo>
                    <a:pt x="270" y="211"/>
                  </a:lnTo>
                  <a:lnTo>
                    <a:pt x="270" y="210"/>
                  </a:lnTo>
                  <a:lnTo>
                    <a:pt x="269" y="210"/>
                  </a:lnTo>
                  <a:lnTo>
                    <a:pt x="268" y="210"/>
                  </a:lnTo>
                  <a:lnTo>
                    <a:pt x="268" y="211"/>
                  </a:lnTo>
                  <a:lnTo>
                    <a:pt x="268" y="212"/>
                  </a:lnTo>
                  <a:lnTo>
                    <a:pt x="268" y="213"/>
                  </a:lnTo>
                  <a:lnTo>
                    <a:pt x="268" y="214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0" y="216"/>
                  </a:lnTo>
                  <a:lnTo>
                    <a:pt x="270" y="217"/>
                  </a:lnTo>
                  <a:lnTo>
                    <a:pt x="271" y="217"/>
                  </a:lnTo>
                  <a:lnTo>
                    <a:pt x="270" y="218"/>
                  </a:lnTo>
                  <a:lnTo>
                    <a:pt x="270" y="219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3" y="220"/>
                  </a:lnTo>
                  <a:lnTo>
                    <a:pt x="273" y="221"/>
                  </a:lnTo>
                  <a:lnTo>
                    <a:pt x="273" y="222"/>
                  </a:lnTo>
                  <a:lnTo>
                    <a:pt x="274" y="223"/>
                  </a:lnTo>
                  <a:lnTo>
                    <a:pt x="275" y="224"/>
                  </a:lnTo>
                  <a:lnTo>
                    <a:pt x="276" y="225"/>
                  </a:lnTo>
                  <a:lnTo>
                    <a:pt x="277" y="226"/>
                  </a:lnTo>
                  <a:lnTo>
                    <a:pt x="278" y="227"/>
                  </a:lnTo>
                  <a:lnTo>
                    <a:pt x="279" y="228"/>
                  </a:lnTo>
                  <a:lnTo>
                    <a:pt x="280" y="229"/>
                  </a:lnTo>
                  <a:lnTo>
                    <a:pt x="280" y="230"/>
                  </a:lnTo>
                  <a:lnTo>
                    <a:pt x="281" y="231"/>
                  </a:lnTo>
                  <a:lnTo>
                    <a:pt x="282" y="232"/>
                  </a:lnTo>
                  <a:lnTo>
                    <a:pt x="283" y="233"/>
                  </a:lnTo>
                  <a:lnTo>
                    <a:pt x="284" y="234"/>
                  </a:lnTo>
                  <a:lnTo>
                    <a:pt x="285" y="234"/>
                  </a:lnTo>
                  <a:lnTo>
                    <a:pt x="286" y="235"/>
                  </a:lnTo>
                  <a:lnTo>
                    <a:pt x="287" y="234"/>
                  </a:lnTo>
                  <a:lnTo>
                    <a:pt x="288" y="234"/>
                  </a:lnTo>
                  <a:lnTo>
                    <a:pt x="288" y="233"/>
                  </a:lnTo>
                  <a:lnTo>
                    <a:pt x="289" y="233"/>
                  </a:lnTo>
                  <a:lnTo>
                    <a:pt x="289" y="233"/>
                  </a:lnTo>
                  <a:lnTo>
                    <a:pt x="289" y="234"/>
                  </a:lnTo>
                  <a:lnTo>
                    <a:pt x="289" y="235"/>
                  </a:lnTo>
                  <a:lnTo>
                    <a:pt x="289" y="236"/>
                  </a:lnTo>
                  <a:lnTo>
                    <a:pt x="289" y="237"/>
                  </a:lnTo>
                  <a:lnTo>
                    <a:pt x="290" y="237"/>
                  </a:lnTo>
                  <a:lnTo>
                    <a:pt x="291" y="237"/>
                  </a:lnTo>
                  <a:lnTo>
                    <a:pt x="292" y="238"/>
                  </a:lnTo>
                  <a:lnTo>
                    <a:pt x="291" y="239"/>
                  </a:lnTo>
                  <a:lnTo>
                    <a:pt x="290" y="240"/>
                  </a:lnTo>
                  <a:lnTo>
                    <a:pt x="290" y="241"/>
                  </a:lnTo>
                  <a:lnTo>
                    <a:pt x="291" y="241"/>
                  </a:lnTo>
                  <a:lnTo>
                    <a:pt x="292" y="241"/>
                  </a:lnTo>
                  <a:lnTo>
                    <a:pt x="292" y="240"/>
                  </a:lnTo>
                  <a:lnTo>
                    <a:pt x="293" y="239"/>
                  </a:lnTo>
                  <a:lnTo>
                    <a:pt x="293" y="238"/>
                  </a:lnTo>
                  <a:lnTo>
                    <a:pt x="294" y="238"/>
                  </a:lnTo>
                  <a:lnTo>
                    <a:pt x="295" y="238"/>
                  </a:lnTo>
                  <a:lnTo>
                    <a:pt x="295" y="239"/>
                  </a:lnTo>
                  <a:lnTo>
                    <a:pt x="296" y="239"/>
                  </a:lnTo>
                  <a:lnTo>
                    <a:pt x="296" y="240"/>
                  </a:lnTo>
                  <a:lnTo>
                    <a:pt x="296" y="241"/>
                  </a:lnTo>
                  <a:lnTo>
                    <a:pt x="295" y="241"/>
                  </a:lnTo>
                  <a:lnTo>
                    <a:pt x="294" y="241"/>
                  </a:lnTo>
                  <a:lnTo>
                    <a:pt x="294" y="242"/>
                  </a:lnTo>
                  <a:lnTo>
                    <a:pt x="294" y="243"/>
                  </a:lnTo>
                  <a:lnTo>
                    <a:pt x="295" y="243"/>
                  </a:lnTo>
                  <a:lnTo>
                    <a:pt x="295" y="244"/>
                  </a:lnTo>
                  <a:lnTo>
                    <a:pt x="296" y="244"/>
                  </a:lnTo>
                  <a:lnTo>
                    <a:pt x="297" y="244"/>
                  </a:lnTo>
                  <a:lnTo>
                    <a:pt x="298" y="244"/>
                  </a:lnTo>
                  <a:lnTo>
                    <a:pt x="299" y="245"/>
                  </a:lnTo>
                  <a:lnTo>
                    <a:pt x="300" y="245"/>
                  </a:lnTo>
                  <a:lnTo>
                    <a:pt x="301" y="246"/>
                  </a:lnTo>
                  <a:lnTo>
                    <a:pt x="303" y="247"/>
                  </a:lnTo>
                  <a:lnTo>
                    <a:pt x="304" y="247"/>
                  </a:lnTo>
                  <a:lnTo>
                    <a:pt x="305" y="247"/>
                  </a:lnTo>
                  <a:lnTo>
                    <a:pt x="305" y="248"/>
                  </a:lnTo>
                  <a:lnTo>
                    <a:pt x="306" y="248"/>
                  </a:lnTo>
                  <a:lnTo>
                    <a:pt x="307" y="248"/>
                  </a:lnTo>
                  <a:lnTo>
                    <a:pt x="307" y="249"/>
                  </a:lnTo>
                  <a:lnTo>
                    <a:pt x="308" y="249"/>
                  </a:lnTo>
                  <a:lnTo>
                    <a:pt x="309" y="249"/>
                  </a:lnTo>
                  <a:lnTo>
                    <a:pt x="310" y="249"/>
                  </a:lnTo>
                  <a:lnTo>
                    <a:pt x="311" y="249"/>
                  </a:lnTo>
                  <a:lnTo>
                    <a:pt x="312" y="249"/>
                  </a:lnTo>
                  <a:lnTo>
                    <a:pt x="313" y="249"/>
                  </a:lnTo>
                  <a:lnTo>
                    <a:pt x="314" y="249"/>
                  </a:lnTo>
                  <a:lnTo>
                    <a:pt x="315" y="249"/>
                  </a:lnTo>
                  <a:lnTo>
                    <a:pt x="316" y="249"/>
                  </a:lnTo>
                  <a:lnTo>
                    <a:pt x="317" y="248"/>
                  </a:lnTo>
                  <a:lnTo>
                    <a:pt x="318" y="248"/>
                  </a:lnTo>
                  <a:lnTo>
                    <a:pt x="319" y="248"/>
                  </a:lnTo>
                  <a:lnTo>
                    <a:pt x="320" y="247"/>
                  </a:lnTo>
                  <a:lnTo>
                    <a:pt x="321" y="247"/>
                  </a:lnTo>
                  <a:lnTo>
                    <a:pt x="322" y="248"/>
                  </a:lnTo>
                  <a:lnTo>
                    <a:pt x="322" y="249"/>
                  </a:lnTo>
                  <a:lnTo>
                    <a:pt x="322" y="250"/>
                  </a:lnTo>
                  <a:lnTo>
                    <a:pt x="321" y="251"/>
                  </a:lnTo>
                  <a:lnTo>
                    <a:pt x="321" y="252"/>
                  </a:lnTo>
                  <a:lnTo>
                    <a:pt x="322" y="252"/>
                  </a:lnTo>
                  <a:lnTo>
                    <a:pt x="323" y="252"/>
                  </a:lnTo>
                  <a:lnTo>
                    <a:pt x="324" y="251"/>
                  </a:lnTo>
                  <a:lnTo>
                    <a:pt x="324" y="250"/>
                  </a:lnTo>
                  <a:lnTo>
                    <a:pt x="324" y="249"/>
                  </a:lnTo>
                  <a:lnTo>
                    <a:pt x="323" y="248"/>
                  </a:lnTo>
                  <a:lnTo>
                    <a:pt x="324" y="248"/>
                  </a:lnTo>
                  <a:lnTo>
                    <a:pt x="325" y="248"/>
                  </a:lnTo>
                  <a:lnTo>
                    <a:pt x="325" y="249"/>
                  </a:lnTo>
                  <a:lnTo>
                    <a:pt x="325" y="250"/>
                  </a:lnTo>
                  <a:lnTo>
                    <a:pt x="325" y="251"/>
                  </a:lnTo>
                  <a:lnTo>
                    <a:pt x="325" y="252"/>
                  </a:lnTo>
                  <a:lnTo>
                    <a:pt x="325" y="253"/>
                  </a:lnTo>
                  <a:lnTo>
                    <a:pt x="325" y="254"/>
                  </a:lnTo>
                  <a:lnTo>
                    <a:pt x="326" y="253"/>
                  </a:lnTo>
                  <a:lnTo>
                    <a:pt x="327" y="253"/>
                  </a:lnTo>
                  <a:lnTo>
                    <a:pt x="327" y="252"/>
                  </a:lnTo>
                  <a:lnTo>
                    <a:pt x="327" y="251"/>
                  </a:lnTo>
                  <a:lnTo>
                    <a:pt x="328" y="250"/>
                  </a:lnTo>
                  <a:lnTo>
                    <a:pt x="328" y="251"/>
                  </a:lnTo>
                  <a:lnTo>
                    <a:pt x="329" y="251"/>
                  </a:lnTo>
                  <a:lnTo>
                    <a:pt x="329" y="252"/>
                  </a:lnTo>
                  <a:lnTo>
                    <a:pt x="330" y="252"/>
                  </a:lnTo>
                  <a:lnTo>
                    <a:pt x="330" y="253"/>
                  </a:lnTo>
                  <a:lnTo>
                    <a:pt x="329" y="253"/>
                  </a:lnTo>
                  <a:lnTo>
                    <a:pt x="329" y="254"/>
                  </a:lnTo>
                  <a:lnTo>
                    <a:pt x="329" y="255"/>
                  </a:lnTo>
                  <a:lnTo>
                    <a:pt x="329" y="256"/>
                  </a:lnTo>
                  <a:lnTo>
                    <a:pt x="330" y="256"/>
                  </a:lnTo>
                  <a:lnTo>
                    <a:pt x="331" y="256"/>
                  </a:lnTo>
                  <a:lnTo>
                    <a:pt x="331" y="257"/>
                  </a:lnTo>
                  <a:lnTo>
                    <a:pt x="331" y="258"/>
                  </a:lnTo>
                  <a:lnTo>
                    <a:pt x="332" y="259"/>
                  </a:lnTo>
                  <a:lnTo>
                    <a:pt x="331" y="259"/>
                  </a:lnTo>
                  <a:lnTo>
                    <a:pt x="331" y="260"/>
                  </a:lnTo>
                  <a:lnTo>
                    <a:pt x="330" y="260"/>
                  </a:lnTo>
                  <a:lnTo>
                    <a:pt x="329" y="260"/>
                  </a:lnTo>
                  <a:lnTo>
                    <a:pt x="329" y="261"/>
                  </a:lnTo>
                  <a:lnTo>
                    <a:pt x="330" y="261"/>
                  </a:lnTo>
                  <a:lnTo>
                    <a:pt x="331" y="262"/>
                  </a:lnTo>
                  <a:lnTo>
                    <a:pt x="332" y="262"/>
                  </a:lnTo>
                  <a:lnTo>
                    <a:pt x="332" y="262"/>
                  </a:lnTo>
                  <a:lnTo>
                    <a:pt x="333" y="263"/>
                  </a:lnTo>
                  <a:lnTo>
                    <a:pt x="333" y="264"/>
                  </a:lnTo>
                  <a:lnTo>
                    <a:pt x="334" y="264"/>
                  </a:lnTo>
                  <a:lnTo>
                    <a:pt x="335" y="264"/>
                  </a:lnTo>
                  <a:lnTo>
                    <a:pt x="336" y="265"/>
                  </a:lnTo>
                  <a:lnTo>
                    <a:pt x="336" y="266"/>
                  </a:lnTo>
                  <a:lnTo>
                    <a:pt x="337" y="266"/>
                  </a:lnTo>
                  <a:lnTo>
                    <a:pt x="338" y="266"/>
                  </a:lnTo>
                  <a:lnTo>
                    <a:pt x="339" y="267"/>
                  </a:lnTo>
                  <a:lnTo>
                    <a:pt x="339" y="268"/>
                  </a:lnTo>
                  <a:lnTo>
                    <a:pt x="340" y="268"/>
                  </a:lnTo>
                  <a:lnTo>
                    <a:pt x="341" y="269"/>
                  </a:lnTo>
                  <a:lnTo>
                    <a:pt x="342" y="269"/>
                  </a:lnTo>
                  <a:lnTo>
                    <a:pt x="342" y="270"/>
                  </a:lnTo>
                  <a:lnTo>
                    <a:pt x="343" y="270"/>
                  </a:lnTo>
                  <a:lnTo>
                    <a:pt x="344" y="269"/>
                  </a:lnTo>
                  <a:lnTo>
                    <a:pt x="345" y="269"/>
                  </a:lnTo>
                  <a:lnTo>
                    <a:pt x="346" y="269"/>
                  </a:lnTo>
                  <a:lnTo>
                    <a:pt x="346" y="270"/>
                  </a:lnTo>
                  <a:lnTo>
                    <a:pt x="347" y="270"/>
                  </a:lnTo>
                  <a:lnTo>
                    <a:pt x="348" y="270"/>
                  </a:lnTo>
                  <a:lnTo>
                    <a:pt x="349" y="270"/>
                  </a:lnTo>
                  <a:lnTo>
                    <a:pt x="350" y="270"/>
                  </a:lnTo>
                  <a:lnTo>
                    <a:pt x="351" y="271"/>
                  </a:lnTo>
                  <a:lnTo>
                    <a:pt x="351" y="272"/>
                  </a:lnTo>
                  <a:lnTo>
                    <a:pt x="350" y="273"/>
                  </a:lnTo>
                  <a:lnTo>
                    <a:pt x="349" y="273"/>
                  </a:lnTo>
                  <a:lnTo>
                    <a:pt x="348" y="273"/>
                  </a:lnTo>
                  <a:lnTo>
                    <a:pt x="348" y="274"/>
                  </a:lnTo>
                  <a:lnTo>
                    <a:pt x="348" y="275"/>
                  </a:lnTo>
                  <a:lnTo>
                    <a:pt x="348" y="276"/>
                  </a:lnTo>
                  <a:lnTo>
                    <a:pt x="349" y="276"/>
                  </a:lnTo>
                  <a:lnTo>
                    <a:pt x="349" y="277"/>
                  </a:lnTo>
                  <a:lnTo>
                    <a:pt x="350" y="277"/>
                  </a:lnTo>
                  <a:lnTo>
                    <a:pt x="350" y="278"/>
                  </a:lnTo>
                  <a:lnTo>
                    <a:pt x="350" y="279"/>
                  </a:lnTo>
                  <a:lnTo>
                    <a:pt x="351" y="280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3" y="282"/>
                  </a:lnTo>
                  <a:lnTo>
                    <a:pt x="355" y="284"/>
                  </a:lnTo>
                  <a:lnTo>
                    <a:pt x="356" y="285"/>
                  </a:lnTo>
                  <a:lnTo>
                    <a:pt x="356" y="286"/>
                  </a:lnTo>
                  <a:lnTo>
                    <a:pt x="357" y="286"/>
                  </a:lnTo>
                  <a:lnTo>
                    <a:pt x="357" y="287"/>
                  </a:lnTo>
                  <a:lnTo>
                    <a:pt x="358" y="287"/>
                  </a:lnTo>
                  <a:lnTo>
                    <a:pt x="358" y="288"/>
                  </a:lnTo>
                  <a:lnTo>
                    <a:pt x="359" y="288"/>
                  </a:lnTo>
                  <a:lnTo>
                    <a:pt x="360" y="289"/>
                  </a:lnTo>
                  <a:lnTo>
                    <a:pt x="360" y="290"/>
                  </a:lnTo>
                  <a:lnTo>
                    <a:pt x="361" y="290"/>
                  </a:lnTo>
                  <a:lnTo>
                    <a:pt x="361" y="291"/>
                  </a:lnTo>
                  <a:lnTo>
                    <a:pt x="362" y="291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3" y="294"/>
                  </a:lnTo>
                  <a:lnTo>
                    <a:pt x="364" y="295"/>
                  </a:lnTo>
                  <a:lnTo>
                    <a:pt x="365" y="295"/>
                  </a:lnTo>
                  <a:lnTo>
                    <a:pt x="366" y="296"/>
                  </a:lnTo>
                  <a:lnTo>
                    <a:pt x="367" y="297"/>
                  </a:lnTo>
                  <a:lnTo>
                    <a:pt x="368" y="297"/>
                  </a:lnTo>
                  <a:lnTo>
                    <a:pt x="369" y="297"/>
                  </a:lnTo>
                  <a:lnTo>
                    <a:pt x="369" y="296"/>
                  </a:lnTo>
                  <a:lnTo>
                    <a:pt x="370" y="296"/>
                  </a:lnTo>
                  <a:lnTo>
                    <a:pt x="370" y="297"/>
                  </a:lnTo>
                  <a:lnTo>
                    <a:pt x="371" y="297"/>
                  </a:lnTo>
                  <a:lnTo>
                    <a:pt x="370" y="297"/>
                  </a:lnTo>
                  <a:lnTo>
                    <a:pt x="370" y="298"/>
                  </a:lnTo>
                  <a:lnTo>
                    <a:pt x="369" y="299"/>
                  </a:lnTo>
                  <a:lnTo>
                    <a:pt x="368" y="299"/>
                  </a:lnTo>
                  <a:lnTo>
                    <a:pt x="368" y="300"/>
                  </a:lnTo>
                  <a:lnTo>
                    <a:pt x="367" y="300"/>
                  </a:lnTo>
                  <a:lnTo>
                    <a:pt x="368" y="300"/>
                  </a:lnTo>
                  <a:lnTo>
                    <a:pt x="368" y="301"/>
                  </a:lnTo>
                  <a:lnTo>
                    <a:pt x="368" y="302"/>
                  </a:lnTo>
                  <a:lnTo>
                    <a:pt x="368" y="303"/>
                  </a:lnTo>
                  <a:lnTo>
                    <a:pt x="367" y="303"/>
                  </a:lnTo>
                  <a:lnTo>
                    <a:pt x="367" y="302"/>
                  </a:lnTo>
                  <a:lnTo>
                    <a:pt x="366" y="302"/>
                  </a:lnTo>
                  <a:lnTo>
                    <a:pt x="366" y="303"/>
                  </a:lnTo>
                  <a:lnTo>
                    <a:pt x="366" y="305"/>
                  </a:lnTo>
                  <a:lnTo>
                    <a:pt x="365" y="305"/>
                  </a:lnTo>
                  <a:lnTo>
                    <a:pt x="365" y="304"/>
                  </a:lnTo>
                  <a:lnTo>
                    <a:pt x="364" y="304"/>
                  </a:lnTo>
                  <a:lnTo>
                    <a:pt x="364" y="303"/>
                  </a:lnTo>
                  <a:lnTo>
                    <a:pt x="363" y="303"/>
                  </a:lnTo>
                  <a:lnTo>
                    <a:pt x="363" y="304"/>
                  </a:lnTo>
                  <a:lnTo>
                    <a:pt x="362" y="304"/>
                  </a:lnTo>
                  <a:lnTo>
                    <a:pt x="362" y="305"/>
                  </a:lnTo>
                  <a:lnTo>
                    <a:pt x="362" y="306"/>
                  </a:lnTo>
                  <a:lnTo>
                    <a:pt x="363" y="306"/>
                  </a:lnTo>
                  <a:lnTo>
                    <a:pt x="363" y="307"/>
                  </a:lnTo>
                  <a:lnTo>
                    <a:pt x="364" y="306"/>
                  </a:lnTo>
                  <a:lnTo>
                    <a:pt x="364" y="307"/>
                  </a:lnTo>
                  <a:lnTo>
                    <a:pt x="365" y="307"/>
                  </a:lnTo>
                  <a:lnTo>
                    <a:pt x="365" y="308"/>
                  </a:lnTo>
                  <a:lnTo>
                    <a:pt x="365" y="309"/>
                  </a:lnTo>
                  <a:lnTo>
                    <a:pt x="364" y="310"/>
                  </a:lnTo>
                  <a:lnTo>
                    <a:pt x="363" y="310"/>
                  </a:lnTo>
                  <a:lnTo>
                    <a:pt x="362" y="311"/>
                  </a:lnTo>
                  <a:lnTo>
                    <a:pt x="362" y="311"/>
                  </a:lnTo>
                  <a:lnTo>
                    <a:pt x="362" y="312"/>
                  </a:lnTo>
                  <a:lnTo>
                    <a:pt x="362" y="313"/>
                  </a:lnTo>
                  <a:lnTo>
                    <a:pt x="362" y="313"/>
                  </a:lnTo>
                  <a:lnTo>
                    <a:pt x="362" y="314"/>
                  </a:lnTo>
                  <a:lnTo>
                    <a:pt x="362" y="315"/>
                  </a:lnTo>
                  <a:lnTo>
                    <a:pt x="363" y="316"/>
                  </a:lnTo>
                  <a:lnTo>
                    <a:pt x="363" y="317"/>
                  </a:lnTo>
                  <a:lnTo>
                    <a:pt x="363" y="318"/>
                  </a:lnTo>
                  <a:lnTo>
                    <a:pt x="363" y="319"/>
                  </a:lnTo>
                  <a:lnTo>
                    <a:pt x="364" y="319"/>
                  </a:lnTo>
                  <a:lnTo>
                    <a:pt x="364" y="320"/>
                  </a:lnTo>
                  <a:lnTo>
                    <a:pt x="365" y="321"/>
                  </a:lnTo>
                  <a:lnTo>
                    <a:pt x="365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7" y="324"/>
                  </a:lnTo>
                  <a:lnTo>
                    <a:pt x="368" y="325"/>
                  </a:lnTo>
                  <a:lnTo>
                    <a:pt x="369" y="325"/>
                  </a:lnTo>
                  <a:lnTo>
                    <a:pt x="369" y="326"/>
                  </a:lnTo>
                  <a:lnTo>
                    <a:pt x="370" y="326"/>
                  </a:lnTo>
                  <a:lnTo>
                    <a:pt x="370" y="327"/>
                  </a:lnTo>
                  <a:lnTo>
                    <a:pt x="371" y="328"/>
                  </a:lnTo>
                  <a:lnTo>
                    <a:pt x="371" y="329"/>
                  </a:lnTo>
                  <a:lnTo>
                    <a:pt x="371" y="330"/>
                  </a:lnTo>
                  <a:lnTo>
                    <a:pt x="372" y="330"/>
                  </a:lnTo>
                  <a:lnTo>
                    <a:pt x="372" y="331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5" y="333"/>
                  </a:lnTo>
                  <a:lnTo>
                    <a:pt x="375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5"/>
                  </a:lnTo>
                  <a:lnTo>
                    <a:pt x="376" y="336"/>
                  </a:lnTo>
                  <a:lnTo>
                    <a:pt x="375" y="337"/>
                  </a:lnTo>
                  <a:lnTo>
                    <a:pt x="375" y="338"/>
                  </a:lnTo>
                  <a:lnTo>
                    <a:pt x="375" y="339"/>
                  </a:lnTo>
                  <a:lnTo>
                    <a:pt x="374" y="339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5" y="341"/>
                  </a:lnTo>
                  <a:lnTo>
                    <a:pt x="376" y="341"/>
                  </a:lnTo>
                  <a:lnTo>
                    <a:pt x="376" y="342"/>
                  </a:lnTo>
                  <a:lnTo>
                    <a:pt x="377" y="342"/>
                  </a:lnTo>
                  <a:lnTo>
                    <a:pt x="377" y="343"/>
                  </a:lnTo>
                  <a:lnTo>
                    <a:pt x="377" y="344"/>
                  </a:lnTo>
                  <a:lnTo>
                    <a:pt x="378" y="344"/>
                  </a:lnTo>
                  <a:lnTo>
                    <a:pt x="379" y="345"/>
                  </a:lnTo>
                  <a:lnTo>
                    <a:pt x="380" y="345"/>
                  </a:lnTo>
                  <a:lnTo>
                    <a:pt x="380" y="346"/>
                  </a:lnTo>
                  <a:lnTo>
                    <a:pt x="380" y="347"/>
                  </a:lnTo>
                  <a:lnTo>
                    <a:pt x="380" y="348"/>
                  </a:lnTo>
                  <a:lnTo>
                    <a:pt x="379" y="348"/>
                  </a:lnTo>
                  <a:lnTo>
                    <a:pt x="378" y="348"/>
                  </a:lnTo>
                  <a:lnTo>
                    <a:pt x="378" y="349"/>
                  </a:lnTo>
                  <a:lnTo>
                    <a:pt x="379" y="349"/>
                  </a:lnTo>
                  <a:lnTo>
                    <a:pt x="380" y="349"/>
                  </a:lnTo>
                  <a:lnTo>
                    <a:pt x="381" y="350"/>
                  </a:lnTo>
                  <a:lnTo>
                    <a:pt x="380" y="350"/>
                  </a:lnTo>
                  <a:lnTo>
                    <a:pt x="380" y="351"/>
                  </a:lnTo>
                  <a:lnTo>
                    <a:pt x="381" y="351"/>
                  </a:lnTo>
                  <a:lnTo>
                    <a:pt x="381" y="352"/>
                  </a:lnTo>
                  <a:lnTo>
                    <a:pt x="382" y="352"/>
                  </a:lnTo>
                  <a:lnTo>
                    <a:pt x="383" y="352"/>
                  </a:lnTo>
                  <a:lnTo>
                    <a:pt x="383" y="353"/>
                  </a:lnTo>
                  <a:lnTo>
                    <a:pt x="383" y="354"/>
                  </a:lnTo>
                  <a:lnTo>
                    <a:pt x="383" y="355"/>
                  </a:lnTo>
                  <a:lnTo>
                    <a:pt x="384" y="355"/>
                  </a:lnTo>
                  <a:lnTo>
                    <a:pt x="384" y="356"/>
                  </a:lnTo>
                  <a:lnTo>
                    <a:pt x="385" y="356"/>
                  </a:lnTo>
                  <a:lnTo>
                    <a:pt x="385" y="355"/>
                  </a:lnTo>
                  <a:lnTo>
                    <a:pt x="386" y="355"/>
                  </a:lnTo>
                  <a:lnTo>
                    <a:pt x="386" y="356"/>
                  </a:lnTo>
                  <a:lnTo>
                    <a:pt x="386" y="357"/>
                  </a:lnTo>
                  <a:lnTo>
                    <a:pt x="386" y="358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4" y="359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5" y="361"/>
                  </a:lnTo>
                  <a:lnTo>
                    <a:pt x="385" y="360"/>
                  </a:lnTo>
                  <a:lnTo>
                    <a:pt x="386" y="360"/>
                  </a:lnTo>
                  <a:lnTo>
                    <a:pt x="387" y="360"/>
                  </a:lnTo>
                  <a:lnTo>
                    <a:pt x="388" y="359"/>
                  </a:lnTo>
                  <a:lnTo>
                    <a:pt x="388" y="358"/>
                  </a:lnTo>
                  <a:lnTo>
                    <a:pt x="389" y="358"/>
                  </a:lnTo>
                  <a:lnTo>
                    <a:pt x="390" y="358"/>
                  </a:lnTo>
                  <a:lnTo>
                    <a:pt x="390" y="357"/>
                  </a:lnTo>
                  <a:lnTo>
                    <a:pt x="389" y="356"/>
                  </a:lnTo>
                  <a:lnTo>
                    <a:pt x="390" y="355"/>
                  </a:lnTo>
                  <a:lnTo>
                    <a:pt x="391" y="355"/>
                  </a:lnTo>
                  <a:lnTo>
                    <a:pt x="392" y="355"/>
                  </a:lnTo>
                  <a:lnTo>
                    <a:pt x="392" y="356"/>
                  </a:lnTo>
                  <a:lnTo>
                    <a:pt x="393" y="356"/>
                  </a:lnTo>
                  <a:lnTo>
                    <a:pt x="393" y="357"/>
                  </a:lnTo>
                  <a:lnTo>
                    <a:pt x="393" y="358"/>
                  </a:lnTo>
                  <a:lnTo>
                    <a:pt x="394" y="358"/>
                  </a:lnTo>
                  <a:lnTo>
                    <a:pt x="395" y="359"/>
                  </a:lnTo>
                  <a:lnTo>
                    <a:pt x="395" y="360"/>
                  </a:lnTo>
                  <a:lnTo>
                    <a:pt x="396" y="360"/>
                  </a:lnTo>
                  <a:lnTo>
                    <a:pt x="396" y="359"/>
                  </a:lnTo>
                  <a:lnTo>
                    <a:pt x="397" y="359"/>
                  </a:lnTo>
                  <a:lnTo>
                    <a:pt x="397" y="360"/>
                  </a:lnTo>
                  <a:lnTo>
                    <a:pt x="398" y="360"/>
                  </a:lnTo>
                  <a:lnTo>
                    <a:pt x="398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3"/>
                  </a:lnTo>
                  <a:lnTo>
                    <a:pt x="396" y="363"/>
                  </a:lnTo>
                  <a:lnTo>
                    <a:pt x="396" y="364"/>
                  </a:lnTo>
                  <a:lnTo>
                    <a:pt x="395" y="364"/>
                  </a:lnTo>
                  <a:lnTo>
                    <a:pt x="395" y="365"/>
                  </a:lnTo>
                  <a:lnTo>
                    <a:pt x="394" y="366"/>
                  </a:lnTo>
                  <a:lnTo>
                    <a:pt x="394" y="367"/>
                  </a:lnTo>
                  <a:lnTo>
                    <a:pt x="394" y="368"/>
                  </a:lnTo>
                  <a:lnTo>
                    <a:pt x="395" y="368"/>
                  </a:lnTo>
                  <a:lnTo>
                    <a:pt x="395" y="369"/>
                  </a:lnTo>
                  <a:lnTo>
                    <a:pt x="396" y="369"/>
                  </a:lnTo>
                  <a:lnTo>
                    <a:pt x="396" y="368"/>
                  </a:lnTo>
                  <a:lnTo>
                    <a:pt x="397" y="368"/>
                  </a:lnTo>
                  <a:lnTo>
                    <a:pt x="397" y="369"/>
                  </a:lnTo>
                  <a:lnTo>
                    <a:pt x="397" y="370"/>
                  </a:lnTo>
                  <a:lnTo>
                    <a:pt x="397" y="371"/>
                  </a:lnTo>
                  <a:lnTo>
                    <a:pt x="397" y="372"/>
                  </a:lnTo>
                  <a:lnTo>
                    <a:pt x="397" y="373"/>
                  </a:lnTo>
                  <a:lnTo>
                    <a:pt x="398" y="374"/>
                  </a:lnTo>
                  <a:lnTo>
                    <a:pt x="398" y="375"/>
                  </a:lnTo>
                  <a:lnTo>
                    <a:pt x="397" y="375"/>
                  </a:lnTo>
                  <a:lnTo>
                    <a:pt x="397" y="376"/>
                  </a:lnTo>
                  <a:lnTo>
                    <a:pt x="396" y="376"/>
                  </a:lnTo>
                  <a:lnTo>
                    <a:pt x="396" y="377"/>
                  </a:lnTo>
                  <a:lnTo>
                    <a:pt x="397" y="377"/>
                  </a:lnTo>
                  <a:lnTo>
                    <a:pt x="397" y="378"/>
                  </a:lnTo>
                  <a:lnTo>
                    <a:pt x="398" y="378"/>
                  </a:lnTo>
                  <a:lnTo>
                    <a:pt x="399" y="377"/>
                  </a:lnTo>
                  <a:lnTo>
                    <a:pt x="400" y="377"/>
                  </a:lnTo>
                  <a:lnTo>
                    <a:pt x="400" y="376"/>
                  </a:lnTo>
                  <a:lnTo>
                    <a:pt x="400" y="377"/>
                  </a:lnTo>
                  <a:lnTo>
                    <a:pt x="401" y="377"/>
                  </a:lnTo>
                  <a:lnTo>
                    <a:pt x="401" y="378"/>
                  </a:lnTo>
                  <a:lnTo>
                    <a:pt x="401" y="379"/>
                  </a:lnTo>
                  <a:lnTo>
                    <a:pt x="401" y="380"/>
                  </a:lnTo>
                  <a:lnTo>
                    <a:pt x="401" y="381"/>
                  </a:lnTo>
                  <a:lnTo>
                    <a:pt x="401" y="382"/>
                  </a:lnTo>
                  <a:lnTo>
                    <a:pt x="401" y="383"/>
                  </a:lnTo>
                  <a:lnTo>
                    <a:pt x="401" y="384"/>
                  </a:lnTo>
                  <a:lnTo>
                    <a:pt x="401" y="385"/>
                  </a:lnTo>
                  <a:lnTo>
                    <a:pt x="402" y="385"/>
                  </a:lnTo>
                  <a:lnTo>
                    <a:pt x="402" y="386"/>
                  </a:lnTo>
                  <a:lnTo>
                    <a:pt x="402" y="387"/>
                  </a:lnTo>
                  <a:lnTo>
                    <a:pt x="403" y="387"/>
                  </a:lnTo>
                  <a:lnTo>
                    <a:pt x="403" y="388"/>
                  </a:lnTo>
                  <a:lnTo>
                    <a:pt x="402" y="388"/>
                  </a:lnTo>
                  <a:lnTo>
                    <a:pt x="402" y="389"/>
                  </a:lnTo>
                  <a:lnTo>
                    <a:pt x="401" y="390"/>
                  </a:lnTo>
                  <a:lnTo>
                    <a:pt x="400" y="390"/>
                  </a:lnTo>
                  <a:lnTo>
                    <a:pt x="399" y="390"/>
                  </a:lnTo>
                  <a:lnTo>
                    <a:pt x="399" y="391"/>
                  </a:lnTo>
                  <a:lnTo>
                    <a:pt x="399" y="392"/>
                  </a:lnTo>
                  <a:lnTo>
                    <a:pt x="400" y="392"/>
                  </a:lnTo>
                  <a:lnTo>
                    <a:pt x="400" y="393"/>
                  </a:lnTo>
                  <a:lnTo>
                    <a:pt x="401" y="393"/>
                  </a:lnTo>
                  <a:lnTo>
                    <a:pt x="401" y="394"/>
                  </a:lnTo>
                  <a:lnTo>
                    <a:pt x="400" y="394"/>
                  </a:lnTo>
                  <a:lnTo>
                    <a:pt x="399" y="394"/>
                  </a:lnTo>
                  <a:lnTo>
                    <a:pt x="398" y="394"/>
                  </a:lnTo>
                  <a:lnTo>
                    <a:pt x="398" y="395"/>
                  </a:lnTo>
                  <a:lnTo>
                    <a:pt x="397" y="395"/>
                  </a:lnTo>
                  <a:lnTo>
                    <a:pt x="397" y="396"/>
                  </a:lnTo>
                  <a:lnTo>
                    <a:pt x="397" y="397"/>
                  </a:lnTo>
                  <a:lnTo>
                    <a:pt x="396" y="397"/>
                  </a:lnTo>
                  <a:lnTo>
                    <a:pt x="396" y="396"/>
                  </a:lnTo>
                  <a:lnTo>
                    <a:pt x="395" y="396"/>
                  </a:lnTo>
                  <a:lnTo>
                    <a:pt x="394" y="396"/>
                  </a:lnTo>
                  <a:lnTo>
                    <a:pt x="393" y="396"/>
                  </a:lnTo>
                  <a:lnTo>
                    <a:pt x="393" y="397"/>
                  </a:lnTo>
                  <a:lnTo>
                    <a:pt x="394" y="397"/>
                  </a:lnTo>
                  <a:lnTo>
                    <a:pt x="395" y="398"/>
                  </a:lnTo>
                  <a:lnTo>
                    <a:pt x="395" y="399"/>
                  </a:lnTo>
                  <a:lnTo>
                    <a:pt x="395" y="400"/>
                  </a:lnTo>
                  <a:lnTo>
                    <a:pt x="394" y="400"/>
                  </a:lnTo>
                  <a:lnTo>
                    <a:pt x="393" y="400"/>
                  </a:lnTo>
                  <a:lnTo>
                    <a:pt x="392" y="400"/>
                  </a:lnTo>
                  <a:lnTo>
                    <a:pt x="391" y="400"/>
                  </a:lnTo>
                  <a:lnTo>
                    <a:pt x="391" y="401"/>
                  </a:lnTo>
                  <a:lnTo>
                    <a:pt x="391" y="402"/>
                  </a:lnTo>
                  <a:lnTo>
                    <a:pt x="392" y="403"/>
                  </a:lnTo>
                  <a:lnTo>
                    <a:pt x="392" y="404"/>
                  </a:lnTo>
                  <a:lnTo>
                    <a:pt x="391" y="404"/>
                  </a:lnTo>
                  <a:lnTo>
                    <a:pt x="390" y="405"/>
                  </a:lnTo>
                  <a:lnTo>
                    <a:pt x="390" y="405"/>
                  </a:lnTo>
                  <a:lnTo>
                    <a:pt x="391" y="405"/>
                  </a:lnTo>
                  <a:lnTo>
                    <a:pt x="391" y="406"/>
                  </a:lnTo>
                  <a:lnTo>
                    <a:pt x="391" y="407"/>
                  </a:lnTo>
                  <a:lnTo>
                    <a:pt x="390" y="407"/>
                  </a:lnTo>
                  <a:lnTo>
                    <a:pt x="389" y="407"/>
                  </a:lnTo>
                  <a:lnTo>
                    <a:pt x="389" y="408"/>
                  </a:lnTo>
                  <a:lnTo>
                    <a:pt x="388" y="408"/>
                  </a:lnTo>
                  <a:lnTo>
                    <a:pt x="387" y="408"/>
                  </a:lnTo>
                  <a:lnTo>
                    <a:pt x="387" y="409"/>
                  </a:lnTo>
                  <a:lnTo>
                    <a:pt x="387" y="410"/>
                  </a:lnTo>
                  <a:lnTo>
                    <a:pt x="387" y="411"/>
                  </a:lnTo>
                  <a:lnTo>
                    <a:pt x="387" y="412"/>
                  </a:lnTo>
                  <a:lnTo>
                    <a:pt x="388" y="412"/>
                  </a:lnTo>
                  <a:lnTo>
                    <a:pt x="388" y="413"/>
                  </a:lnTo>
                  <a:lnTo>
                    <a:pt x="389" y="414"/>
                  </a:lnTo>
                  <a:lnTo>
                    <a:pt x="390" y="415"/>
                  </a:lnTo>
                  <a:lnTo>
                    <a:pt x="391" y="415"/>
                  </a:lnTo>
                  <a:lnTo>
                    <a:pt x="392" y="416"/>
                  </a:lnTo>
                  <a:lnTo>
                    <a:pt x="392" y="417"/>
                  </a:lnTo>
                  <a:lnTo>
                    <a:pt x="393" y="417"/>
                  </a:lnTo>
                  <a:lnTo>
                    <a:pt x="393" y="418"/>
                  </a:lnTo>
                  <a:lnTo>
                    <a:pt x="392" y="418"/>
                  </a:lnTo>
                  <a:lnTo>
                    <a:pt x="392" y="419"/>
                  </a:lnTo>
                  <a:lnTo>
                    <a:pt x="391" y="420"/>
                  </a:lnTo>
                  <a:lnTo>
                    <a:pt x="390" y="421"/>
                  </a:lnTo>
                  <a:lnTo>
                    <a:pt x="389" y="421"/>
                  </a:lnTo>
                  <a:lnTo>
                    <a:pt x="389" y="422"/>
                  </a:lnTo>
                  <a:lnTo>
                    <a:pt x="390" y="422"/>
                  </a:lnTo>
                  <a:lnTo>
                    <a:pt x="391" y="421"/>
                  </a:lnTo>
                  <a:lnTo>
                    <a:pt x="392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5" y="422"/>
                  </a:lnTo>
                  <a:lnTo>
                    <a:pt x="395" y="423"/>
                  </a:lnTo>
                  <a:lnTo>
                    <a:pt x="396" y="424"/>
                  </a:lnTo>
                  <a:lnTo>
                    <a:pt x="396" y="425"/>
                  </a:lnTo>
                  <a:lnTo>
                    <a:pt x="396" y="426"/>
                  </a:lnTo>
                  <a:lnTo>
                    <a:pt x="397" y="426"/>
                  </a:lnTo>
                  <a:lnTo>
                    <a:pt x="397" y="427"/>
                  </a:lnTo>
                  <a:lnTo>
                    <a:pt x="398" y="427"/>
                  </a:lnTo>
                  <a:lnTo>
                    <a:pt x="399" y="428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401" y="430"/>
                  </a:lnTo>
                  <a:lnTo>
                    <a:pt x="401" y="431"/>
                  </a:lnTo>
                  <a:lnTo>
                    <a:pt x="402" y="432"/>
                  </a:lnTo>
                  <a:lnTo>
                    <a:pt x="402" y="433"/>
                  </a:lnTo>
                  <a:lnTo>
                    <a:pt x="403" y="435"/>
                  </a:lnTo>
                  <a:lnTo>
                    <a:pt x="404" y="435"/>
                  </a:lnTo>
                  <a:lnTo>
                    <a:pt x="405" y="434"/>
                  </a:lnTo>
                  <a:lnTo>
                    <a:pt x="406" y="435"/>
                  </a:lnTo>
                  <a:lnTo>
                    <a:pt x="406" y="436"/>
                  </a:lnTo>
                  <a:lnTo>
                    <a:pt x="405" y="436"/>
                  </a:lnTo>
                  <a:lnTo>
                    <a:pt x="404" y="436"/>
                  </a:lnTo>
                  <a:lnTo>
                    <a:pt x="403" y="436"/>
                  </a:lnTo>
                  <a:lnTo>
                    <a:pt x="403" y="437"/>
                  </a:lnTo>
                  <a:lnTo>
                    <a:pt x="403" y="438"/>
                  </a:lnTo>
                  <a:lnTo>
                    <a:pt x="404" y="438"/>
                  </a:lnTo>
                  <a:lnTo>
                    <a:pt x="405" y="440"/>
                  </a:lnTo>
                  <a:lnTo>
                    <a:pt x="404" y="442"/>
                  </a:lnTo>
                  <a:lnTo>
                    <a:pt x="404" y="444"/>
                  </a:lnTo>
                  <a:lnTo>
                    <a:pt x="405" y="445"/>
                  </a:lnTo>
                  <a:lnTo>
                    <a:pt x="406" y="444"/>
                  </a:lnTo>
                  <a:lnTo>
                    <a:pt x="407" y="444"/>
                  </a:lnTo>
                  <a:lnTo>
                    <a:pt x="408" y="445"/>
                  </a:lnTo>
                  <a:lnTo>
                    <a:pt x="408" y="446"/>
                  </a:lnTo>
                  <a:lnTo>
                    <a:pt x="408" y="447"/>
                  </a:lnTo>
                  <a:lnTo>
                    <a:pt x="407" y="447"/>
                  </a:lnTo>
                  <a:lnTo>
                    <a:pt x="406" y="448"/>
                  </a:lnTo>
                  <a:lnTo>
                    <a:pt x="405" y="447"/>
                  </a:lnTo>
                  <a:lnTo>
                    <a:pt x="404" y="445"/>
                  </a:lnTo>
                  <a:lnTo>
                    <a:pt x="403" y="446"/>
                  </a:lnTo>
                  <a:lnTo>
                    <a:pt x="402" y="447"/>
                  </a:lnTo>
                  <a:lnTo>
                    <a:pt x="401" y="448"/>
                  </a:lnTo>
                  <a:lnTo>
                    <a:pt x="400" y="449"/>
                  </a:lnTo>
                  <a:lnTo>
                    <a:pt x="400" y="450"/>
                  </a:lnTo>
                  <a:lnTo>
                    <a:pt x="400" y="451"/>
                  </a:lnTo>
                  <a:lnTo>
                    <a:pt x="403" y="452"/>
                  </a:lnTo>
                  <a:lnTo>
                    <a:pt x="403" y="453"/>
                  </a:lnTo>
                  <a:lnTo>
                    <a:pt x="403" y="454"/>
                  </a:lnTo>
                  <a:lnTo>
                    <a:pt x="403" y="455"/>
                  </a:lnTo>
                  <a:lnTo>
                    <a:pt x="403" y="456"/>
                  </a:lnTo>
                  <a:lnTo>
                    <a:pt x="404" y="456"/>
                  </a:lnTo>
                  <a:lnTo>
                    <a:pt x="404" y="457"/>
                  </a:lnTo>
                  <a:lnTo>
                    <a:pt x="405" y="457"/>
                  </a:lnTo>
                  <a:lnTo>
                    <a:pt x="407" y="458"/>
                  </a:lnTo>
                  <a:lnTo>
                    <a:pt x="408" y="458"/>
                  </a:lnTo>
                  <a:lnTo>
                    <a:pt x="408" y="459"/>
                  </a:lnTo>
                  <a:lnTo>
                    <a:pt x="407" y="459"/>
                  </a:lnTo>
                  <a:lnTo>
                    <a:pt x="406" y="460"/>
                  </a:lnTo>
                  <a:lnTo>
                    <a:pt x="405" y="461"/>
                  </a:lnTo>
                  <a:lnTo>
                    <a:pt x="405" y="462"/>
                  </a:lnTo>
                  <a:lnTo>
                    <a:pt x="405" y="463"/>
                  </a:lnTo>
                  <a:lnTo>
                    <a:pt x="405" y="464"/>
                  </a:lnTo>
                  <a:lnTo>
                    <a:pt x="405" y="465"/>
                  </a:lnTo>
                  <a:lnTo>
                    <a:pt x="404" y="466"/>
                  </a:lnTo>
                  <a:lnTo>
                    <a:pt x="404" y="467"/>
                  </a:lnTo>
                  <a:lnTo>
                    <a:pt x="405" y="468"/>
                  </a:lnTo>
                  <a:lnTo>
                    <a:pt x="406" y="469"/>
                  </a:lnTo>
                  <a:lnTo>
                    <a:pt x="406" y="470"/>
                  </a:lnTo>
                  <a:lnTo>
                    <a:pt x="406" y="471"/>
                  </a:lnTo>
                  <a:lnTo>
                    <a:pt x="406" y="474"/>
                  </a:lnTo>
                  <a:lnTo>
                    <a:pt x="406" y="476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10" y="478"/>
                  </a:lnTo>
                  <a:lnTo>
                    <a:pt x="413" y="478"/>
                  </a:lnTo>
                  <a:lnTo>
                    <a:pt x="414" y="478"/>
                  </a:lnTo>
                  <a:lnTo>
                    <a:pt x="415" y="478"/>
                  </a:lnTo>
                  <a:lnTo>
                    <a:pt x="416" y="478"/>
                  </a:lnTo>
                  <a:lnTo>
                    <a:pt x="417" y="478"/>
                  </a:lnTo>
                  <a:lnTo>
                    <a:pt x="417" y="479"/>
                  </a:lnTo>
                  <a:lnTo>
                    <a:pt x="418" y="480"/>
                  </a:lnTo>
                  <a:lnTo>
                    <a:pt x="418" y="481"/>
                  </a:lnTo>
                  <a:lnTo>
                    <a:pt x="419" y="481"/>
                  </a:lnTo>
                  <a:lnTo>
                    <a:pt x="419" y="482"/>
                  </a:lnTo>
                  <a:lnTo>
                    <a:pt x="420" y="482"/>
                  </a:lnTo>
                  <a:lnTo>
                    <a:pt x="421" y="483"/>
                  </a:lnTo>
                  <a:lnTo>
                    <a:pt x="422" y="483"/>
                  </a:lnTo>
                  <a:lnTo>
                    <a:pt x="422" y="484"/>
                  </a:lnTo>
                  <a:lnTo>
                    <a:pt x="423" y="484"/>
                  </a:lnTo>
                  <a:lnTo>
                    <a:pt x="424" y="484"/>
                  </a:lnTo>
                  <a:lnTo>
                    <a:pt x="425" y="486"/>
                  </a:lnTo>
                  <a:lnTo>
                    <a:pt x="426" y="486"/>
                  </a:lnTo>
                  <a:lnTo>
                    <a:pt x="426" y="487"/>
                  </a:lnTo>
                  <a:lnTo>
                    <a:pt x="427" y="487"/>
                  </a:lnTo>
                  <a:lnTo>
                    <a:pt x="428" y="488"/>
                  </a:lnTo>
                  <a:lnTo>
                    <a:pt x="429" y="489"/>
                  </a:lnTo>
                  <a:lnTo>
                    <a:pt x="430" y="489"/>
                  </a:lnTo>
                  <a:lnTo>
                    <a:pt x="431" y="490"/>
                  </a:lnTo>
                  <a:lnTo>
                    <a:pt x="432" y="490"/>
                  </a:lnTo>
                  <a:lnTo>
                    <a:pt x="433" y="490"/>
                  </a:lnTo>
                  <a:lnTo>
                    <a:pt x="434" y="490"/>
                  </a:lnTo>
                  <a:lnTo>
                    <a:pt x="435" y="491"/>
                  </a:lnTo>
                  <a:lnTo>
                    <a:pt x="436" y="491"/>
                  </a:lnTo>
                  <a:lnTo>
                    <a:pt x="438" y="491"/>
                  </a:lnTo>
                  <a:lnTo>
                    <a:pt x="439" y="491"/>
                  </a:lnTo>
                  <a:lnTo>
                    <a:pt x="440" y="491"/>
                  </a:lnTo>
                  <a:lnTo>
                    <a:pt x="443" y="491"/>
                  </a:lnTo>
                  <a:lnTo>
                    <a:pt x="445" y="489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50" y="484"/>
                  </a:lnTo>
                  <a:lnTo>
                    <a:pt x="451" y="483"/>
                  </a:lnTo>
                  <a:lnTo>
                    <a:pt x="452" y="483"/>
                  </a:lnTo>
                  <a:lnTo>
                    <a:pt x="452" y="482"/>
                  </a:lnTo>
                  <a:lnTo>
                    <a:pt x="453" y="482"/>
                  </a:lnTo>
                  <a:lnTo>
                    <a:pt x="454" y="482"/>
                  </a:lnTo>
                  <a:lnTo>
                    <a:pt x="455" y="482"/>
                  </a:lnTo>
                  <a:lnTo>
                    <a:pt x="456" y="483"/>
                  </a:lnTo>
                  <a:lnTo>
                    <a:pt x="457" y="483"/>
                  </a:lnTo>
                  <a:lnTo>
                    <a:pt x="458" y="484"/>
                  </a:lnTo>
                  <a:lnTo>
                    <a:pt x="459" y="484"/>
                  </a:lnTo>
                  <a:lnTo>
                    <a:pt x="459" y="485"/>
                  </a:lnTo>
                  <a:lnTo>
                    <a:pt x="460" y="485"/>
                  </a:lnTo>
                  <a:lnTo>
                    <a:pt x="460" y="486"/>
                  </a:lnTo>
                  <a:lnTo>
                    <a:pt x="461" y="487"/>
                  </a:lnTo>
                  <a:lnTo>
                    <a:pt x="461" y="488"/>
                  </a:lnTo>
                  <a:lnTo>
                    <a:pt x="462" y="488"/>
                  </a:lnTo>
                  <a:lnTo>
                    <a:pt x="462" y="489"/>
                  </a:lnTo>
                  <a:lnTo>
                    <a:pt x="462" y="490"/>
                  </a:lnTo>
                  <a:lnTo>
                    <a:pt x="463" y="491"/>
                  </a:lnTo>
                  <a:lnTo>
                    <a:pt x="464" y="492"/>
                  </a:lnTo>
                  <a:lnTo>
                    <a:pt x="465" y="493"/>
                  </a:lnTo>
                  <a:lnTo>
                    <a:pt x="466" y="493"/>
                  </a:lnTo>
                  <a:lnTo>
                    <a:pt x="466" y="494"/>
                  </a:lnTo>
                  <a:lnTo>
                    <a:pt x="467" y="494"/>
                  </a:lnTo>
                  <a:lnTo>
                    <a:pt x="468" y="494"/>
                  </a:lnTo>
                  <a:lnTo>
                    <a:pt x="468" y="495"/>
                  </a:lnTo>
                  <a:lnTo>
                    <a:pt x="469" y="495"/>
                  </a:lnTo>
                  <a:lnTo>
                    <a:pt x="470" y="495"/>
                  </a:lnTo>
                  <a:lnTo>
                    <a:pt x="471" y="496"/>
                  </a:lnTo>
                  <a:lnTo>
                    <a:pt x="472" y="496"/>
                  </a:lnTo>
                  <a:lnTo>
                    <a:pt x="476" y="497"/>
                  </a:lnTo>
                  <a:lnTo>
                    <a:pt x="477" y="498"/>
                  </a:lnTo>
                  <a:lnTo>
                    <a:pt x="478" y="498"/>
                  </a:lnTo>
                  <a:lnTo>
                    <a:pt x="480" y="501"/>
                  </a:lnTo>
                  <a:lnTo>
                    <a:pt x="480" y="502"/>
                  </a:lnTo>
                  <a:lnTo>
                    <a:pt x="481" y="502"/>
                  </a:lnTo>
                  <a:lnTo>
                    <a:pt x="482" y="503"/>
                  </a:lnTo>
                  <a:lnTo>
                    <a:pt x="482" y="504"/>
                  </a:lnTo>
                  <a:lnTo>
                    <a:pt x="483" y="504"/>
                  </a:lnTo>
                  <a:lnTo>
                    <a:pt x="488" y="509"/>
                  </a:lnTo>
                  <a:lnTo>
                    <a:pt x="491" y="512"/>
                  </a:lnTo>
                  <a:lnTo>
                    <a:pt x="492" y="514"/>
                  </a:lnTo>
                  <a:lnTo>
                    <a:pt x="495" y="514"/>
                  </a:lnTo>
                  <a:lnTo>
                    <a:pt x="498" y="515"/>
                  </a:lnTo>
                  <a:lnTo>
                    <a:pt x="500" y="515"/>
                  </a:lnTo>
                  <a:lnTo>
                    <a:pt x="503" y="515"/>
                  </a:lnTo>
                  <a:lnTo>
                    <a:pt x="506" y="515"/>
                  </a:lnTo>
                  <a:lnTo>
                    <a:pt x="509" y="516"/>
                  </a:lnTo>
                  <a:lnTo>
                    <a:pt x="517" y="515"/>
                  </a:lnTo>
                  <a:lnTo>
                    <a:pt x="521" y="515"/>
                  </a:lnTo>
                  <a:lnTo>
                    <a:pt x="524" y="515"/>
                  </a:lnTo>
                  <a:lnTo>
                    <a:pt x="533" y="515"/>
                  </a:lnTo>
                  <a:lnTo>
                    <a:pt x="546" y="515"/>
                  </a:lnTo>
                  <a:lnTo>
                    <a:pt x="568" y="515"/>
                  </a:lnTo>
                  <a:lnTo>
                    <a:pt x="567" y="517"/>
                  </a:lnTo>
                  <a:lnTo>
                    <a:pt x="565" y="519"/>
                  </a:lnTo>
                  <a:lnTo>
                    <a:pt x="563" y="520"/>
                  </a:lnTo>
                  <a:lnTo>
                    <a:pt x="562" y="521"/>
                  </a:lnTo>
                  <a:lnTo>
                    <a:pt x="560" y="522"/>
                  </a:lnTo>
                  <a:lnTo>
                    <a:pt x="559" y="523"/>
                  </a:lnTo>
                  <a:lnTo>
                    <a:pt x="558" y="524"/>
                  </a:lnTo>
                  <a:lnTo>
                    <a:pt x="555" y="526"/>
                  </a:lnTo>
                  <a:lnTo>
                    <a:pt x="555" y="527"/>
                  </a:lnTo>
                  <a:lnTo>
                    <a:pt x="555" y="528"/>
                  </a:lnTo>
                  <a:lnTo>
                    <a:pt x="555" y="530"/>
                  </a:lnTo>
                  <a:lnTo>
                    <a:pt x="555" y="532"/>
                  </a:lnTo>
                  <a:lnTo>
                    <a:pt x="554" y="535"/>
                  </a:lnTo>
                  <a:lnTo>
                    <a:pt x="554" y="536"/>
                  </a:lnTo>
                  <a:lnTo>
                    <a:pt x="554" y="539"/>
                  </a:lnTo>
                  <a:lnTo>
                    <a:pt x="553" y="540"/>
                  </a:lnTo>
                  <a:lnTo>
                    <a:pt x="553" y="543"/>
                  </a:lnTo>
                  <a:lnTo>
                    <a:pt x="553" y="545"/>
                  </a:lnTo>
                  <a:lnTo>
                    <a:pt x="552" y="548"/>
                  </a:lnTo>
                  <a:lnTo>
                    <a:pt x="552" y="550"/>
                  </a:lnTo>
                  <a:lnTo>
                    <a:pt x="549" y="556"/>
                  </a:lnTo>
                  <a:lnTo>
                    <a:pt x="546" y="560"/>
                  </a:lnTo>
                  <a:lnTo>
                    <a:pt x="541" y="563"/>
                  </a:lnTo>
                  <a:lnTo>
                    <a:pt x="539" y="566"/>
                  </a:lnTo>
                  <a:lnTo>
                    <a:pt x="535" y="570"/>
                  </a:lnTo>
                  <a:lnTo>
                    <a:pt x="532" y="572"/>
                  </a:lnTo>
                  <a:lnTo>
                    <a:pt x="529" y="575"/>
                  </a:lnTo>
                  <a:lnTo>
                    <a:pt x="523" y="579"/>
                  </a:lnTo>
                  <a:lnTo>
                    <a:pt x="520" y="585"/>
                  </a:lnTo>
                  <a:lnTo>
                    <a:pt x="519" y="588"/>
                  </a:lnTo>
                  <a:lnTo>
                    <a:pt x="517" y="591"/>
                  </a:lnTo>
                  <a:lnTo>
                    <a:pt x="515" y="595"/>
                  </a:lnTo>
                  <a:lnTo>
                    <a:pt x="513" y="598"/>
                  </a:lnTo>
                  <a:lnTo>
                    <a:pt x="509" y="603"/>
                  </a:lnTo>
                  <a:lnTo>
                    <a:pt x="509" y="605"/>
                  </a:lnTo>
                  <a:lnTo>
                    <a:pt x="506" y="610"/>
                  </a:lnTo>
                  <a:lnTo>
                    <a:pt x="503" y="614"/>
                  </a:lnTo>
                  <a:lnTo>
                    <a:pt x="500" y="616"/>
                  </a:lnTo>
                  <a:lnTo>
                    <a:pt x="498" y="618"/>
                  </a:lnTo>
                  <a:lnTo>
                    <a:pt x="497" y="620"/>
                  </a:lnTo>
                  <a:lnTo>
                    <a:pt x="496" y="623"/>
                  </a:lnTo>
                  <a:lnTo>
                    <a:pt x="493" y="628"/>
                  </a:lnTo>
                  <a:lnTo>
                    <a:pt x="489" y="632"/>
                  </a:lnTo>
                  <a:lnTo>
                    <a:pt x="487" y="633"/>
                  </a:lnTo>
                  <a:lnTo>
                    <a:pt x="484" y="635"/>
                  </a:lnTo>
                  <a:lnTo>
                    <a:pt x="479" y="637"/>
                  </a:lnTo>
                  <a:lnTo>
                    <a:pt x="474" y="638"/>
                  </a:lnTo>
                  <a:lnTo>
                    <a:pt x="473" y="643"/>
                  </a:lnTo>
                  <a:lnTo>
                    <a:pt x="472" y="647"/>
                  </a:lnTo>
                  <a:lnTo>
                    <a:pt x="469" y="652"/>
                  </a:lnTo>
                  <a:lnTo>
                    <a:pt x="465" y="656"/>
                  </a:lnTo>
                  <a:lnTo>
                    <a:pt x="463" y="657"/>
                  </a:lnTo>
                  <a:lnTo>
                    <a:pt x="463" y="660"/>
                  </a:lnTo>
                  <a:lnTo>
                    <a:pt x="463" y="664"/>
                  </a:lnTo>
                  <a:lnTo>
                    <a:pt x="463" y="665"/>
                  </a:lnTo>
                  <a:lnTo>
                    <a:pt x="462" y="667"/>
                  </a:lnTo>
                  <a:lnTo>
                    <a:pt x="456" y="675"/>
                  </a:lnTo>
                  <a:lnTo>
                    <a:pt x="450" y="680"/>
                  </a:lnTo>
                  <a:lnTo>
                    <a:pt x="437" y="683"/>
                  </a:lnTo>
                  <a:lnTo>
                    <a:pt x="439" y="688"/>
                  </a:lnTo>
                  <a:lnTo>
                    <a:pt x="440" y="695"/>
                  </a:lnTo>
                  <a:lnTo>
                    <a:pt x="436" y="707"/>
                  </a:lnTo>
                  <a:lnTo>
                    <a:pt x="434" y="712"/>
                  </a:lnTo>
                  <a:lnTo>
                    <a:pt x="433" y="720"/>
                  </a:lnTo>
                  <a:lnTo>
                    <a:pt x="435" y="729"/>
                  </a:lnTo>
                  <a:lnTo>
                    <a:pt x="433" y="733"/>
                  </a:lnTo>
                  <a:lnTo>
                    <a:pt x="432" y="737"/>
                  </a:lnTo>
                  <a:lnTo>
                    <a:pt x="430" y="743"/>
                  </a:lnTo>
                  <a:lnTo>
                    <a:pt x="429" y="749"/>
                  </a:lnTo>
                  <a:lnTo>
                    <a:pt x="428" y="761"/>
                  </a:lnTo>
                  <a:lnTo>
                    <a:pt x="427" y="766"/>
                  </a:lnTo>
                  <a:lnTo>
                    <a:pt x="427" y="771"/>
                  </a:lnTo>
                  <a:lnTo>
                    <a:pt x="427" y="774"/>
                  </a:lnTo>
                  <a:lnTo>
                    <a:pt x="427" y="777"/>
                  </a:lnTo>
                  <a:lnTo>
                    <a:pt x="426" y="778"/>
                  </a:lnTo>
                  <a:lnTo>
                    <a:pt x="426" y="779"/>
                  </a:lnTo>
                  <a:lnTo>
                    <a:pt x="424" y="782"/>
                  </a:lnTo>
                  <a:lnTo>
                    <a:pt x="423" y="783"/>
                  </a:lnTo>
                  <a:lnTo>
                    <a:pt x="422" y="783"/>
                  </a:lnTo>
                  <a:lnTo>
                    <a:pt x="421" y="784"/>
                  </a:lnTo>
                  <a:lnTo>
                    <a:pt x="420" y="786"/>
                  </a:lnTo>
                  <a:lnTo>
                    <a:pt x="419" y="790"/>
                  </a:lnTo>
                  <a:lnTo>
                    <a:pt x="418" y="794"/>
                  </a:lnTo>
                  <a:lnTo>
                    <a:pt x="418" y="795"/>
                  </a:lnTo>
                  <a:lnTo>
                    <a:pt x="418" y="796"/>
                  </a:lnTo>
                  <a:lnTo>
                    <a:pt x="416" y="798"/>
                  </a:lnTo>
                  <a:lnTo>
                    <a:pt x="414" y="801"/>
                  </a:lnTo>
                  <a:lnTo>
                    <a:pt x="412" y="803"/>
                  </a:lnTo>
                  <a:lnTo>
                    <a:pt x="411" y="804"/>
                  </a:lnTo>
                  <a:lnTo>
                    <a:pt x="410" y="805"/>
                  </a:lnTo>
                  <a:lnTo>
                    <a:pt x="410" y="806"/>
                  </a:lnTo>
                  <a:lnTo>
                    <a:pt x="409" y="806"/>
                  </a:lnTo>
                  <a:lnTo>
                    <a:pt x="407" y="807"/>
                  </a:lnTo>
                  <a:lnTo>
                    <a:pt x="406" y="808"/>
                  </a:lnTo>
                  <a:lnTo>
                    <a:pt x="405" y="808"/>
                  </a:lnTo>
                  <a:lnTo>
                    <a:pt x="404" y="809"/>
                  </a:lnTo>
                  <a:lnTo>
                    <a:pt x="403" y="809"/>
                  </a:lnTo>
                  <a:lnTo>
                    <a:pt x="402" y="809"/>
                  </a:lnTo>
                  <a:lnTo>
                    <a:pt x="401" y="812"/>
                  </a:lnTo>
                  <a:lnTo>
                    <a:pt x="400" y="812"/>
                  </a:lnTo>
                  <a:lnTo>
                    <a:pt x="400" y="813"/>
                  </a:lnTo>
                  <a:lnTo>
                    <a:pt x="400" y="815"/>
                  </a:lnTo>
                  <a:lnTo>
                    <a:pt x="399" y="816"/>
                  </a:lnTo>
                  <a:lnTo>
                    <a:pt x="398" y="817"/>
                  </a:lnTo>
                  <a:lnTo>
                    <a:pt x="397" y="820"/>
                  </a:lnTo>
                  <a:lnTo>
                    <a:pt x="396" y="821"/>
                  </a:lnTo>
                  <a:lnTo>
                    <a:pt x="395" y="822"/>
                  </a:lnTo>
                  <a:lnTo>
                    <a:pt x="395" y="823"/>
                  </a:lnTo>
                  <a:lnTo>
                    <a:pt x="394" y="824"/>
                  </a:lnTo>
                  <a:lnTo>
                    <a:pt x="393" y="825"/>
                  </a:lnTo>
                  <a:lnTo>
                    <a:pt x="394" y="826"/>
                  </a:lnTo>
                  <a:lnTo>
                    <a:pt x="394" y="827"/>
                  </a:lnTo>
                  <a:lnTo>
                    <a:pt x="394" y="828"/>
                  </a:lnTo>
                  <a:lnTo>
                    <a:pt x="393" y="829"/>
                  </a:lnTo>
                  <a:lnTo>
                    <a:pt x="393" y="831"/>
                  </a:lnTo>
                  <a:lnTo>
                    <a:pt x="393" y="832"/>
                  </a:lnTo>
                  <a:lnTo>
                    <a:pt x="393" y="833"/>
                  </a:lnTo>
                  <a:lnTo>
                    <a:pt x="392" y="834"/>
                  </a:lnTo>
                  <a:lnTo>
                    <a:pt x="392" y="835"/>
                  </a:lnTo>
                  <a:lnTo>
                    <a:pt x="391" y="835"/>
                  </a:lnTo>
                  <a:lnTo>
                    <a:pt x="391" y="836"/>
                  </a:lnTo>
                  <a:lnTo>
                    <a:pt x="390" y="837"/>
                  </a:lnTo>
                  <a:lnTo>
                    <a:pt x="390" y="837"/>
                  </a:lnTo>
                  <a:lnTo>
                    <a:pt x="389" y="838"/>
                  </a:lnTo>
                  <a:lnTo>
                    <a:pt x="388" y="839"/>
                  </a:lnTo>
                  <a:lnTo>
                    <a:pt x="388" y="840"/>
                  </a:lnTo>
                  <a:lnTo>
                    <a:pt x="387" y="841"/>
                  </a:lnTo>
                  <a:lnTo>
                    <a:pt x="386" y="842"/>
                  </a:lnTo>
                  <a:lnTo>
                    <a:pt x="385" y="843"/>
                  </a:lnTo>
                  <a:lnTo>
                    <a:pt x="385" y="844"/>
                  </a:lnTo>
                  <a:lnTo>
                    <a:pt x="384" y="844"/>
                  </a:lnTo>
                  <a:lnTo>
                    <a:pt x="384" y="845"/>
                  </a:lnTo>
                  <a:lnTo>
                    <a:pt x="383" y="845"/>
                  </a:lnTo>
                  <a:lnTo>
                    <a:pt x="382" y="846"/>
                  </a:lnTo>
                  <a:lnTo>
                    <a:pt x="381" y="846"/>
                  </a:lnTo>
                  <a:lnTo>
                    <a:pt x="382" y="847"/>
                  </a:lnTo>
                  <a:lnTo>
                    <a:pt x="383" y="848"/>
                  </a:lnTo>
                  <a:lnTo>
                    <a:pt x="384" y="849"/>
                  </a:lnTo>
                  <a:lnTo>
                    <a:pt x="386" y="851"/>
                  </a:lnTo>
                  <a:lnTo>
                    <a:pt x="387" y="853"/>
                  </a:lnTo>
                  <a:lnTo>
                    <a:pt x="388" y="854"/>
                  </a:lnTo>
                  <a:lnTo>
                    <a:pt x="388" y="855"/>
                  </a:lnTo>
                  <a:lnTo>
                    <a:pt x="389" y="856"/>
                  </a:lnTo>
                  <a:lnTo>
                    <a:pt x="390" y="858"/>
                  </a:lnTo>
                  <a:lnTo>
                    <a:pt x="390" y="859"/>
                  </a:lnTo>
                  <a:lnTo>
                    <a:pt x="391" y="861"/>
                  </a:lnTo>
                  <a:lnTo>
                    <a:pt x="391" y="865"/>
                  </a:lnTo>
                  <a:lnTo>
                    <a:pt x="390" y="869"/>
                  </a:lnTo>
                  <a:lnTo>
                    <a:pt x="390" y="872"/>
                  </a:lnTo>
                  <a:lnTo>
                    <a:pt x="389" y="874"/>
                  </a:lnTo>
                  <a:lnTo>
                    <a:pt x="388" y="878"/>
                  </a:lnTo>
                  <a:lnTo>
                    <a:pt x="387" y="880"/>
                  </a:lnTo>
                  <a:lnTo>
                    <a:pt x="386" y="883"/>
                  </a:lnTo>
                  <a:lnTo>
                    <a:pt x="385" y="884"/>
                  </a:lnTo>
                  <a:lnTo>
                    <a:pt x="384" y="884"/>
                  </a:lnTo>
                  <a:lnTo>
                    <a:pt x="385" y="886"/>
                  </a:lnTo>
                  <a:lnTo>
                    <a:pt x="386" y="890"/>
                  </a:lnTo>
                  <a:lnTo>
                    <a:pt x="386" y="892"/>
                  </a:lnTo>
                  <a:lnTo>
                    <a:pt x="386" y="895"/>
                  </a:lnTo>
                  <a:lnTo>
                    <a:pt x="385" y="898"/>
                  </a:lnTo>
                  <a:lnTo>
                    <a:pt x="386" y="900"/>
                  </a:lnTo>
                  <a:lnTo>
                    <a:pt x="386" y="901"/>
                  </a:lnTo>
                  <a:lnTo>
                    <a:pt x="386" y="902"/>
                  </a:lnTo>
                  <a:lnTo>
                    <a:pt x="386" y="905"/>
                  </a:lnTo>
                  <a:lnTo>
                    <a:pt x="386" y="908"/>
                  </a:lnTo>
                  <a:lnTo>
                    <a:pt x="387" y="911"/>
                  </a:lnTo>
                  <a:lnTo>
                    <a:pt x="387" y="914"/>
                  </a:lnTo>
                  <a:lnTo>
                    <a:pt x="387" y="915"/>
                  </a:lnTo>
                  <a:lnTo>
                    <a:pt x="387" y="916"/>
                  </a:lnTo>
                  <a:lnTo>
                    <a:pt x="385" y="923"/>
                  </a:lnTo>
                  <a:lnTo>
                    <a:pt x="385" y="926"/>
                  </a:lnTo>
                  <a:lnTo>
                    <a:pt x="383" y="929"/>
                  </a:lnTo>
                  <a:lnTo>
                    <a:pt x="381" y="931"/>
                  </a:lnTo>
                  <a:lnTo>
                    <a:pt x="380" y="933"/>
                  </a:lnTo>
                  <a:lnTo>
                    <a:pt x="378" y="935"/>
                  </a:lnTo>
                  <a:lnTo>
                    <a:pt x="378" y="936"/>
                  </a:lnTo>
                  <a:lnTo>
                    <a:pt x="378" y="937"/>
                  </a:lnTo>
                  <a:lnTo>
                    <a:pt x="377" y="939"/>
                  </a:lnTo>
                  <a:lnTo>
                    <a:pt x="377" y="940"/>
                  </a:lnTo>
                  <a:lnTo>
                    <a:pt x="375" y="943"/>
                  </a:lnTo>
                  <a:lnTo>
                    <a:pt x="374" y="946"/>
                  </a:lnTo>
                  <a:lnTo>
                    <a:pt x="373" y="947"/>
                  </a:lnTo>
                  <a:lnTo>
                    <a:pt x="372" y="948"/>
                  </a:lnTo>
                  <a:lnTo>
                    <a:pt x="372" y="950"/>
                  </a:lnTo>
                  <a:lnTo>
                    <a:pt x="371" y="954"/>
                  </a:lnTo>
                  <a:lnTo>
                    <a:pt x="370" y="956"/>
                  </a:lnTo>
                  <a:lnTo>
                    <a:pt x="369" y="959"/>
                  </a:lnTo>
                  <a:lnTo>
                    <a:pt x="366" y="963"/>
                  </a:lnTo>
                  <a:lnTo>
                    <a:pt x="365" y="966"/>
                  </a:lnTo>
                  <a:lnTo>
                    <a:pt x="363" y="967"/>
                  </a:lnTo>
                  <a:lnTo>
                    <a:pt x="362" y="969"/>
                  </a:lnTo>
                  <a:lnTo>
                    <a:pt x="360" y="971"/>
                  </a:lnTo>
                  <a:lnTo>
                    <a:pt x="359" y="971"/>
                  </a:lnTo>
                  <a:lnTo>
                    <a:pt x="355" y="972"/>
                  </a:lnTo>
                  <a:lnTo>
                    <a:pt x="351" y="973"/>
                  </a:lnTo>
                  <a:lnTo>
                    <a:pt x="349" y="973"/>
                  </a:lnTo>
                  <a:lnTo>
                    <a:pt x="345" y="973"/>
                  </a:lnTo>
                  <a:lnTo>
                    <a:pt x="342" y="974"/>
                  </a:lnTo>
                  <a:lnTo>
                    <a:pt x="340" y="974"/>
                  </a:lnTo>
                  <a:lnTo>
                    <a:pt x="338" y="976"/>
                  </a:lnTo>
                  <a:lnTo>
                    <a:pt x="339" y="979"/>
                  </a:lnTo>
                  <a:lnTo>
                    <a:pt x="340" y="980"/>
                  </a:lnTo>
                  <a:lnTo>
                    <a:pt x="340" y="981"/>
                  </a:lnTo>
                  <a:lnTo>
                    <a:pt x="339" y="983"/>
                  </a:lnTo>
                  <a:lnTo>
                    <a:pt x="339" y="984"/>
                  </a:lnTo>
                  <a:lnTo>
                    <a:pt x="341" y="986"/>
                  </a:lnTo>
                  <a:lnTo>
                    <a:pt x="342" y="989"/>
                  </a:lnTo>
                  <a:lnTo>
                    <a:pt x="342" y="991"/>
                  </a:lnTo>
                  <a:lnTo>
                    <a:pt x="343" y="993"/>
                  </a:lnTo>
                  <a:lnTo>
                    <a:pt x="343" y="997"/>
                  </a:lnTo>
                  <a:lnTo>
                    <a:pt x="343" y="1001"/>
                  </a:lnTo>
                  <a:lnTo>
                    <a:pt x="342" y="1003"/>
                  </a:lnTo>
                  <a:lnTo>
                    <a:pt x="341" y="1006"/>
                  </a:lnTo>
                  <a:lnTo>
                    <a:pt x="340" y="1009"/>
                  </a:lnTo>
                  <a:lnTo>
                    <a:pt x="338" y="1012"/>
                  </a:lnTo>
                  <a:lnTo>
                    <a:pt x="335" y="1016"/>
                  </a:lnTo>
                  <a:lnTo>
                    <a:pt x="333" y="1017"/>
                  </a:lnTo>
                  <a:lnTo>
                    <a:pt x="331" y="1019"/>
                  </a:lnTo>
                  <a:lnTo>
                    <a:pt x="329" y="1020"/>
                  </a:lnTo>
                  <a:lnTo>
                    <a:pt x="327" y="1021"/>
                  </a:lnTo>
                  <a:lnTo>
                    <a:pt x="325" y="1022"/>
                  </a:lnTo>
                  <a:lnTo>
                    <a:pt x="324" y="1023"/>
                  </a:lnTo>
                  <a:lnTo>
                    <a:pt x="321" y="1023"/>
                  </a:lnTo>
                  <a:lnTo>
                    <a:pt x="320" y="1024"/>
                  </a:lnTo>
                  <a:lnTo>
                    <a:pt x="317" y="1024"/>
                  </a:lnTo>
                  <a:lnTo>
                    <a:pt x="313" y="1036"/>
                  </a:lnTo>
                  <a:lnTo>
                    <a:pt x="318" y="1046"/>
                  </a:lnTo>
                  <a:lnTo>
                    <a:pt x="319" y="1046"/>
                  </a:lnTo>
                  <a:lnTo>
                    <a:pt x="321" y="1047"/>
                  </a:lnTo>
                  <a:lnTo>
                    <a:pt x="322" y="1047"/>
                  </a:lnTo>
                  <a:lnTo>
                    <a:pt x="324" y="1048"/>
                  </a:lnTo>
                  <a:lnTo>
                    <a:pt x="326" y="1050"/>
                  </a:lnTo>
                  <a:lnTo>
                    <a:pt x="327" y="1050"/>
                  </a:lnTo>
                  <a:lnTo>
                    <a:pt x="329" y="1051"/>
                  </a:lnTo>
                  <a:lnTo>
                    <a:pt x="330" y="1052"/>
                  </a:lnTo>
                  <a:lnTo>
                    <a:pt x="332" y="1054"/>
                  </a:lnTo>
                  <a:lnTo>
                    <a:pt x="333" y="1055"/>
                  </a:lnTo>
                  <a:lnTo>
                    <a:pt x="335" y="1058"/>
                  </a:lnTo>
                  <a:lnTo>
                    <a:pt x="335" y="1059"/>
                  </a:lnTo>
                  <a:lnTo>
                    <a:pt x="336" y="1061"/>
                  </a:lnTo>
                  <a:lnTo>
                    <a:pt x="336" y="1065"/>
                  </a:lnTo>
                  <a:lnTo>
                    <a:pt x="336" y="1069"/>
                  </a:lnTo>
                  <a:lnTo>
                    <a:pt x="335" y="1074"/>
                  </a:lnTo>
                  <a:lnTo>
                    <a:pt x="333" y="1078"/>
                  </a:lnTo>
                  <a:lnTo>
                    <a:pt x="331" y="1081"/>
                  </a:lnTo>
                  <a:lnTo>
                    <a:pt x="327" y="1084"/>
                  </a:lnTo>
                  <a:lnTo>
                    <a:pt x="324" y="1087"/>
                  </a:lnTo>
                  <a:lnTo>
                    <a:pt x="318" y="1090"/>
                  </a:lnTo>
                  <a:lnTo>
                    <a:pt x="318" y="1094"/>
                  </a:lnTo>
                  <a:lnTo>
                    <a:pt x="318" y="1098"/>
                  </a:lnTo>
                  <a:lnTo>
                    <a:pt x="318" y="1101"/>
                  </a:lnTo>
                  <a:lnTo>
                    <a:pt x="317" y="1104"/>
                  </a:lnTo>
                  <a:lnTo>
                    <a:pt x="317" y="1109"/>
                  </a:lnTo>
                  <a:lnTo>
                    <a:pt x="317" y="1112"/>
                  </a:lnTo>
                  <a:lnTo>
                    <a:pt x="316" y="1115"/>
                  </a:lnTo>
                  <a:lnTo>
                    <a:pt x="314" y="1120"/>
                  </a:lnTo>
                  <a:lnTo>
                    <a:pt x="314" y="1121"/>
                  </a:lnTo>
                  <a:lnTo>
                    <a:pt x="313" y="1124"/>
                  </a:lnTo>
                  <a:lnTo>
                    <a:pt x="313" y="1125"/>
                  </a:lnTo>
                  <a:lnTo>
                    <a:pt x="312" y="1129"/>
                  </a:lnTo>
                  <a:lnTo>
                    <a:pt x="311" y="1132"/>
                  </a:lnTo>
                  <a:lnTo>
                    <a:pt x="311" y="1134"/>
                  </a:lnTo>
                  <a:lnTo>
                    <a:pt x="310" y="1137"/>
                  </a:lnTo>
                  <a:lnTo>
                    <a:pt x="309" y="1139"/>
                  </a:lnTo>
                  <a:lnTo>
                    <a:pt x="309" y="1142"/>
                  </a:lnTo>
                  <a:lnTo>
                    <a:pt x="308" y="1145"/>
                  </a:lnTo>
                  <a:lnTo>
                    <a:pt x="307" y="1147"/>
                  </a:lnTo>
                  <a:lnTo>
                    <a:pt x="306" y="1149"/>
                  </a:lnTo>
                  <a:lnTo>
                    <a:pt x="303" y="1155"/>
                  </a:lnTo>
                  <a:lnTo>
                    <a:pt x="302" y="1157"/>
                  </a:lnTo>
                  <a:lnTo>
                    <a:pt x="301" y="1158"/>
                  </a:lnTo>
                  <a:lnTo>
                    <a:pt x="301" y="1159"/>
                  </a:lnTo>
                  <a:lnTo>
                    <a:pt x="300" y="1160"/>
                  </a:lnTo>
                  <a:lnTo>
                    <a:pt x="299" y="1163"/>
                  </a:lnTo>
                  <a:lnTo>
                    <a:pt x="298" y="1166"/>
                  </a:lnTo>
                  <a:lnTo>
                    <a:pt x="297" y="1169"/>
                  </a:lnTo>
                  <a:lnTo>
                    <a:pt x="296" y="1174"/>
                  </a:lnTo>
                  <a:lnTo>
                    <a:pt x="295" y="1176"/>
                  </a:lnTo>
                  <a:lnTo>
                    <a:pt x="297" y="1176"/>
                  </a:lnTo>
                  <a:lnTo>
                    <a:pt x="299" y="1177"/>
                  </a:lnTo>
                  <a:lnTo>
                    <a:pt x="302" y="1178"/>
                  </a:lnTo>
                  <a:lnTo>
                    <a:pt x="305" y="1179"/>
                  </a:lnTo>
                  <a:lnTo>
                    <a:pt x="306" y="1180"/>
                  </a:lnTo>
                  <a:lnTo>
                    <a:pt x="307" y="1180"/>
                  </a:lnTo>
                  <a:lnTo>
                    <a:pt x="308" y="1181"/>
                  </a:lnTo>
                  <a:lnTo>
                    <a:pt x="309" y="1182"/>
                  </a:lnTo>
                  <a:lnTo>
                    <a:pt x="310" y="1183"/>
                  </a:lnTo>
                  <a:lnTo>
                    <a:pt x="311" y="1184"/>
                  </a:lnTo>
                  <a:lnTo>
                    <a:pt x="314" y="1187"/>
                  </a:lnTo>
                  <a:lnTo>
                    <a:pt x="316" y="1190"/>
                  </a:lnTo>
                  <a:lnTo>
                    <a:pt x="318" y="1194"/>
                  </a:lnTo>
                  <a:lnTo>
                    <a:pt x="319" y="1197"/>
                  </a:lnTo>
                  <a:lnTo>
                    <a:pt x="318" y="1198"/>
                  </a:lnTo>
                  <a:lnTo>
                    <a:pt x="319" y="1199"/>
                  </a:lnTo>
                  <a:lnTo>
                    <a:pt x="319" y="1200"/>
                  </a:lnTo>
                  <a:lnTo>
                    <a:pt x="320" y="1202"/>
                  </a:lnTo>
                  <a:lnTo>
                    <a:pt x="320" y="1203"/>
                  </a:lnTo>
                  <a:lnTo>
                    <a:pt x="309" y="1203"/>
                  </a:lnTo>
                  <a:lnTo>
                    <a:pt x="308" y="1203"/>
                  </a:lnTo>
                  <a:lnTo>
                    <a:pt x="307" y="1203"/>
                  </a:lnTo>
                  <a:lnTo>
                    <a:pt x="294" y="1203"/>
                  </a:lnTo>
                  <a:lnTo>
                    <a:pt x="294" y="1205"/>
                  </a:lnTo>
                  <a:lnTo>
                    <a:pt x="284" y="1206"/>
                  </a:lnTo>
                  <a:lnTo>
                    <a:pt x="283" y="1206"/>
                  </a:lnTo>
                  <a:lnTo>
                    <a:pt x="282" y="1206"/>
                  </a:lnTo>
                  <a:lnTo>
                    <a:pt x="281" y="1205"/>
                  </a:lnTo>
                  <a:lnTo>
                    <a:pt x="280" y="1205"/>
                  </a:lnTo>
                  <a:lnTo>
                    <a:pt x="279" y="1205"/>
                  </a:lnTo>
                  <a:lnTo>
                    <a:pt x="278" y="1205"/>
                  </a:lnTo>
                  <a:lnTo>
                    <a:pt x="277" y="1205"/>
                  </a:lnTo>
                  <a:lnTo>
                    <a:pt x="276" y="1205"/>
                  </a:lnTo>
                  <a:lnTo>
                    <a:pt x="275" y="1205"/>
                  </a:lnTo>
                  <a:lnTo>
                    <a:pt x="274" y="1205"/>
                  </a:lnTo>
                  <a:lnTo>
                    <a:pt x="272" y="1205"/>
                  </a:lnTo>
                  <a:lnTo>
                    <a:pt x="270" y="1205"/>
                  </a:lnTo>
                  <a:lnTo>
                    <a:pt x="268" y="1205"/>
                  </a:lnTo>
                  <a:lnTo>
                    <a:pt x="266" y="1204"/>
                  </a:lnTo>
                  <a:lnTo>
                    <a:pt x="264" y="1204"/>
                  </a:lnTo>
                  <a:lnTo>
                    <a:pt x="263" y="1203"/>
                  </a:lnTo>
                  <a:lnTo>
                    <a:pt x="262" y="1202"/>
                  </a:lnTo>
                  <a:lnTo>
                    <a:pt x="261" y="1200"/>
                  </a:lnTo>
                  <a:lnTo>
                    <a:pt x="260" y="1199"/>
                  </a:lnTo>
                  <a:lnTo>
                    <a:pt x="259" y="1198"/>
                  </a:lnTo>
                  <a:lnTo>
                    <a:pt x="258" y="1197"/>
                  </a:lnTo>
                  <a:lnTo>
                    <a:pt x="257" y="1197"/>
                  </a:lnTo>
                  <a:lnTo>
                    <a:pt x="256" y="1197"/>
                  </a:lnTo>
                  <a:lnTo>
                    <a:pt x="255" y="1197"/>
                  </a:lnTo>
                  <a:lnTo>
                    <a:pt x="254" y="1198"/>
                  </a:lnTo>
                  <a:lnTo>
                    <a:pt x="253" y="1198"/>
                  </a:lnTo>
                  <a:lnTo>
                    <a:pt x="252" y="1198"/>
                  </a:lnTo>
                  <a:lnTo>
                    <a:pt x="249" y="1199"/>
                  </a:lnTo>
                  <a:lnTo>
                    <a:pt x="248" y="1199"/>
                  </a:lnTo>
                  <a:lnTo>
                    <a:pt x="247" y="1199"/>
                  </a:lnTo>
                  <a:lnTo>
                    <a:pt x="246" y="1199"/>
                  </a:lnTo>
                  <a:lnTo>
                    <a:pt x="245" y="1199"/>
                  </a:lnTo>
                  <a:lnTo>
                    <a:pt x="244" y="1199"/>
                  </a:lnTo>
                  <a:lnTo>
                    <a:pt x="243" y="1199"/>
                  </a:lnTo>
                  <a:lnTo>
                    <a:pt x="242" y="1199"/>
                  </a:lnTo>
                  <a:lnTo>
                    <a:pt x="241" y="1199"/>
                  </a:lnTo>
                  <a:lnTo>
                    <a:pt x="240" y="1199"/>
                  </a:lnTo>
                  <a:lnTo>
                    <a:pt x="239" y="1199"/>
                  </a:lnTo>
                  <a:lnTo>
                    <a:pt x="238" y="1198"/>
                  </a:lnTo>
                  <a:lnTo>
                    <a:pt x="237" y="1198"/>
                  </a:lnTo>
                  <a:lnTo>
                    <a:pt x="237" y="1199"/>
                  </a:lnTo>
                  <a:lnTo>
                    <a:pt x="236" y="1200"/>
                  </a:lnTo>
                  <a:lnTo>
                    <a:pt x="236" y="1201"/>
                  </a:lnTo>
                  <a:lnTo>
                    <a:pt x="236" y="1202"/>
                  </a:lnTo>
                  <a:lnTo>
                    <a:pt x="237" y="1203"/>
                  </a:lnTo>
                  <a:lnTo>
                    <a:pt x="237" y="1204"/>
                  </a:lnTo>
                  <a:lnTo>
                    <a:pt x="237" y="1205"/>
                  </a:lnTo>
                  <a:lnTo>
                    <a:pt x="236" y="1206"/>
                  </a:lnTo>
                  <a:lnTo>
                    <a:pt x="235" y="1207"/>
                  </a:lnTo>
                  <a:lnTo>
                    <a:pt x="234" y="1207"/>
                  </a:lnTo>
                  <a:lnTo>
                    <a:pt x="233" y="1207"/>
                  </a:lnTo>
                  <a:lnTo>
                    <a:pt x="233" y="1206"/>
                  </a:lnTo>
                  <a:lnTo>
                    <a:pt x="232" y="1206"/>
                  </a:lnTo>
                  <a:lnTo>
                    <a:pt x="232" y="1205"/>
                  </a:lnTo>
                  <a:lnTo>
                    <a:pt x="232" y="1204"/>
                  </a:lnTo>
                  <a:lnTo>
                    <a:pt x="231" y="1204"/>
                  </a:lnTo>
                  <a:lnTo>
                    <a:pt x="231" y="1203"/>
                  </a:lnTo>
                  <a:lnTo>
                    <a:pt x="231" y="1202"/>
                  </a:lnTo>
                  <a:lnTo>
                    <a:pt x="230" y="1202"/>
                  </a:lnTo>
                  <a:lnTo>
                    <a:pt x="229" y="1202"/>
                  </a:lnTo>
                  <a:lnTo>
                    <a:pt x="228" y="1202"/>
                  </a:lnTo>
                  <a:lnTo>
                    <a:pt x="228" y="1203"/>
                  </a:lnTo>
                  <a:lnTo>
                    <a:pt x="227" y="1203"/>
                  </a:lnTo>
                  <a:lnTo>
                    <a:pt x="227" y="1204"/>
                  </a:lnTo>
                  <a:lnTo>
                    <a:pt x="226" y="1205"/>
                  </a:lnTo>
                  <a:lnTo>
                    <a:pt x="225" y="1205"/>
                  </a:lnTo>
                  <a:lnTo>
                    <a:pt x="223" y="1205"/>
                  </a:lnTo>
                  <a:lnTo>
                    <a:pt x="223" y="1204"/>
                  </a:lnTo>
                  <a:lnTo>
                    <a:pt x="223" y="1203"/>
                  </a:lnTo>
                  <a:lnTo>
                    <a:pt x="223" y="1202"/>
                  </a:lnTo>
                  <a:lnTo>
                    <a:pt x="222" y="1202"/>
                  </a:lnTo>
                  <a:lnTo>
                    <a:pt x="221" y="1202"/>
                  </a:lnTo>
                  <a:lnTo>
                    <a:pt x="221" y="1201"/>
                  </a:lnTo>
                  <a:lnTo>
                    <a:pt x="220" y="1201"/>
                  </a:lnTo>
                  <a:lnTo>
                    <a:pt x="220" y="1200"/>
                  </a:lnTo>
                  <a:lnTo>
                    <a:pt x="219" y="1200"/>
                  </a:lnTo>
                  <a:lnTo>
                    <a:pt x="218" y="1200"/>
                  </a:lnTo>
                  <a:lnTo>
                    <a:pt x="217" y="1200"/>
                  </a:lnTo>
                  <a:lnTo>
                    <a:pt x="216" y="1200"/>
                  </a:lnTo>
                  <a:lnTo>
                    <a:pt x="215" y="1200"/>
                  </a:lnTo>
                  <a:lnTo>
                    <a:pt x="215" y="1199"/>
                  </a:lnTo>
                  <a:lnTo>
                    <a:pt x="215" y="1199"/>
                  </a:lnTo>
                  <a:lnTo>
                    <a:pt x="214" y="1199"/>
                  </a:lnTo>
                  <a:lnTo>
                    <a:pt x="213" y="1199"/>
                  </a:lnTo>
                  <a:lnTo>
                    <a:pt x="213" y="1200"/>
                  </a:lnTo>
                  <a:lnTo>
                    <a:pt x="212" y="1200"/>
                  </a:lnTo>
                  <a:lnTo>
                    <a:pt x="212" y="1201"/>
                  </a:lnTo>
                  <a:lnTo>
                    <a:pt x="211" y="1201"/>
                  </a:lnTo>
                  <a:lnTo>
                    <a:pt x="211" y="1202"/>
                  </a:lnTo>
                  <a:lnTo>
                    <a:pt x="210" y="1202"/>
                  </a:lnTo>
                  <a:lnTo>
                    <a:pt x="209" y="1202"/>
                  </a:lnTo>
                  <a:lnTo>
                    <a:pt x="209" y="1201"/>
                  </a:lnTo>
                  <a:lnTo>
                    <a:pt x="209" y="1200"/>
                  </a:lnTo>
                  <a:lnTo>
                    <a:pt x="209" y="1198"/>
                  </a:lnTo>
                  <a:lnTo>
                    <a:pt x="209" y="1197"/>
                  </a:lnTo>
                  <a:lnTo>
                    <a:pt x="208" y="1197"/>
                  </a:lnTo>
                  <a:lnTo>
                    <a:pt x="208" y="1196"/>
                  </a:lnTo>
                  <a:lnTo>
                    <a:pt x="207" y="1196"/>
                  </a:lnTo>
                  <a:lnTo>
                    <a:pt x="206" y="1196"/>
                  </a:lnTo>
                  <a:lnTo>
                    <a:pt x="206" y="1197"/>
                  </a:lnTo>
                  <a:lnTo>
                    <a:pt x="205" y="1197"/>
                  </a:lnTo>
                  <a:lnTo>
                    <a:pt x="205" y="1198"/>
                  </a:lnTo>
                  <a:lnTo>
                    <a:pt x="205" y="1199"/>
                  </a:lnTo>
                  <a:lnTo>
                    <a:pt x="205" y="1200"/>
                  </a:lnTo>
                  <a:lnTo>
                    <a:pt x="205" y="1201"/>
                  </a:lnTo>
                  <a:lnTo>
                    <a:pt x="205" y="1202"/>
                  </a:lnTo>
                  <a:lnTo>
                    <a:pt x="205" y="1203"/>
                  </a:lnTo>
                  <a:lnTo>
                    <a:pt x="204" y="1203"/>
                  </a:lnTo>
                  <a:lnTo>
                    <a:pt x="203" y="1203"/>
                  </a:lnTo>
                  <a:lnTo>
                    <a:pt x="202" y="1203"/>
                  </a:lnTo>
                  <a:lnTo>
                    <a:pt x="202" y="1202"/>
                  </a:lnTo>
                  <a:lnTo>
                    <a:pt x="202" y="1201"/>
                  </a:lnTo>
                  <a:lnTo>
                    <a:pt x="201" y="1200"/>
                  </a:lnTo>
                  <a:lnTo>
                    <a:pt x="200" y="1200"/>
                  </a:lnTo>
                  <a:lnTo>
                    <a:pt x="199" y="1200"/>
                  </a:lnTo>
                  <a:lnTo>
                    <a:pt x="198" y="1200"/>
                  </a:lnTo>
                  <a:lnTo>
                    <a:pt x="197" y="1200"/>
                  </a:lnTo>
                  <a:lnTo>
                    <a:pt x="197" y="1199"/>
                  </a:lnTo>
                  <a:lnTo>
                    <a:pt x="197" y="1198"/>
                  </a:lnTo>
                  <a:lnTo>
                    <a:pt x="197" y="1197"/>
                  </a:lnTo>
                  <a:lnTo>
                    <a:pt x="198" y="1197"/>
                  </a:lnTo>
                  <a:lnTo>
                    <a:pt x="198" y="1196"/>
                  </a:lnTo>
                  <a:lnTo>
                    <a:pt x="198" y="1196"/>
                  </a:lnTo>
                  <a:lnTo>
                    <a:pt x="198" y="1195"/>
                  </a:lnTo>
                  <a:lnTo>
                    <a:pt x="197" y="1195"/>
                  </a:lnTo>
                  <a:lnTo>
                    <a:pt x="197" y="1194"/>
                  </a:lnTo>
                  <a:lnTo>
                    <a:pt x="196" y="1194"/>
                  </a:lnTo>
                  <a:lnTo>
                    <a:pt x="195" y="1194"/>
                  </a:lnTo>
                  <a:lnTo>
                    <a:pt x="194" y="1195"/>
                  </a:lnTo>
                  <a:lnTo>
                    <a:pt x="194" y="1196"/>
                  </a:lnTo>
                  <a:lnTo>
                    <a:pt x="194" y="1196"/>
                  </a:lnTo>
                  <a:lnTo>
                    <a:pt x="194" y="1197"/>
                  </a:lnTo>
                  <a:lnTo>
                    <a:pt x="193" y="1197"/>
                  </a:lnTo>
                  <a:lnTo>
                    <a:pt x="192" y="1197"/>
                  </a:lnTo>
                  <a:lnTo>
                    <a:pt x="192" y="1196"/>
                  </a:lnTo>
                  <a:lnTo>
                    <a:pt x="192" y="1196"/>
                  </a:lnTo>
                  <a:lnTo>
                    <a:pt x="192" y="1195"/>
                  </a:lnTo>
                  <a:lnTo>
                    <a:pt x="191" y="1195"/>
                  </a:lnTo>
                  <a:lnTo>
                    <a:pt x="190" y="1195"/>
                  </a:lnTo>
                  <a:lnTo>
                    <a:pt x="190" y="1196"/>
                  </a:lnTo>
                  <a:lnTo>
                    <a:pt x="189" y="1196"/>
                  </a:lnTo>
                  <a:lnTo>
                    <a:pt x="189" y="1197"/>
                  </a:lnTo>
                  <a:lnTo>
                    <a:pt x="188" y="1197"/>
                  </a:lnTo>
                  <a:lnTo>
                    <a:pt x="187" y="1197"/>
                  </a:lnTo>
                  <a:lnTo>
                    <a:pt x="187" y="1198"/>
                  </a:lnTo>
                  <a:lnTo>
                    <a:pt x="186" y="1198"/>
                  </a:lnTo>
                  <a:lnTo>
                    <a:pt x="185" y="1198"/>
                  </a:lnTo>
                  <a:lnTo>
                    <a:pt x="184" y="1197"/>
                  </a:lnTo>
                  <a:lnTo>
                    <a:pt x="183" y="1197"/>
                  </a:lnTo>
                  <a:lnTo>
                    <a:pt x="183" y="1196"/>
                  </a:lnTo>
                  <a:lnTo>
                    <a:pt x="183" y="1196"/>
                  </a:lnTo>
                  <a:lnTo>
                    <a:pt x="183" y="1195"/>
                  </a:lnTo>
                  <a:lnTo>
                    <a:pt x="183" y="1194"/>
                  </a:lnTo>
                  <a:lnTo>
                    <a:pt x="184" y="1193"/>
                  </a:lnTo>
                  <a:lnTo>
                    <a:pt x="184" y="1192"/>
                  </a:lnTo>
                  <a:lnTo>
                    <a:pt x="184" y="1191"/>
                  </a:lnTo>
                  <a:lnTo>
                    <a:pt x="183" y="1190"/>
                  </a:lnTo>
                  <a:lnTo>
                    <a:pt x="182" y="1190"/>
                  </a:lnTo>
                  <a:lnTo>
                    <a:pt x="181" y="1190"/>
                  </a:lnTo>
                  <a:lnTo>
                    <a:pt x="181" y="1191"/>
                  </a:lnTo>
                  <a:lnTo>
                    <a:pt x="180" y="1191"/>
                  </a:lnTo>
                  <a:lnTo>
                    <a:pt x="179" y="1191"/>
                  </a:lnTo>
                  <a:lnTo>
                    <a:pt x="179" y="1190"/>
                  </a:lnTo>
                  <a:lnTo>
                    <a:pt x="179" y="1189"/>
                  </a:lnTo>
                  <a:lnTo>
                    <a:pt x="179" y="1188"/>
                  </a:lnTo>
                  <a:lnTo>
                    <a:pt x="180" y="1188"/>
                  </a:lnTo>
                  <a:lnTo>
                    <a:pt x="180" y="1187"/>
                  </a:lnTo>
                  <a:lnTo>
                    <a:pt x="180" y="1186"/>
                  </a:lnTo>
                  <a:lnTo>
                    <a:pt x="180" y="1185"/>
                  </a:lnTo>
                  <a:lnTo>
                    <a:pt x="179" y="1185"/>
                  </a:lnTo>
                  <a:lnTo>
                    <a:pt x="178" y="1185"/>
                  </a:lnTo>
                  <a:lnTo>
                    <a:pt x="177" y="1185"/>
                  </a:lnTo>
                  <a:lnTo>
                    <a:pt x="177" y="1186"/>
                  </a:lnTo>
                  <a:lnTo>
                    <a:pt x="176" y="1186"/>
                  </a:lnTo>
                  <a:lnTo>
                    <a:pt x="175" y="1186"/>
                  </a:lnTo>
                  <a:lnTo>
                    <a:pt x="174" y="1186"/>
                  </a:lnTo>
                  <a:lnTo>
                    <a:pt x="173" y="1187"/>
                  </a:lnTo>
                  <a:lnTo>
                    <a:pt x="172" y="1187"/>
                  </a:lnTo>
                  <a:lnTo>
                    <a:pt x="171" y="1187"/>
                  </a:lnTo>
                  <a:lnTo>
                    <a:pt x="170" y="1187"/>
                  </a:lnTo>
                  <a:lnTo>
                    <a:pt x="170" y="1188"/>
                  </a:lnTo>
                  <a:lnTo>
                    <a:pt x="170" y="1189"/>
                  </a:lnTo>
                  <a:lnTo>
                    <a:pt x="170" y="1190"/>
                  </a:lnTo>
                  <a:lnTo>
                    <a:pt x="171" y="1190"/>
                  </a:lnTo>
                  <a:lnTo>
                    <a:pt x="172" y="1190"/>
                  </a:lnTo>
                  <a:lnTo>
                    <a:pt x="172" y="1189"/>
                  </a:lnTo>
                  <a:lnTo>
                    <a:pt x="173" y="1189"/>
                  </a:lnTo>
                  <a:lnTo>
                    <a:pt x="173" y="1188"/>
                  </a:lnTo>
                  <a:lnTo>
                    <a:pt x="174" y="1188"/>
                  </a:lnTo>
                  <a:lnTo>
                    <a:pt x="175" y="1188"/>
                  </a:lnTo>
                  <a:lnTo>
                    <a:pt x="176" y="1189"/>
                  </a:lnTo>
                  <a:lnTo>
                    <a:pt x="176" y="1190"/>
                  </a:lnTo>
                  <a:lnTo>
                    <a:pt x="176" y="1191"/>
                  </a:lnTo>
                  <a:lnTo>
                    <a:pt x="176" y="1192"/>
                  </a:lnTo>
                  <a:lnTo>
                    <a:pt x="175" y="1193"/>
                  </a:lnTo>
                  <a:lnTo>
                    <a:pt x="174" y="1193"/>
                  </a:lnTo>
                  <a:lnTo>
                    <a:pt x="173" y="1193"/>
                  </a:lnTo>
                  <a:lnTo>
                    <a:pt x="173" y="1192"/>
                  </a:lnTo>
                  <a:lnTo>
                    <a:pt x="172" y="1192"/>
                  </a:lnTo>
                  <a:lnTo>
                    <a:pt x="171" y="1192"/>
                  </a:lnTo>
                  <a:lnTo>
                    <a:pt x="170" y="1192"/>
                  </a:lnTo>
                  <a:lnTo>
                    <a:pt x="169" y="1192"/>
                  </a:lnTo>
                  <a:lnTo>
                    <a:pt x="168" y="1192"/>
                  </a:lnTo>
                  <a:lnTo>
                    <a:pt x="167" y="1192"/>
                  </a:lnTo>
                  <a:lnTo>
                    <a:pt x="167" y="1191"/>
                  </a:lnTo>
                  <a:lnTo>
                    <a:pt x="166" y="1191"/>
                  </a:lnTo>
                  <a:lnTo>
                    <a:pt x="166" y="1190"/>
                  </a:lnTo>
                  <a:lnTo>
                    <a:pt x="165" y="1189"/>
                  </a:lnTo>
                  <a:lnTo>
                    <a:pt x="165" y="1188"/>
                  </a:lnTo>
                  <a:lnTo>
                    <a:pt x="164" y="1188"/>
                  </a:lnTo>
                  <a:lnTo>
                    <a:pt x="163" y="1189"/>
                  </a:lnTo>
                  <a:lnTo>
                    <a:pt x="162" y="1190"/>
                  </a:lnTo>
                  <a:lnTo>
                    <a:pt x="161" y="1190"/>
                  </a:lnTo>
                  <a:lnTo>
                    <a:pt x="160" y="1190"/>
                  </a:lnTo>
                  <a:lnTo>
                    <a:pt x="159" y="1189"/>
                  </a:lnTo>
                  <a:lnTo>
                    <a:pt x="158" y="1189"/>
                  </a:lnTo>
                  <a:lnTo>
                    <a:pt x="157" y="1189"/>
                  </a:lnTo>
                  <a:lnTo>
                    <a:pt x="156" y="1189"/>
                  </a:lnTo>
                  <a:lnTo>
                    <a:pt x="155" y="1189"/>
                  </a:lnTo>
                  <a:lnTo>
                    <a:pt x="155" y="1190"/>
                  </a:lnTo>
                  <a:lnTo>
                    <a:pt x="154" y="1190"/>
                  </a:lnTo>
                  <a:lnTo>
                    <a:pt x="153" y="1190"/>
                  </a:lnTo>
                  <a:lnTo>
                    <a:pt x="152" y="1190"/>
                  </a:lnTo>
                  <a:lnTo>
                    <a:pt x="152" y="1189"/>
                  </a:lnTo>
                  <a:lnTo>
                    <a:pt x="151" y="1189"/>
                  </a:lnTo>
                  <a:lnTo>
                    <a:pt x="150" y="1189"/>
                  </a:lnTo>
                  <a:lnTo>
                    <a:pt x="149" y="1189"/>
                  </a:lnTo>
                  <a:lnTo>
                    <a:pt x="149" y="1188"/>
                  </a:lnTo>
                  <a:lnTo>
                    <a:pt x="148" y="1188"/>
                  </a:lnTo>
                  <a:lnTo>
                    <a:pt x="147" y="1188"/>
                  </a:lnTo>
                  <a:lnTo>
                    <a:pt x="147" y="1187"/>
                  </a:lnTo>
                  <a:lnTo>
                    <a:pt x="147" y="1186"/>
                  </a:lnTo>
                  <a:lnTo>
                    <a:pt x="148" y="1186"/>
                  </a:lnTo>
                  <a:lnTo>
                    <a:pt x="148" y="1185"/>
                  </a:lnTo>
                  <a:lnTo>
                    <a:pt x="147" y="1185"/>
                  </a:lnTo>
                  <a:lnTo>
                    <a:pt x="146" y="1184"/>
                  </a:lnTo>
                  <a:lnTo>
                    <a:pt x="145" y="1184"/>
                  </a:lnTo>
                  <a:lnTo>
                    <a:pt x="144" y="1184"/>
                  </a:lnTo>
                  <a:lnTo>
                    <a:pt x="143" y="1183"/>
                  </a:lnTo>
                  <a:lnTo>
                    <a:pt x="143" y="1182"/>
                  </a:lnTo>
                  <a:lnTo>
                    <a:pt x="143" y="1181"/>
                  </a:lnTo>
                  <a:lnTo>
                    <a:pt x="144" y="1181"/>
                  </a:lnTo>
                  <a:lnTo>
                    <a:pt x="144" y="1180"/>
                  </a:lnTo>
                  <a:lnTo>
                    <a:pt x="143" y="1180"/>
                  </a:lnTo>
                  <a:lnTo>
                    <a:pt x="142" y="1179"/>
                  </a:lnTo>
                  <a:lnTo>
                    <a:pt x="142" y="1179"/>
                  </a:lnTo>
                  <a:lnTo>
                    <a:pt x="140" y="1179"/>
                  </a:lnTo>
                  <a:lnTo>
                    <a:pt x="138" y="1178"/>
                  </a:lnTo>
                  <a:lnTo>
                    <a:pt x="137" y="1178"/>
                  </a:lnTo>
                  <a:lnTo>
                    <a:pt x="136" y="1177"/>
                  </a:lnTo>
                  <a:lnTo>
                    <a:pt x="136" y="1176"/>
                  </a:lnTo>
                  <a:lnTo>
                    <a:pt x="135" y="1175"/>
                  </a:lnTo>
                  <a:lnTo>
                    <a:pt x="134" y="1174"/>
                  </a:lnTo>
                  <a:lnTo>
                    <a:pt x="132" y="1174"/>
                  </a:lnTo>
                  <a:lnTo>
                    <a:pt x="131" y="1174"/>
                  </a:lnTo>
                  <a:lnTo>
                    <a:pt x="131" y="1175"/>
                  </a:lnTo>
                  <a:lnTo>
                    <a:pt x="131" y="1176"/>
                  </a:lnTo>
                  <a:lnTo>
                    <a:pt x="130" y="1177"/>
                  </a:lnTo>
                  <a:lnTo>
                    <a:pt x="130" y="1178"/>
                  </a:lnTo>
                  <a:lnTo>
                    <a:pt x="130" y="1179"/>
                  </a:lnTo>
                  <a:lnTo>
                    <a:pt x="130" y="1180"/>
                  </a:lnTo>
                  <a:lnTo>
                    <a:pt x="131" y="1181"/>
                  </a:lnTo>
                  <a:lnTo>
                    <a:pt x="130" y="1181"/>
                  </a:lnTo>
                  <a:lnTo>
                    <a:pt x="127" y="1182"/>
                  </a:lnTo>
                  <a:lnTo>
                    <a:pt x="126" y="1182"/>
                  </a:lnTo>
                  <a:lnTo>
                    <a:pt x="125" y="1182"/>
                  </a:lnTo>
                  <a:lnTo>
                    <a:pt x="125" y="1181"/>
                  </a:lnTo>
                  <a:lnTo>
                    <a:pt x="125" y="1180"/>
                  </a:lnTo>
                  <a:lnTo>
                    <a:pt x="125" y="1179"/>
                  </a:lnTo>
                  <a:lnTo>
                    <a:pt x="124" y="1178"/>
                  </a:lnTo>
                  <a:lnTo>
                    <a:pt x="124" y="1177"/>
                  </a:lnTo>
                  <a:lnTo>
                    <a:pt x="125" y="1177"/>
                  </a:lnTo>
                  <a:lnTo>
                    <a:pt x="125" y="1176"/>
                  </a:lnTo>
                  <a:lnTo>
                    <a:pt x="124" y="1174"/>
                  </a:lnTo>
                  <a:lnTo>
                    <a:pt x="122" y="1172"/>
                  </a:lnTo>
                  <a:lnTo>
                    <a:pt x="121" y="1170"/>
                  </a:lnTo>
                  <a:lnTo>
                    <a:pt x="121" y="1169"/>
                  </a:lnTo>
                  <a:lnTo>
                    <a:pt x="120" y="1169"/>
                  </a:lnTo>
                  <a:lnTo>
                    <a:pt x="119" y="1169"/>
                  </a:lnTo>
                  <a:lnTo>
                    <a:pt x="119" y="1170"/>
                  </a:lnTo>
                  <a:lnTo>
                    <a:pt x="119" y="1171"/>
                  </a:lnTo>
                  <a:lnTo>
                    <a:pt x="119" y="1172"/>
                  </a:lnTo>
                  <a:lnTo>
                    <a:pt x="118" y="1171"/>
                  </a:lnTo>
                  <a:lnTo>
                    <a:pt x="117" y="1170"/>
                  </a:lnTo>
                  <a:lnTo>
                    <a:pt x="117" y="1169"/>
                  </a:lnTo>
                  <a:lnTo>
                    <a:pt x="116" y="1169"/>
                  </a:lnTo>
                  <a:lnTo>
                    <a:pt x="116" y="1168"/>
                  </a:lnTo>
                  <a:lnTo>
                    <a:pt x="115" y="1168"/>
                  </a:lnTo>
                  <a:lnTo>
                    <a:pt x="115" y="1167"/>
                  </a:lnTo>
                  <a:lnTo>
                    <a:pt x="114" y="1167"/>
                  </a:lnTo>
                  <a:lnTo>
                    <a:pt x="112" y="1167"/>
                  </a:lnTo>
                  <a:lnTo>
                    <a:pt x="111" y="1168"/>
                  </a:lnTo>
                  <a:lnTo>
                    <a:pt x="109" y="1168"/>
                  </a:lnTo>
                  <a:lnTo>
                    <a:pt x="109" y="1167"/>
                  </a:lnTo>
                  <a:lnTo>
                    <a:pt x="108" y="1168"/>
                  </a:lnTo>
                  <a:lnTo>
                    <a:pt x="107" y="1169"/>
                  </a:lnTo>
                  <a:lnTo>
                    <a:pt x="106" y="1169"/>
                  </a:lnTo>
                  <a:lnTo>
                    <a:pt x="106" y="1168"/>
                  </a:lnTo>
                  <a:lnTo>
                    <a:pt x="105" y="1168"/>
                  </a:lnTo>
                  <a:lnTo>
                    <a:pt x="104" y="1168"/>
                  </a:lnTo>
                  <a:lnTo>
                    <a:pt x="103" y="1168"/>
                  </a:lnTo>
                  <a:lnTo>
                    <a:pt x="102" y="1169"/>
                  </a:lnTo>
                  <a:lnTo>
                    <a:pt x="100" y="1169"/>
                  </a:lnTo>
                  <a:lnTo>
                    <a:pt x="99" y="1169"/>
                  </a:lnTo>
                  <a:lnTo>
                    <a:pt x="99" y="1168"/>
                  </a:lnTo>
                  <a:lnTo>
                    <a:pt x="99" y="1167"/>
                  </a:lnTo>
                  <a:lnTo>
                    <a:pt x="99" y="1166"/>
                  </a:lnTo>
                  <a:lnTo>
                    <a:pt x="98" y="1167"/>
                  </a:lnTo>
                  <a:lnTo>
                    <a:pt x="97" y="1167"/>
                  </a:lnTo>
                  <a:lnTo>
                    <a:pt x="96" y="1167"/>
                  </a:lnTo>
                  <a:lnTo>
                    <a:pt x="94" y="1166"/>
                  </a:lnTo>
                  <a:lnTo>
                    <a:pt x="94" y="1165"/>
                  </a:lnTo>
                  <a:lnTo>
                    <a:pt x="93" y="1165"/>
                  </a:lnTo>
                  <a:lnTo>
                    <a:pt x="93" y="1166"/>
                  </a:lnTo>
                  <a:lnTo>
                    <a:pt x="91" y="1166"/>
                  </a:lnTo>
                  <a:lnTo>
                    <a:pt x="89" y="1166"/>
                  </a:lnTo>
                  <a:lnTo>
                    <a:pt x="88" y="1166"/>
                  </a:lnTo>
                  <a:lnTo>
                    <a:pt x="86" y="1166"/>
                  </a:lnTo>
                  <a:lnTo>
                    <a:pt x="86" y="1165"/>
                  </a:lnTo>
                  <a:lnTo>
                    <a:pt x="85" y="1164"/>
                  </a:lnTo>
                  <a:lnTo>
                    <a:pt x="84" y="1163"/>
                  </a:lnTo>
                  <a:lnTo>
                    <a:pt x="83" y="1163"/>
                  </a:lnTo>
                  <a:lnTo>
                    <a:pt x="82" y="1163"/>
                  </a:lnTo>
                  <a:lnTo>
                    <a:pt x="81" y="1163"/>
                  </a:lnTo>
                  <a:lnTo>
                    <a:pt x="80" y="1163"/>
                  </a:lnTo>
                  <a:lnTo>
                    <a:pt x="80" y="1162"/>
                  </a:lnTo>
                  <a:lnTo>
                    <a:pt x="80" y="1161"/>
                  </a:lnTo>
                  <a:lnTo>
                    <a:pt x="80" y="1160"/>
                  </a:lnTo>
                  <a:lnTo>
                    <a:pt x="79" y="1159"/>
                  </a:lnTo>
                  <a:lnTo>
                    <a:pt x="79" y="1157"/>
                  </a:lnTo>
                  <a:lnTo>
                    <a:pt x="78" y="1157"/>
                  </a:lnTo>
                  <a:lnTo>
                    <a:pt x="78" y="1156"/>
                  </a:lnTo>
                  <a:lnTo>
                    <a:pt x="77" y="1156"/>
                  </a:lnTo>
                  <a:lnTo>
                    <a:pt x="76" y="1155"/>
                  </a:lnTo>
                  <a:lnTo>
                    <a:pt x="76" y="1154"/>
                  </a:lnTo>
                  <a:lnTo>
                    <a:pt x="76" y="1153"/>
                  </a:lnTo>
                  <a:lnTo>
                    <a:pt x="76" y="1152"/>
                  </a:lnTo>
                  <a:lnTo>
                    <a:pt x="76" y="1151"/>
                  </a:lnTo>
                  <a:lnTo>
                    <a:pt x="76" y="1150"/>
                  </a:lnTo>
                  <a:lnTo>
                    <a:pt x="75" y="1150"/>
                  </a:lnTo>
                  <a:lnTo>
                    <a:pt x="74" y="1150"/>
                  </a:lnTo>
                  <a:lnTo>
                    <a:pt x="73" y="1149"/>
                  </a:lnTo>
                  <a:lnTo>
                    <a:pt x="72" y="1148"/>
                  </a:lnTo>
                  <a:lnTo>
                    <a:pt x="71" y="1147"/>
                  </a:lnTo>
                  <a:lnTo>
                    <a:pt x="70" y="1148"/>
                  </a:lnTo>
                  <a:lnTo>
                    <a:pt x="70" y="1145"/>
                  </a:lnTo>
                  <a:lnTo>
                    <a:pt x="70" y="1142"/>
                  </a:lnTo>
                  <a:lnTo>
                    <a:pt x="71" y="1141"/>
                  </a:lnTo>
                  <a:lnTo>
                    <a:pt x="71" y="1138"/>
                  </a:lnTo>
                  <a:lnTo>
                    <a:pt x="71" y="1134"/>
                  </a:lnTo>
                  <a:lnTo>
                    <a:pt x="73" y="1124"/>
                  </a:lnTo>
                  <a:lnTo>
                    <a:pt x="73" y="1121"/>
                  </a:lnTo>
                  <a:lnTo>
                    <a:pt x="73" y="1117"/>
                  </a:lnTo>
                  <a:lnTo>
                    <a:pt x="74" y="1115"/>
                  </a:lnTo>
                  <a:lnTo>
                    <a:pt x="74" y="1111"/>
                  </a:lnTo>
                  <a:lnTo>
                    <a:pt x="75" y="1107"/>
                  </a:lnTo>
                  <a:lnTo>
                    <a:pt x="75" y="1106"/>
                  </a:lnTo>
                  <a:lnTo>
                    <a:pt x="74" y="1106"/>
                  </a:lnTo>
                  <a:lnTo>
                    <a:pt x="74" y="1107"/>
                  </a:lnTo>
                  <a:lnTo>
                    <a:pt x="74" y="1108"/>
                  </a:lnTo>
                  <a:lnTo>
                    <a:pt x="74" y="1109"/>
                  </a:lnTo>
                  <a:lnTo>
                    <a:pt x="73" y="1109"/>
                  </a:lnTo>
                  <a:lnTo>
                    <a:pt x="72" y="1109"/>
                  </a:lnTo>
                  <a:lnTo>
                    <a:pt x="72" y="1108"/>
                  </a:lnTo>
                  <a:lnTo>
                    <a:pt x="72" y="1107"/>
                  </a:lnTo>
                  <a:lnTo>
                    <a:pt x="71" y="1107"/>
                  </a:lnTo>
                  <a:lnTo>
                    <a:pt x="70" y="1107"/>
                  </a:lnTo>
                  <a:lnTo>
                    <a:pt x="69" y="1107"/>
                  </a:lnTo>
                  <a:lnTo>
                    <a:pt x="69" y="1107"/>
                  </a:lnTo>
                  <a:lnTo>
                    <a:pt x="69" y="1106"/>
                  </a:lnTo>
                  <a:lnTo>
                    <a:pt x="70" y="1105"/>
                  </a:lnTo>
                  <a:lnTo>
                    <a:pt x="71" y="1104"/>
                  </a:lnTo>
                  <a:lnTo>
                    <a:pt x="70" y="1103"/>
                  </a:lnTo>
                  <a:lnTo>
                    <a:pt x="69" y="1103"/>
                  </a:lnTo>
                  <a:lnTo>
                    <a:pt x="69" y="1104"/>
                  </a:lnTo>
                  <a:lnTo>
                    <a:pt x="69" y="1104"/>
                  </a:lnTo>
                  <a:lnTo>
                    <a:pt x="68" y="1105"/>
                  </a:lnTo>
                  <a:lnTo>
                    <a:pt x="68" y="1106"/>
                  </a:lnTo>
                  <a:lnTo>
                    <a:pt x="67" y="1106"/>
                  </a:lnTo>
                  <a:lnTo>
                    <a:pt x="66" y="1106"/>
                  </a:lnTo>
                  <a:lnTo>
                    <a:pt x="65" y="1106"/>
                  </a:lnTo>
                  <a:lnTo>
                    <a:pt x="65" y="1105"/>
                  </a:lnTo>
                  <a:lnTo>
                    <a:pt x="65" y="1104"/>
                  </a:lnTo>
                  <a:lnTo>
                    <a:pt x="65" y="1103"/>
                  </a:lnTo>
                  <a:lnTo>
                    <a:pt x="66" y="1102"/>
                  </a:lnTo>
                  <a:lnTo>
                    <a:pt x="66" y="1100"/>
                  </a:lnTo>
                  <a:lnTo>
                    <a:pt x="67" y="1099"/>
                  </a:lnTo>
                  <a:lnTo>
                    <a:pt x="67" y="1098"/>
                  </a:lnTo>
                  <a:lnTo>
                    <a:pt x="68" y="1097"/>
                  </a:lnTo>
                  <a:lnTo>
                    <a:pt x="69" y="1096"/>
                  </a:lnTo>
                  <a:lnTo>
                    <a:pt x="69" y="1095"/>
                  </a:lnTo>
                  <a:lnTo>
                    <a:pt x="69" y="1093"/>
                  </a:lnTo>
                  <a:lnTo>
                    <a:pt x="70" y="1091"/>
                  </a:lnTo>
                  <a:lnTo>
                    <a:pt x="70" y="1090"/>
                  </a:lnTo>
                  <a:lnTo>
                    <a:pt x="71" y="1088"/>
                  </a:lnTo>
                  <a:lnTo>
                    <a:pt x="71" y="1087"/>
                  </a:lnTo>
                  <a:lnTo>
                    <a:pt x="72" y="1087"/>
                  </a:lnTo>
                  <a:lnTo>
                    <a:pt x="72" y="1086"/>
                  </a:lnTo>
                  <a:lnTo>
                    <a:pt x="73" y="1086"/>
                  </a:lnTo>
                  <a:lnTo>
                    <a:pt x="73" y="1085"/>
                  </a:lnTo>
                  <a:lnTo>
                    <a:pt x="74" y="1085"/>
                  </a:lnTo>
                  <a:lnTo>
                    <a:pt x="74" y="1084"/>
                  </a:lnTo>
                  <a:lnTo>
                    <a:pt x="74" y="1083"/>
                  </a:lnTo>
                  <a:lnTo>
                    <a:pt x="74" y="1082"/>
                  </a:lnTo>
                  <a:lnTo>
                    <a:pt x="74" y="1081"/>
                  </a:lnTo>
                  <a:lnTo>
                    <a:pt x="74" y="1080"/>
                  </a:lnTo>
                  <a:lnTo>
                    <a:pt x="74" y="1079"/>
                  </a:lnTo>
                  <a:lnTo>
                    <a:pt x="73" y="1079"/>
                  </a:lnTo>
                  <a:lnTo>
                    <a:pt x="72" y="1079"/>
                  </a:lnTo>
                  <a:lnTo>
                    <a:pt x="71" y="1079"/>
                  </a:lnTo>
                  <a:lnTo>
                    <a:pt x="71" y="1078"/>
                  </a:lnTo>
                  <a:lnTo>
                    <a:pt x="70" y="1078"/>
                  </a:lnTo>
                  <a:lnTo>
                    <a:pt x="70" y="1077"/>
                  </a:lnTo>
                  <a:lnTo>
                    <a:pt x="69" y="1077"/>
                  </a:lnTo>
                  <a:lnTo>
                    <a:pt x="69" y="1076"/>
                  </a:lnTo>
                  <a:lnTo>
                    <a:pt x="70" y="1076"/>
                  </a:lnTo>
                  <a:lnTo>
                    <a:pt x="70" y="1075"/>
                  </a:lnTo>
                  <a:lnTo>
                    <a:pt x="69" y="1075"/>
                  </a:lnTo>
                  <a:lnTo>
                    <a:pt x="69" y="1074"/>
                  </a:lnTo>
                  <a:lnTo>
                    <a:pt x="68" y="1074"/>
                  </a:lnTo>
                  <a:lnTo>
                    <a:pt x="68" y="1073"/>
                  </a:lnTo>
                  <a:lnTo>
                    <a:pt x="69" y="1073"/>
                  </a:lnTo>
                  <a:lnTo>
                    <a:pt x="69" y="1072"/>
                  </a:lnTo>
                  <a:lnTo>
                    <a:pt x="68" y="1072"/>
                  </a:lnTo>
                  <a:lnTo>
                    <a:pt x="68" y="1073"/>
                  </a:lnTo>
                  <a:lnTo>
                    <a:pt x="67" y="1073"/>
                  </a:lnTo>
                  <a:lnTo>
                    <a:pt x="66" y="1073"/>
                  </a:lnTo>
                  <a:lnTo>
                    <a:pt x="66" y="1072"/>
                  </a:lnTo>
                  <a:lnTo>
                    <a:pt x="65" y="1072"/>
                  </a:lnTo>
                  <a:lnTo>
                    <a:pt x="65" y="1071"/>
                  </a:lnTo>
                  <a:lnTo>
                    <a:pt x="65" y="1070"/>
                  </a:lnTo>
                  <a:lnTo>
                    <a:pt x="64" y="1070"/>
                  </a:lnTo>
                  <a:lnTo>
                    <a:pt x="65" y="1069"/>
                  </a:lnTo>
                  <a:lnTo>
                    <a:pt x="64" y="1069"/>
                  </a:lnTo>
                  <a:lnTo>
                    <a:pt x="64" y="1068"/>
                  </a:lnTo>
                  <a:lnTo>
                    <a:pt x="64" y="1067"/>
                  </a:lnTo>
                  <a:lnTo>
                    <a:pt x="63" y="1067"/>
                  </a:lnTo>
                  <a:lnTo>
                    <a:pt x="63" y="1066"/>
                  </a:lnTo>
                  <a:lnTo>
                    <a:pt x="64" y="1066"/>
                  </a:lnTo>
                  <a:lnTo>
                    <a:pt x="64" y="1065"/>
                  </a:lnTo>
                  <a:lnTo>
                    <a:pt x="65" y="1065"/>
                  </a:lnTo>
                  <a:lnTo>
                    <a:pt x="64" y="1064"/>
                  </a:lnTo>
                  <a:lnTo>
                    <a:pt x="65" y="1064"/>
                  </a:lnTo>
                  <a:lnTo>
                    <a:pt x="66" y="1064"/>
                  </a:lnTo>
                  <a:lnTo>
                    <a:pt x="66" y="1063"/>
                  </a:lnTo>
                  <a:lnTo>
                    <a:pt x="65" y="1062"/>
                  </a:lnTo>
                  <a:lnTo>
                    <a:pt x="65" y="1061"/>
                  </a:lnTo>
                  <a:lnTo>
                    <a:pt x="66" y="1062"/>
                  </a:lnTo>
                  <a:lnTo>
                    <a:pt x="67" y="1062"/>
                  </a:lnTo>
                  <a:lnTo>
                    <a:pt x="68" y="1062"/>
                  </a:lnTo>
                  <a:lnTo>
                    <a:pt x="68" y="1061"/>
                  </a:lnTo>
                  <a:lnTo>
                    <a:pt x="68" y="1060"/>
                  </a:lnTo>
                  <a:lnTo>
                    <a:pt x="68" y="1059"/>
                  </a:lnTo>
                  <a:lnTo>
                    <a:pt x="67" y="1058"/>
                  </a:lnTo>
                  <a:lnTo>
                    <a:pt x="66" y="1057"/>
                  </a:lnTo>
                  <a:lnTo>
                    <a:pt x="67" y="1057"/>
                  </a:lnTo>
                  <a:lnTo>
                    <a:pt x="67" y="1056"/>
                  </a:lnTo>
                  <a:lnTo>
                    <a:pt x="67" y="1055"/>
                  </a:lnTo>
                  <a:lnTo>
                    <a:pt x="66" y="1055"/>
                  </a:lnTo>
                  <a:lnTo>
                    <a:pt x="67" y="1055"/>
                  </a:lnTo>
                  <a:lnTo>
                    <a:pt x="67" y="1054"/>
                  </a:lnTo>
                  <a:lnTo>
                    <a:pt x="66" y="1054"/>
                  </a:lnTo>
                  <a:lnTo>
                    <a:pt x="66" y="1053"/>
                  </a:lnTo>
                  <a:lnTo>
                    <a:pt x="67" y="1053"/>
                  </a:lnTo>
                  <a:lnTo>
                    <a:pt x="67" y="1052"/>
                  </a:lnTo>
                  <a:lnTo>
                    <a:pt x="67" y="1052"/>
                  </a:lnTo>
                  <a:lnTo>
                    <a:pt x="67" y="1051"/>
                  </a:lnTo>
                  <a:lnTo>
                    <a:pt x="68" y="1051"/>
                  </a:lnTo>
                  <a:lnTo>
                    <a:pt x="68" y="1050"/>
                  </a:lnTo>
                  <a:lnTo>
                    <a:pt x="69" y="1050"/>
                  </a:lnTo>
                  <a:lnTo>
                    <a:pt x="68" y="1050"/>
                  </a:lnTo>
                  <a:lnTo>
                    <a:pt x="68" y="1049"/>
                  </a:lnTo>
                  <a:lnTo>
                    <a:pt x="69" y="1049"/>
                  </a:lnTo>
                  <a:lnTo>
                    <a:pt x="69" y="1048"/>
                  </a:lnTo>
                  <a:lnTo>
                    <a:pt x="69" y="1047"/>
                  </a:lnTo>
                  <a:lnTo>
                    <a:pt x="68" y="1047"/>
                  </a:lnTo>
                  <a:lnTo>
                    <a:pt x="68" y="1048"/>
                  </a:lnTo>
                  <a:lnTo>
                    <a:pt x="67" y="1048"/>
                  </a:lnTo>
                  <a:lnTo>
                    <a:pt x="67" y="1047"/>
                  </a:lnTo>
                  <a:lnTo>
                    <a:pt x="68" y="1047"/>
                  </a:lnTo>
                  <a:lnTo>
                    <a:pt x="68" y="1046"/>
                  </a:lnTo>
                  <a:lnTo>
                    <a:pt x="69" y="1046"/>
                  </a:lnTo>
                  <a:lnTo>
                    <a:pt x="68" y="1046"/>
                  </a:lnTo>
                  <a:lnTo>
                    <a:pt x="68" y="1045"/>
                  </a:lnTo>
                  <a:lnTo>
                    <a:pt x="69" y="1045"/>
                  </a:lnTo>
                  <a:lnTo>
                    <a:pt x="69" y="1045"/>
                  </a:lnTo>
                  <a:lnTo>
                    <a:pt x="69" y="1045"/>
                  </a:lnTo>
                  <a:lnTo>
                    <a:pt x="68" y="1044"/>
                  </a:lnTo>
                  <a:lnTo>
                    <a:pt x="68" y="1043"/>
                  </a:lnTo>
                  <a:lnTo>
                    <a:pt x="69" y="1043"/>
                  </a:lnTo>
                  <a:lnTo>
                    <a:pt x="69" y="1042"/>
                  </a:lnTo>
                  <a:lnTo>
                    <a:pt x="68" y="1042"/>
                  </a:lnTo>
                  <a:lnTo>
                    <a:pt x="68" y="1041"/>
                  </a:lnTo>
                  <a:lnTo>
                    <a:pt x="69" y="1041"/>
                  </a:lnTo>
                  <a:lnTo>
                    <a:pt x="69" y="1040"/>
                  </a:lnTo>
                  <a:lnTo>
                    <a:pt x="68" y="1040"/>
                  </a:lnTo>
                  <a:lnTo>
                    <a:pt x="68" y="1039"/>
                  </a:lnTo>
                  <a:lnTo>
                    <a:pt x="67" y="1039"/>
                  </a:lnTo>
                  <a:lnTo>
                    <a:pt x="67" y="1038"/>
                  </a:lnTo>
                  <a:lnTo>
                    <a:pt x="66" y="1038"/>
                  </a:lnTo>
                  <a:lnTo>
                    <a:pt x="65" y="1038"/>
                  </a:lnTo>
                  <a:lnTo>
                    <a:pt x="65" y="1037"/>
                  </a:lnTo>
                  <a:lnTo>
                    <a:pt x="64" y="1038"/>
                  </a:lnTo>
                  <a:lnTo>
                    <a:pt x="64" y="1037"/>
                  </a:lnTo>
                  <a:lnTo>
                    <a:pt x="63" y="1037"/>
                  </a:lnTo>
                  <a:lnTo>
                    <a:pt x="63" y="1038"/>
                  </a:lnTo>
                  <a:lnTo>
                    <a:pt x="62" y="1038"/>
                  </a:lnTo>
                  <a:lnTo>
                    <a:pt x="61" y="1038"/>
                  </a:lnTo>
                  <a:lnTo>
                    <a:pt x="60" y="1038"/>
                  </a:lnTo>
                  <a:lnTo>
                    <a:pt x="60" y="1037"/>
                  </a:lnTo>
                  <a:lnTo>
                    <a:pt x="59" y="1037"/>
                  </a:lnTo>
                  <a:lnTo>
                    <a:pt x="59" y="1036"/>
                  </a:lnTo>
                  <a:lnTo>
                    <a:pt x="58" y="1036"/>
                  </a:lnTo>
                  <a:lnTo>
                    <a:pt x="58" y="1035"/>
                  </a:lnTo>
                  <a:lnTo>
                    <a:pt x="57" y="1035"/>
                  </a:lnTo>
                  <a:lnTo>
                    <a:pt x="57" y="1036"/>
                  </a:lnTo>
                  <a:lnTo>
                    <a:pt x="56" y="1036"/>
                  </a:lnTo>
                  <a:lnTo>
                    <a:pt x="56" y="1035"/>
                  </a:lnTo>
                  <a:lnTo>
                    <a:pt x="55" y="1035"/>
                  </a:lnTo>
                  <a:lnTo>
                    <a:pt x="56" y="1035"/>
                  </a:lnTo>
                  <a:lnTo>
                    <a:pt x="56" y="1034"/>
                  </a:lnTo>
                  <a:lnTo>
                    <a:pt x="55" y="1034"/>
                  </a:lnTo>
                  <a:lnTo>
                    <a:pt x="54" y="1034"/>
                  </a:lnTo>
                  <a:lnTo>
                    <a:pt x="54" y="1033"/>
                  </a:lnTo>
                  <a:lnTo>
                    <a:pt x="55" y="1033"/>
                  </a:lnTo>
                  <a:lnTo>
                    <a:pt x="55" y="1032"/>
                  </a:lnTo>
                  <a:lnTo>
                    <a:pt x="56" y="1032"/>
                  </a:lnTo>
                  <a:lnTo>
                    <a:pt x="56" y="1031"/>
                  </a:lnTo>
                  <a:lnTo>
                    <a:pt x="56" y="1030"/>
                  </a:lnTo>
                  <a:lnTo>
                    <a:pt x="55" y="1029"/>
                  </a:lnTo>
                  <a:lnTo>
                    <a:pt x="54" y="1029"/>
                  </a:lnTo>
                  <a:lnTo>
                    <a:pt x="54" y="1028"/>
                  </a:lnTo>
                  <a:lnTo>
                    <a:pt x="55" y="1028"/>
                  </a:lnTo>
                  <a:lnTo>
                    <a:pt x="56" y="1027"/>
                  </a:lnTo>
                  <a:lnTo>
                    <a:pt x="57" y="1027"/>
                  </a:lnTo>
                  <a:lnTo>
                    <a:pt x="57" y="1028"/>
                  </a:lnTo>
                  <a:lnTo>
                    <a:pt x="58" y="1028"/>
                  </a:lnTo>
                  <a:lnTo>
                    <a:pt x="59" y="1028"/>
                  </a:lnTo>
                  <a:lnTo>
                    <a:pt x="59" y="1027"/>
                  </a:lnTo>
                  <a:lnTo>
                    <a:pt x="59" y="1026"/>
                  </a:lnTo>
                  <a:lnTo>
                    <a:pt x="59" y="1025"/>
                  </a:lnTo>
                  <a:lnTo>
                    <a:pt x="59" y="1024"/>
                  </a:lnTo>
                  <a:lnTo>
                    <a:pt x="59" y="1023"/>
                  </a:lnTo>
                  <a:lnTo>
                    <a:pt x="59" y="1022"/>
                  </a:lnTo>
                  <a:lnTo>
                    <a:pt x="59" y="1021"/>
                  </a:lnTo>
                  <a:lnTo>
                    <a:pt x="59" y="1020"/>
                  </a:lnTo>
                  <a:lnTo>
                    <a:pt x="59" y="1019"/>
                  </a:lnTo>
                  <a:lnTo>
                    <a:pt x="58" y="1019"/>
                  </a:lnTo>
                  <a:lnTo>
                    <a:pt x="59" y="1018"/>
                  </a:lnTo>
                  <a:lnTo>
                    <a:pt x="60" y="1018"/>
                  </a:lnTo>
                  <a:lnTo>
                    <a:pt x="60" y="1017"/>
                  </a:lnTo>
                  <a:lnTo>
                    <a:pt x="60" y="1016"/>
                  </a:lnTo>
                  <a:lnTo>
                    <a:pt x="60" y="1015"/>
                  </a:lnTo>
                  <a:lnTo>
                    <a:pt x="60" y="1014"/>
                  </a:lnTo>
                  <a:lnTo>
                    <a:pt x="60" y="1013"/>
                  </a:lnTo>
                  <a:lnTo>
                    <a:pt x="61" y="1013"/>
                  </a:lnTo>
                  <a:lnTo>
                    <a:pt x="62" y="1013"/>
                  </a:lnTo>
                  <a:lnTo>
                    <a:pt x="61" y="1013"/>
                  </a:lnTo>
                  <a:lnTo>
                    <a:pt x="61" y="1012"/>
                  </a:lnTo>
                  <a:lnTo>
                    <a:pt x="62" y="1012"/>
                  </a:lnTo>
                  <a:lnTo>
                    <a:pt x="63" y="1011"/>
                  </a:lnTo>
                  <a:lnTo>
                    <a:pt x="63" y="1010"/>
                  </a:lnTo>
                  <a:lnTo>
                    <a:pt x="64" y="1010"/>
                  </a:lnTo>
                  <a:lnTo>
                    <a:pt x="64" y="1011"/>
                  </a:lnTo>
                  <a:lnTo>
                    <a:pt x="65" y="1011"/>
                  </a:lnTo>
                  <a:lnTo>
                    <a:pt x="65" y="1010"/>
                  </a:lnTo>
                  <a:lnTo>
                    <a:pt x="64" y="1010"/>
                  </a:lnTo>
                  <a:lnTo>
                    <a:pt x="65" y="1010"/>
                  </a:lnTo>
                  <a:lnTo>
                    <a:pt x="65" y="1009"/>
                  </a:lnTo>
                  <a:lnTo>
                    <a:pt x="65" y="1010"/>
                  </a:lnTo>
                  <a:lnTo>
                    <a:pt x="66" y="1009"/>
                  </a:lnTo>
                  <a:lnTo>
                    <a:pt x="67" y="1009"/>
                  </a:lnTo>
                  <a:lnTo>
                    <a:pt x="70" y="1008"/>
                  </a:lnTo>
                  <a:lnTo>
                    <a:pt x="74" y="1007"/>
                  </a:lnTo>
                  <a:lnTo>
                    <a:pt x="75" y="1007"/>
                  </a:lnTo>
                  <a:lnTo>
                    <a:pt x="76" y="1008"/>
                  </a:lnTo>
                  <a:lnTo>
                    <a:pt x="77" y="1008"/>
                  </a:lnTo>
                  <a:lnTo>
                    <a:pt x="78" y="1008"/>
                  </a:lnTo>
                  <a:lnTo>
                    <a:pt x="79" y="1008"/>
                  </a:lnTo>
                  <a:lnTo>
                    <a:pt x="81" y="1008"/>
                  </a:lnTo>
                  <a:lnTo>
                    <a:pt x="82" y="1008"/>
                  </a:lnTo>
                  <a:lnTo>
                    <a:pt x="86" y="1008"/>
                  </a:lnTo>
                  <a:lnTo>
                    <a:pt x="93" y="1008"/>
                  </a:lnTo>
                  <a:lnTo>
                    <a:pt x="96" y="1008"/>
                  </a:lnTo>
                  <a:lnTo>
                    <a:pt x="97" y="1008"/>
                  </a:lnTo>
                  <a:lnTo>
                    <a:pt x="98" y="1005"/>
                  </a:lnTo>
                  <a:lnTo>
                    <a:pt x="100" y="1003"/>
                  </a:lnTo>
                  <a:lnTo>
                    <a:pt x="100" y="1002"/>
                  </a:lnTo>
                  <a:lnTo>
                    <a:pt x="100" y="1000"/>
                  </a:lnTo>
                  <a:lnTo>
                    <a:pt x="100" y="999"/>
                  </a:lnTo>
                  <a:lnTo>
                    <a:pt x="100" y="998"/>
                  </a:lnTo>
                  <a:lnTo>
                    <a:pt x="101" y="997"/>
                  </a:lnTo>
                  <a:lnTo>
                    <a:pt x="101" y="996"/>
                  </a:lnTo>
                  <a:lnTo>
                    <a:pt x="102" y="996"/>
                  </a:lnTo>
                  <a:lnTo>
                    <a:pt x="103" y="994"/>
                  </a:lnTo>
                  <a:lnTo>
                    <a:pt x="104" y="991"/>
                  </a:lnTo>
                  <a:lnTo>
                    <a:pt x="106" y="988"/>
                  </a:lnTo>
                  <a:lnTo>
                    <a:pt x="106" y="987"/>
                  </a:lnTo>
                  <a:lnTo>
                    <a:pt x="107" y="987"/>
                  </a:lnTo>
                  <a:lnTo>
                    <a:pt x="108" y="986"/>
                  </a:lnTo>
                  <a:lnTo>
                    <a:pt x="113" y="981"/>
                  </a:lnTo>
                  <a:lnTo>
                    <a:pt x="113" y="980"/>
                  </a:lnTo>
                  <a:lnTo>
                    <a:pt x="118" y="983"/>
                  </a:lnTo>
                  <a:lnTo>
                    <a:pt x="119" y="982"/>
                  </a:lnTo>
                  <a:lnTo>
                    <a:pt x="119" y="981"/>
                  </a:lnTo>
                  <a:lnTo>
                    <a:pt x="119" y="980"/>
                  </a:lnTo>
                  <a:lnTo>
                    <a:pt x="120" y="980"/>
                  </a:lnTo>
                  <a:lnTo>
                    <a:pt x="119" y="980"/>
                  </a:lnTo>
                  <a:lnTo>
                    <a:pt x="122" y="977"/>
                  </a:lnTo>
                  <a:lnTo>
                    <a:pt x="125" y="975"/>
                  </a:lnTo>
                  <a:lnTo>
                    <a:pt x="129" y="971"/>
                  </a:lnTo>
                  <a:lnTo>
                    <a:pt x="128" y="971"/>
                  </a:lnTo>
                  <a:lnTo>
                    <a:pt x="128" y="972"/>
                  </a:lnTo>
                  <a:lnTo>
                    <a:pt x="127" y="972"/>
                  </a:lnTo>
                  <a:lnTo>
                    <a:pt x="127" y="973"/>
                  </a:lnTo>
                  <a:lnTo>
                    <a:pt x="126" y="973"/>
                  </a:lnTo>
                  <a:lnTo>
                    <a:pt x="125" y="974"/>
                  </a:lnTo>
                  <a:lnTo>
                    <a:pt x="124" y="974"/>
                  </a:lnTo>
                  <a:lnTo>
                    <a:pt x="123" y="974"/>
                  </a:lnTo>
                  <a:lnTo>
                    <a:pt x="123" y="973"/>
                  </a:lnTo>
                  <a:lnTo>
                    <a:pt x="122" y="973"/>
                  </a:lnTo>
                  <a:lnTo>
                    <a:pt x="122" y="972"/>
                  </a:lnTo>
                  <a:lnTo>
                    <a:pt x="122" y="970"/>
                  </a:lnTo>
                  <a:lnTo>
                    <a:pt x="123" y="969"/>
                  </a:lnTo>
                  <a:lnTo>
                    <a:pt x="124" y="968"/>
                  </a:lnTo>
                  <a:lnTo>
                    <a:pt x="125" y="968"/>
                  </a:lnTo>
                  <a:lnTo>
                    <a:pt x="125" y="967"/>
                  </a:lnTo>
                  <a:lnTo>
                    <a:pt x="125" y="965"/>
                  </a:lnTo>
                  <a:lnTo>
                    <a:pt x="126" y="965"/>
                  </a:lnTo>
                  <a:lnTo>
                    <a:pt x="126" y="964"/>
                  </a:lnTo>
                  <a:lnTo>
                    <a:pt x="127" y="961"/>
                  </a:lnTo>
                  <a:lnTo>
                    <a:pt x="127" y="960"/>
                  </a:lnTo>
                  <a:lnTo>
                    <a:pt x="128" y="958"/>
                  </a:lnTo>
                  <a:lnTo>
                    <a:pt x="128" y="956"/>
                  </a:lnTo>
                  <a:lnTo>
                    <a:pt x="129" y="954"/>
                  </a:lnTo>
                  <a:lnTo>
                    <a:pt x="129" y="952"/>
                  </a:lnTo>
                  <a:lnTo>
                    <a:pt x="129" y="951"/>
                  </a:lnTo>
                  <a:lnTo>
                    <a:pt x="129" y="950"/>
                  </a:lnTo>
                  <a:lnTo>
                    <a:pt x="129" y="949"/>
                  </a:lnTo>
                  <a:lnTo>
                    <a:pt x="129" y="948"/>
                  </a:lnTo>
                  <a:lnTo>
                    <a:pt x="129" y="947"/>
                  </a:lnTo>
                  <a:lnTo>
                    <a:pt x="129" y="946"/>
                  </a:lnTo>
                  <a:lnTo>
                    <a:pt x="129" y="945"/>
                  </a:lnTo>
                  <a:lnTo>
                    <a:pt x="129" y="944"/>
                  </a:lnTo>
                  <a:lnTo>
                    <a:pt x="129" y="943"/>
                  </a:lnTo>
                  <a:lnTo>
                    <a:pt x="130" y="942"/>
                  </a:lnTo>
                  <a:lnTo>
                    <a:pt x="130" y="941"/>
                  </a:lnTo>
                  <a:lnTo>
                    <a:pt x="131" y="941"/>
                  </a:lnTo>
                  <a:lnTo>
                    <a:pt x="131" y="940"/>
                  </a:lnTo>
                  <a:lnTo>
                    <a:pt x="131" y="938"/>
                  </a:lnTo>
                  <a:lnTo>
                    <a:pt x="131" y="937"/>
                  </a:lnTo>
                  <a:lnTo>
                    <a:pt x="132" y="937"/>
                  </a:lnTo>
                  <a:lnTo>
                    <a:pt x="132" y="936"/>
                  </a:lnTo>
                  <a:lnTo>
                    <a:pt x="132" y="934"/>
                  </a:lnTo>
                  <a:lnTo>
                    <a:pt x="132" y="933"/>
                  </a:lnTo>
                  <a:lnTo>
                    <a:pt x="132" y="932"/>
                  </a:lnTo>
                  <a:lnTo>
                    <a:pt x="133" y="931"/>
                  </a:lnTo>
                  <a:lnTo>
                    <a:pt x="133" y="929"/>
                  </a:lnTo>
                  <a:lnTo>
                    <a:pt x="133" y="928"/>
                  </a:lnTo>
                  <a:lnTo>
                    <a:pt x="133" y="927"/>
                  </a:lnTo>
                  <a:lnTo>
                    <a:pt x="134" y="927"/>
                  </a:lnTo>
                  <a:lnTo>
                    <a:pt x="134" y="926"/>
                  </a:lnTo>
                  <a:lnTo>
                    <a:pt x="134" y="925"/>
                  </a:lnTo>
                  <a:lnTo>
                    <a:pt x="134" y="924"/>
                  </a:lnTo>
                  <a:lnTo>
                    <a:pt x="135" y="919"/>
                  </a:lnTo>
                  <a:lnTo>
                    <a:pt x="135" y="918"/>
                  </a:lnTo>
                  <a:lnTo>
                    <a:pt x="136" y="917"/>
                  </a:lnTo>
                  <a:lnTo>
                    <a:pt x="136" y="916"/>
                  </a:lnTo>
                  <a:lnTo>
                    <a:pt x="136" y="915"/>
                  </a:lnTo>
                  <a:lnTo>
                    <a:pt x="136" y="914"/>
                  </a:lnTo>
                  <a:lnTo>
                    <a:pt x="137" y="913"/>
                  </a:lnTo>
                  <a:lnTo>
                    <a:pt x="137" y="912"/>
                  </a:lnTo>
                  <a:lnTo>
                    <a:pt x="137" y="911"/>
                  </a:lnTo>
                  <a:lnTo>
                    <a:pt x="138" y="911"/>
                  </a:lnTo>
                  <a:lnTo>
                    <a:pt x="141" y="908"/>
                  </a:lnTo>
                  <a:lnTo>
                    <a:pt x="141" y="908"/>
                  </a:lnTo>
                  <a:lnTo>
                    <a:pt x="142" y="906"/>
                  </a:lnTo>
                  <a:lnTo>
                    <a:pt x="142" y="905"/>
                  </a:lnTo>
                  <a:lnTo>
                    <a:pt x="142" y="904"/>
                  </a:lnTo>
                  <a:lnTo>
                    <a:pt x="142" y="903"/>
                  </a:lnTo>
                  <a:lnTo>
                    <a:pt x="142" y="902"/>
                  </a:lnTo>
                  <a:lnTo>
                    <a:pt x="142" y="901"/>
                  </a:lnTo>
                  <a:lnTo>
                    <a:pt x="142" y="899"/>
                  </a:lnTo>
                  <a:lnTo>
                    <a:pt x="142" y="898"/>
                  </a:lnTo>
                  <a:lnTo>
                    <a:pt x="142" y="897"/>
                  </a:lnTo>
                  <a:lnTo>
                    <a:pt x="142" y="896"/>
                  </a:lnTo>
                  <a:lnTo>
                    <a:pt x="142" y="895"/>
                  </a:lnTo>
                  <a:lnTo>
                    <a:pt x="142" y="894"/>
                  </a:lnTo>
                  <a:lnTo>
                    <a:pt x="142" y="892"/>
                  </a:lnTo>
                  <a:lnTo>
                    <a:pt x="142" y="890"/>
                  </a:lnTo>
                  <a:lnTo>
                    <a:pt x="142" y="889"/>
                  </a:lnTo>
                  <a:lnTo>
                    <a:pt x="142" y="888"/>
                  </a:lnTo>
                  <a:lnTo>
                    <a:pt x="145" y="889"/>
                  </a:lnTo>
                  <a:lnTo>
                    <a:pt x="146" y="888"/>
                  </a:lnTo>
                  <a:lnTo>
                    <a:pt x="148" y="885"/>
                  </a:lnTo>
                  <a:lnTo>
                    <a:pt x="149" y="884"/>
                  </a:lnTo>
                  <a:lnTo>
                    <a:pt x="152" y="879"/>
                  </a:lnTo>
                  <a:lnTo>
                    <a:pt x="153" y="878"/>
                  </a:lnTo>
                  <a:lnTo>
                    <a:pt x="153" y="877"/>
                  </a:lnTo>
                  <a:lnTo>
                    <a:pt x="154" y="876"/>
                  </a:lnTo>
                  <a:lnTo>
                    <a:pt x="155" y="874"/>
                  </a:lnTo>
                  <a:lnTo>
                    <a:pt x="156" y="872"/>
                  </a:lnTo>
                  <a:lnTo>
                    <a:pt x="157" y="870"/>
                  </a:lnTo>
                  <a:lnTo>
                    <a:pt x="157" y="868"/>
                  </a:lnTo>
                  <a:lnTo>
                    <a:pt x="154" y="864"/>
                  </a:lnTo>
                  <a:lnTo>
                    <a:pt x="154" y="863"/>
                  </a:lnTo>
                  <a:lnTo>
                    <a:pt x="155" y="860"/>
                  </a:lnTo>
                  <a:lnTo>
                    <a:pt x="156" y="858"/>
                  </a:lnTo>
                  <a:lnTo>
                    <a:pt x="156" y="857"/>
                  </a:lnTo>
                  <a:lnTo>
                    <a:pt x="156" y="856"/>
                  </a:lnTo>
                  <a:lnTo>
                    <a:pt x="157" y="856"/>
                  </a:lnTo>
                  <a:lnTo>
                    <a:pt x="157" y="855"/>
                  </a:lnTo>
                  <a:lnTo>
                    <a:pt x="158" y="852"/>
                  </a:lnTo>
                  <a:lnTo>
                    <a:pt x="159" y="852"/>
                  </a:lnTo>
                  <a:lnTo>
                    <a:pt x="159" y="851"/>
                  </a:lnTo>
                  <a:lnTo>
                    <a:pt x="159" y="850"/>
                  </a:lnTo>
                  <a:lnTo>
                    <a:pt x="162" y="850"/>
                  </a:lnTo>
                  <a:lnTo>
                    <a:pt x="164" y="850"/>
                  </a:lnTo>
                  <a:lnTo>
                    <a:pt x="164" y="851"/>
                  </a:lnTo>
                  <a:lnTo>
                    <a:pt x="165" y="851"/>
                  </a:lnTo>
                  <a:lnTo>
                    <a:pt x="166" y="851"/>
                  </a:lnTo>
                  <a:lnTo>
                    <a:pt x="167" y="851"/>
                  </a:lnTo>
                  <a:lnTo>
                    <a:pt x="168" y="851"/>
                  </a:lnTo>
                  <a:lnTo>
                    <a:pt x="169" y="851"/>
                  </a:lnTo>
                  <a:lnTo>
                    <a:pt x="170" y="851"/>
                  </a:lnTo>
                  <a:lnTo>
                    <a:pt x="171" y="851"/>
                  </a:lnTo>
                  <a:lnTo>
                    <a:pt x="172" y="849"/>
                  </a:lnTo>
                  <a:lnTo>
                    <a:pt x="173" y="848"/>
                  </a:lnTo>
                  <a:lnTo>
                    <a:pt x="174" y="846"/>
                  </a:lnTo>
                  <a:lnTo>
                    <a:pt x="175" y="845"/>
                  </a:lnTo>
                  <a:lnTo>
                    <a:pt x="175" y="844"/>
                  </a:lnTo>
                  <a:lnTo>
                    <a:pt x="176" y="843"/>
                  </a:lnTo>
                  <a:lnTo>
                    <a:pt x="176" y="842"/>
                  </a:lnTo>
                  <a:lnTo>
                    <a:pt x="177" y="842"/>
                  </a:lnTo>
                  <a:lnTo>
                    <a:pt x="177" y="841"/>
                  </a:lnTo>
                  <a:lnTo>
                    <a:pt x="178" y="840"/>
                  </a:lnTo>
                  <a:lnTo>
                    <a:pt x="178" y="839"/>
                  </a:lnTo>
                  <a:lnTo>
                    <a:pt x="181" y="836"/>
                  </a:lnTo>
                  <a:lnTo>
                    <a:pt x="181" y="835"/>
                  </a:lnTo>
                  <a:lnTo>
                    <a:pt x="182" y="834"/>
                  </a:lnTo>
                  <a:lnTo>
                    <a:pt x="183" y="833"/>
                  </a:lnTo>
                  <a:lnTo>
                    <a:pt x="183" y="832"/>
                  </a:lnTo>
                  <a:lnTo>
                    <a:pt x="184" y="831"/>
                  </a:lnTo>
                  <a:lnTo>
                    <a:pt x="185" y="829"/>
                  </a:lnTo>
                  <a:lnTo>
                    <a:pt x="186" y="828"/>
                  </a:lnTo>
                  <a:lnTo>
                    <a:pt x="187" y="826"/>
                  </a:lnTo>
                  <a:lnTo>
                    <a:pt x="187" y="825"/>
                  </a:lnTo>
                  <a:lnTo>
                    <a:pt x="188" y="823"/>
                  </a:lnTo>
                  <a:lnTo>
                    <a:pt x="189" y="823"/>
                  </a:lnTo>
                  <a:lnTo>
                    <a:pt x="190" y="823"/>
                  </a:lnTo>
                  <a:lnTo>
                    <a:pt x="190" y="822"/>
                  </a:lnTo>
                  <a:lnTo>
                    <a:pt x="191" y="822"/>
                  </a:lnTo>
                  <a:lnTo>
                    <a:pt x="192" y="821"/>
                  </a:lnTo>
                  <a:lnTo>
                    <a:pt x="193" y="820"/>
                  </a:lnTo>
                  <a:lnTo>
                    <a:pt x="193" y="819"/>
                  </a:lnTo>
                  <a:lnTo>
                    <a:pt x="192" y="818"/>
                  </a:lnTo>
                  <a:lnTo>
                    <a:pt x="193" y="818"/>
                  </a:lnTo>
                  <a:lnTo>
                    <a:pt x="193" y="817"/>
                  </a:lnTo>
                  <a:lnTo>
                    <a:pt x="194" y="816"/>
                  </a:lnTo>
                  <a:lnTo>
                    <a:pt x="194" y="815"/>
                  </a:lnTo>
                  <a:lnTo>
                    <a:pt x="194" y="814"/>
                  </a:lnTo>
                  <a:lnTo>
                    <a:pt x="194" y="813"/>
                  </a:lnTo>
                  <a:lnTo>
                    <a:pt x="193" y="813"/>
                  </a:lnTo>
                  <a:lnTo>
                    <a:pt x="193" y="812"/>
                  </a:lnTo>
                  <a:lnTo>
                    <a:pt x="193" y="811"/>
                  </a:lnTo>
                  <a:lnTo>
                    <a:pt x="192" y="811"/>
                  </a:lnTo>
                  <a:lnTo>
                    <a:pt x="192" y="810"/>
                  </a:lnTo>
                  <a:lnTo>
                    <a:pt x="191" y="809"/>
                  </a:lnTo>
                  <a:lnTo>
                    <a:pt x="191" y="808"/>
                  </a:lnTo>
                  <a:lnTo>
                    <a:pt x="190" y="808"/>
                  </a:lnTo>
                  <a:lnTo>
                    <a:pt x="190" y="807"/>
                  </a:lnTo>
                  <a:lnTo>
                    <a:pt x="189" y="807"/>
                  </a:lnTo>
                  <a:lnTo>
                    <a:pt x="188" y="807"/>
                  </a:lnTo>
                  <a:lnTo>
                    <a:pt x="187" y="807"/>
                  </a:lnTo>
                  <a:lnTo>
                    <a:pt x="186" y="808"/>
                  </a:lnTo>
                  <a:lnTo>
                    <a:pt x="185" y="807"/>
                  </a:lnTo>
                  <a:lnTo>
                    <a:pt x="183" y="806"/>
                  </a:lnTo>
                  <a:lnTo>
                    <a:pt x="182" y="805"/>
                  </a:lnTo>
                  <a:lnTo>
                    <a:pt x="181" y="804"/>
                  </a:lnTo>
                  <a:lnTo>
                    <a:pt x="180" y="803"/>
                  </a:lnTo>
                  <a:lnTo>
                    <a:pt x="179" y="803"/>
                  </a:lnTo>
                  <a:lnTo>
                    <a:pt x="179" y="802"/>
                  </a:lnTo>
                  <a:lnTo>
                    <a:pt x="178" y="802"/>
                  </a:lnTo>
                  <a:lnTo>
                    <a:pt x="178" y="801"/>
                  </a:lnTo>
                  <a:lnTo>
                    <a:pt x="179" y="800"/>
                  </a:lnTo>
                  <a:lnTo>
                    <a:pt x="179" y="799"/>
                  </a:lnTo>
                  <a:lnTo>
                    <a:pt x="179" y="798"/>
                  </a:lnTo>
                  <a:lnTo>
                    <a:pt x="178" y="798"/>
                  </a:lnTo>
                  <a:lnTo>
                    <a:pt x="178" y="797"/>
                  </a:lnTo>
                  <a:lnTo>
                    <a:pt x="177" y="797"/>
                  </a:lnTo>
                  <a:lnTo>
                    <a:pt x="176" y="797"/>
                  </a:lnTo>
                  <a:lnTo>
                    <a:pt x="175" y="796"/>
                  </a:lnTo>
                  <a:lnTo>
                    <a:pt x="174" y="796"/>
                  </a:lnTo>
                  <a:lnTo>
                    <a:pt x="174" y="795"/>
                  </a:lnTo>
                  <a:lnTo>
                    <a:pt x="174" y="794"/>
                  </a:lnTo>
                  <a:lnTo>
                    <a:pt x="173" y="794"/>
                  </a:lnTo>
                  <a:lnTo>
                    <a:pt x="173" y="793"/>
                  </a:lnTo>
                  <a:lnTo>
                    <a:pt x="173" y="792"/>
                  </a:lnTo>
                  <a:lnTo>
                    <a:pt x="174" y="792"/>
                  </a:lnTo>
                  <a:lnTo>
                    <a:pt x="174" y="791"/>
                  </a:lnTo>
                  <a:lnTo>
                    <a:pt x="174" y="790"/>
                  </a:lnTo>
                  <a:lnTo>
                    <a:pt x="175" y="790"/>
                  </a:lnTo>
                  <a:lnTo>
                    <a:pt x="175" y="789"/>
                  </a:lnTo>
                  <a:lnTo>
                    <a:pt x="175" y="788"/>
                  </a:lnTo>
                  <a:lnTo>
                    <a:pt x="174" y="788"/>
                  </a:lnTo>
                  <a:lnTo>
                    <a:pt x="174" y="787"/>
                  </a:lnTo>
                  <a:lnTo>
                    <a:pt x="174" y="786"/>
                  </a:lnTo>
                  <a:lnTo>
                    <a:pt x="175" y="786"/>
                  </a:lnTo>
                  <a:lnTo>
                    <a:pt x="175" y="785"/>
                  </a:lnTo>
                  <a:lnTo>
                    <a:pt x="176" y="785"/>
                  </a:lnTo>
                  <a:lnTo>
                    <a:pt x="176" y="784"/>
                  </a:lnTo>
                  <a:lnTo>
                    <a:pt x="175" y="784"/>
                  </a:lnTo>
                  <a:lnTo>
                    <a:pt x="174" y="784"/>
                  </a:lnTo>
                  <a:lnTo>
                    <a:pt x="173" y="784"/>
                  </a:lnTo>
                  <a:lnTo>
                    <a:pt x="172" y="784"/>
                  </a:lnTo>
                  <a:lnTo>
                    <a:pt x="171" y="784"/>
                  </a:lnTo>
                  <a:lnTo>
                    <a:pt x="169" y="782"/>
                  </a:lnTo>
                  <a:lnTo>
                    <a:pt x="169" y="781"/>
                  </a:lnTo>
                  <a:lnTo>
                    <a:pt x="169" y="780"/>
                  </a:lnTo>
                  <a:lnTo>
                    <a:pt x="169" y="779"/>
                  </a:lnTo>
                  <a:lnTo>
                    <a:pt x="170" y="779"/>
                  </a:lnTo>
                  <a:lnTo>
                    <a:pt x="171" y="779"/>
                  </a:lnTo>
                  <a:lnTo>
                    <a:pt x="171" y="778"/>
                  </a:lnTo>
                  <a:lnTo>
                    <a:pt x="170" y="777"/>
                  </a:lnTo>
                  <a:lnTo>
                    <a:pt x="169" y="776"/>
                  </a:lnTo>
                  <a:lnTo>
                    <a:pt x="168" y="775"/>
                  </a:lnTo>
                  <a:lnTo>
                    <a:pt x="168" y="774"/>
                  </a:lnTo>
                  <a:lnTo>
                    <a:pt x="167" y="774"/>
                  </a:lnTo>
                  <a:lnTo>
                    <a:pt x="166" y="774"/>
                  </a:lnTo>
                  <a:lnTo>
                    <a:pt x="165" y="775"/>
                  </a:lnTo>
                  <a:lnTo>
                    <a:pt x="165" y="776"/>
                  </a:lnTo>
                  <a:lnTo>
                    <a:pt x="165" y="777"/>
                  </a:lnTo>
                  <a:lnTo>
                    <a:pt x="164" y="777"/>
                  </a:lnTo>
                  <a:lnTo>
                    <a:pt x="163" y="777"/>
                  </a:lnTo>
                  <a:lnTo>
                    <a:pt x="162" y="777"/>
                  </a:lnTo>
                  <a:lnTo>
                    <a:pt x="162" y="776"/>
                  </a:lnTo>
                  <a:lnTo>
                    <a:pt x="163" y="775"/>
                  </a:lnTo>
                  <a:lnTo>
                    <a:pt x="163" y="774"/>
                  </a:lnTo>
                  <a:lnTo>
                    <a:pt x="163" y="773"/>
                  </a:lnTo>
                  <a:lnTo>
                    <a:pt x="162" y="772"/>
                  </a:lnTo>
                  <a:lnTo>
                    <a:pt x="161" y="772"/>
                  </a:lnTo>
                  <a:lnTo>
                    <a:pt x="160" y="772"/>
                  </a:lnTo>
                  <a:lnTo>
                    <a:pt x="160" y="773"/>
                  </a:lnTo>
                  <a:lnTo>
                    <a:pt x="159" y="773"/>
                  </a:lnTo>
                  <a:lnTo>
                    <a:pt x="158" y="772"/>
                  </a:lnTo>
                  <a:lnTo>
                    <a:pt x="157" y="771"/>
                  </a:lnTo>
                  <a:lnTo>
                    <a:pt x="156" y="772"/>
                  </a:lnTo>
                  <a:lnTo>
                    <a:pt x="156" y="771"/>
                  </a:lnTo>
                  <a:lnTo>
                    <a:pt x="156" y="770"/>
                  </a:lnTo>
                  <a:lnTo>
                    <a:pt x="155" y="770"/>
                  </a:lnTo>
                  <a:lnTo>
                    <a:pt x="155" y="769"/>
                  </a:lnTo>
                  <a:lnTo>
                    <a:pt x="156" y="768"/>
                  </a:lnTo>
                  <a:lnTo>
                    <a:pt x="155" y="768"/>
                  </a:lnTo>
                  <a:lnTo>
                    <a:pt x="155" y="767"/>
                  </a:lnTo>
                  <a:lnTo>
                    <a:pt x="154" y="766"/>
                  </a:lnTo>
                  <a:lnTo>
                    <a:pt x="154" y="765"/>
                  </a:lnTo>
                  <a:lnTo>
                    <a:pt x="155" y="765"/>
                  </a:lnTo>
                  <a:lnTo>
                    <a:pt x="156" y="765"/>
                  </a:lnTo>
                  <a:lnTo>
                    <a:pt x="155" y="765"/>
                  </a:lnTo>
                  <a:lnTo>
                    <a:pt x="155" y="763"/>
                  </a:lnTo>
                  <a:lnTo>
                    <a:pt x="154" y="762"/>
                  </a:lnTo>
                  <a:lnTo>
                    <a:pt x="154" y="761"/>
                  </a:lnTo>
                  <a:lnTo>
                    <a:pt x="155" y="760"/>
                  </a:lnTo>
                  <a:lnTo>
                    <a:pt x="155" y="759"/>
                  </a:lnTo>
                  <a:lnTo>
                    <a:pt x="154" y="759"/>
                  </a:lnTo>
                  <a:lnTo>
                    <a:pt x="153" y="758"/>
                  </a:lnTo>
                  <a:lnTo>
                    <a:pt x="153" y="757"/>
                  </a:lnTo>
                  <a:lnTo>
                    <a:pt x="153" y="756"/>
                  </a:lnTo>
                  <a:lnTo>
                    <a:pt x="152" y="756"/>
                  </a:lnTo>
                  <a:lnTo>
                    <a:pt x="151" y="756"/>
                  </a:lnTo>
                  <a:lnTo>
                    <a:pt x="151" y="757"/>
                  </a:lnTo>
                  <a:lnTo>
                    <a:pt x="151" y="756"/>
                  </a:lnTo>
                  <a:lnTo>
                    <a:pt x="151" y="755"/>
                  </a:lnTo>
                  <a:lnTo>
                    <a:pt x="150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48" y="756"/>
                  </a:lnTo>
                  <a:lnTo>
                    <a:pt x="148" y="755"/>
                  </a:lnTo>
                  <a:lnTo>
                    <a:pt x="148" y="754"/>
                  </a:lnTo>
                  <a:lnTo>
                    <a:pt x="149" y="754"/>
                  </a:lnTo>
                  <a:lnTo>
                    <a:pt x="149" y="753"/>
                  </a:lnTo>
                  <a:lnTo>
                    <a:pt x="148" y="753"/>
                  </a:lnTo>
                  <a:lnTo>
                    <a:pt x="147" y="753"/>
                  </a:lnTo>
                  <a:lnTo>
                    <a:pt x="147" y="754"/>
                  </a:lnTo>
                  <a:lnTo>
                    <a:pt x="146" y="754"/>
                  </a:lnTo>
                  <a:lnTo>
                    <a:pt x="145" y="753"/>
                  </a:lnTo>
                  <a:lnTo>
                    <a:pt x="145" y="752"/>
                  </a:lnTo>
                  <a:lnTo>
                    <a:pt x="144" y="753"/>
                  </a:lnTo>
                  <a:lnTo>
                    <a:pt x="143" y="752"/>
                  </a:lnTo>
                  <a:lnTo>
                    <a:pt x="143" y="751"/>
                  </a:lnTo>
                  <a:lnTo>
                    <a:pt x="142" y="751"/>
                  </a:lnTo>
                  <a:lnTo>
                    <a:pt x="142" y="750"/>
                  </a:lnTo>
                  <a:lnTo>
                    <a:pt x="143" y="750"/>
                  </a:lnTo>
                  <a:lnTo>
                    <a:pt x="143" y="749"/>
                  </a:lnTo>
                  <a:lnTo>
                    <a:pt x="143" y="748"/>
                  </a:lnTo>
                  <a:lnTo>
                    <a:pt x="142" y="748"/>
                  </a:lnTo>
                  <a:lnTo>
                    <a:pt x="142" y="748"/>
                  </a:lnTo>
                  <a:lnTo>
                    <a:pt x="141" y="748"/>
                  </a:lnTo>
                  <a:lnTo>
                    <a:pt x="140" y="748"/>
                  </a:lnTo>
                  <a:lnTo>
                    <a:pt x="140" y="747"/>
                  </a:lnTo>
                  <a:lnTo>
                    <a:pt x="140" y="746"/>
                  </a:lnTo>
                  <a:lnTo>
                    <a:pt x="140" y="745"/>
                  </a:lnTo>
                  <a:lnTo>
                    <a:pt x="139" y="745"/>
                  </a:lnTo>
                  <a:lnTo>
                    <a:pt x="138" y="744"/>
                  </a:lnTo>
                  <a:lnTo>
                    <a:pt x="137" y="744"/>
                  </a:lnTo>
                  <a:lnTo>
                    <a:pt x="136" y="745"/>
                  </a:lnTo>
                  <a:lnTo>
                    <a:pt x="136" y="747"/>
                  </a:lnTo>
                  <a:lnTo>
                    <a:pt x="135" y="747"/>
                  </a:lnTo>
                  <a:lnTo>
                    <a:pt x="135" y="748"/>
                  </a:lnTo>
                  <a:lnTo>
                    <a:pt x="134" y="748"/>
                  </a:lnTo>
                  <a:lnTo>
                    <a:pt x="133" y="748"/>
                  </a:lnTo>
                  <a:lnTo>
                    <a:pt x="133" y="747"/>
                  </a:lnTo>
                  <a:lnTo>
                    <a:pt x="133" y="746"/>
                  </a:lnTo>
                  <a:lnTo>
                    <a:pt x="133" y="745"/>
                  </a:lnTo>
                  <a:lnTo>
                    <a:pt x="133" y="744"/>
                  </a:lnTo>
                  <a:lnTo>
                    <a:pt x="134" y="744"/>
                  </a:lnTo>
                  <a:lnTo>
                    <a:pt x="134" y="743"/>
                  </a:lnTo>
                  <a:lnTo>
                    <a:pt x="135" y="743"/>
                  </a:lnTo>
                  <a:lnTo>
                    <a:pt x="135" y="742"/>
                  </a:lnTo>
                  <a:lnTo>
                    <a:pt x="134" y="742"/>
                  </a:lnTo>
                  <a:lnTo>
                    <a:pt x="134" y="741"/>
                  </a:lnTo>
                  <a:lnTo>
                    <a:pt x="133" y="741"/>
                  </a:lnTo>
                  <a:lnTo>
                    <a:pt x="133" y="742"/>
                  </a:lnTo>
                  <a:lnTo>
                    <a:pt x="132" y="742"/>
                  </a:lnTo>
                  <a:lnTo>
                    <a:pt x="132" y="741"/>
                  </a:lnTo>
                  <a:lnTo>
                    <a:pt x="132" y="740"/>
                  </a:lnTo>
                  <a:lnTo>
                    <a:pt x="131" y="740"/>
                  </a:lnTo>
                  <a:lnTo>
                    <a:pt x="130" y="740"/>
                  </a:lnTo>
                  <a:lnTo>
                    <a:pt x="129" y="740"/>
                  </a:lnTo>
                  <a:lnTo>
                    <a:pt x="129" y="739"/>
                  </a:lnTo>
                  <a:lnTo>
                    <a:pt x="128" y="739"/>
                  </a:lnTo>
                  <a:lnTo>
                    <a:pt x="128" y="738"/>
                  </a:lnTo>
                  <a:lnTo>
                    <a:pt x="127" y="738"/>
                  </a:lnTo>
                  <a:lnTo>
                    <a:pt x="126" y="738"/>
                  </a:lnTo>
                  <a:lnTo>
                    <a:pt x="126" y="739"/>
                  </a:lnTo>
                  <a:lnTo>
                    <a:pt x="126" y="740"/>
                  </a:lnTo>
                  <a:lnTo>
                    <a:pt x="125" y="741"/>
                  </a:lnTo>
                  <a:lnTo>
                    <a:pt x="124" y="741"/>
                  </a:lnTo>
                  <a:lnTo>
                    <a:pt x="123" y="741"/>
                  </a:lnTo>
                  <a:lnTo>
                    <a:pt x="123" y="740"/>
                  </a:lnTo>
                  <a:lnTo>
                    <a:pt x="123" y="739"/>
                  </a:lnTo>
                  <a:lnTo>
                    <a:pt x="123" y="738"/>
                  </a:lnTo>
                  <a:lnTo>
                    <a:pt x="123" y="737"/>
                  </a:lnTo>
                  <a:lnTo>
                    <a:pt x="124" y="737"/>
                  </a:lnTo>
                  <a:lnTo>
                    <a:pt x="125" y="737"/>
                  </a:lnTo>
                  <a:lnTo>
                    <a:pt x="125" y="736"/>
                  </a:lnTo>
                  <a:lnTo>
                    <a:pt x="125" y="735"/>
                  </a:lnTo>
                  <a:lnTo>
                    <a:pt x="124" y="735"/>
                  </a:lnTo>
                  <a:lnTo>
                    <a:pt x="124" y="736"/>
                  </a:lnTo>
                  <a:lnTo>
                    <a:pt x="123" y="736"/>
                  </a:lnTo>
                  <a:lnTo>
                    <a:pt x="123" y="735"/>
                  </a:lnTo>
                  <a:lnTo>
                    <a:pt x="123" y="734"/>
                  </a:lnTo>
                  <a:lnTo>
                    <a:pt x="122" y="734"/>
                  </a:lnTo>
                  <a:lnTo>
                    <a:pt x="122" y="733"/>
                  </a:lnTo>
                  <a:lnTo>
                    <a:pt x="122" y="734"/>
                  </a:lnTo>
                  <a:lnTo>
                    <a:pt x="121" y="734"/>
                  </a:lnTo>
                  <a:lnTo>
                    <a:pt x="121" y="733"/>
                  </a:lnTo>
                  <a:lnTo>
                    <a:pt x="120" y="733"/>
                  </a:lnTo>
                  <a:lnTo>
                    <a:pt x="119" y="732"/>
                  </a:lnTo>
                  <a:lnTo>
                    <a:pt x="118" y="732"/>
                  </a:lnTo>
                  <a:lnTo>
                    <a:pt x="118" y="733"/>
                  </a:lnTo>
                  <a:lnTo>
                    <a:pt x="117" y="733"/>
                  </a:lnTo>
                  <a:lnTo>
                    <a:pt x="116" y="733"/>
                  </a:lnTo>
                  <a:lnTo>
                    <a:pt x="115" y="733"/>
                  </a:lnTo>
                  <a:lnTo>
                    <a:pt x="115" y="732"/>
                  </a:lnTo>
                  <a:lnTo>
                    <a:pt x="114" y="732"/>
                  </a:lnTo>
                  <a:lnTo>
                    <a:pt x="114" y="731"/>
                  </a:lnTo>
                  <a:lnTo>
                    <a:pt x="114" y="730"/>
                  </a:lnTo>
                  <a:lnTo>
                    <a:pt x="115" y="730"/>
                  </a:lnTo>
                  <a:lnTo>
                    <a:pt x="115" y="729"/>
                  </a:lnTo>
                  <a:lnTo>
                    <a:pt x="116" y="729"/>
                  </a:lnTo>
                  <a:lnTo>
                    <a:pt x="116" y="728"/>
                  </a:lnTo>
                  <a:lnTo>
                    <a:pt x="116" y="727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4" y="726"/>
                  </a:lnTo>
                  <a:lnTo>
                    <a:pt x="113" y="726"/>
                  </a:lnTo>
                  <a:lnTo>
                    <a:pt x="112" y="726"/>
                  </a:lnTo>
                  <a:lnTo>
                    <a:pt x="111" y="726"/>
                  </a:lnTo>
                  <a:lnTo>
                    <a:pt x="111" y="725"/>
                  </a:lnTo>
                  <a:lnTo>
                    <a:pt x="111" y="724"/>
                  </a:lnTo>
                  <a:lnTo>
                    <a:pt x="111" y="723"/>
                  </a:lnTo>
                  <a:lnTo>
                    <a:pt x="111" y="722"/>
                  </a:lnTo>
                  <a:lnTo>
                    <a:pt x="111" y="721"/>
                  </a:lnTo>
                  <a:lnTo>
                    <a:pt x="110" y="721"/>
                  </a:lnTo>
                  <a:lnTo>
                    <a:pt x="109" y="721"/>
                  </a:lnTo>
                  <a:lnTo>
                    <a:pt x="108" y="721"/>
                  </a:lnTo>
                  <a:lnTo>
                    <a:pt x="107" y="721"/>
                  </a:lnTo>
                  <a:lnTo>
                    <a:pt x="107" y="720"/>
                  </a:lnTo>
                  <a:lnTo>
                    <a:pt x="106" y="720"/>
                  </a:lnTo>
                  <a:lnTo>
                    <a:pt x="106" y="719"/>
                  </a:lnTo>
                  <a:lnTo>
                    <a:pt x="106" y="718"/>
                  </a:lnTo>
                  <a:lnTo>
                    <a:pt x="105" y="717"/>
                  </a:lnTo>
                  <a:lnTo>
                    <a:pt x="105" y="716"/>
                  </a:lnTo>
                  <a:lnTo>
                    <a:pt x="104" y="716"/>
                  </a:lnTo>
                  <a:lnTo>
                    <a:pt x="103" y="715"/>
                  </a:lnTo>
                  <a:lnTo>
                    <a:pt x="102" y="715"/>
                  </a:lnTo>
                  <a:lnTo>
                    <a:pt x="101" y="715"/>
                  </a:lnTo>
                  <a:lnTo>
                    <a:pt x="101" y="716"/>
                  </a:lnTo>
                  <a:lnTo>
                    <a:pt x="102" y="717"/>
                  </a:lnTo>
                  <a:lnTo>
                    <a:pt x="103" y="717"/>
                  </a:lnTo>
                  <a:lnTo>
                    <a:pt x="104" y="718"/>
                  </a:lnTo>
                  <a:lnTo>
                    <a:pt x="104" y="719"/>
                  </a:lnTo>
                  <a:lnTo>
                    <a:pt x="104" y="720"/>
                  </a:lnTo>
                  <a:lnTo>
                    <a:pt x="104" y="721"/>
                  </a:lnTo>
                  <a:lnTo>
                    <a:pt x="103" y="721"/>
                  </a:lnTo>
                  <a:lnTo>
                    <a:pt x="103" y="722"/>
                  </a:lnTo>
                  <a:lnTo>
                    <a:pt x="102" y="722"/>
                  </a:lnTo>
                  <a:lnTo>
                    <a:pt x="101" y="722"/>
                  </a:lnTo>
                  <a:lnTo>
                    <a:pt x="100" y="722"/>
                  </a:lnTo>
                  <a:lnTo>
                    <a:pt x="99" y="722"/>
                  </a:lnTo>
                  <a:lnTo>
                    <a:pt x="98" y="722"/>
                  </a:lnTo>
                  <a:lnTo>
                    <a:pt x="98" y="721"/>
                  </a:lnTo>
                  <a:lnTo>
                    <a:pt x="97" y="721"/>
                  </a:lnTo>
                  <a:lnTo>
                    <a:pt x="97" y="720"/>
                  </a:lnTo>
                  <a:lnTo>
                    <a:pt x="96" y="720"/>
                  </a:lnTo>
                  <a:lnTo>
                    <a:pt x="96" y="719"/>
                  </a:lnTo>
                  <a:lnTo>
                    <a:pt x="96" y="718"/>
                  </a:lnTo>
                  <a:lnTo>
                    <a:pt x="97" y="718"/>
                  </a:lnTo>
                  <a:lnTo>
                    <a:pt x="97" y="717"/>
                  </a:lnTo>
                  <a:lnTo>
                    <a:pt x="97" y="716"/>
                  </a:lnTo>
                  <a:lnTo>
                    <a:pt x="96" y="716"/>
                  </a:lnTo>
                  <a:lnTo>
                    <a:pt x="96" y="715"/>
                  </a:lnTo>
                  <a:lnTo>
                    <a:pt x="96" y="716"/>
                  </a:lnTo>
                  <a:lnTo>
                    <a:pt x="95" y="716"/>
                  </a:lnTo>
                  <a:lnTo>
                    <a:pt x="94" y="716"/>
                  </a:lnTo>
                  <a:lnTo>
                    <a:pt x="93" y="716"/>
                  </a:lnTo>
                  <a:lnTo>
                    <a:pt x="93" y="715"/>
                  </a:lnTo>
                  <a:lnTo>
                    <a:pt x="92" y="715"/>
                  </a:lnTo>
                  <a:lnTo>
                    <a:pt x="92" y="714"/>
                  </a:lnTo>
                  <a:lnTo>
                    <a:pt x="91" y="713"/>
                  </a:lnTo>
                  <a:lnTo>
                    <a:pt x="90" y="713"/>
                  </a:lnTo>
                  <a:lnTo>
                    <a:pt x="90" y="714"/>
                  </a:lnTo>
                  <a:lnTo>
                    <a:pt x="89" y="714"/>
                  </a:lnTo>
                  <a:lnTo>
                    <a:pt x="88" y="714"/>
                  </a:lnTo>
                  <a:lnTo>
                    <a:pt x="87" y="714"/>
                  </a:lnTo>
                  <a:lnTo>
                    <a:pt x="86" y="713"/>
                  </a:lnTo>
                  <a:lnTo>
                    <a:pt x="86" y="712"/>
                  </a:lnTo>
                  <a:lnTo>
                    <a:pt x="86" y="711"/>
                  </a:lnTo>
                  <a:lnTo>
                    <a:pt x="87" y="711"/>
                  </a:lnTo>
                  <a:lnTo>
                    <a:pt x="87" y="710"/>
                  </a:lnTo>
                  <a:lnTo>
                    <a:pt x="88" y="710"/>
                  </a:lnTo>
                  <a:lnTo>
                    <a:pt x="88" y="709"/>
                  </a:lnTo>
                  <a:lnTo>
                    <a:pt x="88" y="708"/>
                  </a:lnTo>
                  <a:lnTo>
                    <a:pt x="87" y="708"/>
                  </a:lnTo>
                  <a:lnTo>
                    <a:pt x="86" y="708"/>
                  </a:lnTo>
                  <a:lnTo>
                    <a:pt x="85" y="707"/>
                  </a:lnTo>
                  <a:lnTo>
                    <a:pt x="84" y="707"/>
                  </a:lnTo>
                  <a:lnTo>
                    <a:pt x="84" y="706"/>
                  </a:lnTo>
                  <a:lnTo>
                    <a:pt x="84" y="705"/>
                  </a:lnTo>
                  <a:lnTo>
                    <a:pt x="83" y="705"/>
                  </a:lnTo>
                  <a:lnTo>
                    <a:pt x="83" y="704"/>
                  </a:lnTo>
                  <a:lnTo>
                    <a:pt x="82" y="704"/>
                  </a:lnTo>
                  <a:lnTo>
                    <a:pt x="81" y="703"/>
                  </a:lnTo>
                  <a:lnTo>
                    <a:pt x="80" y="703"/>
                  </a:lnTo>
                  <a:lnTo>
                    <a:pt x="80" y="702"/>
                  </a:lnTo>
                  <a:lnTo>
                    <a:pt x="79" y="702"/>
                  </a:lnTo>
                  <a:lnTo>
                    <a:pt x="79" y="701"/>
                  </a:lnTo>
                  <a:lnTo>
                    <a:pt x="78" y="701"/>
                  </a:lnTo>
                  <a:lnTo>
                    <a:pt x="78" y="700"/>
                  </a:lnTo>
                  <a:lnTo>
                    <a:pt x="78" y="699"/>
                  </a:lnTo>
                  <a:lnTo>
                    <a:pt x="77" y="699"/>
                  </a:lnTo>
                  <a:lnTo>
                    <a:pt x="77" y="698"/>
                  </a:lnTo>
                  <a:lnTo>
                    <a:pt x="77" y="697"/>
                  </a:lnTo>
                  <a:lnTo>
                    <a:pt x="76" y="696"/>
                  </a:lnTo>
                  <a:lnTo>
                    <a:pt x="76" y="695"/>
                  </a:lnTo>
                  <a:lnTo>
                    <a:pt x="76" y="694"/>
                  </a:lnTo>
                  <a:lnTo>
                    <a:pt x="76" y="693"/>
                  </a:lnTo>
                  <a:lnTo>
                    <a:pt x="76" y="693"/>
                  </a:lnTo>
                  <a:lnTo>
                    <a:pt x="76" y="692"/>
                  </a:lnTo>
                  <a:lnTo>
                    <a:pt x="75" y="692"/>
                  </a:lnTo>
                  <a:lnTo>
                    <a:pt x="75" y="691"/>
                  </a:lnTo>
                  <a:lnTo>
                    <a:pt x="74" y="691"/>
                  </a:lnTo>
                  <a:lnTo>
                    <a:pt x="73" y="691"/>
                  </a:lnTo>
                  <a:lnTo>
                    <a:pt x="72" y="691"/>
                  </a:lnTo>
                  <a:lnTo>
                    <a:pt x="71" y="691"/>
                  </a:lnTo>
                  <a:lnTo>
                    <a:pt x="70" y="690"/>
                  </a:lnTo>
                  <a:lnTo>
                    <a:pt x="69" y="690"/>
                  </a:lnTo>
                  <a:lnTo>
                    <a:pt x="69" y="689"/>
                  </a:lnTo>
                  <a:lnTo>
                    <a:pt x="69" y="689"/>
                  </a:lnTo>
                  <a:lnTo>
                    <a:pt x="68" y="689"/>
                  </a:lnTo>
                  <a:lnTo>
                    <a:pt x="68" y="688"/>
                  </a:lnTo>
                  <a:lnTo>
                    <a:pt x="67" y="688"/>
                  </a:lnTo>
                  <a:lnTo>
                    <a:pt x="67" y="687"/>
                  </a:lnTo>
                  <a:lnTo>
                    <a:pt x="66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3" y="686"/>
                  </a:lnTo>
                  <a:lnTo>
                    <a:pt x="62" y="685"/>
                  </a:lnTo>
                  <a:lnTo>
                    <a:pt x="62" y="684"/>
                  </a:lnTo>
                  <a:lnTo>
                    <a:pt x="61" y="684"/>
                  </a:lnTo>
                  <a:lnTo>
                    <a:pt x="61" y="683"/>
                  </a:lnTo>
                  <a:lnTo>
                    <a:pt x="60" y="682"/>
                  </a:lnTo>
                  <a:lnTo>
                    <a:pt x="61" y="681"/>
                  </a:lnTo>
                  <a:lnTo>
                    <a:pt x="60" y="680"/>
                  </a:lnTo>
                  <a:lnTo>
                    <a:pt x="60" y="679"/>
                  </a:lnTo>
                  <a:lnTo>
                    <a:pt x="59" y="678"/>
                  </a:lnTo>
                  <a:lnTo>
                    <a:pt x="59" y="677"/>
                  </a:lnTo>
                  <a:lnTo>
                    <a:pt x="59" y="676"/>
                  </a:lnTo>
                  <a:lnTo>
                    <a:pt x="59" y="675"/>
                  </a:lnTo>
                  <a:lnTo>
                    <a:pt x="60" y="675"/>
                  </a:lnTo>
                  <a:lnTo>
                    <a:pt x="60" y="674"/>
                  </a:lnTo>
                  <a:lnTo>
                    <a:pt x="61" y="674"/>
                  </a:lnTo>
                  <a:lnTo>
                    <a:pt x="61" y="673"/>
                  </a:lnTo>
                  <a:lnTo>
                    <a:pt x="61" y="672"/>
                  </a:lnTo>
                  <a:lnTo>
                    <a:pt x="60" y="672"/>
                  </a:lnTo>
                  <a:lnTo>
                    <a:pt x="60" y="671"/>
                  </a:lnTo>
                  <a:lnTo>
                    <a:pt x="60" y="670"/>
                  </a:lnTo>
                  <a:lnTo>
                    <a:pt x="59" y="670"/>
                  </a:lnTo>
                  <a:lnTo>
                    <a:pt x="58" y="669"/>
                  </a:lnTo>
                  <a:lnTo>
                    <a:pt x="57" y="669"/>
                  </a:lnTo>
                  <a:lnTo>
                    <a:pt x="57" y="668"/>
                  </a:lnTo>
                  <a:lnTo>
                    <a:pt x="56" y="667"/>
                  </a:lnTo>
                  <a:lnTo>
                    <a:pt x="55" y="667"/>
                  </a:lnTo>
                  <a:lnTo>
                    <a:pt x="54" y="667"/>
                  </a:lnTo>
                  <a:lnTo>
                    <a:pt x="54" y="668"/>
                  </a:lnTo>
                  <a:lnTo>
                    <a:pt x="54" y="669"/>
                  </a:lnTo>
                  <a:lnTo>
                    <a:pt x="55" y="669"/>
                  </a:lnTo>
                  <a:lnTo>
                    <a:pt x="55" y="670"/>
                  </a:lnTo>
                  <a:lnTo>
                    <a:pt x="55" y="671"/>
                  </a:lnTo>
                  <a:lnTo>
                    <a:pt x="54" y="671"/>
                  </a:lnTo>
                  <a:lnTo>
                    <a:pt x="53" y="671"/>
                  </a:lnTo>
                  <a:lnTo>
                    <a:pt x="52" y="671"/>
                  </a:lnTo>
                  <a:lnTo>
                    <a:pt x="52" y="670"/>
                  </a:lnTo>
                  <a:lnTo>
                    <a:pt x="52" y="669"/>
                  </a:lnTo>
                  <a:lnTo>
                    <a:pt x="52" y="668"/>
                  </a:lnTo>
                  <a:lnTo>
                    <a:pt x="52" y="667"/>
                  </a:lnTo>
                  <a:lnTo>
                    <a:pt x="51" y="667"/>
                  </a:lnTo>
                  <a:lnTo>
                    <a:pt x="51" y="666"/>
                  </a:lnTo>
                  <a:lnTo>
                    <a:pt x="50" y="666"/>
                  </a:lnTo>
                  <a:lnTo>
                    <a:pt x="49" y="666"/>
                  </a:lnTo>
                  <a:lnTo>
                    <a:pt x="48" y="666"/>
                  </a:lnTo>
                  <a:lnTo>
                    <a:pt x="48" y="667"/>
                  </a:lnTo>
                  <a:lnTo>
                    <a:pt x="47" y="667"/>
                  </a:lnTo>
                  <a:lnTo>
                    <a:pt x="46" y="668"/>
                  </a:lnTo>
                  <a:lnTo>
                    <a:pt x="45" y="667"/>
                  </a:lnTo>
                  <a:lnTo>
                    <a:pt x="45" y="666"/>
                  </a:lnTo>
                  <a:lnTo>
                    <a:pt x="45" y="665"/>
                  </a:lnTo>
                  <a:lnTo>
                    <a:pt x="45" y="664"/>
                  </a:lnTo>
                  <a:lnTo>
                    <a:pt x="45" y="663"/>
                  </a:lnTo>
                  <a:lnTo>
                    <a:pt x="44" y="663"/>
                  </a:lnTo>
                  <a:lnTo>
                    <a:pt x="43" y="663"/>
                  </a:lnTo>
                  <a:lnTo>
                    <a:pt x="43" y="662"/>
                  </a:lnTo>
                  <a:lnTo>
                    <a:pt x="42" y="662"/>
                  </a:lnTo>
                  <a:lnTo>
                    <a:pt x="41" y="661"/>
                  </a:lnTo>
                  <a:lnTo>
                    <a:pt x="41" y="660"/>
                  </a:lnTo>
                  <a:lnTo>
                    <a:pt x="42" y="660"/>
                  </a:lnTo>
                  <a:lnTo>
                    <a:pt x="42" y="659"/>
                  </a:lnTo>
                  <a:lnTo>
                    <a:pt x="41" y="657"/>
                  </a:lnTo>
                  <a:lnTo>
                    <a:pt x="41" y="656"/>
                  </a:lnTo>
                  <a:lnTo>
                    <a:pt x="41" y="655"/>
                  </a:lnTo>
                  <a:lnTo>
                    <a:pt x="42" y="654"/>
                  </a:lnTo>
                  <a:lnTo>
                    <a:pt x="41" y="654"/>
                  </a:lnTo>
                  <a:lnTo>
                    <a:pt x="41" y="653"/>
                  </a:lnTo>
                  <a:lnTo>
                    <a:pt x="41" y="652"/>
                  </a:lnTo>
                  <a:lnTo>
                    <a:pt x="40" y="652"/>
                  </a:lnTo>
                  <a:lnTo>
                    <a:pt x="39" y="652"/>
                  </a:lnTo>
                  <a:lnTo>
                    <a:pt x="38" y="652"/>
                  </a:lnTo>
                  <a:lnTo>
                    <a:pt x="37" y="652"/>
                  </a:lnTo>
                  <a:lnTo>
                    <a:pt x="36" y="652"/>
                  </a:lnTo>
                  <a:lnTo>
                    <a:pt x="35" y="652"/>
                  </a:lnTo>
                  <a:lnTo>
                    <a:pt x="34" y="652"/>
                  </a:lnTo>
                  <a:lnTo>
                    <a:pt x="33" y="652"/>
                  </a:lnTo>
                  <a:lnTo>
                    <a:pt x="32" y="652"/>
                  </a:lnTo>
                  <a:lnTo>
                    <a:pt x="31" y="653"/>
                  </a:lnTo>
                  <a:lnTo>
                    <a:pt x="30" y="652"/>
                  </a:lnTo>
                  <a:lnTo>
                    <a:pt x="28" y="651"/>
                  </a:lnTo>
                  <a:lnTo>
                    <a:pt x="28" y="650"/>
                  </a:lnTo>
                  <a:lnTo>
                    <a:pt x="28" y="649"/>
                  </a:lnTo>
                  <a:lnTo>
                    <a:pt x="28" y="648"/>
                  </a:lnTo>
                  <a:lnTo>
                    <a:pt x="28" y="647"/>
                  </a:lnTo>
                  <a:lnTo>
                    <a:pt x="28" y="646"/>
                  </a:lnTo>
                  <a:lnTo>
                    <a:pt x="28" y="645"/>
                  </a:lnTo>
                  <a:lnTo>
                    <a:pt x="28" y="644"/>
                  </a:lnTo>
                  <a:lnTo>
                    <a:pt x="29" y="644"/>
                  </a:lnTo>
                  <a:lnTo>
                    <a:pt x="30" y="644"/>
                  </a:lnTo>
                  <a:lnTo>
                    <a:pt x="31" y="644"/>
                  </a:lnTo>
                  <a:lnTo>
                    <a:pt x="32" y="644"/>
                  </a:lnTo>
                  <a:lnTo>
                    <a:pt x="33" y="643"/>
                  </a:lnTo>
                  <a:lnTo>
                    <a:pt x="34" y="643"/>
                  </a:lnTo>
                  <a:lnTo>
                    <a:pt x="33" y="643"/>
                  </a:lnTo>
                  <a:lnTo>
                    <a:pt x="34" y="643"/>
                  </a:lnTo>
                  <a:lnTo>
                    <a:pt x="34" y="642"/>
                  </a:lnTo>
                  <a:lnTo>
                    <a:pt x="34" y="643"/>
                  </a:lnTo>
                  <a:lnTo>
                    <a:pt x="34" y="642"/>
                  </a:lnTo>
                  <a:lnTo>
                    <a:pt x="35" y="642"/>
                  </a:lnTo>
                  <a:lnTo>
                    <a:pt x="36" y="642"/>
                  </a:lnTo>
                  <a:lnTo>
                    <a:pt x="37" y="642"/>
                  </a:lnTo>
                  <a:lnTo>
                    <a:pt x="38" y="642"/>
                  </a:lnTo>
                  <a:lnTo>
                    <a:pt x="38" y="641"/>
                  </a:lnTo>
                  <a:lnTo>
                    <a:pt x="38" y="642"/>
                  </a:lnTo>
                  <a:lnTo>
                    <a:pt x="39" y="642"/>
                  </a:lnTo>
                  <a:lnTo>
                    <a:pt x="39" y="641"/>
                  </a:lnTo>
                  <a:lnTo>
                    <a:pt x="40" y="641"/>
                  </a:lnTo>
                  <a:lnTo>
                    <a:pt x="40" y="640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0" y="639"/>
                  </a:lnTo>
                  <a:lnTo>
                    <a:pt x="40" y="638"/>
                  </a:lnTo>
                  <a:lnTo>
                    <a:pt x="41" y="638"/>
                  </a:lnTo>
                  <a:lnTo>
                    <a:pt x="41" y="637"/>
                  </a:lnTo>
                  <a:lnTo>
                    <a:pt x="41" y="636"/>
                  </a:lnTo>
                  <a:lnTo>
                    <a:pt x="40" y="636"/>
                  </a:lnTo>
                  <a:lnTo>
                    <a:pt x="40" y="635"/>
                  </a:lnTo>
                  <a:lnTo>
                    <a:pt x="41" y="635"/>
                  </a:lnTo>
                  <a:lnTo>
                    <a:pt x="41" y="634"/>
                  </a:lnTo>
                  <a:lnTo>
                    <a:pt x="41" y="633"/>
                  </a:lnTo>
                  <a:lnTo>
                    <a:pt x="42" y="632"/>
                  </a:lnTo>
                  <a:lnTo>
                    <a:pt x="42" y="631"/>
                  </a:lnTo>
                  <a:lnTo>
                    <a:pt x="43" y="631"/>
                  </a:lnTo>
                  <a:lnTo>
                    <a:pt x="43" y="630"/>
                  </a:lnTo>
                  <a:lnTo>
                    <a:pt x="43" y="629"/>
                  </a:lnTo>
                  <a:lnTo>
                    <a:pt x="44" y="629"/>
                  </a:lnTo>
                  <a:lnTo>
                    <a:pt x="44" y="628"/>
                  </a:lnTo>
                  <a:lnTo>
                    <a:pt x="44" y="627"/>
                  </a:lnTo>
                  <a:lnTo>
                    <a:pt x="45" y="627"/>
                  </a:lnTo>
                  <a:lnTo>
                    <a:pt x="45" y="626"/>
                  </a:lnTo>
                  <a:lnTo>
                    <a:pt x="46" y="626"/>
                  </a:lnTo>
                  <a:lnTo>
                    <a:pt x="46" y="625"/>
                  </a:lnTo>
                  <a:lnTo>
                    <a:pt x="47" y="625"/>
                  </a:lnTo>
                  <a:lnTo>
                    <a:pt x="48" y="624"/>
                  </a:lnTo>
                  <a:lnTo>
                    <a:pt x="49" y="624"/>
                  </a:lnTo>
                  <a:lnTo>
                    <a:pt x="49" y="623"/>
                  </a:lnTo>
                  <a:lnTo>
                    <a:pt x="49" y="622"/>
                  </a:lnTo>
                  <a:lnTo>
                    <a:pt x="50" y="622"/>
                  </a:lnTo>
                  <a:lnTo>
                    <a:pt x="50" y="621"/>
                  </a:lnTo>
                  <a:lnTo>
                    <a:pt x="51" y="621"/>
                  </a:lnTo>
                  <a:lnTo>
                    <a:pt x="51" y="621"/>
                  </a:lnTo>
                  <a:lnTo>
                    <a:pt x="52" y="621"/>
                  </a:lnTo>
                  <a:lnTo>
                    <a:pt x="53" y="621"/>
                  </a:lnTo>
                  <a:lnTo>
                    <a:pt x="54" y="621"/>
                  </a:lnTo>
                  <a:lnTo>
                    <a:pt x="54" y="620"/>
                  </a:lnTo>
                  <a:lnTo>
                    <a:pt x="54" y="619"/>
                  </a:lnTo>
                  <a:lnTo>
                    <a:pt x="54" y="618"/>
                  </a:lnTo>
                  <a:lnTo>
                    <a:pt x="54" y="617"/>
                  </a:lnTo>
                  <a:lnTo>
                    <a:pt x="55" y="616"/>
                  </a:lnTo>
                  <a:lnTo>
                    <a:pt x="55" y="615"/>
                  </a:lnTo>
                  <a:lnTo>
                    <a:pt x="55" y="614"/>
                  </a:lnTo>
                  <a:lnTo>
                    <a:pt x="55" y="613"/>
                  </a:lnTo>
                  <a:lnTo>
                    <a:pt x="55" y="612"/>
                  </a:lnTo>
                  <a:lnTo>
                    <a:pt x="54" y="611"/>
                  </a:lnTo>
                  <a:lnTo>
                    <a:pt x="55" y="611"/>
                  </a:lnTo>
                  <a:lnTo>
                    <a:pt x="55" y="610"/>
                  </a:lnTo>
                  <a:lnTo>
                    <a:pt x="55" y="609"/>
                  </a:lnTo>
                  <a:lnTo>
                    <a:pt x="55" y="608"/>
                  </a:lnTo>
                  <a:lnTo>
                    <a:pt x="55" y="607"/>
                  </a:lnTo>
                  <a:lnTo>
                    <a:pt x="56" y="607"/>
                  </a:lnTo>
                  <a:lnTo>
                    <a:pt x="56" y="606"/>
                  </a:lnTo>
                  <a:lnTo>
                    <a:pt x="57" y="606"/>
                  </a:lnTo>
                  <a:lnTo>
                    <a:pt x="57" y="605"/>
                  </a:lnTo>
                  <a:lnTo>
                    <a:pt x="57" y="604"/>
                  </a:lnTo>
                  <a:lnTo>
                    <a:pt x="57" y="603"/>
                  </a:lnTo>
                  <a:lnTo>
                    <a:pt x="58" y="603"/>
                  </a:lnTo>
                  <a:lnTo>
                    <a:pt x="58" y="602"/>
                  </a:lnTo>
                  <a:lnTo>
                    <a:pt x="58" y="601"/>
                  </a:lnTo>
                  <a:lnTo>
                    <a:pt x="59" y="601"/>
                  </a:lnTo>
                  <a:lnTo>
                    <a:pt x="60" y="601"/>
                  </a:lnTo>
                  <a:lnTo>
                    <a:pt x="61" y="601"/>
                  </a:lnTo>
                  <a:lnTo>
                    <a:pt x="62" y="601"/>
                  </a:lnTo>
                  <a:lnTo>
                    <a:pt x="63" y="600"/>
                  </a:lnTo>
                  <a:lnTo>
                    <a:pt x="64" y="599"/>
                  </a:lnTo>
                  <a:lnTo>
                    <a:pt x="65" y="598"/>
                  </a:lnTo>
                  <a:lnTo>
                    <a:pt x="66" y="599"/>
                  </a:lnTo>
                  <a:lnTo>
                    <a:pt x="66" y="598"/>
                  </a:lnTo>
                  <a:lnTo>
                    <a:pt x="66" y="597"/>
                  </a:lnTo>
                  <a:lnTo>
                    <a:pt x="67" y="597"/>
                  </a:lnTo>
                  <a:lnTo>
                    <a:pt x="67" y="596"/>
                  </a:lnTo>
                  <a:lnTo>
                    <a:pt x="66" y="596"/>
                  </a:lnTo>
                  <a:lnTo>
                    <a:pt x="66" y="595"/>
                  </a:lnTo>
                  <a:lnTo>
                    <a:pt x="66" y="594"/>
                  </a:lnTo>
                  <a:lnTo>
                    <a:pt x="66" y="593"/>
                  </a:lnTo>
                  <a:lnTo>
                    <a:pt x="66" y="592"/>
                  </a:lnTo>
                  <a:lnTo>
                    <a:pt x="67" y="592"/>
                  </a:lnTo>
                  <a:lnTo>
                    <a:pt x="67" y="591"/>
                  </a:lnTo>
                  <a:lnTo>
                    <a:pt x="67" y="590"/>
                  </a:lnTo>
                  <a:lnTo>
                    <a:pt x="68" y="590"/>
                  </a:lnTo>
                  <a:lnTo>
                    <a:pt x="68" y="589"/>
                  </a:lnTo>
                  <a:lnTo>
                    <a:pt x="69" y="589"/>
                  </a:lnTo>
                  <a:lnTo>
                    <a:pt x="69" y="588"/>
                  </a:lnTo>
                  <a:lnTo>
                    <a:pt x="69" y="588"/>
                  </a:lnTo>
                  <a:lnTo>
                    <a:pt x="69" y="587"/>
                  </a:lnTo>
                  <a:lnTo>
                    <a:pt x="70" y="586"/>
                  </a:lnTo>
                  <a:lnTo>
                    <a:pt x="70" y="585"/>
                  </a:lnTo>
                  <a:lnTo>
                    <a:pt x="70" y="584"/>
                  </a:lnTo>
                  <a:lnTo>
                    <a:pt x="70" y="583"/>
                  </a:lnTo>
                  <a:lnTo>
                    <a:pt x="70" y="582"/>
                  </a:lnTo>
                  <a:lnTo>
                    <a:pt x="70" y="581"/>
                  </a:lnTo>
                  <a:lnTo>
                    <a:pt x="70" y="580"/>
                  </a:lnTo>
                  <a:lnTo>
                    <a:pt x="70" y="579"/>
                  </a:lnTo>
                  <a:lnTo>
                    <a:pt x="70" y="578"/>
                  </a:lnTo>
                  <a:lnTo>
                    <a:pt x="70" y="577"/>
                  </a:lnTo>
                  <a:lnTo>
                    <a:pt x="70" y="576"/>
                  </a:lnTo>
                  <a:lnTo>
                    <a:pt x="69" y="576"/>
                  </a:lnTo>
                  <a:lnTo>
                    <a:pt x="70" y="575"/>
                  </a:lnTo>
                  <a:lnTo>
                    <a:pt x="70" y="574"/>
                  </a:lnTo>
                  <a:lnTo>
                    <a:pt x="69" y="574"/>
                  </a:lnTo>
                  <a:lnTo>
                    <a:pt x="70" y="573"/>
                  </a:lnTo>
                  <a:lnTo>
                    <a:pt x="69" y="573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69"/>
                  </a:lnTo>
                  <a:lnTo>
                    <a:pt x="68" y="568"/>
                  </a:lnTo>
                  <a:lnTo>
                    <a:pt x="69" y="567"/>
                  </a:lnTo>
                  <a:lnTo>
                    <a:pt x="69" y="566"/>
                  </a:lnTo>
                  <a:lnTo>
                    <a:pt x="69" y="565"/>
                  </a:lnTo>
                  <a:lnTo>
                    <a:pt x="70" y="565"/>
                  </a:lnTo>
                  <a:lnTo>
                    <a:pt x="70" y="564"/>
                  </a:lnTo>
                  <a:lnTo>
                    <a:pt x="71" y="563"/>
                  </a:lnTo>
                  <a:lnTo>
                    <a:pt x="72" y="562"/>
                  </a:lnTo>
                  <a:lnTo>
                    <a:pt x="72" y="561"/>
                  </a:lnTo>
                  <a:lnTo>
                    <a:pt x="72" y="560"/>
                  </a:lnTo>
                  <a:lnTo>
                    <a:pt x="72" y="559"/>
                  </a:lnTo>
                  <a:lnTo>
                    <a:pt x="73" y="559"/>
                  </a:lnTo>
                  <a:lnTo>
                    <a:pt x="72" y="559"/>
                  </a:lnTo>
                  <a:lnTo>
                    <a:pt x="73" y="558"/>
                  </a:lnTo>
                  <a:lnTo>
                    <a:pt x="74" y="557"/>
                  </a:lnTo>
                  <a:lnTo>
                    <a:pt x="75" y="557"/>
                  </a:lnTo>
                  <a:lnTo>
                    <a:pt x="76" y="557"/>
                  </a:lnTo>
                  <a:lnTo>
                    <a:pt x="77" y="557"/>
                  </a:lnTo>
                  <a:lnTo>
                    <a:pt x="77" y="556"/>
                  </a:lnTo>
                  <a:lnTo>
                    <a:pt x="78" y="556"/>
                  </a:lnTo>
                  <a:lnTo>
                    <a:pt x="79" y="556"/>
                  </a:lnTo>
                  <a:lnTo>
                    <a:pt x="79" y="555"/>
                  </a:lnTo>
                  <a:lnTo>
                    <a:pt x="80" y="554"/>
                  </a:lnTo>
                  <a:lnTo>
                    <a:pt x="80" y="553"/>
                  </a:lnTo>
                  <a:lnTo>
                    <a:pt x="80" y="552"/>
                  </a:lnTo>
                  <a:lnTo>
                    <a:pt x="81" y="552"/>
                  </a:lnTo>
                  <a:lnTo>
                    <a:pt x="81" y="551"/>
                  </a:lnTo>
                  <a:lnTo>
                    <a:pt x="81" y="550"/>
                  </a:lnTo>
                  <a:lnTo>
                    <a:pt x="82" y="550"/>
                  </a:lnTo>
                  <a:lnTo>
                    <a:pt x="82" y="549"/>
                  </a:lnTo>
                  <a:lnTo>
                    <a:pt x="82" y="549"/>
                  </a:lnTo>
                  <a:lnTo>
                    <a:pt x="83" y="549"/>
                  </a:lnTo>
                  <a:lnTo>
                    <a:pt x="83" y="548"/>
                  </a:lnTo>
                  <a:lnTo>
                    <a:pt x="84" y="548"/>
                  </a:lnTo>
                  <a:lnTo>
                    <a:pt x="84" y="547"/>
                  </a:lnTo>
                  <a:lnTo>
                    <a:pt x="85" y="547"/>
                  </a:lnTo>
                  <a:lnTo>
                    <a:pt x="86" y="546"/>
                  </a:lnTo>
                  <a:lnTo>
                    <a:pt x="86" y="545"/>
                  </a:lnTo>
                  <a:lnTo>
                    <a:pt x="87" y="545"/>
                  </a:lnTo>
                  <a:lnTo>
                    <a:pt x="87" y="544"/>
                  </a:lnTo>
                  <a:lnTo>
                    <a:pt x="87" y="543"/>
                  </a:lnTo>
                  <a:lnTo>
                    <a:pt x="88" y="542"/>
                  </a:lnTo>
                  <a:lnTo>
                    <a:pt x="89" y="541"/>
                  </a:lnTo>
                  <a:lnTo>
                    <a:pt x="91" y="539"/>
                  </a:lnTo>
                  <a:lnTo>
                    <a:pt x="92" y="538"/>
                  </a:lnTo>
                  <a:lnTo>
                    <a:pt x="93" y="537"/>
                  </a:lnTo>
                  <a:lnTo>
                    <a:pt x="95" y="535"/>
                  </a:lnTo>
                  <a:lnTo>
                    <a:pt x="96" y="535"/>
                  </a:lnTo>
                  <a:lnTo>
                    <a:pt x="97" y="535"/>
                  </a:lnTo>
                  <a:lnTo>
                    <a:pt x="99" y="534"/>
                  </a:lnTo>
                  <a:lnTo>
                    <a:pt x="100" y="534"/>
                  </a:lnTo>
                  <a:lnTo>
                    <a:pt x="102" y="532"/>
                  </a:lnTo>
                  <a:lnTo>
                    <a:pt x="103" y="531"/>
                  </a:lnTo>
                  <a:lnTo>
                    <a:pt x="104" y="531"/>
                  </a:lnTo>
                  <a:lnTo>
                    <a:pt x="104" y="530"/>
                  </a:lnTo>
                  <a:lnTo>
                    <a:pt x="112" y="525"/>
                  </a:lnTo>
                  <a:lnTo>
                    <a:pt x="115" y="522"/>
                  </a:lnTo>
                  <a:lnTo>
                    <a:pt x="116" y="522"/>
                  </a:lnTo>
                  <a:lnTo>
                    <a:pt x="119" y="520"/>
                  </a:lnTo>
                  <a:lnTo>
                    <a:pt x="120" y="519"/>
                  </a:lnTo>
                  <a:lnTo>
                    <a:pt x="122" y="518"/>
                  </a:lnTo>
                  <a:lnTo>
                    <a:pt x="123" y="517"/>
                  </a:lnTo>
                  <a:lnTo>
                    <a:pt x="125" y="514"/>
                  </a:lnTo>
                  <a:lnTo>
                    <a:pt x="128" y="511"/>
                  </a:lnTo>
                  <a:lnTo>
                    <a:pt x="131" y="508"/>
                  </a:lnTo>
                  <a:lnTo>
                    <a:pt x="132" y="506"/>
                  </a:lnTo>
                  <a:lnTo>
                    <a:pt x="137" y="501"/>
                  </a:lnTo>
                  <a:lnTo>
                    <a:pt x="139" y="498"/>
                  </a:lnTo>
                  <a:lnTo>
                    <a:pt x="142" y="495"/>
                  </a:lnTo>
                  <a:lnTo>
                    <a:pt x="141" y="495"/>
                  </a:lnTo>
                  <a:lnTo>
                    <a:pt x="140" y="494"/>
                  </a:lnTo>
                  <a:lnTo>
                    <a:pt x="140" y="493"/>
                  </a:lnTo>
                  <a:lnTo>
                    <a:pt x="139" y="493"/>
                  </a:lnTo>
                  <a:lnTo>
                    <a:pt x="139" y="492"/>
                  </a:lnTo>
                  <a:lnTo>
                    <a:pt x="138" y="492"/>
                  </a:lnTo>
                  <a:lnTo>
                    <a:pt x="138" y="491"/>
                  </a:lnTo>
                  <a:lnTo>
                    <a:pt x="138" y="490"/>
                  </a:lnTo>
                  <a:lnTo>
                    <a:pt x="137" y="490"/>
                  </a:lnTo>
                  <a:lnTo>
                    <a:pt x="137" y="491"/>
                  </a:lnTo>
                  <a:lnTo>
                    <a:pt x="136" y="491"/>
                  </a:lnTo>
                  <a:lnTo>
                    <a:pt x="136" y="492"/>
                  </a:lnTo>
                  <a:lnTo>
                    <a:pt x="136" y="491"/>
                  </a:lnTo>
                  <a:lnTo>
                    <a:pt x="135" y="491"/>
                  </a:lnTo>
                  <a:lnTo>
                    <a:pt x="135" y="490"/>
                  </a:lnTo>
                  <a:lnTo>
                    <a:pt x="135" y="489"/>
                  </a:lnTo>
                  <a:lnTo>
                    <a:pt x="134" y="489"/>
                  </a:lnTo>
                  <a:lnTo>
                    <a:pt x="133" y="488"/>
                  </a:lnTo>
                  <a:lnTo>
                    <a:pt x="132" y="488"/>
                  </a:lnTo>
                  <a:lnTo>
                    <a:pt x="131" y="487"/>
                  </a:lnTo>
                  <a:lnTo>
                    <a:pt x="129" y="487"/>
                  </a:lnTo>
                  <a:lnTo>
                    <a:pt x="129" y="488"/>
                  </a:lnTo>
                  <a:lnTo>
                    <a:pt x="128" y="488"/>
                  </a:lnTo>
                  <a:lnTo>
                    <a:pt x="127" y="488"/>
                  </a:lnTo>
                  <a:lnTo>
                    <a:pt x="127" y="487"/>
                  </a:lnTo>
                  <a:lnTo>
                    <a:pt x="126" y="487"/>
                  </a:lnTo>
                  <a:lnTo>
                    <a:pt x="126" y="488"/>
                  </a:lnTo>
                  <a:lnTo>
                    <a:pt x="126" y="487"/>
                  </a:lnTo>
                  <a:lnTo>
                    <a:pt x="125" y="487"/>
                  </a:lnTo>
                  <a:lnTo>
                    <a:pt x="124" y="487"/>
                  </a:lnTo>
                  <a:lnTo>
                    <a:pt x="124" y="486"/>
                  </a:lnTo>
                  <a:lnTo>
                    <a:pt x="124" y="485"/>
                  </a:lnTo>
                  <a:lnTo>
                    <a:pt x="125" y="485"/>
                  </a:lnTo>
                  <a:lnTo>
                    <a:pt x="125" y="484"/>
                  </a:lnTo>
                  <a:lnTo>
                    <a:pt x="126" y="484"/>
                  </a:lnTo>
                  <a:lnTo>
                    <a:pt x="126" y="483"/>
                  </a:lnTo>
                  <a:lnTo>
                    <a:pt x="125" y="483"/>
                  </a:lnTo>
                  <a:lnTo>
                    <a:pt x="124" y="484"/>
                  </a:lnTo>
                  <a:lnTo>
                    <a:pt x="124" y="483"/>
                  </a:lnTo>
                  <a:lnTo>
                    <a:pt x="124" y="482"/>
                  </a:lnTo>
                  <a:lnTo>
                    <a:pt x="125" y="482"/>
                  </a:lnTo>
                  <a:lnTo>
                    <a:pt x="124" y="482"/>
                  </a:lnTo>
                  <a:lnTo>
                    <a:pt x="123" y="482"/>
                  </a:lnTo>
                  <a:lnTo>
                    <a:pt x="122" y="481"/>
                  </a:lnTo>
                  <a:lnTo>
                    <a:pt x="121" y="481"/>
                  </a:lnTo>
                  <a:lnTo>
                    <a:pt x="122" y="480"/>
                  </a:lnTo>
                  <a:lnTo>
                    <a:pt x="122" y="479"/>
                  </a:lnTo>
                  <a:lnTo>
                    <a:pt x="121" y="479"/>
                  </a:lnTo>
                  <a:lnTo>
                    <a:pt x="120" y="479"/>
                  </a:lnTo>
                  <a:lnTo>
                    <a:pt x="120" y="478"/>
                  </a:lnTo>
                  <a:lnTo>
                    <a:pt x="119" y="478"/>
                  </a:lnTo>
                  <a:lnTo>
                    <a:pt x="119" y="477"/>
                  </a:lnTo>
                  <a:lnTo>
                    <a:pt x="120" y="477"/>
                  </a:lnTo>
                  <a:lnTo>
                    <a:pt x="119" y="477"/>
                  </a:lnTo>
                  <a:lnTo>
                    <a:pt x="120" y="477"/>
                  </a:lnTo>
                  <a:lnTo>
                    <a:pt x="120" y="476"/>
                  </a:lnTo>
                  <a:lnTo>
                    <a:pt x="119" y="476"/>
                  </a:lnTo>
                  <a:lnTo>
                    <a:pt x="118" y="475"/>
                  </a:lnTo>
                  <a:lnTo>
                    <a:pt x="118" y="474"/>
                  </a:lnTo>
                  <a:lnTo>
                    <a:pt x="117" y="475"/>
                  </a:lnTo>
                  <a:lnTo>
                    <a:pt x="117" y="474"/>
                  </a:lnTo>
                  <a:lnTo>
                    <a:pt x="116" y="474"/>
                  </a:lnTo>
                  <a:lnTo>
                    <a:pt x="115" y="474"/>
                  </a:lnTo>
                  <a:lnTo>
                    <a:pt x="116" y="474"/>
                  </a:lnTo>
                  <a:lnTo>
                    <a:pt x="115" y="473"/>
                  </a:lnTo>
                  <a:lnTo>
                    <a:pt x="115" y="472"/>
                  </a:lnTo>
                  <a:lnTo>
                    <a:pt x="115" y="471"/>
                  </a:lnTo>
                  <a:lnTo>
                    <a:pt x="115" y="470"/>
                  </a:lnTo>
                  <a:lnTo>
                    <a:pt x="115" y="469"/>
                  </a:lnTo>
                  <a:lnTo>
                    <a:pt x="113" y="467"/>
                  </a:lnTo>
                  <a:lnTo>
                    <a:pt x="113" y="466"/>
                  </a:lnTo>
                  <a:lnTo>
                    <a:pt x="113" y="465"/>
                  </a:lnTo>
                  <a:lnTo>
                    <a:pt x="113" y="464"/>
                  </a:lnTo>
                  <a:lnTo>
                    <a:pt x="113" y="463"/>
                  </a:lnTo>
                  <a:lnTo>
                    <a:pt x="114" y="462"/>
                  </a:lnTo>
                  <a:lnTo>
                    <a:pt x="113" y="461"/>
                  </a:lnTo>
                  <a:lnTo>
                    <a:pt x="114" y="461"/>
                  </a:lnTo>
                  <a:lnTo>
                    <a:pt x="113" y="461"/>
                  </a:lnTo>
                  <a:lnTo>
                    <a:pt x="114" y="460"/>
                  </a:lnTo>
                  <a:lnTo>
                    <a:pt x="113" y="460"/>
                  </a:lnTo>
                  <a:lnTo>
                    <a:pt x="113" y="459"/>
                  </a:lnTo>
                  <a:lnTo>
                    <a:pt x="114" y="458"/>
                  </a:lnTo>
                  <a:lnTo>
                    <a:pt x="114" y="459"/>
                  </a:lnTo>
                  <a:lnTo>
                    <a:pt x="114" y="458"/>
                  </a:lnTo>
                  <a:lnTo>
                    <a:pt x="114" y="457"/>
                  </a:lnTo>
                  <a:lnTo>
                    <a:pt x="113" y="457"/>
                  </a:lnTo>
                  <a:lnTo>
                    <a:pt x="113" y="456"/>
                  </a:lnTo>
                  <a:lnTo>
                    <a:pt x="113" y="455"/>
                  </a:lnTo>
                  <a:lnTo>
                    <a:pt x="113" y="454"/>
                  </a:lnTo>
                  <a:lnTo>
                    <a:pt x="112" y="453"/>
                  </a:lnTo>
                  <a:lnTo>
                    <a:pt x="113" y="453"/>
                  </a:lnTo>
                  <a:lnTo>
                    <a:pt x="113" y="452"/>
                  </a:lnTo>
                  <a:lnTo>
                    <a:pt x="113" y="451"/>
                  </a:lnTo>
                  <a:lnTo>
                    <a:pt x="112" y="451"/>
                  </a:lnTo>
                  <a:lnTo>
                    <a:pt x="112" y="450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8"/>
                  </a:lnTo>
                  <a:lnTo>
                    <a:pt x="110" y="448"/>
                  </a:lnTo>
                  <a:lnTo>
                    <a:pt x="110" y="447"/>
                  </a:lnTo>
                  <a:lnTo>
                    <a:pt x="110" y="446"/>
                  </a:lnTo>
                  <a:lnTo>
                    <a:pt x="109" y="446"/>
                  </a:lnTo>
                  <a:lnTo>
                    <a:pt x="109" y="445"/>
                  </a:lnTo>
                  <a:lnTo>
                    <a:pt x="109" y="444"/>
                  </a:lnTo>
                  <a:lnTo>
                    <a:pt x="108" y="443"/>
                  </a:lnTo>
                  <a:lnTo>
                    <a:pt x="108" y="442"/>
                  </a:lnTo>
                  <a:lnTo>
                    <a:pt x="107" y="442"/>
                  </a:lnTo>
                  <a:lnTo>
                    <a:pt x="106" y="442"/>
                  </a:lnTo>
                  <a:lnTo>
                    <a:pt x="106" y="441"/>
                  </a:lnTo>
                  <a:lnTo>
                    <a:pt x="105" y="441"/>
                  </a:lnTo>
                  <a:lnTo>
                    <a:pt x="105" y="442"/>
                  </a:lnTo>
                  <a:lnTo>
                    <a:pt x="105" y="441"/>
                  </a:lnTo>
                  <a:lnTo>
                    <a:pt x="104" y="441"/>
                  </a:lnTo>
                  <a:lnTo>
                    <a:pt x="104" y="440"/>
                  </a:lnTo>
                  <a:lnTo>
                    <a:pt x="103" y="440"/>
                  </a:lnTo>
                  <a:lnTo>
                    <a:pt x="103" y="439"/>
                  </a:lnTo>
                  <a:lnTo>
                    <a:pt x="103" y="438"/>
                  </a:lnTo>
                  <a:lnTo>
                    <a:pt x="102" y="438"/>
                  </a:lnTo>
                  <a:lnTo>
                    <a:pt x="102" y="437"/>
                  </a:lnTo>
                  <a:lnTo>
                    <a:pt x="102" y="436"/>
                  </a:lnTo>
                  <a:lnTo>
                    <a:pt x="101" y="436"/>
                  </a:lnTo>
                  <a:lnTo>
                    <a:pt x="102" y="436"/>
                  </a:lnTo>
                  <a:lnTo>
                    <a:pt x="102" y="435"/>
                  </a:lnTo>
                  <a:lnTo>
                    <a:pt x="101" y="435"/>
                  </a:lnTo>
                  <a:lnTo>
                    <a:pt x="101" y="434"/>
                  </a:lnTo>
                  <a:lnTo>
                    <a:pt x="102" y="434"/>
                  </a:lnTo>
                  <a:lnTo>
                    <a:pt x="102" y="433"/>
                  </a:lnTo>
                  <a:lnTo>
                    <a:pt x="102" y="432"/>
                  </a:lnTo>
                  <a:lnTo>
                    <a:pt x="102" y="431"/>
                  </a:lnTo>
                  <a:lnTo>
                    <a:pt x="102" y="430"/>
                  </a:lnTo>
                  <a:lnTo>
                    <a:pt x="102" y="429"/>
                  </a:lnTo>
                  <a:lnTo>
                    <a:pt x="103" y="428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0" y="426"/>
                  </a:lnTo>
                  <a:lnTo>
                    <a:pt x="100" y="425"/>
                  </a:lnTo>
                  <a:lnTo>
                    <a:pt x="99" y="425"/>
                  </a:lnTo>
                  <a:lnTo>
                    <a:pt x="99" y="424"/>
                  </a:lnTo>
                  <a:lnTo>
                    <a:pt x="98" y="423"/>
                  </a:lnTo>
                  <a:lnTo>
                    <a:pt x="98" y="422"/>
                  </a:lnTo>
                  <a:lnTo>
                    <a:pt x="99" y="422"/>
                  </a:lnTo>
                  <a:lnTo>
                    <a:pt x="99" y="421"/>
                  </a:lnTo>
                  <a:lnTo>
                    <a:pt x="98" y="421"/>
                  </a:lnTo>
                  <a:lnTo>
                    <a:pt x="97" y="420"/>
                  </a:lnTo>
                  <a:lnTo>
                    <a:pt x="97" y="419"/>
                  </a:lnTo>
                  <a:lnTo>
                    <a:pt x="96" y="419"/>
                  </a:lnTo>
                  <a:lnTo>
                    <a:pt x="95" y="419"/>
                  </a:lnTo>
                  <a:lnTo>
                    <a:pt x="94" y="419"/>
                  </a:lnTo>
                  <a:lnTo>
                    <a:pt x="91" y="419"/>
                  </a:lnTo>
                  <a:lnTo>
                    <a:pt x="91" y="418"/>
                  </a:lnTo>
                  <a:lnTo>
                    <a:pt x="90" y="418"/>
                  </a:lnTo>
                  <a:lnTo>
                    <a:pt x="90" y="417"/>
                  </a:lnTo>
                  <a:lnTo>
                    <a:pt x="89" y="417"/>
                  </a:lnTo>
                  <a:lnTo>
                    <a:pt x="88" y="417"/>
                  </a:lnTo>
                  <a:lnTo>
                    <a:pt x="87" y="417"/>
                  </a:lnTo>
                  <a:lnTo>
                    <a:pt x="86" y="417"/>
                  </a:lnTo>
                  <a:lnTo>
                    <a:pt x="86" y="418"/>
                  </a:lnTo>
                  <a:lnTo>
                    <a:pt x="85" y="418"/>
                  </a:lnTo>
                  <a:lnTo>
                    <a:pt x="85" y="417"/>
                  </a:lnTo>
                  <a:lnTo>
                    <a:pt x="84" y="416"/>
                  </a:lnTo>
                  <a:lnTo>
                    <a:pt x="83" y="416"/>
                  </a:lnTo>
                  <a:lnTo>
                    <a:pt x="83" y="415"/>
                  </a:lnTo>
                  <a:lnTo>
                    <a:pt x="82" y="414"/>
                  </a:lnTo>
                  <a:lnTo>
                    <a:pt x="81" y="414"/>
                  </a:lnTo>
                  <a:lnTo>
                    <a:pt x="81" y="413"/>
                  </a:lnTo>
                  <a:lnTo>
                    <a:pt x="80" y="413"/>
                  </a:lnTo>
                  <a:lnTo>
                    <a:pt x="80" y="412"/>
                  </a:lnTo>
                  <a:lnTo>
                    <a:pt x="80" y="411"/>
                  </a:lnTo>
                  <a:lnTo>
                    <a:pt x="79" y="411"/>
                  </a:lnTo>
                  <a:lnTo>
                    <a:pt x="79" y="410"/>
                  </a:lnTo>
                  <a:lnTo>
                    <a:pt x="79" y="409"/>
                  </a:lnTo>
                  <a:lnTo>
                    <a:pt x="78" y="409"/>
                  </a:lnTo>
                  <a:lnTo>
                    <a:pt x="78" y="410"/>
                  </a:lnTo>
                  <a:lnTo>
                    <a:pt x="77" y="410"/>
                  </a:lnTo>
                  <a:lnTo>
                    <a:pt x="77" y="409"/>
                  </a:lnTo>
                  <a:lnTo>
                    <a:pt x="76" y="409"/>
                  </a:lnTo>
                  <a:lnTo>
                    <a:pt x="75" y="408"/>
                  </a:lnTo>
                  <a:lnTo>
                    <a:pt x="74" y="408"/>
                  </a:lnTo>
                  <a:lnTo>
                    <a:pt x="73" y="408"/>
                  </a:lnTo>
                  <a:lnTo>
                    <a:pt x="73" y="407"/>
                  </a:lnTo>
                  <a:lnTo>
                    <a:pt x="72" y="407"/>
                  </a:lnTo>
                  <a:lnTo>
                    <a:pt x="71" y="406"/>
                  </a:lnTo>
                  <a:lnTo>
                    <a:pt x="71" y="405"/>
                  </a:lnTo>
                  <a:lnTo>
                    <a:pt x="70" y="405"/>
                  </a:lnTo>
                  <a:lnTo>
                    <a:pt x="69" y="405"/>
                  </a:lnTo>
                  <a:lnTo>
                    <a:pt x="66" y="403"/>
                  </a:lnTo>
                  <a:lnTo>
                    <a:pt x="65" y="402"/>
                  </a:lnTo>
                  <a:lnTo>
                    <a:pt x="63" y="401"/>
                  </a:lnTo>
                  <a:lnTo>
                    <a:pt x="61" y="401"/>
                  </a:lnTo>
                  <a:lnTo>
                    <a:pt x="56" y="401"/>
                  </a:lnTo>
                  <a:lnTo>
                    <a:pt x="52" y="402"/>
                  </a:lnTo>
                  <a:lnTo>
                    <a:pt x="46" y="404"/>
                  </a:lnTo>
                  <a:lnTo>
                    <a:pt x="45" y="404"/>
                  </a:lnTo>
                  <a:lnTo>
                    <a:pt x="44" y="404"/>
                  </a:lnTo>
                  <a:lnTo>
                    <a:pt x="43" y="405"/>
                  </a:lnTo>
                  <a:lnTo>
                    <a:pt x="42" y="405"/>
                  </a:lnTo>
                  <a:lnTo>
                    <a:pt x="41" y="405"/>
                  </a:lnTo>
                  <a:lnTo>
                    <a:pt x="36" y="405"/>
                  </a:lnTo>
                  <a:lnTo>
                    <a:pt x="34" y="404"/>
                  </a:lnTo>
                  <a:lnTo>
                    <a:pt x="33" y="404"/>
                  </a:lnTo>
                  <a:lnTo>
                    <a:pt x="33" y="403"/>
                  </a:lnTo>
                  <a:lnTo>
                    <a:pt x="32" y="403"/>
                  </a:lnTo>
                  <a:lnTo>
                    <a:pt x="31" y="404"/>
                  </a:lnTo>
                  <a:lnTo>
                    <a:pt x="30" y="405"/>
                  </a:lnTo>
                  <a:lnTo>
                    <a:pt x="30" y="405"/>
                  </a:lnTo>
                  <a:lnTo>
                    <a:pt x="29" y="405"/>
                  </a:lnTo>
                  <a:lnTo>
                    <a:pt x="30" y="404"/>
                  </a:lnTo>
                  <a:lnTo>
                    <a:pt x="30" y="403"/>
                  </a:lnTo>
                  <a:lnTo>
                    <a:pt x="31" y="403"/>
                  </a:lnTo>
                  <a:lnTo>
                    <a:pt x="31" y="402"/>
                  </a:lnTo>
                  <a:lnTo>
                    <a:pt x="32" y="402"/>
                  </a:lnTo>
                  <a:lnTo>
                    <a:pt x="32" y="401"/>
                  </a:lnTo>
                  <a:lnTo>
                    <a:pt x="32" y="400"/>
                  </a:lnTo>
                  <a:lnTo>
                    <a:pt x="33" y="400"/>
                  </a:lnTo>
                  <a:lnTo>
                    <a:pt x="33" y="399"/>
                  </a:lnTo>
                  <a:lnTo>
                    <a:pt x="33" y="398"/>
                  </a:lnTo>
                  <a:lnTo>
                    <a:pt x="33" y="397"/>
                  </a:lnTo>
                  <a:lnTo>
                    <a:pt x="34" y="397"/>
                  </a:lnTo>
                  <a:lnTo>
                    <a:pt x="34" y="396"/>
                  </a:lnTo>
                  <a:lnTo>
                    <a:pt x="35" y="396"/>
                  </a:lnTo>
                  <a:lnTo>
                    <a:pt x="35" y="395"/>
                  </a:lnTo>
                  <a:lnTo>
                    <a:pt x="34" y="395"/>
                  </a:lnTo>
                  <a:lnTo>
                    <a:pt x="35" y="395"/>
                  </a:lnTo>
                  <a:lnTo>
                    <a:pt x="35" y="394"/>
                  </a:lnTo>
                  <a:lnTo>
                    <a:pt x="35" y="393"/>
                  </a:lnTo>
                  <a:lnTo>
                    <a:pt x="35" y="392"/>
                  </a:lnTo>
                  <a:lnTo>
                    <a:pt x="35" y="391"/>
                  </a:lnTo>
                  <a:lnTo>
                    <a:pt x="35" y="390"/>
                  </a:lnTo>
                  <a:lnTo>
                    <a:pt x="35" y="389"/>
                  </a:lnTo>
                  <a:lnTo>
                    <a:pt x="35" y="388"/>
                  </a:lnTo>
                  <a:lnTo>
                    <a:pt x="35" y="387"/>
                  </a:lnTo>
                  <a:lnTo>
                    <a:pt x="36" y="387"/>
                  </a:lnTo>
                  <a:lnTo>
                    <a:pt x="36" y="386"/>
                  </a:lnTo>
                  <a:lnTo>
                    <a:pt x="36" y="385"/>
                  </a:lnTo>
                  <a:lnTo>
                    <a:pt x="36" y="384"/>
                  </a:lnTo>
                  <a:lnTo>
                    <a:pt x="37" y="383"/>
                  </a:lnTo>
                  <a:lnTo>
                    <a:pt x="37" y="382"/>
                  </a:lnTo>
                  <a:lnTo>
                    <a:pt x="37" y="381"/>
                  </a:lnTo>
                  <a:lnTo>
                    <a:pt x="38" y="381"/>
                  </a:lnTo>
                  <a:lnTo>
                    <a:pt x="38" y="380"/>
                  </a:lnTo>
                  <a:lnTo>
                    <a:pt x="40" y="371"/>
                  </a:lnTo>
                  <a:lnTo>
                    <a:pt x="41" y="368"/>
                  </a:lnTo>
                  <a:lnTo>
                    <a:pt x="41" y="365"/>
                  </a:lnTo>
                  <a:lnTo>
                    <a:pt x="42" y="364"/>
                  </a:lnTo>
                  <a:lnTo>
                    <a:pt x="42" y="362"/>
                  </a:lnTo>
                  <a:lnTo>
                    <a:pt x="42" y="360"/>
                  </a:lnTo>
                  <a:lnTo>
                    <a:pt x="43" y="358"/>
                  </a:lnTo>
                  <a:lnTo>
                    <a:pt x="45" y="350"/>
                  </a:lnTo>
                  <a:lnTo>
                    <a:pt x="45" y="349"/>
                  </a:lnTo>
                  <a:lnTo>
                    <a:pt x="46" y="347"/>
                  </a:lnTo>
                  <a:lnTo>
                    <a:pt x="46" y="346"/>
                  </a:lnTo>
                  <a:lnTo>
                    <a:pt x="46" y="345"/>
                  </a:lnTo>
                  <a:lnTo>
                    <a:pt x="47" y="344"/>
                  </a:lnTo>
                  <a:lnTo>
                    <a:pt x="47" y="343"/>
                  </a:lnTo>
                  <a:lnTo>
                    <a:pt x="47" y="341"/>
                  </a:lnTo>
                  <a:lnTo>
                    <a:pt x="48" y="338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3"/>
                  </a:lnTo>
                  <a:lnTo>
                    <a:pt x="50" y="333"/>
                  </a:lnTo>
                  <a:lnTo>
                    <a:pt x="50" y="331"/>
                  </a:lnTo>
                  <a:lnTo>
                    <a:pt x="51" y="329"/>
                  </a:lnTo>
                  <a:lnTo>
                    <a:pt x="50" y="329"/>
                  </a:lnTo>
                  <a:lnTo>
                    <a:pt x="49" y="329"/>
                  </a:lnTo>
                  <a:lnTo>
                    <a:pt x="49" y="328"/>
                  </a:lnTo>
                  <a:lnTo>
                    <a:pt x="48" y="327"/>
                  </a:lnTo>
                  <a:lnTo>
                    <a:pt x="47" y="327"/>
                  </a:lnTo>
                  <a:lnTo>
                    <a:pt x="46" y="327"/>
                  </a:lnTo>
                  <a:lnTo>
                    <a:pt x="45" y="326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5"/>
                  </a:lnTo>
                  <a:lnTo>
                    <a:pt x="42" y="325"/>
                  </a:lnTo>
                  <a:lnTo>
                    <a:pt x="42" y="324"/>
                  </a:lnTo>
                  <a:lnTo>
                    <a:pt x="41" y="323"/>
                  </a:lnTo>
                  <a:lnTo>
                    <a:pt x="41" y="322"/>
                  </a:lnTo>
                  <a:lnTo>
                    <a:pt x="41" y="321"/>
                  </a:lnTo>
                  <a:lnTo>
                    <a:pt x="41" y="320"/>
                  </a:lnTo>
                  <a:lnTo>
                    <a:pt x="41" y="319"/>
                  </a:lnTo>
                  <a:lnTo>
                    <a:pt x="41" y="318"/>
                  </a:lnTo>
                  <a:lnTo>
                    <a:pt x="40" y="318"/>
                  </a:lnTo>
                  <a:lnTo>
                    <a:pt x="39" y="318"/>
                  </a:lnTo>
                  <a:lnTo>
                    <a:pt x="39" y="317"/>
                  </a:lnTo>
                  <a:lnTo>
                    <a:pt x="38" y="316"/>
                  </a:lnTo>
                  <a:lnTo>
                    <a:pt x="37" y="316"/>
                  </a:lnTo>
                  <a:lnTo>
                    <a:pt x="37" y="315"/>
                  </a:lnTo>
                  <a:lnTo>
                    <a:pt x="36" y="315"/>
                  </a:lnTo>
                  <a:lnTo>
                    <a:pt x="36" y="314"/>
                  </a:lnTo>
                  <a:lnTo>
                    <a:pt x="35" y="314"/>
                  </a:lnTo>
                  <a:lnTo>
                    <a:pt x="35" y="313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3" y="311"/>
                  </a:lnTo>
                  <a:lnTo>
                    <a:pt x="33" y="310"/>
                  </a:lnTo>
                  <a:lnTo>
                    <a:pt x="32" y="310"/>
                  </a:lnTo>
                  <a:lnTo>
                    <a:pt x="31" y="310"/>
                  </a:lnTo>
                  <a:lnTo>
                    <a:pt x="31" y="309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30" y="304"/>
                  </a:lnTo>
                  <a:lnTo>
                    <a:pt x="29" y="304"/>
                  </a:lnTo>
                  <a:lnTo>
                    <a:pt x="29" y="303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6" y="302"/>
                  </a:lnTo>
                  <a:lnTo>
                    <a:pt x="26" y="301"/>
                  </a:lnTo>
                  <a:lnTo>
                    <a:pt x="25" y="301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5" y="298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5" y="295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5" y="292"/>
                  </a:lnTo>
                  <a:lnTo>
                    <a:pt x="25" y="291"/>
                  </a:lnTo>
                  <a:lnTo>
                    <a:pt x="25" y="290"/>
                  </a:lnTo>
                  <a:lnTo>
                    <a:pt x="25" y="289"/>
                  </a:lnTo>
                  <a:lnTo>
                    <a:pt x="24" y="289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3" y="286"/>
                  </a:lnTo>
                  <a:lnTo>
                    <a:pt x="23" y="285"/>
                  </a:lnTo>
                  <a:lnTo>
                    <a:pt x="23" y="284"/>
                  </a:lnTo>
                  <a:lnTo>
                    <a:pt x="24" y="284"/>
                  </a:lnTo>
                  <a:lnTo>
                    <a:pt x="24" y="283"/>
                  </a:lnTo>
                  <a:lnTo>
                    <a:pt x="25" y="282"/>
                  </a:lnTo>
                  <a:lnTo>
                    <a:pt x="26" y="281"/>
                  </a:lnTo>
                  <a:lnTo>
                    <a:pt x="26" y="280"/>
                  </a:lnTo>
                  <a:lnTo>
                    <a:pt x="25" y="280"/>
                  </a:lnTo>
                  <a:lnTo>
                    <a:pt x="25" y="279"/>
                  </a:lnTo>
                  <a:lnTo>
                    <a:pt x="26" y="279"/>
                  </a:lnTo>
                  <a:lnTo>
                    <a:pt x="26" y="278"/>
                  </a:lnTo>
                  <a:lnTo>
                    <a:pt x="23" y="277"/>
                  </a:lnTo>
                  <a:lnTo>
                    <a:pt x="22" y="276"/>
                  </a:lnTo>
                  <a:lnTo>
                    <a:pt x="21" y="276"/>
                  </a:lnTo>
                  <a:lnTo>
                    <a:pt x="20" y="275"/>
                  </a:lnTo>
                  <a:lnTo>
                    <a:pt x="16" y="273"/>
                  </a:lnTo>
                  <a:lnTo>
                    <a:pt x="13" y="272"/>
                  </a:lnTo>
                  <a:lnTo>
                    <a:pt x="9" y="270"/>
                  </a:lnTo>
                  <a:lnTo>
                    <a:pt x="8" y="269"/>
                  </a:lnTo>
                  <a:lnTo>
                    <a:pt x="6" y="268"/>
                  </a:lnTo>
                  <a:lnTo>
                    <a:pt x="0" y="265"/>
                  </a:lnTo>
                  <a:lnTo>
                    <a:pt x="0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1" y="258"/>
                  </a:lnTo>
                  <a:lnTo>
                    <a:pt x="1" y="257"/>
                  </a:lnTo>
                  <a:lnTo>
                    <a:pt x="2" y="256"/>
                  </a:lnTo>
                  <a:lnTo>
                    <a:pt x="3" y="254"/>
                  </a:lnTo>
                  <a:lnTo>
                    <a:pt x="4" y="250"/>
                  </a:lnTo>
                  <a:lnTo>
                    <a:pt x="5" y="247"/>
                  </a:lnTo>
                  <a:lnTo>
                    <a:pt x="6" y="246"/>
                  </a:lnTo>
                  <a:lnTo>
                    <a:pt x="10" y="236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2" y="230"/>
                  </a:lnTo>
                  <a:lnTo>
                    <a:pt x="13" y="230"/>
                  </a:lnTo>
                  <a:lnTo>
                    <a:pt x="21" y="227"/>
                  </a:lnTo>
                  <a:lnTo>
                    <a:pt x="25" y="226"/>
                  </a:lnTo>
                  <a:lnTo>
                    <a:pt x="26" y="226"/>
                  </a:lnTo>
                  <a:lnTo>
                    <a:pt x="30" y="224"/>
                  </a:lnTo>
                  <a:lnTo>
                    <a:pt x="31" y="224"/>
                  </a:lnTo>
                  <a:lnTo>
                    <a:pt x="34" y="223"/>
                  </a:lnTo>
                  <a:lnTo>
                    <a:pt x="35" y="223"/>
                  </a:lnTo>
                  <a:lnTo>
                    <a:pt x="38" y="222"/>
                  </a:lnTo>
                  <a:lnTo>
                    <a:pt x="43" y="220"/>
                  </a:lnTo>
                  <a:lnTo>
                    <a:pt x="49" y="218"/>
                  </a:lnTo>
                  <a:lnTo>
                    <a:pt x="50" y="218"/>
                  </a:lnTo>
                  <a:lnTo>
                    <a:pt x="51" y="218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6"/>
                  </a:lnTo>
                  <a:lnTo>
                    <a:pt x="61" y="215"/>
                  </a:lnTo>
                  <a:lnTo>
                    <a:pt x="63" y="214"/>
                  </a:lnTo>
                  <a:lnTo>
                    <a:pt x="65" y="213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4" y="210"/>
                  </a:lnTo>
                  <a:lnTo>
                    <a:pt x="75" y="210"/>
                  </a:lnTo>
                  <a:lnTo>
                    <a:pt x="80" y="208"/>
                  </a:lnTo>
                  <a:lnTo>
                    <a:pt x="82" y="207"/>
                  </a:lnTo>
                  <a:lnTo>
                    <a:pt x="81" y="207"/>
                  </a:lnTo>
                  <a:lnTo>
                    <a:pt x="80" y="207"/>
                  </a:lnTo>
                  <a:lnTo>
                    <a:pt x="79" y="207"/>
                  </a:lnTo>
                  <a:lnTo>
                    <a:pt x="79" y="206"/>
                  </a:lnTo>
                  <a:lnTo>
                    <a:pt x="78" y="206"/>
                  </a:lnTo>
                  <a:lnTo>
                    <a:pt x="78" y="205"/>
                  </a:lnTo>
                  <a:lnTo>
                    <a:pt x="77" y="205"/>
                  </a:lnTo>
                  <a:lnTo>
                    <a:pt x="77" y="204"/>
                  </a:lnTo>
                  <a:lnTo>
                    <a:pt x="76" y="204"/>
                  </a:lnTo>
                  <a:lnTo>
                    <a:pt x="76" y="203"/>
                  </a:lnTo>
                  <a:lnTo>
                    <a:pt x="75" y="203"/>
                  </a:lnTo>
                  <a:lnTo>
                    <a:pt x="74" y="203"/>
                  </a:lnTo>
                  <a:lnTo>
                    <a:pt x="75" y="202"/>
                  </a:lnTo>
                  <a:lnTo>
                    <a:pt x="74" y="202"/>
                  </a:lnTo>
                  <a:lnTo>
                    <a:pt x="73" y="202"/>
                  </a:lnTo>
                  <a:lnTo>
                    <a:pt x="72" y="201"/>
                  </a:lnTo>
                  <a:lnTo>
                    <a:pt x="71" y="200"/>
                  </a:lnTo>
                  <a:lnTo>
                    <a:pt x="71" y="199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1" y="197"/>
                  </a:lnTo>
                  <a:lnTo>
                    <a:pt x="71" y="196"/>
                  </a:lnTo>
                  <a:lnTo>
                    <a:pt x="70" y="196"/>
                  </a:lnTo>
                  <a:lnTo>
                    <a:pt x="70" y="195"/>
                  </a:lnTo>
                  <a:lnTo>
                    <a:pt x="69" y="195"/>
                  </a:lnTo>
                  <a:lnTo>
                    <a:pt x="69" y="194"/>
                  </a:lnTo>
                  <a:lnTo>
                    <a:pt x="70" y="194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0" y="193"/>
                  </a:lnTo>
                  <a:lnTo>
                    <a:pt x="70" y="192"/>
                  </a:lnTo>
                  <a:lnTo>
                    <a:pt x="70" y="191"/>
                  </a:lnTo>
                  <a:lnTo>
                    <a:pt x="71" y="187"/>
                  </a:lnTo>
                  <a:lnTo>
                    <a:pt x="72" y="185"/>
                  </a:lnTo>
                  <a:lnTo>
                    <a:pt x="74" y="179"/>
                  </a:lnTo>
                  <a:lnTo>
                    <a:pt x="76" y="173"/>
                  </a:lnTo>
                  <a:lnTo>
                    <a:pt x="77" y="171"/>
                  </a:lnTo>
                  <a:lnTo>
                    <a:pt x="77" y="170"/>
                  </a:lnTo>
                  <a:lnTo>
                    <a:pt x="80" y="163"/>
                  </a:lnTo>
                  <a:lnTo>
                    <a:pt x="80" y="161"/>
                  </a:lnTo>
                  <a:lnTo>
                    <a:pt x="81" y="159"/>
                  </a:lnTo>
                  <a:lnTo>
                    <a:pt x="82" y="155"/>
                  </a:lnTo>
                  <a:lnTo>
                    <a:pt x="84" y="151"/>
                  </a:lnTo>
                  <a:lnTo>
                    <a:pt x="85" y="148"/>
                  </a:lnTo>
                  <a:lnTo>
                    <a:pt x="86" y="145"/>
                  </a:lnTo>
                  <a:lnTo>
                    <a:pt x="87" y="141"/>
                  </a:lnTo>
                  <a:lnTo>
                    <a:pt x="88" y="140"/>
                  </a:lnTo>
                  <a:lnTo>
                    <a:pt x="88" y="139"/>
                  </a:lnTo>
                  <a:lnTo>
                    <a:pt x="90" y="133"/>
                  </a:lnTo>
                  <a:lnTo>
                    <a:pt x="90" y="132"/>
                  </a:lnTo>
                  <a:lnTo>
                    <a:pt x="91" y="131"/>
                  </a:lnTo>
                  <a:lnTo>
                    <a:pt x="92" y="129"/>
                  </a:lnTo>
                  <a:lnTo>
                    <a:pt x="93" y="126"/>
                  </a:lnTo>
                  <a:lnTo>
                    <a:pt x="96" y="118"/>
                  </a:lnTo>
                  <a:lnTo>
                    <a:pt x="97" y="116"/>
                  </a:lnTo>
                  <a:lnTo>
                    <a:pt x="97" y="115"/>
                  </a:lnTo>
                  <a:lnTo>
                    <a:pt x="98" y="113"/>
                  </a:lnTo>
                  <a:lnTo>
                    <a:pt x="99" y="109"/>
                  </a:lnTo>
                  <a:lnTo>
                    <a:pt x="101" y="105"/>
                  </a:lnTo>
                  <a:lnTo>
                    <a:pt x="101" y="104"/>
                  </a:lnTo>
                  <a:lnTo>
                    <a:pt x="101" y="103"/>
                  </a:lnTo>
                  <a:lnTo>
                    <a:pt x="102" y="101"/>
                  </a:lnTo>
                  <a:lnTo>
                    <a:pt x="103" y="98"/>
                  </a:lnTo>
                  <a:lnTo>
                    <a:pt x="104" y="95"/>
                  </a:lnTo>
                  <a:lnTo>
                    <a:pt x="106" y="90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2" y="72"/>
                  </a:lnTo>
                  <a:lnTo>
                    <a:pt x="114" y="71"/>
                  </a:lnTo>
                  <a:lnTo>
                    <a:pt x="120" y="67"/>
                  </a:lnTo>
                  <a:lnTo>
                    <a:pt x="121" y="66"/>
                  </a:lnTo>
                  <a:lnTo>
                    <a:pt x="125" y="63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2" y="58"/>
                  </a:lnTo>
                  <a:lnTo>
                    <a:pt x="141" y="51"/>
                  </a:lnTo>
                  <a:lnTo>
                    <a:pt x="142" y="50"/>
                  </a:lnTo>
                  <a:lnTo>
                    <a:pt x="142" y="49"/>
                  </a:lnTo>
                  <a:lnTo>
                    <a:pt x="143" y="48"/>
                  </a:lnTo>
                  <a:lnTo>
                    <a:pt x="144" y="48"/>
                  </a:lnTo>
                  <a:lnTo>
                    <a:pt x="144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48" y="46"/>
                  </a:lnTo>
                  <a:lnTo>
                    <a:pt x="149" y="45"/>
                  </a:lnTo>
                  <a:lnTo>
                    <a:pt x="150" y="44"/>
                  </a:lnTo>
                  <a:lnTo>
                    <a:pt x="151" y="44"/>
                  </a:lnTo>
                  <a:lnTo>
                    <a:pt x="153" y="42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6" y="39"/>
                  </a:lnTo>
                  <a:lnTo>
                    <a:pt x="162" y="36"/>
                  </a:lnTo>
                  <a:lnTo>
                    <a:pt x="163" y="34"/>
                  </a:lnTo>
                  <a:lnTo>
                    <a:pt x="165" y="33"/>
                  </a:lnTo>
                  <a:lnTo>
                    <a:pt x="170" y="30"/>
                  </a:lnTo>
                  <a:lnTo>
                    <a:pt x="170" y="29"/>
                  </a:lnTo>
                  <a:lnTo>
                    <a:pt x="173" y="27"/>
                  </a:lnTo>
                  <a:lnTo>
                    <a:pt x="174" y="26"/>
                  </a:lnTo>
                  <a:lnTo>
                    <a:pt x="176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4" y="19"/>
                  </a:lnTo>
                  <a:lnTo>
                    <a:pt x="185" y="18"/>
                  </a:lnTo>
                  <a:lnTo>
                    <a:pt x="189" y="15"/>
                  </a:lnTo>
                  <a:lnTo>
                    <a:pt x="190" y="15"/>
                  </a:lnTo>
                  <a:lnTo>
                    <a:pt x="194" y="12"/>
                  </a:lnTo>
                  <a:lnTo>
                    <a:pt x="194" y="11"/>
                  </a:lnTo>
                  <a:lnTo>
                    <a:pt x="199" y="8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0" y="3"/>
                  </a:lnTo>
                  <a:lnTo>
                    <a:pt x="211" y="4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76" name="Freeform 26">
              <a:extLst>
                <a:ext uri="{FF2B5EF4-FFF2-40B4-BE49-F238E27FC236}">
                  <a16:creationId xmlns:a16="http://schemas.microsoft.com/office/drawing/2014/main" id="{AB2DAFE6-172F-D1DA-DC34-13A0E0C07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413" y="941388"/>
              <a:ext cx="1077913" cy="739775"/>
            </a:xfrm>
            <a:custGeom>
              <a:avLst/>
              <a:gdLst>
                <a:gd name="T0" fmla="*/ 145 w 679"/>
                <a:gd name="T1" fmla="*/ 418 h 466"/>
                <a:gd name="T2" fmla="*/ 165 w 679"/>
                <a:gd name="T3" fmla="*/ 404 h 466"/>
                <a:gd name="T4" fmla="*/ 171 w 679"/>
                <a:gd name="T5" fmla="*/ 383 h 466"/>
                <a:gd name="T6" fmla="*/ 180 w 679"/>
                <a:gd name="T7" fmla="*/ 370 h 466"/>
                <a:gd name="T8" fmla="*/ 173 w 679"/>
                <a:gd name="T9" fmla="*/ 357 h 466"/>
                <a:gd name="T10" fmla="*/ 157 w 679"/>
                <a:gd name="T11" fmla="*/ 344 h 466"/>
                <a:gd name="T12" fmla="*/ 105 w 679"/>
                <a:gd name="T13" fmla="*/ 344 h 466"/>
                <a:gd name="T14" fmla="*/ 53 w 679"/>
                <a:gd name="T15" fmla="*/ 344 h 466"/>
                <a:gd name="T16" fmla="*/ 39 w 679"/>
                <a:gd name="T17" fmla="*/ 288 h 466"/>
                <a:gd name="T18" fmla="*/ 9 w 679"/>
                <a:gd name="T19" fmla="*/ 262 h 466"/>
                <a:gd name="T20" fmla="*/ 5 w 679"/>
                <a:gd name="T21" fmla="*/ 220 h 466"/>
                <a:gd name="T22" fmla="*/ 29 w 679"/>
                <a:gd name="T23" fmla="*/ 223 h 466"/>
                <a:gd name="T24" fmla="*/ 57 w 679"/>
                <a:gd name="T25" fmla="*/ 203 h 466"/>
                <a:gd name="T26" fmla="*/ 91 w 679"/>
                <a:gd name="T27" fmla="*/ 167 h 466"/>
                <a:gd name="T28" fmla="*/ 100 w 679"/>
                <a:gd name="T29" fmla="*/ 106 h 466"/>
                <a:gd name="T30" fmla="*/ 87 w 679"/>
                <a:gd name="T31" fmla="*/ 86 h 466"/>
                <a:gd name="T32" fmla="*/ 101 w 679"/>
                <a:gd name="T33" fmla="*/ 67 h 466"/>
                <a:gd name="T34" fmla="*/ 91 w 679"/>
                <a:gd name="T35" fmla="*/ 45 h 466"/>
                <a:gd name="T36" fmla="*/ 73 w 679"/>
                <a:gd name="T37" fmla="*/ 31 h 466"/>
                <a:gd name="T38" fmla="*/ 89 w 679"/>
                <a:gd name="T39" fmla="*/ 14 h 466"/>
                <a:gd name="T40" fmla="*/ 158 w 679"/>
                <a:gd name="T41" fmla="*/ 9 h 466"/>
                <a:gd name="T42" fmla="*/ 228 w 679"/>
                <a:gd name="T43" fmla="*/ 9 h 466"/>
                <a:gd name="T44" fmla="*/ 312 w 679"/>
                <a:gd name="T45" fmla="*/ 9 h 466"/>
                <a:gd name="T46" fmla="*/ 423 w 679"/>
                <a:gd name="T47" fmla="*/ 4 h 466"/>
                <a:gd name="T48" fmla="*/ 512 w 679"/>
                <a:gd name="T49" fmla="*/ 1 h 466"/>
                <a:gd name="T50" fmla="*/ 528 w 679"/>
                <a:gd name="T51" fmla="*/ 15 h 466"/>
                <a:gd name="T52" fmla="*/ 524 w 679"/>
                <a:gd name="T53" fmla="*/ 28 h 466"/>
                <a:gd name="T54" fmla="*/ 519 w 679"/>
                <a:gd name="T55" fmla="*/ 38 h 466"/>
                <a:gd name="T56" fmla="*/ 503 w 679"/>
                <a:gd name="T57" fmla="*/ 47 h 466"/>
                <a:gd name="T58" fmla="*/ 488 w 679"/>
                <a:gd name="T59" fmla="*/ 61 h 466"/>
                <a:gd name="T60" fmla="*/ 476 w 679"/>
                <a:gd name="T61" fmla="*/ 69 h 466"/>
                <a:gd name="T62" fmla="*/ 467 w 679"/>
                <a:gd name="T63" fmla="*/ 80 h 466"/>
                <a:gd name="T64" fmla="*/ 454 w 679"/>
                <a:gd name="T65" fmla="*/ 94 h 466"/>
                <a:gd name="T66" fmla="*/ 441 w 679"/>
                <a:gd name="T67" fmla="*/ 108 h 466"/>
                <a:gd name="T68" fmla="*/ 439 w 679"/>
                <a:gd name="T69" fmla="*/ 129 h 466"/>
                <a:gd name="T70" fmla="*/ 429 w 679"/>
                <a:gd name="T71" fmla="*/ 152 h 466"/>
                <a:gd name="T72" fmla="*/ 443 w 679"/>
                <a:gd name="T73" fmla="*/ 172 h 466"/>
                <a:gd name="T74" fmla="*/ 463 w 679"/>
                <a:gd name="T75" fmla="*/ 185 h 466"/>
                <a:gd name="T76" fmla="*/ 484 w 679"/>
                <a:gd name="T77" fmla="*/ 202 h 466"/>
                <a:gd name="T78" fmla="*/ 510 w 679"/>
                <a:gd name="T79" fmla="*/ 206 h 466"/>
                <a:gd name="T80" fmla="*/ 519 w 679"/>
                <a:gd name="T81" fmla="*/ 222 h 466"/>
                <a:gd name="T82" fmla="*/ 535 w 679"/>
                <a:gd name="T83" fmla="*/ 238 h 466"/>
                <a:gd name="T84" fmla="*/ 552 w 679"/>
                <a:gd name="T85" fmla="*/ 257 h 466"/>
                <a:gd name="T86" fmla="*/ 578 w 679"/>
                <a:gd name="T87" fmla="*/ 271 h 466"/>
                <a:gd name="T88" fmla="*/ 604 w 679"/>
                <a:gd name="T89" fmla="*/ 266 h 466"/>
                <a:gd name="T90" fmla="*/ 635 w 679"/>
                <a:gd name="T91" fmla="*/ 272 h 466"/>
                <a:gd name="T92" fmla="*/ 646 w 679"/>
                <a:gd name="T93" fmla="*/ 302 h 466"/>
                <a:gd name="T94" fmla="*/ 661 w 679"/>
                <a:gd name="T95" fmla="*/ 333 h 466"/>
                <a:gd name="T96" fmla="*/ 674 w 679"/>
                <a:gd name="T97" fmla="*/ 368 h 466"/>
                <a:gd name="T98" fmla="*/ 647 w 679"/>
                <a:gd name="T99" fmla="*/ 377 h 466"/>
                <a:gd name="T100" fmla="*/ 597 w 679"/>
                <a:gd name="T101" fmla="*/ 401 h 466"/>
                <a:gd name="T102" fmla="*/ 541 w 679"/>
                <a:gd name="T103" fmla="*/ 392 h 466"/>
                <a:gd name="T104" fmla="*/ 495 w 679"/>
                <a:gd name="T105" fmla="*/ 389 h 466"/>
                <a:gd name="T106" fmla="*/ 473 w 679"/>
                <a:gd name="T107" fmla="*/ 390 h 466"/>
                <a:gd name="T108" fmla="*/ 450 w 679"/>
                <a:gd name="T109" fmla="*/ 381 h 466"/>
                <a:gd name="T110" fmla="*/ 428 w 679"/>
                <a:gd name="T111" fmla="*/ 400 h 466"/>
                <a:gd name="T112" fmla="*/ 404 w 679"/>
                <a:gd name="T113" fmla="*/ 410 h 466"/>
                <a:gd name="T114" fmla="*/ 373 w 679"/>
                <a:gd name="T115" fmla="*/ 382 h 466"/>
                <a:gd name="T116" fmla="*/ 331 w 679"/>
                <a:gd name="T117" fmla="*/ 381 h 466"/>
                <a:gd name="T118" fmla="*/ 289 w 679"/>
                <a:gd name="T119" fmla="*/ 389 h 466"/>
                <a:gd name="T120" fmla="*/ 228 w 679"/>
                <a:gd name="T121" fmla="*/ 451 h 466"/>
                <a:gd name="T122" fmla="*/ 163 w 679"/>
                <a:gd name="T123" fmla="*/ 44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466">
                  <a:moveTo>
                    <a:pt x="123" y="430"/>
                  </a:moveTo>
                  <a:lnTo>
                    <a:pt x="123" y="429"/>
                  </a:lnTo>
                  <a:lnTo>
                    <a:pt x="124" y="428"/>
                  </a:lnTo>
                  <a:lnTo>
                    <a:pt x="124" y="427"/>
                  </a:lnTo>
                  <a:lnTo>
                    <a:pt x="124" y="426"/>
                  </a:lnTo>
                  <a:lnTo>
                    <a:pt x="125" y="426"/>
                  </a:lnTo>
                  <a:lnTo>
                    <a:pt x="125" y="425"/>
                  </a:lnTo>
                  <a:lnTo>
                    <a:pt x="125" y="424"/>
                  </a:lnTo>
                  <a:lnTo>
                    <a:pt x="125" y="423"/>
                  </a:lnTo>
                  <a:lnTo>
                    <a:pt x="125" y="422"/>
                  </a:lnTo>
                  <a:lnTo>
                    <a:pt x="126" y="422"/>
                  </a:lnTo>
                  <a:lnTo>
                    <a:pt x="126" y="421"/>
                  </a:lnTo>
                  <a:lnTo>
                    <a:pt x="127" y="421"/>
                  </a:lnTo>
                  <a:lnTo>
                    <a:pt x="127" y="420"/>
                  </a:lnTo>
                  <a:lnTo>
                    <a:pt x="127" y="419"/>
                  </a:lnTo>
                  <a:lnTo>
                    <a:pt x="127" y="418"/>
                  </a:lnTo>
                  <a:lnTo>
                    <a:pt x="128" y="418"/>
                  </a:lnTo>
                  <a:lnTo>
                    <a:pt x="129" y="418"/>
                  </a:lnTo>
                  <a:lnTo>
                    <a:pt x="129" y="417"/>
                  </a:lnTo>
                  <a:lnTo>
                    <a:pt x="131" y="417"/>
                  </a:lnTo>
                  <a:lnTo>
                    <a:pt x="132" y="416"/>
                  </a:lnTo>
                  <a:lnTo>
                    <a:pt x="133" y="416"/>
                  </a:lnTo>
                  <a:lnTo>
                    <a:pt x="134" y="416"/>
                  </a:lnTo>
                  <a:lnTo>
                    <a:pt x="135" y="416"/>
                  </a:lnTo>
                  <a:lnTo>
                    <a:pt x="136" y="416"/>
                  </a:lnTo>
                  <a:lnTo>
                    <a:pt x="138" y="416"/>
                  </a:lnTo>
                  <a:lnTo>
                    <a:pt x="139" y="416"/>
                  </a:lnTo>
                  <a:lnTo>
                    <a:pt x="140" y="416"/>
                  </a:lnTo>
                  <a:lnTo>
                    <a:pt x="141" y="417"/>
                  </a:lnTo>
                  <a:lnTo>
                    <a:pt x="142" y="417"/>
                  </a:lnTo>
                  <a:lnTo>
                    <a:pt x="143" y="418"/>
                  </a:lnTo>
                  <a:lnTo>
                    <a:pt x="144" y="418"/>
                  </a:lnTo>
                  <a:lnTo>
                    <a:pt x="145" y="418"/>
                  </a:lnTo>
                  <a:lnTo>
                    <a:pt x="146" y="418"/>
                  </a:lnTo>
                  <a:lnTo>
                    <a:pt x="146" y="417"/>
                  </a:lnTo>
                  <a:lnTo>
                    <a:pt x="147" y="417"/>
                  </a:lnTo>
                  <a:lnTo>
                    <a:pt x="147" y="416"/>
                  </a:lnTo>
                  <a:lnTo>
                    <a:pt x="148" y="416"/>
                  </a:lnTo>
                  <a:lnTo>
                    <a:pt x="148" y="415"/>
                  </a:lnTo>
                  <a:lnTo>
                    <a:pt x="149" y="415"/>
                  </a:lnTo>
                  <a:lnTo>
                    <a:pt x="149" y="416"/>
                  </a:lnTo>
                  <a:lnTo>
                    <a:pt x="150" y="416"/>
                  </a:lnTo>
                  <a:lnTo>
                    <a:pt x="151" y="416"/>
                  </a:lnTo>
                  <a:lnTo>
                    <a:pt x="152" y="416"/>
                  </a:lnTo>
                  <a:lnTo>
                    <a:pt x="153" y="416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5" y="415"/>
                  </a:lnTo>
                  <a:lnTo>
                    <a:pt x="156" y="414"/>
                  </a:lnTo>
                  <a:lnTo>
                    <a:pt x="156" y="413"/>
                  </a:lnTo>
                  <a:lnTo>
                    <a:pt x="156" y="412"/>
                  </a:lnTo>
                  <a:lnTo>
                    <a:pt x="157" y="412"/>
                  </a:lnTo>
                  <a:lnTo>
                    <a:pt x="157" y="411"/>
                  </a:lnTo>
                  <a:lnTo>
                    <a:pt x="157" y="410"/>
                  </a:lnTo>
                  <a:lnTo>
                    <a:pt x="158" y="409"/>
                  </a:lnTo>
                  <a:lnTo>
                    <a:pt x="158" y="408"/>
                  </a:lnTo>
                  <a:lnTo>
                    <a:pt x="158" y="407"/>
                  </a:lnTo>
                  <a:lnTo>
                    <a:pt x="159" y="407"/>
                  </a:lnTo>
                  <a:lnTo>
                    <a:pt x="159" y="406"/>
                  </a:lnTo>
                  <a:lnTo>
                    <a:pt x="160" y="406"/>
                  </a:lnTo>
                  <a:lnTo>
                    <a:pt x="161" y="406"/>
                  </a:lnTo>
                  <a:lnTo>
                    <a:pt x="162" y="406"/>
                  </a:lnTo>
                  <a:lnTo>
                    <a:pt x="163" y="405"/>
                  </a:lnTo>
                  <a:lnTo>
                    <a:pt x="164" y="405"/>
                  </a:lnTo>
                  <a:lnTo>
                    <a:pt x="164" y="404"/>
                  </a:lnTo>
                  <a:lnTo>
                    <a:pt x="165" y="404"/>
                  </a:lnTo>
                  <a:lnTo>
                    <a:pt x="165" y="403"/>
                  </a:lnTo>
                  <a:lnTo>
                    <a:pt x="165" y="402"/>
                  </a:lnTo>
                  <a:lnTo>
                    <a:pt x="164" y="402"/>
                  </a:lnTo>
                  <a:lnTo>
                    <a:pt x="163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2" y="400"/>
                  </a:lnTo>
                  <a:lnTo>
                    <a:pt x="162" y="399"/>
                  </a:lnTo>
                  <a:lnTo>
                    <a:pt x="162" y="398"/>
                  </a:lnTo>
                  <a:lnTo>
                    <a:pt x="163" y="398"/>
                  </a:lnTo>
                  <a:lnTo>
                    <a:pt x="165" y="397"/>
                  </a:lnTo>
                  <a:lnTo>
                    <a:pt x="166" y="397"/>
                  </a:lnTo>
                  <a:lnTo>
                    <a:pt x="166" y="397"/>
                  </a:lnTo>
                  <a:lnTo>
                    <a:pt x="167" y="397"/>
                  </a:lnTo>
                  <a:lnTo>
                    <a:pt x="167" y="396"/>
                  </a:lnTo>
                  <a:lnTo>
                    <a:pt x="168" y="396"/>
                  </a:lnTo>
                  <a:lnTo>
                    <a:pt x="169" y="395"/>
                  </a:lnTo>
                  <a:lnTo>
                    <a:pt x="170" y="395"/>
                  </a:lnTo>
                  <a:lnTo>
                    <a:pt x="170" y="394"/>
                  </a:lnTo>
                  <a:lnTo>
                    <a:pt x="171" y="394"/>
                  </a:lnTo>
                  <a:lnTo>
                    <a:pt x="171" y="393"/>
                  </a:lnTo>
                  <a:lnTo>
                    <a:pt x="172" y="393"/>
                  </a:lnTo>
                  <a:lnTo>
                    <a:pt x="172" y="392"/>
                  </a:lnTo>
                  <a:lnTo>
                    <a:pt x="172" y="391"/>
                  </a:lnTo>
                  <a:lnTo>
                    <a:pt x="171" y="390"/>
                  </a:lnTo>
                  <a:lnTo>
                    <a:pt x="171" y="389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7"/>
                  </a:lnTo>
                  <a:lnTo>
                    <a:pt x="170" y="386"/>
                  </a:lnTo>
                  <a:lnTo>
                    <a:pt x="170" y="385"/>
                  </a:lnTo>
                  <a:lnTo>
                    <a:pt x="170" y="384"/>
                  </a:lnTo>
                  <a:lnTo>
                    <a:pt x="171" y="383"/>
                  </a:lnTo>
                  <a:lnTo>
                    <a:pt x="171" y="382"/>
                  </a:lnTo>
                  <a:lnTo>
                    <a:pt x="171" y="381"/>
                  </a:lnTo>
                  <a:lnTo>
                    <a:pt x="170" y="380"/>
                  </a:lnTo>
                  <a:lnTo>
                    <a:pt x="170" y="379"/>
                  </a:lnTo>
                  <a:lnTo>
                    <a:pt x="170" y="378"/>
                  </a:lnTo>
                  <a:lnTo>
                    <a:pt x="171" y="378"/>
                  </a:lnTo>
                  <a:lnTo>
                    <a:pt x="171" y="377"/>
                  </a:lnTo>
                  <a:lnTo>
                    <a:pt x="172" y="377"/>
                  </a:lnTo>
                  <a:lnTo>
                    <a:pt x="173" y="376"/>
                  </a:lnTo>
                  <a:lnTo>
                    <a:pt x="174" y="376"/>
                  </a:lnTo>
                  <a:lnTo>
                    <a:pt x="174" y="375"/>
                  </a:lnTo>
                  <a:lnTo>
                    <a:pt x="175" y="375"/>
                  </a:lnTo>
                  <a:lnTo>
                    <a:pt x="176" y="375"/>
                  </a:lnTo>
                  <a:lnTo>
                    <a:pt x="177" y="375"/>
                  </a:lnTo>
                  <a:lnTo>
                    <a:pt x="177" y="374"/>
                  </a:lnTo>
                  <a:lnTo>
                    <a:pt x="178" y="374"/>
                  </a:lnTo>
                  <a:lnTo>
                    <a:pt x="179" y="374"/>
                  </a:lnTo>
                  <a:lnTo>
                    <a:pt x="179" y="373"/>
                  </a:lnTo>
                  <a:lnTo>
                    <a:pt x="180" y="373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2" y="372"/>
                  </a:lnTo>
                  <a:lnTo>
                    <a:pt x="182" y="371"/>
                  </a:lnTo>
                  <a:lnTo>
                    <a:pt x="182" y="370"/>
                  </a:lnTo>
                  <a:lnTo>
                    <a:pt x="182" y="369"/>
                  </a:lnTo>
                  <a:lnTo>
                    <a:pt x="182" y="368"/>
                  </a:lnTo>
                  <a:lnTo>
                    <a:pt x="181" y="368"/>
                  </a:lnTo>
                  <a:lnTo>
                    <a:pt x="181" y="367"/>
                  </a:lnTo>
                  <a:lnTo>
                    <a:pt x="180" y="367"/>
                  </a:lnTo>
                  <a:lnTo>
                    <a:pt x="179" y="367"/>
                  </a:lnTo>
                  <a:lnTo>
                    <a:pt x="179" y="368"/>
                  </a:lnTo>
                  <a:lnTo>
                    <a:pt x="180" y="369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8" y="370"/>
                  </a:lnTo>
                  <a:lnTo>
                    <a:pt x="178" y="369"/>
                  </a:lnTo>
                  <a:lnTo>
                    <a:pt x="178" y="368"/>
                  </a:lnTo>
                  <a:lnTo>
                    <a:pt x="178" y="367"/>
                  </a:lnTo>
                  <a:lnTo>
                    <a:pt x="178" y="366"/>
                  </a:lnTo>
                  <a:lnTo>
                    <a:pt x="177" y="365"/>
                  </a:lnTo>
                  <a:lnTo>
                    <a:pt x="178" y="364"/>
                  </a:lnTo>
                  <a:lnTo>
                    <a:pt x="179" y="364"/>
                  </a:lnTo>
                  <a:lnTo>
                    <a:pt x="180" y="364"/>
                  </a:lnTo>
                  <a:lnTo>
                    <a:pt x="180" y="363"/>
                  </a:lnTo>
                  <a:lnTo>
                    <a:pt x="179" y="363"/>
                  </a:lnTo>
                  <a:lnTo>
                    <a:pt x="178" y="363"/>
                  </a:lnTo>
                  <a:lnTo>
                    <a:pt x="178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3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6" y="366"/>
                  </a:lnTo>
                  <a:lnTo>
                    <a:pt x="175" y="366"/>
                  </a:lnTo>
                  <a:lnTo>
                    <a:pt x="174" y="365"/>
                  </a:lnTo>
                  <a:lnTo>
                    <a:pt x="174" y="364"/>
                  </a:lnTo>
                  <a:lnTo>
                    <a:pt x="173" y="364"/>
                  </a:lnTo>
                  <a:lnTo>
                    <a:pt x="173" y="363"/>
                  </a:lnTo>
                  <a:lnTo>
                    <a:pt x="173" y="362"/>
                  </a:lnTo>
                  <a:lnTo>
                    <a:pt x="174" y="362"/>
                  </a:lnTo>
                  <a:lnTo>
                    <a:pt x="175" y="361"/>
                  </a:lnTo>
                  <a:lnTo>
                    <a:pt x="174" y="361"/>
                  </a:lnTo>
                  <a:lnTo>
                    <a:pt x="174" y="360"/>
                  </a:lnTo>
                  <a:lnTo>
                    <a:pt x="174" y="359"/>
                  </a:lnTo>
                  <a:lnTo>
                    <a:pt x="173" y="358"/>
                  </a:lnTo>
                  <a:lnTo>
                    <a:pt x="173" y="357"/>
                  </a:lnTo>
                  <a:lnTo>
                    <a:pt x="172" y="357"/>
                  </a:lnTo>
                  <a:lnTo>
                    <a:pt x="172" y="356"/>
                  </a:lnTo>
                  <a:lnTo>
                    <a:pt x="171" y="356"/>
                  </a:lnTo>
                  <a:lnTo>
                    <a:pt x="171" y="355"/>
                  </a:lnTo>
                  <a:lnTo>
                    <a:pt x="170" y="354"/>
                  </a:lnTo>
                  <a:lnTo>
                    <a:pt x="170" y="353"/>
                  </a:lnTo>
                  <a:lnTo>
                    <a:pt x="170" y="352"/>
                  </a:lnTo>
                  <a:lnTo>
                    <a:pt x="170" y="351"/>
                  </a:lnTo>
                  <a:lnTo>
                    <a:pt x="171" y="351"/>
                  </a:lnTo>
                  <a:lnTo>
                    <a:pt x="171" y="350"/>
                  </a:lnTo>
                  <a:lnTo>
                    <a:pt x="172" y="350"/>
                  </a:lnTo>
                  <a:lnTo>
                    <a:pt x="173" y="350"/>
                  </a:lnTo>
                  <a:lnTo>
                    <a:pt x="173" y="349"/>
                  </a:lnTo>
                  <a:lnTo>
                    <a:pt x="173" y="348"/>
                  </a:lnTo>
                  <a:lnTo>
                    <a:pt x="173" y="347"/>
                  </a:lnTo>
                  <a:lnTo>
                    <a:pt x="173" y="346"/>
                  </a:lnTo>
                  <a:lnTo>
                    <a:pt x="172" y="346"/>
                  </a:lnTo>
                  <a:lnTo>
                    <a:pt x="171" y="346"/>
                  </a:lnTo>
                  <a:lnTo>
                    <a:pt x="170" y="346"/>
                  </a:lnTo>
                  <a:lnTo>
                    <a:pt x="170" y="345"/>
                  </a:lnTo>
                  <a:lnTo>
                    <a:pt x="169" y="345"/>
                  </a:lnTo>
                  <a:lnTo>
                    <a:pt x="168" y="345"/>
                  </a:lnTo>
                  <a:lnTo>
                    <a:pt x="168" y="344"/>
                  </a:lnTo>
                  <a:lnTo>
                    <a:pt x="167" y="344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64" y="344"/>
                  </a:lnTo>
                  <a:lnTo>
                    <a:pt x="163" y="344"/>
                  </a:lnTo>
                  <a:lnTo>
                    <a:pt x="162" y="344"/>
                  </a:lnTo>
                  <a:lnTo>
                    <a:pt x="161" y="344"/>
                  </a:lnTo>
                  <a:lnTo>
                    <a:pt x="159" y="344"/>
                  </a:lnTo>
                  <a:lnTo>
                    <a:pt x="158" y="344"/>
                  </a:lnTo>
                  <a:lnTo>
                    <a:pt x="157" y="344"/>
                  </a:lnTo>
                  <a:lnTo>
                    <a:pt x="156" y="344"/>
                  </a:lnTo>
                  <a:lnTo>
                    <a:pt x="155" y="344"/>
                  </a:lnTo>
                  <a:lnTo>
                    <a:pt x="154" y="344"/>
                  </a:lnTo>
                  <a:lnTo>
                    <a:pt x="153" y="344"/>
                  </a:lnTo>
                  <a:lnTo>
                    <a:pt x="150" y="344"/>
                  </a:lnTo>
                  <a:lnTo>
                    <a:pt x="147" y="344"/>
                  </a:lnTo>
                  <a:lnTo>
                    <a:pt x="143" y="344"/>
                  </a:lnTo>
                  <a:lnTo>
                    <a:pt x="142" y="344"/>
                  </a:lnTo>
                  <a:lnTo>
                    <a:pt x="141" y="344"/>
                  </a:lnTo>
                  <a:lnTo>
                    <a:pt x="140" y="344"/>
                  </a:lnTo>
                  <a:lnTo>
                    <a:pt x="139" y="344"/>
                  </a:lnTo>
                  <a:lnTo>
                    <a:pt x="137" y="344"/>
                  </a:lnTo>
                  <a:lnTo>
                    <a:pt x="136" y="344"/>
                  </a:lnTo>
                  <a:lnTo>
                    <a:pt x="135" y="344"/>
                  </a:lnTo>
                  <a:lnTo>
                    <a:pt x="134" y="344"/>
                  </a:lnTo>
                  <a:lnTo>
                    <a:pt x="133" y="344"/>
                  </a:lnTo>
                  <a:lnTo>
                    <a:pt x="132" y="344"/>
                  </a:lnTo>
                  <a:lnTo>
                    <a:pt x="130" y="344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5" y="344"/>
                  </a:lnTo>
                  <a:lnTo>
                    <a:pt x="123" y="344"/>
                  </a:lnTo>
                  <a:lnTo>
                    <a:pt x="121" y="344"/>
                  </a:lnTo>
                  <a:lnTo>
                    <a:pt x="118" y="344"/>
                  </a:lnTo>
                  <a:lnTo>
                    <a:pt x="117" y="344"/>
                  </a:lnTo>
                  <a:lnTo>
                    <a:pt x="116" y="344"/>
                  </a:lnTo>
                  <a:lnTo>
                    <a:pt x="115" y="344"/>
                  </a:lnTo>
                  <a:lnTo>
                    <a:pt x="114" y="344"/>
                  </a:lnTo>
                  <a:lnTo>
                    <a:pt x="113" y="344"/>
                  </a:lnTo>
                  <a:lnTo>
                    <a:pt x="109" y="344"/>
                  </a:lnTo>
                  <a:lnTo>
                    <a:pt x="108" y="344"/>
                  </a:lnTo>
                  <a:lnTo>
                    <a:pt x="107" y="344"/>
                  </a:lnTo>
                  <a:lnTo>
                    <a:pt x="105" y="344"/>
                  </a:lnTo>
                  <a:lnTo>
                    <a:pt x="104" y="344"/>
                  </a:lnTo>
                  <a:lnTo>
                    <a:pt x="100" y="344"/>
                  </a:lnTo>
                  <a:lnTo>
                    <a:pt x="99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4" y="344"/>
                  </a:lnTo>
                  <a:lnTo>
                    <a:pt x="93" y="344"/>
                  </a:lnTo>
                  <a:lnTo>
                    <a:pt x="92" y="344"/>
                  </a:lnTo>
                  <a:lnTo>
                    <a:pt x="90" y="344"/>
                  </a:lnTo>
                  <a:lnTo>
                    <a:pt x="89" y="344"/>
                  </a:lnTo>
                  <a:lnTo>
                    <a:pt x="88" y="344"/>
                  </a:lnTo>
                  <a:lnTo>
                    <a:pt x="87" y="344"/>
                  </a:lnTo>
                  <a:lnTo>
                    <a:pt x="86" y="344"/>
                  </a:lnTo>
                  <a:lnTo>
                    <a:pt x="84" y="344"/>
                  </a:lnTo>
                  <a:lnTo>
                    <a:pt x="80" y="344"/>
                  </a:lnTo>
                  <a:lnTo>
                    <a:pt x="78" y="344"/>
                  </a:lnTo>
                  <a:lnTo>
                    <a:pt x="73" y="344"/>
                  </a:lnTo>
                  <a:lnTo>
                    <a:pt x="72" y="344"/>
                  </a:lnTo>
                  <a:lnTo>
                    <a:pt x="71" y="344"/>
                  </a:lnTo>
                  <a:lnTo>
                    <a:pt x="70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6" y="344"/>
                  </a:lnTo>
                  <a:lnTo>
                    <a:pt x="65" y="344"/>
                  </a:lnTo>
                  <a:lnTo>
                    <a:pt x="64" y="344"/>
                  </a:lnTo>
                  <a:lnTo>
                    <a:pt x="63" y="344"/>
                  </a:lnTo>
                  <a:lnTo>
                    <a:pt x="61" y="344"/>
                  </a:lnTo>
                  <a:lnTo>
                    <a:pt x="60" y="344"/>
                  </a:lnTo>
                  <a:lnTo>
                    <a:pt x="58" y="344"/>
                  </a:lnTo>
                  <a:lnTo>
                    <a:pt x="56" y="344"/>
                  </a:lnTo>
                  <a:lnTo>
                    <a:pt x="55" y="344"/>
                  </a:lnTo>
                  <a:lnTo>
                    <a:pt x="54" y="344"/>
                  </a:lnTo>
                  <a:lnTo>
                    <a:pt x="53" y="344"/>
                  </a:lnTo>
                  <a:lnTo>
                    <a:pt x="52" y="344"/>
                  </a:lnTo>
                  <a:lnTo>
                    <a:pt x="44" y="344"/>
                  </a:lnTo>
                  <a:lnTo>
                    <a:pt x="43" y="344"/>
                  </a:lnTo>
                  <a:lnTo>
                    <a:pt x="42" y="344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9" y="337"/>
                  </a:lnTo>
                  <a:lnTo>
                    <a:pt x="39" y="336"/>
                  </a:lnTo>
                  <a:lnTo>
                    <a:pt x="39" y="335"/>
                  </a:lnTo>
                  <a:lnTo>
                    <a:pt x="39" y="333"/>
                  </a:lnTo>
                  <a:lnTo>
                    <a:pt x="39" y="331"/>
                  </a:lnTo>
                  <a:lnTo>
                    <a:pt x="39" y="330"/>
                  </a:lnTo>
                  <a:lnTo>
                    <a:pt x="39" y="327"/>
                  </a:lnTo>
                  <a:lnTo>
                    <a:pt x="39" y="325"/>
                  </a:lnTo>
                  <a:lnTo>
                    <a:pt x="39" y="325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39" y="315"/>
                  </a:lnTo>
                  <a:lnTo>
                    <a:pt x="39" y="312"/>
                  </a:lnTo>
                  <a:lnTo>
                    <a:pt x="39" y="311"/>
                  </a:lnTo>
                  <a:lnTo>
                    <a:pt x="39" y="310"/>
                  </a:lnTo>
                  <a:lnTo>
                    <a:pt x="39" y="309"/>
                  </a:lnTo>
                  <a:lnTo>
                    <a:pt x="39" y="308"/>
                  </a:lnTo>
                  <a:lnTo>
                    <a:pt x="39" y="303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39" y="296"/>
                  </a:lnTo>
                  <a:lnTo>
                    <a:pt x="39" y="291"/>
                  </a:lnTo>
                  <a:lnTo>
                    <a:pt x="39" y="288"/>
                  </a:lnTo>
                  <a:lnTo>
                    <a:pt x="39" y="285"/>
                  </a:lnTo>
                  <a:lnTo>
                    <a:pt x="39" y="284"/>
                  </a:lnTo>
                  <a:lnTo>
                    <a:pt x="39" y="283"/>
                  </a:lnTo>
                  <a:lnTo>
                    <a:pt x="39" y="282"/>
                  </a:lnTo>
                  <a:lnTo>
                    <a:pt x="39" y="279"/>
                  </a:lnTo>
                  <a:lnTo>
                    <a:pt x="40" y="276"/>
                  </a:lnTo>
                  <a:lnTo>
                    <a:pt x="39" y="276"/>
                  </a:lnTo>
                  <a:lnTo>
                    <a:pt x="38" y="276"/>
                  </a:lnTo>
                  <a:lnTo>
                    <a:pt x="37" y="276"/>
                  </a:lnTo>
                  <a:lnTo>
                    <a:pt x="36" y="276"/>
                  </a:lnTo>
                  <a:lnTo>
                    <a:pt x="34" y="276"/>
                  </a:lnTo>
                  <a:lnTo>
                    <a:pt x="33" y="276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7" y="275"/>
                  </a:lnTo>
                  <a:lnTo>
                    <a:pt x="26" y="275"/>
                  </a:lnTo>
                  <a:lnTo>
                    <a:pt x="25" y="275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5"/>
                  </a:lnTo>
                  <a:lnTo>
                    <a:pt x="19" y="275"/>
                  </a:lnTo>
                  <a:lnTo>
                    <a:pt x="18" y="275"/>
                  </a:lnTo>
                  <a:lnTo>
                    <a:pt x="16" y="275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2" y="273"/>
                  </a:lnTo>
                  <a:lnTo>
                    <a:pt x="11" y="273"/>
                  </a:lnTo>
                  <a:lnTo>
                    <a:pt x="11" y="271"/>
                  </a:lnTo>
                  <a:lnTo>
                    <a:pt x="9" y="265"/>
                  </a:lnTo>
                  <a:lnTo>
                    <a:pt x="9" y="262"/>
                  </a:lnTo>
                  <a:lnTo>
                    <a:pt x="7" y="259"/>
                  </a:lnTo>
                  <a:lnTo>
                    <a:pt x="5" y="251"/>
                  </a:lnTo>
                  <a:lnTo>
                    <a:pt x="5" y="250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3" y="244"/>
                  </a:lnTo>
                  <a:lnTo>
                    <a:pt x="3" y="243"/>
                  </a:lnTo>
                  <a:lnTo>
                    <a:pt x="2" y="238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4"/>
                  </a:lnTo>
                  <a:lnTo>
                    <a:pt x="1" y="233"/>
                  </a:lnTo>
                  <a:lnTo>
                    <a:pt x="1" y="232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7"/>
                  </a:lnTo>
                  <a:lnTo>
                    <a:pt x="1" y="226"/>
                  </a:lnTo>
                  <a:lnTo>
                    <a:pt x="1" y="225"/>
                  </a:lnTo>
                  <a:lnTo>
                    <a:pt x="0" y="225"/>
                  </a:lnTo>
                  <a:lnTo>
                    <a:pt x="1" y="225"/>
                  </a:lnTo>
                  <a:lnTo>
                    <a:pt x="1" y="224"/>
                  </a:lnTo>
                  <a:lnTo>
                    <a:pt x="2" y="224"/>
                  </a:lnTo>
                  <a:lnTo>
                    <a:pt x="3" y="224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4" y="222"/>
                  </a:lnTo>
                  <a:lnTo>
                    <a:pt x="6" y="222"/>
                  </a:lnTo>
                  <a:lnTo>
                    <a:pt x="7" y="222"/>
                  </a:lnTo>
                  <a:lnTo>
                    <a:pt x="7" y="221"/>
                  </a:lnTo>
                  <a:lnTo>
                    <a:pt x="6" y="221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5" y="219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6"/>
                  </a:lnTo>
                  <a:lnTo>
                    <a:pt x="10" y="216"/>
                  </a:lnTo>
                  <a:lnTo>
                    <a:pt x="11" y="217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3" y="218"/>
                  </a:lnTo>
                  <a:lnTo>
                    <a:pt x="14" y="219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6" y="218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8" y="217"/>
                  </a:lnTo>
                  <a:lnTo>
                    <a:pt x="19" y="218"/>
                  </a:lnTo>
                  <a:lnTo>
                    <a:pt x="19" y="219"/>
                  </a:lnTo>
                  <a:lnTo>
                    <a:pt x="20" y="219"/>
                  </a:lnTo>
                  <a:lnTo>
                    <a:pt x="21" y="220"/>
                  </a:lnTo>
                  <a:lnTo>
                    <a:pt x="22" y="220"/>
                  </a:lnTo>
                  <a:lnTo>
                    <a:pt x="22" y="221"/>
                  </a:lnTo>
                  <a:lnTo>
                    <a:pt x="23" y="222"/>
                  </a:lnTo>
                  <a:lnTo>
                    <a:pt x="23" y="223"/>
                  </a:lnTo>
                  <a:lnTo>
                    <a:pt x="24" y="223"/>
                  </a:lnTo>
                  <a:lnTo>
                    <a:pt x="25" y="224"/>
                  </a:lnTo>
                  <a:lnTo>
                    <a:pt x="26" y="224"/>
                  </a:lnTo>
                  <a:lnTo>
                    <a:pt x="27" y="223"/>
                  </a:lnTo>
                  <a:lnTo>
                    <a:pt x="28" y="223"/>
                  </a:lnTo>
                  <a:lnTo>
                    <a:pt x="29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31" y="222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2"/>
                  </a:lnTo>
                  <a:lnTo>
                    <a:pt x="34" y="222"/>
                  </a:lnTo>
                  <a:lnTo>
                    <a:pt x="34" y="223"/>
                  </a:lnTo>
                  <a:lnTo>
                    <a:pt x="35" y="224"/>
                  </a:lnTo>
                  <a:lnTo>
                    <a:pt x="36" y="223"/>
                  </a:lnTo>
                  <a:lnTo>
                    <a:pt x="37" y="224"/>
                  </a:lnTo>
                  <a:lnTo>
                    <a:pt x="38" y="224"/>
                  </a:lnTo>
                  <a:lnTo>
                    <a:pt x="39" y="224"/>
                  </a:lnTo>
                  <a:lnTo>
                    <a:pt x="40" y="224"/>
                  </a:lnTo>
                  <a:lnTo>
                    <a:pt x="40" y="225"/>
                  </a:lnTo>
                  <a:lnTo>
                    <a:pt x="40" y="224"/>
                  </a:lnTo>
                  <a:lnTo>
                    <a:pt x="40" y="219"/>
                  </a:lnTo>
                  <a:lnTo>
                    <a:pt x="40" y="214"/>
                  </a:lnTo>
                  <a:lnTo>
                    <a:pt x="40" y="209"/>
                  </a:lnTo>
                  <a:lnTo>
                    <a:pt x="42" y="209"/>
                  </a:lnTo>
                  <a:lnTo>
                    <a:pt x="43" y="209"/>
                  </a:lnTo>
                  <a:lnTo>
                    <a:pt x="45" y="209"/>
                  </a:lnTo>
                  <a:lnTo>
                    <a:pt x="52" y="209"/>
                  </a:lnTo>
                  <a:lnTo>
                    <a:pt x="53" y="209"/>
                  </a:lnTo>
                  <a:lnTo>
                    <a:pt x="54" y="209"/>
                  </a:lnTo>
                  <a:lnTo>
                    <a:pt x="54" y="208"/>
                  </a:lnTo>
                  <a:lnTo>
                    <a:pt x="54" y="207"/>
                  </a:lnTo>
                  <a:lnTo>
                    <a:pt x="55" y="207"/>
                  </a:lnTo>
                  <a:lnTo>
                    <a:pt x="55" y="206"/>
                  </a:lnTo>
                  <a:lnTo>
                    <a:pt x="55" y="205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7" y="202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0" y="200"/>
                  </a:lnTo>
                  <a:lnTo>
                    <a:pt x="61" y="200"/>
                  </a:lnTo>
                  <a:lnTo>
                    <a:pt x="61" y="201"/>
                  </a:lnTo>
                  <a:lnTo>
                    <a:pt x="62" y="200"/>
                  </a:lnTo>
                  <a:lnTo>
                    <a:pt x="63" y="200"/>
                  </a:lnTo>
                  <a:lnTo>
                    <a:pt x="64" y="200"/>
                  </a:lnTo>
                  <a:lnTo>
                    <a:pt x="64" y="199"/>
                  </a:lnTo>
                  <a:lnTo>
                    <a:pt x="65" y="198"/>
                  </a:lnTo>
                  <a:lnTo>
                    <a:pt x="65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6" y="201"/>
                  </a:lnTo>
                  <a:lnTo>
                    <a:pt x="67" y="201"/>
                  </a:lnTo>
                  <a:lnTo>
                    <a:pt x="67" y="202"/>
                  </a:lnTo>
                  <a:lnTo>
                    <a:pt x="68" y="203"/>
                  </a:lnTo>
                  <a:lnTo>
                    <a:pt x="68" y="204"/>
                  </a:lnTo>
                  <a:lnTo>
                    <a:pt x="68" y="205"/>
                  </a:lnTo>
                  <a:lnTo>
                    <a:pt x="68" y="206"/>
                  </a:lnTo>
                  <a:lnTo>
                    <a:pt x="71" y="201"/>
                  </a:lnTo>
                  <a:lnTo>
                    <a:pt x="73" y="199"/>
                  </a:lnTo>
                  <a:lnTo>
                    <a:pt x="75" y="194"/>
                  </a:lnTo>
                  <a:lnTo>
                    <a:pt x="77" y="192"/>
                  </a:lnTo>
                  <a:lnTo>
                    <a:pt x="78" y="189"/>
                  </a:lnTo>
                  <a:lnTo>
                    <a:pt x="79" y="188"/>
                  </a:lnTo>
                  <a:lnTo>
                    <a:pt x="82" y="182"/>
                  </a:lnTo>
                  <a:lnTo>
                    <a:pt x="85" y="178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95" y="161"/>
                  </a:lnTo>
                  <a:lnTo>
                    <a:pt x="96" y="159"/>
                  </a:lnTo>
                  <a:lnTo>
                    <a:pt x="96" y="158"/>
                  </a:lnTo>
                  <a:lnTo>
                    <a:pt x="100" y="152"/>
                  </a:lnTo>
                  <a:lnTo>
                    <a:pt x="103" y="146"/>
                  </a:lnTo>
                  <a:lnTo>
                    <a:pt x="105" y="142"/>
                  </a:lnTo>
                  <a:lnTo>
                    <a:pt x="110" y="142"/>
                  </a:lnTo>
                  <a:lnTo>
                    <a:pt x="110" y="139"/>
                  </a:lnTo>
                  <a:lnTo>
                    <a:pt x="110" y="138"/>
                  </a:lnTo>
                  <a:lnTo>
                    <a:pt x="110" y="134"/>
                  </a:lnTo>
                  <a:lnTo>
                    <a:pt x="110" y="130"/>
                  </a:lnTo>
                  <a:lnTo>
                    <a:pt x="110" y="128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4"/>
                  </a:lnTo>
                  <a:lnTo>
                    <a:pt x="110" y="122"/>
                  </a:lnTo>
                  <a:lnTo>
                    <a:pt x="110" y="121"/>
                  </a:lnTo>
                  <a:lnTo>
                    <a:pt x="110" y="120"/>
                  </a:lnTo>
                  <a:lnTo>
                    <a:pt x="110" y="119"/>
                  </a:lnTo>
                  <a:lnTo>
                    <a:pt x="110" y="118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5"/>
                  </a:lnTo>
                  <a:lnTo>
                    <a:pt x="109" y="105"/>
                  </a:lnTo>
                  <a:lnTo>
                    <a:pt x="108" y="104"/>
                  </a:lnTo>
                  <a:lnTo>
                    <a:pt x="107" y="104"/>
                  </a:lnTo>
                  <a:lnTo>
                    <a:pt x="106" y="105"/>
                  </a:lnTo>
                  <a:lnTo>
                    <a:pt x="105" y="106"/>
                  </a:lnTo>
                  <a:lnTo>
                    <a:pt x="104" y="106"/>
                  </a:lnTo>
                  <a:lnTo>
                    <a:pt x="103" y="106"/>
                  </a:lnTo>
                  <a:lnTo>
                    <a:pt x="102" y="106"/>
                  </a:lnTo>
                  <a:lnTo>
                    <a:pt x="101" y="106"/>
                  </a:lnTo>
                  <a:lnTo>
                    <a:pt x="100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6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1" y="103"/>
                  </a:lnTo>
                  <a:lnTo>
                    <a:pt x="90" y="102"/>
                  </a:lnTo>
                  <a:lnTo>
                    <a:pt x="89" y="102"/>
                  </a:lnTo>
                  <a:lnTo>
                    <a:pt x="89" y="101"/>
                  </a:lnTo>
                  <a:lnTo>
                    <a:pt x="89" y="100"/>
                  </a:lnTo>
                  <a:lnTo>
                    <a:pt x="90" y="100"/>
                  </a:lnTo>
                  <a:lnTo>
                    <a:pt x="89" y="99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8" y="94"/>
                  </a:lnTo>
                  <a:lnTo>
                    <a:pt x="88" y="93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6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9" y="80"/>
                  </a:lnTo>
                  <a:lnTo>
                    <a:pt x="89" y="79"/>
                  </a:lnTo>
                  <a:lnTo>
                    <a:pt x="88" y="78"/>
                  </a:lnTo>
                  <a:lnTo>
                    <a:pt x="89" y="77"/>
                  </a:lnTo>
                  <a:lnTo>
                    <a:pt x="90" y="77"/>
                  </a:lnTo>
                  <a:lnTo>
                    <a:pt x="90" y="76"/>
                  </a:lnTo>
                  <a:lnTo>
                    <a:pt x="91" y="76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92" y="74"/>
                  </a:lnTo>
                  <a:lnTo>
                    <a:pt x="93" y="74"/>
                  </a:lnTo>
                  <a:lnTo>
                    <a:pt x="94" y="73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6" y="72"/>
                  </a:lnTo>
                  <a:lnTo>
                    <a:pt x="97" y="72"/>
                  </a:lnTo>
                  <a:lnTo>
                    <a:pt x="98" y="72"/>
                  </a:lnTo>
                  <a:lnTo>
                    <a:pt x="99" y="71"/>
                  </a:lnTo>
                  <a:lnTo>
                    <a:pt x="99" y="70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2" y="66"/>
                  </a:lnTo>
                  <a:lnTo>
                    <a:pt x="102" y="65"/>
                  </a:lnTo>
                  <a:lnTo>
                    <a:pt x="103" y="65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0"/>
                  </a:lnTo>
                  <a:lnTo>
                    <a:pt x="104" y="59"/>
                  </a:lnTo>
                  <a:lnTo>
                    <a:pt x="103" y="59"/>
                  </a:lnTo>
                  <a:lnTo>
                    <a:pt x="102" y="59"/>
                  </a:lnTo>
                  <a:lnTo>
                    <a:pt x="101" y="59"/>
                  </a:lnTo>
                  <a:lnTo>
                    <a:pt x="101" y="58"/>
                  </a:lnTo>
                  <a:lnTo>
                    <a:pt x="100" y="58"/>
                  </a:lnTo>
                  <a:lnTo>
                    <a:pt x="100" y="57"/>
                  </a:lnTo>
                  <a:lnTo>
                    <a:pt x="99" y="56"/>
                  </a:lnTo>
                  <a:lnTo>
                    <a:pt x="98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7" y="52"/>
                  </a:lnTo>
                  <a:lnTo>
                    <a:pt x="97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6" y="48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89" y="45"/>
                  </a:lnTo>
                  <a:lnTo>
                    <a:pt x="89" y="44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39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1" y="39"/>
                  </a:lnTo>
                  <a:lnTo>
                    <a:pt x="80" y="39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7"/>
                  </a:lnTo>
                  <a:lnTo>
                    <a:pt x="79" y="36"/>
                  </a:lnTo>
                  <a:lnTo>
                    <a:pt x="80" y="36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4" y="31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6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81" y="20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6" y="15"/>
                  </a:lnTo>
                  <a:lnTo>
                    <a:pt x="86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89" y="14"/>
                  </a:lnTo>
                  <a:lnTo>
                    <a:pt x="89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13" y="9"/>
                  </a:lnTo>
                  <a:lnTo>
                    <a:pt x="114" y="9"/>
                  </a:lnTo>
                  <a:lnTo>
                    <a:pt x="115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9" y="9"/>
                  </a:lnTo>
                  <a:lnTo>
                    <a:pt x="122" y="9"/>
                  </a:lnTo>
                  <a:lnTo>
                    <a:pt x="124" y="9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35" y="9"/>
                  </a:lnTo>
                  <a:lnTo>
                    <a:pt x="136" y="9"/>
                  </a:lnTo>
                  <a:lnTo>
                    <a:pt x="137" y="9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7" y="9"/>
                  </a:lnTo>
                  <a:lnTo>
                    <a:pt x="150" y="9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1" y="9"/>
                  </a:lnTo>
                  <a:lnTo>
                    <a:pt x="162" y="9"/>
                  </a:lnTo>
                  <a:lnTo>
                    <a:pt x="164" y="9"/>
                  </a:lnTo>
                  <a:lnTo>
                    <a:pt x="165" y="9"/>
                  </a:lnTo>
                  <a:lnTo>
                    <a:pt x="166" y="9"/>
                  </a:lnTo>
                  <a:lnTo>
                    <a:pt x="168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6" y="9"/>
                  </a:lnTo>
                  <a:lnTo>
                    <a:pt x="177" y="9"/>
                  </a:lnTo>
                  <a:lnTo>
                    <a:pt x="180" y="9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89" y="9"/>
                  </a:lnTo>
                  <a:lnTo>
                    <a:pt x="191" y="9"/>
                  </a:lnTo>
                  <a:lnTo>
                    <a:pt x="193" y="9"/>
                  </a:lnTo>
                  <a:lnTo>
                    <a:pt x="195" y="9"/>
                  </a:lnTo>
                  <a:lnTo>
                    <a:pt x="196" y="9"/>
                  </a:lnTo>
                  <a:lnTo>
                    <a:pt x="199" y="9"/>
                  </a:lnTo>
                  <a:lnTo>
                    <a:pt x="200" y="9"/>
                  </a:lnTo>
                  <a:lnTo>
                    <a:pt x="203" y="9"/>
                  </a:lnTo>
                  <a:lnTo>
                    <a:pt x="204" y="9"/>
                  </a:lnTo>
                  <a:lnTo>
                    <a:pt x="210" y="9"/>
                  </a:lnTo>
                  <a:lnTo>
                    <a:pt x="211" y="9"/>
                  </a:lnTo>
                  <a:lnTo>
                    <a:pt x="214" y="9"/>
                  </a:lnTo>
                  <a:lnTo>
                    <a:pt x="222" y="9"/>
                  </a:lnTo>
                  <a:lnTo>
                    <a:pt x="224" y="9"/>
                  </a:lnTo>
                  <a:lnTo>
                    <a:pt x="228" y="9"/>
                  </a:lnTo>
                  <a:lnTo>
                    <a:pt x="230" y="9"/>
                  </a:lnTo>
                  <a:lnTo>
                    <a:pt x="231" y="9"/>
                  </a:lnTo>
                  <a:lnTo>
                    <a:pt x="232" y="9"/>
                  </a:lnTo>
                  <a:lnTo>
                    <a:pt x="235" y="9"/>
                  </a:lnTo>
                  <a:lnTo>
                    <a:pt x="239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53" y="9"/>
                  </a:lnTo>
                  <a:lnTo>
                    <a:pt x="254" y="9"/>
                  </a:lnTo>
                  <a:lnTo>
                    <a:pt x="255" y="8"/>
                  </a:lnTo>
                  <a:lnTo>
                    <a:pt x="257" y="8"/>
                  </a:lnTo>
                  <a:lnTo>
                    <a:pt x="259" y="8"/>
                  </a:lnTo>
                  <a:lnTo>
                    <a:pt x="263" y="9"/>
                  </a:lnTo>
                  <a:lnTo>
                    <a:pt x="265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3" y="9"/>
                  </a:lnTo>
                  <a:lnTo>
                    <a:pt x="274" y="9"/>
                  </a:lnTo>
                  <a:lnTo>
                    <a:pt x="274" y="9"/>
                  </a:lnTo>
                  <a:lnTo>
                    <a:pt x="275" y="9"/>
                  </a:lnTo>
                  <a:lnTo>
                    <a:pt x="285" y="9"/>
                  </a:lnTo>
                  <a:lnTo>
                    <a:pt x="288" y="9"/>
                  </a:lnTo>
                  <a:lnTo>
                    <a:pt x="289" y="9"/>
                  </a:lnTo>
                  <a:lnTo>
                    <a:pt x="295" y="9"/>
                  </a:lnTo>
                  <a:lnTo>
                    <a:pt x="299" y="9"/>
                  </a:lnTo>
                  <a:lnTo>
                    <a:pt x="301" y="9"/>
                  </a:lnTo>
                  <a:lnTo>
                    <a:pt x="302" y="9"/>
                  </a:lnTo>
                  <a:lnTo>
                    <a:pt x="306" y="9"/>
                  </a:lnTo>
                  <a:lnTo>
                    <a:pt x="307" y="9"/>
                  </a:lnTo>
                  <a:lnTo>
                    <a:pt x="310" y="9"/>
                  </a:lnTo>
                  <a:lnTo>
                    <a:pt x="312" y="9"/>
                  </a:lnTo>
                  <a:lnTo>
                    <a:pt x="312" y="6"/>
                  </a:lnTo>
                  <a:lnTo>
                    <a:pt x="314" y="6"/>
                  </a:lnTo>
                  <a:lnTo>
                    <a:pt x="321" y="6"/>
                  </a:lnTo>
                  <a:lnTo>
                    <a:pt x="324" y="6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32" y="6"/>
                  </a:lnTo>
                  <a:lnTo>
                    <a:pt x="336" y="6"/>
                  </a:lnTo>
                  <a:lnTo>
                    <a:pt x="339" y="6"/>
                  </a:lnTo>
                  <a:lnTo>
                    <a:pt x="340" y="6"/>
                  </a:lnTo>
                  <a:lnTo>
                    <a:pt x="341" y="6"/>
                  </a:lnTo>
                  <a:lnTo>
                    <a:pt x="343" y="6"/>
                  </a:lnTo>
                  <a:lnTo>
                    <a:pt x="354" y="6"/>
                  </a:lnTo>
                  <a:lnTo>
                    <a:pt x="358" y="5"/>
                  </a:lnTo>
                  <a:lnTo>
                    <a:pt x="360" y="5"/>
                  </a:lnTo>
                  <a:lnTo>
                    <a:pt x="364" y="5"/>
                  </a:lnTo>
                  <a:lnTo>
                    <a:pt x="371" y="5"/>
                  </a:lnTo>
                  <a:lnTo>
                    <a:pt x="375" y="5"/>
                  </a:lnTo>
                  <a:lnTo>
                    <a:pt x="379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7" y="5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411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3" y="4"/>
                  </a:lnTo>
                  <a:lnTo>
                    <a:pt x="424" y="4"/>
                  </a:lnTo>
                  <a:lnTo>
                    <a:pt x="425" y="4"/>
                  </a:lnTo>
                  <a:lnTo>
                    <a:pt x="426" y="4"/>
                  </a:lnTo>
                  <a:lnTo>
                    <a:pt x="427" y="4"/>
                  </a:lnTo>
                  <a:lnTo>
                    <a:pt x="428" y="4"/>
                  </a:lnTo>
                  <a:lnTo>
                    <a:pt x="433" y="4"/>
                  </a:lnTo>
                  <a:lnTo>
                    <a:pt x="435" y="4"/>
                  </a:lnTo>
                  <a:lnTo>
                    <a:pt x="436" y="4"/>
                  </a:lnTo>
                  <a:lnTo>
                    <a:pt x="437" y="4"/>
                  </a:lnTo>
                  <a:lnTo>
                    <a:pt x="439" y="4"/>
                  </a:lnTo>
                  <a:lnTo>
                    <a:pt x="440" y="4"/>
                  </a:lnTo>
                  <a:lnTo>
                    <a:pt x="443" y="3"/>
                  </a:lnTo>
                  <a:lnTo>
                    <a:pt x="450" y="3"/>
                  </a:lnTo>
                  <a:lnTo>
                    <a:pt x="453" y="3"/>
                  </a:lnTo>
                  <a:lnTo>
                    <a:pt x="454" y="3"/>
                  </a:lnTo>
                  <a:lnTo>
                    <a:pt x="456" y="3"/>
                  </a:lnTo>
                  <a:lnTo>
                    <a:pt x="460" y="3"/>
                  </a:lnTo>
                  <a:lnTo>
                    <a:pt x="463" y="3"/>
                  </a:lnTo>
                  <a:lnTo>
                    <a:pt x="471" y="2"/>
                  </a:lnTo>
                  <a:lnTo>
                    <a:pt x="476" y="2"/>
                  </a:lnTo>
                  <a:lnTo>
                    <a:pt x="478" y="2"/>
                  </a:lnTo>
                  <a:lnTo>
                    <a:pt x="480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4" y="1"/>
                  </a:lnTo>
                  <a:lnTo>
                    <a:pt x="494" y="1"/>
                  </a:lnTo>
                  <a:lnTo>
                    <a:pt x="495" y="1"/>
                  </a:lnTo>
                  <a:lnTo>
                    <a:pt x="496" y="1"/>
                  </a:lnTo>
                  <a:lnTo>
                    <a:pt x="500" y="1"/>
                  </a:lnTo>
                  <a:lnTo>
                    <a:pt x="503" y="1"/>
                  </a:lnTo>
                  <a:lnTo>
                    <a:pt x="504" y="1"/>
                  </a:lnTo>
                  <a:lnTo>
                    <a:pt x="508" y="1"/>
                  </a:lnTo>
                  <a:lnTo>
                    <a:pt x="512" y="1"/>
                  </a:lnTo>
                  <a:lnTo>
                    <a:pt x="514" y="1"/>
                  </a:lnTo>
                  <a:lnTo>
                    <a:pt x="524" y="1"/>
                  </a:lnTo>
                  <a:lnTo>
                    <a:pt x="526" y="1"/>
                  </a:lnTo>
                  <a:lnTo>
                    <a:pt x="531" y="0"/>
                  </a:lnTo>
                  <a:lnTo>
                    <a:pt x="532" y="1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4" y="3"/>
                  </a:lnTo>
                  <a:lnTo>
                    <a:pt x="534" y="4"/>
                  </a:lnTo>
                  <a:lnTo>
                    <a:pt x="535" y="4"/>
                  </a:lnTo>
                  <a:lnTo>
                    <a:pt x="535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5" y="6"/>
                  </a:lnTo>
                  <a:lnTo>
                    <a:pt x="534" y="7"/>
                  </a:lnTo>
                  <a:lnTo>
                    <a:pt x="534" y="8"/>
                  </a:lnTo>
                  <a:lnTo>
                    <a:pt x="535" y="8"/>
                  </a:lnTo>
                  <a:lnTo>
                    <a:pt x="534" y="8"/>
                  </a:lnTo>
                  <a:lnTo>
                    <a:pt x="533" y="8"/>
                  </a:lnTo>
                  <a:lnTo>
                    <a:pt x="532" y="9"/>
                  </a:lnTo>
                  <a:lnTo>
                    <a:pt x="532" y="10"/>
                  </a:lnTo>
                  <a:lnTo>
                    <a:pt x="533" y="10"/>
                  </a:lnTo>
                  <a:lnTo>
                    <a:pt x="532" y="11"/>
                  </a:lnTo>
                  <a:lnTo>
                    <a:pt x="531" y="11"/>
                  </a:lnTo>
                  <a:lnTo>
                    <a:pt x="531" y="10"/>
                  </a:lnTo>
                  <a:lnTo>
                    <a:pt x="530" y="11"/>
                  </a:lnTo>
                  <a:lnTo>
                    <a:pt x="530" y="12"/>
                  </a:lnTo>
                  <a:lnTo>
                    <a:pt x="530" y="13"/>
                  </a:lnTo>
                  <a:lnTo>
                    <a:pt x="529" y="13"/>
                  </a:lnTo>
                  <a:lnTo>
                    <a:pt x="528" y="13"/>
                  </a:lnTo>
                  <a:lnTo>
                    <a:pt x="528" y="14"/>
                  </a:lnTo>
                  <a:lnTo>
                    <a:pt x="529" y="14"/>
                  </a:lnTo>
                  <a:lnTo>
                    <a:pt x="528" y="15"/>
                  </a:lnTo>
                  <a:lnTo>
                    <a:pt x="527" y="17"/>
                  </a:lnTo>
                  <a:lnTo>
                    <a:pt x="526" y="17"/>
                  </a:lnTo>
                  <a:lnTo>
                    <a:pt x="526" y="18"/>
                  </a:lnTo>
                  <a:lnTo>
                    <a:pt x="526" y="19"/>
                  </a:lnTo>
                  <a:lnTo>
                    <a:pt x="526" y="20"/>
                  </a:lnTo>
                  <a:lnTo>
                    <a:pt x="527" y="20"/>
                  </a:lnTo>
                  <a:lnTo>
                    <a:pt x="527" y="21"/>
                  </a:lnTo>
                  <a:lnTo>
                    <a:pt x="528" y="21"/>
                  </a:lnTo>
                  <a:lnTo>
                    <a:pt x="529" y="22"/>
                  </a:lnTo>
                  <a:lnTo>
                    <a:pt x="528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4"/>
                  </a:lnTo>
                  <a:lnTo>
                    <a:pt x="528" y="24"/>
                  </a:lnTo>
                  <a:lnTo>
                    <a:pt x="528" y="25"/>
                  </a:lnTo>
                  <a:lnTo>
                    <a:pt x="529" y="25"/>
                  </a:lnTo>
                  <a:lnTo>
                    <a:pt x="529" y="26"/>
                  </a:lnTo>
                  <a:lnTo>
                    <a:pt x="529" y="27"/>
                  </a:lnTo>
                  <a:lnTo>
                    <a:pt x="529" y="26"/>
                  </a:lnTo>
                  <a:lnTo>
                    <a:pt x="528" y="26"/>
                  </a:lnTo>
                  <a:lnTo>
                    <a:pt x="528" y="25"/>
                  </a:lnTo>
                  <a:lnTo>
                    <a:pt x="527" y="25"/>
                  </a:lnTo>
                  <a:lnTo>
                    <a:pt x="526" y="25"/>
                  </a:lnTo>
                  <a:lnTo>
                    <a:pt x="525" y="25"/>
                  </a:lnTo>
                  <a:lnTo>
                    <a:pt x="525" y="24"/>
                  </a:lnTo>
                  <a:lnTo>
                    <a:pt x="524" y="24"/>
                  </a:lnTo>
                  <a:lnTo>
                    <a:pt x="524" y="25"/>
                  </a:lnTo>
                  <a:lnTo>
                    <a:pt x="524" y="26"/>
                  </a:lnTo>
                  <a:lnTo>
                    <a:pt x="525" y="26"/>
                  </a:lnTo>
                  <a:lnTo>
                    <a:pt x="524" y="27"/>
                  </a:lnTo>
                  <a:lnTo>
                    <a:pt x="523" y="27"/>
                  </a:lnTo>
                  <a:lnTo>
                    <a:pt x="524" y="27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5" y="29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7" y="30"/>
                  </a:lnTo>
                  <a:lnTo>
                    <a:pt x="528" y="30"/>
                  </a:lnTo>
                  <a:lnTo>
                    <a:pt x="528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9" y="33"/>
                  </a:lnTo>
                  <a:lnTo>
                    <a:pt x="530" y="34"/>
                  </a:lnTo>
                  <a:lnTo>
                    <a:pt x="530" y="35"/>
                  </a:lnTo>
                  <a:lnTo>
                    <a:pt x="529" y="34"/>
                  </a:lnTo>
                  <a:lnTo>
                    <a:pt x="528" y="34"/>
                  </a:lnTo>
                  <a:lnTo>
                    <a:pt x="527" y="34"/>
                  </a:lnTo>
                  <a:lnTo>
                    <a:pt x="527" y="35"/>
                  </a:lnTo>
                  <a:lnTo>
                    <a:pt x="527" y="36"/>
                  </a:lnTo>
                  <a:lnTo>
                    <a:pt x="526" y="35"/>
                  </a:lnTo>
                  <a:lnTo>
                    <a:pt x="525" y="35"/>
                  </a:lnTo>
                  <a:lnTo>
                    <a:pt x="525" y="34"/>
                  </a:lnTo>
                  <a:lnTo>
                    <a:pt x="524" y="34"/>
                  </a:lnTo>
                  <a:lnTo>
                    <a:pt x="524" y="33"/>
                  </a:lnTo>
                  <a:lnTo>
                    <a:pt x="523" y="33"/>
                  </a:lnTo>
                  <a:lnTo>
                    <a:pt x="522" y="34"/>
                  </a:lnTo>
                  <a:lnTo>
                    <a:pt x="522" y="35"/>
                  </a:lnTo>
                  <a:lnTo>
                    <a:pt x="522" y="36"/>
                  </a:lnTo>
                  <a:lnTo>
                    <a:pt x="522" y="37"/>
                  </a:lnTo>
                  <a:lnTo>
                    <a:pt x="521" y="37"/>
                  </a:lnTo>
                  <a:lnTo>
                    <a:pt x="521" y="38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19" y="38"/>
                  </a:lnTo>
                  <a:lnTo>
                    <a:pt x="518" y="38"/>
                  </a:lnTo>
                  <a:lnTo>
                    <a:pt x="518" y="39"/>
                  </a:lnTo>
                  <a:lnTo>
                    <a:pt x="517" y="39"/>
                  </a:lnTo>
                  <a:lnTo>
                    <a:pt x="516" y="39"/>
                  </a:lnTo>
                  <a:lnTo>
                    <a:pt x="516" y="38"/>
                  </a:lnTo>
                  <a:lnTo>
                    <a:pt x="515" y="38"/>
                  </a:lnTo>
                  <a:lnTo>
                    <a:pt x="514" y="38"/>
                  </a:lnTo>
                  <a:lnTo>
                    <a:pt x="514" y="38"/>
                  </a:lnTo>
                  <a:lnTo>
                    <a:pt x="513" y="38"/>
                  </a:lnTo>
                  <a:lnTo>
                    <a:pt x="512" y="38"/>
                  </a:lnTo>
                  <a:lnTo>
                    <a:pt x="512" y="37"/>
                  </a:lnTo>
                  <a:lnTo>
                    <a:pt x="511" y="37"/>
                  </a:lnTo>
                  <a:lnTo>
                    <a:pt x="510" y="38"/>
                  </a:lnTo>
                  <a:lnTo>
                    <a:pt x="510" y="38"/>
                  </a:lnTo>
                  <a:lnTo>
                    <a:pt x="510" y="39"/>
                  </a:lnTo>
                  <a:lnTo>
                    <a:pt x="510" y="40"/>
                  </a:lnTo>
                  <a:lnTo>
                    <a:pt x="510" y="41"/>
                  </a:lnTo>
                  <a:lnTo>
                    <a:pt x="510" y="42"/>
                  </a:lnTo>
                  <a:lnTo>
                    <a:pt x="511" y="43"/>
                  </a:lnTo>
                  <a:lnTo>
                    <a:pt x="511" y="44"/>
                  </a:lnTo>
                  <a:lnTo>
                    <a:pt x="510" y="44"/>
                  </a:lnTo>
                  <a:lnTo>
                    <a:pt x="509" y="44"/>
                  </a:lnTo>
                  <a:lnTo>
                    <a:pt x="508" y="43"/>
                  </a:lnTo>
                  <a:lnTo>
                    <a:pt x="508" y="42"/>
                  </a:lnTo>
                  <a:lnTo>
                    <a:pt x="507" y="42"/>
                  </a:lnTo>
                  <a:lnTo>
                    <a:pt x="506" y="42"/>
                  </a:lnTo>
                  <a:lnTo>
                    <a:pt x="505" y="42"/>
                  </a:lnTo>
                  <a:lnTo>
                    <a:pt x="505" y="43"/>
                  </a:lnTo>
                  <a:lnTo>
                    <a:pt x="505" y="44"/>
                  </a:lnTo>
                  <a:lnTo>
                    <a:pt x="505" y="45"/>
                  </a:lnTo>
                  <a:lnTo>
                    <a:pt x="504" y="45"/>
                  </a:lnTo>
                  <a:lnTo>
                    <a:pt x="503" y="46"/>
                  </a:lnTo>
                  <a:lnTo>
                    <a:pt x="503" y="47"/>
                  </a:lnTo>
                  <a:lnTo>
                    <a:pt x="502" y="47"/>
                  </a:lnTo>
                  <a:lnTo>
                    <a:pt x="501" y="47"/>
                  </a:lnTo>
                  <a:lnTo>
                    <a:pt x="500" y="47"/>
                  </a:lnTo>
                  <a:lnTo>
                    <a:pt x="500" y="48"/>
                  </a:lnTo>
                  <a:lnTo>
                    <a:pt x="500" y="49"/>
                  </a:lnTo>
                  <a:lnTo>
                    <a:pt x="500" y="50"/>
                  </a:lnTo>
                  <a:lnTo>
                    <a:pt x="499" y="51"/>
                  </a:lnTo>
                  <a:lnTo>
                    <a:pt x="498" y="52"/>
                  </a:lnTo>
                  <a:lnTo>
                    <a:pt x="497" y="53"/>
                  </a:lnTo>
                  <a:lnTo>
                    <a:pt x="496" y="54"/>
                  </a:lnTo>
                  <a:lnTo>
                    <a:pt x="495" y="53"/>
                  </a:lnTo>
                  <a:lnTo>
                    <a:pt x="495" y="52"/>
                  </a:lnTo>
                  <a:lnTo>
                    <a:pt x="494" y="52"/>
                  </a:lnTo>
                  <a:lnTo>
                    <a:pt x="494" y="53"/>
                  </a:lnTo>
                  <a:lnTo>
                    <a:pt x="494" y="54"/>
                  </a:lnTo>
                  <a:lnTo>
                    <a:pt x="494" y="55"/>
                  </a:lnTo>
                  <a:lnTo>
                    <a:pt x="494" y="56"/>
                  </a:lnTo>
                  <a:lnTo>
                    <a:pt x="494" y="57"/>
                  </a:lnTo>
                  <a:lnTo>
                    <a:pt x="493" y="56"/>
                  </a:lnTo>
                  <a:lnTo>
                    <a:pt x="493" y="55"/>
                  </a:lnTo>
                  <a:lnTo>
                    <a:pt x="492" y="55"/>
                  </a:lnTo>
                  <a:lnTo>
                    <a:pt x="491" y="56"/>
                  </a:lnTo>
                  <a:lnTo>
                    <a:pt x="491" y="57"/>
                  </a:lnTo>
                  <a:lnTo>
                    <a:pt x="492" y="58"/>
                  </a:lnTo>
                  <a:lnTo>
                    <a:pt x="492" y="59"/>
                  </a:lnTo>
                  <a:lnTo>
                    <a:pt x="493" y="60"/>
                  </a:lnTo>
                  <a:lnTo>
                    <a:pt x="492" y="61"/>
                  </a:lnTo>
                  <a:lnTo>
                    <a:pt x="491" y="62"/>
                  </a:lnTo>
                  <a:lnTo>
                    <a:pt x="491" y="63"/>
                  </a:lnTo>
                  <a:lnTo>
                    <a:pt x="490" y="63"/>
                  </a:lnTo>
                  <a:lnTo>
                    <a:pt x="489" y="62"/>
                  </a:lnTo>
                  <a:lnTo>
                    <a:pt x="488" y="62"/>
                  </a:lnTo>
                  <a:lnTo>
                    <a:pt x="488" y="61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7" y="59"/>
                  </a:lnTo>
                  <a:lnTo>
                    <a:pt x="487" y="58"/>
                  </a:lnTo>
                  <a:lnTo>
                    <a:pt x="486" y="58"/>
                  </a:lnTo>
                  <a:lnTo>
                    <a:pt x="486" y="59"/>
                  </a:lnTo>
                  <a:lnTo>
                    <a:pt x="486" y="60"/>
                  </a:lnTo>
                  <a:lnTo>
                    <a:pt x="486" y="61"/>
                  </a:lnTo>
                  <a:lnTo>
                    <a:pt x="485" y="62"/>
                  </a:lnTo>
                  <a:lnTo>
                    <a:pt x="485" y="63"/>
                  </a:lnTo>
                  <a:lnTo>
                    <a:pt x="485" y="64"/>
                  </a:lnTo>
                  <a:lnTo>
                    <a:pt x="484" y="64"/>
                  </a:lnTo>
                  <a:lnTo>
                    <a:pt x="484" y="63"/>
                  </a:lnTo>
                  <a:lnTo>
                    <a:pt x="483" y="63"/>
                  </a:lnTo>
                  <a:lnTo>
                    <a:pt x="482" y="63"/>
                  </a:lnTo>
                  <a:lnTo>
                    <a:pt x="481" y="63"/>
                  </a:lnTo>
                  <a:lnTo>
                    <a:pt x="480" y="63"/>
                  </a:lnTo>
                  <a:lnTo>
                    <a:pt x="479" y="64"/>
                  </a:lnTo>
                  <a:lnTo>
                    <a:pt x="478" y="64"/>
                  </a:lnTo>
                  <a:lnTo>
                    <a:pt x="477" y="63"/>
                  </a:lnTo>
                  <a:lnTo>
                    <a:pt x="476" y="63"/>
                  </a:lnTo>
                  <a:lnTo>
                    <a:pt x="475" y="63"/>
                  </a:lnTo>
                  <a:lnTo>
                    <a:pt x="475" y="64"/>
                  </a:lnTo>
                  <a:lnTo>
                    <a:pt x="474" y="64"/>
                  </a:lnTo>
                  <a:lnTo>
                    <a:pt x="475" y="65"/>
                  </a:lnTo>
                  <a:lnTo>
                    <a:pt x="475" y="66"/>
                  </a:lnTo>
                  <a:lnTo>
                    <a:pt x="476" y="66"/>
                  </a:lnTo>
                  <a:lnTo>
                    <a:pt x="476" y="67"/>
                  </a:lnTo>
                  <a:lnTo>
                    <a:pt x="478" y="67"/>
                  </a:lnTo>
                  <a:lnTo>
                    <a:pt x="478" y="68"/>
                  </a:lnTo>
                  <a:lnTo>
                    <a:pt x="477" y="68"/>
                  </a:lnTo>
                  <a:lnTo>
                    <a:pt x="477" y="69"/>
                  </a:lnTo>
                  <a:lnTo>
                    <a:pt x="476" y="69"/>
                  </a:lnTo>
                  <a:lnTo>
                    <a:pt x="476" y="70"/>
                  </a:lnTo>
                  <a:lnTo>
                    <a:pt x="477" y="70"/>
                  </a:lnTo>
                  <a:lnTo>
                    <a:pt x="476" y="70"/>
                  </a:lnTo>
                  <a:lnTo>
                    <a:pt x="475" y="70"/>
                  </a:lnTo>
                  <a:lnTo>
                    <a:pt x="474" y="70"/>
                  </a:lnTo>
                  <a:lnTo>
                    <a:pt x="473" y="69"/>
                  </a:lnTo>
                  <a:lnTo>
                    <a:pt x="473" y="70"/>
                  </a:lnTo>
                  <a:lnTo>
                    <a:pt x="472" y="70"/>
                  </a:lnTo>
                  <a:lnTo>
                    <a:pt x="472" y="71"/>
                  </a:lnTo>
                  <a:lnTo>
                    <a:pt x="472" y="72"/>
                  </a:lnTo>
                  <a:lnTo>
                    <a:pt x="473" y="73"/>
                  </a:lnTo>
                  <a:lnTo>
                    <a:pt x="472" y="73"/>
                  </a:lnTo>
                  <a:lnTo>
                    <a:pt x="472" y="74"/>
                  </a:lnTo>
                  <a:lnTo>
                    <a:pt x="473" y="74"/>
                  </a:lnTo>
                  <a:lnTo>
                    <a:pt x="473" y="75"/>
                  </a:lnTo>
                  <a:lnTo>
                    <a:pt x="473" y="76"/>
                  </a:lnTo>
                  <a:lnTo>
                    <a:pt x="472" y="76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0" y="75"/>
                  </a:lnTo>
                  <a:lnTo>
                    <a:pt x="470" y="76"/>
                  </a:lnTo>
                  <a:lnTo>
                    <a:pt x="470" y="77"/>
                  </a:lnTo>
                  <a:lnTo>
                    <a:pt x="470" y="79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2" y="80"/>
                  </a:lnTo>
                  <a:lnTo>
                    <a:pt x="472" y="81"/>
                  </a:lnTo>
                  <a:lnTo>
                    <a:pt x="471" y="81"/>
                  </a:lnTo>
                  <a:lnTo>
                    <a:pt x="470" y="81"/>
                  </a:lnTo>
                  <a:lnTo>
                    <a:pt x="469" y="81"/>
                  </a:lnTo>
                  <a:lnTo>
                    <a:pt x="468" y="81"/>
                  </a:lnTo>
                  <a:lnTo>
                    <a:pt x="467" y="81"/>
                  </a:lnTo>
                  <a:lnTo>
                    <a:pt x="467" y="80"/>
                  </a:lnTo>
                  <a:lnTo>
                    <a:pt x="467" y="79"/>
                  </a:lnTo>
                  <a:lnTo>
                    <a:pt x="466" y="79"/>
                  </a:lnTo>
                  <a:lnTo>
                    <a:pt x="464" y="79"/>
                  </a:lnTo>
                  <a:lnTo>
                    <a:pt x="464" y="80"/>
                  </a:lnTo>
                  <a:lnTo>
                    <a:pt x="463" y="81"/>
                  </a:lnTo>
                  <a:lnTo>
                    <a:pt x="463" y="82"/>
                  </a:lnTo>
                  <a:lnTo>
                    <a:pt x="463" y="83"/>
                  </a:lnTo>
                  <a:lnTo>
                    <a:pt x="463" y="84"/>
                  </a:lnTo>
                  <a:lnTo>
                    <a:pt x="462" y="85"/>
                  </a:lnTo>
                  <a:lnTo>
                    <a:pt x="462" y="86"/>
                  </a:lnTo>
                  <a:lnTo>
                    <a:pt x="462" y="87"/>
                  </a:lnTo>
                  <a:lnTo>
                    <a:pt x="463" y="87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89"/>
                  </a:lnTo>
                  <a:lnTo>
                    <a:pt x="464" y="90"/>
                  </a:lnTo>
                  <a:lnTo>
                    <a:pt x="464" y="91"/>
                  </a:lnTo>
                  <a:lnTo>
                    <a:pt x="463" y="92"/>
                  </a:lnTo>
                  <a:lnTo>
                    <a:pt x="463" y="93"/>
                  </a:lnTo>
                  <a:lnTo>
                    <a:pt x="464" y="93"/>
                  </a:lnTo>
                  <a:lnTo>
                    <a:pt x="463" y="94"/>
                  </a:lnTo>
                  <a:lnTo>
                    <a:pt x="462" y="95"/>
                  </a:lnTo>
                  <a:lnTo>
                    <a:pt x="461" y="95"/>
                  </a:lnTo>
                  <a:lnTo>
                    <a:pt x="461" y="96"/>
                  </a:lnTo>
                  <a:lnTo>
                    <a:pt x="460" y="96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7" y="93"/>
                  </a:lnTo>
                  <a:lnTo>
                    <a:pt x="456" y="92"/>
                  </a:lnTo>
                  <a:lnTo>
                    <a:pt x="455" y="92"/>
                  </a:lnTo>
                  <a:lnTo>
                    <a:pt x="454" y="92"/>
                  </a:lnTo>
                  <a:lnTo>
                    <a:pt x="454" y="93"/>
                  </a:lnTo>
                  <a:lnTo>
                    <a:pt x="454" y="94"/>
                  </a:lnTo>
                  <a:lnTo>
                    <a:pt x="454" y="95"/>
                  </a:lnTo>
                  <a:lnTo>
                    <a:pt x="453" y="95"/>
                  </a:lnTo>
                  <a:lnTo>
                    <a:pt x="453" y="96"/>
                  </a:lnTo>
                  <a:lnTo>
                    <a:pt x="452" y="96"/>
                  </a:lnTo>
                  <a:lnTo>
                    <a:pt x="452" y="97"/>
                  </a:lnTo>
                  <a:lnTo>
                    <a:pt x="452" y="98"/>
                  </a:lnTo>
                  <a:lnTo>
                    <a:pt x="451" y="97"/>
                  </a:lnTo>
                  <a:lnTo>
                    <a:pt x="450" y="97"/>
                  </a:lnTo>
                  <a:lnTo>
                    <a:pt x="450" y="96"/>
                  </a:lnTo>
                  <a:lnTo>
                    <a:pt x="450" y="95"/>
                  </a:lnTo>
                  <a:lnTo>
                    <a:pt x="449" y="95"/>
                  </a:lnTo>
                  <a:lnTo>
                    <a:pt x="448" y="95"/>
                  </a:lnTo>
                  <a:lnTo>
                    <a:pt x="447" y="96"/>
                  </a:lnTo>
                  <a:lnTo>
                    <a:pt x="447" y="97"/>
                  </a:lnTo>
                  <a:lnTo>
                    <a:pt x="448" y="98"/>
                  </a:lnTo>
                  <a:lnTo>
                    <a:pt x="448" y="99"/>
                  </a:lnTo>
                  <a:lnTo>
                    <a:pt x="449" y="99"/>
                  </a:lnTo>
                  <a:lnTo>
                    <a:pt x="450" y="99"/>
                  </a:lnTo>
                  <a:lnTo>
                    <a:pt x="450" y="100"/>
                  </a:lnTo>
                  <a:lnTo>
                    <a:pt x="450" y="101"/>
                  </a:lnTo>
                  <a:lnTo>
                    <a:pt x="450" y="102"/>
                  </a:lnTo>
                  <a:lnTo>
                    <a:pt x="449" y="102"/>
                  </a:lnTo>
                  <a:lnTo>
                    <a:pt x="449" y="103"/>
                  </a:lnTo>
                  <a:lnTo>
                    <a:pt x="448" y="103"/>
                  </a:lnTo>
                  <a:lnTo>
                    <a:pt x="447" y="104"/>
                  </a:lnTo>
                  <a:lnTo>
                    <a:pt x="446" y="104"/>
                  </a:lnTo>
                  <a:lnTo>
                    <a:pt x="445" y="104"/>
                  </a:lnTo>
                  <a:lnTo>
                    <a:pt x="444" y="105"/>
                  </a:lnTo>
                  <a:lnTo>
                    <a:pt x="444" y="106"/>
                  </a:lnTo>
                  <a:lnTo>
                    <a:pt x="444" y="107"/>
                  </a:lnTo>
                  <a:lnTo>
                    <a:pt x="443" y="107"/>
                  </a:lnTo>
                  <a:lnTo>
                    <a:pt x="442" y="107"/>
                  </a:lnTo>
                  <a:lnTo>
                    <a:pt x="441" y="108"/>
                  </a:lnTo>
                  <a:lnTo>
                    <a:pt x="441" y="109"/>
                  </a:lnTo>
                  <a:lnTo>
                    <a:pt x="440" y="109"/>
                  </a:lnTo>
                  <a:lnTo>
                    <a:pt x="439" y="109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40" y="112"/>
                  </a:lnTo>
                  <a:lnTo>
                    <a:pt x="440" y="113"/>
                  </a:lnTo>
                  <a:lnTo>
                    <a:pt x="441" y="114"/>
                  </a:lnTo>
                  <a:lnTo>
                    <a:pt x="441" y="115"/>
                  </a:lnTo>
                  <a:lnTo>
                    <a:pt x="440" y="115"/>
                  </a:lnTo>
                  <a:lnTo>
                    <a:pt x="440" y="116"/>
                  </a:lnTo>
                  <a:lnTo>
                    <a:pt x="441" y="117"/>
                  </a:lnTo>
                  <a:lnTo>
                    <a:pt x="442" y="118"/>
                  </a:lnTo>
                  <a:lnTo>
                    <a:pt x="442" y="119"/>
                  </a:lnTo>
                  <a:lnTo>
                    <a:pt x="441" y="120"/>
                  </a:lnTo>
                  <a:lnTo>
                    <a:pt x="440" y="121"/>
                  </a:lnTo>
                  <a:lnTo>
                    <a:pt x="441" y="122"/>
                  </a:lnTo>
                  <a:lnTo>
                    <a:pt x="442" y="122"/>
                  </a:lnTo>
                  <a:lnTo>
                    <a:pt x="441" y="122"/>
                  </a:lnTo>
                  <a:lnTo>
                    <a:pt x="441" y="123"/>
                  </a:lnTo>
                  <a:lnTo>
                    <a:pt x="440" y="123"/>
                  </a:lnTo>
                  <a:lnTo>
                    <a:pt x="440" y="124"/>
                  </a:lnTo>
                  <a:lnTo>
                    <a:pt x="441" y="124"/>
                  </a:lnTo>
                  <a:lnTo>
                    <a:pt x="441" y="125"/>
                  </a:lnTo>
                  <a:lnTo>
                    <a:pt x="442" y="125"/>
                  </a:lnTo>
                  <a:lnTo>
                    <a:pt x="442" y="126"/>
                  </a:lnTo>
                  <a:lnTo>
                    <a:pt x="441" y="126"/>
                  </a:lnTo>
                  <a:lnTo>
                    <a:pt x="440" y="126"/>
                  </a:lnTo>
                  <a:lnTo>
                    <a:pt x="439" y="126"/>
                  </a:lnTo>
                  <a:lnTo>
                    <a:pt x="438" y="127"/>
                  </a:lnTo>
                  <a:lnTo>
                    <a:pt x="438" y="128"/>
                  </a:lnTo>
                  <a:lnTo>
                    <a:pt x="439" y="128"/>
                  </a:lnTo>
                  <a:lnTo>
                    <a:pt x="439" y="129"/>
                  </a:lnTo>
                  <a:lnTo>
                    <a:pt x="438" y="129"/>
                  </a:lnTo>
                  <a:lnTo>
                    <a:pt x="438" y="130"/>
                  </a:lnTo>
                  <a:lnTo>
                    <a:pt x="436" y="130"/>
                  </a:lnTo>
                  <a:lnTo>
                    <a:pt x="436" y="131"/>
                  </a:lnTo>
                  <a:lnTo>
                    <a:pt x="436" y="132"/>
                  </a:lnTo>
                  <a:lnTo>
                    <a:pt x="435" y="132"/>
                  </a:lnTo>
                  <a:lnTo>
                    <a:pt x="435" y="133"/>
                  </a:lnTo>
                  <a:lnTo>
                    <a:pt x="434" y="133"/>
                  </a:lnTo>
                  <a:lnTo>
                    <a:pt x="433" y="134"/>
                  </a:lnTo>
                  <a:lnTo>
                    <a:pt x="433" y="135"/>
                  </a:lnTo>
                  <a:lnTo>
                    <a:pt x="433" y="136"/>
                  </a:lnTo>
                  <a:lnTo>
                    <a:pt x="432" y="136"/>
                  </a:lnTo>
                  <a:lnTo>
                    <a:pt x="431" y="136"/>
                  </a:lnTo>
                  <a:lnTo>
                    <a:pt x="430" y="136"/>
                  </a:lnTo>
                  <a:lnTo>
                    <a:pt x="429" y="136"/>
                  </a:lnTo>
                  <a:lnTo>
                    <a:pt x="429" y="137"/>
                  </a:lnTo>
                  <a:lnTo>
                    <a:pt x="428" y="138"/>
                  </a:lnTo>
                  <a:lnTo>
                    <a:pt x="428" y="139"/>
                  </a:lnTo>
                  <a:lnTo>
                    <a:pt x="428" y="140"/>
                  </a:lnTo>
                  <a:lnTo>
                    <a:pt x="427" y="140"/>
                  </a:lnTo>
                  <a:lnTo>
                    <a:pt x="427" y="141"/>
                  </a:lnTo>
                  <a:lnTo>
                    <a:pt x="427" y="142"/>
                  </a:lnTo>
                  <a:lnTo>
                    <a:pt x="427" y="143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7" y="146"/>
                  </a:lnTo>
                  <a:lnTo>
                    <a:pt x="427" y="147"/>
                  </a:lnTo>
                  <a:lnTo>
                    <a:pt x="428" y="148"/>
                  </a:lnTo>
                  <a:lnTo>
                    <a:pt x="428" y="149"/>
                  </a:lnTo>
                  <a:lnTo>
                    <a:pt x="428" y="150"/>
                  </a:lnTo>
                  <a:lnTo>
                    <a:pt x="428" y="151"/>
                  </a:lnTo>
                  <a:lnTo>
                    <a:pt x="429" y="151"/>
                  </a:lnTo>
                  <a:lnTo>
                    <a:pt x="429" y="152"/>
                  </a:lnTo>
                  <a:lnTo>
                    <a:pt x="429" y="153"/>
                  </a:lnTo>
                  <a:lnTo>
                    <a:pt x="430" y="153"/>
                  </a:lnTo>
                  <a:lnTo>
                    <a:pt x="430" y="154"/>
                  </a:lnTo>
                  <a:lnTo>
                    <a:pt x="429" y="154"/>
                  </a:lnTo>
                  <a:lnTo>
                    <a:pt x="428" y="155"/>
                  </a:lnTo>
                  <a:lnTo>
                    <a:pt x="427" y="155"/>
                  </a:lnTo>
                  <a:lnTo>
                    <a:pt x="427" y="156"/>
                  </a:lnTo>
                  <a:lnTo>
                    <a:pt x="427" y="157"/>
                  </a:lnTo>
                  <a:lnTo>
                    <a:pt x="428" y="158"/>
                  </a:lnTo>
                  <a:lnTo>
                    <a:pt x="430" y="158"/>
                  </a:lnTo>
                  <a:lnTo>
                    <a:pt x="431" y="159"/>
                  </a:lnTo>
                  <a:lnTo>
                    <a:pt x="432" y="159"/>
                  </a:lnTo>
                  <a:lnTo>
                    <a:pt x="432" y="160"/>
                  </a:lnTo>
                  <a:lnTo>
                    <a:pt x="433" y="161"/>
                  </a:lnTo>
                  <a:lnTo>
                    <a:pt x="433" y="162"/>
                  </a:lnTo>
                  <a:lnTo>
                    <a:pt x="434" y="162"/>
                  </a:lnTo>
                  <a:lnTo>
                    <a:pt x="432" y="165"/>
                  </a:lnTo>
                  <a:lnTo>
                    <a:pt x="433" y="166"/>
                  </a:lnTo>
                  <a:lnTo>
                    <a:pt x="434" y="166"/>
                  </a:lnTo>
                  <a:lnTo>
                    <a:pt x="435" y="166"/>
                  </a:lnTo>
                  <a:lnTo>
                    <a:pt x="436" y="166"/>
                  </a:lnTo>
                  <a:lnTo>
                    <a:pt x="436" y="165"/>
                  </a:lnTo>
                  <a:lnTo>
                    <a:pt x="437" y="165"/>
                  </a:lnTo>
                  <a:lnTo>
                    <a:pt x="438" y="166"/>
                  </a:lnTo>
                  <a:lnTo>
                    <a:pt x="439" y="166"/>
                  </a:lnTo>
                  <a:lnTo>
                    <a:pt x="440" y="167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2" y="168"/>
                  </a:lnTo>
                  <a:lnTo>
                    <a:pt x="442" y="169"/>
                  </a:lnTo>
                  <a:lnTo>
                    <a:pt x="442" y="170"/>
                  </a:lnTo>
                  <a:lnTo>
                    <a:pt x="443" y="171"/>
                  </a:lnTo>
                  <a:lnTo>
                    <a:pt x="443" y="172"/>
                  </a:lnTo>
                  <a:lnTo>
                    <a:pt x="444" y="172"/>
                  </a:lnTo>
                  <a:lnTo>
                    <a:pt x="445" y="171"/>
                  </a:lnTo>
                  <a:lnTo>
                    <a:pt x="446" y="171"/>
                  </a:lnTo>
                  <a:lnTo>
                    <a:pt x="447" y="171"/>
                  </a:lnTo>
                  <a:lnTo>
                    <a:pt x="448" y="171"/>
                  </a:lnTo>
                  <a:lnTo>
                    <a:pt x="448" y="172"/>
                  </a:lnTo>
                  <a:lnTo>
                    <a:pt x="449" y="172"/>
                  </a:lnTo>
                  <a:lnTo>
                    <a:pt x="449" y="173"/>
                  </a:lnTo>
                  <a:lnTo>
                    <a:pt x="450" y="173"/>
                  </a:lnTo>
                  <a:lnTo>
                    <a:pt x="450" y="174"/>
                  </a:lnTo>
                  <a:lnTo>
                    <a:pt x="450" y="175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1" y="177"/>
                  </a:lnTo>
                  <a:lnTo>
                    <a:pt x="452" y="177"/>
                  </a:lnTo>
                  <a:lnTo>
                    <a:pt x="452" y="178"/>
                  </a:lnTo>
                  <a:lnTo>
                    <a:pt x="453" y="179"/>
                  </a:lnTo>
                  <a:lnTo>
                    <a:pt x="454" y="180"/>
                  </a:lnTo>
                  <a:lnTo>
                    <a:pt x="455" y="180"/>
                  </a:lnTo>
                  <a:lnTo>
                    <a:pt x="455" y="181"/>
                  </a:lnTo>
                  <a:lnTo>
                    <a:pt x="456" y="181"/>
                  </a:lnTo>
                  <a:lnTo>
                    <a:pt x="457" y="181"/>
                  </a:lnTo>
                  <a:lnTo>
                    <a:pt x="457" y="181"/>
                  </a:lnTo>
                  <a:lnTo>
                    <a:pt x="458" y="181"/>
                  </a:lnTo>
                  <a:lnTo>
                    <a:pt x="459" y="181"/>
                  </a:lnTo>
                  <a:lnTo>
                    <a:pt x="459" y="182"/>
                  </a:lnTo>
                  <a:lnTo>
                    <a:pt x="460" y="182"/>
                  </a:lnTo>
                  <a:lnTo>
                    <a:pt x="460" y="183"/>
                  </a:lnTo>
                  <a:lnTo>
                    <a:pt x="460" y="184"/>
                  </a:lnTo>
                  <a:lnTo>
                    <a:pt x="461" y="184"/>
                  </a:lnTo>
                  <a:lnTo>
                    <a:pt x="462" y="184"/>
                  </a:lnTo>
                  <a:lnTo>
                    <a:pt x="462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5" y="185"/>
                  </a:lnTo>
                  <a:lnTo>
                    <a:pt x="467" y="186"/>
                  </a:lnTo>
                  <a:lnTo>
                    <a:pt x="468" y="186"/>
                  </a:lnTo>
                  <a:lnTo>
                    <a:pt x="469" y="186"/>
                  </a:lnTo>
                  <a:lnTo>
                    <a:pt x="469" y="187"/>
                  </a:lnTo>
                  <a:lnTo>
                    <a:pt x="470" y="187"/>
                  </a:lnTo>
                  <a:lnTo>
                    <a:pt x="470" y="188"/>
                  </a:lnTo>
                  <a:lnTo>
                    <a:pt x="471" y="188"/>
                  </a:lnTo>
                  <a:lnTo>
                    <a:pt x="471" y="189"/>
                  </a:lnTo>
                  <a:lnTo>
                    <a:pt x="472" y="189"/>
                  </a:lnTo>
                  <a:lnTo>
                    <a:pt x="472" y="190"/>
                  </a:lnTo>
                  <a:lnTo>
                    <a:pt x="473" y="190"/>
                  </a:lnTo>
                  <a:lnTo>
                    <a:pt x="473" y="191"/>
                  </a:lnTo>
                  <a:lnTo>
                    <a:pt x="473" y="192"/>
                  </a:lnTo>
                  <a:lnTo>
                    <a:pt x="474" y="192"/>
                  </a:lnTo>
                  <a:lnTo>
                    <a:pt x="474" y="193"/>
                  </a:lnTo>
                  <a:lnTo>
                    <a:pt x="475" y="193"/>
                  </a:lnTo>
                  <a:lnTo>
                    <a:pt x="476" y="193"/>
                  </a:lnTo>
                  <a:lnTo>
                    <a:pt x="476" y="194"/>
                  </a:lnTo>
                  <a:lnTo>
                    <a:pt x="476" y="195"/>
                  </a:lnTo>
                  <a:lnTo>
                    <a:pt x="476" y="196"/>
                  </a:lnTo>
                  <a:lnTo>
                    <a:pt x="475" y="196"/>
                  </a:lnTo>
                  <a:lnTo>
                    <a:pt x="475" y="197"/>
                  </a:lnTo>
                  <a:lnTo>
                    <a:pt x="477" y="198"/>
                  </a:lnTo>
                  <a:lnTo>
                    <a:pt x="478" y="199"/>
                  </a:lnTo>
                  <a:lnTo>
                    <a:pt x="479" y="200"/>
                  </a:lnTo>
                  <a:lnTo>
                    <a:pt x="480" y="200"/>
                  </a:lnTo>
                  <a:lnTo>
                    <a:pt x="480" y="201"/>
                  </a:lnTo>
                  <a:lnTo>
                    <a:pt x="481" y="201"/>
                  </a:lnTo>
                  <a:lnTo>
                    <a:pt x="482" y="201"/>
                  </a:lnTo>
                  <a:lnTo>
                    <a:pt x="483" y="201"/>
                  </a:lnTo>
                  <a:lnTo>
                    <a:pt x="484" y="202"/>
                  </a:lnTo>
                  <a:lnTo>
                    <a:pt x="485" y="201"/>
                  </a:lnTo>
                  <a:lnTo>
                    <a:pt x="487" y="201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2" y="201"/>
                  </a:lnTo>
                  <a:lnTo>
                    <a:pt x="494" y="202"/>
                  </a:lnTo>
                  <a:lnTo>
                    <a:pt x="494" y="203"/>
                  </a:lnTo>
                  <a:lnTo>
                    <a:pt x="494" y="204"/>
                  </a:lnTo>
                  <a:lnTo>
                    <a:pt x="494" y="205"/>
                  </a:lnTo>
                  <a:lnTo>
                    <a:pt x="495" y="205"/>
                  </a:lnTo>
                  <a:lnTo>
                    <a:pt x="496" y="204"/>
                  </a:lnTo>
                  <a:lnTo>
                    <a:pt x="497" y="204"/>
                  </a:lnTo>
                  <a:lnTo>
                    <a:pt x="498" y="204"/>
                  </a:lnTo>
                  <a:lnTo>
                    <a:pt x="498" y="203"/>
                  </a:lnTo>
                  <a:lnTo>
                    <a:pt x="499" y="203"/>
                  </a:lnTo>
                  <a:lnTo>
                    <a:pt x="500" y="203"/>
                  </a:lnTo>
                  <a:lnTo>
                    <a:pt x="501" y="203"/>
                  </a:lnTo>
                  <a:lnTo>
                    <a:pt x="502" y="203"/>
                  </a:lnTo>
                  <a:lnTo>
                    <a:pt x="503" y="203"/>
                  </a:lnTo>
                  <a:lnTo>
                    <a:pt x="504" y="203"/>
                  </a:lnTo>
                  <a:lnTo>
                    <a:pt x="505" y="202"/>
                  </a:lnTo>
                  <a:lnTo>
                    <a:pt x="506" y="202"/>
                  </a:lnTo>
                  <a:lnTo>
                    <a:pt x="506" y="203"/>
                  </a:lnTo>
                  <a:lnTo>
                    <a:pt x="507" y="203"/>
                  </a:lnTo>
                  <a:lnTo>
                    <a:pt x="508" y="203"/>
                  </a:lnTo>
                  <a:lnTo>
                    <a:pt x="509" y="204"/>
                  </a:lnTo>
                  <a:lnTo>
                    <a:pt x="510" y="204"/>
                  </a:lnTo>
                  <a:lnTo>
                    <a:pt x="510" y="205"/>
                  </a:lnTo>
                  <a:lnTo>
                    <a:pt x="511" y="205"/>
                  </a:lnTo>
                  <a:lnTo>
                    <a:pt x="511" y="206"/>
                  </a:lnTo>
                  <a:lnTo>
                    <a:pt x="510" y="206"/>
                  </a:lnTo>
                  <a:lnTo>
                    <a:pt x="510" y="207"/>
                  </a:lnTo>
                  <a:lnTo>
                    <a:pt x="510" y="206"/>
                  </a:lnTo>
                  <a:lnTo>
                    <a:pt x="509" y="206"/>
                  </a:lnTo>
                  <a:lnTo>
                    <a:pt x="508" y="206"/>
                  </a:lnTo>
                  <a:lnTo>
                    <a:pt x="507" y="206"/>
                  </a:lnTo>
                  <a:lnTo>
                    <a:pt x="506" y="206"/>
                  </a:lnTo>
                  <a:lnTo>
                    <a:pt x="506" y="207"/>
                  </a:lnTo>
                  <a:lnTo>
                    <a:pt x="506" y="208"/>
                  </a:lnTo>
                  <a:lnTo>
                    <a:pt x="506" y="209"/>
                  </a:lnTo>
                  <a:lnTo>
                    <a:pt x="506" y="210"/>
                  </a:lnTo>
                  <a:lnTo>
                    <a:pt x="506" y="211"/>
                  </a:lnTo>
                  <a:lnTo>
                    <a:pt x="507" y="211"/>
                  </a:lnTo>
                  <a:lnTo>
                    <a:pt x="508" y="211"/>
                  </a:lnTo>
                  <a:lnTo>
                    <a:pt x="509" y="211"/>
                  </a:lnTo>
                  <a:lnTo>
                    <a:pt x="509" y="212"/>
                  </a:lnTo>
                  <a:lnTo>
                    <a:pt x="510" y="212"/>
                  </a:lnTo>
                  <a:lnTo>
                    <a:pt x="511" y="212"/>
                  </a:lnTo>
                  <a:lnTo>
                    <a:pt x="512" y="212"/>
                  </a:lnTo>
                  <a:lnTo>
                    <a:pt x="513" y="212"/>
                  </a:lnTo>
                  <a:lnTo>
                    <a:pt x="513" y="213"/>
                  </a:lnTo>
                  <a:lnTo>
                    <a:pt x="512" y="214"/>
                  </a:lnTo>
                  <a:lnTo>
                    <a:pt x="512" y="215"/>
                  </a:lnTo>
                  <a:lnTo>
                    <a:pt x="511" y="216"/>
                  </a:lnTo>
                  <a:lnTo>
                    <a:pt x="511" y="217"/>
                  </a:lnTo>
                  <a:lnTo>
                    <a:pt x="512" y="217"/>
                  </a:lnTo>
                  <a:lnTo>
                    <a:pt x="513" y="217"/>
                  </a:lnTo>
                  <a:lnTo>
                    <a:pt x="514" y="218"/>
                  </a:lnTo>
                  <a:lnTo>
                    <a:pt x="515" y="218"/>
                  </a:lnTo>
                  <a:lnTo>
                    <a:pt x="515" y="219"/>
                  </a:lnTo>
                  <a:lnTo>
                    <a:pt x="516" y="219"/>
                  </a:lnTo>
                  <a:lnTo>
                    <a:pt x="517" y="219"/>
                  </a:lnTo>
                  <a:lnTo>
                    <a:pt x="517" y="220"/>
                  </a:lnTo>
                  <a:lnTo>
                    <a:pt x="518" y="220"/>
                  </a:lnTo>
                  <a:lnTo>
                    <a:pt x="518" y="221"/>
                  </a:lnTo>
                  <a:lnTo>
                    <a:pt x="519" y="222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9" y="225"/>
                  </a:lnTo>
                  <a:lnTo>
                    <a:pt x="519" y="226"/>
                  </a:lnTo>
                  <a:lnTo>
                    <a:pt x="520" y="226"/>
                  </a:lnTo>
                  <a:lnTo>
                    <a:pt x="520" y="227"/>
                  </a:lnTo>
                  <a:lnTo>
                    <a:pt x="521" y="227"/>
                  </a:lnTo>
                  <a:lnTo>
                    <a:pt x="522" y="227"/>
                  </a:lnTo>
                  <a:lnTo>
                    <a:pt x="523" y="227"/>
                  </a:lnTo>
                  <a:lnTo>
                    <a:pt x="523" y="226"/>
                  </a:lnTo>
                  <a:lnTo>
                    <a:pt x="524" y="226"/>
                  </a:lnTo>
                  <a:lnTo>
                    <a:pt x="525" y="226"/>
                  </a:lnTo>
                  <a:lnTo>
                    <a:pt x="526" y="226"/>
                  </a:lnTo>
                  <a:lnTo>
                    <a:pt x="526" y="227"/>
                  </a:lnTo>
                  <a:lnTo>
                    <a:pt x="527" y="227"/>
                  </a:lnTo>
                  <a:lnTo>
                    <a:pt x="527" y="228"/>
                  </a:lnTo>
                  <a:lnTo>
                    <a:pt x="527" y="229"/>
                  </a:lnTo>
                  <a:lnTo>
                    <a:pt x="526" y="229"/>
                  </a:lnTo>
                  <a:lnTo>
                    <a:pt x="526" y="230"/>
                  </a:lnTo>
                  <a:lnTo>
                    <a:pt x="527" y="231"/>
                  </a:lnTo>
                  <a:lnTo>
                    <a:pt x="528" y="231"/>
                  </a:lnTo>
                  <a:lnTo>
                    <a:pt x="529" y="231"/>
                  </a:lnTo>
                  <a:lnTo>
                    <a:pt x="530" y="231"/>
                  </a:lnTo>
                  <a:lnTo>
                    <a:pt x="531" y="232"/>
                  </a:lnTo>
                  <a:lnTo>
                    <a:pt x="531" y="233"/>
                  </a:lnTo>
                  <a:lnTo>
                    <a:pt x="532" y="233"/>
                  </a:lnTo>
                  <a:lnTo>
                    <a:pt x="532" y="234"/>
                  </a:lnTo>
                  <a:lnTo>
                    <a:pt x="532" y="235"/>
                  </a:lnTo>
                  <a:lnTo>
                    <a:pt x="533" y="236"/>
                  </a:lnTo>
                  <a:lnTo>
                    <a:pt x="533" y="237"/>
                  </a:lnTo>
                  <a:lnTo>
                    <a:pt x="534" y="237"/>
                  </a:lnTo>
                  <a:lnTo>
                    <a:pt x="535" y="237"/>
                  </a:lnTo>
                  <a:lnTo>
                    <a:pt x="535" y="238"/>
                  </a:lnTo>
                  <a:lnTo>
                    <a:pt x="535" y="239"/>
                  </a:lnTo>
                  <a:lnTo>
                    <a:pt x="535" y="241"/>
                  </a:lnTo>
                  <a:lnTo>
                    <a:pt x="536" y="241"/>
                  </a:lnTo>
                  <a:lnTo>
                    <a:pt x="536" y="242"/>
                  </a:lnTo>
                  <a:lnTo>
                    <a:pt x="537" y="242"/>
                  </a:lnTo>
                  <a:lnTo>
                    <a:pt x="538" y="242"/>
                  </a:lnTo>
                  <a:lnTo>
                    <a:pt x="539" y="242"/>
                  </a:lnTo>
                  <a:lnTo>
                    <a:pt x="539" y="241"/>
                  </a:lnTo>
                  <a:lnTo>
                    <a:pt x="540" y="241"/>
                  </a:lnTo>
                  <a:lnTo>
                    <a:pt x="541" y="241"/>
                  </a:lnTo>
                  <a:lnTo>
                    <a:pt x="541" y="242"/>
                  </a:lnTo>
                  <a:lnTo>
                    <a:pt x="542" y="242"/>
                  </a:lnTo>
                  <a:lnTo>
                    <a:pt x="543" y="242"/>
                  </a:lnTo>
                  <a:lnTo>
                    <a:pt x="544" y="242"/>
                  </a:lnTo>
                  <a:lnTo>
                    <a:pt x="545" y="244"/>
                  </a:lnTo>
                  <a:lnTo>
                    <a:pt x="546" y="245"/>
                  </a:lnTo>
                  <a:lnTo>
                    <a:pt x="547" y="246"/>
                  </a:lnTo>
                  <a:lnTo>
                    <a:pt x="546" y="246"/>
                  </a:lnTo>
                  <a:lnTo>
                    <a:pt x="545" y="247"/>
                  </a:lnTo>
                  <a:lnTo>
                    <a:pt x="544" y="248"/>
                  </a:lnTo>
                  <a:lnTo>
                    <a:pt x="543" y="249"/>
                  </a:lnTo>
                  <a:lnTo>
                    <a:pt x="542" y="250"/>
                  </a:lnTo>
                  <a:lnTo>
                    <a:pt x="543" y="250"/>
                  </a:lnTo>
                  <a:lnTo>
                    <a:pt x="544" y="250"/>
                  </a:lnTo>
                  <a:lnTo>
                    <a:pt x="545" y="251"/>
                  </a:lnTo>
                  <a:lnTo>
                    <a:pt x="546" y="251"/>
                  </a:lnTo>
                  <a:lnTo>
                    <a:pt x="546" y="252"/>
                  </a:lnTo>
                  <a:lnTo>
                    <a:pt x="547" y="253"/>
                  </a:lnTo>
                  <a:lnTo>
                    <a:pt x="547" y="253"/>
                  </a:lnTo>
                  <a:lnTo>
                    <a:pt x="549" y="255"/>
                  </a:lnTo>
                  <a:lnTo>
                    <a:pt x="550" y="256"/>
                  </a:lnTo>
                  <a:lnTo>
                    <a:pt x="551" y="257"/>
                  </a:lnTo>
                  <a:lnTo>
                    <a:pt x="552" y="257"/>
                  </a:lnTo>
                  <a:lnTo>
                    <a:pt x="553" y="256"/>
                  </a:lnTo>
                  <a:lnTo>
                    <a:pt x="555" y="255"/>
                  </a:lnTo>
                  <a:lnTo>
                    <a:pt x="556" y="255"/>
                  </a:lnTo>
                  <a:lnTo>
                    <a:pt x="557" y="256"/>
                  </a:lnTo>
                  <a:lnTo>
                    <a:pt x="557" y="257"/>
                  </a:lnTo>
                  <a:lnTo>
                    <a:pt x="557" y="258"/>
                  </a:lnTo>
                  <a:lnTo>
                    <a:pt x="557" y="259"/>
                  </a:lnTo>
                  <a:lnTo>
                    <a:pt x="558" y="260"/>
                  </a:lnTo>
                  <a:lnTo>
                    <a:pt x="559" y="260"/>
                  </a:lnTo>
                  <a:lnTo>
                    <a:pt x="560" y="261"/>
                  </a:lnTo>
                  <a:lnTo>
                    <a:pt x="561" y="262"/>
                  </a:lnTo>
                  <a:lnTo>
                    <a:pt x="561" y="263"/>
                  </a:lnTo>
                  <a:lnTo>
                    <a:pt x="562" y="263"/>
                  </a:lnTo>
                  <a:lnTo>
                    <a:pt x="563" y="264"/>
                  </a:lnTo>
                  <a:lnTo>
                    <a:pt x="564" y="264"/>
                  </a:lnTo>
                  <a:lnTo>
                    <a:pt x="564" y="265"/>
                  </a:lnTo>
                  <a:lnTo>
                    <a:pt x="565" y="266"/>
                  </a:lnTo>
                  <a:lnTo>
                    <a:pt x="566" y="266"/>
                  </a:lnTo>
                  <a:lnTo>
                    <a:pt x="567" y="266"/>
                  </a:lnTo>
                  <a:lnTo>
                    <a:pt x="568" y="265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70" y="267"/>
                  </a:lnTo>
                  <a:lnTo>
                    <a:pt x="571" y="267"/>
                  </a:lnTo>
                  <a:lnTo>
                    <a:pt x="571" y="268"/>
                  </a:lnTo>
                  <a:lnTo>
                    <a:pt x="572" y="268"/>
                  </a:lnTo>
                  <a:lnTo>
                    <a:pt x="573" y="269"/>
                  </a:lnTo>
                  <a:lnTo>
                    <a:pt x="574" y="269"/>
                  </a:lnTo>
                  <a:lnTo>
                    <a:pt x="575" y="269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0"/>
                  </a:lnTo>
                  <a:lnTo>
                    <a:pt x="578" y="271"/>
                  </a:lnTo>
                  <a:lnTo>
                    <a:pt x="578" y="272"/>
                  </a:lnTo>
                  <a:lnTo>
                    <a:pt x="579" y="271"/>
                  </a:lnTo>
                  <a:lnTo>
                    <a:pt x="580" y="271"/>
                  </a:lnTo>
                  <a:lnTo>
                    <a:pt x="581" y="271"/>
                  </a:lnTo>
                  <a:lnTo>
                    <a:pt x="582" y="271"/>
                  </a:lnTo>
                  <a:lnTo>
                    <a:pt x="582" y="270"/>
                  </a:lnTo>
                  <a:lnTo>
                    <a:pt x="582" y="269"/>
                  </a:lnTo>
                  <a:lnTo>
                    <a:pt x="583" y="268"/>
                  </a:lnTo>
                  <a:lnTo>
                    <a:pt x="584" y="267"/>
                  </a:lnTo>
                  <a:lnTo>
                    <a:pt x="585" y="267"/>
                  </a:lnTo>
                  <a:lnTo>
                    <a:pt x="586" y="267"/>
                  </a:lnTo>
                  <a:lnTo>
                    <a:pt x="587" y="267"/>
                  </a:lnTo>
                  <a:lnTo>
                    <a:pt x="588" y="266"/>
                  </a:lnTo>
                  <a:lnTo>
                    <a:pt x="589" y="266"/>
                  </a:lnTo>
                  <a:lnTo>
                    <a:pt x="590" y="267"/>
                  </a:lnTo>
                  <a:lnTo>
                    <a:pt x="591" y="267"/>
                  </a:lnTo>
                  <a:lnTo>
                    <a:pt x="591" y="268"/>
                  </a:lnTo>
                  <a:lnTo>
                    <a:pt x="592" y="268"/>
                  </a:lnTo>
                  <a:lnTo>
                    <a:pt x="592" y="267"/>
                  </a:lnTo>
                  <a:lnTo>
                    <a:pt x="593" y="266"/>
                  </a:lnTo>
                  <a:lnTo>
                    <a:pt x="594" y="266"/>
                  </a:lnTo>
                  <a:lnTo>
                    <a:pt x="595" y="266"/>
                  </a:lnTo>
                  <a:lnTo>
                    <a:pt x="596" y="266"/>
                  </a:lnTo>
                  <a:lnTo>
                    <a:pt x="597" y="266"/>
                  </a:lnTo>
                  <a:lnTo>
                    <a:pt x="597" y="267"/>
                  </a:lnTo>
                  <a:lnTo>
                    <a:pt x="598" y="267"/>
                  </a:lnTo>
                  <a:lnTo>
                    <a:pt x="599" y="268"/>
                  </a:lnTo>
                  <a:lnTo>
                    <a:pt x="599" y="269"/>
                  </a:lnTo>
                  <a:lnTo>
                    <a:pt x="600" y="268"/>
                  </a:lnTo>
                  <a:lnTo>
                    <a:pt x="601" y="268"/>
                  </a:lnTo>
                  <a:lnTo>
                    <a:pt x="602" y="268"/>
                  </a:lnTo>
                  <a:lnTo>
                    <a:pt x="603" y="267"/>
                  </a:lnTo>
                  <a:lnTo>
                    <a:pt x="604" y="266"/>
                  </a:lnTo>
                  <a:lnTo>
                    <a:pt x="604" y="265"/>
                  </a:lnTo>
                  <a:lnTo>
                    <a:pt x="605" y="264"/>
                  </a:lnTo>
                  <a:lnTo>
                    <a:pt x="606" y="264"/>
                  </a:lnTo>
                  <a:lnTo>
                    <a:pt x="607" y="264"/>
                  </a:lnTo>
                  <a:lnTo>
                    <a:pt x="608" y="265"/>
                  </a:lnTo>
                  <a:lnTo>
                    <a:pt x="609" y="265"/>
                  </a:lnTo>
                  <a:lnTo>
                    <a:pt x="610" y="265"/>
                  </a:lnTo>
                  <a:lnTo>
                    <a:pt x="611" y="265"/>
                  </a:lnTo>
                  <a:lnTo>
                    <a:pt x="611" y="266"/>
                  </a:lnTo>
                  <a:lnTo>
                    <a:pt x="612" y="266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5" y="266"/>
                  </a:lnTo>
                  <a:lnTo>
                    <a:pt x="616" y="265"/>
                  </a:lnTo>
                  <a:lnTo>
                    <a:pt x="617" y="265"/>
                  </a:lnTo>
                  <a:lnTo>
                    <a:pt x="619" y="265"/>
                  </a:lnTo>
                  <a:lnTo>
                    <a:pt x="620" y="264"/>
                  </a:lnTo>
                  <a:lnTo>
                    <a:pt x="621" y="264"/>
                  </a:lnTo>
                  <a:lnTo>
                    <a:pt x="622" y="264"/>
                  </a:lnTo>
                  <a:lnTo>
                    <a:pt x="623" y="265"/>
                  </a:lnTo>
                  <a:lnTo>
                    <a:pt x="625" y="265"/>
                  </a:lnTo>
                  <a:lnTo>
                    <a:pt x="626" y="266"/>
                  </a:lnTo>
                  <a:lnTo>
                    <a:pt x="627" y="266"/>
                  </a:lnTo>
                  <a:lnTo>
                    <a:pt x="628" y="267"/>
                  </a:lnTo>
                  <a:lnTo>
                    <a:pt x="629" y="267"/>
                  </a:lnTo>
                  <a:lnTo>
                    <a:pt x="631" y="267"/>
                  </a:lnTo>
                  <a:lnTo>
                    <a:pt x="631" y="268"/>
                  </a:lnTo>
                  <a:lnTo>
                    <a:pt x="632" y="269"/>
                  </a:lnTo>
                  <a:lnTo>
                    <a:pt x="633" y="269"/>
                  </a:lnTo>
                  <a:lnTo>
                    <a:pt x="634" y="270"/>
                  </a:lnTo>
                  <a:lnTo>
                    <a:pt x="634" y="271"/>
                  </a:lnTo>
                  <a:lnTo>
                    <a:pt x="635" y="271"/>
                  </a:lnTo>
                  <a:lnTo>
                    <a:pt x="635" y="272"/>
                  </a:lnTo>
                  <a:lnTo>
                    <a:pt x="634" y="273"/>
                  </a:lnTo>
                  <a:lnTo>
                    <a:pt x="634" y="274"/>
                  </a:lnTo>
                  <a:lnTo>
                    <a:pt x="634" y="275"/>
                  </a:lnTo>
                  <a:lnTo>
                    <a:pt x="634" y="276"/>
                  </a:lnTo>
                  <a:lnTo>
                    <a:pt x="637" y="277"/>
                  </a:lnTo>
                  <a:lnTo>
                    <a:pt x="639" y="277"/>
                  </a:lnTo>
                  <a:lnTo>
                    <a:pt x="639" y="278"/>
                  </a:lnTo>
                  <a:lnTo>
                    <a:pt x="640" y="278"/>
                  </a:lnTo>
                  <a:lnTo>
                    <a:pt x="641" y="279"/>
                  </a:lnTo>
                  <a:lnTo>
                    <a:pt x="641" y="280"/>
                  </a:lnTo>
                  <a:lnTo>
                    <a:pt x="640" y="281"/>
                  </a:lnTo>
                  <a:lnTo>
                    <a:pt x="641" y="282"/>
                  </a:lnTo>
                  <a:lnTo>
                    <a:pt x="641" y="283"/>
                  </a:lnTo>
                  <a:lnTo>
                    <a:pt x="641" y="283"/>
                  </a:lnTo>
                  <a:lnTo>
                    <a:pt x="641" y="284"/>
                  </a:lnTo>
                  <a:lnTo>
                    <a:pt x="641" y="285"/>
                  </a:lnTo>
                  <a:lnTo>
                    <a:pt x="642" y="286"/>
                  </a:lnTo>
                  <a:lnTo>
                    <a:pt x="642" y="287"/>
                  </a:lnTo>
                  <a:lnTo>
                    <a:pt x="642" y="288"/>
                  </a:lnTo>
                  <a:lnTo>
                    <a:pt x="642" y="289"/>
                  </a:lnTo>
                  <a:lnTo>
                    <a:pt x="642" y="290"/>
                  </a:lnTo>
                  <a:lnTo>
                    <a:pt x="642" y="292"/>
                  </a:lnTo>
                  <a:lnTo>
                    <a:pt x="642" y="293"/>
                  </a:lnTo>
                  <a:lnTo>
                    <a:pt x="643" y="293"/>
                  </a:lnTo>
                  <a:lnTo>
                    <a:pt x="643" y="294"/>
                  </a:lnTo>
                  <a:lnTo>
                    <a:pt x="644" y="295"/>
                  </a:lnTo>
                  <a:lnTo>
                    <a:pt x="645" y="295"/>
                  </a:lnTo>
                  <a:lnTo>
                    <a:pt x="645" y="296"/>
                  </a:lnTo>
                  <a:lnTo>
                    <a:pt x="645" y="297"/>
                  </a:lnTo>
                  <a:lnTo>
                    <a:pt x="645" y="298"/>
                  </a:lnTo>
                  <a:lnTo>
                    <a:pt x="646" y="298"/>
                  </a:lnTo>
                  <a:lnTo>
                    <a:pt x="645" y="299"/>
                  </a:lnTo>
                  <a:lnTo>
                    <a:pt x="646" y="302"/>
                  </a:lnTo>
                  <a:lnTo>
                    <a:pt x="646" y="303"/>
                  </a:lnTo>
                  <a:lnTo>
                    <a:pt x="647" y="306"/>
                  </a:lnTo>
                  <a:lnTo>
                    <a:pt x="648" y="309"/>
                  </a:lnTo>
                  <a:lnTo>
                    <a:pt x="648" y="310"/>
                  </a:lnTo>
                  <a:lnTo>
                    <a:pt x="648" y="311"/>
                  </a:lnTo>
                  <a:lnTo>
                    <a:pt x="648" y="312"/>
                  </a:lnTo>
                  <a:lnTo>
                    <a:pt x="648" y="313"/>
                  </a:lnTo>
                  <a:lnTo>
                    <a:pt x="648" y="314"/>
                  </a:lnTo>
                  <a:lnTo>
                    <a:pt x="649" y="314"/>
                  </a:lnTo>
                  <a:lnTo>
                    <a:pt x="650" y="316"/>
                  </a:lnTo>
                  <a:lnTo>
                    <a:pt x="650" y="317"/>
                  </a:lnTo>
                  <a:lnTo>
                    <a:pt x="650" y="318"/>
                  </a:lnTo>
                  <a:lnTo>
                    <a:pt x="651" y="318"/>
                  </a:lnTo>
                  <a:lnTo>
                    <a:pt x="651" y="320"/>
                  </a:lnTo>
                  <a:lnTo>
                    <a:pt x="651" y="321"/>
                  </a:lnTo>
                  <a:lnTo>
                    <a:pt x="651" y="322"/>
                  </a:lnTo>
                  <a:lnTo>
                    <a:pt x="651" y="323"/>
                  </a:lnTo>
                  <a:lnTo>
                    <a:pt x="651" y="325"/>
                  </a:lnTo>
                  <a:lnTo>
                    <a:pt x="651" y="325"/>
                  </a:lnTo>
                  <a:lnTo>
                    <a:pt x="652" y="326"/>
                  </a:lnTo>
                  <a:lnTo>
                    <a:pt x="653" y="327"/>
                  </a:lnTo>
                  <a:lnTo>
                    <a:pt x="654" y="328"/>
                  </a:lnTo>
                  <a:lnTo>
                    <a:pt x="655" y="328"/>
                  </a:lnTo>
                  <a:lnTo>
                    <a:pt x="656" y="328"/>
                  </a:lnTo>
                  <a:lnTo>
                    <a:pt x="656" y="329"/>
                  </a:lnTo>
                  <a:lnTo>
                    <a:pt x="657" y="329"/>
                  </a:lnTo>
                  <a:lnTo>
                    <a:pt x="658" y="330"/>
                  </a:lnTo>
                  <a:lnTo>
                    <a:pt x="659" y="330"/>
                  </a:lnTo>
                  <a:lnTo>
                    <a:pt x="659" y="331"/>
                  </a:lnTo>
                  <a:lnTo>
                    <a:pt x="660" y="332"/>
                  </a:lnTo>
                  <a:lnTo>
                    <a:pt x="660" y="331"/>
                  </a:lnTo>
                  <a:lnTo>
                    <a:pt x="661" y="332"/>
                  </a:lnTo>
                  <a:lnTo>
                    <a:pt x="661" y="333"/>
                  </a:lnTo>
                  <a:lnTo>
                    <a:pt x="662" y="333"/>
                  </a:lnTo>
                  <a:lnTo>
                    <a:pt x="663" y="334"/>
                  </a:lnTo>
                  <a:lnTo>
                    <a:pt x="667" y="338"/>
                  </a:lnTo>
                  <a:lnTo>
                    <a:pt x="668" y="338"/>
                  </a:lnTo>
                  <a:lnTo>
                    <a:pt x="669" y="338"/>
                  </a:lnTo>
                  <a:lnTo>
                    <a:pt x="669" y="339"/>
                  </a:lnTo>
                  <a:lnTo>
                    <a:pt x="670" y="339"/>
                  </a:lnTo>
                  <a:lnTo>
                    <a:pt x="670" y="340"/>
                  </a:lnTo>
                  <a:lnTo>
                    <a:pt x="670" y="341"/>
                  </a:lnTo>
                  <a:lnTo>
                    <a:pt x="670" y="342"/>
                  </a:lnTo>
                  <a:lnTo>
                    <a:pt x="671" y="343"/>
                  </a:lnTo>
                  <a:lnTo>
                    <a:pt x="671" y="344"/>
                  </a:lnTo>
                  <a:lnTo>
                    <a:pt x="670" y="345"/>
                  </a:lnTo>
                  <a:lnTo>
                    <a:pt x="671" y="347"/>
                  </a:lnTo>
                  <a:lnTo>
                    <a:pt x="671" y="348"/>
                  </a:lnTo>
                  <a:lnTo>
                    <a:pt x="672" y="350"/>
                  </a:lnTo>
                  <a:lnTo>
                    <a:pt x="672" y="352"/>
                  </a:lnTo>
                  <a:lnTo>
                    <a:pt x="673" y="354"/>
                  </a:lnTo>
                  <a:lnTo>
                    <a:pt x="673" y="356"/>
                  </a:lnTo>
                  <a:lnTo>
                    <a:pt x="674" y="357"/>
                  </a:lnTo>
                  <a:lnTo>
                    <a:pt x="675" y="358"/>
                  </a:lnTo>
                  <a:lnTo>
                    <a:pt x="675" y="361"/>
                  </a:lnTo>
                  <a:lnTo>
                    <a:pt x="676" y="363"/>
                  </a:lnTo>
                  <a:lnTo>
                    <a:pt x="677" y="363"/>
                  </a:lnTo>
                  <a:lnTo>
                    <a:pt x="678" y="364"/>
                  </a:lnTo>
                  <a:lnTo>
                    <a:pt x="679" y="365"/>
                  </a:lnTo>
                  <a:lnTo>
                    <a:pt x="678" y="365"/>
                  </a:lnTo>
                  <a:lnTo>
                    <a:pt x="677" y="366"/>
                  </a:lnTo>
                  <a:lnTo>
                    <a:pt x="676" y="366"/>
                  </a:lnTo>
                  <a:lnTo>
                    <a:pt x="676" y="367"/>
                  </a:lnTo>
                  <a:lnTo>
                    <a:pt x="675" y="367"/>
                  </a:lnTo>
                  <a:lnTo>
                    <a:pt x="674" y="367"/>
                  </a:lnTo>
                  <a:lnTo>
                    <a:pt x="674" y="368"/>
                  </a:lnTo>
                  <a:lnTo>
                    <a:pt x="673" y="368"/>
                  </a:lnTo>
                  <a:lnTo>
                    <a:pt x="673" y="367"/>
                  </a:lnTo>
                  <a:lnTo>
                    <a:pt x="672" y="368"/>
                  </a:lnTo>
                  <a:lnTo>
                    <a:pt x="671" y="368"/>
                  </a:lnTo>
                  <a:lnTo>
                    <a:pt x="670" y="368"/>
                  </a:lnTo>
                  <a:lnTo>
                    <a:pt x="670" y="369"/>
                  </a:lnTo>
                  <a:lnTo>
                    <a:pt x="669" y="369"/>
                  </a:lnTo>
                  <a:lnTo>
                    <a:pt x="668" y="370"/>
                  </a:lnTo>
                  <a:lnTo>
                    <a:pt x="667" y="370"/>
                  </a:lnTo>
                  <a:lnTo>
                    <a:pt x="666" y="371"/>
                  </a:lnTo>
                  <a:lnTo>
                    <a:pt x="666" y="370"/>
                  </a:lnTo>
                  <a:lnTo>
                    <a:pt x="665" y="370"/>
                  </a:lnTo>
                  <a:lnTo>
                    <a:pt x="665" y="371"/>
                  </a:lnTo>
                  <a:lnTo>
                    <a:pt x="664" y="371"/>
                  </a:lnTo>
                  <a:lnTo>
                    <a:pt x="663" y="371"/>
                  </a:lnTo>
                  <a:lnTo>
                    <a:pt x="662" y="371"/>
                  </a:lnTo>
                  <a:lnTo>
                    <a:pt x="661" y="371"/>
                  </a:lnTo>
                  <a:lnTo>
                    <a:pt x="661" y="372"/>
                  </a:lnTo>
                  <a:lnTo>
                    <a:pt x="660" y="372"/>
                  </a:lnTo>
                  <a:lnTo>
                    <a:pt x="659" y="373"/>
                  </a:lnTo>
                  <a:lnTo>
                    <a:pt x="658" y="373"/>
                  </a:lnTo>
                  <a:lnTo>
                    <a:pt x="657" y="374"/>
                  </a:lnTo>
                  <a:lnTo>
                    <a:pt x="657" y="375"/>
                  </a:lnTo>
                  <a:lnTo>
                    <a:pt x="655" y="375"/>
                  </a:lnTo>
                  <a:lnTo>
                    <a:pt x="654" y="375"/>
                  </a:lnTo>
                  <a:lnTo>
                    <a:pt x="654" y="376"/>
                  </a:lnTo>
                  <a:lnTo>
                    <a:pt x="653" y="376"/>
                  </a:lnTo>
                  <a:lnTo>
                    <a:pt x="652" y="376"/>
                  </a:lnTo>
                  <a:lnTo>
                    <a:pt x="652" y="375"/>
                  </a:lnTo>
                  <a:lnTo>
                    <a:pt x="651" y="375"/>
                  </a:lnTo>
                  <a:lnTo>
                    <a:pt x="650" y="375"/>
                  </a:lnTo>
                  <a:lnTo>
                    <a:pt x="650" y="376"/>
                  </a:lnTo>
                  <a:lnTo>
                    <a:pt x="647" y="377"/>
                  </a:lnTo>
                  <a:lnTo>
                    <a:pt x="646" y="378"/>
                  </a:lnTo>
                  <a:lnTo>
                    <a:pt x="645" y="378"/>
                  </a:lnTo>
                  <a:lnTo>
                    <a:pt x="644" y="379"/>
                  </a:lnTo>
                  <a:lnTo>
                    <a:pt x="643" y="379"/>
                  </a:lnTo>
                  <a:lnTo>
                    <a:pt x="642" y="379"/>
                  </a:lnTo>
                  <a:lnTo>
                    <a:pt x="641" y="379"/>
                  </a:lnTo>
                  <a:lnTo>
                    <a:pt x="641" y="380"/>
                  </a:lnTo>
                  <a:lnTo>
                    <a:pt x="640" y="380"/>
                  </a:lnTo>
                  <a:lnTo>
                    <a:pt x="638" y="381"/>
                  </a:lnTo>
                  <a:lnTo>
                    <a:pt x="636" y="381"/>
                  </a:lnTo>
                  <a:lnTo>
                    <a:pt x="635" y="382"/>
                  </a:lnTo>
                  <a:lnTo>
                    <a:pt x="634" y="382"/>
                  </a:lnTo>
                  <a:lnTo>
                    <a:pt x="629" y="384"/>
                  </a:lnTo>
                  <a:lnTo>
                    <a:pt x="628" y="384"/>
                  </a:lnTo>
                  <a:lnTo>
                    <a:pt x="627" y="384"/>
                  </a:lnTo>
                  <a:lnTo>
                    <a:pt x="625" y="385"/>
                  </a:lnTo>
                  <a:lnTo>
                    <a:pt x="624" y="385"/>
                  </a:lnTo>
                  <a:lnTo>
                    <a:pt x="623" y="386"/>
                  </a:lnTo>
                  <a:lnTo>
                    <a:pt x="622" y="386"/>
                  </a:lnTo>
                  <a:lnTo>
                    <a:pt x="621" y="386"/>
                  </a:lnTo>
                  <a:lnTo>
                    <a:pt x="620" y="386"/>
                  </a:lnTo>
                  <a:lnTo>
                    <a:pt x="618" y="387"/>
                  </a:lnTo>
                  <a:lnTo>
                    <a:pt x="616" y="389"/>
                  </a:lnTo>
                  <a:lnTo>
                    <a:pt x="615" y="389"/>
                  </a:lnTo>
                  <a:lnTo>
                    <a:pt x="612" y="391"/>
                  </a:lnTo>
                  <a:lnTo>
                    <a:pt x="610" y="393"/>
                  </a:lnTo>
                  <a:lnTo>
                    <a:pt x="609" y="394"/>
                  </a:lnTo>
                  <a:lnTo>
                    <a:pt x="604" y="397"/>
                  </a:lnTo>
                  <a:lnTo>
                    <a:pt x="603" y="398"/>
                  </a:lnTo>
                  <a:lnTo>
                    <a:pt x="601" y="399"/>
                  </a:lnTo>
                  <a:lnTo>
                    <a:pt x="600" y="401"/>
                  </a:lnTo>
                  <a:lnTo>
                    <a:pt x="598" y="401"/>
                  </a:lnTo>
                  <a:lnTo>
                    <a:pt x="597" y="401"/>
                  </a:lnTo>
                  <a:lnTo>
                    <a:pt x="596" y="401"/>
                  </a:lnTo>
                  <a:lnTo>
                    <a:pt x="592" y="403"/>
                  </a:lnTo>
                  <a:lnTo>
                    <a:pt x="589" y="405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8" y="405"/>
                  </a:lnTo>
                  <a:lnTo>
                    <a:pt x="587" y="405"/>
                  </a:lnTo>
                  <a:lnTo>
                    <a:pt x="586" y="404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4" y="403"/>
                  </a:lnTo>
                  <a:lnTo>
                    <a:pt x="583" y="402"/>
                  </a:lnTo>
                  <a:lnTo>
                    <a:pt x="582" y="402"/>
                  </a:lnTo>
                  <a:lnTo>
                    <a:pt x="585" y="399"/>
                  </a:lnTo>
                  <a:lnTo>
                    <a:pt x="586" y="399"/>
                  </a:lnTo>
                  <a:lnTo>
                    <a:pt x="582" y="397"/>
                  </a:lnTo>
                  <a:lnTo>
                    <a:pt x="581" y="396"/>
                  </a:lnTo>
                  <a:lnTo>
                    <a:pt x="579" y="396"/>
                  </a:lnTo>
                  <a:lnTo>
                    <a:pt x="573" y="395"/>
                  </a:lnTo>
                  <a:lnTo>
                    <a:pt x="572" y="395"/>
                  </a:lnTo>
                  <a:lnTo>
                    <a:pt x="571" y="395"/>
                  </a:lnTo>
                  <a:lnTo>
                    <a:pt x="569" y="395"/>
                  </a:lnTo>
                  <a:lnTo>
                    <a:pt x="564" y="396"/>
                  </a:lnTo>
                  <a:lnTo>
                    <a:pt x="560" y="397"/>
                  </a:lnTo>
                  <a:lnTo>
                    <a:pt x="559" y="397"/>
                  </a:lnTo>
                  <a:lnTo>
                    <a:pt x="557" y="397"/>
                  </a:lnTo>
                  <a:lnTo>
                    <a:pt x="556" y="397"/>
                  </a:lnTo>
                  <a:lnTo>
                    <a:pt x="555" y="397"/>
                  </a:lnTo>
                  <a:lnTo>
                    <a:pt x="549" y="398"/>
                  </a:lnTo>
                  <a:lnTo>
                    <a:pt x="548" y="398"/>
                  </a:lnTo>
                  <a:lnTo>
                    <a:pt x="545" y="396"/>
                  </a:lnTo>
                  <a:lnTo>
                    <a:pt x="543" y="394"/>
                  </a:lnTo>
                  <a:lnTo>
                    <a:pt x="541" y="392"/>
                  </a:lnTo>
                  <a:lnTo>
                    <a:pt x="540" y="391"/>
                  </a:lnTo>
                  <a:lnTo>
                    <a:pt x="539" y="389"/>
                  </a:lnTo>
                  <a:lnTo>
                    <a:pt x="538" y="388"/>
                  </a:lnTo>
                  <a:lnTo>
                    <a:pt x="536" y="387"/>
                  </a:lnTo>
                  <a:lnTo>
                    <a:pt x="536" y="386"/>
                  </a:lnTo>
                  <a:lnTo>
                    <a:pt x="534" y="383"/>
                  </a:lnTo>
                  <a:lnTo>
                    <a:pt x="531" y="380"/>
                  </a:lnTo>
                  <a:lnTo>
                    <a:pt x="531" y="379"/>
                  </a:lnTo>
                  <a:lnTo>
                    <a:pt x="532" y="377"/>
                  </a:lnTo>
                  <a:lnTo>
                    <a:pt x="532" y="376"/>
                  </a:lnTo>
                  <a:lnTo>
                    <a:pt x="532" y="375"/>
                  </a:lnTo>
                  <a:lnTo>
                    <a:pt x="532" y="374"/>
                  </a:lnTo>
                  <a:lnTo>
                    <a:pt x="531" y="375"/>
                  </a:lnTo>
                  <a:lnTo>
                    <a:pt x="530" y="376"/>
                  </a:lnTo>
                  <a:lnTo>
                    <a:pt x="527" y="378"/>
                  </a:lnTo>
                  <a:lnTo>
                    <a:pt x="521" y="382"/>
                  </a:lnTo>
                  <a:lnTo>
                    <a:pt x="517" y="385"/>
                  </a:lnTo>
                  <a:lnTo>
                    <a:pt x="515" y="387"/>
                  </a:lnTo>
                  <a:lnTo>
                    <a:pt x="510" y="390"/>
                  </a:lnTo>
                  <a:lnTo>
                    <a:pt x="509" y="390"/>
                  </a:lnTo>
                  <a:lnTo>
                    <a:pt x="508" y="391"/>
                  </a:lnTo>
                  <a:lnTo>
                    <a:pt x="506" y="393"/>
                  </a:lnTo>
                  <a:lnTo>
                    <a:pt x="505" y="392"/>
                  </a:lnTo>
                  <a:lnTo>
                    <a:pt x="504" y="392"/>
                  </a:lnTo>
                  <a:lnTo>
                    <a:pt x="503" y="392"/>
                  </a:lnTo>
                  <a:lnTo>
                    <a:pt x="502" y="392"/>
                  </a:lnTo>
                  <a:lnTo>
                    <a:pt x="500" y="390"/>
                  </a:lnTo>
                  <a:lnTo>
                    <a:pt x="499" y="390"/>
                  </a:lnTo>
                  <a:lnTo>
                    <a:pt x="498" y="390"/>
                  </a:lnTo>
                  <a:lnTo>
                    <a:pt x="497" y="389"/>
                  </a:lnTo>
                  <a:lnTo>
                    <a:pt x="496" y="388"/>
                  </a:lnTo>
                  <a:lnTo>
                    <a:pt x="496" y="389"/>
                  </a:lnTo>
                  <a:lnTo>
                    <a:pt x="495" y="389"/>
                  </a:lnTo>
                  <a:lnTo>
                    <a:pt x="494" y="389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3" y="388"/>
                  </a:lnTo>
                  <a:lnTo>
                    <a:pt x="493" y="389"/>
                  </a:lnTo>
                  <a:lnTo>
                    <a:pt x="492" y="390"/>
                  </a:lnTo>
                  <a:lnTo>
                    <a:pt x="491" y="390"/>
                  </a:lnTo>
                  <a:lnTo>
                    <a:pt x="490" y="390"/>
                  </a:lnTo>
                  <a:lnTo>
                    <a:pt x="489" y="390"/>
                  </a:lnTo>
                  <a:lnTo>
                    <a:pt x="489" y="391"/>
                  </a:lnTo>
                  <a:lnTo>
                    <a:pt x="489" y="390"/>
                  </a:lnTo>
                  <a:lnTo>
                    <a:pt x="489" y="389"/>
                  </a:lnTo>
                  <a:lnTo>
                    <a:pt x="488" y="389"/>
                  </a:lnTo>
                  <a:lnTo>
                    <a:pt x="487" y="389"/>
                  </a:lnTo>
                  <a:lnTo>
                    <a:pt x="486" y="389"/>
                  </a:lnTo>
                  <a:lnTo>
                    <a:pt x="486" y="390"/>
                  </a:lnTo>
                  <a:lnTo>
                    <a:pt x="485" y="390"/>
                  </a:lnTo>
                  <a:lnTo>
                    <a:pt x="484" y="390"/>
                  </a:lnTo>
                  <a:lnTo>
                    <a:pt x="484" y="389"/>
                  </a:lnTo>
                  <a:lnTo>
                    <a:pt x="483" y="389"/>
                  </a:lnTo>
                  <a:lnTo>
                    <a:pt x="481" y="389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8" y="389"/>
                  </a:lnTo>
                  <a:lnTo>
                    <a:pt x="479" y="391"/>
                  </a:lnTo>
                  <a:lnTo>
                    <a:pt x="478" y="391"/>
                  </a:lnTo>
                  <a:lnTo>
                    <a:pt x="477" y="391"/>
                  </a:lnTo>
                  <a:lnTo>
                    <a:pt x="476" y="390"/>
                  </a:lnTo>
                  <a:lnTo>
                    <a:pt x="475" y="390"/>
                  </a:lnTo>
                  <a:lnTo>
                    <a:pt x="474" y="390"/>
                  </a:lnTo>
                  <a:lnTo>
                    <a:pt x="473" y="390"/>
                  </a:lnTo>
                  <a:lnTo>
                    <a:pt x="473" y="391"/>
                  </a:lnTo>
                  <a:lnTo>
                    <a:pt x="473" y="390"/>
                  </a:lnTo>
                  <a:lnTo>
                    <a:pt x="472" y="390"/>
                  </a:lnTo>
                  <a:lnTo>
                    <a:pt x="472" y="389"/>
                  </a:lnTo>
                  <a:lnTo>
                    <a:pt x="471" y="388"/>
                  </a:lnTo>
                  <a:lnTo>
                    <a:pt x="470" y="388"/>
                  </a:lnTo>
                  <a:lnTo>
                    <a:pt x="469" y="388"/>
                  </a:lnTo>
                  <a:lnTo>
                    <a:pt x="469" y="389"/>
                  </a:lnTo>
                  <a:lnTo>
                    <a:pt x="468" y="388"/>
                  </a:lnTo>
                  <a:lnTo>
                    <a:pt x="467" y="389"/>
                  </a:lnTo>
                  <a:lnTo>
                    <a:pt x="466" y="389"/>
                  </a:lnTo>
                  <a:lnTo>
                    <a:pt x="466" y="388"/>
                  </a:lnTo>
                  <a:lnTo>
                    <a:pt x="465" y="388"/>
                  </a:lnTo>
                  <a:lnTo>
                    <a:pt x="464" y="388"/>
                  </a:lnTo>
                  <a:lnTo>
                    <a:pt x="463" y="388"/>
                  </a:lnTo>
                  <a:lnTo>
                    <a:pt x="463" y="387"/>
                  </a:lnTo>
                  <a:lnTo>
                    <a:pt x="462" y="387"/>
                  </a:lnTo>
                  <a:lnTo>
                    <a:pt x="462" y="386"/>
                  </a:lnTo>
                  <a:lnTo>
                    <a:pt x="462" y="385"/>
                  </a:lnTo>
                  <a:lnTo>
                    <a:pt x="461" y="385"/>
                  </a:lnTo>
                  <a:lnTo>
                    <a:pt x="459" y="385"/>
                  </a:lnTo>
                  <a:lnTo>
                    <a:pt x="458" y="385"/>
                  </a:lnTo>
                  <a:lnTo>
                    <a:pt x="457" y="386"/>
                  </a:lnTo>
                  <a:lnTo>
                    <a:pt x="457" y="385"/>
                  </a:lnTo>
                  <a:lnTo>
                    <a:pt x="456" y="384"/>
                  </a:lnTo>
                  <a:lnTo>
                    <a:pt x="456" y="383"/>
                  </a:lnTo>
                  <a:lnTo>
                    <a:pt x="456" y="382"/>
                  </a:lnTo>
                  <a:lnTo>
                    <a:pt x="455" y="382"/>
                  </a:lnTo>
                  <a:lnTo>
                    <a:pt x="455" y="381"/>
                  </a:lnTo>
                  <a:lnTo>
                    <a:pt x="454" y="381"/>
                  </a:lnTo>
                  <a:lnTo>
                    <a:pt x="453" y="381"/>
                  </a:lnTo>
                  <a:lnTo>
                    <a:pt x="453" y="380"/>
                  </a:lnTo>
                  <a:lnTo>
                    <a:pt x="452" y="380"/>
                  </a:lnTo>
                  <a:lnTo>
                    <a:pt x="451" y="380"/>
                  </a:lnTo>
                  <a:lnTo>
                    <a:pt x="450" y="381"/>
                  </a:lnTo>
                  <a:lnTo>
                    <a:pt x="449" y="382"/>
                  </a:lnTo>
                  <a:lnTo>
                    <a:pt x="448" y="382"/>
                  </a:lnTo>
                  <a:lnTo>
                    <a:pt x="448" y="383"/>
                  </a:lnTo>
                  <a:lnTo>
                    <a:pt x="447" y="383"/>
                  </a:lnTo>
                  <a:lnTo>
                    <a:pt x="447" y="382"/>
                  </a:lnTo>
                  <a:lnTo>
                    <a:pt x="447" y="383"/>
                  </a:lnTo>
                  <a:lnTo>
                    <a:pt x="446" y="383"/>
                  </a:lnTo>
                  <a:lnTo>
                    <a:pt x="446" y="382"/>
                  </a:lnTo>
                  <a:lnTo>
                    <a:pt x="445" y="383"/>
                  </a:lnTo>
                  <a:lnTo>
                    <a:pt x="445" y="384"/>
                  </a:lnTo>
                  <a:lnTo>
                    <a:pt x="445" y="385"/>
                  </a:lnTo>
                  <a:lnTo>
                    <a:pt x="444" y="386"/>
                  </a:lnTo>
                  <a:lnTo>
                    <a:pt x="443" y="386"/>
                  </a:lnTo>
                  <a:lnTo>
                    <a:pt x="442" y="387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0" y="388"/>
                  </a:lnTo>
                  <a:lnTo>
                    <a:pt x="439" y="388"/>
                  </a:lnTo>
                  <a:lnTo>
                    <a:pt x="438" y="390"/>
                  </a:lnTo>
                  <a:lnTo>
                    <a:pt x="437" y="391"/>
                  </a:lnTo>
                  <a:lnTo>
                    <a:pt x="437" y="392"/>
                  </a:lnTo>
                  <a:lnTo>
                    <a:pt x="436" y="393"/>
                  </a:lnTo>
                  <a:lnTo>
                    <a:pt x="435" y="394"/>
                  </a:lnTo>
                  <a:lnTo>
                    <a:pt x="434" y="394"/>
                  </a:lnTo>
                  <a:lnTo>
                    <a:pt x="433" y="394"/>
                  </a:lnTo>
                  <a:lnTo>
                    <a:pt x="432" y="395"/>
                  </a:lnTo>
                  <a:lnTo>
                    <a:pt x="432" y="396"/>
                  </a:lnTo>
                  <a:lnTo>
                    <a:pt x="431" y="397"/>
                  </a:lnTo>
                  <a:lnTo>
                    <a:pt x="430" y="398"/>
                  </a:lnTo>
                  <a:lnTo>
                    <a:pt x="430" y="399"/>
                  </a:lnTo>
                  <a:lnTo>
                    <a:pt x="429" y="399"/>
                  </a:lnTo>
                  <a:lnTo>
                    <a:pt x="429" y="400"/>
                  </a:lnTo>
                  <a:lnTo>
                    <a:pt x="428" y="400"/>
                  </a:lnTo>
                  <a:lnTo>
                    <a:pt x="427" y="400"/>
                  </a:lnTo>
                  <a:lnTo>
                    <a:pt x="426" y="400"/>
                  </a:lnTo>
                  <a:lnTo>
                    <a:pt x="426" y="401"/>
                  </a:lnTo>
                  <a:lnTo>
                    <a:pt x="426" y="402"/>
                  </a:lnTo>
                  <a:lnTo>
                    <a:pt x="426" y="403"/>
                  </a:lnTo>
                  <a:lnTo>
                    <a:pt x="425" y="404"/>
                  </a:lnTo>
                  <a:lnTo>
                    <a:pt x="424" y="404"/>
                  </a:lnTo>
                  <a:lnTo>
                    <a:pt x="424" y="406"/>
                  </a:lnTo>
                  <a:lnTo>
                    <a:pt x="423" y="407"/>
                  </a:lnTo>
                  <a:lnTo>
                    <a:pt x="422" y="407"/>
                  </a:lnTo>
                  <a:lnTo>
                    <a:pt x="421" y="408"/>
                  </a:lnTo>
                  <a:lnTo>
                    <a:pt x="421" y="409"/>
                  </a:lnTo>
                  <a:lnTo>
                    <a:pt x="420" y="410"/>
                  </a:lnTo>
                  <a:lnTo>
                    <a:pt x="419" y="410"/>
                  </a:lnTo>
                  <a:lnTo>
                    <a:pt x="419" y="409"/>
                  </a:lnTo>
                  <a:lnTo>
                    <a:pt x="418" y="410"/>
                  </a:lnTo>
                  <a:lnTo>
                    <a:pt x="417" y="410"/>
                  </a:lnTo>
                  <a:lnTo>
                    <a:pt x="416" y="410"/>
                  </a:lnTo>
                  <a:lnTo>
                    <a:pt x="415" y="410"/>
                  </a:lnTo>
                  <a:lnTo>
                    <a:pt x="413" y="410"/>
                  </a:lnTo>
                  <a:lnTo>
                    <a:pt x="413" y="411"/>
                  </a:lnTo>
                  <a:lnTo>
                    <a:pt x="412" y="411"/>
                  </a:lnTo>
                  <a:lnTo>
                    <a:pt x="411" y="411"/>
                  </a:lnTo>
                  <a:lnTo>
                    <a:pt x="411" y="412"/>
                  </a:lnTo>
                  <a:lnTo>
                    <a:pt x="410" y="412"/>
                  </a:lnTo>
                  <a:lnTo>
                    <a:pt x="409" y="412"/>
                  </a:lnTo>
                  <a:lnTo>
                    <a:pt x="408" y="414"/>
                  </a:lnTo>
                  <a:lnTo>
                    <a:pt x="407" y="413"/>
                  </a:lnTo>
                  <a:lnTo>
                    <a:pt x="406" y="413"/>
                  </a:lnTo>
                  <a:lnTo>
                    <a:pt x="406" y="412"/>
                  </a:lnTo>
                  <a:lnTo>
                    <a:pt x="405" y="412"/>
                  </a:lnTo>
                  <a:lnTo>
                    <a:pt x="405" y="411"/>
                  </a:lnTo>
                  <a:lnTo>
                    <a:pt x="404" y="410"/>
                  </a:lnTo>
                  <a:lnTo>
                    <a:pt x="404" y="409"/>
                  </a:lnTo>
                  <a:lnTo>
                    <a:pt x="403" y="409"/>
                  </a:lnTo>
                  <a:lnTo>
                    <a:pt x="402" y="408"/>
                  </a:lnTo>
                  <a:lnTo>
                    <a:pt x="401" y="408"/>
                  </a:lnTo>
                  <a:lnTo>
                    <a:pt x="401" y="407"/>
                  </a:lnTo>
                  <a:lnTo>
                    <a:pt x="400" y="407"/>
                  </a:lnTo>
                  <a:lnTo>
                    <a:pt x="399" y="406"/>
                  </a:lnTo>
                  <a:lnTo>
                    <a:pt x="399" y="405"/>
                  </a:lnTo>
                  <a:lnTo>
                    <a:pt x="399" y="404"/>
                  </a:lnTo>
                  <a:lnTo>
                    <a:pt x="398" y="404"/>
                  </a:lnTo>
                  <a:lnTo>
                    <a:pt x="398" y="403"/>
                  </a:lnTo>
                  <a:lnTo>
                    <a:pt x="397" y="403"/>
                  </a:lnTo>
                  <a:lnTo>
                    <a:pt x="397" y="402"/>
                  </a:lnTo>
                  <a:lnTo>
                    <a:pt x="395" y="401"/>
                  </a:lnTo>
                  <a:lnTo>
                    <a:pt x="394" y="400"/>
                  </a:lnTo>
                  <a:lnTo>
                    <a:pt x="391" y="397"/>
                  </a:lnTo>
                  <a:lnTo>
                    <a:pt x="390" y="397"/>
                  </a:lnTo>
                  <a:lnTo>
                    <a:pt x="389" y="397"/>
                  </a:lnTo>
                  <a:lnTo>
                    <a:pt x="387" y="394"/>
                  </a:lnTo>
                  <a:lnTo>
                    <a:pt x="386" y="394"/>
                  </a:lnTo>
                  <a:lnTo>
                    <a:pt x="386" y="393"/>
                  </a:lnTo>
                  <a:lnTo>
                    <a:pt x="384" y="391"/>
                  </a:lnTo>
                  <a:lnTo>
                    <a:pt x="381" y="389"/>
                  </a:lnTo>
                  <a:lnTo>
                    <a:pt x="381" y="388"/>
                  </a:lnTo>
                  <a:lnTo>
                    <a:pt x="380" y="388"/>
                  </a:lnTo>
                  <a:lnTo>
                    <a:pt x="379" y="387"/>
                  </a:lnTo>
                  <a:lnTo>
                    <a:pt x="379" y="386"/>
                  </a:lnTo>
                  <a:lnTo>
                    <a:pt x="378" y="386"/>
                  </a:lnTo>
                  <a:lnTo>
                    <a:pt x="378" y="385"/>
                  </a:lnTo>
                  <a:lnTo>
                    <a:pt x="376" y="384"/>
                  </a:lnTo>
                  <a:lnTo>
                    <a:pt x="374" y="382"/>
                  </a:lnTo>
                  <a:lnTo>
                    <a:pt x="374" y="381"/>
                  </a:lnTo>
                  <a:lnTo>
                    <a:pt x="373" y="382"/>
                  </a:lnTo>
                  <a:lnTo>
                    <a:pt x="372" y="383"/>
                  </a:lnTo>
                  <a:lnTo>
                    <a:pt x="371" y="383"/>
                  </a:lnTo>
                  <a:lnTo>
                    <a:pt x="370" y="384"/>
                  </a:lnTo>
                  <a:lnTo>
                    <a:pt x="369" y="384"/>
                  </a:lnTo>
                  <a:lnTo>
                    <a:pt x="367" y="382"/>
                  </a:lnTo>
                  <a:lnTo>
                    <a:pt x="366" y="382"/>
                  </a:lnTo>
                  <a:lnTo>
                    <a:pt x="365" y="383"/>
                  </a:lnTo>
                  <a:lnTo>
                    <a:pt x="365" y="384"/>
                  </a:lnTo>
                  <a:lnTo>
                    <a:pt x="364" y="384"/>
                  </a:lnTo>
                  <a:lnTo>
                    <a:pt x="361" y="384"/>
                  </a:lnTo>
                  <a:lnTo>
                    <a:pt x="358" y="384"/>
                  </a:lnTo>
                  <a:lnTo>
                    <a:pt x="357" y="384"/>
                  </a:lnTo>
                  <a:lnTo>
                    <a:pt x="355" y="384"/>
                  </a:lnTo>
                  <a:lnTo>
                    <a:pt x="352" y="384"/>
                  </a:lnTo>
                  <a:lnTo>
                    <a:pt x="351" y="384"/>
                  </a:lnTo>
                  <a:lnTo>
                    <a:pt x="350" y="385"/>
                  </a:lnTo>
                  <a:lnTo>
                    <a:pt x="349" y="385"/>
                  </a:lnTo>
                  <a:lnTo>
                    <a:pt x="348" y="385"/>
                  </a:lnTo>
                  <a:lnTo>
                    <a:pt x="347" y="385"/>
                  </a:lnTo>
                  <a:lnTo>
                    <a:pt x="346" y="385"/>
                  </a:lnTo>
                  <a:lnTo>
                    <a:pt x="345" y="385"/>
                  </a:lnTo>
                  <a:lnTo>
                    <a:pt x="342" y="386"/>
                  </a:lnTo>
                  <a:lnTo>
                    <a:pt x="341" y="386"/>
                  </a:lnTo>
                  <a:lnTo>
                    <a:pt x="340" y="386"/>
                  </a:lnTo>
                  <a:lnTo>
                    <a:pt x="339" y="386"/>
                  </a:lnTo>
                  <a:lnTo>
                    <a:pt x="338" y="385"/>
                  </a:lnTo>
                  <a:lnTo>
                    <a:pt x="337" y="384"/>
                  </a:lnTo>
                  <a:lnTo>
                    <a:pt x="336" y="384"/>
                  </a:lnTo>
                  <a:lnTo>
                    <a:pt x="335" y="384"/>
                  </a:lnTo>
                  <a:lnTo>
                    <a:pt x="334" y="384"/>
                  </a:lnTo>
                  <a:lnTo>
                    <a:pt x="334" y="383"/>
                  </a:lnTo>
                  <a:lnTo>
                    <a:pt x="333" y="383"/>
                  </a:lnTo>
                  <a:lnTo>
                    <a:pt x="331" y="381"/>
                  </a:lnTo>
                  <a:lnTo>
                    <a:pt x="330" y="380"/>
                  </a:lnTo>
                  <a:lnTo>
                    <a:pt x="329" y="379"/>
                  </a:lnTo>
                  <a:lnTo>
                    <a:pt x="329" y="378"/>
                  </a:lnTo>
                  <a:lnTo>
                    <a:pt x="328" y="378"/>
                  </a:lnTo>
                  <a:lnTo>
                    <a:pt x="327" y="377"/>
                  </a:lnTo>
                  <a:lnTo>
                    <a:pt x="326" y="377"/>
                  </a:lnTo>
                  <a:lnTo>
                    <a:pt x="326" y="376"/>
                  </a:lnTo>
                  <a:lnTo>
                    <a:pt x="325" y="376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2"/>
                  </a:lnTo>
                  <a:lnTo>
                    <a:pt x="323" y="371"/>
                  </a:lnTo>
                  <a:lnTo>
                    <a:pt x="322" y="371"/>
                  </a:lnTo>
                  <a:lnTo>
                    <a:pt x="321" y="370"/>
                  </a:lnTo>
                  <a:lnTo>
                    <a:pt x="320" y="369"/>
                  </a:lnTo>
                  <a:lnTo>
                    <a:pt x="319" y="368"/>
                  </a:lnTo>
                  <a:lnTo>
                    <a:pt x="318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6"/>
                  </a:lnTo>
                  <a:lnTo>
                    <a:pt x="314" y="366"/>
                  </a:lnTo>
                  <a:lnTo>
                    <a:pt x="314" y="364"/>
                  </a:lnTo>
                  <a:lnTo>
                    <a:pt x="312" y="366"/>
                  </a:lnTo>
                  <a:lnTo>
                    <a:pt x="311" y="366"/>
                  </a:lnTo>
                  <a:lnTo>
                    <a:pt x="309" y="369"/>
                  </a:lnTo>
                  <a:lnTo>
                    <a:pt x="308" y="370"/>
                  </a:lnTo>
                  <a:lnTo>
                    <a:pt x="304" y="374"/>
                  </a:lnTo>
                  <a:lnTo>
                    <a:pt x="299" y="379"/>
                  </a:lnTo>
                  <a:lnTo>
                    <a:pt x="296" y="382"/>
                  </a:lnTo>
                  <a:lnTo>
                    <a:pt x="292" y="386"/>
                  </a:lnTo>
                  <a:lnTo>
                    <a:pt x="291" y="387"/>
                  </a:lnTo>
                  <a:lnTo>
                    <a:pt x="290" y="388"/>
                  </a:lnTo>
                  <a:lnTo>
                    <a:pt x="289" y="389"/>
                  </a:lnTo>
                  <a:lnTo>
                    <a:pt x="286" y="392"/>
                  </a:lnTo>
                  <a:lnTo>
                    <a:pt x="285" y="394"/>
                  </a:lnTo>
                  <a:lnTo>
                    <a:pt x="284" y="394"/>
                  </a:lnTo>
                  <a:lnTo>
                    <a:pt x="284" y="395"/>
                  </a:lnTo>
                  <a:lnTo>
                    <a:pt x="282" y="396"/>
                  </a:lnTo>
                  <a:lnTo>
                    <a:pt x="282" y="397"/>
                  </a:lnTo>
                  <a:lnTo>
                    <a:pt x="280" y="397"/>
                  </a:lnTo>
                  <a:lnTo>
                    <a:pt x="279" y="398"/>
                  </a:lnTo>
                  <a:lnTo>
                    <a:pt x="275" y="403"/>
                  </a:lnTo>
                  <a:lnTo>
                    <a:pt x="274" y="405"/>
                  </a:lnTo>
                  <a:lnTo>
                    <a:pt x="272" y="406"/>
                  </a:lnTo>
                  <a:lnTo>
                    <a:pt x="271" y="408"/>
                  </a:lnTo>
                  <a:lnTo>
                    <a:pt x="267" y="412"/>
                  </a:lnTo>
                  <a:lnTo>
                    <a:pt x="266" y="413"/>
                  </a:lnTo>
                  <a:lnTo>
                    <a:pt x="263" y="415"/>
                  </a:lnTo>
                  <a:lnTo>
                    <a:pt x="263" y="416"/>
                  </a:lnTo>
                  <a:lnTo>
                    <a:pt x="260" y="419"/>
                  </a:lnTo>
                  <a:lnTo>
                    <a:pt x="259" y="420"/>
                  </a:lnTo>
                  <a:lnTo>
                    <a:pt x="258" y="421"/>
                  </a:lnTo>
                  <a:lnTo>
                    <a:pt x="257" y="422"/>
                  </a:lnTo>
                  <a:lnTo>
                    <a:pt x="255" y="424"/>
                  </a:lnTo>
                  <a:lnTo>
                    <a:pt x="253" y="426"/>
                  </a:lnTo>
                  <a:lnTo>
                    <a:pt x="250" y="429"/>
                  </a:lnTo>
                  <a:lnTo>
                    <a:pt x="248" y="431"/>
                  </a:lnTo>
                  <a:lnTo>
                    <a:pt x="247" y="432"/>
                  </a:lnTo>
                  <a:lnTo>
                    <a:pt x="246" y="433"/>
                  </a:lnTo>
                  <a:lnTo>
                    <a:pt x="242" y="437"/>
                  </a:lnTo>
                  <a:lnTo>
                    <a:pt x="241" y="439"/>
                  </a:lnTo>
                  <a:lnTo>
                    <a:pt x="237" y="442"/>
                  </a:lnTo>
                  <a:lnTo>
                    <a:pt x="236" y="444"/>
                  </a:lnTo>
                  <a:lnTo>
                    <a:pt x="234" y="445"/>
                  </a:lnTo>
                  <a:lnTo>
                    <a:pt x="229" y="450"/>
                  </a:lnTo>
                  <a:lnTo>
                    <a:pt x="228" y="451"/>
                  </a:lnTo>
                  <a:lnTo>
                    <a:pt x="227" y="451"/>
                  </a:lnTo>
                  <a:lnTo>
                    <a:pt x="227" y="452"/>
                  </a:lnTo>
                  <a:lnTo>
                    <a:pt x="224" y="454"/>
                  </a:lnTo>
                  <a:lnTo>
                    <a:pt x="217" y="458"/>
                  </a:lnTo>
                  <a:lnTo>
                    <a:pt x="217" y="459"/>
                  </a:lnTo>
                  <a:lnTo>
                    <a:pt x="214" y="461"/>
                  </a:lnTo>
                  <a:lnTo>
                    <a:pt x="213" y="462"/>
                  </a:lnTo>
                  <a:lnTo>
                    <a:pt x="211" y="463"/>
                  </a:lnTo>
                  <a:lnTo>
                    <a:pt x="206" y="466"/>
                  </a:lnTo>
                  <a:lnTo>
                    <a:pt x="203" y="465"/>
                  </a:lnTo>
                  <a:lnTo>
                    <a:pt x="202" y="465"/>
                  </a:lnTo>
                  <a:lnTo>
                    <a:pt x="202" y="464"/>
                  </a:lnTo>
                  <a:lnTo>
                    <a:pt x="198" y="462"/>
                  </a:lnTo>
                  <a:lnTo>
                    <a:pt x="194" y="461"/>
                  </a:lnTo>
                  <a:lnTo>
                    <a:pt x="194" y="460"/>
                  </a:lnTo>
                  <a:lnTo>
                    <a:pt x="193" y="460"/>
                  </a:lnTo>
                  <a:lnTo>
                    <a:pt x="192" y="460"/>
                  </a:lnTo>
                  <a:lnTo>
                    <a:pt x="187" y="458"/>
                  </a:lnTo>
                  <a:lnTo>
                    <a:pt x="185" y="457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7" y="453"/>
                  </a:lnTo>
                  <a:lnTo>
                    <a:pt x="176" y="453"/>
                  </a:lnTo>
                  <a:lnTo>
                    <a:pt x="175" y="453"/>
                  </a:lnTo>
                  <a:lnTo>
                    <a:pt x="175" y="452"/>
                  </a:lnTo>
                  <a:lnTo>
                    <a:pt x="174" y="452"/>
                  </a:lnTo>
                  <a:lnTo>
                    <a:pt x="173" y="452"/>
                  </a:lnTo>
                  <a:lnTo>
                    <a:pt x="171" y="451"/>
                  </a:lnTo>
                  <a:lnTo>
                    <a:pt x="170" y="450"/>
                  </a:lnTo>
                  <a:lnTo>
                    <a:pt x="167" y="449"/>
                  </a:lnTo>
                  <a:lnTo>
                    <a:pt x="166" y="449"/>
                  </a:lnTo>
                  <a:lnTo>
                    <a:pt x="164" y="448"/>
                  </a:lnTo>
                  <a:lnTo>
                    <a:pt x="163" y="447"/>
                  </a:lnTo>
                  <a:lnTo>
                    <a:pt x="162" y="447"/>
                  </a:lnTo>
                  <a:lnTo>
                    <a:pt x="161" y="447"/>
                  </a:lnTo>
                  <a:lnTo>
                    <a:pt x="159" y="446"/>
                  </a:lnTo>
                  <a:lnTo>
                    <a:pt x="158" y="445"/>
                  </a:lnTo>
                  <a:lnTo>
                    <a:pt x="155" y="444"/>
                  </a:lnTo>
                  <a:lnTo>
                    <a:pt x="154" y="443"/>
                  </a:lnTo>
                  <a:lnTo>
                    <a:pt x="153" y="443"/>
                  </a:lnTo>
                  <a:lnTo>
                    <a:pt x="152" y="443"/>
                  </a:lnTo>
                  <a:lnTo>
                    <a:pt x="151" y="442"/>
                  </a:lnTo>
                  <a:lnTo>
                    <a:pt x="150" y="442"/>
                  </a:lnTo>
                  <a:lnTo>
                    <a:pt x="148" y="441"/>
                  </a:lnTo>
                  <a:lnTo>
                    <a:pt x="147" y="441"/>
                  </a:lnTo>
                  <a:lnTo>
                    <a:pt x="147" y="440"/>
                  </a:lnTo>
                  <a:lnTo>
                    <a:pt x="145" y="440"/>
                  </a:lnTo>
                  <a:lnTo>
                    <a:pt x="144" y="439"/>
                  </a:lnTo>
                  <a:lnTo>
                    <a:pt x="142" y="438"/>
                  </a:lnTo>
                  <a:lnTo>
                    <a:pt x="141" y="438"/>
                  </a:lnTo>
                  <a:lnTo>
                    <a:pt x="140" y="438"/>
                  </a:lnTo>
                  <a:lnTo>
                    <a:pt x="138" y="437"/>
                  </a:lnTo>
                  <a:lnTo>
                    <a:pt x="137" y="436"/>
                  </a:lnTo>
                  <a:lnTo>
                    <a:pt x="136" y="436"/>
                  </a:lnTo>
                  <a:lnTo>
                    <a:pt x="134" y="435"/>
                  </a:lnTo>
                  <a:lnTo>
                    <a:pt x="133" y="435"/>
                  </a:lnTo>
                  <a:lnTo>
                    <a:pt x="133" y="434"/>
                  </a:lnTo>
                  <a:lnTo>
                    <a:pt x="132" y="434"/>
                  </a:lnTo>
                  <a:lnTo>
                    <a:pt x="131" y="434"/>
                  </a:lnTo>
                  <a:lnTo>
                    <a:pt x="129" y="433"/>
                  </a:lnTo>
                  <a:lnTo>
                    <a:pt x="126" y="431"/>
                  </a:lnTo>
                  <a:lnTo>
                    <a:pt x="123" y="430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77" name="Freeform 30">
              <a:extLst>
                <a:ext uri="{FF2B5EF4-FFF2-40B4-BE49-F238E27FC236}">
                  <a16:creationId xmlns:a16="http://schemas.microsoft.com/office/drawing/2014/main" id="{86FB6A09-CE46-08BC-B83E-1DCD1B3EB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000" y="2701925"/>
              <a:ext cx="1406525" cy="1233487"/>
            </a:xfrm>
            <a:custGeom>
              <a:avLst/>
              <a:gdLst>
                <a:gd name="T0" fmla="*/ 588 w 886"/>
                <a:gd name="T1" fmla="*/ 7 h 777"/>
                <a:gd name="T2" fmla="*/ 614 w 886"/>
                <a:gd name="T3" fmla="*/ 17 h 777"/>
                <a:gd name="T4" fmla="*/ 640 w 886"/>
                <a:gd name="T5" fmla="*/ 13 h 777"/>
                <a:gd name="T6" fmla="*/ 704 w 886"/>
                <a:gd name="T7" fmla="*/ 118 h 777"/>
                <a:gd name="T8" fmla="*/ 717 w 886"/>
                <a:gd name="T9" fmla="*/ 179 h 777"/>
                <a:gd name="T10" fmla="*/ 733 w 886"/>
                <a:gd name="T11" fmla="*/ 208 h 777"/>
                <a:gd name="T12" fmla="*/ 728 w 886"/>
                <a:gd name="T13" fmla="*/ 272 h 777"/>
                <a:gd name="T14" fmla="*/ 738 w 886"/>
                <a:gd name="T15" fmla="*/ 292 h 777"/>
                <a:gd name="T16" fmla="*/ 783 w 886"/>
                <a:gd name="T17" fmla="*/ 307 h 777"/>
                <a:gd name="T18" fmla="*/ 799 w 886"/>
                <a:gd name="T19" fmla="*/ 330 h 777"/>
                <a:gd name="T20" fmla="*/ 808 w 886"/>
                <a:gd name="T21" fmla="*/ 362 h 777"/>
                <a:gd name="T22" fmla="*/ 821 w 886"/>
                <a:gd name="T23" fmla="*/ 375 h 777"/>
                <a:gd name="T24" fmla="*/ 787 w 886"/>
                <a:gd name="T25" fmla="*/ 423 h 777"/>
                <a:gd name="T26" fmla="*/ 761 w 886"/>
                <a:gd name="T27" fmla="*/ 453 h 777"/>
                <a:gd name="T28" fmla="*/ 758 w 886"/>
                <a:gd name="T29" fmla="*/ 486 h 777"/>
                <a:gd name="T30" fmla="*/ 740 w 886"/>
                <a:gd name="T31" fmla="*/ 512 h 777"/>
                <a:gd name="T32" fmla="*/ 724 w 886"/>
                <a:gd name="T33" fmla="*/ 532 h 777"/>
                <a:gd name="T34" fmla="*/ 738 w 886"/>
                <a:gd name="T35" fmla="*/ 556 h 777"/>
                <a:gd name="T36" fmla="*/ 753 w 886"/>
                <a:gd name="T37" fmla="*/ 571 h 777"/>
                <a:gd name="T38" fmla="*/ 776 w 886"/>
                <a:gd name="T39" fmla="*/ 594 h 777"/>
                <a:gd name="T40" fmla="*/ 795 w 886"/>
                <a:gd name="T41" fmla="*/ 609 h 777"/>
                <a:gd name="T42" fmla="*/ 808 w 886"/>
                <a:gd name="T43" fmla="*/ 621 h 777"/>
                <a:gd name="T44" fmla="*/ 826 w 886"/>
                <a:gd name="T45" fmla="*/ 630 h 777"/>
                <a:gd name="T46" fmla="*/ 840 w 886"/>
                <a:gd name="T47" fmla="*/ 644 h 777"/>
                <a:gd name="T48" fmla="*/ 855 w 886"/>
                <a:gd name="T49" fmla="*/ 665 h 777"/>
                <a:gd name="T50" fmla="*/ 868 w 886"/>
                <a:gd name="T51" fmla="*/ 685 h 777"/>
                <a:gd name="T52" fmla="*/ 880 w 886"/>
                <a:gd name="T53" fmla="*/ 711 h 777"/>
                <a:gd name="T54" fmla="*/ 846 w 886"/>
                <a:gd name="T55" fmla="*/ 752 h 777"/>
                <a:gd name="T56" fmla="*/ 770 w 886"/>
                <a:gd name="T57" fmla="*/ 766 h 777"/>
                <a:gd name="T58" fmla="*/ 696 w 886"/>
                <a:gd name="T59" fmla="*/ 750 h 777"/>
                <a:gd name="T60" fmla="*/ 690 w 886"/>
                <a:gd name="T61" fmla="*/ 728 h 777"/>
                <a:gd name="T62" fmla="*/ 674 w 886"/>
                <a:gd name="T63" fmla="*/ 701 h 777"/>
                <a:gd name="T64" fmla="*/ 619 w 886"/>
                <a:gd name="T65" fmla="*/ 683 h 777"/>
                <a:gd name="T66" fmla="*/ 594 w 886"/>
                <a:gd name="T67" fmla="*/ 654 h 777"/>
                <a:gd name="T68" fmla="*/ 560 w 886"/>
                <a:gd name="T69" fmla="*/ 631 h 777"/>
                <a:gd name="T70" fmla="*/ 525 w 886"/>
                <a:gd name="T71" fmla="*/ 613 h 777"/>
                <a:gd name="T72" fmla="*/ 500 w 886"/>
                <a:gd name="T73" fmla="*/ 593 h 777"/>
                <a:gd name="T74" fmla="*/ 406 w 886"/>
                <a:gd name="T75" fmla="*/ 605 h 777"/>
                <a:gd name="T76" fmla="*/ 342 w 886"/>
                <a:gd name="T77" fmla="*/ 554 h 777"/>
                <a:gd name="T78" fmla="*/ 327 w 886"/>
                <a:gd name="T79" fmla="*/ 549 h 777"/>
                <a:gd name="T80" fmla="*/ 306 w 886"/>
                <a:gd name="T81" fmla="*/ 551 h 777"/>
                <a:gd name="T82" fmla="*/ 284 w 886"/>
                <a:gd name="T83" fmla="*/ 545 h 777"/>
                <a:gd name="T84" fmla="*/ 261 w 886"/>
                <a:gd name="T85" fmla="*/ 551 h 777"/>
                <a:gd name="T86" fmla="*/ 234 w 886"/>
                <a:gd name="T87" fmla="*/ 539 h 777"/>
                <a:gd name="T88" fmla="*/ 213 w 886"/>
                <a:gd name="T89" fmla="*/ 535 h 777"/>
                <a:gd name="T90" fmla="*/ 193 w 886"/>
                <a:gd name="T91" fmla="*/ 517 h 777"/>
                <a:gd name="T92" fmla="*/ 107 w 886"/>
                <a:gd name="T93" fmla="*/ 517 h 777"/>
                <a:gd name="T94" fmla="*/ 1 w 886"/>
                <a:gd name="T95" fmla="*/ 513 h 777"/>
                <a:gd name="T96" fmla="*/ 1 w 886"/>
                <a:gd name="T97" fmla="*/ 396 h 777"/>
                <a:gd name="T98" fmla="*/ 77 w 886"/>
                <a:gd name="T99" fmla="*/ 373 h 777"/>
                <a:gd name="T100" fmla="*/ 111 w 886"/>
                <a:gd name="T101" fmla="*/ 383 h 777"/>
                <a:gd name="T102" fmla="*/ 122 w 886"/>
                <a:gd name="T103" fmla="*/ 327 h 777"/>
                <a:gd name="T104" fmla="*/ 72 w 886"/>
                <a:gd name="T105" fmla="*/ 254 h 777"/>
                <a:gd name="T106" fmla="*/ 52 w 886"/>
                <a:gd name="T107" fmla="*/ 214 h 777"/>
                <a:gd name="T108" fmla="*/ 135 w 886"/>
                <a:gd name="T109" fmla="*/ 155 h 777"/>
                <a:gd name="T110" fmla="*/ 248 w 886"/>
                <a:gd name="T111" fmla="*/ 89 h 777"/>
                <a:gd name="T112" fmla="*/ 294 w 886"/>
                <a:gd name="T113" fmla="*/ 43 h 777"/>
                <a:gd name="T114" fmla="*/ 366 w 886"/>
                <a:gd name="T115" fmla="*/ 30 h 777"/>
                <a:gd name="T116" fmla="*/ 424 w 886"/>
                <a:gd name="T117" fmla="*/ 26 h 777"/>
                <a:gd name="T118" fmla="*/ 506 w 886"/>
                <a:gd name="T119" fmla="*/ 39 h 777"/>
                <a:gd name="T120" fmla="*/ 523 w 886"/>
                <a:gd name="T121" fmla="*/ 22 h 777"/>
                <a:gd name="T122" fmla="*/ 545 w 886"/>
                <a:gd name="T123" fmla="*/ 12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777">
                  <a:moveTo>
                    <a:pt x="562" y="1"/>
                  </a:moveTo>
                  <a:lnTo>
                    <a:pt x="563" y="0"/>
                  </a:lnTo>
                  <a:lnTo>
                    <a:pt x="563" y="1"/>
                  </a:lnTo>
                  <a:lnTo>
                    <a:pt x="564" y="1"/>
                  </a:lnTo>
                  <a:lnTo>
                    <a:pt x="564" y="2"/>
                  </a:lnTo>
                  <a:lnTo>
                    <a:pt x="564" y="3"/>
                  </a:lnTo>
                  <a:lnTo>
                    <a:pt x="565" y="3"/>
                  </a:lnTo>
                  <a:lnTo>
                    <a:pt x="565" y="4"/>
                  </a:lnTo>
                  <a:lnTo>
                    <a:pt x="566" y="5"/>
                  </a:lnTo>
                  <a:lnTo>
                    <a:pt x="566" y="6"/>
                  </a:lnTo>
                  <a:lnTo>
                    <a:pt x="567" y="5"/>
                  </a:lnTo>
                  <a:lnTo>
                    <a:pt x="567" y="6"/>
                  </a:lnTo>
                  <a:lnTo>
                    <a:pt x="568" y="6"/>
                  </a:lnTo>
                  <a:lnTo>
                    <a:pt x="568" y="6"/>
                  </a:lnTo>
                  <a:lnTo>
                    <a:pt x="569" y="6"/>
                  </a:lnTo>
                  <a:lnTo>
                    <a:pt x="570" y="6"/>
                  </a:lnTo>
                  <a:lnTo>
                    <a:pt x="571" y="6"/>
                  </a:lnTo>
                  <a:lnTo>
                    <a:pt x="572" y="7"/>
                  </a:lnTo>
                  <a:lnTo>
                    <a:pt x="573" y="6"/>
                  </a:lnTo>
                  <a:lnTo>
                    <a:pt x="574" y="6"/>
                  </a:lnTo>
                  <a:lnTo>
                    <a:pt x="575" y="7"/>
                  </a:lnTo>
                  <a:lnTo>
                    <a:pt x="576" y="7"/>
                  </a:lnTo>
                  <a:lnTo>
                    <a:pt x="577" y="6"/>
                  </a:lnTo>
                  <a:lnTo>
                    <a:pt x="577" y="7"/>
                  </a:lnTo>
                  <a:lnTo>
                    <a:pt x="578" y="7"/>
                  </a:lnTo>
                  <a:lnTo>
                    <a:pt x="578" y="6"/>
                  </a:lnTo>
                  <a:lnTo>
                    <a:pt x="579" y="6"/>
                  </a:lnTo>
                  <a:lnTo>
                    <a:pt x="579" y="7"/>
                  </a:lnTo>
                  <a:lnTo>
                    <a:pt x="581" y="7"/>
                  </a:lnTo>
                  <a:lnTo>
                    <a:pt x="582" y="7"/>
                  </a:lnTo>
                  <a:lnTo>
                    <a:pt x="583" y="7"/>
                  </a:lnTo>
                  <a:lnTo>
                    <a:pt x="583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5" y="9"/>
                  </a:lnTo>
                  <a:lnTo>
                    <a:pt x="586" y="8"/>
                  </a:lnTo>
                  <a:lnTo>
                    <a:pt x="585" y="8"/>
                  </a:lnTo>
                  <a:lnTo>
                    <a:pt x="585" y="7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7" y="6"/>
                  </a:lnTo>
                  <a:lnTo>
                    <a:pt x="587" y="7"/>
                  </a:lnTo>
                  <a:lnTo>
                    <a:pt x="588" y="7"/>
                  </a:lnTo>
                  <a:lnTo>
                    <a:pt x="588" y="8"/>
                  </a:lnTo>
                  <a:lnTo>
                    <a:pt x="589" y="8"/>
                  </a:lnTo>
                  <a:lnTo>
                    <a:pt x="590" y="7"/>
                  </a:lnTo>
                  <a:lnTo>
                    <a:pt x="590" y="8"/>
                  </a:lnTo>
                  <a:lnTo>
                    <a:pt x="591" y="8"/>
                  </a:lnTo>
                  <a:lnTo>
                    <a:pt x="592" y="8"/>
                  </a:lnTo>
                  <a:lnTo>
                    <a:pt x="592" y="9"/>
                  </a:lnTo>
                  <a:lnTo>
                    <a:pt x="592" y="10"/>
                  </a:lnTo>
                  <a:lnTo>
                    <a:pt x="592" y="11"/>
                  </a:lnTo>
                  <a:lnTo>
                    <a:pt x="593" y="11"/>
                  </a:lnTo>
                  <a:lnTo>
                    <a:pt x="594" y="11"/>
                  </a:lnTo>
                  <a:lnTo>
                    <a:pt x="594" y="10"/>
                  </a:lnTo>
                  <a:lnTo>
                    <a:pt x="595" y="11"/>
                  </a:lnTo>
                  <a:lnTo>
                    <a:pt x="596" y="12"/>
                  </a:lnTo>
                  <a:lnTo>
                    <a:pt x="597" y="12"/>
                  </a:lnTo>
                  <a:lnTo>
                    <a:pt x="597" y="13"/>
                  </a:lnTo>
                  <a:lnTo>
                    <a:pt x="598" y="13"/>
                  </a:lnTo>
                  <a:lnTo>
                    <a:pt x="599" y="13"/>
                  </a:lnTo>
                  <a:lnTo>
                    <a:pt x="600" y="13"/>
                  </a:lnTo>
                  <a:lnTo>
                    <a:pt x="600" y="12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4" y="13"/>
                  </a:lnTo>
                  <a:lnTo>
                    <a:pt x="605" y="13"/>
                  </a:lnTo>
                  <a:lnTo>
                    <a:pt x="606" y="13"/>
                  </a:lnTo>
                  <a:lnTo>
                    <a:pt x="606" y="14"/>
                  </a:lnTo>
                  <a:lnTo>
                    <a:pt x="606" y="15"/>
                  </a:lnTo>
                  <a:lnTo>
                    <a:pt x="607" y="15"/>
                  </a:lnTo>
                  <a:lnTo>
                    <a:pt x="607" y="16"/>
                  </a:lnTo>
                  <a:lnTo>
                    <a:pt x="607" y="15"/>
                  </a:lnTo>
                  <a:lnTo>
                    <a:pt x="608" y="15"/>
                  </a:lnTo>
                  <a:lnTo>
                    <a:pt x="608" y="16"/>
                  </a:lnTo>
                  <a:lnTo>
                    <a:pt x="609" y="16"/>
                  </a:lnTo>
                  <a:lnTo>
                    <a:pt x="610" y="16"/>
                  </a:lnTo>
                  <a:lnTo>
                    <a:pt x="610" y="17"/>
                  </a:lnTo>
                  <a:lnTo>
                    <a:pt x="609" y="17"/>
                  </a:lnTo>
                  <a:lnTo>
                    <a:pt x="610" y="18"/>
                  </a:lnTo>
                  <a:lnTo>
                    <a:pt x="611" y="18"/>
                  </a:lnTo>
                  <a:lnTo>
                    <a:pt x="612" y="18"/>
                  </a:lnTo>
                  <a:lnTo>
                    <a:pt x="612" y="17"/>
                  </a:lnTo>
                  <a:lnTo>
                    <a:pt x="613" y="17"/>
                  </a:lnTo>
                  <a:lnTo>
                    <a:pt x="614" y="17"/>
                  </a:lnTo>
                  <a:lnTo>
                    <a:pt x="614" y="17"/>
                  </a:lnTo>
                  <a:lnTo>
                    <a:pt x="614" y="18"/>
                  </a:lnTo>
                  <a:lnTo>
                    <a:pt x="615" y="17"/>
                  </a:lnTo>
                  <a:lnTo>
                    <a:pt x="616" y="16"/>
                  </a:lnTo>
                  <a:lnTo>
                    <a:pt x="617" y="16"/>
                  </a:lnTo>
                  <a:lnTo>
                    <a:pt x="617" y="15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9" y="17"/>
                  </a:lnTo>
                  <a:lnTo>
                    <a:pt x="620" y="16"/>
                  </a:lnTo>
                  <a:lnTo>
                    <a:pt x="621" y="16"/>
                  </a:lnTo>
                  <a:lnTo>
                    <a:pt x="621" y="15"/>
                  </a:lnTo>
                  <a:lnTo>
                    <a:pt x="622" y="15"/>
                  </a:lnTo>
                  <a:lnTo>
                    <a:pt x="623" y="15"/>
                  </a:lnTo>
                  <a:lnTo>
                    <a:pt x="623" y="14"/>
                  </a:lnTo>
                  <a:lnTo>
                    <a:pt x="624" y="14"/>
                  </a:lnTo>
                  <a:lnTo>
                    <a:pt x="625" y="14"/>
                  </a:lnTo>
                  <a:lnTo>
                    <a:pt x="625" y="13"/>
                  </a:lnTo>
                  <a:lnTo>
                    <a:pt x="625" y="14"/>
                  </a:lnTo>
                  <a:lnTo>
                    <a:pt x="626" y="14"/>
                  </a:lnTo>
                  <a:lnTo>
                    <a:pt x="626" y="13"/>
                  </a:lnTo>
                  <a:lnTo>
                    <a:pt x="627" y="13"/>
                  </a:lnTo>
                  <a:lnTo>
                    <a:pt x="628" y="13"/>
                  </a:lnTo>
                  <a:lnTo>
                    <a:pt x="629" y="14"/>
                  </a:lnTo>
                  <a:lnTo>
                    <a:pt x="630" y="14"/>
                  </a:lnTo>
                  <a:lnTo>
                    <a:pt x="630" y="13"/>
                  </a:lnTo>
                  <a:lnTo>
                    <a:pt x="631" y="13"/>
                  </a:lnTo>
                  <a:lnTo>
                    <a:pt x="632" y="13"/>
                  </a:lnTo>
                  <a:lnTo>
                    <a:pt x="633" y="13"/>
                  </a:lnTo>
                  <a:lnTo>
                    <a:pt x="633" y="12"/>
                  </a:lnTo>
                  <a:lnTo>
                    <a:pt x="634" y="12"/>
                  </a:lnTo>
                  <a:lnTo>
                    <a:pt x="634" y="11"/>
                  </a:lnTo>
                  <a:lnTo>
                    <a:pt x="635" y="11"/>
                  </a:lnTo>
                  <a:lnTo>
                    <a:pt x="635" y="12"/>
                  </a:lnTo>
                  <a:lnTo>
                    <a:pt x="636" y="12"/>
                  </a:lnTo>
                  <a:lnTo>
                    <a:pt x="635" y="12"/>
                  </a:lnTo>
                  <a:lnTo>
                    <a:pt x="635" y="11"/>
                  </a:lnTo>
                  <a:lnTo>
                    <a:pt x="636" y="11"/>
                  </a:lnTo>
                  <a:lnTo>
                    <a:pt x="637" y="12"/>
                  </a:lnTo>
                  <a:lnTo>
                    <a:pt x="638" y="12"/>
                  </a:lnTo>
                  <a:lnTo>
                    <a:pt x="639" y="12"/>
                  </a:lnTo>
                  <a:lnTo>
                    <a:pt x="639" y="13"/>
                  </a:lnTo>
                  <a:lnTo>
                    <a:pt x="640" y="13"/>
                  </a:lnTo>
                  <a:lnTo>
                    <a:pt x="641" y="17"/>
                  </a:lnTo>
                  <a:lnTo>
                    <a:pt x="642" y="19"/>
                  </a:lnTo>
                  <a:lnTo>
                    <a:pt x="643" y="21"/>
                  </a:lnTo>
                  <a:lnTo>
                    <a:pt x="643" y="22"/>
                  </a:lnTo>
                  <a:lnTo>
                    <a:pt x="645" y="26"/>
                  </a:lnTo>
                  <a:lnTo>
                    <a:pt x="645" y="27"/>
                  </a:lnTo>
                  <a:lnTo>
                    <a:pt x="646" y="30"/>
                  </a:lnTo>
                  <a:lnTo>
                    <a:pt x="647" y="31"/>
                  </a:lnTo>
                  <a:lnTo>
                    <a:pt x="647" y="32"/>
                  </a:lnTo>
                  <a:lnTo>
                    <a:pt x="647" y="33"/>
                  </a:lnTo>
                  <a:lnTo>
                    <a:pt x="649" y="38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52" y="45"/>
                  </a:lnTo>
                  <a:lnTo>
                    <a:pt x="653" y="49"/>
                  </a:lnTo>
                  <a:lnTo>
                    <a:pt x="656" y="55"/>
                  </a:lnTo>
                  <a:lnTo>
                    <a:pt x="656" y="57"/>
                  </a:lnTo>
                  <a:lnTo>
                    <a:pt x="658" y="61"/>
                  </a:lnTo>
                  <a:lnTo>
                    <a:pt x="659" y="63"/>
                  </a:lnTo>
                  <a:lnTo>
                    <a:pt x="659" y="65"/>
                  </a:lnTo>
                  <a:lnTo>
                    <a:pt x="660" y="66"/>
                  </a:lnTo>
                  <a:lnTo>
                    <a:pt x="660" y="67"/>
                  </a:lnTo>
                  <a:lnTo>
                    <a:pt x="661" y="69"/>
                  </a:lnTo>
                  <a:lnTo>
                    <a:pt x="663" y="74"/>
                  </a:lnTo>
                  <a:lnTo>
                    <a:pt x="664" y="77"/>
                  </a:lnTo>
                  <a:lnTo>
                    <a:pt x="665" y="80"/>
                  </a:lnTo>
                  <a:lnTo>
                    <a:pt x="666" y="81"/>
                  </a:lnTo>
                  <a:lnTo>
                    <a:pt x="668" y="88"/>
                  </a:lnTo>
                  <a:lnTo>
                    <a:pt x="668" y="89"/>
                  </a:lnTo>
                  <a:lnTo>
                    <a:pt x="669" y="89"/>
                  </a:lnTo>
                  <a:lnTo>
                    <a:pt x="669" y="90"/>
                  </a:lnTo>
                  <a:lnTo>
                    <a:pt x="672" y="92"/>
                  </a:lnTo>
                  <a:lnTo>
                    <a:pt x="676" y="96"/>
                  </a:lnTo>
                  <a:lnTo>
                    <a:pt x="683" y="101"/>
                  </a:lnTo>
                  <a:lnTo>
                    <a:pt x="684" y="102"/>
                  </a:lnTo>
                  <a:lnTo>
                    <a:pt x="685" y="102"/>
                  </a:lnTo>
                  <a:lnTo>
                    <a:pt x="686" y="103"/>
                  </a:lnTo>
                  <a:lnTo>
                    <a:pt x="687" y="105"/>
                  </a:lnTo>
                  <a:lnTo>
                    <a:pt x="691" y="108"/>
                  </a:lnTo>
                  <a:lnTo>
                    <a:pt x="692" y="109"/>
                  </a:lnTo>
                  <a:lnTo>
                    <a:pt x="698" y="114"/>
                  </a:lnTo>
                  <a:lnTo>
                    <a:pt x="702" y="117"/>
                  </a:lnTo>
                  <a:lnTo>
                    <a:pt x="704" y="118"/>
                  </a:lnTo>
                  <a:lnTo>
                    <a:pt x="704" y="119"/>
                  </a:lnTo>
                  <a:lnTo>
                    <a:pt x="703" y="120"/>
                  </a:lnTo>
                  <a:lnTo>
                    <a:pt x="702" y="124"/>
                  </a:lnTo>
                  <a:lnTo>
                    <a:pt x="698" y="134"/>
                  </a:lnTo>
                  <a:lnTo>
                    <a:pt x="697" y="135"/>
                  </a:lnTo>
                  <a:lnTo>
                    <a:pt x="696" y="138"/>
                  </a:lnTo>
                  <a:lnTo>
                    <a:pt x="695" y="142"/>
                  </a:lnTo>
                  <a:lnTo>
                    <a:pt x="694" y="144"/>
                  </a:lnTo>
                  <a:lnTo>
                    <a:pt x="693" y="145"/>
                  </a:lnTo>
                  <a:lnTo>
                    <a:pt x="693" y="146"/>
                  </a:lnTo>
                  <a:lnTo>
                    <a:pt x="693" y="147"/>
                  </a:lnTo>
                  <a:lnTo>
                    <a:pt x="693" y="148"/>
                  </a:lnTo>
                  <a:lnTo>
                    <a:pt x="693" y="149"/>
                  </a:lnTo>
                  <a:lnTo>
                    <a:pt x="692" y="150"/>
                  </a:lnTo>
                  <a:lnTo>
                    <a:pt x="692" y="153"/>
                  </a:lnTo>
                  <a:lnTo>
                    <a:pt x="698" y="156"/>
                  </a:lnTo>
                  <a:lnTo>
                    <a:pt x="700" y="157"/>
                  </a:lnTo>
                  <a:lnTo>
                    <a:pt x="701" y="158"/>
                  </a:lnTo>
                  <a:lnTo>
                    <a:pt x="705" y="160"/>
                  </a:lnTo>
                  <a:lnTo>
                    <a:pt x="708" y="161"/>
                  </a:lnTo>
                  <a:lnTo>
                    <a:pt x="712" y="163"/>
                  </a:lnTo>
                  <a:lnTo>
                    <a:pt x="713" y="164"/>
                  </a:lnTo>
                  <a:lnTo>
                    <a:pt x="714" y="164"/>
                  </a:lnTo>
                  <a:lnTo>
                    <a:pt x="715" y="165"/>
                  </a:lnTo>
                  <a:lnTo>
                    <a:pt x="718" y="166"/>
                  </a:lnTo>
                  <a:lnTo>
                    <a:pt x="718" y="167"/>
                  </a:lnTo>
                  <a:lnTo>
                    <a:pt x="717" y="167"/>
                  </a:lnTo>
                  <a:lnTo>
                    <a:pt x="717" y="168"/>
                  </a:lnTo>
                  <a:lnTo>
                    <a:pt x="718" y="168"/>
                  </a:lnTo>
                  <a:lnTo>
                    <a:pt x="718" y="169"/>
                  </a:lnTo>
                  <a:lnTo>
                    <a:pt x="717" y="170"/>
                  </a:lnTo>
                  <a:lnTo>
                    <a:pt x="716" y="171"/>
                  </a:lnTo>
                  <a:lnTo>
                    <a:pt x="716" y="172"/>
                  </a:lnTo>
                  <a:lnTo>
                    <a:pt x="715" y="172"/>
                  </a:lnTo>
                  <a:lnTo>
                    <a:pt x="715" y="173"/>
                  </a:lnTo>
                  <a:lnTo>
                    <a:pt x="715" y="174"/>
                  </a:lnTo>
                  <a:lnTo>
                    <a:pt x="716" y="174"/>
                  </a:lnTo>
                  <a:lnTo>
                    <a:pt x="716" y="175"/>
                  </a:lnTo>
                  <a:lnTo>
                    <a:pt x="716" y="176"/>
                  </a:lnTo>
                  <a:lnTo>
                    <a:pt x="716" y="177"/>
                  </a:lnTo>
                  <a:lnTo>
                    <a:pt x="717" y="177"/>
                  </a:lnTo>
                  <a:lnTo>
                    <a:pt x="717" y="178"/>
                  </a:lnTo>
                  <a:lnTo>
                    <a:pt x="717" y="179"/>
                  </a:lnTo>
                  <a:lnTo>
                    <a:pt x="717" y="180"/>
                  </a:lnTo>
                  <a:lnTo>
                    <a:pt x="717" y="181"/>
                  </a:lnTo>
                  <a:lnTo>
                    <a:pt x="717" y="182"/>
                  </a:lnTo>
                  <a:lnTo>
                    <a:pt x="717" y="183"/>
                  </a:lnTo>
                  <a:lnTo>
                    <a:pt x="716" y="184"/>
                  </a:lnTo>
                  <a:lnTo>
                    <a:pt x="716" y="185"/>
                  </a:lnTo>
                  <a:lnTo>
                    <a:pt x="717" y="185"/>
                  </a:lnTo>
                  <a:lnTo>
                    <a:pt x="717" y="186"/>
                  </a:lnTo>
                  <a:lnTo>
                    <a:pt x="717" y="187"/>
                  </a:lnTo>
                  <a:lnTo>
                    <a:pt x="717" y="188"/>
                  </a:lnTo>
                  <a:lnTo>
                    <a:pt x="717" y="189"/>
                  </a:lnTo>
                  <a:lnTo>
                    <a:pt x="718" y="189"/>
                  </a:lnTo>
                  <a:lnTo>
                    <a:pt x="718" y="190"/>
                  </a:lnTo>
                  <a:lnTo>
                    <a:pt x="719" y="190"/>
                  </a:lnTo>
                  <a:lnTo>
                    <a:pt x="720" y="190"/>
                  </a:lnTo>
                  <a:lnTo>
                    <a:pt x="721" y="191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2" y="193"/>
                  </a:lnTo>
                  <a:lnTo>
                    <a:pt x="722" y="194"/>
                  </a:lnTo>
                  <a:lnTo>
                    <a:pt x="722" y="195"/>
                  </a:lnTo>
                  <a:lnTo>
                    <a:pt x="722" y="196"/>
                  </a:lnTo>
                  <a:lnTo>
                    <a:pt x="722" y="197"/>
                  </a:lnTo>
                  <a:lnTo>
                    <a:pt x="723" y="197"/>
                  </a:lnTo>
                  <a:lnTo>
                    <a:pt x="723" y="198"/>
                  </a:lnTo>
                  <a:lnTo>
                    <a:pt x="724" y="198"/>
                  </a:lnTo>
                  <a:lnTo>
                    <a:pt x="725" y="198"/>
                  </a:lnTo>
                  <a:lnTo>
                    <a:pt x="725" y="199"/>
                  </a:lnTo>
                  <a:lnTo>
                    <a:pt x="726" y="199"/>
                  </a:lnTo>
                  <a:lnTo>
                    <a:pt x="726" y="200"/>
                  </a:lnTo>
                  <a:lnTo>
                    <a:pt x="727" y="201"/>
                  </a:lnTo>
                  <a:lnTo>
                    <a:pt x="727" y="202"/>
                  </a:lnTo>
                  <a:lnTo>
                    <a:pt x="728" y="202"/>
                  </a:lnTo>
                  <a:lnTo>
                    <a:pt x="728" y="203"/>
                  </a:lnTo>
                  <a:lnTo>
                    <a:pt x="729" y="203"/>
                  </a:lnTo>
                  <a:lnTo>
                    <a:pt x="729" y="204"/>
                  </a:lnTo>
                  <a:lnTo>
                    <a:pt x="730" y="204"/>
                  </a:lnTo>
                  <a:lnTo>
                    <a:pt x="731" y="205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3" y="208"/>
                  </a:lnTo>
                  <a:lnTo>
                    <a:pt x="733" y="209"/>
                  </a:lnTo>
                  <a:lnTo>
                    <a:pt x="733" y="210"/>
                  </a:lnTo>
                  <a:lnTo>
                    <a:pt x="733" y="211"/>
                  </a:lnTo>
                  <a:lnTo>
                    <a:pt x="734" y="212"/>
                  </a:lnTo>
                  <a:lnTo>
                    <a:pt x="734" y="213"/>
                  </a:lnTo>
                  <a:lnTo>
                    <a:pt x="735" y="213"/>
                  </a:lnTo>
                  <a:lnTo>
                    <a:pt x="735" y="214"/>
                  </a:lnTo>
                  <a:lnTo>
                    <a:pt x="736" y="214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39" y="215"/>
                  </a:lnTo>
                  <a:lnTo>
                    <a:pt x="740" y="215"/>
                  </a:lnTo>
                  <a:lnTo>
                    <a:pt x="741" y="216"/>
                  </a:lnTo>
                  <a:lnTo>
                    <a:pt x="741" y="217"/>
                  </a:lnTo>
                  <a:lnTo>
                    <a:pt x="742" y="217"/>
                  </a:lnTo>
                  <a:lnTo>
                    <a:pt x="743" y="217"/>
                  </a:lnTo>
                  <a:lnTo>
                    <a:pt x="742" y="219"/>
                  </a:lnTo>
                  <a:lnTo>
                    <a:pt x="742" y="221"/>
                  </a:lnTo>
                  <a:lnTo>
                    <a:pt x="741" y="221"/>
                  </a:lnTo>
                  <a:lnTo>
                    <a:pt x="741" y="222"/>
                  </a:lnTo>
                  <a:lnTo>
                    <a:pt x="741" y="222"/>
                  </a:lnTo>
                  <a:lnTo>
                    <a:pt x="740" y="226"/>
                  </a:lnTo>
                  <a:lnTo>
                    <a:pt x="739" y="229"/>
                  </a:lnTo>
                  <a:lnTo>
                    <a:pt x="739" y="231"/>
                  </a:lnTo>
                  <a:lnTo>
                    <a:pt x="739" y="232"/>
                  </a:lnTo>
                  <a:lnTo>
                    <a:pt x="738" y="233"/>
                  </a:lnTo>
                  <a:lnTo>
                    <a:pt x="738" y="234"/>
                  </a:lnTo>
                  <a:lnTo>
                    <a:pt x="738" y="235"/>
                  </a:lnTo>
                  <a:lnTo>
                    <a:pt x="737" y="237"/>
                  </a:lnTo>
                  <a:lnTo>
                    <a:pt x="737" y="238"/>
                  </a:lnTo>
                  <a:lnTo>
                    <a:pt x="735" y="246"/>
                  </a:lnTo>
                  <a:lnTo>
                    <a:pt x="734" y="248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3" y="253"/>
                  </a:lnTo>
                  <a:lnTo>
                    <a:pt x="733" y="256"/>
                  </a:lnTo>
                  <a:lnTo>
                    <a:pt x="732" y="259"/>
                  </a:lnTo>
                  <a:lnTo>
                    <a:pt x="730" y="268"/>
                  </a:lnTo>
                  <a:lnTo>
                    <a:pt x="730" y="269"/>
                  </a:lnTo>
                  <a:lnTo>
                    <a:pt x="729" y="269"/>
                  </a:lnTo>
                  <a:lnTo>
                    <a:pt x="729" y="270"/>
                  </a:lnTo>
                  <a:lnTo>
                    <a:pt x="729" y="271"/>
                  </a:lnTo>
                  <a:lnTo>
                    <a:pt x="728" y="272"/>
                  </a:lnTo>
                  <a:lnTo>
                    <a:pt x="728" y="273"/>
                  </a:lnTo>
                  <a:lnTo>
                    <a:pt x="728" y="274"/>
                  </a:lnTo>
                  <a:lnTo>
                    <a:pt x="728" y="275"/>
                  </a:lnTo>
                  <a:lnTo>
                    <a:pt x="727" y="275"/>
                  </a:lnTo>
                  <a:lnTo>
                    <a:pt x="727" y="276"/>
                  </a:lnTo>
                  <a:lnTo>
                    <a:pt x="727" y="277"/>
                  </a:lnTo>
                  <a:lnTo>
                    <a:pt x="727" y="278"/>
                  </a:lnTo>
                  <a:lnTo>
                    <a:pt x="727" y="279"/>
                  </a:lnTo>
                  <a:lnTo>
                    <a:pt x="727" y="280"/>
                  </a:lnTo>
                  <a:lnTo>
                    <a:pt x="727" y="281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6" y="283"/>
                  </a:lnTo>
                  <a:lnTo>
                    <a:pt x="727" y="283"/>
                  </a:lnTo>
                  <a:lnTo>
                    <a:pt x="727" y="284"/>
                  </a:lnTo>
                  <a:lnTo>
                    <a:pt x="726" y="284"/>
                  </a:lnTo>
                  <a:lnTo>
                    <a:pt x="726" y="285"/>
                  </a:lnTo>
                  <a:lnTo>
                    <a:pt x="725" y="285"/>
                  </a:lnTo>
                  <a:lnTo>
                    <a:pt x="725" y="286"/>
                  </a:lnTo>
                  <a:lnTo>
                    <a:pt x="725" y="287"/>
                  </a:lnTo>
                  <a:lnTo>
                    <a:pt x="725" y="288"/>
                  </a:lnTo>
                  <a:lnTo>
                    <a:pt x="724" y="288"/>
                  </a:lnTo>
                  <a:lnTo>
                    <a:pt x="724" y="289"/>
                  </a:lnTo>
                  <a:lnTo>
                    <a:pt x="724" y="290"/>
                  </a:lnTo>
                  <a:lnTo>
                    <a:pt x="723" y="290"/>
                  </a:lnTo>
                  <a:lnTo>
                    <a:pt x="723" y="291"/>
                  </a:lnTo>
                  <a:lnTo>
                    <a:pt x="722" y="291"/>
                  </a:lnTo>
                  <a:lnTo>
                    <a:pt x="722" y="292"/>
                  </a:lnTo>
                  <a:lnTo>
                    <a:pt x="721" y="293"/>
                  </a:lnTo>
                  <a:lnTo>
                    <a:pt x="722" y="293"/>
                  </a:lnTo>
                  <a:lnTo>
                    <a:pt x="722" y="293"/>
                  </a:lnTo>
                  <a:lnTo>
                    <a:pt x="723" y="292"/>
                  </a:lnTo>
                  <a:lnTo>
                    <a:pt x="724" y="291"/>
                  </a:lnTo>
                  <a:lnTo>
                    <a:pt x="725" y="291"/>
                  </a:lnTo>
                  <a:lnTo>
                    <a:pt x="725" y="292"/>
                  </a:lnTo>
                  <a:lnTo>
                    <a:pt x="726" y="292"/>
                  </a:lnTo>
                  <a:lnTo>
                    <a:pt x="728" y="293"/>
                  </a:lnTo>
                  <a:lnTo>
                    <a:pt x="733" y="293"/>
                  </a:lnTo>
                  <a:lnTo>
                    <a:pt x="734" y="293"/>
                  </a:lnTo>
                  <a:lnTo>
                    <a:pt x="735" y="293"/>
                  </a:lnTo>
                  <a:lnTo>
                    <a:pt x="736" y="292"/>
                  </a:lnTo>
                  <a:lnTo>
                    <a:pt x="737" y="292"/>
                  </a:lnTo>
                  <a:lnTo>
                    <a:pt x="738" y="292"/>
                  </a:lnTo>
                  <a:lnTo>
                    <a:pt x="744" y="290"/>
                  </a:lnTo>
                  <a:lnTo>
                    <a:pt x="748" y="289"/>
                  </a:lnTo>
                  <a:lnTo>
                    <a:pt x="753" y="289"/>
                  </a:lnTo>
                  <a:lnTo>
                    <a:pt x="755" y="289"/>
                  </a:lnTo>
                  <a:lnTo>
                    <a:pt x="757" y="290"/>
                  </a:lnTo>
                  <a:lnTo>
                    <a:pt x="758" y="291"/>
                  </a:lnTo>
                  <a:lnTo>
                    <a:pt x="761" y="293"/>
                  </a:lnTo>
                  <a:lnTo>
                    <a:pt x="762" y="293"/>
                  </a:lnTo>
                  <a:lnTo>
                    <a:pt x="763" y="293"/>
                  </a:lnTo>
                  <a:lnTo>
                    <a:pt x="763" y="294"/>
                  </a:lnTo>
                  <a:lnTo>
                    <a:pt x="764" y="295"/>
                  </a:lnTo>
                  <a:lnTo>
                    <a:pt x="765" y="295"/>
                  </a:lnTo>
                  <a:lnTo>
                    <a:pt x="765" y="296"/>
                  </a:lnTo>
                  <a:lnTo>
                    <a:pt x="766" y="296"/>
                  </a:lnTo>
                  <a:lnTo>
                    <a:pt x="767" y="296"/>
                  </a:lnTo>
                  <a:lnTo>
                    <a:pt x="768" y="297"/>
                  </a:lnTo>
                  <a:lnTo>
                    <a:pt x="769" y="297"/>
                  </a:lnTo>
                  <a:lnTo>
                    <a:pt x="769" y="298"/>
                  </a:lnTo>
                  <a:lnTo>
                    <a:pt x="770" y="298"/>
                  </a:lnTo>
                  <a:lnTo>
                    <a:pt x="770" y="297"/>
                  </a:lnTo>
                  <a:lnTo>
                    <a:pt x="771" y="297"/>
                  </a:lnTo>
                  <a:lnTo>
                    <a:pt x="771" y="298"/>
                  </a:lnTo>
                  <a:lnTo>
                    <a:pt x="771" y="299"/>
                  </a:lnTo>
                  <a:lnTo>
                    <a:pt x="772" y="299"/>
                  </a:lnTo>
                  <a:lnTo>
                    <a:pt x="772" y="300"/>
                  </a:lnTo>
                  <a:lnTo>
                    <a:pt x="772" y="301"/>
                  </a:lnTo>
                  <a:lnTo>
                    <a:pt x="773" y="301"/>
                  </a:lnTo>
                  <a:lnTo>
                    <a:pt x="773" y="302"/>
                  </a:lnTo>
                  <a:lnTo>
                    <a:pt x="774" y="302"/>
                  </a:lnTo>
                  <a:lnTo>
                    <a:pt x="775" y="303"/>
                  </a:lnTo>
                  <a:lnTo>
                    <a:pt x="775" y="304"/>
                  </a:lnTo>
                  <a:lnTo>
                    <a:pt x="776" y="304"/>
                  </a:lnTo>
                  <a:lnTo>
                    <a:pt x="777" y="305"/>
                  </a:lnTo>
                  <a:lnTo>
                    <a:pt x="777" y="306"/>
                  </a:lnTo>
                  <a:lnTo>
                    <a:pt x="778" y="306"/>
                  </a:lnTo>
                  <a:lnTo>
                    <a:pt x="778" y="305"/>
                  </a:lnTo>
                  <a:lnTo>
                    <a:pt x="779" y="305"/>
                  </a:lnTo>
                  <a:lnTo>
                    <a:pt x="780" y="305"/>
                  </a:lnTo>
                  <a:lnTo>
                    <a:pt x="781" y="305"/>
                  </a:lnTo>
                  <a:lnTo>
                    <a:pt x="782" y="305"/>
                  </a:lnTo>
                  <a:lnTo>
                    <a:pt x="782" y="306"/>
                  </a:lnTo>
                  <a:lnTo>
                    <a:pt x="783" y="306"/>
                  </a:lnTo>
                  <a:lnTo>
                    <a:pt x="783" y="307"/>
                  </a:lnTo>
                  <a:lnTo>
                    <a:pt x="786" y="307"/>
                  </a:lnTo>
                  <a:lnTo>
                    <a:pt x="787" y="307"/>
                  </a:lnTo>
                  <a:lnTo>
                    <a:pt x="788" y="307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09"/>
                  </a:lnTo>
                  <a:lnTo>
                    <a:pt x="791" y="309"/>
                  </a:lnTo>
                  <a:lnTo>
                    <a:pt x="791" y="310"/>
                  </a:lnTo>
                  <a:lnTo>
                    <a:pt x="790" y="310"/>
                  </a:lnTo>
                  <a:lnTo>
                    <a:pt x="790" y="311"/>
                  </a:lnTo>
                  <a:lnTo>
                    <a:pt x="791" y="312"/>
                  </a:lnTo>
                  <a:lnTo>
                    <a:pt x="791" y="313"/>
                  </a:lnTo>
                  <a:lnTo>
                    <a:pt x="792" y="313"/>
                  </a:lnTo>
                  <a:lnTo>
                    <a:pt x="792" y="314"/>
                  </a:lnTo>
                  <a:lnTo>
                    <a:pt x="793" y="314"/>
                  </a:lnTo>
                  <a:lnTo>
                    <a:pt x="793" y="315"/>
                  </a:lnTo>
                  <a:lnTo>
                    <a:pt x="794" y="316"/>
                  </a:lnTo>
                  <a:lnTo>
                    <a:pt x="795" y="316"/>
                  </a:lnTo>
                  <a:lnTo>
                    <a:pt x="794" y="317"/>
                  </a:lnTo>
                  <a:lnTo>
                    <a:pt x="794" y="318"/>
                  </a:lnTo>
                  <a:lnTo>
                    <a:pt x="794" y="319"/>
                  </a:lnTo>
                  <a:lnTo>
                    <a:pt x="794" y="320"/>
                  </a:lnTo>
                  <a:lnTo>
                    <a:pt x="794" y="321"/>
                  </a:lnTo>
                  <a:lnTo>
                    <a:pt x="794" y="322"/>
                  </a:lnTo>
                  <a:lnTo>
                    <a:pt x="793" y="322"/>
                  </a:lnTo>
                  <a:lnTo>
                    <a:pt x="793" y="323"/>
                  </a:lnTo>
                  <a:lnTo>
                    <a:pt x="794" y="323"/>
                  </a:lnTo>
                  <a:lnTo>
                    <a:pt x="794" y="324"/>
                  </a:lnTo>
                  <a:lnTo>
                    <a:pt x="793" y="324"/>
                  </a:lnTo>
                  <a:lnTo>
                    <a:pt x="794" y="324"/>
                  </a:lnTo>
                  <a:lnTo>
                    <a:pt x="794" y="325"/>
                  </a:lnTo>
                  <a:lnTo>
                    <a:pt x="794" y="326"/>
                  </a:lnTo>
                  <a:lnTo>
                    <a:pt x="795" y="326"/>
                  </a:lnTo>
                  <a:lnTo>
                    <a:pt x="795" y="327"/>
                  </a:lnTo>
                  <a:lnTo>
                    <a:pt x="795" y="328"/>
                  </a:lnTo>
                  <a:lnTo>
                    <a:pt x="796" y="328"/>
                  </a:lnTo>
                  <a:lnTo>
                    <a:pt x="796" y="329"/>
                  </a:lnTo>
                  <a:lnTo>
                    <a:pt x="797" y="329"/>
                  </a:lnTo>
                  <a:lnTo>
                    <a:pt x="797" y="330"/>
                  </a:lnTo>
                  <a:lnTo>
                    <a:pt x="797" y="329"/>
                  </a:lnTo>
                  <a:lnTo>
                    <a:pt x="798" y="329"/>
                  </a:lnTo>
                  <a:lnTo>
                    <a:pt x="798" y="330"/>
                  </a:lnTo>
                  <a:lnTo>
                    <a:pt x="799" y="330"/>
                  </a:lnTo>
                  <a:lnTo>
                    <a:pt x="800" y="330"/>
                  </a:lnTo>
                  <a:lnTo>
                    <a:pt x="800" y="331"/>
                  </a:lnTo>
                  <a:lnTo>
                    <a:pt x="801" y="332"/>
                  </a:lnTo>
                  <a:lnTo>
                    <a:pt x="801" y="333"/>
                  </a:lnTo>
                  <a:lnTo>
                    <a:pt x="801" y="334"/>
                  </a:lnTo>
                  <a:lnTo>
                    <a:pt x="802" y="334"/>
                  </a:lnTo>
                  <a:lnTo>
                    <a:pt x="802" y="335"/>
                  </a:lnTo>
                  <a:lnTo>
                    <a:pt x="802" y="336"/>
                  </a:lnTo>
                  <a:lnTo>
                    <a:pt x="803" y="336"/>
                  </a:lnTo>
                  <a:lnTo>
                    <a:pt x="803" y="337"/>
                  </a:lnTo>
                  <a:lnTo>
                    <a:pt x="803" y="338"/>
                  </a:lnTo>
                  <a:lnTo>
                    <a:pt x="804" y="338"/>
                  </a:lnTo>
                  <a:lnTo>
                    <a:pt x="804" y="339"/>
                  </a:lnTo>
                  <a:lnTo>
                    <a:pt x="805" y="339"/>
                  </a:lnTo>
                  <a:lnTo>
                    <a:pt x="805" y="340"/>
                  </a:lnTo>
                  <a:lnTo>
                    <a:pt x="805" y="341"/>
                  </a:lnTo>
                  <a:lnTo>
                    <a:pt x="804" y="341"/>
                  </a:lnTo>
                  <a:lnTo>
                    <a:pt x="805" y="342"/>
                  </a:lnTo>
                  <a:lnTo>
                    <a:pt x="805" y="343"/>
                  </a:lnTo>
                  <a:lnTo>
                    <a:pt x="805" y="344"/>
                  </a:lnTo>
                  <a:lnTo>
                    <a:pt x="805" y="345"/>
                  </a:lnTo>
                  <a:lnTo>
                    <a:pt x="806" y="345"/>
                  </a:lnTo>
                  <a:lnTo>
                    <a:pt x="806" y="346"/>
                  </a:lnTo>
                  <a:lnTo>
                    <a:pt x="806" y="347"/>
                  </a:lnTo>
                  <a:lnTo>
                    <a:pt x="806" y="346"/>
                  </a:lnTo>
                  <a:lnTo>
                    <a:pt x="805" y="347"/>
                  </a:lnTo>
                  <a:lnTo>
                    <a:pt x="805" y="348"/>
                  </a:lnTo>
                  <a:lnTo>
                    <a:pt x="806" y="348"/>
                  </a:lnTo>
                  <a:lnTo>
                    <a:pt x="805" y="349"/>
                  </a:lnTo>
                  <a:lnTo>
                    <a:pt x="806" y="349"/>
                  </a:lnTo>
                  <a:lnTo>
                    <a:pt x="805" y="349"/>
                  </a:lnTo>
                  <a:lnTo>
                    <a:pt x="806" y="350"/>
                  </a:lnTo>
                  <a:lnTo>
                    <a:pt x="805" y="351"/>
                  </a:lnTo>
                  <a:lnTo>
                    <a:pt x="805" y="352"/>
                  </a:lnTo>
                  <a:lnTo>
                    <a:pt x="805" y="353"/>
                  </a:lnTo>
                  <a:lnTo>
                    <a:pt x="805" y="354"/>
                  </a:lnTo>
                  <a:lnTo>
                    <a:pt x="805" y="355"/>
                  </a:lnTo>
                  <a:lnTo>
                    <a:pt x="807" y="357"/>
                  </a:lnTo>
                  <a:lnTo>
                    <a:pt x="807" y="358"/>
                  </a:lnTo>
                  <a:lnTo>
                    <a:pt x="807" y="359"/>
                  </a:lnTo>
                  <a:lnTo>
                    <a:pt x="807" y="360"/>
                  </a:lnTo>
                  <a:lnTo>
                    <a:pt x="807" y="361"/>
                  </a:lnTo>
                  <a:lnTo>
                    <a:pt x="808" y="362"/>
                  </a:lnTo>
                  <a:lnTo>
                    <a:pt x="807" y="362"/>
                  </a:lnTo>
                  <a:lnTo>
                    <a:pt x="808" y="362"/>
                  </a:lnTo>
                  <a:lnTo>
                    <a:pt x="809" y="362"/>
                  </a:lnTo>
                  <a:lnTo>
                    <a:pt x="809" y="363"/>
                  </a:lnTo>
                  <a:lnTo>
                    <a:pt x="810" y="362"/>
                  </a:lnTo>
                  <a:lnTo>
                    <a:pt x="810" y="363"/>
                  </a:lnTo>
                  <a:lnTo>
                    <a:pt x="811" y="364"/>
                  </a:lnTo>
                  <a:lnTo>
                    <a:pt x="812" y="364"/>
                  </a:lnTo>
                  <a:lnTo>
                    <a:pt x="812" y="365"/>
                  </a:lnTo>
                  <a:lnTo>
                    <a:pt x="811" y="365"/>
                  </a:lnTo>
                  <a:lnTo>
                    <a:pt x="812" y="365"/>
                  </a:lnTo>
                  <a:lnTo>
                    <a:pt x="811" y="365"/>
                  </a:lnTo>
                  <a:lnTo>
                    <a:pt x="811" y="366"/>
                  </a:lnTo>
                  <a:lnTo>
                    <a:pt x="812" y="366"/>
                  </a:lnTo>
                  <a:lnTo>
                    <a:pt x="812" y="367"/>
                  </a:lnTo>
                  <a:lnTo>
                    <a:pt x="813" y="367"/>
                  </a:lnTo>
                  <a:lnTo>
                    <a:pt x="814" y="367"/>
                  </a:lnTo>
                  <a:lnTo>
                    <a:pt x="814" y="368"/>
                  </a:lnTo>
                  <a:lnTo>
                    <a:pt x="813" y="369"/>
                  </a:lnTo>
                  <a:lnTo>
                    <a:pt x="814" y="369"/>
                  </a:lnTo>
                  <a:lnTo>
                    <a:pt x="815" y="370"/>
                  </a:lnTo>
                  <a:lnTo>
                    <a:pt x="816" y="370"/>
                  </a:lnTo>
                  <a:lnTo>
                    <a:pt x="817" y="370"/>
                  </a:lnTo>
                  <a:lnTo>
                    <a:pt x="816" y="370"/>
                  </a:lnTo>
                  <a:lnTo>
                    <a:pt x="816" y="371"/>
                  </a:lnTo>
                  <a:lnTo>
                    <a:pt x="816" y="372"/>
                  </a:lnTo>
                  <a:lnTo>
                    <a:pt x="817" y="371"/>
                  </a:lnTo>
                  <a:lnTo>
                    <a:pt x="818" y="371"/>
                  </a:lnTo>
                  <a:lnTo>
                    <a:pt x="818" y="372"/>
                  </a:lnTo>
                  <a:lnTo>
                    <a:pt x="817" y="372"/>
                  </a:lnTo>
                  <a:lnTo>
                    <a:pt x="817" y="373"/>
                  </a:lnTo>
                  <a:lnTo>
                    <a:pt x="816" y="373"/>
                  </a:lnTo>
                  <a:lnTo>
                    <a:pt x="816" y="374"/>
                  </a:lnTo>
                  <a:lnTo>
                    <a:pt x="816" y="375"/>
                  </a:lnTo>
                  <a:lnTo>
                    <a:pt x="817" y="375"/>
                  </a:lnTo>
                  <a:lnTo>
                    <a:pt x="818" y="375"/>
                  </a:lnTo>
                  <a:lnTo>
                    <a:pt x="818" y="376"/>
                  </a:lnTo>
                  <a:lnTo>
                    <a:pt x="818" y="375"/>
                  </a:lnTo>
                  <a:lnTo>
                    <a:pt x="819" y="375"/>
                  </a:lnTo>
                  <a:lnTo>
                    <a:pt x="819" y="376"/>
                  </a:lnTo>
                  <a:lnTo>
                    <a:pt x="820" y="376"/>
                  </a:lnTo>
                  <a:lnTo>
                    <a:pt x="821" y="376"/>
                  </a:lnTo>
                  <a:lnTo>
                    <a:pt x="821" y="375"/>
                  </a:lnTo>
                  <a:lnTo>
                    <a:pt x="823" y="375"/>
                  </a:lnTo>
                  <a:lnTo>
                    <a:pt x="824" y="376"/>
                  </a:lnTo>
                  <a:lnTo>
                    <a:pt x="825" y="376"/>
                  </a:lnTo>
                  <a:lnTo>
                    <a:pt x="826" y="377"/>
                  </a:lnTo>
                  <a:lnTo>
                    <a:pt x="827" y="377"/>
                  </a:lnTo>
                  <a:lnTo>
                    <a:pt x="827" y="378"/>
                  </a:lnTo>
                  <a:lnTo>
                    <a:pt x="827" y="379"/>
                  </a:lnTo>
                  <a:lnTo>
                    <a:pt x="828" y="379"/>
                  </a:lnTo>
                  <a:lnTo>
                    <a:pt x="828" y="380"/>
                  </a:lnTo>
                  <a:lnTo>
                    <a:pt x="828" y="379"/>
                  </a:lnTo>
                  <a:lnTo>
                    <a:pt x="829" y="379"/>
                  </a:lnTo>
                  <a:lnTo>
                    <a:pt x="829" y="378"/>
                  </a:lnTo>
                  <a:lnTo>
                    <a:pt x="830" y="378"/>
                  </a:lnTo>
                  <a:lnTo>
                    <a:pt x="830" y="379"/>
                  </a:lnTo>
                  <a:lnTo>
                    <a:pt x="830" y="380"/>
                  </a:lnTo>
                  <a:lnTo>
                    <a:pt x="831" y="380"/>
                  </a:lnTo>
                  <a:lnTo>
                    <a:pt x="831" y="381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4" y="383"/>
                  </a:lnTo>
                  <a:lnTo>
                    <a:pt x="831" y="386"/>
                  </a:lnTo>
                  <a:lnTo>
                    <a:pt x="829" y="389"/>
                  </a:lnTo>
                  <a:lnTo>
                    <a:pt x="824" y="394"/>
                  </a:lnTo>
                  <a:lnTo>
                    <a:pt x="823" y="396"/>
                  </a:lnTo>
                  <a:lnTo>
                    <a:pt x="820" y="399"/>
                  </a:lnTo>
                  <a:lnTo>
                    <a:pt x="817" y="402"/>
                  </a:lnTo>
                  <a:lnTo>
                    <a:pt x="815" y="405"/>
                  </a:lnTo>
                  <a:lnTo>
                    <a:pt x="814" y="406"/>
                  </a:lnTo>
                  <a:lnTo>
                    <a:pt x="812" y="407"/>
                  </a:lnTo>
                  <a:lnTo>
                    <a:pt x="811" y="408"/>
                  </a:lnTo>
                  <a:lnTo>
                    <a:pt x="808" y="410"/>
                  </a:lnTo>
                  <a:lnTo>
                    <a:pt x="807" y="410"/>
                  </a:lnTo>
                  <a:lnTo>
                    <a:pt x="804" y="413"/>
                  </a:lnTo>
                  <a:lnTo>
                    <a:pt x="796" y="418"/>
                  </a:lnTo>
                  <a:lnTo>
                    <a:pt x="796" y="419"/>
                  </a:lnTo>
                  <a:lnTo>
                    <a:pt x="795" y="419"/>
                  </a:lnTo>
                  <a:lnTo>
                    <a:pt x="794" y="420"/>
                  </a:lnTo>
                  <a:lnTo>
                    <a:pt x="792" y="422"/>
                  </a:lnTo>
                  <a:lnTo>
                    <a:pt x="791" y="422"/>
                  </a:lnTo>
                  <a:lnTo>
                    <a:pt x="789" y="423"/>
                  </a:lnTo>
                  <a:lnTo>
                    <a:pt x="788" y="423"/>
                  </a:lnTo>
                  <a:lnTo>
                    <a:pt x="787" y="423"/>
                  </a:lnTo>
                  <a:lnTo>
                    <a:pt x="785" y="425"/>
                  </a:lnTo>
                  <a:lnTo>
                    <a:pt x="784" y="426"/>
                  </a:lnTo>
                  <a:lnTo>
                    <a:pt x="783" y="427"/>
                  </a:lnTo>
                  <a:lnTo>
                    <a:pt x="781" y="429"/>
                  </a:lnTo>
                  <a:lnTo>
                    <a:pt x="780" y="430"/>
                  </a:lnTo>
                  <a:lnTo>
                    <a:pt x="779" y="431"/>
                  </a:lnTo>
                  <a:lnTo>
                    <a:pt x="779" y="432"/>
                  </a:lnTo>
                  <a:lnTo>
                    <a:pt x="779" y="433"/>
                  </a:lnTo>
                  <a:lnTo>
                    <a:pt x="778" y="433"/>
                  </a:lnTo>
                  <a:lnTo>
                    <a:pt x="778" y="434"/>
                  </a:lnTo>
                  <a:lnTo>
                    <a:pt x="777" y="435"/>
                  </a:lnTo>
                  <a:lnTo>
                    <a:pt x="776" y="435"/>
                  </a:lnTo>
                  <a:lnTo>
                    <a:pt x="776" y="436"/>
                  </a:lnTo>
                  <a:lnTo>
                    <a:pt x="775" y="436"/>
                  </a:lnTo>
                  <a:lnTo>
                    <a:pt x="775" y="437"/>
                  </a:lnTo>
                  <a:lnTo>
                    <a:pt x="774" y="437"/>
                  </a:lnTo>
                  <a:lnTo>
                    <a:pt x="774" y="437"/>
                  </a:lnTo>
                  <a:lnTo>
                    <a:pt x="774" y="438"/>
                  </a:lnTo>
                  <a:lnTo>
                    <a:pt x="773" y="438"/>
                  </a:lnTo>
                  <a:lnTo>
                    <a:pt x="773" y="439"/>
                  </a:lnTo>
                  <a:lnTo>
                    <a:pt x="773" y="440"/>
                  </a:lnTo>
                  <a:lnTo>
                    <a:pt x="772" y="440"/>
                  </a:lnTo>
                  <a:lnTo>
                    <a:pt x="772" y="441"/>
                  </a:lnTo>
                  <a:lnTo>
                    <a:pt x="772" y="442"/>
                  </a:lnTo>
                  <a:lnTo>
                    <a:pt x="771" y="443"/>
                  </a:lnTo>
                  <a:lnTo>
                    <a:pt x="771" y="444"/>
                  </a:lnTo>
                  <a:lnTo>
                    <a:pt x="770" y="444"/>
                  </a:lnTo>
                  <a:lnTo>
                    <a:pt x="769" y="444"/>
                  </a:lnTo>
                  <a:lnTo>
                    <a:pt x="769" y="445"/>
                  </a:lnTo>
                  <a:lnTo>
                    <a:pt x="768" y="445"/>
                  </a:lnTo>
                  <a:lnTo>
                    <a:pt x="767" y="445"/>
                  </a:lnTo>
                  <a:lnTo>
                    <a:pt x="766" y="445"/>
                  </a:lnTo>
                  <a:lnTo>
                    <a:pt x="765" y="446"/>
                  </a:lnTo>
                  <a:lnTo>
                    <a:pt x="764" y="447"/>
                  </a:lnTo>
                  <a:lnTo>
                    <a:pt x="765" y="447"/>
                  </a:lnTo>
                  <a:lnTo>
                    <a:pt x="764" y="447"/>
                  </a:lnTo>
                  <a:lnTo>
                    <a:pt x="764" y="448"/>
                  </a:lnTo>
                  <a:lnTo>
                    <a:pt x="764" y="449"/>
                  </a:lnTo>
                  <a:lnTo>
                    <a:pt x="764" y="450"/>
                  </a:lnTo>
                  <a:lnTo>
                    <a:pt x="763" y="451"/>
                  </a:lnTo>
                  <a:lnTo>
                    <a:pt x="762" y="452"/>
                  </a:lnTo>
                  <a:lnTo>
                    <a:pt x="762" y="453"/>
                  </a:lnTo>
                  <a:lnTo>
                    <a:pt x="761" y="453"/>
                  </a:lnTo>
                  <a:lnTo>
                    <a:pt x="761" y="454"/>
                  </a:lnTo>
                  <a:lnTo>
                    <a:pt x="761" y="455"/>
                  </a:lnTo>
                  <a:lnTo>
                    <a:pt x="760" y="456"/>
                  </a:lnTo>
                  <a:lnTo>
                    <a:pt x="760" y="457"/>
                  </a:lnTo>
                  <a:lnTo>
                    <a:pt x="760" y="458"/>
                  </a:lnTo>
                  <a:lnTo>
                    <a:pt x="761" y="458"/>
                  </a:lnTo>
                  <a:lnTo>
                    <a:pt x="761" y="459"/>
                  </a:lnTo>
                  <a:lnTo>
                    <a:pt x="761" y="460"/>
                  </a:lnTo>
                  <a:lnTo>
                    <a:pt x="761" y="461"/>
                  </a:lnTo>
                  <a:lnTo>
                    <a:pt x="762" y="461"/>
                  </a:lnTo>
                  <a:lnTo>
                    <a:pt x="761" y="462"/>
                  </a:lnTo>
                  <a:lnTo>
                    <a:pt x="762" y="462"/>
                  </a:lnTo>
                  <a:lnTo>
                    <a:pt x="762" y="463"/>
                  </a:lnTo>
                  <a:lnTo>
                    <a:pt x="761" y="464"/>
                  </a:lnTo>
                  <a:lnTo>
                    <a:pt x="762" y="464"/>
                  </a:lnTo>
                  <a:lnTo>
                    <a:pt x="762" y="465"/>
                  </a:lnTo>
                  <a:lnTo>
                    <a:pt x="762" y="466"/>
                  </a:lnTo>
                  <a:lnTo>
                    <a:pt x="762" y="467"/>
                  </a:lnTo>
                  <a:lnTo>
                    <a:pt x="762" y="468"/>
                  </a:lnTo>
                  <a:lnTo>
                    <a:pt x="762" y="469"/>
                  </a:lnTo>
                  <a:lnTo>
                    <a:pt x="762" y="470"/>
                  </a:lnTo>
                  <a:lnTo>
                    <a:pt x="762" y="471"/>
                  </a:lnTo>
                  <a:lnTo>
                    <a:pt x="762" y="472"/>
                  </a:lnTo>
                  <a:lnTo>
                    <a:pt x="762" y="473"/>
                  </a:lnTo>
                  <a:lnTo>
                    <a:pt x="762" y="474"/>
                  </a:lnTo>
                  <a:lnTo>
                    <a:pt x="761" y="475"/>
                  </a:lnTo>
                  <a:lnTo>
                    <a:pt x="761" y="476"/>
                  </a:lnTo>
                  <a:lnTo>
                    <a:pt x="761" y="476"/>
                  </a:lnTo>
                  <a:lnTo>
                    <a:pt x="761" y="477"/>
                  </a:lnTo>
                  <a:lnTo>
                    <a:pt x="760" y="477"/>
                  </a:lnTo>
                  <a:lnTo>
                    <a:pt x="760" y="478"/>
                  </a:lnTo>
                  <a:lnTo>
                    <a:pt x="759" y="478"/>
                  </a:lnTo>
                  <a:lnTo>
                    <a:pt x="759" y="479"/>
                  </a:lnTo>
                  <a:lnTo>
                    <a:pt x="759" y="480"/>
                  </a:lnTo>
                  <a:lnTo>
                    <a:pt x="758" y="480"/>
                  </a:lnTo>
                  <a:lnTo>
                    <a:pt x="758" y="481"/>
                  </a:lnTo>
                  <a:lnTo>
                    <a:pt x="758" y="482"/>
                  </a:lnTo>
                  <a:lnTo>
                    <a:pt x="758" y="483"/>
                  </a:lnTo>
                  <a:lnTo>
                    <a:pt x="758" y="484"/>
                  </a:lnTo>
                  <a:lnTo>
                    <a:pt x="759" y="484"/>
                  </a:lnTo>
                  <a:lnTo>
                    <a:pt x="759" y="485"/>
                  </a:lnTo>
                  <a:lnTo>
                    <a:pt x="758" y="485"/>
                  </a:lnTo>
                  <a:lnTo>
                    <a:pt x="758" y="486"/>
                  </a:lnTo>
                  <a:lnTo>
                    <a:pt x="758" y="487"/>
                  </a:lnTo>
                  <a:lnTo>
                    <a:pt x="757" y="486"/>
                  </a:lnTo>
                  <a:lnTo>
                    <a:pt x="756" y="487"/>
                  </a:lnTo>
                  <a:lnTo>
                    <a:pt x="755" y="488"/>
                  </a:lnTo>
                  <a:lnTo>
                    <a:pt x="754" y="489"/>
                  </a:lnTo>
                  <a:lnTo>
                    <a:pt x="753" y="489"/>
                  </a:lnTo>
                  <a:lnTo>
                    <a:pt x="752" y="489"/>
                  </a:lnTo>
                  <a:lnTo>
                    <a:pt x="751" y="489"/>
                  </a:lnTo>
                  <a:lnTo>
                    <a:pt x="750" y="489"/>
                  </a:lnTo>
                  <a:lnTo>
                    <a:pt x="750" y="490"/>
                  </a:lnTo>
                  <a:lnTo>
                    <a:pt x="750" y="491"/>
                  </a:lnTo>
                  <a:lnTo>
                    <a:pt x="749" y="491"/>
                  </a:lnTo>
                  <a:lnTo>
                    <a:pt x="749" y="492"/>
                  </a:lnTo>
                  <a:lnTo>
                    <a:pt x="749" y="493"/>
                  </a:lnTo>
                  <a:lnTo>
                    <a:pt x="749" y="494"/>
                  </a:lnTo>
                  <a:lnTo>
                    <a:pt x="748" y="494"/>
                  </a:lnTo>
                  <a:lnTo>
                    <a:pt x="748" y="495"/>
                  </a:lnTo>
                  <a:lnTo>
                    <a:pt x="747" y="495"/>
                  </a:lnTo>
                  <a:lnTo>
                    <a:pt x="747" y="496"/>
                  </a:lnTo>
                  <a:lnTo>
                    <a:pt x="747" y="497"/>
                  </a:lnTo>
                  <a:lnTo>
                    <a:pt x="747" y="498"/>
                  </a:lnTo>
                  <a:lnTo>
                    <a:pt x="747" y="499"/>
                  </a:lnTo>
                  <a:lnTo>
                    <a:pt x="746" y="499"/>
                  </a:lnTo>
                  <a:lnTo>
                    <a:pt x="747" y="500"/>
                  </a:lnTo>
                  <a:lnTo>
                    <a:pt x="747" y="501"/>
                  </a:lnTo>
                  <a:lnTo>
                    <a:pt x="747" y="502"/>
                  </a:lnTo>
                  <a:lnTo>
                    <a:pt x="747" y="503"/>
                  </a:lnTo>
                  <a:lnTo>
                    <a:pt x="747" y="504"/>
                  </a:lnTo>
                  <a:lnTo>
                    <a:pt x="746" y="505"/>
                  </a:lnTo>
                  <a:lnTo>
                    <a:pt x="746" y="506"/>
                  </a:lnTo>
                  <a:lnTo>
                    <a:pt x="746" y="507"/>
                  </a:lnTo>
                  <a:lnTo>
                    <a:pt x="746" y="508"/>
                  </a:lnTo>
                  <a:lnTo>
                    <a:pt x="746" y="509"/>
                  </a:lnTo>
                  <a:lnTo>
                    <a:pt x="745" y="509"/>
                  </a:lnTo>
                  <a:lnTo>
                    <a:pt x="744" y="509"/>
                  </a:lnTo>
                  <a:lnTo>
                    <a:pt x="743" y="509"/>
                  </a:lnTo>
                  <a:lnTo>
                    <a:pt x="743" y="509"/>
                  </a:lnTo>
                  <a:lnTo>
                    <a:pt x="742" y="509"/>
                  </a:lnTo>
                  <a:lnTo>
                    <a:pt x="742" y="510"/>
                  </a:lnTo>
                  <a:lnTo>
                    <a:pt x="741" y="510"/>
                  </a:lnTo>
                  <a:lnTo>
                    <a:pt x="741" y="511"/>
                  </a:lnTo>
                  <a:lnTo>
                    <a:pt x="741" y="512"/>
                  </a:lnTo>
                  <a:lnTo>
                    <a:pt x="740" y="512"/>
                  </a:lnTo>
                  <a:lnTo>
                    <a:pt x="739" y="513"/>
                  </a:lnTo>
                  <a:lnTo>
                    <a:pt x="738" y="513"/>
                  </a:lnTo>
                  <a:lnTo>
                    <a:pt x="738" y="514"/>
                  </a:lnTo>
                  <a:lnTo>
                    <a:pt x="737" y="514"/>
                  </a:lnTo>
                  <a:lnTo>
                    <a:pt x="737" y="515"/>
                  </a:lnTo>
                  <a:lnTo>
                    <a:pt x="736" y="515"/>
                  </a:lnTo>
                  <a:lnTo>
                    <a:pt x="736" y="516"/>
                  </a:lnTo>
                  <a:lnTo>
                    <a:pt x="736" y="517"/>
                  </a:lnTo>
                  <a:lnTo>
                    <a:pt x="735" y="517"/>
                  </a:lnTo>
                  <a:lnTo>
                    <a:pt x="735" y="518"/>
                  </a:lnTo>
                  <a:lnTo>
                    <a:pt x="735" y="519"/>
                  </a:lnTo>
                  <a:lnTo>
                    <a:pt x="734" y="519"/>
                  </a:lnTo>
                  <a:lnTo>
                    <a:pt x="734" y="520"/>
                  </a:lnTo>
                  <a:lnTo>
                    <a:pt x="733" y="521"/>
                  </a:lnTo>
                  <a:lnTo>
                    <a:pt x="733" y="522"/>
                  </a:lnTo>
                  <a:lnTo>
                    <a:pt x="733" y="523"/>
                  </a:lnTo>
                  <a:lnTo>
                    <a:pt x="732" y="523"/>
                  </a:lnTo>
                  <a:lnTo>
                    <a:pt x="732" y="524"/>
                  </a:lnTo>
                  <a:lnTo>
                    <a:pt x="733" y="524"/>
                  </a:lnTo>
                  <a:lnTo>
                    <a:pt x="733" y="525"/>
                  </a:lnTo>
                  <a:lnTo>
                    <a:pt x="733" y="526"/>
                  </a:lnTo>
                  <a:lnTo>
                    <a:pt x="732" y="526"/>
                  </a:lnTo>
                  <a:lnTo>
                    <a:pt x="732" y="527"/>
                  </a:lnTo>
                  <a:lnTo>
                    <a:pt x="733" y="527"/>
                  </a:lnTo>
                  <a:lnTo>
                    <a:pt x="732" y="527"/>
                  </a:lnTo>
                  <a:lnTo>
                    <a:pt x="732" y="528"/>
                  </a:lnTo>
                  <a:lnTo>
                    <a:pt x="732" y="529"/>
                  </a:lnTo>
                  <a:lnTo>
                    <a:pt x="731" y="529"/>
                  </a:lnTo>
                  <a:lnTo>
                    <a:pt x="731" y="530"/>
                  </a:lnTo>
                  <a:lnTo>
                    <a:pt x="730" y="530"/>
                  </a:lnTo>
                  <a:lnTo>
                    <a:pt x="730" y="529"/>
                  </a:lnTo>
                  <a:lnTo>
                    <a:pt x="730" y="530"/>
                  </a:lnTo>
                  <a:lnTo>
                    <a:pt x="729" y="530"/>
                  </a:lnTo>
                  <a:lnTo>
                    <a:pt x="728" y="530"/>
                  </a:lnTo>
                  <a:lnTo>
                    <a:pt x="727" y="530"/>
                  </a:lnTo>
                  <a:lnTo>
                    <a:pt x="726" y="530"/>
                  </a:lnTo>
                  <a:lnTo>
                    <a:pt x="726" y="531"/>
                  </a:lnTo>
                  <a:lnTo>
                    <a:pt x="726" y="530"/>
                  </a:lnTo>
                  <a:lnTo>
                    <a:pt x="726" y="531"/>
                  </a:lnTo>
                  <a:lnTo>
                    <a:pt x="725" y="531"/>
                  </a:lnTo>
                  <a:lnTo>
                    <a:pt x="726" y="531"/>
                  </a:lnTo>
                  <a:lnTo>
                    <a:pt x="725" y="531"/>
                  </a:lnTo>
                  <a:lnTo>
                    <a:pt x="724" y="532"/>
                  </a:lnTo>
                  <a:lnTo>
                    <a:pt x="723" y="532"/>
                  </a:lnTo>
                  <a:lnTo>
                    <a:pt x="722" y="532"/>
                  </a:lnTo>
                  <a:lnTo>
                    <a:pt x="721" y="532"/>
                  </a:lnTo>
                  <a:lnTo>
                    <a:pt x="720" y="532"/>
                  </a:lnTo>
                  <a:lnTo>
                    <a:pt x="720" y="533"/>
                  </a:lnTo>
                  <a:lnTo>
                    <a:pt x="720" y="534"/>
                  </a:lnTo>
                  <a:lnTo>
                    <a:pt x="720" y="535"/>
                  </a:lnTo>
                  <a:lnTo>
                    <a:pt x="720" y="536"/>
                  </a:lnTo>
                  <a:lnTo>
                    <a:pt x="720" y="537"/>
                  </a:lnTo>
                  <a:lnTo>
                    <a:pt x="720" y="538"/>
                  </a:lnTo>
                  <a:lnTo>
                    <a:pt x="720" y="539"/>
                  </a:lnTo>
                  <a:lnTo>
                    <a:pt x="722" y="540"/>
                  </a:lnTo>
                  <a:lnTo>
                    <a:pt x="723" y="541"/>
                  </a:lnTo>
                  <a:lnTo>
                    <a:pt x="724" y="540"/>
                  </a:lnTo>
                  <a:lnTo>
                    <a:pt x="725" y="540"/>
                  </a:lnTo>
                  <a:lnTo>
                    <a:pt x="726" y="540"/>
                  </a:lnTo>
                  <a:lnTo>
                    <a:pt x="727" y="540"/>
                  </a:lnTo>
                  <a:lnTo>
                    <a:pt x="728" y="540"/>
                  </a:lnTo>
                  <a:lnTo>
                    <a:pt x="729" y="540"/>
                  </a:lnTo>
                  <a:lnTo>
                    <a:pt x="730" y="540"/>
                  </a:lnTo>
                  <a:lnTo>
                    <a:pt x="731" y="540"/>
                  </a:lnTo>
                  <a:lnTo>
                    <a:pt x="732" y="540"/>
                  </a:lnTo>
                  <a:lnTo>
                    <a:pt x="733" y="540"/>
                  </a:lnTo>
                  <a:lnTo>
                    <a:pt x="733" y="541"/>
                  </a:lnTo>
                  <a:lnTo>
                    <a:pt x="733" y="542"/>
                  </a:lnTo>
                  <a:lnTo>
                    <a:pt x="734" y="542"/>
                  </a:lnTo>
                  <a:lnTo>
                    <a:pt x="733" y="543"/>
                  </a:lnTo>
                  <a:lnTo>
                    <a:pt x="733" y="544"/>
                  </a:lnTo>
                  <a:lnTo>
                    <a:pt x="733" y="545"/>
                  </a:lnTo>
                  <a:lnTo>
                    <a:pt x="734" y="547"/>
                  </a:lnTo>
                  <a:lnTo>
                    <a:pt x="734" y="548"/>
                  </a:lnTo>
                  <a:lnTo>
                    <a:pt x="733" y="548"/>
                  </a:lnTo>
                  <a:lnTo>
                    <a:pt x="733" y="549"/>
                  </a:lnTo>
                  <a:lnTo>
                    <a:pt x="734" y="550"/>
                  </a:lnTo>
                  <a:lnTo>
                    <a:pt x="735" y="550"/>
                  </a:lnTo>
                  <a:lnTo>
                    <a:pt x="735" y="551"/>
                  </a:lnTo>
                  <a:lnTo>
                    <a:pt x="736" y="551"/>
                  </a:lnTo>
                  <a:lnTo>
                    <a:pt x="737" y="551"/>
                  </a:lnTo>
                  <a:lnTo>
                    <a:pt x="737" y="552"/>
                  </a:lnTo>
                  <a:lnTo>
                    <a:pt x="737" y="553"/>
                  </a:lnTo>
                  <a:lnTo>
                    <a:pt x="737" y="554"/>
                  </a:lnTo>
                  <a:lnTo>
                    <a:pt x="737" y="555"/>
                  </a:lnTo>
                  <a:lnTo>
                    <a:pt x="738" y="556"/>
                  </a:lnTo>
                  <a:lnTo>
                    <a:pt x="739" y="555"/>
                  </a:lnTo>
                  <a:lnTo>
                    <a:pt x="740" y="555"/>
                  </a:lnTo>
                  <a:lnTo>
                    <a:pt x="740" y="554"/>
                  </a:lnTo>
                  <a:lnTo>
                    <a:pt x="741" y="554"/>
                  </a:lnTo>
                  <a:lnTo>
                    <a:pt x="742" y="554"/>
                  </a:lnTo>
                  <a:lnTo>
                    <a:pt x="743" y="554"/>
                  </a:lnTo>
                  <a:lnTo>
                    <a:pt x="743" y="555"/>
                  </a:lnTo>
                  <a:lnTo>
                    <a:pt x="744" y="555"/>
                  </a:lnTo>
                  <a:lnTo>
                    <a:pt x="744" y="556"/>
                  </a:lnTo>
                  <a:lnTo>
                    <a:pt x="744" y="557"/>
                  </a:lnTo>
                  <a:lnTo>
                    <a:pt x="744" y="558"/>
                  </a:lnTo>
                  <a:lnTo>
                    <a:pt x="744" y="559"/>
                  </a:lnTo>
                  <a:lnTo>
                    <a:pt x="745" y="559"/>
                  </a:lnTo>
                  <a:lnTo>
                    <a:pt x="746" y="559"/>
                  </a:lnTo>
                  <a:lnTo>
                    <a:pt x="747" y="559"/>
                  </a:lnTo>
                  <a:lnTo>
                    <a:pt x="747" y="558"/>
                  </a:lnTo>
                  <a:lnTo>
                    <a:pt x="747" y="557"/>
                  </a:lnTo>
                  <a:lnTo>
                    <a:pt x="746" y="557"/>
                  </a:lnTo>
                  <a:lnTo>
                    <a:pt x="746" y="556"/>
                  </a:lnTo>
                  <a:lnTo>
                    <a:pt x="746" y="555"/>
                  </a:lnTo>
                  <a:lnTo>
                    <a:pt x="747" y="555"/>
                  </a:lnTo>
                  <a:lnTo>
                    <a:pt x="748" y="555"/>
                  </a:lnTo>
                  <a:lnTo>
                    <a:pt x="749" y="556"/>
                  </a:lnTo>
                  <a:lnTo>
                    <a:pt x="749" y="557"/>
                  </a:lnTo>
                  <a:lnTo>
                    <a:pt x="750" y="557"/>
                  </a:lnTo>
                  <a:lnTo>
                    <a:pt x="751" y="558"/>
                  </a:lnTo>
                  <a:lnTo>
                    <a:pt x="752" y="558"/>
                  </a:lnTo>
                  <a:lnTo>
                    <a:pt x="752" y="559"/>
                  </a:lnTo>
                  <a:lnTo>
                    <a:pt x="752" y="560"/>
                  </a:lnTo>
                  <a:lnTo>
                    <a:pt x="753" y="560"/>
                  </a:lnTo>
                  <a:lnTo>
                    <a:pt x="753" y="561"/>
                  </a:lnTo>
                  <a:lnTo>
                    <a:pt x="753" y="562"/>
                  </a:lnTo>
                  <a:lnTo>
                    <a:pt x="752" y="562"/>
                  </a:lnTo>
                  <a:lnTo>
                    <a:pt x="752" y="563"/>
                  </a:lnTo>
                  <a:lnTo>
                    <a:pt x="751" y="563"/>
                  </a:lnTo>
                  <a:lnTo>
                    <a:pt x="751" y="564"/>
                  </a:lnTo>
                  <a:lnTo>
                    <a:pt x="751" y="565"/>
                  </a:lnTo>
                  <a:lnTo>
                    <a:pt x="751" y="566"/>
                  </a:lnTo>
                  <a:lnTo>
                    <a:pt x="752" y="567"/>
                  </a:lnTo>
                  <a:lnTo>
                    <a:pt x="752" y="568"/>
                  </a:lnTo>
                  <a:lnTo>
                    <a:pt x="753" y="569"/>
                  </a:lnTo>
                  <a:lnTo>
                    <a:pt x="752" y="570"/>
                  </a:lnTo>
                  <a:lnTo>
                    <a:pt x="753" y="571"/>
                  </a:lnTo>
                  <a:lnTo>
                    <a:pt x="753" y="572"/>
                  </a:lnTo>
                  <a:lnTo>
                    <a:pt x="754" y="572"/>
                  </a:lnTo>
                  <a:lnTo>
                    <a:pt x="754" y="573"/>
                  </a:lnTo>
                  <a:lnTo>
                    <a:pt x="755" y="574"/>
                  </a:lnTo>
                  <a:lnTo>
                    <a:pt x="756" y="574"/>
                  </a:lnTo>
                  <a:lnTo>
                    <a:pt x="757" y="575"/>
                  </a:lnTo>
                  <a:lnTo>
                    <a:pt x="758" y="575"/>
                  </a:lnTo>
                  <a:lnTo>
                    <a:pt x="759" y="575"/>
                  </a:lnTo>
                  <a:lnTo>
                    <a:pt x="759" y="576"/>
                  </a:lnTo>
                  <a:lnTo>
                    <a:pt x="760" y="576"/>
                  </a:lnTo>
                  <a:lnTo>
                    <a:pt x="760" y="577"/>
                  </a:lnTo>
                  <a:lnTo>
                    <a:pt x="761" y="577"/>
                  </a:lnTo>
                  <a:lnTo>
                    <a:pt x="761" y="577"/>
                  </a:lnTo>
                  <a:lnTo>
                    <a:pt x="761" y="578"/>
                  </a:lnTo>
                  <a:lnTo>
                    <a:pt x="762" y="578"/>
                  </a:lnTo>
                  <a:lnTo>
                    <a:pt x="763" y="579"/>
                  </a:lnTo>
                  <a:lnTo>
                    <a:pt x="764" y="579"/>
                  </a:lnTo>
                  <a:lnTo>
                    <a:pt x="765" y="579"/>
                  </a:lnTo>
                  <a:lnTo>
                    <a:pt x="766" y="579"/>
                  </a:lnTo>
                  <a:lnTo>
                    <a:pt x="767" y="579"/>
                  </a:lnTo>
                  <a:lnTo>
                    <a:pt x="767" y="580"/>
                  </a:lnTo>
                  <a:lnTo>
                    <a:pt x="768" y="580"/>
                  </a:lnTo>
                  <a:lnTo>
                    <a:pt x="768" y="581"/>
                  </a:lnTo>
                  <a:lnTo>
                    <a:pt x="768" y="581"/>
                  </a:lnTo>
                  <a:lnTo>
                    <a:pt x="768" y="582"/>
                  </a:lnTo>
                  <a:lnTo>
                    <a:pt x="768" y="583"/>
                  </a:lnTo>
                  <a:lnTo>
                    <a:pt x="768" y="584"/>
                  </a:lnTo>
                  <a:lnTo>
                    <a:pt x="769" y="585"/>
                  </a:lnTo>
                  <a:lnTo>
                    <a:pt x="769" y="586"/>
                  </a:lnTo>
                  <a:lnTo>
                    <a:pt x="769" y="587"/>
                  </a:lnTo>
                  <a:lnTo>
                    <a:pt x="770" y="587"/>
                  </a:lnTo>
                  <a:lnTo>
                    <a:pt x="770" y="588"/>
                  </a:lnTo>
                  <a:lnTo>
                    <a:pt x="770" y="589"/>
                  </a:lnTo>
                  <a:lnTo>
                    <a:pt x="771" y="589"/>
                  </a:lnTo>
                  <a:lnTo>
                    <a:pt x="771" y="590"/>
                  </a:lnTo>
                  <a:lnTo>
                    <a:pt x="772" y="590"/>
                  </a:lnTo>
                  <a:lnTo>
                    <a:pt x="772" y="591"/>
                  </a:lnTo>
                  <a:lnTo>
                    <a:pt x="773" y="591"/>
                  </a:lnTo>
                  <a:lnTo>
                    <a:pt x="774" y="592"/>
                  </a:lnTo>
                  <a:lnTo>
                    <a:pt x="775" y="592"/>
                  </a:lnTo>
                  <a:lnTo>
                    <a:pt x="775" y="593"/>
                  </a:lnTo>
                  <a:lnTo>
                    <a:pt x="776" y="593"/>
                  </a:lnTo>
                  <a:lnTo>
                    <a:pt x="776" y="594"/>
                  </a:lnTo>
                  <a:lnTo>
                    <a:pt x="776" y="595"/>
                  </a:lnTo>
                  <a:lnTo>
                    <a:pt x="777" y="595"/>
                  </a:lnTo>
                  <a:lnTo>
                    <a:pt x="778" y="596"/>
                  </a:lnTo>
                  <a:lnTo>
                    <a:pt x="779" y="596"/>
                  </a:lnTo>
                  <a:lnTo>
                    <a:pt x="780" y="596"/>
                  </a:lnTo>
                  <a:lnTo>
                    <a:pt x="780" y="597"/>
                  </a:lnTo>
                  <a:lnTo>
                    <a:pt x="780" y="598"/>
                  </a:lnTo>
                  <a:lnTo>
                    <a:pt x="779" y="598"/>
                  </a:lnTo>
                  <a:lnTo>
                    <a:pt x="779" y="599"/>
                  </a:lnTo>
                  <a:lnTo>
                    <a:pt x="778" y="599"/>
                  </a:lnTo>
                  <a:lnTo>
                    <a:pt x="778" y="600"/>
                  </a:lnTo>
                  <a:lnTo>
                    <a:pt x="778" y="601"/>
                  </a:lnTo>
                  <a:lnTo>
                    <a:pt x="779" y="602"/>
                  </a:lnTo>
                  <a:lnTo>
                    <a:pt x="780" y="602"/>
                  </a:lnTo>
                  <a:lnTo>
                    <a:pt x="781" y="602"/>
                  </a:lnTo>
                  <a:lnTo>
                    <a:pt x="782" y="602"/>
                  </a:lnTo>
                  <a:lnTo>
                    <a:pt x="782" y="601"/>
                  </a:lnTo>
                  <a:lnTo>
                    <a:pt x="783" y="601"/>
                  </a:lnTo>
                  <a:lnTo>
                    <a:pt x="784" y="602"/>
                  </a:lnTo>
                  <a:lnTo>
                    <a:pt x="784" y="603"/>
                  </a:lnTo>
                  <a:lnTo>
                    <a:pt x="785" y="603"/>
                  </a:lnTo>
                  <a:lnTo>
                    <a:pt x="785" y="604"/>
                  </a:lnTo>
                  <a:lnTo>
                    <a:pt x="786" y="604"/>
                  </a:lnTo>
                  <a:lnTo>
                    <a:pt x="787" y="604"/>
                  </a:lnTo>
                  <a:lnTo>
                    <a:pt x="788" y="604"/>
                  </a:lnTo>
                  <a:lnTo>
                    <a:pt x="788" y="603"/>
                  </a:lnTo>
                  <a:lnTo>
                    <a:pt x="788" y="604"/>
                  </a:lnTo>
                  <a:lnTo>
                    <a:pt x="789" y="604"/>
                  </a:lnTo>
                  <a:lnTo>
                    <a:pt x="789" y="605"/>
                  </a:lnTo>
                  <a:lnTo>
                    <a:pt x="789" y="606"/>
                  </a:lnTo>
                  <a:lnTo>
                    <a:pt x="788" y="606"/>
                  </a:lnTo>
                  <a:lnTo>
                    <a:pt x="788" y="607"/>
                  </a:lnTo>
                  <a:lnTo>
                    <a:pt x="788" y="608"/>
                  </a:lnTo>
                  <a:lnTo>
                    <a:pt x="789" y="608"/>
                  </a:lnTo>
                  <a:lnTo>
                    <a:pt x="789" y="609"/>
                  </a:lnTo>
                  <a:lnTo>
                    <a:pt x="790" y="609"/>
                  </a:lnTo>
                  <a:lnTo>
                    <a:pt x="790" y="610"/>
                  </a:lnTo>
                  <a:lnTo>
                    <a:pt x="791" y="610"/>
                  </a:lnTo>
                  <a:lnTo>
                    <a:pt x="792" y="610"/>
                  </a:lnTo>
                  <a:lnTo>
                    <a:pt x="793" y="610"/>
                  </a:lnTo>
                  <a:lnTo>
                    <a:pt x="794" y="610"/>
                  </a:lnTo>
                  <a:lnTo>
                    <a:pt x="795" y="610"/>
                  </a:lnTo>
                  <a:lnTo>
                    <a:pt x="795" y="609"/>
                  </a:lnTo>
                  <a:lnTo>
                    <a:pt x="796" y="609"/>
                  </a:lnTo>
                  <a:lnTo>
                    <a:pt x="796" y="608"/>
                  </a:lnTo>
                  <a:lnTo>
                    <a:pt x="796" y="607"/>
                  </a:lnTo>
                  <a:lnTo>
                    <a:pt x="796" y="606"/>
                  </a:lnTo>
                  <a:lnTo>
                    <a:pt x="795" y="605"/>
                  </a:lnTo>
                  <a:lnTo>
                    <a:pt x="794" y="605"/>
                  </a:lnTo>
                  <a:lnTo>
                    <a:pt x="793" y="604"/>
                  </a:lnTo>
                  <a:lnTo>
                    <a:pt x="793" y="603"/>
                  </a:lnTo>
                  <a:lnTo>
                    <a:pt x="794" y="603"/>
                  </a:lnTo>
                  <a:lnTo>
                    <a:pt x="795" y="603"/>
                  </a:lnTo>
                  <a:lnTo>
                    <a:pt x="796" y="604"/>
                  </a:lnTo>
                  <a:lnTo>
                    <a:pt x="797" y="604"/>
                  </a:lnTo>
                  <a:lnTo>
                    <a:pt x="797" y="605"/>
                  </a:lnTo>
                  <a:lnTo>
                    <a:pt x="798" y="606"/>
                  </a:lnTo>
                  <a:lnTo>
                    <a:pt x="798" y="607"/>
                  </a:lnTo>
                  <a:lnTo>
                    <a:pt x="798" y="608"/>
                  </a:lnTo>
                  <a:lnTo>
                    <a:pt x="799" y="608"/>
                  </a:lnTo>
                  <a:lnTo>
                    <a:pt x="799" y="609"/>
                  </a:lnTo>
                  <a:lnTo>
                    <a:pt x="800" y="609"/>
                  </a:lnTo>
                  <a:lnTo>
                    <a:pt x="801" y="609"/>
                  </a:lnTo>
                  <a:lnTo>
                    <a:pt x="802" y="609"/>
                  </a:lnTo>
                  <a:lnTo>
                    <a:pt x="803" y="609"/>
                  </a:lnTo>
                  <a:lnTo>
                    <a:pt x="803" y="610"/>
                  </a:lnTo>
                  <a:lnTo>
                    <a:pt x="803" y="611"/>
                  </a:lnTo>
                  <a:lnTo>
                    <a:pt x="803" y="612"/>
                  </a:lnTo>
                  <a:lnTo>
                    <a:pt x="803" y="613"/>
                  </a:lnTo>
                  <a:lnTo>
                    <a:pt x="803" y="614"/>
                  </a:lnTo>
                  <a:lnTo>
                    <a:pt x="804" y="614"/>
                  </a:lnTo>
                  <a:lnTo>
                    <a:pt x="805" y="614"/>
                  </a:lnTo>
                  <a:lnTo>
                    <a:pt x="806" y="614"/>
                  </a:lnTo>
                  <a:lnTo>
                    <a:pt x="807" y="614"/>
                  </a:lnTo>
                  <a:lnTo>
                    <a:pt x="807" y="615"/>
                  </a:lnTo>
                  <a:lnTo>
                    <a:pt x="808" y="615"/>
                  </a:lnTo>
                  <a:lnTo>
                    <a:pt x="808" y="616"/>
                  </a:lnTo>
                  <a:lnTo>
                    <a:pt x="808" y="617"/>
                  </a:lnTo>
                  <a:lnTo>
                    <a:pt x="807" y="617"/>
                  </a:lnTo>
                  <a:lnTo>
                    <a:pt x="807" y="618"/>
                  </a:lnTo>
                  <a:lnTo>
                    <a:pt x="806" y="618"/>
                  </a:lnTo>
                  <a:lnTo>
                    <a:pt x="806" y="619"/>
                  </a:lnTo>
                  <a:lnTo>
                    <a:pt x="806" y="620"/>
                  </a:lnTo>
                  <a:lnTo>
                    <a:pt x="807" y="620"/>
                  </a:lnTo>
                  <a:lnTo>
                    <a:pt x="807" y="621"/>
                  </a:lnTo>
                  <a:lnTo>
                    <a:pt x="808" y="621"/>
                  </a:lnTo>
                  <a:lnTo>
                    <a:pt x="809" y="621"/>
                  </a:lnTo>
                  <a:lnTo>
                    <a:pt x="810" y="621"/>
                  </a:lnTo>
                  <a:lnTo>
                    <a:pt x="810" y="620"/>
                  </a:lnTo>
                  <a:lnTo>
                    <a:pt x="811" y="620"/>
                  </a:lnTo>
                  <a:lnTo>
                    <a:pt x="812" y="621"/>
                  </a:lnTo>
                  <a:lnTo>
                    <a:pt x="813" y="621"/>
                  </a:lnTo>
                  <a:lnTo>
                    <a:pt x="813" y="622"/>
                  </a:lnTo>
                  <a:lnTo>
                    <a:pt x="814" y="622"/>
                  </a:lnTo>
                  <a:lnTo>
                    <a:pt x="814" y="621"/>
                  </a:lnTo>
                  <a:lnTo>
                    <a:pt x="814" y="622"/>
                  </a:lnTo>
                  <a:lnTo>
                    <a:pt x="815" y="622"/>
                  </a:lnTo>
                  <a:lnTo>
                    <a:pt x="815" y="623"/>
                  </a:lnTo>
                  <a:lnTo>
                    <a:pt x="815" y="624"/>
                  </a:lnTo>
                  <a:lnTo>
                    <a:pt x="816" y="624"/>
                  </a:lnTo>
                  <a:lnTo>
                    <a:pt x="816" y="623"/>
                  </a:lnTo>
                  <a:lnTo>
                    <a:pt x="817" y="623"/>
                  </a:lnTo>
                  <a:lnTo>
                    <a:pt x="817" y="624"/>
                  </a:lnTo>
                  <a:lnTo>
                    <a:pt x="817" y="625"/>
                  </a:lnTo>
                  <a:lnTo>
                    <a:pt x="816" y="625"/>
                  </a:lnTo>
                  <a:lnTo>
                    <a:pt x="815" y="625"/>
                  </a:lnTo>
                  <a:lnTo>
                    <a:pt x="815" y="626"/>
                  </a:lnTo>
                  <a:lnTo>
                    <a:pt x="815" y="627"/>
                  </a:lnTo>
                  <a:lnTo>
                    <a:pt x="815" y="628"/>
                  </a:lnTo>
                  <a:lnTo>
                    <a:pt x="815" y="629"/>
                  </a:lnTo>
                  <a:lnTo>
                    <a:pt x="816" y="629"/>
                  </a:lnTo>
                  <a:lnTo>
                    <a:pt x="817" y="629"/>
                  </a:lnTo>
                  <a:lnTo>
                    <a:pt x="818" y="628"/>
                  </a:lnTo>
                  <a:lnTo>
                    <a:pt x="818" y="627"/>
                  </a:lnTo>
                  <a:lnTo>
                    <a:pt x="818" y="626"/>
                  </a:lnTo>
                  <a:lnTo>
                    <a:pt x="819" y="626"/>
                  </a:lnTo>
                  <a:lnTo>
                    <a:pt x="820" y="626"/>
                  </a:lnTo>
                  <a:lnTo>
                    <a:pt x="820" y="627"/>
                  </a:lnTo>
                  <a:lnTo>
                    <a:pt x="821" y="627"/>
                  </a:lnTo>
                  <a:lnTo>
                    <a:pt x="821" y="628"/>
                  </a:lnTo>
                  <a:lnTo>
                    <a:pt x="822" y="628"/>
                  </a:lnTo>
                  <a:lnTo>
                    <a:pt x="823" y="628"/>
                  </a:lnTo>
                  <a:lnTo>
                    <a:pt x="824" y="628"/>
                  </a:lnTo>
                  <a:lnTo>
                    <a:pt x="824" y="629"/>
                  </a:lnTo>
                  <a:lnTo>
                    <a:pt x="824" y="630"/>
                  </a:lnTo>
                  <a:lnTo>
                    <a:pt x="825" y="630"/>
                  </a:lnTo>
                  <a:lnTo>
                    <a:pt x="825" y="629"/>
                  </a:lnTo>
                  <a:lnTo>
                    <a:pt x="826" y="629"/>
                  </a:lnTo>
                  <a:lnTo>
                    <a:pt x="826" y="630"/>
                  </a:lnTo>
                  <a:lnTo>
                    <a:pt x="827" y="630"/>
                  </a:lnTo>
                  <a:lnTo>
                    <a:pt x="827" y="631"/>
                  </a:lnTo>
                  <a:lnTo>
                    <a:pt x="826" y="631"/>
                  </a:lnTo>
                  <a:lnTo>
                    <a:pt x="826" y="632"/>
                  </a:lnTo>
                  <a:lnTo>
                    <a:pt x="825" y="632"/>
                  </a:lnTo>
                  <a:lnTo>
                    <a:pt x="825" y="633"/>
                  </a:lnTo>
                  <a:lnTo>
                    <a:pt x="825" y="634"/>
                  </a:lnTo>
                  <a:lnTo>
                    <a:pt x="825" y="635"/>
                  </a:lnTo>
                  <a:lnTo>
                    <a:pt x="825" y="636"/>
                  </a:lnTo>
                  <a:lnTo>
                    <a:pt x="826" y="636"/>
                  </a:lnTo>
                  <a:lnTo>
                    <a:pt x="827" y="636"/>
                  </a:lnTo>
                  <a:lnTo>
                    <a:pt x="827" y="635"/>
                  </a:lnTo>
                  <a:lnTo>
                    <a:pt x="828" y="635"/>
                  </a:lnTo>
                  <a:lnTo>
                    <a:pt x="828" y="633"/>
                  </a:lnTo>
                  <a:lnTo>
                    <a:pt x="829" y="632"/>
                  </a:lnTo>
                  <a:lnTo>
                    <a:pt x="830" y="632"/>
                  </a:lnTo>
                  <a:lnTo>
                    <a:pt x="831" y="633"/>
                  </a:lnTo>
                  <a:lnTo>
                    <a:pt x="832" y="633"/>
                  </a:lnTo>
                  <a:lnTo>
                    <a:pt x="832" y="634"/>
                  </a:lnTo>
                  <a:lnTo>
                    <a:pt x="832" y="635"/>
                  </a:lnTo>
                  <a:lnTo>
                    <a:pt x="832" y="636"/>
                  </a:lnTo>
                  <a:lnTo>
                    <a:pt x="833" y="636"/>
                  </a:lnTo>
                  <a:lnTo>
                    <a:pt x="834" y="636"/>
                  </a:lnTo>
                  <a:lnTo>
                    <a:pt x="834" y="636"/>
                  </a:lnTo>
                  <a:lnTo>
                    <a:pt x="835" y="636"/>
                  </a:lnTo>
                  <a:lnTo>
                    <a:pt x="835" y="637"/>
                  </a:lnTo>
                  <a:lnTo>
                    <a:pt x="835" y="638"/>
                  </a:lnTo>
                  <a:lnTo>
                    <a:pt x="834" y="638"/>
                  </a:lnTo>
                  <a:lnTo>
                    <a:pt x="834" y="639"/>
                  </a:lnTo>
                  <a:lnTo>
                    <a:pt x="835" y="639"/>
                  </a:lnTo>
                  <a:lnTo>
                    <a:pt x="835" y="640"/>
                  </a:lnTo>
                  <a:lnTo>
                    <a:pt x="836" y="641"/>
                  </a:lnTo>
                  <a:lnTo>
                    <a:pt x="837" y="640"/>
                  </a:lnTo>
                  <a:lnTo>
                    <a:pt x="837" y="641"/>
                  </a:lnTo>
                  <a:lnTo>
                    <a:pt x="838" y="642"/>
                  </a:lnTo>
                  <a:lnTo>
                    <a:pt x="839" y="642"/>
                  </a:lnTo>
                  <a:lnTo>
                    <a:pt x="839" y="641"/>
                  </a:lnTo>
                  <a:lnTo>
                    <a:pt x="840" y="641"/>
                  </a:lnTo>
                  <a:lnTo>
                    <a:pt x="841" y="641"/>
                  </a:lnTo>
                  <a:lnTo>
                    <a:pt x="841" y="642"/>
                  </a:lnTo>
                  <a:lnTo>
                    <a:pt x="840" y="642"/>
                  </a:lnTo>
                  <a:lnTo>
                    <a:pt x="840" y="643"/>
                  </a:lnTo>
                  <a:lnTo>
                    <a:pt x="840" y="644"/>
                  </a:lnTo>
                  <a:lnTo>
                    <a:pt x="841" y="644"/>
                  </a:lnTo>
                  <a:lnTo>
                    <a:pt x="841" y="643"/>
                  </a:lnTo>
                  <a:lnTo>
                    <a:pt x="842" y="643"/>
                  </a:lnTo>
                  <a:lnTo>
                    <a:pt x="843" y="643"/>
                  </a:lnTo>
                  <a:lnTo>
                    <a:pt x="843" y="644"/>
                  </a:lnTo>
                  <a:lnTo>
                    <a:pt x="843" y="645"/>
                  </a:lnTo>
                  <a:lnTo>
                    <a:pt x="843" y="644"/>
                  </a:lnTo>
                  <a:lnTo>
                    <a:pt x="844" y="644"/>
                  </a:lnTo>
                  <a:lnTo>
                    <a:pt x="845" y="644"/>
                  </a:lnTo>
                  <a:lnTo>
                    <a:pt x="845" y="645"/>
                  </a:lnTo>
                  <a:lnTo>
                    <a:pt x="845" y="646"/>
                  </a:lnTo>
                  <a:lnTo>
                    <a:pt x="846" y="647"/>
                  </a:lnTo>
                  <a:lnTo>
                    <a:pt x="847" y="647"/>
                  </a:lnTo>
                  <a:lnTo>
                    <a:pt x="847" y="648"/>
                  </a:lnTo>
                  <a:lnTo>
                    <a:pt x="846" y="649"/>
                  </a:lnTo>
                  <a:lnTo>
                    <a:pt x="846" y="650"/>
                  </a:lnTo>
                  <a:lnTo>
                    <a:pt x="847" y="651"/>
                  </a:lnTo>
                  <a:lnTo>
                    <a:pt x="847" y="653"/>
                  </a:lnTo>
                  <a:lnTo>
                    <a:pt x="848" y="653"/>
                  </a:lnTo>
                  <a:lnTo>
                    <a:pt x="847" y="653"/>
                  </a:lnTo>
                  <a:lnTo>
                    <a:pt x="846" y="653"/>
                  </a:lnTo>
                  <a:lnTo>
                    <a:pt x="846" y="654"/>
                  </a:lnTo>
                  <a:lnTo>
                    <a:pt x="847" y="655"/>
                  </a:lnTo>
                  <a:lnTo>
                    <a:pt x="847" y="656"/>
                  </a:lnTo>
                  <a:lnTo>
                    <a:pt x="848" y="656"/>
                  </a:lnTo>
                  <a:lnTo>
                    <a:pt x="847" y="657"/>
                  </a:lnTo>
                  <a:lnTo>
                    <a:pt x="847" y="658"/>
                  </a:lnTo>
                  <a:lnTo>
                    <a:pt x="848" y="658"/>
                  </a:lnTo>
                  <a:lnTo>
                    <a:pt x="848" y="659"/>
                  </a:lnTo>
                  <a:lnTo>
                    <a:pt x="848" y="660"/>
                  </a:lnTo>
                  <a:lnTo>
                    <a:pt x="849" y="659"/>
                  </a:lnTo>
                  <a:lnTo>
                    <a:pt x="850" y="660"/>
                  </a:lnTo>
                  <a:lnTo>
                    <a:pt x="851" y="661"/>
                  </a:lnTo>
                  <a:lnTo>
                    <a:pt x="852" y="661"/>
                  </a:lnTo>
                  <a:lnTo>
                    <a:pt x="852" y="660"/>
                  </a:lnTo>
                  <a:lnTo>
                    <a:pt x="853" y="660"/>
                  </a:lnTo>
                  <a:lnTo>
                    <a:pt x="854" y="660"/>
                  </a:lnTo>
                  <a:lnTo>
                    <a:pt x="855" y="661"/>
                  </a:lnTo>
                  <a:lnTo>
                    <a:pt x="855" y="662"/>
                  </a:lnTo>
                  <a:lnTo>
                    <a:pt x="855" y="663"/>
                  </a:lnTo>
                  <a:lnTo>
                    <a:pt x="854" y="664"/>
                  </a:lnTo>
                  <a:lnTo>
                    <a:pt x="854" y="665"/>
                  </a:lnTo>
                  <a:lnTo>
                    <a:pt x="855" y="665"/>
                  </a:lnTo>
                  <a:lnTo>
                    <a:pt x="856" y="665"/>
                  </a:lnTo>
                  <a:lnTo>
                    <a:pt x="857" y="665"/>
                  </a:lnTo>
                  <a:lnTo>
                    <a:pt x="857" y="664"/>
                  </a:lnTo>
                  <a:lnTo>
                    <a:pt x="857" y="663"/>
                  </a:lnTo>
                  <a:lnTo>
                    <a:pt x="858" y="662"/>
                  </a:lnTo>
                  <a:lnTo>
                    <a:pt x="859" y="662"/>
                  </a:lnTo>
                  <a:lnTo>
                    <a:pt x="860" y="662"/>
                  </a:lnTo>
                  <a:lnTo>
                    <a:pt x="860" y="663"/>
                  </a:lnTo>
                  <a:lnTo>
                    <a:pt x="861" y="664"/>
                  </a:lnTo>
                  <a:lnTo>
                    <a:pt x="862" y="665"/>
                  </a:lnTo>
                  <a:lnTo>
                    <a:pt x="863" y="666"/>
                  </a:lnTo>
                  <a:lnTo>
                    <a:pt x="863" y="667"/>
                  </a:lnTo>
                  <a:lnTo>
                    <a:pt x="862" y="667"/>
                  </a:lnTo>
                  <a:lnTo>
                    <a:pt x="861" y="667"/>
                  </a:lnTo>
                  <a:lnTo>
                    <a:pt x="861" y="668"/>
                  </a:lnTo>
                  <a:lnTo>
                    <a:pt x="861" y="669"/>
                  </a:lnTo>
                  <a:lnTo>
                    <a:pt x="861" y="670"/>
                  </a:lnTo>
                  <a:lnTo>
                    <a:pt x="863" y="672"/>
                  </a:lnTo>
                  <a:lnTo>
                    <a:pt x="864" y="672"/>
                  </a:lnTo>
                  <a:lnTo>
                    <a:pt x="865" y="672"/>
                  </a:lnTo>
                  <a:lnTo>
                    <a:pt x="866" y="672"/>
                  </a:lnTo>
                  <a:lnTo>
                    <a:pt x="867" y="672"/>
                  </a:lnTo>
                  <a:lnTo>
                    <a:pt x="868" y="672"/>
                  </a:lnTo>
                  <a:lnTo>
                    <a:pt x="868" y="673"/>
                  </a:lnTo>
                  <a:lnTo>
                    <a:pt x="867" y="673"/>
                  </a:lnTo>
                  <a:lnTo>
                    <a:pt x="867" y="674"/>
                  </a:lnTo>
                  <a:lnTo>
                    <a:pt x="866" y="674"/>
                  </a:lnTo>
                  <a:lnTo>
                    <a:pt x="866" y="675"/>
                  </a:lnTo>
                  <a:lnTo>
                    <a:pt x="866" y="676"/>
                  </a:lnTo>
                  <a:lnTo>
                    <a:pt x="867" y="676"/>
                  </a:lnTo>
                  <a:lnTo>
                    <a:pt x="867" y="677"/>
                  </a:lnTo>
                  <a:lnTo>
                    <a:pt x="867" y="678"/>
                  </a:lnTo>
                  <a:lnTo>
                    <a:pt x="866" y="678"/>
                  </a:lnTo>
                  <a:lnTo>
                    <a:pt x="866" y="679"/>
                  </a:lnTo>
                  <a:lnTo>
                    <a:pt x="866" y="680"/>
                  </a:lnTo>
                  <a:lnTo>
                    <a:pt x="865" y="680"/>
                  </a:lnTo>
                  <a:lnTo>
                    <a:pt x="865" y="681"/>
                  </a:lnTo>
                  <a:lnTo>
                    <a:pt x="865" y="682"/>
                  </a:lnTo>
                  <a:lnTo>
                    <a:pt x="866" y="682"/>
                  </a:lnTo>
                  <a:lnTo>
                    <a:pt x="866" y="683"/>
                  </a:lnTo>
                  <a:lnTo>
                    <a:pt x="866" y="684"/>
                  </a:lnTo>
                  <a:lnTo>
                    <a:pt x="867" y="684"/>
                  </a:lnTo>
                  <a:lnTo>
                    <a:pt x="868" y="685"/>
                  </a:lnTo>
                  <a:lnTo>
                    <a:pt x="869" y="685"/>
                  </a:lnTo>
                  <a:lnTo>
                    <a:pt x="870" y="685"/>
                  </a:lnTo>
                  <a:lnTo>
                    <a:pt x="870" y="686"/>
                  </a:lnTo>
                  <a:lnTo>
                    <a:pt x="871" y="686"/>
                  </a:lnTo>
                  <a:lnTo>
                    <a:pt x="871" y="687"/>
                  </a:lnTo>
                  <a:lnTo>
                    <a:pt x="871" y="688"/>
                  </a:lnTo>
                  <a:lnTo>
                    <a:pt x="870" y="689"/>
                  </a:lnTo>
                  <a:lnTo>
                    <a:pt x="870" y="690"/>
                  </a:lnTo>
                  <a:lnTo>
                    <a:pt x="871" y="690"/>
                  </a:lnTo>
                  <a:lnTo>
                    <a:pt x="871" y="691"/>
                  </a:lnTo>
                  <a:lnTo>
                    <a:pt x="872" y="691"/>
                  </a:lnTo>
                  <a:lnTo>
                    <a:pt x="873" y="692"/>
                  </a:lnTo>
                  <a:lnTo>
                    <a:pt x="874" y="693"/>
                  </a:lnTo>
                  <a:lnTo>
                    <a:pt x="875" y="694"/>
                  </a:lnTo>
                  <a:lnTo>
                    <a:pt x="877" y="695"/>
                  </a:lnTo>
                  <a:lnTo>
                    <a:pt x="878" y="696"/>
                  </a:lnTo>
                  <a:lnTo>
                    <a:pt x="879" y="695"/>
                  </a:lnTo>
                  <a:lnTo>
                    <a:pt x="880" y="695"/>
                  </a:lnTo>
                  <a:lnTo>
                    <a:pt x="881" y="695"/>
                  </a:lnTo>
                  <a:lnTo>
                    <a:pt x="882" y="695"/>
                  </a:lnTo>
                  <a:lnTo>
                    <a:pt x="882" y="696"/>
                  </a:lnTo>
                  <a:lnTo>
                    <a:pt x="883" y="696"/>
                  </a:lnTo>
                  <a:lnTo>
                    <a:pt x="883" y="697"/>
                  </a:lnTo>
                  <a:lnTo>
                    <a:pt x="884" y="698"/>
                  </a:lnTo>
                  <a:lnTo>
                    <a:pt x="884" y="699"/>
                  </a:lnTo>
                  <a:lnTo>
                    <a:pt x="885" y="699"/>
                  </a:lnTo>
                  <a:lnTo>
                    <a:pt x="885" y="700"/>
                  </a:lnTo>
                  <a:lnTo>
                    <a:pt x="885" y="701"/>
                  </a:lnTo>
                  <a:lnTo>
                    <a:pt x="886" y="701"/>
                  </a:lnTo>
                  <a:lnTo>
                    <a:pt x="886" y="702"/>
                  </a:lnTo>
                  <a:lnTo>
                    <a:pt x="886" y="703"/>
                  </a:lnTo>
                  <a:lnTo>
                    <a:pt x="886" y="704"/>
                  </a:lnTo>
                  <a:lnTo>
                    <a:pt x="885" y="705"/>
                  </a:lnTo>
                  <a:lnTo>
                    <a:pt x="885" y="706"/>
                  </a:lnTo>
                  <a:lnTo>
                    <a:pt x="884" y="706"/>
                  </a:lnTo>
                  <a:lnTo>
                    <a:pt x="885" y="707"/>
                  </a:lnTo>
                  <a:lnTo>
                    <a:pt x="885" y="708"/>
                  </a:lnTo>
                  <a:lnTo>
                    <a:pt x="884" y="709"/>
                  </a:lnTo>
                  <a:lnTo>
                    <a:pt x="883" y="710"/>
                  </a:lnTo>
                  <a:lnTo>
                    <a:pt x="882" y="710"/>
                  </a:lnTo>
                  <a:lnTo>
                    <a:pt x="882" y="711"/>
                  </a:lnTo>
                  <a:lnTo>
                    <a:pt x="881" y="711"/>
                  </a:lnTo>
                  <a:lnTo>
                    <a:pt x="880" y="711"/>
                  </a:lnTo>
                  <a:lnTo>
                    <a:pt x="879" y="713"/>
                  </a:lnTo>
                  <a:lnTo>
                    <a:pt x="879" y="714"/>
                  </a:lnTo>
                  <a:lnTo>
                    <a:pt x="878" y="716"/>
                  </a:lnTo>
                  <a:lnTo>
                    <a:pt x="877" y="717"/>
                  </a:lnTo>
                  <a:lnTo>
                    <a:pt x="876" y="719"/>
                  </a:lnTo>
                  <a:lnTo>
                    <a:pt x="875" y="720"/>
                  </a:lnTo>
                  <a:lnTo>
                    <a:pt x="875" y="721"/>
                  </a:lnTo>
                  <a:lnTo>
                    <a:pt x="874" y="722"/>
                  </a:lnTo>
                  <a:lnTo>
                    <a:pt x="873" y="723"/>
                  </a:lnTo>
                  <a:lnTo>
                    <a:pt x="873" y="724"/>
                  </a:lnTo>
                  <a:lnTo>
                    <a:pt x="870" y="727"/>
                  </a:lnTo>
                  <a:lnTo>
                    <a:pt x="870" y="728"/>
                  </a:lnTo>
                  <a:lnTo>
                    <a:pt x="869" y="729"/>
                  </a:lnTo>
                  <a:lnTo>
                    <a:pt x="869" y="730"/>
                  </a:lnTo>
                  <a:lnTo>
                    <a:pt x="868" y="730"/>
                  </a:lnTo>
                  <a:lnTo>
                    <a:pt x="868" y="731"/>
                  </a:lnTo>
                  <a:lnTo>
                    <a:pt x="867" y="732"/>
                  </a:lnTo>
                  <a:lnTo>
                    <a:pt x="867" y="733"/>
                  </a:lnTo>
                  <a:lnTo>
                    <a:pt x="866" y="734"/>
                  </a:lnTo>
                  <a:lnTo>
                    <a:pt x="865" y="736"/>
                  </a:lnTo>
                  <a:lnTo>
                    <a:pt x="864" y="737"/>
                  </a:lnTo>
                  <a:lnTo>
                    <a:pt x="863" y="739"/>
                  </a:lnTo>
                  <a:lnTo>
                    <a:pt x="862" y="739"/>
                  </a:lnTo>
                  <a:lnTo>
                    <a:pt x="861" y="739"/>
                  </a:lnTo>
                  <a:lnTo>
                    <a:pt x="860" y="739"/>
                  </a:lnTo>
                  <a:lnTo>
                    <a:pt x="859" y="739"/>
                  </a:lnTo>
                  <a:lnTo>
                    <a:pt x="858" y="739"/>
                  </a:lnTo>
                  <a:lnTo>
                    <a:pt x="857" y="739"/>
                  </a:lnTo>
                  <a:lnTo>
                    <a:pt x="856" y="739"/>
                  </a:lnTo>
                  <a:lnTo>
                    <a:pt x="856" y="738"/>
                  </a:lnTo>
                  <a:lnTo>
                    <a:pt x="854" y="738"/>
                  </a:lnTo>
                  <a:lnTo>
                    <a:pt x="851" y="738"/>
                  </a:lnTo>
                  <a:lnTo>
                    <a:pt x="851" y="739"/>
                  </a:lnTo>
                  <a:lnTo>
                    <a:pt x="851" y="740"/>
                  </a:lnTo>
                  <a:lnTo>
                    <a:pt x="850" y="740"/>
                  </a:lnTo>
                  <a:lnTo>
                    <a:pt x="849" y="743"/>
                  </a:lnTo>
                  <a:lnTo>
                    <a:pt x="849" y="744"/>
                  </a:lnTo>
                  <a:lnTo>
                    <a:pt x="848" y="744"/>
                  </a:lnTo>
                  <a:lnTo>
                    <a:pt x="848" y="745"/>
                  </a:lnTo>
                  <a:lnTo>
                    <a:pt x="848" y="746"/>
                  </a:lnTo>
                  <a:lnTo>
                    <a:pt x="847" y="748"/>
                  </a:lnTo>
                  <a:lnTo>
                    <a:pt x="846" y="751"/>
                  </a:lnTo>
                  <a:lnTo>
                    <a:pt x="846" y="752"/>
                  </a:lnTo>
                  <a:lnTo>
                    <a:pt x="849" y="756"/>
                  </a:lnTo>
                  <a:lnTo>
                    <a:pt x="849" y="758"/>
                  </a:lnTo>
                  <a:lnTo>
                    <a:pt x="848" y="760"/>
                  </a:lnTo>
                  <a:lnTo>
                    <a:pt x="847" y="762"/>
                  </a:lnTo>
                  <a:lnTo>
                    <a:pt x="846" y="764"/>
                  </a:lnTo>
                  <a:lnTo>
                    <a:pt x="845" y="765"/>
                  </a:lnTo>
                  <a:lnTo>
                    <a:pt x="845" y="766"/>
                  </a:lnTo>
                  <a:lnTo>
                    <a:pt x="844" y="767"/>
                  </a:lnTo>
                  <a:lnTo>
                    <a:pt x="841" y="772"/>
                  </a:lnTo>
                  <a:lnTo>
                    <a:pt x="840" y="773"/>
                  </a:lnTo>
                  <a:lnTo>
                    <a:pt x="838" y="776"/>
                  </a:lnTo>
                  <a:lnTo>
                    <a:pt x="837" y="777"/>
                  </a:lnTo>
                  <a:lnTo>
                    <a:pt x="834" y="776"/>
                  </a:lnTo>
                  <a:lnTo>
                    <a:pt x="833" y="774"/>
                  </a:lnTo>
                  <a:lnTo>
                    <a:pt x="831" y="774"/>
                  </a:lnTo>
                  <a:lnTo>
                    <a:pt x="831" y="773"/>
                  </a:lnTo>
                  <a:lnTo>
                    <a:pt x="827" y="772"/>
                  </a:lnTo>
                  <a:lnTo>
                    <a:pt x="826" y="771"/>
                  </a:lnTo>
                  <a:lnTo>
                    <a:pt x="825" y="771"/>
                  </a:lnTo>
                  <a:lnTo>
                    <a:pt x="824" y="770"/>
                  </a:lnTo>
                  <a:lnTo>
                    <a:pt x="823" y="770"/>
                  </a:lnTo>
                  <a:lnTo>
                    <a:pt x="821" y="767"/>
                  </a:lnTo>
                  <a:lnTo>
                    <a:pt x="818" y="766"/>
                  </a:lnTo>
                  <a:lnTo>
                    <a:pt x="816" y="765"/>
                  </a:lnTo>
                  <a:lnTo>
                    <a:pt x="816" y="764"/>
                  </a:lnTo>
                  <a:lnTo>
                    <a:pt x="814" y="763"/>
                  </a:lnTo>
                  <a:lnTo>
                    <a:pt x="813" y="763"/>
                  </a:lnTo>
                  <a:lnTo>
                    <a:pt x="809" y="761"/>
                  </a:lnTo>
                  <a:lnTo>
                    <a:pt x="808" y="760"/>
                  </a:lnTo>
                  <a:lnTo>
                    <a:pt x="806" y="760"/>
                  </a:lnTo>
                  <a:lnTo>
                    <a:pt x="804" y="759"/>
                  </a:lnTo>
                  <a:lnTo>
                    <a:pt x="798" y="760"/>
                  </a:lnTo>
                  <a:lnTo>
                    <a:pt x="793" y="761"/>
                  </a:lnTo>
                  <a:lnTo>
                    <a:pt x="790" y="762"/>
                  </a:lnTo>
                  <a:lnTo>
                    <a:pt x="785" y="764"/>
                  </a:lnTo>
                  <a:lnTo>
                    <a:pt x="784" y="764"/>
                  </a:lnTo>
                  <a:lnTo>
                    <a:pt x="782" y="764"/>
                  </a:lnTo>
                  <a:lnTo>
                    <a:pt x="780" y="764"/>
                  </a:lnTo>
                  <a:lnTo>
                    <a:pt x="779" y="765"/>
                  </a:lnTo>
                  <a:lnTo>
                    <a:pt x="777" y="765"/>
                  </a:lnTo>
                  <a:lnTo>
                    <a:pt x="774" y="765"/>
                  </a:lnTo>
                  <a:lnTo>
                    <a:pt x="771" y="766"/>
                  </a:lnTo>
                  <a:lnTo>
                    <a:pt x="770" y="766"/>
                  </a:lnTo>
                  <a:lnTo>
                    <a:pt x="767" y="766"/>
                  </a:lnTo>
                  <a:lnTo>
                    <a:pt x="764" y="767"/>
                  </a:lnTo>
                  <a:lnTo>
                    <a:pt x="763" y="767"/>
                  </a:lnTo>
                  <a:lnTo>
                    <a:pt x="762" y="767"/>
                  </a:lnTo>
                  <a:lnTo>
                    <a:pt x="761" y="767"/>
                  </a:lnTo>
                  <a:lnTo>
                    <a:pt x="760" y="767"/>
                  </a:lnTo>
                  <a:lnTo>
                    <a:pt x="759" y="768"/>
                  </a:lnTo>
                  <a:lnTo>
                    <a:pt x="756" y="768"/>
                  </a:lnTo>
                  <a:lnTo>
                    <a:pt x="755" y="768"/>
                  </a:lnTo>
                  <a:lnTo>
                    <a:pt x="750" y="769"/>
                  </a:lnTo>
                  <a:lnTo>
                    <a:pt x="748" y="768"/>
                  </a:lnTo>
                  <a:lnTo>
                    <a:pt x="746" y="768"/>
                  </a:lnTo>
                  <a:lnTo>
                    <a:pt x="744" y="768"/>
                  </a:lnTo>
                  <a:lnTo>
                    <a:pt x="742" y="767"/>
                  </a:lnTo>
                  <a:lnTo>
                    <a:pt x="741" y="767"/>
                  </a:lnTo>
                  <a:lnTo>
                    <a:pt x="739" y="767"/>
                  </a:lnTo>
                  <a:lnTo>
                    <a:pt x="737" y="766"/>
                  </a:lnTo>
                  <a:lnTo>
                    <a:pt x="733" y="765"/>
                  </a:lnTo>
                  <a:lnTo>
                    <a:pt x="729" y="765"/>
                  </a:lnTo>
                  <a:lnTo>
                    <a:pt x="728" y="765"/>
                  </a:lnTo>
                  <a:lnTo>
                    <a:pt x="726" y="764"/>
                  </a:lnTo>
                  <a:lnTo>
                    <a:pt x="725" y="764"/>
                  </a:lnTo>
                  <a:lnTo>
                    <a:pt x="720" y="763"/>
                  </a:lnTo>
                  <a:lnTo>
                    <a:pt x="715" y="762"/>
                  </a:lnTo>
                  <a:lnTo>
                    <a:pt x="706" y="760"/>
                  </a:lnTo>
                  <a:lnTo>
                    <a:pt x="702" y="759"/>
                  </a:lnTo>
                  <a:lnTo>
                    <a:pt x="701" y="759"/>
                  </a:lnTo>
                  <a:lnTo>
                    <a:pt x="700" y="758"/>
                  </a:lnTo>
                  <a:lnTo>
                    <a:pt x="699" y="758"/>
                  </a:lnTo>
                  <a:lnTo>
                    <a:pt x="698" y="756"/>
                  </a:lnTo>
                  <a:lnTo>
                    <a:pt x="697" y="755"/>
                  </a:lnTo>
                  <a:lnTo>
                    <a:pt x="696" y="755"/>
                  </a:lnTo>
                  <a:lnTo>
                    <a:pt x="696" y="754"/>
                  </a:lnTo>
                  <a:lnTo>
                    <a:pt x="697" y="754"/>
                  </a:lnTo>
                  <a:lnTo>
                    <a:pt x="696" y="754"/>
                  </a:lnTo>
                  <a:lnTo>
                    <a:pt x="696" y="753"/>
                  </a:lnTo>
                  <a:lnTo>
                    <a:pt x="697" y="753"/>
                  </a:lnTo>
                  <a:lnTo>
                    <a:pt x="697" y="752"/>
                  </a:lnTo>
                  <a:lnTo>
                    <a:pt x="697" y="751"/>
                  </a:lnTo>
                  <a:lnTo>
                    <a:pt x="697" y="752"/>
                  </a:lnTo>
                  <a:lnTo>
                    <a:pt x="697" y="751"/>
                  </a:lnTo>
                  <a:lnTo>
                    <a:pt x="696" y="751"/>
                  </a:lnTo>
                  <a:lnTo>
                    <a:pt x="696" y="750"/>
                  </a:lnTo>
                  <a:lnTo>
                    <a:pt x="695" y="750"/>
                  </a:lnTo>
                  <a:lnTo>
                    <a:pt x="695" y="749"/>
                  </a:lnTo>
                  <a:lnTo>
                    <a:pt x="695" y="748"/>
                  </a:lnTo>
                  <a:lnTo>
                    <a:pt x="695" y="747"/>
                  </a:lnTo>
                  <a:lnTo>
                    <a:pt x="695" y="746"/>
                  </a:lnTo>
                  <a:lnTo>
                    <a:pt x="694" y="746"/>
                  </a:lnTo>
                  <a:lnTo>
                    <a:pt x="695" y="746"/>
                  </a:lnTo>
                  <a:lnTo>
                    <a:pt x="695" y="745"/>
                  </a:lnTo>
                  <a:lnTo>
                    <a:pt x="695" y="744"/>
                  </a:lnTo>
                  <a:lnTo>
                    <a:pt x="694" y="744"/>
                  </a:lnTo>
                  <a:lnTo>
                    <a:pt x="693" y="744"/>
                  </a:lnTo>
                  <a:lnTo>
                    <a:pt x="693" y="743"/>
                  </a:lnTo>
                  <a:lnTo>
                    <a:pt x="692" y="742"/>
                  </a:lnTo>
                  <a:lnTo>
                    <a:pt x="693" y="742"/>
                  </a:lnTo>
                  <a:lnTo>
                    <a:pt x="693" y="741"/>
                  </a:lnTo>
                  <a:lnTo>
                    <a:pt x="692" y="741"/>
                  </a:lnTo>
                  <a:lnTo>
                    <a:pt x="693" y="741"/>
                  </a:lnTo>
                  <a:lnTo>
                    <a:pt x="693" y="740"/>
                  </a:lnTo>
                  <a:lnTo>
                    <a:pt x="692" y="739"/>
                  </a:lnTo>
                  <a:lnTo>
                    <a:pt x="692" y="740"/>
                  </a:lnTo>
                  <a:lnTo>
                    <a:pt x="692" y="739"/>
                  </a:lnTo>
                  <a:lnTo>
                    <a:pt x="691" y="739"/>
                  </a:lnTo>
                  <a:lnTo>
                    <a:pt x="691" y="738"/>
                  </a:lnTo>
                  <a:lnTo>
                    <a:pt x="691" y="737"/>
                  </a:lnTo>
                  <a:lnTo>
                    <a:pt x="690" y="737"/>
                  </a:lnTo>
                  <a:lnTo>
                    <a:pt x="690" y="738"/>
                  </a:lnTo>
                  <a:lnTo>
                    <a:pt x="690" y="737"/>
                  </a:lnTo>
                  <a:lnTo>
                    <a:pt x="689" y="737"/>
                  </a:lnTo>
                  <a:lnTo>
                    <a:pt x="689" y="736"/>
                  </a:lnTo>
                  <a:lnTo>
                    <a:pt x="690" y="736"/>
                  </a:lnTo>
                  <a:lnTo>
                    <a:pt x="689" y="736"/>
                  </a:lnTo>
                  <a:lnTo>
                    <a:pt x="690" y="735"/>
                  </a:lnTo>
                  <a:lnTo>
                    <a:pt x="689" y="735"/>
                  </a:lnTo>
                  <a:lnTo>
                    <a:pt x="690" y="735"/>
                  </a:lnTo>
                  <a:lnTo>
                    <a:pt x="690" y="734"/>
                  </a:lnTo>
                  <a:lnTo>
                    <a:pt x="691" y="734"/>
                  </a:lnTo>
                  <a:lnTo>
                    <a:pt x="690" y="734"/>
                  </a:lnTo>
                  <a:lnTo>
                    <a:pt x="690" y="733"/>
                  </a:lnTo>
                  <a:lnTo>
                    <a:pt x="690" y="732"/>
                  </a:lnTo>
                  <a:lnTo>
                    <a:pt x="690" y="731"/>
                  </a:lnTo>
                  <a:lnTo>
                    <a:pt x="690" y="730"/>
                  </a:lnTo>
                  <a:lnTo>
                    <a:pt x="690" y="729"/>
                  </a:lnTo>
                  <a:lnTo>
                    <a:pt x="690" y="728"/>
                  </a:lnTo>
                  <a:lnTo>
                    <a:pt x="690" y="727"/>
                  </a:lnTo>
                  <a:lnTo>
                    <a:pt x="690" y="726"/>
                  </a:lnTo>
                  <a:lnTo>
                    <a:pt x="691" y="725"/>
                  </a:lnTo>
                  <a:lnTo>
                    <a:pt x="690" y="725"/>
                  </a:lnTo>
                  <a:lnTo>
                    <a:pt x="690" y="725"/>
                  </a:lnTo>
                  <a:lnTo>
                    <a:pt x="690" y="724"/>
                  </a:lnTo>
                  <a:lnTo>
                    <a:pt x="690" y="723"/>
                  </a:lnTo>
                  <a:lnTo>
                    <a:pt x="690" y="722"/>
                  </a:lnTo>
                  <a:lnTo>
                    <a:pt x="691" y="722"/>
                  </a:lnTo>
                  <a:lnTo>
                    <a:pt x="690" y="722"/>
                  </a:lnTo>
                  <a:lnTo>
                    <a:pt x="690" y="721"/>
                  </a:lnTo>
                  <a:lnTo>
                    <a:pt x="690" y="720"/>
                  </a:lnTo>
                  <a:lnTo>
                    <a:pt x="690" y="719"/>
                  </a:lnTo>
                  <a:lnTo>
                    <a:pt x="690" y="718"/>
                  </a:lnTo>
                  <a:lnTo>
                    <a:pt x="690" y="717"/>
                  </a:lnTo>
                  <a:lnTo>
                    <a:pt x="690" y="716"/>
                  </a:lnTo>
                  <a:lnTo>
                    <a:pt x="691" y="716"/>
                  </a:lnTo>
                  <a:lnTo>
                    <a:pt x="690" y="715"/>
                  </a:lnTo>
                  <a:lnTo>
                    <a:pt x="691" y="714"/>
                  </a:lnTo>
                  <a:lnTo>
                    <a:pt x="690" y="714"/>
                  </a:lnTo>
                  <a:lnTo>
                    <a:pt x="690" y="713"/>
                  </a:lnTo>
                  <a:lnTo>
                    <a:pt x="689" y="713"/>
                  </a:lnTo>
                  <a:lnTo>
                    <a:pt x="689" y="712"/>
                  </a:lnTo>
                  <a:lnTo>
                    <a:pt x="689" y="711"/>
                  </a:lnTo>
                  <a:lnTo>
                    <a:pt x="688" y="711"/>
                  </a:lnTo>
                  <a:lnTo>
                    <a:pt x="688" y="710"/>
                  </a:lnTo>
                  <a:lnTo>
                    <a:pt x="687" y="710"/>
                  </a:lnTo>
                  <a:lnTo>
                    <a:pt x="687" y="709"/>
                  </a:lnTo>
                  <a:lnTo>
                    <a:pt x="687" y="709"/>
                  </a:lnTo>
                  <a:lnTo>
                    <a:pt x="687" y="708"/>
                  </a:lnTo>
                  <a:lnTo>
                    <a:pt x="686" y="707"/>
                  </a:lnTo>
                  <a:lnTo>
                    <a:pt x="686" y="708"/>
                  </a:lnTo>
                  <a:lnTo>
                    <a:pt x="686" y="707"/>
                  </a:lnTo>
                  <a:lnTo>
                    <a:pt x="685" y="707"/>
                  </a:lnTo>
                  <a:lnTo>
                    <a:pt x="684" y="707"/>
                  </a:lnTo>
                  <a:lnTo>
                    <a:pt x="684" y="706"/>
                  </a:lnTo>
                  <a:lnTo>
                    <a:pt x="683" y="705"/>
                  </a:lnTo>
                  <a:lnTo>
                    <a:pt x="682" y="705"/>
                  </a:lnTo>
                  <a:lnTo>
                    <a:pt x="680" y="704"/>
                  </a:lnTo>
                  <a:lnTo>
                    <a:pt x="679" y="703"/>
                  </a:lnTo>
                  <a:lnTo>
                    <a:pt x="676" y="702"/>
                  </a:lnTo>
                  <a:lnTo>
                    <a:pt x="675" y="701"/>
                  </a:lnTo>
                  <a:lnTo>
                    <a:pt x="674" y="701"/>
                  </a:lnTo>
                  <a:lnTo>
                    <a:pt x="671" y="700"/>
                  </a:lnTo>
                  <a:lnTo>
                    <a:pt x="668" y="700"/>
                  </a:lnTo>
                  <a:lnTo>
                    <a:pt x="665" y="701"/>
                  </a:lnTo>
                  <a:lnTo>
                    <a:pt x="662" y="702"/>
                  </a:lnTo>
                  <a:lnTo>
                    <a:pt x="659" y="703"/>
                  </a:lnTo>
                  <a:lnTo>
                    <a:pt x="658" y="704"/>
                  </a:lnTo>
                  <a:lnTo>
                    <a:pt x="657" y="704"/>
                  </a:lnTo>
                  <a:lnTo>
                    <a:pt x="657" y="705"/>
                  </a:lnTo>
                  <a:lnTo>
                    <a:pt x="656" y="706"/>
                  </a:lnTo>
                  <a:lnTo>
                    <a:pt x="655" y="706"/>
                  </a:lnTo>
                  <a:lnTo>
                    <a:pt x="654" y="706"/>
                  </a:lnTo>
                  <a:lnTo>
                    <a:pt x="652" y="707"/>
                  </a:lnTo>
                  <a:lnTo>
                    <a:pt x="651" y="707"/>
                  </a:lnTo>
                  <a:lnTo>
                    <a:pt x="649" y="707"/>
                  </a:lnTo>
                  <a:lnTo>
                    <a:pt x="648" y="707"/>
                  </a:lnTo>
                  <a:lnTo>
                    <a:pt x="647" y="707"/>
                  </a:lnTo>
                  <a:lnTo>
                    <a:pt x="646" y="706"/>
                  </a:lnTo>
                  <a:lnTo>
                    <a:pt x="643" y="705"/>
                  </a:lnTo>
                  <a:lnTo>
                    <a:pt x="642" y="703"/>
                  </a:lnTo>
                  <a:lnTo>
                    <a:pt x="639" y="701"/>
                  </a:lnTo>
                  <a:lnTo>
                    <a:pt x="638" y="700"/>
                  </a:lnTo>
                  <a:lnTo>
                    <a:pt x="637" y="699"/>
                  </a:lnTo>
                  <a:lnTo>
                    <a:pt x="636" y="699"/>
                  </a:lnTo>
                  <a:lnTo>
                    <a:pt x="636" y="698"/>
                  </a:lnTo>
                  <a:lnTo>
                    <a:pt x="635" y="698"/>
                  </a:lnTo>
                  <a:lnTo>
                    <a:pt x="635" y="697"/>
                  </a:lnTo>
                  <a:lnTo>
                    <a:pt x="634" y="697"/>
                  </a:lnTo>
                  <a:lnTo>
                    <a:pt x="634" y="696"/>
                  </a:lnTo>
                  <a:lnTo>
                    <a:pt x="632" y="695"/>
                  </a:lnTo>
                  <a:lnTo>
                    <a:pt x="632" y="694"/>
                  </a:lnTo>
                  <a:lnTo>
                    <a:pt x="631" y="693"/>
                  </a:lnTo>
                  <a:lnTo>
                    <a:pt x="628" y="691"/>
                  </a:lnTo>
                  <a:lnTo>
                    <a:pt x="628" y="690"/>
                  </a:lnTo>
                  <a:lnTo>
                    <a:pt x="627" y="689"/>
                  </a:lnTo>
                  <a:lnTo>
                    <a:pt x="626" y="689"/>
                  </a:lnTo>
                  <a:lnTo>
                    <a:pt x="626" y="688"/>
                  </a:lnTo>
                  <a:lnTo>
                    <a:pt x="625" y="688"/>
                  </a:lnTo>
                  <a:lnTo>
                    <a:pt x="624" y="687"/>
                  </a:lnTo>
                  <a:lnTo>
                    <a:pt x="623" y="687"/>
                  </a:lnTo>
                  <a:lnTo>
                    <a:pt x="622" y="686"/>
                  </a:lnTo>
                  <a:lnTo>
                    <a:pt x="621" y="685"/>
                  </a:lnTo>
                  <a:lnTo>
                    <a:pt x="619" y="684"/>
                  </a:lnTo>
                  <a:lnTo>
                    <a:pt x="619" y="683"/>
                  </a:lnTo>
                  <a:lnTo>
                    <a:pt x="618" y="683"/>
                  </a:lnTo>
                  <a:lnTo>
                    <a:pt x="617" y="682"/>
                  </a:lnTo>
                  <a:lnTo>
                    <a:pt x="617" y="681"/>
                  </a:lnTo>
                  <a:lnTo>
                    <a:pt x="616" y="681"/>
                  </a:lnTo>
                  <a:lnTo>
                    <a:pt x="616" y="680"/>
                  </a:lnTo>
                  <a:lnTo>
                    <a:pt x="615" y="679"/>
                  </a:lnTo>
                  <a:lnTo>
                    <a:pt x="615" y="678"/>
                  </a:lnTo>
                  <a:lnTo>
                    <a:pt x="614" y="678"/>
                  </a:lnTo>
                  <a:lnTo>
                    <a:pt x="614" y="677"/>
                  </a:lnTo>
                  <a:lnTo>
                    <a:pt x="614" y="676"/>
                  </a:lnTo>
                  <a:lnTo>
                    <a:pt x="614" y="675"/>
                  </a:lnTo>
                  <a:lnTo>
                    <a:pt x="614" y="674"/>
                  </a:lnTo>
                  <a:lnTo>
                    <a:pt x="613" y="674"/>
                  </a:lnTo>
                  <a:lnTo>
                    <a:pt x="613" y="673"/>
                  </a:lnTo>
                  <a:lnTo>
                    <a:pt x="613" y="672"/>
                  </a:lnTo>
                  <a:lnTo>
                    <a:pt x="612" y="671"/>
                  </a:lnTo>
                  <a:lnTo>
                    <a:pt x="612" y="670"/>
                  </a:lnTo>
                  <a:lnTo>
                    <a:pt x="612" y="669"/>
                  </a:lnTo>
                  <a:lnTo>
                    <a:pt x="612" y="668"/>
                  </a:lnTo>
                  <a:lnTo>
                    <a:pt x="611" y="668"/>
                  </a:lnTo>
                  <a:lnTo>
                    <a:pt x="611" y="667"/>
                  </a:lnTo>
                  <a:lnTo>
                    <a:pt x="610" y="666"/>
                  </a:lnTo>
                  <a:lnTo>
                    <a:pt x="610" y="665"/>
                  </a:lnTo>
                  <a:lnTo>
                    <a:pt x="609" y="664"/>
                  </a:lnTo>
                  <a:lnTo>
                    <a:pt x="609" y="663"/>
                  </a:lnTo>
                  <a:lnTo>
                    <a:pt x="608" y="662"/>
                  </a:lnTo>
                  <a:lnTo>
                    <a:pt x="607" y="662"/>
                  </a:lnTo>
                  <a:lnTo>
                    <a:pt x="606" y="661"/>
                  </a:lnTo>
                  <a:lnTo>
                    <a:pt x="605" y="660"/>
                  </a:lnTo>
                  <a:lnTo>
                    <a:pt x="604" y="660"/>
                  </a:lnTo>
                  <a:lnTo>
                    <a:pt x="603" y="660"/>
                  </a:lnTo>
                  <a:lnTo>
                    <a:pt x="602" y="660"/>
                  </a:lnTo>
                  <a:lnTo>
                    <a:pt x="601" y="660"/>
                  </a:lnTo>
                  <a:lnTo>
                    <a:pt x="600" y="660"/>
                  </a:lnTo>
                  <a:lnTo>
                    <a:pt x="599" y="660"/>
                  </a:lnTo>
                  <a:lnTo>
                    <a:pt x="599" y="659"/>
                  </a:lnTo>
                  <a:lnTo>
                    <a:pt x="598" y="659"/>
                  </a:lnTo>
                  <a:lnTo>
                    <a:pt x="597" y="658"/>
                  </a:lnTo>
                  <a:lnTo>
                    <a:pt x="596" y="657"/>
                  </a:lnTo>
                  <a:lnTo>
                    <a:pt x="595" y="656"/>
                  </a:lnTo>
                  <a:lnTo>
                    <a:pt x="595" y="655"/>
                  </a:lnTo>
                  <a:lnTo>
                    <a:pt x="595" y="654"/>
                  </a:lnTo>
                  <a:lnTo>
                    <a:pt x="594" y="654"/>
                  </a:lnTo>
                  <a:lnTo>
                    <a:pt x="594" y="653"/>
                  </a:lnTo>
                  <a:lnTo>
                    <a:pt x="593" y="653"/>
                  </a:lnTo>
                  <a:lnTo>
                    <a:pt x="592" y="653"/>
                  </a:lnTo>
                  <a:lnTo>
                    <a:pt x="591" y="653"/>
                  </a:lnTo>
                  <a:lnTo>
                    <a:pt x="590" y="653"/>
                  </a:lnTo>
                  <a:lnTo>
                    <a:pt x="589" y="653"/>
                  </a:lnTo>
                  <a:lnTo>
                    <a:pt x="588" y="652"/>
                  </a:lnTo>
                  <a:lnTo>
                    <a:pt x="587" y="651"/>
                  </a:lnTo>
                  <a:lnTo>
                    <a:pt x="585" y="650"/>
                  </a:lnTo>
                  <a:lnTo>
                    <a:pt x="584" y="649"/>
                  </a:lnTo>
                  <a:lnTo>
                    <a:pt x="583" y="649"/>
                  </a:lnTo>
                  <a:lnTo>
                    <a:pt x="582" y="649"/>
                  </a:lnTo>
                  <a:lnTo>
                    <a:pt x="582" y="648"/>
                  </a:lnTo>
                  <a:lnTo>
                    <a:pt x="581" y="648"/>
                  </a:lnTo>
                  <a:lnTo>
                    <a:pt x="580" y="648"/>
                  </a:lnTo>
                  <a:lnTo>
                    <a:pt x="579" y="648"/>
                  </a:lnTo>
                  <a:lnTo>
                    <a:pt x="579" y="647"/>
                  </a:lnTo>
                  <a:lnTo>
                    <a:pt x="578" y="647"/>
                  </a:lnTo>
                  <a:lnTo>
                    <a:pt x="577" y="647"/>
                  </a:lnTo>
                  <a:lnTo>
                    <a:pt x="577" y="646"/>
                  </a:lnTo>
                  <a:lnTo>
                    <a:pt x="576" y="646"/>
                  </a:lnTo>
                  <a:lnTo>
                    <a:pt x="576" y="645"/>
                  </a:lnTo>
                  <a:lnTo>
                    <a:pt x="575" y="645"/>
                  </a:lnTo>
                  <a:lnTo>
                    <a:pt x="574" y="644"/>
                  </a:lnTo>
                  <a:lnTo>
                    <a:pt x="573" y="644"/>
                  </a:lnTo>
                  <a:lnTo>
                    <a:pt x="572" y="643"/>
                  </a:lnTo>
                  <a:lnTo>
                    <a:pt x="571" y="642"/>
                  </a:lnTo>
                  <a:lnTo>
                    <a:pt x="570" y="641"/>
                  </a:lnTo>
                  <a:lnTo>
                    <a:pt x="570" y="640"/>
                  </a:lnTo>
                  <a:lnTo>
                    <a:pt x="569" y="640"/>
                  </a:lnTo>
                  <a:lnTo>
                    <a:pt x="569" y="639"/>
                  </a:lnTo>
                  <a:lnTo>
                    <a:pt x="568" y="639"/>
                  </a:lnTo>
                  <a:lnTo>
                    <a:pt x="567" y="639"/>
                  </a:lnTo>
                  <a:lnTo>
                    <a:pt x="567" y="638"/>
                  </a:lnTo>
                  <a:lnTo>
                    <a:pt x="566" y="638"/>
                  </a:lnTo>
                  <a:lnTo>
                    <a:pt x="565" y="637"/>
                  </a:lnTo>
                  <a:lnTo>
                    <a:pt x="564" y="636"/>
                  </a:lnTo>
                  <a:lnTo>
                    <a:pt x="564" y="635"/>
                  </a:lnTo>
                  <a:lnTo>
                    <a:pt x="563" y="634"/>
                  </a:lnTo>
                  <a:lnTo>
                    <a:pt x="561" y="633"/>
                  </a:lnTo>
                  <a:lnTo>
                    <a:pt x="561" y="632"/>
                  </a:lnTo>
                  <a:lnTo>
                    <a:pt x="560" y="632"/>
                  </a:lnTo>
                  <a:lnTo>
                    <a:pt x="560" y="631"/>
                  </a:lnTo>
                  <a:lnTo>
                    <a:pt x="559" y="631"/>
                  </a:lnTo>
                  <a:lnTo>
                    <a:pt x="559" y="630"/>
                  </a:lnTo>
                  <a:lnTo>
                    <a:pt x="558" y="630"/>
                  </a:lnTo>
                  <a:lnTo>
                    <a:pt x="557" y="629"/>
                  </a:lnTo>
                  <a:lnTo>
                    <a:pt x="556" y="629"/>
                  </a:lnTo>
                  <a:lnTo>
                    <a:pt x="554" y="628"/>
                  </a:lnTo>
                  <a:lnTo>
                    <a:pt x="553" y="627"/>
                  </a:lnTo>
                  <a:lnTo>
                    <a:pt x="552" y="626"/>
                  </a:lnTo>
                  <a:lnTo>
                    <a:pt x="551" y="626"/>
                  </a:lnTo>
                  <a:lnTo>
                    <a:pt x="551" y="625"/>
                  </a:lnTo>
                  <a:lnTo>
                    <a:pt x="550" y="625"/>
                  </a:lnTo>
                  <a:lnTo>
                    <a:pt x="549" y="624"/>
                  </a:lnTo>
                  <a:lnTo>
                    <a:pt x="548" y="624"/>
                  </a:lnTo>
                  <a:lnTo>
                    <a:pt x="547" y="625"/>
                  </a:lnTo>
                  <a:lnTo>
                    <a:pt x="546" y="625"/>
                  </a:lnTo>
                  <a:lnTo>
                    <a:pt x="546" y="624"/>
                  </a:lnTo>
                  <a:lnTo>
                    <a:pt x="545" y="624"/>
                  </a:lnTo>
                  <a:lnTo>
                    <a:pt x="545" y="623"/>
                  </a:lnTo>
                  <a:lnTo>
                    <a:pt x="544" y="623"/>
                  </a:lnTo>
                  <a:lnTo>
                    <a:pt x="542" y="623"/>
                  </a:lnTo>
                  <a:lnTo>
                    <a:pt x="541" y="622"/>
                  </a:lnTo>
                  <a:lnTo>
                    <a:pt x="541" y="621"/>
                  </a:lnTo>
                  <a:lnTo>
                    <a:pt x="540" y="621"/>
                  </a:lnTo>
                  <a:lnTo>
                    <a:pt x="540" y="621"/>
                  </a:lnTo>
                  <a:lnTo>
                    <a:pt x="539" y="621"/>
                  </a:lnTo>
                  <a:lnTo>
                    <a:pt x="538" y="621"/>
                  </a:lnTo>
                  <a:lnTo>
                    <a:pt x="537" y="621"/>
                  </a:lnTo>
                  <a:lnTo>
                    <a:pt x="536" y="621"/>
                  </a:lnTo>
                  <a:lnTo>
                    <a:pt x="536" y="620"/>
                  </a:lnTo>
                  <a:lnTo>
                    <a:pt x="535" y="620"/>
                  </a:lnTo>
                  <a:lnTo>
                    <a:pt x="534" y="621"/>
                  </a:lnTo>
                  <a:lnTo>
                    <a:pt x="534" y="620"/>
                  </a:lnTo>
                  <a:lnTo>
                    <a:pt x="533" y="620"/>
                  </a:lnTo>
                  <a:lnTo>
                    <a:pt x="533" y="619"/>
                  </a:lnTo>
                  <a:lnTo>
                    <a:pt x="532" y="618"/>
                  </a:lnTo>
                  <a:lnTo>
                    <a:pt x="531" y="617"/>
                  </a:lnTo>
                  <a:lnTo>
                    <a:pt x="531" y="616"/>
                  </a:lnTo>
                  <a:lnTo>
                    <a:pt x="530" y="616"/>
                  </a:lnTo>
                  <a:lnTo>
                    <a:pt x="529" y="616"/>
                  </a:lnTo>
                  <a:lnTo>
                    <a:pt x="527" y="615"/>
                  </a:lnTo>
                  <a:lnTo>
                    <a:pt x="527" y="614"/>
                  </a:lnTo>
                  <a:lnTo>
                    <a:pt x="526" y="614"/>
                  </a:lnTo>
                  <a:lnTo>
                    <a:pt x="525" y="613"/>
                  </a:lnTo>
                  <a:lnTo>
                    <a:pt x="524" y="613"/>
                  </a:lnTo>
                  <a:lnTo>
                    <a:pt x="524" y="612"/>
                  </a:lnTo>
                  <a:lnTo>
                    <a:pt x="523" y="611"/>
                  </a:lnTo>
                  <a:lnTo>
                    <a:pt x="522" y="611"/>
                  </a:lnTo>
                  <a:lnTo>
                    <a:pt x="521" y="610"/>
                  </a:lnTo>
                  <a:lnTo>
                    <a:pt x="521" y="609"/>
                  </a:lnTo>
                  <a:lnTo>
                    <a:pt x="520" y="609"/>
                  </a:lnTo>
                  <a:lnTo>
                    <a:pt x="519" y="609"/>
                  </a:lnTo>
                  <a:lnTo>
                    <a:pt x="519" y="610"/>
                  </a:lnTo>
                  <a:lnTo>
                    <a:pt x="518" y="610"/>
                  </a:lnTo>
                  <a:lnTo>
                    <a:pt x="517" y="610"/>
                  </a:lnTo>
                  <a:lnTo>
                    <a:pt x="516" y="610"/>
                  </a:lnTo>
                  <a:lnTo>
                    <a:pt x="515" y="610"/>
                  </a:lnTo>
                  <a:lnTo>
                    <a:pt x="515" y="609"/>
                  </a:lnTo>
                  <a:lnTo>
                    <a:pt x="514" y="609"/>
                  </a:lnTo>
                  <a:lnTo>
                    <a:pt x="513" y="609"/>
                  </a:lnTo>
                  <a:lnTo>
                    <a:pt x="513" y="608"/>
                  </a:lnTo>
                  <a:lnTo>
                    <a:pt x="513" y="607"/>
                  </a:lnTo>
                  <a:lnTo>
                    <a:pt x="513" y="606"/>
                  </a:lnTo>
                  <a:lnTo>
                    <a:pt x="512" y="606"/>
                  </a:lnTo>
                  <a:lnTo>
                    <a:pt x="511" y="605"/>
                  </a:lnTo>
                  <a:lnTo>
                    <a:pt x="510" y="605"/>
                  </a:lnTo>
                  <a:lnTo>
                    <a:pt x="509" y="605"/>
                  </a:lnTo>
                  <a:lnTo>
                    <a:pt x="509" y="604"/>
                  </a:lnTo>
                  <a:lnTo>
                    <a:pt x="509" y="603"/>
                  </a:lnTo>
                  <a:lnTo>
                    <a:pt x="508" y="602"/>
                  </a:lnTo>
                  <a:lnTo>
                    <a:pt x="508" y="601"/>
                  </a:lnTo>
                  <a:lnTo>
                    <a:pt x="507" y="601"/>
                  </a:lnTo>
                  <a:lnTo>
                    <a:pt x="506" y="601"/>
                  </a:lnTo>
                  <a:lnTo>
                    <a:pt x="506" y="600"/>
                  </a:lnTo>
                  <a:lnTo>
                    <a:pt x="505" y="600"/>
                  </a:lnTo>
                  <a:lnTo>
                    <a:pt x="504" y="600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3" y="598"/>
                  </a:lnTo>
                  <a:lnTo>
                    <a:pt x="503" y="597"/>
                  </a:lnTo>
                  <a:lnTo>
                    <a:pt x="502" y="597"/>
                  </a:lnTo>
                  <a:lnTo>
                    <a:pt x="501" y="596"/>
                  </a:lnTo>
                  <a:lnTo>
                    <a:pt x="501" y="595"/>
                  </a:lnTo>
                  <a:lnTo>
                    <a:pt x="502" y="595"/>
                  </a:lnTo>
                  <a:lnTo>
                    <a:pt x="501" y="594"/>
                  </a:lnTo>
                  <a:lnTo>
                    <a:pt x="501" y="593"/>
                  </a:lnTo>
                  <a:lnTo>
                    <a:pt x="500" y="593"/>
                  </a:lnTo>
                  <a:lnTo>
                    <a:pt x="499" y="592"/>
                  </a:lnTo>
                  <a:lnTo>
                    <a:pt x="499" y="591"/>
                  </a:lnTo>
                  <a:lnTo>
                    <a:pt x="498" y="591"/>
                  </a:lnTo>
                  <a:lnTo>
                    <a:pt x="497" y="590"/>
                  </a:lnTo>
                  <a:lnTo>
                    <a:pt x="497" y="589"/>
                  </a:lnTo>
                  <a:lnTo>
                    <a:pt x="497" y="588"/>
                  </a:lnTo>
                  <a:lnTo>
                    <a:pt x="496" y="588"/>
                  </a:lnTo>
                  <a:lnTo>
                    <a:pt x="496" y="587"/>
                  </a:lnTo>
                  <a:lnTo>
                    <a:pt x="495" y="587"/>
                  </a:lnTo>
                  <a:lnTo>
                    <a:pt x="495" y="586"/>
                  </a:lnTo>
                  <a:lnTo>
                    <a:pt x="494" y="586"/>
                  </a:lnTo>
                  <a:lnTo>
                    <a:pt x="494" y="585"/>
                  </a:lnTo>
                  <a:lnTo>
                    <a:pt x="494" y="584"/>
                  </a:lnTo>
                  <a:lnTo>
                    <a:pt x="493" y="584"/>
                  </a:lnTo>
                  <a:lnTo>
                    <a:pt x="491" y="584"/>
                  </a:lnTo>
                  <a:lnTo>
                    <a:pt x="490" y="584"/>
                  </a:lnTo>
                  <a:lnTo>
                    <a:pt x="486" y="584"/>
                  </a:lnTo>
                  <a:lnTo>
                    <a:pt x="484" y="584"/>
                  </a:lnTo>
                  <a:lnTo>
                    <a:pt x="483" y="584"/>
                  </a:lnTo>
                  <a:lnTo>
                    <a:pt x="482" y="584"/>
                  </a:lnTo>
                  <a:lnTo>
                    <a:pt x="482" y="586"/>
                  </a:lnTo>
                  <a:lnTo>
                    <a:pt x="482" y="600"/>
                  </a:lnTo>
                  <a:lnTo>
                    <a:pt x="482" y="601"/>
                  </a:lnTo>
                  <a:lnTo>
                    <a:pt x="482" y="604"/>
                  </a:lnTo>
                  <a:lnTo>
                    <a:pt x="477" y="604"/>
                  </a:lnTo>
                  <a:lnTo>
                    <a:pt x="476" y="604"/>
                  </a:lnTo>
                  <a:lnTo>
                    <a:pt x="466" y="604"/>
                  </a:lnTo>
                  <a:lnTo>
                    <a:pt x="465" y="604"/>
                  </a:lnTo>
                  <a:lnTo>
                    <a:pt x="460" y="604"/>
                  </a:lnTo>
                  <a:lnTo>
                    <a:pt x="459" y="604"/>
                  </a:lnTo>
                  <a:lnTo>
                    <a:pt x="456" y="604"/>
                  </a:lnTo>
                  <a:lnTo>
                    <a:pt x="453" y="604"/>
                  </a:lnTo>
                  <a:lnTo>
                    <a:pt x="443" y="604"/>
                  </a:lnTo>
                  <a:lnTo>
                    <a:pt x="438" y="604"/>
                  </a:lnTo>
                  <a:lnTo>
                    <a:pt x="437" y="604"/>
                  </a:lnTo>
                  <a:lnTo>
                    <a:pt x="436" y="604"/>
                  </a:lnTo>
                  <a:lnTo>
                    <a:pt x="434" y="604"/>
                  </a:lnTo>
                  <a:lnTo>
                    <a:pt x="428" y="604"/>
                  </a:lnTo>
                  <a:lnTo>
                    <a:pt x="426" y="604"/>
                  </a:lnTo>
                  <a:lnTo>
                    <a:pt x="424" y="604"/>
                  </a:lnTo>
                  <a:lnTo>
                    <a:pt x="415" y="605"/>
                  </a:lnTo>
                  <a:lnTo>
                    <a:pt x="408" y="605"/>
                  </a:lnTo>
                  <a:lnTo>
                    <a:pt x="406" y="605"/>
                  </a:lnTo>
                  <a:lnTo>
                    <a:pt x="398" y="605"/>
                  </a:lnTo>
                  <a:lnTo>
                    <a:pt x="396" y="605"/>
                  </a:lnTo>
                  <a:lnTo>
                    <a:pt x="393" y="605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1" y="605"/>
                  </a:lnTo>
                  <a:lnTo>
                    <a:pt x="376" y="605"/>
                  </a:lnTo>
                  <a:lnTo>
                    <a:pt x="374" y="605"/>
                  </a:lnTo>
                  <a:lnTo>
                    <a:pt x="373" y="605"/>
                  </a:lnTo>
                  <a:lnTo>
                    <a:pt x="369" y="605"/>
                  </a:lnTo>
                  <a:lnTo>
                    <a:pt x="368" y="605"/>
                  </a:lnTo>
                  <a:lnTo>
                    <a:pt x="365" y="606"/>
                  </a:lnTo>
                  <a:lnTo>
                    <a:pt x="364" y="606"/>
                  </a:lnTo>
                  <a:lnTo>
                    <a:pt x="363" y="606"/>
                  </a:lnTo>
                  <a:lnTo>
                    <a:pt x="362" y="606"/>
                  </a:lnTo>
                  <a:lnTo>
                    <a:pt x="360" y="606"/>
                  </a:lnTo>
                  <a:lnTo>
                    <a:pt x="358" y="606"/>
                  </a:lnTo>
                  <a:lnTo>
                    <a:pt x="357" y="606"/>
                  </a:lnTo>
                  <a:lnTo>
                    <a:pt x="356" y="606"/>
                  </a:lnTo>
                  <a:lnTo>
                    <a:pt x="354" y="606"/>
                  </a:lnTo>
                  <a:lnTo>
                    <a:pt x="353" y="606"/>
                  </a:lnTo>
                  <a:lnTo>
                    <a:pt x="352" y="606"/>
                  </a:lnTo>
                  <a:lnTo>
                    <a:pt x="351" y="606"/>
                  </a:lnTo>
                  <a:lnTo>
                    <a:pt x="350" y="606"/>
                  </a:lnTo>
                  <a:lnTo>
                    <a:pt x="347" y="606"/>
                  </a:lnTo>
                  <a:lnTo>
                    <a:pt x="346" y="606"/>
                  </a:lnTo>
                  <a:lnTo>
                    <a:pt x="344" y="606"/>
                  </a:lnTo>
                  <a:lnTo>
                    <a:pt x="343" y="606"/>
                  </a:lnTo>
                  <a:lnTo>
                    <a:pt x="343" y="604"/>
                  </a:lnTo>
                  <a:lnTo>
                    <a:pt x="343" y="603"/>
                  </a:lnTo>
                  <a:lnTo>
                    <a:pt x="343" y="598"/>
                  </a:lnTo>
                  <a:lnTo>
                    <a:pt x="343" y="595"/>
                  </a:lnTo>
                  <a:lnTo>
                    <a:pt x="343" y="585"/>
                  </a:lnTo>
                  <a:lnTo>
                    <a:pt x="343" y="582"/>
                  </a:lnTo>
                  <a:lnTo>
                    <a:pt x="342" y="580"/>
                  </a:lnTo>
                  <a:lnTo>
                    <a:pt x="342" y="575"/>
                  </a:lnTo>
                  <a:lnTo>
                    <a:pt x="342" y="573"/>
                  </a:lnTo>
                  <a:lnTo>
                    <a:pt x="342" y="566"/>
                  </a:lnTo>
                  <a:lnTo>
                    <a:pt x="342" y="565"/>
                  </a:lnTo>
                  <a:lnTo>
                    <a:pt x="342" y="561"/>
                  </a:lnTo>
                  <a:lnTo>
                    <a:pt x="342" y="560"/>
                  </a:lnTo>
                  <a:lnTo>
                    <a:pt x="342" y="555"/>
                  </a:lnTo>
                  <a:lnTo>
                    <a:pt x="342" y="554"/>
                  </a:lnTo>
                  <a:lnTo>
                    <a:pt x="342" y="552"/>
                  </a:lnTo>
                  <a:lnTo>
                    <a:pt x="342" y="550"/>
                  </a:lnTo>
                  <a:lnTo>
                    <a:pt x="342" y="544"/>
                  </a:lnTo>
                  <a:lnTo>
                    <a:pt x="342" y="542"/>
                  </a:lnTo>
                  <a:lnTo>
                    <a:pt x="342" y="534"/>
                  </a:lnTo>
                  <a:lnTo>
                    <a:pt x="342" y="533"/>
                  </a:lnTo>
                  <a:lnTo>
                    <a:pt x="342" y="531"/>
                  </a:lnTo>
                  <a:lnTo>
                    <a:pt x="341" y="532"/>
                  </a:lnTo>
                  <a:lnTo>
                    <a:pt x="342" y="533"/>
                  </a:lnTo>
                  <a:lnTo>
                    <a:pt x="342" y="534"/>
                  </a:lnTo>
                  <a:lnTo>
                    <a:pt x="341" y="534"/>
                  </a:lnTo>
                  <a:lnTo>
                    <a:pt x="341" y="533"/>
                  </a:lnTo>
                  <a:lnTo>
                    <a:pt x="340" y="533"/>
                  </a:lnTo>
                  <a:lnTo>
                    <a:pt x="340" y="534"/>
                  </a:lnTo>
                  <a:lnTo>
                    <a:pt x="341" y="535"/>
                  </a:lnTo>
                  <a:lnTo>
                    <a:pt x="341" y="536"/>
                  </a:lnTo>
                  <a:lnTo>
                    <a:pt x="340" y="536"/>
                  </a:lnTo>
                  <a:lnTo>
                    <a:pt x="340" y="537"/>
                  </a:lnTo>
                  <a:lnTo>
                    <a:pt x="339" y="537"/>
                  </a:lnTo>
                  <a:lnTo>
                    <a:pt x="338" y="538"/>
                  </a:lnTo>
                  <a:lnTo>
                    <a:pt x="338" y="539"/>
                  </a:lnTo>
                  <a:lnTo>
                    <a:pt x="337" y="539"/>
                  </a:lnTo>
                  <a:lnTo>
                    <a:pt x="337" y="540"/>
                  </a:lnTo>
                  <a:lnTo>
                    <a:pt x="336" y="541"/>
                  </a:lnTo>
                  <a:lnTo>
                    <a:pt x="335" y="540"/>
                  </a:lnTo>
                  <a:lnTo>
                    <a:pt x="334" y="540"/>
                  </a:lnTo>
                  <a:lnTo>
                    <a:pt x="334" y="541"/>
                  </a:lnTo>
                  <a:lnTo>
                    <a:pt x="334" y="542"/>
                  </a:lnTo>
                  <a:lnTo>
                    <a:pt x="333" y="542"/>
                  </a:lnTo>
                  <a:lnTo>
                    <a:pt x="333" y="543"/>
                  </a:lnTo>
                  <a:lnTo>
                    <a:pt x="333" y="544"/>
                  </a:lnTo>
                  <a:lnTo>
                    <a:pt x="333" y="545"/>
                  </a:lnTo>
                  <a:lnTo>
                    <a:pt x="332" y="545"/>
                  </a:lnTo>
                  <a:lnTo>
                    <a:pt x="331" y="546"/>
                  </a:lnTo>
                  <a:lnTo>
                    <a:pt x="331" y="547"/>
                  </a:lnTo>
                  <a:lnTo>
                    <a:pt x="331" y="548"/>
                  </a:lnTo>
                  <a:lnTo>
                    <a:pt x="330" y="548"/>
                  </a:lnTo>
                  <a:lnTo>
                    <a:pt x="329" y="548"/>
                  </a:lnTo>
                  <a:lnTo>
                    <a:pt x="329" y="547"/>
                  </a:lnTo>
                  <a:lnTo>
                    <a:pt x="328" y="547"/>
                  </a:lnTo>
                  <a:lnTo>
                    <a:pt x="328" y="548"/>
                  </a:lnTo>
                  <a:lnTo>
                    <a:pt x="328" y="549"/>
                  </a:lnTo>
                  <a:lnTo>
                    <a:pt x="327" y="549"/>
                  </a:lnTo>
                  <a:lnTo>
                    <a:pt x="327" y="548"/>
                  </a:lnTo>
                  <a:lnTo>
                    <a:pt x="326" y="549"/>
                  </a:lnTo>
                  <a:lnTo>
                    <a:pt x="325" y="549"/>
                  </a:lnTo>
                  <a:lnTo>
                    <a:pt x="324" y="549"/>
                  </a:lnTo>
                  <a:lnTo>
                    <a:pt x="325" y="548"/>
                  </a:lnTo>
                  <a:lnTo>
                    <a:pt x="326" y="548"/>
                  </a:lnTo>
                  <a:lnTo>
                    <a:pt x="326" y="547"/>
                  </a:lnTo>
                  <a:lnTo>
                    <a:pt x="325" y="547"/>
                  </a:lnTo>
                  <a:lnTo>
                    <a:pt x="325" y="546"/>
                  </a:lnTo>
                  <a:lnTo>
                    <a:pt x="324" y="546"/>
                  </a:lnTo>
                  <a:lnTo>
                    <a:pt x="324" y="547"/>
                  </a:lnTo>
                  <a:lnTo>
                    <a:pt x="323" y="547"/>
                  </a:lnTo>
                  <a:lnTo>
                    <a:pt x="322" y="547"/>
                  </a:lnTo>
                  <a:lnTo>
                    <a:pt x="322" y="548"/>
                  </a:lnTo>
                  <a:lnTo>
                    <a:pt x="323" y="548"/>
                  </a:lnTo>
                  <a:lnTo>
                    <a:pt x="322" y="549"/>
                  </a:lnTo>
                  <a:lnTo>
                    <a:pt x="321" y="549"/>
                  </a:lnTo>
                  <a:lnTo>
                    <a:pt x="320" y="549"/>
                  </a:lnTo>
                  <a:lnTo>
                    <a:pt x="320" y="550"/>
                  </a:lnTo>
                  <a:lnTo>
                    <a:pt x="320" y="550"/>
                  </a:lnTo>
                  <a:lnTo>
                    <a:pt x="319" y="550"/>
                  </a:lnTo>
                  <a:lnTo>
                    <a:pt x="318" y="549"/>
                  </a:lnTo>
                  <a:lnTo>
                    <a:pt x="317" y="549"/>
                  </a:lnTo>
                  <a:lnTo>
                    <a:pt x="316" y="548"/>
                  </a:lnTo>
                  <a:lnTo>
                    <a:pt x="316" y="549"/>
                  </a:lnTo>
                  <a:lnTo>
                    <a:pt x="315" y="549"/>
                  </a:lnTo>
                  <a:lnTo>
                    <a:pt x="315" y="548"/>
                  </a:lnTo>
                  <a:lnTo>
                    <a:pt x="315" y="547"/>
                  </a:lnTo>
                  <a:lnTo>
                    <a:pt x="315" y="546"/>
                  </a:lnTo>
                  <a:lnTo>
                    <a:pt x="316" y="546"/>
                  </a:lnTo>
                  <a:lnTo>
                    <a:pt x="316" y="545"/>
                  </a:lnTo>
                  <a:lnTo>
                    <a:pt x="316" y="544"/>
                  </a:lnTo>
                  <a:lnTo>
                    <a:pt x="315" y="544"/>
                  </a:lnTo>
                  <a:lnTo>
                    <a:pt x="314" y="545"/>
                  </a:lnTo>
                  <a:lnTo>
                    <a:pt x="313" y="546"/>
                  </a:lnTo>
                  <a:lnTo>
                    <a:pt x="312" y="547"/>
                  </a:lnTo>
                  <a:lnTo>
                    <a:pt x="311" y="547"/>
                  </a:lnTo>
                  <a:lnTo>
                    <a:pt x="311" y="548"/>
                  </a:lnTo>
                  <a:lnTo>
                    <a:pt x="310" y="548"/>
                  </a:lnTo>
                  <a:lnTo>
                    <a:pt x="309" y="548"/>
                  </a:lnTo>
                  <a:lnTo>
                    <a:pt x="308" y="548"/>
                  </a:lnTo>
                  <a:lnTo>
                    <a:pt x="307" y="550"/>
                  </a:lnTo>
                  <a:lnTo>
                    <a:pt x="306" y="551"/>
                  </a:lnTo>
                  <a:lnTo>
                    <a:pt x="306" y="550"/>
                  </a:lnTo>
                  <a:lnTo>
                    <a:pt x="306" y="549"/>
                  </a:lnTo>
                  <a:lnTo>
                    <a:pt x="307" y="549"/>
                  </a:lnTo>
                  <a:lnTo>
                    <a:pt x="307" y="548"/>
                  </a:lnTo>
                  <a:lnTo>
                    <a:pt x="306" y="548"/>
                  </a:lnTo>
                  <a:lnTo>
                    <a:pt x="305" y="548"/>
                  </a:lnTo>
                  <a:lnTo>
                    <a:pt x="304" y="548"/>
                  </a:lnTo>
                  <a:lnTo>
                    <a:pt x="303" y="547"/>
                  </a:lnTo>
                  <a:lnTo>
                    <a:pt x="302" y="547"/>
                  </a:lnTo>
                  <a:lnTo>
                    <a:pt x="301" y="547"/>
                  </a:lnTo>
                  <a:lnTo>
                    <a:pt x="300" y="547"/>
                  </a:lnTo>
                  <a:lnTo>
                    <a:pt x="299" y="547"/>
                  </a:lnTo>
                  <a:lnTo>
                    <a:pt x="299" y="546"/>
                  </a:lnTo>
                  <a:lnTo>
                    <a:pt x="300" y="546"/>
                  </a:lnTo>
                  <a:lnTo>
                    <a:pt x="300" y="545"/>
                  </a:lnTo>
                  <a:lnTo>
                    <a:pt x="299" y="545"/>
                  </a:lnTo>
                  <a:lnTo>
                    <a:pt x="299" y="546"/>
                  </a:lnTo>
                  <a:lnTo>
                    <a:pt x="299" y="547"/>
                  </a:lnTo>
                  <a:lnTo>
                    <a:pt x="298" y="547"/>
                  </a:lnTo>
                  <a:lnTo>
                    <a:pt x="297" y="547"/>
                  </a:lnTo>
                  <a:lnTo>
                    <a:pt x="297" y="546"/>
                  </a:lnTo>
                  <a:lnTo>
                    <a:pt x="297" y="547"/>
                  </a:lnTo>
                  <a:lnTo>
                    <a:pt x="296" y="547"/>
                  </a:lnTo>
                  <a:lnTo>
                    <a:pt x="296" y="548"/>
                  </a:lnTo>
                  <a:lnTo>
                    <a:pt x="295" y="548"/>
                  </a:lnTo>
                  <a:lnTo>
                    <a:pt x="295" y="547"/>
                  </a:lnTo>
                  <a:lnTo>
                    <a:pt x="294" y="546"/>
                  </a:lnTo>
                  <a:lnTo>
                    <a:pt x="294" y="547"/>
                  </a:lnTo>
                  <a:lnTo>
                    <a:pt x="294" y="548"/>
                  </a:lnTo>
                  <a:lnTo>
                    <a:pt x="293" y="548"/>
                  </a:lnTo>
                  <a:lnTo>
                    <a:pt x="292" y="548"/>
                  </a:lnTo>
                  <a:lnTo>
                    <a:pt x="291" y="549"/>
                  </a:lnTo>
                  <a:lnTo>
                    <a:pt x="290" y="549"/>
                  </a:lnTo>
                  <a:lnTo>
                    <a:pt x="289" y="549"/>
                  </a:lnTo>
                  <a:lnTo>
                    <a:pt x="289" y="548"/>
                  </a:lnTo>
                  <a:lnTo>
                    <a:pt x="288" y="548"/>
                  </a:lnTo>
                  <a:lnTo>
                    <a:pt x="288" y="547"/>
                  </a:lnTo>
                  <a:lnTo>
                    <a:pt x="287" y="548"/>
                  </a:lnTo>
                  <a:lnTo>
                    <a:pt x="286" y="548"/>
                  </a:lnTo>
                  <a:lnTo>
                    <a:pt x="286" y="547"/>
                  </a:lnTo>
                  <a:lnTo>
                    <a:pt x="285" y="546"/>
                  </a:lnTo>
                  <a:lnTo>
                    <a:pt x="284" y="546"/>
                  </a:lnTo>
                  <a:lnTo>
                    <a:pt x="284" y="545"/>
                  </a:lnTo>
                  <a:lnTo>
                    <a:pt x="284" y="544"/>
                  </a:lnTo>
                  <a:lnTo>
                    <a:pt x="283" y="544"/>
                  </a:lnTo>
                  <a:lnTo>
                    <a:pt x="282" y="544"/>
                  </a:lnTo>
                  <a:lnTo>
                    <a:pt x="282" y="545"/>
                  </a:lnTo>
                  <a:lnTo>
                    <a:pt x="281" y="546"/>
                  </a:lnTo>
                  <a:lnTo>
                    <a:pt x="280" y="546"/>
                  </a:lnTo>
                  <a:lnTo>
                    <a:pt x="280" y="545"/>
                  </a:lnTo>
                  <a:lnTo>
                    <a:pt x="281" y="545"/>
                  </a:lnTo>
                  <a:lnTo>
                    <a:pt x="281" y="544"/>
                  </a:lnTo>
                  <a:lnTo>
                    <a:pt x="280" y="544"/>
                  </a:lnTo>
                  <a:lnTo>
                    <a:pt x="279" y="544"/>
                  </a:lnTo>
                  <a:lnTo>
                    <a:pt x="279" y="545"/>
                  </a:lnTo>
                  <a:lnTo>
                    <a:pt x="278" y="545"/>
                  </a:lnTo>
                  <a:lnTo>
                    <a:pt x="278" y="546"/>
                  </a:lnTo>
                  <a:lnTo>
                    <a:pt x="278" y="547"/>
                  </a:lnTo>
                  <a:lnTo>
                    <a:pt x="278" y="548"/>
                  </a:lnTo>
                  <a:lnTo>
                    <a:pt x="277" y="548"/>
                  </a:lnTo>
                  <a:lnTo>
                    <a:pt x="277" y="547"/>
                  </a:lnTo>
                  <a:lnTo>
                    <a:pt x="276" y="547"/>
                  </a:lnTo>
                  <a:lnTo>
                    <a:pt x="275" y="547"/>
                  </a:lnTo>
                  <a:lnTo>
                    <a:pt x="275" y="546"/>
                  </a:lnTo>
                  <a:lnTo>
                    <a:pt x="274" y="547"/>
                  </a:lnTo>
                  <a:lnTo>
                    <a:pt x="274" y="548"/>
                  </a:lnTo>
                  <a:lnTo>
                    <a:pt x="274" y="549"/>
                  </a:lnTo>
                  <a:lnTo>
                    <a:pt x="274" y="550"/>
                  </a:lnTo>
                  <a:lnTo>
                    <a:pt x="274" y="551"/>
                  </a:lnTo>
                  <a:lnTo>
                    <a:pt x="274" y="552"/>
                  </a:lnTo>
                  <a:lnTo>
                    <a:pt x="273" y="552"/>
                  </a:lnTo>
                  <a:lnTo>
                    <a:pt x="273" y="551"/>
                  </a:lnTo>
                  <a:lnTo>
                    <a:pt x="273" y="550"/>
                  </a:lnTo>
                  <a:lnTo>
                    <a:pt x="272" y="550"/>
                  </a:lnTo>
                  <a:lnTo>
                    <a:pt x="271" y="550"/>
                  </a:lnTo>
                  <a:lnTo>
                    <a:pt x="270" y="550"/>
                  </a:lnTo>
                  <a:lnTo>
                    <a:pt x="270" y="551"/>
                  </a:lnTo>
                  <a:lnTo>
                    <a:pt x="270" y="552"/>
                  </a:lnTo>
                  <a:lnTo>
                    <a:pt x="269" y="553"/>
                  </a:lnTo>
                  <a:lnTo>
                    <a:pt x="268" y="553"/>
                  </a:lnTo>
                  <a:lnTo>
                    <a:pt x="267" y="553"/>
                  </a:lnTo>
                  <a:lnTo>
                    <a:pt x="266" y="552"/>
                  </a:lnTo>
                  <a:lnTo>
                    <a:pt x="265" y="552"/>
                  </a:lnTo>
                  <a:lnTo>
                    <a:pt x="264" y="551"/>
                  </a:lnTo>
                  <a:lnTo>
                    <a:pt x="262" y="551"/>
                  </a:lnTo>
                  <a:lnTo>
                    <a:pt x="261" y="551"/>
                  </a:lnTo>
                  <a:lnTo>
                    <a:pt x="259" y="551"/>
                  </a:lnTo>
                  <a:lnTo>
                    <a:pt x="258" y="551"/>
                  </a:lnTo>
                  <a:lnTo>
                    <a:pt x="257" y="551"/>
                  </a:lnTo>
                  <a:lnTo>
                    <a:pt x="256" y="550"/>
                  </a:lnTo>
                  <a:lnTo>
                    <a:pt x="256" y="549"/>
                  </a:lnTo>
                  <a:lnTo>
                    <a:pt x="256" y="548"/>
                  </a:lnTo>
                  <a:lnTo>
                    <a:pt x="255" y="548"/>
                  </a:lnTo>
                  <a:lnTo>
                    <a:pt x="254" y="547"/>
                  </a:lnTo>
                  <a:lnTo>
                    <a:pt x="253" y="547"/>
                  </a:lnTo>
                  <a:lnTo>
                    <a:pt x="252" y="547"/>
                  </a:lnTo>
                  <a:lnTo>
                    <a:pt x="253" y="546"/>
                  </a:lnTo>
                  <a:lnTo>
                    <a:pt x="253" y="545"/>
                  </a:lnTo>
                  <a:lnTo>
                    <a:pt x="251" y="545"/>
                  </a:lnTo>
                  <a:lnTo>
                    <a:pt x="250" y="545"/>
                  </a:lnTo>
                  <a:lnTo>
                    <a:pt x="249" y="545"/>
                  </a:lnTo>
                  <a:lnTo>
                    <a:pt x="249" y="546"/>
                  </a:lnTo>
                  <a:lnTo>
                    <a:pt x="248" y="546"/>
                  </a:lnTo>
                  <a:lnTo>
                    <a:pt x="247" y="545"/>
                  </a:lnTo>
                  <a:lnTo>
                    <a:pt x="247" y="546"/>
                  </a:lnTo>
                  <a:lnTo>
                    <a:pt x="247" y="546"/>
                  </a:lnTo>
                  <a:lnTo>
                    <a:pt x="247" y="545"/>
                  </a:lnTo>
                  <a:lnTo>
                    <a:pt x="246" y="545"/>
                  </a:lnTo>
                  <a:lnTo>
                    <a:pt x="246" y="544"/>
                  </a:lnTo>
                  <a:lnTo>
                    <a:pt x="245" y="544"/>
                  </a:lnTo>
                  <a:lnTo>
                    <a:pt x="245" y="545"/>
                  </a:lnTo>
                  <a:lnTo>
                    <a:pt x="245" y="544"/>
                  </a:lnTo>
                  <a:lnTo>
                    <a:pt x="244" y="544"/>
                  </a:lnTo>
                  <a:lnTo>
                    <a:pt x="244" y="543"/>
                  </a:lnTo>
                  <a:lnTo>
                    <a:pt x="243" y="543"/>
                  </a:lnTo>
                  <a:lnTo>
                    <a:pt x="242" y="543"/>
                  </a:lnTo>
                  <a:lnTo>
                    <a:pt x="242" y="542"/>
                  </a:lnTo>
                  <a:lnTo>
                    <a:pt x="241" y="542"/>
                  </a:lnTo>
                  <a:lnTo>
                    <a:pt x="240" y="542"/>
                  </a:lnTo>
                  <a:lnTo>
                    <a:pt x="239" y="541"/>
                  </a:lnTo>
                  <a:lnTo>
                    <a:pt x="239" y="540"/>
                  </a:lnTo>
                  <a:lnTo>
                    <a:pt x="238" y="539"/>
                  </a:lnTo>
                  <a:lnTo>
                    <a:pt x="237" y="540"/>
                  </a:lnTo>
                  <a:lnTo>
                    <a:pt x="237" y="539"/>
                  </a:lnTo>
                  <a:lnTo>
                    <a:pt x="236" y="539"/>
                  </a:lnTo>
                  <a:lnTo>
                    <a:pt x="236" y="540"/>
                  </a:lnTo>
                  <a:lnTo>
                    <a:pt x="235" y="540"/>
                  </a:lnTo>
                  <a:lnTo>
                    <a:pt x="234" y="540"/>
                  </a:lnTo>
                  <a:lnTo>
                    <a:pt x="234" y="539"/>
                  </a:lnTo>
                  <a:lnTo>
                    <a:pt x="233" y="539"/>
                  </a:lnTo>
                  <a:lnTo>
                    <a:pt x="233" y="538"/>
                  </a:lnTo>
                  <a:lnTo>
                    <a:pt x="233" y="537"/>
                  </a:lnTo>
                  <a:lnTo>
                    <a:pt x="233" y="536"/>
                  </a:lnTo>
                  <a:lnTo>
                    <a:pt x="233" y="535"/>
                  </a:lnTo>
                  <a:lnTo>
                    <a:pt x="233" y="534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31" y="535"/>
                  </a:lnTo>
                  <a:lnTo>
                    <a:pt x="231" y="536"/>
                  </a:lnTo>
                  <a:lnTo>
                    <a:pt x="230" y="536"/>
                  </a:lnTo>
                  <a:lnTo>
                    <a:pt x="229" y="536"/>
                  </a:lnTo>
                  <a:lnTo>
                    <a:pt x="228" y="536"/>
                  </a:lnTo>
                  <a:lnTo>
                    <a:pt x="227" y="536"/>
                  </a:lnTo>
                  <a:lnTo>
                    <a:pt x="226" y="536"/>
                  </a:lnTo>
                  <a:lnTo>
                    <a:pt x="226" y="535"/>
                  </a:lnTo>
                  <a:lnTo>
                    <a:pt x="226" y="534"/>
                  </a:lnTo>
                  <a:lnTo>
                    <a:pt x="225" y="533"/>
                  </a:lnTo>
                  <a:lnTo>
                    <a:pt x="224" y="533"/>
                  </a:lnTo>
                  <a:lnTo>
                    <a:pt x="223" y="533"/>
                  </a:lnTo>
                  <a:lnTo>
                    <a:pt x="223" y="532"/>
                  </a:lnTo>
                  <a:lnTo>
                    <a:pt x="224" y="531"/>
                  </a:lnTo>
                  <a:lnTo>
                    <a:pt x="224" y="530"/>
                  </a:lnTo>
                  <a:lnTo>
                    <a:pt x="223" y="530"/>
                  </a:lnTo>
                  <a:lnTo>
                    <a:pt x="222" y="531"/>
                  </a:lnTo>
                  <a:lnTo>
                    <a:pt x="221" y="531"/>
                  </a:lnTo>
                  <a:lnTo>
                    <a:pt x="221" y="532"/>
                  </a:lnTo>
                  <a:lnTo>
                    <a:pt x="221" y="533"/>
                  </a:lnTo>
                  <a:lnTo>
                    <a:pt x="221" y="534"/>
                  </a:lnTo>
                  <a:lnTo>
                    <a:pt x="222" y="534"/>
                  </a:lnTo>
                  <a:lnTo>
                    <a:pt x="223" y="534"/>
                  </a:lnTo>
                  <a:lnTo>
                    <a:pt x="223" y="535"/>
                  </a:lnTo>
                  <a:lnTo>
                    <a:pt x="222" y="535"/>
                  </a:lnTo>
                  <a:lnTo>
                    <a:pt x="222" y="536"/>
                  </a:lnTo>
                  <a:lnTo>
                    <a:pt x="221" y="536"/>
                  </a:lnTo>
                  <a:lnTo>
                    <a:pt x="220" y="535"/>
                  </a:lnTo>
                  <a:lnTo>
                    <a:pt x="220" y="534"/>
                  </a:lnTo>
                  <a:lnTo>
                    <a:pt x="219" y="534"/>
                  </a:lnTo>
                  <a:lnTo>
                    <a:pt x="218" y="534"/>
                  </a:lnTo>
                  <a:lnTo>
                    <a:pt x="216" y="534"/>
                  </a:lnTo>
                  <a:lnTo>
                    <a:pt x="215" y="535"/>
                  </a:lnTo>
                  <a:lnTo>
                    <a:pt x="214" y="535"/>
                  </a:lnTo>
                  <a:lnTo>
                    <a:pt x="213" y="535"/>
                  </a:lnTo>
                  <a:lnTo>
                    <a:pt x="212" y="535"/>
                  </a:lnTo>
                  <a:lnTo>
                    <a:pt x="211" y="534"/>
                  </a:lnTo>
                  <a:lnTo>
                    <a:pt x="210" y="534"/>
                  </a:lnTo>
                  <a:lnTo>
                    <a:pt x="210" y="533"/>
                  </a:lnTo>
                  <a:lnTo>
                    <a:pt x="209" y="533"/>
                  </a:lnTo>
                  <a:lnTo>
                    <a:pt x="209" y="532"/>
                  </a:lnTo>
                  <a:lnTo>
                    <a:pt x="208" y="531"/>
                  </a:lnTo>
                  <a:lnTo>
                    <a:pt x="209" y="531"/>
                  </a:lnTo>
                  <a:lnTo>
                    <a:pt x="209" y="532"/>
                  </a:lnTo>
                  <a:lnTo>
                    <a:pt x="210" y="532"/>
                  </a:lnTo>
                  <a:lnTo>
                    <a:pt x="211" y="532"/>
                  </a:lnTo>
                  <a:lnTo>
                    <a:pt x="211" y="533"/>
                  </a:lnTo>
                  <a:lnTo>
                    <a:pt x="212" y="532"/>
                  </a:lnTo>
                  <a:lnTo>
                    <a:pt x="211" y="532"/>
                  </a:lnTo>
                  <a:lnTo>
                    <a:pt x="211" y="531"/>
                  </a:lnTo>
                  <a:lnTo>
                    <a:pt x="212" y="530"/>
                  </a:lnTo>
                  <a:lnTo>
                    <a:pt x="212" y="529"/>
                  </a:lnTo>
                  <a:lnTo>
                    <a:pt x="211" y="529"/>
                  </a:lnTo>
                  <a:lnTo>
                    <a:pt x="211" y="528"/>
                  </a:lnTo>
                  <a:lnTo>
                    <a:pt x="210" y="527"/>
                  </a:lnTo>
                  <a:lnTo>
                    <a:pt x="209" y="527"/>
                  </a:lnTo>
                  <a:lnTo>
                    <a:pt x="208" y="527"/>
                  </a:lnTo>
                  <a:lnTo>
                    <a:pt x="207" y="528"/>
                  </a:lnTo>
                  <a:lnTo>
                    <a:pt x="205" y="528"/>
                  </a:lnTo>
                  <a:lnTo>
                    <a:pt x="204" y="528"/>
                  </a:lnTo>
                  <a:lnTo>
                    <a:pt x="203" y="528"/>
                  </a:lnTo>
                  <a:lnTo>
                    <a:pt x="202" y="527"/>
                  </a:lnTo>
                  <a:lnTo>
                    <a:pt x="203" y="526"/>
                  </a:lnTo>
                  <a:lnTo>
                    <a:pt x="203" y="525"/>
                  </a:lnTo>
                  <a:lnTo>
                    <a:pt x="203" y="524"/>
                  </a:lnTo>
                  <a:lnTo>
                    <a:pt x="202" y="524"/>
                  </a:lnTo>
                  <a:lnTo>
                    <a:pt x="201" y="524"/>
                  </a:lnTo>
                  <a:lnTo>
                    <a:pt x="200" y="523"/>
                  </a:lnTo>
                  <a:lnTo>
                    <a:pt x="199" y="523"/>
                  </a:lnTo>
                  <a:lnTo>
                    <a:pt x="199" y="522"/>
                  </a:lnTo>
                  <a:lnTo>
                    <a:pt x="199" y="521"/>
                  </a:lnTo>
                  <a:lnTo>
                    <a:pt x="198" y="521"/>
                  </a:lnTo>
                  <a:lnTo>
                    <a:pt x="196" y="520"/>
                  </a:lnTo>
                  <a:lnTo>
                    <a:pt x="195" y="520"/>
                  </a:lnTo>
                  <a:lnTo>
                    <a:pt x="195" y="519"/>
                  </a:lnTo>
                  <a:lnTo>
                    <a:pt x="194" y="519"/>
                  </a:lnTo>
                  <a:lnTo>
                    <a:pt x="194" y="518"/>
                  </a:lnTo>
                  <a:lnTo>
                    <a:pt x="193" y="517"/>
                  </a:lnTo>
                  <a:lnTo>
                    <a:pt x="192" y="516"/>
                  </a:lnTo>
                  <a:lnTo>
                    <a:pt x="191" y="516"/>
                  </a:lnTo>
                  <a:lnTo>
                    <a:pt x="191" y="515"/>
                  </a:lnTo>
                  <a:lnTo>
                    <a:pt x="190" y="515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8" y="514"/>
                  </a:lnTo>
                  <a:lnTo>
                    <a:pt x="187" y="515"/>
                  </a:lnTo>
                  <a:lnTo>
                    <a:pt x="185" y="515"/>
                  </a:lnTo>
                  <a:lnTo>
                    <a:pt x="184" y="515"/>
                  </a:lnTo>
                  <a:lnTo>
                    <a:pt x="183" y="515"/>
                  </a:lnTo>
                  <a:lnTo>
                    <a:pt x="182" y="515"/>
                  </a:lnTo>
                  <a:lnTo>
                    <a:pt x="181" y="515"/>
                  </a:lnTo>
                  <a:lnTo>
                    <a:pt x="180" y="515"/>
                  </a:lnTo>
                  <a:lnTo>
                    <a:pt x="179" y="515"/>
                  </a:lnTo>
                  <a:lnTo>
                    <a:pt x="178" y="515"/>
                  </a:lnTo>
                  <a:lnTo>
                    <a:pt x="178" y="516"/>
                  </a:lnTo>
                  <a:lnTo>
                    <a:pt x="178" y="517"/>
                  </a:lnTo>
                  <a:lnTo>
                    <a:pt x="177" y="517"/>
                  </a:lnTo>
                  <a:lnTo>
                    <a:pt x="176" y="517"/>
                  </a:lnTo>
                  <a:lnTo>
                    <a:pt x="175" y="517"/>
                  </a:lnTo>
                  <a:lnTo>
                    <a:pt x="173" y="517"/>
                  </a:lnTo>
                  <a:lnTo>
                    <a:pt x="171" y="517"/>
                  </a:lnTo>
                  <a:lnTo>
                    <a:pt x="164" y="517"/>
                  </a:lnTo>
                  <a:lnTo>
                    <a:pt x="163" y="517"/>
                  </a:lnTo>
                  <a:lnTo>
                    <a:pt x="160" y="517"/>
                  </a:lnTo>
                  <a:lnTo>
                    <a:pt x="155" y="517"/>
                  </a:lnTo>
                  <a:lnTo>
                    <a:pt x="152" y="517"/>
                  </a:lnTo>
                  <a:lnTo>
                    <a:pt x="149" y="517"/>
                  </a:lnTo>
                  <a:lnTo>
                    <a:pt x="148" y="517"/>
                  </a:lnTo>
                  <a:lnTo>
                    <a:pt x="143" y="517"/>
                  </a:lnTo>
                  <a:lnTo>
                    <a:pt x="139" y="517"/>
                  </a:lnTo>
                  <a:lnTo>
                    <a:pt x="135" y="517"/>
                  </a:lnTo>
                  <a:lnTo>
                    <a:pt x="134" y="517"/>
                  </a:lnTo>
                  <a:lnTo>
                    <a:pt x="133" y="517"/>
                  </a:lnTo>
                  <a:lnTo>
                    <a:pt x="129" y="517"/>
                  </a:lnTo>
                  <a:lnTo>
                    <a:pt x="119" y="517"/>
                  </a:lnTo>
                  <a:lnTo>
                    <a:pt x="116" y="517"/>
                  </a:lnTo>
                  <a:lnTo>
                    <a:pt x="115" y="517"/>
                  </a:lnTo>
                  <a:lnTo>
                    <a:pt x="112" y="517"/>
                  </a:lnTo>
                  <a:lnTo>
                    <a:pt x="111" y="517"/>
                  </a:lnTo>
                  <a:lnTo>
                    <a:pt x="108" y="517"/>
                  </a:lnTo>
                  <a:lnTo>
                    <a:pt x="107" y="517"/>
                  </a:lnTo>
                  <a:lnTo>
                    <a:pt x="104" y="517"/>
                  </a:lnTo>
                  <a:lnTo>
                    <a:pt x="102" y="517"/>
                  </a:lnTo>
                  <a:lnTo>
                    <a:pt x="101" y="517"/>
                  </a:lnTo>
                  <a:lnTo>
                    <a:pt x="100" y="517"/>
                  </a:lnTo>
                  <a:lnTo>
                    <a:pt x="94" y="517"/>
                  </a:lnTo>
                  <a:lnTo>
                    <a:pt x="93" y="517"/>
                  </a:lnTo>
                  <a:lnTo>
                    <a:pt x="90" y="517"/>
                  </a:lnTo>
                  <a:lnTo>
                    <a:pt x="84" y="517"/>
                  </a:lnTo>
                  <a:lnTo>
                    <a:pt x="83" y="517"/>
                  </a:lnTo>
                  <a:lnTo>
                    <a:pt x="78" y="517"/>
                  </a:lnTo>
                  <a:lnTo>
                    <a:pt x="74" y="517"/>
                  </a:lnTo>
                  <a:lnTo>
                    <a:pt x="72" y="517"/>
                  </a:lnTo>
                  <a:lnTo>
                    <a:pt x="71" y="517"/>
                  </a:lnTo>
                  <a:lnTo>
                    <a:pt x="69" y="517"/>
                  </a:lnTo>
                  <a:lnTo>
                    <a:pt x="65" y="517"/>
                  </a:lnTo>
                  <a:lnTo>
                    <a:pt x="61" y="517"/>
                  </a:lnTo>
                  <a:lnTo>
                    <a:pt x="58" y="517"/>
                  </a:lnTo>
                  <a:lnTo>
                    <a:pt x="56" y="517"/>
                  </a:lnTo>
                  <a:lnTo>
                    <a:pt x="54" y="517"/>
                  </a:lnTo>
                  <a:lnTo>
                    <a:pt x="52" y="517"/>
                  </a:lnTo>
                  <a:lnTo>
                    <a:pt x="50" y="517"/>
                  </a:lnTo>
                  <a:lnTo>
                    <a:pt x="49" y="517"/>
                  </a:lnTo>
                  <a:lnTo>
                    <a:pt x="47" y="517"/>
                  </a:lnTo>
                  <a:lnTo>
                    <a:pt x="43" y="517"/>
                  </a:lnTo>
                  <a:lnTo>
                    <a:pt x="41" y="517"/>
                  </a:lnTo>
                  <a:lnTo>
                    <a:pt x="36" y="516"/>
                  </a:lnTo>
                  <a:lnTo>
                    <a:pt x="35" y="516"/>
                  </a:lnTo>
                  <a:lnTo>
                    <a:pt x="34" y="517"/>
                  </a:lnTo>
                  <a:lnTo>
                    <a:pt x="30" y="516"/>
                  </a:lnTo>
                  <a:lnTo>
                    <a:pt x="28" y="516"/>
                  </a:lnTo>
                  <a:lnTo>
                    <a:pt x="29" y="516"/>
                  </a:lnTo>
                  <a:lnTo>
                    <a:pt x="31" y="514"/>
                  </a:lnTo>
                  <a:lnTo>
                    <a:pt x="26" y="514"/>
                  </a:lnTo>
                  <a:lnTo>
                    <a:pt x="26" y="514"/>
                  </a:lnTo>
                  <a:lnTo>
                    <a:pt x="24" y="514"/>
                  </a:lnTo>
                  <a:lnTo>
                    <a:pt x="23" y="514"/>
                  </a:lnTo>
                  <a:lnTo>
                    <a:pt x="22" y="514"/>
                  </a:lnTo>
                  <a:lnTo>
                    <a:pt x="17" y="514"/>
                  </a:lnTo>
                  <a:lnTo>
                    <a:pt x="12" y="513"/>
                  </a:lnTo>
                  <a:lnTo>
                    <a:pt x="11" y="513"/>
                  </a:lnTo>
                  <a:lnTo>
                    <a:pt x="7" y="513"/>
                  </a:lnTo>
                  <a:lnTo>
                    <a:pt x="5" y="513"/>
                  </a:lnTo>
                  <a:lnTo>
                    <a:pt x="1" y="513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0" y="508"/>
                  </a:lnTo>
                  <a:lnTo>
                    <a:pt x="0" y="506"/>
                  </a:lnTo>
                  <a:lnTo>
                    <a:pt x="0" y="503"/>
                  </a:lnTo>
                  <a:lnTo>
                    <a:pt x="0" y="501"/>
                  </a:lnTo>
                  <a:lnTo>
                    <a:pt x="0" y="496"/>
                  </a:lnTo>
                  <a:lnTo>
                    <a:pt x="0" y="495"/>
                  </a:lnTo>
                  <a:lnTo>
                    <a:pt x="0" y="494"/>
                  </a:lnTo>
                  <a:lnTo>
                    <a:pt x="0" y="491"/>
                  </a:lnTo>
                  <a:lnTo>
                    <a:pt x="0" y="490"/>
                  </a:lnTo>
                  <a:lnTo>
                    <a:pt x="0" y="489"/>
                  </a:lnTo>
                  <a:lnTo>
                    <a:pt x="0" y="484"/>
                  </a:lnTo>
                  <a:lnTo>
                    <a:pt x="0" y="483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7"/>
                  </a:lnTo>
                  <a:lnTo>
                    <a:pt x="0" y="473"/>
                  </a:lnTo>
                  <a:lnTo>
                    <a:pt x="0" y="471"/>
                  </a:lnTo>
                  <a:lnTo>
                    <a:pt x="0" y="469"/>
                  </a:lnTo>
                  <a:lnTo>
                    <a:pt x="0" y="468"/>
                  </a:lnTo>
                  <a:lnTo>
                    <a:pt x="0" y="467"/>
                  </a:lnTo>
                  <a:lnTo>
                    <a:pt x="0" y="466"/>
                  </a:lnTo>
                  <a:lnTo>
                    <a:pt x="0" y="463"/>
                  </a:lnTo>
                  <a:lnTo>
                    <a:pt x="0" y="462"/>
                  </a:lnTo>
                  <a:lnTo>
                    <a:pt x="0" y="460"/>
                  </a:lnTo>
                  <a:lnTo>
                    <a:pt x="0" y="459"/>
                  </a:lnTo>
                  <a:lnTo>
                    <a:pt x="0" y="458"/>
                  </a:lnTo>
                  <a:lnTo>
                    <a:pt x="0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1" y="447"/>
                  </a:lnTo>
                  <a:lnTo>
                    <a:pt x="1" y="444"/>
                  </a:lnTo>
                  <a:lnTo>
                    <a:pt x="1" y="438"/>
                  </a:lnTo>
                  <a:lnTo>
                    <a:pt x="1" y="437"/>
                  </a:lnTo>
                  <a:lnTo>
                    <a:pt x="1" y="431"/>
                  </a:lnTo>
                  <a:lnTo>
                    <a:pt x="1" y="428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1" y="424"/>
                  </a:lnTo>
                  <a:lnTo>
                    <a:pt x="1" y="420"/>
                  </a:lnTo>
                  <a:lnTo>
                    <a:pt x="1" y="397"/>
                  </a:lnTo>
                  <a:lnTo>
                    <a:pt x="1" y="396"/>
                  </a:lnTo>
                  <a:lnTo>
                    <a:pt x="1" y="388"/>
                  </a:lnTo>
                  <a:lnTo>
                    <a:pt x="1" y="385"/>
                  </a:lnTo>
                  <a:lnTo>
                    <a:pt x="1" y="384"/>
                  </a:lnTo>
                  <a:lnTo>
                    <a:pt x="1" y="383"/>
                  </a:lnTo>
                  <a:lnTo>
                    <a:pt x="1" y="381"/>
                  </a:lnTo>
                  <a:lnTo>
                    <a:pt x="1" y="380"/>
                  </a:lnTo>
                  <a:lnTo>
                    <a:pt x="1" y="378"/>
                  </a:lnTo>
                  <a:lnTo>
                    <a:pt x="1" y="377"/>
                  </a:lnTo>
                  <a:lnTo>
                    <a:pt x="2" y="377"/>
                  </a:lnTo>
                  <a:lnTo>
                    <a:pt x="10" y="377"/>
                  </a:lnTo>
                  <a:lnTo>
                    <a:pt x="13" y="377"/>
                  </a:lnTo>
                  <a:lnTo>
                    <a:pt x="14" y="377"/>
                  </a:lnTo>
                  <a:lnTo>
                    <a:pt x="16" y="377"/>
                  </a:lnTo>
                  <a:lnTo>
                    <a:pt x="20" y="377"/>
                  </a:lnTo>
                  <a:lnTo>
                    <a:pt x="22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6" y="377"/>
                  </a:lnTo>
                  <a:lnTo>
                    <a:pt x="26" y="376"/>
                  </a:lnTo>
                  <a:lnTo>
                    <a:pt x="26" y="373"/>
                  </a:lnTo>
                  <a:lnTo>
                    <a:pt x="28" y="373"/>
                  </a:lnTo>
                  <a:lnTo>
                    <a:pt x="30" y="373"/>
                  </a:lnTo>
                  <a:lnTo>
                    <a:pt x="30" y="374"/>
                  </a:lnTo>
                  <a:lnTo>
                    <a:pt x="30" y="377"/>
                  </a:lnTo>
                  <a:lnTo>
                    <a:pt x="37" y="377"/>
                  </a:lnTo>
                  <a:lnTo>
                    <a:pt x="41" y="377"/>
                  </a:lnTo>
                  <a:lnTo>
                    <a:pt x="42" y="377"/>
                  </a:lnTo>
                  <a:lnTo>
                    <a:pt x="45" y="377"/>
                  </a:lnTo>
                  <a:lnTo>
                    <a:pt x="46" y="377"/>
                  </a:lnTo>
                  <a:lnTo>
                    <a:pt x="48" y="377"/>
                  </a:lnTo>
                  <a:lnTo>
                    <a:pt x="49" y="377"/>
                  </a:lnTo>
                  <a:lnTo>
                    <a:pt x="53" y="377"/>
                  </a:lnTo>
                  <a:lnTo>
                    <a:pt x="56" y="377"/>
                  </a:lnTo>
                  <a:lnTo>
                    <a:pt x="60" y="377"/>
                  </a:lnTo>
                  <a:lnTo>
                    <a:pt x="63" y="377"/>
                  </a:lnTo>
                  <a:lnTo>
                    <a:pt x="68" y="377"/>
                  </a:lnTo>
                  <a:lnTo>
                    <a:pt x="69" y="377"/>
                  </a:lnTo>
                  <a:lnTo>
                    <a:pt x="72" y="377"/>
                  </a:lnTo>
                  <a:lnTo>
                    <a:pt x="74" y="377"/>
                  </a:lnTo>
                  <a:lnTo>
                    <a:pt x="76" y="377"/>
                  </a:lnTo>
                  <a:lnTo>
                    <a:pt x="77" y="377"/>
                  </a:lnTo>
                  <a:lnTo>
                    <a:pt x="77" y="376"/>
                  </a:lnTo>
                  <a:lnTo>
                    <a:pt x="77" y="373"/>
                  </a:lnTo>
                  <a:lnTo>
                    <a:pt x="82" y="373"/>
                  </a:lnTo>
                  <a:lnTo>
                    <a:pt x="85" y="373"/>
                  </a:lnTo>
                  <a:lnTo>
                    <a:pt x="86" y="373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7" y="369"/>
                  </a:lnTo>
                  <a:lnTo>
                    <a:pt x="97" y="369"/>
                  </a:lnTo>
                  <a:lnTo>
                    <a:pt x="100" y="369"/>
                  </a:lnTo>
                  <a:lnTo>
                    <a:pt x="103" y="369"/>
                  </a:lnTo>
                  <a:lnTo>
                    <a:pt x="105" y="369"/>
                  </a:lnTo>
                  <a:lnTo>
                    <a:pt x="106" y="369"/>
                  </a:lnTo>
                  <a:lnTo>
                    <a:pt x="107" y="369"/>
                  </a:lnTo>
                  <a:lnTo>
                    <a:pt x="107" y="370"/>
                  </a:lnTo>
                  <a:lnTo>
                    <a:pt x="108" y="370"/>
                  </a:lnTo>
                  <a:lnTo>
                    <a:pt x="108" y="369"/>
                  </a:lnTo>
                  <a:lnTo>
                    <a:pt x="109" y="369"/>
                  </a:lnTo>
                  <a:lnTo>
                    <a:pt x="110" y="369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71"/>
                  </a:lnTo>
                  <a:lnTo>
                    <a:pt x="108" y="371"/>
                  </a:lnTo>
                  <a:lnTo>
                    <a:pt x="108" y="372"/>
                  </a:lnTo>
                  <a:lnTo>
                    <a:pt x="109" y="372"/>
                  </a:lnTo>
                  <a:lnTo>
                    <a:pt x="109" y="373"/>
                  </a:lnTo>
                  <a:lnTo>
                    <a:pt x="110" y="374"/>
                  </a:lnTo>
                  <a:lnTo>
                    <a:pt x="110" y="375"/>
                  </a:lnTo>
                  <a:lnTo>
                    <a:pt x="111" y="376"/>
                  </a:lnTo>
                  <a:lnTo>
                    <a:pt x="112" y="376"/>
                  </a:lnTo>
                  <a:lnTo>
                    <a:pt x="112" y="377"/>
                  </a:lnTo>
                  <a:lnTo>
                    <a:pt x="112" y="378"/>
                  </a:lnTo>
                  <a:lnTo>
                    <a:pt x="113" y="379"/>
                  </a:lnTo>
                  <a:lnTo>
                    <a:pt x="114" y="379"/>
                  </a:lnTo>
                  <a:lnTo>
                    <a:pt x="114" y="380"/>
                  </a:lnTo>
                  <a:lnTo>
                    <a:pt x="113" y="380"/>
                  </a:lnTo>
                  <a:lnTo>
                    <a:pt x="113" y="381"/>
                  </a:lnTo>
                  <a:lnTo>
                    <a:pt x="113" y="382"/>
                  </a:lnTo>
                  <a:lnTo>
                    <a:pt x="112" y="382"/>
                  </a:lnTo>
                  <a:lnTo>
                    <a:pt x="111" y="382"/>
                  </a:lnTo>
                  <a:lnTo>
                    <a:pt x="111" y="381"/>
                  </a:lnTo>
                  <a:lnTo>
                    <a:pt x="111" y="382"/>
                  </a:lnTo>
                  <a:lnTo>
                    <a:pt x="110" y="382"/>
                  </a:lnTo>
                  <a:lnTo>
                    <a:pt x="110" y="383"/>
                  </a:lnTo>
                  <a:lnTo>
                    <a:pt x="111" y="383"/>
                  </a:lnTo>
                  <a:lnTo>
                    <a:pt x="112" y="383"/>
                  </a:lnTo>
                  <a:lnTo>
                    <a:pt x="115" y="384"/>
                  </a:lnTo>
                  <a:lnTo>
                    <a:pt x="115" y="385"/>
                  </a:lnTo>
                  <a:lnTo>
                    <a:pt x="116" y="384"/>
                  </a:lnTo>
                  <a:lnTo>
                    <a:pt x="116" y="383"/>
                  </a:lnTo>
                  <a:lnTo>
                    <a:pt x="117" y="383"/>
                  </a:lnTo>
                  <a:lnTo>
                    <a:pt x="117" y="382"/>
                  </a:lnTo>
                  <a:lnTo>
                    <a:pt x="118" y="382"/>
                  </a:lnTo>
                  <a:lnTo>
                    <a:pt x="119" y="382"/>
                  </a:lnTo>
                  <a:lnTo>
                    <a:pt x="120" y="383"/>
                  </a:lnTo>
                  <a:lnTo>
                    <a:pt x="124" y="379"/>
                  </a:lnTo>
                  <a:lnTo>
                    <a:pt x="125" y="378"/>
                  </a:lnTo>
                  <a:lnTo>
                    <a:pt x="126" y="377"/>
                  </a:lnTo>
                  <a:lnTo>
                    <a:pt x="128" y="375"/>
                  </a:lnTo>
                  <a:lnTo>
                    <a:pt x="130" y="374"/>
                  </a:lnTo>
                  <a:lnTo>
                    <a:pt x="132" y="373"/>
                  </a:lnTo>
                  <a:lnTo>
                    <a:pt x="133" y="372"/>
                  </a:lnTo>
                  <a:lnTo>
                    <a:pt x="132" y="371"/>
                  </a:lnTo>
                  <a:lnTo>
                    <a:pt x="135" y="369"/>
                  </a:lnTo>
                  <a:lnTo>
                    <a:pt x="135" y="368"/>
                  </a:lnTo>
                  <a:lnTo>
                    <a:pt x="132" y="366"/>
                  </a:lnTo>
                  <a:lnTo>
                    <a:pt x="132" y="365"/>
                  </a:lnTo>
                  <a:lnTo>
                    <a:pt x="131" y="365"/>
                  </a:lnTo>
                  <a:lnTo>
                    <a:pt x="129" y="364"/>
                  </a:lnTo>
                  <a:lnTo>
                    <a:pt x="129" y="363"/>
                  </a:lnTo>
                  <a:lnTo>
                    <a:pt x="126" y="361"/>
                  </a:lnTo>
                  <a:lnTo>
                    <a:pt x="126" y="360"/>
                  </a:lnTo>
                  <a:lnTo>
                    <a:pt x="128" y="358"/>
                  </a:lnTo>
                  <a:lnTo>
                    <a:pt x="129" y="357"/>
                  </a:lnTo>
                  <a:lnTo>
                    <a:pt x="131" y="355"/>
                  </a:lnTo>
                  <a:lnTo>
                    <a:pt x="138" y="348"/>
                  </a:lnTo>
                  <a:lnTo>
                    <a:pt x="139" y="347"/>
                  </a:lnTo>
                  <a:lnTo>
                    <a:pt x="140" y="346"/>
                  </a:lnTo>
                  <a:lnTo>
                    <a:pt x="141" y="346"/>
                  </a:lnTo>
                  <a:lnTo>
                    <a:pt x="135" y="340"/>
                  </a:lnTo>
                  <a:lnTo>
                    <a:pt x="134" y="340"/>
                  </a:lnTo>
                  <a:lnTo>
                    <a:pt x="131" y="337"/>
                  </a:lnTo>
                  <a:lnTo>
                    <a:pt x="130" y="336"/>
                  </a:lnTo>
                  <a:lnTo>
                    <a:pt x="130" y="335"/>
                  </a:lnTo>
                  <a:lnTo>
                    <a:pt x="128" y="334"/>
                  </a:lnTo>
                  <a:lnTo>
                    <a:pt x="127" y="333"/>
                  </a:lnTo>
                  <a:lnTo>
                    <a:pt x="123" y="328"/>
                  </a:lnTo>
                  <a:lnTo>
                    <a:pt x="122" y="327"/>
                  </a:lnTo>
                  <a:lnTo>
                    <a:pt x="121" y="327"/>
                  </a:lnTo>
                  <a:lnTo>
                    <a:pt x="119" y="324"/>
                  </a:lnTo>
                  <a:lnTo>
                    <a:pt x="115" y="320"/>
                  </a:lnTo>
                  <a:lnTo>
                    <a:pt x="114" y="319"/>
                  </a:lnTo>
                  <a:lnTo>
                    <a:pt x="110" y="315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4" y="309"/>
                  </a:lnTo>
                  <a:lnTo>
                    <a:pt x="104" y="308"/>
                  </a:lnTo>
                  <a:lnTo>
                    <a:pt x="107" y="305"/>
                  </a:lnTo>
                  <a:lnTo>
                    <a:pt x="110" y="303"/>
                  </a:lnTo>
                  <a:lnTo>
                    <a:pt x="115" y="298"/>
                  </a:lnTo>
                  <a:lnTo>
                    <a:pt x="116" y="297"/>
                  </a:lnTo>
                  <a:lnTo>
                    <a:pt x="114" y="296"/>
                  </a:lnTo>
                  <a:lnTo>
                    <a:pt x="114" y="295"/>
                  </a:lnTo>
                  <a:lnTo>
                    <a:pt x="109" y="292"/>
                  </a:lnTo>
                  <a:lnTo>
                    <a:pt x="109" y="291"/>
                  </a:lnTo>
                  <a:lnTo>
                    <a:pt x="108" y="290"/>
                  </a:lnTo>
                  <a:lnTo>
                    <a:pt x="107" y="289"/>
                  </a:lnTo>
                  <a:lnTo>
                    <a:pt x="106" y="289"/>
                  </a:lnTo>
                  <a:lnTo>
                    <a:pt x="105" y="288"/>
                  </a:lnTo>
                  <a:lnTo>
                    <a:pt x="104" y="287"/>
                  </a:lnTo>
                  <a:lnTo>
                    <a:pt x="103" y="286"/>
                  </a:lnTo>
                  <a:lnTo>
                    <a:pt x="102" y="285"/>
                  </a:lnTo>
                  <a:lnTo>
                    <a:pt x="100" y="283"/>
                  </a:lnTo>
                  <a:lnTo>
                    <a:pt x="99" y="282"/>
                  </a:lnTo>
                  <a:lnTo>
                    <a:pt x="99" y="281"/>
                  </a:lnTo>
                  <a:lnTo>
                    <a:pt x="98" y="280"/>
                  </a:lnTo>
                  <a:lnTo>
                    <a:pt x="94" y="277"/>
                  </a:lnTo>
                  <a:lnTo>
                    <a:pt x="94" y="276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2" y="274"/>
                  </a:lnTo>
                  <a:lnTo>
                    <a:pt x="89" y="271"/>
                  </a:lnTo>
                  <a:lnTo>
                    <a:pt x="88" y="270"/>
                  </a:lnTo>
                  <a:lnTo>
                    <a:pt x="87" y="269"/>
                  </a:lnTo>
                  <a:lnTo>
                    <a:pt x="86" y="268"/>
                  </a:lnTo>
                  <a:lnTo>
                    <a:pt x="84" y="266"/>
                  </a:lnTo>
                  <a:lnTo>
                    <a:pt x="82" y="264"/>
                  </a:lnTo>
                  <a:lnTo>
                    <a:pt x="79" y="261"/>
                  </a:lnTo>
                  <a:lnTo>
                    <a:pt x="77" y="259"/>
                  </a:lnTo>
                  <a:lnTo>
                    <a:pt x="76" y="258"/>
                  </a:lnTo>
                  <a:lnTo>
                    <a:pt x="72" y="254"/>
                  </a:lnTo>
                  <a:lnTo>
                    <a:pt x="71" y="253"/>
                  </a:lnTo>
                  <a:lnTo>
                    <a:pt x="69" y="251"/>
                  </a:lnTo>
                  <a:lnTo>
                    <a:pt x="68" y="250"/>
                  </a:lnTo>
                  <a:lnTo>
                    <a:pt x="64" y="246"/>
                  </a:lnTo>
                  <a:lnTo>
                    <a:pt x="63" y="245"/>
                  </a:lnTo>
                  <a:lnTo>
                    <a:pt x="62" y="244"/>
                  </a:lnTo>
                  <a:lnTo>
                    <a:pt x="61" y="243"/>
                  </a:lnTo>
                  <a:lnTo>
                    <a:pt x="60" y="242"/>
                  </a:lnTo>
                  <a:lnTo>
                    <a:pt x="58" y="239"/>
                  </a:lnTo>
                  <a:lnTo>
                    <a:pt x="53" y="235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1" y="229"/>
                  </a:lnTo>
                  <a:lnTo>
                    <a:pt x="52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5" y="229"/>
                  </a:lnTo>
                  <a:lnTo>
                    <a:pt x="55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6"/>
                  </a:lnTo>
                  <a:lnTo>
                    <a:pt x="56" y="225"/>
                  </a:lnTo>
                  <a:lnTo>
                    <a:pt x="56" y="224"/>
                  </a:lnTo>
                  <a:lnTo>
                    <a:pt x="56" y="222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4" y="221"/>
                  </a:lnTo>
                  <a:lnTo>
                    <a:pt x="55" y="221"/>
                  </a:lnTo>
                  <a:lnTo>
                    <a:pt x="55" y="220"/>
                  </a:lnTo>
                  <a:lnTo>
                    <a:pt x="56" y="220"/>
                  </a:lnTo>
                  <a:lnTo>
                    <a:pt x="56" y="219"/>
                  </a:lnTo>
                  <a:lnTo>
                    <a:pt x="55" y="219"/>
                  </a:lnTo>
                  <a:lnTo>
                    <a:pt x="54" y="219"/>
                  </a:lnTo>
                  <a:lnTo>
                    <a:pt x="53" y="219"/>
                  </a:lnTo>
                  <a:lnTo>
                    <a:pt x="53" y="218"/>
                  </a:lnTo>
                  <a:lnTo>
                    <a:pt x="54" y="217"/>
                  </a:lnTo>
                  <a:lnTo>
                    <a:pt x="53" y="217"/>
                  </a:lnTo>
                  <a:lnTo>
                    <a:pt x="53" y="216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3" y="213"/>
                  </a:lnTo>
                  <a:lnTo>
                    <a:pt x="53" y="212"/>
                  </a:lnTo>
                  <a:lnTo>
                    <a:pt x="53" y="211"/>
                  </a:lnTo>
                  <a:lnTo>
                    <a:pt x="53" y="210"/>
                  </a:lnTo>
                  <a:lnTo>
                    <a:pt x="52" y="210"/>
                  </a:lnTo>
                  <a:lnTo>
                    <a:pt x="52" y="209"/>
                  </a:lnTo>
                  <a:lnTo>
                    <a:pt x="51" y="209"/>
                  </a:lnTo>
                  <a:lnTo>
                    <a:pt x="50" y="208"/>
                  </a:lnTo>
                  <a:lnTo>
                    <a:pt x="49" y="208"/>
                  </a:lnTo>
                  <a:lnTo>
                    <a:pt x="49" y="207"/>
                  </a:lnTo>
                  <a:lnTo>
                    <a:pt x="49" y="206"/>
                  </a:lnTo>
                  <a:lnTo>
                    <a:pt x="49" y="205"/>
                  </a:lnTo>
                  <a:lnTo>
                    <a:pt x="57" y="200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0" y="198"/>
                  </a:lnTo>
                  <a:lnTo>
                    <a:pt x="62" y="197"/>
                  </a:lnTo>
                  <a:lnTo>
                    <a:pt x="65" y="196"/>
                  </a:lnTo>
                  <a:lnTo>
                    <a:pt x="67" y="194"/>
                  </a:lnTo>
                  <a:lnTo>
                    <a:pt x="72" y="192"/>
                  </a:lnTo>
                  <a:lnTo>
                    <a:pt x="74" y="191"/>
                  </a:lnTo>
                  <a:lnTo>
                    <a:pt x="78" y="188"/>
                  </a:lnTo>
                  <a:lnTo>
                    <a:pt x="88" y="182"/>
                  </a:lnTo>
                  <a:lnTo>
                    <a:pt x="88" y="181"/>
                  </a:lnTo>
                  <a:lnTo>
                    <a:pt x="87" y="180"/>
                  </a:lnTo>
                  <a:lnTo>
                    <a:pt x="87" y="179"/>
                  </a:lnTo>
                  <a:lnTo>
                    <a:pt x="89" y="178"/>
                  </a:lnTo>
                  <a:lnTo>
                    <a:pt x="91" y="177"/>
                  </a:lnTo>
                  <a:lnTo>
                    <a:pt x="92" y="180"/>
                  </a:lnTo>
                  <a:lnTo>
                    <a:pt x="96" y="178"/>
                  </a:lnTo>
                  <a:lnTo>
                    <a:pt x="99" y="176"/>
                  </a:lnTo>
                  <a:lnTo>
                    <a:pt x="102" y="173"/>
                  </a:lnTo>
                  <a:lnTo>
                    <a:pt x="103" y="173"/>
                  </a:lnTo>
                  <a:lnTo>
                    <a:pt x="104" y="172"/>
                  </a:lnTo>
                  <a:lnTo>
                    <a:pt x="105" y="172"/>
                  </a:lnTo>
                  <a:lnTo>
                    <a:pt x="111" y="168"/>
                  </a:lnTo>
                  <a:lnTo>
                    <a:pt x="114" y="167"/>
                  </a:lnTo>
                  <a:lnTo>
                    <a:pt x="119" y="164"/>
                  </a:lnTo>
                  <a:lnTo>
                    <a:pt x="121" y="163"/>
                  </a:lnTo>
                  <a:lnTo>
                    <a:pt x="126" y="160"/>
                  </a:lnTo>
                  <a:lnTo>
                    <a:pt x="129" y="158"/>
                  </a:lnTo>
                  <a:lnTo>
                    <a:pt x="135" y="155"/>
                  </a:lnTo>
                  <a:lnTo>
                    <a:pt x="137" y="154"/>
                  </a:lnTo>
                  <a:lnTo>
                    <a:pt x="138" y="153"/>
                  </a:lnTo>
                  <a:lnTo>
                    <a:pt x="140" y="152"/>
                  </a:lnTo>
                  <a:lnTo>
                    <a:pt x="143" y="150"/>
                  </a:lnTo>
                  <a:lnTo>
                    <a:pt x="150" y="147"/>
                  </a:lnTo>
                  <a:lnTo>
                    <a:pt x="155" y="145"/>
                  </a:lnTo>
                  <a:lnTo>
                    <a:pt x="157" y="143"/>
                  </a:lnTo>
                  <a:lnTo>
                    <a:pt x="158" y="143"/>
                  </a:lnTo>
                  <a:lnTo>
                    <a:pt x="158" y="142"/>
                  </a:lnTo>
                  <a:lnTo>
                    <a:pt x="160" y="141"/>
                  </a:lnTo>
                  <a:lnTo>
                    <a:pt x="164" y="139"/>
                  </a:lnTo>
                  <a:lnTo>
                    <a:pt x="165" y="139"/>
                  </a:lnTo>
                  <a:lnTo>
                    <a:pt x="166" y="138"/>
                  </a:lnTo>
                  <a:lnTo>
                    <a:pt x="167" y="137"/>
                  </a:lnTo>
                  <a:lnTo>
                    <a:pt x="168" y="136"/>
                  </a:lnTo>
                  <a:lnTo>
                    <a:pt x="170" y="135"/>
                  </a:lnTo>
                  <a:lnTo>
                    <a:pt x="171" y="134"/>
                  </a:lnTo>
                  <a:lnTo>
                    <a:pt x="172" y="134"/>
                  </a:lnTo>
                  <a:lnTo>
                    <a:pt x="173" y="133"/>
                  </a:lnTo>
                  <a:lnTo>
                    <a:pt x="175" y="132"/>
                  </a:lnTo>
                  <a:lnTo>
                    <a:pt x="176" y="131"/>
                  </a:lnTo>
                  <a:lnTo>
                    <a:pt x="177" y="130"/>
                  </a:lnTo>
                  <a:lnTo>
                    <a:pt x="179" y="129"/>
                  </a:lnTo>
                  <a:lnTo>
                    <a:pt x="185" y="126"/>
                  </a:lnTo>
                  <a:lnTo>
                    <a:pt x="186" y="125"/>
                  </a:lnTo>
                  <a:lnTo>
                    <a:pt x="190" y="123"/>
                  </a:lnTo>
                  <a:lnTo>
                    <a:pt x="194" y="121"/>
                  </a:lnTo>
                  <a:lnTo>
                    <a:pt x="198" y="118"/>
                  </a:lnTo>
                  <a:lnTo>
                    <a:pt x="202" y="116"/>
                  </a:lnTo>
                  <a:lnTo>
                    <a:pt x="204" y="115"/>
                  </a:lnTo>
                  <a:lnTo>
                    <a:pt x="208" y="113"/>
                  </a:lnTo>
                  <a:lnTo>
                    <a:pt x="209" y="112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9" y="106"/>
                  </a:lnTo>
                  <a:lnTo>
                    <a:pt x="224" y="103"/>
                  </a:lnTo>
                  <a:lnTo>
                    <a:pt x="226" y="102"/>
                  </a:lnTo>
                  <a:lnTo>
                    <a:pt x="229" y="100"/>
                  </a:lnTo>
                  <a:lnTo>
                    <a:pt x="230" y="100"/>
                  </a:lnTo>
                  <a:lnTo>
                    <a:pt x="239" y="95"/>
                  </a:lnTo>
                  <a:lnTo>
                    <a:pt x="240" y="95"/>
                  </a:lnTo>
                  <a:lnTo>
                    <a:pt x="244" y="92"/>
                  </a:lnTo>
                  <a:lnTo>
                    <a:pt x="248" y="89"/>
                  </a:lnTo>
                  <a:lnTo>
                    <a:pt x="255" y="86"/>
                  </a:lnTo>
                  <a:lnTo>
                    <a:pt x="259" y="84"/>
                  </a:lnTo>
                  <a:lnTo>
                    <a:pt x="263" y="82"/>
                  </a:lnTo>
                  <a:lnTo>
                    <a:pt x="264" y="81"/>
                  </a:lnTo>
                  <a:lnTo>
                    <a:pt x="266" y="80"/>
                  </a:lnTo>
                  <a:lnTo>
                    <a:pt x="274" y="77"/>
                  </a:lnTo>
                  <a:lnTo>
                    <a:pt x="279" y="75"/>
                  </a:lnTo>
                  <a:lnTo>
                    <a:pt x="280" y="74"/>
                  </a:lnTo>
                  <a:lnTo>
                    <a:pt x="281" y="74"/>
                  </a:lnTo>
                  <a:lnTo>
                    <a:pt x="283" y="73"/>
                  </a:lnTo>
                  <a:lnTo>
                    <a:pt x="285" y="72"/>
                  </a:lnTo>
                  <a:lnTo>
                    <a:pt x="285" y="71"/>
                  </a:lnTo>
                  <a:lnTo>
                    <a:pt x="286" y="70"/>
                  </a:lnTo>
                  <a:lnTo>
                    <a:pt x="286" y="69"/>
                  </a:lnTo>
                  <a:lnTo>
                    <a:pt x="286" y="68"/>
                  </a:lnTo>
                  <a:lnTo>
                    <a:pt x="286" y="67"/>
                  </a:lnTo>
                  <a:lnTo>
                    <a:pt x="286" y="66"/>
                  </a:lnTo>
                  <a:lnTo>
                    <a:pt x="286" y="65"/>
                  </a:lnTo>
                  <a:lnTo>
                    <a:pt x="287" y="65"/>
                  </a:lnTo>
                  <a:lnTo>
                    <a:pt x="287" y="64"/>
                  </a:lnTo>
                  <a:lnTo>
                    <a:pt x="287" y="63"/>
                  </a:lnTo>
                  <a:lnTo>
                    <a:pt x="288" y="63"/>
                  </a:lnTo>
                  <a:lnTo>
                    <a:pt x="288" y="62"/>
                  </a:lnTo>
                  <a:lnTo>
                    <a:pt x="289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0" y="55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0" y="52"/>
                  </a:lnTo>
                  <a:lnTo>
                    <a:pt x="290" y="51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90" y="48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5"/>
                  </a:lnTo>
                  <a:lnTo>
                    <a:pt x="290" y="45"/>
                  </a:lnTo>
                  <a:lnTo>
                    <a:pt x="293" y="44"/>
                  </a:lnTo>
                  <a:lnTo>
                    <a:pt x="294" y="43"/>
                  </a:lnTo>
                  <a:lnTo>
                    <a:pt x="296" y="42"/>
                  </a:lnTo>
                  <a:lnTo>
                    <a:pt x="297" y="42"/>
                  </a:lnTo>
                  <a:lnTo>
                    <a:pt x="302" y="39"/>
                  </a:lnTo>
                  <a:lnTo>
                    <a:pt x="305" y="38"/>
                  </a:lnTo>
                  <a:lnTo>
                    <a:pt x="312" y="35"/>
                  </a:lnTo>
                  <a:lnTo>
                    <a:pt x="314" y="35"/>
                  </a:lnTo>
                  <a:lnTo>
                    <a:pt x="315" y="34"/>
                  </a:lnTo>
                  <a:lnTo>
                    <a:pt x="316" y="34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4" y="30"/>
                  </a:lnTo>
                  <a:lnTo>
                    <a:pt x="328" y="28"/>
                  </a:lnTo>
                  <a:lnTo>
                    <a:pt x="329" y="28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42" y="22"/>
                  </a:lnTo>
                  <a:lnTo>
                    <a:pt x="343" y="22"/>
                  </a:lnTo>
                  <a:lnTo>
                    <a:pt x="348" y="20"/>
                  </a:lnTo>
                  <a:lnTo>
                    <a:pt x="352" y="18"/>
                  </a:lnTo>
                  <a:lnTo>
                    <a:pt x="353" y="19"/>
                  </a:lnTo>
                  <a:lnTo>
                    <a:pt x="354" y="20"/>
                  </a:lnTo>
                  <a:lnTo>
                    <a:pt x="354" y="21"/>
                  </a:lnTo>
                  <a:lnTo>
                    <a:pt x="354" y="22"/>
                  </a:lnTo>
                  <a:lnTo>
                    <a:pt x="355" y="22"/>
                  </a:lnTo>
                  <a:lnTo>
                    <a:pt x="356" y="22"/>
                  </a:lnTo>
                  <a:lnTo>
                    <a:pt x="357" y="22"/>
                  </a:lnTo>
                  <a:lnTo>
                    <a:pt x="358" y="22"/>
                  </a:lnTo>
                  <a:lnTo>
                    <a:pt x="359" y="23"/>
                  </a:lnTo>
                  <a:lnTo>
                    <a:pt x="360" y="23"/>
                  </a:lnTo>
                  <a:lnTo>
                    <a:pt x="361" y="23"/>
                  </a:lnTo>
                  <a:lnTo>
                    <a:pt x="362" y="24"/>
                  </a:lnTo>
                  <a:lnTo>
                    <a:pt x="363" y="24"/>
                  </a:lnTo>
                  <a:lnTo>
                    <a:pt x="363" y="25"/>
                  </a:lnTo>
                  <a:lnTo>
                    <a:pt x="364" y="25"/>
                  </a:lnTo>
                  <a:lnTo>
                    <a:pt x="364" y="26"/>
                  </a:lnTo>
                  <a:lnTo>
                    <a:pt x="365" y="26"/>
                  </a:lnTo>
                  <a:lnTo>
                    <a:pt x="365" y="27"/>
                  </a:lnTo>
                  <a:lnTo>
                    <a:pt x="365" y="28"/>
                  </a:lnTo>
                  <a:lnTo>
                    <a:pt x="366" y="28"/>
                  </a:lnTo>
                  <a:lnTo>
                    <a:pt x="366" y="29"/>
                  </a:lnTo>
                  <a:lnTo>
                    <a:pt x="366" y="30"/>
                  </a:lnTo>
                  <a:lnTo>
                    <a:pt x="366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5"/>
                  </a:lnTo>
                  <a:lnTo>
                    <a:pt x="366" y="35"/>
                  </a:lnTo>
                  <a:lnTo>
                    <a:pt x="367" y="36"/>
                  </a:lnTo>
                  <a:lnTo>
                    <a:pt x="367" y="37"/>
                  </a:lnTo>
                  <a:lnTo>
                    <a:pt x="367" y="38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0" y="38"/>
                  </a:lnTo>
                  <a:lnTo>
                    <a:pt x="376" y="35"/>
                  </a:lnTo>
                  <a:lnTo>
                    <a:pt x="379" y="34"/>
                  </a:lnTo>
                  <a:lnTo>
                    <a:pt x="381" y="33"/>
                  </a:lnTo>
                  <a:lnTo>
                    <a:pt x="383" y="32"/>
                  </a:lnTo>
                  <a:lnTo>
                    <a:pt x="384" y="32"/>
                  </a:lnTo>
                  <a:lnTo>
                    <a:pt x="385" y="32"/>
                  </a:lnTo>
                  <a:lnTo>
                    <a:pt x="387" y="32"/>
                  </a:lnTo>
                  <a:lnTo>
                    <a:pt x="388" y="32"/>
                  </a:lnTo>
                  <a:lnTo>
                    <a:pt x="389" y="32"/>
                  </a:lnTo>
                  <a:lnTo>
                    <a:pt x="391" y="31"/>
                  </a:lnTo>
                  <a:lnTo>
                    <a:pt x="392" y="31"/>
                  </a:lnTo>
                  <a:lnTo>
                    <a:pt x="393" y="31"/>
                  </a:lnTo>
                  <a:lnTo>
                    <a:pt x="395" y="29"/>
                  </a:lnTo>
                  <a:lnTo>
                    <a:pt x="398" y="27"/>
                  </a:lnTo>
                  <a:lnTo>
                    <a:pt x="399" y="27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4"/>
                  </a:lnTo>
                  <a:lnTo>
                    <a:pt x="407" y="27"/>
                  </a:lnTo>
                  <a:lnTo>
                    <a:pt x="408" y="27"/>
                  </a:lnTo>
                  <a:lnTo>
                    <a:pt x="408" y="28"/>
                  </a:lnTo>
                  <a:lnTo>
                    <a:pt x="409" y="29"/>
                  </a:lnTo>
                  <a:lnTo>
                    <a:pt x="411" y="30"/>
                  </a:lnTo>
                  <a:lnTo>
                    <a:pt x="411" y="31"/>
                  </a:lnTo>
                  <a:lnTo>
                    <a:pt x="412" y="31"/>
                  </a:lnTo>
                  <a:lnTo>
                    <a:pt x="414" y="30"/>
                  </a:lnTo>
                  <a:lnTo>
                    <a:pt x="416" y="29"/>
                  </a:lnTo>
                  <a:lnTo>
                    <a:pt x="418" y="28"/>
                  </a:lnTo>
                  <a:lnTo>
                    <a:pt x="421" y="27"/>
                  </a:lnTo>
                  <a:lnTo>
                    <a:pt x="422" y="27"/>
                  </a:lnTo>
                  <a:lnTo>
                    <a:pt x="424" y="26"/>
                  </a:lnTo>
                  <a:lnTo>
                    <a:pt x="426" y="26"/>
                  </a:lnTo>
                  <a:lnTo>
                    <a:pt x="427" y="26"/>
                  </a:lnTo>
                  <a:lnTo>
                    <a:pt x="426" y="26"/>
                  </a:lnTo>
                  <a:lnTo>
                    <a:pt x="428" y="25"/>
                  </a:lnTo>
                  <a:lnTo>
                    <a:pt x="430" y="25"/>
                  </a:lnTo>
                  <a:lnTo>
                    <a:pt x="437" y="23"/>
                  </a:lnTo>
                  <a:lnTo>
                    <a:pt x="442" y="21"/>
                  </a:lnTo>
                  <a:lnTo>
                    <a:pt x="447" y="17"/>
                  </a:lnTo>
                  <a:lnTo>
                    <a:pt x="448" y="17"/>
                  </a:lnTo>
                  <a:lnTo>
                    <a:pt x="449" y="16"/>
                  </a:lnTo>
                  <a:lnTo>
                    <a:pt x="452" y="14"/>
                  </a:lnTo>
                  <a:lnTo>
                    <a:pt x="457" y="12"/>
                  </a:lnTo>
                  <a:lnTo>
                    <a:pt x="458" y="11"/>
                  </a:lnTo>
                  <a:lnTo>
                    <a:pt x="459" y="11"/>
                  </a:lnTo>
                  <a:lnTo>
                    <a:pt x="462" y="11"/>
                  </a:lnTo>
                  <a:lnTo>
                    <a:pt x="464" y="10"/>
                  </a:lnTo>
                  <a:lnTo>
                    <a:pt x="466" y="10"/>
                  </a:lnTo>
                  <a:lnTo>
                    <a:pt x="469" y="10"/>
                  </a:lnTo>
                  <a:lnTo>
                    <a:pt x="472" y="10"/>
                  </a:lnTo>
                  <a:lnTo>
                    <a:pt x="475" y="10"/>
                  </a:lnTo>
                  <a:lnTo>
                    <a:pt x="478" y="14"/>
                  </a:lnTo>
                  <a:lnTo>
                    <a:pt x="480" y="17"/>
                  </a:lnTo>
                  <a:lnTo>
                    <a:pt x="480" y="18"/>
                  </a:lnTo>
                  <a:lnTo>
                    <a:pt x="483" y="21"/>
                  </a:lnTo>
                  <a:lnTo>
                    <a:pt x="484" y="22"/>
                  </a:lnTo>
                  <a:lnTo>
                    <a:pt x="485" y="22"/>
                  </a:lnTo>
                  <a:lnTo>
                    <a:pt x="490" y="25"/>
                  </a:lnTo>
                  <a:lnTo>
                    <a:pt x="493" y="29"/>
                  </a:lnTo>
                  <a:lnTo>
                    <a:pt x="495" y="32"/>
                  </a:lnTo>
                  <a:lnTo>
                    <a:pt x="496" y="32"/>
                  </a:lnTo>
                  <a:lnTo>
                    <a:pt x="496" y="33"/>
                  </a:lnTo>
                  <a:lnTo>
                    <a:pt x="498" y="34"/>
                  </a:lnTo>
                  <a:lnTo>
                    <a:pt x="500" y="35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1" y="37"/>
                  </a:lnTo>
                  <a:lnTo>
                    <a:pt x="502" y="37"/>
                  </a:lnTo>
                  <a:lnTo>
                    <a:pt x="503" y="37"/>
                  </a:lnTo>
                  <a:lnTo>
                    <a:pt x="503" y="38"/>
                  </a:lnTo>
                  <a:lnTo>
                    <a:pt x="504" y="38"/>
                  </a:lnTo>
                  <a:lnTo>
                    <a:pt x="505" y="38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7" y="39"/>
                  </a:lnTo>
                  <a:lnTo>
                    <a:pt x="510" y="40"/>
                  </a:lnTo>
                  <a:lnTo>
                    <a:pt x="514" y="41"/>
                  </a:lnTo>
                  <a:lnTo>
                    <a:pt x="516" y="41"/>
                  </a:lnTo>
                  <a:lnTo>
                    <a:pt x="516" y="40"/>
                  </a:lnTo>
                  <a:lnTo>
                    <a:pt x="518" y="40"/>
                  </a:lnTo>
                  <a:lnTo>
                    <a:pt x="518" y="39"/>
                  </a:lnTo>
                  <a:lnTo>
                    <a:pt x="519" y="39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7"/>
                  </a:lnTo>
                  <a:lnTo>
                    <a:pt x="521" y="37"/>
                  </a:lnTo>
                  <a:lnTo>
                    <a:pt x="522" y="37"/>
                  </a:lnTo>
                  <a:lnTo>
                    <a:pt x="523" y="37"/>
                  </a:lnTo>
                  <a:lnTo>
                    <a:pt x="524" y="38"/>
                  </a:lnTo>
                  <a:lnTo>
                    <a:pt x="524" y="37"/>
                  </a:lnTo>
                  <a:lnTo>
                    <a:pt x="525" y="37"/>
                  </a:lnTo>
                  <a:lnTo>
                    <a:pt x="526" y="36"/>
                  </a:lnTo>
                  <a:lnTo>
                    <a:pt x="526" y="35"/>
                  </a:lnTo>
                  <a:lnTo>
                    <a:pt x="527" y="35"/>
                  </a:lnTo>
                  <a:lnTo>
                    <a:pt x="528" y="34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0" y="32"/>
                  </a:lnTo>
                  <a:lnTo>
                    <a:pt x="530" y="31"/>
                  </a:lnTo>
                  <a:lnTo>
                    <a:pt x="530" y="30"/>
                  </a:lnTo>
                  <a:lnTo>
                    <a:pt x="529" y="30"/>
                  </a:lnTo>
                  <a:lnTo>
                    <a:pt x="529" y="29"/>
                  </a:lnTo>
                  <a:lnTo>
                    <a:pt x="529" y="30"/>
                  </a:lnTo>
                  <a:lnTo>
                    <a:pt x="528" y="30"/>
                  </a:lnTo>
                  <a:lnTo>
                    <a:pt x="527" y="30"/>
                  </a:lnTo>
                  <a:lnTo>
                    <a:pt x="526" y="30"/>
                  </a:lnTo>
                  <a:lnTo>
                    <a:pt x="526" y="29"/>
                  </a:lnTo>
                  <a:lnTo>
                    <a:pt x="525" y="29"/>
                  </a:lnTo>
                  <a:lnTo>
                    <a:pt x="525" y="28"/>
                  </a:lnTo>
                  <a:lnTo>
                    <a:pt x="525" y="27"/>
                  </a:lnTo>
                  <a:lnTo>
                    <a:pt x="525" y="26"/>
                  </a:lnTo>
                  <a:lnTo>
                    <a:pt x="525" y="25"/>
                  </a:lnTo>
                  <a:lnTo>
                    <a:pt x="524" y="25"/>
                  </a:lnTo>
                  <a:lnTo>
                    <a:pt x="524" y="24"/>
                  </a:lnTo>
                  <a:lnTo>
                    <a:pt x="524" y="23"/>
                  </a:lnTo>
                  <a:lnTo>
                    <a:pt x="523" y="23"/>
                  </a:lnTo>
                  <a:lnTo>
                    <a:pt x="523" y="22"/>
                  </a:lnTo>
                  <a:lnTo>
                    <a:pt x="522" y="22"/>
                  </a:lnTo>
                  <a:lnTo>
                    <a:pt x="521" y="22"/>
                  </a:lnTo>
                  <a:lnTo>
                    <a:pt x="521" y="21"/>
                  </a:lnTo>
                  <a:lnTo>
                    <a:pt x="520" y="21"/>
                  </a:lnTo>
                  <a:lnTo>
                    <a:pt x="520" y="20"/>
                  </a:lnTo>
                  <a:lnTo>
                    <a:pt x="521" y="19"/>
                  </a:lnTo>
                  <a:lnTo>
                    <a:pt x="521" y="18"/>
                  </a:lnTo>
                  <a:lnTo>
                    <a:pt x="520" y="18"/>
                  </a:lnTo>
                  <a:lnTo>
                    <a:pt x="520" y="17"/>
                  </a:lnTo>
                  <a:lnTo>
                    <a:pt x="520" y="16"/>
                  </a:lnTo>
                  <a:lnTo>
                    <a:pt x="520" y="15"/>
                  </a:lnTo>
                  <a:lnTo>
                    <a:pt x="521" y="15"/>
                  </a:lnTo>
                  <a:lnTo>
                    <a:pt x="521" y="14"/>
                  </a:lnTo>
                  <a:lnTo>
                    <a:pt x="522" y="14"/>
                  </a:lnTo>
                  <a:lnTo>
                    <a:pt x="523" y="14"/>
                  </a:lnTo>
                  <a:lnTo>
                    <a:pt x="524" y="14"/>
                  </a:lnTo>
                  <a:lnTo>
                    <a:pt x="524" y="13"/>
                  </a:lnTo>
                  <a:lnTo>
                    <a:pt x="525" y="13"/>
                  </a:lnTo>
                  <a:lnTo>
                    <a:pt x="525" y="14"/>
                  </a:lnTo>
                  <a:lnTo>
                    <a:pt x="526" y="14"/>
                  </a:lnTo>
                  <a:lnTo>
                    <a:pt x="527" y="14"/>
                  </a:lnTo>
                  <a:lnTo>
                    <a:pt x="528" y="14"/>
                  </a:lnTo>
                  <a:lnTo>
                    <a:pt x="529" y="14"/>
                  </a:lnTo>
                  <a:lnTo>
                    <a:pt x="529" y="13"/>
                  </a:lnTo>
                  <a:lnTo>
                    <a:pt x="530" y="13"/>
                  </a:lnTo>
                  <a:lnTo>
                    <a:pt x="531" y="12"/>
                  </a:lnTo>
                  <a:lnTo>
                    <a:pt x="532" y="12"/>
                  </a:lnTo>
                  <a:lnTo>
                    <a:pt x="533" y="12"/>
                  </a:lnTo>
                  <a:lnTo>
                    <a:pt x="534" y="13"/>
                  </a:lnTo>
                  <a:lnTo>
                    <a:pt x="535" y="12"/>
                  </a:lnTo>
                  <a:lnTo>
                    <a:pt x="535" y="13"/>
                  </a:lnTo>
                  <a:lnTo>
                    <a:pt x="536" y="13"/>
                  </a:lnTo>
                  <a:lnTo>
                    <a:pt x="537" y="13"/>
                  </a:lnTo>
                  <a:lnTo>
                    <a:pt x="538" y="13"/>
                  </a:lnTo>
                  <a:lnTo>
                    <a:pt x="539" y="12"/>
                  </a:lnTo>
                  <a:lnTo>
                    <a:pt x="539" y="13"/>
                  </a:lnTo>
                  <a:lnTo>
                    <a:pt x="540" y="13"/>
                  </a:lnTo>
                  <a:lnTo>
                    <a:pt x="540" y="13"/>
                  </a:lnTo>
                  <a:lnTo>
                    <a:pt x="541" y="13"/>
                  </a:lnTo>
                  <a:lnTo>
                    <a:pt x="542" y="13"/>
                  </a:lnTo>
                  <a:lnTo>
                    <a:pt x="543" y="12"/>
                  </a:lnTo>
                  <a:lnTo>
                    <a:pt x="544" y="12"/>
                  </a:lnTo>
                  <a:lnTo>
                    <a:pt x="545" y="12"/>
                  </a:lnTo>
                  <a:lnTo>
                    <a:pt x="545" y="11"/>
                  </a:lnTo>
                  <a:lnTo>
                    <a:pt x="545" y="10"/>
                  </a:lnTo>
                  <a:lnTo>
                    <a:pt x="545" y="9"/>
                  </a:lnTo>
                  <a:lnTo>
                    <a:pt x="546" y="9"/>
                  </a:lnTo>
                  <a:lnTo>
                    <a:pt x="546" y="8"/>
                  </a:lnTo>
                  <a:lnTo>
                    <a:pt x="547" y="8"/>
                  </a:lnTo>
                  <a:lnTo>
                    <a:pt x="547" y="7"/>
                  </a:lnTo>
                  <a:lnTo>
                    <a:pt x="548" y="6"/>
                  </a:lnTo>
                  <a:lnTo>
                    <a:pt x="549" y="6"/>
                  </a:lnTo>
                  <a:lnTo>
                    <a:pt x="550" y="6"/>
                  </a:lnTo>
                  <a:lnTo>
                    <a:pt x="550" y="7"/>
                  </a:lnTo>
                  <a:lnTo>
                    <a:pt x="551" y="7"/>
                  </a:lnTo>
                  <a:lnTo>
                    <a:pt x="551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3" y="6"/>
                  </a:lnTo>
                  <a:lnTo>
                    <a:pt x="553" y="5"/>
                  </a:lnTo>
                  <a:lnTo>
                    <a:pt x="554" y="5"/>
                  </a:lnTo>
                  <a:lnTo>
                    <a:pt x="554" y="4"/>
                  </a:lnTo>
                  <a:lnTo>
                    <a:pt x="555" y="4"/>
                  </a:lnTo>
                  <a:lnTo>
                    <a:pt x="556" y="4"/>
                  </a:lnTo>
                  <a:lnTo>
                    <a:pt x="557" y="3"/>
                  </a:lnTo>
                  <a:lnTo>
                    <a:pt x="558" y="2"/>
                  </a:lnTo>
                  <a:lnTo>
                    <a:pt x="558" y="3"/>
                  </a:lnTo>
                  <a:lnTo>
                    <a:pt x="559" y="2"/>
                  </a:lnTo>
                  <a:lnTo>
                    <a:pt x="559" y="1"/>
                  </a:lnTo>
                  <a:lnTo>
                    <a:pt x="560" y="1"/>
                  </a:lnTo>
                  <a:lnTo>
                    <a:pt x="560" y="0"/>
                  </a:lnTo>
                  <a:lnTo>
                    <a:pt x="561" y="0"/>
                  </a:lnTo>
                  <a:lnTo>
                    <a:pt x="562" y="0"/>
                  </a:lnTo>
                  <a:lnTo>
                    <a:pt x="562" y="1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78" name="Freeform 34">
              <a:extLst>
                <a:ext uri="{FF2B5EF4-FFF2-40B4-BE49-F238E27FC236}">
                  <a16:creationId xmlns:a16="http://schemas.microsoft.com/office/drawing/2014/main" id="{33082FC7-3C90-2248-C26F-3AF6AFC2D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181225"/>
              <a:ext cx="873125" cy="1131887"/>
            </a:xfrm>
            <a:custGeom>
              <a:avLst/>
              <a:gdLst>
                <a:gd name="T0" fmla="*/ 430 w 550"/>
                <a:gd name="T1" fmla="*/ 53 h 713"/>
                <a:gd name="T2" fmla="*/ 446 w 550"/>
                <a:gd name="T3" fmla="*/ 53 h 713"/>
                <a:gd name="T4" fmla="*/ 459 w 550"/>
                <a:gd name="T5" fmla="*/ 72 h 713"/>
                <a:gd name="T6" fmla="*/ 450 w 550"/>
                <a:gd name="T7" fmla="*/ 94 h 713"/>
                <a:gd name="T8" fmla="*/ 430 w 550"/>
                <a:gd name="T9" fmla="*/ 105 h 713"/>
                <a:gd name="T10" fmla="*/ 414 w 550"/>
                <a:gd name="T11" fmla="*/ 116 h 713"/>
                <a:gd name="T12" fmla="*/ 410 w 550"/>
                <a:gd name="T13" fmla="*/ 142 h 713"/>
                <a:gd name="T14" fmla="*/ 424 w 550"/>
                <a:gd name="T15" fmla="*/ 156 h 713"/>
                <a:gd name="T16" fmla="*/ 483 w 550"/>
                <a:gd name="T17" fmla="*/ 174 h 713"/>
                <a:gd name="T18" fmla="*/ 475 w 550"/>
                <a:gd name="T19" fmla="*/ 193 h 713"/>
                <a:gd name="T20" fmla="*/ 477 w 550"/>
                <a:gd name="T21" fmla="*/ 212 h 713"/>
                <a:gd name="T22" fmla="*/ 496 w 550"/>
                <a:gd name="T23" fmla="*/ 213 h 713"/>
                <a:gd name="T24" fmla="*/ 501 w 550"/>
                <a:gd name="T25" fmla="*/ 225 h 713"/>
                <a:gd name="T26" fmla="*/ 503 w 550"/>
                <a:gd name="T27" fmla="*/ 246 h 713"/>
                <a:gd name="T28" fmla="*/ 494 w 550"/>
                <a:gd name="T29" fmla="*/ 267 h 713"/>
                <a:gd name="T30" fmla="*/ 500 w 550"/>
                <a:gd name="T31" fmla="*/ 284 h 713"/>
                <a:gd name="T32" fmla="*/ 504 w 550"/>
                <a:gd name="T33" fmla="*/ 295 h 713"/>
                <a:gd name="T34" fmla="*/ 505 w 550"/>
                <a:gd name="T35" fmla="*/ 310 h 713"/>
                <a:gd name="T36" fmla="*/ 513 w 550"/>
                <a:gd name="T37" fmla="*/ 322 h 713"/>
                <a:gd name="T38" fmla="*/ 529 w 550"/>
                <a:gd name="T39" fmla="*/ 325 h 713"/>
                <a:gd name="T40" fmla="*/ 537 w 550"/>
                <a:gd name="T41" fmla="*/ 336 h 713"/>
                <a:gd name="T42" fmla="*/ 546 w 550"/>
                <a:gd name="T43" fmla="*/ 351 h 713"/>
                <a:gd name="T44" fmla="*/ 545 w 550"/>
                <a:gd name="T45" fmla="*/ 373 h 713"/>
                <a:gd name="T46" fmla="*/ 549 w 550"/>
                <a:gd name="T47" fmla="*/ 386 h 713"/>
                <a:gd name="T48" fmla="*/ 500 w 550"/>
                <a:gd name="T49" fmla="*/ 423 h 713"/>
                <a:gd name="T50" fmla="*/ 425 w 550"/>
                <a:gd name="T51" fmla="*/ 467 h 713"/>
                <a:gd name="T52" fmla="*/ 347 w 550"/>
                <a:gd name="T53" fmla="*/ 508 h 713"/>
                <a:gd name="T54" fmla="*/ 313 w 550"/>
                <a:gd name="T55" fmla="*/ 544 h 713"/>
                <a:gd name="T56" fmla="*/ 309 w 550"/>
                <a:gd name="T57" fmla="*/ 559 h 713"/>
                <a:gd name="T58" fmla="*/ 360 w 550"/>
                <a:gd name="T59" fmla="*/ 611 h 713"/>
                <a:gd name="T60" fmla="*/ 390 w 550"/>
                <a:gd name="T61" fmla="*/ 663 h 713"/>
                <a:gd name="T62" fmla="*/ 380 w 550"/>
                <a:gd name="T63" fmla="*/ 711 h 713"/>
                <a:gd name="T64" fmla="*/ 369 w 550"/>
                <a:gd name="T65" fmla="*/ 701 h 713"/>
                <a:gd name="T66" fmla="*/ 332 w 550"/>
                <a:gd name="T67" fmla="*/ 705 h 713"/>
                <a:gd name="T68" fmla="*/ 262 w 550"/>
                <a:gd name="T69" fmla="*/ 705 h 713"/>
                <a:gd name="T70" fmla="*/ 258 w 550"/>
                <a:gd name="T71" fmla="*/ 641 h 713"/>
                <a:gd name="T72" fmla="*/ 213 w 550"/>
                <a:gd name="T73" fmla="*/ 621 h 713"/>
                <a:gd name="T74" fmla="*/ 163 w 550"/>
                <a:gd name="T75" fmla="*/ 617 h 713"/>
                <a:gd name="T76" fmla="*/ 156 w 550"/>
                <a:gd name="T77" fmla="*/ 540 h 713"/>
                <a:gd name="T78" fmla="*/ 138 w 550"/>
                <a:gd name="T79" fmla="*/ 512 h 713"/>
                <a:gd name="T80" fmla="*/ 117 w 550"/>
                <a:gd name="T81" fmla="*/ 506 h 713"/>
                <a:gd name="T82" fmla="*/ 84 w 550"/>
                <a:gd name="T83" fmla="*/ 498 h 713"/>
                <a:gd name="T84" fmla="*/ 82 w 550"/>
                <a:gd name="T85" fmla="*/ 484 h 713"/>
                <a:gd name="T86" fmla="*/ 70 w 550"/>
                <a:gd name="T87" fmla="*/ 479 h 713"/>
                <a:gd name="T88" fmla="*/ 65 w 550"/>
                <a:gd name="T89" fmla="*/ 469 h 713"/>
                <a:gd name="T90" fmla="*/ 60 w 550"/>
                <a:gd name="T91" fmla="*/ 454 h 713"/>
                <a:gd name="T92" fmla="*/ 64 w 550"/>
                <a:gd name="T93" fmla="*/ 440 h 713"/>
                <a:gd name="T94" fmla="*/ 51 w 550"/>
                <a:gd name="T95" fmla="*/ 429 h 713"/>
                <a:gd name="T96" fmla="*/ 32 w 550"/>
                <a:gd name="T97" fmla="*/ 418 h 713"/>
                <a:gd name="T98" fmla="*/ 9 w 550"/>
                <a:gd name="T99" fmla="*/ 416 h 713"/>
                <a:gd name="T100" fmla="*/ 26 w 550"/>
                <a:gd name="T101" fmla="*/ 353 h 713"/>
                <a:gd name="T102" fmla="*/ 53 w 550"/>
                <a:gd name="T103" fmla="*/ 286 h 713"/>
                <a:gd name="T104" fmla="*/ 70 w 550"/>
                <a:gd name="T105" fmla="*/ 205 h 713"/>
                <a:gd name="T106" fmla="*/ 77 w 550"/>
                <a:gd name="T107" fmla="*/ 146 h 713"/>
                <a:gd name="T108" fmla="*/ 143 w 550"/>
                <a:gd name="T109" fmla="*/ 146 h 713"/>
                <a:gd name="T110" fmla="*/ 163 w 550"/>
                <a:gd name="T111" fmla="*/ 156 h 713"/>
                <a:gd name="T112" fmla="*/ 168 w 550"/>
                <a:gd name="T113" fmla="*/ 177 h 713"/>
                <a:gd name="T114" fmla="*/ 218 w 550"/>
                <a:gd name="T115" fmla="*/ 174 h 713"/>
                <a:gd name="T116" fmla="*/ 287 w 550"/>
                <a:gd name="T117" fmla="*/ 130 h 713"/>
                <a:gd name="T118" fmla="*/ 290 w 550"/>
                <a:gd name="T119" fmla="*/ 34 h 713"/>
                <a:gd name="T120" fmla="*/ 354 w 550"/>
                <a:gd name="T121" fmla="*/ 11 h 713"/>
                <a:gd name="T122" fmla="*/ 408 w 550"/>
                <a:gd name="T123" fmla="*/ 12 h 713"/>
                <a:gd name="T124" fmla="*/ 419 w 550"/>
                <a:gd name="T125" fmla="*/ 34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713">
                  <a:moveTo>
                    <a:pt x="418" y="45"/>
                  </a:moveTo>
                  <a:lnTo>
                    <a:pt x="419" y="45"/>
                  </a:lnTo>
                  <a:lnTo>
                    <a:pt x="420" y="44"/>
                  </a:lnTo>
                  <a:lnTo>
                    <a:pt x="421" y="43"/>
                  </a:lnTo>
                  <a:lnTo>
                    <a:pt x="422" y="43"/>
                  </a:lnTo>
                  <a:lnTo>
                    <a:pt x="423" y="43"/>
                  </a:lnTo>
                  <a:lnTo>
                    <a:pt x="424" y="42"/>
                  </a:lnTo>
                  <a:lnTo>
                    <a:pt x="425" y="42"/>
                  </a:lnTo>
                  <a:lnTo>
                    <a:pt x="426" y="41"/>
                  </a:lnTo>
                  <a:lnTo>
                    <a:pt x="427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31" y="43"/>
                  </a:lnTo>
                  <a:lnTo>
                    <a:pt x="432" y="44"/>
                  </a:lnTo>
                  <a:lnTo>
                    <a:pt x="431" y="45"/>
                  </a:lnTo>
                  <a:lnTo>
                    <a:pt x="430" y="46"/>
                  </a:lnTo>
                  <a:lnTo>
                    <a:pt x="429" y="46"/>
                  </a:lnTo>
                  <a:lnTo>
                    <a:pt x="428" y="47"/>
                  </a:lnTo>
                  <a:lnTo>
                    <a:pt x="429" y="47"/>
                  </a:lnTo>
                  <a:lnTo>
                    <a:pt x="428" y="48"/>
                  </a:lnTo>
                  <a:lnTo>
                    <a:pt x="427" y="50"/>
                  </a:lnTo>
                  <a:lnTo>
                    <a:pt x="426" y="51"/>
                  </a:lnTo>
                  <a:lnTo>
                    <a:pt x="426" y="52"/>
                  </a:lnTo>
                  <a:lnTo>
                    <a:pt x="426" y="53"/>
                  </a:lnTo>
                  <a:lnTo>
                    <a:pt x="427" y="53"/>
                  </a:lnTo>
                  <a:lnTo>
                    <a:pt x="427" y="54"/>
                  </a:lnTo>
                  <a:lnTo>
                    <a:pt x="428" y="53"/>
                  </a:lnTo>
                  <a:lnTo>
                    <a:pt x="429" y="54"/>
                  </a:lnTo>
                  <a:lnTo>
                    <a:pt x="430" y="53"/>
                  </a:lnTo>
                  <a:lnTo>
                    <a:pt x="431" y="53"/>
                  </a:lnTo>
                  <a:lnTo>
                    <a:pt x="431" y="52"/>
                  </a:lnTo>
                  <a:lnTo>
                    <a:pt x="431" y="51"/>
                  </a:lnTo>
                  <a:lnTo>
                    <a:pt x="432" y="49"/>
                  </a:lnTo>
                  <a:lnTo>
                    <a:pt x="433" y="49"/>
                  </a:lnTo>
                  <a:lnTo>
                    <a:pt x="433" y="50"/>
                  </a:lnTo>
                  <a:lnTo>
                    <a:pt x="433" y="49"/>
                  </a:lnTo>
                  <a:lnTo>
                    <a:pt x="433" y="49"/>
                  </a:lnTo>
                  <a:lnTo>
                    <a:pt x="434" y="49"/>
                  </a:lnTo>
                  <a:lnTo>
                    <a:pt x="435" y="49"/>
                  </a:lnTo>
                  <a:lnTo>
                    <a:pt x="435" y="48"/>
                  </a:lnTo>
                  <a:lnTo>
                    <a:pt x="436" y="47"/>
                  </a:lnTo>
                  <a:lnTo>
                    <a:pt x="436" y="47"/>
                  </a:lnTo>
                  <a:lnTo>
                    <a:pt x="437" y="47"/>
                  </a:lnTo>
                  <a:lnTo>
                    <a:pt x="437" y="46"/>
                  </a:lnTo>
                  <a:lnTo>
                    <a:pt x="438" y="46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1" y="47"/>
                  </a:lnTo>
                  <a:lnTo>
                    <a:pt x="442" y="47"/>
                  </a:lnTo>
                  <a:lnTo>
                    <a:pt x="442" y="48"/>
                  </a:lnTo>
                  <a:lnTo>
                    <a:pt x="442" y="49"/>
                  </a:lnTo>
                  <a:lnTo>
                    <a:pt x="441" y="50"/>
                  </a:lnTo>
                  <a:lnTo>
                    <a:pt x="442" y="51"/>
                  </a:lnTo>
                  <a:lnTo>
                    <a:pt x="443" y="51"/>
                  </a:lnTo>
                  <a:lnTo>
                    <a:pt x="444" y="52"/>
                  </a:lnTo>
                  <a:lnTo>
                    <a:pt x="445" y="52"/>
                  </a:lnTo>
                  <a:lnTo>
                    <a:pt x="446" y="52"/>
                  </a:lnTo>
                  <a:lnTo>
                    <a:pt x="446" y="53"/>
                  </a:lnTo>
                  <a:lnTo>
                    <a:pt x="446" y="54"/>
                  </a:lnTo>
                  <a:lnTo>
                    <a:pt x="446" y="55"/>
                  </a:lnTo>
                  <a:lnTo>
                    <a:pt x="447" y="55"/>
                  </a:lnTo>
                  <a:lnTo>
                    <a:pt x="447" y="56"/>
                  </a:lnTo>
                  <a:lnTo>
                    <a:pt x="448" y="55"/>
                  </a:lnTo>
                  <a:lnTo>
                    <a:pt x="448" y="56"/>
                  </a:lnTo>
                  <a:lnTo>
                    <a:pt x="448" y="57"/>
                  </a:lnTo>
                  <a:lnTo>
                    <a:pt x="449" y="57"/>
                  </a:lnTo>
                  <a:lnTo>
                    <a:pt x="449" y="58"/>
                  </a:lnTo>
                  <a:lnTo>
                    <a:pt x="450" y="58"/>
                  </a:lnTo>
                  <a:lnTo>
                    <a:pt x="450" y="59"/>
                  </a:lnTo>
                  <a:lnTo>
                    <a:pt x="449" y="60"/>
                  </a:lnTo>
                  <a:lnTo>
                    <a:pt x="449" y="61"/>
                  </a:lnTo>
                  <a:lnTo>
                    <a:pt x="450" y="61"/>
                  </a:lnTo>
                  <a:lnTo>
                    <a:pt x="450" y="62"/>
                  </a:lnTo>
                  <a:lnTo>
                    <a:pt x="451" y="62"/>
                  </a:lnTo>
                  <a:lnTo>
                    <a:pt x="451" y="63"/>
                  </a:lnTo>
                  <a:lnTo>
                    <a:pt x="451" y="64"/>
                  </a:lnTo>
                  <a:lnTo>
                    <a:pt x="452" y="65"/>
                  </a:lnTo>
                  <a:lnTo>
                    <a:pt x="452" y="66"/>
                  </a:lnTo>
                  <a:lnTo>
                    <a:pt x="453" y="67"/>
                  </a:lnTo>
                  <a:lnTo>
                    <a:pt x="453" y="68"/>
                  </a:lnTo>
                  <a:lnTo>
                    <a:pt x="454" y="68"/>
                  </a:lnTo>
                  <a:lnTo>
                    <a:pt x="455" y="69"/>
                  </a:lnTo>
                  <a:lnTo>
                    <a:pt x="456" y="69"/>
                  </a:lnTo>
                  <a:lnTo>
                    <a:pt x="457" y="70"/>
                  </a:lnTo>
                  <a:lnTo>
                    <a:pt x="458" y="70"/>
                  </a:lnTo>
                  <a:lnTo>
                    <a:pt x="458" y="71"/>
                  </a:lnTo>
                  <a:lnTo>
                    <a:pt x="459" y="72"/>
                  </a:lnTo>
                  <a:lnTo>
                    <a:pt x="459" y="73"/>
                  </a:lnTo>
                  <a:lnTo>
                    <a:pt x="460" y="73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6"/>
                  </a:lnTo>
                  <a:lnTo>
                    <a:pt x="461" y="77"/>
                  </a:lnTo>
                  <a:lnTo>
                    <a:pt x="461" y="78"/>
                  </a:lnTo>
                  <a:lnTo>
                    <a:pt x="460" y="78"/>
                  </a:lnTo>
                  <a:lnTo>
                    <a:pt x="460" y="79"/>
                  </a:lnTo>
                  <a:lnTo>
                    <a:pt x="460" y="80"/>
                  </a:lnTo>
                  <a:lnTo>
                    <a:pt x="459" y="81"/>
                  </a:lnTo>
                  <a:lnTo>
                    <a:pt x="459" y="82"/>
                  </a:lnTo>
                  <a:lnTo>
                    <a:pt x="458" y="83"/>
                  </a:lnTo>
                  <a:lnTo>
                    <a:pt x="458" y="84"/>
                  </a:lnTo>
                  <a:lnTo>
                    <a:pt x="459" y="85"/>
                  </a:lnTo>
                  <a:lnTo>
                    <a:pt x="459" y="86"/>
                  </a:lnTo>
                  <a:lnTo>
                    <a:pt x="459" y="87"/>
                  </a:lnTo>
                  <a:lnTo>
                    <a:pt x="460" y="88"/>
                  </a:lnTo>
                  <a:lnTo>
                    <a:pt x="460" y="89"/>
                  </a:lnTo>
                  <a:lnTo>
                    <a:pt x="460" y="90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7" y="91"/>
                  </a:lnTo>
                  <a:lnTo>
                    <a:pt x="456" y="92"/>
                  </a:lnTo>
                  <a:lnTo>
                    <a:pt x="455" y="92"/>
                  </a:lnTo>
                  <a:lnTo>
                    <a:pt x="453" y="93"/>
                  </a:lnTo>
                  <a:lnTo>
                    <a:pt x="452" y="93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9" y="95"/>
                  </a:lnTo>
                  <a:lnTo>
                    <a:pt x="448" y="95"/>
                  </a:lnTo>
                  <a:lnTo>
                    <a:pt x="447" y="96"/>
                  </a:lnTo>
                  <a:lnTo>
                    <a:pt x="447" y="97"/>
                  </a:lnTo>
                  <a:lnTo>
                    <a:pt x="447" y="98"/>
                  </a:lnTo>
                  <a:lnTo>
                    <a:pt x="446" y="99"/>
                  </a:lnTo>
                  <a:lnTo>
                    <a:pt x="445" y="99"/>
                  </a:lnTo>
                  <a:lnTo>
                    <a:pt x="444" y="100"/>
                  </a:lnTo>
                  <a:lnTo>
                    <a:pt x="443" y="100"/>
                  </a:lnTo>
                  <a:lnTo>
                    <a:pt x="442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9" y="102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7" y="103"/>
                  </a:lnTo>
                  <a:lnTo>
                    <a:pt x="436" y="103"/>
                  </a:lnTo>
                  <a:lnTo>
                    <a:pt x="436" y="104"/>
                  </a:lnTo>
                  <a:lnTo>
                    <a:pt x="435" y="105"/>
                  </a:lnTo>
                  <a:lnTo>
                    <a:pt x="435" y="106"/>
                  </a:lnTo>
                  <a:lnTo>
                    <a:pt x="434" y="106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3" y="105"/>
                  </a:lnTo>
                  <a:lnTo>
                    <a:pt x="432" y="105"/>
                  </a:lnTo>
                  <a:lnTo>
                    <a:pt x="432" y="104"/>
                  </a:lnTo>
                  <a:lnTo>
                    <a:pt x="431" y="105"/>
                  </a:lnTo>
                  <a:lnTo>
                    <a:pt x="430" y="105"/>
                  </a:lnTo>
                  <a:lnTo>
                    <a:pt x="429" y="106"/>
                  </a:lnTo>
                  <a:lnTo>
                    <a:pt x="429" y="107"/>
                  </a:lnTo>
                  <a:lnTo>
                    <a:pt x="428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4" y="108"/>
                  </a:lnTo>
                  <a:lnTo>
                    <a:pt x="425" y="109"/>
                  </a:lnTo>
                  <a:lnTo>
                    <a:pt x="425" y="110"/>
                  </a:lnTo>
                  <a:lnTo>
                    <a:pt x="426" y="110"/>
                  </a:lnTo>
                  <a:lnTo>
                    <a:pt x="426" y="111"/>
                  </a:lnTo>
                  <a:lnTo>
                    <a:pt x="427" y="112"/>
                  </a:lnTo>
                  <a:lnTo>
                    <a:pt x="427" y="113"/>
                  </a:lnTo>
                  <a:lnTo>
                    <a:pt x="426" y="115"/>
                  </a:lnTo>
                  <a:lnTo>
                    <a:pt x="425" y="116"/>
                  </a:lnTo>
                  <a:lnTo>
                    <a:pt x="425" y="117"/>
                  </a:lnTo>
                  <a:lnTo>
                    <a:pt x="425" y="118"/>
                  </a:lnTo>
                  <a:lnTo>
                    <a:pt x="424" y="118"/>
                  </a:lnTo>
                  <a:lnTo>
                    <a:pt x="423" y="117"/>
                  </a:lnTo>
                  <a:lnTo>
                    <a:pt x="422" y="116"/>
                  </a:lnTo>
                  <a:lnTo>
                    <a:pt x="421" y="115"/>
                  </a:lnTo>
                  <a:lnTo>
                    <a:pt x="420" y="115"/>
                  </a:lnTo>
                  <a:lnTo>
                    <a:pt x="419" y="115"/>
                  </a:lnTo>
                  <a:lnTo>
                    <a:pt x="418" y="115"/>
                  </a:lnTo>
                  <a:lnTo>
                    <a:pt x="417" y="115"/>
                  </a:lnTo>
                  <a:lnTo>
                    <a:pt x="417" y="116"/>
                  </a:lnTo>
                  <a:lnTo>
                    <a:pt x="416" y="116"/>
                  </a:lnTo>
                  <a:lnTo>
                    <a:pt x="415" y="116"/>
                  </a:lnTo>
                  <a:lnTo>
                    <a:pt x="414" y="116"/>
                  </a:lnTo>
                  <a:lnTo>
                    <a:pt x="414" y="117"/>
                  </a:lnTo>
                  <a:lnTo>
                    <a:pt x="413" y="118"/>
                  </a:lnTo>
                  <a:lnTo>
                    <a:pt x="413" y="119"/>
                  </a:lnTo>
                  <a:lnTo>
                    <a:pt x="413" y="119"/>
                  </a:lnTo>
                  <a:lnTo>
                    <a:pt x="413" y="120"/>
                  </a:lnTo>
                  <a:lnTo>
                    <a:pt x="413" y="121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4" y="124"/>
                  </a:lnTo>
                  <a:lnTo>
                    <a:pt x="414" y="125"/>
                  </a:lnTo>
                  <a:lnTo>
                    <a:pt x="414" y="126"/>
                  </a:lnTo>
                  <a:lnTo>
                    <a:pt x="415" y="127"/>
                  </a:lnTo>
                  <a:lnTo>
                    <a:pt x="414" y="127"/>
                  </a:lnTo>
                  <a:lnTo>
                    <a:pt x="414" y="128"/>
                  </a:lnTo>
                  <a:lnTo>
                    <a:pt x="414" y="129"/>
                  </a:lnTo>
                  <a:lnTo>
                    <a:pt x="413" y="130"/>
                  </a:lnTo>
                  <a:lnTo>
                    <a:pt x="413" y="131"/>
                  </a:lnTo>
                  <a:lnTo>
                    <a:pt x="413" y="132"/>
                  </a:lnTo>
                  <a:lnTo>
                    <a:pt x="412" y="133"/>
                  </a:lnTo>
                  <a:lnTo>
                    <a:pt x="412" y="134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2" y="137"/>
                  </a:lnTo>
                  <a:lnTo>
                    <a:pt x="411" y="138"/>
                  </a:lnTo>
                  <a:lnTo>
                    <a:pt x="411" y="139"/>
                  </a:lnTo>
                  <a:lnTo>
                    <a:pt x="411" y="140"/>
                  </a:lnTo>
                  <a:lnTo>
                    <a:pt x="411" y="141"/>
                  </a:lnTo>
                  <a:lnTo>
                    <a:pt x="410" y="142"/>
                  </a:lnTo>
                  <a:lnTo>
                    <a:pt x="409" y="142"/>
                  </a:lnTo>
                  <a:lnTo>
                    <a:pt x="409" y="143"/>
                  </a:lnTo>
                  <a:lnTo>
                    <a:pt x="408" y="144"/>
                  </a:lnTo>
                  <a:lnTo>
                    <a:pt x="407" y="144"/>
                  </a:lnTo>
                  <a:lnTo>
                    <a:pt x="405" y="146"/>
                  </a:lnTo>
                  <a:lnTo>
                    <a:pt x="405" y="147"/>
                  </a:lnTo>
                  <a:lnTo>
                    <a:pt x="405" y="148"/>
                  </a:lnTo>
                  <a:lnTo>
                    <a:pt x="405" y="149"/>
                  </a:lnTo>
                  <a:lnTo>
                    <a:pt x="405" y="151"/>
                  </a:lnTo>
                  <a:lnTo>
                    <a:pt x="405" y="152"/>
                  </a:lnTo>
                  <a:lnTo>
                    <a:pt x="405" y="153"/>
                  </a:lnTo>
                  <a:lnTo>
                    <a:pt x="406" y="153"/>
                  </a:lnTo>
                  <a:lnTo>
                    <a:pt x="407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09" y="152"/>
                  </a:lnTo>
                  <a:lnTo>
                    <a:pt x="410" y="152"/>
                  </a:lnTo>
                  <a:lnTo>
                    <a:pt x="411" y="152"/>
                  </a:lnTo>
                  <a:lnTo>
                    <a:pt x="412" y="153"/>
                  </a:lnTo>
                  <a:lnTo>
                    <a:pt x="413" y="153"/>
                  </a:lnTo>
                  <a:lnTo>
                    <a:pt x="414" y="153"/>
                  </a:lnTo>
                  <a:lnTo>
                    <a:pt x="415" y="153"/>
                  </a:lnTo>
                  <a:lnTo>
                    <a:pt x="416" y="154"/>
                  </a:lnTo>
                  <a:lnTo>
                    <a:pt x="417" y="154"/>
                  </a:lnTo>
                  <a:lnTo>
                    <a:pt x="418" y="154"/>
                  </a:lnTo>
                  <a:lnTo>
                    <a:pt x="419" y="154"/>
                  </a:lnTo>
                  <a:lnTo>
                    <a:pt x="420" y="155"/>
                  </a:lnTo>
                  <a:lnTo>
                    <a:pt x="421" y="155"/>
                  </a:lnTo>
                  <a:lnTo>
                    <a:pt x="424" y="156"/>
                  </a:lnTo>
                  <a:lnTo>
                    <a:pt x="425" y="156"/>
                  </a:lnTo>
                  <a:lnTo>
                    <a:pt x="426" y="156"/>
                  </a:lnTo>
                  <a:lnTo>
                    <a:pt x="428" y="157"/>
                  </a:lnTo>
                  <a:lnTo>
                    <a:pt x="430" y="157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6" y="159"/>
                  </a:lnTo>
                  <a:lnTo>
                    <a:pt x="437" y="159"/>
                  </a:lnTo>
                  <a:lnTo>
                    <a:pt x="439" y="160"/>
                  </a:lnTo>
                  <a:lnTo>
                    <a:pt x="441" y="161"/>
                  </a:lnTo>
                  <a:lnTo>
                    <a:pt x="442" y="161"/>
                  </a:lnTo>
                  <a:lnTo>
                    <a:pt x="443" y="161"/>
                  </a:lnTo>
                  <a:lnTo>
                    <a:pt x="445" y="162"/>
                  </a:lnTo>
                  <a:lnTo>
                    <a:pt x="446" y="162"/>
                  </a:lnTo>
                  <a:lnTo>
                    <a:pt x="452" y="163"/>
                  </a:lnTo>
                  <a:lnTo>
                    <a:pt x="453" y="164"/>
                  </a:lnTo>
                  <a:lnTo>
                    <a:pt x="454" y="164"/>
                  </a:lnTo>
                  <a:lnTo>
                    <a:pt x="458" y="165"/>
                  </a:lnTo>
                  <a:lnTo>
                    <a:pt x="459" y="165"/>
                  </a:lnTo>
                  <a:lnTo>
                    <a:pt x="461" y="166"/>
                  </a:lnTo>
                  <a:lnTo>
                    <a:pt x="462" y="166"/>
                  </a:lnTo>
                  <a:lnTo>
                    <a:pt x="466" y="167"/>
                  </a:lnTo>
                  <a:lnTo>
                    <a:pt x="470" y="168"/>
                  </a:lnTo>
                  <a:lnTo>
                    <a:pt x="474" y="169"/>
                  </a:lnTo>
                  <a:lnTo>
                    <a:pt x="482" y="171"/>
                  </a:lnTo>
                  <a:lnTo>
                    <a:pt x="482" y="172"/>
                  </a:lnTo>
                  <a:lnTo>
                    <a:pt x="483" y="173"/>
                  </a:lnTo>
                  <a:lnTo>
                    <a:pt x="483" y="174"/>
                  </a:lnTo>
                  <a:lnTo>
                    <a:pt x="483" y="175"/>
                  </a:lnTo>
                  <a:lnTo>
                    <a:pt x="483" y="176"/>
                  </a:lnTo>
                  <a:lnTo>
                    <a:pt x="483" y="177"/>
                  </a:lnTo>
                  <a:lnTo>
                    <a:pt x="483" y="178"/>
                  </a:lnTo>
                  <a:lnTo>
                    <a:pt x="482" y="178"/>
                  </a:lnTo>
                  <a:lnTo>
                    <a:pt x="482" y="179"/>
                  </a:lnTo>
                  <a:lnTo>
                    <a:pt x="482" y="180"/>
                  </a:lnTo>
                  <a:lnTo>
                    <a:pt x="482" y="181"/>
                  </a:lnTo>
                  <a:lnTo>
                    <a:pt x="481" y="181"/>
                  </a:lnTo>
                  <a:lnTo>
                    <a:pt x="481" y="182"/>
                  </a:lnTo>
                  <a:lnTo>
                    <a:pt x="480" y="182"/>
                  </a:lnTo>
                  <a:lnTo>
                    <a:pt x="479" y="182"/>
                  </a:lnTo>
                  <a:lnTo>
                    <a:pt x="478" y="182"/>
                  </a:lnTo>
                  <a:lnTo>
                    <a:pt x="477" y="183"/>
                  </a:lnTo>
                  <a:lnTo>
                    <a:pt x="477" y="184"/>
                  </a:lnTo>
                  <a:lnTo>
                    <a:pt x="477" y="185"/>
                  </a:lnTo>
                  <a:lnTo>
                    <a:pt x="477" y="186"/>
                  </a:lnTo>
                  <a:lnTo>
                    <a:pt x="477" y="187"/>
                  </a:lnTo>
                  <a:lnTo>
                    <a:pt x="478" y="187"/>
                  </a:lnTo>
                  <a:lnTo>
                    <a:pt x="478" y="188"/>
                  </a:lnTo>
                  <a:lnTo>
                    <a:pt x="478" y="189"/>
                  </a:lnTo>
                  <a:lnTo>
                    <a:pt x="477" y="189"/>
                  </a:lnTo>
                  <a:lnTo>
                    <a:pt x="477" y="190"/>
                  </a:lnTo>
                  <a:lnTo>
                    <a:pt x="477" y="190"/>
                  </a:lnTo>
                  <a:lnTo>
                    <a:pt x="476" y="190"/>
                  </a:lnTo>
                  <a:lnTo>
                    <a:pt x="476" y="191"/>
                  </a:lnTo>
                  <a:lnTo>
                    <a:pt x="476" y="192"/>
                  </a:lnTo>
                  <a:lnTo>
                    <a:pt x="476" y="193"/>
                  </a:lnTo>
                  <a:lnTo>
                    <a:pt x="475" y="193"/>
                  </a:lnTo>
                  <a:lnTo>
                    <a:pt x="475" y="194"/>
                  </a:lnTo>
                  <a:lnTo>
                    <a:pt x="476" y="194"/>
                  </a:lnTo>
                  <a:lnTo>
                    <a:pt x="476" y="195"/>
                  </a:lnTo>
                  <a:lnTo>
                    <a:pt x="475" y="195"/>
                  </a:lnTo>
                  <a:lnTo>
                    <a:pt x="475" y="196"/>
                  </a:lnTo>
                  <a:lnTo>
                    <a:pt x="476" y="196"/>
                  </a:lnTo>
                  <a:lnTo>
                    <a:pt x="476" y="197"/>
                  </a:lnTo>
                  <a:lnTo>
                    <a:pt x="476" y="198"/>
                  </a:lnTo>
                  <a:lnTo>
                    <a:pt x="476" y="199"/>
                  </a:lnTo>
                  <a:lnTo>
                    <a:pt x="475" y="199"/>
                  </a:lnTo>
                  <a:lnTo>
                    <a:pt x="475" y="200"/>
                  </a:lnTo>
                  <a:lnTo>
                    <a:pt x="475" y="201"/>
                  </a:lnTo>
                  <a:lnTo>
                    <a:pt x="474" y="202"/>
                  </a:lnTo>
                  <a:lnTo>
                    <a:pt x="474" y="203"/>
                  </a:lnTo>
                  <a:lnTo>
                    <a:pt x="473" y="204"/>
                  </a:lnTo>
                  <a:lnTo>
                    <a:pt x="474" y="205"/>
                  </a:lnTo>
                  <a:lnTo>
                    <a:pt x="473" y="206"/>
                  </a:lnTo>
                  <a:lnTo>
                    <a:pt x="473" y="207"/>
                  </a:lnTo>
                  <a:lnTo>
                    <a:pt x="473" y="208"/>
                  </a:lnTo>
                  <a:lnTo>
                    <a:pt x="474" y="208"/>
                  </a:lnTo>
                  <a:lnTo>
                    <a:pt x="474" y="209"/>
                  </a:lnTo>
                  <a:lnTo>
                    <a:pt x="474" y="208"/>
                  </a:lnTo>
                  <a:lnTo>
                    <a:pt x="475" y="208"/>
                  </a:lnTo>
                  <a:lnTo>
                    <a:pt x="475" y="209"/>
                  </a:lnTo>
                  <a:lnTo>
                    <a:pt x="475" y="210"/>
                  </a:lnTo>
                  <a:lnTo>
                    <a:pt x="476" y="210"/>
                  </a:lnTo>
                  <a:lnTo>
                    <a:pt x="476" y="211"/>
                  </a:lnTo>
                  <a:lnTo>
                    <a:pt x="477" y="211"/>
                  </a:lnTo>
                  <a:lnTo>
                    <a:pt x="477" y="212"/>
                  </a:lnTo>
                  <a:lnTo>
                    <a:pt x="477" y="213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9" y="215"/>
                  </a:lnTo>
                  <a:lnTo>
                    <a:pt x="478" y="216"/>
                  </a:lnTo>
                  <a:lnTo>
                    <a:pt x="479" y="216"/>
                  </a:lnTo>
                  <a:lnTo>
                    <a:pt x="479" y="217"/>
                  </a:lnTo>
                  <a:lnTo>
                    <a:pt x="479" y="218"/>
                  </a:lnTo>
                  <a:lnTo>
                    <a:pt x="480" y="218"/>
                  </a:lnTo>
                  <a:lnTo>
                    <a:pt x="480" y="219"/>
                  </a:lnTo>
                  <a:lnTo>
                    <a:pt x="479" y="219"/>
                  </a:lnTo>
                  <a:lnTo>
                    <a:pt x="479" y="220"/>
                  </a:lnTo>
                  <a:lnTo>
                    <a:pt x="480" y="221"/>
                  </a:lnTo>
                  <a:lnTo>
                    <a:pt x="480" y="222"/>
                  </a:lnTo>
                  <a:lnTo>
                    <a:pt x="480" y="223"/>
                  </a:lnTo>
                  <a:lnTo>
                    <a:pt x="481" y="223"/>
                  </a:lnTo>
                  <a:lnTo>
                    <a:pt x="482" y="223"/>
                  </a:lnTo>
                  <a:lnTo>
                    <a:pt x="484" y="221"/>
                  </a:lnTo>
                  <a:lnTo>
                    <a:pt x="485" y="221"/>
                  </a:lnTo>
                  <a:lnTo>
                    <a:pt x="485" y="220"/>
                  </a:lnTo>
                  <a:lnTo>
                    <a:pt x="486" y="219"/>
                  </a:lnTo>
                  <a:lnTo>
                    <a:pt x="487" y="218"/>
                  </a:lnTo>
                  <a:lnTo>
                    <a:pt x="488" y="217"/>
                  </a:lnTo>
                  <a:lnTo>
                    <a:pt x="488" y="216"/>
                  </a:lnTo>
                  <a:lnTo>
                    <a:pt x="489" y="216"/>
                  </a:lnTo>
                  <a:lnTo>
                    <a:pt x="491" y="216"/>
                  </a:lnTo>
                  <a:lnTo>
                    <a:pt x="493" y="216"/>
                  </a:lnTo>
                  <a:lnTo>
                    <a:pt x="495" y="215"/>
                  </a:lnTo>
                  <a:lnTo>
                    <a:pt x="496" y="213"/>
                  </a:lnTo>
                  <a:lnTo>
                    <a:pt x="497" y="213"/>
                  </a:lnTo>
                  <a:lnTo>
                    <a:pt x="497" y="212"/>
                  </a:lnTo>
                  <a:lnTo>
                    <a:pt x="499" y="211"/>
                  </a:lnTo>
                  <a:lnTo>
                    <a:pt x="499" y="210"/>
                  </a:lnTo>
                  <a:lnTo>
                    <a:pt x="501" y="208"/>
                  </a:lnTo>
                  <a:lnTo>
                    <a:pt x="502" y="208"/>
                  </a:lnTo>
                  <a:lnTo>
                    <a:pt x="502" y="207"/>
                  </a:lnTo>
                  <a:lnTo>
                    <a:pt x="503" y="207"/>
                  </a:lnTo>
                  <a:lnTo>
                    <a:pt x="503" y="208"/>
                  </a:lnTo>
                  <a:lnTo>
                    <a:pt x="504" y="209"/>
                  </a:lnTo>
                  <a:lnTo>
                    <a:pt x="504" y="210"/>
                  </a:lnTo>
                  <a:lnTo>
                    <a:pt x="505" y="211"/>
                  </a:lnTo>
                  <a:lnTo>
                    <a:pt x="505" y="212"/>
                  </a:lnTo>
                  <a:lnTo>
                    <a:pt x="506" y="213"/>
                  </a:lnTo>
                  <a:lnTo>
                    <a:pt x="506" y="214"/>
                  </a:lnTo>
                  <a:lnTo>
                    <a:pt x="506" y="215"/>
                  </a:lnTo>
                  <a:lnTo>
                    <a:pt x="506" y="216"/>
                  </a:lnTo>
                  <a:lnTo>
                    <a:pt x="506" y="218"/>
                  </a:lnTo>
                  <a:lnTo>
                    <a:pt x="505" y="218"/>
                  </a:lnTo>
                  <a:lnTo>
                    <a:pt x="505" y="219"/>
                  </a:lnTo>
                  <a:lnTo>
                    <a:pt x="505" y="220"/>
                  </a:lnTo>
                  <a:lnTo>
                    <a:pt x="504" y="221"/>
                  </a:lnTo>
                  <a:lnTo>
                    <a:pt x="504" y="222"/>
                  </a:lnTo>
                  <a:lnTo>
                    <a:pt x="503" y="222"/>
                  </a:lnTo>
                  <a:lnTo>
                    <a:pt x="503" y="223"/>
                  </a:lnTo>
                  <a:lnTo>
                    <a:pt x="502" y="223"/>
                  </a:lnTo>
                  <a:lnTo>
                    <a:pt x="502" y="224"/>
                  </a:lnTo>
                  <a:lnTo>
                    <a:pt x="502" y="225"/>
                  </a:lnTo>
                  <a:lnTo>
                    <a:pt x="501" y="225"/>
                  </a:lnTo>
                  <a:lnTo>
                    <a:pt x="501" y="226"/>
                  </a:lnTo>
                  <a:lnTo>
                    <a:pt x="501" y="227"/>
                  </a:lnTo>
                  <a:lnTo>
                    <a:pt x="501" y="228"/>
                  </a:lnTo>
                  <a:lnTo>
                    <a:pt x="501" y="229"/>
                  </a:lnTo>
                  <a:lnTo>
                    <a:pt x="501" y="230"/>
                  </a:lnTo>
                  <a:lnTo>
                    <a:pt x="500" y="231"/>
                  </a:lnTo>
                  <a:lnTo>
                    <a:pt x="499" y="231"/>
                  </a:lnTo>
                  <a:lnTo>
                    <a:pt x="499" y="232"/>
                  </a:lnTo>
                  <a:lnTo>
                    <a:pt x="498" y="233"/>
                  </a:lnTo>
                  <a:lnTo>
                    <a:pt x="497" y="233"/>
                  </a:lnTo>
                  <a:lnTo>
                    <a:pt x="497" y="234"/>
                  </a:lnTo>
                  <a:lnTo>
                    <a:pt x="496" y="234"/>
                  </a:lnTo>
                  <a:lnTo>
                    <a:pt x="496" y="235"/>
                  </a:lnTo>
                  <a:lnTo>
                    <a:pt x="496" y="236"/>
                  </a:lnTo>
                  <a:lnTo>
                    <a:pt x="496" y="237"/>
                  </a:lnTo>
                  <a:lnTo>
                    <a:pt x="496" y="238"/>
                  </a:lnTo>
                  <a:lnTo>
                    <a:pt x="497" y="239"/>
                  </a:lnTo>
                  <a:lnTo>
                    <a:pt x="497" y="240"/>
                  </a:lnTo>
                  <a:lnTo>
                    <a:pt x="498" y="240"/>
                  </a:lnTo>
                  <a:lnTo>
                    <a:pt x="498" y="241"/>
                  </a:lnTo>
                  <a:lnTo>
                    <a:pt x="498" y="242"/>
                  </a:lnTo>
                  <a:lnTo>
                    <a:pt x="499" y="242"/>
                  </a:lnTo>
                  <a:lnTo>
                    <a:pt x="500" y="242"/>
                  </a:lnTo>
                  <a:lnTo>
                    <a:pt x="500" y="243"/>
                  </a:lnTo>
                  <a:lnTo>
                    <a:pt x="500" y="244"/>
                  </a:lnTo>
                  <a:lnTo>
                    <a:pt x="501" y="244"/>
                  </a:lnTo>
                  <a:lnTo>
                    <a:pt x="502" y="245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3" y="247"/>
                  </a:lnTo>
                  <a:lnTo>
                    <a:pt x="503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4" y="255"/>
                  </a:lnTo>
                  <a:lnTo>
                    <a:pt x="504" y="256"/>
                  </a:lnTo>
                  <a:lnTo>
                    <a:pt x="504" y="257"/>
                  </a:lnTo>
                  <a:lnTo>
                    <a:pt x="504" y="258"/>
                  </a:lnTo>
                  <a:lnTo>
                    <a:pt x="503" y="259"/>
                  </a:lnTo>
                  <a:lnTo>
                    <a:pt x="503" y="260"/>
                  </a:lnTo>
                  <a:lnTo>
                    <a:pt x="502" y="260"/>
                  </a:lnTo>
                  <a:lnTo>
                    <a:pt x="502" y="261"/>
                  </a:lnTo>
                  <a:lnTo>
                    <a:pt x="501" y="261"/>
                  </a:lnTo>
                  <a:lnTo>
                    <a:pt x="501" y="262"/>
                  </a:lnTo>
                  <a:lnTo>
                    <a:pt x="500" y="262"/>
                  </a:lnTo>
                  <a:lnTo>
                    <a:pt x="499" y="262"/>
                  </a:lnTo>
                  <a:lnTo>
                    <a:pt x="498" y="262"/>
                  </a:lnTo>
                  <a:lnTo>
                    <a:pt x="497" y="262"/>
                  </a:lnTo>
                  <a:lnTo>
                    <a:pt x="496" y="262"/>
                  </a:lnTo>
                  <a:lnTo>
                    <a:pt x="496" y="263"/>
                  </a:lnTo>
                  <a:lnTo>
                    <a:pt x="495" y="263"/>
                  </a:lnTo>
                  <a:lnTo>
                    <a:pt x="495" y="264"/>
                  </a:lnTo>
                  <a:lnTo>
                    <a:pt x="495" y="265"/>
                  </a:lnTo>
                  <a:lnTo>
                    <a:pt x="494" y="266"/>
                  </a:lnTo>
                  <a:lnTo>
                    <a:pt x="494" y="267"/>
                  </a:lnTo>
                  <a:lnTo>
                    <a:pt x="494" y="268"/>
                  </a:lnTo>
                  <a:lnTo>
                    <a:pt x="494" y="269"/>
                  </a:lnTo>
                  <a:lnTo>
                    <a:pt x="495" y="270"/>
                  </a:lnTo>
                  <a:lnTo>
                    <a:pt x="495" y="271"/>
                  </a:lnTo>
                  <a:lnTo>
                    <a:pt x="495" y="272"/>
                  </a:lnTo>
                  <a:lnTo>
                    <a:pt x="496" y="273"/>
                  </a:lnTo>
                  <a:lnTo>
                    <a:pt x="495" y="274"/>
                  </a:lnTo>
                  <a:lnTo>
                    <a:pt x="495" y="276"/>
                  </a:lnTo>
                  <a:lnTo>
                    <a:pt x="494" y="276"/>
                  </a:lnTo>
                  <a:lnTo>
                    <a:pt x="494" y="277"/>
                  </a:lnTo>
                  <a:lnTo>
                    <a:pt x="494" y="278"/>
                  </a:lnTo>
                  <a:lnTo>
                    <a:pt x="495" y="278"/>
                  </a:lnTo>
                  <a:lnTo>
                    <a:pt x="495" y="279"/>
                  </a:lnTo>
                  <a:lnTo>
                    <a:pt x="495" y="280"/>
                  </a:lnTo>
                  <a:lnTo>
                    <a:pt x="496" y="280"/>
                  </a:lnTo>
                  <a:lnTo>
                    <a:pt x="496" y="279"/>
                  </a:lnTo>
                  <a:lnTo>
                    <a:pt x="496" y="280"/>
                  </a:lnTo>
                  <a:lnTo>
                    <a:pt x="497" y="281"/>
                  </a:lnTo>
                  <a:lnTo>
                    <a:pt x="497" y="282"/>
                  </a:lnTo>
                  <a:lnTo>
                    <a:pt x="496" y="282"/>
                  </a:lnTo>
                  <a:lnTo>
                    <a:pt x="496" y="283"/>
                  </a:lnTo>
                  <a:lnTo>
                    <a:pt x="495" y="283"/>
                  </a:lnTo>
                  <a:lnTo>
                    <a:pt x="495" y="284"/>
                  </a:lnTo>
                  <a:lnTo>
                    <a:pt x="496" y="283"/>
                  </a:lnTo>
                  <a:lnTo>
                    <a:pt x="497" y="283"/>
                  </a:lnTo>
                  <a:lnTo>
                    <a:pt x="498" y="283"/>
                  </a:lnTo>
                  <a:lnTo>
                    <a:pt x="499" y="283"/>
                  </a:lnTo>
                  <a:lnTo>
                    <a:pt x="499" y="284"/>
                  </a:lnTo>
                  <a:lnTo>
                    <a:pt x="500" y="284"/>
                  </a:lnTo>
                  <a:lnTo>
                    <a:pt x="500" y="285"/>
                  </a:lnTo>
                  <a:lnTo>
                    <a:pt x="499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9" y="286"/>
                  </a:lnTo>
                  <a:lnTo>
                    <a:pt x="500" y="286"/>
                  </a:lnTo>
                  <a:lnTo>
                    <a:pt x="501" y="286"/>
                  </a:lnTo>
                  <a:lnTo>
                    <a:pt x="501" y="287"/>
                  </a:lnTo>
                  <a:lnTo>
                    <a:pt x="500" y="288"/>
                  </a:lnTo>
                  <a:lnTo>
                    <a:pt x="500" y="289"/>
                  </a:lnTo>
                  <a:lnTo>
                    <a:pt x="500" y="290"/>
                  </a:lnTo>
                  <a:lnTo>
                    <a:pt x="499" y="290"/>
                  </a:lnTo>
                  <a:lnTo>
                    <a:pt x="498" y="290"/>
                  </a:lnTo>
                  <a:lnTo>
                    <a:pt x="499" y="291"/>
                  </a:lnTo>
                  <a:lnTo>
                    <a:pt x="500" y="290"/>
                  </a:lnTo>
                  <a:lnTo>
                    <a:pt x="501" y="290"/>
                  </a:lnTo>
                  <a:lnTo>
                    <a:pt x="502" y="290"/>
                  </a:lnTo>
                  <a:lnTo>
                    <a:pt x="502" y="291"/>
                  </a:lnTo>
                  <a:lnTo>
                    <a:pt x="501" y="291"/>
                  </a:lnTo>
                  <a:lnTo>
                    <a:pt x="501" y="292"/>
                  </a:lnTo>
                  <a:lnTo>
                    <a:pt x="502" y="293"/>
                  </a:lnTo>
                  <a:lnTo>
                    <a:pt x="503" y="293"/>
                  </a:lnTo>
                  <a:lnTo>
                    <a:pt x="503" y="294"/>
                  </a:lnTo>
                  <a:lnTo>
                    <a:pt x="503" y="295"/>
                  </a:lnTo>
                  <a:lnTo>
                    <a:pt x="502" y="295"/>
                  </a:lnTo>
                  <a:lnTo>
                    <a:pt x="502" y="296"/>
                  </a:lnTo>
                  <a:lnTo>
                    <a:pt x="503" y="296"/>
                  </a:lnTo>
                  <a:lnTo>
                    <a:pt x="504" y="296"/>
                  </a:lnTo>
                  <a:lnTo>
                    <a:pt x="504" y="295"/>
                  </a:lnTo>
                  <a:lnTo>
                    <a:pt x="504" y="296"/>
                  </a:lnTo>
                  <a:lnTo>
                    <a:pt x="505" y="295"/>
                  </a:lnTo>
                  <a:lnTo>
                    <a:pt x="505" y="296"/>
                  </a:lnTo>
                  <a:lnTo>
                    <a:pt x="505" y="297"/>
                  </a:lnTo>
                  <a:lnTo>
                    <a:pt x="504" y="297"/>
                  </a:lnTo>
                  <a:lnTo>
                    <a:pt x="505" y="297"/>
                  </a:lnTo>
                  <a:lnTo>
                    <a:pt x="506" y="297"/>
                  </a:lnTo>
                  <a:lnTo>
                    <a:pt x="506" y="298"/>
                  </a:lnTo>
                  <a:lnTo>
                    <a:pt x="505" y="298"/>
                  </a:lnTo>
                  <a:lnTo>
                    <a:pt x="504" y="298"/>
                  </a:lnTo>
                  <a:lnTo>
                    <a:pt x="504" y="299"/>
                  </a:lnTo>
                  <a:lnTo>
                    <a:pt x="505" y="299"/>
                  </a:lnTo>
                  <a:lnTo>
                    <a:pt x="505" y="300"/>
                  </a:lnTo>
                  <a:lnTo>
                    <a:pt x="504" y="300"/>
                  </a:lnTo>
                  <a:lnTo>
                    <a:pt x="504" y="301"/>
                  </a:lnTo>
                  <a:lnTo>
                    <a:pt x="505" y="301"/>
                  </a:lnTo>
                  <a:lnTo>
                    <a:pt x="505" y="302"/>
                  </a:lnTo>
                  <a:lnTo>
                    <a:pt x="504" y="303"/>
                  </a:lnTo>
                  <a:lnTo>
                    <a:pt x="504" y="304"/>
                  </a:lnTo>
                  <a:lnTo>
                    <a:pt x="504" y="305"/>
                  </a:lnTo>
                  <a:lnTo>
                    <a:pt x="505" y="305"/>
                  </a:lnTo>
                  <a:lnTo>
                    <a:pt x="505" y="306"/>
                  </a:lnTo>
                  <a:lnTo>
                    <a:pt x="505" y="307"/>
                  </a:lnTo>
                  <a:lnTo>
                    <a:pt x="506" y="308"/>
                  </a:lnTo>
                  <a:lnTo>
                    <a:pt x="507" y="308"/>
                  </a:lnTo>
                  <a:lnTo>
                    <a:pt x="507" y="309"/>
                  </a:lnTo>
                  <a:lnTo>
                    <a:pt x="506" y="309"/>
                  </a:lnTo>
                  <a:lnTo>
                    <a:pt x="505" y="309"/>
                  </a:lnTo>
                  <a:lnTo>
                    <a:pt x="505" y="310"/>
                  </a:lnTo>
                  <a:lnTo>
                    <a:pt x="506" y="310"/>
                  </a:lnTo>
                  <a:lnTo>
                    <a:pt x="507" y="310"/>
                  </a:lnTo>
                  <a:lnTo>
                    <a:pt x="507" y="310"/>
                  </a:lnTo>
                  <a:lnTo>
                    <a:pt x="507" y="309"/>
                  </a:lnTo>
                  <a:lnTo>
                    <a:pt x="508" y="309"/>
                  </a:lnTo>
                  <a:lnTo>
                    <a:pt x="508" y="310"/>
                  </a:lnTo>
                  <a:lnTo>
                    <a:pt x="507" y="310"/>
                  </a:lnTo>
                  <a:lnTo>
                    <a:pt x="507" y="311"/>
                  </a:lnTo>
                  <a:lnTo>
                    <a:pt x="508" y="312"/>
                  </a:lnTo>
                  <a:lnTo>
                    <a:pt x="508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3"/>
                  </a:lnTo>
                  <a:lnTo>
                    <a:pt x="509" y="314"/>
                  </a:lnTo>
                  <a:lnTo>
                    <a:pt x="510" y="314"/>
                  </a:lnTo>
                  <a:lnTo>
                    <a:pt x="510" y="315"/>
                  </a:lnTo>
                  <a:lnTo>
                    <a:pt x="510" y="316"/>
                  </a:lnTo>
                  <a:lnTo>
                    <a:pt x="510" y="317"/>
                  </a:lnTo>
                  <a:lnTo>
                    <a:pt x="509" y="317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1" y="318"/>
                  </a:lnTo>
                  <a:lnTo>
                    <a:pt x="512" y="317"/>
                  </a:lnTo>
                  <a:lnTo>
                    <a:pt x="512" y="318"/>
                  </a:lnTo>
                  <a:lnTo>
                    <a:pt x="512" y="319"/>
                  </a:lnTo>
                  <a:lnTo>
                    <a:pt x="512" y="320"/>
                  </a:lnTo>
                  <a:lnTo>
                    <a:pt x="512" y="321"/>
                  </a:lnTo>
                  <a:lnTo>
                    <a:pt x="512" y="322"/>
                  </a:lnTo>
                  <a:lnTo>
                    <a:pt x="513" y="322"/>
                  </a:lnTo>
                  <a:lnTo>
                    <a:pt x="513" y="323"/>
                  </a:lnTo>
                  <a:lnTo>
                    <a:pt x="514" y="324"/>
                  </a:lnTo>
                  <a:lnTo>
                    <a:pt x="515" y="324"/>
                  </a:lnTo>
                  <a:lnTo>
                    <a:pt x="516" y="324"/>
                  </a:lnTo>
                  <a:lnTo>
                    <a:pt x="516" y="325"/>
                  </a:lnTo>
                  <a:lnTo>
                    <a:pt x="517" y="325"/>
                  </a:lnTo>
                  <a:lnTo>
                    <a:pt x="517" y="324"/>
                  </a:lnTo>
                  <a:lnTo>
                    <a:pt x="516" y="324"/>
                  </a:lnTo>
                  <a:lnTo>
                    <a:pt x="516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9" y="323"/>
                  </a:lnTo>
                  <a:lnTo>
                    <a:pt x="519" y="324"/>
                  </a:lnTo>
                  <a:lnTo>
                    <a:pt x="520" y="324"/>
                  </a:lnTo>
                  <a:lnTo>
                    <a:pt x="520" y="325"/>
                  </a:lnTo>
                  <a:lnTo>
                    <a:pt x="521" y="325"/>
                  </a:lnTo>
                  <a:lnTo>
                    <a:pt x="521" y="324"/>
                  </a:lnTo>
                  <a:lnTo>
                    <a:pt x="522" y="324"/>
                  </a:lnTo>
                  <a:lnTo>
                    <a:pt x="523" y="324"/>
                  </a:lnTo>
                  <a:lnTo>
                    <a:pt x="524" y="324"/>
                  </a:lnTo>
                  <a:lnTo>
                    <a:pt x="525" y="324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6" y="325"/>
                  </a:lnTo>
                  <a:lnTo>
                    <a:pt x="526" y="326"/>
                  </a:lnTo>
                  <a:lnTo>
                    <a:pt x="527" y="326"/>
                  </a:lnTo>
                  <a:lnTo>
                    <a:pt x="528" y="326"/>
                  </a:lnTo>
                  <a:lnTo>
                    <a:pt x="528" y="325"/>
                  </a:lnTo>
                  <a:lnTo>
                    <a:pt x="529" y="325"/>
                  </a:lnTo>
                  <a:lnTo>
                    <a:pt x="530" y="325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30" y="327"/>
                  </a:lnTo>
                  <a:lnTo>
                    <a:pt x="530" y="328"/>
                  </a:lnTo>
                  <a:lnTo>
                    <a:pt x="531" y="328"/>
                  </a:lnTo>
                  <a:lnTo>
                    <a:pt x="532" y="328"/>
                  </a:lnTo>
                  <a:lnTo>
                    <a:pt x="532" y="329"/>
                  </a:lnTo>
                  <a:lnTo>
                    <a:pt x="532" y="330"/>
                  </a:lnTo>
                  <a:lnTo>
                    <a:pt x="533" y="330"/>
                  </a:lnTo>
                  <a:lnTo>
                    <a:pt x="533" y="329"/>
                  </a:lnTo>
                  <a:lnTo>
                    <a:pt x="534" y="329"/>
                  </a:lnTo>
                  <a:lnTo>
                    <a:pt x="535" y="329"/>
                  </a:lnTo>
                  <a:lnTo>
                    <a:pt x="535" y="330"/>
                  </a:lnTo>
                  <a:lnTo>
                    <a:pt x="535" y="331"/>
                  </a:lnTo>
                  <a:lnTo>
                    <a:pt x="534" y="331"/>
                  </a:lnTo>
                  <a:lnTo>
                    <a:pt x="534" y="332"/>
                  </a:lnTo>
                  <a:lnTo>
                    <a:pt x="535" y="332"/>
                  </a:lnTo>
                  <a:lnTo>
                    <a:pt x="536" y="332"/>
                  </a:lnTo>
                  <a:lnTo>
                    <a:pt x="537" y="332"/>
                  </a:lnTo>
                  <a:lnTo>
                    <a:pt x="538" y="333"/>
                  </a:lnTo>
                  <a:lnTo>
                    <a:pt x="538" y="334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5"/>
                  </a:lnTo>
                  <a:lnTo>
                    <a:pt x="538" y="335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8" y="336"/>
                  </a:lnTo>
                  <a:lnTo>
                    <a:pt x="539" y="336"/>
                  </a:lnTo>
                  <a:lnTo>
                    <a:pt x="539" y="337"/>
                  </a:lnTo>
                  <a:lnTo>
                    <a:pt x="540" y="337"/>
                  </a:lnTo>
                  <a:lnTo>
                    <a:pt x="540" y="338"/>
                  </a:lnTo>
                  <a:lnTo>
                    <a:pt x="539" y="338"/>
                  </a:lnTo>
                  <a:lnTo>
                    <a:pt x="539" y="339"/>
                  </a:lnTo>
                  <a:lnTo>
                    <a:pt x="538" y="339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39" y="341"/>
                  </a:lnTo>
                  <a:lnTo>
                    <a:pt x="540" y="341"/>
                  </a:lnTo>
                  <a:lnTo>
                    <a:pt x="540" y="342"/>
                  </a:lnTo>
                  <a:lnTo>
                    <a:pt x="540" y="343"/>
                  </a:lnTo>
                  <a:lnTo>
                    <a:pt x="541" y="343"/>
                  </a:lnTo>
                  <a:lnTo>
                    <a:pt x="541" y="344"/>
                  </a:lnTo>
                  <a:lnTo>
                    <a:pt x="542" y="344"/>
                  </a:lnTo>
                  <a:lnTo>
                    <a:pt x="542" y="345"/>
                  </a:lnTo>
                  <a:lnTo>
                    <a:pt x="542" y="346"/>
                  </a:lnTo>
                  <a:lnTo>
                    <a:pt x="543" y="346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4" y="348"/>
                  </a:lnTo>
                  <a:lnTo>
                    <a:pt x="545" y="348"/>
                  </a:lnTo>
                  <a:lnTo>
                    <a:pt x="544" y="349"/>
                  </a:lnTo>
                  <a:lnTo>
                    <a:pt x="545" y="349"/>
                  </a:lnTo>
                  <a:lnTo>
                    <a:pt x="545" y="350"/>
                  </a:lnTo>
                  <a:lnTo>
                    <a:pt x="546" y="350"/>
                  </a:lnTo>
                  <a:lnTo>
                    <a:pt x="546" y="351"/>
                  </a:lnTo>
                  <a:lnTo>
                    <a:pt x="546" y="352"/>
                  </a:lnTo>
                  <a:lnTo>
                    <a:pt x="545" y="352"/>
                  </a:lnTo>
                  <a:lnTo>
                    <a:pt x="545" y="353"/>
                  </a:lnTo>
                  <a:lnTo>
                    <a:pt x="544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6"/>
                  </a:lnTo>
                  <a:lnTo>
                    <a:pt x="545" y="357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5" y="360"/>
                  </a:lnTo>
                  <a:lnTo>
                    <a:pt x="544" y="360"/>
                  </a:lnTo>
                  <a:lnTo>
                    <a:pt x="544" y="361"/>
                  </a:lnTo>
                  <a:lnTo>
                    <a:pt x="544" y="362"/>
                  </a:lnTo>
                  <a:lnTo>
                    <a:pt x="544" y="363"/>
                  </a:lnTo>
                  <a:lnTo>
                    <a:pt x="544" y="364"/>
                  </a:lnTo>
                  <a:lnTo>
                    <a:pt x="543" y="364"/>
                  </a:lnTo>
                  <a:lnTo>
                    <a:pt x="543" y="365"/>
                  </a:lnTo>
                  <a:lnTo>
                    <a:pt x="543" y="366"/>
                  </a:lnTo>
                  <a:lnTo>
                    <a:pt x="543" y="367"/>
                  </a:lnTo>
                  <a:lnTo>
                    <a:pt x="543" y="368"/>
                  </a:lnTo>
                  <a:lnTo>
                    <a:pt x="543" y="369"/>
                  </a:lnTo>
                  <a:lnTo>
                    <a:pt x="544" y="369"/>
                  </a:lnTo>
                  <a:lnTo>
                    <a:pt x="544" y="370"/>
                  </a:lnTo>
                  <a:lnTo>
                    <a:pt x="544" y="371"/>
                  </a:lnTo>
                  <a:lnTo>
                    <a:pt x="544" y="372"/>
                  </a:lnTo>
                  <a:lnTo>
                    <a:pt x="544" y="373"/>
                  </a:lnTo>
                  <a:lnTo>
                    <a:pt x="545" y="373"/>
                  </a:lnTo>
                  <a:lnTo>
                    <a:pt x="546" y="373"/>
                  </a:lnTo>
                  <a:lnTo>
                    <a:pt x="546" y="374"/>
                  </a:lnTo>
                  <a:lnTo>
                    <a:pt x="547" y="374"/>
                  </a:lnTo>
                  <a:lnTo>
                    <a:pt x="547" y="373"/>
                  </a:lnTo>
                  <a:lnTo>
                    <a:pt x="548" y="373"/>
                  </a:lnTo>
                  <a:lnTo>
                    <a:pt x="548" y="374"/>
                  </a:lnTo>
                  <a:lnTo>
                    <a:pt x="549" y="374"/>
                  </a:lnTo>
                  <a:lnTo>
                    <a:pt x="549" y="373"/>
                  </a:lnTo>
                  <a:lnTo>
                    <a:pt x="548" y="373"/>
                  </a:lnTo>
                  <a:lnTo>
                    <a:pt x="548" y="372"/>
                  </a:lnTo>
                  <a:lnTo>
                    <a:pt x="548" y="371"/>
                  </a:lnTo>
                  <a:lnTo>
                    <a:pt x="548" y="372"/>
                  </a:lnTo>
                  <a:lnTo>
                    <a:pt x="549" y="372"/>
                  </a:lnTo>
                  <a:lnTo>
                    <a:pt x="549" y="373"/>
                  </a:lnTo>
                  <a:lnTo>
                    <a:pt x="550" y="373"/>
                  </a:lnTo>
                  <a:lnTo>
                    <a:pt x="549" y="373"/>
                  </a:lnTo>
                  <a:lnTo>
                    <a:pt x="549" y="374"/>
                  </a:lnTo>
                  <a:lnTo>
                    <a:pt x="549" y="375"/>
                  </a:lnTo>
                  <a:lnTo>
                    <a:pt x="550" y="376"/>
                  </a:lnTo>
                  <a:lnTo>
                    <a:pt x="550" y="377"/>
                  </a:lnTo>
                  <a:lnTo>
                    <a:pt x="550" y="378"/>
                  </a:lnTo>
                  <a:lnTo>
                    <a:pt x="550" y="379"/>
                  </a:lnTo>
                  <a:lnTo>
                    <a:pt x="550" y="380"/>
                  </a:lnTo>
                  <a:lnTo>
                    <a:pt x="550" y="381"/>
                  </a:lnTo>
                  <a:lnTo>
                    <a:pt x="550" y="382"/>
                  </a:lnTo>
                  <a:lnTo>
                    <a:pt x="550" y="383"/>
                  </a:lnTo>
                  <a:lnTo>
                    <a:pt x="550" y="384"/>
                  </a:lnTo>
                  <a:lnTo>
                    <a:pt x="549" y="385"/>
                  </a:lnTo>
                  <a:lnTo>
                    <a:pt x="549" y="386"/>
                  </a:lnTo>
                  <a:lnTo>
                    <a:pt x="549" y="387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0"/>
                  </a:lnTo>
                  <a:lnTo>
                    <a:pt x="548" y="391"/>
                  </a:lnTo>
                  <a:lnTo>
                    <a:pt x="547" y="391"/>
                  </a:lnTo>
                  <a:lnTo>
                    <a:pt x="547" y="392"/>
                  </a:lnTo>
                  <a:lnTo>
                    <a:pt x="547" y="393"/>
                  </a:lnTo>
                  <a:lnTo>
                    <a:pt x="546" y="393"/>
                  </a:lnTo>
                  <a:lnTo>
                    <a:pt x="546" y="394"/>
                  </a:lnTo>
                  <a:lnTo>
                    <a:pt x="546" y="395"/>
                  </a:lnTo>
                  <a:lnTo>
                    <a:pt x="546" y="396"/>
                  </a:lnTo>
                  <a:lnTo>
                    <a:pt x="546" y="397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5" y="400"/>
                  </a:lnTo>
                  <a:lnTo>
                    <a:pt x="543" y="401"/>
                  </a:lnTo>
                  <a:lnTo>
                    <a:pt x="541" y="402"/>
                  </a:lnTo>
                  <a:lnTo>
                    <a:pt x="540" y="402"/>
                  </a:lnTo>
                  <a:lnTo>
                    <a:pt x="539" y="403"/>
                  </a:lnTo>
                  <a:lnTo>
                    <a:pt x="534" y="405"/>
                  </a:lnTo>
                  <a:lnTo>
                    <a:pt x="526" y="408"/>
                  </a:lnTo>
                  <a:lnTo>
                    <a:pt x="524" y="409"/>
                  </a:lnTo>
                  <a:lnTo>
                    <a:pt x="523" y="410"/>
                  </a:lnTo>
                  <a:lnTo>
                    <a:pt x="519" y="412"/>
                  </a:lnTo>
                  <a:lnTo>
                    <a:pt x="515" y="414"/>
                  </a:lnTo>
                  <a:lnTo>
                    <a:pt x="508" y="417"/>
                  </a:lnTo>
                  <a:lnTo>
                    <a:pt x="504" y="420"/>
                  </a:lnTo>
                  <a:lnTo>
                    <a:pt x="500" y="423"/>
                  </a:lnTo>
                  <a:lnTo>
                    <a:pt x="499" y="423"/>
                  </a:lnTo>
                  <a:lnTo>
                    <a:pt x="490" y="428"/>
                  </a:lnTo>
                  <a:lnTo>
                    <a:pt x="489" y="428"/>
                  </a:lnTo>
                  <a:lnTo>
                    <a:pt x="486" y="430"/>
                  </a:lnTo>
                  <a:lnTo>
                    <a:pt x="484" y="431"/>
                  </a:lnTo>
                  <a:lnTo>
                    <a:pt x="479" y="434"/>
                  </a:lnTo>
                  <a:lnTo>
                    <a:pt x="473" y="438"/>
                  </a:lnTo>
                  <a:lnTo>
                    <a:pt x="472" y="438"/>
                  </a:lnTo>
                  <a:lnTo>
                    <a:pt x="469" y="440"/>
                  </a:lnTo>
                  <a:lnTo>
                    <a:pt x="468" y="441"/>
                  </a:lnTo>
                  <a:lnTo>
                    <a:pt x="464" y="443"/>
                  </a:lnTo>
                  <a:lnTo>
                    <a:pt x="462" y="444"/>
                  </a:lnTo>
                  <a:lnTo>
                    <a:pt x="458" y="446"/>
                  </a:lnTo>
                  <a:lnTo>
                    <a:pt x="454" y="449"/>
                  </a:lnTo>
                  <a:lnTo>
                    <a:pt x="450" y="451"/>
                  </a:lnTo>
                  <a:lnTo>
                    <a:pt x="446" y="453"/>
                  </a:lnTo>
                  <a:lnTo>
                    <a:pt x="445" y="454"/>
                  </a:lnTo>
                  <a:lnTo>
                    <a:pt x="439" y="457"/>
                  </a:lnTo>
                  <a:lnTo>
                    <a:pt x="437" y="458"/>
                  </a:lnTo>
                  <a:lnTo>
                    <a:pt x="436" y="459"/>
                  </a:lnTo>
                  <a:lnTo>
                    <a:pt x="435" y="460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2"/>
                  </a:lnTo>
                  <a:lnTo>
                    <a:pt x="430" y="463"/>
                  </a:lnTo>
                  <a:lnTo>
                    <a:pt x="428" y="464"/>
                  </a:lnTo>
                  <a:lnTo>
                    <a:pt x="427" y="465"/>
                  </a:lnTo>
                  <a:lnTo>
                    <a:pt x="426" y="466"/>
                  </a:lnTo>
                  <a:lnTo>
                    <a:pt x="425" y="467"/>
                  </a:lnTo>
                  <a:lnTo>
                    <a:pt x="424" y="467"/>
                  </a:lnTo>
                  <a:lnTo>
                    <a:pt x="420" y="469"/>
                  </a:lnTo>
                  <a:lnTo>
                    <a:pt x="418" y="470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5" y="473"/>
                  </a:lnTo>
                  <a:lnTo>
                    <a:pt x="410" y="475"/>
                  </a:lnTo>
                  <a:lnTo>
                    <a:pt x="403" y="478"/>
                  </a:lnTo>
                  <a:lnTo>
                    <a:pt x="400" y="480"/>
                  </a:lnTo>
                  <a:lnTo>
                    <a:pt x="398" y="481"/>
                  </a:lnTo>
                  <a:lnTo>
                    <a:pt x="397" y="482"/>
                  </a:lnTo>
                  <a:lnTo>
                    <a:pt x="395" y="483"/>
                  </a:lnTo>
                  <a:lnTo>
                    <a:pt x="389" y="486"/>
                  </a:lnTo>
                  <a:lnTo>
                    <a:pt x="386" y="488"/>
                  </a:lnTo>
                  <a:lnTo>
                    <a:pt x="381" y="491"/>
                  </a:lnTo>
                  <a:lnTo>
                    <a:pt x="379" y="492"/>
                  </a:lnTo>
                  <a:lnTo>
                    <a:pt x="374" y="495"/>
                  </a:lnTo>
                  <a:lnTo>
                    <a:pt x="371" y="496"/>
                  </a:lnTo>
                  <a:lnTo>
                    <a:pt x="365" y="500"/>
                  </a:lnTo>
                  <a:lnTo>
                    <a:pt x="364" y="500"/>
                  </a:lnTo>
                  <a:lnTo>
                    <a:pt x="363" y="501"/>
                  </a:lnTo>
                  <a:lnTo>
                    <a:pt x="362" y="501"/>
                  </a:lnTo>
                  <a:lnTo>
                    <a:pt x="359" y="504"/>
                  </a:lnTo>
                  <a:lnTo>
                    <a:pt x="356" y="506"/>
                  </a:lnTo>
                  <a:lnTo>
                    <a:pt x="352" y="508"/>
                  </a:lnTo>
                  <a:lnTo>
                    <a:pt x="351" y="505"/>
                  </a:lnTo>
                  <a:lnTo>
                    <a:pt x="349" y="506"/>
                  </a:lnTo>
                  <a:lnTo>
                    <a:pt x="347" y="507"/>
                  </a:lnTo>
                  <a:lnTo>
                    <a:pt x="347" y="508"/>
                  </a:lnTo>
                  <a:lnTo>
                    <a:pt x="348" y="509"/>
                  </a:lnTo>
                  <a:lnTo>
                    <a:pt x="348" y="510"/>
                  </a:lnTo>
                  <a:lnTo>
                    <a:pt x="338" y="516"/>
                  </a:lnTo>
                  <a:lnTo>
                    <a:pt x="334" y="519"/>
                  </a:lnTo>
                  <a:lnTo>
                    <a:pt x="332" y="520"/>
                  </a:lnTo>
                  <a:lnTo>
                    <a:pt x="327" y="522"/>
                  </a:lnTo>
                  <a:lnTo>
                    <a:pt x="325" y="524"/>
                  </a:lnTo>
                  <a:lnTo>
                    <a:pt x="322" y="525"/>
                  </a:lnTo>
                  <a:lnTo>
                    <a:pt x="320" y="526"/>
                  </a:lnTo>
                  <a:lnTo>
                    <a:pt x="320" y="527"/>
                  </a:lnTo>
                  <a:lnTo>
                    <a:pt x="318" y="527"/>
                  </a:lnTo>
                  <a:lnTo>
                    <a:pt x="317" y="528"/>
                  </a:lnTo>
                  <a:lnTo>
                    <a:pt x="309" y="533"/>
                  </a:lnTo>
                  <a:lnTo>
                    <a:pt x="309" y="534"/>
                  </a:lnTo>
                  <a:lnTo>
                    <a:pt x="309" y="535"/>
                  </a:lnTo>
                  <a:lnTo>
                    <a:pt x="309" y="536"/>
                  </a:lnTo>
                  <a:lnTo>
                    <a:pt x="310" y="536"/>
                  </a:lnTo>
                  <a:lnTo>
                    <a:pt x="311" y="537"/>
                  </a:lnTo>
                  <a:lnTo>
                    <a:pt x="312" y="537"/>
                  </a:lnTo>
                  <a:lnTo>
                    <a:pt x="312" y="538"/>
                  </a:lnTo>
                  <a:lnTo>
                    <a:pt x="313" y="538"/>
                  </a:lnTo>
                  <a:lnTo>
                    <a:pt x="313" y="539"/>
                  </a:lnTo>
                  <a:lnTo>
                    <a:pt x="313" y="540"/>
                  </a:lnTo>
                  <a:lnTo>
                    <a:pt x="313" y="541"/>
                  </a:lnTo>
                  <a:lnTo>
                    <a:pt x="313" y="542"/>
                  </a:lnTo>
                  <a:lnTo>
                    <a:pt x="312" y="542"/>
                  </a:lnTo>
                  <a:lnTo>
                    <a:pt x="312" y="543"/>
                  </a:lnTo>
                  <a:lnTo>
                    <a:pt x="312" y="544"/>
                  </a:lnTo>
                  <a:lnTo>
                    <a:pt x="313" y="544"/>
                  </a:lnTo>
                  <a:lnTo>
                    <a:pt x="313" y="545"/>
                  </a:lnTo>
                  <a:lnTo>
                    <a:pt x="314" y="545"/>
                  </a:lnTo>
                  <a:lnTo>
                    <a:pt x="313" y="546"/>
                  </a:lnTo>
                  <a:lnTo>
                    <a:pt x="313" y="547"/>
                  </a:lnTo>
                  <a:lnTo>
                    <a:pt x="314" y="547"/>
                  </a:lnTo>
                  <a:lnTo>
                    <a:pt x="315" y="547"/>
                  </a:lnTo>
                  <a:lnTo>
                    <a:pt x="316" y="547"/>
                  </a:lnTo>
                  <a:lnTo>
                    <a:pt x="316" y="548"/>
                  </a:lnTo>
                  <a:lnTo>
                    <a:pt x="315" y="548"/>
                  </a:lnTo>
                  <a:lnTo>
                    <a:pt x="315" y="549"/>
                  </a:lnTo>
                  <a:lnTo>
                    <a:pt x="314" y="549"/>
                  </a:lnTo>
                  <a:lnTo>
                    <a:pt x="315" y="549"/>
                  </a:lnTo>
                  <a:lnTo>
                    <a:pt x="315" y="550"/>
                  </a:lnTo>
                  <a:lnTo>
                    <a:pt x="315" y="550"/>
                  </a:lnTo>
                  <a:lnTo>
                    <a:pt x="316" y="550"/>
                  </a:lnTo>
                  <a:lnTo>
                    <a:pt x="316" y="552"/>
                  </a:lnTo>
                  <a:lnTo>
                    <a:pt x="316" y="553"/>
                  </a:lnTo>
                  <a:lnTo>
                    <a:pt x="316" y="554"/>
                  </a:lnTo>
                  <a:lnTo>
                    <a:pt x="316" y="555"/>
                  </a:lnTo>
                  <a:lnTo>
                    <a:pt x="315" y="555"/>
                  </a:lnTo>
                  <a:lnTo>
                    <a:pt x="315" y="556"/>
                  </a:lnTo>
                  <a:lnTo>
                    <a:pt x="315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2" y="557"/>
                  </a:lnTo>
                  <a:lnTo>
                    <a:pt x="311" y="557"/>
                  </a:lnTo>
                  <a:lnTo>
                    <a:pt x="310" y="558"/>
                  </a:lnTo>
                  <a:lnTo>
                    <a:pt x="309" y="558"/>
                  </a:lnTo>
                  <a:lnTo>
                    <a:pt x="309" y="559"/>
                  </a:lnTo>
                  <a:lnTo>
                    <a:pt x="313" y="563"/>
                  </a:lnTo>
                  <a:lnTo>
                    <a:pt x="318" y="567"/>
                  </a:lnTo>
                  <a:lnTo>
                    <a:pt x="320" y="570"/>
                  </a:lnTo>
                  <a:lnTo>
                    <a:pt x="321" y="571"/>
                  </a:lnTo>
                  <a:lnTo>
                    <a:pt x="322" y="572"/>
                  </a:lnTo>
                  <a:lnTo>
                    <a:pt x="323" y="573"/>
                  </a:lnTo>
                  <a:lnTo>
                    <a:pt x="324" y="574"/>
                  </a:lnTo>
                  <a:lnTo>
                    <a:pt x="328" y="578"/>
                  </a:lnTo>
                  <a:lnTo>
                    <a:pt x="329" y="579"/>
                  </a:lnTo>
                  <a:lnTo>
                    <a:pt x="331" y="581"/>
                  </a:lnTo>
                  <a:lnTo>
                    <a:pt x="332" y="582"/>
                  </a:lnTo>
                  <a:lnTo>
                    <a:pt x="336" y="586"/>
                  </a:lnTo>
                  <a:lnTo>
                    <a:pt x="337" y="587"/>
                  </a:lnTo>
                  <a:lnTo>
                    <a:pt x="339" y="589"/>
                  </a:lnTo>
                  <a:lnTo>
                    <a:pt x="342" y="592"/>
                  </a:lnTo>
                  <a:lnTo>
                    <a:pt x="344" y="594"/>
                  </a:lnTo>
                  <a:lnTo>
                    <a:pt x="346" y="596"/>
                  </a:lnTo>
                  <a:lnTo>
                    <a:pt x="347" y="597"/>
                  </a:lnTo>
                  <a:lnTo>
                    <a:pt x="348" y="598"/>
                  </a:lnTo>
                  <a:lnTo>
                    <a:pt x="349" y="599"/>
                  </a:lnTo>
                  <a:lnTo>
                    <a:pt x="352" y="602"/>
                  </a:lnTo>
                  <a:lnTo>
                    <a:pt x="353" y="603"/>
                  </a:lnTo>
                  <a:lnTo>
                    <a:pt x="353" y="604"/>
                  </a:lnTo>
                  <a:lnTo>
                    <a:pt x="354" y="604"/>
                  </a:lnTo>
                  <a:lnTo>
                    <a:pt x="354" y="605"/>
                  </a:lnTo>
                  <a:lnTo>
                    <a:pt x="358" y="608"/>
                  </a:lnTo>
                  <a:lnTo>
                    <a:pt x="359" y="609"/>
                  </a:lnTo>
                  <a:lnTo>
                    <a:pt x="359" y="610"/>
                  </a:lnTo>
                  <a:lnTo>
                    <a:pt x="360" y="611"/>
                  </a:lnTo>
                  <a:lnTo>
                    <a:pt x="362" y="613"/>
                  </a:lnTo>
                  <a:lnTo>
                    <a:pt x="363" y="614"/>
                  </a:lnTo>
                  <a:lnTo>
                    <a:pt x="364" y="615"/>
                  </a:lnTo>
                  <a:lnTo>
                    <a:pt x="365" y="616"/>
                  </a:lnTo>
                  <a:lnTo>
                    <a:pt x="366" y="617"/>
                  </a:lnTo>
                  <a:lnTo>
                    <a:pt x="367" y="617"/>
                  </a:lnTo>
                  <a:lnTo>
                    <a:pt x="368" y="618"/>
                  </a:lnTo>
                  <a:lnTo>
                    <a:pt x="369" y="619"/>
                  </a:lnTo>
                  <a:lnTo>
                    <a:pt x="369" y="620"/>
                  </a:lnTo>
                  <a:lnTo>
                    <a:pt x="374" y="623"/>
                  </a:lnTo>
                  <a:lnTo>
                    <a:pt x="374" y="624"/>
                  </a:lnTo>
                  <a:lnTo>
                    <a:pt x="376" y="625"/>
                  </a:lnTo>
                  <a:lnTo>
                    <a:pt x="375" y="626"/>
                  </a:lnTo>
                  <a:lnTo>
                    <a:pt x="370" y="631"/>
                  </a:lnTo>
                  <a:lnTo>
                    <a:pt x="367" y="633"/>
                  </a:lnTo>
                  <a:lnTo>
                    <a:pt x="364" y="636"/>
                  </a:lnTo>
                  <a:lnTo>
                    <a:pt x="364" y="637"/>
                  </a:lnTo>
                  <a:lnTo>
                    <a:pt x="363" y="637"/>
                  </a:lnTo>
                  <a:lnTo>
                    <a:pt x="364" y="637"/>
                  </a:lnTo>
                  <a:lnTo>
                    <a:pt x="370" y="643"/>
                  </a:lnTo>
                  <a:lnTo>
                    <a:pt x="374" y="647"/>
                  </a:lnTo>
                  <a:lnTo>
                    <a:pt x="375" y="648"/>
                  </a:lnTo>
                  <a:lnTo>
                    <a:pt x="379" y="652"/>
                  </a:lnTo>
                  <a:lnTo>
                    <a:pt x="381" y="655"/>
                  </a:lnTo>
                  <a:lnTo>
                    <a:pt x="382" y="655"/>
                  </a:lnTo>
                  <a:lnTo>
                    <a:pt x="383" y="656"/>
                  </a:lnTo>
                  <a:lnTo>
                    <a:pt x="387" y="661"/>
                  </a:lnTo>
                  <a:lnTo>
                    <a:pt x="388" y="662"/>
                  </a:lnTo>
                  <a:lnTo>
                    <a:pt x="390" y="663"/>
                  </a:lnTo>
                  <a:lnTo>
                    <a:pt x="390" y="664"/>
                  </a:lnTo>
                  <a:lnTo>
                    <a:pt x="391" y="665"/>
                  </a:lnTo>
                  <a:lnTo>
                    <a:pt x="394" y="668"/>
                  </a:lnTo>
                  <a:lnTo>
                    <a:pt x="395" y="668"/>
                  </a:lnTo>
                  <a:lnTo>
                    <a:pt x="401" y="674"/>
                  </a:lnTo>
                  <a:lnTo>
                    <a:pt x="400" y="674"/>
                  </a:lnTo>
                  <a:lnTo>
                    <a:pt x="399" y="675"/>
                  </a:lnTo>
                  <a:lnTo>
                    <a:pt x="398" y="676"/>
                  </a:lnTo>
                  <a:lnTo>
                    <a:pt x="391" y="683"/>
                  </a:lnTo>
                  <a:lnTo>
                    <a:pt x="389" y="685"/>
                  </a:lnTo>
                  <a:lnTo>
                    <a:pt x="388" y="686"/>
                  </a:lnTo>
                  <a:lnTo>
                    <a:pt x="386" y="688"/>
                  </a:lnTo>
                  <a:lnTo>
                    <a:pt x="386" y="689"/>
                  </a:lnTo>
                  <a:lnTo>
                    <a:pt x="389" y="691"/>
                  </a:lnTo>
                  <a:lnTo>
                    <a:pt x="389" y="692"/>
                  </a:lnTo>
                  <a:lnTo>
                    <a:pt x="391" y="693"/>
                  </a:lnTo>
                  <a:lnTo>
                    <a:pt x="392" y="693"/>
                  </a:lnTo>
                  <a:lnTo>
                    <a:pt x="392" y="694"/>
                  </a:lnTo>
                  <a:lnTo>
                    <a:pt x="395" y="696"/>
                  </a:lnTo>
                  <a:lnTo>
                    <a:pt x="395" y="697"/>
                  </a:lnTo>
                  <a:lnTo>
                    <a:pt x="392" y="699"/>
                  </a:lnTo>
                  <a:lnTo>
                    <a:pt x="393" y="700"/>
                  </a:lnTo>
                  <a:lnTo>
                    <a:pt x="392" y="701"/>
                  </a:lnTo>
                  <a:lnTo>
                    <a:pt x="390" y="702"/>
                  </a:lnTo>
                  <a:lnTo>
                    <a:pt x="388" y="703"/>
                  </a:lnTo>
                  <a:lnTo>
                    <a:pt x="386" y="705"/>
                  </a:lnTo>
                  <a:lnTo>
                    <a:pt x="385" y="706"/>
                  </a:lnTo>
                  <a:lnTo>
                    <a:pt x="384" y="707"/>
                  </a:lnTo>
                  <a:lnTo>
                    <a:pt x="380" y="711"/>
                  </a:lnTo>
                  <a:lnTo>
                    <a:pt x="379" y="710"/>
                  </a:lnTo>
                  <a:lnTo>
                    <a:pt x="378" y="710"/>
                  </a:lnTo>
                  <a:lnTo>
                    <a:pt x="377" y="710"/>
                  </a:lnTo>
                  <a:lnTo>
                    <a:pt x="377" y="711"/>
                  </a:lnTo>
                  <a:lnTo>
                    <a:pt x="376" y="711"/>
                  </a:lnTo>
                  <a:lnTo>
                    <a:pt x="376" y="712"/>
                  </a:lnTo>
                  <a:lnTo>
                    <a:pt x="375" y="713"/>
                  </a:lnTo>
                  <a:lnTo>
                    <a:pt x="375" y="712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70" y="710"/>
                  </a:lnTo>
                  <a:lnTo>
                    <a:pt x="371" y="710"/>
                  </a:lnTo>
                  <a:lnTo>
                    <a:pt x="371" y="709"/>
                  </a:lnTo>
                  <a:lnTo>
                    <a:pt x="371" y="710"/>
                  </a:lnTo>
                  <a:lnTo>
                    <a:pt x="372" y="710"/>
                  </a:lnTo>
                  <a:lnTo>
                    <a:pt x="373" y="710"/>
                  </a:lnTo>
                  <a:lnTo>
                    <a:pt x="373" y="709"/>
                  </a:lnTo>
                  <a:lnTo>
                    <a:pt x="373" y="708"/>
                  </a:lnTo>
                  <a:lnTo>
                    <a:pt x="374" y="708"/>
                  </a:lnTo>
                  <a:lnTo>
                    <a:pt x="374" y="707"/>
                  </a:lnTo>
                  <a:lnTo>
                    <a:pt x="373" y="707"/>
                  </a:lnTo>
                  <a:lnTo>
                    <a:pt x="372" y="706"/>
                  </a:lnTo>
                  <a:lnTo>
                    <a:pt x="372" y="705"/>
                  </a:lnTo>
                  <a:lnTo>
                    <a:pt x="372" y="704"/>
                  </a:lnTo>
                  <a:lnTo>
                    <a:pt x="371" y="704"/>
                  </a:lnTo>
                  <a:lnTo>
                    <a:pt x="370" y="703"/>
                  </a:lnTo>
                  <a:lnTo>
                    <a:pt x="370" y="702"/>
                  </a:lnTo>
                  <a:lnTo>
                    <a:pt x="369" y="701"/>
                  </a:lnTo>
                  <a:lnTo>
                    <a:pt x="369" y="700"/>
                  </a:lnTo>
                  <a:lnTo>
                    <a:pt x="368" y="700"/>
                  </a:lnTo>
                  <a:lnTo>
                    <a:pt x="368" y="699"/>
                  </a:lnTo>
                  <a:lnTo>
                    <a:pt x="369" y="699"/>
                  </a:lnTo>
                  <a:lnTo>
                    <a:pt x="369" y="698"/>
                  </a:lnTo>
                  <a:lnTo>
                    <a:pt x="370" y="698"/>
                  </a:lnTo>
                  <a:lnTo>
                    <a:pt x="370" y="697"/>
                  </a:lnTo>
                  <a:lnTo>
                    <a:pt x="369" y="697"/>
                  </a:lnTo>
                  <a:lnTo>
                    <a:pt x="368" y="697"/>
                  </a:lnTo>
                  <a:lnTo>
                    <a:pt x="368" y="698"/>
                  </a:lnTo>
                  <a:lnTo>
                    <a:pt x="367" y="698"/>
                  </a:lnTo>
                  <a:lnTo>
                    <a:pt x="367" y="697"/>
                  </a:lnTo>
                  <a:lnTo>
                    <a:pt x="366" y="697"/>
                  </a:lnTo>
                  <a:lnTo>
                    <a:pt x="365" y="697"/>
                  </a:lnTo>
                  <a:lnTo>
                    <a:pt x="363" y="697"/>
                  </a:lnTo>
                  <a:lnTo>
                    <a:pt x="360" y="697"/>
                  </a:lnTo>
                  <a:lnTo>
                    <a:pt x="357" y="697"/>
                  </a:lnTo>
                  <a:lnTo>
                    <a:pt x="347" y="697"/>
                  </a:lnTo>
                  <a:lnTo>
                    <a:pt x="346" y="697"/>
                  </a:lnTo>
                  <a:lnTo>
                    <a:pt x="346" y="700"/>
                  </a:lnTo>
                  <a:lnTo>
                    <a:pt x="346" y="701"/>
                  </a:lnTo>
                  <a:lnTo>
                    <a:pt x="345" y="701"/>
                  </a:lnTo>
                  <a:lnTo>
                    <a:pt x="342" y="701"/>
                  </a:lnTo>
                  <a:lnTo>
                    <a:pt x="337" y="701"/>
                  </a:lnTo>
                  <a:lnTo>
                    <a:pt x="337" y="704"/>
                  </a:lnTo>
                  <a:lnTo>
                    <a:pt x="337" y="705"/>
                  </a:lnTo>
                  <a:lnTo>
                    <a:pt x="336" y="705"/>
                  </a:lnTo>
                  <a:lnTo>
                    <a:pt x="334" y="705"/>
                  </a:lnTo>
                  <a:lnTo>
                    <a:pt x="332" y="705"/>
                  </a:lnTo>
                  <a:lnTo>
                    <a:pt x="329" y="705"/>
                  </a:lnTo>
                  <a:lnTo>
                    <a:pt x="328" y="705"/>
                  </a:lnTo>
                  <a:lnTo>
                    <a:pt x="323" y="705"/>
                  </a:lnTo>
                  <a:lnTo>
                    <a:pt x="320" y="705"/>
                  </a:lnTo>
                  <a:lnTo>
                    <a:pt x="316" y="705"/>
                  </a:lnTo>
                  <a:lnTo>
                    <a:pt x="313" y="705"/>
                  </a:lnTo>
                  <a:lnTo>
                    <a:pt x="309" y="705"/>
                  </a:lnTo>
                  <a:lnTo>
                    <a:pt x="308" y="705"/>
                  </a:lnTo>
                  <a:lnTo>
                    <a:pt x="306" y="705"/>
                  </a:lnTo>
                  <a:lnTo>
                    <a:pt x="305" y="705"/>
                  </a:lnTo>
                  <a:lnTo>
                    <a:pt x="302" y="705"/>
                  </a:lnTo>
                  <a:lnTo>
                    <a:pt x="301" y="705"/>
                  </a:lnTo>
                  <a:lnTo>
                    <a:pt x="297" y="705"/>
                  </a:lnTo>
                  <a:lnTo>
                    <a:pt x="290" y="705"/>
                  </a:lnTo>
                  <a:lnTo>
                    <a:pt x="290" y="702"/>
                  </a:lnTo>
                  <a:lnTo>
                    <a:pt x="290" y="701"/>
                  </a:lnTo>
                  <a:lnTo>
                    <a:pt x="288" y="701"/>
                  </a:lnTo>
                  <a:lnTo>
                    <a:pt x="286" y="701"/>
                  </a:lnTo>
                  <a:lnTo>
                    <a:pt x="286" y="704"/>
                  </a:lnTo>
                  <a:lnTo>
                    <a:pt x="286" y="705"/>
                  </a:lnTo>
                  <a:lnTo>
                    <a:pt x="285" y="705"/>
                  </a:lnTo>
                  <a:lnTo>
                    <a:pt x="284" y="705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76" y="705"/>
                  </a:lnTo>
                  <a:lnTo>
                    <a:pt x="274" y="705"/>
                  </a:lnTo>
                  <a:lnTo>
                    <a:pt x="273" y="705"/>
                  </a:lnTo>
                  <a:lnTo>
                    <a:pt x="270" y="705"/>
                  </a:lnTo>
                  <a:lnTo>
                    <a:pt x="262" y="705"/>
                  </a:lnTo>
                  <a:lnTo>
                    <a:pt x="261" y="705"/>
                  </a:lnTo>
                  <a:lnTo>
                    <a:pt x="261" y="701"/>
                  </a:lnTo>
                  <a:lnTo>
                    <a:pt x="261" y="699"/>
                  </a:lnTo>
                  <a:lnTo>
                    <a:pt x="261" y="692"/>
                  </a:lnTo>
                  <a:lnTo>
                    <a:pt x="261" y="690"/>
                  </a:lnTo>
                  <a:lnTo>
                    <a:pt x="261" y="688"/>
                  </a:lnTo>
                  <a:lnTo>
                    <a:pt x="261" y="687"/>
                  </a:lnTo>
                  <a:lnTo>
                    <a:pt x="261" y="684"/>
                  </a:lnTo>
                  <a:lnTo>
                    <a:pt x="261" y="679"/>
                  </a:lnTo>
                  <a:lnTo>
                    <a:pt x="261" y="677"/>
                  </a:lnTo>
                  <a:lnTo>
                    <a:pt x="261" y="674"/>
                  </a:lnTo>
                  <a:lnTo>
                    <a:pt x="261" y="671"/>
                  </a:lnTo>
                  <a:lnTo>
                    <a:pt x="261" y="668"/>
                  </a:lnTo>
                  <a:lnTo>
                    <a:pt x="261" y="667"/>
                  </a:lnTo>
                  <a:lnTo>
                    <a:pt x="261" y="665"/>
                  </a:lnTo>
                  <a:lnTo>
                    <a:pt x="262" y="664"/>
                  </a:lnTo>
                  <a:lnTo>
                    <a:pt x="261" y="664"/>
                  </a:lnTo>
                  <a:lnTo>
                    <a:pt x="261" y="663"/>
                  </a:lnTo>
                  <a:lnTo>
                    <a:pt x="261" y="662"/>
                  </a:lnTo>
                  <a:lnTo>
                    <a:pt x="262" y="661"/>
                  </a:lnTo>
                  <a:lnTo>
                    <a:pt x="262" y="660"/>
                  </a:lnTo>
                  <a:lnTo>
                    <a:pt x="262" y="658"/>
                  </a:lnTo>
                  <a:lnTo>
                    <a:pt x="262" y="653"/>
                  </a:lnTo>
                  <a:lnTo>
                    <a:pt x="262" y="646"/>
                  </a:lnTo>
                  <a:lnTo>
                    <a:pt x="262" y="643"/>
                  </a:lnTo>
                  <a:lnTo>
                    <a:pt x="261" y="643"/>
                  </a:lnTo>
                  <a:lnTo>
                    <a:pt x="260" y="643"/>
                  </a:lnTo>
                  <a:lnTo>
                    <a:pt x="260" y="641"/>
                  </a:lnTo>
                  <a:lnTo>
                    <a:pt x="258" y="641"/>
                  </a:lnTo>
                  <a:lnTo>
                    <a:pt x="258" y="638"/>
                  </a:lnTo>
                  <a:lnTo>
                    <a:pt x="258" y="637"/>
                  </a:lnTo>
                  <a:lnTo>
                    <a:pt x="258" y="636"/>
                  </a:lnTo>
                  <a:lnTo>
                    <a:pt x="262" y="636"/>
                  </a:lnTo>
                  <a:lnTo>
                    <a:pt x="262" y="628"/>
                  </a:lnTo>
                  <a:lnTo>
                    <a:pt x="262" y="622"/>
                  </a:lnTo>
                  <a:lnTo>
                    <a:pt x="262" y="621"/>
                  </a:lnTo>
                  <a:lnTo>
                    <a:pt x="262" y="620"/>
                  </a:lnTo>
                  <a:lnTo>
                    <a:pt x="262" y="618"/>
                  </a:lnTo>
                  <a:lnTo>
                    <a:pt x="258" y="618"/>
                  </a:lnTo>
                  <a:lnTo>
                    <a:pt x="256" y="618"/>
                  </a:lnTo>
                  <a:lnTo>
                    <a:pt x="255" y="618"/>
                  </a:lnTo>
                  <a:lnTo>
                    <a:pt x="254" y="618"/>
                  </a:lnTo>
                  <a:lnTo>
                    <a:pt x="251" y="618"/>
                  </a:lnTo>
                  <a:lnTo>
                    <a:pt x="249" y="618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40" y="617"/>
                  </a:lnTo>
                  <a:lnTo>
                    <a:pt x="234" y="617"/>
                  </a:lnTo>
                  <a:lnTo>
                    <a:pt x="228" y="617"/>
                  </a:lnTo>
                  <a:lnTo>
                    <a:pt x="227" y="617"/>
                  </a:lnTo>
                  <a:lnTo>
                    <a:pt x="226" y="617"/>
                  </a:lnTo>
                  <a:lnTo>
                    <a:pt x="225" y="617"/>
                  </a:lnTo>
                  <a:lnTo>
                    <a:pt x="223" y="617"/>
                  </a:lnTo>
                  <a:lnTo>
                    <a:pt x="222" y="617"/>
                  </a:lnTo>
                  <a:lnTo>
                    <a:pt x="220" y="617"/>
                  </a:lnTo>
                  <a:lnTo>
                    <a:pt x="220" y="620"/>
                  </a:lnTo>
                  <a:lnTo>
                    <a:pt x="220" y="621"/>
                  </a:lnTo>
                  <a:lnTo>
                    <a:pt x="213" y="621"/>
                  </a:lnTo>
                  <a:lnTo>
                    <a:pt x="213" y="619"/>
                  </a:lnTo>
                  <a:lnTo>
                    <a:pt x="213" y="618"/>
                  </a:lnTo>
                  <a:lnTo>
                    <a:pt x="213" y="617"/>
                  </a:lnTo>
                  <a:lnTo>
                    <a:pt x="208" y="617"/>
                  </a:lnTo>
                  <a:lnTo>
                    <a:pt x="207" y="617"/>
                  </a:lnTo>
                  <a:lnTo>
                    <a:pt x="205" y="617"/>
                  </a:lnTo>
                  <a:lnTo>
                    <a:pt x="201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6" y="617"/>
                  </a:lnTo>
                  <a:lnTo>
                    <a:pt x="195" y="617"/>
                  </a:lnTo>
                  <a:lnTo>
                    <a:pt x="194" y="617"/>
                  </a:lnTo>
                  <a:lnTo>
                    <a:pt x="192" y="617"/>
                  </a:lnTo>
                  <a:lnTo>
                    <a:pt x="191" y="617"/>
                  </a:lnTo>
                  <a:lnTo>
                    <a:pt x="190" y="617"/>
                  </a:lnTo>
                  <a:lnTo>
                    <a:pt x="189" y="617"/>
                  </a:lnTo>
                  <a:lnTo>
                    <a:pt x="188" y="617"/>
                  </a:lnTo>
                  <a:lnTo>
                    <a:pt x="186" y="617"/>
                  </a:lnTo>
                  <a:lnTo>
                    <a:pt x="184" y="617"/>
                  </a:lnTo>
                  <a:lnTo>
                    <a:pt x="182" y="617"/>
                  </a:lnTo>
                  <a:lnTo>
                    <a:pt x="180" y="617"/>
                  </a:lnTo>
                  <a:lnTo>
                    <a:pt x="179" y="617"/>
                  </a:lnTo>
                  <a:lnTo>
                    <a:pt x="177" y="617"/>
                  </a:lnTo>
                  <a:lnTo>
                    <a:pt x="171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7" y="617"/>
                  </a:lnTo>
                  <a:lnTo>
                    <a:pt x="164" y="617"/>
                  </a:lnTo>
                  <a:lnTo>
                    <a:pt x="163" y="617"/>
                  </a:lnTo>
                  <a:lnTo>
                    <a:pt x="160" y="617"/>
                  </a:lnTo>
                  <a:lnTo>
                    <a:pt x="158" y="617"/>
                  </a:lnTo>
                  <a:lnTo>
                    <a:pt x="155" y="617"/>
                  </a:lnTo>
                  <a:lnTo>
                    <a:pt x="155" y="611"/>
                  </a:lnTo>
                  <a:lnTo>
                    <a:pt x="155" y="600"/>
                  </a:lnTo>
                  <a:lnTo>
                    <a:pt x="155" y="596"/>
                  </a:lnTo>
                  <a:lnTo>
                    <a:pt x="156" y="592"/>
                  </a:lnTo>
                  <a:lnTo>
                    <a:pt x="156" y="587"/>
                  </a:lnTo>
                  <a:lnTo>
                    <a:pt x="156" y="585"/>
                  </a:lnTo>
                  <a:lnTo>
                    <a:pt x="156" y="582"/>
                  </a:lnTo>
                  <a:lnTo>
                    <a:pt x="151" y="582"/>
                  </a:lnTo>
                  <a:lnTo>
                    <a:pt x="151" y="579"/>
                  </a:lnTo>
                  <a:lnTo>
                    <a:pt x="151" y="576"/>
                  </a:lnTo>
                  <a:lnTo>
                    <a:pt x="151" y="573"/>
                  </a:lnTo>
                  <a:lnTo>
                    <a:pt x="151" y="570"/>
                  </a:lnTo>
                  <a:lnTo>
                    <a:pt x="151" y="569"/>
                  </a:lnTo>
                  <a:lnTo>
                    <a:pt x="156" y="569"/>
                  </a:lnTo>
                  <a:lnTo>
                    <a:pt x="157" y="569"/>
                  </a:lnTo>
                  <a:lnTo>
                    <a:pt x="158" y="569"/>
                  </a:lnTo>
                  <a:lnTo>
                    <a:pt x="160" y="569"/>
                  </a:lnTo>
                  <a:lnTo>
                    <a:pt x="160" y="566"/>
                  </a:lnTo>
                  <a:lnTo>
                    <a:pt x="160" y="563"/>
                  </a:lnTo>
                  <a:lnTo>
                    <a:pt x="160" y="559"/>
                  </a:lnTo>
                  <a:lnTo>
                    <a:pt x="160" y="557"/>
                  </a:lnTo>
                  <a:lnTo>
                    <a:pt x="160" y="552"/>
                  </a:lnTo>
                  <a:lnTo>
                    <a:pt x="160" y="549"/>
                  </a:lnTo>
                  <a:lnTo>
                    <a:pt x="160" y="540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29"/>
                  </a:lnTo>
                  <a:lnTo>
                    <a:pt x="156" y="528"/>
                  </a:lnTo>
                  <a:lnTo>
                    <a:pt x="156" y="525"/>
                  </a:lnTo>
                  <a:lnTo>
                    <a:pt x="155" y="525"/>
                  </a:lnTo>
                  <a:lnTo>
                    <a:pt x="155" y="524"/>
                  </a:lnTo>
                  <a:lnTo>
                    <a:pt x="155" y="523"/>
                  </a:lnTo>
                  <a:lnTo>
                    <a:pt x="154" y="523"/>
                  </a:lnTo>
                  <a:lnTo>
                    <a:pt x="153" y="522"/>
                  </a:lnTo>
                  <a:lnTo>
                    <a:pt x="152" y="522"/>
                  </a:lnTo>
                  <a:lnTo>
                    <a:pt x="150" y="521"/>
                  </a:lnTo>
                  <a:lnTo>
                    <a:pt x="149" y="521"/>
                  </a:lnTo>
                  <a:lnTo>
                    <a:pt x="148" y="521"/>
                  </a:lnTo>
                  <a:lnTo>
                    <a:pt x="147" y="520"/>
                  </a:lnTo>
                  <a:lnTo>
                    <a:pt x="146" y="520"/>
                  </a:lnTo>
                  <a:lnTo>
                    <a:pt x="145" y="520"/>
                  </a:lnTo>
                  <a:lnTo>
                    <a:pt x="144" y="520"/>
                  </a:lnTo>
                  <a:lnTo>
                    <a:pt x="144" y="519"/>
                  </a:lnTo>
                  <a:lnTo>
                    <a:pt x="144" y="518"/>
                  </a:lnTo>
                  <a:lnTo>
                    <a:pt x="143" y="518"/>
                  </a:lnTo>
                  <a:lnTo>
                    <a:pt x="143" y="517"/>
                  </a:lnTo>
                  <a:lnTo>
                    <a:pt x="143" y="516"/>
                  </a:lnTo>
                  <a:lnTo>
                    <a:pt x="142" y="515"/>
                  </a:lnTo>
                  <a:lnTo>
                    <a:pt x="142" y="514"/>
                  </a:lnTo>
                  <a:lnTo>
                    <a:pt x="141" y="514"/>
                  </a:lnTo>
                  <a:lnTo>
                    <a:pt x="140" y="514"/>
                  </a:lnTo>
                  <a:lnTo>
                    <a:pt x="140" y="513"/>
                  </a:lnTo>
                  <a:lnTo>
                    <a:pt x="140" y="513"/>
                  </a:lnTo>
                  <a:lnTo>
                    <a:pt x="139" y="512"/>
                  </a:lnTo>
                  <a:lnTo>
                    <a:pt x="138" y="512"/>
                  </a:lnTo>
                  <a:lnTo>
                    <a:pt x="137" y="512"/>
                  </a:lnTo>
                  <a:lnTo>
                    <a:pt x="135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3" y="511"/>
                  </a:lnTo>
                  <a:lnTo>
                    <a:pt x="133" y="510"/>
                  </a:lnTo>
                  <a:lnTo>
                    <a:pt x="132" y="510"/>
                  </a:lnTo>
                  <a:lnTo>
                    <a:pt x="123" y="510"/>
                  </a:lnTo>
                  <a:lnTo>
                    <a:pt x="123" y="514"/>
                  </a:lnTo>
                  <a:lnTo>
                    <a:pt x="123" y="517"/>
                  </a:lnTo>
                  <a:lnTo>
                    <a:pt x="120" y="517"/>
                  </a:lnTo>
                  <a:lnTo>
                    <a:pt x="119" y="517"/>
                  </a:lnTo>
                  <a:lnTo>
                    <a:pt x="119" y="516"/>
                  </a:lnTo>
                  <a:lnTo>
                    <a:pt x="120" y="515"/>
                  </a:lnTo>
                  <a:lnTo>
                    <a:pt x="120" y="514"/>
                  </a:lnTo>
                  <a:lnTo>
                    <a:pt x="120" y="513"/>
                  </a:lnTo>
                  <a:lnTo>
                    <a:pt x="121" y="512"/>
                  </a:lnTo>
                  <a:lnTo>
                    <a:pt x="121" y="510"/>
                  </a:lnTo>
                  <a:lnTo>
                    <a:pt x="122" y="508"/>
                  </a:lnTo>
                  <a:lnTo>
                    <a:pt x="122" y="507"/>
                  </a:lnTo>
                  <a:lnTo>
                    <a:pt x="122" y="506"/>
                  </a:lnTo>
                  <a:lnTo>
                    <a:pt x="122" y="505"/>
                  </a:lnTo>
                  <a:lnTo>
                    <a:pt x="123" y="503"/>
                  </a:lnTo>
                  <a:lnTo>
                    <a:pt x="120" y="502"/>
                  </a:lnTo>
                  <a:lnTo>
                    <a:pt x="119" y="502"/>
                  </a:lnTo>
                  <a:lnTo>
                    <a:pt x="119" y="504"/>
                  </a:lnTo>
                  <a:lnTo>
                    <a:pt x="119" y="505"/>
                  </a:lnTo>
                  <a:lnTo>
                    <a:pt x="117" y="505"/>
                  </a:lnTo>
                  <a:lnTo>
                    <a:pt x="117" y="506"/>
                  </a:lnTo>
                  <a:lnTo>
                    <a:pt x="112" y="505"/>
                  </a:lnTo>
                  <a:lnTo>
                    <a:pt x="106" y="505"/>
                  </a:lnTo>
                  <a:lnTo>
                    <a:pt x="103" y="505"/>
                  </a:lnTo>
                  <a:lnTo>
                    <a:pt x="102" y="505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101" y="501"/>
                  </a:lnTo>
                  <a:lnTo>
                    <a:pt x="98" y="501"/>
                  </a:lnTo>
                  <a:lnTo>
                    <a:pt x="97" y="501"/>
                  </a:lnTo>
                  <a:lnTo>
                    <a:pt x="95" y="501"/>
                  </a:lnTo>
                  <a:lnTo>
                    <a:pt x="94" y="501"/>
                  </a:lnTo>
                  <a:lnTo>
                    <a:pt x="94" y="504"/>
                  </a:lnTo>
                  <a:lnTo>
                    <a:pt x="94" y="505"/>
                  </a:lnTo>
                  <a:lnTo>
                    <a:pt x="89" y="505"/>
                  </a:lnTo>
                  <a:lnTo>
                    <a:pt x="81" y="505"/>
                  </a:lnTo>
                  <a:lnTo>
                    <a:pt x="80" y="505"/>
                  </a:lnTo>
                  <a:lnTo>
                    <a:pt x="81" y="505"/>
                  </a:lnTo>
                  <a:lnTo>
                    <a:pt x="81" y="504"/>
                  </a:lnTo>
                  <a:lnTo>
                    <a:pt x="82" y="504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1" y="502"/>
                  </a:lnTo>
                  <a:lnTo>
                    <a:pt x="82" y="501"/>
                  </a:lnTo>
                  <a:lnTo>
                    <a:pt x="83" y="501"/>
                  </a:lnTo>
                  <a:lnTo>
                    <a:pt x="84" y="501"/>
                  </a:lnTo>
                  <a:lnTo>
                    <a:pt x="85" y="500"/>
                  </a:lnTo>
                  <a:lnTo>
                    <a:pt x="84" y="500"/>
                  </a:lnTo>
                  <a:lnTo>
                    <a:pt x="84" y="499"/>
                  </a:lnTo>
                  <a:lnTo>
                    <a:pt x="84" y="498"/>
                  </a:lnTo>
                  <a:lnTo>
                    <a:pt x="85" y="497"/>
                  </a:lnTo>
                  <a:lnTo>
                    <a:pt x="85" y="496"/>
                  </a:lnTo>
                  <a:lnTo>
                    <a:pt x="85" y="497"/>
                  </a:lnTo>
                  <a:lnTo>
                    <a:pt x="86" y="497"/>
                  </a:lnTo>
                  <a:lnTo>
                    <a:pt x="87" y="498"/>
                  </a:lnTo>
                  <a:lnTo>
                    <a:pt x="87" y="497"/>
                  </a:lnTo>
                  <a:lnTo>
                    <a:pt x="88" y="498"/>
                  </a:lnTo>
                  <a:lnTo>
                    <a:pt x="88" y="497"/>
                  </a:lnTo>
                  <a:lnTo>
                    <a:pt x="88" y="495"/>
                  </a:lnTo>
                  <a:lnTo>
                    <a:pt x="87" y="494"/>
                  </a:lnTo>
                  <a:lnTo>
                    <a:pt x="87" y="493"/>
                  </a:lnTo>
                  <a:lnTo>
                    <a:pt x="87" y="492"/>
                  </a:lnTo>
                  <a:lnTo>
                    <a:pt x="88" y="491"/>
                  </a:lnTo>
                  <a:lnTo>
                    <a:pt x="87" y="491"/>
                  </a:lnTo>
                  <a:lnTo>
                    <a:pt x="86" y="491"/>
                  </a:lnTo>
                  <a:lnTo>
                    <a:pt x="86" y="490"/>
                  </a:lnTo>
                  <a:lnTo>
                    <a:pt x="86" y="488"/>
                  </a:lnTo>
                  <a:lnTo>
                    <a:pt x="85" y="488"/>
                  </a:lnTo>
                  <a:lnTo>
                    <a:pt x="85" y="489"/>
                  </a:lnTo>
                  <a:lnTo>
                    <a:pt x="84" y="489"/>
                  </a:lnTo>
                  <a:lnTo>
                    <a:pt x="85" y="489"/>
                  </a:lnTo>
                  <a:lnTo>
                    <a:pt x="84" y="488"/>
                  </a:lnTo>
                  <a:lnTo>
                    <a:pt x="83" y="489"/>
                  </a:lnTo>
                  <a:lnTo>
                    <a:pt x="82" y="488"/>
                  </a:lnTo>
                  <a:lnTo>
                    <a:pt x="82" y="487"/>
                  </a:lnTo>
                  <a:lnTo>
                    <a:pt x="82" y="486"/>
                  </a:lnTo>
                  <a:lnTo>
                    <a:pt x="81" y="484"/>
                  </a:lnTo>
                  <a:lnTo>
                    <a:pt x="81" y="483"/>
                  </a:lnTo>
                  <a:lnTo>
                    <a:pt x="82" y="484"/>
                  </a:lnTo>
                  <a:lnTo>
                    <a:pt x="82" y="483"/>
                  </a:lnTo>
                  <a:lnTo>
                    <a:pt x="82" y="482"/>
                  </a:lnTo>
                  <a:lnTo>
                    <a:pt x="81" y="482"/>
                  </a:lnTo>
                  <a:lnTo>
                    <a:pt x="80" y="482"/>
                  </a:lnTo>
                  <a:lnTo>
                    <a:pt x="79" y="481"/>
                  </a:lnTo>
                  <a:lnTo>
                    <a:pt x="79" y="482"/>
                  </a:lnTo>
                  <a:lnTo>
                    <a:pt x="80" y="482"/>
                  </a:lnTo>
                  <a:lnTo>
                    <a:pt x="79" y="483"/>
                  </a:lnTo>
                  <a:lnTo>
                    <a:pt x="79" y="484"/>
                  </a:lnTo>
                  <a:lnTo>
                    <a:pt x="79" y="485"/>
                  </a:lnTo>
                  <a:lnTo>
                    <a:pt x="79" y="484"/>
                  </a:lnTo>
                  <a:lnTo>
                    <a:pt x="78" y="484"/>
                  </a:lnTo>
                  <a:lnTo>
                    <a:pt x="77" y="484"/>
                  </a:lnTo>
                  <a:lnTo>
                    <a:pt x="77" y="483"/>
                  </a:lnTo>
                  <a:lnTo>
                    <a:pt x="77" y="482"/>
                  </a:lnTo>
                  <a:lnTo>
                    <a:pt x="76" y="481"/>
                  </a:lnTo>
                  <a:lnTo>
                    <a:pt x="76" y="480"/>
                  </a:lnTo>
                  <a:lnTo>
                    <a:pt x="75" y="480"/>
                  </a:lnTo>
                  <a:lnTo>
                    <a:pt x="75" y="479"/>
                  </a:lnTo>
                  <a:lnTo>
                    <a:pt x="74" y="479"/>
                  </a:lnTo>
                  <a:lnTo>
                    <a:pt x="74" y="480"/>
                  </a:lnTo>
                  <a:lnTo>
                    <a:pt x="73" y="480"/>
                  </a:lnTo>
                  <a:lnTo>
                    <a:pt x="73" y="479"/>
                  </a:lnTo>
                  <a:lnTo>
                    <a:pt x="73" y="478"/>
                  </a:lnTo>
                  <a:lnTo>
                    <a:pt x="72" y="478"/>
                  </a:lnTo>
                  <a:lnTo>
                    <a:pt x="72" y="479"/>
                  </a:lnTo>
                  <a:lnTo>
                    <a:pt x="71" y="479"/>
                  </a:lnTo>
                  <a:lnTo>
                    <a:pt x="71" y="478"/>
                  </a:lnTo>
                  <a:lnTo>
                    <a:pt x="70" y="479"/>
                  </a:lnTo>
                  <a:lnTo>
                    <a:pt x="69" y="479"/>
                  </a:lnTo>
                  <a:lnTo>
                    <a:pt x="69" y="480"/>
                  </a:lnTo>
                  <a:lnTo>
                    <a:pt x="69" y="479"/>
                  </a:lnTo>
                  <a:lnTo>
                    <a:pt x="68" y="479"/>
                  </a:lnTo>
                  <a:lnTo>
                    <a:pt x="68" y="478"/>
                  </a:lnTo>
                  <a:lnTo>
                    <a:pt x="68" y="478"/>
                  </a:lnTo>
                  <a:lnTo>
                    <a:pt x="68" y="477"/>
                  </a:lnTo>
                  <a:lnTo>
                    <a:pt x="68" y="476"/>
                  </a:lnTo>
                  <a:lnTo>
                    <a:pt x="68" y="475"/>
                  </a:lnTo>
                  <a:lnTo>
                    <a:pt x="68" y="474"/>
                  </a:lnTo>
                  <a:lnTo>
                    <a:pt x="67" y="474"/>
                  </a:lnTo>
                  <a:lnTo>
                    <a:pt x="66" y="474"/>
                  </a:lnTo>
                  <a:lnTo>
                    <a:pt x="66" y="475"/>
                  </a:lnTo>
                  <a:lnTo>
                    <a:pt x="66" y="475"/>
                  </a:lnTo>
                  <a:lnTo>
                    <a:pt x="66" y="474"/>
                  </a:lnTo>
                  <a:lnTo>
                    <a:pt x="66" y="474"/>
                  </a:lnTo>
                  <a:lnTo>
                    <a:pt x="66" y="473"/>
                  </a:lnTo>
                  <a:lnTo>
                    <a:pt x="66" y="473"/>
                  </a:lnTo>
                  <a:lnTo>
                    <a:pt x="66" y="472"/>
                  </a:lnTo>
                  <a:lnTo>
                    <a:pt x="66" y="471"/>
                  </a:lnTo>
                  <a:lnTo>
                    <a:pt x="67" y="471"/>
                  </a:lnTo>
                  <a:lnTo>
                    <a:pt x="67" y="470"/>
                  </a:lnTo>
                  <a:lnTo>
                    <a:pt x="66" y="470"/>
                  </a:lnTo>
                  <a:lnTo>
                    <a:pt x="66" y="470"/>
                  </a:lnTo>
                  <a:lnTo>
                    <a:pt x="66" y="471"/>
                  </a:lnTo>
                  <a:lnTo>
                    <a:pt x="65" y="471"/>
                  </a:lnTo>
                  <a:lnTo>
                    <a:pt x="66" y="470"/>
                  </a:lnTo>
                  <a:lnTo>
                    <a:pt x="66" y="469"/>
                  </a:lnTo>
                  <a:lnTo>
                    <a:pt x="65" y="469"/>
                  </a:lnTo>
                  <a:lnTo>
                    <a:pt x="65" y="470"/>
                  </a:lnTo>
                  <a:lnTo>
                    <a:pt x="64" y="470"/>
                  </a:lnTo>
                  <a:lnTo>
                    <a:pt x="64" y="469"/>
                  </a:lnTo>
                  <a:lnTo>
                    <a:pt x="63" y="469"/>
                  </a:lnTo>
                  <a:lnTo>
                    <a:pt x="62" y="469"/>
                  </a:lnTo>
                  <a:lnTo>
                    <a:pt x="62" y="468"/>
                  </a:lnTo>
                  <a:lnTo>
                    <a:pt x="62" y="467"/>
                  </a:lnTo>
                  <a:lnTo>
                    <a:pt x="61" y="467"/>
                  </a:lnTo>
                  <a:lnTo>
                    <a:pt x="61" y="466"/>
                  </a:lnTo>
                  <a:lnTo>
                    <a:pt x="61" y="465"/>
                  </a:lnTo>
                  <a:lnTo>
                    <a:pt x="60" y="465"/>
                  </a:lnTo>
                  <a:lnTo>
                    <a:pt x="60" y="464"/>
                  </a:lnTo>
                  <a:lnTo>
                    <a:pt x="61" y="464"/>
                  </a:lnTo>
                  <a:lnTo>
                    <a:pt x="62" y="464"/>
                  </a:lnTo>
                  <a:lnTo>
                    <a:pt x="62" y="463"/>
                  </a:lnTo>
                  <a:lnTo>
                    <a:pt x="62" y="462"/>
                  </a:lnTo>
                  <a:lnTo>
                    <a:pt x="61" y="462"/>
                  </a:lnTo>
                  <a:lnTo>
                    <a:pt x="61" y="463"/>
                  </a:lnTo>
                  <a:lnTo>
                    <a:pt x="60" y="463"/>
                  </a:lnTo>
                  <a:lnTo>
                    <a:pt x="59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8" y="459"/>
                  </a:lnTo>
                  <a:lnTo>
                    <a:pt x="58" y="458"/>
                  </a:lnTo>
                  <a:lnTo>
                    <a:pt x="59" y="457"/>
                  </a:lnTo>
                  <a:lnTo>
                    <a:pt x="59" y="456"/>
                  </a:lnTo>
                  <a:lnTo>
                    <a:pt x="60" y="456"/>
                  </a:lnTo>
                  <a:lnTo>
                    <a:pt x="60" y="455"/>
                  </a:lnTo>
                  <a:lnTo>
                    <a:pt x="60" y="454"/>
                  </a:lnTo>
                  <a:lnTo>
                    <a:pt x="59" y="454"/>
                  </a:lnTo>
                  <a:lnTo>
                    <a:pt x="59" y="453"/>
                  </a:lnTo>
                  <a:lnTo>
                    <a:pt x="60" y="453"/>
                  </a:lnTo>
                  <a:lnTo>
                    <a:pt x="60" y="452"/>
                  </a:lnTo>
                  <a:lnTo>
                    <a:pt x="60" y="451"/>
                  </a:lnTo>
                  <a:lnTo>
                    <a:pt x="59" y="451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8" y="448"/>
                  </a:lnTo>
                  <a:lnTo>
                    <a:pt x="57" y="447"/>
                  </a:lnTo>
                  <a:lnTo>
                    <a:pt x="58" y="447"/>
                  </a:lnTo>
                  <a:lnTo>
                    <a:pt x="58" y="446"/>
                  </a:lnTo>
                  <a:lnTo>
                    <a:pt x="59" y="445"/>
                  </a:lnTo>
                  <a:lnTo>
                    <a:pt x="58" y="445"/>
                  </a:lnTo>
                  <a:lnTo>
                    <a:pt x="57" y="445"/>
                  </a:lnTo>
                  <a:lnTo>
                    <a:pt x="57" y="444"/>
                  </a:lnTo>
                  <a:lnTo>
                    <a:pt x="57" y="443"/>
                  </a:lnTo>
                  <a:lnTo>
                    <a:pt x="58" y="443"/>
                  </a:lnTo>
                  <a:lnTo>
                    <a:pt x="59" y="443"/>
                  </a:lnTo>
                  <a:lnTo>
                    <a:pt x="60" y="443"/>
                  </a:lnTo>
                  <a:lnTo>
                    <a:pt x="61" y="443"/>
                  </a:lnTo>
                  <a:lnTo>
                    <a:pt x="62" y="443"/>
                  </a:lnTo>
                  <a:lnTo>
                    <a:pt x="62" y="442"/>
                  </a:lnTo>
                  <a:lnTo>
                    <a:pt x="62" y="441"/>
                  </a:lnTo>
                  <a:lnTo>
                    <a:pt x="63" y="441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40"/>
                  </a:lnTo>
                  <a:lnTo>
                    <a:pt x="64" y="440"/>
                  </a:lnTo>
                  <a:lnTo>
                    <a:pt x="64" y="439"/>
                  </a:lnTo>
                  <a:lnTo>
                    <a:pt x="64" y="438"/>
                  </a:lnTo>
                  <a:lnTo>
                    <a:pt x="63" y="439"/>
                  </a:lnTo>
                  <a:lnTo>
                    <a:pt x="62" y="439"/>
                  </a:lnTo>
                  <a:lnTo>
                    <a:pt x="62" y="438"/>
                  </a:lnTo>
                  <a:lnTo>
                    <a:pt x="61" y="437"/>
                  </a:lnTo>
                  <a:lnTo>
                    <a:pt x="61" y="436"/>
                  </a:lnTo>
                  <a:lnTo>
                    <a:pt x="60" y="436"/>
                  </a:lnTo>
                  <a:lnTo>
                    <a:pt x="60" y="437"/>
                  </a:lnTo>
                  <a:lnTo>
                    <a:pt x="59" y="438"/>
                  </a:lnTo>
                  <a:lnTo>
                    <a:pt x="58" y="438"/>
                  </a:lnTo>
                  <a:lnTo>
                    <a:pt x="57" y="439"/>
                  </a:lnTo>
                  <a:lnTo>
                    <a:pt x="57" y="438"/>
                  </a:lnTo>
                  <a:lnTo>
                    <a:pt x="56" y="438"/>
                  </a:lnTo>
                  <a:lnTo>
                    <a:pt x="57" y="437"/>
                  </a:lnTo>
                  <a:lnTo>
                    <a:pt x="57" y="436"/>
                  </a:lnTo>
                  <a:lnTo>
                    <a:pt x="56" y="436"/>
                  </a:lnTo>
                  <a:lnTo>
                    <a:pt x="56" y="435"/>
                  </a:lnTo>
                  <a:lnTo>
                    <a:pt x="55" y="434"/>
                  </a:lnTo>
                  <a:lnTo>
                    <a:pt x="55" y="433"/>
                  </a:lnTo>
                  <a:lnTo>
                    <a:pt x="55" y="432"/>
                  </a:lnTo>
                  <a:lnTo>
                    <a:pt x="54" y="432"/>
                  </a:lnTo>
                  <a:lnTo>
                    <a:pt x="54" y="431"/>
                  </a:lnTo>
                  <a:lnTo>
                    <a:pt x="53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1" y="429"/>
                  </a:lnTo>
                  <a:lnTo>
                    <a:pt x="49" y="427"/>
                  </a:lnTo>
                  <a:lnTo>
                    <a:pt x="47" y="425"/>
                  </a:lnTo>
                  <a:lnTo>
                    <a:pt x="47" y="424"/>
                  </a:lnTo>
                  <a:lnTo>
                    <a:pt x="46" y="422"/>
                  </a:lnTo>
                  <a:lnTo>
                    <a:pt x="46" y="421"/>
                  </a:lnTo>
                  <a:lnTo>
                    <a:pt x="45" y="420"/>
                  </a:lnTo>
                  <a:lnTo>
                    <a:pt x="44" y="419"/>
                  </a:lnTo>
                  <a:lnTo>
                    <a:pt x="43" y="419"/>
                  </a:lnTo>
                  <a:lnTo>
                    <a:pt x="43" y="418"/>
                  </a:lnTo>
                  <a:lnTo>
                    <a:pt x="43" y="417"/>
                  </a:lnTo>
                  <a:lnTo>
                    <a:pt x="43" y="416"/>
                  </a:lnTo>
                  <a:lnTo>
                    <a:pt x="43" y="415"/>
                  </a:lnTo>
                  <a:lnTo>
                    <a:pt x="43" y="414"/>
                  </a:lnTo>
                  <a:lnTo>
                    <a:pt x="43" y="413"/>
                  </a:lnTo>
                  <a:lnTo>
                    <a:pt x="42" y="413"/>
                  </a:lnTo>
                  <a:lnTo>
                    <a:pt x="41" y="413"/>
                  </a:lnTo>
                  <a:lnTo>
                    <a:pt x="39" y="413"/>
                  </a:lnTo>
                  <a:lnTo>
                    <a:pt x="38" y="413"/>
                  </a:lnTo>
                  <a:lnTo>
                    <a:pt x="38" y="414"/>
                  </a:lnTo>
                  <a:lnTo>
                    <a:pt x="38" y="415"/>
                  </a:lnTo>
                  <a:lnTo>
                    <a:pt x="38" y="416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6" y="417"/>
                  </a:lnTo>
                  <a:lnTo>
                    <a:pt x="35" y="417"/>
                  </a:lnTo>
                  <a:lnTo>
                    <a:pt x="34" y="417"/>
                  </a:lnTo>
                  <a:lnTo>
                    <a:pt x="34" y="418"/>
                  </a:lnTo>
                  <a:lnTo>
                    <a:pt x="33" y="418"/>
                  </a:lnTo>
                  <a:lnTo>
                    <a:pt x="32" y="418"/>
                  </a:lnTo>
                  <a:lnTo>
                    <a:pt x="31" y="418"/>
                  </a:lnTo>
                  <a:lnTo>
                    <a:pt x="30" y="418"/>
                  </a:lnTo>
                  <a:lnTo>
                    <a:pt x="30" y="417"/>
                  </a:lnTo>
                  <a:lnTo>
                    <a:pt x="29" y="417"/>
                  </a:lnTo>
                  <a:lnTo>
                    <a:pt x="28" y="416"/>
                  </a:lnTo>
                  <a:lnTo>
                    <a:pt x="27" y="416"/>
                  </a:lnTo>
                  <a:lnTo>
                    <a:pt x="27" y="415"/>
                  </a:lnTo>
                  <a:lnTo>
                    <a:pt x="27" y="414"/>
                  </a:lnTo>
                  <a:lnTo>
                    <a:pt x="28" y="413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5" y="413"/>
                  </a:lnTo>
                  <a:lnTo>
                    <a:pt x="24" y="413"/>
                  </a:lnTo>
                  <a:lnTo>
                    <a:pt x="23" y="414"/>
                  </a:lnTo>
                  <a:lnTo>
                    <a:pt x="22" y="415"/>
                  </a:lnTo>
                  <a:lnTo>
                    <a:pt x="21" y="416"/>
                  </a:lnTo>
                  <a:lnTo>
                    <a:pt x="20" y="416"/>
                  </a:lnTo>
                  <a:lnTo>
                    <a:pt x="19" y="416"/>
                  </a:lnTo>
                  <a:lnTo>
                    <a:pt x="18" y="416"/>
                  </a:lnTo>
                  <a:lnTo>
                    <a:pt x="17" y="416"/>
                  </a:lnTo>
                  <a:lnTo>
                    <a:pt x="16" y="416"/>
                  </a:lnTo>
                  <a:lnTo>
                    <a:pt x="15" y="416"/>
                  </a:lnTo>
                  <a:lnTo>
                    <a:pt x="14" y="416"/>
                  </a:lnTo>
                  <a:lnTo>
                    <a:pt x="12" y="417"/>
                  </a:lnTo>
                  <a:lnTo>
                    <a:pt x="12" y="416"/>
                  </a:lnTo>
                  <a:lnTo>
                    <a:pt x="11" y="416"/>
                  </a:lnTo>
                  <a:lnTo>
                    <a:pt x="10" y="416"/>
                  </a:lnTo>
                  <a:lnTo>
                    <a:pt x="9" y="416"/>
                  </a:lnTo>
                  <a:lnTo>
                    <a:pt x="8" y="415"/>
                  </a:lnTo>
                  <a:lnTo>
                    <a:pt x="7" y="415"/>
                  </a:lnTo>
                  <a:lnTo>
                    <a:pt x="6" y="415"/>
                  </a:lnTo>
                  <a:lnTo>
                    <a:pt x="5" y="414"/>
                  </a:lnTo>
                  <a:lnTo>
                    <a:pt x="4" y="414"/>
                  </a:lnTo>
                  <a:lnTo>
                    <a:pt x="4" y="413"/>
                  </a:lnTo>
                  <a:lnTo>
                    <a:pt x="4" y="414"/>
                  </a:lnTo>
                  <a:lnTo>
                    <a:pt x="3" y="414"/>
                  </a:lnTo>
                  <a:lnTo>
                    <a:pt x="2" y="413"/>
                  </a:lnTo>
                  <a:lnTo>
                    <a:pt x="2" y="412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0" y="411"/>
                  </a:lnTo>
                  <a:lnTo>
                    <a:pt x="0" y="410"/>
                  </a:lnTo>
                  <a:lnTo>
                    <a:pt x="3" y="404"/>
                  </a:lnTo>
                  <a:lnTo>
                    <a:pt x="5" y="399"/>
                  </a:lnTo>
                  <a:lnTo>
                    <a:pt x="9" y="389"/>
                  </a:lnTo>
                  <a:lnTo>
                    <a:pt x="11" y="384"/>
                  </a:lnTo>
                  <a:lnTo>
                    <a:pt x="12" y="380"/>
                  </a:lnTo>
                  <a:lnTo>
                    <a:pt x="13" y="380"/>
                  </a:lnTo>
                  <a:lnTo>
                    <a:pt x="13" y="378"/>
                  </a:lnTo>
                  <a:lnTo>
                    <a:pt x="15" y="374"/>
                  </a:lnTo>
                  <a:lnTo>
                    <a:pt x="16" y="371"/>
                  </a:lnTo>
                  <a:lnTo>
                    <a:pt x="19" y="363"/>
                  </a:lnTo>
                  <a:lnTo>
                    <a:pt x="20" y="361"/>
                  </a:lnTo>
                  <a:lnTo>
                    <a:pt x="21" y="358"/>
                  </a:lnTo>
                  <a:lnTo>
                    <a:pt x="22" y="355"/>
                  </a:lnTo>
                  <a:lnTo>
                    <a:pt x="23" y="353"/>
                  </a:lnTo>
                  <a:lnTo>
                    <a:pt x="26" y="353"/>
                  </a:lnTo>
                  <a:lnTo>
                    <a:pt x="31" y="353"/>
                  </a:lnTo>
                  <a:lnTo>
                    <a:pt x="33" y="353"/>
                  </a:lnTo>
                  <a:lnTo>
                    <a:pt x="34" y="353"/>
                  </a:lnTo>
                  <a:lnTo>
                    <a:pt x="34" y="345"/>
                  </a:lnTo>
                  <a:lnTo>
                    <a:pt x="34" y="343"/>
                  </a:lnTo>
                  <a:lnTo>
                    <a:pt x="34" y="339"/>
                  </a:lnTo>
                  <a:lnTo>
                    <a:pt x="34" y="338"/>
                  </a:lnTo>
                  <a:lnTo>
                    <a:pt x="34" y="337"/>
                  </a:lnTo>
                  <a:lnTo>
                    <a:pt x="34" y="331"/>
                  </a:lnTo>
                  <a:lnTo>
                    <a:pt x="34" y="329"/>
                  </a:lnTo>
                  <a:lnTo>
                    <a:pt x="34" y="327"/>
                  </a:lnTo>
                  <a:lnTo>
                    <a:pt x="34" y="325"/>
                  </a:lnTo>
                  <a:lnTo>
                    <a:pt x="35" y="315"/>
                  </a:lnTo>
                  <a:lnTo>
                    <a:pt x="35" y="309"/>
                  </a:lnTo>
                  <a:lnTo>
                    <a:pt x="35" y="308"/>
                  </a:lnTo>
                  <a:lnTo>
                    <a:pt x="35" y="302"/>
                  </a:lnTo>
                  <a:lnTo>
                    <a:pt x="35" y="298"/>
                  </a:lnTo>
                  <a:lnTo>
                    <a:pt x="35" y="295"/>
                  </a:lnTo>
                  <a:lnTo>
                    <a:pt x="35" y="293"/>
                  </a:lnTo>
                  <a:lnTo>
                    <a:pt x="35" y="292"/>
                  </a:lnTo>
                  <a:lnTo>
                    <a:pt x="35" y="287"/>
                  </a:lnTo>
                  <a:lnTo>
                    <a:pt x="35" y="286"/>
                  </a:lnTo>
                  <a:lnTo>
                    <a:pt x="35" y="285"/>
                  </a:lnTo>
                  <a:lnTo>
                    <a:pt x="39" y="285"/>
                  </a:lnTo>
                  <a:lnTo>
                    <a:pt x="42" y="286"/>
                  </a:lnTo>
                  <a:lnTo>
                    <a:pt x="43" y="286"/>
                  </a:lnTo>
                  <a:lnTo>
                    <a:pt x="48" y="286"/>
                  </a:lnTo>
                  <a:lnTo>
                    <a:pt x="52" y="286"/>
                  </a:lnTo>
                  <a:lnTo>
                    <a:pt x="53" y="286"/>
                  </a:lnTo>
                  <a:lnTo>
                    <a:pt x="54" y="286"/>
                  </a:lnTo>
                  <a:lnTo>
                    <a:pt x="57" y="286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2"/>
                  </a:lnTo>
                  <a:lnTo>
                    <a:pt x="66" y="280"/>
                  </a:lnTo>
                  <a:lnTo>
                    <a:pt x="66" y="277"/>
                  </a:lnTo>
                  <a:lnTo>
                    <a:pt x="69" y="277"/>
                  </a:lnTo>
                  <a:lnTo>
                    <a:pt x="69" y="274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9" y="265"/>
                  </a:lnTo>
                  <a:lnTo>
                    <a:pt x="69" y="263"/>
                  </a:lnTo>
                  <a:lnTo>
                    <a:pt x="69" y="261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9" y="251"/>
                  </a:lnTo>
                  <a:lnTo>
                    <a:pt x="69" y="249"/>
                  </a:lnTo>
                  <a:lnTo>
                    <a:pt x="69" y="244"/>
                  </a:lnTo>
                  <a:lnTo>
                    <a:pt x="70" y="238"/>
                  </a:lnTo>
                  <a:lnTo>
                    <a:pt x="70" y="236"/>
                  </a:lnTo>
                  <a:lnTo>
                    <a:pt x="70" y="230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18"/>
                  </a:lnTo>
                  <a:lnTo>
                    <a:pt x="70" y="215"/>
                  </a:lnTo>
                  <a:lnTo>
                    <a:pt x="70" y="210"/>
                  </a:lnTo>
                  <a:lnTo>
                    <a:pt x="70" y="205"/>
                  </a:lnTo>
                  <a:lnTo>
                    <a:pt x="70" y="200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0" y="195"/>
                  </a:lnTo>
                  <a:lnTo>
                    <a:pt x="70" y="194"/>
                  </a:lnTo>
                  <a:lnTo>
                    <a:pt x="70" y="187"/>
                  </a:lnTo>
                  <a:lnTo>
                    <a:pt x="70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0" y="167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70" y="164"/>
                  </a:lnTo>
                  <a:lnTo>
                    <a:pt x="70" y="160"/>
                  </a:lnTo>
                  <a:lnTo>
                    <a:pt x="70" y="157"/>
                  </a:lnTo>
                  <a:lnTo>
                    <a:pt x="70" y="156"/>
                  </a:lnTo>
                  <a:lnTo>
                    <a:pt x="70" y="155"/>
                  </a:lnTo>
                  <a:lnTo>
                    <a:pt x="70" y="154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70" y="150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5" y="146"/>
                  </a:lnTo>
                  <a:lnTo>
                    <a:pt x="76" y="146"/>
                  </a:lnTo>
                  <a:lnTo>
                    <a:pt x="77" y="146"/>
                  </a:lnTo>
                  <a:lnTo>
                    <a:pt x="79" y="146"/>
                  </a:lnTo>
                  <a:lnTo>
                    <a:pt x="81" y="146"/>
                  </a:lnTo>
                  <a:lnTo>
                    <a:pt x="88" y="146"/>
                  </a:lnTo>
                  <a:lnTo>
                    <a:pt x="89" y="146"/>
                  </a:lnTo>
                  <a:lnTo>
                    <a:pt x="90" y="146"/>
                  </a:lnTo>
                  <a:lnTo>
                    <a:pt x="91" y="146"/>
                  </a:lnTo>
                  <a:lnTo>
                    <a:pt x="93" y="146"/>
                  </a:lnTo>
                  <a:lnTo>
                    <a:pt x="95" y="146"/>
                  </a:lnTo>
                  <a:lnTo>
                    <a:pt x="97" y="146"/>
                  </a:lnTo>
                  <a:lnTo>
                    <a:pt x="99" y="146"/>
                  </a:lnTo>
                  <a:lnTo>
                    <a:pt x="101" y="146"/>
                  </a:lnTo>
                  <a:lnTo>
                    <a:pt x="105" y="146"/>
                  </a:lnTo>
                  <a:lnTo>
                    <a:pt x="110" y="146"/>
                  </a:lnTo>
                  <a:lnTo>
                    <a:pt x="115" y="146"/>
                  </a:lnTo>
                  <a:lnTo>
                    <a:pt x="116" y="146"/>
                  </a:lnTo>
                  <a:lnTo>
                    <a:pt x="117" y="146"/>
                  </a:lnTo>
                  <a:lnTo>
                    <a:pt x="118" y="146"/>
                  </a:lnTo>
                  <a:lnTo>
                    <a:pt x="120" y="146"/>
                  </a:lnTo>
                  <a:lnTo>
                    <a:pt x="123" y="146"/>
                  </a:lnTo>
                  <a:lnTo>
                    <a:pt x="127" y="147"/>
                  </a:lnTo>
                  <a:lnTo>
                    <a:pt x="129" y="147"/>
                  </a:lnTo>
                  <a:lnTo>
                    <a:pt x="130" y="147"/>
                  </a:lnTo>
                  <a:lnTo>
                    <a:pt x="131" y="147"/>
                  </a:lnTo>
                  <a:lnTo>
                    <a:pt x="133" y="146"/>
                  </a:lnTo>
                  <a:lnTo>
                    <a:pt x="135" y="146"/>
                  </a:lnTo>
                  <a:lnTo>
                    <a:pt x="139" y="146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3" y="146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46" y="146"/>
                  </a:lnTo>
                  <a:lnTo>
                    <a:pt x="146" y="147"/>
                  </a:lnTo>
                  <a:lnTo>
                    <a:pt x="147" y="147"/>
                  </a:lnTo>
                  <a:lnTo>
                    <a:pt x="148" y="147"/>
                  </a:lnTo>
                  <a:lnTo>
                    <a:pt x="149" y="147"/>
                  </a:lnTo>
                  <a:lnTo>
                    <a:pt x="150" y="147"/>
                  </a:lnTo>
                  <a:lnTo>
                    <a:pt x="150" y="148"/>
                  </a:lnTo>
                  <a:lnTo>
                    <a:pt x="151" y="148"/>
                  </a:lnTo>
                  <a:lnTo>
                    <a:pt x="151" y="149"/>
                  </a:lnTo>
                  <a:lnTo>
                    <a:pt x="152" y="149"/>
                  </a:lnTo>
                  <a:lnTo>
                    <a:pt x="153" y="150"/>
                  </a:lnTo>
                  <a:lnTo>
                    <a:pt x="154" y="150"/>
                  </a:lnTo>
                  <a:lnTo>
                    <a:pt x="155" y="150"/>
                  </a:lnTo>
                  <a:lnTo>
                    <a:pt x="155" y="149"/>
                  </a:lnTo>
                  <a:lnTo>
                    <a:pt x="156" y="149"/>
                  </a:lnTo>
                  <a:lnTo>
                    <a:pt x="157" y="149"/>
                  </a:lnTo>
                  <a:lnTo>
                    <a:pt x="158" y="149"/>
                  </a:lnTo>
                  <a:lnTo>
                    <a:pt x="158" y="150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59" y="152"/>
                  </a:lnTo>
                  <a:lnTo>
                    <a:pt x="159" y="153"/>
                  </a:lnTo>
                  <a:lnTo>
                    <a:pt x="160" y="153"/>
                  </a:lnTo>
                  <a:lnTo>
                    <a:pt x="160" y="154"/>
                  </a:lnTo>
                  <a:lnTo>
                    <a:pt x="161" y="155"/>
                  </a:lnTo>
                  <a:lnTo>
                    <a:pt x="162" y="156"/>
                  </a:lnTo>
                  <a:lnTo>
                    <a:pt x="163" y="156"/>
                  </a:lnTo>
                  <a:lnTo>
                    <a:pt x="164" y="156"/>
                  </a:lnTo>
                  <a:lnTo>
                    <a:pt x="164" y="157"/>
                  </a:lnTo>
                  <a:lnTo>
                    <a:pt x="165" y="157"/>
                  </a:lnTo>
                  <a:lnTo>
                    <a:pt x="166" y="157"/>
                  </a:lnTo>
                  <a:lnTo>
                    <a:pt x="166" y="158"/>
                  </a:lnTo>
                  <a:lnTo>
                    <a:pt x="166" y="159"/>
                  </a:lnTo>
                  <a:lnTo>
                    <a:pt x="165" y="159"/>
                  </a:lnTo>
                  <a:lnTo>
                    <a:pt x="165" y="160"/>
                  </a:lnTo>
                  <a:lnTo>
                    <a:pt x="165" y="161"/>
                  </a:lnTo>
                  <a:lnTo>
                    <a:pt x="165" y="162"/>
                  </a:lnTo>
                  <a:lnTo>
                    <a:pt x="165" y="163"/>
                  </a:lnTo>
                  <a:lnTo>
                    <a:pt x="165" y="164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5" y="169"/>
                  </a:lnTo>
                  <a:lnTo>
                    <a:pt x="166" y="169"/>
                  </a:lnTo>
                  <a:lnTo>
                    <a:pt x="166" y="170"/>
                  </a:lnTo>
                  <a:lnTo>
                    <a:pt x="167" y="171"/>
                  </a:lnTo>
                  <a:lnTo>
                    <a:pt x="168" y="172"/>
                  </a:lnTo>
                  <a:lnTo>
                    <a:pt x="168" y="173"/>
                  </a:lnTo>
                  <a:lnTo>
                    <a:pt x="169" y="173"/>
                  </a:lnTo>
                  <a:lnTo>
                    <a:pt x="169" y="174"/>
                  </a:lnTo>
                  <a:lnTo>
                    <a:pt x="170" y="174"/>
                  </a:lnTo>
                  <a:lnTo>
                    <a:pt x="170" y="175"/>
                  </a:lnTo>
                  <a:lnTo>
                    <a:pt x="169" y="175"/>
                  </a:lnTo>
                  <a:lnTo>
                    <a:pt x="169" y="176"/>
                  </a:lnTo>
                  <a:lnTo>
                    <a:pt x="168" y="176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8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69" y="181"/>
                  </a:lnTo>
                  <a:lnTo>
                    <a:pt x="169" y="182"/>
                  </a:lnTo>
                  <a:lnTo>
                    <a:pt x="169" y="183"/>
                  </a:lnTo>
                  <a:lnTo>
                    <a:pt x="178" y="181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2" y="181"/>
                  </a:lnTo>
                  <a:lnTo>
                    <a:pt x="187" y="180"/>
                  </a:lnTo>
                  <a:lnTo>
                    <a:pt x="191" y="179"/>
                  </a:lnTo>
                  <a:lnTo>
                    <a:pt x="193" y="179"/>
                  </a:lnTo>
                  <a:lnTo>
                    <a:pt x="193" y="178"/>
                  </a:lnTo>
                  <a:lnTo>
                    <a:pt x="197" y="178"/>
                  </a:lnTo>
                  <a:lnTo>
                    <a:pt x="198" y="178"/>
                  </a:lnTo>
                  <a:lnTo>
                    <a:pt x="199" y="177"/>
                  </a:lnTo>
                  <a:lnTo>
                    <a:pt x="200" y="177"/>
                  </a:lnTo>
                  <a:lnTo>
                    <a:pt x="202" y="177"/>
                  </a:lnTo>
                  <a:lnTo>
                    <a:pt x="204" y="177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10" y="176"/>
                  </a:lnTo>
                  <a:lnTo>
                    <a:pt x="211" y="175"/>
                  </a:lnTo>
                  <a:lnTo>
                    <a:pt x="212" y="175"/>
                  </a:lnTo>
                  <a:lnTo>
                    <a:pt x="213" y="175"/>
                  </a:lnTo>
                  <a:lnTo>
                    <a:pt x="217" y="174"/>
                  </a:lnTo>
                  <a:lnTo>
                    <a:pt x="218" y="174"/>
                  </a:lnTo>
                  <a:lnTo>
                    <a:pt x="219" y="174"/>
                  </a:lnTo>
                  <a:lnTo>
                    <a:pt x="222" y="173"/>
                  </a:lnTo>
                  <a:lnTo>
                    <a:pt x="225" y="173"/>
                  </a:lnTo>
                  <a:lnTo>
                    <a:pt x="229" y="172"/>
                  </a:lnTo>
                  <a:lnTo>
                    <a:pt x="231" y="171"/>
                  </a:lnTo>
                  <a:lnTo>
                    <a:pt x="232" y="171"/>
                  </a:lnTo>
                  <a:lnTo>
                    <a:pt x="239" y="170"/>
                  </a:lnTo>
                  <a:lnTo>
                    <a:pt x="245" y="169"/>
                  </a:lnTo>
                  <a:lnTo>
                    <a:pt x="246" y="169"/>
                  </a:lnTo>
                  <a:lnTo>
                    <a:pt x="252" y="168"/>
                  </a:lnTo>
                  <a:lnTo>
                    <a:pt x="253" y="167"/>
                  </a:lnTo>
                  <a:lnTo>
                    <a:pt x="254" y="167"/>
                  </a:lnTo>
                  <a:lnTo>
                    <a:pt x="256" y="167"/>
                  </a:lnTo>
                  <a:lnTo>
                    <a:pt x="259" y="166"/>
                  </a:lnTo>
                  <a:lnTo>
                    <a:pt x="270" y="164"/>
                  </a:lnTo>
                  <a:lnTo>
                    <a:pt x="271" y="164"/>
                  </a:lnTo>
                  <a:lnTo>
                    <a:pt x="273" y="164"/>
                  </a:lnTo>
                  <a:lnTo>
                    <a:pt x="277" y="163"/>
                  </a:lnTo>
                  <a:lnTo>
                    <a:pt x="279" y="163"/>
                  </a:lnTo>
                  <a:lnTo>
                    <a:pt x="284" y="162"/>
                  </a:lnTo>
                  <a:lnTo>
                    <a:pt x="286" y="162"/>
                  </a:lnTo>
                  <a:lnTo>
                    <a:pt x="286" y="156"/>
                  </a:lnTo>
                  <a:lnTo>
                    <a:pt x="286" y="151"/>
                  </a:lnTo>
                  <a:lnTo>
                    <a:pt x="286" y="150"/>
                  </a:lnTo>
                  <a:lnTo>
                    <a:pt x="286" y="147"/>
                  </a:lnTo>
                  <a:lnTo>
                    <a:pt x="287" y="142"/>
                  </a:lnTo>
                  <a:lnTo>
                    <a:pt x="287" y="135"/>
                  </a:lnTo>
                  <a:lnTo>
                    <a:pt x="287" y="132"/>
                  </a:lnTo>
                  <a:lnTo>
                    <a:pt x="287" y="130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7" y="121"/>
                  </a:lnTo>
                  <a:lnTo>
                    <a:pt x="287" y="117"/>
                  </a:lnTo>
                  <a:lnTo>
                    <a:pt x="288" y="108"/>
                  </a:lnTo>
                  <a:lnTo>
                    <a:pt x="288" y="103"/>
                  </a:lnTo>
                  <a:lnTo>
                    <a:pt x="288" y="102"/>
                  </a:lnTo>
                  <a:lnTo>
                    <a:pt x="288" y="89"/>
                  </a:lnTo>
                  <a:lnTo>
                    <a:pt x="288" y="87"/>
                  </a:lnTo>
                  <a:lnTo>
                    <a:pt x="288" y="83"/>
                  </a:lnTo>
                  <a:lnTo>
                    <a:pt x="289" y="76"/>
                  </a:lnTo>
                  <a:lnTo>
                    <a:pt x="289" y="72"/>
                  </a:lnTo>
                  <a:lnTo>
                    <a:pt x="289" y="71"/>
                  </a:lnTo>
                  <a:lnTo>
                    <a:pt x="289" y="70"/>
                  </a:lnTo>
                  <a:lnTo>
                    <a:pt x="289" y="68"/>
                  </a:lnTo>
                  <a:lnTo>
                    <a:pt x="289" y="65"/>
                  </a:lnTo>
                  <a:lnTo>
                    <a:pt x="289" y="63"/>
                  </a:lnTo>
                  <a:lnTo>
                    <a:pt x="290" y="58"/>
                  </a:lnTo>
                  <a:lnTo>
                    <a:pt x="290" y="57"/>
                  </a:lnTo>
                  <a:lnTo>
                    <a:pt x="290" y="56"/>
                  </a:lnTo>
                  <a:lnTo>
                    <a:pt x="289" y="51"/>
                  </a:lnTo>
                  <a:lnTo>
                    <a:pt x="289" y="50"/>
                  </a:lnTo>
                  <a:lnTo>
                    <a:pt x="289" y="47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90" y="34"/>
                  </a:lnTo>
                  <a:lnTo>
                    <a:pt x="291" y="30"/>
                  </a:lnTo>
                  <a:lnTo>
                    <a:pt x="291" y="28"/>
                  </a:lnTo>
                  <a:lnTo>
                    <a:pt x="291" y="27"/>
                  </a:lnTo>
                  <a:lnTo>
                    <a:pt x="291" y="26"/>
                  </a:lnTo>
                  <a:lnTo>
                    <a:pt x="294" y="26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300" y="25"/>
                  </a:lnTo>
                  <a:lnTo>
                    <a:pt x="302" y="24"/>
                  </a:lnTo>
                  <a:lnTo>
                    <a:pt x="303" y="24"/>
                  </a:lnTo>
                  <a:lnTo>
                    <a:pt x="306" y="23"/>
                  </a:lnTo>
                  <a:lnTo>
                    <a:pt x="310" y="22"/>
                  </a:lnTo>
                  <a:lnTo>
                    <a:pt x="312" y="22"/>
                  </a:lnTo>
                  <a:lnTo>
                    <a:pt x="312" y="21"/>
                  </a:lnTo>
                  <a:lnTo>
                    <a:pt x="313" y="21"/>
                  </a:lnTo>
                  <a:lnTo>
                    <a:pt x="314" y="21"/>
                  </a:lnTo>
                  <a:lnTo>
                    <a:pt x="317" y="20"/>
                  </a:lnTo>
                  <a:lnTo>
                    <a:pt x="322" y="19"/>
                  </a:lnTo>
                  <a:lnTo>
                    <a:pt x="328" y="17"/>
                  </a:lnTo>
                  <a:lnTo>
                    <a:pt x="335" y="16"/>
                  </a:lnTo>
                  <a:lnTo>
                    <a:pt x="337" y="15"/>
                  </a:lnTo>
                  <a:lnTo>
                    <a:pt x="339" y="15"/>
                  </a:lnTo>
                  <a:lnTo>
                    <a:pt x="341" y="14"/>
                  </a:lnTo>
                  <a:lnTo>
                    <a:pt x="342" y="14"/>
                  </a:lnTo>
                  <a:lnTo>
                    <a:pt x="345" y="13"/>
                  </a:lnTo>
                  <a:lnTo>
                    <a:pt x="347" y="13"/>
                  </a:lnTo>
                  <a:lnTo>
                    <a:pt x="348" y="12"/>
                  </a:lnTo>
                  <a:lnTo>
                    <a:pt x="353" y="11"/>
                  </a:lnTo>
                  <a:lnTo>
                    <a:pt x="354" y="11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2" y="9"/>
                  </a:lnTo>
                  <a:lnTo>
                    <a:pt x="363" y="9"/>
                  </a:lnTo>
                  <a:lnTo>
                    <a:pt x="365" y="8"/>
                  </a:lnTo>
                  <a:lnTo>
                    <a:pt x="373" y="7"/>
                  </a:lnTo>
                  <a:lnTo>
                    <a:pt x="378" y="5"/>
                  </a:lnTo>
                  <a:lnTo>
                    <a:pt x="380" y="5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3"/>
                  </a:lnTo>
                  <a:lnTo>
                    <a:pt x="390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401" y="1"/>
                  </a:lnTo>
                  <a:lnTo>
                    <a:pt x="401" y="0"/>
                  </a:lnTo>
                  <a:lnTo>
                    <a:pt x="402" y="0"/>
                  </a:lnTo>
                  <a:lnTo>
                    <a:pt x="402" y="2"/>
                  </a:lnTo>
                  <a:lnTo>
                    <a:pt x="402" y="3"/>
                  </a:lnTo>
                  <a:lnTo>
                    <a:pt x="402" y="5"/>
                  </a:lnTo>
                  <a:lnTo>
                    <a:pt x="403" y="6"/>
                  </a:lnTo>
                  <a:lnTo>
                    <a:pt x="403" y="7"/>
                  </a:lnTo>
                  <a:lnTo>
                    <a:pt x="403" y="8"/>
                  </a:lnTo>
                  <a:lnTo>
                    <a:pt x="403" y="9"/>
                  </a:lnTo>
                  <a:lnTo>
                    <a:pt x="404" y="10"/>
                  </a:lnTo>
                  <a:lnTo>
                    <a:pt x="405" y="11"/>
                  </a:lnTo>
                  <a:lnTo>
                    <a:pt x="406" y="11"/>
                  </a:lnTo>
                  <a:lnTo>
                    <a:pt x="407" y="12"/>
                  </a:lnTo>
                  <a:lnTo>
                    <a:pt x="408" y="12"/>
                  </a:lnTo>
                  <a:lnTo>
                    <a:pt x="409" y="13"/>
                  </a:lnTo>
                  <a:lnTo>
                    <a:pt x="410" y="13"/>
                  </a:lnTo>
                  <a:lnTo>
                    <a:pt x="411" y="14"/>
                  </a:lnTo>
                  <a:lnTo>
                    <a:pt x="412" y="15"/>
                  </a:lnTo>
                  <a:lnTo>
                    <a:pt x="412" y="17"/>
                  </a:lnTo>
                  <a:lnTo>
                    <a:pt x="412" y="18"/>
                  </a:lnTo>
                  <a:lnTo>
                    <a:pt x="411" y="18"/>
                  </a:lnTo>
                  <a:lnTo>
                    <a:pt x="410" y="18"/>
                  </a:lnTo>
                  <a:lnTo>
                    <a:pt x="410" y="19"/>
                  </a:lnTo>
                  <a:lnTo>
                    <a:pt x="409" y="20"/>
                  </a:lnTo>
                  <a:lnTo>
                    <a:pt x="409" y="21"/>
                  </a:lnTo>
                  <a:lnTo>
                    <a:pt x="410" y="21"/>
                  </a:lnTo>
                  <a:lnTo>
                    <a:pt x="411" y="22"/>
                  </a:lnTo>
                  <a:lnTo>
                    <a:pt x="412" y="23"/>
                  </a:lnTo>
                  <a:lnTo>
                    <a:pt x="412" y="24"/>
                  </a:lnTo>
                  <a:lnTo>
                    <a:pt x="412" y="25"/>
                  </a:lnTo>
                  <a:lnTo>
                    <a:pt x="413" y="25"/>
                  </a:lnTo>
                  <a:lnTo>
                    <a:pt x="414" y="26"/>
                  </a:lnTo>
                  <a:lnTo>
                    <a:pt x="414" y="27"/>
                  </a:lnTo>
                  <a:lnTo>
                    <a:pt x="415" y="28"/>
                  </a:lnTo>
                  <a:lnTo>
                    <a:pt x="416" y="29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6" y="32"/>
                  </a:lnTo>
                  <a:lnTo>
                    <a:pt x="417" y="32"/>
                  </a:lnTo>
                  <a:lnTo>
                    <a:pt x="417" y="33"/>
                  </a:lnTo>
                  <a:lnTo>
                    <a:pt x="418" y="33"/>
                  </a:lnTo>
                  <a:lnTo>
                    <a:pt x="419" y="33"/>
                  </a:lnTo>
                  <a:lnTo>
                    <a:pt x="419" y="34"/>
                  </a:lnTo>
                  <a:lnTo>
                    <a:pt x="420" y="34"/>
                  </a:lnTo>
                  <a:lnTo>
                    <a:pt x="419" y="35"/>
                  </a:lnTo>
                  <a:lnTo>
                    <a:pt x="419" y="36"/>
                  </a:lnTo>
                  <a:lnTo>
                    <a:pt x="419" y="37"/>
                  </a:lnTo>
                  <a:lnTo>
                    <a:pt x="419" y="38"/>
                  </a:lnTo>
                  <a:lnTo>
                    <a:pt x="419" y="39"/>
                  </a:lnTo>
                  <a:lnTo>
                    <a:pt x="418" y="40"/>
                  </a:lnTo>
                  <a:lnTo>
                    <a:pt x="418" y="41"/>
                  </a:lnTo>
                  <a:lnTo>
                    <a:pt x="418" y="42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8" y="45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79" name="Freeform 37">
              <a:extLst>
                <a:ext uri="{FF2B5EF4-FFF2-40B4-BE49-F238E27FC236}">
                  <a16:creationId xmlns:a16="http://schemas.microsoft.com/office/drawing/2014/main" id="{B123A961-9A62-2EA2-1CA8-D26929113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438" y="1519238"/>
              <a:ext cx="1023938" cy="952500"/>
            </a:xfrm>
            <a:custGeom>
              <a:avLst/>
              <a:gdLst>
                <a:gd name="T0" fmla="*/ 565 w 645"/>
                <a:gd name="T1" fmla="*/ 26 h 600"/>
                <a:gd name="T2" fmla="*/ 573 w 645"/>
                <a:gd name="T3" fmla="*/ 61 h 600"/>
                <a:gd name="T4" fmla="*/ 599 w 645"/>
                <a:gd name="T5" fmla="*/ 91 h 600"/>
                <a:gd name="T6" fmla="*/ 609 w 645"/>
                <a:gd name="T7" fmla="*/ 108 h 600"/>
                <a:gd name="T8" fmla="*/ 624 w 645"/>
                <a:gd name="T9" fmla="*/ 127 h 600"/>
                <a:gd name="T10" fmla="*/ 636 w 645"/>
                <a:gd name="T11" fmla="*/ 151 h 600"/>
                <a:gd name="T12" fmla="*/ 639 w 645"/>
                <a:gd name="T13" fmla="*/ 167 h 600"/>
                <a:gd name="T14" fmla="*/ 613 w 645"/>
                <a:gd name="T15" fmla="*/ 163 h 600"/>
                <a:gd name="T16" fmla="*/ 580 w 645"/>
                <a:gd name="T17" fmla="*/ 158 h 600"/>
                <a:gd name="T18" fmla="*/ 551 w 645"/>
                <a:gd name="T19" fmla="*/ 166 h 600"/>
                <a:gd name="T20" fmla="*/ 534 w 645"/>
                <a:gd name="T21" fmla="*/ 178 h 600"/>
                <a:gd name="T22" fmla="*/ 516 w 645"/>
                <a:gd name="T23" fmla="*/ 188 h 600"/>
                <a:gd name="T24" fmla="*/ 498 w 645"/>
                <a:gd name="T25" fmla="*/ 211 h 600"/>
                <a:gd name="T26" fmla="*/ 481 w 645"/>
                <a:gd name="T27" fmla="*/ 230 h 600"/>
                <a:gd name="T28" fmla="*/ 467 w 645"/>
                <a:gd name="T29" fmla="*/ 252 h 600"/>
                <a:gd name="T30" fmla="*/ 465 w 645"/>
                <a:gd name="T31" fmla="*/ 300 h 600"/>
                <a:gd name="T32" fmla="*/ 474 w 645"/>
                <a:gd name="T33" fmla="*/ 319 h 600"/>
                <a:gd name="T34" fmla="*/ 458 w 645"/>
                <a:gd name="T35" fmla="*/ 344 h 600"/>
                <a:gd name="T36" fmla="*/ 464 w 645"/>
                <a:gd name="T37" fmla="*/ 408 h 600"/>
                <a:gd name="T38" fmla="*/ 386 w 645"/>
                <a:gd name="T39" fmla="*/ 480 h 600"/>
                <a:gd name="T40" fmla="*/ 373 w 645"/>
                <a:gd name="T41" fmla="*/ 463 h 600"/>
                <a:gd name="T42" fmla="*/ 366 w 645"/>
                <a:gd name="T43" fmla="*/ 462 h 600"/>
                <a:gd name="T44" fmla="*/ 352 w 645"/>
                <a:gd name="T45" fmla="*/ 449 h 600"/>
                <a:gd name="T46" fmla="*/ 338 w 645"/>
                <a:gd name="T47" fmla="*/ 426 h 600"/>
                <a:gd name="T48" fmla="*/ 276 w 645"/>
                <a:gd name="T49" fmla="*/ 431 h 600"/>
                <a:gd name="T50" fmla="*/ 224 w 645"/>
                <a:gd name="T51" fmla="*/ 467 h 600"/>
                <a:gd name="T52" fmla="*/ 221 w 645"/>
                <a:gd name="T53" fmla="*/ 579 h 600"/>
                <a:gd name="T54" fmla="*/ 137 w 645"/>
                <a:gd name="T55" fmla="*/ 594 h 600"/>
                <a:gd name="T56" fmla="*/ 102 w 645"/>
                <a:gd name="T57" fmla="*/ 588 h 600"/>
                <a:gd name="T58" fmla="*/ 104 w 645"/>
                <a:gd name="T59" fmla="*/ 568 h 600"/>
                <a:gd name="T60" fmla="*/ 101 w 645"/>
                <a:gd name="T61" fmla="*/ 549 h 600"/>
                <a:gd name="T62" fmla="*/ 97 w 645"/>
                <a:gd name="T63" fmla="*/ 529 h 600"/>
                <a:gd name="T64" fmla="*/ 92 w 645"/>
                <a:gd name="T65" fmla="*/ 504 h 600"/>
                <a:gd name="T66" fmla="*/ 83 w 645"/>
                <a:gd name="T67" fmla="*/ 477 h 600"/>
                <a:gd name="T68" fmla="*/ 70 w 645"/>
                <a:gd name="T69" fmla="*/ 459 h 600"/>
                <a:gd name="T70" fmla="*/ 60 w 645"/>
                <a:gd name="T71" fmla="*/ 443 h 600"/>
                <a:gd name="T72" fmla="*/ 48 w 645"/>
                <a:gd name="T73" fmla="*/ 425 h 600"/>
                <a:gd name="T74" fmla="*/ 31 w 645"/>
                <a:gd name="T75" fmla="*/ 416 h 600"/>
                <a:gd name="T76" fmla="*/ 11 w 645"/>
                <a:gd name="T77" fmla="*/ 414 h 600"/>
                <a:gd name="T78" fmla="*/ 2 w 645"/>
                <a:gd name="T79" fmla="*/ 401 h 600"/>
                <a:gd name="T80" fmla="*/ 17 w 645"/>
                <a:gd name="T81" fmla="*/ 380 h 600"/>
                <a:gd name="T82" fmla="*/ 38 w 645"/>
                <a:gd name="T83" fmla="*/ 352 h 600"/>
                <a:gd name="T84" fmla="*/ 58 w 645"/>
                <a:gd name="T85" fmla="*/ 309 h 600"/>
                <a:gd name="T86" fmla="*/ 44 w 645"/>
                <a:gd name="T87" fmla="*/ 271 h 600"/>
                <a:gd name="T88" fmla="*/ 79 w 645"/>
                <a:gd name="T89" fmla="*/ 218 h 600"/>
                <a:gd name="T90" fmla="*/ 107 w 645"/>
                <a:gd name="T91" fmla="*/ 181 h 600"/>
                <a:gd name="T92" fmla="*/ 95 w 645"/>
                <a:gd name="T93" fmla="*/ 164 h 600"/>
                <a:gd name="T94" fmla="*/ 83 w 645"/>
                <a:gd name="T95" fmla="*/ 143 h 600"/>
                <a:gd name="T96" fmla="*/ 97 w 645"/>
                <a:gd name="T97" fmla="*/ 103 h 600"/>
                <a:gd name="T98" fmla="*/ 146 w 645"/>
                <a:gd name="T99" fmla="*/ 42 h 600"/>
                <a:gd name="T100" fmla="*/ 195 w 645"/>
                <a:gd name="T101" fmla="*/ 6 h 600"/>
                <a:gd name="T102" fmla="*/ 223 w 645"/>
                <a:gd name="T103" fmla="*/ 21 h 600"/>
                <a:gd name="T104" fmla="*/ 260 w 645"/>
                <a:gd name="T105" fmla="*/ 30 h 600"/>
                <a:gd name="T106" fmla="*/ 285 w 645"/>
                <a:gd name="T107" fmla="*/ 47 h 600"/>
                <a:gd name="T108" fmla="*/ 306 w 645"/>
                <a:gd name="T109" fmla="*/ 31 h 600"/>
                <a:gd name="T110" fmla="*/ 327 w 645"/>
                <a:gd name="T111" fmla="*/ 17 h 600"/>
                <a:gd name="T112" fmla="*/ 347 w 645"/>
                <a:gd name="T113" fmla="*/ 27 h 600"/>
                <a:gd name="T114" fmla="*/ 368 w 645"/>
                <a:gd name="T115" fmla="*/ 24 h 600"/>
                <a:gd name="T116" fmla="*/ 410 w 645"/>
                <a:gd name="T117" fmla="*/ 22 h 600"/>
                <a:gd name="T118" fmla="*/ 460 w 645"/>
                <a:gd name="T119" fmla="*/ 40 h 600"/>
                <a:gd name="T120" fmla="*/ 509 w 645"/>
                <a:gd name="T121" fmla="*/ 18 h 600"/>
                <a:gd name="T122" fmla="*/ 538 w 645"/>
                <a:gd name="T123" fmla="*/ 7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5" h="600">
                  <a:moveTo>
                    <a:pt x="554" y="3"/>
                  </a:moveTo>
                  <a:lnTo>
                    <a:pt x="555" y="4"/>
                  </a:lnTo>
                  <a:lnTo>
                    <a:pt x="556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6"/>
                  </a:lnTo>
                  <a:lnTo>
                    <a:pt x="560" y="7"/>
                  </a:lnTo>
                  <a:lnTo>
                    <a:pt x="561" y="8"/>
                  </a:lnTo>
                  <a:lnTo>
                    <a:pt x="562" y="9"/>
                  </a:lnTo>
                  <a:lnTo>
                    <a:pt x="563" y="10"/>
                  </a:lnTo>
                  <a:lnTo>
                    <a:pt x="563" y="11"/>
                  </a:lnTo>
                  <a:lnTo>
                    <a:pt x="563" y="12"/>
                  </a:lnTo>
                  <a:lnTo>
                    <a:pt x="564" y="12"/>
                  </a:lnTo>
                  <a:lnTo>
                    <a:pt x="564" y="13"/>
                  </a:lnTo>
                  <a:lnTo>
                    <a:pt x="564" y="14"/>
                  </a:lnTo>
                  <a:lnTo>
                    <a:pt x="563" y="14"/>
                  </a:lnTo>
                  <a:lnTo>
                    <a:pt x="564" y="15"/>
                  </a:lnTo>
                  <a:lnTo>
                    <a:pt x="564" y="16"/>
                  </a:lnTo>
                  <a:lnTo>
                    <a:pt x="565" y="17"/>
                  </a:lnTo>
                  <a:lnTo>
                    <a:pt x="565" y="18"/>
                  </a:lnTo>
                  <a:lnTo>
                    <a:pt x="565" y="19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6" y="21"/>
                  </a:lnTo>
                  <a:lnTo>
                    <a:pt x="566" y="22"/>
                  </a:lnTo>
                  <a:lnTo>
                    <a:pt x="566" y="23"/>
                  </a:lnTo>
                  <a:lnTo>
                    <a:pt x="565" y="23"/>
                  </a:lnTo>
                  <a:lnTo>
                    <a:pt x="565" y="24"/>
                  </a:lnTo>
                  <a:lnTo>
                    <a:pt x="565" y="25"/>
                  </a:lnTo>
                  <a:lnTo>
                    <a:pt x="565" y="26"/>
                  </a:lnTo>
                  <a:lnTo>
                    <a:pt x="566" y="26"/>
                  </a:lnTo>
                  <a:lnTo>
                    <a:pt x="566" y="27"/>
                  </a:lnTo>
                  <a:lnTo>
                    <a:pt x="566" y="28"/>
                  </a:lnTo>
                  <a:lnTo>
                    <a:pt x="566" y="31"/>
                  </a:lnTo>
                  <a:lnTo>
                    <a:pt x="567" y="32"/>
                  </a:lnTo>
                  <a:lnTo>
                    <a:pt x="566" y="33"/>
                  </a:lnTo>
                  <a:lnTo>
                    <a:pt x="566" y="33"/>
                  </a:lnTo>
                  <a:lnTo>
                    <a:pt x="566" y="34"/>
                  </a:lnTo>
                  <a:lnTo>
                    <a:pt x="567" y="35"/>
                  </a:lnTo>
                  <a:lnTo>
                    <a:pt x="567" y="36"/>
                  </a:lnTo>
                  <a:lnTo>
                    <a:pt x="567" y="37"/>
                  </a:lnTo>
                  <a:lnTo>
                    <a:pt x="566" y="39"/>
                  </a:lnTo>
                  <a:lnTo>
                    <a:pt x="567" y="41"/>
                  </a:lnTo>
                  <a:lnTo>
                    <a:pt x="567" y="42"/>
                  </a:lnTo>
                  <a:lnTo>
                    <a:pt x="568" y="43"/>
                  </a:lnTo>
                  <a:lnTo>
                    <a:pt x="569" y="45"/>
                  </a:lnTo>
                  <a:lnTo>
                    <a:pt x="570" y="47"/>
                  </a:lnTo>
                  <a:lnTo>
                    <a:pt x="570" y="48"/>
                  </a:lnTo>
                  <a:lnTo>
                    <a:pt x="571" y="49"/>
                  </a:lnTo>
                  <a:lnTo>
                    <a:pt x="571" y="50"/>
                  </a:lnTo>
                  <a:lnTo>
                    <a:pt x="571" y="51"/>
                  </a:lnTo>
                  <a:lnTo>
                    <a:pt x="571" y="52"/>
                  </a:lnTo>
                  <a:lnTo>
                    <a:pt x="571" y="53"/>
                  </a:lnTo>
                  <a:lnTo>
                    <a:pt x="571" y="54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8"/>
                  </a:lnTo>
                  <a:lnTo>
                    <a:pt x="572" y="59"/>
                  </a:lnTo>
                  <a:lnTo>
                    <a:pt x="572" y="60"/>
                  </a:lnTo>
                  <a:lnTo>
                    <a:pt x="573" y="61"/>
                  </a:lnTo>
                  <a:lnTo>
                    <a:pt x="574" y="62"/>
                  </a:lnTo>
                  <a:lnTo>
                    <a:pt x="575" y="63"/>
                  </a:lnTo>
                  <a:lnTo>
                    <a:pt x="575" y="64"/>
                  </a:lnTo>
                  <a:lnTo>
                    <a:pt x="576" y="67"/>
                  </a:lnTo>
                  <a:lnTo>
                    <a:pt x="577" y="70"/>
                  </a:lnTo>
                  <a:lnTo>
                    <a:pt x="578" y="72"/>
                  </a:lnTo>
                  <a:lnTo>
                    <a:pt x="579" y="73"/>
                  </a:lnTo>
                  <a:lnTo>
                    <a:pt x="581" y="75"/>
                  </a:lnTo>
                  <a:lnTo>
                    <a:pt x="584" y="77"/>
                  </a:lnTo>
                  <a:lnTo>
                    <a:pt x="586" y="78"/>
                  </a:lnTo>
                  <a:lnTo>
                    <a:pt x="587" y="78"/>
                  </a:lnTo>
                  <a:lnTo>
                    <a:pt x="588" y="78"/>
                  </a:lnTo>
                  <a:lnTo>
                    <a:pt x="588" y="78"/>
                  </a:lnTo>
                  <a:lnTo>
                    <a:pt x="589" y="78"/>
                  </a:lnTo>
                  <a:lnTo>
                    <a:pt x="589" y="79"/>
                  </a:lnTo>
                  <a:lnTo>
                    <a:pt x="590" y="80"/>
                  </a:lnTo>
                  <a:lnTo>
                    <a:pt x="591" y="81"/>
                  </a:lnTo>
                  <a:lnTo>
                    <a:pt x="592" y="81"/>
                  </a:lnTo>
                  <a:lnTo>
                    <a:pt x="593" y="81"/>
                  </a:lnTo>
                  <a:lnTo>
                    <a:pt x="594" y="81"/>
                  </a:lnTo>
                  <a:lnTo>
                    <a:pt x="594" y="82"/>
                  </a:lnTo>
                  <a:lnTo>
                    <a:pt x="595" y="83"/>
                  </a:lnTo>
                  <a:lnTo>
                    <a:pt x="597" y="85"/>
                  </a:lnTo>
                  <a:lnTo>
                    <a:pt x="597" y="86"/>
                  </a:lnTo>
                  <a:lnTo>
                    <a:pt x="598" y="87"/>
                  </a:lnTo>
                  <a:lnTo>
                    <a:pt x="598" y="88"/>
                  </a:lnTo>
                  <a:lnTo>
                    <a:pt x="599" y="88"/>
                  </a:lnTo>
                  <a:lnTo>
                    <a:pt x="599" y="89"/>
                  </a:lnTo>
                  <a:lnTo>
                    <a:pt x="599" y="90"/>
                  </a:lnTo>
                  <a:lnTo>
                    <a:pt x="599" y="91"/>
                  </a:lnTo>
                  <a:lnTo>
                    <a:pt x="599" y="92"/>
                  </a:lnTo>
                  <a:lnTo>
                    <a:pt x="600" y="92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5"/>
                  </a:lnTo>
                  <a:lnTo>
                    <a:pt x="602" y="96"/>
                  </a:lnTo>
                  <a:lnTo>
                    <a:pt x="603" y="96"/>
                  </a:lnTo>
                  <a:lnTo>
                    <a:pt x="603" y="97"/>
                  </a:lnTo>
                  <a:lnTo>
                    <a:pt x="604" y="97"/>
                  </a:lnTo>
                  <a:lnTo>
                    <a:pt x="604" y="98"/>
                  </a:lnTo>
                  <a:lnTo>
                    <a:pt x="605" y="98"/>
                  </a:lnTo>
                  <a:lnTo>
                    <a:pt x="606" y="98"/>
                  </a:lnTo>
                  <a:lnTo>
                    <a:pt x="607" y="99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09" y="101"/>
                  </a:lnTo>
                  <a:lnTo>
                    <a:pt x="610" y="101"/>
                  </a:lnTo>
                  <a:lnTo>
                    <a:pt x="610" y="102"/>
                  </a:lnTo>
                  <a:lnTo>
                    <a:pt x="610" y="103"/>
                  </a:lnTo>
                  <a:lnTo>
                    <a:pt x="611" y="103"/>
                  </a:lnTo>
                  <a:lnTo>
                    <a:pt x="610" y="103"/>
                  </a:lnTo>
                  <a:lnTo>
                    <a:pt x="610" y="104"/>
                  </a:lnTo>
                  <a:lnTo>
                    <a:pt x="611" y="104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610" y="106"/>
                  </a:lnTo>
                  <a:lnTo>
                    <a:pt x="610" y="107"/>
                  </a:lnTo>
                  <a:lnTo>
                    <a:pt x="609" y="107"/>
                  </a:lnTo>
                  <a:lnTo>
                    <a:pt x="609" y="108"/>
                  </a:lnTo>
                  <a:lnTo>
                    <a:pt x="609" y="109"/>
                  </a:lnTo>
                  <a:lnTo>
                    <a:pt x="609" y="110"/>
                  </a:lnTo>
                  <a:lnTo>
                    <a:pt x="609" y="111"/>
                  </a:lnTo>
                  <a:lnTo>
                    <a:pt x="609" y="112"/>
                  </a:lnTo>
                  <a:lnTo>
                    <a:pt x="610" y="113"/>
                  </a:lnTo>
                  <a:lnTo>
                    <a:pt x="611" y="114"/>
                  </a:lnTo>
                  <a:lnTo>
                    <a:pt x="612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4" y="115"/>
                  </a:lnTo>
                  <a:lnTo>
                    <a:pt x="615" y="115"/>
                  </a:lnTo>
                  <a:lnTo>
                    <a:pt x="616" y="115"/>
                  </a:lnTo>
                  <a:lnTo>
                    <a:pt x="616" y="116"/>
                  </a:lnTo>
                  <a:lnTo>
                    <a:pt x="617" y="116"/>
                  </a:lnTo>
                  <a:lnTo>
                    <a:pt x="617" y="117"/>
                  </a:lnTo>
                  <a:lnTo>
                    <a:pt x="618" y="118"/>
                  </a:lnTo>
                  <a:lnTo>
                    <a:pt x="619" y="118"/>
                  </a:lnTo>
                  <a:lnTo>
                    <a:pt x="619" y="119"/>
                  </a:lnTo>
                  <a:lnTo>
                    <a:pt x="619" y="120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22"/>
                  </a:lnTo>
                  <a:lnTo>
                    <a:pt x="621" y="123"/>
                  </a:lnTo>
                  <a:lnTo>
                    <a:pt x="621" y="124"/>
                  </a:lnTo>
                  <a:lnTo>
                    <a:pt x="622" y="124"/>
                  </a:lnTo>
                  <a:lnTo>
                    <a:pt x="623" y="124"/>
                  </a:lnTo>
                  <a:lnTo>
                    <a:pt x="623" y="125"/>
                  </a:lnTo>
                  <a:lnTo>
                    <a:pt x="623" y="126"/>
                  </a:lnTo>
                  <a:lnTo>
                    <a:pt x="624" y="126"/>
                  </a:lnTo>
                  <a:lnTo>
                    <a:pt x="624" y="127"/>
                  </a:lnTo>
                  <a:lnTo>
                    <a:pt x="624" y="128"/>
                  </a:lnTo>
                  <a:lnTo>
                    <a:pt x="625" y="128"/>
                  </a:lnTo>
                  <a:lnTo>
                    <a:pt x="625" y="129"/>
                  </a:lnTo>
                  <a:lnTo>
                    <a:pt x="626" y="130"/>
                  </a:lnTo>
                  <a:lnTo>
                    <a:pt x="627" y="130"/>
                  </a:lnTo>
                  <a:lnTo>
                    <a:pt x="627" y="131"/>
                  </a:lnTo>
                  <a:lnTo>
                    <a:pt x="628" y="132"/>
                  </a:lnTo>
                  <a:lnTo>
                    <a:pt x="629" y="132"/>
                  </a:lnTo>
                  <a:lnTo>
                    <a:pt x="630" y="133"/>
                  </a:lnTo>
                  <a:lnTo>
                    <a:pt x="631" y="133"/>
                  </a:lnTo>
                  <a:lnTo>
                    <a:pt x="631" y="134"/>
                  </a:lnTo>
                  <a:lnTo>
                    <a:pt x="631" y="135"/>
                  </a:lnTo>
                  <a:lnTo>
                    <a:pt x="631" y="136"/>
                  </a:lnTo>
                  <a:lnTo>
                    <a:pt x="631" y="138"/>
                  </a:lnTo>
                  <a:lnTo>
                    <a:pt x="631" y="139"/>
                  </a:lnTo>
                  <a:lnTo>
                    <a:pt x="631" y="140"/>
                  </a:lnTo>
                  <a:lnTo>
                    <a:pt x="631" y="141"/>
                  </a:lnTo>
                  <a:lnTo>
                    <a:pt x="631" y="142"/>
                  </a:lnTo>
                  <a:lnTo>
                    <a:pt x="632" y="142"/>
                  </a:lnTo>
                  <a:lnTo>
                    <a:pt x="632" y="143"/>
                  </a:lnTo>
                  <a:lnTo>
                    <a:pt x="632" y="144"/>
                  </a:lnTo>
                  <a:lnTo>
                    <a:pt x="633" y="144"/>
                  </a:lnTo>
                  <a:lnTo>
                    <a:pt x="633" y="145"/>
                  </a:lnTo>
                  <a:lnTo>
                    <a:pt x="633" y="146"/>
                  </a:lnTo>
                  <a:lnTo>
                    <a:pt x="633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50"/>
                  </a:lnTo>
                  <a:lnTo>
                    <a:pt x="635" y="151"/>
                  </a:lnTo>
                  <a:lnTo>
                    <a:pt x="636" y="151"/>
                  </a:lnTo>
                  <a:lnTo>
                    <a:pt x="638" y="152"/>
                  </a:lnTo>
                  <a:lnTo>
                    <a:pt x="639" y="152"/>
                  </a:lnTo>
                  <a:lnTo>
                    <a:pt x="639" y="153"/>
                  </a:lnTo>
                  <a:lnTo>
                    <a:pt x="640" y="153"/>
                  </a:lnTo>
                  <a:lnTo>
                    <a:pt x="640" y="154"/>
                  </a:lnTo>
                  <a:lnTo>
                    <a:pt x="639" y="154"/>
                  </a:lnTo>
                  <a:lnTo>
                    <a:pt x="639" y="155"/>
                  </a:lnTo>
                  <a:lnTo>
                    <a:pt x="638" y="156"/>
                  </a:lnTo>
                  <a:lnTo>
                    <a:pt x="638" y="157"/>
                  </a:lnTo>
                  <a:lnTo>
                    <a:pt x="638" y="158"/>
                  </a:lnTo>
                  <a:lnTo>
                    <a:pt x="638" y="160"/>
                  </a:lnTo>
                  <a:lnTo>
                    <a:pt x="639" y="161"/>
                  </a:lnTo>
                  <a:lnTo>
                    <a:pt x="640" y="162"/>
                  </a:lnTo>
                  <a:lnTo>
                    <a:pt x="641" y="163"/>
                  </a:lnTo>
                  <a:lnTo>
                    <a:pt x="642" y="164"/>
                  </a:lnTo>
                  <a:lnTo>
                    <a:pt x="643" y="165"/>
                  </a:lnTo>
                  <a:lnTo>
                    <a:pt x="644" y="167"/>
                  </a:lnTo>
                  <a:lnTo>
                    <a:pt x="644" y="168"/>
                  </a:lnTo>
                  <a:lnTo>
                    <a:pt x="644" y="169"/>
                  </a:lnTo>
                  <a:lnTo>
                    <a:pt x="644" y="170"/>
                  </a:lnTo>
                  <a:lnTo>
                    <a:pt x="644" y="171"/>
                  </a:lnTo>
                  <a:lnTo>
                    <a:pt x="645" y="172"/>
                  </a:lnTo>
                  <a:lnTo>
                    <a:pt x="644" y="172"/>
                  </a:lnTo>
                  <a:lnTo>
                    <a:pt x="643" y="171"/>
                  </a:lnTo>
                  <a:lnTo>
                    <a:pt x="642" y="171"/>
                  </a:lnTo>
                  <a:lnTo>
                    <a:pt x="641" y="170"/>
                  </a:lnTo>
                  <a:lnTo>
                    <a:pt x="640" y="170"/>
                  </a:lnTo>
                  <a:lnTo>
                    <a:pt x="640" y="169"/>
                  </a:lnTo>
                  <a:lnTo>
                    <a:pt x="639" y="168"/>
                  </a:lnTo>
                  <a:lnTo>
                    <a:pt x="639" y="167"/>
                  </a:lnTo>
                  <a:lnTo>
                    <a:pt x="638" y="166"/>
                  </a:lnTo>
                  <a:lnTo>
                    <a:pt x="637" y="166"/>
                  </a:lnTo>
                  <a:lnTo>
                    <a:pt x="636" y="166"/>
                  </a:lnTo>
                  <a:lnTo>
                    <a:pt x="635" y="165"/>
                  </a:lnTo>
                  <a:lnTo>
                    <a:pt x="634" y="165"/>
                  </a:lnTo>
                  <a:lnTo>
                    <a:pt x="633" y="164"/>
                  </a:lnTo>
                  <a:lnTo>
                    <a:pt x="632" y="164"/>
                  </a:lnTo>
                  <a:lnTo>
                    <a:pt x="632" y="163"/>
                  </a:lnTo>
                  <a:lnTo>
                    <a:pt x="631" y="163"/>
                  </a:lnTo>
                  <a:lnTo>
                    <a:pt x="631" y="162"/>
                  </a:lnTo>
                  <a:lnTo>
                    <a:pt x="630" y="162"/>
                  </a:lnTo>
                  <a:lnTo>
                    <a:pt x="629" y="161"/>
                  </a:lnTo>
                  <a:lnTo>
                    <a:pt x="628" y="160"/>
                  </a:lnTo>
                  <a:lnTo>
                    <a:pt x="627" y="159"/>
                  </a:lnTo>
                  <a:lnTo>
                    <a:pt x="626" y="159"/>
                  </a:lnTo>
                  <a:lnTo>
                    <a:pt x="625" y="159"/>
                  </a:lnTo>
                  <a:lnTo>
                    <a:pt x="624" y="159"/>
                  </a:lnTo>
                  <a:lnTo>
                    <a:pt x="623" y="159"/>
                  </a:lnTo>
                  <a:lnTo>
                    <a:pt x="622" y="159"/>
                  </a:lnTo>
                  <a:lnTo>
                    <a:pt x="621" y="159"/>
                  </a:lnTo>
                  <a:lnTo>
                    <a:pt x="620" y="159"/>
                  </a:lnTo>
                  <a:lnTo>
                    <a:pt x="618" y="159"/>
                  </a:lnTo>
                  <a:lnTo>
                    <a:pt x="617" y="159"/>
                  </a:lnTo>
                  <a:lnTo>
                    <a:pt x="616" y="159"/>
                  </a:lnTo>
                  <a:lnTo>
                    <a:pt x="616" y="160"/>
                  </a:lnTo>
                  <a:lnTo>
                    <a:pt x="615" y="161"/>
                  </a:lnTo>
                  <a:lnTo>
                    <a:pt x="615" y="162"/>
                  </a:lnTo>
                  <a:lnTo>
                    <a:pt x="615" y="163"/>
                  </a:lnTo>
                  <a:lnTo>
                    <a:pt x="614" y="163"/>
                  </a:lnTo>
                  <a:lnTo>
                    <a:pt x="613" y="163"/>
                  </a:lnTo>
                  <a:lnTo>
                    <a:pt x="612" y="163"/>
                  </a:lnTo>
                  <a:lnTo>
                    <a:pt x="612" y="164"/>
                  </a:lnTo>
                  <a:lnTo>
                    <a:pt x="612" y="163"/>
                  </a:lnTo>
                  <a:lnTo>
                    <a:pt x="612" y="162"/>
                  </a:lnTo>
                  <a:lnTo>
                    <a:pt x="612" y="161"/>
                  </a:lnTo>
                  <a:lnTo>
                    <a:pt x="611" y="159"/>
                  </a:lnTo>
                  <a:lnTo>
                    <a:pt x="611" y="158"/>
                  </a:lnTo>
                  <a:lnTo>
                    <a:pt x="610" y="158"/>
                  </a:lnTo>
                  <a:lnTo>
                    <a:pt x="609" y="157"/>
                  </a:lnTo>
                  <a:lnTo>
                    <a:pt x="608" y="157"/>
                  </a:lnTo>
                  <a:lnTo>
                    <a:pt x="607" y="156"/>
                  </a:lnTo>
                  <a:lnTo>
                    <a:pt x="605" y="154"/>
                  </a:lnTo>
                  <a:lnTo>
                    <a:pt x="604" y="154"/>
                  </a:lnTo>
                  <a:lnTo>
                    <a:pt x="603" y="155"/>
                  </a:lnTo>
                  <a:lnTo>
                    <a:pt x="602" y="156"/>
                  </a:lnTo>
                  <a:lnTo>
                    <a:pt x="601" y="156"/>
                  </a:lnTo>
                  <a:lnTo>
                    <a:pt x="599" y="157"/>
                  </a:lnTo>
                  <a:lnTo>
                    <a:pt x="598" y="157"/>
                  </a:lnTo>
                  <a:lnTo>
                    <a:pt x="597" y="157"/>
                  </a:lnTo>
                  <a:lnTo>
                    <a:pt x="594" y="157"/>
                  </a:lnTo>
                  <a:lnTo>
                    <a:pt x="593" y="157"/>
                  </a:lnTo>
                  <a:lnTo>
                    <a:pt x="591" y="158"/>
                  </a:lnTo>
                  <a:lnTo>
                    <a:pt x="589" y="158"/>
                  </a:lnTo>
                  <a:lnTo>
                    <a:pt x="588" y="159"/>
                  </a:lnTo>
                  <a:lnTo>
                    <a:pt x="587" y="159"/>
                  </a:lnTo>
                  <a:lnTo>
                    <a:pt x="586" y="159"/>
                  </a:lnTo>
                  <a:lnTo>
                    <a:pt x="585" y="159"/>
                  </a:lnTo>
                  <a:lnTo>
                    <a:pt x="584" y="159"/>
                  </a:lnTo>
                  <a:lnTo>
                    <a:pt x="582" y="159"/>
                  </a:lnTo>
                  <a:lnTo>
                    <a:pt x="580" y="158"/>
                  </a:lnTo>
                  <a:lnTo>
                    <a:pt x="579" y="158"/>
                  </a:lnTo>
                  <a:lnTo>
                    <a:pt x="578" y="158"/>
                  </a:lnTo>
                  <a:lnTo>
                    <a:pt x="577" y="158"/>
                  </a:lnTo>
                  <a:lnTo>
                    <a:pt x="575" y="158"/>
                  </a:lnTo>
                  <a:lnTo>
                    <a:pt x="574" y="158"/>
                  </a:lnTo>
                  <a:lnTo>
                    <a:pt x="573" y="158"/>
                  </a:lnTo>
                  <a:lnTo>
                    <a:pt x="573" y="159"/>
                  </a:lnTo>
                  <a:lnTo>
                    <a:pt x="572" y="159"/>
                  </a:lnTo>
                  <a:lnTo>
                    <a:pt x="571" y="160"/>
                  </a:lnTo>
                  <a:lnTo>
                    <a:pt x="570" y="160"/>
                  </a:lnTo>
                  <a:lnTo>
                    <a:pt x="569" y="160"/>
                  </a:lnTo>
                  <a:lnTo>
                    <a:pt x="568" y="160"/>
                  </a:lnTo>
                  <a:lnTo>
                    <a:pt x="567" y="161"/>
                  </a:lnTo>
                  <a:lnTo>
                    <a:pt x="566" y="161"/>
                  </a:lnTo>
                  <a:lnTo>
                    <a:pt x="565" y="162"/>
                  </a:lnTo>
                  <a:lnTo>
                    <a:pt x="564" y="162"/>
                  </a:lnTo>
                  <a:lnTo>
                    <a:pt x="564" y="163"/>
                  </a:lnTo>
                  <a:lnTo>
                    <a:pt x="563" y="164"/>
                  </a:lnTo>
                  <a:lnTo>
                    <a:pt x="562" y="165"/>
                  </a:lnTo>
                  <a:lnTo>
                    <a:pt x="561" y="165"/>
                  </a:lnTo>
                  <a:lnTo>
                    <a:pt x="560" y="164"/>
                  </a:lnTo>
                  <a:lnTo>
                    <a:pt x="559" y="164"/>
                  </a:lnTo>
                  <a:lnTo>
                    <a:pt x="558" y="164"/>
                  </a:lnTo>
                  <a:lnTo>
                    <a:pt x="557" y="164"/>
                  </a:lnTo>
                  <a:lnTo>
                    <a:pt x="556" y="164"/>
                  </a:lnTo>
                  <a:lnTo>
                    <a:pt x="555" y="164"/>
                  </a:lnTo>
                  <a:lnTo>
                    <a:pt x="554" y="164"/>
                  </a:lnTo>
                  <a:lnTo>
                    <a:pt x="553" y="165"/>
                  </a:lnTo>
                  <a:lnTo>
                    <a:pt x="552" y="165"/>
                  </a:lnTo>
                  <a:lnTo>
                    <a:pt x="551" y="166"/>
                  </a:lnTo>
                  <a:lnTo>
                    <a:pt x="551" y="167"/>
                  </a:lnTo>
                  <a:lnTo>
                    <a:pt x="551" y="168"/>
                  </a:lnTo>
                  <a:lnTo>
                    <a:pt x="550" y="169"/>
                  </a:lnTo>
                  <a:lnTo>
                    <a:pt x="550" y="170"/>
                  </a:lnTo>
                  <a:lnTo>
                    <a:pt x="550" y="171"/>
                  </a:lnTo>
                  <a:lnTo>
                    <a:pt x="550" y="172"/>
                  </a:lnTo>
                  <a:lnTo>
                    <a:pt x="549" y="172"/>
                  </a:lnTo>
                  <a:lnTo>
                    <a:pt x="548" y="172"/>
                  </a:lnTo>
                  <a:lnTo>
                    <a:pt x="548" y="173"/>
                  </a:lnTo>
                  <a:lnTo>
                    <a:pt x="548" y="174"/>
                  </a:lnTo>
                  <a:lnTo>
                    <a:pt x="547" y="174"/>
                  </a:lnTo>
                  <a:lnTo>
                    <a:pt x="546" y="175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5" y="176"/>
                  </a:lnTo>
                  <a:lnTo>
                    <a:pt x="544" y="176"/>
                  </a:lnTo>
                  <a:lnTo>
                    <a:pt x="543" y="176"/>
                  </a:lnTo>
                  <a:lnTo>
                    <a:pt x="542" y="176"/>
                  </a:lnTo>
                  <a:lnTo>
                    <a:pt x="540" y="176"/>
                  </a:lnTo>
                  <a:lnTo>
                    <a:pt x="539" y="176"/>
                  </a:lnTo>
                  <a:lnTo>
                    <a:pt x="539" y="176"/>
                  </a:lnTo>
                  <a:lnTo>
                    <a:pt x="539" y="177"/>
                  </a:lnTo>
                  <a:lnTo>
                    <a:pt x="538" y="178"/>
                  </a:lnTo>
                  <a:lnTo>
                    <a:pt x="537" y="178"/>
                  </a:lnTo>
                  <a:lnTo>
                    <a:pt x="536" y="177"/>
                  </a:lnTo>
                  <a:lnTo>
                    <a:pt x="536" y="178"/>
                  </a:lnTo>
                  <a:lnTo>
                    <a:pt x="535" y="178"/>
                  </a:lnTo>
                  <a:lnTo>
                    <a:pt x="535" y="179"/>
                  </a:lnTo>
                  <a:lnTo>
                    <a:pt x="534" y="179"/>
                  </a:lnTo>
                  <a:lnTo>
                    <a:pt x="534" y="178"/>
                  </a:lnTo>
                  <a:lnTo>
                    <a:pt x="533" y="178"/>
                  </a:lnTo>
                  <a:lnTo>
                    <a:pt x="533" y="179"/>
                  </a:lnTo>
                  <a:lnTo>
                    <a:pt x="532" y="179"/>
                  </a:lnTo>
                  <a:lnTo>
                    <a:pt x="532" y="180"/>
                  </a:lnTo>
                  <a:lnTo>
                    <a:pt x="531" y="180"/>
                  </a:lnTo>
                  <a:lnTo>
                    <a:pt x="530" y="180"/>
                  </a:lnTo>
                  <a:lnTo>
                    <a:pt x="529" y="180"/>
                  </a:lnTo>
                  <a:lnTo>
                    <a:pt x="528" y="180"/>
                  </a:lnTo>
                  <a:lnTo>
                    <a:pt x="528" y="181"/>
                  </a:lnTo>
                  <a:lnTo>
                    <a:pt x="527" y="181"/>
                  </a:lnTo>
                  <a:lnTo>
                    <a:pt x="526" y="180"/>
                  </a:lnTo>
                  <a:lnTo>
                    <a:pt x="525" y="181"/>
                  </a:lnTo>
                  <a:lnTo>
                    <a:pt x="524" y="181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2" y="180"/>
                  </a:lnTo>
                  <a:lnTo>
                    <a:pt x="522" y="181"/>
                  </a:lnTo>
                  <a:lnTo>
                    <a:pt x="521" y="182"/>
                  </a:lnTo>
                  <a:lnTo>
                    <a:pt x="520" y="182"/>
                  </a:lnTo>
                  <a:lnTo>
                    <a:pt x="521" y="183"/>
                  </a:lnTo>
                  <a:lnTo>
                    <a:pt x="520" y="183"/>
                  </a:lnTo>
                  <a:lnTo>
                    <a:pt x="520" y="184"/>
                  </a:lnTo>
                  <a:lnTo>
                    <a:pt x="519" y="184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19" y="187"/>
                  </a:lnTo>
                  <a:lnTo>
                    <a:pt x="518" y="187"/>
                  </a:lnTo>
                  <a:lnTo>
                    <a:pt x="517" y="187"/>
                  </a:lnTo>
                  <a:lnTo>
                    <a:pt x="516" y="187"/>
                  </a:lnTo>
                  <a:lnTo>
                    <a:pt x="516" y="188"/>
                  </a:lnTo>
                  <a:lnTo>
                    <a:pt x="515" y="188"/>
                  </a:lnTo>
                  <a:lnTo>
                    <a:pt x="515" y="188"/>
                  </a:lnTo>
                  <a:lnTo>
                    <a:pt x="514" y="189"/>
                  </a:lnTo>
                  <a:lnTo>
                    <a:pt x="513" y="190"/>
                  </a:lnTo>
                  <a:lnTo>
                    <a:pt x="512" y="190"/>
                  </a:lnTo>
                  <a:lnTo>
                    <a:pt x="511" y="190"/>
                  </a:lnTo>
                  <a:lnTo>
                    <a:pt x="511" y="191"/>
                  </a:lnTo>
                  <a:lnTo>
                    <a:pt x="511" y="192"/>
                  </a:lnTo>
                  <a:lnTo>
                    <a:pt x="510" y="193"/>
                  </a:lnTo>
                  <a:lnTo>
                    <a:pt x="509" y="194"/>
                  </a:lnTo>
                  <a:lnTo>
                    <a:pt x="508" y="195"/>
                  </a:lnTo>
                  <a:lnTo>
                    <a:pt x="507" y="195"/>
                  </a:lnTo>
                  <a:lnTo>
                    <a:pt x="507" y="196"/>
                  </a:lnTo>
                  <a:lnTo>
                    <a:pt x="506" y="197"/>
                  </a:lnTo>
                  <a:lnTo>
                    <a:pt x="506" y="198"/>
                  </a:lnTo>
                  <a:lnTo>
                    <a:pt x="506" y="199"/>
                  </a:lnTo>
                  <a:lnTo>
                    <a:pt x="505" y="201"/>
                  </a:lnTo>
                  <a:lnTo>
                    <a:pt x="505" y="202"/>
                  </a:lnTo>
                  <a:lnTo>
                    <a:pt x="505" y="203"/>
                  </a:lnTo>
                  <a:lnTo>
                    <a:pt x="504" y="204"/>
                  </a:lnTo>
                  <a:lnTo>
                    <a:pt x="503" y="205"/>
                  </a:lnTo>
                  <a:lnTo>
                    <a:pt x="502" y="205"/>
                  </a:lnTo>
                  <a:lnTo>
                    <a:pt x="502" y="206"/>
                  </a:lnTo>
                  <a:lnTo>
                    <a:pt x="502" y="207"/>
                  </a:lnTo>
                  <a:lnTo>
                    <a:pt x="501" y="208"/>
                  </a:lnTo>
                  <a:lnTo>
                    <a:pt x="500" y="209"/>
                  </a:lnTo>
                  <a:lnTo>
                    <a:pt x="500" y="210"/>
                  </a:lnTo>
                  <a:lnTo>
                    <a:pt x="499" y="210"/>
                  </a:lnTo>
                  <a:lnTo>
                    <a:pt x="499" y="211"/>
                  </a:lnTo>
                  <a:lnTo>
                    <a:pt x="498" y="211"/>
                  </a:lnTo>
                  <a:lnTo>
                    <a:pt x="498" y="212"/>
                  </a:lnTo>
                  <a:lnTo>
                    <a:pt x="497" y="212"/>
                  </a:lnTo>
                  <a:lnTo>
                    <a:pt x="497" y="213"/>
                  </a:lnTo>
                  <a:lnTo>
                    <a:pt x="496" y="213"/>
                  </a:lnTo>
                  <a:lnTo>
                    <a:pt x="495" y="214"/>
                  </a:lnTo>
                  <a:lnTo>
                    <a:pt x="494" y="215"/>
                  </a:lnTo>
                  <a:lnTo>
                    <a:pt x="493" y="216"/>
                  </a:lnTo>
                  <a:lnTo>
                    <a:pt x="493" y="217"/>
                  </a:lnTo>
                  <a:lnTo>
                    <a:pt x="493" y="218"/>
                  </a:lnTo>
                  <a:lnTo>
                    <a:pt x="492" y="218"/>
                  </a:lnTo>
                  <a:lnTo>
                    <a:pt x="492" y="219"/>
                  </a:lnTo>
                  <a:lnTo>
                    <a:pt x="492" y="220"/>
                  </a:lnTo>
                  <a:lnTo>
                    <a:pt x="491" y="221"/>
                  </a:lnTo>
                  <a:lnTo>
                    <a:pt x="491" y="222"/>
                  </a:lnTo>
                  <a:lnTo>
                    <a:pt x="491" y="223"/>
                  </a:lnTo>
                  <a:lnTo>
                    <a:pt x="491" y="224"/>
                  </a:lnTo>
                  <a:lnTo>
                    <a:pt x="490" y="224"/>
                  </a:lnTo>
                  <a:lnTo>
                    <a:pt x="490" y="225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8"/>
                  </a:lnTo>
                  <a:lnTo>
                    <a:pt x="486" y="228"/>
                  </a:lnTo>
                  <a:lnTo>
                    <a:pt x="485" y="228"/>
                  </a:lnTo>
                  <a:lnTo>
                    <a:pt x="484" y="228"/>
                  </a:lnTo>
                  <a:lnTo>
                    <a:pt x="483" y="228"/>
                  </a:lnTo>
                  <a:lnTo>
                    <a:pt x="482" y="228"/>
                  </a:lnTo>
                  <a:lnTo>
                    <a:pt x="482" y="229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0" y="230"/>
                  </a:lnTo>
                  <a:lnTo>
                    <a:pt x="480" y="231"/>
                  </a:lnTo>
                  <a:lnTo>
                    <a:pt x="480" y="232"/>
                  </a:lnTo>
                  <a:lnTo>
                    <a:pt x="479" y="233"/>
                  </a:lnTo>
                  <a:lnTo>
                    <a:pt x="479" y="234"/>
                  </a:lnTo>
                  <a:lnTo>
                    <a:pt x="479" y="235"/>
                  </a:lnTo>
                  <a:lnTo>
                    <a:pt x="478" y="236"/>
                  </a:lnTo>
                  <a:lnTo>
                    <a:pt x="477" y="237"/>
                  </a:lnTo>
                  <a:lnTo>
                    <a:pt x="477" y="238"/>
                  </a:lnTo>
                  <a:lnTo>
                    <a:pt x="477" y="239"/>
                  </a:lnTo>
                  <a:lnTo>
                    <a:pt x="476" y="239"/>
                  </a:lnTo>
                  <a:lnTo>
                    <a:pt x="476" y="240"/>
                  </a:lnTo>
                  <a:lnTo>
                    <a:pt x="476" y="241"/>
                  </a:lnTo>
                  <a:lnTo>
                    <a:pt x="476" y="242"/>
                  </a:lnTo>
                  <a:lnTo>
                    <a:pt x="476" y="243"/>
                  </a:lnTo>
                  <a:lnTo>
                    <a:pt x="475" y="244"/>
                  </a:lnTo>
                  <a:lnTo>
                    <a:pt x="475" y="245"/>
                  </a:lnTo>
                  <a:lnTo>
                    <a:pt x="474" y="245"/>
                  </a:lnTo>
                  <a:lnTo>
                    <a:pt x="474" y="246"/>
                  </a:lnTo>
                  <a:lnTo>
                    <a:pt x="474" y="247"/>
                  </a:lnTo>
                  <a:lnTo>
                    <a:pt x="474" y="248"/>
                  </a:lnTo>
                  <a:lnTo>
                    <a:pt x="473" y="248"/>
                  </a:lnTo>
                  <a:lnTo>
                    <a:pt x="472" y="248"/>
                  </a:lnTo>
                  <a:lnTo>
                    <a:pt x="471" y="249"/>
                  </a:lnTo>
                  <a:lnTo>
                    <a:pt x="470" y="249"/>
                  </a:lnTo>
                  <a:lnTo>
                    <a:pt x="470" y="250"/>
                  </a:lnTo>
                  <a:lnTo>
                    <a:pt x="469" y="250"/>
                  </a:lnTo>
                  <a:lnTo>
                    <a:pt x="469" y="251"/>
                  </a:lnTo>
                  <a:lnTo>
                    <a:pt x="468" y="251"/>
                  </a:lnTo>
                  <a:lnTo>
                    <a:pt x="467" y="252"/>
                  </a:lnTo>
                  <a:lnTo>
                    <a:pt x="467" y="253"/>
                  </a:lnTo>
                  <a:lnTo>
                    <a:pt x="467" y="254"/>
                  </a:lnTo>
                  <a:lnTo>
                    <a:pt x="467" y="255"/>
                  </a:lnTo>
                  <a:lnTo>
                    <a:pt x="466" y="255"/>
                  </a:lnTo>
                  <a:lnTo>
                    <a:pt x="466" y="256"/>
                  </a:lnTo>
                  <a:lnTo>
                    <a:pt x="466" y="257"/>
                  </a:lnTo>
                  <a:lnTo>
                    <a:pt x="465" y="258"/>
                  </a:lnTo>
                  <a:lnTo>
                    <a:pt x="465" y="259"/>
                  </a:lnTo>
                  <a:lnTo>
                    <a:pt x="464" y="259"/>
                  </a:lnTo>
                  <a:lnTo>
                    <a:pt x="464" y="260"/>
                  </a:lnTo>
                  <a:lnTo>
                    <a:pt x="463" y="260"/>
                  </a:lnTo>
                  <a:lnTo>
                    <a:pt x="463" y="261"/>
                  </a:lnTo>
                  <a:lnTo>
                    <a:pt x="463" y="262"/>
                  </a:lnTo>
                  <a:lnTo>
                    <a:pt x="463" y="263"/>
                  </a:lnTo>
                  <a:lnTo>
                    <a:pt x="462" y="263"/>
                  </a:lnTo>
                  <a:lnTo>
                    <a:pt x="464" y="265"/>
                  </a:lnTo>
                  <a:lnTo>
                    <a:pt x="465" y="267"/>
                  </a:lnTo>
                  <a:lnTo>
                    <a:pt x="468" y="270"/>
                  </a:lnTo>
                  <a:lnTo>
                    <a:pt x="473" y="276"/>
                  </a:lnTo>
                  <a:lnTo>
                    <a:pt x="474" y="278"/>
                  </a:lnTo>
                  <a:lnTo>
                    <a:pt x="475" y="279"/>
                  </a:lnTo>
                  <a:lnTo>
                    <a:pt x="475" y="280"/>
                  </a:lnTo>
                  <a:lnTo>
                    <a:pt x="478" y="285"/>
                  </a:lnTo>
                  <a:lnTo>
                    <a:pt x="479" y="288"/>
                  </a:lnTo>
                  <a:lnTo>
                    <a:pt x="476" y="290"/>
                  </a:lnTo>
                  <a:lnTo>
                    <a:pt x="470" y="296"/>
                  </a:lnTo>
                  <a:lnTo>
                    <a:pt x="468" y="298"/>
                  </a:lnTo>
                  <a:lnTo>
                    <a:pt x="467" y="299"/>
                  </a:lnTo>
                  <a:lnTo>
                    <a:pt x="466" y="300"/>
                  </a:lnTo>
                  <a:lnTo>
                    <a:pt x="465" y="300"/>
                  </a:lnTo>
                  <a:lnTo>
                    <a:pt x="464" y="300"/>
                  </a:lnTo>
                  <a:lnTo>
                    <a:pt x="463" y="301"/>
                  </a:lnTo>
                  <a:lnTo>
                    <a:pt x="462" y="302"/>
                  </a:lnTo>
                  <a:lnTo>
                    <a:pt x="461" y="303"/>
                  </a:lnTo>
                  <a:lnTo>
                    <a:pt x="461" y="304"/>
                  </a:lnTo>
                  <a:lnTo>
                    <a:pt x="460" y="304"/>
                  </a:lnTo>
                  <a:lnTo>
                    <a:pt x="460" y="305"/>
                  </a:lnTo>
                  <a:lnTo>
                    <a:pt x="460" y="306"/>
                  </a:lnTo>
                  <a:lnTo>
                    <a:pt x="460" y="307"/>
                  </a:lnTo>
                  <a:lnTo>
                    <a:pt x="459" y="308"/>
                  </a:lnTo>
                  <a:lnTo>
                    <a:pt x="459" y="309"/>
                  </a:lnTo>
                  <a:lnTo>
                    <a:pt x="460" y="309"/>
                  </a:lnTo>
                  <a:lnTo>
                    <a:pt x="460" y="310"/>
                  </a:lnTo>
                  <a:lnTo>
                    <a:pt x="461" y="311"/>
                  </a:lnTo>
                  <a:lnTo>
                    <a:pt x="462" y="312"/>
                  </a:lnTo>
                  <a:lnTo>
                    <a:pt x="462" y="313"/>
                  </a:lnTo>
                  <a:lnTo>
                    <a:pt x="463" y="313"/>
                  </a:lnTo>
                  <a:lnTo>
                    <a:pt x="465" y="313"/>
                  </a:lnTo>
                  <a:lnTo>
                    <a:pt x="465" y="314"/>
                  </a:lnTo>
                  <a:lnTo>
                    <a:pt x="466" y="314"/>
                  </a:lnTo>
                  <a:lnTo>
                    <a:pt x="466" y="315"/>
                  </a:lnTo>
                  <a:lnTo>
                    <a:pt x="467" y="316"/>
                  </a:lnTo>
                  <a:lnTo>
                    <a:pt x="468" y="316"/>
                  </a:lnTo>
                  <a:lnTo>
                    <a:pt x="469" y="317"/>
                  </a:lnTo>
                  <a:lnTo>
                    <a:pt x="470" y="317"/>
                  </a:lnTo>
                  <a:lnTo>
                    <a:pt x="471" y="317"/>
                  </a:lnTo>
                  <a:lnTo>
                    <a:pt x="472" y="317"/>
                  </a:lnTo>
                  <a:lnTo>
                    <a:pt x="473" y="317"/>
                  </a:lnTo>
                  <a:lnTo>
                    <a:pt x="473" y="318"/>
                  </a:lnTo>
                  <a:lnTo>
                    <a:pt x="474" y="319"/>
                  </a:lnTo>
                  <a:lnTo>
                    <a:pt x="474" y="320"/>
                  </a:lnTo>
                  <a:lnTo>
                    <a:pt x="475" y="320"/>
                  </a:lnTo>
                  <a:lnTo>
                    <a:pt x="475" y="320"/>
                  </a:lnTo>
                  <a:lnTo>
                    <a:pt x="476" y="320"/>
                  </a:lnTo>
                  <a:lnTo>
                    <a:pt x="476" y="321"/>
                  </a:lnTo>
                  <a:lnTo>
                    <a:pt x="477" y="321"/>
                  </a:lnTo>
                  <a:lnTo>
                    <a:pt x="477" y="322"/>
                  </a:lnTo>
                  <a:lnTo>
                    <a:pt x="478" y="322"/>
                  </a:lnTo>
                  <a:lnTo>
                    <a:pt x="478" y="323"/>
                  </a:lnTo>
                  <a:lnTo>
                    <a:pt x="478" y="324"/>
                  </a:lnTo>
                  <a:lnTo>
                    <a:pt x="479" y="324"/>
                  </a:lnTo>
                  <a:lnTo>
                    <a:pt x="479" y="325"/>
                  </a:lnTo>
                  <a:lnTo>
                    <a:pt x="478" y="326"/>
                  </a:lnTo>
                  <a:lnTo>
                    <a:pt x="479" y="326"/>
                  </a:lnTo>
                  <a:lnTo>
                    <a:pt x="474" y="330"/>
                  </a:lnTo>
                  <a:lnTo>
                    <a:pt x="472" y="333"/>
                  </a:lnTo>
                  <a:lnTo>
                    <a:pt x="470" y="335"/>
                  </a:lnTo>
                  <a:lnTo>
                    <a:pt x="470" y="336"/>
                  </a:lnTo>
                  <a:lnTo>
                    <a:pt x="470" y="339"/>
                  </a:lnTo>
                  <a:lnTo>
                    <a:pt x="469" y="342"/>
                  </a:lnTo>
                  <a:lnTo>
                    <a:pt x="469" y="343"/>
                  </a:lnTo>
                  <a:lnTo>
                    <a:pt x="469" y="345"/>
                  </a:lnTo>
                  <a:lnTo>
                    <a:pt x="468" y="347"/>
                  </a:lnTo>
                  <a:lnTo>
                    <a:pt x="466" y="349"/>
                  </a:lnTo>
                  <a:lnTo>
                    <a:pt x="465" y="346"/>
                  </a:lnTo>
                  <a:lnTo>
                    <a:pt x="464" y="344"/>
                  </a:lnTo>
                  <a:lnTo>
                    <a:pt x="463" y="343"/>
                  </a:lnTo>
                  <a:lnTo>
                    <a:pt x="463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5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60" y="350"/>
                  </a:lnTo>
                  <a:lnTo>
                    <a:pt x="460" y="354"/>
                  </a:lnTo>
                  <a:lnTo>
                    <a:pt x="462" y="355"/>
                  </a:lnTo>
                  <a:lnTo>
                    <a:pt x="460" y="357"/>
                  </a:lnTo>
                  <a:lnTo>
                    <a:pt x="458" y="361"/>
                  </a:lnTo>
                  <a:lnTo>
                    <a:pt x="457" y="361"/>
                  </a:lnTo>
                  <a:lnTo>
                    <a:pt x="454" y="363"/>
                  </a:lnTo>
                  <a:lnTo>
                    <a:pt x="453" y="364"/>
                  </a:lnTo>
                  <a:lnTo>
                    <a:pt x="451" y="367"/>
                  </a:lnTo>
                  <a:lnTo>
                    <a:pt x="452" y="368"/>
                  </a:lnTo>
                  <a:lnTo>
                    <a:pt x="453" y="370"/>
                  </a:lnTo>
                  <a:lnTo>
                    <a:pt x="453" y="371"/>
                  </a:lnTo>
                  <a:lnTo>
                    <a:pt x="455" y="376"/>
                  </a:lnTo>
                  <a:lnTo>
                    <a:pt x="456" y="378"/>
                  </a:lnTo>
                  <a:lnTo>
                    <a:pt x="457" y="380"/>
                  </a:lnTo>
                  <a:lnTo>
                    <a:pt x="458" y="383"/>
                  </a:lnTo>
                  <a:lnTo>
                    <a:pt x="459" y="385"/>
                  </a:lnTo>
                  <a:lnTo>
                    <a:pt x="459" y="386"/>
                  </a:lnTo>
                  <a:lnTo>
                    <a:pt x="460" y="387"/>
                  </a:lnTo>
                  <a:lnTo>
                    <a:pt x="461" y="391"/>
                  </a:lnTo>
                  <a:lnTo>
                    <a:pt x="461" y="392"/>
                  </a:lnTo>
                  <a:lnTo>
                    <a:pt x="464" y="397"/>
                  </a:lnTo>
                  <a:lnTo>
                    <a:pt x="463" y="398"/>
                  </a:lnTo>
                  <a:lnTo>
                    <a:pt x="463" y="399"/>
                  </a:lnTo>
                  <a:lnTo>
                    <a:pt x="464" y="403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13"/>
                  </a:lnTo>
                  <a:lnTo>
                    <a:pt x="462" y="415"/>
                  </a:lnTo>
                  <a:lnTo>
                    <a:pt x="458" y="419"/>
                  </a:lnTo>
                  <a:lnTo>
                    <a:pt x="454" y="423"/>
                  </a:lnTo>
                  <a:lnTo>
                    <a:pt x="453" y="423"/>
                  </a:lnTo>
                  <a:lnTo>
                    <a:pt x="452" y="424"/>
                  </a:lnTo>
                  <a:lnTo>
                    <a:pt x="451" y="425"/>
                  </a:lnTo>
                  <a:lnTo>
                    <a:pt x="451" y="426"/>
                  </a:lnTo>
                  <a:lnTo>
                    <a:pt x="450" y="426"/>
                  </a:lnTo>
                  <a:lnTo>
                    <a:pt x="441" y="435"/>
                  </a:lnTo>
                  <a:lnTo>
                    <a:pt x="440" y="436"/>
                  </a:lnTo>
                  <a:lnTo>
                    <a:pt x="431" y="444"/>
                  </a:lnTo>
                  <a:lnTo>
                    <a:pt x="427" y="448"/>
                  </a:lnTo>
                  <a:lnTo>
                    <a:pt x="419" y="455"/>
                  </a:lnTo>
                  <a:lnTo>
                    <a:pt x="417" y="457"/>
                  </a:lnTo>
                  <a:lnTo>
                    <a:pt x="411" y="463"/>
                  </a:lnTo>
                  <a:lnTo>
                    <a:pt x="410" y="463"/>
                  </a:lnTo>
                  <a:lnTo>
                    <a:pt x="407" y="465"/>
                  </a:lnTo>
                  <a:lnTo>
                    <a:pt x="406" y="466"/>
                  </a:lnTo>
                  <a:lnTo>
                    <a:pt x="404" y="468"/>
                  </a:lnTo>
                  <a:lnTo>
                    <a:pt x="402" y="470"/>
                  </a:lnTo>
                  <a:lnTo>
                    <a:pt x="400" y="472"/>
                  </a:lnTo>
                  <a:lnTo>
                    <a:pt x="399" y="472"/>
                  </a:lnTo>
                  <a:lnTo>
                    <a:pt x="399" y="473"/>
                  </a:lnTo>
                  <a:lnTo>
                    <a:pt x="391" y="479"/>
                  </a:lnTo>
                  <a:lnTo>
                    <a:pt x="389" y="481"/>
                  </a:lnTo>
                  <a:lnTo>
                    <a:pt x="387" y="483"/>
                  </a:lnTo>
                  <a:lnTo>
                    <a:pt x="387" y="482"/>
                  </a:lnTo>
                  <a:lnTo>
                    <a:pt x="386" y="481"/>
                  </a:lnTo>
                  <a:lnTo>
                    <a:pt x="386" y="480"/>
                  </a:lnTo>
                  <a:lnTo>
                    <a:pt x="386" y="479"/>
                  </a:lnTo>
                  <a:lnTo>
                    <a:pt x="385" y="479"/>
                  </a:lnTo>
                  <a:lnTo>
                    <a:pt x="385" y="478"/>
                  </a:lnTo>
                  <a:lnTo>
                    <a:pt x="384" y="478"/>
                  </a:lnTo>
                  <a:lnTo>
                    <a:pt x="384" y="477"/>
                  </a:lnTo>
                  <a:lnTo>
                    <a:pt x="385" y="476"/>
                  </a:lnTo>
                  <a:lnTo>
                    <a:pt x="385" y="475"/>
                  </a:lnTo>
                  <a:lnTo>
                    <a:pt x="384" y="475"/>
                  </a:lnTo>
                  <a:lnTo>
                    <a:pt x="384" y="474"/>
                  </a:lnTo>
                  <a:lnTo>
                    <a:pt x="383" y="474"/>
                  </a:lnTo>
                  <a:lnTo>
                    <a:pt x="383" y="473"/>
                  </a:lnTo>
                  <a:lnTo>
                    <a:pt x="383" y="472"/>
                  </a:lnTo>
                  <a:lnTo>
                    <a:pt x="382" y="473"/>
                  </a:lnTo>
                  <a:lnTo>
                    <a:pt x="382" y="472"/>
                  </a:lnTo>
                  <a:lnTo>
                    <a:pt x="381" y="472"/>
                  </a:lnTo>
                  <a:lnTo>
                    <a:pt x="381" y="471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0" y="469"/>
                  </a:lnTo>
                  <a:lnTo>
                    <a:pt x="379" y="469"/>
                  </a:lnTo>
                  <a:lnTo>
                    <a:pt x="378" y="468"/>
                  </a:lnTo>
                  <a:lnTo>
                    <a:pt x="377" y="468"/>
                  </a:lnTo>
                  <a:lnTo>
                    <a:pt x="376" y="467"/>
                  </a:lnTo>
                  <a:lnTo>
                    <a:pt x="377" y="466"/>
                  </a:lnTo>
                  <a:lnTo>
                    <a:pt x="377" y="465"/>
                  </a:lnTo>
                  <a:lnTo>
                    <a:pt x="377" y="464"/>
                  </a:lnTo>
                  <a:lnTo>
                    <a:pt x="376" y="464"/>
                  </a:lnTo>
                  <a:lnTo>
                    <a:pt x="375" y="464"/>
                  </a:lnTo>
                  <a:lnTo>
                    <a:pt x="374" y="464"/>
                  </a:lnTo>
                  <a:lnTo>
                    <a:pt x="373" y="463"/>
                  </a:lnTo>
                  <a:lnTo>
                    <a:pt x="372" y="463"/>
                  </a:lnTo>
                  <a:lnTo>
                    <a:pt x="372" y="464"/>
                  </a:lnTo>
                  <a:lnTo>
                    <a:pt x="371" y="464"/>
                  </a:lnTo>
                  <a:lnTo>
                    <a:pt x="371" y="464"/>
                  </a:lnTo>
                  <a:lnTo>
                    <a:pt x="370" y="465"/>
                  </a:lnTo>
                  <a:lnTo>
                    <a:pt x="370" y="466"/>
                  </a:lnTo>
                  <a:lnTo>
                    <a:pt x="369" y="466"/>
                  </a:lnTo>
                  <a:lnTo>
                    <a:pt x="368" y="466"/>
                  </a:lnTo>
                  <a:lnTo>
                    <a:pt x="368" y="466"/>
                  </a:lnTo>
                  <a:lnTo>
                    <a:pt x="368" y="467"/>
                  </a:lnTo>
                  <a:lnTo>
                    <a:pt x="368" y="466"/>
                  </a:lnTo>
                  <a:lnTo>
                    <a:pt x="367" y="466"/>
                  </a:lnTo>
                  <a:lnTo>
                    <a:pt x="366" y="468"/>
                  </a:lnTo>
                  <a:lnTo>
                    <a:pt x="366" y="469"/>
                  </a:lnTo>
                  <a:lnTo>
                    <a:pt x="366" y="470"/>
                  </a:lnTo>
                  <a:lnTo>
                    <a:pt x="365" y="470"/>
                  </a:lnTo>
                  <a:lnTo>
                    <a:pt x="364" y="471"/>
                  </a:lnTo>
                  <a:lnTo>
                    <a:pt x="363" y="470"/>
                  </a:lnTo>
                  <a:lnTo>
                    <a:pt x="362" y="471"/>
                  </a:lnTo>
                  <a:lnTo>
                    <a:pt x="362" y="470"/>
                  </a:lnTo>
                  <a:lnTo>
                    <a:pt x="361" y="470"/>
                  </a:lnTo>
                  <a:lnTo>
                    <a:pt x="361" y="469"/>
                  </a:lnTo>
                  <a:lnTo>
                    <a:pt x="361" y="468"/>
                  </a:lnTo>
                  <a:lnTo>
                    <a:pt x="362" y="467"/>
                  </a:lnTo>
                  <a:lnTo>
                    <a:pt x="363" y="465"/>
                  </a:lnTo>
                  <a:lnTo>
                    <a:pt x="364" y="464"/>
                  </a:lnTo>
                  <a:lnTo>
                    <a:pt x="363" y="464"/>
                  </a:lnTo>
                  <a:lnTo>
                    <a:pt x="364" y="463"/>
                  </a:lnTo>
                  <a:lnTo>
                    <a:pt x="365" y="463"/>
                  </a:lnTo>
                  <a:lnTo>
                    <a:pt x="366" y="462"/>
                  </a:lnTo>
                  <a:lnTo>
                    <a:pt x="367" y="461"/>
                  </a:lnTo>
                  <a:lnTo>
                    <a:pt x="366" y="460"/>
                  </a:lnTo>
                  <a:lnTo>
                    <a:pt x="365" y="459"/>
                  </a:lnTo>
                  <a:lnTo>
                    <a:pt x="363" y="459"/>
                  </a:lnTo>
                  <a:lnTo>
                    <a:pt x="362" y="459"/>
                  </a:lnTo>
                  <a:lnTo>
                    <a:pt x="361" y="458"/>
                  </a:lnTo>
                  <a:lnTo>
                    <a:pt x="360" y="459"/>
                  </a:lnTo>
                  <a:lnTo>
                    <a:pt x="359" y="459"/>
                  </a:lnTo>
                  <a:lnTo>
                    <a:pt x="358" y="460"/>
                  </a:lnTo>
                  <a:lnTo>
                    <a:pt x="357" y="460"/>
                  </a:lnTo>
                  <a:lnTo>
                    <a:pt x="356" y="460"/>
                  </a:lnTo>
                  <a:lnTo>
                    <a:pt x="355" y="461"/>
                  </a:lnTo>
                  <a:lnTo>
                    <a:pt x="354" y="462"/>
                  </a:lnTo>
                  <a:lnTo>
                    <a:pt x="353" y="462"/>
                  </a:lnTo>
                  <a:lnTo>
                    <a:pt x="353" y="461"/>
                  </a:lnTo>
                  <a:lnTo>
                    <a:pt x="353" y="460"/>
                  </a:lnTo>
                  <a:lnTo>
                    <a:pt x="353" y="459"/>
                  </a:lnTo>
                  <a:lnTo>
                    <a:pt x="353" y="458"/>
                  </a:lnTo>
                  <a:lnTo>
                    <a:pt x="353" y="457"/>
                  </a:lnTo>
                  <a:lnTo>
                    <a:pt x="354" y="456"/>
                  </a:lnTo>
                  <a:lnTo>
                    <a:pt x="354" y="455"/>
                  </a:lnTo>
                  <a:lnTo>
                    <a:pt x="354" y="454"/>
                  </a:lnTo>
                  <a:lnTo>
                    <a:pt x="354" y="453"/>
                  </a:lnTo>
                  <a:lnTo>
                    <a:pt x="354" y="452"/>
                  </a:lnTo>
                  <a:lnTo>
                    <a:pt x="355" y="451"/>
                  </a:lnTo>
                  <a:lnTo>
                    <a:pt x="354" y="451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2" y="450"/>
                  </a:lnTo>
                  <a:lnTo>
                    <a:pt x="352" y="449"/>
                  </a:lnTo>
                  <a:lnTo>
                    <a:pt x="351" y="449"/>
                  </a:lnTo>
                  <a:lnTo>
                    <a:pt x="351" y="448"/>
                  </a:lnTo>
                  <a:lnTo>
                    <a:pt x="351" y="447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9" y="444"/>
                  </a:lnTo>
                  <a:lnTo>
                    <a:pt x="349" y="443"/>
                  </a:lnTo>
                  <a:lnTo>
                    <a:pt x="348" y="442"/>
                  </a:lnTo>
                  <a:lnTo>
                    <a:pt x="347" y="442"/>
                  </a:lnTo>
                  <a:lnTo>
                    <a:pt x="347" y="441"/>
                  </a:lnTo>
                  <a:lnTo>
                    <a:pt x="347" y="440"/>
                  </a:lnTo>
                  <a:lnTo>
                    <a:pt x="346" y="439"/>
                  </a:lnTo>
                  <a:lnTo>
                    <a:pt x="345" y="438"/>
                  </a:lnTo>
                  <a:lnTo>
                    <a:pt x="344" y="438"/>
                  </a:lnTo>
                  <a:lnTo>
                    <a:pt x="344" y="437"/>
                  </a:lnTo>
                  <a:lnTo>
                    <a:pt x="345" y="436"/>
                  </a:lnTo>
                  <a:lnTo>
                    <a:pt x="345" y="435"/>
                  </a:lnTo>
                  <a:lnTo>
                    <a:pt x="346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2"/>
                  </a:lnTo>
                  <a:lnTo>
                    <a:pt x="346" y="431"/>
                  </a:lnTo>
                  <a:lnTo>
                    <a:pt x="345" y="430"/>
                  </a:lnTo>
                  <a:lnTo>
                    <a:pt x="344" y="430"/>
                  </a:lnTo>
                  <a:lnTo>
                    <a:pt x="343" y="429"/>
                  </a:lnTo>
                  <a:lnTo>
                    <a:pt x="342" y="429"/>
                  </a:lnTo>
                  <a:lnTo>
                    <a:pt x="341" y="428"/>
                  </a:lnTo>
                  <a:lnTo>
                    <a:pt x="340" y="428"/>
                  </a:lnTo>
                  <a:lnTo>
                    <a:pt x="339" y="427"/>
                  </a:lnTo>
                  <a:lnTo>
                    <a:pt x="338" y="426"/>
                  </a:lnTo>
                  <a:lnTo>
                    <a:pt x="338" y="425"/>
                  </a:lnTo>
                  <a:lnTo>
                    <a:pt x="338" y="424"/>
                  </a:lnTo>
                  <a:lnTo>
                    <a:pt x="338" y="423"/>
                  </a:lnTo>
                  <a:lnTo>
                    <a:pt x="337" y="422"/>
                  </a:lnTo>
                  <a:lnTo>
                    <a:pt x="337" y="420"/>
                  </a:lnTo>
                  <a:lnTo>
                    <a:pt x="337" y="419"/>
                  </a:lnTo>
                  <a:lnTo>
                    <a:pt x="337" y="417"/>
                  </a:lnTo>
                  <a:lnTo>
                    <a:pt x="336" y="417"/>
                  </a:lnTo>
                  <a:lnTo>
                    <a:pt x="336" y="418"/>
                  </a:lnTo>
                  <a:lnTo>
                    <a:pt x="329" y="419"/>
                  </a:lnTo>
                  <a:lnTo>
                    <a:pt x="328" y="419"/>
                  </a:lnTo>
                  <a:lnTo>
                    <a:pt x="325" y="420"/>
                  </a:lnTo>
                  <a:lnTo>
                    <a:pt x="323" y="420"/>
                  </a:lnTo>
                  <a:lnTo>
                    <a:pt x="321" y="421"/>
                  </a:lnTo>
                  <a:lnTo>
                    <a:pt x="319" y="421"/>
                  </a:lnTo>
                  <a:lnTo>
                    <a:pt x="315" y="422"/>
                  </a:lnTo>
                  <a:lnTo>
                    <a:pt x="313" y="422"/>
                  </a:lnTo>
                  <a:lnTo>
                    <a:pt x="308" y="424"/>
                  </a:lnTo>
                  <a:lnTo>
                    <a:pt x="300" y="425"/>
                  </a:lnTo>
                  <a:lnTo>
                    <a:pt x="298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3" y="427"/>
                  </a:lnTo>
                  <a:lnTo>
                    <a:pt x="289" y="428"/>
                  </a:lnTo>
                  <a:lnTo>
                    <a:pt x="288" y="428"/>
                  </a:lnTo>
                  <a:lnTo>
                    <a:pt x="283" y="429"/>
                  </a:lnTo>
                  <a:lnTo>
                    <a:pt x="282" y="430"/>
                  </a:lnTo>
                  <a:lnTo>
                    <a:pt x="280" y="430"/>
                  </a:lnTo>
                  <a:lnTo>
                    <a:pt x="277" y="431"/>
                  </a:lnTo>
                  <a:lnTo>
                    <a:pt x="276" y="431"/>
                  </a:lnTo>
                  <a:lnTo>
                    <a:pt x="274" y="432"/>
                  </a:lnTo>
                  <a:lnTo>
                    <a:pt x="272" y="432"/>
                  </a:lnTo>
                  <a:lnTo>
                    <a:pt x="270" y="433"/>
                  </a:lnTo>
                  <a:lnTo>
                    <a:pt x="263" y="434"/>
                  </a:lnTo>
                  <a:lnTo>
                    <a:pt x="257" y="436"/>
                  </a:lnTo>
                  <a:lnTo>
                    <a:pt x="252" y="437"/>
                  </a:lnTo>
                  <a:lnTo>
                    <a:pt x="249" y="438"/>
                  </a:lnTo>
                  <a:lnTo>
                    <a:pt x="248" y="438"/>
                  </a:lnTo>
                  <a:lnTo>
                    <a:pt x="247" y="438"/>
                  </a:lnTo>
                  <a:lnTo>
                    <a:pt x="247" y="439"/>
                  </a:lnTo>
                  <a:lnTo>
                    <a:pt x="245" y="439"/>
                  </a:lnTo>
                  <a:lnTo>
                    <a:pt x="241" y="440"/>
                  </a:lnTo>
                  <a:lnTo>
                    <a:pt x="238" y="441"/>
                  </a:lnTo>
                  <a:lnTo>
                    <a:pt x="237" y="441"/>
                  </a:lnTo>
                  <a:lnTo>
                    <a:pt x="235" y="442"/>
                  </a:lnTo>
                  <a:lnTo>
                    <a:pt x="231" y="442"/>
                  </a:lnTo>
                  <a:lnTo>
                    <a:pt x="230" y="443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6" y="444"/>
                  </a:lnTo>
                  <a:lnTo>
                    <a:pt x="226" y="445"/>
                  </a:lnTo>
                  <a:lnTo>
                    <a:pt x="226" y="447"/>
                  </a:lnTo>
                  <a:lnTo>
                    <a:pt x="225" y="451"/>
                  </a:lnTo>
                  <a:lnTo>
                    <a:pt x="225" y="452"/>
                  </a:lnTo>
                  <a:lnTo>
                    <a:pt x="225" y="454"/>
                  </a:lnTo>
                  <a:lnTo>
                    <a:pt x="225" y="455"/>
                  </a:lnTo>
                  <a:lnTo>
                    <a:pt x="225" y="459"/>
                  </a:lnTo>
                  <a:lnTo>
                    <a:pt x="225" y="461"/>
                  </a:lnTo>
                  <a:lnTo>
                    <a:pt x="224" y="464"/>
                  </a:lnTo>
                  <a:lnTo>
                    <a:pt x="224" y="467"/>
                  </a:lnTo>
                  <a:lnTo>
                    <a:pt x="224" y="468"/>
                  </a:lnTo>
                  <a:lnTo>
                    <a:pt x="225" y="473"/>
                  </a:lnTo>
                  <a:lnTo>
                    <a:pt x="225" y="474"/>
                  </a:lnTo>
                  <a:lnTo>
                    <a:pt x="225" y="475"/>
                  </a:lnTo>
                  <a:lnTo>
                    <a:pt x="224" y="480"/>
                  </a:lnTo>
                  <a:lnTo>
                    <a:pt x="224" y="482"/>
                  </a:lnTo>
                  <a:lnTo>
                    <a:pt x="224" y="485"/>
                  </a:lnTo>
                  <a:lnTo>
                    <a:pt x="224" y="487"/>
                  </a:lnTo>
                  <a:lnTo>
                    <a:pt x="224" y="488"/>
                  </a:lnTo>
                  <a:lnTo>
                    <a:pt x="224" y="489"/>
                  </a:lnTo>
                  <a:lnTo>
                    <a:pt x="224" y="493"/>
                  </a:lnTo>
                  <a:lnTo>
                    <a:pt x="223" y="500"/>
                  </a:lnTo>
                  <a:lnTo>
                    <a:pt x="223" y="504"/>
                  </a:lnTo>
                  <a:lnTo>
                    <a:pt x="223" y="506"/>
                  </a:lnTo>
                  <a:lnTo>
                    <a:pt x="223" y="519"/>
                  </a:lnTo>
                  <a:lnTo>
                    <a:pt x="223" y="520"/>
                  </a:lnTo>
                  <a:lnTo>
                    <a:pt x="223" y="525"/>
                  </a:lnTo>
                  <a:lnTo>
                    <a:pt x="222" y="534"/>
                  </a:lnTo>
                  <a:lnTo>
                    <a:pt x="222" y="538"/>
                  </a:lnTo>
                  <a:lnTo>
                    <a:pt x="222" y="543"/>
                  </a:lnTo>
                  <a:lnTo>
                    <a:pt x="222" y="546"/>
                  </a:lnTo>
                  <a:lnTo>
                    <a:pt x="222" y="547"/>
                  </a:lnTo>
                  <a:lnTo>
                    <a:pt x="222" y="549"/>
                  </a:lnTo>
                  <a:lnTo>
                    <a:pt x="222" y="552"/>
                  </a:lnTo>
                  <a:lnTo>
                    <a:pt x="222" y="559"/>
                  </a:lnTo>
                  <a:lnTo>
                    <a:pt x="221" y="564"/>
                  </a:lnTo>
                  <a:lnTo>
                    <a:pt x="221" y="567"/>
                  </a:lnTo>
                  <a:lnTo>
                    <a:pt x="221" y="568"/>
                  </a:lnTo>
                  <a:lnTo>
                    <a:pt x="221" y="573"/>
                  </a:lnTo>
                  <a:lnTo>
                    <a:pt x="221" y="579"/>
                  </a:lnTo>
                  <a:lnTo>
                    <a:pt x="219" y="579"/>
                  </a:lnTo>
                  <a:lnTo>
                    <a:pt x="214" y="580"/>
                  </a:lnTo>
                  <a:lnTo>
                    <a:pt x="212" y="580"/>
                  </a:lnTo>
                  <a:lnTo>
                    <a:pt x="208" y="581"/>
                  </a:lnTo>
                  <a:lnTo>
                    <a:pt x="206" y="581"/>
                  </a:lnTo>
                  <a:lnTo>
                    <a:pt x="205" y="581"/>
                  </a:lnTo>
                  <a:lnTo>
                    <a:pt x="194" y="583"/>
                  </a:lnTo>
                  <a:lnTo>
                    <a:pt x="191" y="584"/>
                  </a:lnTo>
                  <a:lnTo>
                    <a:pt x="189" y="584"/>
                  </a:lnTo>
                  <a:lnTo>
                    <a:pt x="188" y="584"/>
                  </a:lnTo>
                  <a:lnTo>
                    <a:pt x="187" y="585"/>
                  </a:lnTo>
                  <a:lnTo>
                    <a:pt x="181" y="586"/>
                  </a:lnTo>
                  <a:lnTo>
                    <a:pt x="180" y="586"/>
                  </a:lnTo>
                  <a:lnTo>
                    <a:pt x="174" y="587"/>
                  </a:lnTo>
                  <a:lnTo>
                    <a:pt x="167" y="588"/>
                  </a:lnTo>
                  <a:lnTo>
                    <a:pt x="166" y="588"/>
                  </a:lnTo>
                  <a:lnTo>
                    <a:pt x="164" y="589"/>
                  </a:lnTo>
                  <a:lnTo>
                    <a:pt x="160" y="590"/>
                  </a:lnTo>
                  <a:lnTo>
                    <a:pt x="157" y="590"/>
                  </a:lnTo>
                  <a:lnTo>
                    <a:pt x="154" y="591"/>
                  </a:lnTo>
                  <a:lnTo>
                    <a:pt x="153" y="591"/>
                  </a:lnTo>
                  <a:lnTo>
                    <a:pt x="152" y="591"/>
                  </a:lnTo>
                  <a:lnTo>
                    <a:pt x="148" y="592"/>
                  </a:lnTo>
                  <a:lnTo>
                    <a:pt x="147" y="592"/>
                  </a:lnTo>
                  <a:lnTo>
                    <a:pt x="146" y="592"/>
                  </a:lnTo>
                  <a:lnTo>
                    <a:pt x="145" y="593"/>
                  </a:lnTo>
                  <a:lnTo>
                    <a:pt x="142" y="593"/>
                  </a:lnTo>
                  <a:lnTo>
                    <a:pt x="140" y="593"/>
                  </a:lnTo>
                  <a:lnTo>
                    <a:pt x="139" y="594"/>
                  </a:lnTo>
                  <a:lnTo>
                    <a:pt x="137" y="594"/>
                  </a:lnTo>
                  <a:lnTo>
                    <a:pt x="135" y="594"/>
                  </a:lnTo>
                  <a:lnTo>
                    <a:pt x="134" y="594"/>
                  </a:lnTo>
                  <a:lnTo>
                    <a:pt x="133" y="595"/>
                  </a:lnTo>
                  <a:lnTo>
                    <a:pt x="132" y="595"/>
                  </a:lnTo>
                  <a:lnTo>
                    <a:pt x="128" y="595"/>
                  </a:lnTo>
                  <a:lnTo>
                    <a:pt x="128" y="596"/>
                  </a:lnTo>
                  <a:lnTo>
                    <a:pt x="126" y="596"/>
                  </a:lnTo>
                  <a:lnTo>
                    <a:pt x="122" y="597"/>
                  </a:lnTo>
                  <a:lnTo>
                    <a:pt x="117" y="598"/>
                  </a:lnTo>
                  <a:lnTo>
                    <a:pt x="116" y="598"/>
                  </a:lnTo>
                  <a:lnTo>
                    <a:pt x="114" y="598"/>
                  </a:lnTo>
                  <a:lnTo>
                    <a:pt x="113" y="598"/>
                  </a:lnTo>
                  <a:lnTo>
                    <a:pt x="104" y="600"/>
                  </a:lnTo>
                  <a:lnTo>
                    <a:pt x="104" y="599"/>
                  </a:lnTo>
                  <a:lnTo>
                    <a:pt x="104" y="598"/>
                  </a:lnTo>
                  <a:lnTo>
                    <a:pt x="104" y="597"/>
                  </a:lnTo>
                  <a:lnTo>
                    <a:pt x="104" y="596"/>
                  </a:lnTo>
                  <a:lnTo>
                    <a:pt x="103" y="596"/>
                  </a:lnTo>
                  <a:lnTo>
                    <a:pt x="103" y="595"/>
                  </a:lnTo>
                  <a:lnTo>
                    <a:pt x="103" y="594"/>
                  </a:lnTo>
                  <a:lnTo>
                    <a:pt x="103" y="593"/>
                  </a:lnTo>
                  <a:lnTo>
                    <a:pt x="104" y="593"/>
                  </a:lnTo>
                  <a:lnTo>
                    <a:pt x="104" y="592"/>
                  </a:lnTo>
                  <a:lnTo>
                    <a:pt x="105" y="592"/>
                  </a:lnTo>
                  <a:lnTo>
                    <a:pt x="105" y="591"/>
                  </a:lnTo>
                  <a:lnTo>
                    <a:pt x="104" y="591"/>
                  </a:lnTo>
                  <a:lnTo>
                    <a:pt x="104" y="590"/>
                  </a:lnTo>
                  <a:lnTo>
                    <a:pt x="103" y="590"/>
                  </a:lnTo>
                  <a:lnTo>
                    <a:pt x="103" y="589"/>
                  </a:lnTo>
                  <a:lnTo>
                    <a:pt x="102" y="588"/>
                  </a:lnTo>
                  <a:lnTo>
                    <a:pt x="101" y="587"/>
                  </a:lnTo>
                  <a:lnTo>
                    <a:pt x="101" y="586"/>
                  </a:lnTo>
                  <a:lnTo>
                    <a:pt x="100" y="586"/>
                  </a:lnTo>
                  <a:lnTo>
                    <a:pt x="100" y="585"/>
                  </a:lnTo>
                  <a:lnTo>
                    <a:pt x="100" y="584"/>
                  </a:lnTo>
                  <a:lnTo>
                    <a:pt x="100" y="582"/>
                  </a:lnTo>
                  <a:lnTo>
                    <a:pt x="100" y="581"/>
                  </a:lnTo>
                  <a:lnTo>
                    <a:pt x="100" y="580"/>
                  </a:lnTo>
                  <a:lnTo>
                    <a:pt x="100" y="579"/>
                  </a:lnTo>
                  <a:lnTo>
                    <a:pt x="100" y="578"/>
                  </a:lnTo>
                  <a:lnTo>
                    <a:pt x="100" y="577"/>
                  </a:lnTo>
                  <a:lnTo>
                    <a:pt x="100" y="576"/>
                  </a:lnTo>
                  <a:lnTo>
                    <a:pt x="101" y="576"/>
                  </a:lnTo>
                  <a:lnTo>
                    <a:pt x="101" y="575"/>
                  </a:lnTo>
                  <a:lnTo>
                    <a:pt x="101" y="574"/>
                  </a:lnTo>
                  <a:lnTo>
                    <a:pt x="102" y="573"/>
                  </a:lnTo>
                  <a:lnTo>
                    <a:pt x="103" y="572"/>
                  </a:lnTo>
                  <a:lnTo>
                    <a:pt x="103" y="571"/>
                  </a:lnTo>
                  <a:lnTo>
                    <a:pt x="104" y="571"/>
                  </a:lnTo>
                  <a:lnTo>
                    <a:pt x="104" y="570"/>
                  </a:lnTo>
                  <a:lnTo>
                    <a:pt x="105" y="570"/>
                  </a:lnTo>
                  <a:lnTo>
                    <a:pt x="106" y="570"/>
                  </a:lnTo>
                  <a:lnTo>
                    <a:pt x="106" y="569"/>
                  </a:lnTo>
                  <a:lnTo>
                    <a:pt x="107" y="569"/>
                  </a:lnTo>
                  <a:lnTo>
                    <a:pt x="107" y="568"/>
                  </a:lnTo>
                  <a:lnTo>
                    <a:pt x="108" y="568"/>
                  </a:lnTo>
                  <a:lnTo>
                    <a:pt x="107" y="568"/>
                  </a:lnTo>
                  <a:lnTo>
                    <a:pt x="106" y="568"/>
                  </a:lnTo>
                  <a:lnTo>
                    <a:pt x="105" y="568"/>
                  </a:lnTo>
                  <a:lnTo>
                    <a:pt x="104" y="568"/>
                  </a:lnTo>
                  <a:lnTo>
                    <a:pt x="103" y="567"/>
                  </a:lnTo>
                  <a:lnTo>
                    <a:pt x="104" y="566"/>
                  </a:lnTo>
                  <a:lnTo>
                    <a:pt x="105" y="566"/>
                  </a:lnTo>
                  <a:lnTo>
                    <a:pt x="105" y="565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3"/>
                  </a:lnTo>
                  <a:lnTo>
                    <a:pt x="100" y="562"/>
                  </a:lnTo>
                  <a:lnTo>
                    <a:pt x="100" y="561"/>
                  </a:lnTo>
                  <a:lnTo>
                    <a:pt x="100" y="560"/>
                  </a:lnTo>
                  <a:lnTo>
                    <a:pt x="100" y="559"/>
                  </a:lnTo>
                  <a:lnTo>
                    <a:pt x="99" y="559"/>
                  </a:lnTo>
                  <a:lnTo>
                    <a:pt x="98" y="559"/>
                  </a:lnTo>
                  <a:lnTo>
                    <a:pt x="97" y="559"/>
                  </a:lnTo>
                  <a:lnTo>
                    <a:pt x="96" y="560"/>
                  </a:lnTo>
                  <a:lnTo>
                    <a:pt x="96" y="559"/>
                  </a:lnTo>
                  <a:lnTo>
                    <a:pt x="96" y="558"/>
                  </a:lnTo>
                  <a:lnTo>
                    <a:pt x="96" y="557"/>
                  </a:lnTo>
                  <a:lnTo>
                    <a:pt x="97" y="557"/>
                  </a:lnTo>
                  <a:lnTo>
                    <a:pt x="97" y="556"/>
                  </a:lnTo>
                  <a:lnTo>
                    <a:pt x="98" y="556"/>
                  </a:lnTo>
                  <a:lnTo>
                    <a:pt x="99" y="555"/>
                  </a:lnTo>
                  <a:lnTo>
                    <a:pt x="99" y="554"/>
                  </a:lnTo>
                  <a:lnTo>
                    <a:pt x="100" y="554"/>
                  </a:lnTo>
                  <a:lnTo>
                    <a:pt x="100" y="553"/>
                  </a:lnTo>
                  <a:lnTo>
                    <a:pt x="100" y="552"/>
                  </a:lnTo>
                  <a:lnTo>
                    <a:pt x="101" y="552"/>
                  </a:lnTo>
                  <a:lnTo>
                    <a:pt x="101" y="551"/>
                  </a:lnTo>
                  <a:lnTo>
                    <a:pt x="101" y="550"/>
                  </a:lnTo>
                  <a:lnTo>
                    <a:pt x="101" y="549"/>
                  </a:lnTo>
                  <a:lnTo>
                    <a:pt x="102" y="549"/>
                  </a:lnTo>
                  <a:lnTo>
                    <a:pt x="102" y="548"/>
                  </a:lnTo>
                  <a:lnTo>
                    <a:pt x="102" y="547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4" y="544"/>
                  </a:lnTo>
                  <a:lnTo>
                    <a:pt x="104" y="543"/>
                  </a:lnTo>
                  <a:lnTo>
                    <a:pt x="104" y="542"/>
                  </a:lnTo>
                  <a:lnTo>
                    <a:pt x="105" y="542"/>
                  </a:lnTo>
                  <a:lnTo>
                    <a:pt x="105" y="541"/>
                  </a:lnTo>
                  <a:lnTo>
                    <a:pt x="105" y="540"/>
                  </a:lnTo>
                  <a:lnTo>
                    <a:pt x="105" y="539"/>
                  </a:lnTo>
                  <a:lnTo>
                    <a:pt x="104" y="539"/>
                  </a:lnTo>
                  <a:lnTo>
                    <a:pt x="104" y="538"/>
                  </a:lnTo>
                  <a:lnTo>
                    <a:pt x="103" y="538"/>
                  </a:lnTo>
                  <a:lnTo>
                    <a:pt x="103" y="537"/>
                  </a:lnTo>
                  <a:lnTo>
                    <a:pt x="102" y="537"/>
                  </a:lnTo>
                  <a:lnTo>
                    <a:pt x="102" y="536"/>
                  </a:lnTo>
                  <a:lnTo>
                    <a:pt x="101" y="536"/>
                  </a:lnTo>
                  <a:lnTo>
                    <a:pt x="101" y="536"/>
                  </a:lnTo>
                  <a:lnTo>
                    <a:pt x="101" y="535"/>
                  </a:lnTo>
                  <a:lnTo>
                    <a:pt x="100" y="535"/>
                  </a:lnTo>
                  <a:lnTo>
                    <a:pt x="100" y="534"/>
                  </a:lnTo>
                  <a:lnTo>
                    <a:pt x="100" y="533"/>
                  </a:lnTo>
                  <a:lnTo>
                    <a:pt x="100" y="532"/>
                  </a:lnTo>
                  <a:lnTo>
                    <a:pt x="99" y="532"/>
                  </a:lnTo>
                  <a:lnTo>
                    <a:pt x="99" y="531"/>
                  </a:lnTo>
                  <a:lnTo>
                    <a:pt x="98" y="531"/>
                  </a:lnTo>
                  <a:lnTo>
                    <a:pt x="98" y="530"/>
                  </a:lnTo>
                  <a:lnTo>
                    <a:pt x="97" y="529"/>
                  </a:lnTo>
                  <a:lnTo>
                    <a:pt x="97" y="527"/>
                  </a:lnTo>
                  <a:lnTo>
                    <a:pt x="96" y="527"/>
                  </a:lnTo>
                  <a:lnTo>
                    <a:pt x="97" y="526"/>
                  </a:lnTo>
                  <a:lnTo>
                    <a:pt x="97" y="525"/>
                  </a:lnTo>
                  <a:lnTo>
                    <a:pt x="97" y="524"/>
                  </a:lnTo>
                  <a:lnTo>
                    <a:pt x="96" y="523"/>
                  </a:lnTo>
                  <a:lnTo>
                    <a:pt x="96" y="522"/>
                  </a:lnTo>
                  <a:lnTo>
                    <a:pt x="97" y="522"/>
                  </a:lnTo>
                  <a:lnTo>
                    <a:pt x="98" y="521"/>
                  </a:lnTo>
                  <a:lnTo>
                    <a:pt x="98" y="520"/>
                  </a:lnTo>
                  <a:lnTo>
                    <a:pt x="98" y="519"/>
                  </a:lnTo>
                  <a:lnTo>
                    <a:pt x="98" y="518"/>
                  </a:lnTo>
                  <a:lnTo>
                    <a:pt x="99" y="518"/>
                  </a:lnTo>
                  <a:lnTo>
                    <a:pt x="99" y="517"/>
                  </a:lnTo>
                  <a:lnTo>
                    <a:pt x="98" y="517"/>
                  </a:lnTo>
                  <a:lnTo>
                    <a:pt x="98" y="516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98" y="513"/>
                  </a:lnTo>
                  <a:lnTo>
                    <a:pt x="97" y="512"/>
                  </a:lnTo>
                  <a:lnTo>
                    <a:pt x="96" y="511"/>
                  </a:lnTo>
                  <a:lnTo>
                    <a:pt x="95" y="510"/>
                  </a:lnTo>
                  <a:lnTo>
                    <a:pt x="95" y="509"/>
                  </a:lnTo>
                  <a:lnTo>
                    <a:pt x="94" y="509"/>
                  </a:lnTo>
                  <a:lnTo>
                    <a:pt x="95" y="508"/>
                  </a:lnTo>
                  <a:lnTo>
                    <a:pt x="94" y="507"/>
                  </a:lnTo>
                  <a:lnTo>
                    <a:pt x="94" y="506"/>
                  </a:lnTo>
                  <a:lnTo>
                    <a:pt x="93" y="505"/>
                  </a:lnTo>
                  <a:lnTo>
                    <a:pt x="93" y="504"/>
                  </a:lnTo>
                  <a:lnTo>
                    <a:pt x="92" y="504"/>
                  </a:lnTo>
                  <a:lnTo>
                    <a:pt x="92" y="503"/>
                  </a:lnTo>
                  <a:lnTo>
                    <a:pt x="92" y="504"/>
                  </a:lnTo>
                  <a:lnTo>
                    <a:pt x="92" y="503"/>
                  </a:lnTo>
                  <a:lnTo>
                    <a:pt x="92" y="502"/>
                  </a:lnTo>
                  <a:lnTo>
                    <a:pt x="93" y="502"/>
                  </a:lnTo>
                  <a:lnTo>
                    <a:pt x="93" y="501"/>
                  </a:lnTo>
                  <a:lnTo>
                    <a:pt x="93" y="500"/>
                  </a:lnTo>
                  <a:lnTo>
                    <a:pt x="93" y="499"/>
                  </a:lnTo>
                  <a:lnTo>
                    <a:pt x="93" y="498"/>
                  </a:lnTo>
                  <a:lnTo>
                    <a:pt x="92" y="497"/>
                  </a:lnTo>
                  <a:lnTo>
                    <a:pt x="91" y="497"/>
                  </a:lnTo>
                  <a:lnTo>
                    <a:pt x="90" y="496"/>
                  </a:lnTo>
                  <a:lnTo>
                    <a:pt x="89" y="496"/>
                  </a:lnTo>
                  <a:lnTo>
                    <a:pt x="87" y="495"/>
                  </a:lnTo>
                  <a:lnTo>
                    <a:pt x="86" y="494"/>
                  </a:lnTo>
                  <a:lnTo>
                    <a:pt x="85" y="493"/>
                  </a:lnTo>
                  <a:lnTo>
                    <a:pt x="83" y="492"/>
                  </a:lnTo>
                  <a:lnTo>
                    <a:pt x="83" y="491"/>
                  </a:lnTo>
                  <a:lnTo>
                    <a:pt x="83" y="490"/>
                  </a:lnTo>
                  <a:lnTo>
                    <a:pt x="84" y="489"/>
                  </a:lnTo>
                  <a:lnTo>
                    <a:pt x="84" y="488"/>
                  </a:lnTo>
                  <a:lnTo>
                    <a:pt x="84" y="487"/>
                  </a:lnTo>
                  <a:lnTo>
                    <a:pt x="85" y="486"/>
                  </a:lnTo>
                  <a:lnTo>
                    <a:pt x="85" y="485"/>
                  </a:lnTo>
                  <a:lnTo>
                    <a:pt x="85" y="484"/>
                  </a:lnTo>
                  <a:lnTo>
                    <a:pt x="84" y="483"/>
                  </a:lnTo>
                  <a:lnTo>
                    <a:pt x="83" y="482"/>
                  </a:lnTo>
                  <a:lnTo>
                    <a:pt x="84" y="480"/>
                  </a:lnTo>
                  <a:lnTo>
                    <a:pt x="84" y="479"/>
                  </a:lnTo>
                  <a:lnTo>
                    <a:pt x="83" y="477"/>
                  </a:lnTo>
                  <a:lnTo>
                    <a:pt x="82" y="476"/>
                  </a:lnTo>
                  <a:lnTo>
                    <a:pt x="81" y="475"/>
                  </a:lnTo>
                  <a:lnTo>
                    <a:pt x="82" y="474"/>
                  </a:lnTo>
                  <a:lnTo>
                    <a:pt x="82" y="473"/>
                  </a:lnTo>
                  <a:lnTo>
                    <a:pt x="82" y="472"/>
                  </a:lnTo>
                  <a:lnTo>
                    <a:pt x="81" y="472"/>
                  </a:lnTo>
                  <a:lnTo>
                    <a:pt x="81" y="473"/>
                  </a:lnTo>
                  <a:lnTo>
                    <a:pt x="80" y="473"/>
                  </a:lnTo>
                  <a:lnTo>
                    <a:pt x="79" y="473"/>
                  </a:lnTo>
                  <a:lnTo>
                    <a:pt x="78" y="472"/>
                  </a:lnTo>
                  <a:lnTo>
                    <a:pt x="77" y="471"/>
                  </a:lnTo>
                  <a:lnTo>
                    <a:pt x="77" y="470"/>
                  </a:lnTo>
                  <a:lnTo>
                    <a:pt x="76" y="469"/>
                  </a:lnTo>
                  <a:lnTo>
                    <a:pt x="76" y="468"/>
                  </a:lnTo>
                  <a:lnTo>
                    <a:pt x="76" y="467"/>
                  </a:lnTo>
                  <a:lnTo>
                    <a:pt x="76" y="466"/>
                  </a:lnTo>
                  <a:lnTo>
                    <a:pt x="75" y="466"/>
                  </a:lnTo>
                  <a:lnTo>
                    <a:pt x="75" y="466"/>
                  </a:lnTo>
                  <a:lnTo>
                    <a:pt x="74" y="465"/>
                  </a:lnTo>
                  <a:lnTo>
                    <a:pt x="73" y="465"/>
                  </a:lnTo>
                  <a:lnTo>
                    <a:pt x="72" y="465"/>
                  </a:lnTo>
                  <a:lnTo>
                    <a:pt x="72" y="464"/>
                  </a:lnTo>
                  <a:lnTo>
                    <a:pt x="71" y="464"/>
                  </a:lnTo>
                  <a:lnTo>
                    <a:pt x="70" y="464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69" y="462"/>
                  </a:lnTo>
                  <a:lnTo>
                    <a:pt x="69" y="461"/>
                  </a:lnTo>
                  <a:lnTo>
                    <a:pt x="69" y="460"/>
                  </a:lnTo>
                  <a:lnTo>
                    <a:pt x="70" y="459"/>
                  </a:lnTo>
                  <a:lnTo>
                    <a:pt x="70" y="458"/>
                  </a:lnTo>
                  <a:lnTo>
                    <a:pt x="69" y="458"/>
                  </a:lnTo>
                  <a:lnTo>
                    <a:pt x="69" y="457"/>
                  </a:lnTo>
                  <a:lnTo>
                    <a:pt x="68" y="457"/>
                  </a:lnTo>
                  <a:lnTo>
                    <a:pt x="68" y="456"/>
                  </a:lnTo>
                  <a:lnTo>
                    <a:pt x="67" y="456"/>
                  </a:lnTo>
                  <a:lnTo>
                    <a:pt x="66" y="456"/>
                  </a:lnTo>
                  <a:lnTo>
                    <a:pt x="66" y="455"/>
                  </a:lnTo>
                  <a:lnTo>
                    <a:pt x="65" y="455"/>
                  </a:lnTo>
                  <a:lnTo>
                    <a:pt x="65" y="454"/>
                  </a:lnTo>
                  <a:lnTo>
                    <a:pt x="64" y="453"/>
                  </a:lnTo>
                  <a:lnTo>
                    <a:pt x="64" y="452"/>
                  </a:lnTo>
                  <a:lnTo>
                    <a:pt x="63" y="452"/>
                  </a:lnTo>
                  <a:lnTo>
                    <a:pt x="62" y="452"/>
                  </a:lnTo>
                  <a:lnTo>
                    <a:pt x="62" y="453"/>
                  </a:lnTo>
                  <a:lnTo>
                    <a:pt x="62" y="452"/>
                  </a:lnTo>
                  <a:lnTo>
                    <a:pt x="62" y="451"/>
                  </a:lnTo>
                  <a:lnTo>
                    <a:pt x="62" y="450"/>
                  </a:lnTo>
                  <a:lnTo>
                    <a:pt x="63" y="449"/>
                  </a:lnTo>
                  <a:lnTo>
                    <a:pt x="63" y="448"/>
                  </a:lnTo>
                  <a:lnTo>
                    <a:pt x="62" y="448"/>
                  </a:lnTo>
                  <a:lnTo>
                    <a:pt x="61" y="448"/>
                  </a:lnTo>
                  <a:lnTo>
                    <a:pt x="61" y="447"/>
                  </a:lnTo>
                  <a:lnTo>
                    <a:pt x="61" y="446"/>
                  </a:lnTo>
                  <a:lnTo>
                    <a:pt x="61" y="445"/>
                  </a:lnTo>
                  <a:lnTo>
                    <a:pt x="60" y="445"/>
                  </a:lnTo>
                  <a:lnTo>
                    <a:pt x="60" y="444"/>
                  </a:lnTo>
                  <a:lnTo>
                    <a:pt x="61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60" y="444"/>
                  </a:lnTo>
                  <a:lnTo>
                    <a:pt x="59" y="444"/>
                  </a:lnTo>
                  <a:lnTo>
                    <a:pt x="59" y="443"/>
                  </a:lnTo>
                  <a:lnTo>
                    <a:pt x="59" y="442"/>
                  </a:lnTo>
                  <a:lnTo>
                    <a:pt x="59" y="441"/>
                  </a:lnTo>
                  <a:lnTo>
                    <a:pt x="58" y="440"/>
                  </a:lnTo>
                  <a:lnTo>
                    <a:pt x="57" y="439"/>
                  </a:lnTo>
                  <a:lnTo>
                    <a:pt x="57" y="438"/>
                  </a:lnTo>
                  <a:lnTo>
                    <a:pt x="57" y="437"/>
                  </a:lnTo>
                  <a:lnTo>
                    <a:pt x="57" y="436"/>
                  </a:lnTo>
                  <a:lnTo>
                    <a:pt x="58" y="436"/>
                  </a:lnTo>
                  <a:lnTo>
                    <a:pt x="57" y="435"/>
                  </a:lnTo>
                  <a:lnTo>
                    <a:pt x="56" y="435"/>
                  </a:lnTo>
                  <a:lnTo>
                    <a:pt x="56" y="434"/>
                  </a:lnTo>
                  <a:lnTo>
                    <a:pt x="55" y="434"/>
                  </a:lnTo>
                  <a:lnTo>
                    <a:pt x="54" y="434"/>
                  </a:lnTo>
                  <a:lnTo>
                    <a:pt x="53" y="433"/>
                  </a:lnTo>
                  <a:lnTo>
                    <a:pt x="54" y="432"/>
                  </a:lnTo>
                  <a:lnTo>
                    <a:pt x="53" y="432"/>
                  </a:lnTo>
                  <a:lnTo>
                    <a:pt x="53" y="431"/>
                  </a:lnTo>
                  <a:lnTo>
                    <a:pt x="52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1" y="428"/>
                  </a:lnTo>
                  <a:lnTo>
                    <a:pt x="51" y="427"/>
                  </a:lnTo>
                  <a:lnTo>
                    <a:pt x="51" y="426"/>
                  </a:lnTo>
                  <a:lnTo>
                    <a:pt x="50" y="426"/>
                  </a:lnTo>
                  <a:lnTo>
                    <a:pt x="50" y="425"/>
                  </a:lnTo>
                  <a:lnTo>
                    <a:pt x="49" y="425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3"/>
                  </a:lnTo>
                  <a:lnTo>
                    <a:pt x="47" y="422"/>
                  </a:lnTo>
                  <a:lnTo>
                    <a:pt x="46" y="422"/>
                  </a:lnTo>
                  <a:lnTo>
                    <a:pt x="46" y="421"/>
                  </a:lnTo>
                  <a:lnTo>
                    <a:pt x="47" y="420"/>
                  </a:lnTo>
                  <a:lnTo>
                    <a:pt x="47" y="419"/>
                  </a:lnTo>
                  <a:lnTo>
                    <a:pt x="47" y="418"/>
                  </a:lnTo>
                  <a:lnTo>
                    <a:pt x="46" y="418"/>
                  </a:lnTo>
                  <a:lnTo>
                    <a:pt x="46" y="417"/>
                  </a:lnTo>
                  <a:lnTo>
                    <a:pt x="45" y="417"/>
                  </a:lnTo>
                  <a:lnTo>
                    <a:pt x="45" y="418"/>
                  </a:lnTo>
                  <a:lnTo>
                    <a:pt x="44" y="418"/>
                  </a:lnTo>
                  <a:lnTo>
                    <a:pt x="43" y="418"/>
                  </a:lnTo>
                  <a:lnTo>
                    <a:pt x="42" y="418"/>
                  </a:lnTo>
                  <a:lnTo>
                    <a:pt x="41" y="418"/>
                  </a:lnTo>
                  <a:lnTo>
                    <a:pt x="41" y="417"/>
                  </a:lnTo>
                  <a:lnTo>
                    <a:pt x="40" y="417"/>
                  </a:lnTo>
                  <a:lnTo>
                    <a:pt x="39" y="417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6" y="417"/>
                  </a:lnTo>
                  <a:lnTo>
                    <a:pt x="36" y="418"/>
                  </a:lnTo>
                  <a:lnTo>
                    <a:pt x="35" y="418"/>
                  </a:lnTo>
                  <a:lnTo>
                    <a:pt x="35" y="417"/>
                  </a:lnTo>
                  <a:lnTo>
                    <a:pt x="35" y="416"/>
                  </a:lnTo>
                  <a:lnTo>
                    <a:pt x="34" y="416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31" y="416"/>
                  </a:lnTo>
                  <a:lnTo>
                    <a:pt x="30" y="416"/>
                  </a:lnTo>
                  <a:lnTo>
                    <a:pt x="29" y="416"/>
                  </a:lnTo>
                  <a:lnTo>
                    <a:pt x="29" y="415"/>
                  </a:lnTo>
                  <a:lnTo>
                    <a:pt x="29" y="414"/>
                  </a:lnTo>
                  <a:lnTo>
                    <a:pt x="28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3"/>
                  </a:lnTo>
                  <a:lnTo>
                    <a:pt x="24" y="413"/>
                  </a:lnTo>
                  <a:lnTo>
                    <a:pt x="23" y="413"/>
                  </a:lnTo>
                  <a:lnTo>
                    <a:pt x="22" y="413"/>
                  </a:lnTo>
                  <a:lnTo>
                    <a:pt x="21" y="413"/>
                  </a:lnTo>
                  <a:lnTo>
                    <a:pt x="20" y="413"/>
                  </a:lnTo>
                  <a:lnTo>
                    <a:pt x="19" y="413"/>
                  </a:lnTo>
                  <a:lnTo>
                    <a:pt x="19" y="414"/>
                  </a:lnTo>
                  <a:lnTo>
                    <a:pt x="18" y="414"/>
                  </a:lnTo>
                  <a:lnTo>
                    <a:pt x="18" y="413"/>
                  </a:lnTo>
                  <a:lnTo>
                    <a:pt x="17" y="412"/>
                  </a:lnTo>
                  <a:lnTo>
                    <a:pt x="17" y="411"/>
                  </a:lnTo>
                  <a:lnTo>
                    <a:pt x="16" y="411"/>
                  </a:lnTo>
                  <a:lnTo>
                    <a:pt x="15" y="411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11"/>
                  </a:lnTo>
                  <a:lnTo>
                    <a:pt x="12" y="412"/>
                  </a:lnTo>
                  <a:lnTo>
                    <a:pt x="12" y="413"/>
                  </a:lnTo>
                  <a:lnTo>
                    <a:pt x="12" y="414"/>
                  </a:lnTo>
                  <a:lnTo>
                    <a:pt x="11" y="414"/>
                  </a:lnTo>
                  <a:lnTo>
                    <a:pt x="11" y="413"/>
                  </a:lnTo>
                  <a:lnTo>
                    <a:pt x="10" y="413"/>
                  </a:lnTo>
                  <a:lnTo>
                    <a:pt x="9" y="413"/>
                  </a:lnTo>
                  <a:lnTo>
                    <a:pt x="9" y="412"/>
                  </a:lnTo>
                  <a:lnTo>
                    <a:pt x="8" y="412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8" y="411"/>
                  </a:lnTo>
                  <a:lnTo>
                    <a:pt x="9" y="411"/>
                  </a:lnTo>
                  <a:lnTo>
                    <a:pt x="10" y="411"/>
                  </a:lnTo>
                  <a:lnTo>
                    <a:pt x="10" y="410"/>
                  </a:lnTo>
                  <a:lnTo>
                    <a:pt x="10" y="409"/>
                  </a:lnTo>
                  <a:lnTo>
                    <a:pt x="9" y="408"/>
                  </a:lnTo>
                  <a:lnTo>
                    <a:pt x="8" y="407"/>
                  </a:lnTo>
                  <a:lnTo>
                    <a:pt x="8" y="406"/>
                  </a:lnTo>
                  <a:lnTo>
                    <a:pt x="8" y="405"/>
                  </a:lnTo>
                  <a:lnTo>
                    <a:pt x="7" y="405"/>
                  </a:lnTo>
                  <a:lnTo>
                    <a:pt x="6" y="404"/>
                  </a:lnTo>
                  <a:lnTo>
                    <a:pt x="6" y="405"/>
                  </a:lnTo>
                  <a:lnTo>
                    <a:pt x="5" y="405"/>
                  </a:lnTo>
                  <a:lnTo>
                    <a:pt x="5" y="404"/>
                  </a:lnTo>
                  <a:lnTo>
                    <a:pt x="4" y="404"/>
                  </a:lnTo>
                  <a:lnTo>
                    <a:pt x="5" y="402"/>
                  </a:lnTo>
                  <a:lnTo>
                    <a:pt x="5" y="401"/>
                  </a:lnTo>
                  <a:lnTo>
                    <a:pt x="5" y="400"/>
                  </a:lnTo>
                  <a:lnTo>
                    <a:pt x="5" y="399"/>
                  </a:lnTo>
                  <a:lnTo>
                    <a:pt x="4" y="399"/>
                  </a:lnTo>
                  <a:lnTo>
                    <a:pt x="3" y="400"/>
                  </a:lnTo>
                  <a:lnTo>
                    <a:pt x="3" y="401"/>
                  </a:lnTo>
                  <a:lnTo>
                    <a:pt x="2" y="401"/>
                  </a:lnTo>
                  <a:lnTo>
                    <a:pt x="1" y="401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2" y="404"/>
                  </a:lnTo>
                  <a:lnTo>
                    <a:pt x="1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1" y="401"/>
                  </a:lnTo>
                  <a:lnTo>
                    <a:pt x="0" y="400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2" y="398"/>
                  </a:lnTo>
                  <a:lnTo>
                    <a:pt x="3" y="397"/>
                  </a:lnTo>
                  <a:lnTo>
                    <a:pt x="4" y="397"/>
                  </a:lnTo>
                  <a:lnTo>
                    <a:pt x="4" y="396"/>
                  </a:lnTo>
                  <a:lnTo>
                    <a:pt x="5" y="395"/>
                  </a:lnTo>
                  <a:lnTo>
                    <a:pt x="6" y="394"/>
                  </a:lnTo>
                  <a:lnTo>
                    <a:pt x="6" y="393"/>
                  </a:lnTo>
                  <a:lnTo>
                    <a:pt x="7" y="393"/>
                  </a:lnTo>
                  <a:lnTo>
                    <a:pt x="7" y="392"/>
                  </a:lnTo>
                  <a:lnTo>
                    <a:pt x="8" y="392"/>
                  </a:lnTo>
                  <a:lnTo>
                    <a:pt x="8" y="391"/>
                  </a:lnTo>
                  <a:lnTo>
                    <a:pt x="9" y="391"/>
                  </a:lnTo>
                  <a:lnTo>
                    <a:pt x="9" y="390"/>
                  </a:lnTo>
                  <a:lnTo>
                    <a:pt x="10" y="389"/>
                  </a:lnTo>
                  <a:lnTo>
                    <a:pt x="11" y="388"/>
                  </a:lnTo>
                  <a:lnTo>
                    <a:pt x="12" y="387"/>
                  </a:lnTo>
                  <a:lnTo>
                    <a:pt x="13" y="386"/>
                  </a:lnTo>
                  <a:lnTo>
                    <a:pt x="16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9" y="378"/>
                  </a:lnTo>
                  <a:lnTo>
                    <a:pt x="19" y="379"/>
                  </a:lnTo>
                  <a:lnTo>
                    <a:pt x="19" y="380"/>
                  </a:lnTo>
                  <a:lnTo>
                    <a:pt x="19" y="382"/>
                  </a:lnTo>
                  <a:lnTo>
                    <a:pt x="20" y="382"/>
                  </a:lnTo>
                  <a:lnTo>
                    <a:pt x="21" y="382"/>
                  </a:lnTo>
                  <a:lnTo>
                    <a:pt x="22" y="382"/>
                  </a:lnTo>
                  <a:lnTo>
                    <a:pt x="22" y="381"/>
                  </a:lnTo>
                  <a:lnTo>
                    <a:pt x="22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0" y="377"/>
                  </a:lnTo>
                  <a:lnTo>
                    <a:pt x="19" y="377"/>
                  </a:lnTo>
                  <a:lnTo>
                    <a:pt x="20" y="376"/>
                  </a:lnTo>
                  <a:lnTo>
                    <a:pt x="21" y="375"/>
                  </a:lnTo>
                  <a:lnTo>
                    <a:pt x="22" y="373"/>
                  </a:lnTo>
                  <a:lnTo>
                    <a:pt x="24" y="371"/>
                  </a:lnTo>
                  <a:lnTo>
                    <a:pt x="24" y="370"/>
                  </a:lnTo>
                  <a:lnTo>
                    <a:pt x="25" y="369"/>
                  </a:lnTo>
                  <a:lnTo>
                    <a:pt x="26" y="368"/>
                  </a:lnTo>
                  <a:lnTo>
                    <a:pt x="29" y="365"/>
                  </a:lnTo>
                  <a:lnTo>
                    <a:pt x="29" y="364"/>
                  </a:lnTo>
                  <a:lnTo>
                    <a:pt x="32" y="360"/>
                  </a:lnTo>
                  <a:lnTo>
                    <a:pt x="33" y="359"/>
                  </a:lnTo>
                  <a:lnTo>
                    <a:pt x="34" y="358"/>
                  </a:lnTo>
                  <a:lnTo>
                    <a:pt x="34" y="357"/>
                  </a:lnTo>
                  <a:lnTo>
                    <a:pt x="35" y="356"/>
                  </a:lnTo>
                  <a:lnTo>
                    <a:pt x="38" y="352"/>
                  </a:lnTo>
                  <a:lnTo>
                    <a:pt x="39" y="351"/>
                  </a:lnTo>
                  <a:lnTo>
                    <a:pt x="40" y="350"/>
                  </a:lnTo>
                  <a:lnTo>
                    <a:pt x="41" y="349"/>
                  </a:lnTo>
                  <a:lnTo>
                    <a:pt x="41" y="348"/>
                  </a:lnTo>
                  <a:lnTo>
                    <a:pt x="42" y="347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5" y="344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48" y="339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1" y="336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55" y="326"/>
                  </a:lnTo>
                  <a:lnTo>
                    <a:pt x="57" y="320"/>
                  </a:lnTo>
                  <a:lnTo>
                    <a:pt x="57" y="320"/>
                  </a:lnTo>
                  <a:lnTo>
                    <a:pt x="57" y="318"/>
                  </a:lnTo>
                  <a:lnTo>
                    <a:pt x="57" y="317"/>
                  </a:lnTo>
                  <a:lnTo>
                    <a:pt x="58" y="317"/>
                  </a:lnTo>
                  <a:lnTo>
                    <a:pt x="57" y="316"/>
                  </a:lnTo>
                  <a:lnTo>
                    <a:pt x="58" y="315"/>
                  </a:lnTo>
                  <a:lnTo>
                    <a:pt x="59" y="315"/>
                  </a:lnTo>
                  <a:lnTo>
                    <a:pt x="59" y="314"/>
                  </a:lnTo>
                  <a:lnTo>
                    <a:pt x="60" y="313"/>
                  </a:lnTo>
                  <a:lnTo>
                    <a:pt x="58" y="311"/>
                  </a:lnTo>
                  <a:lnTo>
                    <a:pt x="58" y="309"/>
                  </a:lnTo>
                  <a:lnTo>
                    <a:pt x="57" y="306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1"/>
                  </a:lnTo>
                  <a:lnTo>
                    <a:pt x="59" y="302"/>
                  </a:lnTo>
                  <a:lnTo>
                    <a:pt x="59" y="303"/>
                  </a:lnTo>
                  <a:lnTo>
                    <a:pt x="60" y="303"/>
                  </a:lnTo>
                  <a:lnTo>
                    <a:pt x="60" y="302"/>
                  </a:lnTo>
                  <a:lnTo>
                    <a:pt x="61" y="301"/>
                  </a:lnTo>
                  <a:lnTo>
                    <a:pt x="62" y="301"/>
                  </a:lnTo>
                  <a:lnTo>
                    <a:pt x="61" y="299"/>
                  </a:lnTo>
                  <a:lnTo>
                    <a:pt x="60" y="299"/>
                  </a:lnTo>
                  <a:lnTo>
                    <a:pt x="61" y="297"/>
                  </a:lnTo>
                  <a:lnTo>
                    <a:pt x="59" y="296"/>
                  </a:lnTo>
                  <a:lnTo>
                    <a:pt x="59" y="294"/>
                  </a:lnTo>
                  <a:lnTo>
                    <a:pt x="60" y="291"/>
                  </a:lnTo>
                  <a:lnTo>
                    <a:pt x="60" y="289"/>
                  </a:lnTo>
                  <a:lnTo>
                    <a:pt x="60" y="288"/>
                  </a:lnTo>
                  <a:lnTo>
                    <a:pt x="61" y="287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59" y="283"/>
                  </a:lnTo>
                  <a:lnTo>
                    <a:pt x="57" y="281"/>
                  </a:lnTo>
                  <a:lnTo>
                    <a:pt x="55" y="280"/>
                  </a:lnTo>
                  <a:lnTo>
                    <a:pt x="53" y="278"/>
                  </a:lnTo>
                  <a:lnTo>
                    <a:pt x="50" y="276"/>
                  </a:lnTo>
                  <a:lnTo>
                    <a:pt x="48" y="275"/>
                  </a:lnTo>
                  <a:lnTo>
                    <a:pt x="45" y="272"/>
                  </a:lnTo>
                  <a:lnTo>
                    <a:pt x="44" y="272"/>
                  </a:lnTo>
                  <a:lnTo>
                    <a:pt x="44" y="271"/>
                  </a:lnTo>
                  <a:lnTo>
                    <a:pt x="35" y="265"/>
                  </a:lnTo>
                  <a:lnTo>
                    <a:pt x="33" y="263"/>
                  </a:lnTo>
                  <a:lnTo>
                    <a:pt x="32" y="263"/>
                  </a:lnTo>
                  <a:lnTo>
                    <a:pt x="31" y="262"/>
                  </a:lnTo>
                  <a:lnTo>
                    <a:pt x="32" y="262"/>
                  </a:lnTo>
                  <a:lnTo>
                    <a:pt x="34" y="259"/>
                  </a:lnTo>
                  <a:lnTo>
                    <a:pt x="38" y="256"/>
                  </a:lnTo>
                  <a:lnTo>
                    <a:pt x="40" y="254"/>
                  </a:lnTo>
                  <a:lnTo>
                    <a:pt x="44" y="251"/>
                  </a:lnTo>
                  <a:lnTo>
                    <a:pt x="45" y="250"/>
                  </a:lnTo>
                  <a:lnTo>
                    <a:pt x="46" y="248"/>
                  </a:lnTo>
                  <a:lnTo>
                    <a:pt x="47" y="248"/>
                  </a:lnTo>
                  <a:lnTo>
                    <a:pt x="51" y="245"/>
                  </a:lnTo>
                  <a:lnTo>
                    <a:pt x="52" y="244"/>
                  </a:lnTo>
                  <a:lnTo>
                    <a:pt x="55" y="242"/>
                  </a:lnTo>
                  <a:lnTo>
                    <a:pt x="55" y="241"/>
                  </a:lnTo>
                  <a:lnTo>
                    <a:pt x="58" y="239"/>
                  </a:lnTo>
                  <a:lnTo>
                    <a:pt x="60" y="237"/>
                  </a:lnTo>
                  <a:lnTo>
                    <a:pt x="64" y="233"/>
                  </a:lnTo>
                  <a:lnTo>
                    <a:pt x="65" y="232"/>
                  </a:lnTo>
                  <a:lnTo>
                    <a:pt x="67" y="231"/>
                  </a:lnTo>
                  <a:lnTo>
                    <a:pt x="68" y="230"/>
                  </a:lnTo>
                  <a:lnTo>
                    <a:pt x="70" y="228"/>
                  </a:lnTo>
                  <a:lnTo>
                    <a:pt x="71" y="227"/>
                  </a:lnTo>
                  <a:lnTo>
                    <a:pt x="73" y="225"/>
                  </a:lnTo>
                  <a:lnTo>
                    <a:pt x="75" y="222"/>
                  </a:lnTo>
                  <a:lnTo>
                    <a:pt x="76" y="222"/>
                  </a:lnTo>
                  <a:lnTo>
                    <a:pt x="76" y="221"/>
                  </a:lnTo>
                  <a:lnTo>
                    <a:pt x="77" y="220"/>
                  </a:lnTo>
                  <a:lnTo>
                    <a:pt x="79" y="218"/>
                  </a:lnTo>
                  <a:lnTo>
                    <a:pt x="80" y="217"/>
                  </a:lnTo>
                  <a:lnTo>
                    <a:pt x="84" y="213"/>
                  </a:lnTo>
                  <a:lnTo>
                    <a:pt x="86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9" y="208"/>
                  </a:lnTo>
                  <a:lnTo>
                    <a:pt x="91" y="206"/>
                  </a:lnTo>
                  <a:lnTo>
                    <a:pt x="92" y="206"/>
                  </a:lnTo>
                  <a:lnTo>
                    <a:pt x="94" y="204"/>
                  </a:lnTo>
                  <a:lnTo>
                    <a:pt x="95" y="203"/>
                  </a:lnTo>
                  <a:lnTo>
                    <a:pt x="96" y="202"/>
                  </a:lnTo>
                  <a:lnTo>
                    <a:pt x="98" y="200"/>
                  </a:lnTo>
                  <a:lnTo>
                    <a:pt x="99" y="199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6"/>
                  </a:lnTo>
                  <a:lnTo>
                    <a:pt x="107" y="192"/>
                  </a:lnTo>
                  <a:lnTo>
                    <a:pt x="109" y="189"/>
                  </a:lnTo>
                  <a:lnTo>
                    <a:pt x="111" y="188"/>
                  </a:lnTo>
                  <a:lnTo>
                    <a:pt x="110" y="188"/>
                  </a:lnTo>
                  <a:lnTo>
                    <a:pt x="110" y="187"/>
                  </a:lnTo>
                  <a:lnTo>
                    <a:pt x="109" y="187"/>
                  </a:lnTo>
                  <a:lnTo>
                    <a:pt x="109" y="186"/>
                  </a:lnTo>
                  <a:lnTo>
                    <a:pt x="109" y="185"/>
                  </a:lnTo>
                  <a:lnTo>
                    <a:pt x="108" y="185"/>
                  </a:lnTo>
                  <a:lnTo>
                    <a:pt x="108" y="184"/>
                  </a:lnTo>
                  <a:lnTo>
                    <a:pt x="108" y="183"/>
                  </a:lnTo>
                  <a:lnTo>
                    <a:pt x="108" y="182"/>
                  </a:lnTo>
                  <a:lnTo>
                    <a:pt x="108" y="181"/>
                  </a:lnTo>
                  <a:lnTo>
                    <a:pt x="107" y="181"/>
                  </a:lnTo>
                  <a:lnTo>
                    <a:pt x="107" y="180"/>
                  </a:lnTo>
                  <a:lnTo>
                    <a:pt x="106" y="179"/>
                  </a:lnTo>
                  <a:lnTo>
                    <a:pt x="105" y="179"/>
                  </a:lnTo>
                  <a:lnTo>
                    <a:pt x="105" y="178"/>
                  </a:lnTo>
                  <a:lnTo>
                    <a:pt x="104" y="178"/>
                  </a:lnTo>
                  <a:lnTo>
                    <a:pt x="105" y="178"/>
                  </a:lnTo>
                  <a:lnTo>
                    <a:pt x="105" y="177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3" y="176"/>
                  </a:lnTo>
                  <a:lnTo>
                    <a:pt x="103" y="175"/>
                  </a:lnTo>
                  <a:lnTo>
                    <a:pt x="102" y="175"/>
                  </a:lnTo>
                  <a:lnTo>
                    <a:pt x="102" y="174"/>
                  </a:lnTo>
                  <a:lnTo>
                    <a:pt x="102" y="173"/>
                  </a:lnTo>
                  <a:lnTo>
                    <a:pt x="101" y="173"/>
                  </a:lnTo>
                  <a:lnTo>
                    <a:pt x="101" y="172"/>
                  </a:lnTo>
                  <a:lnTo>
                    <a:pt x="100" y="172"/>
                  </a:lnTo>
                  <a:lnTo>
                    <a:pt x="100" y="171"/>
                  </a:lnTo>
                  <a:lnTo>
                    <a:pt x="99" y="171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97" y="170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8"/>
                  </a:lnTo>
                  <a:lnTo>
                    <a:pt x="95" y="168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5"/>
                  </a:lnTo>
                  <a:lnTo>
                    <a:pt x="95" y="164"/>
                  </a:lnTo>
                  <a:lnTo>
                    <a:pt x="94" y="164"/>
                  </a:lnTo>
                  <a:lnTo>
                    <a:pt x="94" y="163"/>
                  </a:lnTo>
                  <a:lnTo>
                    <a:pt x="94" y="162"/>
                  </a:lnTo>
                  <a:lnTo>
                    <a:pt x="94" y="161"/>
                  </a:lnTo>
                  <a:lnTo>
                    <a:pt x="93" y="161"/>
                  </a:lnTo>
                  <a:lnTo>
                    <a:pt x="93" y="160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91" y="159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89" y="158"/>
                  </a:lnTo>
                  <a:lnTo>
                    <a:pt x="89" y="157"/>
                  </a:lnTo>
                  <a:lnTo>
                    <a:pt x="88" y="157"/>
                  </a:lnTo>
                  <a:lnTo>
                    <a:pt x="87" y="157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4" y="155"/>
                  </a:lnTo>
                  <a:lnTo>
                    <a:pt x="84" y="154"/>
                  </a:lnTo>
                  <a:lnTo>
                    <a:pt x="83" y="153"/>
                  </a:lnTo>
                  <a:lnTo>
                    <a:pt x="83" y="152"/>
                  </a:lnTo>
                  <a:lnTo>
                    <a:pt x="82" y="151"/>
                  </a:lnTo>
                  <a:lnTo>
                    <a:pt x="81" y="151"/>
                  </a:lnTo>
                  <a:lnTo>
                    <a:pt x="81" y="150"/>
                  </a:lnTo>
                  <a:lnTo>
                    <a:pt x="80" y="150"/>
                  </a:lnTo>
                  <a:lnTo>
                    <a:pt x="81" y="148"/>
                  </a:lnTo>
                  <a:lnTo>
                    <a:pt x="82" y="146"/>
                  </a:lnTo>
                  <a:lnTo>
                    <a:pt x="82" y="144"/>
                  </a:lnTo>
                  <a:lnTo>
                    <a:pt x="83" y="143"/>
                  </a:lnTo>
                  <a:lnTo>
                    <a:pt x="83" y="142"/>
                  </a:lnTo>
                  <a:lnTo>
                    <a:pt x="83" y="141"/>
                  </a:lnTo>
                  <a:lnTo>
                    <a:pt x="83" y="140"/>
                  </a:lnTo>
                  <a:lnTo>
                    <a:pt x="84" y="140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4" y="137"/>
                  </a:lnTo>
                  <a:lnTo>
                    <a:pt x="85" y="137"/>
                  </a:lnTo>
                  <a:lnTo>
                    <a:pt x="85" y="136"/>
                  </a:lnTo>
                  <a:lnTo>
                    <a:pt x="85" y="135"/>
                  </a:lnTo>
                  <a:lnTo>
                    <a:pt x="86" y="135"/>
                  </a:lnTo>
                  <a:lnTo>
                    <a:pt x="86" y="134"/>
                  </a:lnTo>
                  <a:lnTo>
                    <a:pt x="86" y="133"/>
                  </a:lnTo>
                  <a:lnTo>
                    <a:pt x="86" y="132"/>
                  </a:lnTo>
                  <a:lnTo>
                    <a:pt x="87" y="130"/>
                  </a:lnTo>
                  <a:lnTo>
                    <a:pt x="87" y="129"/>
                  </a:lnTo>
                  <a:lnTo>
                    <a:pt x="88" y="128"/>
                  </a:lnTo>
                  <a:lnTo>
                    <a:pt x="89" y="126"/>
                  </a:lnTo>
                  <a:lnTo>
                    <a:pt x="90" y="122"/>
                  </a:lnTo>
                  <a:lnTo>
                    <a:pt x="91" y="118"/>
                  </a:lnTo>
                  <a:lnTo>
                    <a:pt x="92" y="117"/>
                  </a:lnTo>
                  <a:lnTo>
                    <a:pt x="92" y="116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3" y="112"/>
                  </a:lnTo>
                  <a:lnTo>
                    <a:pt x="95" y="106"/>
                  </a:lnTo>
                  <a:lnTo>
                    <a:pt x="96" y="105"/>
                  </a:lnTo>
                  <a:lnTo>
                    <a:pt x="96" y="105"/>
                  </a:lnTo>
                  <a:lnTo>
                    <a:pt x="96" y="104"/>
                  </a:lnTo>
                  <a:lnTo>
                    <a:pt x="97" y="103"/>
                  </a:lnTo>
                  <a:lnTo>
                    <a:pt x="97" y="102"/>
                  </a:lnTo>
                  <a:lnTo>
                    <a:pt x="97" y="101"/>
                  </a:lnTo>
                  <a:lnTo>
                    <a:pt x="99" y="97"/>
                  </a:lnTo>
                  <a:lnTo>
                    <a:pt x="100" y="94"/>
                  </a:lnTo>
                  <a:lnTo>
                    <a:pt x="100" y="93"/>
                  </a:lnTo>
                  <a:lnTo>
                    <a:pt x="101" y="91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8" y="81"/>
                  </a:lnTo>
                  <a:lnTo>
                    <a:pt x="110" y="80"/>
                  </a:lnTo>
                  <a:lnTo>
                    <a:pt x="111" y="78"/>
                  </a:lnTo>
                  <a:lnTo>
                    <a:pt x="115" y="75"/>
                  </a:lnTo>
                  <a:lnTo>
                    <a:pt x="116" y="73"/>
                  </a:lnTo>
                  <a:lnTo>
                    <a:pt x="120" y="69"/>
                  </a:lnTo>
                  <a:lnTo>
                    <a:pt x="121" y="68"/>
                  </a:lnTo>
                  <a:lnTo>
                    <a:pt x="122" y="67"/>
                  </a:lnTo>
                  <a:lnTo>
                    <a:pt x="124" y="65"/>
                  </a:lnTo>
                  <a:lnTo>
                    <a:pt x="127" y="62"/>
                  </a:lnTo>
                  <a:lnTo>
                    <a:pt x="129" y="60"/>
                  </a:lnTo>
                  <a:lnTo>
                    <a:pt x="131" y="58"/>
                  </a:lnTo>
                  <a:lnTo>
                    <a:pt x="132" y="57"/>
                  </a:lnTo>
                  <a:lnTo>
                    <a:pt x="133" y="56"/>
                  </a:lnTo>
                  <a:lnTo>
                    <a:pt x="134" y="55"/>
                  </a:lnTo>
                  <a:lnTo>
                    <a:pt x="137" y="52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1" y="48"/>
                  </a:lnTo>
                  <a:lnTo>
                    <a:pt x="145" y="44"/>
                  </a:lnTo>
                  <a:lnTo>
                    <a:pt x="146" y="42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60" y="28"/>
                  </a:lnTo>
                  <a:lnTo>
                    <a:pt x="163" y="25"/>
                  </a:lnTo>
                  <a:lnTo>
                    <a:pt x="164" y="24"/>
                  </a:lnTo>
                  <a:lnTo>
                    <a:pt x="165" y="23"/>
                  </a:lnTo>
                  <a:lnTo>
                    <a:pt x="166" y="22"/>
                  </a:lnTo>
                  <a:lnTo>
                    <a:pt x="170" y="18"/>
                  </a:lnTo>
                  <a:lnTo>
                    <a:pt x="173" y="15"/>
                  </a:lnTo>
                  <a:lnTo>
                    <a:pt x="178" y="10"/>
                  </a:lnTo>
                  <a:lnTo>
                    <a:pt x="182" y="6"/>
                  </a:lnTo>
                  <a:lnTo>
                    <a:pt x="183" y="5"/>
                  </a:lnTo>
                  <a:lnTo>
                    <a:pt x="185" y="2"/>
                  </a:lnTo>
                  <a:lnTo>
                    <a:pt x="186" y="2"/>
                  </a:lnTo>
                  <a:lnTo>
                    <a:pt x="188" y="0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0" y="3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3" y="4"/>
                  </a:lnTo>
                  <a:lnTo>
                    <a:pt x="194" y="5"/>
                  </a:lnTo>
                  <a:lnTo>
                    <a:pt x="195" y="6"/>
                  </a:lnTo>
                  <a:lnTo>
                    <a:pt x="196" y="7"/>
                  </a:lnTo>
                  <a:lnTo>
                    <a:pt x="197" y="7"/>
                  </a:lnTo>
                  <a:lnTo>
                    <a:pt x="198" y="8"/>
                  </a:lnTo>
                  <a:lnTo>
                    <a:pt x="198" y="10"/>
                  </a:lnTo>
                  <a:lnTo>
                    <a:pt x="199" y="11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4"/>
                  </a:lnTo>
                  <a:lnTo>
                    <a:pt x="203" y="14"/>
                  </a:lnTo>
                  <a:lnTo>
                    <a:pt x="203" y="15"/>
                  </a:lnTo>
                  <a:lnTo>
                    <a:pt x="204" y="16"/>
                  </a:lnTo>
                  <a:lnTo>
                    <a:pt x="205" y="17"/>
                  </a:lnTo>
                  <a:lnTo>
                    <a:pt x="207" y="19"/>
                  </a:lnTo>
                  <a:lnTo>
                    <a:pt x="208" y="19"/>
                  </a:lnTo>
                  <a:lnTo>
                    <a:pt x="208" y="20"/>
                  </a:lnTo>
                  <a:lnTo>
                    <a:pt x="209" y="20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2" y="21"/>
                  </a:lnTo>
                  <a:lnTo>
                    <a:pt x="213" y="22"/>
                  </a:lnTo>
                  <a:lnTo>
                    <a:pt x="214" y="22"/>
                  </a:lnTo>
                  <a:lnTo>
                    <a:pt x="215" y="22"/>
                  </a:lnTo>
                  <a:lnTo>
                    <a:pt x="216" y="22"/>
                  </a:lnTo>
                  <a:lnTo>
                    <a:pt x="219" y="21"/>
                  </a:lnTo>
                  <a:lnTo>
                    <a:pt x="220" y="21"/>
                  </a:lnTo>
                  <a:lnTo>
                    <a:pt x="221" y="21"/>
                  </a:lnTo>
                  <a:lnTo>
                    <a:pt x="222" y="21"/>
                  </a:lnTo>
                  <a:lnTo>
                    <a:pt x="223" y="21"/>
                  </a:lnTo>
                  <a:lnTo>
                    <a:pt x="224" y="21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9" y="20"/>
                  </a:lnTo>
                  <a:lnTo>
                    <a:pt x="231" y="20"/>
                  </a:lnTo>
                  <a:lnTo>
                    <a:pt x="232" y="20"/>
                  </a:lnTo>
                  <a:lnTo>
                    <a:pt x="235" y="20"/>
                  </a:lnTo>
                  <a:lnTo>
                    <a:pt x="238" y="20"/>
                  </a:lnTo>
                  <a:lnTo>
                    <a:pt x="239" y="20"/>
                  </a:lnTo>
                  <a:lnTo>
                    <a:pt x="239" y="19"/>
                  </a:lnTo>
                  <a:lnTo>
                    <a:pt x="240" y="18"/>
                  </a:lnTo>
                  <a:lnTo>
                    <a:pt x="241" y="18"/>
                  </a:lnTo>
                  <a:lnTo>
                    <a:pt x="243" y="20"/>
                  </a:lnTo>
                  <a:lnTo>
                    <a:pt x="244" y="20"/>
                  </a:lnTo>
                  <a:lnTo>
                    <a:pt x="245" y="19"/>
                  </a:lnTo>
                  <a:lnTo>
                    <a:pt x="246" y="19"/>
                  </a:lnTo>
                  <a:lnTo>
                    <a:pt x="247" y="18"/>
                  </a:lnTo>
                  <a:lnTo>
                    <a:pt x="248" y="17"/>
                  </a:lnTo>
                  <a:lnTo>
                    <a:pt x="248" y="18"/>
                  </a:lnTo>
                  <a:lnTo>
                    <a:pt x="250" y="20"/>
                  </a:lnTo>
                  <a:lnTo>
                    <a:pt x="252" y="21"/>
                  </a:lnTo>
                  <a:lnTo>
                    <a:pt x="252" y="22"/>
                  </a:lnTo>
                  <a:lnTo>
                    <a:pt x="253" y="22"/>
                  </a:lnTo>
                  <a:lnTo>
                    <a:pt x="253" y="23"/>
                  </a:lnTo>
                  <a:lnTo>
                    <a:pt x="254" y="24"/>
                  </a:lnTo>
                  <a:lnTo>
                    <a:pt x="255" y="24"/>
                  </a:lnTo>
                  <a:lnTo>
                    <a:pt x="255" y="25"/>
                  </a:lnTo>
                  <a:lnTo>
                    <a:pt x="258" y="27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1" y="30"/>
                  </a:lnTo>
                  <a:lnTo>
                    <a:pt x="263" y="33"/>
                  </a:lnTo>
                  <a:lnTo>
                    <a:pt x="264" y="33"/>
                  </a:lnTo>
                  <a:lnTo>
                    <a:pt x="265" y="33"/>
                  </a:lnTo>
                  <a:lnTo>
                    <a:pt x="268" y="36"/>
                  </a:lnTo>
                  <a:lnTo>
                    <a:pt x="269" y="37"/>
                  </a:lnTo>
                  <a:lnTo>
                    <a:pt x="271" y="38"/>
                  </a:lnTo>
                  <a:lnTo>
                    <a:pt x="271" y="39"/>
                  </a:lnTo>
                  <a:lnTo>
                    <a:pt x="272" y="39"/>
                  </a:lnTo>
                  <a:lnTo>
                    <a:pt x="272" y="40"/>
                  </a:lnTo>
                  <a:lnTo>
                    <a:pt x="273" y="40"/>
                  </a:lnTo>
                  <a:lnTo>
                    <a:pt x="273" y="41"/>
                  </a:lnTo>
                  <a:lnTo>
                    <a:pt x="273" y="42"/>
                  </a:lnTo>
                  <a:lnTo>
                    <a:pt x="274" y="43"/>
                  </a:lnTo>
                  <a:lnTo>
                    <a:pt x="275" y="43"/>
                  </a:lnTo>
                  <a:lnTo>
                    <a:pt x="275" y="44"/>
                  </a:lnTo>
                  <a:lnTo>
                    <a:pt x="276" y="44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79" y="48"/>
                  </a:lnTo>
                  <a:lnTo>
                    <a:pt x="280" y="48"/>
                  </a:lnTo>
                  <a:lnTo>
                    <a:pt x="280" y="49"/>
                  </a:lnTo>
                  <a:lnTo>
                    <a:pt x="281" y="49"/>
                  </a:lnTo>
                  <a:lnTo>
                    <a:pt x="282" y="50"/>
                  </a:lnTo>
                  <a:lnTo>
                    <a:pt x="283" y="48"/>
                  </a:lnTo>
                  <a:lnTo>
                    <a:pt x="284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9" y="46"/>
                  </a:lnTo>
                  <a:lnTo>
                    <a:pt x="290" y="46"/>
                  </a:lnTo>
                  <a:lnTo>
                    <a:pt x="291" y="46"/>
                  </a:lnTo>
                  <a:lnTo>
                    <a:pt x="292" y="46"/>
                  </a:lnTo>
                  <a:lnTo>
                    <a:pt x="293" y="45"/>
                  </a:lnTo>
                  <a:lnTo>
                    <a:pt x="293" y="46"/>
                  </a:lnTo>
                  <a:lnTo>
                    <a:pt x="294" y="46"/>
                  </a:lnTo>
                  <a:lnTo>
                    <a:pt x="295" y="45"/>
                  </a:lnTo>
                  <a:lnTo>
                    <a:pt x="295" y="44"/>
                  </a:lnTo>
                  <a:lnTo>
                    <a:pt x="296" y="43"/>
                  </a:lnTo>
                  <a:lnTo>
                    <a:pt x="297" y="43"/>
                  </a:lnTo>
                  <a:lnTo>
                    <a:pt x="298" y="42"/>
                  </a:lnTo>
                  <a:lnTo>
                    <a:pt x="298" y="40"/>
                  </a:lnTo>
                  <a:lnTo>
                    <a:pt x="299" y="40"/>
                  </a:lnTo>
                  <a:lnTo>
                    <a:pt x="300" y="39"/>
                  </a:lnTo>
                  <a:lnTo>
                    <a:pt x="300" y="38"/>
                  </a:lnTo>
                  <a:lnTo>
                    <a:pt x="300" y="37"/>
                  </a:lnTo>
                  <a:lnTo>
                    <a:pt x="300" y="36"/>
                  </a:lnTo>
                  <a:lnTo>
                    <a:pt x="301" y="36"/>
                  </a:lnTo>
                  <a:lnTo>
                    <a:pt x="302" y="36"/>
                  </a:lnTo>
                  <a:lnTo>
                    <a:pt x="303" y="36"/>
                  </a:lnTo>
                  <a:lnTo>
                    <a:pt x="303" y="35"/>
                  </a:lnTo>
                  <a:lnTo>
                    <a:pt x="304" y="35"/>
                  </a:lnTo>
                  <a:lnTo>
                    <a:pt x="304" y="34"/>
                  </a:lnTo>
                  <a:lnTo>
                    <a:pt x="305" y="33"/>
                  </a:lnTo>
                  <a:lnTo>
                    <a:pt x="306" y="32"/>
                  </a:lnTo>
                  <a:lnTo>
                    <a:pt x="306" y="31"/>
                  </a:lnTo>
                  <a:lnTo>
                    <a:pt x="307" y="30"/>
                  </a:lnTo>
                  <a:lnTo>
                    <a:pt x="308" y="30"/>
                  </a:lnTo>
                  <a:lnTo>
                    <a:pt x="309" y="30"/>
                  </a:lnTo>
                  <a:lnTo>
                    <a:pt x="310" y="29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2" y="26"/>
                  </a:lnTo>
                  <a:lnTo>
                    <a:pt x="313" y="24"/>
                  </a:lnTo>
                  <a:lnTo>
                    <a:pt x="314" y="24"/>
                  </a:lnTo>
                  <a:lnTo>
                    <a:pt x="315" y="24"/>
                  </a:lnTo>
                  <a:lnTo>
                    <a:pt x="315" y="23"/>
                  </a:lnTo>
                  <a:lnTo>
                    <a:pt x="316" y="23"/>
                  </a:lnTo>
                  <a:lnTo>
                    <a:pt x="317" y="22"/>
                  </a:lnTo>
                  <a:lnTo>
                    <a:pt x="318" y="22"/>
                  </a:lnTo>
                  <a:lnTo>
                    <a:pt x="319" y="21"/>
                  </a:lnTo>
                  <a:lnTo>
                    <a:pt x="319" y="20"/>
                  </a:lnTo>
                  <a:lnTo>
                    <a:pt x="319" y="19"/>
                  </a:lnTo>
                  <a:lnTo>
                    <a:pt x="320" y="18"/>
                  </a:lnTo>
                  <a:lnTo>
                    <a:pt x="320" y="19"/>
                  </a:lnTo>
                  <a:lnTo>
                    <a:pt x="321" y="19"/>
                  </a:lnTo>
                  <a:lnTo>
                    <a:pt x="321" y="18"/>
                  </a:lnTo>
                  <a:lnTo>
                    <a:pt x="321" y="19"/>
                  </a:lnTo>
                  <a:lnTo>
                    <a:pt x="322" y="19"/>
                  </a:lnTo>
                  <a:lnTo>
                    <a:pt x="322" y="18"/>
                  </a:lnTo>
                  <a:lnTo>
                    <a:pt x="323" y="18"/>
                  </a:lnTo>
                  <a:lnTo>
                    <a:pt x="324" y="17"/>
                  </a:lnTo>
                  <a:lnTo>
                    <a:pt x="325" y="16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7"/>
                  </a:lnTo>
                  <a:lnTo>
                    <a:pt x="328" y="17"/>
                  </a:lnTo>
                  <a:lnTo>
                    <a:pt x="329" y="17"/>
                  </a:lnTo>
                  <a:lnTo>
                    <a:pt x="329" y="18"/>
                  </a:lnTo>
                  <a:lnTo>
                    <a:pt x="330" y="18"/>
                  </a:lnTo>
                  <a:lnTo>
                    <a:pt x="330" y="19"/>
                  </a:lnTo>
                  <a:lnTo>
                    <a:pt x="330" y="20"/>
                  </a:lnTo>
                  <a:lnTo>
                    <a:pt x="331" y="21"/>
                  </a:lnTo>
                  <a:lnTo>
                    <a:pt x="331" y="22"/>
                  </a:lnTo>
                  <a:lnTo>
                    <a:pt x="332" y="21"/>
                  </a:lnTo>
                  <a:lnTo>
                    <a:pt x="333" y="21"/>
                  </a:lnTo>
                  <a:lnTo>
                    <a:pt x="335" y="21"/>
                  </a:lnTo>
                  <a:lnTo>
                    <a:pt x="336" y="21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7" y="23"/>
                  </a:lnTo>
                  <a:lnTo>
                    <a:pt x="337" y="24"/>
                  </a:lnTo>
                  <a:lnTo>
                    <a:pt x="338" y="24"/>
                  </a:lnTo>
                  <a:lnTo>
                    <a:pt x="339" y="24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1" y="25"/>
                  </a:lnTo>
                  <a:lnTo>
                    <a:pt x="342" y="24"/>
                  </a:lnTo>
                  <a:lnTo>
                    <a:pt x="343" y="25"/>
                  </a:lnTo>
                  <a:lnTo>
                    <a:pt x="343" y="24"/>
                  </a:lnTo>
                  <a:lnTo>
                    <a:pt x="344" y="24"/>
                  </a:lnTo>
                  <a:lnTo>
                    <a:pt x="345" y="24"/>
                  </a:lnTo>
                  <a:lnTo>
                    <a:pt x="346" y="25"/>
                  </a:lnTo>
                  <a:lnTo>
                    <a:pt x="346" y="26"/>
                  </a:lnTo>
                  <a:lnTo>
                    <a:pt x="347" y="26"/>
                  </a:lnTo>
                  <a:lnTo>
                    <a:pt x="347" y="27"/>
                  </a:lnTo>
                  <a:lnTo>
                    <a:pt x="347" y="26"/>
                  </a:lnTo>
                  <a:lnTo>
                    <a:pt x="348" y="26"/>
                  </a:lnTo>
                  <a:lnTo>
                    <a:pt x="349" y="26"/>
                  </a:lnTo>
                  <a:lnTo>
                    <a:pt x="350" y="26"/>
                  </a:lnTo>
                  <a:lnTo>
                    <a:pt x="351" y="27"/>
                  </a:lnTo>
                  <a:lnTo>
                    <a:pt x="352" y="27"/>
                  </a:lnTo>
                  <a:lnTo>
                    <a:pt x="353" y="27"/>
                  </a:lnTo>
                  <a:lnTo>
                    <a:pt x="352" y="25"/>
                  </a:lnTo>
                  <a:lnTo>
                    <a:pt x="353" y="24"/>
                  </a:lnTo>
                  <a:lnTo>
                    <a:pt x="354" y="25"/>
                  </a:lnTo>
                  <a:lnTo>
                    <a:pt x="355" y="25"/>
                  </a:lnTo>
                  <a:lnTo>
                    <a:pt x="357" y="25"/>
                  </a:lnTo>
                  <a:lnTo>
                    <a:pt x="358" y="25"/>
                  </a:lnTo>
                  <a:lnTo>
                    <a:pt x="358" y="26"/>
                  </a:lnTo>
                  <a:lnTo>
                    <a:pt x="359" y="26"/>
                  </a:lnTo>
                  <a:lnTo>
                    <a:pt x="360" y="26"/>
                  </a:lnTo>
                  <a:lnTo>
                    <a:pt x="360" y="25"/>
                  </a:lnTo>
                  <a:lnTo>
                    <a:pt x="361" y="25"/>
                  </a:lnTo>
                  <a:lnTo>
                    <a:pt x="362" y="25"/>
                  </a:lnTo>
                  <a:lnTo>
                    <a:pt x="363" y="25"/>
                  </a:lnTo>
                  <a:lnTo>
                    <a:pt x="363" y="26"/>
                  </a:lnTo>
                  <a:lnTo>
                    <a:pt x="363" y="27"/>
                  </a:lnTo>
                  <a:lnTo>
                    <a:pt x="363" y="26"/>
                  </a:lnTo>
                  <a:lnTo>
                    <a:pt x="364" y="26"/>
                  </a:lnTo>
                  <a:lnTo>
                    <a:pt x="365" y="26"/>
                  </a:lnTo>
                  <a:lnTo>
                    <a:pt x="366" y="26"/>
                  </a:lnTo>
                  <a:lnTo>
                    <a:pt x="367" y="25"/>
                  </a:lnTo>
                  <a:lnTo>
                    <a:pt x="367" y="24"/>
                  </a:lnTo>
                  <a:lnTo>
                    <a:pt x="368" y="24"/>
                  </a:lnTo>
                  <a:lnTo>
                    <a:pt x="368" y="24"/>
                  </a:lnTo>
                  <a:lnTo>
                    <a:pt x="368" y="25"/>
                  </a:lnTo>
                  <a:lnTo>
                    <a:pt x="369" y="25"/>
                  </a:lnTo>
                  <a:lnTo>
                    <a:pt x="370" y="25"/>
                  </a:lnTo>
                  <a:lnTo>
                    <a:pt x="370" y="24"/>
                  </a:lnTo>
                  <a:lnTo>
                    <a:pt x="371" y="25"/>
                  </a:lnTo>
                  <a:lnTo>
                    <a:pt x="372" y="26"/>
                  </a:lnTo>
                  <a:lnTo>
                    <a:pt x="373" y="26"/>
                  </a:lnTo>
                  <a:lnTo>
                    <a:pt x="374" y="26"/>
                  </a:lnTo>
                  <a:lnTo>
                    <a:pt x="376" y="28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27"/>
                  </a:lnTo>
                  <a:lnTo>
                    <a:pt x="383" y="26"/>
                  </a:lnTo>
                  <a:lnTo>
                    <a:pt x="384" y="26"/>
                  </a:lnTo>
                  <a:lnTo>
                    <a:pt x="389" y="23"/>
                  </a:lnTo>
                  <a:lnTo>
                    <a:pt x="391" y="21"/>
                  </a:lnTo>
                  <a:lnTo>
                    <a:pt x="395" y="18"/>
                  </a:lnTo>
                  <a:lnTo>
                    <a:pt x="401" y="14"/>
                  </a:lnTo>
                  <a:lnTo>
                    <a:pt x="404" y="12"/>
                  </a:lnTo>
                  <a:lnTo>
                    <a:pt x="405" y="11"/>
                  </a:lnTo>
                  <a:lnTo>
                    <a:pt x="406" y="10"/>
                  </a:lnTo>
                  <a:lnTo>
                    <a:pt x="406" y="11"/>
                  </a:lnTo>
                  <a:lnTo>
                    <a:pt x="406" y="12"/>
                  </a:lnTo>
                  <a:lnTo>
                    <a:pt x="406" y="13"/>
                  </a:lnTo>
                  <a:lnTo>
                    <a:pt x="405" y="15"/>
                  </a:lnTo>
                  <a:lnTo>
                    <a:pt x="405" y="16"/>
                  </a:lnTo>
                  <a:lnTo>
                    <a:pt x="408" y="19"/>
                  </a:lnTo>
                  <a:lnTo>
                    <a:pt x="410" y="22"/>
                  </a:lnTo>
                  <a:lnTo>
                    <a:pt x="410" y="23"/>
                  </a:lnTo>
                  <a:lnTo>
                    <a:pt x="412" y="24"/>
                  </a:lnTo>
                  <a:lnTo>
                    <a:pt x="413" y="25"/>
                  </a:lnTo>
                  <a:lnTo>
                    <a:pt x="414" y="27"/>
                  </a:lnTo>
                  <a:lnTo>
                    <a:pt x="415" y="28"/>
                  </a:lnTo>
                  <a:lnTo>
                    <a:pt x="417" y="30"/>
                  </a:lnTo>
                  <a:lnTo>
                    <a:pt x="419" y="32"/>
                  </a:lnTo>
                  <a:lnTo>
                    <a:pt x="422" y="34"/>
                  </a:lnTo>
                  <a:lnTo>
                    <a:pt x="423" y="34"/>
                  </a:lnTo>
                  <a:lnTo>
                    <a:pt x="429" y="33"/>
                  </a:lnTo>
                  <a:lnTo>
                    <a:pt x="430" y="33"/>
                  </a:lnTo>
                  <a:lnTo>
                    <a:pt x="431" y="33"/>
                  </a:lnTo>
                  <a:lnTo>
                    <a:pt x="433" y="33"/>
                  </a:lnTo>
                  <a:lnTo>
                    <a:pt x="434" y="33"/>
                  </a:lnTo>
                  <a:lnTo>
                    <a:pt x="438" y="32"/>
                  </a:lnTo>
                  <a:lnTo>
                    <a:pt x="443" y="31"/>
                  </a:lnTo>
                  <a:lnTo>
                    <a:pt x="445" y="31"/>
                  </a:lnTo>
                  <a:lnTo>
                    <a:pt x="446" y="31"/>
                  </a:lnTo>
                  <a:lnTo>
                    <a:pt x="447" y="31"/>
                  </a:lnTo>
                  <a:lnTo>
                    <a:pt x="453" y="32"/>
                  </a:lnTo>
                  <a:lnTo>
                    <a:pt x="455" y="32"/>
                  </a:lnTo>
                  <a:lnTo>
                    <a:pt x="456" y="33"/>
                  </a:lnTo>
                  <a:lnTo>
                    <a:pt x="460" y="35"/>
                  </a:lnTo>
                  <a:lnTo>
                    <a:pt x="459" y="35"/>
                  </a:lnTo>
                  <a:lnTo>
                    <a:pt x="456" y="38"/>
                  </a:lnTo>
                  <a:lnTo>
                    <a:pt x="457" y="38"/>
                  </a:lnTo>
                  <a:lnTo>
                    <a:pt x="458" y="39"/>
                  </a:lnTo>
                  <a:lnTo>
                    <a:pt x="459" y="39"/>
                  </a:lnTo>
                  <a:lnTo>
                    <a:pt x="459" y="40"/>
                  </a:lnTo>
                  <a:lnTo>
                    <a:pt x="460" y="40"/>
                  </a:lnTo>
                  <a:lnTo>
                    <a:pt x="461" y="41"/>
                  </a:lnTo>
                  <a:lnTo>
                    <a:pt x="462" y="41"/>
                  </a:lnTo>
                  <a:lnTo>
                    <a:pt x="462" y="42"/>
                  </a:lnTo>
                  <a:lnTo>
                    <a:pt x="464" y="42"/>
                  </a:lnTo>
                  <a:lnTo>
                    <a:pt x="463" y="41"/>
                  </a:lnTo>
                  <a:lnTo>
                    <a:pt x="466" y="39"/>
                  </a:lnTo>
                  <a:lnTo>
                    <a:pt x="470" y="37"/>
                  </a:lnTo>
                  <a:lnTo>
                    <a:pt x="471" y="37"/>
                  </a:lnTo>
                  <a:lnTo>
                    <a:pt x="472" y="37"/>
                  </a:lnTo>
                  <a:lnTo>
                    <a:pt x="474" y="37"/>
                  </a:lnTo>
                  <a:lnTo>
                    <a:pt x="475" y="35"/>
                  </a:lnTo>
                  <a:lnTo>
                    <a:pt x="477" y="34"/>
                  </a:lnTo>
                  <a:lnTo>
                    <a:pt x="478" y="33"/>
                  </a:lnTo>
                  <a:lnTo>
                    <a:pt x="483" y="30"/>
                  </a:lnTo>
                  <a:lnTo>
                    <a:pt x="484" y="29"/>
                  </a:lnTo>
                  <a:lnTo>
                    <a:pt x="486" y="27"/>
                  </a:lnTo>
                  <a:lnTo>
                    <a:pt x="489" y="25"/>
                  </a:lnTo>
                  <a:lnTo>
                    <a:pt x="490" y="25"/>
                  </a:lnTo>
                  <a:lnTo>
                    <a:pt x="492" y="23"/>
                  </a:lnTo>
                  <a:lnTo>
                    <a:pt x="494" y="22"/>
                  </a:lnTo>
                  <a:lnTo>
                    <a:pt x="495" y="22"/>
                  </a:lnTo>
                  <a:lnTo>
                    <a:pt x="496" y="22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1"/>
                  </a:lnTo>
                  <a:lnTo>
                    <a:pt x="501" y="20"/>
                  </a:lnTo>
                  <a:lnTo>
                    <a:pt x="502" y="20"/>
                  </a:lnTo>
                  <a:lnTo>
                    <a:pt x="503" y="20"/>
                  </a:lnTo>
                  <a:lnTo>
                    <a:pt x="508" y="18"/>
                  </a:lnTo>
                  <a:lnTo>
                    <a:pt x="509" y="18"/>
                  </a:lnTo>
                  <a:lnTo>
                    <a:pt x="510" y="17"/>
                  </a:lnTo>
                  <a:lnTo>
                    <a:pt x="512" y="17"/>
                  </a:lnTo>
                  <a:lnTo>
                    <a:pt x="514" y="16"/>
                  </a:lnTo>
                  <a:lnTo>
                    <a:pt x="515" y="16"/>
                  </a:lnTo>
                  <a:lnTo>
                    <a:pt x="515" y="15"/>
                  </a:lnTo>
                  <a:lnTo>
                    <a:pt x="516" y="15"/>
                  </a:lnTo>
                  <a:lnTo>
                    <a:pt x="517" y="15"/>
                  </a:lnTo>
                  <a:lnTo>
                    <a:pt x="518" y="15"/>
                  </a:lnTo>
                  <a:lnTo>
                    <a:pt x="519" y="14"/>
                  </a:lnTo>
                  <a:lnTo>
                    <a:pt x="520" y="14"/>
                  </a:lnTo>
                  <a:lnTo>
                    <a:pt x="521" y="13"/>
                  </a:lnTo>
                  <a:lnTo>
                    <a:pt x="524" y="12"/>
                  </a:lnTo>
                  <a:lnTo>
                    <a:pt x="524" y="11"/>
                  </a:lnTo>
                  <a:lnTo>
                    <a:pt x="525" y="11"/>
                  </a:lnTo>
                  <a:lnTo>
                    <a:pt x="526" y="11"/>
                  </a:lnTo>
                  <a:lnTo>
                    <a:pt x="526" y="12"/>
                  </a:lnTo>
                  <a:lnTo>
                    <a:pt x="527" y="12"/>
                  </a:lnTo>
                  <a:lnTo>
                    <a:pt x="528" y="12"/>
                  </a:lnTo>
                  <a:lnTo>
                    <a:pt x="528" y="11"/>
                  </a:lnTo>
                  <a:lnTo>
                    <a:pt x="529" y="11"/>
                  </a:lnTo>
                  <a:lnTo>
                    <a:pt x="531" y="11"/>
                  </a:lnTo>
                  <a:lnTo>
                    <a:pt x="531" y="10"/>
                  </a:lnTo>
                  <a:lnTo>
                    <a:pt x="532" y="9"/>
                  </a:lnTo>
                  <a:lnTo>
                    <a:pt x="533" y="9"/>
                  </a:lnTo>
                  <a:lnTo>
                    <a:pt x="534" y="8"/>
                  </a:lnTo>
                  <a:lnTo>
                    <a:pt x="535" y="8"/>
                  </a:lnTo>
                  <a:lnTo>
                    <a:pt x="535" y="7"/>
                  </a:lnTo>
                  <a:lnTo>
                    <a:pt x="536" y="7"/>
                  </a:lnTo>
                  <a:lnTo>
                    <a:pt x="537" y="7"/>
                  </a:lnTo>
                  <a:lnTo>
                    <a:pt x="538" y="7"/>
                  </a:lnTo>
                  <a:lnTo>
                    <a:pt x="539" y="7"/>
                  </a:lnTo>
                  <a:lnTo>
                    <a:pt x="539" y="6"/>
                  </a:lnTo>
                  <a:lnTo>
                    <a:pt x="540" y="6"/>
                  </a:lnTo>
                  <a:lnTo>
                    <a:pt x="540" y="7"/>
                  </a:lnTo>
                  <a:lnTo>
                    <a:pt x="541" y="6"/>
                  </a:lnTo>
                  <a:lnTo>
                    <a:pt x="542" y="6"/>
                  </a:lnTo>
                  <a:lnTo>
                    <a:pt x="543" y="5"/>
                  </a:lnTo>
                  <a:lnTo>
                    <a:pt x="544" y="5"/>
                  </a:lnTo>
                  <a:lnTo>
                    <a:pt x="544" y="4"/>
                  </a:lnTo>
                  <a:lnTo>
                    <a:pt x="545" y="4"/>
                  </a:lnTo>
                  <a:lnTo>
                    <a:pt x="546" y="4"/>
                  </a:lnTo>
                  <a:lnTo>
                    <a:pt x="547" y="3"/>
                  </a:lnTo>
                  <a:lnTo>
                    <a:pt x="547" y="4"/>
                  </a:lnTo>
                  <a:lnTo>
                    <a:pt x="548" y="4"/>
                  </a:lnTo>
                  <a:lnTo>
                    <a:pt x="548" y="3"/>
                  </a:lnTo>
                  <a:lnTo>
                    <a:pt x="549" y="3"/>
                  </a:lnTo>
                  <a:lnTo>
                    <a:pt x="550" y="3"/>
                  </a:lnTo>
                  <a:lnTo>
                    <a:pt x="550" y="2"/>
                  </a:lnTo>
                  <a:lnTo>
                    <a:pt x="551" y="2"/>
                  </a:lnTo>
                  <a:lnTo>
                    <a:pt x="552" y="1"/>
                  </a:lnTo>
                  <a:lnTo>
                    <a:pt x="553" y="1"/>
                  </a:lnTo>
                  <a:lnTo>
                    <a:pt x="553" y="2"/>
                  </a:lnTo>
                  <a:lnTo>
                    <a:pt x="554" y="3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80" name="Freeform 40">
              <a:extLst>
                <a:ext uri="{FF2B5EF4-FFF2-40B4-BE49-F238E27FC236}">
                  <a16:creationId xmlns:a16="http://schemas.microsoft.com/office/drawing/2014/main" id="{4D26F995-F9F9-4DAC-55CF-E071BFDC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925" y="950913"/>
              <a:ext cx="1027113" cy="1089025"/>
            </a:xfrm>
            <a:custGeom>
              <a:avLst/>
              <a:gdLst>
                <a:gd name="T0" fmla="*/ 100 w 647"/>
                <a:gd name="T1" fmla="*/ 2 h 686"/>
                <a:gd name="T2" fmla="*/ 130 w 647"/>
                <a:gd name="T3" fmla="*/ 1 h 686"/>
                <a:gd name="T4" fmla="*/ 157 w 647"/>
                <a:gd name="T5" fmla="*/ 1 h 686"/>
                <a:gd name="T6" fmla="*/ 190 w 647"/>
                <a:gd name="T7" fmla="*/ 1 h 686"/>
                <a:gd name="T8" fmla="*/ 234 w 647"/>
                <a:gd name="T9" fmla="*/ 1 h 686"/>
                <a:gd name="T10" fmla="*/ 284 w 647"/>
                <a:gd name="T11" fmla="*/ 1 h 686"/>
                <a:gd name="T12" fmla="*/ 336 w 647"/>
                <a:gd name="T13" fmla="*/ 1 h 686"/>
                <a:gd name="T14" fmla="*/ 396 w 647"/>
                <a:gd name="T15" fmla="*/ 2 h 686"/>
                <a:gd name="T16" fmla="*/ 466 w 647"/>
                <a:gd name="T17" fmla="*/ 2 h 686"/>
                <a:gd name="T18" fmla="*/ 516 w 647"/>
                <a:gd name="T19" fmla="*/ 2 h 686"/>
                <a:gd name="T20" fmla="*/ 544 w 647"/>
                <a:gd name="T21" fmla="*/ 2 h 686"/>
                <a:gd name="T22" fmla="*/ 589 w 647"/>
                <a:gd name="T23" fmla="*/ 2 h 686"/>
                <a:gd name="T24" fmla="*/ 631 w 647"/>
                <a:gd name="T25" fmla="*/ 3 h 686"/>
                <a:gd name="T26" fmla="*/ 619 w 647"/>
                <a:gd name="T27" fmla="*/ 13 h 686"/>
                <a:gd name="T28" fmla="*/ 610 w 647"/>
                <a:gd name="T29" fmla="*/ 25 h 686"/>
                <a:gd name="T30" fmla="*/ 621 w 647"/>
                <a:gd name="T31" fmla="*/ 34 h 686"/>
                <a:gd name="T32" fmla="*/ 633 w 647"/>
                <a:gd name="T33" fmla="*/ 44 h 686"/>
                <a:gd name="T34" fmla="*/ 640 w 647"/>
                <a:gd name="T35" fmla="*/ 59 h 686"/>
                <a:gd name="T36" fmla="*/ 626 w 647"/>
                <a:gd name="T37" fmla="*/ 71 h 686"/>
                <a:gd name="T38" fmla="*/ 624 w 647"/>
                <a:gd name="T39" fmla="*/ 85 h 686"/>
                <a:gd name="T40" fmla="*/ 631 w 647"/>
                <a:gd name="T41" fmla="*/ 100 h 686"/>
                <a:gd name="T42" fmla="*/ 647 w 647"/>
                <a:gd name="T43" fmla="*/ 114 h 686"/>
                <a:gd name="T44" fmla="*/ 619 w 647"/>
                <a:gd name="T45" fmla="*/ 176 h 686"/>
                <a:gd name="T46" fmla="*/ 599 w 647"/>
                <a:gd name="T47" fmla="*/ 194 h 686"/>
                <a:gd name="T48" fmla="*/ 580 w 647"/>
                <a:gd name="T49" fmla="*/ 203 h 686"/>
                <a:gd name="T50" fmla="*/ 566 w 647"/>
                <a:gd name="T51" fmla="*/ 217 h 686"/>
                <a:gd name="T52" fmla="*/ 550 w 647"/>
                <a:gd name="T53" fmla="*/ 212 h 686"/>
                <a:gd name="T54" fmla="*/ 540 w 647"/>
                <a:gd name="T55" fmla="*/ 218 h 686"/>
                <a:gd name="T56" fmla="*/ 542 w 647"/>
                <a:gd name="T57" fmla="*/ 244 h 686"/>
                <a:gd name="T58" fmla="*/ 566 w 647"/>
                <a:gd name="T59" fmla="*/ 270 h 686"/>
                <a:gd name="T60" fmla="*/ 576 w 647"/>
                <a:gd name="T61" fmla="*/ 296 h 686"/>
                <a:gd name="T62" fmla="*/ 537 w 647"/>
                <a:gd name="T63" fmla="*/ 315 h 686"/>
                <a:gd name="T64" fmla="*/ 514 w 647"/>
                <a:gd name="T65" fmla="*/ 318 h 686"/>
                <a:gd name="T66" fmla="*/ 482 w 647"/>
                <a:gd name="T67" fmla="*/ 315 h 686"/>
                <a:gd name="T68" fmla="*/ 420 w 647"/>
                <a:gd name="T69" fmla="*/ 298 h 686"/>
                <a:gd name="T70" fmla="*/ 405 w 647"/>
                <a:gd name="T71" fmla="*/ 327 h 686"/>
                <a:gd name="T72" fmla="*/ 405 w 647"/>
                <a:gd name="T73" fmla="*/ 392 h 686"/>
                <a:gd name="T74" fmla="*/ 403 w 647"/>
                <a:gd name="T75" fmla="*/ 438 h 686"/>
                <a:gd name="T76" fmla="*/ 400 w 647"/>
                <a:gd name="T77" fmla="*/ 469 h 686"/>
                <a:gd name="T78" fmla="*/ 368 w 647"/>
                <a:gd name="T79" fmla="*/ 475 h 686"/>
                <a:gd name="T80" fmla="*/ 368 w 647"/>
                <a:gd name="T81" fmla="*/ 536 h 686"/>
                <a:gd name="T82" fmla="*/ 373 w 647"/>
                <a:gd name="T83" fmla="*/ 572 h 686"/>
                <a:gd name="T84" fmla="*/ 368 w 647"/>
                <a:gd name="T85" fmla="*/ 618 h 686"/>
                <a:gd name="T86" fmla="*/ 325 w 647"/>
                <a:gd name="T87" fmla="*/ 624 h 686"/>
                <a:gd name="T88" fmla="*/ 279 w 647"/>
                <a:gd name="T89" fmla="*/ 615 h 686"/>
                <a:gd name="T90" fmla="*/ 237 w 647"/>
                <a:gd name="T91" fmla="*/ 606 h 686"/>
                <a:gd name="T92" fmla="*/ 231 w 647"/>
                <a:gd name="T93" fmla="*/ 636 h 686"/>
                <a:gd name="T94" fmla="*/ 211 w 647"/>
                <a:gd name="T95" fmla="*/ 664 h 686"/>
                <a:gd name="T96" fmla="*/ 179 w 647"/>
                <a:gd name="T97" fmla="*/ 668 h 686"/>
                <a:gd name="T98" fmla="*/ 147 w 647"/>
                <a:gd name="T99" fmla="*/ 679 h 686"/>
                <a:gd name="T100" fmla="*/ 103 w 647"/>
                <a:gd name="T101" fmla="*/ 664 h 686"/>
                <a:gd name="T102" fmla="*/ 92 w 647"/>
                <a:gd name="T103" fmla="*/ 597 h 686"/>
                <a:gd name="T104" fmla="*/ 86 w 647"/>
                <a:gd name="T105" fmla="*/ 557 h 686"/>
                <a:gd name="T106" fmla="*/ 74 w 647"/>
                <a:gd name="T107" fmla="*/ 474 h 686"/>
                <a:gd name="T108" fmla="*/ 64 w 647"/>
                <a:gd name="T109" fmla="*/ 406 h 686"/>
                <a:gd name="T110" fmla="*/ 57 w 647"/>
                <a:gd name="T111" fmla="*/ 359 h 686"/>
                <a:gd name="T112" fmla="*/ 45 w 647"/>
                <a:gd name="T113" fmla="*/ 291 h 686"/>
                <a:gd name="T114" fmla="*/ 38 w 647"/>
                <a:gd name="T115" fmla="*/ 248 h 686"/>
                <a:gd name="T116" fmla="*/ 33 w 647"/>
                <a:gd name="T117" fmla="*/ 220 h 686"/>
                <a:gd name="T118" fmla="*/ 22 w 647"/>
                <a:gd name="T119" fmla="*/ 154 h 686"/>
                <a:gd name="T120" fmla="*/ 14 w 647"/>
                <a:gd name="T121" fmla="*/ 108 h 686"/>
                <a:gd name="T122" fmla="*/ 5 w 647"/>
                <a:gd name="T123" fmla="*/ 47 h 686"/>
                <a:gd name="T124" fmla="*/ 0 w 647"/>
                <a:gd name="T125" fmla="*/ 4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7" h="686">
                  <a:moveTo>
                    <a:pt x="44" y="1"/>
                  </a:moveTo>
                  <a:lnTo>
                    <a:pt x="45" y="1"/>
                  </a:lnTo>
                  <a:lnTo>
                    <a:pt x="46" y="1"/>
                  </a:lnTo>
                  <a:lnTo>
                    <a:pt x="51" y="1"/>
                  </a:lnTo>
                  <a:lnTo>
                    <a:pt x="56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1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7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2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4" y="1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1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202" y="1"/>
                  </a:lnTo>
                  <a:lnTo>
                    <a:pt x="204" y="1"/>
                  </a:lnTo>
                  <a:lnTo>
                    <a:pt x="206" y="1"/>
                  </a:lnTo>
                  <a:lnTo>
                    <a:pt x="209" y="1"/>
                  </a:lnTo>
                  <a:lnTo>
                    <a:pt x="211" y="1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1"/>
                  </a:lnTo>
                  <a:lnTo>
                    <a:pt x="218" y="1"/>
                  </a:lnTo>
                  <a:lnTo>
                    <a:pt x="223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2" y="1"/>
                  </a:lnTo>
                  <a:lnTo>
                    <a:pt x="247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8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5" y="1"/>
                  </a:lnTo>
                  <a:lnTo>
                    <a:pt x="266" y="1"/>
                  </a:lnTo>
                  <a:lnTo>
                    <a:pt x="267" y="1"/>
                  </a:lnTo>
                  <a:lnTo>
                    <a:pt x="268" y="1"/>
                  </a:lnTo>
                  <a:lnTo>
                    <a:pt x="275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5" y="1"/>
                  </a:lnTo>
                  <a:lnTo>
                    <a:pt x="297" y="1"/>
                  </a:lnTo>
                  <a:lnTo>
                    <a:pt x="299" y="1"/>
                  </a:lnTo>
                  <a:lnTo>
                    <a:pt x="305" y="1"/>
                  </a:lnTo>
                  <a:lnTo>
                    <a:pt x="307" y="1"/>
                  </a:lnTo>
                  <a:lnTo>
                    <a:pt x="310" y="1"/>
                  </a:lnTo>
                  <a:lnTo>
                    <a:pt x="312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2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5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1" y="1"/>
                  </a:lnTo>
                  <a:lnTo>
                    <a:pt x="343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66" y="1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0" y="2"/>
                  </a:lnTo>
                  <a:lnTo>
                    <a:pt x="383" y="1"/>
                  </a:lnTo>
                  <a:lnTo>
                    <a:pt x="389" y="2"/>
                  </a:lnTo>
                  <a:lnTo>
                    <a:pt x="392" y="2"/>
                  </a:lnTo>
                  <a:lnTo>
                    <a:pt x="394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2" y="2"/>
                  </a:lnTo>
                  <a:lnTo>
                    <a:pt x="414" y="2"/>
                  </a:lnTo>
                  <a:lnTo>
                    <a:pt x="415" y="2"/>
                  </a:lnTo>
                  <a:lnTo>
                    <a:pt x="419" y="2"/>
                  </a:lnTo>
                  <a:lnTo>
                    <a:pt x="421" y="2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0" y="2"/>
                  </a:lnTo>
                  <a:lnTo>
                    <a:pt x="431" y="2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6" y="2"/>
                  </a:lnTo>
                  <a:lnTo>
                    <a:pt x="442" y="2"/>
                  </a:lnTo>
                  <a:lnTo>
                    <a:pt x="443" y="2"/>
                  </a:lnTo>
                  <a:lnTo>
                    <a:pt x="444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8" y="2"/>
                  </a:lnTo>
                  <a:lnTo>
                    <a:pt x="464" y="2"/>
                  </a:lnTo>
                  <a:lnTo>
                    <a:pt x="466" y="2"/>
                  </a:lnTo>
                  <a:lnTo>
                    <a:pt x="468" y="2"/>
                  </a:lnTo>
                  <a:lnTo>
                    <a:pt x="469" y="2"/>
                  </a:lnTo>
                  <a:lnTo>
                    <a:pt x="471" y="2"/>
                  </a:lnTo>
                  <a:lnTo>
                    <a:pt x="473" y="2"/>
                  </a:lnTo>
                  <a:lnTo>
                    <a:pt x="478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1" y="2"/>
                  </a:lnTo>
                  <a:lnTo>
                    <a:pt x="492" y="2"/>
                  </a:lnTo>
                  <a:lnTo>
                    <a:pt x="493" y="2"/>
                  </a:lnTo>
                  <a:lnTo>
                    <a:pt x="496" y="2"/>
                  </a:lnTo>
                  <a:lnTo>
                    <a:pt x="497" y="2"/>
                  </a:lnTo>
                  <a:lnTo>
                    <a:pt x="499" y="2"/>
                  </a:lnTo>
                  <a:lnTo>
                    <a:pt x="502" y="2"/>
                  </a:lnTo>
                  <a:lnTo>
                    <a:pt x="503" y="2"/>
                  </a:lnTo>
                  <a:lnTo>
                    <a:pt x="505" y="2"/>
                  </a:lnTo>
                  <a:lnTo>
                    <a:pt x="507" y="2"/>
                  </a:lnTo>
                  <a:lnTo>
                    <a:pt x="510" y="2"/>
                  </a:lnTo>
                  <a:lnTo>
                    <a:pt x="514" y="2"/>
                  </a:lnTo>
                  <a:lnTo>
                    <a:pt x="515" y="2"/>
                  </a:lnTo>
                  <a:lnTo>
                    <a:pt x="516" y="2"/>
                  </a:lnTo>
                  <a:lnTo>
                    <a:pt x="517" y="2"/>
                  </a:lnTo>
                  <a:lnTo>
                    <a:pt x="517" y="2"/>
                  </a:lnTo>
                  <a:lnTo>
                    <a:pt x="518" y="2"/>
                  </a:lnTo>
                  <a:lnTo>
                    <a:pt x="519" y="2"/>
                  </a:lnTo>
                  <a:lnTo>
                    <a:pt x="520" y="2"/>
                  </a:lnTo>
                  <a:lnTo>
                    <a:pt x="521" y="2"/>
                  </a:lnTo>
                  <a:lnTo>
                    <a:pt x="522" y="2"/>
                  </a:lnTo>
                  <a:lnTo>
                    <a:pt x="523" y="2"/>
                  </a:lnTo>
                  <a:lnTo>
                    <a:pt x="525" y="2"/>
                  </a:lnTo>
                  <a:lnTo>
                    <a:pt x="526" y="2"/>
                  </a:lnTo>
                  <a:lnTo>
                    <a:pt x="527" y="2"/>
                  </a:lnTo>
                  <a:lnTo>
                    <a:pt x="528" y="2"/>
                  </a:lnTo>
                  <a:lnTo>
                    <a:pt x="529" y="2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3" y="2"/>
                  </a:lnTo>
                  <a:lnTo>
                    <a:pt x="536" y="2"/>
                  </a:lnTo>
                  <a:lnTo>
                    <a:pt x="539" y="2"/>
                  </a:lnTo>
                  <a:lnTo>
                    <a:pt x="540" y="2"/>
                  </a:lnTo>
                  <a:lnTo>
                    <a:pt x="542" y="2"/>
                  </a:lnTo>
                  <a:lnTo>
                    <a:pt x="544" y="2"/>
                  </a:lnTo>
                  <a:lnTo>
                    <a:pt x="546" y="2"/>
                  </a:lnTo>
                  <a:lnTo>
                    <a:pt x="549" y="2"/>
                  </a:lnTo>
                  <a:lnTo>
                    <a:pt x="550" y="2"/>
                  </a:lnTo>
                  <a:lnTo>
                    <a:pt x="552" y="2"/>
                  </a:lnTo>
                  <a:lnTo>
                    <a:pt x="553" y="2"/>
                  </a:lnTo>
                  <a:lnTo>
                    <a:pt x="556" y="2"/>
                  </a:lnTo>
                  <a:lnTo>
                    <a:pt x="564" y="2"/>
                  </a:lnTo>
                  <a:lnTo>
                    <a:pt x="566" y="2"/>
                  </a:lnTo>
                  <a:lnTo>
                    <a:pt x="570" y="2"/>
                  </a:lnTo>
                  <a:lnTo>
                    <a:pt x="572" y="2"/>
                  </a:lnTo>
                  <a:lnTo>
                    <a:pt x="574" y="2"/>
                  </a:lnTo>
                  <a:lnTo>
                    <a:pt x="575" y="2"/>
                  </a:lnTo>
                  <a:lnTo>
                    <a:pt x="577" y="2"/>
                  </a:lnTo>
                  <a:lnTo>
                    <a:pt x="580" y="2"/>
                  </a:lnTo>
                  <a:lnTo>
                    <a:pt x="581" y="2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2"/>
                  </a:lnTo>
                  <a:lnTo>
                    <a:pt x="587" y="2"/>
                  </a:lnTo>
                  <a:lnTo>
                    <a:pt x="588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3" y="2"/>
                  </a:lnTo>
                  <a:lnTo>
                    <a:pt x="594" y="2"/>
                  </a:lnTo>
                  <a:lnTo>
                    <a:pt x="595" y="2"/>
                  </a:lnTo>
                  <a:lnTo>
                    <a:pt x="601" y="2"/>
                  </a:lnTo>
                  <a:lnTo>
                    <a:pt x="602" y="2"/>
                  </a:lnTo>
                  <a:lnTo>
                    <a:pt x="603" y="2"/>
                  </a:lnTo>
                  <a:lnTo>
                    <a:pt x="605" y="2"/>
                  </a:lnTo>
                  <a:lnTo>
                    <a:pt x="608" y="2"/>
                  </a:lnTo>
                  <a:lnTo>
                    <a:pt x="609" y="2"/>
                  </a:lnTo>
                  <a:lnTo>
                    <a:pt x="612" y="3"/>
                  </a:lnTo>
                  <a:lnTo>
                    <a:pt x="614" y="3"/>
                  </a:lnTo>
                  <a:lnTo>
                    <a:pt x="615" y="3"/>
                  </a:lnTo>
                  <a:lnTo>
                    <a:pt x="616" y="3"/>
                  </a:lnTo>
                  <a:lnTo>
                    <a:pt x="617" y="3"/>
                  </a:lnTo>
                  <a:lnTo>
                    <a:pt x="621" y="3"/>
                  </a:lnTo>
                  <a:lnTo>
                    <a:pt x="624" y="3"/>
                  </a:lnTo>
                  <a:lnTo>
                    <a:pt x="625" y="3"/>
                  </a:lnTo>
                  <a:lnTo>
                    <a:pt x="626" y="3"/>
                  </a:lnTo>
                  <a:lnTo>
                    <a:pt x="627" y="3"/>
                  </a:lnTo>
                  <a:lnTo>
                    <a:pt x="631" y="3"/>
                  </a:lnTo>
                  <a:lnTo>
                    <a:pt x="630" y="3"/>
                  </a:lnTo>
                  <a:lnTo>
                    <a:pt x="630" y="4"/>
                  </a:lnTo>
                  <a:lnTo>
                    <a:pt x="630" y="5"/>
                  </a:lnTo>
                  <a:lnTo>
                    <a:pt x="629" y="5"/>
                  </a:lnTo>
                  <a:lnTo>
                    <a:pt x="628" y="5"/>
                  </a:lnTo>
                  <a:lnTo>
                    <a:pt x="628" y="6"/>
                  </a:lnTo>
                  <a:lnTo>
                    <a:pt x="627" y="6"/>
                  </a:lnTo>
                  <a:lnTo>
                    <a:pt x="626" y="7"/>
                  </a:lnTo>
                  <a:lnTo>
                    <a:pt x="626" y="8"/>
                  </a:lnTo>
                  <a:lnTo>
                    <a:pt x="625" y="8"/>
                  </a:lnTo>
                  <a:lnTo>
                    <a:pt x="624" y="8"/>
                  </a:lnTo>
                  <a:lnTo>
                    <a:pt x="623" y="8"/>
                  </a:lnTo>
                  <a:lnTo>
                    <a:pt x="623" y="9"/>
                  </a:lnTo>
                  <a:lnTo>
                    <a:pt x="622" y="9"/>
                  </a:lnTo>
                  <a:lnTo>
                    <a:pt x="622" y="10"/>
                  </a:lnTo>
                  <a:lnTo>
                    <a:pt x="622" y="11"/>
                  </a:lnTo>
                  <a:lnTo>
                    <a:pt x="621" y="11"/>
                  </a:lnTo>
                  <a:lnTo>
                    <a:pt x="621" y="12"/>
                  </a:lnTo>
                  <a:lnTo>
                    <a:pt x="620" y="12"/>
                  </a:lnTo>
                  <a:lnTo>
                    <a:pt x="620" y="13"/>
                  </a:lnTo>
                  <a:lnTo>
                    <a:pt x="619" y="13"/>
                  </a:lnTo>
                  <a:lnTo>
                    <a:pt x="618" y="13"/>
                  </a:lnTo>
                  <a:lnTo>
                    <a:pt x="618" y="14"/>
                  </a:lnTo>
                  <a:lnTo>
                    <a:pt x="617" y="14"/>
                  </a:lnTo>
                  <a:lnTo>
                    <a:pt x="617" y="15"/>
                  </a:lnTo>
                  <a:lnTo>
                    <a:pt x="616" y="15"/>
                  </a:lnTo>
                  <a:lnTo>
                    <a:pt x="615" y="15"/>
                  </a:lnTo>
                  <a:lnTo>
                    <a:pt x="615" y="16"/>
                  </a:lnTo>
                  <a:lnTo>
                    <a:pt x="615" y="17"/>
                  </a:lnTo>
                  <a:lnTo>
                    <a:pt x="614" y="17"/>
                  </a:lnTo>
                  <a:lnTo>
                    <a:pt x="613" y="17"/>
                  </a:lnTo>
                  <a:lnTo>
                    <a:pt x="613" y="18"/>
                  </a:lnTo>
                  <a:lnTo>
                    <a:pt x="612" y="18"/>
                  </a:lnTo>
                  <a:lnTo>
                    <a:pt x="612" y="19"/>
                  </a:lnTo>
                  <a:lnTo>
                    <a:pt x="612" y="20"/>
                  </a:lnTo>
                  <a:lnTo>
                    <a:pt x="611" y="20"/>
                  </a:lnTo>
                  <a:lnTo>
                    <a:pt x="611" y="21"/>
                  </a:lnTo>
                  <a:lnTo>
                    <a:pt x="610" y="21"/>
                  </a:lnTo>
                  <a:lnTo>
                    <a:pt x="610" y="22"/>
                  </a:lnTo>
                  <a:lnTo>
                    <a:pt x="610" y="23"/>
                  </a:lnTo>
                  <a:lnTo>
                    <a:pt x="610" y="24"/>
                  </a:lnTo>
                  <a:lnTo>
                    <a:pt x="610" y="25"/>
                  </a:lnTo>
                  <a:lnTo>
                    <a:pt x="611" y="25"/>
                  </a:lnTo>
                  <a:lnTo>
                    <a:pt x="612" y="25"/>
                  </a:lnTo>
                  <a:lnTo>
                    <a:pt x="612" y="26"/>
                  </a:lnTo>
                  <a:lnTo>
                    <a:pt x="613" y="27"/>
                  </a:lnTo>
                  <a:lnTo>
                    <a:pt x="613" y="28"/>
                  </a:lnTo>
                  <a:lnTo>
                    <a:pt x="613" y="29"/>
                  </a:lnTo>
                  <a:lnTo>
                    <a:pt x="614" y="29"/>
                  </a:lnTo>
                  <a:lnTo>
                    <a:pt x="615" y="29"/>
                  </a:lnTo>
                  <a:lnTo>
                    <a:pt x="616" y="29"/>
                  </a:lnTo>
                  <a:lnTo>
                    <a:pt x="617" y="29"/>
                  </a:lnTo>
                  <a:lnTo>
                    <a:pt x="617" y="30"/>
                  </a:lnTo>
                  <a:lnTo>
                    <a:pt x="616" y="30"/>
                  </a:lnTo>
                  <a:lnTo>
                    <a:pt x="617" y="31"/>
                  </a:lnTo>
                  <a:lnTo>
                    <a:pt x="617" y="32"/>
                  </a:lnTo>
                  <a:lnTo>
                    <a:pt x="617" y="32"/>
                  </a:lnTo>
                  <a:lnTo>
                    <a:pt x="617" y="33"/>
                  </a:lnTo>
                  <a:lnTo>
                    <a:pt x="618" y="33"/>
                  </a:lnTo>
                  <a:lnTo>
                    <a:pt x="619" y="33"/>
                  </a:lnTo>
                  <a:lnTo>
                    <a:pt x="620" y="33"/>
                  </a:lnTo>
                  <a:lnTo>
                    <a:pt x="621" y="33"/>
                  </a:lnTo>
                  <a:lnTo>
                    <a:pt x="621" y="34"/>
                  </a:lnTo>
                  <a:lnTo>
                    <a:pt x="622" y="34"/>
                  </a:lnTo>
                  <a:lnTo>
                    <a:pt x="622" y="35"/>
                  </a:lnTo>
                  <a:lnTo>
                    <a:pt x="622" y="36"/>
                  </a:lnTo>
                  <a:lnTo>
                    <a:pt x="623" y="36"/>
                  </a:lnTo>
                  <a:lnTo>
                    <a:pt x="623" y="37"/>
                  </a:lnTo>
                  <a:lnTo>
                    <a:pt x="624" y="37"/>
                  </a:lnTo>
                  <a:lnTo>
                    <a:pt x="624" y="38"/>
                  </a:lnTo>
                  <a:lnTo>
                    <a:pt x="625" y="38"/>
                  </a:lnTo>
                  <a:lnTo>
                    <a:pt x="626" y="38"/>
                  </a:lnTo>
                  <a:lnTo>
                    <a:pt x="626" y="39"/>
                  </a:lnTo>
                  <a:lnTo>
                    <a:pt x="627" y="39"/>
                  </a:lnTo>
                  <a:lnTo>
                    <a:pt x="628" y="39"/>
                  </a:lnTo>
                  <a:lnTo>
                    <a:pt x="629" y="39"/>
                  </a:lnTo>
                  <a:lnTo>
                    <a:pt x="630" y="39"/>
                  </a:lnTo>
                  <a:lnTo>
                    <a:pt x="630" y="40"/>
                  </a:lnTo>
                  <a:lnTo>
                    <a:pt x="631" y="40"/>
                  </a:lnTo>
                  <a:lnTo>
                    <a:pt x="631" y="41"/>
                  </a:lnTo>
                  <a:lnTo>
                    <a:pt x="632" y="42"/>
                  </a:lnTo>
                  <a:lnTo>
                    <a:pt x="633" y="42"/>
                  </a:lnTo>
                  <a:lnTo>
                    <a:pt x="633" y="43"/>
                  </a:lnTo>
                  <a:lnTo>
                    <a:pt x="633" y="44"/>
                  </a:lnTo>
                  <a:lnTo>
                    <a:pt x="633" y="45"/>
                  </a:lnTo>
                  <a:lnTo>
                    <a:pt x="634" y="45"/>
                  </a:lnTo>
                  <a:lnTo>
                    <a:pt x="634" y="46"/>
                  </a:lnTo>
                  <a:lnTo>
                    <a:pt x="635" y="46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5" y="49"/>
                  </a:lnTo>
                  <a:lnTo>
                    <a:pt x="636" y="50"/>
                  </a:lnTo>
                  <a:lnTo>
                    <a:pt x="637" y="51"/>
                  </a:lnTo>
                  <a:lnTo>
                    <a:pt x="637" y="52"/>
                  </a:lnTo>
                  <a:lnTo>
                    <a:pt x="638" y="52"/>
                  </a:lnTo>
                  <a:lnTo>
                    <a:pt x="638" y="53"/>
                  </a:lnTo>
                  <a:lnTo>
                    <a:pt x="639" y="53"/>
                  </a:lnTo>
                  <a:lnTo>
                    <a:pt x="640" y="53"/>
                  </a:lnTo>
                  <a:lnTo>
                    <a:pt x="641" y="53"/>
                  </a:lnTo>
                  <a:lnTo>
                    <a:pt x="641" y="54"/>
                  </a:lnTo>
                  <a:lnTo>
                    <a:pt x="641" y="55"/>
                  </a:lnTo>
                  <a:lnTo>
                    <a:pt x="640" y="55"/>
                  </a:lnTo>
                  <a:lnTo>
                    <a:pt x="640" y="56"/>
                  </a:lnTo>
                  <a:lnTo>
                    <a:pt x="640" y="58"/>
                  </a:lnTo>
                  <a:lnTo>
                    <a:pt x="640" y="59"/>
                  </a:lnTo>
                  <a:lnTo>
                    <a:pt x="639" y="59"/>
                  </a:lnTo>
                  <a:lnTo>
                    <a:pt x="639" y="60"/>
                  </a:lnTo>
                  <a:lnTo>
                    <a:pt x="638" y="61"/>
                  </a:lnTo>
                  <a:lnTo>
                    <a:pt x="638" y="62"/>
                  </a:lnTo>
                  <a:lnTo>
                    <a:pt x="638" y="63"/>
                  </a:lnTo>
                  <a:lnTo>
                    <a:pt x="636" y="64"/>
                  </a:lnTo>
                  <a:lnTo>
                    <a:pt x="636" y="65"/>
                  </a:lnTo>
                  <a:lnTo>
                    <a:pt x="635" y="66"/>
                  </a:lnTo>
                  <a:lnTo>
                    <a:pt x="634" y="66"/>
                  </a:lnTo>
                  <a:lnTo>
                    <a:pt x="633" y="66"/>
                  </a:lnTo>
                  <a:lnTo>
                    <a:pt x="632" y="66"/>
                  </a:lnTo>
                  <a:lnTo>
                    <a:pt x="631" y="66"/>
                  </a:lnTo>
                  <a:lnTo>
                    <a:pt x="631" y="67"/>
                  </a:lnTo>
                  <a:lnTo>
                    <a:pt x="630" y="68"/>
                  </a:lnTo>
                  <a:lnTo>
                    <a:pt x="629" y="68"/>
                  </a:lnTo>
                  <a:lnTo>
                    <a:pt x="629" y="69"/>
                  </a:lnTo>
                  <a:lnTo>
                    <a:pt x="628" y="69"/>
                  </a:lnTo>
                  <a:lnTo>
                    <a:pt x="628" y="70"/>
                  </a:lnTo>
                  <a:lnTo>
                    <a:pt x="627" y="70"/>
                  </a:lnTo>
                  <a:lnTo>
                    <a:pt x="627" y="71"/>
                  </a:lnTo>
                  <a:lnTo>
                    <a:pt x="626" y="71"/>
                  </a:lnTo>
                  <a:lnTo>
                    <a:pt x="625" y="72"/>
                  </a:lnTo>
                  <a:lnTo>
                    <a:pt x="626" y="73"/>
                  </a:lnTo>
                  <a:lnTo>
                    <a:pt x="626" y="74"/>
                  </a:lnTo>
                  <a:lnTo>
                    <a:pt x="625" y="74"/>
                  </a:lnTo>
                  <a:lnTo>
                    <a:pt x="625" y="75"/>
                  </a:lnTo>
                  <a:lnTo>
                    <a:pt x="624" y="75"/>
                  </a:lnTo>
                  <a:lnTo>
                    <a:pt x="624" y="76"/>
                  </a:lnTo>
                  <a:lnTo>
                    <a:pt x="623" y="76"/>
                  </a:lnTo>
                  <a:lnTo>
                    <a:pt x="624" y="77"/>
                  </a:lnTo>
                  <a:lnTo>
                    <a:pt x="623" y="77"/>
                  </a:lnTo>
                  <a:lnTo>
                    <a:pt x="624" y="78"/>
                  </a:lnTo>
                  <a:lnTo>
                    <a:pt x="624" y="79"/>
                  </a:lnTo>
                  <a:lnTo>
                    <a:pt x="623" y="79"/>
                  </a:lnTo>
                  <a:lnTo>
                    <a:pt x="623" y="80"/>
                  </a:lnTo>
                  <a:lnTo>
                    <a:pt x="624" y="80"/>
                  </a:lnTo>
                  <a:lnTo>
                    <a:pt x="624" y="81"/>
                  </a:lnTo>
                  <a:lnTo>
                    <a:pt x="624" y="82"/>
                  </a:lnTo>
                  <a:lnTo>
                    <a:pt x="624" y="83"/>
                  </a:lnTo>
                  <a:lnTo>
                    <a:pt x="624" y="84"/>
                  </a:lnTo>
                  <a:lnTo>
                    <a:pt x="625" y="85"/>
                  </a:lnTo>
                  <a:lnTo>
                    <a:pt x="624" y="85"/>
                  </a:lnTo>
                  <a:lnTo>
                    <a:pt x="624" y="86"/>
                  </a:lnTo>
                  <a:lnTo>
                    <a:pt x="624" y="87"/>
                  </a:lnTo>
                  <a:lnTo>
                    <a:pt x="625" y="87"/>
                  </a:lnTo>
                  <a:lnTo>
                    <a:pt x="625" y="88"/>
                  </a:lnTo>
                  <a:lnTo>
                    <a:pt x="626" y="89"/>
                  </a:lnTo>
                  <a:lnTo>
                    <a:pt x="626" y="90"/>
                  </a:lnTo>
                  <a:lnTo>
                    <a:pt x="626" y="91"/>
                  </a:lnTo>
                  <a:lnTo>
                    <a:pt x="626" y="92"/>
                  </a:lnTo>
                  <a:lnTo>
                    <a:pt x="626" y="93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6" y="95"/>
                  </a:lnTo>
                  <a:lnTo>
                    <a:pt x="626" y="96"/>
                  </a:lnTo>
                  <a:lnTo>
                    <a:pt x="627" y="96"/>
                  </a:lnTo>
                  <a:lnTo>
                    <a:pt x="628" y="97"/>
                  </a:lnTo>
                  <a:lnTo>
                    <a:pt x="629" y="97"/>
                  </a:lnTo>
                  <a:lnTo>
                    <a:pt x="629" y="98"/>
                  </a:lnTo>
                  <a:lnTo>
                    <a:pt x="630" y="98"/>
                  </a:lnTo>
                  <a:lnTo>
                    <a:pt x="630" y="99"/>
                  </a:lnTo>
                  <a:lnTo>
                    <a:pt x="631" y="99"/>
                  </a:lnTo>
                  <a:lnTo>
                    <a:pt x="631" y="100"/>
                  </a:lnTo>
                  <a:lnTo>
                    <a:pt x="632" y="100"/>
                  </a:lnTo>
                  <a:lnTo>
                    <a:pt x="633" y="101"/>
                  </a:lnTo>
                  <a:lnTo>
                    <a:pt x="634" y="101"/>
                  </a:lnTo>
                  <a:lnTo>
                    <a:pt x="635" y="101"/>
                  </a:lnTo>
                  <a:lnTo>
                    <a:pt x="636" y="101"/>
                  </a:lnTo>
                  <a:lnTo>
                    <a:pt x="637" y="100"/>
                  </a:lnTo>
                  <a:lnTo>
                    <a:pt x="638" y="100"/>
                  </a:lnTo>
                  <a:lnTo>
                    <a:pt x="639" y="100"/>
                  </a:lnTo>
                  <a:lnTo>
                    <a:pt x="640" y="100"/>
                  </a:lnTo>
                  <a:lnTo>
                    <a:pt x="641" y="100"/>
                  </a:lnTo>
                  <a:lnTo>
                    <a:pt x="642" y="100"/>
                  </a:lnTo>
                  <a:lnTo>
                    <a:pt x="643" y="99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7" y="99"/>
                  </a:lnTo>
                  <a:lnTo>
                    <a:pt x="647" y="103"/>
                  </a:lnTo>
                  <a:lnTo>
                    <a:pt x="647" y="103"/>
                  </a:lnTo>
                  <a:lnTo>
                    <a:pt x="647" y="112"/>
                  </a:lnTo>
                  <a:lnTo>
                    <a:pt x="647" y="113"/>
                  </a:lnTo>
                  <a:lnTo>
                    <a:pt x="647" y="114"/>
                  </a:lnTo>
                  <a:lnTo>
                    <a:pt x="647" y="115"/>
                  </a:lnTo>
                  <a:lnTo>
                    <a:pt x="647" y="116"/>
                  </a:lnTo>
                  <a:lnTo>
                    <a:pt x="647" y="118"/>
                  </a:lnTo>
                  <a:lnTo>
                    <a:pt x="647" y="119"/>
                  </a:lnTo>
                  <a:lnTo>
                    <a:pt x="647" y="120"/>
                  </a:lnTo>
                  <a:lnTo>
                    <a:pt x="647" y="122"/>
                  </a:lnTo>
                  <a:lnTo>
                    <a:pt x="647" y="124"/>
                  </a:lnTo>
                  <a:lnTo>
                    <a:pt x="647" y="128"/>
                  </a:lnTo>
                  <a:lnTo>
                    <a:pt x="647" y="132"/>
                  </a:lnTo>
                  <a:lnTo>
                    <a:pt x="647" y="133"/>
                  </a:lnTo>
                  <a:lnTo>
                    <a:pt x="647" y="136"/>
                  </a:lnTo>
                  <a:lnTo>
                    <a:pt x="642" y="136"/>
                  </a:lnTo>
                  <a:lnTo>
                    <a:pt x="640" y="140"/>
                  </a:lnTo>
                  <a:lnTo>
                    <a:pt x="637" y="146"/>
                  </a:lnTo>
                  <a:lnTo>
                    <a:pt x="633" y="152"/>
                  </a:lnTo>
                  <a:lnTo>
                    <a:pt x="633" y="153"/>
                  </a:lnTo>
                  <a:lnTo>
                    <a:pt x="632" y="155"/>
                  </a:lnTo>
                  <a:lnTo>
                    <a:pt x="628" y="161"/>
                  </a:lnTo>
                  <a:lnTo>
                    <a:pt x="625" y="167"/>
                  </a:lnTo>
                  <a:lnTo>
                    <a:pt x="622" y="172"/>
                  </a:lnTo>
                  <a:lnTo>
                    <a:pt x="619" y="176"/>
                  </a:lnTo>
                  <a:lnTo>
                    <a:pt x="616" y="182"/>
                  </a:lnTo>
                  <a:lnTo>
                    <a:pt x="615" y="183"/>
                  </a:lnTo>
                  <a:lnTo>
                    <a:pt x="614" y="186"/>
                  </a:lnTo>
                  <a:lnTo>
                    <a:pt x="612" y="188"/>
                  </a:lnTo>
                  <a:lnTo>
                    <a:pt x="610" y="193"/>
                  </a:lnTo>
                  <a:lnTo>
                    <a:pt x="608" y="195"/>
                  </a:lnTo>
                  <a:lnTo>
                    <a:pt x="605" y="200"/>
                  </a:lnTo>
                  <a:lnTo>
                    <a:pt x="605" y="199"/>
                  </a:lnTo>
                  <a:lnTo>
                    <a:pt x="605" y="198"/>
                  </a:lnTo>
                  <a:lnTo>
                    <a:pt x="605" y="197"/>
                  </a:lnTo>
                  <a:lnTo>
                    <a:pt x="604" y="196"/>
                  </a:lnTo>
                  <a:lnTo>
                    <a:pt x="604" y="195"/>
                  </a:lnTo>
                  <a:lnTo>
                    <a:pt x="603" y="195"/>
                  </a:lnTo>
                  <a:lnTo>
                    <a:pt x="603" y="194"/>
                  </a:lnTo>
                  <a:lnTo>
                    <a:pt x="603" y="193"/>
                  </a:lnTo>
                  <a:lnTo>
                    <a:pt x="602" y="193"/>
                  </a:lnTo>
                  <a:lnTo>
                    <a:pt x="602" y="192"/>
                  </a:lnTo>
                  <a:lnTo>
                    <a:pt x="601" y="193"/>
                  </a:lnTo>
                  <a:lnTo>
                    <a:pt x="601" y="194"/>
                  </a:lnTo>
                  <a:lnTo>
                    <a:pt x="600" y="194"/>
                  </a:lnTo>
                  <a:lnTo>
                    <a:pt x="599" y="194"/>
                  </a:lnTo>
                  <a:lnTo>
                    <a:pt x="598" y="195"/>
                  </a:lnTo>
                  <a:lnTo>
                    <a:pt x="598" y="194"/>
                  </a:lnTo>
                  <a:lnTo>
                    <a:pt x="597" y="194"/>
                  </a:lnTo>
                  <a:lnTo>
                    <a:pt x="597" y="195"/>
                  </a:lnTo>
                  <a:lnTo>
                    <a:pt x="596" y="195"/>
                  </a:lnTo>
                  <a:lnTo>
                    <a:pt x="596" y="196"/>
                  </a:lnTo>
                  <a:lnTo>
                    <a:pt x="595" y="196"/>
                  </a:lnTo>
                  <a:lnTo>
                    <a:pt x="594" y="196"/>
                  </a:lnTo>
                  <a:lnTo>
                    <a:pt x="594" y="197"/>
                  </a:lnTo>
                  <a:lnTo>
                    <a:pt x="594" y="198"/>
                  </a:lnTo>
                  <a:lnTo>
                    <a:pt x="593" y="199"/>
                  </a:lnTo>
                  <a:lnTo>
                    <a:pt x="592" y="199"/>
                  </a:lnTo>
                  <a:lnTo>
                    <a:pt x="592" y="200"/>
                  </a:lnTo>
                  <a:lnTo>
                    <a:pt x="592" y="201"/>
                  </a:lnTo>
                  <a:lnTo>
                    <a:pt x="591" y="201"/>
                  </a:lnTo>
                  <a:lnTo>
                    <a:pt x="591" y="202"/>
                  </a:lnTo>
                  <a:lnTo>
                    <a:pt x="591" y="203"/>
                  </a:lnTo>
                  <a:lnTo>
                    <a:pt x="590" y="203"/>
                  </a:lnTo>
                  <a:lnTo>
                    <a:pt x="589" y="203"/>
                  </a:lnTo>
                  <a:lnTo>
                    <a:pt x="582" y="203"/>
                  </a:lnTo>
                  <a:lnTo>
                    <a:pt x="580" y="203"/>
                  </a:lnTo>
                  <a:lnTo>
                    <a:pt x="579" y="203"/>
                  </a:lnTo>
                  <a:lnTo>
                    <a:pt x="577" y="203"/>
                  </a:lnTo>
                  <a:lnTo>
                    <a:pt x="577" y="208"/>
                  </a:lnTo>
                  <a:lnTo>
                    <a:pt x="577" y="213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18"/>
                  </a:lnTo>
                  <a:lnTo>
                    <a:pt x="576" y="218"/>
                  </a:lnTo>
                  <a:lnTo>
                    <a:pt x="575" y="218"/>
                  </a:lnTo>
                  <a:lnTo>
                    <a:pt x="574" y="218"/>
                  </a:lnTo>
                  <a:lnTo>
                    <a:pt x="573" y="217"/>
                  </a:lnTo>
                  <a:lnTo>
                    <a:pt x="572" y="218"/>
                  </a:lnTo>
                  <a:lnTo>
                    <a:pt x="571" y="217"/>
                  </a:lnTo>
                  <a:lnTo>
                    <a:pt x="571" y="216"/>
                  </a:lnTo>
                  <a:lnTo>
                    <a:pt x="570" y="216"/>
                  </a:lnTo>
                  <a:lnTo>
                    <a:pt x="569" y="216"/>
                  </a:lnTo>
                  <a:lnTo>
                    <a:pt x="568" y="215"/>
                  </a:lnTo>
                  <a:lnTo>
                    <a:pt x="568" y="216"/>
                  </a:lnTo>
                  <a:lnTo>
                    <a:pt x="567" y="216"/>
                  </a:lnTo>
                  <a:lnTo>
                    <a:pt x="567" y="217"/>
                  </a:lnTo>
                  <a:lnTo>
                    <a:pt x="566" y="217"/>
                  </a:lnTo>
                  <a:lnTo>
                    <a:pt x="565" y="217"/>
                  </a:lnTo>
                  <a:lnTo>
                    <a:pt x="564" y="217"/>
                  </a:lnTo>
                  <a:lnTo>
                    <a:pt x="563" y="218"/>
                  </a:lnTo>
                  <a:lnTo>
                    <a:pt x="562" y="218"/>
                  </a:lnTo>
                  <a:lnTo>
                    <a:pt x="561" y="217"/>
                  </a:lnTo>
                  <a:lnTo>
                    <a:pt x="560" y="217"/>
                  </a:lnTo>
                  <a:lnTo>
                    <a:pt x="560" y="216"/>
                  </a:lnTo>
                  <a:lnTo>
                    <a:pt x="559" y="215"/>
                  </a:lnTo>
                  <a:lnTo>
                    <a:pt x="559" y="214"/>
                  </a:lnTo>
                  <a:lnTo>
                    <a:pt x="558" y="214"/>
                  </a:lnTo>
                  <a:lnTo>
                    <a:pt x="557" y="213"/>
                  </a:lnTo>
                  <a:lnTo>
                    <a:pt x="556" y="213"/>
                  </a:lnTo>
                  <a:lnTo>
                    <a:pt x="556" y="212"/>
                  </a:lnTo>
                  <a:lnTo>
                    <a:pt x="555" y="211"/>
                  </a:lnTo>
                  <a:lnTo>
                    <a:pt x="554" y="211"/>
                  </a:lnTo>
                  <a:lnTo>
                    <a:pt x="554" y="212"/>
                  </a:lnTo>
                  <a:lnTo>
                    <a:pt x="553" y="212"/>
                  </a:lnTo>
                  <a:lnTo>
                    <a:pt x="553" y="213"/>
                  </a:lnTo>
                  <a:lnTo>
                    <a:pt x="552" y="213"/>
                  </a:lnTo>
                  <a:lnTo>
                    <a:pt x="551" y="213"/>
                  </a:lnTo>
                  <a:lnTo>
                    <a:pt x="550" y="212"/>
                  </a:lnTo>
                  <a:lnTo>
                    <a:pt x="550" y="211"/>
                  </a:lnTo>
                  <a:lnTo>
                    <a:pt x="549" y="211"/>
                  </a:lnTo>
                  <a:lnTo>
                    <a:pt x="548" y="211"/>
                  </a:lnTo>
                  <a:lnTo>
                    <a:pt x="547" y="210"/>
                  </a:lnTo>
                  <a:lnTo>
                    <a:pt x="546" y="210"/>
                  </a:lnTo>
                  <a:lnTo>
                    <a:pt x="545" y="210"/>
                  </a:lnTo>
                  <a:lnTo>
                    <a:pt x="545" y="211"/>
                  </a:lnTo>
                  <a:lnTo>
                    <a:pt x="544" y="211"/>
                  </a:lnTo>
                  <a:lnTo>
                    <a:pt x="543" y="212"/>
                  </a:lnTo>
                  <a:lnTo>
                    <a:pt x="542" y="212"/>
                  </a:lnTo>
                  <a:lnTo>
                    <a:pt x="542" y="213"/>
                  </a:lnTo>
                  <a:lnTo>
                    <a:pt x="542" y="214"/>
                  </a:lnTo>
                  <a:lnTo>
                    <a:pt x="543" y="214"/>
                  </a:lnTo>
                  <a:lnTo>
                    <a:pt x="543" y="215"/>
                  </a:lnTo>
                  <a:lnTo>
                    <a:pt x="544" y="215"/>
                  </a:lnTo>
                  <a:lnTo>
                    <a:pt x="544" y="216"/>
                  </a:lnTo>
                  <a:lnTo>
                    <a:pt x="543" y="216"/>
                  </a:lnTo>
                  <a:lnTo>
                    <a:pt x="541" y="216"/>
                  </a:lnTo>
                  <a:lnTo>
                    <a:pt x="541" y="217"/>
                  </a:lnTo>
                  <a:lnTo>
                    <a:pt x="540" y="217"/>
                  </a:lnTo>
                  <a:lnTo>
                    <a:pt x="540" y="218"/>
                  </a:lnTo>
                  <a:lnTo>
                    <a:pt x="539" y="218"/>
                  </a:lnTo>
                  <a:lnTo>
                    <a:pt x="538" y="218"/>
                  </a:lnTo>
                  <a:lnTo>
                    <a:pt x="538" y="219"/>
                  </a:lnTo>
                  <a:lnTo>
                    <a:pt x="537" y="219"/>
                  </a:lnTo>
                  <a:lnTo>
                    <a:pt x="538" y="219"/>
                  </a:lnTo>
                  <a:lnTo>
                    <a:pt x="538" y="220"/>
                  </a:lnTo>
                  <a:lnTo>
                    <a:pt x="538" y="221"/>
                  </a:lnTo>
                  <a:lnTo>
                    <a:pt x="538" y="222"/>
                  </a:lnTo>
                  <a:lnTo>
                    <a:pt x="538" y="224"/>
                  </a:lnTo>
                  <a:lnTo>
                    <a:pt x="538" y="225"/>
                  </a:lnTo>
                  <a:lnTo>
                    <a:pt x="538" y="226"/>
                  </a:lnTo>
                  <a:lnTo>
                    <a:pt x="538" y="227"/>
                  </a:lnTo>
                  <a:lnTo>
                    <a:pt x="538" y="228"/>
                  </a:lnTo>
                  <a:lnTo>
                    <a:pt x="538" y="229"/>
                  </a:lnTo>
                  <a:lnTo>
                    <a:pt x="538" y="230"/>
                  </a:lnTo>
                  <a:lnTo>
                    <a:pt x="539" y="232"/>
                  </a:lnTo>
                  <a:lnTo>
                    <a:pt x="540" y="237"/>
                  </a:lnTo>
                  <a:lnTo>
                    <a:pt x="540" y="238"/>
                  </a:lnTo>
                  <a:lnTo>
                    <a:pt x="541" y="239"/>
                  </a:lnTo>
                  <a:lnTo>
                    <a:pt x="541" y="241"/>
                  </a:lnTo>
                  <a:lnTo>
                    <a:pt x="542" y="244"/>
                  </a:lnTo>
                  <a:lnTo>
                    <a:pt x="542" y="245"/>
                  </a:lnTo>
                  <a:lnTo>
                    <a:pt x="544" y="253"/>
                  </a:lnTo>
                  <a:lnTo>
                    <a:pt x="546" y="256"/>
                  </a:lnTo>
                  <a:lnTo>
                    <a:pt x="546" y="259"/>
                  </a:lnTo>
                  <a:lnTo>
                    <a:pt x="548" y="265"/>
                  </a:lnTo>
                  <a:lnTo>
                    <a:pt x="548" y="267"/>
                  </a:lnTo>
                  <a:lnTo>
                    <a:pt x="549" y="267"/>
                  </a:lnTo>
                  <a:lnTo>
                    <a:pt x="549" y="268"/>
                  </a:lnTo>
                  <a:lnTo>
                    <a:pt x="549" y="269"/>
                  </a:lnTo>
                  <a:lnTo>
                    <a:pt x="551" y="269"/>
                  </a:lnTo>
                  <a:lnTo>
                    <a:pt x="553" y="269"/>
                  </a:lnTo>
                  <a:lnTo>
                    <a:pt x="555" y="269"/>
                  </a:lnTo>
                  <a:lnTo>
                    <a:pt x="556" y="269"/>
                  </a:lnTo>
                  <a:lnTo>
                    <a:pt x="557" y="269"/>
                  </a:lnTo>
                  <a:lnTo>
                    <a:pt x="559" y="269"/>
                  </a:lnTo>
                  <a:lnTo>
                    <a:pt x="560" y="269"/>
                  </a:lnTo>
                  <a:lnTo>
                    <a:pt x="562" y="269"/>
                  </a:lnTo>
                  <a:lnTo>
                    <a:pt x="563" y="269"/>
                  </a:lnTo>
                  <a:lnTo>
                    <a:pt x="564" y="269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7" y="270"/>
                  </a:lnTo>
                  <a:lnTo>
                    <a:pt x="569" y="270"/>
                  </a:lnTo>
                  <a:lnTo>
                    <a:pt x="570" y="270"/>
                  </a:lnTo>
                  <a:lnTo>
                    <a:pt x="571" y="270"/>
                  </a:lnTo>
                  <a:lnTo>
                    <a:pt x="573" y="270"/>
                  </a:lnTo>
                  <a:lnTo>
                    <a:pt x="574" y="270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0"/>
                  </a:lnTo>
                  <a:lnTo>
                    <a:pt x="576" y="273"/>
                  </a:lnTo>
                  <a:lnTo>
                    <a:pt x="576" y="276"/>
                  </a:lnTo>
                  <a:lnTo>
                    <a:pt x="576" y="277"/>
                  </a:lnTo>
                  <a:lnTo>
                    <a:pt x="576" y="278"/>
                  </a:lnTo>
                  <a:lnTo>
                    <a:pt x="576" y="279"/>
                  </a:lnTo>
                  <a:lnTo>
                    <a:pt x="576" y="282"/>
                  </a:lnTo>
                  <a:lnTo>
                    <a:pt x="576" y="285"/>
                  </a:lnTo>
                  <a:lnTo>
                    <a:pt x="576" y="290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5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302"/>
                  </a:lnTo>
                  <a:lnTo>
                    <a:pt x="576" y="303"/>
                  </a:lnTo>
                  <a:lnTo>
                    <a:pt x="576" y="304"/>
                  </a:lnTo>
                  <a:lnTo>
                    <a:pt x="576" y="305"/>
                  </a:lnTo>
                  <a:lnTo>
                    <a:pt x="576" y="306"/>
                  </a:lnTo>
                  <a:lnTo>
                    <a:pt x="576" y="309"/>
                  </a:lnTo>
                  <a:lnTo>
                    <a:pt x="576" y="314"/>
                  </a:lnTo>
                  <a:lnTo>
                    <a:pt x="576" y="315"/>
                  </a:lnTo>
                  <a:lnTo>
                    <a:pt x="570" y="315"/>
                  </a:lnTo>
                  <a:lnTo>
                    <a:pt x="567" y="315"/>
                  </a:lnTo>
                  <a:lnTo>
                    <a:pt x="565" y="315"/>
                  </a:lnTo>
                  <a:lnTo>
                    <a:pt x="561" y="315"/>
                  </a:lnTo>
                  <a:lnTo>
                    <a:pt x="556" y="315"/>
                  </a:lnTo>
                  <a:lnTo>
                    <a:pt x="553" y="315"/>
                  </a:lnTo>
                  <a:lnTo>
                    <a:pt x="552" y="315"/>
                  </a:lnTo>
                  <a:lnTo>
                    <a:pt x="550" y="315"/>
                  </a:lnTo>
                  <a:lnTo>
                    <a:pt x="547" y="315"/>
                  </a:lnTo>
                  <a:lnTo>
                    <a:pt x="542" y="315"/>
                  </a:lnTo>
                  <a:lnTo>
                    <a:pt x="541" y="315"/>
                  </a:lnTo>
                  <a:lnTo>
                    <a:pt x="537" y="315"/>
                  </a:lnTo>
                  <a:lnTo>
                    <a:pt x="531" y="315"/>
                  </a:lnTo>
                  <a:lnTo>
                    <a:pt x="529" y="315"/>
                  </a:lnTo>
                  <a:lnTo>
                    <a:pt x="528" y="315"/>
                  </a:lnTo>
                  <a:lnTo>
                    <a:pt x="527" y="315"/>
                  </a:lnTo>
                  <a:lnTo>
                    <a:pt x="526" y="315"/>
                  </a:lnTo>
                  <a:lnTo>
                    <a:pt x="525" y="315"/>
                  </a:lnTo>
                  <a:lnTo>
                    <a:pt x="524" y="315"/>
                  </a:lnTo>
                  <a:lnTo>
                    <a:pt x="523" y="315"/>
                  </a:lnTo>
                  <a:lnTo>
                    <a:pt x="522" y="315"/>
                  </a:lnTo>
                  <a:lnTo>
                    <a:pt x="521" y="315"/>
                  </a:lnTo>
                  <a:lnTo>
                    <a:pt x="520" y="315"/>
                  </a:lnTo>
                  <a:lnTo>
                    <a:pt x="519" y="315"/>
                  </a:lnTo>
                  <a:lnTo>
                    <a:pt x="518" y="315"/>
                  </a:lnTo>
                  <a:lnTo>
                    <a:pt x="517" y="315"/>
                  </a:lnTo>
                  <a:lnTo>
                    <a:pt x="517" y="316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9"/>
                  </a:lnTo>
                  <a:lnTo>
                    <a:pt x="517" y="319"/>
                  </a:lnTo>
                  <a:lnTo>
                    <a:pt x="515" y="319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5" y="317"/>
                  </a:lnTo>
                  <a:lnTo>
                    <a:pt x="515" y="316"/>
                  </a:lnTo>
                  <a:lnTo>
                    <a:pt x="515" y="315"/>
                  </a:lnTo>
                  <a:lnTo>
                    <a:pt x="513" y="315"/>
                  </a:lnTo>
                  <a:lnTo>
                    <a:pt x="510" y="315"/>
                  </a:lnTo>
                  <a:lnTo>
                    <a:pt x="508" y="315"/>
                  </a:lnTo>
                  <a:lnTo>
                    <a:pt x="507" y="315"/>
                  </a:lnTo>
                  <a:lnTo>
                    <a:pt x="506" y="315"/>
                  </a:lnTo>
                  <a:lnTo>
                    <a:pt x="505" y="315"/>
                  </a:lnTo>
                  <a:lnTo>
                    <a:pt x="504" y="315"/>
                  </a:lnTo>
                  <a:lnTo>
                    <a:pt x="504" y="314"/>
                  </a:lnTo>
                  <a:lnTo>
                    <a:pt x="504" y="311"/>
                  </a:lnTo>
                  <a:lnTo>
                    <a:pt x="500" y="311"/>
                  </a:lnTo>
                  <a:lnTo>
                    <a:pt x="497" y="311"/>
                  </a:lnTo>
                  <a:lnTo>
                    <a:pt x="496" y="311"/>
                  </a:lnTo>
                  <a:lnTo>
                    <a:pt x="496" y="315"/>
                  </a:lnTo>
                  <a:lnTo>
                    <a:pt x="491" y="315"/>
                  </a:lnTo>
                  <a:lnTo>
                    <a:pt x="487" y="315"/>
                  </a:lnTo>
                  <a:lnTo>
                    <a:pt x="484" y="315"/>
                  </a:lnTo>
                  <a:lnTo>
                    <a:pt x="482" y="315"/>
                  </a:lnTo>
                  <a:lnTo>
                    <a:pt x="472" y="315"/>
                  </a:lnTo>
                  <a:lnTo>
                    <a:pt x="471" y="314"/>
                  </a:lnTo>
                  <a:lnTo>
                    <a:pt x="467" y="314"/>
                  </a:lnTo>
                  <a:lnTo>
                    <a:pt x="461" y="314"/>
                  </a:lnTo>
                  <a:lnTo>
                    <a:pt x="460" y="314"/>
                  </a:lnTo>
                  <a:lnTo>
                    <a:pt x="458" y="314"/>
                  </a:lnTo>
                  <a:lnTo>
                    <a:pt x="453" y="314"/>
                  </a:lnTo>
                  <a:lnTo>
                    <a:pt x="446" y="314"/>
                  </a:lnTo>
                  <a:lnTo>
                    <a:pt x="443" y="314"/>
                  </a:lnTo>
                  <a:lnTo>
                    <a:pt x="440" y="314"/>
                  </a:lnTo>
                  <a:lnTo>
                    <a:pt x="437" y="314"/>
                  </a:lnTo>
                  <a:lnTo>
                    <a:pt x="436" y="314"/>
                  </a:lnTo>
                  <a:lnTo>
                    <a:pt x="436" y="312"/>
                  </a:lnTo>
                  <a:lnTo>
                    <a:pt x="436" y="302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2" y="298"/>
                  </a:lnTo>
                  <a:lnTo>
                    <a:pt x="431" y="298"/>
                  </a:lnTo>
                  <a:lnTo>
                    <a:pt x="426" y="298"/>
                  </a:lnTo>
                  <a:lnTo>
                    <a:pt x="425" y="298"/>
                  </a:lnTo>
                  <a:lnTo>
                    <a:pt x="420" y="298"/>
                  </a:lnTo>
                  <a:lnTo>
                    <a:pt x="419" y="298"/>
                  </a:lnTo>
                  <a:lnTo>
                    <a:pt x="418" y="298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12" y="298"/>
                  </a:lnTo>
                  <a:lnTo>
                    <a:pt x="410" y="298"/>
                  </a:lnTo>
                  <a:lnTo>
                    <a:pt x="407" y="298"/>
                  </a:lnTo>
                  <a:lnTo>
                    <a:pt x="406" y="298"/>
                  </a:lnTo>
                  <a:lnTo>
                    <a:pt x="405" y="298"/>
                  </a:lnTo>
                  <a:lnTo>
                    <a:pt x="405" y="301"/>
                  </a:lnTo>
                  <a:lnTo>
                    <a:pt x="405" y="307"/>
                  </a:lnTo>
                  <a:lnTo>
                    <a:pt x="405" y="310"/>
                  </a:lnTo>
                  <a:lnTo>
                    <a:pt x="405" y="312"/>
                  </a:lnTo>
                  <a:lnTo>
                    <a:pt x="405" y="315"/>
                  </a:lnTo>
                  <a:lnTo>
                    <a:pt x="405" y="317"/>
                  </a:lnTo>
                  <a:lnTo>
                    <a:pt x="405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3"/>
                  </a:lnTo>
                  <a:lnTo>
                    <a:pt x="405" y="326"/>
                  </a:lnTo>
                  <a:lnTo>
                    <a:pt x="405" y="327"/>
                  </a:lnTo>
                  <a:lnTo>
                    <a:pt x="409" y="327"/>
                  </a:lnTo>
                  <a:lnTo>
                    <a:pt x="409" y="330"/>
                  </a:lnTo>
                  <a:lnTo>
                    <a:pt x="409" y="331"/>
                  </a:lnTo>
                  <a:lnTo>
                    <a:pt x="408" y="331"/>
                  </a:lnTo>
                  <a:lnTo>
                    <a:pt x="406" y="331"/>
                  </a:lnTo>
                  <a:lnTo>
                    <a:pt x="405" y="331"/>
                  </a:lnTo>
                  <a:lnTo>
                    <a:pt x="405" y="337"/>
                  </a:lnTo>
                  <a:lnTo>
                    <a:pt x="405" y="339"/>
                  </a:lnTo>
                  <a:lnTo>
                    <a:pt x="405" y="342"/>
                  </a:lnTo>
                  <a:lnTo>
                    <a:pt x="405" y="348"/>
                  </a:lnTo>
                  <a:lnTo>
                    <a:pt x="405" y="352"/>
                  </a:lnTo>
                  <a:lnTo>
                    <a:pt x="405" y="357"/>
                  </a:lnTo>
                  <a:lnTo>
                    <a:pt x="405" y="359"/>
                  </a:lnTo>
                  <a:lnTo>
                    <a:pt x="405" y="360"/>
                  </a:lnTo>
                  <a:lnTo>
                    <a:pt x="405" y="366"/>
                  </a:lnTo>
                  <a:lnTo>
                    <a:pt x="405" y="372"/>
                  </a:lnTo>
                  <a:lnTo>
                    <a:pt x="405" y="377"/>
                  </a:lnTo>
                  <a:lnTo>
                    <a:pt x="405" y="381"/>
                  </a:lnTo>
                  <a:lnTo>
                    <a:pt x="405" y="386"/>
                  </a:lnTo>
                  <a:lnTo>
                    <a:pt x="405" y="389"/>
                  </a:lnTo>
                  <a:lnTo>
                    <a:pt x="405" y="392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9"/>
                  </a:lnTo>
                  <a:lnTo>
                    <a:pt x="403" y="401"/>
                  </a:lnTo>
                  <a:lnTo>
                    <a:pt x="403" y="405"/>
                  </a:lnTo>
                  <a:lnTo>
                    <a:pt x="403" y="408"/>
                  </a:lnTo>
                  <a:lnTo>
                    <a:pt x="403" y="410"/>
                  </a:lnTo>
                  <a:lnTo>
                    <a:pt x="403" y="411"/>
                  </a:lnTo>
                  <a:lnTo>
                    <a:pt x="403" y="416"/>
                  </a:lnTo>
                  <a:lnTo>
                    <a:pt x="403" y="422"/>
                  </a:lnTo>
                  <a:lnTo>
                    <a:pt x="403" y="423"/>
                  </a:lnTo>
                  <a:lnTo>
                    <a:pt x="403" y="426"/>
                  </a:lnTo>
                  <a:lnTo>
                    <a:pt x="403" y="428"/>
                  </a:lnTo>
                  <a:lnTo>
                    <a:pt x="403" y="429"/>
                  </a:lnTo>
                  <a:lnTo>
                    <a:pt x="403" y="431"/>
                  </a:lnTo>
                  <a:lnTo>
                    <a:pt x="403" y="432"/>
                  </a:lnTo>
                  <a:lnTo>
                    <a:pt x="403" y="433"/>
                  </a:lnTo>
                  <a:lnTo>
                    <a:pt x="403" y="434"/>
                  </a:lnTo>
                  <a:lnTo>
                    <a:pt x="403" y="435"/>
                  </a:lnTo>
                  <a:lnTo>
                    <a:pt x="403" y="436"/>
                  </a:lnTo>
                  <a:lnTo>
                    <a:pt x="403" y="438"/>
                  </a:lnTo>
                  <a:lnTo>
                    <a:pt x="403" y="439"/>
                  </a:lnTo>
                  <a:lnTo>
                    <a:pt x="403" y="440"/>
                  </a:lnTo>
                  <a:lnTo>
                    <a:pt x="403" y="441"/>
                  </a:lnTo>
                  <a:lnTo>
                    <a:pt x="403" y="442"/>
                  </a:lnTo>
                  <a:lnTo>
                    <a:pt x="402" y="443"/>
                  </a:lnTo>
                  <a:lnTo>
                    <a:pt x="402" y="445"/>
                  </a:lnTo>
                  <a:lnTo>
                    <a:pt x="402" y="446"/>
                  </a:lnTo>
                  <a:lnTo>
                    <a:pt x="402" y="450"/>
                  </a:lnTo>
                  <a:lnTo>
                    <a:pt x="402" y="452"/>
                  </a:lnTo>
                  <a:lnTo>
                    <a:pt x="402" y="454"/>
                  </a:lnTo>
                  <a:lnTo>
                    <a:pt x="402" y="455"/>
                  </a:lnTo>
                  <a:lnTo>
                    <a:pt x="402" y="458"/>
                  </a:lnTo>
                  <a:lnTo>
                    <a:pt x="402" y="461"/>
                  </a:lnTo>
                  <a:lnTo>
                    <a:pt x="402" y="463"/>
                  </a:lnTo>
                  <a:lnTo>
                    <a:pt x="402" y="465"/>
                  </a:lnTo>
                  <a:lnTo>
                    <a:pt x="402" y="466"/>
                  </a:lnTo>
                  <a:lnTo>
                    <a:pt x="402" y="467"/>
                  </a:lnTo>
                  <a:lnTo>
                    <a:pt x="402" y="468"/>
                  </a:lnTo>
                  <a:lnTo>
                    <a:pt x="402" y="469"/>
                  </a:lnTo>
                  <a:lnTo>
                    <a:pt x="401" y="469"/>
                  </a:lnTo>
                  <a:lnTo>
                    <a:pt x="400" y="469"/>
                  </a:lnTo>
                  <a:lnTo>
                    <a:pt x="398" y="469"/>
                  </a:lnTo>
                  <a:lnTo>
                    <a:pt x="397" y="469"/>
                  </a:lnTo>
                  <a:lnTo>
                    <a:pt x="396" y="469"/>
                  </a:lnTo>
                  <a:lnTo>
                    <a:pt x="395" y="469"/>
                  </a:lnTo>
                  <a:lnTo>
                    <a:pt x="394" y="469"/>
                  </a:lnTo>
                  <a:lnTo>
                    <a:pt x="392" y="469"/>
                  </a:lnTo>
                  <a:lnTo>
                    <a:pt x="391" y="469"/>
                  </a:lnTo>
                  <a:lnTo>
                    <a:pt x="390" y="469"/>
                  </a:lnTo>
                  <a:lnTo>
                    <a:pt x="388" y="469"/>
                  </a:lnTo>
                  <a:lnTo>
                    <a:pt x="387" y="469"/>
                  </a:lnTo>
                  <a:lnTo>
                    <a:pt x="386" y="469"/>
                  </a:lnTo>
                  <a:lnTo>
                    <a:pt x="383" y="469"/>
                  </a:lnTo>
                  <a:lnTo>
                    <a:pt x="377" y="468"/>
                  </a:lnTo>
                  <a:lnTo>
                    <a:pt x="374" y="468"/>
                  </a:lnTo>
                  <a:lnTo>
                    <a:pt x="373" y="468"/>
                  </a:lnTo>
                  <a:lnTo>
                    <a:pt x="371" y="468"/>
                  </a:lnTo>
                  <a:lnTo>
                    <a:pt x="370" y="468"/>
                  </a:lnTo>
                  <a:lnTo>
                    <a:pt x="370" y="468"/>
                  </a:lnTo>
                  <a:lnTo>
                    <a:pt x="368" y="468"/>
                  </a:lnTo>
                  <a:lnTo>
                    <a:pt x="368" y="470"/>
                  </a:lnTo>
                  <a:lnTo>
                    <a:pt x="368" y="475"/>
                  </a:lnTo>
                  <a:lnTo>
                    <a:pt x="368" y="477"/>
                  </a:lnTo>
                  <a:lnTo>
                    <a:pt x="368" y="480"/>
                  </a:lnTo>
                  <a:lnTo>
                    <a:pt x="368" y="487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8" y="494"/>
                  </a:lnTo>
                  <a:lnTo>
                    <a:pt x="368" y="501"/>
                  </a:lnTo>
                  <a:lnTo>
                    <a:pt x="368" y="506"/>
                  </a:lnTo>
                  <a:lnTo>
                    <a:pt x="368" y="508"/>
                  </a:lnTo>
                  <a:lnTo>
                    <a:pt x="368" y="510"/>
                  </a:lnTo>
                  <a:lnTo>
                    <a:pt x="367" y="515"/>
                  </a:lnTo>
                  <a:lnTo>
                    <a:pt x="367" y="518"/>
                  </a:lnTo>
                  <a:lnTo>
                    <a:pt x="367" y="521"/>
                  </a:lnTo>
                  <a:lnTo>
                    <a:pt x="367" y="526"/>
                  </a:lnTo>
                  <a:lnTo>
                    <a:pt x="367" y="527"/>
                  </a:lnTo>
                  <a:lnTo>
                    <a:pt x="367" y="528"/>
                  </a:lnTo>
                  <a:lnTo>
                    <a:pt x="367" y="529"/>
                  </a:lnTo>
                  <a:lnTo>
                    <a:pt x="367" y="530"/>
                  </a:lnTo>
                  <a:lnTo>
                    <a:pt x="367" y="531"/>
                  </a:lnTo>
                  <a:lnTo>
                    <a:pt x="367" y="536"/>
                  </a:lnTo>
                  <a:lnTo>
                    <a:pt x="368" y="536"/>
                  </a:lnTo>
                  <a:lnTo>
                    <a:pt x="369" y="536"/>
                  </a:lnTo>
                  <a:lnTo>
                    <a:pt x="371" y="536"/>
                  </a:lnTo>
                  <a:lnTo>
                    <a:pt x="373" y="536"/>
                  </a:lnTo>
                  <a:lnTo>
                    <a:pt x="373" y="538"/>
                  </a:lnTo>
                  <a:lnTo>
                    <a:pt x="373" y="540"/>
                  </a:lnTo>
                  <a:lnTo>
                    <a:pt x="373" y="543"/>
                  </a:lnTo>
                  <a:lnTo>
                    <a:pt x="373" y="545"/>
                  </a:lnTo>
                  <a:lnTo>
                    <a:pt x="373" y="548"/>
                  </a:lnTo>
                  <a:lnTo>
                    <a:pt x="373" y="549"/>
                  </a:lnTo>
                  <a:lnTo>
                    <a:pt x="373" y="551"/>
                  </a:lnTo>
                  <a:lnTo>
                    <a:pt x="373" y="552"/>
                  </a:lnTo>
                  <a:lnTo>
                    <a:pt x="373" y="554"/>
                  </a:lnTo>
                  <a:lnTo>
                    <a:pt x="373" y="559"/>
                  </a:lnTo>
                  <a:lnTo>
                    <a:pt x="373" y="560"/>
                  </a:lnTo>
                  <a:lnTo>
                    <a:pt x="373" y="564"/>
                  </a:lnTo>
                  <a:lnTo>
                    <a:pt x="373" y="565"/>
                  </a:lnTo>
                  <a:lnTo>
                    <a:pt x="373" y="567"/>
                  </a:lnTo>
                  <a:lnTo>
                    <a:pt x="373" y="568"/>
                  </a:lnTo>
                  <a:lnTo>
                    <a:pt x="373" y="570"/>
                  </a:lnTo>
                  <a:lnTo>
                    <a:pt x="373" y="571"/>
                  </a:lnTo>
                  <a:lnTo>
                    <a:pt x="373" y="572"/>
                  </a:lnTo>
                  <a:lnTo>
                    <a:pt x="373" y="574"/>
                  </a:lnTo>
                  <a:lnTo>
                    <a:pt x="373" y="575"/>
                  </a:lnTo>
                  <a:lnTo>
                    <a:pt x="373" y="576"/>
                  </a:lnTo>
                  <a:lnTo>
                    <a:pt x="373" y="577"/>
                  </a:lnTo>
                  <a:lnTo>
                    <a:pt x="373" y="578"/>
                  </a:lnTo>
                  <a:lnTo>
                    <a:pt x="373" y="579"/>
                  </a:lnTo>
                  <a:lnTo>
                    <a:pt x="373" y="582"/>
                  </a:lnTo>
                  <a:lnTo>
                    <a:pt x="373" y="584"/>
                  </a:lnTo>
                  <a:lnTo>
                    <a:pt x="372" y="590"/>
                  </a:lnTo>
                  <a:lnTo>
                    <a:pt x="372" y="597"/>
                  </a:lnTo>
                  <a:lnTo>
                    <a:pt x="372" y="599"/>
                  </a:lnTo>
                  <a:lnTo>
                    <a:pt x="372" y="603"/>
                  </a:lnTo>
                  <a:lnTo>
                    <a:pt x="372" y="605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9"/>
                  </a:lnTo>
                  <a:lnTo>
                    <a:pt x="372" y="612"/>
                  </a:lnTo>
                  <a:lnTo>
                    <a:pt x="372" y="617"/>
                  </a:lnTo>
                  <a:lnTo>
                    <a:pt x="372" y="618"/>
                  </a:lnTo>
                  <a:lnTo>
                    <a:pt x="370" y="618"/>
                  </a:lnTo>
                  <a:lnTo>
                    <a:pt x="368" y="618"/>
                  </a:lnTo>
                  <a:lnTo>
                    <a:pt x="367" y="618"/>
                  </a:lnTo>
                  <a:lnTo>
                    <a:pt x="366" y="618"/>
                  </a:lnTo>
                  <a:lnTo>
                    <a:pt x="362" y="618"/>
                  </a:lnTo>
                  <a:lnTo>
                    <a:pt x="360" y="619"/>
                  </a:lnTo>
                  <a:lnTo>
                    <a:pt x="359" y="619"/>
                  </a:lnTo>
                  <a:lnTo>
                    <a:pt x="357" y="619"/>
                  </a:lnTo>
                  <a:lnTo>
                    <a:pt x="353" y="620"/>
                  </a:lnTo>
                  <a:lnTo>
                    <a:pt x="352" y="620"/>
                  </a:lnTo>
                  <a:lnTo>
                    <a:pt x="349" y="621"/>
                  </a:lnTo>
                  <a:lnTo>
                    <a:pt x="347" y="621"/>
                  </a:lnTo>
                  <a:lnTo>
                    <a:pt x="344" y="622"/>
                  </a:lnTo>
                  <a:lnTo>
                    <a:pt x="343" y="622"/>
                  </a:lnTo>
                  <a:lnTo>
                    <a:pt x="339" y="623"/>
                  </a:lnTo>
                  <a:lnTo>
                    <a:pt x="338" y="623"/>
                  </a:lnTo>
                  <a:lnTo>
                    <a:pt x="337" y="623"/>
                  </a:lnTo>
                  <a:lnTo>
                    <a:pt x="336" y="623"/>
                  </a:lnTo>
                  <a:lnTo>
                    <a:pt x="334" y="623"/>
                  </a:lnTo>
                  <a:lnTo>
                    <a:pt x="328" y="624"/>
                  </a:lnTo>
                  <a:lnTo>
                    <a:pt x="327" y="624"/>
                  </a:lnTo>
                  <a:lnTo>
                    <a:pt x="326" y="624"/>
                  </a:lnTo>
                  <a:lnTo>
                    <a:pt x="325" y="624"/>
                  </a:lnTo>
                  <a:lnTo>
                    <a:pt x="320" y="625"/>
                  </a:lnTo>
                  <a:lnTo>
                    <a:pt x="318" y="625"/>
                  </a:lnTo>
                  <a:lnTo>
                    <a:pt x="314" y="625"/>
                  </a:lnTo>
                  <a:lnTo>
                    <a:pt x="312" y="625"/>
                  </a:lnTo>
                  <a:lnTo>
                    <a:pt x="310" y="625"/>
                  </a:lnTo>
                  <a:lnTo>
                    <a:pt x="307" y="625"/>
                  </a:lnTo>
                  <a:lnTo>
                    <a:pt x="306" y="625"/>
                  </a:lnTo>
                  <a:lnTo>
                    <a:pt x="304" y="625"/>
                  </a:lnTo>
                  <a:lnTo>
                    <a:pt x="302" y="624"/>
                  </a:lnTo>
                  <a:lnTo>
                    <a:pt x="301" y="624"/>
                  </a:lnTo>
                  <a:lnTo>
                    <a:pt x="299" y="623"/>
                  </a:lnTo>
                  <a:lnTo>
                    <a:pt x="298" y="622"/>
                  </a:lnTo>
                  <a:lnTo>
                    <a:pt x="297" y="622"/>
                  </a:lnTo>
                  <a:lnTo>
                    <a:pt x="297" y="622"/>
                  </a:lnTo>
                  <a:lnTo>
                    <a:pt x="295" y="621"/>
                  </a:lnTo>
                  <a:lnTo>
                    <a:pt x="292" y="620"/>
                  </a:lnTo>
                  <a:lnTo>
                    <a:pt x="289" y="619"/>
                  </a:lnTo>
                  <a:lnTo>
                    <a:pt x="289" y="618"/>
                  </a:lnTo>
                  <a:lnTo>
                    <a:pt x="282" y="616"/>
                  </a:lnTo>
                  <a:lnTo>
                    <a:pt x="279" y="616"/>
                  </a:lnTo>
                  <a:lnTo>
                    <a:pt x="279" y="615"/>
                  </a:lnTo>
                  <a:lnTo>
                    <a:pt x="278" y="615"/>
                  </a:lnTo>
                  <a:lnTo>
                    <a:pt x="277" y="615"/>
                  </a:lnTo>
                  <a:lnTo>
                    <a:pt x="276" y="615"/>
                  </a:lnTo>
                  <a:lnTo>
                    <a:pt x="275" y="614"/>
                  </a:lnTo>
                  <a:lnTo>
                    <a:pt x="266" y="612"/>
                  </a:lnTo>
                  <a:lnTo>
                    <a:pt x="266" y="611"/>
                  </a:lnTo>
                  <a:lnTo>
                    <a:pt x="260" y="610"/>
                  </a:lnTo>
                  <a:lnTo>
                    <a:pt x="256" y="609"/>
                  </a:lnTo>
                  <a:lnTo>
                    <a:pt x="255" y="609"/>
                  </a:lnTo>
                  <a:lnTo>
                    <a:pt x="254" y="609"/>
                  </a:lnTo>
                  <a:lnTo>
                    <a:pt x="253" y="609"/>
                  </a:lnTo>
                  <a:lnTo>
                    <a:pt x="252" y="608"/>
                  </a:lnTo>
                  <a:lnTo>
                    <a:pt x="251" y="608"/>
                  </a:lnTo>
                  <a:lnTo>
                    <a:pt x="250" y="608"/>
                  </a:lnTo>
                  <a:lnTo>
                    <a:pt x="249" y="608"/>
                  </a:lnTo>
                  <a:lnTo>
                    <a:pt x="246" y="607"/>
                  </a:lnTo>
                  <a:lnTo>
                    <a:pt x="245" y="607"/>
                  </a:lnTo>
                  <a:lnTo>
                    <a:pt x="244" y="607"/>
                  </a:lnTo>
                  <a:lnTo>
                    <a:pt x="243" y="606"/>
                  </a:lnTo>
                  <a:lnTo>
                    <a:pt x="241" y="606"/>
                  </a:lnTo>
                  <a:lnTo>
                    <a:pt x="237" y="606"/>
                  </a:lnTo>
                  <a:lnTo>
                    <a:pt x="236" y="606"/>
                  </a:lnTo>
                  <a:lnTo>
                    <a:pt x="234" y="606"/>
                  </a:lnTo>
                  <a:lnTo>
                    <a:pt x="233" y="606"/>
                  </a:lnTo>
                  <a:lnTo>
                    <a:pt x="232" y="606"/>
                  </a:lnTo>
                  <a:lnTo>
                    <a:pt x="232" y="606"/>
                  </a:lnTo>
                  <a:lnTo>
                    <a:pt x="232" y="607"/>
                  </a:lnTo>
                  <a:lnTo>
                    <a:pt x="232" y="611"/>
                  </a:lnTo>
                  <a:lnTo>
                    <a:pt x="232" y="615"/>
                  </a:lnTo>
                  <a:lnTo>
                    <a:pt x="232" y="616"/>
                  </a:lnTo>
                  <a:lnTo>
                    <a:pt x="232" y="618"/>
                  </a:lnTo>
                  <a:lnTo>
                    <a:pt x="232" y="621"/>
                  </a:lnTo>
                  <a:lnTo>
                    <a:pt x="232" y="623"/>
                  </a:lnTo>
                  <a:lnTo>
                    <a:pt x="232" y="626"/>
                  </a:lnTo>
                  <a:lnTo>
                    <a:pt x="231" y="626"/>
                  </a:lnTo>
                  <a:lnTo>
                    <a:pt x="231" y="628"/>
                  </a:lnTo>
                  <a:lnTo>
                    <a:pt x="231" y="630"/>
                  </a:lnTo>
                  <a:lnTo>
                    <a:pt x="231" y="631"/>
                  </a:lnTo>
                  <a:lnTo>
                    <a:pt x="231" y="633"/>
                  </a:lnTo>
                  <a:lnTo>
                    <a:pt x="231" y="634"/>
                  </a:lnTo>
                  <a:lnTo>
                    <a:pt x="231" y="635"/>
                  </a:lnTo>
                  <a:lnTo>
                    <a:pt x="231" y="636"/>
                  </a:lnTo>
                  <a:lnTo>
                    <a:pt x="231" y="637"/>
                  </a:lnTo>
                  <a:lnTo>
                    <a:pt x="231" y="638"/>
                  </a:lnTo>
                  <a:lnTo>
                    <a:pt x="231" y="641"/>
                  </a:lnTo>
                  <a:lnTo>
                    <a:pt x="231" y="642"/>
                  </a:lnTo>
                  <a:lnTo>
                    <a:pt x="231" y="643"/>
                  </a:lnTo>
                  <a:lnTo>
                    <a:pt x="231" y="646"/>
                  </a:lnTo>
                  <a:lnTo>
                    <a:pt x="231" y="647"/>
                  </a:lnTo>
                  <a:lnTo>
                    <a:pt x="231" y="648"/>
                  </a:lnTo>
                  <a:lnTo>
                    <a:pt x="231" y="649"/>
                  </a:lnTo>
                  <a:lnTo>
                    <a:pt x="231" y="650"/>
                  </a:lnTo>
                  <a:lnTo>
                    <a:pt x="231" y="654"/>
                  </a:lnTo>
                  <a:lnTo>
                    <a:pt x="231" y="656"/>
                  </a:lnTo>
                  <a:lnTo>
                    <a:pt x="230" y="656"/>
                  </a:lnTo>
                  <a:lnTo>
                    <a:pt x="227" y="655"/>
                  </a:lnTo>
                  <a:lnTo>
                    <a:pt x="224" y="655"/>
                  </a:lnTo>
                  <a:lnTo>
                    <a:pt x="224" y="658"/>
                  </a:lnTo>
                  <a:lnTo>
                    <a:pt x="224" y="658"/>
                  </a:lnTo>
                  <a:lnTo>
                    <a:pt x="221" y="659"/>
                  </a:lnTo>
                  <a:lnTo>
                    <a:pt x="216" y="662"/>
                  </a:lnTo>
                  <a:lnTo>
                    <a:pt x="212" y="664"/>
                  </a:lnTo>
                  <a:lnTo>
                    <a:pt x="211" y="664"/>
                  </a:lnTo>
                  <a:lnTo>
                    <a:pt x="210" y="664"/>
                  </a:lnTo>
                  <a:lnTo>
                    <a:pt x="207" y="666"/>
                  </a:lnTo>
                  <a:lnTo>
                    <a:pt x="203" y="667"/>
                  </a:lnTo>
                  <a:lnTo>
                    <a:pt x="203" y="668"/>
                  </a:lnTo>
                  <a:lnTo>
                    <a:pt x="199" y="667"/>
                  </a:lnTo>
                  <a:lnTo>
                    <a:pt x="198" y="667"/>
                  </a:lnTo>
                  <a:lnTo>
                    <a:pt x="197" y="667"/>
                  </a:lnTo>
                  <a:lnTo>
                    <a:pt x="197" y="663"/>
                  </a:lnTo>
                  <a:lnTo>
                    <a:pt x="195" y="663"/>
                  </a:lnTo>
                  <a:lnTo>
                    <a:pt x="194" y="663"/>
                  </a:lnTo>
                  <a:lnTo>
                    <a:pt x="193" y="663"/>
                  </a:lnTo>
                  <a:lnTo>
                    <a:pt x="192" y="663"/>
                  </a:lnTo>
                  <a:lnTo>
                    <a:pt x="191" y="664"/>
                  </a:lnTo>
                  <a:lnTo>
                    <a:pt x="190" y="664"/>
                  </a:lnTo>
                  <a:lnTo>
                    <a:pt x="189" y="664"/>
                  </a:lnTo>
                  <a:lnTo>
                    <a:pt x="188" y="664"/>
                  </a:lnTo>
                  <a:lnTo>
                    <a:pt x="187" y="665"/>
                  </a:lnTo>
                  <a:lnTo>
                    <a:pt x="186" y="665"/>
                  </a:lnTo>
                  <a:lnTo>
                    <a:pt x="184" y="666"/>
                  </a:lnTo>
                  <a:lnTo>
                    <a:pt x="182" y="667"/>
                  </a:lnTo>
                  <a:lnTo>
                    <a:pt x="179" y="668"/>
                  </a:lnTo>
                  <a:lnTo>
                    <a:pt x="178" y="668"/>
                  </a:lnTo>
                  <a:lnTo>
                    <a:pt x="177" y="669"/>
                  </a:lnTo>
                  <a:lnTo>
                    <a:pt x="176" y="669"/>
                  </a:lnTo>
                  <a:lnTo>
                    <a:pt x="174" y="670"/>
                  </a:lnTo>
                  <a:lnTo>
                    <a:pt x="172" y="671"/>
                  </a:lnTo>
                  <a:lnTo>
                    <a:pt x="171" y="671"/>
                  </a:lnTo>
                  <a:lnTo>
                    <a:pt x="169" y="671"/>
                  </a:lnTo>
                  <a:lnTo>
                    <a:pt x="169" y="672"/>
                  </a:lnTo>
                  <a:lnTo>
                    <a:pt x="167" y="672"/>
                  </a:lnTo>
                  <a:lnTo>
                    <a:pt x="165" y="673"/>
                  </a:lnTo>
                  <a:lnTo>
                    <a:pt x="164" y="673"/>
                  </a:lnTo>
                  <a:lnTo>
                    <a:pt x="163" y="674"/>
                  </a:lnTo>
                  <a:lnTo>
                    <a:pt x="160" y="675"/>
                  </a:lnTo>
                  <a:lnTo>
                    <a:pt x="159" y="675"/>
                  </a:lnTo>
                  <a:lnTo>
                    <a:pt x="157" y="676"/>
                  </a:lnTo>
                  <a:lnTo>
                    <a:pt x="155" y="677"/>
                  </a:lnTo>
                  <a:lnTo>
                    <a:pt x="154" y="677"/>
                  </a:lnTo>
                  <a:lnTo>
                    <a:pt x="150" y="678"/>
                  </a:lnTo>
                  <a:lnTo>
                    <a:pt x="149" y="678"/>
                  </a:lnTo>
                  <a:lnTo>
                    <a:pt x="148" y="678"/>
                  </a:lnTo>
                  <a:lnTo>
                    <a:pt x="147" y="679"/>
                  </a:lnTo>
                  <a:lnTo>
                    <a:pt x="146" y="679"/>
                  </a:lnTo>
                  <a:lnTo>
                    <a:pt x="145" y="679"/>
                  </a:lnTo>
                  <a:lnTo>
                    <a:pt x="142" y="681"/>
                  </a:lnTo>
                  <a:lnTo>
                    <a:pt x="139" y="682"/>
                  </a:lnTo>
                  <a:lnTo>
                    <a:pt x="138" y="682"/>
                  </a:lnTo>
                  <a:lnTo>
                    <a:pt x="137" y="683"/>
                  </a:lnTo>
                  <a:lnTo>
                    <a:pt x="135" y="684"/>
                  </a:lnTo>
                  <a:lnTo>
                    <a:pt x="132" y="685"/>
                  </a:lnTo>
                  <a:lnTo>
                    <a:pt x="129" y="686"/>
                  </a:lnTo>
                  <a:lnTo>
                    <a:pt x="127" y="686"/>
                  </a:lnTo>
                  <a:lnTo>
                    <a:pt x="125" y="686"/>
                  </a:lnTo>
                  <a:lnTo>
                    <a:pt x="120" y="686"/>
                  </a:lnTo>
                  <a:lnTo>
                    <a:pt x="114" y="686"/>
                  </a:lnTo>
                  <a:lnTo>
                    <a:pt x="112" y="686"/>
                  </a:lnTo>
                  <a:lnTo>
                    <a:pt x="108" y="686"/>
                  </a:lnTo>
                  <a:lnTo>
                    <a:pt x="106" y="686"/>
                  </a:lnTo>
                  <a:lnTo>
                    <a:pt x="106" y="685"/>
                  </a:lnTo>
                  <a:lnTo>
                    <a:pt x="105" y="677"/>
                  </a:lnTo>
                  <a:lnTo>
                    <a:pt x="104" y="674"/>
                  </a:lnTo>
                  <a:lnTo>
                    <a:pt x="104" y="671"/>
                  </a:lnTo>
                  <a:lnTo>
                    <a:pt x="103" y="664"/>
                  </a:lnTo>
                  <a:lnTo>
                    <a:pt x="102" y="662"/>
                  </a:lnTo>
                  <a:lnTo>
                    <a:pt x="101" y="655"/>
                  </a:lnTo>
                  <a:lnTo>
                    <a:pt x="100" y="648"/>
                  </a:lnTo>
                  <a:lnTo>
                    <a:pt x="99" y="641"/>
                  </a:lnTo>
                  <a:lnTo>
                    <a:pt x="99" y="640"/>
                  </a:lnTo>
                  <a:lnTo>
                    <a:pt x="98" y="637"/>
                  </a:lnTo>
                  <a:lnTo>
                    <a:pt x="98" y="636"/>
                  </a:lnTo>
                  <a:lnTo>
                    <a:pt x="98" y="634"/>
                  </a:lnTo>
                  <a:lnTo>
                    <a:pt x="98" y="633"/>
                  </a:lnTo>
                  <a:lnTo>
                    <a:pt x="98" y="631"/>
                  </a:lnTo>
                  <a:lnTo>
                    <a:pt x="97" y="626"/>
                  </a:lnTo>
                  <a:lnTo>
                    <a:pt x="97" y="625"/>
                  </a:lnTo>
                  <a:lnTo>
                    <a:pt x="97" y="624"/>
                  </a:lnTo>
                  <a:lnTo>
                    <a:pt x="96" y="623"/>
                  </a:lnTo>
                  <a:lnTo>
                    <a:pt x="96" y="621"/>
                  </a:lnTo>
                  <a:lnTo>
                    <a:pt x="96" y="620"/>
                  </a:lnTo>
                  <a:lnTo>
                    <a:pt x="95" y="616"/>
                  </a:lnTo>
                  <a:lnTo>
                    <a:pt x="94" y="607"/>
                  </a:lnTo>
                  <a:lnTo>
                    <a:pt x="93" y="602"/>
                  </a:lnTo>
                  <a:lnTo>
                    <a:pt x="93" y="601"/>
                  </a:lnTo>
                  <a:lnTo>
                    <a:pt x="92" y="597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1" y="591"/>
                  </a:lnTo>
                  <a:lnTo>
                    <a:pt x="91" y="589"/>
                  </a:lnTo>
                  <a:lnTo>
                    <a:pt x="91" y="588"/>
                  </a:lnTo>
                  <a:lnTo>
                    <a:pt x="91" y="587"/>
                  </a:lnTo>
                  <a:lnTo>
                    <a:pt x="91" y="585"/>
                  </a:lnTo>
                  <a:lnTo>
                    <a:pt x="90" y="584"/>
                  </a:lnTo>
                  <a:lnTo>
                    <a:pt x="90" y="582"/>
                  </a:lnTo>
                  <a:lnTo>
                    <a:pt x="90" y="581"/>
                  </a:lnTo>
                  <a:lnTo>
                    <a:pt x="89" y="578"/>
                  </a:lnTo>
                  <a:lnTo>
                    <a:pt x="89" y="576"/>
                  </a:lnTo>
                  <a:lnTo>
                    <a:pt x="89" y="575"/>
                  </a:lnTo>
                  <a:lnTo>
                    <a:pt x="89" y="573"/>
                  </a:lnTo>
                  <a:lnTo>
                    <a:pt x="89" y="572"/>
                  </a:lnTo>
                  <a:lnTo>
                    <a:pt x="88" y="571"/>
                  </a:lnTo>
                  <a:lnTo>
                    <a:pt x="88" y="570"/>
                  </a:lnTo>
                  <a:lnTo>
                    <a:pt x="87" y="562"/>
                  </a:lnTo>
                  <a:lnTo>
                    <a:pt x="87" y="560"/>
                  </a:lnTo>
                  <a:lnTo>
                    <a:pt x="86" y="558"/>
                  </a:lnTo>
                  <a:lnTo>
                    <a:pt x="86" y="557"/>
                  </a:lnTo>
                  <a:lnTo>
                    <a:pt x="86" y="554"/>
                  </a:lnTo>
                  <a:lnTo>
                    <a:pt x="85" y="549"/>
                  </a:lnTo>
                  <a:lnTo>
                    <a:pt x="83" y="538"/>
                  </a:lnTo>
                  <a:lnTo>
                    <a:pt x="83" y="534"/>
                  </a:lnTo>
                  <a:lnTo>
                    <a:pt x="82" y="533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2" y="528"/>
                  </a:lnTo>
                  <a:lnTo>
                    <a:pt x="81" y="526"/>
                  </a:lnTo>
                  <a:lnTo>
                    <a:pt x="81" y="525"/>
                  </a:lnTo>
                  <a:lnTo>
                    <a:pt x="81" y="524"/>
                  </a:lnTo>
                  <a:lnTo>
                    <a:pt x="80" y="516"/>
                  </a:lnTo>
                  <a:lnTo>
                    <a:pt x="79" y="510"/>
                  </a:lnTo>
                  <a:lnTo>
                    <a:pt x="78" y="507"/>
                  </a:lnTo>
                  <a:lnTo>
                    <a:pt x="78" y="506"/>
                  </a:lnTo>
                  <a:lnTo>
                    <a:pt x="77" y="499"/>
                  </a:lnTo>
                  <a:lnTo>
                    <a:pt x="77" y="495"/>
                  </a:lnTo>
                  <a:lnTo>
                    <a:pt x="77" y="490"/>
                  </a:lnTo>
                  <a:lnTo>
                    <a:pt x="75" y="481"/>
                  </a:lnTo>
                  <a:lnTo>
                    <a:pt x="75" y="476"/>
                  </a:lnTo>
                  <a:lnTo>
                    <a:pt x="74" y="474"/>
                  </a:lnTo>
                  <a:lnTo>
                    <a:pt x="74" y="472"/>
                  </a:lnTo>
                  <a:lnTo>
                    <a:pt x="74" y="471"/>
                  </a:lnTo>
                  <a:lnTo>
                    <a:pt x="74" y="469"/>
                  </a:lnTo>
                  <a:lnTo>
                    <a:pt x="73" y="468"/>
                  </a:lnTo>
                  <a:lnTo>
                    <a:pt x="73" y="467"/>
                  </a:lnTo>
                  <a:lnTo>
                    <a:pt x="73" y="465"/>
                  </a:lnTo>
                  <a:lnTo>
                    <a:pt x="73" y="464"/>
                  </a:lnTo>
                  <a:lnTo>
                    <a:pt x="71" y="453"/>
                  </a:lnTo>
                  <a:lnTo>
                    <a:pt x="71" y="452"/>
                  </a:lnTo>
                  <a:lnTo>
                    <a:pt x="70" y="449"/>
                  </a:lnTo>
                  <a:lnTo>
                    <a:pt x="70" y="448"/>
                  </a:lnTo>
                  <a:lnTo>
                    <a:pt x="70" y="443"/>
                  </a:lnTo>
                  <a:lnTo>
                    <a:pt x="69" y="435"/>
                  </a:lnTo>
                  <a:lnTo>
                    <a:pt x="68" y="434"/>
                  </a:lnTo>
                  <a:lnTo>
                    <a:pt x="68" y="430"/>
                  </a:lnTo>
                  <a:lnTo>
                    <a:pt x="67" y="425"/>
                  </a:lnTo>
                  <a:lnTo>
                    <a:pt x="67" y="424"/>
                  </a:lnTo>
                  <a:lnTo>
                    <a:pt x="66" y="420"/>
                  </a:lnTo>
                  <a:lnTo>
                    <a:pt x="65" y="411"/>
                  </a:lnTo>
                  <a:lnTo>
                    <a:pt x="64" y="407"/>
                  </a:lnTo>
                  <a:lnTo>
                    <a:pt x="64" y="406"/>
                  </a:lnTo>
                  <a:lnTo>
                    <a:pt x="64" y="405"/>
                  </a:lnTo>
                  <a:lnTo>
                    <a:pt x="64" y="404"/>
                  </a:lnTo>
                  <a:lnTo>
                    <a:pt x="64" y="403"/>
                  </a:lnTo>
                  <a:lnTo>
                    <a:pt x="63" y="402"/>
                  </a:lnTo>
                  <a:lnTo>
                    <a:pt x="63" y="401"/>
                  </a:lnTo>
                  <a:lnTo>
                    <a:pt x="63" y="400"/>
                  </a:lnTo>
                  <a:lnTo>
                    <a:pt x="63" y="398"/>
                  </a:lnTo>
                  <a:lnTo>
                    <a:pt x="62" y="395"/>
                  </a:lnTo>
                  <a:lnTo>
                    <a:pt x="61" y="387"/>
                  </a:lnTo>
                  <a:lnTo>
                    <a:pt x="60" y="381"/>
                  </a:lnTo>
                  <a:lnTo>
                    <a:pt x="60" y="380"/>
                  </a:lnTo>
                  <a:lnTo>
                    <a:pt x="60" y="379"/>
                  </a:lnTo>
                  <a:lnTo>
                    <a:pt x="59" y="378"/>
                  </a:lnTo>
                  <a:lnTo>
                    <a:pt x="59" y="377"/>
                  </a:lnTo>
                  <a:lnTo>
                    <a:pt x="59" y="374"/>
                  </a:lnTo>
                  <a:lnTo>
                    <a:pt x="58" y="370"/>
                  </a:lnTo>
                  <a:lnTo>
                    <a:pt x="58" y="369"/>
                  </a:lnTo>
                  <a:lnTo>
                    <a:pt x="58" y="368"/>
                  </a:lnTo>
                  <a:lnTo>
                    <a:pt x="58" y="367"/>
                  </a:lnTo>
                  <a:lnTo>
                    <a:pt x="57" y="361"/>
                  </a:lnTo>
                  <a:lnTo>
                    <a:pt x="57" y="359"/>
                  </a:lnTo>
                  <a:lnTo>
                    <a:pt x="56" y="357"/>
                  </a:lnTo>
                  <a:lnTo>
                    <a:pt x="56" y="356"/>
                  </a:lnTo>
                  <a:lnTo>
                    <a:pt x="55" y="353"/>
                  </a:lnTo>
                  <a:lnTo>
                    <a:pt x="55" y="350"/>
                  </a:lnTo>
                  <a:lnTo>
                    <a:pt x="54" y="345"/>
                  </a:lnTo>
                  <a:lnTo>
                    <a:pt x="54" y="343"/>
                  </a:lnTo>
                  <a:lnTo>
                    <a:pt x="53" y="337"/>
                  </a:lnTo>
                  <a:lnTo>
                    <a:pt x="52" y="329"/>
                  </a:lnTo>
                  <a:lnTo>
                    <a:pt x="52" y="328"/>
                  </a:lnTo>
                  <a:lnTo>
                    <a:pt x="50" y="319"/>
                  </a:lnTo>
                  <a:lnTo>
                    <a:pt x="49" y="314"/>
                  </a:lnTo>
                  <a:lnTo>
                    <a:pt x="49" y="311"/>
                  </a:lnTo>
                  <a:lnTo>
                    <a:pt x="48" y="305"/>
                  </a:lnTo>
                  <a:lnTo>
                    <a:pt x="47" y="304"/>
                  </a:lnTo>
                  <a:lnTo>
                    <a:pt x="47" y="302"/>
                  </a:lnTo>
                  <a:lnTo>
                    <a:pt x="47" y="300"/>
                  </a:lnTo>
                  <a:lnTo>
                    <a:pt x="47" y="299"/>
                  </a:lnTo>
                  <a:lnTo>
                    <a:pt x="46" y="295"/>
                  </a:lnTo>
                  <a:lnTo>
                    <a:pt x="46" y="294"/>
                  </a:lnTo>
                  <a:lnTo>
                    <a:pt x="45" y="292"/>
                  </a:lnTo>
                  <a:lnTo>
                    <a:pt x="45" y="291"/>
                  </a:lnTo>
                  <a:lnTo>
                    <a:pt x="45" y="287"/>
                  </a:lnTo>
                  <a:lnTo>
                    <a:pt x="43" y="280"/>
                  </a:lnTo>
                  <a:lnTo>
                    <a:pt x="42" y="275"/>
                  </a:lnTo>
                  <a:lnTo>
                    <a:pt x="42" y="274"/>
                  </a:lnTo>
                  <a:lnTo>
                    <a:pt x="42" y="272"/>
                  </a:lnTo>
                  <a:lnTo>
                    <a:pt x="41" y="269"/>
                  </a:lnTo>
                  <a:lnTo>
                    <a:pt x="41" y="268"/>
                  </a:lnTo>
                  <a:lnTo>
                    <a:pt x="41" y="267"/>
                  </a:lnTo>
                  <a:lnTo>
                    <a:pt x="41" y="266"/>
                  </a:lnTo>
                  <a:lnTo>
                    <a:pt x="41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39" y="257"/>
                  </a:lnTo>
                  <a:lnTo>
                    <a:pt x="39" y="256"/>
                  </a:lnTo>
                  <a:lnTo>
                    <a:pt x="39" y="255"/>
                  </a:lnTo>
                  <a:lnTo>
                    <a:pt x="39" y="253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9"/>
                  </a:lnTo>
                  <a:lnTo>
                    <a:pt x="38" y="248"/>
                  </a:lnTo>
                  <a:lnTo>
                    <a:pt x="37" y="247"/>
                  </a:lnTo>
                  <a:lnTo>
                    <a:pt x="37" y="246"/>
                  </a:lnTo>
                  <a:lnTo>
                    <a:pt x="37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6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6" y="239"/>
                  </a:lnTo>
                  <a:lnTo>
                    <a:pt x="36" y="238"/>
                  </a:lnTo>
                  <a:lnTo>
                    <a:pt x="36" y="237"/>
                  </a:lnTo>
                  <a:lnTo>
                    <a:pt x="35" y="237"/>
                  </a:lnTo>
                  <a:lnTo>
                    <a:pt x="35" y="236"/>
                  </a:lnTo>
                  <a:lnTo>
                    <a:pt x="35" y="234"/>
                  </a:lnTo>
                  <a:lnTo>
                    <a:pt x="35" y="231"/>
                  </a:lnTo>
                  <a:lnTo>
                    <a:pt x="34" y="227"/>
                  </a:lnTo>
                  <a:lnTo>
                    <a:pt x="34" y="225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3" y="220"/>
                  </a:lnTo>
                  <a:lnTo>
                    <a:pt x="32" y="217"/>
                  </a:lnTo>
                  <a:lnTo>
                    <a:pt x="32" y="212"/>
                  </a:lnTo>
                  <a:lnTo>
                    <a:pt x="30" y="206"/>
                  </a:lnTo>
                  <a:lnTo>
                    <a:pt x="30" y="204"/>
                  </a:lnTo>
                  <a:lnTo>
                    <a:pt x="30" y="203"/>
                  </a:lnTo>
                  <a:lnTo>
                    <a:pt x="29" y="194"/>
                  </a:lnTo>
                  <a:lnTo>
                    <a:pt x="28" y="190"/>
                  </a:lnTo>
                  <a:lnTo>
                    <a:pt x="28" y="189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7" y="184"/>
                  </a:lnTo>
                  <a:lnTo>
                    <a:pt x="26" y="179"/>
                  </a:lnTo>
                  <a:lnTo>
                    <a:pt x="25" y="173"/>
                  </a:lnTo>
                  <a:lnTo>
                    <a:pt x="24" y="169"/>
                  </a:lnTo>
                  <a:lnTo>
                    <a:pt x="24" y="167"/>
                  </a:lnTo>
                  <a:lnTo>
                    <a:pt x="24" y="166"/>
                  </a:lnTo>
                  <a:lnTo>
                    <a:pt x="23" y="158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1" y="152"/>
                  </a:lnTo>
                  <a:lnTo>
                    <a:pt x="21" y="150"/>
                  </a:lnTo>
                  <a:lnTo>
                    <a:pt x="21" y="149"/>
                  </a:lnTo>
                  <a:lnTo>
                    <a:pt x="21" y="147"/>
                  </a:lnTo>
                  <a:lnTo>
                    <a:pt x="21" y="146"/>
                  </a:lnTo>
                  <a:lnTo>
                    <a:pt x="20" y="145"/>
                  </a:lnTo>
                  <a:lnTo>
                    <a:pt x="20" y="143"/>
                  </a:lnTo>
                  <a:lnTo>
                    <a:pt x="20" y="142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9"/>
                  </a:lnTo>
                  <a:lnTo>
                    <a:pt x="18" y="130"/>
                  </a:lnTo>
                  <a:lnTo>
                    <a:pt x="18" y="128"/>
                  </a:lnTo>
                  <a:lnTo>
                    <a:pt x="17" y="127"/>
                  </a:lnTo>
                  <a:lnTo>
                    <a:pt x="17" y="126"/>
                  </a:lnTo>
                  <a:lnTo>
                    <a:pt x="16" y="120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4" y="108"/>
                  </a:lnTo>
                  <a:lnTo>
                    <a:pt x="14" y="105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1" y="87"/>
                  </a:lnTo>
                  <a:lnTo>
                    <a:pt x="11" y="84"/>
                  </a:lnTo>
                  <a:lnTo>
                    <a:pt x="10" y="83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1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81" name="Freeform 43">
              <a:extLst>
                <a:ext uri="{FF2B5EF4-FFF2-40B4-BE49-F238E27FC236}">
                  <a16:creationId xmlns:a16="http://schemas.microsoft.com/office/drawing/2014/main" id="{FCDAF7F4-F0EE-A651-6345-0D15D107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2673350"/>
              <a:ext cx="1096963" cy="1144587"/>
            </a:xfrm>
            <a:custGeom>
              <a:avLst/>
              <a:gdLst>
                <a:gd name="T0" fmla="*/ 317 w 691"/>
                <a:gd name="T1" fmla="*/ 24 h 721"/>
                <a:gd name="T2" fmla="*/ 345 w 691"/>
                <a:gd name="T3" fmla="*/ 42 h 721"/>
                <a:gd name="T4" fmla="*/ 373 w 691"/>
                <a:gd name="T5" fmla="*/ 64 h 721"/>
                <a:gd name="T6" fmla="*/ 405 w 691"/>
                <a:gd name="T7" fmla="*/ 80 h 721"/>
                <a:gd name="T8" fmla="*/ 423 w 691"/>
                <a:gd name="T9" fmla="*/ 89 h 721"/>
                <a:gd name="T10" fmla="*/ 449 w 691"/>
                <a:gd name="T11" fmla="*/ 106 h 721"/>
                <a:gd name="T12" fmla="*/ 475 w 691"/>
                <a:gd name="T13" fmla="*/ 111 h 721"/>
                <a:gd name="T14" fmla="*/ 490 w 691"/>
                <a:gd name="T15" fmla="*/ 133 h 721"/>
                <a:gd name="T16" fmla="*/ 490 w 691"/>
                <a:gd name="T17" fmla="*/ 157 h 721"/>
                <a:gd name="T18" fmla="*/ 502 w 691"/>
                <a:gd name="T19" fmla="*/ 168 h 721"/>
                <a:gd name="T20" fmla="*/ 516 w 691"/>
                <a:gd name="T21" fmla="*/ 183 h 721"/>
                <a:gd name="T22" fmla="*/ 548 w 691"/>
                <a:gd name="T23" fmla="*/ 195 h 721"/>
                <a:gd name="T24" fmla="*/ 575 w 691"/>
                <a:gd name="T25" fmla="*/ 210 h 721"/>
                <a:gd name="T26" fmla="*/ 589 w 691"/>
                <a:gd name="T27" fmla="*/ 307 h 721"/>
                <a:gd name="T28" fmla="*/ 670 w 691"/>
                <a:gd name="T29" fmla="*/ 307 h 721"/>
                <a:gd name="T30" fmla="*/ 690 w 691"/>
                <a:gd name="T31" fmla="*/ 382 h 721"/>
                <a:gd name="T32" fmla="*/ 689 w 691"/>
                <a:gd name="T33" fmla="*/ 507 h 721"/>
                <a:gd name="T34" fmla="*/ 611 w 691"/>
                <a:gd name="T35" fmla="*/ 558 h 721"/>
                <a:gd name="T36" fmla="*/ 581 w 691"/>
                <a:gd name="T37" fmla="*/ 546 h 721"/>
                <a:gd name="T38" fmla="*/ 550 w 691"/>
                <a:gd name="T39" fmla="*/ 536 h 721"/>
                <a:gd name="T40" fmla="*/ 550 w 691"/>
                <a:gd name="T41" fmla="*/ 507 h 721"/>
                <a:gd name="T42" fmla="*/ 428 w 691"/>
                <a:gd name="T43" fmla="*/ 501 h 721"/>
                <a:gd name="T44" fmla="*/ 360 w 691"/>
                <a:gd name="T45" fmla="*/ 516 h 721"/>
                <a:gd name="T46" fmla="*/ 341 w 691"/>
                <a:gd name="T47" fmla="*/ 492 h 721"/>
                <a:gd name="T48" fmla="*/ 318 w 691"/>
                <a:gd name="T49" fmla="*/ 494 h 721"/>
                <a:gd name="T50" fmla="*/ 252 w 691"/>
                <a:gd name="T51" fmla="*/ 564 h 721"/>
                <a:gd name="T52" fmla="*/ 271 w 691"/>
                <a:gd name="T53" fmla="*/ 595 h 721"/>
                <a:gd name="T54" fmla="*/ 280 w 691"/>
                <a:gd name="T55" fmla="*/ 618 h 721"/>
                <a:gd name="T56" fmla="*/ 279 w 691"/>
                <a:gd name="T57" fmla="*/ 641 h 721"/>
                <a:gd name="T58" fmla="*/ 250 w 691"/>
                <a:gd name="T59" fmla="*/ 643 h 721"/>
                <a:gd name="T60" fmla="*/ 174 w 691"/>
                <a:gd name="T61" fmla="*/ 652 h 721"/>
                <a:gd name="T62" fmla="*/ 154 w 691"/>
                <a:gd name="T63" fmla="*/ 713 h 721"/>
                <a:gd name="T64" fmla="*/ 87 w 691"/>
                <a:gd name="T65" fmla="*/ 715 h 721"/>
                <a:gd name="T66" fmla="*/ 55 w 691"/>
                <a:gd name="T67" fmla="*/ 704 h 721"/>
                <a:gd name="T68" fmla="*/ 50 w 691"/>
                <a:gd name="T69" fmla="*/ 664 h 721"/>
                <a:gd name="T70" fmla="*/ 40 w 691"/>
                <a:gd name="T71" fmla="*/ 635 h 721"/>
                <a:gd name="T72" fmla="*/ 20 w 691"/>
                <a:gd name="T73" fmla="*/ 605 h 721"/>
                <a:gd name="T74" fmla="*/ 17 w 691"/>
                <a:gd name="T75" fmla="*/ 571 h 721"/>
                <a:gd name="T76" fmla="*/ 14 w 691"/>
                <a:gd name="T77" fmla="*/ 537 h 721"/>
                <a:gd name="T78" fmla="*/ 22 w 691"/>
                <a:gd name="T79" fmla="*/ 510 h 721"/>
                <a:gd name="T80" fmla="*/ 41 w 691"/>
                <a:gd name="T81" fmla="*/ 486 h 721"/>
                <a:gd name="T82" fmla="*/ 48 w 691"/>
                <a:gd name="T83" fmla="*/ 456 h 721"/>
                <a:gd name="T84" fmla="*/ 54 w 691"/>
                <a:gd name="T85" fmla="*/ 418 h 721"/>
                <a:gd name="T86" fmla="*/ 62 w 691"/>
                <a:gd name="T87" fmla="*/ 374 h 721"/>
                <a:gd name="T88" fmla="*/ 93 w 691"/>
                <a:gd name="T89" fmla="*/ 354 h 721"/>
                <a:gd name="T90" fmla="*/ 106 w 691"/>
                <a:gd name="T91" fmla="*/ 342 h 721"/>
                <a:gd name="T92" fmla="*/ 117 w 691"/>
                <a:gd name="T93" fmla="*/ 326 h 721"/>
                <a:gd name="T94" fmla="*/ 112 w 691"/>
                <a:gd name="T95" fmla="*/ 307 h 721"/>
                <a:gd name="T96" fmla="*/ 78 w 691"/>
                <a:gd name="T97" fmla="*/ 289 h 721"/>
                <a:gd name="T98" fmla="*/ 91 w 691"/>
                <a:gd name="T99" fmla="*/ 261 h 721"/>
                <a:gd name="T100" fmla="*/ 89 w 691"/>
                <a:gd name="T101" fmla="*/ 241 h 721"/>
                <a:gd name="T102" fmla="*/ 79 w 691"/>
                <a:gd name="T103" fmla="*/ 194 h 721"/>
                <a:gd name="T104" fmla="*/ 59 w 691"/>
                <a:gd name="T105" fmla="*/ 167 h 721"/>
                <a:gd name="T106" fmla="*/ 42 w 691"/>
                <a:gd name="T107" fmla="*/ 135 h 721"/>
                <a:gd name="T108" fmla="*/ 36 w 691"/>
                <a:gd name="T109" fmla="*/ 118 h 721"/>
                <a:gd name="T110" fmla="*/ 28 w 691"/>
                <a:gd name="T111" fmla="*/ 91 h 721"/>
                <a:gd name="T112" fmla="*/ 18 w 691"/>
                <a:gd name="T113" fmla="*/ 64 h 721"/>
                <a:gd name="T114" fmla="*/ 14 w 691"/>
                <a:gd name="T115" fmla="*/ 44 h 721"/>
                <a:gd name="T116" fmla="*/ 11 w 691"/>
                <a:gd name="T117" fmla="*/ 13 h 721"/>
                <a:gd name="T118" fmla="*/ 37 w 691"/>
                <a:gd name="T119" fmla="*/ 6 h 721"/>
                <a:gd name="T120" fmla="*/ 149 w 691"/>
                <a:gd name="T121" fmla="*/ 8 h 721"/>
                <a:gd name="T122" fmla="*/ 261 w 691"/>
                <a:gd name="T123" fmla="*/ 2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1" h="721">
                  <a:moveTo>
                    <a:pt x="300" y="1"/>
                  </a:moveTo>
                  <a:lnTo>
                    <a:pt x="303" y="2"/>
                  </a:lnTo>
                  <a:lnTo>
                    <a:pt x="304" y="2"/>
                  </a:lnTo>
                  <a:lnTo>
                    <a:pt x="305" y="3"/>
                  </a:lnTo>
                  <a:lnTo>
                    <a:pt x="306" y="3"/>
                  </a:lnTo>
                  <a:lnTo>
                    <a:pt x="307" y="3"/>
                  </a:lnTo>
                  <a:lnTo>
                    <a:pt x="308" y="3"/>
                  </a:lnTo>
                  <a:lnTo>
                    <a:pt x="309" y="3"/>
                  </a:lnTo>
                  <a:lnTo>
                    <a:pt x="309" y="4"/>
                  </a:lnTo>
                  <a:lnTo>
                    <a:pt x="310" y="4"/>
                  </a:lnTo>
                  <a:lnTo>
                    <a:pt x="310" y="5"/>
                  </a:lnTo>
                  <a:lnTo>
                    <a:pt x="310" y="6"/>
                  </a:lnTo>
                  <a:lnTo>
                    <a:pt x="310" y="7"/>
                  </a:lnTo>
                  <a:lnTo>
                    <a:pt x="309" y="7"/>
                  </a:lnTo>
                  <a:lnTo>
                    <a:pt x="309" y="8"/>
                  </a:lnTo>
                  <a:lnTo>
                    <a:pt x="308" y="8"/>
                  </a:lnTo>
                  <a:lnTo>
                    <a:pt x="307" y="9"/>
                  </a:lnTo>
                  <a:lnTo>
                    <a:pt x="306" y="10"/>
                  </a:lnTo>
                  <a:lnTo>
                    <a:pt x="305" y="10"/>
                  </a:lnTo>
                  <a:lnTo>
                    <a:pt x="305" y="11"/>
                  </a:lnTo>
                  <a:lnTo>
                    <a:pt x="304" y="12"/>
                  </a:lnTo>
                  <a:lnTo>
                    <a:pt x="303" y="12"/>
                  </a:lnTo>
                  <a:lnTo>
                    <a:pt x="303" y="13"/>
                  </a:lnTo>
                  <a:lnTo>
                    <a:pt x="303" y="14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6" y="16"/>
                  </a:lnTo>
                  <a:lnTo>
                    <a:pt x="306" y="17"/>
                  </a:lnTo>
                  <a:lnTo>
                    <a:pt x="307" y="17"/>
                  </a:lnTo>
                  <a:lnTo>
                    <a:pt x="308" y="16"/>
                  </a:lnTo>
                  <a:lnTo>
                    <a:pt x="309" y="15"/>
                  </a:lnTo>
                  <a:lnTo>
                    <a:pt x="310" y="15"/>
                  </a:lnTo>
                  <a:lnTo>
                    <a:pt x="311" y="16"/>
                  </a:lnTo>
                  <a:lnTo>
                    <a:pt x="313" y="16"/>
                  </a:lnTo>
                  <a:lnTo>
                    <a:pt x="314" y="17"/>
                  </a:lnTo>
                  <a:lnTo>
                    <a:pt x="314" y="18"/>
                  </a:lnTo>
                  <a:lnTo>
                    <a:pt x="315" y="19"/>
                  </a:lnTo>
                  <a:lnTo>
                    <a:pt x="315" y="20"/>
                  </a:lnTo>
                  <a:lnTo>
                    <a:pt x="316" y="20"/>
                  </a:lnTo>
                  <a:lnTo>
                    <a:pt x="317" y="22"/>
                  </a:lnTo>
                  <a:lnTo>
                    <a:pt x="317" y="23"/>
                  </a:lnTo>
                  <a:lnTo>
                    <a:pt x="317" y="24"/>
                  </a:lnTo>
                  <a:lnTo>
                    <a:pt x="318" y="25"/>
                  </a:lnTo>
                  <a:lnTo>
                    <a:pt x="318" y="28"/>
                  </a:lnTo>
                  <a:lnTo>
                    <a:pt x="319" y="28"/>
                  </a:lnTo>
                  <a:lnTo>
                    <a:pt x="320" y="29"/>
                  </a:lnTo>
                  <a:lnTo>
                    <a:pt x="321" y="29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5" y="29"/>
                  </a:lnTo>
                  <a:lnTo>
                    <a:pt x="325" y="28"/>
                  </a:lnTo>
                  <a:lnTo>
                    <a:pt x="326" y="28"/>
                  </a:lnTo>
                  <a:lnTo>
                    <a:pt x="327" y="27"/>
                  </a:lnTo>
                  <a:lnTo>
                    <a:pt x="327" y="26"/>
                  </a:lnTo>
                  <a:lnTo>
                    <a:pt x="327" y="25"/>
                  </a:lnTo>
                  <a:lnTo>
                    <a:pt x="328" y="25"/>
                  </a:lnTo>
                  <a:lnTo>
                    <a:pt x="328" y="24"/>
                  </a:lnTo>
                  <a:lnTo>
                    <a:pt x="328" y="24"/>
                  </a:lnTo>
                  <a:lnTo>
                    <a:pt x="329" y="24"/>
                  </a:lnTo>
                  <a:lnTo>
                    <a:pt x="332" y="24"/>
                  </a:lnTo>
                  <a:lnTo>
                    <a:pt x="333" y="24"/>
                  </a:lnTo>
                  <a:lnTo>
                    <a:pt x="334" y="24"/>
                  </a:lnTo>
                  <a:lnTo>
                    <a:pt x="334" y="24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37" y="25"/>
                  </a:lnTo>
                  <a:lnTo>
                    <a:pt x="339" y="29"/>
                  </a:lnTo>
                  <a:lnTo>
                    <a:pt x="340" y="29"/>
                  </a:lnTo>
                  <a:lnTo>
                    <a:pt x="340" y="30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2"/>
                  </a:lnTo>
                  <a:lnTo>
                    <a:pt x="340" y="33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6"/>
                  </a:lnTo>
                  <a:lnTo>
                    <a:pt x="342" y="37"/>
                  </a:lnTo>
                  <a:lnTo>
                    <a:pt x="343" y="38"/>
                  </a:lnTo>
                  <a:lnTo>
                    <a:pt x="344" y="39"/>
                  </a:lnTo>
                  <a:lnTo>
                    <a:pt x="344" y="40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5" y="43"/>
                  </a:lnTo>
                  <a:lnTo>
                    <a:pt x="346" y="46"/>
                  </a:lnTo>
                  <a:lnTo>
                    <a:pt x="347" y="46"/>
                  </a:lnTo>
                  <a:lnTo>
                    <a:pt x="347" y="48"/>
                  </a:lnTo>
                  <a:lnTo>
                    <a:pt x="347" y="50"/>
                  </a:lnTo>
                  <a:lnTo>
                    <a:pt x="348" y="50"/>
                  </a:lnTo>
                  <a:lnTo>
                    <a:pt x="348" y="50"/>
                  </a:lnTo>
                  <a:lnTo>
                    <a:pt x="348" y="51"/>
                  </a:lnTo>
                  <a:lnTo>
                    <a:pt x="348" y="52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5" y="56"/>
                  </a:lnTo>
                  <a:lnTo>
                    <a:pt x="356" y="56"/>
                  </a:lnTo>
                  <a:lnTo>
                    <a:pt x="357" y="55"/>
                  </a:lnTo>
                  <a:lnTo>
                    <a:pt x="358" y="55"/>
                  </a:lnTo>
                  <a:lnTo>
                    <a:pt x="359" y="55"/>
                  </a:lnTo>
                  <a:lnTo>
                    <a:pt x="360" y="57"/>
                  </a:lnTo>
                  <a:lnTo>
                    <a:pt x="361" y="57"/>
                  </a:lnTo>
                  <a:lnTo>
                    <a:pt x="362" y="57"/>
                  </a:lnTo>
                  <a:lnTo>
                    <a:pt x="362" y="56"/>
                  </a:lnTo>
                  <a:lnTo>
                    <a:pt x="362" y="54"/>
                  </a:lnTo>
                  <a:lnTo>
                    <a:pt x="361" y="53"/>
                  </a:lnTo>
                  <a:lnTo>
                    <a:pt x="361" y="52"/>
                  </a:lnTo>
                  <a:lnTo>
                    <a:pt x="362" y="52"/>
                  </a:lnTo>
                  <a:lnTo>
                    <a:pt x="363" y="52"/>
                  </a:lnTo>
                  <a:lnTo>
                    <a:pt x="364" y="52"/>
                  </a:lnTo>
                  <a:lnTo>
                    <a:pt x="364" y="53"/>
                  </a:lnTo>
                  <a:lnTo>
                    <a:pt x="365" y="53"/>
                  </a:lnTo>
                  <a:lnTo>
                    <a:pt x="365" y="54"/>
                  </a:lnTo>
                  <a:lnTo>
                    <a:pt x="367" y="56"/>
                  </a:lnTo>
                  <a:lnTo>
                    <a:pt x="367" y="57"/>
                  </a:lnTo>
                  <a:lnTo>
                    <a:pt x="367" y="58"/>
                  </a:lnTo>
                  <a:lnTo>
                    <a:pt x="368" y="59"/>
                  </a:lnTo>
                  <a:lnTo>
                    <a:pt x="368" y="60"/>
                  </a:lnTo>
                  <a:lnTo>
                    <a:pt x="368" y="61"/>
                  </a:lnTo>
                  <a:lnTo>
                    <a:pt x="369" y="63"/>
                  </a:lnTo>
                  <a:lnTo>
                    <a:pt x="369" y="64"/>
                  </a:lnTo>
                  <a:lnTo>
                    <a:pt x="370" y="64"/>
                  </a:lnTo>
                  <a:lnTo>
                    <a:pt x="371" y="65"/>
                  </a:lnTo>
                  <a:lnTo>
                    <a:pt x="372" y="65"/>
                  </a:lnTo>
                  <a:lnTo>
                    <a:pt x="373" y="64"/>
                  </a:lnTo>
                  <a:lnTo>
                    <a:pt x="373" y="63"/>
                  </a:lnTo>
                  <a:lnTo>
                    <a:pt x="374" y="63"/>
                  </a:lnTo>
                  <a:lnTo>
                    <a:pt x="375" y="63"/>
                  </a:lnTo>
                  <a:lnTo>
                    <a:pt x="376" y="63"/>
                  </a:lnTo>
                  <a:lnTo>
                    <a:pt x="376" y="64"/>
                  </a:lnTo>
                  <a:lnTo>
                    <a:pt x="377" y="64"/>
                  </a:lnTo>
                  <a:lnTo>
                    <a:pt x="377" y="65"/>
                  </a:lnTo>
                  <a:lnTo>
                    <a:pt x="378" y="65"/>
                  </a:lnTo>
                  <a:lnTo>
                    <a:pt x="378" y="66"/>
                  </a:lnTo>
                  <a:lnTo>
                    <a:pt x="379" y="66"/>
                  </a:lnTo>
                  <a:lnTo>
                    <a:pt x="379" y="67"/>
                  </a:lnTo>
                  <a:lnTo>
                    <a:pt x="380" y="67"/>
                  </a:lnTo>
                  <a:lnTo>
                    <a:pt x="381" y="66"/>
                  </a:lnTo>
                  <a:lnTo>
                    <a:pt x="382" y="65"/>
                  </a:lnTo>
                  <a:lnTo>
                    <a:pt x="383" y="65"/>
                  </a:lnTo>
                  <a:lnTo>
                    <a:pt x="384" y="64"/>
                  </a:lnTo>
                  <a:lnTo>
                    <a:pt x="385" y="64"/>
                  </a:lnTo>
                  <a:lnTo>
                    <a:pt x="386" y="64"/>
                  </a:lnTo>
                  <a:lnTo>
                    <a:pt x="386" y="65"/>
                  </a:lnTo>
                  <a:lnTo>
                    <a:pt x="386" y="66"/>
                  </a:lnTo>
                  <a:lnTo>
                    <a:pt x="387" y="66"/>
                  </a:lnTo>
                  <a:lnTo>
                    <a:pt x="387" y="67"/>
                  </a:lnTo>
                  <a:lnTo>
                    <a:pt x="388" y="67"/>
                  </a:lnTo>
                  <a:lnTo>
                    <a:pt x="389" y="67"/>
                  </a:lnTo>
                  <a:lnTo>
                    <a:pt x="390" y="67"/>
                  </a:lnTo>
                  <a:lnTo>
                    <a:pt x="391" y="68"/>
                  </a:lnTo>
                  <a:lnTo>
                    <a:pt x="392" y="69"/>
                  </a:lnTo>
                  <a:lnTo>
                    <a:pt x="392" y="71"/>
                  </a:lnTo>
                  <a:lnTo>
                    <a:pt x="393" y="71"/>
                  </a:lnTo>
                  <a:lnTo>
                    <a:pt x="393" y="72"/>
                  </a:lnTo>
                  <a:lnTo>
                    <a:pt x="395" y="73"/>
                  </a:lnTo>
                  <a:lnTo>
                    <a:pt x="396" y="73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4"/>
                  </a:lnTo>
                  <a:lnTo>
                    <a:pt x="401" y="75"/>
                  </a:lnTo>
                  <a:lnTo>
                    <a:pt x="402" y="75"/>
                  </a:lnTo>
                  <a:lnTo>
                    <a:pt x="403" y="75"/>
                  </a:lnTo>
                  <a:lnTo>
                    <a:pt x="403" y="76"/>
                  </a:lnTo>
                  <a:lnTo>
                    <a:pt x="403" y="77"/>
                  </a:lnTo>
                  <a:lnTo>
                    <a:pt x="404" y="78"/>
                  </a:lnTo>
                  <a:lnTo>
                    <a:pt x="405" y="80"/>
                  </a:lnTo>
                  <a:lnTo>
                    <a:pt x="406" y="80"/>
                  </a:lnTo>
                  <a:lnTo>
                    <a:pt x="406" y="82"/>
                  </a:lnTo>
                  <a:lnTo>
                    <a:pt x="405" y="83"/>
                  </a:lnTo>
                  <a:lnTo>
                    <a:pt x="406" y="84"/>
                  </a:lnTo>
                  <a:lnTo>
                    <a:pt x="407" y="84"/>
                  </a:lnTo>
                  <a:lnTo>
                    <a:pt x="406" y="83"/>
                  </a:lnTo>
                  <a:lnTo>
                    <a:pt x="407" y="81"/>
                  </a:lnTo>
                  <a:lnTo>
                    <a:pt x="409" y="81"/>
                  </a:lnTo>
                  <a:lnTo>
                    <a:pt x="409" y="80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1" y="79"/>
                  </a:lnTo>
                  <a:lnTo>
                    <a:pt x="412" y="78"/>
                  </a:lnTo>
                  <a:lnTo>
                    <a:pt x="412" y="77"/>
                  </a:lnTo>
                  <a:lnTo>
                    <a:pt x="413" y="76"/>
                  </a:lnTo>
                  <a:lnTo>
                    <a:pt x="414" y="76"/>
                  </a:lnTo>
                  <a:lnTo>
                    <a:pt x="415" y="76"/>
                  </a:lnTo>
                  <a:lnTo>
                    <a:pt x="416" y="76"/>
                  </a:lnTo>
                  <a:lnTo>
                    <a:pt x="416" y="77"/>
                  </a:lnTo>
                  <a:lnTo>
                    <a:pt x="417" y="77"/>
                  </a:lnTo>
                  <a:lnTo>
                    <a:pt x="417" y="78"/>
                  </a:lnTo>
                  <a:lnTo>
                    <a:pt x="418" y="78"/>
                  </a:lnTo>
                  <a:lnTo>
                    <a:pt x="418" y="79"/>
                  </a:lnTo>
                  <a:lnTo>
                    <a:pt x="417" y="79"/>
                  </a:lnTo>
                  <a:lnTo>
                    <a:pt x="417" y="80"/>
                  </a:lnTo>
                  <a:lnTo>
                    <a:pt x="416" y="80"/>
                  </a:lnTo>
                  <a:lnTo>
                    <a:pt x="416" y="81"/>
                  </a:lnTo>
                  <a:lnTo>
                    <a:pt x="415" y="81"/>
                  </a:lnTo>
                  <a:lnTo>
                    <a:pt x="415" y="82"/>
                  </a:lnTo>
                  <a:lnTo>
                    <a:pt x="415" y="84"/>
                  </a:lnTo>
                  <a:lnTo>
                    <a:pt x="415" y="85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8" y="84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5"/>
                  </a:lnTo>
                  <a:lnTo>
                    <a:pt x="422" y="85"/>
                  </a:lnTo>
                  <a:lnTo>
                    <a:pt x="422" y="86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3" y="89"/>
                  </a:lnTo>
                  <a:lnTo>
                    <a:pt x="423" y="90"/>
                  </a:lnTo>
                  <a:lnTo>
                    <a:pt x="424" y="91"/>
                  </a:lnTo>
                  <a:lnTo>
                    <a:pt x="424" y="92"/>
                  </a:lnTo>
                  <a:lnTo>
                    <a:pt x="424" y="93"/>
                  </a:lnTo>
                  <a:lnTo>
                    <a:pt x="424" y="94"/>
                  </a:lnTo>
                  <a:lnTo>
                    <a:pt x="424" y="95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6" y="96"/>
                  </a:lnTo>
                  <a:lnTo>
                    <a:pt x="427" y="96"/>
                  </a:lnTo>
                  <a:lnTo>
                    <a:pt x="428" y="96"/>
                  </a:lnTo>
                  <a:lnTo>
                    <a:pt x="428" y="96"/>
                  </a:lnTo>
                  <a:lnTo>
                    <a:pt x="429" y="97"/>
                  </a:lnTo>
                  <a:lnTo>
                    <a:pt x="428" y="97"/>
                  </a:lnTo>
                  <a:lnTo>
                    <a:pt x="428" y="98"/>
                  </a:lnTo>
                  <a:lnTo>
                    <a:pt x="428" y="99"/>
                  </a:lnTo>
                  <a:lnTo>
                    <a:pt x="429" y="100"/>
                  </a:lnTo>
                  <a:lnTo>
                    <a:pt x="429" y="101"/>
                  </a:lnTo>
                  <a:lnTo>
                    <a:pt x="430" y="101"/>
                  </a:lnTo>
                  <a:lnTo>
                    <a:pt x="430" y="102"/>
                  </a:lnTo>
                  <a:lnTo>
                    <a:pt x="431" y="102"/>
                  </a:lnTo>
                  <a:lnTo>
                    <a:pt x="431" y="103"/>
                  </a:lnTo>
                  <a:lnTo>
                    <a:pt x="432" y="104"/>
                  </a:lnTo>
                  <a:lnTo>
                    <a:pt x="433" y="104"/>
                  </a:lnTo>
                  <a:lnTo>
                    <a:pt x="433" y="103"/>
                  </a:lnTo>
                  <a:lnTo>
                    <a:pt x="433" y="104"/>
                  </a:lnTo>
                  <a:lnTo>
                    <a:pt x="434" y="104"/>
                  </a:lnTo>
                  <a:lnTo>
                    <a:pt x="435" y="105"/>
                  </a:lnTo>
                  <a:lnTo>
                    <a:pt x="436" y="105"/>
                  </a:lnTo>
                  <a:lnTo>
                    <a:pt x="437" y="105"/>
                  </a:lnTo>
                  <a:lnTo>
                    <a:pt x="438" y="106"/>
                  </a:lnTo>
                  <a:lnTo>
                    <a:pt x="439" y="106"/>
                  </a:lnTo>
                  <a:lnTo>
                    <a:pt x="440" y="106"/>
                  </a:lnTo>
                  <a:lnTo>
                    <a:pt x="441" y="106"/>
                  </a:lnTo>
                  <a:lnTo>
                    <a:pt x="441" y="107"/>
                  </a:lnTo>
                  <a:lnTo>
                    <a:pt x="443" y="106"/>
                  </a:lnTo>
                  <a:lnTo>
                    <a:pt x="444" y="106"/>
                  </a:lnTo>
                  <a:lnTo>
                    <a:pt x="445" y="106"/>
                  </a:lnTo>
                  <a:lnTo>
                    <a:pt x="446" y="106"/>
                  </a:lnTo>
                  <a:lnTo>
                    <a:pt x="447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2"/>
                  </a:lnTo>
                  <a:lnTo>
                    <a:pt x="455" y="103"/>
                  </a:lnTo>
                  <a:lnTo>
                    <a:pt x="456" y="103"/>
                  </a:lnTo>
                  <a:lnTo>
                    <a:pt x="457" y="103"/>
                  </a:lnTo>
                  <a:lnTo>
                    <a:pt x="456" y="104"/>
                  </a:lnTo>
                  <a:lnTo>
                    <a:pt x="456" y="105"/>
                  </a:lnTo>
                  <a:lnTo>
                    <a:pt x="456" y="106"/>
                  </a:lnTo>
                  <a:lnTo>
                    <a:pt x="457" y="106"/>
                  </a:lnTo>
                  <a:lnTo>
                    <a:pt x="458" y="107"/>
                  </a:lnTo>
                  <a:lnTo>
                    <a:pt x="459" y="107"/>
                  </a:lnTo>
                  <a:lnTo>
                    <a:pt x="459" y="108"/>
                  </a:lnTo>
                  <a:lnTo>
                    <a:pt x="460" y="108"/>
                  </a:lnTo>
                  <a:lnTo>
                    <a:pt x="461" y="108"/>
                  </a:lnTo>
                  <a:lnTo>
                    <a:pt x="462" y="108"/>
                  </a:lnTo>
                  <a:lnTo>
                    <a:pt x="463" y="108"/>
                  </a:lnTo>
                  <a:lnTo>
                    <a:pt x="463" y="107"/>
                  </a:lnTo>
                  <a:lnTo>
                    <a:pt x="464" y="107"/>
                  </a:lnTo>
                  <a:lnTo>
                    <a:pt x="465" y="107"/>
                  </a:lnTo>
                  <a:lnTo>
                    <a:pt x="466" y="107"/>
                  </a:lnTo>
                  <a:lnTo>
                    <a:pt x="467" y="107"/>
                  </a:lnTo>
                  <a:lnTo>
                    <a:pt x="467" y="106"/>
                  </a:lnTo>
                  <a:lnTo>
                    <a:pt x="467" y="105"/>
                  </a:lnTo>
                  <a:lnTo>
                    <a:pt x="467" y="104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70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2" y="104"/>
                  </a:lnTo>
                  <a:lnTo>
                    <a:pt x="472" y="105"/>
                  </a:lnTo>
                  <a:lnTo>
                    <a:pt x="472" y="106"/>
                  </a:lnTo>
                  <a:lnTo>
                    <a:pt x="472" y="107"/>
                  </a:lnTo>
                  <a:lnTo>
                    <a:pt x="472" y="108"/>
                  </a:lnTo>
                  <a:lnTo>
                    <a:pt x="472" y="109"/>
                  </a:lnTo>
                  <a:lnTo>
                    <a:pt x="473" y="109"/>
                  </a:lnTo>
                  <a:lnTo>
                    <a:pt x="474" y="110"/>
                  </a:lnTo>
                  <a:lnTo>
                    <a:pt x="475" y="111"/>
                  </a:lnTo>
                  <a:lnTo>
                    <a:pt x="475" y="112"/>
                  </a:lnTo>
                  <a:lnTo>
                    <a:pt x="476" y="114"/>
                  </a:lnTo>
                  <a:lnTo>
                    <a:pt x="476" y="115"/>
                  </a:lnTo>
                  <a:lnTo>
                    <a:pt x="478" y="117"/>
                  </a:lnTo>
                  <a:lnTo>
                    <a:pt x="480" y="119"/>
                  </a:lnTo>
                  <a:lnTo>
                    <a:pt x="481" y="119"/>
                  </a:lnTo>
                  <a:lnTo>
                    <a:pt x="481" y="120"/>
                  </a:lnTo>
                  <a:lnTo>
                    <a:pt x="482" y="121"/>
                  </a:lnTo>
                  <a:lnTo>
                    <a:pt x="483" y="121"/>
                  </a:lnTo>
                  <a:lnTo>
                    <a:pt x="483" y="122"/>
                  </a:lnTo>
                  <a:lnTo>
                    <a:pt x="484" y="122"/>
                  </a:lnTo>
                  <a:lnTo>
                    <a:pt x="484" y="123"/>
                  </a:lnTo>
                  <a:lnTo>
                    <a:pt x="484" y="124"/>
                  </a:lnTo>
                  <a:lnTo>
                    <a:pt x="485" y="125"/>
                  </a:lnTo>
                  <a:lnTo>
                    <a:pt x="485" y="126"/>
                  </a:lnTo>
                  <a:lnTo>
                    <a:pt x="486" y="126"/>
                  </a:lnTo>
                  <a:lnTo>
                    <a:pt x="486" y="127"/>
                  </a:lnTo>
                  <a:lnTo>
                    <a:pt x="485" y="128"/>
                  </a:lnTo>
                  <a:lnTo>
                    <a:pt x="486" y="128"/>
                  </a:lnTo>
                  <a:lnTo>
                    <a:pt x="486" y="129"/>
                  </a:lnTo>
                  <a:lnTo>
                    <a:pt x="487" y="128"/>
                  </a:lnTo>
                  <a:lnTo>
                    <a:pt x="488" y="128"/>
                  </a:lnTo>
                  <a:lnTo>
                    <a:pt x="489" y="127"/>
                  </a:lnTo>
                  <a:lnTo>
                    <a:pt x="489" y="126"/>
                  </a:lnTo>
                  <a:lnTo>
                    <a:pt x="490" y="126"/>
                  </a:lnTo>
                  <a:lnTo>
                    <a:pt x="490" y="127"/>
                  </a:lnTo>
                  <a:lnTo>
                    <a:pt x="491" y="128"/>
                  </a:lnTo>
                  <a:lnTo>
                    <a:pt x="491" y="129"/>
                  </a:lnTo>
                  <a:lnTo>
                    <a:pt x="492" y="129"/>
                  </a:lnTo>
                  <a:lnTo>
                    <a:pt x="493" y="128"/>
                  </a:lnTo>
                  <a:lnTo>
                    <a:pt x="493" y="129"/>
                  </a:lnTo>
                  <a:lnTo>
                    <a:pt x="493" y="130"/>
                  </a:lnTo>
                  <a:lnTo>
                    <a:pt x="492" y="130"/>
                  </a:lnTo>
                  <a:lnTo>
                    <a:pt x="493" y="130"/>
                  </a:lnTo>
                  <a:lnTo>
                    <a:pt x="493" y="131"/>
                  </a:lnTo>
                  <a:lnTo>
                    <a:pt x="492" y="131"/>
                  </a:lnTo>
                  <a:lnTo>
                    <a:pt x="492" y="132"/>
                  </a:lnTo>
                  <a:lnTo>
                    <a:pt x="492" y="131"/>
                  </a:lnTo>
                  <a:lnTo>
                    <a:pt x="491" y="131"/>
                  </a:lnTo>
                  <a:lnTo>
                    <a:pt x="491" y="132"/>
                  </a:lnTo>
                  <a:lnTo>
                    <a:pt x="491" y="133"/>
                  </a:lnTo>
                  <a:lnTo>
                    <a:pt x="490" y="133"/>
                  </a:lnTo>
                  <a:lnTo>
                    <a:pt x="489" y="133"/>
                  </a:lnTo>
                  <a:lnTo>
                    <a:pt x="488" y="133"/>
                  </a:lnTo>
                  <a:lnTo>
                    <a:pt x="487" y="133"/>
                  </a:lnTo>
                  <a:lnTo>
                    <a:pt x="486" y="133"/>
                  </a:lnTo>
                  <a:lnTo>
                    <a:pt x="486" y="134"/>
                  </a:lnTo>
                  <a:lnTo>
                    <a:pt x="486" y="135"/>
                  </a:lnTo>
                  <a:lnTo>
                    <a:pt x="487" y="135"/>
                  </a:lnTo>
                  <a:lnTo>
                    <a:pt x="488" y="135"/>
                  </a:lnTo>
                  <a:lnTo>
                    <a:pt x="487" y="136"/>
                  </a:lnTo>
                  <a:lnTo>
                    <a:pt x="487" y="137"/>
                  </a:lnTo>
                  <a:lnTo>
                    <a:pt x="486" y="137"/>
                  </a:lnTo>
                  <a:lnTo>
                    <a:pt x="487" y="138"/>
                  </a:lnTo>
                  <a:lnTo>
                    <a:pt x="487" y="139"/>
                  </a:lnTo>
                  <a:lnTo>
                    <a:pt x="488" y="140"/>
                  </a:lnTo>
                  <a:lnTo>
                    <a:pt x="488" y="141"/>
                  </a:lnTo>
                  <a:lnTo>
                    <a:pt x="489" y="141"/>
                  </a:lnTo>
                  <a:lnTo>
                    <a:pt x="489" y="142"/>
                  </a:lnTo>
                  <a:lnTo>
                    <a:pt x="489" y="143"/>
                  </a:lnTo>
                  <a:lnTo>
                    <a:pt x="488" y="143"/>
                  </a:lnTo>
                  <a:lnTo>
                    <a:pt x="488" y="144"/>
                  </a:lnTo>
                  <a:lnTo>
                    <a:pt x="489" y="144"/>
                  </a:lnTo>
                  <a:lnTo>
                    <a:pt x="489" y="145"/>
                  </a:lnTo>
                  <a:lnTo>
                    <a:pt x="489" y="146"/>
                  </a:lnTo>
                  <a:lnTo>
                    <a:pt x="488" y="146"/>
                  </a:lnTo>
                  <a:lnTo>
                    <a:pt x="488" y="147"/>
                  </a:lnTo>
                  <a:lnTo>
                    <a:pt x="487" y="148"/>
                  </a:lnTo>
                  <a:lnTo>
                    <a:pt x="487" y="149"/>
                  </a:lnTo>
                  <a:lnTo>
                    <a:pt x="487" y="150"/>
                  </a:lnTo>
                  <a:lnTo>
                    <a:pt x="488" y="151"/>
                  </a:lnTo>
                  <a:lnTo>
                    <a:pt x="488" y="152"/>
                  </a:lnTo>
                  <a:lnTo>
                    <a:pt x="489" y="153"/>
                  </a:lnTo>
                  <a:lnTo>
                    <a:pt x="490" y="153"/>
                  </a:lnTo>
                  <a:lnTo>
                    <a:pt x="490" y="152"/>
                  </a:lnTo>
                  <a:lnTo>
                    <a:pt x="491" y="152"/>
                  </a:lnTo>
                  <a:lnTo>
                    <a:pt x="491" y="153"/>
                  </a:lnTo>
                  <a:lnTo>
                    <a:pt x="491" y="154"/>
                  </a:lnTo>
                  <a:lnTo>
                    <a:pt x="490" y="154"/>
                  </a:lnTo>
                  <a:lnTo>
                    <a:pt x="489" y="154"/>
                  </a:lnTo>
                  <a:lnTo>
                    <a:pt x="489" y="155"/>
                  </a:lnTo>
                  <a:lnTo>
                    <a:pt x="490" y="155"/>
                  </a:lnTo>
                  <a:lnTo>
                    <a:pt x="490" y="156"/>
                  </a:lnTo>
                  <a:lnTo>
                    <a:pt x="490" y="157"/>
                  </a:lnTo>
                  <a:lnTo>
                    <a:pt x="491" y="157"/>
                  </a:lnTo>
                  <a:lnTo>
                    <a:pt x="491" y="158"/>
                  </a:lnTo>
                  <a:lnTo>
                    <a:pt x="491" y="159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9"/>
                  </a:lnTo>
                  <a:lnTo>
                    <a:pt x="495" y="160"/>
                  </a:lnTo>
                  <a:lnTo>
                    <a:pt x="494" y="161"/>
                  </a:lnTo>
                  <a:lnTo>
                    <a:pt x="495" y="161"/>
                  </a:lnTo>
                  <a:lnTo>
                    <a:pt x="495" y="160"/>
                  </a:lnTo>
                  <a:lnTo>
                    <a:pt x="495" y="160"/>
                  </a:lnTo>
                  <a:lnTo>
                    <a:pt x="496" y="160"/>
                  </a:lnTo>
                  <a:lnTo>
                    <a:pt x="496" y="161"/>
                  </a:lnTo>
                  <a:lnTo>
                    <a:pt x="495" y="161"/>
                  </a:lnTo>
                  <a:lnTo>
                    <a:pt x="495" y="162"/>
                  </a:lnTo>
                  <a:lnTo>
                    <a:pt x="495" y="163"/>
                  </a:lnTo>
                  <a:lnTo>
                    <a:pt x="495" y="163"/>
                  </a:lnTo>
                  <a:lnTo>
                    <a:pt x="495" y="164"/>
                  </a:lnTo>
                  <a:lnTo>
                    <a:pt x="495" y="164"/>
                  </a:lnTo>
                  <a:lnTo>
                    <a:pt x="495" y="165"/>
                  </a:lnTo>
                  <a:lnTo>
                    <a:pt x="495" y="165"/>
                  </a:lnTo>
                  <a:lnTo>
                    <a:pt x="495" y="164"/>
                  </a:lnTo>
                  <a:lnTo>
                    <a:pt x="496" y="164"/>
                  </a:lnTo>
                  <a:lnTo>
                    <a:pt x="497" y="164"/>
                  </a:lnTo>
                  <a:lnTo>
                    <a:pt x="497" y="165"/>
                  </a:lnTo>
                  <a:lnTo>
                    <a:pt x="497" y="166"/>
                  </a:lnTo>
                  <a:lnTo>
                    <a:pt x="497" y="167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7" y="169"/>
                  </a:lnTo>
                  <a:lnTo>
                    <a:pt x="498" y="169"/>
                  </a:lnTo>
                  <a:lnTo>
                    <a:pt x="498" y="170"/>
                  </a:lnTo>
                  <a:lnTo>
                    <a:pt x="498" y="169"/>
                  </a:lnTo>
                  <a:lnTo>
                    <a:pt x="499" y="169"/>
                  </a:lnTo>
                  <a:lnTo>
                    <a:pt x="500" y="168"/>
                  </a:lnTo>
                  <a:lnTo>
                    <a:pt x="500" y="169"/>
                  </a:lnTo>
                  <a:lnTo>
                    <a:pt x="501" y="169"/>
                  </a:lnTo>
                  <a:lnTo>
                    <a:pt x="501" y="168"/>
                  </a:lnTo>
                  <a:lnTo>
                    <a:pt x="502" y="168"/>
                  </a:lnTo>
                  <a:lnTo>
                    <a:pt x="502" y="169"/>
                  </a:lnTo>
                  <a:lnTo>
                    <a:pt x="502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4" y="169"/>
                  </a:lnTo>
                  <a:lnTo>
                    <a:pt x="504" y="170"/>
                  </a:lnTo>
                  <a:lnTo>
                    <a:pt x="505" y="170"/>
                  </a:lnTo>
                  <a:lnTo>
                    <a:pt x="505" y="171"/>
                  </a:lnTo>
                  <a:lnTo>
                    <a:pt x="506" y="172"/>
                  </a:lnTo>
                  <a:lnTo>
                    <a:pt x="506" y="173"/>
                  </a:lnTo>
                  <a:lnTo>
                    <a:pt x="506" y="174"/>
                  </a:lnTo>
                  <a:lnTo>
                    <a:pt x="507" y="174"/>
                  </a:lnTo>
                  <a:lnTo>
                    <a:pt x="508" y="174"/>
                  </a:lnTo>
                  <a:lnTo>
                    <a:pt x="508" y="175"/>
                  </a:lnTo>
                  <a:lnTo>
                    <a:pt x="508" y="174"/>
                  </a:lnTo>
                  <a:lnTo>
                    <a:pt x="508" y="173"/>
                  </a:lnTo>
                  <a:lnTo>
                    <a:pt x="509" y="172"/>
                  </a:lnTo>
                  <a:lnTo>
                    <a:pt x="508" y="172"/>
                  </a:lnTo>
                  <a:lnTo>
                    <a:pt x="508" y="171"/>
                  </a:lnTo>
                  <a:lnTo>
                    <a:pt x="509" y="172"/>
                  </a:lnTo>
                  <a:lnTo>
                    <a:pt x="510" y="172"/>
                  </a:lnTo>
                  <a:lnTo>
                    <a:pt x="511" y="172"/>
                  </a:lnTo>
                  <a:lnTo>
                    <a:pt x="511" y="173"/>
                  </a:lnTo>
                  <a:lnTo>
                    <a:pt x="511" y="174"/>
                  </a:lnTo>
                  <a:lnTo>
                    <a:pt x="510" y="173"/>
                  </a:lnTo>
                  <a:lnTo>
                    <a:pt x="510" y="174"/>
                  </a:lnTo>
                  <a:lnTo>
                    <a:pt x="511" y="176"/>
                  </a:lnTo>
                  <a:lnTo>
                    <a:pt x="511" y="177"/>
                  </a:lnTo>
                  <a:lnTo>
                    <a:pt x="511" y="178"/>
                  </a:lnTo>
                  <a:lnTo>
                    <a:pt x="512" y="179"/>
                  </a:lnTo>
                  <a:lnTo>
                    <a:pt x="513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4" y="179"/>
                  </a:lnTo>
                  <a:lnTo>
                    <a:pt x="514" y="178"/>
                  </a:lnTo>
                  <a:lnTo>
                    <a:pt x="515" y="178"/>
                  </a:lnTo>
                  <a:lnTo>
                    <a:pt x="515" y="180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17" y="181"/>
                  </a:lnTo>
                  <a:lnTo>
                    <a:pt x="516" y="182"/>
                  </a:lnTo>
                  <a:lnTo>
                    <a:pt x="516" y="183"/>
                  </a:lnTo>
                  <a:lnTo>
                    <a:pt x="516" y="184"/>
                  </a:lnTo>
                  <a:lnTo>
                    <a:pt x="517" y="185"/>
                  </a:lnTo>
                  <a:lnTo>
                    <a:pt x="517" y="187"/>
                  </a:lnTo>
                  <a:lnTo>
                    <a:pt x="517" y="188"/>
                  </a:lnTo>
                  <a:lnTo>
                    <a:pt x="516" y="187"/>
                  </a:lnTo>
                  <a:lnTo>
                    <a:pt x="516" y="188"/>
                  </a:lnTo>
                  <a:lnTo>
                    <a:pt x="515" y="187"/>
                  </a:lnTo>
                  <a:lnTo>
                    <a:pt x="514" y="187"/>
                  </a:lnTo>
                  <a:lnTo>
                    <a:pt x="514" y="186"/>
                  </a:lnTo>
                  <a:lnTo>
                    <a:pt x="514" y="187"/>
                  </a:lnTo>
                  <a:lnTo>
                    <a:pt x="513" y="188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4" y="190"/>
                  </a:lnTo>
                  <a:lnTo>
                    <a:pt x="513" y="191"/>
                  </a:lnTo>
                  <a:lnTo>
                    <a:pt x="512" y="191"/>
                  </a:lnTo>
                  <a:lnTo>
                    <a:pt x="511" y="191"/>
                  </a:lnTo>
                  <a:lnTo>
                    <a:pt x="510" y="192"/>
                  </a:lnTo>
                  <a:lnTo>
                    <a:pt x="510" y="193"/>
                  </a:lnTo>
                  <a:lnTo>
                    <a:pt x="511" y="193"/>
                  </a:lnTo>
                  <a:lnTo>
                    <a:pt x="511" y="194"/>
                  </a:lnTo>
                  <a:lnTo>
                    <a:pt x="510" y="194"/>
                  </a:lnTo>
                  <a:lnTo>
                    <a:pt x="510" y="195"/>
                  </a:lnTo>
                  <a:lnTo>
                    <a:pt x="509" y="195"/>
                  </a:lnTo>
                  <a:lnTo>
                    <a:pt x="510" y="195"/>
                  </a:lnTo>
                  <a:lnTo>
                    <a:pt x="518" y="195"/>
                  </a:lnTo>
                  <a:lnTo>
                    <a:pt x="523" y="195"/>
                  </a:lnTo>
                  <a:lnTo>
                    <a:pt x="523" y="194"/>
                  </a:lnTo>
                  <a:lnTo>
                    <a:pt x="523" y="191"/>
                  </a:lnTo>
                  <a:lnTo>
                    <a:pt x="524" y="191"/>
                  </a:lnTo>
                  <a:lnTo>
                    <a:pt x="526" y="191"/>
                  </a:lnTo>
                  <a:lnTo>
                    <a:pt x="527" y="191"/>
                  </a:lnTo>
                  <a:lnTo>
                    <a:pt x="530" y="191"/>
                  </a:lnTo>
                  <a:lnTo>
                    <a:pt x="530" y="194"/>
                  </a:lnTo>
                  <a:lnTo>
                    <a:pt x="530" y="195"/>
                  </a:lnTo>
                  <a:lnTo>
                    <a:pt x="531" y="195"/>
                  </a:lnTo>
                  <a:lnTo>
                    <a:pt x="532" y="195"/>
                  </a:lnTo>
                  <a:lnTo>
                    <a:pt x="535" y="195"/>
                  </a:lnTo>
                  <a:lnTo>
                    <a:pt x="541" y="195"/>
                  </a:lnTo>
                  <a:lnTo>
                    <a:pt x="546" y="196"/>
                  </a:lnTo>
                  <a:lnTo>
                    <a:pt x="546" y="195"/>
                  </a:lnTo>
                  <a:lnTo>
                    <a:pt x="548" y="195"/>
                  </a:lnTo>
                  <a:lnTo>
                    <a:pt x="548" y="194"/>
                  </a:lnTo>
                  <a:lnTo>
                    <a:pt x="548" y="192"/>
                  </a:lnTo>
                  <a:lnTo>
                    <a:pt x="549" y="192"/>
                  </a:lnTo>
                  <a:lnTo>
                    <a:pt x="552" y="193"/>
                  </a:lnTo>
                  <a:lnTo>
                    <a:pt x="551" y="195"/>
                  </a:lnTo>
                  <a:lnTo>
                    <a:pt x="551" y="196"/>
                  </a:lnTo>
                  <a:lnTo>
                    <a:pt x="551" y="197"/>
                  </a:lnTo>
                  <a:lnTo>
                    <a:pt x="551" y="198"/>
                  </a:lnTo>
                  <a:lnTo>
                    <a:pt x="550" y="200"/>
                  </a:lnTo>
                  <a:lnTo>
                    <a:pt x="550" y="202"/>
                  </a:lnTo>
                  <a:lnTo>
                    <a:pt x="549" y="203"/>
                  </a:lnTo>
                  <a:lnTo>
                    <a:pt x="549" y="204"/>
                  </a:lnTo>
                  <a:lnTo>
                    <a:pt x="549" y="205"/>
                  </a:lnTo>
                  <a:lnTo>
                    <a:pt x="548" y="206"/>
                  </a:lnTo>
                  <a:lnTo>
                    <a:pt x="548" y="207"/>
                  </a:lnTo>
                  <a:lnTo>
                    <a:pt x="549" y="207"/>
                  </a:lnTo>
                  <a:lnTo>
                    <a:pt x="552" y="207"/>
                  </a:lnTo>
                  <a:lnTo>
                    <a:pt x="552" y="204"/>
                  </a:lnTo>
                  <a:lnTo>
                    <a:pt x="552" y="200"/>
                  </a:lnTo>
                  <a:lnTo>
                    <a:pt x="561" y="200"/>
                  </a:lnTo>
                  <a:lnTo>
                    <a:pt x="562" y="200"/>
                  </a:lnTo>
                  <a:lnTo>
                    <a:pt x="562" y="201"/>
                  </a:lnTo>
                  <a:lnTo>
                    <a:pt x="563" y="201"/>
                  </a:lnTo>
                  <a:lnTo>
                    <a:pt x="563" y="202"/>
                  </a:lnTo>
                  <a:lnTo>
                    <a:pt x="564" y="202"/>
                  </a:lnTo>
                  <a:lnTo>
                    <a:pt x="566" y="202"/>
                  </a:lnTo>
                  <a:lnTo>
                    <a:pt x="567" y="202"/>
                  </a:lnTo>
                  <a:lnTo>
                    <a:pt x="568" y="202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4"/>
                  </a:lnTo>
                  <a:lnTo>
                    <a:pt x="570" y="204"/>
                  </a:lnTo>
                  <a:lnTo>
                    <a:pt x="571" y="204"/>
                  </a:lnTo>
                  <a:lnTo>
                    <a:pt x="571" y="205"/>
                  </a:lnTo>
                  <a:lnTo>
                    <a:pt x="572" y="206"/>
                  </a:lnTo>
                  <a:lnTo>
                    <a:pt x="572" y="207"/>
                  </a:lnTo>
                  <a:lnTo>
                    <a:pt x="572" y="208"/>
                  </a:lnTo>
                  <a:lnTo>
                    <a:pt x="573" y="208"/>
                  </a:lnTo>
                  <a:lnTo>
                    <a:pt x="573" y="209"/>
                  </a:lnTo>
                  <a:lnTo>
                    <a:pt x="573" y="210"/>
                  </a:lnTo>
                  <a:lnTo>
                    <a:pt x="574" y="210"/>
                  </a:lnTo>
                  <a:lnTo>
                    <a:pt x="575" y="210"/>
                  </a:lnTo>
                  <a:lnTo>
                    <a:pt x="576" y="210"/>
                  </a:lnTo>
                  <a:lnTo>
                    <a:pt x="577" y="211"/>
                  </a:lnTo>
                  <a:lnTo>
                    <a:pt x="578" y="211"/>
                  </a:lnTo>
                  <a:lnTo>
                    <a:pt x="579" y="211"/>
                  </a:lnTo>
                  <a:lnTo>
                    <a:pt x="581" y="212"/>
                  </a:lnTo>
                  <a:lnTo>
                    <a:pt x="582" y="212"/>
                  </a:lnTo>
                  <a:lnTo>
                    <a:pt x="583" y="213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5"/>
                  </a:lnTo>
                  <a:lnTo>
                    <a:pt x="585" y="215"/>
                  </a:lnTo>
                  <a:lnTo>
                    <a:pt x="585" y="218"/>
                  </a:lnTo>
                  <a:lnTo>
                    <a:pt x="585" y="219"/>
                  </a:lnTo>
                  <a:lnTo>
                    <a:pt x="585" y="230"/>
                  </a:lnTo>
                  <a:lnTo>
                    <a:pt x="587" y="230"/>
                  </a:lnTo>
                  <a:lnTo>
                    <a:pt x="589" y="230"/>
                  </a:lnTo>
                  <a:lnTo>
                    <a:pt x="589" y="239"/>
                  </a:lnTo>
                  <a:lnTo>
                    <a:pt x="589" y="242"/>
                  </a:lnTo>
                  <a:lnTo>
                    <a:pt x="589" y="247"/>
                  </a:lnTo>
                  <a:lnTo>
                    <a:pt x="589" y="249"/>
                  </a:lnTo>
                  <a:lnTo>
                    <a:pt x="589" y="253"/>
                  </a:lnTo>
                  <a:lnTo>
                    <a:pt x="589" y="256"/>
                  </a:lnTo>
                  <a:lnTo>
                    <a:pt x="589" y="259"/>
                  </a:lnTo>
                  <a:lnTo>
                    <a:pt x="587" y="259"/>
                  </a:lnTo>
                  <a:lnTo>
                    <a:pt x="586" y="259"/>
                  </a:lnTo>
                  <a:lnTo>
                    <a:pt x="585" y="259"/>
                  </a:lnTo>
                  <a:lnTo>
                    <a:pt x="580" y="259"/>
                  </a:lnTo>
                  <a:lnTo>
                    <a:pt x="580" y="260"/>
                  </a:lnTo>
                  <a:lnTo>
                    <a:pt x="580" y="263"/>
                  </a:lnTo>
                  <a:lnTo>
                    <a:pt x="580" y="266"/>
                  </a:lnTo>
                  <a:lnTo>
                    <a:pt x="580" y="269"/>
                  </a:lnTo>
                  <a:lnTo>
                    <a:pt x="580" y="272"/>
                  </a:lnTo>
                  <a:lnTo>
                    <a:pt x="585" y="272"/>
                  </a:lnTo>
                  <a:lnTo>
                    <a:pt x="585" y="275"/>
                  </a:lnTo>
                  <a:lnTo>
                    <a:pt x="585" y="277"/>
                  </a:lnTo>
                  <a:lnTo>
                    <a:pt x="585" y="282"/>
                  </a:lnTo>
                  <a:lnTo>
                    <a:pt x="584" y="286"/>
                  </a:lnTo>
                  <a:lnTo>
                    <a:pt x="584" y="290"/>
                  </a:lnTo>
                  <a:lnTo>
                    <a:pt x="584" y="301"/>
                  </a:lnTo>
                  <a:lnTo>
                    <a:pt x="584" y="307"/>
                  </a:lnTo>
                  <a:lnTo>
                    <a:pt x="587" y="307"/>
                  </a:lnTo>
                  <a:lnTo>
                    <a:pt x="589" y="307"/>
                  </a:lnTo>
                  <a:lnTo>
                    <a:pt x="592" y="307"/>
                  </a:lnTo>
                  <a:lnTo>
                    <a:pt x="593" y="307"/>
                  </a:lnTo>
                  <a:lnTo>
                    <a:pt x="596" y="307"/>
                  </a:lnTo>
                  <a:lnTo>
                    <a:pt x="597" y="307"/>
                  </a:lnTo>
                  <a:lnTo>
                    <a:pt x="598" y="307"/>
                  </a:lnTo>
                  <a:lnTo>
                    <a:pt x="600" y="307"/>
                  </a:lnTo>
                  <a:lnTo>
                    <a:pt x="606" y="307"/>
                  </a:lnTo>
                  <a:lnTo>
                    <a:pt x="608" y="307"/>
                  </a:lnTo>
                  <a:lnTo>
                    <a:pt x="609" y="307"/>
                  </a:lnTo>
                  <a:lnTo>
                    <a:pt x="611" y="307"/>
                  </a:lnTo>
                  <a:lnTo>
                    <a:pt x="613" y="307"/>
                  </a:lnTo>
                  <a:lnTo>
                    <a:pt x="615" y="307"/>
                  </a:lnTo>
                  <a:lnTo>
                    <a:pt x="617" y="307"/>
                  </a:lnTo>
                  <a:lnTo>
                    <a:pt x="618" y="307"/>
                  </a:lnTo>
                  <a:lnTo>
                    <a:pt x="619" y="307"/>
                  </a:lnTo>
                  <a:lnTo>
                    <a:pt x="620" y="307"/>
                  </a:lnTo>
                  <a:lnTo>
                    <a:pt x="621" y="307"/>
                  </a:lnTo>
                  <a:lnTo>
                    <a:pt x="623" y="307"/>
                  </a:lnTo>
                  <a:lnTo>
                    <a:pt x="624" y="307"/>
                  </a:lnTo>
                  <a:lnTo>
                    <a:pt x="625" y="307"/>
                  </a:lnTo>
                  <a:lnTo>
                    <a:pt x="627" y="307"/>
                  </a:lnTo>
                  <a:lnTo>
                    <a:pt x="628" y="307"/>
                  </a:lnTo>
                  <a:lnTo>
                    <a:pt x="630" y="307"/>
                  </a:lnTo>
                  <a:lnTo>
                    <a:pt x="634" y="307"/>
                  </a:lnTo>
                  <a:lnTo>
                    <a:pt x="636" y="307"/>
                  </a:lnTo>
                  <a:lnTo>
                    <a:pt x="637" y="307"/>
                  </a:lnTo>
                  <a:lnTo>
                    <a:pt x="642" y="307"/>
                  </a:lnTo>
                  <a:lnTo>
                    <a:pt x="642" y="308"/>
                  </a:lnTo>
                  <a:lnTo>
                    <a:pt x="642" y="309"/>
                  </a:lnTo>
                  <a:lnTo>
                    <a:pt x="642" y="311"/>
                  </a:lnTo>
                  <a:lnTo>
                    <a:pt x="649" y="311"/>
                  </a:lnTo>
                  <a:lnTo>
                    <a:pt x="649" y="310"/>
                  </a:lnTo>
                  <a:lnTo>
                    <a:pt x="649" y="307"/>
                  </a:lnTo>
                  <a:lnTo>
                    <a:pt x="651" y="307"/>
                  </a:lnTo>
                  <a:lnTo>
                    <a:pt x="652" y="307"/>
                  </a:lnTo>
                  <a:lnTo>
                    <a:pt x="654" y="307"/>
                  </a:lnTo>
                  <a:lnTo>
                    <a:pt x="655" y="307"/>
                  </a:lnTo>
                  <a:lnTo>
                    <a:pt x="656" y="307"/>
                  </a:lnTo>
                  <a:lnTo>
                    <a:pt x="657" y="307"/>
                  </a:lnTo>
                  <a:lnTo>
                    <a:pt x="663" y="307"/>
                  </a:lnTo>
                  <a:lnTo>
                    <a:pt x="669" y="307"/>
                  </a:lnTo>
                  <a:lnTo>
                    <a:pt x="670" y="307"/>
                  </a:lnTo>
                  <a:lnTo>
                    <a:pt x="676" y="308"/>
                  </a:lnTo>
                  <a:lnTo>
                    <a:pt x="678" y="308"/>
                  </a:lnTo>
                  <a:lnTo>
                    <a:pt x="680" y="308"/>
                  </a:lnTo>
                  <a:lnTo>
                    <a:pt x="683" y="308"/>
                  </a:lnTo>
                  <a:lnTo>
                    <a:pt x="684" y="308"/>
                  </a:lnTo>
                  <a:lnTo>
                    <a:pt x="685" y="308"/>
                  </a:lnTo>
                  <a:lnTo>
                    <a:pt x="687" y="308"/>
                  </a:lnTo>
                  <a:lnTo>
                    <a:pt x="691" y="308"/>
                  </a:lnTo>
                  <a:lnTo>
                    <a:pt x="691" y="310"/>
                  </a:lnTo>
                  <a:lnTo>
                    <a:pt x="691" y="311"/>
                  </a:lnTo>
                  <a:lnTo>
                    <a:pt x="691" y="312"/>
                  </a:lnTo>
                  <a:lnTo>
                    <a:pt x="691" y="318"/>
                  </a:lnTo>
                  <a:lnTo>
                    <a:pt x="691" y="326"/>
                  </a:lnTo>
                  <a:lnTo>
                    <a:pt x="687" y="326"/>
                  </a:lnTo>
                  <a:lnTo>
                    <a:pt x="687" y="327"/>
                  </a:lnTo>
                  <a:lnTo>
                    <a:pt x="687" y="328"/>
                  </a:lnTo>
                  <a:lnTo>
                    <a:pt x="687" y="331"/>
                  </a:lnTo>
                  <a:lnTo>
                    <a:pt x="689" y="331"/>
                  </a:lnTo>
                  <a:lnTo>
                    <a:pt x="689" y="333"/>
                  </a:lnTo>
                  <a:lnTo>
                    <a:pt x="690" y="333"/>
                  </a:lnTo>
                  <a:lnTo>
                    <a:pt x="691" y="333"/>
                  </a:lnTo>
                  <a:lnTo>
                    <a:pt x="691" y="336"/>
                  </a:lnTo>
                  <a:lnTo>
                    <a:pt x="691" y="343"/>
                  </a:lnTo>
                  <a:lnTo>
                    <a:pt x="691" y="348"/>
                  </a:lnTo>
                  <a:lnTo>
                    <a:pt x="691" y="350"/>
                  </a:lnTo>
                  <a:lnTo>
                    <a:pt x="691" y="351"/>
                  </a:lnTo>
                  <a:lnTo>
                    <a:pt x="690" y="352"/>
                  </a:lnTo>
                  <a:lnTo>
                    <a:pt x="690" y="353"/>
                  </a:lnTo>
                  <a:lnTo>
                    <a:pt x="690" y="354"/>
                  </a:lnTo>
                  <a:lnTo>
                    <a:pt x="691" y="354"/>
                  </a:lnTo>
                  <a:lnTo>
                    <a:pt x="690" y="355"/>
                  </a:lnTo>
                  <a:lnTo>
                    <a:pt x="690" y="357"/>
                  </a:lnTo>
                  <a:lnTo>
                    <a:pt x="690" y="358"/>
                  </a:lnTo>
                  <a:lnTo>
                    <a:pt x="690" y="361"/>
                  </a:lnTo>
                  <a:lnTo>
                    <a:pt x="690" y="364"/>
                  </a:lnTo>
                  <a:lnTo>
                    <a:pt x="690" y="367"/>
                  </a:lnTo>
                  <a:lnTo>
                    <a:pt x="690" y="369"/>
                  </a:lnTo>
                  <a:lnTo>
                    <a:pt x="690" y="374"/>
                  </a:lnTo>
                  <a:lnTo>
                    <a:pt x="690" y="377"/>
                  </a:lnTo>
                  <a:lnTo>
                    <a:pt x="690" y="378"/>
                  </a:lnTo>
                  <a:lnTo>
                    <a:pt x="690" y="380"/>
                  </a:lnTo>
                  <a:lnTo>
                    <a:pt x="690" y="382"/>
                  </a:lnTo>
                  <a:lnTo>
                    <a:pt x="690" y="389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0" y="396"/>
                  </a:lnTo>
                  <a:lnTo>
                    <a:pt x="690" y="398"/>
                  </a:lnTo>
                  <a:lnTo>
                    <a:pt x="690" y="399"/>
                  </a:lnTo>
                  <a:lnTo>
                    <a:pt x="690" y="401"/>
                  </a:lnTo>
                  <a:lnTo>
                    <a:pt x="690" y="402"/>
                  </a:lnTo>
                  <a:lnTo>
                    <a:pt x="690" y="403"/>
                  </a:lnTo>
                  <a:lnTo>
                    <a:pt x="690" y="406"/>
                  </a:lnTo>
                  <a:lnTo>
                    <a:pt x="690" y="414"/>
                  </a:lnTo>
                  <a:lnTo>
                    <a:pt x="690" y="415"/>
                  </a:lnTo>
                  <a:lnTo>
                    <a:pt x="690" y="438"/>
                  </a:lnTo>
                  <a:lnTo>
                    <a:pt x="690" y="442"/>
                  </a:lnTo>
                  <a:lnTo>
                    <a:pt x="690" y="443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90" y="449"/>
                  </a:lnTo>
                  <a:lnTo>
                    <a:pt x="690" y="455"/>
                  </a:lnTo>
                  <a:lnTo>
                    <a:pt x="690" y="456"/>
                  </a:lnTo>
                  <a:lnTo>
                    <a:pt x="690" y="462"/>
                  </a:lnTo>
                  <a:lnTo>
                    <a:pt x="690" y="465"/>
                  </a:lnTo>
                  <a:lnTo>
                    <a:pt x="689" y="471"/>
                  </a:lnTo>
                  <a:lnTo>
                    <a:pt x="689" y="473"/>
                  </a:lnTo>
                  <a:lnTo>
                    <a:pt x="689" y="475"/>
                  </a:lnTo>
                  <a:lnTo>
                    <a:pt x="689" y="476"/>
                  </a:lnTo>
                  <a:lnTo>
                    <a:pt x="689" y="477"/>
                  </a:lnTo>
                  <a:lnTo>
                    <a:pt x="689" y="478"/>
                  </a:lnTo>
                  <a:lnTo>
                    <a:pt x="689" y="480"/>
                  </a:lnTo>
                  <a:lnTo>
                    <a:pt x="689" y="481"/>
                  </a:lnTo>
                  <a:lnTo>
                    <a:pt x="689" y="484"/>
                  </a:lnTo>
                  <a:lnTo>
                    <a:pt x="689" y="485"/>
                  </a:lnTo>
                  <a:lnTo>
                    <a:pt x="689" y="486"/>
                  </a:lnTo>
                  <a:lnTo>
                    <a:pt x="689" y="487"/>
                  </a:lnTo>
                  <a:lnTo>
                    <a:pt x="689" y="489"/>
                  </a:lnTo>
                  <a:lnTo>
                    <a:pt x="689" y="491"/>
                  </a:lnTo>
                  <a:lnTo>
                    <a:pt x="689" y="495"/>
                  </a:lnTo>
                  <a:lnTo>
                    <a:pt x="689" y="496"/>
                  </a:lnTo>
                  <a:lnTo>
                    <a:pt x="689" y="498"/>
                  </a:lnTo>
                  <a:lnTo>
                    <a:pt x="689" y="501"/>
                  </a:lnTo>
                  <a:lnTo>
                    <a:pt x="689" y="502"/>
                  </a:lnTo>
                  <a:lnTo>
                    <a:pt x="689" y="507"/>
                  </a:lnTo>
                  <a:lnTo>
                    <a:pt x="689" y="508"/>
                  </a:lnTo>
                  <a:lnTo>
                    <a:pt x="689" y="509"/>
                  </a:lnTo>
                  <a:lnTo>
                    <a:pt x="689" y="512"/>
                  </a:lnTo>
                  <a:lnTo>
                    <a:pt x="689" y="513"/>
                  </a:lnTo>
                  <a:lnTo>
                    <a:pt x="689" y="514"/>
                  </a:lnTo>
                  <a:lnTo>
                    <a:pt x="689" y="519"/>
                  </a:lnTo>
                  <a:lnTo>
                    <a:pt x="689" y="521"/>
                  </a:lnTo>
                  <a:lnTo>
                    <a:pt x="689" y="524"/>
                  </a:lnTo>
                  <a:lnTo>
                    <a:pt x="689" y="526"/>
                  </a:lnTo>
                  <a:lnTo>
                    <a:pt x="689" y="528"/>
                  </a:lnTo>
                  <a:lnTo>
                    <a:pt x="689" y="531"/>
                  </a:lnTo>
                  <a:lnTo>
                    <a:pt x="689" y="539"/>
                  </a:lnTo>
                  <a:lnTo>
                    <a:pt x="689" y="543"/>
                  </a:lnTo>
                  <a:lnTo>
                    <a:pt x="689" y="545"/>
                  </a:lnTo>
                  <a:lnTo>
                    <a:pt x="689" y="551"/>
                  </a:lnTo>
                  <a:lnTo>
                    <a:pt x="689" y="557"/>
                  </a:lnTo>
                  <a:lnTo>
                    <a:pt x="688" y="557"/>
                  </a:lnTo>
                  <a:lnTo>
                    <a:pt x="683" y="558"/>
                  </a:lnTo>
                  <a:lnTo>
                    <a:pt x="683" y="557"/>
                  </a:lnTo>
                  <a:lnTo>
                    <a:pt x="682" y="557"/>
                  </a:lnTo>
                  <a:lnTo>
                    <a:pt x="678" y="557"/>
                  </a:lnTo>
                  <a:lnTo>
                    <a:pt x="675" y="557"/>
                  </a:lnTo>
                  <a:lnTo>
                    <a:pt x="672" y="557"/>
                  </a:lnTo>
                  <a:lnTo>
                    <a:pt x="669" y="557"/>
                  </a:lnTo>
                  <a:lnTo>
                    <a:pt x="667" y="557"/>
                  </a:lnTo>
                  <a:lnTo>
                    <a:pt x="665" y="557"/>
                  </a:lnTo>
                  <a:lnTo>
                    <a:pt x="663" y="557"/>
                  </a:lnTo>
                  <a:lnTo>
                    <a:pt x="654" y="557"/>
                  </a:lnTo>
                  <a:lnTo>
                    <a:pt x="651" y="557"/>
                  </a:lnTo>
                  <a:lnTo>
                    <a:pt x="648" y="557"/>
                  </a:lnTo>
                  <a:lnTo>
                    <a:pt x="644" y="557"/>
                  </a:lnTo>
                  <a:lnTo>
                    <a:pt x="642" y="557"/>
                  </a:lnTo>
                  <a:lnTo>
                    <a:pt x="642" y="557"/>
                  </a:lnTo>
                  <a:lnTo>
                    <a:pt x="641" y="557"/>
                  </a:lnTo>
                  <a:lnTo>
                    <a:pt x="637" y="557"/>
                  </a:lnTo>
                  <a:lnTo>
                    <a:pt x="630" y="557"/>
                  </a:lnTo>
                  <a:lnTo>
                    <a:pt x="629" y="557"/>
                  </a:lnTo>
                  <a:lnTo>
                    <a:pt x="628" y="558"/>
                  </a:lnTo>
                  <a:lnTo>
                    <a:pt x="624" y="558"/>
                  </a:lnTo>
                  <a:lnTo>
                    <a:pt x="620" y="558"/>
                  </a:lnTo>
                  <a:lnTo>
                    <a:pt x="615" y="558"/>
                  </a:lnTo>
                  <a:lnTo>
                    <a:pt x="611" y="558"/>
                  </a:lnTo>
                  <a:lnTo>
                    <a:pt x="609" y="558"/>
                  </a:lnTo>
                  <a:lnTo>
                    <a:pt x="607" y="558"/>
                  </a:lnTo>
                  <a:lnTo>
                    <a:pt x="605" y="558"/>
                  </a:lnTo>
                  <a:lnTo>
                    <a:pt x="604" y="558"/>
                  </a:lnTo>
                  <a:lnTo>
                    <a:pt x="603" y="557"/>
                  </a:lnTo>
                  <a:lnTo>
                    <a:pt x="603" y="558"/>
                  </a:lnTo>
                  <a:lnTo>
                    <a:pt x="602" y="557"/>
                  </a:lnTo>
                  <a:lnTo>
                    <a:pt x="601" y="557"/>
                  </a:lnTo>
                  <a:lnTo>
                    <a:pt x="600" y="556"/>
                  </a:lnTo>
                  <a:lnTo>
                    <a:pt x="600" y="555"/>
                  </a:lnTo>
                  <a:lnTo>
                    <a:pt x="599" y="554"/>
                  </a:lnTo>
                  <a:lnTo>
                    <a:pt x="598" y="553"/>
                  </a:lnTo>
                  <a:lnTo>
                    <a:pt x="597" y="553"/>
                  </a:lnTo>
                  <a:lnTo>
                    <a:pt x="596" y="554"/>
                  </a:lnTo>
                  <a:lnTo>
                    <a:pt x="595" y="554"/>
                  </a:lnTo>
                  <a:lnTo>
                    <a:pt x="594" y="555"/>
                  </a:lnTo>
                  <a:lnTo>
                    <a:pt x="593" y="555"/>
                  </a:lnTo>
                  <a:lnTo>
                    <a:pt x="593" y="554"/>
                  </a:lnTo>
                  <a:lnTo>
                    <a:pt x="593" y="553"/>
                  </a:lnTo>
                  <a:lnTo>
                    <a:pt x="592" y="553"/>
                  </a:lnTo>
                  <a:lnTo>
                    <a:pt x="591" y="553"/>
                  </a:lnTo>
                  <a:lnTo>
                    <a:pt x="591" y="552"/>
                  </a:lnTo>
                  <a:lnTo>
                    <a:pt x="590" y="552"/>
                  </a:lnTo>
                  <a:lnTo>
                    <a:pt x="590" y="551"/>
                  </a:lnTo>
                  <a:lnTo>
                    <a:pt x="590" y="550"/>
                  </a:lnTo>
                  <a:lnTo>
                    <a:pt x="590" y="549"/>
                  </a:lnTo>
                  <a:lnTo>
                    <a:pt x="590" y="548"/>
                  </a:lnTo>
                  <a:lnTo>
                    <a:pt x="589" y="548"/>
                  </a:lnTo>
                  <a:lnTo>
                    <a:pt x="588" y="548"/>
                  </a:lnTo>
                  <a:lnTo>
                    <a:pt x="588" y="547"/>
                  </a:lnTo>
                  <a:lnTo>
                    <a:pt x="588" y="546"/>
                  </a:lnTo>
                  <a:lnTo>
                    <a:pt x="587" y="546"/>
                  </a:lnTo>
                  <a:lnTo>
                    <a:pt x="586" y="546"/>
                  </a:lnTo>
                  <a:lnTo>
                    <a:pt x="586" y="545"/>
                  </a:lnTo>
                  <a:lnTo>
                    <a:pt x="586" y="544"/>
                  </a:lnTo>
                  <a:lnTo>
                    <a:pt x="586" y="548"/>
                  </a:lnTo>
                  <a:lnTo>
                    <a:pt x="586" y="549"/>
                  </a:lnTo>
                  <a:lnTo>
                    <a:pt x="586" y="550"/>
                  </a:lnTo>
                  <a:lnTo>
                    <a:pt x="583" y="550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81" y="546"/>
                  </a:lnTo>
                  <a:lnTo>
                    <a:pt x="581" y="545"/>
                  </a:lnTo>
                  <a:lnTo>
                    <a:pt x="581" y="543"/>
                  </a:lnTo>
                  <a:lnTo>
                    <a:pt x="581" y="540"/>
                  </a:lnTo>
                  <a:lnTo>
                    <a:pt x="581" y="541"/>
                  </a:lnTo>
                  <a:lnTo>
                    <a:pt x="580" y="541"/>
                  </a:lnTo>
                  <a:lnTo>
                    <a:pt x="579" y="541"/>
                  </a:lnTo>
                  <a:lnTo>
                    <a:pt x="578" y="541"/>
                  </a:lnTo>
                  <a:lnTo>
                    <a:pt x="577" y="540"/>
                  </a:lnTo>
                  <a:lnTo>
                    <a:pt x="576" y="540"/>
                  </a:lnTo>
                  <a:lnTo>
                    <a:pt x="576" y="541"/>
                  </a:lnTo>
                  <a:lnTo>
                    <a:pt x="575" y="541"/>
                  </a:lnTo>
                  <a:lnTo>
                    <a:pt x="574" y="540"/>
                  </a:lnTo>
                  <a:lnTo>
                    <a:pt x="573" y="540"/>
                  </a:lnTo>
                  <a:lnTo>
                    <a:pt x="572" y="540"/>
                  </a:lnTo>
                  <a:lnTo>
                    <a:pt x="571" y="540"/>
                  </a:lnTo>
                  <a:lnTo>
                    <a:pt x="570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8" y="539"/>
                  </a:lnTo>
                  <a:lnTo>
                    <a:pt x="567" y="539"/>
                  </a:lnTo>
                  <a:lnTo>
                    <a:pt x="566" y="539"/>
                  </a:lnTo>
                  <a:lnTo>
                    <a:pt x="566" y="538"/>
                  </a:lnTo>
                  <a:lnTo>
                    <a:pt x="565" y="538"/>
                  </a:lnTo>
                  <a:lnTo>
                    <a:pt x="564" y="538"/>
                  </a:lnTo>
                  <a:lnTo>
                    <a:pt x="564" y="539"/>
                  </a:lnTo>
                  <a:lnTo>
                    <a:pt x="563" y="539"/>
                  </a:lnTo>
                  <a:lnTo>
                    <a:pt x="563" y="538"/>
                  </a:lnTo>
                  <a:lnTo>
                    <a:pt x="562" y="538"/>
                  </a:lnTo>
                  <a:lnTo>
                    <a:pt x="561" y="538"/>
                  </a:lnTo>
                  <a:lnTo>
                    <a:pt x="560" y="538"/>
                  </a:lnTo>
                  <a:lnTo>
                    <a:pt x="560" y="537"/>
                  </a:lnTo>
                  <a:lnTo>
                    <a:pt x="559" y="537"/>
                  </a:lnTo>
                  <a:lnTo>
                    <a:pt x="557" y="536"/>
                  </a:lnTo>
                  <a:lnTo>
                    <a:pt x="557" y="535"/>
                  </a:lnTo>
                  <a:lnTo>
                    <a:pt x="556" y="535"/>
                  </a:lnTo>
                  <a:lnTo>
                    <a:pt x="555" y="535"/>
                  </a:lnTo>
                  <a:lnTo>
                    <a:pt x="554" y="535"/>
                  </a:lnTo>
                  <a:lnTo>
                    <a:pt x="553" y="535"/>
                  </a:lnTo>
                  <a:lnTo>
                    <a:pt x="552" y="535"/>
                  </a:lnTo>
                  <a:lnTo>
                    <a:pt x="551" y="535"/>
                  </a:lnTo>
                  <a:lnTo>
                    <a:pt x="550" y="535"/>
                  </a:lnTo>
                  <a:lnTo>
                    <a:pt x="550" y="536"/>
                  </a:lnTo>
                  <a:lnTo>
                    <a:pt x="549" y="536"/>
                  </a:lnTo>
                  <a:lnTo>
                    <a:pt x="548" y="536"/>
                  </a:lnTo>
                  <a:lnTo>
                    <a:pt x="547" y="536"/>
                  </a:lnTo>
                  <a:lnTo>
                    <a:pt x="546" y="536"/>
                  </a:lnTo>
                  <a:lnTo>
                    <a:pt x="545" y="536"/>
                  </a:lnTo>
                  <a:lnTo>
                    <a:pt x="545" y="535"/>
                  </a:lnTo>
                  <a:lnTo>
                    <a:pt x="545" y="534"/>
                  </a:lnTo>
                  <a:lnTo>
                    <a:pt x="545" y="533"/>
                  </a:lnTo>
                  <a:lnTo>
                    <a:pt x="545" y="532"/>
                  </a:lnTo>
                  <a:lnTo>
                    <a:pt x="545" y="531"/>
                  </a:lnTo>
                  <a:lnTo>
                    <a:pt x="546" y="530"/>
                  </a:lnTo>
                  <a:lnTo>
                    <a:pt x="546" y="529"/>
                  </a:lnTo>
                  <a:lnTo>
                    <a:pt x="547" y="529"/>
                  </a:lnTo>
                  <a:lnTo>
                    <a:pt x="548" y="529"/>
                  </a:lnTo>
                  <a:lnTo>
                    <a:pt x="549" y="528"/>
                  </a:lnTo>
                  <a:lnTo>
                    <a:pt x="550" y="528"/>
                  </a:lnTo>
                  <a:lnTo>
                    <a:pt x="550" y="527"/>
                  </a:lnTo>
                  <a:lnTo>
                    <a:pt x="550" y="527"/>
                  </a:lnTo>
                  <a:lnTo>
                    <a:pt x="550" y="526"/>
                  </a:lnTo>
                  <a:lnTo>
                    <a:pt x="550" y="525"/>
                  </a:lnTo>
                  <a:lnTo>
                    <a:pt x="550" y="524"/>
                  </a:lnTo>
                  <a:lnTo>
                    <a:pt x="549" y="524"/>
                  </a:lnTo>
                  <a:lnTo>
                    <a:pt x="549" y="523"/>
                  </a:lnTo>
                  <a:lnTo>
                    <a:pt x="549" y="522"/>
                  </a:lnTo>
                  <a:lnTo>
                    <a:pt x="548" y="521"/>
                  </a:lnTo>
                  <a:lnTo>
                    <a:pt x="548" y="520"/>
                  </a:lnTo>
                  <a:lnTo>
                    <a:pt x="547" y="519"/>
                  </a:lnTo>
                  <a:lnTo>
                    <a:pt x="547" y="518"/>
                  </a:lnTo>
                  <a:lnTo>
                    <a:pt x="547" y="517"/>
                  </a:lnTo>
                  <a:lnTo>
                    <a:pt x="548" y="517"/>
                  </a:lnTo>
                  <a:lnTo>
                    <a:pt x="548" y="516"/>
                  </a:lnTo>
                  <a:lnTo>
                    <a:pt x="549" y="516"/>
                  </a:lnTo>
                  <a:lnTo>
                    <a:pt x="549" y="515"/>
                  </a:lnTo>
                  <a:lnTo>
                    <a:pt x="549" y="514"/>
                  </a:lnTo>
                  <a:lnTo>
                    <a:pt x="548" y="513"/>
                  </a:lnTo>
                  <a:lnTo>
                    <a:pt x="548" y="512"/>
                  </a:lnTo>
                  <a:lnTo>
                    <a:pt x="548" y="511"/>
                  </a:lnTo>
                  <a:lnTo>
                    <a:pt x="548" y="510"/>
                  </a:lnTo>
                  <a:lnTo>
                    <a:pt x="548" y="509"/>
                  </a:lnTo>
                  <a:lnTo>
                    <a:pt x="548" y="508"/>
                  </a:lnTo>
                  <a:lnTo>
                    <a:pt x="549" y="508"/>
                  </a:lnTo>
                  <a:lnTo>
                    <a:pt x="550" y="507"/>
                  </a:lnTo>
                  <a:lnTo>
                    <a:pt x="550" y="506"/>
                  </a:lnTo>
                  <a:lnTo>
                    <a:pt x="551" y="506"/>
                  </a:lnTo>
                  <a:lnTo>
                    <a:pt x="551" y="505"/>
                  </a:lnTo>
                  <a:lnTo>
                    <a:pt x="552" y="504"/>
                  </a:lnTo>
                  <a:lnTo>
                    <a:pt x="552" y="503"/>
                  </a:lnTo>
                  <a:lnTo>
                    <a:pt x="546" y="502"/>
                  </a:lnTo>
                  <a:lnTo>
                    <a:pt x="545" y="502"/>
                  </a:lnTo>
                  <a:lnTo>
                    <a:pt x="540" y="502"/>
                  </a:lnTo>
                  <a:lnTo>
                    <a:pt x="537" y="502"/>
                  </a:lnTo>
                  <a:lnTo>
                    <a:pt x="532" y="502"/>
                  </a:lnTo>
                  <a:lnTo>
                    <a:pt x="529" y="502"/>
                  </a:lnTo>
                  <a:lnTo>
                    <a:pt x="520" y="502"/>
                  </a:lnTo>
                  <a:lnTo>
                    <a:pt x="518" y="502"/>
                  </a:lnTo>
                  <a:lnTo>
                    <a:pt x="517" y="502"/>
                  </a:lnTo>
                  <a:lnTo>
                    <a:pt x="513" y="501"/>
                  </a:lnTo>
                  <a:lnTo>
                    <a:pt x="510" y="501"/>
                  </a:lnTo>
                  <a:lnTo>
                    <a:pt x="507" y="501"/>
                  </a:lnTo>
                  <a:lnTo>
                    <a:pt x="503" y="501"/>
                  </a:lnTo>
                  <a:lnTo>
                    <a:pt x="501" y="501"/>
                  </a:lnTo>
                  <a:lnTo>
                    <a:pt x="500" y="501"/>
                  </a:lnTo>
                  <a:lnTo>
                    <a:pt x="498" y="501"/>
                  </a:lnTo>
                  <a:lnTo>
                    <a:pt x="497" y="501"/>
                  </a:lnTo>
                  <a:lnTo>
                    <a:pt x="494" y="501"/>
                  </a:lnTo>
                  <a:lnTo>
                    <a:pt x="491" y="501"/>
                  </a:lnTo>
                  <a:lnTo>
                    <a:pt x="489" y="501"/>
                  </a:lnTo>
                  <a:lnTo>
                    <a:pt x="481" y="501"/>
                  </a:lnTo>
                  <a:lnTo>
                    <a:pt x="479" y="501"/>
                  </a:lnTo>
                  <a:lnTo>
                    <a:pt x="473" y="501"/>
                  </a:lnTo>
                  <a:lnTo>
                    <a:pt x="471" y="501"/>
                  </a:lnTo>
                  <a:lnTo>
                    <a:pt x="469" y="501"/>
                  </a:lnTo>
                  <a:lnTo>
                    <a:pt x="463" y="501"/>
                  </a:lnTo>
                  <a:lnTo>
                    <a:pt x="458" y="501"/>
                  </a:lnTo>
                  <a:lnTo>
                    <a:pt x="456" y="501"/>
                  </a:lnTo>
                  <a:lnTo>
                    <a:pt x="453" y="501"/>
                  </a:lnTo>
                  <a:lnTo>
                    <a:pt x="452" y="501"/>
                  </a:lnTo>
                  <a:lnTo>
                    <a:pt x="445" y="501"/>
                  </a:lnTo>
                  <a:lnTo>
                    <a:pt x="442" y="501"/>
                  </a:lnTo>
                  <a:lnTo>
                    <a:pt x="440" y="501"/>
                  </a:lnTo>
                  <a:lnTo>
                    <a:pt x="439" y="501"/>
                  </a:lnTo>
                  <a:lnTo>
                    <a:pt x="436" y="501"/>
                  </a:lnTo>
                  <a:lnTo>
                    <a:pt x="433" y="501"/>
                  </a:lnTo>
                  <a:lnTo>
                    <a:pt x="428" y="501"/>
                  </a:lnTo>
                  <a:lnTo>
                    <a:pt x="422" y="500"/>
                  </a:lnTo>
                  <a:lnTo>
                    <a:pt x="419" y="500"/>
                  </a:lnTo>
                  <a:lnTo>
                    <a:pt x="414" y="500"/>
                  </a:lnTo>
                  <a:lnTo>
                    <a:pt x="413" y="500"/>
                  </a:lnTo>
                  <a:lnTo>
                    <a:pt x="408" y="500"/>
                  </a:lnTo>
                  <a:lnTo>
                    <a:pt x="405" y="500"/>
                  </a:lnTo>
                  <a:lnTo>
                    <a:pt x="404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5" y="500"/>
                  </a:lnTo>
                  <a:lnTo>
                    <a:pt x="391" y="500"/>
                  </a:lnTo>
                  <a:lnTo>
                    <a:pt x="389" y="500"/>
                  </a:lnTo>
                  <a:lnTo>
                    <a:pt x="388" y="500"/>
                  </a:lnTo>
                  <a:lnTo>
                    <a:pt x="387" y="500"/>
                  </a:lnTo>
                  <a:lnTo>
                    <a:pt x="386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77" y="500"/>
                  </a:lnTo>
                  <a:lnTo>
                    <a:pt x="368" y="500"/>
                  </a:lnTo>
                  <a:lnTo>
                    <a:pt x="368" y="508"/>
                  </a:lnTo>
                  <a:lnTo>
                    <a:pt x="369" y="508"/>
                  </a:lnTo>
                  <a:lnTo>
                    <a:pt x="369" y="510"/>
                  </a:lnTo>
                  <a:lnTo>
                    <a:pt x="368" y="513"/>
                  </a:lnTo>
                  <a:lnTo>
                    <a:pt x="368" y="521"/>
                  </a:lnTo>
                  <a:lnTo>
                    <a:pt x="368" y="522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2"/>
                  </a:lnTo>
                  <a:lnTo>
                    <a:pt x="366" y="522"/>
                  </a:lnTo>
                  <a:lnTo>
                    <a:pt x="366" y="521"/>
                  </a:lnTo>
                  <a:lnTo>
                    <a:pt x="365" y="521"/>
                  </a:lnTo>
                  <a:lnTo>
                    <a:pt x="365" y="520"/>
                  </a:lnTo>
                  <a:lnTo>
                    <a:pt x="364" y="520"/>
                  </a:lnTo>
                  <a:lnTo>
                    <a:pt x="364" y="519"/>
                  </a:lnTo>
                  <a:lnTo>
                    <a:pt x="363" y="519"/>
                  </a:lnTo>
                  <a:lnTo>
                    <a:pt x="364" y="518"/>
                  </a:lnTo>
                  <a:lnTo>
                    <a:pt x="363" y="518"/>
                  </a:lnTo>
                  <a:lnTo>
                    <a:pt x="362" y="518"/>
                  </a:lnTo>
                  <a:lnTo>
                    <a:pt x="362" y="517"/>
                  </a:lnTo>
                  <a:lnTo>
                    <a:pt x="361" y="517"/>
                  </a:lnTo>
                  <a:lnTo>
                    <a:pt x="361" y="516"/>
                  </a:lnTo>
                  <a:lnTo>
                    <a:pt x="360" y="516"/>
                  </a:lnTo>
                  <a:lnTo>
                    <a:pt x="359" y="516"/>
                  </a:lnTo>
                  <a:lnTo>
                    <a:pt x="359" y="515"/>
                  </a:lnTo>
                  <a:lnTo>
                    <a:pt x="359" y="514"/>
                  </a:lnTo>
                  <a:lnTo>
                    <a:pt x="358" y="513"/>
                  </a:lnTo>
                  <a:lnTo>
                    <a:pt x="357" y="512"/>
                  </a:lnTo>
                  <a:lnTo>
                    <a:pt x="357" y="511"/>
                  </a:lnTo>
                  <a:lnTo>
                    <a:pt x="356" y="511"/>
                  </a:lnTo>
                  <a:lnTo>
                    <a:pt x="356" y="510"/>
                  </a:lnTo>
                  <a:lnTo>
                    <a:pt x="355" y="510"/>
                  </a:lnTo>
                  <a:lnTo>
                    <a:pt x="354" y="510"/>
                  </a:lnTo>
                  <a:lnTo>
                    <a:pt x="354" y="509"/>
                  </a:lnTo>
                  <a:lnTo>
                    <a:pt x="353" y="508"/>
                  </a:lnTo>
                  <a:lnTo>
                    <a:pt x="352" y="508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49" y="504"/>
                  </a:lnTo>
                  <a:lnTo>
                    <a:pt x="349" y="503"/>
                  </a:lnTo>
                  <a:lnTo>
                    <a:pt x="350" y="503"/>
                  </a:lnTo>
                  <a:lnTo>
                    <a:pt x="350" y="502"/>
                  </a:lnTo>
                  <a:lnTo>
                    <a:pt x="349" y="502"/>
                  </a:lnTo>
                  <a:lnTo>
                    <a:pt x="349" y="501"/>
                  </a:lnTo>
                  <a:lnTo>
                    <a:pt x="349" y="500"/>
                  </a:lnTo>
                  <a:lnTo>
                    <a:pt x="348" y="500"/>
                  </a:lnTo>
                  <a:lnTo>
                    <a:pt x="348" y="499"/>
                  </a:lnTo>
                  <a:lnTo>
                    <a:pt x="348" y="499"/>
                  </a:lnTo>
                  <a:lnTo>
                    <a:pt x="347" y="499"/>
                  </a:lnTo>
                  <a:lnTo>
                    <a:pt x="347" y="498"/>
                  </a:lnTo>
                  <a:lnTo>
                    <a:pt x="346" y="498"/>
                  </a:lnTo>
                  <a:lnTo>
                    <a:pt x="346" y="497"/>
                  </a:lnTo>
                  <a:lnTo>
                    <a:pt x="345" y="497"/>
                  </a:lnTo>
                  <a:lnTo>
                    <a:pt x="345" y="496"/>
                  </a:lnTo>
                  <a:lnTo>
                    <a:pt x="344" y="496"/>
                  </a:lnTo>
                  <a:lnTo>
                    <a:pt x="343" y="495"/>
                  </a:lnTo>
                  <a:lnTo>
                    <a:pt x="342" y="495"/>
                  </a:lnTo>
                  <a:lnTo>
                    <a:pt x="342" y="494"/>
                  </a:lnTo>
                  <a:lnTo>
                    <a:pt x="342" y="493"/>
                  </a:lnTo>
                  <a:lnTo>
                    <a:pt x="342" y="492"/>
                  </a:lnTo>
                  <a:lnTo>
                    <a:pt x="341" y="492"/>
                  </a:lnTo>
                  <a:lnTo>
                    <a:pt x="341" y="491"/>
                  </a:lnTo>
                  <a:lnTo>
                    <a:pt x="340" y="491"/>
                  </a:lnTo>
                  <a:lnTo>
                    <a:pt x="340" y="490"/>
                  </a:lnTo>
                  <a:lnTo>
                    <a:pt x="339" y="489"/>
                  </a:lnTo>
                  <a:lnTo>
                    <a:pt x="338" y="489"/>
                  </a:lnTo>
                  <a:lnTo>
                    <a:pt x="337" y="489"/>
                  </a:lnTo>
                  <a:lnTo>
                    <a:pt x="336" y="489"/>
                  </a:lnTo>
                  <a:lnTo>
                    <a:pt x="336" y="488"/>
                  </a:lnTo>
                  <a:lnTo>
                    <a:pt x="335" y="488"/>
                  </a:lnTo>
                  <a:lnTo>
                    <a:pt x="335" y="487"/>
                  </a:lnTo>
                  <a:lnTo>
                    <a:pt x="334" y="487"/>
                  </a:lnTo>
                  <a:lnTo>
                    <a:pt x="333" y="486"/>
                  </a:lnTo>
                  <a:lnTo>
                    <a:pt x="332" y="486"/>
                  </a:lnTo>
                  <a:lnTo>
                    <a:pt x="332" y="485"/>
                  </a:lnTo>
                  <a:lnTo>
                    <a:pt x="332" y="484"/>
                  </a:lnTo>
                  <a:lnTo>
                    <a:pt x="331" y="484"/>
                  </a:lnTo>
                  <a:lnTo>
                    <a:pt x="331" y="483"/>
                  </a:lnTo>
                  <a:lnTo>
                    <a:pt x="330" y="483"/>
                  </a:lnTo>
                  <a:lnTo>
                    <a:pt x="329" y="482"/>
                  </a:lnTo>
                  <a:lnTo>
                    <a:pt x="329" y="481"/>
                  </a:lnTo>
                  <a:lnTo>
                    <a:pt x="328" y="481"/>
                  </a:lnTo>
                  <a:lnTo>
                    <a:pt x="327" y="481"/>
                  </a:lnTo>
                  <a:lnTo>
                    <a:pt x="328" y="481"/>
                  </a:lnTo>
                  <a:lnTo>
                    <a:pt x="327" y="480"/>
                  </a:lnTo>
                  <a:lnTo>
                    <a:pt x="326" y="480"/>
                  </a:lnTo>
                  <a:lnTo>
                    <a:pt x="326" y="479"/>
                  </a:lnTo>
                  <a:lnTo>
                    <a:pt x="326" y="478"/>
                  </a:lnTo>
                  <a:lnTo>
                    <a:pt x="325" y="478"/>
                  </a:lnTo>
                  <a:lnTo>
                    <a:pt x="325" y="477"/>
                  </a:lnTo>
                  <a:lnTo>
                    <a:pt x="324" y="477"/>
                  </a:lnTo>
                  <a:lnTo>
                    <a:pt x="324" y="476"/>
                  </a:lnTo>
                  <a:lnTo>
                    <a:pt x="324" y="475"/>
                  </a:lnTo>
                  <a:lnTo>
                    <a:pt x="323" y="475"/>
                  </a:lnTo>
                  <a:lnTo>
                    <a:pt x="323" y="474"/>
                  </a:lnTo>
                  <a:lnTo>
                    <a:pt x="322" y="474"/>
                  </a:lnTo>
                  <a:lnTo>
                    <a:pt x="322" y="473"/>
                  </a:lnTo>
                  <a:lnTo>
                    <a:pt x="322" y="479"/>
                  </a:lnTo>
                  <a:lnTo>
                    <a:pt x="322" y="484"/>
                  </a:lnTo>
                  <a:lnTo>
                    <a:pt x="322" y="486"/>
                  </a:lnTo>
                  <a:lnTo>
                    <a:pt x="322" y="493"/>
                  </a:lnTo>
                  <a:lnTo>
                    <a:pt x="321" y="495"/>
                  </a:lnTo>
                  <a:lnTo>
                    <a:pt x="318" y="494"/>
                  </a:lnTo>
                  <a:lnTo>
                    <a:pt x="318" y="495"/>
                  </a:lnTo>
                  <a:lnTo>
                    <a:pt x="318" y="498"/>
                  </a:lnTo>
                  <a:lnTo>
                    <a:pt x="317" y="498"/>
                  </a:lnTo>
                  <a:lnTo>
                    <a:pt x="309" y="498"/>
                  </a:lnTo>
                  <a:lnTo>
                    <a:pt x="307" y="498"/>
                  </a:lnTo>
                  <a:lnTo>
                    <a:pt x="306" y="498"/>
                  </a:lnTo>
                  <a:lnTo>
                    <a:pt x="301" y="498"/>
                  </a:lnTo>
                  <a:lnTo>
                    <a:pt x="299" y="498"/>
                  </a:lnTo>
                  <a:lnTo>
                    <a:pt x="298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87" y="498"/>
                  </a:lnTo>
                  <a:lnTo>
                    <a:pt x="285" y="498"/>
                  </a:lnTo>
                  <a:lnTo>
                    <a:pt x="283" y="498"/>
                  </a:lnTo>
                  <a:lnTo>
                    <a:pt x="280" y="498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68" y="498"/>
                  </a:lnTo>
                  <a:lnTo>
                    <a:pt x="264" y="498"/>
                  </a:lnTo>
                  <a:lnTo>
                    <a:pt x="263" y="498"/>
                  </a:lnTo>
                  <a:lnTo>
                    <a:pt x="262" y="497"/>
                  </a:lnTo>
                  <a:lnTo>
                    <a:pt x="259" y="497"/>
                  </a:lnTo>
                  <a:lnTo>
                    <a:pt x="258" y="497"/>
                  </a:lnTo>
                  <a:lnTo>
                    <a:pt x="255" y="497"/>
                  </a:lnTo>
                  <a:lnTo>
                    <a:pt x="253" y="497"/>
                  </a:lnTo>
                  <a:lnTo>
                    <a:pt x="253" y="509"/>
                  </a:lnTo>
                  <a:lnTo>
                    <a:pt x="253" y="510"/>
                  </a:lnTo>
                  <a:lnTo>
                    <a:pt x="253" y="518"/>
                  </a:lnTo>
                  <a:lnTo>
                    <a:pt x="253" y="520"/>
                  </a:lnTo>
                  <a:lnTo>
                    <a:pt x="253" y="521"/>
                  </a:lnTo>
                  <a:lnTo>
                    <a:pt x="253" y="528"/>
                  </a:lnTo>
                  <a:lnTo>
                    <a:pt x="253" y="529"/>
                  </a:lnTo>
                  <a:lnTo>
                    <a:pt x="252" y="535"/>
                  </a:lnTo>
                  <a:lnTo>
                    <a:pt x="252" y="538"/>
                  </a:lnTo>
                  <a:lnTo>
                    <a:pt x="252" y="542"/>
                  </a:lnTo>
                  <a:lnTo>
                    <a:pt x="252" y="545"/>
                  </a:lnTo>
                  <a:lnTo>
                    <a:pt x="252" y="548"/>
                  </a:lnTo>
                  <a:lnTo>
                    <a:pt x="252" y="550"/>
                  </a:lnTo>
                  <a:lnTo>
                    <a:pt x="252" y="551"/>
                  </a:lnTo>
                  <a:lnTo>
                    <a:pt x="252" y="564"/>
                  </a:lnTo>
                  <a:lnTo>
                    <a:pt x="252" y="568"/>
                  </a:lnTo>
                  <a:lnTo>
                    <a:pt x="252" y="569"/>
                  </a:lnTo>
                  <a:lnTo>
                    <a:pt x="252" y="570"/>
                  </a:lnTo>
                  <a:lnTo>
                    <a:pt x="252" y="572"/>
                  </a:lnTo>
                  <a:lnTo>
                    <a:pt x="252" y="574"/>
                  </a:lnTo>
                  <a:lnTo>
                    <a:pt x="253" y="574"/>
                  </a:lnTo>
                  <a:lnTo>
                    <a:pt x="254" y="574"/>
                  </a:lnTo>
                  <a:lnTo>
                    <a:pt x="258" y="574"/>
                  </a:lnTo>
                  <a:lnTo>
                    <a:pt x="265" y="575"/>
                  </a:lnTo>
                  <a:lnTo>
                    <a:pt x="269" y="575"/>
                  </a:lnTo>
                  <a:lnTo>
                    <a:pt x="269" y="576"/>
                  </a:lnTo>
                  <a:lnTo>
                    <a:pt x="269" y="577"/>
                  </a:lnTo>
                  <a:lnTo>
                    <a:pt x="268" y="577"/>
                  </a:lnTo>
                  <a:lnTo>
                    <a:pt x="268" y="578"/>
                  </a:lnTo>
                  <a:lnTo>
                    <a:pt x="267" y="578"/>
                  </a:lnTo>
                  <a:lnTo>
                    <a:pt x="267" y="579"/>
                  </a:lnTo>
                  <a:lnTo>
                    <a:pt x="266" y="580"/>
                  </a:lnTo>
                  <a:lnTo>
                    <a:pt x="266" y="581"/>
                  </a:lnTo>
                  <a:lnTo>
                    <a:pt x="267" y="582"/>
                  </a:lnTo>
                  <a:lnTo>
                    <a:pt x="266" y="582"/>
                  </a:lnTo>
                  <a:lnTo>
                    <a:pt x="267" y="582"/>
                  </a:lnTo>
                  <a:lnTo>
                    <a:pt x="267" y="583"/>
                  </a:lnTo>
                  <a:lnTo>
                    <a:pt x="267" y="584"/>
                  </a:lnTo>
                  <a:lnTo>
                    <a:pt x="268" y="584"/>
                  </a:lnTo>
                  <a:lnTo>
                    <a:pt x="268" y="585"/>
                  </a:lnTo>
                  <a:lnTo>
                    <a:pt x="269" y="585"/>
                  </a:lnTo>
                  <a:lnTo>
                    <a:pt x="268" y="585"/>
                  </a:lnTo>
                  <a:lnTo>
                    <a:pt x="268" y="586"/>
                  </a:lnTo>
                  <a:lnTo>
                    <a:pt x="269" y="586"/>
                  </a:lnTo>
                  <a:lnTo>
                    <a:pt x="269" y="587"/>
                  </a:lnTo>
                  <a:lnTo>
                    <a:pt x="269" y="588"/>
                  </a:lnTo>
                  <a:lnTo>
                    <a:pt x="269" y="589"/>
                  </a:lnTo>
                  <a:lnTo>
                    <a:pt x="269" y="590"/>
                  </a:lnTo>
                  <a:lnTo>
                    <a:pt x="269" y="591"/>
                  </a:lnTo>
                  <a:lnTo>
                    <a:pt x="270" y="591"/>
                  </a:lnTo>
                  <a:lnTo>
                    <a:pt x="270" y="592"/>
                  </a:lnTo>
                  <a:lnTo>
                    <a:pt x="270" y="593"/>
                  </a:lnTo>
                  <a:lnTo>
                    <a:pt x="270" y="594"/>
                  </a:lnTo>
                  <a:lnTo>
                    <a:pt x="271" y="594"/>
                  </a:lnTo>
                  <a:lnTo>
                    <a:pt x="270" y="594"/>
                  </a:lnTo>
                  <a:lnTo>
                    <a:pt x="270" y="595"/>
                  </a:lnTo>
                  <a:lnTo>
                    <a:pt x="271" y="595"/>
                  </a:lnTo>
                  <a:lnTo>
                    <a:pt x="271" y="596"/>
                  </a:lnTo>
                  <a:lnTo>
                    <a:pt x="272" y="596"/>
                  </a:lnTo>
                  <a:lnTo>
                    <a:pt x="272" y="597"/>
                  </a:lnTo>
                  <a:lnTo>
                    <a:pt x="273" y="597"/>
                  </a:lnTo>
                  <a:lnTo>
                    <a:pt x="272" y="598"/>
                  </a:lnTo>
                  <a:lnTo>
                    <a:pt x="272" y="599"/>
                  </a:lnTo>
                  <a:lnTo>
                    <a:pt x="273" y="599"/>
                  </a:lnTo>
                  <a:lnTo>
                    <a:pt x="272" y="599"/>
                  </a:lnTo>
                  <a:lnTo>
                    <a:pt x="273" y="599"/>
                  </a:lnTo>
                  <a:lnTo>
                    <a:pt x="273" y="599"/>
                  </a:lnTo>
                  <a:lnTo>
                    <a:pt x="273" y="600"/>
                  </a:lnTo>
                  <a:lnTo>
                    <a:pt x="274" y="600"/>
                  </a:lnTo>
                  <a:lnTo>
                    <a:pt x="274" y="601"/>
                  </a:lnTo>
                  <a:lnTo>
                    <a:pt x="275" y="601"/>
                  </a:lnTo>
                  <a:lnTo>
                    <a:pt x="275" y="602"/>
                  </a:lnTo>
                  <a:lnTo>
                    <a:pt x="275" y="603"/>
                  </a:lnTo>
                  <a:lnTo>
                    <a:pt x="275" y="603"/>
                  </a:lnTo>
                  <a:lnTo>
                    <a:pt x="275" y="604"/>
                  </a:lnTo>
                  <a:lnTo>
                    <a:pt x="276" y="604"/>
                  </a:lnTo>
                  <a:lnTo>
                    <a:pt x="275" y="604"/>
                  </a:lnTo>
                  <a:lnTo>
                    <a:pt x="275" y="605"/>
                  </a:lnTo>
                  <a:lnTo>
                    <a:pt x="275" y="606"/>
                  </a:lnTo>
                  <a:lnTo>
                    <a:pt x="275" y="607"/>
                  </a:lnTo>
                  <a:lnTo>
                    <a:pt x="275" y="608"/>
                  </a:lnTo>
                  <a:lnTo>
                    <a:pt x="276" y="609"/>
                  </a:lnTo>
                  <a:lnTo>
                    <a:pt x="276" y="610"/>
                  </a:lnTo>
                  <a:lnTo>
                    <a:pt x="276" y="611"/>
                  </a:lnTo>
                  <a:lnTo>
                    <a:pt x="277" y="611"/>
                  </a:lnTo>
                  <a:lnTo>
                    <a:pt x="277" y="612"/>
                  </a:lnTo>
                  <a:lnTo>
                    <a:pt x="276" y="612"/>
                  </a:lnTo>
                  <a:lnTo>
                    <a:pt x="277" y="612"/>
                  </a:lnTo>
                  <a:lnTo>
                    <a:pt x="277" y="613"/>
                  </a:lnTo>
                  <a:lnTo>
                    <a:pt x="278" y="613"/>
                  </a:lnTo>
                  <a:lnTo>
                    <a:pt x="278" y="614"/>
                  </a:lnTo>
                  <a:lnTo>
                    <a:pt x="278" y="615"/>
                  </a:lnTo>
                  <a:lnTo>
                    <a:pt x="278" y="616"/>
                  </a:lnTo>
                  <a:lnTo>
                    <a:pt x="279" y="616"/>
                  </a:lnTo>
                  <a:lnTo>
                    <a:pt x="278" y="616"/>
                  </a:lnTo>
                  <a:lnTo>
                    <a:pt x="278" y="617"/>
                  </a:lnTo>
                  <a:lnTo>
                    <a:pt x="279" y="617"/>
                  </a:lnTo>
                  <a:lnTo>
                    <a:pt x="279" y="618"/>
                  </a:lnTo>
                  <a:lnTo>
                    <a:pt x="280" y="618"/>
                  </a:lnTo>
                  <a:lnTo>
                    <a:pt x="280" y="619"/>
                  </a:lnTo>
                  <a:lnTo>
                    <a:pt x="280" y="620"/>
                  </a:lnTo>
                  <a:lnTo>
                    <a:pt x="281" y="620"/>
                  </a:lnTo>
                  <a:lnTo>
                    <a:pt x="281" y="621"/>
                  </a:lnTo>
                  <a:lnTo>
                    <a:pt x="280" y="622"/>
                  </a:lnTo>
                  <a:lnTo>
                    <a:pt x="281" y="622"/>
                  </a:lnTo>
                  <a:lnTo>
                    <a:pt x="281" y="623"/>
                  </a:lnTo>
                  <a:lnTo>
                    <a:pt x="280" y="623"/>
                  </a:lnTo>
                  <a:lnTo>
                    <a:pt x="280" y="624"/>
                  </a:lnTo>
                  <a:lnTo>
                    <a:pt x="279" y="624"/>
                  </a:lnTo>
                  <a:lnTo>
                    <a:pt x="280" y="624"/>
                  </a:lnTo>
                  <a:lnTo>
                    <a:pt x="279" y="625"/>
                  </a:lnTo>
                  <a:lnTo>
                    <a:pt x="280" y="625"/>
                  </a:lnTo>
                  <a:lnTo>
                    <a:pt x="280" y="626"/>
                  </a:lnTo>
                  <a:lnTo>
                    <a:pt x="279" y="626"/>
                  </a:lnTo>
                  <a:lnTo>
                    <a:pt x="280" y="627"/>
                  </a:lnTo>
                  <a:lnTo>
                    <a:pt x="279" y="627"/>
                  </a:lnTo>
                  <a:lnTo>
                    <a:pt x="280" y="627"/>
                  </a:lnTo>
                  <a:lnTo>
                    <a:pt x="279" y="627"/>
                  </a:lnTo>
                  <a:lnTo>
                    <a:pt x="279" y="628"/>
                  </a:lnTo>
                  <a:lnTo>
                    <a:pt x="278" y="628"/>
                  </a:lnTo>
                  <a:lnTo>
                    <a:pt x="278" y="629"/>
                  </a:lnTo>
                  <a:lnTo>
                    <a:pt x="279" y="629"/>
                  </a:lnTo>
                  <a:lnTo>
                    <a:pt x="278" y="629"/>
                  </a:lnTo>
                  <a:lnTo>
                    <a:pt x="279" y="630"/>
                  </a:lnTo>
                  <a:lnTo>
                    <a:pt x="279" y="631"/>
                  </a:lnTo>
                  <a:lnTo>
                    <a:pt x="280" y="631"/>
                  </a:lnTo>
                  <a:lnTo>
                    <a:pt x="280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79" y="633"/>
                  </a:lnTo>
                  <a:lnTo>
                    <a:pt x="279" y="634"/>
                  </a:lnTo>
                  <a:lnTo>
                    <a:pt x="280" y="634"/>
                  </a:lnTo>
                  <a:lnTo>
                    <a:pt x="280" y="635"/>
                  </a:lnTo>
                  <a:lnTo>
                    <a:pt x="279" y="635"/>
                  </a:lnTo>
                  <a:lnTo>
                    <a:pt x="279" y="636"/>
                  </a:lnTo>
                  <a:lnTo>
                    <a:pt x="280" y="636"/>
                  </a:lnTo>
                  <a:lnTo>
                    <a:pt x="280" y="637"/>
                  </a:lnTo>
                  <a:lnTo>
                    <a:pt x="280" y="638"/>
                  </a:lnTo>
                  <a:lnTo>
                    <a:pt x="280" y="639"/>
                  </a:lnTo>
                  <a:lnTo>
                    <a:pt x="280" y="640"/>
                  </a:lnTo>
                  <a:lnTo>
                    <a:pt x="279" y="641"/>
                  </a:lnTo>
                  <a:lnTo>
                    <a:pt x="279" y="642"/>
                  </a:lnTo>
                  <a:lnTo>
                    <a:pt x="278" y="642"/>
                  </a:lnTo>
                  <a:lnTo>
                    <a:pt x="279" y="642"/>
                  </a:lnTo>
                  <a:lnTo>
                    <a:pt x="279" y="643"/>
                  </a:lnTo>
                  <a:lnTo>
                    <a:pt x="278" y="644"/>
                  </a:lnTo>
                  <a:lnTo>
                    <a:pt x="278" y="645"/>
                  </a:lnTo>
                  <a:lnTo>
                    <a:pt x="278" y="646"/>
                  </a:lnTo>
                  <a:lnTo>
                    <a:pt x="277" y="646"/>
                  </a:lnTo>
                  <a:lnTo>
                    <a:pt x="277" y="647"/>
                  </a:lnTo>
                  <a:lnTo>
                    <a:pt x="277" y="648"/>
                  </a:lnTo>
                  <a:lnTo>
                    <a:pt x="277" y="649"/>
                  </a:lnTo>
                  <a:lnTo>
                    <a:pt x="276" y="649"/>
                  </a:lnTo>
                  <a:lnTo>
                    <a:pt x="276" y="650"/>
                  </a:lnTo>
                  <a:lnTo>
                    <a:pt x="276" y="651"/>
                  </a:lnTo>
                  <a:lnTo>
                    <a:pt x="276" y="652"/>
                  </a:lnTo>
                  <a:lnTo>
                    <a:pt x="275" y="652"/>
                  </a:lnTo>
                  <a:lnTo>
                    <a:pt x="272" y="652"/>
                  </a:lnTo>
                  <a:lnTo>
                    <a:pt x="272" y="650"/>
                  </a:lnTo>
                  <a:lnTo>
                    <a:pt x="272" y="648"/>
                  </a:lnTo>
                  <a:lnTo>
                    <a:pt x="271" y="648"/>
                  </a:lnTo>
                  <a:lnTo>
                    <a:pt x="269" y="648"/>
                  </a:lnTo>
                  <a:lnTo>
                    <a:pt x="267" y="648"/>
                  </a:lnTo>
                  <a:lnTo>
                    <a:pt x="266" y="650"/>
                  </a:lnTo>
                  <a:lnTo>
                    <a:pt x="266" y="651"/>
                  </a:lnTo>
                  <a:lnTo>
                    <a:pt x="266" y="652"/>
                  </a:lnTo>
                  <a:lnTo>
                    <a:pt x="263" y="652"/>
                  </a:lnTo>
                  <a:lnTo>
                    <a:pt x="262" y="652"/>
                  </a:lnTo>
                  <a:lnTo>
                    <a:pt x="262" y="650"/>
                  </a:lnTo>
                  <a:lnTo>
                    <a:pt x="262" y="646"/>
                  </a:lnTo>
                  <a:lnTo>
                    <a:pt x="262" y="643"/>
                  </a:lnTo>
                  <a:lnTo>
                    <a:pt x="260" y="643"/>
                  </a:lnTo>
                  <a:lnTo>
                    <a:pt x="259" y="643"/>
                  </a:lnTo>
                  <a:lnTo>
                    <a:pt x="259" y="646"/>
                  </a:lnTo>
                  <a:lnTo>
                    <a:pt x="259" y="650"/>
                  </a:lnTo>
                  <a:lnTo>
                    <a:pt x="259" y="651"/>
                  </a:lnTo>
                  <a:lnTo>
                    <a:pt x="259" y="652"/>
                  </a:lnTo>
                  <a:lnTo>
                    <a:pt x="257" y="652"/>
                  </a:lnTo>
                  <a:lnTo>
                    <a:pt x="254" y="652"/>
                  </a:lnTo>
                  <a:lnTo>
                    <a:pt x="254" y="650"/>
                  </a:lnTo>
                  <a:lnTo>
                    <a:pt x="254" y="648"/>
                  </a:lnTo>
                  <a:lnTo>
                    <a:pt x="254" y="643"/>
                  </a:lnTo>
                  <a:lnTo>
                    <a:pt x="250" y="643"/>
                  </a:lnTo>
                  <a:lnTo>
                    <a:pt x="250" y="644"/>
                  </a:lnTo>
                  <a:lnTo>
                    <a:pt x="249" y="647"/>
                  </a:lnTo>
                  <a:lnTo>
                    <a:pt x="249" y="648"/>
                  </a:lnTo>
                  <a:lnTo>
                    <a:pt x="245" y="648"/>
                  </a:lnTo>
                  <a:lnTo>
                    <a:pt x="242" y="648"/>
                  </a:lnTo>
                  <a:lnTo>
                    <a:pt x="243" y="643"/>
                  </a:lnTo>
                  <a:lnTo>
                    <a:pt x="242" y="643"/>
                  </a:lnTo>
                  <a:lnTo>
                    <a:pt x="241" y="643"/>
                  </a:lnTo>
                  <a:lnTo>
                    <a:pt x="240" y="643"/>
                  </a:lnTo>
                  <a:lnTo>
                    <a:pt x="238" y="643"/>
                  </a:lnTo>
                  <a:lnTo>
                    <a:pt x="236" y="643"/>
                  </a:lnTo>
                  <a:lnTo>
                    <a:pt x="236" y="640"/>
                  </a:lnTo>
                  <a:lnTo>
                    <a:pt x="235" y="640"/>
                  </a:lnTo>
                  <a:lnTo>
                    <a:pt x="232" y="640"/>
                  </a:lnTo>
                  <a:lnTo>
                    <a:pt x="231" y="640"/>
                  </a:lnTo>
                  <a:lnTo>
                    <a:pt x="230" y="640"/>
                  </a:lnTo>
                  <a:lnTo>
                    <a:pt x="230" y="643"/>
                  </a:lnTo>
                  <a:lnTo>
                    <a:pt x="227" y="643"/>
                  </a:lnTo>
                  <a:lnTo>
                    <a:pt x="227" y="646"/>
                  </a:lnTo>
                  <a:lnTo>
                    <a:pt x="227" y="647"/>
                  </a:lnTo>
                  <a:lnTo>
                    <a:pt x="227" y="648"/>
                  </a:lnTo>
                  <a:lnTo>
                    <a:pt x="227" y="650"/>
                  </a:lnTo>
                  <a:lnTo>
                    <a:pt x="227" y="652"/>
                  </a:lnTo>
                  <a:lnTo>
                    <a:pt x="223" y="652"/>
                  </a:lnTo>
                  <a:lnTo>
                    <a:pt x="222" y="652"/>
                  </a:lnTo>
                  <a:lnTo>
                    <a:pt x="221" y="652"/>
                  </a:lnTo>
                  <a:lnTo>
                    <a:pt x="216" y="652"/>
                  </a:lnTo>
                  <a:lnTo>
                    <a:pt x="214" y="652"/>
                  </a:lnTo>
                  <a:lnTo>
                    <a:pt x="213" y="652"/>
                  </a:lnTo>
                  <a:lnTo>
                    <a:pt x="210" y="652"/>
                  </a:lnTo>
                  <a:lnTo>
                    <a:pt x="207" y="652"/>
                  </a:lnTo>
                  <a:lnTo>
                    <a:pt x="204" y="652"/>
                  </a:lnTo>
                  <a:lnTo>
                    <a:pt x="201" y="652"/>
                  </a:lnTo>
                  <a:lnTo>
                    <a:pt x="197" y="652"/>
                  </a:lnTo>
                  <a:lnTo>
                    <a:pt x="196" y="652"/>
                  </a:lnTo>
                  <a:lnTo>
                    <a:pt x="193" y="652"/>
                  </a:lnTo>
                  <a:lnTo>
                    <a:pt x="192" y="653"/>
                  </a:lnTo>
                  <a:lnTo>
                    <a:pt x="192" y="652"/>
                  </a:lnTo>
                  <a:lnTo>
                    <a:pt x="189" y="652"/>
                  </a:lnTo>
                  <a:lnTo>
                    <a:pt x="186" y="652"/>
                  </a:lnTo>
                  <a:lnTo>
                    <a:pt x="176" y="652"/>
                  </a:lnTo>
                  <a:lnTo>
                    <a:pt x="174" y="652"/>
                  </a:lnTo>
                  <a:lnTo>
                    <a:pt x="173" y="652"/>
                  </a:lnTo>
                  <a:lnTo>
                    <a:pt x="166" y="652"/>
                  </a:lnTo>
                  <a:lnTo>
                    <a:pt x="160" y="652"/>
                  </a:lnTo>
                  <a:lnTo>
                    <a:pt x="158" y="652"/>
                  </a:lnTo>
                  <a:lnTo>
                    <a:pt x="156" y="652"/>
                  </a:lnTo>
                  <a:lnTo>
                    <a:pt x="156" y="661"/>
                  </a:lnTo>
                  <a:lnTo>
                    <a:pt x="151" y="661"/>
                  </a:lnTo>
                  <a:lnTo>
                    <a:pt x="151" y="662"/>
                  </a:lnTo>
                  <a:lnTo>
                    <a:pt x="151" y="663"/>
                  </a:lnTo>
                  <a:lnTo>
                    <a:pt x="151" y="665"/>
                  </a:lnTo>
                  <a:lnTo>
                    <a:pt x="151" y="666"/>
                  </a:lnTo>
                  <a:lnTo>
                    <a:pt x="154" y="666"/>
                  </a:lnTo>
                  <a:lnTo>
                    <a:pt x="155" y="666"/>
                  </a:lnTo>
                  <a:lnTo>
                    <a:pt x="156" y="666"/>
                  </a:lnTo>
                  <a:lnTo>
                    <a:pt x="156" y="667"/>
                  </a:lnTo>
                  <a:lnTo>
                    <a:pt x="156" y="670"/>
                  </a:lnTo>
                  <a:lnTo>
                    <a:pt x="156" y="671"/>
                  </a:lnTo>
                  <a:lnTo>
                    <a:pt x="156" y="671"/>
                  </a:lnTo>
                  <a:lnTo>
                    <a:pt x="155" y="675"/>
                  </a:lnTo>
                  <a:lnTo>
                    <a:pt x="155" y="677"/>
                  </a:lnTo>
                  <a:lnTo>
                    <a:pt x="155" y="679"/>
                  </a:lnTo>
                  <a:lnTo>
                    <a:pt x="156" y="679"/>
                  </a:lnTo>
                  <a:lnTo>
                    <a:pt x="158" y="680"/>
                  </a:lnTo>
                  <a:lnTo>
                    <a:pt x="160" y="680"/>
                  </a:lnTo>
                  <a:lnTo>
                    <a:pt x="163" y="680"/>
                  </a:lnTo>
                  <a:lnTo>
                    <a:pt x="164" y="680"/>
                  </a:lnTo>
                  <a:lnTo>
                    <a:pt x="159" y="684"/>
                  </a:lnTo>
                  <a:lnTo>
                    <a:pt x="159" y="687"/>
                  </a:lnTo>
                  <a:lnTo>
                    <a:pt x="159" y="689"/>
                  </a:lnTo>
                  <a:lnTo>
                    <a:pt x="156" y="689"/>
                  </a:lnTo>
                  <a:lnTo>
                    <a:pt x="155" y="689"/>
                  </a:lnTo>
                  <a:lnTo>
                    <a:pt x="155" y="693"/>
                  </a:lnTo>
                  <a:lnTo>
                    <a:pt x="155" y="694"/>
                  </a:lnTo>
                  <a:lnTo>
                    <a:pt x="155" y="698"/>
                  </a:lnTo>
                  <a:lnTo>
                    <a:pt x="159" y="698"/>
                  </a:lnTo>
                  <a:lnTo>
                    <a:pt x="159" y="700"/>
                  </a:lnTo>
                  <a:lnTo>
                    <a:pt x="159" y="703"/>
                  </a:lnTo>
                  <a:lnTo>
                    <a:pt x="159" y="704"/>
                  </a:lnTo>
                  <a:lnTo>
                    <a:pt x="155" y="704"/>
                  </a:lnTo>
                  <a:lnTo>
                    <a:pt x="155" y="709"/>
                  </a:lnTo>
                  <a:lnTo>
                    <a:pt x="155" y="713"/>
                  </a:lnTo>
                  <a:lnTo>
                    <a:pt x="154" y="713"/>
                  </a:lnTo>
                  <a:lnTo>
                    <a:pt x="151" y="713"/>
                  </a:lnTo>
                  <a:lnTo>
                    <a:pt x="145" y="713"/>
                  </a:lnTo>
                  <a:lnTo>
                    <a:pt x="142" y="713"/>
                  </a:lnTo>
                  <a:lnTo>
                    <a:pt x="140" y="713"/>
                  </a:lnTo>
                  <a:lnTo>
                    <a:pt x="135" y="713"/>
                  </a:lnTo>
                  <a:lnTo>
                    <a:pt x="130" y="713"/>
                  </a:lnTo>
                  <a:lnTo>
                    <a:pt x="129" y="713"/>
                  </a:lnTo>
                  <a:lnTo>
                    <a:pt x="128" y="713"/>
                  </a:lnTo>
                  <a:lnTo>
                    <a:pt x="128" y="713"/>
                  </a:lnTo>
                  <a:lnTo>
                    <a:pt x="127" y="713"/>
                  </a:lnTo>
                  <a:lnTo>
                    <a:pt x="125" y="713"/>
                  </a:lnTo>
                  <a:lnTo>
                    <a:pt x="124" y="713"/>
                  </a:lnTo>
                  <a:lnTo>
                    <a:pt x="123" y="713"/>
                  </a:lnTo>
                  <a:lnTo>
                    <a:pt x="123" y="712"/>
                  </a:lnTo>
                  <a:lnTo>
                    <a:pt x="122" y="713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1" y="712"/>
                  </a:lnTo>
                  <a:lnTo>
                    <a:pt x="103" y="712"/>
                  </a:lnTo>
                  <a:lnTo>
                    <a:pt x="102" y="712"/>
                  </a:lnTo>
                  <a:lnTo>
                    <a:pt x="101" y="712"/>
                  </a:lnTo>
                  <a:lnTo>
                    <a:pt x="100" y="713"/>
                  </a:lnTo>
                  <a:lnTo>
                    <a:pt x="99" y="714"/>
                  </a:lnTo>
                  <a:lnTo>
                    <a:pt x="98" y="714"/>
                  </a:lnTo>
                  <a:lnTo>
                    <a:pt x="99" y="714"/>
                  </a:lnTo>
                  <a:lnTo>
                    <a:pt x="98" y="714"/>
                  </a:lnTo>
                  <a:lnTo>
                    <a:pt x="97" y="714"/>
                  </a:lnTo>
                  <a:lnTo>
                    <a:pt x="96" y="714"/>
                  </a:lnTo>
                  <a:lnTo>
                    <a:pt x="96" y="715"/>
                  </a:lnTo>
                  <a:lnTo>
                    <a:pt x="95" y="715"/>
                  </a:lnTo>
                  <a:lnTo>
                    <a:pt x="94" y="715"/>
                  </a:lnTo>
                  <a:lnTo>
                    <a:pt x="94" y="716"/>
                  </a:lnTo>
                  <a:lnTo>
                    <a:pt x="93" y="716"/>
                  </a:lnTo>
                  <a:lnTo>
                    <a:pt x="93" y="717"/>
                  </a:lnTo>
                  <a:lnTo>
                    <a:pt x="92" y="717"/>
                  </a:lnTo>
                  <a:lnTo>
                    <a:pt x="92" y="716"/>
                  </a:lnTo>
                  <a:lnTo>
                    <a:pt x="91" y="717"/>
                  </a:lnTo>
                  <a:lnTo>
                    <a:pt x="91" y="716"/>
                  </a:lnTo>
                  <a:lnTo>
                    <a:pt x="90" y="716"/>
                  </a:lnTo>
                  <a:lnTo>
                    <a:pt x="89" y="715"/>
                  </a:lnTo>
                  <a:lnTo>
                    <a:pt x="88" y="715"/>
                  </a:lnTo>
                  <a:lnTo>
                    <a:pt x="87" y="715"/>
                  </a:lnTo>
                  <a:lnTo>
                    <a:pt x="86" y="715"/>
                  </a:lnTo>
                  <a:lnTo>
                    <a:pt x="86" y="716"/>
                  </a:lnTo>
                  <a:lnTo>
                    <a:pt x="85" y="716"/>
                  </a:lnTo>
                  <a:lnTo>
                    <a:pt x="85" y="717"/>
                  </a:lnTo>
                  <a:lnTo>
                    <a:pt x="84" y="717"/>
                  </a:lnTo>
                  <a:lnTo>
                    <a:pt x="84" y="718"/>
                  </a:lnTo>
                  <a:lnTo>
                    <a:pt x="83" y="718"/>
                  </a:lnTo>
                  <a:lnTo>
                    <a:pt x="82" y="718"/>
                  </a:lnTo>
                  <a:lnTo>
                    <a:pt x="82" y="719"/>
                  </a:lnTo>
                  <a:lnTo>
                    <a:pt x="81" y="719"/>
                  </a:lnTo>
                  <a:lnTo>
                    <a:pt x="80" y="719"/>
                  </a:lnTo>
                  <a:lnTo>
                    <a:pt x="79" y="719"/>
                  </a:lnTo>
                  <a:lnTo>
                    <a:pt x="78" y="719"/>
                  </a:lnTo>
                  <a:lnTo>
                    <a:pt x="77" y="720"/>
                  </a:lnTo>
                  <a:lnTo>
                    <a:pt x="76" y="720"/>
                  </a:lnTo>
                  <a:lnTo>
                    <a:pt x="75" y="720"/>
                  </a:lnTo>
                  <a:lnTo>
                    <a:pt x="74" y="720"/>
                  </a:lnTo>
                  <a:lnTo>
                    <a:pt x="73" y="720"/>
                  </a:lnTo>
                  <a:lnTo>
                    <a:pt x="72" y="720"/>
                  </a:lnTo>
                  <a:lnTo>
                    <a:pt x="72" y="721"/>
                  </a:lnTo>
                  <a:lnTo>
                    <a:pt x="67" y="721"/>
                  </a:lnTo>
                  <a:lnTo>
                    <a:pt x="66" y="720"/>
                  </a:lnTo>
                  <a:lnTo>
                    <a:pt x="62" y="720"/>
                  </a:lnTo>
                  <a:lnTo>
                    <a:pt x="62" y="718"/>
                  </a:lnTo>
                  <a:lnTo>
                    <a:pt x="62" y="716"/>
                  </a:lnTo>
                  <a:lnTo>
                    <a:pt x="62" y="713"/>
                  </a:lnTo>
                  <a:lnTo>
                    <a:pt x="62" y="712"/>
                  </a:lnTo>
                  <a:lnTo>
                    <a:pt x="62" y="708"/>
                  </a:lnTo>
                  <a:lnTo>
                    <a:pt x="62" y="706"/>
                  </a:lnTo>
                  <a:lnTo>
                    <a:pt x="62" y="703"/>
                  </a:lnTo>
                  <a:lnTo>
                    <a:pt x="61" y="703"/>
                  </a:lnTo>
                  <a:lnTo>
                    <a:pt x="61" y="704"/>
                  </a:lnTo>
                  <a:lnTo>
                    <a:pt x="60" y="704"/>
                  </a:lnTo>
                  <a:lnTo>
                    <a:pt x="60" y="705"/>
                  </a:lnTo>
                  <a:lnTo>
                    <a:pt x="60" y="704"/>
                  </a:lnTo>
                  <a:lnTo>
                    <a:pt x="59" y="704"/>
                  </a:lnTo>
                  <a:lnTo>
                    <a:pt x="58" y="704"/>
                  </a:lnTo>
                  <a:lnTo>
                    <a:pt x="58" y="705"/>
                  </a:lnTo>
                  <a:lnTo>
                    <a:pt x="58" y="704"/>
                  </a:lnTo>
                  <a:lnTo>
                    <a:pt x="57" y="704"/>
                  </a:lnTo>
                  <a:lnTo>
                    <a:pt x="56" y="704"/>
                  </a:lnTo>
                  <a:lnTo>
                    <a:pt x="55" y="704"/>
                  </a:lnTo>
                  <a:lnTo>
                    <a:pt x="55" y="704"/>
                  </a:lnTo>
                  <a:lnTo>
                    <a:pt x="55" y="703"/>
                  </a:lnTo>
                  <a:lnTo>
                    <a:pt x="55" y="702"/>
                  </a:lnTo>
                  <a:lnTo>
                    <a:pt x="55" y="701"/>
                  </a:lnTo>
                  <a:lnTo>
                    <a:pt x="54" y="701"/>
                  </a:lnTo>
                  <a:lnTo>
                    <a:pt x="54" y="700"/>
                  </a:lnTo>
                  <a:lnTo>
                    <a:pt x="54" y="699"/>
                  </a:lnTo>
                  <a:lnTo>
                    <a:pt x="55" y="698"/>
                  </a:lnTo>
                  <a:lnTo>
                    <a:pt x="55" y="697"/>
                  </a:lnTo>
                  <a:lnTo>
                    <a:pt x="55" y="696"/>
                  </a:lnTo>
                  <a:lnTo>
                    <a:pt x="56" y="695"/>
                  </a:lnTo>
                  <a:lnTo>
                    <a:pt x="56" y="693"/>
                  </a:lnTo>
                  <a:lnTo>
                    <a:pt x="56" y="692"/>
                  </a:lnTo>
                  <a:lnTo>
                    <a:pt x="56" y="691"/>
                  </a:lnTo>
                  <a:lnTo>
                    <a:pt x="56" y="690"/>
                  </a:lnTo>
                  <a:lnTo>
                    <a:pt x="56" y="689"/>
                  </a:lnTo>
                  <a:lnTo>
                    <a:pt x="55" y="688"/>
                  </a:lnTo>
                  <a:lnTo>
                    <a:pt x="55" y="688"/>
                  </a:lnTo>
                  <a:lnTo>
                    <a:pt x="55" y="687"/>
                  </a:lnTo>
                  <a:lnTo>
                    <a:pt x="55" y="686"/>
                  </a:lnTo>
                  <a:lnTo>
                    <a:pt x="54" y="686"/>
                  </a:lnTo>
                  <a:lnTo>
                    <a:pt x="54" y="685"/>
                  </a:lnTo>
                  <a:lnTo>
                    <a:pt x="53" y="684"/>
                  </a:lnTo>
                  <a:lnTo>
                    <a:pt x="53" y="683"/>
                  </a:lnTo>
                  <a:lnTo>
                    <a:pt x="53" y="682"/>
                  </a:lnTo>
                  <a:lnTo>
                    <a:pt x="52" y="681"/>
                  </a:lnTo>
                  <a:lnTo>
                    <a:pt x="52" y="680"/>
                  </a:lnTo>
                  <a:lnTo>
                    <a:pt x="51" y="678"/>
                  </a:lnTo>
                  <a:lnTo>
                    <a:pt x="50" y="676"/>
                  </a:lnTo>
                  <a:lnTo>
                    <a:pt x="50" y="675"/>
                  </a:lnTo>
                  <a:lnTo>
                    <a:pt x="51" y="674"/>
                  </a:lnTo>
                  <a:lnTo>
                    <a:pt x="51" y="673"/>
                  </a:lnTo>
                  <a:lnTo>
                    <a:pt x="51" y="672"/>
                  </a:lnTo>
                  <a:lnTo>
                    <a:pt x="51" y="671"/>
                  </a:lnTo>
                  <a:lnTo>
                    <a:pt x="50" y="671"/>
                  </a:lnTo>
                  <a:lnTo>
                    <a:pt x="50" y="670"/>
                  </a:lnTo>
                  <a:lnTo>
                    <a:pt x="50" y="669"/>
                  </a:lnTo>
                  <a:lnTo>
                    <a:pt x="50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0" y="665"/>
                  </a:lnTo>
                  <a:lnTo>
                    <a:pt x="50" y="664"/>
                  </a:lnTo>
                  <a:lnTo>
                    <a:pt x="50" y="663"/>
                  </a:lnTo>
                  <a:lnTo>
                    <a:pt x="51" y="662"/>
                  </a:lnTo>
                  <a:lnTo>
                    <a:pt x="51" y="661"/>
                  </a:lnTo>
                  <a:lnTo>
                    <a:pt x="51" y="660"/>
                  </a:lnTo>
                  <a:lnTo>
                    <a:pt x="51" y="659"/>
                  </a:lnTo>
                  <a:lnTo>
                    <a:pt x="51" y="658"/>
                  </a:lnTo>
                  <a:lnTo>
                    <a:pt x="50" y="658"/>
                  </a:lnTo>
                  <a:lnTo>
                    <a:pt x="49" y="658"/>
                  </a:lnTo>
                  <a:lnTo>
                    <a:pt x="49" y="657"/>
                  </a:lnTo>
                  <a:lnTo>
                    <a:pt x="49" y="656"/>
                  </a:lnTo>
                  <a:lnTo>
                    <a:pt x="49" y="655"/>
                  </a:lnTo>
                  <a:lnTo>
                    <a:pt x="50" y="655"/>
                  </a:lnTo>
                  <a:lnTo>
                    <a:pt x="50" y="654"/>
                  </a:lnTo>
                  <a:lnTo>
                    <a:pt x="50" y="653"/>
                  </a:lnTo>
                  <a:lnTo>
                    <a:pt x="50" y="652"/>
                  </a:lnTo>
                  <a:lnTo>
                    <a:pt x="50" y="651"/>
                  </a:lnTo>
                  <a:lnTo>
                    <a:pt x="50" y="650"/>
                  </a:lnTo>
                  <a:lnTo>
                    <a:pt x="48" y="650"/>
                  </a:lnTo>
                  <a:lnTo>
                    <a:pt x="48" y="649"/>
                  </a:lnTo>
                  <a:lnTo>
                    <a:pt x="47" y="649"/>
                  </a:lnTo>
                  <a:lnTo>
                    <a:pt x="46" y="648"/>
                  </a:lnTo>
                  <a:lnTo>
                    <a:pt x="45" y="648"/>
                  </a:lnTo>
                  <a:lnTo>
                    <a:pt x="45" y="647"/>
                  </a:lnTo>
                  <a:lnTo>
                    <a:pt x="44" y="647"/>
                  </a:lnTo>
                  <a:lnTo>
                    <a:pt x="44" y="646"/>
                  </a:lnTo>
                  <a:lnTo>
                    <a:pt x="43" y="646"/>
                  </a:lnTo>
                  <a:lnTo>
                    <a:pt x="43" y="645"/>
                  </a:lnTo>
                  <a:lnTo>
                    <a:pt x="42" y="645"/>
                  </a:lnTo>
                  <a:lnTo>
                    <a:pt x="42" y="644"/>
                  </a:lnTo>
                  <a:lnTo>
                    <a:pt x="41" y="643"/>
                  </a:lnTo>
                  <a:lnTo>
                    <a:pt x="40" y="642"/>
                  </a:lnTo>
                  <a:lnTo>
                    <a:pt x="39" y="642"/>
                  </a:lnTo>
                  <a:lnTo>
                    <a:pt x="38" y="642"/>
                  </a:lnTo>
                  <a:lnTo>
                    <a:pt x="38" y="641"/>
                  </a:lnTo>
                  <a:lnTo>
                    <a:pt x="37" y="641"/>
                  </a:lnTo>
                  <a:lnTo>
                    <a:pt x="37" y="640"/>
                  </a:lnTo>
                  <a:lnTo>
                    <a:pt x="38" y="639"/>
                  </a:lnTo>
                  <a:lnTo>
                    <a:pt x="38" y="638"/>
                  </a:lnTo>
                  <a:lnTo>
                    <a:pt x="39" y="637"/>
                  </a:lnTo>
                  <a:lnTo>
                    <a:pt x="39" y="636"/>
                  </a:lnTo>
                  <a:lnTo>
                    <a:pt x="39" y="635"/>
                  </a:lnTo>
                  <a:lnTo>
                    <a:pt x="40" y="635"/>
                  </a:lnTo>
                  <a:lnTo>
                    <a:pt x="41" y="635"/>
                  </a:lnTo>
                  <a:lnTo>
                    <a:pt x="41" y="634"/>
                  </a:lnTo>
                  <a:lnTo>
                    <a:pt x="41" y="633"/>
                  </a:lnTo>
                  <a:lnTo>
                    <a:pt x="41" y="632"/>
                  </a:lnTo>
                  <a:lnTo>
                    <a:pt x="40" y="632"/>
                  </a:lnTo>
                  <a:lnTo>
                    <a:pt x="39" y="632"/>
                  </a:lnTo>
                  <a:lnTo>
                    <a:pt x="38" y="632"/>
                  </a:lnTo>
                  <a:lnTo>
                    <a:pt x="38" y="631"/>
                  </a:lnTo>
                  <a:lnTo>
                    <a:pt x="37" y="631"/>
                  </a:lnTo>
                  <a:lnTo>
                    <a:pt x="36" y="631"/>
                  </a:lnTo>
                  <a:lnTo>
                    <a:pt x="35" y="630"/>
                  </a:lnTo>
                  <a:lnTo>
                    <a:pt x="34" y="629"/>
                  </a:lnTo>
                  <a:lnTo>
                    <a:pt x="34" y="628"/>
                  </a:lnTo>
                  <a:lnTo>
                    <a:pt x="33" y="627"/>
                  </a:lnTo>
                  <a:lnTo>
                    <a:pt x="32" y="627"/>
                  </a:lnTo>
                  <a:lnTo>
                    <a:pt x="32" y="626"/>
                  </a:lnTo>
                  <a:lnTo>
                    <a:pt x="31" y="626"/>
                  </a:lnTo>
                  <a:lnTo>
                    <a:pt x="31" y="625"/>
                  </a:lnTo>
                  <a:lnTo>
                    <a:pt x="30" y="624"/>
                  </a:lnTo>
                  <a:lnTo>
                    <a:pt x="30" y="623"/>
                  </a:lnTo>
                  <a:lnTo>
                    <a:pt x="29" y="622"/>
                  </a:lnTo>
                  <a:lnTo>
                    <a:pt x="28" y="621"/>
                  </a:lnTo>
                  <a:lnTo>
                    <a:pt x="27" y="621"/>
                  </a:lnTo>
                  <a:lnTo>
                    <a:pt x="27" y="620"/>
                  </a:lnTo>
                  <a:lnTo>
                    <a:pt x="27" y="619"/>
                  </a:lnTo>
                  <a:lnTo>
                    <a:pt x="26" y="617"/>
                  </a:lnTo>
                  <a:lnTo>
                    <a:pt x="26" y="616"/>
                  </a:lnTo>
                  <a:lnTo>
                    <a:pt x="25" y="616"/>
                  </a:lnTo>
                  <a:lnTo>
                    <a:pt x="25" y="615"/>
                  </a:lnTo>
                  <a:lnTo>
                    <a:pt x="24" y="615"/>
                  </a:lnTo>
                  <a:lnTo>
                    <a:pt x="23" y="614"/>
                  </a:lnTo>
                  <a:lnTo>
                    <a:pt x="22" y="614"/>
                  </a:lnTo>
                  <a:lnTo>
                    <a:pt x="21" y="613"/>
                  </a:lnTo>
                  <a:lnTo>
                    <a:pt x="21" y="612"/>
                  </a:lnTo>
                  <a:lnTo>
                    <a:pt x="20" y="612"/>
                  </a:lnTo>
                  <a:lnTo>
                    <a:pt x="20" y="611"/>
                  </a:lnTo>
                  <a:lnTo>
                    <a:pt x="20" y="610"/>
                  </a:lnTo>
                  <a:lnTo>
                    <a:pt x="20" y="609"/>
                  </a:lnTo>
                  <a:lnTo>
                    <a:pt x="20" y="608"/>
                  </a:lnTo>
                  <a:lnTo>
                    <a:pt x="20" y="607"/>
                  </a:lnTo>
                  <a:lnTo>
                    <a:pt x="20" y="606"/>
                  </a:lnTo>
                  <a:lnTo>
                    <a:pt x="20" y="605"/>
                  </a:lnTo>
                  <a:lnTo>
                    <a:pt x="20" y="604"/>
                  </a:lnTo>
                  <a:lnTo>
                    <a:pt x="20" y="603"/>
                  </a:lnTo>
                  <a:lnTo>
                    <a:pt x="20" y="602"/>
                  </a:lnTo>
                  <a:lnTo>
                    <a:pt x="20" y="601"/>
                  </a:lnTo>
                  <a:lnTo>
                    <a:pt x="20" y="600"/>
                  </a:lnTo>
                  <a:lnTo>
                    <a:pt x="20" y="599"/>
                  </a:lnTo>
                  <a:lnTo>
                    <a:pt x="21" y="599"/>
                  </a:lnTo>
                  <a:lnTo>
                    <a:pt x="21" y="599"/>
                  </a:lnTo>
                  <a:lnTo>
                    <a:pt x="22" y="599"/>
                  </a:lnTo>
                  <a:lnTo>
                    <a:pt x="22" y="598"/>
                  </a:lnTo>
                  <a:lnTo>
                    <a:pt x="22" y="597"/>
                  </a:lnTo>
                  <a:lnTo>
                    <a:pt x="22" y="596"/>
                  </a:lnTo>
                  <a:lnTo>
                    <a:pt x="22" y="595"/>
                  </a:lnTo>
                  <a:lnTo>
                    <a:pt x="23" y="595"/>
                  </a:lnTo>
                  <a:lnTo>
                    <a:pt x="23" y="594"/>
                  </a:lnTo>
                  <a:lnTo>
                    <a:pt x="23" y="593"/>
                  </a:lnTo>
                  <a:lnTo>
                    <a:pt x="23" y="592"/>
                  </a:lnTo>
                  <a:lnTo>
                    <a:pt x="23" y="591"/>
                  </a:lnTo>
                  <a:lnTo>
                    <a:pt x="23" y="590"/>
                  </a:lnTo>
                  <a:lnTo>
                    <a:pt x="22" y="589"/>
                  </a:lnTo>
                  <a:lnTo>
                    <a:pt x="22" y="588"/>
                  </a:lnTo>
                  <a:lnTo>
                    <a:pt x="22" y="587"/>
                  </a:lnTo>
                  <a:lnTo>
                    <a:pt x="22" y="586"/>
                  </a:lnTo>
                  <a:lnTo>
                    <a:pt x="21" y="585"/>
                  </a:lnTo>
                  <a:lnTo>
                    <a:pt x="21" y="584"/>
                  </a:lnTo>
                  <a:lnTo>
                    <a:pt x="20" y="583"/>
                  </a:lnTo>
                  <a:lnTo>
                    <a:pt x="20" y="582"/>
                  </a:lnTo>
                  <a:lnTo>
                    <a:pt x="20" y="581"/>
                  </a:lnTo>
                  <a:lnTo>
                    <a:pt x="19" y="581"/>
                  </a:lnTo>
                  <a:lnTo>
                    <a:pt x="19" y="580"/>
                  </a:lnTo>
                  <a:lnTo>
                    <a:pt x="19" y="579"/>
                  </a:lnTo>
                  <a:lnTo>
                    <a:pt x="19" y="578"/>
                  </a:lnTo>
                  <a:lnTo>
                    <a:pt x="20" y="578"/>
                  </a:lnTo>
                  <a:lnTo>
                    <a:pt x="20" y="577"/>
                  </a:lnTo>
                  <a:lnTo>
                    <a:pt x="21" y="576"/>
                  </a:lnTo>
                  <a:lnTo>
                    <a:pt x="21" y="575"/>
                  </a:lnTo>
                  <a:lnTo>
                    <a:pt x="21" y="574"/>
                  </a:lnTo>
                  <a:lnTo>
                    <a:pt x="20" y="574"/>
                  </a:lnTo>
                  <a:lnTo>
                    <a:pt x="20" y="573"/>
                  </a:lnTo>
                  <a:lnTo>
                    <a:pt x="19" y="573"/>
                  </a:lnTo>
                  <a:lnTo>
                    <a:pt x="18" y="572"/>
                  </a:lnTo>
                  <a:lnTo>
                    <a:pt x="17" y="571"/>
                  </a:lnTo>
                  <a:lnTo>
                    <a:pt x="17" y="570"/>
                  </a:lnTo>
                  <a:lnTo>
                    <a:pt x="16" y="570"/>
                  </a:lnTo>
                  <a:lnTo>
                    <a:pt x="15" y="569"/>
                  </a:lnTo>
                  <a:lnTo>
                    <a:pt x="14" y="569"/>
                  </a:lnTo>
                  <a:lnTo>
                    <a:pt x="14" y="568"/>
                  </a:lnTo>
                  <a:lnTo>
                    <a:pt x="13" y="567"/>
                  </a:lnTo>
                  <a:lnTo>
                    <a:pt x="14" y="566"/>
                  </a:lnTo>
                  <a:lnTo>
                    <a:pt x="14" y="565"/>
                  </a:lnTo>
                  <a:lnTo>
                    <a:pt x="15" y="565"/>
                  </a:lnTo>
                  <a:lnTo>
                    <a:pt x="15" y="564"/>
                  </a:lnTo>
                  <a:lnTo>
                    <a:pt x="16" y="564"/>
                  </a:lnTo>
                  <a:lnTo>
                    <a:pt x="16" y="563"/>
                  </a:lnTo>
                  <a:lnTo>
                    <a:pt x="17" y="562"/>
                  </a:lnTo>
                  <a:lnTo>
                    <a:pt x="18" y="561"/>
                  </a:lnTo>
                  <a:lnTo>
                    <a:pt x="18" y="560"/>
                  </a:lnTo>
                  <a:lnTo>
                    <a:pt x="18" y="559"/>
                  </a:lnTo>
                  <a:lnTo>
                    <a:pt x="18" y="558"/>
                  </a:lnTo>
                  <a:lnTo>
                    <a:pt x="18" y="557"/>
                  </a:lnTo>
                  <a:lnTo>
                    <a:pt x="18" y="556"/>
                  </a:lnTo>
                  <a:lnTo>
                    <a:pt x="18" y="555"/>
                  </a:lnTo>
                  <a:lnTo>
                    <a:pt x="18" y="554"/>
                  </a:lnTo>
                  <a:lnTo>
                    <a:pt x="18" y="553"/>
                  </a:lnTo>
                  <a:lnTo>
                    <a:pt x="18" y="552"/>
                  </a:lnTo>
                  <a:lnTo>
                    <a:pt x="18" y="551"/>
                  </a:lnTo>
                  <a:lnTo>
                    <a:pt x="18" y="550"/>
                  </a:lnTo>
                  <a:lnTo>
                    <a:pt x="18" y="549"/>
                  </a:lnTo>
                  <a:lnTo>
                    <a:pt x="18" y="548"/>
                  </a:lnTo>
                  <a:lnTo>
                    <a:pt x="18" y="547"/>
                  </a:lnTo>
                  <a:lnTo>
                    <a:pt x="17" y="547"/>
                  </a:lnTo>
                  <a:lnTo>
                    <a:pt x="17" y="546"/>
                  </a:lnTo>
                  <a:lnTo>
                    <a:pt x="17" y="545"/>
                  </a:lnTo>
                  <a:lnTo>
                    <a:pt x="17" y="544"/>
                  </a:lnTo>
                  <a:lnTo>
                    <a:pt x="18" y="544"/>
                  </a:lnTo>
                  <a:lnTo>
                    <a:pt x="18" y="543"/>
                  </a:lnTo>
                  <a:lnTo>
                    <a:pt x="17" y="542"/>
                  </a:lnTo>
                  <a:lnTo>
                    <a:pt x="16" y="542"/>
                  </a:lnTo>
                  <a:lnTo>
                    <a:pt x="16" y="541"/>
                  </a:lnTo>
                  <a:lnTo>
                    <a:pt x="15" y="541"/>
                  </a:lnTo>
                  <a:lnTo>
                    <a:pt x="15" y="540"/>
                  </a:lnTo>
                  <a:lnTo>
                    <a:pt x="14" y="539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6"/>
                  </a:lnTo>
                  <a:lnTo>
                    <a:pt x="14" y="535"/>
                  </a:lnTo>
                  <a:lnTo>
                    <a:pt x="15" y="535"/>
                  </a:lnTo>
                  <a:lnTo>
                    <a:pt x="15" y="534"/>
                  </a:lnTo>
                  <a:lnTo>
                    <a:pt x="16" y="534"/>
                  </a:lnTo>
                  <a:lnTo>
                    <a:pt x="16" y="533"/>
                  </a:lnTo>
                  <a:lnTo>
                    <a:pt x="16" y="532"/>
                  </a:lnTo>
                  <a:lnTo>
                    <a:pt x="16" y="531"/>
                  </a:lnTo>
                  <a:lnTo>
                    <a:pt x="15" y="531"/>
                  </a:lnTo>
                  <a:lnTo>
                    <a:pt x="15" y="530"/>
                  </a:lnTo>
                  <a:lnTo>
                    <a:pt x="15" y="529"/>
                  </a:lnTo>
                  <a:lnTo>
                    <a:pt x="14" y="529"/>
                  </a:lnTo>
                  <a:lnTo>
                    <a:pt x="14" y="528"/>
                  </a:lnTo>
                  <a:lnTo>
                    <a:pt x="14" y="527"/>
                  </a:lnTo>
                  <a:lnTo>
                    <a:pt x="15" y="527"/>
                  </a:lnTo>
                  <a:lnTo>
                    <a:pt x="15" y="527"/>
                  </a:lnTo>
                  <a:lnTo>
                    <a:pt x="16" y="527"/>
                  </a:lnTo>
                  <a:lnTo>
                    <a:pt x="16" y="526"/>
                  </a:lnTo>
                  <a:lnTo>
                    <a:pt x="17" y="525"/>
                  </a:lnTo>
                  <a:lnTo>
                    <a:pt x="17" y="524"/>
                  </a:lnTo>
                  <a:lnTo>
                    <a:pt x="17" y="523"/>
                  </a:lnTo>
                  <a:lnTo>
                    <a:pt x="17" y="522"/>
                  </a:lnTo>
                  <a:lnTo>
                    <a:pt x="18" y="521"/>
                  </a:lnTo>
                  <a:lnTo>
                    <a:pt x="18" y="520"/>
                  </a:lnTo>
                  <a:lnTo>
                    <a:pt x="19" y="520"/>
                  </a:lnTo>
                  <a:lnTo>
                    <a:pt x="19" y="519"/>
                  </a:lnTo>
                  <a:lnTo>
                    <a:pt x="20" y="519"/>
                  </a:lnTo>
                  <a:lnTo>
                    <a:pt x="20" y="518"/>
                  </a:lnTo>
                  <a:lnTo>
                    <a:pt x="20" y="517"/>
                  </a:lnTo>
                  <a:lnTo>
                    <a:pt x="20" y="516"/>
                  </a:lnTo>
                  <a:lnTo>
                    <a:pt x="19" y="515"/>
                  </a:lnTo>
                  <a:lnTo>
                    <a:pt x="19" y="514"/>
                  </a:lnTo>
                  <a:lnTo>
                    <a:pt x="19" y="513"/>
                  </a:lnTo>
                  <a:lnTo>
                    <a:pt x="18" y="513"/>
                  </a:lnTo>
                  <a:lnTo>
                    <a:pt x="18" y="512"/>
                  </a:lnTo>
                  <a:lnTo>
                    <a:pt x="17" y="511"/>
                  </a:lnTo>
                  <a:lnTo>
                    <a:pt x="17" y="510"/>
                  </a:lnTo>
                  <a:lnTo>
                    <a:pt x="18" y="510"/>
                  </a:lnTo>
                  <a:lnTo>
                    <a:pt x="19" y="510"/>
                  </a:lnTo>
                  <a:lnTo>
                    <a:pt x="20" y="510"/>
                  </a:lnTo>
                  <a:lnTo>
                    <a:pt x="21" y="510"/>
                  </a:lnTo>
                  <a:lnTo>
                    <a:pt x="22" y="510"/>
                  </a:lnTo>
                  <a:lnTo>
                    <a:pt x="23" y="510"/>
                  </a:lnTo>
                  <a:lnTo>
                    <a:pt x="24" y="510"/>
                  </a:lnTo>
                  <a:lnTo>
                    <a:pt x="25" y="510"/>
                  </a:lnTo>
                  <a:lnTo>
                    <a:pt x="26" y="510"/>
                  </a:lnTo>
                  <a:lnTo>
                    <a:pt x="27" y="510"/>
                  </a:lnTo>
                  <a:lnTo>
                    <a:pt x="27" y="509"/>
                  </a:lnTo>
                  <a:lnTo>
                    <a:pt x="28" y="509"/>
                  </a:lnTo>
                  <a:lnTo>
                    <a:pt x="28" y="508"/>
                  </a:lnTo>
                  <a:lnTo>
                    <a:pt x="28" y="507"/>
                  </a:lnTo>
                  <a:lnTo>
                    <a:pt x="28" y="506"/>
                  </a:lnTo>
                  <a:lnTo>
                    <a:pt x="27" y="506"/>
                  </a:lnTo>
                  <a:lnTo>
                    <a:pt x="27" y="505"/>
                  </a:lnTo>
                  <a:lnTo>
                    <a:pt x="28" y="504"/>
                  </a:lnTo>
                  <a:lnTo>
                    <a:pt x="29" y="504"/>
                  </a:lnTo>
                  <a:lnTo>
                    <a:pt x="29" y="503"/>
                  </a:lnTo>
                  <a:lnTo>
                    <a:pt x="28" y="502"/>
                  </a:lnTo>
                  <a:lnTo>
                    <a:pt x="27" y="501"/>
                  </a:lnTo>
                  <a:lnTo>
                    <a:pt x="27" y="500"/>
                  </a:lnTo>
                  <a:lnTo>
                    <a:pt x="28" y="499"/>
                  </a:lnTo>
                  <a:lnTo>
                    <a:pt x="29" y="499"/>
                  </a:lnTo>
                  <a:lnTo>
                    <a:pt x="30" y="499"/>
                  </a:lnTo>
                  <a:lnTo>
                    <a:pt x="30" y="498"/>
                  </a:lnTo>
                  <a:lnTo>
                    <a:pt x="31" y="498"/>
                  </a:lnTo>
                  <a:lnTo>
                    <a:pt x="31" y="497"/>
                  </a:lnTo>
                  <a:lnTo>
                    <a:pt x="32" y="497"/>
                  </a:lnTo>
                  <a:lnTo>
                    <a:pt x="32" y="496"/>
                  </a:lnTo>
                  <a:lnTo>
                    <a:pt x="32" y="495"/>
                  </a:lnTo>
                  <a:lnTo>
                    <a:pt x="33" y="494"/>
                  </a:lnTo>
                  <a:lnTo>
                    <a:pt x="33" y="493"/>
                  </a:lnTo>
                  <a:lnTo>
                    <a:pt x="34" y="493"/>
                  </a:lnTo>
                  <a:lnTo>
                    <a:pt x="34" y="492"/>
                  </a:lnTo>
                  <a:lnTo>
                    <a:pt x="35" y="492"/>
                  </a:lnTo>
                  <a:lnTo>
                    <a:pt x="36" y="492"/>
                  </a:lnTo>
                  <a:lnTo>
                    <a:pt x="36" y="491"/>
                  </a:lnTo>
                  <a:lnTo>
                    <a:pt x="37" y="491"/>
                  </a:lnTo>
                  <a:lnTo>
                    <a:pt x="37" y="490"/>
                  </a:lnTo>
                  <a:lnTo>
                    <a:pt x="38" y="489"/>
                  </a:lnTo>
                  <a:lnTo>
                    <a:pt x="38" y="488"/>
                  </a:lnTo>
                  <a:lnTo>
                    <a:pt x="39" y="488"/>
                  </a:lnTo>
                  <a:lnTo>
                    <a:pt x="39" y="487"/>
                  </a:lnTo>
                  <a:lnTo>
                    <a:pt x="40" y="487"/>
                  </a:lnTo>
                  <a:lnTo>
                    <a:pt x="41" y="486"/>
                  </a:lnTo>
                  <a:lnTo>
                    <a:pt x="42" y="486"/>
                  </a:lnTo>
                  <a:lnTo>
                    <a:pt x="42" y="485"/>
                  </a:lnTo>
                  <a:lnTo>
                    <a:pt x="42" y="484"/>
                  </a:lnTo>
                  <a:lnTo>
                    <a:pt x="41" y="483"/>
                  </a:lnTo>
                  <a:lnTo>
                    <a:pt x="41" y="482"/>
                  </a:lnTo>
                  <a:lnTo>
                    <a:pt x="41" y="481"/>
                  </a:lnTo>
                  <a:lnTo>
                    <a:pt x="40" y="481"/>
                  </a:lnTo>
                  <a:lnTo>
                    <a:pt x="40" y="480"/>
                  </a:lnTo>
                  <a:lnTo>
                    <a:pt x="40" y="479"/>
                  </a:lnTo>
                  <a:lnTo>
                    <a:pt x="40" y="478"/>
                  </a:lnTo>
                  <a:lnTo>
                    <a:pt x="40" y="477"/>
                  </a:lnTo>
                  <a:lnTo>
                    <a:pt x="39" y="477"/>
                  </a:lnTo>
                  <a:lnTo>
                    <a:pt x="39" y="476"/>
                  </a:lnTo>
                  <a:lnTo>
                    <a:pt x="39" y="475"/>
                  </a:lnTo>
                  <a:lnTo>
                    <a:pt x="40" y="474"/>
                  </a:lnTo>
                  <a:lnTo>
                    <a:pt x="41" y="474"/>
                  </a:lnTo>
                  <a:lnTo>
                    <a:pt x="42" y="473"/>
                  </a:lnTo>
                  <a:lnTo>
                    <a:pt x="43" y="473"/>
                  </a:lnTo>
                  <a:lnTo>
                    <a:pt x="44" y="473"/>
                  </a:lnTo>
                  <a:lnTo>
                    <a:pt x="45" y="473"/>
                  </a:lnTo>
                  <a:lnTo>
                    <a:pt x="46" y="472"/>
                  </a:lnTo>
                  <a:lnTo>
                    <a:pt x="47" y="472"/>
                  </a:lnTo>
                  <a:lnTo>
                    <a:pt x="47" y="471"/>
                  </a:lnTo>
                  <a:lnTo>
                    <a:pt x="48" y="471"/>
                  </a:lnTo>
                  <a:lnTo>
                    <a:pt x="48" y="470"/>
                  </a:lnTo>
                  <a:lnTo>
                    <a:pt x="48" y="469"/>
                  </a:lnTo>
                  <a:lnTo>
                    <a:pt x="48" y="468"/>
                  </a:lnTo>
                  <a:lnTo>
                    <a:pt x="48" y="467"/>
                  </a:lnTo>
                  <a:lnTo>
                    <a:pt x="47" y="467"/>
                  </a:lnTo>
                  <a:lnTo>
                    <a:pt x="47" y="466"/>
                  </a:lnTo>
                  <a:lnTo>
                    <a:pt x="46" y="465"/>
                  </a:lnTo>
                  <a:lnTo>
                    <a:pt x="46" y="464"/>
                  </a:lnTo>
                  <a:lnTo>
                    <a:pt x="46" y="463"/>
                  </a:lnTo>
                  <a:lnTo>
                    <a:pt x="47" y="463"/>
                  </a:lnTo>
                  <a:lnTo>
                    <a:pt x="47" y="462"/>
                  </a:lnTo>
                  <a:lnTo>
                    <a:pt x="47" y="461"/>
                  </a:lnTo>
                  <a:lnTo>
                    <a:pt x="47" y="460"/>
                  </a:lnTo>
                  <a:lnTo>
                    <a:pt x="47" y="459"/>
                  </a:lnTo>
                  <a:lnTo>
                    <a:pt x="47" y="458"/>
                  </a:lnTo>
                  <a:lnTo>
                    <a:pt x="47" y="457"/>
                  </a:lnTo>
                  <a:lnTo>
                    <a:pt x="48" y="457"/>
                  </a:lnTo>
                  <a:lnTo>
                    <a:pt x="48" y="456"/>
                  </a:lnTo>
                  <a:lnTo>
                    <a:pt x="48" y="455"/>
                  </a:lnTo>
                  <a:lnTo>
                    <a:pt x="49" y="455"/>
                  </a:lnTo>
                  <a:lnTo>
                    <a:pt x="49" y="454"/>
                  </a:lnTo>
                  <a:lnTo>
                    <a:pt x="49" y="453"/>
                  </a:lnTo>
                  <a:lnTo>
                    <a:pt x="52" y="451"/>
                  </a:lnTo>
                  <a:lnTo>
                    <a:pt x="53" y="450"/>
                  </a:lnTo>
                  <a:lnTo>
                    <a:pt x="54" y="448"/>
                  </a:lnTo>
                  <a:lnTo>
                    <a:pt x="53" y="447"/>
                  </a:lnTo>
                  <a:lnTo>
                    <a:pt x="53" y="446"/>
                  </a:lnTo>
                  <a:lnTo>
                    <a:pt x="53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5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4" y="442"/>
                  </a:lnTo>
                  <a:lnTo>
                    <a:pt x="54" y="441"/>
                  </a:lnTo>
                  <a:lnTo>
                    <a:pt x="53" y="441"/>
                  </a:lnTo>
                  <a:lnTo>
                    <a:pt x="53" y="440"/>
                  </a:lnTo>
                  <a:lnTo>
                    <a:pt x="52" y="440"/>
                  </a:lnTo>
                  <a:lnTo>
                    <a:pt x="52" y="439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3" y="434"/>
                  </a:lnTo>
                  <a:lnTo>
                    <a:pt x="53" y="433"/>
                  </a:lnTo>
                  <a:lnTo>
                    <a:pt x="52" y="433"/>
                  </a:lnTo>
                  <a:lnTo>
                    <a:pt x="52" y="432"/>
                  </a:lnTo>
                  <a:lnTo>
                    <a:pt x="52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2" y="428"/>
                  </a:lnTo>
                  <a:lnTo>
                    <a:pt x="53" y="428"/>
                  </a:lnTo>
                  <a:lnTo>
                    <a:pt x="53" y="427"/>
                  </a:lnTo>
                  <a:lnTo>
                    <a:pt x="53" y="426"/>
                  </a:lnTo>
                  <a:lnTo>
                    <a:pt x="53" y="425"/>
                  </a:lnTo>
                  <a:lnTo>
                    <a:pt x="53" y="424"/>
                  </a:lnTo>
                  <a:lnTo>
                    <a:pt x="53" y="423"/>
                  </a:lnTo>
                  <a:lnTo>
                    <a:pt x="53" y="422"/>
                  </a:lnTo>
                  <a:lnTo>
                    <a:pt x="54" y="420"/>
                  </a:lnTo>
                  <a:lnTo>
                    <a:pt x="54" y="418"/>
                  </a:lnTo>
                  <a:lnTo>
                    <a:pt x="53" y="417"/>
                  </a:lnTo>
                  <a:lnTo>
                    <a:pt x="53" y="416"/>
                  </a:lnTo>
                  <a:lnTo>
                    <a:pt x="54" y="414"/>
                  </a:lnTo>
                  <a:lnTo>
                    <a:pt x="54" y="413"/>
                  </a:lnTo>
                  <a:lnTo>
                    <a:pt x="55" y="412"/>
                  </a:lnTo>
                  <a:lnTo>
                    <a:pt x="55" y="412"/>
                  </a:lnTo>
                  <a:lnTo>
                    <a:pt x="56" y="411"/>
                  </a:lnTo>
                  <a:lnTo>
                    <a:pt x="57" y="410"/>
                  </a:lnTo>
                  <a:lnTo>
                    <a:pt x="57" y="409"/>
                  </a:lnTo>
                  <a:lnTo>
                    <a:pt x="56" y="407"/>
                  </a:lnTo>
                  <a:lnTo>
                    <a:pt x="55" y="405"/>
                  </a:lnTo>
                  <a:lnTo>
                    <a:pt x="55" y="404"/>
                  </a:lnTo>
                  <a:lnTo>
                    <a:pt x="55" y="402"/>
                  </a:lnTo>
                  <a:lnTo>
                    <a:pt x="54" y="400"/>
                  </a:lnTo>
                  <a:lnTo>
                    <a:pt x="54" y="399"/>
                  </a:lnTo>
                  <a:lnTo>
                    <a:pt x="54" y="396"/>
                  </a:lnTo>
                  <a:lnTo>
                    <a:pt x="53" y="393"/>
                  </a:lnTo>
                  <a:lnTo>
                    <a:pt x="52" y="390"/>
                  </a:lnTo>
                  <a:lnTo>
                    <a:pt x="52" y="389"/>
                  </a:lnTo>
                  <a:lnTo>
                    <a:pt x="51" y="388"/>
                  </a:lnTo>
                  <a:lnTo>
                    <a:pt x="51" y="387"/>
                  </a:lnTo>
                  <a:lnTo>
                    <a:pt x="51" y="386"/>
                  </a:lnTo>
                  <a:lnTo>
                    <a:pt x="51" y="385"/>
                  </a:lnTo>
                  <a:lnTo>
                    <a:pt x="52" y="384"/>
                  </a:lnTo>
                  <a:lnTo>
                    <a:pt x="53" y="384"/>
                  </a:lnTo>
                  <a:lnTo>
                    <a:pt x="53" y="383"/>
                  </a:lnTo>
                  <a:lnTo>
                    <a:pt x="54" y="383"/>
                  </a:lnTo>
                  <a:lnTo>
                    <a:pt x="55" y="383"/>
                  </a:lnTo>
                  <a:lnTo>
                    <a:pt x="55" y="383"/>
                  </a:lnTo>
                  <a:lnTo>
                    <a:pt x="55" y="383"/>
                  </a:lnTo>
                  <a:lnTo>
                    <a:pt x="55" y="382"/>
                  </a:lnTo>
                  <a:lnTo>
                    <a:pt x="56" y="382"/>
                  </a:lnTo>
                  <a:lnTo>
                    <a:pt x="57" y="381"/>
                  </a:lnTo>
                  <a:lnTo>
                    <a:pt x="58" y="380"/>
                  </a:lnTo>
                  <a:lnTo>
                    <a:pt x="58" y="379"/>
                  </a:lnTo>
                  <a:lnTo>
                    <a:pt x="59" y="379"/>
                  </a:lnTo>
                  <a:lnTo>
                    <a:pt x="59" y="378"/>
                  </a:lnTo>
                  <a:lnTo>
                    <a:pt x="60" y="377"/>
                  </a:lnTo>
                  <a:lnTo>
                    <a:pt x="60" y="376"/>
                  </a:lnTo>
                  <a:lnTo>
                    <a:pt x="61" y="376"/>
                  </a:lnTo>
                  <a:lnTo>
                    <a:pt x="62" y="375"/>
                  </a:lnTo>
                  <a:lnTo>
                    <a:pt x="62" y="374"/>
                  </a:lnTo>
                  <a:lnTo>
                    <a:pt x="63" y="374"/>
                  </a:lnTo>
                  <a:lnTo>
                    <a:pt x="63" y="373"/>
                  </a:lnTo>
                  <a:lnTo>
                    <a:pt x="64" y="372"/>
                  </a:lnTo>
                  <a:lnTo>
                    <a:pt x="64" y="371"/>
                  </a:lnTo>
                  <a:lnTo>
                    <a:pt x="65" y="371"/>
                  </a:lnTo>
                  <a:lnTo>
                    <a:pt x="65" y="370"/>
                  </a:lnTo>
                  <a:lnTo>
                    <a:pt x="66" y="369"/>
                  </a:lnTo>
                  <a:lnTo>
                    <a:pt x="67" y="368"/>
                  </a:lnTo>
                  <a:lnTo>
                    <a:pt x="68" y="368"/>
                  </a:lnTo>
                  <a:lnTo>
                    <a:pt x="68" y="367"/>
                  </a:lnTo>
                  <a:lnTo>
                    <a:pt x="69" y="366"/>
                  </a:lnTo>
                  <a:lnTo>
                    <a:pt x="70" y="366"/>
                  </a:lnTo>
                  <a:lnTo>
                    <a:pt x="70" y="365"/>
                  </a:lnTo>
                  <a:lnTo>
                    <a:pt x="71" y="365"/>
                  </a:lnTo>
                  <a:lnTo>
                    <a:pt x="71" y="364"/>
                  </a:lnTo>
                  <a:lnTo>
                    <a:pt x="71" y="363"/>
                  </a:lnTo>
                  <a:lnTo>
                    <a:pt x="72" y="363"/>
                  </a:lnTo>
                  <a:lnTo>
                    <a:pt x="72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4" y="361"/>
                  </a:lnTo>
                  <a:lnTo>
                    <a:pt x="75" y="361"/>
                  </a:lnTo>
                  <a:lnTo>
                    <a:pt x="76" y="361"/>
                  </a:lnTo>
                  <a:lnTo>
                    <a:pt x="77" y="361"/>
                  </a:lnTo>
                  <a:lnTo>
                    <a:pt x="78" y="360"/>
                  </a:lnTo>
                  <a:lnTo>
                    <a:pt x="79" y="360"/>
                  </a:lnTo>
                  <a:lnTo>
                    <a:pt x="80" y="359"/>
                  </a:lnTo>
                  <a:lnTo>
                    <a:pt x="81" y="359"/>
                  </a:lnTo>
                  <a:lnTo>
                    <a:pt x="82" y="359"/>
                  </a:lnTo>
                  <a:lnTo>
                    <a:pt x="83" y="358"/>
                  </a:lnTo>
                  <a:lnTo>
                    <a:pt x="84" y="358"/>
                  </a:lnTo>
                  <a:lnTo>
                    <a:pt x="85" y="358"/>
                  </a:lnTo>
                  <a:lnTo>
                    <a:pt x="86" y="357"/>
                  </a:lnTo>
                  <a:lnTo>
                    <a:pt x="87" y="357"/>
                  </a:lnTo>
                  <a:lnTo>
                    <a:pt x="88" y="357"/>
                  </a:lnTo>
                  <a:lnTo>
                    <a:pt x="89" y="356"/>
                  </a:lnTo>
                  <a:lnTo>
                    <a:pt x="90" y="356"/>
                  </a:lnTo>
                  <a:lnTo>
                    <a:pt x="91" y="356"/>
                  </a:lnTo>
                  <a:lnTo>
                    <a:pt x="91" y="355"/>
                  </a:lnTo>
                  <a:lnTo>
                    <a:pt x="92" y="355"/>
                  </a:lnTo>
                  <a:lnTo>
                    <a:pt x="93" y="355"/>
                  </a:lnTo>
                  <a:lnTo>
                    <a:pt x="93" y="354"/>
                  </a:lnTo>
                  <a:lnTo>
                    <a:pt x="94" y="354"/>
                  </a:lnTo>
                  <a:lnTo>
                    <a:pt x="94" y="353"/>
                  </a:lnTo>
                  <a:lnTo>
                    <a:pt x="95" y="353"/>
                  </a:lnTo>
                  <a:lnTo>
                    <a:pt x="95" y="352"/>
                  </a:lnTo>
                  <a:lnTo>
                    <a:pt x="94" y="352"/>
                  </a:lnTo>
                  <a:lnTo>
                    <a:pt x="94" y="351"/>
                  </a:lnTo>
                  <a:lnTo>
                    <a:pt x="94" y="350"/>
                  </a:lnTo>
                  <a:lnTo>
                    <a:pt x="93" y="350"/>
                  </a:lnTo>
                  <a:lnTo>
                    <a:pt x="92" y="349"/>
                  </a:lnTo>
                  <a:lnTo>
                    <a:pt x="91" y="349"/>
                  </a:lnTo>
                  <a:lnTo>
                    <a:pt x="91" y="350"/>
                  </a:lnTo>
                  <a:lnTo>
                    <a:pt x="90" y="350"/>
                  </a:lnTo>
                  <a:lnTo>
                    <a:pt x="89" y="350"/>
                  </a:lnTo>
                  <a:lnTo>
                    <a:pt x="89" y="349"/>
                  </a:lnTo>
                  <a:lnTo>
                    <a:pt x="88" y="349"/>
                  </a:lnTo>
                  <a:lnTo>
                    <a:pt x="88" y="348"/>
                  </a:lnTo>
                  <a:lnTo>
                    <a:pt x="87" y="348"/>
                  </a:lnTo>
                  <a:lnTo>
                    <a:pt x="86" y="348"/>
                  </a:lnTo>
                  <a:lnTo>
                    <a:pt x="86" y="347"/>
                  </a:lnTo>
                  <a:lnTo>
                    <a:pt x="87" y="346"/>
                  </a:lnTo>
                  <a:lnTo>
                    <a:pt x="87" y="345"/>
                  </a:lnTo>
                  <a:lnTo>
                    <a:pt x="88" y="344"/>
                  </a:lnTo>
                  <a:lnTo>
                    <a:pt x="89" y="343"/>
                  </a:lnTo>
                  <a:lnTo>
                    <a:pt x="90" y="343"/>
                  </a:lnTo>
                  <a:lnTo>
                    <a:pt x="90" y="342"/>
                  </a:lnTo>
                  <a:lnTo>
                    <a:pt x="91" y="342"/>
                  </a:lnTo>
                  <a:lnTo>
                    <a:pt x="92" y="342"/>
                  </a:lnTo>
                  <a:lnTo>
                    <a:pt x="93" y="342"/>
                  </a:lnTo>
                  <a:lnTo>
                    <a:pt x="94" y="342"/>
                  </a:lnTo>
                  <a:lnTo>
                    <a:pt x="95" y="342"/>
                  </a:lnTo>
                  <a:lnTo>
                    <a:pt x="96" y="342"/>
                  </a:lnTo>
                  <a:lnTo>
                    <a:pt x="97" y="342"/>
                  </a:lnTo>
                  <a:lnTo>
                    <a:pt x="98" y="342"/>
                  </a:lnTo>
                  <a:lnTo>
                    <a:pt x="99" y="342"/>
                  </a:lnTo>
                  <a:lnTo>
                    <a:pt x="100" y="342"/>
                  </a:lnTo>
                  <a:lnTo>
                    <a:pt x="101" y="342"/>
                  </a:lnTo>
                  <a:lnTo>
                    <a:pt x="102" y="342"/>
                  </a:lnTo>
                  <a:lnTo>
                    <a:pt x="103" y="342"/>
                  </a:lnTo>
                  <a:lnTo>
                    <a:pt x="104" y="342"/>
                  </a:lnTo>
                  <a:lnTo>
                    <a:pt x="105" y="343"/>
                  </a:lnTo>
                  <a:lnTo>
                    <a:pt x="105" y="342"/>
                  </a:lnTo>
                  <a:lnTo>
                    <a:pt x="106" y="342"/>
                  </a:lnTo>
                  <a:lnTo>
                    <a:pt x="107" y="342"/>
                  </a:lnTo>
                  <a:lnTo>
                    <a:pt x="108" y="342"/>
                  </a:lnTo>
                  <a:lnTo>
                    <a:pt x="109" y="342"/>
                  </a:lnTo>
                  <a:lnTo>
                    <a:pt x="110" y="342"/>
                  </a:lnTo>
                  <a:lnTo>
                    <a:pt x="110" y="341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2" y="340"/>
                  </a:lnTo>
                  <a:lnTo>
                    <a:pt x="112" y="339"/>
                  </a:lnTo>
                  <a:lnTo>
                    <a:pt x="112" y="338"/>
                  </a:lnTo>
                  <a:lnTo>
                    <a:pt x="112" y="337"/>
                  </a:lnTo>
                  <a:lnTo>
                    <a:pt x="112" y="336"/>
                  </a:lnTo>
                  <a:lnTo>
                    <a:pt x="112" y="335"/>
                  </a:lnTo>
                  <a:lnTo>
                    <a:pt x="113" y="335"/>
                  </a:lnTo>
                  <a:lnTo>
                    <a:pt x="113" y="334"/>
                  </a:lnTo>
                  <a:lnTo>
                    <a:pt x="114" y="334"/>
                  </a:lnTo>
                  <a:lnTo>
                    <a:pt x="114" y="333"/>
                  </a:lnTo>
                  <a:lnTo>
                    <a:pt x="115" y="333"/>
                  </a:lnTo>
                  <a:lnTo>
                    <a:pt x="115" y="332"/>
                  </a:lnTo>
                  <a:lnTo>
                    <a:pt x="116" y="332"/>
                  </a:lnTo>
                  <a:lnTo>
                    <a:pt x="116" y="331"/>
                  </a:lnTo>
                  <a:lnTo>
                    <a:pt x="116" y="330"/>
                  </a:lnTo>
                  <a:lnTo>
                    <a:pt x="117" y="330"/>
                  </a:lnTo>
                  <a:lnTo>
                    <a:pt x="117" y="329"/>
                  </a:lnTo>
                  <a:lnTo>
                    <a:pt x="116" y="329"/>
                  </a:lnTo>
                  <a:lnTo>
                    <a:pt x="116" y="328"/>
                  </a:lnTo>
                  <a:lnTo>
                    <a:pt x="115" y="328"/>
                  </a:lnTo>
                  <a:lnTo>
                    <a:pt x="114" y="328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29"/>
                  </a:lnTo>
                  <a:lnTo>
                    <a:pt x="112" y="328"/>
                  </a:lnTo>
                  <a:lnTo>
                    <a:pt x="112" y="327"/>
                  </a:lnTo>
                  <a:lnTo>
                    <a:pt x="112" y="326"/>
                  </a:lnTo>
                  <a:lnTo>
                    <a:pt x="112" y="325"/>
                  </a:lnTo>
                  <a:lnTo>
                    <a:pt x="113" y="325"/>
                  </a:lnTo>
                  <a:lnTo>
                    <a:pt x="113" y="326"/>
                  </a:lnTo>
                  <a:lnTo>
                    <a:pt x="114" y="326"/>
                  </a:lnTo>
                  <a:lnTo>
                    <a:pt x="115" y="326"/>
                  </a:lnTo>
                  <a:lnTo>
                    <a:pt x="116" y="326"/>
                  </a:lnTo>
                  <a:lnTo>
                    <a:pt x="116" y="327"/>
                  </a:lnTo>
                  <a:lnTo>
                    <a:pt x="117" y="326"/>
                  </a:lnTo>
                  <a:lnTo>
                    <a:pt x="118" y="327"/>
                  </a:lnTo>
                  <a:lnTo>
                    <a:pt x="118" y="326"/>
                  </a:lnTo>
                  <a:lnTo>
                    <a:pt x="119" y="326"/>
                  </a:lnTo>
                  <a:lnTo>
                    <a:pt x="120" y="326"/>
                  </a:lnTo>
                  <a:lnTo>
                    <a:pt x="121" y="325"/>
                  </a:lnTo>
                  <a:lnTo>
                    <a:pt x="121" y="324"/>
                  </a:lnTo>
                  <a:lnTo>
                    <a:pt x="121" y="323"/>
                  </a:lnTo>
                  <a:lnTo>
                    <a:pt x="121" y="322"/>
                  </a:lnTo>
                  <a:lnTo>
                    <a:pt x="122" y="322"/>
                  </a:lnTo>
                  <a:lnTo>
                    <a:pt x="122" y="321"/>
                  </a:lnTo>
                  <a:lnTo>
                    <a:pt x="123" y="321"/>
                  </a:lnTo>
                  <a:lnTo>
                    <a:pt x="124" y="321"/>
                  </a:lnTo>
                  <a:lnTo>
                    <a:pt x="125" y="321"/>
                  </a:lnTo>
                  <a:lnTo>
                    <a:pt x="126" y="322"/>
                  </a:lnTo>
                  <a:lnTo>
                    <a:pt x="127" y="322"/>
                  </a:lnTo>
                  <a:lnTo>
                    <a:pt x="128" y="321"/>
                  </a:lnTo>
                  <a:lnTo>
                    <a:pt x="128" y="320"/>
                  </a:lnTo>
                  <a:lnTo>
                    <a:pt x="127" y="320"/>
                  </a:lnTo>
                  <a:lnTo>
                    <a:pt x="127" y="319"/>
                  </a:lnTo>
                  <a:lnTo>
                    <a:pt x="126" y="319"/>
                  </a:lnTo>
                  <a:lnTo>
                    <a:pt x="126" y="318"/>
                  </a:lnTo>
                  <a:lnTo>
                    <a:pt x="125" y="318"/>
                  </a:lnTo>
                  <a:lnTo>
                    <a:pt x="125" y="317"/>
                  </a:lnTo>
                  <a:lnTo>
                    <a:pt x="124" y="317"/>
                  </a:lnTo>
                  <a:lnTo>
                    <a:pt x="124" y="316"/>
                  </a:lnTo>
                  <a:lnTo>
                    <a:pt x="123" y="316"/>
                  </a:lnTo>
                  <a:lnTo>
                    <a:pt x="122" y="315"/>
                  </a:lnTo>
                  <a:lnTo>
                    <a:pt x="122" y="314"/>
                  </a:lnTo>
                  <a:lnTo>
                    <a:pt x="121" y="314"/>
                  </a:lnTo>
                  <a:lnTo>
                    <a:pt x="121" y="313"/>
                  </a:lnTo>
                  <a:lnTo>
                    <a:pt x="120" y="313"/>
                  </a:lnTo>
                  <a:lnTo>
                    <a:pt x="119" y="313"/>
                  </a:lnTo>
                  <a:lnTo>
                    <a:pt x="118" y="312"/>
                  </a:lnTo>
                  <a:lnTo>
                    <a:pt x="117" y="311"/>
                  </a:lnTo>
                  <a:lnTo>
                    <a:pt x="116" y="311"/>
                  </a:lnTo>
                  <a:lnTo>
                    <a:pt x="115" y="311"/>
                  </a:lnTo>
                  <a:lnTo>
                    <a:pt x="115" y="310"/>
                  </a:lnTo>
                  <a:lnTo>
                    <a:pt x="114" y="310"/>
                  </a:lnTo>
                  <a:lnTo>
                    <a:pt x="114" y="309"/>
                  </a:lnTo>
                  <a:lnTo>
                    <a:pt x="113" y="309"/>
                  </a:lnTo>
                  <a:lnTo>
                    <a:pt x="112" y="308"/>
                  </a:lnTo>
                  <a:lnTo>
                    <a:pt x="112" y="307"/>
                  </a:lnTo>
                  <a:lnTo>
                    <a:pt x="111" y="307"/>
                  </a:lnTo>
                  <a:lnTo>
                    <a:pt x="111" y="306"/>
                  </a:lnTo>
                  <a:lnTo>
                    <a:pt x="110" y="305"/>
                  </a:lnTo>
                  <a:lnTo>
                    <a:pt x="109" y="304"/>
                  </a:lnTo>
                  <a:lnTo>
                    <a:pt x="109" y="303"/>
                  </a:lnTo>
                  <a:lnTo>
                    <a:pt x="108" y="302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6" y="301"/>
                  </a:lnTo>
                  <a:lnTo>
                    <a:pt x="106" y="300"/>
                  </a:lnTo>
                  <a:lnTo>
                    <a:pt x="105" y="300"/>
                  </a:lnTo>
                  <a:lnTo>
                    <a:pt x="104" y="299"/>
                  </a:lnTo>
                  <a:lnTo>
                    <a:pt x="103" y="299"/>
                  </a:lnTo>
                  <a:lnTo>
                    <a:pt x="102" y="299"/>
                  </a:lnTo>
                  <a:lnTo>
                    <a:pt x="102" y="298"/>
                  </a:lnTo>
                  <a:lnTo>
                    <a:pt x="101" y="298"/>
                  </a:lnTo>
                  <a:lnTo>
                    <a:pt x="100" y="298"/>
                  </a:lnTo>
                  <a:lnTo>
                    <a:pt x="99" y="298"/>
                  </a:lnTo>
                  <a:lnTo>
                    <a:pt x="99" y="297"/>
                  </a:lnTo>
                  <a:lnTo>
                    <a:pt x="98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5" y="296"/>
                  </a:lnTo>
                  <a:lnTo>
                    <a:pt x="94" y="295"/>
                  </a:lnTo>
                  <a:lnTo>
                    <a:pt x="93" y="295"/>
                  </a:lnTo>
                  <a:lnTo>
                    <a:pt x="92" y="295"/>
                  </a:lnTo>
                  <a:lnTo>
                    <a:pt x="92" y="294"/>
                  </a:lnTo>
                  <a:lnTo>
                    <a:pt x="91" y="294"/>
                  </a:lnTo>
                  <a:lnTo>
                    <a:pt x="90" y="294"/>
                  </a:lnTo>
                  <a:lnTo>
                    <a:pt x="89" y="293"/>
                  </a:lnTo>
                  <a:lnTo>
                    <a:pt x="88" y="293"/>
                  </a:lnTo>
                  <a:lnTo>
                    <a:pt x="87" y="292"/>
                  </a:lnTo>
                  <a:lnTo>
                    <a:pt x="86" y="292"/>
                  </a:lnTo>
                  <a:lnTo>
                    <a:pt x="85" y="292"/>
                  </a:lnTo>
                  <a:lnTo>
                    <a:pt x="85" y="291"/>
                  </a:lnTo>
                  <a:lnTo>
                    <a:pt x="84" y="291"/>
                  </a:lnTo>
                  <a:lnTo>
                    <a:pt x="83" y="290"/>
                  </a:lnTo>
                  <a:lnTo>
                    <a:pt x="82" y="290"/>
                  </a:lnTo>
                  <a:lnTo>
                    <a:pt x="81" y="290"/>
                  </a:lnTo>
                  <a:lnTo>
                    <a:pt x="80" y="289"/>
                  </a:lnTo>
                  <a:lnTo>
                    <a:pt x="79" y="289"/>
                  </a:lnTo>
                  <a:lnTo>
                    <a:pt x="78" y="289"/>
                  </a:lnTo>
                  <a:lnTo>
                    <a:pt x="77" y="289"/>
                  </a:lnTo>
                  <a:lnTo>
                    <a:pt x="77" y="288"/>
                  </a:lnTo>
                  <a:lnTo>
                    <a:pt x="76" y="288"/>
                  </a:lnTo>
                  <a:lnTo>
                    <a:pt x="76" y="287"/>
                  </a:lnTo>
                  <a:lnTo>
                    <a:pt x="75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5" y="281"/>
                  </a:lnTo>
                  <a:lnTo>
                    <a:pt x="75" y="280"/>
                  </a:lnTo>
                  <a:lnTo>
                    <a:pt x="75" y="279"/>
                  </a:lnTo>
                  <a:lnTo>
                    <a:pt x="76" y="279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6" y="276"/>
                  </a:lnTo>
                  <a:lnTo>
                    <a:pt x="77" y="276"/>
                  </a:lnTo>
                  <a:lnTo>
                    <a:pt x="77" y="275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80" y="273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5" y="268"/>
                  </a:lnTo>
                  <a:lnTo>
                    <a:pt x="86" y="268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5" y="265"/>
                  </a:lnTo>
                  <a:lnTo>
                    <a:pt x="84" y="264"/>
                  </a:lnTo>
                  <a:lnTo>
                    <a:pt x="85" y="263"/>
                  </a:lnTo>
                  <a:lnTo>
                    <a:pt x="85" y="262"/>
                  </a:lnTo>
                  <a:lnTo>
                    <a:pt x="86" y="262"/>
                  </a:lnTo>
                  <a:lnTo>
                    <a:pt x="87" y="261"/>
                  </a:lnTo>
                  <a:lnTo>
                    <a:pt x="88" y="262"/>
                  </a:lnTo>
                  <a:lnTo>
                    <a:pt x="89" y="262"/>
                  </a:lnTo>
                  <a:lnTo>
                    <a:pt x="90" y="261"/>
                  </a:lnTo>
                  <a:lnTo>
                    <a:pt x="91" y="261"/>
                  </a:lnTo>
                  <a:lnTo>
                    <a:pt x="91" y="260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8"/>
                  </a:lnTo>
                  <a:lnTo>
                    <a:pt x="89" y="258"/>
                  </a:lnTo>
                  <a:lnTo>
                    <a:pt x="88" y="258"/>
                  </a:lnTo>
                  <a:lnTo>
                    <a:pt x="87" y="258"/>
                  </a:lnTo>
                  <a:lnTo>
                    <a:pt x="86" y="258"/>
                  </a:lnTo>
                  <a:lnTo>
                    <a:pt x="86" y="259"/>
                  </a:lnTo>
                  <a:lnTo>
                    <a:pt x="85" y="259"/>
                  </a:lnTo>
                  <a:lnTo>
                    <a:pt x="85" y="258"/>
                  </a:lnTo>
                  <a:lnTo>
                    <a:pt x="84" y="258"/>
                  </a:lnTo>
                  <a:lnTo>
                    <a:pt x="84" y="257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4" y="254"/>
                  </a:lnTo>
                  <a:lnTo>
                    <a:pt x="85" y="253"/>
                  </a:lnTo>
                  <a:lnTo>
                    <a:pt x="86" y="252"/>
                  </a:lnTo>
                  <a:lnTo>
                    <a:pt x="87" y="252"/>
                  </a:lnTo>
                  <a:lnTo>
                    <a:pt x="87" y="253"/>
                  </a:lnTo>
                  <a:lnTo>
                    <a:pt x="88" y="253"/>
                  </a:lnTo>
                  <a:lnTo>
                    <a:pt x="89" y="253"/>
                  </a:lnTo>
                  <a:lnTo>
                    <a:pt x="90" y="253"/>
                  </a:lnTo>
                  <a:lnTo>
                    <a:pt x="91" y="253"/>
                  </a:lnTo>
                  <a:lnTo>
                    <a:pt x="92" y="253"/>
                  </a:lnTo>
                  <a:lnTo>
                    <a:pt x="93" y="252"/>
                  </a:lnTo>
                  <a:lnTo>
                    <a:pt x="92" y="252"/>
                  </a:lnTo>
                  <a:lnTo>
                    <a:pt x="92" y="251"/>
                  </a:lnTo>
                  <a:lnTo>
                    <a:pt x="91" y="251"/>
                  </a:lnTo>
                  <a:lnTo>
                    <a:pt x="90" y="251"/>
                  </a:lnTo>
                  <a:lnTo>
                    <a:pt x="90" y="250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88" y="249"/>
                  </a:lnTo>
                  <a:lnTo>
                    <a:pt x="88" y="248"/>
                  </a:lnTo>
                  <a:lnTo>
                    <a:pt x="87" y="248"/>
                  </a:lnTo>
                  <a:lnTo>
                    <a:pt x="87" y="247"/>
                  </a:lnTo>
                  <a:lnTo>
                    <a:pt x="87" y="246"/>
                  </a:lnTo>
                  <a:lnTo>
                    <a:pt x="87" y="245"/>
                  </a:lnTo>
                  <a:lnTo>
                    <a:pt x="87" y="244"/>
                  </a:lnTo>
                  <a:lnTo>
                    <a:pt x="88" y="242"/>
                  </a:lnTo>
                  <a:lnTo>
                    <a:pt x="89" y="241"/>
                  </a:lnTo>
                  <a:lnTo>
                    <a:pt x="90" y="240"/>
                  </a:lnTo>
                  <a:lnTo>
                    <a:pt x="91" y="240"/>
                  </a:lnTo>
                  <a:lnTo>
                    <a:pt x="94" y="238"/>
                  </a:lnTo>
                  <a:lnTo>
                    <a:pt x="95" y="237"/>
                  </a:lnTo>
                  <a:lnTo>
                    <a:pt x="95" y="236"/>
                  </a:lnTo>
                  <a:lnTo>
                    <a:pt x="94" y="235"/>
                  </a:lnTo>
                  <a:lnTo>
                    <a:pt x="93" y="231"/>
                  </a:lnTo>
                  <a:lnTo>
                    <a:pt x="92" y="228"/>
                  </a:lnTo>
                  <a:lnTo>
                    <a:pt x="91" y="227"/>
                  </a:lnTo>
                  <a:lnTo>
                    <a:pt x="89" y="226"/>
                  </a:lnTo>
                  <a:lnTo>
                    <a:pt x="88" y="226"/>
                  </a:lnTo>
                  <a:lnTo>
                    <a:pt x="87" y="226"/>
                  </a:lnTo>
                  <a:lnTo>
                    <a:pt x="86" y="225"/>
                  </a:lnTo>
                  <a:lnTo>
                    <a:pt x="85" y="225"/>
                  </a:lnTo>
                  <a:lnTo>
                    <a:pt x="84" y="224"/>
                  </a:lnTo>
                  <a:lnTo>
                    <a:pt x="83" y="223"/>
                  </a:lnTo>
                  <a:lnTo>
                    <a:pt x="82" y="222"/>
                  </a:lnTo>
                  <a:lnTo>
                    <a:pt x="81" y="221"/>
                  </a:lnTo>
                  <a:lnTo>
                    <a:pt x="80" y="219"/>
                  </a:lnTo>
                  <a:lnTo>
                    <a:pt x="80" y="218"/>
                  </a:lnTo>
                  <a:lnTo>
                    <a:pt x="80" y="217"/>
                  </a:lnTo>
                  <a:lnTo>
                    <a:pt x="80" y="216"/>
                  </a:lnTo>
                  <a:lnTo>
                    <a:pt x="79" y="215"/>
                  </a:lnTo>
                  <a:lnTo>
                    <a:pt x="80" y="214"/>
                  </a:lnTo>
                  <a:lnTo>
                    <a:pt x="79" y="214"/>
                  </a:lnTo>
                  <a:lnTo>
                    <a:pt x="79" y="213"/>
                  </a:lnTo>
                  <a:lnTo>
                    <a:pt x="80" y="212"/>
                  </a:lnTo>
                  <a:lnTo>
                    <a:pt x="80" y="211"/>
                  </a:lnTo>
                  <a:lnTo>
                    <a:pt x="81" y="210"/>
                  </a:lnTo>
                  <a:lnTo>
                    <a:pt x="81" y="209"/>
                  </a:lnTo>
                  <a:lnTo>
                    <a:pt x="81" y="207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1" y="202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198"/>
                  </a:lnTo>
                  <a:lnTo>
                    <a:pt x="80" y="197"/>
                  </a:lnTo>
                  <a:lnTo>
                    <a:pt x="80" y="196"/>
                  </a:lnTo>
                  <a:lnTo>
                    <a:pt x="80" y="195"/>
                  </a:lnTo>
                  <a:lnTo>
                    <a:pt x="79" y="194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91"/>
                  </a:lnTo>
                  <a:lnTo>
                    <a:pt x="78" y="191"/>
                  </a:lnTo>
                  <a:lnTo>
                    <a:pt x="78" y="190"/>
                  </a:lnTo>
                  <a:lnTo>
                    <a:pt x="78" y="189"/>
                  </a:lnTo>
                  <a:lnTo>
                    <a:pt x="77" y="188"/>
                  </a:lnTo>
                  <a:lnTo>
                    <a:pt x="77" y="187"/>
                  </a:lnTo>
                  <a:lnTo>
                    <a:pt x="76" y="187"/>
                  </a:lnTo>
                  <a:lnTo>
                    <a:pt x="76" y="186"/>
                  </a:lnTo>
                  <a:lnTo>
                    <a:pt x="76" y="185"/>
                  </a:lnTo>
                  <a:lnTo>
                    <a:pt x="76" y="184"/>
                  </a:lnTo>
                  <a:lnTo>
                    <a:pt x="75" y="184"/>
                  </a:lnTo>
                  <a:lnTo>
                    <a:pt x="75" y="183"/>
                  </a:lnTo>
                  <a:lnTo>
                    <a:pt x="74" y="183"/>
                  </a:lnTo>
                  <a:lnTo>
                    <a:pt x="73" y="183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1" y="179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69" y="176"/>
                  </a:lnTo>
                  <a:lnTo>
                    <a:pt x="69" y="175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8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5" y="173"/>
                  </a:lnTo>
                  <a:lnTo>
                    <a:pt x="64" y="172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9"/>
                  </a:lnTo>
                  <a:lnTo>
                    <a:pt x="63" y="168"/>
                  </a:lnTo>
                  <a:lnTo>
                    <a:pt x="62" y="168"/>
                  </a:lnTo>
                  <a:lnTo>
                    <a:pt x="62" y="168"/>
                  </a:lnTo>
                  <a:lnTo>
                    <a:pt x="61" y="168"/>
                  </a:lnTo>
                  <a:lnTo>
                    <a:pt x="60" y="168"/>
                  </a:lnTo>
                  <a:lnTo>
                    <a:pt x="59" y="167"/>
                  </a:lnTo>
                  <a:lnTo>
                    <a:pt x="59" y="166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6" y="163"/>
                  </a:lnTo>
                  <a:lnTo>
                    <a:pt x="56" y="162"/>
                  </a:lnTo>
                  <a:lnTo>
                    <a:pt x="55" y="162"/>
                  </a:lnTo>
                  <a:lnTo>
                    <a:pt x="55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4" y="158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50" y="156"/>
                  </a:lnTo>
                  <a:lnTo>
                    <a:pt x="49" y="154"/>
                  </a:lnTo>
                  <a:lnTo>
                    <a:pt x="49" y="152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6" y="147"/>
                  </a:lnTo>
                  <a:lnTo>
                    <a:pt x="46" y="146"/>
                  </a:lnTo>
                  <a:lnTo>
                    <a:pt x="45" y="145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5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4" y="139"/>
                  </a:lnTo>
                  <a:lnTo>
                    <a:pt x="44" y="138"/>
                  </a:lnTo>
                  <a:lnTo>
                    <a:pt x="44" y="137"/>
                  </a:lnTo>
                  <a:lnTo>
                    <a:pt x="44" y="136"/>
                  </a:lnTo>
                  <a:lnTo>
                    <a:pt x="43" y="136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1" y="134"/>
                  </a:lnTo>
                  <a:lnTo>
                    <a:pt x="41" y="133"/>
                  </a:lnTo>
                  <a:lnTo>
                    <a:pt x="40" y="133"/>
                  </a:lnTo>
                  <a:lnTo>
                    <a:pt x="40" y="132"/>
                  </a:lnTo>
                  <a:lnTo>
                    <a:pt x="40" y="131"/>
                  </a:lnTo>
                  <a:lnTo>
                    <a:pt x="41" y="131"/>
                  </a:lnTo>
                  <a:lnTo>
                    <a:pt x="41" y="130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7"/>
                  </a:lnTo>
                  <a:lnTo>
                    <a:pt x="44" y="127"/>
                  </a:lnTo>
                  <a:lnTo>
                    <a:pt x="44" y="126"/>
                  </a:lnTo>
                  <a:lnTo>
                    <a:pt x="43" y="126"/>
                  </a:lnTo>
                  <a:lnTo>
                    <a:pt x="42" y="126"/>
                  </a:lnTo>
                  <a:lnTo>
                    <a:pt x="42" y="127"/>
                  </a:lnTo>
                  <a:lnTo>
                    <a:pt x="41" y="127"/>
                  </a:lnTo>
                  <a:lnTo>
                    <a:pt x="40" y="127"/>
                  </a:lnTo>
                  <a:lnTo>
                    <a:pt x="39" y="127"/>
                  </a:lnTo>
                  <a:lnTo>
                    <a:pt x="38" y="127"/>
                  </a:lnTo>
                  <a:lnTo>
                    <a:pt x="38" y="126"/>
                  </a:lnTo>
                  <a:lnTo>
                    <a:pt x="38" y="127"/>
                  </a:lnTo>
                  <a:lnTo>
                    <a:pt x="37" y="127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6" y="124"/>
                  </a:lnTo>
                  <a:lnTo>
                    <a:pt x="35" y="124"/>
                  </a:lnTo>
                  <a:lnTo>
                    <a:pt x="35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2"/>
                  </a:lnTo>
                  <a:lnTo>
                    <a:pt x="34" y="121"/>
                  </a:lnTo>
                  <a:lnTo>
                    <a:pt x="35" y="120"/>
                  </a:lnTo>
                  <a:lnTo>
                    <a:pt x="36" y="120"/>
                  </a:lnTo>
                  <a:lnTo>
                    <a:pt x="36" y="119"/>
                  </a:lnTo>
                  <a:lnTo>
                    <a:pt x="36" y="118"/>
                  </a:lnTo>
                  <a:lnTo>
                    <a:pt x="37" y="118"/>
                  </a:lnTo>
                  <a:lnTo>
                    <a:pt x="38" y="118"/>
                  </a:lnTo>
                  <a:lnTo>
                    <a:pt x="38" y="117"/>
                  </a:lnTo>
                  <a:lnTo>
                    <a:pt x="39" y="117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5"/>
                  </a:lnTo>
                  <a:lnTo>
                    <a:pt x="41" y="114"/>
                  </a:lnTo>
                  <a:lnTo>
                    <a:pt x="40" y="113"/>
                  </a:lnTo>
                  <a:lnTo>
                    <a:pt x="40" y="112"/>
                  </a:lnTo>
                  <a:lnTo>
                    <a:pt x="39" y="112"/>
                  </a:lnTo>
                  <a:lnTo>
                    <a:pt x="39" y="111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38" y="108"/>
                  </a:lnTo>
                  <a:lnTo>
                    <a:pt x="38" y="107"/>
                  </a:lnTo>
                  <a:lnTo>
                    <a:pt x="37" y="106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5" y="104"/>
                  </a:lnTo>
                  <a:lnTo>
                    <a:pt x="35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8" y="93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8" y="88"/>
                  </a:lnTo>
                  <a:lnTo>
                    <a:pt x="27" y="88"/>
                  </a:lnTo>
                  <a:lnTo>
                    <a:pt x="27" y="87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5"/>
                  </a:lnTo>
                  <a:lnTo>
                    <a:pt x="27" y="85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8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0" y="74"/>
                  </a:lnTo>
                  <a:lnTo>
                    <a:pt x="29" y="73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7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42" y="6"/>
                  </a:lnTo>
                  <a:lnTo>
                    <a:pt x="45" y="6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3" y="7"/>
                  </a:lnTo>
                  <a:lnTo>
                    <a:pt x="113" y="7"/>
                  </a:lnTo>
                  <a:lnTo>
                    <a:pt x="116" y="7"/>
                  </a:lnTo>
                  <a:lnTo>
                    <a:pt x="119" y="7"/>
                  </a:lnTo>
                  <a:lnTo>
                    <a:pt x="127" y="7"/>
                  </a:lnTo>
                  <a:lnTo>
                    <a:pt x="128" y="7"/>
                  </a:lnTo>
                  <a:lnTo>
                    <a:pt x="131" y="7"/>
                  </a:lnTo>
                  <a:lnTo>
                    <a:pt x="132" y="7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39" y="7"/>
                  </a:lnTo>
                  <a:lnTo>
                    <a:pt x="141" y="7"/>
                  </a:lnTo>
                  <a:lnTo>
                    <a:pt x="141" y="6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6"/>
                  </a:lnTo>
                  <a:lnTo>
                    <a:pt x="147" y="7"/>
                  </a:lnTo>
                  <a:lnTo>
                    <a:pt x="147" y="8"/>
                  </a:lnTo>
                  <a:lnTo>
                    <a:pt x="149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3" y="8"/>
                  </a:lnTo>
                  <a:lnTo>
                    <a:pt x="155" y="8"/>
                  </a:lnTo>
                  <a:lnTo>
                    <a:pt x="157" y="8"/>
                  </a:lnTo>
                  <a:lnTo>
                    <a:pt x="158" y="8"/>
                  </a:lnTo>
                  <a:lnTo>
                    <a:pt x="160" y="8"/>
                  </a:lnTo>
                  <a:lnTo>
                    <a:pt x="161" y="8"/>
                  </a:lnTo>
                  <a:lnTo>
                    <a:pt x="162" y="8"/>
                  </a:lnTo>
                  <a:lnTo>
                    <a:pt x="163" y="8"/>
                  </a:lnTo>
                  <a:lnTo>
                    <a:pt x="164" y="8"/>
                  </a:lnTo>
                  <a:lnTo>
                    <a:pt x="165" y="8"/>
                  </a:lnTo>
                  <a:lnTo>
                    <a:pt x="169" y="8"/>
                  </a:lnTo>
                  <a:lnTo>
                    <a:pt x="173" y="8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2" y="8"/>
                  </a:lnTo>
                  <a:lnTo>
                    <a:pt x="182" y="7"/>
                  </a:lnTo>
                  <a:lnTo>
                    <a:pt x="186" y="7"/>
                  </a:lnTo>
                  <a:lnTo>
                    <a:pt x="189" y="7"/>
                  </a:lnTo>
                  <a:lnTo>
                    <a:pt x="190" y="7"/>
                  </a:lnTo>
                  <a:lnTo>
                    <a:pt x="190" y="10"/>
                  </a:lnTo>
                  <a:lnTo>
                    <a:pt x="190" y="11"/>
                  </a:lnTo>
                  <a:lnTo>
                    <a:pt x="191" y="11"/>
                  </a:lnTo>
                  <a:lnTo>
                    <a:pt x="193" y="12"/>
                  </a:lnTo>
                  <a:lnTo>
                    <a:pt x="195" y="13"/>
                  </a:lnTo>
                  <a:lnTo>
                    <a:pt x="196" y="13"/>
                  </a:lnTo>
                  <a:lnTo>
                    <a:pt x="200" y="15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4" y="20"/>
                  </a:lnTo>
                  <a:lnTo>
                    <a:pt x="215" y="20"/>
                  </a:lnTo>
                  <a:lnTo>
                    <a:pt x="222" y="20"/>
                  </a:lnTo>
                  <a:lnTo>
                    <a:pt x="228" y="20"/>
                  </a:lnTo>
                  <a:lnTo>
                    <a:pt x="231" y="20"/>
                  </a:lnTo>
                  <a:lnTo>
                    <a:pt x="236" y="20"/>
                  </a:lnTo>
                  <a:lnTo>
                    <a:pt x="237" y="20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7" y="20"/>
                  </a:lnTo>
                  <a:lnTo>
                    <a:pt x="256" y="20"/>
                  </a:lnTo>
                  <a:lnTo>
                    <a:pt x="261" y="20"/>
                  </a:lnTo>
                  <a:lnTo>
                    <a:pt x="262" y="20"/>
                  </a:lnTo>
                  <a:lnTo>
                    <a:pt x="264" y="20"/>
                  </a:lnTo>
                  <a:lnTo>
                    <a:pt x="267" y="20"/>
                  </a:lnTo>
                  <a:lnTo>
                    <a:pt x="269" y="20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1" y="13"/>
                  </a:lnTo>
                  <a:lnTo>
                    <a:pt x="283" y="11"/>
                  </a:lnTo>
                  <a:lnTo>
                    <a:pt x="285" y="10"/>
                  </a:lnTo>
                  <a:lnTo>
                    <a:pt x="288" y="8"/>
                  </a:lnTo>
                  <a:lnTo>
                    <a:pt x="289" y="8"/>
                  </a:lnTo>
                  <a:lnTo>
                    <a:pt x="293" y="6"/>
                  </a:lnTo>
                  <a:lnTo>
                    <a:pt x="294" y="5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6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300" y="0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82" name="Freeform 47">
              <a:extLst>
                <a:ext uri="{FF2B5EF4-FFF2-40B4-BE49-F238E27FC236}">
                  <a16:creationId xmlns:a16="http://schemas.microsoft.com/office/drawing/2014/main" id="{7C3C532E-26B6-7237-244D-E589E6B7E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50" y="3516313"/>
              <a:ext cx="1457325" cy="1220787"/>
            </a:xfrm>
            <a:custGeom>
              <a:avLst/>
              <a:gdLst>
                <a:gd name="T0" fmla="*/ 293 w 918"/>
                <a:gd name="T1" fmla="*/ 20 h 769"/>
                <a:gd name="T2" fmla="*/ 317 w 918"/>
                <a:gd name="T3" fmla="*/ 22 h 769"/>
                <a:gd name="T4" fmla="*/ 340 w 918"/>
                <a:gd name="T5" fmla="*/ 36 h 769"/>
                <a:gd name="T6" fmla="*/ 365 w 918"/>
                <a:gd name="T7" fmla="*/ 33 h 769"/>
                <a:gd name="T8" fmla="*/ 390 w 918"/>
                <a:gd name="T9" fmla="*/ 35 h 769"/>
                <a:gd name="T10" fmla="*/ 409 w 918"/>
                <a:gd name="T11" fmla="*/ 35 h 769"/>
                <a:gd name="T12" fmla="*/ 426 w 918"/>
                <a:gd name="T13" fmla="*/ 21 h 769"/>
                <a:gd name="T14" fmla="*/ 466 w 918"/>
                <a:gd name="T15" fmla="*/ 92 h 769"/>
                <a:gd name="T16" fmla="*/ 581 w 918"/>
                <a:gd name="T17" fmla="*/ 76 h 769"/>
                <a:gd name="T18" fmla="*/ 605 w 918"/>
                <a:gd name="T19" fmla="*/ 97 h 769"/>
                <a:gd name="T20" fmla="*/ 640 w 918"/>
                <a:gd name="T21" fmla="*/ 116 h 769"/>
                <a:gd name="T22" fmla="*/ 674 w 918"/>
                <a:gd name="T23" fmla="*/ 140 h 769"/>
                <a:gd name="T24" fmla="*/ 700 w 918"/>
                <a:gd name="T25" fmla="*/ 167 h 769"/>
                <a:gd name="T26" fmla="*/ 743 w 918"/>
                <a:gd name="T27" fmla="*/ 190 h 769"/>
                <a:gd name="T28" fmla="*/ 774 w 918"/>
                <a:gd name="T29" fmla="*/ 212 h 769"/>
                <a:gd name="T30" fmla="*/ 779 w 918"/>
                <a:gd name="T31" fmla="*/ 233 h 769"/>
                <a:gd name="T32" fmla="*/ 845 w 918"/>
                <a:gd name="T33" fmla="*/ 254 h 769"/>
                <a:gd name="T34" fmla="*/ 918 w 918"/>
                <a:gd name="T35" fmla="*/ 273 h 769"/>
                <a:gd name="T36" fmla="*/ 905 w 918"/>
                <a:gd name="T37" fmla="*/ 322 h 769"/>
                <a:gd name="T38" fmla="*/ 882 w 918"/>
                <a:gd name="T39" fmla="*/ 362 h 769"/>
                <a:gd name="T40" fmla="*/ 836 w 918"/>
                <a:gd name="T41" fmla="*/ 388 h 769"/>
                <a:gd name="T42" fmla="*/ 835 w 918"/>
                <a:gd name="T43" fmla="*/ 411 h 769"/>
                <a:gd name="T44" fmla="*/ 844 w 918"/>
                <a:gd name="T45" fmla="*/ 425 h 769"/>
                <a:gd name="T46" fmla="*/ 843 w 918"/>
                <a:gd name="T47" fmla="*/ 448 h 769"/>
                <a:gd name="T48" fmla="*/ 841 w 918"/>
                <a:gd name="T49" fmla="*/ 479 h 769"/>
                <a:gd name="T50" fmla="*/ 846 w 918"/>
                <a:gd name="T51" fmla="*/ 528 h 769"/>
                <a:gd name="T52" fmla="*/ 821 w 918"/>
                <a:gd name="T53" fmla="*/ 529 h 769"/>
                <a:gd name="T54" fmla="*/ 800 w 918"/>
                <a:gd name="T55" fmla="*/ 543 h 769"/>
                <a:gd name="T56" fmla="*/ 790 w 918"/>
                <a:gd name="T57" fmla="*/ 565 h 769"/>
                <a:gd name="T58" fmla="*/ 788 w 918"/>
                <a:gd name="T59" fmla="*/ 588 h 769"/>
                <a:gd name="T60" fmla="*/ 784 w 918"/>
                <a:gd name="T61" fmla="*/ 614 h 769"/>
                <a:gd name="T62" fmla="*/ 794 w 918"/>
                <a:gd name="T63" fmla="*/ 636 h 769"/>
                <a:gd name="T64" fmla="*/ 802 w 918"/>
                <a:gd name="T65" fmla="*/ 656 h 769"/>
                <a:gd name="T66" fmla="*/ 798 w 918"/>
                <a:gd name="T67" fmla="*/ 678 h 769"/>
                <a:gd name="T68" fmla="*/ 799 w 918"/>
                <a:gd name="T69" fmla="*/ 702 h 769"/>
                <a:gd name="T70" fmla="*/ 790 w 918"/>
                <a:gd name="T71" fmla="*/ 727 h 769"/>
                <a:gd name="T72" fmla="*/ 790 w 918"/>
                <a:gd name="T73" fmla="*/ 752 h 769"/>
                <a:gd name="T74" fmla="*/ 777 w 918"/>
                <a:gd name="T75" fmla="*/ 768 h 769"/>
                <a:gd name="T76" fmla="*/ 751 w 918"/>
                <a:gd name="T77" fmla="*/ 763 h 769"/>
                <a:gd name="T78" fmla="*/ 727 w 918"/>
                <a:gd name="T79" fmla="*/ 762 h 769"/>
                <a:gd name="T80" fmla="*/ 714 w 918"/>
                <a:gd name="T81" fmla="*/ 738 h 769"/>
                <a:gd name="T82" fmla="*/ 716 w 918"/>
                <a:gd name="T83" fmla="*/ 710 h 769"/>
                <a:gd name="T84" fmla="*/ 703 w 918"/>
                <a:gd name="T85" fmla="*/ 681 h 769"/>
                <a:gd name="T86" fmla="*/ 619 w 918"/>
                <a:gd name="T87" fmla="*/ 654 h 769"/>
                <a:gd name="T88" fmla="*/ 394 w 918"/>
                <a:gd name="T89" fmla="*/ 641 h 769"/>
                <a:gd name="T90" fmla="*/ 241 w 918"/>
                <a:gd name="T91" fmla="*/ 632 h 769"/>
                <a:gd name="T92" fmla="*/ 85 w 918"/>
                <a:gd name="T93" fmla="*/ 622 h 769"/>
                <a:gd name="T94" fmla="*/ 29 w 918"/>
                <a:gd name="T95" fmla="*/ 529 h 769"/>
                <a:gd name="T96" fmla="*/ 30 w 918"/>
                <a:gd name="T97" fmla="*/ 462 h 769"/>
                <a:gd name="T98" fmla="*/ 73 w 918"/>
                <a:gd name="T99" fmla="*/ 424 h 769"/>
                <a:gd name="T100" fmla="*/ 105 w 918"/>
                <a:gd name="T101" fmla="*/ 392 h 769"/>
                <a:gd name="T102" fmla="*/ 110 w 918"/>
                <a:gd name="T103" fmla="*/ 368 h 769"/>
                <a:gd name="T104" fmla="*/ 123 w 918"/>
                <a:gd name="T105" fmla="*/ 346 h 769"/>
                <a:gd name="T106" fmla="*/ 129 w 918"/>
                <a:gd name="T107" fmla="*/ 325 h 769"/>
                <a:gd name="T108" fmla="*/ 130 w 918"/>
                <a:gd name="T109" fmla="*/ 294 h 769"/>
                <a:gd name="T110" fmla="*/ 108 w 918"/>
                <a:gd name="T111" fmla="*/ 272 h 769"/>
                <a:gd name="T112" fmla="*/ 67 w 918"/>
                <a:gd name="T113" fmla="*/ 218 h 769"/>
                <a:gd name="T114" fmla="*/ 62 w 918"/>
                <a:gd name="T115" fmla="*/ 150 h 769"/>
                <a:gd name="T116" fmla="*/ 46 w 918"/>
                <a:gd name="T117" fmla="*/ 131 h 769"/>
                <a:gd name="T118" fmla="*/ 2 w 918"/>
                <a:gd name="T119" fmla="*/ 76 h 769"/>
                <a:gd name="T120" fmla="*/ 49 w 918"/>
                <a:gd name="T121" fmla="*/ 26 h 769"/>
                <a:gd name="T122" fmla="*/ 140 w 918"/>
                <a:gd name="T123" fmla="*/ 4 h 769"/>
                <a:gd name="T124" fmla="*/ 262 w 918"/>
                <a:gd name="T125" fmla="*/ 4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8" h="769">
                  <a:moveTo>
                    <a:pt x="274" y="2"/>
                  </a:moveTo>
                  <a:lnTo>
                    <a:pt x="275" y="2"/>
                  </a:lnTo>
                  <a:lnTo>
                    <a:pt x="275" y="3"/>
                  </a:lnTo>
                  <a:lnTo>
                    <a:pt x="276" y="3"/>
                  </a:lnTo>
                  <a:lnTo>
                    <a:pt x="277" y="4"/>
                  </a:lnTo>
                  <a:lnTo>
                    <a:pt x="278" y="5"/>
                  </a:lnTo>
                  <a:lnTo>
                    <a:pt x="278" y="6"/>
                  </a:lnTo>
                  <a:lnTo>
                    <a:pt x="279" y="6"/>
                  </a:lnTo>
                  <a:lnTo>
                    <a:pt x="279" y="7"/>
                  </a:lnTo>
                  <a:lnTo>
                    <a:pt x="280" y="7"/>
                  </a:lnTo>
                  <a:lnTo>
                    <a:pt x="282" y="8"/>
                  </a:lnTo>
                  <a:lnTo>
                    <a:pt x="283" y="8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4" y="10"/>
                  </a:lnTo>
                  <a:lnTo>
                    <a:pt x="285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2"/>
                  </a:lnTo>
                  <a:lnTo>
                    <a:pt x="287" y="13"/>
                  </a:lnTo>
                  <a:lnTo>
                    <a:pt x="286" y="14"/>
                  </a:lnTo>
                  <a:lnTo>
                    <a:pt x="287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2" y="14"/>
                  </a:lnTo>
                  <a:lnTo>
                    <a:pt x="293" y="14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5" y="16"/>
                  </a:lnTo>
                  <a:lnTo>
                    <a:pt x="296" y="16"/>
                  </a:lnTo>
                  <a:lnTo>
                    <a:pt x="296" y="17"/>
                  </a:lnTo>
                  <a:lnTo>
                    <a:pt x="295" y="18"/>
                  </a:lnTo>
                  <a:lnTo>
                    <a:pt x="295" y="19"/>
                  </a:lnTo>
                  <a:lnTo>
                    <a:pt x="296" y="19"/>
                  </a:lnTo>
                  <a:lnTo>
                    <a:pt x="295" y="20"/>
                  </a:lnTo>
                  <a:lnTo>
                    <a:pt x="295" y="19"/>
                  </a:lnTo>
                  <a:lnTo>
                    <a:pt x="294" y="19"/>
                  </a:lnTo>
                  <a:lnTo>
                    <a:pt x="293" y="19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4" y="20"/>
                  </a:lnTo>
                  <a:lnTo>
                    <a:pt x="294" y="21"/>
                  </a:lnTo>
                  <a:lnTo>
                    <a:pt x="295" y="21"/>
                  </a:lnTo>
                  <a:lnTo>
                    <a:pt x="296" y="22"/>
                  </a:lnTo>
                  <a:lnTo>
                    <a:pt x="297" y="22"/>
                  </a:lnTo>
                  <a:lnTo>
                    <a:pt x="298" y="22"/>
                  </a:lnTo>
                  <a:lnTo>
                    <a:pt x="299" y="22"/>
                  </a:lnTo>
                  <a:lnTo>
                    <a:pt x="300" y="21"/>
                  </a:lnTo>
                  <a:lnTo>
                    <a:pt x="302" y="21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4" y="22"/>
                  </a:lnTo>
                  <a:lnTo>
                    <a:pt x="305" y="23"/>
                  </a:lnTo>
                  <a:lnTo>
                    <a:pt x="306" y="23"/>
                  </a:lnTo>
                  <a:lnTo>
                    <a:pt x="306" y="22"/>
                  </a:lnTo>
                  <a:lnTo>
                    <a:pt x="307" y="22"/>
                  </a:lnTo>
                  <a:lnTo>
                    <a:pt x="307" y="21"/>
                  </a:lnTo>
                  <a:lnTo>
                    <a:pt x="306" y="21"/>
                  </a:lnTo>
                  <a:lnTo>
                    <a:pt x="305" y="21"/>
                  </a:lnTo>
                  <a:lnTo>
                    <a:pt x="305" y="20"/>
                  </a:lnTo>
                  <a:lnTo>
                    <a:pt x="305" y="19"/>
                  </a:lnTo>
                  <a:lnTo>
                    <a:pt x="305" y="18"/>
                  </a:lnTo>
                  <a:lnTo>
                    <a:pt x="306" y="18"/>
                  </a:lnTo>
                  <a:lnTo>
                    <a:pt x="307" y="17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7" y="19"/>
                  </a:lnTo>
                  <a:lnTo>
                    <a:pt x="307" y="20"/>
                  </a:lnTo>
                  <a:lnTo>
                    <a:pt x="308" y="20"/>
                  </a:lnTo>
                  <a:lnTo>
                    <a:pt x="309" y="20"/>
                  </a:lnTo>
                  <a:lnTo>
                    <a:pt x="310" y="21"/>
                  </a:lnTo>
                  <a:lnTo>
                    <a:pt x="310" y="22"/>
                  </a:lnTo>
                  <a:lnTo>
                    <a:pt x="310" y="23"/>
                  </a:lnTo>
                  <a:lnTo>
                    <a:pt x="311" y="23"/>
                  </a:lnTo>
                  <a:lnTo>
                    <a:pt x="312" y="23"/>
                  </a:lnTo>
                  <a:lnTo>
                    <a:pt x="313" y="23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2"/>
                  </a:lnTo>
                  <a:lnTo>
                    <a:pt x="315" y="21"/>
                  </a:lnTo>
                  <a:lnTo>
                    <a:pt x="316" y="21"/>
                  </a:lnTo>
                  <a:lnTo>
                    <a:pt x="317" y="21"/>
                  </a:lnTo>
                  <a:lnTo>
                    <a:pt x="317" y="22"/>
                  </a:lnTo>
                  <a:lnTo>
                    <a:pt x="317" y="23"/>
                  </a:lnTo>
                  <a:lnTo>
                    <a:pt x="317" y="24"/>
                  </a:lnTo>
                  <a:lnTo>
                    <a:pt x="317" y="25"/>
                  </a:lnTo>
                  <a:lnTo>
                    <a:pt x="317" y="26"/>
                  </a:lnTo>
                  <a:lnTo>
                    <a:pt x="318" y="26"/>
                  </a:lnTo>
                  <a:lnTo>
                    <a:pt x="318" y="27"/>
                  </a:lnTo>
                  <a:lnTo>
                    <a:pt x="319" y="27"/>
                  </a:lnTo>
                  <a:lnTo>
                    <a:pt x="320" y="27"/>
                  </a:lnTo>
                  <a:lnTo>
                    <a:pt x="320" y="26"/>
                  </a:lnTo>
                  <a:lnTo>
                    <a:pt x="321" y="26"/>
                  </a:lnTo>
                  <a:lnTo>
                    <a:pt x="321" y="27"/>
                  </a:lnTo>
                  <a:lnTo>
                    <a:pt x="322" y="26"/>
                  </a:lnTo>
                  <a:lnTo>
                    <a:pt x="323" y="27"/>
                  </a:lnTo>
                  <a:lnTo>
                    <a:pt x="323" y="28"/>
                  </a:lnTo>
                  <a:lnTo>
                    <a:pt x="324" y="29"/>
                  </a:lnTo>
                  <a:lnTo>
                    <a:pt x="325" y="29"/>
                  </a:lnTo>
                  <a:lnTo>
                    <a:pt x="326" y="29"/>
                  </a:lnTo>
                  <a:lnTo>
                    <a:pt x="326" y="30"/>
                  </a:lnTo>
                  <a:lnTo>
                    <a:pt x="327" y="30"/>
                  </a:lnTo>
                  <a:lnTo>
                    <a:pt x="328" y="30"/>
                  </a:lnTo>
                  <a:lnTo>
                    <a:pt x="328" y="31"/>
                  </a:lnTo>
                  <a:lnTo>
                    <a:pt x="329" y="31"/>
                  </a:lnTo>
                  <a:lnTo>
                    <a:pt x="329" y="32"/>
                  </a:lnTo>
                  <a:lnTo>
                    <a:pt x="329" y="31"/>
                  </a:lnTo>
                  <a:lnTo>
                    <a:pt x="330" y="31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3"/>
                  </a:lnTo>
                  <a:lnTo>
                    <a:pt x="331" y="33"/>
                  </a:lnTo>
                  <a:lnTo>
                    <a:pt x="331" y="32"/>
                  </a:lnTo>
                  <a:lnTo>
                    <a:pt x="332" y="33"/>
                  </a:lnTo>
                  <a:lnTo>
                    <a:pt x="333" y="33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7" y="32"/>
                  </a:lnTo>
                  <a:lnTo>
                    <a:pt x="337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4"/>
                  </a:lnTo>
                  <a:lnTo>
                    <a:pt x="339" y="35"/>
                  </a:lnTo>
                  <a:lnTo>
                    <a:pt x="340" y="35"/>
                  </a:lnTo>
                  <a:lnTo>
                    <a:pt x="340" y="36"/>
                  </a:lnTo>
                  <a:lnTo>
                    <a:pt x="340" y="37"/>
                  </a:lnTo>
                  <a:lnTo>
                    <a:pt x="341" y="38"/>
                  </a:lnTo>
                  <a:lnTo>
                    <a:pt x="342" y="38"/>
                  </a:lnTo>
                  <a:lnTo>
                    <a:pt x="343" y="38"/>
                  </a:lnTo>
                  <a:lnTo>
                    <a:pt x="345" y="38"/>
                  </a:lnTo>
                  <a:lnTo>
                    <a:pt x="346" y="38"/>
                  </a:lnTo>
                  <a:lnTo>
                    <a:pt x="348" y="38"/>
                  </a:lnTo>
                  <a:lnTo>
                    <a:pt x="349" y="39"/>
                  </a:lnTo>
                  <a:lnTo>
                    <a:pt x="350" y="39"/>
                  </a:lnTo>
                  <a:lnTo>
                    <a:pt x="351" y="40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39"/>
                  </a:lnTo>
                  <a:lnTo>
                    <a:pt x="354" y="38"/>
                  </a:lnTo>
                  <a:lnTo>
                    <a:pt x="354" y="37"/>
                  </a:lnTo>
                  <a:lnTo>
                    <a:pt x="355" y="37"/>
                  </a:lnTo>
                  <a:lnTo>
                    <a:pt x="356" y="37"/>
                  </a:lnTo>
                  <a:lnTo>
                    <a:pt x="357" y="37"/>
                  </a:lnTo>
                  <a:lnTo>
                    <a:pt x="357" y="38"/>
                  </a:lnTo>
                  <a:lnTo>
                    <a:pt x="357" y="39"/>
                  </a:lnTo>
                  <a:lnTo>
                    <a:pt x="358" y="39"/>
                  </a:lnTo>
                  <a:lnTo>
                    <a:pt x="358" y="38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8" y="35"/>
                  </a:lnTo>
                  <a:lnTo>
                    <a:pt x="358" y="34"/>
                  </a:lnTo>
                  <a:lnTo>
                    <a:pt x="359" y="33"/>
                  </a:lnTo>
                  <a:lnTo>
                    <a:pt x="359" y="34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2" y="34"/>
                  </a:lnTo>
                  <a:lnTo>
                    <a:pt x="362" y="33"/>
                  </a:lnTo>
                  <a:lnTo>
                    <a:pt x="362" y="32"/>
                  </a:lnTo>
                  <a:lnTo>
                    <a:pt x="363" y="32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5" y="31"/>
                  </a:lnTo>
                  <a:lnTo>
                    <a:pt x="365" y="32"/>
                  </a:lnTo>
                  <a:lnTo>
                    <a:pt x="364" y="32"/>
                  </a:lnTo>
                  <a:lnTo>
                    <a:pt x="364" y="33"/>
                  </a:lnTo>
                  <a:lnTo>
                    <a:pt x="365" y="33"/>
                  </a:lnTo>
                  <a:lnTo>
                    <a:pt x="366" y="32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8" y="31"/>
                  </a:lnTo>
                  <a:lnTo>
                    <a:pt x="368" y="32"/>
                  </a:lnTo>
                  <a:lnTo>
                    <a:pt x="368" y="33"/>
                  </a:lnTo>
                  <a:lnTo>
                    <a:pt x="369" y="33"/>
                  </a:lnTo>
                  <a:lnTo>
                    <a:pt x="370" y="34"/>
                  </a:lnTo>
                  <a:lnTo>
                    <a:pt x="370" y="35"/>
                  </a:lnTo>
                  <a:lnTo>
                    <a:pt x="371" y="35"/>
                  </a:lnTo>
                  <a:lnTo>
                    <a:pt x="372" y="34"/>
                  </a:lnTo>
                  <a:lnTo>
                    <a:pt x="372" y="35"/>
                  </a:lnTo>
                  <a:lnTo>
                    <a:pt x="373" y="35"/>
                  </a:lnTo>
                  <a:lnTo>
                    <a:pt x="373" y="36"/>
                  </a:lnTo>
                  <a:lnTo>
                    <a:pt x="374" y="36"/>
                  </a:lnTo>
                  <a:lnTo>
                    <a:pt x="375" y="36"/>
                  </a:lnTo>
                  <a:lnTo>
                    <a:pt x="376" y="35"/>
                  </a:lnTo>
                  <a:lnTo>
                    <a:pt x="377" y="35"/>
                  </a:lnTo>
                  <a:lnTo>
                    <a:pt x="378" y="35"/>
                  </a:lnTo>
                  <a:lnTo>
                    <a:pt x="378" y="34"/>
                  </a:lnTo>
                  <a:lnTo>
                    <a:pt x="378" y="33"/>
                  </a:lnTo>
                  <a:lnTo>
                    <a:pt x="379" y="34"/>
                  </a:lnTo>
                  <a:lnTo>
                    <a:pt x="379" y="35"/>
                  </a:lnTo>
                  <a:lnTo>
                    <a:pt x="380" y="35"/>
                  </a:lnTo>
                  <a:lnTo>
                    <a:pt x="380" y="34"/>
                  </a:lnTo>
                  <a:lnTo>
                    <a:pt x="381" y="34"/>
                  </a:lnTo>
                  <a:lnTo>
                    <a:pt x="381" y="33"/>
                  </a:lnTo>
                  <a:lnTo>
                    <a:pt x="381" y="34"/>
                  </a:lnTo>
                  <a:lnTo>
                    <a:pt x="382" y="34"/>
                  </a:lnTo>
                  <a:lnTo>
                    <a:pt x="383" y="34"/>
                  </a:lnTo>
                  <a:lnTo>
                    <a:pt x="383" y="33"/>
                  </a:lnTo>
                  <a:lnTo>
                    <a:pt x="383" y="32"/>
                  </a:lnTo>
                  <a:lnTo>
                    <a:pt x="384" y="32"/>
                  </a:lnTo>
                  <a:lnTo>
                    <a:pt x="384" y="33"/>
                  </a:lnTo>
                  <a:lnTo>
                    <a:pt x="383" y="33"/>
                  </a:lnTo>
                  <a:lnTo>
                    <a:pt x="383" y="34"/>
                  </a:lnTo>
                  <a:lnTo>
                    <a:pt x="384" y="34"/>
                  </a:lnTo>
                  <a:lnTo>
                    <a:pt x="385" y="34"/>
                  </a:lnTo>
                  <a:lnTo>
                    <a:pt x="386" y="34"/>
                  </a:lnTo>
                  <a:lnTo>
                    <a:pt x="387" y="34"/>
                  </a:lnTo>
                  <a:lnTo>
                    <a:pt x="388" y="35"/>
                  </a:lnTo>
                  <a:lnTo>
                    <a:pt x="389" y="35"/>
                  </a:lnTo>
                  <a:lnTo>
                    <a:pt x="390" y="35"/>
                  </a:lnTo>
                  <a:lnTo>
                    <a:pt x="391" y="35"/>
                  </a:lnTo>
                  <a:lnTo>
                    <a:pt x="391" y="36"/>
                  </a:lnTo>
                  <a:lnTo>
                    <a:pt x="390" y="36"/>
                  </a:lnTo>
                  <a:lnTo>
                    <a:pt x="390" y="37"/>
                  </a:lnTo>
                  <a:lnTo>
                    <a:pt x="390" y="38"/>
                  </a:lnTo>
                  <a:lnTo>
                    <a:pt x="391" y="37"/>
                  </a:lnTo>
                  <a:lnTo>
                    <a:pt x="392" y="35"/>
                  </a:lnTo>
                  <a:lnTo>
                    <a:pt x="393" y="35"/>
                  </a:lnTo>
                  <a:lnTo>
                    <a:pt x="394" y="35"/>
                  </a:lnTo>
                  <a:lnTo>
                    <a:pt x="395" y="35"/>
                  </a:lnTo>
                  <a:lnTo>
                    <a:pt x="395" y="34"/>
                  </a:lnTo>
                  <a:lnTo>
                    <a:pt x="396" y="34"/>
                  </a:lnTo>
                  <a:lnTo>
                    <a:pt x="397" y="33"/>
                  </a:lnTo>
                  <a:lnTo>
                    <a:pt x="398" y="32"/>
                  </a:lnTo>
                  <a:lnTo>
                    <a:pt x="399" y="31"/>
                  </a:lnTo>
                  <a:lnTo>
                    <a:pt x="400" y="31"/>
                  </a:lnTo>
                  <a:lnTo>
                    <a:pt x="400" y="32"/>
                  </a:lnTo>
                  <a:lnTo>
                    <a:pt x="400" y="33"/>
                  </a:lnTo>
                  <a:lnTo>
                    <a:pt x="399" y="33"/>
                  </a:lnTo>
                  <a:lnTo>
                    <a:pt x="399" y="34"/>
                  </a:lnTo>
                  <a:lnTo>
                    <a:pt x="399" y="35"/>
                  </a:lnTo>
                  <a:lnTo>
                    <a:pt x="399" y="36"/>
                  </a:lnTo>
                  <a:lnTo>
                    <a:pt x="400" y="36"/>
                  </a:lnTo>
                  <a:lnTo>
                    <a:pt x="400" y="35"/>
                  </a:lnTo>
                  <a:lnTo>
                    <a:pt x="401" y="36"/>
                  </a:lnTo>
                  <a:lnTo>
                    <a:pt x="402" y="36"/>
                  </a:lnTo>
                  <a:lnTo>
                    <a:pt x="403" y="37"/>
                  </a:lnTo>
                  <a:lnTo>
                    <a:pt x="404" y="37"/>
                  </a:lnTo>
                  <a:lnTo>
                    <a:pt x="404" y="37"/>
                  </a:lnTo>
                  <a:lnTo>
                    <a:pt x="404" y="36"/>
                  </a:lnTo>
                  <a:lnTo>
                    <a:pt x="405" y="36"/>
                  </a:lnTo>
                  <a:lnTo>
                    <a:pt x="406" y="36"/>
                  </a:lnTo>
                  <a:lnTo>
                    <a:pt x="407" y="35"/>
                  </a:lnTo>
                  <a:lnTo>
                    <a:pt x="406" y="35"/>
                  </a:lnTo>
                  <a:lnTo>
                    <a:pt x="406" y="34"/>
                  </a:lnTo>
                  <a:lnTo>
                    <a:pt x="407" y="34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09" y="34"/>
                  </a:lnTo>
                  <a:lnTo>
                    <a:pt x="410" y="34"/>
                  </a:lnTo>
                  <a:lnTo>
                    <a:pt x="410" y="35"/>
                  </a:lnTo>
                  <a:lnTo>
                    <a:pt x="409" y="35"/>
                  </a:lnTo>
                  <a:lnTo>
                    <a:pt x="408" y="36"/>
                  </a:lnTo>
                  <a:lnTo>
                    <a:pt x="409" y="36"/>
                  </a:lnTo>
                  <a:lnTo>
                    <a:pt x="410" y="36"/>
                  </a:lnTo>
                  <a:lnTo>
                    <a:pt x="411" y="35"/>
                  </a:lnTo>
                  <a:lnTo>
                    <a:pt x="411" y="36"/>
                  </a:lnTo>
                  <a:lnTo>
                    <a:pt x="412" y="36"/>
                  </a:lnTo>
                  <a:lnTo>
                    <a:pt x="412" y="35"/>
                  </a:lnTo>
                  <a:lnTo>
                    <a:pt x="412" y="34"/>
                  </a:lnTo>
                  <a:lnTo>
                    <a:pt x="413" y="34"/>
                  </a:lnTo>
                  <a:lnTo>
                    <a:pt x="413" y="35"/>
                  </a:lnTo>
                  <a:lnTo>
                    <a:pt x="414" y="35"/>
                  </a:lnTo>
                  <a:lnTo>
                    <a:pt x="415" y="35"/>
                  </a:lnTo>
                  <a:lnTo>
                    <a:pt x="415" y="34"/>
                  </a:lnTo>
                  <a:lnTo>
                    <a:pt x="415" y="33"/>
                  </a:lnTo>
                  <a:lnTo>
                    <a:pt x="416" y="32"/>
                  </a:lnTo>
                  <a:lnTo>
                    <a:pt x="417" y="32"/>
                  </a:lnTo>
                  <a:lnTo>
                    <a:pt x="417" y="31"/>
                  </a:lnTo>
                  <a:lnTo>
                    <a:pt x="417" y="30"/>
                  </a:lnTo>
                  <a:lnTo>
                    <a:pt x="417" y="29"/>
                  </a:lnTo>
                  <a:lnTo>
                    <a:pt x="418" y="29"/>
                  </a:lnTo>
                  <a:lnTo>
                    <a:pt x="418" y="28"/>
                  </a:lnTo>
                  <a:lnTo>
                    <a:pt x="418" y="27"/>
                  </a:lnTo>
                  <a:lnTo>
                    <a:pt x="419" y="27"/>
                  </a:lnTo>
                  <a:lnTo>
                    <a:pt x="420" y="28"/>
                  </a:lnTo>
                  <a:lnTo>
                    <a:pt x="421" y="27"/>
                  </a:lnTo>
                  <a:lnTo>
                    <a:pt x="421" y="26"/>
                  </a:lnTo>
                  <a:lnTo>
                    <a:pt x="422" y="26"/>
                  </a:lnTo>
                  <a:lnTo>
                    <a:pt x="422" y="25"/>
                  </a:lnTo>
                  <a:lnTo>
                    <a:pt x="423" y="24"/>
                  </a:lnTo>
                  <a:lnTo>
                    <a:pt x="424" y="24"/>
                  </a:lnTo>
                  <a:lnTo>
                    <a:pt x="424" y="23"/>
                  </a:lnTo>
                  <a:lnTo>
                    <a:pt x="425" y="23"/>
                  </a:lnTo>
                  <a:lnTo>
                    <a:pt x="425" y="22"/>
                  </a:lnTo>
                  <a:lnTo>
                    <a:pt x="424" y="21"/>
                  </a:lnTo>
                  <a:lnTo>
                    <a:pt x="424" y="20"/>
                  </a:lnTo>
                  <a:lnTo>
                    <a:pt x="425" y="20"/>
                  </a:lnTo>
                  <a:lnTo>
                    <a:pt x="425" y="21"/>
                  </a:lnTo>
                  <a:lnTo>
                    <a:pt x="426" y="21"/>
                  </a:lnTo>
                  <a:lnTo>
                    <a:pt x="426" y="20"/>
                  </a:lnTo>
                  <a:lnTo>
                    <a:pt x="425" y="19"/>
                  </a:lnTo>
                  <a:lnTo>
                    <a:pt x="426" y="18"/>
                  </a:lnTo>
                  <a:lnTo>
                    <a:pt x="426" y="20"/>
                  </a:lnTo>
                  <a:lnTo>
                    <a:pt x="426" y="21"/>
                  </a:lnTo>
                  <a:lnTo>
                    <a:pt x="426" y="29"/>
                  </a:lnTo>
                  <a:lnTo>
                    <a:pt x="426" y="31"/>
                  </a:lnTo>
                  <a:lnTo>
                    <a:pt x="426" y="37"/>
                  </a:lnTo>
                  <a:lnTo>
                    <a:pt x="426" y="39"/>
                  </a:lnTo>
                  <a:lnTo>
                    <a:pt x="426" y="41"/>
                  </a:lnTo>
                  <a:lnTo>
                    <a:pt x="426" y="42"/>
                  </a:lnTo>
                  <a:lnTo>
                    <a:pt x="426" y="47"/>
                  </a:lnTo>
                  <a:lnTo>
                    <a:pt x="426" y="48"/>
                  </a:lnTo>
                  <a:lnTo>
                    <a:pt x="426" y="52"/>
                  </a:lnTo>
                  <a:lnTo>
                    <a:pt x="426" y="53"/>
                  </a:lnTo>
                  <a:lnTo>
                    <a:pt x="426" y="60"/>
                  </a:lnTo>
                  <a:lnTo>
                    <a:pt x="426" y="62"/>
                  </a:lnTo>
                  <a:lnTo>
                    <a:pt x="426" y="67"/>
                  </a:lnTo>
                  <a:lnTo>
                    <a:pt x="427" y="69"/>
                  </a:lnTo>
                  <a:lnTo>
                    <a:pt x="427" y="72"/>
                  </a:lnTo>
                  <a:lnTo>
                    <a:pt x="427" y="82"/>
                  </a:lnTo>
                  <a:lnTo>
                    <a:pt x="427" y="85"/>
                  </a:lnTo>
                  <a:lnTo>
                    <a:pt x="427" y="90"/>
                  </a:lnTo>
                  <a:lnTo>
                    <a:pt x="427" y="91"/>
                  </a:lnTo>
                  <a:lnTo>
                    <a:pt x="427" y="93"/>
                  </a:lnTo>
                  <a:lnTo>
                    <a:pt x="428" y="93"/>
                  </a:lnTo>
                  <a:lnTo>
                    <a:pt x="430" y="93"/>
                  </a:lnTo>
                  <a:lnTo>
                    <a:pt x="431" y="93"/>
                  </a:lnTo>
                  <a:lnTo>
                    <a:pt x="434" y="93"/>
                  </a:lnTo>
                  <a:lnTo>
                    <a:pt x="435" y="93"/>
                  </a:lnTo>
                  <a:lnTo>
                    <a:pt x="436" y="93"/>
                  </a:lnTo>
                  <a:lnTo>
                    <a:pt x="437" y="93"/>
                  </a:lnTo>
                  <a:lnTo>
                    <a:pt x="438" y="93"/>
                  </a:lnTo>
                  <a:lnTo>
                    <a:pt x="440" y="93"/>
                  </a:lnTo>
                  <a:lnTo>
                    <a:pt x="441" y="93"/>
                  </a:lnTo>
                  <a:lnTo>
                    <a:pt x="442" y="93"/>
                  </a:lnTo>
                  <a:lnTo>
                    <a:pt x="444" y="93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2" y="92"/>
                  </a:lnTo>
                  <a:lnTo>
                    <a:pt x="453" y="92"/>
                  </a:lnTo>
                  <a:lnTo>
                    <a:pt x="457" y="92"/>
                  </a:lnTo>
                  <a:lnTo>
                    <a:pt x="458" y="92"/>
                  </a:lnTo>
                  <a:lnTo>
                    <a:pt x="460" y="92"/>
                  </a:lnTo>
                  <a:lnTo>
                    <a:pt x="465" y="92"/>
                  </a:lnTo>
                  <a:lnTo>
                    <a:pt x="466" y="92"/>
                  </a:lnTo>
                  <a:lnTo>
                    <a:pt x="468" y="92"/>
                  </a:lnTo>
                  <a:lnTo>
                    <a:pt x="477" y="92"/>
                  </a:lnTo>
                  <a:lnTo>
                    <a:pt x="480" y="92"/>
                  </a:lnTo>
                  <a:lnTo>
                    <a:pt x="482" y="92"/>
                  </a:lnTo>
                  <a:lnTo>
                    <a:pt x="490" y="92"/>
                  </a:lnTo>
                  <a:lnTo>
                    <a:pt x="492" y="92"/>
                  </a:lnTo>
                  <a:lnTo>
                    <a:pt x="499" y="92"/>
                  </a:lnTo>
                  <a:lnTo>
                    <a:pt x="508" y="91"/>
                  </a:lnTo>
                  <a:lnTo>
                    <a:pt x="510" y="91"/>
                  </a:lnTo>
                  <a:lnTo>
                    <a:pt x="512" y="91"/>
                  </a:lnTo>
                  <a:lnTo>
                    <a:pt x="518" y="91"/>
                  </a:lnTo>
                  <a:lnTo>
                    <a:pt x="520" y="91"/>
                  </a:lnTo>
                  <a:lnTo>
                    <a:pt x="521" y="91"/>
                  </a:lnTo>
                  <a:lnTo>
                    <a:pt x="522" y="91"/>
                  </a:lnTo>
                  <a:lnTo>
                    <a:pt x="527" y="91"/>
                  </a:lnTo>
                  <a:lnTo>
                    <a:pt x="537" y="91"/>
                  </a:lnTo>
                  <a:lnTo>
                    <a:pt x="540" y="91"/>
                  </a:lnTo>
                  <a:lnTo>
                    <a:pt x="543" y="91"/>
                  </a:lnTo>
                  <a:lnTo>
                    <a:pt x="544" y="91"/>
                  </a:lnTo>
                  <a:lnTo>
                    <a:pt x="549" y="91"/>
                  </a:lnTo>
                  <a:lnTo>
                    <a:pt x="550" y="91"/>
                  </a:lnTo>
                  <a:lnTo>
                    <a:pt x="560" y="91"/>
                  </a:lnTo>
                  <a:lnTo>
                    <a:pt x="561" y="91"/>
                  </a:lnTo>
                  <a:lnTo>
                    <a:pt x="566" y="91"/>
                  </a:lnTo>
                  <a:lnTo>
                    <a:pt x="566" y="88"/>
                  </a:lnTo>
                  <a:lnTo>
                    <a:pt x="566" y="87"/>
                  </a:lnTo>
                  <a:lnTo>
                    <a:pt x="566" y="73"/>
                  </a:lnTo>
                  <a:lnTo>
                    <a:pt x="566" y="71"/>
                  </a:lnTo>
                  <a:lnTo>
                    <a:pt x="567" y="71"/>
                  </a:lnTo>
                  <a:lnTo>
                    <a:pt x="568" y="71"/>
                  </a:lnTo>
                  <a:lnTo>
                    <a:pt x="570" y="71"/>
                  </a:lnTo>
                  <a:lnTo>
                    <a:pt x="574" y="71"/>
                  </a:lnTo>
                  <a:lnTo>
                    <a:pt x="575" y="71"/>
                  </a:lnTo>
                  <a:lnTo>
                    <a:pt x="577" y="71"/>
                  </a:lnTo>
                  <a:lnTo>
                    <a:pt x="578" y="71"/>
                  </a:lnTo>
                  <a:lnTo>
                    <a:pt x="578" y="72"/>
                  </a:lnTo>
                  <a:lnTo>
                    <a:pt x="578" y="73"/>
                  </a:lnTo>
                  <a:lnTo>
                    <a:pt x="579" y="73"/>
                  </a:lnTo>
                  <a:lnTo>
                    <a:pt x="579" y="74"/>
                  </a:lnTo>
                  <a:lnTo>
                    <a:pt x="580" y="74"/>
                  </a:lnTo>
                  <a:lnTo>
                    <a:pt x="580" y="75"/>
                  </a:lnTo>
                  <a:lnTo>
                    <a:pt x="581" y="75"/>
                  </a:lnTo>
                  <a:lnTo>
                    <a:pt x="581" y="76"/>
                  </a:lnTo>
                  <a:lnTo>
                    <a:pt x="581" y="77"/>
                  </a:lnTo>
                  <a:lnTo>
                    <a:pt x="582" y="78"/>
                  </a:lnTo>
                  <a:lnTo>
                    <a:pt x="583" y="78"/>
                  </a:lnTo>
                  <a:lnTo>
                    <a:pt x="583" y="79"/>
                  </a:lnTo>
                  <a:lnTo>
                    <a:pt x="584" y="80"/>
                  </a:lnTo>
                  <a:lnTo>
                    <a:pt x="585" y="80"/>
                  </a:lnTo>
                  <a:lnTo>
                    <a:pt x="585" y="81"/>
                  </a:lnTo>
                  <a:lnTo>
                    <a:pt x="586" y="82"/>
                  </a:lnTo>
                  <a:lnTo>
                    <a:pt x="585" y="82"/>
                  </a:lnTo>
                  <a:lnTo>
                    <a:pt x="585" y="83"/>
                  </a:lnTo>
                  <a:lnTo>
                    <a:pt x="586" y="84"/>
                  </a:lnTo>
                  <a:lnTo>
                    <a:pt x="587" y="84"/>
                  </a:lnTo>
                  <a:lnTo>
                    <a:pt x="587" y="85"/>
                  </a:lnTo>
                  <a:lnTo>
                    <a:pt x="587" y="86"/>
                  </a:lnTo>
                  <a:lnTo>
                    <a:pt x="588" y="86"/>
                  </a:lnTo>
                  <a:lnTo>
                    <a:pt x="588" y="87"/>
                  </a:lnTo>
                  <a:lnTo>
                    <a:pt x="589" y="87"/>
                  </a:lnTo>
                  <a:lnTo>
                    <a:pt x="590" y="87"/>
                  </a:lnTo>
                  <a:lnTo>
                    <a:pt x="590" y="88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2" y="89"/>
                  </a:lnTo>
                  <a:lnTo>
                    <a:pt x="593" y="90"/>
                  </a:lnTo>
                  <a:lnTo>
                    <a:pt x="593" y="91"/>
                  </a:lnTo>
                  <a:lnTo>
                    <a:pt x="593" y="92"/>
                  </a:lnTo>
                  <a:lnTo>
                    <a:pt x="594" y="92"/>
                  </a:lnTo>
                  <a:lnTo>
                    <a:pt x="595" y="92"/>
                  </a:lnTo>
                  <a:lnTo>
                    <a:pt x="596" y="93"/>
                  </a:lnTo>
                  <a:lnTo>
                    <a:pt x="597" y="93"/>
                  </a:lnTo>
                  <a:lnTo>
                    <a:pt x="597" y="94"/>
                  </a:lnTo>
                  <a:lnTo>
                    <a:pt x="597" y="95"/>
                  </a:lnTo>
                  <a:lnTo>
                    <a:pt x="597" y="96"/>
                  </a:lnTo>
                  <a:lnTo>
                    <a:pt x="598" y="96"/>
                  </a:lnTo>
                  <a:lnTo>
                    <a:pt x="599" y="96"/>
                  </a:lnTo>
                  <a:lnTo>
                    <a:pt x="599" y="97"/>
                  </a:lnTo>
                  <a:lnTo>
                    <a:pt x="600" y="97"/>
                  </a:lnTo>
                  <a:lnTo>
                    <a:pt x="601" y="97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8"/>
                  </a:lnTo>
                  <a:lnTo>
                    <a:pt x="607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1" y="102"/>
                  </a:lnTo>
                  <a:lnTo>
                    <a:pt x="613" y="103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7" y="107"/>
                  </a:lnTo>
                  <a:lnTo>
                    <a:pt x="618" y="107"/>
                  </a:lnTo>
                  <a:lnTo>
                    <a:pt x="618" y="108"/>
                  </a:lnTo>
                  <a:lnTo>
                    <a:pt x="619" y="107"/>
                  </a:lnTo>
                  <a:lnTo>
                    <a:pt x="620" y="107"/>
                  </a:lnTo>
                  <a:lnTo>
                    <a:pt x="620" y="108"/>
                  </a:lnTo>
                  <a:lnTo>
                    <a:pt x="621" y="108"/>
                  </a:lnTo>
                  <a:lnTo>
                    <a:pt x="622" y="108"/>
                  </a:lnTo>
                  <a:lnTo>
                    <a:pt x="623" y="108"/>
                  </a:lnTo>
                  <a:lnTo>
                    <a:pt x="624" y="108"/>
                  </a:lnTo>
                  <a:lnTo>
                    <a:pt x="624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6" y="110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1"/>
                  </a:lnTo>
                  <a:lnTo>
                    <a:pt x="630" y="112"/>
                  </a:lnTo>
                  <a:lnTo>
                    <a:pt x="631" y="112"/>
                  </a:lnTo>
                  <a:lnTo>
                    <a:pt x="632" y="111"/>
                  </a:lnTo>
                  <a:lnTo>
                    <a:pt x="633" y="111"/>
                  </a:lnTo>
                  <a:lnTo>
                    <a:pt x="634" y="112"/>
                  </a:lnTo>
                  <a:lnTo>
                    <a:pt x="635" y="112"/>
                  </a:lnTo>
                  <a:lnTo>
                    <a:pt x="635" y="113"/>
                  </a:lnTo>
                  <a:lnTo>
                    <a:pt x="636" y="113"/>
                  </a:lnTo>
                  <a:lnTo>
                    <a:pt x="637" y="114"/>
                  </a:lnTo>
                  <a:lnTo>
                    <a:pt x="638" y="115"/>
                  </a:lnTo>
                  <a:lnTo>
                    <a:pt x="640" y="116"/>
                  </a:lnTo>
                  <a:lnTo>
                    <a:pt x="641" y="116"/>
                  </a:lnTo>
                  <a:lnTo>
                    <a:pt x="642" y="117"/>
                  </a:lnTo>
                  <a:lnTo>
                    <a:pt x="643" y="117"/>
                  </a:lnTo>
                  <a:lnTo>
                    <a:pt x="643" y="118"/>
                  </a:lnTo>
                  <a:lnTo>
                    <a:pt x="644" y="118"/>
                  </a:lnTo>
                  <a:lnTo>
                    <a:pt x="644" y="119"/>
                  </a:lnTo>
                  <a:lnTo>
                    <a:pt x="645" y="119"/>
                  </a:lnTo>
                  <a:lnTo>
                    <a:pt x="645" y="120"/>
                  </a:lnTo>
                  <a:lnTo>
                    <a:pt x="647" y="121"/>
                  </a:lnTo>
                  <a:lnTo>
                    <a:pt x="648" y="122"/>
                  </a:lnTo>
                  <a:lnTo>
                    <a:pt x="648" y="123"/>
                  </a:lnTo>
                  <a:lnTo>
                    <a:pt x="649" y="124"/>
                  </a:lnTo>
                  <a:lnTo>
                    <a:pt x="650" y="125"/>
                  </a:lnTo>
                  <a:lnTo>
                    <a:pt x="651" y="125"/>
                  </a:lnTo>
                  <a:lnTo>
                    <a:pt x="651" y="126"/>
                  </a:lnTo>
                  <a:lnTo>
                    <a:pt x="652" y="126"/>
                  </a:lnTo>
                  <a:lnTo>
                    <a:pt x="653" y="126"/>
                  </a:lnTo>
                  <a:lnTo>
                    <a:pt x="653" y="127"/>
                  </a:lnTo>
                  <a:lnTo>
                    <a:pt x="654" y="127"/>
                  </a:lnTo>
                  <a:lnTo>
                    <a:pt x="654" y="128"/>
                  </a:lnTo>
                  <a:lnTo>
                    <a:pt x="655" y="129"/>
                  </a:lnTo>
                  <a:lnTo>
                    <a:pt x="656" y="130"/>
                  </a:lnTo>
                  <a:lnTo>
                    <a:pt x="657" y="131"/>
                  </a:lnTo>
                  <a:lnTo>
                    <a:pt x="658" y="131"/>
                  </a:lnTo>
                  <a:lnTo>
                    <a:pt x="659" y="132"/>
                  </a:lnTo>
                  <a:lnTo>
                    <a:pt x="660" y="132"/>
                  </a:lnTo>
                  <a:lnTo>
                    <a:pt x="660" y="133"/>
                  </a:lnTo>
                  <a:lnTo>
                    <a:pt x="661" y="133"/>
                  </a:lnTo>
                  <a:lnTo>
                    <a:pt x="661" y="134"/>
                  </a:lnTo>
                  <a:lnTo>
                    <a:pt x="662" y="134"/>
                  </a:lnTo>
                  <a:lnTo>
                    <a:pt x="663" y="134"/>
                  </a:lnTo>
                  <a:lnTo>
                    <a:pt x="663" y="135"/>
                  </a:lnTo>
                  <a:lnTo>
                    <a:pt x="664" y="135"/>
                  </a:lnTo>
                  <a:lnTo>
                    <a:pt x="665" y="135"/>
                  </a:lnTo>
                  <a:lnTo>
                    <a:pt x="666" y="135"/>
                  </a:lnTo>
                  <a:lnTo>
                    <a:pt x="666" y="136"/>
                  </a:lnTo>
                  <a:lnTo>
                    <a:pt x="667" y="136"/>
                  </a:lnTo>
                  <a:lnTo>
                    <a:pt x="668" y="136"/>
                  </a:lnTo>
                  <a:lnTo>
                    <a:pt x="669" y="137"/>
                  </a:lnTo>
                  <a:lnTo>
                    <a:pt x="671" y="138"/>
                  </a:lnTo>
                  <a:lnTo>
                    <a:pt x="672" y="139"/>
                  </a:lnTo>
                  <a:lnTo>
                    <a:pt x="673" y="140"/>
                  </a:lnTo>
                  <a:lnTo>
                    <a:pt x="674" y="140"/>
                  </a:lnTo>
                  <a:lnTo>
                    <a:pt x="675" y="140"/>
                  </a:lnTo>
                  <a:lnTo>
                    <a:pt x="676" y="140"/>
                  </a:lnTo>
                  <a:lnTo>
                    <a:pt x="677" y="140"/>
                  </a:lnTo>
                  <a:lnTo>
                    <a:pt x="678" y="140"/>
                  </a:lnTo>
                  <a:lnTo>
                    <a:pt x="678" y="141"/>
                  </a:lnTo>
                  <a:lnTo>
                    <a:pt x="679" y="141"/>
                  </a:lnTo>
                  <a:lnTo>
                    <a:pt x="679" y="142"/>
                  </a:lnTo>
                  <a:lnTo>
                    <a:pt x="679" y="143"/>
                  </a:lnTo>
                  <a:lnTo>
                    <a:pt x="680" y="144"/>
                  </a:lnTo>
                  <a:lnTo>
                    <a:pt x="681" y="145"/>
                  </a:lnTo>
                  <a:lnTo>
                    <a:pt x="682" y="146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4" y="147"/>
                  </a:lnTo>
                  <a:lnTo>
                    <a:pt x="685" y="147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8" y="147"/>
                  </a:lnTo>
                  <a:lnTo>
                    <a:pt x="689" y="147"/>
                  </a:lnTo>
                  <a:lnTo>
                    <a:pt x="690" y="148"/>
                  </a:lnTo>
                  <a:lnTo>
                    <a:pt x="691" y="149"/>
                  </a:lnTo>
                  <a:lnTo>
                    <a:pt x="692" y="149"/>
                  </a:lnTo>
                  <a:lnTo>
                    <a:pt x="693" y="150"/>
                  </a:lnTo>
                  <a:lnTo>
                    <a:pt x="693" y="151"/>
                  </a:lnTo>
                  <a:lnTo>
                    <a:pt x="694" y="152"/>
                  </a:lnTo>
                  <a:lnTo>
                    <a:pt x="694" y="153"/>
                  </a:lnTo>
                  <a:lnTo>
                    <a:pt x="695" y="154"/>
                  </a:lnTo>
                  <a:lnTo>
                    <a:pt x="695" y="155"/>
                  </a:lnTo>
                  <a:lnTo>
                    <a:pt x="696" y="155"/>
                  </a:lnTo>
                  <a:lnTo>
                    <a:pt x="696" y="156"/>
                  </a:lnTo>
                  <a:lnTo>
                    <a:pt x="696" y="157"/>
                  </a:lnTo>
                  <a:lnTo>
                    <a:pt x="696" y="158"/>
                  </a:lnTo>
                  <a:lnTo>
                    <a:pt x="697" y="159"/>
                  </a:lnTo>
                  <a:lnTo>
                    <a:pt x="697" y="160"/>
                  </a:lnTo>
                  <a:lnTo>
                    <a:pt x="697" y="161"/>
                  </a:lnTo>
                  <a:lnTo>
                    <a:pt x="698" y="161"/>
                  </a:lnTo>
                  <a:lnTo>
                    <a:pt x="698" y="162"/>
                  </a:lnTo>
                  <a:lnTo>
                    <a:pt x="698" y="163"/>
                  </a:lnTo>
                  <a:lnTo>
                    <a:pt x="698" y="164"/>
                  </a:lnTo>
                  <a:lnTo>
                    <a:pt x="698" y="165"/>
                  </a:lnTo>
                  <a:lnTo>
                    <a:pt x="699" y="165"/>
                  </a:lnTo>
                  <a:lnTo>
                    <a:pt x="699" y="166"/>
                  </a:lnTo>
                  <a:lnTo>
                    <a:pt x="700" y="167"/>
                  </a:lnTo>
                  <a:lnTo>
                    <a:pt x="700" y="168"/>
                  </a:lnTo>
                  <a:lnTo>
                    <a:pt x="701" y="168"/>
                  </a:lnTo>
                  <a:lnTo>
                    <a:pt x="701" y="169"/>
                  </a:lnTo>
                  <a:lnTo>
                    <a:pt x="702" y="170"/>
                  </a:lnTo>
                  <a:lnTo>
                    <a:pt x="703" y="170"/>
                  </a:lnTo>
                  <a:lnTo>
                    <a:pt x="703" y="171"/>
                  </a:lnTo>
                  <a:lnTo>
                    <a:pt x="705" y="172"/>
                  </a:lnTo>
                  <a:lnTo>
                    <a:pt x="706" y="173"/>
                  </a:lnTo>
                  <a:lnTo>
                    <a:pt x="707" y="174"/>
                  </a:lnTo>
                  <a:lnTo>
                    <a:pt x="708" y="174"/>
                  </a:lnTo>
                  <a:lnTo>
                    <a:pt x="709" y="175"/>
                  </a:lnTo>
                  <a:lnTo>
                    <a:pt x="710" y="175"/>
                  </a:lnTo>
                  <a:lnTo>
                    <a:pt x="710" y="176"/>
                  </a:lnTo>
                  <a:lnTo>
                    <a:pt x="711" y="176"/>
                  </a:lnTo>
                  <a:lnTo>
                    <a:pt x="712" y="177"/>
                  </a:lnTo>
                  <a:lnTo>
                    <a:pt x="712" y="178"/>
                  </a:lnTo>
                  <a:lnTo>
                    <a:pt x="715" y="180"/>
                  </a:lnTo>
                  <a:lnTo>
                    <a:pt x="716" y="181"/>
                  </a:lnTo>
                  <a:lnTo>
                    <a:pt x="716" y="182"/>
                  </a:lnTo>
                  <a:lnTo>
                    <a:pt x="718" y="183"/>
                  </a:lnTo>
                  <a:lnTo>
                    <a:pt x="718" y="184"/>
                  </a:lnTo>
                  <a:lnTo>
                    <a:pt x="719" y="184"/>
                  </a:lnTo>
                  <a:lnTo>
                    <a:pt x="719" y="185"/>
                  </a:lnTo>
                  <a:lnTo>
                    <a:pt x="720" y="185"/>
                  </a:lnTo>
                  <a:lnTo>
                    <a:pt x="720" y="186"/>
                  </a:lnTo>
                  <a:lnTo>
                    <a:pt x="721" y="186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6" y="190"/>
                  </a:lnTo>
                  <a:lnTo>
                    <a:pt x="727" y="192"/>
                  </a:lnTo>
                  <a:lnTo>
                    <a:pt x="730" y="193"/>
                  </a:lnTo>
                  <a:lnTo>
                    <a:pt x="731" y="194"/>
                  </a:lnTo>
                  <a:lnTo>
                    <a:pt x="732" y="194"/>
                  </a:lnTo>
                  <a:lnTo>
                    <a:pt x="733" y="194"/>
                  </a:lnTo>
                  <a:lnTo>
                    <a:pt x="735" y="194"/>
                  </a:lnTo>
                  <a:lnTo>
                    <a:pt x="736" y="194"/>
                  </a:lnTo>
                  <a:lnTo>
                    <a:pt x="738" y="193"/>
                  </a:lnTo>
                  <a:lnTo>
                    <a:pt x="739" y="193"/>
                  </a:lnTo>
                  <a:lnTo>
                    <a:pt x="740" y="193"/>
                  </a:lnTo>
                  <a:lnTo>
                    <a:pt x="741" y="192"/>
                  </a:lnTo>
                  <a:lnTo>
                    <a:pt x="741" y="191"/>
                  </a:lnTo>
                  <a:lnTo>
                    <a:pt x="742" y="191"/>
                  </a:lnTo>
                  <a:lnTo>
                    <a:pt x="743" y="190"/>
                  </a:lnTo>
                  <a:lnTo>
                    <a:pt x="746" y="189"/>
                  </a:lnTo>
                  <a:lnTo>
                    <a:pt x="749" y="188"/>
                  </a:lnTo>
                  <a:lnTo>
                    <a:pt x="752" y="187"/>
                  </a:lnTo>
                  <a:lnTo>
                    <a:pt x="755" y="187"/>
                  </a:lnTo>
                  <a:lnTo>
                    <a:pt x="758" y="188"/>
                  </a:lnTo>
                  <a:lnTo>
                    <a:pt x="759" y="188"/>
                  </a:lnTo>
                  <a:lnTo>
                    <a:pt x="760" y="189"/>
                  </a:lnTo>
                  <a:lnTo>
                    <a:pt x="763" y="190"/>
                  </a:lnTo>
                  <a:lnTo>
                    <a:pt x="764" y="191"/>
                  </a:lnTo>
                  <a:lnTo>
                    <a:pt x="766" y="192"/>
                  </a:lnTo>
                  <a:lnTo>
                    <a:pt x="767" y="192"/>
                  </a:lnTo>
                  <a:lnTo>
                    <a:pt x="768" y="193"/>
                  </a:lnTo>
                  <a:lnTo>
                    <a:pt x="768" y="194"/>
                  </a:lnTo>
                  <a:lnTo>
                    <a:pt x="769" y="194"/>
                  </a:lnTo>
                  <a:lnTo>
                    <a:pt x="770" y="194"/>
                  </a:lnTo>
                  <a:lnTo>
                    <a:pt x="770" y="195"/>
                  </a:lnTo>
                  <a:lnTo>
                    <a:pt x="770" y="194"/>
                  </a:lnTo>
                  <a:lnTo>
                    <a:pt x="771" y="195"/>
                  </a:lnTo>
                  <a:lnTo>
                    <a:pt x="771" y="196"/>
                  </a:lnTo>
                  <a:lnTo>
                    <a:pt x="771" y="196"/>
                  </a:lnTo>
                  <a:lnTo>
                    <a:pt x="771" y="197"/>
                  </a:lnTo>
                  <a:lnTo>
                    <a:pt x="772" y="197"/>
                  </a:lnTo>
                  <a:lnTo>
                    <a:pt x="772" y="198"/>
                  </a:lnTo>
                  <a:lnTo>
                    <a:pt x="773" y="198"/>
                  </a:lnTo>
                  <a:lnTo>
                    <a:pt x="773" y="199"/>
                  </a:lnTo>
                  <a:lnTo>
                    <a:pt x="773" y="200"/>
                  </a:lnTo>
                  <a:lnTo>
                    <a:pt x="774" y="200"/>
                  </a:lnTo>
                  <a:lnTo>
                    <a:pt x="774" y="201"/>
                  </a:lnTo>
                  <a:lnTo>
                    <a:pt x="775" y="201"/>
                  </a:lnTo>
                  <a:lnTo>
                    <a:pt x="774" y="202"/>
                  </a:lnTo>
                  <a:lnTo>
                    <a:pt x="775" y="203"/>
                  </a:lnTo>
                  <a:lnTo>
                    <a:pt x="774" y="203"/>
                  </a:lnTo>
                  <a:lnTo>
                    <a:pt x="774" y="204"/>
                  </a:lnTo>
                  <a:lnTo>
                    <a:pt x="774" y="205"/>
                  </a:lnTo>
                  <a:lnTo>
                    <a:pt x="774" y="206"/>
                  </a:lnTo>
                  <a:lnTo>
                    <a:pt x="774" y="207"/>
                  </a:lnTo>
                  <a:lnTo>
                    <a:pt x="774" y="208"/>
                  </a:lnTo>
                  <a:lnTo>
                    <a:pt x="774" y="209"/>
                  </a:lnTo>
                  <a:lnTo>
                    <a:pt x="775" y="209"/>
                  </a:lnTo>
                  <a:lnTo>
                    <a:pt x="774" y="209"/>
                  </a:lnTo>
                  <a:lnTo>
                    <a:pt x="774" y="210"/>
                  </a:lnTo>
                  <a:lnTo>
                    <a:pt x="774" y="211"/>
                  </a:lnTo>
                  <a:lnTo>
                    <a:pt x="774" y="212"/>
                  </a:lnTo>
                  <a:lnTo>
                    <a:pt x="774" y="212"/>
                  </a:lnTo>
                  <a:lnTo>
                    <a:pt x="775" y="212"/>
                  </a:lnTo>
                  <a:lnTo>
                    <a:pt x="774" y="213"/>
                  </a:lnTo>
                  <a:lnTo>
                    <a:pt x="774" y="214"/>
                  </a:lnTo>
                  <a:lnTo>
                    <a:pt x="774" y="215"/>
                  </a:lnTo>
                  <a:lnTo>
                    <a:pt x="774" y="216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4" y="219"/>
                  </a:lnTo>
                  <a:lnTo>
                    <a:pt x="774" y="220"/>
                  </a:lnTo>
                  <a:lnTo>
                    <a:pt x="774" y="221"/>
                  </a:lnTo>
                  <a:lnTo>
                    <a:pt x="775" y="221"/>
                  </a:lnTo>
                  <a:lnTo>
                    <a:pt x="774" y="221"/>
                  </a:lnTo>
                  <a:lnTo>
                    <a:pt x="774" y="222"/>
                  </a:lnTo>
                  <a:lnTo>
                    <a:pt x="773" y="222"/>
                  </a:lnTo>
                  <a:lnTo>
                    <a:pt x="774" y="222"/>
                  </a:lnTo>
                  <a:lnTo>
                    <a:pt x="773" y="223"/>
                  </a:lnTo>
                  <a:lnTo>
                    <a:pt x="774" y="223"/>
                  </a:lnTo>
                  <a:lnTo>
                    <a:pt x="773" y="223"/>
                  </a:lnTo>
                  <a:lnTo>
                    <a:pt x="773" y="224"/>
                  </a:lnTo>
                  <a:lnTo>
                    <a:pt x="774" y="224"/>
                  </a:lnTo>
                  <a:lnTo>
                    <a:pt x="774" y="225"/>
                  </a:lnTo>
                  <a:lnTo>
                    <a:pt x="774" y="224"/>
                  </a:lnTo>
                  <a:lnTo>
                    <a:pt x="775" y="224"/>
                  </a:lnTo>
                  <a:lnTo>
                    <a:pt x="775" y="225"/>
                  </a:lnTo>
                  <a:lnTo>
                    <a:pt x="775" y="226"/>
                  </a:lnTo>
                  <a:lnTo>
                    <a:pt x="776" y="226"/>
                  </a:lnTo>
                  <a:lnTo>
                    <a:pt x="776" y="227"/>
                  </a:lnTo>
                  <a:lnTo>
                    <a:pt x="776" y="226"/>
                  </a:lnTo>
                  <a:lnTo>
                    <a:pt x="777" y="227"/>
                  </a:lnTo>
                  <a:lnTo>
                    <a:pt x="777" y="228"/>
                  </a:lnTo>
                  <a:lnTo>
                    <a:pt x="776" y="228"/>
                  </a:lnTo>
                  <a:lnTo>
                    <a:pt x="777" y="228"/>
                  </a:lnTo>
                  <a:lnTo>
                    <a:pt x="777" y="229"/>
                  </a:lnTo>
                  <a:lnTo>
                    <a:pt x="776" y="229"/>
                  </a:lnTo>
                  <a:lnTo>
                    <a:pt x="777" y="230"/>
                  </a:lnTo>
                  <a:lnTo>
                    <a:pt x="777" y="231"/>
                  </a:lnTo>
                  <a:lnTo>
                    <a:pt x="778" y="231"/>
                  </a:lnTo>
                  <a:lnTo>
                    <a:pt x="779" y="231"/>
                  </a:lnTo>
                  <a:lnTo>
                    <a:pt x="779" y="232"/>
                  </a:lnTo>
                  <a:lnTo>
                    <a:pt x="779" y="233"/>
                  </a:lnTo>
                  <a:lnTo>
                    <a:pt x="778" y="233"/>
                  </a:lnTo>
                  <a:lnTo>
                    <a:pt x="779" y="233"/>
                  </a:lnTo>
                  <a:lnTo>
                    <a:pt x="779" y="234"/>
                  </a:lnTo>
                  <a:lnTo>
                    <a:pt x="779" y="235"/>
                  </a:lnTo>
                  <a:lnTo>
                    <a:pt x="779" y="236"/>
                  </a:lnTo>
                  <a:lnTo>
                    <a:pt x="779" y="237"/>
                  </a:lnTo>
                  <a:lnTo>
                    <a:pt x="780" y="237"/>
                  </a:lnTo>
                  <a:lnTo>
                    <a:pt x="780" y="238"/>
                  </a:lnTo>
                  <a:lnTo>
                    <a:pt x="781" y="238"/>
                  </a:lnTo>
                  <a:lnTo>
                    <a:pt x="781" y="239"/>
                  </a:lnTo>
                  <a:lnTo>
                    <a:pt x="781" y="238"/>
                  </a:lnTo>
                  <a:lnTo>
                    <a:pt x="781" y="239"/>
                  </a:lnTo>
                  <a:lnTo>
                    <a:pt x="781" y="240"/>
                  </a:lnTo>
                  <a:lnTo>
                    <a:pt x="780" y="240"/>
                  </a:lnTo>
                  <a:lnTo>
                    <a:pt x="780" y="241"/>
                  </a:lnTo>
                  <a:lnTo>
                    <a:pt x="781" y="241"/>
                  </a:lnTo>
                  <a:lnTo>
                    <a:pt x="780" y="241"/>
                  </a:lnTo>
                  <a:lnTo>
                    <a:pt x="780" y="242"/>
                  </a:lnTo>
                  <a:lnTo>
                    <a:pt x="781" y="242"/>
                  </a:lnTo>
                  <a:lnTo>
                    <a:pt x="782" y="243"/>
                  </a:lnTo>
                  <a:lnTo>
                    <a:pt x="783" y="245"/>
                  </a:lnTo>
                  <a:lnTo>
                    <a:pt x="784" y="245"/>
                  </a:lnTo>
                  <a:lnTo>
                    <a:pt x="785" y="246"/>
                  </a:lnTo>
                  <a:lnTo>
                    <a:pt x="786" y="246"/>
                  </a:lnTo>
                  <a:lnTo>
                    <a:pt x="790" y="247"/>
                  </a:lnTo>
                  <a:lnTo>
                    <a:pt x="799" y="249"/>
                  </a:lnTo>
                  <a:lnTo>
                    <a:pt x="804" y="250"/>
                  </a:lnTo>
                  <a:lnTo>
                    <a:pt x="809" y="251"/>
                  </a:lnTo>
                  <a:lnTo>
                    <a:pt x="810" y="251"/>
                  </a:lnTo>
                  <a:lnTo>
                    <a:pt x="812" y="252"/>
                  </a:lnTo>
                  <a:lnTo>
                    <a:pt x="813" y="252"/>
                  </a:lnTo>
                  <a:lnTo>
                    <a:pt x="817" y="252"/>
                  </a:lnTo>
                  <a:lnTo>
                    <a:pt x="821" y="253"/>
                  </a:lnTo>
                  <a:lnTo>
                    <a:pt x="823" y="254"/>
                  </a:lnTo>
                  <a:lnTo>
                    <a:pt x="825" y="254"/>
                  </a:lnTo>
                  <a:lnTo>
                    <a:pt x="826" y="254"/>
                  </a:lnTo>
                  <a:lnTo>
                    <a:pt x="828" y="255"/>
                  </a:lnTo>
                  <a:lnTo>
                    <a:pt x="830" y="255"/>
                  </a:lnTo>
                  <a:lnTo>
                    <a:pt x="832" y="255"/>
                  </a:lnTo>
                  <a:lnTo>
                    <a:pt x="834" y="256"/>
                  </a:lnTo>
                  <a:lnTo>
                    <a:pt x="839" y="255"/>
                  </a:lnTo>
                  <a:lnTo>
                    <a:pt x="840" y="255"/>
                  </a:lnTo>
                  <a:lnTo>
                    <a:pt x="843" y="255"/>
                  </a:lnTo>
                  <a:lnTo>
                    <a:pt x="844" y="254"/>
                  </a:lnTo>
                  <a:lnTo>
                    <a:pt x="845" y="254"/>
                  </a:lnTo>
                  <a:lnTo>
                    <a:pt x="846" y="254"/>
                  </a:lnTo>
                  <a:lnTo>
                    <a:pt x="847" y="254"/>
                  </a:lnTo>
                  <a:lnTo>
                    <a:pt x="848" y="254"/>
                  </a:lnTo>
                  <a:lnTo>
                    <a:pt x="851" y="253"/>
                  </a:lnTo>
                  <a:lnTo>
                    <a:pt x="854" y="253"/>
                  </a:lnTo>
                  <a:lnTo>
                    <a:pt x="855" y="253"/>
                  </a:lnTo>
                  <a:lnTo>
                    <a:pt x="858" y="252"/>
                  </a:lnTo>
                  <a:lnTo>
                    <a:pt x="861" y="252"/>
                  </a:lnTo>
                  <a:lnTo>
                    <a:pt x="863" y="252"/>
                  </a:lnTo>
                  <a:lnTo>
                    <a:pt x="864" y="251"/>
                  </a:lnTo>
                  <a:lnTo>
                    <a:pt x="866" y="251"/>
                  </a:lnTo>
                  <a:lnTo>
                    <a:pt x="868" y="251"/>
                  </a:lnTo>
                  <a:lnTo>
                    <a:pt x="869" y="251"/>
                  </a:lnTo>
                  <a:lnTo>
                    <a:pt x="874" y="249"/>
                  </a:lnTo>
                  <a:lnTo>
                    <a:pt x="877" y="248"/>
                  </a:lnTo>
                  <a:lnTo>
                    <a:pt x="882" y="247"/>
                  </a:lnTo>
                  <a:lnTo>
                    <a:pt x="888" y="246"/>
                  </a:lnTo>
                  <a:lnTo>
                    <a:pt x="890" y="247"/>
                  </a:lnTo>
                  <a:lnTo>
                    <a:pt x="892" y="247"/>
                  </a:lnTo>
                  <a:lnTo>
                    <a:pt x="893" y="248"/>
                  </a:lnTo>
                  <a:lnTo>
                    <a:pt x="897" y="250"/>
                  </a:lnTo>
                  <a:lnTo>
                    <a:pt x="898" y="250"/>
                  </a:lnTo>
                  <a:lnTo>
                    <a:pt x="900" y="251"/>
                  </a:lnTo>
                  <a:lnTo>
                    <a:pt x="900" y="252"/>
                  </a:lnTo>
                  <a:lnTo>
                    <a:pt x="902" y="253"/>
                  </a:lnTo>
                  <a:lnTo>
                    <a:pt x="905" y="254"/>
                  </a:lnTo>
                  <a:lnTo>
                    <a:pt x="907" y="257"/>
                  </a:lnTo>
                  <a:lnTo>
                    <a:pt x="908" y="257"/>
                  </a:lnTo>
                  <a:lnTo>
                    <a:pt x="909" y="258"/>
                  </a:lnTo>
                  <a:lnTo>
                    <a:pt x="910" y="258"/>
                  </a:lnTo>
                  <a:lnTo>
                    <a:pt x="911" y="259"/>
                  </a:lnTo>
                  <a:lnTo>
                    <a:pt x="915" y="260"/>
                  </a:lnTo>
                  <a:lnTo>
                    <a:pt x="915" y="261"/>
                  </a:lnTo>
                  <a:lnTo>
                    <a:pt x="917" y="261"/>
                  </a:lnTo>
                  <a:lnTo>
                    <a:pt x="918" y="263"/>
                  </a:lnTo>
                  <a:lnTo>
                    <a:pt x="918" y="264"/>
                  </a:lnTo>
                  <a:lnTo>
                    <a:pt x="918" y="265"/>
                  </a:lnTo>
                  <a:lnTo>
                    <a:pt x="918" y="267"/>
                  </a:lnTo>
                  <a:lnTo>
                    <a:pt x="918" y="269"/>
                  </a:lnTo>
                  <a:lnTo>
                    <a:pt x="918" y="270"/>
                  </a:lnTo>
                  <a:lnTo>
                    <a:pt x="918" y="271"/>
                  </a:lnTo>
                  <a:lnTo>
                    <a:pt x="918" y="272"/>
                  </a:lnTo>
                  <a:lnTo>
                    <a:pt x="918" y="273"/>
                  </a:lnTo>
                  <a:lnTo>
                    <a:pt x="918" y="274"/>
                  </a:lnTo>
                  <a:lnTo>
                    <a:pt x="918" y="276"/>
                  </a:lnTo>
                  <a:lnTo>
                    <a:pt x="918" y="277"/>
                  </a:lnTo>
                  <a:lnTo>
                    <a:pt x="918" y="278"/>
                  </a:lnTo>
                  <a:lnTo>
                    <a:pt x="918" y="279"/>
                  </a:lnTo>
                  <a:lnTo>
                    <a:pt x="918" y="280"/>
                  </a:lnTo>
                  <a:lnTo>
                    <a:pt x="918" y="281"/>
                  </a:lnTo>
                  <a:lnTo>
                    <a:pt x="917" y="283"/>
                  </a:lnTo>
                  <a:lnTo>
                    <a:pt x="917" y="283"/>
                  </a:lnTo>
                  <a:lnTo>
                    <a:pt x="914" y="286"/>
                  </a:lnTo>
                  <a:lnTo>
                    <a:pt x="913" y="286"/>
                  </a:lnTo>
                  <a:lnTo>
                    <a:pt x="913" y="287"/>
                  </a:lnTo>
                  <a:lnTo>
                    <a:pt x="913" y="288"/>
                  </a:lnTo>
                  <a:lnTo>
                    <a:pt x="912" y="289"/>
                  </a:lnTo>
                  <a:lnTo>
                    <a:pt x="912" y="290"/>
                  </a:lnTo>
                  <a:lnTo>
                    <a:pt x="912" y="291"/>
                  </a:lnTo>
                  <a:lnTo>
                    <a:pt x="912" y="292"/>
                  </a:lnTo>
                  <a:lnTo>
                    <a:pt x="911" y="293"/>
                  </a:lnTo>
                  <a:lnTo>
                    <a:pt x="911" y="294"/>
                  </a:lnTo>
                  <a:lnTo>
                    <a:pt x="910" y="299"/>
                  </a:lnTo>
                  <a:lnTo>
                    <a:pt x="910" y="300"/>
                  </a:lnTo>
                  <a:lnTo>
                    <a:pt x="910" y="301"/>
                  </a:lnTo>
                  <a:lnTo>
                    <a:pt x="910" y="302"/>
                  </a:lnTo>
                  <a:lnTo>
                    <a:pt x="909" y="302"/>
                  </a:lnTo>
                  <a:lnTo>
                    <a:pt x="909" y="303"/>
                  </a:lnTo>
                  <a:lnTo>
                    <a:pt x="909" y="304"/>
                  </a:lnTo>
                  <a:lnTo>
                    <a:pt x="909" y="306"/>
                  </a:lnTo>
                  <a:lnTo>
                    <a:pt x="908" y="307"/>
                  </a:lnTo>
                  <a:lnTo>
                    <a:pt x="908" y="308"/>
                  </a:lnTo>
                  <a:lnTo>
                    <a:pt x="908" y="309"/>
                  </a:lnTo>
                  <a:lnTo>
                    <a:pt x="908" y="311"/>
                  </a:lnTo>
                  <a:lnTo>
                    <a:pt x="908" y="312"/>
                  </a:lnTo>
                  <a:lnTo>
                    <a:pt x="907" y="312"/>
                  </a:lnTo>
                  <a:lnTo>
                    <a:pt x="907" y="313"/>
                  </a:lnTo>
                  <a:lnTo>
                    <a:pt x="907" y="315"/>
                  </a:lnTo>
                  <a:lnTo>
                    <a:pt x="907" y="316"/>
                  </a:lnTo>
                  <a:lnTo>
                    <a:pt x="906" y="316"/>
                  </a:lnTo>
                  <a:lnTo>
                    <a:pt x="906" y="317"/>
                  </a:lnTo>
                  <a:lnTo>
                    <a:pt x="905" y="318"/>
                  </a:lnTo>
                  <a:lnTo>
                    <a:pt x="905" y="319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5" y="322"/>
                  </a:lnTo>
                  <a:lnTo>
                    <a:pt x="905" y="323"/>
                  </a:lnTo>
                  <a:lnTo>
                    <a:pt x="905" y="324"/>
                  </a:lnTo>
                  <a:lnTo>
                    <a:pt x="905" y="325"/>
                  </a:lnTo>
                  <a:lnTo>
                    <a:pt x="905" y="326"/>
                  </a:lnTo>
                  <a:lnTo>
                    <a:pt x="905" y="327"/>
                  </a:lnTo>
                  <a:lnTo>
                    <a:pt x="905" y="329"/>
                  </a:lnTo>
                  <a:lnTo>
                    <a:pt x="904" y="331"/>
                  </a:lnTo>
                  <a:lnTo>
                    <a:pt x="904" y="333"/>
                  </a:lnTo>
                  <a:lnTo>
                    <a:pt x="903" y="335"/>
                  </a:lnTo>
                  <a:lnTo>
                    <a:pt x="903" y="336"/>
                  </a:lnTo>
                  <a:lnTo>
                    <a:pt x="902" y="339"/>
                  </a:lnTo>
                  <a:lnTo>
                    <a:pt x="902" y="340"/>
                  </a:lnTo>
                  <a:lnTo>
                    <a:pt x="901" y="340"/>
                  </a:lnTo>
                  <a:lnTo>
                    <a:pt x="901" y="342"/>
                  </a:lnTo>
                  <a:lnTo>
                    <a:pt x="901" y="343"/>
                  </a:lnTo>
                  <a:lnTo>
                    <a:pt x="900" y="343"/>
                  </a:lnTo>
                  <a:lnTo>
                    <a:pt x="899" y="344"/>
                  </a:lnTo>
                  <a:lnTo>
                    <a:pt x="898" y="345"/>
                  </a:lnTo>
                  <a:lnTo>
                    <a:pt x="898" y="347"/>
                  </a:lnTo>
                  <a:lnTo>
                    <a:pt x="898" y="348"/>
                  </a:lnTo>
                  <a:lnTo>
                    <a:pt x="899" y="348"/>
                  </a:lnTo>
                  <a:lnTo>
                    <a:pt x="899" y="349"/>
                  </a:lnTo>
                  <a:lnTo>
                    <a:pt x="900" y="349"/>
                  </a:lnTo>
                  <a:lnTo>
                    <a:pt x="901" y="349"/>
                  </a:lnTo>
                  <a:lnTo>
                    <a:pt x="902" y="348"/>
                  </a:lnTo>
                  <a:lnTo>
                    <a:pt x="903" y="348"/>
                  </a:lnTo>
                  <a:lnTo>
                    <a:pt x="903" y="347"/>
                  </a:lnTo>
                  <a:lnTo>
                    <a:pt x="904" y="347"/>
                  </a:lnTo>
                  <a:lnTo>
                    <a:pt x="904" y="346"/>
                  </a:lnTo>
                  <a:lnTo>
                    <a:pt x="905" y="346"/>
                  </a:lnTo>
                  <a:lnTo>
                    <a:pt x="901" y="350"/>
                  </a:lnTo>
                  <a:lnTo>
                    <a:pt x="898" y="352"/>
                  </a:lnTo>
                  <a:lnTo>
                    <a:pt x="895" y="355"/>
                  </a:lnTo>
                  <a:lnTo>
                    <a:pt x="896" y="355"/>
                  </a:lnTo>
                  <a:lnTo>
                    <a:pt x="895" y="355"/>
                  </a:lnTo>
                  <a:lnTo>
                    <a:pt x="895" y="356"/>
                  </a:lnTo>
                  <a:lnTo>
                    <a:pt x="895" y="357"/>
                  </a:lnTo>
                  <a:lnTo>
                    <a:pt x="894" y="358"/>
                  </a:lnTo>
                  <a:lnTo>
                    <a:pt x="889" y="355"/>
                  </a:lnTo>
                  <a:lnTo>
                    <a:pt x="889" y="356"/>
                  </a:lnTo>
                  <a:lnTo>
                    <a:pt x="884" y="361"/>
                  </a:lnTo>
                  <a:lnTo>
                    <a:pt x="883" y="362"/>
                  </a:lnTo>
                  <a:lnTo>
                    <a:pt x="882" y="362"/>
                  </a:lnTo>
                  <a:lnTo>
                    <a:pt x="882" y="363"/>
                  </a:lnTo>
                  <a:lnTo>
                    <a:pt x="880" y="366"/>
                  </a:lnTo>
                  <a:lnTo>
                    <a:pt x="879" y="369"/>
                  </a:lnTo>
                  <a:lnTo>
                    <a:pt x="878" y="371"/>
                  </a:lnTo>
                  <a:lnTo>
                    <a:pt x="877" y="371"/>
                  </a:lnTo>
                  <a:lnTo>
                    <a:pt x="877" y="372"/>
                  </a:lnTo>
                  <a:lnTo>
                    <a:pt x="876" y="373"/>
                  </a:lnTo>
                  <a:lnTo>
                    <a:pt x="876" y="374"/>
                  </a:lnTo>
                  <a:lnTo>
                    <a:pt x="876" y="375"/>
                  </a:lnTo>
                  <a:lnTo>
                    <a:pt x="876" y="377"/>
                  </a:lnTo>
                  <a:lnTo>
                    <a:pt x="876" y="378"/>
                  </a:lnTo>
                  <a:lnTo>
                    <a:pt x="874" y="380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69" y="383"/>
                  </a:lnTo>
                  <a:lnTo>
                    <a:pt x="862" y="383"/>
                  </a:lnTo>
                  <a:lnTo>
                    <a:pt x="858" y="383"/>
                  </a:lnTo>
                  <a:lnTo>
                    <a:pt x="857" y="383"/>
                  </a:lnTo>
                  <a:lnTo>
                    <a:pt x="855" y="383"/>
                  </a:lnTo>
                  <a:lnTo>
                    <a:pt x="854" y="383"/>
                  </a:lnTo>
                  <a:lnTo>
                    <a:pt x="853" y="383"/>
                  </a:lnTo>
                  <a:lnTo>
                    <a:pt x="852" y="383"/>
                  </a:lnTo>
                  <a:lnTo>
                    <a:pt x="851" y="382"/>
                  </a:lnTo>
                  <a:lnTo>
                    <a:pt x="850" y="382"/>
                  </a:lnTo>
                  <a:lnTo>
                    <a:pt x="846" y="383"/>
                  </a:lnTo>
                  <a:lnTo>
                    <a:pt x="843" y="384"/>
                  </a:lnTo>
                  <a:lnTo>
                    <a:pt x="842" y="384"/>
                  </a:lnTo>
                  <a:lnTo>
                    <a:pt x="841" y="385"/>
                  </a:lnTo>
                  <a:lnTo>
                    <a:pt x="841" y="384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41" y="385"/>
                  </a:lnTo>
                  <a:lnTo>
                    <a:pt x="841" y="386"/>
                  </a:lnTo>
                  <a:lnTo>
                    <a:pt x="840" y="386"/>
                  </a:lnTo>
                  <a:lnTo>
                    <a:pt x="840" y="385"/>
                  </a:lnTo>
                  <a:lnTo>
                    <a:pt x="839" y="385"/>
                  </a:lnTo>
                  <a:lnTo>
                    <a:pt x="839" y="386"/>
                  </a:lnTo>
                  <a:lnTo>
                    <a:pt x="838" y="387"/>
                  </a:lnTo>
                  <a:lnTo>
                    <a:pt x="837" y="387"/>
                  </a:lnTo>
                  <a:lnTo>
                    <a:pt x="837" y="388"/>
                  </a:lnTo>
                  <a:lnTo>
                    <a:pt x="838" y="388"/>
                  </a:lnTo>
                  <a:lnTo>
                    <a:pt x="837" y="388"/>
                  </a:lnTo>
                  <a:lnTo>
                    <a:pt x="836" y="388"/>
                  </a:lnTo>
                  <a:lnTo>
                    <a:pt x="836" y="389"/>
                  </a:lnTo>
                  <a:lnTo>
                    <a:pt x="836" y="390"/>
                  </a:lnTo>
                  <a:lnTo>
                    <a:pt x="836" y="391"/>
                  </a:lnTo>
                  <a:lnTo>
                    <a:pt x="836" y="392"/>
                  </a:lnTo>
                  <a:lnTo>
                    <a:pt x="836" y="393"/>
                  </a:lnTo>
                  <a:lnTo>
                    <a:pt x="835" y="393"/>
                  </a:lnTo>
                  <a:lnTo>
                    <a:pt x="834" y="394"/>
                  </a:lnTo>
                  <a:lnTo>
                    <a:pt x="835" y="394"/>
                  </a:lnTo>
                  <a:lnTo>
                    <a:pt x="835" y="395"/>
                  </a:lnTo>
                  <a:lnTo>
                    <a:pt x="835" y="396"/>
                  </a:lnTo>
                  <a:lnTo>
                    <a:pt x="835" y="397"/>
                  </a:lnTo>
                  <a:lnTo>
                    <a:pt x="835" y="398"/>
                  </a:lnTo>
                  <a:lnTo>
                    <a:pt x="835" y="399"/>
                  </a:lnTo>
                  <a:lnTo>
                    <a:pt x="835" y="400"/>
                  </a:lnTo>
                  <a:lnTo>
                    <a:pt x="835" y="401"/>
                  </a:lnTo>
                  <a:lnTo>
                    <a:pt x="835" y="402"/>
                  </a:lnTo>
                  <a:lnTo>
                    <a:pt x="835" y="403"/>
                  </a:lnTo>
                  <a:lnTo>
                    <a:pt x="834" y="403"/>
                  </a:lnTo>
                  <a:lnTo>
                    <a:pt x="833" y="403"/>
                  </a:lnTo>
                  <a:lnTo>
                    <a:pt x="833" y="402"/>
                  </a:lnTo>
                  <a:lnTo>
                    <a:pt x="832" y="402"/>
                  </a:lnTo>
                  <a:lnTo>
                    <a:pt x="831" y="403"/>
                  </a:lnTo>
                  <a:lnTo>
                    <a:pt x="830" y="403"/>
                  </a:lnTo>
                  <a:lnTo>
                    <a:pt x="830" y="404"/>
                  </a:lnTo>
                  <a:lnTo>
                    <a:pt x="831" y="404"/>
                  </a:lnTo>
                  <a:lnTo>
                    <a:pt x="832" y="405"/>
                  </a:lnTo>
                  <a:lnTo>
                    <a:pt x="832" y="406"/>
                  </a:lnTo>
                  <a:lnTo>
                    <a:pt x="832" y="407"/>
                  </a:lnTo>
                  <a:lnTo>
                    <a:pt x="831" y="407"/>
                  </a:lnTo>
                  <a:lnTo>
                    <a:pt x="831" y="408"/>
                  </a:lnTo>
                  <a:lnTo>
                    <a:pt x="830" y="408"/>
                  </a:lnTo>
                  <a:lnTo>
                    <a:pt x="830" y="409"/>
                  </a:lnTo>
                  <a:lnTo>
                    <a:pt x="831" y="409"/>
                  </a:lnTo>
                  <a:lnTo>
                    <a:pt x="832" y="409"/>
                  </a:lnTo>
                  <a:lnTo>
                    <a:pt x="832" y="410"/>
                  </a:lnTo>
                  <a:lnTo>
                    <a:pt x="831" y="410"/>
                  </a:lnTo>
                  <a:lnTo>
                    <a:pt x="832" y="410"/>
                  </a:lnTo>
                  <a:lnTo>
                    <a:pt x="832" y="411"/>
                  </a:lnTo>
                  <a:lnTo>
                    <a:pt x="833" y="411"/>
                  </a:lnTo>
                  <a:lnTo>
                    <a:pt x="833" y="410"/>
                  </a:lnTo>
                  <a:lnTo>
                    <a:pt x="834" y="410"/>
                  </a:lnTo>
                  <a:lnTo>
                    <a:pt x="834" y="411"/>
                  </a:lnTo>
                  <a:lnTo>
                    <a:pt x="835" y="411"/>
                  </a:lnTo>
                  <a:lnTo>
                    <a:pt x="835" y="412"/>
                  </a:lnTo>
                  <a:lnTo>
                    <a:pt x="836" y="412"/>
                  </a:lnTo>
                  <a:lnTo>
                    <a:pt x="836" y="413"/>
                  </a:lnTo>
                  <a:lnTo>
                    <a:pt x="837" y="413"/>
                  </a:lnTo>
                  <a:lnTo>
                    <a:pt x="838" y="413"/>
                  </a:lnTo>
                  <a:lnTo>
                    <a:pt x="839" y="413"/>
                  </a:lnTo>
                  <a:lnTo>
                    <a:pt x="839" y="412"/>
                  </a:lnTo>
                  <a:lnTo>
                    <a:pt x="840" y="412"/>
                  </a:lnTo>
                  <a:lnTo>
                    <a:pt x="840" y="413"/>
                  </a:lnTo>
                  <a:lnTo>
                    <a:pt x="841" y="412"/>
                  </a:lnTo>
                  <a:lnTo>
                    <a:pt x="841" y="413"/>
                  </a:lnTo>
                  <a:lnTo>
                    <a:pt x="842" y="413"/>
                  </a:lnTo>
                  <a:lnTo>
                    <a:pt x="843" y="413"/>
                  </a:lnTo>
                  <a:lnTo>
                    <a:pt x="843" y="414"/>
                  </a:lnTo>
                  <a:lnTo>
                    <a:pt x="844" y="414"/>
                  </a:lnTo>
                  <a:lnTo>
                    <a:pt x="844" y="415"/>
                  </a:lnTo>
                  <a:lnTo>
                    <a:pt x="845" y="415"/>
                  </a:lnTo>
                  <a:lnTo>
                    <a:pt x="845" y="416"/>
                  </a:lnTo>
                  <a:lnTo>
                    <a:pt x="844" y="416"/>
                  </a:lnTo>
                  <a:lnTo>
                    <a:pt x="844" y="417"/>
                  </a:lnTo>
                  <a:lnTo>
                    <a:pt x="845" y="417"/>
                  </a:lnTo>
                  <a:lnTo>
                    <a:pt x="845" y="418"/>
                  </a:lnTo>
                  <a:lnTo>
                    <a:pt x="844" y="418"/>
                  </a:lnTo>
                  <a:lnTo>
                    <a:pt x="844" y="419"/>
                  </a:lnTo>
                  <a:lnTo>
                    <a:pt x="845" y="420"/>
                  </a:lnTo>
                  <a:lnTo>
                    <a:pt x="845" y="420"/>
                  </a:lnTo>
                  <a:lnTo>
                    <a:pt x="845" y="420"/>
                  </a:lnTo>
                  <a:lnTo>
                    <a:pt x="844" y="420"/>
                  </a:lnTo>
                  <a:lnTo>
                    <a:pt x="844" y="421"/>
                  </a:lnTo>
                  <a:lnTo>
                    <a:pt x="845" y="421"/>
                  </a:lnTo>
                  <a:lnTo>
                    <a:pt x="844" y="421"/>
                  </a:lnTo>
                  <a:lnTo>
                    <a:pt x="844" y="422"/>
                  </a:lnTo>
                  <a:lnTo>
                    <a:pt x="843" y="422"/>
                  </a:lnTo>
                  <a:lnTo>
                    <a:pt x="843" y="423"/>
                  </a:lnTo>
                  <a:lnTo>
                    <a:pt x="844" y="423"/>
                  </a:lnTo>
                  <a:lnTo>
                    <a:pt x="844" y="422"/>
                  </a:lnTo>
                  <a:lnTo>
                    <a:pt x="845" y="422"/>
                  </a:lnTo>
                  <a:lnTo>
                    <a:pt x="845" y="423"/>
                  </a:lnTo>
                  <a:lnTo>
                    <a:pt x="845" y="424"/>
                  </a:lnTo>
                  <a:lnTo>
                    <a:pt x="844" y="424"/>
                  </a:lnTo>
                  <a:lnTo>
                    <a:pt x="844" y="425"/>
                  </a:lnTo>
                  <a:lnTo>
                    <a:pt x="845" y="425"/>
                  </a:lnTo>
                  <a:lnTo>
                    <a:pt x="844" y="425"/>
                  </a:lnTo>
                  <a:lnTo>
                    <a:pt x="844" y="426"/>
                  </a:lnTo>
                  <a:lnTo>
                    <a:pt x="843" y="426"/>
                  </a:lnTo>
                  <a:lnTo>
                    <a:pt x="843" y="427"/>
                  </a:lnTo>
                  <a:lnTo>
                    <a:pt x="843" y="427"/>
                  </a:lnTo>
                  <a:lnTo>
                    <a:pt x="843" y="428"/>
                  </a:lnTo>
                  <a:lnTo>
                    <a:pt x="842" y="428"/>
                  </a:lnTo>
                  <a:lnTo>
                    <a:pt x="842" y="429"/>
                  </a:lnTo>
                  <a:lnTo>
                    <a:pt x="843" y="429"/>
                  </a:lnTo>
                  <a:lnTo>
                    <a:pt x="843" y="430"/>
                  </a:lnTo>
                  <a:lnTo>
                    <a:pt x="842" y="430"/>
                  </a:lnTo>
                  <a:lnTo>
                    <a:pt x="843" y="430"/>
                  </a:lnTo>
                  <a:lnTo>
                    <a:pt x="843" y="431"/>
                  </a:lnTo>
                  <a:lnTo>
                    <a:pt x="843" y="432"/>
                  </a:lnTo>
                  <a:lnTo>
                    <a:pt x="842" y="432"/>
                  </a:lnTo>
                  <a:lnTo>
                    <a:pt x="843" y="433"/>
                  </a:lnTo>
                  <a:lnTo>
                    <a:pt x="844" y="434"/>
                  </a:lnTo>
                  <a:lnTo>
                    <a:pt x="844" y="435"/>
                  </a:lnTo>
                  <a:lnTo>
                    <a:pt x="844" y="436"/>
                  </a:lnTo>
                  <a:lnTo>
                    <a:pt x="844" y="437"/>
                  </a:lnTo>
                  <a:lnTo>
                    <a:pt x="843" y="437"/>
                  </a:lnTo>
                  <a:lnTo>
                    <a:pt x="842" y="437"/>
                  </a:lnTo>
                  <a:lnTo>
                    <a:pt x="841" y="436"/>
                  </a:lnTo>
                  <a:lnTo>
                    <a:pt x="841" y="437"/>
                  </a:lnTo>
                  <a:lnTo>
                    <a:pt x="842" y="438"/>
                  </a:lnTo>
                  <a:lnTo>
                    <a:pt x="842" y="439"/>
                  </a:lnTo>
                  <a:lnTo>
                    <a:pt x="841" y="439"/>
                  </a:lnTo>
                  <a:lnTo>
                    <a:pt x="840" y="439"/>
                  </a:lnTo>
                  <a:lnTo>
                    <a:pt x="841" y="440"/>
                  </a:lnTo>
                  <a:lnTo>
                    <a:pt x="840" y="440"/>
                  </a:lnTo>
                  <a:lnTo>
                    <a:pt x="840" y="441"/>
                  </a:lnTo>
                  <a:lnTo>
                    <a:pt x="839" y="441"/>
                  </a:lnTo>
                  <a:lnTo>
                    <a:pt x="839" y="442"/>
                  </a:lnTo>
                  <a:lnTo>
                    <a:pt x="840" y="442"/>
                  </a:lnTo>
                  <a:lnTo>
                    <a:pt x="840" y="443"/>
                  </a:lnTo>
                  <a:lnTo>
                    <a:pt x="840" y="444"/>
                  </a:lnTo>
                  <a:lnTo>
                    <a:pt x="841" y="444"/>
                  </a:lnTo>
                  <a:lnTo>
                    <a:pt x="840" y="445"/>
                  </a:lnTo>
                  <a:lnTo>
                    <a:pt x="841" y="445"/>
                  </a:lnTo>
                  <a:lnTo>
                    <a:pt x="841" y="446"/>
                  </a:lnTo>
                  <a:lnTo>
                    <a:pt x="841" y="447"/>
                  </a:lnTo>
                  <a:lnTo>
                    <a:pt x="842" y="447"/>
                  </a:lnTo>
                  <a:lnTo>
                    <a:pt x="842" y="448"/>
                  </a:lnTo>
                  <a:lnTo>
                    <a:pt x="843" y="448"/>
                  </a:lnTo>
                  <a:lnTo>
                    <a:pt x="844" y="448"/>
                  </a:lnTo>
                  <a:lnTo>
                    <a:pt x="844" y="447"/>
                  </a:lnTo>
                  <a:lnTo>
                    <a:pt x="845" y="447"/>
                  </a:lnTo>
                  <a:lnTo>
                    <a:pt x="845" y="448"/>
                  </a:lnTo>
                  <a:lnTo>
                    <a:pt x="844" y="448"/>
                  </a:lnTo>
                  <a:lnTo>
                    <a:pt x="844" y="449"/>
                  </a:lnTo>
                  <a:lnTo>
                    <a:pt x="845" y="449"/>
                  </a:lnTo>
                  <a:lnTo>
                    <a:pt x="845" y="450"/>
                  </a:lnTo>
                  <a:lnTo>
                    <a:pt x="846" y="450"/>
                  </a:lnTo>
                  <a:lnTo>
                    <a:pt x="846" y="451"/>
                  </a:lnTo>
                  <a:lnTo>
                    <a:pt x="845" y="451"/>
                  </a:lnTo>
                  <a:lnTo>
                    <a:pt x="845" y="452"/>
                  </a:lnTo>
                  <a:lnTo>
                    <a:pt x="846" y="452"/>
                  </a:lnTo>
                  <a:lnTo>
                    <a:pt x="846" y="453"/>
                  </a:lnTo>
                  <a:lnTo>
                    <a:pt x="847" y="453"/>
                  </a:lnTo>
                  <a:lnTo>
                    <a:pt x="847" y="454"/>
                  </a:lnTo>
                  <a:lnTo>
                    <a:pt x="848" y="454"/>
                  </a:lnTo>
                  <a:lnTo>
                    <a:pt x="849" y="454"/>
                  </a:lnTo>
                  <a:lnTo>
                    <a:pt x="850" y="454"/>
                  </a:lnTo>
                  <a:lnTo>
                    <a:pt x="850" y="455"/>
                  </a:lnTo>
                  <a:lnTo>
                    <a:pt x="850" y="456"/>
                  </a:lnTo>
                  <a:lnTo>
                    <a:pt x="850" y="457"/>
                  </a:lnTo>
                  <a:lnTo>
                    <a:pt x="850" y="458"/>
                  </a:lnTo>
                  <a:lnTo>
                    <a:pt x="850" y="459"/>
                  </a:lnTo>
                  <a:lnTo>
                    <a:pt x="850" y="460"/>
                  </a:lnTo>
                  <a:lnTo>
                    <a:pt x="849" y="460"/>
                  </a:lnTo>
                  <a:lnTo>
                    <a:pt x="849" y="461"/>
                  </a:lnTo>
                  <a:lnTo>
                    <a:pt x="848" y="461"/>
                  </a:lnTo>
                  <a:lnTo>
                    <a:pt x="848" y="462"/>
                  </a:lnTo>
                  <a:lnTo>
                    <a:pt x="847" y="462"/>
                  </a:lnTo>
                  <a:lnTo>
                    <a:pt x="847" y="463"/>
                  </a:lnTo>
                  <a:lnTo>
                    <a:pt x="846" y="465"/>
                  </a:lnTo>
                  <a:lnTo>
                    <a:pt x="846" y="466"/>
                  </a:lnTo>
                  <a:lnTo>
                    <a:pt x="845" y="468"/>
                  </a:lnTo>
                  <a:lnTo>
                    <a:pt x="845" y="470"/>
                  </a:lnTo>
                  <a:lnTo>
                    <a:pt x="845" y="471"/>
                  </a:lnTo>
                  <a:lnTo>
                    <a:pt x="844" y="472"/>
                  </a:lnTo>
                  <a:lnTo>
                    <a:pt x="843" y="473"/>
                  </a:lnTo>
                  <a:lnTo>
                    <a:pt x="843" y="474"/>
                  </a:lnTo>
                  <a:lnTo>
                    <a:pt x="842" y="475"/>
                  </a:lnTo>
                  <a:lnTo>
                    <a:pt x="842" y="477"/>
                  </a:lnTo>
                  <a:lnTo>
                    <a:pt x="841" y="478"/>
                  </a:lnTo>
                  <a:lnTo>
                    <a:pt x="841" y="479"/>
                  </a:lnTo>
                  <a:lnTo>
                    <a:pt x="841" y="480"/>
                  </a:lnTo>
                  <a:lnTo>
                    <a:pt x="841" y="481"/>
                  </a:lnTo>
                  <a:lnTo>
                    <a:pt x="842" y="481"/>
                  </a:lnTo>
                  <a:lnTo>
                    <a:pt x="843" y="481"/>
                  </a:lnTo>
                  <a:lnTo>
                    <a:pt x="844" y="481"/>
                  </a:lnTo>
                  <a:lnTo>
                    <a:pt x="844" y="480"/>
                  </a:lnTo>
                  <a:lnTo>
                    <a:pt x="845" y="479"/>
                  </a:lnTo>
                  <a:lnTo>
                    <a:pt x="845" y="479"/>
                  </a:lnTo>
                  <a:lnTo>
                    <a:pt x="845" y="478"/>
                  </a:lnTo>
                  <a:lnTo>
                    <a:pt x="846" y="478"/>
                  </a:lnTo>
                  <a:lnTo>
                    <a:pt x="847" y="479"/>
                  </a:lnTo>
                  <a:lnTo>
                    <a:pt x="846" y="480"/>
                  </a:lnTo>
                  <a:lnTo>
                    <a:pt x="845" y="481"/>
                  </a:lnTo>
                  <a:lnTo>
                    <a:pt x="845" y="482"/>
                  </a:lnTo>
                  <a:lnTo>
                    <a:pt x="845" y="482"/>
                  </a:lnTo>
                  <a:lnTo>
                    <a:pt x="846" y="482"/>
                  </a:lnTo>
                  <a:lnTo>
                    <a:pt x="847" y="482"/>
                  </a:lnTo>
                  <a:lnTo>
                    <a:pt x="848" y="482"/>
                  </a:lnTo>
                  <a:lnTo>
                    <a:pt x="848" y="483"/>
                  </a:lnTo>
                  <a:lnTo>
                    <a:pt x="848" y="484"/>
                  </a:lnTo>
                  <a:lnTo>
                    <a:pt x="849" y="484"/>
                  </a:lnTo>
                  <a:lnTo>
                    <a:pt x="850" y="484"/>
                  </a:lnTo>
                  <a:lnTo>
                    <a:pt x="850" y="483"/>
                  </a:lnTo>
                  <a:lnTo>
                    <a:pt x="850" y="482"/>
                  </a:lnTo>
                  <a:lnTo>
                    <a:pt x="850" y="481"/>
                  </a:lnTo>
                  <a:lnTo>
                    <a:pt x="851" y="481"/>
                  </a:lnTo>
                  <a:lnTo>
                    <a:pt x="851" y="482"/>
                  </a:lnTo>
                  <a:lnTo>
                    <a:pt x="850" y="486"/>
                  </a:lnTo>
                  <a:lnTo>
                    <a:pt x="850" y="490"/>
                  </a:lnTo>
                  <a:lnTo>
                    <a:pt x="849" y="492"/>
                  </a:lnTo>
                  <a:lnTo>
                    <a:pt x="849" y="496"/>
                  </a:lnTo>
                  <a:lnTo>
                    <a:pt x="849" y="499"/>
                  </a:lnTo>
                  <a:lnTo>
                    <a:pt x="847" y="509"/>
                  </a:lnTo>
                  <a:lnTo>
                    <a:pt x="847" y="513"/>
                  </a:lnTo>
                  <a:lnTo>
                    <a:pt x="847" y="516"/>
                  </a:lnTo>
                  <a:lnTo>
                    <a:pt x="846" y="517"/>
                  </a:lnTo>
                  <a:lnTo>
                    <a:pt x="846" y="520"/>
                  </a:lnTo>
                  <a:lnTo>
                    <a:pt x="846" y="523"/>
                  </a:lnTo>
                  <a:lnTo>
                    <a:pt x="845" y="524"/>
                  </a:lnTo>
                  <a:lnTo>
                    <a:pt x="845" y="525"/>
                  </a:lnTo>
                  <a:lnTo>
                    <a:pt x="845" y="526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6" y="529"/>
                  </a:lnTo>
                  <a:lnTo>
                    <a:pt x="845" y="529"/>
                  </a:lnTo>
                  <a:lnTo>
                    <a:pt x="845" y="529"/>
                  </a:lnTo>
                  <a:lnTo>
                    <a:pt x="845" y="530"/>
                  </a:lnTo>
                  <a:lnTo>
                    <a:pt x="844" y="530"/>
                  </a:lnTo>
                  <a:lnTo>
                    <a:pt x="844" y="529"/>
                  </a:lnTo>
                  <a:lnTo>
                    <a:pt x="843" y="529"/>
                  </a:lnTo>
                  <a:lnTo>
                    <a:pt x="842" y="529"/>
                  </a:lnTo>
                  <a:lnTo>
                    <a:pt x="841" y="529"/>
                  </a:lnTo>
                  <a:lnTo>
                    <a:pt x="840" y="529"/>
                  </a:lnTo>
                  <a:lnTo>
                    <a:pt x="839" y="529"/>
                  </a:lnTo>
                  <a:lnTo>
                    <a:pt x="838" y="529"/>
                  </a:lnTo>
                  <a:lnTo>
                    <a:pt x="837" y="529"/>
                  </a:lnTo>
                  <a:lnTo>
                    <a:pt x="836" y="529"/>
                  </a:lnTo>
                  <a:lnTo>
                    <a:pt x="836" y="528"/>
                  </a:lnTo>
                  <a:lnTo>
                    <a:pt x="835" y="528"/>
                  </a:lnTo>
                  <a:lnTo>
                    <a:pt x="834" y="527"/>
                  </a:lnTo>
                  <a:lnTo>
                    <a:pt x="833" y="527"/>
                  </a:lnTo>
                  <a:lnTo>
                    <a:pt x="834" y="527"/>
                  </a:lnTo>
                  <a:lnTo>
                    <a:pt x="834" y="526"/>
                  </a:lnTo>
                  <a:lnTo>
                    <a:pt x="833" y="526"/>
                  </a:lnTo>
                  <a:lnTo>
                    <a:pt x="833" y="525"/>
                  </a:lnTo>
                  <a:lnTo>
                    <a:pt x="833" y="524"/>
                  </a:lnTo>
                  <a:lnTo>
                    <a:pt x="832" y="523"/>
                  </a:lnTo>
                  <a:lnTo>
                    <a:pt x="832" y="522"/>
                  </a:lnTo>
                  <a:lnTo>
                    <a:pt x="831" y="522"/>
                  </a:lnTo>
                  <a:lnTo>
                    <a:pt x="831" y="523"/>
                  </a:lnTo>
                  <a:lnTo>
                    <a:pt x="832" y="523"/>
                  </a:lnTo>
                  <a:lnTo>
                    <a:pt x="832" y="524"/>
                  </a:lnTo>
                  <a:lnTo>
                    <a:pt x="831" y="524"/>
                  </a:lnTo>
                  <a:lnTo>
                    <a:pt x="830" y="524"/>
                  </a:lnTo>
                  <a:lnTo>
                    <a:pt x="830" y="523"/>
                  </a:lnTo>
                  <a:lnTo>
                    <a:pt x="830" y="524"/>
                  </a:lnTo>
                  <a:lnTo>
                    <a:pt x="830" y="525"/>
                  </a:lnTo>
                  <a:lnTo>
                    <a:pt x="829" y="525"/>
                  </a:lnTo>
                  <a:lnTo>
                    <a:pt x="827" y="524"/>
                  </a:lnTo>
                  <a:lnTo>
                    <a:pt x="826" y="524"/>
                  </a:lnTo>
                  <a:lnTo>
                    <a:pt x="825" y="525"/>
                  </a:lnTo>
                  <a:lnTo>
                    <a:pt x="824" y="526"/>
                  </a:lnTo>
                  <a:lnTo>
                    <a:pt x="823" y="527"/>
                  </a:lnTo>
                  <a:lnTo>
                    <a:pt x="822" y="527"/>
                  </a:lnTo>
                  <a:lnTo>
                    <a:pt x="821" y="528"/>
                  </a:lnTo>
                  <a:lnTo>
                    <a:pt x="821" y="529"/>
                  </a:lnTo>
                  <a:lnTo>
                    <a:pt x="820" y="529"/>
                  </a:lnTo>
                  <a:lnTo>
                    <a:pt x="820" y="530"/>
                  </a:lnTo>
                  <a:lnTo>
                    <a:pt x="821" y="530"/>
                  </a:lnTo>
                  <a:lnTo>
                    <a:pt x="821" y="531"/>
                  </a:lnTo>
                  <a:lnTo>
                    <a:pt x="820" y="531"/>
                  </a:lnTo>
                  <a:lnTo>
                    <a:pt x="820" y="532"/>
                  </a:lnTo>
                  <a:lnTo>
                    <a:pt x="821" y="533"/>
                  </a:lnTo>
                  <a:lnTo>
                    <a:pt x="821" y="534"/>
                  </a:lnTo>
                  <a:lnTo>
                    <a:pt x="820" y="535"/>
                  </a:lnTo>
                  <a:lnTo>
                    <a:pt x="820" y="536"/>
                  </a:lnTo>
                  <a:lnTo>
                    <a:pt x="821" y="537"/>
                  </a:lnTo>
                  <a:lnTo>
                    <a:pt x="821" y="538"/>
                  </a:lnTo>
                  <a:lnTo>
                    <a:pt x="821" y="539"/>
                  </a:lnTo>
                  <a:lnTo>
                    <a:pt x="821" y="540"/>
                  </a:lnTo>
                  <a:lnTo>
                    <a:pt x="820" y="541"/>
                  </a:lnTo>
                  <a:lnTo>
                    <a:pt x="819" y="542"/>
                  </a:lnTo>
                  <a:lnTo>
                    <a:pt x="818" y="543"/>
                  </a:lnTo>
                  <a:lnTo>
                    <a:pt x="818" y="544"/>
                  </a:lnTo>
                  <a:lnTo>
                    <a:pt x="817" y="545"/>
                  </a:lnTo>
                  <a:lnTo>
                    <a:pt x="817" y="546"/>
                  </a:lnTo>
                  <a:lnTo>
                    <a:pt x="817" y="547"/>
                  </a:lnTo>
                  <a:lnTo>
                    <a:pt x="817" y="548"/>
                  </a:lnTo>
                  <a:lnTo>
                    <a:pt x="816" y="549"/>
                  </a:lnTo>
                  <a:lnTo>
                    <a:pt x="816" y="550"/>
                  </a:lnTo>
                  <a:lnTo>
                    <a:pt x="815" y="550"/>
                  </a:lnTo>
                  <a:lnTo>
                    <a:pt x="814" y="550"/>
                  </a:lnTo>
                  <a:lnTo>
                    <a:pt x="814" y="551"/>
                  </a:lnTo>
                  <a:lnTo>
                    <a:pt x="813" y="551"/>
                  </a:lnTo>
                  <a:lnTo>
                    <a:pt x="809" y="549"/>
                  </a:lnTo>
                  <a:lnTo>
                    <a:pt x="808" y="548"/>
                  </a:lnTo>
                  <a:lnTo>
                    <a:pt x="807" y="547"/>
                  </a:lnTo>
                  <a:lnTo>
                    <a:pt x="806" y="546"/>
                  </a:lnTo>
                  <a:lnTo>
                    <a:pt x="806" y="545"/>
                  </a:lnTo>
                  <a:lnTo>
                    <a:pt x="805" y="545"/>
                  </a:lnTo>
                  <a:lnTo>
                    <a:pt x="804" y="545"/>
                  </a:lnTo>
                  <a:lnTo>
                    <a:pt x="804" y="544"/>
                  </a:lnTo>
                  <a:lnTo>
                    <a:pt x="803" y="544"/>
                  </a:lnTo>
                  <a:lnTo>
                    <a:pt x="802" y="543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801" y="542"/>
                  </a:lnTo>
                  <a:lnTo>
                    <a:pt x="800" y="542"/>
                  </a:lnTo>
                  <a:lnTo>
                    <a:pt x="800" y="543"/>
                  </a:lnTo>
                  <a:lnTo>
                    <a:pt x="799" y="543"/>
                  </a:lnTo>
                  <a:lnTo>
                    <a:pt x="799" y="544"/>
                  </a:lnTo>
                  <a:lnTo>
                    <a:pt x="798" y="544"/>
                  </a:lnTo>
                  <a:lnTo>
                    <a:pt x="797" y="544"/>
                  </a:lnTo>
                  <a:lnTo>
                    <a:pt x="798" y="544"/>
                  </a:lnTo>
                  <a:lnTo>
                    <a:pt x="798" y="543"/>
                  </a:lnTo>
                  <a:lnTo>
                    <a:pt x="796" y="543"/>
                  </a:lnTo>
                  <a:lnTo>
                    <a:pt x="796" y="544"/>
                  </a:lnTo>
                  <a:lnTo>
                    <a:pt x="796" y="545"/>
                  </a:lnTo>
                  <a:lnTo>
                    <a:pt x="795" y="545"/>
                  </a:lnTo>
                  <a:lnTo>
                    <a:pt x="794" y="545"/>
                  </a:lnTo>
                  <a:lnTo>
                    <a:pt x="793" y="546"/>
                  </a:lnTo>
                  <a:lnTo>
                    <a:pt x="793" y="547"/>
                  </a:lnTo>
                  <a:lnTo>
                    <a:pt x="793" y="548"/>
                  </a:lnTo>
                  <a:lnTo>
                    <a:pt x="794" y="548"/>
                  </a:lnTo>
                  <a:lnTo>
                    <a:pt x="794" y="549"/>
                  </a:lnTo>
                  <a:lnTo>
                    <a:pt x="795" y="550"/>
                  </a:lnTo>
                  <a:lnTo>
                    <a:pt x="795" y="551"/>
                  </a:lnTo>
                  <a:lnTo>
                    <a:pt x="796" y="551"/>
                  </a:lnTo>
                  <a:lnTo>
                    <a:pt x="796" y="552"/>
                  </a:lnTo>
                  <a:lnTo>
                    <a:pt x="796" y="553"/>
                  </a:lnTo>
                  <a:lnTo>
                    <a:pt x="797" y="553"/>
                  </a:lnTo>
                  <a:lnTo>
                    <a:pt x="797" y="554"/>
                  </a:lnTo>
                  <a:lnTo>
                    <a:pt x="798" y="555"/>
                  </a:lnTo>
                  <a:lnTo>
                    <a:pt x="798" y="556"/>
                  </a:lnTo>
                  <a:lnTo>
                    <a:pt x="798" y="557"/>
                  </a:lnTo>
                  <a:lnTo>
                    <a:pt x="799" y="557"/>
                  </a:lnTo>
                  <a:lnTo>
                    <a:pt x="799" y="558"/>
                  </a:lnTo>
                  <a:lnTo>
                    <a:pt x="799" y="559"/>
                  </a:lnTo>
                  <a:lnTo>
                    <a:pt x="798" y="559"/>
                  </a:lnTo>
                  <a:lnTo>
                    <a:pt x="798" y="560"/>
                  </a:lnTo>
                  <a:lnTo>
                    <a:pt x="797" y="560"/>
                  </a:lnTo>
                  <a:lnTo>
                    <a:pt x="796" y="560"/>
                  </a:lnTo>
                  <a:lnTo>
                    <a:pt x="795" y="560"/>
                  </a:lnTo>
                  <a:lnTo>
                    <a:pt x="795" y="561"/>
                  </a:lnTo>
                  <a:lnTo>
                    <a:pt x="796" y="562"/>
                  </a:lnTo>
                  <a:lnTo>
                    <a:pt x="795" y="562"/>
                  </a:lnTo>
                  <a:lnTo>
                    <a:pt x="794" y="562"/>
                  </a:lnTo>
                  <a:lnTo>
                    <a:pt x="794" y="563"/>
                  </a:lnTo>
                  <a:lnTo>
                    <a:pt x="793" y="563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90" y="564"/>
                  </a:lnTo>
                  <a:lnTo>
                    <a:pt x="789" y="564"/>
                  </a:lnTo>
                  <a:lnTo>
                    <a:pt x="788" y="563"/>
                  </a:lnTo>
                  <a:lnTo>
                    <a:pt x="788" y="562"/>
                  </a:lnTo>
                  <a:lnTo>
                    <a:pt x="788" y="563"/>
                  </a:lnTo>
                  <a:lnTo>
                    <a:pt x="787" y="563"/>
                  </a:lnTo>
                  <a:lnTo>
                    <a:pt x="787" y="564"/>
                  </a:lnTo>
                  <a:lnTo>
                    <a:pt x="787" y="565"/>
                  </a:lnTo>
                  <a:lnTo>
                    <a:pt x="786" y="566"/>
                  </a:lnTo>
                  <a:lnTo>
                    <a:pt x="786" y="567"/>
                  </a:lnTo>
                  <a:lnTo>
                    <a:pt x="787" y="567"/>
                  </a:lnTo>
                  <a:lnTo>
                    <a:pt x="787" y="568"/>
                  </a:lnTo>
                  <a:lnTo>
                    <a:pt x="787" y="569"/>
                  </a:lnTo>
                  <a:lnTo>
                    <a:pt x="787" y="570"/>
                  </a:lnTo>
                  <a:lnTo>
                    <a:pt x="786" y="570"/>
                  </a:lnTo>
                  <a:lnTo>
                    <a:pt x="786" y="571"/>
                  </a:lnTo>
                  <a:lnTo>
                    <a:pt x="786" y="571"/>
                  </a:lnTo>
                  <a:lnTo>
                    <a:pt x="787" y="571"/>
                  </a:lnTo>
                  <a:lnTo>
                    <a:pt x="786" y="572"/>
                  </a:lnTo>
                  <a:lnTo>
                    <a:pt x="785" y="573"/>
                  </a:lnTo>
                  <a:lnTo>
                    <a:pt x="785" y="574"/>
                  </a:lnTo>
                  <a:lnTo>
                    <a:pt x="786" y="574"/>
                  </a:lnTo>
                  <a:lnTo>
                    <a:pt x="785" y="574"/>
                  </a:lnTo>
                  <a:lnTo>
                    <a:pt x="785" y="575"/>
                  </a:lnTo>
                  <a:lnTo>
                    <a:pt x="784" y="575"/>
                  </a:lnTo>
                  <a:lnTo>
                    <a:pt x="784" y="576"/>
                  </a:lnTo>
                  <a:lnTo>
                    <a:pt x="785" y="577"/>
                  </a:lnTo>
                  <a:lnTo>
                    <a:pt x="786" y="577"/>
                  </a:lnTo>
                  <a:lnTo>
                    <a:pt x="787" y="577"/>
                  </a:lnTo>
                  <a:lnTo>
                    <a:pt x="787" y="578"/>
                  </a:lnTo>
                  <a:lnTo>
                    <a:pt x="787" y="579"/>
                  </a:lnTo>
                  <a:lnTo>
                    <a:pt x="787" y="580"/>
                  </a:lnTo>
                  <a:lnTo>
                    <a:pt x="788" y="580"/>
                  </a:lnTo>
                  <a:lnTo>
                    <a:pt x="788" y="581"/>
                  </a:lnTo>
                  <a:lnTo>
                    <a:pt x="787" y="581"/>
                  </a:lnTo>
                  <a:lnTo>
                    <a:pt x="787" y="582"/>
                  </a:lnTo>
                  <a:lnTo>
                    <a:pt x="787" y="583"/>
                  </a:lnTo>
                  <a:lnTo>
                    <a:pt x="788" y="583"/>
                  </a:lnTo>
                  <a:lnTo>
                    <a:pt x="788" y="584"/>
                  </a:lnTo>
                  <a:lnTo>
                    <a:pt x="788" y="585"/>
                  </a:lnTo>
                  <a:lnTo>
                    <a:pt x="788" y="586"/>
                  </a:lnTo>
                  <a:lnTo>
                    <a:pt x="788" y="587"/>
                  </a:lnTo>
                  <a:lnTo>
                    <a:pt x="788" y="588"/>
                  </a:lnTo>
                  <a:lnTo>
                    <a:pt x="787" y="588"/>
                  </a:lnTo>
                  <a:lnTo>
                    <a:pt x="787" y="589"/>
                  </a:lnTo>
                  <a:lnTo>
                    <a:pt x="787" y="590"/>
                  </a:lnTo>
                  <a:lnTo>
                    <a:pt x="786" y="590"/>
                  </a:lnTo>
                  <a:lnTo>
                    <a:pt x="785" y="590"/>
                  </a:lnTo>
                  <a:lnTo>
                    <a:pt x="786" y="590"/>
                  </a:lnTo>
                  <a:lnTo>
                    <a:pt x="786" y="591"/>
                  </a:lnTo>
                  <a:lnTo>
                    <a:pt x="785" y="591"/>
                  </a:lnTo>
                  <a:lnTo>
                    <a:pt x="785" y="592"/>
                  </a:lnTo>
                  <a:lnTo>
                    <a:pt x="786" y="592"/>
                  </a:lnTo>
                  <a:lnTo>
                    <a:pt x="786" y="593"/>
                  </a:lnTo>
                  <a:lnTo>
                    <a:pt x="786" y="594"/>
                  </a:lnTo>
                  <a:lnTo>
                    <a:pt x="786" y="595"/>
                  </a:lnTo>
                  <a:lnTo>
                    <a:pt x="785" y="595"/>
                  </a:lnTo>
                  <a:lnTo>
                    <a:pt x="785" y="596"/>
                  </a:lnTo>
                  <a:lnTo>
                    <a:pt x="786" y="596"/>
                  </a:lnTo>
                  <a:lnTo>
                    <a:pt x="785" y="597"/>
                  </a:lnTo>
                  <a:lnTo>
                    <a:pt x="785" y="598"/>
                  </a:lnTo>
                  <a:lnTo>
                    <a:pt x="785" y="599"/>
                  </a:lnTo>
                  <a:lnTo>
                    <a:pt x="784" y="599"/>
                  </a:lnTo>
                  <a:lnTo>
                    <a:pt x="783" y="599"/>
                  </a:lnTo>
                  <a:lnTo>
                    <a:pt x="783" y="600"/>
                  </a:lnTo>
                  <a:lnTo>
                    <a:pt x="784" y="600"/>
                  </a:lnTo>
                  <a:lnTo>
                    <a:pt x="783" y="601"/>
                  </a:lnTo>
                  <a:lnTo>
                    <a:pt x="783" y="602"/>
                  </a:lnTo>
                  <a:lnTo>
                    <a:pt x="782" y="603"/>
                  </a:lnTo>
                  <a:lnTo>
                    <a:pt x="782" y="604"/>
                  </a:lnTo>
                  <a:lnTo>
                    <a:pt x="783" y="605"/>
                  </a:lnTo>
                  <a:lnTo>
                    <a:pt x="783" y="606"/>
                  </a:lnTo>
                  <a:lnTo>
                    <a:pt x="783" y="607"/>
                  </a:lnTo>
                  <a:lnTo>
                    <a:pt x="784" y="607"/>
                  </a:lnTo>
                  <a:lnTo>
                    <a:pt x="784" y="608"/>
                  </a:lnTo>
                  <a:lnTo>
                    <a:pt x="783" y="608"/>
                  </a:lnTo>
                  <a:lnTo>
                    <a:pt x="783" y="609"/>
                  </a:lnTo>
                  <a:lnTo>
                    <a:pt x="784" y="609"/>
                  </a:lnTo>
                  <a:lnTo>
                    <a:pt x="784" y="610"/>
                  </a:lnTo>
                  <a:lnTo>
                    <a:pt x="784" y="611"/>
                  </a:lnTo>
                  <a:lnTo>
                    <a:pt x="783" y="611"/>
                  </a:lnTo>
                  <a:lnTo>
                    <a:pt x="783" y="610"/>
                  </a:lnTo>
                  <a:lnTo>
                    <a:pt x="783" y="612"/>
                  </a:lnTo>
                  <a:lnTo>
                    <a:pt x="783" y="613"/>
                  </a:lnTo>
                  <a:lnTo>
                    <a:pt x="783" y="614"/>
                  </a:lnTo>
                  <a:lnTo>
                    <a:pt x="784" y="614"/>
                  </a:lnTo>
                  <a:lnTo>
                    <a:pt x="784" y="615"/>
                  </a:lnTo>
                  <a:lnTo>
                    <a:pt x="785" y="615"/>
                  </a:lnTo>
                  <a:lnTo>
                    <a:pt x="784" y="615"/>
                  </a:lnTo>
                  <a:lnTo>
                    <a:pt x="784" y="616"/>
                  </a:lnTo>
                  <a:lnTo>
                    <a:pt x="785" y="616"/>
                  </a:lnTo>
                  <a:lnTo>
                    <a:pt x="786" y="617"/>
                  </a:lnTo>
                  <a:lnTo>
                    <a:pt x="786" y="618"/>
                  </a:lnTo>
                  <a:lnTo>
                    <a:pt x="787" y="618"/>
                  </a:lnTo>
                  <a:lnTo>
                    <a:pt x="787" y="619"/>
                  </a:lnTo>
                  <a:lnTo>
                    <a:pt x="787" y="620"/>
                  </a:lnTo>
                  <a:lnTo>
                    <a:pt x="788" y="620"/>
                  </a:lnTo>
                  <a:lnTo>
                    <a:pt x="788" y="621"/>
                  </a:lnTo>
                  <a:lnTo>
                    <a:pt x="787" y="622"/>
                  </a:lnTo>
                  <a:lnTo>
                    <a:pt x="788" y="622"/>
                  </a:lnTo>
                  <a:lnTo>
                    <a:pt x="788" y="623"/>
                  </a:lnTo>
                  <a:lnTo>
                    <a:pt x="787" y="623"/>
                  </a:lnTo>
                  <a:lnTo>
                    <a:pt x="787" y="624"/>
                  </a:lnTo>
                  <a:lnTo>
                    <a:pt x="788" y="624"/>
                  </a:lnTo>
                  <a:lnTo>
                    <a:pt x="787" y="624"/>
                  </a:lnTo>
                  <a:lnTo>
                    <a:pt x="787" y="625"/>
                  </a:lnTo>
                  <a:lnTo>
                    <a:pt x="788" y="625"/>
                  </a:lnTo>
                  <a:lnTo>
                    <a:pt x="789" y="626"/>
                  </a:lnTo>
                  <a:lnTo>
                    <a:pt x="789" y="627"/>
                  </a:lnTo>
                  <a:lnTo>
                    <a:pt x="790" y="627"/>
                  </a:lnTo>
                  <a:lnTo>
                    <a:pt x="790" y="628"/>
                  </a:lnTo>
                  <a:lnTo>
                    <a:pt x="789" y="628"/>
                  </a:lnTo>
                  <a:lnTo>
                    <a:pt x="790" y="629"/>
                  </a:lnTo>
                  <a:lnTo>
                    <a:pt x="791" y="629"/>
                  </a:lnTo>
                  <a:lnTo>
                    <a:pt x="791" y="630"/>
                  </a:lnTo>
                  <a:lnTo>
                    <a:pt x="792" y="630"/>
                  </a:lnTo>
                  <a:lnTo>
                    <a:pt x="792" y="631"/>
                  </a:lnTo>
                  <a:lnTo>
                    <a:pt x="791" y="632"/>
                  </a:lnTo>
                  <a:lnTo>
                    <a:pt x="792" y="632"/>
                  </a:lnTo>
                  <a:lnTo>
                    <a:pt x="792" y="633"/>
                  </a:lnTo>
                  <a:lnTo>
                    <a:pt x="792" y="632"/>
                  </a:lnTo>
                  <a:lnTo>
                    <a:pt x="792" y="631"/>
                  </a:lnTo>
                  <a:lnTo>
                    <a:pt x="793" y="631"/>
                  </a:lnTo>
                  <a:lnTo>
                    <a:pt x="793" y="632"/>
                  </a:lnTo>
                  <a:lnTo>
                    <a:pt x="793" y="633"/>
                  </a:lnTo>
                  <a:lnTo>
                    <a:pt x="793" y="634"/>
                  </a:lnTo>
                  <a:lnTo>
                    <a:pt x="793" y="635"/>
                  </a:lnTo>
                  <a:lnTo>
                    <a:pt x="794" y="635"/>
                  </a:lnTo>
                  <a:lnTo>
                    <a:pt x="794" y="636"/>
                  </a:lnTo>
                  <a:lnTo>
                    <a:pt x="793" y="636"/>
                  </a:lnTo>
                  <a:lnTo>
                    <a:pt x="793" y="637"/>
                  </a:lnTo>
                  <a:lnTo>
                    <a:pt x="794" y="637"/>
                  </a:lnTo>
                  <a:lnTo>
                    <a:pt x="794" y="638"/>
                  </a:lnTo>
                  <a:lnTo>
                    <a:pt x="793" y="638"/>
                  </a:lnTo>
                  <a:lnTo>
                    <a:pt x="793" y="639"/>
                  </a:lnTo>
                  <a:lnTo>
                    <a:pt x="794" y="639"/>
                  </a:lnTo>
                  <a:lnTo>
                    <a:pt x="795" y="639"/>
                  </a:lnTo>
                  <a:lnTo>
                    <a:pt x="796" y="640"/>
                  </a:lnTo>
                  <a:lnTo>
                    <a:pt x="797" y="640"/>
                  </a:lnTo>
                  <a:lnTo>
                    <a:pt x="797" y="641"/>
                  </a:lnTo>
                  <a:lnTo>
                    <a:pt x="798" y="641"/>
                  </a:lnTo>
                  <a:lnTo>
                    <a:pt x="799" y="642"/>
                  </a:lnTo>
                  <a:lnTo>
                    <a:pt x="799" y="643"/>
                  </a:lnTo>
                  <a:lnTo>
                    <a:pt x="799" y="643"/>
                  </a:lnTo>
                  <a:lnTo>
                    <a:pt x="799" y="644"/>
                  </a:lnTo>
                  <a:lnTo>
                    <a:pt x="800" y="644"/>
                  </a:lnTo>
                  <a:lnTo>
                    <a:pt x="800" y="645"/>
                  </a:lnTo>
                  <a:lnTo>
                    <a:pt x="800" y="646"/>
                  </a:lnTo>
                  <a:lnTo>
                    <a:pt x="800" y="647"/>
                  </a:lnTo>
                  <a:lnTo>
                    <a:pt x="801" y="647"/>
                  </a:lnTo>
                  <a:lnTo>
                    <a:pt x="801" y="648"/>
                  </a:lnTo>
                  <a:lnTo>
                    <a:pt x="800" y="649"/>
                  </a:lnTo>
                  <a:lnTo>
                    <a:pt x="801" y="649"/>
                  </a:lnTo>
                  <a:lnTo>
                    <a:pt x="801" y="648"/>
                  </a:lnTo>
                  <a:lnTo>
                    <a:pt x="801" y="649"/>
                  </a:lnTo>
                  <a:lnTo>
                    <a:pt x="801" y="650"/>
                  </a:lnTo>
                  <a:lnTo>
                    <a:pt x="802" y="650"/>
                  </a:lnTo>
                  <a:lnTo>
                    <a:pt x="802" y="651"/>
                  </a:lnTo>
                  <a:lnTo>
                    <a:pt x="802" y="652"/>
                  </a:lnTo>
                  <a:lnTo>
                    <a:pt x="803" y="652"/>
                  </a:lnTo>
                  <a:lnTo>
                    <a:pt x="803" y="653"/>
                  </a:lnTo>
                  <a:lnTo>
                    <a:pt x="803" y="654"/>
                  </a:lnTo>
                  <a:lnTo>
                    <a:pt x="803" y="653"/>
                  </a:lnTo>
                  <a:lnTo>
                    <a:pt x="802" y="653"/>
                  </a:lnTo>
                  <a:lnTo>
                    <a:pt x="802" y="654"/>
                  </a:lnTo>
                  <a:lnTo>
                    <a:pt x="803" y="654"/>
                  </a:lnTo>
                  <a:lnTo>
                    <a:pt x="803" y="655"/>
                  </a:lnTo>
                  <a:lnTo>
                    <a:pt x="803" y="654"/>
                  </a:lnTo>
                  <a:lnTo>
                    <a:pt x="802" y="655"/>
                  </a:lnTo>
                  <a:lnTo>
                    <a:pt x="803" y="655"/>
                  </a:lnTo>
                  <a:lnTo>
                    <a:pt x="803" y="656"/>
                  </a:lnTo>
                  <a:lnTo>
                    <a:pt x="802" y="656"/>
                  </a:lnTo>
                  <a:lnTo>
                    <a:pt x="802" y="657"/>
                  </a:lnTo>
                  <a:lnTo>
                    <a:pt x="803" y="658"/>
                  </a:lnTo>
                  <a:lnTo>
                    <a:pt x="803" y="659"/>
                  </a:lnTo>
                  <a:lnTo>
                    <a:pt x="803" y="660"/>
                  </a:lnTo>
                  <a:lnTo>
                    <a:pt x="802" y="660"/>
                  </a:lnTo>
                  <a:lnTo>
                    <a:pt x="802" y="661"/>
                  </a:lnTo>
                  <a:lnTo>
                    <a:pt x="803" y="661"/>
                  </a:lnTo>
                  <a:lnTo>
                    <a:pt x="803" y="660"/>
                  </a:lnTo>
                  <a:lnTo>
                    <a:pt x="804" y="660"/>
                  </a:lnTo>
                  <a:lnTo>
                    <a:pt x="804" y="661"/>
                  </a:lnTo>
                  <a:lnTo>
                    <a:pt x="803" y="661"/>
                  </a:lnTo>
                  <a:lnTo>
                    <a:pt x="803" y="662"/>
                  </a:lnTo>
                  <a:lnTo>
                    <a:pt x="802" y="662"/>
                  </a:lnTo>
                  <a:lnTo>
                    <a:pt x="801" y="662"/>
                  </a:lnTo>
                  <a:lnTo>
                    <a:pt x="801" y="663"/>
                  </a:lnTo>
                  <a:lnTo>
                    <a:pt x="802" y="663"/>
                  </a:lnTo>
                  <a:lnTo>
                    <a:pt x="801" y="663"/>
                  </a:lnTo>
                  <a:lnTo>
                    <a:pt x="802" y="663"/>
                  </a:lnTo>
                  <a:lnTo>
                    <a:pt x="802" y="664"/>
                  </a:lnTo>
                  <a:lnTo>
                    <a:pt x="802" y="665"/>
                  </a:lnTo>
                  <a:lnTo>
                    <a:pt x="802" y="666"/>
                  </a:lnTo>
                  <a:lnTo>
                    <a:pt x="801" y="666"/>
                  </a:lnTo>
                  <a:lnTo>
                    <a:pt x="802" y="667"/>
                  </a:lnTo>
                  <a:lnTo>
                    <a:pt x="802" y="668"/>
                  </a:lnTo>
                  <a:lnTo>
                    <a:pt x="801" y="668"/>
                  </a:lnTo>
                  <a:lnTo>
                    <a:pt x="801" y="667"/>
                  </a:lnTo>
                  <a:lnTo>
                    <a:pt x="800" y="667"/>
                  </a:lnTo>
                  <a:lnTo>
                    <a:pt x="800" y="668"/>
                  </a:lnTo>
                  <a:lnTo>
                    <a:pt x="800" y="669"/>
                  </a:lnTo>
                  <a:lnTo>
                    <a:pt x="800" y="670"/>
                  </a:lnTo>
                  <a:lnTo>
                    <a:pt x="800" y="671"/>
                  </a:lnTo>
                  <a:lnTo>
                    <a:pt x="800" y="672"/>
                  </a:lnTo>
                  <a:lnTo>
                    <a:pt x="800" y="673"/>
                  </a:lnTo>
                  <a:lnTo>
                    <a:pt x="799" y="673"/>
                  </a:lnTo>
                  <a:lnTo>
                    <a:pt x="799" y="674"/>
                  </a:lnTo>
                  <a:lnTo>
                    <a:pt x="799" y="675"/>
                  </a:lnTo>
                  <a:lnTo>
                    <a:pt x="798" y="675"/>
                  </a:lnTo>
                  <a:lnTo>
                    <a:pt x="799" y="676"/>
                  </a:lnTo>
                  <a:lnTo>
                    <a:pt x="798" y="676"/>
                  </a:lnTo>
                  <a:lnTo>
                    <a:pt x="798" y="677"/>
                  </a:lnTo>
                  <a:lnTo>
                    <a:pt x="798" y="678"/>
                  </a:lnTo>
                  <a:lnTo>
                    <a:pt x="799" y="678"/>
                  </a:lnTo>
                  <a:lnTo>
                    <a:pt x="798" y="678"/>
                  </a:lnTo>
                  <a:lnTo>
                    <a:pt x="798" y="679"/>
                  </a:lnTo>
                  <a:lnTo>
                    <a:pt x="799" y="679"/>
                  </a:lnTo>
                  <a:lnTo>
                    <a:pt x="799" y="680"/>
                  </a:lnTo>
                  <a:lnTo>
                    <a:pt x="798" y="679"/>
                  </a:lnTo>
                  <a:lnTo>
                    <a:pt x="798" y="680"/>
                  </a:lnTo>
                  <a:lnTo>
                    <a:pt x="798" y="681"/>
                  </a:lnTo>
                  <a:lnTo>
                    <a:pt x="798" y="682"/>
                  </a:lnTo>
                  <a:lnTo>
                    <a:pt x="798" y="681"/>
                  </a:lnTo>
                  <a:lnTo>
                    <a:pt x="799" y="681"/>
                  </a:lnTo>
                  <a:lnTo>
                    <a:pt x="799" y="682"/>
                  </a:lnTo>
                  <a:lnTo>
                    <a:pt x="799" y="683"/>
                  </a:lnTo>
                  <a:lnTo>
                    <a:pt x="798" y="683"/>
                  </a:lnTo>
                  <a:lnTo>
                    <a:pt x="798" y="684"/>
                  </a:lnTo>
                  <a:lnTo>
                    <a:pt x="799" y="684"/>
                  </a:lnTo>
                  <a:lnTo>
                    <a:pt x="799" y="683"/>
                  </a:lnTo>
                  <a:lnTo>
                    <a:pt x="800" y="684"/>
                  </a:lnTo>
                  <a:lnTo>
                    <a:pt x="799" y="684"/>
                  </a:lnTo>
                  <a:lnTo>
                    <a:pt x="799" y="685"/>
                  </a:lnTo>
                  <a:lnTo>
                    <a:pt x="800" y="685"/>
                  </a:lnTo>
                  <a:lnTo>
                    <a:pt x="800" y="686"/>
                  </a:lnTo>
                  <a:lnTo>
                    <a:pt x="800" y="687"/>
                  </a:lnTo>
                  <a:lnTo>
                    <a:pt x="800" y="688"/>
                  </a:lnTo>
                  <a:lnTo>
                    <a:pt x="800" y="689"/>
                  </a:lnTo>
                  <a:lnTo>
                    <a:pt x="799" y="690"/>
                  </a:lnTo>
                  <a:lnTo>
                    <a:pt x="799" y="691"/>
                  </a:lnTo>
                  <a:lnTo>
                    <a:pt x="799" y="692"/>
                  </a:lnTo>
                  <a:lnTo>
                    <a:pt x="799" y="693"/>
                  </a:lnTo>
                  <a:lnTo>
                    <a:pt x="800" y="694"/>
                  </a:lnTo>
                  <a:lnTo>
                    <a:pt x="799" y="694"/>
                  </a:lnTo>
                  <a:lnTo>
                    <a:pt x="800" y="695"/>
                  </a:lnTo>
                  <a:lnTo>
                    <a:pt x="799" y="695"/>
                  </a:lnTo>
                  <a:lnTo>
                    <a:pt x="799" y="696"/>
                  </a:lnTo>
                  <a:lnTo>
                    <a:pt x="800" y="696"/>
                  </a:lnTo>
                  <a:lnTo>
                    <a:pt x="800" y="697"/>
                  </a:lnTo>
                  <a:lnTo>
                    <a:pt x="799" y="697"/>
                  </a:lnTo>
                  <a:lnTo>
                    <a:pt x="798" y="698"/>
                  </a:lnTo>
                  <a:lnTo>
                    <a:pt x="799" y="698"/>
                  </a:lnTo>
                  <a:lnTo>
                    <a:pt x="799" y="699"/>
                  </a:lnTo>
                  <a:lnTo>
                    <a:pt x="799" y="700"/>
                  </a:lnTo>
                  <a:lnTo>
                    <a:pt x="799" y="701"/>
                  </a:lnTo>
                  <a:lnTo>
                    <a:pt x="799" y="702"/>
                  </a:lnTo>
                  <a:lnTo>
                    <a:pt x="800" y="702"/>
                  </a:lnTo>
                  <a:lnTo>
                    <a:pt x="799" y="702"/>
                  </a:lnTo>
                  <a:lnTo>
                    <a:pt x="799" y="703"/>
                  </a:lnTo>
                  <a:lnTo>
                    <a:pt x="798" y="703"/>
                  </a:lnTo>
                  <a:lnTo>
                    <a:pt x="799" y="703"/>
                  </a:lnTo>
                  <a:lnTo>
                    <a:pt x="799" y="704"/>
                  </a:lnTo>
                  <a:lnTo>
                    <a:pt x="799" y="705"/>
                  </a:lnTo>
                  <a:lnTo>
                    <a:pt x="798" y="704"/>
                  </a:lnTo>
                  <a:lnTo>
                    <a:pt x="798" y="705"/>
                  </a:lnTo>
                  <a:lnTo>
                    <a:pt x="799" y="705"/>
                  </a:lnTo>
                  <a:lnTo>
                    <a:pt x="799" y="706"/>
                  </a:lnTo>
                  <a:lnTo>
                    <a:pt x="799" y="707"/>
                  </a:lnTo>
                  <a:lnTo>
                    <a:pt x="799" y="708"/>
                  </a:lnTo>
                  <a:lnTo>
                    <a:pt x="798" y="708"/>
                  </a:lnTo>
                  <a:lnTo>
                    <a:pt x="797" y="711"/>
                  </a:lnTo>
                  <a:lnTo>
                    <a:pt x="796" y="711"/>
                  </a:lnTo>
                  <a:lnTo>
                    <a:pt x="796" y="712"/>
                  </a:lnTo>
                  <a:lnTo>
                    <a:pt x="796" y="713"/>
                  </a:lnTo>
                  <a:lnTo>
                    <a:pt x="796" y="714"/>
                  </a:lnTo>
                  <a:lnTo>
                    <a:pt x="797" y="714"/>
                  </a:lnTo>
                  <a:lnTo>
                    <a:pt x="796" y="714"/>
                  </a:lnTo>
                  <a:lnTo>
                    <a:pt x="796" y="714"/>
                  </a:lnTo>
                  <a:lnTo>
                    <a:pt x="795" y="715"/>
                  </a:lnTo>
                  <a:lnTo>
                    <a:pt x="796" y="715"/>
                  </a:lnTo>
                  <a:lnTo>
                    <a:pt x="795" y="715"/>
                  </a:lnTo>
                  <a:lnTo>
                    <a:pt x="795" y="716"/>
                  </a:lnTo>
                  <a:lnTo>
                    <a:pt x="794" y="716"/>
                  </a:lnTo>
                  <a:lnTo>
                    <a:pt x="794" y="717"/>
                  </a:lnTo>
                  <a:lnTo>
                    <a:pt x="795" y="717"/>
                  </a:lnTo>
                  <a:lnTo>
                    <a:pt x="795" y="718"/>
                  </a:lnTo>
                  <a:lnTo>
                    <a:pt x="794" y="718"/>
                  </a:lnTo>
                  <a:lnTo>
                    <a:pt x="794" y="719"/>
                  </a:lnTo>
                  <a:lnTo>
                    <a:pt x="794" y="721"/>
                  </a:lnTo>
                  <a:lnTo>
                    <a:pt x="793" y="722"/>
                  </a:lnTo>
                  <a:lnTo>
                    <a:pt x="793" y="723"/>
                  </a:lnTo>
                  <a:lnTo>
                    <a:pt x="792" y="724"/>
                  </a:lnTo>
                  <a:lnTo>
                    <a:pt x="792" y="723"/>
                  </a:lnTo>
                  <a:lnTo>
                    <a:pt x="792" y="724"/>
                  </a:lnTo>
                  <a:lnTo>
                    <a:pt x="791" y="724"/>
                  </a:lnTo>
                  <a:lnTo>
                    <a:pt x="791" y="725"/>
                  </a:lnTo>
                  <a:lnTo>
                    <a:pt x="790" y="725"/>
                  </a:lnTo>
                  <a:lnTo>
                    <a:pt x="790" y="726"/>
                  </a:lnTo>
                  <a:lnTo>
                    <a:pt x="789" y="726"/>
                  </a:lnTo>
                  <a:lnTo>
                    <a:pt x="789" y="727"/>
                  </a:lnTo>
                  <a:lnTo>
                    <a:pt x="790" y="727"/>
                  </a:lnTo>
                  <a:lnTo>
                    <a:pt x="790" y="728"/>
                  </a:lnTo>
                  <a:lnTo>
                    <a:pt x="791" y="729"/>
                  </a:lnTo>
                  <a:lnTo>
                    <a:pt x="791" y="730"/>
                  </a:lnTo>
                  <a:lnTo>
                    <a:pt x="791" y="731"/>
                  </a:lnTo>
                  <a:lnTo>
                    <a:pt x="792" y="731"/>
                  </a:lnTo>
                  <a:lnTo>
                    <a:pt x="792" y="732"/>
                  </a:lnTo>
                  <a:lnTo>
                    <a:pt x="791" y="732"/>
                  </a:lnTo>
                  <a:lnTo>
                    <a:pt x="791" y="733"/>
                  </a:lnTo>
                  <a:lnTo>
                    <a:pt x="791" y="734"/>
                  </a:lnTo>
                  <a:lnTo>
                    <a:pt x="792" y="734"/>
                  </a:lnTo>
                  <a:lnTo>
                    <a:pt x="792" y="735"/>
                  </a:lnTo>
                  <a:lnTo>
                    <a:pt x="791" y="735"/>
                  </a:lnTo>
                  <a:lnTo>
                    <a:pt x="791" y="736"/>
                  </a:lnTo>
                  <a:lnTo>
                    <a:pt x="790" y="736"/>
                  </a:lnTo>
                  <a:lnTo>
                    <a:pt x="789" y="736"/>
                  </a:lnTo>
                  <a:lnTo>
                    <a:pt x="790" y="736"/>
                  </a:lnTo>
                  <a:lnTo>
                    <a:pt x="790" y="737"/>
                  </a:lnTo>
                  <a:lnTo>
                    <a:pt x="789" y="737"/>
                  </a:lnTo>
                  <a:lnTo>
                    <a:pt x="788" y="737"/>
                  </a:lnTo>
                  <a:lnTo>
                    <a:pt x="788" y="738"/>
                  </a:lnTo>
                  <a:lnTo>
                    <a:pt x="789" y="737"/>
                  </a:lnTo>
                  <a:lnTo>
                    <a:pt x="789" y="738"/>
                  </a:lnTo>
                  <a:lnTo>
                    <a:pt x="788" y="738"/>
                  </a:lnTo>
                  <a:lnTo>
                    <a:pt x="788" y="739"/>
                  </a:lnTo>
                  <a:lnTo>
                    <a:pt x="788" y="740"/>
                  </a:lnTo>
                  <a:lnTo>
                    <a:pt x="788" y="741"/>
                  </a:lnTo>
                  <a:lnTo>
                    <a:pt x="788" y="742"/>
                  </a:lnTo>
                  <a:lnTo>
                    <a:pt x="789" y="742"/>
                  </a:lnTo>
                  <a:lnTo>
                    <a:pt x="788" y="742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4"/>
                  </a:lnTo>
                  <a:lnTo>
                    <a:pt x="788" y="745"/>
                  </a:lnTo>
                  <a:lnTo>
                    <a:pt x="788" y="746"/>
                  </a:lnTo>
                  <a:lnTo>
                    <a:pt x="788" y="747"/>
                  </a:lnTo>
                  <a:lnTo>
                    <a:pt x="789" y="747"/>
                  </a:lnTo>
                  <a:lnTo>
                    <a:pt x="789" y="748"/>
                  </a:lnTo>
                  <a:lnTo>
                    <a:pt x="789" y="749"/>
                  </a:lnTo>
                  <a:lnTo>
                    <a:pt x="790" y="749"/>
                  </a:lnTo>
                  <a:lnTo>
                    <a:pt x="789" y="750"/>
                  </a:lnTo>
                  <a:lnTo>
                    <a:pt x="790" y="750"/>
                  </a:lnTo>
                  <a:lnTo>
                    <a:pt x="790" y="751"/>
                  </a:lnTo>
                  <a:lnTo>
                    <a:pt x="790" y="752"/>
                  </a:lnTo>
                  <a:lnTo>
                    <a:pt x="791" y="752"/>
                  </a:lnTo>
                  <a:lnTo>
                    <a:pt x="791" y="753"/>
                  </a:lnTo>
                  <a:lnTo>
                    <a:pt x="791" y="754"/>
                  </a:lnTo>
                  <a:lnTo>
                    <a:pt x="790" y="755"/>
                  </a:lnTo>
                  <a:lnTo>
                    <a:pt x="791" y="755"/>
                  </a:lnTo>
                  <a:lnTo>
                    <a:pt x="791" y="756"/>
                  </a:lnTo>
                  <a:lnTo>
                    <a:pt x="791" y="757"/>
                  </a:lnTo>
                  <a:lnTo>
                    <a:pt x="790" y="757"/>
                  </a:lnTo>
                  <a:lnTo>
                    <a:pt x="790" y="758"/>
                  </a:lnTo>
                  <a:lnTo>
                    <a:pt x="790" y="759"/>
                  </a:lnTo>
                  <a:lnTo>
                    <a:pt x="791" y="759"/>
                  </a:lnTo>
                  <a:lnTo>
                    <a:pt x="790" y="760"/>
                  </a:lnTo>
                  <a:lnTo>
                    <a:pt x="791" y="760"/>
                  </a:lnTo>
                  <a:lnTo>
                    <a:pt x="790" y="761"/>
                  </a:lnTo>
                  <a:lnTo>
                    <a:pt x="789" y="761"/>
                  </a:lnTo>
                  <a:lnTo>
                    <a:pt x="789" y="762"/>
                  </a:lnTo>
                  <a:lnTo>
                    <a:pt x="789" y="763"/>
                  </a:lnTo>
                  <a:lnTo>
                    <a:pt x="788" y="762"/>
                  </a:lnTo>
                  <a:lnTo>
                    <a:pt x="788" y="763"/>
                  </a:lnTo>
                  <a:lnTo>
                    <a:pt x="789" y="763"/>
                  </a:lnTo>
                  <a:lnTo>
                    <a:pt x="789" y="764"/>
                  </a:lnTo>
                  <a:lnTo>
                    <a:pt x="788" y="764"/>
                  </a:lnTo>
                  <a:lnTo>
                    <a:pt x="788" y="763"/>
                  </a:lnTo>
                  <a:lnTo>
                    <a:pt x="787" y="763"/>
                  </a:lnTo>
                  <a:lnTo>
                    <a:pt x="787" y="764"/>
                  </a:lnTo>
                  <a:lnTo>
                    <a:pt x="786" y="764"/>
                  </a:lnTo>
                  <a:lnTo>
                    <a:pt x="786" y="765"/>
                  </a:lnTo>
                  <a:lnTo>
                    <a:pt x="785" y="765"/>
                  </a:lnTo>
                  <a:lnTo>
                    <a:pt x="784" y="765"/>
                  </a:lnTo>
                  <a:lnTo>
                    <a:pt x="784" y="766"/>
                  </a:lnTo>
                  <a:lnTo>
                    <a:pt x="783" y="766"/>
                  </a:lnTo>
                  <a:lnTo>
                    <a:pt x="782" y="766"/>
                  </a:lnTo>
                  <a:lnTo>
                    <a:pt x="782" y="767"/>
                  </a:lnTo>
                  <a:lnTo>
                    <a:pt x="781" y="767"/>
                  </a:lnTo>
                  <a:lnTo>
                    <a:pt x="781" y="766"/>
                  </a:lnTo>
                  <a:lnTo>
                    <a:pt x="780" y="766"/>
                  </a:lnTo>
                  <a:lnTo>
                    <a:pt x="779" y="766"/>
                  </a:lnTo>
                  <a:lnTo>
                    <a:pt x="779" y="767"/>
                  </a:lnTo>
                  <a:lnTo>
                    <a:pt x="778" y="767"/>
                  </a:lnTo>
                  <a:lnTo>
                    <a:pt x="778" y="768"/>
                  </a:lnTo>
                  <a:lnTo>
                    <a:pt x="778" y="769"/>
                  </a:lnTo>
                  <a:lnTo>
                    <a:pt x="778" y="768"/>
                  </a:lnTo>
                  <a:lnTo>
                    <a:pt x="777" y="768"/>
                  </a:lnTo>
                  <a:lnTo>
                    <a:pt x="777" y="767"/>
                  </a:lnTo>
                  <a:lnTo>
                    <a:pt x="776" y="767"/>
                  </a:lnTo>
                  <a:lnTo>
                    <a:pt x="776" y="766"/>
                  </a:lnTo>
                  <a:lnTo>
                    <a:pt x="775" y="766"/>
                  </a:lnTo>
                  <a:lnTo>
                    <a:pt x="772" y="767"/>
                  </a:lnTo>
                  <a:lnTo>
                    <a:pt x="771" y="767"/>
                  </a:lnTo>
                  <a:lnTo>
                    <a:pt x="771" y="767"/>
                  </a:lnTo>
                  <a:lnTo>
                    <a:pt x="770" y="767"/>
                  </a:lnTo>
                  <a:lnTo>
                    <a:pt x="769" y="766"/>
                  </a:lnTo>
                  <a:lnTo>
                    <a:pt x="768" y="766"/>
                  </a:lnTo>
                  <a:lnTo>
                    <a:pt x="767" y="766"/>
                  </a:lnTo>
                  <a:lnTo>
                    <a:pt x="766" y="766"/>
                  </a:lnTo>
                  <a:lnTo>
                    <a:pt x="765" y="766"/>
                  </a:lnTo>
                  <a:lnTo>
                    <a:pt x="765" y="765"/>
                  </a:lnTo>
                  <a:lnTo>
                    <a:pt x="764" y="765"/>
                  </a:lnTo>
                  <a:lnTo>
                    <a:pt x="763" y="765"/>
                  </a:lnTo>
                  <a:lnTo>
                    <a:pt x="763" y="764"/>
                  </a:lnTo>
                  <a:lnTo>
                    <a:pt x="763" y="765"/>
                  </a:lnTo>
                  <a:lnTo>
                    <a:pt x="762" y="765"/>
                  </a:lnTo>
                  <a:lnTo>
                    <a:pt x="762" y="764"/>
                  </a:lnTo>
                  <a:lnTo>
                    <a:pt x="763" y="764"/>
                  </a:lnTo>
                  <a:lnTo>
                    <a:pt x="763" y="763"/>
                  </a:lnTo>
                  <a:lnTo>
                    <a:pt x="762" y="763"/>
                  </a:lnTo>
                  <a:lnTo>
                    <a:pt x="761" y="763"/>
                  </a:lnTo>
                  <a:lnTo>
                    <a:pt x="761" y="762"/>
                  </a:lnTo>
                  <a:lnTo>
                    <a:pt x="761" y="763"/>
                  </a:lnTo>
                  <a:lnTo>
                    <a:pt x="760" y="763"/>
                  </a:lnTo>
                  <a:lnTo>
                    <a:pt x="759" y="763"/>
                  </a:lnTo>
                  <a:lnTo>
                    <a:pt x="759" y="764"/>
                  </a:lnTo>
                  <a:lnTo>
                    <a:pt x="758" y="764"/>
                  </a:lnTo>
                  <a:lnTo>
                    <a:pt x="758" y="763"/>
                  </a:lnTo>
                  <a:lnTo>
                    <a:pt x="757" y="763"/>
                  </a:lnTo>
                  <a:lnTo>
                    <a:pt x="756" y="763"/>
                  </a:lnTo>
                  <a:lnTo>
                    <a:pt x="756" y="764"/>
                  </a:lnTo>
                  <a:lnTo>
                    <a:pt x="755" y="765"/>
                  </a:lnTo>
                  <a:lnTo>
                    <a:pt x="755" y="764"/>
                  </a:lnTo>
                  <a:lnTo>
                    <a:pt x="754" y="764"/>
                  </a:lnTo>
                  <a:lnTo>
                    <a:pt x="753" y="764"/>
                  </a:lnTo>
                  <a:lnTo>
                    <a:pt x="753" y="763"/>
                  </a:lnTo>
                  <a:lnTo>
                    <a:pt x="753" y="764"/>
                  </a:lnTo>
                  <a:lnTo>
                    <a:pt x="752" y="764"/>
                  </a:lnTo>
                  <a:lnTo>
                    <a:pt x="752" y="763"/>
                  </a:lnTo>
                  <a:lnTo>
                    <a:pt x="751" y="763"/>
                  </a:lnTo>
                  <a:lnTo>
                    <a:pt x="750" y="763"/>
                  </a:lnTo>
                  <a:lnTo>
                    <a:pt x="750" y="764"/>
                  </a:lnTo>
                  <a:lnTo>
                    <a:pt x="751" y="764"/>
                  </a:lnTo>
                  <a:lnTo>
                    <a:pt x="750" y="764"/>
                  </a:lnTo>
                  <a:lnTo>
                    <a:pt x="750" y="765"/>
                  </a:lnTo>
                  <a:lnTo>
                    <a:pt x="749" y="765"/>
                  </a:lnTo>
                  <a:lnTo>
                    <a:pt x="748" y="766"/>
                  </a:lnTo>
                  <a:lnTo>
                    <a:pt x="747" y="766"/>
                  </a:lnTo>
                  <a:lnTo>
                    <a:pt x="746" y="766"/>
                  </a:lnTo>
                  <a:lnTo>
                    <a:pt x="746" y="765"/>
                  </a:lnTo>
                  <a:lnTo>
                    <a:pt x="747" y="765"/>
                  </a:lnTo>
                  <a:lnTo>
                    <a:pt x="746" y="765"/>
                  </a:lnTo>
                  <a:lnTo>
                    <a:pt x="745" y="765"/>
                  </a:lnTo>
                  <a:lnTo>
                    <a:pt x="744" y="765"/>
                  </a:lnTo>
                  <a:lnTo>
                    <a:pt x="743" y="765"/>
                  </a:lnTo>
                  <a:lnTo>
                    <a:pt x="743" y="766"/>
                  </a:lnTo>
                  <a:lnTo>
                    <a:pt x="742" y="766"/>
                  </a:lnTo>
                  <a:lnTo>
                    <a:pt x="741" y="767"/>
                  </a:lnTo>
                  <a:lnTo>
                    <a:pt x="741" y="766"/>
                  </a:lnTo>
                  <a:lnTo>
                    <a:pt x="740" y="766"/>
                  </a:lnTo>
                  <a:lnTo>
                    <a:pt x="740" y="767"/>
                  </a:lnTo>
                  <a:lnTo>
                    <a:pt x="739" y="767"/>
                  </a:lnTo>
                  <a:lnTo>
                    <a:pt x="738" y="767"/>
                  </a:lnTo>
                  <a:lnTo>
                    <a:pt x="737" y="767"/>
                  </a:lnTo>
                  <a:lnTo>
                    <a:pt x="737" y="768"/>
                  </a:lnTo>
                  <a:lnTo>
                    <a:pt x="736" y="768"/>
                  </a:lnTo>
                  <a:lnTo>
                    <a:pt x="735" y="768"/>
                  </a:lnTo>
                  <a:lnTo>
                    <a:pt x="735" y="769"/>
                  </a:lnTo>
                  <a:lnTo>
                    <a:pt x="735" y="768"/>
                  </a:lnTo>
                  <a:lnTo>
                    <a:pt x="734" y="768"/>
                  </a:lnTo>
                  <a:lnTo>
                    <a:pt x="733" y="768"/>
                  </a:lnTo>
                  <a:lnTo>
                    <a:pt x="733" y="767"/>
                  </a:lnTo>
                  <a:lnTo>
                    <a:pt x="732" y="768"/>
                  </a:lnTo>
                  <a:lnTo>
                    <a:pt x="731" y="768"/>
                  </a:lnTo>
                  <a:lnTo>
                    <a:pt x="731" y="767"/>
                  </a:lnTo>
                  <a:lnTo>
                    <a:pt x="730" y="766"/>
                  </a:lnTo>
                  <a:lnTo>
                    <a:pt x="730" y="765"/>
                  </a:lnTo>
                  <a:lnTo>
                    <a:pt x="729" y="764"/>
                  </a:lnTo>
                  <a:lnTo>
                    <a:pt x="728" y="764"/>
                  </a:lnTo>
                  <a:lnTo>
                    <a:pt x="727" y="763"/>
                  </a:lnTo>
                  <a:lnTo>
                    <a:pt x="727" y="762"/>
                  </a:lnTo>
                  <a:lnTo>
                    <a:pt x="726" y="762"/>
                  </a:lnTo>
                  <a:lnTo>
                    <a:pt x="727" y="762"/>
                  </a:lnTo>
                  <a:lnTo>
                    <a:pt x="727" y="761"/>
                  </a:lnTo>
                  <a:lnTo>
                    <a:pt x="726" y="761"/>
                  </a:lnTo>
                  <a:lnTo>
                    <a:pt x="725" y="760"/>
                  </a:lnTo>
                  <a:lnTo>
                    <a:pt x="725" y="759"/>
                  </a:lnTo>
                  <a:lnTo>
                    <a:pt x="725" y="758"/>
                  </a:lnTo>
                  <a:lnTo>
                    <a:pt x="724" y="758"/>
                  </a:lnTo>
                  <a:lnTo>
                    <a:pt x="723" y="758"/>
                  </a:lnTo>
                  <a:lnTo>
                    <a:pt x="723" y="759"/>
                  </a:lnTo>
                  <a:lnTo>
                    <a:pt x="722" y="759"/>
                  </a:lnTo>
                  <a:lnTo>
                    <a:pt x="722" y="758"/>
                  </a:lnTo>
                  <a:lnTo>
                    <a:pt x="721" y="758"/>
                  </a:lnTo>
                  <a:lnTo>
                    <a:pt x="721" y="757"/>
                  </a:lnTo>
                  <a:lnTo>
                    <a:pt x="721" y="756"/>
                  </a:lnTo>
                  <a:lnTo>
                    <a:pt x="721" y="755"/>
                  </a:lnTo>
                  <a:lnTo>
                    <a:pt x="722" y="755"/>
                  </a:lnTo>
                  <a:lnTo>
                    <a:pt x="721" y="754"/>
                  </a:lnTo>
                  <a:lnTo>
                    <a:pt x="721" y="753"/>
                  </a:lnTo>
                  <a:lnTo>
                    <a:pt x="721" y="752"/>
                  </a:lnTo>
                  <a:lnTo>
                    <a:pt x="720" y="752"/>
                  </a:lnTo>
                  <a:lnTo>
                    <a:pt x="720" y="753"/>
                  </a:lnTo>
                  <a:lnTo>
                    <a:pt x="719" y="753"/>
                  </a:lnTo>
                  <a:lnTo>
                    <a:pt x="719" y="752"/>
                  </a:lnTo>
                  <a:lnTo>
                    <a:pt x="718" y="752"/>
                  </a:lnTo>
                  <a:lnTo>
                    <a:pt x="719" y="752"/>
                  </a:lnTo>
                  <a:lnTo>
                    <a:pt x="719" y="751"/>
                  </a:lnTo>
                  <a:lnTo>
                    <a:pt x="718" y="750"/>
                  </a:lnTo>
                  <a:lnTo>
                    <a:pt x="718" y="749"/>
                  </a:lnTo>
                  <a:lnTo>
                    <a:pt x="717" y="749"/>
                  </a:lnTo>
                  <a:lnTo>
                    <a:pt x="717" y="748"/>
                  </a:lnTo>
                  <a:lnTo>
                    <a:pt x="716" y="747"/>
                  </a:lnTo>
                  <a:lnTo>
                    <a:pt x="716" y="746"/>
                  </a:lnTo>
                  <a:lnTo>
                    <a:pt x="716" y="745"/>
                  </a:lnTo>
                  <a:lnTo>
                    <a:pt x="716" y="744"/>
                  </a:lnTo>
                  <a:lnTo>
                    <a:pt x="716" y="743"/>
                  </a:lnTo>
                  <a:lnTo>
                    <a:pt x="715" y="743"/>
                  </a:lnTo>
                  <a:lnTo>
                    <a:pt x="715" y="742"/>
                  </a:lnTo>
                  <a:lnTo>
                    <a:pt x="715" y="741"/>
                  </a:lnTo>
                  <a:lnTo>
                    <a:pt x="715" y="740"/>
                  </a:lnTo>
                  <a:lnTo>
                    <a:pt x="714" y="740"/>
                  </a:lnTo>
                  <a:lnTo>
                    <a:pt x="714" y="739"/>
                  </a:lnTo>
                  <a:lnTo>
                    <a:pt x="714" y="738"/>
                  </a:lnTo>
                  <a:lnTo>
                    <a:pt x="715" y="738"/>
                  </a:lnTo>
                  <a:lnTo>
                    <a:pt x="714" y="738"/>
                  </a:lnTo>
                  <a:lnTo>
                    <a:pt x="714" y="737"/>
                  </a:lnTo>
                  <a:lnTo>
                    <a:pt x="714" y="736"/>
                  </a:lnTo>
                  <a:lnTo>
                    <a:pt x="713" y="736"/>
                  </a:lnTo>
                  <a:lnTo>
                    <a:pt x="713" y="735"/>
                  </a:lnTo>
                  <a:lnTo>
                    <a:pt x="713" y="734"/>
                  </a:lnTo>
                  <a:lnTo>
                    <a:pt x="713" y="733"/>
                  </a:lnTo>
                  <a:lnTo>
                    <a:pt x="713" y="732"/>
                  </a:lnTo>
                  <a:lnTo>
                    <a:pt x="713" y="731"/>
                  </a:lnTo>
                  <a:lnTo>
                    <a:pt x="714" y="730"/>
                  </a:lnTo>
                  <a:lnTo>
                    <a:pt x="713" y="730"/>
                  </a:lnTo>
                  <a:lnTo>
                    <a:pt x="713" y="729"/>
                  </a:lnTo>
                  <a:lnTo>
                    <a:pt x="714" y="729"/>
                  </a:lnTo>
                  <a:lnTo>
                    <a:pt x="714" y="728"/>
                  </a:lnTo>
                  <a:lnTo>
                    <a:pt x="715" y="728"/>
                  </a:lnTo>
                  <a:lnTo>
                    <a:pt x="715" y="727"/>
                  </a:lnTo>
                  <a:lnTo>
                    <a:pt x="714" y="727"/>
                  </a:lnTo>
                  <a:lnTo>
                    <a:pt x="714" y="726"/>
                  </a:lnTo>
                  <a:lnTo>
                    <a:pt x="715" y="726"/>
                  </a:lnTo>
                  <a:lnTo>
                    <a:pt x="715" y="725"/>
                  </a:lnTo>
                  <a:lnTo>
                    <a:pt x="715" y="724"/>
                  </a:lnTo>
                  <a:lnTo>
                    <a:pt x="716" y="723"/>
                  </a:lnTo>
                  <a:lnTo>
                    <a:pt x="715" y="723"/>
                  </a:lnTo>
                  <a:lnTo>
                    <a:pt x="715" y="722"/>
                  </a:lnTo>
                  <a:lnTo>
                    <a:pt x="715" y="721"/>
                  </a:lnTo>
                  <a:lnTo>
                    <a:pt x="715" y="720"/>
                  </a:lnTo>
                  <a:lnTo>
                    <a:pt x="715" y="719"/>
                  </a:lnTo>
                  <a:lnTo>
                    <a:pt x="715" y="718"/>
                  </a:lnTo>
                  <a:lnTo>
                    <a:pt x="715" y="717"/>
                  </a:lnTo>
                  <a:lnTo>
                    <a:pt x="715" y="718"/>
                  </a:lnTo>
                  <a:lnTo>
                    <a:pt x="714" y="717"/>
                  </a:lnTo>
                  <a:lnTo>
                    <a:pt x="714" y="716"/>
                  </a:lnTo>
                  <a:lnTo>
                    <a:pt x="714" y="715"/>
                  </a:lnTo>
                  <a:lnTo>
                    <a:pt x="714" y="714"/>
                  </a:lnTo>
                  <a:lnTo>
                    <a:pt x="715" y="714"/>
                  </a:lnTo>
                  <a:lnTo>
                    <a:pt x="714" y="714"/>
                  </a:lnTo>
                  <a:lnTo>
                    <a:pt x="715" y="714"/>
                  </a:lnTo>
                  <a:lnTo>
                    <a:pt x="714" y="714"/>
                  </a:lnTo>
                  <a:lnTo>
                    <a:pt x="714" y="713"/>
                  </a:lnTo>
                  <a:lnTo>
                    <a:pt x="714" y="712"/>
                  </a:lnTo>
                  <a:lnTo>
                    <a:pt x="715" y="712"/>
                  </a:lnTo>
                  <a:lnTo>
                    <a:pt x="715" y="711"/>
                  </a:lnTo>
                  <a:lnTo>
                    <a:pt x="716" y="711"/>
                  </a:lnTo>
                  <a:lnTo>
                    <a:pt x="716" y="710"/>
                  </a:lnTo>
                  <a:lnTo>
                    <a:pt x="716" y="709"/>
                  </a:lnTo>
                  <a:lnTo>
                    <a:pt x="717" y="709"/>
                  </a:lnTo>
                  <a:lnTo>
                    <a:pt x="717" y="708"/>
                  </a:lnTo>
                  <a:lnTo>
                    <a:pt x="716" y="708"/>
                  </a:lnTo>
                  <a:lnTo>
                    <a:pt x="716" y="707"/>
                  </a:lnTo>
                  <a:lnTo>
                    <a:pt x="717" y="707"/>
                  </a:lnTo>
                  <a:lnTo>
                    <a:pt x="716" y="707"/>
                  </a:lnTo>
                  <a:lnTo>
                    <a:pt x="717" y="706"/>
                  </a:lnTo>
                  <a:lnTo>
                    <a:pt x="716" y="706"/>
                  </a:lnTo>
                  <a:lnTo>
                    <a:pt x="716" y="705"/>
                  </a:lnTo>
                  <a:lnTo>
                    <a:pt x="716" y="704"/>
                  </a:lnTo>
                  <a:lnTo>
                    <a:pt x="716" y="703"/>
                  </a:lnTo>
                  <a:lnTo>
                    <a:pt x="716" y="702"/>
                  </a:lnTo>
                  <a:lnTo>
                    <a:pt x="715" y="702"/>
                  </a:lnTo>
                  <a:lnTo>
                    <a:pt x="715" y="701"/>
                  </a:lnTo>
                  <a:lnTo>
                    <a:pt x="715" y="700"/>
                  </a:lnTo>
                  <a:lnTo>
                    <a:pt x="714" y="700"/>
                  </a:lnTo>
                  <a:lnTo>
                    <a:pt x="714" y="699"/>
                  </a:lnTo>
                  <a:lnTo>
                    <a:pt x="713" y="699"/>
                  </a:lnTo>
                  <a:lnTo>
                    <a:pt x="713" y="698"/>
                  </a:lnTo>
                  <a:lnTo>
                    <a:pt x="712" y="697"/>
                  </a:lnTo>
                  <a:lnTo>
                    <a:pt x="711" y="696"/>
                  </a:lnTo>
                  <a:lnTo>
                    <a:pt x="711" y="695"/>
                  </a:lnTo>
                  <a:lnTo>
                    <a:pt x="711" y="694"/>
                  </a:lnTo>
                  <a:lnTo>
                    <a:pt x="710" y="694"/>
                  </a:lnTo>
                  <a:lnTo>
                    <a:pt x="709" y="693"/>
                  </a:lnTo>
                  <a:lnTo>
                    <a:pt x="708" y="693"/>
                  </a:lnTo>
                  <a:lnTo>
                    <a:pt x="707" y="692"/>
                  </a:lnTo>
                  <a:lnTo>
                    <a:pt x="706" y="692"/>
                  </a:lnTo>
                  <a:lnTo>
                    <a:pt x="706" y="691"/>
                  </a:lnTo>
                  <a:lnTo>
                    <a:pt x="705" y="691"/>
                  </a:lnTo>
                  <a:lnTo>
                    <a:pt x="705" y="690"/>
                  </a:lnTo>
                  <a:lnTo>
                    <a:pt x="705" y="689"/>
                  </a:lnTo>
                  <a:lnTo>
                    <a:pt x="704" y="689"/>
                  </a:lnTo>
                  <a:lnTo>
                    <a:pt x="704" y="688"/>
                  </a:lnTo>
                  <a:lnTo>
                    <a:pt x="704" y="687"/>
                  </a:lnTo>
                  <a:lnTo>
                    <a:pt x="703" y="686"/>
                  </a:lnTo>
                  <a:lnTo>
                    <a:pt x="704" y="685"/>
                  </a:lnTo>
                  <a:lnTo>
                    <a:pt x="704" y="684"/>
                  </a:lnTo>
                  <a:lnTo>
                    <a:pt x="703" y="684"/>
                  </a:lnTo>
                  <a:lnTo>
                    <a:pt x="703" y="683"/>
                  </a:lnTo>
                  <a:lnTo>
                    <a:pt x="703" y="682"/>
                  </a:lnTo>
                  <a:lnTo>
                    <a:pt x="703" y="681"/>
                  </a:lnTo>
                  <a:lnTo>
                    <a:pt x="702" y="681"/>
                  </a:lnTo>
                  <a:lnTo>
                    <a:pt x="702" y="680"/>
                  </a:lnTo>
                  <a:lnTo>
                    <a:pt x="701" y="680"/>
                  </a:lnTo>
                  <a:lnTo>
                    <a:pt x="700" y="679"/>
                  </a:lnTo>
                  <a:lnTo>
                    <a:pt x="700" y="678"/>
                  </a:lnTo>
                  <a:lnTo>
                    <a:pt x="699" y="678"/>
                  </a:lnTo>
                  <a:lnTo>
                    <a:pt x="699" y="677"/>
                  </a:lnTo>
                  <a:lnTo>
                    <a:pt x="699" y="676"/>
                  </a:lnTo>
                  <a:lnTo>
                    <a:pt x="698" y="676"/>
                  </a:lnTo>
                  <a:lnTo>
                    <a:pt x="698" y="675"/>
                  </a:lnTo>
                  <a:lnTo>
                    <a:pt x="699" y="674"/>
                  </a:lnTo>
                  <a:lnTo>
                    <a:pt x="699" y="673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700" y="671"/>
                  </a:lnTo>
                  <a:lnTo>
                    <a:pt x="701" y="670"/>
                  </a:lnTo>
                  <a:lnTo>
                    <a:pt x="701" y="669"/>
                  </a:lnTo>
                  <a:lnTo>
                    <a:pt x="701" y="668"/>
                  </a:lnTo>
                  <a:lnTo>
                    <a:pt x="701" y="667"/>
                  </a:lnTo>
                  <a:lnTo>
                    <a:pt x="701" y="666"/>
                  </a:lnTo>
                  <a:lnTo>
                    <a:pt x="701" y="665"/>
                  </a:lnTo>
                  <a:lnTo>
                    <a:pt x="702" y="665"/>
                  </a:lnTo>
                  <a:lnTo>
                    <a:pt x="703" y="664"/>
                  </a:lnTo>
                  <a:lnTo>
                    <a:pt x="704" y="662"/>
                  </a:lnTo>
                  <a:lnTo>
                    <a:pt x="705" y="662"/>
                  </a:lnTo>
                  <a:lnTo>
                    <a:pt x="706" y="661"/>
                  </a:lnTo>
                  <a:lnTo>
                    <a:pt x="707" y="661"/>
                  </a:lnTo>
                  <a:lnTo>
                    <a:pt x="708" y="661"/>
                  </a:lnTo>
                  <a:lnTo>
                    <a:pt x="709" y="661"/>
                  </a:lnTo>
                  <a:lnTo>
                    <a:pt x="710" y="660"/>
                  </a:lnTo>
                  <a:lnTo>
                    <a:pt x="710" y="659"/>
                  </a:lnTo>
                  <a:lnTo>
                    <a:pt x="704" y="659"/>
                  </a:lnTo>
                  <a:lnTo>
                    <a:pt x="703" y="659"/>
                  </a:lnTo>
                  <a:lnTo>
                    <a:pt x="701" y="659"/>
                  </a:lnTo>
                  <a:lnTo>
                    <a:pt x="695" y="658"/>
                  </a:lnTo>
                  <a:lnTo>
                    <a:pt x="691" y="658"/>
                  </a:lnTo>
                  <a:lnTo>
                    <a:pt x="689" y="658"/>
                  </a:lnTo>
                  <a:lnTo>
                    <a:pt x="682" y="657"/>
                  </a:lnTo>
                  <a:lnTo>
                    <a:pt x="678" y="657"/>
                  </a:lnTo>
                  <a:lnTo>
                    <a:pt x="668" y="657"/>
                  </a:lnTo>
                  <a:lnTo>
                    <a:pt x="638" y="655"/>
                  </a:lnTo>
                  <a:lnTo>
                    <a:pt x="624" y="654"/>
                  </a:lnTo>
                  <a:lnTo>
                    <a:pt x="619" y="654"/>
                  </a:lnTo>
                  <a:lnTo>
                    <a:pt x="618" y="654"/>
                  </a:lnTo>
                  <a:lnTo>
                    <a:pt x="604" y="653"/>
                  </a:lnTo>
                  <a:lnTo>
                    <a:pt x="601" y="653"/>
                  </a:lnTo>
                  <a:lnTo>
                    <a:pt x="596" y="652"/>
                  </a:lnTo>
                  <a:lnTo>
                    <a:pt x="584" y="652"/>
                  </a:lnTo>
                  <a:lnTo>
                    <a:pt x="583" y="651"/>
                  </a:lnTo>
                  <a:lnTo>
                    <a:pt x="571" y="651"/>
                  </a:lnTo>
                  <a:lnTo>
                    <a:pt x="570" y="651"/>
                  </a:lnTo>
                  <a:lnTo>
                    <a:pt x="569" y="651"/>
                  </a:lnTo>
                  <a:lnTo>
                    <a:pt x="568" y="651"/>
                  </a:lnTo>
                  <a:lnTo>
                    <a:pt x="567" y="651"/>
                  </a:lnTo>
                  <a:lnTo>
                    <a:pt x="566" y="651"/>
                  </a:lnTo>
                  <a:lnTo>
                    <a:pt x="562" y="650"/>
                  </a:lnTo>
                  <a:lnTo>
                    <a:pt x="558" y="650"/>
                  </a:lnTo>
                  <a:lnTo>
                    <a:pt x="553" y="650"/>
                  </a:lnTo>
                  <a:lnTo>
                    <a:pt x="551" y="650"/>
                  </a:lnTo>
                  <a:lnTo>
                    <a:pt x="546" y="649"/>
                  </a:lnTo>
                  <a:lnTo>
                    <a:pt x="542" y="649"/>
                  </a:lnTo>
                  <a:lnTo>
                    <a:pt x="540" y="649"/>
                  </a:lnTo>
                  <a:lnTo>
                    <a:pt x="538" y="649"/>
                  </a:lnTo>
                  <a:lnTo>
                    <a:pt x="536" y="649"/>
                  </a:lnTo>
                  <a:lnTo>
                    <a:pt x="527" y="648"/>
                  </a:lnTo>
                  <a:lnTo>
                    <a:pt x="523" y="648"/>
                  </a:lnTo>
                  <a:lnTo>
                    <a:pt x="516" y="648"/>
                  </a:lnTo>
                  <a:lnTo>
                    <a:pt x="512" y="647"/>
                  </a:lnTo>
                  <a:lnTo>
                    <a:pt x="506" y="647"/>
                  </a:lnTo>
                  <a:lnTo>
                    <a:pt x="498" y="647"/>
                  </a:lnTo>
                  <a:lnTo>
                    <a:pt x="494" y="646"/>
                  </a:lnTo>
                  <a:lnTo>
                    <a:pt x="493" y="646"/>
                  </a:lnTo>
                  <a:lnTo>
                    <a:pt x="490" y="646"/>
                  </a:lnTo>
                  <a:lnTo>
                    <a:pt x="480" y="646"/>
                  </a:lnTo>
                  <a:lnTo>
                    <a:pt x="471" y="645"/>
                  </a:lnTo>
                  <a:lnTo>
                    <a:pt x="464" y="645"/>
                  </a:lnTo>
                  <a:lnTo>
                    <a:pt x="447" y="644"/>
                  </a:lnTo>
                  <a:lnTo>
                    <a:pt x="446" y="644"/>
                  </a:lnTo>
                  <a:lnTo>
                    <a:pt x="439" y="643"/>
                  </a:lnTo>
                  <a:lnTo>
                    <a:pt x="433" y="643"/>
                  </a:lnTo>
                  <a:lnTo>
                    <a:pt x="418" y="643"/>
                  </a:lnTo>
                  <a:lnTo>
                    <a:pt x="415" y="643"/>
                  </a:lnTo>
                  <a:lnTo>
                    <a:pt x="414" y="643"/>
                  </a:lnTo>
                  <a:lnTo>
                    <a:pt x="413" y="643"/>
                  </a:lnTo>
                  <a:lnTo>
                    <a:pt x="409" y="642"/>
                  </a:lnTo>
                  <a:lnTo>
                    <a:pt x="394" y="641"/>
                  </a:lnTo>
                  <a:lnTo>
                    <a:pt x="390" y="641"/>
                  </a:lnTo>
                  <a:lnTo>
                    <a:pt x="388" y="641"/>
                  </a:lnTo>
                  <a:lnTo>
                    <a:pt x="386" y="641"/>
                  </a:lnTo>
                  <a:lnTo>
                    <a:pt x="384" y="641"/>
                  </a:lnTo>
                  <a:lnTo>
                    <a:pt x="378" y="640"/>
                  </a:lnTo>
                  <a:lnTo>
                    <a:pt x="369" y="640"/>
                  </a:lnTo>
                  <a:lnTo>
                    <a:pt x="363" y="640"/>
                  </a:lnTo>
                  <a:lnTo>
                    <a:pt x="361" y="639"/>
                  </a:lnTo>
                  <a:lnTo>
                    <a:pt x="359" y="639"/>
                  </a:lnTo>
                  <a:lnTo>
                    <a:pt x="357" y="639"/>
                  </a:lnTo>
                  <a:lnTo>
                    <a:pt x="349" y="639"/>
                  </a:lnTo>
                  <a:lnTo>
                    <a:pt x="348" y="639"/>
                  </a:lnTo>
                  <a:lnTo>
                    <a:pt x="342" y="638"/>
                  </a:lnTo>
                  <a:lnTo>
                    <a:pt x="341" y="638"/>
                  </a:lnTo>
                  <a:lnTo>
                    <a:pt x="336" y="638"/>
                  </a:lnTo>
                  <a:lnTo>
                    <a:pt x="334" y="638"/>
                  </a:lnTo>
                  <a:lnTo>
                    <a:pt x="331" y="638"/>
                  </a:lnTo>
                  <a:lnTo>
                    <a:pt x="326" y="637"/>
                  </a:lnTo>
                  <a:lnTo>
                    <a:pt x="322" y="637"/>
                  </a:lnTo>
                  <a:lnTo>
                    <a:pt x="321" y="637"/>
                  </a:lnTo>
                  <a:lnTo>
                    <a:pt x="316" y="637"/>
                  </a:lnTo>
                  <a:lnTo>
                    <a:pt x="307" y="636"/>
                  </a:lnTo>
                  <a:lnTo>
                    <a:pt x="306" y="636"/>
                  </a:lnTo>
                  <a:lnTo>
                    <a:pt x="304" y="636"/>
                  </a:lnTo>
                  <a:lnTo>
                    <a:pt x="301" y="636"/>
                  </a:lnTo>
                  <a:lnTo>
                    <a:pt x="298" y="636"/>
                  </a:lnTo>
                  <a:lnTo>
                    <a:pt x="291" y="635"/>
                  </a:lnTo>
                  <a:lnTo>
                    <a:pt x="292" y="635"/>
                  </a:lnTo>
                  <a:lnTo>
                    <a:pt x="289" y="635"/>
                  </a:lnTo>
                  <a:lnTo>
                    <a:pt x="286" y="635"/>
                  </a:lnTo>
                  <a:lnTo>
                    <a:pt x="285" y="635"/>
                  </a:lnTo>
                  <a:lnTo>
                    <a:pt x="282" y="635"/>
                  </a:lnTo>
                  <a:lnTo>
                    <a:pt x="281" y="635"/>
                  </a:lnTo>
                  <a:lnTo>
                    <a:pt x="279" y="634"/>
                  </a:lnTo>
                  <a:lnTo>
                    <a:pt x="276" y="634"/>
                  </a:lnTo>
                  <a:lnTo>
                    <a:pt x="275" y="634"/>
                  </a:lnTo>
                  <a:lnTo>
                    <a:pt x="270" y="634"/>
                  </a:lnTo>
                  <a:lnTo>
                    <a:pt x="257" y="633"/>
                  </a:lnTo>
                  <a:lnTo>
                    <a:pt x="249" y="633"/>
                  </a:lnTo>
                  <a:lnTo>
                    <a:pt x="248" y="632"/>
                  </a:lnTo>
                  <a:lnTo>
                    <a:pt x="246" y="632"/>
                  </a:lnTo>
                  <a:lnTo>
                    <a:pt x="245" y="632"/>
                  </a:lnTo>
                  <a:lnTo>
                    <a:pt x="241" y="632"/>
                  </a:lnTo>
                  <a:lnTo>
                    <a:pt x="240" y="632"/>
                  </a:lnTo>
                  <a:lnTo>
                    <a:pt x="238" y="632"/>
                  </a:lnTo>
                  <a:lnTo>
                    <a:pt x="236" y="632"/>
                  </a:lnTo>
                  <a:lnTo>
                    <a:pt x="235" y="632"/>
                  </a:lnTo>
                  <a:lnTo>
                    <a:pt x="229" y="631"/>
                  </a:lnTo>
                  <a:lnTo>
                    <a:pt x="221" y="631"/>
                  </a:lnTo>
                  <a:lnTo>
                    <a:pt x="220" y="631"/>
                  </a:lnTo>
                  <a:lnTo>
                    <a:pt x="219" y="631"/>
                  </a:lnTo>
                  <a:lnTo>
                    <a:pt x="216" y="630"/>
                  </a:lnTo>
                  <a:lnTo>
                    <a:pt x="215" y="630"/>
                  </a:lnTo>
                  <a:lnTo>
                    <a:pt x="207" y="630"/>
                  </a:lnTo>
                  <a:lnTo>
                    <a:pt x="205" y="630"/>
                  </a:lnTo>
                  <a:lnTo>
                    <a:pt x="204" y="630"/>
                  </a:lnTo>
                  <a:lnTo>
                    <a:pt x="202" y="630"/>
                  </a:lnTo>
                  <a:lnTo>
                    <a:pt x="199" y="629"/>
                  </a:lnTo>
                  <a:lnTo>
                    <a:pt x="198" y="629"/>
                  </a:lnTo>
                  <a:lnTo>
                    <a:pt x="195" y="629"/>
                  </a:lnTo>
                  <a:lnTo>
                    <a:pt x="191" y="629"/>
                  </a:lnTo>
                  <a:lnTo>
                    <a:pt x="189" y="629"/>
                  </a:lnTo>
                  <a:lnTo>
                    <a:pt x="184" y="628"/>
                  </a:lnTo>
                  <a:lnTo>
                    <a:pt x="183" y="628"/>
                  </a:lnTo>
                  <a:lnTo>
                    <a:pt x="179" y="628"/>
                  </a:lnTo>
                  <a:lnTo>
                    <a:pt x="172" y="628"/>
                  </a:lnTo>
                  <a:lnTo>
                    <a:pt x="168" y="627"/>
                  </a:lnTo>
                  <a:lnTo>
                    <a:pt x="163" y="627"/>
                  </a:lnTo>
                  <a:lnTo>
                    <a:pt x="159" y="627"/>
                  </a:lnTo>
                  <a:lnTo>
                    <a:pt x="158" y="627"/>
                  </a:lnTo>
                  <a:lnTo>
                    <a:pt x="154" y="627"/>
                  </a:lnTo>
                  <a:lnTo>
                    <a:pt x="149" y="626"/>
                  </a:lnTo>
                  <a:lnTo>
                    <a:pt x="146" y="626"/>
                  </a:lnTo>
                  <a:lnTo>
                    <a:pt x="145" y="626"/>
                  </a:lnTo>
                  <a:lnTo>
                    <a:pt x="136" y="625"/>
                  </a:lnTo>
                  <a:lnTo>
                    <a:pt x="131" y="625"/>
                  </a:lnTo>
                  <a:lnTo>
                    <a:pt x="129" y="625"/>
                  </a:lnTo>
                  <a:lnTo>
                    <a:pt x="126" y="625"/>
                  </a:lnTo>
                  <a:lnTo>
                    <a:pt x="119" y="624"/>
                  </a:lnTo>
                  <a:lnTo>
                    <a:pt x="110" y="624"/>
                  </a:lnTo>
                  <a:lnTo>
                    <a:pt x="107" y="624"/>
                  </a:lnTo>
                  <a:lnTo>
                    <a:pt x="103" y="623"/>
                  </a:lnTo>
                  <a:lnTo>
                    <a:pt x="94" y="623"/>
                  </a:lnTo>
                  <a:lnTo>
                    <a:pt x="91" y="623"/>
                  </a:lnTo>
                  <a:lnTo>
                    <a:pt x="86" y="623"/>
                  </a:lnTo>
                  <a:lnTo>
                    <a:pt x="85" y="622"/>
                  </a:lnTo>
                  <a:lnTo>
                    <a:pt x="80" y="622"/>
                  </a:lnTo>
                  <a:lnTo>
                    <a:pt x="78" y="622"/>
                  </a:lnTo>
                  <a:lnTo>
                    <a:pt x="77" y="622"/>
                  </a:lnTo>
                  <a:lnTo>
                    <a:pt x="72" y="622"/>
                  </a:lnTo>
                  <a:lnTo>
                    <a:pt x="58" y="621"/>
                  </a:lnTo>
                  <a:lnTo>
                    <a:pt x="57" y="621"/>
                  </a:lnTo>
                  <a:lnTo>
                    <a:pt x="51" y="620"/>
                  </a:lnTo>
                  <a:lnTo>
                    <a:pt x="47" y="620"/>
                  </a:lnTo>
                  <a:lnTo>
                    <a:pt x="41" y="620"/>
                  </a:lnTo>
                  <a:lnTo>
                    <a:pt x="37" y="620"/>
                  </a:lnTo>
                  <a:lnTo>
                    <a:pt x="37" y="620"/>
                  </a:lnTo>
                  <a:lnTo>
                    <a:pt x="30" y="619"/>
                  </a:lnTo>
                  <a:lnTo>
                    <a:pt x="27" y="619"/>
                  </a:lnTo>
                  <a:lnTo>
                    <a:pt x="28" y="608"/>
                  </a:lnTo>
                  <a:lnTo>
                    <a:pt x="28" y="606"/>
                  </a:lnTo>
                  <a:lnTo>
                    <a:pt x="28" y="605"/>
                  </a:lnTo>
                  <a:lnTo>
                    <a:pt x="28" y="603"/>
                  </a:lnTo>
                  <a:lnTo>
                    <a:pt x="28" y="600"/>
                  </a:lnTo>
                  <a:lnTo>
                    <a:pt x="28" y="597"/>
                  </a:lnTo>
                  <a:lnTo>
                    <a:pt x="28" y="590"/>
                  </a:lnTo>
                  <a:lnTo>
                    <a:pt x="28" y="589"/>
                  </a:lnTo>
                  <a:lnTo>
                    <a:pt x="28" y="585"/>
                  </a:lnTo>
                  <a:lnTo>
                    <a:pt x="28" y="580"/>
                  </a:lnTo>
                  <a:lnTo>
                    <a:pt x="28" y="577"/>
                  </a:lnTo>
                  <a:lnTo>
                    <a:pt x="28" y="575"/>
                  </a:lnTo>
                  <a:lnTo>
                    <a:pt x="29" y="575"/>
                  </a:lnTo>
                  <a:lnTo>
                    <a:pt x="29" y="571"/>
                  </a:lnTo>
                  <a:lnTo>
                    <a:pt x="29" y="565"/>
                  </a:lnTo>
                  <a:lnTo>
                    <a:pt x="29" y="563"/>
                  </a:lnTo>
                  <a:lnTo>
                    <a:pt x="29" y="557"/>
                  </a:lnTo>
                  <a:lnTo>
                    <a:pt x="29" y="552"/>
                  </a:lnTo>
                  <a:lnTo>
                    <a:pt x="29" y="551"/>
                  </a:lnTo>
                  <a:lnTo>
                    <a:pt x="29" y="550"/>
                  </a:lnTo>
                  <a:lnTo>
                    <a:pt x="29" y="549"/>
                  </a:lnTo>
                  <a:lnTo>
                    <a:pt x="29" y="548"/>
                  </a:lnTo>
                  <a:lnTo>
                    <a:pt x="29" y="543"/>
                  </a:lnTo>
                  <a:lnTo>
                    <a:pt x="29" y="540"/>
                  </a:lnTo>
                  <a:lnTo>
                    <a:pt x="28" y="537"/>
                  </a:lnTo>
                  <a:lnTo>
                    <a:pt x="29" y="536"/>
                  </a:lnTo>
                  <a:lnTo>
                    <a:pt x="29" y="533"/>
                  </a:lnTo>
                  <a:lnTo>
                    <a:pt x="29" y="532"/>
                  </a:lnTo>
                  <a:lnTo>
                    <a:pt x="29" y="530"/>
                  </a:lnTo>
                  <a:lnTo>
                    <a:pt x="29" y="529"/>
                  </a:lnTo>
                  <a:lnTo>
                    <a:pt x="29" y="528"/>
                  </a:lnTo>
                  <a:lnTo>
                    <a:pt x="29" y="526"/>
                  </a:lnTo>
                  <a:lnTo>
                    <a:pt x="29" y="523"/>
                  </a:lnTo>
                  <a:lnTo>
                    <a:pt x="29" y="522"/>
                  </a:lnTo>
                  <a:lnTo>
                    <a:pt x="29" y="520"/>
                  </a:lnTo>
                  <a:lnTo>
                    <a:pt x="29" y="519"/>
                  </a:lnTo>
                  <a:lnTo>
                    <a:pt x="29" y="518"/>
                  </a:lnTo>
                  <a:lnTo>
                    <a:pt x="29" y="516"/>
                  </a:lnTo>
                  <a:lnTo>
                    <a:pt x="29" y="515"/>
                  </a:lnTo>
                  <a:lnTo>
                    <a:pt x="29" y="511"/>
                  </a:lnTo>
                  <a:lnTo>
                    <a:pt x="29" y="509"/>
                  </a:lnTo>
                  <a:lnTo>
                    <a:pt x="29" y="506"/>
                  </a:lnTo>
                  <a:lnTo>
                    <a:pt x="29" y="504"/>
                  </a:lnTo>
                  <a:lnTo>
                    <a:pt x="29" y="502"/>
                  </a:lnTo>
                  <a:lnTo>
                    <a:pt x="29" y="501"/>
                  </a:lnTo>
                  <a:lnTo>
                    <a:pt x="29" y="500"/>
                  </a:lnTo>
                  <a:lnTo>
                    <a:pt x="29" y="499"/>
                  </a:lnTo>
                  <a:lnTo>
                    <a:pt x="29" y="499"/>
                  </a:lnTo>
                  <a:lnTo>
                    <a:pt x="29" y="498"/>
                  </a:lnTo>
                  <a:lnTo>
                    <a:pt x="29" y="497"/>
                  </a:lnTo>
                  <a:lnTo>
                    <a:pt x="29" y="496"/>
                  </a:lnTo>
                  <a:lnTo>
                    <a:pt x="29" y="495"/>
                  </a:lnTo>
                  <a:lnTo>
                    <a:pt x="29" y="494"/>
                  </a:lnTo>
                  <a:lnTo>
                    <a:pt x="29" y="493"/>
                  </a:lnTo>
                  <a:lnTo>
                    <a:pt x="29" y="491"/>
                  </a:lnTo>
                  <a:lnTo>
                    <a:pt x="29" y="490"/>
                  </a:lnTo>
                  <a:lnTo>
                    <a:pt x="29" y="487"/>
                  </a:lnTo>
                  <a:lnTo>
                    <a:pt x="29" y="486"/>
                  </a:lnTo>
                  <a:lnTo>
                    <a:pt x="29" y="484"/>
                  </a:lnTo>
                  <a:lnTo>
                    <a:pt x="29" y="483"/>
                  </a:lnTo>
                  <a:lnTo>
                    <a:pt x="29" y="482"/>
                  </a:lnTo>
                  <a:lnTo>
                    <a:pt x="29" y="481"/>
                  </a:lnTo>
                  <a:lnTo>
                    <a:pt x="29" y="480"/>
                  </a:lnTo>
                  <a:lnTo>
                    <a:pt x="29" y="476"/>
                  </a:lnTo>
                  <a:lnTo>
                    <a:pt x="29" y="473"/>
                  </a:lnTo>
                  <a:lnTo>
                    <a:pt x="29" y="472"/>
                  </a:lnTo>
                  <a:lnTo>
                    <a:pt x="30" y="470"/>
                  </a:lnTo>
                  <a:lnTo>
                    <a:pt x="30" y="469"/>
                  </a:lnTo>
                  <a:lnTo>
                    <a:pt x="30" y="466"/>
                  </a:lnTo>
                  <a:lnTo>
                    <a:pt x="30" y="465"/>
                  </a:lnTo>
                  <a:lnTo>
                    <a:pt x="30" y="464"/>
                  </a:lnTo>
                  <a:lnTo>
                    <a:pt x="30" y="463"/>
                  </a:lnTo>
                  <a:lnTo>
                    <a:pt x="30" y="462"/>
                  </a:lnTo>
                  <a:lnTo>
                    <a:pt x="30" y="461"/>
                  </a:lnTo>
                  <a:lnTo>
                    <a:pt x="30" y="460"/>
                  </a:lnTo>
                  <a:lnTo>
                    <a:pt x="30" y="459"/>
                  </a:lnTo>
                  <a:lnTo>
                    <a:pt x="30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30" y="455"/>
                  </a:lnTo>
                  <a:lnTo>
                    <a:pt x="30" y="451"/>
                  </a:lnTo>
                  <a:lnTo>
                    <a:pt x="30" y="450"/>
                  </a:lnTo>
                  <a:lnTo>
                    <a:pt x="30" y="449"/>
                  </a:lnTo>
                  <a:lnTo>
                    <a:pt x="30" y="448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0"/>
                  </a:lnTo>
                  <a:lnTo>
                    <a:pt x="30" y="436"/>
                  </a:lnTo>
                  <a:lnTo>
                    <a:pt x="30" y="435"/>
                  </a:lnTo>
                  <a:lnTo>
                    <a:pt x="30" y="430"/>
                  </a:lnTo>
                  <a:lnTo>
                    <a:pt x="30" y="426"/>
                  </a:lnTo>
                  <a:lnTo>
                    <a:pt x="30" y="425"/>
                  </a:lnTo>
                  <a:lnTo>
                    <a:pt x="30" y="423"/>
                  </a:lnTo>
                  <a:lnTo>
                    <a:pt x="36" y="423"/>
                  </a:lnTo>
                  <a:lnTo>
                    <a:pt x="37" y="423"/>
                  </a:lnTo>
                  <a:lnTo>
                    <a:pt x="39" y="423"/>
                  </a:lnTo>
                  <a:lnTo>
                    <a:pt x="41" y="423"/>
                  </a:lnTo>
                  <a:lnTo>
                    <a:pt x="43" y="423"/>
                  </a:lnTo>
                  <a:lnTo>
                    <a:pt x="45" y="423"/>
                  </a:lnTo>
                  <a:lnTo>
                    <a:pt x="46" y="423"/>
                  </a:lnTo>
                  <a:lnTo>
                    <a:pt x="48" y="423"/>
                  </a:lnTo>
                  <a:lnTo>
                    <a:pt x="52" y="424"/>
                  </a:lnTo>
                  <a:lnTo>
                    <a:pt x="53" y="424"/>
                  </a:lnTo>
                  <a:lnTo>
                    <a:pt x="56" y="424"/>
                  </a:lnTo>
                  <a:lnTo>
                    <a:pt x="57" y="424"/>
                  </a:lnTo>
                  <a:lnTo>
                    <a:pt x="59" y="424"/>
                  </a:lnTo>
                  <a:lnTo>
                    <a:pt x="60" y="424"/>
                  </a:lnTo>
                  <a:lnTo>
                    <a:pt x="63" y="424"/>
                  </a:lnTo>
                  <a:lnTo>
                    <a:pt x="66" y="424"/>
                  </a:lnTo>
                  <a:lnTo>
                    <a:pt x="70" y="424"/>
                  </a:lnTo>
                  <a:lnTo>
                    <a:pt x="71" y="424"/>
                  </a:lnTo>
                  <a:lnTo>
                    <a:pt x="72" y="424"/>
                  </a:lnTo>
                  <a:lnTo>
                    <a:pt x="73" y="424"/>
                  </a:lnTo>
                  <a:lnTo>
                    <a:pt x="75" y="424"/>
                  </a:lnTo>
                  <a:lnTo>
                    <a:pt x="76" y="424"/>
                  </a:lnTo>
                  <a:lnTo>
                    <a:pt x="78" y="424"/>
                  </a:lnTo>
                  <a:lnTo>
                    <a:pt x="80" y="424"/>
                  </a:lnTo>
                  <a:lnTo>
                    <a:pt x="81" y="424"/>
                  </a:lnTo>
                  <a:lnTo>
                    <a:pt x="82" y="424"/>
                  </a:lnTo>
                  <a:lnTo>
                    <a:pt x="83" y="424"/>
                  </a:lnTo>
                  <a:lnTo>
                    <a:pt x="86" y="424"/>
                  </a:lnTo>
                  <a:lnTo>
                    <a:pt x="91" y="425"/>
                  </a:lnTo>
                  <a:lnTo>
                    <a:pt x="93" y="425"/>
                  </a:lnTo>
                  <a:lnTo>
                    <a:pt x="97" y="425"/>
                  </a:lnTo>
                  <a:lnTo>
                    <a:pt x="98" y="425"/>
                  </a:lnTo>
                  <a:lnTo>
                    <a:pt x="100" y="425"/>
                  </a:lnTo>
                  <a:lnTo>
                    <a:pt x="103" y="425"/>
                  </a:lnTo>
                  <a:lnTo>
                    <a:pt x="103" y="419"/>
                  </a:lnTo>
                  <a:lnTo>
                    <a:pt x="103" y="415"/>
                  </a:lnTo>
                  <a:lnTo>
                    <a:pt x="103" y="413"/>
                  </a:lnTo>
                  <a:lnTo>
                    <a:pt x="103" y="412"/>
                  </a:lnTo>
                  <a:lnTo>
                    <a:pt x="103" y="411"/>
                  </a:lnTo>
                  <a:lnTo>
                    <a:pt x="103" y="409"/>
                  </a:lnTo>
                  <a:lnTo>
                    <a:pt x="102" y="408"/>
                  </a:lnTo>
                  <a:lnTo>
                    <a:pt x="102" y="402"/>
                  </a:lnTo>
                  <a:lnTo>
                    <a:pt x="102" y="401"/>
                  </a:lnTo>
                  <a:lnTo>
                    <a:pt x="101" y="401"/>
                  </a:lnTo>
                  <a:lnTo>
                    <a:pt x="102" y="401"/>
                  </a:lnTo>
                  <a:lnTo>
                    <a:pt x="103" y="401"/>
                  </a:lnTo>
                  <a:lnTo>
                    <a:pt x="102" y="400"/>
                  </a:lnTo>
                  <a:lnTo>
                    <a:pt x="102" y="399"/>
                  </a:lnTo>
                  <a:lnTo>
                    <a:pt x="101" y="399"/>
                  </a:lnTo>
                  <a:lnTo>
                    <a:pt x="101" y="398"/>
                  </a:lnTo>
                  <a:lnTo>
                    <a:pt x="102" y="398"/>
                  </a:lnTo>
                  <a:lnTo>
                    <a:pt x="103" y="398"/>
                  </a:lnTo>
                  <a:lnTo>
                    <a:pt x="103" y="397"/>
                  </a:lnTo>
                  <a:lnTo>
                    <a:pt x="104" y="397"/>
                  </a:lnTo>
                  <a:lnTo>
                    <a:pt x="105" y="397"/>
                  </a:lnTo>
                  <a:lnTo>
                    <a:pt x="105" y="396"/>
                  </a:lnTo>
                  <a:lnTo>
                    <a:pt x="105" y="395"/>
                  </a:lnTo>
                  <a:lnTo>
                    <a:pt x="106" y="395"/>
                  </a:lnTo>
                  <a:lnTo>
                    <a:pt x="105" y="394"/>
                  </a:lnTo>
                  <a:lnTo>
                    <a:pt x="105" y="393"/>
                  </a:lnTo>
                  <a:lnTo>
                    <a:pt x="105" y="392"/>
                  </a:lnTo>
                  <a:lnTo>
                    <a:pt x="105" y="393"/>
                  </a:lnTo>
                  <a:lnTo>
                    <a:pt x="105" y="392"/>
                  </a:lnTo>
                  <a:lnTo>
                    <a:pt x="106" y="392"/>
                  </a:lnTo>
                  <a:lnTo>
                    <a:pt x="106" y="391"/>
                  </a:lnTo>
                  <a:lnTo>
                    <a:pt x="105" y="391"/>
                  </a:lnTo>
                  <a:lnTo>
                    <a:pt x="105" y="392"/>
                  </a:lnTo>
                  <a:lnTo>
                    <a:pt x="105" y="391"/>
                  </a:lnTo>
                  <a:lnTo>
                    <a:pt x="105" y="390"/>
                  </a:lnTo>
                  <a:lnTo>
                    <a:pt x="106" y="390"/>
                  </a:lnTo>
                  <a:lnTo>
                    <a:pt x="107" y="390"/>
                  </a:lnTo>
                  <a:lnTo>
                    <a:pt x="107" y="389"/>
                  </a:lnTo>
                  <a:lnTo>
                    <a:pt x="108" y="389"/>
                  </a:lnTo>
                  <a:lnTo>
                    <a:pt x="107" y="389"/>
                  </a:lnTo>
                  <a:lnTo>
                    <a:pt x="107" y="388"/>
                  </a:lnTo>
                  <a:lnTo>
                    <a:pt x="108" y="388"/>
                  </a:lnTo>
                  <a:lnTo>
                    <a:pt x="108" y="387"/>
                  </a:lnTo>
                  <a:lnTo>
                    <a:pt x="109" y="387"/>
                  </a:lnTo>
                  <a:lnTo>
                    <a:pt x="109" y="386"/>
                  </a:lnTo>
                  <a:lnTo>
                    <a:pt x="110" y="385"/>
                  </a:lnTo>
                  <a:lnTo>
                    <a:pt x="109" y="385"/>
                  </a:lnTo>
                  <a:lnTo>
                    <a:pt x="110" y="385"/>
                  </a:lnTo>
                  <a:lnTo>
                    <a:pt x="110" y="384"/>
                  </a:lnTo>
                  <a:lnTo>
                    <a:pt x="110" y="383"/>
                  </a:lnTo>
                  <a:lnTo>
                    <a:pt x="109" y="383"/>
                  </a:lnTo>
                  <a:lnTo>
                    <a:pt x="109" y="382"/>
                  </a:lnTo>
                  <a:lnTo>
                    <a:pt x="109" y="381"/>
                  </a:lnTo>
                  <a:lnTo>
                    <a:pt x="109" y="380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10" y="379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10" y="378"/>
                  </a:lnTo>
                  <a:lnTo>
                    <a:pt x="110" y="377"/>
                  </a:lnTo>
                  <a:lnTo>
                    <a:pt x="109" y="377"/>
                  </a:lnTo>
                  <a:lnTo>
                    <a:pt x="109" y="376"/>
                  </a:lnTo>
                  <a:lnTo>
                    <a:pt x="110" y="376"/>
                  </a:lnTo>
                  <a:lnTo>
                    <a:pt x="110" y="375"/>
                  </a:lnTo>
                  <a:lnTo>
                    <a:pt x="110" y="374"/>
                  </a:lnTo>
                  <a:lnTo>
                    <a:pt x="110" y="373"/>
                  </a:lnTo>
                  <a:lnTo>
                    <a:pt x="110" y="372"/>
                  </a:lnTo>
                  <a:lnTo>
                    <a:pt x="110" y="371"/>
                  </a:lnTo>
                  <a:lnTo>
                    <a:pt x="110" y="370"/>
                  </a:lnTo>
                  <a:lnTo>
                    <a:pt x="110" y="369"/>
                  </a:lnTo>
                  <a:lnTo>
                    <a:pt x="110" y="368"/>
                  </a:lnTo>
                  <a:lnTo>
                    <a:pt x="110" y="368"/>
                  </a:lnTo>
                  <a:lnTo>
                    <a:pt x="110" y="367"/>
                  </a:lnTo>
                  <a:lnTo>
                    <a:pt x="111" y="367"/>
                  </a:lnTo>
                  <a:lnTo>
                    <a:pt x="112" y="367"/>
                  </a:lnTo>
                  <a:lnTo>
                    <a:pt x="112" y="366"/>
                  </a:lnTo>
                  <a:lnTo>
                    <a:pt x="113" y="365"/>
                  </a:lnTo>
                  <a:lnTo>
                    <a:pt x="114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3"/>
                  </a:lnTo>
                  <a:lnTo>
                    <a:pt x="115" y="362"/>
                  </a:lnTo>
                  <a:lnTo>
                    <a:pt x="115" y="361"/>
                  </a:lnTo>
                  <a:lnTo>
                    <a:pt x="115" y="359"/>
                  </a:lnTo>
                  <a:lnTo>
                    <a:pt x="115" y="358"/>
                  </a:lnTo>
                  <a:lnTo>
                    <a:pt x="115" y="357"/>
                  </a:lnTo>
                  <a:lnTo>
                    <a:pt x="116" y="357"/>
                  </a:lnTo>
                  <a:lnTo>
                    <a:pt x="116" y="356"/>
                  </a:lnTo>
                  <a:lnTo>
                    <a:pt x="115" y="356"/>
                  </a:lnTo>
                  <a:lnTo>
                    <a:pt x="115" y="355"/>
                  </a:lnTo>
                  <a:lnTo>
                    <a:pt x="115" y="355"/>
                  </a:lnTo>
                  <a:lnTo>
                    <a:pt x="116" y="355"/>
                  </a:lnTo>
                  <a:lnTo>
                    <a:pt x="116" y="354"/>
                  </a:lnTo>
                  <a:lnTo>
                    <a:pt x="116" y="355"/>
                  </a:lnTo>
                  <a:lnTo>
                    <a:pt x="115" y="355"/>
                  </a:lnTo>
                  <a:lnTo>
                    <a:pt x="115" y="354"/>
                  </a:lnTo>
                  <a:lnTo>
                    <a:pt x="116" y="353"/>
                  </a:lnTo>
                  <a:lnTo>
                    <a:pt x="116" y="352"/>
                  </a:lnTo>
                  <a:lnTo>
                    <a:pt x="116" y="351"/>
                  </a:lnTo>
                  <a:lnTo>
                    <a:pt x="116" y="350"/>
                  </a:lnTo>
                  <a:lnTo>
                    <a:pt x="117" y="350"/>
                  </a:lnTo>
                  <a:lnTo>
                    <a:pt x="117" y="349"/>
                  </a:lnTo>
                  <a:lnTo>
                    <a:pt x="118" y="349"/>
                  </a:lnTo>
                  <a:lnTo>
                    <a:pt x="119" y="349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8"/>
                  </a:lnTo>
                  <a:lnTo>
                    <a:pt x="121" y="347"/>
                  </a:lnTo>
                  <a:lnTo>
                    <a:pt x="121" y="348"/>
                  </a:lnTo>
                  <a:lnTo>
                    <a:pt x="122" y="347"/>
                  </a:lnTo>
                  <a:lnTo>
                    <a:pt x="121" y="347"/>
                  </a:lnTo>
                  <a:lnTo>
                    <a:pt x="122" y="347"/>
                  </a:lnTo>
                  <a:lnTo>
                    <a:pt x="122" y="346"/>
                  </a:lnTo>
                  <a:lnTo>
                    <a:pt x="123" y="346"/>
                  </a:lnTo>
                  <a:lnTo>
                    <a:pt x="123" y="345"/>
                  </a:lnTo>
                  <a:lnTo>
                    <a:pt x="122" y="345"/>
                  </a:lnTo>
                  <a:lnTo>
                    <a:pt x="122" y="344"/>
                  </a:lnTo>
                  <a:lnTo>
                    <a:pt x="123" y="344"/>
                  </a:lnTo>
                  <a:lnTo>
                    <a:pt x="123" y="343"/>
                  </a:lnTo>
                  <a:lnTo>
                    <a:pt x="123" y="344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6" y="341"/>
                  </a:lnTo>
                  <a:lnTo>
                    <a:pt x="126" y="340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6" y="339"/>
                  </a:lnTo>
                  <a:lnTo>
                    <a:pt x="126" y="338"/>
                  </a:lnTo>
                  <a:lnTo>
                    <a:pt x="127" y="338"/>
                  </a:lnTo>
                  <a:lnTo>
                    <a:pt x="128" y="337"/>
                  </a:lnTo>
                  <a:lnTo>
                    <a:pt x="129" y="336"/>
                  </a:lnTo>
                  <a:lnTo>
                    <a:pt x="130" y="336"/>
                  </a:lnTo>
                  <a:lnTo>
                    <a:pt x="130" y="335"/>
                  </a:lnTo>
                  <a:lnTo>
                    <a:pt x="130" y="334"/>
                  </a:lnTo>
                  <a:lnTo>
                    <a:pt x="130" y="333"/>
                  </a:lnTo>
                  <a:lnTo>
                    <a:pt x="129" y="333"/>
                  </a:lnTo>
                  <a:lnTo>
                    <a:pt x="129" y="332"/>
                  </a:lnTo>
                  <a:lnTo>
                    <a:pt x="129" y="331"/>
                  </a:lnTo>
                  <a:lnTo>
                    <a:pt x="129" y="330"/>
                  </a:lnTo>
                  <a:lnTo>
                    <a:pt x="129" y="331"/>
                  </a:lnTo>
                  <a:lnTo>
                    <a:pt x="130" y="331"/>
                  </a:lnTo>
                  <a:lnTo>
                    <a:pt x="130" y="330"/>
                  </a:lnTo>
                  <a:lnTo>
                    <a:pt x="129" y="330"/>
                  </a:lnTo>
                  <a:lnTo>
                    <a:pt x="130" y="330"/>
                  </a:lnTo>
                  <a:lnTo>
                    <a:pt x="130" y="329"/>
                  </a:lnTo>
                  <a:lnTo>
                    <a:pt x="130" y="328"/>
                  </a:lnTo>
                  <a:lnTo>
                    <a:pt x="131" y="328"/>
                  </a:lnTo>
                  <a:lnTo>
                    <a:pt x="131" y="327"/>
                  </a:lnTo>
                  <a:lnTo>
                    <a:pt x="130" y="327"/>
                  </a:lnTo>
                  <a:lnTo>
                    <a:pt x="130" y="326"/>
                  </a:lnTo>
                  <a:lnTo>
                    <a:pt x="129" y="326"/>
                  </a:lnTo>
                  <a:lnTo>
                    <a:pt x="129" y="325"/>
                  </a:lnTo>
                  <a:lnTo>
                    <a:pt x="130" y="325"/>
                  </a:lnTo>
                  <a:lnTo>
                    <a:pt x="129" y="325"/>
                  </a:lnTo>
                  <a:lnTo>
                    <a:pt x="129" y="324"/>
                  </a:lnTo>
                  <a:lnTo>
                    <a:pt x="128" y="324"/>
                  </a:lnTo>
                  <a:lnTo>
                    <a:pt x="129" y="323"/>
                  </a:lnTo>
                  <a:lnTo>
                    <a:pt x="129" y="322"/>
                  </a:lnTo>
                  <a:lnTo>
                    <a:pt x="128" y="322"/>
                  </a:lnTo>
                  <a:lnTo>
                    <a:pt x="128" y="321"/>
                  </a:lnTo>
                  <a:lnTo>
                    <a:pt x="129" y="321"/>
                  </a:lnTo>
                  <a:lnTo>
                    <a:pt x="128" y="321"/>
                  </a:lnTo>
                  <a:lnTo>
                    <a:pt x="128" y="320"/>
                  </a:lnTo>
                  <a:lnTo>
                    <a:pt x="128" y="319"/>
                  </a:lnTo>
                  <a:lnTo>
                    <a:pt x="129" y="319"/>
                  </a:lnTo>
                  <a:lnTo>
                    <a:pt x="129" y="318"/>
                  </a:lnTo>
                  <a:lnTo>
                    <a:pt x="129" y="317"/>
                  </a:lnTo>
                  <a:lnTo>
                    <a:pt x="129" y="316"/>
                  </a:lnTo>
                  <a:lnTo>
                    <a:pt x="129" y="315"/>
                  </a:lnTo>
                  <a:lnTo>
                    <a:pt x="129" y="314"/>
                  </a:lnTo>
                  <a:lnTo>
                    <a:pt x="130" y="314"/>
                  </a:lnTo>
                  <a:lnTo>
                    <a:pt x="130" y="313"/>
                  </a:lnTo>
                  <a:lnTo>
                    <a:pt x="130" y="312"/>
                  </a:lnTo>
                  <a:lnTo>
                    <a:pt x="131" y="312"/>
                  </a:lnTo>
                  <a:lnTo>
                    <a:pt x="131" y="311"/>
                  </a:lnTo>
                  <a:lnTo>
                    <a:pt x="131" y="310"/>
                  </a:lnTo>
                  <a:lnTo>
                    <a:pt x="131" y="309"/>
                  </a:lnTo>
                  <a:lnTo>
                    <a:pt x="131" y="308"/>
                  </a:lnTo>
                  <a:lnTo>
                    <a:pt x="132" y="308"/>
                  </a:lnTo>
                  <a:lnTo>
                    <a:pt x="132" y="307"/>
                  </a:lnTo>
                  <a:lnTo>
                    <a:pt x="131" y="307"/>
                  </a:lnTo>
                  <a:lnTo>
                    <a:pt x="131" y="306"/>
                  </a:lnTo>
                  <a:lnTo>
                    <a:pt x="131" y="305"/>
                  </a:lnTo>
                  <a:lnTo>
                    <a:pt x="132" y="305"/>
                  </a:lnTo>
                  <a:lnTo>
                    <a:pt x="132" y="304"/>
                  </a:lnTo>
                  <a:lnTo>
                    <a:pt x="131" y="303"/>
                  </a:lnTo>
                  <a:lnTo>
                    <a:pt x="132" y="303"/>
                  </a:lnTo>
                  <a:lnTo>
                    <a:pt x="132" y="302"/>
                  </a:lnTo>
                  <a:lnTo>
                    <a:pt x="132" y="301"/>
                  </a:lnTo>
                  <a:lnTo>
                    <a:pt x="132" y="300"/>
                  </a:lnTo>
                  <a:lnTo>
                    <a:pt x="131" y="299"/>
                  </a:lnTo>
                  <a:lnTo>
                    <a:pt x="131" y="298"/>
                  </a:lnTo>
                  <a:lnTo>
                    <a:pt x="131" y="297"/>
                  </a:lnTo>
                  <a:lnTo>
                    <a:pt x="131" y="296"/>
                  </a:lnTo>
                  <a:lnTo>
                    <a:pt x="131" y="295"/>
                  </a:lnTo>
                  <a:lnTo>
                    <a:pt x="130" y="295"/>
                  </a:lnTo>
                  <a:lnTo>
                    <a:pt x="130" y="294"/>
                  </a:lnTo>
                  <a:lnTo>
                    <a:pt x="129" y="294"/>
                  </a:lnTo>
                  <a:lnTo>
                    <a:pt x="130" y="294"/>
                  </a:lnTo>
                  <a:lnTo>
                    <a:pt x="130" y="293"/>
                  </a:lnTo>
                  <a:lnTo>
                    <a:pt x="129" y="293"/>
                  </a:lnTo>
                  <a:lnTo>
                    <a:pt x="130" y="293"/>
                  </a:lnTo>
                  <a:lnTo>
                    <a:pt x="130" y="292"/>
                  </a:lnTo>
                  <a:lnTo>
                    <a:pt x="129" y="292"/>
                  </a:lnTo>
                  <a:lnTo>
                    <a:pt x="129" y="291"/>
                  </a:lnTo>
                  <a:lnTo>
                    <a:pt x="130" y="291"/>
                  </a:lnTo>
                  <a:lnTo>
                    <a:pt x="129" y="290"/>
                  </a:lnTo>
                  <a:lnTo>
                    <a:pt x="130" y="290"/>
                  </a:lnTo>
                  <a:lnTo>
                    <a:pt x="130" y="289"/>
                  </a:lnTo>
                  <a:lnTo>
                    <a:pt x="129" y="289"/>
                  </a:lnTo>
                  <a:lnTo>
                    <a:pt x="129" y="288"/>
                  </a:lnTo>
                  <a:lnTo>
                    <a:pt x="128" y="288"/>
                  </a:lnTo>
                  <a:lnTo>
                    <a:pt x="128" y="287"/>
                  </a:lnTo>
                  <a:lnTo>
                    <a:pt x="128" y="286"/>
                  </a:lnTo>
                  <a:lnTo>
                    <a:pt x="127" y="286"/>
                  </a:lnTo>
                  <a:lnTo>
                    <a:pt x="127" y="285"/>
                  </a:lnTo>
                  <a:lnTo>
                    <a:pt x="128" y="285"/>
                  </a:lnTo>
                  <a:lnTo>
                    <a:pt x="128" y="284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8" y="282"/>
                  </a:lnTo>
                  <a:lnTo>
                    <a:pt x="128" y="281"/>
                  </a:lnTo>
                  <a:lnTo>
                    <a:pt x="129" y="280"/>
                  </a:lnTo>
                  <a:lnTo>
                    <a:pt x="128" y="279"/>
                  </a:lnTo>
                  <a:lnTo>
                    <a:pt x="128" y="278"/>
                  </a:lnTo>
                  <a:lnTo>
                    <a:pt x="128" y="277"/>
                  </a:lnTo>
                  <a:lnTo>
                    <a:pt x="128" y="276"/>
                  </a:lnTo>
                  <a:lnTo>
                    <a:pt x="128" y="275"/>
                  </a:lnTo>
                  <a:lnTo>
                    <a:pt x="129" y="274"/>
                  </a:lnTo>
                  <a:lnTo>
                    <a:pt x="129" y="273"/>
                  </a:lnTo>
                  <a:lnTo>
                    <a:pt x="124" y="273"/>
                  </a:lnTo>
                  <a:lnTo>
                    <a:pt x="122" y="273"/>
                  </a:lnTo>
                  <a:lnTo>
                    <a:pt x="118" y="273"/>
                  </a:lnTo>
                  <a:lnTo>
                    <a:pt x="117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1" y="273"/>
                  </a:lnTo>
                  <a:lnTo>
                    <a:pt x="110" y="273"/>
                  </a:lnTo>
                  <a:lnTo>
                    <a:pt x="110" y="273"/>
                  </a:lnTo>
                  <a:lnTo>
                    <a:pt x="108" y="272"/>
                  </a:lnTo>
                  <a:lnTo>
                    <a:pt x="106" y="272"/>
                  </a:lnTo>
                  <a:lnTo>
                    <a:pt x="102" y="272"/>
                  </a:lnTo>
                  <a:lnTo>
                    <a:pt x="101" y="272"/>
                  </a:lnTo>
                  <a:lnTo>
                    <a:pt x="99" y="272"/>
                  </a:lnTo>
                  <a:lnTo>
                    <a:pt x="98" y="272"/>
                  </a:lnTo>
                  <a:lnTo>
                    <a:pt x="96" y="272"/>
                  </a:lnTo>
                  <a:lnTo>
                    <a:pt x="95" y="272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89" y="272"/>
                  </a:lnTo>
                  <a:lnTo>
                    <a:pt x="86" y="272"/>
                  </a:lnTo>
                  <a:lnTo>
                    <a:pt x="84" y="272"/>
                  </a:lnTo>
                  <a:lnTo>
                    <a:pt x="83" y="272"/>
                  </a:lnTo>
                  <a:lnTo>
                    <a:pt x="79" y="272"/>
                  </a:lnTo>
                  <a:lnTo>
                    <a:pt x="76" y="272"/>
                  </a:lnTo>
                  <a:lnTo>
                    <a:pt x="74" y="272"/>
                  </a:lnTo>
                  <a:lnTo>
                    <a:pt x="73" y="272"/>
                  </a:lnTo>
                  <a:lnTo>
                    <a:pt x="71" y="272"/>
                  </a:lnTo>
                  <a:lnTo>
                    <a:pt x="66" y="271"/>
                  </a:lnTo>
                  <a:lnTo>
                    <a:pt x="66" y="270"/>
                  </a:lnTo>
                  <a:lnTo>
                    <a:pt x="66" y="265"/>
                  </a:lnTo>
                  <a:lnTo>
                    <a:pt x="66" y="261"/>
                  </a:lnTo>
                  <a:lnTo>
                    <a:pt x="66" y="258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49"/>
                  </a:lnTo>
                  <a:lnTo>
                    <a:pt x="66" y="248"/>
                  </a:lnTo>
                  <a:lnTo>
                    <a:pt x="66" y="244"/>
                  </a:lnTo>
                  <a:lnTo>
                    <a:pt x="66" y="243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7" y="239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9"/>
                  </a:lnTo>
                  <a:lnTo>
                    <a:pt x="67" y="225"/>
                  </a:lnTo>
                  <a:lnTo>
                    <a:pt x="67" y="222"/>
                  </a:lnTo>
                  <a:lnTo>
                    <a:pt x="67" y="220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6" y="217"/>
                  </a:lnTo>
                  <a:lnTo>
                    <a:pt x="65" y="217"/>
                  </a:lnTo>
                  <a:lnTo>
                    <a:pt x="60" y="217"/>
                  </a:lnTo>
                  <a:lnTo>
                    <a:pt x="60" y="214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0" y="206"/>
                  </a:lnTo>
                  <a:lnTo>
                    <a:pt x="60" y="201"/>
                  </a:lnTo>
                  <a:lnTo>
                    <a:pt x="60" y="199"/>
                  </a:lnTo>
                  <a:lnTo>
                    <a:pt x="61" y="198"/>
                  </a:lnTo>
                  <a:lnTo>
                    <a:pt x="61" y="196"/>
                  </a:lnTo>
                  <a:lnTo>
                    <a:pt x="61" y="195"/>
                  </a:lnTo>
                  <a:lnTo>
                    <a:pt x="61" y="192"/>
                  </a:lnTo>
                  <a:lnTo>
                    <a:pt x="64" y="192"/>
                  </a:lnTo>
                  <a:lnTo>
                    <a:pt x="65" y="192"/>
                  </a:lnTo>
                  <a:lnTo>
                    <a:pt x="67" y="192"/>
                  </a:lnTo>
                  <a:lnTo>
                    <a:pt x="67" y="189"/>
                  </a:lnTo>
                  <a:lnTo>
                    <a:pt x="67" y="185"/>
                  </a:lnTo>
                  <a:lnTo>
                    <a:pt x="67" y="184"/>
                  </a:lnTo>
                  <a:lnTo>
                    <a:pt x="67" y="182"/>
                  </a:lnTo>
                  <a:lnTo>
                    <a:pt x="67" y="180"/>
                  </a:lnTo>
                  <a:lnTo>
                    <a:pt x="67" y="173"/>
                  </a:lnTo>
                  <a:lnTo>
                    <a:pt x="68" y="172"/>
                  </a:lnTo>
                  <a:lnTo>
                    <a:pt x="67" y="171"/>
                  </a:lnTo>
                  <a:lnTo>
                    <a:pt x="68" y="165"/>
                  </a:lnTo>
                  <a:lnTo>
                    <a:pt x="67" y="165"/>
                  </a:lnTo>
                  <a:lnTo>
                    <a:pt x="68" y="164"/>
                  </a:lnTo>
                  <a:lnTo>
                    <a:pt x="68" y="160"/>
                  </a:lnTo>
                  <a:lnTo>
                    <a:pt x="68" y="155"/>
                  </a:lnTo>
                  <a:lnTo>
                    <a:pt x="68" y="152"/>
                  </a:lnTo>
                  <a:lnTo>
                    <a:pt x="68" y="151"/>
                  </a:lnTo>
                  <a:lnTo>
                    <a:pt x="68" y="148"/>
                  </a:lnTo>
                  <a:lnTo>
                    <a:pt x="67" y="148"/>
                  </a:lnTo>
                  <a:lnTo>
                    <a:pt x="67" y="147"/>
                  </a:lnTo>
                  <a:lnTo>
                    <a:pt x="66" y="147"/>
                  </a:lnTo>
                  <a:lnTo>
                    <a:pt x="65" y="147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1" y="149"/>
                  </a:lnTo>
                  <a:lnTo>
                    <a:pt x="60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8" y="147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7" y="145"/>
                  </a:lnTo>
                  <a:lnTo>
                    <a:pt x="57" y="144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8" y="141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6"/>
                  </a:lnTo>
                  <a:lnTo>
                    <a:pt x="58" y="135"/>
                  </a:lnTo>
                  <a:lnTo>
                    <a:pt x="59" y="135"/>
                  </a:lnTo>
                  <a:lnTo>
                    <a:pt x="58" y="135"/>
                  </a:lnTo>
                  <a:lnTo>
                    <a:pt x="57" y="135"/>
                  </a:lnTo>
                  <a:lnTo>
                    <a:pt x="57" y="134"/>
                  </a:lnTo>
                  <a:lnTo>
                    <a:pt x="56" y="134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5" y="132"/>
                  </a:lnTo>
                  <a:lnTo>
                    <a:pt x="54" y="132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2" y="134"/>
                  </a:lnTo>
                  <a:lnTo>
                    <a:pt x="51" y="134"/>
                  </a:lnTo>
                  <a:lnTo>
                    <a:pt x="50" y="134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6" y="130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3" y="127"/>
                  </a:lnTo>
                  <a:lnTo>
                    <a:pt x="43" y="126"/>
                  </a:lnTo>
                  <a:lnTo>
                    <a:pt x="43" y="125"/>
                  </a:lnTo>
                  <a:lnTo>
                    <a:pt x="43" y="124"/>
                  </a:lnTo>
                  <a:lnTo>
                    <a:pt x="42" y="124"/>
                  </a:lnTo>
                  <a:lnTo>
                    <a:pt x="42" y="123"/>
                  </a:lnTo>
                  <a:lnTo>
                    <a:pt x="42" y="122"/>
                  </a:lnTo>
                  <a:lnTo>
                    <a:pt x="41" y="123"/>
                  </a:lnTo>
                  <a:lnTo>
                    <a:pt x="40" y="122"/>
                  </a:lnTo>
                  <a:lnTo>
                    <a:pt x="39" y="122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7" y="121"/>
                  </a:lnTo>
                  <a:lnTo>
                    <a:pt x="32" y="121"/>
                  </a:lnTo>
                  <a:lnTo>
                    <a:pt x="30" y="121"/>
                  </a:lnTo>
                  <a:lnTo>
                    <a:pt x="26" y="121"/>
                  </a:lnTo>
                  <a:lnTo>
                    <a:pt x="24" y="121"/>
                  </a:lnTo>
                  <a:lnTo>
                    <a:pt x="21" y="121"/>
                  </a:lnTo>
                  <a:lnTo>
                    <a:pt x="17" y="121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1" y="121"/>
                  </a:lnTo>
                  <a:lnTo>
                    <a:pt x="7" y="121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2" y="115"/>
                  </a:lnTo>
                  <a:lnTo>
                    <a:pt x="2" y="108"/>
                  </a:lnTo>
                  <a:lnTo>
                    <a:pt x="3" y="104"/>
                  </a:lnTo>
                  <a:lnTo>
                    <a:pt x="3" y="100"/>
                  </a:lnTo>
                  <a:lnTo>
                    <a:pt x="3" y="99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2" y="86"/>
                  </a:lnTo>
                  <a:lnTo>
                    <a:pt x="2" y="79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10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3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32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43" y="26"/>
                  </a:lnTo>
                  <a:lnTo>
                    <a:pt x="46" y="26"/>
                  </a:lnTo>
                  <a:lnTo>
                    <a:pt x="49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7" y="26"/>
                  </a:lnTo>
                  <a:lnTo>
                    <a:pt x="70" y="26"/>
                  </a:lnTo>
                  <a:lnTo>
                    <a:pt x="73" y="26"/>
                  </a:lnTo>
                  <a:lnTo>
                    <a:pt x="77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4" y="20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101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15" y="1"/>
                  </a:lnTo>
                  <a:lnTo>
                    <a:pt x="113" y="3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8" y="4"/>
                  </a:lnTo>
                  <a:lnTo>
                    <a:pt x="119" y="3"/>
                  </a:lnTo>
                  <a:lnTo>
                    <a:pt x="120" y="3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5" y="4"/>
                  </a:lnTo>
                  <a:lnTo>
                    <a:pt x="149" y="4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56" y="4"/>
                  </a:lnTo>
                  <a:lnTo>
                    <a:pt x="158" y="4"/>
                  </a:lnTo>
                  <a:lnTo>
                    <a:pt x="162" y="4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74" y="4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8" y="4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9" y="4"/>
                  </a:lnTo>
                  <a:lnTo>
                    <a:pt x="200" y="4"/>
                  </a:lnTo>
                  <a:lnTo>
                    <a:pt x="203" y="4"/>
                  </a:lnTo>
                  <a:lnTo>
                    <a:pt x="213" y="4"/>
                  </a:lnTo>
                  <a:lnTo>
                    <a:pt x="217" y="4"/>
                  </a:lnTo>
                  <a:lnTo>
                    <a:pt x="218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32" y="4"/>
                  </a:lnTo>
                  <a:lnTo>
                    <a:pt x="233" y="4"/>
                  </a:lnTo>
                  <a:lnTo>
                    <a:pt x="236" y="4"/>
                  </a:lnTo>
                  <a:lnTo>
                    <a:pt x="239" y="4"/>
                  </a:lnTo>
                  <a:lnTo>
                    <a:pt x="244" y="4"/>
                  </a:lnTo>
                  <a:lnTo>
                    <a:pt x="247" y="4"/>
                  </a:lnTo>
                  <a:lnTo>
                    <a:pt x="248" y="4"/>
                  </a:lnTo>
                  <a:lnTo>
                    <a:pt x="255" y="4"/>
                  </a:lnTo>
                  <a:lnTo>
                    <a:pt x="257" y="4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4"/>
                  </a:lnTo>
                  <a:lnTo>
                    <a:pt x="262" y="3"/>
                  </a:lnTo>
                  <a:lnTo>
                    <a:pt x="262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6" y="2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4" y="1"/>
                  </a:lnTo>
                  <a:lnTo>
                    <a:pt x="274" y="2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83" name="Freeform 51">
              <a:extLst>
                <a:ext uri="{FF2B5EF4-FFF2-40B4-BE49-F238E27FC236}">
                  <a16:creationId xmlns:a16="http://schemas.microsoft.com/office/drawing/2014/main" id="{6AB673E8-0911-2E1D-D2A8-9E673F4FB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3424238"/>
              <a:ext cx="1133475" cy="1074737"/>
            </a:xfrm>
            <a:custGeom>
              <a:avLst/>
              <a:gdLst>
                <a:gd name="T0" fmla="*/ 314 w 714"/>
                <a:gd name="T1" fmla="*/ 16 h 677"/>
                <a:gd name="T2" fmla="*/ 327 w 714"/>
                <a:gd name="T3" fmla="*/ 32 h 677"/>
                <a:gd name="T4" fmla="*/ 343 w 714"/>
                <a:gd name="T5" fmla="*/ 48 h 677"/>
                <a:gd name="T6" fmla="*/ 405 w 714"/>
                <a:gd name="T7" fmla="*/ 28 h 677"/>
                <a:gd name="T8" fmla="*/ 497 w 714"/>
                <a:gd name="T9" fmla="*/ 29 h 677"/>
                <a:gd name="T10" fmla="*/ 526 w 714"/>
                <a:gd name="T11" fmla="*/ 49 h 677"/>
                <a:gd name="T12" fmla="*/ 532 w 714"/>
                <a:gd name="T13" fmla="*/ 62 h 677"/>
                <a:gd name="T14" fmla="*/ 556 w 714"/>
                <a:gd name="T15" fmla="*/ 68 h 677"/>
                <a:gd name="T16" fmla="*/ 570 w 714"/>
                <a:gd name="T17" fmla="*/ 81 h 677"/>
                <a:gd name="T18" fmla="*/ 584 w 714"/>
                <a:gd name="T19" fmla="*/ 115 h 677"/>
                <a:gd name="T20" fmla="*/ 596 w 714"/>
                <a:gd name="T21" fmla="*/ 179 h 677"/>
                <a:gd name="T22" fmla="*/ 630 w 714"/>
                <a:gd name="T23" fmla="*/ 191 h 677"/>
                <a:gd name="T24" fmla="*/ 640 w 714"/>
                <a:gd name="T25" fmla="*/ 203 h 677"/>
                <a:gd name="T26" fmla="*/ 649 w 714"/>
                <a:gd name="T27" fmla="*/ 242 h 677"/>
                <a:gd name="T28" fmla="*/ 649 w 714"/>
                <a:gd name="T29" fmla="*/ 296 h 677"/>
                <a:gd name="T30" fmla="*/ 683 w 714"/>
                <a:gd name="T31" fmla="*/ 330 h 677"/>
                <a:gd name="T32" fmla="*/ 710 w 714"/>
                <a:gd name="T33" fmla="*/ 345 h 677"/>
                <a:gd name="T34" fmla="*/ 713 w 714"/>
                <a:gd name="T35" fmla="*/ 363 h 677"/>
                <a:gd name="T36" fmla="*/ 712 w 714"/>
                <a:gd name="T37" fmla="*/ 383 h 677"/>
                <a:gd name="T38" fmla="*/ 708 w 714"/>
                <a:gd name="T39" fmla="*/ 399 h 677"/>
                <a:gd name="T40" fmla="*/ 697 w 714"/>
                <a:gd name="T41" fmla="*/ 412 h 677"/>
                <a:gd name="T42" fmla="*/ 692 w 714"/>
                <a:gd name="T43" fmla="*/ 431 h 677"/>
                <a:gd name="T44" fmla="*/ 689 w 714"/>
                <a:gd name="T45" fmla="*/ 448 h 677"/>
                <a:gd name="T46" fmla="*/ 684 w 714"/>
                <a:gd name="T47" fmla="*/ 466 h 677"/>
                <a:gd name="T48" fmla="*/ 638 w 714"/>
                <a:gd name="T49" fmla="*/ 482 h 677"/>
                <a:gd name="T50" fmla="*/ 612 w 714"/>
                <a:gd name="T51" fmla="*/ 516 h 677"/>
                <a:gd name="T52" fmla="*/ 611 w 714"/>
                <a:gd name="T53" fmla="*/ 557 h 677"/>
                <a:gd name="T54" fmla="*/ 611 w 714"/>
                <a:gd name="T55" fmla="*/ 615 h 677"/>
                <a:gd name="T56" fmla="*/ 574 w 714"/>
                <a:gd name="T57" fmla="*/ 675 h 677"/>
                <a:gd name="T58" fmla="*/ 483 w 714"/>
                <a:gd name="T59" fmla="*/ 669 h 677"/>
                <a:gd name="T60" fmla="*/ 360 w 714"/>
                <a:gd name="T61" fmla="*/ 662 h 677"/>
                <a:gd name="T62" fmla="*/ 260 w 714"/>
                <a:gd name="T63" fmla="*/ 657 h 677"/>
                <a:gd name="T64" fmla="*/ 188 w 714"/>
                <a:gd name="T65" fmla="*/ 652 h 677"/>
                <a:gd name="T66" fmla="*/ 104 w 714"/>
                <a:gd name="T67" fmla="*/ 639 h 677"/>
                <a:gd name="T68" fmla="*/ 87 w 714"/>
                <a:gd name="T69" fmla="*/ 623 h 677"/>
                <a:gd name="T70" fmla="*/ 79 w 714"/>
                <a:gd name="T71" fmla="*/ 595 h 677"/>
                <a:gd name="T72" fmla="*/ 78 w 714"/>
                <a:gd name="T73" fmla="*/ 574 h 677"/>
                <a:gd name="T74" fmla="*/ 74 w 714"/>
                <a:gd name="T75" fmla="*/ 555 h 677"/>
                <a:gd name="T76" fmla="*/ 60 w 714"/>
                <a:gd name="T77" fmla="*/ 535 h 677"/>
                <a:gd name="T78" fmla="*/ 50 w 714"/>
                <a:gd name="T79" fmla="*/ 513 h 677"/>
                <a:gd name="T80" fmla="*/ 47 w 714"/>
                <a:gd name="T81" fmla="*/ 488 h 677"/>
                <a:gd name="T82" fmla="*/ 38 w 714"/>
                <a:gd name="T83" fmla="*/ 461 h 677"/>
                <a:gd name="T84" fmla="*/ 26 w 714"/>
                <a:gd name="T85" fmla="*/ 436 h 677"/>
                <a:gd name="T86" fmla="*/ 6 w 714"/>
                <a:gd name="T87" fmla="*/ 413 h 677"/>
                <a:gd name="T88" fmla="*/ 7 w 714"/>
                <a:gd name="T89" fmla="*/ 387 h 677"/>
                <a:gd name="T90" fmla="*/ 1 w 714"/>
                <a:gd name="T91" fmla="*/ 363 h 677"/>
                <a:gd name="T92" fmla="*/ 12 w 714"/>
                <a:gd name="T93" fmla="*/ 341 h 677"/>
                <a:gd name="T94" fmla="*/ 10 w 714"/>
                <a:gd name="T95" fmla="*/ 314 h 677"/>
                <a:gd name="T96" fmla="*/ 18 w 714"/>
                <a:gd name="T97" fmla="*/ 283 h 677"/>
                <a:gd name="T98" fmla="*/ 20 w 714"/>
                <a:gd name="T99" fmla="*/ 257 h 677"/>
                <a:gd name="T100" fmla="*/ 35 w 714"/>
                <a:gd name="T101" fmla="*/ 231 h 677"/>
                <a:gd name="T102" fmla="*/ 59 w 714"/>
                <a:gd name="T103" fmla="*/ 246 h 677"/>
                <a:gd name="T104" fmla="*/ 78 w 714"/>
                <a:gd name="T105" fmla="*/ 239 h 677"/>
                <a:gd name="T106" fmla="*/ 132 w 714"/>
                <a:gd name="T107" fmla="*/ 221 h 677"/>
                <a:gd name="T108" fmla="*/ 137 w 714"/>
                <a:gd name="T109" fmla="*/ 179 h 677"/>
                <a:gd name="T110" fmla="*/ 208 w 714"/>
                <a:gd name="T111" fmla="*/ 167 h 677"/>
                <a:gd name="T112" fmla="*/ 239 w 714"/>
                <a:gd name="T113" fmla="*/ 179 h 677"/>
                <a:gd name="T114" fmla="*/ 257 w 714"/>
                <a:gd name="T115" fmla="*/ 165 h 677"/>
                <a:gd name="T116" fmla="*/ 257 w 714"/>
                <a:gd name="T117" fmla="*/ 151 h 677"/>
                <a:gd name="T118" fmla="*/ 252 w 714"/>
                <a:gd name="T119" fmla="*/ 132 h 677"/>
                <a:gd name="T120" fmla="*/ 246 w 714"/>
                <a:gd name="T121" fmla="*/ 117 h 677"/>
                <a:gd name="T122" fmla="*/ 229 w 714"/>
                <a:gd name="T123" fmla="*/ 97 h 677"/>
                <a:gd name="T124" fmla="*/ 262 w 714"/>
                <a:gd name="T125" fmla="*/ 25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4" h="677">
                  <a:moveTo>
                    <a:pt x="299" y="1"/>
                  </a:moveTo>
                  <a:lnTo>
                    <a:pt x="300" y="1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1" y="3"/>
                  </a:lnTo>
                  <a:lnTo>
                    <a:pt x="301" y="4"/>
                  </a:lnTo>
                  <a:lnTo>
                    <a:pt x="302" y="4"/>
                  </a:lnTo>
                  <a:lnTo>
                    <a:pt x="302" y="5"/>
                  </a:lnTo>
                  <a:lnTo>
                    <a:pt x="303" y="5"/>
                  </a:lnTo>
                  <a:lnTo>
                    <a:pt x="303" y="6"/>
                  </a:lnTo>
                  <a:lnTo>
                    <a:pt x="303" y="7"/>
                  </a:lnTo>
                  <a:lnTo>
                    <a:pt x="304" y="7"/>
                  </a:lnTo>
                  <a:lnTo>
                    <a:pt x="305" y="8"/>
                  </a:lnTo>
                  <a:lnTo>
                    <a:pt x="304" y="8"/>
                  </a:lnTo>
                  <a:lnTo>
                    <a:pt x="305" y="8"/>
                  </a:lnTo>
                  <a:lnTo>
                    <a:pt x="306" y="8"/>
                  </a:lnTo>
                  <a:lnTo>
                    <a:pt x="306" y="9"/>
                  </a:lnTo>
                  <a:lnTo>
                    <a:pt x="307" y="10"/>
                  </a:lnTo>
                  <a:lnTo>
                    <a:pt x="308" y="10"/>
                  </a:lnTo>
                  <a:lnTo>
                    <a:pt x="308" y="11"/>
                  </a:lnTo>
                  <a:lnTo>
                    <a:pt x="309" y="11"/>
                  </a:lnTo>
                  <a:lnTo>
                    <a:pt x="309" y="12"/>
                  </a:lnTo>
                  <a:lnTo>
                    <a:pt x="309" y="13"/>
                  </a:lnTo>
                  <a:lnTo>
                    <a:pt x="310" y="13"/>
                  </a:lnTo>
                  <a:lnTo>
                    <a:pt x="311" y="14"/>
                  </a:lnTo>
                  <a:lnTo>
                    <a:pt x="312" y="14"/>
                  </a:lnTo>
                  <a:lnTo>
                    <a:pt x="312" y="15"/>
                  </a:lnTo>
                  <a:lnTo>
                    <a:pt x="313" y="15"/>
                  </a:lnTo>
                  <a:lnTo>
                    <a:pt x="313" y="16"/>
                  </a:lnTo>
                  <a:lnTo>
                    <a:pt x="314" y="16"/>
                  </a:lnTo>
                  <a:lnTo>
                    <a:pt x="315" y="16"/>
                  </a:lnTo>
                  <a:lnTo>
                    <a:pt x="316" y="16"/>
                  </a:lnTo>
                  <a:lnTo>
                    <a:pt x="317" y="17"/>
                  </a:lnTo>
                  <a:lnTo>
                    <a:pt x="317" y="18"/>
                  </a:lnTo>
                  <a:lnTo>
                    <a:pt x="318" y="18"/>
                  </a:lnTo>
                  <a:lnTo>
                    <a:pt x="318" y="19"/>
                  </a:lnTo>
                  <a:lnTo>
                    <a:pt x="319" y="19"/>
                  </a:lnTo>
                  <a:lnTo>
                    <a:pt x="319" y="20"/>
                  </a:lnTo>
                  <a:lnTo>
                    <a:pt x="319" y="21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1" y="23"/>
                  </a:lnTo>
                  <a:lnTo>
                    <a:pt x="322" y="23"/>
                  </a:lnTo>
                  <a:lnTo>
                    <a:pt x="322" y="24"/>
                  </a:lnTo>
                  <a:lnTo>
                    <a:pt x="323" y="24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25" y="27"/>
                  </a:lnTo>
                  <a:lnTo>
                    <a:pt x="326" y="27"/>
                  </a:lnTo>
                  <a:lnTo>
                    <a:pt x="326" y="28"/>
                  </a:lnTo>
                  <a:lnTo>
                    <a:pt x="326" y="29"/>
                  </a:lnTo>
                  <a:lnTo>
                    <a:pt x="327" y="29"/>
                  </a:lnTo>
                  <a:lnTo>
                    <a:pt x="327" y="30"/>
                  </a:lnTo>
                  <a:lnTo>
                    <a:pt x="326" y="30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29" y="34"/>
                  </a:lnTo>
                  <a:lnTo>
                    <a:pt x="329" y="35"/>
                  </a:lnTo>
                  <a:lnTo>
                    <a:pt x="330" y="35"/>
                  </a:lnTo>
                  <a:lnTo>
                    <a:pt x="331" y="36"/>
                  </a:lnTo>
                  <a:lnTo>
                    <a:pt x="331" y="37"/>
                  </a:lnTo>
                  <a:lnTo>
                    <a:pt x="332" y="37"/>
                  </a:lnTo>
                  <a:lnTo>
                    <a:pt x="333" y="37"/>
                  </a:lnTo>
                  <a:lnTo>
                    <a:pt x="333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6" y="42"/>
                  </a:lnTo>
                  <a:lnTo>
                    <a:pt x="336" y="43"/>
                  </a:lnTo>
                  <a:lnTo>
                    <a:pt x="337" y="43"/>
                  </a:lnTo>
                  <a:lnTo>
                    <a:pt x="338" y="43"/>
                  </a:lnTo>
                  <a:lnTo>
                    <a:pt x="338" y="44"/>
                  </a:lnTo>
                  <a:lnTo>
                    <a:pt x="339" y="44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41" y="45"/>
                  </a:lnTo>
                  <a:lnTo>
                    <a:pt x="340" y="46"/>
                  </a:lnTo>
                  <a:lnTo>
                    <a:pt x="341" y="46"/>
                  </a:lnTo>
                  <a:lnTo>
                    <a:pt x="341" y="47"/>
                  </a:lnTo>
                  <a:lnTo>
                    <a:pt x="342" y="47"/>
                  </a:lnTo>
                  <a:lnTo>
                    <a:pt x="342" y="48"/>
                  </a:lnTo>
                  <a:lnTo>
                    <a:pt x="343" y="48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4" y="50"/>
                  </a:lnTo>
                  <a:lnTo>
                    <a:pt x="345" y="50"/>
                  </a:lnTo>
                  <a:lnTo>
                    <a:pt x="345" y="49"/>
                  </a:lnTo>
                  <a:lnTo>
                    <a:pt x="345" y="48"/>
                  </a:lnTo>
                  <a:lnTo>
                    <a:pt x="345" y="40"/>
                  </a:lnTo>
                  <a:lnTo>
                    <a:pt x="346" y="37"/>
                  </a:lnTo>
                  <a:lnTo>
                    <a:pt x="346" y="35"/>
                  </a:lnTo>
                  <a:lnTo>
                    <a:pt x="345" y="35"/>
                  </a:lnTo>
                  <a:lnTo>
                    <a:pt x="345" y="27"/>
                  </a:lnTo>
                  <a:lnTo>
                    <a:pt x="354" y="27"/>
                  </a:lnTo>
                  <a:lnTo>
                    <a:pt x="358" y="27"/>
                  </a:lnTo>
                  <a:lnTo>
                    <a:pt x="360" y="27"/>
                  </a:lnTo>
                  <a:lnTo>
                    <a:pt x="363" y="27"/>
                  </a:lnTo>
                  <a:lnTo>
                    <a:pt x="364" y="27"/>
                  </a:lnTo>
                  <a:lnTo>
                    <a:pt x="365" y="27"/>
                  </a:lnTo>
                  <a:lnTo>
                    <a:pt x="366" y="27"/>
                  </a:lnTo>
                  <a:lnTo>
                    <a:pt x="368" y="27"/>
                  </a:lnTo>
                  <a:lnTo>
                    <a:pt x="372" y="27"/>
                  </a:lnTo>
                  <a:lnTo>
                    <a:pt x="378" y="27"/>
                  </a:lnTo>
                  <a:lnTo>
                    <a:pt x="380" y="27"/>
                  </a:lnTo>
                  <a:lnTo>
                    <a:pt x="381" y="27"/>
                  </a:lnTo>
                  <a:lnTo>
                    <a:pt x="382" y="27"/>
                  </a:lnTo>
                  <a:lnTo>
                    <a:pt x="385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6" y="27"/>
                  </a:lnTo>
                  <a:lnTo>
                    <a:pt x="399" y="27"/>
                  </a:lnTo>
                  <a:lnTo>
                    <a:pt x="405" y="28"/>
                  </a:lnTo>
                  <a:lnTo>
                    <a:pt x="410" y="28"/>
                  </a:lnTo>
                  <a:lnTo>
                    <a:pt x="413" y="28"/>
                  </a:lnTo>
                  <a:lnTo>
                    <a:pt x="416" y="28"/>
                  </a:lnTo>
                  <a:lnTo>
                    <a:pt x="417" y="28"/>
                  </a:lnTo>
                  <a:lnTo>
                    <a:pt x="419" y="28"/>
                  </a:lnTo>
                  <a:lnTo>
                    <a:pt x="422" y="28"/>
                  </a:lnTo>
                  <a:lnTo>
                    <a:pt x="429" y="28"/>
                  </a:lnTo>
                  <a:lnTo>
                    <a:pt x="430" y="28"/>
                  </a:lnTo>
                  <a:lnTo>
                    <a:pt x="433" y="28"/>
                  </a:lnTo>
                  <a:lnTo>
                    <a:pt x="435" y="28"/>
                  </a:lnTo>
                  <a:lnTo>
                    <a:pt x="440" y="28"/>
                  </a:lnTo>
                  <a:lnTo>
                    <a:pt x="446" y="28"/>
                  </a:lnTo>
                  <a:lnTo>
                    <a:pt x="448" y="28"/>
                  </a:lnTo>
                  <a:lnTo>
                    <a:pt x="450" y="28"/>
                  </a:lnTo>
                  <a:lnTo>
                    <a:pt x="456" y="28"/>
                  </a:lnTo>
                  <a:lnTo>
                    <a:pt x="458" y="28"/>
                  </a:lnTo>
                  <a:lnTo>
                    <a:pt x="466" y="28"/>
                  </a:lnTo>
                  <a:lnTo>
                    <a:pt x="468" y="28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7" y="28"/>
                  </a:lnTo>
                  <a:lnTo>
                    <a:pt x="478" y="28"/>
                  </a:lnTo>
                  <a:lnTo>
                    <a:pt x="480" y="28"/>
                  </a:lnTo>
                  <a:lnTo>
                    <a:pt x="484" y="28"/>
                  </a:lnTo>
                  <a:lnTo>
                    <a:pt x="487" y="28"/>
                  </a:lnTo>
                  <a:lnTo>
                    <a:pt x="490" y="28"/>
                  </a:lnTo>
                  <a:lnTo>
                    <a:pt x="494" y="29"/>
                  </a:lnTo>
                  <a:lnTo>
                    <a:pt x="495" y="29"/>
                  </a:lnTo>
                  <a:lnTo>
                    <a:pt x="497" y="29"/>
                  </a:lnTo>
                  <a:lnTo>
                    <a:pt x="506" y="29"/>
                  </a:lnTo>
                  <a:lnTo>
                    <a:pt x="509" y="29"/>
                  </a:lnTo>
                  <a:lnTo>
                    <a:pt x="514" y="29"/>
                  </a:lnTo>
                  <a:lnTo>
                    <a:pt x="517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9" y="30"/>
                  </a:lnTo>
                  <a:lnTo>
                    <a:pt x="529" y="31"/>
                  </a:lnTo>
                  <a:lnTo>
                    <a:pt x="528" y="32"/>
                  </a:lnTo>
                  <a:lnTo>
                    <a:pt x="528" y="33"/>
                  </a:lnTo>
                  <a:lnTo>
                    <a:pt x="527" y="33"/>
                  </a:lnTo>
                  <a:lnTo>
                    <a:pt x="527" y="34"/>
                  </a:lnTo>
                  <a:lnTo>
                    <a:pt x="526" y="35"/>
                  </a:lnTo>
                  <a:lnTo>
                    <a:pt x="525" y="35"/>
                  </a:lnTo>
                  <a:lnTo>
                    <a:pt x="525" y="36"/>
                  </a:lnTo>
                  <a:lnTo>
                    <a:pt x="525" y="37"/>
                  </a:lnTo>
                  <a:lnTo>
                    <a:pt x="525" y="38"/>
                  </a:lnTo>
                  <a:lnTo>
                    <a:pt x="525" y="39"/>
                  </a:lnTo>
                  <a:lnTo>
                    <a:pt x="525" y="40"/>
                  </a:lnTo>
                  <a:lnTo>
                    <a:pt x="526" y="41"/>
                  </a:lnTo>
                  <a:lnTo>
                    <a:pt x="526" y="42"/>
                  </a:lnTo>
                  <a:lnTo>
                    <a:pt x="526" y="43"/>
                  </a:lnTo>
                  <a:lnTo>
                    <a:pt x="525" y="43"/>
                  </a:lnTo>
                  <a:lnTo>
                    <a:pt x="525" y="44"/>
                  </a:lnTo>
                  <a:lnTo>
                    <a:pt x="524" y="44"/>
                  </a:lnTo>
                  <a:lnTo>
                    <a:pt x="524" y="45"/>
                  </a:lnTo>
                  <a:lnTo>
                    <a:pt x="524" y="46"/>
                  </a:lnTo>
                  <a:lnTo>
                    <a:pt x="525" y="47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6" y="50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7" y="52"/>
                  </a:lnTo>
                  <a:lnTo>
                    <a:pt x="527" y="53"/>
                  </a:lnTo>
                  <a:lnTo>
                    <a:pt x="527" y="54"/>
                  </a:lnTo>
                  <a:lnTo>
                    <a:pt x="527" y="54"/>
                  </a:lnTo>
                  <a:lnTo>
                    <a:pt x="527" y="55"/>
                  </a:lnTo>
                  <a:lnTo>
                    <a:pt x="526" y="55"/>
                  </a:lnTo>
                  <a:lnTo>
                    <a:pt x="525" y="56"/>
                  </a:lnTo>
                  <a:lnTo>
                    <a:pt x="524" y="56"/>
                  </a:lnTo>
                  <a:lnTo>
                    <a:pt x="523" y="56"/>
                  </a:lnTo>
                  <a:lnTo>
                    <a:pt x="523" y="57"/>
                  </a:lnTo>
                  <a:lnTo>
                    <a:pt x="522" y="58"/>
                  </a:lnTo>
                  <a:lnTo>
                    <a:pt x="522" y="59"/>
                  </a:lnTo>
                  <a:lnTo>
                    <a:pt x="522" y="60"/>
                  </a:lnTo>
                  <a:lnTo>
                    <a:pt x="522" y="61"/>
                  </a:lnTo>
                  <a:lnTo>
                    <a:pt x="522" y="62"/>
                  </a:lnTo>
                  <a:lnTo>
                    <a:pt x="522" y="63"/>
                  </a:lnTo>
                  <a:lnTo>
                    <a:pt x="523" y="63"/>
                  </a:lnTo>
                  <a:lnTo>
                    <a:pt x="524" y="63"/>
                  </a:lnTo>
                  <a:lnTo>
                    <a:pt x="525" y="63"/>
                  </a:lnTo>
                  <a:lnTo>
                    <a:pt x="526" y="63"/>
                  </a:lnTo>
                  <a:lnTo>
                    <a:pt x="527" y="63"/>
                  </a:lnTo>
                  <a:lnTo>
                    <a:pt x="527" y="62"/>
                  </a:lnTo>
                  <a:lnTo>
                    <a:pt x="528" y="62"/>
                  </a:lnTo>
                  <a:lnTo>
                    <a:pt x="529" y="62"/>
                  </a:lnTo>
                  <a:lnTo>
                    <a:pt x="530" y="62"/>
                  </a:lnTo>
                  <a:lnTo>
                    <a:pt x="531" y="62"/>
                  </a:lnTo>
                  <a:lnTo>
                    <a:pt x="532" y="62"/>
                  </a:lnTo>
                  <a:lnTo>
                    <a:pt x="533" y="62"/>
                  </a:lnTo>
                  <a:lnTo>
                    <a:pt x="534" y="62"/>
                  </a:lnTo>
                  <a:lnTo>
                    <a:pt x="534" y="63"/>
                  </a:lnTo>
                  <a:lnTo>
                    <a:pt x="536" y="64"/>
                  </a:lnTo>
                  <a:lnTo>
                    <a:pt x="537" y="64"/>
                  </a:lnTo>
                  <a:lnTo>
                    <a:pt x="537" y="65"/>
                  </a:lnTo>
                  <a:lnTo>
                    <a:pt x="538" y="65"/>
                  </a:lnTo>
                  <a:lnTo>
                    <a:pt x="539" y="65"/>
                  </a:lnTo>
                  <a:lnTo>
                    <a:pt x="540" y="65"/>
                  </a:lnTo>
                  <a:lnTo>
                    <a:pt x="540" y="66"/>
                  </a:lnTo>
                  <a:lnTo>
                    <a:pt x="541" y="66"/>
                  </a:lnTo>
                  <a:lnTo>
                    <a:pt x="541" y="65"/>
                  </a:lnTo>
                  <a:lnTo>
                    <a:pt x="542" y="65"/>
                  </a:lnTo>
                  <a:lnTo>
                    <a:pt x="543" y="65"/>
                  </a:lnTo>
                  <a:lnTo>
                    <a:pt x="543" y="66"/>
                  </a:lnTo>
                  <a:lnTo>
                    <a:pt x="544" y="66"/>
                  </a:lnTo>
                  <a:lnTo>
                    <a:pt x="545" y="66"/>
                  </a:lnTo>
                  <a:lnTo>
                    <a:pt x="546" y="67"/>
                  </a:lnTo>
                  <a:lnTo>
                    <a:pt x="546" y="67"/>
                  </a:lnTo>
                  <a:lnTo>
                    <a:pt x="547" y="67"/>
                  </a:lnTo>
                  <a:lnTo>
                    <a:pt x="548" y="67"/>
                  </a:lnTo>
                  <a:lnTo>
                    <a:pt x="549" y="67"/>
                  </a:lnTo>
                  <a:lnTo>
                    <a:pt x="550" y="67"/>
                  </a:lnTo>
                  <a:lnTo>
                    <a:pt x="551" y="67"/>
                  </a:lnTo>
                  <a:lnTo>
                    <a:pt x="552" y="68"/>
                  </a:lnTo>
                  <a:lnTo>
                    <a:pt x="553" y="68"/>
                  </a:lnTo>
                  <a:lnTo>
                    <a:pt x="553" y="67"/>
                  </a:lnTo>
                  <a:lnTo>
                    <a:pt x="554" y="67"/>
                  </a:lnTo>
                  <a:lnTo>
                    <a:pt x="555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8" y="67"/>
                  </a:lnTo>
                  <a:lnTo>
                    <a:pt x="558" y="70"/>
                  </a:lnTo>
                  <a:lnTo>
                    <a:pt x="558" y="72"/>
                  </a:lnTo>
                  <a:lnTo>
                    <a:pt x="558" y="73"/>
                  </a:lnTo>
                  <a:lnTo>
                    <a:pt x="558" y="77"/>
                  </a:lnTo>
                  <a:lnTo>
                    <a:pt x="559" y="77"/>
                  </a:lnTo>
                  <a:lnTo>
                    <a:pt x="560" y="77"/>
                  </a:lnTo>
                  <a:lnTo>
                    <a:pt x="563" y="77"/>
                  </a:lnTo>
                  <a:lnTo>
                    <a:pt x="563" y="76"/>
                  </a:lnTo>
                  <a:lnTo>
                    <a:pt x="563" y="75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3" y="73"/>
                  </a:lnTo>
                  <a:lnTo>
                    <a:pt x="564" y="73"/>
                  </a:lnTo>
                  <a:lnTo>
                    <a:pt x="565" y="73"/>
                  </a:lnTo>
                  <a:lnTo>
                    <a:pt x="565" y="74"/>
                  </a:lnTo>
                  <a:lnTo>
                    <a:pt x="565" y="75"/>
                  </a:lnTo>
                  <a:lnTo>
                    <a:pt x="566" y="75"/>
                  </a:lnTo>
                  <a:lnTo>
                    <a:pt x="567" y="75"/>
                  </a:lnTo>
                  <a:lnTo>
                    <a:pt x="567" y="76"/>
                  </a:lnTo>
                  <a:lnTo>
                    <a:pt x="567" y="77"/>
                  </a:lnTo>
                  <a:lnTo>
                    <a:pt x="567" y="78"/>
                  </a:lnTo>
                  <a:lnTo>
                    <a:pt x="567" y="79"/>
                  </a:lnTo>
                  <a:lnTo>
                    <a:pt x="568" y="79"/>
                  </a:lnTo>
                  <a:lnTo>
                    <a:pt x="568" y="80"/>
                  </a:lnTo>
                  <a:lnTo>
                    <a:pt x="569" y="80"/>
                  </a:lnTo>
                  <a:lnTo>
                    <a:pt x="570" y="80"/>
                  </a:lnTo>
                  <a:lnTo>
                    <a:pt x="570" y="81"/>
                  </a:lnTo>
                  <a:lnTo>
                    <a:pt x="570" y="82"/>
                  </a:lnTo>
                  <a:lnTo>
                    <a:pt x="571" y="82"/>
                  </a:lnTo>
                  <a:lnTo>
                    <a:pt x="572" y="81"/>
                  </a:lnTo>
                  <a:lnTo>
                    <a:pt x="573" y="81"/>
                  </a:lnTo>
                  <a:lnTo>
                    <a:pt x="574" y="80"/>
                  </a:lnTo>
                  <a:lnTo>
                    <a:pt x="575" y="80"/>
                  </a:lnTo>
                  <a:lnTo>
                    <a:pt x="576" y="81"/>
                  </a:lnTo>
                  <a:lnTo>
                    <a:pt x="577" y="82"/>
                  </a:lnTo>
                  <a:lnTo>
                    <a:pt x="577" y="83"/>
                  </a:lnTo>
                  <a:lnTo>
                    <a:pt x="578" y="84"/>
                  </a:lnTo>
                  <a:lnTo>
                    <a:pt x="579" y="84"/>
                  </a:lnTo>
                  <a:lnTo>
                    <a:pt x="580" y="85"/>
                  </a:lnTo>
                  <a:lnTo>
                    <a:pt x="580" y="84"/>
                  </a:lnTo>
                  <a:lnTo>
                    <a:pt x="581" y="85"/>
                  </a:lnTo>
                  <a:lnTo>
                    <a:pt x="582" y="85"/>
                  </a:lnTo>
                  <a:lnTo>
                    <a:pt x="583" y="86"/>
                  </a:lnTo>
                  <a:lnTo>
                    <a:pt x="584" y="86"/>
                  </a:lnTo>
                  <a:lnTo>
                    <a:pt x="584" y="87"/>
                  </a:lnTo>
                  <a:lnTo>
                    <a:pt x="584" y="89"/>
                  </a:lnTo>
                  <a:lnTo>
                    <a:pt x="584" y="98"/>
                  </a:lnTo>
                  <a:lnTo>
                    <a:pt x="583" y="99"/>
                  </a:lnTo>
                  <a:lnTo>
                    <a:pt x="583" y="100"/>
                  </a:lnTo>
                  <a:lnTo>
                    <a:pt x="583" y="101"/>
                  </a:lnTo>
                  <a:lnTo>
                    <a:pt x="583" y="105"/>
                  </a:lnTo>
                  <a:lnTo>
                    <a:pt x="583" y="107"/>
                  </a:lnTo>
                  <a:lnTo>
                    <a:pt x="584" y="107"/>
                  </a:lnTo>
                  <a:lnTo>
                    <a:pt x="584" y="108"/>
                  </a:lnTo>
                  <a:lnTo>
                    <a:pt x="584" y="112"/>
                  </a:lnTo>
                  <a:lnTo>
                    <a:pt x="584" y="113"/>
                  </a:lnTo>
                  <a:lnTo>
                    <a:pt x="584" y="115"/>
                  </a:lnTo>
                  <a:lnTo>
                    <a:pt x="584" y="120"/>
                  </a:lnTo>
                  <a:lnTo>
                    <a:pt x="584" y="122"/>
                  </a:lnTo>
                  <a:lnTo>
                    <a:pt x="584" y="124"/>
                  </a:lnTo>
                  <a:lnTo>
                    <a:pt x="584" y="125"/>
                  </a:lnTo>
                  <a:lnTo>
                    <a:pt x="584" y="126"/>
                  </a:lnTo>
                  <a:lnTo>
                    <a:pt x="584" y="126"/>
                  </a:lnTo>
                  <a:lnTo>
                    <a:pt x="584" y="127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4" y="132"/>
                  </a:lnTo>
                  <a:lnTo>
                    <a:pt x="584" y="134"/>
                  </a:lnTo>
                  <a:lnTo>
                    <a:pt x="584" y="137"/>
                  </a:lnTo>
                  <a:lnTo>
                    <a:pt x="584" y="144"/>
                  </a:lnTo>
                  <a:lnTo>
                    <a:pt x="584" y="148"/>
                  </a:lnTo>
                  <a:lnTo>
                    <a:pt x="584" y="149"/>
                  </a:lnTo>
                  <a:lnTo>
                    <a:pt x="584" y="151"/>
                  </a:lnTo>
                  <a:lnTo>
                    <a:pt x="584" y="152"/>
                  </a:lnTo>
                  <a:lnTo>
                    <a:pt x="584" y="154"/>
                  </a:lnTo>
                  <a:lnTo>
                    <a:pt x="585" y="157"/>
                  </a:lnTo>
                  <a:lnTo>
                    <a:pt x="585" y="158"/>
                  </a:lnTo>
                  <a:lnTo>
                    <a:pt x="585" y="162"/>
                  </a:lnTo>
                  <a:lnTo>
                    <a:pt x="584" y="166"/>
                  </a:lnTo>
                  <a:lnTo>
                    <a:pt x="584" y="173"/>
                  </a:lnTo>
                  <a:lnTo>
                    <a:pt x="584" y="176"/>
                  </a:lnTo>
                  <a:lnTo>
                    <a:pt x="584" y="177"/>
                  </a:lnTo>
                  <a:lnTo>
                    <a:pt x="585" y="179"/>
                  </a:lnTo>
                  <a:lnTo>
                    <a:pt x="589" y="179"/>
                  </a:lnTo>
                  <a:lnTo>
                    <a:pt x="593" y="179"/>
                  </a:lnTo>
                  <a:lnTo>
                    <a:pt x="594" y="179"/>
                  </a:lnTo>
                  <a:lnTo>
                    <a:pt x="596" y="179"/>
                  </a:lnTo>
                  <a:lnTo>
                    <a:pt x="599" y="179"/>
                  </a:lnTo>
                  <a:lnTo>
                    <a:pt x="603" y="179"/>
                  </a:lnTo>
                  <a:lnTo>
                    <a:pt x="606" y="179"/>
                  </a:lnTo>
                  <a:lnTo>
                    <a:pt x="608" y="179"/>
                  </a:lnTo>
                  <a:lnTo>
                    <a:pt x="612" y="179"/>
                  </a:lnTo>
                  <a:lnTo>
                    <a:pt x="614" y="179"/>
                  </a:lnTo>
                  <a:lnTo>
                    <a:pt x="619" y="179"/>
                  </a:lnTo>
                  <a:lnTo>
                    <a:pt x="619" y="180"/>
                  </a:lnTo>
                  <a:lnTo>
                    <a:pt x="620" y="180"/>
                  </a:lnTo>
                  <a:lnTo>
                    <a:pt x="621" y="180"/>
                  </a:lnTo>
                  <a:lnTo>
                    <a:pt x="622" y="180"/>
                  </a:lnTo>
                  <a:lnTo>
                    <a:pt x="623" y="181"/>
                  </a:lnTo>
                  <a:lnTo>
                    <a:pt x="624" y="180"/>
                  </a:lnTo>
                  <a:lnTo>
                    <a:pt x="624" y="181"/>
                  </a:lnTo>
                  <a:lnTo>
                    <a:pt x="624" y="182"/>
                  </a:lnTo>
                  <a:lnTo>
                    <a:pt x="625" y="182"/>
                  </a:lnTo>
                  <a:lnTo>
                    <a:pt x="625" y="183"/>
                  </a:lnTo>
                  <a:lnTo>
                    <a:pt x="625" y="184"/>
                  </a:lnTo>
                  <a:lnTo>
                    <a:pt x="625" y="185"/>
                  </a:lnTo>
                  <a:lnTo>
                    <a:pt x="626" y="186"/>
                  </a:lnTo>
                  <a:lnTo>
                    <a:pt x="626" y="187"/>
                  </a:lnTo>
                  <a:lnTo>
                    <a:pt x="627" y="188"/>
                  </a:lnTo>
                  <a:lnTo>
                    <a:pt x="627" y="189"/>
                  </a:lnTo>
                  <a:lnTo>
                    <a:pt x="628" y="189"/>
                  </a:lnTo>
                  <a:lnTo>
                    <a:pt x="628" y="188"/>
                  </a:lnTo>
                  <a:lnTo>
                    <a:pt x="629" y="188"/>
                  </a:lnTo>
                  <a:lnTo>
                    <a:pt x="629" y="189"/>
                  </a:lnTo>
                  <a:lnTo>
                    <a:pt x="630" y="189"/>
                  </a:lnTo>
                  <a:lnTo>
                    <a:pt x="630" y="190"/>
                  </a:lnTo>
                  <a:lnTo>
                    <a:pt x="630" y="191"/>
                  </a:lnTo>
                  <a:lnTo>
                    <a:pt x="631" y="191"/>
                  </a:lnTo>
                  <a:lnTo>
                    <a:pt x="632" y="192"/>
                  </a:lnTo>
                  <a:lnTo>
                    <a:pt x="633" y="192"/>
                  </a:lnTo>
                  <a:lnTo>
                    <a:pt x="634" y="192"/>
                  </a:lnTo>
                  <a:lnTo>
                    <a:pt x="635" y="192"/>
                  </a:lnTo>
                  <a:lnTo>
                    <a:pt x="635" y="191"/>
                  </a:lnTo>
                  <a:lnTo>
                    <a:pt x="635" y="190"/>
                  </a:lnTo>
                  <a:lnTo>
                    <a:pt x="636" y="190"/>
                  </a:lnTo>
                  <a:lnTo>
                    <a:pt x="637" y="190"/>
                  </a:lnTo>
                  <a:lnTo>
                    <a:pt x="638" y="190"/>
                  </a:lnTo>
                  <a:lnTo>
                    <a:pt x="638" y="191"/>
                  </a:lnTo>
                  <a:lnTo>
                    <a:pt x="638" y="192"/>
                  </a:lnTo>
                  <a:lnTo>
                    <a:pt x="639" y="192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0" y="193"/>
                  </a:lnTo>
                  <a:lnTo>
                    <a:pt x="641" y="194"/>
                  </a:lnTo>
                  <a:lnTo>
                    <a:pt x="641" y="195"/>
                  </a:lnTo>
                  <a:lnTo>
                    <a:pt x="641" y="196"/>
                  </a:lnTo>
                  <a:lnTo>
                    <a:pt x="641" y="197"/>
                  </a:lnTo>
                  <a:lnTo>
                    <a:pt x="641" y="198"/>
                  </a:lnTo>
                  <a:lnTo>
                    <a:pt x="640" y="198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9" y="200"/>
                  </a:lnTo>
                  <a:lnTo>
                    <a:pt x="639" y="201"/>
                  </a:lnTo>
                  <a:lnTo>
                    <a:pt x="639" y="202"/>
                  </a:lnTo>
                  <a:lnTo>
                    <a:pt x="639" y="203"/>
                  </a:lnTo>
                  <a:lnTo>
                    <a:pt x="640" y="203"/>
                  </a:lnTo>
                  <a:lnTo>
                    <a:pt x="640" y="204"/>
                  </a:lnTo>
                  <a:lnTo>
                    <a:pt x="640" y="205"/>
                  </a:lnTo>
                  <a:lnTo>
                    <a:pt x="641" y="205"/>
                  </a:lnTo>
                  <a:lnTo>
                    <a:pt x="641" y="206"/>
                  </a:lnTo>
                  <a:lnTo>
                    <a:pt x="642" y="207"/>
                  </a:lnTo>
                  <a:lnTo>
                    <a:pt x="643" y="207"/>
                  </a:lnTo>
                  <a:lnTo>
                    <a:pt x="644" y="208"/>
                  </a:lnTo>
                  <a:lnTo>
                    <a:pt x="644" y="207"/>
                  </a:lnTo>
                  <a:lnTo>
                    <a:pt x="645" y="207"/>
                  </a:lnTo>
                  <a:lnTo>
                    <a:pt x="645" y="206"/>
                  </a:lnTo>
                  <a:lnTo>
                    <a:pt x="646" y="206"/>
                  </a:lnTo>
                  <a:lnTo>
                    <a:pt x="646" y="205"/>
                  </a:lnTo>
                  <a:lnTo>
                    <a:pt x="647" y="205"/>
                  </a:lnTo>
                  <a:lnTo>
                    <a:pt x="648" y="205"/>
                  </a:lnTo>
                  <a:lnTo>
                    <a:pt x="649" y="205"/>
                  </a:lnTo>
                  <a:lnTo>
                    <a:pt x="649" y="206"/>
                  </a:lnTo>
                  <a:lnTo>
                    <a:pt x="650" y="206"/>
                  </a:lnTo>
                  <a:lnTo>
                    <a:pt x="650" y="209"/>
                  </a:lnTo>
                  <a:lnTo>
                    <a:pt x="650" y="210"/>
                  </a:lnTo>
                  <a:lnTo>
                    <a:pt x="650" y="213"/>
                  </a:lnTo>
                  <a:lnTo>
                    <a:pt x="650" y="218"/>
                  </a:lnTo>
                  <a:lnTo>
                    <a:pt x="650" y="222"/>
                  </a:lnTo>
                  <a:lnTo>
                    <a:pt x="649" y="223"/>
                  </a:lnTo>
                  <a:lnTo>
                    <a:pt x="650" y="223"/>
                  </a:lnTo>
                  <a:lnTo>
                    <a:pt x="649" y="229"/>
                  </a:lnTo>
                  <a:lnTo>
                    <a:pt x="650" y="230"/>
                  </a:lnTo>
                  <a:lnTo>
                    <a:pt x="649" y="231"/>
                  </a:lnTo>
                  <a:lnTo>
                    <a:pt x="649" y="238"/>
                  </a:lnTo>
                  <a:lnTo>
                    <a:pt x="649" y="240"/>
                  </a:lnTo>
                  <a:lnTo>
                    <a:pt x="649" y="242"/>
                  </a:lnTo>
                  <a:lnTo>
                    <a:pt x="649" y="243"/>
                  </a:lnTo>
                  <a:lnTo>
                    <a:pt x="649" y="247"/>
                  </a:lnTo>
                  <a:lnTo>
                    <a:pt x="649" y="250"/>
                  </a:lnTo>
                  <a:lnTo>
                    <a:pt x="647" y="250"/>
                  </a:lnTo>
                  <a:lnTo>
                    <a:pt x="646" y="250"/>
                  </a:lnTo>
                  <a:lnTo>
                    <a:pt x="643" y="250"/>
                  </a:lnTo>
                  <a:lnTo>
                    <a:pt x="643" y="253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2" y="257"/>
                  </a:lnTo>
                  <a:lnTo>
                    <a:pt x="642" y="259"/>
                  </a:lnTo>
                  <a:lnTo>
                    <a:pt x="642" y="264"/>
                  </a:lnTo>
                  <a:lnTo>
                    <a:pt x="642" y="267"/>
                  </a:lnTo>
                  <a:lnTo>
                    <a:pt x="642" y="269"/>
                  </a:lnTo>
                  <a:lnTo>
                    <a:pt x="642" y="272"/>
                  </a:lnTo>
                  <a:lnTo>
                    <a:pt x="642" y="275"/>
                  </a:lnTo>
                  <a:lnTo>
                    <a:pt x="647" y="275"/>
                  </a:lnTo>
                  <a:lnTo>
                    <a:pt x="648" y="275"/>
                  </a:lnTo>
                  <a:lnTo>
                    <a:pt x="649" y="275"/>
                  </a:lnTo>
                  <a:lnTo>
                    <a:pt x="649" y="276"/>
                  </a:lnTo>
                  <a:lnTo>
                    <a:pt x="649" y="278"/>
                  </a:lnTo>
                  <a:lnTo>
                    <a:pt x="649" y="280"/>
                  </a:lnTo>
                  <a:lnTo>
                    <a:pt x="649" y="283"/>
                  </a:lnTo>
                  <a:lnTo>
                    <a:pt x="649" y="287"/>
                  </a:lnTo>
                  <a:lnTo>
                    <a:pt x="649" y="288"/>
                  </a:lnTo>
                  <a:lnTo>
                    <a:pt x="649" y="289"/>
                  </a:lnTo>
                  <a:lnTo>
                    <a:pt x="649" y="290"/>
                  </a:lnTo>
                  <a:lnTo>
                    <a:pt x="649" y="291"/>
                  </a:lnTo>
                  <a:lnTo>
                    <a:pt x="649" y="293"/>
                  </a:lnTo>
                  <a:lnTo>
                    <a:pt x="649" y="296"/>
                  </a:lnTo>
                  <a:lnTo>
                    <a:pt x="649" y="297"/>
                  </a:lnTo>
                  <a:lnTo>
                    <a:pt x="649" y="299"/>
                  </a:lnTo>
                  <a:lnTo>
                    <a:pt x="649" y="300"/>
                  </a:lnTo>
                  <a:lnTo>
                    <a:pt x="648" y="301"/>
                  </a:lnTo>
                  <a:lnTo>
                    <a:pt x="648" y="302"/>
                  </a:lnTo>
                  <a:lnTo>
                    <a:pt x="648" y="306"/>
                  </a:lnTo>
                  <a:lnTo>
                    <a:pt x="648" y="307"/>
                  </a:lnTo>
                  <a:lnTo>
                    <a:pt x="648" y="313"/>
                  </a:lnTo>
                  <a:lnTo>
                    <a:pt x="648" y="315"/>
                  </a:lnTo>
                  <a:lnTo>
                    <a:pt x="648" y="316"/>
                  </a:lnTo>
                  <a:lnTo>
                    <a:pt x="648" y="319"/>
                  </a:lnTo>
                  <a:lnTo>
                    <a:pt x="648" y="323"/>
                  </a:lnTo>
                  <a:lnTo>
                    <a:pt x="648" y="328"/>
                  </a:lnTo>
                  <a:lnTo>
                    <a:pt x="648" y="329"/>
                  </a:lnTo>
                  <a:lnTo>
                    <a:pt x="653" y="330"/>
                  </a:lnTo>
                  <a:lnTo>
                    <a:pt x="655" y="330"/>
                  </a:lnTo>
                  <a:lnTo>
                    <a:pt x="656" y="330"/>
                  </a:lnTo>
                  <a:lnTo>
                    <a:pt x="658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6" y="330"/>
                  </a:lnTo>
                  <a:lnTo>
                    <a:pt x="668" y="330"/>
                  </a:lnTo>
                  <a:lnTo>
                    <a:pt x="671" y="330"/>
                  </a:lnTo>
                  <a:lnTo>
                    <a:pt x="674" y="330"/>
                  </a:lnTo>
                  <a:lnTo>
                    <a:pt x="675" y="330"/>
                  </a:lnTo>
                  <a:lnTo>
                    <a:pt x="677" y="330"/>
                  </a:lnTo>
                  <a:lnTo>
                    <a:pt x="678" y="330"/>
                  </a:lnTo>
                  <a:lnTo>
                    <a:pt x="680" y="330"/>
                  </a:lnTo>
                  <a:lnTo>
                    <a:pt x="681" y="330"/>
                  </a:lnTo>
                  <a:lnTo>
                    <a:pt x="683" y="330"/>
                  </a:lnTo>
                  <a:lnTo>
                    <a:pt x="684" y="330"/>
                  </a:lnTo>
                  <a:lnTo>
                    <a:pt x="688" y="330"/>
                  </a:lnTo>
                  <a:lnTo>
                    <a:pt x="690" y="330"/>
                  </a:lnTo>
                  <a:lnTo>
                    <a:pt x="692" y="331"/>
                  </a:lnTo>
                  <a:lnTo>
                    <a:pt x="692" y="331"/>
                  </a:lnTo>
                  <a:lnTo>
                    <a:pt x="693" y="331"/>
                  </a:lnTo>
                  <a:lnTo>
                    <a:pt x="694" y="331"/>
                  </a:lnTo>
                  <a:lnTo>
                    <a:pt x="695" y="331"/>
                  </a:lnTo>
                  <a:lnTo>
                    <a:pt x="699" y="331"/>
                  </a:lnTo>
                  <a:lnTo>
                    <a:pt x="700" y="331"/>
                  </a:lnTo>
                  <a:lnTo>
                    <a:pt x="704" y="331"/>
                  </a:lnTo>
                  <a:lnTo>
                    <a:pt x="706" y="331"/>
                  </a:lnTo>
                  <a:lnTo>
                    <a:pt x="711" y="331"/>
                  </a:lnTo>
                  <a:lnTo>
                    <a:pt x="711" y="332"/>
                  </a:lnTo>
                  <a:lnTo>
                    <a:pt x="710" y="333"/>
                  </a:lnTo>
                  <a:lnTo>
                    <a:pt x="710" y="334"/>
                  </a:lnTo>
                  <a:lnTo>
                    <a:pt x="710" y="335"/>
                  </a:lnTo>
                  <a:lnTo>
                    <a:pt x="710" y="336"/>
                  </a:lnTo>
                  <a:lnTo>
                    <a:pt x="710" y="337"/>
                  </a:lnTo>
                  <a:lnTo>
                    <a:pt x="711" y="338"/>
                  </a:lnTo>
                  <a:lnTo>
                    <a:pt x="710" y="339"/>
                  </a:lnTo>
                  <a:lnTo>
                    <a:pt x="710" y="340"/>
                  </a:lnTo>
                  <a:lnTo>
                    <a:pt x="710" y="341"/>
                  </a:lnTo>
                  <a:lnTo>
                    <a:pt x="710" y="341"/>
                  </a:lnTo>
                  <a:lnTo>
                    <a:pt x="710" y="342"/>
                  </a:lnTo>
                  <a:lnTo>
                    <a:pt x="710" y="343"/>
                  </a:lnTo>
                  <a:lnTo>
                    <a:pt x="709" y="343"/>
                  </a:lnTo>
                  <a:lnTo>
                    <a:pt x="709" y="344"/>
                  </a:lnTo>
                  <a:lnTo>
                    <a:pt x="710" y="344"/>
                  </a:lnTo>
                  <a:lnTo>
                    <a:pt x="710" y="345"/>
                  </a:lnTo>
                  <a:lnTo>
                    <a:pt x="710" y="346"/>
                  </a:lnTo>
                  <a:lnTo>
                    <a:pt x="711" y="346"/>
                  </a:lnTo>
                  <a:lnTo>
                    <a:pt x="711" y="347"/>
                  </a:lnTo>
                  <a:lnTo>
                    <a:pt x="712" y="347"/>
                  </a:lnTo>
                  <a:lnTo>
                    <a:pt x="712" y="348"/>
                  </a:lnTo>
                  <a:lnTo>
                    <a:pt x="711" y="348"/>
                  </a:lnTo>
                  <a:lnTo>
                    <a:pt x="712" y="349"/>
                  </a:lnTo>
                  <a:lnTo>
                    <a:pt x="711" y="349"/>
                  </a:lnTo>
                  <a:lnTo>
                    <a:pt x="711" y="350"/>
                  </a:lnTo>
                  <a:lnTo>
                    <a:pt x="712" y="350"/>
                  </a:lnTo>
                  <a:lnTo>
                    <a:pt x="712" y="351"/>
                  </a:lnTo>
                  <a:lnTo>
                    <a:pt x="711" y="351"/>
                  </a:lnTo>
                  <a:lnTo>
                    <a:pt x="712" y="351"/>
                  </a:lnTo>
                  <a:lnTo>
                    <a:pt x="712" y="352"/>
                  </a:lnTo>
                  <a:lnTo>
                    <a:pt x="711" y="352"/>
                  </a:lnTo>
                  <a:lnTo>
                    <a:pt x="712" y="352"/>
                  </a:lnTo>
                  <a:lnTo>
                    <a:pt x="712" y="353"/>
                  </a:lnTo>
                  <a:lnTo>
                    <a:pt x="713" y="353"/>
                  </a:lnTo>
                  <a:lnTo>
                    <a:pt x="713" y="354"/>
                  </a:lnTo>
                  <a:lnTo>
                    <a:pt x="713" y="355"/>
                  </a:lnTo>
                  <a:lnTo>
                    <a:pt x="713" y="356"/>
                  </a:lnTo>
                  <a:lnTo>
                    <a:pt x="713" y="357"/>
                  </a:lnTo>
                  <a:lnTo>
                    <a:pt x="714" y="358"/>
                  </a:lnTo>
                  <a:lnTo>
                    <a:pt x="714" y="359"/>
                  </a:lnTo>
                  <a:lnTo>
                    <a:pt x="714" y="360"/>
                  </a:lnTo>
                  <a:lnTo>
                    <a:pt x="714" y="361"/>
                  </a:lnTo>
                  <a:lnTo>
                    <a:pt x="713" y="361"/>
                  </a:lnTo>
                  <a:lnTo>
                    <a:pt x="714" y="362"/>
                  </a:lnTo>
                  <a:lnTo>
                    <a:pt x="714" y="363"/>
                  </a:lnTo>
                  <a:lnTo>
                    <a:pt x="713" y="363"/>
                  </a:lnTo>
                  <a:lnTo>
                    <a:pt x="713" y="364"/>
                  </a:lnTo>
                  <a:lnTo>
                    <a:pt x="713" y="365"/>
                  </a:lnTo>
                  <a:lnTo>
                    <a:pt x="714" y="365"/>
                  </a:lnTo>
                  <a:lnTo>
                    <a:pt x="714" y="366"/>
                  </a:lnTo>
                  <a:lnTo>
                    <a:pt x="713" y="366"/>
                  </a:lnTo>
                  <a:lnTo>
                    <a:pt x="713" y="367"/>
                  </a:lnTo>
                  <a:lnTo>
                    <a:pt x="713" y="368"/>
                  </a:lnTo>
                  <a:lnTo>
                    <a:pt x="713" y="369"/>
                  </a:lnTo>
                  <a:lnTo>
                    <a:pt x="713" y="370"/>
                  </a:lnTo>
                  <a:lnTo>
                    <a:pt x="712" y="370"/>
                  </a:lnTo>
                  <a:lnTo>
                    <a:pt x="712" y="371"/>
                  </a:lnTo>
                  <a:lnTo>
                    <a:pt x="712" y="372"/>
                  </a:lnTo>
                  <a:lnTo>
                    <a:pt x="711" y="372"/>
                  </a:lnTo>
                  <a:lnTo>
                    <a:pt x="711" y="373"/>
                  </a:lnTo>
                  <a:lnTo>
                    <a:pt x="711" y="374"/>
                  </a:lnTo>
                  <a:lnTo>
                    <a:pt x="711" y="375"/>
                  </a:lnTo>
                  <a:lnTo>
                    <a:pt x="711" y="376"/>
                  </a:lnTo>
                  <a:lnTo>
                    <a:pt x="711" y="377"/>
                  </a:lnTo>
                  <a:lnTo>
                    <a:pt x="710" y="377"/>
                  </a:lnTo>
                  <a:lnTo>
                    <a:pt x="710" y="378"/>
                  </a:lnTo>
                  <a:lnTo>
                    <a:pt x="710" y="379"/>
                  </a:lnTo>
                  <a:lnTo>
                    <a:pt x="711" y="379"/>
                  </a:lnTo>
                  <a:lnTo>
                    <a:pt x="710" y="379"/>
                  </a:lnTo>
                  <a:lnTo>
                    <a:pt x="710" y="380"/>
                  </a:lnTo>
                  <a:lnTo>
                    <a:pt x="711" y="380"/>
                  </a:lnTo>
                  <a:lnTo>
                    <a:pt x="711" y="381"/>
                  </a:lnTo>
                  <a:lnTo>
                    <a:pt x="710" y="382"/>
                  </a:lnTo>
                  <a:lnTo>
                    <a:pt x="711" y="382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1" y="383"/>
                  </a:lnTo>
                  <a:lnTo>
                    <a:pt x="711" y="384"/>
                  </a:lnTo>
                  <a:lnTo>
                    <a:pt x="712" y="384"/>
                  </a:lnTo>
                  <a:lnTo>
                    <a:pt x="712" y="385"/>
                  </a:lnTo>
                  <a:lnTo>
                    <a:pt x="713" y="385"/>
                  </a:lnTo>
                  <a:lnTo>
                    <a:pt x="713" y="386"/>
                  </a:lnTo>
                  <a:lnTo>
                    <a:pt x="712" y="386"/>
                  </a:lnTo>
                  <a:lnTo>
                    <a:pt x="712" y="387"/>
                  </a:lnTo>
                  <a:lnTo>
                    <a:pt x="712" y="388"/>
                  </a:lnTo>
                  <a:lnTo>
                    <a:pt x="711" y="388"/>
                  </a:lnTo>
                  <a:lnTo>
                    <a:pt x="712" y="388"/>
                  </a:lnTo>
                  <a:lnTo>
                    <a:pt x="712" y="389"/>
                  </a:lnTo>
                  <a:lnTo>
                    <a:pt x="711" y="389"/>
                  </a:lnTo>
                  <a:lnTo>
                    <a:pt x="711" y="388"/>
                  </a:lnTo>
                  <a:lnTo>
                    <a:pt x="711" y="389"/>
                  </a:lnTo>
                  <a:lnTo>
                    <a:pt x="711" y="390"/>
                  </a:lnTo>
                  <a:lnTo>
                    <a:pt x="711" y="391"/>
                  </a:lnTo>
                  <a:lnTo>
                    <a:pt x="712" y="391"/>
                  </a:lnTo>
                  <a:lnTo>
                    <a:pt x="712" y="392"/>
                  </a:lnTo>
                  <a:lnTo>
                    <a:pt x="712" y="393"/>
                  </a:lnTo>
                  <a:lnTo>
                    <a:pt x="712" y="394"/>
                  </a:lnTo>
                  <a:lnTo>
                    <a:pt x="711" y="394"/>
                  </a:lnTo>
                  <a:lnTo>
                    <a:pt x="710" y="395"/>
                  </a:lnTo>
                  <a:lnTo>
                    <a:pt x="709" y="396"/>
                  </a:lnTo>
                  <a:lnTo>
                    <a:pt x="708" y="396"/>
                  </a:lnTo>
                  <a:lnTo>
                    <a:pt x="708" y="397"/>
                  </a:lnTo>
                  <a:lnTo>
                    <a:pt x="707" y="397"/>
                  </a:lnTo>
                  <a:lnTo>
                    <a:pt x="707" y="398"/>
                  </a:lnTo>
                  <a:lnTo>
                    <a:pt x="708" y="398"/>
                  </a:lnTo>
                  <a:lnTo>
                    <a:pt x="708" y="399"/>
                  </a:lnTo>
                  <a:lnTo>
                    <a:pt x="707" y="399"/>
                  </a:lnTo>
                  <a:lnTo>
                    <a:pt x="707" y="400"/>
                  </a:lnTo>
                  <a:lnTo>
                    <a:pt x="707" y="401"/>
                  </a:lnTo>
                  <a:lnTo>
                    <a:pt x="706" y="401"/>
                  </a:lnTo>
                  <a:lnTo>
                    <a:pt x="706" y="402"/>
                  </a:lnTo>
                  <a:lnTo>
                    <a:pt x="705" y="402"/>
                  </a:lnTo>
                  <a:lnTo>
                    <a:pt x="705" y="401"/>
                  </a:lnTo>
                  <a:lnTo>
                    <a:pt x="705" y="402"/>
                  </a:lnTo>
                  <a:lnTo>
                    <a:pt x="704" y="402"/>
                  </a:lnTo>
                  <a:lnTo>
                    <a:pt x="704" y="403"/>
                  </a:lnTo>
                  <a:lnTo>
                    <a:pt x="705" y="403"/>
                  </a:lnTo>
                  <a:lnTo>
                    <a:pt x="705" y="404"/>
                  </a:lnTo>
                  <a:lnTo>
                    <a:pt x="704" y="404"/>
                  </a:lnTo>
                  <a:lnTo>
                    <a:pt x="704" y="405"/>
                  </a:lnTo>
                  <a:lnTo>
                    <a:pt x="703" y="405"/>
                  </a:lnTo>
                  <a:lnTo>
                    <a:pt x="704" y="405"/>
                  </a:lnTo>
                  <a:lnTo>
                    <a:pt x="703" y="406"/>
                  </a:lnTo>
                  <a:lnTo>
                    <a:pt x="703" y="405"/>
                  </a:lnTo>
                  <a:lnTo>
                    <a:pt x="703" y="406"/>
                  </a:lnTo>
                  <a:lnTo>
                    <a:pt x="702" y="406"/>
                  </a:lnTo>
                  <a:lnTo>
                    <a:pt x="702" y="407"/>
                  </a:lnTo>
                  <a:lnTo>
                    <a:pt x="701" y="407"/>
                  </a:lnTo>
                  <a:lnTo>
                    <a:pt x="700" y="407"/>
                  </a:lnTo>
                  <a:lnTo>
                    <a:pt x="699" y="407"/>
                  </a:lnTo>
                  <a:lnTo>
                    <a:pt x="699" y="408"/>
                  </a:lnTo>
                  <a:lnTo>
                    <a:pt x="698" y="408"/>
                  </a:lnTo>
                  <a:lnTo>
                    <a:pt x="698" y="409"/>
                  </a:lnTo>
                  <a:lnTo>
                    <a:pt x="698" y="410"/>
                  </a:lnTo>
                  <a:lnTo>
                    <a:pt x="698" y="411"/>
                  </a:lnTo>
                  <a:lnTo>
                    <a:pt x="697" y="412"/>
                  </a:lnTo>
                  <a:lnTo>
                    <a:pt x="697" y="413"/>
                  </a:lnTo>
                  <a:lnTo>
                    <a:pt x="698" y="413"/>
                  </a:lnTo>
                  <a:lnTo>
                    <a:pt x="698" y="412"/>
                  </a:lnTo>
                  <a:lnTo>
                    <a:pt x="698" y="413"/>
                  </a:lnTo>
                  <a:lnTo>
                    <a:pt x="697" y="413"/>
                  </a:lnTo>
                  <a:lnTo>
                    <a:pt x="697" y="413"/>
                  </a:lnTo>
                  <a:lnTo>
                    <a:pt x="697" y="414"/>
                  </a:lnTo>
                  <a:lnTo>
                    <a:pt x="698" y="414"/>
                  </a:lnTo>
                  <a:lnTo>
                    <a:pt x="698" y="415"/>
                  </a:lnTo>
                  <a:lnTo>
                    <a:pt x="697" y="415"/>
                  </a:lnTo>
                  <a:lnTo>
                    <a:pt x="697" y="416"/>
                  </a:lnTo>
                  <a:lnTo>
                    <a:pt x="697" y="417"/>
                  </a:lnTo>
                  <a:lnTo>
                    <a:pt x="697" y="419"/>
                  </a:lnTo>
                  <a:lnTo>
                    <a:pt x="697" y="420"/>
                  </a:lnTo>
                  <a:lnTo>
                    <a:pt x="697" y="421"/>
                  </a:lnTo>
                  <a:lnTo>
                    <a:pt x="697" y="422"/>
                  </a:lnTo>
                  <a:lnTo>
                    <a:pt x="697" y="423"/>
                  </a:lnTo>
                  <a:lnTo>
                    <a:pt x="696" y="423"/>
                  </a:lnTo>
                  <a:lnTo>
                    <a:pt x="695" y="423"/>
                  </a:lnTo>
                  <a:lnTo>
                    <a:pt x="694" y="424"/>
                  </a:lnTo>
                  <a:lnTo>
                    <a:pt x="694" y="425"/>
                  </a:lnTo>
                  <a:lnTo>
                    <a:pt x="693" y="425"/>
                  </a:lnTo>
                  <a:lnTo>
                    <a:pt x="692" y="425"/>
                  </a:lnTo>
                  <a:lnTo>
                    <a:pt x="692" y="426"/>
                  </a:lnTo>
                  <a:lnTo>
                    <a:pt x="692" y="426"/>
                  </a:lnTo>
                  <a:lnTo>
                    <a:pt x="692" y="427"/>
                  </a:lnTo>
                  <a:lnTo>
                    <a:pt x="692" y="428"/>
                  </a:lnTo>
                  <a:lnTo>
                    <a:pt x="692" y="429"/>
                  </a:lnTo>
                  <a:lnTo>
                    <a:pt x="692" y="430"/>
                  </a:lnTo>
                  <a:lnTo>
                    <a:pt x="692" y="431"/>
                  </a:lnTo>
                  <a:lnTo>
                    <a:pt x="692" y="432"/>
                  </a:lnTo>
                  <a:lnTo>
                    <a:pt x="692" y="433"/>
                  </a:lnTo>
                  <a:lnTo>
                    <a:pt x="692" y="434"/>
                  </a:lnTo>
                  <a:lnTo>
                    <a:pt x="691" y="434"/>
                  </a:lnTo>
                  <a:lnTo>
                    <a:pt x="691" y="435"/>
                  </a:lnTo>
                  <a:lnTo>
                    <a:pt x="692" y="435"/>
                  </a:lnTo>
                  <a:lnTo>
                    <a:pt x="692" y="436"/>
                  </a:lnTo>
                  <a:lnTo>
                    <a:pt x="692" y="436"/>
                  </a:lnTo>
                  <a:lnTo>
                    <a:pt x="692" y="437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2" y="437"/>
                  </a:lnTo>
                  <a:lnTo>
                    <a:pt x="691" y="438"/>
                  </a:lnTo>
                  <a:lnTo>
                    <a:pt x="691" y="439"/>
                  </a:lnTo>
                  <a:lnTo>
                    <a:pt x="691" y="440"/>
                  </a:lnTo>
                  <a:lnTo>
                    <a:pt x="691" y="441"/>
                  </a:lnTo>
                  <a:lnTo>
                    <a:pt x="692" y="441"/>
                  </a:lnTo>
                  <a:lnTo>
                    <a:pt x="692" y="442"/>
                  </a:lnTo>
                  <a:lnTo>
                    <a:pt x="692" y="443"/>
                  </a:lnTo>
                  <a:lnTo>
                    <a:pt x="691" y="443"/>
                  </a:lnTo>
                  <a:lnTo>
                    <a:pt x="692" y="443"/>
                  </a:lnTo>
                  <a:lnTo>
                    <a:pt x="691" y="444"/>
                  </a:lnTo>
                  <a:lnTo>
                    <a:pt x="691" y="445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89" y="446"/>
                  </a:lnTo>
                  <a:lnTo>
                    <a:pt x="689" y="447"/>
                  </a:lnTo>
                  <a:lnTo>
                    <a:pt x="690" y="447"/>
                  </a:lnTo>
                  <a:lnTo>
                    <a:pt x="689" y="447"/>
                  </a:lnTo>
                  <a:lnTo>
                    <a:pt x="689" y="448"/>
                  </a:lnTo>
                  <a:lnTo>
                    <a:pt x="688" y="448"/>
                  </a:lnTo>
                  <a:lnTo>
                    <a:pt x="687" y="448"/>
                  </a:lnTo>
                  <a:lnTo>
                    <a:pt x="687" y="449"/>
                  </a:lnTo>
                  <a:lnTo>
                    <a:pt x="687" y="450"/>
                  </a:lnTo>
                  <a:lnTo>
                    <a:pt x="687" y="449"/>
                  </a:lnTo>
                  <a:lnTo>
                    <a:pt x="688" y="449"/>
                  </a:lnTo>
                  <a:lnTo>
                    <a:pt x="688" y="450"/>
                  </a:lnTo>
                  <a:lnTo>
                    <a:pt x="687" y="450"/>
                  </a:lnTo>
                  <a:lnTo>
                    <a:pt x="687" y="451"/>
                  </a:lnTo>
                  <a:lnTo>
                    <a:pt x="687" y="450"/>
                  </a:lnTo>
                  <a:lnTo>
                    <a:pt x="687" y="451"/>
                  </a:lnTo>
                  <a:lnTo>
                    <a:pt x="687" y="452"/>
                  </a:lnTo>
                  <a:lnTo>
                    <a:pt x="688" y="453"/>
                  </a:lnTo>
                  <a:lnTo>
                    <a:pt x="687" y="453"/>
                  </a:lnTo>
                  <a:lnTo>
                    <a:pt x="687" y="454"/>
                  </a:lnTo>
                  <a:lnTo>
                    <a:pt x="687" y="455"/>
                  </a:lnTo>
                  <a:lnTo>
                    <a:pt x="686" y="455"/>
                  </a:lnTo>
                  <a:lnTo>
                    <a:pt x="685" y="455"/>
                  </a:lnTo>
                  <a:lnTo>
                    <a:pt x="685" y="456"/>
                  </a:lnTo>
                  <a:lnTo>
                    <a:pt x="684" y="456"/>
                  </a:lnTo>
                  <a:lnTo>
                    <a:pt x="683" y="456"/>
                  </a:lnTo>
                  <a:lnTo>
                    <a:pt x="683" y="457"/>
                  </a:lnTo>
                  <a:lnTo>
                    <a:pt x="684" y="457"/>
                  </a:lnTo>
                  <a:lnTo>
                    <a:pt x="684" y="458"/>
                  </a:lnTo>
                  <a:lnTo>
                    <a:pt x="685" y="459"/>
                  </a:lnTo>
                  <a:lnTo>
                    <a:pt x="684" y="459"/>
                  </a:lnTo>
                  <a:lnTo>
                    <a:pt x="683" y="459"/>
                  </a:lnTo>
                  <a:lnTo>
                    <a:pt x="684" y="459"/>
                  </a:lnTo>
                  <a:lnTo>
                    <a:pt x="684" y="460"/>
                  </a:lnTo>
                  <a:lnTo>
                    <a:pt x="684" y="466"/>
                  </a:lnTo>
                  <a:lnTo>
                    <a:pt x="685" y="467"/>
                  </a:lnTo>
                  <a:lnTo>
                    <a:pt x="685" y="469"/>
                  </a:lnTo>
                  <a:lnTo>
                    <a:pt x="685" y="470"/>
                  </a:lnTo>
                  <a:lnTo>
                    <a:pt x="685" y="471"/>
                  </a:lnTo>
                  <a:lnTo>
                    <a:pt x="685" y="473"/>
                  </a:lnTo>
                  <a:lnTo>
                    <a:pt x="685" y="477"/>
                  </a:lnTo>
                  <a:lnTo>
                    <a:pt x="685" y="483"/>
                  </a:lnTo>
                  <a:lnTo>
                    <a:pt x="682" y="483"/>
                  </a:lnTo>
                  <a:lnTo>
                    <a:pt x="680" y="483"/>
                  </a:lnTo>
                  <a:lnTo>
                    <a:pt x="679" y="483"/>
                  </a:lnTo>
                  <a:lnTo>
                    <a:pt x="675" y="483"/>
                  </a:lnTo>
                  <a:lnTo>
                    <a:pt x="673" y="483"/>
                  </a:lnTo>
                  <a:lnTo>
                    <a:pt x="668" y="482"/>
                  </a:lnTo>
                  <a:lnTo>
                    <a:pt x="665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2" y="482"/>
                  </a:lnTo>
                  <a:lnTo>
                    <a:pt x="660" y="482"/>
                  </a:lnTo>
                  <a:lnTo>
                    <a:pt x="658" y="482"/>
                  </a:lnTo>
                  <a:lnTo>
                    <a:pt x="657" y="482"/>
                  </a:lnTo>
                  <a:lnTo>
                    <a:pt x="655" y="482"/>
                  </a:lnTo>
                  <a:lnTo>
                    <a:pt x="654" y="482"/>
                  </a:lnTo>
                  <a:lnTo>
                    <a:pt x="653" y="482"/>
                  </a:lnTo>
                  <a:lnTo>
                    <a:pt x="652" y="482"/>
                  </a:lnTo>
                  <a:lnTo>
                    <a:pt x="648" y="482"/>
                  </a:lnTo>
                  <a:lnTo>
                    <a:pt x="645" y="482"/>
                  </a:lnTo>
                  <a:lnTo>
                    <a:pt x="642" y="482"/>
                  </a:lnTo>
                  <a:lnTo>
                    <a:pt x="641" y="482"/>
                  </a:lnTo>
                  <a:lnTo>
                    <a:pt x="639" y="482"/>
                  </a:lnTo>
                  <a:lnTo>
                    <a:pt x="638" y="482"/>
                  </a:lnTo>
                  <a:lnTo>
                    <a:pt x="635" y="482"/>
                  </a:lnTo>
                  <a:lnTo>
                    <a:pt x="634" y="482"/>
                  </a:lnTo>
                  <a:lnTo>
                    <a:pt x="630" y="481"/>
                  </a:lnTo>
                  <a:lnTo>
                    <a:pt x="628" y="481"/>
                  </a:lnTo>
                  <a:lnTo>
                    <a:pt x="627" y="481"/>
                  </a:lnTo>
                  <a:lnTo>
                    <a:pt x="625" y="481"/>
                  </a:lnTo>
                  <a:lnTo>
                    <a:pt x="623" y="481"/>
                  </a:lnTo>
                  <a:lnTo>
                    <a:pt x="621" y="481"/>
                  </a:lnTo>
                  <a:lnTo>
                    <a:pt x="619" y="481"/>
                  </a:lnTo>
                  <a:lnTo>
                    <a:pt x="618" y="481"/>
                  </a:lnTo>
                  <a:lnTo>
                    <a:pt x="612" y="481"/>
                  </a:lnTo>
                  <a:lnTo>
                    <a:pt x="612" y="483"/>
                  </a:lnTo>
                  <a:lnTo>
                    <a:pt x="612" y="484"/>
                  </a:lnTo>
                  <a:lnTo>
                    <a:pt x="612" y="488"/>
                  </a:lnTo>
                  <a:lnTo>
                    <a:pt x="612" y="493"/>
                  </a:lnTo>
                  <a:lnTo>
                    <a:pt x="612" y="494"/>
                  </a:lnTo>
                  <a:lnTo>
                    <a:pt x="612" y="498"/>
                  </a:lnTo>
                  <a:lnTo>
                    <a:pt x="612" y="500"/>
                  </a:lnTo>
                  <a:lnTo>
                    <a:pt x="612" y="501"/>
                  </a:lnTo>
                  <a:lnTo>
                    <a:pt x="612" y="502"/>
                  </a:lnTo>
                  <a:lnTo>
                    <a:pt x="612" y="503"/>
                  </a:lnTo>
                  <a:lnTo>
                    <a:pt x="612" y="504"/>
                  </a:lnTo>
                  <a:lnTo>
                    <a:pt x="612" y="506"/>
                  </a:lnTo>
                  <a:lnTo>
                    <a:pt x="612" y="507"/>
                  </a:lnTo>
                  <a:lnTo>
                    <a:pt x="612" y="508"/>
                  </a:lnTo>
                  <a:lnTo>
                    <a:pt x="612" y="509"/>
                  </a:lnTo>
                  <a:lnTo>
                    <a:pt x="612" y="513"/>
                  </a:lnTo>
                  <a:lnTo>
                    <a:pt x="612" y="514"/>
                  </a:lnTo>
                  <a:lnTo>
                    <a:pt x="612" y="515"/>
                  </a:lnTo>
                  <a:lnTo>
                    <a:pt x="612" y="516"/>
                  </a:lnTo>
                  <a:lnTo>
                    <a:pt x="612" y="517"/>
                  </a:lnTo>
                  <a:lnTo>
                    <a:pt x="612" y="518"/>
                  </a:lnTo>
                  <a:lnTo>
                    <a:pt x="612" y="519"/>
                  </a:lnTo>
                  <a:lnTo>
                    <a:pt x="612" y="520"/>
                  </a:lnTo>
                  <a:lnTo>
                    <a:pt x="612" y="521"/>
                  </a:lnTo>
                  <a:lnTo>
                    <a:pt x="612" y="522"/>
                  </a:lnTo>
                  <a:lnTo>
                    <a:pt x="612" y="523"/>
                  </a:lnTo>
                  <a:lnTo>
                    <a:pt x="612" y="524"/>
                  </a:lnTo>
                  <a:lnTo>
                    <a:pt x="612" y="527"/>
                  </a:lnTo>
                  <a:lnTo>
                    <a:pt x="612" y="528"/>
                  </a:lnTo>
                  <a:lnTo>
                    <a:pt x="611" y="530"/>
                  </a:lnTo>
                  <a:lnTo>
                    <a:pt x="611" y="531"/>
                  </a:lnTo>
                  <a:lnTo>
                    <a:pt x="611" y="534"/>
                  </a:lnTo>
                  <a:lnTo>
                    <a:pt x="611" y="538"/>
                  </a:lnTo>
                  <a:lnTo>
                    <a:pt x="611" y="539"/>
                  </a:lnTo>
                  <a:lnTo>
                    <a:pt x="611" y="540"/>
                  </a:lnTo>
                  <a:lnTo>
                    <a:pt x="611" y="541"/>
                  </a:lnTo>
                  <a:lnTo>
                    <a:pt x="611" y="542"/>
                  </a:lnTo>
                  <a:lnTo>
                    <a:pt x="611" y="544"/>
                  </a:lnTo>
                  <a:lnTo>
                    <a:pt x="611" y="545"/>
                  </a:lnTo>
                  <a:lnTo>
                    <a:pt x="611" y="548"/>
                  </a:lnTo>
                  <a:lnTo>
                    <a:pt x="611" y="549"/>
                  </a:lnTo>
                  <a:lnTo>
                    <a:pt x="611" y="551"/>
                  </a:lnTo>
                  <a:lnTo>
                    <a:pt x="611" y="552"/>
                  </a:lnTo>
                  <a:lnTo>
                    <a:pt x="611" y="553"/>
                  </a:lnTo>
                  <a:lnTo>
                    <a:pt x="611" y="554"/>
                  </a:lnTo>
                  <a:lnTo>
                    <a:pt x="611" y="555"/>
                  </a:lnTo>
                  <a:lnTo>
                    <a:pt x="611" y="556"/>
                  </a:lnTo>
                  <a:lnTo>
                    <a:pt x="611" y="557"/>
                  </a:lnTo>
                  <a:lnTo>
                    <a:pt x="611" y="557"/>
                  </a:lnTo>
                  <a:lnTo>
                    <a:pt x="611" y="558"/>
                  </a:lnTo>
                  <a:lnTo>
                    <a:pt x="611" y="559"/>
                  </a:lnTo>
                  <a:lnTo>
                    <a:pt x="611" y="560"/>
                  </a:lnTo>
                  <a:lnTo>
                    <a:pt x="611" y="562"/>
                  </a:lnTo>
                  <a:lnTo>
                    <a:pt x="611" y="564"/>
                  </a:lnTo>
                  <a:lnTo>
                    <a:pt x="611" y="567"/>
                  </a:lnTo>
                  <a:lnTo>
                    <a:pt x="611" y="569"/>
                  </a:lnTo>
                  <a:lnTo>
                    <a:pt x="611" y="573"/>
                  </a:lnTo>
                  <a:lnTo>
                    <a:pt x="611" y="574"/>
                  </a:lnTo>
                  <a:lnTo>
                    <a:pt x="611" y="576"/>
                  </a:lnTo>
                  <a:lnTo>
                    <a:pt x="611" y="577"/>
                  </a:lnTo>
                  <a:lnTo>
                    <a:pt x="611" y="578"/>
                  </a:lnTo>
                  <a:lnTo>
                    <a:pt x="611" y="580"/>
                  </a:lnTo>
                  <a:lnTo>
                    <a:pt x="611" y="581"/>
                  </a:lnTo>
                  <a:lnTo>
                    <a:pt x="611" y="584"/>
                  </a:lnTo>
                  <a:lnTo>
                    <a:pt x="611" y="586"/>
                  </a:lnTo>
                  <a:lnTo>
                    <a:pt x="611" y="587"/>
                  </a:lnTo>
                  <a:lnTo>
                    <a:pt x="611" y="588"/>
                  </a:lnTo>
                  <a:lnTo>
                    <a:pt x="611" y="590"/>
                  </a:lnTo>
                  <a:lnTo>
                    <a:pt x="611" y="591"/>
                  </a:lnTo>
                  <a:lnTo>
                    <a:pt x="611" y="594"/>
                  </a:lnTo>
                  <a:lnTo>
                    <a:pt x="610" y="595"/>
                  </a:lnTo>
                  <a:lnTo>
                    <a:pt x="611" y="598"/>
                  </a:lnTo>
                  <a:lnTo>
                    <a:pt x="611" y="601"/>
                  </a:lnTo>
                  <a:lnTo>
                    <a:pt x="611" y="606"/>
                  </a:lnTo>
                  <a:lnTo>
                    <a:pt x="611" y="607"/>
                  </a:lnTo>
                  <a:lnTo>
                    <a:pt x="611" y="608"/>
                  </a:lnTo>
                  <a:lnTo>
                    <a:pt x="611" y="609"/>
                  </a:lnTo>
                  <a:lnTo>
                    <a:pt x="611" y="610"/>
                  </a:lnTo>
                  <a:lnTo>
                    <a:pt x="611" y="615"/>
                  </a:lnTo>
                  <a:lnTo>
                    <a:pt x="611" y="621"/>
                  </a:lnTo>
                  <a:lnTo>
                    <a:pt x="611" y="623"/>
                  </a:lnTo>
                  <a:lnTo>
                    <a:pt x="611" y="629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10" y="635"/>
                  </a:lnTo>
                  <a:lnTo>
                    <a:pt x="610" y="638"/>
                  </a:lnTo>
                  <a:lnTo>
                    <a:pt x="610" y="643"/>
                  </a:lnTo>
                  <a:lnTo>
                    <a:pt x="610" y="647"/>
                  </a:lnTo>
                  <a:lnTo>
                    <a:pt x="610" y="648"/>
                  </a:lnTo>
                  <a:lnTo>
                    <a:pt x="610" y="655"/>
                  </a:lnTo>
                  <a:lnTo>
                    <a:pt x="610" y="658"/>
                  </a:lnTo>
                  <a:lnTo>
                    <a:pt x="610" y="661"/>
                  </a:lnTo>
                  <a:lnTo>
                    <a:pt x="610" y="663"/>
                  </a:lnTo>
                  <a:lnTo>
                    <a:pt x="610" y="664"/>
                  </a:lnTo>
                  <a:lnTo>
                    <a:pt x="610" y="666"/>
                  </a:lnTo>
                  <a:lnTo>
                    <a:pt x="609" y="677"/>
                  </a:lnTo>
                  <a:lnTo>
                    <a:pt x="607" y="677"/>
                  </a:lnTo>
                  <a:lnTo>
                    <a:pt x="606" y="677"/>
                  </a:lnTo>
                  <a:lnTo>
                    <a:pt x="599" y="676"/>
                  </a:lnTo>
                  <a:lnTo>
                    <a:pt x="596" y="676"/>
                  </a:lnTo>
                  <a:lnTo>
                    <a:pt x="594" y="676"/>
                  </a:lnTo>
                  <a:lnTo>
                    <a:pt x="586" y="676"/>
                  </a:lnTo>
                  <a:lnTo>
                    <a:pt x="584" y="675"/>
                  </a:lnTo>
                  <a:lnTo>
                    <a:pt x="581" y="675"/>
                  </a:lnTo>
                  <a:lnTo>
                    <a:pt x="580" y="675"/>
                  </a:lnTo>
                  <a:lnTo>
                    <a:pt x="579" y="675"/>
                  </a:lnTo>
                  <a:lnTo>
                    <a:pt x="576" y="675"/>
                  </a:lnTo>
                  <a:lnTo>
                    <a:pt x="575" y="675"/>
                  </a:lnTo>
                  <a:lnTo>
                    <a:pt x="574" y="675"/>
                  </a:lnTo>
                  <a:lnTo>
                    <a:pt x="570" y="674"/>
                  </a:lnTo>
                  <a:lnTo>
                    <a:pt x="569" y="674"/>
                  </a:lnTo>
                  <a:lnTo>
                    <a:pt x="565" y="674"/>
                  </a:lnTo>
                  <a:lnTo>
                    <a:pt x="564" y="674"/>
                  </a:lnTo>
                  <a:lnTo>
                    <a:pt x="562" y="674"/>
                  </a:lnTo>
                  <a:lnTo>
                    <a:pt x="559" y="674"/>
                  </a:lnTo>
                  <a:lnTo>
                    <a:pt x="550" y="673"/>
                  </a:lnTo>
                  <a:lnTo>
                    <a:pt x="548" y="673"/>
                  </a:lnTo>
                  <a:lnTo>
                    <a:pt x="546" y="673"/>
                  </a:lnTo>
                  <a:lnTo>
                    <a:pt x="544" y="673"/>
                  </a:lnTo>
                  <a:lnTo>
                    <a:pt x="538" y="673"/>
                  </a:lnTo>
                  <a:lnTo>
                    <a:pt x="533" y="672"/>
                  </a:lnTo>
                  <a:lnTo>
                    <a:pt x="526" y="672"/>
                  </a:lnTo>
                  <a:lnTo>
                    <a:pt x="524" y="672"/>
                  </a:lnTo>
                  <a:lnTo>
                    <a:pt x="520" y="672"/>
                  </a:lnTo>
                  <a:lnTo>
                    <a:pt x="519" y="672"/>
                  </a:lnTo>
                  <a:lnTo>
                    <a:pt x="517" y="671"/>
                  </a:lnTo>
                  <a:lnTo>
                    <a:pt x="515" y="671"/>
                  </a:lnTo>
                  <a:lnTo>
                    <a:pt x="510" y="671"/>
                  </a:lnTo>
                  <a:lnTo>
                    <a:pt x="508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499" y="670"/>
                  </a:lnTo>
                  <a:lnTo>
                    <a:pt x="496" y="670"/>
                  </a:lnTo>
                  <a:lnTo>
                    <a:pt x="495" y="670"/>
                  </a:lnTo>
                  <a:lnTo>
                    <a:pt x="493" y="670"/>
                  </a:lnTo>
                  <a:lnTo>
                    <a:pt x="491" y="670"/>
                  </a:lnTo>
                  <a:lnTo>
                    <a:pt x="487" y="670"/>
                  </a:lnTo>
                  <a:lnTo>
                    <a:pt x="486" y="670"/>
                  </a:lnTo>
                  <a:lnTo>
                    <a:pt x="483" y="669"/>
                  </a:lnTo>
                  <a:lnTo>
                    <a:pt x="477" y="669"/>
                  </a:lnTo>
                  <a:lnTo>
                    <a:pt x="476" y="669"/>
                  </a:lnTo>
                  <a:lnTo>
                    <a:pt x="473" y="669"/>
                  </a:lnTo>
                  <a:lnTo>
                    <a:pt x="472" y="669"/>
                  </a:lnTo>
                  <a:lnTo>
                    <a:pt x="470" y="669"/>
                  </a:lnTo>
                  <a:lnTo>
                    <a:pt x="466" y="668"/>
                  </a:lnTo>
                  <a:lnTo>
                    <a:pt x="465" y="668"/>
                  </a:lnTo>
                  <a:lnTo>
                    <a:pt x="463" y="668"/>
                  </a:lnTo>
                  <a:lnTo>
                    <a:pt x="458" y="668"/>
                  </a:lnTo>
                  <a:lnTo>
                    <a:pt x="457" y="668"/>
                  </a:lnTo>
                  <a:lnTo>
                    <a:pt x="454" y="668"/>
                  </a:lnTo>
                  <a:lnTo>
                    <a:pt x="448" y="667"/>
                  </a:lnTo>
                  <a:lnTo>
                    <a:pt x="447" y="667"/>
                  </a:lnTo>
                  <a:lnTo>
                    <a:pt x="439" y="667"/>
                  </a:lnTo>
                  <a:lnTo>
                    <a:pt x="436" y="667"/>
                  </a:lnTo>
                  <a:lnTo>
                    <a:pt x="425" y="666"/>
                  </a:lnTo>
                  <a:lnTo>
                    <a:pt x="416" y="665"/>
                  </a:lnTo>
                  <a:lnTo>
                    <a:pt x="411" y="665"/>
                  </a:lnTo>
                  <a:lnTo>
                    <a:pt x="409" y="665"/>
                  </a:lnTo>
                  <a:lnTo>
                    <a:pt x="407" y="665"/>
                  </a:lnTo>
                  <a:lnTo>
                    <a:pt x="404" y="665"/>
                  </a:lnTo>
                  <a:lnTo>
                    <a:pt x="400" y="665"/>
                  </a:lnTo>
                  <a:lnTo>
                    <a:pt x="398" y="664"/>
                  </a:lnTo>
                  <a:lnTo>
                    <a:pt x="396" y="664"/>
                  </a:lnTo>
                  <a:lnTo>
                    <a:pt x="383" y="663"/>
                  </a:lnTo>
                  <a:lnTo>
                    <a:pt x="382" y="663"/>
                  </a:lnTo>
                  <a:lnTo>
                    <a:pt x="375" y="663"/>
                  </a:lnTo>
                  <a:lnTo>
                    <a:pt x="369" y="663"/>
                  </a:lnTo>
                  <a:lnTo>
                    <a:pt x="361" y="662"/>
                  </a:lnTo>
                  <a:lnTo>
                    <a:pt x="360" y="662"/>
                  </a:lnTo>
                  <a:lnTo>
                    <a:pt x="355" y="662"/>
                  </a:lnTo>
                  <a:lnTo>
                    <a:pt x="354" y="662"/>
                  </a:lnTo>
                  <a:lnTo>
                    <a:pt x="353" y="662"/>
                  </a:lnTo>
                  <a:lnTo>
                    <a:pt x="345" y="662"/>
                  </a:lnTo>
                  <a:lnTo>
                    <a:pt x="340" y="661"/>
                  </a:lnTo>
                  <a:lnTo>
                    <a:pt x="336" y="661"/>
                  </a:lnTo>
                  <a:lnTo>
                    <a:pt x="334" y="661"/>
                  </a:lnTo>
                  <a:lnTo>
                    <a:pt x="332" y="661"/>
                  </a:lnTo>
                  <a:lnTo>
                    <a:pt x="330" y="661"/>
                  </a:lnTo>
                  <a:lnTo>
                    <a:pt x="327" y="660"/>
                  </a:lnTo>
                  <a:lnTo>
                    <a:pt x="325" y="660"/>
                  </a:lnTo>
                  <a:lnTo>
                    <a:pt x="325" y="660"/>
                  </a:lnTo>
                  <a:lnTo>
                    <a:pt x="323" y="660"/>
                  </a:lnTo>
                  <a:lnTo>
                    <a:pt x="316" y="660"/>
                  </a:lnTo>
                  <a:lnTo>
                    <a:pt x="313" y="660"/>
                  </a:lnTo>
                  <a:lnTo>
                    <a:pt x="310" y="660"/>
                  </a:lnTo>
                  <a:lnTo>
                    <a:pt x="307" y="659"/>
                  </a:lnTo>
                  <a:lnTo>
                    <a:pt x="300" y="659"/>
                  </a:lnTo>
                  <a:lnTo>
                    <a:pt x="295" y="659"/>
                  </a:lnTo>
                  <a:lnTo>
                    <a:pt x="293" y="659"/>
                  </a:lnTo>
                  <a:lnTo>
                    <a:pt x="290" y="659"/>
                  </a:lnTo>
                  <a:lnTo>
                    <a:pt x="287" y="659"/>
                  </a:lnTo>
                  <a:lnTo>
                    <a:pt x="286" y="659"/>
                  </a:lnTo>
                  <a:lnTo>
                    <a:pt x="283" y="659"/>
                  </a:lnTo>
                  <a:lnTo>
                    <a:pt x="278" y="658"/>
                  </a:lnTo>
                  <a:lnTo>
                    <a:pt x="273" y="658"/>
                  </a:lnTo>
                  <a:lnTo>
                    <a:pt x="271" y="658"/>
                  </a:lnTo>
                  <a:lnTo>
                    <a:pt x="270" y="658"/>
                  </a:lnTo>
                  <a:lnTo>
                    <a:pt x="265" y="657"/>
                  </a:lnTo>
                  <a:lnTo>
                    <a:pt x="260" y="657"/>
                  </a:lnTo>
                  <a:lnTo>
                    <a:pt x="257" y="657"/>
                  </a:lnTo>
                  <a:lnTo>
                    <a:pt x="256" y="657"/>
                  </a:lnTo>
                  <a:lnTo>
                    <a:pt x="255" y="656"/>
                  </a:lnTo>
                  <a:lnTo>
                    <a:pt x="254" y="656"/>
                  </a:lnTo>
                  <a:lnTo>
                    <a:pt x="252" y="656"/>
                  </a:lnTo>
                  <a:lnTo>
                    <a:pt x="249" y="656"/>
                  </a:lnTo>
                  <a:lnTo>
                    <a:pt x="242" y="656"/>
                  </a:lnTo>
                  <a:lnTo>
                    <a:pt x="241" y="656"/>
                  </a:lnTo>
                  <a:lnTo>
                    <a:pt x="238" y="655"/>
                  </a:lnTo>
                  <a:lnTo>
                    <a:pt x="236" y="655"/>
                  </a:lnTo>
                  <a:lnTo>
                    <a:pt x="234" y="655"/>
                  </a:lnTo>
                  <a:lnTo>
                    <a:pt x="230" y="655"/>
                  </a:lnTo>
                  <a:lnTo>
                    <a:pt x="228" y="655"/>
                  </a:lnTo>
                  <a:lnTo>
                    <a:pt x="226" y="655"/>
                  </a:lnTo>
                  <a:lnTo>
                    <a:pt x="225" y="655"/>
                  </a:lnTo>
                  <a:lnTo>
                    <a:pt x="224" y="655"/>
                  </a:lnTo>
                  <a:lnTo>
                    <a:pt x="221" y="654"/>
                  </a:lnTo>
                  <a:lnTo>
                    <a:pt x="216" y="654"/>
                  </a:lnTo>
                  <a:lnTo>
                    <a:pt x="208" y="654"/>
                  </a:lnTo>
                  <a:lnTo>
                    <a:pt x="207" y="653"/>
                  </a:lnTo>
                  <a:lnTo>
                    <a:pt x="206" y="653"/>
                  </a:lnTo>
                  <a:lnTo>
                    <a:pt x="203" y="653"/>
                  </a:lnTo>
                  <a:lnTo>
                    <a:pt x="200" y="653"/>
                  </a:lnTo>
                  <a:lnTo>
                    <a:pt x="198" y="653"/>
                  </a:lnTo>
                  <a:lnTo>
                    <a:pt x="197" y="653"/>
                  </a:lnTo>
                  <a:lnTo>
                    <a:pt x="196" y="653"/>
                  </a:lnTo>
                  <a:lnTo>
                    <a:pt x="193" y="653"/>
                  </a:lnTo>
                  <a:lnTo>
                    <a:pt x="192" y="653"/>
                  </a:lnTo>
                  <a:lnTo>
                    <a:pt x="190" y="652"/>
                  </a:lnTo>
                  <a:lnTo>
                    <a:pt x="188" y="652"/>
                  </a:lnTo>
                  <a:lnTo>
                    <a:pt x="180" y="652"/>
                  </a:lnTo>
                  <a:lnTo>
                    <a:pt x="173" y="651"/>
                  </a:lnTo>
                  <a:lnTo>
                    <a:pt x="172" y="651"/>
                  </a:lnTo>
                  <a:lnTo>
                    <a:pt x="165" y="651"/>
                  </a:lnTo>
                  <a:lnTo>
                    <a:pt x="164" y="651"/>
                  </a:lnTo>
                  <a:lnTo>
                    <a:pt x="161" y="651"/>
                  </a:lnTo>
                  <a:lnTo>
                    <a:pt x="160" y="651"/>
                  </a:lnTo>
                  <a:lnTo>
                    <a:pt x="159" y="651"/>
                  </a:lnTo>
                  <a:lnTo>
                    <a:pt x="154" y="650"/>
                  </a:lnTo>
                  <a:lnTo>
                    <a:pt x="153" y="650"/>
                  </a:lnTo>
                  <a:lnTo>
                    <a:pt x="150" y="650"/>
                  </a:lnTo>
                  <a:lnTo>
                    <a:pt x="142" y="650"/>
                  </a:lnTo>
                  <a:lnTo>
                    <a:pt x="133" y="649"/>
                  </a:lnTo>
                  <a:lnTo>
                    <a:pt x="128" y="649"/>
                  </a:lnTo>
                  <a:lnTo>
                    <a:pt x="127" y="649"/>
                  </a:lnTo>
                  <a:lnTo>
                    <a:pt x="126" y="649"/>
                  </a:lnTo>
                  <a:lnTo>
                    <a:pt x="121" y="648"/>
                  </a:lnTo>
                  <a:lnTo>
                    <a:pt x="116" y="648"/>
                  </a:lnTo>
                  <a:lnTo>
                    <a:pt x="113" y="648"/>
                  </a:lnTo>
                  <a:lnTo>
                    <a:pt x="112" y="648"/>
                  </a:lnTo>
                  <a:lnTo>
                    <a:pt x="109" y="648"/>
                  </a:lnTo>
                  <a:lnTo>
                    <a:pt x="108" y="647"/>
                  </a:lnTo>
                  <a:lnTo>
                    <a:pt x="108" y="646"/>
                  </a:lnTo>
                  <a:lnTo>
                    <a:pt x="107" y="644"/>
                  </a:lnTo>
                  <a:lnTo>
                    <a:pt x="106" y="642"/>
                  </a:lnTo>
                  <a:lnTo>
                    <a:pt x="106" y="641"/>
                  </a:lnTo>
                  <a:lnTo>
                    <a:pt x="105" y="640"/>
                  </a:lnTo>
                  <a:lnTo>
                    <a:pt x="105" y="640"/>
                  </a:lnTo>
                  <a:lnTo>
                    <a:pt x="105" y="639"/>
                  </a:lnTo>
                  <a:lnTo>
                    <a:pt x="104" y="639"/>
                  </a:lnTo>
                  <a:lnTo>
                    <a:pt x="103" y="638"/>
                  </a:lnTo>
                  <a:lnTo>
                    <a:pt x="102" y="638"/>
                  </a:lnTo>
                  <a:lnTo>
                    <a:pt x="102" y="637"/>
                  </a:lnTo>
                  <a:lnTo>
                    <a:pt x="101" y="637"/>
                  </a:lnTo>
                  <a:lnTo>
                    <a:pt x="101" y="636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4"/>
                  </a:lnTo>
                  <a:lnTo>
                    <a:pt x="100" y="633"/>
                  </a:lnTo>
                  <a:lnTo>
                    <a:pt x="99" y="632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8" y="630"/>
                  </a:lnTo>
                  <a:lnTo>
                    <a:pt x="97" y="630"/>
                  </a:lnTo>
                  <a:lnTo>
                    <a:pt x="97" y="629"/>
                  </a:lnTo>
                  <a:lnTo>
                    <a:pt x="96" y="629"/>
                  </a:lnTo>
                  <a:lnTo>
                    <a:pt x="95" y="628"/>
                  </a:lnTo>
                  <a:lnTo>
                    <a:pt x="94" y="628"/>
                  </a:lnTo>
                  <a:lnTo>
                    <a:pt x="93" y="628"/>
                  </a:lnTo>
                  <a:lnTo>
                    <a:pt x="92" y="628"/>
                  </a:lnTo>
                  <a:lnTo>
                    <a:pt x="91" y="628"/>
                  </a:lnTo>
                  <a:lnTo>
                    <a:pt x="90" y="628"/>
                  </a:lnTo>
                  <a:lnTo>
                    <a:pt x="89" y="628"/>
                  </a:lnTo>
                  <a:lnTo>
                    <a:pt x="88" y="628"/>
                  </a:lnTo>
                  <a:lnTo>
                    <a:pt x="88" y="627"/>
                  </a:lnTo>
                  <a:lnTo>
                    <a:pt x="87" y="627"/>
                  </a:lnTo>
                  <a:lnTo>
                    <a:pt x="87" y="626"/>
                  </a:lnTo>
                  <a:lnTo>
                    <a:pt x="87" y="625"/>
                  </a:lnTo>
                  <a:lnTo>
                    <a:pt x="87" y="624"/>
                  </a:lnTo>
                  <a:lnTo>
                    <a:pt x="87" y="623"/>
                  </a:lnTo>
                  <a:lnTo>
                    <a:pt x="86" y="622"/>
                  </a:lnTo>
                  <a:lnTo>
                    <a:pt x="85" y="621"/>
                  </a:lnTo>
                  <a:lnTo>
                    <a:pt x="85" y="620"/>
                  </a:lnTo>
                  <a:lnTo>
                    <a:pt x="85" y="619"/>
                  </a:lnTo>
                  <a:lnTo>
                    <a:pt x="85" y="618"/>
                  </a:lnTo>
                  <a:lnTo>
                    <a:pt x="86" y="617"/>
                  </a:lnTo>
                  <a:lnTo>
                    <a:pt x="86" y="616"/>
                  </a:lnTo>
                  <a:lnTo>
                    <a:pt x="86" y="615"/>
                  </a:lnTo>
                  <a:lnTo>
                    <a:pt x="86" y="614"/>
                  </a:lnTo>
                  <a:lnTo>
                    <a:pt x="85" y="613"/>
                  </a:lnTo>
                  <a:lnTo>
                    <a:pt x="85" y="612"/>
                  </a:lnTo>
                  <a:lnTo>
                    <a:pt x="84" y="612"/>
                  </a:lnTo>
                  <a:lnTo>
                    <a:pt x="84" y="611"/>
                  </a:lnTo>
                  <a:lnTo>
                    <a:pt x="83" y="610"/>
                  </a:lnTo>
                  <a:lnTo>
                    <a:pt x="83" y="609"/>
                  </a:lnTo>
                  <a:lnTo>
                    <a:pt x="82" y="608"/>
                  </a:lnTo>
                  <a:lnTo>
                    <a:pt x="82" y="607"/>
                  </a:lnTo>
                  <a:lnTo>
                    <a:pt x="81" y="606"/>
                  </a:lnTo>
                  <a:lnTo>
                    <a:pt x="81" y="605"/>
                  </a:lnTo>
                  <a:lnTo>
                    <a:pt x="81" y="604"/>
                  </a:lnTo>
                  <a:lnTo>
                    <a:pt x="81" y="603"/>
                  </a:lnTo>
                  <a:lnTo>
                    <a:pt x="81" y="602"/>
                  </a:lnTo>
                  <a:lnTo>
                    <a:pt x="81" y="601"/>
                  </a:lnTo>
                  <a:lnTo>
                    <a:pt x="81" y="600"/>
                  </a:lnTo>
                  <a:lnTo>
                    <a:pt x="81" y="599"/>
                  </a:lnTo>
                  <a:lnTo>
                    <a:pt x="81" y="598"/>
                  </a:lnTo>
                  <a:lnTo>
                    <a:pt x="80" y="597"/>
                  </a:lnTo>
                  <a:lnTo>
                    <a:pt x="80" y="596"/>
                  </a:lnTo>
                  <a:lnTo>
                    <a:pt x="79" y="596"/>
                  </a:lnTo>
                  <a:lnTo>
                    <a:pt x="79" y="595"/>
                  </a:lnTo>
                  <a:lnTo>
                    <a:pt x="78" y="594"/>
                  </a:lnTo>
                  <a:lnTo>
                    <a:pt x="78" y="593"/>
                  </a:lnTo>
                  <a:lnTo>
                    <a:pt x="77" y="593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7" y="590"/>
                  </a:lnTo>
                  <a:lnTo>
                    <a:pt x="77" y="589"/>
                  </a:lnTo>
                  <a:lnTo>
                    <a:pt x="77" y="588"/>
                  </a:lnTo>
                  <a:lnTo>
                    <a:pt x="78" y="587"/>
                  </a:lnTo>
                  <a:lnTo>
                    <a:pt x="78" y="586"/>
                  </a:lnTo>
                  <a:lnTo>
                    <a:pt x="78" y="585"/>
                  </a:lnTo>
                  <a:lnTo>
                    <a:pt x="78" y="584"/>
                  </a:lnTo>
                  <a:lnTo>
                    <a:pt x="78" y="583"/>
                  </a:lnTo>
                  <a:lnTo>
                    <a:pt x="79" y="583"/>
                  </a:lnTo>
                  <a:lnTo>
                    <a:pt x="79" y="582"/>
                  </a:lnTo>
                  <a:lnTo>
                    <a:pt x="80" y="582"/>
                  </a:lnTo>
                  <a:lnTo>
                    <a:pt x="81" y="582"/>
                  </a:lnTo>
                  <a:lnTo>
                    <a:pt x="82" y="582"/>
                  </a:lnTo>
                  <a:lnTo>
                    <a:pt x="82" y="581"/>
                  </a:lnTo>
                  <a:lnTo>
                    <a:pt x="82" y="580"/>
                  </a:lnTo>
                  <a:lnTo>
                    <a:pt x="82" y="579"/>
                  </a:lnTo>
                  <a:lnTo>
                    <a:pt x="82" y="578"/>
                  </a:lnTo>
                  <a:lnTo>
                    <a:pt x="82" y="577"/>
                  </a:lnTo>
                  <a:lnTo>
                    <a:pt x="81" y="577"/>
                  </a:lnTo>
                  <a:lnTo>
                    <a:pt x="81" y="576"/>
                  </a:lnTo>
                  <a:lnTo>
                    <a:pt x="80" y="576"/>
                  </a:lnTo>
                  <a:lnTo>
                    <a:pt x="79" y="576"/>
                  </a:lnTo>
                  <a:lnTo>
                    <a:pt x="79" y="575"/>
                  </a:lnTo>
                  <a:lnTo>
                    <a:pt x="79" y="574"/>
                  </a:lnTo>
                  <a:lnTo>
                    <a:pt x="78" y="574"/>
                  </a:lnTo>
                  <a:lnTo>
                    <a:pt x="78" y="573"/>
                  </a:lnTo>
                  <a:lnTo>
                    <a:pt x="78" y="572"/>
                  </a:lnTo>
                  <a:lnTo>
                    <a:pt x="78" y="571"/>
                  </a:lnTo>
                  <a:lnTo>
                    <a:pt x="78" y="570"/>
                  </a:lnTo>
                  <a:lnTo>
                    <a:pt x="79" y="570"/>
                  </a:lnTo>
                  <a:lnTo>
                    <a:pt x="79" y="569"/>
                  </a:lnTo>
                  <a:lnTo>
                    <a:pt x="80" y="569"/>
                  </a:lnTo>
                  <a:lnTo>
                    <a:pt x="79" y="568"/>
                  </a:lnTo>
                  <a:lnTo>
                    <a:pt x="79" y="567"/>
                  </a:lnTo>
                  <a:lnTo>
                    <a:pt x="78" y="567"/>
                  </a:lnTo>
                  <a:lnTo>
                    <a:pt x="78" y="566"/>
                  </a:lnTo>
                  <a:lnTo>
                    <a:pt x="77" y="566"/>
                  </a:lnTo>
                  <a:lnTo>
                    <a:pt x="77" y="565"/>
                  </a:lnTo>
                  <a:lnTo>
                    <a:pt x="76" y="565"/>
                  </a:lnTo>
                  <a:lnTo>
                    <a:pt x="76" y="564"/>
                  </a:lnTo>
                  <a:lnTo>
                    <a:pt x="76" y="563"/>
                  </a:lnTo>
                  <a:lnTo>
                    <a:pt x="77" y="563"/>
                  </a:lnTo>
                  <a:lnTo>
                    <a:pt x="77" y="562"/>
                  </a:lnTo>
                  <a:lnTo>
                    <a:pt x="78" y="561"/>
                  </a:lnTo>
                  <a:lnTo>
                    <a:pt x="78" y="560"/>
                  </a:lnTo>
                  <a:lnTo>
                    <a:pt x="79" y="560"/>
                  </a:lnTo>
                  <a:lnTo>
                    <a:pt x="79" y="559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7"/>
                  </a:lnTo>
                  <a:lnTo>
                    <a:pt x="77" y="557"/>
                  </a:lnTo>
                  <a:lnTo>
                    <a:pt x="76" y="557"/>
                  </a:lnTo>
                  <a:lnTo>
                    <a:pt x="75" y="557"/>
                  </a:lnTo>
                  <a:lnTo>
                    <a:pt x="75" y="556"/>
                  </a:lnTo>
                  <a:lnTo>
                    <a:pt x="74" y="555"/>
                  </a:lnTo>
                  <a:lnTo>
                    <a:pt x="74" y="554"/>
                  </a:lnTo>
                  <a:lnTo>
                    <a:pt x="73" y="554"/>
                  </a:lnTo>
                  <a:lnTo>
                    <a:pt x="73" y="553"/>
                  </a:lnTo>
                  <a:lnTo>
                    <a:pt x="72" y="553"/>
                  </a:lnTo>
                  <a:lnTo>
                    <a:pt x="72" y="552"/>
                  </a:lnTo>
                  <a:lnTo>
                    <a:pt x="71" y="551"/>
                  </a:lnTo>
                  <a:lnTo>
                    <a:pt x="71" y="550"/>
                  </a:lnTo>
                  <a:lnTo>
                    <a:pt x="70" y="549"/>
                  </a:lnTo>
                  <a:lnTo>
                    <a:pt x="70" y="548"/>
                  </a:lnTo>
                  <a:lnTo>
                    <a:pt x="69" y="548"/>
                  </a:lnTo>
                  <a:lnTo>
                    <a:pt x="69" y="547"/>
                  </a:lnTo>
                  <a:lnTo>
                    <a:pt x="69" y="546"/>
                  </a:lnTo>
                  <a:lnTo>
                    <a:pt x="68" y="546"/>
                  </a:lnTo>
                  <a:lnTo>
                    <a:pt x="67" y="545"/>
                  </a:lnTo>
                  <a:lnTo>
                    <a:pt x="67" y="544"/>
                  </a:lnTo>
                  <a:lnTo>
                    <a:pt x="66" y="544"/>
                  </a:lnTo>
                  <a:lnTo>
                    <a:pt x="66" y="543"/>
                  </a:lnTo>
                  <a:lnTo>
                    <a:pt x="65" y="543"/>
                  </a:lnTo>
                  <a:lnTo>
                    <a:pt x="65" y="542"/>
                  </a:lnTo>
                  <a:lnTo>
                    <a:pt x="64" y="542"/>
                  </a:lnTo>
                  <a:lnTo>
                    <a:pt x="64" y="541"/>
                  </a:lnTo>
                  <a:lnTo>
                    <a:pt x="63" y="540"/>
                  </a:lnTo>
                  <a:lnTo>
                    <a:pt x="63" y="539"/>
                  </a:lnTo>
                  <a:lnTo>
                    <a:pt x="63" y="538"/>
                  </a:lnTo>
                  <a:lnTo>
                    <a:pt x="63" y="537"/>
                  </a:lnTo>
                  <a:lnTo>
                    <a:pt x="63" y="536"/>
                  </a:lnTo>
                  <a:lnTo>
                    <a:pt x="62" y="536"/>
                  </a:lnTo>
                  <a:lnTo>
                    <a:pt x="62" y="535"/>
                  </a:lnTo>
                  <a:lnTo>
                    <a:pt x="61" y="535"/>
                  </a:lnTo>
                  <a:lnTo>
                    <a:pt x="60" y="535"/>
                  </a:lnTo>
                  <a:lnTo>
                    <a:pt x="59" y="534"/>
                  </a:lnTo>
                  <a:lnTo>
                    <a:pt x="58" y="534"/>
                  </a:lnTo>
                  <a:lnTo>
                    <a:pt x="58" y="533"/>
                  </a:lnTo>
                  <a:lnTo>
                    <a:pt x="57" y="533"/>
                  </a:lnTo>
                  <a:lnTo>
                    <a:pt x="57" y="532"/>
                  </a:lnTo>
                  <a:lnTo>
                    <a:pt x="57" y="531"/>
                  </a:lnTo>
                  <a:lnTo>
                    <a:pt x="57" y="530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7" y="527"/>
                  </a:lnTo>
                  <a:lnTo>
                    <a:pt x="57" y="526"/>
                  </a:lnTo>
                  <a:lnTo>
                    <a:pt x="58" y="525"/>
                  </a:lnTo>
                  <a:lnTo>
                    <a:pt x="58" y="524"/>
                  </a:lnTo>
                  <a:lnTo>
                    <a:pt x="58" y="523"/>
                  </a:lnTo>
                  <a:lnTo>
                    <a:pt x="59" y="522"/>
                  </a:lnTo>
                  <a:lnTo>
                    <a:pt x="59" y="521"/>
                  </a:lnTo>
                  <a:lnTo>
                    <a:pt x="59" y="520"/>
                  </a:lnTo>
                  <a:lnTo>
                    <a:pt x="58" y="519"/>
                  </a:lnTo>
                  <a:lnTo>
                    <a:pt x="58" y="518"/>
                  </a:lnTo>
                  <a:lnTo>
                    <a:pt x="58" y="517"/>
                  </a:lnTo>
                  <a:lnTo>
                    <a:pt x="57" y="516"/>
                  </a:lnTo>
                  <a:lnTo>
                    <a:pt x="57" y="515"/>
                  </a:lnTo>
                  <a:lnTo>
                    <a:pt x="56" y="515"/>
                  </a:lnTo>
                  <a:lnTo>
                    <a:pt x="55" y="515"/>
                  </a:lnTo>
                  <a:lnTo>
                    <a:pt x="54" y="514"/>
                  </a:lnTo>
                  <a:lnTo>
                    <a:pt x="53" y="514"/>
                  </a:lnTo>
                  <a:lnTo>
                    <a:pt x="52" y="514"/>
                  </a:lnTo>
                  <a:lnTo>
                    <a:pt x="51" y="514"/>
                  </a:lnTo>
                  <a:lnTo>
                    <a:pt x="51" y="513"/>
                  </a:lnTo>
                  <a:lnTo>
                    <a:pt x="50" y="513"/>
                  </a:lnTo>
                  <a:lnTo>
                    <a:pt x="49" y="513"/>
                  </a:lnTo>
                  <a:lnTo>
                    <a:pt x="48" y="513"/>
                  </a:lnTo>
                  <a:lnTo>
                    <a:pt x="48" y="512"/>
                  </a:lnTo>
                  <a:lnTo>
                    <a:pt x="47" y="511"/>
                  </a:lnTo>
                  <a:lnTo>
                    <a:pt x="47" y="510"/>
                  </a:lnTo>
                  <a:lnTo>
                    <a:pt x="47" y="509"/>
                  </a:lnTo>
                  <a:lnTo>
                    <a:pt x="47" y="508"/>
                  </a:lnTo>
                  <a:lnTo>
                    <a:pt x="47" y="507"/>
                  </a:lnTo>
                  <a:lnTo>
                    <a:pt x="48" y="505"/>
                  </a:lnTo>
                  <a:lnTo>
                    <a:pt x="48" y="504"/>
                  </a:lnTo>
                  <a:lnTo>
                    <a:pt x="48" y="503"/>
                  </a:lnTo>
                  <a:lnTo>
                    <a:pt x="48" y="502"/>
                  </a:lnTo>
                  <a:lnTo>
                    <a:pt x="48" y="501"/>
                  </a:lnTo>
                  <a:lnTo>
                    <a:pt x="49" y="500"/>
                  </a:lnTo>
                  <a:lnTo>
                    <a:pt x="49" y="499"/>
                  </a:lnTo>
                  <a:lnTo>
                    <a:pt x="49" y="498"/>
                  </a:lnTo>
                  <a:lnTo>
                    <a:pt x="48" y="498"/>
                  </a:lnTo>
                  <a:lnTo>
                    <a:pt x="49" y="497"/>
                  </a:lnTo>
                  <a:lnTo>
                    <a:pt x="49" y="496"/>
                  </a:lnTo>
                  <a:lnTo>
                    <a:pt x="49" y="494"/>
                  </a:lnTo>
                  <a:lnTo>
                    <a:pt x="50" y="494"/>
                  </a:lnTo>
                  <a:lnTo>
                    <a:pt x="50" y="493"/>
                  </a:lnTo>
                  <a:lnTo>
                    <a:pt x="50" y="492"/>
                  </a:lnTo>
                  <a:lnTo>
                    <a:pt x="50" y="491"/>
                  </a:lnTo>
                  <a:lnTo>
                    <a:pt x="50" y="490"/>
                  </a:lnTo>
                  <a:lnTo>
                    <a:pt x="49" y="490"/>
                  </a:lnTo>
                  <a:lnTo>
                    <a:pt x="49" y="489"/>
                  </a:lnTo>
                  <a:lnTo>
                    <a:pt x="48" y="489"/>
                  </a:lnTo>
                  <a:lnTo>
                    <a:pt x="48" y="488"/>
                  </a:lnTo>
                  <a:lnTo>
                    <a:pt x="47" y="488"/>
                  </a:lnTo>
                  <a:lnTo>
                    <a:pt x="47" y="487"/>
                  </a:lnTo>
                  <a:lnTo>
                    <a:pt x="47" y="486"/>
                  </a:lnTo>
                  <a:lnTo>
                    <a:pt x="47" y="485"/>
                  </a:lnTo>
                  <a:lnTo>
                    <a:pt x="46" y="484"/>
                  </a:lnTo>
                  <a:lnTo>
                    <a:pt x="46" y="482"/>
                  </a:lnTo>
                  <a:lnTo>
                    <a:pt x="45" y="482"/>
                  </a:lnTo>
                  <a:lnTo>
                    <a:pt x="45" y="481"/>
                  </a:lnTo>
                  <a:lnTo>
                    <a:pt x="46" y="480"/>
                  </a:lnTo>
                  <a:lnTo>
                    <a:pt x="46" y="478"/>
                  </a:lnTo>
                  <a:lnTo>
                    <a:pt x="46" y="477"/>
                  </a:lnTo>
                  <a:lnTo>
                    <a:pt x="46" y="476"/>
                  </a:lnTo>
                  <a:lnTo>
                    <a:pt x="46" y="475"/>
                  </a:lnTo>
                  <a:lnTo>
                    <a:pt x="45" y="474"/>
                  </a:lnTo>
                  <a:lnTo>
                    <a:pt x="45" y="472"/>
                  </a:lnTo>
                  <a:lnTo>
                    <a:pt x="45" y="471"/>
                  </a:lnTo>
                  <a:lnTo>
                    <a:pt x="44" y="471"/>
                  </a:lnTo>
                  <a:lnTo>
                    <a:pt x="44" y="470"/>
                  </a:lnTo>
                  <a:lnTo>
                    <a:pt x="43" y="470"/>
                  </a:lnTo>
                  <a:lnTo>
                    <a:pt x="43" y="469"/>
                  </a:lnTo>
                  <a:lnTo>
                    <a:pt x="42" y="469"/>
                  </a:lnTo>
                  <a:lnTo>
                    <a:pt x="42" y="468"/>
                  </a:lnTo>
                  <a:lnTo>
                    <a:pt x="41" y="468"/>
                  </a:lnTo>
                  <a:lnTo>
                    <a:pt x="41" y="467"/>
                  </a:lnTo>
                  <a:lnTo>
                    <a:pt x="41" y="466"/>
                  </a:lnTo>
                  <a:lnTo>
                    <a:pt x="40" y="465"/>
                  </a:lnTo>
                  <a:lnTo>
                    <a:pt x="40" y="464"/>
                  </a:lnTo>
                  <a:lnTo>
                    <a:pt x="39" y="464"/>
                  </a:lnTo>
                  <a:lnTo>
                    <a:pt x="39" y="463"/>
                  </a:lnTo>
                  <a:lnTo>
                    <a:pt x="38" y="462"/>
                  </a:lnTo>
                  <a:lnTo>
                    <a:pt x="38" y="461"/>
                  </a:lnTo>
                  <a:lnTo>
                    <a:pt x="37" y="461"/>
                  </a:lnTo>
                  <a:lnTo>
                    <a:pt x="37" y="460"/>
                  </a:lnTo>
                  <a:lnTo>
                    <a:pt x="37" y="459"/>
                  </a:lnTo>
                  <a:lnTo>
                    <a:pt x="37" y="458"/>
                  </a:lnTo>
                  <a:lnTo>
                    <a:pt x="38" y="458"/>
                  </a:lnTo>
                  <a:lnTo>
                    <a:pt x="38" y="457"/>
                  </a:lnTo>
                  <a:lnTo>
                    <a:pt x="38" y="456"/>
                  </a:lnTo>
                  <a:lnTo>
                    <a:pt x="38" y="455"/>
                  </a:lnTo>
                  <a:lnTo>
                    <a:pt x="38" y="454"/>
                  </a:lnTo>
                  <a:lnTo>
                    <a:pt x="38" y="453"/>
                  </a:lnTo>
                  <a:lnTo>
                    <a:pt x="37" y="452"/>
                  </a:lnTo>
                  <a:lnTo>
                    <a:pt x="37" y="451"/>
                  </a:lnTo>
                  <a:lnTo>
                    <a:pt x="37" y="450"/>
                  </a:lnTo>
                  <a:lnTo>
                    <a:pt x="37" y="449"/>
                  </a:lnTo>
                  <a:lnTo>
                    <a:pt x="35" y="446"/>
                  </a:lnTo>
                  <a:lnTo>
                    <a:pt x="35" y="445"/>
                  </a:lnTo>
                  <a:lnTo>
                    <a:pt x="34" y="445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4" y="442"/>
                  </a:lnTo>
                  <a:lnTo>
                    <a:pt x="33" y="442"/>
                  </a:lnTo>
                  <a:lnTo>
                    <a:pt x="32" y="441"/>
                  </a:lnTo>
                  <a:lnTo>
                    <a:pt x="32" y="440"/>
                  </a:lnTo>
                  <a:lnTo>
                    <a:pt x="31" y="440"/>
                  </a:lnTo>
                  <a:lnTo>
                    <a:pt x="31" y="439"/>
                  </a:lnTo>
                  <a:lnTo>
                    <a:pt x="30" y="438"/>
                  </a:lnTo>
                  <a:lnTo>
                    <a:pt x="28" y="437"/>
                  </a:lnTo>
                  <a:lnTo>
                    <a:pt x="28" y="436"/>
                  </a:lnTo>
                  <a:lnTo>
                    <a:pt x="27" y="436"/>
                  </a:lnTo>
                  <a:lnTo>
                    <a:pt x="26" y="436"/>
                  </a:lnTo>
                  <a:lnTo>
                    <a:pt x="26" y="435"/>
                  </a:lnTo>
                  <a:lnTo>
                    <a:pt x="26" y="434"/>
                  </a:lnTo>
                  <a:lnTo>
                    <a:pt x="26" y="433"/>
                  </a:lnTo>
                  <a:lnTo>
                    <a:pt x="25" y="432"/>
                  </a:lnTo>
                  <a:lnTo>
                    <a:pt x="24" y="431"/>
                  </a:lnTo>
                  <a:lnTo>
                    <a:pt x="24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3" y="426"/>
                  </a:lnTo>
                  <a:lnTo>
                    <a:pt x="23" y="425"/>
                  </a:lnTo>
                  <a:lnTo>
                    <a:pt x="22" y="424"/>
                  </a:lnTo>
                  <a:lnTo>
                    <a:pt x="21" y="423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19" y="421"/>
                  </a:lnTo>
                  <a:lnTo>
                    <a:pt x="19" y="420"/>
                  </a:lnTo>
                  <a:lnTo>
                    <a:pt x="18" y="419"/>
                  </a:lnTo>
                  <a:lnTo>
                    <a:pt x="17" y="418"/>
                  </a:lnTo>
                  <a:lnTo>
                    <a:pt x="17" y="417"/>
                  </a:lnTo>
                  <a:lnTo>
                    <a:pt x="16" y="416"/>
                  </a:lnTo>
                  <a:lnTo>
                    <a:pt x="15" y="416"/>
                  </a:lnTo>
                  <a:lnTo>
                    <a:pt x="14" y="415"/>
                  </a:lnTo>
                  <a:lnTo>
                    <a:pt x="13" y="415"/>
                  </a:lnTo>
                  <a:lnTo>
                    <a:pt x="12" y="415"/>
                  </a:lnTo>
                  <a:lnTo>
                    <a:pt x="11" y="415"/>
                  </a:lnTo>
                  <a:lnTo>
                    <a:pt x="10" y="415"/>
                  </a:lnTo>
                  <a:lnTo>
                    <a:pt x="9" y="415"/>
                  </a:lnTo>
                  <a:lnTo>
                    <a:pt x="9" y="414"/>
                  </a:lnTo>
                  <a:lnTo>
                    <a:pt x="7" y="413"/>
                  </a:lnTo>
                  <a:lnTo>
                    <a:pt x="6" y="413"/>
                  </a:lnTo>
                  <a:lnTo>
                    <a:pt x="6" y="412"/>
                  </a:lnTo>
                  <a:lnTo>
                    <a:pt x="6" y="411"/>
                  </a:lnTo>
                  <a:lnTo>
                    <a:pt x="7" y="409"/>
                  </a:lnTo>
                  <a:lnTo>
                    <a:pt x="7" y="408"/>
                  </a:lnTo>
                  <a:lnTo>
                    <a:pt x="7" y="407"/>
                  </a:lnTo>
                  <a:lnTo>
                    <a:pt x="7" y="405"/>
                  </a:lnTo>
                  <a:lnTo>
                    <a:pt x="6" y="404"/>
                  </a:lnTo>
                  <a:lnTo>
                    <a:pt x="5" y="403"/>
                  </a:lnTo>
                  <a:lnTo>
                    <a:pt x="4" y="402"/>
                  </a:lnTo>
                  <a:lnTo>
                    <a:pt x="4" y="403"/>
                  </a:lnTo>
                  <a:lnTo>
                    <a:pt x="3" y="403"/>
                  </a:lnTo>
                  <a:lnTo>
                    <a:pt x="3" y="402"/>
                  </a:lnTo>
                  <a:lnTo>
                    <a:pt x="3" y="401"/>
                  </a:lnTo>
                  <a:lnTo>
                    <a:pt x="3" y="400"/>
                  </a:lnTo>
                  <a:lnTo>
                    <a:pt x="3" y="399"/>
                  </a:lnTo>
                  <a:lnTo>
                    <a:pt x="3" y="398"/>
                  </a:lnTo>
                  <a:lnTo>
                    <a:pt x="3" y="397"/>
                  </a:lnTo>
                  <a:lnTo>
                    <a:pt x="3" y="396"/>
                  </a:lnTo>
                  <a:lnTo>
                    <a:pt x="3" y="395"/>
                  </a:lnTo>
                  <a:lnTo>
                    <a:pt x="3" y="394"/>
                  </a:lnTo>
                  <a:lnTo>
                    <a:pt x="3" y="393"/>
                  </a:lnTo>
                  <a:lnTo>
                    <a:pt x="4" y="393"/>
                  </a:lnTo>
                  <a:lnTo>
                    <a:pt x="4" y="392"/>
                  </a:lnTo>
                  <a:lnTo>
                    <a:pt x="5" y="391"/>
                  </a:lnTo>
                  <a:lnTo>
                    <a:pt x="6" y="391"/>
                  </a:lnTo>
                  <a:lnTo>
                    <a:pt x="6" y="390"/>
                  </a:lnTo>
                  <a:lnTo>
                    <a:pt x="7" y="390"/>
                  </a:lnTo>
                  <a:lnTo>
                    <a:pt x="7" y="389"/>
                  </a:lnTo>
                  <a:lnTo>
                    <a:pt x="7" y="388"/>
                  </a:lnTo>
                  <a:lnTo>
                    <a:pt x="7" y="387"/>
                  </a:lnTo>
                  <a:lnTo>
                    <a:pt x="7" y="386"/>
                  </a:lnTo>
                  <a:lnTo>
                    <a:pt x="7" y="385"/>
                  </a:lnTo>
                  <a:lnTo>
                    <a:pt x="7" y="384"/>
                  </a:lnTo>
                  <a:lnTo>
                    <a:pt x="7" y="383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8" y="381"/>
                  </a:lnTo>
                  <a:lnTo>
                    <a:pt x="8" y="380"/>
                  </a:lnTo>
                  <a:lnTo>
                    <a:pt x="8" y="379"/>
                  </a:lnTo>
                  <a:lnTo>
                    <a:pt x="7" y="379"/>
                  </a:lnTo>
                  <a:lnTo>
                    <a:pt x="7" y="378"/>
                  </a:lnTo>
                  <a:lnTo>
                    <a:pt x="7" y="377"/>
                  </a:lnTo>
                  <a:lnTo>
                    <a:pt x="6" y="377"/>
                  </a:lnTo>
                  <a:lnTo>
                    <a:pt x="6" y="376"/>
                  </a:lnTo>
                  <a:lnTo>
                    <a:pt x="6" y="375"/>
                  </a:lnTo>
                  <a:lnTo>
                    <a:pt x="5" y="375"/>
                  </a:lnTo>
                  <a:lnTo>
                    <a:pt x="5" y="374"/>
                  </a:lnTo>
                  <a:lnTo>
                    <a:pt x="5" y="373"/>
                  </a:lnTo>
                  <a:lnTo>
                    <a:pt x="4" y="372"/>
                  </a:lnTo>
                  <a:lnTo>
                    <a:pt x="4" y="371"/>
                  </a:lnTo>
                  <a:lnTo>
                    <a:pt x="4" y="370"/>
                  </a:lnTo>
                  <a:lnTo>
                    <a:pt x="4" y="369"/>
                  </a:lnTo>
                  <a:lnTo>
                    <a:pt x="3" y="369"/>
                  </a:lnTo>
                  <a:lnTo>
                    <a:pt x="3" y="368"/>
                  </a:lnTo>
                  <a:lnTo>
                    <a:pt x="3" y="367"/>
                  </a:lnTo>
                  <a:lnTo>
                    <a:pt x="3" y="366"/>
                  </a:lnTo>
                  <a:lnTo>
                    <a:pt x="2" y="365"/>
                  </a:lnTo>
                  <a:lnTo>
                    <a:pt x="1" y="365"/>
                  </a:lnTo>
                  <a:lnTo>
                    <a:pt x="1" y="364"/>
                  </a:lnTo>
                  <a:lnTo>
                    <a:pt x="1" y="363"/>
                  </a:lnTo>
                  <a:lnTo>
                    <a:pt x="1" y="362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1" y="357"/>
                  </a:lnTo>
                  <a:lnTo>
                    <a:pt x="1" y="356"/>
                  </a:lnTo>
                  <a:lnTo>
                    <a:pt x="1" y="355"/>
                  </a:lnTo>
                  <a:lnTo>
                    <a:pt x="0" y="355"/>
                  </a:lnTo>
                  <a:lnTo>
                    <a:pt x="0" y="354"/>
                  </a:lnTo>
                  <a:lnTo>
                    <a:pt x="1" y="354"/>
                  </a:lnTo>
                  <a:lnTo>
                    <a:pt x="1" y="353"/>
                  </a:lnTo>
                  <a:lnTo>
                    <a:pt x="2" y="352"/>
                  </a:lnTo>
                  <a:lnTo>
                    <a:pt x="3" y="352"/>
                  </a:lnTo>
                  <a:lnTo>
                    <a:pt x="4" y="352"/>
                  </a:lnTo>
                  <a:lnTo>
                    <a:pt x="6" y="351"/>
                  </a:lnTo>
                  <a:lnTo>
                    <a:pt x="7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8"/>
                  </a:lnTo>
                  <a:lnTo>
                    <a:pt x="11" y="347"/>
                  </a:lnTo>
                  <a:lnTo>
                    <a:pt x="11" y="346"/>
                  </a:lnTo>
                  <a:lnTo>
                    <a:pt x="11" y="345"/>
                  </a:lnTo>
                  <a:lnTo>
                    <a:pt x="12" y="345"/>
                  </a:lnTo>
                  <a:lnTo>
                    <a:pt x="11" y="344"/>
                  </a:lnTo>
                  <a:lnTo>
                    <a:pt x="12" y="344"/>
                  </a:lnTo>
                  <a:lnTo>
                    <a:pt x="12" y="343"/>
                  </a:lnTo>
                  <a:lnTo>
                    <a:pt x="12" y="342"/>
                  </a:lnTo>
                  <a:lnTo>
                    <a:pt x="12" y="341"/>
                  </a:lnTo>
                  <a:lnTo>
                    <a:pt x="12" y="340"/>
                  </a:lnTo>
                  <a:lnTo>
                    <a:pt x="12" y="339"/>
                  </a:lnTo>
                  <a:lnTo>
                    <a:pt x="12" y="338"/>
                  </a:lnTo>
                  <a:lnTo>
                    <a:pt x="13" y="338"/>
                  </a:lnTo>
                  <a:lnTo>
                    <a:pt x="14" y="336"/>
                  </a:lnTo>
                  <a:lnTo>
                    <a:pt x="14" y="335"/>
                  </a:lnTo>
                  <a:lnTo>
                    <a:pt x="14" y="334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1"/>
                  </a:lnTo>
                  <a:lnTo>
                    <a:pt x="14" y="330"/>
                  </a:lnTo>
                  <a:lnTo>
                    <a:pt x="14" y="329"/>
                  </a:lnTo>
                  <a:lnTo>
                    <a:pt x="14" y="328"/>
                  </a:lnTo>
                  <a:lnTo>
                    <a:pt x="13" y="327"/>
                  </a:lnTo>
                  <a:lnTo>
                    <a:pt x="12" y="326"/>
                  </a:lnTo>
                  <a:lnTo>
                    <a:pt x="12" y="325"/>
                  </a:lnTo>
                  <a:lnTo>
                    <a:pt x="12" y="324"/>
                  </a:lnTo>
                  <a:lnTo>
                    <a:pt x="13" y="324"/>
                  </a:lnTo>
                  <a:lnTo>
                    <a:pt x="13" y="323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3" y="318"/>
                  </a:lnTo>
                  <a:lnTo>
                    <a:pt x="13" y="317"/>
                  </a:lnTo>
                  <a:lnTo>
                    <a:pt x="13" y="316"/>
                  </a:lnTo>
                  <a:lnTo>
                    <a:pt x="13" y="315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1" y="314"/>
                  </a:lnTo>
                  <a:lnTo>
                    <a:pt x="10" y="314"/>
                  </a:lnTo>
                  <a:lnTo>
                    <a:pt x="10" y="312"/>
                  </a:lnTo>
                  <a:lnTo>
                    <a:pt x="11" y="311"/>
                  </a:lnTo>
                  <a:lnTo>
                    <a:pt x="11" y="310"/>
                  </a:lnTo>
                  <a:lnTo>
                    <a:pt x="12" y="306"/>
                  </a:lnTo>
                  <a:lnTo>
                    <a:pt x="13" y="306"/>
                  </a:lnTo>
                  <a:lnTo>
                    <a:pt x="13" y="305"/>
                  </a:lnTo>
                  <a:lnTo>
                    <a:pt x="13" y="304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5" y="300"/>
                  </a:lnTo>
                  <a:lnTo>
                    <a:pt x="15" y="299"/>
                  </a:lnTo>
                  <a:lnTo>
                    <a:pt x="16" y="298"/>
                  </a:lnTo>
                  <a:lnTo>
                    <a:pt x="16" y="296"/>
                  </a:lnTo>
                  <a:lnTo>
                    <a:pt x="16" y="295"/>
                  </a:lnTo>
                  <a:lnTo>
                    <a:pt x="16" y="294"/>
                  </a:lnTo>
                  <a:lnTo>
                    <a:pt x="17" y="294"/>
                  </a:lnTo>
                  <a:lnTo>
                    <a:pt x="17" y="293"/>
                  </a:lnTo>
                  <a:lnTo>
                    <a:pt x="17" y="292"/>
                  </a:lnTo>
                  <a:lnTo>
                    <a:pt x="18" y="291"/>
                  </a:lnTo>
                  <a:lnTo>
                    <a:pt x="18" y="290"/>
                  </a:lnTo>
                  <a:lnTo>
                    <a:pt x="17" y="289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6" y="285"/>
                  </a:lnTo>
                  <a:lnTo>
                    <a:pt x="17" y="285"/>
                  </a:lnTo>
                  <a:lnTo>
                    <a:pt x="17" y="284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8" y="280"/>
                  </a:lnTo>
                  <a:lnTo>
                    <a:pt x="18" y="279"/>
                  </a:lnTo>
                  <a:lnTo>
                    <a:pt x="18" y="278"/>
                  </a:lnTo>
                  <a:lnTo>
                    <a:pt x="19" y="278"/>
                  </a:lnTo>
                  <a:lnTo>
                    <a:pt x="19" y="277"/>
                  </a:lnTo>
                  <a:lnTo>
                    <a:pt x="19" y="276"/>
                  </a:lnTo>
                  <a:lnTo>
                    <a:pt x="20" y="276"/>
                  </a:lnTo>
                  <a:lnTo>
                    <a:pt x="21" y="276"/>
                  </a:lnTo>
                  <a:lnTo>
                    <a:pt x="21" y="277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3" y="272"/>
                  </a:lnTo>
                  <a:lnTo>
                    <a:pt x="23" y="271"/>
                  </a:lnTo>
                  <a:lnTo>
                    <a:pt x="23" y="270"/>
                  </a:lnTo>
                  <a:lnTo>
                    <a:pt x="23" y="269"/>
                  </a:lnTo>
                  <a:lnTo>
                    <a:pt x="23" y="268"/>
                  </a:lnTo>
                  <a:lnTo>
                    <a:pt x="22" y="266"/>
                  </a:lnTo>
                  <a:lnTo>
                    <a:pt x="22" y="265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60"/>
                  </a:lnTo>
                  <a:lnTo>
                    <a:pt x="21" y="259"/>
                  </a:lnTo>
                  <a:lnTo>
                    <a:pt x="21" y="258"/>
                  </a:lnTo>
                  <a:lnTo>
                    <a:pt x="20" y="257"/>
                  </a:lnTo>
                  <a:lnTo>
                    <a:pt x="20" y="256"/>
                  </a:lnTo>
                  <a:lnTo>
                    <a:pt x="21" y="256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2" y="251"/>
                  </a:lnTo>
                  <a:lnTo>
                    <a:pt x="23" y="250"/>
                  </a:lnTo>
                  <a:lnTo>
                    <a:pt x="23" y="249"/>
                  </a:lnTo>
                  <a:lnTo>
                    <a:pt x="23" y="248"/>
                  </a:lnTo>
                  <a:lnTo>
                    <a:pt x="24" y="248"/>
                  </a:lnTo>
                  <a:lnTo>
                    <a:pt x="24" y="247"/>
                  </a:lnTo>
                  <a:lnTo>
                    <a:pt x="25" y="246"/>
                  </a:lnTo>
                  <a:lnTo>
                    <a:pt x="25" y="245"/>
                  </a:lnTo>
                  <a:lnTo>
                    <a:pt x="25" y="244"/>
                  </a:lnTo>
                  <a:lnTo>
                    <a:pt x="26" y="243"/>
                  </a:lnTo>
                  <a:lnTo>
                    <a:pt x="26" y="242"/>
                  </a:lnTo>
                  <a:lnTo>
                    <a:pt x="27" y="241"/>
                  </a:lnTo>
                  <a:lnTo>
                    <a:pt x="27" y="240"/>
                  </a:lnTo>
                  <a:lnTo>
                    <a:pt x="28" y="239"/>
                  </a:lnTo>
                  <a:lnTo>
                    <a:pt x="28" y="238"/>
                  </a:lnTo>
                  <a:lnTo>
                    <a:pt x="29" y="237"/>
                  </a:lnTo>
                  <a:lnTo>
                    <a:pt x="29" y="236"/>
                  </a:lnTo>
                  <a:lnTo>
                    <a:pt x="30" y="235"/>
                  </a:lnTo>
                  <a:lnTo>
                    <a:pt x="30" y="234"/>
                  </a:lnTo>
                  <a:lnTo>
                    <a:pt x="31" y="234"/>
                  </a:lnTo>
                  <a:lnTo>
                    <a:pt x="31" y="233"/>
                  </a:lnTo>
                  <a:lnTo>
                    <a:pt x="32" y="231"/>
                  </a:lnTo>
                  <a:lnTo>
                    <a:pt x="32" y="231"/>
                  </a:lnTo>
                  <a:lnTo>
                    <a:pt x="33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5" y="231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7" y="232"/>
                  </a:lnTo>
                  <a:lnTo>
                    <a:pt x="37" y="231"/>
                  </a:lnTo>
                  <a:lnTo>
                    <a:pt x="38" y="231"/>
                  </a:lnTo>
                  <a:lnTo>
                    <a:pt x="38" y="230"/>
                  </a:lnTo>
                  <a:lnTo>
                    <a:pt x="39" y="230"/>
                  </a:lnTo>
                  <a:lnTo>
                    <a:pt x="39" y="233"/>
                  </a:lnTo>
                  <a:lnTo>
                    <a:pt x="39" y="235"/>
                  </a:lnTo>
                  <a:lnTo>
                    <a:pt x="39" y="239"/>
                  </a:lnTo>
                  <a:lnTo>
                    <a:pt x="39" y="240"/>
                  </a:lnTo>
                  <a:lnTo>
                    <a:pt x="39" y="243"/>
                  </a:lnTo>
                  <a:lnTo>
                    <a:pt x="39" y="245"/>
                  </a:lnTo>
                  <a:lnTo>
                    <a:pt x="39" y="247"/>
                  </a:lnTo>
                  <a:lnTo>
                    <a:pt x="43" y="247"/>
                  </a:lnTo>
                  <a:lnTo>
                    <a:pt x="44" y="248"/>
                  </a:lnTo>
                  <a:lnTo>
                    <a:pt x="49" y="248"/>
                  </a:lnTo>
                  <a:lnTo>
                    <a:pt x="49" y="247"/>
                  </a:lnTo>
                  <a:lnTo>
                    <a:pt x="50" y="247"/>
                  </a:lnTo>
                  <a:lnTo>
                    <a:pt x="51" y="247"/>
                  </a:lnTo>
                  <a:lnTo>
                    <a:pt x="52" y="247"/>
                  </a:lnTo>
                  <a:lnTo>
                    <a:pt x="53" y="247"/>
                  </a:lnTo>
                  <a:lnTo>
                    <a:pt x="54" y="247"/>
                  </a:lnTo>
                  <a:lnTo>
                    <a:pt x="55" y="246"/>
                  </a:lnTo>
                  <a:lnTo>
                    <a:pt x="56" y="246"/>
                  </a:lnTo>
                  <a:lnTo>
                    <a:pt x="57" y="246"/>
                  </a:lnTo>
                  <a:lnTo>
                    <a:pt x="58" y="246"/>
                  </a:lnTo>
                  <a:lnTo>
                    <a:pt x="59" y="246"/>
                  </a:lnTo>
                  <a:lnTo>
                    <a:pt x="59" y="245"/>
                  </a:lnTo>
                  <a:lnTo>
                    <a:pt x="60" y="245"/>
                  </a:lnTo>
                  <a:lnTo>
                    <a:pt x="61" y="245"/>
                  </a:lnTo>
                  <a:lnTo>
                    <a:pt x="61" y="244"/>
                  </a:lnTo>
                  <a:lnTo>
                    <a:pt x="62" y="244"/>
                  </a:lnTo>
                  <a:lnTo>
                    <a:pt x="62" y="243"/>
                  </a:lnTo>
                  <a:lnTo>
                    <a:pt x="63" y="243"/>
                  </a:lnTo>
                  <a:lnTo>
                    <a:pt x="63" y="242"/>
                  </a:lnTo>
                  <a:lnTo>
                    <a:pt x="64" y="242"/>
                  </a:lnTo>
                  <a:lnTo>
                    <a:pt x="65" y="242"/>
                  </a:lnTo>
                  <a:lnTo>
                    <a:pt x="66" y="242"/>
                  </a:lnTo>
                  <a:lnTo>
                    <a:pt x="67" y="243"/>
                  </a:lnTo>
                  <a:lnTo>
                    <a:pt x="68" y="243"/>
                  </a:lnTo>
                  <a:lnTo>
                    <a:pt x="68" y="244"/>
                  </a:lnTo>
                  <a:lnTo>
                    <a:pt x="69" y="243"/>
                  </a:lnTo>
                  <a:lnTo>
                    <a:pt x="69" y="244"/>
                  </a:lnTo>
                  <a:lnTo>
                    <a:pt x="70" y="244"/>
                  </a:lnTo>
                  <a:lnTo>
                    <a:pt x="70" y="243"/>
                  </a:lnTo>
                  <a:lnTo>
                    <a:pt x="71" y="243"/>
                  </a:lnTo>
                  <a:lnTo>
                    <a:pt x="71" y="242"/>
                  </a:lnTo>
                  <a:lnTo>
                    <a:pt x="72" y="242"/>
                  </a:lnTo>
                  <a:lnTo>
                    <a:pt x="73" y="242"/>
                  </a:lnTo>
                  <a:lnTo>
                    <a:pt x="73" y="241"/>
                  </a:lnTo>
                  <a:lnTo>
                    <a:pt x="74" y="241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7" y="240"/>
                  </a:lnTo>
                  <a:lnTo>
                    <a:pt x="78" y="239"/>
                  </a:lnTo>
                  <a:lnTo>
                    <a:pt x="79" y="239"/>
                  </a:lnTo>
                  <a:lnTo>
                    <a:pt x="80" y="239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1" y="239"/>
                  </a:lnTo>
                  <a:lnTo>
                    <a:pt x="99" y="240"/>
                  </a:lnTo>
                  <a:lnTo>
                    <a:pt x="100" y="239"/>
                  </a:lnTo>
                  <a:lnTo>
                    <a:pt x="100" y="240"/>
                  </a:lnTo>
                  <a:lnTo>
                    <a:pt x="101" y="240"/>
                  </a:lnTo>
                  <a:lnTo>
                    <a:pt x="102" y="240"/>
                  </a:lnTo>
                  <a:lnTo>
                    <a:pt x="104" y="240"/>
                  </a:lnTo>
                  <a:lnTo>
                    <a:pt x="105" y="240"/>
                  </a:lnTo>
                  <a:lnTo>
                    <a:pt x="105" y="240"/>
                  </a:lnTo>
                  <a:lnTo>
                    <a:pt x="106" y="240"/>
                  </a:lnTo>
                  <a:lnTo>
                    <a:pt x="107" y="240"/>
                  </a:lnTo>
                  <a:lnTo>
                    <a:pt x="112" y="240"/>
                  </a:lnTo>
                  <a:lnTo>
                    <a:pt x="117" y="240"/>
                  </a:lnTo>
                  <a:lnTo>
                    <a:pt x="119" y="240"/>
                  </a:lnTo>
                  <a:lnTo>
                    <a:pt x="122" y="240"/>
                  </a:lnTo>
                  <a:lnTo>
                    <a:pt x="128" y="240"/>
                  </a:lnTo>
                  <a:lnTo>
                    <a:pt x="131" y="240"/>
                  </a:lnTo>
                  <a:lnTo>
                    <a:pt x="132" y="240"/>
                  </a:lnTo>
                  <a:lnTo>
                    <a:pt x="132" y="236"/>
                  </a:lnTo>
                  <a:lnTo>
                    <a:pt x="132" y="231"/>
                  </a:lnTo>
                  <a:lnTo>
                    <a:pt x="136" y="231"/>
                  </a:lnTo>
                  <a:lnTo>
                    <a:pt x="136" y="230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2" y="225"/>
                  </a:lnTo>
                  <a:lnTo>
                    <a:pt x="132" y="221"/>
                  </a:lnTo>
                  <a:lnTo>
                    <a:pt x="132" y="220"/>
                  </a:lnTo>
                  <a:lnTo>
                    <a:pt x="132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6" y="214"/>
                  </a:lnTo>
                  <a:lnTo>
                    <a:pt x="136" y="211"/>
                  </a:lnTo>
                  <a:lnTo>
                    <a:pt x="141" y="207"/>
                  </a:lnTo>
                  <a:lnTo>
                    <a:pt x="140" y="207"/>
                  </a:lnTo>
                  <a:lnTo>
                    <a:pt x="137" y="207"/>
                  </a:lnTo>
                  <a:lnTo>
                    <a:pt x="135" y="207"/>
                  </a:lnTo>
                  <a:lnTo>
                    <a:pt x="133" y="206"/>
                  </a:lnTo>
                  <a:lnTo>
                    <a:pt x="132" y="206"/>
                  </a:lnTo>
                  <a:lnTo>
                    <a:pt x="132" y="204"/>
                  </a:lnTo>
                  <a:lnTo>
                    <a:pt x="132" y="202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197"/>
                  </a:lnTo>
                  <a:lnTo>
                    <a:pt x="133" y="194"/>
                  </a:lnTo>
                  <a:lnTo>
                    <a:pt x="133" y="193"/>
                  </a:lnTo>
                  <a:lnTo>
                    <a:pt x="132" y="193"/>
                  </a:lnTo>
                  <a:lnTo>
                    <a:pt x="131" y="193"/>
                  </a:lnTo>
                  <a:lnTo>
                    <a:pt x="128" y="193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89"/>
                  </a:lnTo>
                  <a:lnTo>
                    <a:pt x="128" y="188"/>
                  </a:lnTo>
                  <a:lnTo>
                    <a:pt x="133" y="188"/>
                  </a:lnTo>
                  <a:lnTo>
                    <a:pt x="133" y="179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43" y="179"/>
                  </a:lnTo>
                  <a:lnTo>
                    <a:pt x="150" y="179"/>
                  </a:lnTo>
                  <a:lnTo>
                    <a:pt x="151" y="179"/>
                  </a:lnTo>
                  <a:lnTo>
                    <a:pt x="153" y="179"/>
                  </a:lnTo>
                  <a:lnTo>
                    <a:pt x="163" y="179"/>
                  </a:lnTo>
                  <a:lnTo>
                    <a:pt x="166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8" y="179"/>
                  </a:lnTo>
                  <a:lnTo>
                    <a:pt x="181" y="179"/>
                  </a:lnTo>
                  <a:lnTo>
                    <a:pt x="184" y="179"/>
                  </a:lnTo>
                  <a:lnTo>
                    <a:pt x="187" y="179"/>
                  </a:lnTo>
                  <a:lnTo>
                    <a:pt x="190" y="179"/>
                  </a:lnTo>
                  <a:lnTo>
                    <a:pt x="191" y="179"/>
                  </a:lnTo>
                  <a:lnTo>
                    <a:pt x="193" y="179"/>
                  </a:lnTo>
                  <a:lnTo>
                    <a:pt x="198" y="179"/>
                  </a:lnTo>
                  <a:lnTo>
                    <a:pt x="199" y="179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77"/>
                  </a:lnTo>
                  <a:lnTo>
                    <a:pt x="204" y="175"/>
                  </a:lnTo>
                  <a:lnTo>
                    <a:pt x="204" y="174"/>
                  </a:lnTo>
                  <a:lnTo>
                    <a:pt x="204" y="173"/>
                  </a:lnTo>
                  <a:lnTo>
                    <a:pt x="204" y="170"/>
                  </a:lnTo>
                  <a:lnTo>
                    <a:pt x="207" y="170"/>
                  </a:lnTo>
                  <a:lnTo>
                    <a:pt x="207" y="167"/>
                  </a:lnTo>
                  <a:lnTo>
                    <a:pt x="208" y="167"/>
                  </a:lnTo>
                  <a:lnTo>
                    <a:pt x="209" y="167"/>
                  </a:lnTo>
                  <a:lnTo>
                    <a:pt x="212" y="167"/>
                  </a:lnTo>
                  <a:lnTo>
                    <a:pt x="213" y="167"/>
                  </a:lnTo>
                  <a:lnTo>
                    <a:pt x="213" y="170"/>
                  </a:lnTo>
                  <a:lnTo>
                    <a:pt x="215" y="170"/>
                  </a:lnTo>
                  <a:lnTo>
                    <a:pt x="217" y="170"/>
                  </a:lnTo>
                  <a:lnTo>
                    <a:pt x="218" y="170"/>
                  </a:lnTo>
                  <a:lnTo>
                    <a:pt x="219" y="170"/>
                  </a:lnTo>
                  <a:lnTo>
                    <a:pt x="220" y="170"/>
                  </a:lnTo>
                  <a:lnTo>
                    <a:pt x="219" y="175"/>
                  </a:lnTo>
                  <a:lnTo>
                    <a:pt x="222" y="175"/>
                  </a:lnTo>
                  <a:lnTo>
                    <a:pt x="226" y="175"/>
                  </a:lnTo>
                  <a:lnTo>
                    <a:pt x="226" y="174"/>
                  </a:lnTo>
                  <a:lnTo>
                    <a:pt x="227" y="171"/>
                  </a:lnTo>
                  <a:lnTo>
                    <a:pt x="227" y="170"/>
                  </a:lnTo>
                  <a:lnTo>
                    <a:pt x="231" y="170"/>
                  </a:lnTo>
                  <a:lnTo>
                    <a:pt x="231" y="175"/>
                  </a:lnTo>
                  <a:lnTo>
                    <a:pt x="231" y="177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6" y="179"/>
                  </a:lnTo>
                  <a:lnTo>
                    <a:pt x="236" y="178"/>
                  </a:lnTo>
                  <a:lnTo>
                    <a:pt x="236" y="177"/>
                  </a:lnTo>
                  <a:lnTo>
                    <a:pt x="236" y="173"/>
                  </a:lnTo>
                  <a:lnTo>
                    <a:pt x="236" y="170"/>
                  </a:lnTo>
                  <a:lnTo>
                    <a:pt x="237" y="170"/>
                  </a:lnTo>
                  <a:lnTo>
                    <a:pt x="239" y="170"/>
                  </a:lnTo>
                  <a:lnTo>
                    <a:pt x="239" y="173"/>
                  </a:lnTo>
                  <a:lnTo>
                    <a:pt x="239" y="177"/>
                  </a:lnTo>
                  <a:lnTo>
                    <a:pt x="239" y="179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3" y="178"/>
                  </a:lnTo>
                  <a:lnTo>
                    <a:pt x="243" y="177"/>
                  </a:lnTo>
                  <a:lnTo>
                    <a:pt x="244" y="175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9" y="175"/>
                  </a:lnTo>
                  <a:lnTo>
                    <a:pt x="249" y="177"/>
                  </a:lnTo>
                  <a:lnTo>
                    <a:pt x="249" y="179"/>
                  </a:lnTo>
                  <a:lnTo>
                    <a:pt x="252" y="179"/>
                  </a:lnTo>
                  <a:lnTo>
                    <a:pt x="253" y="179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3" y="176"/>
                  </a:lnTo>
                  <a:lnTo>
                    <a:pt x="254" y="176"/>
                  </a:lnTo>
                  <a:lnTo>
                    <a:pt x="254" y="175"/>
                  </a:lnTo>
                  <a:lnTo>
                    <a:pt x="254" y="174"/>
                  </a:lnTo>
                  <a:lnTo>
                    <a:pt x="254" y="173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6" y="170"/>
                  </a:lnTo>
                  <a:lnTo>
                    <a:pt x="256" y="169"/>
                  </a:lnTo>
                  <a:lnTo>
                    <a:pt x="255" y="169"/>
                  </a:lnTo>
                  <a:lnTo>
                    <a:pt x="256" y="169"/>
                  </a:lnTo>
                  <a:lnTo>
                    <a:pt x="256" y="168"/>
                  </a:lnTo>
                  <a:lnTo>
                    <a:pt x="257" y="167"/>
                  </a:lnTo>
                  <a:lnTo>
                    <a:pt x="257" y="166"/>
                  </a:lnTo>
                  <a:lnTo>
                    <a:pt x="257" y="165"/>
                  </a:lnTo>
                  <a:lnTo>
                    <a:pt x="257" y="164"/>
                  </a:lnTo>
                  <a:lnTo>
                    <a:pt x="257" y="163"/>
                  </a:lnTo>
                  <a:lnTo>
                    <a:pt x="256" y="163"/>
                  </a:lnTo>
                  <a:lnTo>
                    <a:pt x="256" y="162"/>
                  </a:lnTo>
                  <a:lnTo>
                    <a:pt x="257" y="162"/>
                  </a:lnTo>
                  <a:lnTo>
                    <a:pt x="257" y="161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7" y="159"/>
                  </a:lnTo>
                  <a:lnTo>
                    <a:pt x="256" y="159"/>
                  </a:lnTo>
                  <a:lnTo>
                    <a:pt x="257" y="159"/>
                  </a:lnTo>
                  <a:lnTo>
                    <a:pt x="257" y="158"/>
                  </a:lnTo>
                  <a:lnTo>
                    <a:pt x="256" y="158"/>
                  </a:lnTo>
                  <a:lnTo>
                    <a:pt x="256" y="157"/>
                  </a:lnTo>
                  <a:lnTo>
                    <a:pt x="255" y="156"/>
                  </a:lnTo>
                  <a:lnTo>
                    <a:pt x="256" y="156"/>
                  </a:lnTo>
                  <a:lnTo>
                    <a:pt x="255" y="156"/>
                  </a:lnTo>
                  <a:lnTo>
                    <a:pt x="255" y="155"/>
                  </a:lnTo>
                  <a:lnTo>
                    <a:pt x="256" y="155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6" y="153"/>
                  </a:lnTo>
                  <a:lnTo>
                    <a:pt x="257" y="153"/>
                  </a:lnTo>
                  <a:lnTo>
                    <a:pt x="257" y="152"/>
                  </a:lnTo>
                  <a:lnTo>
                    <a:pt x="256" y="152"/>
                  </a:lnTo>
                  <a:lnTo>
                    <a:pt x="257" y="151"/>
                  </a:lnTo>
                  <a:lnTo>
                    <a:pt x="256" y="151"/>
                  </a:lnTo>
                  <a:lnTo>
                    <a:pt x="257" y="151"/>
                  </a:lnTo>
                  <a:lnTo>
                    <a:pt x="257" y="150"/>
                  </a:lnTo>
                  <a:lnTo>
                    <a:pt x="258" y="150"/>
                  </a:lnTo>
                  <a:lnTo>
                    <a:pt x="258" y="149"/>
                  </a:lnTo>
                  <a:lnTo>
                    <a:pt x="257" y="149"/>
                  </a:lnTo>
                  <a:lnTo>
                    <a:pt x="258" y="148"/>
                  </a:lnTo>
                  <a:lnTo>
                    <a:pt x="258" y="147"/>
                  </a:lnTo>
                  <a:lnTo>
                    <a:pt x="257" y="147"/>
                  </a:lnTo>
                  <a:lnTo>
                    <a:pt x="257" y="146"/>
                  </a:lnTo>
                  <a:lnTo>
                    <a:pt x="257" y="145"/>
                  </a:lnTo>
                  <a:lnTo>
                    <a:pt x="256" y="145"/>
                  </a:lnTo>
                  <a:lnTo>
                    <a:pt x="256" y="144"/>
                  </a:lnTo>
                  <a:lnTo>
                    <a:pt x="255" y="144"/>
                  </a:lnTo>
                  <a:lnTo>
                    <a:pt x="255" y="143"/>
                  </a:lnTo>
                  <a:lnTo>
                    <a:pt x="256" y="143"/>
                  </a:lnTo>
                  <a:lnTo>
                    <a:pt x="255" y="143"/>
                  </a:lnTo>
                  <a:lnTo>
                    <a:pt x="255" y="142"/>
                  </a:lnTo>
                  <a:lnTo>
                    <a:pt x="255" y="141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4" y="139"/>
                  </a:lnTo>
                  <a:lnTo>
                    <a:pt x="253" y="139"/>
                  </a:lnTo>
                  <a:lnTo>
                    <a:pt x="254" y="139"/>
                  </a:lnTo>
                  <a:lnTo>
                    <a:pt x="254" y="138"/>
                  </a:lnTo>
                  <a:lnTo>
                    <a:pt x="253" y="138"/>
                  </a:lnTo>
                  <a:lnTo>
                    <a:pt x="253" y="137"/>
                  </a:lnTo>
                  <a:lnTo>
                    <a:pt x="253" y="136"/>
                  </a:lnTo>
                  <a:lnTo>
                    <a:pt x="252" y="135"/>
                  </a:lnTo>
                  <a:lnTo>
                    <a:pt x="252" y="134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2" y="131"/>
                  </a:lnTo>
                  <a:lnTo>
                    <a:pt x="253" y="131"/>
                  </a:lnTo>
                  <a:lnTo>
                    <a:pt x="252" y="131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29"/>
                  </a:lnTo>
                  <a:lnTo>
                    <a:pt x="252" y="128"/>
                  </a:lnTo>
                  <a:lnTo>
                    <a:pt x="251" y="128"/>
                  </a:lnTo>
                  <a:lnTo>
                    <a:pt x="251" y="127"/>
                  </a:lnTo>
                  <a:lnTo>
                    <a:pt x="250" y="127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9" y="125"/>
                  </a:lnTo>
                  <a:lnTo>
                    <a:pt x="250" y="124"/>
                  </a:lnTo>
                  <a:lnTo>
                    <a:pt x="249" y="124"/>
                  </a:lnTo>
                  <a:lnTo>
                    <a:pt x="249" y="123"/>
                  </a:lnTo>
                  <a:lnTo>
                    <a:pt x="248" y="123"/>
                  </a:lnTo>
                  <a:lnTo>
                    <a:pt x="248" y="122"/>
                  </a:lnTo>
                  <a:lnTo>
                    <a:pt x="247" y="122"/>
                  </a:lnTo>
                  <a:lnTo>
                    <a:pt x="247" y="121"/>
                  </a:lnTo>
                  <a:lnTo>
                    <a:pt x="248" y="121"/>
                  </a:lnTo>
                  <a:lnTo>
                    <a:pt x="247" y="121"/>
                  </a:lnTo>
                  <a:lnTo>
                    <a:pt x="247" y="120"/>
                  </a:lnTo>
                  <a:lnTo>
                    <a:pt x="247" y="119"/>
                  </a:lnTo>
                  <a:lnTo>
                    <a:pt x="247" y="118"/>
                  </a:lnTo>
                  <a:lnTo>
                    <a:pt x="246" y="118"/>
                  </a:lnTo>
                  <a:lnTo>
                    <a:pt x="246" y="117"/>
                  </a:lnTo>
                  <a:lnTo>
                    <a:pt x="246" y="116"/>
                  </a:lnTo>
                  <a:lnTo>
                    <a:pt x="246" y="115"/>
                  </a:lnTo>
                  <a:lnTo>
                    <a:pt x="246" y="114"/>
                  </a:lnTo>
                  <a:lnTo>
                    <a:pt x="246" y="113"/>
                  </a:lnTo>
                  <a:lnTo>
                    <a:pt x="245" y="113"/>
                  </a:lnTo>
                  <a:lnTo>
                    <a:pt x="245" y="112"/>
                  </a:lnTo>
                  <a:lnTo>
                    <a:pt x="246" y="112"/>
                  </a:lnTo>
                  <a:lnTo>
                    <a:pt x="245" y="112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10"/>
                  </a:lnTo>
                  <a:lnTo>
                    <a:pt x="244" y="109"/>
                  </a:lnTo>
                  <a:lnTo>
                    <a:pt x="243" y="109"/>
                  </a:lnTo>
                  <a:lnTo>
                    <a:pt x="244" y="109"/>
                  </a:lnTo>
                  <a:lnTo>
                    <a:pt x="243" y="108"/>
                  </a:lnTo>
                  <a:lnTo>
                    <a:pt x="243" y="107"/>
                  </a:lnTo>
                  <a:lnTo>
                    <a:pt x="244" y="106"/>
                  </a:lnTo>
                  <a:lnTo>
                    <a:pt x="244" y="105"/>
                  </a:lnTo>
                  <a:lnTo>
                    <a:pt x="245" y="105"/>
                  </a:lnTo>
                  <a:lnTo>
                    <a:pt x="245" y="104"/>
                  </a:lnTo>
                  <a:lnTo>
                    <a:pt x="246" y="104"/>
                  </a:lnTo>
                  <a:lnTo>
                    <a:pt x="246" y="103"/>
                  </a:lnTo>
                  <a:lnTo>
                    <a:pt x="246" y="102"/>
                  </a:lnTo>
                  <a:lnTo>
                    <a:pt x="242" y="102"/>
                  </a:lnTo>
                  <a:lnTo>
                    <a:pt x="235" y="101"/>
                  </a:lnTo>
                  <a:lnTo>
                    <a:pt x="231" y="101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99"/>
                  </a:lnTo>
                  <a:lnTo>
                    <a:pt x="229" y="97"/>
                  </a:lnTo>
                  <a:lnTo>
                    <a:pt x="229" y="96"/>
                  </a:lnTo>
                  <a:lnTo>
                    <a:pt x="229" y="95"/>
                  </a:lnTo>
                  <a:lnTo>
                    <a:pt x="229" y="91"/>
                  </a:lnTo>
                  <a:lnTo>
                    <a:pt x="229" y="78"/>
                  </a:lnTo>
                  <a:lnTo>
                    <a:pt x="229" y="77"/>
                  </a:lnTo>
                  <a:lnTo>
                    <a:pt x="229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5"/>
                  </a:lnTo>
                  <a:lnTo>
                    <a:pt x="229" y="62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30" y="48"/>
                  </a:lnTo>
                  <a:lnTo>
                    <a:pt x="230" y="47"/>
                  </a:lnTo>
                  <a:lnTo>
                    <a:pt x="230" y="45"/>
                  </a:lnTo>
                  <a:lnTo>
                    <a:pt x="230" y="37"/>
                  </a:lnTo>
                  <a:lnTo>
                    <a:pt x="230" y="36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9" y="24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5" y="25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7" y="25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4" y="25"/>
                  </a:lnTo>
                  <a:lnTo>
                    <a:pt x="269" y="25"/>
                  </a:lnTo>
                  <a:lnTo>
                    <a:pt x="270" y="25"/>
                  </a:lnTo>
                  <a:lnTo>
                    <a:pt x="273" y="25"/>
                  </a:lnTo>
                  <a:lnTo>
                    <a:pt x="274" y="25"/>
                  </a:lnTo>
                  <a:lnTo>
                    <a:pt x="275" y="25"/>
                  </a:lnTo>
                  <a:lnTo>
                    <a:pt x="276" y="25"/>
                  </a:lnTo>
                  <a:lnTo>
                    <a:pt x="278" y="25"/>
                  </a:lnTo>
                  <a:lnTo>
                    <a:pt x="283" y="25"/>
                  </a:lnTo>
                  <a:lnTo>
                    <a:pt x="284" y="25"/>
                  </a:lnTo>
                  <a:lnTo>
                    <a:pt x="286" y="25"/>
                  </a:lnTo>
                  <a:lnTo>
                    <a:pt x="294" y="25"/>
                  </a:lnTo>
                  <a:lnTo>
                    <a:pt x="295" y="25"/>
                  </a:lnTo>
                  <a:lnTo>
                    <a:pt x="295" y="22"/>
                  </a:lnTo>
                  <a:lnTo>
                    <a:pt x="295" y="21"/>
                  </a:lnTo>
                  <a:lnTo>
                    <a:pt x="298" y="22"/>
                  </a:lnTo>
                  <a:lnTo>
                    <a:pt x="299" y="20"/>
                  </a:lnTo>
                  <a:lnTo>
                    <a:pt x="299" y="13"/>
                  </a:lnTo>
                  <a:lnTo>
                    <a:pt x="299" y="11"/>
                  </a:lnTo>
                  <a:lnTo>
                    <a:pt x="299" y="6"/>
                  </a:lnTo>
                  <a:lnTo>
                    <a:pt x="299" y="0"/>
                  </a:lnTo>
                  <a:lnTo>
                    <a:pt x="299" y="1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84" name="Freeform 54">
              <a:extLst>
                <a:ext uri="{FF2B5EF4-FFF2-40B4-BE49-F238E27FC236}">
                  <a16:creationId xmlns:a16="http://schemas.microsoft.com/office/drawing/2014/main" id="{2FCF3CAF-75D9-13B5-FFD1-8C5D8F61A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200" y="1912938"/>
              <a:ext cx="1055688" cy="919162"/>
            </a:xfrm>
            <a:custGeom>
              <a:avLst/>
              <a:gdLst>
                <a:gd name="T0" fmla="*/ 190 w 665"/>
                <a:gd name="T1" fmla="*/ 32 h 579"/>
                <a:gd name="T2" fmla="*/ 190 w 665"/>
                <a:gd name="T3" fmla="*/ 71 h 579"/>
                <a:gd name="T4" fmla="*/ 208 w 665"/>
                <a:gd name="T5" fmla="*/ 123 h 579"/>
                <a:gd name="T6" fmla="*/ 221 w 665"/>
                <a:gd name="T7" fmla="*/ 134 h 579"/>
                <a:gd name="T8" fmla="*/ 214 w 665"/>
                <a:gd name="T9" fmla="*/ 153 h 579"/>
                <a:gd name="T10" fmla="*/ 285 w 665"/>
                <a:gd name="T11" fmla="*/ 155 h 579"/>
                <a:gd name="T12" fmla="*/ 315 w 665"/>
                <a:gd name="T13" fmla="*/ 161 h 579"/>
                <a:gd name="T14" fmla="*/ 308 w 665"/>
                <a:gd name="T15" fmla="*/ 182 h 579"/>
                <a:gd name="T16" fmla="*/ 312 w 665"/>
                <a:gd name="T17" fmla="*/ 201 h 579"/>
                <a:gd name="T18" fmla="*/ 319 w 665"/>
                <a:gd name="T19" fmla="*/ 218 h 579"/>
                <a:gd name="T20" fmla="*/ 330 w 665"/>
                <a:gd name="T21" fmla="*/ 234 h 579"/>
                <a:gd name="T22" fmla="*/ 344 w 665"/>
                <a:gd name="T23" fmla="*/ 245 h 579"/>
                <a:gd name="T24" fmla="*/ 354 w 665"/>
                <a:gd name="T25" fmla="*/ 256 h 579"/>
                <a:gd name="T26" fmla="*/ 357 w 665"/>
                <a:gd name="T27" fmla="*/ 275 h 579"/>
                <a:gd name="T28" fmla="*/ 368 w 665"/>
                <a:gd name="T29" fmla="*/ 287 h 579"/>
                <a:gd name="T30" fmla="*/ 394 w 665"/>
                <a:gd name="T31" fmla="*/ 277 h 579"/>
                <a:gd name="T32" fmla="*/ 403 w 665"/>
                <a:gd name="T33" fmla="*/ 268 h 579"/>
                <a:gd name="T34" fmla="*/ 412 w 665"/>
                <a:gd name="T35" fmla="*/ 256 h 579"/>
                <a:gd name="T36" fmla="*/ 413 w 665"/>
                <a:gd name="T37" fmla="*/ 245 h 579"/>
                <a:gd name="T38" fmla="*/ 459 w 665"/>
                <a:gd name="T39" fmla="*/ 238 h 579"/>
                <a:gd name="T40" fmla="*/ 503 w 665"/>
                <a:gd name="T41" fmla="*/ 246 h 579"/>
                <a:gd name="T42" fmla="*/ 520 w 665"/>
                <a:gd name="T43" fmla="*/ 260 h 579"/>
                <a:gd name="T44" fmla="*/ 538 w 665"/>
                <a:gd name="T45" fmla="*/ 264 h 579"/>
                <a:gd name="T46" fmla="*/ 566 w 665"/>
                <a:gd name="T47" fmla="*/ 246 h 579"/>
                <a:gd name="T48" fmla="*/ 593 w 665"/>
                <a:gd name="T49" fmla="*/ 207 h 579"/>
                <a:gd name="T50" fmla="*/ 618 w 665"/>
                <a:gd name="T51" fmla="*/ 199 h 579"/>
                <a:gd name="T52" fmla="*/ 626 w 665"/>
                <a:gd name="T53" fmla="*/ 214 h 579"/>
                <a:gd name="T54" fmla="*/ 639 w 665"/>
                <a:gd name="T55" fmla="*/ 228 h 579"/>
                <a:gd name="T56" fmla="*/ 650 w 665"/>
                <a:gd name="T57" fmla="*/ 254 h 579"/>
                <a:gd name="T58" fmla="*/ 655 w 665"/>
                <a:gd name="T59" fmla="*/ 273 h 579"/>
                <a:gd name="T60" fmla="*/ 661 w 665"/>
                <a:gd name="T61" fmla="*/ 291 h 579"/>
                <a:gd name="T62" fmla="*/ 653 w 665"/>
                <a:gd name="T63" fmla="*/ 310 h 579"/>
                <a:gd name="T64" fmla="*/ 662 w 665"/>
                <a:gd name="T65" fmla="*/ 322 h 579"/>
                <a:gd name="T66" fmla="*/ 647 w 665"/>
                <a:gd name="T67" fmla="*/ 319 h 579"/>
                <a:gd name="T68" fmla="*/ 612 w 665"/>
                <a:gd name="T69" fmla="*/ 315 h 579"/>
                <a:gd name="T70" fmla="*/ 562 w 665"/>
                <a:gd name="T71" fmla="*/ 323 h 579"/>
                <a:gd name="T72" fmla="*/ 562 w 665"/>
                <a:gd name="T73" fmla="*/ 394 h 579"/>
                <a:gd name="T74" fmla="*/ 540 w 665"/>
                <a:gd name="T75" fmla="*/ 455 h 579"/>
                <a:gd name="T76" fmla="*/ 523 w 665"/>
                <a:gd name="T77" fmla="*/ 522 h 579"/>
                <a:gd name="T78" fmla="*/ 488 w 665"/>
                <a:gd name="T79" fmla="*/ 574 h 579"/>
                <a:gd name="T80" fmla="*/ 481 w 665"/>
                <a:gd name="T81" fmla="*/ 558 h 579"/>
                <a:gd name="T82" fmla="*/ 466 w 665"/>
                <a:gd name="T83" fmla="*/ 555 h 579"/>
                <a:gd name="T84" fmla="*/ 444 w 665"/>
                <a:gd name="T85" fmla="*/ 545 h 579"/>
                <a:gd name="T86" fmla="*/ 428 w 665"/>
                <a:gd name="T87" fmla="*/ 532 h 579"/>
                <a:gd name="T88" fmla="*/ 410 w 665"/>
                <a:gd name="T89" fmla="*/ 525 h 579"/>
                <a:gd name="T90" fmla="*/ 392 w 665"/>
                <a:gd name="T91" fmla="*/ 503 h 579"/>
                <a:gd name="T92" fmla="*/ 377 w 665"/>
                <a:gd name="T93" fmla="*/ 496 h 579"/>
                <a:gd name="T94" fmla="*/ 372 w 665"/>
                <a:gd name="T95" fmla="*/ 483 h 579"/>
                <a:gd name="T96" fmla="*/ 327 w 665"/>
                <a:gd name="T97" fmla="*/ 499 h 579"/>
                <a:gd name="T98" fmla="*/ 245 w 665"/>
                <a:gd name="T99" fmla="*/ 486 h 579"/>
                <a:gd name="T100" fmla="*/ 204 w 665"/>
                <a:gd name="T101" fmla="*/ 485 h 579"/>
                <a:gd name="T102" fmla="*/ 124 w 665"/>
                <a:gd name="T103" fmla="*/ 485 h 579"/>
                <a:gd name="T104" fmla="*/ 68 w 665"/>
                <a:gd name="T105" fmla="*/ 484 h 579"/>
                <a:gd name="T106" fmla="*/ 59 w 665"/>
                <a:gd name="T107" fmla="*/ 459 h 579"/>
                <a:gd name="T108" fmla="*/ 52 w 665"/>
                <a:gd name="T109" fmla="*/ 417 h 579"/>
                <a:gd name="T110" fmla="*/ 44 w 665"/>
                <a:gd name="T111" fmla="*/ 370 h 579"/>
                <a:gd name="T112" fmla="*/ 33 w 665"/>
                <a:gd name="T113" fmla="*/ 294 h 579"/>
                <a:gd name="T114" fmla="*/ 17 w 665"/>
                <a:gd name="T115" fmla="*/ 190 h 579"/>
                <a:gd name="T116" fmla="*/ 7 w 665"/>
                <a:gd name="T117" fmla="*/ 127 h 579"/>
                <a:gd name="T118" fmla="*/ 39 w 665"/>
                <a:gd name="T119" fmla="*/ 73 h 579"/>
                <a:gd name="T120" fmla="*/ 80 w 665"/>
                <a:gd name="T121" fmla="*/ 59 h 579"/>
                <a:gd name="T122" fmla="*/ 124 w 665"/>
                <a:gd name="T123" fmla="*/ 50 h 579"/>
                <a:gd name="T124" fmla="*/ 126 w 665"/>
                <a:gd name="T125" fmla="*/ 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5" h="579">
                  <a:moveTo>
                    <a:pt x="148" y="3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54" y="4"/>
                  </a:lnTo>
                  <a:lnTo>
                    <a:pt x="160" y="5"/>
                  </a:lnTo>
                  <a:lnTo>
                    <a:pt x="160" y="6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3" y="9"/>
                  </a:lnTo>
                  <a:lnTo>
                    <a:pt x="173" y="10"/>
                  </a:lnTo>
                  <a:lnTo>
                    <a:pt x="176" y="10"/>
                  </a:lnTo>
                  <a:lnTo>
                    <a:pt x="183" y="12"/>
                  </a:lnTo>
                  <a:lnTo>
                    <a:pt x="183" y="13"/>
                  </a:lnTo>
                  <a:lnTo>
                    <a:pt x="186" y="14"/>
                  </a:lnTo>
                  <a:lnTo>
                    <a:pt x="189" y="15"/>
                  </a:lnTo>
                  <a:lnTo>
                    <a:pt x="191" y="16"/>
                  </a:lnTo>
                  <a:lnTo>
                    <a:pt x="191" y="17"/>
                  </a:lnTo>
                  <a:lnTo>
                    <a:pt x="191" y="23"/>
                  </a:lnTo>
                  <a:lnTo>
                    <a:pt x="191" y="24"/>
                  </a:lnTo>
                  <a:lnTo>
                    <a:pt x="191" y="25"/>
                  </a:lnTo>
                  <a:lnTo>
                    <a:pt x="191" y="26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0" y="32"/>
                  </a:lnTo>
                  <a:lnTo>
                    <a:pt x="190" y="33"/>
                  </a:lnTo>
                  <a:lnTo>
                    <a:pt x="190" y="34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0" y="42"/>
                  </a:lnTo>
                  <a:lnTo>
                    <a:pt x="189" y="42"/>
                  </a:lnTo>
                  <a:lnTo>
                    <a:pt x="186" y="42"/>
                  </a:lnTo>
                  <a:lnTo>
                    <a:pt x="186" y="43"/>
                  </a:lnTo>
                  <a:lnTo>
                    <a:pt x="186" y="45"/>
                  </a:lnTo>
                  <a:lnTo>
                    <a:pt x="186" y="46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90" y="46"/>
                  </a:lnTo>
                  <a:lnTo>
                    <a:pt x="190" y="47"/>
                  </a:lnTo>
                  <a:lnTo>
                    <a:pt x="190" y="48"/>
                  </a:lnTo>
                  <a:lnTo>
                    <a:pt x="190" y="49"/>
                  </a:lnTo>
                  <a:lnTo>
                    <a:pt x="190" y="50"/>
                  </a:lnTo>
                  <a:lnTo>
                    <a:pt x="190" y="52"/>
                  </a:lnTo>
                  <a:lnTo>
                    <a:pt x="190" y="54"/>
                  </a:lnTo>
                  <a:lnTo>
                    <a:pt x="190" y="55"/>
                  </a:lnTo>
                  <a:lnTo>
                    <a:pt x="190" y="56"/>
                  </a:lnTo>
                  <a:lnTo>
                    <a:pt x="190" y="59"/>
                  </a:lnTo>
                  <a:lnTo>
                    <a:pt x="190" y="61"/>
                  </a:lnTo>
                  <a:lnTo>
                    <a:pt x="190" y="66"/>
                  </a:lnTo>
                  <a:lnTo>
                    <a:pt x="190" y="69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90" y="77"/>
                  </a:lnTo>
                  <a:lnTo>
                    <a:pt x="190" y="82"/>
                  </a:lnTo>
                  <a:lnTo>
                    <a:pt x="190" y="83"/>
                  </a:lnTo>
                  <a:lnTo>
                    <a:pt x="189" y="89"/>
                  </a:lnTo>
                  <a:lnTo>
                    <a:pt x="189" y="91"/>
                  </a:lnTo>
                  <a:lnTo>
                    <a:pt x="189" y="93"/>
                  </a:lnTo>
                  <a:lnTo>
                    <a:pt x="189" y="96"/>
                  </a:lnTo>
                  <a:lnTo>
                    <a:pt x="189" y="101"/>
                  </a:lnTo>
                  <a:lnTo>
                    <a:pt x="188" y="106"/>
                  </a:lnTo>
                  <a:lnTo>
                    <a:pt x="188" y="114"/>
                  </a:lnTo>
                  <a:lnTo>
                    <a:pt x="188" y="117"/>
                  </a:lnTo>
                  <a:lnTo>
                    <a:pt x="188" y="122"/>
                  </a:lnTo>
                  <a:lnTo>
                    <a:pt x="188" y="123"/>
                  </a:lnTo>
                  <a:lnTo>
                    <a:pt x="189" y="123"/>
                  </a:lnTo>
                  <a:lnTo>
                    <a:pt x="190" y="123"/>
                  </a:lnTo>
                  <a:lnTo>
                    <a:pt x="191" y="123"/>
                  </a:lnTo>
                  <a:lnTo>
                    <a:pt x="191" y="123"/>
                  </a:lnTo>
                  <a:lnTo>
                    <a:pt x="192" y="123"/>
                  </a:lnTo>
                  <a:lnTo>
                    <a:pt x="193" y="123"/>
                  </a:lnTo>
                  <a:lnTo>
                    <a:pt x="194" y="123"/>
                  </a:lnTo>
                  <a:lnTo>
                    <a:pt x="195" y="123"/>
                  </a:lnTo>
                  <a:lnTo>
                    <a:pt x="198" y="123"/>
                  </a:lnTo>
                  <a:lnTo>
                    <a:pt x="201" y="123"/>
                  </a:lnTo>
                  <a:lnTo>
                    <a:pt x="205" y="123"/>
                  </a:lnTo>
                  <a:lnTo>
                    <a:pt x="208" y="123"/>
                  </a:lnTo>
                  <a:lnTo>
                    <a:pt x="210" y="123"/>
                  </a:lnTo>
                  <a:lnTo>
                    <a:pt x="213" y="123"/>
                  </a:lnTo>
                  <a:lnTo>
                    <a:pt x="216" y="123"/>
                  </a:lnTo>
                  <a:lnTo>
                    <a:pt x="220" y="123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5" y="123"/>
                  </a:lnTo>
                  <a:lnTo>
                    <a:pt x="226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29" y="124"/>
                  </a:lnTo>
                  <a:lnTo>
                    <a:pt x="228" y="125"/>
                  </a:lnTo>
                  <a:lnTo>
                    <a:pt x="227" y="125"/>
                  </a:lnTo>
                  <a:lnTo>
                    <a:pt x="226" y="126"/>
                  </a:lnTo>
                  <a:lnTo>
                    <a:pt x="225" y="126"/>
                  </a:lnTo>
                  <a:lnTo>
                    <a:pt x="224" y="127"/>
                  </a:lnTo>
                  <a:lnTo>
                    <a:pt x="223" y="128"/>
                  </a:lnTo>
                  <a:lnTo>
                    <a:pt x="222" y="129"/>
                  </a:lnTo>
                  <a:lnTo>
                    <a:pt x="222" y="130"/>
                  </a:lnTo>
                  <a:lnTo>
                    <a:pt x="222" y="131"/>
                  </a:lnTo>
                  <a:lnTo>
                    <a:pt x="221" y="132"/>
                  </a:lnTo>
                  <a:lnTo>
                    <a:pt x="221" y="133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20" y="135"/>
                  </a:lnTo>
                  <a:lnTo>
                    <a:pt x="219" y="136"/>
                  </a:lnTo>
                  <a:lnTo>
                    <a:pt x="219" y="137"/>
                  </a:lnTo>
                  <a:lnTo>
                    <a:pt x="219" y="138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40"/>
                  </a:lnTo>
                  <a:lnTo>
                    <a:pt x="222" y="140"/>
                  </a:lnTo>
                  <a:lnTo>
                    <a:pt x="222" y="141"/>
                  </a:lnTo>
                  <a:lnTo>
                    <a:pt x="223" y="143"/>
                  </a:lnTo>
                  <a:lnTo>
                    <a:pt x="224" y="144"/>
                  </a:lnTo>
                  <a:lnTo>
                    <a:pt x="226" y="146"/>
                  </a:lnTo>
                  <a:lnTo>
                    <a:pt x="227" y="148"/>
                  </a:lnTo>
                  <a:lnTo>
                    <a:pt x="227" y="149"/>
                  </a:lnTo>
                  <a:lnTo>
                    <a:pt x="226" y="150"/>
                  </a:lnTo>
                  <a:lnTo>
                    <a:pt x="225" y="151"/>
                  </a:lnTo>
                  <a:lnTo>
                    <a:pt x="224" y="151"/>
                  </a:lnTo>
                  <a:lnTo>
                    <a:pt x="223" y="152"/>
                  </a:lnTo>
                  <a:lnTo>
                    <a:pt x="222" y="153"/>
                  </a:lnTo>
                  <a:lnTo>
                    <a:pt x="221" y="153"/>
                  </a:lnTo>
                  <a:lnTo>
                    <a:pt x="220" y="154"/>
                  </a:lnTo>
                  <a:lnTo>
                    <a:pt x="218" y="154"/>
                  </a:lnTo>
                  <a:lnTo>
                    <a:pt x="216" y="153"/>
                  </a:lnTo>
                  <a:lnTo>
                    <a:pt x="215" y="153"/>
                  </a:lnTo>
                  <a:lnTo>
                    <a:pt x="214" y="153"/>
                  </a:lnTo>
                  <a:lnTo>
                    <a:pt x="213" y="153"/>
                  </a:lnTo>
                  <a:lnTo>
                    <a:pt x="212" y="153"/>
                  </a:lnTo>
                  <a:lnTo>
                    <a:pt x="212" y="154"/>
                  </a:lnTo>
                  <a:lnTo>
                    <a:pt x="211" y="154"/>
                  </a:lnTo>
                  <a:lnTo>
                    <a:pt x="212" y="154"/>
                  </a:lnTo>
                  <a:lnTo>
                    <a:pt x="215" y="154"/>
                  </a:lnTo>
                  <a:lnTo>
                    <a:pt x="217" y="154"/>
                  </a:lnTo>
                  <a:lnTo>
                    <a:pt x="221" y="155"/>
                  </a:lnTo>
                  <a:lnTo>
                    <a:pt x="227" y="155"/>
                  </a:lnTo>
                  <a:lnTo>
                    <a:pt x="241" y="155"/>
                  </a:lnTo>
                  <a:lnTo>
                    <a:pt x="244" y="155"/>
                  </a:lnTo>
                  <a:lnTo>
                    <a:pt x="247" y="155"/>
                  </a:lnTo>
                  <a:lnTo>
                    <a:pt x="249" y="155"/>
                  </a:lnTo>
                  <a:lnTo>
                    <a:pt x="251" y="155"/>
                  </a:lnTo>
                  <a:lnTo>
                    <a:pt x="252" y="155"/>
                  </a:lnTo>
                  <a:lnTo>
                    <a:pt x="255" y="155"/>
                  </a:lnTo>
                  <a:lnTo>
                    <a:pt x="256" y="155"/>
                  </a:lnTo>
                  <a:lnTo>
                    <a:pt x="258" y="155"/>
                  </a:lnTo>
                  <a:lnTo>
                    <a:pt x="260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72" y="155"/>
                  </a:lnTo>
                  <a:lnTo>
                    <a:pt x="273" y="155"/>
                  </a:lnTo>
                  <a:lnTo>
                    <a:pt x="279" y="155"/>
                  </a:lnTo>
                  <a:lnTo>
                    <a:pt x="280" y="155"/>
                  </a:lnTo>
                  <a:lnTo>
                    <a:pt x="285" y="155"/>
                  </a:lnTo>
                  <a:lnTo>
                    <a:pt x="287" y="155"/>
                  </a:lnTo>
                  <a:lnTo>
                    <a:pt x="288" y="155"/>
                  </a:lnTo>
                  <a:lnTo>
                    <a:pt x="289" y="156"/>
                  </a:lnTo>
                  <a:lnTo>
                    <a:pt x="289" y="155"/>
                  </a:lnTo>
                  <a:lnTo>
                    <a:pt x="290" y="155"/>
                  </a:lnTo>
                  <a:lnTo>
                    <a:pt x="291" y="155"/>
                  </a:lnTo>
                  <a:lnTo>
                    <a:pt x="292" y="155"/>
                  </a:lnTo>
                  <a:lnTo>
                    <a:pt x="293" y="155"/>
                  </a:lnTo>
                  <a:lnTo>
                    <a:pt x="295" y="155"/>
                  </a:lnTo>
                  <a:lnTo>
                    <a:pt x="296" y="155"/>
                  </a:lnTo>
                  <a:lnTo>
                    <a:pt x="297" y="155"/>
                  </a:lnTo>
                  <a:lnTo>
                    <a:pt x="298" y="155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5"/>
                  </a:lnTo>
                  <a:lnTo>
                    <a:pt x="305" y="155"/>
                  </a:lnTo>
                  <a:lnTo>
                    <a:pt x="306" y="155"/>
                  </a:lnTo>
                  <a:lnTo>
                    <a:pt x="308" y="155"/>
                  </a:lnTo>
                  <a:lnTo>
                    <a:pt x="309" y="155"/>
                  </a:lnTo>
                  <a:lnTo>
                    <a:pt x="311" y="155"/>
                  </a:lnTo>
                  <a:lnTo>
                    <a:pt x="311" y="159"/>
                  </a:lnTo>
                  <a:lnTo>
                    <a:pt x="311" y="160"/>
                  </a:lnTo>
                  <a:lnTo>
                    <a:pt x="313" y="160"/>
                  </a:lnTo>
                  <a:lnTo>
                    <a:pt x="316" y="160"/>
                  </a:lnTo>
                  <a:lnTo>
                    <a:pt x="316" y="161"/>
                  </a:lnTo>
                  <a:lnTo>
                    <a:pt x="315" y="161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5" y="164"/>
                  </a:lnTo>
                  <a:lnTo>
                    <a:pt x="315" y="165"/>
                  </a:lnTo>
                  <a:lnTo>
                    <a:pt x="314" y="165"/>
                  </a:lnTo>
                  <a:lnTo>
                    <a:pt x="314" y="166"/>
                  </a:lnTo>
                  <a:lnTo>
                    <a:pt x="313" y="167"/>
                  </a:lnTo>
                  <a:lnTo>
                    <a:pt x="313" y="168"/>
                  </a:lnTo>
                  <a:lnTo>
                    <a:pt x="312" y="169"/>
                  </a:lnTo>
                  <a:lnTo>
                    <a:pt x="312" y="170"/>
                  </a:lnTo>
                  <a:lnTo>
                    <a:pt x="311" y="171"/>
                  </a:lnTo>
                  <a:lnTo>
                    <a:pt x="310" y="171"/>
                  </a:lnTo>
                  <a:lnTo>
                    <a:pt x="309" y="172"/>
                  </a:lnTo>
                  <a:lnTo>
                    <a:pt x="309" y="173"/>
                  </a:lnTo>
                  <a:lnTo>
                    <a:pt x="309" y="174"/>
                  </a:lnTo>
                  <a:lnTo>
                    <a:pt x="309" y="175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10" y="177"/>
                  </a:lnTo>
                  <a:lnTo>
                    <a:pt x="310" y="178"/>
                  </a:lnTo>
                  <a:lnTo>
                    <a:pt x="310" y="179"/>
                  </a:lnTo>
                  <a:lnTo>
                    <a:pt x="309" y="179"/>
                  </a:lnTo>
                  <a:lnTo>
                    <a:pt x="309" y="180"/>
                  </a:lnTo>
                  <a:lnTo>
                    <a:pt x="309" y="181"/>
                  </a:lnTo>
                  <a:lnTo>
                    <a:pt x="308" y="181"/>
                  </a:lnTo>
                  <a:lnTo>
                    <a:pt x="308" y="182"/>
                  </a:lnTo>
                  <a:lnTo>
                    <a:pt x="309" y="182"/>
                  </a:lnTo>
                  <a:lnTo>
                    <a:pt x="309" y="183"/>
                  </a:lnTo>
                  <a:lnTo>
                    <a:pt x="308" y="183"/>
                  </a:lnTo>
                  <a:lnTo>
                    <a:pt x="309" y="183"/>
                  </a:lnTo>
                  <a:lnTo>
                    <a:pt x="309" y="184"/>
                  </a:lnTo>
                  <a:lnTo>
                    <a:pt x="309" y="185"/>
                  </a:lnTo>
                  <a:lnTo>
                    <a:pt x="308" y="186"/>
                  </a:lnTo>
                  <a:lnTo>
                    <a:pt x="308" y="187"/>
                  </a:lnTo>
                  <a:lnTo>
                    <a:pt x="309" y="187"/>
                  </a:lnTo>
                  <a:lnTo>
                    <a:pt x="309" y="188"/>
                  </a:lnTo>
                  <a:lnTo>
                    <a:pt x="309" y="189"/>
                  </a:lnTo>
                  <a:lnTo>
                    <a:pt x="309" y="190"/>
                  </a:lnTo>
                  <a:lnTo>
                    <a:pt x="309" y="191"/>
                  </a:lnTo>
                  <a:lnTo>
                    <a:pt x="308" y="191"/>
                  </a:lnTo>
                  <a:lnTo>
                    <a:pt x="308" y="192"/>
                  </a:lnTo>
                  <a:lnTo>
                    <a:pt x="309" y="193"/>
                  </a:lnTo>
                  <a:lnTo>
                    <a:pt x="309" y="194"/>
                  </a:lnTo>
                  <a:lnTo>
                    <a:pt x="310" y="194"/>
                  </a:lnTo>
                  <a:lnTo>
                    <a:pt x="310" y="195"/>
                  </a:lnTo>
                  <a:lnTo>
                    <a:pt x="310" y="196"/>
                  </a:lnTo>
                  <a:lnTo>
                    <a:pt x="310" y="197"/>
                  </a:lnTo>
                  <a:lnTo>
                    <a:pt x="311" y="197"/>
                  </a:lnTo>
                  <a:lnTo>
                    <a:pt x="310" y="199"/>
                  </a:lnTo>
                  <a:lnTo>
                    <a:pt x="311" y="199"/>
                  </a:lnTo>
                  <a:lnTo>
                    <a:pt x="311" y="200"/>
                  </a:lnTo>
                  <a:lnTo>
                    <a:pt x="312" y="201"/>
                  </a:lnTo>
                  <a:lnTo>
                    <a:pt x="312" y="202"/>
                  </a:lnTo>
                  <a:lnTo>
                    <a:pt x="311" y="203"/>
                  </a:lnTo>
                  <a:lnTo>
                    <a:pt x="312" y="203"/>
                  </a:lnTo>
                  <a:lnTo>
                    <a:pt x="312" y="204"/>
                  </a:lnTo>
                  <a:lnTo>
                    <a:pt x="312" y="205"/>
                  </a:lnTo>
                  <a:lnTo>
                    <a:pt x="312" y="206"/>
                  </a:lnTo>
                  <a:lnTo>
                    <a:pt x="313" y="206"/>
                  </a:lnTo>
                  <a:lnTo>
                    <a:pt x="313" y="207"/>
                  </a:lnTo>
                  <a:lnTo>
                    <a:pt x="313" y="208"/>
                  </a:lnTo>
                  <a:lnTo>
                    <a:pt x="313" y="209"/>
                  </a:lnTo>
                  <a:lnTo>
                    <a:pt x="313" y="210"/>
                  </a:lnTo>
                  <a:lnTo>
                    <a:pt x="314" y="211"/>
                  </a:lnTo>
                  <a:lnTo>
                    <a:pt x="314" y="212"/>
                  </a:lnTo>
                  <a:lnTo>
                    <a:pt x="315" y="213"/>
                  </a:lnTo>
                  <a:lnTo>
                    <a:pt x="316" y="213"/>
                  </a:lnTo>
                  <a:lnTo>
                    <a:pt x="316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7" y="216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7" y="216"/>
                  </a:lnTo>
                  <a:lnTo>
                    <a:pt x="317" y="217"/>
                  </a:lnTo>
                  <a:lnTo>
                    <a:pt x="318" y="217"/>
                  </a:lnTo>
                  <a:lnTo>
                    <a:pt x="319" y="217"/>
                  </a:lnTo>
                  <a:lnTo>
                    <a:pt x="319" y="218"/>
                  </a:lnTo>
                  <a:lnTo>
                    <a:pt x="320" y="219"/>
                  </a:lnTo>
                  <a:lnTo>
                    <a:pt x="321" y="219"/>
                  </a:lnTo>
                  <a:lnTo>
                    <a:pt x="321" y="220"/>
                  </a:lnTo>
                  <a:lnTo>
                    <a:pt x="321" y="221"/>
                  </a:lnTo>
                  <a:lnTo>
                    <a:pt x="321" y="222"/>
                  </a:lnTo>
                  <a:lnTo>
                    <a:pt x="322" y="222"/>
                  </a:lnTo>
                  <a:lnTo>
                    <a:pt x="322" y="221"/>
                  </a:lnTo>
                  <a:lnTo>
                    <a:pt x="323" y="222"/>
                  </a:lnTo>
                  <a:lnTo>
                    <a:pt x="323" y="223"/>
                  </a:lnTo>
                  <a:lnTo>
                    <a:pt x="323" y="224"/>
                  </a:lnTo>
                  <a:lnTo>
                    <a:pt x="324" y="225"/>
                  </a:lnTo>
                  <a:lnTo>
                    <a:pt x="324" y="226"/>
                  </a:lnTo>
                  <a:lnTo>
                    <a:pt x="324" y="227"/>
                  </a:lnTo>
                  <a:lnTo>
                    <a:pt x="324" y="228"/>
                  </a:lnTo>
                  <a:lnTo>
                    <a:pt x="325" y="228"/>
                  </a:lnTo>
                  <a:lnTo>
                    <a:pt x="325" y="229"/>
                  </a:lnTo>
                  <a:lnTo>
                    <a:pt x="325" y="230"/>
                  </a:lnTo>
                  <a:lnTo>
                    <a:pt x="326" y="230"/>
                  </a:lnTo>
                  <a:lnTo>
                    <a:pt x="326" y="231"/>
                  </a:lnTo>
                  <a:lnTo>
                    <a:pt x="326" y="232"/>
                  </a:lnTo>
                  <a:lnTo>
                    <a:pt x="326" y="233"/>
                  </a:lnTo>
                  <a:lnTo>
                    <a:pt x="326" y="234"/>
                  </a:lnTo>
                  <a:lnTo>
                    <a:pt x="327" y="235"/>
                  </a:lnTo>
                  <a:lnTo>
                    <a:pt x="328" y="235"/>
                  </a:lnTo>
                  <a:lnTo>
                    <a:pt x="329" y="234"/>
                  </a:lnTo>
                  <a:lnTo>
                    <a:pt x="330" y="234"/>
                  </a:lnTo>
                  <a:lnTo>
                    <a:pt x="331" y="234"/>
                  </a:lnTo>
                  <a:lnTo>
                    <a:pt x="331" y="235"/>
                  </a:lnTo>
                  <a:lnTo>
                    <a:pt x="331" y="236"/>
                  </a:lnTo>
                  <a:lnTo>
                    <a:pt x="331" y="237"/>
                  </a:lnTo>
                  <a:lnTo>
                    <a:pt x="332" y="237"/>
                  </a:lnTo>
                  <a:lnTo>
                    <a:pt x="332" y="238"/>
                  </a:lnTo>
                  <a:lnTo>
                    <a:pt x="333" y="238"/>
                  </a:lnTo>
                  <a:lnTo>
                    <a:pt x="333" y="239"/>
                  </a:lnTo>
                  <a:lnTo>
                    <a:pt x="334" y="239"/>
                  </a:lnTo>
                  <a:lnTo>
                    <a:pt x="334" y="240"/>
                  </a:lnTo>
                  <a:lnTo>
                    <a:pt x="335" y="241"/>
                  </a:lnTo>
                  <a:lnTo>
                    <a:pt x="336" y="241"/>
                  </a:lnTo>
                  <a:lnTo>
                    <a:pt x="336" y="242"/>
                  </a:lnTo>
                  <a:lnTo>
                    <a:pt x="337" y="243"/>
                  </a:lnTo>
                  <a:lnTo>
                    <a:pt x="338" y="243"/>
                  </a:lnTo>
                  <a:lnTo>
                    <a:pt x="338" y="244"/>
                  </a:lnTo>
                  <a:lnTo>
                    <a:pt x="338" y="243"/>
                  </a:lnTo>
                  <a:lnTo>
                    <a:pt x="339" y="243"/>
                  </a:lnTo>
                  <a:lnTo>
                    <a:pt x="340" y="243"/>
                  </a:lnTo>
                  <a:lnTo>
                    <a:pt x="341" y="244"/>
                  </a:lnTo>
                  <a:lnTo>
                    <a:pt x="341" y="245"/>
                  </a:lnTo>
                  <a:lnTo>
                    <a:pt x="342" y="245"/>
                  </a:lnTo>
                  <a:lnTo>
                    <a:pt x="343" y="244"/>
                  </a:lnTo>
                  <a:lnTo>
                    <a:pt x="343" y="245"/>
                  </a:lnTo>
                  <a:lnTo>
                    <a:pt x="343" y="244"/>
                  </a:lnTo>
                  <a:lnTo>
                    <a:pt x="344" y="245"/>
                  </a:lnTo>
                  <a:lnTo>
                    <a:pt x="344" y="246"/>
                  </a:lnTo>
                  <a:lnTo>
                    <a:pt x="345" y="246"/>
                  </a:lnTo>
                  <a:lnTo>
                    <a:pt x="346" y="246"/>
                  </a:lnTo>
                  <a:lnTo>
                    <a:pt x="347" y="246"/>
                  </a:lnTo>
                  <a:lnTo>
                    <a:pt x="348" y="246"/>
                  </a:lnTo>
                  <a:lnTo>
                    <a:pt x="348" y="247"/>
                  </a:lnTo>
                  <a:lnTo>
                    <a:pt x="348" y="248"/>
                  </a:lnTo>
                  <a:lnTo>
                    <a:pt x="348" y="249"/>
                  </a:lnTo>
                  <a:lnTo>
                    <a:pt x="349" y="250"/>
                  </a:lnTo>
                  <a:lnTo>
                    <a:pt x="350" y="250"/>
                  </a:lnTo>
                  <a:lnTo>
                    <a:pt x="351" y="250"/>
                  </a:lnTo>
                  <a:lnTo>
                    <a:pt x="351" y="251"/>
                  </a:lnTo>
                  <a:lnTo>
                    <a:pt x="351" y="252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2" y="254"/>
                  </a:lnTo>
                  <a:lnTo>
                    <a:pt x="352" y="253"/>
                  </a:lnTo>
                  <a:lnTo>
                    <a:pt x="352" y="254"/>
                  </a:lnTo>
                  <a:lnTo>
                    <a:pt x="353" y="254"/>
                  </a:lnTo>
                  <a:lnTo>
                    <a:pt x="353" y="255"/>
                  </a:lnTo>
                  <a:lnTo>
                    <a:pt x="354" y="255"/>
                  </a:lnTo>
                  <a:lnTo>
                    <a:pt x="355" y="255"/>
                  </a:lnTo>
                  <a:lnTo>
                    <a:pt x="355" y="256"/>
                  </a:lnTo>
                  <a:lnTo>
                    <a:pt x="355" y="257"/>
                  </a:lnTo>
                  <a:lnTo>
                    <a:pt x="355" y="256"/>
                  </a:lnTo>
                  <a:lnTo>
                    <a:pt x="354" y="256"/>
                  </a:lnTo>
                  <a:lnTo>
                    <a:pt x="354" y="257"/>
                  </a:lnTo>
                  <a:lnTo>
                    <a:pt x="353" y="257"/>
                  </a:lnTo>
                  <a:lnTo>
                    <a:pt x="353" y="258"/>
                  </a:lnTo>
                  <a:lnTo>
                    <a:pt x="354" y="258"/>
                  </a:lnTo>
                  <a:lnTo>
                    <a:pt x="354" y="259"/>
                  </a:lnTo>
                  <a:lnTo>
                    <a:pt x="354" y="260"/>
                  </a:lnTo>
                  <a:lnTo>
                    <a:pt x="355" y="260"/>
                  </a:lnTo>
                  <a:lnTo>
                    <a:pt x="355" y="261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6" y="265"/>
                  </a:lnTo>
                  <a:lnTo>
                    <a:pt x="355" y="266"/>
                  </a:lnTo>
                  <a:lnTo>
                    <a:pt x="355" y="267"/>
                  </a:lnTo>
                  <a:lnTo>
                    <a:pt x="355" y="268"/>
                  </a:lnTo>
                  <a:lnTo>
                    <a:pt x="356" y="269"/>
                  </a:lnTo>
                  <a:lnTo>
                    <a:pt x="356" y="270"/>
                  </a:lnTo>
                  <a:lnTo>
                    <a:pt x="357" y="270"/>
                  </a:lnTo>
                  <a:lnTo>
                    <a:pt x="357" y="271"/>
                  </a:lnTo>
                  <a:lnTo>
                    <a:pt x="357" y="272"/>
                  </a:lnTo>
                  <a:lnTo>
                    <a:pt x="357" y="273"/>
                  </a:lnTo>
                  <a:lnTo>
                    <a:pt x="357" y="274"/>
                  </a:lnTo>
                  <a:lnTo>
                    <a:pt x="357" y="273"/>
                  </a:lnTo>
                  <a:lnTo>
                    <a:pt x="357" y="274"/>
                  </a:lnTo>
                  <a:lnTo>
                    <a:pt x="357" y="275"/>
                  </a:lnTo>
                  <a:lnTo>
                    <a:pt x="358" y="274"/>
                  </a:lnTo>
                  <a:lnTo>
                    <a:pt x="359" y="274"/>
                  </a:lnTo>
                  <a:lnTo>
                    <a:pt x="359" y="275"/>
                  </a:lnTo>
                  <a:lnTo>
                    <a:pt x="360" y="274"/>
                  </a:lnTo>
                  <a:lnTo>
                    <a:pt x="361" y="274"/>
                  </a:lnTo>
                  <a:lnTo>
                    <a:pt x="361" y="275"/>
                  </a:lnTo>
                  <a:lnTo>
                    <a:pt x="360" y="276"/>
                  </a:lnTo>
                  <a:lnTo>
                    <a:pt x="360" y="277"/>
                  </a:lnTo>
                  <a:lnTo>
                    <a:pt x="360" y="278"/>
                  </a:lnTo>
                  <a:lnTo>
                    <a:pt x="361" y="278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1" y="279"/>
                  </a:lnTo>
                  <a:lnTo>
                    <a:pt x="361" y="280"/>
                  </a:lnTo>
                  <a:lnTo>
                    <a:pt x="362" y="280"/>
                  </a:lnTo>
                  <a:lnTo>
                    <a:pt x="362" y="281"/>
                  </a:lnTo>
                  <a:lnTo>
                    <a:pt x="362" y="282"/>
                  </a:lnTo>
                  <a:lnTo>
                    <a:pt x="362" y="283"/>
                  </a:lnTo>
                  <a:lnTo>
                    <a:pt x="363" y="283"/>
                  </a:lnTo>
                  <a:lnTo>
                    <a:pt x="362" y="284"/>
                  </a:lnTo>
                  <a:lnTo>
                    <a:pt x="362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4" y="286"/>
                  </a:lnTo>
                  <a:lnTo>
                    <a:pt x="364" y="287"/>
                  </a:lnTo>
                  <a:lnTo>
                    <a:pt x="368" y="287"/>
                  </a:lnTo>
                  <a:lnTo>
                    <a:pt x="369" y="287"/>
                  </a:lnTo>
                  <a:lnTo>
                    <a:pt x="371" y="287"/>
                  </a:lnTo>
                  <a:lnTo>
                    <a:pt x="374" y="287"/>
                  </a:lnTo>
                  <a:lnTo>
                    <a:pt x="376" y="287"/>
                  </a:lnTo>
                  <a:lnTo>
                    <a:pt x="377" y="287"/>
                  </a:lnTo>
                  <a:lnTo>
                    <a:pt x="381" y="287"/>
                  </a:lnTo>
                  <a:lnTo>
                    <a:pt x="383" y="287"/>
                  </a:lnTo>
                  <a:lnTo>
                    <a:pt x="384" y="288"/>
                  </a:lnTo>
                  <a:lnTo>
                    <a:pt x="388" y="288"/>
                  </a:lnTo>
                  <a:lnTo>
                    <a:pt x="393" y="288"/>
                  </a:lnTo>
                  <a:lnTo>
                    <a:pt x="392" y="287"/>
                  </a:lnTo>
                  <a:lnTo>
                    <a:pt x="393" y="287"/>
                  </a:lnTo>
                  <a:lnTo>
                    <a:pt x="393" y="286"/>
                  </a:lnTo>
                  <a:lnTo>
                    <a:pt x="392" y="285"/>
                  </a:lnTo>
                  <a:lnTo>
                    <a:pt x="392" y="284"/>
                  </a:lnTo>
                  <a:lnTo>
                    <a:pt x="393" y="284"/>
                  </a:lnTo>
                  <a:lnTo>
                    <a:pt x="393" y="283"/>
                  </a:lnTo>
                  <a:lnTo>
                    <a:pt x="393" y="282"/>
                  </a:lnTo>
                  <a:lnTo>
                    <a:pt x="394" y="281"/>
                  </a:lnTo>
                  <a:lnTo>
                    <a:pt x="393" y="280"/>
                  </a:lnTo>
                  <a:lnTo>
                    <a:pt x="393" y="279"/>
                  </a:lnTo>
                  <a:lnTo>
                    <a:pt x="394" y="279"/>
                  </a:lnTo>
                  <a:lnTo>
                    <a:pt x="393" y="279"/>
                  </a:lnTo>
                  <a:lnTo>
                    <a:pt x="393" y="278"/>
                  </a:lnTo>
                  <a:lnTo>
                    <a:pt x="394" y="278"/>
                  </a:lnTo>
                  <a:lnTo>
                    <a:pt x="394" y="277"/>
                  </a:lnTo>
                  <a:lnTo>
                    <a:pt x="394" y="278"/>
                  </a:lnTo>
                  <a:lnTo>
                    <a:pt x="395" y="277"/>
                  </a:lnTo>
                  <a:lnTo>
                    <a:pt x="394" y="277"/>
                  </a:lnTo>
                  <a:lnTo>
                    <a:pt x="395" y="277"/>
                  </a:lnTo>
                  <a:lnTo>
                    <a:pt x="395" y="276"/>
                  </a:lnTo>
                  <a:lnTo>
                    <a:pt x="395" y="275"/>
                  </a:lnTo>
                  <a:lnTo>
                    <a:pt x="396" y="275"/>
                  </a:lnTo>
                  <a:lnTo>
                    <a:pt x="395" y="275"/>
                  </a:lnTo>
                  <a:lnTo>
                    <a:pt x="396" y="275"/>
                  </a:lnTo>
                  <a:lnTo>
                    <a:pt x="396" y="274"/>
                  </a:lnTo>
                  <a:lnTo>
                    <a:pt x="397" y="273"/>
                  </a:lnTo>
                  <a:lnTo>
                    <a:pt x="397" y="272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399" y="271"/>
                  </a:lnTo>
                  <a:lnTo>
                    <a:pt x="398" y="271"/>
                  </a:lnTo>
                  <a:lnTo>
                    <a:pt x="398" y="270"/>
                  </a:lnTo>
                  <a:lnTo>
                    <a:pt x="398" y="269"/>
                  </a:lnTo>
                  <a:lnTo>
                    <a:pt x="399" y="269"/>
                  </a:lnTo>
                  <a:lnTo>
                    <a:pt x="399" y="268"/>
                  </a:lnTo>
                  <a:lnTo>
                    <a:pt x="400" y="269"/>
                  </a:lnTo>
                  <a:lnTo>
                    <a:pt x="400" y="268"/>
                  </a:lnTo>
                  <a:lnTo>
                    <a:pt x="401" y="269"/>
                  </a:lnTo>
                  <a:lnTo>
                    <a:pt x="401" y="268"/>
                  </a:lnTo>
                  <a:lnTo>
                    <a:pt x="402" y="268"/>
                  </a:lnTo>
                  <a:lnTo>
                    <a:pt x="403" y="268"/>
                  </a:lnTo>
                  <a:lnTo>
                    <a:pt x="403" y="267"/>
                  </a:lnTo>
                  <a:lnTo>
                    <a:pt x="404" y="267"/>
                  </a:lnTo>
                  <a:lnTo>
                    <a:pt x="404" y="266"/>
                  </a:lnTo>
                  <a:lnTo>
                    <a:pt x="403" y="266"/>
                  </a:lnTo>
                  <a:lnTo>
                    <a:pt x="404" y="265"/>
                  </a:lnTo>
                  <a:lnTo>
                    <a:pt x="405" y="264"/>
                  </a:lnTo>
                  <a:lnTo>
                    <a:pt x="405" y="263"/>
                  </a:lnTo>
                  <a:lnTo>
                    <a:pt x="406" y="262"/>
                  </a:lnTo>
                  <a:lnTo>
                    <a:pt x="407" y="262"/>
                  </a:lnTo>
                  <a:lnTo>
                    <a:pt x="408" y="263"/>
                  </a:lnTo>
                  <a:lnTo>
                    <a:pt x="408" y="264"/>
                  </a:lnTo>
                  <a:lnTo>
                    <a:pt x="409" y="264"/>
                  </a:lnTo>
                  <a:lnTo>
                    <a:pt x="409" y="263"/>
                  </a:lnTo>
                  <a:lnTo>
                    <a:pt x="409" y="262"/>
                  </a:lnTo>
                  <a:lnTo>
                    <a:pt x="409" y="261"/>
                  </a:lnTo>
                  <a:lnTo>
                    <a:pt x="410" y="261"/>
                  </a:lnTo>
                  <a:lnTo>
                    <a:pt x="410" y="260"/>
                  </a:lnTo>
                  <a:lnTo>
                    <a:pt x="410" y="259"/>
                  </a:lnTo>
                  <a:lnTo>
                    <a:pt x="410" y="258"/>
                  </a:lnTo>
                  <a:lnTo>
                    <a:pt x="410" y="257"/>
                  </a:lnTo>
                  <a:lnTo>
                    <a:pt x="410" y="256"/>
                  </a:lnTo>
                  <a:lnTo>
                    <a:pt x="411" y="256"/>
                  </a:lnTo>
                  <a:lnTo>
                    <a:pt x="411" y="256"/>
                  </a:lnTo>
                  <a:lnTo>
                    <a:pt x="411" y="257"/>
                  </a:lnTo>
                  <a:lnTo>
                    <a:pt x="412" y="257"/>
                  </a:lnTo>
                  <a:lnTo>
                    <a:pt x="412" y="256"/>
                  </a:lnTo>
                  <a:lnTo>
                    <a:pt x="412" y="255"/>
                  </a:lnTo>
                  <a:lnTo>
                    <a:pt x="413" y="255"/>
                  </a:lnTo>
                  <a:lnTo>
                    <a:pt x="413" y="254"/>
                  </a:lnTo>
                  <a:lnTo>
                    <a:pt x="412" y="254"/>
                  </a:lnTo>
                  <a:lnTo>
                    <a:pt x="412" y="253"/>
                  </a:lnTo>
                  <a:lnTo>
                    <a:pt x="413" y="253"/>
                  </a:lnTo>
                  <a:lnTo>
                    <a:pt x="413" y="252"/>
                  </a:lnTo>
                  <a:lnTo>
                    <a:pt x="412" y="252"/>
                  </a:lnTo>
                  <a:lnTo>
                    <a:pt x="413" y="252"/>
                  </a:lnTo>
                  <a:lnTo>
                    <a:pt x="413" y="251"/>
                  </a:lnTo>
                  <a:lnTo>
                    <a:pt x="413" y="250"/>
                  </a:lnTo>
                  <a:lnTo>
                    <a:pt x="412" y="250"/>
                  </a:lnTo>
                  <a:lnTo>
                    <a:pt x="412" y="249"/>
                  </a:lnTo>
                  <a:lnTo>
                    <a:pt x="412" y="248"/>
                  </a:lnTo>
                  <a:lnTo>
                    <a:pt x="411" y="248"/>
                  </a:lnTo>
                  <a:lnTo>
                    <a:pt x="411" y="247"/>
                  </a:lnTo>
                  <a:lnTo>
                    <a:pt x="411" y="247"/>
                  </a:lnTo>
                  <a:lnTo>
                    <a:pt x="411" y="246"/>
                  </a:lnTo>
                  <a:lnTo>
                    <a:pt x="411" y="245"/>
                  </a:lnTo>
                  <a:lnTo>
                    <a:pt x="411" y="244"/>
                  </a:lnTo>
                  <a:lnTo>
                    <a:pt x="412" y="245"/>
                  </a:lnTo>
                  <a:lnTo>
                    <a:pt x="412" y="244"/>
                  </a:lnTo>
                  <a:lnTo>
                    <a:pt x="412" y="243"/>
                  </a:lnTo>
                  <a:lnTo>
                    <a:pt x="413" y="243"/>
                  </a:lnTo>
                  <a:lnTo>
                    <a:pt x="413" y="244"/>
                  </a:lnTo>
                  <a:lnTo>
                    <a:pt x="413" y="245"/>
                  </a:lnTo>
                  <a:lnTo>
                    <a:pt x="414" y="244"/>
                  </a:lnTo>
                  <a:lnTo>
                    <a:pt x="413" y="244"/>
                  </a:lnTo>
                  <a:lnTo>
                    <a:pt x="414" y="243"/>
                  </a:lnTo>
                  <a:lnTo>
                    <a:pt x="414" y="242"/>
                  </a:lnTo>
                  <a:lnTo>
                    <a:pt x="413" y="242"/>
                  </a:lnTo>
                  <a:lnTo>
                    <a:pt x="413" y="241"/>
                  </a:lnTo>
                  <a:lnTo>
                    <a:pt x="413" y="240"/>
                  </a:lnTo>
                  <a:lnTo>
                    <a:pt x="413" y="239"/>
                  </a:lnTo>
                  <a:lnTo>
                    <a:pt x="412" y="239"/>
                  </a:lnTo>
                  <a:lnTo>
                    <a:pt x="412" y="238"/>
                  </a:lnTo>
                  <a:lnTo>
                    <a:pt x="411" y="237"/>
                  </a:lnTo>
                  <a:lnTo>
                    <a:pt x="416" y="237"/>
                  </a:lnTo>
                  <a:lnTo>
                    <a:pt x="417" y="237"/>
                  </a:lnTo>
                  <a:lnTo>
                    <a:pt x="419" y="237"/>
                  </a:lnTo>
                  <a:lnTo>
                    <a:pt x="420" y="237"/>
                  </a:lnTo>
                  <a:lnTo>
                    <a:pt x="421" y="237"/>
                  </a:lnTo>
                  <a:lnTo>
                    <a:pt x="424" y="237"/>
                  </a:lnTo>
                  <a:lnTo>
                    <a:pt x="425" y="237"/>
                  </a:lnTo>
                  <a:lnTo>
                    <a:pt x="426" y="237"/>
                  </a:lnTo>
                  <a:lnTo>
                    <a:pt x="432" y="237"/>
                  </a:lnTo>
                  <a:lnTo>
                    <a:pt x="443" y="238"/>
                  </a:lnTo>
                  <a:lnTo>
                    <a:pt x="450" y="238"/>
                  </a:lnTo>
                  <a:lnTo>
                    <a:pt x="452" y="238"/>
                  </a:lnTo>
                  <a:lnTo>
                    <a:pt x="454" y="238"/>
                  </a:lnTo>
                  <a:lnTo>
                    <a:pt x="457" y="238"/>
                  </a:lnTo>
                  <a:lnTo>
                    <a:pt x="459" y="238"/>
                  </a:lnTo>
                  <a:lnTo>
                    <a:pt x="460" y="238"/>
                  </a:lnTo>
                  <a:lnTo>
                    <a:pt x="463" y="238"/>
                  </a:lnTo>
                  <a:lnTo>
                    <a:pt x="465" y="238"/>
                  </a:lnTo>
                  <a:lnTo>
                    <a:pt x="466" y="238"/>
                  </a:lnTo>
                  <a:lnTo>
                    <a:pt x="468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2" y="238"/>
                  </a:lnTo>
                  <a:lnTo>
                    <a:pt x="473" y="238"/>
                  </a:lnTo>
                  <a:lnTo>
                    <a:pt x="474" y="238"/>
                  </a:lnTo>
                  <a:lnTo>
                    <a:pt x="473" y="242"/>
                  </a:lnTo>
                  <a:lnTo>
                    <a:pt x="473" y="245"/>
                  </a:lnTo>
                  <a:lnTo>
                    <a:pt x="473" y="246"/>
                  </a:lnTo>
                  <a:lnTo>
                    <a:pt x="474" y="246"/>
                  </a:lnTo>
                  <a:lnTo>
                    <a:pt x="475" y="246"/>
                  </a:lnTo>
                  <a:lnTo>
                    <a:pt x="476" y="246"/>
                  </a:lnTo>
                  <a:lnTo>
                    <a:pt x="484" y="246"/>
                  </a:lnTo>
                  <a:lnTo>
                    <a:pt x="485" y="246"/>
                  </a:lnTo>
                  <a:lnTo>
                    <a:pt x="486" y="246"/>
                  </a:lnTo>
                  <a:lnTo>
                    <a:pt x="489" y="246"/>
                  </a:lnTo>
                  <a:lnTo>
                    <a:pt x="491" y="246"/>
                  </a:lnTo>
                  <a:lnTo>
                    <a:pt x="494" y="246"/>
                  </a:lnTo>
                  <a:lnTo>
                    <a:pt x="497" y="246"/>
                  </a:lnTo>
                  <a:lnTo>
                    <a:pt x="498" y="246"/>
                  </a:lnTo>
                  <a:lnTo>
                    <a:pt x="500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6" y="246"/>
                  </a:lnTo>
                  <a:lnTo>
                    <a:pt x="506" y="247"/>
                  </a:lnTo>
                  <a:lnTo>
                    <a:pt x="509" y="246"/>
                  </a:lnTo>
                  <a:lnTo>
                    <a:pt x="510" y="246"/>
                  </a:lnTo>
                  <a:lnTo>
                    <a:pt x="511" y="246"/>
                  </a:lnTo>
                  <a:lnTo>
                    <a:pt x="514" y="246"/>
                  </a:lnTo>
                  <a:lnTo>
                    <a:pt x="515" y="246"/>
                  </a:lnTo>
                  <a:lnTo>
                    <a:pt x="515" y="249"/>
                  </a:lnTo>
                  <a:lnTo>
                    <a:pt x="515" y="251"/>
                  </a:lnTo>
                  <a:lnTo>
                    <a:pt x="515" y="255"/>
                  </a:lnTo>
                  <a:lnTo>
                    <a:pt x="515" y="256"/>
                  </a:lnTo>
                  <a:lnTo>
                    <a:pt x="515" y="258"/>
                  </a:lnTo>
                  <a:lnTo>
                    <a:pt x="516" y="258"/>
                  </a:lnTo>
                  <a:lnTo>
                    <a:pt x="516" y="257"/>
                  </a:lnTo>
                  <a:lnTo>
                    <a:pt x="517" y="257"/>
                  </a:lnTo>
                  <a:lnTo>
                    <a:pt x="518" y="257"/>
                  </a:lnTo>
                  <a:lnTo>
                    <a:pt x="517" y="257"/>
                  </a:lnTo>
                  <a:lnTo>
                    <a:pt x="517" y="258"/>
                  </a:lnTo>
                  <a:lnTo>
                    <a:pt x="518" y="258"/>
                  </a:lnTo>
                  <a:lnTo>
                    <a:pt x="519" y="258"/>
                  </a:lnTo>
                  <a:lnTo>
                    <a:pt x="520" y="258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1" y="260"/>
                  </a:lnTo>
                  <a:lnTo>
                    <a:pt x="520" y="260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2" y="262"/>
                  </a:lnTo>
                  <a:lnTo>
                    <a:pt x="522" y="263"/>
                  </a:lnTo>
                  <a:lnTo>
                    <a:pt x="523" y="263"/>
                  </a:lnTo>
                  <a:lnTo>
                    <a:pt x="523" y="264"/>
                  </a:lnTo>
                  <a:lnTo>
                    <a:pt x="524" y="264"/>
                  </a:lnTo>
                  <a:lnTo>
                    <a:pt x="525" y="264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8" y="265"/>
                  </a:lnTo>
                  <a:lnTo>
                    <a:pt x="528" y="264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2" y="266"/>
                  </a:lnTo>
                  <a:lnTo>
                    <a:pt x="533" y="266"/>
                  </a:lnTo>
                  <a:lnTo>
                    <a:pt x="533" y="265"/>
                  </a:lnTo>
                  <a:lnTo>
                    <a:pt x="534" y="265"/>
                  </a:lnTo>
                  <a:lnTo>
                    <a:pt x="535" y="265"/>
                  </a:lnTo>
                  <a:lnTo>
                    <a:pt x="535" y="266"/>
                  </a:lnTo>
                  <a:lnTo>
                    <a:pt x="536" y="266"/>
                  </a:lnTo>
                  <a:lnTo>
                    <a:pt x="536" y="264"/>
                  </a:lnTo>
                  <a:lnTo>
                    <a:pt x="538" y="264"/>
                  </a:lnTo>
                  <a:lnTo>
                    <a:pt x="540" y="264"/>
                  </a:lnTo>
                  <a:lnTo>
                    <a:pt x="542" y="264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9" y="264"/>
                  </a:lnTo>
                  <a:lnTo>
                    <a:pt x="549" y="260"/>
                  </a:lnTo>
                  <a:lnTo>
                    <a:pt x="549" y="256"/>
                  </a:lnTo>
                  <a:lnTo>
                    <a:pt x="553" y="256"/>
                  </a:lnTo>
                  <a:lnTo>
                    <a:pt x="553" y="258"/>
                  </a:lnTo>
                  <a:lnTo>
                    <a:pt x="553" y="260"/>
                  </a:lnTo>
                  <a:lnTo>
                    <a:pt x="554" y="260"/>
                  </a:lnTo>
                  <a:lnTo>
                    <a:pt x="555" y="259"/>
                  </a:lnTo>
                  <a:lnTo>
                    <a:pt x="556" y="258"/>
                  </a:lnTo>
                  <a:lnTo>
                    <a:pt x="557" y="257"/>
                  </a:lnTo>
                  <a:lnTo>
                    <a:pt x="558" y="256"/>
                  </a:lnTo>
                  <a:lnTo>
                    <a:pt x="558" y="255"/>
                  </a:lnTo>
                  <a:lnTo>
                    <a:pt x="558" y="254"/>
                  </a:lnTo>
                  <a:lnTo>
                    <a:pt x="558" y="252"/>
                  </a:lnTo>
                  <a:lnTo>
                    <a:pt x="558" y="251"/>
                  </a:lnTo>
                  <a:lnTo>
                    <a:pt x="562" y="251"/>
                  </a:lnTo>
                  <a:lnTo>
                    <a:pt x="562" y="249"/>
                  </a:lnTo>
                  <a:lnTo>
                    <a:pt x="562" y="248"/>
                  </a:lnTo>
                  <a:lnTo>
                    <a:pt x="562" y="247"/>
                  </a:lnTo>
                  <a:lnTo>
                    <a:pt x="565" y="247"/>
                  </a:lnTo>
                  <a:lnTo>
                    <a:pt x="566" y="247"/>
                  </a:lnTo>
                  <a:lnTo>
                    <a:pt x="566" y="246"/>
                  </a:lnTo>
                  <a:lnTo>
                    <a:pt x="566" y="245"/>
                  </a:lnTo>
                  <a:lnTo>
                    <a:pt x="566" y="244"/>
                  </a:lnTo>
                  <a:lnTo>
                    <a:pt x="566" y="243"/>
                  </a:lnTo>
                  <a:lnTo>
                    <a:pt x="566" y="241"/>
                  </a:lnTo>
                  <a:lnTo>
                    <a:pt x="566" y="235"/>
                  </a:lnTo>
                  <a:lnTo>
                    <a:pt x="567" y="235"/>
                  </a:lnTo>
                  <a:lnTo>
                    <a:pt x="568" y="235"/>
                  </a:lnTo>
                  <a:lnTo>
                    <a:pt x="569" y="235"/>
                  </a:lnTo>
                  <a:lnTo>
                    <a:pt x="572" y="235"/>
                  </a:lnTo>
                  <a:lnTo>
                    <a:pt x="577" y="235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2" y="227"/>
                  </a:lnTo>
                  <a:lnTo>
                    <a:pt x="583" y="226"/>
                  </a:lnTo>
                  <a:lnTo>
                    <a:pt x="584" y="225"/>
                  </a:lnTo>
                  <a:lnTo>
                    <a:pt x="588" y="220"/>
                  </a:lnTo>
                  <a:lnTo>
                    <a:pt x="588" y="218"/>
                  </a:lnTo>
                  <a:lnTo>
                    <a:pt x="590" y="218"/>
                  </a:lnTo>
                  <a:lnTo>
                    <a:pt x="592" y="218"/>
                  </a:lnTo>
                  <a:lnTo>
                    <a:pt x="592" y="215"/>
                  </a:lnTo>
                  <a:lnTo>
                    <a:pt x="592" y="214"/>
                  </a:lnTo>
                  <a:lnTo>
                    <a:pt x="590" y="214"/>
                  </a:lnTo>
                  <a:lnTo>
                    <a:pt x="588" y="214"/>
                  </a:lnTo>
                  <a:lnTo>
                    <a:pt x="588" y="212"/>
                  </a:lnTo>
                  <a:lnTo>
                    <a:pt x="592" y="208"/>
                  </a:lnTo>
                  <a:lnTo>
                    <a:pt x="593" y="207"/>
                  </a:lnTo>
                  <a:lnTo>
                    <a:pt x="594" y="206"/>
                  </a:lnTo>
                  <a:lnTo>
                    <a:pt x="600" y="201"/>
                  </a:lnTo>
                  <a:lnTo>
                    <a:pt x="603" y="198"/>
                  </a:lnTo>
                  <a:lnTo>
                    <a:pt x="606" y="194"/>
                  </a:lnTo>
                  <a:lnTo>
                    <a:pt x="609" y="192"/>
                  </a:lnTo>
                  <a:lnTo>
                    <a:pt x="611" y="190"/>
                  </a:lnTo>
                  <a:lnTo>
                    <a:pt x="614" y="187"/>
                  </a:lnTo>
                  <a:lnTo>
                    <a:pt x="615" y="188"/>
                  </a:lnTo>
                  <a:lnTo>
                    <a:pt x="614" y="188"/>
                  </a:lnTo>
                  <a:lnTo>
                    <a:pt x="614" y="189"/>
                  </a:lnTo>
                  <a:lnTo>
                    <a:pt x="614" y="190"/>
                  </a:lnTo>
                  <a:lnTo>
                    <a:pt x="614" y="191"/>
                  </a:lnTo>
                  <a:lnTo>
                    <a:pt x="615" y="192"/>
                  </a:lnTo>
                  <a:lnTo>
                    <a:pt x="616" y="193"/>
                  </a:lnTo>
                  <a:lnTo>
                    <a:pt x="616" y="194"/>
                  </a:lnTo>
                  <a:lnTo>
                    <a:pt x="616" y="195"/>
                  </a:lnTo>
                  <a:lnTo>
                    <a:pt x="616" y="196"/>
                  </a:lnTo>
                  <a:lnTo>
                    <a:pt x="617" y="196"/>
                  </a:lnTo>
                  <a:lnTo>
                    <a:pt x="617" y="195"/>
                  </a:lnTo>
                  <a:lnTo>
                    <a:pt x="618" y="195"/>
                  </a:lnTo>
                  <a:lnTo>
                    <a:pt x="618" y="196"/>
                  </a:lnTo>
                  <a:lnTo>
                    <a:pt x="617" y="196"/>
                  </a:lnTo>
                  <a:lnTo>
                    <a:pt x="617" y="197"/>
                  </a:lnTo>
                  <a:lnTo>
                    <a:pt x="618" y="197"/>
                  </a:lnTo>
                  <a:lnTo>
                    <a:pt x="618" y="198"/>
                  </a:lnTo>
                  <a:lnTo>
                    <a:pt x="618" y="199"/>
                  </a:lnTo>
                  <a:lnTo>
                    <a:pt x="618" y="200"/>
                  </a:lnTo>
                  <a:lnTo>
                    <a:pt x="619" y="200"/>
                  </a:lnTo>
                  <a:lnTo>
                    <a:pt x="620" y="200"/>
                  </a:lnTo>
                  <a:lnTo>
                    <a:pt x="620" y="201"/>
                  </a:lnTo>
                  <a:lnTo>
                    <a:pt x="619" y="202"/>
                  </a:lnTo>
                  <a:lnTo>
                    <a:pt x="619" y="203"/>
                  </a:lnTo>
                  <a:lnTo>
                    <a:pt x="619" y="204"/>
                  </a:lnTo>
                  <a:lnTo>
                    <a:pt x="619" y="205"/>
                  </a:lnTo>
                  <a:lnTo>
                    <a:pt x="619" y="204"/>
                  </a:lnTo>
                  <a:lnTo>
                    <a:pt x="620" y="204"/>
                  </a:lnTo>
                  <a:lnTo>
                    <a:pt x="621" y="204"/>
                  </a:lnTo>
                  <a:lnTo>
                    <a:pt x="621" y="205"/>
                  </a:lnTo>
                  <a:lnTo>
                    <a:pt x="622" y="206"/>
                  </a:lnTo>
                  <a:lnTo>
                    <a:pt x="622" y="207"/>
                  </a:lnTo>
                  <a:lnTo>
                    <a:pt x="623" y="207"/>
                  </a:lnTo>
                  <a:lnTo>
                    <a:pt x="623" y="208"/>
                  </a:lnTo>
                  <a:lnTo>
                    <a:pt x="624" y="208"/>
                  </a:lnTo>
                  <a:lnTo>
                    <a:pt x="625" y="208"/>
                  </a:lnTo>
                  <a:lnTo>
                    <a:pt x="625" y="209"/>
                  </a:lnTo>
                  <a:lnTo>
                    <a:pt x="626" y="209"/>
                  </a:lnTo>
                  <a:lnTo>
                    <a:pt x="626" y="210"/>
                  </a:lnTo>
                  <a:lnTo>
                    <a:pt x="627" y="210"/>
                  </a:lnTo>
                  <a:lnTo>
                    <a:pt x="627" y="211"/>
                  </a:lnTo>
                  <a:lnTo>
                    <a:pt x="626" y="212"/>
                  </a:lnTo>
                  <a:lnTo>
                    <a:pt x="626" y="213"/>
                  </a:lnTo>
                  <a:lnTo>
                    <a:pt x="626" y="214"/>
                  </a:lnTo>
                  <a:lnTo>
                    <a:pt x="627" y="215"/>
                  </a:lnTo>
                  <a:lnTo>
                    <a:pt x="627" y="216"/>
                  </a:lnTo>
                  <a:lnTo>
                    <a:pt x="627" y="216"/>
                  </a:lnTo>
                  <a:lnTo>
                    <a:pt x="628" y="216"/>
                  </a:lnTo>
                  <a:lnTo>
                    <a:pt x="629" y="216"/>
                  </a:lnTo>
                  <a:lnTo>
                    <a:pt x="629" y="217"/>
                  </a:lnTo>
                  <a:lnTo>
                    <a:pt x="630" y="217"/>
                  </a:lnTo>
                  <a:lnTo>
                    <a:pt x="631" y="217"/>
                  </a:lnTo>
                  <a:lnTo>
                    <a:pt x="632" y="218"/>
                  </a:lnTo>
                  <a:lnTo>
                    <a:pt x="632" y="218"/>
                  </a:lnTo>
                  <a:lnTo>
                    <a:pt x="633" y="218"/>
                  </a:lnTo>
                  <a:lnTo>
                    <a:pt x="633" y="219"/>
                  </a:lnTo>
                  <a:lnTo>
                    <a:pt x="633" y="220"/>
                  </a:lnTo>
                  <a:lnTo>
                    <a:pt x="633" y="221"/>
                  </a:lnTo>
                  <a:lnTo>
                    <a:pt x="634" y="222"/>
                  </a:lnTo>
                  <a:lnTo>
                    <a:pt x="634" y="223"/>
                  </a:lnTo>
                  <a:lnTo>
                    <a:pt x="635" y="224"/>
                  </a:lnTo>
                  <a:lnTo>
                    <a:pt x="636" y="225"/>
                  </a:lnTo>
                  <a:lnTo>
                    <a:pt x="637" y="225"/>
                  </a:lnTo>
                  <a:lnTo>
                    <a:pt x="638" y="225"/>
                  </a:lnTo>
                  <a:lnTo>
                    <a:pt x="638" y="224"/>
                  </a:lnTo>
                  <a:lnTo>
                    <a:pt x="639" y="224"/>
                  </a:lnTo>
                  <a:lnTo>
                    <a:pt x="639" y="225"/>
                  </a:lnTo>
                  <a:lnTo>
                    <a:pt x="639" y="226"/>
                  </a:lnTo>
                  <a:lnTo>
                    <a:pt x="638" y="227"/>
                  </a:lnTo>
                  <a:lnTo>
                    <a:pt x="639" y="228"/>
                  </a:lnTo>
                  <a:lnTo>
                    <a:pt x="640" y="229"/>
                  </a:lnTo>
                  <a:lnTo>
                    <a:pt x="641" y="231"/>
                  </a:lnTo>
                  <a:lnTo>
                    <a:pt x="641" y="232"/>
                  </a:lnTo>
                  <a:lnTo>
                    <a:pt x="640" y="234"/>
                  </a:lnTo>
                  <a:lnTo>
                    <a:pt x="641" y="235"/>
                  </a:lnTo>
                  <a:lnTo>
                    <a:pt x="642" y="236"/>
                  </a:lnTo>
                  <a:lnTo>
                    <a:pt x="642" y="237"/>
                  </a:lnTo>
                  <a:lnTo>
                    <a:pt x="642" y="238"/>
                  </a:lnTo>
                  <a:lnTo>
                    <a:pt x="641" y="239"/>
                  </a:lnTo>
                  <a:lnTo>
                    <a:pt x="641" y="240"/>
                  </a:lnTo>
                  <a:lnTo>
                    <a:pt x="641" y="241"/>
                  </a:lnTo>
                  <a:lnTo>
                    <a:pt x="640" y="242"/>
                  </a:lnTo>
                  <a:lnTo>
                    <a:pt x="640" y="243"/>
                  </a:lnTo>
                  <a:lnTo>
                    <a:pt x="640" y="244"/>
                  </a:lnTo>
                  <a:lnTo>
                    <a:pt x="642" y="245"/>
                  </a:lnTo>
                  <a:lnTo>
                    <a:pt x="643" y="246"/>
                  </a:lnTo>
                  <a:lnTo>
                    <a:pt x="644" y="247"/>
                  </a:lnTo>
                  <a:lnTo>
                    <a:pt x="646" y="248"/>
                  </a:lnTo>
                  <a:lnTo>
                    <a:pt x="647" y="248"/>
                  </a:lnTo>
                  <a:lnTo>
                    <a:pt x="648" y="249"/>
                  </a:lnTo>
                  <a:lnTo>
                    <a:pt x="649" y="249"/>
                  </a:lnTo>
                  <a:lnTo>
                    <a:pt x="650" y="250"/>
                  </a:lnTo>
                  <a:lnTo>
                    <a:pt x="650" y="251"/>
                  </a:lnTo>
                  <a:lnTo>
                    <a:pt x="650" y="252"/>
                  </a:lnTo>
                  <a:lnTo>
                    <a:pt x="650" y="253"/>
                  </a:lnTo>
                  <a:lnTo>
                    <a:pt x="650" y="254"/>
                  </a:lnTo>
                  <a:lnTo>
                    <a:pt x="649" y="254"/>
                  </a:lnTo>
                  <a:lnTo>
                    <a:pt x="649" y="255"/>
                  </a:lnTo>
                  <a:lnTo>
                    <a:pt x="649" y="256"/>
                  </a:lnTo>
                  <a:lnTo>
                    <a:pt x="649" y="255"/>
                  </a:lnTo>
                  <a:lnTo>
                    <a:pt x="649" y="256"/>
                  </a:lnTo>
                  <a:lnTo>
                    <a:pt x="650" y="256"/>
                  </a:lnTo>
                  <a:lnTo>
                    <a:pt x="650" y="257"/>
                  </a:lnTo>
                  <a:lnTo>
                    <a:pt x="651" y="258"/>
                  </a:lnTo>
                  <a:lnTo>
                    <a:pt x="651" y="259"/>
                  </a:lnTo>
                  <a:lnTo>
                    <a:pt x="652" y="260"/>
                  </a:lnTo>
                  <a:lnTo>
                    <a:pt x="651" y="261"/>
                  </a:lnTo>
                  <a:lnTo>
                    <a:pt x="652" y="261"/>
                  </a:lnTo>
                  <a:lnTo>
                    <a:pt x="652" y="262"/>
                  </a:lnTo>
                  <a:lnTo>
                    <a:pt x="653" y="263"/>
                  </a:lnTo>
                  <a:lnTo>
                    <a:pt x="654" y="264"/>
                  </a:lnTo>
                  <a:lnTo>
                    <a:pt x="655" y="265"/>
                  </a:lnTo>
                  <a:lnTo>
                    <a:pt x="655" y="266"/>
                  </a:lnTo>
                  <a:lnTo>
                    <a:pt x="655" y="267"/>
                  </a:lnTo>
                  <a:lnTo>
                    <a:pt x="655" y="268"/>
                  </a:lnTo>
                  <a:lnTo>
                    <a:pt x="655" y="269"/>
                  </a:lnTo>
                  <a:lnTo>
                    <a:pt x="656" y="269"/>
                  </a:lnTo>
                  <a:lnTo>
                    <a:pt x="656" y="270"/>
                  </a:lnTo>
                  <a:lnTo>
                    <a:pt x="655" y="270"/>
                  </a:lnTo>
                  <a:lnTo>
                    <a:pt x="655" y="271"/>
                  </a:lnTo>
                  <a:lnTo>
                    <a:pt x="655" y="272"/>
                  </a:lnTo>
                  <a:lnTo>
                    <a:pt x="655" y="273"/>
                  </a:lnTo>
                  <a:lnTo>
                    <a:pt x="654" y="274"/>
                  </a:lnTo>
                  <a:lnTo>
                    <a:pt x="653" y="274"/>
                  </a:lnTo>
                  <a:lnTo>
                    <a:pt x="653" y="275"/>
                  </a:lnTo>
                  <a:lnTo>
                    <a:pt x="654" y="276"/>
                  </a:lnTo>
                  <a:lnTo>
                    <a:pt x="654" y="277"/>
                  </a:lnTo>
                  <a:lnTo>
                    <a:pt x="654" y="278"/>
                  </a:lnTo>
                  <a:lnTo>
                    <a:pt x="653" y="279"/>
                  </a:lnTo>
                  <a:lnTo>
                    <a:pt x="654" y="279"/>
                  </a:lnTo>
                  <a:lnTo>
                    <a:pt x="654" y="281"/>
                  </a:lnTo>
                  <a:lnTo>
                    <a:pt x="655" y="282"/>
                  </a:lnTo>
                  <a:lnTo>
                    <a:pt x="655" y="283"/>
                  </a:lnTo>
                  <a:lnTo>
                    <a:pt x="656" y="283"/>
                  </a:lnTo>
                  <a:lnTo>
                    <a:pt x="656" y="284"/>
                  </a:lnTo>
                  <a:lnTo>
                    <a:pt x="657" y="284"/>
                  </a:lnTo>
                  <a:lnTo>
                    <a:pt x="657" y="285"/>
                  </a:lnTo>
                  <a:lnTo>
                    <a:pt x="657" y="286"/>
                  </a:lnTo>
                  <a:lnTo>
                    <a:pt x="657" y="287"/>
                  </a:lnTo>
                  <a:lnTo>
                    <a:pt x="658" y="287"/>
                  </a:lnTo>
                  <a:lnTo>
                    <a:pt x="658" y="288"/>
                  </a:lnTo>
                  <a:lnTo>
                    <a:pt x="658" y="288"/>
                  </a:lnTo>
                  <a:lnTo>
                    <a:pt x="659" y="288"/>
                  </a:lnTo>
                  <a:lnTo>
                    <a:pt x="659" y="289"/>
                  </a:lnTo>
                  <a:lnTo>
                    <a:pt x="660" y="289"/>
                  </a:lnTo>
                  <a:lnTo>
                    <a:pt x="660" y="290"/>
                  </a:lnTo>
                  <a:lnTo>
                    <a:pt x="661" y="290"/>
                  </a:lnTo>
                  <a:lnTo>
                    <a:pt x="661" y="291"/>
                  </a:lnTo>
                  <a:lnTo>
                    <a:pt x="662" y="291"/>
                  </a:lnTo>
                  <a:lnTo>
                    <a:pt x="662" y="292"/>
                  </a:lnTo>
                  <a:lnTo>
                    <a:pt x="662" y="293"/>
                  </a:lnTo>
                  <a:lnTo>
                    <a:pt x="662" y="294"/>
                  </a:lnTo>
                  <a:lnTo>
                    <a:pt x="661" y="294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0" y="297"/>
                  </a:lnTo>
                  <a:lnTo>
                    <a:pt x="660" y="298"/>
                  </a:lnTo>
                  <a:lnTo>
                    <a:pt x="659" y="299"/>
                  </a:lnTo>
                  <a:lnTo>
                    <a:pt x="659" y="300"/>
                  </a:lnTo>
                  <a:lnTo>
                    <a:pt x="659" y="301"/>
                  </a:lnTo>
                  <a:lnTo>
                    <a:pt x="658" y="301"/>
                  </a:lnTo>
                  <a:lnTo>
                    <a:pt x="658" y="302"/>
                  </a:lnTo>
                  <a:lnTo>
                    <a:pt x="658" y="303"/>
                  </a:lnTo>
                  <a:lnTo>
                    <a:pt x="658" y="304"/>
                  </a:lnTo>
                  <a:lnTo>
                    <a:pt x="657" y="304"/>
                  </a:lnTo>
                  <a:lnTo>
                    <a:pt x="657" y="305"/>
                  </a:lnTo>
                  <a:lnTo>
                    <a:pt x="657" y="306"/>
                  </a:lnTo>
                  <a:lnTo>
                    <a:pt x="656" y="306"/>
                  </a:lnTo>
                  <a:lnTo>
                    <a:pt x="656" y="307"/>
                  </a:lnTo>
                  <a:lnTo>
                    <a:pt x="655" y="308"/>
                  </a:lnTo>
                  <a:lnTo>
                    <a:pt x="654" y="308"/>
                  </a:lnTo>
                  <a:lnTo>
                    <a:pt x="654" y="309"/>
                  </a:lnTo>
                  <a:lnTo>
                    <a:pt x="653" y="309"/>
                  </a:lnTo>
                  <a:lnTo>
                    <a:pt x="653" y="310"/>
                  </a:lnTo>
                  <a:lnTo>
                    <a:pt x="653" y="311"/>
                  </a:lnTo>
                  <a:lnTo>
                    <a:pt x="653" y="312"/>
                  </a:lnTo>
                  <a:lnTo>
                    <a:pt x="654" y="311"/>
                  </a:lnTo>
                  <a:lnTo>
                    <a:pt x="655" y="311"/>
                  </a:lnTo>
                  <a:lnTo>
                    <a:pt x="656" y="311"/>
                  </a:lnTo>
                  <a:lnTo>
                    <a:pt x="657" y="311"/>
                  </a:lnTo>
                  <a:lnTo>
                    <a:pt x="657" y="312"/>
                  </a:lnTo>
                  <a:lnTo>
                    <a:pt x="657" y="313"/>
                  </a:lnTo>
                  <a:lnTo>
                    <a:pt x="657" y="314"/>
                  </a:lnTo>
                  <a:lnTo>
                    <a:pt x="658" y="315"/>
                  </a:lnTo>
                  <a:lnTo>
                    <a:pt x="659" y="316"/>
                  </a:lnTo>
                  <a:lnTo>
                    <a:pt x="660" y="316"/>
                  </a:lnTo>
                  <a:lnTo>
                    <a:pt x="662" y="317"/>
                  </a:lnTo>
                  <a:lnTo>
                    <a:pt x="662" y="318"/>
                  </a:lnTo>
                  <a:lnTo>
                    <a:pt x="661" y="318"/>
                  </a:lnTo>
                  <a:lnTo>
                    <a:pt x="660" y="319"/>
                  </a:lnTo>
                  <a:lnTo>
                    <a:pt x="661" y="320"/>
                  </a:lnTo>
                  <a:lnTo>
                    <a:pt x="662" y="320"/>
                  </a:lnTo>
                  <a:lnTo>
                    <a:pt x="663" y="320"/>
                  </a:lnTo>
                  <a:lnTo>
                    <a:pt x="664" y="320"/>
                  </a:lnTo>
                  <a:lnTo>
                    <a:pt x="665" y="320"/>
                  </a:lnTo>
                  <a:lnTo>
                    <a:pt x="664" y="320"/>
                  </a:lnTo>
                  <a:lnTo>
                    <a:pt x="664" y="321"/>
                  </a:lnTo>
                  <a:lnTo>
                    <a:pt x="663" y="321"/>
                  </a:lnTo>
                  <a:lnTo>
                    <a:pt x="663" y="322"/>
                  </a:lnTo>
                  <a:lnTo>
                    <a:pt x="662" y="322"/>
                  </a:lnTo>
                  <a:lnTo>
                    <a:pt x="661" y="322"/>
                  </a:lnTo>
                  <a:lnTo>
                    <a:pt x="661" y="323"/>
                  </a:lnTo>
                  <a:lnTo>
                    <a:pt x="660" y="323"/>
                  </a:lnTo>
                  <a:lnTo>
                    <a:pt x="660" y="324"/>
                  </a:lnTo>
                  <a:lnTo>
                    <a:pt x="659" y="325"/>
                  </a:lnTo>
                  <a:lnTo>
                    <a:pt x="658" y="326"/>
                  </a:lnTo>
                  <a:lnTo>
                    <a:pt x="658" y="327"/>
                  </a:lnTo>
                  <a:lnTo>
                    <a:pt x="658" y="326"/>
                  </a:lnTo>
                  <a:lnTo>
                    <a:pt x="657" y="326"/>
                  </a:lnTo>
                  <a:lnTo>
                    <a:pt x="656" y="326"/>
                  </a:lnTo>
                  <a:lnTo>
                    <a:pt x="656" y="325"/>
                  </a:lnTo>
                  <a:lnTo>
                    <a:pt x="655" y="325"/>
                  </a:lnTo>
                  <a:lnTo>
                    <a:pt x="654" y="325"/>
                  </a:lnTo>
                  <a:lnTo>
                    <a:pt x="653" y="324"/>
                  </a:lnTo>
                  <a:lnTo>
                    <a:pt x="652" y="323"/>
                  </a:lnTo>
                  <a:lnTo>
                    <a:pt x="652" y="322"/>
                  </a:lnTo>
                  <a:lnTo>
                    <a:pt x="651" y="322"/>
                  </a:lnTo>
                  <a:lnTo>
                    <a:pt x="651" y="321"/>
                  </a:lnTo>
                  <a:lnTo>
                    <a:pt x="650" y="321"/>
                  </a:lnTo>
                  <a:lnTo>
                    <a:pt x="650" y="320"/>
                  </a:lnTo>
                  <a:lnTo>
                    <a:pt x="650" y="319"/>
                  </a:lnTo>
                  <a:lnTo>
                    <a:pt x="650" y="318"/>
                  </a:lnTo>
                  <a:lnTo>
                    <a:pt x="649" y="318"/>
                  </a:lnTo>
                  <a:lnTo>
                    <a:pt x="648" y="318"/>
                  </a:lnTo>
                  <a:lnTo>
                    <a:pt x="647" y="318"/>
                  </a:lnTo>
                  <a:lnTo>
                    <a:pt x="647" y="319"/>
                  </a:lnTo>
                  <a:lnTo>
                    <a:pt x="646" y="319"/>
                  </a:lnTo>
                  <a:lnTo>
                    <a:pt x="645" y="319"/>
                  </a:lnTo>
                  <a:lnTo>
                    <a:pt x="644" y="318"/>
                  </a:lnTo>
                  <a:lnTo>
                    <a:pt x="643" y="318"/>
                  </a:lnTo>
                  <a:lnTo>
                    <a:pt x="643" y="317"/>
                  </a:lnTo>
                  <a:lnTo>
                    <a:pt x="642" y="317"/>
                  </a:lnTo>
                  <a:lnTo>
                    <a:pt x="642" y="316"/>
                  </a:lnTo>
                  <a:lnTo>
                    <a:pt x="641" y="316"/>
                  </a:lnTo>
                  <a:lnTo>
                    <a:pt x="640" y="316"/>
                  </a:lnTo>
                  <a:lnTo>
                    <a:pt x="639" y="316"/>
                  </a:lnTo>
                  <a:lnTo>
                    <a:pt x="638" y="316"/>
                  </a:lnTo>
                  <a:lnTo>
                    <a:pt x="638" y="315"/>
                  </a:lnTo>
                  <a:lnTo>
                    <a:pt x="637" y="315"/>
                  </a:lnTo>
                  <a:lnTo>
                    <a:pt x="636" y="315"/>
                  </a:lnTo>
                  <a:lnTo>
                    <a:pt x="635" y="315"/>
                  </a:lnTo>
                  <a:lnTo>
                    <a:pt x="634" y="315"/>
                  </a:lnTo>
                  <a:lnTo>
                    <a:pt x="633" y="315"/>
                  </a:lnTo>
                  <a:lnTo>
                    <a:pt x="631" y="315"/>
                  </a:lnTo>
                  <a:lnTo>
                    <a:pt x="627" y="315"/>
                  </a:lnTo>
                  <a:lnTo>
                    <a:pt x="625" y="315"/>
                  </a:lnTo>
                  <a:lnTo>
                    <a:pt x="623" y="316"/>
                  </a:lnTo>
                  <a:lnTo>
                    <a:pt x="622" y="316"/>
                  </a:lnTo>
                  <a:lnTo>
                    <a:pt x="621" y="316"/>
                  </a:lnTo>
                  <a:lnTo>
                    <a:pt x="619" y="316"/>
                  </a:lnTo>
                  <a:lnTo>
                    <a:pt x="615" y="315"/>
                  </a:lnTo>
                  <a:lnTo>
                    <a:pt x="612" y="315"/>
                  </a:lnTo>
                  <a:lnTo>
                    <a:pt x="610" y="315"/>
                  </a:lnTo>
                  <a:lnTo>
                    <a:pt x="609" y="315"/>
                  </a:lnTo>
                  <a:lnTo>
                    <a:pt x="608" y="315"/>
                  </a:lnTo>
                  <a:lnTo>
                    <a:pt x="607" y="315"/>
                  </a:lnTo>
                  <a:lnTo>
                    <a:pt x="602" y="315"/>
                  </a:lnTo>
                  <a:lnTo>
                    <a:pt x="597" y="315"/>
                  </a:lnTo>
                  <a:lnTo>
                    <a:pt x="593" y="315"/>
                  </a:lnTo>
                  <a:lnTo>
                    <a:pt x="591" y="315"/>
                  </a:lnTo>
                  <a:lnTo>
                    <a:pt x="589" y="315"/>
                  </a:lnTo>
                  <a:lnTo>
                    <a:pt x="587" y="315"/>
                  </a:lnTo>
                  <a:lnTo>
                    <a:pt x="585" y="315"/>
                  </a:lnTo>
                  <a:lnTo>
                    <a:pt x="583" y="315"/>
                  </a:lnTo>
                  <a:lnTo>
                    <a:pt x="582" y="315"/>
                  </a:lnTo>
                  <a:lnTo>
                    <a:pt x="581" y="315"/>
                  </a:lnTo>
                  <a:lnTo>
                    <a:pt x="580" y="315"/>
                  </a:lnTo>
                  <a:lnTo>
                    <a:pt x="573" y="315"/>
                  </a:lnTo>
                  <a:lnTo>
                    <a:pt x="571" y="315"/>
                  </a:lnTo>
                  <a:lnTo>
                    <a:pt x="569" y="315"/>
                  </a:lnTo>
                  <a:lnTo>
                    <a:pt x="568" y="315"/>
                  </a:lnTo>
                  <a:lnTo>
                    <a:pt x="567" y="315"/>
                  </a:lnTo>
                  <a:lnTo>
                    <a:pt x="563" y="315"/>
                  </a:lnTo>
                  <a:lnTo>
                    <a:pt x="562" y="315"/>
                  </a:lnTo>
                  <a:lnTo>
                    <a:pt x="562" y="319"/>
                  </a:lnTo>
                  <a:lnTo>
                    <a:pt x="562" y="321"/>
                  </a:lnTo>
                  <a:lnTo>
                    <a:pt x="562" y="322"/>
                  </a:lnTo>
                  <a:lnTo>
                    <a:pt x="562" y="323"/>
                  </a:lnTo>
                  <a:lnTo>
                    <a:pt x="562" y="324"/>
                  </a:lnTo>
                  <a:lnTo>
                    <a:pt x="562" y="325"/>
                  </a:lnTo>
                  <a:lnTo>
                    <a:pt x="562" y="326"/>
                  </a:lnTo>
                  <a:lnTo>
                    <a:pt x="562" y="329"/>
                  </a:lnTo>
                  <a:lnTo>
                    <a:pt x="562" y="333"/>
                  </a:lnTo>
                  <a:lnTo>
                    <a:pt x="562" y="334"/>
                  </a:lnTo>
                  <a:lnTo>
                    <a:pt x="562" y="335"/>
                  </a:lnTo>
                  <a:lnTo>
                    <a:pt x="562" y="336"/>
                  </a:lnTo>
                  <a:lnTo>
                    <a:pt x="562" y="342"/>
                  </a:lnTo>
                  <a:lnTo>
                    <a:pt x="562" y="343"/>
                  </a:lnTo>
                  <a:lnTo>
                    <a:pt x="562" y="346"/>
                  </a:lnTo>
                  <a:lnTo>
                    <a:pt x="562" y="349"/>
                  </a:lnTo>
                  <a:lnTo>
                    <a:pt x="562" y="351"/>
                  </a:lnTo>
                  <a:lnTo>
                    <a:pt x="562" y="353"/>
                  </a:lnTo>
                  <a:lnTo>
                    <a:pt x="562" y="356"/>
                  </a:lnTo>
                  <a:lnTo>
                    <a:pt x="562" y="363"/>
                  </a:lnTo>
                  <a:lnTo>
                    <a:pt x="562" y="364"/>
                  </a:lnTo>
                  <a:lnTo>
                    <a:pt x="562" y="366"/>
                  </a:lnTo>
                  <a:lnTo>
                    <a:pt x="562" y="367"/>
                  </a:lnTo>
                  <a:lnTo>
                    <a:pt x="562" y="369"/>
                  </a:lnTo>
                  <a:lnTo>
                    <a:pt x="562" y="374"/>
                  </a:lnTo>
                  <a:lnTo>
                    <a:pt x="562" y="379"/>
                  </a:lnTo>
                  <a:lnTo>
                    <a:pt x="562" y="384"/>
                  </a:lnTo>
                  <a:lnTo>
                    <a:pt x="562" y="387"/>
                  </a:lnTo>
                  <a:lnTo>
                    <a:pt x="562" y="392"/>
                  </a:lnTo>
                  <a:lnTo>
                    <a:pt x="562" y="394"/>
                  </a:lnTo>
                  <a:lnTo>
                    <a:pt x="562" y="399"/>
                  </a:lnTo>
                  <a:lnTo>
                    <a:pt x="562" y="405"/>
                  </a:lnTo>
                  <a:lnTo>
                    <a:pt x="562" y="407"/>
                  </a:lnTo>
                  <a:lnTo>
                    <a:pt x="561" y="413"/>
                  </a:lnTo>
                  <a:lnTo>
                    <a:pt x="561" y="418"/>
                  </a:lnTo>
                  <a:lnTo>
                    <a:pt x="561" y="420"/>
                  </a:lnTo>
                  <a:lnTo>
                    <a:pt x="561" y="423"/>
                  </a:lnTo>
                  <a:lnTo>
                    <a:pt x="561" y="425"/>
                  </a:lnTo>
                  <a:lnTo>
                    <a:pt x="561" y="430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5"/>
                  </a:lnTo>
                  <a:lnTo>
                    <a:pt x="561" y="437"/>
                  </a:lnTo>
                  <a:lnTo>
                    <a:pt x="561" y="439"/>
                  </a:lnTo>
                  <a:lnTo>
                    <a:pt x="561" y="443"/>
                  </a:lnTo>
                  <a:lnTo>
                    <a:pt x="561" y="446"/>
                  </a:lnTo>
                  <a:lnTo>
                    <a:pt x="558" y="446"/>
                  </a:lnTo>
                  <a:lnTo>
                    <a:pt x="558" y="449"/>
                  </a:lnTo>
                  <a:lnTo>
                    <a:pt x="558" y="451"/>
                  </a:lnTo>
                  <a:lnTo>
                    <a:pt x="558" y="455"/>
                  </a:lnTo>
                  <a:lnTo>
                    <a:pt x="556" y="455"/>
                  </a:lnTo>
                  <a:lnTo>
                    <a:pt x="549" y="455"/>
                  </a:lnTo>
                  <a:lnTo>
                    <a:pt x="546" y="455"/>
                  </a:lnTo>
                  <a:lnTo>
                    <a:pt x="545" y="455"/>
                  </a:lnTo>
                  <a:lnTo>
                    <a:pt x="544" y="455"/>
                  </a:lnTo>
                  <a:lnTo>
                    <a:pt x="540" y="455"/>
                  </a:lnTo>
                  <a:lnTo>
                    <a:pt x="535" y="455"/>
                  </a:lnTo>
                  <a:lnTo>
                    <a:pt x="534" y="455"/>
                  </a:lnTo>
                  <a:lnTo>
                    <a:pt x="531" y="454"/>
                  </a:lnTo>
                  <a:lnTo>
                    <a:pt x="527" y="454"/>
                  </a:lnTo>
                  <a:lnTo>
                    <a:pt x="527" y="455"/>
                  </a:lnTo>
                  <a:lnTo>
                    <a:pt x="527" y="456"/>
                  </a:lnTo>
                  <a:lnTo>
                    <a:pt x="527" y="461"/>
                  </a:lnTo>
                  <a:lnTo>
                    <a:pt x="527" y="462"/>
                  </a:lnTo>
                  <a:lnTo>
                    <a:pt x="527" y="464"/>
                  </a:lnTo>
                  <a:lnTo>
                    <a:pt x="527" y="467"/>
                  </a:lnTo>
                  <a:lnTo>
                    <a:pt x="527" y="471"/>
                  </a:lnTo>
                  <a:lnTo>
                    <a:pt x="527" y="477"/>
                  </a:lnTo>
                  <a:lnTo>
                    <a:pt x="527" y="478"/>
                  </a:lnTo>
                  <a:lnTo>
                    <a:pt x="527" y="484"/>
                  </a:lnTo>
                  <a:lnTo>
                    <a:pt x="526" y="494"/>
                  </a:lnTo>
                  <a:lnTo>
                    <a:pt x="526" y="496"/>
                  </a:lnTo>
                  <a:lnTo>
                    <a:pt x="526" y="498"/>
                  </a:lnTo>
                  <a:lnTo>
                    <a:pt x="526" y="500"/>
                  </a:lnTo>
                  <a:lnTo>
                    <a:pt x="526" y="506"/>
                  </a:lnTo>
                  <a:lnTo>
                    <a:pt x="526" y="507"/>
                  </a:lnTo>
                  <a:lnTo>
                    <a:pt x="526" y="508"/>
                  </a:lnTo>
                  <a:lnTo>
                    <a:pt x="526" y="512"/>
                  </a:lnTo>
                  <a:lnTo>
                    <a:pt x="526" y="514"/>
                  </a:lnTo>
                  <a:lnTo>
                    <a:pt x="526" y="522"/>
                  </a:lnTo>
                  <a:lnTo>
                    <a:pt x="525" y="522"/>
                  </a:lnTo>
                  <a:lnTo>
                    <a:pt x="523" y="522"/>
                  </a:lnTo>
                  <a:lnTo>
                    <a:pt x="518" y="522"/>
                  </a:lnTo>
                  <a:lnTo>
                    <a:pt x="515" y="522"/>
                  </a:lnTo>
                  <a:lnTo>
                    <a:pt x="514" y="524"/>
                  </a:lnTo>
                  <a:lnTo>
                    <a:pt x="513" y="527"/>
                  </a:lnTo>
                  <a:lnTo>
                    <a:pt x="512" y="530"/>
                  </a:lnTo>
                  <a:lnTo>
                    <a:pt x="511" y="532"/>
                  </a:lnTo>
                  <a:lnTo>
                    <a:pt x="508" y="540"/>
                  </a:lnTo>
                  <a:lnTo>
                    <a:pt x="507" y="543"/>
                  </a:lnTo>
                  <a:lnTo>
                    <a:pt x="505" y="547"/>
                  </a:lnTo>
                  <a:lnTo>
                    <a:pt x="505" y="549"/>
                  </a:lnTo>
                  <a:lnTo>
                    <a:pt x="504" y="549"/>
                  </a:lnTo>
                  <a:lnTo>
                    <a:pt x="503" y="553"/>
                  </a:lnTo>
                  <a:lnTo>
                    <a:pt x="501" y="558"/>
                  </a:lnTo>
                  <a:lnTo>
                    <a:pt x="497" y="568"/>
                  </a:lnTo>
                  <a:lnTo>
                    <a:pt x="495" y="573"/>
                  </a:lnTo>
                  <a:lnTo>
                    <a:pt x="492" y="579"/>
                  </a:lnTo>
                  <a:lnTo>
                    <a:pt x="491" y="578"/>
                  </a:lnTo>
                  <a:lnTo>
                    <a:pt x="491" y="577"/>
                  </a:lnTo>
                  <a:lnTo>
                    <a:pt x="491" y="576"/>
                  </a:lnTo>
                  <a:lnTo>
                    <a:pt x="492" y="576"/>
                  </a:lnTo>
                  <a:lnTo>
                    <a:pt x="491" y="575"/>
                  </a:lnTo>
                  <a:lnTo>
                    <a:pt x="491" y="575"/>
                  </a:lnTo>
                  <a:lnTo>
                    <a:pt x="490" y="575"/>
                  </a:lnTo>
                  <a:lnTo>
                    <a:pt x="489" y="575"/>
                  </a:lnTo>
                  <a:lnTo>
                    <a:pt x="488" y="575"/>
                  </a:lnTo>
                  <a:lnTo>
                    <a:pt x="488" y="574"/>
                  </a:lnTo>
                  <a:lnTo>
                    <a:pt x="487" y="574"/>
                  </a:lnTo>
                  <a:lnTo>
                    <a:pt x="487" y="573"/>
                  </a:lnTo>
                  <a:lnTo>
                    <a:pt x="487" y="572"/>
                  </a:lnTo>
                  <a:lnTo>
                    <a:pt x="487" y="571"/>
                  </a:lnTo>
                  <a:lnTo>
                    <a:pt x="487" y="570"/>
                  </a:lnTo>
                  <a:lnTo>
                    <a:pt x="486" y="569"/>
                  </a:lnTo>
                  <a:lnTo>
                    <a:pt x="486" y="568"/>
                  </a:lnTo>
                  <a:lnTo>
                    <a:pt x="485" y="567"/>
                  </a:lnTo>
                  <a:lnTo>
                    <a:pt x="485" y="566"/>
                  </a:lnTo>
                  <a:lnTo>
                    <a:pt x="485" y="565"/>
                  </a:lnTo>
                  <a:lnTo>
                    <a:pt x="485" y="564"/>
                  </a:lnTo>
                  <a:lnTo>
                    <a:pt x="484" y="564"/>
                  </a:lnTo>
                  <a:lnTo>
                    <a:pt x="483" y="564"/>
                  </a:lnTo>
                  <a:lnTo>
                    <a:pt x="482" y="564"/>
                  </a:lnTo>
                  <a:lnTo>
                    <a:pt x="481" y="563"/>
                  </a:lnTo>
                  <a:lnTo>
                    <a:pt x="480" y="563"/>
                  </a:lnTo>
                  <a:lnTo>
                    <a:pt x="479" y="563"/>
                  </a:lnTo>
                  <a:lnTo>
                    <a:pt x="478" y="564"/>
                  </a:lnTo>
                  <a:lnTo>
                    <a:pt x="478" y="563"/>
                  </a:lnTo>
                  <a:lnTo>
                    <a:pt x="478" y="561"/>
                  </a:lnTo>
                  <a:lnTo>
                    <a:pt x="478" y="560"/>
                  </a:lnTo>
                  <a:lnTo>
                    <a:pt x="479" y="560"/>
                  </a:lnTo>
                  <a:lnTo>
                    <a:pt x="479" y="559"/>
                  </a:lnTo>
                  <a:lnTo>
                    <a:pt x="480" y="559"/>
                  </a:lnTo>
                  <a:lnTo>
                    <a:pt x="480" y="558"/>
                  </a:lnTo>
                  <a:lnTo>
                    <a:pt x="481" y="558"/>
                  </a:lnTo>
                  <a:lnTo>
                    <a:pt x="481" y="557"/>
                  </a:lnTo>
                  <a:lnTo>
                    <a:pt x="480" y="557"/>
                  </a:lnTo>
                  <a:lnTo>
                    <a:pt x="480" y="556"/>
                  </a:lnTo>
                  <a:lnTo>
                    <a:pt x="479" y="556"/>
                  </a:lnTo>
                  <a:lnTo>
                    <a:pt x="479" y="555"/>
                  </a:lnTo>
                  <a:lnTo>
                    <a:pt x="478" y="555"/>
                  </a:lnTo>
                  <a:lnTo>
                    <a:pt x="477" y="555"/>
                  </a:lnTo>
                  <a:lnTo>
                    <a:pt x="476" y="555"/>
                  </a:lnTo>
                  <a:lnTo>
                    <a:pt x="475" y="556"/>
                  </a:lnTo>
                  <a:lnTo>
                    <a:pt x="475" y="557"/>
                  </a:lnTo>
                  <a:lnTo>
                    <a:pt x="474" y="558"/>
                  </a:lnTo>
                  <a:lnTo>
                    <a:pt x="474" y="559"/>
                  </a:lnTo>
                  <a:lnTo>
                    <a:pt x="473" y="559"/>
                  </a:lnTo>
                  <a:lnTo>
                    <a:pt x="472" y="559"/>
                  </a:lnTo>
                  <a:lnTo>
                    <a:pt x="472" y="560"/>
                  </a:lnTo>
                  <a:lnTo>
                    <a:pt x="470" y="560"/>
                  </a:lnTo>
                  <a:lnTo>
                    <a:pt x="469" y="562"/>
                  </a:lnTo>
                  <a:lnTo>
                    <a:pt x="470" y="563"/>
                  </a:lnTo>
                  <a:lnTo>
                    <a:pt x="469" y="563"/>
                  </a:lnTo>
                  <a:lnTo>
                    <a:pt x="468" y="562"/>
                  </a:lnTo>
                  <a:lnTo>
                    <a:pt x="469" y="561"/>
                  </a:lnTo>
                  <a:lnTo>
                    <a:pt x="469" y="559"/>
                  </a:lnTo>
                  <a:lnTo>
                    <a:pt x="468" y="559"/>
                  </a:lnTo>
                  <a:lnTo>
                    <a:pt x="467" y="557"/>
                  </a:lnTo>
                  <a:lnTo>
                    <a:pt x="466" y="556"/>
                  </a:lnTo>
                  <a:lnTo>
                    <a:pt x="466" y="555"/>
                  </a:lnTo>
                  <a:lnTo>
                    <a:pt x="466" y="554"/>
                  </a:lnTo>
                  <a:lnTo>
                    <a:pt x="465" y="554"/>
                  </a:lnTo>
                  <a:lnTo>
                    <a:pt x="464" y="554"/>
                  </a:lnTo>
                  <a:lnTo>
                    <a:pt x="463" y="553"/>
                  </a:lnTo>
                  <a:lnTo>
                    <a:pt x="462" y="553"/>
                  </a:lnTo>
                  <a:lnTo>
                    <a:pt x="460" y="552"/>
                  </a:lnTo>
                  <a:lnTo>
                    <a:pt x="459" y="552"/>
                  </a:lnTo>
                  <a:lnTo>
                    <a:pt x="458" y="552"/>
                  </a:lnTo>
                  <a:lnTo>
                    <a:pt x="456" y="551"/>
                  </a:lnTo>
                  <a:lnTo>
                    <a:pt x="456" y="550"/>
                  </a:lnTo>
                  <a:lnTo>
                    <a:pt x="455" y="550"/>
                  </a:lnTo>
                  <a:lnTo>
                    <a:pt x="455" y="548"/>
                  </a:lnTo>
                  <a:lnTo>
                    <a:pt x="454" y="547"/>
                  </a:lnTo>
                  <a:lnTo>
                    <a:pt x="453" y="546"/>
                  </a:lnTo>
                  <a:lnTo>
                    <a:pt x="452" y="546"/>
                  </a:lnTo>
                  <a:lnTo>
                    <a:pt x="451" y="546"/>
                  </a:lnTo>
                  <a:lnTo>
                    <a:pt x="450" y="546"/>
                  </a:lnTo>
                  <a:lnTo>
                    <a:pt x="450" y="545"/>
                  </a:lnTo>
                  <a:lnTo>
                    <a:pt x="449" y="545"/>
                  </a:lnTo>
                  <a:lnTo>
                    <a:pt x="449" y="544"/>
                  </a:lnTo>
                  <a:lnTo>
                    <a:pt x="449" y="543"/>
                  </a:lnTo>
                  <a:lnTo>
                    <a:pt x="448" y="543"/>
                  </a:lnTo>
                  <a:lnTo>
                    <a:pt x="447" y="543"/>
                  </a:lnTo>
                  <a:lnTo>
                    <a:pt x="446" y="544"/>
                  </a:lnTo>
                  <a:lnTo>
                    <a:pt x="445" y="544"/>
                  </a:lnTo>
                  <a:lnTo>
                    <a:pt x="444" y="545"/>
                  </a:lnTo>
                  <a:lnTo>
                    <a:pt x="443" y="546"/>
                  </a:lnTo>
                  <a:lnTo>
                    <a:pt x="442" y="546"/>
                  </a:lnTo>
                  <a:lnTo>
                    <a:pt x="442" y="545"/>
                  </a:lnTo>
                  <a:lnTo>
                    <a:pt x="441" y="545"/>
                  </a:lnTo>
                  <a:lnTo>
                    <a:pt x="441" y="544"/>
                  </a:lnTo>
                  <a:lnTo>
                    <a:pt x="440" y="544"/>
                  </a:lnTo>
                  <a:lnTo>
                    <a:pt x="440" y="543"/>
                  </a:lnTo>
                  <a:lnTo>
                    <a:pt x="439" y="543"/>
                  </a:lnTo>
                  <a:lnTo>
                    <a:pt x="439" y="542"/>
                  </a:lnTo>
                  <a:lnTo>
                    <a:pt x="438" y="542"/>
                  </a:lnTo>
                  <a:lnTo>
                    <a:pt x="437" y="542"/>
                  </a:lnTo>
                  <a:lnTo>
                    <a:pt x="436" y="542"/>
                  </a:lnTo>
                  <a:lnTo>
                    <a:pt x="436" y="543"/>
                  </a:lnTo>
                  <a:lnTo>
                    <a:pt x="435" y="544"/>
                  </a:lnTo>
                  <a:lnTo>
                    <a:pt x="434" y="544"/>
                  </a:lnTo>
                  <a:lnTo>
                    <a:pt x="433" y="543"/>
                  </a:lnTo>
                  <a:lnTo>
                    <a:pt x="432" y="543"/>
                  </a:lnTo>
                  <a:lnTo>
                    <a:pt x="432" y="542"/>
                  </a:lnTo>
                  <a:lnTo>
                    <a:pt x="431" y="540"/>
                  </a:lnTo>
                  <a:lnTo>
                    <a:pt x="431" y="539"/>
                  </a:lnTo>
                  <a:lnTo>
                    <a:pt x="431" y="538"/>
                  </a:lnTo>
                  <a:lnTo>
                    <a:pt x="430" y="537"/>
                  </a:lnTo>
                  <a:lnTo>
                    <a:pt x="430" y="536"/>
                  </a:lnTo>
                  <a:lnTo>
                    <a:pt x="430" y="535"/>
                  </a:lnTo>
                  <a:lnTo>
                    <a:pt x="428" y="533"/>
                  </a:lnTo>
                  <a:lnTo>
                    <a:pt x="428" y="532"/>
                  </a:lnTo>
                  <a:lnTo>
                    <a:pt x="427" y="532"/>
                  </a:lnTo>
                  <a:lnTo>
                    <a:pt x="427" y="531"/>
                  </a:lnTo>
                  <a:lnTo>
                    <a:pt x="426" y="531"/>
                  </a:lnTo>
                  <a:lnTo>
                    <a:pt x="425" y="531"/>
                  </a:lnTo>
                  <a:lnTo>
                    <a:pt x="424" y="531"/>
                  </a:lnTo>
                  <a:lnTo>
                    <a:pt x="424" y="532"/>
                  </a:lnTo>
                  <a:lnTo>
                    <a:pt x="425" y="533"/>
                  </a:lnTo>
                  <a:lnTo>
                    <a:pt x="425" y="535"/>
                  </a:lnTo>
                  <a:lnTo>
                    <a:pt x="425" y="536"/>
                  </a:lnTo>
                  <a:lnTo>
                    <a:pt x="424" y="536"/>
                  </a:lnTo>
                  <a:lnTo>
                    <a:pt x="423" y="536"/>
                  </a:lnTo>
                  <a:lnTo>
                    <a:pt x="422" y="534"/>
                  </a:lnTo>
                  <a:lnTo>
                    <a:pt x="421" y="534"/>
                  </a:lnTo>
                  <a:lnTo>
                    <a:pt x="420" y="534"/>
                  </a:lnTo>
                  <a:lnTo>
                    <a:pt x="419" y="535"/>
                  </a:lnTo>
                  <a:lnTo>
                    <a:pt x="418" y="535"/>
                  </a:lnTo>
                  <a:lnTo>
                    <a:pt x="416" y="534"/>
                  </a:lnTo>
                  <a:lnTo>
                    <a:pt x="414" y="533"/>
                  </a:lnTo>
                  <a:lnTo>
                    <a:pt x="413" y="533"/>
                  </a:lnTo>
                  <a:lnTo>
                    <a:pt x="411" y="531"/>
                  </a:lnTo>
                  <a:lnTo>
                    <a:pt x="411" y="530"/>
                  </a:lnTo>
                  <a:lnTo>
                    <a:pt x="411" y="529"/>
                  </a:lnTo>
                  <a:lnTo>
                    <a:pt x="411" y="529"/>
                  </a:lnTo>
                  <a:lnTo>
                    <a:pt x="410" y="529"/>
                  </a:lnTo>
                  <a:lnTo>
                    <a:pt x="410" y="527"/>
                  </a:lnTo>
                  <a:lnTo>
                    <a:pt x="410" y="525"/>
                  </a:lnTo>
                  <a:lnTo>
                    <a:pt x="409" y="525"/>
                  </a:lnTo>
                  <a:lnTo>
                    <a:pt x="408" y="522"/>
                  </a:lnTo>
                  <a:lnTo>
                    <a:pt x="408" y="521"/>
                  </a:lnTo>
                  <a:lnTo>
                    <a:pt x="408" y="519"/>
                  </a:lnTo>
                  <a:lnTo>
                    <a:pt x="407" y="519"/>
                  </a:lnTo>
                  <a:lnTo>
                    <a:pt x="407" y="518"/>
                  </a:lnTo>
                  <a:lnTo>
                    <a:pt x="406" y="517"/>
                  </a:lnTo>
                  <a:lnTo>
                    <a:pt x="405" y="516"/>
                  </a:lnTo>
                  <a:lnTo>
                    <a:pt x="405" y="515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3" y="512"/>
                  </a:lnTo>
                  <a:lnTo>
                    <a:pt x="403" y="511"/>
                  </a:lnTo>
                  <a:lnTo>
                    <a:pt x="402" y="511"/>
                  </a:lnTo>
                  <a:lnTo>
                    <a:pt x="402" y="510"/>
                  </a:lnTo>
                  <a:lnTo>
                    <a:pt x="403" y="509"/>
                  </a:lnTo>
                  <a:lnTo>
                    <a:pt x="403" y="508"/>
                  </a:lnTo>
                  <a:lnTo>
                    <a:pt x="402" y="508"/>
                  </a:lnTo>
                  <a:lnTo>
                    <a:pt x="400" y="504"/>
                  </a:lnTo>
                  <a:lnTo>
                    <a:pt x="399" y="504"/>
                  </a:lnTo>
                  <a:lnTo>
                    <a:pt x="398" y="504"/>
                  </a:lnTo>
                  <a:lnTo>
                    <a:pt x="397" y="503"/>
                  </a:lnTo>
                  <a:lnTo>
                    <a:pt x="397" y="503"/>
                  </a:lnTo>
                  <a:lnTo>
                    <a:pt x="396" y="503"/>
                  </a:lnTo>
                  <a:lnTo>
                    <a:pt x="395" y="503"/>
                  </a:lnTo>
                  <a:lnTo>
                    <a:pt x="392" y="503"/>
                  </a:lnTo>
                  <a:lnTo>
                    <a:pt x="391" y="503"/>
                  </a:lnTo>
                  <a:lnTo>
                    <a:pt x="391" y="503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5"/>
                  </a:lnTo>
                  <a:lnTo>
                    <a:pt x="390" y="506"/>
                  </a:lnTo>
                  <a:lnTo>
                    <a:pt x="389" y="507"/>
                  </a:lnTo>
                  <a:lnTo>
                    <a:pt x="388" y="507"/>
                  </a:lnTo>
                  <a:lnTo>
                    <a:pt x="388" y="508"/>
                  </a:lnTo>
                  <a:lnTo>
                    <a:pt x="387" y="509"/>
                  </a:lnTo>
                  <a:lnTo>
                    <a:pt x="386" y="509"/>
                  </a:lnTo>
                  <a:lnTo>
                    <a:pt x="385" y="509"/>
                  </a:lnTo>
                  <a:lnTo>
                    <a:pt x="384" y="509"/>
                  </a:lnTo>
                  <a:lnTo>
                    <a:pt x="384" y="508"/>
                  </a:lnTo>
                  <a:lnTo>
                    <a:pt x="383" y="508"/>
                  </a:lnTo>
                  <a:lnTo>
                    <a:pt x="382" y="507"/>
                  </a:lnTo>
                  <a:lnTo>
                    <a:pt x="381" y="507"/>
                  </a:lnTo>
                  <a:lnTo>
                    <a:pt x="381" y="504"/>
                  </a:lnTo>
                  <a:lnTo>
                    <a:pt x="380" y="503"/>
                  </a:lnTo>
                  <a:lnTo>
                    <a:pt x="380" y="502"/>
                  </a:lnTo>
                  <a:lnTo>
                    <a:pt x="380" y="501"/>
                  </a:lnTo>
                  <a:lnTo>
                    <a:pt x="379" y="499"/>
                  </a:lnTo>
                  <a:lnTo>
                    <a:pt x="378" y="499"/>
                  </a:lnTo>
                  <a:lnTo>
                    <a:pt x="378" y="498"/>
                  </a:lnTo>
                  <a:lnTo>
                    <a:pt x="377" y="497"/>
                  </a:lnTo>
                  <a:lnTo>
                    <a:pt x="377" y="496"/>
                  </a:lnTo>
                  <a:lnTo>
                    <a:pt x="376" y="495"/>
                  </a:lnTo>
                  <a:lnTo>
                    <a:pt x="374" y="495"/>
                  </a:lnTo>
                  <a:lnTo>
                    <a:pt x="373" y="494"/>
                  </a:lnTo>
                  <a:lnTo>
                    <a:pt x="372" y="494"/>
                  </a:lnTo>
                  <a:lnTo>
                    <a:pt x="371" y="495"/>
                  </a:lnTo>
                  <a:lnTo>
                    <a:pt x="370" y="496"/>
                  </a:lnTo>
                  <a:lnTo>
                    <a:pt x="369" y="496"/>
                  </a:lnTo>
                  <a:lnTo>
                    <a:pt x="369" y="495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6" y="493"/>
                  </a:lnTo>
                  <a:lnTo>
                    <a:pt x="366" y="492"/>
                  </a:lnTo>
                  <a:lnTo>
                    <a:pt x="366" y="491"/>
                  </a:lnTo>
                  <a:lnTo>
                    <a:pt x="367" y="491"/>
                  </a:lnTo>
                  <a:lnTo>
                    <a:pt x="368" y="490"/>
                  </a:lnTo>
                  <a:lnTo>
                    <a:pt x="368" y="489"/>
                  </a:lnTo>
                  <a:lnTo>
                    <a:pt x="369" y="489"/>
                  </a:lnTo>
                  <a:lnTo>
                    <a:pt x="370" y="488"/>
                  </a:lnTo>
                  <a:lnTo>
                    <a:pt x="371" y="487"/>
                  </a:lnTo>
                  <a:lnTo>
                    <a:pt x="372" y="487"/>
                  </a:lnTo>
                  <a:lnTo>
                    <a:pt x="372" y="486"/>
                  </a:lnTo>
                  <a:lnTo>
                    <a:pt x="373" y="486"/>
                  </a:lnTo>
                  <a:lnTo>
                    <a:pt x="373" y="485"/>
                  </a:lnTo>
                  <a:lnTo>
                    <a:pt x="373" y="484"/>
                  </a:lnTo>
                  <a:lnTo>
                    <a:pt x="373" y="483"/>
                  </a:lnTo>
                  <a:lnTo>
                    <a:pt x="372" y="483"/>
                  </a:lnTo>
                  <a:lnTo>
                    <a:pt x="372" y="482"/>
                  </a:lnTo>
                  <a:lnTo>
                    <a:pt x="371" y="482"/>
                  </a:lnTo>
                  <a:lnTo>
                    <a:pt x="370" y="482"/>
                  </a:lnTo>
                  <a:lnTo>
                    <a:pt x="369" y="482"/>
                  </a:lnTo>
                  <a:lnTo>
                    <a:pt x="368" y="482"/>
                  </a:lnTo>
                  <a:lnTo>
                    <a:pt x="367" y="481"/>
                  </a:lnTo>
                  <a:lnTo>
                    <a:pt x="366" y="481"/>
                  </a:lnTo>
                  <a:lnTo>
                    <a:pt x="363" y="480"/>
                  </a:lnTo>
                  <a:lnTo>
                    <a:pt x="363" y="479"/>
                  </a:lnTo>
                  <a:lnTo>
                    <a:pt x="362" y="480"/>
                  </a:lnTo>
                  <a:lnTo>
                    <a:pt x="361" y="480"/>
                  </a:lnTo>
                  <a:lnTo>
                    <a:pt x="359" y="480"/>
                  </a:lnTo>
                  <a:lnTo>
                    <a:pt x="359" y="481"/>
                  </a:lnTo>
                  <a:lnTo>
                    <a:pt x="359" y="483"/>
                  </a:lnTo>
                  <a:lnTo>
                    <a:pt x="357" y="484"/>
                  </a:lnTo>
                  <a:lnTo>
                    <a:pt x="356" y="485"/>
                  </a:lnTo>
                  <a:lnTo>
                    <a:pt x="352" y="487"/>
                  </a:lnTo>
                  <a:lnTo>
                    <a:pt x="351" y="487"/>
                  </a:lnTo>
                  <a:lnTo>
                    <a:pt x="348" y="489"/>
                  </a:lnTo>
                  <a:lnTo>
                    <a:pt x="346" y="490"/>
                  </a:lnTo>
                  <a:lnTo>
                    <a:pt x="344" y="492"/>
                  </a:lnTo>
                  <a:lnTo>
                    <a:pt x="342" y="493"/>
                  </a:lnTo>
                  <a:lnTo>
                    <a:pt x="340" y="494"/>
                  </a:lnTo>
                  <a:lnTo>
                    <a:pt x="332" y="499"/>
                  </a:lnTo>
                  <a:lnTo>
                    <a:pt x="330" y="499"/>
                  </a:lnTo>
                  <a:lnTo>
                    <a:pt x="327" y="499"/>
                  </a:lnTo>
                  <a:lnTo>
                    <a:pt x="325" y="499"/>
                  </a:lnTo>
                  <a:lnTo>
                    <a:pt x="324" y="499"/>
                  </a:lnTo>
                  <a:lnTo>
                    <a:pt x="319" y="499"/>
                  </a:lnTo>
                  <a:lnTo>
                    <a:pt x="310" y="499"/>
                  </a:lnTo>
                  <a:lnTo>
                    <a:pt x="309" y="499"/>
                  </a:lnTo>
                  <a:lnTo>
                    <a:pt x="308" y="499"/>
                  </a:lnTo>
                  <a:lnTo>
                    <a:pt x="300" y="499"/>
                  </a:lnTo>
                  <a:lnTo>
                    <a:pt x="299" y="499"/>
                  </a:lnTo>
                  <a:lnTo>
                    <a:pt x="294" y="499"/>
                  </a:lnTo>
                  <a:lnTo>
                    <a:pt x="291" y="499"/>
                  </a:lnTo>
                  <a:lnTo>
                    <a:pt x="285" y="499"/>
                  </a:lnTo>
                  <a:lnTo>
                    <a:pt x="278" y="499"/>
                  </a:lnTo>
                  <a:lnTo>
                    <a:pt x="277" y="499"/>
                  </a:lnTo>
                  <a:lnTo>
                    <a:pt x="274" y="499"/>
                  </a:lnTo>
                  <a:lnTo>
                    <a:pt x="273" y="499"/>
                  </a:lnTo>
                  <a:lnTo>
                    <a:pt x="263" y="494"/>
                  </a:lnTo>
                  <a:lnTo>
                    <a:pt x="259" y="492"/>
                  </a:lnTo>
                  <a:lnTo>
                    <a:pt x="258" y="492"/>
                  </a:lnTo>
                  <a:lnTo>
                    <a:pt x="256" y="491"/>
                  </a:lnTo>
                  <a:lnTo>
                    <a:pt x="254" y="490"/>
                  </a:lnTo>
                  <a:lnTo>
                    <a:pt x="253" y="490"/>
                  </a:lnTo>
                  <a:lnTo>
                    <a:pt x="253" y="489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49" y="486"/>
                  </a:lnTo>
                  <a:lnTo>
                    <a:pt x="245" y="486"/>
                  </a:lnTo>
                  <a:lnTo>
                    <a:pt x="245" y="487"/>
                  </a:lnTo>
                  <a:lnTo>
                    <a:pt x="242" y="487"/>
                  </a:lnTo>
                  <a:lnTo>
                    <a:pt x="238" y="487"/>
                  </a:lnTo>
                  <a:lnTo>
                    <a:pt x="236" y="487"/>
                  </a:lnTo>
                  <a:lnTo>
                    <a:pt x="232" y="487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4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8" y="487"/>
                  </a:lnTo>
                  <a:lnTo>
                    <a:pt x="216" y="487"/>
                  </a:lnTo>
                  <a:lnTo>
                    <a:pt x="215" y="487"/>
                  </a:lnTo>
                  <a:lnTo>
                    <a:pt x="213" y="487"/>
                  </a:lnTo>
                  <a:lnTo>
                    <a:pt x="212" y="487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08" y="484"/>
                  </a:lnTo>
                  <a:lnTo>
                    <a:pt x="205" y="484"/>
                  </a:lnTo>
                  <a:lnTo>
                    <a:pt x="204" y="484"/>
                  </a:lnTo>
                  <a:lnTo>
                    <a:pt x="204" y="485"/>
                  </a:lnTo>
                  <a:lnTo>
                    <a:pt x="204" y="486"/>
                  </a:lnTo>
                  <a:lnTo>
                    <a:pt x="202" y="486"/>
                  </a:lnTo>
                  <a:lnTo>
                    <a:pt x="201" y="486"/>
                  </a:lnTo>
                  <a:lnTo>
                    <a:pt x="200" y="486"/>
                  </a:lnTo>
                  <a:lnTo>
                    <a:pt x="198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1" y="486"/>
                  </a:lnTo>
                  <a:lnTo>
                    <a:pt x="190" y="486"/>
                  </a:lnTo>
                  <a:lnTo>
                    <a:pt x="182" y="486"/>
                  </a:lnTo>
                  <a:lnTo>
                    <a:pt x="179" y="486"/>
                  </a:lnTo>
                  <a:lnTo>
                    <a:pt x="176" y="486"/>
                  </a:lnTo>
                  <a:lnTo>
                    <a:pt x="166" y="486"/>
                  </a:lnTo>
                  <a:lnTo>
                    <a:pt x="160" y="486"/>
                  </a:lnTo>
                  <a:lnTo>
                    <a:pt x="156" y="486"/>
                  </a:lnTo>
                  <a:lnTo>
                    <a:pt x="150" y="486"/>
                  </a:lnTo>
                  <a:lnTo>
                    <a:pt x="149" y="486"/>
                  </a:lnTo>
                  <a:lnTo>
                    <a:pt x="144" y="486"/>
                  </a:lnTo>
                  <a:lnTo>
                    <a:pt x="143" y="486"/>
                  </a:lnTo>
                  <a:lnTo>
                    <a:pt x="138" y="485"/>
                  </a:lnTo>
                  <a:lnTo>
                    <a:pt x="132" y="485"/>
                  </a:lnTo>
                  <a:lnTo>
                    <a:pt x="129" y="485"/>
                  </a:lnTo>
                  <a:lnTo>
                    <a:pt x="128" y="485"/>
                  </a:lnTo>
                  <a:lnTo>
                    <a:pt x="127" y="485"/>
                  </a:lnTo>
                  <a:lnTo>
                    <a:pt x="125" y="485"/>
                  </a:lnTo>
                  <a:lnTo>
                    <a:pt x="124" y="485"/>
                  </a:lnTo>
                  <a:lnTo>
                    <a:pt x="122" y="485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3" y="485"/>
                  </a:lnTo>
                  <a:lnTo>
                    <a:pt x="108" y="485"/>
                  </a:lnTo>
                  <a:lnTo>
                    <a:pt x="105" y="485"/>
                  </a:lnTo>
                  <a:lnTo>
                    <a:pt x="101" y="485"/>
                  </a:lnTo>
                  <a:lnTo>
                    <a:pt x="100" y="485"/>
                  </a:lnTo>
                  <a:lnTo>
                    <a:pt x="100" y="487"/>
                  </a:lnTo>
                  <a:lnTo>
                    <a:pt x="99" y="487"/>
                  </a:lnTo>
                  <a:lnTo>
                    <a:pt x="96" y="487"/>
                  </a:lnTo>
                  <a:lnTo>
                    <a:pt x="96" y="485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89" y="484"/>
                  </a:lnTo>
                  <a:lnTo>
                    <a:pt x="87" y="484"/>
                  </a:lnTo>
                  <a:lnTo>
                    <a:pt x="85" y="484"/>
                  </a:lnTo>
                  <a:lnTo>
                    <a:pt x="84" y="484"/>
                  </a:lnTo>
                  <a:lnTo>
                    <a:pt x="82" y="484"/>
                  </a:lnTo>
                  <a:lnTo>
                    <a:pt x="75" y="484"/>
                  </a:lnTo>
                  <a:lnTo>
                    <a:pt x="73" y="484"/>
                  </a:lnTo>
                  <a:lnTo>
                    <a:pt x="72" y="484"/>
                  </a:lnTo>
                  <a:lnTo>
                    <a:pt x="71" y="484"/>
                  </a:lnTo>
                  <a:lnTo>
                    <a:pt x="70" y="484"/>
                  </a:lnTo>
                  <a:lnTo>
                    <a:pt x="69" y="484"/>
                  </a:lnTo>
                  <a:lnTo>
                    <a:pt x="68" y="484"/>
                  </a:lnTo>
                  <a:lnTo>
                    <a:pt x="67" y="484"/>
                  </a:lnTo>
                  <a:lnTo>
                    <a:pt x="66" y="484"/>
                  </a:lnTo>
                  <a:lnTo>
                    <a:pt x="65" y="484"/>
                  </a:lnTo>
                  <a:lnTo>
                    <a:pt x="64" y="484"/>
                  </a:lnTo>
                  <a:lnTo>
                    <a:pt x="63" y="484"/>
                  </a:lnTo>
                  <a:lnTo>
                    <a:pt x="63" y="483"/>
                  </a:lnTo>
                  <a:lnTo>
                    <a:pt x="62" y="482"/>
                  </a:lnTo>
                  <a:lnTo>
                    <a:pt x="62" y="481"/>
                  </a:lnTo>
                  <a:lnTo>
                    <a:pt x="62" y="480"/>
                  </a:lnTo>
                  <a:lnTo>
                    <a:pt x="62" y="479"/>
                  </a:lnTo>
                  <a:lnTo>
                    <a:pt x="62" y="478"/>
                  </a:lnTo>
                  <a:lnTo>
                    <a:pt x="62" y="477"/>
                  </a:lnTo>
                  <a:lnTo>
                    <a:pt x="61" y="477"/>
                  </a:lnTo>
                  <a:lnTo>
                    <a:pt x="61" y="476"/>
                  </a:lnTo>
                  <a:lnTo>
                    <a:pt x="61" y="474"/>
                  </a:lnTo>
                  <a:lnTo>
                    <a:pt x="61" y="473"/>
                  </a:lnTo>
                  <a:lnTo>
                    <a:pt x="61" y="472"/>
                  </a:lnTo>
                  <a:lnTo>
                    <a:pt x="60" y="469"/>
                  </a:lnTo>
                  <a:lnTo>
                    <a:pt x="60" y="468"/>
                  </a:lnTo>
                  <a:lnTo>
                    <a:pt x="60" y="467"/>
                  </a:lnTo>
                  <a:lnTo>
                    <a:pt x="60" y="466"/>
                  </a:lnTo>
                  <a:lnTo>
                    <a:pt x="59" y="463"/>
                  </a:lnTo>
                  <a:lnTo>
                    <a:pt x="59" y="462"/>
                  </a:lnTo>
                  <a:lnTo>
                    <a:pt x="59" y="461"/>
                  </a:lnTo>
                  <a:lnTo>
                    <a:pt x="59" y="460"/>
                  </a:lnTo>
                  <a:lnTo>
                    <a:pt x="59" y="459"/>
                  </a:lnTo>
                  <a:lnTo>
                    <a:pt x="58" y="457"/>
                  </a:lnTo>
                  <a:lnTo>
                    <a:pt x="58" y="455"/>
                  </a:lnTo>
                  <a:lnTo>
                    <a:pt x="57" y="452"/>
                  </a:lnTo>
                  <a:lnTo>
                    <a:pt x="57" y="451"/>
                  </a:lnTo>
                  <a:lnTo>
                    <a:pt x="57" y="446"/>
                  </a:lnTo>
                  <a:lnTo>
                    <a:pt x="56" y="445"/>
                  </a:lnTo>
                  <a:lnTo>
                    <a:pt x="56" y="443"/>
                  </a:lnTo>
                  <a:lnTo>
                    <a:pt x="56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5" y="438"/>
                  </a:lnTo>
                  <a:lnTo>
                    <a:pt x="55" y="436"/>
                  </a:lnTo>
                  <a:lnTo>
                    <a:pt x="55" y="435"/>
                  </a:lnTo>
                  <a:lnTo>
                    <a:pt x="55" y="434"/>
                  </a:lnTo>
                  <a:lnTo>
                    <a:pt x="54" y="431"/>
                  </a:lnTo>
                  <a:lnTo>
                    <a:pt x="54" y="431"/>
                  </a:lnTo>
                  <a:lnTo>
                    <a:pt x="54" y="430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3" y="427"/>
                  </a:lnTo>
                  <a:lnTo>
                    <a:pt x="53" y="426"/>
                  </a:lnTo>
                  <a:lnTo>
                    <a:pt x="53" y="424"/>
                  </a:lnTo>
                  <a:lnTo>
                    <a:pt x="53" y="422"/>
                  </a:lnTo>
                  <a:lnTo>
                    <a:pt x="52" y="421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1" y="412"/>
                  </a:lnTo>
                  <a:lnTo>
                    <a:pt x="51" y="411"/>
                  </a:lnTo>
                  <a:lnTo>
                    <a:pt x="50" y="408"/>
                  </a:lnTo>
                  <a:lnTo>
                    <a:pt x="50" y="406"/>
                  </a:lnTo>
                  <a:lnTo>
                    <a:pt x="50" y="405"/>
                  </a:lnTo>
                  <a:lnTo>
                    <a:pt x="49" y="401"/>
                  </a:lnTo>
                  <a:lnTo>
                    <a:pt x="49" y="400"/>
                  </a:lnTo>
                  <a:lnTo>
                    <a:pt x="49" y="399"/>
                  </a:lnTo>
                  <a:lnTo>
                    <a:pt x="49" y="398"/>
                  </a:lnTo>
                  <a:lnTo>
                    <a:pt x="49" y="397"/>
                  </a:lnTo>
                  <a:lnTo>
                    <a:pt x="48" y="396"/>
                  </a:lnTo>
                  <a:lnTo>
                    <a:pt x="48" y="395"/>
                  </a:lnTo>
                  <a:lnTo>
                    <a:pt x="48" y="394"/>
                  </a:lnTo>
                  <a:lnTo>
                    <a:pt x="48" y="393"/>
                  </a:lnTo>
                  <a:lnTo>
                    <a:pt x="48" y="392"/>
                  </a:lnTo>
                  <a:lnTo>
                    <a:pt x="48" y="391"/>
                  </a:lnTo>
                  <a:lnTo>
                    <a:pt x="47" y="390"/>
                  </a:lnTo>
                  <a:lnTo>
                    <a:pt x="47" y="388"/>
                  </a:lnTo>
                  <a:lnTo>
                    <a:pt x="47" y="385"/>
                  </a:lnTo>
                  <a:lnTo>
                    <a:pt x="47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0"/>
                  </a:lnTo>
                  <a:lnTo>
                    <a:pt x="45" y="377"/>
                  </a:lnTo>
                  <a:lnTo>
                    <a:pt x="45" y="373"/>
                  </a:lnTo>
                  <a:lnTo>
                    <a:pt x="44" y="370"/>
                  </a:lnTo>
                  <a:lnTo>
                    <a:pt x="44" y="361"/>
                  </a:lnTo>
                  <a:lnTo>
                    <a:pt x="44" y="360"/>
                  </a:lnTo>
                  <a:lnTo>
                    <a:pt x="43" y="359"/>
                  </a:lnTo>
                  <a:lnTo>
                    <a:pt x="43" y="359"/>
                  </a:lnTo>
                  <a:lnTo>
                    <a:pt x="42" y="353"/>
                  </a:lnTo>
                  <a:lnTo>
                    <a:pt x="42" y="351"/>
                  </a:lnTo>
                  <a:lnTo>
                    <a:pt x="41" y="346"/>
                  </a:lnTo>
                  <a:lnTo>
                    <a:pt x="41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39" y="333"/>
                  </a:lnTo>
                  <a:lnTo>
                    <a:pt x="39" y="327"/>
                  </a:lnTo>
                  <a:lnTo>
                    <a:pt x="38" y="323"/>
                  </a:lnTo>
                  <a:lnTo>
                    <a:pt x="38" y="322"/>
                  </a:lnTo>
                  <a:lnTo>
                    <a:pt x="37" y="317"/>
                  </a:lnTo>
                  <a:lnTo>
                    <a:pt x="37" y="314"/>
                  </a:lnTo>
                  <a:lnTo>
                    <a:pt x="36" y="312"/>
                  </a:lnTo>
                  <a:lnTo>
                    <a:pt x="36" y="309"/>
                  </a:lnTo>
                  <a:lnTo>
                    <a:pt x="36" y="308"/>
                  </a:lnTo>
                  <a:lnTo>
                    <a:pt x="35" y="304"/>
                  </a:lnTo>
                  <a:lnTo>
                    <a:pt x="35" y="301"/>
                  </a:lnTo>
                  <a:lnTo>
                    <a:pt x="34" y="298"/>
                  </a:lnTo>
                  <a:lnTo>
                    <a:pt x="34" y="297"/>
                  </a:lnTo>
                  <a:lnTo>
                    <a:pt x="34" y="295"/>
                  </a:lnTo>
                  <a:lnTo>
                    <a:pt x="33" y="294"/>
                  </a:lnTo>
                  <a:lnTo>
                    <a:pt x="33" y="292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32" y="286"/>
                  </a:lnTo>
                  <a:lnTo>
                    <a:pt x="31" y="280"/>
                  </a:lnTo>
                  <a:lnTo>
                    <a:pt x="31" y="276"/>
                  </a:lnTo>
                  <a:lnTo>
                    <a:pt x="30" y="274"/>
                  </a:lnTo>
                  <a:lnTo>
                    <a:pt x="30" y="268"/>
                  </a:lnTo>
                  <a:lnTo>
                    <a:pt x="29" y="265"/>
                  </a:lnTo>
                  <a:lnTo>
                    <a:pt x="28" y="261"/>
                  </a:lnTo>
                  <a:lnTo>
                    <a:pt x="28" y="257"/>
                  </a:lnTo>
                  <a:lnTo>
                    <a:pt x="27" y="250"/>
                  </a:lnTo>
                  <a:lnTo>
                    <a:pt x="26" y="245"/>
                  </a:lnTo>
                  <a:lnTo>
                    <a:pt x="26" y="242"/>
                  </a:lnTo>
                  <a:lnTo>
                    <a:pt x="25" y="239"/>
                  </a:lnTo>
                  <a:lnTo>
                    <a:pt x="25" y="236"/>
                  </a:lnTo>
                  <a:lnTo>
                    <a:pt x="24" y="229"/>
                  </a:lnTo>
                  <a:lnTo>
                    <a:pt x="23" y="223"/>
                  </a:lnTo>
                  <a:lnTo>
                    <a:pt x="22" y="221"/>
                  </a:lnTo>
                  <a:lnTo>
                    <a:pt x="22" y="216"/>
                  </a:lnTo>
                  <a:lnTo>
                    <a:pt x="20" y="206"/>
                  </a:lnTo>
                  <a:lnTo>
                    <a:pt x="19" y="202"/>
                  </a:lnTo>
                  <a:lnTo>
                    <a:pt x="19" y="200"/>
                  </a:lnTo>
                  <a:lnTo>
                    <a:pt x="19" y="198"/>
                  </a:lnTo>
                  <a:lnTo>
                    <a:pt x="18" y="196"/>
                  </a:lnTo>
                  <a:lnTo>
                    <a:pt x="17" y="190"/>
                  </a:lnTo>
                  <a:lnTo>
                    <a:pt x="17" y="186"/>
                  </a:lnTo>
                  <a:lnTo>
                    <a:pt x="16" y="183"/>
                  </a:lnTo>
                  <a:lnTo>
                    <a:pt x="16" y="181"/>
                  </a:lnTo>
                  <a:lnTo>
                    <a:pt x="15" y="176"/>
                  </a:lnTo>
                  <a:lnTo>
                    <a:pt x="15" y="172"/>
                  </a:lnTo>
                  <a:lnTo>
                    <a:pt x="14" y="170"/>
                  </a:lnTo>
                  <a:lnTo>
                    <a:pt x="14" y="168"/>
                  </a:lnTo>
                  <a:lnTo>
                    <a:pt x="14" y="165"/>
                  </a:lnTo>
                  <a:lnTo>
                    <a:pt x="13" y="164"/>
                  </a:lnTo>
                  <a:lnTo>
                    <a:pt x="13" y="162"/>
                  </a:lnTo>
                  <a:lnTo>
                    <a:pt x="13" y="159"/>
                  </a:lnTo>
                  <a:lnTo>
                    <a:pt x="12" y="157"/>
                  </a:lnTo>
                  <a:lnTo>
                    <a:pt x="12" y="154"/>
                  </a:lnTo>
                  <a:lnTo>
                    <a:pt x="11" y="149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0"/>
                  </a:lnTo>
                  <a:lnTo>
                    <a:pt x="9" y="139"/>
                  </a:lnTo>
                  <a:lnTo>
                    <a:pt x="9" y="137"/>
                  </a:lnTo>
                  <a:lnTo>
                    <a:pt x="9" y="134"/>
                  </a:lnTo>
                  <a:lnTo>
                    <a:pt x="8" y="130"/>
                  </a:lnTo>
                  <a:lnTo>
                    <a:pt x="7" y="127"/>
                  </a:lnTo>
                  <a:lnTo>
                    <a:pt x="7" y="121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5" y="113"/>
                  </a:lnTo>
                  <a:lnTo>
                    <a:pt x="4" y="106"/>
                  </a:lnTo>
                  <a:lnTo>
                    <a:pt x="4" y="103"/>
                  </a:lnTo>
                  <a:lnTo>
                    <a:pt x="3" y="95"/>
                  </a:lnTo>
                  <a:lnTo>
                    <a:pt x="2" y="94"/>
                  </a:lnTo>
                  <a:lnTo>
                    <a:pt x="1" y="88"/>
                  </a:lnTo>
                  <a:lnTo>
                    <a:pt x="1" y="85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4" y="80"/>
                  </a:lnTo>
                  <a:lnTo>
                    <a:pt x="19" y="80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6" y="79"/>
                  </a:lnTo>
                  <a:lnTo>
                    <a:pt x="29" y="78"/>
                  </a:lnTo>
                  <a:lnTo>
                    <a:pt x="31" y="77"/>
                  </a:lnTo>
                  <a:lnTo>
                    <a:pt x="32" y="76"/>
                  </a:lnTo>
                  <a:lnTo>
                    <a:pt x="33" y="76"/>
                  </a:lnTo>
                  <a:lnTo>
                    <a:pt x="36" y="75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2" y="72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51" y="70"/>
                  </a:lnTo>
                  <a:lnTo>
                    <a:pt x="53" y="69"/>
                  </a:lnTo>
                  <a:lnTo>
                    <a:pt x="54" y="69"/>
                  </a:lnTo>
                  <a:lnTo>
                    <a:pt x="57" y="68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6" y="65"/>
                  </a:lnTo>
                  <a:lnTo>
                    <a:pt x="68" y="64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2" y="62"/>
                  </a:lnTo>
                  <a:lnTo>
                    <a:pt x="73" y="62"/>
                  </a:lnTo>
                  <a:lnTo>
                    <a:pt x="76" y="61"/>
                  </a:lnTo>
                  <a:lnTo>
                    <a:pt x="78" y="60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2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6" y="57"/>
                  </a:lnTo>
                  <a:lnTo>
                    <a:pt x="87" y="57"/>
                  </a:lnTo>
                  <a:lnTo>
                    <a:pt x="88" y="57"/>
                  </a:lnTo>
                  <a:lnTo>
                    <a:pt x="89" y="57"/>
                  </a:lnTo>
                  <a:lnTo>
                    <a:pt x="91" y="57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1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101" y="60"/>
                  </a:lnTo>
                  <a:lnTo>
                    <a:pt x="104" y="58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10" y="56"/>
                  </a:lnTo>
                  <a:lnTo>
                    <a:pt x="115" y="53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49"/>
                  </a:lnTo>
                  <a:lnTo>
                    <a:pt x="121" y="49"/>
                  </a:lnTo>
                  <a:lnTo>
                    <a:pt x="124" y="50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4"/>
                  </a:lnTo>
                  <a:lnTo>
                    <a:pt x="125" y="43"/>
                  </a:lnTo>
                  <a:lnTo>
                    <a:pt x="125" y="42"/>
                  </a:lnTo>
                  <a:lnTo>
                    <a:pt x="125" y="41"/>
                  </a:lnTo>
                  <a:lnTo>
                    <a:pt x="125" y="40"/>
                  </a:lnTo>
                  <a:lnTo>
                    <a:pt x="125" y="37"/>
                  </a:lnTo>
                  <a:lnTo>
                    <a:pt x="125" y="36"/>
                  </a:lnTo>
                  <a:lnTo>
                    <a:pt x="125" y="35"/>
                  </a:lnTo>
                  <a:lnTo>
                    <a:pt x="125" y="32"/>
                  </a:lnTo>
                  <a:lnTo>
                    <a:pt x="125" y="31"/>
                  </a:lnTo>
                  <a:lnTo>
                    <a:pt x="125" y="30"/>
                  </a:lnTo>
                  <a:lnTo>
                    <a:pt x="125" y="29"/>
                  </a:lnTo>
                  <a:lnTo>
                    <a:pt x="125" y="28"/>
                  </a:lnTo>
                  <a:lnTo>
                    <a:pt x="125" y="27"/>
                  </a:lnTo>
                  <a:lnTo>
                    <a:pt x="125" y="25"/>
                  </a:lnTo>
                  <a:lnTo>
                    <a:pt x="125" y="24"/>
                  </a:lnTo>
                  <a:lnTo>
                    <a:pt x="125" y="22"/>
                  </a:lnTo>
                  <a:lnTo>
                    <a:pt x="125" y="20"/>
                  </a:lnTo>
                  <a:lnTo>
                    <a:pt x="126" y="20"/>
                  </a:lnTo>
                  <a:lnTo>
                    <a:pt x="126" y="17"/>
                  </a:lnTo>
                  <a:lnTo>
                    <a:pt x="126" y="15"/>
                  </a:lnTo>
                  <a:lnTo>
                    <a:pt x="126" y="12"/>
                  </a:lnTo>
                  <a:lnTo>
                    <a:pt x="126" y="10"/>
                  </a:lnTo>
                  <a:lnTo>
                    <a:pt x="126" y="9"/>
                  </a:lnTo>
                  <a:lnTo>
                    <a:pt x="126" y="5"/>
                  </a:lnTo>
                  <a:lnTo>
                    <a:pt x="126" y="1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</p:grpSp>
    </p:spTree>
    <p:extLst>
      <p:ext uri="{BB962C8B-B14F-4D97-AF65-F5344CB8AC3E}">
        <p14:creationId xmlns:p14="http://schemas.microsoft.com/office/powerpoint/2010/main" val="97725198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-676257" y="1867079"/>
            <a:ext cx="8077182" cy="2861677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-549352" y="1009955"/>
            <a:ext cx="7969326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/>
              <a:t>And every template you download from </a:t>
            </a:r>
            <a:r>
              <a:rPr lang="en-US" altLang="zh-CN" sz="16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600" dirty="0"/>
              <a:t> is the intellectual property of and is owned by us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-73536" y="2105733"/>
            <a:ext cx="7030928" cy="1151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to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400" dirty="0"/>
              <a:t>to fit your purposes, personally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>
                <a:cs typeface="Arial" panose="020B0604020202020204" pitchFamily="34" charset="0"/>
              </a:rPr>
              <a:t>links from our website </a:t>
            </a:r>
            <a:r>
              <a:rPr lang="en-US" altLang="zh-CN" sz="1400" dirty="0"/>
              <a:t>with your friends through Facebook, Twitter and </a:t>
            </a:r>
            <a:r>
              <a:rPr lang="en-US" altLang="zh-CN" sz="1400" dirty="0" err="1"/>
              <a:t>Pinterest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-260607" y="1867079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-260607" y="3201548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/>
            <a:r>
              <a:rPr lang="en-US" altLang="zh-CN" b="1" kern="0" dirty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-73536" y="3440201"/>
            <a:ext cx="7030928" cy="107464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share ones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>
                <a:cs typeface="Arial" panose="020B0604020202020204" pitchFamily="34" charset="0"/>
              </a:rPr>
              <a:t>Slideshare</a:t>
            </a:r>
            <a:r>
              <a:rPr lang="en-GB" altLang="en-US" sz="1400" dirty="0">
                <a:cs typeface="Arial" panose="020B0604020202020204" pitchFamily="34" charset="0"/>
              </a:rPr>
              <a:t> , </a:t>
            </a:r>
            <a:r>
              <a:rPr lang="en-GB" altLang="en-US" sz="1400" dirty="0" err="1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YouTube, LinkedIn, and Google+ etc.</a:t>
            </a:r>
          </a:p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4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-73531" y="4472810"/>
            <a:ext cx="5778555" cy="29090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b="1" dirty="0">
                <a:hlinkClick r:id="rId3"/>
              </a:rPr>
              <a:t>http://yourfreetemplates.com/terms-of-use/</a:t>
            </a: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-676252" y="987577"/>
            <a:ext cx="8077181" cy="788975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-685800" y="86126"/>
            <a:ext cx="8229600" cy="857250"/>
          </a:xfrm>
        </p:spPr>
        <p:txBody>
          <a:bodyPr>
            <a:noAutofit/>
          </a:bodyPr>
          <a:lstStyle/>
          <a:p>
            <a:r>
              <a:rPr lang="en-US" altLang="zh-CN" dirty="0"/>
              <a:t>Framed Georgia Map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E414D87-407A-E759-D062-A5B810757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794" y="964333"/>
            <a:ext cx="4088030" cy="397702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Group 3">
            <a:extLst>
              <a:ext uri="{FF2B5EF4-FFF2-40B4-BE49-F238E27FC236}">
                <a16:creationId xmlns:a16="http://schemas.microsoft.com/office/drawing/2014/main" id="{895491A1-F9BE-57EA-3E28-D108396718A5}"/>
              </a:ext>
            </a:extLst>
          </p:cNvPr>
          <p:cNvGrpSpPr>
            <a:grpSpLocks/>
          </p:cNvGrpSpPr>
          <p:nvPr/>
        </p:nvGrpSpPr>
        <p:grpSpPr bwMode="auto">
          <a:xfrm>
            <a:off x="1383551" y="964335"/>
            <a:ext cx="4094758" cy="3974785"/>
            <a:chOff x="288" y="627"/>
            <a:chExt cx="3652" cy="3545"/>
          </a:xfrm>
          <a:solidFill>
            <a:srgbClr val="C3B996"/>
          </a:solidFill>
        </p:grpSpPr>
        <p:sp>
          <p:nvSpPr>
            <p:cNvPr id="16" name="Freeform 4">
              <a:extLst>
                <a:ext uri="{FF2B5EF4-FFF2-40B4-BE49-F238E27FC236}">
                  <a16:creationId xmlns:a16="http://schemas.microsoft.com/office/drawing/2014/main" id="{7BBE482A-551C-584D-8578-B8E902E8B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710"/>
              <a:ext cx="904" cy="2924"/>
            </a:xfrm>
            <a:custGeom>
              <a:avLst/>
              <a:gdLst>
                <a:gd name="T0" fmla="*/ 4219 w 4525"/>
                <a:gd name="T1" fmla="*/ 14623 h 14623"/>
                <a:gd name="T2" fmla="*/ 4155 w 4525"/>
                <a:gd name="T3" fmla="*/ 14349 h 14623"/>
                <a:gd name="T4" fmla="*/ 4029 w 4525"/>
                <a:gd name="T5" fmla="*/ 14152 h 14623"/>
                <a:gd name="T6" fmla="*/ 3912 w 4525"/>
                <a:gd name="T7" fmla="*/ 13984 h 14623"/>
                <a:gd name="T8" fmla="*/ 3888 w 4525"/>
                <a:gd name="T9" fmla="*/ 13713 h 14623"/>
                <a:gd name="T10" fmla="*/ 3963 w 4525"/>
                <a:gd name="T11" fmla="*/ 13632 h 14623"/>
                <a:gd name="T12" fmla="*/ 3985 w 4525"/>
                <a:gd name="T13" fmla="*/ 13443 h 14623"/>
                <a:gd name="T14" fmla="*/ 4002 w 4525"/>
                <a:gd name="T15" fmla="*/ 13254 h 14623"/>
                <a:gd name="T16" fmla="*/ 4038 w 4525"/>
                <a:gd name="T17" fmla="*/ 13086 h 14623"/>
                <a:gd name="T18" fmla="*/ 4050 w 4525"/>
                <a:gd name="T19" fmla="*/ 12856 h 14623"/>
                <a:gd name="T20" fmla="*/ 4099 w 4525"/>
                <a:gd name="T21" fmla="*/ 12709 h 14623"/>
                <a:gd name="T22" fmla="*/ 4059 w 4525"/>
                <a:gd name="T23" fmla="*/ 12457 h 14623"/>
                <a:gd name="T24" fmla="*/ 3961 w 4525"/>
                <a:gd name="T25" fmla="*/ 12366 h 14623"/>
                <a:gd name="T26" fmla="*/ 3880 w 4525"/>
                <a:gd name="T27" fmla="*/ 12201 h 14623"/>
                <a:gd name="T28" fmla="*/ 3862 w 4525"/>
                <a:gd name="T29" fmla="*/ 12030 h 14623"/>
                <a:gd name="T30" fmla="*/ 3817 w 4525"/>
                <a:gd name="T31" fmla="*/ 11862 h 14623"/>
                <a:gd name="T32" fmla="*/ 3793 w 4525"/>
                <a:gd name="T33" fmla="*/ 11641 h 14623"/>
                <a:gd name="T34" fmla="*/ 3831 w 4525"/>
                <a:gd name="T35" fmla="*/ 11434 h 14623"/>
                <a:gd name="T36" fmla="*/ 3898 w 4525"/>
                <a:gd name="T37" fmla="*/ 11326 h 14623"/>
                <a:gd name="T38" fmla="*/ 3963 w 4525"/>
                <a:gd name="T39" fmla="*/ 11184 h 14623"/>
                <a:gd name="T40" fmla="*/ 4015 w 4525"/>
                <a:gd name="T41" fmla="*/ 11086 h 14623"/>
                <a:gd name="T42" fmla="*/ 4018 w 4525"/>
                <a:gd name="T43" fmla="*/ 10773 h 14623"/>
                <a:gd name="T44" fmla="*/ 4044 w 4525"/>
                <a:gd name="T45" fmla="*/ 10554 h 14623"/>
                <a:gd name="T46" fmla="*/ 4326 w 4525"/>
                <a:gd name="T47" fmla="*/ 10324 h 14623"/>
                <a:gd name="T48" fmla="*/ 4425 w 4525"/>
                <a:gd name="T49" fmla="*/ 10240 h 14623"/>
                <a:gd name="T50" fmla="*/ 4525 w 4525"/>
                <a:gd name="T51" fmla="*/ 10063 h 14623"/>
                <a:gd name="T52" fmla="*/ 4303 w 4525"/>
                <a:gd name="T53" fmla="*/ 9894 h 14623"/>
                <a:gd name="T54" fmla="*/ 4272 w 4525"/>
                <a:gd name="T55" fmla="*/ 9672 h 14623"/>
                <a:gd name="T56" fmla="*/ 4326 w 4525"/>
                <a:gd name="T57" fmla="*/ 9448 h 14623"/>
                <a:gd name="T58" fmla="*/ 4210 w 4525"/>
                <a:gd name="T59" fmla="*/ 9288 h 14623"/>
                <a:gd name="T60" fmla="*/ 4159 w 4525"/>
                <a:gd name="T61" fmla="*/ 9022 h 14623"/>
                <a:gd name="T62" fmla="*/ 4003 w 4525"/>
                <a:gd name="T63" fmla="*/ 8817 h 14623"/>
                <a:gd name="T64" fmla="*/ 3958 w 4525"/>
                <a:gd name="T65" fmla="*/ 8599 h 14623"/>
                <a:gd name="T66" fmla="*/ 3867 w 4525"/>
                <a:gd name="T67" fmla="*/ 8422 h 14623"/>
                <a:gd name="T68" fmla="*/ 3822 w 4525"/>
                <a:gd name="T69" fmla="*/ 8275 h 14623"/>
                <a:gd name="T70" fmla="*/ 3739 w 4525"/>
                <a:gd name="T71" fmla="*/ 8116 h 14623"/>
                <a:gd name="T72" fmla="*/ 3745 w 4525"/>
                <a:gd name="T73" fmla="*/ 7935 h 14623"/>
                <a:gd name="T74" fmla="*/ 3523 w 4525"/>
                <a:gd name="T75" fmla="*/ 6903 h 14623"/>
                <a:gd name="T76" fmla="*/ 3217 w 4525"/>
                <a:gd name="T77" fmla="*/ 5011 h 14623"/>
                <a:gd name="T78" fmla="*/ 2947 w 4525"/>
                <a:gd name="T79" fmla="*/ 3435 h 14623"/>
                <a:gd name="T80" fmla="*/ 2635 w 4525"/>
                <a:gd name="T81" fmla="*/ 1551 h 14623"/>
                <a:gd name="T82" fmla="*/ 2403 w 4525"/>
                <a:gd name="T83" fmla="*/ 123 h 14623"/>
                <a:gd name="T84" fmla="*/ 0 w 4525"/>
                <a:gd name="T85" fmla="*/ 14601 h 14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25" h="14623">
                  <a:moveTo>
                    <a:pt x="0" y="14601"/>
                  </a:moveTo>
                  <a:lnTo>
                    <a:pt x="4219" y="14623"/>
                  </a:lnTo>
                  <a:lnTo>
                    <a:pt x="4156" y="14416"/>
                  </a:lnTo>
                  <a:lnTo>
                    <a:pt x="4155" y="14349"/>
                  </a:lnTo>
                  <a:lnTo>
                    <a:pt x="4051" y="14242"/>
                  </a:lnTo>
                  <a:lnTo>
                    <a:pt x="4029" y="14152"/>
                  </a:lnTo>
                  <a:lnTo>
                    <a:pt x="3952" y="14113"/>
                  </a:lnTo>
                  <a:lnTo>
                    <a:pt x="3912" y="13984"/>
                  </a:lnTo>
                  <a:lnTo>
                    <a:pt x="3951" y="13873"/>
                  </a:lnTo>
                  <a:lnTo>
                    <a:pt x="3888" y="13713"/>
                  </a:lnTo>
                  <a:lnTo>
                    <a:pt x="3882" y="13677"/>
                  </a:lnTo>
                  <a:lnTo>
                    <a:pt x="3963" y="13632"/>
                  </a:lnTo>
                  <a:lnTo>
                    <a:pt x="3985" y="13551"/>
                  </a:lnTo>
                  <a:lnTo>
                    <a:pt x="3985" y="13443"/>
                  </a:lnTo>
                  <a:lnTo>
                    <a:pt x="3954" y="13369"/>
                  </a:lnTo>
                  <a:lnTo>
                    <a:pt x="4002" y="13254"/>
                  </a:lnTo>
                  <a:lnTo>
                    <a:pt x="3985" y="13158"/>
                  </a:lnTo>
                  <a:lnTo>
                    <a:pt x="4038" y="13086"/>
                  </a:lnTo>
                  <a:lnTo>
                    <a:pt x="4006" y="12972"/>
                  </a:lnTo>
                  <a:lnTo>
                    <a:pt x="4050" y="12856"/>
                  </a:lnTo>
                  <a:lnTo>
                    <a:pt x="4087" y="12801"/>
                  </a:lnTo>
                  <a:lnTo>
                    <a:pt x="4099" y="12709"/>
                  </a:lnTo>
                  <a:lnTo>
                    <a:pt x="4042" y="12588"/>
                  </a:lnTo>
                  <a:lnTo>
                    <a:pt x="4059" y="12457"/>
                  </a:lnTo>
                  <a:lnTo>
                    <a:pt x="4024" y="12400"/>
                  </a:lnTo>
                  <a:lnTo>
                    <a:pt x="3961" y="12366"/>
                  </a:lnTo>
                  <a:lnTo>
                    <a:pt x="3988" y="12309"/>
                  </a:lnTo>
                  <a:lnTo>
                    <a:pt x="3880" y="12201"/>
                  </a:lnTo>
                  <a:lnTo>
                    <a:pt x="3843" y="12102"/>
                  </a:lnTo>
                  <a:lnTo>
                    <a:pt x="3862" y="12030"/>
                  </a:lnTo>
                  <a:lnTo>
                    <a:pt x="3841" y="11931"/>
                  </a:lnTo>
                  <a:lnTo>
                    <a:pt x="3817" y="11862"/>
                  </a:lnTo>
                  <a:lnTo>
                    <a:pt x="3826" y="11733"/>
                  </a:lnTo>
                  <a:lnTo>
                    <a:pt x="3793" y="11641"/>
                  </a:lnTo>
                  <a:lnTo>
                    <a:pt x="3820" y="11544"/>
                  </a:lnTo>
                  <a:lnTo>
                    <a:pt x="3831" y="11434"/>
                  </a:lnTo>
                  <a:lnTo>
                    <a:pt x="3903" y="11427"/>
                  </a:lnTo>
                  <a:lnTo>
                    <a:pt x="3898" y="11326"/>
                  </a:lnTo>
                  <a:lnTo>
                    <a:pt x="3975" y="11262"/>
                  </a:lnTo>
                  <a:lnTo>
                    <a:pt x="3963" y="11184"/>
                  </a:lnTo>
                  <a:lnTo>
                    <a:pt x="4018" y="11140"/>
                  </a:lnTo>
                  <a:lnTo>
                    <a:pt x="4015" y="11086"/>
                  </a:lnTo>
                  <a:lnTo>
                    <a:pt x="4039" y="10947"/>
                  </a:lnTo>
                  <a:lnTo>
                    <a:pt x="4018" y="10773"/>
                  </a:lnTo>
                  <a:lnTo>
                    <a:pt x="4078" y="10693"/>
                  </a:lnTo>
                  <a:lnTo>
                    <a:pt x="4044" y="10554"/>
                  </a:lnTo>
                  <a:lnTo>
                    <a:pt x="4197" y="10380"/>
                  </a:lnTo>
                  <a:lnTo>
                    <a:pt x="4326" y="10324"/>
                  </a:lnTo>
                  <a:lnTo>
                    <a:pt x="4311" y="10249"/>
                  </a:lnTo>
                  <a:lnTo>
                    <a:pt x="4425" y="10240"/>
                  </a:lnTo>
                  <a:lnTo>
                    <a:pt x="4483" y="10168"/>
                  </a:lnTo>
                  <a:lnTo>
                    <a:pt x="4525" y="10063"/>
                  </a:lnTo>
                  <a:lnTo>
                    <a:pt x="4458" y="9940"/>
                  </a:lnTo>
                  <a:lnTo>
                    <a:pt x="4303" y="9894"/>
                  </a:lnTo>
                  <a:lnTo>
                    <a:pt x="4201" y="9813"/>
                  </a:lnTo>
                  <a:lnTo>
                    <a:pt x="4272" y="9672"/>
                  </a:lnTo>
                  <a:lnTo>
                    <a:pt x="4314" y="9559"/>
                  </a:lnTo>
                  <a:lnTo>
                    <a:pt x="4326" y="9448"/>
                  </a:lnTo>
                  <a:lnTo>
                    <a:pt x="4272" y="9414"/>
                  </a:lnTo>
                  <a:lnTo>
                    <a:pt x="4210" y="9288"/>
                  </a:lnTo>
                  <a:lnTo>
                    <a:pt x="4275" y="9235"/>
                  </a:lnTo>
                  <a:lnTo>
                    <a:pt x="4159" y="9022"/>
                  </a:lnTo>
                  <a:lnTo>
                    <a:pt x="4026" y="8919"/>
                  </a:lnTo>
                  <a:lnTo>
                    <a:pt x="4003" y="8817"/>
                  </a:lnTo>
                  <a:lnTo>
                    <a:pt x="3936" y="8692"/>
                  </a:lnTo>
                  <a:lnTo>
                    <a:pt x="3958" y="8599"/>
                  </a:lnTo>
                  <a:lnTo>
                    <a:pt x="3888" y="8529"/>
                  </a:lnTo>
                  <a:lnTo>
                    <a:pt x="3867" y="8422"/>
                  </a:lnTo>
                  <a:lnTo>
                    <a:pt x="3876" y="8353"/>
                  </a:lnTo>
                  <a:lnTo>
                    <a:pt x="3822" y="8275"/>
                  </a:lnTo>
                  <a:lnTo>
                    <a:pt x="3843" y="8176"/>
                  </a:lnTo>
                  <a:lnTo>
                    <a:pt x="3739" y="8116"/>
                  </a:lnTo>
                  <a:lnTo>
                    <a:pt x="3720" y="8007"/>
                  </a:lnTo>
                  <a:lnTo>
                    <a:pt x="3745" y="7935"/>
                  </a:lnTo>
                  <a:lnTo>
                    <a:pt x="3664" y="7854"/>
                  </a:lnTo>
                  <a:lnTo>
                    <a:pt x="3523" y="6903"/>
                  </a:lnTo>
                  <a:lnTo>
                    <a:pt x="3352" y="5836"/>
                  </a:lnTo>
                  <a:lnTo>
                    <a:pt x="3217" y="5011"/>
                  </a:lnTo>
                  <a:lnTo>
                    <a:pt x="3067" y="4114"/>
                  </a:lnTo>
                  <a:lnTo>
                    <a:pt x="2947" y="3435"/>
                  </a:lnTo>
                  <a:lnTo>
                    <a:pt x="2830" y="2694"/>
                  </a:lnTo>
                  <a:lnTo>
                    <a:pt x="2635" y="1551"/>
                  </a:lnTo>
                  <a:lnTo>
                    <a:pt x="2623" y="1416"/>
                  </a:lnTo>
                  <a:lnTo>
                    <a:pt x="2403" y="123"/>
                  </a:lnTo>
                  <a:lnTo>
                    <a:pt x="3" y="0"/>
                  </a:lnTo>
                  <a:lnTo>
                    <a:pt x="0" y="14601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400"/>
              <a:endParaRPr lang="zh-CN" altLang="en-US" sz="900"/>
            </a:p>
          </p:txBody>
        </p:sp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7BBC5C0E-3A41-579D-6F40-2D256C27E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627"/>
              <a:ext cx="1798" cy="2259"/>
            </a:xfrm>
            <a:custGeom>
              <a:avLst/>
              <a:gdLst>
                <a:gd name="T0" fmla="*/ 7629 w 8993"/>
                <a:gd name="T1" fmla="*/ 1177 h 11296"/>
                <a:gd name="T2" fmla="*/ 770 w 8993"/>
                <a:gd name="T3" fmla="*/ 465 h 11296"/>
                <a:gd name="T4" fmla="*/ 285 w 8993"/>
                <a:gd name="T5" fmla="*/ 993 h 11296"/>
                <a:gd name="T6" fmla="*/ 116 w 8993"/>
                <a:gd name="T7" fmla="*/ 1344 h 11296"/>
                <a:gd name="T8" fmla="*/ 219 w 8993"/>
                <a:gd name="T9" fmla="*/ 1768 h 11296"/>
                <a:gd name="T10" fmla="*/ 846 w 8993"/>
                <a:gd name="T11" fmla="*/ 2250 h 11296"/>
                <a:gd name="T12" fmla="*/ 1263 w 8993"/>
                <a:gd name="T13" fmla="*/ 2356 h 11296"/>
                <a:gd name="T14" fmla="*/ 1685 w 8993"/>
                <a:gd name="T15" fmla="*/ 2895 h 11296"/>
                <a:gd name="T16" fmla="*/ 1931 w 8993"/>
                <a:gd name="T17" fmla="*/ 3550 h 11296"/>
                <a:gd name="T18" fmla="*/ 2316 w 8993"/>
                <a:gd name="T19" fmla="*/ 4027 h 11296"/>
                <a:gd name="T20" fmla="*/ 2568 w 8993"/>
                <a:gd name="T21" fmla="*/ 4357 h 11296"/>
                <a:gd name="T22" fmla="*/ 3233 w 8993"/>
                <a:gd name="T23" fmla="*/ 4927 h 11296"/>
                <a:gd name="T24" fmla="*/ 3536 w 8993"/>
                <a:gd name="T25" fmla="*/ 5500 h 11296"/>
                <a:gd name="T26" fmla="*/ 3995 w 8993"/>
                <a:gd name="T27" fmla="*/ 5737 h 11296"/>
                <a:gd name="T28" fmla="*/ 4400 w 8993"/>
                <a:gd name="T29" fmla="*/ 6159 h 11296"/>
                <a:gd name="T30" fmla="*/ 4319 w 8993"/>
                <a:gd name="T31" fmla="*/ 6423 h 11296"/>
                <a:gd name="T32" fmla="*/ 4577 w 8993"/>
                <a:gd name="T33" fmla="*/ 6666 h 11296"/>
                <a:gd name="T34" fmla="*/ 4586 w 8993"/>
                <a:gd name="T35" fmla="*/ 6876 h 11296"/>
                <a:gd name="T36" fmla="*/ 4875 w 8993"/>
                <a:gd name="T37" fmla="*/ 7086 h 11296"/>
                <a:gd name="T38" fmla="*/ 5207 w 8993"/>
                <a:gd name="T39" fmla="*/ 7429 h 11296"/>
                <a:gd name="T40" fmla="*/ 5618 w 8993"/>
                <a:gd name="T41" fmla="*/ 7933 h 11296"/>
                <a:gd name="T42" fmla="*/ 5808 w 8993"/>
                <a:gd name="T43" fmla="*/ 8367 h 11296"/>
                <a:gd name="T44" fmla="*/ 5900 w 8993"/>
                <a:gd name="T45" fmla="*/ 8850 h 11296"/>
                <a:gd name="T46" fmla="*/ 5996 w 8993"/>
                <a:gd name="T47" fmla="*/ 9262 h 11296"/>
                <a:gd name="T48" fmla="*/ 6488 w 8993"/>
                <a:gd name="T49" fmla="*/ 9559 h 11296"/>
                <a:gd name="T50" fmla="*/ 6677 w 8993"/>
                <a:gd name="T51" fmla="*/ 10084 h 11296"/>
                <a:gd name="T52" fmla="*/ 6735 w 8993"/>
                <a:gd name="T53" fmla="*/ 10507 h 11296"/>
                <a:gd name="T54" fmla="*/ 6780 w 8993"/>
                <a:gd name="T55" fmla="*/ 10854 h 11296"/>
                <a:gd name="T56" fmla="*/ 6875 w 8993"/>
                <a:gd name="T57" fmla="*/ 11074 h 11296"/>
                <a:gd name="T58" fmla="*/ 7220 w 8993"/>
                <a:gd name="T59" fmla="*/ 11113 h 11296"/>
                <a:gd name="T60" fmla="*/ 7502 w 8993"/>
                <a:gd name="T61" fmla="*/ 11226 h 11296"/>
                <a:gd name="T62" fmla="*/ 7713 w 8993"/>
                <a:gd name="T63" fmla="*/ 10977 h 11296"/>
                <a:gd name="T64" fmla="*/ 7712 w 8993"/>
                <a:gd name="T65" fmla="*/ 10903 h 11296"/>
                <a:gd name="T66" fmla="*/ 7727 w 8993"/>
                <a:gd name="T67" fmla="*/ 10761 h 11296"/>
                <a:gd name="T68" fmla="*/ 7545 w 8993"/>
                <a:gd name="T69" fmla="*/ 10749 h 11296"/>
                <a:gd name="T70" fmla="*/ 7638 w 8993"/>
                <a:gd name="T71" fmla="*/ 10618 h 11296"/>
                <a:gd name="T72" fmla="*/ 7733 w 8993"/>
                <a:gd name="T73" fmla="*/ 10693 h 11296"/>
                <a:gd name="T74" fmla="*/ 7848 w 8993"/>
                <a:gd name="T75" fmla="*/ 10602 h 11296"/>
                <a:gd name="T76" fmla="*/ 7860 w 8993"/>
                <a:gd name="T77" fmla="*/ 10842 h 11296"/>
                <a:gd name="T78" fmla="*/ 7782 w 8993"/>
                <a:gd name="T79" fmla="*/ 11073 h 11296"/>
                <a:gd name="T80" fmla="*/ 8042 w 8993"/>
                <a:gd name="T81" fmla="*/ 10495 h 11296"/>
                <a:gd name="T82" fmla="*/ 7777 w 8993"/>
                <a:gd name="T83" fmla="*/ 10458 h 11296"/>
                <a:gd name="T84" fmla="*/ 7567 w 8993"/>
                <a:gd name="T85" fmla="*/ 10276 h 11296"/>
                <a:gd name="T86" fmla="*/ 7786 w 8993"/>
                <a:gd name="T87" fmla="*/ 10257 h 11296"/>
                <a:gd name="T88" fmla="*/ 7749 w 8993"/>
                <a:gd name="T89" fmla="*/ 10047 h 11296"/>
                <a:gd name="T90" fmla="*/ 7658 w 8993"/>
                <a:gd name="T91" fmla="*/ 9617 h 11296"/>
                <a:gd name="T92" fmla="*/ 7841 w 8993"/>
                <a:gd name="T93" fmla="*/ 9617 h 11296"/>
                <a:gd name="T94" fmla="*/ 7896 w 8993"/>
                <a:gd name="T95" fmla="*/ 10074 h 11296"/>
                <a:gd name="T96" fmla="*/ 8225 w 8993"/>
                <a:gd name="T97" fmla="*/ 10276 h 11296"/>
                <a:gd name="T98" fmla="*/ 8170 w 8993"/>
                <a:gd name="T99" fmla="*/ 9892 h 11296"/>
                <a:gd name="T100" fmla="*/ 8216 w 8993"/>
                <a:gd name="T101" fmla="*/ 9937 h 11296"/>
                <a:gd name="T102" fmla="*/ 8316 w 8993"/>
                <a:gd name="T103" fmla="*/ 10248 h 11296"/>
                <a:gd name="T104" fmla="*/ 8472 w 8993"/>
                <a:gd name="T105" fmla="*/ 10376 h 11296"/>
                <a:gd name="T106" fmla="*/ 8581 w 8993"/>
                <a:gd name="T107" fmla="*/ 10422 h 11296"/>
                <a:gd name="T108" fmla="*/ 8783 w 8993"/>
                <a:gd name="T109" fmla="*/ 10166 h 11296"/>
                <a:gd name="T110" fmla="*/ 8691 w 8993"/>
                <a:gd name="T111" fmla="*/ 10148 h 11296"/>
                <a:gd name="T112" fmla="*/ 8773 w 8993"/>
                <a:gd name="T113" fmla="*/ 10001 h 11296"/>
                <a:gd name="T114" fmla="*/ 8636 w 8993"/>
                <a:gd name="T115" fmla="*/ 9837 h 11296"/>
                <a:gd name="T116" fmla="*/ 8399 w 8993"/>
                <a:gd name="T117" fmla="*/ 9672 h 11296"/>
                <a:gd name="T118" fmla="*/ 8179 w 8993"/>
                <a:gd name="T119" fmla="*/ 9553 h 11296"/>
                <a:gd name="T120" fmla="*/ 8508 w 8993"/>
                <a:gd name="T121" fmla="*/ 9480 h 11296"/>
                <a:gd name="T122" fmla="*/ 8682 w 8993"/>
                <a:gd name="T123" fmla="*/ 9562 h 1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93" h="11296">
                  <a:moveTo>
                    <a:pt x="8993" y="9617"/>
                  </a:moveTo>
                  <a:lnTo>
                    <a:pt x="8976" y="8145"/>
                  </a:lnTo>
                  <a:lnTo>
                    <a:pt x="8975" y="1180"/>
                  </a:lnTo>
                  <a:lnTo>
                    <a:pt x="7629" y="1177"/>
                  </a:lnTo>
                  <a:lnTo>
                    <a:pt x="7632" y="736"/>
                  </a:lnTo>
                  <a:lnTo>
                    <a:pt x="7143" y="1"/>
                  </a:lnTo>
                  <a:lnTo>
                    <a:pt x="1962" y="0"/>
                  </a:lnTo>
                  <a:lnTo>
                    <a:pt x="770" y="465"/>
                  </a:lnTo>
                  <a:lnTo>
                    <a:pt x="735" y="598"/>
                  </a:lnTo>
                  <a:lnTo>
                    <a:pt x="747" y="697"/>
                  </a:lnTo>
                  <a:lnTo>
                    <a:pt x="591" y="741"/>
                  </a:lnTo>
                  <a:lnTo>
                    <a:pt x="285" y="993"/>
                  </a:lnTo>
                  <a:lnTo>
                    <a:pt x="260" y="1120"/>
                  </a:lnTo>
                  <a:lnTo>
                    <a:pt x="167" y="1147"/>
                  </a:lnTo>
                  <a:lnTo>
                    <a:pt x="96" y="1251"/>
                  </a:lnTo>
                  <a:lnTo>
                    <a:pt x="116" y="1344"/>
                  </a:lnTo>
                  <a:lnTo>
                    <a:pt x="0" y="1483"/>
                  </a:lnTo>
                  <a:lnTo>
                    <a:pt x="0" y="1564"/>
                  </a:lnTo>
                  <a:lnTo>
                    <a:pt x="53" y="1620"/>
                  </a:lnTo>
                  <a:lnTo>
                    <a:pt x="219" y="1768"/>
                  </a:lnTo>
                  <a:lnTo>
                    <a:pt x="393" y="1884"/>
                  </a:lnTo>
                  <a:lnTo>
                    <a:pt x="588" y="1959"/>
                  </a:lnTo>
                  <a:lnTo>
                    <a:pt x="771" y="2164"/>
                  </a:lnTo>
                  <a:lnTo>
                    <a:pt x="846" y="2250"/>
                  </a:lnTo>
                  <a:lnTo>
                    <a:pt x="927" y="2311"/>
                  </a:lnTo>
                  <a:lnTo>
                    <a:pt x="1059" y="2388"/>
                  </a:lnTo>
                  <a:lnTo>
                    <a:pt x="1128" y="2358"/>
                  </a:lnTo>
                  <a:lnTo>
                    <a:pt x="1263" y="2356"/>
                  </a:lnTo>
                  <a:lnTo>
                    <a:pt x="1431" y="2347"/>
                  </a:lnTo>
                  <a:lnTo>
                    <a:pt x="1509" y="2472"/>
                  </a:lnTo>
                  <a:lnTo>
                    <a:pt x="1586" y="2749"/>
                  </a:lnTo>
                  <a:lnTo>
                    <a:pt x="1685" y="2895"/>
                  </a:lnTo>
                  <a:lnTo>
                    <a:pt x="1770" y="3084"/>
                  </a:lnTo>
                  <a:lnTo>
                    <a:pt x="1844" y="3154"/>
                  </a:lnTo>
                  <a:lnTo>
                    <a:pt x="1875" y="3363"/>
                  </a:lnTo>
                  <a:lnTo>
                    <a:pt x="1931" y="3550"/>
                  </a:lnTo>
                  <a:lnTo>
                    <a:pt x="2051" y="3636"/>
                  </a:lnTo>
                  <a:lnTo>
                    <a:pt x="2172" y="3868"/>
                  </a:lnTo>
                  <a:lnTo>
                    <a:pt x="2246" y="3933"/>
                  </a:lnTo>
                  <a:lnTo>
                    <a:pt x="2316" y="4027"/>
                  </a:lnTo>
                  <a:lnTo>
                    <a:pt x="2387" y="4176"/>
                  </a:lnTo>
                  <a:lnTo>
                    <a:pt x="2376" y="4242"/>
                  </a:lnTo>
                  <a:lnTo>
                    <a:pt x="2439" y="4324"/>
                  </a:lnTo>
                  <a:lnTo>
                    <a:pt x="2568" y="4357"/>
                  </a:lnTo>
                  <a:lnTo>
                    <a:pt x="2738" y="4560"/>
                  </a:lnTo>
                  <a:lnTo>
                    <a:pt x="2901" y="4629"/>
                  </a:lnTo>
                  <a:lnTo>
                    <a:pt x="3095" y="4762"/>
                  </a:lnTo>
                  <a:lnTo>
                    <a:pt x="3233" y="4927"/>
                  </a:lnTo>
                  <a:lnTo>
                    <a:pt x="3359" y="5061"/>
                  </a:lnTo>
                  <a:lnTo>
                    <a:pt x="3420" y="5269"/>
                  </a:lnTo>
                  <a:lnTo>
                    <a:pt x="3510" y="5326"/>
                  </a:lnTo>
                  <a:lnTo>
                    <a:pt x="3536" y="5500"/>
                  </a:lnTo>
                  <a:lnTo>
                    <a:pt x="3630" y="5541"/>
                  </a:lnTo>
                  <a:lnTo>
                    <a:pt x="3701" y="5619"/>
                  </a:lnTo>
                  <a:lnTo>
                    <a:pt x="3804" y="5596"/>
                  </a:lnTo>
                  <a:lnTo>
                    <a:pt x="3995" y="5737"/>
                  </a:lnTo>
                  <a:lnTo>
                    <a:pt x="4035" y="5823"/>
                  </a:lnTo>
                  <a:lnTo>
                    <a:pt x="4136" y="5889"/>
                  </a:lnTo>
                  <a:lnTo>
                    <a:pt x="4191" y="6006"/>
                  </a:lnTo>
                  <a:lnTo>
                    <a:pt x="4400" y="6159"/>
                  </a:lnTo>
                  <a:lnTo>
                    <a:pt x="4353" y="6208"/>
                  </a:lnTo>
                  <a:lnTo>
                    <a:pt x="4364" y="6282"/>
                  </a:lnTo>
                  <a:lnTo>
                    <a:pt x="4313" y="6330"/>
                  </a:lnTo>
                  <a:lnTo>
                    <a:pt x="4319" y="6423"/>
                  </a:lnTo>
                  <a:lnTo>
                    <a:pt x="4322" y="6519"/>
                  </a:lnTo>
                  <a:lnTo>
                    <a:pt x="4397" y="6547"/>
                  </a:lnTo>
                  <a:lnTo>
                    <a:pt x="4490" y="6642"/>
                  </a:lnTo>
                  <a:lnTo>
                    <a:pt x="4577" y="6666"/>
                  </a:lnTo>
                  <a:lnTo>
                    <a:pt x="4568" y="6729"/>
                  </a:lnTo>
                  <a:lnTo>
                    <a:pt x="4605" y="6780"/>
                  </a:lnTo>
                  <a:lnTo>
                    <a:pt x="4647" y="6846"/>
                  </a:lnTo>
                  <a:lnTo>
                    <a:pt x="4586" y="6876"/>
                  </a:lnTo>
                  <a:lnTo>
                    <a:pt x="4683" y="6982"/>
                  </a:lnTo>
                  <a:lnTo>
                    <a:pt x="4764" y="7009"/>
                  </a:lnTo>
                  <a:lnTo>
                    <a:pt x="4820" y="7006"/>
                  </a:lnTo>
                  <a:lnTo>
                    <a:pt x="4875" y="7086"/>
                  </a:lnTo>
                  <a:lnTo>
                    <a:pt x="4848" y="7132"/>
                  </a:lnTo>
                  <a:lnTo>
                    <a:pt x="4853" y="7192"/>
                  </a:lnTo>
                  <a:lnTo>
                    <a:pt x="4943" y="7303"/>
                  </a:lnTo>
                  <a:lnTo>
                    <a:pt x="5207" y="7429"/>
                  </a:lnTo>
                  <a:lnTo>
                    <a:pt x="5310" y="7465"/>
                  </a:lnTo>
                  <a:lnTo>
                    <a:pt x="5489" y="7633"/>
                  </a:lnTo>
                  <a:lnTo>
                    <a:pt x="5664" y="7759"/>
                  </a:lnTo>
                  <a:lnTo>
                    <a:pt x="5618" y="7933"/>
                  </a:lnTo>
                  <a:lnTo>
                    <a:pt x="5699" y="8088"/>
                  </a:lnTo>
                  <a:lnTo>
                    <a:pt x="5721" y="8232"/>
                  </a:lnTo>
                  <a:lnTo>
                    <a:pt x="5810" y="8290"/>
                  </a:lnTo>
                  <a:lnTo>
                    <a:pt x="5808" y="8367"/>
                  </a:lnTo>
                  <a:lnTo>
                    <a:pt x="5882" y="8433"/>
                  </a:lnTo>
                  <a:lnTo>
                    <a:pt x="5867" y="8559"/>
                  </a:lnTo>
                  <a:lnTo>
                    <a:pt x="5934" y="8706"/>
                  </a:lnTo>
                  <a:lnTo>
                    <a:pt x="5900" y="8850"/>
                  </a:lnTo>
                  <a:lnTo>
                    <a:pt x="5946" y="8940"/>
                  </a:lnTo>
                  <a:lnTo>
                    <a:pt x="5960" y="9057"/>
                  </a:lnTo>
                  <a:lnTo>
                    <a:pt x="5900" y="9120"/>
                  </a:lnTo>
                  <a:lnTo>
                    <a:pt x="5996" y="9262"/>
                  </a:lnTo>
                  <a:lnTo>
                    <a:pt x="6165" y="9388"/>
                  </a:lnTo>
                  <a:lnTo>
                    <a:pt x="6315" y="9405"/>
                  </a:lnTo>
                  <a:lnTo>
                    <a:pt x="6378" y="9517"/>
                  </a:lnTo>
                  <a:lnTo>
                    <a:pt x="6488" y="9559"/>
                  </a:lnTo>
                  <a:lnTo>
                    <a:pt x="6489" y="9637"/>
                  </a:lnTo>
                  <a:lnTo>
                    <a:pt x="6600" y="9769"/>
                  </a:lnTo>
                  <a:lnTo>
                    <a:pt x="6563" y="9894"/>
                  </a:lnTo>
                  <a:lnTo>
                    <a:pt x="6677" y="10084"/>
                  </a:lnTo>
                  <a:lnTo>
                    <a:pt x="6702" y="10183"/>
                  </a:lnTo>
                  <a:lnTo>
                    <a:pt x="6764" y="10206"/>
                  </a:lnTo>
                  <a:lnTo>
                    <a:pt x="6810" y="10392"/>
                  </a:lnTo>
                  <a:lnTo>
                    <a:pt x="6735" y="10507"/>
                  </a:lnTo>
                  <a:lnTo>
                    <a:pt x="6726" y="10606"/>
                  </a:lnTo>
                  <a:lnTo>
                    <a:pt x="6824" y="10740"/>
                  </a:lnTo>
                  <a:lnTo>
                    <a:pt x="6839" y="10819"/>
                  </a:lnTo>
                  <a:lnTo>
                    <a:pt x="6780" y="10854"/>
                  </a:lnTo>
                  <a:lnTo>
                    <a:pt x="6824" y="10909"/>
                  </a:lnTo>
                  <a:lnTo>
                    <a:pt x="6803" y="10966"/>
                  </a:lnTo>
                  <a:lnTo>
                    <a:pt x="6822" y="11022"/>
                  </a:lnTo>
                  <a:lnTo>
                    <a:pt x="6875" y="11074"/>
                  </a:lnTo>
                  <a:lnTo>
                    <a:pt x="6975" y="11121"/>
                  </a:lnTo>
                  <a:lnTo>
                    <a:pt x="7050" y="11098"/>
                  </a:lnTo>
                  <a:lnTo>
                    <a:pt x="7133" y="11085"/>
                  </a:lnTo>
                  <a:lnTo>
                    <a:pt x="7220" y="11113"/>
                  </a:lnTo>
                  <a:lnTo>
                    <a:pt x="7245" y="11173"/>
                  </a:lnTo>
                  <a:lnTo>
                    <a:pt x="7419" y="11296"/>
                  </a:lnTo>
                  <a:lnTo>
                    <a:pt x="7439" y="11263"/>
                  </a:lnTo>
                  <a:lnTo>
                    <a:pt x="7502" y="11226"/>
                  </a:lnTo>
                  <a:lnTo>
                    <a:pt x="7599" y="11167"/>
                  </a:lnTo>
                  <a:lnTo>
                    <a:pt x="7665" y="11101"/>
                  </a:lnTo>
                  <a:lnTo>
                    <a:pt x="7712" y="11026"/>
                  </a:lnTo>
                  <a:lnTo>
                    <a:pt x="7713" y="10977"/>
                  </a:lnTo>
                  <a:lnTo>
                    <a:pt x="7656" y="10977"/>
                  </a:lnTo>
                  <a:lnTo>
                    <a:pt x="7613" y="10999"/>
                  </a:lnTo>
                  <a:lnTo>
                    <a:pt x="7614" y="10957"/>
                  </a:lnTo>
                  <a:lnTo>
                    <a:pt x="7712" y="10903"/>
                  </a:lnTo>
                  <a:lnTo>
                    <a:pt x="7782" y="10860"/>
                  </a:lnTo>
                  <a:lnTo>
                    <a:pt x="7812" y="10816"/>
                  </a:lnTo>
                  <a:lnTo>
                    <a:pt x="7797" y="10777"/>
                  </a:lnTo>
                  <a:lnTo>
                    <a:pt x="7727" y="10761"/>
                  </a:lnTo>
                  <a:lnTo>
                    <a:pt x="7673" y="10744"/>
                  </a:lnTo>
                  <a:lnTo>
                    <a:pt x="7638" y="10764"/>
                  </a:lnTo>
                  <a:lnTo>
                    <a:pt x="7590" y="10782"/>
                  </a:lnTo>
                  <a:lnTo>
                    <a:pt x="7545" y="10749"/>
                  </a:lnTo>
                  <a:lnTo>
                    <a:pt x="7574" y="10699"/>
                  </a:lnTo>
                  <a:lnTo>
                    <a:pt x="7569" y="10641"/>
                  </a:lnTo>
                  <a:lnTo>
                    <a:pt x="7592" y="10612"/>
                  </a:lnTo>
                  <a:lnTo>
                    <a:pt x="7638" y="10618"/>
                  </a:lnTo>
                  <a:lnTo>
                    <a:pt x="7652" y="10656"/>
                  </a:lnTo>
                  <a:lnTo>
                    <a:pt x="7644" y="10696"/>
                  </a:lnTo>
                  <a:lnTo>
                    <a:pt x="7692" y="10681"/>
                  </a:lnTo>
                  <a:lnTo>
                    <a:pt x="7733" y="10693"/>
                  </a:lnTo>
                  <a:lnTo>
                    <a:pt x="7757" y="10725"/>
                  </a:lnTo>
                  <a:lnTo>
                    <a:pt x="7835" y="10698"/>
                  </a:lnTo>
                  <a:lnTo>
                    <a:pt x="7850" y="10665"/>
                  </a:lnTo>
                  <a:lnTo>
                    <a:pt x="7848" y="10602"/>
                  </a:lnTo>
                  <a:lnTo>
                    <a:pt x="7868" y="10558"/>
                  </a:lnTo>
                  <a:lnTo>
                    <a:pt x="7896" y="10581"/>
                  </a:lnTo>
                  <a:lnTo>
                    <a:pt x="7890" y="10711"/>
                  </a:lnTo>
                  <a:lnTo>
                    <a:pt x="7860" y="10842"/>
                  </a:lnTo>
                  <a:lnTo>
                    <a:pt x="7854" y="10911"/>
                  </a:lnTo>
                  <a:lnTo>
                    <a:pt x="7796" y="10987"/>
                  </a:lnTo>
                  <a:lnTo>
                    <a:pt x="7754" y="11055"/>
                  </a:lnTo>
                  <a:lnTo>
                    <a:pt x="7782" y="11073"/>
                  </a:lnTo>
                  <a:lnTo>
                    <a:pt x="7862" y="11031"/>
                  </a:lnTo>
                  <a:lnTo>
                    <a:pt x="8015" y="10932"/>
                  </a:lnTo>
                  <a:lnTo>
                    <a:pt x="8213" y="10660"/>
                  </a:lnTo>
                  <a:lnTo>
                    <a:pt x="8042" y="10495"/>
                  </a:lnTo>
                  <a:lnTo>
                    <a:pt x="7960" y="10504"/>
                  </a:lnTo>
                  <a:lnTo>
                    <a:pt x="7923" y="10422"/>
                  </a:lnTo>
                  <a:lnTo>
                    <a:pt x="7877" y="10330"/>
                  </a:lnTo>
                  <a:lnTo>
                    <a:pt x="7777" y="10458"/>
                  </a:lnTo>
                  <a:lnTo>
                    <a:pt x="7704" y="10431"/>
                  </a:lnTo>
                  <a:lnTo>
                    <a:pt x="7640" y="10385"/>
                  </a:lnTo>
                  <a:lnTo>
                    <a:pt x="7585" y="10358"/>
                  </a:lnTo>
                  <a:lnTo>
                    <a:pt x="7567" y="10276"/>
                  </a:lnTo>
                  <a:lnTo>
                    <a:pt x="7640" y="10321"/>
                  </a:lnTo>
                  <a:lnTo>
                    <a:pt x="7713" y="10349"/>
                  </a:lnTo>
                  <a:lnTo>
                    <a:pt x="7768" y="10321"/>
                  </a:lnTo>
                  <a:lnTo>
                    <a:pt x="7786" y="10257"/>
                  </a:lnTo>
                  <a:lnTo>
                    <a:pt x="7722" y="10157"/>
                  </a:lnTo>
                  <a:lnTo>
                    <a:pt x="7813" y="10184"/>
                  </a:lnTo>
                  <a:lnTo>
                    <a:pt x="7841" y="10120"/>
                  </a:lnTo>
                  <a:lnTo>
                    <a:pt x="7749" y="10047"/>
                  </a:lnTo>
                  <a:lnTo>
                    <a:pt x="7740" y="9937"/>
                  </a:lnTo>
                  <a:lnTo>
                    <a:pt x="7695" y="9818"/>
                  </a:lnTo>
                  <a:lnTo>
                    <a:pt x="7695" y="9718"/>
                  </a:lnTo>
                  <a:lnTo>
                    <a:pt x="7658" y="9617"/>
                  </a:lnTo>
                  <a:lnTo>
                    <a:pt x="7603" y="9535"/>
                  </a:lnTo>
                  <a:lnTo>
                    <a:pt x="7695" y="9553"/>
                  </a:lnTo>
                  <a:lnTo>
                    <a:pt x="7768" y="9663"/>
                  </a:lnTo>
                  <a:lnTo>
                    <a:pt x="7841" y="9617"/>
                  </a:lnTo>
                  <a:lnTo>
                    <a:pt x="7841" y="9736"/>
                  </a:lnTo>
                  <a:lnTo>
                    <a:pt x="7804" y="9809"/>
                  </a:lnTo>
                  <a:lnTo>
                    <a:pt x="7841" y="9937"/>
                  </a:lnTo>
                  <a:lnTo>
                    <a:pt x="7896" y="10074"/>
                  </a:lnTo>
                  <a:lnTo>
                    <a:pt x="8005" y="10148"/>
                  </a:lnTo>
                  <a:lnTo>
                    <a:pt x="8060" y="10266"/>
                  </a:lnTo>
                  <a:lnTo>
                    <a:pt x="8161" y="10358"/>
                  </a:lnTo>
                  <a:lnTo>
                    <a:pt x="8225" y="10276"/>
                  </a:lnTo>
                  <a:lnTo>
                    <a:pt x="8234" y="10193"/>
                  </a:lnTo>
                  <a:lnTo>
                    <a:pt x="8179" y="10093"/>
                  </a:lnTo>
                  <a:lnTo>
                    <a:pt x="8161" y="9983"/>
                  </a:lnTo>
                  <a:lnTo>
                    <a:pt x="8170" y="9892"/>
                  </a:lnTo>
                  <a:lnTo>
                    <a:pt x="8152" y="9809"/>
                  </a:lnTo>
                  <a:lnTo>
                    <a:pt x="8197" y="9782"/>
                  </a:lnTo>
                  <a:lnTo>
                    <a:pt x="8261" y="9855"/>
                  </a:lnTo>
                  <a:lnTo>
                    <a:pt x="8216" y="9937"/>
                  </a:lnTo>
                  <a:lnTo>
                    <a:pt x="8234" y="10056"/>
                  </a:lnTo>
                  <a:lnTo>
                    <a:pt x="8261" y="10138"/>
                  </a:lnTo>
                  <a:lnTo>
                    <a:pt x="8307" y="10111"/>
                  </a:lnTo>
                  <a:lnTo>
                    <a:pt x="8316" y="10248"/>
                  </a:lnTo>
                  <a:lnTo>
                    <a:pt x="8307" y="10358"/>
                  </a:lnTo>
                  <a:lnTo>
                    <a:pt x="8307" y="10440"/>
                  </a:lnTo>
                  <a:lnTo>
                    <a:pt x="8353" y="10541"/>
                  </a:lnTo>
                  <a:lnTo>
                    <a:pt x="8472" y="10376"/>
                  </a:lnTo>
                  <a:lnTo>
                    <a:pt x="8499" y="10266"/>
                  </a:lnTo>
                  <a:lnTo>
                    <a:pt x="8554" y="10303"/>
                  </a:lnTo>
                  <a:lnTo>
                    <a:pt x="8499" y="10458"/>
                  </a:lnTo>
                  <a:lnTo>
                    <a:pt x="8581" y="10422"/>
                  </a:lnTo>
                  <a:lnTo>
                    <a:pt x="8700" y="10367"/>
                  </a:lnTo>
                  <a:lnTo>
                    <a:pt x="8783" y="10321"/>
                  </a:lnTo>
                  <a:lnTo>
                    <a:pt x="8847" y="10276"/>
                  </a:lnTo>
                  <a:lnTo>
                    <a:pt x="8783" y="10166"/>
                  </a:lnTo>
                  <a:lnTo>
                    <a:pt x="8874" y="10184"/>
                  </a:lnTo>
                  <a:lnTo>
                    <a:pt x="8920" y="10029"/>
                  </a:lnTo>
                  <a:lnTo>
                    <a:pt x="8828" y="10074"/>
                  </a:lnTo>
                  <a:lnTo>
                    <a:pt x="8691" y="10148"/>
                  </a:lnTo>
                  <a:lnTo>
                    <a:pt x="8563" y="10193"/>
                  </a:lnTo>
                  <a:lnTo>
                    <a:pt x="8591" y="10102"/>
                  </a:lnTo>
                  <a:lnTo>
                    <a:pt x="8691" y="10074"/>
                  </a:lnTo>
                  <a:lnTo>
                    <a:pt x="8773" y="10001"/>
                  </a:lnTo>
                  <a:lnTo>
                    <a:pt x="8828" y="9937"/>
                  </a:lnTo>
                  <a:lnTo>
                    <a:pt x="8810" y="9873"/>
                  </a:lnTo>
                  <a:lnTo>
                    <a:pt x="8764" y="9846"/>
                  </a:lnTo>
                  <a:lnTo>
                    <a:pt x="8636" y="9837"/>
                  </a:lnTo>
                  <a:lnTo>
                    <a:pt x="8536" y="9800"/>
                  </a:lnTo>
                  <a:lnTo>
                    <a:pt x="8444" y="9828"/>
                  </a:lnTo>
                  <a:lnTo>
                    <a:pt x="8517" y="9718"/>
                  </a:lnTo>
                  <a:lnTo>
                    <a:pt x="8399" y="9672"/>
                  </a:lnTo>
                  <a:lnTo>
                    <a:pt x="8261" y="9663"/>
                  </a:lnTo>
                  <a:lnTo>
                    <a:pt x="8161" y="9663"/>
                  </a:lnTo>
                  <a:lnTo>
                    <a:pt x="8161" y="9617"/>
                  </a:lnTo>
                  <a:lnTo>
                    <a:pt x="8179" y="9553"/>
                  </a:lnTo>
                  <a:lnTo>
                    <a:pt x="8325" y="9572"/>
                  </a:lnTo>
                  <a:lnTo>
                    <a:pt x="8481" y="9599"/>
                  </a:lnTo>
                  <a:lnTo>
                    <a:pt x="8490" y="9535"/>
                  </a:lnTo>
                  <a:lnTo>
                    <a:pt x="8508" y="9480"/>
                  </a:lnTo>
                  <a:lnTo>
                    <a:pt x="8563" y="9581"/>
                  </a:lnTo>
                  <a:lnTo>
                    <a:pt x="8627" y="9544"/>
                  </a:lnTo>
                  <a:lnTo>
                    <a:pt x="8563" y="9444"/>
                  </a:lnTo>
                  <a:lnTo>
                    <a:pt x="8682" y="9562"/>
                  </a:lnTo>
                  <a:lnTo>
                    <a:pt x="8810" y="9626"/>
                  </a:lnTo>
                  <a:lnTo>
                    <a:pt x="8993" y="961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400"/>
              <a:endParaRPr lang="zh-CN" altLang="en-US" sz="900"/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F6AC7755-E1EB-1FA6-7F93-A146B398E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3631"/>
              <a:ext cx="3075" cy="541"/>
            </a:xfrm>
            <a:custGeom>
              <a:avLst/>
              <a:gdLst>
                <a:gd name="T0" fmla="*/ 80 w 15376"/>
                <a:gd name="T1" fmla="*/ 1840 h 2704"/>
                <a:gd name="T2" fmla="*/ 304 w 15376"/>
                <a:gd name="T3" fmla="*/ 1808 h 2704"/>
                <a:gd name="T4" fmla="*/ 496 w 15376"/>
                <a:gd name="T5" fmla="*/ 1896 h 2704"/>
                <a:gd name="T6" fmla="*/ 568 w 15376"/>
                <a:gd name="T7" fmla="*/ 2208 h 2704"/>
                <a:gd name="T8" fmla="*/ 280 w 15376"/>
                <a:gd name="T9" fmla="*/ 2152 h 2704"/>
                <a:gd name="T10" fmla="*/ 120 w 15376"/>
                <a:gd name="T11" fmla="*/ 2160 h 2704"/>
                <a:gd name="T12" fmla="*/ 976 w 15376"/>
                <a:gd name="T13" fmla="*/ 2688 h 2704"/>
                <a:gd name="T14" fmla="*/ 1344 w 15376"/>
                <a:gd name="T15" fmla="*/ 2512 h 2704"/>
                <a:gd name="T16" fmla="*/ 1584 w 15376"/>
                <a:gd name="T17" fmla="*/ 2560 h 2704"/>
                <a:gd name="T18" fmla="*/ 1728 w 15376"/>
                <a:gd name="T19" fmla="*/ 2704 h 2704"/>
                <a:gd name="T20" fmla="*/ 15344 w 15376"/>
                <a:gd name="T21" fmla="*/ 2352 h 2704"/>
                <a:gd name="T22" fmla="*/ 15256 w 15376"/>
                <a:gd name="T23" fmla="*/ 2528 h 2704"/>
                <a:gd name="T24" fmla="*/ 15208 w 15376"/>
                <a:gd name="T25" fmla="*/ 2576 h 2704"/>
                <a:gd name="T26" fmla="*/ 15040 w 15376"/>
                <a:gd name="T27" fmla="*/ 2344 h 2704"/>
                <a:gd name="T28" fmla="*/ 14824 w 15376"/>
                <a:gd name="T29" fmla="*/ 2432 h 2704"/>
                <a:gd name="T30" fmla="*/ 14704 w 15376"/>
                <a:gd name="T31" fmla="*/ 2544 h 2704"/>
                <a:gd name="T32" fmla="*/ 14672 w 15376"/>
                <a:gd name="T33" fmla="*/ 2648 h 2704"/>
                <a:gd name="T34" fmla="*/ 14528 w 15376"/>
                <a:gd name="T35" fmla="*/ 2592 h 2704"/>
                <a:gd name="T36" fmla="*/ 14616 w 15376"/>
                <a:gd name="T37" fmla="*/ 2472 h 2704"/>
                <a:gd name="T38" fmla="*/ 14456 w 15376"/>
                <a:gd name="T39" fmla="*/ 2320 h 2704"/>
                <a:gd name="T40" fmla="*/ 14488 w 15376"/>
                <a:gd name="T41" fmla="*/ 2240 h 2704"/>
                <a:gd name="T42" fmla="*/ 14672 w 15376"/>
                <a:gd name="T43" fmla="*/ 2288 h 2704"/>
                <a:gd name="T44" fmla="*/ 14720 w 15376"/>
                <a:gd name="T45" fmla="*/ 2200 h 2704"/>
                <a:gd name="T46" fmla="*/ 14880 w 15376"/>
                <a:gd name="T47" fmla="*/ 2264 h 2704"/>
                <a:gd name="T48" fmla="*/ 15040 w 15376"/>
                <a:gd name="T49" fmla="*/ 2160 h 2704"/>
                <a:gd name="T50" fmla="*/ 15168 w 15376"/>
                <a:gd name="T51" fmla="*/ 2120 h 2704"/>
                <a:gd name="T52" fmla="*/ 15064 w 15376"/>
                <a:gd name="T53" fmla="*/ 2000 h 2704"/>
                <a:gd name="T54" fmla="*/ 14840 w 15376"/>
                <a:gd name="T55" fmla="*/ 1928 h 2704"/>
                <a:gd name="T56" fmla="*/ 14736 w 15376"/>
                <a:gd name="T57" fmla="*/ 1736 h 2704"/>
                <a:gd name="T58" fmla="*/ 14952 w 15376"/>
                <a:gd name="T59" fmla="*/ 1824 h 2704"/>
                <a:gd name="T60" fmla="*/ 15016 w 15376"/>
                <a:gd name="T61" fmla="*/ 1616 h 2704"/>
                <a:gd name="T62" fmla="*/ 15144 w 15376"/>
                <a:gd name="T63" fmla="*/ 1664 h 2704"/>
                <a:gd name="T64" fmla="*/ 15248 w 15376"/>
                <a:gd name="T65" fmla="*/ 1840 h 2704"/>
                <a:gd name="T66" fmla="*/ 15224 w 15376"/>
                <a:gd name="T67" fmla="*/ 1400 h 2704"/>
                <a:gd name="T68" fmla="*/ 15152 w 15376"/>
                <a:gd name="T69" fmla="*/ 1320 h 2704"/>
                <a:gd name="T70" fmla="*/ 15000 w 15376"/>
                <a:gd name="T71" fmla="*/ 1376 h 2704"/>
                <a:gd name="T72" fmla="*/ 14843 w 15376"/>
                <a:gd name="T73" fmla="*/ 1256 h 2704"/>
                <a:gd name="T74" fmla="*/ 14747 w 15376"/>
                <a:gd name="T75" fmla="*/ 1189 h 2704"/>
                <a:gd name="T76" fmla="*/ 14615 w 15376"/>
                <a:gd name="T77" fmla="*/ 1070 h 2704"/>
                <a:gd name="T78" fmla="*/ 14454 w 15376"/>
                <a:gd name="T79" fmla="*/ 1084 h 2704"/>
                <a:gd name="T80" fmla="*/ 14228 w 15376"/>
                <a:gd name="T81" fmla="*/ 1018 h 2704"/>
                <a:gd name="T82" fmla="*/ 14070 w 15376"/>
                <a:gd name="T83" fmla="*/ 967 h 2704"/>
                <a:gd name="T84" fmla="*/ 13824 w 15376"/>
                <a:gd name="T85" fmla="*/ 851 h 2704"/>
                <a:gd name="T86" fmla="*/ 13650 w 15376"/>
                <a:gd name="T87" fmla="*/ 766 h 2704"/>
                <a:gd name="T88" fmla="*/ 13512 w 15376"/>
                <a:gd name="T89" fmla="*/ 842 h 2704"/>
                <a:gd name="T90" fmla="*/ 13310 w 15376"/>
                <a:gd name="T91" fmla="*/ 872 h 2704"/>
                <a:gd name="T92" fmla="*/ 13263 w 15376"/>
                <a:gd name="T93" fmla="*/ 1177 h 2704"/>
                <a:gd name="T94" fmla="*/ 13380 w 15376"/>
                <a:gd name="T95" fmla="*/ 1606 h 2704"/>
                <a:gd name="T96" fmla="*/ 13259 w 15376"/>
                <a:gd name="T97" fmla="*/ 2248 h 2704"/>
                <a:gd name="T98" fmla="*/ 13116 w 15376"/>
                <a:gd name="T99" fmla="*/ 2431 h 2704"/>
                <a:gd name="T100" fmla="*/ 12825 w 15376"/>
                <a:gd name="T101" fmla="*/ 2404 h 2704"/>
                <a:gd name="T102" fmla="*/ 12705 w 15376"/>
                <a:gd name="T103" fmla="*/ 1897 h 2704"/>
                <a:gd name="T104" fmla="*/ 12117 w 15376"/>
                <a:gd name="T105" fmla="*/ 1612 h 2704"/>
                <a:gd name="T106" fmla="*/ 9942 w 15376"/>
                <a:gd name="T107" fmla="*/ 1475 h 2704"/>
                <a:gd name="T108" fmla="*/ 7056 w 15376"/>
                <a:gd name="T109" fmla="*/ 1264 h 2704"/>
                <a:gd name="T110" fmla="*/ 4593 w 15376"/>
                <a:gd name="T111" fmla="*/ 1109 h 2704"/>
                <a:gd name="T112" fmla="*/ 4431 w 15376"/>
                <a:gd name="T113" fmla="*/ 746 h 2704"/>
                <a:gd name="T114" fmla="*/ 4377 w 15376"/>
                <a:gd name="T115" fmla="*/ 401 h 2704"/>
                <a:gd name="T116" fmla="*/ 4235 w 15376"/>
                <a:gd name="T117" fmla="*/ 169 h 2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6" h="2704">
                  <a:moveTo>
                    <a:pt x="0" y="0"/>
                  </a:moveTo>
                  <a:lnTo>
                    <a:pt x="16" y="1848"/>
                  </a:lnTo>
                  <a:lnTo>
                    <a:pt x="80" y="1840"/>
                  </a:lnTo>
                  <a:lnTo>
                    <a:pt x="160" y="1776"/>
                  </a:lnTo>
                  <a:lnTo>
                    <a:pt x="216" y="1896"/>
                  </a:lnTo>
                  <a:lnTo>
                    <a:pt x="304" y="1808"/>
                  </a:lnTo>
                  <a:lnTo>
                    <a:pt x="320" y="1904"/>
                  </a:lnTo>
                  <a:lnTo>
                    <a:pt x="376" y="1960"/>
                  </a:lnTo>
                  <a:lnTo>
                    <a:pt x="496" y="1896"/>
                  </a:lnTo>
                  <a:lnTo>
                    <a:pt x="456" y="2032"/>
                  </a:lnTo>
                  <a:lnTo>
                    <a:pt x="512" y="2080"/>
                  </a:lnTo>
                  <a:lnTo>
                    <a:pt x="568" y="2208"/>
                  </a:lnTo>
                  <a:lnTo>
                    <a:pt x="472" y="2232"/>
                  </a:lnTo>
                  <a:lnTo>
                    <a:pt x="376" y="2216"/>
                  </a:lnTo>
                  <a:lnTo>
                    <a:pt x="280" y="2152"/>
                  </a:lnTo>
                  <a:lnTo>
                    <a:pt x="216" y="2080"/>
                  </a:lnTo>
                  <a:lnTo>
                    <a:pt x="128" y="2096"/>
                  </a:lnTo>
                  <a:lnTo>
                    <a:pt x="120" y="2160"/>
                  </a:lnTo>
                  <a:lnTo>
                    <a:pt x="16" y="2192"/>
                  </a:lnTo>
                  <a:lnTo>
                    <a:pt x="32" y="2312"/>
                  </a:lnTo>
                  <a:lnTo>
                    <a:pt x="976" y="2688"/>
                  </a:lnTo>
                  <a:lnTo>
                    <a:pt x="1344" y="2688"/>
                  </a:lnTo>
                  <a:lnTo>
                    <a:pt x="1328" y="2600"/>
                  </a:lnTo>
                  <a:lnTo>
                    <a:pt x="1344" y="2512"/>
                  </a:lnTo>
                  <a:lnTo>
                    <a:pt x="1408" y="2576"/>
                  </a:lnTo>
                  <a:lnTo>
                    <a:pt x="1504" y="2592"/>
                  </a:lnTo>
                  <a:lnTo>
                    <a:pt x="1584" y="2560"/>
                  </a:lnTo>
                  <a:lnTo>
                    <a:pt x="1656" y="2528"/>
                  </a:lnTo>
                  <a:lnTo>
                    <a:pt x="1704" y="2608"/>
                  </a:lnTo>
                  <a:lnTo>
                    <a:pt x="1728" y="2704"/>
                  </a:lnTo>
                  <a:lnTo>
                    <a:pt x="15376" y="2704"/>
                  </a:lnTo>
                  <a:lnTo>
                    <a:pt x="15352" y="2472"/>
                  </a:lnTo>
                  <a:lnTo>
                    <a:pt x="15344" y="2352"/>
                  </a:lnTo>
                  <a:lnTo>
                    <a:pt x="15304" y="2352"/>
                  </a:lnTo>
                  <a:lnTo>
                    <a:pt x="15240" y="2384"/>
                  </a:lnTo>
                  <a:lnTo>
                    <a:pt x="15256" y="2528"/>
                  </a:lnTo>
                  <a:lnTo>
                    <a:pt x="15280" y="2680"/>
                  </a:lnTo>
                  <a:lnTo>
                    <a:pt x="15232" y="2624"/>
                  </a:lnTo>
                  <a:lnTo>
                    <a:pt x="15208" y="2576"/>
                  </a:lnTo>
                  <a:lnTo>
                    <a:pt x="15184" y="2472"/>
                  </a:lnTo>
                  <a:lnTo>
                    <a:pt x="15104" y="2392"/>
                  </a:lnTo>
                  <a:lnTo>
                    <a:pt x="15040" y="2344"/>
                  </a:lnTo>
                  <a:lnTo>
                    <a:pt x="14968" y="2416"/>
                  </a:lnTo>
                  <a:lnTo>
                    <a:pt x="14920" y="2480"/>
                  </a:lnTo>
                  <a:lnTo>
                    <a:pt x="14824" y="2432"/>
                  </a:lnTo>
                  <a:lnTo>
                    <a:pt x="14712" y="2384"/>
                  </a:lnTo>
                  <a:lnTo>
                    <a:pt x="14704" y="2456"/>
                  </a:lnTo>
                  <a:lnTo>
                    <a:pt x="14704" y="2544"/>
                  </a:lnTo>
                  <a:lnTo>
                    <a:pt x="14728" y="2568"/>
                  </a:lnTo>
                  <a:lnTo>
                    <a:pt x="14744" y="2664"/>
                  </a:lnTo>
                  <a:lnTo>
                    <a:pt x="14672" y="2648"/>
                  </a:lnTo>
                  <a:lnTo>
                    <a:pt x="14528" y="2672"/>
                  </a:lnTo>
                  <a:lnTo>
                    <a:pt x="14448" y="2680"/>
                  </a:lnTo>
                  <a:lnTo>
                    <a:pt x="14528" y="2592"/>
                  </a:lnTo>
                  <a:lnTo>
                    <a:pt x="14608" y="2600"/>
                  </a:lnTo>
                  <a:lnTo>
                    <a:pt x="14656" y="2536"/>
                  </a:lnTo>
                  <a:lnTo>
                    <a:pt x="14616" y="2472"/>
                  </a:lnTo>
                  <a:lnTo>
                    <a:pt x="14592" y="2400"/>
                  </a:lnTo>
                  <a:lnTo>
                    <a:pt x="14528" y="2392"/>
                  </a:lnTo>
                  <a:lnTo>
                    <a:pt x="14456" y="2320"/>
                  </a:lnTo>
                  <a:lnTo>
                    <a:pt x="14384" y="2272"/>
                  </a:lnTo>
                  <a:lnTo>
                    <a:pt x="14424" y="2256"/>
                  </a:lnTo>
                  <a:lnTo>
                    <a:pt x="14488" y="2240"/>
                  </a:lnTo>
                  <a:lnTo>
                    <a:pt x="14560" y="2296"/>
                  </a:lnTo>
                  <a:lnTo>
                    <a:pt x="14616" y="2304"/>
                  </a:lnTo>
                  <a:lnTo>
                    <a:pt x="14672" y="2288"/>
                  </a:lnTo>
                  <a:lnTo>
                    <a:pt x="14656" y="2240"/>
                  </a:lnTo>
                  <a:lnTo>
                    <a:pt x="14632" y="2192"/>
                  </a:lnTo>
                  <a:lnTo>
                    <a:pt x="14720" y="2200"/>
                  </a:lnTo>
                  <a:lnTo>
                    <a:pt x="14776" y="2224"/>
                  </a:lnTo>
                  <a:lnTo>
                    <a:pt x="14800" y="2296"/>
                  </a:lnTo>
                  <a:lnTo>
                    <a:pt x="14880" y="2264"/>
                  </a:lnTo>
                  <a:lnTo>
                    <a:pt x="14936" y="2224"/>
                  </a:lnTo>
                  <a:lnTo>
                    <a:pt x="15000" y="2168"/>
                  </a:lnTo>
                  <a:lnTo>
                    <a:pt x="15040" y="2160"/>
                  </a:lnTo>
                  <a:lnTo>
                    <a:pt x="15096" y="2200"/>
                  </a:lnTo>
                  <a:lnTo>
                    <a:pt x="15136" y="2184"/>
                  </a:lnTo>
                  <a:lnTo>
                    <a:pt x="15168" y="2120"/>
                  </a:lnTo>
                  <a:lnTo>
                    <a:pt x="15144" y="2056"/>
                  </a:lnTo>
                  <a:lnTo>
                    <a:pt x="15112" y="1992"/>
                  </a:lnTo>
                  <a:lnTo>
                    <a:pt x="15064" y="2000"/>
                  </a:lnTo>
                  <a:lnTo>
                    <a:pt x="14992" y="1976"/>
                  </a:lnTo>
                  <a:lnTo>
                    <a:pt x="14880" y="1952"/>
                  </a:lnTo>
                  <a:lnTo>
                    <a:pt x="14840" y="1928"/>
                  </a:lnTo>
                  <a:lnTo>
                    <a:pt x="14840" y="1864"/>
                  </a:lnTo>
                  <a:lnTo>
                    <a:pt x="14768" y="1816"/>
                  </a:lnTo>
                  <a:lnTo>
                    <a:pt x="14736" y="1736"/>
                  </a:lnTo>
                  <a:lnTo>
                    <a:pt x="14784" y="1752"/>
                  </a:lnTo>
                  <a:lnTo>
                    <a:pt x="14832" y="1792"/>
                  </a:lnTo>
                  <a:lnTo>
                    <a:pt x="14952" y="1824"/>
                  </a:lnTo>
                  <a:lnTo>
                    <a:pt x="14944" y="1760"/>
                  </a:lnTo>
                  <a:lnTo>
                    <a:pt x="14960" y="1696"/>
                  </a:lnTo>
                  <a:lnTo>
                    <a:pt x="15016" y="1616"/>
                  </a:lnTo>
                  <a:lnTo>
                    <a:pt x="15048" y="1552"/>
                  </a:lnTo>
                  <a:lnTo>
                    <a:pt x="15104" y="1600"/>
                  </a:lnTo>
                  <a:lnTo>
                    <a:pt x="15144" y="1664"/>
                  </a:lnTo>
                  <a:lnTo>
                    <a:pt x="15136" y="1776"/>
                  </a:lnTo>
                  <a:lnTo>
                    <a:pt x="15152" y="1824"/>
                  </a:lnTo>
                  <a:lnTo>
                    <a:pt x="15248" y="1840"/>
                  </a:lnTo>
                  <a:lnTo>
                    <a:pt x="15208" y="1696"/>
                  </a:lnTo>
                  <a:lnTo>
                    <a:pt x="15200" y="1536"/>
                  </a:lnTo>
                  <a:lnTo>
                    <a:pt x="15224" y="1400"/>
                  </a:lnTo>
                  <a:lnTo>
                    <a:pt x="15240" y="1272"/>
                  </a:lnTo>
                  <a:lnTo>
                    <a:pt x="15168" y="1248"/>
                  </a:lnTo>
                  <a:lnTo>
                    <a:pt x="15152" y="1320"/>
                  </a:lnTo>
                  <a:lnTo>
                    <a:pt x="15120" y="1352"/>
                  </a:lnTo>
                  <a:lnTo>
                    <a:pt x="15056" y="1384"/>
                  </a:lnTo>
                  <a:lnTo>
                    <a:pt x="15000" y="1376"/>
                  </a:lnTo>
                  <a:lnTo>
                    <a:pt x="14928" y="1400"/>
                  </a:lnTo>
                  <a:lnTo>
                    <a:pt x="14888" y="1312"/>
                  </a:lnTo>
                  <a:lnTo>
                    <a:pt x="14843" y="1256"/>
                  </a:lnTo>
                  <a:lnTo>
                    <a:pt x="14792" y="1235"/>
                  </a:lnTo>
                  <a:lnTo>
                    <a:pt x="14745" y="1219"/>
                  </a:lnTo>
                  <a:lnTo>
                    <a:pt x="14747" y="1189"/>
                  </a:lnTo>
                  <a:lnTo>
                    <a:pt x="14714" y="1174"/>
                  </a:lnTo>
                  <a:lnTo>
                    <a:pt x="14627" y="1141"/>
                  </a:lnTo>
                  <a:lnTo>
                    <a:pt x="14615" y="1070"/>
                  </a:lnTo>
                  <a:lnTo>
                    <a:pt x="14580" y="1109"/>
                  </a:lnTo>
                  <a:lnTo>
                    <a:pt x="14535" y="1057"/>
                  </a:lnTo>
                  <a:lnTo>
                    <a:pt x="14454" y="1084"/>
                  </a:lnTo>
                  <a:lnTo>
                    <a:pt x="14415" y="991"/>
                  </a:lnTo>
                  <a:lnTo>
                    <a:pt x="14346" y="1025"/>
                  </a:lnTo>
                  <a:lnTo>
                    <a:pt x="14228" y="1018"/>
                  </a:lnTo>
                  <a:lnTo>
                    <a:pt x="14193" y="967"/>
                  </a:lnTo>
                  <a:lnTo>
                    <a:pt x="14115" y="925"/>
                  </a:lnTo>
                  <a:lnTo>
                    <a:pt x="14070" y="967"/>
                  </a:lnTo>
                  <a:lnTo>
                    <a:pt x="14036" y="898"/>
                  </a:lnTo>
                  <a:lnTo>
                    <a:pt x="13968" y="860"/>
                  </a:lnTo>
                  <a:lnTo>
                    <a:pt x="13824" y="851"/>
                  </a:lnTo>
                  <a:lnTo>
                    <a:pt x="13745" y="788"/>
                  </a:lnTo>
                  <a:lnTo>
                    <a:pt x="13697" y="704"/>
                  </a:lnTo>
                  <a:lnTo>
                    <a:pt x="13650" y="766"/>
                  </a:lnTo>
                  <a:lnTo>
                    <a:pt x="13584" y="739"/>
                  </a:lnTo>
                  <a:lnTo>
                    <a:pt x="13493" y="767"/>
                  </a:lnTo>
                  <a:lnTo>
                    <a:pt x="13512" y="842"/>
                  </a:lnTo>
                  <a:lnTo>
                    <a:pt x="13449" y="904"/>
                  </a:lnTo>
                  <a:lnTo>
                    <a:pt x="13385" y="851"/>
                  </a:lnTo>
                  <a:lnTo>
                    <a:pt x="13310" y="872"/>
                  </a:lnTo>
                  <a:lnTo>
                    <a:pt x="13368" y="982"/>
                  </a:lnTo>
                  <a:lnTo>
                    <a:pt x="13256" y="1079"/>
                  </a:lnTo>
                  <a:lnTo>
                    <a:pt x="13263" y="1177"/>
                  </a:lnTo>
                  <a:lnTo>
                    <a:pt x="13230" y="1316"/>
                  </a:lnTo>
                  <a:lnTo>
                    <a:pt x="13308" y="1498"/>
                  </a:lnTo>
                  <a:lnTo>
                    <a:pt x="13380" y="1606"/>
                  </a:lnTo>
                  <a:lnTo>
                    <a:pt x="13341" y="1789"/>
                  </a:lnTo>
                  <a:lnTo>
                    <a:pt x="13346" y="2012"/>
                  </a:lnTo>
                  <a:lnTo>
                    <a:pt x="13259" y="2248"/>
                  </a:lnTo>
                  <a:lnTo>
                    <a:pt x="13281" y="2362"/>
                  </a:lnTo>
                  <a:lnTo>
                    <a:pt x="13241" y="2429"/>
                  </a:lnTo>
                  <a:lnTo>
                    <a:pt x="13116" y="2431"/>
                  </a:lnTo>
                  <a:lnTo>
                    <a:pt x="12981" y="2401"/>
                  </a:lnTo>
                  <a:lnTo>
                    <a:pt x="12896" y="2440"/>
                  </a:lnTo>
                  <a:lnTo>
                    <a:pt x="12825" y="2404"/>
                  </a:lnTo>
                  <a:lnTo>
                    <a:pt x="12750" y="2213"/>
                  </a:lnTo>
                  <a:lnTo>
                    <a:pt x="12782" y="1972"/>
                  </a:lnTo>
                  <a:lnTo>
                    <a:pt x="12705" y="1897"/>
                  </a:lnTo>
                  <a:lnTo>
                    <a:pt x="12659" y="1774"/>
                  </a:lnTo>
                  <a:lnTo>
                    <a:pt x="12725" y="1670"/>
                  </a:lnTo>
                  <a:lnTo>
                    <a:pt x="12117" y="1612"/>
                  </a:lnTo>
                  <a:lnTo>
                    <a:pt x="11619" y="1582"/>
                  </a:lnTo>
                  <a:lnTo>
                    <a:pt x="10749" y="1540"/>
                  </a:lnTo>
                  <a:lnTo>
                    <a:pt x="9942" y="1475"/>
                  </a:lnTo>
                  <a:lnTo>
                    <a:pt x="9257" y="1433"/>
                  </a:lnTo>
                  <a:lnTo>
                    <a:pt x="8081" y="1349"/>
                  </a:lnTo>
                  <a:lnTo>
                    <a:pt x="7056" y="1264"/>
                  </a:lnTo>
                  <a:lnTo>
                    <a:pt x="6140" y="1223"/>
                  </a:lnTo>
                  <a:lnTo>
                    <a:pt x="4673" y="1138"/>
                  </a:lnTo>
                  <a:lnTo>
                    <a:pt x="4593" y="1109"/>
                  </a:lnTo>
                  <a:lnTo>
                    <a:pt x="4566" y="1034"/>
                  </a:lnTo>
                  <a:lnTo>
                    <a:pt x="4505" y="1001"/>
                  </a:lnTo>
                  <a:lnTo>
                    <a:pt x="4431" y="746"/>
                  </a:lnTo>
                  <a:lnTo>
                    <a:pt x="4461" y="656"/>
                  </a:lnTo>
                  <a:lnTo>
                    <a:pt x="4437" y="514"/>
                  </a:lnTo>
                  <a:lnTo>
                    <a:pt x="4377" y="401"/>
                  </a:lnTo>
                  <a:lnTo>
                    <a:pt x="4296" y="325"/>
                  </a:lnTo>
                  <a:lnTo>
                    <a:pt x="4295" y="223"/>
                  </a:lnTo>
                  <a:lnTo>
                    <a:pt x="4235" y="169"/>
                  </a:lnTo>
                  <a:lnTo>
                    <a:pt x="4227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400"/>
              <a:endParaRPr lang="zh-CN" altLang="en-US" sz="900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1F7B3241-F465-FAC7-027B-073B65668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627"/>
              <a:ext cx="1297" cy="108"/>
            </a:xfrm>
            <a:custGeom>
              <a:avLst/>
              <a:gdLst>
                <a:gd name="T0" fmla="*/ 0 w 6483"/>
                <a:gd name="T1" fmla="*/ 0 h 539"/>
                <a:gd name="T2" fmla="*/ 0 w 6483"/>
                <a:gd name="T3" fmla="*/ 416 h 539"/>
                <a:gd name="T4" fmla="*/ 2401 w 6483"/>
                <a:gd name="T5" fmla="*/ 539 h 539"/>
                <a:gd name="T6" fmla="*/ 3426 w 6483"/>
                <a:gd name="T7" fmla="*/ 531 h 539"/>
                <a:gd name="T8" fmla="*/ 5400 w 6483"/>
                <a:gd name="T9" fmla="*/ 524 h 539"/>
                <a:gd name="T10" fmla="*/ 6427 w 6483"/>
                <a:gd name="T11" fmla="*/ 519 h 539"/>
                <a:gd name="T12" fmla="*/ 6483 w 6483"/>
                <a:gd name="T13" fmla="*/ 2 h 539"/>
                <a:gd name="T14" fmla="*/ 0 w 6483"/>
                <a:gd name="T15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3" h="539">
                  <a:moveTo>
                    <a:pt x="0" y="0"/>
                  </a:moveTo>
                  <a:lnTo>
                    <a:pt x="0" y="416"/>
                  </a:lnTo>
                  <a:lnTo>
                    <a:pt x="2401" y="539"/>
                  </a:lnTo>
                  <a:lnTo>
                    <a:pt x="3426" y="531"/>
                  </a:lnTo>
                  <a:lnTo>
                    <a:pt x="5400" y="524"/>
                  </a:lnTo>
                  <a:lnTo>
                    <a:pt x="6427" y="519"/>
                  </a:lnTo>
                  <a:lnTo>
                    <a:pt x="648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400"/>
              <a:endParaRPr lang="zh-CN" altLang="en-US" sz="900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B6347D9D-3C3C-C517-AC88-4DED25AE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627"/>
              <a:ext cx="959" cy="104"/>
            </a:xfrm>
            <a:custGeom>
              <a:avLst/>
              <a:gdLst>
                <a:gd name="T0" fmla="*/ 58 w 4797"/>
                <a:gd name="T1" fmla="*/ 0 h 517"/>
                <a:gd name="T2" fmla="*/ 0 w 4797"/>
                <a:gd name="T3" fmla="*/ 517 h 517"/>
                <a:gd name="T4" fmla="*/ 1062 w 4797"/>
                <a:gd name="T5" fmla="*/ 514 h 517"/>
                <a:gd name="T6" fmla="*/ 2241 w 4797"/>
                <a:gd name="T7" fmla="*/ 501 h 517"/>
                <a:gd name="T8" fmla="*/ 3601 w 4797"/>
                <a:gd name="T9" fmla="*/ 468 h 517"/>
                <a:gd name="T10" fmla="*/ 4797 w 4797"/>
                <a:gd name="T11" fmla="*/ 0 h 517"/>
                <a:gd name="T12" fmla="*/ 58 w 4797"/>
                <a:gd name="T1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97" h="517">
                  <a:moveTo>
                    <a:pt x="58" y="0"/>
                  </a:moveTo>
                  <a:lnTo>
                    <a:pt x="0" y="517"/>
                  </a:lnTo>
                  <a:lnTo>
                    <a:pt x="1062" y="514"/>
                  </a:lnTo>
                  <a:lnTo>
                    <a:pt x="2241" y="501"/>
                  </a:lnTo>
                  <a:lnTo>
                    <a:pt x="3601" y="468"/>
                  </a:lnTo>
                  <a:lnTo>
                    <a:pt x="4797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400"/>
              <a:endParaRPr lang="zh-CN" altLang="en-US" sz="900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4219B764-914A-CF01-A7BE-8921DF26D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627"/>
              <a:ext cx="367" cy="236"/>
            </a:xfrm>
            <a:custGeom>
              <a:avLst/>
              <a:gdLst>
                <a:gd name="T0" fmla="*/ 1834 w 1836"/>
                <a:gd name="T1" fmla="*/ 0 h 1182"/>
                <a:gd name="T2" fmla="*/ 1836 w 1836"/>
                <a:gd name="T3" fmla="*/ 1182 h 1182"/>
                <a:gd name="T4" fmla="*/ 492 w 1836"/>
                <a:gd name="T5" fmla="*/ 1179 h 1182"/>
                <a:gd name="T6" fmla="*/ 492 w 1836"/>
                <a:gd name="T7" fmla="*/ 737 h 1182"/>
                <a:gd name="T8" fmla="*/ 0 w 1836"/>
                <a:gd name="T9" fmla="*/ 1 h 1182"/>
                <a:gd name="T10" fmla="*/ 1834 w 1836"/>
                <a:gd name="T11" fmla="*/ 0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6" h="1182">
                  <a:moveTo>
                    <a:pt x="1834" y="0"/>
                  </a:moveTo>
                  <a:lnTo>
                    <a:pt x="1836" y="1182"/>
                  </a:lnTo>
                  <a:lnTo>
                    <a:pt x="492" y="1179"/>
                  </a:lnTo>
                  <a:lnTo>
                    <a:pt x="492" y="737"/>
                  </a:lnTo>
                  <a:lnTo>
                    <a:pt x="0" y="1"/>
                  </a:lnTo>
                  <a:lnTo>
                    <a:pt x="1834" y="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400"/>
              <a:endParaRPr lang="zh-CN" altLang="en-US" sz="900"/>
            </a:p>
          </p:txBody>
        </p:sp>
      </p:grpSp>
      <p:sp>
        <p:nvSpPr>
          <p:cNvPr id="7" name="Freeform 3">
            <a:extLst>
              <a:ext uri="{FF2B5EF4-FFF2-40B4-BE49-F238E27FC236}">
                <a16:creationId xmlns:a16="http://schemas.microsoft.com/office/drawing/2014/main" id="{CDD08C9A-C933-7CDE-1026-C495F42A490D}"/>
              </a:ext>
            </a:extLst>
          </p:cNvPr>
          <p:cNvSpPr>
            <a:spLocks/>
          </p:cNvSpPr>
          <p:nvPr/>
        </p:nvSpPr>
        <p:spPr bwMode="auto">
          <a:xfrm>
            <a:off x="1923987" y="1068608"/>
            <a:ext cx="3256072" cy="3811086"/>
          </a:xfrm>
          <a:custGeom>
            <a:avLst/>
            <a:gdLst>
              <a:gd name="T0" fmla="*/ 1478 w 19154"/>
              <a:gd name="T1" fmla="*/ 9033 h 22411"/>
              <a:gd name="T2" fmla="*/ 1961 w 19154"/>
              <a:gd name="T3" fmla="*/ 11184 h 22411"/>
              <a:gd name="T4" fmla="*/ 2537 w 19154"/>
              <a:gd name="T5" fmla="*/ 12391 h 22411"/>
              <a:gd name="T6" fmla="*/ 2519 w 19154"/>
              <a:gd name="T7" fmla="*/ 13449 h 22411"/>
              <a:gd name="T8" fmla="*/ 2060 w 19154"/>
              <a:gd name="T9" fmla="*/ 14674 h 22411"/>
              <a:gd name="T10" fmla="*/ 1899 w 19154"/>
              <a:gd name="T11" fmla="*/ 15664 h 22411"/>
              <a:gd name="T12" fmla="*/ 2240 w 19154"/>
              <a:gd name="T13" fmla="*/ 16684 h 22411"/>
              <a:gd name="T14" fmla="*/ 2087 w 19154"/>
              <a:gd name="T15" fmla="*/ 17801 h 22411"/>
              <a:gd name="T16" fmla="*/ 2311 w 19154"/>
              <a:gd name="T17" fmla="*/ 18855 h 22411"/>
              <a:gd name="T18" fmla="*/ 2667 w 19154"/>
              <a:gd name="T19" fmla="*/ 20181 h 22411"/>
              <a:gd name="T20" fmla="*/ 9935 w 19154"/>
              <a:gd name="T21" fmla="*/ 21142 h 22411"/>
              <a:gd name="T22" fmla="*/ 13737 w 19154"/>
              <a:gd name="T23" fmla="*/ 22368 h 22411"/>
              <a:gd name="T24" fmla="*/ 14469 w 19154"/>
              <a:gd name="T25" fmla="*/ 21316 h 22411"/>
              <a:gd name="T26" fmla="*/ 14640 w 19154"/>
              <a:gd name="T27" fmla="*/ 20305 h 22411"/>
              <a:gd name="T28" fmla="*/ 15380 w 19154"/>
              <a:gd name="T29" fmla="*/ 20470 h 22411"/>
              <a:gd name="T30" fmla="*/ 16094 w 19154"/>
              <a:gd name="T31" fmla="*/ 20605 h 22411"/>
              <a:gd name="T32" fmla="*/ 16558 w 19154"/>
              <a:gd name="T33" fmla="*/ 20606 h 22411"/>
              <a:gd name="T34" fmla="*/ 16790 w 19154"/>
              <a:gd name="T35" fmla="*/ 19473 h 22411"/>
              <a:gd name="T36" fmla="*/ 16610 w 19154"/>
              <a:gd name="T37" fmla="*/ 20069 h 22411"/>
              <a:gd name="T38" fmla="*/ 16339 w 19154"/>
              <a:gd name="T39" fmla="*/ 20081 h 22411"/>
              <a:gd name="T40" fmla="*/ 16492 w 19154"/>
              <a:gd name="T41" fmla="*/ 20037 h 22411"/>
              <a:gd name="T42" fmla="*/ 16376 w 19154"/>
              <a:gd name="T43" fmla="*/ 19443 h 22411"/>
              <a:gd name="T44" fmla="*/ 16324 w 19154"/>
              <a:gd name="T45" fmla="*/ 19326 h 22411"/>
              <a:gd name="T46" fmla="*/ 16325 w 19154"/>
              <a:gd name="T47" fmla="*/ 18930 h 22411"/>
              <a:gd name="T48" fmla="*/ 16264 w 19154"/>
              <a:gd name="T49" fmla="*/ 18308 h 22411"/>
              <a:gd name="T50" fmla="*/ 16433 w 19154"/>
              <a:gd name="T51" fmla="*/ 18611 h 22411"/>
              <a:gd name="T52" fmla="*/ 16837 w 19154"/>
              <a:gd name="T53" fmla="*/ 18632 h 22411"/>
              <a:gd name="T54" fmla="*/ 16957 w 19154"/>
              <a:gd name="T55" fmla="*/ 18080 h 22411"/>
              <a:gd name="T56" fmla="*/ 17198 w 19154"/>
              <a:gd name="T57" fmla="*/ 17670 h 22411"/>
              <a:gd name="T58" fmla="*/ 17479 w 19154"/>
              <a:gd name="T59" fmla="*/ 17396 h 22411"/>
              <a:gd name="T60" fmla="*/ 17309 w 19154"/>
              <a:gd name="T61" fmla="*/ 16932 h 22411"/>
              <a:gd name="T62" fmla="*/ 17174 w 19154"/>
              <a:gd name="T63" fmla="*/ 16628 h 22411"/>
              <a:gd name="T64" fmla="*/ 17563 w 19154"/>
              <a:gd name="T65" fmla="*/ 16232 h 22411"/>
              <a:gd name="T66" fmla="*/ 17978 w 19154"/>
              <a:gd name="T67" fmla="*/ 16046 h 22411"/>
              <a:gd name="T68" fmla="*/ 17551 w 19154"/>
              <a:gd name="T69" fmla="*/ 15972 h 22411"/>
              <a:gd name="T70" fmla="*/ 17305 w 19154"/>
              <a:gd name="T71" fmla="*/ 15452 h 22411"/>
              <a:gd name="T72" fmla="*/ 17785 w 19154"/>
              <a:gd name="T73" fmla="*/ 15428 h 22411"/>
              <a:gd name="T74" fmla="*/ 18185 w 19154"/>
              <a:gd name="T75" fmla="*/ 15303 h 22411"/>
              <a:gd name="T76" fmla="*/ 17801 w 19154"/>
              <a:gd name="T77" fmla="*/ 14870 h 22411"/>
              <a:gd name="T78" fmla="*/ 17936 w 19154"/>
              <a:gd name="T79" fmla="*/ 14781 h 22411"/>
              <a:gd name="T80" fmla="*/ 18551 w 19154"/>
              <a:gd name="T81" fmla="*/ 15170 h 22411"/>
              <a:gd name="T82" fmla="*/ 18460 w 19154"/>
              <a:gd name="T83" fmla="*/ 14520 h 22411"/>
              <a:gd name="T84" fmla="*/ 18704 w 19154"/>
              <a:gd name="T85" fmla="*/ 14414 h 22411"/>
              <a:gd name="T86" fmla="*/ 19036 w 19154"/>
              <a:gd name="T87" fmla="*/ 14663 h 22411"/>
              <a:gd name="T88" fmla="*/ 18569 w 19154"/>
              <a:gd name="T89" fmla="*/ 14040 h 22411"/>
              <a:gd name="T90" fmla="*/ 18064 w 19154"/>
              <a:gd name="T91" fmla="*/ 13649 h 22411"/>
              <a:gd name="T92" fmla="*/ 17753 w 19154"/>
              <a:gd name="T93" fmla="*/ 12270 h 22411"/>
              <a:gd name="T94" fmla="*/ 16892 w 19154"/>
              <a:gd name="T95" fmla="*/ 11180 h 22411"/>
              <a:gd name="T96" fmla="*/ 16457 w 19154"/>
              <a:gd name="T97" fmla="*/ 9842 h 22411"/>
              <a:gd name="T98" fmla="*/ 15408 w 19154"/>
              <a:gd name="T99" fmla="*/ 8626 h 22411"/>
              <a:gd name="T100" fmla="*/ 14847 w 19154"/>
              <a:gd name="T101" fmla="*/ 8017 h 22411"/>
              <a:gd name="T102" fmla="*/ 14367 w 19154"/>
              <a:gd name="T103" fmla="*/ 7066 h 22411"/>
              <a:gd name="T104" fmla="*/ 13307 w 19154"/>
              <a:gd name="T105" fmla="*/ 5880 h 22411"/>
              <a:gd name="T106" fmla="*/ 12005 w 19154"/>
              <a:gd name="T107" fmla="*/ 4569 h 22411"/>
              <a:gd name="T108" fmla="*/ 11037 w 19154"/>
              <a:gd name="T109" fmla="*/ 2643 h 22411"/>
              <a:gd name="T110" fmla="*/ 9552 w 19154"/>
              <a:gd name="T111" fmla="*/ 1860 h 22411"/>
              <a:gd name="T112" fmla="*/ 9423 w 19154"/>
              <a:gd name="T113" fmla="*/ 690 h 22411"/>
              <a:gd name="T114" fmla="*/ 2522 w 19154"/>
              <a:gd name="T115" fmla="*/ 75 h 22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154" h="22411">
                <a:moveTo>
                  <a:pt x="0" y="93"/>
                </a:moveTo>
                <a:lnTo>
                  <a:pt x="293" y="1794"/>
                </a:lnTo>
                <a:lnTo>
                  <a:pt x="309" y="1981"/>
                </a:lnTo>
                <a:lnTo>
                  <a:pt x="563" y="3477"/>
                </a:lnTo>
                <a:lnTo>
                  <a:pt x="720" y="4462"/>
                </a:lnTo>
                <a:lnTo>
                  <a:pt x="878" y="5355"/>
                </a:lnTo>
                <a:lnTo>
                  <a:pt x="1074" y="6528"/>
                </a:lnTo>
                <a:lnTo>
                  <a:pt x="1253" y="7623"/>
                </a:lnTo>
                <a:lnTo>
                  <a:pt x="1478" y="9033"/>
                </a:lnTo>
                <a:lnTo>
                  <a:pt x="1667" y="10287"/>
                </a:lnTo>
                <a:lnTo>
                  <a:pt x="1769" y="10393"/>
                </a:lnTo>
                <a:lnTo>
                  <a:pt x="1736" y="10492"/>
                </a:lnTo>
                <a:lnTo>
                  <a:pt x="1763" y="10636"/>
                </a:lnTo>
                <a:lnTo>
                  <a:pt x="1899" y="10713"/>
                </a:lnTo>
                <a:lnTo>
                  <a:pt x="1869" y="10849"/>
                </a:lnTo>
                <a:lnTo>
                  <a:pt x="1947" y="10944"/>
                </a:lnTo>
                <a:lnTo>
                  <a:pt x="1934" y="11032"/>
                </a:lnTo>
                <a:lnTo>
                  <a:pt x="1961" y="11184"/>
                </a:lnTo>
                <a:lnTo>
                  <a:pt x="2051" y="11271"/>
                </a:lnTo>
                <a:lnTo>
                  <a:pt x="2025" y="11392"/>
                </a:lnTo>
                <a:lnTo>
                  <a:pt x="2109" y="11556"/>
                </a:lnTo>
                <a:lnTo>
                  <a:pt x="2142" y="11691"/>
                </a:lnTo>
                <a:lnTo>
                  <a:pt x="2315" y="11829"/>
                </a:lnTo>
                <a:lnTo>
                  <a:pt x="2445" y="12066"/>
                </a:lnTo>
                <a:lnTo>
                  <a:pt x="2387" y="12183"/>
                </a:lnTo>
                <a:lnTo>
                  <a:pt x="2463" y="12339"/>
                </a:lnTo>
                <a:lnTo>
                  <a:pt x="2537" y="12391"/>
                </a:lnTo>
                <a:lnTo>
                  <a:pt x="2520" y="12543"/>
                </a:lnTo>
                <a:lnTo>
                  <a:pt x="2469" y="12679"/>
                </a:lnTo>
                <a:lnTo>
                  <a:pt x="2372" y="12874"/>
                </a:lnTo>
                <a:lnTo>
                  <a:pt x="2501" y="12972"/>
                </a:lnTo>
                <a:lnTo>
                  <a:pt x="2714" y="13041"/>
                </a:lnTo>
                <a:lnTo>
                  <a:pt x="2802" y="13201"/>
                </a:lnTo>
                <a:lnTo>
                  <a:pt x="2742" y="13341"/>
                </a:lnTo>
                <a:lnTo>
                  <a:pt x="2669" y="13431"/>
                </a:lnTo>
                <a:lnTo>
                  <a:pt x="2519" y="13449"/>
                </a:lnTo>
                <a:lnTo>
                  <a:pt x="2538" y="13548"/>
                </a:lnTo>
                <a:lnTo>
                  <a:pt x="2364" y="13618"/>
                </a:lnTo>
                <a:lnTo>
                  <a:pt x="2166" y="13848"/>
                </a:lnTo>
                <a:lnTo>
                  <a:pt x="2211" y="14031"/>
                </a:lnTo>
                <a:lnTo>
                  <a:pt x="2130" y="14133"/>
                </a:lnTo>
                <a:lnTo>
                  <a:pt x="2159" y="14380"/>
                </a:lnTo>
                <a:lnTo>
                  <a:pt x="2127" y="14550"/>
                </a:lnTo>
                <a:lnTo>
                  <a:pt x="2133" y="14623"/>
                </a:lnTo>
                <a:lnTo>
                  <a:pt x="2060" y="14674"/>
                </a:lnTo>
                <a:lnTo>
                  <a:pt x="2070" y="14781"/>
                </a:lnTo>
                <a:lnTo>
                  <a:pt x="1973" y="14869"/>
                </a:lnTo>
                <a:lnTo>
                  <a:pt x="1980" y="14965"/>
                </a:lnTo>
                <a:lnTo>
                  <a:pt x="1884" y="15013"/>
                </a:lnTo>
                <a:lnTo>
                  <a:pt x="1874" y="15147"/>
                </a:lnTo>
                <a:lnTo>
                  <a:pt x="1835" y="15280"/>
                </a:lnTo>
                <a:lnTo>
                  <a:pt x="1881" y="15399"/>
                </a:lnTo>
                <a:lnTo>
                  <a:pt x="1865" y="15579"/>
                </a:lnTo>
                <a:lnTo>
                  <a:pt x="1899" y="15664"/>
                </a:lnTo>
                <a:lnTo>
                  <a:pt x="1928" y="15787"/>
                </a:lnTo>
                <a:lnTo>
                  <a:pt x="1901" y="15889"/>
                </a:lnTo>
                <a:lnTo>
                  <a:pt x="1950" y="16021"/>
                </a:lnTo>
                <a:lnTo>
                  <a:pt x="2093" y="16162"/>
                </a:lnTo>
                <a:lnTo>
                  <a:pt x="2055" y="16240"/>
                </a:lnTo>
                <a:lnTo>
                  <a:pt x="2139" y="16284"/>
                </a:lnTo>
                <a:lnTo>
                  <a:pt x="2186" y="16356"/>
                </a:lnTo>
                <a:lnTo>
                  <a:pt x="2168" y="16534"/>
                </a:lnTo>
                <a:lnTo>
                  <a:pt x="2240" y="16684"/>
                </a:lnTo>
                <a:lnTo>
                  <a:pt x="2224" y="16806"/>
                </a:lnTo>
                <a:lnTo>
                  <a:pt x="2180" y="16868"/>
                </a:lnTo>
                <a:lnTo>
                  <a:pt x="2116" y="17033"/>
                </a:lnTo>
                <a:lnTo>
                  <a:pt x="2156" y="17187"/>
                </a:lnTo>
                <a:lnTo>
                  <a:pt x="2089" y="17279"/>
                </a:lnTo>
                <a:lnTo>
                  <a:pt x="2110" y="17405"/>
                </a:lnTo>
                <a:lnTo>
                  <a:pt x="2047" y="17562"/>
                </a:lnTo>
                <a:lnTo>
                  <a:pt x="2090" y="17663"/>
                </a:lnTo>
                <a:lnTo>
                  <a:pt x="2087" y="17801"/>
                </a:lnTo>
                <a:lnTo>
                  <a:pt x="2057" y="17903"/>
                </a:lnTo>
                <a:lnTo>
                  <a:pt x="1951" y="17969"/>
                </a:lnTo>
                <a:lnTo>
                  <a:pt x="1955" y="18006"/>
                </a:lnTo>
                <a:lnTo>
                  <a:pt x="2045" y="18228"/>
                </a:lnTo>
                <a:lnTo>
                  <a:pt x="1990" y="18372"/>
                </a:lnTo>
                <a:lnTo>
                  <a:pt x="2041" y="18537"/>
                </a:lnTo>
                <a:lnTo>
                  <a:pt x="2143" y="18590"/>
                </a:lnTo>
                <a:lnTo>
                  <a:pt x="2174" y="18714"/>
                </a:lnTo>
                <a:lnTo>
                  <a:pt x="2311" y="18855"/>
                </a:lnTo>
                <a:lnTo>
                  <a:pt x="2314" y="18942"/>
                </a:lnTo>
                <a:lnTo>
                  <a:pt x="2397" y="19209"/>
                </a:lnTo>
                <a:lnTo>
                  <a:pt x="2408" y="19420"/>
                </a:lnTo>
                <a:lnTo>
                  <a:pt x="2484" y="19486"/>
                </a:lnTo>
                <a:lnTo>
                  <a:pt x="2493" y="19632"/>
                </a:lnTo>
                <a:lnTo>
                  <a:pt x="2601" y="19731"/>
                </a:lnTo>
                <a:lnTo>
                  <a:pt x="2673" y="19876"/>
                </a:lnTo>
                <a:lnTo>
                  <a:pt x="2705" y="20058"/>
                </a:lnTo>
                <a:lnTo>
                  <a:pt x="2667" y="20181"/>
                </a:lnTo>
                <a:lnTo>
                  <a:pt x="2766" y="20518"/>
                </a:lnTo>
                <a:lnTo>
                  <a:pt x="2841" y="20557"/>
                </a:lnTo>
                <a:lnTo>
                  <a:pt x="2877" y="20655"/>
                </a:lnTo>
                <a:lnTo>
                  <a:pt x="2979" y="20694"/>
                </a:lnTo>
                <a:lnTo>
                  <a:pt x="4911" y="20808"/>
                </a:lnTo>
                <a:lnTo>
                  <a:pt x="6126" y="20862"/>
                </a:lnTo>
                <a:lnTo>
                  <a:pt x="7475" y="20977"/>
                </a:lnTo>
                <a:lnTo>
                  <a:pt x="9032" y="21087"/>
                </a:lnTo>
                <a:lnTo>
                  <a:pt x="9935" y="21142"/>
                </a:lnTo>
                <a:lnTo>
                  <a:pt x="10977" y="21223"/>
                </a:lnTo>
                <a:lnTo>
                  <a:pt x="12149" y="21282"/>
                </a:lnTo>
                <a:lnTo>
                  <a:pt x="12798" y="21322"/>
                </a:lnTo>
                <a:lnTo>
                  <a:pt x="13601" y="21397"/>
                </a:lnTo>
                <a:lnTo>
                  <a:pt x="13517" y="21531"/>
                </a:lnTo>
                <a:lnTo>
                  <a:pt x="13575" y="21688"/>
                </a:lnTo>
                <a:lnTo>
                  <a:pt x="13679" y="21793"/>
                </a:lnTo>
                <a:lnTo>
                  <a:pt x="13637" y="22107"/>
                </a:lnTo>
                <a:lnTo>
                  <a:pt x="13737" y="22368"/>
                </a:lnTo>
                <a:lnTo>
                  <a:pt x="13827" y="22411"/>
                </a:lnTo>
                <a:lnTo>
                  <a:pt x="13944" y="22359"/>
                </a:lnTo>
                <a:lnTo>
                  <a:pt x="14138" y="22405"/>
                </a:lnTo>
                <a:lnTo>
                  <a:pt x="14289" y="22398"/>
                </a:lnTo>
                <a:lnTo>
                  <a:pt x="14339" y="22305"/>
                </a:lnTo>
                <a:lnTo>
                  <a:pt x="14307" y="22158"/>
                </a:lnTo>
                <a:lnTo>
                  <a:pt x="14424" y="21850"/>
                </a:lnTo>
                <a:lnTo>
                  <a:pt x="14417" y="21549"/>
                </a:lnTo>
                <a:lnTo>
                  <a:pt x="14469" y="21316"/>
                </a:lnTo>
                <a:lnTo>
                  <a:pt x="14370" y="21168"/>
                </a:lnTo>
                <a:lnTo>
                  <a:pt x="14267" y="20928"/>
                </a:lnTo>
                <a:lnTo>
                  <a:pt x="14313" y="20746"/>
                </a:lnTo>
                <a:lnTo>
                  <a:pt x="14300" y="20620"/>
                </a:lnTo>
                <a:lnTo>
                  <a:pt x="14450" y="20490"/>
                </a:lnTo>
                <a:lnTo>
                  <a:pt x="14373" y="20344"/>
                </a:lnTo>
                <a:lnTo>
                  <a:pt x="14478" y="20320"/>
                </a:lnTo>
                <a:lnTo>
                  <a:pt x="14556" y="20388"/>
                </a:lnTo>
                <a:lnTo>
                  <a:pt x="14640" y="20305"/>
                </a:lnTo>
                <a:lnTo>
                  <a:pt x="14616" y="20209"/>
                </a:lnTo>
                <a:lnTo>
                  <a:pt x="14730" y="20170"/>
                </a:lnTo>
                <a:lnTo>
                  <a:pt x="14822" y="20206"/>
                </a:lnTo>
                <a:lnTo>
                  <a:pt x="14882" y="20124"/>
                </a:lnTo>
                <a:lnTo>
                  <a:pt x="14953" y="20241"/>
                </a:lnTo>
                <a:lnTo>
                  <a:pt x="15049" y="20315"/>
                </a:lnTo>
                <a:lnTo>
                  <a:pt x="15245" y="20330"/>
                </a:lnTo>
                <a:lnTo>
                  <a:pt x="15329" y="20380"/>
                </a:lnTo>
                <a:lnTo>
                  <a:pt x="15380" y="20470"/>
                </a:lnTo>
                <a:lnTo>
                  <a:pt x="15434" y="20416"/>
                </a:lnTo>
                <a:lnTo>
                  <a:pt x="15532" y="20467"/>
                </a:lnTo>
                <a:lnTo>
                  <a:pt x="15584" y="20534"/>
                </a:lnTo>
                <a:lnTo>
                  <a:pt x="15746" y="20546"/>
                </a:lnTo>
                <a:lnTo>
                  <a:pt x="15830" y="20500"/>
                </a:lnTo>
                <a:lnTo>
                  <a:pt x="15888" y="20628"/>
                </a:lnTo>
                <a:lnTo>
                  <a:pt x="15986" y="20590"/>
                </a:lnTo>
                <a:lnTo>
                  <a:pt x="16050" y="20659"/>
                </a:lnTo>
                <a:lnTo>
                  <a:pt x="16094" y="20605"/>
                </a:lnTo>
                <a:lnTo>
                  <a:pt x="16169" y="20645"/>
                </a:lnTo>
                <a:lnTo>
                  <a:pt x="16202" y="20581"/>
                </a:lnTo>
                <a:lnTo>
                  <a:pt x="16270" y="20694"/>
                </a:lnTo>
                <a:lnTo>
                  <a:pt x="16384" y="20654"/>
                </a:lnTo>
                <a:lnTo>
                  <a:pt x="16513" y="20625"/>
                </a:lnTo>
                <a:lnTo>
                  <a:pt x="16489" y="20552"/>
                </a:lnTo>
                <a:lnTo>
                  <a:pt x="16552" y="20466"/>
                </a:lnTo>
                <a:lnTo>
                  <a:pt x="16610" y="20523"/>
                </a:lnTo>
                <a:lnTo>
                  <a:pt x="16558" y="20606"/>
                </a:lnTo>
                <a:lnTo>
                  <a:pt x="16628" y="20694"/>
                </a:lnTo>
                <a:lnTo>
                  <a:pt x="16700" y="20666"/>
                </a:lnTo>
                <a:lnTo>
                  <a:pt x="16648" y="20508"/>
                </a:lnTo>
                <a:lnTo>
                  <a:pt x="16700" y="20274"/>
                </a:lnTo>
                <a:lnTo>
                  <a:pt x="16795" y="20054"/>
                </a:lnTo>
                <a:lnTo>
                  <a:pt x="16837" y="19904"/>
                </a:lnTo>
                <a:lnTo>
                  <a:pt x="16897" y="19610"/>
                </a:lnTo>
                <a:lnTo>
                  <a:pt x="16865" y="19431"/>
                </a:lnTo>
                <a:lnTo>
                  <a:pt x="16790" y="19473"/>
                </a:lnTo>
                <a:lnTo>
                  <a:pt x="16768" y="19620"/>
                </a:lnTo>
                <a:lnTo>
                  <a:pt x="16672" y="19691"/>
                </a:lnTo>
                <a:lnTo>
                  <a:pt x="16678" y="19758"/>
                </a:lnTo>
                <a:lnTo>
                  <a:pt x="16724" y="19838"/>
                </a:lnTo>
                <a:lnTo>
                  <a:pt x="16645" y="19799"/>
                </a:lnTo>
                <a:lnTo>
                  <a:pt x="16562" y="19790"/>
                </a:lnTo>
                <a:lnTo>
                  <a:pt x="16493" y="19838"/>
                </a:lnTo>
                <a:lnTo>
                  <a:pt x="16495" y="19953"/>
                </a:lnTo>
                <a:lnTo>
                  <a:pt x="16610" y="20069"/>
                </a:lnTo>
                <a:lnTo>
                  <a:pt x="16609" y="20297"/>
                </a:lnTo>
                <a:lnTo>
                  <a:pt x="16618" y="20384"/>
                </a:lnTo>
                <a:lnTo>
                  <a:pt x="16540" y="20415"/>
                </a:lnTo>
                <a:lnTo>
                  <a:pt x="16498" y="20325"/>
                </a:lnTo>
                <a:lnTo>
                  <a:pt x="16432" y="20292"/>
                </a:lnTo>
                <a:lnTo>
                  <a:pt x="16387" y="20220"/>
                </a:lnTo>
                <a:lnTo>
                  <a:pt x="16433" y="20127"/>
                </a:lnTo>
                <a:lnTo>
                  <a:pt x="16376" y="20123"/>
                </a:lnTo>
                <a:lnTo>
                  <a:pt x="16339" y="20081"/>
                </a:lnTo>
                <a:lnTo>
                  <a:pt x="16214" y="20028"/>
                </a:lnTo>
                <a:lnTo>
                  <a:pt x="16147" y="20010"/>
                </a:lnTo>
                <a:lnTo>
                  <a:pt x="16150" y="19955"/>
                </a:lnTo>
                <a:lnTo>
                  <a:pt x="16204" y="19916"/>
                </a:lnTo>
                <a:lnTo>
                  <a:pt x="16271" y="19946"/>
                </a:lnTo>
                <a:lnTo>
                  <a:pt x="16265" y="20010"/>
                </a:lnTo>
                <a:lnTo>
                  <a:pt x="16355" y="19988"/>
                </a:lnTo>
                <a:lnTo>
                  <a:pt x="16417" y="20027"/>
                </a:lnTo>
                <a:lnTo>
                  <a:pt x="16492" y="20037"/>
                </a:lnTo>
                <a:lnTo>
                  <a:pt x="16418" y="19931"/>
                </a:lnTo>
                <a:lnTo>
                  <a:pt x="16444" y="19821"/>
                </a:lnTo>
                <a:lnTo>
                  <a:pt x="16559" y="19736"/>
                </a:lnTo>
                <a:lnTo>
                  <a:pt x="16681" y="19620"/>
                </a:lnTo>
                <a:lnTo>
                  <a:pt x="16696" y="19496"/>
                </a:lnTo>
                <a:lnTo>
                  <a:pt x="16603" y="19451"/>
                </a:lnTo>
                <a:lnTo>
                  <a:pt x="16541" y="19530"/>
                </a:lnTo>
                <a:lnTo>
                  <a:pt x="16436" y="19497"/>
                </a:lnTo>
                <a:lnTo>
                  <a:pt x="16376" y="19443"/>
                </a:lnTo>
                <a:lnTo>
                  <a:pt x="16199" y="19497"/>
                </a:lnTo>
                <a:lnTo>
                  <a:pt x="16028" y="19439"/>
                </a:lnTo>
                <a:lnTo>
                  <a:pt x="15980" y="19400"/>
                </a:lnTo>
                <a:lnTo>
                  <a:pt x="15898" y="19404"/>
                </a:lnTo>
                <a:lnTo>
                  <a:pt x="15907" y="19347"/>
                </a:lnTo>
                <a:lnTo>
                  <a:pt x="15977" y="19325"/>
                </a:lnTo>
                <a:lnTo>
                  <a:pt x="16150" y="19386"/>
                </a:lnTo>
                <a:lnTo>
                  <a:pt x="16243" y="19331"/>
                </a:lnTo>
                <a:lnTo>
                  <a:pt x="16324" y="19326"/>
                </a:lnTo>
                <a:lnTo>
                  <a:pt x="16441" y="19386"/>
                </a:lnTo>
                <a:lnTo>
                  <a:pt x="16526" y="19407"/>
                </a:lnTo>
                <a:lnTo>
                  <a:pt x="16604" y="19329"/>
                </a:lnTo>
                <a:lnTo>
                  <a:pt x="16675" y="19287"/>
                </a:lnTo>
                <a:lnTo>
                  <a:pt x="16682" y="19221"/>
                </a:lnTo>
                <a:lnTo>
                  <a:pt x="16574" y="19205"/>
                </a:lnTo>
                <a:lnTo>
                  <a:pt x="16493" y="19098"/>
                </a:lnTo>
                <a:lnTo>
                  <a:pt x="16366" y="19031"/>
                </a:lnTo>
                <a:lnTo>
                  <a:pt x="16325" y="18930"/>
                </a:lnTo>
                <a:lnTo>
                  <a:pt x="16463" y="18984"/>
                </a:lnTo>
                <a:lnTo>
                  <a:pt x="16417" y="18873"/>
                </a:lnTo>
                <a:lnTo>
                  <a:pt x="16463" y="18768"/>
                </a:lnTo>
                <a:lnTo>
                  <a:pt x="16325" y="18647"/>
                </a:lnTo>
                <a:lnTo>
                  <a:pt x="16279" y="18587"/>
                </a:lnTo>
                <a:lnTo>
                  <a:pt x="16351" y="18551"/>
                </a:lnTo>
                <a:lnTo>
                  <a:pt x="16336" y="18444"/>
                </a:lnTo>
                <a:lnTo>
                  <a:pt x="16273" y="18399"/>
                </a:lnTo>
                <a:lnTo>
                  <a:pt x="16264" y="18308"/>
                </a:lnTo>
                <a:lnTo>
                  <a:pt x="16142" y="18317"/>
                </a:lnTo>
                <a:lnTo>
                  <a:pt x="16034" y="18365"/>
                </a:lnTo>
                <a:lnTo>
                  <a:pt x="15991" y="18285"/>
                </a:lnTo>
                <a:lnTo>
                  <a:pt x="16142" y="18266"/>
                </a:lnTo>
                <a:lnTo>
                  <a:pt x="16262" y="18192"/>
                </a:lnTo>
                <a:lnTo>
                  <a:pt x="16327" y="18308"/>
                </a:lnTo>
                <a:lnTo>
                  <a:pt x="16414" y="18386"/>
                </a:lnTo>
                <a:lnTo>
                  <a:pt x="16436" y="18473"/>
                </a:lnTo>
                <a:lnTo>
                  <a:pt x="16433" y="18611"/>
                </a:lnTo>
                <a:lnTo>
                  <a:pt x="16523" y="18666"/>
                </a:lnTo>
                <a:lnTo>
                  <a:pt x="16612" y="18759"/>
                </a:lnTo>
                <a:lnTo>
                  <a:pt x="16723" y="18744"/>
                </a:lnTo>
                <a:lnTo>
                  <a:pt x="16751" y="18639"/>
                </a:lnTo>
                <a:lnTo>
                  <a:pt x="16675" y="18525"/>
                </a:lnTo>
                <a:lnTo>
                  <a:pt x="16654" y="18378"/>
                </a:lnTo>
                <a:lnTo>
                  <a:pt x="16780" y="18252"/>
                </a:lnTo>
                <a:lnTo>
                  <a:pt x="16844" y="18479"/>
                </a:lnTo>
                <a:lnTo>
                  <a:pt x="16837" y="18632"/>
                </a:lnTo>
                <a:lnTo>
                  <a:pt x="16960" y="18647"/>
                </a:lnTo>
                <a:lnTo>
                  <a:pt x="17071" y="18476"/>
                </a:lnTo>
                <a:lnTo>
                  <a:pt x="17248" y="18278"/>
                </a:lnTo>
                <a:lnTo>
                  <a:pt x="17344" y="18234"/>
                </a:lnTo>
                <a:lnTo>
                  <a:pt x="17408" y="18032"/>
                </a:lnTo>
                <a:lnTo>
                  <a:pt x="17302" y="17850"/>
                </a:lnTo>
                <a:lnTo>
                  <a:pt x="17120" y="17796"/>
                </a:lnTo>
                <a:lnTo>
                  <a:pt x="16973" y="17814"/>
                </a:lnTo>
                <a:lnTo>
                  <a:pt x="16957" y="18080"/>
                </a:lnTo>
                <a:lnTo>
                  <a:pt x="16820" y="17852"/>
                </a:lnTo>
                <a:lnTo>
                  <a:pt x="17012" y="17738"/>
                </a:lnTo>
                <a:lnTo>
                  <a:pt x="16835" y="17736"/>
                </a:lnTo>
                <a:lnTo>
                  <a:pt x="16645" y="17654"/>
                </a:lnTo>
                <a:lnTo>
                  <a:pt x="16555" y="17565"/>
                </a:lnTo>
                <a:lnTo>
                  <a:pt x="16610" y="17507"/>
                </a:lnTo>
                <a:lnTo>
                  <a:pt x="16765" y="17649"/>
                </a:lnTo>
                <a:lnTo>
                  <a:pt x="16978" y="17684"/>
                </a:lnTo>
                <a:lnTo>
                  <a:pt x="17198" y="17670"/>
                </a:lnTo>
                <a:lnTo>
                  <a:pt x="17249" y="17741"/>
                </a:lnTo>
                <a:lnTo>
                  <a:pt x="17354" y="17730"/>
                </a:lnTo>
                <a:lnTo>
                  <a:pt x="17380" y="17588"/>
                </a:lnTo>
                <a:lnTo>
                  <a:pt x="17261" y="17477"/>
                </a:lnTo>
                <a:lnTo>
                  <a:pt x="17144" y="17211"/>
                </a:lnTo>
                <a:lnTo>
                  <a:pt x="17258" y="17180"/>
                </a:lnTo>
                <a:lnTo>
                  <a:pt x="17303" y="17345"/>
                </a:lnTo>
                <a:lnTo>
                  <a:pt x="17378" y="17466"/>
                </a:lnTo>
                <a:lnTo>
                  <a:pt x="17479" y="17396"/>
                </a:lnTo>
                <a:lnTo>
                  <a:pt x="17506" y="17283"/>
                </a:lnTo>
                <a:lnTo>
                  <a:pt x="17582" y="17138"/>
                </a:lnTo>
                <a:lnTo>
                  <a:pt x="17719" y="16974"/>
                </a:lnTo>
                <a:lnTo>
                  <a:pt x="17797" y="16764"/>
                </a:lnTo>
                <a:lnTo>
                  <a:pt x="17713" y="16712"/>
                </a:lnTo>
                <a:lnTo>
                  <a:pt x="17635" y="16788"/>
                </a:lnTo>
                <a:lnTo>
                  <a:pt x="17546" y="16733"/>
                </a:lnTo>
                <a:lnTo>
                  <a:pt x="17464" y="16901"/>
                </a:lnTo>
                <a:lnTo>
                  <a:pt x="17309" y="16932"/>
                </a:lnTo>
                <a:lnTo>
                  <a:pt x="17446" y="16802"/>
                </a:lnTo>
                <a:lnTo>
                  <a:pt x="17423" y="16742"/>
                </a:lnTo>
                <a:lnTo>
                  <a:pt x="17350" y="16809"/>
                </a:lnTo>
                <a:lnTo>
                  <a:pt x="17246" y="16718"/>
                </a:lnTo>
                <a:lnTo>
                  <a:pt x="17140" y="16698"/>
                </a:lnTo>
                <a:lnTo>
                  <a:pt x="17066" y="16748"/>
                </a:lnTo>
                <a:lnTo>
                  <a:pt x="17012" y="16682"/>
                </a:lnTo>
                <a:lnTo>
                  <a:pt x="17096" y="16659"/>
                </a:lnTo>
                <a:lnTo>
                  <a:pt x="17174" y="16628"/>
                </a:lnTo>
                <a:lnTo>
                  <a:pt x="17216" y="16541"/>
                </a:lnTo>
                <a:lnTo>
                  <a:pt x="17306" y="16601"/>
                </a:lnTo>
                <a:lnTo>
                  <a:pt x="17459" y="16538"/>
                </a:lnTo>
                <a:lnTo>
                  <a:pt x="17539" y="16592"/>
                </a:lnTo>
                <a:lnTo>
                  <a:pt x="17653" y="16577"/>
                </a:lnTo>
                <a:lnTo>
                  <a:pt x="17705" y="16494"/>
                </a:lnTo>
                <a:lnTo>
                  <a:pt x="17704" y="16413"/>
                </a:lnTo>
                <a:lnTo>
                  <a:pt x="17662" y="16337"/>
                </a:lnTo>
                <a:lnTo>
                  <a:pt x="17563" y="16232"/>
                </a:lnTo>
                <a:lnTo>
                  <a:pt x="17671" y="16256"/>
                </a:lnTo>
                <a:lnTo>
                  <a:pt x="17749" y="16355"/>
                </a:lnTo>
                <a:lnTo>
                  <a:pt x="17774" y="16454"/>
                </a:lnTo>
                <a:lnTo>
                  <a:pt x="17753" y="16565"/>
                </a:lnTo>
                <a:lnTo>
                  <a:pt x="17813" y="16620"/>
                </a:lnTo>
                <a:lnTo>
                  <a:pt x="17986" y="16296"/>
                </a:lnTo>
                <a:lnTo>
                  <a:pt x="17935" y="16227"/>
                </a:lnTo>
                <a:lnTo>
                  <a:pt x="17987" y="16148"/>
                </a:lnTo>
                <a:lnTo>
                  <a:pt x="17978" y="16046"/>
                </a:lnTo>
                <a:lnTo>
                  <a:pt x="17941" y="15914"/>
                </a:lnTo>
                <a:lnTo>
                  <a:pt x="17743" y="15989"/>
                </a:lnTo>
                <a:lnTo>
                  <a:pt x="17753" y="16047"/>
                </a:lnTo>
                <a:lnTo>
                  <a:pt x="17845" y="16064"/>
                </a:lnTo>
                <a:lnTo>
                  <a:pt x="17714" y="16116"/>
                </a:lnTo>
                <a:lnTo>
                  <a:pt x="17516" y="16125"/>
                </a:lnTo>
                <a:lnTo>
                  <a:pt x="17453" y="16100"/>
                </a:lnTo>
                <a:lnTo>
                  <a:pt x="17425" y="16011"/>
                </a:lnTo>
                <a:lnTo>
                  <a:pt x="17551" y="15972"/>
                </a:lnTo>
                <a:lnTo>
                  <a:pt x="17696" y="15980"/>
                </a:lnTo>
                <a:lnTo>
                  <a:pt x="17750" y="15899"/>
                </a:lnTo>
                <a:lnTo>
                  <a:pt x="17614" y="15779"/>
                </a:lnTo>
                <a:lnTo>
                  <a:pt x="17383" y="15617"/>
                </a:lnTo>
                <a:lnTo>
                  <a:pt x="17353" y="15515"/>
                </a:lnTo>
                <a:lnTo>
                  <a:pt x="17257" y="15485"/>
                </a:lnTo>
                <a:lnTo>
                  <a:pt x="17188" y="15396"/>
                </a:lnTo>
                <a:lnTo>
                  <a:pt x="17197" y="15320"/>
                </a:lnTo>
                <a:lnTo>
                  <a:pt x="17305" y="15452"/>
                </a:lnTo>
                <a:lnTo>
                  <a:pt x="17450" y="15480"/>
                </a:lnTo>
                <a:lnTo>
                  <a:pt x="17450" y="15582"/>
                </a:lnTo>
                <a:lnTo>
                  <a:pt x="17543" y="15657"/>
                </a:lnTo>
                <a:lnTo>
                  <a:pt x="17648" y="15689"/>
                </a:lnTo>
                <a:lnTo>
                  <a:pt x="17738" y="15768"/>
                </a:lnTo>
                <a:lnTo>
                  <a:pt x="17830" y="15774"/>
                </a:lnTo>
                <a:lnTo>
                  <a:pt x="17860" y="15693"/>
                </a:lnTo>
                <a:lnTo>
                  <a:pt x="17815" y="15569"/>
                </a:lnTo>
                <a:lnTo>
                  <a:pt x="17785" y="15428"/>
                </a:lnTo>
                <a:lnTo>
                  <a:pt x="17819" y="15402"/>
                </a:lnTo>
                <a:lnTo>
                  <a:pt x="17879" y="15533"/>
                </a:lnTo>
                <a:lnTo>
                  <a:pt x="17870" y="15651"/>
                </a:lnTo>
                <a:lnTo>
                  <a:pt x="17962" y="15819"/>
                </a:lnTo>
                <a:lnTo>
                  <a:pt x="18137" y="15641"/>
                </a:lnTo>
                <a:lnTo>
                  <a:pt x="18268" y="15576"/>
                </a:lnTo>
                <a:lnTo>
                  <a:pt x="18344" y="15341"/>
                </a:lnTo>
                <a:lnTo>
                  <a:pt x="18269" y="15354"/>
                </a:lnTo>
                <a:lnTo>
                  <a:pt x="18185" y="15303"/>
                </a:lnTo>
                <a:lnTo>
                  <a:pt x="18103" y="15221"/>
                </a:lnTo>
                <a:lnTo>
                  <a:pt x="17992" y="15176"/>
                </a:lnTo>
                <a:lnTo>
                  <a:pt x="18038" y="15132"/>
                </a:lnTo>
                <a:lnTo>
                  <a:pt x="18164" y="15123"/>
                </a:lnTo>
                <a:lnTo>
                  <a:pt x="18124" y="15054"/>
                </a:lnTo>
                <a:lnTo>
                  <a:pt x="17980" y="15036"/>
                </a:lnTo>
                <a:lnTo>
                  <a:pt x="17942" y="14961"/>
                </a:lnTo>
                <a:lnTo>
                  <a:pt x="17890" y="14889"/>
                </a:lnTo>
                <a:lnTo>
                  <a:pt x="17801" y="14870"/>
                </a:lnTo>
                <a:lnTo>
                  <a:pt x="17762" y="14811"/>
                </a:lnTo>
                <a:lnTo>
                  <a:pt x="17761" y="14721"/>
                </a:lnTo>
                <a:lnTo>
                  <a:pt x="17819" y="14666"/>
                </a:lnTo>
                <a:lnTo>
                  <a:pt x="17875" y="14777"/>
                </a:lnTo>
                <a:lnTo>
                  <a:pt x="17935" y="14834"/>
                </a:lnTo>
                <a:lnTo>
                  <a:pt x="18011" y="14991"/>
                </a:lnTo>
                <a:lnTo>
                  <a:pt x="18074" y="14990"/>
                </a:lnTo>
                <a:lnTo>
                  <a:pt x="18023" y="14823"/>
                </a:lnTo>
                <a:lnTo>
                  <a:pt x="17936" y="14781"/>
                </a:lnTo>
                <a:lnTo>
                  <a:pt x="17942" y="14717"/>
                </a:lnTo>
                <a:lnTo>
                  <a:pt x="17992" y="14664"/>
                </a:lnTo>
                <a:lnTo>
                  <a:pt x="18005" y="14738"/>
                </a:lnTo>
                <a:lnTo>
                  <a:pt x="18059" y="14789"/>
                </a:lnTo>
                <a:lnTo>
                  <a:pt x="18128" y="14865"/>
                </a:lnTo>
                <a:lnTo>
                  <a:pt x="18109" y="14951"/>
                </a:lnTo>
                <a:lnTo>
                  <a:pt x="18224" y="15063"/>
                </a:lnTo>
                <a:lnTo>
                  <a:pt x="18451" y="15117"/>
                </a:lnTo>
                <a:lnTo>
                  <a:pt x="18551" y="15170"/>
                </a:lnTo>
                <a:lnTo>
                  <a:pt x="18643" y="15062"/>
                </a:lnTo>
                <a:lnTo>
                  <a:pt x="18740" y="15003"/>
                </a:lnTo>
                <a:lnTo>
                  <a:pt x="18794" y="14904"/>
                </a:lnTo>
                <a:lnTo>
                  <a:pt x="18688" y="14912"/>
                </a:lnTo>
                <a:lnTo>
                  <a:pt x="18569" y="14837"/>
                </a:lnTo>
                <a:lnTo>
                  <a:pt x="18487" y="14754"/>
                </a:lnTo>
                <a:lnTo>
                  <a:pt x="18431" y="14660"/>
                </a:lnTo>
                <a:lnTo>
                  <a:pt x="18434" y="14591"/>
                </a:lnTo>
                <a:lnTo>
                  <a:pt x="18460" y="14520"/>
                </a:lnTo>
                <a:lnTo>
                  <a:pt x="18394" y="14379"/>
                </a:lnTo>
                <a:lnTo>
                  <a:pt x="18394" y="14325"/>
                </a:lnTo>
                <a:lnTo>
                  <a:pt x="18509" y="14433"/>
                </a:lnTo>
                <a:lnTo>
                  <a:pt x="18512" y="14663"/>
                </a:lnTo>
                <a:lnTo>
                  <a:pt x="18628" y="14780"/>
                </a:lnTo>
                <a:lnTo>
                  <a:pt x="18685" y="14663"/>
                </a:lnTo>
                <a:lnTo>
                  <a:pt x="18742" y="14664"/>
                </a:lnTo>
                <a:lnTo>
                  <a:pt x="18740" y="14493"/>
                </a:lnTo>
                <a:lnTo>
                  <a:pt x="18704" y="14414"/>
                </a:lnTo>
                <a:lnTo>
                  <a:pt x="18628" y="14324"/>
                </a:lnTo>
                <a:lnTo>
                  <a:pt x="18628" y="14265"/>
                </a:lnTo>
                <a:lnTo>
                  <a:pt x="18754" y="14348"/>
                </a:lnTo>
                <a:lnTo>
                  <a:pt x="18844" y="14450"/>
                </a:lnTo>
                <a:lnTo>
                  <a:pt x="18842" y="14592"/>
                </a:lnTo>
                <a:lnTo>
                  <a:pt x="18797" y="14654"/>
                </a:lnTo>
                <a:lnTo>
                  <a:pt x="18815" y="14735"/>
                </a:lnTo>
                <a:lnTo>
                  <a:pt x="18911" y="14729"/>
                </a:lnTo>
                <a:lnTo>
                  <a:pt x="19036" y="14663"/>
                </a:lnTo>
                <a:lnTo>
                  <a:pt x="19091" y="14609"/>
                </a:lnTo>
                <a:lnTo>
                  <a:pt x="19082" y="14492"/>
                </a:lnTo>
                <a:lnTo>
                  <a:pt x="19154" y="14519"/>
                </a:lnTo>
                <a:lnTo>
                  <a:pt x="19123" y="14372"/>
                </a:lnTo>
                <a:lnTo>
                  <a:pt x="18997" y="14385"/>
                </a:lnTo>
                <a:lnTo>
                  <a:pt x="18944" y="14291"/>
                </a:lnTo>
                <a:lnTo>
                  <a:pt x="18838" y="14282"/>
                </a:lnTo>
                <a:lnTo>
                  <a:pt x="18601" y="14124"/>
                </a:lnTo>
                <a:lnTo>
                  <a:pt x="18569" y="14040"/>
                </a:lnTo>
                <a:lnTo>
                  <a:pt x="18449" y="14001"/>
                </a:lnTo>
                <a:lnTo>
                  <a:pt x="18346" y="14019"/>
                </a:lnTo>
                <a:lnTo>
                  <a:pt x="18244" y="14051"/>
                </a:lnTo>
                <a:lnTo>
                  <a:pt x="18110" y="13986"/>
                </a:lnTo>
                <a:lnTo>
                  <a:pt x="18044" y="13916"/>
                </a:lnTo>
                <a:lnTo>
                  <a:pt x="18013" y="13835"/>
                </a:lnTo>
                <a:lnTo>
                  <a:pt x="18046" y="13764"/>
                </a:lnTo>
                <a:lnTo>
                  <a:pt x="17983" y="13697"/>
                </a:lnTo>
                <a:lnTo>
                  <a:pt x="18064" y="13649"/>
                </a:lnTo>
                <a:lnTo>
                  <a:pt x="18050" y="13551"/>
                </a:lnTo>
                <a:lnTo>
                  <a:pt x="17915" y="13370"/>
                </a:lnTo>
                <a:lnTo>
                  <a:pt x="17927" y="13239"/>
                </a:lnTo>
                <a:lnTo>
                  <a:pt x="18028" y="13089"/>
                </a:lnTo>
                <a:lnTo>
                  <a:pt x="17966" y="12839"/>
                </a:lnTo>
                <a:lnTo>
                  <a:pt x="17885" y="12818"/>
                </a:lnTo>
                <a:lnTo>
                  <a:pt x="17852" y="12686"/>
                </a:lnTo>
                <a:lnTo>
                  <a:pt x="17701" y="12429"/>
                </a:lnTo>
                <a:lnTo>
                  <a:pt x="17753" y="12270"/>
                </a:lnTo>
                <a:lnTo>
                  <a:pt x="17602" y="12089"/>
                </a:lnTo>
                <a:lnTo>
                  <a:pt x="17602" y="11988"/>
                </a:lnTo>
                <a:lnTo>
                  <a:pt x="17458" y="11937"/>
                </a:lnTo>
                <a:lnTo>
                  <a:pt x="17378" y="11786"/>
                </a:lnTo>
                <a:lnTo>
                  <a:pt x="17182" y="11768"/>
                </a:lnTo>
                <a:lnTo>
                  <a:pt x="16951" y="11598"/>
                </a:lnTo>
                <a:lnTo>
                  <a:pt x="16828" y="11414"/>
                </a:lnTo>
                <a:lnTo>
                  <a:pt x="16906" y="11328"/>
                </a:lnTo>
                <a:lnTo>
                  <a:pt x="16892" y="11180"/>
                </a:lnTo>
                <a:lnTo>
                  <a:pt x="16828" y="11054"/>
                </a:lnTo>
                <a:lnTo>
                  <a:pt x="16873" y="10866"/>
                </a:lnTo>
                <a:lnTo>
                  <a:pt x="16783" y="10673"/>
                </a:lnTo>
                <a:lnTo>
                  <a:pt x="16802" y="10505"/>
                </a:lnTo>
                <a:lnTo>
                  <a:pt x="16705" y="10415"/>
                </a:lnTo>
                <a:lnTo>
                  <a:pt x="16709" y="10317"/>
                </a:lnTo>
                <a:lnTo>
                  <a:pt x="16591" y="10235"/>
                </a:lnTo>
                <a:lnTo>
                  <a:pt x="16562" y="10049"/>
                </a:lnTo>
                <a:lnTo>
                  <a:pt x="16457" y="9842"/>
                </a:lnTo>
                <a:lnTo>
                  <a:pt x="16517" y="9614"/>
                </a:lnTo>
                <a:lnTo>
                  <a:pt x="16285" y="9447"/>
                </a:lnTo>
                <a:lnTo>
                  <a:pt x="16047" y="9229"/>
                </a:lnTo>
                <a:lnTo>
                  <a:pt x="15903" y="9174"/>
                </a:lnTo>
                <a:lnTo>
                  <a:pt x="15570" y="9019"/>
                </a:lnTo>
                <a:lnTo>
                  <a:pt x="15446" y="8869"/>
                </a:lnTo>
                <a:lnTo>
                  <a:pt x="15440" y="8791"/>
                </a:lnTo>
                <a:lnTo>
                  <a:pt x="15477" y="8731"/>
                </a:lnTo>
                <a:lnTo>
                  <a:pt x="15408" y="8626"/>
                </a:lnTo>
                <a:lnTo>
                  <a:pt x="15330" y="8629"/>
                </a:lnTo>
                <a:lnTo>
                  <a:pt x="15225" y="8593"/>
                </a:lnTo>
                <a:lnTo>
                  <a:pt x="15093" y="8457"/>
                </a:lnTo>
                <a:lnTo>
                  <a:pt x="15176" y="8415"/>
                </a:lnTo>
                <a:lnTo>
                  <a:pt x="15129" y="8334"/>
                </a:lnTo>
                <a:lnTo>
                  <a:pt x="15072" y="8260"/>
                </a:lnTo>
                <a:lnTo>
                  <a:pt x="15084" y="8176"/>
                </a:lnTo>
                <a:lnTo>
                  <a:pt x="14973" y="8145"/>
                </a:lnTo>
                <a:lnTo>
                  <a:pt x="14847" y="8017"/>
                </a:lnTo>
                <a:lnTo>
                  <a:pt x="14748" y="7980"/>
                </a:lnTo>
                <a:lnTo>
                  <a:pt x="14744" y="7851"/>
                </a:lnTo>
                <a:lnTo>
                  <a:pt x="14732" y="7734"/>
                </a:lnTo>
                <a:lnTo>
                  <a:pt x="14801" y="7665"/>
                </a:lnTo>
                <a:lnTo>
                  <a:pt x="14789" y="7573"/>
                </a:lnTo>
                <a:lnTo>
                  <a:pt x="14849" y="7504"/>
                </a:lnTo>
                <a:lnTo>
                  <a:pt x="14561" y="7291"/>
                </a:lnTo>
                <a:lnTo>
                  <a:pt x="14504" y="7153"/>
                </a:lnTo>
                <a:lnTo>
                  <a:pt x="14367" y="7066"/>
                </a:lnTo>
                <a:lnTo>
                  <a:pt x="14315" y="6952"/>
                </a:lnTo>
                <a:lnTo>
                  <a:pt x="14063" y="6765"/>
                </a:lnTo>
                <a:lnTo>
                  <a:pt x="13931" y="6795"/>
                </a:lnTo>
                <a:lnTo>
                  <a:pt x="13830" y="6690"/>
                </a:lnTo>
                <a:lnTo>
                  <a:pt x="13707" y="6633"/>
                </a:lnTo>
                <a:lnTo>
                  <a:pt x="13676" y="6411"/>
                </a:lnTo>
                <a:lnTo>
                  <a:pt x="13556" y="6328"/>
                </a:lnTo>
                <a:lnTo>
                  <a:pt x="13481" y="6061"/>
                </a:lnTo>
                <a:lnTo>
                  <a:pt x="13307" y="5880"/>
                </a:lnTo>
                <a:lnTo>
                  <a:pt x="13133" y="5665"/>
                </a:lnTo>
                <a:lnTo>
                  <a:pt x="12870" y="5487"/>
                </a:lnTo>
                <a:lnTo>
                  <a:pt x="12659" y="5397"/>
                </a:lnTo>
                <a:lnTo>
                  <a:pt x="12428" y="5127"/>
                </a:lnTo>
                <a:lnTo>
                  <a:pt x="12266" y="5089"/>
                </a:lnTo>
                <a:lnTo>
                  <a:pt x="12177" y="4978"/>
                </a:lnTo>
                <a:lnTo>
                  <a:pt x="12194" y="4897"/>
                </a:lnTo>
                <a:lnTo>
                  <a:pt x="12107" y="4705"/>
                </a:lnTo>
                <a:lnTo>
                  <a:pt x="12005" y="4569"/>
                </a:lnTo>
                <a:lnTo>
                  <a:pt x="11907" y="4483"/>
                </a:lnTo>
                <a:lnTo>
                  <a:pt x="11753" y="4180"/>
                </a:lnTo>
                <a:lnTo>
                  <a:pt x="11595" y="4071"/>
                </a:lnTo>
                <a:lnTo>
                  <a:pt x="11514" y="3802"/>
                </a:lnTo>
                <a:lnTo>
                  <a:pt x="11478" y="3544"/>
                </a:lnTo>
                <a:lnTo>
                  <a:pt x="11382" y="3451"/>
                </a:lnTo>
                <a:lnTo>
                  <a:pt x="11271" y="3207"/>
                </a:lnTo>
                <a:lnTo>
                  <a:pt x="11148" y="3028"/>
                </a:lnTo>
                <a:lnTo>
                  <a:pt x="11037" y="2643"/>
                </a:lnTo>
                <a:lnTo>
                  <a:pt x="10932" y="2479"/>
                </a:lnTo>
                <a:lnTo>
                  <a:pt x="10716" y="2494"/>
                </a:lnTo>
                <a:lnTo>
                  <a:pt x="10533" y="2493"/>
                </a:lnTo>
                <a:lnTo>
                  <a:pt x="10445" y="2533"/>
                </a:lnTo>
                <a:lnTo>
                  <a:pt x="10272" y="2430"/>
                </a:lnTo>
                <a:lnTo>
                  <a:pt x="10155" y="2343"/>
                </a:lnTo>
                <a:lnTo>
                  <a:pt x="10064" y="2241"/>
                </a:lnTo>
                <a:lnTo>
                  <a:pt x="9822" y="1968"/>
                </a:lnTo>
                <a:lnTo>
                  <a:pt x="9552" y="1860"/>
                </a:lnTo>
                <a:lnTo>
                  <a:pt x="9366" y="1738"/>
                </a:lnTo>
                <a:lnTo>
                  <a:pt x="9116" y="1521"/>
                </a:lnTo>
                <a:lnTo>
                  <a:pt x="9048" y="1446"/>
                </a:lnTo>
                <a:lnTo>
                  <a:pt x="9048" y="1339"/>
                </a:lnTo>
                <a:lnTo>
                  <a:pt x="9198" y="1159"/>
                </a:lnTo>
                <a:lnTo>
                  <a:pt x="9176" y="1035"/>
                </a:lnTo>
                <a:lnTo>
                  <a:pt x="9267" y="897"/>
                </a:lnTo>
                <a:lnTo>
                  <a:pt x="9392" y="861"/>
                </a:lnTo>
                <a:lnTo>
                  <a:pt x="9423" y="690"/>
                </a:lnTo>
                <a:lnTo>
                  <a:pt x="9834" y="357"/>
                </a:lnTo>
                <a:lnTo>
                  <a:pt x="10031" y="301"/>
                </a:lnTo>
                <a:lnTo>
                  <a:pt x="10019" y="178"/>
                </a:lnTo>
                <a:lnTo>
                  <a:pt x="10059" y="0"/>
                </a:lnTo>
                <a:lnTo>
                  <a:pt x="8267" y="43"/>
                </a:lnTo>
                <a:lnTo>
                  <a:pt x="6726" y="63"/>
                </a:lnTo>
                <a:lnTo>
                  <a:pt x="5876" y="63"/>
                </a:lnTo>
                <a:lnTo>
                  <a:pt x="3198" y="75"/>
                </a:lnTo>
                <a:lnTo>
                  <a:pt x="2522" y="75"/>
                </a:lnTo>
                <a:lnTo>
                  <a:pt x="1353" y="78"/>
                </a:lnTo>
                <a:lnTo>
                  <a:pt x="956" y="88"/>
                </a:lnTo>
                <a:lnTo>
                  <a:pt x="0" y="93"/>
                </a:lnTo>
                <a:close/>
              </a:path>
            </a:pathLst>
          </a:custGeom>
          <a:solidFill>
            <a:srgbClr val="F5B90F"/>
          </a:solidFill>
          <a:ln w="317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defTabSz="914400"/>
            <a:endParaRPr lang="zh-CN" altLang="en-US" sz="900"/>
          </a:p>
        </p:txBody>
      </p:sp>
      <p:grpSp>
        <p:nvGrpSpPr>
          <p:cNvPr id="8" name="Group 12">
            <a:extLst>
              <a:ext uri="{FF2B5EF4-FFF2-40B4-BE49-F238E27FC236}">
                <a16:creationId xmlns:a16="http://schemas.microsoft.com/office/drawing/2014/main" id="{E4381B1E-BD13-D690-D6EF-404FFB488B3D}"/>
              </a:ext>
            </a:extLst>
          </p:cNvPr>
          <p:cNvGrpSpPr>
            <a:grpSpLocks/>
          </p:cNvGrpSpPr>
          <p:nvPr/>
        </p:nvGrpSpPr>
        <p:grpSpPr bwMode="auto">
          <a:xfrm>
            <a:off x="1441857" y="935181"/>
            <a:ext cx="4064485" cy="3941148"/>
            <a:chOff x="340" y="601"/>
            <a:chExt cx="3625" cy="3515"/>
          </a:xfrm>
        </p:grpSpPr>
        <p:sp>
          <p:nvSpPr>
            <p:cNvPr id="9" name="Text Box 4">
              <a:extLst>
                <a:ext uri="{FF2B5EF4-FFF2-40B4-BE49-F238E27FC236}">
                  <a16:creationId xmlns:a16="http://schemas.microsoft.com/office/drawing/2014/main" id="{4F07F142-07C1-54AC-543A-5B4999C56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2205"/>
              <a:ext cx="54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333333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800" dirty="0"/>
                <a:t>Alabama</a:t>
              </a:r>
            </a:p>
          </p:txBody>
        </p:sp>
        <p:sp>
          <p:nvSpPr>
            <p:cNvPr id="10" name="Text Box 5">
              <a:extLst>
                <a:ext uri="{FF2B5EF4-FFF2-40B4-BE49-F238E27FC236}">
                  <a16:creationId xmlns:a16="http://schemas.microsoft.com/office/drawing/2014/main" id="{C8558E9D-A1BE-BA55-F2BD-BBF5EDA12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1" y="1026"/>
              <a:ext cx="71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333333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800" dirty="0"/>
                <a:t>South Carolina</a:t>
              </a:r>
            </a:p>
          </p:txBody>
        </p:sp>
        <p:sp>
          <p:nvSpPr>
            <p:cNvPr id="11" name="Text Box 6">
              <a:extLst>
                <a:ext uri="{FF2B5EF4-FFF2-40B4-BE49-F238E27FC236}">
                  <a16:creationId xmlns:a16="http://schemas.microsoft.com/office/drawing/2014/main" id="{14E35462-0041-0535-FA73-33AE996D9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2" y="601"/>
              <a:ext cx="3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333333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800" dirty="0"/>
                <a:t>NC</a:t>
              </a:r>
            </a:p>
          </p:txBody>
        </p:sp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FA1740F9-869B-FFAC-7F90-D22A2DCAAD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5" y="601"/>
              <a:ext cx="3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333333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800" dirty="0"/>
                <a:t>TN</a:t>
              </a:r>
            </a:p>
          </p:txBody>
        </p:sp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5D30BBFE-0875-F55B-B4AE-B774B703A9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" y="3893"/>
              <a:ext cx="44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333333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800" dirty="0"/>
                <a:t>Florida</a:t>
              </a:r>
            </a:p>
          </p:txBody>
        </p:sp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9B8A4BC-F79D-BDA8-AC7C-245DB6D04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7" y="660"/>
              <a:ext cx="3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333333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800" dirty="0"/>
                <a:t>NC</a:t>
              </a:r>
            </a:p>
          </p:txBody>
        </p:sp>
        <p:sp>
          <p:nvSpPr>
            <p:cNvPr id="15" name="Text Box 11">
              <a:extLst>
                <a:ext uri="{FF2B5EF4-FFF2-40B4-BE49-F238E27FC236}">
                  <a16:creationId xmlns:a16="http://schemas.microsoft.com/office/drawing/2014/main" id="{AC120E85-869D-9369-5D03-EC6D039DFA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6" y="3924"/>
              <a:ext cx="71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333333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800" dirty="0">
                  <a:solidFill>
                    <a:srgbClr val="0000FF"/>
                  </a:solidFill>
                </a:rPr>
                <a:t>Atlantic Ocean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299104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-685800" y="86126"/>
            <a:ext cx="8229600" cy="857250"/>
          </a:xfrm>
        </p:spPr>
        <p:txBody>
          <a:bodyPr>
            <a:noAutofit/>
          </a:bodyPr>
          <a:lstStyle/>
          <a:p>
            <a:r>
              <a:rPr lang="en-US" altLang="zh-CN" dirty="0"/>
              <a:t>Georgia Outline Map</a:t>
            </a:r>
          </a:p>
        </p:txBody>
      </p:sp>
      <p:grpSp>
        <p:nvGrpSpPr>
          <p:cNvPr id="1052" name="组合 1051"/>
          <p:cNvGrpSpPr/>
          <p:nvPr/>
        </p:nvGrpSpPr>
        <p:grpSpPr>
          <a:xfrm>
            <a:off x="4149080" y="1851670"/>
            <a:ext cx="2232248" cy="1944216"/>
            <a:chOff x="5292080" y="1707654"/>
            <a:chExt cx="2232248" cy="1944216"/>
          </a:xfrm>
        </p:grpSpPr>
        <p:sp>
          <p:nvSpPr>
            <p:cNvPr id="1051" name="对角圆角矩形 1050"/>
            <p:cNvSpPr/>
            <p:nvPr/>
          </p:nvSpPr>
          <p:spPr>
            <a:xfrm>
              <a:off x="5292080" y="1707654"/>
              <a:ext cx="720080" cy="72008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/>
              <a:endParaRPr lang="zh-CN" altLang="en-US" sz="1400" kern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61" name="对角圆角矩形 60"/>
            <p:cNvSpPr/>
            <p:nvPr/>
          </p:nvSpPr>
          <p:spPr>
            <a:xfrm>
              <a:off x="6804248" y="1707654"/>
              <a:ext cx="720080" cy="72008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4">
                <a:lumMod val="60000"/>
                <a:lumOff val="40000"/>
              </a:schemeClr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/>
              <a:endParaRPr lang="zh-CN" altLang="en-US" sz="1400" kern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62" name="对角圆角矩形 61"/>
            <p:cNvSpPr/>
            <p:nvPr/>
          </p:nvSpPr>
          <p:spPr>
            <a:xfrm>
              <a:off x="5292080" y="2931790"/>
              <a:ext cx="720080" cy="72008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00B0F0"/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/>
              <a:endParaRPr lang="zh-CN" altLang="en-US" sz="1400" kern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63" name="对角圆角矩形 62"/>
            <p:cNvSpPr/>
            <p:nvPr/>
          </p:nvSpPr>
          <p:spPr>
            <a:xfrm>
              <a:off x="6804248" y="2931790"/>
              <a:ext cx="720080" cy="72008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5">
                <a:lumMod val="60000"/>
                <a:lumOff val="40000"/>
              </a:schemeClr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/>
              <a:endParaRPr lang="zh-CN" altLang="en-US" sz="1400" kern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64" name="Freeform 101"/>
            <p:cNvSpPr>
              <a:spLocks noEditPoints="1"/>
            </p:cNvSpPr>
            <p:nvPr/>
          </p:nvSpPr>
          <p:spPr bwMode="auto">
            <a:xfrm>
              <a:off x="5509818" y="1936040"/>
              <a:ext cx="284604" cy="263307"/>
            </a:xfrm>
            <a:custGeom>
              <a:avLst/>
              <a:gdLst>
                <a:gd name="T0" fmla="*/ 2147483646 w 68"/>
                <a:gd name="T1" fmla="*/ 2147483646 h 63"/>
                <a:gd name="T2" fmla="*/ 2147483646 w 68"/>
                <a:gd name="T3" fmla="*/ 2147483646 h 63"/>
                <a:gd name="T4" fmla="*/ 2147483646 w 68"/>
                <a:gd name="T5" fmla="*/ 2147483646 h 63"/>
                <a:gd name="T6" fmla="*/ 2147483646 w 68"/>
                <a:gd name="T7" fmla="*/ 2147483646 h 63"/>
                <a:gd name="T8" fmla="*/ 2147483646 w 68"/>
                <a:gd name="T9" fmla="*/ 2147483646 h 63"/>
                <a:gd name="T10" fmla="*/ 2147483646 w 68"/>
                <a:gd name="T11" fmla="*/ 2147483646 h 63"/>
                <a:gd name="T12" fmla="*/ 2147483646 w 68"/>
                <a:gd name="T13" fmla="*/ 2147483646 h 63"/>
                <a:gd name="T14" fmla="*/ 2147483646 w 68"/>
                <a:gd name="T15" fmla="*/ 2147483646 h 63"/>
                <a:gd name="T16" fmla="*/ 0 w 68"/>
                <a:gd name="T17" fmla="*/ 2147483646 h 63"/>
                <a:gd name="T18" fmla="*/ 2147483646 w 68"/>
                <a:gd name="T19" fmla="*/ 2147483646 h 63"/>
                <a:gd name="T20" fmla="*/ 2147483646 w 68"/>
                <a:gd name="T21" fmla="*/ 2147483646 h 63"/>
                <a:gd name="T22" fmla="*/ 2147483646 w 68"/>
                <a:gd name="T23" fmla="*/ 2147483646 h 63"/>
                <a:gd name="T24" fmla="*/ 2147483646 w 68"/>
                <a:gd name="T25" fmla="*/ 2147483646 h 63"/>
                <a:gd name="T26" fmla="*/ 2147483646 w 68"/>
                <a:gd name="T27" fmla="*/ 2147483646 h 63"/>
                <a:gd name="T28" fmla="*/ 2147483646 w 68"/>
                <a:gd name="T29" fmla="*/ 2147483646 h 63"/>
                <a:gd name="T30" fmla="*/ 2147483646 w 68"/>
                <a:gd name="T31" fmla="*/ 2147483646 h 63"/>
                <a:gd name="T32" fmla="*/ 2147483646 w 68"/>
                <a:gd name="T33" fmla="*/ 2147483646 h 63"/>
                <a:gd name="T34" fmla="*/ 2147483646 w 68"/>
                <a:gd name="T35" fmla="*/ 2147483646 h 63"/>
                <a:gd name="T36" fmla="*/ 2147483646 w 68"/>
                <a:gd name="T37" fmla="*/ 2147483646 h 63"/>
                <a:gd name="T38" fmla="*/ 2147483646 w 68"/>
                <a:gd name="T39" fmla="*/ 2147483646 h 63"/>
                <a:gd name="T40" fmla="*/ 2147483646 w 68"/>
                <a:gd name="T41" fmla="*/ 2147483646 h 63"/>
                <a:gd name="T42" fmla="*/ 2147483646 w 68"/>
                <a:gd name="T43" fmla="*/ 2147483646 h 63"/>
                <a:gd name="T44" fmla="*/ 2147483646 w 68"/>
                <a:gd name="T45" fmla="*/ 2147483646 h 63"/>
                <a:gd name="T46" fmla="*/ 2147483646 w 68"/>
                <a:gd name="T47" fmla="*/ 2147483646 h 63"/>
                <a:gd name="T48" fmla="*/ 2147483646 w 68"/>
                <a:gd name="T49" fmla="*/ 2147483646 h 63"/>
                <a:gd name="T50" fmla="*/ 2147483646 w 68"/>
                <a:gd name="T51" fmla="*/ 2147483646 h 63"/>
                <a:gd name="T52" fmla="*/ 2147483646 w 68"/>
                <a:gd name="T53" fmla="*/ 2147483646 h 63"/>
                <a:gd name="T54" fmla="*/ 2147483646 w 68"/>
                <a:gd name="T55" fmla="*/ 0 h 63"/>
                <a:gd name="T56" fmla="*/ 2147483646 w 68"/>
                <a:gd name="T57" fmla="*/ 2147483646 h 63"/>
                <a:gd name="T58" fmla="*/ 2147483646 w 68"/>
                <a:gd name="T59" fmla="*/ 2147483646 h 63"/>
                <a:gd name="T60" fmla="*/ 2147483646 w 68"/>
                <a:gd name="T61" fmla="*/ 2147483646 h 63"/>
                <a:gd name="T62" fmla="*/ 2147483646 w 68"/>
                <a:gd name="T63" fmla="*/ 2147483646 h 63"/>
                <a:gd name="T64" fmla="*/ 2147483646 w 68"/>
                <a:gd name="T65" fmla="*/ 2147483646 h 63"/>
                <a:gd name="T66" fmla="*/ 2147483646 w 68"/>
                <a:gd name="T67" fmla="*/ 2147483646 h 63"/>
                <a:gd name="T68" fmla="*/ 2147483646 w 68"/>
                <a:gd name="T69" fmla="*/ 2147483646 h 63"/>
                <a:gd name="T70" fmla="*/ 2147483646 w 68"/>
                <a:gd name="T71" fmla="*/ 2147483646 h 63"/>
                <a:gd name="T72" fmla="*/ 2147483646 w 68"/>
                <a:gd name="T73" fmla="*/ 2147483646 h 63"/>
                <a:gd name="T74" fmla="*/ 2147483646 w 68"/>
                <a:gd name="T75" fmla="*/ 2147483646 h 63"/>
                <a:gd name="T76" fmla="*/ 2147483646 w 68"/>
                <a:gd name="T77" fmla="*/ 2147483646 h 63"/>
                <a:gd name="T78" fmla="*/ 2147483646 w 68"/>
                <a:gd name="T79" fmla="*/ 2147483646 h 63"/>
                <a:gd name="T80" fmla="*/ 2147483646 w 68"/>
                <a:gd name="T81" fmla="*/ 2147483646 h 63"/>
                <a:gd name="T82" fmla="*/ 2147483646 w 68"/>
                <a:gd name="T83" fmla="*/ 2147483646 h 63"/>
                <a:gd name="T84" fmla="*/ 2147483646 w 68"/>
                <a:gd name="T85" fmla="*/ 2147483646 h 63"/>
                <a:gd name="T86" fmla="*/ 2147483646 w 68"/>
                <a:gd name="T87" fmla="*/ 2147483646 h 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prstClr val="black"/>
                </a:solidFill>
                <a:ea typeface="MS PGothic" pitchFamily="34" charset="-128"/>
              </a:endParaRPr>
            </a:p>
          </p:txBody>
        </p:sp>
        <p:sp>
          <p:nvSpPr>
            <p:cNvPr id="65" name="Freeform 99"/>
            <p:cNvSpPr>
              <a:spLocks noEditPoints="1"/>
            </p:cNvSpPr>
            <p:nvPr/>
          </p:nvSpPr>
          <p:spPr bwMode="auto">
            <a:xfrm>
              <a:off x="6985180" y="1941475"/>
              <a:ext cx="358216" cy="336286"/>
            </a:xfrm>
            <a:custGeom>
              <a:avLst/>
              <a:gdLst>
                <a:gd name="T0" fmla="*/ 2147483646 w 68"/>
                <a:gd name="T1" fmla="*/ 2147483646 h 64"/>
                <a:gd name="T2" fmla="*/ 2147483646 w 68"/>
                <a:gd name="T3" fmla="*/ 2147483646 h 64"/>
                <a:gd name="T4" fmla="*/ 2147483646 w 68"/>
                <a:gd name="T5" fmla="*/ 2147483646 h 64"/>
                <a:gd name="T6" fmla="*/ 2147483646 w 68"/>
                <a:gd name="T7" fmla="*/ 2147483646 h 64"/>
                <a:gd name="T8" fmla="*/ 2147483646 w 68"/>
                <a:gd name="T9" fmla="*/ 2147483646 h 64"/>
                <a:gd name="T10" fmla="*/ 2147483646 w 68"/>
                <a:gd name="T11" fmla="*/ 2147483646 h 64"/>
                <a:gd name="T12" fmla="*/ 0 w 68"/>
                <a:gd name="T13" fmla="*/ 2147483646 h 64"/>
                <a:gd name="T14" fmla="*/ 2147483646 w 68"/>
                <a:gd name="T15" fmla="*/ 2147483646 h 64"/>
                <a:gd name="T16" fmla="*/ 2147483646 w 68"/>
                <a:gd name="T17" fmla="*/ 2147483646 h 64"/>
                <a:gd name="T18" fmla="*/ 2147483646 w 68"/>
                <a:gd name="T19" fmla="*/ 2147483646 h 64"/>
                <a:gd name="T20" fmla="*/ 2147483646 w 68"/>
                <a:gd name="T21" fmla="*/ 2147483646 h 64"/>
                <a:gd name="T22" fmla="*/ 2147483646 w 68"/>
                <a:gd name="T23" fmla="*/ 2147483646 h 64"/>
                <a:gd name="T24" fmla="*/ 2147483646 w 68"/>
                <a:gd name="T25" fmla="*/ 2147483646 h 64"/>
                <a:gd name="T26" fmla="*/ 2147483646 w 68"/>
                <a:gd name="T27" fmla="*/ 2147483646 h 64"/>
                <a:gd name="T28" fmla="*/ 2147483646 w 68"/>
                <a:gd name="T29" fmla="*/ 2147483646 h 64"/>
                <a:gd name="T30" fmla="*/ 2147483646 w 68"/>
                <a:gd name="T31" fmla="*/ 2147483646 h 64"/>
                <a:gd name="T32" fmla="*/ 2147483646 w 68"/>
                <a:gd name="T33" fmla="*/ 2147483646 h 64"/>
                <a:gd name="T34" fmla="*/ 2147483646 w 68"/>
                <a:gd name="T35" fmla="*/ 2147483646 h 64"/>
                <a:gd name="T36" fmla="*/ 2147483646 w 68"/>
                <a:gd name="T37" fmla="*/ 2147483646 h 64"/>
                <a:gd name="T38" fmla="*/ 2147483646 w 68"/>
                <a:gd name="T39" fmla="*/ 2147483646 h 64"/>
                <a:gd name="T40" fmla="*/ 2147483646 w 68"/>
                <a:gd name="T41" fmla="*/ 0 h 64"/>
                <a:gd name="T42" fmla="*/ 2147483646 w 68"/>
                <a:gd name="T43" fmla="*/ 2147483646 h 64"/>
                <a:gd name="T44" fmla="*/ 2147483646 w 68"/>
                <a:gd name="T45" fmla="*/ 2147483646 h 64"/>
                <a:gd name="T46" fmla="*/ 2147483646 w 68"/>
                <a:gd name="T47" fmla="*/ 2147483646 h 64"/>
                <a:gd name="T48" fmla="*/ 2147483646 w 68"/>
                <a:gd name="T49" fmla="*/ 2147483646 h 64"/>
                <a:gd name="T50" fmla="*/ 2147483646 w 68"/>
                <a:gd name="T51" fmla="*/ 2147483646 h 64"/>
                <a:gd name="T52" fmla="*/ 2147483646 w 68"/>
                <a:gd name="T53" fmla="*/ 2147483646 h 64"/>
                <a:gd name="T54" fmla="*/ 2147483646 w 68"/>
                <a:gd name="T55" fmla="*/ 0 h 64"/>
                <a:gd name="T56" fmla="*/ 2147483646 w 68"/>
                <a:gd name="T57" fmla="*/ 0 h 64"/>
                <a:gd name="T58" fmla="*/ 2147483646 w 68"/>
                <a:gd name="T59" fmla="*/ 2147483646 h 64"/>
                <a:gd name="T60" fmla="*/ 2147483646 w 68"/>
                <a:gd name="T61" fmla="*/ 2147483646 h 64"/>
                <a:gd name="T62" fmla="*/ 2147483646 w 68"/>
                <a:gd name="T63" fmla="*/ 2147483646 h 64"/>
                <a:gd name="T64" fmla="*/ 2147483646 w 68"/>
                <a:gd name="T65" fmla="*/ 2147483646 h 64"/>
                <a:gd name="T66" fmla="*/ 2147483646 w 68"/>
                <a:gd name="T67" fmla="*/ 2147483646 h 64"/>
                <a:gd name="T68" fmla="*/ 2147483646 w 68"/>
                <a:gd name="T69" fmla="*/ 2147483646 h 64"/>
                <a:gd name="T70" fmla="*/ 2147483646 w 68"/>
                <a:gd name="T71" fmla="*/ 2147483646 h 64"/>
                <a:gd name="T72" fmla="*/ 2147483646 w 68"/>
                <a:gd name="T73" fmla="*/ 2147483646 h 64"/>
                <a:gd name="T74" fmla="*/ 2147483646 w 68"/>
                <a:gd name="T75" fmla="*/ 2147483646 h 64"/>
                <a:gd name="T76" fmla="*/ 2147483646 w 68"/>
                <a:gd name="T77" fmla="*/ 2147483646 h 64"/>
                <a:gd name="T78" fmla="*/ 2147483646 w 68"/>
                <a:gd name="T79" fmla="*/ 2147483646 h 64"/>
                <a:gd name="T80" fmla="*/ 2147483646 w 68"/>
                <a:gd name="T81" fmla="*/ 2147483646 h 64"/>
                <a:gd name="T82" fmla="*/ 2147483646 w 68"/>
                <a:gd name="T83" fmla="*/ 2147483646 h 64"/>
                <a:gd name="T84" fmla="*/ 2147483646 w 68"/>
                <a:gd name="T85" fmla="*/ 2147483646 h 64"/>
                <a:gd name="T86" fmla="*/ 2147483646 w 68"/>
                <a:gd name="T87" fmla="*/ 2147483646 h 64"/>
                <a:gd name="T88" fmla="*/ 2147483646 w 68"/>
                <a:gd name="T89" fmla="*/ 2147483646 h 64"/>
                <a:gd name="T90" fmla="*/ 2147483646 w 68"/>
                <a:gd name="T91" fmla="*/ 2147483646 h 64"/>
                <a:gd name="T92" fmla="*/ 2147483646 w 68"/>
                <a:gd name="T93" fmla="*/ 2147483646 h 64"/>
                <a:gd name="T94" fmla="*/ 2147483646 w 68"/>
                <a:gd name="T95" fmla="*/ 2147483646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64">
                  <a:moveTo>
                    <a:pt x="24" y="36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0" y="42"/>
                    <a:pt x="9" y="50"/>
                    <a:pt x="9" y="50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4"/>
                    <a:pt x="1" y="32"/>
                    <a:pt x="1" y="32"/>
                  </a:cubicBezTo>
                  <a:cubicBezTo>
                    <a:pt x="1" y="32"/>
                    <a:pt x="3" y="29"/>
                    <a:pt x="6" y="2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7" y="22"/>
                    <a:pt x="17" y="22"/>
                    <a:pt x="17" y="22"/>
                  </a:cubicBezTo>
                  <a:lnTo>
                    <a:pt x="24" y="36"/>
                  </a:lnTo>
                  <a:close/>
                  <a:moveTo>
                    <a:pt x="31" y="58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3" y="58"/>
                    <a:pt x="11" y="56"/>
                    <a:pt x="11" y="54"/>
                  </a:cubicBezTo>
                  <a:cubicBezTo>
                    <a:pt x="9" y="51"/>
                    <a:pt x="11" y="46"/>
                    <a:pt x="12" y="43"/>
                  </a:cubicBezTo>
                  <a:cubicBezTo>
                    <a:pt x="12" y="43"/>
                    <a:pt x="15" y="43"/>
                    <a:pt x="31" y="44"/>
                  </a:cubicBezTo>
                  <a:lnTo>
                    <a:pt x="31" y="58"/>
                  </a:lnTo>
                  <a:close/>
                  <a:moveTo>
                    <a:pt x="24" y="2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9" y="0"/>
                    <a:pt x="31" y="4"/>
                    <a:pt x="34" y="6"/>
                  </a:cubicBezTo>
                  <a:cubicBezTo>
                    <a:pt x="34" y="6"/>
                    <a:pt x="32" y="9"/>
                    <a:pt x="24" y="23"/>
                  </a:cubicBezTo>
                  <a:close/>
                  <a:moveTo>
                    <a:pt x="59" y="6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5" y="4"/>
                    <a:pt x="29" y="0"/>
                    <a:pt x="29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2"/>
                    <a:pt x="49" y="2"/>
                  </a:cubicBezTo>
                  <a:cubicBezTo>
                    <a:pt x="49" y="2"/>
                    <a:pt x="50" y="5"/>
                    <a:pt x="53" y="9"/>
                  </a:cubicBezTo>
                  <a:lnTo>
                    <a:pt x="59" y="6"/>
                  </a:lnTo>
                  <a:close/>
                  <a:moveTo>
                    <a:pt x="56" y="55"/>
                  </a:moveTo>
                  <a:cubicBezTo>
                    <a:pt x="55" y="58"/>
                    <a:pt x="53" y="58"/>
                    <a:pt x="53" y="58"/>
                  </a:cubicBezTo>
                  <a:cubicBezTo>
                    <a:pt x="53" y="58"/>
                    <a:pt x="50" y="58"/>
                    <a:pt x="44" y="58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57" y="45"/>
                    <a:pt x="64" y="41"/>
                    <a:pt x="64" y="41"/>
                  </a:cubicBezTo>
                  <a:lnTo>
                    <a:pt x="56" y="55"/>
                  </a:lnTo>
                  <a:close/>
                  <a:moveTo>
                    <a:pt x="67" y="32"/>
                  </a:moveTo>
                  <a:cubicBezTo>
                    <a:pt x="68" y="34"/>
                    <a:pt x="67" y="36"/>
                    <a:pt x="66" y="38"/>
                  </a:cubicBezTo>
                  <a:cubicBezTo>
                    <a:pt x="64" y="41"/>
                    <a:pt x="59" y="41"/>
                    <a:pt x="56" y="42"/>
                  </a:cubicBezTo>
                  <a:cubicBezTo>
                    <a:pt x="56" y="42"/>
                    <a:pt x="55" y="40"/>
                    <a:pt x="46" y="26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9" y="18"/>
                    <a:pt x="59" y="18"/>
                    <a:pt x="59" y="18"/>
                  </a:cubicBezTo>
                  <a:lnTo>
                    <a:pt x="67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7" name="Group 168"/>
            <p:cNvGrpSpPr/>
            <p:nvPr/>
          </p:nvGrpSpPr>
          <p:grpSpPr>
            <a:xfrm>
              <a:off x="7027165" y="3091097"/>
              <a:ext cx="275897" cy="401466"/>
              <a:chOff x="4075113" y="1909763"/>
              <a:chExt cx="247650" cy="360363"/>
            </a:xfrm>
            <a:solidFill>
              <a:schemeClr val="bg1"/>
            </a:solidFill>
          </p:grpSpPr>
          <p:sp>
            <p:nvSpPr>
              <p:cNvPr id="68" name="Freeform 78"/>
              <p:cNvSpPr>
                <a:spLocks noEditPoints="1"/>
              </p:cNvSpPr>
              <p:nvPr/>
            </p:nvSpPr>
            <p:spPr bwMode="auto">
              <a:xfrm>
                <a:off x="4075113" y="1909763"/>
                <a:ext cx="247650" cy="360363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0" y="42"/>
                  </a:cxn>
                  <a:cxn ang="0">
                    <a:pos x="19" y="88"/>
                  </a:cxn>
                  <a:cxn ang="0">
                    <a:pos x="42" y="123"/>
                  </a:cxn>
                  <a:cxn ang="0">
                    <a:pos x="65" y="88"/>
                  </a:cxn>
                  <a:cxn ang="0">
                    <a:pos x="85" y="42"/>
                  </a:cxn>
                  <a:cxn ang="0">
                    <a:pos x="42" y="0"/>
                  </a:cxn>
                  <a:cxn ang="0">
                    <a:pos x="52" y="104"/>
                  </a:cxn>
                  <a:cxn ang="0">
                    <a:pos x="33" y="106"/>
                  </a:cxn>
                  <a:cxn ang="0">
                    <a:pos x="31" y="99"/>
                  </a:cxn>
                  <a:cxn ang="0">
                    <a:pos x="31" y="99"/>
                  </a:cxn>
                  <a:cxn ang="0">
                    <a:pos x="55" y="96"/>
                  </a:cxn>
                  <a:cxn ang="0">
                    <a:pos x="54" y="99"/>
                  </a:cxn>
                  <a:cxn ang="0">
                    <a:pos x="52" y="104"/>
                  </a:cxn>
                  <a:cxn ang="0">
                    <a:pos x="30" y="95"/>
                  </a:cxn>
                  <a:cxn ang="0">
                    <a:pos x="27" y="88"/>
                  </a:cxn>
                  <a:cxn ang="0">
                    <a:pos x="57" y="88"/>
                  </a:cxn>
                  <a:cxn ang="0">
                    <a:pos x="56" y="92"/>
                  </a:cxn>
                  <a:cxn ang="0">
                    <a:pos x="30" y="95"/>
                  </a:cxn>
                  <a:cxn ang="0">
                    <a:pos x="42" y="115"/>
                  </a:cxn>
                  <a:cxn ang="0">
                    <a:pos x="35" y="110"/>
                  </a:cxn>
                  <a:cxn ang="0">
                    <a:pos x="51" y="108"/>
                  </a:cxn>
                  <a:cxn ang="0">
                    <a:pos x="42" y="115"/>
                  </a:cxn>
                  <a:cxn ang="0">
                    <a:pos x="60" y="80"/>
                  </a:cxn>
                  <a:cxn ang="0">
                    <a:pos x="24" y="80"/>
                  </a:cxn>
                  <a:cxn ang="0">
                    <a:pos x="18" y="68"/>
                  </a:cxn>
                  <a:cxn ang="0">
                    <a:pos x="8" y="42"/>
                  </a:cxn>
                  <a:cxn ang="0">
                    <a:pos x="42" y="8"/>
                  </a:cxn>
                  <a:cxn ang="0">
                    <a:pos x="77" y="42"/>
                  </a:cxn>
                  <a:cxn ang="0">
                    <a:pos x="67" y="68"/>
                  </a:cxn>
                  <a:cxn ang="0">
                    <a:pos x="60" y="80"/>
                  </a:cxn>
                  <a:cxn ang="0">
                    <a:pos x="60" y="80"/>
                  </a:cxn>
                  <a:cxn ang="0">
                    <a:pos x="60" y="80"/>
                  </a:cxn>
                </a:cxnLst>
                <a:rect l="0" t="0" r="r" b="b"/>
                <a:pathLst>
                  <a:path w="85" h="123">
                    <a:moveTo>
                      <a:pt x="42" y="0"/>
                    </a:moveTo>
                    <a:cubicBezTo>
                      <a:pt x="19" y="0"/>
                      <a:pt x="0" y="19"/>
                      <a:pt x="0" y="42"/>
                    </a:cubicBezTo>
                    <a:cubicBezTo>
                      <a:pt x="0" y="57"/>
                      <a:pt x="14" y="74"/>
                      <a:pt x="19" y="88"/>
                    </a:cubicBezTo>
                    <a:cubicBezTo>
                      <a:pt x="27" y="110"/>
                      <a:pt x="26" y="123"/>
                      <a:pt x="42" y="123"/>
                    </a:cubicBezTo>
                    <a:cubicBezTo>
                      <a:pt x="59" y="123"/>
                      <a:pt x="58" y="110"/>
                      <a:pt x="65" y="88"/>
                    </a:cubicBezTo>
                    <a:cubicBezTo>
                      <a:pt x="70" y="74"/>
                      <a:pt x="85" y="57"/>
                      <a:pt x="85" y="42"/>
                    </a:cubicBezTo>
                    <a:cubicBezTo>
                      <a:pt x="85" y="19"/>
                      <a:pt x="66" y="0"/>
                      <a:pt x="42" y="0"/>
                    </a:cubicBezTo>
                    <a:close/>
                    <a:moveTo>
                      <a:pt x="52" y="104"/>
                    </a:move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4"/>
                      <a:pt x="32" y="102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4" y="97"/>
                      <a:pt x="54" y="98"/>
                      <a:pt x="54" y="99"/>
                    </a:cubicBezTo>
                    <a:cubicBezTo>
                      <a:pt x="53" y="101"/>
                      <a:pt x="53" y="103"/>
                      <a:pt x="52" y="104"/>
                    </a:cubicBezTo>
                    <a:close/>
                    <a:moveTo>
                      <a:pt x="30" y="95"/>
                    </a:moveTo>
                    <a:cubicBezTo>
                      <a:pt x="29" y="93"/>
                      <a:pt x="28" y="91"/>
                      <a:pt x="2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9"/>
                      <a:pt x="56" y="91"/>
                      <a:pt x="56" y="92"/>
                    </a:cubicBezTo>
                    <a:lnTo>
                      <a:pt x="30" y="95"/>
                    </a:lnTo>
                    <a:close/>
                    <a:moveTo>
                      <a:pt x="42" y="115"/>
                    </a:moveTo>
                    <a:cubicBezTo>
                      <a:pt x="38" y="115"/>
                      <a:pt x="37" y="114"/>
                      <a:pt x="35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49" y="114"/>
                      <a:pt x="47" y="115"/>
                      <a:pt x="42" y="115"/>
                    </a:cubicBezTo>
                    <a:close/>
                    <a:moveTo>
                      <a:pt x="60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3" y="76"/>
                      <a:pt x="20" y="72"/>
                      <a:pt x="18" y="68"/>
                    </a:cubicBezTo>
                    <a:cubicBezTo>
                      <a:pt x="13" y="59"/>
                      <a:pt x="8" y="50"/>
                      <a:pt x="8" y="42"/>
                    </a:cubicBezTo>
                    <a:cubicBezTo>
                      <a:pt x="8" y="23"/>
                      <a:pt x="23" y="8"/>
                      <a:pt x="42" y="8"/>
                    </a:cubicBezTo>
                    <a:cubicBezTo>
                      <a:pt x="61" y="8"/>
                      <a:pt x="77" y="23"/>
                      <a:pt x="77" y="42"/>
                    </a:cubicBezTo>
                    <a:cubicBezTo>
                      <a:pt x="77" y="50"/>
                      <a:pt x="72" y="59"/>
                      <a:pt x="67" y="68"/>
                    </a:cubicBezTo>
                    <a:cubicBezTo>
                      <a:pt x="64" y="72"/>
                      <a:pt x="62" y="76"/>
                      <a:pt x="60" y="80"/>
                    </a:cubicBezTo>
                    <a:close/>
                    <a:moveTo>
                      <a:pt x="60" y="80"/>
                    </a:moveTo>
                    <a:cubicBezTo>
                      <a:pt x="60" y="80"/>
                      <a:pt x="60" y="80"/>
                      <a:pt x="60" y="8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9" name="Freeform 79"/>
              <p:cNvSpPr>
                <a:spLocks noEditPoints="1"/>
              </p:cNvSpPr>
              <p:nvPr/>
            </p:nvSpPr>
            <p:spPr bwMode="auto">
              <a:xfrm>
                <a:off x="4130675" y="1965326"/>
                <a:ext cx="73025" cy="730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0" y="23"/>
                  </a:cxn>
                  <a:cxn ang="0">
                    <a:pos x="2" y="25"/>
                  </a:cxn>
                  <a:cxn ang="0">
                    <a:pos x="4" y="23"/>
                  </a:cxn>
                  <a:cxn ang="0">
                    <a:pos x="23" y="4"/>
                  </a:cxn>
                  <a:cxn ang="0">
                    <a:pos x="25" y="2"/>
                  </a:cxn>
                  <a:cxn ang="0">
                    <a:pos x="23" y="0"/>
                  </a:cxn>
                  <a:cxn ang="0">
                    <a:pos x="23" y="0"/>
                  </a:cxn>
                  <a:cxn ang="0">
                    <a:pos x="23" y="0"/>
                  </a:cxn>
                </a:cxnLst>
                <a:rect l="0" t="0" r="r" b="b"/>
                <a:pathLst>
                  <a:path w="25" h="25">
                    <a:moveTo>
                      <a:pt x="23" y="0"/>
                    </a:moveTo>
                    <a:cubicBezTo>
                      <a:pt x="11" y="0"/>
                      <a:pt x="0" y="10"/>
                      <a:pt x="0" y="23"/>
                    </a:cubicBezTo>
                    <a:cubicBezTo>
                      <a:pt x="0" y="24"/>
                      <a:pt x="1" y="25"/>
                      <a:pt x="2" y="25"/>
                    </a:cubicBezTo>
                    <a:cubicBezTo>
                      <a:pt x="3" y="25"/>
                      <a:pt x="4" y="24"/>
                      <a:pt x="4" y="23"/>
                    </a:cubicBezTo>
                    <a:cubicBezTo>
                      <a:pt x="4" y="12"/>
                      <a:pt x="13" y="4"/>
                      <a:pt x="23" y="4"/>
                    </a:cubicBezTo>
                    <a:cubicBezTo>
                      <a:pt x="24" y="4"/>
                      <a:pt x="25" y="3"/>
                      <a:pt x="25" y="2"/>
                    </a:cubicBezTo>
                    <a:cubicBezTo>
                      <a:pt x="25" y="1"/>
                      <a:pt x="24" y="0"/>
                      <a:pt x="23" y="0"/>
                    </a:cubicBezTo>
                    <a:close/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70" name="Freeform 213"/>
            <p:cNvSpPr>
              <a:spLocks noChangeArrowheads="1"/>
            </p:cNvSpPr>
            <p:nvPr/>
          </p:nvSpPr>
          <p:spPr bwMode="auto">
            <a:xfrm>
              <a:off x="5494999" y="3193675"/>
              <a:ext cx="272908" cy="264981"/>
            </a:xfrm>
            <a:custGeom>
              <a:avLst/>
              <a:gdLst>
                <a:gd name="T0" fmla="*/ 589 w 634"/>
                <a:gd name="T1" fmla="*/ 236 h 619"/>
                <a:gd name="T2" fmla="*/ 589 w 634"/>
                <a:gd name="T3" fmla="*/ 236 h 619"/>
                <a:gd name="T4" fmla="*/ 589 w 634"/>
                <a:gd name="T5" fmla="*/ 545 h 619"/>
                <a:gd name="T6" fmla="*/ 545 w 634"/>
                <a:gd name="T7" fmla="*/ 589 h 619"/>
                <a:gd name="T8" fmla="*/ 89 w 634"/>
                <a:gd name="T9" fmla="*/ 589 h 619"/>
                <a:gd name="T10" fmla="*/ 45 w 634"/>
                <a:gd name="T11" fmla="*/ 545 h 619"/>
                <a:gd name="T12" fmla="*/ 45 w 634"/>
                <a:gd name="T13" fmla="*/ 74 h 619"/>
                <a:gd name="T14" fmla="*/ 89 w 634"/>
                <a:gd name="T15" fmla="*/ 29 h 619"/>
                <a:gd name="T16" fmla="*/ 398 w 634"/>
                <a:gd name="T17" fmla="*/ 29 h 619"/>
                <a:gd name="T18" fmla="*/ 398 w 634"/>
                <a:gd name="T19" fmla="*/ 0 h 619"/>
                <a:gd name="T20" fmla="*/ 89 w 634"/>
                <a:gd name="T21" fmla="*/ 0 h 619"/>
                <a:gd name="T22" fmla="*/ 0 w 634"/>
                <a:gd name="T23" fmla="*/ 74 h 619"/>
                <a:gd name="T24" fmla="*/ 0 w 634"/>
                <a:gd name="T25" fmla="*/ 545 h 619"/>
                <a:gd name="T26" fmla="*/ 89 w 634"/>
                <a:gd name="T27" fmla="*/ 618 h 619"/>
                <a:gd name="T28" fmla="*/ 545 w 634"/>
                <a:gd name="T29" fmla="*/ 618 h 619"/>
                <a:gd name="T30" fmla="*/ 633 w 634"/>
                <a:gd name="T31" fmla="*/ 545 h 619"/>
                <a:gd name="T32" fmla="*/ 633 w 634"/>
                <a:gd name="T33" fmla="*/ 236 h 619"/>
                <a:gd name="T34" fmla="*/ 589 w 634"/>
                <a:gd name="T35" fmla="*/ 236 h 619"/>
                <a:gd name="T36" fmla="*/ 162 w 634"/>
                <a:gd name="T37" fmla="*/ 354 h 619"/>
                <a:gd name="T38" fmla="*/ 162 w 634"/>
                <a:gd name="T39" fmla="*/ 354 h 619"/>
                <a:gd name="T40" fmla="*/ 74 w 634"/>
                <a:gd name="T41" fmla="*/ 516 h 619"/>
                <a:gd name="T42" fmla="*/ 103 w 634"/>
                <a:gd name="T43" fmla="*/ 545 h 619"/>
                <a:gd name="T44" fmla="*/ 280 w 634"/>
                <a:gd name="T45" fmla="*/ 457 h 619"/>
                <a:gd name="T46" fmla="*/ 295 w 634"/>
                <a:gd name="T47" fmla="*/ 457 h 619"/>
                <a:gd name="T48" fmla="*/ 604 w 634"/>
                <a:gd name="T49" fmla="*/ 147 h 619"/>
                <a:gd name="T50" fmla="*/ 604 w 634"/>
                <a:gd name="T51" fmla="*/ 88 h 619"/>
                <a:gd name="T52" fmla="*/ 530 w 634"/>
                <a:gd name="T53" fmla="*/ 29 h 619"/>
                <a:gd name="T54" fmla="*/ 471 w 634"/>
                <a:gd name="T55" fmla="*/ 29 h 619"/>
                <a:gd name="T56" fmla="*/ 177 w 634"/>
                <a:gd name="T57" fmla="*/ 324 h 619"/>
                <a:gd name="T58" fmla="*/ 162 w 634"/>
                <a:gd name="T59" fmla="*/ 354 h 619"/>
                <a:gd name="T60" fmla="*/ 486 w 634"/>
                <a:gd name="T61" fmla="*/ 74 h 619"/>
                <a:gd name="T62" fmla="*/ 486 w 634"/>
                <a:gd name="T63" fmla="*/ 74 h 619"/>
                <a:gd name="T64" fmla="*/ 516 w 634"/>
                <a:gd name="T65" fmla="*/ 74 h 619"/>
                <a:gd name="T66" fmla="*/ 560 w 634"/>
                <a:gd name="T67" fmla="*/ 103 h 619"/>
                <a:gd name="T68" fmla="*/ 560 w 634"/>
                <a:gd name="T69" fmla="*/ 133 h 619"/>
                <a:gd name="T70" fmla="*/ 516 w 634"/>
                <a:gd name="T71" fmla="*/ 177 h 619"/>
                <a:gd name="T72" fmla="*/ 457 w 634"/>
                <a:gd name="T73" fmla="*/ 103 h 619"/>
                <a:gd name="T74" fmla="*/ 486 w 634"/>
                <a:gd name="T75" fmla="*/ 74 h 619"/>
                <a:gd name="T76" fmla="*/ 428 w 634"/>
                <a:gd name="T77" fmla="*/ 133 h 619"/>
                <a:gd name="T78" fmla="*/ 428 w 634"/>
                <a:gd name="T79" fmla="*/ 133 h 619"/>
                <a:gd name="T80" fmla="*/ 486 w 634"/>
                <a:gd name="T81" fmla="*/ 206 h 619"/>
                <a:gd name="T82" fmla="*/ 266 w 634"/>
                <a:gd name="T83" fmla="*/ 427 h 619"/>
                <a:gd name="T84" fmla="*/ 207 w 634"/>
                <a:gd name="T85" fmla="*/ 354 h 619"/>
                <a:gd name="T86" fmla="*/ 428 w 634"/>
                <a:gd name="T87" fmla="*/ 133 h 619"/>
                <a:gd name="T88" fmla="*/ 236 w 634"/>
                <a:gd name="T89" fmla="*/ 442 h 619"/>
                <a:gd name="T90" fmla="*/ 236 w 634"/>
                <a:gd name="T91" fmla="*/ 442 h 619"/>
                <a:gd name="T92" fmla="*/ 133 w 634"/>
                <a:gd name="T93" fmla="*/ 516 h 619"/>
                <a:gd name="T94" fmla="*/ 118 w 634"/>
                <a:gd name="T95" fmla="*/ 501 h 619"/>
                <a:gd name="T96" fmla="*/ 177 w 634"/>
                <a:gd name="T97" fmla="*/ 398 h 619"/>
                <a:gd name="T98" fmla="*/ 236 w 634"/>
                <a:gd name="T99" fmla="*/ 442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4" h="619">
                  <a:moveTo>
                    <a:pt x="589" y="236"/>
                  </a:moveTo>
                  <a:lnTo>
                    <a:pt x="589" y="236"/>
                  </a:lnTo>
                  <a:cubicBezTo>
                    <a:pt x="589" y="545"/>
                    <a:pt x="589" y="545"/>
                    <a:pt x="589" y="545"/>
                  </a:cubicBezTo>
                  <a:cubicBezTo>
                    <a:pt x="589" y="559"/>
                    <a:pt x="575" y="589"/>
                    <a:pt x="545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59"/>
                    <a:pt x="45" y="545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45" y="618"/>
                    <a:pt x="545" y="618"/>
                    <a:pt x="545" y="618"/>
                  </a:cubicBezTo>
                  <a:cubicBezTo>
                    <a:pt x="589" y="618"/>
                    <a:pt x="633" y="589"/>
                    <a:pt x="633" y="545"/>
                  </a:cubicBezTo>
                  <a:cubicBezTo>
                    <a:pt x="633" y="236"/>
                    <a:pt x="633" y="236"/>
                    <a:pt x="633" y="236"/>
                  </a:cubicBezTo>
                  <a:lnTo>
                    <a:pt x="589" y="236"/>
                  </a:lnTo>
                  <a:close/>
                  <a:moveTo>
                    <a:pt x="162" y="354"/>
                  </a:moveTo>
                  <a:lnTo>
                    <a:pt x="162" y="354"/>
                  </a:lnTo>
                  <a:cubicBezTo>
                    <a:pt x="74" y="516"/>
                    <a:pt x="74" y="516"/>
                    <a:pt x="74" y="516"/>
                  </a:cubicBezTo>
                  <a:cubicBezTo>
                    <a:pt x="74" y="545"/>
                    <a:pt x="89" y="559"/>
                    <a:pt x="103" y="545"/>
                  </a:cubicBezTo>
                  <a:cubicBezTo>
                    <a:pt x="280" y="457"/>
                    <a:pt x="280" y="457"/>
                    <a:pt x="280" y="457"/>
                  </a:cubicBezTo>
                  <a:lnTo>
                    <a:pt x="295" y="457"/>
                  </a:lnTo>
                  <a:cubicBezTo>
                    <a:pt x="604" y="147"/>
                    <a:pt x="604" y="147"/>
                    <a:pt x="604" y="147"/>
                  </a:cubicBezTo>
                  <a:cubicBezTo>
                    <a:pt x="619" y="133"/>
                    <a:pt x="619" y="103"/>
                    <a:pt x="604" y="88"/>
                  </a:cubicBezTo>
                  <a:cubicBezTo>
                    <a:pt x="530" y="29"/>
                    <a:pt x="530" y="29"/>
                    <a:pt x="530" y="29"/>
                  </a:cubicBezTo>
                  <a:cubicBezTo>
                    <a:pt x="516" y="15"/>
                    <a:pt x="486" y="15"/>
                    <a:pt x="471" y="29"/>
                  </a:cubicBezTo>
                  <a:cubicBezTo>
                    <a:pt x="177" y="324"/>
                    <a:pt x="177" y="324"/>
                    <a:pt x="177" y="324"/>
                  </a:cubicBezTo>
                  <a:cubicBezTo>
                    <a:pt x="162" y="339"/>
                    <a:pt x="162" y="339"/>
                    <a:pt x="162" y="354"/>
                  </a:cubicBezTo>
                  <a:close/>
                  <a:moveTo>
                    <a:pt x="486" y="74"/>
                  </a:moveTo>
                  <a:lnTo>
                    <a:pt x="486" y="74"/>
                  </a:lnTo>
                  <a:cubicBezTo>
                    <a:pt x="501" y="59"/>
                    <a:pt x="516" y="59"/>
                    <a:pt x="516" y="74"/>
                  </a:cubicBezTo>
                  <a:cubicBezTo>
                    <a:pt x="560" y="103"/>
                    <a:pt x="560" y="103"/>
                    <a:pt x="560" y="103"/>
                  </a:cubicBezTo>
                  <a:cubicBezTo>
                    <a:pt x="575" y="118"/>
                    <a:pt x="575" y="133"/>
                    <a:pt x="560" y="133"/>
                  </a:cubicBezTo>
                  <a:cubicBezTo>
                    <a:pt x="516" y="177"/>
                    <a:pt x="516" y="177"/>
                    <a:pt x="516" y="177"/>
                  </a:cubicBezTo>
                  <a:cubicBezTo>
                    <a:pt x="457" y="103"/>
                    <a:pt x="457" y="103"/>
                    <a:pt x="457" y="103"/>
                  </a:cubicBezTo>
                  <a:lnTo>
                    <a:pt x="486" y="74"/>
                  </a:lnTo>
                  <a:close/>
                  <a:moveTo>
                    <a:pt x="428" y="133"/>
                  </a:moveTo>
                  <a:lnTo>
                    <a:pt x="428" y="133"/>
                  </a:lnTo>
                  <a:cubicBezTo>
                    <a:pt x="486" y="206"/>
                    <a:pt x="486" y="206"/>
                    <a:pt x="486" y="206"/>
                  </a:cubicBezTo>
                  <a:cubicBezTo>
                    <a:pt x="266" y="427"/>
                    <a:pt x="266" y="427"/>
                    <a:pt x="266" y="427"/>
                  </a:cubicBezTo>
                  <a:cubicBezTo>
                    <a:pt x="251" y="398"/>
                    <a:pt x="207" y="368"/>
                    <a:pt x="207" y="354"/>
                  </a:cubicBezTo>
                  <a:lnTo>
                    <a:pt x="428" y="133"/>
                  </a:lnTo>
                  <a:close/>
                  <a:moveTo>
                    <a:pt x="236" y="442"/>
                  </a:moveTo>
                  <a:lnTo>
                    <a:pt x="236" y="442"/>
                  </a:lnTo>
                  <a:cubicBezTo>
                    <a:pt x="133" y="516"/>
                    <a:pt x="133" y="516"/>
                    <a:pt x="133" y="516"/>
                  </a:cubicBezTo>
                  <a:cubicBezTo>
                    <a:pt x="118" y="516"/>
                    <a:pt x="118" y="501"/>
                    <a:pt x="118" y="501"/>
                  </a:cubicBezTo>
                  <a:cubicBezTo>
                    <a:pt x="177" y="398"/>
                    <a:pt x="177" y="398"/>
                    <a:pt x="177" y="398"/>
                  </a:cubicBezTo>
                  <a:lnTo>
                    <a:pt x="236" y="4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defTabSz="457200">
                <a:defRPr/>
              </a:pPr>
              <a:endParaRPr lang="en-US">
                <a:solidFill>
                  <a:prstClr val="black"/>
                </a:solidFill>
                <a:ea typeface="MS PGothic" pitchFamily="34" charset="-128"/>
              </a:endParaRPr>
            </a:p>
          </p:txBody>
        </p:sp>
      </p:grpSp>
      <p:sp>
        <p:nvSpPr>
          <p:cNvPr id="2" name="Freeform 392">
            <a:extLst>
              <a:ext uri="{FF2B5EF4-FFF2-40B4-BE49-F238E27FC236}">
                <a16:creationId xmlns:a16="http://schemas.microsoft.com/office/drawing/2014/main" id="{C50FE59B-4CE3-A35D-EE2B-0724B5114628}"/>
              </a:ext>
            </a:extLst>
          </p:cNvPr>
          <p:cNvSpPr>
            <a:spLocks noEditPoints="1"/>
          </p:cNvSpPr>
          <p:nvPr/>
        </p:nvSpPr>
        <p:spPr bwMode="auto">
          <a:xfrm>
            <a:off x="664134" y="1131590"/>
            <a:ext cx="3088902" cy="3577542"/>
          </a:xfrm>
          <a:custGeom>
            <a:avLst/>
            <a:gdLst>
              <a:gd name="T0" fmla="*/ 2619 w 3009"/>
              <a:gd name="T1" fmla="*/ 3204 h 3485"/>
              <a:gd name="T2" fmla="*/ 2621 w 3009"/>
              <a:gd name="T3" fmla="*/ 3068 h 3485"/>
              <a:gd name="T4" fmla="*/ 2651 w 3009"/>
              <a:gd name="T5" fmla="*/ 2932 h 3485"/>
              <a:gd name="T6" fmla="*/ 2653 w 3009"/>
              <a:gd name="T7" fmla="*/ 2792 h 3485"/>
              <a:gd name="T8" fmla="*/ 2705 w 3009"/>
              <a:gd name="T9" fmla="*/ 2815 h 3485"/>
              <a:gd name="T10" fmla="*/ 2644 w 3009"/>
              <a:gd name="T11" fmla="*/ 2832 h 3485"/>
              <a:gd name="T12" fmla="*/ 2646 w 3009"/>
              <a:gd name="T13" fmla="*/ 2782 h 3485"/>
              <a:gd name="T14" fmla="*/ 2742 w 3009"/>
              <a:gd name="T15" fmla="*/ 2724 h 3485"/>
              <a:gd name="T16" fmla="*/ 2761 w 3009"/>
              <a:gd name="T17" fmla="*/ 2523 h 3485"/>
              <a:gd name="T18" fmla="*/ 2771 w 3009"/>
              <a:gd name="T19" fmla="*/ 2513 h 3485"/>
              <a:gd name="T20" fmla="*/ 2803 w 3009"/>
              <a:gd name="T21" fmla="*/ 2525 h 3485"/>
              <a:gd name="T22" fmla="*/ 2797 w 3009"/>
              <a:gd name="T23" fmla="*/ 2427 h 3485"/>
              <a:gd name="T24" fmla="*/ 2851 w 3009"/>
              <a:gd name="T25" fmla="*/ 2373 h 3485"/>
              <a:gd name="T26" fmla="*/ 2993 w 3009"/>
              <a:gd name="T27" fmla="*/ 2273 h 3485"/>
              <a:gd name="T28" fmla="*/ 2959 w 3009"/>
              <a:gd name="T29" fmla="*/ 2271 h 3485"/>
              <a:gd name="T30" fmla="*/ 2916 w 3009"/>
              <a:gd name="T31" fmla="*/ 2241 h 3485"/>
              <a:gd name="T32" fmla="*/ 2911 w 3009"/>
              <a:gd name="T33" fmla="*/ 2266 h 3485"/>
              <a:gd name="T34" fmla="*/ 2771 w 3009"/>
              <a:gd name="T35" fmla="*/ 2511 h 3485"/>
              <a:gd name="T36" fmla="*/ 2782 w 3009"/>
              <a:gd name="T37" fmla="*/ 2588 h 3485"/>
              <a:gd name="T38" fmla="*/ 2709 w 3009"/>
              <a:gd name="T39" fmla="*/ 2613 h 3485"/>
              <a:gd name="T40" fmla="*/ 2705 w 3009"/>
              <a:gd name="T41" fmla="*/ 2701 h 3485"/>
              <a:gd name="T42" fmla="*/ 2603 w 3009"/>
              <a:gd name="T43" fmla="*/ 2749 h 3485"/>
              <a:gd name="T44" fmla="*/ 2628 w 3009"/>
              <a:gd name="T45" fmla="*/ 2857 h 3485"/>
              <a:gd name="T46" fmla="*/ 2538 w 3009"/>
              <a:gd name="T47" fmla="*/ 2859 h 3485"/>
              <a:gd name="T48" fmla="*/ 2626 w 3009"/>
              <a:gd name="T49" fmla="*/ 2951 h 3485"/>
              <a:gd name="T50" fmla="*/ 2598 w 3009"/>
              <a:gd name="T51" fmla="*/ 2968 h 3485"/>
              <a:gd name="T52" fmla="*/ 2552 w 3009"/>
              <a:gd name="T53" fmla="*/ 3026 h 3485"/>
              <a:gd name="T54" fmla="*/ 2605 w 3009"/>
              <a:gd name="T55" fmla="*/ 3074 h 3485"/>
              <a:gd name="T56" fmla="*/ 2550 w 3009"/>
              <a:gd name="T57" fmla="*/ 3114 h 3485"/>
              <a:gd name="T58" fmla="*/ 2571 w 3009"/>
              <a:gd name="T59" fmla="*/ 3200 h 3485"/>
              <a:gd name="T60" fmla="*/ 2450 w 3009"/>
              <a:gd name="T61" fmla="*/ 3199 h 3485"/>
              <a:gd name="T62" fmla="*/ 2265 w 3009"/>
              <a:gd name="T63" fmla="*/ 3177 h 3485"/>
              <a:gd name="T64" fmla="*/ 2254 w 3009"/>
              <a:gd name="T65" fmla="*/ 3423 h 3485"/>
              <a:gd name="T66" fmla="*/ 2125 w 3009"/>
              <a:gd name="T67" fmla="*/ 3352 h 3485"/>
              <a:gd name="T68" fmla="*/ 1528 w 3009"/>
              <a:gd name="T69" fmla="*/ 3285 h 3485"/>
              <a:gd name="T70" fmla="*/ 923 w 3009"/>
              <a:gd name="T71" fmla="*/ 3247 h 3485"/>
              <a:gd name="T72" fmla="*/ 410 w 3009"/>
              <a:gd name="T73" fmla="*/ 3080 h 3485"/>
              <a:gd name="T74" fmla="*/ 328 w 3009"/>
              <a:gd name="T75" fmla="*/ 2751 h 3485"/>
              <a:gd name="T76" fmla="*/ 305 w 3009"/>
              <a:gd name="T77" fmla="*/ 2459 h 3485"/>
              <a:gd name="T78" fmla="*/ 349 w 3009"/>
              <a:gd name="T79" fmla="*/ 2254 h 3485"/>
              <a:gd name="T80" fmla="*/ 382 w 3009"/>
              <a:gd name="T81" fmla="*/ 2012 h 3485"/>
              <a:gd name="T82" fmla="*/ 311 w 3009"/>
              <a:gd name="T83" fmla="*/ 1751 h 3485"/>
              <a:gd name="T84" fmla="*/ 226 w 3009"/>
              <a:gd name="T85" fmla="*/ 1386 h 3485"/>
              <a:gd name="T86" fmla="*/ 105 w 3009"/>
              <a:gd name="T87" fmla="*/ 637 h 3485"/>
              <a:gd name="T88" fmla="*/ 1 w 3009"/>
              <a:gd name="T89" fmla="*/ 12 h 3485"/>
              <a:gd name="T90" fmla="*/ 1572 w 3009"/>
              <a:gd name="T91" fmla="*/ 44 h 3485"/>
              <a:gd name="T92" fmla="*/ 1442 w 3009"/>
              <a:gd name="T93" fmla="*/ 182 h 3485"/>
              <a:gd name="T94" fmla="*/ 1611 w 3009"/>
              <a:gd name="T95" fmla="*/ 384 h 3485"/>
              <a:gd name="T96" fmla="*/ 1808 w 3009"/>
              <a:gd name="T97" fmla="*/ 607 h 3485"/>
              <a:gd name="T98" fmla="*/ 2062 w 3009"/>
              <a:gd name="T99" fmla="*/ 897 h 3485"/>
              <a:gd name="T100" fmla="*/ 2331 w 3009"/>
              <a:gd name="T101" fmla="*/ 1188 h 3485"/>
              <a:gd name="T102" fmla="*/ 2375 w 3009"/>
              <a:gd name="T103" fmla="*/ 1313 h 3485"/>
              <a:gd name="T104" fmla="*/ 2498 w 3009"/>
              <a:gd name="T105" fmla="*/ 1451 h 3485"/>
              <a:gd name="T106" fmla="*/ 2590 w 3009"/>
              <a:gd name="T107" fmla="*/ 1567 h 3485"/>
              <a:gd name="T108" fmla="*/ 2646 w 3009"/>
              <a:gd name="T109" fmla="*/ 1713 h 3485"/>
              <a:gd name="T110" fmla="*/ 2699 w 3009"/>
              <a:gd name="T111" fmla="*/ 1851 h 3485"/>
              <a:gd name="T112" fmla="*/ 2807 w 3009"/>
              <a:gd name="T113" fmla="*/ 2018 h 3485"/>
              <a:gd name="T114" fmla="*/ 2832 w 3009"/>
              <a:gd name="T115" fmla="*/ 2173 h 3485"/>
              <a:gd name="T116" fmla="*/ 2886 w 3009"/>
              <a:gd name="T117" fmla="*/ 2258 h 3485"/>
              <a:gd name="T118" fmla="*/ 2926 w 3009"/>
              <a:gd name="T119" fmla="*/ 2333 h 3485"/>
              <a:gd name="T120" fmla="*/ 2851 w 3009"/>
              <a:gd name="T121" fmla="*/ 2325 h 3485"/>
              <a:gd name="T122" fmla="*/ 2763 w 3009"/>
              <a:gd name="T123" fmla="*/ 2352 h 3485"/>
              <a:gd name="T124" fmla="*/ 2740 w 3009"/>
              <a:gd name="T125" fmla="*/ 2450 h 3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9" h="3485">
                <a:moveTo>
                  <a:pt x="2603" y="3187"/>
                </a:moveTo>
                <a:lnTo>
                  <a:pt x="2603" y="3189"/>
                </a:lnTo>
                <a:lnTo>
                  <a:pt x="2602" y="3187"/>
                </a:lnTo>
                <a:lnTo>
                  <a:pt x="2602" y="3185"/>
                </a:lnTo>
                <a:lnTo>
                  <a:pt x="2602" y="3181"/>
                </a:lnTo>
                <a:lnTo>
                  <a:pt x="2602" y="3179"/>
                </a:lnTo>
                <a:lnTo>
                  <a:pt x="2602" y="3177"/>
                </a:lnTo>
                <a:lnTo>
                  <a:pt x="2602" y="3176"/>
                </a:lnTo>
                <a:lnTo>
                  <a:pt x="2603" y="3176"/>
                </a:lnTo>
                <a:lnTo>
                  <a:pt x="2603" y="3179"/>
                </a:lnTo>
                <a:lnTo>
                  <a:pt x="2603" y="3183"/>
                </a:lnTo>
                <a:lnTo>
                  <a:pt x="2603" y="3185"/>
                </a:lnTo>
                <a:lnTo>
                  <a:pt x="2603" y="3187"/>
                </a:lnTo>
                <a:close/>
                <a:moveTo>
                  <a:pt x="2603" y="3160"/>
                </a:moveTo>
                <a:lnTo>
                  <a:pt x="2603" y="3162"/>
                </a:lnTo>
                <a:lnTo>
                  <a:pt x="2603" y="3160"/>
                </a:lnTo>
                <a:lnTo>
                  <a:pt x="2602" y="3160"/>
                </a:lnTo>
                <a:lnTo>
                  <a:pt x="2602" y="3158"/>
                </a:lnTo>
                <a:lnTo>
                  <a:pt x="2600" y="3156"/>
                </a:lnTo>
                <a:lnTo>
                  <a:pt x="2600" y="3152"/>
                </a:lnTo>
                <a:lnTo>
                  <a:pt x="2598" y="3151"/>
                </a:lnTo>
                <a:lnTo>
                  <a:pt x="2598" y="3149"/>
                </a:lnTo>
                <a:lnTo>
                  <a:pt x="2600" y="3147"/>
                </a:lnTo>
                <a:lnTo>
                  <a:pt x="2600" y="3145"/>
                </a:lnTo>
                <a:lnTo>
                  <a:pt x="2602" y="3143"/>
                </a:lnTo>
                <a:lnTo>
                  <a:pt x="2603" y="3145"/>
                </a:lnTo>
                <a:lnTo>
                  <a:pt x="2605" y="3145"/>
                </a:lnTo>
                <a:lnTo>
                  <a:pt x="2605" y="3147"/>
                </a:lnTo>
                <a:lnTo>
                  <a:pt x="2607" y="3149"/>
                </a:lnTo>
                <a:lnTo>
                  <a:pt x="2607" y="3151"/>
                </a:lnTo>
                <a:lnTo>
                  <a:pt x="2605" y="3151"/>
                </a:lnTo>
                <a:lnTo>
                  <a:pt x="2605" y="3152"/>
                </a:lnTo>
                <a:lnTo>
                  <a:pt x="2605" y="3154"/>
                </a:lnTo>
                <a:lnTo>
                  <a:pt x="2605" y="3156"/>
                </a:lnTo>
                <a:lnTo>
                  <a:pt x="2603" y="3160"/>
                </a:lnTo>
                <a:close/>
                <a:moveTo>
                  <a:pt x="2600" y="3128"/>
                </a:moveTo>
                <a:lnTo>
                  <a:pt x="2600" y="3131"/>
                </a:lnTo>
                <a:lnTo>
                  <a:pt x="2598" y="3129"/>
                </a:lnTo>
                <a:lnTo>
                  <a:pt x="2596" y="3128"/>
                </a:lnTo>
                <a:lnTo>
                  <a:pt x="2596" y="3126"/>
                </a:lnTo>
                <a:lnTo>
                  <a:pt x="2600" y="3128"/>
                </a:lnTo>
                <a:close/>
                <a:moveTo>
                  <a:pt x="2588" y="3128"/>
                </a:moveTo>
                <a:lnTo>
                  <a:pt x="2590" y="3128"/>
                </a:lnTo>
                <a:lnTo>
                  <a:pt x="2592" y="3128"/>
                </a:lnTo>
                <a:lnTo>
                  <a:pt x="2594" y="3128"/>
                </a:lnTo>
                <a:lnTo>
                  <a:pt x="2594" y="3129"/>
                </a:lnTo>
                <a:lnTo>
                  <a:pt x="2592" y="3129"/>
                </a:lnTo>
                <a:lnTo>
                  <a:pt x="2592" y="3131"/>
                </a:lnTo>
                <a:lnTo>
                  <a:pt x="2594" y="3131"/>
                </a:lnTo>
                <a:lnTo>
                  <a:pt x="2596" y="3133"/>
                </a:lnTo>
                <a:lnTo>
                  <a:pt x="2598" y="3135"/>
                </a:lnTo>
                <a:lnTo>
                  <a:pt x="2596" y="3137"/>
                </a:lnTo>
                <a:lnTo>
                  <a:pt x="2596" y="3139"/>
                </a:lnTo>
                <a:lnTo>
                  <a:pt x="2596" y="3141"/>
                </a:lnTo>
                <a:lnTo>
                  <a:pt x="2594" y="3141"/>
                </a:lnTo>
                <a:lnTo>
                  <a:pt x="2592" y="3139"/>
                </a:lnTo>
                <a:lnTo>
                  <a:pt x="2590" y="3137"/>
                </a:lnTo>
                <a:lnTo>
                  <a:pt x="2588" y="3135"/>
                </a:lnTo>
                <a:lnTo>
                  <a:pt x="2588" y="3133"/>
                </a:lnTo>
                <a:lnTo>
                  <a:pt x="2586" y="3131"/>
                </a:lnTo>
                <a:lnTo>
                  <a:pt x="2584" y="3131"/>
                </a:lnTo>
                <a:lnTo>
                  <a:pt x="2582" y="3129"/>
                </a:lnTo>
                <a:lnTo>
                  <a:pt x="2582" y="3128"/>
                </a:lnTo>
                <a:lnTo>
                  <a:pt x="2584" y="3128"/>
                </a:lnTo>
                <a:lnTo>
                  <a:pt x="2586" y="3128"/>
                </a:lnTo>
                <a:lnTo>
                  <a:pt x="2586" y="3126"/>
                </a:lnTo>
                <a:lnTo>
                  <a:pt x="2586" y="3128"/>
                </a:lnTo>
                <a:lnTo>
                  <a:pt x="2588" y="3128"/>
                </a:lnTo>
                <a:close/>
                <a:moveTo>
                  <a:pt x="2573" y="3131"/>
                </a:moveTo>
                <a:lnTo>
                  <a:pt x="2571" y="3131"/>
                </a:lnTo>
                <a:lnTo>
                  <a:pt x="2569" y="3129"/>
                </a:lnTo>
                <a:lnTo>
                  <a:pt x="2569" y="3128"/>
                </a:lnTo>
                <a:lnTo>
                  <a:pt x="2569" y="3126"/>
                </a:lnTo>
                <a:lnTo>
                  <a:pt x="2569" y="3124"/>
                </a:lnTo>
                <a:lnTo>
                  <a:pt x="2569" y="3122"/>
                </a:lnTo>
                <a:lnTo>
                  <a:pt x="2571" y="3120"/>
                </a:lnTo>
                <a:lnTo>
                  <a:pt x="2573" y="3122"/>
                </a:lnTo>
                <a:lnTo>
                  <a:pt x="2575" y="3124"/>
                </a:lnTo>
                <a:lnTo>
                  <a:pt x="2577" y="3126"/>
                </a:lnTo>
                <a:lnTo>
                  <a:pt x="2577" y="3128"/>
                </a:lnTo>
                <a:lnTo>
                  <a:pt x="2575" y="3129"/>
                </a:lnTo>
                <a:lnTo>
                  <a:pt x="2573" y="3131"/>
                </a:lnTo>
                <a:close/>
                <a:moveTo>
                  <a:pt x="2650" y="3060"/>
                </a:moveTo>
                <a:lnTo>
                  <a:pt x="2651" y="3058"/>
                </a:lnTo>
                <a:lnTo>
                  <a:pt x="2651" y="3056"/>
                </a:lnTo>
                <a:lnTo>
                  <a:pt x="2651" y="3053"/>
                </a:lnTo>
                <a:lnTo>
                  <a:pt x="2653" y="3051"/>
                </a:lnTo>
                <a:lnTo>
                  <a:pt x="2653" y="3053"/>
                </a:lnTo>
                <a:lnTo>
                  <a:pt x="2653" y="3055"/>
                </a:lnTo>
                <a:lnTo>
                  <a:pt x="2653" y="3056"/>
                </a:lnTo>
                <a:lnTo>
                  <a:pt x="2653" y="3058"/>
                </a:lnTo>
                <a:lnTo>
                  <a:pt x="2653" y="3060"/>
                </a:lnTo>
                <a:lnTo>
                  <a:pt x="2653" y="3064"/>
                </a:lnTo>
                <a:lnTo>
                  <a:pt x="2653" y="3066"/>
                </a:lnTo>
                <a:lnTo>
                  <a:pt x="2653" y="3068"/>
                </a:lnTo>
                <a:lnTo>
                  <a:pt x="2653" y="3072"/>
                </a:lnTo>
                <a:lnTo>
                  <a:pt x="2653" y="3074"/>
                </a:lnTo>
                <a:lnTo>
                  <a:pt x="2651" y="3076"/>
                </a:lnTo>
                <a:lnTo>
                  <a:pt x="2651" y="3078"/>
                </a:lnTo>
                <a:lnTo>
                  <a:pt x="2651" y="3080"/>
                </a:lnTo>
                <a:lnTo>
                  <a:pt x="2651" y="3081"/>
                </a:lnTo>
                <a:lnTo>
                  <a:pt x="2650" y="3083"/>
                </a:lnTo>
                <a:lnTo>
                  <a:pt x="2650" y="3085"/>
                </a:lnTo>
                <a:lnTo>
                  <a:pt x="2650" y="3087"/>
                </a:lnTo>
                <a:lnTo>
                  <a:pt x="2650" y="3089"/>
                </a:lnTo>
                <a:lnTo>
                  <a:pt x="2648" y="3091"/>
                </a:lnTo>
                <a:lnTo>
                  <a:pt x="2648" y="3093"/>
                </a:lnTo>
                <a:lnTo>
                  <a:pt x="2648" y="3095"/>
                </a:lnTo>
                <a:lnTo>
                  <a:pt x="2646" y="3095"/>
                </a:lnTo>
                <a:lnTo>
                  <a:pt x="2646" y="3099"/>
                </a:lnTo>
                <a:lnTo>
                  <a:pt x="2644" y="3101"/>
                </a:lnTo>
                <a:lnTo>
                  <a:pt x="2644" y="3103"/>
                </a:lnTo>
                <a:lnTo>
                  <a:pt x="2644" y="3104"/>
                </a:lnTo>
                <a:lnTo>
                  <a:pt x="2644" y="3106"/>
                </a:lnTo>
                <a:lnTo>
                  <a:pt x="2644" y="3108"/>
                </a:lnTo>
                <a:lnTo>
                  <a:pt x="2642" y="3110"/>
                </a:lnTo>
                <a:lnTo>
                  <a:pt x="2642" y="3112"/>
                </a:lnTo>
                <a:lnTo>
                  <a:pt x="2642" y="3114"/>
                </a:lnTo>
                <a:lnTo>
                  <a:pt x="2642" y="3116"/>
                </a:lnTo>
                <a:lnTo>
                  <a:pt x="2640" y="3118"/>
                </a:lnTo>
                <a:lnTo>
                  <a:pt x="2640" y="3120"/>
                </a:lnTo>
                <a:lnTo>
                  <a:pt x="2640" y="3122"/>
                </a:lnTo>
                <a:lnTo>
                  <a:pt x="2638" y="3126"/>
                </a:lnTo>
                <a:lnTo>
                  <a:pt x="2638" y="3128"/>
                </a:lnTo>
                <a:lnTo>
                  <a:pt x="2638" y="3129"/>
                </a:lnTo>
                <a:lnTo>
                  <a:pt x="2636" y="3131"/>
                </a:lnTo>
                <a:lnTo>
                  <a:pt x="2636" y="3133"/>
                </a:lnTo>
                <a:lnTo>
                  <a:pt x="2636" y="3135"/>
                </a:lnTo>
                <a:lnTo>
                  <a:pt x="2634" y="3137"/>
                </a:lnTo>
                <a:lnTo>
                  <a:pt x="2632" y="3139"/>
                </a:lnTo>
                <a:lnTo>
                  <a:pt x="2632" y="3141"/>
                </a:lnTo>
                <a:lnTo>
                  <a:pt x="2630" y="3143"/>
                </a:lnTo>
                <a:lnTo>
                  <a:pt x="2626" y="3149"/>
                </a:lnTo>
                <a:lnTo>
                  <a:pt x="2625" y="3151"/>
                </a:lnTo>
                <a:lnTo>
                  <a:pt x="2625" y="3152"/>
                </a:lnTo>
                <a:lnTo>
                  <a:pt x="2625" y="3154"/>
                </a:lnTo>
                <a:lnTo>
                  <a:pt x="2623" y="3156"/>
                </a:lnTo>
                <a:lnTo>
                  <a:pt x="2623" y="3158"/>
                </a:lnTo>
                <a:lnTo>
                  <a:pt x="2623" y="3160"/>
                </a:lnTo>
                <a:lnTo>
                  <a:pt x="2621" y="3164"/>
                </a:lnTo>
                <a:lnTo>
                  <a:pt x="2621" y="3166"/>
                </a:lnTo>
                <a:lnTo>
                  <a:pt x="2619" y="3168"/>
                </a:lnTo>
                <a:lnTo>
                  <a:pt x="2619" y="3170"/>
                </a:lnTo>
                <a:lnTo>
                  <a:pt x="2619" y="3172"/>
                </a:lnTo>
                <a:lnTo>
                  <a:pt x="2619" y="3174"/>
                </a:lnTo>
                <a:lnTo>
                  <a:pt x="2619" y="3176"/>
                </a:lnTo>
                <a:lnTo>
                  <a:pt x="2617" y="3179"/>
                </a:lnTo>
                <a:lnTo>
                  <a:pt x="2617" y="3181"/>
                </a:lnTo>
                <a:lnTo>
                  <a:pt x="2617" y="3183"/>
                </a:lnTo>
                <a:lnTo>
                  <a:pt x="2617" y="3185"/>
                </a:lnTo>
                <a:lnTo>
                  <a:pt x="2617" y="3187"/>
                </a:lnTo>
                <a:lnTo>
                  <a:pt x="2617" y="3189"/>
                </a:lnTo>
                <a:lnTo>
                  <a:pt x="2617" y="3191"/>
                </a:lnTo>
                <a:lnTo>
                  <a:pt x="2617" y="3193"/>
                </a:lnTo>
                <a:lnTo>
                  <a:pt x="2617" y="3195"/>
                </a:lnTo>
                <a:lnTo>
                  <a:pt x="2617" y="3197"/>
                </a:lnTo>
                <a:lnTo>
                  <a:pt x="2617" y="3199"/>
                </a:lnTo>
                <a:lnTo>
                  <a:pt x="2619" y="3202"/>
                </a:lnTo>
                <a:lnTo>
                  <a:pt x="2619" y="3204"/>
                </a:lnTo>
                <a:lnTo>
                  <a:pt x="2621" y="3208"/>
                </a:lnTo>
                <a:lnTo>
                  <a:pt x="2621" y="3212"/>
                </a:lnTo>
                <a:lnTo>
                  <a:pt x="2623" y="3214"/>
                </a:lnTo>
                <a:lnTo>
                  <a:pt x="2623" y="3216"/>
                </a:lnTo>
                <a:lnTo>
                  <a:pt x="2625" y="3218"/>
                </a:lnTo>
                <a:lnTo>
                  <a:pt x="2625" y="3220"/>
                </a:lnTo>
                <a:lnTo>
                  <a:pt x="2623" y="3222"/>
                </a:lnTo>
                <a:lnTo>
                  <a:pt x="2621" y="3222"/>
                </a:lnTo>
                <a:lnTo>
                  <a:pt x="2619" y="3220"/>
                </a:lnTo>
                <a:lnTo>
                  <a:pt x="2617" y="3218"/>
                </a:lnTo>
                <a:lnTo>
                  <a:pt x="2615" y="3218"/>
                </a:lnTo>
                <a:lnTo>
                  <a:pt x="2615" y="3220"/>
                </a:lnTo>
                <a:lnTo>
                  <a:pt x="2613" y="3220"/>
                </a:lnTo>
                <a:lnTo>
                  <a:pt x="2611" y="3220"/>
                </a:lnTo>
                <a:lnTo>
                  <a:pt x="2611" y="3218"/>
                </a:lnTo>
                <a:lnTo>
                  <a:pt x="2609" y="3216"/>
                </a:lnTo>
                <a:lnTo>
                  <a:pt x="2607" y="3214"/>
                </a:lnTo>
                <a:lnTo>
                  <a:pt x="2607" y="3212"/>
                </a:lnTo>
                <a:lnTo>
                  <a:pt x="2605" y="3210"/>
                </a:lnTo>
                <a:lnTo>
                  <a:pt x="2603" y="3208"/>
                </a:lnTo>
                <a:lnTo>
                  <a:pt x="2603" y="3206"/>
                </a:lnTo>
                <a:lnTo>
                  <a:pt x="2603" y="3204"/>
                </a:lnTo>
                <a:lnTo>
                  <a:pt x="2603" y="3202"/>
                </a:lnTo>
                <a:lnTo>
                  <a:pt x="2605" y="3200"/>
                </a:lnTo>
                <a:lnTo>
                  <a:pt x="2605" y="3199"/>
                </a:lnTo>
                <a:lnTo>
                  <a:pt x="2607" y="3197"/>
                </a:lnTo>
                <a:lnTo>
                  <a:pt x="2609" y="3195"/>
                </a:lnTo>
                <a:lnTo>
                  <a:pt x="2607" y="3193"/>
                </a:lnTo>
                <a:lnTo>
                  <a:pt x="2609" y="3191"/>
                </a:lnTo>
                <a:lnTo>
                  <a:pt x="2609" y="3189"/>
                </a:lnTo>
                <a:lnTo>
                  <a:pt x="2609" y="3185"/>
                </a:lnTo>
                <a:lnTo>
                  <a:pt x="2611" y="3183"/>
                </a:lnTo>
                <a:lnTo>
                  <a:pt x="2611" y="3181"/>
                </a:lnTo>
                <a:lnTo>
                  <a:pt x="2611" y="3179"/>
                </a:lnTo>
                <a:lnTo>
                  <a:pt x="2611" y="3177"/>
                </a:lnTo>
                <a:lnTo>
                  <a:pt x="2611" y="3176"/>
                </a:lnTo>
                <a:lnTo>
                  <a:pt x="2611" y="3174"/>
                </a:lnTo>
                <a:lnTo>
                  <a:pt x="2609" y="3172"/>
                </a:lnTo>
                <a:lnTo>
                  <a:pt x="2609" y="3170"/>
                </a:lnTo>
                <a:lnTo>
                  <a:pt x="2607" y="3168"/>
                </a:lnTo>
                <a:lnTo>
                  <a:pt x="2605" y="3166"/>
                </a:lnTo>
                <a:lnTo>
                  <a:pt x="2605" y="3164"/>
                </a:lnTo>
                <a:lnTo>
                  <a:pt x="2605" y="3162"/>
                </a:lnTo>
                <a:lnTo>
                  <a:pt x="2605" y="3160"/>
                </a:lnTo>
                <a:lnTo>
                  <a:pt x="2607" y="3158"/>
                </a:lnTo>
                <a:lnTo>
                  <a:pt x="2607" y="3156"/>
                </a:lnTo>
                <a:lnTo>
                  <a:pt x="2607" y="3154"/>
                </a:lnTo>
                <a:lnTo>
                  <a:pt x="2609" y="3152"/>
                </a:lnTo>
                <a:lnTo>
                  <a:pt x="2607" y="3151"/>
                </a:lnTo>
                <a:lnTo>
                  <a:pt x="2609" y="3149"/>
                </a:lnTo>
                <a:lnTo>
                  <a:pt x="2611" y="3151"/>
                </a:lnTo>
                <a:lnTo>
                  <a:pt x="2611" y="3149"/>
                </a:lnTo>
                <a:lnTo>
                  <a:pt x="2611" y="3147"/>
                </a:lnTo>
                <a:lnTo>
                  <a:pt x="2609" y="3145"/>
                </a:lnTo>
                <a:lnTo>
                  <a:pt x="2607" y="3145"/>
                </a:lnTo>
                <a:lnTo>
                  <a:pt x="2607" y="3143"/>
                </a:lnTo>
                <a:lnTo>
                  <a:pt x="2605" y="3141"/>
                </a:lnTo>
                <a:lnTo>
                  <a:pt x="2607" y="3137"/>
                </a:lnTo>
                <a:lnTo>
                  <a:pt x="2607" y="3135"/>
                </a:lnTo>
                <a:lnTo>
                  <a:pt x="2607" y="3133"/>
                </a:lnTo>
                <a:lnTo>
                  <a:pt x="2609" y="3131"/>
                </a:lnTo>
                <a:lnTo>
                  <a:pt x="2609" y="3129"/>
                </a:lnTo>
                <a:lnTo>
                  <a:pt x="2607" y="3128"/>
                </a:lnTo>
                <a:lnTo>
                  <a:pt x="2605" y="3129"/>
                </a:lnTo>
                <a:lnTo>
                  <a:pt x="2603" y="3131"/>
                </a:lnTo>
                <a:lnTo>
                  <a:pt x="2603" y="3133"/>
                </a:lnTo>
                <a:lnTo>
                  <a:pt x="2602" y="3133"/>
                </a:lnTo>
                <a:lnTo>
                  <a:pt x="2602" y="3131"/>
                </a:lnTo>
                <a:lnTo>
                  <a:pt x="2603" y="3131"/>
                </a:lnTo>
                <a:lnTo>
                  <a:pt x="2603" y="3129"/>
                </a:lnTo>
                <a:lnTo>
                  <a:pt x="2605" y="3128"/>
                </a:lnTo>
                <a:lnTo>
                  <a:pt x="2605" y="3126"/>
                </a:lnTo>
                <a:lnTo>
                  <a:pt x="2605" y="3124"/>
                </a:lnTo>
                <a:lnTo>
                  <a:pt x="2607" y="3124"/>
                </a:lnTo>
                <a:lnTo>
                  <a:pt x="2607" y="3122"/>
                </a:lnTo>
                <a:lnTo>
                  <a:pt x="2605" y="3120"/>
                </a:lnTo>
                <a:lnTo>
                  <a:pt x="2603" y="3118"/>
                </a:lnTo>
                <a:lnTo>
                  <a:pt x="2602" y="3116"/>
                </a:lnTo>
                <a:lnTo>
                  <a:pt x="2602" y="3114"/>
                </a:lnTo>
                <a:lnTo>
                  <a:pt x="2600" y="3114"/>
                </a:lnTo>
                <a:lnTo>
                  <a:pt x="2600" y="3112"/>
                </a:lnTo>
                <a:lnTo>
                  <a:pt x="2598" y="3110"/>
                </a:lnTo>
                <a:lnTo>
                  <a:pt x="2596" y="3110"/>
                </a:lnTo>
                <a:lnTo>
                  <a:pt x="2594" y="3108"/>
                </a:lnTo>
                <a:lnTo>
                  <a:pt x="2592" y="3106"/>
                </a:lnTo>
                <a:lnTo>
                  <a:pt x="2592" y="3104"/>
                </a:lnTo>
                <a:lnTo>
                  <a:pt x="2590" y="3104"/>
                </a:lnTo>
                <a:lnTo>
                  <a:pt x="2590" y="3103"/>
                </a:lnTo>
                <a:lnTo>
                  <a:pt x="2588" y="3103"/>
                </a:lnTo>
                <a:lnTo>
                  <a:pt x="2588" y="3101"/>
                </a:lnTo>
                <a:lnTo>
                  <a:pt x="2586" y="3101"/>
                </a:lnTo>
                <a:lnTo>
                  <a:pt x="2584" y="3099"/>
                </a:lnTo>
                <a:lnTo>
                  <a:pt x="2586" y="3097"/>
                </a:lnTo>
                <a:lnTo>
                  <a:pt x="2586" y="3095"/>
                </a:lnTo>
                <a:lnTo>
                  <a:pt x="2588" y="3095"/>
                </a:lnTo>
                <a:lnTo>
                  <a:pt x="2590" y="3095"/>
                </a:lnTo>
                <a:lnTo>
                  <a:pt x="2590" y="3093"/>
                </a:lnTo>
                <a:lnTo>
                  <a:pt x="2592" y="3093"/>
                </a:lnTo>
                <a:lnTo>
                  <a:pt x="2592" y="3091"/>
                </a:lnTo>
                <a:lnTo>
                  <a:pt x="2594" y="3091"/>
                </a:lnTo>
                <a:lnTo>
                  <a:pt x="2594" y="3089"/>
                </a:lnTo>
                <a:lnTo>
                  <a:pt x="2594" y="3087"/>
                </a:lnTo>
                <a:lnTo>
                  <a:pt x="2594" y="3085"/>
                </a:lnTo>
                <a:lnTo>
                  <a:pt x="2594" y="3083"/>
                </a:lnTo>
                <a:lnTo>
                  <a:pt x="2596" y="3081"/>
                </a:lnTo>
                <a:lnTo>
                  <a:pt x="2598" y="3081"/>
                </a:lnTo>
                <a:lnTo>
                  <a:pt x="2600" y="3081"/>
                </a:lnTo>
                <a:lnTo>
                  <a:pt x="2600" y="3080"/>
                </a:lnTo>
                <a:lnTo>
                  <a:pt x="2602" y="3080"/>
                </a:lnTo>
                <a:lnTo>
                  <a:pt x="2603" y="3080"/>
                </a:lnTo>
                <a:lnTo>
                  <a:pt x="2605" y="3080"/>
                </a:lnTo>
                <a:lnTo>
                  <a:pt x="2607" y="3080"/>
                </a:lnTo>
                <a:lnTo>
                  <a:pt x="2609" y="3080"/>
                </a:lnTo>
                <a:lnTo>
                  <a:pt x="2609" y="3078"/>
                </a:lnTo>
                <a:lnTo>
                  <a:pt x="2609" y="3081"/>
                </a:lnTo>
                <a:lnTo>
                  <a:pt x="2611" y="3083"/>
                </a:lnTo>
                <a:lnTo>
                  <a:pt x="2613" y="3081"/>
                </a:lnTo>
                <a:lnTo>
                  <a:pt x="2615" y="3081"/>
                </a:lnTo>
                <a:lnTo>
                  <a:pt x="2617" y="3081"/>
                </a:lnTo>
                <a:lnTo>
                  <a:pt x="2619" y="3083"/>
                </a:lnTo>
                <a:lnTo>
                  <a:pt x="2621" y="3085"/>
                </a:lnTo>
                <a:lnTo>
                  <a:pt x="2623" y="3087"/>
                </a:lnTo>
                <a:lnTo>
                  <a:pt x="2625" y="3087"/>
                </a:lnTo>
                <a:lnTo>
                  <a:pt x="2625" y="3089"/>
                </a:lnTo>
                <a:lnTo>
                  <a:pt x="2625" y="3091"/>
                </a:lnTo>
                <a:lnTo>
                  <a:pt x="2623" y="3091"/>
                </a:lnTo>
                <a:lnTo>
                  <a:pt x="2623" y="3093"/>
                </a:lnTo>
                <a:lnTo>
                  <a:pt x="2621" y="3093"/>
                </a:lnTo>
                <a:lnTo>
                  <a:pt x="2619" y="3093"/>
                </a:lnTo>
                <a:lnTo>
                  <a:pt x="2617" y="3093"/>
                </a:lnTo>
                <a:lnTo>
                  <a:pt x="2615" y="3095"/>
                </a:lnTo>
                <a:lnTo>
                  <a:pt x="2613" y="3095"/>
                </a:lnTo>
                <a:lnTo>
                  <a:pt x="2611" y="3097"/>
                </a:lnTo>
                <a:lnTo>
                  <a:pt x="2613" y="3095"/>
                </a:lnTo>
                <a:lnTo>
                  <a:pt x="2615" y="3095"/>
                </a:lnTo>
                <a:lnTo>
                  <a:pt x="2617" y="3095"/>
                </a:lnTo>
                <a:lnTo>
                  <a:pt x="2619" y="3095"/>
                </a:lnTo>
                <a:lnTo>
                  <a:pt x="2621" y="3095"/>
                </a:lnTo>
                <a:lnTo>
                  <a:pt x="2623" y="3095"/>
                </a:lnTo>
                <a:lnTo>
                  <a:pt x="2625" y="3095"/>
                </a:lnTo>
                <a:lnTo>
                  <a:pt x="2626" y="3093"/>
                </a:lnTo>
                <a:lnTo>
                  <a:pt x="2626" y="3091"/>
                </a:lnTo>
                <a:lnTo>
                  <a:pt x="2626" y="3089"/>
                </a:lnTo>
                <a:lnTo>
                  <a:pt x="2626" y="3087"/>
                </a:lnTo>
                <a:lnTo>
                  <a:pt x="2626" y="3085"/>
                </a:lnTo>
                <a:lnTo>
                  <a:pt x="2625" y="3085"/>
                </a:lnTo>
                <a:lnTo>
                  <a:pt x="2625" y="3083"/>
                </a:lnTo>
                <a:lnTo>
                  <a:pt x="2623" y="3083"/>
                </a:lnTo>
                <a:lnTo>
                  <a:pt x="2621" y="3083"/>
                </a:lnTo>
                <a:lnTo>
                  <a:pt x="2619" y="3081"/>
                </a:lnTo>
                <a:lnTo>
                  <a:pt x="2617" y="3080"/>
                </a:lnTo>
                <a:lnTo>
                  <a:pt x="2615" y="3078"/>
                </a:lnTo>
                <a:lnTo>
                  <a:pt x="2615" y="3076"/>
                </a:lnTo>
                <a:lnTo>
                  <a:pt x="2617" y="3074"/>
                </a:lnTo>
                <a:lnTo>
                  <a:pt x="2617" y="3072"/>
                </a:lnTo>
                <a:lnTo>
                  <a:pt x="2619" y="3072"/>
                </a:lnTo>
                <a:lnTo>
                  <a:pt x="2619" y="3070"/>
                </a:lnTo>
                <a:lnTo>
                  <a:pt x="2619" y="3068"/>
                </a:lnTo>
                <a:lnTo>
                  <a:pt x="2621" y="3068"/>
                </a:lnTo>
                <a:lnTo>
                  <a:pt x="2621" y="3066"/>
                </a:lnTo>
                <a:lnTo>
                  <a:pt x="2623" y="3066"/>
                </a:lnTo>
                <a:lnTo>
                  <a:pt x="2623" y="3064"/>
                </a:lnTo>
                <a:lnTo>
                  <a:pt x="2625" y="3064"/>
                </a:lnTo>
                <a:lnTo>
                  <a:pt x="2626" y="3062"/>
                </a:lnTo>
                <a:lnTo>
                  <a:pt x="2628" y="3062"/>
                </a:lnTo>
                <a:lnTo>
                  <a:pt x="2630" y="3062"/>
                </a:lnTo>
                <a:lnTo>
                  <a:pt x="2632" y="3062"/>
                </a:lnTo>
                <a:lnTo>
                  <a:pt x="2632" y="3060"/>
                </a:lnTo>
                <a:lnTo>
                  <a:pt x="2634" y="3058"/>
                </a:lnTo>
                <a:lnTo>
                  <a:pt x="2634" y="3056"/>
                </a:lnTo>
                <a:lnTo>
                  <a:pt x="2636" y="3056"/>
                </a:lnTo>
                <a:lnTo>
                  <a:pt x="2636" y="3055"/>
                </a:lnTo>
                <a:lnTo>
                  <a:pt x="2636" y="3053"/>
                </a:lnTo>
                <a:lnTo>
                  <a:pt x="2638" y="3051"/>
                </a:lnTo>
                <a:lnTo>
                  <a:pt x="2638" y="3049"/>
                </a:lnTo>
                <a:lnTo>
                  <a:pt x="2638" y="3047"/>
                </a:lnTo>
                <a:lnTo>
                  <a:pt x="2638" y="3043"/>
                </a:lnTo>
                <a:lnTo>
                  <a:pt x="2640" y="3041"/>
                </a:lnTo>
                <a:lnTo>
                  <a:pt x="2640" y="3039"/>
                </a:lnTo>
                <a:lnTo>
                  <a:pt x="2640" y="3037"/>
                </a:lnTo>
                <a:lnTo>
                  <a:pt x="2640" y="3035"/>
                </a:lnTo>
                <a:lnTo>
                  <a:pt x="2642" y="3035"/>
                </a:lnTo>
                <a:lnTo>
                  <a:pt x="2642" y="3033"/>
                </a:lnTo>
                <a:lnTo>
                  <a:pt x="2642" y="3032"/>
                </a:lnTo>
                <a:lnTo>
                  <a:pt x="2644" y="3030"/>
                </a:lnTo>
                <a:lnTo>
                  <a:pt x="2646" y="3028"/>
                </a:lnTo>
                <a:lnTo>
                  <a:pt x="2648" y="3028"/>
                </a:lnTo>
                <a:lnTo>
                  <a:pt x="2650" y="3028"/>
                </a:lnTo>
                <a:lnTo>
                  <a:pt x="2650" y="3032"/>
                </a:lnTo>
                <a:lnTo>
                  <a:pt x="2650" y="3033"/>
                </a:lnTo>
                <a:lnTo>
                  <a:pt x="2650" y="3035"/>
                </a:lnTo>
                <a:lnTo>
                  <a:pt x="2651" y="3037"/>
                </a:lnTo>
                <a:lnTo>
                  <a:pt x="2651" y="3039"/>
                </a:lnTo>
                <a:lnTo>
                  <a:pt x="2651" y="3041"/>
                </a:lnTo>
                <a:lnTo>
                  <a:pt x="2653" y="3043"/>
                </a:lnTo>
                <a:lnTo>
                  <a:pt x="2653" y="3047"/>
                </a:lnTo>
                <a:lnTo>
                  <a:pt x="2651" y="3047"/>
                </a:lnTo>
                <a:lnTo>
                  <a:pt x="2650" y="3049"/>
                </a:lnTo>
                <a:lnTo>
                  <a:pt x="2650" y="3051"/>
                </a:lnTo>
                <a:lnTo>
                  <a:pt x="2650" y="3053"/>
                </a:lnTo>
                <a:lnTo>
                  <a:pt x="2650" y="3055"/>
                </a:lnTo>
                <a:lnTo>
                  <a:pt x="2650" y="3056"/>
                </a:lnTo>
                <a:lnTo>
                  <a:pt x="2650" y="3058"/>
                </a:lnTo>
                <a:lnTo>
                  <a:pt x="2650" y="3060"/>
                </a:lnTo>
                <a:close/>
                <a:moveTo>
                  <a:pt x="2653" y="3007"/>
                </a:moveTo>
                <a:lnTo>
                  <a:pt x="2655" y="3009"/>
                </a:lnTo>
                <a:lnTo>
                  <a:pt x="2651" y="3009"/>
                </a:lnTo>
                <a:lnTo>
                  <a:pt x="2650" y="3007"/>
                </a:lnTo>
                <a:lnTo>
                  <a:pt x="2651" y="3005"/>
                </a:lnTo>
                <a:lnTo>
                  <a:pt x="2653" y="3007"/>
                </a:lnTo>
                <a:close/>
                <a:moveTo>
                  <a:pt x="2609" y="3005"/>
                </a:moveTo>
                <a:lnTo>
                  <a:pt x="2607" y="3005"/>
                </a:lnTo>
                <a:lnTo>
                  <a:pt x="2607" y="3003"/>
                </a:lnTo>
                <a:lnTo>
                  <a:pt x="2607" y="3001"/>
                </a:lnTo>
                <a:lnTo>
                  <a:pt x="2607" y="2997"/>
                </a:lnTo>
                <a:lnTo>
                  <a:pt x="2609" y="2997"/>
                </a:lnTo>
                <a:lnTo>
                  <a:pt x="2609" y="2993"/>
                </a:lnTo>
                <a:lnTo>
                  <a:pt x="2607" y="2993"/>
                </a:lnTo>
                <a:lnTo>
                  <a:pt x="2609" y="2991"/>
                </a:lnTo>
                <a:lnTo>
                  <a:pt x="2611" y="2991"/>
                </a:lnTo>
                <a:lnTo>
                  <a:pt x="2613" y="2989"/>
                </a:lnTo>
                <a:lnTo>
                  <a:pt x="2615" y="2989"/>
                </a:lnTo>
                <a:lnTo>
                  <a:pt x="2617" y="2989"/>
                </a:lnTo>
                <a:lnTo>
                  <a:pt x="2619" y="2991"/>
                </a:lnTo>
                <a:lnTo>
                  <a:pt x="2621" y="2991"/>
                </a:lnTo>
                <a:lnTo>
                  <a:pt x="2621" y="2993"/>
                </a:lnTo>
                <a:lnTo>
                  <a:pt x="2621" y="2995"/>
                </a:lnTo>
                <a:lnTo>
                  <a:pt x="2621" y="2997"/>
                </a:lnTo>
                <a:lnTo>
                  <a:pt x="2619" y="2999"/>
                </a:lnTo>
                <a:lnTo>
                  <a:pt x="2615" y="2999"/>
                </a:lnTo>
                <a:lnTo>
                  <a:pt x="2615" y="3001"/>
                </a:lnTo>
                <a:lnTo>
                  <a:pt x="2613" y="3001"/>
                </a:lnTo>
                <a:lnTo>
                  <a:pt x="2611" y="3003"/>
                </a:lnTo>
                <a:lnTo>
                  <a:pt x="2609" y="3005"/>
                </a:lnTo>
                <a:close/>
                <a:moveTo>
                  <a:pt x="2596" y="2980"/>
                </a:moveTo>
                <a:lnTo>
                  <a:pt x="2594" y="2980"/>
                </a:lnTo>
                <a:lnTo>
                  <a:pt x="2592" y="2978"/>
                </a:lnTo>
                <a:lnTo>
                  <a:pt x="2592" y="2976"/>
                </a:lnTo>
                <a:lnTo>
                  <a:pt x="2592" y="2974"/>
                </a:lnTo>
                <a:lnTo>
                  <a:pt x="2590" y="2972"/>
                </a:lnTo>
                <a:lnTo>
                  <a:pt x="2592" y="2970"/>
                </a:lnTo>
                <a:lnTo>
                  <a:pt x="2594" y="2972"/>
                </a:lnTo>
                <a:lnTo>
                  <a:pt x="2596" y="2972"/>
                </a:lnTo>
                <a:lnTo>
                  <a:pt x="2598" y="2976"/>
                </a:lnTo>
                <a:lnTo>
                  <a:pt x="2598" y="2978"/>
                </a:lnTo>
                <a:lnTo>
                  <a:pt x="2596" y="2978"/>
                </a:lnTo>
                <a:lnTo>
                  <a:pt x="2596" y="2980"/>
                </a:lnTo>
                <a:close/>
                <a:moveTo>
                  <a:pt x="2648" y="2985"/>
                </a:moveTo>
                <a:lnTo>
                  <a:pt x="2646" y="2989"/>
                </a:lnTo>
                <a:lnTo>
                  <a:pt x="2646" y="2993"/>
                </a:lnTo>
                <a:lnTo>
                  <a:pt x="2644" y="2993"/>
                </a:lnTo>
                <a:lnTo>
                  <a:pt x="2644" y="2995"/>
                </a:lnTo>
                <a:lnTo>
                  <a:pt x="2644" y="2997"/>
                </a:lnTo>
                <a:lnTo>
                  <a:pt x="2642" y="2999"/>
                </a:lnTo>
                <a:lnTo>
                  <a:pt x="2640" y="3001"/>
                </a:lnTo>
                <a:lnTo>
                  <a:pt x="2638" y="3001"/>
                </a:lnTo>
                <a:lnTo>
                  <a:pt x="2636" y="3003"/>
                </a:lnTo>
                <a:lnTo>
                  <a:pt x="2634" y="3005"/>
                </a:lnTo>
                <a:lnTo>
                  <a:pt x="2632" y="3007"/>
                </a:lnTo>
                <a:lnTo>
                  <a:pt x="2632" y="3001"/>
                </a:lnTo>
                <a:lnTo>
                  <a:pt x="2632" y="2999"/>
                </a:lnTo>
                <a:lnTo>
                  <a:pt x="2632" y="2997"/>
                </a:lnTo>
                <a:lnTo>
                  <a:pt x="2632" y="2995"/>
                </a:lnTo>
                <a:lnTo>
                  <a:pt x="2634" y="2995"/>
                </a:lnTo>
                <a:lnTo>
                  <a:pt x="2634" y="2993"/>
                </a:lnTo>
                <a:lnTo>
                  <a:pt x="2632" y="2991"/>
                </a:lnTo>
                <a:lnTo>
                  <a:pt x="2632" y="2989"/>
                </a:lnTo>
                <a:lnTo>
                  <a:pt x="2634" y="2989"/>
                </a:lnTo>
                <a:lnTo>
                  <a:pt x="2634" y="2987"/>
                </a:lnTo>
                <a:lnTo>
                  <a:pt x="2636" y="2985"/>
                </a:lnTo>
                <a:lnTo>
                  <a:pt x="2638" y="2985"/>
                </a:lnTo>
                <a:lnTo>
                  <a:pt x="2640" y="2984"/>
                </a:lnTo>
                <a:lnTo>
                  <a:pt x="2640" y="2985"/>
                </a:lnTo>
                <a:lnTo>
                  <a:pt x="2640" y="2987"/>
                </a:lnTo>
                <a:lnTo>
                  <a:pt x="2642" y="2985"/>
                </a:lnTo>
                <a:lnTo>
                  <a:pt x="2642" y="2984"/>
                </a:lnTo>
                <a:lnTo>
                  <a:pt x="2640" y="2982"/>
                </a:lnTo>
                <a:lnTo>
                  <a:pt x="2640" y="2980"/>
                </a:lnTo>
                <a:lnTo>
                  <a:pt x="2642" y="2978"/>
                </a:lnTo>
                <a:lnTo>
                  <a:pt x="2642" y="2976"/>
                </a:lnTo>
                <a:lnTo>
                  <a:pt x="2642" y="2974"/>
                </a:lnTo>
                <a:lnTo>
                  <a:pt x="2642" y="2972"/>
                </a:lnTo>
                <a:lnTo>
                  <a:pt x="2640" y="2970"/>
                </a:lnTo>
                <a:lnTo>
                  <a:pt x="2640" y="2966"/>
                </a:lnTo>
                <a:lnTo>
                  <a:pt x="2640" y="2964"/>
                </a:lnTo>
                <a:lnTo>
                  <a:pt x="2638" y="2962"/>
                </a:lnTo>
                <a:lnTo>
                  <a:pt x="2636" y="2961"/>
                </a:lnTo>
                <a:lnTo>
                  <a:pt x="2636" y="2959"/>
                </a:lnTo>
                <a:lnTo>
                  <a:pt x="2636" y="2955"/>
                </a:lnTo>
                <a:lnTo>
                  <a:pt x="2636" y="2953"/>
                </a:lnTo>
                <a:lnTo>
                  <a:pt x="2634" y="2949"/>
                </a:lnTo>
                <a:lnTo>
                  <a:pt x="2632" y="2947"/>
                </a:lnTo>
                <a:lnTo>
                  <a:pt x="2630" y="2945"/>
                </a:lnTo>
                <a:lnTo>
                  <a:pt x="2630" y="2943"/>
                </a:lnTo>
                <a:lnTo>
                  <a:pt x="2632" y="2943"/>
                </a:lnTo>
                <a:lnTo>
                  <a:pt x="2632" y="2941"/>
                </a:lnTo>
                <a:lnTo>
                  <a:pt x="2634" y="2941"/>
                </a:lnTo>
                <a:lnTo>
                  <a:pt x="2634" y="2939"/>
                </a:lnTo>
                <a:lnTo>
                  <a:pt x="2636" y="2939"/>
                </a:lnTo>
                <a:lnTo>
                  <a:pt x="2636" y="2937"/>
                </a:lnTo>
                <a:lnTo>
                  <a:pt x="2638" y="2937"/>
                </a:lnTo>
                <a:lnTo>
                  <a:pt x="2638" y="2936"/>
                </a:lnTo>
                <a:lnTo>
                  <a:pt x="2640" y="2936"/>
                </a:lnTo>
                <a:lnTo>
                  <a:pt x="2640" y="2934"/>
                </a:lnTo>
                <a:lnTo>
                  <a:pt x="2642" y="2934"/>
                </a:lnTo>
                <a:lnTo>
                  <a:pt x="2642" y="2932"/>
                </a:lnTo>
                <a:lnTo>
                  <a:pt x="2642" y="2930"/>
                </a:lnTo>
                <a:lnTo>
                  <a:pt x="2642" y="2928"/>
                </a:lnTo>
                <a:lnTo>
                  <a:pt x="2644" y="2928"/>
                </a:lnTo>
                <a:lnTo>
                  <a:pt x="2644" y="2926"/>
                </a:lnTo>
                <a:lnTo>
                  <a:pt x="2646" y="2926"/>
                </a:lnTo>
                <a:lnTo>
                  <a:pt x="2646" y="2924"/>
                </a:lnTo>
                <a:lnTo>
                  <a:pt x="2648" y="2922"/>
                </a:lnTo>
                <a:lnTo>
                  <a:pt x="2650" y="2924"/>
                </a:lnTo>
                <a:lnTo>
                  <a:pt x="2651" y="2926"/>
                </a:lnTo>
                <a:lnTo>
                  <a:pt x="2651" y="2928"/>
                </a:lnTo>
                <a:lnTo>
                  <a:pt x="2651" y="2930"/>
                </a:lnTo>
                <a:lnTo>
                  <a:pt x="2651" y="2932"/>
                </a:lnTo>
                <a:lnTo>
                  <a:pt x="2653" y="2934"/>
                </a:lnTo>
                <a:lnTo>
                  <a:pt x="2653" y="2936"/>
                </a:lnTo>
                <a:lnTo>
                  <a:pt x="2653" y="2937"/>
                </a:lnTo>
                <a:lnTo>
                  <a:pt x="2653" y="2941"/>
                </a:lnTo>
                <a:lnTo>
                  <a:pt x="2653" y="2943"/>
                </a:lnTo>
                <a:lnTo>
                  <a:pt x="2653" y="2945"/>
                </a:lnTo>
                <a:lnTo>
                  <a:pt x="2653" y="2947"/>
                </a:lnTo>
                <a:lnTo>
                  <a:pt x="2653" y="2951"/>
                </a:lnTo>
                <a:lnTo>
                  <a:pt x="2653" y="2953"/>
                </a:lnTo>
                <a:lnTo>
                  <a:pt x="2653" y="2957"/>
                </a:lnTo>
                <a:lnTo>
                  <a:pt x="2653" y="2959"/>
                </a:lnTo>
                <a:lnTo>
                  <a:pt x="2653" y="2961"/>
                </a:lnTo>
                <a:lnTo>
                  <a:pt x="2653" y="2964"/>
                </a:lnTo>
                <a:lnTo>
                  <a:pt x="2653" y="2966"/>
                </a:lnTo>
                <a:lnTo>
                  <a:pt x="2651" y="2970"/>
                </a:lnTo>
                <a:lnTo>
                  <a:pt x="2651" y="2972"/>
                </a:lnTo>
                <a:lnTo>
                  <a:pt x="2650" y="2974"/>
                </a:lnTo>
                <a:lnTo>
                  <a:pt x="2650" y="2976"/>
                </a:lnTo>
                <a:lnTo>
                  <a:pt x="2650" y="2978"/>
                </a:lnTo>
                <a:lnTo>
                  <a:pt x="2648" y="2980"/>
                </a:lnTo>
                <a:lnTo>
                  <a:pt x="2648" y="2982"/>
                </a:lnTo>
                <a:lnTo>
                  <a:pt x="2648" y="2984"/>
                </a:lnTo>
                <a:lnTo>
                  <a:pt x="2648" y="2985"/>
                </a:lnTo>
                <a:close/>
                <a:moveTo>
                  <a:pt x="2590" y="2901"/>
                </a:moveTo>
                <a:lnTo>
                  <a:pt x="2592" y="2903"/>
                </a:lnTo>
                <a:lnTo>
                  <a:pt x="2592" y="2905"/>
                </a:lnTo>
                <a:lnTo>
                  <a:pt x="2592" y="2907"/>
                </a:lnTo>
                <a:lnTo>
                  <a:pt x="2592" y="2909"/>
                </a:lnTo>
                <a:lnTo>
                  <a:pt x="2594" y="2911"/>
                </a:lnTo>
                <a:lnTo>
                  <a:pt x="2594" y="2913"/>
                </a:lnTo>
                <a:lnTo>
                  <a:pt x="2594" y="2914"/>
                </a:lnTo>
                <a:lnTo>
                  <a:pt x="2594" y="2916"/>
                </a:lnTo>
                <a:lnTo>
                  <a:pt x="2596" y="2916"/>
                </a:lnTo>
                <a:lnTo>
                  <a:pt x="2596" y="2918"/>
                </a:lnTo>
                <a:lnTo>
                  <a:pt x="2594" y="2918"/>
                </a:lnTo>
                <a:lnTo>
                  <a:pt x="2592" y="2916"/>
                </a:lnTo>
                <a:lnTo>
                  <a:pt x="2590" y="2914"/>
                </a:lnTo>
                <a:lnTo>
                  <a:pt x="2588" y="2914"/>
                </a:lnTo>
                <a:lnTo>
                  <a:pt x="2588" y="2916"/>
                </a:lnTo>
                <a:lnTo>
                  <a:pt x="2586" y="2916"/>
                </a:lnTo>
                <a:lnTo>
                  <a:pt x="2584" y="2916"/>
                </a:lnTo>
                <a:lnTo>
                  <a:pt x="2582" y="2914"/>
                </a:lnTo>
                <a:lnTo>
                  <a:pt x="2580" y="2913"/>
                </a:lnTo>
                <a:lnTo>
                  <a:pt x="2580" y="2911"/>
                </a:lnTo>
                <a:lnTo>
                  <a:pt x="2578" y="2909"/>
                </a:lnTo>
                <a:lnTo>
                  <a:pt x="2578" y="2907"/>
                </a:lnTo>
                <a:lnTo>
                  <a:pt x="2578" y="2905"/>
                </a:lnTo>
                <a:lnTo>
                  <a:pt x="2578" y="2903"/>
                </a:lnTo>
                <a:lnTo>
                  <a:pt x="2577" y="2903"/>
                </a:lnTo>
                <a:lnTo>
                  <a:pt x="2577" y="2901"/>
                </a:lnTo>
                <a:lnTo>
                  <a:pt x="2578" y="2901"/>
                </a:lnTo>
                <a:lnTo>
                  <a:pt x="2580" y="2901"/>
                </a:lnTo>
                <a:lnTo>
                  <a:pt x="2582" y="2901"/>
                </a:lnTo>
                <a:lnTo>
                  <a:pt x="2584" y="2901"/>
                </a:lnTo>
                <a:lnTo>
                  <a:pt x="2586" y="2901"/>
                </a:lnTo>
                <a:lnTo>
                  <a:pt x="2588" y="2901"/>
                </a:lnTo>
                <a:lnTo>
                  <a:pt x="2590" y="2901"/>
                </a:lnTo>
                <a:close/>
                <a:moveTo>
                  <a:pt x="2640" y="2893"/>
                </a:moveTo>
                <a:lnTo>
                  <a:pt x="2638" y="2893"/>
                </a:lnTo>
                <a:lnTo>
                  <a:pt x="2636" y="2891"/>
                </a:lnTo>
                <a:lnTo>
                  <a:pt x="2636" y="2889"/>
                </a:lnTo>
                <a:lnTo>
                  <a:pt x="2638" y="2889"/>
                </a:lnTo>
                <a:lnTo>
                  <a:pt x="2638" y="2888"/>
                </a:lnTo>
                <a:lnTo>
                  <a:pt x="2640" y="2888"/>
                </a:lnTo>
                <a:lnTo>
                  <a:pt x="2640" y="2886"/>
                </a:lnTo>
                <a:lnTo>
                  <a:pt x="2642" y="2884"/>
                </a:lnTo>
                <a:lnTo>
                  <a:pt x="2642" y="2882"/>
                </a:lnTo>
                <a:lnTo>
                  <a:pt x="2642" y="2878"/>
                </a:lnTo>
                <a:lnTo>
                  <a:pt x="2644" y="2878"/>
                </a:lnTo>
                <a:lnTo>
                  <a:pt x="2646" y="2880"/>
                </a:lnTo>
                <a:lnTo>
                  <a:pt x="2648" y="2882"/>
                </a:lnTo>
                <a:lnTo>
                  <a:pt x="2650" y="2884"/>
                </a:lnTo>
                <a:lnTo>
                  <a:pt x="2650" y="2886"/>
                </a:lnTo>
                <a:lnTo>
                  <a:pt x="2648" y="2886"/>
                </a:lnTo>
                <a:lnTo>
                  <a:pt x="2646" y="2888"/>
                </a:lnTo>
                <a:lnTo>
                  <a:pt x="2644" y="2889"/>
                </a:lnTo>
                <a:lnTo>
                  <a:pt x="2642" y="2891"/>
                </a:lnTo>
                <a:lnTo>
                  <a:pt x="2640" y="2891"/>
                </a:lnTo>
                <a:lnTo>
                  <a:pt x="2640" y="2893"/>
                </a:lnTo>
                <a:close/>
                <a:moveTo>
                  <a:pt x="2632" y="2899"/>
                </a:moveTo>
                <a:lnTo>
                  <a:pt x="2632" y="2901"/>
                </a:lnTo>
                <a:lnTo>
                  <a:pt x="2630" y="2901"/>
                </a:lnTo>
                <a:lnTo>
                  <a:pt x="2628" y="2899"/>
                </a:lnTo>
                <a:lnTo>
                  <a:pt x="2626" y="2899"/>
                </a:lnTo>
                <a:lnTo>
                  <a:pt x="2628" y="2895"/>
                </a:lnTo>
                <a:lnTo>
                  <a:pt x="2628" y="2893"/>
                </a:lnTo>
                <a:lnTo>
                  <a:pt x="2626" y="2893"/>
                </a:lnTo>
                <a:lnTo>
                  <a:pt x="2626" y="2891"/>
                </a:lnTo>
                <a:lnTo>
                  <a:pt x="2626" y="2889"/>
                </a:lnTo>
                <a:lnTo>
                  <a:pt x="2625" y="2888"/>
                </a:lnTo>
                <a:lnTo>
                  <a:pt x="2619" y="2882"/>
                </a:lnTo>
                <a:lnTo>
                  <a:pt x="2617" y="2882"/>
                </a:lnTo>
                <a:lnTo>
                  <a:pt x="2617" y="2880"/>
                </a:lnTo>
                <a:lnTo>
                  <a:pt x="2619" y="2876"/>
                </a:lnTo>
                <a:lnTo>
                  <a:pt x="2619" y="2872"/>
                </a:lnTo>
                <a:lnTo>
                  <a:pt x="2621" y="2870"/>
                </a:lnTo>
                <a:lnTo>
                  <a:pt x="2621" y="2868"/>
                </a:lnTo>
                <a:lnTo>
                  <a:pt x="2621" y="2866"/>
                </a:lnTo>
                <a:lnTo>
                  <a:pt x="2623" y="2866"/>
                </a:lnTo>
                <a:lnTo>
                  <a:pt x="2625" y="2865"/>
                </a:lnTo>
                <a:lnTo>
                  <a:pt x="2626" y="2865"/>
                </a:lnTo>
                <a:lnTo>
                  <a:pt x="2626" y="2861"/>
                </a:lnTo>
                <a:lnTo>
                  <a:pt x="2628" y="2861"/>
                </a:lnTo>
                <a:lnTo>
                  <a:pt x="2628" y="2859"/>
                </a:lnTo>
                <a:lnTo>
                  <a:pt x="2628" y="2857"/>
                </a:lnTo>
                <a:lnTo>
                  <a:pt x="2632" y="2857"/>
                </a:lnTo>
                <a:lnTo>
                  <a:pt x="2632" y="2855"/>
                </a:lnTo>
                <a:lnTo>
                  <a:pt x="2634" y="2855"/>
                </a:lnTo>
                <a:lnTo>
                  <a:pt x="2634" y="2853"/>
                </a:lnTo>
                <a:lnTo>
                  <a:pt x="2636" y="2855"/>
                </a:lnTo>
                <a:lnTo>
                  <a:pt x="2636" y="2857"/>
                </a:lnTo>
                <a:lnTo>
                  <a:pt x="2636" y="2859"/>
                </a:lnTo>
                <a:lnTo>
                  <a:pt x="2634" y="2861"/>
                </a:lnTo>
                <a:lnTo>
                  <a:pt x="2632" y="2861"/>
                </a:lnTo>
                <a:lnTo>
                  <a:pt x="2632" y="2863"/>
                </a:lnTo>
                <a:lnTo>
                  <a:pt x="2632" y="2865"/>
                </a:lnTo>
                <a:lnTo>
                  <a:pt x="2634" y="2866"/>
                </a:lnTo>
                <a:lnTo>
                  <a:pt x="2634" y="2868"/>
                </a:lnTo>
                <a:lnTo>
                  <a:pt x="2636" y="2870"/>
                </a:lnTo>
                <a:lnTo>
                  <a:pt x="2636" y="2872"/>
                </a:lnTo>
                <a:lnTo>
                  <a:pt x="2638" y="2874"/>
                </a:lnTo>
                <a:lnTo>
                  <a:pt x="2638" y="2876"/>
                </a:lnTo>
                <a:lnTo>
                  <a:pt x="2638" y="2878"/>
                </a:lnTo>
                <a:lnTo>
                  <a:pt x="2640" y="2880"/>
                </a:lnTo>
                <a:lnTo>
                  <a:pt x="2640" y="2882"/>
                </a:lnTo>
                <a:lnTo>
                  <a:pt x="2638" y="2884"/>
                </a:lnTo>
                <a:lnTo>
                  <a:pt x="2638" y="2886"/>
                </a:lnTo>
                <a:lnTo>
                  <a:pt x="2636" y="2888"/>
                </a:lnTo>
                <a:lnTo>
                  <a:pt x="2634" y="2889"/>
                </a:lnTo>
                <a:lnTo>
                  <a:pt x="2634" y="2891"/>
                </a:lnTo>
                <a:lnTo>
                  <a:pt x="2634" y="2893"/>
                </a:lnTo>
                <a:lnTo>
                  <a:pt x="2634" y="2895"/>
                </a:lnTo>
                <a:lnTo>
                  <a:pt x="2634" y="2897"/>
                </a:lnTo>
                <a:lnTo>
                  <a:pt x="2632" y="2899"/>
                </a:lnTo>
                <a:close/>
                <a:moveTo>
                  <a:pt x="2657" y="2820"/>
                </a:moveTo>
                <a:lnTo>
                  <a:pt x="2655" y="2820"/>
                </a:lnTo>
                <a:lnTo>
                  <a:pt x="2653" y="2820"/>
                </a:lnTo>
                <a:lnTo>
                  <a:pt x="2653" y="2818"/>
                </a:lnTo>
                <a:lnTo>
                  <a:pt x="2655" y="2817"/>
                </a:lnTo>
                <a:lnTo>
                  <a:pt x="2655" y="2815"/>
                </a:lnTo>
                <a:lnTo>
                  <a:pt x="2657" y="2813"/>
                </a:lnTo>
                <a:lnTo>
                  <a:pt x="2659" y="2811"/>
                </a:lnTo>
                <a:lnTo>
                  <a:pt x="2659" y="2813"/>
                </a:lnTo>
                <a:lnTo>
                  <a:pt x="2659" y="2815"/>
                </a:lnTo>
                <a:lnTo>
                  <a:pt x="2659" y="2817"/>
                </a:lnTo>
                <a:lnTo>
                  <a:pt x="2659" y="2818"/>
                </a:lnTo>
                <a:lnTo>
                  <a:pt x="2657" y="2818"/>
                </a:lnTo>
                <a:lnTo>
                  <a:pt x="2657" y="2820"/>
                </a:lnTo>
                <a:close/>
                <a:moveTo>
                  <a:pt x="2651" y="2793"/>
                </a:moveTo>
                <a:lnTo>
                  <a:pt x="2651" y="2795"/>
                </a:lnTo>
                <a:lnTo>
                  <a:pt x="2650" y="2795"/>
                </a:lnTo>
                <a:lnTo>
                  <a:pt x="2650" y="2793"/>
                </a:lnTo>
                <a:lnTo>
                  <a:pt x="2650" y="2792"/>
                </a:lnTo>
                <a:lnTo>
                  <a:pt x="2651" y="2790"/>
                </a:lnTo>
                <a:lnTo>
                  <a:pt x="2651" y="2788"/>
                </a:lnTo>
                <a:lnTo>
                  <a:pt x="2653" y="2786"/>
                </a:lnTo>
                <a:lnTo>
                  <a:pt x="2653" y="2788"/>
                </a:lnTo>
                <a:lnTo>
                  <a:pt x="2653" y="2790"/>
                </a:lnTo>
                <a:lnTo>
                  <a:pt x="2653" y="2792"/>
                </a:lnTo>
                <a:lnTo>
                  <a:pt x="2651" y="2793"/>
                </a:lnTo>
                <a:close/>
                <a:moveTo>
                  <a:pt x="2736" y="2786"/>
                </a:moveTo>
                <a:lnTo>
                  <a:pt x="2736" y="2788"/>
                </a:lnTo>
                <a:lnTo>
                  <a:pt x="2734" y="2786"/>
                </a:lnTo>
                <a:lnTo>
                  <a:pt x="2732" y="2784"/>
                </a:lnTo>
                <a:lnTo>
                  <a:pt x="2732" y="2782"/>
                </a:lnTo>
                <a:lnTo>
                  <a:pt x="2734" y="2782"/>
                </a:lnTo>
                <a:lnTo>
                  <a:pt x="2736" y="2782"/>
                </a:lnTo>
                <a:lnTo>
                  <a:pt x="2736" y="2786"/>
                </a:lnTo>
                <a:close/>
                <a:moveTo>
                  <a:pt x="2667" y="2780"/>
                </a:moveTo>
                <a:lnTo>
                  <a:pt x="2669" y="2780"/>
                </a:lnTo>
                <a:lnTo>
                  <a:pt x="2671" y="2780"/>
                </a:lnTo>
                <a:lnTo>
                  <a:pt x="2673" y="2780"/>
                </a:lnTo>
                <a:lnTo>
                  <a:pt x="2675" y="2780"/>
                </a:lnTo>
                <a:lnTo>
                  <a:pt x="2676" y="2780"/>
                </a:lnTo>
                <a:lnTo>
                  <a:pt x="2678" y="2782"/>
                </a:lnTo>
                <a:lnTo>
                  <a:pt x="2682" y="2782"/>
                </a:lnTo>
                <a:lnTo>
                  <a:pt x="2684" y="2782"/>
                </a:lnTo>
                <a:lnTo>
                  <a:pt x="2686" y="2782"/>
                </a:lnTo>
                <a:lnTo>
                  <a:pt x="2688" y="2782"/>
                </a:lnTo>
                <a:lnTo>
                  <a:pt x="2690" y="2782"/>
                </a:lnTo>
                <a:lnTo>
                  <a:pt x="2692" y="2782"/>
                </a:lnTo>
                <a:lnTo>
                  <a:pt x="2694" y="2782"/>
                </a:lnTo>
                <a:lnTo>
                  <a:pt x="2696" y="2782"/>
                </a:lnTo>
                <a:lnTo>
                  <a:pt x="2696" y="2784"/>
                </a:lnTo>
                <a:lnTo>
                  <a:pt x="2698" y="2786"/>
                </a:lnTo>
                <a:lnTo>
                  <a:pt x="2698" y="2784"/>
                </a:lnTo>
                <a:lnTo>
                  <a:pt x="2698" y="2782"/>
                </a:lnTo>
                <a:lnTo>
                  <a:pt x="2699" y="2782"/>
                </a:lnTo>
                <a:lnTo>
                  <a:pt x="2703" y="2782"/>
                </a:lnTo>
                <a:lnTo>
                  <a:pt x="2705" y="2782"/>
                </a:lnTo>
                <a:lnTo>
                  <a:pt x="2701" y="2784"/>
                </a:lnTo>
                <a:lnTo>
                  <a:pt x="2703" y="2786"/>
                </a:lnTo>
                <a:lnTo>
                  <a:pt x="2707" y="2784"/>
                </a:lnTo>
                <a:lnTo>
                  <a:pt x="2707" y="2786"/>
                </a:lnTo>
                <a:lnTo>
                  <a:pt x="2709" y="2788"/>
                </a:lnTo>
                <a:lnTo>
                  <a:pt x="2711" y="2790"/>
                </a:lnTo>
                <a:lnTo>
                  <a:pt x="2713" y="2792"/>
                </a:lnTo>
                <a:lnTo>
                  <a:pt x="2713" y="2793"/>
                </a:lnTo>
                <a:lnTo>
                  <a:pt x="2715" y="2793"/>
                </a:lnTo>
                <a:lnTo>
                  <a:pt x="2717" y="2795"/>
                </a:lnTo>
                <a:lnTo>
                  <a:pt x="2721" y="2797"/>
                </a:lnTo>
                <a:lnTo>
                  <a:pt x="2723" y="2797"/>
                </a:lnTo>
                <a:lnTo>
                  <a:pt x="2724" y="2797"/>
                </a:lnTo>
                <a:lnTo>
                  <a:pt x="2726" y="2797"/>
                </a:lnTo>
                <a:lnTo>
                  <a:pt x="2728" y="2797"/>
                </a:lnTo>
                <a:lnTo>
                  <a:pt x="2730" y="2797"/>
                </a:lnTo>
                <a:lnTo>
                  <a:pt x="2732" y="2797"/>
                </a:lnTo>
                <a:lnTo>
                  <a:pt x="2734" y="2797"/>
                </a:lnTo>
                <a:lnTo>
                  <a:pt x="2734" y="2795"/>
                </a:lnTo>
                <a:lnTo>
                  <a:pt x="2736" y="2797"/>
                </a:lnTo>
                <a:lnTo>
                  <a:pt x="2734" y="2797"/>
                </a:lnTo>
                <a:lnTo>
                  <a:pt x="2734" y="2799"/>
                </a:lnTo>
                <a:lnTo>
                  <a:pt x="2734" y="2801"/>
                </a:lnTo>
                <a:lnTo>
                  <a:pt x="2734" y="2803"/>
                </a:lnTo>
                <a:lnTo>
                  <a:pt x="2734" y="2807"/>
                </a:lnTo>
                <a:lnTo>
                  <a:pt x="2734" y="2809"/>
                </a:lnTo>
                <a:lnTo>
                  <a:pt x="2734" y="2811"/>
                </a:lnTo>
                <a:lnTo>
                  <a:pt x="2736" y="2813"/>
                </a:lnTo>
                <a:lnTo>
                  <a:pt x="2736" y="2815"/>
                </a:lnTo>
                <a:lnTo>
                  <a:pt x="2736" y="2817"/>
                </a:lnTo>
                <a:lnTo>
                  <a:pt x="2740" y="2818"/>
                </a:lnTo>
                <a:lnTo>
                  <a:pt x="2742" y="2820"/>
                </a:lnTo>
                <a:lnTo>
                  <a:pt x="2744" y="2820"/>
                </a:lnTo>
                <a:lnTo>
                  <a:pt x="2744" y="2822"/>
                </a:lnTo>
                <a:lnTo>
                  <a:pt x="2742" y="2824"/>
                </a:lnTo>
                <a:lnTo>
                  <a:pt x="2740" y="2824"/>
                </a:lnTo>
                <a:lnTo>
                  <a:pt x="2738" y="2824"/>
                </a:lnTo>
                <a:lnTo>
                  <a:pt x="2736" y="2822"/>
                </a:lnTo>
                <a:lnTo>
                  <a:pt x="2734" y="2822"/>
                </a:lnTo>
                <a:lnTo>
                  <a:pt x="2734" y="2824"/>
                </a:lnTo>
                <a:lnTo>
                  <a:pt x="2732" y="2824"/>
                </a:lnTo>
                <a:lnTo>
                  <a:pt x="2730" y="2826"/>
                </a:lnTo>
                <a:lnTo>
                  <a:pt x="2730" y="2828"/>
                </a:lnTo>
                <a:lnTo>
                  <a:pt x="2730" y="2830"/>
                </a:lnTo>
                <a:lnTo>
                  <a:pt x="2728" y="2832"/>
                </a:lnTo>
                <a:lnTo>
                  <a:pt x="2728" y="2834"/>
                </a:lnTo>
                <a:lnTo>
                  <a:pt x="2728" y="2836"/>
                </a:lnTo>
                <a:lnTo>
                  <a:pt x="2728" y="2838"/>
                </a:lnTo>
                <a:lnTo>
                  <a:pt x="2728" y="2840"/>
                </a:lnTo>
                <a:lnTo>
                  <a:pt x="2726" y="2841"/>
                </a:lnTo>
                <a:lnTo>
                  <a:pt x="2726" y="2843"/>
                </a:lnTo>
                <a:lnTo>
                  <a:pt x="2726" y="2845"/>
                </a:lnTo>
                <a:lnTo>
                  <a:pt x="2724" y="2849"/>
                </a:lnTo>
                <a:lnTo>
                  <a:pt x="2728" y="2847"/>
                </a:lnTo>
                <a:lnTo>
                  <a:pt x="2730" y="2845"/>
                </a:lnTo>
                <a:lnTo>
                  <a:pt x="2730" y="2847"/>
                </a:lnTo>
                <a:lnTo>
                  <a:pt x="2728" y="2849"/>
                </a:lnTo>
                <a:lnTo>
                  <a:pt x="2726" y="2851"/>
                </a:lnTo>
                <a:lnTo>
                  <a:pt x="2724" y="2851"/>
                </a:lnTo>
                <a:lnTo>
                  <a:pt x="2723" y="2853"/>
                </a:lnTo>
                <a:lnTo>
                  <a:pt x="2721" y="2853"/>
                </a:lnTo>
                <a:lnTo>
                  <a:pt x="2717" y="2853"/>
                </a:lnTo>
                <a:lnTo>
                  <a:pt x="2715" y="2851"/>
                </a:lnTo>
                <a:lnTo>
                  <a:pt x="2713" y="2849"/>
                </a:lnTo>
                <a:lnTo>
                  <a:pt x="2711" y="2849"/>
                </a:lnTo>
                <a:lnTo>
                  <a:pt x="2709" y="2847"/>
                </a:lnTo>
                <a:lnTo>
                  <a:pt x="2709" y="2845"/>
                </a:lnTo>
                <a:lnTo>
                  <a:pt x="2709" y="2843"/>
                </a:lnTo>
                <a:lnTo>
                  <a:pt x="2709" y="2841"/>
                </a:lnTo>
                <a:lnTo>
                  <a:pt x="2707" y="2840"/>
                </a:lnTo>
                <a:lnTo>
                  <a:pt x="2705" y="2838"/>
                </a:lnTo>
                <a:lnTo>
                  <a:pt x="2705" y="2836"/>
                </a:lnTo>
                <a:lnTo>
                  <a:pt x="2703" y="2834"/>
                </a:lnTo>
                <a:lnTo>
                  <a:pt x="2701" y="2832"/>
                </a:lnTo>
                <a:lnTo>
                  <a:pt x="2699" y="2830"/>
                </a:lnTo>
                <a:lnTo>
                  <a:pt x="2698" y="2830"/>
                </a:lnTo>
                <a:lnTo>
                  <a:pt x="2698" y="2828"/>
                </a:lnTo>
                <a:lnTo>
                  <a:pt x="2698" y="2826"/>
                </a:lnTo>
                <a:lnTo>
                  <a:pt x="2699" y="2824"/>
                </a:lnTo>
                <a:lnTo>
                  <a:pt x="2699" y="2822"/>
                </a:lnTo>
                <a:lnTo>
                  <a:pt x="2701" y="2820"/>
                </a:lnTo>
                <a:lnTo>
                  <a:pt x="2701" y="2818"/>
                </a:lnTo>
                <a:lnTo>
                  <a:pt x="2703" y="2818"/>
                </a:lnTo>
                <a:lnTo>
                  <a:pt x="2705" y="2818"/>
                </a:lnTo>
                <a:lnTo>
                  <a:pt x="2707" y="2820"/>
                </a:lnTo>
                <a:lnTo>
                  <a:pt x="2709" y="2822"/>
                </a:lnTo>
                <a:lnTo>
                  <a:pt x="2709" y="2820"/>
                </a:lnTo>
                <a:lnTo>
                  <a:pt x="2709" y="2818"/>
                </a:lnTo>
                <a:lnTo>
                  <a:pt x="2711" y="2818"/>
                </a:lnTo>
                <a:lnTo>
                  <a:pt x="2711" y="2817"/>
                </a:lnTo>
                <a:lnTo>
                  <a:pt x="2713" y="2815"/>
                </a:lnTo>
                <a:lnTo>
                  <a:pt x="2711" y="2813"/>
                </a:lnTo>
                <a:lnTo>
                  <a:pt x="2711" y="2811"/>
                </a:lnTo>
                <a:lnTo>
                  <a:pt x="2709" y="2811"/>
                </a:lnTo>
                <a:lnTo>
                  <a:pt x="2709" y="2809"/>
                </a:lnTo>
                <a:lnTo>
                  <a:pt x="2709" y="2807"/>
                </a:lnTo>
                <a:lnTo>
                  <a:pt x="2709" y="2805"/>
                </a:lnTo>
                <a:lnTo>
                  <a:pt x="2709" y="2803"/>
                </a:lnTo>
                <a:lnTo>
                  <a:pt x="2707" y="2801"/>
                </a:lnTo>
                <a:lnTo>
                  <a:pt x="2707" y="2799"/>
                </a:lnTo>
                <a:lnTo>
                  <a:pt x="2705" y="2799"/>
                </a:lnTo>
                <a:lnTo>
                  <a:pt x="2703" y="2799"/>
                </a:lnTo>
                <a:lnTo>
                  <a:pt x="2703" y="2797"/>
                </a:lnTo>
                <a:lnTo>
                  <a:pt x="2701" y="2795"/>
                </a:lnTo>
                <a:lnTo>
                  <a:pt x="2699" y="2795"/>
                </a:lnTo>
                <a:lnTo>
                  <a:pt x="2696" y="2795"/>
                </a:lnTo>
                <a:lnTo>
                  <a:pt x="2694" y="2793"/>
                </a:lnTo>
                <a:lnTo>
                  <a:pt x="2692" y="2793"/>
                </a:lnTo>
                <a:lnTo>
                  <a:pt x="2694" y="2795"/>
                </a:lnTo>
                <a:lnTo>
                  <a:pt x="2694" y="2797"/>
                </a:lnTo>
                <a:lnTo>
                  <a:pt x="2696" y="2797"/>
                </a:lnTo>
                <a:lnTo>
                  <a:pt x="2698" y="2797"/>
                </a:lnTo>
                <a:lnTo>
                  <a:pt x="2699" y="2797"/>
                </a:lnTo>
                <a:lnTo>
                  <a:pt x="2701" y="2797"/>
                </a:lnTo>
                <a:lnTo>
                  <a:pt x="2703" y="2799"/>
                </a:lnTo>
                <a:lnTo>
                  <a:pt x="2703" y="2801"/>
                </a:lnTo>
                <a:lnTo>
                  <a:pt x="2705" y="2801"/>
                </a:lnTo>
                <a:lnTo>
                  <a:pt x="2707" y="2803"/>
                </a:lnTo>
                <a:lnTo>
                  <a:pt x="2707" y="2805"/>
                </a:lnTo>
                <a:lnTo>
                  <a:pt x="2705" y="2805"/>
                </a:lnTo>
                <a:lnTo>
                  <a:pt x="2705" y="2807"/>
                </a:lnTo>
                <a:lnTo>
                  <a:pt x="2707" y="2807"/>
                </a:lnTo>
                <a:lnTo>
                  <a:pt x="2707" y="2809"/>
                </a:lnTo>
                <a:lnTo>
                  <a:pt x="2707" y="2811"/>
                </a:lnTo>
                <a:lnTo>
                  <a:pt x="2709" y="2813"/>
                </a:lnTo>
                <a:lnTo>
                  <a:pt x="2709" y="2815"/>
                </a:lnTo>
                <a:lnTo>
                  <a:pt x="2707" y="2817"/>
                </a:lnTo>
                <a:lnTo>
                  <a:pt x="2705" y="2815"/>
                </a:lnTo>
                <a:lnTo>
                  <a:pt x="2703" y="2815"/>
                </a:lnTo>
                <a:lnTo>
                  <a:pt x="2701" y="2815"/>
                </a:lnTo>
                <a:lnTo>
                  <a:pt x="2701" y="2817"/>
                </a:lnTo>
                <a:lnTo>
                  <a:pt x="2699" y="2817"/>
                </a:lnTo>
                <a:lnTo>
                  <a:pt x="2698" y="2818"/>
                </a:lnTo>
                <a:lnTo>
                  <a:pt x="2698" y="2820"/>
                </a:lnTo>
                <a:lnTo>
                  <a:pt x="2698" y="2822"/>
                </a:lnTo>
                <a:lnTo>
                  <a:pt x="2696" y="2824"/>
                </a:lnTo>
                <a:lnTo>
                  <a:pt x="2696" y="2826"/>
                </a:lnTo>
                <a:lnTo>
                  <a:pt x="2696" y="2828"/>
                </a:lnTo>
                <a:lnTo>
                  <a:pt x="2696" y="2830"/>
                </a:lnTo>
                <a:lnTo>
                  <a:pt x="2696" y="2832"/>
                </a:lnTo>
                <a:lnTo>
                  <a:pt x="2698" y="2832"/>
                </a:lnTo>
                <a:lnTo>
                  <a:pt x="2698" y="2834"/>
                </a:lnTo>
                <a:lnTo>
                  <a:pt x="2699" y="2834"/>
                </a:lnTo>
                <a:lnTo>
                  <a:pt x="2701" y="2836"/>
                </a:lnTo>
                <a:lnTo>
                  <a:pt x="2701" y="2838"/>
                </a:lnTo>
                <a:lnTo>
                  <a:pt x="2699" y="2840"/>
                </a:lnTo>
                <a:lnTo>
                  <a:pt x="2699" y="2841"/>
                </a:lnTo>
                <a:lnTo>
                  <a:pt x="2699" y="2843"/>
                </a:lnTo>
                <a:lnTo>
                  <a:pt x="2699" y="2845"/>
                </a:lnTo>
                <a:lnTo>
                  <a:pt x="2699" y="2847"/>
                </a:lnTo>
                <a:lnTo>
                  <a:pt x="2701" y="2847"/>
                </a:lnTo>
                <a:lnTo>
                  <a:pt x="2701" y="2849"/>
                </a:lnTo>
                <a:lnTo>
                  <a:pt x="2701" y="2851"/>
                </a:lnTo>
                <a:lnTo>
                  <a:pt x="2703" y="2849"/>
                </a:lnTo>
                <a:lnTo>
                  <a:pt x="2701" y="2847"/>
                </a:lnTo>
                <a:lnTo>
                  <a:pt x="2701" y="2845"/>
                </a:lnTo>
                <a:lnTo>
                  <a:pt x="2701" y="2843"/>
                </a:lnTo>
                <a:lnTo>
                  <a:pt x="2701" y="2841"/>
                </a:lnTo>
                <a:lnTo>
                  <a:pt x="2703" y="2843"/>
                </a:lnTo>
                <a:lnTo>
                  <a:pt x="2705" y="2845"/>
                </a:lnTo>
                <a:lnTo>
                  <a:pt x="2707" y="2847"/>
                </a:lnTo>
                <a:lnTo>
                  <a:pt x="2707" y="2851"/>
                </a:lnTo>
                <a:lnTo>
                  <a:pt x="2709" y="2851"/>
                </a:lnTo>
                <a:lnTo>
                  <a:pt x="2711" y="2853"/>
                </a:lnTo>
                <a:lnTo>
                  <a:pt x="2713" y="2855"/>
                </a:lnTo>
                <a:lnTo>
                  <a:pt x="2715" y="2855"/>
                </a:lnTo>
                <a:lnTo>
                  <a:pt x="2717" y="2855"/>
                </a:lnTo>
                <a:lnTo>
                  <a:pt x="2719" y="2855"/>
                </a:lnTo>
                <a:lnTo>
                  <a:pt x="2723" y="2855"/>
                </a:lnTo>
                <a:lnTo>
                  <a:pt x="2724" y="2855"/>
                </a:lnTo>
                <a:lnTo>
                  <a:pt x="2726" y="2855"/>
                </a:lnTo>
                <a:lnTo>
                  <a:pt x="2728" y="2853"/>
                </a:lnTo>
                <a:lnTo>
                  <a:pt x="2730" y="2855"/>
                </a:lnTo>
                <a:lnTo>
                  <a:pt x="2730" y="2857"/>
                </a:lnTo>
                <a:lnTo>
                  <a:pt x="2728" y="2857"/>
                </a:lnTo>
                <a:lnTo>
                  <a:pt x="2726" y="2859"/>
                </a:lnTo>
                <a:lnTo>
                  <a:pt x="2724" y="2859"/>
                </a:lnTo>
                <a:lnTo>
                  <a:pt x="2723" y="2859"/>
                </a:lnTo>
                <a:lnTo>
                  <a:pt x="2721" y="2859"/>
                </a:lnTo>
                <a:lnTo>
                  <a:pt x="2719" y="2859"/>
                </a:lnTo>
                <a:lnTo>
                  <a:pt x="2717" y="2859"/>
                </a:lnTo>
                <a:lnTo>
                  <a:pt x="2715" y="2859"/>
                </a:lnTo>
                <a:lnTo>
                  <a:pt x="2713" y="2859"/>
                </a:lnTo>
                <a:lnTo>
                  <a:pt x="2711" y="2859"/>
                </a:lnTo>
                <a:lnTo>
                  <a:pt x="2709" y="2859"/>
                </a:lnTo>
                <a:lnTo>
                  <a:pt x="2707" y="2859"/>
                </a:lnTo>
                <a:lnTo>
                  <a:pt x="2705" y="2861"/>
                </a:lnTo>
                <a:lnTo>
                  <a:pt x="2701" y="2865"/>
                </a:lnTo>
                <a:lnTo>
                  <a:pt x="2701" y="2866"/>
                </a:lnTo>
                <a:lnTo>
                  <a:pt x="2694" y="2872"/>
                </a:lnTo>
                <a:lnTo>
                  <a:pt x="2694" y="2874"/>
                </a:lnTo>
                <a:lnTo>
                  <a:pt x="2692" y="2874"/>
                </a:lnTo>
                <a:lnTo>
                  <a:pt x="2692" y="2876"/>
                </a:lnTo>
                <a:lnTo>
                  <a:pt x="2690" y="2878"/>
                </a:lnTo>
                <a:lnTo>
                  <a:pt x="2688" y="2882"/>
                </a:lnTo>
                <a:lnTo>
                  <a:pt x="2686" y="2884"/>
                </a:lnTo>
                <a:lnTo>
                  <a:pt x="2684" y="2889"/>
                </a:lnTo>
                <a:lnTo>
                  <a:pt x="2682" y="2891"/>
                </a:lnTo>
                <a:lnTo>
                  <a:pt x="2680" y="2893"/>
                </a:lnTo>
                <a:lnTo>
                  <a:pt x="2680" y="2895"/>
                </a:lnTo>
                <a:lnTo>
                  <a:pt x="2680" y="2897"/>
                </a:lnTo>
                <a:lnTo>
                  <a:pt x="2680" y="2899"/>
                </a:lnTo>
                <a:lnTo>
                  <a:pt x="2680" y="2901"/>
                </a:lnTo>
                <a:lnTo>
                  <a:pt x="2678" y="2901"/>
                </a:lnTo>
                <a:lnTo>
                  <a:pt x="2676" y="2899"/>
                </a:lnTo>
                <a:lnTo>
                  <a:pt x="2676" y="2903"/>
                </a:lnTo>
                <a:lnTo>
                  <a:pt x="2675" y="2903"/>
                </a:lnTo>
                <a:lnTo>
                  <a:pt x="2675" y="2905"/>
                </a:lnTo>
                <a:lnTo>
                  <a:pt x="2673" y="2907"/>
                </a:lnTo>
                <a:lnTo>
                  <a:pt x="2671" y="2909"/>
                </a:lnTo>
                <a:lnTo>
                  <a:pt x="2669" y="2909"/>
                </a:lnTo>
                <a:lnTo>
                  <a:pt x="2667" y="2911"/>
                </a:lnTo>
                <a:lnTo>
                  <a:pt x="2665" y="2913"/>
                </a:lnTo>
                <a:lnTo>
                  <a:pt x="2663" y="2913"/>
                </a:lnTo>
                <a:lnTo>
                  <a:pt x="2661" y="2913"/>
                </a:lnTo>
                <a:lnTo>
                  <a:pt x="2659" y="2913"/>
                </a:lnTo>
                <a:lnTo>
                  <a:pt x="2657" y="2913"/>
                </a:lnTo>
                <a:lnTo>
                  <a:pt x="2655" y="2913"/>
                </a:lnTo>
                <a:lnTo>
                  <a:pt x="2653" y="2911"/>
                </a:lnTo>
                <a:lnTo>
                  <a:pt x="2651" y="2911"/>
                </a:lnTo>
                <a:lnTo>
                  <a:pt x="2648" y="2911"/>
                </a:lnTo>
                <a:lnTo>
                  <a:pt x="2646" y="2909"/>
                </a:lnTo>
                <a:lnTo>
                  <a:pt x="2646" y="2907"/>
                </a:lnTo>
                <a:lnTo>
                  <a:pt x="2646" y="2905"/>
                </a:lnTo>
                <a:lnTo>
                  <a:pt x="2646" y="2903"/>
                </a:lnTo>
                <a:lnTo>
                  <a:pt x="2644" y="2901"/>
                </a:lnTo>
                <a:lnTo>
                  <a:pt x="2644" y="2899"/>
                </a:lnTo>
                <a:lnTo>
                  <a:pt x="2644" y="2897"/>
                </a:lnTo>
                <a:lnTo>
                  <a:pt x="2644" y="2895"/>
                </a:lnTo>
                <a:lnTo>
                  <a:pt x="2644" y="2893"/>
                </a:lnTo>
                <a:lnTo>
                  <a:pt x="2646" y="2891"/>
                </a:lnTo>
                <a:lnTo>
                  <a:pt x="2646" y="2889"/>
                </a:lnTo>
                <a:lnTo>
                  <a:pt x="2648" y="2889"/>
                </a:lnTo>
                <a:lnTo>
                  <a:pt x="2650" y="2888"/>
                </a:lnTo>
                <a:lnTo>
                  <a:pt x="2650" y="2886"/>
                </a:lnTo>
                <a:lnTo>
                  <a:pt x="2650" y="2882"/>
                </a:lnTo>
                <a:lnTo>
                  <a:pt x="2650" y="2880"/>
                </a:lnTo>
                <a:lnTo>
                  <a:pt x="2648" y="2878"/>
                </a:lnTo>
                <a:lnTo>
                  <a:pt x="2648" y="2876"/>
                </a:lnTo>
                <a:lnTo>
                  <a:pt x="2646" y="2876"/>
                </a:lnTo>
                <a:lnTo>
                  <a:pt x="2644" y="2874"/>
                </a:lnTo>
                <a:lnTo>
                  <a:pt x="2644" y="2872"/>
                </a:lnTo>
                <a:lnTo>
                  <a:pt x="2644" y="2870"/>
                </a:lnTo>
                <a:lnTo>
                  <a:pt x="2646" y="2868"/>
                </a:lnTo>
                <a:lnTo>
                  <a:pt x="2646" y="2866"/>
                </a:lnTo>
                <a:lnTo>
                  <a:pt x="2648" y="2865"/>
                </a:lnTo>
                <a:lnTo>
                  <a:pt x="2648" y="2863"/>
                </a:lnTo>
                <a:lnTo>
                  <a:pt x="2650" y="2863"/>
                </a:lnTo>
                <a:lnTo>
                  <a:pt x="2651" y="2863"/>
                </a:lnTo>
                <a:lnTo>
                  <a:pt x="2650" y="2861"/>
                </a:lnTo>
                <a:lnTo>
                  <a:pt x="2648" y="2861"/>
                </a:lnTo>
                <a:lnTo>
                  <a:pt x="2646" y="2861"/>
                </a:lnTo>
                <a:lnTo>
                  <a:pt x="2646" y="2863"/>
                </a:lnTo>
                <a:lnTo>
                  <a:pt x="2646" y="2865"/>
                </a:lnTo>
                <a:lnTo>
                  <a:pt x="2646" y="2866"/>
                </a:lnTo>
                <a:lnTo>
                  <a:pt x="2644" y="2866"/>
                </a:lnTo>
                <a:lnTo>
                  <a:pt x="2642" y="2868"/>
                </a:lnTo>
                <a:lnTo>
                  <a:pt x="2640" y="2870"/>
                </a:lnTo>
                <a:lnTo>
                  <a:pt x="2638" y="2868"/>
                </a:lnTo>
                <a:lnTo>
                  <a:pt x="2638" y="2866"/>
                </a:lnTo>
                <a:lnTo>
                  <a:pt x="2638" y="2865"/>
                </a:lnTo>
                <a:lnTo>
                  <a:pt x="2636" y="2865"/>
                </a:lnTo>
                <a:lnTo>
                  <a:pt x="2634" y="2865"/>
                </a:lnTo>
                <a:lnTo>
                  <a:pt x="2636" y="2863"/>
                </a:lnTo>
                <a:lnTo>
                  <a:pt x="2636" y="2861"/>
                </a:lnTo>
                <a:lnTo>
                  <a:pt x="2638" y="2859"/>
                </a:lnTo>
                <a:lnTo>
                  <a:pt x="2640" y="2859"/>
                </a:lnTo>
                <a:lnTo>
                  <a:pt x="2640" y="2857"/>
                </a:lnTo>
                <a:lnTo>
                  <a:pt x="2640" y="2855"/>
                </a:lnTo>
                <a:lnTo>
                  <a:pt x="2640" y="2853"/>
                </a:lnTo>
                <a:lnTo>
                  <a:pt x="2642" y="2853"/>
                </a:lnTo>
                <a:lnTo>
                  <a:pt x="2640" y="2851"/>
                </a:lnTo>
                <a:lnTo>
                  <a:pt x="2638" y="2851"/>
                </a:lnTo>
                <a:lnTo>
                  <a:pt x="2636" y="2849"/>
                </a:lnTo>
                <a:lnTo>
                  <a:pt x="2634" y="2847"/>
                </a:lnTo>
                <a:lnTo>
                  <a:pt x="2634" y="2845"/>
                </a:lnTo>
                <a:lnTo>
                  <a:pt x="2636" y="2843"/>
                </a:lnTo>
                <a:lnTo>
                  <a:pt x="2636" y="2841"/>
                </a:lnTo>
                <a:lnTo>
                  <a:pt x="2638" y="2841"/>
                </a:lnTo>
                <a:lnTo>
                  <a:pt x="2640" y="2840"/>
                </a:lnTo>
                <a:lnTo>
                  <a:pt x="2642" y="2838"/>
                </a:lnTo>
                <a:lnTo>
                  <a:pt x="2642" y="2836"/>
                </a:lnTo>
                <a:lnTo>
                  <a:pt x="2642" y="2834"/>
                </a:lnTo>
                <a:lnTo>
                  <a:pt x="2642" y="2832"/>
                </a:lnTo>
                <a:lnTo>
                  <a:pt x="2642" y="2830"/>
                </a:lnTo>
                <a:lnTo>
                  <a:pt x="2644" y="2830"/>
                </a:lnTo>
                <a:lnTo>
                  <a:pt x="2644" y="2832"/>
                </a:lnTo>
                <a:lnTo>
                  <a:pt x="2648" y="2832"/>
                </a:lnTo>
                <a:lnTo>
                  <a:pt x="2650" y="2830"/>
                </a:lnTo>
                <a:lnTo>
                  <a:pt x="2651" y="2830"/>
                </a:lnTo>
                <a:lnTo>
                  <a:pt x="2655" y="2830"/>
                </a:lnTo>
                <a:lnTo>
                  <a:pt x="2657" y="2830"/>
                </a:lnTo>
                <a:lnTo>
                  <a:pt x="2659" y="2826"/>
                </a:lnTo>
                <a:lnTo>
                  <a:pt x="2659" y="2822"/>
                </a:lnTo>
                <a:lnTo>
                  <a:pt x="2659" y="2820"/>
                </a:lnTo>
                <a:lnTo>
                  <a:pt x="2659" y="2822"/>
                </a:lnTo>
                <a:lnTo>
                  <a:pt x="2661" y="2822"/>
                </a:lnTo>
                <a:lnTo>
                  <a:pt x="2663" y="2824"/>
                </a:lnTo>
                <a:lnTo>
                  <a:pt x="2663" y="2822"/>
                </a:lnTo>
                <a:lnTo>
                  <a:pt x="2661" y="2822"/>
                </a:lnTo>
                <a:lnTo>
                  <a:pt x="2661" y="2820"/>
                </a:lnTo>
                <a:lnTo>
                  <a:pt x="2659" y="2820"/>
                </a:lnTo>
                <a:lnTo>
                  <a:pt x="2659" y="2818"/>
                </a:lnTo>
                <a:lnTo>
                  <a:pt x="2661" y="2817"/>
                </a:lnTo>
                <a:lnTo>
                  <a:pt x="2663" y="2815"/>
                </a:lnTo>
                <a:lnTo>
                  <a:pt x="2665" y="2813"/>
                </a:lnTo>
                <a:lnTo>
                  <a:pt x="2665" y="2809"/>
                </a:lnTo>
                <a:lnTo>
                  <a:pt x="2665" y="2807"/>
                </a:lnTo>
                <a:lnTo>
                  <a:pt x="2667" y="2803"/>
                </a:lnTo>
                <a:lnTo>
                  <a:pt x="2669" y="2801"/>
                </a:lnTo>
                <a:lnTo>
                  <a:pt x="2667" y="2799"/>
                </a:lnTo>
                <a:lnTo>
                  <a:pt x="2667" y="2801"/>
                </a:lnTo>
                <a:lnTo>
                  <a:pt x="2667" y="2799"/>
                </a:lnTo>
                <a:lnTo>
                  <a:pt x="2665" y="2799"/>
                </a:lnTo>
                <a:lnTo>
                  <a:pt x="2663" y="2799"/>
                </a:lnTo>
                <a:lnTo>
                  <a:pt x="2659" y="2797"/>
                </a:lnTo>
                <a:lnTo>
                  <a:pt x="2659" y="2795"/>
                </a:lnTo>
                <a:lnTo>
                  <a:pt x="2657" y="2793"/>
                </a:lnTo>
                <a:lnTo>
                  <a:pt x="2657" y="2792"/>
                </a:lnTo>
                <a:lnTo>
                  <a:pt x="2657" y="2790"/>
                </a:lnTo>
                <a:lnTo>
                  <a:pt x="2659" y="2788"/>
                </a:lnTo>
                <a:lnTo>
                  <a:pt x="2659" y="2786"/>
                </a:lnTo>
                <a:lnTo>
                  <a:pt x="2661" y="2786"/>
                </a:lnTo>
                <a:lnTo>
                  <a:pt x="2663" y="2782"/>
                </a:lnTo>
                <a:lnTo>
                  <a:pt x="2663" y="2780"/>
                </a:lnTo>
                <a:lnTo>
                  <a:pt x="2665" y="2780"/>
                </a:lnTo>
                <a:lnTo>
                  <a:pt x="2667" y="2780"/>
                </a:lnTo>
                <a:close/>
                <a:moveTo>
                  <a:pt x="2717" y="2780"/>
                </a:moveTo>
                <a:lnTo>
                  <a:pt x="2717" y="2782"/>
                </a:lnTo>
                <a:lnTo>
                  <a:pt x="2719" y="2782"/>
                </a:lnTo>
                <a:lnTo>
                  <a:pt x="2721" y="2782"/>
                </a:lnTo>
                <a:lnTo>
                  <a:pt x="2721" y="2784"/>
                </a:lnTo>
                <a:lnTo>
                  <a:pt x="2721" y="2786"/>
                </a:lnTo>
                <a:lnTo>
                  <a:pt x="2723" y="2788"/>
                </a:lnTo>
                <a:lnTo>
                  <a:pt x="2724" y="2790"/>
                </a:lnTo>
                <a:lnTo>
                  <a:pt x="2724" y="2792"/>
                </a:lnTo>
                <a:lnTo>
                  <a:pt x="2723" y="2793"/>
                </a:lnTo>
                <a:lnTo>
                  <a:pt x="2721" y="2795"/>
                </a:lnTo>
                <a:lnTo>
                  <a:pt x="2717" y="2793"/>
                </a:lnTo>
                <a:lnTo>
                  <a:pt x="2715" y="2790"/>
                </a:lnTo>
                <a:lnTo>
                  <a:pt x="2715" y="2788"/>
                </a:lnTo>
                <a:lnTo>
                  <a:pt x="2713" y="2786"/>
                </a:lnTo>
                <a:lnTo>
                  <a:pt x="2713" y="2784"/>
                </a:lnTo>
                <a:lnTo>
                  <a:pt x="2711" y="2784"/>
                </a:lnTo>
                <a:lnTo>
                  <a:pt x="2709" y="2784"/>
                </a:lnTo>
                <a:lnTo>
                  <a:pt x="2709" y="2782"/>
                </a:lnTo>
                <a:lnTo>
                  <a:pt x="2707" y="2782"/>
                </a:lnTo>
                <a:lnTo>
                  <a:pt x="2707" y="2780"/>
                </a:lnTo>
                <a:lnTo>
                  <a:pt x="2709" y="2780"/>
                </a:lnTo>
                <a:lnTo>
                  <a:pt x="2711" y="2780"/>
                </a:lnTo>
                <a:lnTo>
                  <a:pt x="2713" y="2780"/>
                </a:lnTo>
                <a:lnTo>
                  <a:pt x="2715" y="2780"/>
                </a:lnTo>
                <a:lnTo>
                  <a:pt x="2717" y="2780"/>
                </a:lnTo>
                <a:close/>
                <a:moveTo>
                  <a:pt x="2699" y="2780"/>
                </a:moveTo>
                <a:lnTo>
                  <a:pt x="2699" y="2782"/>
                </a:lnTo>
                <a:lnTo>
                  <a:pt x="2698" y="2780"/>
                </a:lnTo>
                <a:lnTo>
                  <a:pt x="2699" y="2778"/>
                </a:lnTo>
                <a:lnTo>
                  <a:pt x="2701" y="2778"/>
                </a:lnTo>
                <a:lnTo>
                  <a:pt x="2703" y="2778"/>
                </a:lnTo>
                <a:lnTo>
                  <a:pt x="2701" y="2780"/>
                </a:lnTo>
                <a:lnTo>
                  <a:pt x="2699" y="2780"/>
                </a:lnTo>
                <a:close/>
                <a:moveTo>
                  <a:pt x="2690" y="2774"/>
                </a:moveTo>
                <a:lnTo>
                  <a:pt x="2692" y="2776"/>
                </a:lnTo>
                <a:lnTo>
                  <a:pt x="2694" y="2776"/>
                </a:lnTo>
                <a:lnTo>
                  <a:pt x="2692" y="2778"/>
                </a:lnTo>
                <a:lnTo>
                  <a:pt x="2690" y="2778"/>
                </a:lnTo>
                <a:lnTo>
                  <a:pt x="2688" y="2778"/>
                </a:lnTo>
                <a:lnTo>
                  <a:pt x="2686" y="2778"/>
                </a:lnTo>
                <a:lnTo>
                  <a:pt x="2682" y="2778"/>
                </a:lnTo>
                <a:lnTo>
                  <a:pt x="2680" y="2778"/>
                </a:lnTo>
                <a:lnTo>
                  <a:pt x="2680" y="2776"/>
                </a:lnTo>
                <a:lnTo>
                  <a:pt x="2678" y="2774"/>
                </a:lnTo>
                <a:lnTo>
                  <a:pt x="2680" y="2774"/>
                </a:lnTo>
                <a:lnTo>
                  <a:pt x="2682" y="2774"/>
                </a:lnTo>
                <a:lnTo>
                  <a:pt x="2684" y="2774"/>
                </a:lnTo>
                <a:lnTo>
                  <a:pt x="2686" y="2774"/>
                </a:lnTo>
                <a:lnTo>
                  <a:pt x="2688" y="2772"/>
                </a:lnTo>
                <a:lnTo>
                  <a:pt x="2690" y="2774"/>
                </a:lnTo>
                <a:close/>
                <a:moveTo>
                  <a:pt x="2698" y="2774"/>
                </a:moveTo>
                <a:lnTo>
                  <a:pt x="2696" y="2774"/>
                </a:lnTo>
                <a:lnTo>
                  <a:pt x="2694" y="2774"/>
                </a:lnTo>
                <a:lnTo>
                  <a:pt x="2692" y="2774"/>
                </a:lnTo>
                <a:lnTo>
                  <a:pt x="2692" y="2772"/>
                </a:lnTo>
                <a:lnTo>
                  <a:pt x="2690" y="2772"/>
                </a:lnTo>
                <a:lnTo>
                  <a:pt x="2692" y="2772"/>
                </a:lnTo>
                <a:lnTo>
                  <a:pt x="2694" y="2772"/>
                </a:lnTo>
                <a:lnTo>
                  <a:pt x="2696" y="2772"/>
                </a:lnTo>
                <a:lnTo>
                  <a:pt x="2698" y="2772"/>
                </a:lnTo>
                <a:lnTo>
                  <a:pt x="2699" y="2772"/>
                </a:lnTo>
                <a:lnTo>
                  <a:pt x="2698" y="2774"/>
                </a:lnTo>
                <a:close/>
                <a:moveTo>
                  <a:pt x="2680" y="2767"/>
                </a:moveTo>
                <a:lnTo>
                  <a:pt x="2684" y="2769"/>
                </a:lnTo>
                <a:lnTo>
                  <a:pt x="2686" y="2769"/>
                </a:lnTo>
                <a:lnTo>
                  <a:pt x="2686" y="2770"/>
                </a:lnTo>
                <a:lnTo>
                  <a:pt x="2684" y="2772"/>
                </a:lnTo>
                <a:lnTo>
                  <a:pt x="2682" y="2772"/>
                </a:lnTo>
                <a:lnTo>
                  <a:pt x="2678" y="2772"/>
                </a:lnTo>
                <a:lnTo>
                  <a:pt x="2676" y="2772"/>
                </a:lnTo>
                <a:lnTo>
                  <a:pt x="2675" y="2772"/>
                </a:lnTo>
                <a:lnTo>
                  <a:pt x="2673" y="2770"/>
                </a:lnTo>
                <a:lnTo>
                  <a:pt x="2673" y="2769"/>
                </a:lnTo>
                <a:lnTo>
                  <a:pt x="2675" y="2769"/>
                </a:lnTo>
                <a:lnTo>
                  <a:pt x="2676" y="2767"/>
                </a:lnTo>
                <a:lnTo>
                  <a:pt x="2680" y="2767"/>
                </a:lnTo>
                <a:close/>
                <a:moveTo>
                  <a:pt x="2636" y="2763"/>
                </a:moveTo>
                <a:lnTo>
                  <a:pt x="2638" y="2763"/>
                </a:lnTo>
                <a:lnTo>
                  <a:pt x="2640" y="2765"/>
                </a:lnTo>
                <a:lnTo>
                  <a:pt x="2636" y="2765"/>
                </a:lnTo>
                <a:lnTo>
                  <a:pt x="2640" y="2767"/>
                </a:lnTo>
                <a:lnTo>
                  <a:pt x="2642" y="2767"/>
                </a:lnTo>
                <a:lnTo>
                  <a:pt x="2644" y="2767"/>
                </a:lnTo>
                <a:lnTo>
                  <a:pt x="2646" y="2767"/>
                </a:lnTo>
                <a:lnTo>
                  <a:pt x="2648" y="2767"/>
                </a:lnTo>
                <a:lnTo>
                  <a:pt x="2650" y="2767"/>
                </a:lnTo>
                <a:lnTo>
                  <a:pt x="2651" y="2767"/>
                </a:lnTo>
                <a:lnTo>
                  <a:pt x="2653" y="2767"/>
                </a:lnTo>
                <a:lnTo>
                  <a:pt x="2655" y="2767"/>
                </a:lnTo>
                <a:lnTo>
                  <a:pt x="2657" y="2767"/>
                </a:lnTo>
                <a:lnTo>
                  <a:pt x="2659" y="2767"/>
                </a:lnTo>
                <a:lnTo>
                  <a:pt x="2661" y="2767"/>
                </a:lnTo>
                <a:lnTo>
                  <a:pt x="2663" y="2767"/>
                </a:lnTo>
                <a:lnTo>
                  <a:pt x="2665" y="2767"/>
                </a:lnTo>
                <a:lnTo>
                  <a:pt x="2667" y="2767"/>
                </a:lnTo>
                <a:lnTo>
                  <a:pt x="2669" y="2769"/>
                </a:lnTo>
                <a:lnTo>
                  <a:pt x="2671" y="2770"/>
                </a:lnTo>
                <a:lnTo>
                  <a:pt x="2673" y="2772"/>
                </a:lnTo>
                <a:lnTo>
                  <a:pt x="2673" y="2774"/>
                </a:lnTo>
                <a:lnTo>
                  <a:pt x="2671" y="2774"/>
                </a:lnTo>
                <a:lnTo>
                  <a:pt x="2669" y="2774"/>
                </a:lnTo>
                <a:lnTo>
                  <a:pt x="2667" y="2774"/>
                </a:lnTo>
                <a:lnTo>
                  <a:pt x="2665" y="2776"/>
                </a:lnTo>
                <a:lnTo>
                  <a:pt x="2663" y="2776"/>
                </a:lnTo>
                <a:lnTo>
                  <a:pt x="2663" y="2778"/>
                </a:lnTo>
                <a:lnTo>
                  <a:pt x="2661" y="2778"/>
                </a:lnTo>
                <a:lnTo>
                  <a:pt x="2659" y="2780"/>
                </a:lnTo>
                <a:lnTo>
                  <a:pt x="2657" y="2782"/>
                </a:lnTo>
                <a:lnTo>
                  <a:pt x="2657" y="2784"/>
                </a:lnTo>
                <a:lnTo>
                  <a:pt x="2655" y="2784"/>
                </a:lnTo>
                <a:lnTo>
                  <a:pt x="2655" y="2786"/>
                </a:lnTo>
                <a:lnTo>
                  <a:pt x="2655" y="2784"/>
                </a:lnTo>
                <a:lnTo>
                  <a:pt x="2653" y="2784"/>
                </a:lnTo>
                <a:lnTo>
                  <a:pt x="2653" y="2782"/>
                </a:lnTo>
                <a:lnTo>
                  <a:pt x="2651" y="2780"/>
                </a:lnTo>
                <a:lnTo>
                  <a:pt x="2650" y="2780"/>
                </a:lnTo>
                <a:lnTo>
                  <a:pt x="2648" y="2780"/>
                </a:lnTo>
                <a:lnTo>
                  <a:pt x="2646" y="2782"/>
                </a:lnTo>
                <a:lnTo>
                  <a:pt x="2646" y="2784"/>
                </a:lnTo>
                <a:lnTo>
                  <a:pt x="2644" y="2784"/>
                </a:lnTo>
                <a:lnTo>
                  <a:pt x="2640" y="2782"/>
                </a:lnTo>
                <a:lnTo>
                  <a:pt x="2638" y="2780"/>
                </a:lnTo>
                <a:lnTo>
                  <a:pt x="2636" y="2780"/>
                </a:lnTo>
                <a:lnTo>
                  <a:pt x="2632" y="2780"/>
                </a:lnTo>
                <a:lnTo>
                  <a:pt x="2632" y="2778"/>
                </a:lnTo>
                <a:lnTo>
                  <a:pt x="2632" y="2776"/>
                </a:lnTo>
                <a:lnTo>
                  <a:pt x="2634" y="2772"/>
                </a:lnTo>
                <a:lnTo>
                  <a:pt x="2634" y="2770"/>
                </a:lnTo>
                <a:lnTo>
                  <a:pt x="2632" y="2767"/>
                </a:lnTo>
                <a:lnTo>
                  <a:pt x="2630" y="2767"/>
                </a:lnTo>
                <a:lnTo>
                  <a:pt x="2628" y="2767"/>
                </a:lnTo>
                <a:lnTo>
                  <a:pt x="2628" y="2765"/>
                </a:lnTo>
                <a:lnTo>
                  <a:pt x="2630" y="2765"/>
                </a:lnTo>
                <a:lnTo>
                  <a:pt x="2630" y="2763"/>
                </a:lnTo>
                <a:lnTo>
                  <a:pt x="2632" y="2763"/>
                </a:lnTo>
                <a:lnTo>
                  <a:pt x="2634" y="2763"/>
                </a:lnTo>
                <a:lnTo>
                  <a:pt x="2636" y="2763"/>
                </a:lnTo>
                <a:close/>
                <a:moveTo>
                  <a:pt x="2650" y="2765"/>
                </a:moveTo>
                <a:lnTo>
                  <a:pt x="2648" y="2765"/>
                </a:lnTo>
                <a:lnTo>
                  <a:pt x="2646" y="2765"/>
                </a:lnTo>
                <a:lnTo>
                  <a:pt x="2644" y="2765"/>
                </a:lnTo>
                <a:lnTo>
                  <a:pt x="2642" y="2765"/>
                </a:lnTo>
                <a:lnTo>
                  <a:pt x="2640" y="2763"/>
                </a:lnTo>
                <a:lnTo>
                  <a:pt x="2644" y="2761"/>
                </a:lnTo>
                <a:lnTo>
                  <a:pt x="2646" y="2761"/>
                </a:lnTo>
                <a:lnTo>
                  <a:pt x="2648" y="2761"/>
                </a:lnTo>
                <a:lnTo>
                  <a:pt x="2650" y="2761"/>
                </a:lnTo>
                <a:lnTo>
                  <a:pt x="2653" y="2763"/>
                </a:lnTo>
                <a:lnTo>
                  <a:pt x="2655" y="2763"/>
                </a:lnTo>
                <a:lnTo>
                  <a:pt x="2653" y="2765"/>
                </a:lnTo>
                <a:lnTo>
                  <a:pt x="2651" y="2765"/>
                </a:lnTo>
                <a:lnTo>
                  <a:pt x="2650" y="2765"/>
                </a:lnTo>
                <a:close/>
                <a:moveTo>
                  <a:pt x="2717" y="2732"/>
                </a:moveTo>
                <a:lnTo>
                  <a:pt x="2719" y="2734"/>
                </a:lnTo>
                <a:lnTo>
                  <a:pt x="2721" y="2734"/>
                </a:lnTo>
                <a:lnTo>
                  <a:pt x="2723" y="2734"/>
                </a:lnTo>
                <a:lnTo>
                  <a:pt x="2723" y="2736"/>
                </a:lnTo>
                <a:lnTo>
                  <a:pt x="2723" y="2738"/>
                </a:lnTo>
                <a:lnTo>
                  <a:pt x="2723" y="2740"/>
                </a:lnTo>
                <a:lnTo>
                  <a:pt x="2721" y="2740"/>
                </a:lnTo>
                <a:lnTo>
                  <a:pt x="2719" y="2740"/>
                </a:lnTo>
                <a:lnTo>
                  <a:pt x="2717" y="2740"/>
                </a:lnTo>
                <a:lnTo>
                  <a:pt x="2715" y="2740"/>
                </a:lnTo>
                <a:lnTo>
                  <a:pt x="2713" y="2740"/>
                </a:lnTo>
                <a:lnTo>
                  <a:pt x="2711" y="2740"/>
                </a:lnTo>
                <a:lnTo>
                  <a:pt x="2709" y="2740"/>
                </a:lnTo>
                <a:lnTo>
                  <a:pt x="2707" y="2738"/>
                </a:lnTo>
                <a:lnTo>
                  <a:pt x="2705" y="2738"/>
                </a:lnTo>
                <a:lnTo>
                  <a:pt x="2703" y="2738"/>
                </a:lnTo>
                <a:lnTo>
                  <a:pt x="2701" y="2740"/>
                </a:lnTo>
                <a:lnTo>
                  <a:pt x="2699" y="2742"/>
                </a:lnTo>
                <a:lnTo>
                  <a:pt x="2698" y="2742"/>
                </a:lnTo>
                <a:lnTo>
                  <a:pt x="2698" y="2740"/>
                </a:lnTo>
                <a:lnTo>
                  <a:pt x="2698" y="2738"/>
                </a:lnTo>
                <a:lnTo>
                  <a:pt x="2698" y="2736"/>
                </a:lnTo>
                <a:lnTo>
                  <a:pt x="2698" y="2734"/>
                </a:lnTo>
                <a:lnTo>
                  <a:pt x="2698" y="2732"/>
                </a:lnTo>
                <a:lnTo>
                  <a:pt x="2698" y="2730"/>
                </a:lnTo>
                <a:lnTo>
                  <a:pt x="2699" y="2726"/>
                </a:lnTo>
                <a:lnTo>
                  <a:pt x="2699" y="2724"/>
                </a:lnTo>
                <a:lnTo>
                  <a:pt x="2701" y="2722"/>
                </a:lnTo>
                <a:lnTo>
                  <a:pt x="2703" y="2721"/>
                </a:lnTo>
                <a:lnTo>
                  <a:pt x="2705" y="2721"/>
                </a:lnTo>
                <a:lnTo>
                  <a:pt x="2707" y="2722"/>
                </a:lnTo>
                <a:lnTo>
                  <a:pt x="2709" y="2722"/>
                </a:lnTo>
                <a:lnTo>
                  <a:pt x="2711" y="2724"/>
                </a:lnTo>
                <a:lnTo>
                  <a:pt x="2711" y="2726"/>
                </a:lnTo>
                <a:lnTo>
                  <a:pt x="2713" y="2728"/>
                </a:lnTo>
                <a:lnTo>
                  <a:pt x="2713" y="2730"/>
                </a:lnTo>
                <a:lnTo>
                  <a:pt x="2715" y="2730"/>
                </a:lnTo>
                <a:lnTo>
                  <a:pt x="2715" y="2732"/>
                </a:lnTo>
                <a:lnTo>
                  <a:pt x="2717" y="2732"/>
                </a:lnTo>
                <a:close/>
                <a:moveTo>
                  <a:pt x="2713" y="2719"/>
                </a:moveTo>
                <a:lnTo>
                  <a:pt x="2715" y="2721"/>
                </a:lnTo>
                <a:lnTo>
                  <a:pt x="2715" y="2722"/>
                </a:lnTo>
                <a:lnTo>
                  <a:pt x="2715" y="2724"/>
                </a:lnTo>
                <a:lnTo>
                  <a:pt x="2715" y="2726"/>
                </a:lnTo>
                <a:lnTo>
                  <a:pt x="2713" y="2724"/>
                </a:lnTo>
                <a:lnTo>
                  <a:pt x="2713" y="2722"/>
                </a:lnTo>
                <a:lnTo>
                  <a:pt x="2711" y="2722"/>
                </a:lnTo>
                <a:lnTo>
                  <a:pt x="2711" y="2721"/>
                </a:lnTo>
                <a:lnTo>
                  <a:pt x="2709" y="2721"/>
                </a:lnTo>
                <a:lnTo>
                  <a:pt x="2709" y="2719"/>
                </a:lnTo>
                <a:lnTo>
                  <a:pt x="2707" y="2719"/>
                </a:lnTo>
                <a:lnTo>
                  <a:pt x="2705" y="2719"/>
                </a:lnTo>
                <a:lnTo>
                  <a:pt x="2703" y="2719"/>
                </a:lnTo>
                <a:lnTo>
                  <a:pt x="2699" y="2719"/>
                </a:lnTo>
                <a:lnTo>
                  <a:pt x="2699" y="2717"/>
                </a:lnTo>
                <a:lnTo>
                  <a:pt x="2701" y="2715"/>
                </a:lnTo>
                <a:lnTo>
                  <a:pt x="2703" y="2713"/>
                </a:lnTo>
                <a:lnTo>
                  <a:pt x="2705" y="2715"/>
                </a:lnTo>
                <a:lnTo>
                  <a:pt x="2709" y="2715"/>
                </a:lnTo>
                <a:lnTo>
                  <a:pt x="2709" y="2717"/>
                </a:lnTo>
                <a:lnTo>
                  <a:pt x="2711" y="2717"/>
                </a:lnTo>
                <a:lnTo>
                  <a:pt x="2713" y="2719"/>
                </a:lnTo>
                <a:close/>
                <a:moveTo>
                  <a:pt x="2782" y="2615"/>
                </a:moveTo>
                <a:lnTo>
                  <a:pt x="2784" y="2617"/>
                </a:lnTo>
                <a:lnTo>
                  <a:pt x="2786" y="2617"/>
                </a:lnTo>
                <a:lnTo>
                  <a:pt x="2788" y="2619"/>
                </a:lnTo>
                <a:lnTo>
                  <a:pt x="2790" y="2619"/>
                </a:lnTo>
                <a:lnTo>
                  <a:pt x="2792" y="2621"/>
                </a:lnTo>
                <a:lnTo>
                  <a:pt x="2794" y="2623"/>
                </a:lnTo>
                <a:lnTo>
                  <a:pt x="2794" y="2625"/>
                </a:lnTo>
                <a:lnTo>
                  <a:pt x="2795" y="2626"/>
                </a:lnTo>
                <a:lnTo>
                  <a:pt x="2795" y="2630"/>
                </a:lnTo>
                <a:lnTo>
                  <a:pt x="2794" y="2632"/>
                </a:lnTo>
                <a:lnTo>
                  <a:pt x="2792" y="2634"/>
                </a:lnTo>
                <a:lnTo>
                  <a:pt x="2790" y="2636"/>
                </a:lnTo>
                <a:lnTo>
                  <a:pt x="2790" y="2638"/>
                </a:lnTo>
                <a:lnTo>
                  <a:pt x="2788" y="2640"/>
                </a:lnTo>
                <a:lnTo>
                  <a:pt x="2786" y="2642"/>
                </a:lnTo>
                <a:lnTo>
                  <a:pt x="2786" y="2644"/>
                </a:lnTo>
                <a:lnTo>
                  <a:pt x="2784" y="2648"/>
                </a:lnTo>
                <a:lnTo>
                  <a:pt x="2784" y="2649"/>
                </a:lnTo>
                <a:lnTo>
                  <a:pt x="2782" y="2653"/>
                </a:lnTo>
                <a:lnTo>
                  <a:pt x="2782" y="2655"/>
                </a:lnTo>
                <a:lnTo>
                  <a:pt x="2780" y="2657"/>
                </a:lnTo>
                <a:lnTo>
                  <a:pt x="2778" y="2661"/>
                </a:lnTo>
                <a:lnTo>
                  <a:pt x="2778" y="2663"/>
                </a:lnTo>
                <a:lnTo>
                  <a:pt x="2776" y="2665"/>
                </a:lnTo>
                <a:lnTo>
                  <a:pt x="2774" y="2667"/>
                </a:lnTo>
                <a:lnTo>
                  <a:pt x="2772" y="2669"/>
                </a:lnTo>
                <a:lnTo>
                  <a:pt x="2772" y="2671"/>
                </a:lnTo>
                <a:lnTo>
                  <a:pt x="2771" y="2673"/>
                </a:lnTo>
                <a:lnTo>
                  <a:pt x="2769" y="2674"/>
                </a:lnTo>
                <a:lnTo>
                  <a:pt x="2767" y="2676"/>
                </a:lnTo>
                <a:lnTo>
                  <a:pt x="2767" y="2678"/>
                </a:lnTo>
                <a:lnTo>
                  <a:pt x="2765" y="2680"/>
                </a:lnTo>
                <a:lnTo>
                  <a:pt x="2763" y="2682"/>
                </a:lnTo>
                <a:lnTo>
                  <a:pt x="2763" y="2684"/>
                </a:lnTo>
                <a:lnTo>
                  <a:pt x="2763" y="2686"/>
                </a:lnTo>
                <a:lnTo>
                  <a:pt x="2763" y="2684"/>
                </a:lnTo>
                <a:lnTo>
                  <a:pt x="2761" y="2682"/>
                </a:lnTo>
                <a:lnTo>
                  <a:pt x="2761" y="2680"/>
                </a:lnTo>
                <a:lnTo>
                  <a:pt x="2759" y="2682"/>
                </a:lnTo>
                <a:lnTo>
                  <a:pt x="2761" y="2682"/>
                </a:lnTo>
                <a:lnTo>
                  <a:pt x="2761" y="2684"/>
                </a:lnTo>
                <a:lnTo>
                  <a:pt x="2761" y="2688"/>
                </a:lnTo>
                <a:lnTo>
                  <a:pt x="2759" y="2688"/>
                </a:lnTo>
                <a:lnTo>
                  <a:pt x="2759" y="2690"/>
                </a:lnTo>
                <a:lnTo>
                  <a:pt x="2757" y="2692"/>
                </a:lnTo>
                <a:lnTo>
                  <a:pt x="2755" y="2694"/>
                </a:lnTo>
                <a:lnTo>
                  <a:pt x="2755" y="2696"/>
                </a:lnTo>
                <a:lnTo>
                  <a:pt x="2753" y="2697"/>
                </a:lnTo>
                <a:lnTo>
                  <a:pt x="2751" y="2699"/>
                </a:lnTo>
                <a:lnTo>
                  <a:pt x="2751" y="2701"/>
                </a:lnTo>
                <a:lnTo>
                  <a:pt x="2749" y="2701"/>
                </a:lnTo>
                <a:lnTo>
                  <a:pt x="2749" y="2703"/>
                </a:lnTo>
                <a:lnTo>
                  <a:pt x="2747" y="2705"/>
                </a:lnTo>
                <a:lnTo>
                  <a:pt x="2747" y="2707"/>
                </a:lnTo>
                <a:lnTo>
                  <a:pt x="2746" y="2709"/>
                </a:lnTo>
                <a:lnTo>
                  <a:pt x="2746" y="2711"/>
                </a:lnTo>
                <a:lnTo>
                  <a:pt x="2744" y="2715"/>
                </a:lnTo>
                <a:lnTo>
                  <a:pt x="2744" y="2717"/>
                </a:lnTo>
                <a:lnTo>
                  <a:pt x="2742" y="2721"/>
                </a:lnTo>
                <a:lnTo>
                  <a:pt x="2742" y="2722"/>
                </a:lnTo>
                <a:lnTo>
                  <a:pt x="2742" y="2724"/>
                </a:lnTo>
                <a:lnTo>
                  <a:pt x="2740" y="2726"/>
                </a:lnTo>
                <a:lnTo>
                  <a:pt x="2738" y="2728"/>
                </a:lnTo>
                <a:lnTo>
                  <a:pt x="2738" y="2730"/>
                </a:lnTo>
                <a:lnTo>
                  <a:pt x="2736" y="2730"/>
                </a:lnTo>
                <a:lnTo>
                  <a:pt x="2734" y="2732"/>
                </a:lnTo>
                <a:lnTo>
                  <a:pt x="2732" y="2732"/>
                </a:lnTo>
                <a:lnTo>
                  <a:pt x="2730" y="2732"/>
                </a:lnTo>
                <a:lnTo>
                  <a:pt x="2730" y="2730"/>
                </a:lnTo>
                <a:lnTo>
                  <a:pt x="2730" y="2728"/>
                </a:lnTo>
                <a:lnTo>
                  <a:pt x="2728" y="2726"/>
                </a:lnTo>
                <a:lnTo>
                  <a:pt x="2728" y="2724"/>
                </a:lnTo>
                <a:lnTo>
                  <a:pt x="2726" y="2724"/>
                </a:lnTo>
                <a:lnTo>
                  <a:pt x="2726" y="2722"/>
                </a:lnTo>
                <a:lnTo>
                  <a:pt x="2724" y="2721"/>
                </a:lnTo>
                <a:lnTo>
                  <a:pt x="2724" y="2717"/>
                </a:lnTo>
                <a:lnTo>
                  <a:pt x="2723" y="2715"/>
                </a:lnTo>
                <a:lnTo>
                  <a:pt x="2721" y="2715"/>
                </a:lnTo>
                <a:lnTo>
                  <a:pt x="2721" y="2713"/>
                </a:lnTo>
                <a:lnTo>
                  <a:pt x="2719" y="2709"/>
                </a:lnTo>
                <a:lnTo>
                  <a:pt x="2719" y="2707"/>
                </a:lnTo>
                <a:lnTo>
                  <a:pt x="2719" y="2705"/>
                </a:lnTo>
                <a:lnTo>
                  <a:pt x="2721" y="2703"/>
                </a:lnTo>
                <a:lnTo>
                  <a:pt x="2721" y="2701"/>
                </a:lnTo>
                <a:lnTo>
                  <a:pt x="2721" y="2699"/>
                </a:lnTo>
                <a:lnTo>
                  <a:pt x="2723" y="2699"/>
                </a:lnTo>
                <a:lnTo>
                  <a:pt x="2721" y="2697"/>
                </a:lnTo>
                <a:lnTo>
                  <a:pt x="2721" y="2699"/>
                </a:lnTo>
                <a:lnTo>
                  <a:pt x="2721" y="2701"/>
                </a:lnTo>
                <a:lnTo>
                  <a:pt x="2719" y="2703"/>
                </a:lnTo>
                <a:lnTo>
                  <a:pt x="2717" y="2703"/>
                </a:lnTo>
                <a:lnTo>
                  <a:pt x="2715" y="2703"/>
                </a:lnTo>
                <a:lnTo>
                  <a:pt x="2715" y="2701"/>
                </a:lnTo>
                <a:lnTo>
                  <a:pt x="2713" y="2699"/>
                </a:lnTo>
                <a:lnTo>
                  <a:pt x="2713" y="2697"/>
                </a:lnTo>
                <a:lnTo>
                  <a:pt x="2713" y="2696"/>
                </a:lnTo>
                <a:lnTo>
                  <a:pt x="2713" y="2694"/>
                </a:lnTo>
                <a:lnTo>
                  <a:pt x="2715" y="2692"/>
                </a:lnTo>
                <a:lnTo>
                  <a:pt x="2715" y="2690"/>
                </a:lnTo>
                <a:lnTo>
                  <a:pt x="2717" y="2688"/>
                </a:lnTo>
                <a:lnTo>
                  <a:pt x="2717" y="2686"/>
                </a:lnTo>
                <a:lnTo>
                  <a:pt x="2717" y="2684"/>
                </a:lnTo>
                <a:lnTo>
                  <a:pt x="2717" y="2682"/>
                </a:lnTo>
                <a:lnTo>
                  <a:pt x="2717" y="2680"/>
                </a:lnTo>
                <a:lnTo>
                  <a:pt x="2715" y="2678"/>
                </a:lnTo>
                <a:lnTo>
                  <a:pt x="2715" y="2680"/>
                </a:lnTo>
                <a:lnTo>
                  <a:pt x="2713" y="2680"/>
                </a:lnTo>
                <a:lnTo>
                  <a:pt x="2711" y="2678"/>
                </a:lnTo>
                <a:lnTo>
                  <a:pt x="2709" y="2678"/>
                </a:lnTo>
                <a:lnTo>
                  <a:pt x="2709" y="2676"/>
                </a:lnTo>
                <a:lnTo>
                  <a:pt x="2707" y="2674"/>
                </a:lnTo>
                <a:lnTo>
                  <a:pt x="2705" y="2674"/>
                </a:lnTo>
                <a:lnTo>
                  <a:pt x="2705" y="2673"/>
                </a:lnTo>
                <a:lnTo>
                  <a:pt x="2705" y="2671"/>
                </a:lnTo>
                <a:lnTo>
                  <a:pt x="2703" y="2669"/>
                </a:lnTo>
                <a:lnTo>
                  <a:pt x="2705" y="2667"/>
                </a:lnTo>
                <a:lnTo>
                  <a:pt x="2703" y="2665"/>
                </a:lnTo>
                <a:lnTo>
                  <a:pt x="2701" y="2663"/>
                </a:lnTo>
                <a:lnTo>
                  <a:pt x="2701" y="2661"/>
                </a:lnTo>
                <a:lnTo>
                  <a:pt x="2701" y="2659"/>
                </a:lnTo>
                <a:lnTo>
                  <a:pt x="2703" y="2659"/>
                </a:lnTo>
                <a:lnTo>
                  <a:pt x="2703" y="2657"/>
                </a:lnTo>
                <a:lnTo>
                  <a:pt x="2705" y="2657"/>
                </a:lnTo>
                <a:lnTo>
                  <a:pt x="2707" y="2655"/>
                </a:lnTo>
                <a:lnTo>
                  <a:pt x="2709" y="2655"/>
                </a:lnTo>
                <a:lnTo>
                  <a:pt x="2711" y="2655"/>
                </a:lnTo>
                <a:lnTo>
                  <a:pt x="2713" y="2655"/>
                </a:lnTo>
                <a:lnTo>
                  <a:pt x="2713" y="2657"/>
                </a:lnTo>
                <a:lnTo>
                  <a:pt x="2715" y="2657"/>
                </a:lnTo>
                <a:lnTo>
                  <a:pt x="2717" y="2655"/>
                </a:lnTo>
                <a:lnTo>
                  <a:pt x="2719" y="2655"/>
                </a:lnTo>
                <a:lnTo>
                  <a:pt x="2721" y="2653"/>
                </a:lnTo>
                <a:lnTo>
                  <a:pt x="2723" y="2651"/>
                </a:lnTo>
                <a:lnTo>
                  <a:pt x="2724" y="2651"/>
                </a:lnTo>
                <a:lnTo>
                  <a:pt x="2726" y="2649"/>
                </a:lnTo>
                <a:lnTo>
                  <a:pt x="2728" y="2649"/>
                </a:lnTo>
                <a:lnTo>
                  <a:pt x="2730" y="2649"/>
                </a:lnTo>
                <a:lnTo>
                  <a:pt x="2730" y="2648"/>
                </a:lnTo>
                <a:lnTo>
                  <a:pt x="2732" y="2648"/>
                </a:lnTo>
                <a:lnTo>
                  <a:pt x="2734" y="2646"/>
                </a:lnTo>
                <a:lnTo>
                  <a:pt x="2736" y="2646"/>
                </a:lnTo>
                <a:lnTo>
                  <a:pt x="2738" y="2646"/>
                </a:lnTo>
                <a:lnTo>
                  <a:pt x="2740" y="2646"/>
                </a:lnTo>
                <a:lnTo>
                  <a:pt x="2742" y="2646"/>
                </a:lnTo>
                <a:lnTo>
                  <a:pt x="2742" y="2644"/>
                </a:lnTo>
                <a:lnTo>
                  <a:pt x="2744" y="2644"/>
                </a:lnTo>
                <a:lnTo>
                  <a:pt x="2746" y="2642"/>
                </a:lnTo>
                <a:lnTo>
                  <a:pt x="2747" y="2642"/>
                </a:lnTo>
                <a:lnTo>
                  <a:pt x="2747" y="2640"/>
                </a:lnTo>
                <a:lnTo>
                  <a:pt x="2747" y="2638"/>
                </a:lnTo>
                <a:lnTo>
                  <a:pt x="2749" y="2636"/>
                </a:lnTo>
                <a:lnTo>
                  <a:pt x="2751" y="2634"/>
                </a:lnTo>
                <a:lnTo>
                  <a:pt x="2753" y="2632"/>
                </a:lnTo>
                <a:lnTo>
                  <a:pt x="2753" y="2630"/>
                </a:lnTo>
                <a:lnTo>
                  <a:pt x="2755" y="2626"/>
                </a:lnTo>
                <a:lnTo>
                  <a:pt x="2755" y="2625"/>
                </a:lnTo>
                <a:lnTo>
                  <a:pt x="2757" y="2623"/>
                </a:lnTo>
                <a:lnTo>
                  <a:pt x="2759" y="2621"/>
                </a:lnTo>
                <a:lnTo>
                  <a:pt x="2761" y="2621"/>
                </a:lnTo>
                <a:lnTo>
                  <a:pt x="2763" y="2623"/>
                </a:lnTo>
                <a:lnTo>
                  <a:pt x="2765" y="2623"/>
                </a:lnTo>
                <a:lnTo>
                  <a:pt x="2767" y="2623"/>
                </a:lnTo>
                <a:lnTo>
                  <a:pt x="2769" y="2623"/>
                </a:lnTo>
                <a:lnTo>
                  <a:pt x="2771" y="2623"/>
                </a:lnTo>
                <a:lnTo>
                  <a:pt x="2771" y="2625"/>
                </a:lnTo>
                <a:lnTo>
                  <a:pt x="2772" y="2623"/>
                </a:lnTo>
                <a:lnTo>
                  <a:pt x="2774" y="2621"/>
                </a:lnTo>
                <a:lnTo>
                  <a:pt x="2776" y="2619"/>
                </a:lnTo>
                <a:lnTo>
                  <a:pt x="2778" y="2619"/>
                </a:lnTo>
                <a:lnTo>
                  <a:pt x="2780" y="2617"/>
                </a:lnTo>
                <a:lnTo>
                  <a:pt x="2780" y="2615"/>
                </a:lnTo>
                <a:lnTo>
                  <a:pt x="2782" y="2615"/>
                </a:lnTo>
                <a:close/>
                <a:moveTo>
                  <a:pt x="2734" y="2600"/>
                </a:moveTo>
                <a:lnTo>
                  <a:pt x="2736" y="2601"/>
                </a:lnTo>
                <a:lnTo>
                  <a:pt x="2734" y="2603"/>
                </a:lnTo>
                <a:lnTo>
                  <a:pt x="2734" y="2605"/>
                </a:lnTo>
                <a:lnTo>
                  <a:pt x="2738" y="2605"/>
                </a:lnTo>
                <a:lnTo>
                  <a:pt x="2736" y="2607"/>
                </a:lnTo>
                <a:lnTo>
                  <a:pt x="2734" y="2607"/>
                </a:lnTo>
                <a:lnTo>
                  <a:pt x="2734" y="2605"/>
                </a:lnTo>
                <a:lnTo>
                  <a:pt x="2732" y="2605"/>
                </a:lnTo>
                <a:lnTo>
                  <a:pt x="2732" y="2607"/>
                </a:lnTo>
                <a:lnTo>
                  <a:pt x="2730" y="2607"/>
                </a:lnTo>
                <a:lnTo>
                  <a:pt x="2728" y="2609"/>
                </a:lnTo>
                <a:lnTo>
                  <a:pt x="2726" y="2611"/>
                </a:lnTo>
                <a:lnTo>
                  <a:pt x="2726" y="2613"/>
                </a:lnTo>
                <a:lnTo>
                  <a:pt x="2724" y="2613"/>
                </a:lnTo>
                <a:lnTo>
                  <a:pt x="2724" y="2615"/>
                </a:lnTo>
                <a:lnTo>
                  <a:pt x="2723" y="2615"/>
                </a:lnTo>
                <a:lnTo>
                  <a:pt x="2721" y="2617"/>
                </a:lnTo>
                <a:lnTo>
                  <a:pt x="2721" y="2615"/>
                </a:lnTo>
                <a:lnTo>
                  <a:pt x="2719" y="2615"/>
                </a:lnTo>
                <a:lnTo>
                  <a:pt x="2717" y="2613"/>
                </a:lnTo>
                <a:lnTo>
                  <a:pt x="2715" y="2613"/>
                </a:lnTo>
                <a:lnTo>
                  <a:pt x="2715" y="2611"/>
                </a:lnTo>
                <a:lnTo>
                  <a:pt x="2713" y="2611"/>
                </a:lnTo>
                <a:lnTo>
                  <a:pt x="2711" y="2609"/>
                </a:lnTo>
                <a:lnTo>
                  <a:pt x="2711" y="2607"/>
                </a:lnTo>
                <a:lnTo>
                  <a:pt x="2709" y="2605"/>
                </a:lnTo>
                <a:lnTo>
                  <a:pt x="2711" y="2607"/>
                </a:lnTo>
                <a:lnTo>
                  <a:pt x="2713" y="2607"/>
                </a:lnTo>
                <a:lnTo>
                  <a:pt x="2715" y="2605"/>
                </a:lnTo>
                <a:lnTo>
                  <a:pt x="2717" y="2603"/>
                </a:lnTo>
                <a:lnTo>
                  <a:pt x="2719" y="2603"/>
                </a:lnTo>
                <a:lnTo>
                  <a:pt x="2723" y="2601"/>
                </a:lnTo>
                <a:lnTo>
                  <a:pt x="2724" y="2601"/>
                </a:lnTo>
                <a:lnTo>
                  <a:pt x="2728" y="2600"/>
                </a:lnTo>
                <a:lnTo>
                  <a:pt x="2730" y="2601"/>
                </a:lnTo>
                <a:lnTo>
                  <a:pt x="2730" y="2600"/>
                </a:lnTo>
                <a:lnTo>
                  <a:pt x="2732" y="2598"/>
                </a:lnTo>
                <a:lnTo>
                  <a:pt x="2734" y="2600"/>
                </a:lnTo>
                <a:close/>
                <a:moveTo>
                  <a:pt x="2747" y="2525"/>
                </a:moveTo>
                <a:lnTo>
                  <a:pt x="2751" y="2525"/>
                </a:lnTo>
                <a:lnTo>
                  <a:pt x="2753" y="2523"/>
                </a:lnTo>
                <a:lnTo>
                  <a:pt x="2755" y="2523"/>
                </a:lnTo>
                <a:lnTo>
                  <a:pt x="2755" y="2525"/>
                </a:lnTo>
                <a:lnTo>
                  <a:pt x="2755" y="2527"/>
                </a:lnTo>
                <a:lnTo>
                  <a:pt x="2757" y="2525"/>
                </a:lnTo>
                <a:lnTo>
                  <a:pt x="2759" y="2523"/>
                </a:lnTo>
                <a:lnTo>
                  <a:pt x="2761" y="2523"/>
                </a:lnTo>
                <a:lnTo>
                  <a:pt x="2765" y="2521"/>
                </a:lnTo>
                <a:lnTo>
                  <a:pt x="2767" y="2523"/>
                </a:lnTo>
                <a:lnTo>
                  <a:pt x="2769" y="2523"/>
                </a:lnTo>
                <a:lnTo>
                  <a:pt x="2771" y="2523"/>
                </a:lnTo>
                <a:lnTo>
                  <a:pt x="2772" y="2525"/>
                </a:lnTo>
                <a:lnTo>
                  <a:pt x="2774" y="2527"/>
                </a:lnTo>
                <a:lnTo>
                  <a:pt x="2772" y="2527"/>
                </a:lnTo>
                <a:lnTo>
                  <a:pt x="2774" y="2529"/>
                </a:lnTo>
                <a:lnTo>
                  <a:pt x="2776" y="2527"/>
                </a:lnTo>
                <a:lnTo>
                  <a:pt x="2778" y="2527"/>
                </a:lnTo>
                <a:lnTo>
                  <a:pt x="2780" y="2527"/>
                </a:lnTo>
                <a:lnTo>
                  <a:pt x="2782" y="2529"/>
                </a:lnTo>
                <a:lnTo>
                  <a:pt x="2782" y="2527"/>
                </a:lnTo>
                <a:lnTo>
                  <a:pt x="2784" y="2527"/>
                </a:lnTo>
                <a:lnTo>
                  <a:pt x="2786" y="2529"/>
                </a:lnTo>
                <a:lnTo>
                  <a:pt x="2788" y="2530"/>
                </a:lnTo>
                <a:lnTo>
                  <a:pt x="2788" y="2532"/>
                </a:lnTo>
                <a:lnTo>
                  <a:pt x="2786" y="2534"/>
                </a:lnTo>
                <a:lnTo>
                  <a:pt x="2786" y="2538"/>
                </a:lnTo>
                <a:lnTo>
                  <a:pt x="2786" y="2540"/>
                </a:lnTo>
                <a:lnTo>
                  <a:pt x="2788" y="2540"/>
                </a:lnTo>
                <a:lnTo>
                  <a:pt x="2788" y="2544"/>
                </a:lnTo>
                <a:lnTo>
                  <a:pt x="2788" y="2546"/>
                </a:lnTo>
                <a:lnTo>
                  <a:pt x="2788" y="2548"/>
                </a:lnTo>
                <a:lnTo>
                  <a:pt x="2790" y="2550"/>
                </a:lnTo>
                <a:lnTo>
                  <a:pt x="2790" y="2552"/>
                </a:lnTo>
                <a:lnTo>
                  <a:pt x="2792" y="2553"/>
                </a:lnTo>
                <a:lnTo>
                  <a:pt x="2792" y="2555"/>
                </a:lnTo>
                <a:lnTo>
                  <a:pt x="2792" y="2557"/>
                </a:lnTo>
                <a:lnTo>
                  <a:pt x="2792" y="2559"/>
                </a:lnTo>
                <a:lnTo>
                  <a:pt x="2792" y="2561"/>
                </a:lnTo>
                <a:lnTo>
                  <a:pt x="2792" y="2563"/>
                </a:lnTo>
                <a:lnTo>
                  <a:pt x="2792" y="2565"/>
                </a:lnTo>
                <a:lnTo>
                  <a:pt x="2792" y="2567"/>
                </a:lnTo>
                <a:lnTo>
                  <a:pt x="2794" y="2567"/>
                </a:lnTo>
                <a:lnTo>
                  <a:pt x="2794" y="2569"/>
                </a:lnTo>
                <a:lnTo>
                  <a:pt x="2794" y="2571"/>
                </a:lnTo>
                <a:lnTo>
                  <a:pt x="2794" y="2573"/>
                </a:lnTo>
                <a:lnTo>
                  <a:pt x="2794" y="2575"/>
                </a:lnTo>
                <a:lnTo>
                  <a:pt x="2792" y="2575"/>
                </a:lnTo>
                <a:lnTo>
                  <a:pt x="2792" y="2573"/>
                </a:lnTo>
                <a:lnTo>
                  <a:pt x="2792" y="2571"/>
                </a:lnTo>
                <a:lnTo>
                  <a:pt x="2790" y="2569"/>
                </a:lnTo>
                <a:lnTo>
                  <a:pt x="2790" y="2567"/>
                </a:lnTo>
                <a:lnTo>
                  <a:pt x="2788" y="2565"/>
                </a:lnTo>
                <a:lnTo>
                  <a:pt x="2788" y="2563"/>
                </a:lnTo>
                <a:lnTo>
                  <a:pt x="2786" y="2563"/>
                </a:lnTo>
                <a:lnTo>
                  <a:pt x="2786" y="2561"/>
                </a:lnTo>
                <a:lnTo>
                  <a:pt x="2786" y="2559"/>
                </a:lnTo>
                <a:lnTo>
                  <a:pt x="2784" y="2559"/>
                </a:lnTo>
                <a:lnTo>
                  <a:pt x="2784" y="2557"/>
                </a:lnTo>
                <a:lnTo>
                  <a:pt x="2782" y="2555"/>
                </a:lnTo>
                <a:lnTo>
                  <a:pt x="2780" y="2553"/>
                </a:lnTo>
                <a:lnTo>
                  <a:pt x="2780" y="2555"/>
                </a:lnTo>
                <a:lnTo>
                  <a:pt x="2778" y="2555"/>
                </a:lnTo>
                <a:lnTo>
                  <a:pt x="2774" y="2555"/>
                </a:lnTo>
                <a:lnTo>
                  <a:pt x="2774" y="2553"/>
                </a:lnTo>
                <a:lnTo>
                  <a:pt x="2772" y="2552"/>
                </a:lnTo>
                <a:lnTo>
                  <a:pt x="2772" y="2550"/>
                </a:lnTo>
                <a:lnTo>
                  <a:pt x="2771" y="2548"/>
                </a:lnTo>
                <a:lnTo>
                  <a:pt x="2771" y="2546"/>
                </a:lnTo>
                <a:lnTo>
                  <a:pt x="2769" y="2544"/>
                </a:lnTo>
                <a:lnTo>
                  <a:pt x="2767" y="2544"/>
                </a:lnTo>
                <a:lnTo>
                  <a:pt x="2765" y="2542"/>
                </a:lnTo>
                <a:lnTo>
                  <a:pt x="2763" y="2542"/>
                </a:lnTo>
                <a:lnTo>
                  <a:pt x="2761" y="2540"/>
                </a:lnTo>
                <a:lnTo>
                  <a:pt x="2761" y="2538"/>
                </a:lnTo>
                <a:lnTo>
                  <a:pt x="2759" y="2538"/>
                </a:lnTo>
                <a:lnTo>
                  <a:pt x="2759" y="2536"/>
                </a:lnTo>
                <a:lnTo>
                  <a:pt x="2757" y="2536"/>
                </a:lnTo>
                <a:lnTo>
                  <a:pt x="2755" y="2536"/>
                </a:lnTo>
                <a:lnTo>
                  <a:pt x="2753" y="2536"/>
                </a:lnTo>
                <a:lnTo>
                  <a:pt x="2751" y="2536"/>
                </a:lnTo>
                <a:lnTo>
                  <a:pt x="2749" y="2534"/>
                </a:lnTo>
                <a:lnTo>
                  <a:pt x="2747" y="2534"/>
                </a:lnTo>
                <a:lnTo>
                  <a:pt x="2746" y="2530"/>
                </a:lnTo>
                <a:lnTo>
                  <a:pt x="2744" y="2530"/>
                </a:lnTo>
                <a:lnTo>
                  <a:pt x="2742" y="2529"/>
                </a:lnTo>
                <a:lnTo>
                  <a:pt x="2740" y="2527"/>
                </a:lnTo>
                <a:lnTo>
                  <a:pt x="2738" y="2527"/>
                </a:lnTo>
                <a:lnTo>
                  <a:pt x="2736" y="2527"/>
                </a:lnTo>
                <a:lnTo>
                  <a:pt x="2734" y="2527"/>
                </a:lnTo>
                <a:lnTo>
                  <a:pt x="2732" y="2527"/>
                </a:lnTo>
                <a:lnTo>
                  <a:pt x="2730" y="2527"/>
                </a:lnTo>
                <a:lnTo>
                  <a:pt x="2728" y="2529"/>
                </a:lnTo>
                <a:lnTo>
                  <a:pt x="2726" y="2529"/>
                </a:lnTo>
                <a:lnTo>
                  <a:pt x="2724" y="2529"/>
                </a:lnTo>
                <a:lnTo>
                  <a:pt x="2723" y="2529"/>
                </a:lnTo>
                <a:lnTo>
                  <a:pt x="2721" y="2529"/>
                </a:lnTo>
                <a:lnTo>
                  <a:pt x="2719" y="2530"/>
                </a:lnTo>
                <a:lnTo>
                  <a:pt x="2717" y="2529"/>
                </a:lnTo>
                <a:lnTo>
                  <a:pt x="2717" y="2527"/>
                </a:lnTo>
                <a:lnTo>
                  <a:pt x="2715" y="2527"/>
                </a:lnTo>
                <a:lnTo>
                  <a:pt x="2719" y="2525"/>
                </a:lnTo>
                <a:lnTo>
                  <a:pt x="2721" y="2525"/>
                </a:lnTo>
                <a:lnTo>
                  <a:pt x="2723" y="2525"/>
                </a:lnTo>
                <a:lnTo>
                  <a:pt x="2723" y="2527"/>
                </a:lnTo>
                <a:lnTo>
                  <a:pt x="2724" y="2527"/>
                </a:lnTo>
                <a:lnTo>
                  <a:pt x="2728" y="2527"/>
                </a:lnTo>
                <a:lnTo>
                  <a:pt x="2730" y="2525"/>
                </a:lnTo>
                <a:lnTo>
                  <a:pt x="2732" y="2525"/>
                </a:lnTo>
                <a:lnTo>
                  <a:pt x="2734" y="2523"/>
                </a:lnTo>
                <a:lnTo>
                  <a:pt x="2734" y="2521"/>
                </a:lnTo>
                <a:lnTo>
                  <a:pt x="2736" y="2519"/>
                </a:lnTo>
                <a:lnTo>
                  <a:pt x="2738" y="2519"/>
                </a:lnTo>
                <a:lnTo>
                  <a:pt x="2740" y="2521"/>
                </a:lnTo>
                <a:lnTo>
                  <a:pt x="2742" y="2523"/>
                </a:lnTo>
                <a:lnTo>
                  <a:pt x="2744" y="2523"/>
                </a:lnTo>
                <a:lnTo>
                  <a:pt x="2747" y="2525"/>
                </a:lnTo>
                <a:close/>
                <a:moveTo>
                  <a:pt x="2772" y="2515"/>
                </a:moveTo>
                <a:lnTo>
                  <a:pt x="2774" y="2515"/>
                </a:lnTo>
                <a:lnTo>
                  <a:pt x="2776" y="2515"/>
                </a:lnTo>
                <a:lnTo>
                  <a:pt x="2778" y="2515"/>
                </a:lnTo>
                <a:lnTo>
                  <a:pt x="2780" y="2515"/>
                </a:lnTo>
                <a:lnTo>
                  <a:pt x="2780" y="2517"/>
                </a:lnTo>
                <a:lnTo>
                  <a:pt x="2780" y="2519"/>
                </a:lnTo>
                <a:lnTo>
                  <a:pt x="2780" y="2521"/>
                </a:lnTo>
                <a:lnTo>
                  <a:pt x="2778" y="2521"/>
                </a:lnTo>
                <a:lnTo>
                  <a:pt x="2776" y="2523"/>
                </a:lnTo>
                <a:lnTo>
                  <a:pt x="2774" y="2521"/>
                </a:lnTo>
                <a:lnTo>
                  <a:pt x="2772" y="2519"/>
                </a:lnTo>
                <a:lnTo>
                  <a:pt x="2771" y="2519"/>
                </a:lnTo>
                <a:lnTo>
                  <a:pt x="2767" y="2519"/>
                </a:lnTo>
                <a:lnTo>
                  <a:pt x="2765" y="2519"/>
                </a:lnTo>
                <a:lnTo>
                  <a:pt x="2763" y="2519"/>
                </a:lnTo>
                <a:lnTo>
                  <a:pt x="2761" y="2519"/>
                </a:lnTo>
                <a:lnTo>
                  <a:pt x="2759" y="2519"/>
                </a:lnTo>
                <a:lnTo>
                  <a:pt x="2757" y="2519"/>
                </a:lnTo>
                <a:lnTo>
                  <a:pt x="2755" y="2521"/>
                </a:lnTo>
                <a:lnTo>
                  <a:pt x="2753" y="2521"/>
                </a:lnTo>
                <a:lnTo>
                  <a:pt x="2751" y="2521"/>
                </a:lnTo>
                <a:lnTo>
                  <a:pt x="2749" y="2521"/>
                </a:lnTo>
                <a:lnTo>
                  <a:pt x="2747" y="2521"/>
                </a:lnTo>
                <a:lnTo>
                  <a:pt x="2746" y="2521"/>
                </a:lnTo>
                <a:lnTo>
                  <a:pt x="2744" y="2521"/>
                </a:lnTo>
                <a:lnTo>
                  <a:pt x="2742" y="2519"/>
                </a:lnTo>
                <a:lnTo>
                  <a:pt x="2740" y="2517"/>
                </a:lnTo>
                <a:lnTo>
                  <a:pt x="2740" y="2515"/>
                </a:lnTo>
                <a:lnTo>
                  <a:pt x="2738" y="2513"/>
                </a:lnTo>
                <a:lnTo>
                  <a:pt x="2740" y="2511"/>
                </a:lnTo>
                <a:lnTo>
                  <a:pt x="2742" y="2511"/>
                </a:lnTo>
                <a:lnTo>
                  <a:pt x="2744" y="2513"/>
                </a:lnTo>
                <a:lnTo>
                  <a:pt x="2746" y="2513"/>
                </a:lnTo>
                <a:lnTo>
                  <a:pt x="2747" y="2515"/>
                </a:lnTo>
                <a:lnTo>
                  <a:pt x="2749" y="2515"/>
                </a:lnTo>
                <a:lnTo>
                  <a:pt x="2749" y="2517"/>
                </a:lnTo>
                <a:lnTo>
                  <a:pt x="2751" y="2517"/>
                </a:lnTo>
                <a:lnTo>
                  <a:pt x="2753" y="2515"/>
                </a:lnTo>
                <a:lnTo>
                  <a:pt x="2755" y="2515"/>
                </a:lnTo>
                <a:lnTo>
                  <a:pt x="2755" y="2513"/>
                </a:lnTo>
                <a:lnTo>
                  <a:pt x="2757" y="2511"/>
                </a:lnTo>
                <a:lnTo>
                  <a:pt x="2759" y="2509"/>
                </a:lnTo>
                <a:lnTo>
                  <a:pt x="2761" y="2509"/>
                </a:lnTo>
                <a:lnTo>
                  <a:pt x="2763" y="2509"/>
                </a:lnTo>
                <a:lnTo>
                  <a:pt x="2765" y="2511"/>
                </a:lnTo>
                <a:lnTo>
                  <a:pt x="2767" y="2511"/>
                </a:lnTo>
                <a:lnTo>
                  <a:pt x="2767" y="2513"/>
                </a:lnTo>
                <a:lnTo>
                  <a:pt x="2769" y="2513"/>
                </a:lnTo>
                <a:lnTo>
                  <a:pt x="2771" y="2513"/>
                </a:lnTo>
                <a:lnTo>
                  <a:pt x="2772" y="2515"/>
                </a:lnTo>
                <a:close/>
                <a:moveTo>
                  <a:pt x="2803" y="2500"/>
                </a:moveTo>
                <a:lnTo>
                  <a:pt x="2805" y="2502"/>
                </a:lnTo>
                <a:lnTo>
                  <a:pt x="2807" y="2502"/>
                </a:lnTo>
                <a:lnTo>
                  <a:pt x="2809" y="2504"/>
                </a:lnTo>
                <a:lnTo>
                  <a:pt x="2807" y="2504"/>
                </a:lnTo>
                <a:lnTo>
                  <a:pt x="2807" y="2505"/>
                </a:lnTo>
                <a:lnTo>
                  <a:pt x="2807" y="2507"/>
                </a:lnTo>
                <a:lnTo>
                  <a:pt x="2807" y="2511"/>
                </a:lnTo>
                <a:lnTo>
                  <a:pt x="2805" y="2513"/>
                </a:lnTo>
                <a:lnTo>
                  <a:pt x="2805" y="2517"/>
                </a:lnTo>
                <a:lnTo>
                  <a:pt x="2805" y="2519"/>
                </a:lnTo>
                <a:lnTo>
                  <a:pt x="2803" y="2519"/>
                </a:lnTo>
                <a:lnTo>
                  <a:pt x="2801" y="2517"/>
                </a:lnTo>
                <a:lnTo>
                  <a:pt x="2799" y="2517"/>
                </a:lnTo>
                <a:lnTo>
                  <a:pt x="2797" y="2515"/>
                </a:lnTo>
                <a:lnTo>
                  <a:pt x="2795" y="2515"/>
                </a:lnTo>
                <a:lnTo>
                  <a:pt x="2795" y="2517"/>
                </a:lnTo>
                <a:lnTo>
                  <a:pt x="2794" y="2517"/>
                </a:lnTo>
                <a:lnTo>
                  <a:pt x="2792" y="2517"/>
                </a:lnTo>
                <a:lnTo>
                  <a:pt x="2790" y="2519"/>
                </a:lnTo>
                <a:lnTo>
                  <a:pt x="2788" y="2517"/>
                </a:lnTo>
                <a:lnTo>
                  <a:pt x="2786" y="2517"/>
                </a:lnTo>
                <a:lnTo>
                  <a:pt x="2786" y="2515"/>
                </a:lnTo>
                <a:lnTo>
                  <a:pt x="2784" y="2515"/>
                </a:lnTo>
                <a:lnTo>
                  <a:pt x="2786" y="2513"/>
                </a:lnTo>
                <a:lnTo>
                  <a:pt x="2786" y="2511"/>
                </a:lnTo>
                <a:lnTo>
                  <a:pt x="2786" y="2509"/>
                </a:lnTo>
                <a:lnTo>
                  <a:pt x="2788" y="2507"/>
                </a:lnTo>
                <a:lnTo>
                  <a:pt x="2790" y="2505"/>
                </a:lnTo>
                <a:lnTo>
                  <a:pt x="2792" y="2505"/>
                </a:lnTo>
                <a:lnTo>
                  <a:pt x="2794" y="2504"/>
                </a:lnTo>
                <a:lnTo>
                  <a:pt x="2795" y="2504"/>
                </a:lnTo>
                <a:lnTo>
                  <a:pt x="2795" y="2502"/>
                </a:lnTo>
                <a:lnTo>
                  <a:pt x="2797" y="2502"/>
                </a:lnTo>
                <a:lnTo>
                  <a:pt x="2799" y="2502"/>
                </a:lnTo>
                <a:lnTo>
                  <a:pt x="2799" y="2500"/>
                </a:lnTo>
                <a:lnTo>
                  <a:pt x="2801" y="2500"/>
                </a:lnTo>
                <a:lnTo>
                  <a:pt x="2803" y="2500"/>
                </a:lnTo>
                <a:close/>
                <a:moveTo>
                  <a:pt x="2824" y="2498"/>
                </a:moveTo>
                <a:lnTo>
                  <a:pt x="2824" y="2500"/>
                </a:lnTo>
                <a:lnTo>
                  <a:pt x="2824" y="2502"/>
                </a:lnTo>
                <a:lnTo>
                  <a:pt x="2822" y="2504"/>
                </a:lnTo>
                <a:lnTo>
                  <a:pt x="2822" y="2505"/>
                </a:lnTo>
                <a:lnTo>
                  <a:pt x="2822" y="2507"/>
                </a:lnTo>
                <a:lnTo>
                  <a:pt x="2822" y="2511"/>
                </a:lnTo>
                <a:lnTo>
                  <a:pt x="2822" y="2513"/>
                </a:lnTo>
                <a:lnTo>
                  <a:pt x="2822" y="2519"/>
                </a:lnTo>
                <a:lnTo>
                  <a:pt x="2822" y="2521"/>
                </a:lnTo>
                <a:lnTo>
                  <a:pt x="2822" y="2525"/>
                </a:lnTo>
                <a:lnTo>
                  <a:pt x="2824" y="2525"/>
                </a:lnTo>
                <a:lnTo>
                  <a:pt x="2824" y="2529"/>
                </a:lnTo>
                <a:lnTo>
                  <a:pt x="2824" y="2530"/>
                </a:lnTo>
                <a:lnTo>
                  <a:pt x="2824" y="2534"/>
                </a:lnTo>
                <a:lnTo>
                  <a:pt x="2822" y="2536"/>
                </a:lnTo>
                <a:lnTo>
                  <a:pt x="2824" y="2538"/>
                </a:lnTo>
                <a:lnTo>
                  <a:pt x="2824" y="2540"/>
                </a:lnTo>
                <a:lnTo>
                  <a:pt x="2822" y="2540"/>
                </a:lnTo>
                <a:lnTo>
                  <a:pt x="2820" y="2540"/>
                </a:lnTo>
                <a:lnTo>
                  <a:pt x="2819" y="2540"/>
                </a:lnTo>
                <a:lnTo>
                  <a:pt x="2817" y="2540"/>
                </a:lnTo>
                <a:lnTo>
                  <a:pt x="2817" y="2542"/>
                </a:lnTo>
                <a:lnTo>
                  <a:pt x="2817" y="2544"/>
                </a:lnTo>
                <a:lnTo>
                  <a:pt x="2817" y="2542"/>
                </a:lnTo>
                <a:lnTo>
                  <a:pt x="2819" y="2542"/>
                </a:lnTo>
                <a:lnTo>
                  <a:pt x="2820" y="2542"/>
                </a:lnTo>
                <a:lnTo>
                  <a:pt x="2820" y="2544"/>
                </a:lnTo>
                <a:lnTo>
                  <a:pt x="2822" y="2544"/>
                </a:lnTo>
                <a:lnTo>
                  <a:pt x="2824" y="2546"/>
                </a:lnTo>
                <a:lnTo>
                  <a:pt x="2824" y="2548"/>
                </a:lnTo>
                <a:lnTo>
                  <a:pt x="2824" y="2550"/>
                </a:lnTo>
                <a:lnTo>
                  <a:pt x="2822" y="2552"/>
                </a:lnTo>
                <a:lnTo>
                  <a:pt x="2822" y="2553"/>
                </a:lnTo>
                <a:lnTo>
                  <a:pt x="2820" y="2555"/>
                </a:lnTo>
                <a:lnTo>
                  <a:pt x="2820" y="2557"/>
                </a:lnTo>
                <a:lnTo>
                  <a:pt x="2819" y="2561"/>
                </a:lnTo>
                <a:lnTo>
                  <a:pt x="2819" y="2563"/>
                </a:lnTo>
                <a:lnTo>
                  <a:pt x="2817" y="2563"/>
                </a:lnTo>
                <a:lnTo>
                  <a:pt x="2817" y="2567"/>
                </a:lnTo>
                <a:lnTo>
                  <a:pt x="2815" y="2569"/>
                </a:lnTo>
                <a:lnTo>
                  <a:pt x="2813" y="2571"/>
                </a:lnTo>
                <a:lnTo>
                  <a:pt x="2813" y="2573"/>
                </a:lnTo>
                <a:lnTo>
                  <a:pt x="2813" y="2575"/>
                </a:lnTo>
                <a:lnTo>
                  <a:pt x="2811" y="2577"/>
                </a:lnTo>
                <a:lnTo>
                  <a:pt x="2811" y="2578"/>
                </a:lnTo>
                <a:lnTo>
                  <a:pt x="2811" y="2580"/>
                </a:lnTo>
                <a:lnTo>
                  <a:pt x="2809" y="2582"/>
                </a:lnTo>
                <a:lnTo>
                  <a:pt x="2809" y="2586"/>
                </a:lnTo>
                <a:lnTo>
                  <a:pt x="2807" y="2586"/>
                </a:lnTo>
                <a:lnTo>
                  <a:pt x="2807" y="2588"/>
                </a:lnTo>
                <a:lnTo>
                  <a:pt x="2805" y="2592"/>
                </a:lnTo>
                <a:lnTo>
                  <a:pt x="2803" y="2594"/>
                </a:lnTo>
                <a:lnTo>
                  <a:pt x="2803" y="2596"/>
                </a:lnTo>
                <a:lnTo>
                  <a:pt x="2801" y="2598"/>
                </a:lnTo>
                <a:lnTo>
                  <a:pt x="2799" y="2600"/>
                </a:lnTo>
                <a:lnTo>
                  <a:pt x="2797" y="2601"/>
                </a:lnTo>
                <a:lnTo>
                  <a:pt x="2794" y="2600"/>
                </a:lnTo>
                <a:lnTo>
                  <a:pt x="2794" y="2598"/>
                </a:lnTo>
                <a:lnTo>
                  <a:pt x="2792" y="2596"/>
                </a:lnTo>
                <a:lnTo>
                  <a:pt x="2792" y="2594"/>
                </a:lnTo>
                <a:lnTo>
                  <a:pt x="2792" y="2592"/>
                </a:lnTo>
                <a:lnTo>
                  <a:pt x="2790" y="2592"/>
                </a:lnTo>
                <a:lnTo>
                  <a:pt x="2790" y="2590"/>
                </a:lnTo>
                <a:lnTo>
                  <a:pt x="2788" y="2588"/>
                </a:lnTo>
                <a:lnTo>
                  <a:pt x="2788" y="2586"/>
                </a:lnTo>
                <a:lnTo>
                  <a:pt x="2790" y="2584"/>
                </a:lnTo>
                <a:lnTo>
                  <a:pt x="2792" y="2582"/>
                </a:lnTo>
                <a:lnTo>
                  <a:pt x="2792" y="2580"/>
                </a:lnTo>
                <a:lnTo>
                  <a:pt x="2794" y="2578"/>
                </a:lnTo>
                <a:lnTo>
                  <a:pt x="2795" y="2577"/>
                </a:lnTo>
                <a:lnTo>
                  <a:pt x="2795" y="2575"/>
                </a:lnTo>
                <a:lnTo>
                  <a:pt x="2795" y="2573"/>
                </a:lnTo>
                <a:lnTo>
                  <a:pt x="2795" y="2571"/>
                </a:lnTo>
                <a:lnTo>
                  <a:pt x="2795" y="2569"/>
                </a:lnTo>
                <a:lnTo>
                  <a:pt x="2794" y="2567"/>
                </a:lnTo>
                <a:lnTo>
                  <a:pt x="2794" y="2565"/>
                </a:lnTo>
                <a:lnTo>
                  <a:pt x="2794" y="2563"/>
                </a:lnTo>
                <a:lnTo>
                  <a:pt x="2792" y="2563"/>
                </a:lnTo>
                <a:lnTo>
                  <a:pt x="2792" y="2561"/>
                </a:lnTo>
                <a:lnTo>
                  <a:pt x="2794" y="2559"/>
                </a:lnTo>
                <a:lnTo>
                  <a:pt x="2794" y="2557"/>
                </a:lnTo>
                <a:lnTo>
                  <a:pt x="2794" y="2553"/>
                </a:lnTo>
                <a:lnTo>
                  <a:pt x="2792" y="2550"/>
                </a:lnTo>
                <a:lnTo>
                  <a:pt x="2790" y="2550"/>
                </a:lnTo>
                <a:lnTo>
                  <a:pt x="2790" y="2548"/>
                </a:lnTo>
                <a:lnTo>
                  <a:pt x="2790" y="2546"/>
                </a:lnTo>
                <a:lnTo>
                  <a:pt x="2790" y="2544"/>
                </a:lnTo>
                <a:lnTo>
                  <a:pt x="2790" y="2542"/>
                </a:lnTo>
                <a:lnTo>
                  <a:pt x="2788" y="2542"/>
                </a:lnTo>
                <a:lnTo>
                  <a:pt x="2790" y="2540"/>
                </a:lnTo>
                <a:lnTo>
                  <a:pt x="2790" y="2538"/>
                </a:lnTo>
                <a:lnTo>
                  <a:pt x="2788" y="2538"/>
                </a:lnTo>
                <a:lnTo>
                  <a:pt x="2788" y="2534"/>
                </a:lnTo>
                <a:lnTo>
                  <a:pt x="2788" y="2532"/>
                </a:lnTo>
                <a:lnTo>
                  <a:pt x="2788" y="2530"/>
                </a:lnTo>
                <a:lnTo>
                  <a:pt x="2788" y="2529"/>
                </a:lnTo>
                <a:lnTo>
                  <a:pt x="2786" y="2527"/>
                </a:lnTo>
                <a:lnTo>
                  <a:pt x="2784" y="2525"/>
                </a:lnTo>
                <a:lnTo>
                  <a:pt x="2782" y="2525"/>
                </a:lnTo>
                <a:lnTo>
                  <a:pt x="2784" y="2523"/>
                </a:lnTo>
                <a:lnTo>
                  <a:pt x="2784" y="2521"/>
                </a:lnTo>
                <a:lnTo>
                  <a:pt x="2786" y="2519"/>
                </a:lnTo>
                <a:lnTo>
                  <a:pt x="2788" y="2519"/>
                </a:lnTo>
                <a:lnTo>
                  <a:pt x="2790" y="2519"/>
                </a:lnTo>
                <a:lnTo>
                  <a:pt x="2790" y="2521"/>
                </a:lnTo>
                <a:lnTo>
                  <a:pt x="2792" y="2519"/>
                </a:lnTo>
                <a:lnTo>
                  <a:pt x="2794" y="2519"/>
                </a:lnTo>
                <a:lnTo>
                  <a:pt x="2795" y="2519"/>
                </a:lnTo>
                <a:lnTo>
                  <a:pt x="2797" y="2519"/>
                </a:lnTo>
                <a:lnTo>
                  <a:pt x="2797" y="2517"/>
                </a:lnTo>
                <a:lnTo>
                  <a:pt x="2799" y="2519"/>
                </a:lnTo>
                <a:lnTo>
                  <a:pt x="2801" y="2521"/>
                </a:lnTo>
                <a:lnTo>
                  <a:pt x="2801" y="2523"/>
                </a:lnTo>
                <a:lnTo>
                  <a:pt x="2799" y="2523"/>
                </a:lnTo>
                <a:lnTo>
                  <a:pt x="2797" y="2525"/>
                </a:lnTo>
                <a:lnTo>
                  <a:pt x="2799" y="2527"/>
                </a:lnTo>
                <a:lnTo>
                  <a:pt x="2801" y="2527"/>
                </a:lnTo>
                <a:lnTo>
                  <a:pt x="2801" y="2525"/>
                </a:lnTo>
                <a:lnTo>
                  <a:pt x="2803" y="2525"/>
                </a:lnTo>
                <a:lnTo>
                  <a:pt x="2805" y="2521"/>
                </a:lnTo>
                <a:lnTo>
                  <a:pt x="2805" y="2519"/>
                </a:lnTo>
                <a:lnTo>
                  <a:pt x="2807" y="2517"/>
                </a:lnTo>
                <a:lnTo>
                  <a:pt x="2807" y="2515"/>
                </a:lnTo>
                <a:lnTo>
                  <a:pt x="2809" y="2511"/>
                </a:lnTo>
                <a:lnTo>
                  <a:pt x="2809" y="2509"/>
                </a:lnTo>
                <a:lnTo>
                  <a:pt x="2809" y="2507"/>
                </a:lnTo>
                <a:lnTo>
                  <a:pt x="2811" y="2505"/>
                </a:lnTo>
                <a:lnTo>
                  <a:pt x="2813" y="2502"/>
                </a:lnTo>
                <a:lnTo>
                  <a:pt x="2813" y="2500"/>
                </a:lnTo>
                <a:lnTo>
                  <a:pt x="2811" y="2500"/>
                </a:lnTo>
                <a:lnTo>
                  <a:pt x="2811" y="2502"/>
                </a:lnTo>
                <a:lnTo>
                  <a:pt x="2811" y="2500"/>
                </a:lnTo>
                <a:lnTo>
                  <a:pt x="2811" y="2498"/>
                </a:lnTo>
                <a:lnTo>
                  <a:pt x="2813" y="2496"/>
                </a:lnTo>
                <a:lnTo>
                  <a:pt x="2815" y="2494"/>
                </a:lnTo>
                <a:lnTo>
                  <a:pt x="2817" y="2494"/>
                </a:lnTo>
                <a:lnTo>
                  <a:pt x="2819" y="2494"/>
                </a:lnTo>
                <a:lnTo>
                  <a:pt x="2820" y="2494"/>
                </a:lnTo>
                <a:lnTo>
                  <a:pt x="2822" y="2496"/>
                </a:lnTo>
                <a:lnTo>
                  <a:pt x="2824" y="2498"/>
                </a:lnTo>
                <a:close/>
                <a:moveTo>
                  <a:pt x="2767" y="2469"/>
                </a:moveTo>
                <a:lnTo>
                  <a:pt x="2765" y="2467"/>
                </a:lnTo>
                <a:lnTo>
                  <a:pt x="2767" y="2465"/>
                </a:lnTo>
                <a:lnTo>
                  <a:pt x="2765" y="2463"/>
                </a:lnTo>
                <a:lnTo>
                  <a:pt x="2767" y="2463"/>
                </a:lnTo>
                <a:lnTo>
                  <a:pt x="2769" y="2465"/>
                </a:lnTo>
                <a:lnTo>
                  <a:pt x="2771" y="2465"/>
                </a:lnTo>
                <a:lnTo>
                  <a:pt x="2771" y="2467"/>
                </a:lnTo>
                <a:lnTo>
                  <a:pt x="2771" y="2469"/>
                </a:lnTo>
                <a:lnTo>
                  <a:pt x="2769" y="2469"/>
                </a:lnTo>
                <a:lnTo>
                  <a:pt x="2767" y="2469"/>
                </a:lnTo>
                <a:close/>
                <a:moveTo>
                  <a:pt x="2830" y="2383"/>
                </a:moveTo>
                <a:lnTo>
                  <a:pt x="2832" y="2383"/>
                </a:lnTo>
                <a:lnTo>
                  <a:pt x="2834" y="2383"/>
                </a:lnTo>
                <a:lnTo>
                  <a:pt x="2836" y="2383"/>
                </a:lnTo>
                <a:lnTo>
                  <a:pt x="2838" y="2383"/>
                </a:lnTo>
                <a:lnTo>
                  <a:pt x="2840" y="2383"/>
                </a:lnTo>
                <a:lnTo>
                  <a:pt x="2842" y="2383"/>
                </a:lnTo>
                <a:lnTo>
                  <a:pt x="2843" y="2385"/>
                </a:lnTo>
                <a:lnTo>
                  <a:pt x="2845" y="2385"/>
                </a:lnTo>
                <a:lnTo>
                  <a:pt x="2847" y="2385"/>
                </a:lnTo>
                <a:lnTo>
                  <a:pt x="2847" y="2386"/>
                </a:lnTo>
                <a:lnTo>
                  <a:pt x="2849" y="2388"/>
                </a:lnTo>
                <a:lnTo>
                  <a:pt x="2851" y="2388"/>
                </a:lnTo>
                <a:lnTo>
                  <a:pt x="2851" y="2386"/>
                </a:lnTo>
                <a:lnTo>
                  <a:pt x="2853" y="2388"/>
                </a:lnTo>
                <a:lnTo>
                  <a:pt x="2855" y="2388"/>
                </a:lnTo>
                <a:lnTo>
                  <a:pt x="2857" y="2390"/>
                </a:lnTo>
                <a:lnTo>
                  <a:pt x="2859" y="2390"/>
                </a:lnTo>
                <a:lnTo>
                  <a:pt x="2859" y="2392"/>
                </a:lnTo>
                <a:lnTo>
                  <a:pt x="2857" y="2394"/>
                </a:lnTo>
                <a:lnTo>
                  <a:pt x="2857" y="2392"/>
                </a:lnTo>
                <a:lnTo>
                  <a:pt x="2855" y="2392"/>
                </a:lnTo>
                <a:lnTo>
                  <a:pt x="2855" y="2394"/>
                </a:lnTo>
                <a:lnTo>
                  <a:pt x="2855" y="2396"/>
                </a:lnTo>
                <a:lnTo>
                  <a:pt x="2857" y="2398"/>
                </a:lnTo>
                <a:lnTo>
                  <a:pt x="2859" y="2398"/>
                </a:lnTo>
                <a:lnTo>
                  <a:pt x="2861" y="2398"/>
                </a:lnTo>
                <a:lnTo>
                  <a:pt x="2863" y="2400"/>
                </a:lnTo>
                <a:lnTo>
                  <a:pt x="2865" y="2400"/>
                </a:lnTo>
                <a:lnTo>
                  <a:pt x="2867" y="2402"/>
                </a:lnTo>
                <a:lnTo>
                  <a:pt x="2867" y="2404"/>
                </a:lnTo>
                <a:lnTo>
                  <a:pt x="2868" y="2404"/>
                </a:lnTo>
                <a:lnTo>
                  <a:pt x="2868" y="2406"/>
                </a:lnTo>
                <a:lnTo>
                  <a:pt x="2870" y="2406"/>
                </a:lnTo>
                <a:lnTo>
                  <a:pt x="2872" y="2406"/>
                </a:lnTo>
                <a:lnTo>
                  <a:pt x="2870" y="2406"/>
                </a:lnTo>
                <a:lnTo>
                  <a:pt x="2870" y="2408"/>
                </a:lnTo>
                <a:lnTo>
                  <a:pt x="2874" y="2406"/>
                </a:lnTo>
                <a:lnTo>
                  <a:pt x="2876" y="2406"/>
                </a:lnTo>
                <a:lnTo>
                  <a:pt x="2876" y="2404"/>
                </a:lnTo>
                <a:lnTo>
                  <a:pt x="2876" y="2402"/>
                </a:lnTo>
                <a:lnTo>
                  <a:pt x="2878" y="2402"/>
                </a:lnTo>
                <a:lnTo>
                  <a:pt x="2880" y="2402"/>
                </a:lnTo>
                <a:lnTo>
                  <a:pt x="2880" y="2404"/>
                </a:lnTo>
                <a:lnTo>
                  <a:pt x="2882" y="2404"/>
                </a:lnTo>
                <a:lnTo>
                  <a:pt x="2884" y="2406"/>
                </a:lnTo>
                <a:lnTo>
                  <a:pt x="2884" y="2408"/>
                </a:lnTo>
                <a:lnTo>
                  <a:pt x="2884" y="2411"/>
                </a:lnTo>
                <a:lnTo>
                  <a:pt x="2882" y="2413"/>
                </a:lnTo>
                <a:lnTo>
                  <a:pt x="2880" y="2413"/>
                </a:lnTo>
                <a:lnTo>
                  <a:pt x="2880" y="2415"/>
                </a:lnTo>
                <a:lnTo>
                  <a:pt x="2878" y="2417"/>
                </a:lnTo>
                <a:lnTo>
                  <a:pt x="2876" y="2419"/>
                </a:lnTo>
                <a:lnTo>
                  <a:pt x="2874" y="2421"/>
                </a:lnTo>
                <a:lnTo>
                  <a:pt x="2874" y="2423"/>
                </a:lnTo>
                <a:lnTo>
                  <a:pt x="2874" y="2425"/>
                </a:lnTo>
                <a:lnTo>
                  <a:pt x="2872" y="2427"/>
                </a:lnTo>
                <a:lnTo>
                  <a:pt x="2870" y="2429"/>
                </a:lnTo>
                <a:lnTo>
                  <a:pt x="2870" y="2431"/>
                </a:lnTo>
                <a:lnTo>
                  <a:pt x="2870" y="2433"/>
                </a:lnTo>
                <a:lnTo>
                  <a:pt x="2870" y="2434"/>
                </a:lnTo>
                <a:lnTo>
                  <a:pt x="2868" y="2438"/>
                </a:lnTo>
                <a:lnTo>
                  <a:pt x="2867" y="2440"/>
                </a:lnTo>
                <a:lnTo>
                  <a:pt x="2867" y="2442"/>
                </a:lnTo>
                <a:lnTo>
                  <a:pt x="2865" y="2444"/>
                </a:lnTo>
                <a:lnTo>
                  <a:pt x="2863" y="2446"/>
                </a:lnTo>
                <a:lnTo>
                  <a:pt x="2861" y="2446"/>
                </a:lnTo>
                <a:lnTo>
                  <a:pt x="2859" y="2448"/>
                </a:lnTo>
                <a:lnTo>
                  <a:pt x="2857" y="2450"/>
                </a:lnTo>
                <a:lnTo>
                  <a:pt x="2855" y="2450"/>
                </a:lnTo>
                <a:lnTo>
                  <a:pt x="2853" y="2450"/>
                </a:lnTo>
                <a:lnTo>
                  <a:pt x="2851" y="2452"/>
                </a:lnTo>
                <a:lnTo>
                  <a:pt x="2849" y="2454"/>
                </a:lnTo>
                <a:lnTo>
                  <a:pt x="2847" y="2454"/>
                </a:lnTo>
                <a:lnTo>
                  <a:pt x="2845" y="2456"/>
                </a:lnTo>
                <a:lnTo>
                  <a:pt x="2843" y="2458"/>
                </a:lnTo>
                <a:lnTo>
                  <a:pt x="2842" y="2459"/>
                </a:lnTo>
                <a:lnTo>
                  <a:pt x="2840" y="2461"/>
                </a:lnTo>
                <a:lnTo>
                  <a:pt x="2838" y="2463"/>
                </a:lnTo>
                <a:lnTo>
                  <a:pt x="2834" y="2465"/>
                </a:lnTo>
                <a:lnTo>
                  <a:pt x="2834" y="2467"/>
                </a:lnTo>
                <a:lnTo>
                  <a:pt x="2830" y="2469"/>
                </a:lnTo>
                <a:lnTo>
                  <a:pt x="2828" y="2473"/>
                </a:lnTo>
                <a:lnTo>
                  <a:pt x="2826" y="2475"/>
                </a:lnTo>
                <a:lnTo>
                  <a:pt x="2826" y="2477"/>
                </a:lnTo>
                <a:lnTo>
                  <a:pt x="2824" y="2477"/>
                </a:lnTo>
                <a:lnTo>
                  <a:pt x="2822" y="2479"/>
                </a:lnTo>
                <a:lnTo>
                  <a:pt x="2820" y="2479"/>
                </a:lnTo>
                <a:lnTo>
                  <a:pt x="2819" y="2479"/>
                </a:lnTo>
                <a:lnTo>
                  <a:pt x="2819" y="2477"/>
                </a:lnTo>
                <a:lnTo>
                  <a:pt x="2819" y="2475"/>
                </a:lnTo>
                <a:lnTo>
                  <a:pt x="2817" y="2473"/>
                </a:lnTo>
                <a:lnTo>
                  <a:pt x="2817" y="2471"/>
                </a:lnTo>
                <a:lnTo>
                  <a:pt x="2815" y="2469"/>
                </a:lnTo>
                <a:lnTo>
                  <a:pt x="2815" y="2467"/>
                </a:lnTo>
                <a:lnTo>
                  <a:pt x="2815" y="2465"/>
                </a:lnTo>
                <a:lnTo>
                  <a:pt x="2815" y="2463"/>
                </a:lnTo>
                <a:lnTo>
                  <a:pt x="2815" y="2461"/>
                </a:lnTo>
                <a:lnTo>
                  <a:pt x="2813" y="2461"/>
                </a:lnTo>
                <a:lnTo>
                  <a:pt x="2813" y="2459"/>
                </a:lnTo>
                <a:lnTo>
                  <a:pt x="2811" y="2459"/>
                </a:lnTo>
                <a:lnTo>
                  <a:pt x="2811" y="2458"/>
                </a:lnTo>
                <a:lnTo>
                  <a:pt x="2809" y="2458"/>
                </a:lnTo>
                <a:lnTo>
                  <a:pt x="2807" y="2456"/>
                </a:lnTo>
                <a:lnTo>
                  <a:pt x="2805" y="2454"/>
                </a:lnTo>
                <a:lnTo>
                  <a:pt x="2803" y="2454"/>
                </a:lnTo>
                <a:lnTo>
                  <a:pt x="2801" y="2454"/>
                </a:lnTo>
                <a:lnTo>
                  <a:pt x="2799" y="2452"/>
                </a:lnTo>
                <a:lnTo>
                  <a:pt x="2799" y="2450"/>
                </a:lnTo>
                <a:lnTo>
                  <a:pt x="2799" y="2448"/>
                </a:lnTo>
                <a:lnTo>
                  <a:pt x="2801" y="2448"/>
                </a:lnTo>
                <a:lnTo>
                  <a:pt x="2801" y="2446"/>
                </a:lnTo>
                <a:lnTo>
                  <a:pt x="2801" y="2444"/>
                </a:lnTo>
                <a:lnTo>
                  <a:pt x="2803" y="2442"/>
                </a:lnTo>
                <a:lnTo>
                  <a:pt x="2803" y="2440"/>
                </a:lnTo>
                <a:lnTo>
                  <a:pt x="2805" y="2440"/>
                </a:lnTo>
                <a:lnTo>
                  <a:pt x="2807" y="2436"/>
                </a:lnTo>
                <a:lnTo>
                  <a:pt x="2807" y="2434"/>
                </a:lnTo>
                <a:lnTo>
                  <a:pt x="2807" y="2433"/>
                </a:lnTo>
                <a:lnTo>
                  <a:pt x="2807" y="2431"/>
                </a:lnTo>
                <a:lnTo>
                  <a:pt x="2807" y="2429"/>
                </a:lnTo>
                <a:lnTo>
                  <a:pt x="2805" y="2429"/>
                </a:lnTo>
                <a:lnTo>
                  <a:pt x="2805" y="2427"/>
                </a:lnTo>
                <a:lnTo>
                  <a:pt x="2803" y="2425"/>
                </a:lnTo>
                <a:lnTo>
                  <a:pt x="2803" y="2427"/>
                </a:lnTo>
                <a:lnTo>
                  <a:pt x="2801" y="2427"/>
                </a:lnTo>
                <a:lnTo>
                  <a:pt x="2797" y="2427"/>
                </a:lnTo>
                <a:lnTo>
                  <a:pt x="2794" y="2425"/>
                </a:lnTo>
                <a:lnTo>
                  <a:pt x="2794" y="2423"/>
                </a:lnTo>
                <a:lnTo>
                  <a:pt x="2795" y="2421"/>
                </a:lnTo>
                <a:lnTo>
                  <a:pt x="2795" y="2419"/>
                </a:lnTo>
                <a:lnTo>
                  <a:pt x="2797" y="2417"/>
                </a:lnTo>
                <a:lnTo>
                  <a:pt x="2797" y="2415"/>
                </a:lnTo>
                <a:lnTo>
                  <a:pt x="2797" y="2413"/>
                </a:lnTo>
                <a:lnTo>
                  <a:pt x="2797" y="2411"/>
                </a:lnTo>
                <a:lnTo>
                  <a:pt x="2797" y="2410"/>
                </a:lnTo>
                <a:lnTo>
                  <a:pt x="2797" y="2408"/>
                </a:lnTo>
                <a:lnTo>
                  <a:pt x="2799" y="2408"/>
                </a:lnTo>
                <a:lnTo>
                  <a:pt x="2803" y="2406"/>
                </a:lnTo>
                <a:lnTo>
                  <a:pt x="2805" y="2406"/>
                </a:lnTo>
                <a:lnTo>
                  <a:pt x="2809" y="2408"/>
                </a:lnTo>
                <a:lnTo>
                  <a:pt x="2811" y="2408"/>
                </a:lnTo>
                <a:lnTo>
                  <a:pt x="2813" y="2408"/>
                </a:lnTo>
                <a:lnTo>
                  <a:pt x="2813" y="2406"/>
                </a:lnTo>
                <a:lnTo>
                  <a:pt x="2815" y="2406"/>
                </a:lnTo>
                <a:lnTo>
                  <a:pt x="2817" y="2406"/>
                </a:lnTo>
                <a:lnTo>
                  <a:pt x="2817" y="2408"/>
                </a:lnTo>
                <a:lnTo>
                  <a:pt x="2819" y="2410"/>
                </a:lnTo>
                <a:lnTo>
                  <a:pt x="2820" y="2410"/>
                </a:lnTo>
                <a:lnTo>
                  <a:pt x="2822" y="2410"/>
                </a:lnTo>
                <a:lnTo>
                  <a:pt x="2822" y="2408"/>
                </a:lnTo>
                <a:lnTo>
                  <a:pt x="2824" y="2406"/>
                </a:lnTo>
                <a:lnTo>
                  <a:pt x="2822" y="2406"/>
                </a:lnTo>
                <a:lnTo>
                  <a:pt x="2820" y="2408"/>
                </a:lnTo>
                <a:lnTo>
                  <a:pt x="2819" y="2408"/>
                </a:lnTo>
                <a:lnTo>
                  <a:pt x="2819" y="2406"/>
                </a:lnTo>
                <a:lnTo>
                  <a:pt x="2817" y="2404"/>
                </a:lnTo>
                <a:lnTo>
                  <a:pt x="2815" y="2404"/>
                </a:lnTo>
                <a:lnTo>
                  <a:pt x="2811" y="2406"/>
                </a:lnTo>
                <a:lnTo>
                  <a:pt x="2809" y="2404"/>
                </a:lnTo>
                <a:lnTo>
                  <a:pt x="2807" y="2404"/>
                </a:lnTo>
                <a:lnTo>
                  <a:pt x="2807" y="2402"/>
                </a:lnTo>
                <a:lnTo>
                  <a:pt x="2809" y="2400"/>
                </a:lnTo>
                <a:lnTo>
                  <a:pt x="2809" y="2398"/>
                </a:lnTo>
                <a:lnTo>
                  <a:pt x="2809" y="2396"/>
                </a:lnTo>
                <a:lnTo>
                  <a:pt x="2809" y="2394"/>
                </a:lnTo>
                <a:lnTo>
                  <a:pt x="2811" y="2392"/>
                </a:lnTo>
                <a:lnTo>
                  <a:pt x="2811" y="2390"/>
                </a:lnTo>
                <a:lnTo>
                  <a:pt x="2813" y="2390"/>
                </a:lnTo>
                <a:lnTo>
                  <a:pt x="2815" y="2390"/>
                </a:lnTo>
                <a:lnTo>
                  <a:pt x="2817" y="2390"/>
                </a:lnTo>
                <a:lnTo>
                  <a:pt x="2817" y="2388"/>
                </a:lnTo>
                <a:lnTo>
                  <a:pt x="2817" y="2386"/>
                </a:lnTo>
                <a:lnTo>
                  <a:pt x="2817" y="2385"/>
                </a:lnTo>
                <a:lnTo>
                  <a:pt x="2819" y="2385"/>
                </a:lnTo>
                <a:lnTo>
                  <a:pt x="2819" y="2383"/>
                </a:lnTo>
                <a:lnTo>
                  <a:pt x="2820" y="2383"/>
                </a:lnTo>
                <a:lnTo>
                  <a:pt x="2822" y="2383"/>
                </a:lnTo>
                <a:lnTo>
                  <a:pt x="2824" y="2381"/>
                </a:lnTo>
                <a:lnTo>
                  <a:pt x="2826" y="2381"/>
                </a:lnTo>
                <a:lnTo>
                  <a:pt x="2828" y="2381"/>
                </a:lnTo>
                <a:lnTo>
                  <a:pt x="2830" y="2383"/>
                </a:lnTo>
                <a:close/>
                <a:moveTo>
                  <a:pt x="2863" y="2377"/>
                </a:moveTo>
                <a:lnTo>
                  <a:pt x="2865" y="2377"/>
                </a:lnTo>
                <a:lnTo>
                  <a:pt x="2868" y="2377"/>
                </a:lnTo>
                <a:lnTo>
                  <a:pt x="2870" y="2377"/>
                </a:lnTo>
                <a:lnTo>
                  <a:pt x="2870" y="2381"/>
                </a:lnTo>
                <a:lnTo>
                  <a:pt x="2870" y="2383"/>
                </a:lnTo>
                <a:lnTo>
                  <a:pt x="2868" y="2385"/>
                </a:lnTo>
                <a:lnTo>
                  <a:pt x="2867" y="2386"/>
                </a:lnTo>
                <a:lnTo>
                  <a:pt x="2865" y="2385"/>
                </a:lnTo>
                <a:lnTo>
                  <a:pt x="2861" y="2383"/>
                </a:lnTo>
                <a:lnTo>
                  <a:pt x="2859" y="2381"/>
                </a:lnTo>
                <a:lnTo>
                  <a:pt x="2857" y="2379"/>
                </a:lnTo>
                <a:lnTo>
                  <a:pt x="2855" y="2377"/>
                </a:lnTo>
                <a:lnTo>
                  <a:pt x="2857" y="2375"/>
                </a:lnTo>
                <a:lnTo>
                  <a:pt x="2857" y="2373"/>
                </a:lnTo>
                <a:lnTo>
                  <a:pt x="2859" y="2375"/>
                </a:lnTo>
                <a:lnTo>
                  <a:pt x="2861" y="2377"/>
                </a:lnTo>
                <a:lnTo>
                  <a:pt x="2863" y="2377"/>
                </a:lnTo>
                <a:close/>
                <a:moveTo>
                  <a:pt x="2767" y="2348"/>
                </a:moveTo>
                <a:lnTo>
                  <a:pt x="2765" y="2350"/>
                </a:lnTo>
                <a:lnTo>
                  <a:pt x="2765" y="2348"/>
                </a:lnTo>
                <a:lnTo>
                  <a:pt x="2765" y="2346"/>
                </a:lnTo>
                <a:lnTo>
                  <a:pt x="2767" y="2346"/>
                </a:lnTo>
                <a:lnTo>
                  <a:pt x="2767" y="2344"/>
                </a:lnTo>
                <a:lnTo>
                  <a:pt x="2769" y="2342"/>
                </a:lnTo>
                <a:lnTo>
                  <a:pt x="2769" y="2340"/>
                </a:lnTo>
                <a:lnTo>
                  <a:pt x="2771" y="2338"/>
                </a:lnTo>
                <a:lnTo>
                  <a:pt x="2772" y="2337"/>
                </a:lnTo>
                <a:lnTo>
                  <a:pt x="2772" y="2335"/>
                </a:lnTo>
                <a:lnTo>
                  <a:pt x="2774" y="2335"/>
                </a:lnTo>
                <a:lnTo>
                  <a:pt x="2776" y="2333"/>
                </a:lnTo>
                <a:lnTo>
                  <a:pt x="2778" y="2331"/>
                </a:lnTo>
                <a:lnTo>
                  <a:pt x="2780" y="2331"/>
                </a:lnTo>
                <a:lnTo>
                  <a:pt x="2782" y="2331"/>
                </a:lnTo>
                <a:lnTo>
                  <a:pt x="2784" y="2331"/>
                </a:lnTo>
                <a:lnTo>
                  <a:pt x="2786" y="2331"/>
                </a:lnTo>
                <a:lnTo>
                  <a:pt x="2786" y="2333"/>
                </a:lnTo>
                <a:lnTo>
                  <a:pt x="2786" y="2335"/>
                </a:lnTo>
                <a:lnTo>
                  <a:pt x="2786" y="2337"/>
                </a:lnTo>
                <a:lnTo>
                  <a:pt x="2784" y="2337"/>
                </a:lnTo>
                <a:lnTo>
                  <a:pt x="2782" y="2340"/>
                </a:lnTo>
                <a:lnTo>
                  <a:pt x="2780" y="2342"/>
                </a:lnTo>
                <a:lnTo>
                  <a:pt x="2778" y="2342"/>
                </a:lnTo>
                <a:lnTo>
                  <a:pt x="2776" y="2344"/>
                </a:lnTo>
                <a:lnTo>
                  <a:pt x="2774" y="2344"/>
                </a:lnTo>
                <a:lnTo>
                  <a:pt x="2772" y="2344"/>
                </a:lnTo>
                <a:lnTo>
                  <a:pt x="2771" y="2344"/>
                </a:lnTo>
                <a:lnTo>
                  <a:pt x="2769" y="2346"/>
                </a:lnTo>
                <a:lnTo>
                  <a:pt x="2767" y="2348"/>
                </a:lnTo>
                <a:close/>
                <a:moveTo>
                  <a:pt x="2794" y="2329"/>
                </a:moveTo>
                <a:lnTo>
                  <a:pt x="2795" y="2329"/>
                </a:lnTo>
                <a:lnTo>
                  <a:pt x="2797" y="2329"/>
                </a:lnTo>
                <a:lnTo>
                  <a:pt x="2799" y="2327"/>
                </a:lnTo>
                <a:lnTo>
                  <a:pt x="2801" y="2327"/>
                </a:lnTo>
                <a:lnTo>
                  <a:pt x="2803" y="2327"/>
                </a:lnTo>
                <a:lnTo>
                  <a:pt x="2805" y="2329"/>
                </a:lnTo>
                <a:lnTo>
                  <a:pt x="2807" y="2329"/>
                </a:lnTo>
                <a:lnTo>
                  <a:pt x="2809" y="2329"/>
                </a:lnTo>
                <a:lnTo>
                  <a:pt x="2809" y="2331"/>
                </a:lnTo>
                <a:lnTo>
                  <a:pt x="2811" y="2331"/>
                </a:lnTo>
                <a:lnTo>
                  <a:pt x="2813" y="2331"/>
                </a:lnTo>
                <a:lnTo>
                  <a:pt x="2813" y="2333"/>
                </a:lnTo>
                <a:lnTo>
                  <a:pt x="2817" y="2333"/>
                </a:lnTo>
                <a:lnTo>
                  <a:pt x="2819" y="2335"/>
                </a:lnTo>
                <a:lnTo>
                  <a:pt x="2819" y="2337"/>
                </a:lnTo>
                <a:lnTo>
                  <a:pt x="2819" y="2338"/>
                </a:lnTo>
                <a:lnTo>
                  <a:pt x="2819" y="2340"/>
                </a:lnTo>
                <a:lnTo>
                  <a:pt x="2819" y="2342"/>
                </a:lnTo>
                <a:lnTo>
                  <a:pt x="2819" y="2344"/>
                </a:lnTo>
                <a:lnTo>
                  <a:pt x="2819" y="2348"/>
                </a:lnTo>
                <a:lnTo>
                  <a:pt x="2817" y="2346"/>
                </a:lnTo>
                <a:lnTo>
                  <a:pt x="2817" y="2348"/>
                </a:lnTo>
                <a:lnTo>
                  <a:pt x="2817" y="2350"/>
                </a:lnTo>
                <a:lnTo>
                  <a:pt x="2815" y="2354"/>
                </a:lnTo>
                <a:lnTo>
                  <a:pt x="2817" y="2356"/>
                </a:lnTo>
                <a:lnTo>
                  <a:pt x="2819" y="2358"/>
                </a:lnTo>
                <a:lnTo>
                  <a:pt x="2817" y="2354"/>
                </a:lnTo>
                <a:lnTo>
                  <a:pt x="2817" y="2352"/>
                </a:lnTo>
                <a:lnTo>
                  <a:pt x="2819" y="2352"/>
                </a:lnTo>
                <a:lnTo>
                  <a:pt x="2820" y="2350"/>
                </a:lnTo>
                <a:lnTo>
                  <a:pt x="2822" y="2352"/>
                </a:lnTo>
                <a:lnTo>
                  <a:pt x="2822" y="2354"/>
                </a:lnTo>
                <a:lnTo>
                  <a:pt x="2826" y="2354"/>
                </a:lnTo>
                <a:lnTo>
                  <a:pt x="2828" y="2356"/>
                </a:lnTo>
                <a:lnTo>
                  <a:pt x="2830" y="2358"/>
                </a:lnTo>
                <a:lnTo>
                  <a:pt x="2832" y="2358"/>
                </a:lnTo>
                <a:lnTo>
                  <a:pt x="2836" y="2358"/>
                </a:lnTo>
                <a:lnTo>
                  <a:pt x="2838" y="2358"/>
                </a:lnTo>
                <a:lnTo>
                  <a:pt x="2842" y="2356"/>
                </a:lnTo>
                <a:lnTo>
                  <a:pt x="2843" y="2356"/>
                </a:lnTo>
                <a:lnTo>
                  <a:pt x="2845" y="2356"/>
                </a:lnTo>
                <a:lnTo>
                  <a:pt x="2847" y="2356"/>
                </a:lnTo>
                <a:lnTo>
                  <a:pt x="2849" y="2356"/>
                </a:lnTo>
                <a:lnTo>
                  <a:pt x="2851" y="2358"/>
                </a:lnTo>
                <a:lnTo>
                  <a:pt x="2851" y="2360"/>
                </a:lnTo>
                <a:lnTo>
                  <a:pt x="2853" y="2362"/>
                </a:lnTo>
                <a:lnTo>
                  <a:pt x="2853" y="2363"/>
                </a:lnTo>
                <a:lnTo>
                  <a:pt x="2853" y="2365"/>
                </a:lnTo>
                <a:lnTo>
                  <a:pt x="2855" y="2367"/>
                </a:lnTo>
                <a:lnTo>
                  <a:pt x="2855" y="2369"/>
                </a:lnTo>
                <a:lnTo>
                  <a:pt x="2855" y="2371"/>
                </a:lnTo>
                <a:lnTo>
                  <a:pt x="2855" y="2373"/>
                </a:lnTo>
                <a:lnTo>
                  <a:pt x="2853" y="2373"/>
                </a:lnTo>
                <a:lnTo>
                  <a:pt x="2851" y="2373"/>
                </a:lnTo>
                <a:lnTo>
                  <a:pt x="2851" y="2375"/>
                </a:lnTo>
                <a:lnTo>
                  <a:pt x="2849" y="2377"/>
                </a:lnTo>
                <a:lnTo>
                  <a:pt x="2845" y="2377"/>
                </a:lnTo>
                <a:lnTo>
                  <a:pt x="2843" y="2375"/>
                </a:lnTo>
                <a:lnTo>
                  <a:pt x="2843" y="2373"/>
                </a:lnTo>
                <a:lnTo>
                  <a:pt x="2842" y="2371"/>
                </a:lnTo>
                <a:lnTo>
                  <a:pt x="2840" y="2371"/>
                </a:lnTo>
                <a:lnTo>
                  <a:pt x="2838" y="2369"/>
                </a:lnTo>
                <a:lnTo>
                  <a:pt x="2838" y="2371"/>
                </a:lnTo>
                <a:lnTo>
                  <a:pt x="2836" y="2371"/>
                </a:lnTo>
                <a:lnTo>
                  <a:pt x="2834" y="2373"/>
                </a:lnTo>
                <a:lnTo>
                  <a:pt x="2832" y="2373"/>
                </a:lnTo>
                <a:lnTo>
                  <a:pt x="2830" y="2375"/>
                </a:lnTo>
                <a:lnTo>
                  <a:pt x="2826" y="2375"/>
                </a:lnTo>
                <a:lnTo>
                  <a:pt x="2824" y="2375"/>
                </a:lnTo>
                <a:lnTo>
                  <a:pt x="2822" y="2377"/>
                </a:lnTo>
                <a:lnTo>
                  <a:pt x="2820" y="2375"/>
                </a:lnTo>
                <a:lnTo>
                  <a:pt x="2819" y="2375"/>
                </a:lnTo>
                <a:lnTo>
                  <a:pt x="2817" y="2375"/>
                </a:lnTo>
                <a:lnTo>
                  <a:pt x="2815" y="2373"/>
                </a:lnTo>
                <a:lnTo>
                  <a:pt x="2813" y="2371"/>
                </a:lnTo>
                <a:lnTo>
                  <a:pt x="2811" y="2369"/>
                </a:lnTo>
                <a:lnTo>
                  <a:pt x="2811" y="2365"/>
                </a:lnTo>
                <a:lnTo>
                  <a:pt x="2809" y="2363"/>
                </a:lnTo>
                <a:lnTo>
                  <a:pt x="2809" y="2362"/>
                </a:lnTo>
                <a:lnTo>
                  <a:pt x="2809" y="2360"/>
                </a:lnTo>
                <a:lnTo>
                  <a:pt x="2809" y="2358"/>
                </a:lnTo>
                <a:lnTo>
                  <a:pt x="2809" y="2356"/>
                </a:lnTo>
                <a:lnTo>
                  <a:pt x="2809" y="2352"/>
                </a:lnTo>
                <a:lnTo>
                  <a:pt x="2807" y="2350"/>
                </a:lnTo>
                <a:lnTo>
                  <a:pt x="2805" y="2348"/>
                </a:lnTo>
                <a:lnTo>
                  <a:pt x="2803" y="2348"/>
                </a:lnTo>
                <a:lnTo>
                  <a:pt x="2803" y="2346"/>
                </a:lnTo>
                <a:lnTo>
                  <a:pt x="2801" y="2344"/>
                </a:lnTo>
                <a:lnTo>
                  <a:pt x="2799" y="2344"/>
                </a:lnTo>
                <a:lnTo>
                  <a:pt x="2797" y="2342"/>
                </a:lnTo>
                <a:lnTo>
                  <a:pt x="2795" y="2342"/>
                </a:lnTo>
                <a:lnTo>
                  <a:pt x="2794" y="2342"/>
                </a:lnTo>
                <a:lnTo>
                  <a:pt x="2792" y="2342"/>
                </a:lnTo>
                <a:lnTo>
                  <a:pt x="2790" y="2342"/>
                </a:lnTo>
                <a:lnTo>
                  <a:pt x="2788" y="2342"/>
                </a:lnTo>
                <a:lnTo>
                  <a:pt x="2786" y="2344"/>
                </a:lnTo>
                <a:lnTo>
                  <a:pt x="2784" y="2346"/>
                </a:lnTo>
                <a:lnTo>
                  <a:pt x="2782" y="2348"/>
                </a:lnTo>
                <a:lnTo>
                  <a:pt x="2780" y="2348"/>
                </a:lnTo>
                <a:lnTo>
                  <a:pt x="2778" y="2350"/>
                </a:lnTo>
                <a:lnTo>
                  <a:pt x="2776" y="2350"/>
                </a:lnTo>
                <a:lnTo>
                  <a:pt x="2776" y="2352"/>
                </a:lnTo>
                <a:lnTo>
                  <a:pt x="2774" y="2354"/>
                </a:lnTo>
                <a:lnTo>
                  <a:pt x="2772" y="2354"/>
                </a:lnTo>
                <a:lnTo>
                  <a:pt x="2771" y="2354"/>
                </a:lnTo>
                <a:lnTo>
                  <a:pt x="2771" y="2352"/>
                </a:lnTo>
                <a:lnTo>
                  <a:pt x="2769" y="2352"/>
                </a:lnTo>
                <a:lnTo>
                  <a:pt x="2769" y="2350"/>
                </a:lnTo>
                <a:lnTo>
                  <a:pt x="2772" y="2348"/>
                </a:lnTo>
                <a:lnTo>
                  <a:pt x="2774" y="2348"/>
                </a:lnTo>
                <a:lnTo>
                  <a:pt x="2776" y="2348"/>
                </a:lnTo>
                <a:lnTo>
                  <a:pt x="2780" y="2346"/>
                </a:lnTo>
                <a:lnTo>
                  <a:pt x="2782" y="2344"/>
                </a:lnTo>
                <a:lnTo>
                  <a:pt x="2784" y="2342"/>
                </a:lnTo>
                <a:lnTo>
                  <a:pt x="2786" y="2338"/>
                </a:lnTo>
                <a:lnTo>
                  <a:pt x="2788" y="2335"/>
                </a:lnTo>
                <a:lnTo>
                  <a:pt x="2788" y="2333"/>
                </a:lnTo>
                <a:lnTo>
                  <a:pt x="2788" y="2331"/>
                </a:lnTo>
                <a:lnTo>
                  <a:pt x="2786" y="2329"/>
                </a:lnTo>
                <a:lnTo>
                  <a:pt x="2786" y="2327"/>
                </a:lnTo>
                <a:lnTo>
                  <a:pt x="2788" y="2325"/>
                </a:lnTo>
                <a:lnTo>
                  <a:pt x="2788" y="2327"/>
                </a:lnTo>
                <a:lnTo>
                  <a:pt x="2790" y="2327"/>
                </a:lnTo>
                <a:lnTo>
                  <a:pt x="2792" y="2327"/>
                </a:lnTo>
                <a:lnTo>
                  <a:pt x="2794" y="2329"/>
                </a:lnTo>
                <a:close/>
                <a:moveTo>
                  <a:pt x="2813" y="2327"/>
                </a:moveTo>
                <a:lnTo>
                  <a:pt x="2811" y="2327"/>
                </a:lnTo>
                <a:lnTo>
                  <a:pt x="2809" y="2327"/>
                </a:lnTo>
                <a:lnTo>
                  <a:pt x="2807" y="2325"/>
                </a:lnTo>
                <a:lnTo>
                  <a:pt x="2805" y="2323"/>
                </a:lnTo>
                <a:lnTo>
                  <a:pt x="2807" y="2321"/>
                </a:lnTo>
                <a:lnTo>
                  <a:pt x="2809" y="2319"/>
                </a:lnTo>
                <a:lnTo>
                  <a:pt x="2809" y="2321"/>
                </a:lnTo>
                <a:lnTo>
                  <a:pt x="2811" y="2321"/>
                </a:lnTo>
                <a:lnTo>
                  <a:pt x="2811" y="2323"/>
                </a:lnTo>
                <a:lnTo>
                  <a:pt x="2811" y="2325"/>
                </a:lnTo>
                <a:lnTo>
                  <a:pt x="2813" y="2325"/>
                </a:lnTo>
                <a:lnTo>
                  <a:pt x="2813" y="2327"/>
                </a:lnTo>
                <a:close/>
                <a:moveTo>
                  <a:pt x="2974" y="2308"/>
                </a:moveTo>
                <a:lnTo>
                  <a:pt x="2972" y="2310"/>
                </a:lnTo>
                <a:lnTo>
                  <a:pt x="2970" y="2310"/>
                </a:lnTo>
                <a:lnTo>
                  <a:pt x="2968" y="2312"/>
                </a:lnTo>
                <a:lnTo>
                  <a:pt x="2964" y="2314"/>
                </a:lnTo>
                <a:lnTo>
                  <a:pt x="2963" y="2314"/>
                </a:lnTo>
                <a:lnTo>
                  <a:pt x="2964" y="2312"/>
                </a:lnTo>
                <a:lnTo>
                  <a:pt x="2966" y="2310"/>
                </a:lnTo>
                <a:lnTo>
                  <a:pt x="2968" y="2310"/>
                </a:lnTo>
                <a:lnTo>
                  <a:pt x="2970" y="2308"/>
                </a:lnTo>
                <a:lnTo>
                  <a:pt x="2972" y="2308"/>
                </a:lnTo>
                <a:lnTo>
                  <a:pt x="2974" y="2308"/>
                </a:lnTo>
                <a:close/>
                <a:moveTo>
                  <a:pt x="2974" y="2308"/>
                </a:moveTo>
                <a:lnTo>
                  <a:pt x="2974" y="2306"/>
                </a:lnTo>
                <a:lnTo>
                  <a:pt x="2974" y="2304"/>
                </a:lnTo>
                <a:lnTo>
                  <a:pt x="2972" y="2306"/>
                </a:lnTo>
                <a:lnTo>
                  <a:pt x="2970" y="2304"/>
                </a:lnTo>
                <a:lnTo>
                  <a:pt x="2970" y="2302"/>
                </a:lnTo>
                <a:lnTo>
                  <a:pt x="2968" y="2306"/>
                </a:lnTo>
                <a:lnTo>
                  <a:pt x="2966" y="2308"/>
                </a:lnTo>
                <a:lnTo>
                  <a:pt x="2964" y="2310"/>
                </a:lnTo>
                <a:lnTo>
                  <a:pt x="2963" y="2310"/>
                </a:lnTo>
                <a:lnTo>
                  <a:pt x="2963" y="2312"/>
                </a:lnTo>
                <a:lnTo>
                  <a:pt x="2961" y="2312"/>
                </a:lnTo>
                <a:lnTo>
                  <a:pt x="2959" y="2312"/>
                </a:lnTo>
                <a:lnTo>
                  <a:pt x="2957" y="2314"/>
                </a:lnTo>
                <a:lnTo>
                  <a:pt x="2955" y="2314"/>
                </a:lnTo>
                <a:lnTo>
                  <a:pt x="2953" y="2314"/>
                </a:lnTo>
                <a:lnTo>
                  <a:pt x="2953" y="2312"/>
                </a:lnTo>
                <a:lnTo>
                  <a:pt x="2953" y="2306"/>
                </a:lnTo>
                <a:lnTo>
                  <a:pt x="2951" y="2304"/>
                </a:lnTo>
                <a:lnTo>
                  <a:pt x="2951" y="2302"/>
                </a:lnTo>
                <a:lnTo>
                  <a:pt x="2951" y="2300"/>
                </a:lnTo>
                <a:lnTo>
                  <a:pt x="2953" y="2298"/>
                </a:lnTo>
                <a:lnTo>
                  <a:pt x="2953" y="2296"/>
                </a:lnTo>
                <a:lnTo>
                  <a:pt x="2955" y="2296"/>
                </a:lnTo>
                <a:lnTo>
                  <a:pt x="2955" y="2294"/>
                </a:lnTo>
                <a:lnTo>
                  <a:pt x="2957" y="2292"/>
                </a:lnTo>
                <a:lnTo>
                  <a:pt x="2957" y="2290"/>
                </a:lnTo>
                <a:lnTo>
                  <a:pt x="2957" y="2289"/>
                </a:lnTo>
                <a:lnTo>
                  <a:pt x="2957" y="2287"/>
                </a:lnTo>
                <a:lnTo>
                  <a:pt x="2955" y="2285"/>
                </a:lnTo>
                <a:lnTo>
                  <a:pt x="2955" y="2283"/>
                </a:lnTo>
                <a:lnTo>
                  <a:pt x="2953" y="2283"/>
                </a:lnTo>
                <a:lnTo>
                  <a:pt x="2953" y="2281"/>
                </a:lnTo>
                <a:lnTo>
                  <a:pt x="2953" y="2279"/>
                </a:lnTo>
                <a:lnTo>
                  <a:pt x="2953" y="2277"/>
                </a:lnTo>
                <a:lnTo>
                  <a:pt x="2955" y="2277"/>
                </a:lnTo>
                <a:lnTo>
                  <a:pt x="2957" y="2277"/>
                </a:lnTo>
                <a:lnTo>
                  <a:pt x="2959" y="2279"/>
                </a:lnTo>
                <a:lnTo>
                  <a:pt x="2959" y="2281"/>
                </a:lnTo>
                <a:lnTo>
                  <a:pt x="2961" y="2281"/>
                </a:lnTo>
                <a:lnTo>
                  <a:pt x="2963" y="2281"/>
                </a:lnTo>
                <a:lnTo>
                  <a:pt x="2963" y="2277"/>
                </a:lnTo>
                <a:lnTo>
                  <a:pt x="2964" y="2275"/>
                </a:lnTo>
                <a:lnTo>
                  <a:pt x="2966" y="2275"/>
                </a:lnTo>
                <a:lnTo>
                  <a:pt x="2966" y="2277"/>
                </a:lnTo>
                <a:lnTo>
                  <a:pt x="2966" y="2279"/>
                </a:lnTo>
                <a:lnTo>
                  <a:pt x="2966" y="2281"/>
                </a:lnTo>
                <a:lnTo>
                  <a:pt x="2968" y="2279"/>
                </a:lnTo>
                <a:lnTo>
                  <a:pt x="2966" y="2277"/>
                </a:lnTo>
                <a:lnTo>
                  <a:pt x="2968" y="2277"/>
                </a:lnTo>
                <a:lnTo>
                  <a:pt x="2970" y="2275"/>
                </a:lnTo>
                <a:lnTo>
                  <a:pt x="2972" y="2275"/>
                </a:lnTo>
                <a:lnTo>
                  <a:pt x="2974" y="2277"/>
                </a:lnTo>
                <a:lnTo>
                  <a:pt x="2976" y="2277"/>
                </a:lnTo>
                <a:lnTo>
                  <a:pt x="2978" y="2275"/>
                </a:lnTo>
                <a:lnTo>
                  <a:pt x="2978" y="2273"/>
                </a:lnTo>
                <a:lnTo>
                  <a:pt x="2982" y="2273"/>
                </a:lnTo>
                <a:lnTo>
                  <a:pt x="2982" y="2275"/>
                </a:lnTo>
                <a:lnTo>
                  <a:pt x="2984" y="2277"/>
                </a:lnTo>
                <a:lnTo>
                  <a:pt x="2986" y="2277"/>
                </a:lnTo>
                <a:lnTo>
                  <a:pt x="2988" y="2277"/>
                </a:lnTo>
                <a:lnTo>
                  <a:pt x="2989" y="2275"/>
                </a:lnTo>
                <a:lnTo>
                  <a:pt x="2993" y="2273"/>
                </a:lnTo>
                <a:lnTo>
                  <a:pt x="2995" y="2273"/>
                </a:lnTo>
                <a:lnTo>
                  <a:pt x="2997" y="2273"/>
                </a:lnTo>
                <a:lnTo>
                  <a:pt x="2997" y="2277"/>
                </a:lnTo>
                <a:lnTo>
                  <a:pt x="2997" y="2279"/>
                </a:lnTo>
                <a:lnTo>
                  <a:pt x="2997" y="2283"/>
                </a:lnTo>
                <a:lnTo>
                  <a:pt x="2997" y="2285"/>
                </a:lnTo>
                <a:lnTo>
                  <a:pt x="2997" y="2287"/>
                </a:lnTo>
                <a:lnTo>
                  <a:pt x="2997" y="2289"/>
                </a:lnTo>
                <a:lnTo>
                  <a:pt x="2995" y="2290"/>
                </a:lnTo>
                <a:lnTo>
                  <a:pt x="2995" y="2292"/>
                </a:lnTo>
                <a:lnTo>
                  <a:pt x="2993" y="2294"/>
                </a:lnTo>
                <a:lnTo>
                  <a:pt x="2991" y="2296"/>
                </a:lnTo>
                <a:lnTo>
                  <a:pt x="2989" y="2296"/>
                </a:lnTo>
                <a:lnTo>
                  <a:pt x="2988" y="2296"/>
                </a:lnTo>
                <a:lnTo>
                  <a:pt x="2988" y="2294"/>
                </a:lnTo>
                <a:lnTo>
                  <a:pt x="2986" y="2296"/>
                </a:lnTo>
                <a:lnTo>
                  <a:pt x="2984" y="2298"/>
                </a:lnTo>
                <a:lnTo>
                  <a:pt x="2984" y="2300"/>
                </a:lnTo>
                <a:lnTo>
                  <a:pt x="2982" y="2302"/>
                </a:lnTo>
                <a:lnTo>
                  <a:pt x="2980" y="2302"/>
                </a:lnTo>
                <a:lnTo>
                  <a:pt x="2978" y="2302"/>
                </a:lnTo>
                <a:lnTo>
                  <a:pt x="2976" y="2304"/>
                </a:lnTo>
                <a:lnTo>
                  <a:pt x="2978" y="2304"/>
                </a:lnTo>
                <a:lnTo>
                  <a:pt x="2976" y="2306"/>
                </a:lnTo>
                <a:lnTo>
                  <a:pt x="2974" y="2308"/>
                </a:lnTo>
                <a:close/>
                <a:moveTo>
                  <a:pt x="2959" y="2244"/>
                </a:moveTo>
                <a:lnTo>
                  <a:pt x="2961" y="2246"/>
                </a:lnTo>
                <a:lnTo>
                  <a:pt x="2963" y="2244"/>
                </a:lnTo>
                <a:lnTo>
                  <a:pt x="2964" y="2246"/>
                </a:lnTo>
                <a:lnTo>
                  <a:pt x="2966" y="2246"/>
                </a:lnTo>
                <a:lnTo>
                  <a:pt x="2968" y="2246"/>
                </a:lnTo>
                <a:lnTo>
                  <a:pt x="2970" y="2246"/>
                </a:lnTo>
                <a:lnTo>
                  <a:pt x="2972" y="2246"/>
                </a:lnTo>
                <a:lnTo>
                  <a:pt x="2974" y="2246"/>
                </a:lnTo>
                <a:lnTo>
                  <a:pt x="2976" y="2248"/>
                </a:lnTo>
                <a:lnTo>
                  <a:pt x="2978" y="2248"/>
                </a:lnTo>
                <a:lnTo>
                  <a:pt x="2980" y="2248"/>
                </a:lnTo>
                <a:lnTo>
                  <a:pt x="2982" y="2248"/>
                </a:lnTo>
                <a:lnTo>
                  <a:pt x="2980" y="2250"/>
                </a:lnTo>
                <a:lnTo>
                  <a:pt x="2982" y="2252"/>
                </a:lnTo>
                <a:lnTo>
                  <a:pt x="2982" y="2254"/>
                </a:lnTo>
                <a:lnTo>
                  <a:pt x="2980" y="2254"/>
                </a:lnTo>
                <a:lnTo>
                  <a:pt x="2978" y="2256"/>
                </a:lnTo>
                <a:lnTo>
                  <a:pt x="2976" y="2256"/>
                </a:lnTo>
                <a:lnTo>
                  <a:pt x="2976" y="2254"/>
                </a:lnTo>
                <a:lnTo>
                  <a:pt x="2974" y="2254"/>
                </a:lnTo>
                <a:lnTo>
                  <a:pt x="2972" y="2254"/>
                </a:lnTo>
                <a:lnTo>
                  <a:pt x="2970" y="2252"/>
                </a:lnTo>
                <a:lnTo>
                  <a:pt x="2968" y="2250"/>
                </a:lnTo>
                <a:lnTo>
                  <a:pt x="2966" y="2250"/>
                </a:lnTo>
                <a:lnTo>
                  <a:pt x="2964" y="2250"/>
                </a:lnTo>
                <a:lnTo>
                  <a:pt x="2963" y="2250"/>
                </a:lnTo>
                <a:lnTo>
                  <a:pt x="2963" y="2248"/>
                </a:lnTo>
                <a:lnTo>
                  <a:pt x="2961" y="2248"/>
                </a:lnTo>
                <a:lnTo>
                  <a:pt x="2959" y="2246"/>
                </a:lnTo>
                <a:lnTo>
                  <a:pt x="2957" y="2244"/>
                </a:lnTo>
                <a:lnTo>
                  <a:pt x="2959" y="2244"/>
                </a:lnTo>
                <a:close/>
                <a:moveTo>
                  <a:pt x="2924" y="2223"/>
                </a:moveTo>
                <a:lnTo>
                  <a:pt x="2926" y="2225"/>
                </a:lnTo>
                <a:lnTo>
                  <a:pt x="2928" y="2225"/>
                </a:lnTo>
                <a:lnTo>
                  <a:pt x="2928" y="2227"/>
                </a:lnTo>
                <a:lnTo>
                  <a:pt x="2930" y="2227"/>
                </a:lnTo>
                <a:lnTo>
                  <a:pt x="2932" y="2229"/>
                </a:lnTo>
                <a:lnTo>
                  <a:pt x="2934" y="2231"/>
                </a:lnTo>
                <a:lnTo>
                  <a:pt x="2936" y="2233"/>
                </a:lnTo>
                <a:lnTo>
                  <a:pt x="2936" y="2235"/>
                </a:lnTo>
                <a:lnTo>
                  <a:pt x="2938" y="2235"/>
                </a:lnTo>
                <a:lnTo>
                  <a:pt x="2938" y="2237"/>
                </a:lnTo>
                <a:lnTo>
                  <a:pt x="2940" y="2237"/>
                </a:lnTo>
                <a:lnTo>
                  <a:pt x="2941" y="2239"/>
                </a:lnTo>
                <a:lnTo>
                  <a:pt x="2943" y="2241"/>
                </a:lnTo>
                <a:lnTo>
                  <a:pt x="2943" y="2242"/>
                </a:lnTo>
                <a:lnTo>
                  <a:pt x="2945" y="2242"/>
                </a:lnTo>
                <a:lnTo>
                  <a:pt x="2947" y="2244"/>
                </a:lnTo>
                <a:lnTo>
                  <a:pt x="2949" y="2244"/>
                </a:lnTo>
                <a:lnTo>
                  <a:pt x="2951" y="2246"/>
                </a:lnTo>
                <a:lnTo>
                  <a:pt x="2953" y="2246"/>
                </a:lnTo>
                <a:lnTo>
                  <a:pt x="2955" y="2248"/>
                </a:lnTo>
                <a:lnTo>
                  <a:pt x="2957" y="2250"/>
                </a:lnTo>
                <a:lnTo>
                  <a:pt x="2959" y="2252"/>
                </a:lnTo>
                <a:lnTo>
                  <a:pt x="2961" y="2252"/>
                </a:lnTo>
                <a:lnTo>
                  <a:pt x="2963" y="2252"/>
                </a:lnTo>
                <a:lnTo>
                  <a:pt x="2963" y="2254"/>
                </a:lnTo>
                <a:lnTo>
                  <a:pt x="2964" y="2254"/>
                </a:lnTo>
                <a:lnTo>
                  <a:pt x="2966" y="2254"/>
                </a:lnTo>
                <a:lnTo>
                  <a:pt x="2970" y="2256"/>
                </a:lnTo>
                <a:lnTo>
                  <a:pt x="2972" y="2256"/>
                </a:lnTo>
                <a:lnTo>
                  <a:pt x="2974" y="2258"/>
                </a:lnTo>
                <a:lnTo>
                  <a:pt x="2976" y="2258"/>
                </a:lnTo>
                <a:lnTo>
                  <a:pt x="2978" y="2258"/>
                </a:lnTo>
                <a:lnTo>
                  <a:pt x="2980" y="2258"/>
                </a:lnTo>
                <a:lnTo>
                  <a:pt x="2982" y="2258"/>
                </a:lnTo>
                <a:lnTo>
                  <a:pt x="2982" y="2260"/>
                </a:lnTo>
                <a:lnTo>
                  <a:pt x="2986" y="2260"/>
                </a:lnTo>
                <a:lnTo>
                  <a:pt x="2988" y="2260"/>
                </a:lnTo>
                <a:lnTo>
                  <a:pt x="2989" y="2258"/>
                </a:lnTo>
                <a:lnTo>
                  <a:pt x="2991" y="2258"/>
                </a:lnTo>
                <a:lnTo>
                  <a:pt x="2993" y="2256"/>
                </a:lnTo>
                <a:lnTo>
                  <a:pt x="2995" y="2256"/>
                </a:lnTo>
                <a:lnTo>
                  <a:pt x="2995" y="2254"/>
                </a:lnTo>
                <a:lnTo>
                  <a:pt x="2997" y="2254"/>
                </a:lnTo>
                <a:lnTo>
                  <a:pt x="2999" y="2254"/>
                </a:lnTo>
                <a:lnTo>
                  <a:pt x="3001" y="2252"/>
                </a:lnTo>
                <a:lnTo>
                  <a:pt x="3003" y="2252"/>
                </a:lnTo>
                <a:lnTo>
                  <a:pt x="3005" y="2252"/>
                </a:lnTo>
                <a:lnTo>
                  <a:pt x="3005" y="2254"/>
                </a:lnTo>
                <a:lnTo>
                  <a:pt x="3007" y="2256"/>
                </a:lnTo>
                <a:lnTo>
                  <a:pt x="3007" y="2258"/>
                </a:lnTo>
                <a:lnTo>
                  <a:pt x="3009" y="2260"/>
                </a:lnTo>
                <a:lnTo>
                  <a:pt x="3009" y="2262"/>
                </a:lnTo>
                <a:lnTo>
                  <a:pt x="3009" y="2264"/>
                </a:lnTo>
                <a:lnTo>
                  <a:pt x="3009" y="2267"/>
                </a:lnTo>
                <a:lnTo>
                  <a:pt x="3007" y="2269"/>
                </a:lnTo>
                <a:lnTo>
                  <a:pt x="3007" y="2271"/>
                </a:lnTo>
                <a:lnTo>
                  <a:pt x="3007" y="2273"/>
                </a:lnTo>
                <a:lnTo>
                  <a:pt x="3005" y="2275"/>
                </a:lnTo>
                <a:lnTo>
                  <a:pt x="3005" y="2277"/>
                </a:lnTo>
                <a:lnTo>
                  <a:pt x="3005" y="2279"/>
                </a:lnTo>
                <a:lnTo>
                  <a:pt x="3003" y="2281"/>
                </a:lnTo>
                <a:lnTo>
                  <a:pt x="3001" y="2281"/>
                </a:lnTo>
                <a:lnTo>
                  <a:pt x="3001" y="2279"/>
                </a:lnTo>
                <a:lnTo>
                  <a:pt x="3001" y="2277"/>
                </a:lnTo>
                <a:lnTo>
                  <a:pt x="2999" y="2275"/>
                </a:lnTo>
                <a:lnTo>
                  <a:pt x="2999" y="2273"/>
                </a:lnTo>
                <a:lnTo>
                  <a:pt x="3001" y="2271"/>
                </a:lnTo>
                <a:lnTo>
                  <a:pt x="3001" y="2269"/>
                </a:lnTo>
                <a:lnTo>
                  <a:pt x="2999" y="2271"/>
                </a:lnTo>
                <a:lnTo>
                  <a:pt x="2997" y="2271"/>
                </a:lnTo>
                <a:lnTo>
                  <a:pt x="2997" y="2269"/>
                </a:lnTo>
                <a:lnTo>
                  <a:pt x="2997" y="2267"/>
                </a:lnTo>
                <a:lnTo>
                  <a:pt x="2995" y="2267"/>
                </a:lnTo>
                <a:lnTo>
                  <a:pt x="2995" y="2269"/>
                </a:lnTo>
                <a:lnTo>
                  <a:pt x="2993" y="2269"/>
                </a:lnTo>
                <a:lnTo>
                  <a:pt x="2993" y="2271"/>
                </a:lnTo>
                <a:lnTo>
                  <a:pt x="2991" y="2273"/>
                </a:lnTo>
                <a:lnTo>
                  <a:pt x="2989" y="2275"/>
                </a:lnTo>
                <a:lnTo>
                  <a:pt x="2986" y="2275"/>
                </a:lnTo>
                <a:lnTo>
                  <a:pt x="2984" y="2275"/>
                </a:lnTo>
                <a:lnTo>
                  <a:pt x="2984" y="2273"/>
                </a:lnTo>
                <a:lnTo>
                  <a:pt x="2982" y="2273"/>
                </a:lnTo>
                <a:lnTo>
                  <a:pt x="2982" y="2271"/>
                </a:lnTo>
                <a:lnTo>
                  <a:pt x="2980" y="2271"/>
                </a:lnTo>
                <a:lnTo>
                  <a:pt x="2978" y="2271"/>
                </a:lnTo>
                <a:lnTo>
                  <a:pt x="2978" y="2273"/>
                </a:lnTo>
                <a:lnTo>
                  <a:pt x="2976" y="2273"/>
                </a:lnTo>
                <a:lnTo>
                  <a:pt x="2976" y="2275"/>
                </a:lnTo>
                <a:lnTo>
                  <a:pt x="2974" y="2275"/>
                </a:lnTo>
                <a:lnTo>
                  <a:pt x="2972" y="2273"/>
                </a:lnTo>
                <a:lnTo>
                  <a:pt x="2970" y="2273"/>
                </a:lnTo>
                <a:lnTo>
                  <a:pt x="2968" y="2275"/>
                </a:lnTo>
                <a:lnTo>
                  <a:pt x="2966" y="2275"/>
                </a:lnTo>
                <a:lnTo>
                  <a:pt x="2964" y="2273"/>
                </a:lnTo>
                <a:lnTo>
                  <a:pt x="2963" y="2273"/>
                </a:lnTo>
                <a:lnTo>
                  <a:pt x="2961" y="2273"/>
                </a:lnTo>
                <a:lnTo>
                  <a:pt x="2959" y="2275"/>
                </a:lnTo>
                <a:lnTo>
                  <a:pt x="2957" y="2275"/>
                </a:lnTo>
                <a:lnTo>
                  <a:pt x="2957" y="2273"/>
                </a:lnTo>
                <a:lnTo>
                  <a:pt x="2957" y="2271"/>
                </a:lnTo>
                <a:lnTo>
                  <a:pt x="2959" y="2271"/>
                </a:lnTo>
                <a:lnTo>
                  <a:pt x="2959" y="2269"/>
                </a:lnTo>
                <a:lnTo>
                  <a:pt x="2961" y="2269"/>
                </a:lnTo>
                <a:lnTo>
                  <a:pt x="2961" y="2267"/>
                </a:lnTo>
                <a:lnTo>
                  <a:pt x="2963" y="2267"/>
                </a:lnTo>
                <a:lnTo>
                  <a:pt x="2963" y="2266"/>
                </a:lnTo>
                <a:lnTo>
                  <a:pt x="2963" y="2264"/>
                </a:lnTo>
                <a:lnTo>
                  <a:pt x="2963" y="2262"/>
                </a:lnTo>
                <a:lnTo>
                  <a:pt x="2961" y="2262"/>
                </a:lnTo>
                <a:lnTo>
                  <a:pt x="2961" y="2260"/>
                </a:lnTo>
                <a:lnTo>
                  <a:pt x="2961" y="2262"/>
                </a:lnTo>
                <a:lnTo>
                  <a:pt x="2959" y="2260"/>
                </a:lnTo>
                <a:lnTo>
                  <a:pt x="2957" y="2260"/>
                </a:lnTo>
                <a:lnTo>
                  <a:pt x="2959" y="2258"/>
                </a:lnTo>
                <a:lnTo>
                  <a:pt x="2959" y="2256"/>
                </a:lnTo>
                <a:lnTo>
                  <a:pt x="2957" y="2256"/>
                </a:lnTo>
                <a:lnTo>
                  <a:pt x="2955" y="2254"/>
                </a:lnTo>
                <a:lnTo>
                  <a:pt x="2953" y="2256"/>
                </a:lnTo>
                <a:lnTo>
                  <a:pt x="2955" y="2256"/>
                </a:lnTo>
                <a:lnTo>
                  <a:pt x="2957" y="2256"/>
                </a:lnTo>
                <a:lnTo>
                  <a:pt x="2957" y="2258"/>
                </a:lnTo>
                <a:lnTo>
                  <a:pt x="2957" y="2260"/>
                </a:lnTo>
                <a:lnTo>
                  <a:pt x="2957" y="2262"/>
                </a:lnTo>
                <a:lnTo>
                  <a:pt x="2961" y="2262"/>
                </a:lnTo>
                <a:lnTo>
                  <a:pt x="2961" y="2264"/>
                </a:lnTo>
                <a:lnTo>
                  <a:pt x="2963" y="2266"/>
                </a:lnTo>
                <a:lnTo>
                  <a:pt x="2961" y="2267"/>
                </a:lnTo>
                <a:lnTo>
                  <a:pt x="2959" y="2269"/>
                </a:lnTo>
                <a:lnTo>
                  <a:pt x="2957" y="2271"/>
                </a:lnTo>
                <a:lnTo>
                  <a:pt x="2955" y="2273"/>
                </a:lnTo>
                <a:lnTo>
                  <a:pt x="2957" y="2273"/>
                </a:lnTo>
                <a:lnTo>
                  <a:pt x="2957" y="2275"/>
                </a:lnTo>
                <a:lnTo>
                  <a:pt x="2959" y="2275"/>
                </a:lnTo>
                <a:lnTo>
                  <a:pt x="2961" y="2275"/>
                </a:lnTo>
                <a:lnTo>
                  <a:pt x="2963" y="2275"/>
                </a:lnTo>
                <a:lnTo>
                  <a:pt x="2963" y="2277"/>
                </a:lnTo>
                <a:lnTo>
                  <a:pt x="2961" y="2277"/>
                </a:lnTo>
                <a:lnTo>
                  <a:pt x="2961" y="2279"/>
                </a:lnTo>
                <a:lnTo>
                  <a:pt x="2961" y="2281"/>
                </a:lnTo>
                <a:lnTo>
                  <a:pt x="2959" y="2279"/>
                </a:lnTo>
                <a:lnTo>
                  <a:pt x="2959" y="2277"/>
                </a:lnTo>
                <a:lnTo>
                  <a:pt x="2957" y="2275"/>
                </a:lnTo>
                <a:lnTo>
                  <a:pt x="2955" y="2275"/>
                </a:lnTo>
                <a:lnTo>
                  <a:pt x="2955" y="2273"/>
                </a:lnTo>
                <a:lnTo>
                  <a:pt x="2955" y="2271"/>
                </a:lnTo>
                <a:lnTo>
                  <a:pt x="2955" y="2269"/>
                </a:lnTo>
                <a:lnTo>
                  <a:pt x="2957" y="2267"/>
                </a:lnTo>
                <a:lnTo>
                  <a:pt x="2957" y="2266"/>
                </a:lnTo>
                <a:lnTo>
                  <a:pt x="2957" y="2264"/>
                </a:lnTo>
                <a:lnTo>
                  <a:pt x="2955" y="2262"/>
                </a:lnTo>
                <a:lnTo>
                  <a:pt x="2953" y="2262"/>
                </a:lnTo>
                <a:lnTo>
                  <a:pt x="2951" y="2260"/>
                </a:lnTo>
                <a:lnTo>
                  <a:pt x="2949" y="2260"/>
                </a:lnTo>
                <a:lnTo>
                  <a:pt x="2947" y="2260"/>
                </a:lnTo>
                <a:lnTo>
                  <a:pt x="2947" y="2258"/>
                </a:lnTo>
                <a:lnTo>
                  <a:pt x="2945" y="2258"/>
                </a:lnTo>
                <a:lnTo>
                  <a:pt x="2945" y="2256"/>
                </a:lnTo>
                <a:lnTo>
                  <a:pt x="2945" y="2254"/>
                </a:lnTo>
                <a:lnTo>
                  <a:pt x="2945" y="2252"/>
                </a:lnTo>
                <a:lnTo>
                  <a:pt x="2943" y="2250"/>
                </a:lnTo>
                <a:lnTo>
                  <a:pt x="2941" y="2250"/>
                </a:lnTo>
                <a:lnTo>
                  <a:pt x="2941" y="2248"/>
                </a:lnTo>
                <a:lnTo>
                  <a:pt x="2940" y="2248"/>
                </a:lnTo>
                <a:lnTo>
                  <a:pt x="2938" y="2246"/>
                </a:lnTo>
                <a:lnTo>
                  <a:pt x="2936" y="2244"/>
                </a:lnTo>
                <a:lnTo>
                  <a:pt x="2934" y="2244"/>
                </a:lnTo>
                <a:lnTo>
                  <a:pt x="2934" y="2242"/>
                </a:lnTo>
                <a:lnTo>
                  <a:pt x="2932" y="2242"/>
                </a:lnTo>
                <a:lnTo>
                  <a:pt x="2932" y="2241"/>
                </a:lnTo>
                <a:lnTo>
                  <a:pt x="2932" y="2239"/>
                </a:lnTo>
                <a:lnTo>
                  <a:pt x="2930" y="2239"/>
                </a:lnTo>
                <a:lnTo>
                  <a:pt x="2928" y="2239"/>
                </a:lnTo>
                <a:lnTo>
                  <a:pt x="2926" y="2237"/>
                </a:lnTo>
                <a:lnTo>
                  <a:pt x="2924" y="2237"/>
                </a:lnTo>
                <a:lnTo>
                  <a:pt x="2924" y="2235"/>
                </a:lnTo>
                <a:lnTo>
                  <a:pt x="2924" y="2233"/>
                </a:lnTo>
                <a:lnTo>
                  <a:pt x="2924" y="2231"/>
                </a:lnTo>
                <a:lnTo>
                  <a:pt x="2922" y="2231"/>
                </a:lnTo>
                <a:lnTo>
                  <a:pt x="2922" y="2229"/>
                </a:lnTo>
                <a:lnTo>
                  <a:pt x="2922" y="2227"/>
                </a:lnTo>
                <a:lnTo>
                  <a:pt x="2920" y="2227"/>
                </a:lnTo>
                <a:lnTo>
                  <a:pt x="2918" y="2225"/>
                </a:lnTo>
                <a:lnTo>
                  <a:pt x="2916" y="2225"/>
                </a:lnTo>
                <a:lnTo>
                  <a:pt x="2915" y="2225"/>
                </a:lnTo>
                <a:lnTo>
                  <a:pt x="2915" y="2223"/>
                </a:lnTo>
                <a:lnTo>
                  <a:pt x="2918" y="2221"/>
                </a:lnTo>
                <a:lnTo>
                  <a:pt x="2920" y="2221"/>
                </a:lnTo>
                <a:lnTo>
                  <a:pt x="2922" y="2223"/>
                </a:lnTo>
                <a:lnTo>
                  <a:pt x="2924" y="2223"/>
                </a:lnTo>
                <a:close/>
                <a:moveTo>
                  <a:pt x="2951" y="2241"/>
                </a:moveTo>
                <a:lnTo>
                  <a:pt x="2949" y="2241"/>
                </a:lnTo>
                <a:lnTo>
                  <a:pt x="2947" y="2239"/>
                </a:lnTo>
                <a:lnTo>
                  <a:pt x="2945" y="2239"/>
                </a:lnTo>
                <a:lnTo>
                  <a:pt x="2941" y="2237"/>
                </a:lnTo>
                <a:lnTo>
                  <a:pt x="2940" y="2235"/>
                </a:lnTo>
                <a:lnTo>
                  <a:pt x="2938" y="2233"/>
                </a:lnTo>
                <a:lnTo>
                  <a:pt x="2938" y="2231"/>
                </a:lnTo>
                <a:lnTo>
                  <a:pt x="2936" y="2231"/>
                </a:lnTo>
                <a:lnTo>
                  <a:pt x="2936" y="2229"/>
                </a:lnTo>
                <a:lnTo>
                  <a:pt x="2934" y="2227"/>
                </a:lnTo>
                <a:lnTo>
                  <a:pt x="2932" y="2227"/>
                </a:lnTo>
                <a:lnTo>
                  <a:pt x="2932" y="2225"/>
                </a:lnTo>
                <a:lnTo>
                  <a:pt x="2930" y="2225"/>
                </a:lnTo>
                <a:lnTo>
                  <a:pt x="2928" y="2223"/>
                </a:lnTo>
                <a:lnTo>
                  <a:pt x="2928" y="2221"/>
                </a:lnTo>
                <a:lnTo>
                  <a:pt x="2926" y="2221"/>
                </a:lnTo>
                <a:lnTo>
                  <a:pt x="2924" y="2219"/>
                </a:lnTo>
                <a:lnTo>
                  <a:pt x="2926" y="2219"/>
                </a:lnTo>
                <a:lnTo>
                  <a:pt x="2926" y="2218"/>
                </a:lnTo>
                <a:lnTo>
                  <a:pt x="2928" y="2218"/>
                </a:lnTo>
                <a:lnTo>
                  <a:pt x="2928" y="2219"/>
                </a:lnTo>
                <a:lnTo>
                  <a:pt x="2930" y="2219"/>
                </a:lnTo>
                <a:lnTo>
                  <a:pt x="2932" y="2219"/>
                </a:lnTo>
                <a:lnTo>
                  <a:pt x="2934" y="2221"/>
                </a:lnTo>
                <a:lnTo>
                  <a:pt x="2936" y="2223"/>
                </a:lnTo>
                <a:lnTo>
                  <a:pt x="2938" y="2223"/>
                </a:lnTo>
                <a:lnTo>
                  <a:pt x="2938" y="2225"/>
                </a:lnTo>
                <a:lnTo>
                  <a:pt x="2938" y="2227"/>
                </a:lnTo>
                <a:lnTo>
                  <a:pt x="2940" y="2227"/>
                </a:lnTo>
                <a:lnTo>
                  <a:pt x="2941" y="2229"/>
                </a:lnTo>
                <a:lnTo>
                  <a:pt x="2943" y="2231"/>
                </a:lnTo>
                <a:lnTo>
                  <a:pt x="2945" y="2233"/>
                </a:lnTo>
                <a:lnTo>
                  <a:pt x="2945" y="2235"/>
                </a:lnTo>
                <a:lnTo>
                  <a:pt x="2947" y="2235"/>
                </a:lnTo>
                <a:lnTo>
                  <a:pt x="2949" y="2237"/>
                </a:lnTo>
                <a:lnTo>
                  <a:pt x="2949" y="2239"/>
                </a:lnTo>
                <a:lnTo>
                  <a:pt x="2951" y="2241"/>
                </a:lnTo>
                <a:close/>
                <a:moveTo>
                  <a:pt x="2903" y="2221"/>
                </a:moveTo>
                <a:lnTo>
                  <a:pt x="2905" y="2221"/>
                </a:lnTo>
                <a:lnTo>
                  <a:pt x="2907" y="2221"/>
                </a:lnTo>
                <a:lnTo>
                  <a:pt x="2907" y="2223"/>
                </a:lnTo>
                <a:lnTo>
                  <a:pt x="2909" y="2223"/>
                </a:lnTo>
                <a:lnTo>
                  <a:pt x="2909" y="2225"/>
                </a:lnTo>
                <a:lnTo>
                  <a:pt x="2911" y="2225"/>
                </a:lnTo>
                <a:lnTo>
                  <a:pt x="2913" y="2223"/>
                </a:lnTo>
                <a:lnTo>
                  <a:pt x="2913" y="2225"/>
                </a:lnTo>
                <a:lnTo>
                  <a:pt x="2915" y="2225"/>
                </a:lnTo>
                <a:lnTo>
                  <a:pt x="2916" y="2225"/>
                </a:lnTo>
                <a:lnTo>
                  <a:pt x="2916" y="2227"/>
                </a:lnTo>
                <a:lnTo>
                  <a:pt x="2918" y="2227"/>
                </a:lnTo>
                <a:lnTo>
                  <a:pt x="2918" y="2229"/>
                </a:lnTo>
                <a:lnTo>
                  <a:pt x="2920" y="2229"/>
                </a:lnTo>
                <a:lnTo>
                  <a:pt x="2922" y="2229"/>
                </a:lnTo>
                <a:lnTo>
                  <a:pt x="2922" y="2231"/>
                </a:lnTo>
                <a:lnTo>
                  <a:pt x="2924" y="2233"/>
                </a:lnTo>
                <a:lnTo>
                  <a:pt x="2922" y="2233"/>
                </a:lnTo>
                <a:lnTo>
                  <a:pt x="2922" y="2235"/>
                </a:lnTo>
                <a:lnTo>
                  <a:pt x="2922" y="2237"/>
                </a:lnTo>
                <a:lnTo>
                  <a:pt x="2924" y="2237"/>
                </a:lnTo>
                <a:lnTo>
                  <a:pt x="2926" y="2239"/>
                </a:lnTo>
                <a:lnTo>
                  <a:pt x="2924" y="2239"/>
                </a:lnTo>
                <a:lnTo>
                  <a:pt x="2924" y="2241"/>
                </a:lnTo>
                <a:lnTo>
                  <a:pt x="2922" y="2241"/>
                </a:lnTo>
                <a:lnTo>
                  <a:pt x="2920" y="2241"/>
                </a:lnTo>
                <a:lnTo>
                  <a:pt x="2920" y="2242"/>
                </a:lnTo>
                <a:lnTo>
                  <a:pt x="2918" y="2242"/>
                </a:lnTo>
                <a:lnTo>
                  <a:pt x="2918" y="2241"/>
                </a:lnTo>
                <a:lnTo>
                  <a:pt x="2916" y="2239"/>
                </a:lnTo>
                <a:lnTo>
                  <a:pt x="2915" y="2241"/>
                </a:lnTo>
                <a:lnTo>
                  <a:pt x="2916" y="2241"/>
                </a:lnTo>
                <a:lnTo>
                  <a:pt x="2916" y="2242"/>
                </a:lnTo>
                <a:lnTo>
                  <a:pt x="2918" y="2242"/>
                </a:lnTo>
                <a:lnTo>
                  <a:pt x="2920" y="2242"/>
                </a:lnTo>
                <a:lnTo>
                  <a:pt x="2922" y="2242"/>
                </a:lnTo>
                <a:lnTo>
                  <a:pt x="2924" y="2241"/>
                </a:lnTo>
                <a:lnTo>
                  <a:pt x="2926" y="2241"/>
                </a:lnTo>
                <a:lnTo>
                  <a:pt x="2926" y="2239"/>
                </a:lnTo>
                <a:lnTo>
                  <a:pt x="2928" y="2239"/>
                </a:lnTo>
                <a:lnTo>
                  <a:pt x="2930" y="2241"/>
                </a:lnTo>
                <a:lnTo>
                  <a:pt x="2932" y="2242"/>
                </a:lnTo>
                <a:lnTo>
                  <a:pt x="2932" y="2244"/>
                </a:lnTo>
                <a:lnTo>
                  <a:pt x="2934" y="2246"/>
                </a:lnTo>
                <a:lnTo>
                  <a:pt x="2936" y="2246"/>
                </a:lnTo>
                <a:lnTo>
                  <a:pt x="2936" y="2248"/>
                </a:lnTo>
                <a:lnTo>
                  <a:pt x="2938" y="2248"/>
                </a:lnTo>
                <a:lnTo>
                  <a:pt x="2938" y="2250"/>
                </a:lnTo>
                <a:lnTo>
                  <a:pt x="2940" y="2250"/>
                </a:lnTo>
                <a:lnTo>
                  <a:pt x="2943" y="2252"/>
                </a:lnTo>
                <a:lnTo>
                  <a:pt x="2943" y="2254"/>
                </a:lnTo>
                <a:lnTo>
                  <a:pt x="2943" y="2256"/>
                </a:lnTo>
                <a:lnTo>
                  <a:pt x="2945" y="2260"/>
                </a:lnTo>
                <a:lnTo>
                  <a:pt x="2947" y="2262"/>
                </a:lnTo>
                <a:lnTo>
                  <a:pt x="2949" y="2262"/>
                </a:lnTo>
                <a:lnTo>
                  <a:pt x="2951" y="2262"/>
                </a:lnTo>
                <a:lnTo>
                  <a:pt x="2953" y="2264"/>
                </a:lnTo>
                <a:lnTo>
                  <a:pt x="2955" y="2264"/>
                </a:lnTo>
                <a:lnTo>
                  <a:pt x="2955" y="2266"/>
                </a:lnTo>
                <a:lnTo>
                  <a:pt x="2955" y="2267"/>
                </a:lnTo>
                <a:lnTo>
                  <a:pt x="2953" y="2267"/>
                </a:lnTo>
                <a:lnTo>
                  <a:pt x="2953" y="2271"/>
                </a:lnTo>
                <a:lnTo>
                  <a:pt x="2951" y="2271"/>
                </a:lnTo>
                <a:lnTo>
                  <a:pt x="2951" y="2273"/>
                </a:lnTo>
                <a:lnTo>
                  <a:pt x="2951" y="2275"/>
                </a:lnTo>
                <a:lnTo>
                  <a:pt x="2949" y="2277"/>
                </a:lnTo>
                <a:lnTo>
                  <a:pt x="2947" y="2277"/>
                </a:lnTo>
                <a:lnTo>
                  <a:pt x="2945" y="2277"/>
                </a:lnTo>
                <a:lnTo>
                  <a:pt x="2945" y="2275"/>
                </a:lnTo>
                <a:lnTo>
                  <a:pt x="2943" y="2275"/>
                </a:lnTo>
                <a:lnTo>
                  <a:pt x="2945" y="2273"/>
                </a:lnTo>
                <a:lnTo>
                  <a:pt x="2945" y="2271"/>
                </a:lnTo>
                <a:lnTo>
                  <a:pt x="2943" y="2269"/>
                </a:lnTo>
                <a:lnTo>
                  <a:pt x="2941" y="2269"/>
                </a:lnTo>
                <a:lnTo>
                  <a:pt x="2941" y="2271"/>
                </a:lnTo>
                <a:lnTo>
                  <a:pt x="2941" y="2273"/>
                </a:lnTo>
                <a:lnTo>
                  <a:pt x="2940" y="2275"/>
                </a:lnTo>
                <a:lnTo>
                  <a:pt x="2940" y="2273"/>
                </a:lnTo>
                <a:lnTo>
                  <a:pt x="2938" y="2273"/>
                </a:lnTo>
                <a:lnTo>
                  <a:pt x="2938" y="2271"/>
                </a:lnTo>
                <a:lnTo>
                  <a:pt x="2940" y="2269"/>
                </a:lnTo>
                <a:lnTo>
                  <a:pt x="2943" y="2267"/>
                </a:lnTo>
                <a:lnTo>
                  <a:pt x="2940" y="2267"/>
                </a:lnTo>
                <a:lnTo>
                  <a:pt x="2940" y="2269"/>
                </a:lnTo>
                <a:lnTo>
                  <a:pt x="2938" y="2269"/>
                </a:lnTo>
                <a:lnTo>
                  <a:pt x="2938" y="2271"/>
                </a:lnTo>
                <a:lnTo>
                  <a:pt x="2938" y="2273"/>
                </a:lnTo>
                <a:lnTo>
                  <a:pt x="2938" y="2275"/>
                </a:lnTo>
                <a:lnTo>
                  <a:pt x="2940" y="2275"/>
                </a:lnTo>
                <a:lnTo>
                  <a:pt x="2941" y="2275"/>
                </a:lnTo>
                <a:lnTo>
                  <a:pt x="2941" y="2273"/>
                </a:lnTo>
                <a:lnTo>
                  <a:pt x="2941" y="2271"/>
                </a:lnTo>
                <a:lnTo>
                  <a:pt x="2941" y="2269"/>
                </a:lnTo>
                <a:lnTo>
                  <a:pt x="2943" y="2269"/>
                </a:lnTo>
                <a:lnTo>
                  <a:pt x="2943" y="2271"/>
                </a:lnTo>
                <a:lnTo>
                  <a:pt x="2943" y="2273"/>
                </a:lnTo>
                <a:lnTo>
                  <a:pt x="2943" y="2275"/>
                </a:lnTo>
                <a:lnTo>
                  <a:pt x="2945" y="2277"/>
                </a:lnTo>
                <a:lnTo>
                  <a:pt x="2947" y="2277"/>
                </a:lnTo>
                <a:lnTo>
                  <a:pt x="2949" y="2277"/>
                </a:lnTo>
                <a:lnTo>
                  <a:pt x="2951" y="2279"/>
                </a:lnTo>
                <a:lnTo>
                  <a:pt x="2951" y="2281"/>
                </a:lnTo>
                <a:lnTo>
                  <a:pt x="2949" y="2281"/>
                </a:lnTo>
                <a:lnTo>
                  <a:pt x="2949" y="2283"/>
                </a:lnTo>
                <a:lnTo>
                  <a:pt x="2951" y="2287"/>
                </a:lnTo>
                <a:lnTo>
                  <a:pt x="2951" y="2289"/>
                </a:lnTo>
                <a:lnTo>
                  <a:pt x="2951" y="2290"/>
                </a:lnTo>
                <a:lnTo>
                  <a:pt x="2951" y="2292"/>
                </a:lnTo>
                <a:lnTo>
                  <a:pt x="2949" y="2292"/>
                </a:lnTo>
                <a:lnTo>
                  <a:pt x="2949" y="2294"/>
                </a:lnTo>
                <a:lnTo>
                  <a:pt x="2947" y="2294"/>
                </a:lnTo>
                <a:lnTo>
                  <a:pt x="2947" y="2296"/>
                </a:lnTo>
                <a:lnTo>
                  <a:pt x="2945" y="2298"/>
                </a:lnTo>
                <a:lnTo>
                  <a:pt x="2941" y="2298"/>
                </a:lnTo>
                <a:lnTo>
                  <a:pt x="2940" y="2298"/>
                </a:lnTo>
                <a:lnTo>
                  <a:pt x="2938" y="2298"/>
                </a:lnTo>
                <a:lnTo>
                  <a:pt x="2936" y="2296"/>
                </a:lnTo>
                <a:lnTo>
                  <a:pt x="2934" y="2294"/>
                </a:lnTo>
                <a:lnTo>
                  <a:pt x="2932" y="2292"/>
                </a:lnTo>
                <a:lnTo>
                  <a:pt x="2932" y="2290"/>
                </a:lnTo>
                <a:lnTo>
                  <a:pt x="2930" y="2290"/>
                </a:lnTo>
                <a:lnTo>
                  <a:pt x="2928" y="2289"/>
                </a:lnTo>
                <a:lnTo>
                  <a:pt x="2930" y="2289"/>
                </a:lnTo>
                <a:lnTo>
                  <a:pt x="2932" y="2289"/>
                </a:lnTo>
                <a:lnTo>
                  <a:pt x="2932" y="2287"/>
                </a:lnTo>
                <a:lnTo>
                  <a:pt x="2930" y="2287"/>
                </a:lnTo>
                <a:lnTo>
                  <a:pt x="2928" y="2287"/>
                </a:lnTo>
                <a:lnTo>
                  <a:pt x="2926" y="2285"/>
                </a:lnTo>
                <a:lnTo>
                  <a:pt x="2924" y="2285"/>
                </a:lnTo>
                <a:lnTo>
                  <a:pt x="2922" y="2285"/>
                </a:lnTo>
                <a:lnTo>
                  <a:pt x="2920" y="2285"/>
                </a:lnTo>
                <a:lnTo>
                  <a:pt x="2920" y="2287"/>
                </a:lnTo>
                <a:lnTo>
                  <a:pt x="2918" y="2287"/>
                </a:lnTo>
                <a:lnTo>
                  <a:pt x="2916" y="2287"/>
                </a:lnTo>
                <a:lnTo>
                  <a:pt x="2915" y="2287"/>
                </a:lnTo>
                <a:lnTo>
                  <a:pt x="2916" y="2287"/>
                </a:lnTo>
                <a:lnTo>
                  <a:pt x="2918" y="2287"/>
                </a:lnTo>
                <a:lnTo>
                  <a:pt x="2918" y="2289"/>
                </a:lnTo>
                <a:lnTo>
                  <a:pt x="2920" y="2287"/>
                </a:lnTo>
                <a:lnTo>
                  <a:pt x="2922" y="2287"/>
                </a:lnTo>
                <a:lnTo>
                  <a:pt x="2924" y="2287"/>
                </a:lnTo>
                <a:lnTo>
                  <a:pt x="2928" y="2289"/>
                </a:lnTo>
                <a:lnTo>
                  <a:pt x="2928" y="2290"/>
                </a:lnTo>
                <a:lnTo>
                  <a:pt x="2930" y="2292"/>
                </a:lnTo>
                <a:lnTo>
                  <a:pt x="2932" y="2294"/>
                </a:lnTo>
                <a:lnTo>
                  <a:pt x="2932" y="2296"/>
                </a:lnTo>
                <a:lnTo>
                  <a:pt x="2934" y="2298"/>
                </a:lnTo>
                <a:lnTo>
                  <a:pt x="2936" y="2298"/>
                </a:lnTo>
                <a:lnTo>
                  <a:pt x="2938" y="2300"/>
                </a:lnTo>
                <a:lnTo>
                  <a:pt x="2940" y="2302"/>
                </a:lnTo>
                <a:lnTo>
                  <a:pt x="2938" y="2304"/>
                </a:lnTo>
                <a:lnTo>
                  <a:pt x="2936" y="2308"/>
                </a:lnTo>
                <a:lnTo>
                  <a:pt x="2934" y="2308"/>
                </a:lnTo>
                <a:lnTo>
                  <a:pt x="2932" y="2308"/>
                </a:lnTo>
                <a:lnTo>
                  <a:pt x="2932" y="2310"/>
                </a:lnTo>
                <a:lnTo>
                  <a:pt x="2930" y="2312"/>
                </a:lnTo>
                <a:lnTo>
                  <a:pt x="2928" y="2312"/>
                </a:lnTo>
                <a:lnTo>
                  <a:pt x="2928" y="2314"/>
                </a:lnTo>
                <a:lnTo>
                  <a:pt x="2926" y="2314"/>
                </a:lnTo>
                <a:lnTo>
                  <a:pt x="2924" y="2315"/>
                </a:lnTo>
                <a:lnTo>
                  <a:pt x="2924" y="2314"/>
                </a:lnTo>
                <a:lnTo>
                  <a:pt x="2922" y="2312"/>
                </a:lnTo>
                <a:lnTo>
                  <a:pt x="2920" y="2310"/>
                </a:lnTo>
                <a:lnTo>
                  <a:pt x="2918" y="2308"/>
                </a:lnTo>
                <a:lnTo>
                  <a:pt x="2916" y="2308"/>
                </a:lnTo>
                <a:lnTo>
                  <a:pt x="2915" y="2308"/>
                </a:lnTo>
                <a:lnTo>
                  <a:pt x="2913" y="2306"/>
                </a:lnTo>
                <a:lnTo>
                  <a:pt x="2911" y="2306"/>
                </a:lnTo>
                <a:lnTo>
                  <a:pt x="2907" y="2304"/>
                </a:lnTo>
                <a:lnTo>
                  <a:pt x="2905" y="2302"/>
                </a:lnTo>
                <a:lnTo>
                  <a:pt x="2905" y="2300"/>
                </a:lnTo>
                <a:lnTo>
                  <a:pt x="2905" y="2298"/>
                </a:lnTo>
                <a:lnTo>
                  <a:pt x="2905" y="2296"/>
                </a:lnTo>
                <a:lnTo>
                  <a:pt x="2905" y="2294"/>
                </a:lnTo>
                <a:lnTo>
                  <a:pt x="2905" y="2292"/>
                </a:lnTo>
                <a:lnTo>
                  <a:pt x="2905" y="2290"/>
                </a:lnTo>
                <a:lnTo>
                  <a:pt x="2907" y="2290"/>
                </a:lnTo>
                <a:lnTo>
                  <a:pt x="2907" y="2287"/>
                </a:lnTo>
                <a:lnTo>
                  <a:pt x="2909" y="2285"/>
                </a:lnTo>
                <a:lnTo>
                  <a:pt x="2909" y="2283"/>
                </a:lnTo>
                <a:lnTo>
                  <a:pt x="2909" y="2281"/>
                </a:lnTo>
                <a:lnTo>
                  <a:pt x="2909" y="2279"/>
                </a:lnTo>
                <a:lnTo>
                  <a:pt x="2909" y="2275"/>
                </a:lnTo>
                <a:lnTo>
                  <a:pt x="2909" y="2273"/>
                </a:lnTo>
                <a:lnTo>
                  <a:pt x="2909" y="2271"/>
                </a:lnTo>
                <a:lnTo>
                  <a:pt x="2907" y="2269"/>
                </a:lnTo>
                <a:lnTo>
                  <a:pt x="2907" y="2267"/>
                </a:lnTo>
                <a:lnTo>
                  <a:pt x="2905" y="2266"/>
                </a:lnTo>
                <a:lnTo>
                  <a:pt x="2907" y="2264"/>
                </a:lnTo>
                <a:lnTo>
                  <a:pt x="2909" y="2266"/>
                </a:lnTo>
                <a:lnTo>
                  <a:pt x="2911" y="2266"/>
                </a:lnTo>
                <a:lnTo>
                  <a:pt x="2913" y="2266"/>
                </a:lnTo>
                <a:lnTo>
                  <a:pt x="2915" y="2264"/>
                </a:lnTo>
                <a:lnTo>
                  <a:pt x="2915" y="2262"/>
                </a:lnTo>
                <a:lnTo>
                  <a:pt x="2913" y="2264"/>
                </a:lnTo>
                <a:lnTo>
                  <a:pt x="2913" y="2266"/>
                </a:lnTo>
                <a:lnTo>
                  <a:pt x="2911" y="2266"/>
                </a:lnTo>
                <a:lnTo>
                  <a:pt x="2909" y="2264"/>
                </a:lnTo>
                <a:lnTo>
                  <a:pt x="2907" y="2262"/>
                </a:lnTo>
                <a:lnTo>
                  <a:pt x="2905" y="2262"/>
                </a:lnTo>
                <a:lnTo>
                  <a:pt x="2905" y="2264"/>
                </a:lnTo>
                <a:lnTo>
                  <a:pt x="2903" y="2264"/>
                </a:lnTo>
                <a:lnTo>
                  <a:pt x="2903" y="2262"/>
                </a:lnTo>
                <a:lnTo>
                  <a:pt x="2901" y="2260"/>
                </a:lnTo>
                <a:lnTo>
                  <a:pt x="2899" y="2260"/>
                </a:lnTo>
                <a:lnTo>
                  <a:pt x="2899" y="2258"/>
                </a:lnTo>
                <a:lnTo>
                  <a:pt x="2897" y="2260"/>
                </a:lnTo>
                <a:lnTo>
                  <a:pt x="2897" y="2256"/>
                </a:lnTo>
                <a:lnTo>
                  <a:pt x="2897" y="2254"/>
                </a:lnTo>
                <a:lnTo>
                  <a:pt x="2895" y="2254"/>
                </a:lnTo>
                <a:lnTo>
                  <a:pt x="2893" y="2254"/>
                </a:lnTo>
                <a:lnTo>
                  <a:pt x="2892" y="2254"/>
                </a:lnTo>
                <a:lnTo>
                  <a:pt x="2892" y="2252"/>
                </a:lnTo>
                <a:lnTo>
                  <a:pt x="2890" y="2252"/>
                </a:lnTo>
                <a:lnTo>
                  <a:pt x="2888" y="2254"/>
                </a:lnTo>
                <a:lnTo>
                  <a:pt x="2886" y="2254"/>
                </a:lnTo>
                <a:lnTo>
                  <a:pt x="2884" y="2254"/>
                </a:lnTo>
                <a:lnTo>
                  <a:pt x="2882" y="2252"/>
                </a:lnTo>
                <a:lnTo>
                  <a:pt x="2880" y="2252"/>
                </a:lnTo>
                <a:lnTo>
                  <a:pt x="2878" y="2252"/>
                </a:lnTo>
                <a:lnTo>
                  <a:pt x="2878" y="2250"/>
                </a:lnTo>
                <a:lnTo>
                  <a:pt x="2878" y="2248"/>
                </a:lnTo>
                <a:lnTo>
                  <a:pt x="2878" y="2246"/>
                </a:lnTo>
                <a:lnTo>
                  <a:pt x="2878" y="2244"/>
                </a:lnTo>
                <a:lnTo>
                  <a:pt x="2880" y="2244"/>
                </a:lnTo>
                <a:lnTo>
                  <a:pt x="2880" y="2242"/>
                </a:lnTo>
                <a:lnTo>
                  <a:pt x="2882" y="2239"/>
                </a:lnTo>
                <a:lnTo>
                  <a:pt x="2884" y="2237"/>
                </a:lnTo>
                <a:lnTo>
                  <a:pt x="2886" y="2235"/>
                </a:lnTo>
                <a:lnTo>
                  <a:pt x="2888" y="2235"/>
                </a:lnTo>
                <a:lnTo>
                  <a:pt x="2890" y="2235"/>
                </a:lnTo>
                <a:lnTo>
                  <a:pt x="2890" y="2233"/>
                </a:lnTo>
                <a:lnTo>
                  <a:pt x="2890" y="2231"/>
                </a:lnTo>
                <a:lnTo>
                  <a:pt x="2890" y="2229"/>
                </a:lnTo>
                <a:lnTo>
                  <a:pt x="2890" y="2227"/>
                </a:lnTo>
                <a:lnTo>
                  <a:pt x="2890" y="2225"/>
                </a:lnTo>
                <a:lnTo>
                  <a:pt x="2892" y="2223"/>
                </a:lnTo>
                <a:lnTo>
                  <a:pt x="2893" y="2225"/>
                </a:lnTo>
                <a:lnTo>
                  <a:pt x="2893" y="2227"/>
                </a:lnTo>
                <a:lnTo>
                  <a:pt x="2895" y="2227"/>
                </a:lnTo>
                <a:lnTo>
                  <a:pt x="2893" y="2225"/>
                </a:lnTo>
                <a:lnTo>
                  <a:pt x="2893" y="2223"/>
                </a:lnTo>
                <a:lnTo>
                  <a:pt x="2893" y="2221"/>
                </a:lnTo>
                <a:lnTo>
                  <a:pt x="2893" y="2219"/>
                </a:lnTo>
                <a:lnTo>
                  <a:pt x="2895" y="2219"/>
                </a:lnTo>
                <a:lnTo>
                  <a:pt x="2897" y="2218"/>
                </a:lnTo>
                <a:lnTo>
                  <a:pt x="2899" y="2218"/>
                </a:lnTo>
                <a:lnTo>
                  <a:pt x="2901" y="2218"/>
                </a:lnTo>
                <a:lnTo>
                  <a:pt x="2903" y="2221"/>
                </a:lnTo>
                <a:close/>
                <a:moveTo>
                  <a:pt x="2913" y="2223"/>
                </a:moveTo>
                <a:lnTo>
                  <a:pt x="2911" y="2223"/>
                </a:lnTo>
                <a:lnTo>
                  <a:pt x="2909" y="2223"/>
                </a:lnTo>
                <a:lnTo>
                  <a:pt x="2909" y="2221"/>
                </a:lnTo>
                <a:lnTo>
                  <a:pt x="2907" y="2221"/>
                </a:lnTo>
                <a:lnTo>
                  <a:pt x="2905" y="2219"/>
                </a:lnTo>
                <a:lnTo>
                  <a:pt x="2905" y="2218"/>
                </a:lnTo>
                <a:lnTo>
                  <a:pt x="2907" y="2216"/>
                </a:lnTo>
                <a:lnTo>
                  <a:pt x="2909" y="2214"/>
                </a:lnTo>
                <a:lnTo>
                  <a:pt x="2911" y="2216"/>
                </a:lnTo>
                <a:lnTo>
                  <a:pt x="2913" y="2216"/>
                </a:lnTo>
                <a:lnTo>
                  <a:pt x="2915" y="2218"/>
                </a:lnTo>
                <a:lnTo>
                  <a:pt x="2916" y="2218"/>
                </a:lnTo>
                <a:lnTo>
                  <a:pt x="2918" y="2219"/>
                </a:lnTo>
                <a:lnTo>
                  <a:pt x="2918" y="2221"/>
                </a:lnTo>
                <a:lnTo>
                  <a:pt x="2916" y="2221"/>
                </a:lnTo>
                <a:lnTo>
                  <a:pt x="2913" y="2223"/>
                </a:lnTo>
                <a:close/>
                <a:moveTo>
                  <a:pt x="2918" y="2216"/>
                </a:moveTo>
                <a:lnTo>
                  <a:pt x="2920" y="2216"/>
                </a:lnTo>
                <a:lnTo>
                  <a:pt x="2916" y="2216"/>
                </a:lnTo>
                <a:lnTo>
                  <a:pt x="2915" y="2214"/>
                </a:lnTo>
                <a:lnTo>
                  <a:pt x="2913" y="2214"/>
                </a:lnTo>
                <a:lnTo>
                  <a:pt x="2913" y="2212"/>
                </a:lnTo>
                <a:lnTo>
                  <a:pt x="2911" y="2212"/>
                </a:lnTo>
                <a:lnTo>
                  <a:pt x="2909" y="2212"/>
                </a:lnTo>
                <a:lnTo>
                  <a:pt x="2909" y="2210"/>
                </a:lnTo>
                <a:lnTo>
                  <a:pt x="2907" y="2210"/>
                </a:lnTo>
                <a:lnTo>
                  <a:pt x="2907" y="2208"/>
                </a:lnTo>
                <a:lnTo>
                  <a:pt x="2903" y="2206"/>
                </a:lnTo>
                <a:lnTo>
                  <a:pt x="2901" y="2206"/>
                </a:lnTo>
                <a:lnTo>
                  <a:pt x="2899" y="2204"/>
                </a:lnTo>
                <a:lnTo>
                  <a:pt x="2897" y="2204"/>
                </a:lnTo>
                <a:lnTo>
                  <a:pt x="2897" y="2202"/>
                </a:lnTo>
                <a:lnTo>
                  <a:pt x="2897" y="2200"/>
                </a:lnTo>
                <a:lnTo>
                  <a:pt x="2899" y="2198"/>
                </a:lnTo>
                <a:lnTo>
                  <a:pt x="2901" y="2198"/>
                </a:lnTo>
                <a:lnTo>
                  <a:pt x="2903" y="2198"/>
                </a:lnTo>
                <a:lnTo>
                  <a:pt x="2905" y="2198"/>
                </a:lnTo>
                <a:lnTo>
                  <a:pt x="2907" y="2200"/>
                </a:lnTo>
                <a:lnTo>
                  <a:pt x="2909" y="2200"/>
                </a:lnTo>
                <a:lnTo>
                  <a:pt x="2911" y="2204"/>
                </a:lnTo>
                <a:lnTo>
                  <a:pt x="2913" y="2206"/>
                </a:lnTo>
                <a:lnTo>
                  <a:pt x="2913" y="2208"/>
                </a:lnTo>
                <a:lnTo>
                  <a:pt x="2915" y="2210"/>
                </a:lnTo>
                <a:lnTo>
                  <a:pt x="2916" y="2212"/>
                </a:lnTo>
                <a:lnTo>
                  <a:pt x="2916" y="2214"/>
                </a:lnTo>
                <a:lnTo>
                  <a:pt x="2918" y="2216"/>
                </a:lnTo>
                <a:close/>
                <a:moveTo>
                  <a:pt x="2851" y="2194"/>
                </a:moveTo>
                <a:lnTo>
                  <a:pt x="2849" y="2194"/>
                </a:lnTo>
                <a:lnTo>
                  <a:pt x="2847" y="2193"/>
                </a:lnTo>
                <a:lnTo>
                  <a:pt x="2845" y="2191"/>
                </a:lnTo>
                <a:lnTo>
                  <a:pt x="2843" y="2191"/>
                </a:lnTo>
                <a:lnTo>
                  <a:pt x="2843" y="2189"/>
                </a:lnTo>
                <a:lnTo>
                  <a:pt x="2845" y="2189"/>
                </a:lnTo>
                <a:lnTo>
                  <a:pt x="2847" y="2189"/>
                </a:lnTo>
                <a:lnTo>
                  <a:pt x="2849" y="2189"/>
                </a:lnTo>
                <a:lnTo>
                  <a:pt x="2849" y="2191"/>
                </a:lnTo>
                <a:lnTo>
                  <a:pt x="2849" y="2193"/>
                </a:lnTo>
                <a:lnTo>
                  <a:pt x="2851" y="2193"/>
                </a:lnTo>
                <a:lnTo>
                  <a:pt x="2851" y="2194"/>
                </a:lnTo>
                <a:close/>
                <a:moveTo>
                  <a:pt x="2767" y="2469"/>
                </a:moveTo>
                <a:lnTo>
                  <a:pt x="2767" y="2471"/>
                </a:lnTo>
                <a:lnTo>
                  <a:pt x="2765" y="2471"/>
                </a:lnTo>
                <a:lnTo>
                  <a:pt x="2767" y="2473"/>
                </a:lnTo>
                <a:lnTo>
                  <a:pt x="2769" y="2475"/>
                </a:lnTo>
                <a:lnTo>
                  <a:pt x="2771" y="2475"/>
                </a:lnTo>
                <a:lnTo>
                  <a:pt x="2774" y="2477"/>
                </a:lnTo>
                <a:lnTo>
                  <a:pt x="2776" y="2477"/>
                </a:lnTo>
                <a:lnTo>
                  <a:pt x="2778" y="2479"/>
                </a:lnTo>
                <a:lnTo>
                  <a:pt x="2778" y="2481"/>
                </a:lnTo>
                <a:lnTo>
                  <a:pt x="2780" y="2481"/>
                </a:lnTo>
                <a:lnTo>
                  <a:pt x="2782" y="2482"/>
                </a:lnTo>
                <a:lnTo>
                  <a:pt x="2784" y="2482"/>
                </a:lnTo>
                <a:lnTo>
                  <a:pt x="2784" y="2484"/>
                </a:lnTo>
                <a:lnTo>
                  <a:pt x="2786" y="2486"/>
                </a:lnTo>
                <a:lnTo>
                  <a:pt x="2788" y="2488"/>
                </a:lnTo>
                <a:lnTo>
                  <a:pt x="2788" y="2490"/>
                </a:lnTo>
                <a:lnTo>
                  <a:pt x="2786" y="2490"/>
                </a:lnTo>
                <a:lnTo>
                  <a:pt x="2788" y="2492"/>
                </a:lnTo>
                <a:lnTo>
                  <a:pt x="2790" y="2494"/>
                </a:lnTo>
                <a:lnTo>
                  <a:pt x="2788" y="2494"/>
                </a:lnTo>
                <a:lnTo>
                  <a:pt x="2788" y="2496"/>
                </a:lnTo>
                <a:lnTo>
                  <a:pt x="2788" y="2500"/>
                </a:lnTo>
                <a:lnTo>
                  <a:pt x="2786" y="2500"/>
                </a:lnTo>
                <a:lnTo>
                  <a:pt x="2786" y="2502"/>
                </a:lnTo>
                <a:lnTo>
                  <a:pt x="2784" y="2500"/>
                </a:lnTo>
                <a:lnTo>
                  <a:pt x="2782" y="2500"/>
                </a:lnTo>
                <a:lnTo>
                  <a:pt x="2780" y="2500"/>
                </a:lnTo>
                <a:lnTo>
                  <a:pt x="2780" y="2502"/>
                </a:lnTo>
                <a:lnTo>
                  <a:pt x="2778" y="2502"/>
                </a:lnTo>
                <a:lnTo>
                  <a:pt x="2780" y="2505"/>
                </a:lnTo>
                <a:lnTo>
                  <a:pt x="2780" y="2502"/>
                </a:lnTo>
                <a:lnTo>
                  <a:pt x="2782" y="2502"/>
                </a:lnTo>
                <a:lnTo>
                  <a:pt x="2784" y="2504"/>
                </a:lnTo>
                <a:lnTo>
                  <a:pt x="2782" y="2505"/>
                </a:lnTo>
                <a:lnTo>
                  <a:pt x="2780" y="2507"/>
                </a:lnTo>
                <a:lnTo>
                  <a:pt x="2778" y="2509"/>
                </a:lnTo>
                <a:lnTo>
                  <a:pt x="2776" y="2509"/>
                </a:lnTo>
                <a:lnTo>
                  <a:pt x="2774" y="2511"/>
                </a:lnTo>
                <a:lnTo>
                  <a:pt x="2772" y="2511"/>
                </a:lnTo>
                <a:lnTo>
                  <a:pt x="2771" y="2511"/>
                </a:lnTo>
                <a:lnTo>
                  <a:pt x="2769" y="2509"/>
                </a:lnTo>
                <a:lnTo>
                  <a:pt x="2769" y="2507"/>
                </a:lnTo>
                <a:lnTo>
                  <a:pt x="2767" y="2505"/>
                </a:lnTo>
                <a:lnTo>
                  <a:pt x="2767" y="2504"/>
                </a:lnTo>
                <a:lnTo>
                  <a:pt x="2765" y="2504"/>
                </a:lnTo>
                <a:lnTo>
                  <a:pt x="2763" y="2504"/>
                </a:lnTo>
                <a:lnTo>
                  <a:pt x="2761" y="2504"/>
                </a:lnTo>
                <a:lnTo>
                  <a:pt x="2763" y="2505"/>
                </a:lnTo>
                <a:lnTo>
                  <a:pt x="2761" y="2505"/>
                </a:lnTo>
                <a:lnTo>
                  <a:pt x="2759" y="2507"/>
                </a:lnTo>
                <a:lnTo>
                  <a:pt x="2757" y="2507"/>
                </a:lnTo>
                <a:lnTo>
                  <a:pt x="2755" y="2509"/>
                </a:lnTo>
                <a:lnTo>
                  <a:pt x="2753" y="2509"/>
                </a:lnTo>
                <a:lnTo>
                  <a:pt x="2753" y="2511"/>
                </a:lnTo>
                <a:lnTo>
                  <a:pt x="2751" y="2513"/>
                </a:lnTo>
                <a:lnTo>
                  <a:pt x="2749" y="2513"/>
                </a:lnTo>
                <a:lnTo>
                  <a:pt x="2749" y="2511"/>
                </a:lnTo>
                <a:lnTo>
                  <a:pt x="2747" y="2511"/>
                </a:lnTo>
                <a:lnTo>
                  <a:pt x="2746" y="2511"/>
                </a:lnTo>
                <a:lnTo>
                  <a:pt x="2744" y="2511"/>
                </a:lnTo>
                <a:lnTo>
                  <a:pt x="2744" y="2509"/>
                </a:lnTo>
                <a:lnTo>
                  <a:pt x="2742" y="2509"/>
                </a:lnTo>
                <a:lnTo>
                  <a:pt x="2740" y="2509"/>
                </a:lnTo>
                <a:lnTo>
                  <a:pt x="2738" y="2509"/>
                </a:lnTo>
                <a:lnTo>
                  <a:pt x="2736" y="2509"/>
                </a:lnTo>
                <a:lnTo>
                  <a:pt x="2734" y="2509"/>
                </a:lnTo>
                <a:lnTo>
                  <a:pt x="2732" y="2507"/>
                </a:lnTo>
                <a:lnTo>
                  <a:pt x="2732" y="2505"/>
                </a:lnTo>
                <a:lnTo>
                  <a:pt x="2734" y="2504"/>
                </a:lnTo>
                <a:lnTo>
                  <a:pt x="2736" y="2502"/>
                </a:lnTo>
                <a:lnTo>
                  <a:pt x="2736" y="2498"/>
                </a:lnTo>
                <a:lnTo>
                  <a:pt x="2734" y="2496"/>
                </a:lnTo>
                <a:lnTo>
                  <a:pt x="2734" y="2498"/>
                </a:lnTo>
                <a:lnTo>
                  <a:pt x="2734" y="2500"/>
                </a:lnTo>
                <a:lnTo>
                  <a:pt x="2732" y="2502"/>
                </a:lnTo>
                <a:lnTo>
                  <a:pt x="2730" y="2504"/>
                </a:lnTo>
                <a:lnTo>
                  <a:pt x="2728" y="2505"/>
                </a:lnTo>
                <a:lnTo>
                  <a:pt x="2728" y="2507"/>
                </a:lnTo>
                <a:lnTo>
                  <a:pt x="2730" y="2509"/>
                </a:lnTo>
                <a:lnTo>
                  <a:pt x="2730" y="2511"/>
                </a:lnTo>
                <a:lnTo>
                  <a:pt x="2732" y="2511"/>
                </a:lnTo>
                <a:lnTo>
                  <a:pt x="2734" y="2513"/>
                </a:lnTo>
                <a:lnTo>
                  <a:pt x="2736" y="2517"/>
                </a:lnTo>
                <a:lnTo>
                  <a:pt x="2734" y="2517"/>
                </a:lnTo>
                <a:lnTo>
                  <a:pt x="2732" y="2521"/>
                </a:lnTo>
                <a:lnTo>
                  <a:pt x="2730" y="2521"/>
                </a:lnTo>
                <a:lnTo>
                  <a:pt x="2730" y="2523"/>
                </a:lnTo>
                <a:lnTo>
                  <a:pt x="2728" y="2525"/>
                </a:lnTo>
                <a:lnTo>
                  <a:pt x="2726" y="2525"/>
                </a:lnTo>
                <a:lnTo>
                  <a:pt x="2724" y="2525"/>
                </a:lnTo>
                <a:lnTo>
                  <a:pt x="2723" y="2525"/>
                </a:lnTo>
                <a:lnTo>
                  <a:pt x="2721" y="2523"/>
                </a:lnTo>
                <a:lnTo>
                  <a:pt x="2719" y="2523"/>
                </a:lnTo>
                <a:lnTo>
                  <a:pt x="2717" y="2525"/>
                </a:lnTo>
                <a:lnTo>
                  <a:pt x="2715" y="2525"/>
                </a:lnTo>
                <a:lnTo>
                  <a:pt x="2715" y="2523"/>
                </a:lnTo>
                <a:lnTo>
                  <a:pt x="2715" y="2521"/>
                </a:lnTo>
                <a:lnTo>
                  <a:pt x="2715" y="2519"/>
                </a:lnTo>
                <a:lnTo>
                  <a:pt x="2715" y="2517"/>
                </a:lnTo>
                <a:lnTo>
                  <a:pt x="2715" y="2515"/>
                </a:lnTo>
                <a:lnTo>
                  <a:pt x="2715" y="2517"/>
                </a:lnTo>
                <a:lnTo>
                  <a:pt x="2713" y="2517"/>
                </a:lnTo>
                <a:lnTo>
                  <a:pt x="2713" y="2519"/>
                </a:lnTo>
                <a:lnTo>
                  <a:pt x="2713" y="2521"/>
                </a:lnTo>
                <a:lnTo>
                  <a:pt x="2711" y="2521"/>
                </a:lnTo>
                <a:lnTo>
                  <a:pt x="2707" y="2521"/>
                </a:lnTo>
                <a:lnTo>
                  <a:pt x="2705" y="2521"/>
                </a:lnTo>
                <a:lnTo>
                  <a:pt x="2707" y="2523"/>
                </a:lnTo>
                <a:lnTo>
                  <a:pt x="2705" y="2523"/>
                </a:lnTo>
                <a:lnTo>
                  <a:pt x="2703" y="2525"/>
                </a:lnTo>
                <a:lnTo>
                  <a:pt x="2701" y="2525"/>
                </a:lnTo>
                <a:lnTo>
                  <a:pt x="2701" y="2527"/>
                </a:lnTo>
                <a:lnTo>
                  <a:pt x="2699" y="2529"/>
                </a:lnTo>
                <a:lnTo>
                  <a:pt x="2698" y="2529"/>
                </a:lnTo>
                <a:lnTo>
                  <a:pt x="2696" y="2530"/>
                </a:lnTo>
                <a:lnTo>
                  <a:pt x="2694" y="2532"/>
                </a:lnTo>
                <a:lnTo>
                  <a:pt x="2692" y="2530"/>
                </a:lnTo>
                <a:lnTo>
                  <a:pt x="2690" y="2529"/>
                </a:lnTo>
                <a:lnTo>
                  <a:pt x="2688" y="2527"/>
                </a:lnTo>
                <a:lnTo>
                  <a:pt x="2686" y="2529"/>
                </a:lnTo>
                <a:lnTo>
                  <a:pt x="2688" y="2529"/>
                </a:lnTo>
                <a:lnTo>
                  <a:pt x="2690" y="2530"/>
                </a:lnTo>
                <a:lnTo>
                  <a:pt x="2690" y="2532"/>
                </a:lnTo>
                <a:lnTo>
                  <a:pt x="2692" y="2534"/>
                </a:lnTo>
                <a:lnTo>
                  <a:pt x="2694" y="2534"/>
                </a:lnTo>
                <a:lnTo>
                  <a:pt x="2696" y="2532"/>
                </a:lnTo>
                <a:lnTo>
                  <a:pt x="2698" y="2530"/>
                </a:lnTo>
                <a:lnTo>
                  <a:pt x="2699" y="2530"/>
                </a:lnTo>
                <a:lnTo>
                  <a:pt x="2701" y="2529"/>
                </a:lnTo>
                <a:lnTo>
                  <a:pt x="2703" y="2529"/>
                </a:lnTo>
                <a:lnTo>
                  <a:pt x="2705" y="2527"/>
                </a:lnTo>
                <a:lnTo>
                  <a:pt x="2705" y="2525"/>
                </a:lnTo>
                <a:lnTo>
                  <a:pt x="2707" y="2525"/>
                </a:lnTo>
                <a:lnTo>
                  <a:pt x="2709" y="2527"/>
                </a:lnTo>
                <a:lnTo>
                  <a:pt x="2711" y="2527"/>
                </a:lnTo>
                <a:lnTo>
                  <a:pt x="2713" y="2529"/>
                </a:lnTo>
                <a:lnTo>
                  <a:pt x="2713" y="2530"/>
                </a:lnTo>
                <a:lnTo>
                  <a:pt x="2715" y="2530"/>
                </a:lnTo>
                <a:lnTo>
                  <a:pt x="2717" y="2532"/>
                </a:lnTo>
                <a:lnTo>
                  <a:pt x="2719" y="2532"/>
                </a:lnTo>
                <a:lnTo>
                  <a:pt x="2721" y="2532"/>
                </a:lnTo>
                <a:lnTo>
                  <a:pt x="2723" y="2532"/>
                </a:lnTo>
                <a:lnTo>
                  <a:pt x="2724" y="2532"/>
                </a:lnTo>
                <a:lnTo>
                  <a:pt x="2728" y="2532"/>
                </a:lnTo>
                <a:lnTo>
                  <a:pt x="2730" y="2532"/>
                </a:lnTo>
                <a:lnTo>
                  <a:pt x="2732" y="2530"/>
                </a:lnTo>
                <a:lnTo>
                  <a:pt x="2734" y="2530"/>
                </a:lnTo>
                <a:lnTo>
                  <a:pt x="2736" y="2530"/>
                </a:lnTo>
                <a:lnTo>
                  <a:pt x="2738" y="2530"/>
                </a:lnTo>
                <a:lnTo>
                  <a:pt x="2740" y="2532"/>
                </a:lnTo>
                <a:lnTo>
                  <a:pt x="2742" y="2532"/>
                </a:lnTo>
                <a:lnTo>
                  <a:pt x="2742" y="2534"/>
                </a:lnTo>
                <a:lnTo>
                  <a:pt x="2744" y="2536"/>
                </a:lnTo>
                <a:lnTo>
                  <a:pt x="2746" y="2536"/>
                </a:lnTo>
                <a:lnTo>
                  <a:pt x="2747" y="2538"/>
                </a:lnTo>
                <a:lnTo>
                  <a:pt x="2751" y="2540"/>
                </a:lnTo>
                <a:lnTo>
                  <a:pt x="2755" y="2542"/>
                </a:lnTo>
                <a:lnTo>
                  <a:pt x="2755" y="2544"/>
                </a:lnTo>
                <a:lnTo>
                  <a:pt x="2757" y="2542"/>
                </a:lnTo>
                <a:lnTo>
                  <a:pt x="2759" y="2544"/>
                </a:lnTo>
                <a:lnTo>
                  <a:pt x="2761" y="2544"/>
                </a:lnTo>
                <a:lnTo>
                  <a:pt x="2763" y="2546"/>
                </a:lnTo>
                <a:lnTo>
                  <a:pt x="2765" y="2546"/>
                </a:lnTo>
                <a:lnTo>
                  <a:pt x="2765" y="2548"/>
                </a:lnTo>
                <a:lnTo>
                  <a:pt x="2767" y="2548"/>
                </a:lnTo>
                <a:lnTo>
                  <a:pt x="2769" y="2552"/>
                </a:lnTo>
                <a:lnTo>
                  <a:pt x="2767" y="2553"/>
                </a:lnTo>
                <a:lnTo>
                  <a:pt x="2769" y="2555"/>
                </a:lnTo>
                <a:lnTo>
                  <a:pt x="2769" y="2557"/>
                </a:lnTo>
                <a:lnTo>
                  <a:pt x="2771" y="2557"/>
                </a:lnTo>
                <a:lnTo>
                  <a:pt x="2772" y="2557"/>
                </a:lnTo>
                <a:lnTo>
                  <a:pt x="2772" y="2559"/>
                </a:lnTo>
                <a:lnTo>
                  <a:pt x="2774" y="2559"/>
                </a:lnTo>
                <a:lnTo>
                  <a:pt x="2776" y="2561"/>
                </a:lnTo>
                <a:lnTo>
                  <a:pt x="2778" y="2563"/>
                </a:lnTo>
                <a:lnTo>
                  <a:pt x="2780" y="2565"/>
                </a:lnTo>
                <a:lnTo>
                  <a:pt x="2782" y="2567"/>
                </a:lnTo>
                <a:lnTo>
                  <a:pt x="2782" y="2569"/>
                </a:lnTo>
                <a:lnTo>
                  <a:pt x="2784" y="2571"/>
                </a:lnTo>
                <a:lnTo>
                  <a:pt x="2784" y="2573"/>
                </a:lnTo>
                <a:lnTo>
                  <a:pt x="2782" y="2575"/>
                </a:lnTo>
                <a:lnTo>
                  <a:pt x="2780" y="2575"/>
                </a:lnTo>
                <a:lnTo>
                  <a:pt x="2780" y="2573"/>
                </a:lnTo>
                <a:lnTo>
                  <a:pt x="2778" y="2571"/>
                </a:lnTo>
                <a:lnTo>
                  <a:pt x="2776" y="2571"/>
                </a:lnTo>
                <a:lnTo>
                  <a:pt x="2776" y="2569"/>
                </a:lnTo>
                <a:lnTo>
                  <a:pt x="2774" y="2567"/>
                </a:lnTo>
                <a:lnTo>
                  <a:pt x="2772" y="2567"/>
                </a:lnTo>
                <a:lnTo>
                  <a:pt x="2774" y="2569"/>
                </a:lnTo>
                <a:lnTo>
                  <a:pt x="2774" y="2571"/>
                </a:lnTo>
                <a:lnTo>
                  <a:pt x="2776" y="2573"/>
                </a:lnTo>
                <a:lnTo>
                  <a:pt x="2778" y="2575"/>
                </a:lnTo>
                <a:lnTo>
                  <a:pt x="2780" y="2577"/>
                </a:lnTo>
                <a:lnTo>
                  <a:pt x="2782" y="2578"/>
                </a:lnTo>
                <a:lnTo>
                  <a:pt x="2782" y="2580"/>
                </a:lnTo>
                <a:lnTo>
                  <a:pt x="2782" y="2582"/>
                </a:lnTo>
                <a:lnTo>
                  <a:pt x="2782" y="2584"/>
                </a:lnTo>
                <a:lnTo>
                  <a:pt x="2782" y="2586"/>
                </a:lnTo>
                <a:lnTo>
                  <a:pt x="2782" y="2588"/>
                </a:lnTo>
                <a:lnTo>
                  <a:pt x="2780" y="2588"/>
                </a:lnTo>
                <a:lnTo>
                  <a:pt x="2780" y="2590"/>
                </a:lnTo>
                <a:lnTo>
                  <a:pt x="2778" y="2592"/>
                </a:lnTo>
                <a:lnTo>
                  <a:pt x="2776" y="2594"/>
                </a:lnTo>
                <a:lnTo>
                  <a:pt x="2776" y="2596"/>
                </a:lnTo>
                <a:lnTo>
                  <a:pt x="2774" y="2596"/>
                </a:lnTo>
                <a:lnTo>
                  <a:pt x="2772" y="2598"/>
                </a:lnTo>
                <a:lnTo>
                  <a:pt x="2771" y="2600"/>
                </a:lnTo>
                <a:lnTo>
                  <a:pt x="2769" y="2600"/>
                </a:lnTo>
                <a:lnTo>
                  <a:pt x="2767" y="2600"/>
                </a:lnTo>
                <a:lnTo>
                  <a:pt x="2765" y="2600"/>
                </a:lnTo>
                <a:lnTo>
                  <a:pt x="2763" y="2598"/>
                </a:lnTo>
                <a:lnTo>
                  <a:pt x="2761" y="2598"/>
                </a:lnTo>
                <a:lnTo>
                  <a:pt x="2759" y="2596"/>
                </a:lnTo>
                <a:lnTo>
                  <a:pt x="2755" y="2592"/>
                </a:lnTo>
                <a:lnTo>
                  <a:pt x="2753" y="2590"/>
                </a:lnTo>
                <a:lnTo>
                  <a:pt x="2753" y="2588"/>
                </a:lnTo>
                <a:lnTo>
                  <a:pt x="2753" y="2586"/>
                </a:lnTo>
                <a:lnTo>
                  <a:pt x="2755" y="2584"/>
                </a:lnTo>
                <a:lnTo>
                  <a:pt x="2757" y="2582"/>
                </a:lnTo>
                <a:lnTo>
                  <a:pt x="2759" y="2580"/>
                </a:lnTo>
                <a:lnTo>
                  <a:pt x="2759" y="2577"/>
                </a:lnTo>
                <a:lnTo>
                  <a:pt x="2759" y="2578"/>
                </a:lnTo>
                <a:lnTo>
                  <a:pt x="2757" y="2578"/>
                </a:lnTo>
                <a:lnTo>
                  <a:pt x="2755" y="2580"/>
                </a:lnTo>
                <a:lnTo>
                  <a:pt x="2755" y="2582"/>
                </a:lnTo>
                <a:lnTo>
                  <a:pt x="2753" y="2584"/>
                </a:lnTo>
                <a:lnTo>
                  <a:pt x="2751" y="2584"/>
                </a:lnTo>
                <a:lnTo>
                  <a:pt x="2751" y="2586"/>
                </a:lnTo>
                <a:lnTo>
                  <a:pt x="2751" y="2588"/>
                </a:lnTo>
                <a:lnTo>
                  <a:pt x="2753" y="2590"/>
                </a:lnTo>
                <a:lnTo>
                  <a:pt x="2753" y="2592"/>
                </a:lnTo>
                <a:lnTo>
                  <a:pt x="2753" y="2594"/>
                </a:lnTo>
                <a:lnTo>
                  <a:pt x="2755" y="2594"/>
                </a:lnTo>
                <a:lnTo>
                  <a:pt x="2755" y="2596"/>
                </a:lnTo>
                <a:lnTo>
                  <a:pt x="2757" y="2598"/>
                </a:lnTo>
                <a:lnTo>
                  <a:pt x="2759" y="2600"/>
                </a:lnTo>
                <a:lnTo>
                  <a:pt x="2761" y="2600"/>
                </a:lnTo>
                <a:lnTo>
                  <a:pt x="2761" y="2601"/>
                </a:lnTo>
                <a:lnTo>
                  <a:pt x="2761" y="2603"/>
                </a:lnTo>
                <a:lnTo>
                  <a:pt x="2759" y="2603"/>
                </a:lnTo>
                <a:lnTo>
                  <a:pt x="2757" y="2603"/>
                </a:lnTo>
                <a:lnTo>
                  <a:pt x="2753" y="2603"/>
                </a:lnTo>
                <a:lnTo>
                  <a:pt x="2751" y="2603"/>
                </a:lnTo>
                <a:lnTo>
                  <a:pt x="2749" y="2601"/>
                </a:lnTo>
                <a:lnTo>
                  <a:pt x="2747" y="2601"/>
                </a:lnTo>
                <a:lnTo>
                  <a:pt x="2747" y="2600"/>
                </a:lnTo>
                <a:lnTo>
                  <a:pt x="2746" y="2596"/>
                </a:lnTo>
                <a:lnTo>
                  <a:pt x="2746" y="2594"/>
                </a:lnTo>
                <a:lnTo>
                  <a:pt x="2744" y="2596"/>
                </a:lnTo>
                <a:lnTo>
                  <a:pt x="2744" y="2598"/>
                </a:lnTo>
                <a:lnTo>
                  <a:pt x="2744" y="2600"/>
                </a:lnTo>
                <a:lnTo>
                  <a:pt x="2744" y="2601"/>
                </a:lnTo>
                <a:lnTo>
                  <a:pt x="2744" y="2603"/>
                </a:lnTo>
                <a:lnTo>
                  <a:pt x="2744" y="2605"/>
                </a:lnTo>
                <a:lnTo>
                  <a:pt x="2742" y="2605"/>
                </a:lnTo>
                <a:lnTo>
                  <a:pt x="2740" y="2605"/>
                </a:lnTo>
                <a:lnTo>
                  <a:pt x="2738" y="2603"/>
                </a:lnTo>
                <a:lnTo>
                  <a:pt x="2738" y="2601"/>
                </a:lnTo>
                <a:lnTo>
                  <a:pt x="2736" y="2600"/>
                </a:lnTo>
                <a:lnTo>
                  <a:pt x="2734" y="2600"/>
                </a:lnTo>
                <a:lnTo>
                  <a:pt x="2734" y="2598"/>
                </a:lnTo>
                <a:lnTo>
                  <a:pt x="2732" y="2596"/>
                </a:lnTo>
                <a:lnTo>
                  <a:pt x="2730" y="2596"/>
                </a:lnTo>
                <a:lnTo>
                  <a:pt x="2728" y="2596"/>
                </a:lnTo>
                <a:lnTo>
                  <a:pt x="2724" y="2596"/>
                </a:lnTo>
                <a:lnTo>
                  <a:pt x="2723" y="2598"/>
                </a:lnTo>
                <a:lnTo>
                  <a:pt x="2721" y="2600"/>
                </a:lnTo>
                <a:lnTo>
                  <a:pt x="2719" y="2600"/>
                </a:lnTo>
                <a:lnTo>
                  <a:pt x="2717" y="2601"/>
                </a:lnTo>
                <a:lnTo>
                  <a:pt x="2715" y="2601"/>
                </a:lnTo>
                <a:lnTo>
                  <a:pt x="2713" y="2603"/>
                </a:lnTo>
                <a:lnTo>
                  <a:pt x="2711" y="2605"/>
                </a:lnTo>
                <a:lnTo>
                  <a:pt x="2709" y="2605"/>
                </a:lnTo>
                <a:lnTo>
                  <a:pt x="2709" y="2601"/>
                </a:lnTo>
                <a:lnTo>
                  <a:pt x="2711" y="2600"/>
                </a:lnTo>
                <a:lnTo>
                  <a:pt x="2713" y="2598"/>
                </a:lnTo>
                <a:lnTo>
                  <a:pt x="2713" y="2596"/>
                </a:lnTo>
                <a:lnTo>
                  <a:pt x="2713" y="2592"/>
                </a:lnTo>
                <a:lnTo>
                  <a:pt x="2713" y="2590"/>
                </a:lnTo>
                <a:lnTo>
                  <a:pt x="2713" y="2588"/>
                </a:lnTo>
                <a:lnTo>
                  <a:pt x="2711" y="2588"/>
                </a:lnTo>
                <a:lnTo>
                  <a:pt x="2711" y="2586"/>
                </a:lnTo>
                <a:lnTo>
                  <a:pt x="2711" y="2584"/>
                </a:lnTo>
                <a:lnTo>
                  <a:pt x="2713" y="2584"/>
                </a:lnTo>
                <a:lnTo>
                  <a:pt x="2715" y="2582"/>
                </a:lnTo>
                <a:lnTo>
                  <a:pt x="2717" y="2580"/>
                </a:lnTo>
                <a:lnTo>
                  <a:pt x="2719" y="2580"/>
                </a:lnTo>
                <a:lnTo>
                  <a:pt x="2719" y="2578"/>
                </a:lnTo>
                <a:lnTo>
                  <a:pt x="2721" y="2575"/>
                </a:lnTo>
                <a:lnTo>
                  <a:pt x="2721" y="2573"/>
                </a:lnTo>
                <a:lnTo>
                  <a:pt x="2723" y="2571"/>
                </a:lnTo>
                <a:lnTo>
                  <a:pt x="2721" y="2571"/>
                </a:lnTo>
                <a:lnTo>
                  <a:pt x="2719" y="2573"/>
                </a:lnTo>
                <a:lnTo>
                  <a:pt x="2717" y="2573"/>
                </a:lnTo>
                <a:lnTo>
                  <a:pt x="2717" y="2575"/>
                </a:lnTo>
                <a:lnTo>
                  <a:pt x="2717" y="2578"/>
                </a:lnTo>
                <a:lnTo>
                  <a:pt x="2715" y="2580"/>
                </a:lnTo>
                <a:lnTo>
                  <a:pt x="2711" y="2582"/>
                </a:lnTo>
                <a:lnTo>
                  <a:pt x="2711" y="2584"/>
                </a:lnTo>
                <a:lnTo>
                  <a:pt x="2709" y="2586"/>
                </a:lnTo>
                <a:lnTo>
                  <a:pt x="2709" y="2588"/>
                </a:lnTo>
                <a:lnTo>
                  <a:pt x="2709" y="2590"/>
                </a:lnTo>
                <a:lnTo>
                  <a:pt x="2711" y="2592"/>
                </a:lnTo>
                <a:lnTo>
                  <a:pt x="2711" y="2594"/>
                </a:lnTo>
                <a:lnTo>
                  <a:pt x="2709" y="2596"/>
                </a:lnTo>
                <a:lnTo>
                  <a:pt x="2709" y="2598"/>
                </a:lnTo>
                <a:lnTo>
                  <a:pt x="2709" y="2600"/>
                </a:lnTo>
                <a:lnTo>
                  <a:pt x="2707" y="2598"/>
                </a:lnTo>
                <a:lnTo>
                  <a:pt x="2705" y="2598"/>
                </a:lnTo>
                <a:lnTo>
                  <a:pt x="2705" y="2600"/>
                </a:lnTo>
                <a:lnTo>
                  <a:pt x="2705" y="2601"/>
                </a:lnTo>
                <a:lnTo>
                  <a:pt x="2707" y="2603"/>
                </a:lnTo>
                <a:lnTo>
                  <a:pt x="2707" y="2605"/>
                </a:lnTo>
                <a:lnTo>
                  <a:pt x="2705" y="2607"/>
                </a:lnTo>
                <a:lnTo>
                  <a:pt x="2703" y="2607"/>
                </a:lnTo>
                <a:lnTo>
                  <a:pt x="2701" y="2607"/>
                </a:lnTo>
                <a:lnTo>
                  <a:pt x="2699" y="2605"/>
                </a:lnTo>
                <a:lnTo>
                  <a:pt x="2698" y="2605"/>
                </a:lnTo>
                <a:lnTo>
                  <a:pt x="2696" y="2605"/>
                </a:lnTo>
                <a:lnTo>
                  <a:pt x="2694" y="2605"/>
                </a:lnTo>
                <a:lnTo>
                  <a:pt x="2692" y="2605"/>
                </a:lnTo>
                <a:lnTo>
                  <a:pt x="2690" y="2605"/>
                </a:lnTo>
                <a:lnTo>
                  <a:pt x="2692" y="2607"/>
                </a:lnTo>
                <a:lnTo>
                  <a:pt x="2690" y="2609"/>
                </a:lnTo>
                <a:lnTo>
                  <a:pt x="2688" y="2611"/>
                </a:lnTo>
                <a:lnTo>
                  <a:pt x="2688" y="2613"/>
                </a:lnTo>
                <a:lnTo>
                  <a:pt x="2686" y="2617"/>
                </a:lnTo>
                <a:lnTo>
                  <a:pt x="2686" y="2619"/>
                </a:lnTo>
                <a:lnTo>
                  <a:pt x="2684" y="2619"/>
                </a:lnTo>
                <a:lnTo>
                  <a:pt x="2682" y="2617"/>
                </a:lnTo>
                <a:lnTo>
                  <a:pt x="2680" y="2615"/>
                </a:lnTo>
                <a:lnTo>
                  <a:pt x="2680" y="2613"/>
                </a:lnTo>
                <a:lnTo>
                  <a:pt x="2680" y="2611"/>
                </a:lnTo>
                <a:lnTo>
                  <a:pt x="2680" y="2609"/>
                </a:lnTo>
                <a:lnTo>
                  <a:pt x="2678" y="2611"/>
                </a:lnTo>
                <a:lnTo>
                  <a:pt x="2678" y="2613"/>
                </a:lnTo>
                <a:lnTo>
                  <a:pt x="2678" y="2615"/>
                </a:lnTo>
                <a:lnTo>
                  <a:pt x="2678" y="2617"/>
                </a:lnTo>
                <a:lnTo>
                  <a:pt x="2680" y="2617"/>
                </a:lnTo>
                <a:lnTo>
                  <a:pt x="2680" y="2619"/>
                </a:lnTo>
                <a:lnTo>
                  <a:pt x="2682" y="2619"/>
                </a:lnTo>
                <a:lnTo>
                  <a:pt x="2684" y="2621"/>
                </a:lnTo>
                <a:lnTo>
                  <a:pt x="2686" y="2619"/>
                </a:lnTo>
                <a:lnTo>
                  <a:pt x="2688" y="2619"/>
                </a:lnTo>
                <a:lnTo>
                  <a:pt x="2690" y="2617"/>
                </a:lnTo>
                <a:lnTo>
                  <a:pt x="2690" y="2615"/>
                </a:lnTo>
                <a:lnTo>
                  <a:pt x="2690" y="2613"/>
                </a:lnTo>
                <a:lnTo>
                  <a:pt x="2692" y="2613"/>
                </a:lnTo>
                <a:lnTo>
                  <a:pt x="2692" y="2611"/>
                </a:lnTo>
                <a:lnTo>
                  <a:pt x="2694" y="2609"/>
                </a:lnTo>
                <a:lnTo>
                  <a:pt x="2694" y="2607"/>
                </a:lnTo>
                <a:lnTo>
                  <a:pt x="2696" y="2607"/>
                </a:lnTo>
                <a:lnTo>
                  <a:pt x="2698" y="2607"/>
                </a:lnTo>
                <a:lnTo>
                  <a:pt x="2701" y="2609"/>
                </a:lnTo>
                <a:lnTo>
                  <a:pt x="2703" y="2611"/>
                </a:lnTo>
                <a:lnTo>
                  <a:pt x="2705" y="2613"/>
                </a:lnTo>
                <a:lnTo>
                  <a:pt x="2707" y="2613"/>
                </a:lnTo>
                <a:lnTo>
                  <a:pt x="2709" y="2613"/>
                </a:lnTo>
                <a:lnTo>
                  <a:pt x="2711" y="2615"/>
                </a:lnTo>
                <a:lnTo>
                  <a:pt x="2713" y="2617"/>
                </a:lnTo>
                <a:lnTo>
                  <a:pt x="2715" y="2619"/>
                </a:lnTo>
                <a:lnTo>
                  <a:pt x="2717" y="2619"/>
                </a:lnTo>
                <a:lnTo>
                  <a:pt x="2717" y="2621"/>
                </a:lnTo>
                <a:lnTo>
                  <a:pt x="2719" y="2621"/>
                </a:lnTo>
                <a:lnTo>
                  <a:pt x="2719" y="2623"/>
                </a:lnTo>
                <a:lnTo>
                  <a:pt x="2721" y="2623"/>
                </a:lnTo>
                <a:lnTo>
                  <a:pt x="2721" y="2625"/>
                </a:lnTo>
                <a:lnTo>
                  <a:pt x="2721" y="2626"/>
                </a:lnTo>
                <a:lnTo>
                  <a:pt x="2721" y="2628"/>
                </a:lnTo>
                <a:lnTo>
                  <a:pt x="2721" y="2630"/>
                </a:lnTo>
                <a:lnTo>
                  <a:pt x="2719" y="2632"/>
                </a:lnTo>
                <a:lnTo>
                  <a:pt x="2717" y="2632"/>
                </a:lnTo>
                <a:lnTo>
                  <a:pt x="2717" y="2636"/>
                </a:lnTo>
                <a:lnTo>
                  <a:pt x="2717" y="2638"/>
                </a:lnTo>
                <a:lnTo>
                  <a:pt x="2715" y="2640"/>
                </a:lnTo>
                <a:lnTo>
                  <a:pt x="2717" y="2640"/>
                </a:lnTo>
                <a:lnTo>
                  <a:pt x="2717" y="2638"/>
                </a:lnTo>
                <a:lnTo>
                  <a:pt x="2717" y="2636"/>
                </a:lnTo>
                <a:lnTo>
                  <a:pt x="2719" y="2634"/>
                </a:lnTo>
                <a:lnTo>
                  <a:pt x="2719" y="2632"/>
                </a:lnTo>
                <a:lnTo>
                  <a:pt x="2721" y="2632"/>
                </a:lnTo>
                <a:lnTo>
                  <a:pt x="2723" y="2630"/>
                </a:lnTo>
                <a:lnTo>
                  <a:pt x="2723" y="2628"/>
                </a:lnTo>
                <a:lnTo>
                  <a:pt x="2724" y="2626"/>
                </a:lnTo>
                <a:lnTo>
                  <a:pt x="2726" y="2626"/>
                </a:lnTo>
                <a:lnTo>
                  <a:pt x="2728" y="2626"/>
                </a:lnTo>
                <a:lnTo>
                  <a:pt x="2730" y="2625"/>
                </a:lnTo>
                <a:lnTo>
                  <a:pt x="2732" y="2625"/>
                </a:lnTo>
                <a:lnTo>
                  <a:pt x="2734" y="2625"/>
                </a:lnTo>
                <a:lnTo>
                  <a:pt x="2734" y="2623"/>
                </a:lnTo>
                <a:lnTo>
                  <a:pt x="2736" y="2623"/>
                </a:lnTo>
                <a:lnTo>
                  <a:pt x="2734" y="2621"/>
                </a:lnTo>
                <a:lnTo>
                  <a:pt x="2736" y="2621"/>
                </a:lnTo>
                <a:lnTo>
                  <a:pt x="2736" y="2619"/>
                </a:lnTo>
                <a:lnTo>
                  <a:pt x="2738" y="2619"/>
                </a:lnTo>
                <a:lnTo>
                  <a:pt x="2740" y="2619"/>
                </a:lnTo>
                <a:lnTo>
                  <a:pt x="2742" y="2619"/>
                </a:lnTo>
                <a:lnTo>
                  <a:pt x="2744" y="2621"/>
                </a:lnTo>
                <a:lnTo>
                  <a:pt x="2744" y="2623"/>
                </a:lnTo>
                <a:lnTo>
                  <a:pt x="2744" y="2625"/>
                </a:lnTo>
                <a:lnTo>
                  <a:pt x="2744" y="2626"/>
                </a:lnTo>
                <a:lnTo>
                  <a:pt x="2742" y="2628"/>
                </a:lnTo>
                <a:lnTo>
                  <a:pt x="2742" y="2630"/>
                </a:lnTo>
                <a:lnTo>
                  <a:pt x="2740" y="2630"/>
                </a:lnTo>
                <a:lnTo>
                  <a:pt x="2740" y="2632"/>
                </a:lnTo>
                <a:lnTo>
                  <a:pt x="2738" y="2632"/>
                </a:lnTo>
                <a:lnTo>
                  <a:pt x="2736" y="2632"/>
                </a:lnTo>
                <a:lnTo>
                  <a:pt x="2736" y="2634"/>
                </a:lnTo>
                <a:lnTo>
                  <a:pt x="2734" y="2634"/>
                </a:lnTo>
                <a:lnTo>
                  <a:pt x="2732" y="2634"/>
                </a:lnTo>
                <a:lnTo>
                  <a:pt x="2732" y="2636"/>
                </a:lnTo>
                <a:lnTo>
                  <a:pt x="2730" y="2636"/>
                </a:lnTo>
                <a:lnTo>
                  <a:pt x="2730" y="2638"/>
                </a:lnTo>
                <a:lnTo>
                  <a:pt x="2728" y="2640"/>
                </a:lnTo>
                <a:lnTo>
                  <a:pt x="2728" y="2642"/>
                </a:lnTo>
                <a:lnTo>
                  <a:pt x="2726" y="2642"/>
                </a:lnTo>
                <a:lnTo>
                  <a:pt x="2724" y="2644"/>
                </a:lnTo>
                <a:lnTo>
                  <a:pt x="2723" y="2646"/>
                </a:lnTo>
                <a:lnTo>
                  <a:pt x="2721" y="2648"/>
                </a:lnTo>
                <a:lnTo>
                  <a:pt x="2717" y="2649"/>
                </a:lnTo>
                <a:lnTo>
                  <a:pt x="2715" y="2649"/>
                </a:lnTo>
                <a:lnTo>
                  <a:pt x="2715" y="2651"/>
                </a:lnTo>
                <a:lnTo>
                  <a:pt x="2713" y="2651"/>
                </a:lnTo>
                <a:lnTo>
                  <a:pt x="2713" y="2653"/>
                </a:lnTo>
                <a:lnTo>
                  <a:pt x="2711" y="2653"/>
                </a:lnTo>
                <a:lnTo>
                  <a:pt x="2709" y="2655"/>
                </a:lnTo>
                <a:lnTo>
                  <a:pt x="2709" y="2653"/>
                </a:lnTo>
                <a:lnTo>
                  <a:pt x="2707" y="2653"/>
                </a:lnTo>
                <a:lnTo>
                  <a:pt x="2705" y="2651"/>
                </a:lnTo>
                <a:lnTo>
                  <a:pt x="2703" y="2649"/>
                </a:lnTo>
                <a:lnTo>
                  <a:pt x="2703" y="2648"/>
                </a:lnTo>
                <a:lnTo>
                  <a:pt x="2703" y="2649"/>
                </a:lnTo>
                <a:lnTo>
                  <a:pt x="2701" y="2649"/>
                </a:lnTo>
                <a:lnTo>
                  <a:pt x="2699" y="2649"/>
                </a:lnTo>
                <a:lnTo>
                  <a:pt x="2698" y="2648"/>
                </a:lnTo>
                <a:lnTo>
                  <a:pt x="2698" y="2646"/>
                </a:lnTo>
                <a:lnTo>
                  <a:pt x="2696" y="2646"/>
                </a:lnTo>
                <a:lnTo>
                  <a:pt x="2696" y="2644"/>
                </a:lnTo>
                <a:lnTo>
                  <a:pt x="2696" y="2642"/>
                </a:lnTo>
                <a:lnTo>
                  <a:pt x="2696" y="2640"/>
                </a:lnTo>
                <a:lnTo>
                  <a:pt x="2696" y="2638"/>
                </a:lnTo>
                <a:lnTo>
                  <a:pt x="2696" y="2640"/>
                </a:lnTo>
                <a:lnTo>
                  <a:pt x="2696" y="2642"/>
                </a:lnTo>
                <a:lnTo>
                  <a:pt x="2694" y="2644"/>
                </a:lnTo>
                <a:lnTo>
                  <a:pt x="2694" y="2646"/>
                </a:lnTo>
                <a:lnTo>
                  <a:pt x="2696" y="2648"/>
                </a:lnTo>
                <a:lnTo>
                  <a:pt x="2694" y="2648"/>
                </a:lnTo>
                <a:lnTo>
                  <a:pt x="2696" y="2649"/>
                </a:lnTo>
                <a:lnTo>
                  <a:pt x="2698" y="2649"/>
                </a:lnTo>
                <a:lnTo>
                  <a:pt x="2699" y="2651"/>
                </a:lnTo>
                <a:lnTo>
                  <a:pt x="2701" y="2651"/>
                </a:lnTo>
                <a:lnTo>
                  <a:pt x="2703" y="2653"/>
                </a:lnTo>
                <a:lnTo>
                  <a:pt x="2703" y="2655"/>
                </a:lnTo>
                <a:lnTo>
                  <a:pt x="2703" y="2657"/>
                </a:lnTo>
                <a:lnTo>
                  <a:pt x="2701" y="2657"/>
                </a:lnTo>
                <a:lnTo>
                  <a:pt x="2699" y="2657"/>
                </a:lnTo>
                <a:lnTo>
                  <a:pt x="2699" y="2659"/>
                </a:lnTo>
                <a:lnTo>
                  <a:pt x="2699" y="2661"/>
                </a:lnTo>
                <a:lnTo>
                  <a:pt x="2699" y="2663"/>
                </a:lnTo>
                <a:lnTo>
                  <a:pt x="2699" y="2665"/>
                </a:lnTo>
                <a:lnTo>
                  <a:pt x="2699" y="2669"/>
                </a:lnTo>
                <a:lnTo>
                  <a:pt x="2699" y="2671"/>
                </a:lnTo>
                <a:lnTo>
                  <a:pt x="2701" y="2673"/>
                </a:lnTo>
                <a:lnTo>
                  <a:pt x="2703" y="2674"/>
                </a:lnTo>
                <a:lnTo>
                  <a:pt x="2705" y="2674"/>
                </a:lnTo>
                <a:lnTo>
                  <a:pt x="2705" y="2676"/>
                </a:lnTo>
                <a:lnTo>
                  <a:pt x="2707" y="2676"/>
                </a:lnTo>
                <a:lnTo>
                  <a:pt x="2707" y="2678"/>
                </a:lnTo>
                <a:lnTo>
                  <a:pt x="2709" y="2680"/>
                </a:lnTo>
                <a:lnTo>
                  <a:pt x="2711" y="2682"/>
                </a:lnTo>
                <a:lnTo>
                  <a:pt x="2713" y="2682"/>
                </a:lnTo>
                <a:lnTo>
                  <a:pt x="2715" y="2684"/>
                </a:lnTo>
                <a:lnTo>
                  <a:pt x="2713" y="2686"/>
                </a:lnTo>
                <a:lnTo>
                  <a:pt x="2713" y="2688"/>
                </a:lnTo>
                <a:lnTo>
                  <a:pt x="2711" y="2690"/>
                </a:lnTo>
                <a:lnTo>
                  <a:pt x="2709" y="2692"/>
                </a:lnTo>
                <a:lnTo>
                  <a:pt x="2707" y="2692"/>
                </a:lnTo>
                <a:lnTo>
                  <a:pt x="2707" y="2694"/>
                </a:lnTo>
                <a:lnTo>
                  <a:pt x="2705" y="2694"/>
                </a:lnTo>
                <a:lnTo>
                  <a:pt x="2703" y="2692"/>
                </a:lnTo>
                <a:lnTo>
                  <a:pt x="2701" y="2692"/>
                </a:lnTo>
                <a:lnTo>
                  <a:pt x="2699" y="2690"/>
                </a:lnTo>
                <a:lnTo>
                  <a:pt x="2698" y="2688"/>
                </a:lnTo>
                <a:lnTo>
                  <a:pt x="2696" y="2686"/>
                </a:lnTo>
                <a:lnTo>
                  <a:pt x="2696" y="2684"/>
                </a:lnTo>
                <a:lnTo>
                  <a:pt x="2694" y="2682"/>
                </a:lnTo>
                <a:lnTo>
                  <a:pt x="2694" y="2678"/>
                </a:lnTo>
                <a:lnTo>
                  <a:pt x="2696" y="2676"/>
                </a:lnTo>
                <a:lnTo>
                  <a:pt x="2696" y="2674"/>
                </a:lnTo>
                <a:lnTo>
                  <a:pt x="2696" y="2673"/>
                </a:lnTo>
                <a:lnTo>
                  <a:pt x="2696" y="2674"/>
                </a:lnTo>
                <a:lnTo>
                  <a:pt x="2694" y="2676"/>
                </a:lnTo>
                <a:lnTo>
                  <a:pt x="2692" y="2678"/>
                </a:lnTo>
                <a:lnTo>
                  <a:pt x="2692" y="2680"/>
                </a:lnTo>
                <a:lnTo>
                  <a:pt x="2690" y="2680"/>
                </a:lnTo>
                <a:lnTo>
                  <a:pt x="2688" y="2682"/>
                </a:lnTo>
                <a:lnTo>
                  <a:pt x="2686" y="2682"/>
                </a:lnTo>
                <a:lnTo>
                  <a:pt x="2686" y="2684"/>
                </a:lnTo>
                <a:lnTo>
                  <a:pt x="2688" y="2684"/>
                </a:lnTo>
                <a:lnTo>
                  <a:pt x="2690" y="2682"/>
                </a:lnTo>
                <a:lnTo>
                  <a:pt x="2692" y="2682"/>
                </a:lnTo>
                <a:lnTo>
                  <a:pt x="2690" y="2684"/>
                </a:lnTo>
                <a:lnTo>
                  <a:pt x="2690" y="2686"/>
                </a:lnTo>
                <a:lnTo>
                  <a:pt x="2692" y="2688"/>
                </a:lnTo>
                <a:lnTo>
                  <a:pt x="2692" y="2690"/>
                </a:lnTo>
                <a:lnTo>
                  <a:pt x="2694" y="2690"/>
                </a:lnTo>
                <a:lnTo>
                  <a:pt x="2696" y="2692"/>
                </a:lnTo>
                <a:lnTo>
                  <a:pt x="2696" y="2694"/>
                </a:lnTo>
                <a:lnTo>
                  <a:pt x="2696" y="2696"/>
                </a:lnTo>
                <a:lnTo>
                  <a:pt x="2696" y="2697"/>
                </a:lnTo>
                <a:lnTo>
                  <a:pt x="2698" y="2696"/>
                </a:lnTo>
                <a:lnTo>
                  <a:pt x="2699" y="2696"/>
                </a:lnTo>
                <a:lnTo>
                  <a:pt x="2701" y="2696"/>
                </a:lnTo>
                <a:lnTo>
                  <a:pt x="2701" y="2697"/>
                </a:lnTo>
                <a:lnTo>
                  <a:pt x="2703" y="2697"/>
                </a:lnTo>
                <a:lnTo>
                  <a:pt x="2703" y="2699"/>
                </a:lnTo>
                <a:lnTo>
                  <a:pt x="2705" y="2701"/>
                </a:lnTo>
                <a:lnTo>
                  <a:pt x="2705" y="2703"/>
                </a:lnTo>
                <a:lnTo>
                  <a:pt x="2705" y="2705"/>
                </a:lnTo>
                <a:lnTo>
                  <a:pt x="2707" y="2705"/>
                </a:lnTo>
                <a:lnTo>
                  <a:pt x="2707" y="2707"/>
                </a:lnTo>
                <a:lnTo>
                  <a:pt x="2707" y="2709"/>
                </a:lnTo>
                <a:lnTo>
                  <a:pt x="2705" y="2709"/>
                </a:lnTo>
                <a:lnTo>
                  <a:pt x="2703" y="2711"/>
                </a:lnTo>
                <a:lnTo>
                  <a:pt x="2701" y="2711"/>
                </a:lnTo>
                <a:lnTo>
                  <a:pt x="2699" y="2713"/>
                </a:lnTo>
                <a:lnTo>
                  <a:pt x="2699" y="2715"/>
                </a:lnTo>
                <a:lnTo>
                  <a:pt x="2698" y="2717"/>
                </a:lnTo>
                <a:lnTo>
                  <a:pt x="2698" y="2719"/>
                </a:lnTo>
                <a:lnTo>
                  <a:pt x="2698" y="2721"/>
                </a:lnTo>
                <a:lnTo>
                  <a:pt x="2696" y="2722"/>
                </a:lnTo>
                <a:lnTo>
                  <a:pt x="2698" y="2724"/>
                </a:lnTo>
                <a:lnTo>
                  <a:pt x="2696" y="2726"/>
                </a:lnTo>
                <a:lnTo>
                  <a:pt x="2694" y="2728"/>
                </a:lnTo>
                <a:lnTo>
                  <a:pt x="2696" y="2728"/>
                </a:lnTo>
                <a:lnTo>
                  <a:pt x="2696" y="2730"/>
                </a:lnTo>
                <a:lnTo>
                  <a:pt x="2696" y="2732"/>
                </a:lnTo>
                <a:lnTo>
                  <a:pt x="2696" y="2734"/>
                </a:lnTo>
                <a:lnTo>
                  <a:pt x="2694" y="2734"/>
                </a:lnTo>
                <a:lnTo>
                  <a:pt x="2692" y="2736"/>
                </a:lnTo>
                <a:lnTo>
                  <a:pt x="2690" y="2736"/>
                </a:lnTo>
                <a:lnTo>
                  <a:pt x="2688" y="2734"/>
                </a:lnTo>
                <a:lnTo>
                  <a:pt x="2686" y="2736"/>
                </a:lnTo>
                <a:lnTo>
                  <a:pt x="2684" y="2738"/>
                </a:lnTo>
                <a:lnTo>
                  <a:pt x="2684" y="2740"/>
                </a:lnTo>
                <a:lnTo>
                  <a:pt x="2684" y="2742"/>
                </a:lnTo>
                <a:lnTo>
                  <a:pt x="2684" y="2744"/>
                </a:lnTo>
                <a:lnTo>
                  <a:pt x="2684" y="2745"/>
                </a:lnTo>
                <a:lnTo>
                  <a:pt x="2686" y="2745"/>
                </a:lnTo>
                <a:lnTo>
                  <a:pt x="2688" y="2744"/>
                </a:lnTo>
                <a:lnTo>
                  <a:pt x="2688" y="2742"/>
                </a:lnTo>
                <a:lnTo>
                  <a:pt x="2688" y="2740"/>
                </a:lnTo>
                <a:lnTo>
                  <a:pt x="2688" y="2738"/>
                </a:lnTo>
                <a:lnTo>
                  <a:pt x="2690" y="2738"/>
                </a:lnTo>
                <a:lnTo>
                  <a:pt x="2692" y="2738"/>
                </a:lnTo>
                <a:lnTo>
                  <a:pt x="2696" y="2738"/>
                </a:lnTo>
                <a:lnTo>
                  <a:pt x="2696" y="2740"/>
                </a:lnTo>
                <a:lnTo>
                  <a:pt x="2696" y="2742"/>
                </a:lnTo>
                <a:lnTo>
                  <a:pt x="2696" y="2744"/>
                </a:lnTo>
                <a:lnTo>
                  <a:pt x="2698" y="2744"/>
                </a:lnTo>
                <a:lnTo>
                  <a:pt x="2699" y="2744"/>
                </a:lnTo>
                <a:lnTo>
                  <a:pt x="2701" y="2744"/>
                </a:lnTo>
                <a:lnTo>
                  <a:pt x="2701" y="2742"/>
                </a:lnTo>
                <a:lnTo>
                  <a:pt x="2703" y="2740"/>
                </a:lnTo>
                <a:lnTo>
                  <a:pt x="2705" y="2740"/>
                </a:lnTo>
                <a:lnTo>
                  <a:pt x="2707" y="2740"/>
                </a:lnTo>
                <a:lnTo>
                  <a:pt x="2707" y="2742"/>
                </a:lnTo>
                <a:lnTo>
                  <a:pt x="2711" y="2742"/>
                </a:lnTo>
                <a:lnTo>
                  <a:pt x="2713" y="2742"/>
                </a:lnTo>
                <a:lnTo>
                  <a:pt x="2715" y="2742"/>
                </a:lnTo>
                <a:lnTo>
                  <a:pt x="2717" y="2742"/>
                </a:lnTo>
                <a:lnTo>
                  <a:pt x="2719" y="2742"/>
                </a:lnTo>
                <a:lnTo>
                  <a:pt x="2721" y="2742"/>
                </a:lnTo>
                <a:lnTo>
                  <a:pt x="2723" y="2742"/>
                </a:lnTo>
                <a:lnTo>
                  <a:pt x="2724" y="2742"/>
                </a:lnTo>
                <a:lnTo>
                  <a:pt x="2723" y="2742"/>
                </a:lnTo>
                <a:lnTo>
                  <a:pt x="2723" y="2744"/>
                </a:lnTo>
                <a:lnTo>
                  <a:pt x="2724" y="2744"/>
                </a:lnTo>
                <a:lnTo>
                  <a:pt x="2724" y="2745"/>
                </a:lnTo>
                <a:lnTo>
                  <a:pt x="2723" y="2747"/>
                </a:lnTo>
                <a:lnTo>
                  <a:pt x="2724" y="2749"/>
                </a:lnTo>
                <a:lnTo>
                  <a:pt x="2724" y="2751"/>
                </a:lnTo>
                <a:lnTo>
                  <a:pt x="2726" y="2753"/>
                </a:lnTo>
                <a:lnTo>
                  <a:pt x="2728" y="2757"/>
                </a:lnTo>
                <a:lnTo>
                  <a:pt x="2728" y="2765"/>
                </a:lnTo>
                <a:lnTo>
                  <a:pt x="2728" y="2767"/>
                </a:lnTo>
                <a:lnTo>
                  <a:pt x="2730" y="2769"/>
                </a:lnTo>
                <a:lnTo>
                  <a:pt x="2728" y="2770"/>
                </a:lnTo>
                <a:lnTo>
                  <a:pt x="2728" y="2772"/>
                </a:lnTo>
                <a:lnTo>
                  <a:pt x="2726" y="2772"/>
                </a:lnTo>
                <a:lnTo>
                  <a:pt x="2724" y="2772"/>
                </a:lnTo>
                <a:lnTo>
                  <a:pt x="2723" y="2772"/>
                </a:lnTo>
                <a:lnTo>
                  <a:pt x="2721" y="2772"/>
                </a:lnTo>
                <a:lnTo>
                  <a:pt x="2719" y="2772"/>
                </a:lnTo>
                <a:lnTo>
                  <a:pt x="2719" y="2774"/>
                </a:lnTo>
                <a:lnTo>
                  <a:pt x="2715" y="2774"/>
                </a:lnTo>
                <a:lnTo>
                  <a:pt x="2715" y="2772"/>
                </a:lnTo>
                <a:lnTo>
                  <a:pt x="2713" y="2772"/>
                </a:lnTo>
                <a:lnTo>
                  <a:pt x="2711" y="2772"/>
                </a:lnTo>
                <a:lnTo>
                  <a:pt x="2709" y="2770"/>
                </a:lnTo>
                <a:lnTo>
                  <a:pt x="2707" y="2769"/>
                </a:lnTo>
                <a:lnTo>
                  <a:pt x="2705" y="2769"/>
                </a:lnTo>
                <a:lnTo>
                  <a:pt x="2703" y="2767"/>
                </a:lnTo>
                <a:lnTo>
                  <a:pt x="2701" y="2767"/>
                </a:lnTo>
                <a:lnTo>
                  <a:pt x="2701" y="2763"/>
                </a:lnTo>
                <a:lnTo>
                  <a:pt x="2701" y="2761"/>
                </a:lnTo>
                <a:lnTo>
                  <a:pt x="2701" y="2759"/>
                </a:lnTo>
                <a:lnTo>
                  <a:pt x="2701" y="2757"/>
                </a:lnTo>
                <a:lnTo>
                  <a:pt x="2699" y="2759"/>
                </a:lnTo>
                <a:lnTo>
                  <a:pt x="2699" y="2761"/>
                </a:lnTo>
                <a:lnTo>
                  <a:pt x="2699" y="2763"/>
                </a:lnTo>
                <a:lnTo>
                  <a:pt x="2699" y="2765"/>
                </a:lnTo>
                <a:lnTo>
                  <a:pt x="2698" y="2767"/>
                </a:lnTo>
                <a:lnTo>
                  <a:pt x="2696" y="2767"/>
                </a:lnTo>
                <a:lnTo>
                  <a:pt x="2694" y="2767"/>
                </a:lnTo>
                <a:lnTo>
                  <a:pt x="2694" y="2769"/>
                </a:lnTo>
                <a:lnTo>
                  <a:pt x="2692" y="2769"/>
                </a:lnTo>
                <a:lnTo>
                  <a:pt x="2690" y="2769"/>
                </a:lnTo>
                <a:lnTo>
                  <a:pt x="2688" y="2767"/>
                </a:lnTo>
                <a:lnTo>
                  <a:pt x="2686" y="2765"/>
                </a:lnTo>
                <a:lnTo>
                  <a:pt x="2684" y="2765"/>
                </a:lnTo>
                <a:lnTo>
                  <a:pt x="2682" y="2765"/>
                </a:lnTo>
                <a:lnTo>
                  <a:pt x="2680" y="2765"/>
                </a:lnTo>
                <a:lnTo>
                  <a:pt x="2678" y="2765"/>
                </a:lnTo>
                <a:lnTo>
                  <a:pt x="2676" y="2763"/>
                </a:lnTo>
                <a:lnTo>
                  <a:pt x="2675" y="2763"/>
                </a:lnTo>
                <a:lnTo>
                  <a:pt x="2673" y="2763"/>
                </a:lnTo>
                <a:lnTo>
                  <a:pt x="2671" y="2763"/>
                </a:lnTo>
                <a:lnTo>
                  <a:pt x="2669" y="2763"/>
                </a:lnTo>
                <a:lnTo>
                  <a:pt x="2667" y="2763"/>
                </a:lnTo>
                <a:lnTo>
                  <a:pt x="2665" y="2763"/>
                </a:lnTo>
                <a:lnTo>
                  <a:pt x="2663" y="2761"/>
                </a:lnTo>
                <a:lnTo>
                  <a:pt x="2661" y="2761"/>
                </a:lnTo>
                <a:lnTo>
                  <a:pt x="2659" y="2763"/>
                </a:lnTo>
                <a:lnTo>
                  <a:pt x="2657" y="2761"/>
                </a:lnTo>
                <a:lnTo>
                  <a:pt x="2655" y="2761"/>
                </a:lnTo>
                <a:lnTo>
                  <a:pt x="2651" y="2759"/>
                </a:lnTo>
                <a:lnTo>
                  <a:pt x="2650" y="2759"/>
                </a:lnTo>
                <a:lnTo>
                  <a:pt x="2648" y="2759"/>
                </a:lnTo>
                <a:lnTo>
                  <a:pt x="2646" y="2759"/>
                </a:lnTo>
                <a:lnTo>
                  <a:pt x="2640" y="2761"/>
                </a:lnTo>
                <a:lnTo>
                  <a:pt x="2638" y="2761"/>
                </a:lnTo>
                <a:lnTo>
                  <a:pt x="2636" y="2761"/>
                </a:lnTo>
                <a:lnTo>
                  <a:pt x="2634" y="2761"/>
                </a:lnTo>
                <a:lnTo>
                  <a:pt x="2632" y="2759"/>
                </a:lnTo>
                <a:lnTo>
                  <a:pt x="2630" y="2759"/>
                </a:lnTo>
                <a:lnTo>
                  <a:pt x="2630" y="2757"/>
                </a:lnTo>
                <a:lnTo>
                  <a:pt x="2630" y="2753"/>
                </a:lnTo>
                <a:lnTo>
                  <a:pt x="2630" y="2749"/>
                </a:lnTo>
                <a:lnTo>
                  <a:pt x="2630" y="2751"/>
                </a:lnTo>
                <a:lnTo>
                  <a:pt x="2630" y="2753"/>
                </a:lnTo>
                <a:lnTo>
                  <a:pt x="2628" y="2755"/>
                </a:lnTo>
                <a:lnTo>
                  <a:pt x="2628" y="2757"/>
                </a:lnTo>
                <a:lnTo>
                  <a:pt x="2628" y="2759"/>
                </a:lnTo>
                <a:lnTo>
                  <a:pt x="2626" y="2759"/>
                </a:lnTo>
                <a:lnTo>
                  <a:pt x="2626" y="2761"/>
                </a:lnTo>
                <a:lnTo>
                  <a:pt x="2625" y="2763"/>
                </a:lnTo>
                <a:lnTo>
                  <a:pt x="2623" y="2761"/>
                </a:lnTo>
                <a:lnTo>
                  <a:pt x="2621" y="2761"/>
                </a:lnTo>
                <a:lnTo>
                  <a:pt x="2621" y="2759"/>
                </a:lnTo>
                <a:lnTo>
                  <a:pt x="2621" y="2757"/>
                </a:lnTo>
                <a:lnTo>
                  <a:pt x="2623" y="2757"/>
                </a:lnTo>
                <a:lnTo>
                  <a:pt x="2625" y="2755"/>
                </a:lnTo>
                <a:lnTo>
                  <a:pt x="2625" y="2753"/>
                </a:lnTo>
                <a:lnTo>
                  <a:pt x="2623" y="2751"/>
                </a:lnTo>
                <a:lnTo>
                  <a:pt x="2621" y="2749"/>
                </a:lnTo>
                <a:lnTo>
                  <a:pt x="2619" y="2749"/>
                </a:lnTo>
                <a:lnTo>
                  <a:pt x="2619" y="2751"/>
                </a:lnTo>
                <a:lnTo>
                  <a:pt x="2617" y="2751"/>
                </a:lnTo>
                <a:lnTo>
                  <a:pt x="2613" y="2753"/>
                </a:lnTo>
                <a:lnTo>
                  <a:pt x="2611" y="2753"/>
                </a:lnTo>
                <a:lnTo>
                  <a:pt x="2609" y="2755"/>
                </a:lnTo>
                <a:lnTo>
                  <a:pt x="2607" y="2757"/>
                </a:lnTo>
                <a:lnTo>
                  <a:pt x="2605" y="2755"/>
                </a:lnTo>
                <a:lnTo>
                  <a:pt x="2603" y="2751"/>
                </a:lnTo>
                <a:lnTo>
                  <a:pt x="2603" y="2749"/>
                </a:lnTo>
                <a:lnTo>
                  <a:pt x="2602" y="2747"/>
                </a:lnTo>
                <a:lnTo>
                  <a:pt x="2602" y="2745"/>
                </a:lnTo>
                <a:lnTo>
                  <a:pt x="2602" y="2744"/>
                </a:lnTo>
                <a:lnTo>
                  <a:pt x="2603" y="2744"/>
                </a:lnTo>
                <a:lnTo>
                  <a:pt x="2603" y="2742"/>
                </a:lnTo>
                <a:lnTo>
                  <a:pt x="2602" y="2742"/>
                </a:lnTo>
                <a:lnTo>
                  <a:pt x="2603" y="2740"/>
                </a:lnTo>
                <a:lnTo>
                  <a:pt x="2603" y="2738"/>
                </a:lnTo>
                <a:lnTo>
                  <a:pt x="2603" y="2734"/>
                </a:lnTo>
                <a:lnTo>
                  <a:pt x="2602" y="2732"/>
                </a:lnTo>
                <a:lnTo>
                  <a:pt x="2600" y="2732"/>
                </a:lnTo>
                <a:lnTo>
                  <a:pt x="2598" y="2732"/>
                </a:lnTo>
                <a:lnTo>
                  <a:pt x="2596" y="2734"/>
                </a:lnTo>
                <a:lnTo>
                  <a:pt x="2598" y="2734"/>
                </a:lnTo>
                <a:lnTo>
                  <a:pt x="2600" y="2734"/>
                </a:lnTo>
                <a:lnTo>
                  <a:pt x="2602" y="2734"/>
                </a:lnTo>
                <a:lnTo>
                  <a:pt x="2603" y="2736"/>
                </a:lnTo>
                <a:lnTo>
                  <a:pt x="2603" y="2738"/>
                </a:lnTo>
                <a:lnTo>
                  <a:pt x="2602" y="2740"/>
                </a:lnTo>
                <a:lnTo>
                  <a:pt x="2602" y="2742"/>
                </a:lnTo>
                <a:lnTo>
                  <a:pt x="2602" y="2744"/>
                </a:lnTo>
                <a:lnTo>
                  <a:pt x="2600" y="2745"/>
                </a:lnTo>
                <a:lnTo>
                  <a:pt x="2602" y="2747"/>
                </a:lnTo>
                <a:lnTo>
                  <a:pt x="2602" y="2749"/>
                </a:lnTo>
                <a:lnTo>
                  <a:pt x="2602" y="2753"/>
                </a:lnTo>
                <a:lnTo>
                  <a:pt x="2603" y="2755"/>
                </a:lnTo>
                <a:lnTo>
                  <a:pt x="2605" y="2757"/>
                </a:lnTo>
                <a:lnTo>
                  <a:pt x="2605" y="2759"/>
                </a:lnTo>
                <a:lnTo>
                  <a:pt x="2605" y="2761"/>
                </a:lnTo>
                <a:lnTo>
                  <a:pt x="2607" y="2761"/>
                </a:lnTo>
                <a:lnTo>
                  <a:pt x="2607" y="2763"/>
                </a:lnTo>
                <a:lnTo>
                  <a:pt x="2609" y="2763"/>
                </a:lnTo>
                <a:lnTo>
                  <a:pt x="2609" y="2761"/>
                </a:lnTo>
                <a:lnTo>
                  <a:pt x="2607" y="2759"/>
                </a:lnTo>
                <a:lnTo>
                  <a:pt x="2607" y="2757"/>
                </a:lnTo>
                <a:lnTo>
                  <a:pt x="2609" y="2757"/>
                </a:lnTo>
                <a:lnTo>
                  <a:pt x="2611" y="2755"/>
                </a:lnTo>
                <a:lnTo>
                  <a:pt x="2613" y="2755"/>
                </a:lnTo>
                <a:lnTo>
                  <a:pt x="2615" y="2753"/>
                </a:lnTo>
                <a:lnTo>
                  <a:pt x="2617" y="2753"/>
                </a:lnTo>
                <a:lnTo>
                  <a:pt x="2619" y="2751"/>
                </a:lnTo>
                <a:lnTo>
                  <a:pt x="2621" y="2751"/>
                </a:lnTo>
                <a:lnTo>
                  <a:pt x="2623" y="2753"/>
                </a:lnTo>
                <a:lnTo>
                  <a:pt x="2623" y="2755"/>
                </a:lnTo>
                <a:lnTo>
                  <a:pt x="2619" y="2757"/>
                </a:lnTo>
                <a:lnTo>
                  <a:pt x="2619" y="2759"/>
                </a:lnTo>
                <a:lnTo>
                  <a:pt x="2621" y="2761"/>
                </a:lnTo>
                <a:lnTo>
                  <a:pt x="2623" y="2763"/>
                </a:lnTo>
                <a:lnTo>
                  <a:pt x="2625" y="2763"/>
                </a:lnTo>
                <a:lnTo>
                  <a:pt x="2626" y="2763"/>
                </a:lnTo>
                <a:lnTo>
                  <a:pt x="2628" y="2761"/>
                </a:lnTo>
                <a:lnTo>
                  <a:pt x="2630" y="2763"/>
                </a:lnTo>
                <a:lnTo>
                  <a:pt x="2628" y="2763"/>
                </a:lnTo>
                <a:lnTo>
                  <a:pt x="2626" y="2765"/>
                </a:lnTo>
                <a:lnTo>
                  <a:pt x="2626" y="2767"/>
                </a:lnTo>
                <a:lnTo>
                  <a:pt x="2626" y="2769"/>
                </a:lnTo>
                <a:lnTo>
                  <a:pt x="2628" y="2769"/>
                </a:lnTo>
                <a:lnTo>
                  <a:pt x="2628" y="2767"/>
                </a:lnTo>
                <a:lnTo>
                  <a:pt x="2630" y="2767"/>
                </a:lnTo>
                <a:lnTo>
                  <a:pt x="2632" y="2767"/>
                </a:lnTo>
                <a:lnTo>
                  <a:pt x="2632" y="2769"/>
                </a:lnTo>
                <a:lnTo>
                  <a:pt x="2632" y="2770"/>
                </a:lnTo>
                <a:lnTo>
                  <a:pt x="2632" y="2772"/>
                </a:lnTo>
                <a:lnTo>
                  <a:pt x="2630" y="2774"/>
                </a:lnTo>
                <a:lnTo>
                  <a:pt x="2630" y="2776"/>
                </a:lnTo>
                <a:lnTo>
                  <a:pt x="2630" y="2778"/>
                </a:lnTo>
                <a:lnTo>
                  <a:pt x="2632" y="2780"/>
                </a:lnTo>
                <a:lnTo>
                  <a:pt x="2634" y="2782"/>
                </a:lnTo>
                <a:lnTo>
                  <a:pt x="2636" y="2782"/>
                </a:lnTo>
                <a:lnTo>
                  <a:pt x="2638" y="2784"/>
                </a:lnTo>
                <a:lnTo>
                  <a:pt x="2642" y="2786"/>
                </a:lnTo>
                <a:lnTo>
                  <a:pt x="2644" y="2788"/>
                </a:lnTo>
                <a:lnTo>
                  <a:pt x="2646" y="2788"/>
                </a:lnTo>
                <a:lnTo>
                  <a:pt x="2648" y="2786"/>
                </a:lnTo>
                <a:lnTo>
                  <a:pt x="2650" y="2784"/>
                </a:lnTo>
                <a:lnTo>
                  <a:pt x="2651" y="2784"/>
                </a:lnTo>
                <a:lnTo>
                  <a:pt x="2651" y="2786"/>
                </a:lnTo>
                <a:lnTo>
                  <a:pt x="2650" y="2788"/>
                </a:lnTo>
                <a:lnTo>
                  <a:pt x="2648" y="2790"/>
                </a:lnTo>
                <a:lnTo>
                  <a:pt x="2648" y="2792"/>
                </a:lnTo>
                <a:lnTo>
                  <a:pt x="2646" y="2793"/>
                </a:lnTo>
                <a:lnTo>
                  <a:pt x="2646" y="2795"/>
                </a:lnTo>
                <a:lnTo>
                  <a:pt x="2648" y="2795"/>
                </a:lnTo>
                <a:lnTo>
                  <a:pt x="2648" y="2797"/>
                </a:lnTo>
                <a:lnTo>
                  <a:pt x="2650" y="2797"/>
                </a:lnTo>
                <a:lnTo>
                  <a:pt x="2651" y="2799"/>
                </a:lnTo>
                <a:lnTo>
                  <a:pt x="2653" y="2799"/>
                </a:lnTo>
                <a:lnTo>
                  <a:pt x="2655" y="2799"/>
                </a:lnTo>
                <a:lnTo>
                  <a:pt x="2657" y="2799"/>
                </a:lnTo>
                <a:lnTo>
                  <a:pt x="2659" y="2801"/>
                </a:lnTo>
                <a:lnTo>
                  <a:pt x="2661" y="2801"/>
                </a:lnTo>
                <a:lnTo>
                  <a:pt x="2661" y="2803"/>
                </a:lnTo>
                <a:lnTo>
                  <a:pt x="2663" y="2803"/>
                </a:lnTo>
                <a:lnTo>
                  <a:pt x="2663" y="2805"/>
                </a:lnTo>
                <a:lnTo>
                  <a:pt x="2663" y="2807"/>
                </a:lnTo>
                <a:lnTo>
                  <a:pt x="2663" y="2809"/>
                </a:lnTo>
                <a:lnTo>
                  <a:pt x="2661" y="2809"/>
                </a:lnTo>
                <a:lnTo>
                  <a:pt x="2659" y="2809"/>
                </a:lnTo>
                <a:lnTo>
                  <a:pt x="2657" y="2809"/>
                </a:lnTo>
                <a:lnTo>
                  <a:pt x="2657" y="2811"/>
                </a:lnTo>
                <a:lnTo>
                  <a:pt x="2655" y="2813"/>
                </a:lnTo>
                <a:lnTo>
                  <a:pt x="2655" y="2815"/>
                </a:lnTo>
                <a:lnTo>
                  <a:pt x="2653" y="2815"/>
                </a:lnTo>
                <a:lnTo>
                  <a:pt x="2651" y="2815"/>
                </a:lnTo>
                <a:lnTo>
                  <a:pt x="2650" y="2813"/>
                </a:lnTo>
                <a:lnTo>
                  <a:pt x="2651" y="2811"/>
                </a:lnTo>
                <a:lnTo>
                  <a:pt x="2650" y="2809"/>
                </a:lnTo>
                <a:lnTo>
                  <a:pt x="2650" y="2807"/>
                </a:lnTo>
                <a:lnTo>
                  <a:pt x="2648" y="2805"/>
                </a:lnTo>
                <a:lnTo>
                  <a:pt x="2648" y="2803"/>
                </a:lnTo>
                <a:lnTo>
                  <a:pt x="2646" y="2803"/>
                </a:lnTo>
                <a:lnTo>
                  <a:pt x="2646" y="2805"/>
                </a:lnTo>
                <a:lnTo>
                  <a:pt x="2648" y="2805"/>
                </a:lnTo>
                <a:lnTo>
                  <a:pt x="2648" y="2807"/>
                </a:lnTo>
                <a:lnTo>
                  <a:pt x="2650" y="2809"/>
                </a:lnTo>
                <a:lnTo>
                  <a:pt x="2650" y="2811"/>
                </a:lnTo>
                <a:lnTo>
                  <a:pt x="2650" y="2813"/>
                </a:lnTo>
                <a:lnTo>
                  <a:pt x="2650" y="2815"/>
                </a:lnTo>
                <a:lnTo>
                  <a:pt x="2651" y="2818"/>
                </a:lnTo>
                <a:lnTo>
                  <a:pt x="2651" y="2820"/>
                </a:lnTo>
                <a:lnTo>
                  <a:pt x="2653" y="2822"/>
                </a:lnTo>
                <a:lnTo>
                  <a:pt x="2655" y="2822"/>
                </a:lnTo>
                <a:lnTo>
                  <a:pt x="2657" y="2822"/>
                </a:lnTo>
                <a:lnTo>
                  <a:pt x="2657" y="2824"/>
                </a:lnTo>
                <a:lnTo>
                  <a:pt x="2657" y="2828"/>
                </a:lnTo>
                <a:lnTo>
                  <a:pt x="2655" y="2830"/>
                </a:lnTo>
                <a:lnTo>
                  <a:pt x="2653" y="2828"/>
                </a:lnTo>
                <a:lnTo>
                  <a:pt x="2650" y="2830"/>
                </a:lnTo>
                <a:lnTo>
                  <a:pt x="2648" y="2830"/>
                </a:lnTo>
                <a:lnTo>
                  <a:pt x="2644" y="2828"/>
                </a:lnTo>
                <a:lnTo>
                  <a:pt x="2642" y="2828"/>
                </a:lnTo>
                <a:lnTo>
                  <a:pt x="2640" y="2830"/>
                </a:lnTo>
                <a:lnTo>
                  <a:pt x="2640" y="2832"/>
                </a:lnTo>
                <a:lnTo>
                  <a:pt x="2640" y="2834"/>
                </a:lnTo>
                <a:lnTo>
                  <a:pt x="2640" y="2836"/>
                </a:lnTo>
                <a:lnTo>
                  <a:pt x="2638" y="2838"/>
                </a:lnTo>
                <a:lnTo>
                  <a:pt x="2638" y="2840"/>
                </a:lnTo>
                <a:lnTo>
                  <a:pt x="2636" y="2840"/>
                </a:lnTo>
                <a:lnTo>
                  <a:pt x="2634" y="2841"/>
                </a:lnTo>
                <a:lnTo>
                  <a:pt x="2632" y="2843"/>
                </a:lnTo>
                <a:lnTo>
                  <a:pt x="2632" y="2847"/>
                </a:lnTo>
                <a:lnTo>
                  <a:pt x="2632" y="2849"/>
                </a:lnTo>
                <a:lnTo>
                  <a:pt x="2630" y="2849"/>
                </a:lnTo>
                <a:lnTo>
                  <a:pt x="2628" y="2849"/>
                </a:lnTo>
                <a:lnTo>
                  <a:pt x="2626" y="2849"/>
                </a:lnTo>
                <a:lnTo>
                  <a:pt x="2626" y="2847"/>
                </a:lnTo>
                <a:lnTo>
                  <a:pt x="2628" y="2847"/>
                </a:lnTo>
                <a:lnTo>
                  <a:pt x="2628" y="2845"/>
                </a:lnTo>
                <a:lnTo>
                  <a:pt x="2626" y="2843"/>
                </a:lnTo>
                <a:lnTo>
                  <a:pt x="2626" y="2845"/>
                </a:lnTo>
                <a:lnTo>
                  <a:pt x="2626" y="2847"/>
                </a:lnTo>
                <a:lnTo>
                  <a:pt x="2626" y="2849"/>
                </a:lnTo>
                <a:lnTo>
                  <a:pt x="2630" y="2849"/>
                </a:lnTo>
                <a:lnTo>
                  <a:pt x="2632" y="2851"/>
                </a:lnTo>
                <a:lnTo>
                  <a:pt x="2634" y="2853"/>
                </a:lnTo>
                <a:lnTo>
                  <a:pt x="2634" y="2855"/>
                </a:lnTo>
                <a:lnTo>
                  <a:pt x="2632" y="2855"/>
                </a:lnTo>
                <a:lnTo>
                  <a:pt x="2628" y="2855"/>
                </a:lnTo>
                <a:lnTo>
                  <a:pt x="2628" y="2857"/>
                </a:lnTo>
                <a:lnTo>
                  <a:pt x="2626" y="2859"/>
                </a:lnTo>
                <a:lnTo>
                  <a:pt x="2625" y="2861"/>
                </a:lnTo>
                <a:lnTo>
                  <a:pt x="2625" y="2863"/>
                </a:lnTo>
                <a:lnTo>
                  <a:pt x="2625" y="2865"/>
                </a:lnTo>
                <a:lnTo>
                  <a:pt x="2623" y="2865"/>
                </a:lnTo>
                <a:lnTo>
                  <a:pt x="2621" y="2866"/>
                </a:lnTo>
                <a:lnTo>
                  <a:pt x="2619" y="2870"/>
                </a:lnTo>
                <a:lnTo>
                  <a:pt x="2617" y="2874"/>
                </a:lnTo>
                <a:lnTo>
                  <a:pt x="2615" y="2880"/>
                </a:lnTo>
                <a:lnTo>
                  <a:pt x="2615" y="2882"/>
                </a:lnTo>
                <a:lnTo>
                  <a:pt x="2617" y="2882"/>
                </a:lnTo>
                <a:lnTo>
                  <a:pt x="2619" y="2884"/>
                </a:lnTo>
                <a:lnTo>
                  <a:pt x="2623" y="2888"/>
                </a:lnTo>
                <a:lnTo>
                  <a:pt x="2625" y="2888"/>
                </a:lnTo>
                <a:lnTo>
                  <a:pt x="2625" y="2889"/>
                </a:lnTo>
                <a:lnTo>
                  <a:pt x="2626" y="2893"/>
                </a:lnTo>
                <a:lnTo>
                  <a:pt x="2625" y="2895"/>
                </a:lnTo>
                <a:lnTo>
                  <a:pt x="2625" y="2899"/>
                </a:lnTo>
                <a:lnTo>
                  <a:pt x="2625" y="2901"/>
                </a:lnTo>
                <a:lnTo>
                  <a:pt x="2626" y="2903"/>
                </a:lnTo>
                <a:lnTo>
                  <a:pt x="2628" y="2903"/>
                </a:lnTo>
                <a:lnTo>
                  <a:pt x="2630" y="2905"/>
                </a:lnTo>
                <a:lnTo>
                  <a:pt x="2632" y="2907"/>
                </a:lnTo>
                <a:lnTo>
                  <a:pt x="2632" y="2909"/>
                </a:lnTo>
                <a:lnTo>
                  <a:pt x="2630" y="2909"/>
                </a:lnTo>
                <a:lnTo>
                  <a:pt x="2632" y="2911"/>
                </a:lnTo>
                <a:lnTo>
                  <a:pt x="2632" y="2913"/>
                </a:lnTo>
                <a:lnTo>
                  <a:pt x="2632" y="2914"/>
                </a:lnTo>
                <a:lnTo>
                  <a:pt x="2632" y="2916"/>
                </a:lnTo>
                <a:lnTo>
                  <a:pt x="2630" y="2916"/>
                </a:lnTo>
                <a:lnTo>
                  <a:pt x="2628" y="2918"/>
                </a:lnTo>
                <a:lnTo>
                  <a:pt x="2628" y="2920"/>
                </a:lnTo>
                <a:lnTo>
                  <a:pt x="2626" y="2922"/>
                </a:lnTo>
                <a:lnTo>
                  <a:pt x="2626" y="2924"/>
                </a:lnTo>
                <a:lnTo>
                  <a:pt x="2626" y="2926"/>
                </a:lnTo>
                <a:lnTo>
                  <a:pt x="2625" y="2928"/>
                </a:lnTo>
                <a:lnTo>
                  <a:pt x="2623" y="2930"/>
                </a:lnTo>
                <a:lnTo>
                  <a:pt x="2621" y="2930"/>
                </a:lnTo>
                <a:lnTo>
                  <a:pt x="2619" y="2930"/>
                </a:lnTo>
                <a:lnTo>
                  <a:pt x="2617" y="2930"/>
                </a:lnTo>
                <a:lnTo>
                  <a:pt x="2615" y="2930"/>
                </a:lnTo>
                <a:lnTo>
                  <a:pt x="2615" y="2928"/>
                </a:lnTo>
                <a:lnTo>
                  <a:pt x="2613" y="2928"/>
                </a:lnTo>
                <a:lnTo>
                  <a:pt x="2611" y="2928"/>
                </a:lnTo>
                <a:lnTo>
                  <a:pt x="2607" y="2926"/>
                </a:lnTo>
                <a:lnTo>
                  <a:pt x="2607" y="2924"/>
                </a:lnTo>
                <a:lnTo>
                  <a:pt x="2605" y="2922"/>
                </a:lnTo>
                <a:lnTo>
                  <a:pt x="2603" y="2922"/>
                </a:lnTo>
                <a:lnTo>
                  <a:pt x="2603" y="2920"/>
                </a:lnTo>
                <a:lnTo>
                  <a:pt x="2602" y="2920"/>
                </a:lnTo>
                <a:lnTo>
                  <a:pt x="2600" y="2918"/>
                </a:lnTo>
                <a:lnTo>
                  <a:pt x="2598" y="2918"/>
                </a:lnTo>
                <a:lnTo>
                  <a:pt x="2598" y="2916"/>
                </a:lnTo>
                <a:lnTo>
                  <a:pt x="2596" y="2914"/>
                </a:lnTo>
                <a:lnTo>
                  <a:pt x="2596" y="2913"/>
                </a:lnTo>
                <a:lnTo>
                  <a:pt x="2596" y="2911"/>
                </a:lnTo>
                <a:lnTo>
                  <a:pt x="2594" y="2907"/>
                </a:lnTo>
                <a:lnTo>
                  <a:pt x="2594" y="2905"/>
                </a:lnTo>
                <a:lnTo>
                  <a:pt x="2592" y="2901"/>
                </a:lnTo>
                <a:lnTo>
                  <a:pt x="2592" y="2899"/>
                </a:lnTo>
                <a:lnTo>
                  <a:pt x="2590" y="2899"/>
                </a:lnTo>
                <a:lnTo>
                  <a:pt x="2588" y="2899"/>
                </a:lnTo>
                <a:lnTo>
                  <a:pt x="2588" y="2897"/>
                </a:lnTo>
                <a:lnTo>
                  <a:pt x="2584" y="2897"/>
                </a:lnTo>
                <a:lnTo>
                  <a:pt x="2582" y="2899"/>
                </a:lnTo>
                <a:lnTo>
                  <a:pt x="2580" y="2899"/>
                </a:lnTo>
                <a:lnTo>
                  <a:pt x="2578" y="2897"/>
                </a:lnTo>
                <a:lnTo>
                  <a:pt x="2577" y="2895"/>
                </a:lnTo>
                <a:lnTo>
                  <a:pt x="2577" y="2893"/>
                </a:lnTo>
                <a:lnTo>
                  <a:pt x="2578" y="2891"/>
                </a:lnTo>
                <a:lnTo>
                  <a:pt x="2578" y="2888"/>
                </a:lnTo>
                <a:lnTo>
                  <a:pt x="2578" y="2886"/>
                </a:lnTo>
                <a:lnTo>
                  <a:pt x="2578" y="2884"/>
                </a:lnTo>
                <a:lnTo>
                  <a:pt x="2578" y="2882"/>
                </a:lnTo>
                <a:lnTo>
                  <a:pt x="2578" y="2880"/>
                </a:lnTo>
                <a:lnTo>
                  <a:pt x="2578" y="2876"/>
                </a:lnTo>
                <a:lnTo>
                  <a:pt x="2577" y="2874"/>
                </a:lnTo>
                <a:lnTo>
                  <a:pt x="2577" y="2872"/>
                </a:lnTo>
                <a:lnTo>
                  <a:pt x="2575" y="2870"/>
                </a:lnTo>
                <a:lnTo>
                  <a:pt x="2573" y="2868"/>
                </a:lnTo>
                <a:lnTo>
                  <a:pt x="2571" y="2866"/>
                </a:lnTo>
                <a:lnTo>
                  <a:pt x="2569" y="2866"/>
                </a:lnTo>
                <a:lnTo>
                  <a:pt x="2567" y="2866"/>
                </a:lnTo>
                <a:lnTo>
                  <a:pt x="2565" y="2866"/>
                </a:lnTo>
                <a:lnTo>
                  <a:pt x="2563" y="2866"/>
                </a:lnTo>
                <a:lnTo>
                  <a:pt x="2561" y="2865"/>
                </a:lnTo>
                <a:lnTo>
                  <a:pt x="2561" y="2863"/>
                </a:lnTo>
                <a:lnTo>
                  <a:pt x="2559" y="2859"/>
                </a:lnTo>
                <a:lnTo>
                  <a:pt x="2561" y="2859"/>
                </a:lnTo>
                <a:lnTo>
                  <a:pt x="2561" y="2857"/>
                </a:lnTo>
                <a:lnTo>
                  <a:pt x="2561" y="2855"/>
                </a:lnTo>
                <a:lnTo>
                  <a:pt x="2559" y="2853"/>
                </a:lnTo>
                <a:lnTo>
                  <a:pt x="2559" y="2851"/>
                </a:lnTo>
                <a:lnTo>
                  <a:pt x="2559" y="2849"/>
                </a:lnTo>
                <a:lnTo>
                  <a:pt x="2559" y="2847"/>
                </a:lnTo>
                <a:lnTo>
                  <a:pt x="2559" y="2845"/>
                </a:lnTo>
                <a:lnTo>
                  <a:pt x="2559" y="2843"/>
                </a:lnTo>
                <a:lnTo>
                  <a:pt x="2559" y="2841"/>
                </a:lnTo>
                <a:lnTo>
                  <a:pt x="2559" y="2840"/>
                </a:lnTo>
                <a:lnTo>
                  <a:pt x="2557" y="2840"/>
                </a:lnTo>
                <a:lnTo>
                  <a:pt x="2557" y="2841"/>
                </a:lnTo>
                <a:lnTo>
                  <a:pt x="2557" y="2843"/>
                </a:lnTo>
                <a:lnTo>
                  <a:pt x="2557" y="2845"/>
                </a:lnTo>
                <a:lnTo>
                  <a:pt x="2557" y="2847"/>
                </a:lnTo>
                <a:lnTo>
                  <a:pt x="2557" y="2849"/>
                </a:lnTo>
                <a:lnTo>
                  <a:pt x="2557" y="2851"/>
                </a:lnTo>
                <a:lnTo>
                  <a:pt x="2557" y="2849"/>
                </a:lnTo>
                <a:lnTo>
                  <a:pt x="2554" y="2847"/>
                </a:lnTo>
                <a:lnTo>
                  <a:pt x="2552" y="2847"/>
                </a:lnTo>
                <a:lnTo>
                  <a:pt x="2550" y="2847"/>
                </a:lnTo>
                <a:lnTo>
                  <a:pt x="2548" y="2847"/>
                </a:lnTo>
                <a:lnTo>
                  <a:pt x="2546" y="2849"/>
                </a:lnTo>
                <a:lnTo>
                  <a:pt x="2544" y="2851"/>
                </a:lnTo>
                <a:lnTo>
                  <a:pt x="2542" y="2851"/>
                </a:lnTo>
                <a:lnTo>
                  <a:pt x="2540" y="2851"/>
                </a:lnTo>
                <a:lnTo>
                  <a:pt x="2538" y="2849"/>
                </a:lnTo>
                <a:lnTo>
                  <a:pt x="2536" y="2847"/>
                </a:lnTo>
                <a:lnTo>
                  <a:pt x="2536" y="2843"/>
                </a:lnTo>
                <a:lnTo>
                  <a:pt x="2534" y="2841"/>
                </a:lnTo>
                <a:lnTo>
                  <a:pt x="2534" y="2843"/>
                </a:lnTo>
                <a:lnTo>
                  <a:pt x="2534" y="2845"/>
                </a:lnTo>
                <a:lnTo>
                  <a:pt x="2534" y="2847"/>
                </a:lnTo>
                <a:lnTo>
                  <a:pt x="2536" y="2847"/>
                </a:lnTo>
                <a:lnTo>
                  <a:pt x="2534" y="2849"/>
                </a:lnTo>
                <a:lnTo>
                  <a:pt x="2532" y="2849"/>
                </a:lnTo>
                <a:lnTo>
                  <a:pt x="2534" y="2851"/>
                </a:lnTo>
                <a:lnTo>
                  <a:pt x="2536" y="2851"/>
                </a:lnTo>
                <a:lnTo>
                  <a:pt x="2538" y="2853"/>
                </a:lnTo>
                <a:lnTo>
                  <a:pt x="2536" y="2855"/>
                </a:lnTo>
                <a:lnTo>
                  <a:pt x="2538" y="2855"/>
                </a:lnTo>
                <a:lnTo>
                  <a:pt x="2536" y="2855"/>
                </a:lnTo>
                <a:lnTo>
                  <a:pt x="2534" y="2855"/>
                </a:lnTo>
                <a:lnTo>
                  <a:pt x="2532" y="2855"/>
                </a:lnTo>
                <a:lnTo>
                  <a:pt x="2530" y="2855"/>
                </a:lnTo>
                <a:lnTo>
                  <a:pt x="2529" y="2855"/>
                </a:lnTo>
                <a:lnTo>
                  <a:pt x="2527" y="2855"/>
                </a:lnTo>
                <a:lnTo>
                  <a:pt x="2525" y="2857"/>
                </a:lnTo>
                <a:lnTo>
                  <a:pt x="2523" y="2857"/>
                </a:lnTo>
                <a:lnTo>
                  <a:pt x="2521" y="2857"/>
                </a:lnTo>
                <a:lnTo>
                  <a:pt x="2519" y="2857"/>
                </a:lnTo>
                <a:lnTo>
                  <a:pt x="2517" y="2857"/>
                </a:lnTo>
                <a:lnTo>
                  <a:pt x="2517" y="2859"/>
                </a:lnTo>
                <a:lnTo>
                  <a:pt x="2515" y="2859"/>
                </a:lnTo>
                <a:lnTo>
                  <a:pt x="2513" y="2859"/>
                </a:lnTo>
                <a:lnTo>
                  <a:pt x="2511" y="2859"/>
                </a:lnTo>
                <a:lnTo>
                  <a:pt x="2513" y="2861"/>
                </a:lnTo>
                <a:lnTo>
                  <a:pt x="2515" y="2861"/>
                </a:lnTo>
                <a:lnTo>
                  <a:pt x="2517" y="2861"/>
                </a:lnTo>
                <a:lnTo>
                  <a:pt x="2519" y="2861"/>
                </a:lnTo>
                <a:lnTo>
                  <a:pt x="2519" y="2859"/>
                </a:lnTo>
                <a:lnTo>
                  <a:pt x="2521" y="2859"/>
                </a:lnTo>
                <a:lnTo>
                  <a:pt x="2523" y="2859"/>
                </a:lnTo>
                <a:lnTo>
                  <a:pt x="2525" y="2859"/>
                </a:lnTo>
                <a:lnTo>
                  <a:pt x="2527" y="2857"/>
                </a:lnTo>
                <a:lnTo>
                  <a:pt x="2529" y="2859"/>
                </a:lnTo>
                <a:lnTo>
                  <a:pt x="2532" y="2859"/>
                </a:lnTo>
                <a:lnTo>
                  <a:pt x="2534" y="2859"/>
                </a:lnTo>
                <a:lnTo>
                  <a:pt x="2536" y="2859"/>
                </a:lnTo>
                <a:lnTo>
                  <a:pt x="2538" y="2859"/>
                </a:lnTo>
                <a:lnTo>
                  <a:pt x="2540" y="2859"/>
                </a:lnTo>
                <a:lnTo>
                  <a:pt x="2542" y="2857"/>
                </a:lnTo>
                <a:lnTo>
                  <a:pt x="2544" y="2857"/>
                </a:lnTo>
                <a:lnTo>
                  <a:pt x="2546" y="2855"/>
                </a:lnTo>
                <a:lnTo>
                  <a:pt x="2548" y="2853"/>
                </a:lnTo>
                <a:lnTo>
                  <a:pt x="2548" y="2851"/>
                </a:lnTo>
                <a:lnTo>
                  <a:pt x="2550" y="2851"/>
                </a:lnTo>
                <a:lnTo>
                  <a:pt x="2552" y="2851"/>
                </a:lnTo>
                <a:lnTo>
                  <a:pt x="2554" y="2851"/>
                </a:lnTo>
                <a:lnTo>
                  <a:pt x="2555" y="2853"/>
                </a:lnTo>
                <a:lnTo>
                  <a:pt x="2555" y="2857"/>
                </a:lnTo>
                <a:lnTo>
                  <a:pt x="2555" y="2859"/>
                </a:lnTo>
                <a:lnTo>
                  <a:pt x="2557" y="2863"/>
                </a:lnTo>
                <a:lnTo>
                  <a:pt x="2557" y="2865"/>
                </a:lnTo>
                <a:lnTo>
                  <a:pt x="2559" y="2866"/>
                </a:lnTo>
                <a:lnTo>
                  <a:pt x="2559" y="2868"/>
                </a:lnTo>
                <a:lnTo>
                  <a:pt x="2561" y="2870"/>
                </a:lnTo>
                <a:lnTo>
                  <a:pt x="2565" y="2872"/>
                </a:lnTo>
                <a:lnTo>
                  <a:pt x="2567" y="2874"/>
                </a:lnTo>
                <a:lnTo>
                  <a:pt x="2569" y="2874"/>
                </a:lnTo>
                <a:lnTo>
                  <a:pt x="2571" y="2874"/>
                </a:lnTo>
                <a:lnTo>
                  <a:pt x="2573" y="2876"/>
                </a:lnTo>
                <a:lnTo>
                  <a:pt x="2575" y="2878"/>
                </a:lnTo>
                <a:lnTo>
                  <a:pt x="2573" y="2882"/>
                </a:lnTo>
                <a:lnTo>
                  <a:pt x="2573" y="2884"/>
                </a:lnTo>
                <a:lnTo>
                  <a:pt x="2571" y="2886"/>
                </a:lnTo>
                <a:lnTo>
                  <a:pt x="2571" y="2888"/>
                </a:lnTo>
                <a:lnTo>
                  <a:pt x="2571" y="2889"/>
                </a:lnTo>
                <a:lnTo>
                  <a:pt x="2571" y="2891"/>
                </a:lnTo>
                <a:lnTo>
                  <a:pt x="2571" y="2893"/>
                </a:lnTo>
                <a:lnTo>
                  <a:pt x="2571" y="2895"/>
                </a:lnTo>
                <a:lnTo>
                  <a:pt x="2571" y="2899"/>
                </a:lnTo>
                <a:lnTo>
                  <a:pt x="2571" y="2901"/>
                </a:lnTo>
                <a:lnTo>
                  <a:pt x="2573" y="2903"/>
                </a:lnTo>
                <a:lnTo>
                  <a:pt x="2573" y="2905"/>
                </a:lnTo>
                <a:lnTo>
                  <a:pt x="2573" y="2907"/>
                </a:lnTo>
                <a:lnTo>
                  <a:pt x="2573" y="2911"/>
                </a:lnTo>
                <a:lnTo>
                  <a:pt x="2571" y="2913"/>
                </a:lnTo>
                <a:lnTo>
                  <a:pt x="2571" y="2911"/>
                </a:lnTo>
                <a:lnTo>
                  <a:pt x="2569" y="2911"/>
                </a:lnTo>
                <a:lnTo>
                  <a:pt x="2567" y="2909"/>
                </a:lnTo>
                <a:lnTo>
                  <a:pt x="2567" y="2907"/>
                </a:lnTo>
                <a:lnTo>
                  <a:pt x="2567" y="2905"/>
                </a:lnTo>
                <a:lnTo>
                  <a:pt x="2565" y="2903"/>
                </a:lnTo>
                <a:lnTo>
                  <a:pt x="2565" y="2901"/>
                </a:lnTo>
                <a:lnTo>
                  <a:pt x="2563" y="2901"/>
                </a:lnTo>
                <a:lnTo>
                  <a:pt x="2561" y="2899"/>
                </a:lnTo>
                <a:lnTo>
                  <a:pt x="2559" y="2899"/>
                </a:lnTo>
                <a:lnTo>
                  <a:pt x="2557" y="2897"/>
                </a:lnTo>
                <a:lnTo>
                  <a:pt x="2555" y="2897"/>
                </a:lnTo>
                <a:lnTo>
                  <a:pt x="2554" y="2897"/>
                </a:lnTo>
                <a:lnTo>
                  <a:pt x="2552" y="2897"/>
                </a:lnTo>
                <a:lnTo>
                  <a:pt x="2552" y="2899"/>
                </a:lnTo>
                <a:lnTo>
                  <a:pt x="2550" y="2897"/>
                </a:lnTo>
                <a:lnTo>
                  <a:pt x="2550" y="2893"/>
                </a:lnTo>
                <a:lnTo>
                  <a:pt x="2552" y="2891"/>
                </a:lnTo>
                <a:lnTo>
                  <a:pt x="2554" y="2891"/>
                </a:lnTo>
                <a:lnTo>
                  <a:pt x="2554" y="2889"/>
                </a:lnTo>
                <a:lnTo>
                  <a:pt x="2554" y="2888"/>
                </a:lnTo>
                <a:lnTo>
                  <a:pt x="2552" y="2886"/>
                </a:lnTo>
                <a:lnTo>
                  <a:pt x="2552" y="2884"/>
                </a:lnTo>
                <a:lnTo>
                  <a:pt x="2552" y="2882"/>
                </a:lnTo>
                <a:lnTo>
                  <a:pt x="2552" y="2880"/>
                </a:lnTo>
                <a:lnTo>
                  <a:pt x="2552" y="2878"/>
                </a:lnTo>
                <a:lnTo>
                  <a:pt x="2550" y="2878"/>
                </a:lnTo>
                <a:lnTo>
                  <a:pt x="2550" y="2876"/>
                </a:lnTo>
                <a:lnTo>
                  <a:pt x="2550" y="2874"/>
                </a:lnTo>
                <a:lnTo>
                  <a:pt x="2548" y="2874"/>
                </a:lnTo>
                <a:lnTo>
                  <a:pt x="2548" y="2872"/>
                </a:lnTo>
                <a:lnTo>
                  <a:pt x="2546" y="2870"/>
                </a:lnTo>
                <a:lnTo>
                  <a:pt x="2548" y="2872"/>
                </a:lnTo>
                <a:lnTo>
                  <a:pt x="2548" y="2874"/>
                </a:lnTo>
                <a:lnTo>
                  <a:pt x="2548" y="2876"/>
                </a:lnTo>
                <a:lnTo>
                  <a:pt x="2550" y="2878"/>
                </a:lnTo>
                <a:lnTo>
                  <a:pt x="2550" y="2880"/>
                </a:lnTo>
                <a:lnTo>
                  <a:pt x="2550" y="2882"/>
                </a:lnTo>
                <a:lnTo>
                  <a:pt x="2550" y="2884"/>
                </a:lnTo>
                <a:lnTo>
                  <a:pt x="2550" y="2886"/>
                </a:lnTo>
                <a:lnTo>
                  <a:pt x="2552" y="2888"/>
                </a:lnTo>
                <a:lnTo>
                  <a:pt x="2554" y="2888"/>
                </a:lnTo>
                <a:lnTo>
                  <a:pt x="2554" y="2889"/>
                </a:lnTo>
                <a:lnTo>
                  <a:pt x="2552" y="2889"/>
                </a:lnTo>
                <a:lnTo>
                  <a:pt x="2550" y="2891"/>
                </a:lnTo>
                <a:lnTo>
                  <a:pt x="2550" y="2889"/>
                </a:lnTo>
                <a:lnTo>
                  <a:pt x="2548" y="2889"/>
                </a:lnTo>
                <a:lnTo>
                  <a:pt x="2548" y="2888"/>
                </a:lnTo>
                <a:lnTo>
                  <a:pt x="2548" y="2886"/>
                </a:lnTo>
                <a:lnTo>
                  <a:pt x="2548" y="2884"/>
                </a:lnTo>
                <a:lnTo>
                  <a:pt x="2546" y="2882"/>
                </a:lnTo>
                <a:lnTo>
                  <a:pt x="2546" y="2880"/>
                </a:lnTo>
                <a:lnTo>
                  <a:pt x="2544" y="2880"/>
                </a:lnTo>
                <a:lnTo>
                  <a:pt x="2544" y="2882"/>
                </a:lnTo>
                <a:lnTo>
                  <a:pt x="2546" y="2884"/>
                </a:lnTo>
                <a:lnTo>
                  <a:pt x="2548" y="2884"/>
                </a:lnTo>
                <a:lnTo>
                  <a:pt x="2548" y="2886"/>
                </a:lnTo>
                <a:lnTo>
                  <a:pt x="2548" y="2888"/>
                </a:lnTo>
                <a:lnTo>
                  <a:pt x="2548" y="2889"/>
                </a:lnTo>
                <a:lnTo>
                  <a:pt x="2548" y="2891"/>
                </a:lnTo>
                <a:lnTo>
                  <a:pt x="2548" y="2893"/>
                </a:lnTo>
                <a:lnTo>
                  <a:pt x="2548" y="2895"/>
                </a:lnTo>
                <a:lnTo>
                  <a:pt x="2546" y="2897"/>
                </a:lnTo>
                <a:lnTo>
                  <a:pt x="2548" y="2897"/>
                </a:lnTo>
                <a:lnTo>
                  <a:pt x="2548" y="2899"/>
                </a:lnTo>
                <a:lnTo>
                  <a:pt x="2550" y="2901"/>
                </a:lnTo>
                <a:lnTo>
                  <a:pt x="2552" y="2901"/>
                </a:lnTo>
                <a:lnTo>
                  <a:pt x="2554" y="2901"/>
                </a:lnTo>
                <a:lnTo>
                  <a:pt x="2555" y="2901"/>
                </a:lnTo>
                <a:lnTo>
                  <a:pt x="2557" y="2901"/>
                </a:lnTo>
                <a:lnTo>
                  <a:pt x="2559" y="2901"/>
                </a:lnTo>
                <a:lnTo>
                  <a:pt x="2561" y="2901"/>
                </a:lnTo>
                <a:lnTo>
                  <a:pt x="2561" y="2903"/>
                </a:lnTo>
                <a:lnTo>
                  <a:pt x="2563" y="2903"/>
                </a:lnTo>
                <a:lnTo>
                  <a:pt x="2563" y="2905"/>
                </a:lnTo>
                <a:lnTo>
                  <a:pt x="2563" y="2907"/>
                </a:lnTo>
                <a:lnTo>
                  <a:pt x="2565" y="2909"/>
                </a:lnTo>
                <a:lnTo>
                  <a:pt x="2565" y="2911"/>
                </a:lnTo>
                <a:lnTo>
                  <a:pt x="2567" y="2913"/>
                </a:lnTo>
                <a:lnTo>
                  <a:pt x="2569" y="2914"/>
                </a:lnTo>
                <a:lnTo>
                  <a:pt x="2571" y="2914"/>
                </a:lnTo>
                <a:lnTo>
                  <a:pt x="2571" y="2916"/>
                </a:lnTo>
                <a:lnTo>
                  <a:pt x="2573" y="2916"/>
                </a:lnTo>
                <a:lnTo>
                  <a:pt x="2575" y="2916"/>
                </a:lnTo>
                <a:lnTo>
                  <a:pt x="2577" y="2916"/>
                </a:lnTo>
                <a:lnTo>
                  <a:pt x="2578" y="2916"/>
                </a:lnTo>
                <a:lnTo>
                  <a:pt x="2580" y="2918"/>
                </a:lnTo>
                <a:lnTo>
                  <a:pt x="2582" y="2920"/>
                </a:lnTo>
                <a:lnTo>
                  <a:pt x="2582" y="2922"/>
                </a:lnTo>
                <a:lnTo>
                  <a:pt x="2584" y="2922"/>
                </a:lnTo>
                <a:lnTo>
                  <a:pt x="2584" y="2924"/>
                </a:lnTo>
                <a:lnTo>
                  <a:pt x="2586" y="2924"/>
                </a:lnTo>
                <a:lnTo>
                  <a:pt x="2588" y="2926"/>
                </a:lnTo>
                <a:lnTo>
                  <a:pt x="2590" y="2926"/>
                </a:lnTo>
                <a:lnTo>
                  <a:pt x="2592" y="2926"/>
                </a:lnTo>
                <a:lnTo>
                  <a:pt x="2594" y="2926"/>
                </a:lnTo>
                <a:lnTo>
                  <a:pt x="2594" y="2928"/>
                </a:lnTo>
                <a:lnTo>
                  <a:pt x="2596" y="2928"/>
                </a:lnTo>
                <a:lnTo>
                  <a:pt x="2598" y="2930"/>
                </a:lnTo>
                <a:lnTo>
                  <a:pt x="2598" y="2928"/>
                </a:lnTo>
                <a:lnTo>
                  <a:pt x="2600" y="2928"/>
                </a:lnTo>
                <a:lnTo>
                  <a:pt x="2602" y="2930"/>
                </a:lnTo>
                <a:lnTo>
                  <a:pt x="2603" y="2932"/>
                </a:lnTo>
                <a:lnTo>
                  <a:pt x="2603" y="2934"/>
                </a:lnTo>
                <a:lnTo>
                  <a:pt x="2605" y="2934"/>
                </a:lnTo>
                <a:lnTo>
                  <a:pt x="2605" y="2936"/>
                </a:lnTo>
                <a:lnTo>
                  <a:pt x="2605" y="2937"/>
                </a:lnTo>
                <a:lnTo>
                  <a:pt x="2607" y="2937"/>
                </a:lnTo>
                <a:lnTo>
                  <a:pt x="2609" y="2939"/>
                </a:lnTo>
                <a:lnTo>
                  <a:pt x="2611" y="2939"/>
                </a:lnTo>
                <a:lnTo>
                  <a:pt x="2611" y="2941"/>
                </a:lnTo>
                <a:lnTo>
                  <a:pt x="2613" y="2943"/>
                </a:lnTo>
                <a:lnTo>
                  <a:pt x="2613" y="2945"/>
                </a:lnTo>
                <a:lnTo>
                  <a:pt x="2613" y="2947"/>
                </a:lnTo>
                <a:lnTo>
                  <a:pt x="2615" y="2947"/>
                </a:lnTo>
                <a:lnTo>
                  <a:pt x="2617" y="2949"/>
                </a:lnTo>
                <a:lnTo>
                  <a:pt x="2619" y="2949"/>
                </a:lnTo>
                <a:lnTo>
                  <a:pt x="2621" y="2949"/>
                </a:lnTo>
                <a:lnTo>
                  <a:pt x="2623" y="2949"/>
                </a:lnTo>
                <a:lnTo>
                  <a:pt x="2625" y="2949"/>
                </a:lnTo>
                <a:lnTo>
                  <a:pt x="2626" y="2951"/>
                </a:lnTo>
                <a:lnTo>
                  <a:pt x="2626" y="2949"/>
                </a:lnTo>
                <a:lnTo>
                  <a:pt x="2628" y="2949"/>
                </a:lnTo>
                <a:lnTo>
                  <a:pt x="2628" y="2947"/>
                </a:lnTo>
                <a:lnTo>
                  <a:pt x="2628" y="2945"/>
                </a:lnTo>
                <a:lnTo>
                  <a:pt x="2630" y="2945"/>
                </a:lnTo>
                <a:lnTo>
                  <a:pt x="2630" y="2947"/>
                </a:lnTo>
                <a:lnTo>
                  <a:pt x="2632" y="2947"/>
                </a:lnTo>
                <a:lnTo>
                  <a:pt x="2634" y="2949"/>
                </a:lnTo>
                <a:lnTo>
                  <a:pt x="2634" y="2951"/>
                </a:lnTo>
                <a:lnTo>
                  <a:pt x="2634" y="2953"/>
                </a:lnTo>
                <a:lnTo>
                  <a:pt x="2634" y="2955"/>
                </a:lnTo>
                <a:lnTo>
                  <a:pt x="2634" y="2957"/>
                </a:lnTo>
                <a:lnTo>
                  <a:pt x="2636" y="2959"/>
                </a:lnTo>
                <a:lnTo>
                  <a:pt x="2636" y="2961"/>
                </a:lnTo>
                <a:lnTo>
                  <a:pt x="2634" y="2961"/>
                </a:lnTo>
                <a:lnTo>
                  <a:pt x="2632" y="2961"/>
                </a:lnTo>
                <a:lnTo>
                  <a:pt x="2634" y="2962"/>
                </a:lnTo>
                <a:lnTo>
                  <a:pt x="2634" y="2964"/>
                </a:lnTo>
                <a:lnTo>
                  <a:pt x="2636" y="2966"/>
                </a:lnTo>
                <a:lnTo>
                  <a:pt x="2636" y="2968"/>
                </a:lnTo>
                <a:lnTo>
                  <a:pt x="2638" y="2970"/>
                </a:lnTo>
                <a:lnTo>
                  <a:pt x="2638" y="2972"/>
                </a:lnTo>
                <a:lnTo>
                  <a:pt x="2638" y="2974"/>
                </a:lnTo>
                <a:lnTo>
                  <a:pt x="2638" y="2976"/>
                </a:lnTo>
                <a:lnTo>
                  <a:pt x="2638" y="2978"/>
                </a:lnTo>
                <a:lnTo>
                  <a:pt x="2638" y="2980"/>
                </a:lnTo>
                <a:lnTo>
                  <a:pt x="2636" y="2982"/>
                </a:lnTo>
                <a:lnTo>
                  <a:pt x="2636" y="2984"/>
                </a:lnTo>
                <a:lnTo>
                  <a:pt x="2634" y="2984"/>
                </a:lnTo>
                <a:lnTo>
                  <a:pt x="2630" y="2984"/>
                </a:lnTo>
                <a:lnTo>
                  <a:pt x="2628" y="2982"/>
                </a:lnTo>
                <a:lnTo>
                  <a:pt x="2626" y="2980"/>
                </a:lnTo>
                <a:lnTo>
                  <a:pt x="2623" y="2978"/>
                </a:lnTo>
                <a:lnTo>
                  <a:pt x="2621" y="2978"/>
                </a:lnTo>
                <a:lnTo>
                  <a:pt x="2619" y="2976"/>
                </a:lnTo>
                <a:lnTo>
                  <a:pt x="2617" y="2976"/>
                </a:lnTo>
                <a:lnTo>
                  <a:pt x="2615" y="2976"/>
                </a:lnTo>
                <a:lnTo>
                  <a:pt x="2615" y="2974"/>
                </a:lnTo>
                <a:lnTo>
                  <a:pt x="2613" y="2974"/>
                </a:lnTo>
                <a:lnTo>
                  <a:pt x="2613" y="2972"/>
                </a:lnTo>
                <a:lnTo>
                  <a:pt x="2611" y="2970"/>
                </a:lnTo>
                <a:lnTo>
                  <a:pt x="2611" y="2968"/>
                </a:lnTo>
                <a:lnTo>
                  <a:pt x="2609" y="2966"/>
                </a:lnTo>
                <a:lnTo>
                  <a:pt x="2607" y="2964"/>
                </a:lnTo>
                <a:lnTo>
                  <a:pt x="2605" y="2961"/>
                </a:lnTo>
                <a:lnTo>
                  <a:pt x="2602" y="2959"/>
                </a:lnTo>
                <a:lnTo>
                  <a:pt x="2600" y="2959"/>
                </a:lnTo>
                <a:lnTo>
                  <a:pt x="2598" y="2957"/>
                </a:lnTo>
                <a:lnTo>
                  <a:pt x="2596" y="2957"/>
                </a:lnTo>
                <a:lnTo>
                  <a:pt x="2594" y="2957"/>
                </a:lnTo>
                <a:lnTo>
                  <a:pt x="2592" y="2955"/>
                </a:lnTo>
                <a:lnTo>
                  <a:pt x="2590" y="2955"/>
                </a:lnTo>
                <a:lnTo>
                  <a:pt x="2588" y="2955"/>
                </a:lnTo>
                <a:lnTo>
                  <a:pt x="2588" y="2953"/>
                </a:lnTo>
                <a:lnTo>
                  <a:pt x="2590" y="2951"/>
                </a:lnTo>
                <a:lnTo>
                  <a:pt x="2592" y="2953"/>
                </a:lnTo>
                <a:lnTo>
                  <a:pt x="2594" y="2953"/>
                </a:lnTo>
                <a:lnTo>
                  <a:pt x="2596" y="2953"/>
                </a:lnTo>
                <a:lnTo>
                  <a:pt x="2598" y="2951"/>
                </a:lnTo>
                <a:lnTo>
                  <a:pt x="2600" y="2949"/>
                </a:lnTo>
                <a:lnTo>
                  <a:pt x="2600" y="2947"/>
                </a:lnTo>
                <a:lnTo>
                  <a:pt x="2600" y="2945"/>
                </a:lnTo>
                <a:lnTo>
                  <a:pt x="2598" y="2945"/>
                </a:lnTo>
                <a:lnTo>
                  <a:pt x="2598" y="2943"/>
                </a:lnTo>
                <a:lnTo>
                  <a:pt x="2596" y="2943"/>
                </a:lnTo>
                <a:lnTo>
                  <a:pt x="2596" y="2941"/>
                </a:lnTo>
                <a:lnTo>
                  <a:pt x="2594" y="2941"/>
                </a:lnTo>
                <a:lnTo>
                  <a:pt x="2594" y="2939"/>
                </a:lnTo>
                <a:lnTo>
                  <a:pt x="2592" y="2937"/>
                </a:lnTo>
                <a:lnTo>
                  <a:pt x="2590" y="2937"/>
                </a:lnTo>
                <a:lnTo>
                  <a:pt x="2590" y="2939"/>
                </a:lnTo>
                <a:lnTo>
                  <a:pt x="2588" y="2939"/>
                </a:lnTo>
                <a:lnTo>
                  <a:pt x="2588" y="2941"/>
                </a:lnTo>
                <a:lnTo>
                  <a:pt x="2588" y="2943"/>
                </a:lnTo>
                <a:lnTo>
                  <a:pt x="2590" y="2941"/>
                </a:lnTo>
                <a:lnTo>
                  <a:pt x="2590" y="2939"/>
                </a:lnTo>
                <a:lnTo>
                  <a:pt x="2592" y="2939"/>
                </a:lnTo>
                <a:lnTo>
                  <a:pt x="2594" y="2939"/>
                </a:lnTo>
                <a:lnTo>
                  <a:pt x="2594" y="2941"/>
                </a:lnTo>
                <a:lnTo>
                  <a:pt x="2596" y="2943"/>
                </a:lnTo>
                <a:lnTo>
                  <a:pt x="2596" y="2945"/>
                </a:lnTo>
                <a:lnTo>
                  <a:pt x="2598" y="2947"/>
                </a:lnTo>
                <a:lnTo>
                  <a:pt x="2598" y="2949"/>
                </a:lnTo>
                <a:lnTo>
                  <a:pt x="2598" y="2951"/>
                </a:lnTo>
                <a:lnTo>
                  <a:pt x="2596" y="2953"/>
                </a:lnTo>
                <a:lnTo>
                  <a:pt x="2594" y="2951"/>
                </a:lnTo>
                <a:lnTo>
                  <a:pt x="2594" y="2949"/>
                </a:lnTo>
                <a:lnTo>
                  <a:pt x="2592" y="2949"/>
                </a:lnTo>
                <a:lnTo>
                  <a:pt x="2590" y="2949"/>
                </a:lnTo>
                <a:lnTo>
                  <a:pt x="2588" y="2951"/>
                </a:lnTo>
                <a:lnTo>
                  <a:pt x="2588" y="2949"/>
                </a:lnTo>
                <a:lnTo>
                  <a:pt x="2586" y="2947"/>
                </a:lnTo>
                <a:lnTo>
                  <a:pt x="2584" y="2947"/>
                </a:lnTo>
                <a:lnTo>
                  <a:pt x="2582" y="2949"/>
                </a:lnTo>
                <a:lnTo>
                  <a:pt x="2582" y="2947"/>
                </a:lnTo>
                <a:lnTo>
                  <a:pt x="2582" y="2945"/>
                </a:lnTo>
                <a:lnTo>
                  <a:pt x="2584" y="2943"/>
                </a:lnTo>
                <a:lnTo>
                  <a:pt x="2582" y="2943"/>
                </a:lnTo>
                <a:lnTo>
                  <a:pt x="2582" y="2941"/>
                </a:lnTo>
                <a:lnTo>
                  <a:pt x="2582" y="2939"/>
                </a:lnTo>
                <a:lnTo>
                  <a:pt x="2582" y="2937"/>
                </a:lnTo>
                <a:lnTo>
                  <a:pt x="2580" y="2936"/>
                </a:lnTo>
                <a:lnTo>
                  <a:pt x="2577" y="2936"/>
                </a:lnTo>
                <a:lnTo>
                  <a:pt x="2575" y="2936"/>
                </a:lnTo>
                <a:lnTo>
                  <a:pt x="2573" y="2936"/>
                </a:lnTo>
                <a:lnTo>
                  <a:pt x="2571" y="2934"/>
                </a:lnTo>
                <a:lnTo>
                  <a:pt x="2573" y="2936"/>
                </a:lnTo>
                <a:lnTo>
                  <a:pt x="2575" y="2936"/>
                </a:lnTo>
                <a:lnTo>
                  <a:pt x="2577" y="2937"/>
                </a:lnTo>
                <a:lnTo>
                  <a:pt x="2578" y="2937"/>
                </a:lnTo>
                <a:lnTo>
                  <a:pt x="2580" y="2937"/>
                </a:lnTo>
                <a:lnTo>
                  <a:pt x="2580" y="2939"/>
                </a:lnTo>
                <a:lnTo>
                  <a:pt x="2580" y="2941"/>
                </a:lnTo>
                <a:lnTo>
                  <a:pt x="2582" y="2941"/>
                </a:lnTo>
                <a:lnTo>
                  <a:pt x="2582" y="2943"/>
                </a:lnTo>
                <a:lnTo>
                  <a:pt x="2582" y="2945"/>
                </a:lnTo>
                <a:lnTo>
                  <a:pt x="2580" y="2945"/>
                </a:lnTo>
                <a:lnTo>
                  <a:pt x="2580" y="2947"/>
                </a:lnTo>
                <a:lnTo>
                  <a:pt x="2580" y="2949"/>
                </a:lnTo>
                <a:lnTo>
                  <a:pt x="2582" y="2949"/>
                </a:lnTo>
                <a:lnTo>
                  <a:pt x="2584" y="2949"/>
                </a:lnTo>
                <a:lnTo>
                  <a:pt x="2586" y="2949"/>
                </a:lnTo>
                <a:lnTo>
                  <a:pt x="2586" y="2951"/>
                </a:lnTo>
                <a:lnTo>
                  <a:pt x="2586" y="2953"/>
                </a:lnTo>
                <a:lnTo>
                  <a:pt x="2586" y="2955"/>
                </a:lnTo>
                <a:lnTo>
                  <a:pt x="2586" y="2957"/>
                </a:lnTo>
                <a:lnTo>
                  <a:pt x="2588" y="2957"/>
                </a:lnTo>
                <a:lnTo>
                  <a:pt x="2590" y="2959"/>
                </a:lnTo>
                <a:lnTo>
                  <a:pt x="2594" y="2959"/>
                </a:lnTo>
                <a:lnTo>
                  <a:pt x="2596" y="2961"/>
                </a:lnTo>
                <a:lnTo>
                  <a:pt x="2598" y="2962"/>
                </a:lnTo>
                <a:lnTo>
                  <a:pt x="2600" y="2962"/>
                </a:lnTo>
                <a:lnTo>
                  <a:pt x="2600" y="2964"/>
                </a:lnTo>
                <a:lnTo>
                  <a:pt x="2602" y="2966"/>
                </a:lnTo>
                <a:lnTo>
                  <a:pt x="2603" y="2968"/>
                </a:lnTo>
                <a:lnTo>
                  <a:pt x="2605" y="2968"/>
                </a:lnTo>
                <a:lnTo>
                  <a:pt x="2607" y="2970"/>
                </a:lnTo>
                <a:lnTo>
                  <a:pt x="2607" y="2972"/>
                </a:lnTo>
                <a:lnTo>
                  <a:pt x="2609" y="2974"/>
                </a:lnTo>
                <a:lnTo>
                  <a:pt x="2611" y="2974"/>
                </a:lnTo>
                <a:lnTo>
                  <a:pt x="2611" y="2976"/>
                </a:lnTo>
                <a:lnTo>
                  <a:pt x="2613" y="2978"/>
                </a:lnTo>
                <a:lnTo>
                  <a:pt x="2615" y="2980"/>
                </a:lnTo>
                <a:lnTo>
                  <a:pt x="2613" y="2982"/>
                </a:lnTo>
                <a:lnTo>
                  <a:pt x="2611" y="2984"/>
                </a:lnTo>
                <a:lnTo>
                  <a:pt x="2609" y="2984"/>
                </a:lnTo>
                <a:lnTo>
                  <a:pt x="2607" y="2984"/>
                </a:lnTo>
                <a:lnTo>
                  <a:pt x="2607" y="2985"/>
                </a:lnTo>
                <a:lnTo>
                  <a:pt x="2605" y="2985"/>
                </a:lnTo>
                <a:lnTo>
                  <a:pt x="2605" y="2984"/>
                </a:lnTo>
                <a:lnTo>
                  <a:pt x="2603" y="2984"/>
                </a:lnTo>
                <a:lnTo>
                  <a:pt x="2602" y="2984"/>
                </a:lnTo>
                <a:lnTo>
                  <a:pt x="2602" y="2982"/>
                </a:lnTo>
                <a:lnTo>
                  <a:pt x="2602" y="2978"/>
                </a:lnTo>
                <a:lnTo>
                  <a:pt x="2600" y="2976"/>
                </a:lnTo>
                <a:lnTo>
                  <a:pt x="2600" y="2974"/>
                </a:lnTo>
                <a:lnTo>
                  <a:pt x="2598" y="2972"/>
                </a:lnTo>
                <a:lnTo>
                  <a:pt x="2598" y="2970"/>
                </a:lnTo>
                <a:lnTo>
                  <a:pt x="2598" y="2968"/>
                </a:lnTo>
                <a:lnTo>
                  <a:pt x="2596" y="2966"/>
                </a:lnTo>
                <a:lnTo>
                  <a:pt x="2596" y="2970"/>
                </a:lnTo>
                <a:lnTo>
                  <a:pt x="2594" y="2970"/>
                </a:lnTo>
                <a:lnTo>
                  <a:pt x="2590" y="2968"/>
                </a:lnTo>
                <a:lnTo>
                  <a:pt x="2588" y="2968"/>
                </a:lnTo>
                <a:lnTo>
                  <a:pt x="2586" y="2968"/>
                </a:lnTo>
                <a:lnTo>
                  <a:pt x="2584" y="2966"/>
                </a:lnTo>
                <a:lnTo>
                  <a:pt x="2582" y="2966"/>
                </a:lnTo>
                <a:lnTo>
                  <a:pt x="2580" y="2966"/>
                </a:lnTo>
                <a:lnTo>
                  <a:pt x="2580" y="2964"/>
                </a:lnTo>
                <a:lnTo>
                  <a:pt x="2578" y="2964"/>
                </a:lnTo>
                <a:lnTo>
                  <a:pt x="2577" y="2964"/>
                </a:lnTo>
                <a:lnTo>
                  <a:pt x="2575" y="2962"/>
                </a:lnTo>
                <a:lnTo>
                  <a:pt x="2575" y="2961"/>
                </a:lnTo>
                <a:lnTo>
                  <a:pt x="2575" y="2957"/>
                </a:lnTo>
                <a:lnTo>
                  <a:pt x="2575" y="2955"/>
                </a:lnTo>
                <a:lnTo>
                  <a:pt x="2573" y="2953"/>
                </a:lnTo>
                <a:lnTo>
                  <a:pt x="2573" y="2951"/>
                </a:lnTo>
                <a:lnTo>
                  <a:pt x="2571" y="2951"/>
                </a:lnTo>
                <a:lnTo>
                  <a:pt x="2571" y="2949"/>
                </a:lnTo>
                <a:lnTo>
                  <a:pt x="2567" y="2949"/>
                </a:lnTo>
                <a:lnTo>
                  <a:pt x="2567" y="2947"/>
                </a:lnTo>
                <a:lnTo>
                  <a:pt x="2565" y="2947"/>
                </a:lnTo>
                <a:lnTo>
                  <a:pt x="2565" y="2949"/>
                </a:lnTo>
                <a:lnTo>
                  <a:pt x="2561" y="2949"/>
                </a:lnTo>
                <a:lnTo>
                  <a:pt x="2559" y="2951"/>
                </a:lnTo>
                <a:lnTo>
                  <a:pt x="2557" y="2951"/>
                </a:lnTo>
                <a:lnTo>
                  <a:pt x="2557" y="2953"/>
                </a:lnTo>
                <a:lnTo>
                  <a:pt x="2559" y="2953"/>
                </a:lnTo>
                <a:lnTo>
                  <a:pt x="2561" y="2953"/>
                </a:lnTo>
                <a:lnTo>
                  <a:pt x="2561" y="2951"/>
                </a:lnTo>
                <a:lnTo>
                  <a:pt x="2563" y="2951"/>
                </a:lnTo>
                <a:lnTo>
                  <a:pt x="2565" y="2951"/>
                </a:lnTo>
                <a:lnTo>
                  <a:pt x="2567" y="2951"/>
                </a:lnTo>
                <a:lnTo>
                  <a:pt x="2569" y="2953"/>
                </a:lnTo>
                <a:lnTo>
                  <a:pt x="2571" y="2955"/>
                </a:lnTo>
                <a:lnTo>
                  <a:pt x="2571" y="2957"/>
                </a:lnTo>
                <a:lnTo>
                  <a:pt x="2571" y="2959"/>
                </a:lnTo>
                <a:lnTo>
                  <a:pt x="2571" y="2961"/>
                </a:lnTo>
                <a:lnTo>
                  <a:pt x="2569" y="2961"/>
                </a:lnTo>
                <a:lnTo>
                  <a:pt x="2569" y="2962"/>
                </a:lnTo>
                <a:lnTo>
                  <a:pt x="2571" y="2962"/>
                </a:lnTo>
                <a:lnTo>
                  <a:pt x="2573" y="2964"/>
                </a:lnTo>
                <a:lnTo>
                  <a:pt x="2575" y="2966"/>
                </a:lnTo>
                <a:lnTo>
                  <a:pt x="2577" y="2966"/>
                </a:lnTo>
                <a:lnTo>
                  <a:pt x="2578" y="2968"/>
                </a:lnTo>
                <a:lnTo>
                  <a:pt x="2580" y="2968"/>
                </a:lnTo>
                <a:lnTo>
                  <a:pt x="2582" y="2968"/>
                </a:lnTo>
                <a:lnTo>
                  <a:pt x="2582" y="2970"/>
                </a:lnTo>
                <a:lnTo>
                  <a:pt x="2584" y="2970"/>
                </a:lnTo>
                <a:lnTo>
                  <a:pt x="2586" y="2972"/>
                </a:lnTo>
                <a:lnTo>
                  <a:pt x="2588" y="2972"/>
                </a:lnTo>
                <a:lnTo>
                  <a:pt x="2590" y="2974"/>
                </a:lnTo>
                <a:lnTo>
                  <a:pt x="2590" y="2976"/>
                </a:lnTo>
                <a:lnTo>
                  <a:pt x="2590" y="2978"/>
                </a:lnTo>
                <a:lnTo>
                  <a:pt x="2592" y="2978"/>
                </a:lnTo>
                <a:lnTo>
                  <a:pt x="2592" y="2980"/>
                </a:lnTo>
                <a:lnTo>
                  <a:pt x="2594" y="2982"/>
                </a:lnTo>
                <a:lnTo>
                  <a:pt x="2594" y="2984"/>
                </a:lnTo>
                <a:lnTo>
                  <a:pt x="2594" y="2985"/>
                </a:lnTo>
                <a:lnTo>
                  <a:pt x="2596" y="2987"/>
                </a:lnTo>
                <a:lnTo>
                  <a:pt x="2596" y="2989"/>
                </a:lnTo>
                <a:lnTo>
                  <a:pt x="2598" y="2989"/>
                </a:lnTo>
                <a:lnTo>
                  <a:pt x="2600" y="2991"/>
                </a:lnTo>
                <a:lnTo>
                  <a:pt x="2602" y="2991"/>
                </a:lnTo>
                <a:lnTo>
                  <a:pt x="2603" y="2991"/>
                </a:lnTo>
                <a:lnTo>
                  <a:pt x="2605" y="2991"/>
                </a:lnTo>
                <a:lnTo>
                  <a:pt x="2602" y="2993"/>
                </a:lnTo>
                <a:lnTo>
                  <a:pt x="2602" y="2995"/>
                </a:lnTo>
                <a:lnTo>
                  <a:pt x="2600" y="2995"/>
                </a:lnTo>
                <a:lnTo>
                  <a:pt x="2598" y="2993"/>
                </a:lnTo>
                <a:lnTo>
                  <a:pt x="2596" y="2993"/>
                </a:lnTo>
                <a:lnTo>
                  <a:pt x="2594" y="2991"/>
                </a:lnTo>
                <a:lnTo>
                  <a:pt x="2594" y="2993"/>
                </a:lnTo>
                <a:lnTo>
                  <a:pt x="2596" y="2993"/>
                </a:lnTo>
                <a:lnTo>
                  <a:pt x="2600" y="2995"/>
                </a:lnTo>
                <a:lnTo>
                  <a:pt x="2600" y="2997"/>
                </a:lnTo>
                <a:lnTo>
                  <a:pt x="2602" y="2997"/>
                </a:lnTo>
                <a:lnTo>
                  <a:pt x="2602" y="2995"/>
                </a:lnTo>
                <a:lnTo>
                  <a:pt x="2603" y="2995"/>
                </a:lnTo>
                <a:lnTo>
                  <a:pt x="2605" y="2993"/>
                </a:lnTo>
                <a:lnTo>
                  <a:pt x="2607" y="2993"/>
                </a:lnTo>
                <a:lnTo>
                  <a:pt x="2607" y="2995"/>
                </a:lnTo>
                <a:lnTo>
                  <a:pt x="2607" y="2997"/>
                </a:lnTo>
                <a:lnTo>
                  <a:pt x="2605" y="2999"/>
                </a:lnTo>
                <a:lnTo>
                  <a:pt x="2605" y="3001"/>
                </a:lnTo>
                <a:lnTo>
                  <a:pt x="2605" y="3003"/>
                </a:lnTo>
                <a:lnTo>
                  <a:pt x="2605" y="3005"/>
                </a:lnTo>
                <a:lnTo>
                  <a:pt x="2607" y="3005"/>
                </a:lnTo>
                <a:lnTo>
                  <a:pt x="2607" y="3007"/>
                </a:lnTo>
                <a:lnTo>
                  <a:pt x="2609" y="3007"/>
                </a:lnTo>
                <a:lnTo>
                  <a:pt x="2611" y="3005"/>
                </a:lnTo>
                <a:lnTo>
                  <a:pt x="2613" y="3005"/>
                </a:lnTo>
                <a:lnTo>
                  <a:pt x="2615" y="3003"/>
                </a:lnTo>
                <a:lnTo>
                  <a:pt x="2615" y="3001"/>
                </a:lnTo>
                <a:lnTo>
                  <a:pt x="2617" y="3001"/>
                </a:lnTo>
                <a:lnTo>
                  <a:pt x="2619" y="3001"/>
                </a:lnTo>
                <a:lnTo>
                  <a:pt x="2619" y="3003"/>
                </a:lnTo>
                <a:lnTo>
                  <a:pt x="2619" y="3005"/>
                </a:lnTo>
                <a:lnTo>
                  <a:pt x="2619" y="3007"/>
                </a:lnTo>
                <a:lnTo>
                  <a:pt x="2617" y="3007"/>
                </a:lnTo>
                <a:lnTo>
                  <a:pt x="2617" y="3009"/>
                </a:lnTo>
                <a:lnTo>
                  <a:pt x="2617" y="3010"/>
                </a:lnTo>
                <a:lnTo>
                  <a:pt x="2617" y="3012"/>
                </a:lnTo>
                <a:lnTo>
                  <a:pt x="2615" y="3012"/>
                </a:lnTo>
                <a:lnTo>
                  <a:pt x="2611" y="3014"/>
                </a:lnTo>
                <a:lnTo>
                  <a:pt x="2609" y="3014"/>
                </a:lnTo>
                <a:lnTo>
                  <a:pt x="2609" y="3016"/>
                </a:lnTo>
                <a:lnTo>
                  <a:pt x="2607" y="3016"/>
                </a:lnTo>
                <a:lnTo>
                  <a:pt x="2605" y="3018"/>
                </a:lnTo>
                <a:lnTo>
                  <a:pt x="2603" y="3020"/>
                </a:lnTo>
                <a:lnTo>
                  <a:pt x="2602" y="3020"/>
                </a:lnTo>
                <a:lnTo>
                  <a:pt x="2600" y="3022"/>
                </a:lnTo>
                <a:lnTo>
                  <a:pt x="2600" y="3024"/>
                </a:lnTo>
                <a:lnTo>
                  <a:pt x="2598" y="3022"/>
                </a:lnTo>
                <a:lnTo>
                  <a:pt x="2598" y="3020"/>
                </a:lnTo>
                <a:lnTo>
                  <a:pt x="2598" y="3018"/>
                </a:lnTo>
                <a:lnTo>
                  <a:pt x="2598" y="3016"/>
                </a:lnTo>
                <a:lnTo>
                  <a:pt x="2598" y="3014"/>
                </a:lnTo>
                <a:lnTo>
                  <a:pt x="2600" y="3012"/>
                </a:lnTo>
                <a:lnTo>
                  <a:pt x="2600" y="3010"/>
                </a:lnTo>
                <a:lnTo>
                  <a:pt x="2598" y="3010"/>
                </a:lnTo>
                <a:lnTo>
                  <a:pt x="2596" y="3014"/>
                </a:lnTo>
                <a:lnTo>
                  <a:pt x="2596" y="3016"/>
                </a:lnTo>
                <a:lnTo>
                  <a:pt x="2596" y="3018"/>
                </a:lnTo>
                <a:lnTo>
                  <a:pt x="2596" y="3020"/>
                </a:lnTo>
                <a:lnTo>
                  <a:pt x="2596" y="3024"/>
                </a:lnTo>
                <a:lnTo>
                  <a:pt x="2598" y="3024"/>
                </a:lnTo>
                <a:lnTo>
                  <a:pt x="2598" y="3026"/>
                </a:lnTo>
                <a:lnTo>
                  <a:pt x="2596" y="3028"/>
                </a:lnTo>
                <a:lnTo>
                  <a:pt x="2594" y="3030"/>
                </a:lnTo>
                <a:lnTo>
                  <a:pt x="2592" y="3032"/>
                </a:lnTo>
                <a:lnTo>
                  <a:pt x="2590" y="3030"/>
                </a:lnTo>
                <a:lnTo>
                  <a:pt x="2588" y="3030"/>
                </a:lnTo>
                <a:lnTo>
                  <a:pt x="2588" y="3028"/>
                </a:lnTo>
                <a:lnTo>
                  <a:pt x="2586" y="3028"/>
                </a:lnTo>
                <a:lnTo>
                  <a:pt x="2586" y="3026"/>
                </a:lnTo>
                <a:lnTo>
                  <a:pt x="2584" y="3024"/>
                </a:lnTo>
                <a:lnTo>
                  <a:pt x="2584" y="3022"/>
                </a:lnTo>
                <a:lnTo>
                  <a:pt x="2582" y="3020"/>
                </a:lnTo>
                <a:lnTo>
                  <a:pt x="2582" y="3018"/>
                </a:lnTo>
                <a:lnTo>
                  <a:pt x="2580" y="3018"/>
                </a:lnTo>
                <a:lnTo>
                  <a:pt x="2578" y="3016"/>
                </a:lnTo>
                <a:lnTo>
                  <a:pt x="2577" y="3016"/>
                </a:lnTo>
                <a:lnTo>
                  <a:pt x="2575" y="3016"/>
                </a:lnTo>
                <a:lnTo>
                  <a:pt x="2573" y="3014"/>
                </a:lnTo>
                <a:lnTo>
                  <a:pt x="2571" y="3014"/>
                </a:lnTo>
                <a:lnTo>
                  <a:pt x="2569" y="3016"/>
                </a:lnTo>
                <a:lnTo>
                  <a:pt x="2567" y="3016"/>
                </a:lnTo>
                <a:lnTo>
                  <a:pt x="2565" y="3016"/>
                </a:lnTo>
                <a:lnTo>
                  <a:pt x="2563" y="3016"/>
                </a:lnTo>
                <a:lnTo>
                  <a:pt x="2561" y="3018"/>
                </a:lnTo>
                <a:lnTo>
                  <a:pt x="2559" y="3018"/>
                </a:lnTo>
                <a:lnTo>
                  <a:pt x="2557" y="3020"/>
                </a:lnTo>
                <a:lnTo>
                  <a:pt x="2557" y="3022"/>
                </a:lnTo>
                <a:lnTo>
                  <a:pt x="2555" y="3022"/>
                </a:lnTo>
                <a:lnTo>
                  <a:pt x="2554" y="3024"/>
                </a:lnTo>
                <a:lnTo>
                  <a:pt x="2554" y="3026"/>
                </a:lnTo>
                <a:lnTo>
                  <a:pt x="2552" y="3026"/>
                </a:lnTo>
                <a:lnTo>
                  <a:pt x="2552" y="3028"/>
                </a:lnTo>
                <a:lnTo>
                  <a:pt x="2550" y="3030"/>
                </a:lnTo>
                <a:lnTo>
                  <a:pt x="2548" y="3030"/>
                </a:lnTo>
                <a:lnTo>
                  <a:pt x="2546" y="3028"/>
                </a:lnTo>
                <a:lnTo>
                  <a:pt x="2544" y="3026"/>
                </a:lnTo>
                <a:lnTo>
                  <a:pt x="2544" y="3024"/>
                </a:lnTo>
                <a:lnTo>
                  <a:pt x="2542" y="3024"/>
                </a:lnTo>
                <a:lnTo>
                  <a:pt x="2540" y="3024"/>
                </a:lnTo>
                <a:lnTo>
                  <a:pt x="2538" y="3022"/>
                </a:lnTo>
                <a:lnTo>
                  <a:pt x="2536" y="3022"/>
                </a:lnTo>
                <a:lnTo>
                  <a:pt x="2534" y="3022"/>
                </a:lnTo>
                <a:lnTo>
                  <a:pt x="2530" y="3024"/>
                </a:lnTo>
                <a:lnTo>
                  <a:pt x="2529" y="3026"/>
                </a:lnTo>
                <a:lnTo>
                  <a:pt x="2527" y="3024"/>
                </a:lnTo>
                <a:lnTo>
                  <a:pt x="2527" y="3022"/>
                </a:lnTo>
                <a:lnTo>
                  <a:pt x="2527" y="3020"/>
                </a:lnTo>
                <a:lnTo>
                  <a:pt x="2525" y="3018"/>
                </a:lnTo>
                <a:lnTo>
                  <a:pt x="2525" y="3016"/>
                </a:lnTo>
                <a:lnTo>
                  <a:pt x="2523" y="3014"/>
                </a:lnTo>
                <a:lnTo>
                  <a:pt x="2521" y="3012"/>
                </a:lnTo>
                <a:lnTo>
                  <a:pt x="2519" y="3012"/>
                </a:lnTo>
                <a:lnTo>
                  <a:pt x="2517" y="3012"/>
                </a:lnTo>
                <a:lnTo>
                  <a:pt x="2515" y="3012"/>
                </a:lnTo>
                <a:lnTo>
                  <a:pt x="2513" y="3012"/>
                </a:lnTo>
                <a:lnTo>
                  <a:pt x="2511" y="3014"/>
                </a:lnTo>
                <a:lnTo>
                  <a:pt x="2509" y="3014"/>
                </a:lnTo>
                <a:lnTo>
                  <a:pt x="2506" y="3014"/>
                </a:lnTo>
                <a:lnTo>
                  <a:pt x="2504" y="3012"/>
                </a:lnTo>
                <a:lnTo>
                  <a:pt x="2502" y="3012"/>
                </a:lnTo>
                <a:lnTo>
                  <a:pt x="2502" y="3014"/>
                </a:lnTo>
                <a:lnTo>
                  <a:pt x="2500" y="3014"/>
                </a:lnTo>
                <a:lnTo>
                  <a:pt x="2498" y="3014"/>
                </a:lnTo>
                <a:lnTo>
                  <a:pt x="2498" y="3012"/>
                </a:lnTo>
                <a:lnTo>
                  <a:pt x="2498" y="3014"/>
                </a:lnTo>
                <a:lnTo>
                  <a:pt x="2498" y="3016"/>
                </a:lnTo>
                <a:lnTo>
                  <a:pt x="2498" y="3018"/>
                </a:lnTo>
                <a:lnTo>
                  <a:pt x="2500" y="3020"/>
                </a:lnTo>
                <a:lnTo>
                  <a:pt x="2500" y="3022"/>
                </a:lnTo>
                <a:lnTo>
                  <a:pt x="2500" y="3024"/>
                </a:lnTo>
                <a:lnTo>
                  <a:pt x="2500" y="3026"/>
                </a:lnTo>
                <a:lnTo>
                  <a:pt x="2500" y="3028"/>
                </a:lnTo>
                <a:lnTo>
                  <a:pt x="2498" y="3030"/>
                </a:lnTo>
                <a:lnTo>
                  <a:pt x="2496" y="3030"/>
                </a:lnTo>
                <a:lnTo>
                  <a:pt x="2494" y="3032"/>
                </a:lnTo>
                <a:lnTo>
                  <a:pt x="2498" y="3032"/>
                </a:lnTo>
                <a:lnTo>
                  <a:pt x="2500" y="3032"/>
                </a:lnTo>
                <a:lnTo>
                  <a:pt x="2502" y="3030"/>
                </a:lnTo>
                <a:lnTo>
                  <a:pt x="2502" y="3028"/>
                </a:lnTo>
                <a:lnTo>
                  <a:pt x="2502" y="3024"/>
                </a:lnTo>
                <a:lnTo>
                  <a:pt x="2502" y="3022"/>
                </a:lnTo>
                <a:lnTo>
                  <a:pt x="2502" y="3020"/>
                </a:lnTo>
                <a:lnTo>
                  <a:pt x="2502" y="3018"/>
                </a:lnTo>
                <a:lnTo>
                  <a:pt x="2502" y="3016"/>
                </a:lnTo>
                <a:lnTo>
                  <a:pt x="2506" y="3016"/>
                </a:lnTo>
                <a:lnTo>
                  <a:pt x="2507" y="3018"/>
                </a:lnTo>
                <a:lnTo>
                  <a:pt x="2509" y="3018"/>
                </a:lnTo>
                <a:lnTo>
                  <a:pt x="2511" y="3018"/>
                </a:lnTo>
                <a:lnTo>
                  <a:pt x="2513" y="3016"/>
                </a:lnTo>
                <a:lnTo>
                  <a:pt x="2515" y="3016"/>
                </a:lnTo>
                <a:lnTo>
                  <a:pt x="2517" y="3016"/>
                </a:lnTo>
                <a:lnTo>
                  <a:pt x="2519" y="3016"/>
                </a:lnTo>
                <a:lnTo>
                  <a:pt x="2521" y="3018"/>
                </a:lnTo>
                <a:lnTo>
                  <a:pt x="2519" y="3020"/>
                </a:lnTo>
                <a:lnTo>
                  <a:pt x="2519" y="3022"/>
                </a:lnTo>
                <a:lnTo>
                  <a:pt x="2521" y="3024"/>
                </a:lnTo>
                <a:lnTo>
                  <a:pt x="2521" y="3026"/>
                </a:lnTo>
                <a:lnTo>
                  <a:pt x="2523" y="3028"/>
                </a:lnTo>
                <a:lnTo>
                  <a:pt x="2525" y="3028"/>
                </a:lnTo>
                <a:lnTo>
                  <a:pt x="2527" y="3030"/>
                </a:lnTo>
                <a:lnTo>
                  <a:pt x="2529" y="3030"/>
                </a:lnTo>
                <a:lnTo>
                  <a:pt x="2530" y="3030"/>
                </a:lnTo>
                <a:lnTo>
                  <a:pt x="2532" y="3028"/>
                </a:lnTo>
                <a:lnTo>
                  <a:pt x="2534" y="3028"/>
                </a:lnTo>
                <a:lnTo>
                  <a:pt x="2536" y="3028"/>
                </a:lnTo>
                <a:lnTo>
                  <a:pt x="2538" y="3030"/>
                </a:lnTo>
                <a:lnTo>
                  <a:pt x="2540" y="3032"/>
                </a:lnTo>
                <a:lnTo>
                  <a:pt x="2542" y="3032"/>
                </a:lnTo>
                <a:lnTo>
                  <a:pt x="2542" y="3033"/>
                </a:lnTo>
                <a:lnTo>
                  <a:pt x="2544" y="3033"/>
                </a:lnTo>
                <a:lnTo>
                  <a:pt x="2544" y="3035"/>
                </a:lnTo>
                <a:lnTo>
                  <a:pt x="2546" y="3035"/>
                </a:lnTo>
                <a:lnTo>
                  <a:pt x="2548" y="3035"/>
                </a:lnTo>
                <a:lnTo>
                  <a:pt x="2550" y="3035"/>
                </a:lnTo>
                <a:lnTo>
                  <a:pt x="2552" y="3035"/>
                </a:lnTo>
                <a:lnTo>
                  <a:pt x="2554" y="3033"/>
                </a:lnTo>
                <a:lnTo>
                  <a:pt x="2555" y="3033"/>
                </a:lnTo>
                <a:lnTo>
                  <a:pt x="2557" y="3032"/>
                </a:lnTo>
                <a:lnTo>
                  <a:pt x="2557" y="3030"/>
                </a:lnTo>
                <a:lnTo>
                  <a:pt x="2559" y="3030"/>
                </a:lnTo>
                <a:lnTo>
                  <a:pt x="2561" y="3028"/>
                </a:lnTo>
                <a:lnTo>
                  <a:pt x="2563" y="3026"/>
                </a:lnTo>
                <a:lnTo>
                  <a:pt x="2565" y="3024"/>
                </a:lnTo>
                <a:lnTo>
                  <a:pt x="2567" y="3022"/>
                </a:lnTo>
                <a:lnTo>
                  <a:pt x="2569" y="3022"/>
                </a:lnTo>
                <a:lnTo>
                  <a:pt x="2571" y="3022"/>
                </a:lnTo>
                <a:lnTo>
                  <a:pt x="2573" y="3024"/>
                </a:lnTo>
                <a:lnTo>
                  <a:pt x="2575" y="3026"/>
                </a:lnTo>
                <a:lnTo>
                  <a:pt x="2575" y="3028"/>
                </a:lnTo>
                <a:lnTo>
                  <a:pt x="2577" y="3028"/>
                </a:lnTo>
                <a:lnTo>
                  <a:pt x="2578" y="3030"/>
                </a:lnTo>
                <a:lnTo>
                  <a:pt x="2578" y="3032"/>
                </a:lnTo>
                <a:lnTo>
                  <a:pt x="2578" y="3033"/>
                </a:lnTo>
                <a:lnTo>
                  <a:pt x="2580" y="3035"/>
                </a:lnTo>
                <a:lnTo>
                  <a:pt x="2582" y="3035"/>
                </a:lnTo>
                <a:lnTo>
                  <a:pt x="2584" y="3035"/>
                </a:lnTo>
                <a:lnTo>
                  <a:pt x="2584" y="3037"/>
                </a:lnTo>
                <a:lnTo>
                  <a:pt x="2586" y="3039"/>
                </a:lnTo>
                <a:lnTo>
                  <a:pt x="2588" y="3039"/>
                </a:lnTo>
                <a:lnTo>
                  <a:pt x="2590" y="3041"/>
                </a:lnTo>
                <a:lnTo>
                  <a:pt x="2592" y="3041"/>
                </a:lnTo>
                <a:lnTo>
                  <a:pt x="2594" y="3041"/>
                </a:lnTo>
                <a:lnTo>
                  <a:pt x="2594" y="3043"/>
                </a:lnTo>
                <a:lnTo>
                  <a:pt x="2596" y="3043"/>
                </a:lnTo>
                <a:lnTo>
                  <a:pt x="2598" y="3043"/>
                </a:lnTo>
                <a:lnTo>
                  <a:pt x="2600" y="3043"/>
                </a:lnTo>
                <a:lnTo>
                  <a:pt x="2602" y="3043"/>
                </a:lnTo>
                <a:lnTo>
                  <a:pt x="2603" y="3041"/>
                </a:lnTo>
                <a:lnTo>
                  <a:pt x="2605" y="3041"/>
                </a:lnTo>
                <a:lnTo>
                  <a:pt x="2607" y="3037"/>
                </a:lnTo>
                <a:lnTo>
                  <a:pt x="2607" y="3035"/>
                </a:lnTo>
                <a:lnTo>
                  <a:pt x="2609" y="3033"/>
                </a:lnTo>
                <a:lnTo>
                  <a:pt x="2611" y="3033"/>
                </a:lnTo>
                <a:lnTo>
                  <a:pt x="2613" y="3033"/>
                </a:lnTo>
                <a:lnTo>
                  <a:pt x="2615" y="3033"/>
                </a:lnTo>
                <a:lnTo>
                  <a:pt x="2615" y="3035"/>
                </a:lnTo>
                <a:lnTo>
                  <a:pt x="2617" y="3035"/>
                </a:lnTo>
                <a:lnTo>
                  <a:pt x="2619" y="3035"/>
                </a:lnTo>
                <a:lnTo>
                  <a:pt x="2621" y="3037"/>
                </a:lnTo>
                <a:lnTo>
                  <a:pt x="2621" y="3039"/>
                </a:lnTo>
                <a:lnTo>
                  <a:pt x="2621" y="3041"/>
                </a:lnTo>
                <a:lnTo>
                  <a:pt x="2621" y="3039"/>
                </a:lnTo>
                <a:lnTo>
                  <a:pt x="2623" y="3039"/>
                </a:lnTo>
                <a:lnTo>
                  <a:pt x="2623" y="3037"/>
                </a:lnTo>
                <a:lnTo>
                  <a:pt x="2625" y="3039"/>
                </a:lnTo>
                <a:lnTo>
                  <a:pt x="2625" y="3043"/>
                </a:lnTo>
                <a:lnTo>
                  <a:pt x="2626" y="3045"/>
                </a:lnTo>
                <a:lnTo>
                  <a:pt x="2626" y="3047"/>
                </a:lnTo>
                <a:lnTo>
                  <a:pt x="2628" y="3049"/>
                </a:lnTo>
                <a:lnTo>
                  <a:pt x="2626" y="3051"/>
                </a:lnTo>
                <a:lnTo>
                  <a:pt x="2626" y="3053"/>
                </a:lnTo>
                <a:lnTo>
                  <a:pt x="2625" y="3053"/>
                </a:lnTo>
                <a:lnTo>
                  <a:pt x="2625" y="3055"/>
                </a:lnTo>
                <a:lnTo>
                  <a:pt x="2623" y="3055"/>
                </a:lnTo>
                <a:lnTo>
                  <a:pt x="2621" y="3056"/>
                </a:lnTo>
                <a:lnTo>
                  <a:pt x="2621" y="3058"/>
                </a:lnTo>
                <a:lnTo>
                  <a:pt x="2619" y="3058"/>
                </a:lnTo>
                <a:lnTo>
                  <a:pt x="2619" y="3060"/>
                </a:lnTo>
                <a:lnTo>
                  <a:pt x="2617" y="3060"/>
                </a:lnTo>
                <a:lnTo>
                  <a:pt x="2617" y="3062"/>
                </a:lnTo>
                <a:lnTo>
                  <a:pt x="2615" y="3064"/>
                </a:lnTo>
                <a:lnTo>
                  <a:pt x="2613" y="3066"/>
                </a:lnTo>
                <a:lnTo>
                  <a:pt x="2611" y="3066"/>
                </a:lnTo>
                <a:lnTo>
                  <a:pt x="2609" y="3066"/>
                </a:lnTo>
                <a:lnTo>
                  <a:pt x="2609" y="3068"/>
                </a:lnTo>
                <a:lnTo>
                  <a:pt x="2611" y="3068"/>
                </a:lnTo>
                <a:lnTo>
                  <a:pt x="2609" y="3070"/>
                </a:lnTo>
                <a:lnTo>
                  <a:pt x="2609" y="3072"/>
                </a:lnTo>
                <a:lnTo>
                  <a:pt x="2607" y="3072"/>
                </a:lnTo>
                <a:lnTo>
                  <a:pt x="2605" y="3074"/>
                </a:lnTo>
                <a:lnTo>
                  <a:pt x="2603" y="3076"/>
                </a:lnTo>
                <a:lnTo>
                  <a:pt x="2602" y="3076"/>
                </a:lnTo>
                <a:lnTo>
                  <a:pt x="2600" y="3078"/>
                </a:lnTo>
                <a:lnTo>
                  <a:pt x="2598" y="3078"/>
                </a:lnTo>
                <a:lnTo>
                  <a:pt x="2598" y="3076"/>
                </a:lnTo>
                <a:lnTo>
                  <a:pt x="2596" y="3076"/>
                </a:lnTo>
                <a:lnTo>
                  <a:pt x="2596" y="3074"/>
                </a:lnTo>
                <a:lnTo>
                  <a:pt x="2596" y="3076"/>
                </a:lnTo>
                <a:lnTo>
                  <a:pt x="2596" y="3078"/>
                </a:lnTo>
                <a:lnTo>
                  <a:pt x="2594" y="3080"/>
                </a:lnTo>
                <a:lnTo>
                  <a:pt x="2594" y="3081"/>
                </a:lnTo>
                <a:lnTo>
                  <a:pt x="2592" y="3081"/>
                </a:lnTo>
                <a:lnTo>
                  <a:pt x="2592" y="3083"/>
                </a:lnTo>
                <a:lnTo>
                  <a:pt x="2590" y="3085"/>
                </a:lnTo>
                <a:lnTo>
                  <a:pt x="2590" y="3087"/>
                </a:lnTo>
                <a:lnTo>
                  <a:pt x="2588" y="3087"/>
                </a:lnTo>
                <a:lnTo>
                  <a:pt x="2588" y="3089"/>
                </a:lnTo>
                <a:lnTo>
                  <a:pt x="2586" y="3091"/>
                </a:lnTo>
                <a:lnTo>
                  <a:pt x="2584" y="3091"/>
                </a:lnTo>
                <a:lnTo>
                  <a:pt x="2582" y="3091"/>
                </a:lnTo>
                <a:lnTo>
                  <a:pt x="2582" y="3093"/>
                </a:lnTo>
                <a:lnTo>
                  <a:pt x="2582" y="3097"/>
                </a:lnTo>
                <a:lnTo>
                  <a:pt x="2580" y="3099"/>
                </a:lnTo>
                <a:lnTo>
                  <a:pt x="2582" y="3099"/>
                </a:lnTo>
                <a:lnTo>
                  <a:pt x="2582" y="3101"/>
                </a:lnTo>
                <a:lnTo>
                  <a:pt x="2584" y="3103"/>
                </a:lnTo>
                <a:lnTo>
                  <a:pt x="2586" y="3104"/>
                </a:lnTo>
                <a:lnTo>
                  <a:pt x="2588" y="3106"/>
                </a:lnTo>
                <a:lnTo>
                  <a:pt x="2590" y="3108"/>
                </a:lnTo>
                <a:lnTo>
                  <a:pt x="2592" y="3110"/>
                </a:lnTo>
                <a:lnTo>
                  <a:pt x="2594" y="3112"/>
                </a:lnTo>
                <a:lnTo>
                  <a:pt x="2592" y="3114"/>
                </a:lnTo>
                <a:lnTo>
                  <a:pt x="2594" y="3114"/>
                </a:lnTo>
                <a:lnTo>
                  <a:pt x="2594" y="3112"/>
                </a:lnTo>
                <a:lnTo>
                  <a:pt x="2596" y="3114"/>
                </a:lnTo>
                <a:lnTo>
                  <a:pt x="2598" y="3114"/>
                </a:lnTo>
                <a:lnTo>
                  <a:pt x="2600" y="3116"/>
                </a:lnTo>
                <a:lnTo>
                  <a:pt x="2600" y="3118"/>
                </a:lnTo>
                <a:lnTo>
                  <a:pt x="2602" y="3120"/>
                </a:lnTo>
                <a:lnTo>
                  <a:pt x="2602" y="3122"/>
                </a:lnTo>
                <a:lnTo>
                  <a:pt x="2603" y="3122"/>
                </a:lnTo>
                <a:lnTo>
                  <a:pt x="2603" y="3124"/>
                </a:lnTo>
                <a:lnTo>
                  <a:pt x="2603" y="3126"/>
                </a:lnTo>
                <a:lnTo>
                  <a:pt x="2602" y="3126"/>
                </a:lnTo>
                <a:lnTo>
                  <a:pt x="2602" y="3128"/>
                </a:lnTo>
                <a:lnTo>
                  <a:pt x="2600" y="3128"/>
                </a:lnTo>
                <a:lnTo>
                  <a:pt x="2600" y="3126"/>
                </a:lnTo>
                <a:lnTo>
                  <a:pt x="2598" y="3126"/>
                </a:lnTo>
                <a:lnTo>
                  <a:pt x="2596" y="3126"/>
                </a:lnTo>
                <a:lnTo>
                  <a:pt x="2594" y="3126"/>
                </a:lnTo>
                <a:lnTo>
                  <a:pt x="2592" y="3126"/>
                </a:lnTo>
                <a:lnTo>
                  <a:pt x="2590" y="3124"/>
                </a:lnTo>
                <a:lnTo>
                  <a:pt x="2588" y="3124"/>
                </a:lnTo>
                <a:lnTo>
                  <a:pt x="2586" y="3124"/>
                </a:lnTo>
                <a:lnTo>
                  <a:pt x="2584" y="3124"/>
                </a:lnTo>
                <a:lnTo>
                  <a:pt x="2582" y="3124"/>
                </a:lnTo>
                <a:lnTo>
                  <a:pt x="2580" y="3124"/>
                </a:lnTo>
                <a:lnTo>
                  <a:pt x="2578" y="3124"/>
                </a:lnTo>
                <a:lnTo>
                  <a:pt x="2577" y="3122"/>
                </a:lnTo>
                <a:lnTo>
                  <a:pt x="2577" y="3120"/>
                </a:lnTo>
                <a:lnTo>
                  <a:pt x="2575" y="3118"/>
                </a:lnTo>
                <a:lnTo>
                  <a:pt x="2573" y="3116"/>
                </a:lnTo>
                <a:lnTo>
                  <a:pt x="2571" y="3116"/>
                </a:lnTo>
                <a:lnTo>
                  <a:pt x="2569" y="3116"/>
                </a:lnTo>
                <a:lnTo>
                  <a:pt x="2567" y="3116"/>
                </a:lnTo>
                <a:lnTo>
                  <a:pt x="2569" y="3114"/>
                </a:lnTo>
                <a:lnTo>
                  <a:pt x="2571" y="3112"/>
                </a:lnTo>
                <a:lnTo>
                  <a:pt x="2569" y="3112"/>
                </a:lnTo>
                <a:lnTo>
                  <a:pt x="2569" y="3114"/>
                </a:lnTo>
                <a:lnTo>
                  <a:pt x="2567" y="3114"/>
                </a:lnTo>
                <a:lnTo>
                  <a:pt x="2567" y="3116"/>
                </a:lnTo>
                <a:lnTo>
                  <a:pt x="2565" y="3116"/>
                </a:lnTo>
                <a:lnTo>
                  <a:pt x="2565" y="3114"/>
                </a:lnTo>
                <a:lnTo>
                  <a:pt x="2565" y="3112"/>
                </a:lnTo>
                <a:lnTo>
                  <a:pt x="2565" y="3110"/>
                </a:lnTo>
                <a:lnTo>
                  <a:pt x="2565" y="3108"/>
                </a:lnTo>
                <a:lnTo>
                  <a:pt x="2565" y="3106"/>
                </a:lnTo>
                <a:lnTo>
                  <a:pt x="2563" y="3106"/>
                </a:lnTo>
                <a:lnTo>
                  <a:pt x="2563" y="3110"/>
                </a:lnTo>
                <a:lnTo>
                  <a:pt x="2563" y="3112"/>
                </a:lnTo>
                <a:lnTo>
                  <a:pt x="2563" y="3114"/>
                </a:lnTo>
                <a:lnTo>
                  <a:pt x="2563" y="3116"/>
                </a:lnTo>
                <a:lnTo>
                  <a:pt x="2565" y="3116"/>
                </a:lnTo>
                <a:lnTo>
                  <a:pt x="2565" y="3118"/>
                </a:lnTo>
                <a:lnTo>
                  <a:pt x="2567" y="3118"/>
                </a:lnTo>
                <a:lnTo>
                  <a:pt x="2565" y="3120"/>
                </a:lnTo>
                <a:lnTo>
                  <a:pt x="2563" y="3120"/>
                </a:lnTo>
                <a:lnTo>
                  <a:pt x="2561" y="3120"/>
                </a:lnTo>
                <a:lnTo>
                  <a:pt x="2559" y="3122"/>
                </a:lnTo>
                <a:lnTo>
                  <a:pt x="2557" y="3122"/>
                </a:lnTo>
                <a:lnTo>
                  <a:pt x="2557" y="3124"/>
                </a:lnTo>
                <a:lnTo>
                  <a:pt x="2555" y="3124"/>
                </a:lnTo>
                <a:lnTo>
                  <a:pt x="2554" y="3122"/>
                </a:lnTo>
                <a:lnTo>
                  <a:pt x="2554" y="3120"/>
                </a:lnTo>
                <a:lnTo>
                  <a:pt x="2554" y="3118"/>
                </a:lnTo>
                <a:lnTo>
                  <a:pt x="2554" y="3116"/>
                </a:lnTo>
                <a:lnTo>
                  <a:pt x="2554" y="3114"/>
                </a:lnTo>
                <a:lnTo>
                  <a:pt x="2554" y="3112"/>
                </a:lnTo>
                <a:lnTo>
                  <a:pt x="2554" y="3110"/>
                </a:lnTo>
                <a:lnTo>
                  <a:pt x="2555" y="3110"/>
                </a:lnTo>
                <a:lnTo>
                  <a:pt x="2555" y="3108"/>
                </a:lnTo>
                <a:lnTo>
                  <a:pt x="2555" y="3106"/>
                </a:lnTo>
                <a:lnTo>
                  <a:pt x="2555" y="3104"/>
                </a:lnTo>
                <a:lnTo>
                  <a:pt x="2554" y="3104"/>
                </a:lnTo>
                <a:lnTo>
                  <a:pt x="2552" y="3103"/>
                </a:lnTo>
                <a:lnTo>
                  <a:pt x="2550" y="3103"/>
                </a:lnTo>
                <a:lnTo>
                  <a:pt x="2546" y="3104"/>
                </a:lnTo>
                <a:lnTo>
                  <a:pt x="2544" y="3104"/>
                </a:lnTo>
                <a:lnTo>
                  <a:pt x="2544" y="3106"/>
                </a:lnTo>
                <a:lnTo>
                  <a:pt x="2542" y="3104"/>
                </a:lnTo>
                <a:lnTo>
                  <a:pt x="2540" y="3106"/>
                </a:lnTo>
                <a:lnTo>
                  <a:pt x="2538" y="3108"/>
                </a:lnTo>
                <a:lnTo>
                  <a:pt x="2540" y="3110"/>
                </a:lnTo>
                <a:lnTo>
                  <a:pt x="2540" y="3112"/>
                </a:lnTo>
                <a:lnTo>
                  <a:pt x="2542" y="3116"/>
                </a:lnTo>
                <a:lnTo>
                  <a:pt x="2542" y="3118"/>
                </a:lnTo>
                <a:lnTo>
                  <a:pt x="2544" y="3120"/>
                </a:lnTo>
                <a:lnTo>
                  <a:pt x="2546" y="3120"/>
                </a:lnTo>
                <a:lnTo>
                  <a:pt x="2546" y="3122"/>
                </a:lnTo>
                <a:lnTo>
                  <a:pt x="2544" y="3124"/>
                </a:lnTo>
                <a:lnTo>
                  <a:pt x="2544" y="3126"/>
                </a:lnTo>
                <a:lnTo>
                  <a:pt x="2544" y="3128"/>
                </a:lnTo>
                <a:lnTo>
                  <a:pt x="2544" y="3126"/>
                </a:lnTo>
                <a:lnTo>
                  <a:pt x="2544" y="3124"/>
                </a:lnTo>
                <a:lnTo>
                  <a:pt x="2544" y="3122"/>
                </a:lnTo>
                <a:lnTo>
                  <a:pt x="2542" y="3122"/>
                </a:lnTo>
                <a:lnTo>
                  <a:pt x="2540" y="3122"/>
                </a:lnTo>
                <a:lnTo>
                  <a:pt x="2538" y="3126"/>
                </a:lnTo>
                <a:lnTo>
                  <a:pt x="2538" y="3128"/>
                </a:lnTo>
                <a:lnTo>
                  <a:pt x="2536" y="3126"/>
                </a:lnTo>
                <a:lnTo>
                  <a:pt x="2536" y="3124"/>
                </a:lnTo>
                <a:lnTo>
                  <a:pt x="2534" y="3124"/>
                </a:lnTo>
                <a:lnTo>
                  <a:pt x="2534" y="3126"/>
                </a:lnTo>
                <a:lnTo>
                  <a:pt x="2536" y="3128"/>
                </a:lnTo>
                <a:lnTo>
                  <a:pt x="2538" y="3129"/>
                </a:lnTo>
                <a:lnTo>
                  <a:pt x="2540" y="3129"/>
                </a:lnTo>
                <a:lnTo>
                  <a:pt x="2540" y="3128"/>
                </a:lnTo>
                <a:lnTo>
                  <a:pt x="2540" y="3126"/>
                </a:lnTo>
                <a:lnTo>
                  <a:pt x="2542" y="3124"/>
                </a:lnTo>
                <a:lnTo>
                  <a:pt x="2542" y="3126"/>
                </a:lnTo>
                <a:lnTo>
                  <a:pt x="2542" y="3128"/>
                </a:lnTo>
                <a:lnTo>
                  <a:pt x="2544" y="3129"/>
                </a:lnTo>
                <a:lnTo>
                  <a:pt x="2546" y="3128"/>
                </a:lnTo>
                <a:lnTo>
                  <a:pt x="2546" y="3126"/>
                </a:lnTo>
                <a:lnTo>
                  <a:pt x="2546" y="3124"/>
                </a:lnTo>
                <a:lnTo>
                  <a:pt x="2546" y="3122"/>
                </a:lnTo>
                <a:lnTo>
                  <a:pt x="2546" y="3118"/>
                </a:lnTo>
                <a:lnTo>
                  <a:pt x="2544" y="3116"/>
                </a:lnTo>
                <a:lnTo>
                  <a:pt x="2542" y="3114"/>
                </a:lnTo>
                <a:lnTo>
                  <a:pt x="2542" y="3110"/>
                </a:lnTo>
                <a:lnTo>
                  <a:pt x="2540" y="3108"/>
                </a:lnTo>
                <a:lnTo>
                  <a:pt x="2544" y="3106"/>
                </a:lnTo>
                <a:lnTo>
                  <a:pt x="2548" y="3104"/>
                </a:lnTo>
                <a:lnTo>
                  <a:pt x="2552" y="3104"/>
                </a:lnTo>
                <a:lnTo>
                  <a:pt x="2554" y="3106"/>
                </a:lnTo>
                <a:lnTo>
                  <a:pt x="2554" y="3108"/>
                </a:lnTo>
                <a:lnTo>
                  <a:pt x="2552" y="3110"/>
                </a:lnTo>
                <a:lnTo>
                  <a:pt x="2550" y="3112"/>
                </a:lnTo>
                <a:lnTo>
                  <a:pt x="2550" y="3114"/>
                </a:lnTo>
                <a:lnTo>
                  <a:pt x="2548" y="3116"/>
                </a:lnTo>
                <a:lnTo>
                  <a:pt x="2550" y="3118"/>
                </a:lnTo>
                <a:lnTo>
                  <a:pt x="2550" y="3120"/>
                </a:lnTo>
                <a:lnTo>
                  <a:pt x="2550" y="3122"/>
                </a:lnTo>
                <a:lnTo>
                  <a:pt x="2552" y="3122"/>
                </a:lnTo>
                <a:lnTo>
                  <a:pt x="2552" y="3124"/>
                </a:lnTo>
                <a:lnTo>
                  <a:pt x="2554" y="3126"/>
                </a:lnTo>
                <a:lnTo>
                  <a:pt x="2555" y="3126"/>
                </a:lnTo>
                <a:lnTo>
                  <a:pt x="2557" y="3126"/>
                </a:lnTo>
                <a:lnTo>
                  <a:pt x="2559" y="3124"/>
                </a:lnTo>
                <a:lnTo>
                  <a:pt x="2561" y="3124"/>
                </a:lnTo>
                <a:lnTo>
                  <a:pt x="2563" y="3124"/>
                </a:lnTo>
                <a:lnTo>
                  <a:pt x="2565" y="3122"/>
                </a:lnTo>
                <a:lnTo>
                  <a:pt x="2567" y="3122"/>
                </a:lnTo>
                <a:lnTo>
                  <a:pt x="2567" y="3126"/>
                </a:lnTo>
                <a:lnTo>
                  <a:pt x="2567" y="3128"/>
                </a:lnTo>
                <a:lnTo>
                  <a:pt x="2567" y="3129"/>
                </a:lnTo>
                <a:lnTo>
                  <a:pt x="2567" y="3131"/>
                </a:lnTo>
                <a:lnTo>
                  <a:pt x="2569" y="3133"/>
                </a:lnTo>
                <a:lnTo>
                  <a:pt x="2571" y="3133"/>
                </a:lnTo>
                <a:lnTo>
                  <a:pt x="2573" y="3135"/>
                </a:lnTo>
                <a:lnTo>
                  <a:pt x="2575" y="3133"/>
                </a:lnTo>
                <a:lnTo>
                  <a:pt x="2575" y="3131"/>
                </a:lnTo>
                <a:lnTo>
                  <a:pt x="2577" y="3131"/>
                </a:lnTo>
                <a:lnTo>
                  <a:pt x="2578" y="3131"/>
                </a:lnTo>
                <a:lnTo>
                  <a:pt x="2580" y="3131"/>
                </a:lnTo>
                <a:lnTo>
                  <a:pt x="2582" y="3133"/>
                </a:lnTo>
                <a:lnTo>
                  <a:pt x="2584" y="3133"/>
                </a:lnTo>
                <a:lnTo>
                  <a:pt x="2584" y="3135"/>
                </a:lnTo>
                <a:lnTo>
                  <a:pt x="2586" y="3135"/>
                </a:lnTo>
                <a:lnTo>
                  <a:pt x="2588" y="3137"/>
                </a:lnTo>
                <a:lnTo>
                  <a:pt x="2590" y="3139"/>
                </a:lnTo>
                <a:lnTo>
                  <a:pt x="2590" y="3141"/>
                </a:lnTo>
                <a:lnTo>
                  <a:pt x="2594" y="3143"/>
                </a:lnTo>
                <a:lnTo>
                  <a:pt x="2592" y="3147"/>
                </a:lnTo>
                <a:lnTo>
                  <a:pt x="2592" y="3149"/>
                </a:lnTo>
                <a:lnTo>
                  <a:pt x="2594" y="3151"/>
                </a:lnTo>
                <a:lnTo>
                  <a:pt x="2594" y="3152"/>
                </a:lnTo>
                <a:lnTo>
                  <a:pt x="2594" y="3156"/>
                </a:lnTo>
                <a:lnTo>
                  <a:pt x="2594" y="3158"/>
                </a:lnTo>
                <a:lnTo>
                  <a:pt x="2596" y="3158"/>
                </a:lnTo>
                <a:lnTo>
                  <a:pt x="2594" y="3160"/>
                </a:lnTo>
                <a:lnTo>
                  <a:pt x="2594" y="3162"/>
                </a:lnTo>
                <a:lnTo>
                  <a:pt x="2592" y="3162"/>
                </a:lnTo>
                <a:lnTo>
                  <a:pt x="2590" y="3162"/>
                </a:lnTo>
                <a:lnTo>
                  <a:pt x="2588" y="3160"/>
                </a:lnTo>
                <a:lnTo>
                  <a:pt x="2586" y="3160"/>
                </a:lnTo>
                <a:lnTo>
                  <a:pt x="2584" y="3158"/>
                </a:lnTo>
                <a:lnTo>
                  <a:pt x="2582" y="3156"/>
                </a:lnTo>
                <a:lnTo>
                  <a:pt x="2582" y="3154"/>
                </a:lnTo>
                <a:lnTo>
                  <a:pt x="2580" y="3154"/>
                </a:lnTo>
                <a:lnTo>
                  <a:pt x="2580" y="3152"/>
                </a:lnTo>
                <a:lnTo>
                  <a:pt x="2582" y="3152"/>
                </a:lnTo>
                <a:lnTo>
                  <a:pt x="2580" y="3151"/>
                </a:lnTo>
                <a:lnTo>
                  <a:pt x="2580" y="3149"/>
                </a:lnTo>
                <a:lnTo>
                  <a:pt x="2580" y="3147"/>
                </a:lnTo>
                <a:lnTo>
                  <a:pt x="2580" y="3145"/>
                </a:lnTo>
                <a:lnTo>
                  <a:pt x="2582" y="3145"/>
                </a:lnTo>
                <a:lnTo>
                  <a:pt x="2582" y="3143"/>
                </a:lnTo>
                <a:lnTo>
                  <a:pt x="2584" y="3143"/>
                </a:lnTo>
                <a:lnTo>
                  <a:pt x="2586" y="3141"/>
                </a:lnTo>
                <a:lnTo>
                  <a:pt x="2584" y="3139"/>
                </a:lnTo>
                <a:lnTo>
                  <a:pt x="2584" y="3137"/>
                </a:lnTo>
                <a:lnTo>
                  <a:pt x="2582" y="3137"/>
                </a:lnTo>
                <a:lnTo>
                  <a:pt x="2580" y="3139"/>
                </a:lnTo>
                <a:lnTo>
                  <a:pt x="2578" y="3141"/>
                </a:lnTo>
                <a:lnTo>
                  <a:pt x="2577" y="3143"/>
                </a:lnTo>
                <a:lnTo>
                  <a:pt x="2577" y="3141"/>
                </a:lnTo>
                <a:lnTo>
                  <a:pt x="2578" y="3139"/>
                </a:lnTo>
                <a:lnTo>
                  <a:pt x="2577" y="3139"/>
                </a:lnTo>
                <a:lnTo>
                  <a:pt x="2575" y="3139"/>
                </a:lnTo>
                <a:lnTo>
                  <a:pt x="2573" y="3139"/>
                </a:lnTo>
                <a:lnTo>
                  <a:pt x="2573" y="3141"/>
                </a:lnTo>
                <a:lnTo>
                  <a:pt x="2575" y="3139"/>
                </a:lnTo>
                <a:lnTo>
                  <a:pt x="2577" y="3139"/>
                </a:lnTo>
                <a:lnTo>
                  <a:pt x="2575" y="3141"/>
                </a:lnTo>
                <a:lnTo>
                  <a:pt x="2575" y="3143"/>
                </a:lnTo>
                <a:lnTo>
                  <a:pt x="2577" y="3143"/>
                </a:lnTo>
                <a:lnTo>
                  <a:pt x="2577" y="3145"/>
                </a:lnTo>
                <a:lnTo>
                  <a:pt x="2575" y="3145"/>
                </a:lnTo>
                <a:lnTo>
                  <a:pt x="2575" y="3147"/>
                </a:lnTo>
                <a:lnTo>
                  <a:pt x="2573" y="3149"/>
                </a:lnTo>
                <a:lnTo>
                  <a:pt x="2575" y="3149"/>
                </a:lnTo>
                <a:lnTo>
                  <a:pt x="2575" y="3151"/>
                </a:lnTo>
                <a:lnTo>
                  <a:pt x="2577" y="3152"/>
                </a:lnTo>
                <a:lnTo>
                  <a:pt x="2577" y="3154"/>
                </a:lnTo>
                <a:lnTo>
                  <a:pt x="2578" y="3156"/>
                </a:lnTo>
                <a:lnTo>
                  <a:pt x="2580" y="3158"/>
                </a:lnTo>
                <a:lnTo>
                  <a:pt x="2582" y="3158"/>
                </a:lnTo>
                <a:lnTo>
                  <a:pt x="2582" y="3160"/>
                </a:lnTo>
                <a:lnTo>
                  <a:pt x="2584" y="3160"/>
                </a:lnTo>
                <a:lnTo>
                  <a:pt x="2586" y="3162"/>
                </a:lnTo>
                <a:lnTo>
                  <a:pt x="2586" y="3164"/>
                </a:lnTo>
                <a:lnTo>
                  <a:pt x="2588" y="3164"/>
                </a:lnTo>
                <a:lnTo>
                  <a:pt x="2590" y="3164"/>
                </a:lnTo>
                <a:lnTo>
                  <a:pt x="2590" y="3166"/>
                </a:lnTo>
                <a:lnTo>
                  <a:pt x="2592" y="3166"/>
                </a:lnTo>
                <a:lnTo>
                  <a:pt x="2594" y="3168"/>
                </a:lnTo>
                <a:lnTo>
                  <a:pt x="2594" y="3170"/>
                </a:lnTo>
                <a:lnTo>
                  <a:pt x="2596" y="3172"/>
                </a:lnTo>
                <a:lnTo>
                  <a:pt x="2596" y="3174"/>
                </a:lnTo>
                <a:lnTo>
                  <a:pt x="2596" y="3176"/>
                </a:lnTo>
                <a:lnTo>
                  <a:pt x="2596" y="3177"/>
                </a:lnTo>
                <a:lnTo>
                  <a:pt x="2596" y="3179"/>
                </a:lnTo>
                <a:lnTo>
                  <a:pt x="2598" y="3179"/>
                </a:lnTo>
                <a:lnTo>
                  <a:pt x="2598" y="3183"/>
                </a:lnTo>
                <a:lnTo>
                  <a:pt x="2598" y="3187"/>
                </a:lnTo>
                <a:lnTo>
                  <a:pt x="2598" y="3189"/>
                </a:lnTo>
                <a:lnTo>
                  <a:pt x="2598" y="3191"/>
                </a:lnTo>
                <a:lnTo>
                  <a:pt x="2596" y="3191"/>
                </a:lnTo>
                <a:lnTo>
                  <a:pt x="2596" y="3193"/>
                </a:lnTo>
                <a:lnTo>
                  <a:pt x="2594" y="3195"/>
                </a:lnTo>
                <a:lnTo>
                  <a:pt x="2596" y="3195"/>
                </a:lnTo>
                <a:lnTo>
                  <a:pt x="2596" y="3197"/>
                </a:lnTo>
                <a:lnTo>
                  <a:pt x="2594" y="3200"/>
                </a:lnTo>
                <a:lnTo>
                  <a:pt x="2594" y="3202"/>
                </a:lnTo>
                <a:lnTo>
                  <a:pt x="2592" y="3204"/>
                </a:lnTo>
                <a:lnTo>
                  <a:pt x="2592" y="3206"/>
                </a:lnTo>
                <a:lnTo>
                  <a:pt x="2592" y="3208"/>
                </a:lnTo>
                <a:lnTo>
                  <a:pt x="2592" y="3210"/>
                </a:lnTo>
                <a:lnTo>
                  <a:pt x="2590" y="3212"/>
                </a:lnTo>
                <a:lnTo>
                  <a:pt x="2586" y="3212"/>
                </a:lnTo>
                <a:lnTo>
                  <a:pt x="2584" y="3212"/>
                </a:lnTo>
                <a:lnTo>
                  <a:pt x="2582" y="3212"/>
                </a:lnTo>
                <a:lnTo>
                  <a:pt x="2580" y="3214"/>
                </a:lnTo>
                <a:lnTo>
                  <a:pt x="2578" y="3214"/>
                </a:lnTo>
                <a:lnTo>
                  <a:pt x="2577" y="3214"/>
                </a:lnTo>
                <a:lnTo>
                  <a:pt x="2575" y="3214"/>
                </a:lnTo>
                <a:lnTo>
                  <a:pt x="2573" y="3212"/>
                </a:lnTo>
                <a:lnTo>
                  <a:pt x="2575" y="3212"/>
                </a:lnTo>
                <a:lnTo>
                  <a:pt x="2577" y="3210"/>
                </a:lnTo>
                <a:lnTo>
                  <a:pt x="2578" y="3210"/>
                </a:lnTo>
                <a:lnTo>
                  <a:pt x="2578" y="3208"/>
                </a:lnTo>
                <a:lnTo>
                  <a:pt x="2577" y="3206"/>
                </a:lnTo>
                <a:lnTo>
                  <a:pt x="2575" y="3206"/>
                </a:lnTo>
                <a:lnTo>
                  <a:pt x="2573" y="3208"/>
                </a:lnTo>
                <a:lnTo>
                  <a:pt x="2569" y="3208"/>
                </a:lnTo>
                <a:lnTo>
                  <a:pt x="2569" y="3206"/>
                </a:lnTo>
                <a:lnTo>
                  <a:pt x="2567" y="3206"/>
                </a:lnTo>
                <a:lnTo>
                  <a:pt x="2567" y="3204"/>
                </a:lnTo>
                <a:lnTo>
                  <a:pt x="2569" y="3202"/>
                </a:lnTo>
                <a:lnTo>
                  <a:pt x="2571" y="3202"/>
                </a:lnTo>
                <a:lnTo>
                  <a:pt x="2571" y="3204"/>
                </a:lnTo>
                <a:lnTo>
                  <a:pt x="2573" y="3206"/>
                </a:lnTo>
                <a:lnTo>
                  <a:pt x="2575" y="3206"/>
                </a:lnTo>
                <a:lnTo>
                  <a:pt x="2577" y="3204"/>
                </a:lnTo>
                <a:lnTo>
                  <a:pt x="2577" y="3202"/>
                </a:lnTo>
                <a:lnTo>
                  <a:pt x="2577" y="3200"/>
                </a:lnTo>
                <a:lnTo>
                  <a:pt x="2575" y="3199"/>
                </a:lnTo>
                <a:lnTo>
                  <a:pt x="2569" y="3197"/>
                </a:lnTo>
                <a:lnTo>
                  <a:pt x="2569" y="3199"/>
                </a:lnTo>
                <a:lnTo>
                  <a:pt x="2571" y="3199"/>
                </a:lnTo>
                <a:lnTo>
                  <a:pt x="2575" y="3202"/>
                </a:lnTo>
                <a:lnTo>
                  <a:pt x="2577" y="3202"/>
                </a:lnTo>
                <a:lnTo>
                  <a:pt x="2575" y="3202"/>
                </a:lnTo>
                <a:lnTo>
                  <a:pt x="2573" y="3204"/>
                </a:lnTo>
                <a:lnTo>
                  <a:pt x="2571" y="3204"/>
                </a:lnTo>
                <a:lnTo>
                  <a:pt x="2571" y="3202"/>
                </a:lnTo>
                <a:lnTo>
                  <a:pt x="2571" y="3200"/>
                </a:lnTo>
                <a:lnTo>
                  <a:pt x="2569" y="3200"/>
                </a:lnTo>
                <a:lnTo>
                  <a:pt x="2569" y="3202"/>
                </a:lnTo>
                <a:lnTo>
                  <a:pt x="2567" y="3204"/>
                </a:lnTo>
                <a:lnTo>
                  <a:pt x="2567" y="3208"/>
                </a:lnTo>
                <a:lnTo>
                  <a:pt x="2569" y="3208"/>
                </a:lnTo>
                <a:lnTo>
                  <a:pt x="2573" y="3208"/>
                </a:lnTo>
                <a:lnTo>
                  <a:pt x="2577" y="3208"/>
                </a:lnTo>
                <a:lnTo>
                  <a:pt x="2577" y="3210"/>
                </a:lnTo>
                <a:lnTo>
                  <a:pt x="2575" y="3210"/>
                </a:lnTo>
                <a:lnTo>
                  <a:pt x="2571" y="3212"/>
                </a:lnTo>
                <a:lnTo>
                  <a:pt x="2569" y="3214"/>
                </a:lnTo>
                <a:lnTo>
                  <a:pt x="2569" y="3216"/>
                </a:lnTo>
                <a:lnTo>
                  <a:pt x="2569" y="3218"/>
                </a:lnTo>
                <a:lnTo>
                  <a:pt x="2569" y="3220"/>
                </a:lnTo>
                <a:lnTo>
                  <a:pt x="2569" y="3222"/>
                </a:lnTo>
                <a:lnTo>
                  <a:pt x="2569" y="3224"/>
                </a:lnTo>
                <a:lnTo>
                  <a:pt x="2567" y="3224"/>
                </a:lnTo>
                <a:lnTo>
                  <a:pt x="2565" y="3222"/>
                </a:lnTo>
                <a:lnTo>
                  <a:pt x="2565" y="3220"/>
                </a:lnTo>
                <a:lnTo>
                  <a:pt x="2563" y="3218"/>
                </a:lnTo>
                <a:lnTo>
                  <a:pt x="2561" y="3218"/>
                </a:lnTo>
                <a:lnTo>
                  <a:pt x="2559" y="3218"/>
                </a:lnTo>
                <a:lnTo>
                  <a:pt x="2557" y="3218"/>
                </a:lnTo>
                <a:lnTo>
                  <a:pt x="2555" y="3220"/>
                </a:lnTo>
                <a:lnTo>
                  <a:pt x="2555" y="3222"/>
                </a:lnTo>
                <a:lnTo>
                  <a:pt x="2554" y="3222"/>
                </a:lnTo>
                <a:lnTo>
                  <a:pt x="2554" y="3220"/>
                </a:lnTo>
                <a:lnTo>
                  <a:pt x="2552" y="3218"/>
                </a:lnTo>
                <a:lnTo>
                  <a:pt x="2550" y="3216"/>
                </a:lnTo>
                <a:lnTo>
                  <a:pt x="2548" y="3216"/>
                </a:lnTo>
                <a:lnTo>
                  <a:pt x="2550" y="3216"/>
                </a:lnTo>
                <a:lnTo>
                  <a:pt x="2552" y="3216"/>
                </a:lnTo>
                <a:lnTo>
                  <a:pt x="2552" y="3214"/>
                </a:lnTo>
                <a:lnTo>
                  <a:pt x="2552" y="3212"/>
                </a:lnTo>
                <a:lnTo>
                  <a:pt x="2548" y="3212"/>
                </a:lnTo>
                <a:lnTo>
                  <a:pt x="2548" y="3214"/>
                </a:lnTo>
                <a:lnTo>
                  <a:pt x="2546" y="3214"/>
                </a:lnTo>
                <a:lnTo>
                  <a:pt x="2546" y="3212"/>
                </a:lnTo>
                <a:lnTo>
                  <a:pt x="2546" y="3210"/>
                </a:lnTo>
                <a:lnTo>
                  <a:pt x="2548" y="3210"/>
                </a:lnTo>
                <a:lnTo>
                  <a:pt x="2548" y="3208"/>
                </a:lnTo>
                <a:lnTo>
                  <a:pt x="2548" y="3206"/>
                </a:lnTo>
                <a:lnTo>
                  <a:pt x="2546" y="3206"/>
                </a:lnTo>
                <a:lnTo>
                  <a:pt x="2546" y="3208"/>
                </a:lnTo>
                <a:lnTo>
                  <a:pt x="2544" y="3208"/>
                </a:lnTo>
                <a:lnTo>
                  <a:pt x="2546" y="3206"/>
                </a:lnTo>
                <a:lnTo>
                  <a:pt x="2546" y="3204"/>
                </a:lnTo>
                <a:lnTo>
                  <a:pt x="2546" y="3206"/>
                </a:lnTo>
                <a:lnTo>
                  <a:pt x="2544" y="3206"/>
                </a:lnTo>
                <a:lnTo>
                  <a:pt x="2544" y="3208"/>
                </a:lnTo>
                <a:lnTo>
                  <a:pt x="2546" y="3208"/>
                </a:lnTo>
                <a:lnTo>
                  <a:pt x="2548" y="3208"/>
                </a:lnTo>
                <a:lnTo>
                  <a:pt x="2546" y="3208"/>
                </a:lnTo>
                <a:lnTo>
                  <a:pt x="2546" y="3210"/>
                </a:lnTo>
                <a:lnTo>
                  <a:pt x="2546" y="3212"/>
                </a:lnTo>
                <a:lnTo>
                  <a:pt x="2546" y="3214"/>
                </a:lnTo>
                <a:lnTo>
                  <a:pt x="2548" y="3214"/>
                </a:lnTo>
                <a:lnTo>
                  <a:pt x="2550" y="3212"/>
                </a:lnTo>
                <a:lnTo>
                  <a:pt x="2552" y="3212"/>
                </a:lnTo>
                <a:lnTo>
                  <a:pt x="2550" y="3214"/>
                </a:lnTo>
                <a:lnTo>
                  <a:pt x="2550" y="3216"/>
                </a:lnTo>
                <a:lnTo>
                  <a:pt x="2550" y="3214"/>
                </a:lnTo>
                <a:lnTo>
                  <a:pt x="2548" y="3214"/>
                </a:lnTo>
                <a:lnTo>
                  <a:pt x="2546" y="3214"/>
                </a:lnTo>
                <a:lnTo>
                  <a:pt x="2544" y="3214"/>
                </a:lnTo>
                <a:lnTo>
                  <a:pt x="2542" y="3214"/>
                </a:lnTo>
                <a:lnTo>
                  <a:pt x="2540" y="3214"/>
                </a:lnTo>
                <a:lnTo>
                  <a:pt x="2538" y="3214"/>
                </a:lnTo>
                <a:lnTo>
                  <a:pt x="2534" y="3214"/>
                </a:lnTo>
                <a:lnTo>
                  <a:pt x="2534" y="3216"/>
                </a:lnTo>
                <a:lnTo>
                  <a:pt x="2532" y="3218"/>
                </a:lnTo>
                <a:lnTo>
                  <a:pt x="2532" y="3214"/>
                </a:lnTo>
                <a:lnTo>
                  <a:pt x="2532" y="3212"/>
                </a:lnTo>
                <a:lnTo>
                  <a:pt x="2530" y="3210"/>
                </a:lnTo>
                <a:lnTo>
                  <a:pt x="2529" y="3210"/>
                </a:lnTo>
                <a:lnTo>
                  <a:pt x="2527" y="3210"/>
                </a:lnTo>
                <a:lnTo>
                  <a:pt x="2525" y="3210"/>
                </a:lnTo>
                <a:lnTo>
                  <a:pt x="2525" y="3212"/>
                </a:lnTo>
                <a:lnTo>
                  <a:pt x="2525" y="3214"/>
                </a:lnTo>
                <a:lnTo>
                  <a:pt x="2525" y="3218"/>
                </a:lnTo>
                <a:lnTo>
                  <a:pt x="2525" y="3220"/>
                </a:lnTo>
                <a:lnTo>
                  <a:pt x="2523" y="3220"/>
                </a:lnTo>
                <a:lnTo>
                  <a:pt x="2521" y="3220"/>
                </a:lnTo>
                <a:lnTo>
                  <a:pt x="2521" y="3218"/>
                </a:lnTo>
                <a:lnTo>
                  <a:pt x="2521" y="3216"/>
                </a:lnTo>
                <a:lnTo>
                  <a:pt x="2519" y="3216"/>
                </a:lnTo>
                <a:lnTo>
                  <a:pt x="2517" y="3216"/>
                </a:lnTo>
                <a:lnTo>
                  <a:pt x="2515" y="3216"/>
                </a:lnTo>
                <a:lnTo>
                  <a:pt x="2515" y="3214"/>
                </a:lnTo>
                <a:lnTo>
                  <a:pt x="2513" y="3214"/>
                </a:lnTo>
                <a:lnTo>
                  <a:pt x="2515" y="3212"/>
                </a:lnTo>
                <a:lnTo>
                  <a:pt x="2515" y="3210"/>
                </a:lnTo>
                <a:lnTo>
                  <a:pt x="2515" y="3208"/>
                </a:lnTo>
                <a:lnTo>
                  <a:pt x="2513" y="3206"/>
                </a:lnTo>
                <a:lnTo>
                  <a:pt x="2511" y="3206"/>
                </a:lnTo>
                <a:lnTo>
                  <a:pt x="2509" y="3206"/>
                </a:lnTo>
                <a:lnTo>
                  <a:pt x="2509" y="3208"/>
                </a:lnTo>
                <a:lnTo>
                  <a:pt x="2509" y="3210"/>
                </a:lnTo>
                <a:lnTo>
                  <a:pt x="2509" y="3212"/>
                </a:lnTo>
                <a:lnTo>
                  <a:pt x="2507" y="3212"/>
                </a:lnTo>
                <a:lnTo>
                  <a:pt x="2507" y="3210"/>
                </a:lnTo>
                <a:lnTo>
                  <a:pt x="2507" y="3208"/>
                </a:lnTo>
                <a:lnTo>
                  <a:pt x="2506" y="3208"/>
                </a:lnTo>
                <a:lnTo>
                  <a:pt x="2504" y="3208"/>
                </a:lnTo>
                <a:lnTo>
                  <a:pt x="2502" y="3210"/>
                </a:lnTo>
                <a:lnTo>
                  <a:pt x="2502" y="3212"/>
                </a:lnTo>
                <a:lnTo>
                  <a:pt x="2500" y="3212"/>
                </a:lnTo>
                <a:lnTo>
                  <a:pt x="2498" y="3212"/>
                </a:lnTo>
                <a:lnTo>
                  <a:pt x="2496" y="3212"/>
                </a:lnTo>
                <a:lnTo>
                  <a:pt x="2496" y="3210"/>
                </a:lnTo>
                <a:lnTo>
                  <a:pt x="2494" y="3210"/>
                </a:lnTo>
                <a:lnTo>
                  <a:pt x="2494" y="3208"/>
                </a:lnTo>
                <a:lnTo>
                  <a:pt x="2494" y="3206"/>
                </a:lnTo>
                <a:lnTo>
                  <a:pt x="2496" y="3202"/>
                </a:lnTo>
                <a:lnTo>
                  <a:pt x="2496" y="3200"/>
                </a:lnTo>
                <a:lnTo>
                  <a:pt x="2494" y="3200"/>
                </a:lnTo>
                <a:lnTo>
                  <a:pt x="2494" y="3199"/>
                </a:lnTo>
                <a:lnTo>
                  <a:pt x="2492" y="3199"/>
                </a:lnTo>
                <a:lnTo>
                  <a:pt x="2492" y="3200"/>
                </a:lnTo>
                <a:lnTo>
                  <a:pt x="2488" y="3199"/>
                </a:lnTo>
                <a:lnTo>
                  <a:pt x="2490" y="3199"/>
                </a:lnTo>
                <a:lnTo>
                  <a:pt x="2490" y="3197"/>
                </a:lnTo>
                <a:lnTo>
                  <a:pt x="2490" y="3195"/>
                </a:lnTo>
                <a:lnTo>
                  <a:pt x="2490" y="3193"/>
                </a:lnTo>
                <a:lnTo>
                  <a:pt x="2488" y="3193"/>
                </a:lnTo>
                <a:lnTo>
                  <a:pt x="2486" y="3193"/>
                </a:lnTo>
                <a:lnTo>
                  <a:pt x="2484" y="3195"/>
                </a:lnTo>
                <a:lnTo>
                  <a:pt x="2482" y="3195"/>
                </a:lnTo>
                <a:lnTo>
                  <a:pt x="2481" y="3195"/>
                </a:lnTo>
                <a:lnTo>
                  <a:pt x="2479" y="3195"/>
                </a:lnTo>
                <a:lnTo>
                  <a:pt x="2477" y="3195"/>
                </a:lnTo>
                <a:lnTo>
                  <a:pt x="2477" y="3197"/>
                </a:lnTo>
                <a:lnTo>
                  <a:pt x="2477" y="3199"/>
                </a:lnTo>
                <a:lnTo>
                  <a:pt x="2479" y="3199"/>
                </a:lnTo>
                <a:lnTo>
                  <a:pt x="2481" y="3197"/>
                </a:lnTo>
                <a:lnTo>
                  <a:pt x="2482" y="3197"/>
                </a:lnTo>
                <a:lnTo>
                  <a:pt x="2484" y="3197"/>
                </a:lnTo>
                <a:lnTo>
                  <a:pt x="2484" y="3199"/>
                </a:lnTo>
                <a:lnTo>
                  <a:pt x="2484" y="3200"/>
                </a:lnTo>
                <a:lnTo>
                  <a:pt x="2484" y="3202"/>
                </a:lnTo>
                <a:lnTo>
                  <a:pt x="2482" y="3202"/>
                </a:lnTo>
                <a:lnTo>
                  <a:pt x="2482" y="3204"/>
                </a:lnTo>
                <a:lnTo>
                  <a:pt x="2481" y="3202"/>
                </a:lnTo>
                <a:lnTo>
                  <a:pt x="2479" y="3202"/>
                </a:lnTo>
                <a:lnTo>
                  <a:pt x="2477" y="3202"/>
                </a:lnTo>
                <a:lnTo>
                  <a:pt x="2475" y="3202"/>
                </a:lnTo>
                <a:lnTo>
                  <a:pt x="2473" y="3202"/>
                </a:lnTo>
                <a:lnTo>
                  <a:pt x="2471" y="3202"/>
                </a:lnTo>
                <a:lnTo>
                  <a:pt x="2469" y="3202"/>
                </a:lnTo>
                <a:lnTo>
                  <a:pt x="2469" y="3197"/>
                </a:lnTo>
                <a:lnTo>
                  <a:pt x="2465" y="3199"/>
                </a:lnTo>
                <a:lnTo>
                  <a:pt x="2463" y="3199"/>
                </a:lnTo>
                <a:lnTo>
                  <a:pt x="2461" y="3197"/>
                </a:lnTo>
                <a:lnTo>
                  <a:pt x="2459" y="3197"/>
                </a:lnTo>
                <a:lnTo>
                  <a:pt x="2458" y="3197"/>
                </a:lnTo>
                <a:lnTo>
                  <a:pt x="2456" y="3199"/>
                </a:lnTo>
                <a:lnTo>
                  <a:pt x="2454" y="3199"/>
                </a:lnTo>
                <a:lnTo>
                  <a:pt x="2452" y="3199"/>
                </a:lnTo>
                <a:lnTo>
                  <a:pt x="2450" y="3199"/>
                </a:lnTo>
                <a:lnTo>
                  <a:pt x="2448" y="3199"/>
                </a:lnTo>
                <a:lnTo>
                  <a:pt x="2448" y="3197"/>
                </a:lnTo>
                <a:lnTo>
                  <a:pt x="2446" y="3195"/>
                </a:lnTo>
                <a:lnTo>
                  <a:pt x="2444" y="3195"/>
                </a:lnTo>
                <a:lnTo>
                  <a:pt x="2444" y="3191"/>
                </a:lnTo>
                <a:lnTo>
                  <a:pt x="2442" y="3191"/>
                </a:lnTo>
                <a:lnTo>
                  <a:pt x="2440" y="3189"/>
                </a:lnTo>
                <a:lnTo>
                  <a:pt x="2438" y="3189"/>
                </a:lnTo>
                <a:lnTo>
                  <a:pt x="2438" y="3187"/>
                </a:lnTo>
                <a:lnTo>
                  <a:pt x="2440" y="3185"/>
                </a:lnTo>
                <a:lnTo>
                  <a:pt x="2436" y="3183"/>
                </a:lnTo>
                <a:lnTo>
                  <a:pt x="2434" y="3183"/>
                </a:lnTo>
                <a:lnTo>
                  <a:pt x="2433" y="3183"/>
                </a:lnTo>
                <a:lnTo>
                  <a:pt x="2431" y="3181"/>
                </a:lnTo>
                <a:lnTo>
                  <a:pt x="2429" y="3181"/>
                </a:lnTo>
                <a:lnTo>
                  <a:pt x="2429" y="3179"/>
                </a:lnTo>
                <a:lnTo>
                  <a:pt x="2427" y="3177"/>
                </a:lnTo>
                <a:lnTo>
                  <a:pt x="2423" y="3176"/>
                </a:lnTo>
                <a:lnTo>
                  <a:pt x="2421" y="3176"/>
                </a:lnTo>
                <a:lnTo>
                  <a:pt x="2419" y="3181"/>
                </a:lnTo>
                <a:lnTo>
                  <a:pt x="2419" y="3183"/>
                </a:lnTo>
                <a:lnTo>
                  <a:pt x="2421" y="3185"/>
                </a:lnTo>
                <a:lnTo>
                  <a:pt x="2419" y="3185"/>
                </a:lnTo>
                <a:lnTo>
                  <a:pt x="2415" y="3187"/>
                </a:lnTo>
                <a:lnTo>
                  <a:pt x="2413" y="3187"/>
                </a:lnTo>
                <a:lnTo>
                  <a:pt x="2413" y="3185"/>
                </a:lnTo>
                <a:lnTo>
                  <a:pt x="2413" y="3183"/>
                </a:lnTo>
                <a:lnTo>
                  <a:pt x="2411" y="3181"/>
                </a:lnTo>
                <a:lnTo>
                  <a:pt x="2411" y="3179"/>
                </a:lnTo>
                <a:lnTo>
                  <a:pt x="2413" y="3179"/>
                </a:lnTo>
                <a:lnTo>
                  <a:pt x="2411" y="3177"/>
                </a:lnTo>
                <a:lnTo>
                  <a:pt x="2411" y="3176"/>
                </a:lnTo>
                <a:lnTo>
                  <a:pt x="2410" y="3174"/>
                </a:lnTo>
                <a:lnTo>
                  <a:pt x="2408" y="3170"/>
                </a:lnTo>
                <a:lnTo>
                  <a:pt x="2408" y="3168"/>
                </a:lnTo>
                <a:lnTo>
                  <a:pt x="2406" y="3168"/>
                </a:lnTo>
                <a:lnTo>
                  <a:pt x="2404" y="3170"/>
                </a:lnTo>
                <a:lnTo>
                  <a:pt x="2406" y="3172"/>
                </a:lnTo>
                <a:lnTo>
                  <a:pt x="2404" y="3172"/>
                </a:lnTo>
                <a:lnTo>
                  <a:pt x="2402" y="3170"/>
                </a:lnTo>
                <a:lnTo>
                  <a:pt x="2402" y="3168"/>
                </a:lnTo>
                <a:lnTo>
                  <a:pt x="2398" y="3166"/>
                </a:lnTo>
                <a:lnTo>
                  <a:pt x="2396" y="3166"/>
                </a:lnTo>
                <a:lnTo>
                  <a:pt x="2394" y="3166"/>
                </a:lnTo>
                <a:lnTo>
                  <a:pt x="2392" y="3166"/>
                </a:lnTo>
                <a:lnTo>
                  <a:pt x="2390" y="3166"/>
                </a:lnTo>
                <a:lnTo>
                  <a:pt x="2388" y="3166"/>
                </a:lnTo>
                <a:lnTo>
                  <a:pt x="2388" y="3168"/>
                </a:lnTo>
                <a:lnTo>
                  <a:pt x="2386" y="3168"/>
                </a:lnTo>
                <a:lnTo>
                  <a:pt x="2385" y="3166"/>
                </a:lnTo>
                <a:lnTo>
                  <a:pt x="2383" y="3166"/>
                </a:lnTo>
                <a:lnTo>
                  <a:pt x="2381" y="3168"/>
                </a:lnTo>
                <a:lnTo>
                  <a:pt x="2379" y="3168"/>
                </a:lnTo>
                <a:lnTo>
                  <a:pt x="2377" y="3168"/>
                </a:lnTo>
                <a:lnTo>
                  <a:pt x="2377" y="3166"/>
                </a:lnTo>
                <a:lnTo>
                  <a:pt x="2377" y="3164"/>
                </a:lnTo>
                <a:lnTo>
                  <a:pt x="2375" y="3164"/>
                </a:lnTo>
                <a:lnTo>
                  <a:pt x="2375" y="3166"/>
                </a:lnTo>
                <a:lnTo>
                  <a:pt x="2373" y="3166"/>
                </a:lnTo>
                <a:lnTo>
                  <a:pt x="2371" y="3164"/>
                </a:lnTo>
                <a:lnTo>
                  <a:pt x="2369" y="3162"/>
                </a:lnTo>
                <a:lnTo>
                  <a:pt x="2367" y="3164"/>
                </a:lnTo>
                <a:lnTo>
                  <a:pt x="2367" y="3162"/>
                </a:lnTo>
                <a:lnTo>
                  <a:pt x="2365" y="3162"/>
                </a:lnTo>
                <a:lnTo>
                  <a:pt x="2363" y="3162"/>
                </a:lnTo>
                <a:lnTo>
                  <a:pt x="2361" y="3162"/>
                </a:lnTo>
                <a:lnTo>
                  <a:pt x="2361" y="3164"/>
                </a:lnTo>
                <a:lnTo>
                  <a:pt x="2360" y="3164"/>
                </a:lnTo>
                <a:lnTo>
                  <a:pt x="2358" y="3164"/>
                </a:lnTo>
                <a:lnTo>
                  <a:pt x="2358" y="3162"/>
                </a:lnTo>
                <a:lnTo>
                  <a:pt x="2358" y="3160"/>
                </a:lnTo>
                <a:lnTo>
                  <a:pt x="2354" y="3158"/>
                </a:lnTo>
                <a:lnTo>
                  <a:pt x="2352" y="3158"/>
                </a:lnTo>
                <a:lnTo>
                  <a:pt x="2350" y="3158"/>
                </a:lnTo>
                <a:lnTo>
                  <a:pt x="2350" y="3154"/>
                </a:lnTo>
                <a:lnTo>
                  <a:pt x="2348" y="3152"/>
                </a:lnTo>
                <a:lnTo>
                  <a:pt x="2348" y="3151"/>
                </a:lnTo>
                <a:lnTo>
                  <a:pt x="2346" y="3151"/>
                </a:lnTo>
                <a:lnTo>
                  <a:pt x="2346" y="3149"/>
                </a:lnTo>
                <a:lnTo>
                  <a:pt x="2346" y="3147"/>
                </a:lnTo>
                <a:lnTo>
                  <a:pt x="2344" y="3147"/>
                </a:lnTo>
                <a:lnTo>
                  <a:pt x="2344" y="3143"/>
                </a:lnTo>
                <a:lnTo>
                  <a:pt x="2344" y="3141"/>
                </a:lnTo>
                <a:lnTo>
                  <a:pt x="2342" y="3141"/>
                </a:lnTo>
                <a:lnTo>
                  <a:pt x="2340" y="3139"/>
                </a:lnTo>
                <a:lnTo>
                  <a:pt x="2338" y="3137"/>
                </a:lnTo>
                <a:lnTo>
                  <a:pt x="2337" y="3137"/>
                </a:lnTo>
                <a:lnTo>
                  <a:pt x="2335" y="3139"/>
                </a:lnTo>
                <a:lnTo>
                  <a:pt x="2335" y="3141"/>
                </a:lnTo>
                <a:lnTo>
                  <a:pt x="2337" y="3143"/>
                </a:lnTo>
                <a:lnTo>
                  <a:pt x="2337" y="3145"/>
                </a:lnTo>
                <a:lnTo>
                  <a:pt x="2337" y="3147"/>
                </a:lnTo>
                <a:lnTo>
                  <a:pt x="2333" y="3147"/>
                </a:lnTo>
                <a:lnTo>
                  <a:pt x="2331" y="3147"/>
                </a:lnTo>
                <a:lnTo>
                  <a:pt x="2329" y="3147"/>
                </a:lnTo>
                <a:lnTo>
                  <a:pt x="2327" y="3147"/>
                </a:lnTo>
                <a:lnTo>
                  <a:pt x="2327" y="3145"/>
                </a:lnTo>
                <a:lnTo>
                  <a:pt x="2325" y="3147"/>
                </a:lnTo>
                <a:lnTo>
                  <a:pt x="2323" y="3147"/>
                </a:lnTo>
                <a:lnTo>
                  <a:pt x="2321" y="3147"/>
                </a:lnTo>
                <a:lnTo>
                  <a:pt x="2321" y="3145"/>
                </a:lnTo>
                <a:lnTo>
                  <a:pt x="2317" y="3143"/>
                </a:lnTo>
                <a:lnTo>
                  <a:pt x="2317" y="3141"/>
                </a:lnTo>
                <a:lnTo>
                  <a:pt x="2317" y="3139"/>
                </a:lnTo>
                <a:lnTo>
                  <a:pt x="2315" y="3139"/>
                </a:lnTo>
                <a:lnTo>
                  <a:pt x="2315" y="3137"/>
                </a:lnTo>
                <a:lnTo>
                  <a:pt x="2315" y="3139"/>
                </a:lnTo>
                <a:lnTo>
                  <a:pt x="2313" y="3139"/>
                </a:lnTo>
                <a:lnTo>
                  <a:pt x="2312" y="3139"/>
                </a:lnTo>
                <a:lnTo>
                  <a:pt x="2308" y="3139"/>
                </a:lnTo>
                <a:lnTo>
                  <a:pt x="2306" y="3139"/>
                </a:lnTo>
                <a:lnTo>
                  <a:pt x="2306" y="3141"/>
                </a:lnTo>
                <a:lnTo>
                  <a:pt x="2304" y="3141"/>
                </a:lnTo>
                <a:lnTo>
                  <a:pt x="2302" y="3143"/>
                </a:lnTo>
                <a:lnTo>
                  <a:pt x="2300" y="3145"/>
                </a:lnTo>
                <a:lnTo>
                  <a:pt x="2298" y="3145"/>
                </a:lnTo>
                <a:lnTo>
                  <a:pt x="2298" y="3147"/>
                </a:lnTo>
                <a:lnTo>
                  <a:pt x="2300" y="3147"/>
                </a:lnTo>
                <a:lnTo>
                  <a:pt x="2300" y="3149"/>
                </a:lnTo>
                <a:lnTo>
                  <a:pt x="2300" y="3151"/>
                </a:lnTo>
                <a:lnTo>
                  <a:pt x="2300" y="3152"/>
                </a:lnTo>
                <a:lnTo>
                  <a:pt x="2298" y="3152"/>
                </a:lnTo>
                <a:lnTo>
                  <a:pt x="2298" y="3154"/>
                </a:lnTo>
                <a:lnTo>
                  <a:pt x="2300" y="3156"/>
                </a:lnTo>
                <a:lnTo>
                  <a:pt x="2300" y="3158"/>
                </a:lnTo>
                <a:lnTo>
                  <a:pt x="2300" y="3162"/>
                </a:lnTo>
                <a:lnTo>
                  <a:pt x="2298" y="3162"/>
                </a:lnTo>
                <a:lnTo>
                  <a:pt x="2296" y="3164"/>
                </a:lnTo>
                <a:lnTo>
                  <a:pt x="2296" y="3166"/>
                </a:lnTo>
                <a:lnTo>
                  <a:pt x="2294" y="3168"/>
                </a:lnTo>
                <a:lnTo>
                  <a:pt x="2294" y="3172"/>
                </a:lnTo>
                <a:lnTo>
                  <a:pt x="2294" y="3174"/>
                </a:lnTo>
                <a:lnTo>
                  <a:pt x="2292" y="3174"/>
                </a:lnTo>
                <a:lnTo>
                  <a:pt x="2290" y="3176"/>
                </a:lnTo>
                <a:lnTo>
                  <a:pt x="2289" y="3176"/>
                </a:lnTo>
                <a:lnTo>
                  <a:pt x="2287" y="3176"/>
                </a:lnTo>
                <a:lnTo>
                  <a:pt x="2283" y="3174"/>
                </a:lnTo>
                <a:lnTo>
                  <a:pt x="2281" y="3172"/>
                </a:lnTo>
                <a:lnTo>
                  <a:pt x="2279" y="3168"/>
                </a:lnTo>
                <a:lnTo>
                  <a:pt x="2277" y="3168"/>
                </a:lnTo>
                <a:lnTo>
                  <a:pt x="2275" y="3168"/>
                </a:lnTo>
                <a:lnTo>
                  <a:pt x="2273" y="3170"/>
                </a:lnTo>
                <a:lnTo>
                  <a:pt x="2273" y="3166"/>
                </a:lnTo>
                <a:lnTo>
                  <a:pt x="2273" y="3164"/>
                </a:lnTo>
                <a:lnTo>
                  <a:pt x="2271" y="3164"/>
                </a:lnTo>
                <a:lnTo>
                  <a:pt x="2271" y="3166"/>
                </a:lnTo>
                <a:lnTo>
                  <a:pt x="2269" y="3166"/>
                </a:lnTo>
                <a:lnTo>
                  <a:pt x="2267" y="3166"/>
                </a:lnTo>
                <a:lnTo>
                  <a:pt x="2265" y="3164"/>
                </a:lnTo>
                <a:lnTo>
                  <a:pt x="2265" y="3166"/>
                </a:lnTo>
                <a:lnTo>
                  <a:pt x="2264" y="3168"/>
                </a:lnTo>
                <a:lnTo>
                  <a:pt x="2262" y="3168"/>
                </a:lnTo>
                <a:lnTo>
                  <a:pt x="2262" y="3170"/>
                </a:lnTo>
                <a:lnTo>
                  <a:pt x="2262" y="3172"/>
                </a:lnTo>
                <a:lnTo>
                  <a:pt x="2262" y="3174"/>
                </a:lnTo>
                <a:lnTo>
                  <a:pt x="2264" y="3174"/>
                </a:lnTo>
                <a:lnTo>
                  <a:pt x="2264" y="3176"/>
                </a:lnTo>
                <a:lnTo>
                  <a:pt x="2265" y="3176"/>
                </a:lnTo>
                <a:lnTo>
                  <a:pt x="2265" y="3177"/>
                </a:lnTo>
                <a:lnTo>
                  <a:pt x="2265" y="3179"/>
                </a:lnTo>
                <a:lnTo>
                  <a:pt x="2267" y="3179"/>
                </a:lnTo>
                <a:lnTo>
                  <a:pt x="2267" y="3181"/>
                </a:lnTo>
                <a:lnTo>
                  <a:pt x="2267" y="3183"/>
                </a:lnTo>
                <a:lnTo>
                  <a:pt x="2269" y="3185"/>
                </a:lnTo>
                <a:lnTo>
                  <a:pt x="2267" y="3187"/>
                </a:lnTo>
                <a:lnTo>
                  <a:pt x="2265" y="3189"/>
                </a:lnTo>
                <a:lnTo>
                  <a:pt x="2265" y="3191"/>
                </a:lnTo>
                <a:lnTo>
                  <a:pt x="2264" y="3193"/>
                </a:lnTo>
                <a:lnTo>
                  <a:pt x="2262" y="3193"/>
                </a:lnTo>
                <a:lnTo>
                  <a:pt x="2260" y="3193"/>
                </a:lnTo>
                <a:lnTo>
                  <a:pt x="2258" y="3195"/>
                </a:lnTo>
                <a:lnTo>
                  <a:pt x="2256" y="3193"/>
                </a:lnTo>
                <a:lnTo>
                  <a:pt x="2254" y="3193"/>
                </a:lnTo>
                <a:lnTo>
                  <a:pt x="2254" y="3191"/>
                </a:lnTo>
                <a:lnTo>
                  <a:pt x="2252" y="3193"/>
                </a:lnTo>
                <a:lnTo>
                  <a:pt x="2252" y="3195"/>
                </a:lnTo>
                <a:lnTo>
                  <a:pt x="2250" y="3197"/>
                </a:lnTo>
                <a:lnTo>
                  <a:pt x="2250" y="3202"/>
                </a:lnTo>
                <a:lnTo>
                  <a:pt x="2250" y="3204"/>
                </a:lnTo>
                <a:lnTo>
                  <a:pt x="2252" y="3204"/>
                </a:lnTo>
                <a:lnTo>
                  <a:pt x="2252" y="3206"/>
                </a:lnTo>
                <a:lnTo>
                  <a:pt x="2250" y="3206"/>
                </a:lnTo>
                <a:lnTo>
                  <a:pt x="2250" y="3208"/>
                </a:lnTo>
                <a:lnTo>
                  <a:pt x="2248" y="3210"/>
                </a:lnTo>
                <a:lnTo>
                  <a:pt x="2250" y="3210"/>
                </a:lnTo>
                <a:lnTo>
                  <a:pt x="2248" y="3210"/>
                </a:lnTo>
                <a:lnTo>
                  <a:pt x="2248" y="3212"/>
                </a:lnTo>
                <a:lnTo>
                  <a:pt x="2246" y="3212"/>
                </a:lnTo>
                <a:lnTo>
                  <a:pt x="2248" y="3212"/>
                </a:lnTo>
                <a:lnTo>
                  <a:pt x="2248" y="3214"/>
                </a:lnTo>
                <a:lnTo>
                  <a:pt x="2250" y="3214"/>
                </a:lnTo>
                <a:lnTo>
                  <a:pt x="2252" y="3214"/>
                </a:lnTo>
                <a:lnTo>
                  <a:pt x="2252" y="3216"/>
                </a:lnTo>
                <a:lnTo>
                  <a:pt x="2252" y="3218"/>
                </a:lnTo>
                <a:lnTo>
                  <a:pt x="2252" y="3220"/>
                </a:lnTo>
                <a:lnTo>
                  <a:pt x="2252" y="3222"/>
                </a:lnTo>
                <a:lnTo>
                  <a:pt x="2252" y="3224"/>
                </a:lnTo>
                <a:lnTo>
                  <a:pt x="2252" y="3225"/>
                </a:lnTo>
                <a:lnTo>
                  <a:pt x="2254" y="3227"/>
                </a:lnTo>
                <a:lnTo>
                  <a:pt x="2252" y="3227"/>
                </a:lnTo>
                <a:lnTo>
                  <a:pt x="2252" y="3229"/>
                </a:lnTo>
                <a:lnTo>
                  <a:pt x="2252" y="3231"/>
                </a:lnTo>
                <a:lnTo>
                  <a:pt x="2250" y="3231"/>
                </a:lnTo>
                <a:lnTo>
                  <a:pt x="2250" y="3233"/>
                </a:lnTo>
                <a:lnTo>
                  <a:pt x="2250" y="3235"/>
                </a:lnTo>
                <a:lnTo>
                  <a:pt x="2250" y="3237"/>
                </a:lnTo>
                <a:lnTo>
                  <a:pt x="2250" y="3239"/>
                </a:lnTo>
                <a:lnTo>
                  <a:pt x="2248" y="3241"/>
                </a:lnTo>
                <a:lnTo>
                  <a:pt x="2248" y="3243"/>
                </a:lnTo>
                <a:lnTo>
                  <a:pt x="2248" y="3245"/>
                </a:lnTo>
                <a:lnTo>
                  <a:pt x="2246" y="3245"/>
                </a:lnTo>
                <a:lnTo>
                  <a:pt x="2246" y="3247"/>
                </a:lnTo>
                <a:lnTo>
                  <a:pt x="2244" y="3248"/>
                </a:lnTo>
                <a:lnTo>
                  <a:pt x="2244" y="3250"/>
                </a:lnTo>
                <a:lnTo>
                  <a:pt x="2246" y="3258"/>
                </a:lnTo>
                <a:lnTo>
                  <a:pt x="2246" y="3260"/>
                </a:lnTo>
                <a:lnTo>
                  <a:pt x="2244" y="3260"/>
                </a:lnTo>
                <a:lnTo>
                  <a:pt x="2244" y="3262"/>
                </a:lnTo>
                <a:lnTo>
                  <a:pt x="2244" y="3264"/>
                </a:lnTo>
                <a:lnTo>
                  <a:pt x="2244" y="3266"/>
                </a:lnTo>
                <a:lnTo>
                  <a:pt x="2246" y="3266"/>
                </a:lnTo>
                <a:lnTo>
                  <a:pt x="2246" y="3268"/>
                </a:lnTo>
                <a:lnTo>
                  <a:pt x="2248" y="3268"/>
                </a:lnTo>
                <a:lnTo>
                  <a:pt x="2250" y="3270"/>
                </a:lnTo>
                <a:lnTo>
                  <a:pt x="2250" y="3272"/>
                </a:lnTo>
                <a:lnTo>
                  <a:pt x="2252" y="3273"/>
                </a:lnTo>
                <a:lnTo>
                  <a:pt x="2252" y="3275"/>
                </a:lnTo>
                <a:lnTo>
                  <a:pt x="2252" y="3277"/>
                </a:lnTo>
                <a:lnTo>
                  <a:pt x="2250" y="3277"/>
                </a:lnTo>
                <a:lnTo>
                  <a:pt x="2250" y="3279"/>
                </a:lnTo>
                <a:lnTo>
                  <a:pt x="2250" y="3281"/>
                </a:lnTo>
                <a:lnTo>
                  <a:pt x="2252" y="3281"/>
                </a:lnTo>
                <a:lnTo>
                  <a:pt x="2254" y="3281"/>
                </a:lnTo>
                <a:lnTo>
                  <a:pt x="2254" y="3283"/>
                </a:lnTo>
                <a:lnTo>
                  <a:pt x="2256" y="3283"/>
                </a:lnTo>
                <a:lnTo>
                  <a:pt x="2254" y="3285"/>
                </a:lnTo>
                <a:lnTo>
                  <a:pt x="2254" y="3287"/>
                </a:lnTo>
                <a:lnTo>
                  <a:pt x="2256" y="3287"/>
                </a:lnTo>
                <a:lnTo>
                  <a:pt x="2256" y="3289"/>
                </a:lnTo>
                <a:lnTo>
                  <a:pt x="2256" y="3291"/>
                </a:lnTo>
                <a:lnTo>
                  <a:pt x="2258" y="3291"/>
                </a:lnTo>
                <a:lnTo>
                  <a:pt x="2258" y="3289"/>
                </a:lnTo>
                <a:lnTo>
                  <a:pt x="2258" y="3291"/>
                </a:lnTo>
                <a:lnTo>
                  <a:pt x="2260" y="3293"/>
                </a:lnTo>
                <a:lnTo>
                  <a:pt x="2260" y="3295"/>
                </a:lnTo>
                <a:lnTo>
                  <a:pt x="2260" y="3296"/>
                </a:lnTo>
                <a:lnTo>
                  <a:pt x="2260" y="3298"/>
                </a:lnTo>
                <a:lnTo>
                  <a:pt x="2260" y="3300"/>
                </a:lnTo>
                <a:lnTo>
                  <a:pt x="2262" y="3300"/>
                </a:lnTo>
                <a:lnTo>
                  <a:pt x="2264" y="3302"/>
                </a:lnTo>
                <a:lnTo>
                  <a:pt x="2265" y="3304"/>
                </a:lnTo>
                <a:lnTo>
                  <a:pt x="2267" y="3304"/>
                </a:lnTo>
                <a:lnTo>
                  <a:pt x="2267" y="3306"/>
                </a:lnTo>
                <a:lnTo>
                  <a:pt x="2267" y="3308"/>
                </a:lnTo>
                <a:lnTo>
                  <a:pt x="2269" y="3310"/>
                </a:lnTo>
                <a:lnTo>
                  <a:pt x="2269" y="3312"/>
                </a:lnTo>
                <a:lnTo>
                  <a:pt x="2269" y="3314"/>
                </a:lnTo>
                <a:lnTo>
                  <a:pt x="2269" y="3316"/>
                </a:lnTo>
                <a:lnTo>
                  <a:pt x="2269" y="3318"/>
                </a:lnTo>
                <a:lnTo>
                  <a:pt x="2271" y="3320"/>
                </a:lnTo>
                <a:lnTo>
                  <a:pt x="2271" y="3321"/>
                </a:lnTo>
                <a:lnTo>
                  <a:pt x="2271" y="3327"/>
                </a:lnTo>
                <a:lnTo>
                  <a:pt x="2271" y="3329"/>
                </a:lnTo>
                <a:lnTo>
                  <a:pt x="2273" y="3329"/>
                </a:lnTo>
                <a:lnTo>
                  <a:pt x="2273" y="3331"/>
                </a:lnTo>
                <a:lnTo>
                  <a:pt x="2273" y="3333"/>
                </a:lnTo>
                <a:lnTo>
                  <a:pt x="2271" y="3337"/>
                </a:lnTo>
                <a:lnTo>
                  <a:pt x="2269" y="3339"/>
                </a:lnTo>
                <a:lnTo>
                  <a:pt x="2269" y="3341"/>
                </a:lnTo>
                <a:lnTo>
                  <a:pt x="2269" y="3343"/>
                </a:lnTo>
                <a:lnTo>
                  <a:pt x="2267" y="3343"/>
                </a:lnTo>
                <a:lnTo>
                  <a:pt x="2267" y="3344"/>
                </a:lnTo>
                <a:lnTo>
                  <a:pt x="2267" y="3346"/>
                </a:lnTo>
                <a:lnTo>
                  <a:pt x="2267" y="3348"/>
                </a:lnTo>
                <a:lnTo>
                  <a:pt x="2265" y="3350"/>
                </a:lnTo>
                <a:lnTo>
                  <a:pt x="2265" y="3352"/>
                </a:lnTo>
                <a:lnTo>
                  <a:pt x="2265" y="3354"/>
                </a:lnTo>
                <a:lnTo>
                  <a:pt x="2265" y="3356"/>
                </a:lnTo>
                <a:lnTo>
                  <a:pt x="2265" y="3358"/>
                </a:lnTo>
                <a:lnTo>
                  <a:pt x="2264" y="3358"/>
                </a:lnTo>
                <a:lnTo>
                  <a:pt x="2264" y="3360"/>
                </a:lnTo>
                <a:lnTo>
                  <a:pt x="2264" y="3364"/>
                </a:lnTo>
                <a:lnTo>
                  <a:pt x="2265" y="3364"/>
                </a:lnTo>
                <a:lnTo>
                  <a:pt x="2265" y="3366"/>
                </a:lnTo>
                <a:lnTo>
                  <a:pt x="2267" y="3366"/>
                </a:lnTo>
                <a:lnTo>
                  <a:pt x="2267" y="3369"/>
                </a:lnTo>
                <a:lnTo>
                  <a:pt x="2267" y="3371"/>
                </a:lnTo>
                <a:lnTo>
                  <a:pt x="2267" y="3373"/>
                </a:lnTo>
                <a:lnTo>
                  <a:pt x="2265" y="3373"/>
                </a:lnTo>
                <a:lnTo>
                  <a:pt x="2265" y="3375"/>
                </a:lnTo>
                <a:lnTo>
                  <a:pt x="2265" y="3377"/>
                </a:lnTo>
                <a:lnTo>
                  <a:pt x="2267" y="3379"/>
                </a:lnTo>
                <a:lnTo>
                  <a:pt x="2265" y="3379"/>
                </a:lnTo>
                <a:lnTo>
                  <a:pt x="2265" y="3381"/>
                </a:lnTo>
                <a:lnTo>
                  <a:pt x="2265" y="3383"/>
                </a:lnTo>
                <a:lnTo>
                  <a:pt x="2265" y="3385"/>
                </a:lnTo>
                <a:lnTo>
                  <a:pt x="2265" y="3389"/>
                </a:lnTo>
                <a:lnTo>
                  <a:pt x="2265" y="3391"/>
                </a:lnTo>
                <a:lnTo>
                  <a:pt x="2267" y="3391"/>
                </a:lnTo>
                <a:lnTo>
                  <a:pt x="2265" y="3391"/>
                </a:lnTo>
                <a:lnTo>
                  <a:pt x="2264" y="3391"/>
                </a:lnTo>
                <a:lnTo>
                  <a:pt x="2265" y="3392"/>
                </a:lnTo>
                <a:lnTo>
                  <a:pt x="2265" y="3396"/>
                </a:lnTo>
                <a:lnTo>
                  <a:pt x="2265" y="3398"/>
                </a:lnTo>
                <a:lnTo>
                  <a:pt x="2264" y="3398"/>
                </a:lnTo>
                <a:lnTo>
                  <a:pt x="2262" y="3402"/>
                </a:lnTo>
                <a:lnTo>
                  <a:pt x="2262" y="3404"/>
                </a:lnTo>
                <a:lnTo>
                  <a:pt x="2262" y="3408"/>
                </a:lnTo>
                <a:lnTo>
                  <a:pt x="2260" y="3410"/>
                </a:lnTo>
                <a:lnTo>
                  <a:pt x="2258" y="3412"/>
                </a:lnTo>
                <a:lnTo>
                  <a:pt x="2260" y="3412"/>
                </a:lnTo>
                <a:lnTo>
                  <a:pt x="2260" y="3414"/>
                </a:lnTo>
                <a:lnTo>
                  <a:pt x="2258" y="3417"/>
                </a:lnTo>
                <a:lnTo>
                  <a:pt x="2258" y="3419"/>
                </a:lnTo>
                <a:lnTo>
                  <a:pt x="2256" y="3419"/>
                </a:lnTo>
                <a:lnTo>
                  <a:pt x="2256" y="3421"/>
                </a:lnTo>
                <a:lnTo>
                  <a:pt x="2254" y="3421"/>
                </a:lnTo>
                <a:lnTo>
                  <a:pt x="2254" y="3423"/>
                </a:lnTo>
                <a:lnTo>
                  <a:pt x="2252" y="3423"/>
                </a:lnTo>
                <a:lnTo>
                  <a:pt x="2252" y="3425"/>
                </a:lnTo>
                <a:lnTo>
                  <a:pt x="2252" y="3427"/>
                </a:lnTo>
                <a:lnTo>
                  <a:pt x="2254" y="3429"/>
                </a:lnTo>
                <a:lnTo>
                  <a:pt x="2254" y="3431"/>
                </a:lnTo>
                <a:lnTo>
                  <a:pt x="2256" y="3433"/>
                </a:lnTo>
                <a:lnTo>
                  <a:pt x="2254" y="3437"/>
                </a:lnTo>
                <a:lnTo>
                  <a:pt x="2254" y="3439"/>
                </a:lnTo>
                <a:lnTo>
                  <a:pt x="2252" y="3439"/>
                </a:lnTo>
                <a:lnTo>
                  <a:pt x="2250" y="3439"/>
                </a:lnTo>
                <a:lnTo>
                  <a:pt x="2250" y="3440"/>
                </a:lnTo>
                <a:lnTo>
                  <a:pt x="2248" y="3440"/>
                </a:lnTo>
                <a:lnTo>
                  <a:pt x="2248" y="3442"/>
                </a:lnTo>
                <a:lnTo>
                  <a:pt x="2250" y="3442"/>
                </a:lnTo>
                <a:lnTo>
                  <a:pt x="2250" y="3444"/>
                </a:lnTo>
                <a:lnTo>
                  <a:pt x="2248" y="3444"/>
                </a:lnTo>
                <a:lnTo>
                  <a:pt x="2248" y="3446"/>
                </a:lnTo>
                <a:lnTo>
                  <a:pt x="2250" y="3448"/>
                </a:lnTo>
                <a:lnTo>
                  <a:pt x="2248" y="3448"/>
                </a:lnTo>
                <a:lnTo>
                  <a:pt x="2250" y="3454"/>
                </a:lnTo>
                <a:lnTo>
                  <a:pt x="2250" y="3456"/>
                </a:lnTo>
                <a:lnTo>
                  <a:pt x="2252" y="3458"/>
                </a:lnTo>
                <a:lnTo>
                  <a:pt x="2252" y="3460"/>
                </a:lnTo>
                <a:lnTo>
                  <a:pt x="2252" y="3464"/>
                </a:lnTo>
                <a:lnTo>
                  <a:pt x="2252" y="3465"/>
                </a:lnTo>
                <a:lnTo>
                  <a:pt x="2252" y="3467"/>
                </a:lnTo>
                <a:lnTo>
                  <a:pt x="2254" y="3467"/>
                </a:lnTo>
                <a:lnTo>
                  <a:pt x="2252" y="3467"/>
                </a:lnTo>
                <a:lnTo>
                  <a:pt x="2252" y="3469"/>
                </a:lnTo>
                <a:lnTo>
                  <a:pt x="2252" y="3471"/>
                </a:lnTo>
                <a:lnTo>
                  <a:pt x="2252" y="3473"/>
                </a:lnTo>
                <a:lnTo>
                  <a:pt x="2250" y="3473"/>
                </a:lnTo>
                <a:lnTo>
                  <a:pt x="2250" y="3475"/>
                </a:lnTo>
                <a:lnTo>
                  <a:pt x="2250" y="3477"/>
                </a:lnTo>
                <a:lnTo>
                  <a:pt x="2248" y="3477"/>
                </a:lnTo>
                <a:lnTo>
                  <a:pt x="2246" y="3479"/>
                </a:lnTo>
                <a:lnTo>
                  <a:pt x="2244" y="3479"/>
                </a:lnTo>
                <a:lnTo>
                  <a:pt x="2241" y="3481"/>
                </a:lnTo>
                <a:lnTo>
                  <a:pt x="2239" y="3481"/>
                </a:lnTo>
                <a:lnTo>
                  <a:pt x="2237" y="3481"/>
                </a:lnTo>
                <a:lnTo>
                  <a:pt x="2237" y="3483"/>
                </a:lnTo>
                <a:lnTo>
                  <a:pt x="2235" y="3483"/>
                </a:lnTo>
                <a:lnTo>
                  <a:pt x="2235" y="3485"/>
                </a:lnTo>
                <a:lnTo>
                  <a:pt x="2233" y="3483"/>
                </a:lnTo>
                <a:lnTo>
                  <a:pt x="2233" y="3481"/>
                </a:lnTo>
                <a:lnTo>
                  <a:pt x="2231" y="3481"/>
                </a:lnTo>
                <a:lnTo>
                  <a:pt x="2229" y="3481"/>
                </a:lnTo>
                <a:lnTo>
                  <a:pt x="2227" y="3481"/>
                </a:lnTo>
                <a:lnTo>
                  <a:pt x="2225" y="3483"/>
                </a:lnTo>
                <a:lnTo>
                  <a:pt x="2225" y="3481"/>
                </a:lnTo>
                <a:lnTo>
                  <a:pt x="2223" y="3481"/>
                </a:lnTo>
                <a:lnTo>
                  <a:pt x="2219" y="3481"/>
                </a:lnTo>
                <a:lnTo>
                  <a:pt x="2217" y="3481"/>
                </a:lnTo>
                <a:lnTo>
                  <a:pt x="2216" y="3481"/>
                </a:lnTo>
                <a:lnTo>
                  <a:pt x="2214" y="3479"/>
                </a:lnTo>
                <a:lnTo>
                  <a:pt x="2212" y="3479"/>
                </a:lnTo>
                <a:lnTo>
                  <a:pt x="2212" y="3477"/>
                </a:lnTo>
                <a:lnTo>
                  <a:pt x="2212" y="3475"/>
                </a:lnTo>
                <a:lnTo>
                  <a:pt x="2210" y="3475"/>
                </a:lnTo>
                <a:lnTo>
                  <a:pt x="2208" y="3475"/>
                </a:lnTo>
                <a:lnTo>
                  <a:pt x="2208" y="3477"/>
                </a:lnTo>
                <a:lnTo>
                  <a:pt x="2206" y="3477"/>
                </a:lnTo>
                <a:lnTo>
                  <a:pt x="2206" y="3475"/>
                </a:lnTo>
                <a:lnTo>
                  <a:pt x="2204" y="3475"/>
                </a:lnTo>
                <a:lnTo>
                  <a:pt x="2202" y="3475"/>
                </a:lnTo>
                <a:lnTo>
                  <a:pt x="2202" y="3477"/>
                </a:lnTo>
                <a:lnTo>
                  <a:pt x="2202" y="3479"/>
                </a:lnTo>
                <a:lnTo>
                  <a:pt x="2200" y="3477"/>
                </a:lnTo>
                <a:lnTo>
                  <a:pt x="2198" y="3477"/>
                </a:lnTo>
                <a:lnTo>
                  <a:pt x="2196" y="3477"/>
                </a:lnTo>
                <a:lnTo>
                  <a:pt x="2194" y="3479"/>
                </a:lnTo>
                <a:lnTo>
                  <a:pt x="2193" y="3479"/>
                </a:lnTo>
                <a:lnTo>
                  <a:pt x="2193" y="3481"/>
                </a:lnTo>
                <a:lnTo>
                  <a:pt x="2191" y="3481"/>
                </a:lnTo>
                <a:lnTo>
                  <a:pt x="2189" y="3479"/>
                </a:lnTo>
                <a:lnTo>
                  <a:pt x="2189" y="3477"/>
                </a:lnTo>
                <a:lnTo>
                  <a:pt x="2187" y="3477"/>
                </a:lnTo>
                <a:lnTo>
                  <a:pt x="2181" y="3479"/>
                </a:lnTo>
                <a:lnTo>
                  <a:pt x="2179" y="3481"/>
                </a:lnTo>
                <a:lnTo>
                  <a:pt x="2177" y="3481"/>
                </a:lnTo>
                <a:lnTo>
                  <a:pt x="2173" y="3483"/>
                </a:lnTo>
                <a:lnTo>
                  <a:pt x="2171" y="3483"/>
                </a:lnTo>
                <a:lnTo>
                  <a:pt x="2169" y="3483"/>
                </a:lnTo>
                <a:lnTo>
                  <a:pt x="2168" y="3481"/>
                </a:lnTo>
                <a:lnTo>
                  <a:pt x="2166" y="3479"/>
                </a:lnTo>
                <a:lnTo>
                  <a:pt x="2168" y="3477"/>
                </a:lnTo>
                <a:lnTo>
                  <a:pt x="2166" y="3477"/>
                </a:lnTo>
                <a:lnTo>
                  <a:pt x="2164" y="3475"/>
                </a:lnTo>
                <a:lnTo>
                  <a:pt x="2162" y="3475"/>
                </a:lnTo>
                <a:lnTo>
                  <a:pt x="2162" y="3473"/>
                </a:lnTo>
                <a:lnTo>
                  <a:pt x="2160" y="3471"/>
                </a:lnTo>
                <a:lnTo>
                  <a:pt x="2160" y="3469"/>
                </a:lnTo>
                <a:lnTo>
                  <a:pt x="2160" y="3467"/>
                </a:lnTo>
                <a:lnTo>
                  <a:pt x="2158" y="3467"/>
                </a:lnTo>
                <a:lnTo>
                  <a:pt x="2158" y="3469"/>
                </a:lnTo>
                <a:lnTo>
                  <a:pt x="2156" y="3469"/>
                </a:lnTo>
                <a:lnTo>
                  <a:pt x="2154" y="3467"/>
                </a:lnTo>
                <a:lnTo>
                  <a:pt x="2154" y="3465"/>
                </a:lnTo>
                <a:lnTo>
                  <a:pt x="2154" y="3464"/>
                </a:lnTo>
                <a:lnTo>
                  <a:pt x="2156" y="3464"/>
                </a:lnTo>
                <a:lnTo>
                  <a:pt x="2154" y="3462"/>
                </a:lnTo>
                <a:lnTo>
                  <a:pt x="2154" y="3460"/>
                </a:lnTo>
                <a:lnTo>
                  <a:pt x="2152" y="3460"/>
                </a:lnTo>
                <a:lnTo>
                  <a:pt x="2150" y="3460"/>
                </a:lnTo>
                <a:lnTo>
                  <a:pt x="2148" y="3456"/>
                </a:lnTo>
                <a:lnTo>
                  <a:pt x="2148" y="3454"/>
                </a:lnTo>
                <a:lnTo>
                  <a:pt x="2148" y="3452"/>
                </a:lnTo>
                <a:lnTo>
                  <a:pt x="2146" y="3450"/>
                </a:lnTo>
                <a:lnTo>
                  <a:pt x="2148" y="3450"/>
                </a:lnTo>
                <a:lnTo>
                  <a:pt x="2148" y="3448"/>
                </a:lnTo>
                <a:lnTo>
                  <a:pt x="2146" y="3446"/>
                </a:lnTo>
                <a:lnTo>
                  <a:pt x="2145" y="3442"/>
                </a:lnTo>
                <a:lnTo>
                  <a:pt x="2145" y="3439"/>
                </a:lnTo>
                <a:lnTo>
                  <a:pt x="2145" y="3437"/>
                </a:lnTo>
                <a:lnTo>
                  <a:pt x="2145" y="3435"/>
                </a:lnTo>
                <a:lnTo>
                  <a:pt x="2143" y="3435"/>
                </a:lnTo>
                <a:lnTo>
                  <a:pt x="2143" y="3433"/>
                </a:lnTo>
                <a:lnTo>
                  <a:pt x="2145" y="3429"/>
                </a:lnTo>
                <a:lnTo>
                  <a:pt x="2145" y="3427"/>
                </a:lnTo>
                <a:lnTo>
                  <a:pt x="2146" y="3425"/>
                </a:lnTo>
                <a:lnTo>
                  <a:pt x="2146" y="3421"/>
                </a:lnTo>
                <a:lnTo>
                  <a:pt x="2148" y="3419"/>
                </a:lnTo>
                <a:lnTo>
                  <a:pt x="2146" y="3414"/>
                </a:lnTo>
                <a:lnTo>
                  <a:pt x="2146" y="3412"/>
                </a:lnTo>
                <a:lnTo>
                  <a:pt x="2145" y="3410"/>
                </a:lnTo>
                <a:lnTo>
                  <a:pt x="2145" y="3408"/>
                </a:lnTo>
                <a:lnTo>
                  <a:pt x="2146" y="3404"/>
                </a:lnTo>
                <a:lnTo>
                  <a:pt x="2146" y="3402"/>
                </a:lnTo>
                <a:lnTo>
                  <a:pt x="2150" y="3398"/>
                </a:lnTo>
                <a:lnTo>
                  <a:pt x="2150" y="3396"/>
                </a:lnTo>
                <a:lnTo>
                  <a:pt x="2148" y="3396"/>
                </a:lnTo>
                <a:lnTo>
                  <a:pt x="2148" y="3394"/>
                </a:lnTo>
                <a:lnTo>
                  <a:pt x="2148" y="3392"/>
                </a:lnTo>
                <a:lnTo>
                  <a:pt x="2148" y="3391"/>
                </a:lnTo>
                <a:lnTo>
                  <a:pt x="2148" y="3389"/>
                </a:lnTo>
                <a:lnTo>
                  <a:pt x="2148" y="3387"/>
                </a:lnTo>
                <a:lnTo>
                  <a:pt x="2146" y="3387"/>
                </a:lnTo>
                <a:lnTo>
                  <a:pt x="2146" y="3385"/>
                </a:lnTo>
                <a:lnTo>
                  <a:pt x="2145" y="3383"/>
                </a:lnTo>
                <a:lnTo>
                  <a:pt x="2143" y="3381"/>
                </a:lnTo>
                <a:lnTo>
                  <a:pt x="2143" y="3379"/>
                </a:lnTo>
                <a:lnTo>
                  <a:pt x="2141" y="3379"/>
                </a:lnTo>
                <a:lnTo>
                  <a:pt x="2143" y="3379"/>
                </a:lnTo>
                <a:lnTo>
                  <a:pt x="2141" y="3377"/>
                </a:lnTo>
                <a:lnTo>
                  <a:pt x="2137" y="3375"/>
                </a:lnTo>
                <a:lnTo>
                  <a:pt x="2135" y="3373"/>
                </a:lnTo>
                <a:lnTo>
                  <a:pt x="2133" y="3371"/>
                </a:lnTo>
                <a:lnTo>
                  <a:pt x="2133" y="3369"/>
                </a:lnTo>
                <a:lnTo>
                  <a:pt x="2133" y="3368"/>
                </a:lnTo>
                <a:lnTo>
                  <a:pt x="2131" y="3368"/>
                </a:lnTo>
                <a:lnTo>
                  <a:pt x="2131" y="3366"/>
                </a:lnTo>
                <a:lnTo>
                  <a:pt x="2131" y="3364"/>
                </a:lnTo>
                <a:lnTo>
                  <a:pt x="2131" y="3362"/>
                </a:lnTo>
                <a:lnTo>
                  <a:pt x="2131" y="3360"/>
                </a:lnTo>
                <a:lnTo>
                  <a:pt x="2129" y="3358"/>
                </a:lnTo>
                <a:lnTo>
                  <a:pt x="2127" y="3356"/>
                </a:lnTo>
                <a:lnTo>
                  <a:pt x="2127" y="3354"/>
                </a:lnTo>
                <a:lnTo>
                  <a:pt x="2125" y="3354"/>
                </a:lnTo>
                <a:lnTo>
                  <a:pt x="2125" y="3352"/>
                </a:lnTo>
                <a:lnTo>
                  <a:pt x="2125" y="3350"/>
                </a:lnTo>
                <a:lnTo>
                  <a:pt x="2125" y="3348"/>
                </a:lnTo>
                <a:lnTo>
                  <a:pt x="2125" y="3346"/>
                </a:lnTo>
                <a:lnTo>
                  <a:pt x="2125" y="3344"/>
                </a:lnTo>
                <a:lnTo>
                  <a:pt x="2127" y="3344"/>
                </a:lnTo>
                <a:lnTo>
                  <a:pt x="2127" y="3343"/>
                </a:lnTo>
                <a:lnTo>
                  <a:pt x="2129" y="3343"/>
                </a:lnTo>
                <a:lnTo>
                  <a:pt x="2129" y="3341"/>
                </a:lnTo>
                <a:lnTo>
                  <a:pt x="2129" y="3339"/>
                </a:lnTo>
                <a:lnTo>
                  <a:pt x="2129" y="3337"/>
                </a:lnTo>
                <a:lnTo>
                  <a:pt x="2131" y="3335"/>
                </a:lnTo>
                <a:lnTo>
                  <a:pt x="2131" y="3333"/>
                </a:lnTo>
                <a:lnTo>
                  <a:pt x="2133" y="3333"/>
                </a:lnTo>
                <a:lnTo>
                  <a:pt x="2135" y="3333"/>
                </a:lnTo>
                <a:lnTo>
                  <a:pt x="2135" y="3331"/>
                </a:lnTo>
                <a:lnTo>
                  <a:pt x="2137" y="3331"/>
                </a:lnTo>
                <a:lnTo>
                  <a:pt x="2139" y="3331"/>
                </a:lnTo>
                <a:lnTo>
                  <a:pt x="2141" y="3331"/>
                </a:lnTo>
                <a:lnTo>
                  <a:pt x="2141" y="3329"/>
                </a:lnTo>
                <a:lnTo>
                  <a:pt x="2135" y="3327"/>
                </a:lnTo>
                <a:lnTo>
                  <a:pt x="2131" y="3327"/>
                </a:lnTo>
                <a:lnTo>
                  <a:pt x="2129" y="3327"/>
                </a:lnTo>
                <a:lnTo>
                  <a:pt x="2125" y="3327"/>
                </a:lnTo>
                <a:lnTo>
                  <a:pt x="2123" y="3327"/>
                </a:lnTo>
                <a:lnTo>
                  <a:pt x="2121" y="3327"/>
                </a:lnTo>
                <a:lnTo>
                  <a:pt x="2118" y="3327"/>
                </a:lnTo>
                <a:lnTo>
                  <a:pt x="2116" y="3327"/>
                </a:lnTo>
                <a:lnTo>
                  <a:pt x="2114" y="3327"/>
                </a:lnTo>
                <a:lnTo>
                  <a:pt x="2110" y="3325"/>
                </a:lnTo>
                <a:lnTo>
                  <a:pt x="2108" y="3325"/>
                </a:lnTo>
                <a:lnTo>
                  <a:pt x="2106" y="3325"/>
                </a:lnTo>
                <a:lnTo>
                  <a:pt x="2104" y="3325"/>
                </a:lnTo>
                <a:lnTo>
                  <a:pt x="2102" y="3325"/>
                </a:lnTo>
                <a:lnTo>
                  <a:pt x="2100" y="3325"/>
                </a:lnTo>
                <a:lnTo>
                  <a:pt x="2098" y="3325"/>
                </a:lnTo>
                <a:lnTo>
                  <a:pt x="2096" y="3325"/>
                </a:lnTo>
                <a:lnTo>
                  <a:pt x="2095" y="3325"/>
                </a:lnTo>
                <a:lnTo>
                  <a:pt x="2091" y="3325"/>
                </a:lnTo>
                <a:lnTo>
                  <a:pt x="2087" y="3323"/>
                </a:lnTo>
                <a:lnTo>
                  <a:pt x="2085" y="3323"/>
                </a:lnTo>
                <a:lnTo>
                  <a:pt x="2083" y="3323"/>
                </a:lnTo>
                <a:lnTo>
                  <a:pt x="2081" y="3323"/>
                </a:lnTo>
                <a:lnTo>
                  <a:pt x="2075" y="3323"/>
                </a:lnTo>
                <a:lnTo>
                  <a:pt x="2073" y="3323"/>
                </a:lnTo>
                <a:lnTo>
                  <a:pt x="2060" y="3321"/>
                </a:lnTo>
                <a:lnTo>
                  <a:pt x="2050" y="3321"/>
                </a:lnTo>
                <a:lnTo>
                  <a:pt x="2047" y="3321"/>
                </a:lnTo>
                <a:lnTo>
                  <a:pt x="2045" y="3321"/>
                </a:lnTo>
                <a:lnTo>
                  <a:pt x="2041" y="3321"/>
                </a:lnTo>
                <a:lnTo>
                  <a:pt x="2039" y="3321"/>
                </a:lnTo>
                <a:lnTo>
                  <a:pt x="2035" y="3320"/>
                </a:lnTo>
                <a:lnTo>
                  <a:pt x="2033" y="3320"/>
                </a:lnTo>
                <a:lnTo>
                  <a:pt x="2031" y="3320"/>
                </a:lnTo>
                <a:lnTo>
                  <a:pt x="2029" y="3320"/>
                </a:lnTo>
                <a:lnTo>
                  <a:pt x="2027" y="3320"/>
                </a:lnTo>
                <a:lnTo>
                  <a:pt x="2025" y="3320"/>
                </a:lnTo>
                <a:lnTo>
                  <a:pt x="2020" y="3320"/>
                </a:lnTo>
                <a:lnTo>
                  <a:pt x="2014" y="3320"/>
                </a:lnTo>
                <a:lnTo>
                  <a:pt x="2012" y="3320"/>
                </a:lnTo>
                <a:lnTo>
                  <a:pt x="2010" y="3320"/>
                </a:lnTo>
                <a:lnTo>
                  <a:pt x="2008" y="3318"/>
                </a:lnTo>
                <a:lnTo>
                  <a:pt x="2006" y="3318"/>
                </a:lnTo>
                <a:lnTo>
                  <a:pt x="2004" y="3318"/>
                </a:lnTo>
                <a:lnTo>
                  <a:pt x="1995" y="3318"/>
                </a:lnTo>
                <a:lnTo>
                  <a:pt x="1993" y="3318"/>
                </a:lnTo>
                <a:lnTo>
                  <a:pt x="1989" y="3318"/>
                </a:lnTo>
                <a:lnTo>
                  <a:pt x="1985" y="3318"/>
                </a:lnTo>
                <a:lnTo>
                  <a:pt x="1981" y="3316"/>
                </a:lnTo>
                <a:lnTo>
                  <a:pt x="1979" y="3316"/>
                </a:lnTo>
                <a:lnTo>
                  <a:pt x="1977" y="3316"/>
                </a:lnTo>
                <a:lnTo>
                  <a:pt x="1976" y="3316"/>
                </a:lnTo>
                <a:lnTo>
                  <a:pt x="1974" y="3316"/>
                </a:lnTo>
                <a:lnTo>
                  <a:pt x="1972" y="3316"/>
                </a:lnTo>
                <a:lnTo>
                  <a:pt x="1968" y="3316"/>
                </a:lnTo>
                <a:lnTo>
                  <a:pt x="1966" y="3316"/>
                </a:lnTo>
                <a:lnTo>
                  <a:pt x="1964" y="3316"/>
                </a:lnTo>
                <a:lnTo>
                  <a:pt x="1962" y="3316"/>
                </a:lnTo>
                <a:lnTo>
                  <a:pt x="1960" y="3316"/>
                </a:lnTo>
                <a:lnTo>
                  <a:pt x="1958" y="3316"/>
                </a:lnTo>
                <a:lnTo>
                  <a:pt x="1956" y="3316"/>
                </a:lnTo>
                <a:lnTo>
                  <a:pt x="1951" y="3314"/>
                </a:lnTo>
                <a:lnTo>
                  <a:pt x="1949" y="3314"/>
                </a:lnTo>
                <a:lnTo>
                  <a:pt x="1945" y="3314"/>
                </a:lnTo>
                <a:lnTo>
                  <a:pt x="1943" y="3314"/>
                </a:lnTo>
                <a:lnTo>
                  <a:pt x="1941" y="3314"/>
                </a:lnTo>
                <a:lnTo>
                  <a:pt x="1939" y="3314"/>
                </a:lnTo>
                <a:lnTo>
                  <a:pt x="1937" y="3314"/>
                </a:lnTo>
                <a:lnTo>
                  <a:pt x="1935" y="3314"/>
                </a:lnTo>
                <a:lnTo>
                  <a:pt x="1933" y="3314"/>
                </a:lnTo>
                <a:lnTo>
                  <a:pt x="1931" y="3314"/>
                </a:lnTo>
                <a:lnTo>
                  <a:pt x="1929" y="3314"/>
                </a:lnTo>
                <a:lnTo>
                  <a:pt x="1928" y="3314"/>
                </a:lnTo>
                <a:lnTo>
                  <a:pt x="1928" y="3312"/>
                </a:lnTo>
                <a:lnTo>
                  <a:pt x="1926" y="3312"/>
                </a:lnTo>
                <a:lnTo>
                  <a:pt x="1924" y="3312"/>
                </a:lnTo>
                <a:lnTo>
                  <a:pt x="1922" y="3312"/>
                </a:lnTo>
                <a:lnTo>
                  <a:pt x="1920" y="3312"/>
                </a:lnTo>
                <a:lnTo>
                  <a:pt x="1918" y="3312"/>
                </a:lnTo>
                <a:lnTo>
                  <a:pt x="1914" y="3312"/>
                </a:lnTo>
                <a:lnTo>
                  <a:pt x="1910" y="3312"/>
                </a:lnTo>
                <a:lnTo>
                  <a:pt x="1908" y="3312"/>
                </a:lnTo>
                <a:lnTo>
                  <a:pt x="1903" y="3312"/>
                </a:lnTo>
                <a:lnTo>
                  <a:pt x="1901" y="3310"/>
                </a:lnTo>
                <a:lnTo>
                  <a:pt x="1897" y="3310"/>
                </a:lnTo>
                <a:lnTo>
                  <a:pt x="1895" y="3310"/>
                </a:lnTo>
                <a:lnTo>
                  <a:pt x="1881" y="3310"/>
                </a:lnTo>
                <a:lnTo>
                  <a:pt x="1876" y="3310"/>
                </a:lnTo>
                <a:lnTo>
                  <a:pt x="1866" y="3308"/>
                </a:lnTo>
                <a:lnTo>
                  <a:pt x="1860" y="3308"/>
                </a:lnTo>
                <a:lnTo>
                  <a:pt x="1853" y="3308"/>
                </a:lnTo>
                <a:lnTo>
                  <a:pt x="1845" y="3308"/>
                </a:lnTo>
                <a:lnTo>
                  <a:pt x="1841" y="3308"/>
                </a:lnTo>
                <a:lnTo>
                  <a:pt x="1835" y="3306"/>
                </a:lnTo>
                <a:lnTo>
                  <a:pt x="1830" y="3306"/>
                </a:lnTo>
                <a:lnTo>
                  <a:pt x="1816" y="3306"/>
                </a:lnTo>
                <a:lnTo>
                  <a:pt x="1803" y="3304"/>
                </a:lnTo>
                <a:lnTo>
                  <a:pt x="1791" y="3304"/>
                </a:lnTo>
                <a:lnTo>
                  <a:pt x="1768" y="3302"/>
                </a:lnTo>
                <a:lnTo>
                  <a:pt x="1759" y="3300"/>
                </a:lnTo>
                <a:lnTo>
                  <a:pt x="1751" y="3300"/>
                </a:lnTo>
                <a:lnTo>
                  <a:pt x="1749" y="3300"/>
                </a:lnTo>
                <a:lnTo>
                  <a:pt x="1734" y="3300"/>
                </a:lnTo>
                <a:lnTo>
                  <a:pt x="1728" y="3298"/>
                </a:lnTo>
                <a:lnTo>
                  <a:pt x="1724" y="3298"/>
                </a:lnTo>
                <a:lnTo>
                  <a:pt x="1722" y="3298"/>
                </a:lnTo>
                <a:lnTo>
                  <a:pt x="1716" y="3298"/>
                </a:lnTo>
                <a:lnTo>
                  <a:pt x="1693" y="3296"/>
                </a:lnTo>
                <a:lnTo>
                  <a:pt x="1687" y="3296"/>
                </a:lnTo>
                <a:lnTo>
                  <a:pt x="1686" y="3296"/>
                </a:lnTo>
                <a:lnTo>
                  <a:pt x="1682" y="3296"/>
                </a:lnTo>
                <a:lnTo>
                  <a:pt x="1672" y="3295"/>
                </a:lnTo>
                <a:lnTo>
                  <a:pt x="1670" y="3295"/>
                </a:lnTo>
                <a:lnTo>
                  <a:pt x="1659" y="3295"/>
                </a:lnTo>
                <a:lnTo>
                  <a:pt x="1651" y="3295"/>
                </a:lnTo>
                <a:lnTo>
                  <a:pt x="1647" y="3295"/>
                </a:lnTo>
                <a:lnTo>
                  <a:pt x="1645" y="3293"/>
                </a:lnTo>
                <a:lnTo>
                  <a:pt x="1641" y="3293"/>
                </a:lnTo>
                <a:lnTo>
                  <a:pt x="1630" y="3293"/>
                </a:lnTo>
                <a:lnTo>
                  <a:pt x="1620" y="3293"/>
                </a:lnTo>
                <a:lnTo>
                  <a:pt x="1613" y="3291"/>
                </a:lnTo>
                <a:lnTo>
                  <a:pt x="1611" y="3291"/>
                </a:lnTo>
                <a:lnTo>
                  <a:pt x="1609" y="3291"/>
                </a:lnTo>
                <a:lnTo>
                  <a:pt x="1607" y="3291"/>
                </a:lnTo>
                <a:lnTo>
                  <a:pt x="1603" y="3291"/>
                </a:lnTo>
                <a:lnTo>
                  <a:pt x="1597" y="3291"/>
                </a:lnTo>
                <a:lnTo>
                  <a:pt x="1591" y="3291"/>
                </a:lnTo>
                <a:lnTo>
                  <a:pt x="1590" y="3289"/>
                </a:lnTo>
                <a:lnTo>
                  <a:pt x="1584" y="3289"/>
                </a:lnTo>
                <a:lnTo>
                  <a:pt x="1572" y="3289"/>
                </a:lnTo>
                <a:lnTo>
                  <a:pt x="1570" y="3289"/>
                </a:lnTo>
                <a:lnTo>
                  <a:pt x="1566" y="3289"/>
                </a:lnTo>
                <a:lnTo>
                  <a:pt x="1563" y="3289"/>
                </a:lnTo>
                <a:lnTo>
                  <a:pt x="1559" y="3287"/>
                </a:lnTo>
                <a:lnTo>
                  <a:pt x="1547" y="3287"/>
                </a:lnTo>
                <a:lnTo>
                  <a:pt x="1542" y="3287"/>
                </a:lnTo>
                <a:lnTo>
                  <a:pt x="1540" y="3287"/>
                </a:lnTo>
                <a:lnTo>
                  <a:pt x="1536" y="3287"/>
                </a:lnTo>
                <a:lnTo>
                  <a:pt x="1532" y="3285"/>
                </a:lnTo>
                <a:lnTo>
                  <a:pt x="1528" y="3285"/>
                </a:lnTo>
                <a:lnTo>
                  <a:pt x="1526" y="3285"/>
                </a:lnTo>
                <a:lnTo>
                  <a:pt x="1520" y="3285"/>
                </a:lnTo>
                <a:lnTo>
                  <a:pt x="1501" y="3283"/>
                </a:lnTo>
                <a:lnTo>
                  <a:pt x="1488" y="3283"/>
                </a:lnTo>
                <a:lnTo>
                  <a:pt x="1484" y="3283"/>
                </a:lnTo>
                <a:lnTo>
                  <a:pt x="1478" y="3283"/>
                </a:lnTo>
                <a:lnTo>
                  <a:pt x="1476" y="3281"/>
                </a:lnTo>
                <a:lnTo>
                  <a:pt x="1474" y="3281"/>
                </a:lnTo>
                <a:lnTo>
                  <a:pt x="1470" y="3281"/>
                </a:lnTo>
                <a:lnTo>
                  <a:pt x="1469" y="3281"/>
                </a:lnTo>
                <a:lnTo>
                  <a:pt x="1461" y="3281"/>
                </a:lnTo>
                <a:lnTo>
                  <a:pt x="1449" y="3279"/>
                </a:lnTo>
                <a:lnTo>
                  <a:pt x="1447" y="3279"/>
                </a:lnTo>
                <a:lnTo>
                  <a:pt x="1444" y="3279"/>
                </a:lnTo>
                <a:lnTo>
                  <a:pt x="1442" y="3279"/>
                </a:lnTo>
                <a:lnTo>
                  <a:pt x="1430" y="3279"/>
                </a:lnTo>
                <a:lnTo>
                  <a:pt x="1426" y="3279"/>
                </a:lnTo>
                <a:lnTo>
                  <a:pt x="1424" y="3279"/>
                </a:lnTo>
                <a:lnTo>
                  <a:pt x="1419" y="3277"/>
                </a:lnTo>
                <a:lnTo>
                  <a:pt x="1415" y="3277"/>
                </a:lnTo>
                <a:lnTo>
                  <a:pt x="1409" y="3277"/>
                </a:lnTo>
                <a:lnTo>
                  <a:pt x="1405" y="3277"/>
                </a:lnTo>
                <a:lnTo>
                  <a:pt x="1399" y="3277"/>
                </a:lnTo>
                <a:lnTo>
                  <a:pt x="1396" y="3277"/>
                </a:lnTo>
                <a:lnTo>
                  <a:pt x="1390" y="3275"/>
                </a:lnTo>
                <a:lnTo>
                  <a:pt x="1380" y="3275"/>
                </a:lnTo>
                <a:lnTo>
                  <a:pt x="1374" y="3275"/>
                </a:lnTo>
                <a:lnTo>
                  <a:pt x="1373" y="3275"/>
                </a:lnTo>
                <a:lnTo>
                  <a:pt x="1371" y="3275"/>
                </a:lnTo>
                <a:lnTo>
                  <a:pt x="1369" y="3275"/>
                </a:lnTo>
                <a:lnTo>
                  <a:pt x="1367" y="3275"/>
                </a:lnTo>
                <a:lnTo>
                  <a:pt x="1363" y="3273"/>
                </a:lnTo>
                <a:lnTo>
                  <a:pt x="1361" y="3273"/>
                </a:lnTo>
                <a:lnTo>
                  <a:pt x="1357" y="3273"/>
                </a:lnTo>
                <a:lnTo>
                  <a:pt x="1348" y="3273"/>
                </a:lnTo>
                <a:lnTo>
                  <a:pt x="1344" y="3273"/>
                </a:lnTo>
                <a:lnTo>
                  <a:pt x="1342" y="3273"/>
                </a:lnTo>
                <a:lnTo>
                  <a:pt x="1336" y="3272"/>
                </a:lnTo>
                <a:lnTo>
                  <a:pt x="1330" y="3272"/>
                </a:lnTo>
                <a:lnTo>
                  <a:pt x="1323" y="3272"/>
                </a:lnTo>
                <a:lnTo>
                  <a:pt x="1321" y="3272"/>
                </a:lnTo>
                <a:lnTo>
                  <a:pt x="1315" y="3272"/>
                </a:lnTo>
                <a:lnTo>
                  <a:pt x="1305" y="3270"/>
                </a:lnTo>
                <a:lnTo>
                  <a:pt x="1300" y="3270"/>
                </a:lnTo>
                <a:lnTo>
                  <a:pt x="1296" y="3270"/>
                </a:lnTo>
                <a:lnTo>
                  <a:pt x="1294" y="3270"/>
                </a:lnTo>
                <a:lnTo>
                  <a:pt x="1290" y="3270"/>
                </a:lnTo>
                <a:lnTo>
                  <a:pt x="1288" y="3270"/>
                </a:lnTo>
                <a:lnTo>
                  <a:pt x="1282" y="3270"/>
                </a:lnTo>
                <a:lnTo>
                  <a:pt x="1271" y="3268"/>
                </a:lnTo>
                <a:lnTo>
                  <a:pt x="1269" y="3268"/>
                </a:lnTo>
                <a:lnTo>
                  <a:pt x="1267" y="3268"/>
                </a:lnTo>
                <a:lnTo>
                  <a:pt x="1259" y="3268"/>
                </a:lnTo>
                <a:lnTo>
                  <a:pt x="1257" y="3268"/>
                </a:lnTo>
                <a:lnTo>
                  <a:pt x="1250" y="3268"/>
                </a:lnTo>
                <a:lnTo>
                  <a:pt x="1248" y="3268"/>
                </a:lnTo>
                <a:lnTo>
                  <a:pt x="1246" y="3268"/>
                </a:lnTo>
                <a:lnTo>
                  <a:pt x="1240" y="3266"/>
                </a:lnTo>
                <a:lnTo>
                  <a:pt x="1230" y="3266"/>
                </a:lnTo>
                <a:lnTo>
                  <a:pt x="1219" y="3266"/>
                </a:lnTo>
                <a:lnTo>
                  <a:pt x="1217" y="3266"/>
                </a:lnTo>
                <a:lnTo>
                  <a:pt x="1209" y="3264"/>
                </a:lnTo>
                <a:lnTo>
                  <a:pt x="1205" y="3264"/>
                </a:lnTo>
                <a:lnTo>
                  <a:pt x="1196" y="3264"/>
                </a:lnTo>
                <a:lnTo>
                  <a:pt x="1190" y="3264"/>
                </a:lnTo>
                <a:lnTo>
                  <a:pt x="1188" y="3264"/>
                </a:lnTo>
                <a:lnTo>
                  <a:pt x="1182" y="3264"/>
                </a:lnTo>
                <a:lnTo>
                  <a:pt x="1179" y="3262"/>
                </a:lnTo>
                <a:lnTo>
                  <a:pt x="1175" y="3262"/>
                </a:lnTo>
                <a:lnTo>
                  <a:pt x="1171" y="3262"/>
                </a:lnTo>
                <a:lnTo>
                  <a:pt x="1169" y="3262"/>
                </a:lnTo>
                <a:lnTo>
                  <a:pt x="1167" y="3262"/>
                </a:lnTo>
                <a:lnTo>
                  <a:pt x="1163" y="3262"/>
                </a:lnTo>
                <a:lnTo>
                  <a:pt x="1161" y="3262"/>
                </a:lnTo>
                <a:lnTo>
                  <a:pt x="1156" y="3262"/>
                </a:lnTo>
                <a:lnTo>
                  <a:pt x="1154" y="3262"/>
                </a:lnTo>
                <a:lnTo>
                  <a:pt x="1152" y="3262"/>
                </a:lnTo>
                <a:lnTo>
                  <a:pt x="1146" y="3260"/>
                </a:lnTo>
                <a:lnTo>
                  <a:pt x="1144" y="3260"/>
                </a:lnTo>
                <a:lnTo>
                  <a:pt x="1142" y="3260"/>
                </a:lnTo>
                <a:lnTo>
                  <a:pt x="1136" y="3260"/>
                </a:lnTo>
                <a:lnTo>
                  <a:pt x="1134" y="3260"/>
                </a:lnTo>
                <a:lnTo>
                  <a:pt x="1133" y="3260"/>
                </a:lnTo>
                <a:lnTo>
                  <a:pt x="1131" y="3260"/>
                </a:lnTo>
                <a:lnTo>
                  <a:pt x="1129" y="3260"/>
                </a:lnTo>
                <a:lnTo>
                  <a:pt x="1127" y="3260"/>
                </a:lnTo>
                <a:lnTo>
                  <a:pt x="1125" y="3260"/>
                </a:lnTo>
                <a:lnTo>
                  <a:pt x="1123" y="3260"/>
                </a:lnTo>
                <a:lnTo>
                  <a:pt x="1121" y="3260"/>
                </a:lnTo>
                <a:lnTo>
                  <a:pt x="1119" y="3260"/>
                </a:lnTo>
                <a:lnTo>
                  <a:pt x="1113" y="3258"/>
                </a:lnTo>
                <a:lnTo>
                  <a:pt x="1109" y="3258"/>
                </a:lnTo>
                <a:lnTo>
                  <a:pt x="1106" y="3258"/>
                </a:lnTo>
                <a:lnTo>
                  <a:pt x="1104" y="3258"/>
                </a:lnTo>
                <a:lnTo>
                  <a:pt x="1098" y="3258"/>
                </a:lnTo>
                <a:lnTo>
                  <a:pt x="1094" y="3258"/>
                </a:lnTo>
                <a:lnTo>
                  <a:pt x="1092" y="3258"/>
                </a:lnTo>
                <a:lnTo>
                  <a:pt x="1090" y="3258"/>
                </a:lnTo>
                <a:lnTo>
                  <a:pt x="1090" y="3256"/>
                </a:lnTo>
                <a:lnTo>
                  <a:pt x="1088" y="3256"/>
                </a:lnTo>
                <a:lnTo>
                  <a:pt x="1086" y="3256"/>
                </a:lnTo>
                <a:lnTo>
                  <a:pt x="1084" y="3256"/>
                </a:lnTo>
                <a:lnTo>
                  <a:pt x="1083" y="3256"/>
                </a:lnTo>
                <a:lnTo>
                  <a:pt x="1081" y="3256"/>
                </a:lnTo>
                <a:lnTo>
                  <a:pt x="1079" y="3256"/>
                </a:lnTo>
                <a:lnTo>
                  <a:pt x="1073" y="3256"/>
                </a:lnTo>
                <a:lnTo>
                  <a:pt x="1067" y="3256"/>
                </a:lnTo>
                <a:lnTo>
                  <a:pt x="1063" y="3256"/>
                </a:lnTo>
                <a:lnTo>
                  <a:pt x="1056" y="3256"/>
                </a:lnTo>
                <a:lnTo>
                  <a:pt x="1054" y="3256"/>
                </a:lnTo>
                <a:lnTo>
                  <a:pt x="1052" y="3254"/>
                </a:lnTo>
                <a:lnTo>
                  <a:pt x="1050" y="3254"/>
                </a:lnTo>
                <a:lnTo>
                  <a:pt x="1048" y="3254"/>
                </a:lnTo>
                <a:lnTo>
                  <a:pt x="1046" y="3254"/>
                </a:lnTo>
                <a:lnTo>
                  <a:pt x="1044" y="3254"/>
                </a:lnTo>
                <a:lnTo>
                  <a:pt x="1042" y="3254"/>
                </a:lnTo>
                <a:lnTo>
                  <a:pt x="1040" y="3254"/>
                </a:lnTo>
                <a:lnTo>
                  <a:pt x="1038" y="3254"/>
                </a:lnTo>
                <a:lnTo>
                  <a:pt x="1036" y="3254"/>
                </a:lnTo>
                <a:lnTo>
                  <a:pt x="1035" y="3254"/>
                </a:lnTo>
                <a:lnTo>
                  <a:pt x="1033" y="3254"/>
                </a:lnTo>
                <a:lnTo>
                  <a:pt x="1029" y="3254"/>
                </a:lnTo>
                <a:lnTo>
                  <a:pt x="1021" y="3252"/>
                </a:lnTo>
                <a:lnTo>
                  <a:pt x="1013" y="3252"/>
                </a:lnTo>
                <a:lnTo>
                  <a:pt x="1012" y="3252"/>
                </a:lnTo>
                <a:lnTo>
                  <a:pt x="1010" y="3252"/>
                </a:lnTo>
                <a:lnTo>
                  <a:pt x="1008" y="3252"/>
                </a:lnTo>
                <a:lnTo>
                  <a:pt x="1004" y="3252"/>
                </a:lnTo>
                <a:lnTo>
                  <a:pt x="1002" y="3252"/>
                </a:lnTo>
                <a:lnTo>
                  <a:pt x="1000" y="3252"/>
                </a:lnTo>
                <a:lnTo>
                  <a:pt x="998" y="3252"/>
                </a:lnTo>
                <a:lnTo>
                  <a:pt x="992" y="3252"/>
                </a:lnTo>
                <a:lnTo>
                  <a:pt x="990" y="3250"/>
                </a:lnTo>
                <a:lnTo>
                  <a:pt x="988" y="3250"/>
                </a:lnTo>
                <a:lnTo>
                  <a:pt x="987" y="3250"/>
                </a:lnTo>
                <a:lnTo>
                  <a:pt x="985" y="3250"/>
                </a:lnTo>
                <a:lnTo>
                  <a:pt x="983" y="3250"/>
                </a:lnTo>
                <a:lnTo>
                  <a:pt x="981" y="3250"/>
                </a:lnTo>
                <a:lnTo>
                  <a:pt x="979" y="3250"/>
                </a:lnTo>
                <a:lnTo>
                  <a:pt x="977" y="3250"/>
                </a:lnTo>
                <a:lnTo>
                  <a:pt x="975" y="3250"/>
                </a:lnTo>
                <a:lnTo>
                  <a:pt x="973" y="3250"/>
                </a:lnTo>
                <a:lnTo>
                  <a:pt x="969" y="3250"/>
                </a:lnTo>
                <a:lnTo>
                  <a:pt x="967" y="3250"/>
                </a:lnTo>
                <a:lnTo>
                  <a:pt x="962" y="3250"/>
                </a:lnTo>
                <a:lnTo>
                  <a:pt x="956" y="3250"/>
                </a:lnTo>
                <a:lnTo>
                  <a:pt x="948" y="3248"/>
                </a:lnTo>
                <a:lnTo>
                  <a:pt x="946" y="3248"/>
                </a:lnTo>
                <a:lnTo>
                  <a:pt x="944" y="3248"/>
                </a:lnTo>
                <a:lnTo>
                  <a:pt x="942" y="3248"/>
                </a:lnTo>
                <a:lnTo>
                  <a:pt x="940" y="3248"/>
                </a:lnTo>
                <a:lnTo>
                  <a:pt x="939" y="3248"/>
                </a:lnTo>
                <a:lnTo>
                  <a:pt x="935" y="3248"/>
                </a:lnTo>
                <a:lnTo>
                  <a:pt x="933" y="3248"/>
                </a:lnTo>
                <a:lnTo>
                  <a:pt x="931" y="3248"/>
                </a:lnTo>
                <a:lnTo>
                  <a:pt x="929" y="3248"/>
                </a:lnTo>
                <a:lnTo>
                  <a:pt x="927" y="3248"/>
                </a:lnTo>
                <a:lnTo>
                  <a:pt x="925" y="3248"/>
                </a:lnTo>
                <a:lnTo>
                  <a:pt x="923" y="3247"/>
                </a:lnTo>
                <a:lnTo>
                  <a:pt x="919" y="3247"/>
                </a:lnTo>
                <a:lnTo>
                  <a:pt x="917" y="3247"/>
                </a:lnTo>
                <a:lnTo>
                  <a:pt x="916" y="3247"/>
                </a:lnTo>
                <a:lnTo>
                  <a:pt x="904" y="3247"/>
                </a:lnTo>
                <a:lnTo>
                  <a:pt x="896" y="3247"/>
                </a:lnTo>
                <a:lnTo>
                  <a:pt x="892" y="3247"/>
                </a:lnTo>
                <a:lnTo>
                  <a:pt x="891" y="3247"/>
                </a:lnTo>
                <a:lnTo>
                  <a:pt x="887" y="3245"/>
                </a:lnTo>
                <a:lnTo>
                  <a:pt x="881" y="3245"/>
                </a:lnTo>
                <a:lnTo>
                  <a:pt x="877" y="3245"/>
                </a:lnTo>
                <a:lnTo>
                  <a:pt x="873" y="3245"/>
                </a:lnTo>
                <a:lnTo>
                  <a:pt x="856" y="3243"/>
                </a:lnTo>
                <a:lnTo>
                  <a:pt x="852" y="3243"/>
                </a:lnTo>
                <a:lnTo>
                  <a:pt x="844" y="3243"/>
                </a:lnTo>
                <a:lnTo>
                  <a:pt x="837" y="3243"/>
                </a:lnTo>
                <a:lnTo>
                  <a:pt x="835" y="3243"/>
                </a:lnTo>
                <a:lnTo>
                  <a:pt x="831" y="3243"/>
                </a:lnTo>
                <a:lnTo>
                  <a:pt x="823" y="3243"/>
                </a:lnTo>
                <a:lnTo>
                  <a:pt x="821" y="3243"/>
                </a:lnTo>
                <a:lnTo>
                  <a:pt x="816" y="3243"/>
                </a:lnTo>
                <a:lnTo>
                  <a:pt x="814" y="3243"/>
                </a:lnTo>
                <a:lnTo>
                  <a:pt x="814" y="3241"/>
                </a:lnTo>
                <a:lnTo>
                  <a:pt x="802" y="3241"/>
                </a:lnTo>
                <a:lnTo>
                  <a:pt x="796" y="3241"/>
                </a:lnTo>
                <a:lnTo>
                  <a:pt x="791" y="3241"/>
                </a:lnTo>
                <a:lnTo>
                  <a:pt x="789" y="3241"/>
                </a:lnTo>
                <a:lnTo>
                  <a:pt x="787" y="3241"/>
                </a:lnTo>
                <a:lnTo>
                  <a:pt x="781" y="3239"/>
                </a:lnTo>
                <a:lnTo>
                  <a:pt x="777" y="3239"/>
                </a:lnTo>
                <a:lnTo>
                  <a:pt x="775" y="3239"/>
                </a:lnTo>
                <a:lnTo>
                  <a:pt x="773" y="3239"/>
                </a:lnTo>
                <a:lnTo>
                  <a:pt x="771" y="3239"/>
                </a:lnTo>
                <a:lnTo>
                  <a:pt x="760" y="3239"/>
                </a:lnTo>
                <a:lnTo>
                  <a:pt x="756" y="3239"/>
                </a:lnTo>
                <a:lnTo>
                  <a:pt x="752" y="3239"/>
                </a:lnTo>
                <a:lnTo>
                  <a:pt x="748" y="3239"/>
                </a:lnTo>
                <a:lnTo>
                  <a:pt x="737" y="3239"/>
                </a:lnTo>
                <a:lnTo>
                  <a:pt x="731" y="3237"/>
                </a:lnTo>
                <a:lnTo>
                  <a:pt x="727" y="3237"/>
                </a:lnTo>
                <a:lnTo>
                  <a:pt x="723" y="3237"/>
                </a:lnTo>
                <a:lnTo>
                  <a:pt x="720" y="3237"/>
                </a:lnTo>
                <a:lnTo>
                  <a:pt x="718" y="3237"/>
                </a:lnTo>
                <a:lnTo>
                  <a:pt x="714" y="3237"/>
                </a:lnTo>
                <a:lnTo>
                  <a:pt x="708" y="3237"/>
                </a:lnTo>
                <a:lnTo>
                  <a:pt x="700" y="3237"/>
                </a:lnTo>
                <a:lnTo>
                  <a:pt x="699" y="3235"/>
                </a:lnTo>
                <a:lnTo>
                  <a:pt x="697" y="3235"/>
                </a:lnTo>
                <a:lnTo>
                  <a:pt x="689" y="3235"/>
                </a:lnTo>
                <a:lnTo>
                  <a:pt x="681" y="3235"/>
                </a:lnTo>
                <a:lnTo>
                  <a:pt x="677" y="3235"/>
                </a:lnTo>
                <a:lnTo>
                  <a:pt x="675" y="3235"/>
                </a:lnTo>
                <a:lnTo>
                  <a:pt x="674" y="3235"/>
                </a:lnTo>
                <a:lnTo>
                  <a:pt x="672" y="3235"/>
                </a:lnTo>
                <a:lnTo>
                  <a:pt x="666" y="3233"/>
                </a:lnTo>
                <a:lnTo>
                  <a:pt x="656" y="3233"/>
                </a:lnTo>
                <a:lnTo>
                  <a:pt x="654" y="3233"/>
                </a:lnTo>
                <a:lnTo>
                  <a:pt x="651" y="3233"/>
                </a:lnTo>
                <a:lnTo>
                  <a:pt x="647" y="3233"/>
                </a:lnTo>
                <a:lnTo>
                  <a:pt x="645" y="3233"/>
                </a:lnTo>
                <a:lnTo>
                  <a:pt x="639" y="3233"/>
                </a:lnTo>
                <a:lnTo>
                  <a:pt x="635" y="3233"/>
                </a:lnTo>
                <a:lnTo>
                  <a:pt x="633" y="3233"/>
                </a:lnTo>
                <a:lnTo>
                  <a:pt x="631" y="3233"/>
                </a:lnTo>
                <a:lnTo>
                  <a:pt x="631" y="3231"/>
                </a:lnTo>
                <a:lnTo>
                  <a:pt x="629" y="3231"/>
                </a:lnTo>
                <a:lnTo>
                  <a:pt x="626" y="3231"/>
                </a:lnTo>
                <a:lnTo>
                  <a:pt x="620" y="3231"/>
                </a:lnTo>
                <a:lnTo>
                  <a:pt x="608" y="3231"/>
                </a:lnTo>
                <a:lnTo>
                  <a:pt x="606" y="3231"/>
                </a:lnTo>
                <a:lnTo>
                  <a:pt x="602" y="3231"/>
                </a:lnTo>
                <a:lnTo>
                  <a:pt x="601" y="3229"/>
                </a:lnTo>
                <a:lnTo>
                  <a:pt x="597" y="3229"/>
                </a:lnTo>
                <a:lnTo>
                  <a:pt x="593" y="3229"/>
                </a:lnTo>
                <a:lnTo>
                  <a:pt x="591" y="3229"/>
                </a:lnTo>
                <a:lnTo>
                  <a:pt x="587" y="3229"/>
                </a:lnTo>
                <a:lnTo>
                  <a:pt x="583" y="3229"/>
                </a:lnTo>
                <a:lnTo>
                  <a:pt x="579" y="3229"/>
                </a:lnTo>
                <a:lnTo>
                  <a:pt x="570" y="3229"/>
                </a:lnTo>
                <a:lnTo>
                  <a:pt x="558" y="3227"/>
                </a:lnTo>
                <a:lnTo>
                  <a:pt x="556" y="3227"/>
                </a:lnTo>
                <a:lnTo>
                  <a:pt x="547" y="3227"/>
                </a:lnTo>
                <a:lnTo>
                  <a:pt x="545" y="3227"/>
                </a:lnTo>
                <a:lnTo>
                  <a:pt x="541" y="3227"/>
                </a:lnTo>
                <a:lnTo>
                  <a:pt x="539" y="3227"/>
                </a:lnTo>
                <a:lnTo>
                  <a:pt x="531" y="3227"/>
                </a:lnTo>
                <a:lnTo>
                  <a:pt x="530" y="3227"/>
                </a:lnTo>
                <a:lnTo>
                  <a:pt x="526" y="3227"/>
                </a:lnTo>
                <a:lnTo>
                  <a:pt x="516" y="3225"/>
                </a:lnTo>
                <a:lnTo>
                  <a:pt x="514" y="3225"/>
                </a:lnTo>
                <a:lnTo>
                  <a:pt x="503" y="3225"/>
                </a:lnTo>
                <a:lnTo>
                  <a:pt x="495" y="3225"/>
                </a:lnTo>
                <a:lnTo>
                  <a:pt x="493" y="3225"/>
                </a:lnTo>
                <a:lnTo>
                  <a:pt x="485" y="3224"/>
                </a:lnTo>
                <a:lnTo>
                  <a:pt x="480" y="3224"/>
                </a:lnTo>
                <a:lnTo>
                  <a:pt x="478" y="3224"/>
                </a:lnTo>
                <a:lnTo>
                  <a:pt x="474" y="3224"/>
                </a:lnTo>
                <a:lnTo>
                  <a:pt x="472" y="3224"/>
                </a:lnTo>
                <a:lnTo>
                  <a:pt x="468" y="3224"/>
                </a:lnTo>
                <a:lnTo>
                  <a:pt x="466" y="3222"/>
                </a:lnTo>
                <a:lnTo>
                  <a:pt x="464" y="3218"/>
                </a:lnTo>
                <a:lnTo>
                  <a:pt x="460" y="3214"/>
                </a:lnTo>
                <a:lnTo>
                  <a:pt x="457" y="3210"/>
                </a:lnTo>
                <a:lnTo>
                  <a:pt x="455" y="3208"/>
                </a:lnTo>
                <a:lnTo>
                  <a:pt x="453" y="3208"/>
                </a:lnTo>
                <a:lnTo>
                  <a:pt x="451" y="3206"/>
                </a:lnTo>
                <a:lnTo>
                  <a:pt x="441" y="3197"/>
                </a:lnTo>
                <a:lnTo>
                  <a:pt x="441" y="3195"/>
                </a:lnTo>
                <a:lnTo>
                  <a:pt x="439" y="3195"/>
                </a:lnTo>
                <a:lnTo>
                  <a:pt x="437" y="3195"/>
                </a:lnTo>
                <a:lnTo>
                  <a:pt x="437" y="3193"/>
                </a:lnTo>
                <a:lnTo>
                  <a:pt x="434" y="3189"/>
                </a:lnTo>
                <a:lnTo>
                  <a:pt x="434" y="3187"/>
                </a:lnTo>
                <a:lnTo>
                  <a:pt x="434" y="3185"/>
                </a:lnTo>
                <a:lnTo>
                  <a:pt x="432" y="3185"/>
                </a:lnTo>
                <a:lnTo>
                  <a:pt x="430" y="3181"/>
                </a:lnTo>
                <a:lnTo>
                  <a:pt x="428" y="3177"/>
                </a:lnTo>
                <a:lnTo>
                  <a:pt x="428" y="3176"/>
                </a:lnTo>
                <a:lnTo>
                  <a:pt x="428" y="3168"/>
                </a:lnTo>
                <a:lnTo>
                  <a:pt x="426" y="3166"/>
                </a:lnTo>
                <a:lnTo>
                  <a:pt x="426" y="3162"/>
                </a:lnTo>
                <a:lnTo>
                  <a:pt x="426" y="3160"/>
                </a:lnTo>
                <a:lnTo>
                  <a:pt x="426" y="3158"/>
                </a:lnTo>
                <a:lnTo>
                  <a:pt x="424" y="3149"/>
                </a:lnTo>
                <a:lnTo>
                  <a:pt x="422" y="3143"/>
                </a:lnTo>
                <a:lnTo>
                  <a:pt x="422" y="3137"/>
                </a:lnTo>
                <a:lnTo>
                  <a:pt x="422" y="3135"/>
                </a:lnTo>
                <a:lnTo>
                  <a:pt x="422" y="3133"/>
                </a:lnTo>
                <a:lnTo>
                  <a:pt x="424" y="3131"/>
                </a:lnTo>
                <a:lnTo>
                  <a:pt x="426" y="3131"/>
                </a:lnTo>
                <a:lnTo>
                  <a:pt x="428" y="3131"/>
                </a:lnTo>
                <a:lnTo>
                  <a:pt x="428" y="3129"/>
                </a:lnTo>
                <a:lnTo>
                  <a:pt x="430" y="3128"/>
                </a:lnTo>
                <a:lnTo>
                  <a:pt x="430" y="3126"/>
                </a:lnTo>
                <a:lnTo>
                  <a:pt x="428" y="3122"/>
                </a:lnTo>
                <a:lnTo>
                  <a:pt x="426" y="3122"/>
                </a:lnTo>
                <a:lnTo>
                  <a:pt x="424" y="3120"/>
                </a:lnTo>
                <a:lnTo>
                  <a:pt x="424" y="3118"/>
                </a:lnTo>
                <a:lnTo>
                  <a:pt x="422" y="3116"/>
                </a:lnTo>
                <a:lnTo>
                  <a:pt x="422" y="3114"/>
                </a:lnTo>
                <a:lnTo>
                  <a:pt x="424" y="3112"/>
                </a:lnTo>
                <a:lnTo>
                  <a:pt x="426" y="3112"/>
                </a:lnTo>
                <a:lnTo>
                  <a:pt x="426" y="3110"/>
                </a:lnTo>
                <a:lnTo>
                  <a:pt x="424" y="3110"/>
                </a:lnTo>
                <a:lnTo>
                  <a:pt x="424" y="3108"/>
                </a:lnTo>
                <a:lnTo>
                  <a:pt x="422" y="3108"/>
                </a:lnTo>
                <a:lnTo>
                  <a:pt x="422" y="3106"/>
                </a:lnTo>
                <a:lnTo>
                  <a:pt x="420" y="3104"/>
                </a:lnTo>
                <a:lnTo>
                  <a:pt x="420" y="3103"/>
                </a:lnTo>
                <a:lnTo>
                  <a:pt x="422" y="3103"/>
                </a:lnTo>
                <a:lnTo>
                  <a:pt x="422" y="3101"/>
                </a:lnTo>
                <a:lnTo>
                  <a:pt x="424" y="3099"/>
                </a:lnTo>
                <a:lnTo>
                  <a:pt x="424" y="3097"/>
                </a:lnTo>
                <a:lnTo>
                  <a:pt x="422" y="3095"/>
                </a:lnTo>
                <a:lnTo>
                  <a:pt x="420" y="3093"/>
                </a:lnTo>
                <a:lnTo>
                  <a:pt x="418" y="3093"/>
                </a:lnTo>
                <a:lnTo>
                  <a:pt x="418" y="3091"/>
                </a:lnTo>
                <a:lnTo>
                  <a:pt x="414" y="3085"/>
                </a:lnTo>
                <a:lnTo>
                  <a:pt x="412" y="3083"/>
                </a:lnTo>
                <a:lnTo>
                  <a:pt x="410" y="3080"/>
                </a:lnTo>
                <a:lnTo>
                  <a:pt x="409" y="3078"/>
                </a:lnTo>
                <a:lnTo>
                  <a:pt x="407" y="3076"/>
                </a:lnTo>
                <a:lnTo>
                  <a:pt x="403" y="3072"/>
                </a:lnTo>
                <a:lnTo>
                  <a:pt x="403" y="3070"/>
                </a:lnTo>
                <a:lnTo>
                  <a:pt x="403" y="3068"/>
                </a:lnTo>
                <a:lnTo>
                  <a:pt x="401" y="3066"/>
                </a:lnTo>
                <a:lnTo>
                  <a:pt x="401" y="3064"/>
                </a:lnTo>
                <a:lnTo>
                  <a:pt x="399" y="3062"/>
                </a:lnTo>
                <a:lnTo>
                  <a:pt x="395" y="3062"/>
                </a:lnTo>
                <a:lnTo>
                  <a:pt x="395" y="3060"/>
                </a:lnTo>
                <a:lnTo>
                  <a:pt x="393" y="3060"/>
                </a:lnTo>
                <a:lnTo>
                  <a:pt x="393" y="3058"/>
                </a:lnTo>
                <a:lnTo>
                  <a:pt x="393" y="3055"/>
                </a:lnTo>
                <a:lnTo>
                  <a:pt x="393" y="3053"/>
                </a:lnTo>
                <a:lnTo>
                  <a:pt x="393" y="3051"/>
                </a:lnTo>
                <a:lnTo>
                  <a:pt x="395" y="3049"/>
                </a:lnTo>
                <a:lnTo>
                  <a:pt x="395" y="3047"/>
                </a:lnTo>
                <a:lnTo>
                  <a:pt x="395" y="3045"/>
                </a:lnTo>
                <a:lnTo>
                  <a:pt x="395" y="3043"/>
                </a:lnTo>
                <a:lnTo>
                  <a:pt x="395" y="3041"/>
                </a:lnTo>
                <a:lnTo>
                  <a:pt x="395" y="3037"/>
                </a:lnTo>
                <a:lnTo>
                  <a:pt x="393" y="3037"/>
                </a:lnTo>
                <a:lnTo>
                  <a:pt x="391" y="3035"/>
                </a:lnTo>
                <a:lnTo>
                  <a:pt x="389" y="3033"/>
                </a:lnTo>
                <a:lnTo>
                  <a:pt x="386" y="3033"/>
                </a:lnTo>
                <a:lnTo>
                  <a:pt x="384" y="3033"/>
                </a:lnTo>
                <a:lnTo>
                  <a:pt x="382" y="3032"/>
                </a:lnTo>
                <a:lnTo>
                  <a:pt x="380" y="3032"/>
                </a:lnTo>
                <a:lnTo>
                  <a:pt x="380" y="3030"/>
                </a:lnTo>
                <a:lnTo>
                  <a:pt x="378" y="3028"/>
                </a:lnTo>
                <a:lnTo>
                  <a:pt x="378" y="3026"/>
                </a:lnTo>
                <a:lnTo>
                  <a:pt x="380" y="3026"/>
                </a:lnTo>
                <a:lnTo>
                  <a:pt x="380" y="3022"/>
                </a:lnTo>
                <a:lnTo>
                  <a:pt x="382" y="3020"/>
                </a:lnTo>
                <a:lnTo>
                  <a:pt x="382" y="3014"/>
                </a:lnTo>
                <a:lnTo>
                  <a:pt x="382" y="3012"/>
                </a:lnTo>
                <a:lnTo>
                  <a:pt x="382" y="3010"/>
                </a:lnTo>
                <a:lnTo>
                  <a:pt x="382" y="3007"/>
                </a:lnTo>
                <a:lnTo>
                  <a:pt x="384" y="3005"/>
                </a:lnTo>
                <a:lnTo>
                  <a:pt x="384" y="3001"/>
                </a:lnTo>
                <a:lnTo>
                  <a:pt x="382" y="3001"/>
                </a:lnTo>
                <a:lnTo>
                  <a:pt x="382" y="2999"/>
                </a:lnTo>
                <a:lnTo>
                  <a:pt x="380" y="2997"/>
                </a:lnTo>
                <a:lnTo>
                  <a:pt x="380" y="2993"/>
                </a:lnTo>
                <a:lnTo>
                  <a:pt x="378" y="2989"/>
                </a:lnTo>
                <a:lnTo>
                  <a:pt x="378" y="2987"/>
                </a:lnTo>
                <a:lnTo>
                  <a:pt x="378" y="2982"/>
                </a:lnTo>
                <a:lnTo>
                  <a:pt x="378" y="2978"/>
                </a:lnTo>
                <a:lnTo>
                  <a:pt x="376" y="2976"/>
                </a:lnTo>
                <a:lnTo>
                  <a:pt x="376" y="2974"/>
                </a:lnTo>
                <a:lnTo>
                  <a:pt x="376" y="2972"/>
                </a:lnTo>
                <a:lnTo>
                  <a:pt x="376" y="2970"/>
                </a:lnTo>
                <a:lnTo>
                  <a:pt x="374" y="2970"/>
                </a:lnTo>
                <a:lnTo>
                  <a:pt x="372" y="2968"/>
                </a:lnTo>
                <a:lnTo>
                  <a:pt x="370" y="2964"/>
                </a:lnTo>
                <a:lnTo>
                  <a:pt x="368" y="2961"/>
                </a:lnTo>
                <a:lnTo>
                  <a:pt x="366" y="2959"/>
                </a:lnTo>
                <a:lnTo>
                  <a:pt x="364" y="2957"/>
                </a:lnTo>
                <a:lnTo>
                  <a:pt x="364" y="2955"/>
                </a:lnTo>
                <a:lnTo>
                  <a:pt x="366" y="2951"/>
                </a:lnTo>
                <a:lnTo>
                  <a:pt x="366" y="2949"/>
                </a:lnTo>
                <a:lnTo>
                  <a:pt x="364" y="2945"/>
                </a:lnTo>
                <a:lnTo>
                  <a:pt x="364" y="2941"/>
                </a:lnTo>
                <a:lnTo>
                  <a:pt x="364" y="2939"/>
                </a:lnTo>
                <a:lnTo>
                  <a:pt x="362" y="2937"/>
                </a:lnTo>
                <a:lnTo>
                  <a:pt x="361" y="2936"/>
                </a:lnTo>
                <a:lnTo>
                  <a:pt x="361" y="2934"/>
                </a:lnTo>
                <a:lnTo>
                  <a:pt x="361" y="2932"/>
                </a:lnTo>
                <a:lnTo>
                  <a:pt x="361" y="2930"/>
                </a:lnTo>
                <a:lnTo>
                  <a:pt x="359" y="2930"/>
                </a:lnTo>
                <a:lnTo>
                  <a:pt x="355" y="2928"/>
                </a:lnTo>
                <a:lnTo>
                  <a:pt x="353" y="2924"/>
                </a:lnTo>
                <a:lnTo>
                  <a:pt x="351" y="2924"/>
                </a:lnTo>
                <a:lnTo>
                  <a:pt x="349" y="2924"/>
                </a:lnTo>
                <a:lnTo>
                  <a:pt x="349" y="2922"/>
                </a:lnTo>
                <a:lnTo>
                  <a:pt x="347" y="2918"/>
                </a:lnTo>
                <a:lnTo>
                  <a:pt x="345" y="2916"/>
                </a:lnTo>
                <a:lnTo>
                  <a:pt x="345" y="2914"/>
                </a:lnTo>
                <a:lnTo>
                  <a:pt x="343" y="2909"/>
                </a:lnTo>
                <a:lnTo>
                  <a:pt x="343" y="2907"/>
                </a:lnTo>
                <a:lnTo>
                  <a:pt x="341" y="2907"/>
                </a:lnTo>
                <a:lnTo>
                  <a:pt x="341" y="2905"/>
                </a:lnTo>
                <a:lnTo>
                  <a:pt x="339" y="2903"/>
                </a:lnTo>
                <a:lnTo>
                  <a:pt x="337" y="2901"/>
                </a:lnTo>
                <a:lnTo>
                  <a:pt x="336" y="2897"/>
                </a:lnTo>
                <a:lnTo>
                  <a:pt x="334" y="2895"/>
                </a:lnTo>
                <a:lnTo>
                  <a:pt x="332" y="2893"/>
                </a:lnTo>
                <a:lnTo>
                  <a:pt x="330" y="2893"/>
                </a:lnTo>
                <a:lnTo>
                  <a:pt x="324" y="2893"/>
                </a:lnTo>
                <a:lnTo>
                  <a:pt x="322" y="2893"/>
                </a:lnTo>
                <a:lnTo>
                  <a:pt x="322" y="2891"/>
                </a:lnTo>
                <a:lnTo>
                  <a:pt x="320" y="2891"/>
                </a:lnTo>
                <a:lnTo>
                  <a:pt x="318" y="2889"/>
                </a:lnTo>
                <a:lnTo>
                  <a:pt x="318" y="2888"/>
                </a:lnTo>
                <a:lnTo>
                  <a:pt x="320" y="2884"/>
                </a:lnTo>
                <a:lnTo>
                  <a:pt x="320" y="2882"/>
                </a:lnTo>
                <a:lnTo>
                  <a:pt x="320" y="2880"/>
                </a:lnTo>
                <a:lnTo>
                  <a:pt x="320" y="2876"/>
                </a:lnTo>
                <a:lnTo>
                  <a:pt x="318" y="2876"/>
                </a:lnTo>
                <a:lnTo>
                  <a:pt x="318" y="2874"/>
                </a:lnTo>
                <a:lnTo>
                  <a:pt x="316" y="2874"/>
                </a:lnTo>
                <a:lnTo>
                  <a:pt x="314" y="2872"/>
                </a:lnTo>
                <a:lnTo>
                  <a:pt x="314" y="2870"/>
                </a:lnTo>
                <a:lnTo>
                  <a:pt x="314" y="2868"/>
                </a:lnTo>
                <a:lnTo>
                  <a:pt x="314" y="2866"/>
                </a:lnTo>
                <a:lnTo>
                  <a:pt x="314" y="2863"/>
                </a:lnTo>
                <a:lnTo>
                  <a:pt x="316" y="2863"/>
                </a:lnTo>
                <a:lnTo>
                  <a:pt x="316" y="2861"/>
                </a:lnTo>
                <a:lnTo>
                  <a:pt x="318" y="2859"/>
                </a:lnTo>
                <a:lnTo>
                  <a:pt x="320" y="2857"/>
                </a:lnTo>
                <a:lnTo>
                  <a:pt x="320" y="2855"/>
                </a:lnTo>
                <a:lnTo>
                  <a:pt x="320" y="2851"/>
                </a:lnTo>
                <a:lnTo>
                  <a:pt x="320" y="2849"/>
                </a:lnTo>
                <a:lnTo>
                  <a:pt x="322" y="2847"/>
                </a:lnTo>
                <a:lnTo>
                  <a:pt x="322" y="2843"/>
                </a:lnTo>
                <a:lnTo>
                  <a:pt x="320" y="2840"/>
                </a:lnTo>
                <a:lnTo>
                  <a:pt x="318" y="2838"/>
                </a:lnTo>
                <a:lnTo>
                  <a:pt x="318" y="2836"/>
                </a:lnTo>
                <a:lnTo>
                  <a:pt x="316" y="2832"/>
                </a:lnTo>
                <a:lnTo>
                  <a:pt x="316" y="2830"/>
                </a:lnTo>
                <a:lnTo>
                  <a:pt x="316" y="2828"/>
                </a:lnTo>
                <a:lnTo>
                  <a:pt x="314" y="2826"/>
                </a:lnTo>
                <a:lnTo>
                  <a:pt x="314" y="2824"/>
                </a:lnTo>
                <a:lnTo>
                  <a:pt x="314" y="2822"/>
                </a:lnTo>
                <a:lnTo>
                  <a:pt x="313" y="2820"/>
                </a:lnTo>
                <a:lnTo>
                  <a:pt x="313" y="2818"/>
                </a:lnTo>
                <a:lnTo>
                  <a:pt x="313" y="2817"/>
                </a:lnTo>
                <a:lnTo>
                  <a:pt x="313" y="2813"/>
                </a:lnTo>
                <a:lnTo>
                  <a:pt x="313" y="2811"/>
                </a:lnTo>
                <a:lnTo>
                  <a:pt x="313" y="2809"/>
                </a:lnTo>
                <a:lnTo>
                  <a:pt x="311" y="2807"/>
                </a:lnTo>
                <a:lnTo>
                  <a:pt x="311" y="2805"/>
                </a:lnTo>
                <a:lnTo>
                  <a:pt x="313" y="2803"/>
                </a:lnTo>
                <a:lnTo>
                  <a:pt x="314" y="2803"/>
                </a:lnTo>
                <a:lnTo>
                  <a:pt x="316" y="2803"/>
                </a:lnTo>
                <a:lnTo>
                  <a:pt x="318" y="2803"/>
                </a:lnTo>
                <a:lnTo>
                  <a:pt x="320" y="2803"/>
                </a:lnTo>
                <a:lnTo>
                  <a:pt x="320" y="2801"/>
                </a:lnTo>
                <a:lnTo>
                  <a:pt x="322" y="2801"/>
                </a:lnTo>
                <a:lnTo>
                  <a:pt x="322" y="2799"/>
                </a:lnTo>
                <a:lnTo>
                  <a:pt x="324" y="2799"/>
                </a:lnTo>
                <a:lnTo>
                  <a:pt x="326" y="2795"/>
                </a:lnTo>
                <a:lnTo>
                  <a:pt x="328" y="2790"/>
                </a:lnTo>
                <a:lnTo>
                  <a:pt x="328" y="2784"/>
                </a:lnTo>
                <a:lnTo>
                  <a:pt x="328" y="2782"/>
                </a:lnTo>
                <a:lnTo>
                  <a:pt x="330" y="2780"/>
                </a:lnTo>
                <a:lnTo>
                  <a:pt x="330" y="2778"/>
                </a:lnTo>
                <a:lnTo>
                  <a:pt x="330" y="2776"/>
                </a:lnTo>
                <a:lnTo>
                  <a:pt x="330" y="2772"/>
                </a:lnTo>
                <a:lnTo>
                  <a:pt x="330" y="2769"/>
                </a:lnTo>
                <a:lnTo>
                  <a:pt x="328" y="2767"/>
                </a:lnTo>
                <a:lnTo>
                  <a:pt x="326" y="2765"/>
                </a:lnTo>
                <a:lnTo>
                  <a:pt x="326" y="2763"/>
                </a:lnTo>
                <a:lnTo>
                  <a:pt x="328" y="2763"/>
                </a:lnTo>
                <a:lnTo>
                  <a:pt x="328" y="2761"/>
                </a:lnTo>
                <a:lnTo>
                  <a:pt x="328" y="2759"/>
                </a:lnTo>
                <a:lnTo>
                  <a:pt x="328" y="2755"/>
                </a:lnTo>
                <a:lnTo>
                  <a:pt x="328" y="2753"/>
                </a:lnTo>
                <a:lnTo>
                  <a:pt x="328" y="2751"/>
                </a:lnTo>
                <a:lnTo>
                  <a:pt x="328" y="2749"/>
                </a:lnTo>
                <a:lnTo>
                  <a:pt x="326" y="2749"/>
                </a:lnTo>
                <a:lnTo>
                  <a:pt x="324" y="2747"/>
                </a:lnTo>
                <a:lnTo>
                  <a:pt x="324" y="2745"/>
                </a:lnTo>
                <a:lnTo>
                  <a:pt x="324" y="2744"/>
                </a:lnTo>
                <a:lnTo>
                  <a:pt x="326" y="2740"/>
                </a:lnTo>
                <a:lnTo>
                  <a:pt x="328" y="2736"/>
                </a:lnTo>
                <a:lnTo>
                  <a:pt x="328" y="2732"/>
                </a:lnTo>
                <a:lnTo>
                  <a:pt x="330" y="2730"/>
                </a:lnTo>
                <a:lnTo>
                  <a:pt x="330" y="2728"/>
                </a:lnTo>
                <a:lnTo>
                  <a:pt x="332" y="2726"/>
                </a:lnTo>
                <a:lnTo>
                  <a:pt x="332" y="2722"/>
                </a:lnTo>
                <a:lnTo>
                  <a:pt x="332" y="2721"/>
                </a:lnTo>
                <a:lnTo>
                  <a:pt x="334" y="2719"/>
                </a:lnTo>
                <a:lnTo>
                  <a:pt x="334" y="2715"/>
                </a:lnTo>
                <a:lnTo>
                  <a:pt x="334" y="2713"/>
                </a:lnTo>
                <a:lnTo>
                  <a:pt x="334" y="2711"/>
                </a:lnTo>
                <a:lnTo>
                  <a:pt x="332" y="2707"/>
                </a:lnTo>
                <a:lnTo>
                  <a:pt x="334" y="2705"/>
                </a:lnTo>
                <a:lnTo>
                  <a:pt x="334" y="2703"/>
                </a:lnTo>
                <a:lnTo>
                  <a:pt x="336" y="2701"/>
                </a:lnTo>
                <a:lnTo>
                  <a:pt x="336" y="2697"/>
                </a:lnTo>
                <a:lnTo>
                  <a:pt x="336" y="2696"/>
                </a:lnTo>
                <a:lnTo>
                  <a:pt x="337" y="2696"/>
                </a:lnTo>
                <a:lnTo>
                  <a:pt x="339" y="2697"/>
                </a:lnTo>
                <a:lnTo>
                  <a:pt x="339" y="2696"/>
                </a:lnTo>
                <a:lnTo>
                  <a:pt x="341" y="2696"/>
                </a:lnTo>
                <a:lnTo>
                  <a:pt x="341" y="2694"/>
                </a:lnTo>
                <a:lnTo>
                  <a:pt x="341" y="2692"/>
                </a:lnTo>
                <a:lnTo>
                  <a:pt x="341" y="2686"/>
                </a:lnTo>
                <a:lnTo>
                  <a:pt x="341" y="2680"/>
                </a:lnTo>
                <a:lnTo>
                  <a:pt x="339" y="2676"/>
                </a:lnTo>
                <a:lnTo>
                  <a:pt x="339" y="2673"/>
                </a:lnTo>
                <a:lnTo>
                  <a:pt x="339" y="2671"/>
                </a:lnTo>
                <a:lnTo>
                  <a:pt x="337" y="2671"/>
                </a:lnTo>
                <a:lnTo>
                  <a:pt x="337" y="2667"/>
                </a:lnTo>
                <a:lnTo>
                  <a:pt x="337" y="2665"/>
                </a:lnTo>
                <a:lnTo>
                  <a:pt x="339" y="2661"/>
                </a:lnTo>
                <a:lnTo>
                  <a:pt x="339" y="2659"/>
                </a:lnTo>
                <a:lnTo>
                  <a:pt x="339" y="2657"/>
                </a:lnTo>
                <a:lnTo>
                  <a:pt x="341" y="2653"/>
                </a:lnTo>
                <a:lnTo>
                  <a:pt x="343" y="2651"/>
                </a:lnTo>
                <a:lnTo>
                  <a:pt x="345" y="2649"/>
                </a:lnTo>
                <a:lnTo>
                  <a:pt x="345" y="2648"/>
                </a:lnTo>
                <a:lnTo>
                  <a:pt x="345" y="2646"/>
                </a:lnTo>
                <a:lnTo>
                  <a:pt x="347" y="2642"/>
                </a:lnTo>
                <a:lnTo>
                  <a:pt x="347" y="2640"/>
                </a:lnTo>
                <a:lnTo>
                  <a:pt x="349" y="2640"/>
                </a:lnTo>
                <a:lnTo>
                  <a:pt x="349" y="2638"/>
                </a:lnTo>
                <a:lnTo>
                  <a:pt x="351" y="2636"/>
                </a:lnTo>
                <a:lnTo>
                  <a:pt x="353" y="2632"/>
                </a:lnTo>
                <a:lnTo>
                  <a:pt x="353" y="2630"/>
                </a:lnTo>
                <a:lnTo>
                  <a:pt x="355" y="2628"/>
                </a:lnTo>
                <a:lnTo>
                  <a:pt x="355" y="2626"/>
                </a:lnTo>
                <a:lnTo>
                  <a:pt x="353" y="2625"/>
                </a:lnTo>
                <a:lnTo>
                  <a:pt x="353" y="2623"/>
                </a:lnTo>
                <a:lnTo>
                  <a:pt x="355" y="2619"/>
                </a:lnTo>
                <a:lnTo>
                  <a:pt x="355" y="2617"/>
                </a:lnTo>
                <a:lnTo>
                  <a:pt x="357" y="2615"/>
                </a:lnTo>
                <a:lnTo>
                  <a:pt x="357" y="2611"/>
                </a:lnTo>
                <a:lnTo>
                  <a:pt x="357" y="2609"/>
                </a:lnTo>
                <a:lnTo>
                  <a:pt x="355" y="2607"/>
                </a:lnTo>
                <a:lnTo>
                  <a:pt x="353" y="2605"/>
                </a:lnTo>
                <a:lnTo>
                  <a:pt x="351" y="2601"/>
                </a:lnTo>
                <a:lnTo>
                  <a:pt x="351" y="2600"/>
                </a:lnTo>
                <a:lnTo>
                  <a:pt x="349" y="2596"/>
                </a:lnTo>
                <a:lnTo>
                  <a:pt x="349" y="2594"/>
                </a:lnTo>
                <a:lnTo>
                  <a:pt x="347" y="2590"/>
                </a:lnTo>
                <a:lnTo>
                  <a:pt x="347" y="2588"/>
                </a:lnTo>
                <a:lnTo>
                  <a:pt x="347" y="2584"/>
                </a:lnTo>
                <a:lnTo>
                  <a:pt x="347" y="2582"/>
                </a:lnTo>
                <a:lnTo>
                  <a:pt x="345" y="2580"/>
                </a:lnTo>
                <a:lnTo>
                  <a:pt x="347" y="2577"/>
                </a:lnTo>
                <a:lnTo>
                  <a:pt x="347" y="2575"/>
                </a:lnTo>
                <a:lnTo>
                  <a:pt x="345" y="2575"/>
                </a:lnTo>
                <a:lnTo>
                  <a:pt x="347" y="2573"/>
                </a:lnTo>
                <a:lnTo>
                  <a:pt x="347" y="2571"/>
                </a:lnTo>
                <a:lnTo>
                  <a:pt x="347" y="2569"/>
                </a:lnTo>
                <a:lnTo>
                  <a:pt x="347" y="2567"/>
                </a:lnTo>
                <a:lnTo>
                  <a:pt x="347" y="2565"/>
                </a:lnTo>
                <a:lnTo>
                  <a:pt x="347" y="2563"/>
                </a:lnTo>
                <a:lnTo>
                  <a:pt x="345" y="2563"/>
                </a:lnTo>
                <a:lnTo>
                  <a:pt x="345" y="2561"/>
                </a:lnTo>
                <a:lnTo>
                  <a:pt x="345" y="2559"/>
                </a:lnTo>
                <a:lnTo>
                  <a:pt x="345" y="2557"/>
                </a:lnTo>
                <a:lnTo>
                  <a:pt x="347" y="2555"/>
                </a:lnTo>
                <a:lnTo>
                  <a:pt x="347" y="2553"/>
                </a:lnTo>
                <a:lnTo>
                  <a:pt x="345" y="2553"/>
                </a:lnTo>
                <a:lnTo>
                  <a:pt x="345" y="2552"/>
                </a:lnTo>
                <a:lnTo>
                  <a:pt x="343" y="2552"/>
                </a:lnTo>
                <a:lnTo>
                  <a:pt x="343" y="2550"/>
                </a:lnTo>
                <a:lnTo>
                  <a:pt x="341" y="2550"/>
                </a:lnTo>
                <a:lnTo>
                  <a:pt x="339" y="2550"/>
                </a:lnTo>
                <a:lnTo>
                  <a:pt x="339" y="2548"/>
                </a:lnTo>
                <a:lnTo>
                  <a:pt x="337" y="2548"/>
                </a:lnTo>
                <a:lnTo>
                  <a:pt x="336" y="2548"/>
                </a:lnTo>
                <a:lnTo>
                  <a:pt x="336" y="2546"/>
                </a:lnTo>
                <a:lnTo>
                  <a:pt x="334" y="2544"/>
                </a:lnTo>
                <a:lnTo>
                  <a:pt x="334" y="2542"/>
                </a:lnTo>
                <a:lnTo>
                  <a:pt x="332" y="2542"/>
                </a:lnTo>
                <a:lnTo>
                  <a:pt x="332" y="2540"/>
                </a:lnTo>
                <a:lnTo>
                  <a:pt x="330" y="2540"/>
                </a:lnTo>
                <a:lnTo>
                  <a:pt x="328" y="2540"/>
                </a:lnTo>
                <a:lnTo>
                  <a:pt x="328" y="2538"/>
                </a:lnTo>
                <a:lnTo>
                  <a:pt x="328" y="2536"/>
                </a:lnTo>
                <a:lnTo>
                  <a:pt x="328" y="2534"/>
                </a:lnTo>
                <a:lnTo>
                  <a:pt x="330" y="2534"/>
                </a:lnTo>
                <a:lnTo>
                  <a:pt x="330" y="2532"/>
                </a:lnTo>
                <a:lnTo>
                  <a:pt x="330" y="2530"/>
                </a:lnTo>
                <a:lnTo>
                  <a:pt x="332" y="2530"/>
                </a:lnTo>
                <a:lnTo>
                  <a:pt x="334" y="2530"/>
                </a:lnTo>
                <a:lnTo>
                  <a:pt x="334" y="2529"/>
                </a:lnTo>
                <a:lnTo>
                  <a:pt x="332" y="2529"/>
                </a:lnTo>
                <a:lnTo>
                  <a:pt x="332" y="2527"/>
                </a:lnTo>
                <a:lnTo>
                  <a:pt x="330" y="2527"/>
                </a:lnTo>
                <a:lnTo>
                  <a:pt x="328" y="2527"/>
                </a:lnTo>
                <a:lnTo>
                  <a:pt x="328" y="2525"/>
                </a:lnTo>
                <a:lnTo>
                  <a:pt x="326" y="2525"/>
                </a:lnTo>
                <a:lnTo>
                  <a:pt x="324" y="2523"/>
                </a:lnTo>
                <a:lnTo>
                  <a:pt x="322" y="2523"/>
                </a:lnTo>
                <a:lnTo>
                  <a:pt x="322" y="2521"/>
                </a:lnTo>
                <a:lnTo>
                  <a:pt x="320" y="2519"/>
                </a:lnTo>
                <a:lnTo>
                  <a:pt x="318" y="2517"/>
                </a:lnTo>
                <a:lnTo>
                  <a:pt x="318" y="2515"/>
                </a:lnTo>
                <a:lnTo>
                  <a:pt x="316" y="2515"/>
                </a:lnTo>
                <a:lnTo>
                  <a:pt x="316" y="2513"/>
                </a:lnTo>
                <a:lnTo>
                  <a:pt x="314" y="2513"/>
                </a:lnTo>
                <a:lnTo>
                  <a:pt x="314" y="2511"/>
                </a:lnTo>
                <a:lnTo>
                  <a:pt x="313" y="2509"/>
                </a:lnTo>
                <a:lnTo>
                  <a:pt x="311" y="2505"/>
                </a:lnTo>
                <a:lnTo>
                  <a:pt x="311" y="2504"/>
                </a:lnTo>
                <a:lnTo>
                  <a:pt x="309" y="2504"/>
                </a:lnTo>
                <a:lnTo>
                  <a:pt x="307" y="2502"/>
                </a:lnTo>
                <a:lnTo>
                  <a:pt x="305" y="2502"/>
                </a:lnTo>
                <a:lnTo>
                  <a:pt x="305" y="2500"/>
                </a:lnTo>
                <a:lnTo>
                  <a:pt x="303" y="2498"/>
                </a:lnTo>
                <a:lnTo>
                  <a:pt x="303" y="2496"/>
                </a:lnTo>
                <a:lnTo>
                  <a:pt x="303" y="2494"/>
                </a:lnTo>
                <a:lnTo>
                  <a:pt x="303" y="2492"/>
                </a:lnTo>
                <a:lnTo>
                  <a:pt x="303" y="2490"/>
                </a:lnTo>
                <a:lnTo>
                  <a:pt x="303" y="2488"/>
                </a:lnTo>
                <a:lnTo>
                  <a:pt x="303" y="2486"/>
                </a:lnTo>
                <a:lnTo>
                  <a:pt x="303" y="2484"/>
                </a:lnTo>
                <a:lnTo>
                  <a:pt x="303" y="2482"/>
                </a:lnTo>
                <a:lnTo>
                  <a:pt x="303" y="2481"/>
                </a:lnTo>
                <a:lnTo>
                  <a:pt x="303" y="2479"/>
                </a:lnTo>
                <a:lnTo>
                  <a:pt x="305" y="2479"/>
                </a:lnTo>
                <a:lnTo>
                  <a:pt x="305" y="2477"/>
                </a:lnTo>
                <a:lnTo>
                  <a:pt x="305" y="2475"/>
                </a:lnTo>
                <a:lnTo>
                  <a:pt x="305" y="2473"/>
                </a:lnTo>
                <a:lnTo>
                  <a:pt x="307" y="2473"/>
                </a:lnTo>
                <a:lnTo>
                  <a:pt x="307" y="2471"/>
                </a:lnTo>
                <a:lnTo>
                  <a:pt x="307" y="2469"/>
                </a:lnTo>
                <a:lnTo>
                  <a:pt x="307" y="2467"/>
                </a:lnTo>
                <a:lnTo>
                  <a:pt x="307" y="2465"/>
                </a:lnTo>
                <a:lnTo>
                  <a:pt x="307" y="2463"/>
                </a:lnTo>
                <a:lnTo>
                  <a:pt x="305" y="2463"/>
                </a:lnTo>
                <a:lnTo>
                  <a:pt x="305" y="2461"/>
                </a:lnTo>
                <a:lnTo>
                  <a:pt x="305" y="2459"/>
                </a:lnTo>
                <a:lnTo>
                  <a:pt x="305" y="2458"/>
                </a:lnTo>
                <a:lnTo>
                  <a:pt x="303" y="2458"/>
                </a:lnTo>
                <a:lnTo>
                  <a:pt x="303" y="2456"/>
                </a:lnTo>
                <a:lnTo>
                  <a:pt x="303" y="2454"/>
                </a:lnTo>
                <a:lnTo>
                  <a:pt x="301" y="2454"/>
                </a:lnTo>
                <a:lnTo>
                  <a:pt x="301" y="2452"/>
                </a:lnTo>
                <a:lnTo>
                  <a:pt x="301" y="2450"/>
                </a:lnTo>
                <a:lnTo>
                  <a:pt x="301" y="2448"/>
                </a:lnTo>
                <a:lnTo>
                  <a:pt x="303" y="2448"/>
                </a:lnTo>
                <a:lnTo>
                  <a:pt x="303" y="2446"/>
                </a:lnTo>
                <a:lnTo>
                  <a:pt x="303" y="2444"/>
                </a:lnTo>
                <a:lnTo>
                  <a:pt x="303" y="2442"/>
                </a:lnTo>
                <a:lnTo>
                  <a:pt x="301" y="2442"/>
                </a:lnTo>
                <a:lnTo>
                  <a:pt x="301" y="2440"/>
                </a:lnTo>
                <a:lnTo>
                  <a:pt x="299" y="2440"/>
                </a:lnTo>
                <a:lnTo>
                  <a:pt x="297" y="2438"/>
                </a:lnTo>
                <a:lnTo>
                  <a:pt x="295" y="2436"/>
                </a:lnTo>
                <a:lnTo>
                  <a:pt x="293" y="2434"/>
                </a:lnTo>
                <a:lnTo>
                  <a:pt x="293" y="2433"/>
                </a:lnTo>
                <a:lnTo>
                  <a:pt x="293" y="2431"/>
                </a:lnTo>
                <a:lnTo>
                  <a:pt x="295" y="2431"/>
                </a:lnTo>
                <a:lnTo>
                  <a:pt x="295" y="2429"/>
                </a:lnTo>
                <a:lnTo>
                  <a:pt x="297" y="2429"/>
                </a:lnTo>
                <a:lnTo>
                  <a:pt x="297" y="2427"/>
                </a:lnTo>
                <a:lnTo>
                  <a:pt x="299" y="2425"/>
                </a:lnTo>
                <a:lnTo>
                  <a:pt x="299" y="2423"/>
                </a:lnTo>
                <a:lnTo>
                  <a:pt x="299" y="2421"/>
                </a:lnTo>
                <a:lnTo>
                  <a:pt x="299" y="2419"/>
                </a:lnTo>
                <a:lnTo>
                  <a:pt x="299" y="2417"/>
                </a:lnTo>
                <a:lnTo>
                  <a:pt x="299" y="2415"/>
                </a:lnTo>
                <a:lnTo>
                  <a:pt x="299" y="2413"/>
                </a:lnTo>
                <a:lnTo>
                  <a:pt x="299" y="2411"/>
                </a:lnTo>
                <a:lnTo>
                  <a:pt x="299" y="2410"/>
                </a:lnTo>
                <a:lnTo>
                  <a:pt x="299" y="2408"/>
                </a:lnTo>
                <a:lnTo>
                  <a:pt x="299" y="2406"/>
                </a:lnTo>
                <a:lnTo>
                  <a:pt x="299" y="2404"/>
                </a:lnTo>
                <a:lnTo>
                  <a:pt x="297" y="2404"/>
                </a:lnTo>
                <a:lnTo>
                  <a:pt x="297" y="2402"/>
                </a:lnTo>
                <a:lnTo>
                  <a:pt x="299" y="2400"/>
                </a:lnTo>
                <a:lnTo>
                  <a:pt x="299" y="2398"/>
                </a:lnTo>
                <a:lnTo>
                  <a:pt x="297" y="2398"/>
                </a:lnTo>
                <a:lnTo>
                  <a:pt x="295" y="2396"/>
                </a:lnTo>
                <a:lnTo>
                  <a:pt x="295" y="2394"/>
                </a:lnTo>
                <a:lnTo>
                  <a:pt x="293" y="2394"/>
                </a:lnTo>
                <a:lnTo>
                  <a:pt x="293" y="2392"/>
                </a:lnTo>
                <a:lnTo>
                  <a:pt x="293" y="2390"/>
                </a:lnTo>
                <a:lnTo>
                  <a:pt x="293" y="2388"/>
                </a:lnTo>
                <a:lnTo>
                  <a:pt x="295" y="2388"/>
                </a:lnTo>
                <a:lnTo>
                  <a:pt x="295" y="2386"/>
                </a:lnTo>
                <a:lnTo>
                  <a:pt x="295" y="2385"/>
                </a:lnTo>
                <a:lnTo>
                  <a:pt x="295" y="2383"/>
                </a:lnTo>
                <a:lnTo>
                  <a:pt x="295" y="2381"/>
                </a:lnTo>
                <a:lnTo>
                  <a:pt x="293" y="2379"/>
                </a:lnTo>
                <a:lnTo>
                  <a:pt x="293" y="2377"/>
                </a:lnTo>
                <a:lnTo>
                  <a:pt x="295" y="2377"/>
                </a:lnTo>
                <a:lnTo>
                  <a:pt x="295" y="2375"/>
                </a:lnTo>
                <a:lnTo>
                  <a:pt x="297" y="2373"/>
                </a:lnTo>
                <a:lnTo>
                  <a:pt x="297" y="2371"/>
                </a:lnTo>
                <a:lnTo>
                  <a:pt x="297" y="2369"/>
                </a:lnTo>
                <a:lnTo>
                  <a:pt x="297" y="2367"/>
                </a:lnTo>
                <a:lnTo>
                  <a:pt x="299" y="2367"/>
                </a:lnTo>
                <a:lnTo>
                  <a:pt x="299" y="2365"/>
                </a:lnTo>
                <a:lnTo>
                  <a:pt x="301" y="2365"/>
                </a:lnTo>
                <a:lnTo>
                  <a:pt x="301" y="2363"/>
                </a:lnTo>
                <a:lnTo>
                  <a:pt x="301" y="2362"/>
                </a:lnTo>
                <a:lnTo>
                  <a:pt x="301" y="2360"/>
                </a:lnTo>
                <a:lnTo>
                  <a:pt x="301" y="2358"/>
                </a:lnTo>
                <a:lnTo>
                  <a:pt x="299" y="2358"/>
                </a:lnTo>
                <a:lnTo>
                  <a:pt x="299" y="2356"/>
                </a:lnTo>
                <a:lnTo>
                  <a:pt x="299" y="2354"/>
                </a:lnTo>
                <a:lnTo>
                  <a:pt x="297" y="2354"/>
                </a:lnTo>
                <a:lnTo>
                  <a:pt x="297" y="2352"/>
                </a:lnTo>
                <a:lnTo>
                  <a:pt x="299" y="2352"/>
                </a:lnTo>
                <a:lnTo>
                  <a:pt x="299" y="2350"/>
                </a:lnTo>
                <a:lnTo>
                  <a:pt x="301" y="2350"/>
                </a:lnTo>
                <a:lnTo>
                  <a:pt x="303" y="2350"/>
                </a:lnTo>
                <a:lnTo>
                  <a:pt x="303" y="2352"/>
                </a:lnTo>
                <a:lnTo>
                  <a:pt x="305" y="2352"/>
                </a:lnTo>
                <a:lnTo>
                  <a:pt x="307" y="2350"/>
                </a:lnTo>
                <a:lnTo>
                  <a:pt x="309" y="2350"/>
                </a:lnTo>
                <a:lnTo>
                  <a:pt x="309" y="2352"/>
                </a:lnTo>
                <a:lnTo>
                  <a:pt x="309" y="2350"/>
                </a:lnTo>
                <a:lnTo>
                  <a:pt x="311" y="2350"/>
                </a:lnTo>
                <a:lnTo>
                  <a:pt x="313" y="2350"/>
                </a:lnTo>
                <a:lnTo>
                  <a:pt x="313" y="2348"/>
                </a:lnTo>
                <a:lnTo>
                  <a:pt x="313" y="2346"/>
                </a:lnTo>
                <a:lnTo>
                  <a:pt x="313" y="2344"/>
                </a:lnTo>
                <a:lnTo>
                  <a:pt x="313" y="2342"/>
                </a:lnTo>
                <a:lnTo>
                  <a:pt x="314" y="2342"/>
                </a:lnTo>
                <a:lnTo>
                  <a:pt x="314" y="2340"/>
                </a:lnTo>
                <a:lnTo>
                  <a:pt x="313" y="2340"/>
                </a:lnTo>
                <a:lnTo>
                  <a:pt x="313" y="2338"/>
                </a:lnTo>
                <a:lnTo>
                  <a:pt x="311" y="2338"/>
                </a:lnTo>
                <a:lnTo>
                  <a:pt x="311" y="2337"/>
                </a:lnTo>
                <a:lnTo>
                  <a:pt x="313" y="2337"/>
                </a:lnTo>
                <a:lnTo>
                  <a:pt x="313" y="2335"/>
                </a:lnTo>
                <a:lnTo>
                  <a:pt x="314" y="2335"/>
                </a:lnTo>
                <a:lnTo>
                  <a:pt x="316" y="2335"/>
                </a:lnTo>
                <a:lnTo>
                  <a:pt x="316" y="2333"/>
                </a:lnTo>
                <a:lnTo>
                  <a:pt x="318" y="2333"/>
                </a:lnTo>
                <a:lnTo>
                  <a:pt x="318" y="2331"/>
                </a:lnTo>
                <a:lnTo>
                  <a:pt x="318" y="2329"/>
                </a:lnTo>
                <a:lnTo>
                  <a:pt x="318" y="2327"/>
                </a:lnTo>
                <a:lnTo>
                  <a:pt x="320" y="2327"/>
                </a:lnTo>
                <a:lnTo>
                  <a:pt x="322" y="2325"/>
                </a:lnTo>
                <a:lnTo>
                  <a:pt x="324" y="2325"/>
                </a:lnTo>
                <a:lnTo>
                  <a:pt x="324" y="2323"/>
                </a:lnTo>
                <a:lnTo>
                  <a:pt x="326" y="2323"/>
                </a:lnTo>
                <a:lnTo>
                  <a:pt x="326" y="2321"/>
                </a:lnTo>
                <a:lnTo>
                  <a:pt x="326" y="2319"/>
                </a:lnTo>
                <a:lnTo>
                  <a:pt x="328" y="2319"/>
                </a:lnTo>
                <a:lnTo>
                  <a:pt x="328" y="2317"/>
                </a:lnTo>
                <a:lnTo>
                  <a:pt x="330" y="2317"/>
                </a:lnTo>
                <a:lnTo>
                  <a:pt x="332" y="2317"/>
                </a:lnTo>
                <a:lnTo>
                  <a:pt x="332" y="2315"/>
                </a:lnTo>
                <a:lnTo>
                  <a:pt x="334" y="2315"/>
                </a:lnTo>
                <a:lnTo>
                  <a:pt x="332" y="2315"/>
                </a:lnTo>
                <a:lnTo>
                  <a:pt x="332" y="2314"/>
                </a:lnTo>
                <a:lnTo>
                  <a:pt x="330" y="2312"/>
                </a:lnTo>
                <a:lnTo>
                  <a:pt x="330" y="2310"/>
                </a:lnTo>
                <a:lnTo>
                  <a:pt x="330" y="2308"/>
                </a:lnTo>
                <a:lnTo>
                  <a:pt x="330" y="2306"/>
                </a:lnTo>
                <a:lnTo>
                  <a:pt x="328" y="2304"/>
                </a:lnTo>
                <a:lnTo>
                  <a:pt x="328" y="2302"/>
                </a:lnTo>
                <a:lnTo>
                  <a:pt x="328" y="2300"/>
                </a:lnTo>
                <a:lnTo>
                  <a:pt x="330" y="2300"/>
                </a:lnTo>
                <a:lnTo>
                  <a:pt x="330" y="2298"/>
                </a:lnTo>
                <a:lnTo>
                  <a:pt x="332" y="2298"/>
                </a:lnTo>
                <a:lnTo>
                  <a:pt x="334" y="2298"/>
                </a:lnTo>
                <a:lnTo>
                  <a:pt x="336" y="2298"/>
                </a:lnTo>
                <a:lnTo>
                  <a:pt x="337" y="2298"/>
                </a:lnTo>
                <a:lnTo>
                  <a:pt x="337" y="2296"/>
                </a:lnTo>
                <a:lnTo>
                  <a:pt x="339" y="2296"/>
                </a:lnTo>
                <a:lnTo>
                  <a:pt x="339" y="2294"/>
                </a:lnTo>
                <a:lnTo>
                  <a:pt x="341" y="2294"/>
                </a:lnTo>
                <a:lnTo>
                  <a:pt x="341" y="2292"/>
                </a:lnTo>
                <a:lnTo>
                  <a:pt x="341" y="2290"/>
                </a:lnTo>
                <a:lnTo>
                  <a:pt x="339" y="2290"/>
                </a:lnTo>
                <a:lnTo>
                  <a:pt x="339" y="2289"/>
                </a:lnTo>
                <a:lnTo>
                  <a:pt x="337" y="2287"/>
                </a:lnTo>
                <a:lnTo>
                  <a:pt x="337" y="2285"/>
                </a:lnTo>
                <a:lnTo>
                  <a:pt x="337" y="2283"/>
                </a:lnTo>
                <a:lnTo>
                  <a:pt x="339" y="2283"/>
                </a:lnTo>
                <a:lnTo>
                  <a:pt x="339" y="2281"/>
                </a:lnTo>
                <a:lnTo>
                  <a:pt x="339" y="2279"/>
                </a:lnTo>
                <a:lnTo>
                  <a:pt x="339" y="2277"/>
                </a:lnTo>
                <a:lnTo>
                  <a:pt x="339" y="2275"/>
                </a:lnTo>
                <a:lnTo>
                  <a:pt x="339" y="2273"/>
                </a:lnTo>
                <a:lnTo>
                  <a:pt x="341" y="2273"/>
                </a:lnTo>
                <a:lnTo>
                  <a:pt x="341" y="2271"/>
                </a:lnTo>
                <a:lnTo>
                  <a:pt x="343" y="2267"/>
                </a:lnTo>
                <a:lnTo>
                  <a:pt x="343" y="2266"/>
                </a:lnTo>
                <a:lnTo>
                  <a:pt x="347" y="2264"/>
                </a:lnTo>
                <a:lnTo>
                  <a:pt x="347" y="2262"/>
                </a:lnTo>
                <a:lnTo>
                  <a:pt x="349" y="2262"/>
                </a:lnTo>
                <a:lnTo>
                  <a:pt x="349" y="2260"/>
                </a:lnTo>
                <a:lnTo>
                  <a:pt x="349" y="2258"/>
                </a:lnTo>
                <a:lnTo>
                  <a:pt x="349" y="2256"/>
                </a:lnTo>
                <a:lnTo>
                  <a:pt x="349" y="2254"/>
                </a:lnTo>
                <a:lnTo>
                  <a:pt x="349" y="2252"/>
                </a:lnTo>
                <a:lnTo>
                  <a:pt x="349" y="2250"/>
                </a:lnTo>
                <a:lnTo>
                  <a:pt x="347" y="2248"/>
                </a:lnTo>
                <a:lnTo>
                  <a:pt x="347" y="2246"/>
                </a:lnTo>
                <a:lnTo>
                  <a:pt x="347" y="2244"/>
                </a:lnTo>
                <a:lnTo>
                  <a:pt x="347" y="2242"/>
                </a:lnTo>
                <a:lnTo>
                  <a:pt x="347" y="2241"/>
                </a:lnTo>
                <a:lnTo>
                  <a:pt x="347" y="2239"/>
                </a:lnTo>
                <a:lnTo>
                  <a:pt x="347" y="2237"/>
                </a:lnTo>
                <a:lnTo>
                  <a:pt x="347" y="2235"/>
                </a:lnTo>
                <a:lnTo>
                  <a:pt x="347" y="2231"/>
                </a:lnTo>
                <a:lnTo>
                  <a:pt x="347" y="2227"/>
                </a:lnTo>
                <a:lnTo>
                  <a:pt x="347" y="2225"/>
                </a:lnTo>
                <a:lnTo>
                  <a:pt x="347" y="2223"/>
                </a:lnTo>
                <a:lnTo>
                  <a:pt x="347" y="2221"/>
                </a:lnTo>
                <a:lnTo>
                  <a:pt x="349" y="2219"/>
                </a:lnTo>
                <a:lnTo>
                  <a:pt x="347" y="2216"/>
                </a:lnTo>
                <a:lnTo>
                  <a:pt x="349" y="2214"/>
                </a:lnTo>
                <a:lnTo>
                  <a:pt x="349" y="2212"/>
                </a:lnTo>
                <a:lnTo>
                  <a:pt x="349" y="2210"/>
                </a:lnTo>
                <a:lnTo>
                  <a:pt x="351" y="2208"/>
                </a:lnTo>
                <a:lnTo>
                  <a:pt x="353" y="2206"/>
                </a:lnTo>
                <a:lnTo>
                  <a:pt x="353" y="2204"/>
                </a:lnTo>
                <a:lnTo>
                  <a:pt x="351" y="2200"/>
                </a:lnTo>
                <a:lnTo>
                  <a:pt x="351" y="2198"/>
                </a:lnTo>
                <a:lnTo>
                  <a:pt x="349" y="2194"/>
                </a:lnTo>
                <a:lnTo>
                  <a:pt x="349" y="2193"/>
                </a:lnTo>
                <a:lnTo>
                  <a:pt x="349" y="2189"/>
                </a:lnTo>
                <a:lnTo>
                  <a:pt x="347" y="2187"/>
                </a:lnTo>
                <a:lnTo>
                  <a:pt x="347" y="2185"/>
                </a:lnTo>
                <a:lnTo>
                  <a:pt x="347" y="2183"/>
                </a:lnTo>
                <a:lnTo>
                  <a:pt x="345" y="2181"/>
                </a:lnTo>
                <a:lnTo>
                  <a:pt x="345" y="2177"/>
                </a:lnTo>
                <a:lnTo>
                  <a:pt x="345" y="2175"/>
                </a:lnTo>
                <a:lnTo>
                  <a:pt x="343" y="2173"/>
                </a:lnTo>
                <a:lnTo>
                  <a:pt x="343" y="2171"/>
                </a:lnTo>
                <a:lnTo>
                  <a:pt x="345" y="2170"/>
                </a:lnTo>
                <a:lnTo>
                  <a:pt x="347" y="2170"/>
                </a:lnTo>
                <a:lnTo>
                  <a:pt x="347" y="2168"/>
                </a:lnTo>
                <a:lnTo>
                  <a:pt x="349" y="2168"/>
                </a:lnTo>
                <a:lnTo>
                  <a:pt x="351" y="2166"/>
                </a:lnTo>
                <a:lnTo>
                  <a:pt x="353" y="2166"/>
                </a:lnTo>
                <a:lnTo>
                  <a:pt x="355" y="2164"/>
                </a:lnTo>
                <a:lnTo>
                  <a:pt x="355" y="2162"/>
                </a:lnTo>
                <a:lnTo>
                  <a:pt x="359" y="2158"/>
                </a:lnTo>
                <a:lnTo>
                  <a:pt x="361" y="2154"/>
                </a:lnTo>
                <a:lnTo>
                  <a:pt x="362" y="2152"/>
                </a:lnTo>
                <a:lnTo>
                  <a:pt x="364" y="2148"/>
                </a:lnTo>
                <a:lnTo>
                  <a:pt x="366" y="2148"/>
                </a:lnTo>
                <a:lnTo>
                  <a:pt x="366" y="2146"/>
                </a:lnTo>
                <a:lnTo>
                  <a:pt x="368" y="2146"/>
                </a:lnTo>
                <a:lnTo>
                  <a:pt x="370" y="2143"/>
                </a:lnTo>
                <a:lnTo>
                  <a:pt x="372" y="2141"/>
                </a:lnTo>
                <a:lnTo>
                  <a:pt x="374" y="2139"/>
                </a:lnTo>
                <a:lnTo>
                  <a:pt x="378" y="2135"/>
                </a:lnTo>
                <a:lnTo>
                  <a:pt x="382" y="2135"/>
                </a:lnTo>
                <a:lnTo>
                  <a:pt x="384" y="2135"/>
                </a:lnTo>
                <a:lnTo>
                  <a:pt x="386" y="2133"/>
                </a:lnTo>
                <a:lnTo>
                  <a:pt x="387" y="2133"/>
                </a:lnTo>
                <a:lnTo>
                  <a:pt x="389" y="2131"/>
                </a:lnTo>
                <a:lnTo>
                  <a:pt x="391" y="2131"/>
                </a:lnTo>
                <a:lnTo>
                  <a:pt x="395" y="2129"/>
                </a:lnTo>
                <a:lnTo>
                  <a:pt x="397" y="2129"/>
                </a:lnTo>
                <a:lnTo>
                  <a:pt x="399" y="2129"/>
                </a:lnTo>
                <a:lnTo>
                  <a:pt x="399" y="2127"/>
                </a:lnTo>
                <a:lnTo>
                  <a:pt x="403" y="2127"/>
                </a:lnTo>
                <a:lnTo>
                  <a:pt x="405" y="2125"/>
                </a:lnTo>
                <a:lnTo>
                  <a:pt x="407" y="2123"/>
                </a:lnTo>
                <a:lnTo>
                  <a:pt x="407" y="2122"/>
                </a:lnTo>
                <a:lnTo>
                  <a:pt x="405" y="2120"/>
                </a:lnTo>
                <a:lnTo>
                  <a:pt x="403" y="2120"/>
                </a:lnTo>
                <a:lnTo>
                  <a:pt x="401" y="2120"/>
                </a:lnTo>
                <a:lnTo>
                  <a:pt x="399" y="2120"/>
                </a:lnTo>
                <a:lnTo>
                  <a:pt x="397" y="2120"/>
                </a:lnTo>
                <a:lnTo>
                  <a:pt x="395" y="2118"/>
                </a:lnTo>
                <a:lnTo>
                  <a:pt x="395" y="2116"/>
                </a:lnTo>
                <a:lnTo>
                  <a:pt x="395" y="2114"/>
                </a:lnTo>
                <a:lnTo>
                  <a:pt x="397" y="2112"/>
                </a:lnTo>
                <a:lnTo>
                  <a:pt x="399" y="2110"/>
                </a:lnTo>
                <a:lnTo>
                  <a:pt x="399" y="2108"/>
                </a:lnTo>
                <a:lnTo>
                  <a:pt x="401" y="2108"/>
                </a:lnTo>
                <a:lnTo>
                  <a:pt x="403" y="2108"/>
                </a:lnTo>
                <a:lnTo>
                  <a:pt x="405" y="2108"/>
                </a:lnTo>
                <a:lnTo>
                  <a:pt x="407" y="2108"/>
                </a:lnTo>
                <a:lnTo>
                  <a:pt x="409" y="2108"/>
                </a:lnTo>
                <a:lnTo>
                  <a:pt x="410" y="2110"/>
                </a:lnTo>
                <a:lnTo>
                  <a:pt x="414" y="2108"/>
                </a:lnTo>
                <a:lnTo>
                  <a:pt x="420" y="2110"/>
                </a:lnTo>
                <a:lnTo>
                  <a:pt x="422" y="2108"/>
                </a:lnTo>
                <a:lnTo>
                  <a:pt x="424" y="2108"/>
                </a:lnTo>
                <a:lnTo>
                  <a:pt x="426" y="2108"/>
                </a:lnTo>
                <a:lnTo>
                  <a:pt x="428" y="2108"/>
                </a:lnTo>
                <a:lnTo>
                  <a:pt x="430" y="2106"/>
                </a:lnTo>
                <a:lnTo>
                  <a:pt x="432" y="2104"/>
                </a:lnTo>
                <a:lnTo>
                  <a:pt x="432" y="2102"/>
                </a:lnTo>
                <a:lnTo>
                  <a:pt x="432" y="2100"/>
                </a:lnTo>
                <a:lnTo>
                  <a:pt x="432" y="2098"/>
                </a:lnTo>
                <a:lnTo>
                  <a:pt x="432" y="2097"/>
                </a:lnTo>
                <a:lnTo>
                  <a:pt x="434" y="2097"/>
                </a:lnTo>
                <a:lnTo>
                  <a:pt x="435" y="2095"/>
                </a:lnTo>
                <a:lnTo>
                  <a:pt x="435" y="2093"/>
                </a:lnTo>
                <a:lnTo>
                  <a:pt x="435" y="2089"/>
                </a:lnTo>
                <a:lnTo>
                  <a:pt x="435" y="2087"/>
                </a:lnTo>
                <a:lnTo>
                  <a:pt x="437" y="2085"/>
                </a:lnTo>
                <a:lnTo>
                  <a:pt x="441" y="2081"/>
                </a:lnTo>
                <a:lnTo>
                  <a:pt x="443" y="2079"/>
                </a:lnTo>
                <a:lnTo>
                  <a:pt x="445" y="2079"/>
                </a:lnTo>
                <a:lnTo>
                  <a:pt x="447" y="2077"/>
                </a:lnTo>
                <a:lnTo>
                  <a:pt x="449" y="2077"/>
                </a:lnTo>
                <a:lnTo>
                  <a:pt x="451" y="2079"/>
                </a:lnTo>
                <a:lnTo>
                  <a:pt x="453" y="2079"/>
                </a:lnTo>
                <a:lnTo>
                  <a:pt x="453" y="2077"/>
                </a:lnTo>
                <a:lnTo>
                  <a:pt x="453" y="2075"/>
                </a:lnTo>
                <a:lnTo>
                  <a:pt x="453" y="2074"/>
                </a:lnTo>
                <a:lnTo>
                  <a:pt x="451" y="2074"/>
                </a:lnTo>
                <a:lnTo>
                  <a:pt x="449" y="2072"/>
                </a:lnTo>
                <a:lnTo>
                  <a:pt x="447" y="2072"/>
                </a:lnTo>
                <a:lnTo>
                  <a:pt x="447" y="2070"/>
                </a:lnTo>
                <a:lnTo>
                  <a:pt x="445" y="2070"/>
                </a:lnTo>
                <a:lnTo>
                  <a:pt x="445" y="2068"/>
                </a:lnTo>
                <a:lnTo>
                  <a:pt x="443" y="2068"/>
                </a:lnTo>
                <a:lnTo>
                  <a:pt x="439" y="2064"/>
                </a:lnTo>
                <a:lnTo>
                  <a:pt x="437" y="2064"/>
                </a:lnTo>
                <a:lnTo>
                  <a:pt x="434" y="2060"/>
                </a:lnTo>
                <a:lnTo>
                  <a:pt x="432" y="2058"/>
                </a:lnTo>
                <a:lnTo>
                  <a:pt x="430" y="2056"/>
                </a:lnTo>
                <a:lnTo>
                  <a:pt x="428" y="2054"/>
                </a:lnTo>
                <a:lnTo>
                  <a:pt x="426" y="2050"/>
                </a:lnTo>
                <a:lnTo>
                  <a:pt x="424" y="2049"/>
                </a:lnTo>
                <a:lnTo>
                  <a:pt x="422" y="2047"/>
                </a:lnTo>
                <a:lnTo>
                  <a:pt x="420" y="2047"/>
                </a:lnTo>
                <a:lnTo>
                  <a:pt x="418" y="2045"/>
                </a:lnTo>
                <a:lnTo>
                  <a:pt x="416" y="2045"/>
                </a:lnTo>
                <a:lnTo>
                  <a:pt x="412" y="2043"/>
                </a:lnTo>
                <a:lnTo>
                  <a:pt x="410" y="2043"/>
                </a:lnTo>
                <a:lnTo>
                  <a:pt x="409" y="2041"/>
                </a:lnTo>
                <a:lnTo>
                  <a:pt x="407" y="2041"/>
                </a:lnTo>
                <a:lnTo>
                  <a:pt x="405" y="2041"/>
                </a:lnTo>
                <a:lnTo>
                  <a:pt x="403" y="2039"/>
                </a:lnTo>
                <a:lnTo>
                  <a:pt x="401" y="2039"/>
                </a:lnTo>
                <a:lnTo>
                  <a:pt x="399" y="2037"/>
                </a:lnTo>
                <a:lnTo>
                  <a:pt x="397" y="2037"/>
                </a:lnTo>
                <a:lnTo>
                  <a:pt x="395" y="2037"/>
                </a:lnTo>
                <a:lnTo>
                  <a:pt x="395" y="2035"/>
                </a:lnTo>
                <a:lnTo>
                  <a:pt x="393" y="2035"/>
                </a:lnTo>
                <a:lnTo>
                  <a:pt x="391" y="2033"/>
                </a:lnTo>
                <a:lnTo>
                  <a:pt x="389" y="2033"/>
                </a:lnTo>
                <a:lnTo>
                  <a:pt x="387" y="2033"/>
                </a:lnTo>
                <a:lnTo>
                  <a:pt x="386" y="2031"/>
                </a:lnTo>
                <a:lnTo>
                  <a:pt x="384" y="2031"/>
                </a:lnTo>
                <a:lnTo>
                  <a:pt x="382" y="2031"/>
                </a:lnTo>
                <a:lnTo>
                  <a:pt x="380" y="2029"/>
                </a:lnTo>
                <a:lnTo>
                  <a:pt x="378" y="2027"/>
                </a:lnTo>
                <a:lnTo>
                  <a:pt x="378" y="2022"/>
                </a:lnTo>
                <a:lnTo>
                  <a:pt x="378" y="2020"/>
                </a:lnTo>
                <a:lnTo>
                  <a:pt x="378" y="2018"/>
                </a:lnTo>
                <a:lnTo>
                  <a:pt x="380" y="2016"/>
                </a:lnTo>
                <a:lnTo>
                  <a:pt x="380" y="2014"/>
                </a:lnTo>
                <a:lnTo>
                  <a:pt x="382" y="2012"/>
                </a:lnTo>
                <a:lnTo>
                  <a:pt x="382" y="2010"/>
                </a:lnTo>
                <a:lnTo>
                  <a:pt x="387" y="2008"/>
                </a:lnTo>
                <a:lnTo>
                  <a:pt x="389" y="2004"/>
                </a:lnTo>
                <a:lnTo>
                  <a:pt x="391" y="2002"/>
                </a:lnTo>
                <a:lnTo>
                  <a:pt x="393" y="2001"/>
                </a:lnTo>
                <a:lnTo>
                  <a:pt x="393" y="1999"/>
                </a:lnTo>
                <a:lnTo>
                  <a:pt x="391" y="1999"/>
                </a:lnTo>
                <a:lnTo>
                  <a:pt x="391" y="1997"/>
                </a:lnTo>
                <a:lnTo>
                  <a:pt x="391" y="1995"/>
                </a:lnTo>
                <a:lnTo>
                  <a:pt x="391" y="1993"/>
                </a:lnTo>
                <a:lnTo>
                  <a:pt x="393" y="1993"/>
                </a:lnTo>
                <a:lnTo>
                  <a:pt x="397" y="1993"/>
                </a:lnTo>
                <a:lnTo>
                  <a:pt x="399" y="1993"/>
                </a:lnTo>
                <a:lnTo>
                  <a:pt x="399" y="1991"/>
                </a:lnTo>
                <a:lnTo>
                  <a:pt x="401" y="1989"/>
                </a:lnTo>
                <a:lnTo>
                  <a:pt x="399" y="1987"/>
                </a:lnTo>
                <a:lnTo>
                  <a:pt x="395" y="1987"/>
                </a:lnTo>
                <a:lnTo>
                  <a:pt x="393" y="1987"/>
                </a:lnTo>
                <a:lnTo>
                  <a:pt x="391" y="1987"/>
                </a:lnTo>
                <a:lnTo>
                  <a:pt x="389" y="1985"/>
                </a:lnTo>
                <a:lnTo>
                  <a:pt x="391" y="1983"/>
                </a:lnTo>
                <a:lnTo>
                  <a:pt x="391" y="1979"/>
                </a:lnTo>
                <a:lnTo>
                  <a:pt x="393" y="1979"/>
                </a:lnTo>
                <a:lnTo>
                  <a:pt x="395" y="1979"/>
                </a:lnTo>
                <a:lnTo>
                  <a:pt x="397" y="1979"/>
                </a:lnTo>
                <a:lnTo>
                  <a:pt x="399" y="1979"/>
                </a:lnTo>
                <a:lnTo>
                  <a:pt x="401" y="1979"/>
                </a:lnTo>
                <a:lnTo>
                  <a:pt x="403" y="1979"/>
                </a:lnTo>
                <a:lnTo>
                  <a:pt x="403" y="1978"/>
                </a:lnTo>
                <a:lnTo>
                  <a:pt x="401" y="1978"/>
                </a:lnTo>
                <a:lnTo>
                  <a:pt x="401" y="1976"/>
                </a:lnTo>
                <a:lnTo>
                  <a:pt x="399" y="1976"/>
                </a:lnTo>
                <a:lnTo>
                  <a:pt x="397" y="1976"/>
                </a:lnTo>
                <a:lnTo>
                  <a:pt x="397" y="1974"/>
                </a:lnTo>
                <a:lnTo>
                  <a:pt x="395" y="1974"/>
                </a:lnTo>
                <a:lnTo>
                  <a:pt x="395" y="1972"/>
                </a:lnTo>
                <a:lnTo>
                  <a:pt x="395" y="1970"/>
                </a:lnTo>
                <a:lnTo>
                  <a:pt x="395" y="1968"/>
                </a:lnTo>
                <a:lnTo>
                  <a:pt x="395" y="1966"/>
                </a:lnTo>
                <a:lnTo>
                  <a:pt x="395" y="1964"/>
                </a:lnTo>
                <a:lnTo>
                  <a:pt x="397" y="1962"/>
                </a:lnTo>
                <a:lnTo>
                  <a:pt x="399" y="1962"/>
                </a:lnTo>
                <a:lnTo>
                  <a:pt x="401" y="1960"/>
                </a:lnTo>
                <a:lnTo>
                  <a:pt x="405" y="1956"/>
                </a:lnTo>
                <a:lnTo>
                  <a:pt x="407" y="1955"/>
                </a:lnTo>
                <a:lnTo>
                  <a:pt x="405" y="1953"/>
                </a:lnTo>
                <a:lnTo>
                  <a:pt x="405" y="1951"/>
                </a:lnTo>
                <a:lnTo>
                  <a:pt x="403" y="1951"/>
                </a:lnTo>
                <a:lnTo>
                  <a:pt x="403" y="1947"/>
                </a:lnTo>
                <a:lnTo>
                  <a:pt x="403" y="1945"/>
                </a:lnTo>
                <a:lnTo>
                  <a:pt x="403" y="1943"/>
                </a:lnTo>
                <a:lnTo>
                  <a:pt x="401" y="1943"/>
                </a:lnTo>
                <a:lnTo>
                  <a:pt x="399" y="1941"/>
                </a:lnTo>
                <a:lnTo>
                  <a:pt x="397" y="1941"/>
                </a:lnTo>
                <a:lnTo>
                  <a:pt x="395" y="1939"/>
                </a:lnTo>
                <a:lnTo>
                  <a:pt x="391" y="1937"/>
                </a:lnTo>
                <a:lnTo>
                  <a:pt x="387" y="1935"/>
                </a:lnTo>
                <a:lnTo>
                  <a:pt x="386" y="1935"/>
                </a:lnTo>
                <a:lnTo>
                  <a:pt x="386" y="1933"/>
                </a:lnTo>
                <a:lnTo>
                  <a:pt x="386" y="1930"/>
                </a:lnTo>
                <a:lnTo>
                  <a:pt x="384" y="1930"/>
                </a:lnTo>
                <a:lnTo>
                  <a:pt x="384" y="1928"/>
                </a:lnTo>
                <a:lnTo>
                  <a:pt x="384" y="1926"/>
                </a:lnTo>
                <a:lnTo>
                  <a:pt x="384" y="1924"/>
                </a:lnTo>
                <a:lnTo>
                  <a:pt x="384" y="1920"/>
                </a:lnTo>
                <a:lnTo>
                  <a:pt x="386" y="1918"/>
                </a:lnTo>
                <a:lnTo>
                  <a:pt x="386" y="1916"/>
                </a:lnTo>
                <a:lnTo>
                  <a:pt x="386" y="1914"/>
                </a:lnTo>
                <a:lnTo>
                  <a:pt x="386" y="1912"/>
                </a:lnTo>
                <a:lnTo>
                  <a:pt x="386" y="1910"/>
                </a:lnTo>
                <a:lnTo>
                  <a:pt x="386" y="1908"/>
                </a:lnTo>
                <a:lnTo>
                  <a:pt x="386" y="1907"/>
                </a:lnTo>
                <a:lnTo>
                  <a:pt x="386" y="1905"/>
                </a:lnTo>
                <a:lnTo>
                  <a:pt x="386" y="1903"/>
                </a:lnTo>
                <a:lnTo>
                  <a:pt x="386" y="1901"/>
                </a:lnTo>
                <a:lnTo>
                  <a:pt x="386" y="1899"/>
                </a:lnTo>
                <a:lnTo>
                  <a:pt x="386" y="1897"/>
                </a:lnTo>
                <a:lnTo>
                  <a:pt x="384" y="1893"/>
                </a:lnTo>
                <a:lnTo>
                  <a:pt x="384" y="1891"/>
                </a:lnTo>
                <a:lnTo>
                  <a:pt x="382" y="1891"/>
                </a:lnTo>
                <a:lnTo>
                  <a:pt x="382" y="1889"/>
                </a:lnTo>
                <a:lnTo>
                  <a:pt x="382" y="1887"/>
                </a:lnTo>
                <a:lnTo>
                  <a:pt x="384" y="1885"/>
                </a:lnTo>
                <a:lnTo>
                  <a:pt x="382" y="1885"/>
                </a:lnTo>
                <a:lnTo>
                  <a:pt x="382" y="1883"/>
                </a:lnTo>
                <a:lnTo>
                  <a:pt x="380" y="1882"/>
                </a:lnTo>
                <a:lnTo>
                  <a:pt x="380" y="1880"/>
                </a:lnTo>
                <a:lnTo>
                  <a:pt x="378" y="1878"/>
                </a:lnTo>
                <a:lnTo>
                  <a:pt x="376" y="1878"/>
                </a:lnTo>
                <a:lnTo>
                  <a:pt x="374" y="1876"/>
                </a:lnTo>
                <a:lnTo>
                  <a:pt x="374" y="1874"/>
                </a:lnTo>
                <a:lnTo>
                  <a:pt x="370" y="1870"/>
                </a:lnTo>
                <a:lnTo>
                  <a:pt x="370" y="1868"/>
                </a:lnTo>
                <a:lnTo>
                  <a:pt x="370" y="1866"/>
                </a:lnTo>
                <a:lnTo>
                  <a:pt x="366" y="1864"/>
                </a:lnTo>
                <a:lnTo>
                  <a:pt x="364" y="1864"/>
                </a:lnTo>
                <a:lnTo>
                  <a:pt x="364" y="1862"/>
                </a:lnTo>
                <a:lnTo>
                  <a:pt x="362" y="1860"/>
                </a:lnTo>
                <a:lnTo>
                  <a:pt x="362" y="1859"/>
                </a:lnTo>
                <a:lnTo>
                  <a:pt x="361" y="1857"/>
                </a:lnTo>
                <a:lnTo>
                  <a:pt x="359" y="1855"/>
                </a:lnTo>
                <a:lnTo>
                  <a:pt x="357" y="1855"/>
                </a:lnTo>
                <a:lnTo>
                  <a:pt x="357" y="1853"/>
                </a:lnTo>
                <a:lnTo>
                  <a:pt x="355" y="1851"/>
                </a:lnTo>
                <a:lnTo>
                  <a:pt x="353" y="1851"/>
                </a:lnTo>
                <a:lnTo>
                  <a:pt x="353" y="1849"/>
                </a:lnTo>
                <a:lnTo>
                  <a:pt x="351" y="1847"/>
                </a:lnTo>
                <a:lnTo>
                  <a:pt x="349" y="1847"/>
                </a:lnTo>
                <a:lnTo>
                  <a:pt x="347" y="1845"/>
                </a:lnTo>
                <a:lnTo>
                  <a:pt x="345" y="1841"/>
                </a:lnTo>
                <a:lnTo>
                  <a:pt x="343" y="1839"/>
                </a:lnTo>
                <a:lnTo>
                  <a:pt x="341" y="1837"/>
                </a:lnTo>
                <a:lnTo>
                  <a:pt x="339" y="1835"/>
                </a:lnTo>
                <a:lnTo>
                  <a:pt x="339" y="1834"/>
                </a:lnTo>
                <a:lnTo>
                  <a:pt x="337" y="1834"/>
                </a:lnTo>
                <a:lnTo>
                  <a:pt x="336" y="1828"/>
                </a:lnTo>
                <a:lnTo>
                  <a:pt x="334" y="1826"/>
                </a:lnTo>
                <a:lnTo>
                  <a:pt x="334" y="1822"/>
                </a:lnTo>
                <a:lnTo>
                  <a:pt x="332" y="1818"/>
                </a:lnTo>
                <a:lnTo>
                  <a:pt x="332" y="1816"/>
                </a:lnTo>
                <a:lnTo>
                  <a:pt x="334" y="1816"/>
                </a:lnTo>
                <a:lnTo>
                  <a:pt x="332" y="1812"/>
                </a:lnTo>
                <a:lnTo>
                  <a:pt x="332" y="1811"/>
                </a:lnTo>
                <a:lnTo>
                  <a:pt x="330" y="1809"/>
                </a:lnTo>
                <a:lnTo>
                  <a:pt x="328" y="1809"/>
                </a:lnTo>
                <a:lnTo>
                  <a:pt x="326" y="1805"/>
                </a:lnTo>
                <a:lnTo>
                  <a:pt x="326" y="1803"/>
                </a:lnTo>
                <a:lnTo>
                  <a:pt x="330" y="1801"/>
                </a:lnTo>
                <a:lnTo>
                  <a:pt x="330" y="1797"/>
                </a:lnTo>
                <a:lnTo>
                  <a:pt x="330" y="1795"/>
                </a:lnTo>
                <a:lnTo>
                  <a:pt x="328" y="1795"/>
                </a:lnTo>
                <a:lnTo>
                  <a:pt x="326" y="1797"/>
                </a:lnTo>
                <a:lnTo>
                  <a:pt x="324" y="1797"/>
                </a:lnTo>
                <a:lnTo>
                  <a:pt x="322" y="1795"/>
                </a:lnTo>
                <a:lnTo>
                  <a:pt x="320" y="1795"/>
                </a:lnTo>
                <a:lnTo>
                  <a:pt x="318" y="1793"/>
                </a:lnTo>
                <a:lnTo>
                  <a:pt x="316" y="1791"/>
                </a:lnTo>
                <a:lnTo>
                  <a:pt x="316" y="1789"/>
                </a:lnTo>
                <a:lnTo>
                  <a:pt x="318" y="1787"/>
                </a:lnTo>
                <a:lnTo>
                  <a:pt x="320" y="1786"/>
                </a:lnTo>
                <a:lnTo>
                  <a:pt x="322" y="1784"/>
                </a:lnTo>
                <a:lnTo>
                  <a:pt x="324" y="1782"/>
                </a:lnTo>
                <a:lnTo>
                  <a:pt x="326" y="1782"/>
                </a:lnTo>
                <a:lnTo>
                  <a:pt x="328" y="1782"/>
                </a:lnTo>
                <a:lnTo>
                  <a:pt x="328" y="1780"/>
                </a:lnTo>
                <a:lnTo>
                  <a:pt x="326" y="1778"/>
                </a:lnTo>
                <a:lnTo>
                  <a:pt x="324" y="1778"/>
                </a:lnTo>
                <a:lnTo>
                  <a:pt x="326" y="1776"/>
                </a:lnTo>
                <a:lnTo>
                  <a:pt x="324" y="1776"/>
                </a:lnTo>
                <a:lnTo>
                  <a:pt x="326" y="1772"/>
                </a:lnTo>
                <a:lnTo>
                  <a:pt x="322" y="1768"/>
                </a:lnTo>
                <a:lnTo>
                  <a:pt x="320" y="1764"/>
                </a:lnTo>
                <a:lnTo>
                  <a:pt x="318" y="1763"/>
                </a:lnTo>
                <a:lnTo>
                  <a:pt x="316" y="1761"/>
                </a:lnTo>
                <a:lnTo>
                  <a:pt x="314" y="1761"/>
                </a:lnTo>
                <a:lnTo>
                  <a:pt x="313" y="1759"/>
                </a:lnTo>
                <a:lnTo>
                  <a:pt x="311" y="1757"/>
                </a:lnTo>
                <a:lnTo>
                  <a:pt x="311" y="1755"/>
                </a:lnTo>
                <a:lnTo>
                  <a:pt x="311" y="1751"/>
                </a:lnTo>
                <a:lnTo>
                  <a:pt x="311" y="1747"/>
                </a:lnTo>
                <a:lnTo>
                  <a:pt x="309" y="1745"/>
                </a:lnTo>
                <a:lnTo>
                  <a:pt x="309" y="1743"/>
                </a:lnTo>
                <a:lnTo>
                  <a:pt x="309" y="1739"/>
                </a:lnTo>
                <a:lnTo>
                  <a:pt x="307" y="1738"/>
                </a:lnTo>
                <a:lnTo>
                  <a:pt x="307" y="1734"/>
                </a:lnTo>
                <a:lnTo>
                  <a:pt x="307" y="1732"/>
                </a:lnTo>
                <a:lnTo>
                  <a:pt x="307" y="1730"/>
                </a:lnTo>
                <a:lnTo>
                  <a:pt x="311" y="1728"/>
                </a:lnTo>
                <a:lnTo>
                  <a:pt x="311" y="1726"/>
                </a:lnTo>
                <a:lnTo>
                  <a:pt x="313" y="1722"/>
                </a:lnTo>
                <a:lnTo>
                  <a:pt x="311" y="1720"/>
                </a:lnTo>
                <a:lnTo>
                  <a:pt x="309" y="1718"/>
                </a:lnTo>
                <a:lnTo>
                  <a:pt x="305" y="1716"/>
                </a:lnTo>
                <a:lnTo>
                  <a:pt x="303" y="1716"/>
                </a:lnTo>
                <a:lnTo>
                  <a:pt x="301" y="1716"/>
                </a:lnTo>
                <a:lnTo>
                  <a:pt x="301" y="1715"/>
                </a:lnTo>
                <a:lnTo>
                  <a:pt x="297" y="1713"/>
                </a:lnTo>
                <a:lnTo>
                  <a:pt x="295" y="1709"/>
                </a:lnTo>
                <a:lnTo>
                  <a:pt x="293" y="1705"/>
                </a:lnTo>
                <a:lnTo>
                  <a:pt x="293" y="1703"/>
                </a:lnTo>
                <a:lnTo>
                  <a:pt x="293" y="1701"/>
                </a:lnTo>
                <a:lnTo>
                  <a:pt x="295" y="1699"/>
                </a:lnTo>
                <a:lnTo>
                  <a:pt x="297" y="1697"/>
                </a:lnTo>
                <a:lnTo>
                  <a:pt x="299" y="1697"/>
                </a:lnTo>
                <a:lnTo>
                  <a:pt x="303" y="1695"/>
                </a:lnTo>
                <a:lnTo>
                  <a:pt x="305" y="1695"/>
                </a:lnTo>
                <a:lnTo>
                  <a:pt x="305" y="1693"/>
                </a:lnTo>
                <a:lnTo>
                  <a:pt x="305" y="1691"/>
                </a:lnTo>
                <a:lnTo>
                  <a:pt x="305" y="1690"/>
                </a:lnTo>
                <a:lnTo>
                  <a:pt x="303" y="1690"/>
                </a:lnTo>
                <a:lnTo>
                  <a:pt x="301" y="1688"/>
                </a:lnTo>
                <a:lnTo>
                  <a:pt x="299" y="1688"/>
                </a:lnTo>
                <a:lnTo>
                  <a:pt x="299" y="1686"/>
                </a:lnTo>
                <a:lnTo>
                  <a:pt x="297" y="1686"/>
                </a:lnTo>
                <a:lnTo>
                  <a:pt x="295" y="1684"/>
                </a:lnTo>
                <a:lnTo>
                  <a:pt x="295" y="1682"/>
                </a:lnTo>
                <a:lnTo>
                  <a:pt x="295" y="1680"/>
                </a:lnTo>
                <a:lnTo>
                  <a:pt x="293" y="1678"/>
                </a:lnTo>
                <a:lnTo>
                  <a:pt x="293" y="1676"/>
                </a:lnTo>
                <a:lnTo>
                  <a:pt x="291" y="1674"/>
                </a:lnTo>
                <a:lnTo>
                  <a:pt x="289" y="1674"/>
                </a:lnTo>
                <a:lnTo>
                  <a:pt x="288" y="1674"/>
                </a:lnTo>
                <a:lnTo>
                  <a:pt x="286" y="1674"/>
                </a:lnTo>
                <a:lnTo>
                  <a:pt x="286" y="1672"/>
                </a:lnTo>
                <a:lnTo>
                  <a:pt x="282" y="1670"/>
                </a:lnTo>
                <a:lnTo>
                  <a:pt x="280" y="1667"/>
                </a:lnTo>
                <a:lnTo>
                  <a:pt x="278" y="1665"/>
                </a:lnTo>
                <a:lnTo>
                  <a:pt x="278" y="1663"/>
                </a:lnTo>
                <a:lnTo>
                  <a:pt x="278" y="1661"/>
                </a:lnTo>
                <a:lnTo>
                  <a:pt x="280" y="1659"/>
                </a:lnTo>
                <a:lnTo>
                  <a:pt x="278" y="1655"/>
                </a:lnTo>
                <a:lnTo>
                  <a:pt x="278" y="1653"/>
                </a:lnTo>
                <a:lnTo>
                  <a:pt x="276" y="1653"/>
                </a:lnTo>
                <a:lnTo>
                  <a:pt x="276" y="1651"/>
                </a:lnTo>
                <a:lnTo>
                  <a:pt x="278" y="1649"/>
                </a:lnTo>
                <a:lnTo>
                  <a:pt x="278" y="1647"/>
                </a:lnTo>
                <a:lnTo>
                  <a:pt x="280" y="1647"/>
                </a:lnTo>
                <a:lnTo>
                  <a:pt x="280" y="1645"/>
                </a:lnTo>
                <a:lnTo>
                  <a:pt x="284" y="1643"/>
                </a:lnTo>
                <a:lnTo>
                  <a:pt x="286" y="1643"/>
                </a:lnTo>
                <a:lnTo>
                  <a:pt x="286" y="1640"/>
                </a:lnTo>
                <a:lnTo>
                  <a:pt x="286" y="1638"/>
                </a:lnTo>
                <a:lnTo>
                  <a:pt x="284" y="1636"/>
                </a:lnTo>
                <a:lnTo>
                  <a:pt x="284" y="1634"/>
                </a:lnTo>
                <a:lnTo>
                  <a:pt x="282" y="1632"/>
                </a:lnTo>
                <a:lnTo>
                  <a:pt x="282" y="1630"/>
                </a:lnTo>
                <a:lnTo>
                  <a:pt x="280" y="1630"/>
                </a:lnTo>
                <a:lnTo>
                  <a:pt x="278" y="1630"/>
                </a:lnTo>
                <a:lnTo>
                  <a:pt x="276" y="1632"/>
                </a:lnTo>
                <a:lnTo>
                  <a:pt x="276" y="1634"/>
                </a:lnTo>
                <a:lnTo>
                  <a:pt x="274" y="1634"/>
                </a:lnTo>
                <a:lnTo>
                  <a:pt x="270" y="1632"/>
                </a:lnTo>
                <a:lnTo>
                  <a:pt x="268" y="1632"/>
                </a:lnTo>
                <a:lnTo>
                  <a:pt x="268" y="1630"/>
                </a:lnTo>
                <a:lnTo>
                  <a:pt x="266" y="1628"/>
                </a:lnTo>
                <a:lnTo>
                  <a:pt x="266" y="1624"/>
                </a:lnTo>
                <a:lnTo>
                  <a:pt x="266" y="1620"/>
                </a:lnTo>
                <a:lnTo>
                  <a:pt x="266" y="1619"/>
                </a:lnTo>
                <a:lnTo>
                  <a:pt x="265" y="1619"/>
                </a:lnTo>
                <a:lnTo>
                  <a:pt x="265" y="1617"/>
                </a:lnTo>
                <a:lnTo>
                  <a:pt x="265" y="1615"/>
                </a:lnTo>
                <a:lnTo>
                  <a:pt x="265" y="1613"/>
                </a:lnTo>
                <a:lnTo>
                  <a:pt x="265" y="1611"/>
                </a:lnTo>
                <a:lnTo>
                  <a:pt x="265" y="1609"/>
                </a:lnTo>
                <a:lnTo>
                  <a:pt x="263" y="1605"/>
                </a:lnTo>
                <a:lnTo>
                  <a:pt x="263" y="1603"/>
                </a:lnTo>
                <a:lnTo>
                  <a:pt x="263" y="1597"/>
                </a:lnTo>
                <a:lnTo>
                  <a:pt x="263" y="1595"/>
                </a:lnTo>
                <a:lnTo>
                  <a:pt x="261" y="1594"/>
                </a:lnTo>
                <a:lnTo>
                  <a:pt x="261" y="1590"/>
                </a:lnTo>
                <a:lnTo>
                  <a:pt x="261" y="1588"/>
                </a:lnTo>
                <a:lnTo>
                  <a:pt x="261" y="1586"/>
                </a:lnTo>
                <a:lnTo>
                  <a:pt x="259" y="1584"/>
                </a:lnTo>
                <a:lnTo>
                  <a:pt x="259" y="1582"/>
                </a:lnTo>
                <a:lnTo>
                  <a:pt x="259" y="1578"/>
                </a:lnTo>
                <a:lnTo>
                  <a:pt x="259" y="1574"/>
                </a:lnTo>
                <a:lnTo>
                  <a:pt x="257" y="1572"/>
                </a:lnTo>
                <a:lnTo>
                  <a:pt x="257" y="1567"/>
                </a:lnTo>
                <a:lnTo>
                  <a:pt x="257" y="1565"/>
                </a:lnTo>
                <a:lnTo>
                  <a:pt x="257" y="1561"/>
                </a:lnTo>
                <a:lnTo>
                  <a:pt x="255" y="1561"/>
                </a:lnTo>
                <a:lnTo>
                  <a:pt x="255" y="1559"/>
                </a:lnTo>
                <a:lnTo>
                  <a:pt x="255" y="1557"/>
                </a:lnTo>
                <a:lnTo>
                  <a:pt x="255" y="1555"/>
                </a:lnTo>
                <a:lnTo>
                  <a:pt x="255" y="1553"/>
                </a:lnTo>
                <a:lnTo>
                  <a:pt x="255" y="1551"/>
                </a:lnTo>
                <a:lnTo>
                  <a:pt x="253" y="1549"/>
                </a:lnTo>
                <a:lnTo>
                  <a:pt x="253" y="1547"/>
                </a:lnTo>
                <a:lnTo>
                  <a:pt x="253" y="1544"/>
                </a:lnTo>
                <a:lnTo>
                  <a:pt x="253" y="1542"/>
                </a:lnTo>
                <a:lnTo>
                  <a:pt x="253" y="1540"/>
                </a:lnTo>
                <a:lnTo>
                  <a:pt x="253" y="1538"/>
                </a:lnTo>
                <a:lnTo>
                  <a:pt x="251" y="1538"/>
                </a:lnTo>
                <a:lnTo>
                  <a:pt x="251" y="1536"/>
                </a:lnTo>
                <a:lnTo>
                  <a:pt x="251" y="1532"/>
                </a:lnTo>
                <a:lnTo>
                  <a:pt x="251" y="1530"/>
                </a:lnTo>
                <a:lnTo>
                  <a:pt x="251" y="1528"/>
                </a:lnTo>
                <a:lnTo>
                  <a:pt x="249" y="1524"/>
                </a:lnTo>
                <a:lnTo>
                  <a:pt x="249" y="1523"/>
                </a:lnTo>
                <a:lnTo>
                  <a:pt x="249" y="1517"/>
                </a:lnTo>
                <a:lnTo>
                  <a:pt x="249" y="1515"/>
                </a:lnTo>
                <a:lnTo>
                  <a:pt x="247" y="1513"/>
                </a:lnTo>
                <a:lnTo>
                  <a:pt x="247" y="1509"/>
                </a:lnTo>
                <a:lnTo>
                  <a:pt x="247" y="1507"/>
                </a:lnTo>
                <a:lnTo>
                  <a:pt x="247" y="1505"/>
                </a:lnTo>
                <a:lnTo>
                  <a:pt x="245" y="1499"/>
                </a:lnTo>
                <a:lnTo>
                  <a:pt x="245" y="1498"/>
                </a:lnTo>
                <a:lnTo>
                  <a:pt x="245" y="1496"/>
                </a:lnTo>
                <a:lnTo>
                  <a:pt x="245" y="1494"/>
                </a:lnTo>
                <a:lnTo>
                  <a:pt x="243" y="1494"/>
                </a:lnTo>
                <a:lnTo>
                  <a:pt x="243" y="1492"/>
                </a:lnTo>
                <a:lnTo>
                  <a:pt x="243" y="1490"/>
                </a:lnTo>
                <a:lnTo>
                  <a:pt x="243" y="1488"/>
                </a:lnTo>
                <a:lnTo>
                  <a:pt x="243" y="1486"/>
                </a:lnTo>
                <a:lnTo>
                  <a:pt x="243" y="1484"/>
                </a:lnTo>
                <a:lnTo>
                  <a:pt x="243" y="1482"/>
                </a:lnTo>
                <a:lnTo>
                  <a:pt x="241" y="1480"/>
                </a:lnTo>
                <a:lnTo>
                  <a:pt x="241" y="1475"/>
                </a:lnTo>
                <a:lnTo>
                  <a:pt x="241" y="1473"/>
                </a:lnTo>
                <a:lnTo>
                  <a:pt x="240" y="1469"/>
                </a:lnTo>
                <a:lnTo>
                  <a:pt x="240" y="1465"/>
                </a:lnTo>
                <a:lnTo>
                  <a:pt x="240" y="1459"/>
                </a:lnTo>
                <a:lnTo>
                  <a:pt x="238" y="1457"/>
                </a:lnTo>
                <a:lnTo>
                  <a:pt x="238" y="1455"/>
                </a:lnTo>
                <a:lnTo>
                  <a:pt x="236" y="1442"/>
                </a:lnTo>
                <a:lnTo>
                  <a:pt x="236" y="1440"/>
                </a:lnTo>
                <a:lnTo>
                  <a:pt x="236" y="1438"/>
                </a:lnTo>
                <a:lnTo>
                  <a:pt x="236" y="1436"/>
                </a:lnTo>
                <a:lnTo>
                  <a:pt x="234" y="1428"/>
                </a:lnTo>
                <a:lnTo>
                  <a:pt x="234" y="1425"/>
                </a:lnTo>
                <a:lnTo>
                  <a:pt x="232" y="1419"/>
                </a:lnTo>
                <a:lnTo>
                  <a:pt x="232" y="1411"/>
                </a:lnTo>
                <a:lnTo>
                  <a:pt x="230" y="1409"/>
                </a:lnTo>
                <a:lnTo>
                  <a:pt x="230" y="1407"/>
                </a:lnTo>
                <a:lnTo>
                  <a:pt x="230" y="1405"/>
                </a:lnTo>
                <a:lnTo>
                  <a:pt x="230" y="1400"/>
                </a:lnTo>
                <a:lnTo>
                  <a:pt x="228" y="1392"/>
                </a:lnTo>
                <a:lnTo>
                  <a:pt x="226" y="1386"/>
                </a:lnTo>
                <a:lnTo>
                  <a:pt x="226" y="1384"/>
                </a:lnTo>
                <a:lnTo>
                  <a:pt x="226" y="1377"/>
                </a:lnTo>
                <a:lnTo>
                  <a:pt x="224" y="1373"/>
                </a:lnTo>
                <a:lnTo>
                  <a:pt x="224" y="1369"/>
                </a:lnTo>
                <a:lnTo>
                  <a:pt x="224" y="1365"/>
                </a:lnTo>
                <a:lnTo>
                  <a:pt x="224" y="1363"/>
                </a:lnTo>
                <a:lnTo>
                  <a:pt x="222" y="1363"/>
                </a:lnTo>
                <a:lnTo>
                  <a:pt x="222" y="1359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0"/>
                </a:lnTo>
                <a:lnTo>
                  <a:pt x="220" y="1348"/>
                </a:lnTo>
                <a:lnTo>
                  <a:pt x="220" y="1346"/>
                </a:lnTo>
                <a:lnTo>
                  <a:pt x="220" y="1344"/>
                </a:lnTo>
                <a:lnTo>
                  <a:pt x="220" y="1342"/>
                </a:lnTo>
                <a:lnTo>
                  <a:pt x="220" y="1340"/>
                </a:lnTo>
                <a:lnTo>
                  <a:pt x="218" y="1336"/>
                </a:lnTo>
                <a:lnTo>
                  <a:pt x="218" y="1334"/>
                </a:lnTo>
                <a:lnTo>
                  <a:pt x="218" y="1331"/>
                </a:lnTo>
                <a:lnTo>
                  <a:pt x="217" y="1323"/>
                </a:lnTo>
                <a:lnTo>
                  <a:pt x="217" y="1317"/>
                </a:lnTo>
                <a:lnTo>
                  <a:pt x="215" y="1315"/>
                </a:lnTo>
                <a:lnTo>
                  <a:pt x="215" y="1306"/>
                </a:lnTo>
                <a:lnTo>
                  <a:pt x="213" y="1300"/>
                </a:lnTo>
                <a:lnTo>
                  <a:pt x="213" y="1294"/>
                </a:lnTo>
                <a:lnTo>
                  <a:pt x="211" y="1290"/>
                </a:lnTo>
                <a:lnTo>
                  <a:pt x="211" y="1279"/>
                </a:lnTo>
                <a:lnTo>
                  <a:pt x="209" y="1271"/>
                </a:lnTo>
                <a:lnTo>
                  <a:pt x="207" y="1267"/>
                </a:lnTo>
                <a:lnTo>
                  <a:pt x="207" y="1263"/>
                </a:lnTo>
                <a:lnTo>
                  <a:pt x="207" y="1260"/>
                </a:lnTo>
                <a:lnTo>
                  <a:pt x="205" y="1248"/>
                </a:lnTo>
                <a:lnTo>
                  <a:pt x="203" y="1240"/>
                </a:lnTo>
                <a:lnTo>
                  <a:pt x="203" y="1236"/>
                </a:lnTo>
                <a:lnTo>
                  <a:pt x="201" y="1229"/>
                </a:lnTo>
                <a:lnTo>
                  <a:pt x="199" y="1213"/>
                </a:lnTo>
                <a:lnTo>
                  <a:pt x="199" y="1210"/>
                </a:lnTo>
                <a:lnTo>
                  <a:pt x="197" y="1208"/>
                </a:lnTo>
                <a:lnTo>
                  <a:pt x="197" y="1206"/>
                </a:lnTo>
                <a:lnTo>
                  <a:pt x="197" y="1202"/>
                </a:lnTo>
                <a:lnTo>
                  <a:pt x="197" y="1200"/>
                </a:lnTo>
                <a:lnTo>
                  <a:pt x="195" y="1196"/>
                </a:lnTo>
                <a:lnTo>
                  <a:pt x="195" y="1190"/>
                </a:lnTo>
                <a:lnTo>
                  <a:pt x="195" y="1187"/>
                </a:lnTo>
                <a:lnTo>
                  <a:pt x="193" y="1181"/>
                </a:lnTo>
                <a:lnTo>
                  <a:pt x="193" y="1179"/>
                </a:lnTo>
                <a:lnTo>
                  <a:pt x="192" y="1171"/>
                </a:lnTo>
                <a:lnTo>
                  <a:pt x="192" y="1164"/>
                </a:lnTo>
                <a:lnTo>
                  <a:pt x="190" y="1158"/>
                </a:lnTo>
                <a:lnTo>
                  <a:pt x="190" y="1156"/>
                </a:lnTo>
                <a:lnTo>
                  <a:pt x="190" y="1154"/>
                </a:lnTo>
                <a:lnTo>
                  <a:pt x="190" y="1152"/>
                </a:lnTo>
                <a:lnTo>
                  <a:pt x="190" y="1150"/>
                </a:lnTo>
                <a:lnTo>
                  <a:pt x="188" y="1146"/>
                </a:lnTo>
                <a:lnTo>
                  <a:pt x="188" y="1144"/>
                </a:lnTo>
                <a:lnTo>
                  <a:pt x="188" y="1139"/>
                </a:lnTo>
                <a:lnTo>
                  <a:pt x="186" y="1131"/>
                </a:lnTo>
                <a:lnTo>
                  <a:pt x="186" y="1127"/>
                </a:lnTo>
                <a:lnTo>
                  <a:pt x="184" y="1125"/>
                </a:lnTo>
                <a:lnTo>
                  <a:pt x="184" y="1123"/>
                </a:lnTo>
                <a:lnTo>
                  <a:pt x="184" y="1121"/>
                </a:lnTo>
                <a:lnTo>
                  <a:pt x="184" y="1119"/>
                </a:lnTo>
                <a:lnTo>
                  <a:pt x="184" y="1117"/>
                </a:lnTo>
                <a:lnTo>
                  <a:pt x="184" y="1116"/>
                </a:lnTo>
                <a:lnTo>
                  <a:pt x="182" y="1112"/>
                </a:lnTo>
                <a:lnTo>
                  <a:pt x="182" y="1108"/>
                </a:lnTo>
                <a:lnTo>
                  <a:pt x="182" y="1104"/>
                </a:lnTo>
                <a:lnTo>
                  <a:pt x="180" y="1102"/>
                </a:lnTo>
                <a:lnTo>
                  <a:pt x="180" y="1098"/>
                </a:lnTo>
                <a:lnTo>
                  <a:pt x="178" y="1089"/>
                </a:lnTo>
                <a:lnTo>
                  <a:pt x="178" y="1087"/>
                </a:lnTo>
                <a:lnTo>
                  <a:pt x="178" y="1085"/>
                </a:lnTo>
                <a:lnTo>
                  <a:pt x="176" y="1077"/>
                </a:lnTo>
                <a:lnTo>
                  <a:pt x="176" y="1068"/>
                </a:lnTo>
                <a:lnTo>
                  <a:pt x="174" y="1064"/>
                </a:lnTo>
                <a:lnTo>
                  <a:pt x="172" y="1052"/>
                </a:lnTo>
                <a:lnTo>
                  <a:pt x="172" y="1050"/>
                </a:lnTo>
                <a:lnTo>
                  <a:pt x="170" y="1043"/>
                </a:lnTo>
                <a:lnTo>
                  <a:pt x="170" y="1037"/>
                </a:lnTo>
                <a:lnTo>
                  <a:pt x="169" y="1031"/>
                </a:lnTo>
                <a:lnTo>
                  <a:pt x="169" y="1029"/>
                </a:lnTo>
                <a:lnTo>
                  <a:pt x="167" y="1016"/>
                </a:lnTo>
                <a:lnTo>
                  <a:pt x="167" y="1012"/>
                </a:lnTo>
                <a:lnTo>
                  <a:pt x="165" y="1008"/>
                </a:lnTo>
                <a:lnTo>
                  <a:pt x="163" y="998"/>
                </a:lnTo>
                <a:lnTo>
                  <a:pt x="163" y="995"/>
                </a:lnTo>
                <a:lnTo>
                  <a:pt x="161" y="985"/>
                </a:lnTo>
                <a:lnTo>
                  <a:pt x="161" y="981"/>
                </a:lnTo>
                <a:lnTo>
                  <a:pt x="159" y="973"/>
                </a:lnTo>
                <a:lnTo>
                  <a:pt x="159" y="964"/>
                </a:lnTo>
                <a:lnTo>
                  <a:pt x="159" y="962"/>
                </a:lnTo>
                <a:lnTo>
                  <a:pt x="157" y="958"/>
                </a:lnTo>
                <a:lnTo>
                  <a:pt x="157" y="956"/>
                </a:lnTo>
                <a:lnTo>
                  <a:pt x="157" y="954"/>
                </a:lnTo>
                <a:lnTo>
                  <a:pt x="157" y="952"/>
                </a:lnTo>
                <a:lnTo>
                  <a:pt x="157" y="950"/>
                </a:lnTo>
                <a:lnTo>
                  <a:pt x="155" y="943"/>
                </a:lnTo>
                <a:lnTo>
                  <a:pt x="155" y="941"/>
                </a:lnTo>
                <a:lnTo>
                  <a:pt x="155" y="939"/>
                </a:lnTo>
                <a:lnTo>
                  <a:pt x="153" y="939"/>
                </a:lnTo>
                <a:lnTo>
                  <a:pt x="153" y="933"/>
                </a:lnTo>
                <a:lnTo>
                  <a:pt x="153" y="927"/>
                </a:lnTo>
                <a:lnTo>
                  <a:pt x="151" y="914"/>
                </a:lnTo>
                <a:lnTo>
                  <a:pt x="149" y="904"/>
                </a:lnTo>
                <a:lnTo>
                  <a:pt x="147" y="899"/>
                </a:lnTo>
                <a:lnTo>
                  <a:pt x="147" y="897"/>
                </a:lnTo>
                <a:lnTo>
                  <a:pt x="147" y="895"/>
                </a:lnTo>
                <a:lnTo>
                  <a:pt x="145" y="889"/>
                </a:lnTo>
                <a:lnTo>
                  <a:pt x="145" y="887"/>
                </a:lnTo>
                <a:lnTo>
                  <a:pt x="145" y="885"/>
                </a:lnTo>
                <a:lnTo>
                  <a:pt x="145" y="883"/>
                </a:lnTo>
                <a:lnTo>
                  <a:pt x="145" y="881"/>
                </a:lnTo>
                <a:lnTo>
                  <a:pt x="145" y="879"/>
                </a:lnTo>
                <a:lnTo>
                  <a:pt x="144" y="877"/>
                </a:lnTo>
                <a:lnTo>
                  <a:pt x="144" y="876"/>
                </a:lnTo>
                <a:lnTo>
                  <a:pt x="144" y="870"/>
                </a:lnTo>
                <a:lnTo>
                  <a:pt x="144" y="868"/>
                </a:lnTo>
                <a:lnTo>
                  <a:pt x="144" y="866"/>
                </a:lnTo>
                <a:lnTo>
                  <a:pt x="142" y="864"/>
                </a:lnTo>
                <a:lnTo>
                  <a:pt x="142" y="862"/>
                </a:lnTo>
                <a:lnTo>
                  <a:pt x="142" y="860"/>
                </a:lnTo>
                <a:lnTo>
                  <a:pt x="140" y="849"/>
                </a:lnTo>
                <a:lnTo>
                  <a:pt x="140" y="847"/>
                </a:lnTo>
                <a:lnTo>
                  <a:pt x="140" y="845"/>
                </a:lnTo>
                <a:lnTo>
                  <a:pt x="138" y="843"/>
                </a:lnTo>
                <a:lnTo>
                  <a:pt x="138" y="841"/>
                </a:lnTo>
                <a:lnTo>
                  <a:pt x="138" y="835"/>
                </a:lnTo>
                <a:lnTo>
                  <a:pt x="136" y="829"/>
                </a:lnTo>
                <a:lnTo>
                  <a:pt x="134" y="812"/>
                </a:lnTo>
                <a:lnTo>
                  <a:pt x="132" y="805"/>
                </a:lnTo>
                <a:lnTo>
                  <a:pt x="132" y="799"/>
                </a:lnTo>
                <a:lnTo>
                  <a:pt x="132" y="797"/>
                </a:lnTo>
                <a:lnTo>
                  <a:pt x="130" y="793"/>
                </a:lnTo>
                <a:lnTo>
                  <a:pt x="130" y="791"/>
                </a:lnTo>
                <a:lnTo>
                  <a:pt x="128" y="780"/>
                </a:lnTo>
                <a:lnTo>
                  <a:pt x="126" y="770"/>
                </a:lnTo>
                <a:lnTo>
                  <a:pt x="126" y="766"/>
                </a:lnTo>
                <a:lnTo>
                  <a:pt x="126" y="764"/>
                </a:lnTo>
                <a:lnTo>
                  <a:pt x="124" y="755"/>
                </a:lnTo>
                <a:lnTo>
                  <a:pt x="122" y="749"/>
                </a:lnTo>
                <a:lnTo>
                  <a:pt x="122" y="741"/>
                </a:lnTo>
                <a:lnTo>
                  <a:pt x="120" y="728"/>
                </a:lnTo>
                <a:lnTo>
                  <a:pt x="119" y="720"/>
                </a:lnTo>
                <a:lnTo>
                  <a:pt x="119" y="718"/>
                </a:lnTo>
                <a:lnTo>
                  <a:pt x="119" y="714"/>
                </a:lnTo>
                <a:lnTo>
                  <a:pt x="117" y="710"/>
                </a:lnTo>
                <a:lnTo>
                  <a:pt x="117" y="709"/>
                </a:lnTo>
                <a:lnTo>
                  <a:pt x="117" y="705"/>
                </a:lnTo>
                <a:lnTo>
                  <a:pt x="117" y="703"/>
                </a:lnTo>
                <a:lnTo>
                  <a:pt x="113" y="685"/>
                </a:lnTo>
                <a:lnTo>
                  <a:pt x="113" y="684"/>
                </a:lnTo>
                <a:lnTo>
                  <a:pt x="113" y="680"/>
                </a:lnTo>
                <a:lnTo>
                  <a:pt x="111" y="670"/>
                </a:lnTo>
                <a:lnTo>
                  <a:pt x="109" y="661"/>
                </a:lnTo>
                <a:lnTo>
                  <a:pt x="109" y="659"/>
                </a:lnTo>
                <a:lnTo>
                  <a:pt x="109" y="653"/>
                </a:lnTo>
                <a:lnTo>
                  <a:pt x="107" y="645"/>
                </a:lnTo>
                <a:lnTo>
                  <a:pt x="107" y="643"/>
                </a:lnTo>
                <a:lnTo>
                  <a:pt x="105" y="637"/>
                </a:lnTo>
                <a:lnTo>
                  <a:pt x="103" y="624"/>
                </a:lnTo>
                <a:lnTo>
                  <a:pt x="103" y="620"/>
                </a:lnTo>
                <a:lnTo>
                  <a:pt x="103" y="618"/>
                </a:lnTo>
                <a:lnTo>
                  <a:pt x="101" y="616"/>
                </a:lnTo>
                <a:lnTo>
                  <a:pt x="101" y="614"/>
                </a:lnTo>
                <a:lnTo>
                  <a:pt x="101" y="613"/>
                </a:lnTo>
                <a:lnTo>
                  <a:pt x="101" y="611"/>
                </a:lnTo>
                <a:lnTo>
                  <a:pt x="101" y="609"/>
                </a:lnTo>
                <a:lnTo>
                  <a:pt x="101" y="607"/>
                </a:lnTo>
                <a:lnTo>
                  <a:pt x="99" y="601"/>
                </a:lnTo>
                <a:lnTo>
                  <a:pt x="97" y="588"/>
                </a:lnTo>
                <a:lnTo>
                  <a:pt x="96" y="580"/>
                </a:lnTo>
                <a:lnTo>
                  <a:pt x="96" y="578"/>
                </a:lnTo>
                <a:lnTo>
                  <a:pt x="96" y="576"/>
                </a:lnTo>
                <a:lnTo>
                  <a:pt x="96" y="574"/>
                </a:lnTo>
                <a:lnTo>
                  <a:pt x="94" y="570"/>
                </a:lnTo>
                <a:lnTo>
                  <a:pt x="94" y="563"/>
                </a:lnTo>
                <a:lnTo>
                  <a:pt x="94" y="561"/>
                </a:lnTo>
                <a:lnTo>
                  <a:pt x="92" y="559"/>
                </a:lnTo>
                <a:lnTo>
                  <a:pt x="92" y="551"/>
                </a:lnTo>
                <a:lnTo>
                  <a:pt x="90" y="547"/>
                </a:lnTo>
                <a:lnTo>
                  <a:pt x="90" y="545"/>
                </a:lnTo>
                <a:lnTo>
                  <a:pt x="90" y="543"/>
                </a:lnTo>
                <a:lnTo>
                  <a:pt x="90" y="538"/>
                </a:lnTo>
                <a:lnTo>
                  <a:pt x="88" y="534"/>
                </a:lnTo>
                <a:lnTo>
                  <a:pt x="88" y="526"/>
                </a:lnTo>
                <a:lnTo>
                  <a:pt x="86" y="524"/>
                </a:lnTo>
                <a:lnTo>
                  <a:pt x="86" y="517"/>
                </a:lnTo>
                <a:lnTo>
                  <a:pt x="84" y="503"/>
                </a:lnTo>
                <a:lnTo>
                  <a:pt x="82" y="501"/>
                </a:lnTo>
                <a:lnTo>
                  <a:pt x="82" y="495"/>
                </a:lnTo>
                <a:lnTo>
                  <a:pt x="80" y="488"/>
                </a:lnTo>
                <a:lnTo>
                  <a:pt x="78" y="480"/>
                </a:lnTo>
                <a:lnTo>
                  <a:pt x="78" y="476"/>
                </a:lnTo>
                <a:lnTo>
                  <a:pt x="76" y="467"/>
                </a:lnTo>
                <a:lnTo>
                  <a:pt x="76" y="465"/>
                </a:lnTo>
                <a:lnTo>
                  <a:pt x="76" y="463"/>
                </a:lnTo>
                <a:lnTo>
                  <a:pt x="74" y="459"/>
                </a:lnTo>
                <a:lnTo>
                  <a:pt x="74" y="451"/>
                </a:lnTo>
                <a:lnTo>
                  <a:pt x="72" y="447"/>
                </a:lnTo>
                <a:lnTo>
                  <a:pt x="72" y="442"/>
                </a:lnTo>
                <a:lnTo>
                  <a:pt x="71" y="430"/>
                </a:lnTo>
                <a:lnTo>
                  <a:pt x="69" y="422"/>
                </a:lnTo>
                <a:lnTo>
                  <a:pt x="69" y="419"/>
                </a:lnTo>
                <a:lnTo>
                  <a:pt x="67" y="413"/>
                </a:lnTo>
                <a:lnTo>
                  <a:pt x="67" y="411"/>
                </a:lnTo>
                <a:lnTo>
                  <a:pt x="67" y="409"/>
                </a:lnTo>
                <a:lnTo>
                  <a:pt x="67" y="407"/>
                </a:lnTo>
                <a:lnTo>
                  <a:pt x="65" y="405"/>
                </a:lnTo>
                <a:lnTo>
                  <a:pt x="65" y="403"/>
                </a:lnTo>
                <a:lnTo>
                  <a:pt x="65" y="401"/>
                </a:lnTo>
                <a:lnTo>
                  <a:pt x="65" y="396"/>
                </a:lnTo>
                <a:lnTo>
                  <a:pt x="63" y="396"/>
                </a:lnTo>
                <a:lnTo>
                  <a:pt x="63" y="394"/>
                </a:lnTo>
                <a:lnTo>
                  <a:pt x="63" y="390"/>
                </a:lnTo>
                <a:lnTo>
                  <a:pt x="63" y="388"/>
                </a:lnTo>
                <a:lnTo>
                  <a:pt x="63" y="386"/>
                </a:lnTo>
                <a:lnTo>
                  <a:pt x="61" y="384"/>
                </a:lnTo>
                <a:lnTo>
                  <a:pt x="61" y="382"/>
                </a:lnTo>
                <a:lnTo>
                  <a:pt x="61" y="380"/>
                </a:lnTo>
                <a:lnTo>
                  <a:pt x="61" y="378"/>
                </a:lnTo>
                <a:lnTo>
                  <a:pt x="61" y="376"/>
                </a:lnTo>
                <a:lnTo>
                  <a:pt x="59" y="374"/>
                </a:lnTo>
                <a:lnTo>
                  <a:pt x="59" y="373"/>
                </a:lnTo>
                <a:lnTo>
                  <a:pt x="59" y="371"/>
                </a:lnTo>
                <a:lnTo>
                  <a:pt x="59" y="369"/>
                </a:lnTo>
                <a:lnTo>
                  <a:pt x="59" y="367"/>
                </a:lnTo>
                <a:lnTo>
                  <a:pt x="59" y="365"/>
                </a:lnTo>
                <a:lnTo>
                  <a:pt x="57" y="365"/>
                </a:lnTo>
                <a:lnTo>
                  <a:pt x="57" y="361"/>
                </a:lnTo>
                <a:lnTo>
                  <a:pt x="57" y="357"/>
                </a:lnTo>
                <a:lnTo>
                  <a:pt x="57" y="355"/>
                </a:lnTo>
                <a:lnTo>
                  <a:pt x="55" y="351"/>
                </a:lnTo>
                <a:lnTo>
                  <a:pt x="55" y="348"/>
                </a:lnTo>
                <a:lnTo>
                  <a:pt x="55" y="346"/>
                </a:lnTo>
                <a:lnTo>
                  <a:pt x="55" y="342"/>
                </a:lnTo>
                <a:lnTo>
                  <a:pt x="53" y="342"/>
                </a:lnTo>
                <a:lnTo>
                  <a:pt x="53" y="340"/>
                </a:lnTo>
                <a:lnTo>
                  <a:pt x="53" y="336"/>
                </a:lnTo>
                <a:lnTo>
                  <a:pt x="51" y="330"/>
                </a:lnTo>
                <a:lnTo>
                  <a:pt x="49" y="321"/>
                </a:lnTo>
                <a:lnTo>
                  <a:pt x="49" y="317"/>
                </a:lnTo>
                <a:lnTo>
                  <a:pt x="48" y="302"/>
                </a:lnTo>
                <a:lnTo>
                  <a:pt x="46" y="298"/>
                </a:lnTo>
                <a:lnTo>
                  <a:pt x="46" y="296"/>
                </a:lnTo>
                <a:lnTo>
                  <a:pt x="46" y="290"/>
                </a:lnTo>
                <a:lnTo>
                  <a:pt x="46" y="288"/>
                </a:lnTo>
                <a:lnTo>
                  <a:pt x="44" y="280"/>
                </a:lnTo>
                <a:lnTo>
                  <a:pt x="42" y="271"/>
                </a:lnTo>
                <a:lnTo>
                  <a:pt x="40" y="265"/>
                </a:lnTo>
                <a:lnTo>
                  <a:pt x="40" y="263"/>
                </a:lnTo>
                <a:lnTo>
                  <a:pt x="40" y="261"/>
                </a:lnTo>
                <a:lnTo>
                  <a:pt x="40" y="259"/>
                </a:lnTo>
                <a:lnTo>
                  <a:pt x="38" y="248"/>
                </a:lnTo>
                <a:lnTo>
                  <a:pt x="38" y="246"/>
                </a:lnTo>
                <a:lnTo>
                  <a:pt x="38" y="244"/>
                </a:lnTo>
                <a:lnTo>
                  <a:pt x="36" y="244"/>
                </a:lnTo>
                <a:lnTo>
                  <a:pt x="36" y="242"/>
                </a:lnTo>
                <a:lnTo>
                  <a:pt x="36" y="240"/>
                </a:lnTo>
                <a:lnTo>
                  <a:pt x="36" y="234"/>
                </a:lnTo>
                <a:lnTo>
                  <a:pt x="36" y="232"/>
                </a:lnTo>
                <a:lnTo>
                  <a:pt x="34" y="230"/>
                </a:lnTo>
                <a:lnTo>
                  <a:pt x="34" y="229"/>
                </a:lnTo>
                <a:lnTo>
                  <a:pt x="34" y="227"/>
                </a:lnTo>
                <a:lnTo>
                  <a:pt x="34" y="225"/>
                </a:lnTo>
                <a:lnTo>
                  <a:pt x="34" y="223"/>
                </a:lnTo>
                <a:lnTo>
                  <a:pt x="32" y="221"/>
                </a:lnTo>
                <a:lnTo>
                  <a:pt x="32" y="217"/>
                </a:lnTo>
                <a:lnTo>
                  <a:pt x="30" y="207"/>
                </a:lnTo>
                <a:lnTo>
                  <a:pt x="30" y="206"/>
                </a:lnTo>
                <a:lnTo>
                  <a:pt x="30" y="202"/>
                </a:lnTo>
                <a:lnTo>
                  <a:pt x="28" y="192"/>
                </a:lnTo>
                <a:lnTo>
                  <a:pt x="26" y="182"/>
                </a:lnTo>
                <a:lnTo>
                  <a:pt x="26" y="179"/>
                </a:lnTo>
                <a:lnTo>
                  <a:pt x="24" y="175"/>
                </a:lnTo>
                <a:lnTo>
                  <a:pt x="24" y="169"/>
                </a:lnTo>
                <a:lnTo>
                  <a:pt x="21" y="150"/>
                </a:lnTo>
                <a:lnTo>
                  <a:pt x="21" y="148"/>
                </a:lnTo>
                <a:lnTo>
                  <a:pt x="21" y="142"/>
                </a:lnTo>
                <a:lnTo>
                  <a:pt x="19" y="138"/>
                </a:lnTo>
                <a:lnTo>
                  <a:pt x="19" y="136"/>
                </a:lnTo>
                <a:lnTo>
                  <a:pt x="19" y="134"/>
                </a:lnTo>
                <a:lnTo>
                  <a:pt x="19" y="133"/>
                </a:lnTo>
                <a:lnTo>
                  <a:pt x="17" y="127"/>
                </a:lnTo>
                <a:lnTo>
                  <a:pt x="17" y="125"/>
                </a:lnTo>
                <a:lnTo>
                  <a:pt x="17" y="119"/>
                </a:lnTo>
                <a:lnTo>
                  <a:pt x="15" y="113"/>
                </a:lnTo>
                <a:lnTo>
                  <a:pt x="15" y="111"/>
                </a:lnTo>
                <a:lnTo>
                  <a:pt x="15" y="108"/>
                </a:lnTo>
                <a:lnTo>
                  <a:pt x="13" y="104"/>
                </a:lnTo>
                <a:lnTo>
                  <a:pt x="13" y="102"/>
                </a:lnTo>
                <a:lnTo>
                  <a:pt x="13" y="100"/>
                </a:lnTo>
                <a:lnTo>
                  <a:pt x="13" y="96"/>
                </a:lnTo>
                <a:lnTo>
                  <a:pt x="13" y="94"/>
                </a:lnTo>
                <a:lnTo>
                  <a:pt x="11" y="92"/>
                </a:lnTo>
                <a:lnTo>
                  <a:pt x="11" y="90"/>
                </a:lnTo>
                <a:lnTo>
                  <a:pt x="11" y="83"/>
                </a:lnTo>
                <a:lnTo>
                  <a:pt x="9" y="79"/>
                </a:lnTo>
                <a:lnTo>
                  <a:pt x="9" y="77"/>
                </a:lnTo>
                <a:lnTo>
                  <a:pt x="9" y="73"/>
                </a:lnTo>
                <a:lnTo>
                  <a:pt x="9" y="71"/>
                </a:lnTo>
                <a:lnTo>
                  <a:pt x="9" y="69"/>
                </a:lnTo>
                <a:lnTo>
                  <a:pt x="9" y="67"/>
                </a:lnTo>
                <a:lnTo>
                  <a:pt x="7" y="67"/>
                </a:lnTo>
                <a:lnTo>
                  <a:pt x="7" y="62"/>
                </a:lnTo>
                <a:lnTo>
                  <a:pt x="7" y="58"/>
                </a:lnTo>
                <a:lnTo>
                  <a:pt x="7" y="56"/>
                </a:lnTo>
                <a:lnTo>
                  <a:pt x="5" y="52"/>
                </a:lnTo>
                <a:lnTo>
                  <a:pt x="5" y="46"/>
                </a:lnTo>
                <a:lnTo>
                  <a:pt x="5" y="42"/>
                </a:lnTo>
                <a:lnTo>
                  <a:pt x="3" y="38"/>
                </a:lnTo>
                <a:lnTo>
                  <a:pt x="3" y="37"/>
                </a:lnTo>
                <a:lnTo>
                  <a:pt x="3" y="35"/>
                </a:lnTo>
                <a:lnTo>
                  <a:pt x="3" y="31"/>
                </a:lnTo>
                <a:lnTo>
                  <a:pt x="3" y="29"/>
                </a:lnTo>
                <a:lnTo>
                  <a:pt x="1" y="23"/>
                </a:lnTo>
                <a:lnTo>
                  <a:pt x="1" y="17"/>
                </a:lnTo>
                <a:lnTo>
                  <a:pt x="0" y="12"/>
                </a:lnTo>
                <a:lnTo>
                  <a:pt x="1" y="12"/>
                </a:lnTo>
                <a:lnTo>
                  <a:pt x="5" y="12"/>
                </a:lnTo>
                <a:lnTo>
                  <a:pt x="9" y="12"/>
                </a:lnTo>
                <a:lnTo>
                  <a:pt x="84" y="14"/>
                </a:lnTo>
                <a:lnTo>
                  <a:pt x="90" y="14"/>
                </a:lnTo>
                <a:lnTo>
                  <a:pt x="94" y="14"/>
                </a:lnTo>
                <a:lnTo>
                  <a:pt x="111" y="14"/>
                </a:lnTo>
                <a:lnTo>
                  <a:pt x="117" y="14"/>
                </a:lnTo>
                <a:lnTo>
                  <a:pt x="122" y="14"/>
                </a:lnTo>
                <a:lnTo>
                  <a:pt x="124" y="14"/>
                </a:lnTo>
                <a:lnTo>
                  <a:pt x="130" y="14"/>
                </a:lnTo>
                <a:lnTo>
                  <a:pt x="134" y="14"/>
                </a:lnTo>
                <a:lnTo>
                  <a:pt x="136" y="14"/>
                </a:lnTo>
                <a:lnTo>
                  <a:pt x="144" y="14"/>
                </a:lnTo>
                <a:lnTo>
                  <a:pt x="151" y="14"/>
                </a:lnTo>
                <a:lnTo>
                  <a:pt x="153" y="14"/>
                </a:lnTo>
                <a:lnTo>
                  <a:pt x="155" y="14"/>
                </a:lnTo>
                <a:lnTo>
                  <a:pt x="157" y="14"/>
                </a:lnTo>
                <a:lnTo>
                  <a:pt x="165" y="14"/>
                </a:lnTo>
                <a:lnTo>
                  <a:pt x="172" y="14"/>
                </a:lnTo>
                <a:lnTo>
                  <a:pt x="174" y="14"/>
                </a:lnTo>
                <a:lnTo>
                  <a:pt x="176" y="14"/>
                </a:lnTo>
                <a:lnTo>
                  <a:pt x="176" y="12"/>
                </a:lnTo>
                <a:lnTo>
                  <a:pt x="182" y="12"/>
                </a:lnTo>
                <a:lnTo>
                  <a:pt x="184" y="12"/>
                </a:lnTo>
                <a:lnTo>
                  <a:pt x="186" y="12"/>
                </a:lnTo>
                <a:lnTo>
                  <a:pt x="190" y="12"/>
                </a:lnTo>
                <a:lnTo>
                  <a:pt x="193" y="12"/>
                </a:lnTo>
                <a:lnTo>
                  <a:pt x="199" y="12"/>
                </a:lnTo>
                <a:lnTo>
                  <a:pt x="201" y="12"/>
                </a:lnTo>
                <a:lnTo>
                  <a:pt x="215" y="12"/>
                </a:lnTo>
                <a:lnTo>
                  <a:pt x="222" y="12"/>
                </a:lnTo>
                <a:lnTo>
                  <a:pt x="224" y="12"/>
                </a:lnTo>
                <a:lnTo>
                  <a:pt x="226" y="12"/>
                </a:lnTo>
                <a:lnTo>
                  <a:pt x="241" y="12"/>
                </a:lnTo>
                <a:lnTo>
                  <a:pt x="243" y="12"/>
                </a:lnTo>
                <a:lnTo>
                  <a:pt x="255" y="12"/>
                </a:lnTo>
                <a:lnTo>
                  <a:pt x="259" y="12"/>
                </a:lnTo>
                <a:lnTo>
                  <a:pt x="265" y="12"/>
                </a:lnTo>
                <a:lnTo>
                  <a:pt x="272" y="12"/>
                </a:lnTo>
                <a:lnTo>
                  <a:pt x="286" y="12"/>
                </a:lnTo>
                <a:lnTo>
                  <a:pt x="301" y="12"/>
                </a:lnTo>
                <a:lnTo>
                  <a:pt x="305" y="12"/>
                </a:lnTo>
                <a:lnTo>
                  <a:pt x="316" y="12"/>
                </a:lnTo>
                <a:lnTo>
                  <a:pt x="318" y="10"/>
                </a:lnTo>
                <a:lnTo>
                  <a:pt x="322" y="10"/>
                </a:lnTo>
                <a:lnTo>
                  <a:pt x="380" y="10"/>
                </a:lnTo>
                <a:lnTo>
                  <a:pt x="395" y="10"/>
                </a:lnTo>
                <a:lnTo>
                  <a:pt x="418" y="10"/>
                </a:lnTo>
                <a:lnTo>
                  <a:pt x="426" y="10"/>
                </a:lnTo>
                <a:lnTo>
                  <a:pt x="455" y="10"/>
                </a:lnTo>
                <a:lnTo>
                  <a:pt x="501" y="10"/>
                </a:lnTo>
                <a:lnTo>
                  <a:pt x="503" y="10"/>
                </a:lnTo>
                <a:lnTo>
                  <a:pt x="505" y="10"/>
                </a:lnTo>
                <a:lnTo>
                  <a:pt x="522" y="10"/>
                </a:lnTo>
                <a:lnTo>
                  <a:pt x="524" y="10"/>
                </a:lnTo>
                <a:lnTo>
                  <a:pt x="545" y="10"/>
                </a:lnTo>
                <a:lnTo>
                  <a:pt x="547" y="10"/>
                </a:lnTo>
                <a:lnTo>
                  <a:pt x="549" y="10"/>
                </a:lnTo>
                <a:lnTo>
                  <a:pt x="551" y="10"/>
                </a:lnTo>
                <a:lnTo>
                  <a:pt x="553" y="10"/>
                </a:lnTo>
                <a:lnTo>
                  <a:pt x="562" y="10"/>
                </a:lnTo>
                <a:lnTo>
                  <a:pt x="564" y="10"/>
                </a:lnTo>
                <a:lnTo>
                  <a:pt x="583" y="10"/>
                </a:lnTo>
                <a:lnTo>
                  <a:pt x="585" y="10"/>
                </a:lnTo>
                <a:lnTo>
                  <a:pt x="589" y="10"/>
                </a:lnTo>
                <a:lnTo>
                  <a:pt x="593" y="10"/>
                </a:lnTo>
                <a:lnTo>
                  <a:pt x="612" y="10"/>
                </a:lnTo>
                <a:lnTo>
                  <a:pt x="614" y="10"/>
                </a:lnTo>
                <a:lnTo>
                  <a:pt x="622" y="10"/>
                </a:lnTo>
                <a:lnTo>
                  <a:pt x="689" y="10"/>
                </a:lnTo>
                <a:lnTo>
                  <a:pt x="697" y="10"/>
                </a:lnTo>
                <a:lnTo>
                  <a:pt x="704" y="10"/>
                </a:lnTo>
                <a:lnTo>
                  <a:pt x="706" y="10"/>
                </a:lnTo>
                <a:lnTo>
                  <a:pt x="716" y="10"/>
                </a:lnTo>
                <a:lnTo>
                  <a:pt x="725" y="10"/>
                </a:lnTo>
                <a:lnTo>
                  <a:pt x="733" y="10"/>
                </a:lnTo>
                <a:lnTo>
                  <a:pt x="771" y="10"/>
                </a:lnTo>
                <a:lnTo>
                  <a:pt x="777" y="10"/>
                </a:lnTo>
                <a:lnTo>
                  <a:pt x="779" y="10"/>
                </a:lnTo>
                <a:lnTo>
                  <a:pt x="785" y="10"/>
                </a:lnTo>
                <a:lnTo>
                  <a:pt x="802" y="10"/>
                </a:lnTo>
                <a:lnTo>
                  <a:pt x="810" y="10"/>
                </a:lnTo>
                <a:lnTo>
                  <a:pt x="887" y="10"/>
                </a:lnTo>
                <a:lnTo>
                  <a:pt x="898" y="10"/>
                </a:lnTo>
                <a:lnTo>
                  <a:pt x="902" y="10"/>
                </a:lnTo>
                <a:lnTo>
                  <a:pt x="908" y="10"/>
                </a:lnTo>
                <a:lnTo>
                  <a:pt x="929" y="10"/>
                </a:lnTo>
                <a:lnTo>
                  <a:pt x="931" y="10"/>
                </a:lnTo>
                <a:lnTo>
                  <a:pt x="933" y="10"/>
                </a:lnTo>
                <a:lnTo>
                  <a:pt x="952" y="10"/>
                </a:lnTo>
                <a:lnTo>
                  <a:pt x="967" y="10"/>
                </a:lnTo>
                <a:lnTo>
                  <a:pt x="1010" y="10"/>
                </a:lnTo>
                <a:lnTo>
                  <a:pt x="1013" y="10"/>
                </a:lnTo>
                <a:lnTo>
                  <a:pt x="1054" y="10"/>
                </a:lnTo>
                <a:lnTo>
                  <a:pt x="1081" y="10"/>
                </a:lnTo>
                <a:lnTo>
                  <a:pt x="1125" y="10"/>
                </a:lnTo>
                <a:lnTo>
                  <a:pt x="1127" y="10"/>
                </a:lnTo>
                <a:lnTo>
                  <a:pt x="1129" y="10"/>
                </a:lnTo>
                <a:lnTo>
                  <a:pt x="1133" y="10"/>
                </a:lnTo>
                <a:lnTo>
                  <a:pt x="1134" y="10"/>
                </a:lnTo>
                <a:lnTo>
                  <a:pt x="1144" y="10"/>
                </a:lnTo>
                <a:lnTo>
                  <a:pt x="1163" y="10"/>
                </a:lnTo>
                <a:lnTo>
                  <a:pt x="1169" y="10"/>
                </a:lnTo>
                <a:lnTo>
                  <a:pt x="1182" y="10"/>
                </a:lnTo>
                <a:lnTo>
                  <a:pt x="1205" y="10"/>
                </a:lnTo>
                <a:lnTo>
                  <a:pt x="1209" y="10"/>
                </a:lnTo>
                <a:lnTo>
                  <a:pt x="1253" y="10"/>
                </a:lnTo>
                <a:lnTo>
                  <a:pt x="1253" y="6"/>
                </a:lnTo>
                <a:lnTo>
                  <a:pt x="1257" y="6"/>
                </a:lnTo>
                <a:lnTo>
                  <a:pt x="1286" y="6"/>
                </a:lnTo>
                <a:lnTo>
                  <a:pt x="1294" y="6"/>
                </a:lnTo>
                <a:lnTo>
                  <a:pt x="1298" y="6"/>
                </a:lnTo>
                <a:lnTo>
                  <a:pt x="1323" y="6"/>
                </a:lnTo>
                <a:lnTo>
                  <a:pt x="1340" y="6"/>
                </a:lnTo>
                <a:lnTo>
                  <a:pt x="1403" y="4"/>
                </a:lnTo>
                <a:lnTo>
                  <a:pt x="1405" y="4"/>
                </a:lnTo>
                <a:lnTo>
                  <a:pt x="1421" y="4"/>
                </a:lnTo>
                <a:lnTo>
                  <a:pt x="1422" y="4"/>
                </a:lnTo>
                <a:lnTo>
                  <a:pt x="1424" y="4"/>
                </a:lnTo>
                <a:lnTo>
                  <a:pt x="1432" y="4"/>
                </a:lnTo>
                <a:lnTo>
                  <a:pt x="1476" y="2"/>
                </a:lnTo>
                <a:lnTo>
                  <a:pt x="1480" y="2"/>
                </a:lnTo>
                <a:lnTo>
                  <a:pt x="1494" y="2"/>
                </a:lnTo>
                <a:lnTo>
                  <a:pt x="1495" y="2"/>
                </a:lnTo>
                <a:lnTo>
                  <a:pt x="1520" y="2"/>
                </a:lnTo>
                <a:lnTo>
                  <a:pt x="1534" y="0"/>
                </a:lnTo>
                <a:lnTo>
                  <a:pt x="1553" y="0"/>
                </a:lnTo>
                <a:lnTo>
                  <a:pt x="1576" y="0"/>
                </a:lnTo>
                <a:lnTo>
                  <a:pt x="1578" y="0"/>
                </a:lnTo>
                <a:lnTo>
                  <a:pt x="1580" y="2"/>
                </a:lnTo>
                <a:lnTo>
                  <a:pt x="1580" y="4"/>
                </a:lnTo>
                <a:lnTo>
                  <a:pt x="1580" y="6"/>
                </a:lnTo>
                <a:lnTo>
                  <a:pt x="1582" y="6"/>
                </a:lnTo>
                <a:lnTo>
                  <a:pt x="1584" y="8"/>
                </a:lnTo>
                <a:lnTo>
                  <a:pt x="1582" y="8"/>
                </a:lnTo>
                <a:lnTo>
                  <a:pt x="1580" y="8"/>
                </a:lnTo>
                <a:lnTo>
                  <a:pt x="1580" y="10"/>
                </a:lnTo>
                <a:lnTo>
                  <a:pt x="1580" y="12"/>
                </a:lnTo>
                <a:lnTo>
                  <a:pt x="1574" y="15"/>
                </a:lnTo>
                <a:lnTo>
                  <a:pt x="1574" y="17"/>
                </a:lnTo>
                <a:lnTo>
                  <a:pt x="1574" y="19"/>
                </a:lnTo>
                <a:lnTo>
                  <a:pt x="1572" y="19"/>
                </a:lnTo>
                <a:lnTo>
                  <a:pt x="1572" y="21"/>
                </a:lnTo>
                <a:lnTo>
                  <a:pt x="1570" y="23"/>
                </a:lnTo>
                <a:lnTo>
                  <a:pt x="1568" y="23"/>
                </a:lnTo>
                <a:lnTo>
                  <a:pt x="1568" y="25"/>
                </a:lnTo>
                <a:lnTo>
                  <a:pt x="1568" y="27"/>
                </a:lnTo>
                <a:lnTo>
                  <a:pt x="1568" y="29"/>
                </a:lnTo>
                <a:lnTo>
                  <a:pt x="1568" y="33"/>
                </a:lnTo>
                <a:lnTo>
                  <a:pt x="1570" y="37"/>
                </a:lnTo>
                <a:lnTo>
                  <a:pt x="1566" y="35"/>
                </a:lnTo>
                <a:lnTo>
                  <a:pt x="1565" y="35"/>
                </a:lnTo>
                <a:lnTo>
                  <a:pt x="1565" y="38"/>
                </a:lnTo>
                <a:lnTo>
                  <a:pt x="1565" y="40"/>
                </a:lnTo>
                <a:lnTo>
                  <a:pt x="1566" y="40"/>
                </a:lnTo>
                <a:lnTo>
                  <a:pt x="1566" y="42"/>
                </a:lnTo>
                <a:lnTo>
                  <a:pt x="1568" y="44"/>
                </a:lnTo>
                <a:lnTo>
                  <a:pt x="1570" y="44"/>
                </a:lnTo>
                <a:lnTo>
                  <a:pt x="1572" y="44"/>
                </a:lnTo>
                <a:lnTo>
                  <a:pt x="1572" y="46"/>
                </a:lnTo>
                <a:lnTo>
                  <a:pt x="1572" y="48"/>
                </a:lnTo>
                <a:lnTo>
                  <a:pt x="1572" y="50"/>
                </a:lnTo>
                <a:lnTo>
                  <a:pt x="1570" y="52"/>
                </a:lnTo>
                <a:lnTo>
                  <a:pt x="1568" y="52"/>
                </a:lnTo>
                <a:lnTo>
                  <a:pt x="1566" y="50"/>
                </a:lnTo>
                <a:lnTo>
                  <a:pt x="1565" y="48"/>
                </a:lnTo>
                <a:lnTo>
                  <a:pt x="1563" y="48"/>
                </a:lnTo>
                <a:lnTo>
                  <a:pt x="1563" y="50"/>
                </a:lnTo>
                <a:lnTo>
                  <a:pt x="1563" y="52"/>
                </a:lnTo>
                <a:lnTo>
                  <a:pt x="1563" y="54"/>
                </a:lnTo>
                <a:lnTo>
                  <a:pt x="1561" y="54"/>
                </a:lnTo>
                <a:lnTo>
                  <a:pt x="1561" y="56"/>
                </a:lnTo>
                <a:lnTo>
                  <a:pt x="1557" y="58"/>
                </a:lnTo>
                <a:lnTo>
                  <a:pt x="1555" y="58"/>
                </a:lnTo>
                <a:lnTo>
                  <a:pt x="1553" y="58"/>
                </a:lnTo>
                <a:lnTo>
                  <a:pt x="1553" y="56"/>
                </a:lnTo>
                <a:lnTo>
                  <a:pt x="1551" y="56"/>
                </a:lnTo>
                <a:lnTo>
                  <a:pt x="1549" y="56"/>
                </a:lnTo>
                <a:lnTo>
                  <a:pt x="1547" y="54"/>
                </a:lnTo>
                <a:lnTo>
                  <a:pt x="1545" y="54"/>
                </a:lnTo>
                <a:lnTo>
                  <a:pt x="1545" y="56"/>
                </a:lnTo>
                <a:lnTo>
                  <a:pt x="1545" y="58"/>
                </a:lnTo>
                <a:lnTo>
                  <a:pt x="1545" y="62"/>
                </a:lnTo>
                <a:lnTo>
                  <a:pt x="1545" y="63"/>
                </a:lnTo>
                <a:lnTo>
                  <a:pt x="1545" y="65"/>
                </a:lnTo>
                <a:lnTo>
                  <a:pt x="1543" y="65"/>
                </a:lnTo>
                <a:lnTo>
                  <a:pt x="1542" y="63"/>
                </a:lnTo>
                <a:lnTo>
                  <a:pt x="1542" y="62"/>
                </a:lnTo>
                <a:lnTo>
                  <a:pt x="1540" y="62"/>
                </a:lnTo>
                <a:lnTo>
                  <a:pt x="1538" y="62"/>
                </a:lnTo>
                <a:lnTo>
                  <a:pt x="1538" y="63"/>
                </a:lnTo>
                <a:lnTo>
                  <a:pt x="1536" y="67"/>
                </a:lnTo>
                <a:lnTo>
                  <a:pt x="1534" y="67"/>
                </a:lnTo>
                <a:lnTo>
                  <a:pt x="1532" y="67"/>
                </a:lnTo>
                <a:lnTo>
                  <a:pt x="1530" y="69"/>
                </a:lnTo>
                <a:lnTo>
                  <a:pt x="1530" y="71"/>
                </a:lnTo>
                <a:lnTo>
                  <a:pt x="1530" y="73"/>
                </a:lnTo>
                <a:lnTo>
                  <a:pt x="1528" y="75"/>
                </a:lnTo>
                <a:lnTo>
                  <a:pt x="1528" y="77"/>
                </a:lnTo>
                <a:lnTo>
                  <a:pt x="1526" y="79"/>
                </a:lnTo>
                <a:lnTo>
                  <a:pt x="1524" y="79"/>
                </a:lnTo>
                <a:lnTo>
                  <a:pt x="1522" y="79"/>
                </a:lnTo>
                <a:lnTo>
                  <a:pt x="1522" y="77"/>
                </a:lnTo>
                <a:lnTo>
                  <a:pt x="1520" y="79"/>
                </a:lnTo>
                <a:lnTo>
                  <a:pt x="1520" y="81"/>
                </a:lnTo>
                <a:lnTo>
                  <a:pt x="1517" y="83"/>
                </a:lnTo>
                <a:lnTo>
                  <a:pt x="1517" y="85"/>
                </a:lnTo>
                <a:lnTo>
                  <a:pt x="1517" y="86"/>
                </a:lnTo>
                <a:lnTo>
                  <a:pt x="1517" y="88"/>
                </a:lnTo>
                <a:lnTo>
                  <a:pt x="1518" y="88"/>
                </a:lnTo>
                <a:lnTo>
                  <a:pt x="1517" y="90"/>
                </a:lnTo>
                <a:lnTo>
                  <a:pt x="1515" y="92"/>
                </a:lnTo>
                <a:lnTo>
                  <a:pt x="1513" y="92"/>
                </a:lnTo>
                <a:lnTo>
                  <a:pt x="1511" y="90"/>
                </a:lnTo>
                <a:lnTo>
                  <a:pt x="1509" y="90"/>
                </a:lnTo>
                <a:lnTo>
                  <a:pt x="1509" y="88"/>
                </a:lnTo>
                <a:lnTo>
                  <a:pt x="1511" y="88"/>
                </a:lnTo>
                <a:lnTo>
                  <a:pt x="1511" y="86"/>
                </a:lnTo>
                <a:lnTo>
                  <a:pt x="1509" y="86"/>
                </a:lnTo>
                <a:lnTo>
                  <a:pt x="1509" y="88"/>
                </a:lnTo>
                <a:lnTo>
                  <a:pt x="1507" y="88"/>
                </a:lnTo>
                <a:lnTo>
                  <a:pt x="1507" y="92"/>
                </a:lnTo>
                <a:lnTo>
                  <a:pt x="1507" y="94"/>
                </a:lnTo>
                <a:lnTo>
                  <a:pt x="1505" y="94"/>
                </a:lnTo>
                <a:lnTo>
                  <a:pt x="1501" y="94"/>
                </a:lnTo>
                <a:lnTo>
                  <a:pt x="1501" y="92"/>
                </a:lnTo>
                <a:lnTo>
                  <a:pt x="1499" y="92"/>
                </a:lnTo>
                <a:lnTo>
                  <a:pt x="1499" y="94"/>
                </a:lnTo>
                <a:lnTo>
                  <a:pt x="1497" y="94"/>
                </a:lnTo>
                <a:lnTo>
                  <a:pt x="1495" y="94"/>
                </a:lnTo>
                <a:lnTo>
                  <a:pt x="1494" y="94"/>
                </a:lnTo>
                <a:lnTo>
                  <a:pt x="1492" y="94"/>
                </a:lnTo>
                <a:lnTo>
                  <a:pt x="1494" y="98"/>
                </a:lnTo>
                <a:lnTo>
                  <a:pt x="1495" y="98"/>
                </a:lnTo>
                <a:lnTo>
                  <a:pt x="1495" y="100"/>
                </a:lnTo>
                <a:lnTo>
                  <a:pt x="1497" y="100"/>
                </a:lnTo>
                <a:lnTo>
                  <a:pt x="1495" y="100"/>
                </a:lnTo>
                <a:lnTo>
                  <a:pt x="1495" y="104"/>
                </a:lnTo>
                <a:lnTo>
                  <a:pt x="1494" y="104"/>
                </a:lnTo>
                <a:lnTo>
                  <a:pt x="1492" y="104"/>
                </a:lnTo>
                <a:lnTo>
                  <a:pt x="1490" y="102"/>
                </a:lnTo>
                <a:lnTo>
                  <a:pt x="1488" y="104"/>
                </a:lnTo>
                <a:lnTo>
                  <a:pt x="1488" y="106"/>
                </a:lnTo>
                <a:lnTo>
                  <a:pt x="1490" y="108"/>
                </a:lnTo>
                <a:lnTo>
                  <a:pt x="1488" y="110"/>
                </a:lnTo>
                <a:lnTo>
                  <a:pt x="1490" y="110"/>
                </a:lnTo>
                <a:lnTo>
                  <a:pt x="1490" y="111"/>
                </a:lnTo>
                <a:lnTo>
                  <a:pt x="1488" y="111"/>
                </a:lnTo>
                <a:lnTo>
                  <a:pt x="1486" y="111"/>
                </a:lnTo>
                <a:lnTo>
                  <a:pt x="1484" y="117"/>
                </a:lnTo>
                <a:lnTo>
                  <a:pt x="1486" y="117"/>
                </a:lnTo>
                <a:lnTo>
                  <a:pt x="1486" y="119"/>
                </a:lnTo>
                <a:lnTo>
                  <a:pt x="1488" y="119"/>
                </a:lnTo>
                <a:lnTo>
                  <a:pt x="1486" y="119"/>
                </a:lnTo>
                <a:lnTo>
                  <a:pt x="1484" y="121"/>
                </a:lnTo>
                <a:lnTo>
                  <a:pt x="1482" y="119"/>
                </a:lnTo>
                <a:lnTo>
                  <a:pt x="1480" y="119"/>
                </a:lnTo>
                <a:lnTo>
                  <a:pt x="1480" y="117"/>
                </a:lnTo>
                <a:lnTo>
                  <a:pt x="1476" y="117"/>
                </a:lnTo>
                <a:lnTo>
                  <a:pt x="1474" y="121"/>
                </a:lnTo>
                <a:lnTo>
                  <a:pt x="1474" y="123"/>
                </a:lnTo>
                <a:lnTo>
                  <a:pt x="1474" y="125"/>
                </a:lnTo>
                <a:lnTo>
                  <a:pt x="1474" y="129"/>
                </a:lnTo>
                <a:lnTo>
                  <a:pt x="1476" y="129"/>
                </a:lnTo>
                <a:lnTo>
                  <a:pt x="1476" y="131"/>
                </a:lnTo>
                <a:lnTo>
                  <a:pt x="1476" y="133"/>
                </a:lnTo>
                <a:lnTo>
                  <a:pt x="1476" y="136"/>
                </a:lnTo>
                <a:lnTo>
                  <a:pt x="1476" y="138"/>
                </a:lnTo>
                <a:lnTo>
                  <a:pt x="1474" y="140"/>
                </a:lnTo>
                <a:lnTo>
                  <a:pt x="1472" y="140"/>
                </a:lnTo>
                <a:lnTo>
                  <a:pt x="1470" y="140"/>
                </a:lnTo>
                <a:lnTo>
                  <a:pt x="1470" y="142"/>
                </a:lnTo>
                <a:lnTo>
                  <a:pt x="1470" y="140"/>
                </a:lnTo>
                <a:lnTo>
                  <a:pt x="1469" y="140"/>
                </a:lnTo>
                <a:lnTo>
                  <a:pt x="1467" y="138"/>
                </a:lnTo>
                <a:lnTo>
                  <a:pt x="1467" y="136"/>
                </a:lnTo>
                <a:lnTo>
                  <a:pt x="1465" y="136"/>
                </a:lnTo>
                <a:lnTo>
                  <a:pt x="1463" y="134"/>
                </a:lnTo>
                <a:lnTo>
                  <a:pt x="1461" y="136"/>
                </a:lnTo>
                <a:lnTo>
                  <a:pt x="1463" y="138"/>
                </a:lnTo>
                <a:lnTo>
                  <a:pt x="1463" y="140"/>
                </a:lnTo>
                <a:lnTo>
                  <a:pt x="1461" y="140"/>
                </a:lnTo>
                <a:lnTo>
                  <a:pt x="1459" y="142"/>
                </a:lnTo>
                <a:lnTo>
                  <a:pt x="1459" y="144"/>
                </a:lnTo>
                <a:lnTo>
                  <a:pt x="1457" y="144"/>
                </a:lnTo>
                <a:lnTo>
                  <a:pt x="1457" y="142"/>
                </a:lnTo>
                <a:lnTo>
                  <a:pt x="1455" y="142"/>
                </a:lnTo>
                <a:lnTo>
                  <a:pt x="1457" y="140"/>
                </a:lnTo>
                <a:lnTo>
                  <a:pt x="1455" y="140"/>
                </a:lnTo>
                <a:lnTo>
                  <a:pt x="1453" y="140"/>
                </a:lnTo>
                <a:lnTo>
                  <a:pt x="1451" y="142"/>
                </a:lnTo>
                <a:lnTo>
                  <a:pt x="1451" y="144"/>
                </a:lnTo>
                <a:lnTo>
                  <a:pt x="1453" y="146"/>
                </a:lnTo>
                <a:lnTo>
                  <a:pt x="1455" y="146"/>
                </a:lnTo>
                <a:lnTo>
                  <a:pt x="1455" y="148"/>
                </a:lnTo>
                <a:lnTo>
                  <a:pt x="1455" y="150"/>
                </a:lnTo>
                <a:lnTo>
                  <a:pt x="1455" y="152"/>
                </a:lnTo>
                <a:lnTo>
                  <a:pt x="1453" y="152"/>
                </a:lnTo>
                <a:lnTo>
                  <a:pt x="1451" y="152"/>
                </a:lnTo>
                <a:lnTo>
                  <a:pt x="1449" y="154"/>
                </a:lnTo>
                <a:lnTo>
                  <a:pt x="1447" y="154"/>
                </a:lnTo>
                <a:lnTo>
                  <a:pt x="1446" y="156"/>
                </a:lnTo>
                <a:lnTo>
                  <a:pt x="1444" y="158"/>
                </a:lnTo>
                <a:lnTo>
                  <a:pt x="1444" y="159"/>
                </a:lnTo>
                <a:lnTo>
                  <a:pt x="1442" y="161"/>
                </a:lnTo>
                <a:lnTo>
                  <a:pt x="1440" y="161"/>
                </a:lnTo>
                <a:lnTo>
                  <a:pt x="1440" y="163"/>
                </a:lnTo>
                <a:lnTo>
                  <a:pt x="1442" y="165"/>
                </a:lnTo>
                <a:lnTo>
                  <a:pt x="1442" y="169"/>
                </a:lnTo>
                <a:lnTo>
                  <a:pt x="1442" y="171"/>
                </a:lnTo>
                <a:lnTo>
                  <a:pt x="1442" y="173"/>
                </a:lnTo>
                <a:lnTo>
                  <a:pt x="1444" y="175"/>
                </a:lnTo>
                <a:lnTo>
                  <a:pt x="1444" y="177"/>
                </a:lnTo>
                <a:lnTo>
                  <a:pt x="1444" y="179"/>
                </a:lnTo>
                <a:lnTo>
                  <a:pt x="1442" y="181"/>
                </a:lnTo>
                <a:lnTo>
                  <a:pt x="1444" y="181"/>
                </a:lnTo>
                <a:lnTo>
                  <a:pt x="1444" y="182"/>
                </a:lnTo>
                <a:lnTo>
                  <a:pt x="1442" y="182"/>
                </a:lnTo>
                <a:lnTo>
                  <a:pt x="1442" y="184"/>
                </a:lnTo>
                <a:lnTo>
                  <a:pt x="1444" y="186"/>
                </a:lnTo>
                <a:lnTo>
                  <a:pt x="1442" y="188"/>
                </a:lnTo>
                <a:lnTo>
                  <a:pt x="1440" y="188"/>
                </a:lnTo>
                <a:lnTo>
                  <a:pt x="1438" y="188"/>
                </a:lnTo>
                <a:lnTo>
                  <a:pt x="1438" y="190"/>
                </a:lnTo>
                <a:lnTo>
                  <a:pt x="1438" y="192"/>
                </a:lnTo>
                <a:lnTo>
                  <a:pt x="1436" y="192"/>
                </a:lnTo>
                <a:lnTo>
                  <a:pt x="1436" y="194"/>
                </a:lnTo>
                <a:lnTo>
                  <a:pt x="1434" y="196"/>
                </a:lnTo>
                <a:lnTo>
                  <a:pt x="1432" y="198"/>
                </a:lnTo>
                <a:lnTo>
                  <a:pt x="1430" y="200"/>
                </a:lnTo>
                <a:lnTo>
                  <a:pt x="1430" y="202"/>
                </a:lnTo>
                <a:lnTo>
                  <a:pt x="1428" y="202"/>
                </a:lnTo>
                <a:lnTo>
                  <a:pt x="1426" y="202"/>
                </a:lnTo>
                <a:lnTo>
                  <a:pt x="1424" y="204"/>
                </a:lnTo>
                <a:lnTo>
                  <a:pt x="1424" y="207"/>
                </a:lnTo>
                <a:lnTo>
                  <a:pt x="1422" y="207"/>
                </a:lnTo>
                <a:lnTo>
                  <a:pt x="1422" y="209"/>
                </a:lnTo>
                <a:lnTo>
                  <a:pt x="1422" y="211"/>
                </a:lnTo>
                <a:lnTo>
                  <a:pt x="1422" y="213"/>
                </a:lnTo>
                <a:lnTo>
                  <a:pt x="1422" y="217"/>
                </a:lnTo>
                <a:lnTo>
                  <a:pt x="1422" y="219"/>
                </a:lnTo>
                <a:lnTo>
                  <a:pt x="1422" y="221"/>
                </a:lnTo>
                <a:lnTo>
                  <a:pt x="1424" y="221"/>
                </a:lnTo>
                <a:lnTo>
                  <a:pt x="1424" y="225"/>
                </a:lnTo>
                <a:lnTo>
                  <a:pt x="1424" y="227"/>
                </a:lnTo>
                <a:lnTo>
                  <a:pt x="1426" y="227"/>
                </a:lnTo>
                <a:lnTo>
                  <a:pt x="1426" y="229"/>
                </a:lnTo>
                <a:lnTo>
                  <a:pt x="1424" y="229"/>
                </a:lnTo>
                <a:lnTo>
                  <a:pt x="1422" y="230"/>
                </a:lnTo>
                <a:lnTo>
                  <a:pt x="1422" y="232"/>
                </a:lnTo>
                <a:lnTo>
                  <a:pt x="1422" y="234"/>
                </a:lnTo>
                <a:lnTo>
                  <a:pt x="1426" y="234"/>
                </a:lnTo>
                <a:lnTo>
                  <a:pt x="1428" y="236"/>
                </a:lnTo>
                <a:lnTo>
                  <a:pt x="1430" y="236"/>
                </a:lnTo>
                <a:lnTo>
                  <a:pt x="1430" y="238"/>
                </a:lnTo>
                <a:lnTo>
                  <a:pt x="1432" y="238"/>
                </a:lnTo>
                <a:lnTo>
                  <a:pt x="1432" y="240"/>
                </a:lnTo>
                <a:lnTo>
                  <a:pt x="1432" y="242"/>
                </a:lnTo>
                <a:lnTo>
                  <a:pt x="1430" y="242"/>
                </a:lnTo>
                <a:lnTo>
                  <a:pt x="1430" y="244"/>
                </a:lnTo>
                <a:lnTo>
                  <a:pt x="1428" y="244"/>
                </a:lnTo>
                <a:lnTo>
                  <a:pt x="1430" y="246"/>
                </a:lnTo>
                <a:lnTo>
                  <a:pt x="1432" y="246"/>
                </a:lnTo>
                <a:lnTo>
                  <a:pt x="1434" y="246"/>
                </a:lnTo>
                <a:lnTo>
                  <a:pt x="1436" y="246"/>
                </a:lnTo>
                <a:lnTo>
                  <a:pt x="1438" y="246"/>
                </a:lnTo>
                <a:lnTo>
                  <a:pt x="1440" y="248"/>
                </a:lnTo>
                <a:lnTo>
                  <a:pt x="1442" y="248"/>
                </a:lnTo>
                <a:lnTo>
                  <a:pt x="1444" y="250"/>
                </a:lnTo>
                <a:lnTo>
                  <a:pt x="1444" y="252"/>
                </a:lnTo>
                <a:lnTo>
                  <a:pt x="1446" y="254"/>
                </a:lnTo>
                <a:lnTo>
                  <a:pt x="1446" y="255"/>
                </a:lnTo>
                <a:lnTo>
                  <a:pt x="1449" y="254"/>
                </a:lnTo>
                <a:lnTo>
                  <a:pt x="1451" y="254"/>
                </a:lnTo>
                <a:lnTo>
                  <a:pt x="1453" y="254"/>
                </a:lnTo>
                <a:lnTo>
                  <a:pt x="1453" y="255"/>
                </a:lnTo>
                <a:lnTo>
                  <a:pt x="1455" y="255"/>
                </a:lnTo>
                <a:lnTo>
                  <a:pt x="1455" y="257"/>
                </a:lnTo>
                <a:lnTo>
                  <a:pt x="1455" y="259"/>
                </a:lnTo>
                <a:lnTo>
                  <a:pt x="1455" y="261"/>
                </a:lnTo>
                <a:lnTo>
                  <a:pt x="1459" y="265"/>
                </a:lnTo>
                <a:lnTo>
                  <a:pt x="1459" y="267"/>
                </a:lnTo>
                <a:lnTo>
                  <a:pt x="1461" y="267"/>
                </a:lnTo>
                <a:lnTo>
                  <a:pt x="1467" y="269"/>
                </a:lnTo>
                <a:lnTo>
                  <a:pt x="1467" y="271"/>
                </a:lnTo>
                <a:lnTo>
                  <a:pt x="1469" y="271"/>
                </a:lnTo>
                <a:lnTo>
                  <a:pt x="1469" y="273"/>
                </a:lnTo>
                <a:lnTo>
                  <a:pt x="1470" y="273"/>
                </a:lnTo>
                <a:lnTo>
                  <a:pt x="1470" y="275"/>
                </a:lnTo>
                <a:lnTo>
                  <a:pt x="1472" y="275"/>
                </a:lnTo>
                <a:lnTo>
                  <a:pt x="1472" y="277"/>
                </a:lnTo>
                <a:lnTo>
                  <a:pt x="1474" y="277"/>
                </a:lnTo>
                <a:lnTo>
                  <a:pt x="1476" y="277"/>
                </a:lnTo>
                <a:lnTo>
                  <a:pt x="1478" y="277"/>
                </a:lnTo>
                <a:lnTo>
                  <a:pt x="1480" y="278"/>
                </a:lnTo>
                <a:lnTo>
                  <a:pt x="1482" y="278"/>
                </a:lnTo>
                <a:lnTo>
                  <a:pt x="1484" y="280"/>
                </a:lnTo>
                <a:lnTo>
                  <a:pt x="1484" y="282"/>
                </a:lnTo>
                <a:lnTo>
                  <a:pt x="1488" y="284"/>
                </a:lnTo>
                <a:lnTo>
                  <a:pt x="1490" y="288"/>
                </a:lnTo>
                <a:lnTo>
                  <a:pt x="1490" y="290"/>
                </a:lnTo>
                <a:lnTo>
                  <a:pt x="1490" y="292"/>
                </a:lnTo>
                <a:lnTo>
                  <a:pt x="1492" y="292"/>
                </a:lnTo>
                <a:lnTo>
                  <a:pt x="1494" y="292"/>
                </a:lnTo>
                <a:lnTo>
                  <a:pt x="1494" y="294"/>
                </a:lnTo>
                <a:lnTo>
                  <a:pt x="1495" y="296"/>
                </a:lnTo>
                <a:lnTo>
                  <a:pt x="1499" y="298"/>
                </a:lnTo>
                <a:lnTo>
                  <a:pt x="1501" y="300"/>
                </a:lnTo>
                <a:lnTo>
                  <a:pt x="1503" y="300"/>
                </a:lnTo>
                <a:lnTo>
                  <a:pt x="1505" y="300"/>
                </a:lnTo>
                <a:lnTo>
                  <a:pt x="1507" y="300"/>
                </a:lnTo>
                <a:lnTo>
                  <a:pt x="1511" y="300"/>
                </a:lnTo>
                <a:lnTo>
                  <a:pt x="1513" y="300"/>
                </a:lnTo>
                <a:lnTo>
                  <a:pt x="1517" y="302"/>
                </a:lnTo>
                <a:lnTo>
                  <a:pt x="1518" y="302"/>
                </a:lnTo>
                <a:lnTo>
                  <a:pt x="1520" y="302"/>
                </a:lnTo>
                <a:lnTo>
                  <a:pt x="1522" y="303"/>
                </a:lnTo>
                <a:lnTo>
                  <a:pt x="1526" y="303"/>
                </a:lnTo>
                <a:lnTo>
                  <a:pt x="1528" y="303"/>
                </a:lnTo>
                <a:lnTo>
                  <a:pt x="1530" y="303"/>
                </a:lnTo>
                <a:lnTo>
                  <a:pt x="1532" y="303"/>
                </a:lnTo>
                <a:lnTo>
                  <a:pt x="1538" y="303"/>
                </a:lnTo>
                <a:lnTo>
                  <a:pt x="1540" y="303"/>
                </a:lnTo>
                <a:lnTo>
                  <a:pt x="1543" y="305"/>
                </a:lnTo>
                <a:lnTo>
                  <a:pt x="1542" y="307"/>
                </a:lnTo>
                <a:lnTo>
                  <a:pt x="1540" y="307"/>
                </a:lnTo>
                <a:lnTo>
                  <a:pt x="1540" y="309"/>
                </a:lnTo>
                <a:lnTo>
                  <a:pt x="1538" y="309"/>
                </a:lnTo>
                <a:lnTo>
                  <a:pt x="1538" y="313"/>
                </a:lnTo>
                <a:lnTo>
                  <a:pt x="1540" y="313"/>
                </a:lnTo>
                <a:lnTo>
                  <a:pt x="1542" y="315"/>
                </a:lnTo>
                <a:lnTo>
                  <a:pt x="1545" y="315"/>
                </a:lnTo>
                <a:lnTo>
                  <a:pt x="1545" y="317"/>
                </a:lnTo>
                <a:lnTo>
                  <a:pt x="1547" y="317"/>
                </a:lnTo>
                <a:lnTo>
                  <a:pt x="1547" y="319"/>
                </a:lnTo>
                <a:lnTo>
                  <a:pt x="1545" y="319"/>
                </a:lnTo>
                <a:lnTo>
                  <a:pt x="1543" y="323"/>
                </a:lnTo>
                <a:lnTo>
                  <a:pt x="1543" y="325"/>
                </a:lnTo>
                <a:lnTo>
                  <a:pt x="1545" y="325"/>
                </a:lnTo>
                <a:lnTo>
                  <a:pt x="1547" y="325"/>
                </a:lnTo>
                <a:lnTo>
                  <a:pt x="1551" y="326"/>
                </a:lnTo>
                <a:lnTo>
                  <a:pt x="1553" y="328"/>
                </a:lnTo>
                <a:lnTo>
                  <a:pt x="1555" y="330"/>
                </a:lnTo>
                <a:lnTo>
                  <a:pt x="1557" y="334"/>
                </a:lnTo>
                <a:lnTo>
                  <a:pt x="1557" y="336"/>
                </a:lnTo>
                <a:lnTo>
                  <a:pt x="1563" y="338"/>
                </a:lnTo>
                <a:lnTo>
                  <a:pt x="1566" y="338"/>
                </a:lnTo>
                <a:lnTo>
                  <a:pt x="1566" y="340"/>
                </a:lnTo>
                <a:lnTo>
                  <a:pt x="1566" y="342"/>
                </a:lnTo>
                <a:lnTo>
                  <a:pt x="1570" y="344"/>
                </a:lnTo>
                <a:lnTo>
                  <a:pt x="1570" y="346"/>
                </a:lnTo>
                <a:lnTo>
                  <a:pt x="1572" y="348"/>
                </a:lnTo>
                <a:lnTo>
                  <a:pt x="1574" y="351"/>
                </a:lnTo>
                <a:lnTo>
                  <a:pt x="1576" y="353"/>
                </a:lnTo>
                <a:lnTo>
                  <a:pt x="1578" y="355"/>
                </a:lnTo>
                <a:lnTo>
                  <a:pt x="1580" y="355"/>
                </a:lnTo>
                <a:lnTo>
                  <a:pt x="1580" y="357"/>
                </a:lnTo>
                <a:lnTo>
                  <a:pt x="1582" y="357"/>
                </a:lnTo>
                <a:lnTo>
                  <a:pt x="1582" y="359"/>
                </a:lnTo>
                <a:lnTo>
                  <a:pt x="1584" y="359"/>
                </a:lnTo>
                <a:lnTo>
                  <a:pt x="1588" y="359"/>
                </a:lnTo>
                <a:lnTo>
                  <a:pt x="1591" y="359"/>
                </a:lnTo>
                <a:lnTo>
                  <a:pt x="1595" y="363"/>
                </a:lnTo>
                <a:lnTo>
                  <a:pt x="1593" y="363"/>
                </a:lnTo>
                <a:lnTo>
                  <a:pt x="1593" y="367"/>
                </a:lnTo>
                <a:lnTo>
                  <a:pt x="1593" y="371"/>
                </a:lnTo>
                <a:lnTo>
                  <a:pt x="1595" y="373"/>
                </a:lnTo>
                <a:lnTo>
                  <a:pt x="1597" y="373"/>
                </a:lnTo>
                <a:lnTo>
                  <a:pt x="1597" y="374"/>
                </a:lnTo>
                <a:lnTo>
                  <a:pt x="1597" y="376"/>
                </a:lnTo>
                <a:lnTo>
                  <a:pt x="1599" y="378"/>
                </a:lnTo>
                <a:lnTo>
                  <a:pt x="1601" y="382"/>
                </a:lnTo>
                <a:lnTo>
                  <a:pt x="1603" y="382"/>
                </a:lnTo>
                <a:lnTo>
                  <a:pt x="1605" y="382"/>
                </a:lnTo>
                <a:lnTo>
                  <a:pt x="1607" y="380"/>
                </a:lnTo>
                <a:lnTo>
                  <a:pt x="1609" y="382"/>
                </a:lnTo>
                <a:lnTo>
                  <a:pt x="1611" y="384"/>
                </a:lnTo>
                <a:lnTo>
                  <a:pt x="1609" y="388"/>
                </a:lnTo>
                <a:lnTo>
                  <a:pt x="1611" y="388"/>
                </a:lnTo>
                <a:lnTo>
                  <a:pt x="1613" y="390"/>
                </a:lnTo>
                <a:lnTo>
                  <a:pt x="1613" y="392"/>
                </a:lnTo>
                <a:lnTo>
                  <a:pt x="1614" y="392"/>
                </a:lnTo>
                <a:lnTo>
                  <a:pt x="1616" y="394"/>
                </a:lnTo>
                <a:lnTo>
                  <a:pt x="1618" y="396"/>
                </a:lnTo>
                <a:lnTo>
                  <a:pt x="1620" y="396"/>
                </a:lnTo>
                <a:lnTo>
                  <a:pt x="1620" y="394"/>
                </a:lnTo>
                <a:lnTo>
                  <a:pt x="1622" y="394"/>
                </a:lnTo>
                <a:lnTo>
                  <a:pt x="1626" y="396"/>
                </a:lnTo>
                <a:lnTo>
                  <a:pt x="1628" y="396"/>
                </a:lnTo>
                <a:lnTo>
                  <a:pt x="1630" y="397"/>
                </a:lnTo>
                <a:lnTo>
                  <a:pt x="1632" y="397"/>
                </a:lnTo>
                <a:lnTo>
                  <a:pt x="1634" y="397"/>
                </a:lnTo>
                <a:lnTo>
                  <a:pt x="1636" y="401"/>
                </a:lnTo>
                <a:lnTo>
                  <a:pt x="1638" y="401"/>
                </a:lnTo>
                <a:lnTo>
                  <a:pt x="1639" y="403"/>
                </a:lnTo>
                <a:lnTo>
                  <a:pt x="1641" y="405"/>
                </a:lnTo>
                <a:lnTo>
                  <a:pt x="1643" y="405"/>
                </a:lnTo>
                <a:lnTo>
                  <a:pt x="1645" y="403"/>
                </a:lnTo>
                <a:lnTo>
                  <a:pt x="1647" y="401"/>
                </a:lnTo>
                <a:lnTo>
                  <a:pt x="1649" y="401"/>
                </a:lnTo>
                <a:lnTo>
                  <a:pt x="1649" y="399"/>
                </a:lnTo>
                <a:lnTo>
                  <a:pt x="1651" y="399"/>
                </a:lnTo>
                <a:lnTo>
                  <a:pt x="1651" y="397"/>
                </a:lnTo>
                <a:lnTo>
                  <a:pt x="1655" y="397"/>
                </a:lnTo>
                <a:lnTo>
                  <a:pt x="1657" y="397"/>
                </a:lnTo>
                <a:lnTo>
                  <a:pt x="1659" y="396"/>
                </a:lnTo>
                <a:lnTo>
                  <a:pt x="1661" y="396"/>
                </a:lnTo>
                <a:lnTo>
                  <a:pt x="1663" y="394"/>
                </a:lnTo>
                <a:lnTo>
                  <a:pt x="1664" y="394"/>
                </a:lnTo>
                <a:lnTo>
                  <a:pt x="1666" y="394"/>
                </a:lnTo>
                <a:lnTo>
                  <a:pt x="1668" y="396"/>
                </a:lnTo>
                <a:lnTo>
                  <a:pt x="1670" y="397"/>
                </a:lnTo>
                <a:lnTo>
                  <a:pt x="1672" y="399"/>
                </a:lnTo>
                <a:lnTo>
                  <a:pt x="1674" y="399"/>
                </a:lnTo>
                <a:lnTo>
                  <a:pt x="1676" y="399"/>
                </a:lnTo>
                <a:lnTo>
                  <a:pt x="1680" y="396"/>
                </a:lnTo>
                <a:lnTo>
                  <a:pt x="1682" y="394"/>
                </a:lnTo>
                <a:lnTo>
                  <a:pt x="1684" y="394"/>
                </a:lnTo>
                <a:lnTo>
                  <a:pt x="1686" y="394"/>
                </a:lnTo>
                <a:lnTo>
                  <a:pt x="1689" y="396"/>
                </a:lnTo>
                <a:lnTo>
                  <a:pt x="1691" y="396"/>
                </a:lnTo>
                <a:lnTo>
                  <a:pt x="1691" y="397"/>
                </a:lnTo>
                <a:lnTo>
                  <a:pt x="1693" y="397"/>
                </a:lnTo>
                <a:lnTo>
                  <a:pt x="1695" y="397"/>
                </a:lnTo>
                <a:lnTo>
                  <a:pt x="1699" y="396"/>
                </a:lnTo>
                <a:lnTo>
                  <a:pt x="1701" y="396"/>
                </a:lnTo>
                <a:lnTo>
                  <a:pt x="1703" y="396"/>
                </a:lnTo>
                <a:lnTo>
                  <a:pt x="1705" y="396"/>
                </a:lnTo>
                <a:lnTo>
                  <a:pt x="1707" y="396"/>
                </a:lnTo>
                <a:lnTo>
                  <a:pt x="1709" y="396"/>
                </a:lnTo>
                <a:lnTo>
                  <a:pt x="1709" y="397"/>
                </a:lnTo>
                <a:lnTo>
                  <a:pt x="1711" y="397"/>
                </a:lnTo>
                <a:lnTo>
                  <a:pt x="1712" y="399"/>
                </a:lnTo>
                <a:lnTo>
                  <a:pt x="1714" y="399"/>
                </a:lnTo>
                <a:lnTo>
                  <a:pt x="1716" y="403"/>
                </a:lnTo>
                <a:lnTo>
                  <a:pt x="1718" y="403"/>
                </a:lnTo>
                <a:lnTo>
                  <a:pt x="1718" y="405"/>
                </a:lnTo>
                <a:lnTo>
                  <a:pt x="1718" y="407"/>
                </a:lnTo>
                <a:lnTo>
                  <a:pt x="1718" y="409"/>
                </a:lnTo>
                <a:lnTo>
                  <a:pt x="1720" y="411"/>
                </a:lnTo>
                <a:lnTo>
                  <a:pt x="1722" y="411"/>
                </a:lnTo>
                <a:lnTo>
                  <a:pt x="1724" y="413"/>
                </a:lnTo>
                <a:lnTo>
                  <a:pt x="1726" y="415"/>
                </a:lnTo>
                <a:lnTo>
                  <a:pt x="1730" y="417"/>
                </a:lnTo>
                <a:lnTo>
                  <a:pt x="1732" y="419"/>
                </a:lnTo>
                <a:lnTo>
                  <a:pt x="1730" y="421"/>
                </a:lnTo>
                <a:lnTo>
                  <a:pt x="1730" y="422"/>
                </a:lnTo>
                <a:lnTo>
                  <a:pt x="1732" y="424"/>
                </a:lnTo>
                <a:lnTo>
                  <a:pt x="1732" y="426"/>
                </a:lnTo>
                <a:lnTo>
                  <a:pt x="1732" y="428"/>
                </a:lnTo>
                <a:lnTo>
                  <a:pt x="1732" y="430"/>
                </a:lnTo>
                <a:lnTo>
                  <a:pt x="1734" y="432"/>
                </a:lnTo>
                <a:lnTo>
                  <a:pt x="1734" y="434"/>
                </a:lnTo>
                <a:lnTo>
                  <a:pt x="1734" y="438"/>
                </a:lnTo>
                <a:lnTo>
                  <a:pt x="1734" y="440"/>
                </a:lnTo>
                <a:lnTo>
                  <a:pt x="1735" y="442"/>
                </a:lnTo>
                <a:lnTo>
                  <a:pt x="1737" y="442"/>
                </a:lnTo>
                <a:lnTo>
                  <a:pt x="1737" y="444"/>
                </a:lnTo>
                <a:lnTo>
                  <a:pt x="1737" y="453"/>
                </a:lnTo>
                <a:lnTo>
                  <a:pt x="1737" y="463"/>
                </a:lnTo>
                <a:lnTo>
                  <a:pt x="1737" y="467"/>
                </a:lnTo>
                <a:lnTo>
                  <a:pt x="1743" y="472"/>
                </a:lnTo>
                <a:lnTo>
                  <a:pt x="1743" y="474"/>
                </a:lnTo>
                <a:lnTo>
                  <a:pt x="1743" y="476"/>
                </a:lnTo>
                <a:lnTo>
                  <a:pt x="1743" y="484"/>
                </a:lnTo>
                <a:lnTo>
                  <a:pt x="1743" y="486"/>
                </a:lnTo>
                <a:lnTo>
                  <a:pt x="1745" y="488"/>
                </a:lnTo>
                <a:lnTo>
                  <a:pt x="1745" y="492"/>
                </a:lnTo>
                <a:lnTo>
                  <a:pt x="1747" y="495"/>
                </a:lnTo>
                <a:lnTo>
                  <a:pt x="1753" y="495"/>
                </a:lnTo>
                <a:lnTo>
                  <a:pt x="1755" y="495"/>
                </a:lnTo>
                <a:lnTo>
                  <a:pt x="1757" y="493"/>
                </a:lnTo>
                <a:lnTo>
                  <a:pt x="1759" y="493"/>
                </a:lnTo>
                <a:lnTo>
                  <a:pt x="1760" y="495"/>
                </a:lnTo>
                <a:lnTo>
                  <a:pt x="1760" y="497"/>
                </a:lnTo>
                <a:lnTo>
                  <a:pt x="1762" y="497"/>
                </a:lnTo>
                <a:lnTo>
                  <a:pt x="1764" y="497"/>
                </a:lnTo>
                <a:lnTo>
                  <a:pt x="1764" y="499"/>
                </a:lnTo>
                <a:lnTo>
                  <a:pt x="1766" y="499"/>
                </a:lnTo>
                <a:lnTo>
                  <a:pt x="1768" y="501"/>
                </a:lnTo>
                <a:lnTo>
                  <a:pt x="1768" y="503"/>
                </a:lnTo>
                <a:lnTo>
                  <a:pt x="1770" y="503"/>
                </a:lnTo>
                <a:lnTo>
                  <a:pt x="1772" y="505"/>
                </a:lnTo>
                <a:lnTo>
                  <a:pt x="1774" y="509"/>
                </a:lnTo>
                <a:lnTo>
                  <a:pt x="1776" y="511"/>
                </a:lnTo>
                <a:lnTo>
                  <a:pt x="1776" y="513"/>
                </a:lnTo>
                <a:lnTo>
                  <a:pt x="1776" y="517"/>
                </a:lnTo>
                <a:lnTo>
                  <a:pt x="1778" y="518"/>
                </a:lnTo>
                <a:lnTo>
                  <a:pt x="1778" y="520"/>
                </a:lnTo>
                <a:lnTo>
                  <a:pt x="1778" y="522"/>
                </a:lnTo>
                <a:lnTo>
                  <a:pt x="1778" y="528"/>
                </a:lnTo>
                <a:lnTo>
                  <a:pt x="1780" y="528"/>
                </a:lnTo>
                <a:lnTo>
                  <a:pt x="1780" y="530"/>
                </a:lnTo>
                <a:lnTo>
                  <a:pt x="1782" y="532"/>
                </a:lnTo>
                <a:lnTo>
                  <a:pt x="1782" y="534"/>
                </a:lnTo>
                <a:lnTo>
                  <a:pt x="1783" y="536"/>
                </a:lnTo>
                <a:lnTo>
                  <a:pt x="1783" y="538"/>
                </a:lnTo>
                <a:lnTo>
                  <a:pt x="1783" y="540"/>
                </a:lnTo>
                <a:lnTo>
                  <a:pt x="1787" y="545"/>
                </a:lnTo>
                <a:lnTo>
                  <a:pt x="1789" y="545"/>
                </a:lnTo>
                <a:lnTo>
                  <a:pt x="1789" y="547"/>
                </a:lnTo>
                <a:lnTo>
                  <a:pt x="1791" y="549"/>
                </a:lnTo>
                <a:lnTo>
                  <a:pt x="1793" y="551"/>
                </a:lnTo>
                <a:lnTo>
                  <a:pt x="1795" y="553"/>
                </a:lnTo>
                <a:lnTo>
                  <a:pt x="1797" y="553"/>
                </a:lnTo>
                <a:lnTo>
                  <a:pt x="1799" y="555"/>
                </a:lnTo>
                <a:lnTo>
                  <a:pt x="1801" y="555"/>
                </a:lnTo>
                <a:lnTo>
                  <a:pt x="1801" y="557"/>
                </a:lnTo>
                <a:lnTo>
                  <a:pt x="1801" y="559"/>
                </a:lnTo>
                <a:lnTo>
                  <a:pt x="1803" y="559"/>
                </a:lnTo>
                <a:lnTo>
                  <a:pt x="1803" y="561"/>
                </a:lnTo>
                <a:lnTo>
                  <a:pt x="1803" y="563"/>
                </a:lnTo>
                <a:lnTo>
                  <a:pt x="1803" y="565"/>
                </a:lnTo>
                <a:lnTo>
                  <a:pt x="1805" y="566"/>
                </a:lnTo>
                <a:lnTo>
                  <a:pt x="1805" y="568"/>
                </a:lnTo>
                <a:lnTo>
                  <a:pt x="1807" y="568"/>
                </a:lnTo>
                <a:lnTo>
                  <a:pt x="1807" y="570"/>
                </a:lnTo>
                <a:lnTo>
                  <a:pt x="1807" y="574"/>
                </a:lnTo>
                <a:lnTo>
                  <a:pt x="1807" y="576"/>
                </a:lnTo>
                <a:lnTo>
                  <a:pt x="1807" y="578"/>
                </a:lnTo>
                <a:lnTo>
                  <a:pt x="1807" y="580"/>
                </a:lnTo>
                <a:lnTo>
                  <a:pt x="1807" y="584"/>
                </a:lnTo>
                <a:lnTo>
                  <a:pt x="1807" y="586"/>
                </a:lnTo>
                <a:lnTo>
                  <a:pt x="1808" y="588"/>
                </a:lnTo>
                <a:lnTo>
                  <a:pt x="1807" y="588"/>
                </a:lnTo>
                <a:lnTo>
                  <a:pt x="1807" y="589"/>
                </a:lnTo>
                <a:lnTo>
                  <a:pt x="1807" y="591"/>
                </a:lnTo>
                <a:lnTo>
                  <a:pt x="1807" y="593"/>
                </a:lnTo>
                <a:lnTo>
                  <a:pt x="1807" y="595"/>
                </a:lnTo>
                <a:lnTo>
                  <a:pt x="1808" y="597"/>
                </a:lnTo>
                <a:lnTo>
                  <a:pt x="1808" y="599"/>
                </a:lnTo>
                <a:lnTo>
                  <a:pt x="1808" y="601"/>
                </a:lnTo>
                <a:lnTo>
                  <a:pt x="1808" y="603"/>
                </a:lnTo>
                <a:lnTo>
                  <a:pt x="1807" y="605"/>
                </a:lnTo>
                <a:lnTo>
                  <a:pt x="1808" y="605"/>
                </a:lnTo>
                <a:lnTo>
                  <a:pt x="1808" y="607"/>
                </a:lnTo>
                <a:lnTo>
                  <a:pt x="1812" y="613"/>
                </a:lnTo>
                <a:lnTo>
                  <a:pt x="1812" y="614"/>
                </a:lnTo>
                <a:lnTo>
                  <a:pt x="1814" y="616"/>
                </a:lnTo>
                <a:lnTo>
                  <a:pt x="1814" y="618"/>
                </a:lnTo>
                <a:lnTo>
                  <a:pt x="1814" y="620"/>
                </a:lnTo>
                <a:lnTo>
                  <a:pt x="1814" y="624"/>
                </a:lnTo>
                <a:lnTo>
                  <a:pt x="1814" y="628"/>
                </a:lnTo>
                <a:lnTo>
                  <a:pt x="1814" y="630"/>
                </a:lnTo>
                <a:lnTo>
                  <a:pt x="1814" y="632"/>
                </a:lnTo>
                <a:lnTo>
                  <a:pt x="1816" y="634"/>
                </a:lnTo>
                <a:lnTo>
                  <a:pt x="1818" y="636"/>
                </a:lnTo>
                <a:lnTo>
                  <a:pt x="1820" y="637"/>
                </a:lnTo>
                <a:lnTo>
                  <a:pt x="1820" y="641"/>
                </a:lnTo>
                <a:lnTo>
                  <a:pt x="1822" y="645"/>
                </a:lnTo>
                <a:lnTo>
                  <a:pt x="1822" y="647"/>
                </a:lnTo>
                <a:lnTo>
                  <a:pt x="1822" y="649"/>
                </a:lnTo>
                <a:lnTo>
                  <a:pt x="1824" y="651"/>
                </a:lnTo>
                <a:lnTo>
                  <a:pt x="1826" y="653"/>
                </a:lnTo>
                <a:lnTo>
                  <a:pt x="1828" y="655"/>
                </a:lnTo>
                <a:lnTo>
                  <a:pt x="1830" y="657"/>
                </a:lnTo>
                <a:lnTo>
                  <a:pt x="1831" y="659"/>
                </a:lnTo>
                <a:lnTo>
                  <a:pt x="1833" y="659"/>
                </a:lnTo>
                <a:lnTo>
                  <a:pt x="1835" y="661"/>
                </a:lnTo>
                <a:lnTo>
                  <a:pt x="1837" y="661"/>
                </a:lnTo>
                <a:lnTo>
                  <a:pt x="1839" y="661"/>
                </a:lnTo>
                <a:lnTo>
                  <a:pt x="1841" y="661"/>
                </a:lnTo>
                <a:lnTo>
                  <a:pt x="1843" y="664"/>
                </a:lnTo>
                <a:lnTo>
                  <a:pt x="1847" y="664"/>
                </a:lnTo>
                <a:lnTo>
                  <a:pt x="1849" y="666"/>
                </a:lnTo>
                <a:lnTo>
                  <a:pt x="1851" y="668"/>
                </a:lnTo>
                <a:lnTo>
                  <a:pt x="1853" y="670"/>
                </a:lnTo>
                <a:lnTo>
                  <a:pt x="1853" y="672"/>
                </a:lnTo>
                <a:lnTo>
                  <a:pt x="1855" y="674"/>
                </a:lnTo>
                <a:lnTo>
                  <a:pt x="1855" y="676"/>
                </a:lnTo>
                <a:lnTo>
                  <a:pt x="1855" y="678"/>
                </a:lnTo>
                <a:lnTo>
                  <a:pt x="1855" y="680"/>
                </a:lnTo>
                <a:lnTo>
                  <a:pt x="1856" y="680"/>
                </a:lnTo>
                <a:lnTo>
                  <a:pt x="1856" y="682"/>
                </a:lnTo>
                <a:lnTo>
                  <a:pt x="1858" y="684"/>
                </a:lnTo>
                <a:lnTo>
                  <a:pt x="1858" y="685"/>
                </a:lnTo>
                <a:lnTo>
                  <a:pt x="1858" y="687"/>
                </a:lnTo>
                <a:lnTo>
                  <a:pt x="1860" y="689"/>
                </a:lnTo>
                <a:lnTo>
                  <a:pt x="1862" y="691"/>
                </a:lnTo>
                <a:lnTo>
                  <a:pt x="1864" y="695"/>
                </a:lnTo>
                <a:lnTo>
                  <a:pt x="1866" y="695"/>
                </a:lnTo>
                <a:lnTo>
                  <a:pt x="1868" y="695"/>
                </a:lnTo>
                <a:lnTo>
                  <a:pt x="1870" y="697"/>
                </a:lnTo>
                <a:lnTo>
                  <a:pt x="1870" y="699"/>
                </a:lnTo>
                <a:lnTo>
                  <a:pt x="1868" y="701"/>
                </a:lnTo>
                <a:lnTo>
                  <a:pt x="1866" y="703"/>
                </a:lnTo>
                <a:lnTo>
                  <a:pt x="1866" y="705"/>
                </a:lnTo>
                <a:lnTo>
                  <a:pt x="1866" y="707"/>
                </a:lnTo>
                <a:lnTo>
                  <a:pt x="1868" y="709"/>
                </a:lnTo>
                <a:lnTo>
                  <a:pt x="1870" y="710"/>
                </a:lnTo>
                <a:lnTo>
                  <a:pt x="1872" y="712"/>
                </a:lnTo>
                <a:lnTo>
                  <a:pt x="1872" y="714"/>
                </a:lnTo>
                <a:lnTo>
                  <a:pt x="1874" y="716"/>
                </a:lnTo>
                <a:lnTo>
                  <a:pt x="1876" y="718"/>
                </a:lnTo>
                <a:lnTo>
                  <a:pt x="1881" y="718"/>
                </a:lnTo>
                <a:lnTo>
                  <a:pt x="1881" y="720"/>
                </a:lnTo>
                <a:lnTo>
                  <a:pt x="1883" y="722"/>
                </a:lnTo>
                <a:lnTo>
                  <a:pt x="1885" y="724"/>
                </a:lnTo>
                <a:lnTo>
                  <a:pt x="1885" y="730"/>
                </a:lnTo>
                <a:lnTo>
                  <a:pt x="1885" y="732"/>
                </a:lnTo>
                <a:lnTo>
                  <a:pt x="1887" y="732"/>
                </a:lnTo>
                <a:lnTo>
                  <a:pt x="1891" y="735"/>
                </a:lnTo>
                <a:lnTo>
                  <a:pt x="1893" y="739"/>
                </a:lnTo>
                <a:lnTo>
                  <a:pt x="1895" y="739"/>
                </a:lnTo>
                <a:lnTo>
                  <a:pt x="1901" y="743"/>
                </a:lnTo>
                <a:lnTo>
                  <a:pt x="1901" y="745"/>
                </a:lnTo>
                <a:lnTo>
                  <a:pt x="1901" y="747"/>
                </a:lnTo>
                <a:lnTo>
                  <a:pt x="1901" y="749"/>
                </a:lnTo>
                <a:lnTo>
                  <a:pt x="1901" y="751"/>
                </a:lnTo>
                <a:lnTo>
                  <a:pt x="1901" y="753"/>
                </a:lnTo>
                <a:lnTo>
                  <a:pt x="1901" y="755"/>
                </a:lnTo>
                <a:lnTo>
                  <a:pt x="1904" y="760"/>
                </a:lnTo>
                <a:lnTo>
                  <a:pt x="1904" y="762"/>
                </a:lnTo>
                <a:lnTo>
                  <a:pt x="1904" y="764"/>
                </a:lnTo>
                <a:lnTo>
                  <a:pt x="1904" y="766"/>
                </a:lnTo>
                <a:lnTo>
                  <a:pt x="1906" y="768"/>
                </a:lnTo>
                <a:lnTo>
                  <a:pt x="1906" y="772"/>
                </a:lnTo>
                <a:lnTo>
                  <a:pt x="1906" y="774"/>
                </a:lnTo>
                <a:lnTo>
                  <a:pt x="1908" y="776"/>
                </a:lnTo>
                <a:lnTo>
                  <a:pt x="1910" y="780"/>
                </a:lnTo>
                <a:lnTo>
                  <a:pt x="1910" y="781"/>
                </a:lnTo>
                <a:lnTo>
                  <a:pt x="1916" y="787"/>
                </a:lnTo>
                <a:lnTo>
                  <a:pt x="1918" y="791"/>
                </a:lnTo>
                <a:lnTo>
                  <a:pt x="1918" y="793"/>
                </a:lnTo>
                <a:lnTo>
                  <a:pt x="1920" y="799"/>
                </a:lnTo>
                <a:lnTo>
                  <a:pt x="1920" y="801"/>
                </a:lnTo>
                <a:lnTo>
                  <a:pt x="1922" y="801"/>
                </a:lnTo>
                <a:lnTo>
                  <a:pt x="1924" y="803"/>
                </a:lnTo>
                <a:lnTo>
                  <a:pt x="1926" y="805"/>
                </a:lnTo>
                <a:lnTo>
                  <a:pt x="1928" y="806"/>
                </a:lnTo>
                <a:lnTo>
                  <a:pt x="1929" y="806"/>
                </a:lnTo>
                <a:lnTo>
                  <a:pt x="1939" y="806"/>
                </a:lnTo>
                <a:lnTo>
                  <a:pt x="1939" y="808"/>
                </a:lnTo>
                <a:lnTo>
                  <a:pt x="1941" y="808"/>
                </a:lnTo>
                <a:lnTo>
                  <a:pt x="1943" y="808"/>
                </a:lnTo>
                <a:lnTo>
                  <a:pt x="1945" y="810"/>
                </a:lnTo>
                <a:lnTo>
                  <a:pt x="1947" y="810"/>
                </a:lnTo>
                <a:lnTo>
                  <a:pt x="1949" y="814"/>
                </a:lnTo>
                <a:lnTo>
                  <a:pt x="1952" y="814"/>
                </a:lnTo>
                <a:lnTo>
                  <a:pt x="1954" y="816"/>
                </a:lnTo>
                <a:lnTo>
                  <a:pt x="1956" y="818"/>
                </a:lnTo>
                <a:lnTo>
                  <a:pt x="1958" y="820"/>
                </a:lnTo>
                <a:lnTo>
                  <a:pt x="1958" y="822"/>
                </a:lnTo>
                <a:lnTo>
                  <a:pt x="1960" y="824"/>
                </a:lnTo>
                <a:lnTo>
                  <a:pt x="1962" y="828"/>
                </a:lnTo>
                <a:lnTo>
                  <a:pt x="1966" y="831"/>
                </a:lnTo>
                <a:lnTo>
                  <a:pt x="1968" y="835"/>
                </a:lnTo>
                <a:lnTo>
                  <a:pt x="1970" y="835"/>
                </a:lnTo>
                <a:lnTo>
                  <a:pt x="1972" y="837"/>
                </a:lnTo>
                <a:lnTo>
                  <a:pt x="1974" y="839"/>
                </a:lnTo>
                <a:lnTo>
                  <a:pt x="1976" y="841"/>
                </a:lnTo>
                <a:lnTo>
                  <a:pt x="1977" y="843"/>
                </a:lnTo>
                <a:lnTo>
                  <a:pt x="1979" y="845"/>
                </a:lnTo>
                <a:lnTo>
                  <a:pt x="1981" y="847"/>
                </a:lnTo>
                <a:lnTo>
                  <a:pt x="1983" y="847"/>
                </a:lnTo>
                <a:lnTo>
                  <a:pt x="1985" y="849"/>
                </a:lnTo>
                <a:lnTo>
                  <a:pt x="1989" y="853"/>
                </a:lnTo>
                <a:lnTo>
                  <a:pt x="1991" y="853"/>
                </a:lnTo>
                <a:lnTo>
                  <a:pt x="1991" y="854"/>
                </a:lnTo>
                <a:lnTo>
                  <a:pt x="1993" y="856"/>
                </a:lnTo>
                <a:lnTo>
                  <a:pt x="1995" y="856"/>
                </a:lnTo>
                <a:lnTo>
                  <a:pt x="1997" y="858"/>
                </a:lnTo>
                <a:lnTo>
                  <a:pt x="1999" y="858"/>
                </a:lnTo>
                <a:lnTo>
                  <a:pt x="2002" y="862"/>
                </a:lnTo>
                <a:lnTo>
                  <a:pt x="2006" y="866"/>
                </a:lnTo>
                <a:lnTo>
                  <a:pt x="2008" y="866"/>
                </a:lnTo>
                <a:lnTo>
                  <a:pt x="2010" y="868"/>
                </a:lnTo>
                <a:lnTo>
                  <a:pt x="2012" y="868"/>
                </a:lnTo>
                <a:lnTo>
                  <a:pt x="2014" y="868"/>
                </a:lnTo>
                <a:lnTo>
                  <a:pt x="2016" y="868"/>
                </a:lnTo>
                <a:lnTo>
                  <a:pt x="2016" y="870"/>
                </a:lnTo>
                <a:lnTo>
                  <a:pt x="2022" y="870"/>
                </a:lnTo>
                <a:lnTo>
                  <a:pt x="2024" y="870"/>
                </a:lnTo>
                <a:lnTo>
                  <a:pt x="2024" y="872"/>
                </a:lnTo>
                <a:lnTo>
                  <a:pt x="2025" y="872"/>
                </a:lnTo>
                <a:lnTo>
                  <a:pt x="2025" y="874"/>
                </a:lnTo>
                <a:lnTo>
                  <a:pt x="2027" y="874"/>
                </a:lnTo>
                <a:lnTo>
                  <a:pt x="2029" y="874"/>
                </a:lnTo>
                <a:lnTo>
                  <a:pt x="2031" y="876"/>
                </a:lnTo>
                <a:lnTo>
                  <a:pt x="2033" y="876"/>
                </a:lnTo>
                <a:lnTo>
                  <a:pt x="2033" y="877"/>
                </a:lnTo>
                <a:lnTo>
                  <a:pt x="2035" y="877"/>
                </a:lnTo>
                <a:lnTo>
                  <a:pt x="2035" y="879"/>
                </a:lnTo>
                <a:lnTo>
                  <a:pt x="2037" y="879"/>
                </a:lnTo>
                <a:lnTo>
                  <a:pt x="2039" y="881"/>
                </a:lnTo>
                <a:lnTo>
                  <a:pt x="2039" y="883"/>
                </a:lnTo>
                <a:lnTo>
                  <a:pt x="2041" y="883"/>
                </a:lnTo>
                <a:lnTo>
                  <a:pt x="2043" y="885"/>
                </a:lnTo>
                <a:lnTo>
                  <a:pt x="2045" y="887"/>
                </a:lnTo>
                <a:lnTo>
                  <a:pt x="2047" y="889"/>
                </a:lnTo>
                <a:lnTo>
                  <a:pt x="2050" y="889"/>
                </a:lnTo>
                <a:lnTo>
                  <a:pt x="2052" y="889"/>
                </a:lnTo>
                <a:lnTo>
                  <a:pt x="2058" y="891"/>
                </a:lnTo>
                <a:lnTo>
                  <a:pt x="2060" y="895"/>
                </a:lnTo>
                <a:lnTo>
                  <a:pt x="2062" y="897"/>
                </a:lnTo>
                <a:lnTo>
                  <a:pt x="2064" y="897"/>
                </a:lnTo>
                <a:lnTo>
                  <a:pt x="2064" y="899"/>
                </a:lnTo>
                <a:lnTo>
                  <a:pt x="2066" y="900"/>
                </a:lnTo>
                <a:lnTo>
                  <a:pt x="2068" y="900"/>
                </a:lnTo>
                <a:lnTo>
                  <a:pt x="2070" y="902"/>
                </a:lnTo>
                <a:lnTo>
                  <a:pt x="2072" y="904"/>
                </a:lnTo>
                <a:lnTo>
                  <a:pt x="2073" y="906"/>
                </a:lnTo>
                <a:lnTo>
                  <a:pt x="2075" y="908"/>
                </a:lnTo>
                <a:lnTo>
                  <a:pt x="2077" y="912"/>
                </a:lnTo>
                <a:lnTo>
                  <a:pt x="2079" y="912"/>
                </a:lnTo>
                <a:lnTo>
                  <a:pt x="2081" y="914"/>
                </a:lnTo>
                <a:lnTo>
                  <a:pt x="2083" y="914"/>
                </a:lnTo>
                <a:lnTo>
                  <a:pt x="2083" y="916"/>
                </a:lnTo>
                <a:lnTo>
                  <a:pt x="2085" y="916"/>
                </a:lnTo>
                <a:lnTo>
                  <a:pt x="2087" y="918"/>
                </a:lnTo>
                <a:lnTo>
                  <a:pt x="2087" y="920"/>
                </a:lnTo>
                <a:lnTo>
                  <a:pt x="2087" y="927"/>
                </a:lnTo>
                <a:lnTo>
                  <a:pt x="2087" y="929"/>
                </a:lnTo>
                <a:lnTo>
                  <a:pt x="2089" y="931"/>
                </a:lnTo>
                <a:lnTo>
                  <a:pt x="2095" y="933"/>
                </a:lnTo>
                <a:lnTo>
                  <a:pt x="2096" y="933"/>
                </a:lnTo>
                <a:lnTo>
                  <a:pt x="2098" y="935"/>
                </a:lnTo>
                <a:lnTo>
                  <a:pt x="2100" y="937"/>
                </a:lnTo>
                <a:lnTo>
                  <a:pt x="2102" y="939"/>
                </a:lnTo>
                <a:lnTo>
                  <a:pt x="2104" y="939"/>
                </a:lnTo>
                <a:lnTo>
                  <a:pt x="2108" y="943"/>
                </a:lnTo>
                <a:lnTo>
                  <a:pt x="2108" y="945"/>
                </a:lnTo>
                <a:lnTo>
                  <a:pt x="2110" y="947"/>
                </a:lnTo>
                <a:lnTo>
                  <a:pt x="2112" y="948"/>
                </a:lnTo>
                <a:lnTo>
                  <a:pt x="2114" y="952"/>
                </a:lnTo>
                <a:lnTo>
                  <a:pt x="2116" y="956"/>
                </a:lnTo>
                <a:lnTo>
                  <a:pt x="2116" y="958"/>
                </a:lnTo>
                <a:lnTo>
                  <a:pt x="2116" y="960"/>
                </a:lnTo>
                <a:lnTo>
                  <a:pt x="2120" y="966"/>
                </a:lnTo>
                <a:lnTo>
                  <a:pt x="2121" y="968"/>
                </a:lnTo>
                <a:lnTo>
                  <a:pt x="2125" y="972"/>
                </a:lnTo>
                <a:lnTo>
                  <a:pt x="2125" y="973"/>
                </a:lnTo>
                <a:lnTo>
                  <a:pt x="2125" y="975"/>
                </a:lnTo>
                <a:lnTo>
                  <a:pt x="2125" y="977"/>
                </a:lnTo>
                <a:lnTo>
                  <a:pt x="2125" y="983"/>
                </a:lnTo>
                <a:lnTo>
                  <a:pt x="2127" y="996"/>
                </a:lnTo>
                <a:lnTo>
                  <a:pt x="2129" y="998"/>
                </a:lnTo>
                <a:lnTo>
                  <a:pt x="2133" y="1002"/>
                </a:lnTo>
                <a:lnTo>
                  <a:pt x="2139" y="1004"/>
                </a:lnTo>
                <a:lnTo>
                  <a:pt x="2137" y="1008"/>
                </a:lnTo>
                <a:lnTo>
                  <a:pt x="2139" y="1008"/>
                </a:lnTo>
                <a:lnTo>
                  <a:pt x="2143" y="1014"/>
                </a:lnTo>
                <a:lnTo>
                  <a:pt x="2145" y="1016"/>
                </a:lnTo>
                <a:lnTo>
                  <a:pt x="2145" y="1018"/>
                </a:lnTo>
                <a:lnTo>
                  <a:pt x="2146" y="1018"/>
                </a:lnTo>
                <a:lnTo>
                  <a:pt x="2148" y="1020"/>
                </a:lnTo>
                <a:lnTo>
                  <a:pt x="2150" y="1021"/>
                </a:lnTo>
                <a:lnTo>
                  <a:pt x="2150" y="1023"/>
                </a:lnTo>
                <a:lnTo>
                  <a:pt x="2150" y="1029"/>
                </a:lnTo>
                <a:lnTo>
                  <a:pt x="2150" y="1031"/>
                </a:lnTo>
                <a:lnTo>
                  <a:pt x="2148" y="1033"/>
                </a:lnTo>
                <a:lnTo>
                  <a:pt x="2148" y="1035"/>
                </a:lnTo>
                <a:lnTo>
                  <a:pt x="2150" y="1035"/>
                </a:lnTo>
                <a:lnTo>
                  <a:pt x="2150" y="1043"/>
                </a:lnTo>
                <a:lnTo>
                  <a:pt x="2152" y="1043"/>
                </a:lnTo>
                <a:lnTo>
                  <a:pt x="2152" y="1048"/>
                </a:lnTo>
                <a:lnTo>
                  <a:pt x="2156" y="1050"/>
                </a:lnTo>
                <a:lnTo>
                  <a:pt x="2156" y="1052"/>
                </a:lnTo>
                <a:lnTo>
                  <a:pt x="2162" y="1056"/>
                </a:lnTo>
                <a:lnTo>
                  <a:pt x="2162" y="1058"/>
                </a:lnTo>
                <a:lnTo>
                  <a:pt x="2164" y="1060"/>
                </a:lnTo>
                <a:lnTo>
                  <a:pt x="2168" y="1060"/>
                </a:lnTo>
                <a:lnTo>
                  <a:pt x="2171" y="1062"/>
                </a:lnTo>
                <a:lnTo>
                  <a:pt x="2173" y="1062"/>
                </a:lnTo>
                <a:lnTo>
                  <a:pt x="2175" y="1062"/>
                </a:lnTo>
                <a:lnTo>
                  <a:pt x="2177" y="1062"/>
                </a:lnTo>
                <a:lnTo>
                  <a:pt x="2179" y="1066"/>
                </a:lnTo>
                <a:lnTo>
                  <a:pt x="2179" y="1069"/>
                </a:lnTo>
                <a:lnTo>
                  <a:pt x="2181" y="1071"/>
                </a:lnTo>
                <a:lnTo>
                  <a:pt x="2183" y="1071"/>
                </a:lnTo>
                <a:lnTo>
                  <a:pt x="2185" y="1073"/>
                </a:lnTo>
                <a:lnTo>
                  <a:pt x="2189" y="1075"/>
                </a:lnTo>
                <a:lnTo>
                  <a:pt x="2189" y="1077"/>
                </a:lnTo>
                <a:lnTo>
                  <a:pt x="2191" y="1077"/>
                </a:lnTo>
                <a:lnTo>
                  <a:pt x="2193" y="1077"/>
                </a:lnTo>
                <a:lnTo>
                  <a:pt x="2194" y="1077"/>
                </a:lnTo>
                <a:lnTo>
                  <a:pt x="2196" y="1077"/>
                </a:lnTo>
                <a:lnTo>
                  <a:pt x="2198" y="1075"/>
                </a:lnTo>
                <a:lnTo>
                  <a:pt x="2200" y="1073"/>
                </a:lnTo>
                <a:lnTo>
                  <a:pt x="2202" y="1073"/>
                </a:lnTo>
                <a:lnTo>
                  <a:pt x="2202" y="1071"/>
                </a:lnTo>
                <a:lnTo>
                  <a:pt x="2204" y="1073"/>
                </a:lnTo>
                <a:lnTo>
                  <a:pt x="2206" y="1071"/>
                </a:lnTo>
                <a:lnTo>
                  <a:pt x="2208" y="1073"/>
                </a:lnTo>
                <a:lnTo>
                  <a:pt x="2210" y="1073"/>
                </a:lnTo>
                <a:lnTo>
                  <a:pt x="2212" y="1075"/>
                </a:lnTo>
                <a:lnTo>
                  <a:pt x="2214" y="1079"/>
                </a:lnTo>
                <a:lnTo>
                  <a:pt x="2214" y="1081"/>
                </a:lnTo>
                <a:lnTo>
                  <a:pt x="2216" y="1081"/>
                </a:lnTo>
                <a:lnTo>
                  <a:pt x="2217" y="1083"/>
                </a:lnTo>
                <a:lnTo>
                  <a:pt x="2219" y="1085"/>
                </a:lnTo>
                <a:lnTo>
                  <a:pt x="2221" y="1085"/>
                </a:lnTo>
                <a:lnTo>
                  <a:pt x="2223" y="1085"/>
                </a:lnTo>
                <a:lnTo>
                  <a:pt x="2225" y="1085"/>
                </a:lnTo>
                <a:lnTo>
                  <a:pt x="2227" y="1085"/>
                </a:lnTo>
                <a:lnTo>
                  <a:pt x="2229" y="1087"/>
                </a:lnTo>
                <a:lnTo>
                  <a:pt x="2231" y="1087"/>
                </a:lnTo>
                <a:lnTo>
                  <a:pt x="2233" y="1089"/>
                </a:lnTo>
                <a:lnTo>
                  <a:pt x="2235" y="1091"/>
                </a:lnTo>
                <a:lnTo>
                  <a:pt x="2237" y="1091"/>
                </a:lnTo>
                <a:lnTo>
                  <a:pt x="2239" y="1091"/>
                </a:lnTo>
                <a:lnTo>
                  <a:pt x="2242" y="1092"/>
                </a:lnTo>
                <a:lnTo>
                  <a:pt x="2244" y="1094"/>
                </a:lnTo>
                <a:lnTo>
                  <a:pt x="2246" y="1096"/>
                </a:lnTo>
                <a:lnTo>
                  <a:pt x="2250" y="1100"/>
                </a:lnTo>
                <a:lnTo>
                  <a:pt x="2250" y="1102"/>
                </a:lnTo>
                <a:lnTo>
                  <a:pt x="2252" y="1104"/>
                </a:lnTo>
                <a:lnTo>
                  <a:pt x="2254" y="1106"/>
                </a:lnTo>
                <a:lnTo>
                  <a:pt x="2256" y="1110"/>
                </a:lnTo>
                <a:lnTo>
                  <a:pt x="2256" y="1112"/>
                </a:lnTo>
                <a:lnTo>
                  <a:pt x="2258" y="1112"/>
                </a:lnTo>
                <a:lnTo>
                  <a:pt x="2260" y="1114"/>
                </a:lnTo>
                <a:lnTo>
                  <a:pt x="2262" y="1116"/>
                </a:lnTo>
                <a:lnTo>
                  <a:pt x="2264" y="1119"/>
                </a:lnTo>
                <a:lnTo>
                  <a:pt x="2265" y="1119"/>
                </a:lnTo>
                <a:lnTo>
                  <a:pt x="2267" y="1121"/>
                </a:lnTo>
                <a:lnTo>
                  <a:pt x="2269" y="1121"/>
                </a:lnTo>
                <a:lnTo>
                  <a:pt x="2269" y="1123"/>
                </a:lnTo>
                <a:lnTo>
                  <a:pt x="2271" y="1125"/>
                </a:lnTo>
                <a:lnTo>
                  <a:pt x="2271" y="1127"/>
                </a:lnTo>
                <a:lnTo>
                  <a:pt x="2271" y="1129"/>
                </a:lnTo>
                <a:lnTo>
                  <a:pt x="2273" y="1129"/>
                </a:lnTo>
                <a:lnTo>
                  <a:pt x="2275" y="1129"/>
                </a:lnTo>
                <a:lnTo>
                  <a:pt x="2275" y="1131"/>
                </a:lnTo>
                <a:lnTo>
                  <a:pt x="2275" y="1133"/>
                </a:lnTo>
                <a:lnTo>
                  <a:pt x="2277" y="1135"/>
                </a:lnTo>
                <a:lnTo>
                  <a:pt x="2277" y="1137"/>
                </a:lnTo>
                <a:lnTo>
                  <a:pt x="2279" y="1140"/>
                </a:lnTo>
                <a:lnTo>
                  <a:pt x="2281" y="1140"/>
                </a:lnTo>
                <a:lnTo>
                  <a:pt x="2281" y="1142"/>
                </a:lnTo>
                <a:lnTo>
                  <a:pt x="2283" y="1144"/>
                </a:lnTo>
                <a:lnTo>
                  <a:pt x="2283" y="1146"/>
                </a:lnTo>
                <a:lnTo>
                  <a:pt x="2283" y="1148"/>
                </a:lnTo>
                <a:lnTo>
                  <a:pt x="2285" y="1150"/>
                </a:lnTo>
                <a:lnTo>
                  <a:pt x="2292" y="1158"/>
                </a:lnTo>
                <a:lnTo>
                  <a:pt x="2292" y="1160"/>
                </a:lnTo>
                <a:lnTo>
                  <a:pt x="2294" y="1160"/>
                </a:lnTo>
                <a:lnTo>
                  <a:pt x="2296" y="1160"/>
                </a:lnTo>
                <a:lnTo>
                  <a:pt x="2298" y="1160"/>
                </a:lnTo>
                <a:lnTo>
                  <a:pt x="2302" y="1164"/>
                </a:lnTo>
                <a:lnTo>
                  <a:pt x="2304" y="1164"/>
                </a:lnTo>
                <a:lnTo>
                  <a:pt x="2310" y="1167"/>
                </a:lnTo>
                <a:lnTo>
                  <a:pt x="2312" y="1167"/>
                </a:lnTo>
                <a:lnTo>
                  <a:pt x="2317" y="1169"/>
                </a:lnTo>
                <a:lnTo>
                  <a:pt x="2319" y="1171"/>
                </a:lnTo>
                <a:lnTo>
                  <a:pt x="2321" y="1173"/>
                </a:lnTo>
                <a:lnTo>
                  <a:pt x="2323" y="1175"/>
                </a:lnTo>
                <a:lnTo>
                  <a:pt x="2323" y="1177"/>
                </a:lnTo>
                <a:lnTo>
                  <a:pt x="2325" y="1177"/>
                </a:lnTo>
                <a:lnTo>
                  <a:pt x="2325" y="1179"/>
                </a:lnTo>
                <a:lnTo>
                  <a:pt x="2325" y="1181"/>
                </a:lnTo>
                <a:lnTo>
                  <a:pt x="2327" y="1183"/>
                </a:lnTo>
                <a:lnTo>
                  <a:pt x="2327" y="1187"/>
                </a:lnTo>
                <a:lnTo>
                  <a:pt x="2331" y="1188"/>
                </a:lnTo>
                <a:lnTo>
                  <a:pt x="2331" y="1190"/>
                </a:lnTo>
                <a:lnTo>
                  <a:pt x="2331" y="1192"/>
                </a:lnTo>
                <a:lnTo>
                  <a:pt x="2331" y="1194"/>
                </a:lnTo>
                <a:lnTo>
                  <a:pt x="2329" y="1196"/>
                </a:lnTo>
                <a:lnTo>
                  <a:pt x="2327" y="1198"/>
                </a:lnTo>
                <a:lnTo>
                  <a:pt x="2325" y="1198"/>
                </a:lnTo>
                <a:lnTo>
                  <a:pt x="2321" y="1198"/>
                </a:lnTo>
                <a:lnTo>
                  <a:pt x="2319" y="1200"/>
                </a:lnTo>
                <a:lnTo>
                  <a:pt x="2319" y="1202"/>
                </a:lnTo>
                <a:lnTo>
                  <a:pt x="2319" y="1204"/>
                </a:lnTo>
                <a:lnTo>
                  <a:pt x="2323" y="1206"/>
                </a:lnTo>
                <a:lnTo>
                  <a:pt x="2323" y="1208"/>
                </a:lnTo>
                <a:lnTo>
                  <a:pt x="2325" y="1208"/>
                </a:lnTo>
                <a:lnTo>
                  <a:pt x="2327" y="1208"/>
                </a:lnTo>
                <a:lnTo>
                  <a:pt x="2329" y="1210"/>
                </a:lnTo>
                <a:lnTo>
                  <a:pt x="2331" y="1210"/>
                </a:lnTo>
                <a:lnTo>
                  <a:pt x="2333" y="1210"/>
                </a:lnTo>
                <a:lnTo>
                  <a:pt x="2333" y="1212"/>
                </a:lnTo>
                <a:lnTo>
                  <a:pt x="2333" y="1213"/>
                </a:lnTo>
                <a:lnTo>
                  <a:pt x="2331" y="1215"/>
                </a:lnTo>
                <a:lnTo>
                  <a:pt x="2329" y="1215"/>
                </a:lnTo>
                <a:lnTo>
                  <a:pt x="2327" y="1215"/>
                </a:lnTo>
                <a:lnTo>
                  <a:pt x="2327" y="1213"/>
                </a:lnTo>
                <a:lnTo>
                  <a:pt x="2325" y="1213"/>
                </a:lnTo>
                <a:lnTo>
                  <a:pt x="2325" y="1212"/>
                </a:lnTo>
                <a:lnTo>
                  <a:pt x="2323" y="1213"/>
                </a:lnTo>
                <a:lnTo>
                  <a:pt x="2321" y="1215"/>
                </a:lnTo>
                <a:lnTo>
                  <a:pt x="2319" y="1217"/>
                </a:lnTo>
                <a:lnTo>
                  <a:pt x="2315" y="1215"/>
                </a:lnTo>
                <a:lnTo>
                  <a:pt x="2313" y="1215"/>
                </a:lnTo>
                <a:lnTo>
                  <a:pt x="2312" y="1215"/>
                </a:lnTo>
                <a:lnTo>
                  <a:pt x="2310" y="1215"/>
                </a:lnTo>
                <a:lnTo>
                  <a:pt x="2310" y="1217"/>
                </a:lnTo>
                <a:lnTo>
                  <a:pt x="2312" y="1219"/>
                </a:lnTo>
                <a:lnTo>
                  <a:pt x="2315" y="1221"/>
                </a:lnTo>
                <a:lnTo>
                  <a:pt x="2317" y="1223"/>
                </a:lnTo>
                <a:lnTo>
                  <a:pt x="2319" y="1229"/>
                </a:lnTo>
                <a:lnTo>
                  <a:pt x="2319" y="1231"/>
                </a:lnTo>
                <a:lnTo>
                  <a:pt x="2319" y="1233"/>
                </a:lnTo>
                <a:lnTo>
                  <a:pt x="2319" y="1235"/>
                </a:lnTo>
                <a:lnTo>
                  <a:pt x="2319" y="1236"/>
                </a:lnTo>
                <a:lnTo>
                  <a:pt x="2321" y="1238"/>
                </a:lnTo>
                <a:lnTo>
                  <a:pt x="2323" y="1238"/>
                </a:lnTo>
                <a:lnTo>
                  <a:pt x="2323" y="1240"/>
                </a:lnTo>
                <a:lnTo>
                  <a:pt x="2323" y="1242"/>
                </a:lnTo>
                <a:lnTo>
                  <a:pt x="2323" y="1244"/>
                </a:lnTo>
                <a:lnTo>
                  <a:pt x="2319" y="1246"/>
                </a:lnTo>
                <a:lnTo>
                  <a:pt x="2317" y="1246"/>
                </a:lnTo>
                <a:lnTo>
                  <a:pt x="2317" y="1244"/>
                </a:lnTo>
                <a:lnTo>
                  <a:pt x="2315" y="1242"/>
                </a:lnTo>
                <a:lnTo>
                  <a:pt x="2312" y="1242"/>
                </a:lnTo>
                <a:lnTo>
                  <a:pt x="2310" y="1244"/>
                </a:lnTo>
                <a:lnTo>
                  <a:pt x="2310" y="1246"/>
                </a:lnTo>
                <a:lnTo>
                  <a:pt x="2312" y="1248"/>
                </a:lnTo>
                <a:lnTo>
                  <a:pt x="2312" y="1250"/>
                </a:lnTo>
                <a:lnTo>
                  <a:pt x="2313" y="1250"/>
                </a:lnTo>
                <a:lnTo>
                  <a:pt x="2315" y="1252"/>
                </a:lnTo>
                <a:lnTo>
                  <a:pt x="2315" y="1254"/>
                </a:lnTo>
                <a:lnTo>
                  <a:pt x="2317" y="1254"/>
                </a:lnTo>
                <a:lnTo>
                  <a:pt x="2317" y="1256"/>
                </a:lnTo>
                <a:lnTo>
                  <a:pt x="2317" y="1258"/>
                </a:lnTo>
                <a:lnTo>
                  <a:pt x="2315" y="1260"/>
                </a:lnTo>
                <a:lnTo>
                  <a:pt x="2313" y="1261"/>
                </a:lnTo>
                <a:lnTo>
                  <a:pt x="2313" y="1263"/>
                </a:lnTo>
                <a:lnTo>
                  <a:pt x="2315" y="1263"/>
                </a:lnTo>
                <a:lnTo>
                  <a:pt x="2317" y="1263"/>
                </a:lnTo>
                <a:lnTo>
                  <a:pt x="2319" y="1263"/>
                </a:lnTo>
                <a:lnTo>
                  <a:pt x="2323" y="1263"/>
                </a:lnTo>
                <a:lnTo>
                  <a:pt x="2325" y="1263"/>
                </a:lnTo>
                <a:lnTo>
                  <a:pt x="2327" y="1265"/>
                </a:lnTo>
                <a:lnTo>
                  <a:pt x="2327" y="1267"/>
                </a:lnTo>
                <a:lnTo>
                  <a:pt x="2329" y="1265"/>
                </a:lnTo>
                <a:lnTo>
                  <a:pt x="2331" y="1263"/>
                </a:lnTo>
                <a:lnTo>
                  <a:pt x="2331" y="1261"/>
                </a:lnTo>
                <a:lnTo>
                  <a:pt x="2333" y="1261"/>
                </a:lnTo>
                <a:lnTo>
                  <a:pt x="2335" y="1261"/>
                </a:lnTo>
                <a:lnTo>
                  <a:pt x="2335" y="1263"/>
                </a:lnTo>
                <a:lnTo>
                  <a:pt x="2333" y="1265"/>
                </a:lnTo>
                <a:lnTo>
                  <a:pt x="2331" y="1265"/>
                </a:lnTo>
                <a:lnTo>
                  <a:pt x="2329" y="1265"/>
                </a:lnTo>
                <a:lnTo>
                  <a:pt x="2329" y="1267"/>
                </a:lnTo>
                <a:lnTo>
                  <a:pt x="2329" y="1269"/>
                </a:lnTo>
                <a:lnTo>
                  <a:pt x="2327" y="1269"/>
                </a:lnTo>
                <a:lnTo>
                  <a:pt x="2327" y="1271"/>
                </a:lnTo>
                <a:lnTo>
                  <a:pt x="2327" y="1273"/>
                </a:lnTo>
                <a:lnTo>
                  <a:pt x="2331" y="1275"/>
                </a:lnTo>
                <a:lnTo>
                  <a:pt x="2335" y="1277"/>
                </a:lnTo>
                <a:lnTo>
                  <a:pt x="2333" y="1279"/>
                </a:lnTo>
                <a:lnTo>
                  <a:pt x="2333" y="1281"/>
                </a:lnTo>
                <a:lnTo>
                  <a:pt x="2331" y="1281"/>
                </a:lnTo>
                <a:lnTo>
                  <a:pt x="2331" y="1283"/>
                </a:lnTo>
                <a:lnTo>
                  <a:pt x="2333" y="1283"/>
                </a:lnTo>
                <a:lnTo>
                  <a:pt x="2335" y="1283"/>
                </a:lnTo>
                <a:lnTo>
                  <a:pt x="2335" y="1281"/>
                </a:lnTo>
                <a:lnTo>
                  <a:pt x="2337" y="1279"/>
                </a:lnTo>
                <a:lnTo>
                  <a:pt x="2335" y="1279"/>
                </a:lnTo>
                <a:lnTo>
                  <a:pt x="2335" y="1277"/>
                </a:lnTo>
                <a:lnTo>
                  <a:pt x="2337" y="1277"/>
                </a:lnTo>
                <a:lnTo>
                  <a:pt x="2337" y="1275"/>
                </a:lnTo>
                <a:lnTo>
                  <a:pt x="2338" y="1273"/>
                </a:lnTo>
                <a:lnTo>
                  <a:pt x="2340" y="1273"/>
                </a:lnTo>
                <a:lnTo>
                  <a:pt x="2342" y="1275"/>
                </a:lnTo>
                <a:lnTo>
                  <a:pt x="2340" y="1275"/>
                </a:lnTo>
                <a:lnTo>
                  <a:pt x="2340" y="1277"/>
                </a:lnTo>
                <a:lnTo>
                  <a:pt x="2340" y="1279"/>
                </a:lnTo>
                <a:lnTo>
                  <a:pt x="2340" y="1281"/>
                </a:lnTo>
                <a:lnTo>
                  <a:pt x="2342" y="1281"/>
                </a:lnTo>
                <a:lnTo>
                  <a:pt x="2344" y="1281"/>
                </a:lnTo>
                <a:lnTo>
                  <a:pt x="2346" y="1281"/>
                </a:lnTo>
                <a:lnTo>
                  <a:pt x="2346" y="1283"/>
                </a:lnTo>
                <a:lnTo>
                  <a:pt x="2344" y="1284"/>
                </a:lnTo>
                <a:lnTo>
                  <a:pt x="2346" y="1286"/>
                </a:lnTo>
                <a:lnTo>
                  <a:pt x="2348" y="1284"/>
                </a:lnTo>
                <a:lnTo>
                  <a:pt x="2350" y="1284"/>
                </a:lnTo>
                <a:lnTo>
                  <a:pt x="2350" y="1286"/>
                </a:lnTo>
                <a:lnTo>
                  <a:pt x="2350" y="1288"/>
                </a:lnTo>
                <a:lnTo>
                  <a:pt x="2348" y="1290"/>
                </a:lnTo>
                <a:lnTo>
                  <a:pt x="2350" y="1294"/>
                </a:lnTo>
                <a:lnTo>
                  <a:pt x="2352" y="1296"/>
                </a:lnTo>
                <a:lnTo>
                  <a:pt x="2352" y="1294"/>
                </a:lnTo>
                <a:lnTo>
                  <a:pt x="2354" y="1294"/>
                </a:lnTo>
                <a:lnTo>
                  <a:pt x="2356" y="1290"/>
                </a:lnTo>
                <a:lnTo>
                  <a:pt x="2358" y="1288"/>
                </a:lnTo>
                <a:lnTo>
                  <a:pt x="2358" y="1286"/>
                </a:lnTo>
                <a:lnTo>
                  <a:pt x="2360" y="1286"/>
                </a:lnTo>
                <a:lnTo>
                  <a:pt x="2361" y="1288"/>
                </a:lnTo>
                <a:lnTo>
                  <a:pt x="2361" y="1290"/>
                </a:lnTo>
                <a:lnTo>
                  <a:pt x="2361" y="1294"/>
                </a:lnTo>
                <a:lnTo>
                  <a:pt x="2361" y="1296"/>
                </a:lnTo>
                <a:lnTo>
                  <a:pt x="2363" y="1296"/>
                </a:lnTo>
                <a:lnTo>
                  <a:pt x="2363" y="1294"/>
                </a:lnTo>
                <a:lnTo>
                  <a:pt x="2363" y="1292"/>
                </a:lnTo>
                <a:lnTo>
                  <a:pt x="2365" y="1292"/>
                </a:lnTo>
                <a:lnTo>
                  <a:pt x="2365" y="1290"/>
                </a:lnTo>
                <a:lnTo>
                  <a:pt x="2367" y="1290"/>
                </a:lnTo>
                <a:lnTo>
                  <a:pt x="2367" y="1288"/>
                </a:lnTo>
                <a:lnTo>
                  <a:pt x="2369" y="1288"/>
                </a:lnTo>
                <a:lnTo>
                  <a:pt x="2371" y="1290"/>
                </a:lnTo>
                <a:lnTo>
                  <a:pt x="2371" y="1292"/>
                </a:lnTo>
                <a:lnTo>
                  <a:pt x="2373" y="1292"/>
                </a:lnTo>
                <a:lnTo>
                  <a:pt x="2373" y="1294"/>
                </a:lnTo>
                <a:lnTo>
                  <a:pt x="2373" y="1296"/>
                </a:lnTo>
                <a:lnTo>
                  <a:pt x="2371" y="1298"/>
                </a:lnTo>
                <a:lnTo>
                  <a:pt x="2369" y="1298"/>
                </a:lnTo>
                <a:lnTo>
                  <a:pt x="2367" y="1298"/>
                </a:lnTo>
                <a:lnTo>
                  <a:pt x="2365" y="1298"/>
                </a:lnTo>
                <a:lnTo>
                  <a:pt x="2363" y="1298"/>
                </a:lnTo>
                <a:lnTo>
                  <a:pt x="2363" y="1300"/>
                </a:lnTo>
                <a:lnTo>
                  <a:pt x="2363" y="1302"/>
                </a:lnTo>
                <a:lnTo>
                  <a:pt x="2363" y="1304"/>
                </a:lnTo>
                <a:lnTo>
                  <a:pt x="2361" y="1306"/>
                </a:lnTo>
                <a:lnTo>
                  <a:pt x="2363" y="1306"/>
                </a:lnTo>
                <a:lnTo>
                  <a:pt x="2365" y="1308"/>
                </a:lnTo>
                <a:lnTo>
                  <a:pt x="2369" y="1309"/>
                </a:lnTo>
                <a:lnTo>
                  <a:pt x="2371" y="1309"/>
                </a:lnTo>
                <a:lnTo>
                  <a:pt x="2373" y="1309"/>
                </a:lnTo>
                <a:lnTo>
                  <a:pt x="2375" y="1309"/>
                </a:lnTo>
                <a:lnTo>
                  <a:pt x="2375" y="1311"/>
                </a:lnTo>
                <a:lnTo>
                  <a:pt x="2375" y="1313"/>
                </a:lnTo>
                <a:lnTo>
                  <a:pt x="2377" y="1315"/>
                </a:lnTo>
                <a:lnTo>
                  <a:pt x="2377" y="1317"/>
                </a:lnTo>
                <a:lnTo>
                  <a:pt x="2379" y="1317"/>
                </a:lnTo>
                <a:lnTo>
                  <a:pt x="2381" y="1315"/>
                </a:lnTo>
                <a:lnTo>
                  <a:pt x="2383" y="1315"/>
                </a:lnTo>
                <a:lnTo>
                  <a:pt x="2383" y="1317"/>
                </a:lnTo>
                <a:lnTo>
                  <a:pt x="2381" y="1317"/>
                </a:lnTo>
                <a:lnTo>
                  <a:pt x="2381" y="1319"/>
                </a:lnTo>
                <a:lnTo>
                  <a:pt x="2381" y="1321"/>
                </a:lnTo>
                <a:lnTo>
                  <a:pt x="2381" y="1323"/>
                </a:lnTo>
                <a:lnTo>
                  <a:pt x="2379" y="1325"/>
                </a:lnTo>
                <a:lnTo>
                  <a:pt x="2381" y="1325"/>
                </a:lnTo>
                <a:lnTo>
                  <a:pt x="2383" y="1325"/>
                </a:lnTo>
                <a:lnTo>
                  <a:pt x="2385" y="1323"/>
                </a:lnTo>
                <a:lnTo>
                  <a:pt x="2385" y="1325"/>
                </a:lnTo>
                <a:lnTo>
                  <a:pt x="2385" y="1327"/>
                </a:lnTo>
                <a:lnTo>
                  <a:pt x="2383" y="1327"/>
                </a:lnTo>
                <a:lnTo>
                  <a:pt x="2381" y="1329"/>
                </a:lnTo>
                <a:lnTo>
                  <a:pt x="2379" y="1327"/>
                </a:lnTo>
                <a:lnTo>
                  <a:pt x="2379" y="1325"/>
                </a:lnTo>
                <a:lnTo>
                  <a:pt x="2377" y="1325"/>
                </a:lnTo>
                <a:lnTo>
                  <a:pt x="2377" y="1323"/>
                </a:lnTo>
                <a:lnTo>
                  <a:pt x="2375" y="1323"/>
                </a:lnTo>
                <a:lnTo>
                  <a:pt x="2375" y="1321"/>
                </a:lnTo>
                <a:lnTo>
                  <a:pt x="2375" y="1323"/>
                </a:lnTo>
                <a:lnTo>
                  <a:pt x="2373" y="1323"/>
                </a:lnTo>
                <a:lnTo>
                  <a:pt x="2373" y="1325"/>
                </a:lnTo>
                <a:lnTo>
                  <a:pt x="2373" y="1329"/>
                </a:lnTo>
                <a:lnTo>
                  <a:pt x="2375" y="1329"/>
                </a:lnTo>
                <a:lnTo>
                  <a:pt x="2377" y="1329"/>
                </a:lnTo>
                <a:lnTo>
                  <a:pt x="2377" y="1331"/>
                </a:lnTo>
                <a:lnTo>
                  <a:pt x="2375" y="1332"/>
                </a:lnTo>
                <a:lnTo>
                  <a:pt x="2373" y="1332"/>
                </a:lnTo>
                <a:lnTo>
                  <a:pt x="2371" y="1332"/>
                </a:lnTo>
                <a:lnTo>
                  <a:pt x="2369" y="1332"/>
                </a:lnTo>
                <a:lnTo>
                  <a:pt x="2369" y="1334"/>
                </a:lnTo>
                <a:lnTo>
                  <a:pt x="2369" y="1336"/>
                </a:lnTo>
                <a:lnTo>
                  <a:pt x="2371" y="1338"/>
                </a:lnTo>
                <a:lnTo>
                  <a:pt x="2373" y="1340"/>
                </a:lnTo>
                <a:lnTo>
                  <a:pt x="2373" y="1342"/>
                </a:lnTo>
                <a:lnTo>
                  <a:pt x="2375" y="1342"/>
                </a:lnTo>
                <a:lnTo>
                  <a:pt x="2379" y="1344"/>
                </a:lnTo>
                <a:lnTo>
                  <a:pt x="2383" y="1348"/>
                </a:lnTo>
                <a:lnTo>
                  <a:pt x="2385" y="1350"/>
                </a:lnTo>
                <a:lnTo>
                  <a:pt x="2386" y="1352"/>
                </a:lnTo>
                <a:lnTo>
                  <a:pt x="2388" y="1352"/>
                </a:lnTo>
                <a:lnTo>
                  <a:pt x="2390" y="1352"/>
                </a:lnTo>
                <a:lnTo>
                  <a:pt x="2390" y="1354"/>
                </a:lnTo>
                <a:lnTo>
                  <a:pt x="2392" y="1354"/>
                </a:lnTo>
                <a:lnTo>
                  <a:pt x="2396" y="1356"/>
                </a:lnTo>
                <a:lnTo>
                  <a:pt x="2396" y="1357"/>
                </a:lnTo>
                <a:lnTo>
                  <a:pt x="2398" y="1359"/>
                </a:lnTo>
                <a:lnTo>
                  <a:pt x="2398" y="1361"/>
                </a:lnTo>
                <a:lnTo>
                  <a:pt x="2398" y="1363"/>
                </a:lnTo>
                <a:lnTo>
                  <a:pt x="2400" y="1363"/>
                </a:lnTo>
                <a:lnTo>
                  <a:pt x="2402" y="1363"/>
                </a:lnTo>
                <a:lnTo>
                  <a:pt x="2404" y="1363"/>
                </a:lnTo>
                <a:lnTo>
                  <a:pt x="2408" y="1365"/>
                </a:lnTo>
                <a:lnTo>
                  <a:pt x="2411" y="1367"/>
                </a:lnTo>
                <a:lnTo>
                  <a:pt x="2413" y="1367"/>
                </a:lnTo>
                <a:lnTo>
                  <a:pt x="2415" y="1365"/>
                </a:lnTo>
                <a:lnTo>
                  <a:pt x="2417" y="1363"/>
                </a:lnTo>
                <a:lnTo>
                  <a:pt x="2417" y="1361"/>
                </a:lnTo>
                <a:lnTo>
                  <a:pt x="2415" y="1359"/>
                </a:lnTo>
                <a:lnTo>
                  <a:pt x="2415" y="1357"/>
                </a:lnTo>
                <a:lnTo>
                  <a:pt x="2413" y="1357"/>
                </a:lnTo>
                <a:lnTo>
                  <a:pt x="2415" y="1357"/>
                </a:lnTo>
                <a:lnTo>
                  <a:pt x="2415" y="1356"/>
                </a:lnTo>
                <a:lnTo>
                  <a:pt x="2419" y="1356"/>
                </a:lnTo>
                <a:lnTo>
                  <a:pt x="2419" y="1357"/>
                </a:lnTo>
                <a:lnTo>
                  <a:pt x="2421" y="1357"/>
                </a:lnTo>
                <a:lnTo>
                  <a:pt x="2421" y="1359"/>
                </a:lnTo>
                <a:lnTo>
                  <a:pt x="2423" y="1359"/>
                </a:lnTo>
                <a:lnTo>
                  <a:pt x="2423" y="1361"/>
                </a:lnTo>
                <a:lnTo>
                  <a:pt x="2425" y="1369"/>
                </a:lnTo>
                <a:lnTo>
                  <a:pt x="2425" y="1371"/>
                </a:lnTo>
                <a:lnTo>
                  <a:pt x="2427" y="1371"/>
                </a:lnTo>
                <a:lnTo>
                  <a:pt x="2429" y="1373"/>
                </a:lnTo>
                <a:lnTo>
                  <a:pt x="2429" y="1375"/>
                </a:lnTo>
                <a:lnTo>
                  <a:pt x="2429" y="1377"/>
                </a:lnTo>
                <a:lnTo>
                  <a:pt x="2429" y="1379"/>
                </a:lnTo>
                <a:lnTo>
                  <a:pt x="2427" y="1379"/>
                </a:lnTo>
                <a:lnTo>
                  <a:pt x="2427" y="1380"/>
                </a:lnTo>
                <a:lnTo>
                  <a:pt x="2425" y="1380"/>
                </a:lnTo>
                <a:lnTo>
                  <a:pt x="2423" y="1382"/>
                </a:lnTo>
                <a:lnTo>
                  <a:pt x="2423" y="1384"/>
                </a:lnTo>
                <a:lnTo>
                  <a:pt x="2423" y="1386"/>
                </a:lnTo>
                <a:lnTo>
                  <a:pt x="2425" y="1386"/>
                </a:lnTo>
                <a:lnTo>
                  <a:pt x="2425" y="1388"/>
                </a:lnTo>
                <a:lnTo>
                  <a:pt x="2423" y="1388"/>
                </a:lnTo>
                <a:lnTo>
                  <a:pt x="2421" y="1388"/>
                </a:lnTo>
                <a:lnTo>
                  <a:pt x="2421" y="1386"/>
                </a:lnTo>
                <a:lnTo>
                  <a:pt x="2419" y="1386"/>
                </a:lnTo>
                <a:lnTo>
                  <a:pt x="2421" y="1388"/>
                </a:lnTo>
                <a:lnTo>
                  <a:pt x="2421" y="1390"/>
                </a:lnTo>
                <a:lnTo>
                  <a:pt x="2421" y="1392"/>
                </a:lnTo>
                <a:lnTo>
                  <a:pt x="2423" y="1392"/>
                </a:lnTo>
                <a:lnTo>
                  <a:pt x="2423" y="1394"/>
                </a:lnTo>
                <a:lnTo>
                  <a:pt x="2423" y="1396"/>
                </a:lnTo>
                <a:lnTo>
                  <a:pt x="2423" y="1398"/>
                </a:lnTo>
                <a:lnTo>
                  <a:pt x="2425" y="1398"/>
                </a:lnTo>
                <a:lnTo>
                  <a:pt x="2425" y="1400"/>
                </a:lnTo>
                <a:lnTo>
                  <a:pt x="2425" y="1402"/>
                </a:lnTo>
                <a:lnTo>
                  <a:pt x="2425" y="1404"/>
                </a:lnTo>
                <a:lnTo>
                  <a:pt x="2427" y="1404"/>
                </a:lnTo>
                <a:lnTo>
                  <a:pt x="2427" y="1405"/>
                </a:lnTo>
                <a:lnTo>
                  <a:pt x="2429" y="1405"/>
                </a:lnTo>
                <a:lnTo>
                  <a:pt x="2429" y="1407"/>
                </a:lnTo>
                <a:lnTo>
                  <a:pt x="2431" y="1407"/>
                </a:lnTo>
                <a:lnTo>
                  <a:pt x="2431" y="1409"/>
                </a:lnTo>
                <a:lnTo>
                  <a:pt x="2433" y="1411"/>
                </a:lnTo>
                <a:lnTo>
                  <a:pt x="2434" y="1411"/>
                </a:lnTo>
                <a:lnTo>
                  <a:pt x="2434" y="1413"/>
                </a:lnTo>
                <a:lnTo>
                  <a:pt x="2436" y="1413"/>
                </a:lnTo>
                <a:lnTo>
                  <a:pt x="2436" y="1415"/>
                </a:lnTo>
                <a:lnTo>
                  <a:pt x="2438" y="1415"/>
                </a:lnTo>
                <a:lnTo>
                  <a:pt x="2438" y="1417"/>
                </a:lnTo>
                <a:lnTo>
                  <a:pt x="2440" y="1417"/>
                </a:lnTo>
                <a:lnTo>
                  <a:pt x="2440" y="1419"/>
                </a:lnTo>
                <a:lnTo>
                  <a:pt x="2442" y="1419"/>
                </a:lnTo>
                <a:lnTo>
                  <a:pt x="2444" y="1421"/>
                </a:lnTo>
                <a:lnTo>
                  <a:pt x="2446" y="1421"/>
                </a:lnTo>
                <a:lnTo>
                  <a:pt x="2448" y="1423"/>
                </a:lnTo>
                <a:lnTo>
                  <a:pt x="2448" y="1425"/>
                </a:lnTo>
                <a:lnTo>
                  <a:pt x="2450" y="1425"/>
                </a:lnTo>
                <a:lnTo>
                  <a:pt x="2450" y="1427"/>
                </a:lnTo>
                <a:lnTo>
                  <a:pt x="2452" y="1427"/>
                </a:lnTo>
                <a:lnTo>
                  <a:pt x="2452" y="1428"/>
                </a:lnTo>
                <a:lnTo>
                  <a:pt x="2454" y="1428"/>
                </a:lnTo>
                <a:lnTo>
                  <a:pt x="2456" y="1430"/>
                </a:lnTo>
                <a:lnTo>
                  <a:pt x="2458" y="1430"/>
                </a:lnTo>
                <a:lnTo>
                  <a:pt x="2459" y="1432"/>
                </a:lnTo>
                <a:lnTo>
                  <a:pt x="2463" y="1436"/>
                </a:lnTo>
                <a:lnTo>
                  <a:pt x="2465" y="1436"/>
                </a:lnTo>
                <a:lnTo>
                  <a:pt x="2467" y="1434"/>
                </a:lnTo>
                <a:lnTo>
                  <a:pt x="2467" y="1436"/>
                </a:lnTo>
                <a:lnTo>
                  <a:pt x="2469" y="1436"/>
                </a:lnTo>
                <a:lnTo>
                  <a:pt x="2471" y="1436"/>
                </a:lnTo>
                <a:lnTo>
                  <a:pt x="2473" y="1436"/>
                </a:lnTo>
                <a:lnTo>
                  <a:pt x="2473" y="1438"/>
                </a:lnTo>
                <a:lnTo>
                  <a:pt x="2475" y="1438"/>
                </a:lnTo>
                <a:lnTo>
                  <a:pt x="2477" y="1438"/>
                </a:lnTo>
                <a:lnTo>
                  <a:pt x="2479" y="1438"/>
                </a:lnTo>
                <a:lnTo>
                  <a:pt x="2479" y="1440"/>
                </a:lnTo>
                <a:lnTo>
                  <a:pt x="2481" y="1440"/>
                </a:lnTo>
                <a:lnTo>
                  <a:pt x="2482" y="1440"/>
                </a:lnTo>
                <a:lnTo>
                  <a:pt x="2482" y="1442"/>
                </a:lnTo>
                <a:lnTo>
                  <a:pt x="2484" y="1442"/>
                </a:lnTo>
                <a:lnTo>
                  <a:pt x="2486" y="1442"/>
                </a:lnTo>
                <a:lnTo>
                  <a:pt x="2486" y="1444"/>
                </a:lnTo>
                <a:lnTo>
                  <a:pt x="2488" y="1444"/>
                </a:lnTo>
                <a:lnTo>
                  <a:pt x="2490" y="1444"/>
                </a:lnTo>
                <a:lnTo>
                  <a:pt x="2492" y="1446"/>
                </a:lnTo>
                <a:lnTo>
                  <a:pt x="2494" y="1446"/>
                </a:lnTo>
                <a:lnTo>
                  <a:pt x="2494" y="1448"/>
                </a:lnTo>
                <a:lnTo>
                  <a:pt x="2496" y="1448"/>
                </a:lnTo>
                <a:lnTo>
                  <a:pt x="2496" y="1450"/>
                </a:lnTo>
                <a:lnTo>
                  <a:pt x="2498" y="1450"/>
                </a:lnTo>
                <a:lnTo>
                  <a:pt x="2498" y="1451"/>
                </a:lnTo>
                <a:lnTo>
                  <a:pt x="2500" y="1451"/>
                </a:lnTo>
                <a:lnTo>
                  <a:pt x="2500" y="1453"/>
                </a:lnTo>
                <a:lnTo>
                  <a:pt x="2502" y="1453"/>
                </a:lnTo>
                <a:lnTo>
                  <a:pt x="2504" y="1453"/>
                </a:lnTo>
                <a:lnTo>
                  <a:pt x="2506" y="1453"/>
                </a:lnTo>
                <a:lnTo>
                  <a:pt x="2513" y="1451"/>
                </a:lnTo>
                <a:lnTo>
                  <a:pt x="2515" y="1451"/>
                </a:lnTo>
                <a:lnTo>
                  <a:pt x="2517" y="1451"/>
                </a:lnTo>
                <a:lnTo>
                  <a:pt x="2519" y="1451"/>
                </a:lnTo>
                <a:lnTo>
                  <a:pt x="2521" y="1451"/>
                </a:lnTo>
                <a:lnTo>
                  <a:pt x="2523" y="1453"/>
                </a:lnTo>
                <a:lnTo>
                  <a:pt x="2523" y="1455"/>
                </a:lnTo>
                <a:lnTo>
                  <a:pt x="2523" y="1457"/>
                </a:lnTo>
                <a:lnTo>
                  <a:pt x="2523" y="1459"/>
                </a:lnTo>
                <a:lnTo>
                  <a:pt x="2521" y="1459"/>
                </a:lnTo>
                <a:lnTo>
                  <a:pt x="2521" y="1461"/>
                </a:lnTo>
                <a:lnTo>
                  <a:pt x="2521" y="1463"/>
                </a:lnTo>
                <a:lnTo>
                  <a:pt x="2523" y="1463"/>
                </a:lnTo>
                <a:lnTo>
                  <a:pt x="2525" y="1461"/>
                </a:lnTo>
                <a:lnTo>
                  <a:pt x="2527" y="1459"/>
                </a:lnTo>
                <a:lnTo>
                  <a:pt x="2527" y="1457"/>
                </a:lnTo>
                <a:lnTo>
                  <a:pt x="2529" y="1457"/>
                </a:lnTo>
                <a:lnTo>
                  <a:pt x="2529" y="1459"/>
                </a:lnTo>
                <a:lnTo>
                  <a:pt x="2530" y="1463"/>
                </a:lnTo>
                <a:lnTo>
                  <a:pt x="2530" y="1465"/>
                </a:lnTo>
                <a:lnTo>
                  <a:pt x="2529" y="1465"/>
                </a:lnTo>
                <a:lnTo>
                  <a:pt x="2527" y="1465"/>
                </a:lnTo>
                <a:lnTo>
                  <a:pt x="2527" y="1467"/>
                </a:lnTo>
                <a:lnTo>
                  <a:pt x="2529" y="1469"/>
                </a:lnTo>
                <a:lnTo>
                  <a:pt x="2530" y="1469"/>
                </a:lnTo>
                <a:lnTo>
                  <a:pt x="2532" y="1471"/>
                </a:lnTo>
                <a:lnTo>
                  <a:pt x="2534" y="1471"/>
                </a:lnTo>
                <a:lnTo>
                  <a:pt x="2534" y="1469"/>
                </a:lnTo>
                <a:lnTo>
                  <a:pt x="2538" y="1471"/>
                </a:lnTo>
                <a:lnTo>
                  <a:pt x="2540" y="1471"/>
                </a:lnTo>
                <a:lnTo>
                  <a:pt x="2540" y="1475"/>
                </a:lnTo>
                <a:lnTo>
                  <a:pt x="2542" y="1473"/>
                </a:lnTo>
                <a:lnTo>
                  <a:pt x="2544" y="1473"/>
                </a:lnTo>
                <a:lnTo>
                  <a:pt x="2544" y="1475"/>
                </a:lnTo>
                <a:lnTo>
                  <a:pt x="2540" y="1476"/>
                </a:lnTo>
                <a:lnTo>
                  <a:pt x="2542" y="1476"/>
                </a:lnTo>
                <a:lnTo>
                  <a:pt x="2544" y="1476"/>
                </a:lnTo>
                <a:lnTo>
                  <a:pt x="2546" y="1476"/>
                </a:lnTo>
                <a:lnTo>
                  <a:pt x="2542" y="1478"/>
                </a:lnTo>
                <a:lnTo>
                  <a:pt x="2542" y="1480"/>
                </a:lnTo>
                <a:lnTo>
                  <a:pt x="2544" y="1480"/>
                </a:lnTo>
                <a:lnTo>
                  <a:pt x="2546" y="1478"/>
                </a:lnTo>
                <a:lnTo>
                  <a:pt x="2548" y="1480"/>
                </a:lnTo>
                <a:lnTo>
                  <a:pt x="2546" y="1480"/>
                </a:lnTo>
                <a:lnTo>
                  <a:pt x="2546" y="1482"/>
                </a:lnTo>
                <a:lnTo>
                  <a:pt x="2548" y="1482"/>
                </a:lnTo>
                <a:lnTo>
                  <a:pt x="2550" y="1482"/>
                </a:lnTo>
                <a:lnTo>
                  <a:pt x="2552" y="1480"/>
                </a:lnTo>
                <a:lnTo>
                  <a:pt x="2550" y="1478"/>
                </a:lnTo>
                <a:lnTo>
                  <a:pt x="2550" y="1476"/>
                </a:lnTo>
                <a:lnTo>
                  <a:pt x="2552" y="1476"/>
                </a:lnTo>
                <a:lnTo>
                  <a:pt x="2552" y="1478"/>
                </a:lnTo>
                <a:lnTo>
                  <a:pt x="2552" y="1480"/>
                </a:lnTo>
                <a:lnTo>
                  <a:pt x="2554" y="1480"/>
                </a:lnTo>
                <a:lnTo>
                  <a:pt x="2554" y="1482"/>
                </a:lnTo>
                <a:lnTo>
                  <a:pt x="2555" y="1482"/>
                </a:lnTo>
                <a:lnTo>
                  <a:pt x="2555" y="1484"/>
                </a:lnTo>
                <a:lnTo>
                  <a:pt x="2554" y="1484"/>
                </a:lnTo>
                <a:lnTo>
                  <a:pt x="2554" y="1486"/>
                </a:lnTo>
                <a:lnTo>
                  <a:pt x="2552" y="1486"/>
                </a:lnTo>
                <a:lnTo>
                  <a:pt x="2550" y="1486"/>
                </a:lnTo>
                <a:lnTo>
                  <a:pt x="2552" y="1488"/>
                </a:lnTo>
                <a:lnTo>
                  <a:pt x="2554" y="1488"/>
                </a:lnTo>
                <a:lnTo>
                  <a:pt x="2554" y="1490"/>
                </a:lnTo>
                <a:lnTo>
                  <a:pt x="2555" y="1490"/>
                </a:lnTo>
                <a:lnTo>
                  <a:pt x="2557" y="1490"/>
                </a:lnTo>
                <a:lnTo>
                  <a:pt x="2559" y="1490"/>
                </a:lnTo>
                <a:lnTo>
                  <a:pt x="2561" y="1488"/>
                </a:lnTo>
                <a:lnTo>
                  <a:pt x="2561" y="1486"/>
                </a:lnTo>
                <a:lnTo>
                  <a:pt x="2563" y="1486"/>
                </a:lnTo>
                <a:lnTo>
                  <a:pt x="2565" y="1486"/>
                </a:lnTo>
                <a:lnTo>
                  <a:pt x="2565" y="1488"/>
                </a:lnTo>
                <a:lnTo>
                  <a:pt x="2567" y="1492"/>
                </a:lnTo>
                <a:lnTo>
                  <a:pt x="2567" y="1494"/>
                </a:lnTo>
                <a:lnTo>
                  <a:pt x="2569" y="1494"/>
                </a:lnTo>
                <a:lnTo>
                  <a:pt x="2571" y="1494"/>
                </a:lnTo>
                <a:lnTo>
                  <a:pt x="2573" y="1492"/>
                </a:lnTo>
                <a:lnTo>
                  <a:pt x="2575" y="1492"/>
                </a:lnTo>
                <a:lnTo>
                  <a:pt x="2575" y="1494"/>
                </a:lnTo>
                <a:lnTo>
                  <a:pt x="2573" y="1494"/>
                </a:lnTo>
                <a:lnTo>
                  <a:pt x="2573" y="1496"/>
                </a:lnTo>
                <a:lnTo>
                  <a:pt x="2575" y="1496"/>
                </a:lnTo>
                <a:lnTo>
                  <a:pt x="2575" y="1498"/>
                </a:lnTo>
                <a:lnTo>
                  <a:pt x="2577" y="1499"/>
                </a:lnTo>
                <a:lnTo>
                  <a:pt x="2578" y="1499"/>
                </a:lnTo>
                <a:lnTo>
                  <a:pt x="2578" y="1501"/>
                </a:lnTo>
                <a:lnTo>
                  <a:pt x="2580" y="1501"/>
                </a:lnTo>
                <a:lnTo>
                  <a:pt x="2582" y="1501"/>
                </a:lnTo>
                <a:lnTo>
                  <a:pt x="2584" y="1501"/>
                </a:lnTo>
                <a:lnTo>
                  <a:pt x="2584" y="1503"/>
                </a:lnTo>
                <a:lnTo>
                  <a:pt x="2584" y="1505"/>
                </a:lnTo>
                <a:lnTo>
                  <a:pt x="2582" y="1505"/>
                </a:lnTo>
                <a:lnTo>
                  <a:pt x="2580" y="1505"/>
                </a:lnTo>
                <a:lnTo>
                  <a:pt x="2580" y="1507"/>
                </a:lnTo>
                <a:lnTo>
                  <a:pt x="2582" y="1507"/>
                </a:lnTo>
                <a:lnTo>
                  <a:pt x="2584" y="1507"/>
                </a:lnTo>
                <a:lnTo>
                  <a:pt x="2586" y="1507"/>
                </a:lnTo>
                <a:lnTo>
                  <a:pt x="2586" y="1509"/>
                </a:lnTo>
                <a:lnTo>
                  <a:pt x="2586" y="1511"/>
                </a:lnTo>
                <a:lnTo>
                  <a:pt x="2586" y="1513"/>
                </a:lnTo>
                <a:lnTo>
                  <a:pt x="2584" y="1513"/>
                </a:lnTo>
                <a:lnTo>
                  <a:pt x="2584" y="1515"/>
                </a:lnTo>
                <a:lnTo>
                  <a:pt x="2586" y="1515"/>
                </a:lnTo>
                <a:lnTo>
                  <a:pt x="2588" y="1515"/>
                </a:lnTo>
                <a:lnTo>
                  <a:pt x="2588" y="1513"/>
                </a:lnTo>
                <a:lnTo>
                  <a:pt x="2588" y="1511"/>
                </a:lnTo>
                <a:lnTo>
                  <a:pt x="2590" y="1511"/>
                </a:lnTo>
                <a:lnTo>
                  <a:pt x="2590" y="1513"/>
                </a:lnTo>
                <a:lnTo>
                  <a:pt x="2592" y="1513"/>
                </a:lnTo>
                <a:lnTo>
                  <a:pt x="2592" y="1515"/>
                </a:lnTo>
                <a:lnTo>
                  <a:pt x="2594" y="1515"/>
                </a:lnTo>
                <a:lnTo>
                  <a:pt x="2596" y="1515"/>
                </a:lnTo>
                <a:lnTo>
                  <a:pt x="2596" y="1517"/>
                </a:lnTo>
                <a:lnTo>
                  <a:pt x="2598" y="1517"/>
                </a:lnTo>
                <a:lnTo>
                  <a:pt x="2598" y="1519"/>
                </a:lnTo>
                <a:lnTo>
                  <a:pt x="2596" y="1519"/>
                </a:lnTo>
                <a:lnTo>
                  <a:pt x="2594" y="1519"/>
                </a:lnTo>
                <a:lnTo>
                  <a:pt x="2592" y="1519"/>
                </a:lnTo>
                <a:lnTo>
                  <a:pt x="2592" y="1521"/>
                </a:lnTo>
                <a:lnTo>
                  <a:pt x="2592" y="1523"/>
                </a:lnTo>
                <a:lnTo>
                  <a:pt x="2594" y="1523"/>
                </a:lnTo>
                <a:lnTo>
                  <a:pt x="2596" y="1524"/>
                </a:lnTo>
                <a:lnTo>
                  <a:pt x="2598" y="1524"/>
                </a:lnTo>
                <a:lnTo>
                  <a:pt x="2598" y="1526"/>
                </a:lnTo>
                <a:lnTo>
                  <a:pt x="2598" y="1528"/>
                </a:lnTo>
                <a:lnTo>
                  <a:pt x="2596" y="1528"/>
                </a:lnTo>
                <a:lnTo>
                  <a:pt x="2594" y="1530"/>
                </a:lnTo>
                <a:lnTo>
                  <a:pt x="2594" y="1532"/>
                </a:lnTo>
                <a:lnTo>
                  <a:pt x="2596" y="1534"/>
                </a:lnTo>
                <a:lnTo>
                  <a:pt x="2594" y="1536"/>
                </a:lnTo>
                <a:lnTo>
                  <a:pt x="2596" y="1538"/>
                </a:lnTo>
                <a:lnTo>
                  <a:pt x="2594" y="1540"/>
                </a:lnTo>
                <a:lnTo>
                  <a:pt x="2594" y="1542"/>
                </a:lnTo>
                <a:lnTo>
                  <a:pt x="2594" y="1544"/>
                </a:lnTo>
                <a:lnTo>
                  <a:pt x="2592" y="1546"/>
                </a:lnTo>
                <a:lnTo>
                  <a:pt x="2592" y="1547"/>
                </a:lnTo>
                <a:lnTo>
                  <a:pt x="2592" y="1549"/>
                </a:lnTo>
                <a:lnTo>
                  <a:pt x="2592" y="1551"/>
                </a:lnTo>
                <a:lnTo>
                  <a:pt x="2590" y="1551"/>
                </a:lnTo>
                <a:lnTo>
                  <a:pt x="2588" y="1551"/>
                </a:lnTo>
                <a:lnTo>
                  <a:pt x="2588" y="1549"/>
                </a:lnTo>
                <a:lnTo>
                  <a:pt x="2586" y="1547"/>
                </a:lnTo>
                <a:lnTo>
                  <a:pt x="2586" y="1546"/>
                </a:lnTo>
                <a:lnTo>
                  <a:pt x="2584" y="1547"/>
                </a:lnTo>
                <a:lnTo>
                  <a:pt x="2584" y="1549"/>
                </a:lnTo>
                <a:lnTo>
                  <a:pt x="2586" y="1551"/>
                </a:lnTo>
                <a:lnTo>
                  <a:pt x="2586" y="1553"/>
                </a:lnTo>
                <a:lnTo>
                  <a:pt x="2586" y="1555"/>
                </a:lnTo>
                <a:lnTo>
                  <a:pt x="2586" y="1559"/>
                </a:lnTo>
                <a:lnTo>
                  <a:pt x="2588" y="1561"/>
                </a:lnTo>
                <a:lnTo>
                  <a:pt x="2590" y="1563"/>
                </a:lnTo>
                <a:lnTo>
                  <a:pt x="2592" y="1563"/>
                </a:lnTo>
                <a:lnTo>
                  <a:pt x="2592" y="1565"/>
                </a:lnTo>
                <a:lnTo>
                  <a:pt x="2590" y="1567"/>
                </a:lnTo>
                <a:lnTo>
                  <a:pt x="2590" y="1569"/>
                </a:lnTo>
                <a:lnTo>
                  <a:pt x="2590" y="1571"/>
                </a:lnTo>
                <a:lnTo>
                  <a:pt x="2590" y="1572"/>
                </a:lnTo>
                <a:lnTo>
                  <a:pt x="2592" y="1572"/>
                </a:lnTo>
                <a:lnTo>
                  <a:pt x="2592" y="1574"/>
                </a:lnTo>
                <a:lnTo>
                  <a:pt x="2594" y="1574"/>
                </a:lnTo>
                <a:lnTo>
                  <a:pt x="2596" y="1574"/>
                </a:lnTo>
                <a:lnTo>
                  <a:pt x="2596" y="1576"/>
                </a:lnTo>
                <a:lnTo>
                  <a:pt x="2598" y="1576"/>
                </a:lnTo>
                <a:lnTo>
                  <a:pt x="2598" y="1578"/>
                </a:lnTo>
                <a:lnTo>
                  <a:pt x="2600" y="1578"/>
                </a:lnTo>
                <a:lnTo>
                  <a:pt x="2602" y="1580"/>
                </a:lnTo>
                <a:lnTo>
                  <a:pt x="2602" y="1582"/>
                </a:lnTo>
                <a:lnTo>
                  <a:pt x="2602" y="1584"/>
                </a:lnTo>
                <a:lnTo>
                  <a:pt x="2600" y="1584"/>
                </a:lnTo>
                <a:lnTo>
                  <a:pt x="2600" y="1586"/>
                </a:lnTo>
                <a:lnTo>
                  <a:pt x="2600" y="1588"/>
                </a:lnTo>
                <a:lnTo>
                  <a:pt x="2602" y="1588"/>
                </a:lnTo>
                <a:lnTo>
                  <a:pt x="2603" y="1588"/>
                </a:lnTo>
                <a:lnTo>
                  <a:pt x="2605" y="1588"/>
                </a:lnTo>
                <a:lnTo>
                  <a:pt x="2603" y="1590"/>
                </a:lnTo>
                <a:lnTo>
                  <a:pt x="2603" y="1592"/>
                </a:lnTo>
                <a:lnTo>
                  <a:pt x="2605" y="1594"/>
                </a:lnTo>
                <a:lnTo>
                  <a:pt x="2605" y="1595"/>
                </a:lnTo>
                <a:lnTo>
                  <a:pt x="2603" y="1597"/>
                </a:lnTo>
                <a:lnTo>
                  <a:pt x="2603" y="1599"/>
                </a:lnTo>
                <a:lnTo>
                  <a:pt x="2605" y="1599"/>
                </a:lnTo>
                <a:lnTo>
                  <a:pt x="2607" y="1599"/>
                </a:lnTo>
                <a:lnTo>
                  <a:pt x="2607" y="1601"/>
                </a:lnTo>
                <a:lnTo>
                  <a:pt x="2609" y="1603"/>
                </a:lnTo>
                <a:lnTo>
                  <a:pt x="2611" y="1603"/>
                </a:lnTo>
                <a:lnTo>
                  <a:pt x="2611" y="1601"/>
                </a:lnTo>
                <a:lnTo>
                  <a:pt x="2609" y="1599"/>
                </a:lnTo>
                <a:lnTo>
                  <a:pt x="2609" y="1597"/>
                </a:lnTo>
                <a:lnTo>
                  <a:pt x="2611" y="1597"/>
                </a:lnTo>
                <a:lnTo>
                  <a:pt x="2613" y="1597"/>
                </a:lnTo>
                <a:lnTo>
                  <a:pt x="2613" y="1599"/>
                </a:lnTo>
                <a:lnTo>
                  <a:pt x="2615" y="1599"/>
                </a:lnTo>
                <a:lnTo>
                  <a:pt x="2615" y="1601"/>
                </a:lnTo>
                <a:lnTo>
                  <a:pt x="2613" y="1601"/>
                </a:lnTo>
                <a:lnTo>
                  <a:pt x="2613" y="1603"/>
                </a:lnTo>
                <a:lnTo>
                  <a:pt x="2611" y="1603"/>
                </a:lnTo>
                <a:lnTo>
                  <a:pt x="2611" y="1605"/>
                </a:lnTo>
                <a:lnTo>
                  <a:pt x="2613" y="1605"/>
                </a:lnTo>
                <a:lnTo>
                  <a:pt x="2613" y="1607"/>
                </a:lnTo>
                <a:lnTo>
                  <a:pt x="2611" y="1605"/>
                </a:lnTo>
                <a:lnTo>
                  <a:pt x="2609" y="1605"/>
                </a:lnTo>
                <a:lnTo>
                  <a:pt x="2607" y="1607"/>
                </a:lnTo>
                <a:lnTo>
                  <a:pt x="2605" y="1609"/>
                </a:lnTo>
                <a:lnTo>
                  <a:pt x="2605" y="1611"/>
                </a:lnTo>
                <a:lnTo>
                  <a:pt x="2605" y="1613"/>
                </a:lnTo>
                <a:lnTo>
                  <a:pt x="2607" y="1615"/>
                </a:lnTo>
                <a:lnTo>
                  <a:pt x="2609" y="1615"/>
                </a:lnTo>
                <a:lnTo>
                  <a:pt x="2611" y="1617"/>
                </a:lnTo>
                <a:lnTo>
                  <a:pt x="2611" y="1615"/>
                </a:lnTo>
                <a:lnTo>
                  <a:pt x="2613" y="1615"/>
                </a:lnTo>
                <a:lnTo>
                  <a:pt x="2613" y="1613"/>
                </a:lnTo>
                <a:lnTo>
                  <a:pt x="2615" y="1613"/>
                </a:lnTo>
                <a:lnTo>
                  <a:pt x="2615" y="1615"/>
                </a:lnTo>
                <a:lnTo>
                  <a:pt x="2617" y="1617"/>
                </a:lnTo>
                <a:lnTo>
                  <a:pt x="2619" y="1619"/>
                </a:lnTo>
                <a:lnTo>
                  <a:pt x="2621" y="1617"/>
                </a:lnTo>
                <a:lnTo>
                  <a:pt x="2621" y="1619"/>
                </a:lnTo>
                <a:lnTo>
                  <a:pt x="2623" y="1620"/>
                </a:lnTo>
                <a:lnTo>
                  <a:pt x="2623" y="1622"/>
                </a:lnTo>
                <a:lnTo>
                  <a:pt x="2621" y="1628"/>
                </a:lnTo>
                <a:lnTo>
                  <a:pt x="2621" y="1630"/>
                </a:lnTo>
                <a:lnTo>
                  <a:pt x="2619" y="1632"/>
                </a:lnTo>
                <a:lnTo>
                  <a:pt x="2619" y="1634"/>
                </a:lnTo>
                <a:lnTo>
                  <a:pt x="2619" y="1638"/>
                </a:lnTo>
                <a:lnTo>
                  <a:pt x="2621" y="1640"/>
                </a:lnTo>
                <a:lnTo>
                  <a:pt x="2623" y="1640"/>
                </a:lnTo>
                <a:lnTo>
                  <a:pt x="2623" y="1638"/>
                </a:lnTo>
                <a:lnTo>
                  <a:pt x="2625" y="1636"/>
                </a:lnTo>
                <a:lnTo>
                  <a:pt x="2626" y="1636"/>
                </a:lnTo>
                <a:lnTo>
                  <a:pt x="2628" y="1636"/>
                </a:lnTo>
                <a:lnTo>
                  <a:pt x="2628" y="1640"/>
                </a:lnTo>
                <a:lnTo>
                  <a:pt x="2628" y="1642"/>
                </a:lnTo>
                <a:lnTo>
                  <a:pt x="2630" y="1643"/>
                </a:lnTo>
                <a:lnTo>
                  <a:pt x="2632" y="1643"/>
                </a:lnTo>
                <a:lnTo>
                  <a:pt x="2632" y="1642"/>
                </a:lnTo>
                <a:lnTo>
                  <a:pt x="2632" y="1640"/>
                </a:lnTo>
                <a:lnTo>
                  <a:pt x="2634" y="1640"/>
                </a:lnTo>
                <a:lnTo>
                  <a:pt x="2636" y="1642"/>
                </a:lnTo>
                <a:lnTo>
                  <a:pt x="2640" y="1647"/>
                </a:lnTo>
                <a:lnTo>
                  <a:pt x="2642" y="1649"/>
                </a:lnTo>
                <a:lnTo>
                  <a:pt x="2642" y="1651"/>
                </a:lnTo>
                <a:lnTo>
                  <a:pt x="2640" y="1653"/>
                </a:lnTo>
                <a:lnTo>
                  <a:pt x="2640" y="1655"/>
                </a:lnTo>
                <a:lnTo>
                  <a:pt x="2640" y="1659"/>
                </a:lnTo>
                <a:lnTo>
                  <a:pt x="2642" y="1659"/>
                </a:lnTo>
                <a:lnTo>
                  <a:pt x="2644" y="1659"/>
                </a:lnTo>
                <a:lnTo>
                  <a:pt x="2644" y="1661"/>
                </a:lnTo>
                <a:lnTo>
                  <a:pt x="2644" y="1663"/>
                </a:lnTo>
                <a:lnTo>
                  <a:pt x="2642" y="1665"/>
                </a:lnTo>
                <a:lnTo>
                  <a:pt x="2640" y="1665"/>
                </a:lnTo>
                <a:lnTo>
                  <a:pt x="2640" y="1667"/>
                </a:lnTo>
                <a:lnTo>
                  <a:pt x="2640" y="1668"/>
                </a:lnTo>
                <a:lnTo>
                  <a:pt x="2640" y="1670"/>
                </a:lnTo>
                <a:lnTo>
                  <a:pt x="2642" y="1670"/>
                </a:lnTo>
                <a:lnTo>
                  <a:pt x="2642" y="1672"/>
                </a:lnTo>
                <a:lnTo>
                  <a:pt x="2640" y="1672"/>
                </a:lnTo>
                <a:lnTo>
                  <a:pt x="2638" y="1672"/>
                </a:lnTo>
                <a:lnTo>
                  <a:pt x="2638" y="1674"/>
                </a:lnTo>
                <a:lnTo>
                  <a:pt x="2638" y="1676"/>
                </a:lnTo>
                <a:lnTo>
                  <a:pt x="2640" y="1678"/>
                </a:lnTo>
                <a:lnTo>
                  <a:pt x="2642" y="1678"/>
                </a:lnTo>
                <a:lnTo>
                  <a:pt x="2642" y="1680"/>
                </a:lnTo>
                <a:lnTo>
                  <a:pt x="2640" y="1680"/>
                </a:lnTo>
                <a:lnTo>
                  <a:pt x="2638" y="1682"/>
                </a:lnTo>
                <a:lnTo>
                  <a:pt x="2638" y="1684"/>
                </a:lnTo>
                <a:lnTo>
                  <a:pt x="2640" y="1684"/>
                </a:lnTo>
                <a:lnTo>
                  <a:pt x="2642" y="1684"/>
                </a:lnTo>
                <a:lnTo>
                  <a:pt x="2642" y="1686"/>
                </a:lnTo>
                <a:lnTo>
                  <a:pt x="2640" y="1686"/>
                </a:lnTo>
                <a:lnTo>
                  <a:pt x="2638" y="1686"/>
                </a:lnTo>
                <a:lnTo>
                  <a:pt x="2636" y="1684"/>
                </a:lnTo>
                <a:lnTo>
                  <a:pt x="2636" y="1686"/>
                </a:lnTo>
                <a:lnTo>
                  <a:pt x="2636" y="1688"/>
                </a:lnTo>
                <a:lnTo>
                  <a:pt x="2638" y="1688"/>
                </a:lnTo>
                <a:lnTo>
                  <a:pt x="2638" y="1690"/>
                </a:lnTo>
                <a:lnTo>
                  <a:pt x="2640" y="1690"/>
                </a:lnTo>
                <a:lnTo>
                  <a:pt x="2642" y="1690"/>
                </a:lnTo>
                <a:lnTo>
                  <a:pt x="2644" y="1690"/>
                </a:lnTo>
                <a:lnTo>
                  <a:pt x="2644" y="1688"/>
                </a:lnTo>
                <a:lnTo>
                  <a:pt x="2646" y="1688"/>
                </a:lnTo>
                <a:lnTo>
                  <a:pt x="2646" y="1690"/>
                </a:lnTo>
                <a:lnTo>
                  <a:pt x="2644" y="1693"/>
                </a:lnTo>
                <a:lnTo>
                  <a:pt x="2640" y="1693"/>
                </a:lnTo>
                <a:lnTo>
                  <a:pt x="2638" y="1693"/>
                </a:lnTo>
                <a:lnTo>
                  <a:pt x="2636" y="1693"/>
                </a:lnTo>
                <a:lnTo>
                  <a:pt x="2636" y="1695"/>
                </a:lnTo>
                <a:lnTo>
                  <a:pt x="2634" y="1695"/>
                </a:lnTo>
                <a:lnTo>
                  <a:pt x="2634" y="1697"/>
                </a:lnTo>
                <a:lnTo>
                  <a:pt x="2636" y="1697"/>
                </a:lnTo>
                <a:lnTo>
                  <a:pt x="2638" y="1697"/>
                </a:lnTo>
                <a:lnTo>
                  <a:pt x="2640" y="1697"/>
                </a:lnTo>
                <a:lnTo>
                  <a:pt x="2642" y="1697"/>
                </a:lnTo>
                <a:lnTo>
                  <a:pt x="2644" y="1697"/>
                </a:lnTo>
                <a:lnTo>
                  <a:pt x="2644" y="1699"/>
                </a:lnTo>
                <a:lnTo>
                  <a:pt x="2644" y="1701"/>
                </a:lnTo>
                <a:lnTo>
                  <a:pt x="2644" y="1703"/>
                </a:lnTo>
                <a:lnTo>
                  <a:pt x="2646" y="1701"/>
                </a:lnTo>
                <a:lnTo>
                  <a:pt x="2646" y="1699"/>
                </a:lnTo>
                <a:lnTo>
                  <a:pt x="2648" y="1699"/>
                </a:lnTo>
                <a:lnTo>
                  <a:pt x="2648" y="1701"/>
                </a:lnTo>
                <a:lnTo>
                  <a:pt x="2648" y="1703"/>
                </a:lnTo>
                <a:lnTo>
                  <a:pt x="2648" y="1705"/>
                </a:lnTo>
                <a:lnTo>
                  <a:pt x="2646" y="1707"/>
                </a:lnTo>
                <a:lnTo>
                  <a:pt x="2648" y="1707"/>
                </a:lnTo>
                <a:lnTo>
                  <a:pt x="2650" y="1707"/>
                </a:lnTo>
                <a:lnTo>
                  <a:pt x="2650" y="1705"/>
                </a:lnTo>
                <a:lnTo>
                  <a:pt x="2650" y="1707"/>
                </a:lnTo>
                <a:lnTo>
                  <a:pt x="2648" y="1709"/>
                </a:lnTo>
                <a:lnTo>
                  <a:pt x="2646" y="1709"/>
                </a:lnTo>
                <a:lnTo>
                  <a:pt x="2644" y="1709"/>
                </a:lnTo>
                <a:lnTo>
                  <a:pt x="2642" y="1711"/>
                </a:lnTo>
                <a:lnTo>
                  <a:pt x="2644" y="1713"/>
                </a:lnTo>
                <a:lnTo>
                  <a:pt x="2646" y="1713"/>
                </a:lnTo>
                <a:lnTo>
                  <a:pt x="2648" y="1713"/>
                </a:lnTo>
                <a:lnTo>
                  <a:pt x="2650" y="1711"/>
                </a:lnTo>
                <a:lnTo>
                  <a:pt x="2651" y="1711"/>
                </a:lnTo>
                <a:lnTo>
                  <a:pt x="2651" y="1713"/>
                </a:lnTo>
                <a:lnTo>
                  <a:pt x="2651" y="1715"/>
                </a:lnTo>
                <a:lnTo>
                  <a:pt x="2651" y="1716"/>
                </a:lnTo>
                <a:lnTo>
                  <a:pt x="2651" y="1718"/>
                </a:lnTo>
                <a:lnTo>
                  <a:pt x="2650" y="1718"/>
                </a:lnTo>
                <a:lnTo>
                  <a:pt x="2648" y="1718"/>
                </a:lnTo>
                <a:lnTo>
                  <a:pt x="2648" y="1720"/>
                </a:lnTo>
                <a:lnTo>
                  <a:pt x="2646" y="1720"/>
                </a:lnTo>
                <a:lnTo>
                  <a:pt x="2648" y="1722"/>
                </a:lnTo>
                <a:lnTo>
                  <a:pt x="2648" y="1724"/>
                </a:lnTo>
                <a:lnTo>
                  <a:pt x="2646" y="1724"/>
                </a:lnTo>
                <a:lnTo>
                  <a:pt x="2644" y="1724"/>
                </a:lnTo>
                <a:lnTo>
                  <a:pt x="2644" y="1726"/>
                </a:lnTo>
                <a:lnTo>
                  <a:pt x="2644" y="1728"/>
                </a:lnTo>
                <a:lnTo>
                  <a:pt x="2644" y="1730"/>
                </a:lnTo>
                <a:lnTo>
                  <a:pt x="2646" y="1730"/>
                </a:lnTo>
                <a:lnTo>
                  <a:pt x="2646" y="1732"/>
                </a:lnTo>
                <a:lnTo>
                  <a:pt x="2648" y="1732"/>
                </a:lnTo>
                <a:lnTo>
                  <a:pt x="2648" y="1730"/>
                </a:lnTo>
                <a:lnTo>
                  <a:pt x="2650" y="1732"/>
                </a:lnTo>
                <a:lnTo>
                  <a:pt x="2648" y="1732"/>
                </a:lnTo>
                <a:lnTo>
                  <a:pt x="2646" y="1732"/>
                </a:lnTo>
                <a:lnTo>
                  <a:pt x="2644" y="1732"/>
                </a:lnTo>
                <a:lnTo>
                  <a:pt x="2642" y="1732"/>
                </a:lnTo>
                <a:lnTo>
                  <a:pt x="2642" y="1734"/>
                </a:lnTo>
                <a:lnTo>
                  <a:pt x="2644" y="1736"/>
                </a:lnTo>
                <a:lnTo>
                  <a:pt x="2646" y="1738"/>
                </a:lnTo>
                <a:lnTo>
                  <a:pt x="2646" y="1739"/>
                </a:lnTo>
                <a:lnTo>
                  <a:pt x="2644" y="1739"/>
                </a:lnTo>
                <a:lnTo>
                  <a:pt x="2642" y="1739"/>
                </a:lnTo>
                <a:lnTo>
                  <a:pt x="2642" y="1741"/>
                </a:lnTo>
                <a:lnTo>
                  <a:pt x="2640" y="1741"/>
                </a:lnTo>
                <a:lnTo>
                  <a:pt x="2638" y="1741"/>
                </a:lnTo>
                <a:lnTo>
                  <a:pt x="2640" y="1741"/>
                </a:lnTo>
                <a:lnTo>
                  <a:pt x="2640" y="1743"/>
                </a:lnTo>
                <a:lnTo>
                  <a:pt x="2640" y="1745"/>
                </a:lnTo>
                <a:lnTo>
                  <a:pt x="2638" y="1745"/>
                </a:lnTo>
                <a:lnTo>
                  <a:pt x="2638" y="1747"/>
                </a:lnTo>
                <a:lnTo>
                  <a:pt x="2640" y="1747"/>
                </a:lnTo>
                <a:lnTo>
                  <a:pt x="2642" y="1747"/>
                </a:lnTo>
                <a:lnTo>
                  <a:pt x="2642" y="1749"/>
                </a:lnTo>
                <a:lnTo>
                  <a:pt x="2642" y="1751"/>
                </a:lnTo>
                <a:lnTo>
                  <a:pt x="2644" y="1751"/>
                </a:lnTo>
                <a:lnTo>
                  <a:pt x="2646" y="1751"/>
                </a:lnTo>
                <a:lnTo>
                  <a:pt x="2648" y="1753"/>
                </a:lnTo>
                <a:lnTo>
                  <a:pt x="2648" y="1755"/>
                </a:lnTo>
                <a:lnTo>
                  <a:pt x="2648" y="1753"/>
                </a:lnTo>
                <a:lnTo>
                  <a:pt x="2648" y="1751"/>
                </a:lnTo>
                <a:lnTo>
                  <a:pt x="2650" y="1751"/>
                </a:lnTo>
                <a:lnTo>
                  <a:pt x="2650" y="1753"/>
                </a:lnTo>
                <a:lnTo>
                  <a:pt x="2651" y="1755"/>
                </a:lnTo>
                <a:lnTo>
                  <a:pt x="2651" y="1757"/>
                </a:lnTo>
                <a:lnTo>
                  <a:pt x="2651" y="1759"/>
                </a:lnTo>
                <a:lnTo>
                  <a:pt x="2651" y="1761"/>
                </a:lnTo>
                <a:lnTo>
                  <a:pt x="2653" y="1761"/>
                </a:lnTo>
                <a:lnTo>
                  <a:pt x="2653" y="1763"/>
                </a:lnTo>
                <a:lnTo>
                  <a:pt x="2655" y="1764"/>
                </a:lnTo>
                <a:lnTo>
                  <a:pt x="2653" y="1766"/>
                </a:lnTo>
                <a:lnTo>
                  <a:pt x="2653" y="1768"/>
                </a:lnTo>
                <a:lnTo>
                  <a:pt x="2653" y="1770"/>
                </a:lnTo>
                <a:lnTo>
                  <a:pt x="2651" y="1772"/>
                </a:lnTo>
                <a:lnTo>
                  <a:pt x="2653" y="1772"/>
                </a:lnTo>
                <a:lnTo>
                  <a:pt x="2653" y="1774"/>
                </a:lnTo>
                <a:lnTo>
                  <a:pt x="2655" y="1776"/>
                </a:lnTo>
                <a:lnTo>
                  <a:pt x="2657" y="1776"/>
                </a:lnTo>
                <a:lnTo>
                  <a:pt x="2657" y="1778"/>
                </a:lnTo>
                <a:lnTo>
                  <a:pt x="2655" y="1778"/>
                </a:lnTo>
                <a:lnTo>
                  <a:pt x="2655" y="1780"/>
                </a:lnTo>
                <a:lnTo>
                  <a:pt x="2653" y="1780"/>
                </a:lnTo>
                <a:lnTo>
                  <a:pt x="2653" y="1778"/>
                </a:lnTo>
                <a:lnTo>
                  <a:pt x="2651" y="1776"/>
                </a:lnTo>
                <a:lnTo>
                  <a:pt x="2650" y="1778"/>
                </a:lnTo>
                <a:lnTo>
                  <a:pt x="2651" y="1780"/>
                </a:lnTo>
                <a:lnTo>
                  <a:pt x="2651" y="1782"/>
                </a:lnTo>
                <a:lnTo>
                  <a:pt x="2653" y="1782"/>
                </a:lnTo>
                <a:lnTo>
                  <a:pt x="2655" y="1780"/>
                </a:lnTo>
                <a:lnTo>
                  <a:pt x="2655" y="1782"/>
                </a:lnTo>
                <a:lnTo>
                  <a:pt x="2657" y="1784"/>
                </a:lnTo>
                <a:lnTo>
                  <a:pt x="2659" y="1784"/>
                </a:lnTo>
                <a:lnTo>
                  <a:pt x="2659" y="1786"/>
                </a:lnTo>
                <a:lnTo>
                  <a:pt x="2655" y="1789"/>
                </a:lnTo>
                <a:lnTo>
                  <a:pt x="2653" y="1789"/>
                </a:lnTo>
                <a:lnTo>
                  <a:pt x="2653" y="1791"/>
                </a:lnTo>
                <a:lnTo>
                  <a:pt x="2651" y="1791"/>
                </a:lnTo>
                <a:lnTo>
                  <a:pt x="2648" y="1793"/>
                </a:lnTo>
                <a:lnTo>
                  <a:pt x="2650" y="1795"/>
                </a:lnTo>
                <a:lnTo>
                  <a:pt x="2651" y="1795"/>
                </a:lnTo>
                <a:lnTo>
                  <a:pt x="2653" y="1795"/>
                </a:lnTo>
                <a:lnTo>
                  <a:pt x="2653" y="1797"/>
                </a:lnTo>
                <a:lnTo>
                  <a:pt x="2651" y="1797"/>
                </a:lnTo>
                <a:lnTo>
                  <a:pt x="2651" y="1799"/>
                </a:lnTo>
                <a:lnTo>
                  <a:pt x="2650" y="1799"/>
                </a:lnTo>
                <a:lnTo>
                  <a:pt x="2650" y="1801"/>
                </a:lnTo>
                <a:lnTo>
                  <a:pt x="2648" y="1799"/>
                </a:lnTo>
                <a:lnTo>
                  <a:pt x="2648" y="1797"/>
                </a:lnTo>
                <a:lnTo>
                  <a:pt x="2648" y="1795"/>
                </a:lnTo>
                <a:lnTo>
                  <a:pt x="2646" y="1795"/>
                </a:lnTo>
                <a:lnTo>
                  <a:pt x="2644" y="1797"/>
                </a:lnTo>
                <a:lnTo>
                  <a:pt x="2644" y="1799"/>
                </a:lnTo>
                <a:lnTo>
                  <a:pt x="2644" y="1801"/>
                </a:lnTo>
                <a:lnTo>
                  <a:pt x="2644" y="1803"/>
                </a:lnTo>
                <a:lnTo>
                  <a:pt x="2646" y="1803"/>
                </a:lnTo>
                <a:lnTo>
                  <a:pt x="2646" y="1805"/>
                </a:lnTo>
                <a:lnTo>
                  <a:pt x="2648" y="1805"/>
                </a:lnTo>
                <a:lnTo>
                  <a:pt x="2648" y="1807"/>
                </a:lnTo>
                <a:lnTo>
                  <a:pt x="2648" y="1809"/>
                </a:lnTo>
                <a:lnTo>
                  <a:pt x="2648" y="1811"/>
                </a:lnTo>
                <a:lnTo>
                  <a:pt x="2650" y="1811"/>
                </a:lnTo>
                <a:lnTo>
                  <a:pt x="2650" y="1812"/>
                </a:lnTo>
                <a:lnTo>
                  <a:pt x="2651" y="1812"/>
                </a:lnTo>
                <a:lnTo>
                  <a:pt x="2651" y="1814"/>
                </a:lnTo>
                <a:lnTo>
                  <a:pt x="2653" y="1816"/>
                </a:lnTo>
                <a:lnTo>
                  <a:pt x="2655" y="1816"/>
                </a:lnTo>
                <a:lnTo>
                  <a:pt x="2655" y="1818"/>
                </a:lnTo>
                <a:lnTo>
                  <a:pt x="2657" y="1818"/>
                </a:lnTo>
                <a:lnTo>
                  <a:pt x="2657" y="1820"/>
                </a:lnTo>
                <a:lnTo>
                  <a:pt x="2659" y="1822"/>
                </a:lnTo>
                <a:lnTo>
                  <a:pt x="2659" y="1824"/>
                </a:lnTo>
                <a:lnTo>
                  <a:pt x="2661" y="1824"/>
                </a:lnTo>
                <a:lnTo>
                  <a:pt x="2661" y="1826"/>
                </a:lnTo>
                <a:lnTo>
                  <a:pt x="2663" y="1828"/>
                </a:lnTo>
                <a:lnTo>
                  <a:pt x="2665" y="1830"/>
                </a:lnTo>
                <a:lnTo>
                  <a:pt x="2667" y="1832"/>
                </a:lnTo>
                <a:lnTo>
                  <a:pt x="2669" y="1832"/>
                </a:lnTo>
                <a:lnTo>
                  <a:pt x="2671" y="1832"/>
                </a:lnTo>
                <a:lnTo>
                  <a:pt x="2671" y="1830"/>
                </a:lnTo>
                <a:lnTo>
                  <a:pt x="2673" y="1830"/>
                </a:lnTo>
                <a:lnTo>
                  <a:pt x="2675" y="1830"/>
                </a:lnTo>
                <a:lnTo>
                  <a:pt x="2675" y="1832"/>
                </a:lnTo>
                <a:lnTo>
                  <a:pt x="2675" y="1834"/>
                </a:lnTo>
                <a:lnTo>
                  <a:pt x="2675" y="1835"/>
                </a:lnTo>
                <a:lnTo>
                  <a:pt x="2676" y="1835"/>
                </a:lnTo>
                <a:lnTo>
                  <a:pt x="2678" y="1835"/>
                </a:lnTo>
                <a:lnTo>
                  <a:pt x="2678" y="1837"/>
                </a:lnTo>
                <a:lnTo>
                  <a:pt x="2676" y="1837"/>
                </a:lnTo>
                <a:lnTo>
                  <a:pt x="2676" y="1839"/>
                </a:lnTo>
                <a:lnTo>
                  <a:pt x="2676" y="1841"/>
                </a:lnTo>
                <a:lnTo>
                  <a:pt x="2678" y="1841"/>
                </a:lnTo>
                <a:lnTo>
                  <a:pt x="2678" y="1839"/>
                </a:lnTo>
                <a:lnTo>
                  <a:pt x="2680" y="1839"/>
                </a:lnTo>
                <a:lnTo>
                  <a:pt x="2680" y="1837"/>
                </a:lnTo>
                <a:lnTo>
                  <a:pt x="2682" y="1837"/>
                </a:lnTo>
                <a:lnTo>
                  <a:pt x="2684" y="1837"/>
                </a:lnTo>
                <a:lnTo>
                  <a:pt x="2684" y="1839"/>
                </a:lnTo>
                <a:lnTo>
                  <a:pt x="2684" y="1841"/>
                </a:lnTo>
                <a:lnTo>
                  <a:pt x="2682" y="1841"/>
                </a:lnTo>
                <a:lnTo>
                  <a:pt x="2682" y="1843"/>
                </a:lnTo>
                <a:lnTo>
                  <a:pt x="2682" y="1845"/>
                </a:lnTo>
                <a:lnTo>
                  <a:pt x="2684" y="1845"/>
                </a:lnTo>
                <a:lnTo>
                  <a:pt x="2686" y="1845"/>
                </a:lnTo>
                <a:lnTo>
                  <a:pt x="2688" y="1847"/>
                </a:lnTo>
                <a:lnTo>
                  <a:pt x="2690" y="1847"/>
                </a:lnTo>
                <a:lnTo>
                  <a:pt x="2694" y="1849"/>
                </a:lnTo>
                <a:lnTo>
                  <a:pt x="2696" y="1851"/>
                </a:lnTo>
                <a:lnTo>
                  <a:pt x="2698" y="1851"/>
                </a:lnTo>
                <a:lnTo>
                  <a:pt x="2699" y="1851"/>
                </a:lnTo>
                <a:lnTo>
                  <a:pt x="2699" y="1853"/>
                </a:lnTo>
                <a:lnTo>
                  <a:pt x="2701" y="1853"/>
                </a:lnTo>
                <a:lnTo>
                  <a:pt x="2703" y="1853"/>
                </a:lnTo>
                <a:lnTo>
                  <a:pt x="2705" y="1853"/>
                </a:lnTo>
                <a:lnTo>
                  <a:pt x="2707" y="1853"/>
                </a:lnTo>
                <a:lnTo>
                  <a:pt x="2709" y="1853"/>
                </a:lnTo>
                <a:lnTo>
                  <a:pt x="2715" y="1853"/>
                </a:lnTo>
                <a:lnTo>
                  <a:pt x="2715" y="1851"/>
                </a:lnTo>
                <a:lnTo>
                  <a:pt x="2717" y="1851"/>
                </a:lnTo>
                <a:lnTo>
                  <a:pt x="2719" y="1851"/>
                </a:lnTo>
                <a:lnTo>
                  <a:pt x="2721" y="1851"/>
                </a:lnTo>
                <a:lnTo>
                  <a:pt x="2721" y="1853"/>
                </a:lnTo>
                <a:lnTo>
                  <a:pt x="2721" y="1855"/>
                </a:lnTo>
                <a:lnTo>
                  <a:pt x="2719" y="1857"/>
                </a:lnTo>
                <a:lnTo>
                  <a:pt x="2721" y="1859"/>
                </a:lnTo>
                <a:lnTo>
                  <a:pt x="2723" y="1859"/>
                </a:lnTo>
                <a:lnTo>
                  <a:pt x="2723" y="1857"/>
                </a:lnTo>
                <a:lnTo>
                  <a:pt x="2724" y="1857"/>
                </a:lnTo>
                <a:lnTo>
                  <a:pt x="2724" y="1855"/>
                </a:lnTo>
                <a:lnTo>
                  <a:pt x="2723" y="1853"/>
                </a:lnTo>
                <a:lnTo>
                  <a:pt x="2723" y="1851"/>
                </a:lnTo>
                <a:lnTo>
                  <a:pt x="2724" y="1851"/>
                </a:lnTo>
                <a:lnTo>
                  <a:pt x="2724" y="1853"/>
                </a:lnTo>
                <a:lnTo>
                  <a:pt x="2724" y="1855"/>
                </a:lnTo>
                <a:lnTo>
                  <a:pt x="2726" y="1857"/>
                </a:lnTo>
                <a:lnTo>
                  <a:pt x="2724" y="1857"/>
                </a:lnTo>
                <a:lnTo>
                  <a:pt x="2724" y="1859"/>
                </a:lnTo>
                <a:lnTo>
                  <a:pt x="2724" y="1860"/>
                </a:lnTo>
                <a:lnTo>
                  <a:pt x="2726" y="1860"/>
                </a:lnTo>
                <a:lnTo>
                  <a:pt x="2726" y="1859"/>
                </a:lnTo>
                <a:lnTo>
                  <a:pt x="2728" y="1859"/>
                </a:lnTo>
                <a:lnTo>
                  <a:pt x="2728" y="1857"/>
                </a:lnTo>
                <a:lnTo>
                  <a:pt x="2730" y="1857"/>
                </a:lnTo>
                <a:lnTo>
                  <a:pt x="2732" y="1859"/>
                </a:lnTo>
                <a:lnTo>
                  <a:pt x="2732" y="1860"/>
                </a:lnTo>
                <a:lnTo>
                  <a:pt x="2730" y="1860"/>
                </a:lnTo>
                <a:lnTo>
                  <a:pt x="2730" y="1862"/>
                </a:lnTo>
                <a:lnTo>
                  <a:pt x="2732" y="1864"/>
                </a:lnTo>
                <a:lnTo>
                  <a:pt x="2734" y="1864"/>
                </a:lnTo>
                <a:lnTo>
                  <a:pt x="2734" y="1866"/>
                </a:lnTo>
                <a:lnTo>
                  <a:pt x="2734" y="1868"/>
                </a:lnTo>
                <a:lnTo>
                  <a:pt x="2732" y="1870"/>
                </a:lnTo>
                <a:lnTo>
                  <a:pt x="2732" y="1872"/>
                </a:lnTo>
                <a:lnTo>
                  <a:pt x="2734" y="1872"/>
                </a:lnTo>
                <a:lnTo>
                  <a:pt x="2738" y="1876"/>
                </a:lnTo>
                <a:lnTo>
                  <a:pt x="2742" y="1878"/>
                </a:lnTo>
                <a:lnTo>
                  <a:pt x="2749" y="1883"/>
                </a:lnTo>
                <a:lnTo>
                  <a:pt x="2751" y="1883"/>
                </a:lnTo>
                <a:lnTo>
                  <a:pt x="2751" y="1885"/>
                </a:lnTo>
                <a:lnTo>
                  <a:pt x="2753" y="1883"/>
                </a:lnTo>
                <a:lnTo>
                  <a:pt x="2755" y="1885"/>
                </a:lnTo>
                <a:lnTo>
                  <a:pt x="2757" y="1885"/>
                </a:lnTo>
                <a:lnTo>
                  <a:pt x="2759" y="1885"/>
                </a:lnTo>
                <a:lnTo>
                  <a:pt x="2761" y="1885"/>
                </a:lnTo>
                <a:lnTo>
                  <a:pt x="2761" y="1887"/>
                </a:lnTo>
                <a:lnTo>
                  <a:pt x="2761" y="1889"/>
                </a:lnTo>
                <a:lnTo>
                  <a:pt x="2759" y="1889"/>
                </a:lnTo>
                <a:lnTo>
                  <a:pt x="2757" y="1889"/>
                </a:lnTo>
                <a:lnTo>
                  <a:pt x="2757" y="1891"/>
                </a:lnTo>
                <a:lnTo>
                  <a:pt x="2757" y="1893"/>
                </a:lnTo>
                <a:lnTo>
                  <a:pt x="2757" y="1895"/>
                </a:lnTo>
                <a:lnTo>
                  <a:pt x="2759" y="1895"/>
                </a:lnTo>
                <a:lnTo>
                  <a:pt x="2759" y="1897"/>
                </a:lnTo>
                <a:lnTo>
                  <a:pt x="2759" y="1899"/>
                </a:lnTo>
                <a:lnTo>
                  <a:pt x="2761" y="1899"/>
                </a:lnTo>
                <a:lnTo>
                  <a:pt x="2761" y="1901"/>
                </a:lnTo>
                <a:lnTo>
                  <a:pt x="2763" y="1901"/>
                </a:lnTo>
                <a:lnTo>
                  <a:pt x="2765" y="1905"/>
                </a:lnTo>
                <a:lnTo>
                  <a:pt x="2767" y="1907"/>
                </a:lnTo>
                <a:lnTo>
                  <a:pt x="2769" y="1908"/>
                </a:lnTo>
                <a:lnTo>
                  <a:pt x="2769" y="1910"/>
                </a:lnTo>
                <a:lnTo>
                  <a:pt x="2771" y="1910"/>
                </a:lnTo>
                <a:lnTo>
                  <a:pt x="2772" y="1912"/>
                </a:lnTo>
                <a:lnTo>
                  <a:pt x="2772" y="1914"/>
                </a:lnTo>
                <a:lnTo>
                  <a:pt x="2776" y="1916"/>
                </a:lnTo>
                <a:lnTo>
                  <a:pt x="2776" y="1918"/>
                </a:lnTo>
                <a:lnTo>
                  <a:pt x="2778" y="1918"/>
                </a:lnTo>
                <a:lnTo>
                  <a:pt x="2778" y="1920"/>
                </a:lnTo>
                <a:lnTo>
                  <a:pt x="2780" y="1920"/>
                </a:lnTo>
                <a:lnTo>
                  <a:pt x="2782" y="1922"/>
                </a:lnTo>
                <a:lnTo>
                  <a:pt x="2784" y="1924"/>
                </a:lnTo>
                <a:lnTo>
                  <a:pt x="2786" y="1924"/>
                </a:lnTo>
                <a:lnTo>
                  <a:pt x="2788" y="1924"/>
                </a:lnTo>
                <a:lnTo>
                  <a:pt x="2790" y="1924"/>
                </a:lnTo>
                <a:lnTo>
                  <a:pt x="2790" y="1928"/>
                </a:lnTo>
                <a:lnTo>
                  <a:pt x="2788" y="1928"/>
                </a:lnTo>
                <a:lnTo>
                  <a:pt x="2786" y="1928"/>
                </a:lnTo>
                <a:lnTo>
                  <a:pt x="2786" y="1930"/>
                </a:lnTo>
                <a:lnTo>
                  <a:pt x="2786" y="1931"/>
                </a:lnTo>
                <a:lnTo>
                  <a:pt x="2786" y="1933"/>
                </a:lnTo>
                <a:lnTo>
                  <a:pt x="2784" y="1933"/>
                </a:lnTo>
                <a:lnTo>
                  <a:pt x="2784" y="1931"/>
                </a:lnTo>
                <a:lnTo>
                  <a:pt x="2782" y="1933"/>
                </a:lnTo>
                <a:lnTo>
                  <a:pt x="2782" y="1935"/>
                </a:lnTo>
                <a:lnTo>
                  <a:pt x="2780" y="1935"/>
                </a:lnTo>
                <a:lnTo>
                  <a:pt x="2780" y="1933"/>
                </a:lnTo>
                <a:lnTo>
                  <a:pt x="2778" y="1935"/>
                </a:lnTo>
                <a:lnTo>
                  <a:pt x="2778" y="1937"/>
                </a:lnTo>
                <a:lnTo>
                  <a:pt x="2776" y="1937"/>
                </a:lnTo>
                <a:lnTo>
                  <a:pt x="2778" y="1937"/>
                </a:lnTo>
                <a:lnTo>
                  <a:pt x="2778" y="1939"/>
                </a:lnTo>
                <a:lnTo>
                  <a:pt x="2780" y="1939"/>
                </a:lnTo>
                <a:lnTo>
                  <a:pt x="2782" y="1939"/>
                </a:lnTo>
                <a:lnTo>
                  <a:pt x="2782" y="1941"/>
                </a:lnTo>
                <a:lnTo>
                  <a:pt x="2782" y="1943"/>
                </a:lnTo>
                <a:lnTo>
                  <a:pt x="2780" y="1943"/>
                </a:lnTo>
                <a:lnTo>
                  <a:pt x="2778" y="1945"/>
                </a:lnTo>
                <a:lnTo>
                  <a:pt x="2776" y="1945"/>
                </a:lnTo>
                <a:lnTo>
                  <a:pt x="2776" y="1947"/>
                </a:lnTo>
                <a:lnTo>
                  <a:pt x="2776" y="1949"/>
                </a:lnTo>
                <a:lnTo>
                  <a:pt x="2776" y="1951"/>
                </a:lnTo>
                <a:lnTo>
                  <a:pt x="2778" y="1951"/>
                </a:lnTo>
                <a:lnTo>
                  <a:pt x="2778" y="1953"/>
                </a:lnTo>
                <a:lnTo>
                  <a:pt x="2778" y="1955"/>
                </a:lnTo>
                <a:lnTo>
                  <a:pt x="2778" y="1956"/>
                </a:lnTo>
                <a:lnTo>
                  <a:pt x="2780" y="1958"/>
                </a:lnTo>
                <a:lnTo>
                  <a:pt x="2782" y="1962"/>
                </a:lnTo>
                <a:lnTo>
                  <a:pt x="2784" y="1962"/>
                </a:lnTo>
                <a:lnTo>
                  <a:pt x="2784" y="1964"/>
                </a:lnTo>
                <a:lnTo>
                  <a:pt x="2786" y="1966"/>
                </a:lnTo>
                <a:lnTo>
                  <a:pt x="2788" y="1968"/>
                </a:lnTo>
                <a:lnTo>
                  <a:pt x="2788" y="1970"/>
                </a:lnTo>
                <a:lnTo>
                  <a:pt x="2790" y="1972"/>
                </a:lnTo>
                <a:lnTo>
                  <a:pt x="2792" y="1974"/>
                </a:lnTo>
                <a:lnTo>
                  <a:pt x="2794" y="1976"/>
                </a:lnTo>
                <a:lnTo>
                  <a:pt x="2794" y="1978"/>
                </a:lnTo>
                <a:lnTo>
                  <a:pt x="2795" y="1978"/>
                </a:lnTo>
                <a:lnTo>
                  <a:pt x="2795" y="1979"/>
                </a:lnTo>
                <a:lnTo>
                  <a:pt x="2795" y="1981"/>
                </a:lnTo>
                <a:lnTo>
                  <a:pt x="2795" y="1983"/>
                </a:lnTo>
                <a:lnTo>
                  <a:pt x="2795" y="1985"/>
                </a:lnTo>
                <a:lnTo>
                  <a:pt x="2794" y="1985"/>
                </a:lnTo>
                <a:lnTo>
                  <a:pt x="2794" y="1987"/>
                </a:lnTo>
                <a:lnTo>
                  <a:pt x="2794" y="1989"/>
                </a:lnTo>
                <a:lnTo>
                  <a:pt x="2795" y="1989"/>
                </a:lnTo>
                <a:lnTo>
                  <a:pt x="2795" y="1991"/>
                </a:lnTo>
                <a:lnTo>
                  <a:pt x="2797" y="1993"/>
                </a:lnTo>
                <a:lnTo>
                  <a:pt x="2799" y="1995"/>
                </a:lnTo>
                <a:lnTo>
                  <a:pt x="2801" y="1995"/>
                </a:lnTo>
                <a:lnTo>
                  <a:pt x="2801" y="1997"/>
                </a:lnTo>
                <a:lnTo>
                  <a:pt x="2801" y="1999"/>
                </a:lnTo>
                <a:lnTo>
                  <a:pt x="2799" y="1999"/>
                </a:lnTo>
                <a:lnTo>
                  <a:pt x="2799" y="2001"/>
                </a:lnTo>
                <a:lnTo>
                  <a:pt x="2797" y="2001"/>
                </a:lnTo>
                <a:lnTo>
                  <a:pt x="2799" y="2001"/>
                </a:lnTo>
                <a:lnTo>
                  <a:pt x="2801" y="2002"/>
                </a:lnTo>
                <a:lnTo>
                  <a:pt x="2801" y="2001"/>
                </a:lnTo>
                <a:lnTo>
                  <a:pt x="2801" y="2002"/>
                </a:lnTo>
                <a:lnTo>
                  <a:pt x="2801" y="2004"/>
                </a:lnTo>
                <a:lnTo>
                  <a:pt x="2803" y="2004"/>
                </a:lnTo>
                <a:lnTo>
                  <a:pt x="2805" y="2004"/>
                </a:lnTo>
                <a:lnTo>
                  <a:pt x="2805" y="2006"/>
                </a:lnTo>
                <a:lnTo>
                  <a:pt x="2805" y="2010"/>
                </a:lnTo>
                <a:lnTo>
                  <a:pt x="2807" y="2010"/>
                </a:lnTo>
                <a:lnTo>
                  <a:pt x="2809" y="2012"/>
                </a:lnTo>
                <a:lnTo>
                  <a:pt x="2809" y="2014"/>
                </a:lnTo>
                <a:lnTo>
                  <a:pt x="2809" y="2016"/>
                </a:lnTo>
                <a:lnTo>
                  <a:pt x="2807" y="2016"/>
                </a:lnTo>
                <a:lnTo>
                  <a:pt x="2807" y="2018"/>
                </a:lnTo>
                <a:lnTo>
                  <a:pt x="2809" y="2018"/>
                </a:lnTo>
                <a:lnTo>
                  <a:pt x="2811" y="2016"/>
                </a:lnTo>
                <a:lnTo>
                  <a:pt x="2813" y="2016"/>
                </a:lnTo>
                <a:lnTo>
                  <a:pt x="2813" y="2014"/>
                </a:lnTo>
                <a:lnTo>
                  <a:pt x="2815" y="2014"/>
                </a:lnTo>
                <a:lnTo>
                  <a:pt x="2815" y="2012"/>
                </a:lnTo>
                <a:lnTo>
                  <a:pt x="2815" y="2010"/>
                </a:lnTo>
                <a:lnTo>
                  <a:pt x="2817" y="2010"/>
                </a:lnTo>
                <a:lnTo>
                  <a:pt x="2817" y="2008"/>
                </a:lnTo>
                <a:lnTo>
                  <a:pt x="2817" y="2010"/>
                </a:lnTo>
                <a:lnTo>
                  <a:pt x="2819" y="2010"/>
                </a:lnTo>
                <a:lnTo>
                  <a:pt x="2819" y="2012"/>
                </a:lnTo>
                <a:lnTo>
                  <a:pt x="2819" y="2014"/>
                </a:lnTo>
                <a:lnTo>
                  <a:pt x="2820" y="2014"/>
                </a:lnTo>
                <a:lnTo>
                  <a:pt x="2822" y="2016"/>
                </a:lnTo>
                <a:lnTo>
                  <a:pt x="2822" y="2018"/>
                </a:lnTo>
                <a:lnTo>
                  <a:pt x="2824" y="2018"/>
                </a:lnTo>
                <a:lnTo>
                  <a:pt x="2824" y="2016"/>
                </a:lnTo>
                <a:lnTo>
                  <a:pt x="2826" y="2016"/>
                </a:lnTo>
                <a:lnTo>
                  <a:pt x="2826" y="2018"/>
                </a:lnTo>
                <a:lnTo>
                  <a:pt x="2826" y="2020"/>
                </a:lnTo>
                <a:lnTo>
                  <a:pt x="2826" y="2022"/>
                </a:lnTo>
                <a:lnTo>
                  <a:pt x="2824" y="2022"/>
                </a:lnTo>
                <a:lnTo>
                  <a:pt x="2822" y="2022"/>
                </a:lnTo>
                <a:lnTo>
                  <a:pt x="2822" y="2024"/>
                </a:lnTo>
                <a:lnTo>
                  <a:pt x="2822" y="2026"/>
                </a:lnTo>
                <a:lnTo>
                  <a:pt x="2820" y="2026"/>
                </a:lnTo>
                <a:lnTo>
                  <a:pt x="2820" y="2027"/>
                </a:lnTo>
                <a:lnTo>
                  <a:pt x="2820" y="2029"/>
                </a:lnTo>
                <a:lnTo>
                  <a:pt x="2822" y="2029"/>
                </a:lnTo>
                <a:lnTo>
                  <a:pt x="2824" y="2029"/>
                </a:lnTo>
                <a:lnTo>
                  <a:pt x="2824" y="2027"/>
                </a:lnTo>
                <a:lnTo>
                  <a:pt x="2824" y="2029"/>
                </a:lnTo>
                <a:lnTo>
                  <a:pt x="2824" y="2031"/>
                </a:lnTo>
                <a:lnTo>
                  <a:pt x="2824" y="2033"/>
                </a:lnTo>
                <a:lnTo>
                  <a:pt x="2824" y="2035"/>
                </a:lnTo>
                <a:lnTo>
                  <a:pt x="2826" y="2037"/>
                </a:lnTo>
                <a:lnTo>
                  <a:pt x="2826" y="2039"/>
                </a:lnTo>
                <a:lnTo>
                  <a:pt x="2824" y="2039"/>
                </a:lnTo>
                <a:lnTo>
                  <a:pt x="2824" y="2041"/>
                </a:lnTo>
                <a:lnTo>
                  <a:pt x="2824" y="2043"/>
                </a:lnTo>
                <a:lnTo>
                  <a:pt x="2826" y="2043"/>
                </a:lnTo>
                <a:lnTo>
                  <a:pt x="2828" y="2043"/>
                </a:lnTo>
                <a:lnTo>
                  <a:pt x="2828" y="2041"/>
                </a:lnTo>
                <a:lnTo>
                  <a:pt x="2830" y="2041"/>
                </a:lnTo>
                <a:lnTo>
                  <a:pt x="2830" y="2043"/>
                </a:lnTo>
                <a:lnTo>
                  <a:pt x="2830" y="2045"/>
                </a:lnTo>
                <a:lnTo>
                  <a:pt x="2830" y="2047"/>
                </a:lnTo>
                <a:lnTo>
                  <a:pt x="2830" y="2049"/>
                </a:lnTo>
                <a:lnTo>
                  <a:pt x="2830" y="2050"/>
                </a:lnTo>
                <a:lnTo>
                  <a:pt x="2830" y="2052"/>
                </a:lnTo>
                <a:lnTo>
                  <a:pt x="2832" y="2054"/>
                </a:lnTo>
                <a:lnTo>
                  <a:pt x="2832" y="2056"/>
                </a:lnTo>
                <a:lnTo>
                  <a:pt x="2832" y="2058"/>
                </a:lnTo>
                <a:lnTo>
                  <a:pt x="2830" y="2060"/>
                </a:lnTo>
                <a:lnTo>
                  <a:pt x="2828" y="2060"/>
                </a:lnTo>
                <a:lnTo>
                  <a:pt x="2826" y="2062"/>
                </a:lnTo>
                <a:lnTo>
                  <a:pt x="2828" y="2062"/>
                </a:lnTo>
                <a:lnTo>
                  <a:pt x="2828" y="2064"/>
                </a:lnTo>
                <a:lnTo>
                  <a:pt x="2830" y="2066"/>
                </a:lnTo>
                <a:lnTo>
                  <a:pt x="2828" y="2066"/>
                </a:lnTo>
                <a:lnTo>
                  <a:pt x="2826" y="2066"/>
                </a:lnTo>
                <a:lnTo>
                  <a:pt x="2824" y="2066"/>
                </a:lnTo>
                <a:lnTo>
                  <a:pt x="2824" y="2068"/>
                </a:lnTo>
                <a:lnTo>
                  <a:pt x="2822" y="2068"/>
                </a:lnTo>
                <a:lnTo>
                  <a:pt x="2820" y="2068"/>
                </a:lnTo>
                <a:lnTo>
                  <a:pt x="2819" y="2068"/>
                </a:lnTo>
                <a:lnTo>
                  <a:pt x="2819" y="2070"/>
                </a:lnTo>
                <a:lnTo>
                  <a:pt x="2820" y="2070"/>
                </a:lnTo>
                <a:lnTo>
                  <a:pt x="2820" y="2072"/>
                </a:lnTo>
                <a:lnTo>
                  <a:pt x="2820" y="2074"/>
                </a:lnTo>
                <a:lnTo>
                  <a:pt x="2819" y="2075"/>
                </a:lnTo>
                <a:lnTo>
                  <a:pt x="2817" y="2075"/>
                </a:lnTo>
                <a:lnTo>
                  <a:pt x="2815" y="2075"/>
                </a:lnTo>
                <a:lnTo>
                  <a:pt x="2815" y="2077"/>
                </a:lnTo>
                <a:lnTo>
                  <a:pt x="2813" y="2081"/>
                </a:lnTo>
                <a:lnTo>
                  <a:pt x="2815" y="2081"/>
                </a:lnTo>
                <a:lnTo>
                  <a:pt x="2815" y="2083"/>
                </a:lnTo>
                <a:lnTo>
                  <a:pt x="2815" y="2085"/>
                </a:lnTo>
                <a:lnTo>
                  <a:pt x="2811" y="2087"/>
                </a:lnTo>
                <a:lnTo>
                  <a:pt x="2809" y="2087"/>
                </a:lnTo>
                <a:lnTo>
                  <a:pt x="2809" y="2089"/>
                </a:lnTo>
                <a:lnTo>
                  <a:pt x="2809" y="2091"/>
                </a:lnTo>
                <a:lnTo>
                  <a:pt x="2809" y="2093"/>
                </a:lnTo>
                <a:lnTo>
                  <a:pt x="2811" y="2095"/>
                </a:lnTo>
                <a:lnTo>
                  <a:pt x="2813" y="2097"/>
                </a:lnTo>
                <a:lnTo>
                  <a:pt x="2815" y="2097"/>
                </a:lnTo>
                <a:lnTo>
                  <a:pt x="2815" y="2098"/>
                </a:lnTo>
                <a:lnTo>
                  <a:pt x="2817" y="2098"/>
                </a:lnTo>
                <a:lnTo>
                  <a:pt x="2817" y="2100"/>
                </a:lnTo>
                <a:lnTo>
                  <a:pt x="2817" y="2102"/>
                </a:lnTo>
                <a:lnTo>
                  <a:pt x="2815" y="2104"/>
                </a:lnTo>
                <a:lnTo>
                  <a:pt x="2811" y="2106"/>
                </a:lnTo>
                <a:lnTo>
                  <a:pt x="2813" y="2106"/>
                </a:lnTo>
                <a:lnTo>
                  <a:pt x="2815" y="2106"/>
                </a:lnTo>
                <a:lnTo>
                  <a:pt x="2817" y="2106"/>
                </a:lnTo>
                <a:lnTo>
                  <a:pt x="2819" y="2106"/>
                </a:lnTo>
                <a:lnTo>
                  <a:pt x="2820" y="2108"/>
                </a:lnTo>
                <a:lnTo>
                  <a:pt x="2820" y="2110"/>
                </a:lnTo>
                <a:lnTo>
                  <a:pt x="2820" y="2112"/>
                </a:lnTo>
                <a:lnTo>
                  <a:pt x="2822" y="2114"/>
                </a:lnTo>
                <a:lnTo>
                  <a:pt x="2824" y="2114"/>
                </a:lnTo>
                <a:lnTo>
                  <a:pt x="2826" y="2116"/>
                </a:lnTo>
                <a:lnTo>
                  <a:pt x="2828" y="2118"/>
                </a:lnTo>
                <a:lnTo>
                  <a:pt x="2828" y="2120"/>
                </a:lnTo>
                <a:lnTo>
                  <a:pt x="2830" y="2122"/>
                </a:lnTo>
                <a:lnTo>
                  <a:pt x="2830" y="2123"/>
                </a:lnTo>
                <a:lnTo>
                  <a:pt x="2830" y="2125"/>
                </a:lnTo>
                <a:lnTo>
                  <a:pt x="2832" y="2125"/>
                </a:lnTo>
                <a:lnTo>
                  <a:pt x="2834" y="2125"/>
                </a:lnTo>
                <a:lnTo>
                  <a:pt x="2836" y="2125"/>
                </a:lnTo>
                <a:lnTo>
                  <a:pt x="2836" y="2127"/>
                </a:lnTo>
                <a:lnTo>
                  <a:pt x="2834" y="2127"/>
                </a:lnTo>
                <a:lnTo>
                  <a:pt x="2832" y="2127"/>
                </a:lnTo>
                <a:lnTo>
                  <a:pt x="2830" y="2127"/>
                </a:lnTo>
                <a:lnTo>
                  <a:pt x="2830" y="2129"/>
                </a:lnTo>
                <a:lnTo>
                  <a:pt x="2832" y="2129"/>
                </a:lnTo>
                <a:lnTo>
                  <a:pt x="2832" y="2131"/>
                </a:lnTo>
                <a:lnTo>
                  <a:pt x="2834" y="2131"/>
                </a:lnTo>
                <a:lnTo>
                  <a:pt x="2834" y="2133"/>
                </a:lnTo>
                <a:lnTo>
                  <a:pt x="2832" y="2135"/>
                </a:lnTo>
                <a:lnTo>
                  <a:pt x="2832" y="2137"/>
                </a:lnTo>
                <a:lnTo>
                  <a:pt x="2832" y="2139"/>
                </a:lnTo>
                <a:lnTo>
                  <a:pt x="2834" y="2139"/>
                </a:lnTo>
                <a:lnTo>
                  <a:pt x="2834" y="2141"/>
                </a:lnTo>
                <a:lnTo>
                  <a:pt x="2834" y="2139"/>
                </a:lnTo>
                <a:lnTo>
                  <a:pt x="2836" y="2139"/>
                </a:lnTo>
                <a:lnTo>
                  <a:pt x="2838" y="2139"/>
                </a:lnTo>
                <a:lnTo>
                  <a:pt x="2838" y="2141"/>
                </a:lnTo>
                <a:lnTo>
                  <a:pt x="2838" y="2143"/>
                </a:lnTo>
                <a:lnTo>
                  <a:pt x="2836" y="2143"/>
                </a:lnTo>
                <a:lnTo>
                  <a:pt x="2836" y="2145"/>
                </a:lnTo>
                <a:lnTo>
                  <a:pt x="2834" y="2145"/>
                </a:lnTo>
                <a:lnTo>
                  <a:pt x="2834" y="2143"/>
                </a:lnTo>
                <a:lnTo>
                  <a:pt x="2832" y="2143"/>
                </a:lnTo>
                <a:lnTo>
                  <a:pt x="2832" y="2141"/>
                </a:lnTo>
                <a:lnTo>
                  <a:pt x="2830" y="2143"/>
                </a:lnTo>
                <a:lnTo>
                  <a:pt x="2828" y="2143"/>
                </a:lnTo>
                <a:lnTo>
                  <a:pt x="2828" y="2145"/>
                </a:lnTo>
                <a:lnTo>
                  <a:pt x="2826" y="2145"/>
                </a:lnTo>
                <a:lnTo>
                  <a:pt x="2826" y="2146"/>
                </a:lnTo>
                <a:lnTo>
                  <a:pt x="2826" y="2148"/>
                </a:lnTo>
                <a:lnTo>
                  <a:pt x="2828" y="2150"/>
                </a:lnTo>
                <a:lnTo>
                  <a:pt x="2830" y="2150"/>
                </a:lnTo>
                <a:lnTo>
                  <a:pt x="2830" y="2152"/>
                </a:lnTo>
                <a:lnTo>
                  <a:pt x="2830" y="2154"/>
                </a:lnTo>
                <a:lnTo>
                  <a:pt x="2830" y="2156"/>
                </a:lnTo>
                <a:lnTo>
                  <a:pt x="2832" y="2156"/>
                </a:lnTo>
                <a:lnTo>
                  <a:pt x="2832" y="2158"/>
                </a:lnTo>
                <a:lnTo>
                  <a:pt x="2834" y="2158"/>
                </a:lnTo>
                <a:lnTo>
                  <a:pt x="2836" y="2158"/>
                </a:lnTo>
                <a:lnTo>
                  <a:pt x="2836" y="2160"/>
                </a:lnTo>
                <a:lnTo>
                  <a:pt x="2834" y="2162"/>
                </a:lnTo>
                <a:lnTo>
                  <a:pt x="2832" y="2164"/>
                </a:lnTo>
                <a:lnTo>
                  <a:pt x="2832" y="2166"/>
                </a:lnTo>
                <a:lnTo>
                  <a:pt x="2832" y="2168"/>
                </a:lnTo>
                <a:lnTo>
                  <a:pt x="2832" y="2170"/>
                </a:lnTo>
                <a:lnTo>
                  <a:pt x="2832" y="2171"/>
                </a:lnTo>
                <a:lnTo>
                  <a:pt x="2832" y="2173"/>
                </a:lnTo>
                <a:lnTo>
                  <a:pt x="2834" y="2173"/>
                </a:lnTo>
                <a:lnTo>
                  <a:pt x="2834" y="2175"/>
                </a:lnTo>
                <a:lnTo>
                  <a:pt x="2834" y="2177"/>
                </a:lnTo>
                <a:lnTo>
                  <a:pt x="2834" y="2179"/>
                </a:lnTo>
                <a:lnTo>
                  <a:pt x="2834" y="2183"/>
                </a:lnTo>
                <a:lnTo>
                  <a:pt x="2834" y="2185"/>
                </a:lnTo>
                <a:lnTo>
                  <a:pt x="2834" y="2187"/>
                </a:lnTo>
                <a:lnTo>
                  <a:pt x="2836" y="2189"/>
                </a:lnTo>
                <a:lnTo>
                  <a:pt x="2838" y="2191"/>
                </a:lnTo>
                <a:lnTo>
                  <a:pt x="2840" y="2191"/>
                </a:lnTo>
                <a:lnTo>
                  <a:pt x="2842" y="2193"/>
                </a:lnTo>
                <a:lnTo>
                  <a:pt x="2843" y="2194"/>
                </a:lnTo>
                <a:lnTo>
                  <a:pt x="2845" y="2194"/>
                </a:lnTo>
                <a:lnTo>
                  <a:pt x="2845" y="2196"/>
                </a:lnTo>
                <a:lnTo>
                  <a:pt x="2847" y="2198"/>
                </a:lnTo>
                <a:lnTo>
                  <a:pt x="2849" y="2198"/>
                </a:lnTo>
                <a:lnTo>
                  <a:pt x="2851" y="2198"/>
                </a:lnTo>
                <a:lnTo>
                  <a:pt x="2853" y="2198"/>
                </a:lnTo>
                <a:lnTo>
                  <a:pt x="2857" y="2198"/>
                </a:lnTo>
                <a:lnTo>
                  <a:pt x="2859" y="2200"/>
                </a:lnTo>
                <a:lnTo>
                  <a:pt x="2861" y="2202"/>
                </a:lnTo>
                <a:lnTo>
                  <a:pt x="2863" y="2202"/>
                </a:lnTo>
                <a:lnTo>
                  <a:pt x="2863" y="2204"/>
                </a:lnTo>
                <a:lnTo>
                  <a:pt x="2865" y="2206"/>
                </a:lnTo>
                <a:lnTo>
                  <a:pt x="2867" y="2206"/>
                </a:lnTo>
                <a:lnTo>
                  <a:pt x="2868" y="2208"/>
                </a:lnTo>
                <a:lnTo>
                  <a:pt x="2870" y="2208"/>
                </a:lnTo>
                <a:lnTo>
                  <a:pt x="2872" y="2208"/>
                </a:lnTo>
                <a:lnTo>
                  <a:pt x="2870" y="2210"/>
                </a:lnTo>
                <a:lnTo>
                  <a:pt x="2868" y="2210"/>
                </a:lnTo>
                <a:lnTo>
                  <a:pt x="2867" y="2210"/>
                </a:lnTo>
                <a:lnTo>
                  <a:pt x="2865" y="2210"/>
                </a:lnTo>
                <a:lnTo>
                  <a:pt x="2863" y="2210"/>
                </a:lnTo>
                <a:lnTo>
                  <a:pt x="2863" y="2212"/>
                </a:lnTo>
                <a:lnTo>
                  <a:pt x="2861" y="2212"/>
                </a:lnTo>
                <a:lnTo>
                  <a:pt x="2857" y="2212"/>
                </a:lnTo>
                <a:lnTo>
                  <a:pt x="2855" y="2210"/>
                </a:lnTo>
                <a:lnTo>
                  <a:pt x="2853" y="2210"/>
                </a:lnTo>
                <a:lnTo>
                  <a:pt x="2851" y="2210"/>
                </a:lnTo>
                <a:lnTo>
                  <a:pt x="2849" y="2208"/>
                </a:lnTo>
                <a:lnTo>
                  <a:pt x="2847" y="2208"/>
                </a:lnTo>
                <a:lnTo>
                  <a:pt x="2847" y="2206"/>
                </a:lnTo>
                <a:lnTo>
                  <a:pt x="2845" y="2204"/>
                </a:lnTo>
                <a:lnTo>
                  <a:pt x="2843" y="2202"/>
                </a:lnTo>
                <a:lnTo>
                  <a:pt x="2842" y="2200"/>
                </a:lnTo>
                <a:lnTo>
                  <a:pt x="2840" y="2198"/>
                </a:lnTo>
                <a:lnTo>
                  <a:pt x="2838" y="2196"/>
                </a:lnTo>
                <a:lnTo>
                  <a:pt x="2836" y="2194"/>
                </a:lnTo>
                <a:lnTo>
                  <a:pt x="2834" y="2193"/>
                </a:lnTo>
                <a:lnTo>
                  <a:pt x="2832" y="2191"/>
                </a:lnTo>
                <a:lnTo>
                  <a:pt x="2832" y="2189"/>
                </a:lnTo>
                <a:lnTo>
                  <a:pt x="2830" y="2189"/>
                </a:lnTo>
                <a:lnTo>
                  <a:pt x="2830" y="2187"/>
                </a:lnTo>
                <a:lnTo>
                  <a:pt x="2830" y="2185"/>
                </a:lnTo>
                <a:lnTo>
                  <a:pt x="2828" y="2185"/>
                </a:lnTo>
                <a:lnTo>
                  <a:pt x="2826" y="2183"/>
                </a:lnTo>
                <a:lnTo>
                  <a:pt x="2824" y="2181"/>
                </a:lnTo>
                <a:lnTo>
                  <a:pt x="2822" y="2179"/>
                </a:lnTo>
                <a:lnTo>
                  <a:pt x="2822" y="2175"/>
                </a:lnTo>
                <a:lnTo>
                  <a:pt x="2822" y="2173"/>
                </a:lnTo>
                <a:lnTo>
                  <a:pt x="2822" y="2171"/>
                </a:lnTo>
                <a:lnTo>
                  <a:pt x="2820" y="2171"/>
                </a:lnTo>
                <a:lnTo>
                  <a:pt x="2820" y="2170"/>
                </a:lnTo>
                <a:lnTo>
                  <a:pt x="2819" y="2170"/>
                </a:lnTo>
                <a:lnTo>
                  <a:pt x="2819" y="2168"/>
                </a:lnTo>
                <a:lnTo>
                  <a:pt x="2819" y="2166"/>
                </a:lnTo>
                <a:lnTo>
                  <a:pt x="2820" y="2166"/>
                </a:lnTo>
                <a:lnTo>
                  <a:pt x="2820" y="2164"/>
                </a:lnTo>
                <a:lnTo>
                  <a:pt x="2819" y="2164"/>
                </a:lnTo>
                <a:lnTo>
                  <a:pt x="2819" y="2162"/>
                </a:lnTo>
                <a:lnTo>
                  <a:pt x="2817" y="2162"/>
                </a:lnTo>
                <a:lnTo>
                  <a:pt x="2817" y="2164"/>
                </a:lnTo>
                <a:lnTo>
                  <a:pt x="2817" y="2166"/>
                </a:lnTo>
                <a:lnTo>
                  <a:pt x="2817" y="2168"/>
                </a:lnTo>
                <a:lnTo>
                  <a:pt x="2817" y="2170"/>
                </a:lnTo>
                <a:lnTo>
                  <a:pt x="2819" y="2171"/>
                </a:lnTo>
                <a:lnTo>
                  <a:pt x="2819" y="2173"/>
                </a:lnTo>
                <a:lnTo>
                  <a:pt x="2820" y="2175"/>
                </a:lnTo>
                <a:lnTo>
                  <a:pt x="2820" y="2177"/>
                </a:lnTo>
                <a:lnTo>
                  <a:pt x="2822" y="2179"/>
                </a:lnTo>
                <a:lnTo>
                  <a:pt x="2824" y="2181"/>
                </a:lnTo>
                <a:lnTo>
                  <a:pt x="2824" y="2183"/>
                </a:lnTo>
                <a:lnTo>
                  <a:pt x="2826" y="2185"/>
                </a:lnTo>
                <a:lnTo>
                  <a:pt x="2826" y="2187"/>
                </a:lnTo>
                <a:lnTo>
                  <a:pt x="2828" y="2187"/>
                </a:lnTo>
                <a:lnTo>
                  <a:pt x="2830" y="2189"/>
                </a:lnTo>
                <a:lnTo>
                  <a:pt x="2830" y="2191"/>
                </a:lnTo>
                <a:lnTo>
                  <a:pt x="2832" y="2193"/>
                </a:lnTo>
                <a:lnTo>
                  <a:pt x="2832" y="2194"/>
                </a:lnTo>
                <a:lnTo>
                  <a:pt x="2834" y="2196"/>
                </a:lnTo>
                <a:lnTo>
                  <a:pt x="2836" y="2196"/>
                </a:lnTo>
                <a:lnTo>
                  <a:pt x="2838" y="2198"/>
                </a:lnTo>
                <a:lnTo>
                  <a:pt x="2838" y="2200"/>
                </a:lnTo>
                <a:lnTo>
                  <a:pt x="2842" y="2202"/>
                </a:lnTo>
                <a:lnTo>
                  <a:pt x="2843" y="2204"/>
                </a:lnTo>
                <a:lnTo>
                  <a:pt x="2843" y="2206"/>
                </a:lnTo>
                <a:lnTo>
                  <a:pt x="2847" y="2208"/>
                </a:lnTo>
                <a:lnTo>
                  <a:pt x="2849" y="2210"/>
                </a:lnTo>
                <a:lnTo>
                  <a:pt x="2851" y="2210"/>
                </a:lnTo>
                <a:lnTo>
                  <a:pt x="2851" y="2212"/>
                </a:lnTo>
                <a:lnTo>
                  <a:pt x="2853" y="2212"/>
                </a:lnTo>
                <a:lnTo>
                  <a:pt x="2855" y="2212"/>
                </a:lnTo>
                <a:lnTo>
                  <a:pt x="2857" y="2212"/>
                </a:lnTo>
                <a:lnTo>
                  <a:pt x="2857" y="2214"/>
                </a:lnTo>
                <a:lnTo>
                  <a:pt x="2861" y="2214"/>
                </a:lnTo>
                <a:lnTo>
                  <a:pt x="2867" y="2212"/>
                </a:lnTo>
                <a:lnTo>
                  <a:pt x="2868" y="2212"/>
                </a:lnTo>
                <a:lnTo>
                  <a:pt x="2870" y="2212"/>
                </a:lnTo>
                <a:lnTo>
                  <a:pt x="2872" y="2212"/>
                </a:lnTo>
                <a:lnTo>
                  <a:pt x="2874" y="2214"/>
                </a:lnTo>
                <a:lnTo>
                  <a:pt x="2876" y="2214"/>
                </a:lnTo>
                <a:lnTo>
                  <a:pt x="2878" y="2214"/>
                </a:lnTo>
                <a:lnTo>
                  <a:pt x="2880" y="2212"/>
                </a:lnTo>
                <a:lnTo>
                  <a:pt x="2882" y="2212"/>
                </a:lnTo>
                <a:lnTo>
                  <a:pt x="2884" y="2212"/>
                </a:lnTo>
                <a:lnTo>
                  <a:pt x="2886" y="2210"/>
                </a:lnTo>
                <a:lnTo>
                  <a:pt x="2888" y="2210"/>
                </a:lnTo>
                <a:lnTo>
                  <a:pt x="2890" y="2208"/>
                </a:lnTo>
                <a:lnTo>
                  <a:pt x="2892" y="2208"/>
                </a:lnTo>
                <a:lnTo>
                  <a:pt x="2893" y="2208"/>
                </a:lnTo>
                <a:lnTo>
                  <a:pt x="2895" y="2206"/>
                </a:lnTo>
                <a:lnTo>
                  <a:pt x="2897" y="2204"/>
                </a:lnTo>
                <a:lnTo>
                  <a:pt x="2897" y="2206"/>
                </a:lnTo>
                <a:lnTo>
                  <a:pt x="2899" y="2206"/>
                </a:lnTo>
                <a:lnTo>
                  <a:pt x="2903" y="2208"/>
                </a:lnTo>
                <a:lnTo>
                  <a:pt x="2905" y="2210"/>
                </a:lnTo>
                <a:lnTo>
                  <a:pt x="2907" y="2212"/>
                </a:lnTo>
                <a:lnTo>
                  <a:pt x="2907" y="2214"/>
                </a:lnTo>
                <a:lnTo>
                  <a:pt x="2903" y="2218"/>
                </a:lnTo>
                <a:lnTo>
                  <a:pt x="2901" y="2216"/>
                </a:lnTo>
                <a:lnTo>
                  <a:pt x="2899" y="2216"/>
                </a:lnTo>
                <a:lnTo>
                  <a:pt x="2897" y="2218"/>
                </a:lnTo>
                <a:lnTo>
                  <a:pt x="2895" y="2218"/>
                </a:lnTo>
                <a:lnTo>
                  <a:pt x="2893" y="2219"/>
                </a:lnTo>
                <a:lnTo>
                  <a:pt x="2893" y="2221"/>
                </a:lnTo>
                <a:lnTo>
                  <a:pt x="2893" y="2223"/>
                </a:lnTo>
                <a:lnTo>
                  <a:pt x="2892" y="2223"/>
                </a:lnTo>
                <a:lnTo>
                  <a:pt x="2890" y="2223"/>
                </a:lnTo>
                <a:lnTo>
                  <a:pt x="2888" y="2225"/>
                </a:lnTo>
                <a:lnTo>
                  <a:pt x="2888" y="2227"/>
                </a:lnTo>
                <a:lnTo>
                  <a:pt x="2888" y="2229"/>
                </a:lnTo>
                <a:lnTo>
                  <a:pt x="2888" y="2231"/>
                </a:lnTo>
                <a:lnTo>
                  <a:pt x="2888" y="2233"/>
                </a:lnTo>
                <a:lnTo>
                  <a:pt x="2888" y="2235"/>
                </a:lnTo>
                <a:lnTo>
                  <a:pt x="2886" y="2235"/>
                </a:lnTo>
                <a:lnTo>
                  <a:pt x="2884" y="2235"/>
                </a:lnTo>
                <a:lnTo>
                  <a:pt x="2882" y="2237"/>
                </a:lnTo>
                <a:lnTo>
                  <a:pt x="2880" y="2241"/>
                </a:lnTo>
                <a:lnTo>
                  <a:pt x="2878" y="2242"/>
                </a:lnTo>
                <a:lnTo>
                  <a:pt x="2878" y="2246"/>
                </a:lnTo>
                <a:lnTo>
                  <a:pt x="2876" y="2248"/>
                </a:lnTo>
                <a:lnTo>
                  <a:pt x="2876" y="2250"/>
                </a:lnTo>
                <a:lnTo>
                  <a:pt x="2876" y="2252"/>
                </a:lnTo>
                <a:lnTo>
                  <a:pt x="2878" y="2252"/>
                </a:lnTo>
                <a:lnTo>
                  <a:pt x="2878" y="2254"/>
                </a:lnTo>
                <a:lnTo>
                  <a:pt x="2880" y="2254"/>
                </a:lnTo>
                <a:lnTo>
                  <a:pt x="2882" y="2256"/>
                </a:lnTo>
                <a:lnTo>
                  <a:pt x="2884" y="2256"/>
                </a:lnTo>
                <a:lnTo>
                  <a:pt x="2886" y="2258"/>
                </a:lnTo>
                <a:lnTo>
                  <a:pt x="2888" y="2260"/>
                </a:lnTo>
                <a:lnTo>
                  <a:pt x="2886" y="2260"/>
                </a:lnTo>
                <a:lnTo>
                  <a:pt x="2886" y="2262"/>
                </a:lnTo>
                <a:lnTo>
                  <a:pt x="2884" y="2262"/>
                </a:lnTo>
                <a:lnTo>
                  <a:pt x="2882" y="2260"/>
                </a:lnTo>
                <a:lnTo>
                  <a:pt x="2880" y="2258"/>
                </a:lnTo>
                <a:lnTo>
                  <a:pt x="2878" y="2260"/>
                </a:lnTo>
                <a:lnTo>
                  <a:pt x="2878" y="2262"/>
                </a:lnTo>
                <a:lnTo>
                  <a:pt x="2876" y="2266"/>
                </a:lnTo>
                <a:lnTo>
                  <a:pt x="2876" y="2267"/>
                </a:lnTo>
                <a:lnTo>
                  <a:pt x="2878" y="2269"/>
                </a:lnTo>
                <a:lnTo>
                  <a:pt x="2876" y="2269"/>
                </a:lnTo>
                <a:lnTo>
                  <a:pt x="2874" y="2271"/>
                </a:lnTo>
                <a:lnTo>
                  <a:pt x="2874" y="2269"/>
                </a:lnTo>
                <a:lnTo>
                  <a:pt x="2874" y="2267"/>
                </a:lnTo>
                <a:lnTo>
                  <a:pt x="2874" y="2266"/>
                </a:lnTo>
                <a:lnTo>
                  <a:pt x="2872" y="2266"/>
                </a:lnTo>
                <a:lnTo>
                  <a:pt x="2870" y="2266"/>
                </a:lnTo>
                <a:lnTo>
                  <a:pt x="2872" y="2266"/>
                </a:lnTo>
                <a:lnTo>
                  <a:pt x="2874" y="2266"/>
                </a:lnTo>
                <a:lnTo>
                  <a:pt x="2874" y="2267"/>
                </a:lnTo>
                <a:lnTo>
                  <a:pt x="2874" y="2269"/>
                </a:lnTo>
                <a:lnTo>
                  <a:pt x="2874" y="2271"/>
                </a:lnTo>
                <a:lnTo>
                  <a:pt x="2876" y="2271"/>
                </a:lnTo>
                <a:lnTo>
                  <a:pt x="2878" y="2271"/>
                </a:lnTo>
                <a:lnTo>
                  <a:pt x="2878" y="2269"/>
                </a:lnTo>
                <a:lnTo>
                  <a:pt x="2878" y="2267"/>
                </a:lnTo>
                <a:lnTo>
                  <a:pt x="2878" y="2266"/>
                </a:lnTo>
                <a:lnTo>
                  <a:pt x="2878" y="2264"/>
                </a:lnTo>
                <a:lnTo>
                  <a:pt x="2880" y="2260"/>
                </a:lnTo>
                <a:lnTo>
                  <a:pt x="2880" y="2258"/>
                </a:lnTo>
                <a:lnTo>
                  <a:pt x="2882" y="2260"/>
                </a:lnTo>
                <a:lnTo>
                  <a:pt x="2884" y="2262"/>
                </a:lnTo>
                <a:lnTo>
                  <a:pt x="2886" y="2262"/>
                </a:lnTo>
                <a:lnTo>
                  <a:pt x="2888" y="2262"/>
                </a:lnTo>
                <a:lnTo>
                  <a:pt x="2888" y="2260"/>
                </a:lnTo>
                <a:lnTo>
                  <a:pt x="2888" y="2258"/>
                </a:lnTo>
                <a:lnTo>
                  <a:pt x="2890" y="2258"/>
                </a:lnTo>
                <a:lnTo>
                  <a:pt x="2890" y="2256"/>
                </a:lnTo>
                <a:lnTo>
                  <a:pt x="2892" y="2256"/>
                </a:lnTo>
                <a:lnTo>
                  <a:pt x="2893" y="2258"/>
                </a:lnTo>
                <a:lnTo>
                  <a:pt x="2893" y="2260"/>
                </a:lnTo>
                <a:lnTo>
                  <a:pt x="2895" y="2262"/>
                </a:lnTo>
                <a:lnTo>
                  <a:pt x="2897" y="2264"/>
                </a:lnTo>
                <a:lnTo>
                  <a:pt x="2895" y="2264"/>
                </a:lnTo>
                <a:lnTo>
                  <a:pt x="2895" y="2267"/>
                </a:lnTo>
                <a:lnTo>
                  <a:pt x="2895" y="2269"/>
                </a:lnTo>
                <a:lnTo>
                  <a:pt x="2895" y="2271"/>
                </a:lnTo>
                <a:lnTo>
                  <a:pt x="2895" y="2273"/>
                </a:lnTo>
                <a:lnTo>
                  <a:pt x="2895" y="2275"/>
                </a:lnTo>
                <a:lnTo>
                  <a:pt x="2892" y="2277"/>
                </a:lnTo>
                <a:lnTo>
                  <a:pt x="2890" y="2277"/>
                </a:lnTo>
                <a:lnTo>
                  <a:pt x="2888" y="2277"/>
                </a:lnTo>
                <a:lnTo>
                  <a:pt x="2886" y="2279"/>
                </a:lnTo>
                <a:lnTo>
                  <a:pt x="2884" y="2277"/>
                </a:lnTo>
                <a:lnTo>
                  <a:pt x="2884" y="2279"/>
                </a:lnTo>
                <a:lnTo>
                  <a:pt x="2882" y="2281"/>
                </a:lnTo>
                <a:lnTo>
                  <a:pt x="2882" y="2283"/>
                </a:lnTo>
                <a:lnTo>
                  <a:pt x="2880" y="2285"/>
                </a:lnTo>
                <a:lnTo>
                  <a:pt x="2878" y="2285"/>
                </a:lnTo>
                <a:lnTo>
                  <a:pt x="2876" y="2285"/>
                </a:lnTo>
                <a:lnTo>
                  <a:pt x="2874" y="2285"/>
                </a:lnTo>
                <a:lnTo>
                  <a:pt x="2872" y="2285"/>
                </a:lnTo>
                <a:lnTo>
                  <a:pt x="2872" y="2287"/>
                </a:lnTo>
                <a:lnTo>
                  <a:pt x="2872" y="2289"/>
                </a:lnTo>
                <a:lnTo>
                  <a:pt x="2874" y="2290"/>
                </a:lnTo>
                <a:lnTo>
                  <a:pt x="2874" y="2292"/>
                </a:lnTo>
                <a:lnTo>
                  <a:pt x="2874" y="2294"/>
                </a:lnTo>
                <a:lnTo>
                  <a:pt x="2870" y="2294"/>
                </a:lnTo>
                <a:lnTo>
                  <a:pt x="2868" y="2296"/>
                </a:lnTo>
                <a:lnTo>
                  <a:pt x="2870" y="2296"/>
                </a:lnTo>
                <a:lnTo>
                  <a:pt x="2872" y="2296"/>
                </a:lnTo>
                <a:lnTo>
                  <a:pt x="2870" y="2296"/>
                </a:lnTo>
                <a:lnTo>
                  <a:pt x="2870" y="2300"/>
                </a:lnTo>
                <a:lnTo>
                  <a:pt x="2870" y="2302"/>
                </a:lnTo>
                <a:lnTo>
                  <a:pt x="2868" y="2304"/>
                </a:lnTo>
                <a:lnTo>
                  <a:pt x="2870" y="2304"/>
                </a:lnTo>
                <a:lnTo>
                  <a:pt x="2872" y="2302"/>
                </a:lnTo>
                <a:lnTo>
                  <a:pt x="2872" y="2298"/>
                </a:lnTo>
                <a:lnTo>
                  <a:pt x="2874" y="2294"/>
                </a:lnTo>
                <a:lnTo>
                  <a:pt x="2874" y="2292"/>
                </a:lnTo>
                <a:lnTo>
                  <a:pt x="2874" y="2290"/>
                </a:lnTo>
                <a:lnTo>
                  <a:pt x="2874" y="2289"/>
                </a:lnTo>
                <a:lnTo>
                  <a:pt x="2874" y="2287"/>
                </a:lnTo>
                <a:lnTo>
                  <a:pt x="2876" y="2289"/>
                </a:lnTo>
                <a:lnTo>
                  <a:pt x="2878" y="2289"/>
                </a:lnTo>
                <a:lnTo>
                  <a:pt x="2878" y="2290"/>
                </a:lnTo>
                <a:lnTo>
                  <a:pt x="2880" y="2290"/>
                </a:lnTo>
                <a:lnTo>
                  <a:pt x="2880" y="2289"/>
                </a:lnTo>
                <a:lnTo>
                  <a:pt x="2882" y="2289"/>
                </a:lnTo>
                <a:lnTo>
                  <a:pt x="2884" y="2287"/>
                </a:lnTo>
                <a:lnTo>
                  <a:pt x="2886" y="2285"/>
                </a:lnTo>
                <a:lnTo>
                  <a:pt x="2886" y="2283"/>
                </a:lnTo>
                <a:lnTo>
                  <a:pt x="2888" y="2281"/>
                </a:lnTo>
                <a:lnTo>
                  <a:pt x="2890" y="2281"/>
                </a:lnTo>
                <a:lnTo>
                  <a:pt x="2892" y="2281"/>
                </a:lnTo>
                <a:lnTo>
                  <a:pt x="2892" y="2279"/>
                </a:lnTo>
                <a:lnTo>
                  <a:pt x="2893" y="2279"/>
                </a:lnTo>
                <a:lnTo>
                  <a:pt x="2895" y="2277"/>
                </a:lnTo>
                <a:lnTo>
                  <a:pt x="2897" y="2277"/>
                </a:lnTo>
                <a:lnTo>
                  <a:pt x="2897" y="2273"/>
                </a:lnTo>
                <a:lnTo>
                  <a:pt x="2897" y="2271"/>
                </a:lnTo>
                <a:lnTo>
                  <a:pt x="2899" y="2269"/>
                </a:lnTo>
                <a:lnTo>
                  <a:pt x="2897" y="2267"/>
                </a:lnTo>
                <a:lnTo>
                  <a:pt x="2899" y="2266"/>
                </a:lnTo>
                <a:lnTo>
                  <a:pt x="2901" y="2264"/>
                </a:lnTo>
                <a:lnTo>
                  <a:pt x="2901" y="2266"/>
                </a:lnTo>
                <a:lnTo>
                  <a:pt x="2903" y="2267"/>
                </a:lnTo>
                <a:lnTo>
                  <a:pt x="2903" y="2269"/>
                </a:lnTo>
                <a:lnTo>
                  <a:pt x="2903" y="2271"/>
                </a:lnTo>
                <a:lnTo>
                  <a:pt x="2905" y="2271"/>
                </a:lnTo>
                <a:lnTo>
                  <a:pt x="2905" y="2275"/>
                </a:lnTo>
                <a:lnTo>
                  <a:pt x="2905" y="2277"/>
                </a:lnTo>
                <a:lnTo>
                  <a:pt x="2905" y="2279"/>
                </a:lnTo>
                <a:lnTo>
                  <a:pt x="2903" y="2281"/>
                </a:lnTo>
                <a:lnTo>
                  <a:pt x="2903" y="2283"/>
                </a:lnTo>
                <a:lnTo>
                  <a:pt x="2901" y="2285"/>
                </a:lnTo>
                <a:lnTo>
                  <a:pt x="2901" y="2287"/>
                </a:lnTo>
                <a:lnTo>
                  <a:pt x="2901" y="2289"/>
                </a:lnTo>
                <a:lnTo>
                  <a:pt x="2899" y="2289"/>
                </a:lnTo>
                <a:lnTo>
                  <a:pt x="2899" y="2290"/>
                </a:lnTo>
                <a:lnTo>
                  <a:pt x="2897" y="2290"/>
                </a:lnTo>
                <a:lnTo>
                  <a:pt x="2897" y="2292"/>
                </a:lnTo>
                <a:lnTo>
                  <a:pt x="2899" y="2294"/>
                </a:lnTo>
                <a:lnTo>
                  <a:pt x="2899" y="2296"/>
                </a:lnTo>
                <a:lnTo>
                  <a:pt x="2899" y="2298"/>
                </a:lnTo>
                <a:lnTo>
                  <a:pt x="2899" y="2300"/>
                </a:lnTo>
                <a:lnTo>
                  <a:pt x="2899" y="2302"/>
                </a:lnTo>
                <a:lnTo>
                  <a:pt x="2901" y="2304"/>
                </a:lnTo>
                <a:lnTo>
                  <a:pt x="2903" y="2306"/>
                </a:lnTo>
                <a:lnTo>
                  <a:pt x="2905" y="2308"/>
                </a:lnTo>
                <a:lnTo>
                  <a:pt x="2907" y="2310"/>
                </a:lnTo>
                <a:lnTo>
                  <a:pt x="2909" y="2310"/>
                </a:lnTo>
                <a:lnTo>
                  <a:pt x="2909" y="2312"/>
                </a:lnTo>
                <a:lnTo>
                  <a:pt x="2911" y="2312"/>
                </a:lnTo>
                <a:lnTo>
                  <a:pt x="2915" y="2314"/>
                </a:lnTo>
                <a:lnTo>
                  <a:pt x="2916" y="2314"/>
                </a:lnTo>
                <a:lnTo>
                  <a:pt x="2916" y="2315"/>
                </a:lnTo>
                <a:lnTo>
                  <a:pt x="2916" y="2317"/>
                </a:lnTo>
                <a:lnTo>
                  <a:pt x="2918" y="2319"/>
                </a:lnTo>
                <a:lnTo>
                  <a:pt x="2918" y="2321"/>
                </a:lnTo>
                <a:lnTo>
                  <a:pt x="2916" y="2321"/>
                </a:lnTo>
                <a:lnTo>
                  <a:pt x="2915" y="2321"/>
                </a:lnTo>
                <a:lnTo>
                  <a:pt x="2913" y="2321"/>
                </a:lnTo>
                <a:lnTo>
                  <a:pt x="2911" y="2321"/>
                </a:lnTo>
                <a:lnTo>
                  <a:pt x="2909" y="2323"/>
                </a:lnTo>
                <a:lnTo>
                  <a:pt x="2909" y="2325"/>
                </a:lnTo>
                <a:lnTo>
                  <a:pt x="2911" y="2325"/>
                </a:lnTo>
                <a:lnTo>
                  <a:pt x="2913" y="2323"/>
                </a:lnTo>
                <a:lnTo>
                  <a:pt x="2915" y="2325"/>
                </a:lnTo>
                <a:lnTo>
                  <a:pt x="2916" y="2325"/>
                </a:lnTo>
                <a:lnTo>
                  <a:pt x="2916" y="2327"/>
                </a:lnTo>
                <a:lnTo>
                  <a:pt x="2918" y="2327"/>
                </a:lnTo>
                <a:lnTo>
                  <a:pt x="2918" y="2325"/>
                </a:lnTo>
                <a:lnTo>
                  <a:pt x="2920" y="2327"/>
                </a:lnTo>
                <a:lnTo>
                  <a:pt x="2922" y="2327"/>
                </a:lnTo>
                <a:lnTo>
                  <a:pt x="2924" y="2329"/>
                </a:lnTo>
                <a:lnTo>
                  <a:pt x="2924" y="2331"/>
                </a:lnTo>
                <a:lnTo>
                  <a:pt x="2926" y="2333"/>
                </a:lnTo>
                <a:lnTo>
                  <a:pt x="2928" y="2335"/>
                </a:lnTo>
                <a:lnTo>
                  <a:pt x="2928" y="2337"/>
                </a:lnTo>
                <a:lnTo>
                  <a:pt x="2930" y="2337"/>
                </a:lnTo>
                <a:lnTo>
                  <a:pt x="2932" y="2337"/>
                </a:lnTo>
                <a:lnTo>
                  <a:pt x="2934" y="2337"/>
                </a:lnTo>
                <a:lnTo>
                  <a:pt x="2936" y="2337"/>
                </a:lnTo>
                <a:lnTo>
                  <a:pt x="2938" y="2337"/>
                </a:lnTo>
                <a:lnTo>
                  <a:pt x="2940" y="2337"/>
                </a:lnTo>
                <a:lnTo>
                  <a:pt x="2941" y="2337"/>
                </a:lnTo>
                <a:lnTo>
                  <a:pt x="2943" y="2337"/>
                </a:lnTo>
                <a:lnTo>
                  <a:pt x="2945" y="2337"/>
                </a:lnTo>
                <a:lnTo>
                  <a:pt x="2947" y="2337"/>
                </a:lnTo>
                <a:lnTo>
                  <a:pt x="2947" y="2338"/>
                </a:lnTo>
                <a:lnTo>
                  <a:pt x="2949" y="2338"/>
                </a:lnTo>
                <a:lnTo>
                  <a:pt x="2949" y="2340"/>
                </a:lnTo>
                <a:lnTo>
                  <a:pt x="2947" y="2342"/>
                </a:lnTo>
                <a:lnTo>
                  <a:pt x="2945" y="2342"/>
                </a:lnTo>
                <a:lnTo>
                  <a:pt x="2943" y="2344"/>
                </a:lnTo>
                <a:lnTo>
                  <a:pt x="2943" y="2346"/>
                </a:lnTo>
                <a:lnTo>
                  <a:pt x="2941" y="2348"/>
                </a:lnTo>
                <a:lnTo>
                  <a:pt x="2940" y="2350"/>
                </a:lnTo>
                <a:lnTo>
                  <a:pt x="2938" y="2350"/>
                </a:lnTo>
                <a:lnTo>
                  <a:pt x="2934" y="2356"/>
                </a:lnTo>
                <a:lnTo>
                  <a:pt x="2932" y="2356"/>
                </a:lnTo>
                <a:lnTo>
                  <a:pt x="2928" y="2360"/>
                </a:lnTo>
                <a:lnTo>
                  <a:pt x="2926" y="2362"/>
                </a:lnTo>
                <a:lnTo>
                  <a:pt x="2924" y="2363"/>
                </a:lnTo>
                <a:lnTo>
                  <a:pt x="2922" y="2365"/>
                </a:lnTo>
                <a:lnTo>
                  <a:pt x="2920" y="2367"/>
                </a:lnTo>
                <a:lnTo>
                  <a:pt x="2918" y="2369"/>
                </a:lnTo>
                <a:lnTo>
                  <a:pt x="2916" y="2371"/>
                </a:lnTo>
                <a:lnTo>
                  <a:pt x="2915" y="2373"/>
                </a:lnTo>
                <a:lnTo>
                  <a:pt x="2915" y="2375"/>
                </a:lnTo>
                <a:lnTo>
                  <a:pt x="2913" y="2377"/>
                </a:lnTo>
                <a:lnTo>
                  <a:pt x="2911" y="2377"/>
                </a:lnTo>
                <a:lnTo>
                  <a:pt x="2909" y="2379"/>
                </a:lnTo>
                <a:lnTo>
                  <a:pt x="2907" y="2377"/>
                </a:lnTo>
                <a:lnTo>
                  <a:pt x="2905" y="2375"/>
                </a:lnTo>
                <a:lnTo>
                  <a:pt x="2907" y="2375"/>
                </a:lnTo>
                <a:lnTo>
                  <a:pt x="2907" y="2373"/>
                </a:lnTo>
                <a:lnTo>
                  <a:pt x="2909" y="2371"/>
                </a:lnTo>
                <a:lnTo>
                  <a:pt x="2909" y="2369"/>
                </a:lnTo>
                <a:lnTo>
                  <a:pt x="2909" y="2367"/>
                </a:lnTo>
                <a:lnTo>
                  <a:pt x="2911" y="2367"/>
                </a:lnTo>
                <a:lnTo>
                  <a:pt x="2913" y="2365"/>
                </a:lnTo>
                <a:lnTo>
                  <a:pt x="2915" y="2365"/>
                </a:lnTo>
                <a:lnTo>
                  <a:pt x="2916" y="2363"/>
                </a:lnTo>
                <a:lnTo>
                  <a:pt x="2915" y="2363"/>
                </a:lnTo>
                <a:lnTo>
                  <a:pt x="2913" y="2363"/>
                </a:lnTo>
                <a:lnTo>
                  <a:pt x="2911" y="2363"/>
                </a:lnTo>
                <a:lnTo>
                  <a:pt x="2909" y="2365"/>
                </a:lnTo>
                <a:lnTo>
                  <a:pt x="2909" y="2363"/>
                </a:lnTo>
                <a:lnTo>
                  <a:pt x="2907" y="2362"/>
                </a:lnTo>
                <a:lnTo>
                  <a:pt x="2905" y="2358"/>
                </a:lnTo>
                <a:lnTo>
                  <a:pt x="2905" y="2356"/>
                </a:lnTo>
                <a:lnTo>
                  <a:pt x="2903" y="2354"/>
                </a:lnTo>
                <a:lnTo>
                  <a:pt x="2903" y="2350"/>
                </a:lnTo>
                <a:lnTo>
                  <a:pt x="2903" y="2348"/>
                </a:lnTo>
                <a:lnTo>
                  <a:pt x="2903" y="2346"/>
                </a:lnTo>
                <a:lnTo>
                  <a:pt x="2903" y="2344"/>
                </a:lnTo>
                <a:lnTo>
                  <a:pt x="2903" y="2342"/>
                </a:lnTo>
                <a:lnTo>
                  <a:pt x="2903" y="2344"/>
                </a:lnTo>
                <a:lnTo>
                  <a:pt x="2903" y="2346"/>
                </a:lnTo>
                <a:lnTo>
                  <a:pt x="2903" y="2348"/>
                </a:lnTo>
                <a:lnTo>
                  <a:pt x="2903" y="2350"/>
                </a:lnTo>
                <a:lnTo>
                  <a:pt x="2903" y="2352"/>
                </a:lnTo>
                <a:lnTo>
                  <a:pt x="2903" y="2354"/>
                </a:lnTo>
                <a:lnTo>
                  <a:pt x="2903" y="2356"/>
                </a:lnTo>
                <a:lnTo>
                  <a:pt x="2903" y="2358"/>
                </a:lnTo>
                <a:lnTo>
                  <a:pt x="2905" y="2362"/>
                </a:lnTo>
                <a:lnTo>
                  <a:pt x="2907" y="2363"/>
                </a:lnTo>
                <a:lnTo>
                  <a:pt x="2907" y="2365"/>
                </a:lnTo>
                <a:lnTo>
                  <a:pt x="2907" y="2367"/>
                </a:lnTo>
                <a:lnTo>
                  <a:pt x="2907" y="2369"/>
                </a:lnTo>
                <a:lnTo>
                  <a:pt x="2905" y="2369"/>
                </a:lnTo>
                <a:lnTo>
                  <a:pt x="2903" y="2369"/>
                </a:lnTo>
                <a:lnTo>
                  <a:pt x="2901" y="2369"/>
                </a:lnTo>
                <a:lnTo>
                  <a:pt x="2897" y="2369"/>
                </a:lnTo>
                <a:lnTo>
                  <a:pt x="2895" y="2369"/>
                </a:lnTo>
                <a:lnTo>
                  <a:pt x="2893" y="2369"/>
                </a:lnTo>
                <a:lnTo>
                  <a:pt x="2892" y="2369"/>
                </a:lnTo>
                <a:lnTo>
                  <a:pt x="2890" y="2369"/>
                </a:lnTo>
                <a:lnTo>
                  <a:pt x="2890" y="2367"/>
                </a:lnTo>
                <a:lnTo>
                  <a:pt x="2888" y="2367"/>
                </a:lnTo>
                <a:lnTo>
                  <a:pt x="2888" y="2365"/>
                </a:lnTo>
                <a:lnTo>
                  <a:pt x="2886" y="2365"/>
                </a:lnTo>
                <a:lnTo>
                  <a:pt x="2884" y="2365"/>
                </a:lnTo>
                <a:lnTo>
                  <a:pt x="2884" y="2363"/>
                </a:lnTo>
                <a:lnTo>
                  <a:pt x="2882" y="2363"/>
                </a:lnTo>
                <a:lnTo>
                  <a:pt x="2880" y="2363"/>
                </a:lnTo>
                <a:lnTo>
                  <a:pt x="2878" y="2363"/>
                </a:lnTo>
                <a:lnTo>
                  <a:pt x="2876" y="2363"/>
                </a:lnTo>
                <a:lnTo>
                  <a:pt x="2874" y="2363"/>
                </a:lnTo>
                <a:lnTo>
                  <a:pt x="2872" y="2363"/>
                </a:lnTo>
                <a:lnTo>
                  <a:pt x="2872" y="2362"/>
                </a:lnTo>
                <a:lnTo>
                  <a:pt x="2868" y="2362"/>
                </a:lnTo>
                <a:lnTo>
                  <a:pt x="2867" y="2360"/>
                </a:lnTo>
                <a:lnTo>
                  <a:pt x="2867" y="2362"/>
                </a:lnTo>
                <a:lnTo>
                  <a:pt x="2867" y="2363"/>
                </a:lnTo>
                <a:lnTo>
                  <a:pt x="2863" y="2363"/>
                </a:lnTo>
                <a:lnTo>
                  <a:pt x="2861" y="2362"/>
                </a:lnTo>
                <a:lnTo>
                  <a:pt x="2861" y="2358"/>
                </a:lnTo>
                <a:lnTo>
                  <a:pt x="2859" y="2358"/>
                </a:lnTo>
                <a:lnTo>
                  <a:pt x="2857" y="2356"/>
                </a:lnTo>
                <a:lnTo>
                  <a:pt x="2857" y="2354"/>
                </a:lnTo>
                <a:lnTo>
                  <a:pt x="2855" y="2354"/>
                </a:lnTo>
                <a:lnTo>
                  <a:pt x="2855" y="2352"/>
                </a:lnTo>
                <a:lnTo>
                  <a:pt x="2853" y="2348"/>
                </a:lnTo>
                <a:lnTo>
                  <a:pt x="2851" y="2348"/>
                </a:lnTo>
                <a:lnTo>
                  <a:pt x="2849" y="2346"/>
                </a:lnTo>
                <a:lnTo>
                  <a:pt x="2847" y="2346"/>
                </a:lnTo>
                <a:lnTo>
                  <a:pt x="2847" y="2344"/>
                </a:lnTo>
                <a:lnTo>
                  <a:pt x="2847" y="2342"/>
                </a:lnTo>
                <a:lnTo>
                  <a:pt x="2847" y="2340"/>
                </a:lnTo>
                <a:lnTo>
                  <a:pt x="2845" y="2340"/>
                </a:lnTo>
                <a:lnTo>
                  <a:pt x="2845" y="2338"/>
                </a:lnTo>
                <a:lnTo>
                  <a:pt x="2845" y="2337"/>
                </a:lnTo>
                <a:lnTo>
                  <a:pt x="2843" y="2335"/>
                </a:lnTo>
                <a:lnTo>
                  <a:pt x="2843" y="2333"/>
                </a:lnTo>
                <a:lnTo>
                  <a:pt x="2842" y="2331"/>
                </a:lnTo>
                <a:lnTo>
                  <a:pt x="2843" y="2331"/>
                </a:lnTo>
                <a:lnTo>
                  <a:pt x="2843" y="2329"/>
                </a:lnTo>
                <a:lnTo>
                  <a:pt x="2845" y="2329"/>
                </a:lnTo>
                <a:lnTo>
                  <a:pt x="2847" y="2329"/>
                </a:lnTo>
                <a:lnTo>
                  <a:pt x="2851" y="2329"/>
                </a:lnTo>
                <a:lnTo>
                  <a:pt x="2853" y="2329"/>
                </a:lnTo>
                <a:lnTo>
                  <a:pt x="2855" y="2329"/>
                </a:lnTo>
                <a:lnTo>
                  <a:pt x="2857" y="2331"/>
                </a:lnTo>
                <a:lnTo>
                  <a:pt x="2859" y="2331"/>
                </a:lnTo>
                <a:lnTo>
                  <a:pt x="2861" y="2331"/>
                </a:lnTo>
                <a:lnTo>
                  <a:pt x="2863" y="2329"/>
                </a:lnTo>
                <a:lnTo>
                  <a:pt x="2863" y="2323"/>
                </a:lnTo>
                <a:lnTo>
                  <a:pt x="2861" y="2321"/>
                </a:lnTo>
                <a:lnTo>
                  <a:pt x="2861" y="2317"/>
                </a:lnTo>
                <a:lnTo>
                  <a:pt x="2859" y="2315"/>
                </a:lnTo>
                <a:lnTo>
                  <a:pt x="2861" y="2314"/>
                </a:lnTo>
                <a:lnTo>
                  <a:pt x="2861" y="2312"/>
                </a:lnTo>
                <a:lnTo>
                  <a:pt x="2861" y="2314"/>
                </a:lnTo>
                <a:lnTo>
                  <a:pt x="2859" y="2314"/>
                </a:lnTo>
                <a:lnTo>
                  <a:pt x="2857" y="2314"/>
                </a:lnTo>
                <a:lnTo>
                  <a:pt x="2857" y="2315"/>
                </a:lnTo>
                <a:lnTo>
                  <a:pt x="2859" y="2319"/>
                </a:lnTo>
                <a:lnTo>
                  <a:pt x="2859" y="2321"/>
                </a:lnTo>
                <a:lnTo>
                  <a:pt x="2855" y="2319"/>
                </a:lnTo>
                <a:lnTo>
                  <a:pt x="2853" y="2317"/>
                </a:lnTo>
                <a:lnTo>
                  <a:pt x="2849" y="2315"/>
                </a:lnTo>
                <a:lnTo>
                  <a:pt x="2845" y="2315"/>
                </a:lnTo>
                <a:lnTo>
                  <a:pt x="2845" y="2317"/>
                </a:lnTo>
                <a:lnTo>
                  <a:pt x="2849" y="2317"/>
                </a:lnTo>
                <a:lnTo>
                  <a:pt x="2849" y="2319"/>
                </a:lnTo>
                <a:lnTo>
                  <a:pt x="2853" y="2321"/>
                </a:lnTo>
                <a:lnTo>
                  <a:pt x="2855" y="2323"/>
                </a:lnTo>
                <a:lnTo>
                  <a:pt x="2859" y="2325"/>
                </a:lnTo>
                <a:lnTo>
                  <a:pt x="2861" y="2329"/>
                </a:lnTo>
                <a:lnTo>
                  <a:pt x="2859" y="2329"/>
                </a:lnTo>
                <a:lnTo>
                  <a:pt x="2857" y="2327"/>
                </a:lnTo>
                <a:lnTo>
                  <a:pt x="2855" y="2327"/>
                </a:lnTo>
                <a:lnTo>
                  <a:pt x="2853" y="2325"/>
                </a:lnTo>
                <a:lnTo>
                  <a:pt x="2851" y="2325"/>
                </a:lnTo>
                <a:lnTo>
                  <a:pt x="2849" y="2325"/>
                </a:lnTo>
                <a:lnTo>
                  <a:pt x="2847" y="2325"/>
                </a:lnTo>
                <a:lnTo>
                  <a:pt x="2845" y="2327"/>
                </a:lnTo>
                <a:lnTo>
                  <a:pt x="2843" y="2327"/>
                </a:lnTo>
                <a:lnTo>
                  <a:pt x="2842" y="2329"/>
                </a:lnTo>
                <a:lnTo>
                  <a:pt x="2840" y="2329"/>
                </a:lnTo>
                <a:lnTo>
                  <a:pt x="2838" y="2327"/>
                </a:lnTo>
                <a:lnTo>
                  <a:pt x="2838" y="2325"/>
                </a:lnTo>
                <a:lnTo>
                  <a:pt x="2836" y="2323"/>
                </a:lnTo>
                <a:lnTo>
                  <a:pt x="2836" y="2321"/>
                </a:lnTo>
                <a:lnTo>
                  <a:pt x="2834" y="2319"/>
                </a:lnTo>
                <a:lnTo>
                  <a:pt x="2832" y="2317"/>
                </a:lnTo>
                <a:lnTo>
                  <a:pt x="2828" y="2317"/>
                </a:lnTo>
                <a:lnTo>
                  <a:pt x="2826" y="2317"/>
                </a:lnTo>
                <a:lnTo>
                  <a:pt x="2824" y="2317"/>
                </a:lnTo>
                <a:lnTo>
                  <a:pt x="2822" y="2315"/>
                </a:lnTo>
                <a:lnTo>
                  <a:pt x="2824" y="2312"/>
                </a:lnTo>
                <a:lnTo>
                  <a:pt x="2826" y="2308"/>
                </a:lnTo>
                <a:lnTo>
                  <a:pt x="2826" y="2306"/>
                </a:lnTo>
                <a:lnTo>
                  <a:pt x="2828" y="2306"/>
                </a:lnTo>
                <a:lnTo>
                  <a:pt x="2828" y="2302"/>
                </a:lnTo>
                <a:lnTo>
                  <a:pt x="2830" y="2298"/>
                </a:lnTo>
                <a:lnTo>
                  <a:pt x="2830" y="2300"/>
                </a:lnTo>
                <a:lnTo>
                  <a:pt x="2832" y="2300"/>
                </a:lnTo>
                <a:lnTo>
                  <a:pt x="2834" y="2300"/>
                </a:lnTo>
                <a:lnTo>
                  <a:pt x="2836" y="2298"/>
                </a:lnTo>
                <a:lnTo>
                  <a:pt x="2838" y="2294"/>
                </a:lnTo>
                <a:lnTo>
                  <a:pt x="2840" y="2294"/>
                </a:lnTo>
                <a:lnTo>
                  <a:pt x="2838" y="2292"/>
                </a:lnTo>
                <a:lnTo>
                  <a:pt x="2834" y="2292"/>
                </a:lnTo>
                <a:lnTo>
                  <a:pt x="2832" y="2292"/>
                </a:lnTo>
                <a:lnTo>
                  <a:pt x="2832" y="2290"/>
                </a:lnTo>
                <a:lnTo>
                  <a:pt x="2832" y="2289"/>
                </a:lnTo>
                <a:lnTo>
                  <a:pt x="2830" y="2290"/>
                </a:lnTo>
                <a:lnTo>
                  <a:pt x="2832" y="2292"/>
                </a:lnTo>
                <a:lnTo>
                  <a:pt x="2834" y="2292"/>
                </a:lnTo>
                <a:lnTo>
                  <a:pt x="2836" y="2294"/>
                </a:lnTo>
                <a:lnTo>
                  <a:pt x="2838" y="2294"/>
                </a:lnTo>
                <a:lnTo>
                  <a:pt x="2836" y="2296"/>
                </a:lnTo>
                <a:lnTo>
                  <a:pt x="2834" y="2298"/>
                </a:lnTo>
                <a:lnTo>
                  <a:pt x="2832" y="2300"/>
                </a:lnTo>
                <a:lnTo>
                  <a:pt x="2830" y="2296"/>
                </a:lnTo>
                <a:lnTo>
                  <a:pt x="2828" y="2298"/>
                </a:lnTo>
                <a:lnTo>
                  <a:pt x="2828" y="2300"/>
                </a:lnTo>
                <a:lnTo>
                  <a:pt x="2826" y="2302"/>
                </a:lnTo>
                <a:lnTo>
                  <a:pt x="2826" y="2304"/>
                </a:lnTo>
                <a:lnTo>
                  <a:pt x="2824" y="2306"/>
                </a:lnTo>
                <a:lnTo>
                  <a:pt x="2822" y="2310"/>
                </a:lnTo>
                <a:lnTo>
                  <a:pt x="2820" y="2315"/>
                </a:lnTo>
                <a:lnTo>
                  <a:pt x="2822" y="2319"/>
                </a:lnTo>
                <a:lnTo>
                  <a:pt x="2824" y="2319"/>
                </a:lnTo>
                <a:lnTo>
                  <a:pt x="2828" y="2319"/>
                </a:lnTo>
                <a:lnTo>
                  <a:pt x="2832" y="2319"/>
                </a:lnTo>
                <a:lnTo>
                  <a:pt x="2834" y="2319"/>
                </a:lnTo>
                <a:lnTo>
                  <a:pt x="2836" y="2323"/>
                </a:lnTo>
                <a:lnTo>
                  <a:pt x="2836" y="2325"/>
                </a:lnTo>
                <a:lnTo>
                  <a:pt x="2836" y="2327"/>
                </a:lnTo>
                <a:lnTo>
                  <a:pt x="2838" y="2329"/>
                </a:lnTo>
                <a:lnTo>
                  <a:pt x="2838" y="2333"/>
                </a:lnTo>
                <a:lnTo>
                  <a:pt x="2840" y="2333"/>
                </a:lnTo>
                <a:lnTo>
                  <a:pt x="2840" y="2335"/>
                </a:lnTo>
                <a:lnTo>
                  <a:pt x="2842" y="2337"/>
                </a:lnTo>
                <a:lnTo>
                  <a:pt x="2842" y="2338"/>
                </a:lnTo>
                <a:lnTo>
                  <a:pt x="2842" y="2340"/>
                </a:lnTo>
                <a:lnTo>
                  <a:pt x="2842" y="2342"/>
                </a:lnTo>
                <a:lnTo>
                  <a:pt x="2842" y="2344"/>
                </a:lnTo>
                <a:lnTo>
                  <a:pt x="2843" y="2344"/>
                </a:lnTo>
                <a:lnTo>
                  <a:pt x="2843" y="2348"/>
                </a:lnTo>
                <a:lnTo>
                  <a:pt x="2845" y="2350"/>
                </a:lnTo>
                <a:lnTo>
                  <a:pt x="2843" y="2350"/>
                </a:lnTo>
                <a:lnTo>
                  <a:pt x="2842" y="2350"/>
                </a:lnTo>
                <a:lnTo>
                  <a:pt x="2840" y="2350"/>
                </a:lnTo>
                <a:lnTo>
                  <a:pt x="2838" y="2348"/>
                </a:lnTo>
                <a:lnTo>
                  <a:pt x="2838" y="2350"/>
                </a:lnTo>
                <a:lnTo>
                  <a:pt x="2840" y="2352"/>
                </a:lnTo>
                <a:lnTo>
                  <a:pt x="2838" y="2352"/>
                </a:lnTo>
                <a:lnTo>
                  <a:pt x="2836" y="2352"/>
                </a:lnTo>
                <a:lnTo>
                  <a:pt x="2834" y="2352"/>
                </a:lnTo>
                <a:lnTo>
                  <a:pt x="2832" y="2350"/>
                </a:lnTo>
                <a:lnTo>
                  <a:pt x="2828" y="2350"/>
                </a:lnTo>
                <a:lnTo>
                  <a:pt x="2828" y="2348"/>
                </a:lnTo>
                <a:lnTo>
                  <a:pt x="2826" y="2346"/>
                </a:lnTo>
                <a:lnTo>
                  <a:pt x="2826" y="2344"/>
                </a:lnTo>
                <a:lnTo>
                  <a:pt x="2824" y="2344"/>
                </a:lnTo>
                <a:lnTo>
                  <a:pt x="2824" y="2342"/>
                </a:lnTo>
                <a:lnTo>
                  <a:pt x="2822" y="2340"/>
                </a:lnTo>
                <a:lnTo>
                  <a:pt x="2822" y="2338"/>
                </a:lnTo>
                <a:lnTo>
                  <a:pt x="2822" y="2337"/>
                </a:lnTo>
                <a:lnTo>
                  <a:pt x="2822" y="2335"/>
                </a:lnTo>
                <a:lnTo>
                  <a:pt x="2820" y="2333"/>
                </a:lnTo>
                <a:lnTo>
                  <a:pt x="2819" y="2331"/>
                </a:lnTo>
                <a:lnTo>
                  <a:pt x="2817" y="2329"/>
                </a:lnTo>
                <a:lnTo>
                  <a:pt x="2817" y="2327"/>
                </a:lnTo>
                <a:lnTo>
                  <a:pt x="2815" y="2325"/>
                </a:lnTo>
                <a:lnTo>
                  <a:pt x="2815" y="2323"/>
                </a:lnTo>
                <a:lnTo>
                  <a:pt x="2815" y="2321"/>
                </a:lnTo>
                <a:lnTo>
                  <a:pt x="2813" y="2319"/>
                </a:lnTo>
                <a:lnTo>
                  <a:pt x="2813" y="2321"/>
                </a:lnTo>
                <a:lnTo>
                  <a:pt x="2811" y="2319"/>
                </a:lnTo>
                <a:lnTo>
                  <a:pt x="2809" y="2317"/>
                </a:lnTo>
                <a:lnTo>
                  <a:pt x="2807" y="2317"/>
                </a:lnTo>
                <a:lnTo>
                  <a:pt x="2805" y="2319"/>
                </a:lnTo>
                <a:lnTo>
                  <a:pt x="2803" y="2319"/>
                </a:lnTo>
                <a:lnTo>
                  <a:pt x="2801" y="2319"/>
                </a:lnTo>
                <a:lnTo>
                  <a:pt x="2801" y="2317"/>
                </a:lnTo>
                <a:lnTo>
                  <a:pt x="2801" y="2315"/>
                </a:lnTo>
                <a:lnTo>
                  <a:pt x="2801" y="2314"/>
                </a:lnTo>
                <a:lnTo>
                  <a:pt x="2801" y="2312"/>
                </a:lnTo>
                <a:lnTo>
                  <a:pt x="2801" y="2310"/>
                </a:lnTo>
                <a:lnTo>
                  <a:pt x="2799" y="2312"/>
                </a:lnTo>
                <a:lnTo>
                  <a:pt x="2799" y="2310"/>
                </a:lnTo>
                <a:lnTo>
                  <a:pt x="2797" y="2310"/>
                </a:lnTo>
                <a:lnTo>
                  <a:pt x="2795" y="2308"/>
                </a:lnTo>
                <a:lnTo>
                  <a:pt x="2795" y="2310"/>
                </a:lnTo>
                <a:lnTo>
                  <a:pt x="2797" y="2312"/>
                </a:lnTo>
                <a:lnTo>
                  <a:pt x="2799" y="2314"/>
                </a:lnTo>
                <a:lnTo>
                  <a:pt x="2799" y="2315"/>
                </a:lnTo>
                <a:lnTo>
                  <a:pt x="2799" y="2317"/>
                </a:lnTo>
                <a:lnTo>
                  <a:pt x="2799" y="2319"/>
                </a:lnTo>
                <a:lnTo>
                  <a:pt x="2799" y="2321"/>
                </a:lnTo>
                <a:lnTo>
                  <a:pt x="2801" y="2323"/>
                </a:lnTo>
                <a:lnTo>
                  <a:pt x="2799" y="2323"/>
                </a:lnTo>
                <a:lnTo>
                  <a:pt x="2797" y="2325"/>
                </a:lnTo>
                <a:lnTo>
                  <a:pt x="2794" y="2325"/>
                </a:lnTo>
                <a:lnTo>
                  <a:pt x="2792" y="2325"/>
                </a:lnTo>
                <a:lnTo>
                  <a:pt x="2790" y="2325"/>
                </a:lnTo>
                <a:lnTo>
                  <a:pt x="2788" y="2323"/>
                </a:lnTo>
                <a:lnTo>
                  <a:pt x="2788" y="2321"/>
                </a:lnTo>
                <a:lnTo>
                  <a:pt x="2788" y="2319"/>
                </a:lnTo>
                <a:lnTo>
                  <a:pt x="2786" y="2319"/>
                </a:lnTo>
                <a:lnTo>
                  <a:pt x="2786" y="2321"/>
                </a:lnTo>
                <a:lnTo>
                  <a:pt x="2786" y="2323"/>
                </a:lnTo>
                <a:lnTo>
                  <a:pt x="2786" y="2325"/>
                </a:lnTo>
                <a:lnTo>
                  <a:pt x="2784" y="2325"/>
                </a:lnTo>
                <a:lnTo>
                  <a:pt x="2784" y="2327"/>
                </a:lnTo>
                <a:lnTo>
                  <a:pt x="2784" y="2325"/>
                </a:lnTo>
                <a:lnTo>
                  <a:pt x="2782" y="2325"/>
                </a:lnTo>
                <a:lnTo>
                  <a:pt x="2782" y="2323"/>
                </a:lnTo>
                <a:lnTo>
                  <a:pt x="2782" y="2325"/>
                </a:lnTo>
                <a:lnTo>
                  <a:pt x="2784" y="2329"/>
                </a:lnTo>
                <a:lnTo>
                  <a:pt x="2782" y="2327"/>
                </a:lnTo>
                <a:lnTo>
                  <a:pt x="2778" y="2329"/>
                </a:lnTo>
                <a:lnTo>
                  <a:pt x="2774" y="2329"/>
                </a:lnTo>
                <a:lnTo>
                  <a:pt x="2774" y="2331"/>
                </a:lnTo>
                <a:lnTo>
                  <a:pt x="2772" y="2333"/>
                </a:lnTo>
                <a:lnTo>
                  <a:pt x="2771" y="2333"/>
                </a:lnTo>
                <a:lnTo>
                  <a:pt x="2771" y="2335"/>
                </a:lnTo>
                <a:lnTo>
                  <a:pt x="2769" y="2337"/>
                </a:lnTo>
                <a:lnTo>
                  <a:pt x="2767" y="2338"/>
                </a:lnTo>
                <a:lnTo>
                  <a:pt x="2765" y="2340"/>
                </a:lnTo>
                <a:lnTo>
                  <a:pt x="2765" y="2342"/>
                </a:lnTo>
                <a:lnTo>
                  <a:pt x="2763" y="2344"/>
                </a:lnTo>
                <a:lnTo>
                  <a:pt x="2763" y="2346"/>
                </a:lnTo>
                <a:lnTo>
                  <a:pt x="2761" y="2350"/>
                </a:lnTo>
                <a:lnTo>
                  <a:pt x="2761" y="2352"/>
                </a:lnTo>
                <a:lnTo>
                  <a:pt x="2761" y="2354"/>
                </a:lnTo>
                <a:lnTo>
                  <a:pt x="2761" y="2356"/>
                </a:lnTo>
                <a:lnTo>
                  <a:pt x="2761" y="2354"/>
                </a:lnTo>
                <a:lnTo>
                  <a:pt x="2763" y="2352"/>
                </a:lnTo>
                <a:lnTo>
                  <a:pt x="2763" y="2354"/>
                </a:lnTo>
                <a:lnTo>
                  <a:pt x="2763" y="2356"/>
                </a:lnTo>
                <a:lnTo>
                  <a:pt x="2765" y="2354"/>
                </a:lnTo>
                <a:lnTo>
                  <a:pt x="2765" y="2352"/>
                </a:lnTo>
                <a:lnTo>
                  <a:pt x="2767" y="2354"/>
                </a:lnTo>
                <a:lnTo>
                  <a:pt x="2769" y="2356"/>
                </a:lnTo>
                <a:lnTo>
                  <a:pt x="2771" y="2356"/>
                </a:lnTo>
                <a:lnTo>
                  <a:pt x="2772" y="2356"/>
                </a:lnTo>
                <a:lnTo>
                  <a:pt x="2774" y="2356"/>
                </a:lnTo>
                <a:lnTo>
                  <a:pt x="2776" y="2356"/>
                </a:lnTo>
                <a:lnTo>
                  <a:pt x="2778" y="2354"/>
                </a:lnTo>
                <a:lnTo>
                  <a:pt x="2780" y="2352"/>
                </a:lnTo>
                <a:lnTo>
                  <a:pt x="2784" y="2352"/>
                </a:lnTo>
                <a:lnTo>
                  <a:pt x="2786" y="2350"/>
                </a:lnTo>
                <a:lnTo>
                  <a:pt x="2788" y="2350"/>
                </a:lnTo>
                <a:lnTo>
                  <a:pt x="2790" y="2348"/>
                </a:lnTo>
                <a:lnTo>
                  <a:pt x="2792" y="2348"/>
                </a:lnTo>
                <a:lnTo>
                  <a:pt x="2794" y="2348"/>
                </a:lnTo>
                <a:lnTo>
                  <a:pt x="2795" y="2348"/>
                </a:lnTo>
                <a:lnTo>
                  <a:pt x="2797" y="2348"/>
                </a:lnTo>
                <a:lnTo>
                  <a:pt x="2799" y="2348"/>
                </a:lnTo>
                <a:lnTo>
                  <a:pt x="2799" y="2350"/>
                </a:lnTo>
                <a:lnTo>
                  <a:pt x="2799" y="2352"/>
                </a:lnTo>
                <a:lnTo>
                  <a:pt x="2799" y="2354"/>
                </a:lnTo>
                <a:lnTo>
                  <a:pt x="2801" y="2356"/>
                </a:lnTo>
                <a:lnTo>
                  <a:pt x="2801" y="2354"/>
                </a:lnTo>
                <a:lnTo>
                  <a:pt x="2801" y="2352"/>
                </a:lnTo>
                <a:lnTo>
                  <a:pt x="2801" y="2350"/>
                </a:lnTo>
                <a:lnTo>
                  <a:pt x="2803" y="2352"/>
                </a:lnTo>
                <a:lnTo>
                  <a:pt x="2805" y="2356"/>
                </a:lnTo>
                <a:lnTo>
                  <a:pt x="2805" y="2358"/>
                </a:lnTo>
                <a:lnTo>
                  <a:pt x="2805" y="2362"/>
                </a:lnTo>
                <a:lnTo>
                  <a:pt x="2803" y="2362"/>
                </a:lnTo>
                <a:lnTo>
                  <a:pt x="2801" y="2360"/>
                </a:lnTo>
                <a:lnTo>
                  <a:pt x="2803" y="2363"/>
                </a:lnTo>
                <a:lnTo>
                  <a:pt x="2803" y="2365"/>
                </a:lnTo>
                <a:lnTo>
                  <a:pt x="2803" y="2367"/>
                </a:lnTo>
                <a:lnTo>
                  <a:pt x="2803" y="2369"/>
                </a:lnTo>
                <a:lnTo>
                  <a:pt x="2805" y="2373"/>
                </a:lnTo>
                <a:lnTo>
                  <a:pt x="2809" y="2375"/>
                </a:lnTo>
                <a:lnTo>
                  <a:pt x="2811" y="2377"/>
                </a:lnTo>
                <a:lnTo>
                  <a:pt x="2813" y="2377"/>
                </a:lnTo>
                <a:lnTo>
                  <a:pt x="2815" y="2377"/>
                </a:lnTo>
                <a:lnTo>
                  <a:pt x="2817" y="2379"/>
                </a:lnTo>
                <a:lnTo>
                  <a:pt x="2817" y="2381"/>
                </a:lnTo>
                <a:lnTo>
                  <a:pt x="2817" y="2383"/>
                </a:lnTo>
                <a:lnTo>
                  <a:pt x="2815" y="2383"/>
                </a:lnTo>
                <a:lnTo>
                  <a:pt x="2815" y="2385"/>
                </a:lnTo>
                <a:lnTo>
                  <a:pt x="2813" y="2386"/>
                </a:lnTo>
                <a:lnTo>
                  <a:pt x="2811" y="2388"/>
                </a:lnTo>
                <a:lnTo>
                  <a:pt x="2809" y="2386"/>
                </a:lnTo>
                <a:lnTo>
                  <a:pt x="2809" y="2388"/>
                </a:lnTo>
                <a:lnTo>
                  <a:pt x="2809" y="2390"/>
                </a:lnTo>
                <a:lnTo>
                  <a:pt x="2807" y="2392"/>
                </a:lnTo>
                <a:lnTo>
                  <a:pt x="2807" y="2394"/>
                </a:lnTo>
                <a:lnTo>
                  <a:pt x="2807" y="2396"/>
                </a:lnTo>
                <a:lnTo>
                  <a:pt x="2805" y="2398"/>
                </a:lnTo>
                <a:lnTo>
                  <a:pt x="2807" y="2400"/>
                </a:lnTo>
                <a:lnTo>
                  <a:pt x="2805" y="2402"/>
                </a:lnTo>
                <a:lnTo>
                  <a:pt x="2803" y="2404"/>
                </a:lnTo>
                <a:lnTo>
                  <a:pt x="2801" y="2404"/>
                </a:lnTo>
                <a:lnTo>
                  <a:pt x="2799" y="2404"/>
                </a:lnTo>
                <a:lnTo>
                  <a:pt x="2797" y="2406"/>
                </a:lnTo>
                <a:lnTo>
                  <a:pt x="2795" y="2406"/>
                </a:lnTo>
                <a:lnTo>
                  <a:pt x="2795" y="2408"/>
                </a:lnTo>
                <a:lnTo>
                  <a:pt x="2794" y="2410"/>
                </a:lnTo>
                <a:lnTo>
                  <a:pt x="2795" y="2411"/>
                </a:lnTo>
                <a:lnTo>
                  <a:pt x="2795" y="2413"/>
                </a:lnTo>
                <a:lnTo>
                  <a:pt x="2795" y="2415"/>
                </a:lnTo>
                <a:lnTo>
                  <a:pt x="2794" y="2415"/>
                </a:lnTo>
                <a:lnTo>
                  <a:pt x="2794" y="2417"/>
                </a:lnTo>
                <a:lnTo>
                  <a:pt x="2792" y="2419"/>
                </a:lnTo>
                <a:lnTo>
                  <a:pt x="2792" y="2421"/>
                </a:lnTo>
                <a:lnTo>
                  <a:pt x="2792" y="2423"/>
                </a:lnTo>
                <a:lnTo>
                  <a:pt x="2792" y="2425"/>
                </a:lnTo>
                <a:lnTo>
                  <a:pt x="2794" y="2427"/>
                </a:lnTo>
                <a:lnTo>
                  <a:pt x="2794" y="2429"/>
                </a:lnTo>
                <a:lnTo>
                  <a:pt x="2795" y="2429"/>
                </a:lnTo>
                <a:lnTo>
                  <a:pt x="2797" y="2429"/>
                </a:lnTo>
                <a:lnTo>
                  <a:pt x="2799" y="2429"/>
                </a:lnTo>
                <a:lnTo>
                  <a:pt x="2801" y="2431"/>
                </a:lnTo>
                <a:lnTo>
                  <a:pt x="2803" y="2431"/>
                </a:lnTo>
                <a:lnTo>
                  <a:pt x="2805" y="2433"/>
                </a:lnTo>
                <a:lnTo>
                  <a:pt x="2805" y="2434"/>
                </a:lnTo>
                <a:lnTo>
                  <a:pt x="2803" y="2436"/>
                </a:lnTo>
                <a:lnTo>
                  <a:pt x="2801" y="2436"/>
                </a:lnTo>
                <a:lnTo>
                  <a:pt x="2799" y="2438"/>
                </a:lnTo>
                <a:lnTo>
                  <a:pt x="2797" y="2438"/>
                </a:lnTo>
                <a:lnTo>
                  <a:pt x="2797" y="2436"/>
                </a:lnTo>
                <a:lnTo>
                  <a:pt x="2795" y="2436"/>
                </a:lnTo>
                <a:lnTo>
                  <a:pt x="2794" y="2436"/>
                </a:lnTo>
                <a:lnTo>
                  <a:pt x="2792" y="2434"/>
                </a:lnTo>
                <a:lnTo>
                  <a:pt x="2790" y="2434"/>
                </a:lnTo>
                <a:lnTo>
                  <a:pt x="2788" y="2434"/>
                </a:lnTo>
                <a:lnTo>
                  <a:pt x="2788" y="2433"/>
                </a:lnTo>
                <a:lnTo>
                  <a:pt x="2786" y="2433"/>
                </a:lnTo>
                <a:lnTo>
                  <a:pt x="2784" y="2431"/>
                </a:lnTo>
                <a:lnTo>
                  <a:pt x="2782" y="2431"/>
                </a:lnTo>
                <a:lnTo>
                  <a:pt x="2784" y="2433"/>
                </a:lnTo>
                <a:lnTo>
                  <a:pt x="2786" y="2434"/>
                </a:lnTo>
                <a:lnTo>
                  <a:pt x="2786" y="2436"/>
                </a:lnTo>
                <a:lnTo>
                  <a:pt x="2788" y="2436"/>
                </a:lnTo>
                <a:lnTo>
                  <a:pt x="2790" y="2436"/>
                </a:lnTo>
                <a:lnTo>
                  <a:pt x="2792" y="2436"/>
                </a:lnTo>
                <a:lnTo>
                  <a:pt x="2794" y="2438"/>
                </a:lnTo>
                <a:lnTo>
                  <a:pt x="2795" y="2440"/>
                </a:lnTo>
                <a:lnTo>
                  <a:pt x="2797" y="2440"/>
                </a:lnTo>
                <a:lnTo>
                  <a:pt x="2797" y="2442"/>
                </a:lnTo>
                <a:lnTo>
                  <a:pt x="2795" y="2444"/>
                </a:lnTo>
                <a:lnTo>
                  <a:pt x="2795" y="2448"/>
                </a:lnTo>
                <a:lnTo>
                  <a:pt x="2795" y="2450"/>
                </a:lnTo>
                <a:lnTo>
                  <a:pt x="2795" y="2452"/>
                </a:lnTo>
                <a:lnTo>
                  <a:pt x="2797" y="2452"/>
                </a:lnTo>
                <a:lnTo>
                  <a:pt x="2797" y="2456"/>
                </a:lnTo>
                <a:lnTo>
                  <a:pt x="2799" y="2458"/>
                </a:lnTo>
                <a:lnTo>
                  <a:pt x="2801" y="2459"/>
                </a:lnTo>
                <a:lnTo>
                  <a:pt x="2803" y="2461"/>
                </a:lnTo>
                <a:lnTo>
                  <a:pt x="2805" y="2461"/>
                </a:lnTo>
                <a:lnTo>
                  <a:pt x="2805" y="2465"/>
                </a:lnTo>
                <a:lnTo>
                  <a:pt x="2805" y="2467"/>
                </a:lnTo>
                <a:lnTo>
                  <a:pt x="2805" y="2469"/>
                </a:lnTo>
                <a:lnTo>
                  <a:pt x="2807" y="2471"/>
                </a:lnTo>
                <a:lnTo>
                  <a:pt x="2805" y="2473"/>
                </a:lnTo>
                <a:lnTo>
                  <a:pt x="2803" y="2475"/>
                </a:lnTo>
                <a:lnTo>
                  <a:pt x="2801" y="2475"/>
                </a:lnTo>
                <a:lnTo>
                  <a:pt x="2799" y="2473"/>
                </a:lnTo>
                <a:lnTo>
                  <a:pt x="2797" y="2473"/>
                </a:lnTo>
                <a:lnTo>
                  <a:pt x="2795" y="2473"/>
                </a:lnTo>
                <a:lnTo>
                  <a:pt x="2794" y="2471"/>
                </a:lnTo>
                <a:lnTo>
                  <a:pt x="2792" y="2471"/>
                </a:lnTo>
                <a:lnTo>
                  <a:pt x="2790" y="2471"/>
                </a:lnTo>
                <a:lnTo>
                  <a:pt x="2788" y="2469"/>
                </a:lnTo>
                <a:lnTo>
                  <a:pt x="2784" y="2469"/>
                </a:lnTo>
                <a:lnTo>
                  <a:pt x="2782" y="2469"/>
                </a:lnTo>
                <a:lnTo>
                  <a:pt x="2780" y="2467"/>
                </a:lnTo>
                <a:lnTo>
                  <a:pt x="2778" y="2467"/>
                </a:lnTo>
                <a:lnTo>
                  <a:pt x="2776" y="2465"/>
                </a:lnTo>
                <a:lnTo>
                  <a:pt x="2774" y="2465"/>
                </a:lnTo>
                <a:lnTo>
                  <a:pt x="2774" y="2463"/>
                </a:lnTo>
                <a:lnTo>
                  <a:pt x="2772" y="2461"/>
                </a:lnTo>
                <a:lnTo>
                  <a:pt x="2769" y="2459"/>
                </a:lnTo>
                <a:lnTo>
                  <a:pt x="2767" y="2459"/>
                </a:lnTo>
                <a:lnTo>
                  <a:pt x="2767" y="2458"/>
                </a:lnTo>
                <a:lnTo>
                  <a:pt x="2765" y="2458"/>
                </a:lnTo>
                <a:lnTo>
                  <a:pt x="2763" y="2458"/>
                </a:lnTo>
                <a:lnTo>
                  <a:pt x="2763" y="2456"/>
                </a:lnTo>
                <a:lnTo>
                  <a:pt x="2761" y="2456"/>
                </a:lnTo>
                <a:lnTo>
                  <a:pt x="2759" y="2456"/>
                </a:lnTo>
                <a:lnTo>
                  <a:pt x="2757" y="2456"/>
                </a:lnTo>
                <a:lnTo>
                  <a:pt x="2757" y="2454"/>
                </a:lnTo>
                <a:lnTo>
                  <a:pt x="2753" y="2454"/>
                </a:lnTo>
                <a:lnTo>
                  <a:pt x="2751" y="2454"/>
                </a:lnTo>
                <a:lnTo>
                  <a:pt x="2749" y="2454"/>
                </a:lnTo>
                <a:lnTo>
                  <a:pt x="2749" y="2452"/>
                </a:lnTo>
                <a:lnTo>
                  <a:pt x="2747" y="2452"/>
                </a:lnTo>
                <a:lnTo>
                  <a:pt x="2746" y="2452"/>
                </a:lnTo>
                <a:lnTo>
                  <a:pt x="2744" y="2452"/>
                </a:lnTo>
                <a:lnTo>
                  <a:pt x="2742" y="2452"/>
                </a:lnTo>
                <a:lnTo>
                  <a:pt x="2740" y="2450"/>
                </a:lnTo>
                <a:lnTo>
                  <a:pt x="2740" y="2448"/>
                </a:lnTo>
                <a:lnTo>
                  <a:pt x="2740" y="2446"/>
                </a:lnTo>
                <a:lnTo>
                  <a:pt x="2742" y="2446"/>
                </a:lnTo>
                <a:lnTo>
                  <a:pt x="2740" y="2444"/>
                </a:lnTo>
                <a:lnTo>
                  <a:pt x="2740" y="2442"/>
                </a:lnTo>
                <a:lnTo>
                  <a:pt x="2740" y="2440"/>
                </a:lnTo>
                <a:lnTo>
                  <a:pt x="2740" y="2438"/>
                </a:lnTo>
                <a:lnTo>
                  <a:pt x="2740" y="2436"/>
                </a:lnTo>
                <a:lnTo>
                  <a:pt x="2740" y="2434"/>
                </a:lnTo>
                <a:lnTo>
                  <a:pt x="2740" y="2433"/>
                </a:lnTo>
                <a:lnTo>
                  <a:pt x="2740" y="2429"/>
                </a:lnTo>
                <a:lnTo>
                  <a:pt x="2738" y="2427"/>
                </a:lnTo>
                <a:lnTo>
                  <a:pt x="2738" y="2425"/>
                </a:lnTo>
                <a:lnTo>
                  <a:pt x="2736" y="2425"/>
                </a:lnTo>
                <a:lnTo>
                  <a:pt x="2734" y="2423"/>
                </a:lnTo>
                <a:lnTo>
                  <a:pt x="2732" y="2421"/>
                </a:lnTo>
                <a:lnTo>
                  <a:pt x="2734" y="2419"/>
                </a:lnTo>
                <a:lnTo>
                  <a:pt x="2736" y="2419"/>
                </a:lnTo>
                <a:lnTo>
                  <a:pt x="2734" y="2417"/>
                </a:lnTo>
                <a:lnTo>
                  <a:pt x="2732" y="2419"/>
                </a:lnTo>
                <a:lnTo>
                  <a:pt x="2730" y="2419"/>
                </a:lnTo>
                <a:lnTo>
                  <a:pt x="2730" y="2421"/>
                </a:lnTo>
                <a:lnTo>
                  <a:pt x="2732" y="2421"/>
                </a:lnTo>
                <a:lnTo>
                  <a:pt x="2730" y="2423"/>
                </a:lnTo>
                <a:lnTo>
                  <a:pt x="2728" y="2423"/>
                </a:lnTo>
                <a:lnTo>
                  <a:pt x="2726" y="2423"/>
                </a:lnTo>
                <a:lnTo>
                  <a:pt x="2724" y="2423"/>
                </a:lnTo>
                <a:lnTo>
                  <a:pt x="2723" y="2425"/>
                </a:lnTo>
                <a:lnTo>
                  <a:pt x="2721" y="2425"/>
                </a:lnTo>
                <a:lnTo>
                  <a:pt x="2719" y="2427"/>
                </a:lnTo>
                <a:lnTo>
                  <a:pt x="2717" y="2427"/>
                </a:lnTo>
                <a:lnTo>
                  <a:pt x="2715" y="2427"/>
                </a:lnTo>
                <a:lnTo>
                  <a:pt x="2713" y="2427"/>
                </a:lnTo>
                <a:lnTo>
                  <a:pt x="2713" y="2425"/>
                </a:lnTo>
                <a:lnTo>
                  <a:pt x="2713" y="2423"/>
                </a:lnTo>
                <a:lnTo>
                  <a:pt x="2713" y="2421"/>
                </a:lnTo>
                <a:lnTo>
                  <a:pt x="2713" y="2419"/>
                </a:lnTo>
                <a:lnTo>
                  <a:pt x="2709" y="2417"/>
                </a:lnTo>
                <a:lnTo>
                  <a:pt x="2707" y="2415"/>
                </a:lnTo>
                <a:lnTo>
                  <a:pt x="2705" y="2413"/>
                </a:lnTo>
                <a:lnTo>
                  <a:pt x="2705" y="2415"/>
                </a:lnTo>
                <a:lnTo>
                  <a:pt x="2703" y="2417"/>
                </a:lnTo>
                <a:lnTo>
                  <a:pt x="2703" y="2419"/>
                </a:lnTo>
                <a:lnTo>
                  <a:pt x="2705" y="2417"/>
                </a:lnTo>
                <a:lnTo>
                  <a:pt x="2707" y="2417"/>
                </a:lnTo>
                <a:lnTo>
                  <a:pt x="2709" y="2419"/>
                </a:lnTo>
                <a:lnTo>
                  <a:pt x="2711" y="2421"/>
                </a:lnTo>
                <a:lnTo>
                  <a:pt x="2711" y="2423"/>
                </a:lnTo>
                <a:lnTo>
                  <a:pt x="2709" y="2425"/>
                </a:lnTo>
                <a:lnTo>
                  <a:pt x="2709" y="2427"/>
                </a:lnTo>
                <a:lnTo>
                  <a:pt x="2711" y="2429"/>
                </a:lnTo>
                <a:lnTo>
                  <a:pt x="2713" y="2429"/>
                </a:lnTo>
                <a:lnTo>
                  <a:pt x="2715" y="2429"/>
                </a:lnTo>
                <a:lnTo>
                  <a:pt x="2717" y="2429"/>
                </a:lnTo>
                <a:lnTo>
                  <a:pt x="2719" y="2429"/>
                </a:lnTo>
                <a:lnTo>
                  <a:pt x="2721" y="2429"/>
                </a:lnTo>
                <a:lnTo>
                  <a:pt x="2723" y="2429"/>
                </a:lnTo>
                <a:lnTo>
                  <a:pt x="2724" y="2429"/>
                </a:lnTo>
                <a:lnTo>
                  <a:pt x="2726" y="2427"/>
                </a:lnTo>
                <a:lnTo>
                  <a:pt x="2728" y="2427"/>
                </a:lnTo>
                <a:lnTo>
                  <a:pt x="2730" y="2425"/>
                </a:lnTo>
                <a:lnTo>
                  <a:pt x="2732" y="2427"/>
                </a:lnTo>
                <a:lnTo>
                  <a:pt x="2734" y="2427"/>
                </a:lnTo>
                <a:lnTo>
                  <a:pt x="2736" y="2429"/>
                </a:lnTo>
                <a:lnTo>
                  <a:pt x="2736" y="2431"/>
                </a:lnTo>
                <a:lnTo>
                  <a:pt x="2734" y="2431"/>
                </a:lnTo>
                <a:lnTo>
                  <a:pt x="2734" y="2433"/>
                </a:lnTo>
                <a:lnTo>
                  <a:pt x="2734" y="2434"/>
                </a:lnTo>
                <a:lnTo>
                  <a:pt x="2734" y="2436"/>
                </a:lnTo>
                <a:lnTo>
                  <a:pt x="2732" y="2436"/>
                </a:lnTo>
                <a:lnTo>
                  <a:pt x="2732" y="2438"/>
                </a:lnTo>
                <a:lnTo>
                  <a:pt x="2732" y="2440"/>
                </a:lnTo>
                <a:lnTo>
                  <a:pt x="2734" y="2438"/>
                </a:lnTo>
                <a:lnTo>
                  <a:pt x="2734" y="2436"/>
                </a:lnTo>
                <a:lnTo>
                  <a:pt x="2734" y="2434"/>
                </a:lnTo>
                <a:lnTo>
                  <a:pt x="2736" y="2434"/>
                </a:lnTo>
                <a:lnTo>
                  <a:pt x="2736" y="2433"/>
                </a:lnTo>
                <a:lnTo>
                  <a:pt x="2738" y="2434"/>
                </a:lnTo>
                <a:lnTo>
                  <a:pt x="2736" y="2436"/>
                </a:lnTo>
                <a:lnTo>
                  <a:pt x="2736" y="2438"/>
                </a:lnTo>
                <a:lnTo>
                  <a:pt x="2736" y="2440"/>
                </a:lnTo>
                <a:lnTo>
                  <a:pt x="2734" y="2442"/>
                </a:lnTo>
                <a:lnTo>
                  <a:pt x="2734" y="2446"/>
                </a:lnTo>
                <a:lnTo>
                  <a:pt x="2734" y="2444"/>
                </a:lnTo>
                <a:lnTo>
                  <a:pt x="2732" y="2442"/>
                </a:lnTo>
                <a:lnTo>
                  <a:pt x="2732" y="2444"/>
                </a:lnTo>
                <a:lnTo>
                  <a:pt x="2732" y="2446"/>
                </a:lnTo>
                <a:lnTo>
                  <a:pt x="2732" y="2448"/>
                </a:lnTo>
                <a:lnTo>
                  <a:pt x="2734" y="2450"/>
                </a:lnTo>
                <a:lnTo>
                  <a:pt x="2734" y="2452"/>
                </a:lnTo>
                <a:lnTo>
                  <a:pt x="2734" y="2454"/>
                </a:lnTo>
                <a:lnTo>
                  <a:pt x="2736" y="2454"/>
                </a:lnTo>
                <a:lnTo>
                  <a:pt x="2738" y="2454"/>
                </a:lnTo>
                <a:lnTo>
                  <a:pt x="2740" y="2456"/>
                </a:lnTo>
                <a:lnTo>
                  <a:pt x="2742" y="2458"/>
                </a:lnTo>
                <a:lnTo>
                  <a:pt x="2744" y="2458"/>
                </a:lnTo>
                <a:lnTo>
                  <a:pt x="2746" y="2459"/>
                </a:lnTo>
                <a:lnTo>
                  <a:pt x="2746" y="2461"/>
                </a:lnTo>
                <a:lnTo>
                  <a:pt x="2747" y="2459"/>
                </a:lnTo>
                <a:lnTo>
                  <a:pt x="2749" y="2459"/>
                </a:lnTo>
                <a:lnTo>
                  <a:pt x="2751" y="2459"/>
                </a:lnTo>
                <a:lnTo>
                  <a:pt x="2753" y="2459"/>
                </a:lnTo>
                <a:lnTo>
                  <a:pt x="2753" y="2461"/>
                </a:lnTo>
                <a:lnTo>
                  <a:pt x="2755" y="2461"/>
                </a:lnTo>
                <a:lnTo>
                  <a:pt x="2757" y="2461"/>
                </a:lnTo>
                <a:lnTo>
                  <a:pt x="2759" y="2463"/>
                </a:lnTo>
                <a:lnTo>
                  <a:pt x="2761" y="2465"/>
                </a:lnTo>
                <a:lnTo>
                  <a:pt x="2763" y="2465"/>
                </a:lnTo>
                <a:lnTo>
                  <a:pt x="2765" y="2467"/>
                </a:lnTo>
                <a:lnTo>
                  <a:pt x="2767" y="2469"/>
                </a:lnTo>
                <a:close/>
              </a:path>
            </a:pathLst>
          </a:custGeom>
          <a:solidFill>
            <a:srgbClr val="F5B90F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894045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altLang="zh-CN" dirty="0"/>
              <a:t>Blank Georgia County Map</a:t>
            </a:r>
            <a:endParaRPr lang="zh-CN" altLang="en-US" dirty="0"/>
          </a:p>
        </p:txBody>
      </p:sp>
      <p:grpSp>
        <p:nvGrpSpPr>
          <p:cNvPr id="227" name="组合 226">
            <a:extLst>
              <a:ext uri="{FF2B5EF4-FFF2-40B4-BE49-F238E27FC236}">
                <a16:creationId xmlns:a16="http://schemas.microsoft.com/office/drawing/2014/main" id="{22AC894B-3818-A9A3-81AC-4F2F062A6FDD}"/>
              </a:ext>
            </a:extLst>
          </p:cNvPr>
          <p:cNvGrpSpPr/>
          <p:nvPr/>
        </p:nvGrpSpPr>
        <p:grpSpPr>
          <a:xfrm>
            <a:off x="3789041" y="1399438"/>
            <a:ext cx="3022835" cy="2641081"/>
            <a:chOff x="4932040" y="1399437"/>
            <a:chExt cx="3022835" cy="2641081"/>
          </a:xfrm>
        </p:grpSpPr>
        <p:sp>
          <p:nvSpPr>
            <p:cNvPr id="285" name="Rectangle 35"/>
            <p:cNvSpPr/>
            <p:nvPr/>
          </p:nvSpPr>
          <p:spPr>
            <a:xfrm>
              <a:off x="5527622" y="1399437"/>
              <a:ext cx="682310" cy="236960"/>
            </a:xfrm>
            <a:prstGeom prst="rect">
              <a:avLst/>
            </a:prstGeom>
          </p:spPr>
          <p:txBody>
            <a:bodyPr wrap="none" lIns="82268" tIns="41134" rIns="82268" bIns="41134">
              <a:spAutoFit/>
            </a:bodyPr>
            <a:lstStyle/>
            <a:p>
              <a:pPr defTabSz="685543">
                <a:defRPr/>
              </a:pPr>
              <a:r>
                <a:rPr lang="en-US" altLang="zh-CN" sz="1000" b="1" kern="0" dirty="0">
                  <a:solidFill>
                    <a:srgbClr val="445469"/>
                  </a:solidFill>
                  <a:ea typeface="Open Sans Light" panose="020B0306030504020204" pitchFamily="34" charset="0"/>
                  <a:cs typeface="Lato Regular"/>
                </a:rPr>
                <a:t>Your Title</a:t>
              </a: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5538334" y="1601735"/>
              <a:ext cx="2416541" cy="499931"/>
            </a:xfrm>
            <a:prstGeom prst="rect">
              <a:avLst/>
            </a:prstGeom>
            <a:noFill/>
          </p:spPr>
          <p:txBody>
            <a:bodyPr wrap="square" lIns="82268" tIns="41134" rIns="82268" bIns="41134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sz="800" kern="0" dirty="0">
                  <a:solidFill>
                    <a:srgbClr val="445469"/>
                  </a:solidFill>
                  <a:cs typeface="Lato Light"/>
                </a:rPr>
                <a:t>.</a:t>
              </a:r>
            </a:p>
          </p:txBody>
        </p:sp>
        <p:sp>
          <p:nvSpPr>
            <p:cNvPr id="287" name="Rectangle 99"/>
            <p:cNvSpPr/>
            <p:nvPr/>
          </p:nvSpPr>
          <p:spPr>
            <a:xfrm>
              <a:off x="5519726" y="2383193"/>
              <a:ext cx="682310" cy="236960"/>
            </a:xfrm>
            <a:prstGeom prst="rect">
              <a:avLst/>
            </a:prstGeom>
          </p:spPr>
          <p:txBody>
            <a:bodyPr wrap="none" lIns="82268" tIns="41134" rIns="82268" bIns="41134">
              <a:spAutoFit/>
            </a:bodyPr>
            <a:lstStyle/>
            <a:p>
              <a:pPr defTabSz="685543">
                <a:defRPr/>
              </a:pPr>
              <a:r>
                <a:rPr lang="en-US" altLang="zh-CN" sz="1000" b="1" kern="0" dirty="0">
                  <a:solidFill>
                    <a:srgbClr val="445469"/>
                  </a:solidFill>
                  <a:ea typeface="Open Sans Light" panose="020B0306030504020204" pitchFamily="34" charset="0"/>
                  <a:cs typeface="Lato Regular"/>
                </a:rPr>
                <a:t>Your Title</a:t>
              </a: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5530439" y="2556832"/>
              <a:ext cx="2416541" cy="499931"/>
            </a:xfrm>
            <a:prstGeom prst="rect">
              <a:avLst/>
            </a:prstGeom>
            <a:noFill/>
          </p:spPr>
          <p:txBody>
            <a:bodyPr wrap="square" lIns="82268" tIns="41134" rIns="82268" bIns="41134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</a:t>
              </a:r>
            </a:p>
          </p:txBody>
        </p:sp>
        <p:sp>
          <p:nvSpPr>
            <p:cNvPr id="289" name="Rectangle 101"/>
            <p:cNvSpPr/>
            <p:nvPr/>
          </p:nvSpPr>
          <p:spPr>
            <a:xfrm>
              <a:off x="5523141" y="3338291"/>
              <a:ext cx="682310" cy="236960"/>
            </a:xfrm>
            <a:prstGeom prst="rect">
              <a:avLst/>
            </a:prstGeom>
          </p:spPr>
          <p:txBody>
            <a:bodyPr wrap="none" lIns="82268" tIns="41134" rIns="82268" bIns="41134">
              <a:spAutoFit/>
            </a:bodyPr>
            <a:lstStyle/>
            <a:p>
              <a:pPr defTabSz="685543">
                <a:defRPr/>
              </a:pPr>
              <a:r>
                <a:rPr lang="en-US" altLang="zh-CN" sz="1000" b="1" kern="0" dirty="0">
                  <a:solidFill>
                    <a:srgbClr val="445469"/>
                  </a:solidFill>
                  <a:ea typeface="Open Sans Light" panose="020B0306030504020204" pitchFamily="34" charset="0"/>
                  <a:cs typeface="Lato Regular"/>
                </a:rPr>
                <a:t>Your Title</a:t>
              </a: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5533853" y="3540587"/>
              <a:ext cx="2416541" cy="499931"/>
            </a:xfrm>
            <a:prstGeom prst="rect">
              <a:avLst/>
            </a:prstGeom>
            <a:noFill/>
          </p:spPr>
          <p:txBody>
            <a:bodyPr wrap="square" lIns="82268" tIns="41134" rIns="82268" bIns="41134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</a:t>
              </a:r>
            </a:p>
          </p:txBody>
        </p:sp>
        <p:sp>
          <p:nvSpPr>
            <p:cNvPr id="291" name="Oval 84"/>
            <p:cNvSpPr/>
            <p:nvPr/>
          </p:nvSpPr>
          <p:spPr bwMode="auto">
            <a:xfrm>
              <a:off x="4932040" y="1482861"/>
              <a:ext cx="573794" cy="573795"/>
            </a:xfrm>
            <a:prstGeom prst="ellipse">
              <a:avLst/>
            </a:prstGeom>
            <a:solidFill>
              <a:srgbClr val="1EA284"/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>
                <a:defRPr/>
              </a:pPr>
              <a:endParaRPr lang="en-US" sz="1400" kern="0" dirty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292" name="Oval 87"/>
            <p:cNvSpPr/>
            <p:nvPr/>
          </p:nvSpPr>
          <p:spPr bwMode="auto">
            <a:xfrm>
              <a:off x="4932040" y="2446813"/>
              <a:ext cx="573794" cy="573795"/>
            </a:xfrm>
            <a:prstGeom prst="ellipse">
              <a:avLst/>
            </a:prstGeom>
            <a:solidFill>
              <a:srgbClr val="00B0F0"/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>
                <a:defRPr/>
              </a:pPr>
              <a:endParaRPr lang="en-US" sz="1400" kern="0" dirty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293" name="Oval 91"/>
            <p:cNvSpPr/>
            <p:nvPr/>
          </p:nvSpPr>
          <p:spPr bwMode="auto">
            <a:xfrm>
              <a:off x="4932040" y="3423107"/>
              <a:ext cx="573794" cy="573795"/>
            </a:xfrm>
            <a:prstGeom prst="ellipse">
              <a:avLst/>
            </a:prstGeom>
            <a:solidFill>
              <a:srgbClr val="F29C26"/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>
                <a:defRPr/>
              </a:pPr>
              <a:endParaRPr lang="en-US" sz="1400" kern="0" dirty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224" name="Freeform 62">
              <a:extLst>
                <a:ext uri="{FF2B5EF4-FFF2-40B4-BE49-F238E27FC236}">
                  <a16:creationId xmlns:a16="http://schemas.microsoft.com/office/drawing/2014/main" id="{2F7A9059-F53B-6B2B-A871-91DB11D9B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538" y="1593670"/>
              <a:ext cx="336020" cy="361857"/>
            </a:xfrm>
            <a:custGeom>
              <a:avLst/>
              <a:gdLst>
                <a:gd name="T0" fmla="*/ 374 w 476"/>
                <a:gd name="T1" fmla="*/ 12 h 521"/>
                <a:gd name="T2" fmla="*/ 374 w 476"/>
                <a:gd name="T3" fmla="*/ 54 h 521"/>
                <a:gd name="T4" fmla="*/ 388 w 476"/>
                <a:gd name="T5" fmla="*/ 66 h 521"/>
                <a:gd name="T6" fmla="*/ 404 w 476"/>
                <a:gd name="T7" fmla="*/ 70 h 521"/>
                <a:gd name="T8" fmla="*/ 420 w 476"/>
                <a:gd name="T9" fmla="*/ 80 h 521"/>
                <a:gd name="T10" fmla="*/ 438 w 476"/>
                <a:gd name="T11" fmla="*/ 94 h 521"/>
                <a:gd name="T12" fmla="*/ 460 w 476"/>
                <a:gd name="T13" fmla="*/ 102 h 521"/>
                <a:gd name="T14" fmla="*/ 464 w 476"/>
                <a:gd name="T15" fmla="*/ 112 h 521"/>
                <a:gd name="T16" fmla="*/ 434 w 476"/>
                <a:gd name="T17" fmla="*/ 120 h 521"/>
                <a:gd name="T18" fmla="*/ 422 w 476"/>
                <a:gd name="T19" fmla="*/ 146 h 521"/>
                <a:gd name="T20" fmla="*/ 404 w 476"/>
                <a:gd name="T21" fmla="*/ 140 h 521"/>
                <a:gd name="T22" fmla="*/ 380 w 476"/>
                <a:gd name="T23" fmla="*/ 146 h 521"/>
                <a:gd name="T24" fmla="*/ 372 w 476"/>
                <a:gd name="T25" fmla="*/ 166 h 521"/>
                <a:gd name="T26" fmla="*/ 356 w 476"/>
                <a:gd name="T27" fmla="*/ 174 h 521"/>
                <a:gd name="T28" fmla="*/ 330 w 476"/>
                <a:gd name="T29" fmla="*/ 168 h 521"/>
                <a:gd name="T30" fmla="*/ 318 w 476"/>
                <a:gd name="T31" fmla="*/ 186 h 521"/>
                <a:gd name="T32" fmla="*/ 318 w 476"/>
                <a:gd name="T33" fmla="*/ 222 h 521"/>
                <a:gd name="T34" fmla="*/ 318 w 476"/>
                <a:gd name="T35" fmla="*/ 257 h 521"/>
                <a:gd name="T36" fmla="*/ 318 w 476"/>
                <a:gd name="T37" fmla="*/ 287 h 521"/>
                <a:gd name="T38" fmla="*/ 316 w 476"/>
                <a:gd name="T39" fmla="*/ 313 h 521"/>
                <a:gd name="T40" fmla="*/ 316 w 476"/>
                <a:gd name="T41" fmla="*/ 341 h 521"/>
                <a:gd name="T42" fmla="*/ 316 w 476"/>
                <a:gd name="T43" fmla="*/ 371 h 521"/>
                <a:gd name="T44" fmla="*/ 316 w 476"/>
                <a:gd name="T45" fmla="*/ 405 h 521"/>
                <a:gd name="T46" fmla="*/ 290 w 476"/>
                <a:gd name="T47" fmla="*/ 409 h 521"/>
                <a:gd name="T48" fmla="*/ 256 w 476"/>
                <a:gd name="T49" fmla="*/ 415 h 521"/>
                <a:gd name="T50" fmla="*/ 250 w 476"/>
                <a:gd name="T51" fmla="*/ 425 h 521"/>
                <a:gd name="T52" fmla="*/ 248 w 476"/>
                <a:gd name="T53" fmla="*/ 457 h 521"/>
                <a:gd name="T54" fmla="*/ 240 w 476"/>
                <a:gd name="T55" fmla="*/ 487 h 521"/>
                <a:gd name="T56" fmla="*/ 202 w 476"/>
                <a:gd name="T57" fmla="*/ 497 h 521"/>
                <a:gd name="T58" fmla="*/ 174 w 476"/>
                <a:gd name="T59" fmla="*/ 505 h 521"/>
                <a:gd name="T60" fmla="*/ 154 w 476"/>
                <a:gd name="T61" fmla="*/ 517 h 521"/>
                <a:gd name="T62" fmla="*/ 124 w 476"/>
                <a:gd name="T63" fmla="*/ 513 h 521"/>
                <a:gd name="T64" fmla="*/ 88 w 476"/>
                <a:gd name="T65" fmla="*/ 513 h 521"/>
                <a:gd name="T66" fmla="*/ 24 w 476"/>
                <a:gd name="T67" fmla="*/ 513 h 521"/>
                <a:gd name="T68" fmla="*/ 16 w 476"/>
                <a:gd name="T69" fmla="*/ 513 h 521"/>
                <a:gd name="T70" fmla="*/ 18 w 476"/>
                <a:gd name="T71" fmla="*/ 499 h 521"/>
                <a:gd name="T72" fmla="*/ 16 w 476"/>
                <a:gd name="T73" fmla="*/ 479 h 521"/>
                <a:gd name="T74" fmla="*/ 28 w 476"/>
                <a:gd name="T75" fmla="*/ 457 h 521"/>
                <a:gd name="T76" fmla="*/ 54 w 476"/>
                <a:gd name="T77" fmla="*/ 437 h 521"/>
                <a:gd name="T78" fmla="*/ 72 w 476"/>
                <a:gd name="T79" fmla="*/ 429 h 521"/>
                <a:gd name="T80" fmla="*/ 92 w 476"/>
                <a:gd name="T81" fmla="*/ 409 h 521"/>
                <a:gd name="T82" fmla="*/ 126 w 476"/>
                <a:gd name="T83" fmla="*/ 397 h 521"/>
                <a:gd name="T84" fmla="*/ 138 w 476"/>
                <a:gd name="T85" fmla="*/ 381 h 521"/>
                <a:gd name="T86" fmla="*/ 154 w 476"/>
                <a:gd name="T87" fmla="*/ 361 h 521"/>
                <a:gd name="T88" fmla="*/ 170 w 476"/>
                <a:gd name="T89" fmla="*/ 341 h 521"/>
                <a:gd name="T90" fmla="*/ 200 w 476"/>
                <a:gd name="T91" fmla="*/ 315 h 521"/>
                <a:gd name="T92" fmla="*/ 222 w 476"/>
                <a:gd name="T93" fmla="*/ 291 h 521"/>
                <a:gd name="T94" fmla="*/ 244 w 476"/>
                <a:gd name="T95" fmla="*/ 273 h 521"/>
                <a:gd name="T96" fmla="*/ 248 w 476"/>
                <a:gd name="T97" fmla="*/ 259 h 521"/>
                <a:gd name="T98" fmla="*/ 256 w 476"/>
                <a:gd name="T99" fmla="*/ 237 h 521"/>
                <a:gd name="T100" fmla="*/ 256 w 476"/>
                <a:gd name="T101" fmla="*/ 210 h 521"/>
                <a:gd name="T102" fmla="*/ 280 w 476"/>
                <a:gd name="T103" fmla="*/ 188 h 521"/>
                <a:gd name="T104" fmla="*/ 298 w 476"/>
                <a:gd name="T105" fmla="*/ 164 h 521"/>
                <a:gd name="T106" fmla="*/ 294 w 476"/>
                <a:gd name="T107" fmla="*/ 146 h 521"/>
                <a:gd name="T108" fmla="*/ 284 w 476"/>
                <a:gd name="T109" fmla="*/ 132 h 521"/>
                <a:gd name="T110" fmla="*/ 282 w 476"/>
                <a:gd name="T111" fmla="*/ 116 h 521"/>
                <a:gd name="T112" fmla="*/ 272 w 476"/>
                <a:gd name="T113" fmla="*/ 92 h 521"/>
                <a:gd name="T114" fmla="*/ 274 w 476"/>
                <a:gd name="T115" fmla="*/ 64 h 521"/>
                <a:gd name="T116" fmla="*/ 292 w 476"/>
                <a:gd name="T117" fmla="*/ 52 h 521"/>
                <a:gd name="T118" fmla="*/ 310 w 476"/>
                <a:gd name="T119" fmla="*/ 30 h 521"/>
                <a:gd name="T120" fmla="*/ 316 w 476"/>
                <a:gd name="T121" fmla="*/ 8 h 521"/>
                <a:gd name="T122" fmla="*/ 352 w 476"/>
                <a:gd name="T123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6" h="521">
                  <a:moveTo>
                    <a:pt x="352" y="0"/>
                  </a:moveTo>
                  <a:lnTo>
                    <a:pt x="356" y="0"/>
                  </a:lnTo>
                  <a:lnTo>
                    <a:pt x="356" y="0"/>
                  </a:lnTo>
                  <a:lnTo>
                    <a:pt x="358" y="0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70" y="0"/>
                  </a:lnTo>
                  <a:lnTo>
                    <a:pt x="372" y="0"/>
                  </a:lnTo>
                  <a:lnTo>
                    <a:pt x="374" y="0"/>
                  </a:lnTo>
                  <a:lnTo>
                    <a:pt x="374" y="2"/>
                  </a:lnTo>
                  <a:lnTo>
                    <a:pt x="374" y="4"/>
                  </a:lnTo>
                  <a:lnTo>
                    <a:pt x="374" y="6"/>
                  </a:lnTo>
                  <a:lnTo>
                    <a:pt x="374" y="10"/>
                  </a:lnTo>
                  <a:lnTo>
                    <a:pt x="374" y="12"/>
                  </a:lnTo>
                  <a:lnTo>
                    <a:pt x="374" y="14"/>
                  </a:lnTo>
                  <a:lnTo>
                    <a:pt x="374" y="18"/>
                  </a:lnTo>
                  <a:lnTo>
                    <a:pt x="374" y="22"/>
                  </a:lnTo>
                  <a:lnTo>
                    <a:pt x="374" y="26"/>
                  </a:lnTo>
                  <a:lnTo>
                    <a:pt x="374" y="28"/>
                  </a:lnTo>
                  <a:lnTo>
                    <a:pt x="374" y="30"/>
                  </a:lnTo>
                  <a:lnTo>
                    <a:pt x="374" y="32"/>
                  </a:lnTo>
                  <a:lnTo>
                    <a:pt x="374" y="34"/>
                  </a:lnTo>
                  <a:lnTo>
                    <a:pt x="374" y="38"/>
                  </a:lnTo>
                  <a:lnTo>
                    <a:pt x="374" y="44"/>
                  </a:lnTo>
                  <a:lnTo>
                    <a:pt x="374" y="46"/>
                  </a:lnTo>
                  <a:lnTo>
                    <a:pt x="374" y="48"/>
                  </a:lnTo>
                  <a:lnTo>
                    <a:pt x="374" y="52"/>
                  </a:lnTo>
                  <a:lnTo>
                    <a:pt x="374" y="54"/>
                  </a:lnTo>
                  <a:lnTo>
                    <a:pt x="374" y="56"/>
                  </a:lnTo>
                  <a:lnTo>
                    <a:pt x="374" y="60"/>
                  </a:lnTo>
                  <a:lnTo>
                    <a:pt x="376" y="60"/>
                  </a:lnTo>
                  <a:lnTo>
                    <a:pt x="376" y="62"/>
                  </a:lnTo>
                  <a:lnTo>
                    <a:pt x="378" y="62"/>
                  </a:lnTo>
                  <a:lnTo>
                    <a:pt x="378" y="64"/>
                  </a:lnTo>
                  <a:lnTo>
                    <a:pt x="378" y="62"/>
                  </a:lnTo>
                  <a:lnTo>
                    <a:pt x="380" y="62"/>
                  </a:lnTo>
                  <a:lnTo>
                    <a:pt x="380" y="64"/>
                  </a:lnTo>
                  <a:lnTo>
                    <a:pt x="382" y="64"/>
                  </a:lnTo>
                  <a:lnTo>
                    <a:pt x="384" y="64"/>
                  </a:lnTo>
                  <a:lnTo>
                    <a:pt x="384" y="66"/>
                  </a:lnTo>
                  <a:lnTo>
                    <a:pt x="386" y="66"/>
                  </a:lnTo>
                  <a:lnTo>
                    <a:pt x="388" y="66"/>
                  </a:lnTo>
                  <a:lnTo>
                    <a:pt x="390" y="66"/>
                  </a:lnTo>
                  <a:lnTo>
                    <a:pt x="390" y="68"/>
                  </a:lnTo>
                  <a:lnTo>
                    <a:pt x="392" y="68"/>
                  </a:lnTo>
                  <a:lnTo>
                    <a:pt x="392" y="70"/>
                  </a:lnTo>
                  <a:lnTo>
                    <a:pt x="394" y="70"/>
                  </a:lnTo>
                  <a:lnTo>
                    <a:pt x="394" y="68"/>
                  </a:lnTo>
                  <a:lnTo>
                    <a:pt x="396" y="68"/>
                  </a:lnTo>
                  <a:lnTo>
                    <a:pt x="398" y="68"/>
                  </a:lnTo>
                  <a:lnTo>
                    <a:pt x="398" y="66"/>
                  </a:lnTo>
                  <a:lnTo>
                    <a:pt x="400" y="66"/>
                  </a:lnTo>
                  <a:lnTo>
                    <a:pt x="402" y="66"/>
                  </a:lnTo>
                  <a:lnTo>
                    <a:pt x="404" y="68"/>
                  </a:lnTo>
                  <a:lnTo>
                    <a:pt x="404" y="68"/>
                  </a:lnTo>
                  <a:lnTo>
                    <a:pt x="404" y="70"/>
                  </a:lnTo>
                  <a:lnTo>
                    <a:pt x="404" y="72"/>
                  </a:lnTo>
                  <a:lnTo>
                    <a:pt x="406" y="72"/>
                  </a:lnTo>
                  <a:lnTo>
                    <a:pt x="406" y="74"/>
                  </a:lnTo>
                  <a:lnTo>
                    <a:pt x="408" y="74"/>
                  </a:lnTo>
                  <a:lnTo>
                    <a:pt x="410" y="74"/>
                  </a:lnTo>
                  <a:lnTo>
                    <a:pt x="412" y="74"/>
                  </a:lnTo>
                  <a:lnTo>
                    <a:pt x="412" y="74"/>
                  </a:lnTo>
                  <a:lnTo>
                    <a:pt x="414" y="74"/>
                  </a:lnTo>
                  <a:lnTo>
                    <a:pt x="416" y="74"/>
                  </a:lnTo>
                  <a:lnTo>
                    <a:pt x="416" y="76"/>
                  </a:lnTo>
                  <a:lnTo>
                    <a:pt x="418" y="76"/>
                  </a:lnTo>
                  <a:lnTo>
                    <a:pt x="418" y="78"/>
                  </a:lnTo>
                  <a:lnTo>
                    <a:pt x="420" y="78"/>
                  </a:lnTo>
                  <a:lnTo>
                    <a:pt x="420" y="80"/>
                  </a:lnTo>
                  <a:lnTo>
                    <a:pt x="422" y="82"/>
                  </a:lnTo>
                  <a:lnTo>
                    <a:pt x="422" y="84"/>
                  </a:lnTo>
                  <a:lnTo>
                    <a:pt x="424" y="84"/>
                  </a:lnTo>
                  <a:lnTo>
                    <a:pt x="424" y="86"/>
                  </a:lnTo>
                  <a:lnTo>
                    <a:pt x="424" y="88"/>
                  </a:lnTo>
                  <a:lnTo>
                    <a:pt x="426" y="88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4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40" y="96"/>
                  </a:lnTo>
                  <a:lnTo>
                    <a:pt x="442" y="96"/>
                  </a:lnTo>
                  <a:lnTo>
                    <a:pt x="442" y="98"/>
                  </a:lnTo>
                  <a:lnTo>
                    <a:pt x="444" y="98"/>
                  </a:lnTo>
                  <a:lnTo>
                    <a:pt x="446" y="100"/>
                  </a:lnTo>
                  <a:lnTo>
                    <a:pt x="448" y="100"/>
                  </a:lnTo>
                  <a:lnTo>
                    <a:pt x="450" y="100"/>
                  </a:lnTo>
                  <a:lnTo>
                    <a:pt x="452" y="100"/>
                  </a:lnTo>
                  <a:lnTo>
                    <a:pt x="452" y="98"/>
                  </a:lnTo>
                  <a:lnTo>
                    <a:pt x="454" y="98"/>
                  </a:lnTo>
                  <a:lnTo>
                    <a:pt x="454" y="100"/>
                  </a:lnTo>
                  <a:lnTo>
                    <a:pt x="456" y="100"/>
                  </a:lnTo>
                  <a:lnTo>
                    <a:pt x="458" y="102"/>
                  </a:lnTo>
                  <a:lnTo>
                    <a:pt x="460" y="102"/>
                  </a:lnTo>
                  <a:lnTo>
                    <a:pt x="462" y="104"/>
                  </a:lnTo>
                  <a:lnTo>
                    <a:pt x="464" y="104"/>
                  </a:lnTo>
                  <a:lnTo>
                    <a:pt x="466" y="104"/>
                  </a:lnTo>
                  <a:lnTo>
                    <a:pt x="470" y="104"/>
                  </a:lnTo>
                  <a:lnTo>
                    <a:pt x="472" y="104"/>
                  </a:lnTo>
                  <a:lnTo>
                    <a:pt x="474" y="104"/>
                  </a:lnTo>
                  <a:lnTo>
                    <a:pt x="476" y="104"/>
                  </a:lnTo>
                  <a:lnTo>
                    <a:pt x="474" y="106"/>
                  </a:lnTo>
                  <a:lnTo>
                    <a:pt x="472" y="106"/>
                  </a:lnTo>
                  <a:lnTo>
                    <a:pt x="472" y="108"/>
                  </a:lnTo>
                  <a:lnTo>
                    <a:pt x="470" y="108"/>
                  </a:lnTo>
                  <a:lnTo>
                    <a:pt x="468" y="110"/>
                  </a:lnTo>
                  <a:lnTo>
                    <a:pt x="466" y="112"/>
                  </a:lnTo>
                  <a:lnTo>
                    <a:pt x="464" y="112"/>
                  </a:lnTo>
                  <a:lnTo>
                    <a:pt x="464" y="114"/>
                  </a:lnTo>
                  <a:lnTo>
                    <a:pt x="462" y="116"/>
                  </a:lnTo>
                  <a:lnTo>
                    <a:pt x="460" y="116"/>
                  </a:lnTo>
                  <a:lnTo>
                    <a:pt x="458" y="118"/>
                  </a:lnTo>
                  <a:lnTo>
                    <a:pt x="456" y="118"/>
                  </a:lnTo>
                  <a:lnTo>
                    <a:pt x="452" y="118"/>
                  </a:lnTo>
                  <a:lnTo>
                    <a:pt x="450" y="120"/>
                  </a:lnTo>
                  <a:lnTo>
                    <a:pt x="448" y="120"/>
                  </a:lnTo>
                  <a:lnTo>
                    <a:pt x="444" y="120"/>
                  </a:lnTo>
                  <a:lnTo>
                    <a:pt x="442" y="120"/>
                  </a:lnTo>
                  <a:lnTo>
                    <a:pt x="440" y="118"/>
                  </a:lnTo>
                  <a:lnTo>
                    <a:pt x="438" y="118"/>
                  </a:lnTo>
                  <a:lnTo>
                    <a:pt x="436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2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28" y="124"/>
                  </a:lnTo>
                  <a:lnTo>
                    <a:pt x="428" y="126"/>
                  </a:lnTo>
                  <a:lnTo>
                    <a:pt x="426" y="128"/>
                  </a:lnTo>
                  <a:lnTo>
                    <a:pt x="424" y="134"/>
                  </a:lnTo>
                  <a:lnTo>
                    <a:pt x="424" y="136"/>
                  </a:lnTo>
                  <a:lnTo>
                    <a:pt x="424" y="138"/>
                  </a:lnTo>
                  <a:lnTo>
                    <a:pt x="424" y="140"/>
                  </a:lnTo>
                  <a:lnTo>
                    <a:pt x="424" y="142"/>
                  </a:lnTo>
                  <a:lnTo>
                    <a:pt x="422" y="144"/>
                  </a:lnTo>
                  <a:lnTo>
                    <a:pt x="422" y="146"/>
                  </a:lnTo>
                  <a:lnTo>
                    <a:pt x="420" y="148"/>
                  </a:lnTo>
                  <a:lnTo>
                    <a:pt x="416" y="150"/>
                  </a:lnTo>
                  <a:lnTo>
                    <a:pt x="414" y="150"/>
                  </a:lnTo>
                  <a:lnTo>
                    <a:pt x="412" y="150"/>
                  </a:lnTo>
                  <a:lnTo>
                    <a:pt x="410" y="150"/>
                  </a:lnTo>
                  <a:lnTo>
                    <a:pt x="408" y="150"/>
                  </a:lnTo>
                  <a:lnTo>
                    <a:pt x="408" y="148"/>
                  </a:lnTo>
                  <a:lnTo>
                    <a:pt x="410" y="148"/>
                  </a:lnTo>
                  <a:lnTo>
                    <a:pt x="410" y="146"/>
                  </a:lnTo>
                  <a:lnTo>
                    <a:pt x="410" y="144"/>
                  </a:lnTo>
                  <a:lnTo>
                    <a:pt x="408" y="144"/>
                  </a:lnTo>
                  <a:lnTo>
                    <a:pt x="408" y="142"/>
                  </a:lnTo>
                  <a:lnTo>
                    <a:pt x="406" y="142"/>
                  </a:lnTo>
                  <a:lnTo>
                    <a:pt x="404" y="140"/>
                  </a:lnTo>
                  <a:lnTo>
                    <a:pt x="404" y="138"/>
                  </a:lnTo>
                  <a:lnTo>
                    <a:pt x="404" y="138"/>
                  </a:lnTo>
                  <a:lnTo>
                    <a:pt x="402" y="138"/>
                  </a:lnTo>
                  <a:lnTo>
                    <a:pt x="400" y="138"/>
                  </a:lnTo>
                  <a:lnTo>
                    <a:pt x="396" y="138"/>
                  </a:lnTo>
                  <a:lnTo>
                    <a:pt x="394" y="138"/>
                  </a:lnTo>
                  <a:lnTo>
                    <a:pt x="392" y="140"/>
                  </a:lnTo>
                  <a:lnTo>
                    <a:pt x="390" y="140"/>
                  </a:lnTo>
                  <a:lnTo>
                    <a:pt x="388" y="142"/>
                  </a:lnTo>
                  <a:lnTo>
                    <a:pt x="384" y="142"/>
                  </a:lnTo>
                  <a:lnTo>
                    <a:pt x="382" y="142"/>
                  </a:lnTo>
                  <a:lnTo>
                    <a:pt x="382" y="144"/>
                  </a:lnTo>
                  <a:lnTo>
                    <a:pt x="380" y="144"/>
                  </a:lnTo>
                  <a:lnTo>
                    <a:pt x="380" y="146"/>
                  </a:lnTo>
                  <a:lnTo>
                    <a:pt x="380" y="148"/>
                  </a:lnTo>
                  <a:lnTo>
                    <a:pt x="378" y="150"/>
                  </a:lnTo>
                  <a:lnTo>
                    <a:pt x="378" y="152"/>
                  </a:lnTo>
                  <a:lnTo>
                    <a:pt x="376" y="152"/>
                  </a:lnTo>
                  <a:lnTo>
                    <a:pt x="376" y="154"/>
                  </a:lnTo>
                  <a:lnTo>
                    <a:pt x="376" y="152"/>
                  </a:lnTo>
                  <a:lnTo>
                    <a:pt x="374" y="152"/>
                  </a:lnTo>
                  <a:lnTo>
                    <a:pt x="372" y="152"/>
                  </a:lnTo>
                  <a:lnTo>
                    <a:pt x="370" y="152"/>
                  </a:lnTo>
                  <a:lnTo>
                    <a:pt x="370" y="154"/>
                  </a:lnTo>
                  <a:lnTo>
                    <a:pt x="372" y="160"/>
                  </a:lnTo>
                  <a:lnTo>
                    <a:pt x="372" y="162"/>
                  </a:lnTo>
                  <a:lnTo>
                    <a:pt x="372" y="164"/>
                  </a:lnTo>
                  <a:lnTo>
                    <a:pt x="372" y="166"/>
                  </a:lnTo>
                  <a:lnTo>
                    <a:pt x="374" y="166"/>
                  </a:lnTo>
                  <a:lnTo>
                    <a:pt x="374" y="168"/>
                  </a:lnTo>
                  <a:lnTo>
                    <a:pt x="372" y="168"/>
                  </a:lnTo>
                  <a:lnTo>
                    <a:pt x="372" y="168"/>
                  </a:lnTo>
                  <a:lnTo>
                    <a:pt x="370" y="168"/>
                  </a:lnTo>
                  <a:lnTo>
                    <a:pt x="368" y="168"/>
                  </a:lnTo>
                  <a:lnTo>
                    <a:pt x="368" y="170"/>
                  </a:lnTo>
                  <a:lnTo>
                    <a:pt x="366" y="172"/>
                  </a:lnTo>
                  <a:lnTo>
                    <a:pt x="364" y="172"/>
                  </a:lnTo>
                  <a:lnTo>
                    <a:pt x="364" y="174"/>
                  </a:lnTo>
                  <a:lnTo>
                    <a:pt x="362" y="174"/>
                  </a:lnTo>
                  <a:lnTo>
                    <a:pt x="360" y="174"/>
                  </a:lnTo>
                  <a:lnTo>
                    <a:pt x="358" y="174"/>
                  </a:lnTo>
                  <a:lnTo>
                    <a:pt x="356" y="174"/>
                  </a:lnTo>
                  <a:lnTo>
                    <a:pt x="356" y="174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2" y="172"/>
                  </a:lnTo>
                  <a:lnTo>
                    <a:pt x="350" y="172"/>
                  </a:lnTo>
                  <a:lnTo>
                    <a:pt x="348" y="172"/>
                  </a:lnTo>
                  <a:lnTo>
                    <a:pt x="344" y="170"/>
                  </a:lnTo>
                  <a:lnTo>
                    <a:pt x="342" y="168"/>
                  </a:lnTo>
                  <a:lnTo>
                    <a:pt x="340" y="168"/>
                  </a:lnTo>
                  <a:lnTo>
                    <a:pt x="338" y="168"/>
                  </a:lnTo>
                  <a:lnTo>
                    <a:pt x="336" y="168"/>
                  </a:lnTo>
                  <a:lnTo>
                    <a:pt x="334" y="168"/>
                  </a:lnTo>
                  <a:lnTo>
                    <a:pt x="332" y="168"/>
                  </a:lnTo>
                  <a:lnTo>
                    <a:pt x="330" y="168"/>
                  </a:lnTo>
                  <a:lnTo>
                    <a:pt x="330" y="166"/>
                  </a:lnTo>
                  <a:lnTo>
                    <a:pt x="328" y="166"/>
                  </a:lnTo>
                  <a:lnTo>
                    <a:pt x="326" y="166"/>
                  </a:lnTo>
                  <a:lnTo>
                    <a:pt x="324" y="166"/>
                  </a:lnTo>
                  <a:lnTo>
                    <a:pt x="322" y="166"/>
                  </a:lnTo>
                  <a:lnTo>
                    <a:pt x="320" y="168"/>
                  </a:lnTo>
                  <a:lnTo>
                    <a:pt x="318" y="168"/>
                  </a:lnTo>
                  <a:lnTo>
                    <a:pt x="318" y="170"/>
                  </a:lnTo>
                  <a:lnTo>
                    <a:pt x="318" y="172"/>
                  </a:lnTo>
                  <a:lnTo>
                    <a:pt x="318" y="178"/>
                  </a:lnTo>
                  <a:lnTo>
                    <a:pt x="318" y="180"/>
                  </a:lnTo>
                  <a:lnTo>
                    <a:pt x="318" y="182"/>
                  </a:lnTo>
                  <a:lnTo>
                    <a:pt x="318" y="184"/>
                  </a:lnTo>
                  <a:lnTo>
                    <a:pt x="318" y="186"/>
                  </a:lnTo>
                  <a:lnTo>
                    <a:pt x="318" y="188"/>
                  </a:lnTo>
                  <a:lnTo>
                    <a:pt x="318" y="192"/>
                  </a:lnTo>
                  <a:lnTo>
                    <a:pt x="318" y="194"/>
                  </a:lnTo>
                  <a:lnTo>
                    <a:pt x="318" y="196"/>
                  </a:lnTo>
                  <a:lnTo>
                    <a:pt x="318" y="198"/>
                  </a:lnTo>
                  <a:lnTo>
                    <a:pt x="318" y="200"/>
                  </a:lnTo>
                  <a:lnTo>
                    <a:pt x="318" y="204"/>
                  </a:lnTo>
                  <a:lnTo>
                    <a:pt x="318" y="208"/>
                  </a:lnTo>
                  <a:lnTo>
                    <a:pt x="318" y="210"/>
                  </a:lnTo>
                  <a:lnTo>
                    <a:pt x="318" y="212"/>
                  </a:lnTo>
                  <a:lnTo>
                    <a:pt x="318" y="216"/>
                  </a:lnTo>
                  <a:lnTo>
                    <a:pt x="318" y="216"/>
                  </a:lnTo>
                  <a:lnTo>
                    <a:pt x="318" y="220"/>
                  </a:lnTo>
                  <a:lnTo>
                    <a:pt x="318" y="222"/>
                  </a:lnTo>
                  <a:lnTo>
                    <a:pt x="318" y="224"/>
                  </a:lnTo>
                  <a:lnTo>
                    <a:pt x="318" y="228"/>
                  </a:lnTo>
                  <a:lnTo>
                    <a:pt x="318" y="230"/>
                  </a:lnTo>
                  <a:lnTo>
                    <a:pt x="318" y="235"/>
                  </a:lnTo>
                  <a:lnTo>
                    <a:pt x="318" y="237"/>
                  </a:lnTo>
                  <a:lnTo>
                    <a:pt x="318" y="239"/>
                  </a:lnTo>
                  <a:lnTo>
                    <a:pt x="318" y="243"/>
                  </a:lnTo>
                  <a:lnTo>
                    <a:pt x="318" y="245"/>
                  </a:lnTo>
                  <a:lnTo>
                    <a:pt x="318" y="247"/>
                  </a:lnTo>
                  <a:lnTo>
                    <a:pt x="318" y="249"/>
                  </a:lnTo>
                  <a:lnTo>
                    <a:pt x="318" y="251"/>
                  </a:lnTo>
                  <a:lnTo>
                    <a:pt x="318" y="253"/>
                  </a:lnTo>
                  <a:lnTo>
                    <a:pt x="318" y="255"/>
                  </a:lnTo>
                  <a:lnTo>
                    <a:pt x="318" y="257"/>
                  </a:lnTo>
                  <a:lnTo>
                    <a:pt x="318" y="259"/>
                  </a:lnTo>
                  <a:lnTo>
                    <a:pt x="318" y="261"/>
                  </a:lnTo>
                  <a:lnTo>
                    <a:pt x="318" y="263"/>
                  </a:lnTo>
                  <a:lnTo>
                    <a:pt x="318" y="265"/>
                  </a:lnTo>
                  <a:lnTo>
                    <a:pt x="318" y="267"/>
                  </a:lnTo>
                  <a:lnTo>
                    <a:pt x="318" y="271"/>
                  </a:lnTo>
                  <a:lnTo>
                    <a:pt x="318" y="273"/>
                  </a:lnTo>
                  <a:lnTo>
                    <a:pt x="318" y="275"/>
                  </a:lnTo>
                  <a:lnTo>
                    <a:pt x="318" y="277"/>
                  </a:lnTo>
                  <a:lnTo>
                    <a:pt x="318" y="279"/>
                  </a:lnTo>
                  <a:lnTo>
                    <a:pt x="318" y="281"/>
                  </a:lnTo>
                  <a:lnTo>
                    <a:pt x="318" y="283"/>
                  </a:lnTo>
                  <a:lnTo>
                    <a:pt x="318" y="285"/>
                  </a:lnTo>
                  <a:lnTo>
                    <a:pt x="318" y="287"/>
                  </a:lnTo>
                  <a:lnTo>
                    <a:pt x="318" y="289"/>
                  </a:lnTo>
                  <a:lnTo>
                    <a:pt x="318" y="291"/>
                  </a:lnTo>
                  <a:lnTo>
                    <a:pt x="318" y="293"/>
                  </a:lnTo>
                  <a:lnTo>
                    <a:pt x="318" y="297"/>
                  </a:lnTo>
                  <a:lnTo>
                    <a:pt x="318" y="299"/>
                  </a:lnTo>
                  <a:lnTo>
                    <a:pt x="318" y="301"/>
                  </a:lnTo>
                  <a:lnTo>
                    <a:pt x="318" y="303"/>
                  </a:lnTo>
                  <a:lnTo>
                    <a:pt x="318" y="305"/>
                  </a:lnTo>
                  <a:lnTo>
                    <a:pt x="318" y="307"/>
                  </a:lnTo>
                  <a:lnTo>
                    <a:pt x="318" y="309"/>
                  </a:lnTo>
                  <a:lnTo>
                    <a:pt x="318" y="311"/>
                  </a:lnTo>
                  <a:lnTo>
                    <a:pt x="318" y="313"/>
                  </a:lnTo>
                  <a:lnTo>
                    <a:pt x="318" y="313"/>
                  </a:lnTo>
                  <a:lnTo>
                    <a:pt x="316" y="313"/>
                  </a:lnTo>
                  <a:lnTo>
                    <a:pt x="316" y="315"/>
                  </a:lnTo>
                  <a:lnTo>
                    <a:pt x="316" y="317"/>
                  </a:lnTo>
                  <a:lnTo>
                    <a:pt x="316" y="319"/>
                  </a:lnTo>
                  <a:lnTo>
                    <a:pt x="316" y="321"/>
                  </a:lnTo>
                  <a:lnTo>
                    <a:pt x="316" y="323"/>
                  </a:lnTo>
                  <a:lnTo>
                    <a:pt x="316" y="325"/>
                  </a:lnTo>
                  <a:lnTo>
                    <a:pt x="316" y="327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6" y="337"/>
                  </a:lnTo>
                  <a:lnTo>
                    <a:pt x="316" y="339"/>
                  </a:lnTo>
                  <a:lnTo>
                    <a:pt x="316" y="341"/>
                  </a:lnTo>
                  <a:lnTo>
                    <a:pt x="316" y="343"/>
                  </a:lnTo>
                  <a:lnTo>
                    <a:pt x="316" y="345"/>
                  </a:lnTo>
                  <a:lnTo>
                    <a:pt x="316" y="347"/>
                  </a:lnTo>
                  <a:lnTo>
                    <a:pt x="316" y="349"/>
                  </a:lnTo>
                  <a:lnTo>
                    <a:pt x="316" y="351"/>
                  </a:lnTo>
                  <a:lnTo>
                    <a:pt x="316" y="353"/>
                  </a:lnTo>
                  <a:lnTo>
                    <a:pt x="316" y="355"/>
                  </a:lnTo>
                  <a:lnTo>
                    <a:pt x="316" y="357"/>
                  </a:lnTo>
                  <a:lnTo>
                    <a:pt x="316" y="359"/>
                  </a:lnTo>
                  <a:lnTo>
                    <a:pt x="316" y="361"/>
                  </a:lnTo>
                  <a:lnTo>
                    <a:pt x="316" y="363"/>
                  </a:lnTo>
                  <a:lnTo>
                    <a:pt x="316" y="367"/>
                  </a:lnTo>
                  <a:lnTo>
                    <a:pt x="316" y="369"/>
                  </a:lnTo>
                  <a:lnTo>
                    <a:pt x="316" y="371"/>
                  </a:lnTo>
                  <a:lnTo>
                    <a:pt x="316" y="373"/>
                  </a:lnTo>
                  <a:lnTo>
                    <a:pt x="316" y="375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6" y="383"/>
                  </a:lnTo>
                  <a:lnTo>
                    <a:pt x="316" y="385"/>
                  </a:lnTo>
                  <a:lnTo>
                    <a:pt x="316" y="387"/>
                  </a:lnTo>
                  <a:lnTo>
                    <a:pt x="316" y="389"/>
                  </a:lnTo>
                  <a:lnTo>
                    <a:pt x="316" y="391"/>
                  </a:lnTo>
                  <a:lnTo>
                    <a:pt x="316" y="397"/>
                  </a:lnTo>
                  <a:lnTo>
                    <a:pt x="316" y="399"/>
                  </a:lnTo>
                  <a:lnTo>
                    <a:pt x="316" y="401"/>
                  </a:lnTo>
                  <a:lnTo>
                    <a:pt x="316" y="403"/>
                  </a:lnTo>
                  <a:lnTo>
                    <a:pt x="316" y="405"/>
                  </a:lnTo>
                  <a:lnTo>
                    <a:pt x="316" y="407"/>
                  </a:lnTo>
                  <a:lnTo>
                    <a:pt x="316" y="409"/>
                  </a:lnTo>
                  <a:lnTo>
                    <a:pt x="314" y="409"/>
                  </a:lnTo>
                  <a:lnTo>
                    <a:pt x="312" y="409"/>
                  </a:lnTo>
                  <a:lnTo>
                    <a:pt x="310" y="409"/>
                  </a:lnTo>
                  <a:lnTo>
                    <a:pt x="308" y="409"/>
                  </a:lnTo>
                  <a:lnTo>
                    <a:pt x="308" y="409"/>
                  </a:lnTo>
                  <a:lnTo>
                    <a:pt x="304" y="409"/>
                  </a:lnTo>
                  <a:lnTo>
                    <a:pt x="302" y="409"/>
                  </a:lnTo>
                  <a:lnTo>
                    <a:pt x="298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90" y="409"/>
                  </a:lnTo>
                  <a:lnTo>
                    <a:pt x="288" y="409"/>
                  </a:lnTo>
                  <a:lnTo>
                    <a:pt x="286" y="409"/>
                  </a:lnTo>
                  <a:lnTo>
                    <a:pt x="284" y="409"/>
                  </a:lnTo>
                  <a:lnTo>
                    <a:pt x="282" y="409"/>
                  </a:lnTo>
                  <a:lnTo>
                    <a:pt x="272" y="409"/>
                  </a:lnTo>
                  <a:lnTo>
                    <a:pt x="270" y="409"/>
                  </a:lnTo>
                  <a:lnTo>
                    <a:pt x="266" y="409"/>
                  </a:lnTo>
                  <a:lnTo>
                    <a:pt x="264" y="409"/>
                  </a:lnTo>
                  <a:lnTo>
                    <a:pt x="260" y="409"/>
                  </a:lnTo>
                  <a:lnTo>
                    <a:pt x="258" y="409"/>
                  </a:lnTo>
                  <a:lnTo>
                    <a:pt x="258" y="411"/>
                  </a:lnTo>
                  <a:lnTo>
                    <a:pt x="256" y="411"/>
                  </a:lnTo>
                  <a:lnTo>
                    <a:pt x="256" y="413"/>
                  </a:lnTo>
                  <a:lnTo>
                    <a:pt x="256" y="415"/>
                  </a:lnTo>
                  <a:lnTo>
                    <a:pt x="254" y="415"/>
                  </a:lnTo>
                  <a:lnTo>
                    <a:pt x="252" y="415"/>
                  </a:lnTo>
                  <a:lnTo>
                    <a:pt x="252" y="413"/>
                  </a:lnTo>
                  <a:lnTo>
                    <a:pt x="252" y="411"/>
                  </a:lnTo>
                  <a:lnTo>
                    <a:pt x="252" y="409"/>
                  </a:lnTo>
                  <a:lnTo>
                    <a:pt x="250" y="409"/>
                  </a:lnTo>
                  <a:lnTo>
                    <a:pt x="250" y="411"/>
                  </a:lnTo>
                  <a:lnTo>
                    <a:pt x="250" y="413"/>
                  </a:lnTo>
                  <a:lnTo>
                    <a:pt x="250" y="415"/>
                  </a:lnTo>
                  <a:lnTo>
                    <a:pt x="250" y="417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50" y="423"/>
                  </a:lnTo>
                  <a:lnTo>
                    <a:pt x="250" y="425"/>
                  </a:lnTo>
                  <a:lnTo>
                    <a:pt x="250" y="427"/>
                  </a:lnTo>
                  <a:lnTo>
                    <a:pt x="248" y="427"/>
                  </a:lnTo>
                  <a:lnTo>
                    <a:pt x="248" y="429"/>
                  </a:lnTo>
                  <a:lnTo>
                    <a:pt x="248" y="431"/>
                  </a:lnTo>
                  <a:lnTo>
                    <a:pt x="248" y="433"/>
                  </a:lnTo>
                  <a:lnTo>
                    <a:pt x="248" y="435"/>
                  </a:lnTo>
                  <a:lnTo>
                    <a:pt x="248" y="437"/>
                  </a:lnTo>
                  <a:lnTo>
                    <a:pt x="248" y="441"/>
                  </a:lnTo>
                  <a:lnTo>
                    <a:pt x="248" y="447"/>
                  </a:lnTo>
                  <a:lnTo>
                    <a:pt x="248" y="449"/>
                  </a:lnTo>
                  <a:lnTo>
                    <a:pt x="248" y="451"/>
                  </a:lnTo>
                  <a:lnTo>
                    <a:pt x="248" y="453"/>
                  </a:lnTo>
                  <a:lnTo>
                    <a:pt x="248" y="455"/>
                  </a:lnTo>
                  <a:lnTo>
                    <a:pt x="248" y="457"/>
                  </a:lnTo>
                  <a:lnTo>
                    <a:pt x="248" y="459"/>
                  </a:lnTo>
                  <a:lnTo>
                    <a:pt x="248" y="461"/>
                  </a:lnTo>
                  <a:lnTo>
                    <a:pt x="248" y="463"/>
                  </a:lnTo>
                  <a:lnTo>
                    <a:pt x="248" y="465"/>
                  </a:lnTo>
                  <a:lnTo>
                    <a:pt x="248" y="467"/>
                  </a:lnTo>
                  <a:lnTo>
                    <a:pt x="248" y="469"/>
                  </a:lnTo>
                  <a:lnTo>
                    <a:pt x="248" y="471"/>
                  </a:lnTo>
                  <a:lnTo>
                    <a:pt x="248" y="473"/>
                  </a:lnTo>
                  <a:lnTo>
                    <a:pt x="248" y="477"/>
                  </a:lnTo>
                  <a:lnTo>
                    <a:pt x="248" y="479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4" y="485"/>
                  </a:lnTo>
                  <a:lnTo>
                    <a:pt x="240" y="487"/>
                  </a:lnTo>
                  <a:lnTo>
                    <a:pt x="238" y="487"/>
                  </a:lnTo>
                  <a:lnTo>
                    <a:pt x="236" y="487"/>
                  </a:lnTo>
                  <a:lnTo>
                    <a:pt x="234" y="487"/>
                  </a:lnTo>
                  <a:lnTo>
                    <a:pt x="234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28" y="489"/>
                  </a:lnTo>
                  <a:lnTo>
                    <a:pt x="222" y="491"/>
                  </a:lnTo>
                  <a:lnTo>
                    <a:pt x="216" y="493"/>
                  </a:lnTo>
                  <a:lnTo>
                    <a:pt x="214" y="493"/>
                  </a:lnTo>
                  <a:lnTo>
                    <a:pt x="212" y="493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2" y="497"/>
                  </a:lnTo>
                  <a:lnTo>
                    <a:pt x="198" y="499"/>
                  </a:lnTo>
                  <a:lnTo>
                    <a:pt x="196" y="499"/>
                  </a:lnTo>
                  <a:lnTo>
                    <a:pt x="194" y="499"/>
                  </a:lnTo>
                  <a:lnTo>
                    <a:pt x="194" y="501"/>
                  </a:lnTo>
                  <a:lnTo>
                    <a:pt x="192" y="501"/>
                  </a:lnTo>
                  <a:lnTo>
                    <a:pt x="190" y="501"/>
                  </a:lnTo>
                  <a:lnTo>
                    <a:pt x="188" y="501"/>
                  </a:lnTo>
                  <a:lnTo>
                    <a:pt x="186" y="501"/>
                  </a:lnTo>
                  <a:lnTo>
                    <a:pt x="186" y="503"/>
                  </a:lnTo>
                  <a:lnTo>
                    <a:pt x="184" y="503"/>
                  </a:lnTo>
                  <a:lnTo>
                    <a:pt x="182" y="503"/>
                  </a:lnTo>
                  <a:lnTo>
                    <a:pt x="178" y="505"/>
                  </a:lnTo>
                  <a:lnTo>
                    <a:pt x="176" y="505"/>
                  </a:lnTo>
                  <a:lnTo>
                    <a:pt x="174" y="505"/>
                  </a:lnTo>
                  <a:lnTo>
                    <a:pt x="170" y="505"/>
                  </a:lnTo>
                  <a:lnTo>
                    <a:pt x="168" y="505"/>
                  </a:lnTo>
                  <a:lnTo>
                    <a:pt x="166" y="505"/>
                  </a:lnTo>
                  <a:lnTo>
                    <a:pt x="166" y="507"/>
                  </a:lnTo>
                  <a:lnTo>
                    <a:pt x="164" y="507"/>
                  </a:lnTo>
                  <a:lnTo>
                    <a:pt x="162" y="507"/>
                  </a:lnTo>
                  <a:lnTo>
                    <a:pt x="162" y="509"/>
                  </a:lnTo>
                  <a:lnTo>
                    <a:pt x="162" y="511"/>
                  </a:lnTo>
                  <a:lnTo>
                    <a:pt x="160" y="511"/>
                  </a:lnTo>
                  <a:lnTo>
                    <a:pt x="160" y="513"/>
                  </a:lnTo>
                  <a:lnTo>
                    <a:pt x="158" y="513"/>
                  </a:lnTo>
                  <a:lnTo>
                    <a:pt x="156" y="513"/>
                  </a:lnTo>
                  <a:lnTo>
                    <a:pt x="156" y="515"/>
                  </a:lnTo>
                  <a:lnTo>
                    <a:pt x="154" y="517"/>
                  </a:lnTo>
                  <a:lnTo>
                    <a:pt x="154" y="519"/>
                  </a:lnTo>
                  <a:lnTo>
                    <a:pt x="154" y="521"/>
                  </a:lnTo>
                  <a:lnTo>
                    <a:pt x="150" y="521"/>
                  </a:lnTo>
                  <a:lnTo>
                    <a:pt x="146" y="521"/>
                  </a:lnTo>
                  <a:lnTo>
                    <a:pt x="146" y="519"/>
                  </a:lnTo>
                  <a:lnTo>
                    <a:pt x="146" y="513"/>
                  </a:lnTo>
                  <a:lnTo>
                    <a:pt x="144" y="513"/>
                  </a:lnTo>
                  <a:lnTo>
                    <a:pt x="142" y="513"/>
                  </a:lnTo>
                  <a:lnTo>
                    <a:pt x="138" y="513"/>
                  </a:lnTo>
                  <a:lnTo>
                    <a:pt x="136" y="513"/>
                  </a:lnTo>
                  <a:lnTo>
                    <a:pt x="134" y="513"/>
                  </a:lnTo>
                  <a:lnTo>
                    <a:pt x="132" y="513"/>
                  </a:lnTo>
                  <a:lnTo>
                    <a:pt x="128" y="513"/>
                  </a:lnTo>
                  <a:lnTo>
                    <a:pt x="124" y="513"/>
                  </a:lnTo>
                  <a:lnTo>
                    <a:pt x="122" y="513"/>
                  </a:lnTo>
                  <a:lnTo>
                    <a:pt x="120" y="513"/>
                  </a:lnTo>
                  <a:lnTo>
                    <a:pt x="118" y="513"/>
                  </a:lnTo>
                  <a:lnTo>
                    <a:pt x="116" y="513"/>
                  </a:lnTo>
                  <a:lnTo>
                    <a:pt x="114" y="513"/>
                  </a:lnTo>
                  <a:lnTo>
                    <a:pt x="114" y="515"/>
                  </a:lnTo>
                  <a:lnTo>
                    <a:pt x="114" y="515"/>
                  </a:lnTo>
                  <a:lnTo>
                    <a:pt x="114" y="513"/>
                  </a:lnTo>
                  <a:lnTo>
                    <a:pt x="112" y="513"/>
                  </a:lnTo>
                  <a:lnTo>
                    <a:pt x="110" y="513"/>
                  </a:lnTo>
                  <a:lnTo>
                    <a:pt x="108" y="513"/>
                  </a:lnTo>
                  <a:lnTo>
                    <a:pt x="100" y="513"/>
                  </a:lnTo>
                  <a:lnTo>
                    <a:pt x="92" y="513"/>
                  </a:lnTo>
                  <a:lnTo>
                    <a:pt x="88" y="513"/>
                  </a:lnTo>
                  <a:lnTo>
                    <a:pt x="78" y="513"/>
                  </a:lnTo>
                  <a:lnTo>
                    <a:pt x="76" y="513"/>
                  </a:lnTo>
                  <a:lnTo>
                    <a:pt x="70" y="513"/>
                  </a:lnTo>
                  <a:lnTo>
                    <a:pt x="66" y="513"/>
                  </a:lnTo>
                  <a:lnTo>
                    <a:pt x="66" y="513"/>
                  </a:lnTo>
                  <a:lnTo>
                    <a:pt x="60" y="513"/>
                  </a:lnTo>
                  <a:lnTo>
                    <a:pt x="56" y="513"/>
                  </a:lnTo>
                  <a:lnTo>
                    <a:pt x="52" y="513"/>
                  </a:lnTo>
                  <a:lnTo>
                    <a:pt x="50" y="513"/>
                  </a:lnTo>
                  <a:lnTo>
                    <a:pt x="44" y="513"/>
                  </a:lnTo>
                  <a:lnTo>
                    <a:pt x="36" y="513"/>
                  </a:lnTo>
                  <a:lnTo>
                    <a:pt x="32" y="513"/>
                  </a:lnTo>
                  <a:lnTo>
                    <a:pt x="30" y="513"/>
                  </a:lnTo>
                  <a:lnTo>
                    <a:pt x="24" y="513"/>
                  </a:lnTo>
                  <a:lnTo>
                    <a:pt x="16" y="513"/>
                  </a:lnTo>
                  <a:lnTo>
                    <a:pt x="12" y="513"/>
                  </a:lnTo>
                  <a:lnTo>
                    <a:pt x="10" y="513"/>
                  </a:lnTo>
                  <a:lnTo>
                    <a:pt x="6" y="513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2" y="513"/>
                  </a:lnTo>
                  <a:lnTo>
                    <a:pt x="4" y="511"/>
                  </a:lnTo>
                  <a:lnTo>
                    <a:pt x="6" y="511"/>
                  </a:lnTo>
                  <a:lnTo>
                    <a:pt x="8" y="511"/>
                  </a:lnTo>
                  <a:lnTo>
                    <a:pt x="10" y="511"/>
                  </a:lnTo>
                  <a:lnTo>
                    <a:pt x="12" y="511"/>
                  </a:lnTo>
                  <a:lnTo>
                    <a:pt x="14" y="513"/>
                  </a:lnTo>
                  <a:lnTo>
                    <a:pt x="16" y="513"/>
                  </a:lnTo>
                  <a:lnTo>
                    <a:pt x="16" y="511"/>
                  </a:lnTo>
                  <a:lnTo>
                    <a:pt x="18" y="511"/>
                  </a:lnTo>
                  <a:lnTo>
                    <a:pt x="18" y="509"/>
                  </a:lnTo>
                  <a:lnTo>
                    <a:pt x="18" y="509"/>
                  </a:lnTo>
                  <a:lnTo>
                    <a:pt x="20" y="509"/>
                  </a:lnTo>
                  <a:lnTo>
                    <a:pt x="20" y="507"/>
                  </a:lnTo>
                  <a:lnTo>
                    <a:pt x="22" y="507"/>
                  </a:lnTo>
                  <a:lnTo>
                    <a:pt x="22" y="505"/>
                  </a:lnTo>
                  <a:lnTo>
                    <a:pt x="22" y="505"/>
                  </a:lnTo>
                  <a:lnTo>
                    <a:pt x="22" y="503"/>
                  </a:lnTo>
                  <a:lnTo>
                    <a:pt x="20" y="503"/>
                  </a:lnTo>
                  <a:lnTo>
                    <a:pt x="20" y="501"/>
                  </a:lnTo>
                  <a:lnTo>
                    <a:pt x="18" y="501"/>
                  </a:lnTo>
                  <a:lnTo>
                    <a:pt x="18" y="499"/>
                  </a:lnTo>
                  <a:lnTo>
                    <a:pt x="18" y="497"/>
                  </a:lnTo>
                  <a:lnTo>
                    <a:pt x="18" y="497"/>
                  </a:lnTo>
                  <a:lnTo>
                    <a:pt x="18" y="495"/>
                  </a:lnTo>
                  <a:lnTo>
                    <a:pt x="18" y="493"/>
                  </a:lnTo>
                  <a:lnTo>
                    <a:pt x="16" y="491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2" y="489"/>
                  </a:lnTo>
                  <a:lnTo>
                    <a:pt x="12" y="487"/>
                  </a:lnTo>
                  <a:lnTo>
                    <a:pt x="14" y="485"/>
                  </a:lnTo>
                  <a:lnTo>
                    <a:pt x="14" y="483"/>
                  </a:lnTo>
                  <a:lnTo>
                    <a:pt x="16" y="483"/>
                  </a:lnTo>
                  <a:lnTo>
                    <a:pt x="16" y="481"/>
                  </a:lnTo>
                  <a:lnTo>
                    <a:pt x="16" y="479"/>
                  </a:lnTo>
                  <a:lnTo>
                    <a:pt x="18" y="475"/>
                  </a:lnTo>
                  <a:lnTo>
                    <a:pt x="18" y="473"/>
                  </a:lnTo>
                  <a:lnTo>
                    <a:pt x="18" y="473"/>
                  </a:lnTo>
                  <a:lnTo>
                    <a:pt x="20" y="473"/>
                  </a:lnTo>
                  <a:lnTo>
                    <a:pt x="20" y="471"/>
                  </a:lnTo>
                  <a:lnTo>
                    <a:pt x="24" y="469"/>
                  </a:lnTo>
                  <a:lnTo>
                    <a:pt x="26" y="469"/>
                  </a:lnTo>
                  <a:lnTo>
                    <a:pt x="26" y="467"/>
                  </a:lnTo>
                  <a:lnTo>
                    <a:pt x="26" y="465"/>
                  </a:lnTo>
                  <a:lnTo>
                    <a:pt x="26" y="461"/>
                  </a:lnTo>
                  <a:lnTo>
                    <a:pt x="28" y="461"/>
                  </a:lnTo>
                  <a:lnTo>
                    <a:pt x="28" y="459"/>
                  </a:lnTo>
                  <a:lnTo>
                    <a:pt x="28" y="457"/>
                  </a:lnTo>
                  <a:lnTo>
                    <a:pt x="28" y="457"/>
                  </a:lnTo>
                  <a:lnTo>
                    <a:pt x="30" y="457"/>
                  </a:lnTo>
                  <a:lnTo>
                    <a:pt x="32" y="453"/>
                  </a:lnTo>
                  <a:lnTo>
                    <a:pt x="34" y="451"/>
                  </a:lnTo>
                  <a:lnTo>
                    <a:pt x="36" y="451"/>
                  </a:lnTo>
                  <a:lnTo>
                    <a:pt x="38" y="449"/>
                  </a:lnTo>
                  <a:lnTo>
                    <a:pt x="40" y="449"/>
                  </a:lnTo>
                  <a:lnTo>
                    <a:pt x="42" y="447"/>
                  </a:lnTo>
                  <a:lnTo>
                    <a:pt x="42" y="445"/>
                  </a:lnTo>
                  <a:lnTo>
                    <a:pt x="44" y="445"/>
                  </a:lnTo>
                  <a:lnTo>
                    <a:pt x="46" y="443"/>
                  </a:lnTo>
                  <a:lnTo>
                    <a:pt x="46" y="441"/>
                  </a:lnTo>
                  <a:lnTo>
                    <a:pt x="50" y="439"/>
                  </a:lnTo>
                  <a:lnTo>
                    <a:pt x="52" y="437"/>
                  </a:lnTo>
                  <a:lnTo>
                    <a:pt x="54" y="437"/>
                  </a:lnTo>
                  <a:lnTo>
                    <a:pt x="56" y="437"/>
                  </a:lnTo>
                  <a:lnTo>
                    <a:pt x="56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60" y="431"/>
                  </a:lnTo>
                  <a:lnTo>
                    <a:pt x="62" y="429"/>
                  </a:lnTo>
                  <a:lnTo>
                    <a:pt x="64" y="425"/>
                  </a:lnTo>
                  <a:lnTo>
                    <a:pt x="64" y="423"/>
                  </a:lnTo>
                  <a:lnTo>
                    <a:pt x="66" y="423"/>
                  </a:lnTo>
                  <a:lnTo>
                    <a:pt x="66" y="425"/>
                  </a:lnTo>
                  <a:lnTo>
                    <a:pt x="68" y="427"/>
                  </a:lnTo>
                  <a:lnTo>
                    <a:pt x="68" y="429"/>
                  </a:lnTo>
                  <a:lnTo>
                    <a:pt x="70" y="429"/>
                  </a:lnTo>
                  <a:lnTo>
                    <a:pt x="72" y="429"/>
                  </a:lnTo>
                  <a:lnTo>
                    <a:pt x="72" y="427"/>
                  </a:lnTo>
                  <a:lnTo>
                    <a:pt x="74" y="427"/>
                  </a:lnTo>
                  <a:lnTo>
                    <a:pt x="74" y="425"/>
                  </a:lnTo>
                  <a:lnTo>
                    <a:pt x="76" y="425"/>
                  </a:lnTo>
                  <a:lnTo>
                    <a:pt x="76" y="423"/>
                  </a:lnTo>
                  <a:lnTo>
                    <a:pt x="76" y="419"/>
                  </a:lnTo>
                  <a:lnTo>
                    <a:pt x="78" y="417"/>
                  </a:lnTo>
                  <a:lnTo>
                    <a:pt x="80" y="417"/>
                  </a:lnTo>
                  <a:lnTo>
                    <a:pt x="84" y="415"/>
                  </a:lnTo>
                  <a:lnTo>
                    <a:pt x="86" y="415"/>
                  </a:lnTo>
                  <a:lnTo>
                    <a:pt x="86" y="413"/>
                  </a:lnTo>
                  <a:lnTo>
                    <a:pt x="88" y="411"/>
                  </a:lnTo>
                  <a:lnTo>
                    <a:pt x="90" y="411"/>
                  </a:lnTo>
                  <a:lnTo>
                    <a:pt x="92" y="409"/>
                  </a:lnTo>
                  <a:lnTo>
                    <a:pt x="100" y="409"/>
                  </a:lnTo>
                  <a:lnTo>
                    <a:pt x="102" y="409"/>
                  </a:lnTo>
                  <a:lnTo>
                    <a:pt x="104" y="409"/>
                  </a:lnTo>
                  <a:lnTo>
                    <a:pt x="106" y="409"/>
                  </a:lnTo>
                  <a:lnTo>
                    <a:pt x="110" y="407"/>
                  </a:lnTo>
                  <a:lnTo>
                    <a:pt x="112" y="405"/>
                  </a:lnTo>
                  <a:lnTo>
                    <a:pt x="114" y="405"/>
                  </a:lnTo>
                  <a:lnTo>
                    <a:pt x="118" y="405"/>
                  </a:lnTo>
                  <a:lnTo>
                    <a:pt x="120" y="405"/>
                  </a:lnTo>
                  <a:lnTo>
                    <a:pt x="122" y="403"/>
                  </a:lnTo>
                  <a:lnTo>
                    <a:pt x="122" y="401"/>
                  </a:lnTo>
                  <a:lnTo>
                    <a:pt x="124" y="401"/>
                  </a:lnTo>
                  <a:lnTo>
                    <a:pt x="124" y="399"/>
                  </a:lnTo>
                  <a:lnTo>
                    <a:pt x="126" y="397"/>
                  </a:lnTo>
                  <a:lnTo>
                    <a:pt x="126" y="395"/>
                  </a:lnTo>
                  <a:lnTo>
                    <a:pt x="124" y="391"/>
                  </a:lnTo>
                  <a:lnTo>
                    <a:pt x="124" y="389"/>
                  </a:lnTo>
                  <a:lnTo>
                    <a:pt x="124" y="387"/>
                  </a:lnTo>
                  <a:lnTo>
                    <a:pt x="124" y="383"/>
                  </a:lnTo>
                  <a:lnTo>
                    <a:pt x="126" y="383"/>
                  </a:lnTo>
                  <a:lnTo>
                    <a:pt x="126" y="381"/>
                  </a:lnTo>
                  <a:lnTo>
                    <a:pt x="128" y="381"/>
                  </a:lnTo>
                  <a:lnTo>
                    <a:pt x="130" y="381"/>
                  </a:lnTo>
                  <a:lnTo>
                    <a:pt x="130" y="383"/>
                  </a:lnTo>
                  <a:lnTo>
                    <a:pt x="132" y="383"/>
                  </a:lnTo>
                  <a:lnTo>
                    <a:pt x="134" y="383"/>
                  </a:lnTo>
                  <a:lnTo>
                    <a:pt x="136" y="381"/>
                  </a:lnTo>
                  <a:lnTo>
                    <a:pt x="138" y="381"/>
                  </a:lnTo>
                  <a:lnTo>
                    <a:pt x="138" y="379"/>
                  </a:lnTo>
                  <a:lnTo>
                    <a:pt x="140" y="379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38" y="371"/>
                  </a:lnTo>
                  <a:lnTo>
                    <a:pt x="140" y="369"/>
                  </a:lnTo>
                  <a:lnTo>
                    <a:pt x="146" y="367"/>
                  </a:lnTo>
                  <a:lnTo>
                    <a:pt x="148" y="365"/>
                  </a:lnTo>
                  <a:lnTo>
                    <a:pt x="148" y="363"/>
                  </a:lnTo>
                  <a:lnTo>
                    <a:pt x="150" y="363"/>
                  </a:lnTo>
                  <a:lnTo>
                    <a:pt x="150" y="361"/>
                  </a:lnTo>
                  <a:lnTo>
                    <a:pt x="152" y="361"/>
                  </a:lnTo>
                  <a:lnTo>
                    <a:pt x="154" y="361"/>
                  </a:lnTo>
                  <a:lnTo>
                    <a:pt x="154" y="361"/>
                  </a:lnTo>
                  <a:lnTo>
                    <a:pt x="156" y="359"/>
                  </a:lnTo>
                  <a:lnTo>
                    <a:pt x="156" y="357"/>
                  </a:lnTo>
                  <a:lnTo>
                    <a:pt x="158" y="357"/>
                  </a:lnTo>
                  <a:lnTo>
                    <a:pt x="158" y="353"/>
                  </a:lnTo>
                  <a:lnTo>
                    <a:pt x="158" y="351"/>
                  </a:lnTo>
                  <a:lnTo>
                    <a:pt x="160" y="351"/>
                  </a:lnTo>
                  <a:lnTo>
                    <a:pt x="162" y="349"/>
                  </a:lnTo>
                  <a:lnTo>
                    <a:pt x="162" y="349"/>
                  </a:lnTo>
                  <a:lnTo>
                    <a:pt x="164" y="349"/>
                  </a:lnTo>
                  <a:lnTo>
                    <a:pt x="166" y="349"/>
                  </a:lnTo>
                  <a:lnTo>
                    <a:pt x="168" y="347"/>
                  </a:lnTo>
                  <a:lnTo>
                    <a:pt x="168" y="345"/>
                  </a:lnTo>
                  <a:lnTo>
                    <a:pt x="168" y="343"/>
                  </a:lnTo>
                  <a:lnTo>
                    <a:pt x="170" y="341"/>
                  </a:lnTo>
                  <a:lnTo>
                    <a:pt x="172" y="339"/>
                  </a:lnTo>
                  <a:lnTo>
                    <a:pt x="172" y="337"/>
                  </a:lnTo>
                  <a:lnTo>
                    <a:pt x="174" y="335"/>
                  </a:lnTo>
                  <a:lnTo>
                    <a:pt x="176" y="335"/>
                  </a:lnTo>
                  <a:lnTo>
                    <a:pt x="178" y="333"/>
                  </a:lnTo>
                  <a:lnTo>
                    <a:pt x="182" y="329"/>
                  </a:lnTo>
                  <a:lnTo>
                    <a:pt x="184" y="327"/>
                  </a:lnTo>
                  <a:lnTo>
                    <a:pt x="186" y="325"/>
                  </a:lnTo>
                  <a:lnTo>
                    <a:pt x="190" y="321"/>
                  </a:lnTo>
                  <a:lnTo>
                    <a:pt x="194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198" y="315"/>
                  </a:lnTo>
                  <a:lnTo>
                    <a:pt x="200" y="315"/>
                  </a:lnTo>
                  <a:lnTo>
                    <a:pt x="200" y="313"/>
                  </a:lnTo>
                  <a:lnTo>
                    <a:pt x="200" y="313"/>
                  </a:lnTo>
                  <a:lnTo>
                    <a:pt x="202" y="313"/>
                  </a:lnTo>
                  <a:lnTo>
                    <a:pt x="202" y="311"/>
                  </a:lnTo>
                  <a:lnTo>
                    <a:pt x="204" y="309"/>
                  </a:lnTo>
                  <a:lnTo>
                    <a:pt x="208" y="307"/>
                  </a:lnTo>
                  <a:lnTo>
                    <a:pt x="208" y="305"/>
                  </a:lnTo>
                  <a:lnTo>
                    <a:pt x="210" y="305"/>
                  </a:lnTo>
                  <a:lnTo>
                    <a:pt x="212" y="303"/>
                  </a:lnTo>
                  <a:lnTo>
                    <a:pt x="216" y="299"/>
                  </a:lnTo>
                  <a:lnTo>
                    <a:pt x="218" y="297"/>
                  </a:lnTo>
                  <a:lnTo>
                    <a:pt x="220" y="295"/>
                  </a:lnTo>
                  <a:lnTo>
                    <a:pt x="222" y="293"/>
                  </a:lnTo>
                  <a:lnTo>
                    <a:pt x="222" y="291"/>
                  </a:lnTo>
                  <a:lnTo>
                    <a:pt x="224" y="291"/>
                  </a:lnTo>
                  <a:lnTo>
                    <a:pt x="224" y="289"/>
                  </a:lnTo>
                  <a:lnTo>
                    <a:pt x="226" y="287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1"/>
                  </a:lnTo>
                  <a:lnTo>
                    <a:pt x="236" y="281"/>
                  </a:lnTo>
                  <a:lnTo>
                    <a:pt x="236" y="279"/>
                  </a:lnTo>
                  <a:lnTo>
                    <a:pt x="238" y="279"/>
                  </a:lnTo>
                  <a:lnTo>
                    <a:pt x="240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6" y="275"/>
                  </a:lnTo>
                  <a:lnTo>
                    <a:pt x="248" y="275"/>
                  </a:lnTo>
                  <a:lnTo>
                    <a:pt x="250" y="277"/>
                  </a:lnTo>
                  <a:lnTo>
                    <a:pt x="250" y="275"/>
                  </a:lnTo>
                  <a:lnTo>
                    <a:pt x="250" y="273"/>
                  </a:lnTo>
                  <a:lnTo>
                    <a:pt x="252" y="273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0" y="269"/>
                  </a:lnTo>
                  <a:lnTo>
                    <a:pt x="248" y="267"/>
                  </a:lnTo>
                  <a:lnTo>
                    <a:pt x="248" y="265"/>
                  </a:lnTo>
                  <a:lnTo>
                    <a:pt x="248" y="265"/>
                  </a:lnTo>
                  <a:lnTo>
                    <a:pt x="248" y="261"/>
                  </a:lnTo>
                  <a:lnTo>
                    <a:pt x="248" y="259"/>
                  </a:lnTo>
                  <a:lnTo>
                    <a:pt x="248" y="257"/>
                  </a:lnTo>
                  <a:lnTo>
                    <a:pt x="248" y="255"/>
                  </a:lnTo>
                  <a:lnTo>
                    <a:pt x="250" y="253"/>
                  </a:lnTo>
                  <a:lnTo>
                    <a:pt x="252" y="251"/>
                  </a:lnTo>
                  <a:lnTo>
                    <a:pt x="252" y="249"/>
                  </a:lnTo>
                  <a:lnTo>
                    <a:pt x="250" y="249"/>
                  </a:lnTo>
                  <a:lnTo>
                    <a:pt x="250" y="247"/>
                  </a:lnTo>
                  <a:lnTo>
                    <a:pt x="250" y="245"/>
                  </a:lnTo>
                  <a:lnTo>
                    <a:pt x="252" y="245"/>
                  </a:lnTo>
                  <a:lnTo>
                    <a:pt x="252" y="243"/>
                  </a:lnTo>
                  <a:lnTo>
                    <a:pt x="254" y="243"/>
                  </a:lnTo>
                  <a:lnTo>
                    <a:pt x="254" y="241"/>
                  </a:lnTo>
                  <a:lnTo>
                    <a:pt x="254" y="239"/>
                  </a:lnTo>
                  <a:lnTo>
                    <a:pt x="256" y="237"/>
                  </a:lnTo>
                  <a:lnTo>
                    <a:pt x="258" y="235"/>
                  </a:lnTo>
                  <a:lnTo>
                    <a:pt x="258" y="230"/>
                  </a:lnTo>
                  <a:lnTo>
                    <a:pt x="258" y="228"/>
                  </a:lnTo>
                  <a:lnTo>
                    <a:pt x="258" y="226"/>
                  </a:lnTo>
                  <a:lnTo>
                    <a:pt x="258" y="224"/>
                  </a:lnTo>
                  <a:lnTo>
                    <a:pt x="258" y="222"/>
                  </a:lnTo>
                  <a:lnTo>
                    <a:pt x="258" y="220"/>
                  </a:lnTo>
                  <a:lnTo>
                    <a:pt x="258" y="218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4"/>
                  </a:lnTo>
                  <a:lnTo>
                    <a:pt x="256" y="214"/>
                  </a:lnTo>
                  <a:lnTo>
                    <a:pt x="256" y="212"/>
                  </a:lnTo>
                  <a:lnTo>
                    <a:pt x="256" y="210"/>
                  </a:lnTo>
                  <a:lnTo>
                    <a:pt x="258" y="208"/>
                  </a:lnTo>
                  <a:lnTo>
                    <a:pt x="260" y="206"/>
                  </a:lnTo>
                  <a:lnTo>
                    <a:pt x="260" y="204"/>
                  </a:lnTo>
                  <a:lnTo>
                    <a:pt x="260" y="202"/>
                  </a:lnTo>
                  <a:lnTo>
                    <a:pt x="262" y="200"/>
                  </a:lnTo>
                  <a:lnTo>
                    <a:pt x="264" y="200"/>
                  </a:lnTo>
                  <a:lnTo>
                    <a:pt x="266" y="200"/>
                  </a:lnTo>
                  <a:lnTo>
                    <a:pt x="268" y="198"/>
                  </a:lnTo>
                  <a:lnTo>
                    <a:pt x="270" y="196"/>
                  </a:lnTo>
                  <a:lnTo>
                    <a:pt x="272" y="194"/>
                  </a:lnTo>
                  <a:lnTo>
                    <a:pt x="274" y="194"/>
                  </a:lnTo>
                  <a:lnTo>
                    <a:pt x="276" y="192"/>
                  </a:lnTo>
                  <a:lnTo>
                    <a:pt x="278" y="190"/>
                  </a:lnTo>
                  <a:lnTo>
                    <a:pt x="280" y="188"/>
                  </a:lnTo>
                  <a:lnTo>
                    <a:pt x="280" y="186"/>
                  </a:lnTo>
                  <a:lnTo>
                    <a:pt x="284" y="182"/>
                  </a:lnTo>
                  <a:lnTo>
                    <a:pt x="284" y="180"/>
                  </a:lnTo>
                  <a:lnTo>
                    <a:pt x="286" y="180"/>
                  </a:lnTo>
                  <a:lnTo>
                    <a:pt x="286" y="178"/>
                  </a:lnTo>
                  <a:lnTo>
                    <a:pt x="290" y="176"/>
                  </a:lnTo>
                  <a:lnTo>
                    <a:pt x="290" y="174"/>
                  </a:lnTo>
                  <a:lnTo>
                    <a:pt x="292" y="174"/>
                  </a:lnTo>
                  <a:lnTo>
                    <a:pt x="294" y="172"/>
                  </a:lnTo>
                  <a:lnTo>
                    <a:pt x="296" y="168"/>
                  </a:lnTo>
                  <a:lnTo>
                    <a:pt x="296" y="168"/>
                  </a:lnTo>
                  <a:lnTo>
                    <a:pt x="294" y="166"/>
                  </a:lnTo>
                  <a:lnTo>
                    <a:pt x="296" y="164"/>
                  </a:lnTo>
                  <a:lnTo>
                    <a:pt x="298" y="164"/>
                  </a:lnTo>
                  <a:lnTo>
                    <a:pt x="300" y="164"/>
                  </a:lnTo>
                  <a:lnTo>
                    <a:pt x="300" y="162"/>
                  </a:lnTo>
                  <a:lnTo>
                    <a:pt x="300" y="160"/>
                  </a:lnTo>
                  <a:lnTo>
                    <a:pt x="302" y="160"/>
                  </a:lnTo>
                  <a:lnTo>
                    <a:pt x="302" y="158"/>
                  </a:lnTo>
                  <a:lnTo>
                    <a:pt x="302" y="156"/>
                  </a:lnTo>
                  <a:lnTo>
                    <a:pt x="302" y="154"/>
                  </a:lnTo>
                  <a:lnTo>
                    <a:pt x="302" y="152"/>
                  </a:lnTo>
                  <a:lnTo>
                    <a:pt x="302" y="150"/>
                  </a:lnTo>
                  <a:lnTo>
                    <a:pt x="300" y="150"/>
                  </a:lnTo>
                  <a:lnTo>
                    <a:pt x="298" y="148"/>
                  </a:lnTo>
                  <a:lnTo>
                    <a:pt x="296" y="148"/>
                  </a:lnTo>
                  <a:lnTo>
                    <a:pt x="294" y="148"/>
                  </a:lnTo>
                  <a:lnTo>
                    <a:pt x="294" y="146"/>
                  </a:lnTo>
                  <a:lnTo>
                    <a:pt x="292" y="146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2" y="142"/>
                  </a:lnTo>
                  <a:lnTo>
                    <a:pt x="290" y="142"/>
                  </a:lnTo>
                  <a:lnTo>
                    <a:pt x="290" y="140"/>
                  </a:lnTo>
                  <a:lnTo>
                    <a:pt x="288" y="140"/>
                  </a:lnTo>
                  <a:lnTo>
                    <a:pt x="288" y="138"/>
                  </a:lnTo>
                  <a:lnTo>
                    <a:pt x="288" y="136"/>
                  </a:lnTo>
                  <a:lnTo>
                    <a:pt x="286" y="136"/>
                  </a:lnTo>
                  <a:lnTo>
                    <a:pt x="284" y="136"/>
                  </a:lnTo>
                  <a:lnTo>
                    <a:pt x="284" y="134"/>
                  </a:lnTo>
                  <a:lnTo>
                    <a:pt x="286" y="134"/>
                  </a:lnTo>
                  <a:lnTo>
                    <a:pt x="284" y="132"/>
                  </a:lnTo>
                  <a:lnTo>
                    <a:pt x="284" y="130"/>
                  </a:lnTo>
                  <a:lnTo>
                    <a:pt x="286" y="130"/>
                  </a:lnTo>
                  <a:lnTo>
                    <a:pt x="286" y="128"/>
                  </a:lnTo>
                  <a:lnTo>
                    <a:pt x="286" y="126"/>
                  </a:lnTo>
                  <a:lnTo>
                    <a:pt x="286" y="124"/>
                  </a:lnTo>
                  <a:lnTo>
                    <a:pt x="286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4" y="120"/>
                  </a:lnTo>
                  <a:lnTo>
                    <a:pt x="284" y="118"/>
                  </a:lnTo>
                  <a:lnTo>
                    <a:pt x="282" y="118"/>
                  </a:lnTo>
                  <a:lnTo>
                    <a:pt x="284" y="116"/>
                  </a:lnTo>
                  <a:lnTo>
                    <a:pt x="282" y="114"/>
                  </a:lnTo>
                  <a:lnTo>
                    <a:pt x="282" y="116"/>
                  </a:lnTo>
                  <a:lnTo>
                    <a:pt x="280" y="114"/>
                  </a:lnTo>
                  <a:lnTo>
                    <a:pt x="280" y="112"/>
                  </a:lnTo>
                  <a:lnTo>
                    <a:pt x="278" y="112"/>
                  </a:lnTo>
                  <a:lnTo>
                    <a:pt x="278" y="110"/>
                  </a:lnTo>
                  <a:lnTo>
                    <a:pt x="278" y="108"/>
                  </a:lnTo>
                  <a:lnTo>
                    <a:pt x="278" y="106"/>
                  </a:lnTo>
                  <a:lnTo>
                    <a:pt x="278" y="104"/>
                  </a:lnTo>
                  <a:lnTo>
                    <a:pt x="276" y="104"/>
                  </a:lnTo>
                  <a:lnTo>
                    <a:pt x="274" y="104"/>
                  </a:lnTo>
                  <a:lnTo>
                    <a:pt x="274" y="102"/>
                  </a:lnTo>
                  <a:lnTo>
                    <a:pt x="272" y="100"/>
                  </a:lnTo>
                  <a:lnTo>
                    <a:pt x="272" y="96"/>
                  </a:lnTo>
                  <a:lnTo>
                    <a:pt x="272" y="94"/>
                  </a:lnTo>
                  <a:lnTo>
                    <a:pt x="272" y="92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2" y="84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2" y="78"/>
                  </a:lnTo>
                  <a:lnTo>
                    <a:pt x="272" y="76"/>
                  </a:lnTo>
                  <a:lnTo>
                    <a:pt x="272" y="74"/>
                  </a:lnTo>
                  <a:lnTo>
                    <a:pt x="274" y="74"/>
                  </a:lnTo>
                  <a:lnTo>
                    <a:pt x="274" y="72"/>
                  </a:lnTo>
                  <a:lnTo>
                    <a:pt x="274" y="70"/>
                  </a:lnTo>
                  <a:lnTo>
                    <a:pt x="274" y="68"/>
                  </a:lnTo>
                  <a:lnTo>
                    <a:pt x="274" y="66"/>
                  </a:lnTo>
                  <a:lnTo>
                    <a:pt x="274" y="64"/>
                  </a:lnTo>
                  <a:lnTo>
                    <a:pt x="274" y="62"/>
                  </a:lnTo>
                  <a:lnTo>
                    <a:pt x="274" y="60"/>
                  </a:lnTo>
                  <a:lnTo>
                    <a:pt x="274" y="58"/>
                  </a:lnTo>
                  <a:lnTo>
                    <a:pt x="276" y="58"/>
                  </a:lnTo>
                  <a:lnTo>
                    <a:pt x="278" y="60"/>
                  </a:lnTo>
                  <a:lnTo>
                    <a:pt x="280" y="60"/>
                  </a:lnTo>
                  <a:lnTo>
                    <a:pt x="282" y="60"/>
                  </a:lnTo>
                  <a:lnTo>
                    <a:pt x="282" y="58"/>
                  </a:lnTo>
                  <a:lnTo>
                    <a:pt x="284" y="58"/>
                  </a:lnTo>
                  <a:lnTo>
                    <a:pt x="286" y="58"/>
                  </a:lnTo>
                  <a:lnTo>
                    <a:pt x="288" y="56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6" y="52"/>
                  </a:lnTo>
                  <a:lnTo>
                    <a:pt x="298" y="52"/>
                  </a:lnTo>
                  <a:lnTo>
                    <a:pt x="300" y="52"/>
                  </a:lnTo>
                  <a:lnTo>
                    <a:pt x="302" y="50"/>
                  </a:lnTo>
                  <a:lnTo>
                    <a:pt x="304" y="50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08" y="46"/>
                  </a:lnTo>
                  <a:lnTo>
                    <a:pt x="310" y="42"/>
                  </a:lnTo>
                  <a:lnTo>
                    <a:pt x="310" y="40"/>
                  </a:lnTo>
                  <a:lnTo>
                    <a:pt x="310" y="36"/>
                  </a:lnTo>
                  <a:lnTo>
                    <a:pt x="310" y="32"/>
                  </a:lnTo>
                  <a:lnTo>
                    <a:pt x="310" y="30"/>
                  </a:lnTo>
                  <a:lnTo>
                    <a:pt x="310" y="26"/>
                  </a:lnTo>
                  <a:lnTo>
                    <a:pt x="310" y="26"/>
                  </a:lnTo>
                  <a:lnTo>
                    <a:pt x="312" y="26"/>
                  </a:lnTo>
                  <a:lnTo>
                    <a:pt x="312" y="24"/>
                  </a:lnTo>
                  <a:lnTo>
                    <a:pt x="310" y="24"/>
                  </a:lnTo>
                  <a:lnTo>
                    <a:pt x="310" y="22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2" y="16"/>
                  </a:lnTo>
                  <a:lnTo>
                    <a:pt x="312" y="14"/>
                  </a:lnTo>
                  <a:lnTo>
                    <a:pt x="312" y="12"/>
                  </a:lnTo>
                  <a:lnTo>
                    <a:pt x="314" y="10"/>
                  </a:lnTo>
                  <a:lnTo>
                    <a:pt x="314" y="8"/>
                  </a:lnTo>
                  <a:lnTo>
                    <a:pt x="316" y="8"/>
                  </a:lnTo>
                  <a:lnTo>
                    <a:pt x="318" y="8"/>
                  </a:lnTo>
                  <a:lnTo>
                    <a:pt x="320" y="8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24" y="6"/>
                  </a:lnTo>
                  <a:lnTo>
                    <a:pt x="326" y="4"/>
                  </a:lnTo>
                  <a:lnTo>
                    <a:pt x="328" y="2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8" y="0"/>
                  </a:lnTo>
                  <a:lnTo>
                    <a:pt x="348" y="0"/>
                  </a:lnTo>
                  <a:lnTo>
                    <a:pt x="35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914400"/>
              <a:endParaRPr lang="zh-CN" altLang="en-US" sz="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5" name="Freeform 101">
              <a:extLst>
                <a:ext uri="{FF2B5EF4-FFF2-40B4-BE49-F238E27FC236}">
                  <a16:creationId xmlns:a16="http://schemas.microsoft.com/office/drawing/2014/main" id="{2CAEBEB0-506D-8D94-5828-674E380D8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803" y="2547763"/>
              <a:ext cx="360164" cy="362872"/>
            </a:xfrm>
            <a:custGeom>
              <a:avLst/>
              <a:gdLst>
                <a:gd name="T0" fmla="*/ 90 w 266"/>
                <a:gd name="T1" fmla="*/ 0 h 268"/>
                <a:gd name="T2" fmla="*/ 102 w 266"/>
                <a:gd name="T3" fmla="*/ 0 h 268"/>
                <a:gd name="T4" fmla="*/ 124 w 266"/>
                <a:gd name="T5" fmla="*/ 0 h 268"/>
                <a:gd name="T6" fmla="*/ 138 w 266"/>
                <a:gd name="T7" fmla="*/ 0 h 268"/>
                <a:gd name="T8" fmla="*/ 156 w 266"/>
                <a:gd name="T9" fmla="*/ 0 h 268"/>
                <a:gd name="T10" fmla="*/ 168 w 266"/>
                <a:gd name="T11" fmla="*/ 0 h 268"/>
                <a:gd name="T12" fmla="*/ 176 w 266"/>
                <a:gd name="T13" fmla="*/ 6 h 268"/>
                <a:gd name="T14" fmla="*/ 182 w 266"/>
                <a:gd name="T15" fmla="*/ 8 h 268"/>
                <a:gd name="T16" fmla="*/ 190 w 266"/>
                <a:gd name="T17" fmla="*/ 16 h 268"/>
                <a:gd name="T18" fmla="*/ 190 w 266"/>
                <a:gd name="T19" fmla="*/ 26 h 268"/>
                <a:gd name="T20" fmla="*/ 194 w 266"/>
                <a:gd name="T21" fmla="*/ 38 h 268"/>
                <a:gd name="T22" fmla="*/ 194 w 266"/>
                <a:gd name="T23" fmla="*/ 46 h 268"/>
                <a:gd name="T24" fmla="*/ 196 w 266"/>
                <a:gd name="T25" fmla="*/ 54 h 268"/>
                <a:gd name="T26" fmla="*/ 198 w 266"/>
                <a:gd name="T27" fmla="*/ 60 h 268"/>
                <a:gd name="T28" fmla="*/ 206 w 266"/>
                <a:gd name="T29" fmla="*/ 64 h 268"/>
                <a:gd name="T30" fmla="*/ 210 w 266"/>
                <a:gd name="T31" fmla="*/ 74 h 268"/>
                <a:gd name="T32" fmla="*/ 216 w 266"/>
                <a:gd name="T33" fmla="*/ 82 h 268"/>
                <a:gd name="T34" fmla="*/ 222 w 266"/>
                <a:gd name="T35" fmla="*/ 90 h 268"/>
                <a:gd name="T36" fmla="*/ 228 w 266"/>
                <a:gd name="T37" fmla="*/ 96 h 268"/>
                <a:gd name="T38" fmla="*/ 240 w 266"/>
                <a:gd name="T39" fmla="*/ 106 h 268"/>
                <a:gd name="T40" fmla="*/ 244 w 266"/>
                <a:gd name="T41" fmla="*/ 114 h 268"/>
                <a:gd name="T42" fmla="*/ 250 w 266"/>
                <a:gd name="T43" fmla="*/ 126 h 268"/>
                <a:gd name="T44" fmla="*/ 256 w 266"/>
                <a:gd name="T45" fmla="*/ 134 h 268"/>
                <a:gd name="T46" fmla="*/ 250 w 266"/>
                <a:gd name="T47" fmla="*/ 142 h 268"/>
                <a:gd name="T48" fmla="*/ 256 w 266"/>
                <a:gd name="T49" fmla="*/ 148 h 268"/>
                <a:gd name="T50" fmla="*/ 254 w 266"/>
                <a:gd name="T51" fmla="*/ 156 h 268"/>
                <a:gd name="T52" fmla="*/ 256 w 266"/>
                <a:gd name="T53" fmla="*/ 166 h 268"/>
                <a:gd name="T54" fmla="*/ 260 w 266"/>
                <a:gd name="T55" fmla="*/ 176 h 268"/>
                <a:gd name="T56" fmla="*/ 266 w 266"/>
                <a:gd name="T57" fmla="*/ 182 h 268"/>
                <a:gd name="T58" fmla="*/ 260 w 266"/>
                <a:gd name="T59" fmla="*/ 190 h 268"/>
                <a:gd name="T60" fmla="*/ 250 w 266"/>
                <a:gd name="T61" fmla="*/ 194 h 268"/>
                <a:gd name="T62" fmla="*/ 246 w 266"/>
                <a:gd name="T63" fmla="*/ 200 h 268"/>
                <a:gd name="T64" fmla="*/ 234 w 266"/>
                <a:gd name="T65" fmla="*/ 208 h 268"/>
                <a:gd name="T66" fmla="*/ 214 w 266"/>
                <a:gd name="T67" fmla="*/ 222 h 268"/>
                <a:gd name="T68" fmla="*/ 204 w 266"/>
                <a:gd name="T69" fmla="*/ 228 h 268"/>
                <a:gd name="T70" fmla="*/ 186 w 266"/>
                <a:gd name="T71" fmla="*/ 238 h 268"/>
                <a:gd name="T72" fmla="*/ 170 w 266"/>
                <a:gd name="T73" fmla="*/ 250 h 268"/>
                <a:gd name="T74" fmla="*/ 152 w 266"/>
                <a:gd name="T75" fmla="*/ 264 h 268"/>
                <a:gd name="T76" fmla="*/ 130 w 266"/>
                <a:gd name="T77" fmla="*/ 268 h 268"/>
                <a:gd name="T78" fmla="*/ 114 w 266"/>
                <a:gd name="T79" fmla="*/ 268 h 268"/>
                <a:gd name="T80" fmla="*/ 100 w 266"/>
                <a:gd name="T81" fmla="*/ 266 h 268"/>
                <a:gd name="T82" fmla="*/ 92 w 266"/>
                <a:gd name="T83" fmla="*/ 260 h 268"/>
                <a:gd name="T84" fmla="*/ 84 w 266"/>
                <a:gd name="T85" fmla="*/ 266 h 268"/>
                <a:gd name="T86" fmla="*/ 52 w 266"/>
                <a:gd name="T87" fmla="*/ 266 h 268"/>
                <a:gd name="T88" fmla="*/ 18 w 266"/>
                <a:gd name="T89" fmla="*/ 266 h 268"/>
                <a:gd name="T90" fmla="*/ 0 w 266"/>
                <a:gd name="T91" fmla="*/ 260 h 268"/>
                <a:gd name="T92" fmla="*/ 0 w 266"/>
                <a:gd name="T93" fmla="*/ 222 h 268"/>
                <a:gd name="T94" fmla="*/ 2 w 266"/>
                <a:gd name="T95" fmla="*/ 206 h 268"/>
                <a:gd name="T96" fmla="*/ 20 w 266"/>
                <a:gd name="T97" fmla="*/ 204 h 268"/>
                <a:gd name="T98" fmla="*/ 42 w 266"/>
                <a:gd name="T99" fmla="*/ 204 h 268"/>
                <a:gd name="T100" fmla="*/ 50 w 266"/>
                <a:gd name="T101" fmla="*/ 192 h 268"/>
                <a:gd name="T102" fmla="*/ 52 w 266"/>
                <a:gd name="T103" fmla="*/ 182 h 268"/>
                <a:gd name="T104" fmla="*/ 52 w 266"/>
                <a:gd name="T105" fmla="*/ 172 h 268"/>
                <a:gd name="T106" fmla="*/ 52 w 266"/>
                <a:gd name="T107" fmla="*/ 150 h 268"/>
                <a:gd name="T108" fmla="*/ 52 w 266"/>
                <a:gd name="T109" fmla="*/ 126 h 268"/>
                <a:gd name="T110" fmla="*/ 52 w 266"/>
                <a:gd name="T111" fmla="*/ 104 h 268"/>
                <a:gd name="T112" fmla="*/ 52 w 266"/>
                <a:gd name="T113" fmla="*/ 76 h 268"/>
                <a:gd name="T114" fmla="*/ 54 w 266"/>
                <a:gd name="T115" fmla="*/ 54 h 268"/>
                <a:gd name="T116" fmla="*/ 54 w 266"/>
                <a:gd name="T117" fmla="*/ 40 h 268"/>
                <a:gd name="T118" fmla="*/ 54 w 266"/>
                <a:gd name="T119" fmla="*/ 20 h 268"/>
                <a:gd name="T120" fmla="*/ 54 w 266"/>
                <a:gd name="T121" fmla="*/ 8 h 268"/>
                <a:gd name="T122" fmla="*/ 60 w 266"/>
                <a:gd name="T123" fmla="*/ 0 h 268"/>
                <a:gd name="T124" fmla="*/ 78 w 266"/>
                <a:gd name="T12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6" h="268">
                  <a:moveTo>
                    <a:pt x="80" y="0"/>
                  </a:moveTo>
                  <a:lnTo>
                    <a:pt x="82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2" y="4"/>
                  </a:lnTo>
                  <a:lnTo>
                    <a:pt x="174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2" y="6"/>
                  </a:lnTo>
                  <a:lnTo>
                    <a:pt x="182" y="8"/>
                  </a:lnTo>
                  <a:lnTo>
                    <a:pt x="184" y="12"/>
                  </a:lnTo>
                  <a:lnTo>
                    <a:pt x="186" y="12"/>
                  </a:lnTo>
                  <a:lnTo>
                    <a:pt x="186" y="14"/>
                  </a:lnTo>
                  <a:lnTo>
                    <a:pt x="188" y="16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2" y="18"/>
                  </a:lnTo>
                  <a:lnTo>
                    <a:pt x="190" y="20"/>
                  </a:lnTo>
                  <a:lnTo>
                    <a:pt x="190" y="24"/>
                  </a:lnTo>
                  <a:lnTo>
                    <a:pt x="190" y="26"/>
                  </a:lnTo>
                  <a:lnTo>
                    <a:pt x="190" y="28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2" y="36"/>
                  </a:lnTo>
                  <a:lnTo>
                    <a:pt x="194" y="38"/>
                  </a:lnTo>
                  <a:lnTo>
                    <a:pt x="196" y="40"/>
                  </a:lnTo>
                  <a:lnTo>
                    <a:pt x="196" y="42"/>
                  </a:lnTo>
                  <a:lnTo>
                    <a:pt x="196" y="44"/>
                  </a:lnTo>
                  <a:lnTo>
                    <a:pt x="194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94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196" y="54"/>
                  </a:lnTo>
                  <a:lnTo>
                    <a:pt x="194" y="56"/>
                  </a:lnTo>
                  <a:lnTo>
                    <a:pt x="194" y="58"/>
                  </a:lnTo>
                  <a:lnTo>
                    <a:pt x="196" y="58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200" y="60"/>
                  </a:lnTo>
                  <a:lnTo>
                    <a:pt x="202" y="60"/>
                  </a:lnTo>
                  <a:lnTo>
                    <a:pt x="202" y="62"/>
                  </a:lnTo>
                  <a:lnTo>
                    <a:pt x="204" y="62"/>
                  </a:lnTo>
                  <a:lnTo>
                    <a:pt x="206" y="64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2"/>
                  </a:lnTo>
                  <a:lnTo>
                    <a:pt x="210" y="72"/>
                  </a:lnTo>
                  <a:lnTo>
                    <a:pt x="210" y="74"/>
                  </a:lnTo>
                  <a:lnTo>
                    <a:pt x="210" y="76"/>
                  </a:lnTo>
                  <a:lnTo>
                    <a:pt x="212" y="76"/>
                  </a:lnTo>
                  <a:lnTo>
                    <a:pt x="212" y="78"/>
                  </a:lnTo>
                  <a:lnTo>
                    <a:pt x="214" y="78"/>
                  </a:lnTo>
                  <a:lnTo>
                    <a:pt x="216" y="82"/>
                  </a:lnTo>
                  <a:lnTo>
                    <a:pt x="218" y="84"/>
                  </a:lnTo>
                  <a:lnTo>
                    <a:pt x="218" y="86"/>
                  </a:lnTo>
                  <a:lnTo>
                    <a:pt x="220" y="88"/>
                  </a:lnTo>
                  <a:lnTo>
                    <a:pt x="220" y="90"/>
                  </a:lnTo>
                  <a:lnTo>
                    <a:pt x="222" y="90"/>
                  </a:lnTo>
                  <a:lnTo>
                    <a:pt x="222" y="92"/>
                  </a:lnTo>
                  <a:lnTo>
                    <a:pt x="222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28" y="96"/>
                  </a:lnTo>
                  <a:lnTo>
                    <a:pt x="230" y="96"/>
                  </a:lnTo>
                  <a:lnTo>
                    <a:pt x="232" y="100"/>
                  </a:lnTo>
                  <a:lnTo>
                    <a:pt x="234" y="102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4" y="114"/>
                  </a:lnTo>
                  <a:lnTo>
                    <a:pt x="244" y="118"/>
                  </a:lnTo>
                  <a:lnTo>
                    <a:pt x="244" y="120"/>
                  </a:lnTo>
                  <a:lnTo>
                    <a:pt x="246" y="120"/>
                  </a:lnTo>
                  <a:lnTo>
                    <a:pt x="246" y="122"/>
                  </a:lnTo>
                  <a:lnTo>
                    <a:pt x="250" y="126"/>
                  </a:lnTo>
                  <a:lnTo>
                    <a:pt x="252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6" y="134"/>
                  </a:lnTo>
                  <a:lnTo>
                    <a:pt x="256" y="136"/>
                  </a:lnTo>
                  <a:lnTo>
                    <a:pt x="256" y="138"/>
                  </a:lnTo>
                  <a:lnTo>
                    <a:pt x="254" y="140"/>
                  </a:lnTo>
                  <a:lnTo>
                    <a:pt x="252" y="142"/>
                  </a:lnTo>
                  <a:lnTo>
                    <a:pt x="250" y="142"/>
                  </a:lnTo>
                  <a:lnTo>
                    <a:pt x="250" y="142"/>
                  </a:lnTo>
                  <a:lnTo>
                    <a:pt x="252" y="142"/>
                  </a:lnTo>
                  <a:lnTo>
                    <a:pt x="252" y="146"/>
                  </a:lnTo>
                  <a:lnTo>
                    <a:pt x="254" y="148"/>
                  </a:lnTo>
                  <a:lnTo>
                    <a:pt x="256" y="148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6" y="154"/>
                  </a:lnTo>
                  <a:lnTo>
                    <a:pt x="254" y="154"/>
                  </a:lnTo>
                  <a:lnTo>
                    <a:pt x="254" y="156"/>
                  </a:lnTo>
                  <a:lnTo>
                    <a:pt x="254" y="158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6" y="162"/>
                  </a:lnTo>
                  <a:lnTo>
                    <a:pt x="256" y="166"/>
                  </a:lnTo>
                  <a:lnTo>
                    <a:pt x="254" y="168"/>
                  </a:lnTo>
                  <a:lnTo>
                    <a:pt x="254" y="170"/>
                  </a:lnTo>
                  <a:lnTo>
                    <a:pt x="256" y="170"/>
                  </a:lnTo>
                  <a:lnTo>
                    <a:pt x="258" y="172"/>
                  </a:lnTo>
                  <a:lnTo>
                    <a:pt x="260" y="176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4" y="178"/>
                  </a:lnTo>
                  <a:lnTo>
                    <a:pt x="266" y="180"/>
                  </a:lnTo>
                  <a:lnTo>
                    <a:pt x="266" y="182"/>
                  </a:lnTo>
                  <a:lnTo>
                    <a:pt x="266" y="184"/>
                  </a:lnTo>
                  <a:lnTo>
                    <a:pt x="264" y="184"/>
                  </a:lnTo>
                  <a:lnTo>
                    <a:pt x="262" y="186"/>
                  </a:lnTo>
                  <a:lnTo>
                    <a:pt x="262" y="190"/>
                  </a:lnTo>
                  <a:lnTo>
                    <a:pt x="260" y="190"/>
                  </a:lnTo>
                  <a:lnTo>
                    <a:pt x="252" y="190"/>
                  </a:lnTo>
                  <a:lnTo>
                    <a:pt x="250" y="190"/>
                  </a:lnTo>
                  <a:lnTo>
                    <a:pt x="248" y="190"/>
                  </a:lnTo>
                  <a:lnTo>
                    <a:pt x="250" y="190"/>
                  </a:lnTo>
                  <a:lnTo>
                    <a:pt x="250" y="194"/>
                  </a:lnTo>
                  <a:lnTo>
                    <a:pt x="252" y="194"/>
                  </a:lnTo>
                  <a:lnTo>
                    <a:pt x="254" y="194"/>
                  </a:lnTo>
                  <a:lnTo>
                    <a:pt x="250" y="196"/>
                  </a:lnTo>
                  <a:lnTo>
                    <a:pt x="246" y="198"/>
                  </a:lnTo>
                  <a:lnTo>
                    <a:pt x="246" y="200"/>
                  </a:lnTo>
                  <a:lnTo>
                    <a:pt x="242" y="202"/>
                  </a:lnTo>
                  <a:lnTo>
                    <a:pt x="240" y="202"/>
                  </a:lnTo>
                  <a:lnTo>
                    <a:pt x="238" y="204"/>
                  </a:lnTo>
                  <a:lnTo>
                    <a:pt x="236" y="206"/>
                  </a:lnTo>
                  <a:lnTo>
                    <a:pt x="234" y="208"/>
                  </a:lnTo>
                  <a:lnTo>
                    <a:pt x="234" y="210"/>
                  </a:lnTo>
                  <a:lnTo>
                    <a:pt x="230" y="212"/>
                  </a:lnTo>
                  <a:lnTo>
                    <a:pt x="222" y="218"/>
                  </a:lnTo>
                  <a:lnTo>
                    <a:pt x="220" y="218"/>
                  </a:lnTo>
                  <a:lnTo>
                    <a:pt x="214" y="222"/>
                  </a:lnTo>
                  <a:lnTo>
                    <a:pt x="212" y="222"/>
                  </a:lnTo>
                  <a:lnTo>
                    <a:pt x="210" y="222"/>
                  </a:lnTo>
                  <a:lnTo>
                    <a:pt x="206" y="226"/>
                  </a:lnTo>
                  <a:lnTo>
                    <a:pt x="204" y="226"/>
                  </a:lnTo>
                  <a:lnTo>
                    <a:pt x="204" y="228"/>
                  </a:lnTo>
                  <a:lnTo>
                    <a:pt x="202" y="228"/>
                  </a:lnTo>
                  <a:lnTo>
                    <a:pt x="196" y="232"/>
                  </a:lnTo>
                  <a:lnTo>
                    <a:pt x="194" y="234"/>
                  </a:lnTo>
                  <a:lnTo>
                    <a:pt x="186" y="238"/>
                  </a:lnTo>
                  <a:lnTo>
                    <a:pt x="186" y="238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6" y="246"/>
                  </a:lnTo>
                  <a:lnTo>
                    <a:pt x="174" y="248"/>
                  </a:lnTo>
                  <a:lnTo>
                    <a:pt x="170" y="250"/>
                  </a:lnTo>
                  <a:lnTo>
                    <a:pt x="164" y="254"/>
                  </a:lnTo>
                  <a:lnTo>
                    <a:pt x="160" y="258"/>
                  </a:lnTo>
                  <a:lnTo>
                    <a:pt x="158" y="258"/>
                  </a:lnTo>
                  <a:lnTo>
                    <a:pt x="156" y="260"/>
                  </a:lnTo>
                  <a:lnTo>
                    <a:pt x="152" y="264"/>
                  </a:lnTo>
                  <a:lnTo>
                    <a:pt x="150" y="266"/>
                  </a:lnTo>
                  <a:lnTo>
                    <a:pt x="148" y="266"/>
                  </a:lnTo>
                  <a:lnTo>
                    <a:pt x="148" y="268"/>
                  </a:lnTo>
                  <a:lnTo>
                    <a:pt x="138" y="268"/>
                  </a:lnTo>
                  <a:lnTo>
                    <a:pt x="130" y="268"/>
                  </a:lnTo>
                  <a:lnTo>
                    <a:pt x="124" y="268"/>
                  </a:lnTo>
                  <a:lnTo>
                    <a:pt x="122" y="268"/>
                  </a:lnTo>
                  <a:lnTo>
                    <a:pt x="120" y="268"/>
                  </a:lnTo>
                  <a:lnTo>
                    <a:pt x="118" y="268"/>
                  </a:lnTo>
                  <a:lnTo>
                    <a:pt x="114" y="268"/>
                  </a:lnTo>
                  <a:lnTo>
                    <a:pt x="112" y="268"/>
                  </a:lnTo>
                  <a:lnTo>
                    <a:pt x="106" y="266"/>
                  </a:lnTo>
                  <a:lnTo>
                    <a:pt x="104" y="266"/>
                  </a:lnTo>
                  <a:lnTo>
                    <a:pt x="102" y="266"/>
                  </a:lnTo>
                  <a:lnTo>
                    <a:pt x="100" y="266"/>
                  </a:lnTo>
                  <a:lnTo>
                    <a:pt x="100" y="262"/>
                  </a:lnTo>
                  <a:lnTo>
                    <a:pt x="100" y="260"/>
                  </a:lnTo>
                  <a:lnTo>
                    <a:pt x="98" y="260"/>
                  </a:lnTo>
                  <a:lnTo>
                    <a:pt x="94" y="260"/>
                  </a:lnTo>
                  <a:lnTo>
                    <a:pt x="92" y="260"/>
                  </a:lnTo>
                  <a:lnTo>
                    <a:pt x="92" y="262"/>
                  </a:lnTo>
                  <a:lnTo>
                    <a:pt x="92" y="264"/>
                  </a:lnTo>
                  <a:lnTo>
                    <a:pt x="92" y="266"/>
                  </a:lnTo>
                  <a:lnTo>
                    <a:pt x="86" y="266"/>
                  </a:lnTo>
                  <a:lnTo>
                    <a:pt x="84" y="266"/>
                  </a:lnTo>
                  <a:lnTo>
                    <a:pt x="80" y="266"/>
                  </a:lnTo>
                  <a:lnTo>
                    <a:pt x="78" y="266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52" y="266"/>
                  </a:lnTo>
                  <a:lnTo>
                    <a:pt x="48" y="266"/>
                  </a:lnTo>
                  <a:lnTo>
                    <a:pt x="34" y="266"/>
                  </a:lnTo>
                  <a:lnTo>
                    <a:pt x="30" y="266"/>
                  </a:lnTo>
                  <a:lnTo>
                    <a:pt x="28" y="266"/>
                  </a:lnTo>
                  <a:lnTo>
                    <a:pt x="18" y="266"/>
                  </a:lnTo>
                  <a:lnTo>
                    <a:pt x="12" y="266"/>
                  </a:lnTo>
                  <a:lnTo>
                    <a:pt x="8" y="266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0" y="222"/>
                  </a:lnTo>
                  <a:lnTo>
                    <a:pt x="2" y="218"/>
                  </a:lnTo>
                  <a:lnTo>
                    <a:pt x="2" y="216"/>
                  </a:lnTo>
                  <a:lnTo>
                    <a:pt x="2" y="214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8" y="204"/>
                  </a:lnTo>
                  <a:lnTo>
                    <a:pt x="12" y="204"/>
                  </a:lnTo>
                  <a:lnTo>
                    <a:pt x="14" y="204"/>
                  </a:lnTo>
                  <a:lnTo>
                    <a:pt x="20" y="204"/>
                  </a:lnTo>
                  <a:lnTo>
                    <a:pt x="26" y="204"/>
                  </a:lnTo>
                  <a:lnTo>
                    <a:pt x="28" y="204"/>
                  </a:lnTo>
                  <a:lnTo>
                    <a:pt x="30" y="204"/>
                  </a:lnTo>
                  <a:lnTo>
                    <a:pt x="34" y="204"/>
                  </a:lnTo>
                  <a:lnTo>
                    <a:pt x="42" y="204"/>
                  </a:lnTo>
                  <a:lnTo>
                    <a:pt x="44" y="204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6" y="192"/>
                  </a:lnTo>
                  <a:lnTo>
                    <a:pt x="50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2" y="180"/>
                  </a:lnTo>
                  <a:lnTo>
                    <a:pt x="52" y="178"/>
                  </a:lnTo>
                  <a:lnTo>
                    <a:pt x="52" y="176"/>
                  </a:lnTo>
                  <a:lnTo>
                    <a:pt x="52" y="174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2" y="160"/>
                  </a:lnTo>
                  <a:lnTo>
                    <a:pt x="52" y="158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2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6"/>
                  </a:lnTo>
                  <a:lnTo>
                    <a:pt x="52" y="124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2" y="72"/>
                  </a:lnTo>
                  <a:lnTo>
                    <a:pt x="52" y="70"/>
                  </a:lnTo>
                  <a:lnTo>
                    <a:pt x="54" y="58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48"/>
                  </a:lnTo>
                  <a:lnTo>
                    <a:pt x="54" y="46"/>
                  </a:lnTo>
                  <a:lnTo>
                    <a:pt x="54" y="42"/>
                  </a:lnTo>
                  <a:lnTo>
                    <a:pt x="54" y="40"/>
                  </a:lnTo>
                  <a:lnTo>
                    <a:pt x="54" y="36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6"/>
                  </a:lnTo>
                  <a:lnTo>
                    <a:pt x="54" y="20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4" y="4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914400"/>
              <a:endParaRPr lang="zh-CN" altLang="en-US" sz="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6" name="Freeform 133">
              <a:extLst>
                <a:ext uri="{FF2B5EF4-FFF2-40B4-BE49-F238E27FC236}">
                  <a16:creationId xmlns:a16="http://schemas.microsoft.com/office/drawing/2014/main" id="{924B1CF5-8D16-042B-789B-B3A460B79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88" y="3502332"/>
              <a:ext cx="479316" cy="379120"/>
            </a:xfrm>
            <a:custGeom>
              <a:avLst/>
              <a:gdLst>
                <a:gd name="T0" fmla="*/ 190 w 354"/>
                <a:gd name="T1" fmla="*/ 28 h 280"/>
                <a:gd name="T2" fmla="*/ 200 w 354"/>
                <a:gd name="T3" fmla="*/ 50 h 280"/>
                <a:gd name="T4" fmla="*/ 210 w 354"/>
                <a:gd name="T5" fmla="*/ 58 h 280"/>
                <a:gd name="T6" fmla="*/ 226 w 354"/>
                <a:gd name="T7" fmla="*/ 68 h 280"/>
                <a:gd name="T8" fmla="*/ 250 w 354"/>
                <a:gd name="T9" fmla="*/ 74 h 280"/>
                <a:gd name="T10" fmla="*/ 262 w 354"/>
                <a:gd name="T11" fmla="*/ 90 h 280"/>
                <a:gd name="T12" fmla="*/ 274 w 354"/>
                <a:gd name="T13" fmla="*/ 100 h 280"/>
                <a:gd name="T14" fmla="*/ 298 w 354"/>
                <a:gd name="T15" fmla="*/ 108 h 280"/>
                <a:gd name="T16" fmla="*/ 308 w 354"/>
                <a:gd name="T17" fmla="*/ 116 h 280"/>
                <a:gd name="T18" fmla="*/ 314 w 354"/>
                <a:gd name="T19" fmla="*/ 130 h 280"/>
                <a:gd name="T20" fmla="*/ 326 w 354"/>
                <a:gd name="T21" fmla="*/ 146 h 280"/>
                <a:gd name="T22" fmla="*/ 338 w 354"/>
                <a:gd name="T23" fmla="*/ 162 h 280"/>
                <a:gd name="T24" fmla="*/ 350 w 354"/>
                <a:gd name="T25" fmla="*/ 170 h 280"/>
                <a:gd name="T26" fmla="*/ 344 w 354"/>
                <a:gd name="T27" fmla="*/ 172 h 280"/>
                <a:gd name="T28" fmla="*/ 332 w 354"/>
                <a:gd name="T29" fmla="*/ 176 h 280"/>
                <a:gd name="T30" fmla="*/ 328 w 354"/>
                <a:gd name="T31" fmla="*/ 186 h 280"/>
                <a:gd name="T32" fmla="*/ 318 w 354"/>
                <a:gd name="T33" fmla="*/ 188 h 280"/>
                <a:gd name="T34" fmla="*/ 306 w 354"/>
                <a:gd name="T35" fmla="*/ 200 h 280"/>
                <a:gd name="T36" fmla="*/ 294 w 354"/>
                <a:gd name="T37" fmla="*/ 206 h 280"/>
                <a:gd name="T38" fmla="*/ 284 w 354"/>
                <a:gd name="T39" fmla="*/ 218 h 280"/>
                <a:gd name="T40" fmla="*/ 274 w 354"/>
                <a:gd name="T41" fmla="*/ 218 h 280"/>
                <a:gd name="T42" fmla="*/ 270 w 354"/>
                <a:gd name="T43" fmla="*/ 220 h 280"/>
                <a:gd name="T44" fmla="*/ 264 w 354"/>
                <a:gd name="T45" fmla="*/ 230 h 280"/>
                <a:gd name="T46" fmla="*/ 256 w 354"/>
                <a:gd name="T47" fmla="*/ 240 h 280"/>
                <a:gd name="T48" fmla="*/ 246 w 354"/>
                <a:gd name="T49" fmla="*/ 248 h 280"/>
                <a:gd name="T50" fmla="*/ 236 w 354"/>
                <a:gd name="T51" fmla="*/ 250 h 280"/>
                <a:gd name="T52" fmla="*/ 230 w 354"/>
                <a:gd name="T53" fmla="*/ 262 h 280"/>
                <a:gd name="T54" fmla="*/ 220 w 354"/>
                <a:gd name="T55" fmla="*/ 270 h 280"/>
                <a:gd name="T56" fmla="*/ 210 w 354"/>
                <a:gd name="T57" fmla="*/ 274 h 280"/>
                <a:gd name="T58" fmla="*/ 200 w 354"/>
                <a:gd name="T59" fmla="*/ 276 h 280"/>
                <a:gd name="T60" fmla="*/ 194 w 354"/>
                <a:gd name="T61" fmla="*/ 268 h 280"/>
                <a:gd name="T62" fmla="*/ 182 w 354"/>
                <a:gd name="T63" fmla="*/ 276 h 280"/>
                <a:gd name="T64" fmla="*/ 168 w 354"/>
                <a:gd name="T65" fmla="*/ 274 h 280"/>
                <a:gd name="T66" fmla="*/ 152 w 354"/>
                <a:gd name="T67" fmla="*/ 270 h 280"/>
                <a:gd name="T68" fmla="*/ 140 w 354"/>
                <a:gd name="T69" fmla="*/ 268 h 280"/>
                <a:gd name="T70" fmla="*/ 136 w 354"/>
                <a:gd name="T71" fmla="*/ 278 h 280"/>
                <a:gd name="T72" fmla="*/ 124 w 354"/>
                <a:gd name="T73" fmla="*/ 278 h 280"/>
                <a:gd name="T74" fmla="*/ 108 w 354"/>
                <a:gd name="T75" fmla="*/ 272 h 280"/>
                <a:gd name="T76" fmla="*/ 94 w 354"/>
                <a:gd name="T77" fmla="*/ 266 h 280"/>
                <a:gd name="T78" fmla="*/ 80 w 354"/>
                <a:gd name="T79" fmla="*/ 262 h 280"/>
                <a:gd name="T80" fmla="*/ 74 w 354"/>
                <a:gd name="T81" fmla="*/ 254 h 280"/>
                <a:gd name="T82" fmla="*/ 64 w 354"/>
                <a:gd name="T83" fmla="*/ 250 h 280"/>
                <a:gd name="T84" fmla="*/ 62 w 354"/>
                <a:gd name="T85" fmla="*/ 256 h 280"/>
                <a:gd name="T86" fmla="*/ 44 w 354"/>
                <a:gd name="T87" fmla="*/ 252 h 280"/>
                <a:gd name="T88" fmla="*/ 42 w 354"/>
                <a:gd name="T89" fmla="*/ 244 h 280"/>
                <a:gd name="T90" fmla="*/ 34 w 354"/>
                <a:gd name="T91" fmla="*/ 238 h 280"/>
                <a:gd name="T92" fmla="*/ 18 w 354"/>
                <a:gd name="T93" fmla="*/ 226 h 280"/>
                <a:gd name="T94" fmla="*/ 20 w 354"/>
                <a:gd name="T95" fmla="*/ 212 h 280"/>
                <a:gd name="T96" fmla="*/ 4 w 354"/>
                <a:gd name="T97" fmla="*/ 204 h 280"/>
                <a:gd name="T98" fmla="*/ 2 w 354"/>
                <a:gd name="T99" fmla="*/ 192 h 280"/>
                <a:gd name="T100" fmla="*/ 16 w 354"/>
                <a:gd name="T101" fmla="*/ 172 h 280"/>
                <a:gd name="T102" fmla="*/ 40 w 354"/>
                <a:gd name="T103" fmla="*/ 148 h 280"/>
                <a:gd name="T104" fmla="*/ 58 w 354"/>
                <a:gd name="T105" fmla="*/ 130 h 280"/>
                <a:gd name="T106" fmla="*/ 78 w 354"/>
                <a:gd name="T107" fmla="*/ 112 h 280"/>
                <a:gd name="T108" fmla="*/ 98 w 354"/>
                <a:gd name="T109" fmla="*/ 90 h 280"/>
                <a:gd name="T110" fmla="*/ 124 w 354"/>
                <a:gd name="T111" fmla="*/ 66 h 280"/>
                <a:gd name="T112" fmla="*/ 152 w 354"/>
                <a:gd name="T113" fmla="*/ 36 h 280"/>
                <a:gd name="T114" fmla="*/ 166 w 354"/>
                <a:gd name="T115" fmla="*/ 20 h 280"/>
                <a:gd name="T116" fmla="*/ 174 w 354"/>
                <a:gd name="T117" fmla="*/ 8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4" h="280">
                  <a:moveTo>
                    <a:pt x="170" y="22"/>
                  </a:moveTo>
                  <a:lnTo>
                    <a:pt x="174" y="22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2" y="24"/>
                  </a:lnTo>
                  <a:lnTo>
                    <a:pt x="186" y="24"/>
                  </a:lnTo>
                  <a:lnTo>
                    <a:pt x="188" y="26"/>
                  </a:lnTo>
                  <a:lnTo>
                    <a:pt x="188" y="28"/>
                  </a:lnTo>
                  <a:lnTo>
                    <a:pt x="190" y="28"/>
                  </a:lnTo>
                  <a:lnTo>
                    <a:pt x="192" y="32"/>
                  </a:lnTo>
                  <a:lnTo>
                    <a:pt x="192" y="36"/>
                  </a:lnTo>
                  <a:lnTo>
                    <a:pt x="192" y="40"/>
                  </a:lnTo>
                  <a:lnTo>
                    <a:pt x="192" y="42"/>
                  </a:lnTo>
                  <a:lnTo>
                    <a:pt x="194" y="44"/>
                  </a:lnTo>
                  <a:lnTo>
                    <a:pt x="196" y="46"/>
                  </a:lnTo>
                  <a:lnTo>
                    <a:pt x="196" y="48"/>
                  </a:lnTo>
                  <a:lnTo>
                    <a:pt x="198" y="48"/>
                  </a:lnTo>
                  <a:lnTo>
                    <a:pt x="200" y="50"/>
                  </a:lnTo>
                  <a:lnTo>
                    <a:pt x="200" y="52"/>
                  </a:lnTo>
                  <a:lnTo>
                    <a:pt x="202" y="52"/>
                  </a:lnTo>
                  <a:lnTo>
                    <a:pt x="202" y="54"/>
                  </a:lnTo>
                  <a:lnTo>
                    <a:pt x="204" y="54"/>
                  </a:lnTo>
                  <a:lnTo>
                    <a:pt x="204" y="56"/>
                  </a:lnTo>
                  <a:lnTo>
                    <a:pt x="206" y="56"/>
                  </a:lnTo>
                  <a:lnTo>
                    <a:pt x="208" y="56"/>
                  </a:lnTo>
                  <a:lnTo>
                    <a:pt x="208" y="58"/>
                  </a:lnTo>
                  <a:lnTo>
                    <a:pt x="210" y="58"/>
                  </a:lnTo>
                  <a:lnTo>
                    <a:pt x="212" y="58"/>
                  </a:lnTo>
                  <a:lnTo>
                    <a:pt x="214" y="58"/>
                  </a:lnTo>
                  <a:lnTo>
                    <a:pt x="216" y="60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22" y="66"/>
                  </a:lnTo>
                  <a:lnTo>
                    <a:pt x="222" y="68"/>
                  </a:lnTo>
                  <a:lnTo>
                    <a:pt x="224" y="68"/>
                  </a:lnTo>
                  <a:lnTo>
                    <a:pt x="226" y="68"/>
                  </a:lnTo>
                  <a:lnTo>
                    <a:pt x="232" y="68"/>
                  </a:lnTo>
                  <a:lnTo>
                    <a:pt x="232" y="70"/>
                  </a:lnTo>
                  <a:lnTo>
                    <a:pt x="234" y="70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46" y="72"/>
                  </a:lnTo>
                  <a:lnTo>
                    <a:pt x="248" y="72"/>
                  </a:lnTo>
                  <a:lnTo>
                    <a:pt x="248" y="74"/>
                  </a:lnTo>
                  <a:lnTo>
                    <a:pt x="250" y="74"/>
                  </a:lnTo>
                  <a:lnTo>
                    <a:pt x="252" y="76"/>
                  </a:lnTo>
                  <a:lnTo>
                    <a:pt x="256" y="80"/>
                  </a:lnTo>
                  <a:lnTo>
                    <a:pt x="256" y="82"/>
                  </a:lnTo>
                  <a:lnTo>
                    <a:pt x="258" y="82"/>
                  </a:lnTo>
                  <a:lnTo>
                    <a:pt x="258" y="84"/>
                  </a:lnTo>
                  <a:lnTo>
                    <a:pt x="260" y="86"/>
                  </a:lnTo>
                  <a:lnTo>
                    <a:pt x="260" y="88"/>
                  </a:lnTo>
                  <a:lnTo>
                    <a:pt x="262" y="88"/>
                  </a:lnTo>
                  <a:lnTo>
                    <a:pt x="262" y="90"/>
                  </a:lnTo>
                  <a:lnTo>
                    <a:pt x="264" y="90"/>
                  </a:lnTo>
                  <a:lnTo>
                    <a:pt x="264" y="92"/>
                  </a:lnTo>
                  <a:lnTo>
                    <a:pt x="264" y="94"/>
                  </a:lnTo>
                  <a:lnTo>
                    <a:pt x="266" y="94"/>
                  </a:lnTo>
                  <a:lnTo>
                    <a:pt x="266" y="96"/>
                  </a:lnTo>
                  <a:lnTo>
                    <a:pt x="268" y="98"/>
                  </a:lnTo>
                  <a:lnTo>
                    <a:pt x="270" y="100"/>
                  </a:lnTo>
                  <a:lnTo>
                    <a:pt x="272" y="98"/>
                  </a:lnTo>
                  <a:lnTo>
                    <a:pt x="274" y="100"/>
                  </a:lnTo>
                  <a:lnTo>
                    <a:pt x="276" y="102"/>
                  </a:lnTo>
                  <a:lnTo>
                    <a:pt x="282" y="106"/>
                  </a:lnTo>
                  <a:lnTo>
                    <a:pt x="284" y="106"/>
                  </a:lnTo>
                  <a:lnTo>
                    <a:pt x="286" y="108"/>
                  </a:lnTo>
                  <a:lnTo>
                    <a:pt x="288" y="108"/>
                  </a:lnTo>
                  <a:lnTo>
                    <a:pt x="290" y="108"/>
                  </a:lnTo>
                  <a:lnTo>
                    <a:pt x="292" y="108"/>
                  </a:lnTo>
                  <a:lnTo>
                    <a:pt x="296" y="108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2" y="108"/>
                  </a:lnTo>
                  <a:lnTo>
                    <a:pt x="302" y="110"/>
                  </a:lnTo>
                  <a:lnTo>
                    <a:pt x="304" y="110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4"/>
                  </a:lnTo>
                  <a:lnTo>
                    <a:pt x="308" y="114"/>
                  </a:lnTo>
                  <a:lnTo>
                    <a:pt x="308" y="116"/>
                  </a:lnTo>
                  <a:lnTo>
                    <a:pt x="306" y="116"/>
                  </a:lnTo>
                  <a:lnTo>
                    <a:pt x="306" y="118"/>
                  </a:lnTo>
                  <a:lnTo>
                    <a:pt x="308" y="118"/>
                  </a:lnTo>
                  <a:lnTo>
                    <a:pt x="308" y="120"/>
                  </a:lnTo>
                  <a:lnTo>
                    <a:pt x="308" y="120"/>
                  </a:lnTo>
                  <a:lnTo>
                    <a:pt x="310" y="122"/>
                  </a:lnTo>
                  <a:lnTo>
                    <a:pt x="312" y="124"/>
                  </a:lnTo>
                  <a:lnTo>
                    <a:pt x="312" y="126"/>
                  </a:lnTo>
                  <a:lnTo>
                    <a:pt x="314" y="130"/>
                  </a:lnTo>
                  <a:lnTo>
                    <a:pt x="316" y="132"/>
                  </a:lnTo>
                  <a:lnTo>
                    <a:pt x="318" y="134"/>
                  </a:lnTo>
                  <a:lnTo>
                    <a:pt x="322" y="138"/>
                  </a:lnTo>
                  <a:lnTo>
                    <a:pt x="324" y="140"/>
                  </a:lnTo>
                  <a:lnTo>
                    <a:pt x="322" y="140"/>
                  </a:lnTo>
                  <a:lnTo>
                    <a:pt x="324" y="140"/>
                  </a:lnTo>
                  <a:lnTo>
                    <a:pt x="324" y="142"/>
                  </a:lnTo>
                  <a:lnTo>
                    <a:pt x="324" y="146"/>
                  </a:lnTo>
                  <a:lnTo>
                    <a:pt x="326" y="146"/>
                  </a:lnTo>
                  <a:lnTo>
                    <a:pt x="326" y="148"/>
                  </a:lnTo>
                  <a:lnTo>
                    <a:pt x="330" y="150"/>
                  </a:lnTo>
                  <a:lnTo>
                    <a:pt x="330" y="154"/>
                  </a:lnTo>
                  <a:lnTo>
                    <a:pt x="332" y="154"/>
                  </a:lnTo>
                  <a:lnTo>
                    <a:pt x="334" y="156"/>
                  </a:lnTo>
                  <a:lnTo>
                    <a:pt x="334" y="158"/>
                  </a:lnTo>
                  <a:lnTo>
                    <a:pt x="336" y="158"/>
                  </a:lnTo>
                  <a:lnTo>
                    <a:pt x="338" y="160"/>
                  </a:lnTo>
                  <a:lnTo>
                    <a:pt x="338" y="162"/>
                  </a:lnTo>
                  <a:lnTo>
                    <a:pt x="340" y="164"/>
                  </a:lnTo>
                  <a:lnTo>
                    <a:pt x="340" y="162"/>
                  </a:lnTo>
                  <a:lnTo>
                    <a:pt x="342" y="164"/>
                  </a:lnTo>
                  <a:lnTo>
                    <a:pt x="344" y="164"/>
                  </a:lnTo>
                  <a:lnTo>
                    <a:pt x="346" y="166"/>
                  </a:lnTo>
                  <a:lnTo>
                    <a:pt x="348" y="166"/>
                  </a:lnTo>
                  <a:lnTo>
                    <a:pt x="348" y="168"/>
                  </a:lnTo>
                  <a:lnTo>
                    <a:pt x="348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4" y="172"/>
                  </a:lnTo>
                  <a:lnTo>
                    <a:pt x="354" y="174"/>
                  </a:lnTo>
                  <a:lnTo>
                    <a:pt x="352" y="174"/>
                  </a:lnTo>
                  <a:lnTo>
                    <a:pt x="352" y="172"/>
                  </a:lnTo>
                  <a:lnTo>
                    <a:pt x="350" y="172"/>
                  </a:lnTo>
                  <a:lnTo>
                    <a:pt x="348" y="170"/>
                  </a:lnTo>
                  <a:lnTo>
                    <a:pt x="346" y="172"/>
                  </a:lnTo>
                  <a:lnTo>
                    <a:pt x="344" y="172"/>
                  </a:lnTo>
                  <a:lnTo>
                    <a:pt x="342" y="172"/>
                  </a:lnTo>
                  <a:lnTo>
                    <a:pt x="340" y="170"/>
                  </a:lnTo>
                  <a:lnTo>
                    <a:pt x="338" y="172"/>
                  </a:lnTo>
                  <a:lnTo>
                    <a:pt x="336" y="170"/>
                  </a:lnTo>
                  <a:lnTo>
                    <a:pt x="334" y="172"/>
                  </a:lnTo>
                  <a:lnTo>
                    <a:pt x="332" y="172"/>
                  </a:lnTo>
                  <a:lnTo>
                    <a:pt x="330" y="174"/>
                  </a:lnTo>
                  <a:lnTo>
                    <a:pt x="332" y="174"/>
                  </a:lnTo>
                  <a:lnTo>
                    <a:pt x="332" y="176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4" y="180"/>
                  </a:lnTo>
                  <a:lnTo>
                    <a:pt x="332" y="180"/>
                  </a:lnTo>
                  <a:lnTo>
                    <a:pt x="330" y="180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28" y="184"/>
                  </a:lnTo>
                  <a:lnTo>
                    <a:pt x="328" y="186"/>
                  </a:lnTo>
                  <a:lnTo>
                    <a:pt x="328" y="188"/>
                  </a:lnTo>
                  <a:lnTo>
                    <a:pt x="324" y="188"/>
                  </a:lnTo>
                  <a:lnTo>
                    <a:pt x="324" y="186"/>
                  </a:lnTo>
                  <a:lnTo>
                    <a:pt x="322" y="186"/>
                  </a:lnTo>
                  <a:lnTo>
                    <a:pt x="322" y="184"/>
                  </a:lnTo>
                  <a:lnTo>
                    <a:pt x="322" y="186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8" y="188"/>
                  </a:lnTo>
                  <a:lnTo>
                    <a:pt x="316" y="188"/>
                  </a:lnTo>
                  <a:lnTo>
                    <a:pt x="316" y="190"/>
                  </a:lnTo>
                  <a:lnTo>
                    <a:pt x="316" y="192"/>
                  </a:lnTo>
                  <a:lnTo>
                    <a:pt x="316" y="194"/>
                  </a:lnTo>
                  <a:lnTo>
                    <a:pt x="314" y="196"/>
                  </a:lnTo>
                  <a:lnTo>
                    <a:pt x="312" y="196"/>
                  </a:lnTo>
                  <a:lnTo>
                    <a:pt x="310" y="196"/>
                  </a:lnTo>
                  <a:lnTo>
                    <a:pt x="310" y="198"/>
                  </a:lnTo>
                  <a:lnTo>
                    <a:pt x="306" y="200"/>
                  </a:lnTo>
                  <a:lnTo>
                    <a:pt x="304" y="202"/>
                  </a:lnTo>
                  <a:lnTo>
                    <a:pt x="302" y="202"/>
                  </a:lnTo>
                  <a:lnTo>
                    <a:pt x="302" y="200"/>
                  </a:lnTo>
                  <a:lnTo>
                    <a:pt x="300" y="200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8" y="204"/>
                  </a:lnTo>
                  <a:lnTo>
                    <a:pt x="296" y="204"/>
                  </a:lnTo>
                  <a:lnTo>
                    <a:pt x="294" y="206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88" y="210"/>
                  </a:lnTo>
                  <a:lnTo>
                    <a:pt x="288" y="212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6" y="216"/>
                  </a:lnTo>
                  <a:lnTo>
                    <a:pt x="284" y="216"/>
                  </a:lnTo>
                  <a:lnTo>
                    <a:pt x="284" y="218"/>
                  </a:lnTo>
                  <a:lnTo>
                    <a:pt x="282" y="218"/>
                  </a:lnTo>
                  <a:lnTo>
                    <a:pt x="282" y="216"/>
                  </a:lnTo>
                  <a:lnTo>
                    <a:pt x="278" y="216"/>
                  </a:lnTo>
                  <a:lnTo>
                    <a:pt x="276" y="216"/>
                  </a:lnTo>
                  <a:lnTo>
                    <a:pt x="278" y="216"/>
                  </a:lnTo>
                  <a:lnTo>
                    <a:pt x="278" y="218"/>
                  </a:lnTo>
                  <a:lnTo>
                    <a:pt x="278" y="220"/>
                  </a:lnTo>
                  <a:lnTo>
                    <a:pt x="276" y="220"/>
                  </a:lnTo>
                  <a:lnTo>
                    <a:pt x="274" y="218"/>
                  </a:lnTo>
                  <a:lnTo>
                    <a:pt x="276" y="218"/>
                  </a:lnTo>
                  <a:lnTo>
                    <a:pt x="276" y="216"/>
                  </a:lnTo>
                  <a:lnTo>
                    <a:pt x="274" y="216"/>
                  </a:lnTo>
                  <a:lnTo>
                    <a:pt x="272" y="216"/>
                  </a:lnTo>
                  <a:lnTo>
                    <a:pt x="272" y="216"/>
                  </a:lnTo>
                  <a:lnTo>
                    <a:pt x="274" y="218"/>
                  </a:lnTo>
                  <a:lnTo>
                    <a:pt x="272" y="218"/>
                  </a:lnTo>
                  <a:lnTo>
                    <a:pt x="270" y="218"/>
                  </a:lnTo>
                  <a:lnTo>
                    <a:pt x="270" y="220"/>
                  </a:lnTo>
                  <a:lnTo>
                    <a:pt x="270" y="222"/>
                  </a:lnTo>
                  <a:lnTo>
                    <a:pt x="268" y="222"/>
                  </a:lnTo>
                  <a:lnTo>
                    <a:pt x="266" y="222"/>
                  </a:lnTo>
                  <a:lnTo>
                    <a:pt x="264" y="222"/>
                  </a:lnTo>
                  <a:lnTo>
                    <a:pt x="264" y="224"/>
                  </a:lnTo>
                  <a:lnTo>
                    <a:pt x="262" y="226"/>
                  </a:lnTo>
                  <a:lnTo>
                    <a:pt x="262" y="228"/>
                  </a:lnTo>
                  <a:lnTo>
                    <a:pt x="264" y="228"/>
                  </a:lnTo>
                  <a:lnTo>
                    <a:pt x="264" y="230"/>
                  </a:lnTo>
                  <a:lnTo>
                    <a:pt x="266" y="230"/>
                  </a:lnTo>
                  <a:lnTo>
                    <a:pt x="268" y="230"/>
                  </a:lnTo>
                  <a:lnTo>
                    <a:pt x="268" y="232"/>
                  </a:lnTo>
                  <a:lnTo>
                    <a:pt x="268" y="234"/>
                  </a:lnTo>
                  <a:lnTo>
                    <a:pt x="266" y="234"/>
                  </a:lnTo>
                  <a:lnTo>
                    <a:pt x="262" y="236"/>
                  </a:lnTo>
                  <a:lnTo>
                    <a:pt x="260" y="236"/>
                  </a:lnTo>
                  <a:lnTo>
                    <a:pt x="258" y="238"/>
                  </a:lnTo>
                  <a:lnTo>
                    <a:pt x="256" y="240"/>
                  </a:lnTo>
                  <a:lnTo>
                    <a:pt x="254" y="240"/>
                  </a:lnTo>
                  <a:lnTo>
                    <a:pt x="254" y="238"/>
                  </a:lnTo>
                  <a:lnTo>
                    <a:pt x="252" y="240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4"/>
                  </a:lnTo>
                  <a:lnTo>
                    <a:pt x="252" y="246"/>
                  </a:lnTo>
                  <a:lnTo>
                    <a:pt x="248" y="248"/>
                  </a:lnTo>
                  <a:lnTo>
                    <a:pt x="246" y="248"/>
                  </a:lnTo>
                  <a:lnTo>
                    <a:pt x="244" y="248"/>
                  </a:lnTo>
                  <a:lnTo>
                    <a:pt x="244" y="250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0" y="250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6" y="248"/>
                  </a:lnTo>
                  <a:lnTo>
                    <a:pt x="236" y="250"/>
                  </a:lnTo>
                  <a:lnTo>
                    <a:pt x="232" y="250"/>
                  </a:lnTo>
                  <a:lnTo>
                    <a:pt x="232" y="252"/>
                  </a:lnTo>
                  <a:lnTo>
                    <a:pt x="234" y="254"/>
                  </a:lnTo>
                  <a:lnTo>
                    <a:pt x="232" y="254"/>
                  </a:lnTo>
                  <a:lnTo>
                    <a:pt x="232" y="254"/>
                  </a:lnTo>
                  <a:lnTo>
                    <a:pt x="232" y="256"/>
                  </a:lnTo>
                  <a:lnTo>
                    <a:pt x="230" y="258"/>
                  </a:lnTo>
                  <a:lnTo>
                    <a:pt x="230" y="260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4"/>
                  </a:lnTo>
                  <a:lnTo>
                    <a:pt x="224" y="264"/>
                  </a:lnTo>
                  <a:lnTo>
                    <a:pt x="222" y="264"/>
                  </a:lnTo>
                  <a:lnTo>
                    <a:pt x="222" y="264"/>
                  </a:lnTo>
                  <a:lnTo>
                    <a:pt x="222" y="266"/>
                  </a:lnTo>
                  <a:lnTo>
                    <a:pt x="222" y="268"/>
                  </a:lnTo>
                  <a:lnTo>
                    <a:pt x="220" y="268"/>
                  </a:lnTo>
                  <a:lnTo>
                    <a:pt x="220" y="270"/>
                  </a:lnTo>
                  <a:lnTo>
                    <a:pt x="218" y="272"/>
                  </a:lnTo>
                  <a:lnTo>
                    <a:pt x="216" y="272"/>
                  </a:lnTo>
                  <a:lnTo>
                    <a:pt x="214" y="272"/>
                  </a:lnTo>
                  <a:lnTo>
                    <a:pt x="214" y="274"/>
                  </a:lnTo>
                  <a:lnTo>
                    <a:pt x="212" y="274"/>
                  </a:lnTo>
                  <a:lnTo>
                    <a:pt x="210" y="276"/>
                  </a:lnTo>
                  <a:lnTo>
                    <a:pt x="208" y="276"/>
                  </a:lnTo>
                  <a:lnTo>
                    <a:pt x="208" y="274"/>
                  </a:lnTo>
                  <a:lnTo>
                    <a:pt x="210" y="274"/>
                  </a:lnTo>
                  <a:lnTo>
                    <a:pt x="210" y="272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6" y="272"/>
                  </a:lnTo>
                  <a:lnTo>
                    <a:pt x="206" y="274"/>
                  </a:lnTo>
                  <a:lnTo>
                    <a:pt x="204" y="274"/>
                  </a:lnTo>
                  <a:lnTo>
                    <a:pt x="202" y="274"/>
                  </a:lnTo>
                  <a:lnTo>
                    <a:pt x="202" y="276"/>
                  </a:lnTo>
                  <a:lnTo>
                    <a:pt x="200" y="276"/>
                  </a:lnTo>
                  <a:lnTo>
                    <a:pt x="198" y="276"/>
                  </a:lnTo>
                  <a:lnTo>
                    <a:pt x="198" y="274"/>
                  </a:lnTo>
                  <a:lnTo>
                    <a:pt x="196" y="274"/>
                  </a:lnTo>
                  <a:lnTo>
                    <a:pt x="194" y="274"/>
                  </a:lnTo>
                  <a:lnTo>
                    <a:pt x="194" y="272"/>
                  </a:lnTo>
                  <a:lnTo>
                    <a:pt x="194" y="270"/>
                  </a:lnTo>
                  <a:lnTo>
                    <a:pt x="196" y="270"/>
                  </a:lnTo>
                  <a:lnTo>
                    <a:pt x="196" y="268"/>
                  </a:lnTo>
                  <a:lnTo>
                    <a:pt x="194" y="268"/>
                  </a:lnTo>
                  <a:lnTo>
                    <a:pt x="192" y="268"/>
                  </a:lnTo>
                  <a:lnTo>
                    <a:pt x="190" y="270"/>
                  </a:lnTo>
                  <a:lnTo>
                    <a:pt x="190" y="272"/>
                  </a:lnTo>
                  <a:lnTo>
                    <a:pt x="188" y="272"/>
                  </a:lnTo>
                  <a:lnTo>
                    <a:pt x="186" y="272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6"/>
                  </a:lnTo>
                  <a:lnTo>
                    <a:pt x="182" y="276"/>
                  </a:lnTo>
                  <a:lnTo>
                    <a:pt x="184" y="274"/>
                  </a:lnTo>
                  <a:lnTo>
                    <a:pt x="184" y="272"/>
                  </a:lnTo>
                  <a:lnTo>
                    <a:pt x="176" y="272"/>
                  </a:lnTo>
                  <a:lnTo>
                    <a:pt x="174" y="272"/>
                  </a:lnTo>
                  <a:lnTo>
                    <a:pt x="172" y="272"/>
                  </a:lnTo>
                  <a:lnTo>
                    <a:pt x="170" y="270"/>
                  </a:lnTo>
                  <a:lnTo>
                    <a:pt x="168" y="270"/>
                  </a:lnTo>
                  <a:lnTo>
                    <a:pt x="168" y="272"/>
                  </a:lnTo>
                  <a:lnTo>
                    <a:pt x="168" y="274"/>
                  </a:lnTo>
                  <a:lnTo>
                    <a:pt x="168" y="272"/>
                  </a:lnTo>
                  <a:lnTo>
                    <a:pt x="166" y="274"/>
                  </a:lnTo>
                  <a:lnTo>
                    <a:pt x="164" y="274"/>
                  </a:lnTo>
                  <a:lnTo>
                    <a:pt x="164" y="272"/>
                  </a:lnTo>
                  <a:lnTo>
                    <a:pt x="162" y="272"/>
                  </a:lnTo>
                  <a:lnTo>
                    <a:pt x="158" y="274"/>
                  </a:lnTo>
                  <a:lnTo>
                    <a:pt x="156" y="272"/>
                  </a:lnTo>
                  <a:lnTo>
                    <a:pt x="152" y="272"/>
                  </a:lnTo>
                  <a:lnTo>
                    <a:pt x="152" y="270"/>
                  </a:lnTo>
                  <a:lnTo>
                    <a:pt x="150" y="268"/>
                  </a:lnTo>
                  <a:lnTo>
                    <a:pt x="150" y="266"/>
                  </a:lnTo>
                  <a:lnTo>
                    <a:pt x="148" y="266"/>
                  </a:lnTo>
                  <a:lnTo>
                    <a:pt x="148" y="268"/>
                  </a:lnTo>
                  <a:lnTo>
                    <a:pt x="146" y="266"/>
                  </a:lnTo>
                  <a:lnTo>
                    <a:pt x="144" y="266"/>
                  </a:lnTo>
                  <a:lnTo>
                    <a:pt x="144" y="268"/>
                  </a:lnTo>
                  <a:lnTo>
                    <a:pt x="142" y="268"/>
                  </a:lnTo>
                  <a:lnTo>
                    <a:pt x="140" y="268"/>
                  </a:lnTo>
                  <a:lnTo>
                    <a:pt x="140" y="270"/>
                  </a:lnTo>
                  <a:lnTo>
                    <a:pt x="138" y="270"/>
                  </a:lnTo>
                  <a:lnTo>
                    <a:pt x="136" y="270"/>
                  </a:lnTo>
                  <a:lnTo>
                    <a:pt x="136" y="272"/>
                  </a:lnTo>
                  <a:lnTo>
                    <a:pt x="136" y="274"/>
                  </a:lnTo>
                  <a:lnTo>
                    <a:pt x="136" y="274"/>
                  </a:lnTo>
                  <a:lnTo>
                    <a:pt x="136" y="276"/>
                  </a:lnTo>
                  <a:lnTo>
                    <a:pt x="136" y="278"/>
                  </a:lnTo>
                  <a:lnTo>
                    <a:pt x="136" y="278"/>
                  </a:lnTo>
                  <a:lnTo>
                    <a:pt x="136" y="276"/>
                  </a:lnTo>
                  <a:lnTo>
                    <a:pt x="134" y="276"/>
                  </a:lnTo>
                  <a:lnTo>
                    <a:pt x="132" y="276"/>
                  </a:lnTo>
                  <a:lnTo>
                    <a:pt x="132" y="278"/>
                  </a:lnTo>
                  <a:lnTo>
                    <a:pt x="130" y="280"/>
                  </a:lnTo>
                  <a:lnTo>
                    <a:pt x="128" y="280"/>
                  </a:lnTo>
                  <a:lnTo>
                    <a:pt x="126" y="280"/>
                  </a:lnTo>
                  <a:lnTo>
                    <a:pt x="126" y="278"/>
                  </a:lnTo>
                  <a:lnTo>
                    <a:pt x="124" y="278"/>
                  </a:lnTo>
                  <a:lnTo>
                    <a:pt x="122" y="276"/>
                  </a:lnTo>
                  <a:lnTo>
                    <a:pt x="120" y="276"/>
                  </a:lnTo>
                  <a:lnTo>
                    <a:pt x="118" y="276"/>
                  </a:lnTo>
                  <a:lnTo>
                    <a:pt x="114" y="278"/>
                  </a:lnTo>
                  <a:lnTo>
                    <a:pt x="112" y="278"/>
                  </a:lnTo>
                  <a:lnTo>
                    <a:pt x="112" y="276"/>
                  </a:lnTo>
                  <a:lnTo>
                    <a:pt x="112" y="274"/>
                  </a:lnTo>
                  <a:lnTo>
                    <a:pt x="110" y="272"/>
                  </a:lnTo>
                  <a:lnTo>
                    <a:pt x="108" y="272"/>
                  </a:lnTo>
                  <a:lnTo>
                    <a:pt x="106" y="270"/>
                  </a:lnTo>
                  <a:lnTo>
                    <a:pt x="106" y="268"/>
                  </a:lnTo>
                  <a:lnTo>
                    <a:pt x="102" y="268"/>
                  </a:lnTo>
                  <a:lnTo>
                    <a:pt x="100" y="270"/>
                  </a:lnTo>
                  <a:lnTo>
                    <a:pt x="100" y="268"/>
                  </a:lnTo>
                  <a:lnTo>
                    <a:pt x="96" y="268"/>
                  </a:lnTo>
                  <a:lnTo>
                    <a:pt x="94" y="266"/>
                  </a:lnTo>
                  <a:lnTo>
                    <a:pt x="94" y="268"/>
                  </a:lnTo>
                  <a:lnTo>
                    <a:pt x="94" y="266"/>
                  </a:lnTo>
                  <a:lnTo>
                    <a:pt x="92" y="266"/>
                  </a:lnTo>
                  <a:lnTo>
                    <a:pt x="88" y="264"/>
                  </a:lnTo>
                  <a:lnTo>
                    <a:pt x="88" y="264"/>
                  </a:lnTo>
                  <a:lnTo>
                    <a:pt x="88" y="264"/>
                  </a:lnTo>
                  <a:lnTo>
                    <a:pt x="86" y="264"/>
                  </a:lnTo>
                  <a:lnTo>
                    <a:pt x="86" y="262"/>
                  </a:lnTo>
                  <a:lnTo>
                    <a:pt x="82" y="260"/>
                  </a:lnTo>
                  <a:lnTo>
                    <a:pt x="82" y="262"/>
                  </a:lnTo>
                  <a:lnTo>
                    <a:pt x="80" y="262"/>
                  </a:lnTo>
                  <a:lnTo>
                    <a:pt x="78" y="262"/>
                  </a:lnTo>
                  <a:lnTo>
                    <a:pt x="78" y="260"/>
                  </a:lnTo>
                  <a:lnTo>
                    <a:pt x="78" y="258"/>
                  </a:lnTo>
                  <a:lnTo>
                    <a:pt x="78" y="256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6" y="252"/>
                  </a:lnTo>
                  <a:lnTo>
                    <a:pt x="76" y="254"/>
                  </a:lnTo>
                  <a:lnTo>
                    <a:pt x="74" y="254"/>
                  </a:lnTo>
                  <a:lnTo>
                    <a:pt x="74" y="256"/>
                  </a:lnTo>
                  <a:lnTo>
                    <a:pt x="72" y="256"/>
                  </a:lnTo>
                  <a:lnTo>
                    <a:pt x="70" y="256"/>
                  </a:lnTo>
                  <a:lnTo>
                    <a:pt x="68" y="256"/>
                  </a:lnTo>
                  <a:lnTo>
                    <a:pt x="68" y="254"/>
                  </a:lnTo>
                  <a:lnTo>
                    <a:pt x="66" y="254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0"/>
                  </a:lnTo>
                  <a:lnTo>
                    <a:pt x="64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0" y="250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2" y="256"/>
                  </a:lnTo>
                  <a:lnTo>
                    <a:pt x="60" y="256"/>
                  </a:lnTo>
                  <a:lnTo>
                    <a:pt x="60" y="254"/>
                  </a:lnTo>
                  <a:lnTo>
                    <a:pt x="58" y="254"/>
                  </a:lnTo>
                  <a:lnTo>
                    <a:pt x="56" y="254"/>
                  </a:lnTo>
                  <a:lnTo>
                    <a:pt x="54" y="254"/>
                  </a:lnTo>
                  <a:lnTo>
                    <a:pt x="52" y="254"/>
                  </a:lnTo>
                  <a:lnTo>
                    <a:pt x="50" y="254"/>
                  </a:lnTo>
                  <a:lnTo>
                    <a:pt x="48" y="254"/>
                  </a:lnTo>
                  <a:lnTo>
                    <a:pt x="44" y="252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6" y="246"/>
                  </a:lnTo>
                  <a:lnTo>
                    <a:pt x="46" y="244"/>
                  </a:lnTo>
                  <a:lnTo>
                    <a:pt x="44" y="244"/>
                  </a:lnTo>
                  <a:lnTo>
                    <a:pt x="42" y="244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36" y="244"/>
                  </a:lnTo>
                  <a:lnTo>
                    <a:pt x="34" y="242"/>
                  </a:lnTo>
                  <a:lnTo>
                    <a:pt x="36" y="242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2" y="230"/>
                  </a:lnTo>
                  <a:lnTo>
                    <a:pt x="20" y="228"/>
                  </a:lnTo>
                  <a:lnTo>
                    <a:pt x="18" y="226"/>
                  </a:lnTo>
                  <a:lnTo>
                    <a:pt x="20" y="224"/>
                  </a:lnTo>
                  <a:lnTo>
                    <a:pt x="20" y="222"/>
                  </a:lnTo>
                  <a:lnTo>
                    <a:pt x="18" y="220"/>
                  </a:lnTo>
                  <a:lnTo>
                    <a:pt x="16" y="218"/>
                  </a:lnTo>
                  <a:lnTo>
                    <a:pt x="14" y="218"/>
                  </a:lnTo>
                  <a:lnTo>
                    <a:pt x="16" y="216"/>
                  </a:lnTo>
                  <a:lnTo>
                    <a:pt x="18" y="216"/>
                  </a:lnTo>
                  <a:lnTo>
                    <a:pt x="18" y="214"/>
                  </a:lnTo>
                  <a:lnTo>
                    <a:pt x="20" y="212"/>
                  </a:lnTo>
                  <a:lnTo>
                    <a:pt x="18" y="210"/>
                  </a:lnTo>
                  <a:lnTo>
                    <a:pt x="18" y="208"/>
                  </a:lnTo>
                  <a:lnTo>
                    <a:pt x="16" y="204"/>
                  </a:lnTo>
                  <a:lnTo>
                    <a:pt x="12" y="206"/>
                  </a:lnTo>
                  <a:lnTo>
                    <a:pt x="12" y="208"/>
                  </a:lnTo>
                  <a:lnTo>
                    <a:pt x="10" y="208"/>
                  </a:lnTo>
                  <a:lnTo>
                    <a:pt x="10" y="206"/>
                  </a:lnTo>
                  <a:lnTo>
                    <a:pt x="6" y="204"/>
                  </a:lnTo>
                  <a:lnTo>
                    <a:pt x="4" y="204"/>
                  </a:lnTo>
                  <a:lnTo>
                    <a:pt x="4" y="202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192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2" y="176"/>
                  </a:lnTo>
                  <a:lnTo>
                    <a:pt x="16" y="172"/>
                  </a:lnTo>
                  <a:lnTo>
                    <a:pt x="20" y="168"/>
                  </a:lnTo>
                  <a:lnTo>
                    <a:pt x="24" y="166"/>
                  </a:lnTo>
                  <a:lnTo>
                    <a:pt x="26" y="164"/>
                  </a:lnTo>
                  <a:lnTo>
                    <a:pt x="28" y="162"/>
                  </a:lnTo>
                  <a:lnTo>
                    <a:pt x="30" y="160"/>
                  </a:lnTo>
                  <a:lnTo>
                    <a:pt x="34" y="156"/>
                  </a:lnTo>
                  <a:lnTo>
                    <a:pt x="38" y="152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42" y="146"/>
                  </a:lnTo>
                  <a:lnTo>
                    <a:pt x="44" y="144"/>
                  </a:lnTo>
                  <a:lnTo>
                    <a:pt x="50" y="138"/>
                  </a:lnTo>
                  <a:lnTo>
                    <a:pt x="50" y="136"/>
                  </a:lnTo>
                  <a:lnTo>
                    <a:pt x="52" y="136"/>
                  </a:lnTo>
                  <a:lnTo>
                    <a:pt x="54" y="134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0"/>
                  </a:lnTo>
                  <a:lnTo>
                    <a:pt x="58" y="128"/>
                  </a:lnTo>
                  <a:lnTo>
                    <a:pt x="62" y="126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2" y="118"/>
                  </a:lnTo>
                  <a:lnTo>
                    <a:pt x="74" y="116"/>
                  </a:lnTo>
                  <a:lnTo>
                    <a:pt x="76" y="114"/>
                  </a:lnTo>
                  <a:lnTo>
                    <a:pt x="78" y="112"/>
                  </a:lnTo>
                  <a:lnTo>
                    <a:pt x="80" y="110"/>
                  </a:lnTo>
                  <a:lnTo>
                    <a:pt x="82" y="108"/>
                  </a:lnTo>
                  <a:lnTo>
                    <a:pt x="84" y="106"/>
                  </a:lnTo>
                  <a:lnTo>
                    <a:pt x="88" y="100"/>
                  </a:lnTo>
                  <a:lnTo>
                    <a:pt x="90" y="98"/>
                  </a:lnTo>
                  <a:lnTo>
                    <a:pt x="92" y="96"/>
                  </a:lnTo>
                  <a:lnTo>
                    <a:pt x="94" y="94"/>
                  </a:lnTo>
                  <a:lnTo>
                    <a:pt x="96" y="92"/>
                  </a:lnTo>
                  <a:lnTo>
                    <a:pt x="98" y="90"/>
                  </a:lnTo>
                  <a:lnTo>
                    <a:pt x="100" y="88"/>
                  </a:lnTo>
                  <a:lnTo>
                    <a:pt x="104" y="84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6"/>
                  </a:lnTo>
                  <a:lnTo>
                    <a:pt x="114" y="74"/>
                  </a:lnTo>
                  <a:lnTo>
                    <a:pt x="120" y="70"/>
                  </a:lnTo>
                  <a:lnTo>
                    <a:pt x="122" y="68"/>
                  </a:lnTo>
                  <a:lnTo>
                    <a:pt x="124" y="66"/>
                  </a:lnTo>
                  <a:lnTo>
                    <a:pt x="130" y="60"/>
                  </a:lnTo>
                  <a:lnTo>
                    <a:pt x="132" y="58"/>
                  </a:lnTo>
                  <a:lnTo>
                    <a:pt x="136" y="52"/>
                  </a:lnTo>
                  <a:lnTo>
                    <a:pt x="140" y="48"/>
                  </a:lnTo>
                  <a:lnTo>
                    <a:pt x="142" y="46"/>
                  </a:lnTo>
                  <a:lnTo>
                    <a:pt x="144" y="44"/>
                  </a:lnTo>
                  <a:lnTo>
                    <a:pt x="146" y="42"/>
                  </a:lnTo>
                  <a:lnTo>
                    <a:pt x="148" y="40"/>
                  </a:lnTo>
                  <a:lnTo>
                    <a:pt x="152" y="36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8" y="30"/>
                  </a:lnTo>
                  <a:lnTo>
                    <a:pt x="162" y="24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6" y="22"/>
                  </a:lnTo>
                  <a:lnTo>
                    <a:pt x="168" y="22"/>
                  </a:lnTo>
                  <a:lnTo>
                    <a:pt x="166" y="20"/>
                  </a:lnTo>
                  <a:lnTo>
                    <a:pt x="164" y="18"/>
                  </a:lnTo>
                  <a:lnTo>
                    <a:pt x="160" y="14"/>
                  </a:lnTo>
                  <a:lnTo>
                    <a:pt x="160" y="12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76" y="4"/>
                  </a:lnTo>
                  <a:lnTo>
                    <a:pt x="178" y="4"/>
                  </a:lnTo>
                  <a:lnTo>
                    <a:pt x="174" y="6"/>
                  </a:lnTo>
                  <a:lnTo>
                    <a:pt x="174" y="8"/>
                  </a:lnTo>
                  <a:lnTo>
                    <a:pt x="172" y="8"/>
                  </a:lnTo>
                  <a:lnTo>
                    <a:pt x="178" y="14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0" y="20"/>
                  </a:lnTo>
                  <a:lnTo>
                    <a:pt x="170" y="22"/>
                  </a:lnTo>
                  <a:close/>
                </a:path>
              </a:pathLst>
            </a:custGeom>
            <a:solidFill>
              <a:srgbClr val="FFFFFF"/>
            </a:solidFill>
            <a:ln w="63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914400"/>
              <a:endParaRPr lang="zh-CN" altLang="en-US" sz="800" kern="0" dirty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30" name="组合 229">
            <a:extLst>
              <a:ext uri="{FF2B5EF4-FFF2-40B4-BE49-F238E27FC236}">
                <a16:creationId xmlns:a16="http://schemas.microsoft.com/office/drawing/2014/main" id="{D516456B-4DB8-66E7-DE7B-CEC2BB70002F}"/>
              </a:ext>
            </a:extLst>
          </p:cNvPr>
          <p:cNvGrpSpPr/>
          <p:nvPr/>
        </p:nvGrpSpPr>
        <p:grpSpPr>
          <a:xfrm>
            <a:off x="516695" y="1118541"/>
            <a:ext cx="3279202" cy="3804136"/>
            <a:chOff x="578141" y="350222"/>
            <a:chExt cx="4076892" cy="472952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52D78A84-DAD1-DDFC-D3FD-049B12E62C4D}"/>
                </a:ext>
              </a:extLst>
            </p:cNvPr>
            <p:cNvGrpSpPr/>
            <p:nvPr/>
          </p:nvGrpSpPr>
          <p:grpSpPr>
            <a:xfrm>
              <a:off x="578141" y="350222"/>
              <a:ext cx="4076892" cy="4729520"/>
              <a:chOff x="3336925" y="168275"/>
              <a:chExt cx="4779963" cy="5545138"/>
            </a:xfrm>
            <a:solidFill>
              <a:srgbClr val="C3B996"/>
            </a:solidFill>
          </p:grpSpPr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C3E8943D-50FB-A175-F613-F2DAD62BD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975" y="3822700"/>
                <a:ext cx="501650" cy="585788"/>
              </a:xfrm>
              <a:custGeom>
                <a:avLst/>
                <a:gdLst>
                  <a:gd name="T0" fmla="*/ 98 w 316"/>
                  <a:gd name="T1" fmla="*/ 8 h 369"/>
                  <a:gd name="T2" fmla="*/ 102 w 316"/>
                  <a:gd name="T3" fmla="*/ 4 h 369"/>
                  <a:gd name="T4" fmla="*/ 108 w 316"/>
                  <a:gd name="T5" fmla="*/ 14 h 369"/>
                  <a:gd name="T6" fmla="*/ 122 w 316"/>
                  <a:gd name="T7" fmla="*/ 22 h 369"/>
                  <a:gd name="T8" fmla="*/ 146 w 316"/>
                  <a:gd name="T9" fmla="*/ 26 h 369"/>
                  <a:gd name="T10" fmla="*/ 156 w 316"/>
                  <a:gd name="T11" fmla="*/ 26 h 369"/>
                  <a:gd name="T12" fmla="*/ 168 w 316"/>
                  <a:gd name="T13" fmla="*/ 22 h 369"/>
                  <a:gd name="T14" fmla="*/ 182 w 316"/>
                  <a:gd name="T15" fmla="*/ 26 h 369"/>
                  <a:gd name="T16" fmla="*/ 190 w 316"/>
                  <a:gd name="T17" fmla="*/ 38 h 369"/>
                  <a:gd name="T18" fmla="*/ 204 w 316"/>
                  <a:gd name="T19" fmla="*/ 38 h 369"/>
                  <a:gd name="T20" fmla="*/ 218 w 316"/>
                  <a:gd name="T21" fmla="*/ 44 h 369"/>
                  <a:gd name="T22" fmla="*/ 236 w 316"/>
                  <a:gd name="T23" fmla="*/ 48 h 369"/>
                  <a:gd name="T24" fmla="*/ 252 w 316"/>
                  <a:gd name="T25" fmla="*/ 50 h 369"/>
                  <a:gd name="T26" fmla="*/ 262 w 316"/>
                  <a:gd name="T27" fmla="*/ 50 h 369"/>
                  <a:gd name="T28" fmla="*/ 270 w 316"/>
                  <a:gd name="T29" fmla="*/ 60 h 369"/>
                  <a:gd name="T30" fmla="*/ 276 w 316"/>
                  <a:gd name="T31" fmla="*/ 50 h 369"/>
                  <a:gd name="T32" fmla="*/ 276 w 316"/>
                  <a:gd name="T33" fmla="*/ 70 h 369"/>
                  <a:gd name="T34" fmla="*/ 278 w 316"/>
                  <a:gd name="T35" fmla="*/ 78 h 369"/>
                  <a:gd name="T36" fmla="*/ 292 w 316"/>
                  <a:gd name="T37" fmla="*/ 86 h 369"/>
                  <a:gd name="T38" fmla="*/ 308 w 316"/>
                  <a:gd name="T39" fmla="*/ 100 h 369"/>
                  <a:gd name="T40" fmla="*/ 306 w 316"/>
                  <a:gd name="T41" fmla="*/ 106 h 369"/>
                  <a:gd name="T42" fmla="*/ 294 w 316"/>
                  <a:gd name="T43" fmla="*/ 106 h 369"/>
                  <a:gd name="T44" fmla="*/ 286 w 316"/>
                  <a:gd name="T45" fmla="*/ 126 h 369"/>
                  <a:gd name="T46" fmla="*/ 290 w 316"/>
                  <a:gd name="T47" fmla="*/ 136 h 369"/>
                  <a:gd name="T48" fmla="*/ 268 w 316"/>
                  <a:gd name="T49" fmla="*/ 144 h 369"/>
                  <a:gd name="T50" fmla="*/ 262 w 316"/>
                  <a:gd name="T51" fmla="*/ 166 h 369"/>
                  <a:gd name="T52" fmla="*/ 262 w 316"/>
                  <a:gd name="T53" fmla="*/ 200 h 369"/>
                  <a:gd name="T54" fmla="*/ 262 w 316"/>
                  <a:gd name="T55" fmla="*/ 222 h 369"/>
                  <a:gd name="T56" fmla="*/ 262 w 316"/>
                  <a:gd name="T57" fmla="*/ 257 h 369"/>
                  <a:gd name="T58" fmla="*/ 262 w 316"/>
                  <a:gd name="T59" fmla="*/ 277 h 369"/>
                  <a:gd name="T60" fmla="*/ 252 w 316"/>
                  <a:gd name="T61" fmla="*/ 297 h 369"/>
                  <a:gd name="T62" fmla="*/ 262 w 316"/>
                  <a:gd name="T63" fmla="*/ 315 h 369"/>
                  <a:gd name="T64" fmla="*/ 262 w 316"/>
                  <a:gd name="T65" fmla="*/ 357 h 369"/>
                  <a:gd name="T66" fmla="*/ 252 w 316"/>
                  <a:gd name="T67" fmla="*/ 369 h 369"/>
                  <a:gd name="T68" fmla="*/ 240 w 316"/>
                  <a:gd name="T69" fmla="*/ 363 h 369"/>
                  <a:gd name="T70" fmla="*/ 228 w 316"/>
                  <a:gd name="T71" fmla="*/ 351 h 369"/>
                  <a:gd name="T72" fmla="*/ 216 w 316"/>
                  <a:gd name="T73" fmla="*/ 339 h 369"/>
                  <a:gd name="T74" fmla="*/ 206 w 316"/>
                  <a:gd name="T75" fmla="*/ 327 h 369"/>
                  <a:gd name="T76" fmla="*/ 194 w 316"/>
                  <a:gd name="T77" fmla="*/ 307 h 369"/>
                  <a:gd name="T78" fmla="*/ 176 w 316"/>
                  <a:gd name="T79" fmla="*/ 295 h 369"/>
                  <a:gd name="T80" fmla="*/ 156 w 316"/>
                  <a:gd name="T81" fmla="*/ 283 h 369"/>
                  <a:gd name="T82" fmla="*/ 144 w 316"/>
                  <a:gd name="T83" fmla="*/ 273 h 369"/>
                  <a:gd name="T84" fmla="*/ 126 w 316"/>
                  <a:gd name="T85" fmla="*/ 259 h 369"/>
                  <a:gd name="T86" fmla="*/ 108 w 316"/>
                  <a:gd name="T87" fmla="*/ 251 h 369"/>
                  <a:gd name="T88" fmla="*/ 92 w 316"/>
                  <a:gd name="T89" fmla="*/ 242 h 369"/>
                  <a:gd name="T90" fmla="*/ 78 w 316"/>
                  <a:gd name="T91" fmla="*/ 232 h 369"/>
                  <a:gd name="T92" fmla="*/ 62 w 316"/>
                  <a:gd name="T93" fmla="*/ 228 h 369"/>
                  <a:gd name="T94" fmla="*/ 52 w 316"/>
                  <a:gd name="T95" fmla="*/ 216 h 369"/>
                  <a:gd name="T96" fmla="*/ 42 w 316"/>
                  <a:gd name="T97" fmla="*/ 204 h 369"/>
                  <a:gd name="T98" fmla="*/ 32 w 316"/>
                  <a:gd name="T99" fmla="*/ 190 h 369"/>
                  <a:gd name="T100" fmla="*/ 16 w 316"/>
                  <a:gd name="T101" fmla="*/ 174 h 369"/>
                  <a:gd name="T102" fmla="*/ 18 w 316"/>
                  <a:gd name="T103" fmla="*/ 156 h 369"/>
                  <a:gd name="T104" fmla="*/ 16 w 316"/>
                  <a:gd name="T105" fmla="*/ 126 h 369"/>
                  <a:gd name="T106" fmla="*/ 20 w 316"/>
                  <a:gd name="T107" fmla="*/ 96 h 369"/>
                  <a:gd name="T108" fmla="*/ 74 w 316"/>
                  <a:gd name="T109" fmla="*/ 82 h 369"/>
                  <a:gd name="T110" fmla="*/ 74 w 316"/>
                  <a:gd name="T111" fmla="*/ 30 h 369"/>
                  <a:gd name="T112" fmla="*/ 74 w 316"/>
                  <a:gd name="T113" fmla="*/ 0 h 369"/>
                  <a:gd name="T114" fmla="*/ 90 w 316"/>
                  <a:gd name="T115" fmla="*/ 1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6" h="369">
                    <a:moveTo>
                      <a:pt x="90" y="14"/>
                    </a:moveTo>
                    <a:lnTo>
                      <a:pt x="92" y="14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6"/>
                    </a:lnTo>
                    <a:lnTo>
                      <a:pt x="98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4" y="12"/>
                    </a:lnTo>
                    <a:lnTo>
                      <a:pt x="104" y="10"/>
                    </a:lnTo>
                    <a:lnTo>
                      <a:pt x="102" y="8"/>
                    </a:lnTo>
                    <a:lnTo>
                      <a:pt x="102" y="6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8" y="14"/>
                    </a:lnTo>
                    <a:lnTo>
                      <a:pt x="106" y="16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20"/>
                    </a:lnTo>
                    <a:lnTo>
                      <a:pt x="112" y="18"/>
                    </a:lnTo>
                    <a:lnTo>
                      <a:pt x="116" y="18"/>
                    </a:lnTo>
                    <a:lnTo>
                      <a:pt x="118" y="18"/>
                    </a:lnTo>
                    <a:lnTo>
                      <a:pt x="118" y="20"/>
                    </a:lnTo>
                    <a:lnTo>
                      <a:pt x="120" y="20"/>
                    </a:lnTo>
                    <a:lnTo>
                      <a:pt x="122" y="22"/>
                    </a:lnTo>
                    <a:lnTo>
                      <a:pt x="124" y="22"/>
                    </a:lnTo>
                    <a:lnTo>
                      <a:pt x="126" y="22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8" y="28"/>
                    </a:lnTo>
                    <a:lnTo>
                      <a:pt x="150" y="28"/>
                    </a:lnTo>
                    <a:lnTo>
                      <a:pt x="152" y="26"/>
                    </a:lnTo>
                    <a:lnTo>
                      <a:pt x="152" y="24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4" y="22"/>
                    </a:lnTo>
                    <a:lnTo>
                      <a:pt x="154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4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62" y="18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2" y="22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6" y="26"/>
                    </a:lnTo>
                    <a:lnTo>
                      <a:pt x="178" y="28"/>
                    </a:lnTo>
                    <a:lnTo>
                      <a:pt x="178" y="30"/>
                    </a:lnTo>
                    <a:lnTo>
                      <a:pt x="180" y="30"/>
                    </a:lnTo>
                    <a:lnTo>
                      <a:pt x="182" y="28"/>
                    </a:lnTo>
                    <a:lnTo>
                      <a:pt x="182" y="26"/>
                    </a:lnTo>
                    <a:lnTo>
                      <a:pt x="184" y="26"/>
                    </a:lnTo>
                    <a:lnTo>
                      <a:pt x="186" y="28"/>
                    </a:lnTo>
                    <a:lnTo>
                      <a:pt x="186" y="30"/>
                    </a:lnTo>
                    <a:lnTo>
                      <a:pt x="186" y="30"/>
                    </a:lnTo>
                    <a:lnTo>
                      <a:pt x="188" y="30"/>
                    </a:lnTo>
                    <a:lnTo>
                      <a:pt x="188" y="32"/>
                    </a:lnTo>
                    <a:lnTo>
                      <a:pt x="190" y="32"/>
                    </a:lnTo>
                    <a:lnTo>
                      <a:pt x="190" y="34"/>
                    </a:lnTo>
                    <a:lnTo>
                      <a:pt x="190" y="36"/>
                    </a:lnTo>
                    <a:lnTo>
                      <a:pt x="190" y="38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6" y="34"/>
                    </a:lnTo>
                    <a:lnTo>
                      <a:pt x="198" y="34"/>
                    </a:lnTo>
                    <a:lnTo>
                      <a:pt x="200" y="34"/>
                    </a:lnTo>
                    <a:lnTo>
                      <a:pt x="200" y="36"/>
                    </a:lnTo>
                    <a:lnTo>
                      <a:pt x="202" y="38"/>
                    </a:lnTo>
                    <a:lnTo>
                      <a:pt x="202" y="40"/>
                    </a:lnTo>
                    <a:lnTo>
                      <a:pt x="204" y="40"/>
                    </a:lnTo>
                    <a:lnTo>
                      <a:pt x="204" y="38"/>
                    </a:lnTo>
                    <a:lnTo>
                      <a:pt x="206" y="38"/>
                    </a:lnTo>
                    <a:lnTo>
                      <a:pt x="206" y="40"/>
                    </a:lnTo>
                    <a:lnTo>
                      <a:pt x="206" y="42"/>
                    </a:lnTo>
                    <a:lnTo>
                      <a:pt x="208" y="42"/>
                    </a:lnTo>
                    <a:lnTo>
                      <a:pt x="210" y="42"/>
                    </a:lnTo>
                    <a:lnTo>
                      <a:pt x="212" y="42"/>
                    </a:lnTo>
                    <a:lnTo>
                      <a:pt x="214" y="42"/>
                    </a:lnTo>
                    <a:lnTo>
                      <a:pt x="216" y="42"/>
                    </a:lnTo>
                    <a:lnTo>
                      <a:pt x="218" y="42"/>
                    </a:lnTo>
                    <a:lnTo>
                      <a:pt x="218" y="44"/>
                    </a:lnTo>
                    <a:lnTo>
                      <a:pt x="220" y="44"/>
                    </a:lnTo>
                    <a:lnTo>
                      <a:pt x="222" y="44"/>
                    </a:lnTo>
                    <a:lnTo>
                      <a:pt x="224" y="44"/>
                    </a:lnTo>
                    <a:lnTo>
                      <a:pt x="226" y="44"/>
                    </a:lnTo>
                    <a:lnTo>
                      <a:pt x="226" y="46"/>
                    </a:lnTo>
                    <a:lnTo>
                      <a:pt x="224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32" y="48"/>
                    </a:lnTo>
                    <a:lnTo>
                      <a:pt x="236" y="48"/>
                    </a:lnTo>
                    <a:lnTo>
                      <a:pt x="238" y="48"/>
                    </a:lnTo>
                    <a:lnTo>
                      <a:pt x="242" y="48"/>
                    </a:lnTo>
                    <a:lnTo>
                      <a:pt x="244" y="46"/>
                    </a:lnTo>
                    <a:lnTo>
                      <a:pt x="246" y="46"/>
                    </a:lnTo>
                    <a:lnTo>
                      <a:pt x="248" y="46"/>
                    </a:lnTo>
                    <a:lnTo>
                      <a:pt x="248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50" y="50"/>
                    </a:lnTo>
                    <a:lnTo>
                      <a:pt x="252" y="50"/>
                    </a:lnTo>
                    <a:lnTo>
                      <a:pt x="254" y="50"/>
                    </a:lnTo>
                    <a:lnTo>
                      <a:pt x="256" y="50"/>
                    </a:lnTo>
                    <a:lnTo>
                      <a:pt x="256" y="48"/>
                    </a:lnTo>
                    <a:lnTo>
                      <a:pt x="256" y="46"/>
                    </a:lnTo>
                    <a:lnTo>
                      <a:pt x="258" y="44"/>
                    </a:lnTo>
                    <a:lnTo>
                      <a:pt x="260" y="44"/>
                    </a:lnTo>
                    <a:lnTo>
                      <a:pt x="262" y="44"/>
                    </a:lnTo>
                    <a:lnTo>
                      <a:pt x="262" y="46"/>
                    </a:lnTo>
                    <a:lnTo>
                      <a:pt x="262" y="48"/>
                    </a:lnTo>
                    <a:lnTo>
                      <a:pt x="262" y="50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2" y="56"/>
                    </a:lnTo>
                    <a:lnTo>
                      <a:pt x="262" y="58"/>
                    </a:lnTo>
                    <a:lnTo>
                      <a:pt x="262" y="56"/>
                    </a:lnTo>
                    <a:lnTo>
                      <a:pt x="264" y="56"/>
                    </a:lnTo>
                    <a:lnTo>
                      <a:pt x="266" y="58"/>
                    </a:lnTo>
                    <a:lnTo>
                      <a:pt x="268" y="58"/>
                    </a:lnTo>
                    <a:lnTo>
                      <a:pt x="270" y="60"/>
                    </a:lnTo>
                    <a:lnTo>
                      <a:pt x="272" y="60"/>
                    </a:lnTo>
                    <a:lnTo>
                      <a:pt x="272" y="58"/>
                    </a:lnTo>
                    <a:lnTo>
                      <a:pt x="274" y="58"/>
                    </a:lnTo>
                    <a:lnTo>
                      <a:pt x="272" y="56"/>
                    </a:lnTo>
                    <a:lnTo>
                      <a:pt x="272" y="54"/>
                    </a:lnTo>
                    <a:lnTo>
                      <a:pt x="272" y="52"/>
                    </a:lnTo>
                    <a:lnTo>
                      <a:pt x="272" y="50"/>
                    </a:lnTo>
                    <a:lnTo>
                      <a:pt x="274" y="48"/>
                    </a:lnTo>
                    <a:lnTo>
                      <a:pt x="276" y="48"/>
                    </a:lnTo>
                    <a:lnTo>
                      <a:pt x="276" y="50"/>
                    </a:lnTo>
                    <a:lnTo>
                      <a:pt x="276" y="52"/>
                    </a:lnTo>
                    <a:lnTo>
                      <a:pt x="276" y="54"/>
                    </a:lnTo>
                    <a:lnTo>
                      <a:pt x="276" y="56"/>
                    </a:lnTo>
                    <a:lnTo>
                      <a:pt x="276" y="58"/>
                    </a:lnTo>
                    <a:lnTo>
                      <a:pt x="278" y="60"/>
                    </a:lnTo>
                    <a:lnTo>
                      <a:pt x="278" y="62"/>
                    </a:lnTo>
                    <a:lnTo>
                      <a:pt x="278" y="64"/>
                    </a:lnTo>
                    <a:lnTo>
                      <a:pt x="278" y="66"/>
                    </a:lnTo>
                    <a:lnTo>
                      <a:pt x="276" y="68"/>
                    </a:lnTo>
                    <a:lnTo>
                      <a:pt x="276" y="70"/>
                    </a:lnTo>
                    <a:lnTo>
                      <a:pt x="278" y="70"/>
                    </a:lnTo>
                    <a:lnTo>
                      <a:pt x="278" y="72"/>
                    </a:lnTo>
                    <a:lnTo>
                      <a:pt x="276" y="72"/>
                    </a:lnTo>
                    <a:lnTo>
                      <a:pt x="276" y="74"/>
                    </a:lnTo>
                    <a:lnTo>
                      <a:pt x="274" y="74"/>
                    </a:lnTo>
                    <a:lnTo>
                      <a:pt x="272" y="76"/>
                    </a:lnTo>
                    <a:lnTo>
                      <a:pt x="272" y="78"/>
                    </a:lnTo>
                    <a:lnTo>
                      <a:pt x="274" y="78"/>
                    </a:lnTo>
                    <a:lnTo>
                      <a:pt x="276" y="78"/>
                    </a:lnTo>
                    <a:lnTo>
                      <a:pt x="278" y="78"/>
                    </a:lnTo>
                    <a:lnTo>
                      <a:pt x="280" y="78"/>
                    </a:lnTo>
                    <a:lnTo>
                      <a:pt x="280" y="78"/>
                    </a:lnTo>
                    <a:lnTo>
                      <a:pt x="282" y="78"/>
                    </a:lnTo>
                    <a:lnTo>
                      <a:pt x="284" y="80"/>
                    </a:lnTo>
                    <a:lnTo>
                      <a:pt x="286" y="82"/>
                    </a:lnTo>
                    <a:lnTo>
                      <a:pt x="288" y="82"/>
                    </a:lnTo>
                    <a:lnTo>
                      <a:pt x="288" y="84"/>
                    </a:lnTo>
                    <a:lnTo>
                      <a:pt x="290" y="84"/>
                    </a:lnTo>
                    <a:lnTo>
                      <a:pt x="290" y="86"/>
                    </a:lnTo>
                    <a:lnTo>
                      <a:pt x="292" y="86"/>
                    </a:lnTo>
                    <a:lnTo>
                      <a:pt x="294" y="88"/>
                    </a:lnTo>
                    <a:lnTo>
                      <a:pt x="294" y="90"/>
                    </a:lnTo>
                    <a:lnTo>
                      <a:pt x="296" y="92"/>
                    </a:lnTo>
                    <a:lnTo>
                      <a:pt x="298" y="94"/>
                    </a:lnTo>
                    <a:lnTo>
                      <a:pt x="300" y="94"/>
                    </a:lnTo>
                    <a:lnTo>
                      <a:pt x="302" y="94"/>
                    </a:lnTo>
                    <a:lnTo>
                      <a:pt x="304" y="96"/>
                    </a:lnTo>
                    <a:lnTo>
                      <a:pt x="306" y="98"/>
                    </a:lnTo>
                    <a:lnTo>
                      <a:pt x="308" y="98"/>
                    </a:lnTo>
                    <a:lnTo>
                      <a:pt x="308" y="100"/>
                    </a:lnTo>
                    <a:lnTo>
                      <a:pt x="310" y="100"/>
                    </a:lnTo>
                    <a:lnTo>
                      <a:pt x="310" y="102"/>
                    </a:lnTo>
                    <a:lnTo>
                      <a:pt x="312" y="102"/>
                    </a:lnTo>
                    <a:lnTo>
                      <a:pt x="314" y="104"/>
                    </a:lnTo>
                    <a:lnTo>
                      <a:pt x="316" y="104"/>
                    </a:lnTo>
                    <a:lnTo>
                      <a:pt x="314" y="104"/>
                    </a:lnTo>
                    <a:lnTo>
                      <a:pt x="312" y="104"/>
                    </a:lnTo>
                    <a:lnTo>
                      <a:pt x="310" y="104"/>
                    </a:lnTo>
                    <a:lnTo>
                      <a:pt x="308" y="104"/>
                    </a:lnTo>
                    <a:lnTo>
                      <a:pt x="306" y="106"/>
                    </a:lnTo>
                    <a:lnTo>
                      <a:pt x="304" y="106"/>
                    </a:lnTo>
                    <a:lnTo>
                      <a:pt x="304" y="104"/>
                    </a:lnTo>
                    <a:lnTo>
                      <a:pt x="302" y="104"/>
                    </a:lnTo>
                    <a:lnTo>
                      <a:pt x="300" y="104"/>
                    </a:lnTo>
                    <a:lnTo>
                      <a:pt x="300" y="102"/>
                    </a:lnTo>
                    <a:lnTo>
                      <a:pt x="298" y="102"/>
                    </a:lnTo>
                    <a:lnTo>
                      <a:pt x="298" y="102"/>
                    </a:lnTo>
                    <a:lnTo>
                      <a:pt x="296" y="104"/>
                    </a:lnTo>
                    <a:lnTo>
                      <a:pt x="296" y="106"/>
                    </a:lnTo>
                    <a:lnTo>
                      <a:pt x="294" y="106"/>
                    </a:lnTo>
                    <a:lnTo>
                      <a:pt x="294" y="108"/>
                    </a:lnTo>
                    <a:lnTo>
                      <a:pt x="294" y="106"/>
                    </a:lnTo>
                    <a:lnTo>
                      <a:pt x="292" y="106"/>
                    </a:lnTo>
                    <a:lnTo>
                      <a:pt x="292" y="108"/>
                    </a:lnTo>
                    <a:lnTo>
                      <a:pt x="292" y="110"/>
                    </a:lnTo>
                    <a:lnTo>
                      <a:pt x="292" y="114"/>
                    </a:lnTo>
                    <a:lnTo>
                      <a:pt x="292" y="124"/>
                    </a:lnTo>
                    <a:lnTo>
                      <a:pt x="292" y="126"/>
                    </a:lnTo>
                    <a:lnTo>
                      <a:pt x="288" y="126"/>
                    </a:lnTo>
                    <a:lnTo>
                      <a:pt x="286" y="126"/>
                    </a:lnTo>
                    <a:lnTo>
                      <a:pt x="284" y="126"/>
                    </a:lnTo>
                    <a:lnTo>
                      <a:pt x="280" y="126"/>
                    </a:lnTo>
                    <a:lnTo>
                      <a:pt x="280" y="126"/>
                    </a:lnTo>
                    <a:lnTo>
                      <a:pt x="280" y="128"/>
                    </a:lnTo>
                    <a:lnTo>
                      <a:pt x="278" y="130"/>
                    </a:lnTo>
                    <a:lnTo>
                      <a:pt x="278" y="134"/>
                    </a:lnTo>
                    <a:lnTo>
                      <a:pt x="282" y="134"/>
                    </a:lnTo>
                    <a:lnTo>
                      <a:pt x="286" y="134"/>
                    </a:lnTo>
                    <a:lnTo>
                      <a:pt x="290" y="134"/>
                    </a:lnTo>
                    <a:lnTo>
                      <a:pt x="290" y="136"/>
                    </a:lnTo>
                    <a:lnTo>
                      <a:pt x="290" y="138"/>
                    </a:lnTo>
                    <a:lnTo>
                      <a:pt x="290" y="144"/>
                    </a:lnTo>
                    <a:lnTo>
                      <a:pt x="288" y="144"/>
                    </a:lnTo>
                    <a:lnTo>
                      <a:pt x="284" y="144"/>
                    </a:lnTo>
                    <a:lnTo>
                      <a:pt x="282" y="144"/>
                    </a:lnTo>
                    <a:lnTo>
                      <a:pt x="278" y="144"/>
                    </a:lnTo>
                    <a:lnTo>
                      <a:pt x="276" y="144"/>
                    </a:lnTo>
                    <a:lnTo>
                      <a:pt x="274" y="144"/>
                    </a:lnTo>
                    <a:lnTo>
                      <a:pt x="270" y="144"/>
                    </a:lnTo>
                    <a:lnTo>
                      <a:pt x="268" y="144"/>
                    </a:lnTo>
                    <a:lnTo>
                      <a:pt x="264" y="144"/>
                    </a:lnTo>
                    <a:lnTo>
                      <a:pt x="262" y="144"/>
                    </a:lnTo>
                    <a:lnTo>
                      <a:pt x="262" y="152"/>
                    </a:lnTo>
                    <a:lnTo>
                      <a:pt x="262" y="154"/>
                    </a:lnTo>
                    <a:lnTo>
                      <a:pt x="262" y="156"/>
                    </a:lnTo>
                    <a:lnTo>
                      <a:pt x="262" y="158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2" y="164"/>
                    </a:lnTo>
                    <a:lnTo>
                      <a:pt x="262" y="166"/>
                    </a:lnTo>
                    <a:lnTo>
                      <a:pt x="262" y="170"/>
                    </a:lnTo>
                    <a:lnTo>
                      <a:pt x="262" y="178"/>
                    </a:lnTo>
                    <a:lnTo>
                      <a:pt x="262" y="182"/>
                    </a:lnTo>
                    <a:lnTo>
                      <a:pt x="262" y="184"/>
                    </a:lnTo>
                    <a:lnTo>
                      <a:pt x="262" y="188"/>
                    </a:lnTo>
                    <a:lnTo>
                      <a:pt x="262" y="190"/>
                    </a:lnTo>
                    <a:lnTo>
                      <a:pt x="262" y="192"/>
                    </a:lnTo>
                    <a:lnTo>
                      <a:pt x="262" y="194"/>
                    </a:lnTo>
                    <a:lnTo>
                      <a:pt x="262" y="196"/>
                    </a:lnTo>
                    <a:lnTo>
                      <a:pt x="262" y="200"/>
                    </a:lnTo>
                    <a:lnTo>
                      <a:pt x="262" y="202"/>
                    </a:lnTo>
                    <a:lnTo>
                      <a:pt x="262" y="204"/>
                    </a:lnTo>
                    <a:lnTo>
                      <a:pt x="262" y="206"/>
                    </a:lnTo>
                    <a:lnTo>
                      <a:pt x="262" y="208"/>
                    </a:lnTo>
                    <a:lnTo>
                      <a:pt x="262" y="210"/>
                    </a:lnTo>
                    <a:lnTo>
                      <a:pt x="262" y="212"/>
                    </a:lnTo>
                    <a:lnTo>
                      <a:pt x="262" y="214"/>
                    </a:lnTo>
                    <a:lnTo>
                      <a:pt x="262" y="216"/>
                    </a:lnTo>
                    <a:lnTo>
                      <a:pt x="262" y="218"/>
                    </a:lnTo>
                    <a:lnTo>
                      <a:pt x="262" y="222"/>
                    </a:lnTo>
                    <a:lnTo>
                      <a:pt x="262" y="228"/>
                    </a:lnTo>
                    <a:lnTo>
                      <a:pt x="262" y="230"/>
                    </a:lnTo>
                    <a:lnTo>
                      <a:pt x="262" y="232"/>
                    </a:lnTo>
                    <a:lnTo>
                      <a:pt x="262" y="234"/>
                    </a:lnTo>
                    <a:lnTo>
                      <a:pt x="262" y="238"/>
                    </a:lnTo>
                    <a:lnTo>
                      <a:pt x="262" y="242"/>
                    </a:lnTo>
                    <a:lnTo>
                      <a:pt x="262" y="246"/>
                    </a:lnTo>
                    <a:lnTo>
                      <a:pt x="262" y="251"/>
                    </a:lnTo>
                    <a:lnTo>
                      <a:pt x="262" y="255"/>
                    </a:lnTo>
                    <a:lnTo>
                      <a:pt x="262" y="257"/>
                    </a:lnTo>
                    <a:lnTo>
                      <a:pt x="262" y="259"/>
                    </a:lnTo>
                    <a:lnTo>
                      <a:pt x="262" y="261"/>
                    </a:lnTo>
                    <a:lnTo>
                      <a:pt x="262" y="265"/>
                    </a:lnTo>
                    <a:lnTo>
                      <a:pt x="262" y="267"/>
                    </a:lnTo>
                    <a:lnTo>
                      <a:pt x="262" y="269"/>
                    </a:lnTo>
                    <a:lnTo>
                      <a:pt x="262" y="271"/>
                    </a:lnTo>
                    <a:lnTo>
                      <a:pt x="262" y="271"/>
                    </a:lnTo>
                    <a:lnTo>
                      <a:pt x="262" y="273"/>
                    </a:lnTo>
                    <a:lnTo>
                      <a:pt x="262" y="275"/>
                    </a:lnTo>
                    <a:lnTo>
                      <a:pt x="262" y="277"/>
                    </a:lnTo>
                    <a:lnTo>
                      <a:pt x="262" y="279"/>
                    </a:lnTo>
                    <a:lnTo>
                      <a:pt x="262" y="281"/>
                    </a:lnTo>
                    <a:lnTo>
                      <a:pt x="262" y="283"/>
                    </a:lnTo>
                    <a:lnTo>
                      <a:pt x="262" y="285"/>
                    </a:lnTo>
                    <a:lnTo>
                      <a:pt x="262" y="293"/>
                    </a:lnTo>
                    <a:lnTo>
                      <a:pt x="262" y="295"/>
                    </a:lnTo>
                    <a:lnTo>
                      <a:pt x="262" y="297"/>
                    </a:lnTo>
                    <a:lnTo>
                      <a:pt x="258" y="297"/>
                    </a:lnTo>
                    <a:lnTo>
                      <a:pt x="254" y="297"/>
                    </a:lnTo>
                    <a:lnTo>
                      <a:pt x="252" y="297"/>
                    </a:lnTo>
                    <a:lnTo>
                      <a:pt x="252" y="301"/>
                    </a:lnTo>
                    <a:lnTo>
                      <a:pt x="252" y="303"/>
                    </a:lnTo>
                    <a:lnTo>
                      <a:pt x="252" y="305"/>
                    </a:lnTo>
                    <a:lnTo>
                      <a:pt x="254" y="305"/>
                    </a:lnTo>
                    <a:lnTo>
                      <a:pt x="258" y="305"/>
                    </a:lnTo>
                    <a:lnTo>
                      <a:pt x="262" y="305"/>
                    </a:lnTo>
                    <a:lnTo>
                      <a:pt x="262" y="307"/>
                    </a:lnTo>
                    <a:lnTo>
                      <a:pt x="262" y="309"/>
                    </a:lnTo>
                    <a:lnTo>
                      <a:pt x="262" y="313"/>
                    </a:lnTo>
                    <a:lnTo>
                      <a:pt x="262" y="315"/>
                    </a:lnTo>
                    <a:lnTo>
                      <a:pt x="262" y="317"/>
                    </a:lnTo>
                    <a:lnTo>
                      <a:pt x="262" y="319"/>
                    </a:lnTo>
                    <a:lnTo>
                      <a:pt x="262" y="325"/>
                    </a:lnTo>
                    <a:lnTo>
                      <a:pt x="262" y="329"/>
                    </a:lnTo>
                    <a:lnTo>
                      <a:pt x="262" y="333"/>
                    </a:lnTo>
                    <a:lnTo>
                      <a:pt x="262" y="343"/>
                    </a:lnTo>
                    <a:lnTo>
                      <a:pt x="262" y="347"/>
                    </a:lnTo>
                    <a:lnTo>
                      <a:pt x="262" y="349"/>
                    </a:lnTo>
                    <a:lnTo>
                      <a:pt x="262" y="355"/>
                    </a:lnTo>
                    <a:lnTo>
                      <a:pt x="262" y="357"/>
                    </a:lnTo>
                    <a:lnTo>
                      <a:pt x="262" y="359"/>
                    </a:lnTo>
                    <a:lnTo>
                      <a:pt x="262" y="361"/>
                    </a:lnTo>
                    <a:lnTo>
                      <a:pt x="262" y="363"/>
                    </a:lnTo>
                    <a:lnTo>
                      <a:pt x="262" y="365"/>
                    </a:lnTo>
                    <a:lnTo>
                      <a:pt x="262" y="367"/>
                    </a:lnTo>
                    <a:lnTo>
                      <a:pt x="260" y="369"/>
                    </a:lnTo>
                    <a:lnTo>
                      <a:pt x="258" y="369"/>
                    </a:lnTo>
                    <a:lnTo>
                      <a:pt x="256" y="369"/>
                    </a:lnTo>
                    <a:lnTo>
                      <a:pt x="254" y="369"/>
                    </a:lnTo>
                    <a:lnTo>
                      <a:pt x="252" y="369"/>
                    </a:lnTo>
                    <a:lnTo>
                      <a:pt x="250" y="369"/>
                    </a:lnTo>
                    <a:lnTo>
                      <a:pt x="250" y="369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46" y="367"/>
                    </a:lnTo>
                    <a:lnTo>
                      <a:pt x="246" y="367"/>
                    </a:lnTo>
                    <a:lnTo>
                      <a:pt x="244" y="367"/>
                    </a:lnTo>
                    <a:lnTo>
                      <a:pt x="244" y="365"/>
                    </a:lnTo>
                    <a:lnTo>
                      <a:pt x="242" y="365"/>
                    </a:lnTo>
                    <a:lnTo>
                      <a:pt x="240" y="363"/>
                    </a:lnTo>
                    <a:lnTo>
                      <a:pt x="238" y="361"/>
                    </a:lnTo>
                    <a:lnTo>
                      <a:pt x="236" y="361"/>
                    </a:lnTo>
                    <a:lnTo>
                      <a:pt x="236" y="359"/>
                    </a:lnTo>
                    <a:lnTo>
                      <a:pt x="234" y="357"/>
                    </a:lnTo>
                    <a:lnTo>
                      <a:pt x="232" y="357"/>
                    </a:lnTo>
                    <a:lnTo>
                      <a:pt x="232" y="355"/>
                    </a:lnTo>
                    <a:lnTo>
                      <a:pt x="230" y="355"/>
                    </a:lnTo>
                    <a:lnTo>
                      <a:pt x="230" y="353"/>
                    </a:lnTo>
                    <a:lnTo>
                      <a:pt x="228" y="353"/>
                    </a:lnTo>
                    <a:lnTo>
                      <a:pt x="228" y="351"/>
                    </a:lnTo>
                    <a:lnTo>
                      <a:pt x="228" y="349"/>
                    </a:lnTo>
                    <a:lnTo>
                      <a:pt x="226" y="347"/>
                    </a:lnTo>
                    <a:lnTo>
                      <a:pt x="224" y="347"/>
                    </a:lnTo>
                    <a:lnTo>
                      <a:pt x="224" y="345"/>
                    </a:lnTo>
                    <a:lnTo>
                      <a:pt x="222" y="345"/>
                    </a:lnTo>
                    <a:lnTo>
                      <a:pt x="222" y="343"/>
                    </a:lnTo>
                    <a:lnTo>
                      <a:pt x="220" y="341"/>
                    </a:lnTo>
                    <a:lnTo>
                      <a:pt x="218" y="341"/>
                    </a:lnTo>
                    <a:lnTo>
                      <a:pt x="216" y="341"/>
                    </a:lnTo>
                    <a:lnTo>
                      <a:pt x="216" y="339"/>
                    </a:lnTo>
                    <a:lnTo>
                      <a:pt x="214" y="337"/>
                    </a:lnTo>
                    <a:lnTo>
                      <a:pt x="212" y="337"/>
                    </a:lnTo>
                    <a:lnTo>
                      <a:pt x="212" y="335"/>
                    </a:lnTo>
                    <a:lnTo>
                      <a:pt x="212" y="333"/>
                    </a:lnTo>
                    <a:lnTo>
                      <a:pt x="210" y="333"/>
                    </a:lnTo>
                    <a:lnTo>
                      <a:pt x="208" y="333"/>
                    </a:lnTo>
                    <a:lnTo>
                      <a:pt x="208" y="331"/>
                    </a:lnTo>
                    <a:lnTo>
                      <a:pt x="206" y="331"/>
                    </a:lnTo>
                    <a:lnTo>
                      <a:pt x="206" y="329"/>
                    </a:lnTo>
                    <a:lnTo>
                      <a:pt x="206" y="327"/>
                    </a:lnTo>
                    <a:lnTo>
                      <a:pt x="206" y="325"/>
                    </a:lnTo>
                    <a:lnTo>
                      <a:pt x="204" y="325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202" y="317"/>
                    </a:lnTo>
                    <a:lnTo>
                      <a:pt x="200" y="311"/>
                    </a:lnTo>
                    <a:lnTo>
                      <a:pt x="198" y="309"/>
                    </a:lnTo>
                    <a:lnTo>
                      <a:pt x="198" y="307"/>
                    </a:lnTo>
                    <a:lnTo>
                      <a:pt x="196" y="307"/>
                    </a:lnTo>
                    <a:lnTo>
                      <a:pt x="194" y="307"/>
                    </a:lnTo>
                    <a:lnTo>
                      <a:pt x="194" y="305"/>
                    </a:lnTo>
                    <a:lnTo>
                      <a:pt x="192" y="303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84" y="303"/>
                    </a:lnTo>
                    <a:lnTo>
                      <a:pt x="182" y="301"/>
                    </a:lnTo>
                    <a:lnTo>
                      <a:pt x="180" y="301"/>
                    </a:lnTo>
                    <a:lnTo>
                      <a:pt x="178" y="299"/>
                    </a:lnTo>
                    <a:lnTo>
                      <a:pt x="178" y="297"/>
                    </a:lnTo>
                    <a:lnTo>
                      <a:pt x="176" y="295"/>
                    </a:lnTo>
                    <a:lnTo>
                      <a:pt x="176" y="293"/>
                    </a:lnTo>
                    <a:lnTo>
                      <a:pt x="174" y="291"/>
                    </a:lnTo>
                    <a:lnTo>
                      <a:pt x="170" y="289"/>
                    </a:lnTo>
                    <a:lnTo>
                      <a:pt x="168" y="289"/>
                    </a:lnTo>
                    <a:lnTo>
                      <a:pt x="166" y="289"/>
                    </a:lnTo>
                    <a:lnTo>
                      <a:pt x="164" y="287"/>
                    </a:lnTo>
                    <a:lnTo>
                      <a:pt x="162" y="287"/>
                    </a:lnTo>
                    <a:lnTo>
                      <a:pt x="162" y="285"/>
                    </a:lnTo>
                    <a:lnTo>
                      <a:pt x="158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4" y="283"/>
                    </a:lnTo>
                    <a:lnTo>
                      <a:pt x="152" y="283"/>
                    </a:lnTo>
                    <a:lnTo>
                      <a:pt x="152" y="281"/>
                    </a:lnTo>
                    <a:lnTo>
                      <a:pt x="150" y="279"/>
                    </a:lnTo>
                    <a:lnTo>
                      <a:pt x="150" y="277"/>
                    </a:lnTo>
                    <a:lnTo>
                      <a:pt x="148" y="279"/>
                    </a:lnTo>
                    <a:lnTo>
                      <a:pt x="146" y="277"/>
                    </a:lnTo>
                    <a:lnTo>
                      <a:pt x="144" y="275"/>
                    </a:lnTo>
                    <a:lnTo>
                      <a:pt x="144" y="273"/>
                    </a:lnTo>
                    <a:lnTo>
                      <a:pt x="142" y="273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38" y="271"/>
                    </a:lnTo>
                    <a:lnTo>
                      <a:pt x="136" y="269"/>
                    </a:lnTo>
                    <a:lnTo>
                      <a:pt x="134" y="269"/>
                    </a:lnTo>
                    <a:lnTo>
                      <a:pt x="132" y="267"/>
                    </a:lnTo>
                    <a:lnTo>
                      <a:pt x="132" y="265"/>
                    </a:lnTo>
                    <a:lnTo>
                      <a:pt x="128" y="261"/>
                    </a:lnTo>
                    <a:lnTo>
                      <a:pt x="126" y="259"/>
                    </a:lnTo>
                    <a:lnTo>
                      <a:pt x="126" y="257"/>
                    </a:lnTo>
                    <a:lnTo>
                      <a:pt x="124" y="257"/>
                    </a:lnTo>
                    <a:lnTo>
                      <a:pt x="122" y="257"/>
                    </a:lnTo>
                    <a:lnTo>
                      <a:pt x="120" y="255"/>
                    </a:lnTo>
                    <a:lnTo>
                      <a:pt x="118" y="255"/>
                    </a:lnTo>
                    <a:lnTo>
                      <a:pt x="116" y="253"/>
                    </a:lnTo>
                    <a:lnTo>
                      <a:pt x="116" y="251"/>
                    </a:lnTo>
                    <a:lnTo>
                      <a:pt x="112" y="251"/>
                    </a:lnTo>
                    <a:lnTo>
                      <a:pt x="110" y="251"/>
                    </a:lnTo>
                    <a:lnTo>
                      <a:pt x="108" y="251"/>
                    </a:lnTo>
                    <a:lnTo>
                      <a:pt x="106" y="248"/>
                    </a:lnTo>
                    <a:lnTo>
                      <a:pt x="104" y="248"/>
                    </a:lnTo>
                    <a:lnTo>
                      <a:pt x="104" y="246"/>
                    </a:lnTo>
                    <a:lnTo>
                      <a:pt x="102" y="246"/>
                    </a:lnTo>
                    <a:lnTo>
                      <a:pt x="102" y="244"/>
                    </a:lnTo>
                    <a:lnTo>
                      <a:pt x="100" y="244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4" y="244"/>
                    </a:lnTo>
                    <a:lnTo>
                      <a:pt x="92" y="242"/>
                    </a:lnTo>
                    <a:lnTo>
                      <a:pt x="92" y="244"/>
                    </a:lnTo>
                    <a:lnTo>
                      <a:pt x="90" y="244"/>
                    </a:lnTo>
                    <a:lnTo>
                      <a:pt x="90" y="242"/>
                    </a:lnTo>
                    <a:lnTo>
                      <a:pt x="88" y="240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4" y="236"/>
                    </a:lnTo>
                    <a:lnTo>
                      <a:pt x="82" y="236"/>
                    </a:lnTo>
                    <a:lnTo>
                      <a:pt x="80" y="234"/>
                    </a:lnTo>
                    <a:lnTo>
                      <a:pt x="78" y="232"/>
                    </a:lnTo>
                    <a:lnTo>
                      <a:pt x="76" y="232"/>
                    </a:lnTo>
                    <a:lnTo>
                      <a:pt x="74" y="230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70" y="226"/>
                    </a:lnTo>
                    <a:lnTo>
                      <a:pt x="68" y="226"/>
                    </a:lnTo>
                    <a:lnTo>
                      <a:pt x="68" y="228"/>
                    </a:lnTo>
                    <a:lnTo>
                      <a:pt x="66" y="228"/>
                    </a:lnTo>
                    <a:lnTo>
                      <a:pt x="64" y="228"/>
                    </a:lnTo>
                    <a:lnTo>
                      <a:pt x="62" y="228"/>
                    </a:lnTo>
                    <a:lnTo>
                      <a:pt x="62" y="226"/>
                    </a:lnTo>
                    <a:lnTo>
                      <a:pt x="60" y="226"/>
                    </a:lnTo>
                    <a:lnTo>
                      <a:pt x="60" y="224"/>
                    </a:lnTo>
                    <a:lnTo>
                      <a:pt x="60" y="222"/>
                    </a:lnTo>
                    <a:lnTo>
                      <a:pt x="58" y="222"/>
                    </a:lnTo>
                    <a:lnTo>
                      <a:pt x="58" y="222"/>
                    </a:lnTo>
                    <a:lnTo>
                      <a:pt x="56" y="220"/>
                    </a:lnTo>
                    <a:lnTo>
                      <a:pt x="56" y="218"/>
                    </a:lnTo>
                    <a:lnTo>
                      <a:pt x="54" y="216"/>
                    </a:lnTo>
                    <a:lnTo>
                      <a:pt x="52" y="216"/>
                    </a:lnTo>
                    <a:lnTo>
                      <a:pt x="50" y="214"/>
                    </a:lnTo>
                    <a:lnTo>
                      <a:pt x="48" y="214"/>
                    </a:lnTo>
                    <a:lnTo>
                      <a:pt x="48" y="212"/>
                    </a:lnTo>
                    <a:lnTo>
                      <a:pt x="46" y="210"/>
                    </a:lnTo>
                    <a:lnTo>
                      <a:pt x="44" y="208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4" y="206"/>
                    </a:lnTo>
                    <a:lnTo>
                      <a:pt x="44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0" y="202"/>
                    </a:lnTo>
                    <a:lnTo>
                      <a:pt x="40" y="200"/>
                    </a:lnTo>
                    <a:lnTo>
                      <a:pt x="38" y="200"/>
                    </a:lnTo>
                    <a:lnTo>
                      <a:pt x="38" y="198"/>
                    </a:lnTo>
                    <a:lnTo>
                      <a:pt x="38" y="196"/>
                    </a:lnTo>
                    <a:lnTo>
                      <a:pt x="36" y="196"/>
                    </a:lnTo>
                    <a:lnTo>
                      <a:pt x="36" y="194"/>
                    </a:lnTo>
                    <a:lnTo>
                      <a:pt x="34" y="190"/>
                    </a:lnTo>
                    <a:lnTo>
                      <a:pt x="32" y="190"/>
                    </a:lnTo>
                    <a:lnTo>
                      <a:pt x="30" y="190"/>
                    </a:lnTo>
                    <a:lnTo>
                      <a:pt x="28" y="190"/>
                    </a:lnTo>
                    <a:lnTo>
                      <a:pt x="22" y="190"/>
                    </a:lnTo>
                    <a:lnTo>
                      <a:pt x="20" y="190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6" y="188"/>
                    </a:lnTo>
                    <a:lnTo>
                      <a:pt x="16" y="186"/>
                    </a:lnTo>
                    <a:lnTo>
                      <a:pt x="16" y="176"/>
                    </a:lnTo>
                    <a:lnTo>
                      <a:pt x="16" y="174"/>
                    </a:lnTo>
                    <a:lnTo>
                      <a:pt x="16" y="172"/>
                    </a:lnTo>
                    <a:lnTo>
                      <a:pt x="8" y="172"/>
                    </a:lnTo>
                    <a:lnTo>
                      <a:pt x="0" y="172"/>
                    </a:lnTo>
                    <a:lnTo>
                      <a:pt x="0" y="162"/>
                    </a:lnTo>
                    <a:lnTo>
                      <a:pt x="2" y="162"/>
                    </a:lnTo>
                    <a:lnTo>
                      <a:pt x="8" y="162"/>
                    </a:lnTo>
                    <a:lnTo>
                      <a:pt x="16" y="162"/>
                    </a:lnTo>
                    <a:lnTo>
                      <a:pt x="18" y="162"/>
                    </a:lnTo>
                    <a:lnTo>
                      <a:pt x="18" y="160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48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6" y="130"/>
                    </a:lnTo>
                    <a:lnTo>
                      <a:pt x="16" y="126"/>
                    </a:lnTo>
                    <a:lnTo>
                      <a:pt x="16" y="122"/>
                    </a:lnTo>
                    <a:lnTo>
                      <a:pt x="16" y="118"/>
                    </a:lnTo>
                    <a:lnTo>
                      <a:pt x="16" y="116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20" y="96"/>
                    </a:lnTo>
                    <a:lnTo>
                      <a:pt x="22" y="96"/>
                    </a:lnTo>
                    <a:lnTo>
                      <a:pt x="30" y="96"/>
                    </a:lnTo>
                    <a:lnTo>
                      <a:pt x="32" y="96"/>
                    </a:lnTo>
                    <a:lnTo>
                      <a:pt x="52" y="96"/>
                    </a:lnTo>
                    <a:lnTo>
                      <a:pt x="58" y="96"/>
                    </a:lnTo>
                    <a:lnTo>
                      <a:pt x="70" y="96"/>
                    </a:lnTo>
                    <a:lnTo>
                      <a:pt x="74" y="96"/>
                    </a:lnTo>
                    <a:lnTo>
                      <a:pt x="74" y="94"/>
                    </a:lnTo>
                    <a:lnTo>
                      <a:pt x="74" y="90"/>
                    </a:lnTo>
                    <a:lnTo>
                      <a:pt x="74" y="82"/>
                    </a:lnTo>
                    <a:lnTo>
                      <a:pt x="74" y="78"/>
                    </a:lnTo>
                    <a:lnTo>
                      <a:pt x="74" y="72"/>
                    </a:lnTo>
                    <a:lnTo>
                      <a:pt x="74" y="68"/>
                    </a:lnTo>
                    <a:lnTo>
                      <a:pt x="74" y="58"/>
                    </a:lnTo>
                    <a:lnTo>
                      <a:pt x="74" y="52"/>
                    </a:lnTo>
                    <a:lnTo>
                      <a:pt x="74" y="50"/>
                    </a:lnTo>
                    <a:lnTo>
                      <a:pt x="74" y="48"/>
                    </a:lnTo>
                    <a:lnTo>
                      <a:pt x="74" y="38"/>
                    </a:lnTo>
                    <a:lnTo>
                      <a:pt x="74" y="36"/>
                    </a:lnTo>
                    <a:lnTo>
                      <a:pt x="74" y="30"/>
                    </a:lnTo>
                    <a:lnTo>
                      <a:pt x="74" y="28"/>
                    </a:lnTo>
                    <a:lnTo>
                      <a:pt x="74" y="22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4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4" y="6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6" name="Freeform 7">
                <a:extLst>
                  <a:ext uri="{FF2B5EF4-FFF2-40B4-BE49-F238E27FC236}">
                    <a16:creationId xmlns:a16="http://schemas.microsoft.com/office/drawing/2014/main" id="{E2DC721A-8768-EF78-DA0C-79B338569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0250" y="4468813"/>
                <a:ext cx="514350" cy="276225"/>
              </a:xfrm>
              <a:custGeom>
                <a:avLst/>
                <a:gdLst>
                  <a:gd name="T0" fmla="*/ 112 w 324"/>
                  <a:gd name="T1" fmla="*/ 2 h 174"/>
                  <a:gd name="T2" fmla="*/ 116 w 324"/>
                  <a:gd name="T3" fmla="*/ 12 h 174"/>
                  <a:gd name="T4" fmla="*/ 136 w 324"/>
                  <a:gd name="T5" fmla="*/ 12 h 174"/>
                  <a:gd name="T6" fmla="*/ 148 w 324"/>
                  <a:gd name="T7" fmla="*/ 12 h 174"/>
                  <a:gd name="T8" fmla="*/ 162 w 324"/>
                  <a:gd name="T9" fmla="*/ 12 h 174"/>
                  <a:gd name="T10" fmla="*/ 178 w 324"/>
                  <a:gd name="T11" fmla="*/ 12 h 174"/>
                  <a:gd name="T12" fmla="*/ 190 w 324"/>
                  <a:gd name="T13" fmla="*/ 12 h 174"/>
                  <a:gd name="T14" fmla="*/ 192 w 324"/>
                  <a:gd name="T15" fmla="*/ 20 h 174"/>
                  <a:gd name="T16" fmla="*/ 196 w 324"/>
                  <a:gd name="T17" fmla="*/ 32 h 174"/>
                  <a:gd name="T18" fmla="*/ 204 w 324"/>
                  <a:gd name="T19" fmla="*/ 40 h 174"/>
                  <a:gd name="T20" fmla="*/ 224 w 324"/>
                  <a:gd name="T21" fmla="*/ 42 h 174"/>
                  <a:gd name="T22" fmla="*/ 238 w 324"/>
                  <a:gd name="T23" fmla="*/ 42 h 174"/>
                  <a:gd name="T24" fmla="*/ 252 w 324"/>
                  <a:gd name="T25" fmla="*/ 42 h 174"/>
                  <a:gd name="T26" fmla="*/ 270 w 324"/>
                  <a:gd name="T27" fmla="*/ 42 h 174"/>
                  <a:gd name="T28" fmla="*/ 284 w 324"/>
                  <a:gd name="T29" fmla="*/ 42 h 174"/>
                  <a:gd name="T30" fmla="*/ 296 w 324"/>
                  <a:gd name="T31" fmla="*/ 42 h 174"/>
                  <a:gd name="T32" fmla="*/ 312 w 324"/>
                  <a:gd name="T33" fmla="*/ 42 h 174"/>
                  <a:gd name="T34" fmla="*/ 324 w 324"/>
                  <a:gd name="T35" fmla="*/ 44 h 174"/>
                  <a:gd name="T36" fmla="*/ 324 w 324"/>
                  <a:gd name="T37" fmla="*/ 62 h 174"/>
                  <a:gd name="T38" fmla="*/ 324 w 324"/>
                  <a:gd name="T39" fmla="*/ 78 h 174"/>
                  <a:gd name="T40" fmla="*/ 324 w 324"/>
                  <a:gd name="T41" fmla="*/ 100 h 174"/>
                  <a:gd name="T42" fmla="*/ 318 w 324"/>
                  <a:gd name="T43" fmla="*/ 104 h 174"/>
                  <a:gd name="T44" fmla="*/ 310 w 324"/>
                  <a:gd name="T45" fmla="*/ 102 h 174"/>
                  <a:gd name="T46" fmla="*/ 300 w 324"/>
                  <a:gd name="T47" fmla="*/ 98 h 174"/>
                  <a:gd name="T48" fmla="*/ 292 w 324"/>
                  <a:gd name="T49" fmla="*/ 100 h 174"/>
                  <a:gd name="T50" fmla="*/ 282 w 324"/>
                  <a:gd name="T51" fmla="*/ 104 h 174"/>
                  <a:gd name="T52" fmla="*/ 278 w 324"/>
                  <a:gd name="T53" fmla="*/ 120 h 174"/>
                  <a:gd name="T54" fmla="*/ 278 w 324"/>
                  <a:gd name="T55" fmla="*/ 140 h 174"/>
                  <a:gd name="T56" fmla="*/ 288 w 324"/>
                  <a:gd name="T57" fmla="*/ 150 h 174"/>
                  <a:gd name="T58" fmla="*/ 290 w 324"/>
                  <a:gd name="T59" fmla="*/ 162 h 174"/>
                  <a:gd name="T60" fmla="*/ 296 w 324"/>
                  <a:gd name="T61" fmla="*/ 174 h 174"/>
                  <a:gd name="T62" fmla="*/ 284 w 324"/>
                  <a:gd name="T63" fmla="*/ 174 h 174"/>
                  <a:gd name="T64" fmla="*/ 268 w 324"/>
                  <a:gd name="T65" fmla="*/ 174 h 174"/>
                  <a:gd name="T66" fmla="*/ 244 w 324"/>
                  <a:gd name="T67" fmla="*/ 174 h 174"/>
                  <a:gd name="T68" fmla="*/ 230 w 324"/>
                  <a:gd name="T69" fmla="*/ 174 h 174"/>
                  <a:gd name="T70" fmla="*/ 212 w 324"/>
                  <a:gd name="T71" fmla="*/ 174 h 174"/>
                  <a:gd name="T72" fmla="*/ 186 w 324"/>
                  <a:gd name="T73" fmla="*/ 174 h 174"/>
                  <a:gd name="T74" fmla="*/ 162 w 324"/>
                  <a:gd name="T75" fmla="*/ 174 h 174"/>
                  <a:gd name="T76" fmla="*/ 138 w 324"/>
                  <a:gd name="T77" fmla="*/ 174 h 174"/>
                  <a:gd name="T78" fmla="*/ 118 w 324"/>
                  <a:gd name="T79" fmla="*/ 174 h 174"/>
                  <a:gd name="T80" fmla="*/ 102 w 324"/>
                  <a:gd name="T81" fmla="*/ 174 h 174"/>
                  <a:gd name="T82" fmla="*/ 76 w 324"/>
                  <a:gd name="T83" fmla="*/ 174 h 174"/>
                  <a:gd name="T84" fmla="*/ 62 w 324"/>
                  <a:gd name="T85" fmla="*/ 174 h 174"/>
                  <a:gd name="T86" fmla="*/ 60 w 324"/>
                  <a:gd name="T87" fmla="*/ 162 h 174"/>
                  <a:gd name="T88" fmla="*/ 60 w 324"/>
                  <a:gd name="T89" fmla="*/ 150 h 174"/>
                  <a:gd name="T90" fmla="*/ 58 w 324"/>
                  <a:gd name="T91" fmla="*/ 134 h 174"/>
                  <a:gd name="T92" fmla="*/ 64 w 324"/>
                  <a:gd name="T93" fmla="*/ 120 h 174"/>
                  <a:gd name="T94" fmla="*/ 66 w 324"/>
                  <a:gd name="T95" fmla="*/ 112 h 174"/>
                  <a:gd name="T96" fmla="*/ 64 w 324"/>
                  <a:gd name="T97" fmla="*/ 104 h 174"/>
                  <a:gd name="T98" fmla="*/ 60 w 324"/>
                  <a:gd name="T99" fmla="*/ 98 h 174"/>
                  <a:gd name="T100" fmla="*/ 52 w 324"/>
                  <a:gd name="T101" fmla="*/ 86 h 174"/>
                  <a:gd name="T102" fmla="*/ 50 w 324"/>
                  <a:gd name="T103" fmla="*/ 66 h 174"/>
                  <a:gd name="T104" fmla="*/ 40 w 324"/>
                  <a:gd name="T105" fmla="*/ 54 h 174"/>
                  <a:gd name="T106" fmla="*/ 26 w 324"/>
                  <a:gd name="T107" fmla="*/ 50 h 174"/>
                  <a:gd name="T108" fmla="*/ 18 w 324"/>
                  <a:gd name="T109" fmla="*/ 38 h 174"/>
                  <a:gd name="T110" fmla="*/ 16 w 324"/>
                  <a:gd name="T111" fmla="*/ 22 h 174"/>
                  <a:gd name="T112" fmla="*/ 8 w 324"/>
                  <a:gd name="T113" fmla="*/ 18 h 174"/>
                  <a:gd name="T114" fmla="*/ 0 w 324"/>
                  <a:gd name="T115" fmla="*/ 8 h 174"/>
                  <a:gd name="T116" fmla="*/ 8 w 324"/>
                  <a:gd name="T117" fmla="*/ 0 h 174"/>
                  <a:gd name="T118" fmla="*/ 34 w 324"/>
                  <a:gd name="T119" fmla="*/ 0 h 174"/>
                  <a:gd name="T120" fmla="*/ 50 w 324"/>
                  <a:gd name="T121" fmla="*/ 2 h 174"/>
                  <a:gd name="T122" fmla="*/ 78 w 324"/>
                  <a:gd name="T123" fmla="*/ 2 h 174"/>
                  <a:gd name="T124" fmla="*/ 94 w 324"/>
                  <a:gd name="T125" fmla="*/ 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4" h="174">
                    <a:moveTo>
                      <a:pt x="94" y="2"/>
                    </a:moveTo>
                    <a:lnTo>
                      <a:pt x="96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8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6" y="4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6" y="10"/>
                    </a:lnTo>
                    <a:lnTo>
                      <a:pt x="116" y="12"/>
                    </a:lnTo>
                    <a:lnTo>
                      <a:pt x="122" y="12"/>
                    </a:lnTo>
                    <a:lnTo>
                      <a:pt x="126" y="12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2" y="12"/>
                    </a:lnTo>
                    <a:lnTo>
                      <a:pt x="134" y="12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40" y="12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60" y="12"/>
                    </a:lnTo>
                    <a:lnTo>
                      <a:pt x="162" y="12"/>
                    </a:lnTo>
                    <a:lnTo>
                      <a:pt x="164" y="12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2" y="12"/>
                    </a:lnTo>
                    <a:lnTo>
                      <a:pt x="176" y="12"/>
                    </a:lnTo>
                    <a:lnTo>
                      <a:pt x="178" y="12"/>
                    </a:lnTo>
                    <a:lnTo>
                      <a:pt x="180" y="12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0" y="12"/>
                    </a:lnTo>
                    <a:lnTo>
                      <a:pt x="190" y="14"/>
                    </a:lnTo>
                    <a:lnTo>
                      <a:pt x="192" y="14"/>
                    </a:lnTo>
                    <a:lnTo>
                      <a:pt x="192" y="16"/>
                    </a:lnTo>
                    <a:lnTo>
                      <a:pt x="192" y="18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192" y="20"/>
                    </a:lnTo>
                    <a:lnTo>
                      <a:pt x="192" y="22"/>
                    </a:lnTo>
                    <a:lnTo>
                      <a:pt x="192" y="24"/>
                    </a:lnTo>
                    <a:lnTo>
                      <a:pt x="194" y="26"/>
                    </a:lnTo>
                    <a:lnTo>
                      <a:pt x="194" y="28"/>
                    </a:lnTo>
                    <a:lnTo>
                      <a:pt x="194" y="30"/>
                    </a:lnTo>
                    <a:lnTo>
                      <a:pt x="196" y="30"/>
                    </a:lnTo>
                    <a:lnTo>
                      <a:pt x="196" y="32"/>
                    </a:lnTo>
                    <a:lnTo>
                      <a:pt x="198" y="32"/>
                    </a:lnTo>
                    <a:lnTo>
                      <a:pt x="200" y="32"/>
                    </a:lnTo>
                    <a:lnTo>
                      <a:pt x="200" y="34"/>
                    </a:lnTo>
                    <a:lnTo>
                      <a:pt x="200" y="36"/>
                    </a:lnTo>
                    <a:lnTo>
                      <a:pt x="200" y="38"/>
                    </a:lnTo>
                    <a:lnTo>
                      <a:pt x="202" y="38"/>
                    </a:lnTo>
                    <a:lnTo>
                      <a:pt x="204" y="40"/>
                    </a:lnTo>
                    <a:lnTo>
                      <a:pt x="206" y="42"/>
                    </a:lnTo>
                    <a:lnTo>
                      <a:pt x="210" y="42"/>
                    </a:lnTo>
                    <a:lnTo>
                      <a:pt x="212" y="42"/>
                    </a:lnTo>
                    <a:lnTo>
                      <a:pt x="218" y="42"/>
                    </a:lnTo>
                    <a:lnTo>
                      <a:pt x="220" y="42"/>
                    </a:lnTo>
                    <a:lnTo>
                      <a:pt x="222" y="42"/>
                    </a:lnTo>
                    <a:lnTo>
                      <a:pt x="224" y="42"/>
                    </a:lnTo>
                    <a:lnTo>
                      <a:pt x="226" y="42"/>
                    </a:lnTo>
                    <a:lnTo>
                      <a:pt x="228" y="42"/>
                    </a:lnTo>
                    <a:lnTo>
                      <a:pt x="230" y="42"/>
                    </a:lnTo>
                    <a:lnTo>
                      <a:pt x="232" y="42"/>
                    </a:lnTo>
                    <a:lnTo>
                      <a:pt x="234" y="42"/>
                    </a:lnTo>
                    <a:lnTo>
                      <a:pt x="236" y="42"/>
                    </a:lnTo>
                    <a:lnTo>
                      <a:pt x="238" y="42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50" y="42"/>
                    </a:lnTo>
                    <a:lnTo>
                      <a:pt x="252" y="42"/>
                    </a:lnTo>
                    <a:lnTo>
                      <a:pt x="256" y="42"/>
                    </a:lnTo>
                    <a:lnTo>
                      <a:pt x="258" y="42"/>
                    </a:lnTo>
                    <a:lnTo>
                      <a:pt x="260" y="42"/>
                    </a:lnTo>
                    <a:lnTo>
                      <a:pt x="262" y="42"/>
                    </a:lnTo>
                    <a:lnTo>
                      <a:pt x="264" y="42"/>
                    </a:lnTo>
                    <a:lnTo>
                      <a:pt x="266" y="42"/>
                    </a:lnTo>
                    <a:lnTo>
                      <a:pt x="270" y="42"/>
                    </a:lnTo>
                    <a:lnTo>
                      <a:pt x="272" y="42"/>
                    </a:lnTo>
                    <a:lnTo>
                      <a:pt x="274" y="42"/>
                    </a:lnTo>
                    <a:lnTo>
                      <a:pt x="276" y="42"/>
                    </a:lnTo>
                    <a:lnTo>
                      <a:pt x="278" y="42"/>
                    </a:lnTo>
                    <a:lnTo>
                      <a:pt x="280" y="42"/>
                    </a:lnTo>
                    <a:lnTo>
                      <a:pt x="282" y="42"/>
                    </a:lnTo>
                    <a:lnTo>
                      <a:pt x="284" y="42"/>
                    </a:lnTo>
                    <a:lnTo>
                      <a:pt x="286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2" y="42"/>
                    </a:lnTo>
                    <a:lnTo>
                      <a:pt x="294" y="42"/>
                    </a:lnTo>
                    <a:lnTo>
                      <a:pt x="296" y="42"/>
                    </a:lnTo>
                    <a:lnTo>
                      <a:pt x="298" y="42"/>
                    </a:lnTo>
                    <a:lnTo>
                      <a:pt x="300" y="42"/>
                    </a:lnTo>
                    <a:lnTo>
                      <a:pt x="302" y="42"/>
                    </a:lnTo>
                    <a:lnTo>
                      <a:pt x="304" y="42"/>
                    </a:lnTo>
                    <a:lnTo>
                      <a:pt x="308" y="42"/>
                    </a:lnTo>
                    <a:lnTo>
                      <a:pt x="310" y="42"/>
                    </a:lnTo>
                    <a:lnTo>
                      <a:pt x="312" y="42"/>
                    </a:lnTo>
                    <a:lnTo>
                      <a:pt x="314" y="42"/>
                    </a:lnTo>
                    <a:lnTo>
                      <a:pt x="316" y="42"/>
                    </a:lnTo>
                    <a:lnTo>
                      <a:pt x="318" y="42"/>
                    </a:lnTo>
                    <a:lnTo>
                      <a:pt x="320" y="42"/>
                    </a:lnTo>
                    <a:lnTo>
                      <a:pt x="322" y="42"/>
                    </a:lnTo>
                    <a:lnTo>
                      <a:pt x="324" y="42"/>
                    </a:lnTo>
                    <a:lnTo>
                      <a:pt x="324" y="44"/>
                    </a:lnTo>
                    <a:lnTo>
                      <a:pt x="324" y="46"/>
                    </a:lnTo>
                    <a:lnTo>
                      <a:pt x="324" y="48"/>
                    </a:lnTo>
                    <a:lnTo>
                      <a:pt x="324" y="50"/>
                    </a:lnTo>
                    <a:lnTo>
                      <a:pt x="324" y="56"/>
                    </a:lnTo>
                    <a:lnTo>
                      <a:pt x="324" y="56"/>
                    </a:lnTo>
                    <a:lnTo>
                      <a:pt x="324" y="58"/>
                    </a:lnTo>
                    <a:lnTo>
                      <a:pt x="324" y="62"/>
                    </a:lnTo>
                    <a:lnTo>
                      <a:pt x="324" y="64"/>
                    </a:lnTo>
                    <a:lnTo>
                      <a:pt x="324" y="68"/>
                    </a:lnTo>
                    <a:lnTo>
                      <a:pt x="324" y="70"/>
                    </a:lnTo>
                    <a:lnTo>
                      <a:pt x="324" y="72"/>
                    </a:lnTo>
                    <a:lnTo>
                      <a:pt x="324" y="74"/>
                    </a:lnTo>
                    <a:lnTo>
                      <a:pt x="324" y="76"/>
                    </a:lnTo>
                    <a:lnTo>
                      <a:pt x="324" y="78"/>
                    </a:lnTo>
                    <a:lnTo>
                      <a:pt x="324" y="80"/>
                    </a:lnTo>
                    <a:lnTo>
                      <a:pt x="324" y="82"/>
                    </a:lnTo>
                    <a:lnTo>
                      <a:pt x="324" y="88"/>
                    </a:lnTo>
                    <a:lnTo>
                      <a:pt x="324" y="94"/>
                    </a:lnTo>
                    <a:lnTo>
                      <a:pt x="324" y="96"/>
                    </a:lnTo>
                    <a:lnTo>
                      <a:pt x="324" y="98"/>
                    </a:lnTo>
                    <a:lnTo>
                      <a:pt x="324" y="100"/>
                    </a:lnTo>
                    <a:lnTo>
                      <a:pt x="324" y="102"/>
                    </a:lnTo>
                    <a:lnTo>
                      <a:pt x="324" y="104"/>
                    </a:lnTo>
                    <a:lnTo>
                      <a:pt x="324" y="104"/>
                    </a:lnTo>
                    <a:lnTo>
                      <a:pt x="322" y="106"/>
                    </a:lnTo>
                    <a:lnTo>
                      <a:pt x="320" y="106"/>
                    </a:lnTo>
                    <a:lnTo>
                      <a:pt x="318" y="106"/>
                    </a:lnTo>
                    <a:lnTo>
                      <a:pt x="318" y="104"/>
                    </a:lnTo>
                    <a:lnTo>
                      <a:pt x="316" y="104"/>
                    </a:lnTo>
                    <a:lnTo>
                      <a:pt x="314" y="104"/>
                    </a:lnTo>
                    <a:lnTo>
                      <a:pt x="314" y="104"/>
                    </a:lnTo>
                    <a:lnTo>
                      <a:pt x="314" y="104"/>
                    </a:lnTo>
                    <a:lnTo>
                      <a:pt x="312" y="104"/>
                    </a:lnTo>
                    <a:lnTo>
                      <a:pt x="312" y="104"/>
                    </a:lnTo>
                    <a:lnTo>
                      <a:pt x="310" y="102"/>
                    </a:lnTo>
                    <a:lnTo>
                      <a:pt x="308" y="102"/>
                    </a:lnTo>
                    <a:lnTo>
                      <a:pt x="308" y="100"/>
                    </a:lnTo>
                    <a:lnTo>
                      <a:pt x="306" y="100"/>
                    </a:lnTo>
                    <a:lnTo>
                      <a:pt x="304" y="100"/>
                    </a:lnTo>
                    <a:lnTo>
                      <a:pt x="302" y="100"/>
                    </a:lnTo>
                    <a:lnTo>
                      <a:pt x="302" y="98"/>
                    </a:lnTo>
                    <a:lnTo>
                      <a:pt x="300" y="98"/>
                    </a:lnTo>
                    <a:lnTo>
                      <a:pt x="298" y="98"/>
                    </a:lnTo>
                    <a:lnTo>
                      <a:pt x="298" y="100"/>
                    </a:lnTo>
                    <a:lnTo>
                      <a:pt x="296" y="100"/>
                    </a:lnTo>
                    <a:lnTo>
                      <a:pt x="294" y="100"/>
                    </a:lnTo>
                    <a:lnTo>
                      <a:pt x="294" y="102"/>
                    </a:lnTo>
                    <a:lnTo>
                      <a:pt x="292" y="102"/>
                    </a:lnTo>
                    <a:lnTo>
                      <a:pt x="292" y="100"/>
                    </a:lnTo>
                    <a:lnTo>
                      <a:pt x="290" y="100"/>
                    </a:lnTo>
                    <a:lnTo>
                      <a:pt x="288" y="100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6" y="102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0" y="104"/>
                    </a:lnTo>
                    <a:lnTo>
                      <a:pt x="280" y="106"/>
                    </a:lnTo>
                    <a:lnTo>
                      <a:pt x="280" y="108"/>
                    </a:lnTo>
                    <a:lnTo>
                      <a:pt x="280" y="110"/>
                    </a:lnTo>
                    <a:lnTo>
                      <a:pt x="280" y="114"/>
                    </a:lnTo>
                    <a:lnTo>
                      <a:pt x="278" y="116"/>
                    </a:lnTo>
                    <a:lnTo>
                      <a:pt x="278" y="120"/>
                    </a:lnTo>
                    <a:lnTo>
                      <a:pt x="278" y="122"/>
                    </a:lnTo>
                    <a:lnTo>
                      <a:pt x="278" y="124"/>
                    </a:lnTo>
                    <a:lnTo>
                      <a:pt x="278" y="126"/>
                    </a:lnTo>
                    <a:lnTo>
                      <a:pt x="278" y="132"/>
                    </a:lnTo>
                    <a:lnTo>
                      <a:pt x="278" y="136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78" y="142"/>
                    </a:lnTo>
                    <a:lnTo>
                      <a:pt x="278" y="146"/>
                    </a:lnTo>
                    <a:lnTo>
                      <a:pt x="284" y="146"/>
                    </a:lnTo>
                    <a:lnTo>
                      <a:pt x="286" y="146"/>
                    </a:lnTo>
                    <a:lnTo>
                      <a:pt x="286" y="148"/>
                    </a:lnTo>
                    <a:lnTo>
                      <a:pt x="286" y="150"/>
                    </a:lnTo>
                    <a:lnTo>
                      <a:pt x="288" y="150"/>
                    </a:lnTo>
                    <a:lnTo>
                      <a:pt x="288" y="152"/>
                    </a:lnTo>
                    <a:lnTo>
                      <a:pt x="288" y="154"/>
                    </a:lnTo>
                    <a:lnTo>
                      <a:pt x="288" y="156"/>
                    </a:lnTo>
                    <a:lnTo>
                      <a:pt x="288" y="158"/>
                    </a:lnTo>
                    <a:lnTo>
                      <a:pt x="290" y="158"/>
                    </a:lnTo>
                    <a:lnTo>
                      <a:pt x="290" y="160"/>
                    </a:lnTo>
                    <a:lnTo>
                      <a:pt x="290" y="162"/>
                    </a:lnTo>
                    <a:lnTo>
                      <a:pt x="292" y="164"/>
                    </a:lnTo>
                    <a:lnTo>
                      <a:pt x="292" y="166"/>
                    </a:lnTo>
                    <a:lnTo>
                      <a:pt x="292" y="168"/>
                    </a:lnTo>
                    <a:lnTo>
                      <a:pt x="294" y="168"/>
                    </a:lnTo>
                    <a:lnTo>
                      <a:pt x="294" y="170"/>
                    </a:lnTo>
                    <a:lnTo>
                      <a:pt x="294" y="172"/>
                    </a:lnTo>
                    <a:lnTo>
                      <a:pt x="296" y="174"/>
                    </a:lnTo>
                    <a:lnTo>
                      <a:pt x="294" y="174"/>
                    </a:lnTo>
                    <a:lnTo>
                      <a:pt x="292" y="174"/>
                    </a:lnTo>
                    <a:lnTo>
                      <a:pt x="290" y="174"/>
                    </a:lnTo>
                    <a:lnTo>
                      <a:pt x="288" y="174"/>
                    </a:lnTo>
                    <a:lnTo>
                      <a:pt x="288" y="174"/>
                    </a:lnTo>
                    <a:lnTo>
                      <a:pt x="286" y="174"/>
                    </a:lnTo>
                    <a:lnTo>
                      <a:pt x="284" y="174"/>
                    </a:lnTo>
                    <a:lnTo>
                      <a:pt x="282" y="174"/>
                    </a:lnTo>
                    <a:lnTo>
                      <a:pt x="280" y="174"/>
                    </a:lnTo>
                    <a:lnTo>
                      <a:pt x="278" y="174"/>
                    </a:lnTo>
                    <a:lnTo>
                      <a:pt x="276" y="174"/>
                    </a:lnTo>
                    <a:lnTo>
                      <a:pt x="274" y="174"/>
                    </a:lnTo>
                    <a:lnTo>
                      <a:pt x="270" y="174"/>
                    </a:lnTo>
                    <a:lnTo>
                      <a:pt x="268" y="174"/>
                    </a:lnTo>
                    <a:lnTo>
                      <a:pt x="266" y="174"/>
                    </a:lnTo>
                    <a:lnTo>
                      <a:pt x="260" y="174"/>
                    </a:lnTo>
                    <a:lnTo>
                      <a:pt x="258" y="174"/>
                    </a:lnTo>
                    <a:lnTo>
                      <a:pt x="254" y="174"/>
                    </a:lnTo>
                    <a:lnTo>
                      <a:pt x="252" y="174"/>
                    </a:lnTo>
                    <a:lnTo>
                      <a:pt x="248" y="174"/>
                    </a:lnTo>
                    <a:lnTo>
                      <a:pt x="244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38" y="174"/>
                    </a:lnTo>
                    <a:lnTo>
                      <a:pt x="236" y="174"/>
                    </a:lnTo>
                    <a:lnTo>
                      <a:pt x="234" y="174"/>
                    </a:lnTo>
                    <a:lnTo>
                      <a:pt x="232" y="174"/>
                    </a:lnTo>
                    <a:lnTo>
                      <a:pt x="230" y="174"/>
                    </a:lnTo>
                    <a:lnTo>
                      <a:pt x="228" y="174"/>
                    </a:lnTo>
                    <a:lnTo>
                      <a:pt x="226" y="174"/>
                    </a:lnTo>
                    <a:lnTo>
                      <a:pt x="222" y="174"/>
                    </a:lnTo>
                    <a:lnTo>
                      <a:pt x="220" y="174"/>
                    </a:lnTo>
                    <a:lnTo>
                      <a:pt x="218" y="174"/>
                    </a:lnTo>
                    <a:lnTo>
                      <a:pt x="214" y="174"/>
                    </a:lnTo>
                    <a:lnTo>
                      <a:pt x="212" y="174"/>
                    </a:lnTo>
                    <a:lnTo>
                      <a:pt x="208" y="174"/>
                    </a:lnTo>
                    <a:lnTo>
                      <a:pt x="206" y="174"/>
                    </a:lnTo>
                    <a:lnTo>
                      <a:pt x="202" y="174"/>
                    </a:lnTo>
                    <a:lnTo>
                      <a:pt x="198" y="174"/>
                    </a:lnTo>
                    <a:lnTo>
                      <a:pt x="192" y="174"/>
                    </a:lnTo>
                    <a:lnTo>
                      <a:pt x="190" y="174"/>
                    </a:lnTo>
                    <a:lnTo>
                      <a:pt x="186" y="174"/>
                    </a:lnTo>
                    <a:lnTo>
                      <a:pt x="184" y="174"/>
                    </a:lnTo>
                    <a:lnTo>
                      <a:pt x="180" y="174"/>
                    </a:lnTo>
                    <a:lnTo>
                      <a:pt x="170" y="174"/>
                    </a:lnTo>
                    <a:lnTo>
                      <a:pt x="168" y="174"/>
                    </a:lnTo>
                    <a:lnTo>
                      <a:pt x="166" y="174"/>
                    </a:lnTo>
                    <a:lnTo>
                      <a:pt x="164" y="174"/>
                    </a:lnTo>
                    <a:lnTo>
                      <a:pt x="162" y="174"/>
                    </a:lnTo>
                    <a:lnTo>
                      <a:pt x="158" y="174"/>
                    </a:lnTo>
                    <a:lnTo>
                      <a:pt x="156" y="174"/>
                    </a:lnTo>
                    <a:lnTo>
                      <a:pt x="148" y="174"/>
                    </a:lnTo>
                    <a:lnTo>
                      <a:pt x="144" y="174"/>
                    </a:lnTo>
                    <a:lnTo>
                      <a:pt x="142" y="174"/>
                    </a:lnTo>
                    <a:lnTo>
                      <a:pt x="140" y="174"/>
                    </a:lnTo>
                    <a:lnTo>
                      <a:pt x="138" y="174"/>
                    </a:lnTo>
                    <a:lnTo>
                      <a:pt x="136" y="174"/>
                    </a:lnTo>
                    <a:lnTo>
                      <a:pt x="134" y="174"/>
                    </a:lnTo>
                    <a:lnTo>
                      <a:pt x="132" y="174"/>
                    </a:lnTo>
                    <a:lnTo>
                      <a:pt x="130" y="174"/>
                    </a:lnTo>
                    <a:lnTo>
                      <a:pt x="124" y="174"/>
                    </a:lnTo>
                    <a:lnTo>
                      <a:pt x="120" y="174"/>
                    </a:lnTo>
                    <a:lnTo>
                      <a:pt x="118" y="174"/>
                    </a:lnTo>
                    <a:lnTo>
                      <a:pt x="116" y="174"/>
                    </a:lnTo>
                    <a:lnTo>
                      <a:pt x="114" y="174"/>
                    </a:lnTo>
                    <a:lnTo>
                      <a:pt x="112" y="174"/>
                    </a:lnTo>
                    <a:lnTo>
                      <a:pt x="110" y="174"/>
                    </a:lnTo>
                    <a:lnTo>
                      <a:pt x="108" y="174"/>
                    </a:lnTo>
                    <a:lnTo>
                      <a:pt x="104" y="174"/>
                    </a:lnTo>
                    <a:lnTo>
                      <a:pt x="102" y="174"/>
                    </a:lnTo>
                    <a:lnTo>
                      <a:pt x="100" y="174"/>
                    </a:lnTo>
                    <a:lnTo>
                      <a:pt x="98" y="174"/>
                    </a:lnTo>
                    <a:lnTo>
                      <a:pt x="94" y="174"/>
                    </a:lnTo>
                    <a:lnTo>
                      <a:pt x="90" y="174"/>
                    </a:lnTo>
                    <a:lnTo>
                      <a:pt x="88" y="174"/>
                    </a:lnTo>
                    <a:lnTo>
                      <a:pt x="78" y="174"/>
                    </a:lnTo>
                    <a:lnTo>
                      <a:pt x="76" y="174"/>
                    </a:lnTo>
                    <a:lnTo>
                      <a:pt x="74" y="174"/>
                    </a:lnTo>
                    <a:lnTo>
                      <a:pt x="72" y="174"/>
                    </a:lnTo>
                    <a:lnTo>
                      <a:pt x="70" y="174"/>
                    </a:lnTo>
                    <a:lnTo>
                      <a:pt x="68" y="174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2" y="174"/>
                    </a:lnTo>
                    <a:lnTo>
                      <a:pt x="58" y="174"/>
                    </a:lnTo>
                    <a:lnTo>
                      <a:pt x="60" y="172"/>
                    </a:lnTo>
                    <a:lnTo>
                      <a:pt x="60" y="168"/>
                    </a:lnTo>
                    <a:lnTo>
                      <a:pt x="58" y="168"/>
                    </a:lnTo>
                    <a:lnTo>
                      <a:pt x="58" y="166"/>
                    </a:lnTo>
                    <a:lnTo>
                      <a:pt x="60" y="164"/>
                    </a:lnTo>
                    <a:lnTo>
                      <a:pt x="60" y="162"/>
                    </a:lnTo>
                    <a:lnTo>
                      <a:pt x="58" y="160"/>
                    </a:lnTo>
                    <a:lnTo>
                      <a:pt x="56" y="158"/>
                    </a:lnTo>
                    <a:lnTo>
                      <a:pt x="56" y="156"/>
                    </a:lnTo>
                    <a:lnTo>
                      <a:pt x="56" y="154"/>
                    </a:lnTo>
                    <a:lnTo>
                      <a:pt x="58" y="152"/>
                    </a:lnTo>
                    <a:lnTo>
                      <a:pt x="58" y="150"/>
                    </a:lnTo>
                    <a:lnTo>
                      <a:pt x="60" y="150"/>
                    </a:lnTo>
                    <a:lnTo>
                      <a:pt x="60" y="148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8" y="134"/>
                    </a:lnTo>
                    <a:lnTo>
                      <a:pt x="58" y="132"/>
                    </a:lnTo>
                    <a:lnTo>
                      <a:pt x="58" y="130"/>
                    </a:lnTo>
                    <a:lnTo>
                      <a:pt x="60" y="130"/>
                    </a:lnTo>
                    <a:lnTo>
                      <a:pt x="60" y="128"/>
                    </a:lnTo>
                    <a:lnTo>
                      <a:pt x="62" y="122"/>
                    </a:lnTo>
                    <a:lnTo>
                      <a:pt x="64" y="122"/>
                    </a:lnTo>
                    <a:lnTo>
                      <a:pt x="64" y="120"/>
                    </a:lnTo>
                    <a:lnTo>
                      <a:pt x="64" y="118"/>
                    </a:lnTo>
                    <a:lnTo>
                      <a:pt x="64" y="116"/>
                    </a:lnTo>
                    <a:lnTo>
                      <a:pt x="62" y="116"/>
                    </a:lnTo>
                    <a:lnTo>
                      <a:pt x="62" y="114"/>
                    </a:lnTo>
                    <a:lnTo>
                      <a:pt x="62" y="112"/>
                    </a:lnTo>
                    <a:lnTo>
                      <a:pt x="64" y="112"/>
                    </a:lnTo>
                    <a:lnTo>
                      <a:pt x="66" y="112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8" y="106"/>
                    </a:lnTo>
                    <a:lnTo>
                      <a:pt x="66" y="104"/>
                    </a:lnTo>
                    <a:lnTo>
                      <a:pt x="66" y="104"/>
                    </a:lnTo>
                    <a:lnTo>
                      <a:pt x="64" y="104"/>
                    </a:lnTo>
                    <a:lnTo>
                      <a:pt x="62" y="104"/>
                    </a:lnTo>
                    <a:lnTo>
                      <a:pt x="62" y="102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60" y="96"/>
                    </a:lnTo>
                    <a:lnTo>
                      <a:pt x="58" y="94"/>
                    </a:lnTo>
                    <a:lnTo>
                      <a:pt x="58" y="92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2" y="82"/>
                    </a:lnTo>
                    <a:lnTo>
                      <a:pt x="52" y="80"/>
                    </a:lnTo>
                    <a:lnTo>
                      <a:pt x="52" y="78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50" y="66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4" y="56"/>
                    </a:lnTo>
                    <a:lnTo>
                      <a:pt x="42" y="56"/>
                    </a:lnTo>
                    <a:lnTo>
                      <a:pt x="40" y="54"/>
                    </a:lnTo>
                    <a:lnTo>
                      <a:pt x="38" y="52"/>
                    </a:lnTo>
                    <a:lnTo>
                      <a:pt x="36" y="54"/>
                    </a:lnTo>
                    <a:lnTo>
                      <a:pt x="36" y="56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8" y="44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30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7" name="Freeform 13">
                <a:extLst>
                  <a:ext uri="{FF2B5EF4-FFF2-40B4-BE49-F238E27FC236}">
                    <a16:creationId xmlns:a16="http://schemas.microsoft.com/office/drawing/2014/main" id="{984D1B92-EFDD-AB68-3DE9-A4C5B19BB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313" y="889000"/>
                <a:ext cx="403225" cy="406400"/>
              </a:xfrm>
              <a:custGeom>
                <a:avLst/>
                <a:gdLst>
                  <a:gd name="T0" fmla="*/ 248 w 254"/>
                  <a:gd name="T1" fmla="*/ 24 h 256"/>
                  <a:gd name="T2" fmla="*/ 254 w 254"/>
                  <a:gd name="T3" fmla="*/ 44 h 256"/>
                  <a:gd name="T4" fmla="*/ 248 w 254"/>
                  <a:gd name="T5" fmla="*/ 60 h 256"/>
                  <a:gd name="T6" fmla="*/ 248 w 254"/>
                  <a:gd name="T7" fmla="*/ 92 h 256"/>
                  <a:gd name="T8" fmla="*/ 248 w 254"/>
                  <a:gd name="T9" fmla="*/ 110 h 256"/>
                  <a:gd name="T10" fmla="*/ 248 w 254"/>
                  <a:gd name="T11" fmla="*/ 134 h 256"/>
                  <a:gd name="T12" fmla="*/ 248 w 254"/>
                  <a:gd name="T13" fmla="*/ 150 h 256"/>
                  <a:gd name="T14" fmla="*/ 246 w 254"/>
                  <a:gd name="T15" fmla="*/ 168 h 256"/>
                  <a:gd name="T16" fmla="*/ 246 w 254"/>
                  <a:gd name="T17" fmla="*/ 196 h 256"/>
                  <a:gd name="T18" fmla="*/ 246 w 254"/>
                  <a:gd name="T19" fmla="*/ 206 h 256"/>
                  <a:gd name="T20" fmla="*/ 246 w 254"/>
                  <a:gd name="T21" fmla="*/ 218 h 256"/>
                  <a:gd name="T22" fmla="*/ 246 w 254"/>
                  <a:gd name="T23" fmla="*/ 238 h 256"/>
                  <a:gd name="T24" fmla="*/ 244 w 254"/>
                  <a:gd name="T25" fmla="*/ 252 h 256"/>
                  <a:gd name="T26" fmla="*/ 236 w 254"/>
                  <a:gd name="T27" fmla="*/ 254 h 256"/>
                  <a:gd name="T28" fmla="*/ 222 w 254"/>
                  <a:gd name="T29" fmla="*/ 254 h 256"/>
                  <a:gd name="T30" fmla="*/ 206 w 254"/>
                  <a:gd name="T31" fmla="*/ 254 h 256"/>
                  <a:gd name="T32" fmla="*/ 196 w 254"/>
                  <a:gd name="T33" fmla="*/ 250 h 256"/>
                  <a:gd name="T34" fmla="*/ 180 w 254"/>
                  <a:gd name="T35" fmla="*/ 250 h 256"/>
                  <a:gd name="T36" fmla="*/ 164 w 254"/>
                  <a:gd name="T37" fmla="*/ 250 h 256"/>
                  <a:gd name="T38" fmla="*/ 150 w 254"/>
                  <a:gd name="T39" fmla="*/ 250 h 256"/>
                  <a:gd name="T40" fmla="*/ 136 w 254"/>
                  <a:gd name="T41" fmla="*/ 250 h 256"/>
                  <a:gd name="T42" fmla="*/ 116 w 254"/>
                  <a:gd name="T43" fmla="*/ 250 h 256"/>
                  <a:gd name="T44" fmla="*/ 94 w 254"/>
                  <a:gd name="T45" fmla="*/ 250 h 256"/>
                  <a:gd name="T46" fmla="*/ 88 w 254"/>
                  <a:gd name="T47" fmla="*/ 256 h 256"/>
                  <a:gd name="T48" fmla="*/ 76 w 254"/>
                  <a:gd name="T49" fmla="*/ 250 h 256"/>
                  <a:gd name="T50" fmla="*/ 68 w 254"/>
                  <a:gd name="T51" fmla="*/ 250 h 256"/>
                  <a:gd name="T52" fmla="*/ 42 w 254"/>
                  <a:gd name="T53" fmla="*/ 250 h 256"/>
                  <a:gd name="T54" fmla="*/ 28 w 254"/>
                  <a:gd name="T55" fmla="*/ 250 h 256"/>
                  <a:gd name="T56" fmla="*/ 12 w 254"/>
                  <a:gd name="T57" fmla="*/ 250 h 256"/>
                  <a:gd name="T58" fmla="*/ 0 w 254"/>
                  <a:gd name="T59" fmla="*/ 228 h 256"/>
                  <a:gd name="T60" fmla="*/ 0 w 254"/>
                  <a:gd name="T61" fmla="*/ 204 h 256"/>
                  <a:gd name="T62" fmla="*/ 2 w 254"/>
                  <a:gd name="T63" fmla="*/ 182 h 256"/>
                  <a:gd name="T64" fmla="*/ 2 w 254"/>
                  <a:gd name="T65" fmla="*/ 158 h 256"/>
                  <a:gd name="T66" fmla="*/ 14 w 254"/>
                  <a:gd name="T67" fmla="*/ 128 h 256"/>
                  <a:gd name="T68" fmla="*/ 16 w 254"/>
                  <a:gd name="T69" fmla="*/ 110 h 256"/>
                  <a:gd name="T70" fmla="*/ 16 w 254"/>
                  <a:gd name="T71" fmla="*/ 82 h 256"/>
                  <a:gd name="T72" fmla="*/ 16 w 254"/>
                  <a:gd name="T73" fmla="*/ 62 h 256"/>
                  <a:gd name="T74" fmla="*/ 16 w 254"/>
                  <a:gd name="T75" fmla="*/ 50 h 256"/>
                  <a:gd name="T76" fmla="*/ 28 w 254"/>
                  <a:gd name="T77" fmla="*/ 36 h 256"/>
                  <a:gd name="T78" fmla="*/ 28 w 254"/>
                  <a:gd name="T79" fmla="*/ 22 h 256"/>
                  <a:gd name="T80" fmla="*/ 34 w 254"/>
                  <a:gd name="T81" fmla="*/ 14 h 256"/>
                  <a:gd name="T82" fmla="*/ 42 w 254"/>
                  <a:gd name="T83" fmla="*/ 20 h 256"/>
                  <a:gd name="T84" fmla="*/ 46 w 254"/>
                  <a:gd name="T85" fmla="*/ 10 h 256"/>
                  <a:gd name="T86" fmla="*/ 60 w 254"/>
                  <a:gd name="T87" fmla="*/ 12 h 256"/>
                  <a:gd name="T88" fmla="*/ 76 w 254"/>
                  <a:gd name="T89" fmla="*/ 10 h 256"/>
                  <a:gd name="T90" fmla="*/ 102 w 254"/>
                  <a:gd name="T91" fmla="*/ 10 h 256"/>
                  <a:gd name="T92" fmla="*/ 122 w 254"/>
                  <a:gd name="T93" fmla="*/ 10 h 256"/>
                  <a:gd name="T94" fmla="*/ 144 w 254"/>
                  <a:gd name="T95" fmla="*/ 10 h 256"/>
                  <a:gd name="T96" fmla="*/ 184 w 254"/>
                  <a:gd name="T97" fmla="*/ 10 h 256"/>
                  <a:gd name="T98" fmla="*/ 198 w 254"/>
                  <a:gd name="T99" fmla="*/ 0 h 256"/>
                  <a:gd name="T100" fmla="*/ 218 w 254"/>
                  <a:gd name="T101" fmla="*/ 0 h 256"/>
                  <a:gd name="T102" fmla="*/ 232 w 254"/>
                  <a:gd name="T103" fmla="*/ 0 h 256"/>
                  <a:gd name="T104" fmla="*/ 248 w 254"/>
                  <a:gd name="T105" fmla="*/ 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4" h="256">
                    <a:moveTo>
                      <a:pt x="248" y="8"/>
                    </a:move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8"/>
                    </a:lnTo>
                    <a:lnTo>
                      <a:pt x="248" y="20"/>
                    </a:lnTo>
                    <a:lnTo>
                      <a:pt x="248" y="24"/>
                    </a:lnTo>
                    <a:lnTo>
                      <a:pt x="248" y="28"/>
                    </a:lnTo>
                    <a:lnTo>
                      <a:pt x="248" y="34"/>
                    </a:lnTo>
                    <a:lnTo>
                      <a:pt x="248" y="38"/>
                    </a:lnTo>
                    <a:lnTo>
                      <a:pt x="248" y="42"/>
                    </a:lnTo>
                    <a:lnTo>
                      <a:pt x="248" y="44"/>
                    </a:lnTo>
                    <a:lnTo>
                      <a:pt x="254" y="44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0" y="50"/>
                    </a:lnTo>
                    <a:lnTo>
                      <a:pt x="248" y="50"/>
                    </a:lnTo>
                    <a:lnTo>
                      <a:pt x="248" y="58"/>
                    </a:lnTo>
                    <a:lnTo>
                      <a:pt x="248" y="60"/>
                    </a:lnTo>
                    <a:lnTo>
                      <a:pt x="248" y="62"/>
                    </a:lnTo>
                    <a:lnTo>
                      <a:pt x="248" y="66"/>
                    </a:lnTo>
                    <a:lnTo>
                      <a:pt x="248" y="74"/>
                    </a:lnTo>
                    <a:lnTo>
                      <a:pt x="248" y="80"/>
                    </a:lnTo>
                    <a:lnTo>
                      <a:pt x="248" y="88"/>
                    </a:lnTo>
                    <a:lnTo>
                      <a:pt x="248" y="92"/>
                    </a:lnTo>
                    <a:lnTo>
                      <a:pt x="248" y="96"/>
                    </a:lnTo>
                    <a:lnTo>
                      <a:pt x="248" y="98"/>
                    </a:lnTo>
                    <a:lnTo>
                      <a:pt x="248" y="102"/>
                    </a:lnTo>
                    <a:lnTo>
                      <a:pt x="248" y="104"/>
                    </a:lnTo>
                    <a:lnTo>
                      <a:pt x="248" y="106"/>
                    </a:lnTo>
                    <a:lnTo>
                      <a:pt x="248" y="110"/>
                    </a:lnTo>
                    <a:lnTo>
                      <a:pt x="248" y="116"/>
                    </a:lnTo>
                    <a:lnTo>
                      <a:pt x="248" y="122"/>
                    </a:lnTo>
                    <a:lnTo>
                      <a:pt x="248" y="124"/>
                    </a:lnTo>
                    <a:lnTo>
                      <a:pt x="248" y="130"/>
                    </a:lnTo>
                    <a:lnTo>
                      <a:pt x="248" y="132"/>
                    </a:lnTo>
                    <a:lnTo>
                      <a:pt x="248" y="134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8" y="146"/>
                    </a:lnTo>
                    <a:lnTo>
                      <a:pt x="248" y="150"/>
                    </a:lnTo>
                    <a:lnTo>
                      <a:pt x="248" y="150"/>
                    </a:lnTo>
                    <a:lnTo>
                      <a:pt x="246" y="152"/>
                    </a:lnTo>
                    <a:lnTo>
                      <a:pt x="246" y="156"/>
                    </a:lnTo>
                    <a:lnTo>
                      <a:pt x="246" y="160"/>
                    </a:lnTo>
                    <a:lnTo>
                      <a:pt x="246" y="164"/>
                    </a:lnTo>
                    <a:lnTo>
                      <a:pt x="246" y="168"/>
                    </a:lnTo>
                    <a:lnTo>
                      <a:pt x="246" y="176"/>
                    </a:lnTo>
                    <a:lnTo>
                      <a:pt x="246" y="186"/>
                    </a:lnTo>
                    <a:lnTo>
                      <a:pt x="246" y="190"/>
                    </a:lnTo>
                    <a:lnTo>
                      <a:pt x="246" y="192"/>
                    </a:lnTo>
                    <a:lnTo>
                      <a:pt x="246" y="194"/>
                    </a:lnTo>
                    <a:lnTo>
                      <a:pt x="246" y="196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200"/>
                    </a:lnTo>
                    <a:lnTo>
                      <a:pt x="246" y="202"/>
                    </a:lnTo>
                    <a:lnTo>
                      <a:pt x="246" y="204"/>
                    </a:lnTo>
                    <a:lnTo>
                      <a:pt x="246" y="206"/>
                    </a:lnTo>
                    <a:lnTo>
                      <a:pt x="246" y="208"/>
                    </a:lnTo>
                    <a:lnTo>
                      <a:pt x="246" y="210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6" y="216"/>
                    </a:lnTo>
                    <a:lnTo>
                      <a:pt x="246" y="218"/>
                    </a:lnTo>
                    <a:lnTo>
                      <a:pt x="246" y="226"/>
                    </a:lnTo>
                    <a:lnTo>
                      <a:pt x="246" y="228"/>
                    </a:lnTo>
                    <a:lnTo>
                      <a:pt x="246" y="230"/>
                    </a:lnTo>
                    <a:lnTo>
                      <a:pt x="246" y="232"/>
                    </a:lnTo>
                    <a:lnTo>
                      <a:pt x="246" y="234"/>
                    </a:lnTo>
                    <a:lnTo>
                      <a:pt x="246" y="238"/>
                    </a:lnTo>
                    <a:lnTo>
                      <a:pt x="246" y="242"/>
                    </a:lnTo>
                    <a:lnTo>
                      <a:pt x="246" y="244"/>
                    </a:lnTo>
                    <a:lnTo>
                      <a:pt x="246" y="246"/>
                    </a:lnTo>
                    <a:lnTo>
                      <a:pt x="244" y="248"/>
                    </a:lnTo>
                    <a:lnTo>
                      <a:pt x="244" y="250"/>
                    </a:lnTo>
                    <a:lnTo>
                      <a:pt x="244" y="252"/>
                    </a:lnTo>
                    <a:lnTo>
                      <a:pt x="244" y="254"/>
                    </a:lnTo>
                    <a:lnTo>
                      <a:pt x="242" y="254"/>
                    </a:lnTo>
                    <a:lnTo>
                      <a:pt x="240" y="254"/>
                    </a:lnTo>
                    <a:lnTo>
                      <a:pt x="238" y="254"/>
                    </a:lnTo>
                    <a:lnTo>
                      <a:pt x="238" y="254"/>
                    </a:lnTo>
                    <a:lnTo>
                      <a:pt x="236" y="254"/>
                    </a:lnTo>
                    <a:lnTo>
                      <a:pt x="232" y="254"/>
                    </a:lnTo>
                    <a:lnTo>
                      <a:pt x="230" y="254"/>
                    </a:lnTo>
                    <a:lnTo>
                      <a:pt x="228" y="254"/>
                    </a:lnTo>
                    <a:lnTo>
                      <a:pt x="226" y="254"/>
                    </a:lnTo>
                    <a:lnTo>
                      <a:pt x="224" y="254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8" y="254"/>
                    </a:lnTo>
                    <a:lnTo>
                      <a:pt x="216" y="254"/>
                    </a:lnTo>
                    <a:lnTo>
                      <a:pt x="214" y="254"/>
                    </a:lnTo>
                    <a:lnTo>
                      <a:pt x="210" y="254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2" y="254"/>
                    </a:lnTo>
                    <a:lnTo>
                      <a:pt x="200" y="254"/>
                    </a:lnTo>
                    <a:lnTo>
                      <a:pt x="198" y="254"/>
                    </a:lnTo>
                    <a:lnTo>
                      <a:pt x="196" y="252"/>
                    </a:lnTo>
                    <a:lnTo>
                      <a:pt x="196" y="250"/>
                    </a:lnTo>
                    <a:lnTo>
                      <a:pt x="194" y="250"/>
                    </a:lnTo>
                    <a:lnTo>
                      <a:pt x="192" y="250"/>
                    </a:lnTo>
                    <a:lnTo>
                      <a:pt x="188" y="250"/>
                    </a:lnTo>
                    <a:lnTo>
                      <a:pt x="186" y="250"/>
                    </a:lnTo>
                    <a:lnTo>
                      <a:pt x="184" y="250"/>
                    </a:lnTo>
                    <a:lnTo>
                      <a:pt x="180" y="250"/>
                    </a:lnTo>
                    <a:lnTo>
                      <a:pt x="178" y="250"/>
                    </a:lnTo>
                    <a:lnTo>
                      <a:pt x="176" y="250"/>
                    </a:lnTo>
                    <a:lnTo>
                      <a:pt x="174" y="250"/>
                    </a:lnTo>
                    <a:lnTo>
                      <a:pt x="172" y="250"/>
                    </a:lnTo>
                    <a:lnTo>
                      <a:pt x="166" y="250"/>
                    </a:lnTo>
                    <a:lnTo>
                      <a:pt x="164" y="250"/>
                    </a:lnTo>
                    <a:lnTo>
                      <a:pt x="162" y="250"/>
                    </a:lnTo>
                    <a:lnTo>
                      <a:pt x="160" y="250"/>
                    </a:lnTo>
                    <a:lnTo>
                      <a:pt x="158" y="250"/>
                    </a:lnTo>
                    <a:lnTo>
                      <a:pt x="154" y="250"/>
                    </a:lnTo>
                    <a:lnTo>
                      <a:pt x="152" y="250"/>
                    </a:lnTo>
                    <a:lnTo>
                      <a:pt x="150" y="250"/>
                    </a:lnTo>
                    <a:lnTo>
                      <a:pt x="148" y="250"/>
                    </a:lnTo>
                    <a:lnTo>
                      <a:pt x="146" y="250"/>
                    </a:lnTo>
                    <a:lnTo>
                      <a:pt x="142" y="250"/>
                    </a:lnTo>
                    <a:lnTo>
                      <a:pt x="142" y="250"/>
                    </a:lnTo>
                    <a:lnTo>
                      <a:pt x="140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2" y="250"/>
                    </a:lnTo>
                    <a:lnTo>
                      <a:pt x="128" y="250"/>
                    </a:lnTo>
                    <a:lnTo>
                      <a:pt x="124" y="250"/>
                    </a:lnTo>
                    <a:lnTo>
                      <a:pt x="120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2" y="250"/>
                    </a:lnTo>
                    <a:lnTo>
                      <a:pt x="110" y="250"/>
                    </a:lnTo>
                    <a:lnTo>
                      <a:pt x="106" y="250"/>
                    </a:lnTo>
                    <a:lnTo>
                      <a:pt x="96" y="250"/>
                    </a:lnTo>
                    <a:lnTo>
                      <a:pt x="94" y="250"/>
                    </a:lnTo>
                    <a:lnTo>
                      <a:pt x="94" y="252"/>
                    </a:lnTo>
                    <a:lnTo>
                      <a:pt x="94" y="254"/>
                    </a:lnTo>
                    <a:lnTo>
                      <a:pt x="94" y="254"/>
                    </a:lnTo>
                    <a:lnTo>
                      <a:pt x="92" y="254"/>
                    </a:lnTo>
                    <a:lnTo>
                      <a:pt x="88" y="254"/>
                    </a:lnTo>
                    <a:lnTo>
                      <a:pt x="88" y="256"/>
                    </a:lnTo>
                    <a:lnTo>
                      <a:pt x="86" y="256"/>
                    </a:lnTo>
                    <a:lnTo>
                      <a:pt x="86" y="254"/>
                    </a:lnTo>
                    <a:lnTo>
                      <a:pt x="86" y="252"/>
                    </a:lnTo>
                    <a:lnTo>
                      <a:pt x="86" y="250"/>
                    </a:lnTo>
                    <a:lnTo>
                      <a:pt x="80" y="250"/>
                    </a:lnTo>
                    <a:lnTo>
                      <a:pt x="76" y="250"/>
                    </a:lnTo>
                    <a:lnTo>
                      <a:pt x="74" y="250"/>
                    </a:lnTo>
                    <a:lnTo>
                      <a:pt x="74" y="254"/>
                    </a:lnTo>
                    <a:lnTo>
                      <a:pt x="70" y="254"/>
                    </a:lnTo>
                    <a:lnTo>
                      <a:pt x="68" y="254"/>
                    </a:lnTo>
                    <a:lnTo>
                      <a:pt x="68" y="252"/>
                    </a:lnTo>
                    <a:lnTo>
                      <a:pt x="68" y="250"/>
                    </a:lnTo>
                    <a:lnTo>
                      <a:pt x="62" y="250"/>
                    </a:lnTo>
                    <a:lnTo>
                      <a:pt x="60" y="250"/>
                    </a:lnTo>
                    <a:lnTo>
                      <a:pt x="54" y="250"/>
                    </a:lnTo>
                    <a:lnTo>
                      <a:pt x="48" y="250"/>
                    </a:lnTo>
                    <a:lnTo>
                      <a:pt x="46" y="250"/>
                    </a:lnTo>
                    <a:lnTo>
                      <a:pt x="42" y="250"/>
                    </a:lnTo>
                    <a:lnTo>
                      <a:pt x="38" y="250"/>
                    </a:lnTo>
                    <a:lnTo>
                      <a:pt x="36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0" y="250"/>
                    </a:lnTo>
                    <a:lnTo>
                      <a:pt x="28" y="250"/>
                    </a:lnTo>
                    <a:lnTo>
                      <a:pt x="26" y="250"/>
                    </a:lnTo>
                    <a:lnTo>
                      <a:pt x="24" y="250"/>
                    </a:lnTo>
                    <a:lnTo>
                      <a:pt x="22" y="250"/>
                    </a:lnTo>
                    <a:lnTo>
                      <a:pt x="20" y="250"/>
                    </a:lnTo>
                    <a:lnTo>
                      <a:pt x="18" y="250"/>
                    </a:lnTo>
                    <a:lnTo>
                      <a:pt x="12" y="250"/>
                    </a:lnTo>
                    <a:lnTo>
                      <a:pt x="10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0" y="242"/>
                    </a:lnTo>
                    <a:lnTo>
                      <a:pt x="0" y="228"/>
                    </a:lnTo>
                    <a:lnTo>
                      <a:pt x="0" y="226"/>
                    </a:lnTo>
                    <a:lnTo>
                      <a:pt x="0" y="224"/>
                    </a:lnTo>
                    <a:lnTo>
                      <a:pt x="0" y="220"/>
                    </a:lnTo>
                    <a:lnTo>
                      <a:pt x="0" y="218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4"/>
                    </a:lnTo>
                    <a:lnTo>
                      <a:pt x="2" y="188"/>
                    </a:lnTo>
                    <a:lnTo>
                      <a:pt x="2" y="186"/>
                    </a:lnTo>
                    <a:lnTo>
                      <a:pt x="2" y="182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2" y="172"/>
                    </a:lnTo>
                    <a:lnTo>
                      <a:pt x="2" y="170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50"/>
                    </a:lnTo>
                    <a:lnTo>
                      <a:pt x="14" y="150"/>
                    </a:lnTo>
                    <a:lnTo>
                      <a:pt x="16" y="150"/>
                    </a:lnTo>
                    <a:lnTo>
                      <a:pt x="14" y="128"/>
                    </a:lnTo>
                    <a:lnTo>
                      <a:pt x="14" y="126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16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6" y="92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6" y="66"/>
                    </a:lnTo>
                    <a:lnTo>
                      <a:pt x="16" y="62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28" y="24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20"/>
                    </a:lnTo>
                    <a:lnTo>
                      <a:pt x="60" y="20"/>
                    </a:lnTo>
                    <a:lnTo>
                      <a:pt x="60" y="16"/>
                    </a:lnTo>
                    <a:lnTo>
                      <a:pt x="60" y="12"/>
                    </a:lnTo>
                    <a:lnTo>
                      <a:pt x="60" y="8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2" y="10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10" y="10"/>
                    </a:lnTo>
                    <a:lnTo>
                      <a:pt x="118" y="10"/>
                    </a:lnTo>
                    <a:lnTo>
                      <a:pt x="120" y="10"/>
                    </a:lnTo>
                    <a:lnTo>
                      <a:pt x="122" y="10"/>
                    </a:lnTo>
                    <a:lnTo>
                      <a:pt x="124" y="10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4" y="10"/>
                    </a:lnTo>
                    <a:lnTo>
                      <a:pt x="142" y="10"/>
                    </a:lnTo>
                    <a:lnTo>
                      <a:pt x="144" y="10"/>
                    </a:lnTo>
                    <a:lnTo>
                      <a:pt x="150" y="10"/>
                    </a:lnTo>
                    <a:lnTo>
                      <a:pt x="158" y="10"/>
                    </a:lnTo>
                    <a:lnTo>
                      <a:pt x="168" y="10"/>
                    </a:lnTo>
                    <a:lnTo>
                      <a:pt x="170" y="10"/>
                    </a:lnTo>
                    <a:lnTo>
                      <a:pt x="176" y="10"/>
                    </a:lnTo>
                    <a:lnTo>
                      <a:pt x="184" y="10"/>
                    </a:lnTo>
                    <a:lnTo>
                      <a:pt x="186" y="10"/>
                    </a:lnTo>
                    <a:lnTo>
                      <a:pt x="190" y="10"/>
                    </a:lnTo>
                    <a:lnTo>
                      <a:pt x="198" y="10"/>
                    </a:lnTo>
                    <a:lnTo>
                      <a:pt x="198" y="6"/>
                    </a:lnTo>
                    <a:lnTo>
                      <a:pt x="198" y="2"/>
                    </a:lnTo>
                    <a:lnTo>
                      <a:pt x="198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8" y="0"/>
                    </a:lnTo>
                    <a:lnTo>
                      <a:pt x="212" y="0"/>
                    </a:lnTo>
                    <a:lnTo>
                      <a:pt x="216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6"/>
                    </a:lnTo>
                    <a:lnTo>
                      <a:pt x="24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8" name="Freeform 14">
                <a:extLst>
                  <a:ext uri="{FF2B5EF4-FFF2-40B4-BE49-F238E27FC236}">
                    <a16:creationId xmlns:a16="http://schemas.microsoft.com/office/drawing/2014/main" id="{3F43F26A-6EA6-81B7-A950-C56F760CC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5763" y="3959225"/>
                <a:ext cx="490538" cy="234950"/>
              </a:xfrm>
              <a:custGeom>
                <a:avLst/>
                <a:gdLst>
                  <a:gd name="T0" fmla="*/ 203 w 309"/>
                  <a:gd name="T1" fmla="*/ 10 h 148"/>
                  <a:gd name="T2" fmla="*/ 211 w 309"/>
                  <a:gd name="T3" fmla="*/ 16 h 148"/>
                  <a:gd name="T4" fmla="*/ 215 w 309"/>
                  <a:gd name="T5" fmla="*/ 20 h 148"/>
                  <a:gd name="T6" fmla="*/ 219 w 309"/>
                  <a:gd name="T7" fmla="*/ 26 h 148"/>
                  <a:gd name="T8" fmla="*/ 225 w 309"/>
                  <a:gd name="T9" fmla="*/ 30 h 148"/>
                  <a:gd name="T10" fmla="*/ 235 w 309"/>
                  <a:gd name="T11" fmla="*/ 32 h 148"/>
                  <a:gd name="T12" fmla="*/ 235 w 309"/>
                  <a:gd name="T13" fmla="*/ 26 h 148"/>
                  <a:gd name="T14" fmla="*/ 241 w 309"/>
                  <a:gd name="T15" fmla="*/ 28 h 148"/>
                  <a:gd name="T16" fmla="*/ 249 w 309"/>
                  <a:gd name="T17" fmla="*/ 32 h 148"/>
                  <a:gd name="T18" fmla="*/ 253 w 309"/>
                  <a:gd name="T19" fmla="*/ 32 h 148"/>
                  <a:gd name="T20" fmla="*/ 257 w 309"/>
                  <a:gd name="T21" fmla="*/ 36 h 148"/>
                  <a:gd name="T22" fmla="*/ 267 w 309"/>
                  <a:gd name="T23" fmla="*/ 42 h 148"/>
                  <a:gd name="T24" fmla="*/ 275 w 309"/>
                  <a:gd name="T25" fmla="*/ 46 h 148"/>
                  <a:gd name="T26" fmla="*/ 287 w 309"/>
                  <a:gd name="T27" fmla="*/ 50 h 148"/>
                  <a:gd name="T28" fmla="*/ 297 w 309"/>
                  <a:gd name="T29" fmla="*/ 52 h 148"/>
                  <a:gd name="T30" fmla="*/ 307 w 309"/>
                  <a:gd name="T31" fmla="*/ 54 h 148"/>
                  <a:gd name="T32" fmla="*/ 309 w 309"/>
                  <a:gd name="T33" fmla="*/ 60 h 148"/>
                  <a:gd name="T34" fmla="*/ 309 w 309"/>
                  <a:gd name="T35" fmla="*/ 82 h 148"/>
                  <a:gd name="T36" fmla="*/ 309 w 309"/>
                  <a:gd name="T37" fmla="*/ 94 h 148"/>
                  <a:gd name="T38" fmla="*/ 309 w 309"/>
                  <a:gd name="T39" fmla="*/ 110 h 148"/>
                  <a:gd name="T40" fmla="*/ 307 w 309"/>
                  <a:gd name="T41" fmla="*/ 128 h 148"/>
                  <a:gd name="T42" fmla="*/ 303 w 309"/>
                  <a:gd name="T43" fmla="*/ 132 h 148"/>
                  <a:gd name="T44" fmla="*/ 273 w 309"/>
                  <a:gd name="T45" fmla="*/ 132 h 148"/>
                  <a:gd name="T46" fmla="*/ 235 w 309"/>
                  <a:gd name="T47" fmla="*/ 130 h 148"/>
                  <a:gd name="T48" fmla="*/ 215 w 309"/>
                  <a:gd name="T49" fmla="*/ 130 h 148"/>
                  <a:gd name="T50" fmla="*/ 199 w 309"/>
                  <a:gd name="T51" fmla="*/ 130 h 148"/>
                  <a:gd name="T52" fmla="*/ 195 w 309"/>
                  <a:gd name="T53" fmla="*/ 144 h 148"/>
                  <a:gd name="T54" fmla="*/ 173 w 309"/>
                  <a:gd name="T55" fmla="*/ 146 h 148"/>
                  <a:gd name="T56" fmla="*/ 153 w 309"/>
                  <a:gd name="T57" fmla="*/ 146 h 148"/>
                  <a:gd name="T58" fmla="*/ 137 w 309"/>
                  <a:gd name="T59" fmla="*/ 142 h 148"/>
                  <a:gd name="T60" fmla="*/ 139 w 309"/>
                  <a:gd name="T61" fmla="*/ 128 h 148"/>
                  <a:gd name="T62" fmla="*/ 121 w 309"/>
                  <a:gd name="T63" fmla="*/ 128 h 148"/>
                  <a:gd name="T64" fmla="*/ 105 w 309"/>
                  <a:gd name="T65" fmla="*/ 128 h 148"/>
                  <a:gd name="T66" fmla="*/ 100 w 309"/>
                  <a:gd name="T67" fmla="*/ 114 h 148"/>
                  <a:gd name="T68" fmla="*/ 100 w 309"/>
                  <a:gd name="T69" fmla="*/ 90 h 148"/>
                  <a:gd name="T70" fmla="*/ 100 w 309"/>
                  <a:gd name="T71" fmla="*/ 78 h 148"/>
                  <a:gd name="T72" fmla="*/ 90 w 309"/>
                  <a:gd name="T73" fmla="*/ 68 h 148"/>
                  <a:gd name="T74" fmla="*/ 80 w 309"/>
                  <a:gd name="T75" fmla="*/ 60 h 148"/>
                  <a:gd name="T76" fmla="*/ 70 w 309"/>
                  <a:gd name="T77" fmla="*/ 68 h 148"/>
                  <a:gd name="T78" fmla="*/ 60 w 309"/>
                  <a:gd name="T79" fmla="*/ 70 h 148"/>
                  <a:gd name="T80" fmla="*/ 46 w 309"/>
                  <a:gd name="T81" fmla="*/ 70 h 148"/>
                  <a:gd name="T82" fmla="*/ 24 w 309"/>
                  <a:gd name="T83" fmla="*/ 70 h 148"/>
                  <a:gd name="T84" fmla="*/ 18 w 309"/>
                  <a:gd name="T85" fmla="*/ 62 h 148"/>
                  <a:gd name="T86" fmla="*/ 16 w 309"/>
                  <a:gd name="T87" fmla="*/ 54 h 148"/>
                  <a:gd name="T88" fmla="*/ 14 w 309"/>
                  <a:gd name="T89" fmla="*/ 40 h 148"/>
                  <a:gd name="T90" fmla="*/ 8 w 309"/>
                  <a:gd name="T91" fmla="*/ 34 h 148"/>
                  <a:gd name="T92" fmla="*/ 6 w 309"/>
                  <a:gd name="T93" fmla="*/ 24 h 148"/>
                  <a:gd name="T94" fmla="*/ 4 w 309"/>
                  <a:gd name="T95" fmla="*/ 16 h 148"/>
                  <a:gd name="T96" fmla="*/ 2 w 309"/>
                  <a:gd name="T97" fmla="*/ 8 h 148"/>
                  <a:gd name="T98" fmla="*/ 10 w 309"/>
                  <a:gd name="T99" fmla="*/ 2 h 148"/>
                  <a:gd name="T100" fmla="*/ 34 w 309"/>
                  <a:gd name="T101" fmla="*/ 2 h 148"/>
                  <a:gd name="T102" fmla="*/ 56 w 309"/>
                  <a:gd name="T103" fmla="*/ 4 h 148"/>
                  <a:gd name="T104" fmla="*/ 70 w 309"/>
                  <a:gd name="T105" fmla="*/ 4 h 148"/>
                  <a:gd name="T106" fmla="*/ 86 w 309"/>
                  <a:gd name="T107" fmla="*/ 4 h 148"/>
                  <a:gd name="T108" fmla="*/ 111 w 309"/>
                  <a:gd name="T109" fmla="*/ 4 h 148"/>
                  <a:gd name="T110" fmla="*/ 131 w 309"/>
                  <a:gd name="T111" fmla="*/ 4 h 148"/>
                  <a:gd name="T112" fmla="*/ 153 w 309"/>
                  <a:gd name="T113" fmla="*/ 4 h 148"/>
                  <a:gd name="T114" fmla="*/ 173 w 309"/>
                  <a:gd name="T115" fmla="*/ 4 h 148"/>
                  <a:gd name="T116" fmla="*/ 181 w 309"/>
                  <a:gd name="T117" fmla="*/ 2 h 148"/>
                  <a:gd name="T118" fmla="*/ 193 w 309"/>
                  <a:gd name="T119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9" h="148">
                    <a:moveTo>
                      <a:pt x="193" y="2"/>
                    </a:moveTo>
                    <a:lnTo>
                      <a:pt x="195" y="4"/>
                    </a:lnTo>
                    <a:lnTo>
                      <a:pt x="197" y="6"/>
                    </a:lnTo>
                    <a:lnTo>
                      <a:pt x="199" y="8"/>
                    </a:lnTo>
                    <a:lnTo>
                      <a:pt x="201" y="8"/>
                    </a:lnTo>
                    <a:lnTo>
                      <a:pt x="203" y="10"/>
                    </a:lnTo>
                    <a:lnTo>
                      <a:pt x="205" y="10"/>
                    </a:lnTo>
                    <a:lnTo>
                      <a:pt x="205" y="12"/>
                    </a:lnTo>
                    <a:lnTo>
                      <a:pt x="207" y="14"/>
                    </a:lnTo>
                    <a:lnTo>
                      <a:pt x="209" y="14"/>
                    </a:lnTo>
                    <a:lnTo>
                      <a:pt x="211" y="14"/>
                    </a:lnTo>
                    <a:lnTo>
                      <a:pt x="211" y="16"/>
                    </a:lnTo>
                    <a:lnTo>
                      <a:pt x="211" y="18"/>
                    </a:lnTo>
                    <a:lnTo>
                      <a:pt x="209" y="18"/>
                    </a:lnTo>
                    <a:lnTo>
                      <a:pt x="211" y="20"/>
                    </a:lnTo>
                    <a:lnTo>
                      <a:pt x="213" y="20"/>
                    </a:lnTo>
                    <a:lnTo>
                      <a:pt x="215" y="20"/>
                    </a:lnTo>
                    <a:lnTo>
                      <a:pt x="215" y="20"/>
                    </a:lnTo>
                    <a:lnTo>
                      <a:pt x="217" y="20"/>
                    </a:lnTo>
                    <a:lnTo>
                      <a:pt x="219" y="20"/>
                    </a:lnTo>
                    <a:lnTo>
                      <a:pt x="221" y="20"/>
                    </a:lnTo>
                    <a:lnTo>
                      <a:pt x="221" y="22"/>
                    </a:lnTo>
                    <a:lnTo>
                      <a:pt x="221" y="26"/>
                    </a:lnTo>
                    <a:lnTo>
                      <a:pt x="219" y="26"/>
                    </a:lnTo>
                    <a:lnTo>
                      <a:pt x="217" y="26"/>
                    </a:lnTo>
                    <a:lnTo>
                      <a:pt x="217" y="24"/>
                    </a:lnTo>
                    <a:lnTo>
                      <a:pt x="217" y="26"/>
                    </a:lnTo>
                    <a:lnTo>
                      <a:pt x="219" y="28"/>
                    </a:lnTo>
                    <a:lnTo>
                      <a:pt x="223" y="30"/>
                    </a:lnTo>
                    <a:lnTo>
                      <a:pt x="225" y="30"/>
                    </a:lnTo>
                    <a:lnTo>
                      <a:pt x="227" y="30"/>
                    </a:lnTo>
                    <a:lnTo>
                      <a:pt x="229" y="30"/>
                    </a:lnTo>
                    <a:lnTo>
                      <a:pt x="231" y="30"/>
                    </a:lnTo>
                    <a:lnTo>
                      <a:pt x="233" y="30"/>
                    </a:lnTo>
                    <a:lnTo>
                      <a:pt x="235" y="30"/>
                    </a:lnTo>
                    <a:lnTo>
                      <a:pt x="235" y="32"/>
                    </a:lnTo>
                    <a:lnTo>
                      <a:pt x="237" y="32"/>
                    </a:lnTo>
                    <a:lnTo>
                      <a:pt x="237" y="30"/>
                    </a:lnTo>
                    <a:lnTo>
                      <a:pt x="237" y="28"/>
                    </a:lnTo>
                    <a:lnTo>
                      <a:pt x="235" y="30"/>
                    </a:lnTo>
                    <a:lnTo>
                      <a:pt x="235" y="28"/>
                    </a:lnTo>
                    <a:lnTo>
                      <a:pt x="235" y="26"/>
                    </a:lnTo>
                    <a:lnTo>
                      <a:pt x="237" y="26"/>
                    </a:lnTo>
                    <a:lnTo>
                      <a:pt x="237" y="24"/>
                    </a:lnTo>
                    <a:lnTo>
                      <a:pt x="239" y="24"/>
                    </a:lnTo>
                    <a:lnTo>
                      <a:pt x="239" y="26"/>
                    </a:lnTo>
                    <a:lnTo>
                      <a:pt x="239" y="28"/>
                    </a:lnTo>
                    <a:lnTo>
                      <a:pt x="241" y="28"/>
                    </a:lnTo>
                    <a:lnTo>
                      <a:pt x="241" y="30"/>
                    </a:lnTo>
                    <a:lnTo>
                      <a:pt x="243" y="30"/>
                    </a:lnTo>
                    <a:lnTo>
                      <a:pt x="243" y="32"/>
                    </a:lnTo>
                    <a:lnTo>
                      <a:pt x="245" y="32"/>
                    </a:lnTo>
                    <a:lnTo>
                      <a:pt x="247" y="32"/>
                    </a:lnTo>
                    <a:lnTo>
                      <a:pt x="249" y="32"/>
                    </a:lnTo>
                    <a:lnTo>
                      <a:pt x="249" y="30"/>
                    </a:lnTo>
                    <a:lnTo>
                      <a:pt x="251" y="30"/>
                    </a:lnTo>
                    <a:lnTo>
                      <a:pt x="251" y="28"/>
                    </a:lnTo>
                    <a:lnTo>
                      <a:pt x="253" y="28"/>
                    </a:lnTo>
                    <a:lnTo>
                      <a:pt x="253" y="30"/>
                    </a:lnTo>
                    <a:lnTo>
                      <a:pt x="253" y="32"/>
                    </a:lnTo>
                    <a:lnTo>
                      <a:pt x="253" y="34"/>
                    </a:lnTo>
                    <a:lnTo>
                      <a:pt x="253" y="36"/>
                    </a:lnTo>
                    <a:lnTo>
                      <a:pt x="253" y="38"/>
                    </a:lnTo>
                    <a:lnTo>
                      <a:pt x="255" y="38"/>
                    </a:lnTo>
                    <a:lnTo>
                      <a:pt x="257" y="38"/>
                    </a:lnTo>
                    <a:lnTo>
                      <a:pt x="257" y="36"/>
                    </a:lnTo>
                    <a:lnTo>
                      <a:pt x="261" y="38"/>
                    </a:lnTo>
                    <a:lnTo>
                      <a:pt x="261" y="40"/>
                    </a:lnTo>
                    <a:lnTo>
                      <a:pt x="263" y="40"/>
                    </a:lnTo>
                    <a:lnTo>
                      <a:pt x="263" y="40"/>
                    </a:lnTo>
                    <a:lnTo>
                      <a:pt x="263" y="40"/>
                    </a:lnTo>
                    <a:lnTo>
                      <a:pt x="267" y="42"/>
                    </a:lnTo>
                    <a:lnTo>
                      <a:pt x="269" y="42"/>
                    </a:lnTo>
                    <a:lnTo>
                      <a:pt x="269" y="44"/>
                    </a:lnTo>
                    <a:lnTo>
                      <a:pt x="269" y="42"/>
                    </a:lnTo>
                    <a:lnTo>
                      <a:pt x="271" y="44"/>
                    </a:lnTo>
                    <a:lnTo>
                      <a:pt x="275" y="44"/>
                    </a:lnTo>
                    <a:lnTo>
                      <a:pt x="275" y="46"/>
                    </a:lnTo>
                    <a:lnTo>
                      <a:pt x="277" y="44"/>
                    </a:lnTo>
                    <a:lnTo>
                      <a:pt x="281" y="44"/>
                    </a:lnTo>
                    <a:lnTo>
                      <a:pt x="281" y="46"/>
                    </a:lnTo>
                    <a:lnTo>
                      <a:pt x="283" y="48"/>
                    </a:lnTo>
                    <a:lnTo>
                      <a:pt x="285" y="48"/>
                    </a:lnTo>
                    <a:lnTo>
                      <a:pt x="287" y="50"/>
                    </a:lnTo>
                    <a:lnTo>
                      <a:pt x="287" y="52"/>
                    </a:lnTo>
                    <a:lnTo>
                      <a:pt x="287" y="54"/>
                    </a:lnTo>
                    <a:lnTo>
                      <a:pt x="289" y="54"/>
                    </a:lnTo>
                    <a:lnTo>
                      <a:pt x="293" y="52"/>
                    </a:lnTo>
                    <a:lnTo>
                      <a:pt x="295" y="52"/>
                    </a:lnTo>
                    <a:lnTo>
                      <a:pt x="297" y="52"/>
                    </a:lnTo>
                    <a:lnTo>
                      <a:pt x="299" y="54"/>
                    </a:lnTo>
                    <a:lnTo>
                      <a:pt x="301" y="54"/>
                    </a:lnTo>
                    <a:lnTo>
                      <a:pt x="301" y="56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4"/>
                    </a:lnTo>
                    <a:lnTo>
                      <a:pt x="307" y="52"/>
                    </a:lnTo>
                    <a:lnTo>
                      <a:pt x="309" y="52"/>
                    </a:lnTo>
                    <a:lnTo>
                      <a:pt x="309" y="54"/>
                    </a:lnTo>
                    <a:lnTo>
                      <a:pt x="309" y="56"/>
                    </a:lnTo>
                    <a:lnTo>
                      <a:pt x="309" y="58"/>
                    </a:lnTo>
                    <a:lnTo>
                      <a:pt x="309" y="60"/>
                    </a:lnTo>
                    <a:lnTo>
                      <a:pt x="309" y="64"/>
                    </a:lnTo>
                    <a:lnTo>
                      <a:pt x="309" y="66"/>
                    </a:lnTo>
                    <a:lnTo>
                      <a:pt x="309" y="76"/>
                    </a:lnTo>
                    <a:lnTo>
                      <a:pt x="309" y="78"/>
                    </a:lnTo>
                    <a:lnTo>
                      <a:pt x="309" y="80"/>
                    </a:lnTo>
                    <a:lnTo>
                      <a:pt x="309" y="82"/>
                    </a:lnTo>
                    <a:lnTo>
                      <a:pt x="309" y="84"/>
                    </a:lnTo>
                    <a:lnTo>
                      <a:pt x="309" y="86"/>
                    </a:lnTo>
                    <a:lnTo>
                      <a:pt x="309" y="88"/>
                    </a:lnTo>
                    <a:lnTo>
                      <a:pt x="309" y="88"/>
                    </a:lnTo>
                    <a:lnTo>
                      <a:pt x="309" y="90"/>
                    </a:lnTo>
                    <a:lnTo>
                      <a:pt x="309" y="94"/>
                    </a:lnTo>
                    <a:lnTo>
                      <a:pt x="309" y="96"/>
                    </a:lnTo>
                    <a:lnTo>
                      <a:pt x="309" y="102"/>
                    </a:lnTo>
                    <a:lnTo>
                      <a:pt x="309" y="104"/>
                    </a:lnTo>
                    <a:lnTo>
                      <a:pt x="309" y="106"/>
                    </a:lnTo>
                    <a:lnTo>
                      <a:pt x="309" y="108"/>
                    </a:lnTo>
                    <a:lnTo>
                      <a:pt x="309" y="110"/>
                    </a:lnTo>
                    <a:lnTo>
                      <a:pt x="309" y="114"/>
                    </a:lnTo>
                    <a:lnTo>
                      <a:pt x="309" y="116"/>
                    </a:lnTo>
                    <a:lnTo>
                      <a:pt x="309" y="118"/>
                    </a:lnTo>
                    <a:lnTo>
                      <a:pt x="309" y="124"/>
                    </a:lnTo>
                    <a:lnTo>
                      <a:pt x="309" y="126"/>
                    </a:lnTo>
                    <a:lnTo>
                      <a:pt x="307" y="128"/>
                    </a:lnTo>
                    <a:lnTo>
                      <a:pt x="307" y="130"/>
                    </a:lnTo>
                    <a:lnTo>
                      <a:pt x="307" y="132"/>
                    </a:lnTo>
                    <a:lnTo>
                      <a:pt x="307" y="134"/>
                    </a:lnTo>
                    <a:lnTo>
                      <a:pt x="305" y="134"/>
                    </a:lnTo>
                    <a:lnTo>
                      <a:pt x="305" y="132"/>
                    </a:lnTo>
                    <a:lnTo>
                      <a:pt x="303" y="132"/>
                    </a:lnTo>
                    <a:lnTo>
                      <a:pt x="301" y="132"/>
                    </a:lnTo>
                    <a:lnTo>
                      <a:pt x="299" y="132"/>
                    </a:lnTo>
                    <a:lnTo>
                      <a:pt x="297" y="132"/>
                    </a:lnTo>
                    <a:lnTo>
                      <a:pt x="285" y="132"/>
                    </a:lnTo>
                    <a:lnTo>
                      <a:pt x="281" y="132"/>
                    </a:lnTo>
                    <a:lnTo>
                      <a:pt x="273" y="132"/>
                    </a:lnTo>
                    <a:lnTo>
                      <a:pt x="269" y="132"/>
                    </a:lnTo>
                    <a:lnTo>
                      <a:pt x="265" y="132"/>
                    </a:lnTo>
                    <a:lnTo>
                      <a:pt x="257" y="132"/>
                    </a:lnTo>
                    <a:lnTo>
                      <a:pt x="255" y="132"/>
                    </a:lnTo>
                    <a:lnTo>
                      <a:pt x="241" y="130"/>
                    </a:lnTo>
                    <a:lnTo>
                      <a:pt x="235" y="130"/>
                    </a:lnTo>
                    <a:lnTo>
                      <a:pt x="233" y="130"/>
                    </a:lnTo>
                    <a:lnTo>
                      <a:pt x="229" y="130"/>
                    </a:lnTo>
                    <a:lnTo>
                      <a:pt x="227" y="130"/>
                    </a:lnTo>
                    <a:lnTo>
                      <a:pt x="221" y="130"/>
                    </a:lnTo>
                    <a:lnTo>
                      <a:pt x="217" y="130"/>
                    </a:lnTo>
                    <a:lnTo>
                      <a:pt x="215" y="130"/>
                    </a:lnTo>
                    <a:lnTo>
                      <a:pt x="213" y="130"/>
                    </a:lnTo>
                    <a:lnTo>
                      <a:pt x="211" y="130"/>
                    </a:lnTo>
                    <a:lnTo>
                      <a:pt x="207" y="130"/>
                    </a:lnTo>
                    <a:lnTo>
                      <a:pt x="203" y="130"/>
                    </a:lnTo>
                    <a:lnTo>
                      <a:pt x="201" y="130"/>
                    </a:lnTo>
                    <a:lnTo>
                      <a:pt x="199" y="130"/>
                    </a:lnTo>
                    <a:lnTo>
                      <a:pt x="197" y="128"/>
                    </a:lnTo>
                    <a:lnTo>
                      <a:pt x="195" y="128"/>
                    </a:lnTo>
                    <a:lnTo>
                      <a:pt x="195" y="134"/>
                    </a:lnTo>
                    <a:lnTo>
                      <a:pt x="195" y="136"/>
                    </a:lnTo>
                    <a:lnTo>
                      <a:pt x="195" y="142"/>
                    </a:lnTo>
                    <a:lnTo>
                      <a:pt x="195" y="144"/>
                    </a:lnTo>
                    <a:lnTo>
                      <a:pt x="195" y="148"/>
                    </a:lnTo>
                    <a:lnTo>
                      <a:pt x="191" y="148"/>
                    </a:lnTo>
                    <a:lnTo>
                      <a:pt x="187" y="148"/>
                    </a:lnTo>
                    <a:lnTo>
                      <a:pt x="185" y="148"/>
                    </a:lnTo>
                    <a:lnTo>
                      <a:pt x="177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5" y="146"/>
                    </a:lnTo>
                    <a:lnTo>
                      <a:pt x="161" y="146"/>
                    </a:lnTo>
                    <a:lnTo>
                      <a:pt x="159" y="146"/>
                    </a:lnTo>
                    <a:lnTo>
                      <a:pt x="157" y="146"/>
                    </a:lnTo>
                    <a:lnTo>
                      <a:pt x="153" y="146"/>
                    </a:lnTo>
                    <a:lnTo>
                      <a:pt x="151" y="146"/>
                    </a:lnTo>
                    <a:lnTo>
                      <a:pt x="149" y="146"/>
                    </a:lnTo>
                    <a:lnTo>
                      <a:pt x="147" y="146"/>
                    </a:lnTo>
                    <a:lnTo>
                      <a:pt x="139" y="146"/>
                    </a:lnTo>
                    <a:lnTo>
                      <a:pt x="137" y="146"/>
                    </a:lnTo>
                    <a:lnTo>
                      <a:pt x="137" y="142"/>
                    </a:lnTo>
                    <a:lnTo>
                      <a:pt x="137" y="140"/>
                    </a:lnTo>
                    <a:lnTo>
                      <a:pt x="137" y="138"/>
                    </a:lnTo>
                    <a:lnTo>
                      <a:pt x="137" y="136"/>
                    </a:lnTo>
                    <a:lnTo>
                      <a:pt x="137" y="136"/>
                    </a:lnTo>
                    <a:lnTo>
                      <a:pt x="137" y="132"/>
                    </a:lnTo>
                    <a:lnTo>
                      <a:pt x="139" y="128"/>
                    </a:lnTo>
                    <a:lnTo>
                      <a:pt x="135" y="128"/>
                    </a:lnTo>
                    <a:lnTo>
                      <a:pt x="133" y="128"/>
                    </a:lnTo>
                    <a:lnTo>
                      <a:pt x="131" y="128"/>
                    </a:lnTo>
                    <a:lnTo>
                      <a:pt x="129" y="128"/>
                    </a:lnTo>
                    <a:lnTo>
                      <a:pt x="125" y="128"/>
                    </a:lnTo>
                    <a:lnTo>
                      <a:pt x="121" y="128"/>
                    </a:lnTo>
                    <a:lnTo>
                      <a:pt x="119" y="128"/>
                    </a:lnTo>
                    <a:lnTo>
                      <a:pt x="117" y="128"/>
                    </a:lnTo>
                    <a:lnTo>
                      <a:pt x="111" y="128"/>
                    </a:lnTo>
                    <a:lnTo>
                      <a:pt x="109" y="128"/>
                    </a:lnTo>
                    <a:lnTo>
                      <a:pt x="107" y="128"/>
                    </a:lnTo>
                    <a:lnTo>
                      <a:pt x="105" y="128"/>
                    </a:lnTo>
                    <a:lnTo>
                      <a:pt x="103" y="128"/>
                    </a:lnTo>
                    <a:lnTo>
                      <a:pt x="100" y="128"/>
                    </a:lnTo>
                    <a:lnTo>
                      <a:pt x="100" y="126"/>
                    </a:lnTo>
                    <a:lnTo>
                      <a:pt x="100" y="122"/>
                    </a:lnTo>
                    <a:lnTo>
                      <a:pt x="100" y="116"/>
                    </a:lnTo>
                    <a:lnTo>
                      <a:pt x="100" y="114"/>
                    </a:lnTo>
                    <a:lnTo>
                      <a:pt x="100" y="112"/>
                    </a:lnTo>
                    <a:lnTo>
                      <a:pt x="100" y="108"/>
                    </a:lnTo>
                    <a:lnTo>
                      <a:pt x="100" y="104"/>
                    </a:lnTo>
                    <a:lnTo>
                      <a:pt x="100" y="98"/>
                    </a:lnTo>
                    <a:lnTo>
                      <a:pt x="100" y="94"/>
                    </a:lnTo>
                    <a:lnTo>
                      <a:pt x="100" y="90"/>
                    </a:lnTo>
                    <a:lnTo>
                      <a:pt x="100" y="88"/>
                    </a:lnTo>
                    <a:lnTo>
                      <a:pt x="100" y="86"/>
                    </a:lnTo>
                    <a:lnTo>
                      <a:pt x="100" y="84"/>
                    </a:lnTo>
                    <a:lnTo>
                      <a:pt x="100" y="82"/>
                    </a:lnTo>
                    <a:lnTo>
                      <a:pt x="100" y="80"/>
                    </a:lnTo>
                    <a:lnTo>
                      <a:pt x="100" y="78"/>
                    </a:lnTo>
                    <a:lnTo>
                      <a:pt x="100" y="76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0" y="68"/>
                    </a:lnTo>
                    <a:lnTo>
                      <a:pt x="90" y="60"/>
                    </a:lnTo>
                    <a:lnTo>
                      <a:pt x="88" y="60"/>
                    </a:lnTo>
                    <a:lnTo>
                      <a:pt x="86" y="60"/>
                    </a:lnTo>
                    <a:lnTo>
                      <a:pt x="84" y="60"/>
                    </a:lnTo>
                    <a:lnTo>
                      <a:pt x="82" y="60"/>
                    </a:lnTo>
                    <a:lnTo>
                      <a:pt x="80" y="60"/>
                    </a:lnTo>
                    <a:lnTo>
                      <a:pt x="78" y="60"/>
                    </a:lnTo>
                    <a:lnTo>
                      <a:pt x="74" y="60"/>
                    </a:lnTo>
                    <a:lnTo>
                      <a:pt x="70" y="60"/>
                    </a:lnTo>
                    <a:lnTo>
                      <a:pt x="70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70" y="70"/>
                    </a:lnTo>
                    <a:lnTo>
                      <a:pt x="68" y="70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0" y="70"/>
                    </a:lnTo>
                    <a:lnTo>
                      <a:pt x="58" y="70"/>
                    </a:lnTo>
                    <a:lnTo>
                      <a:pt x="56" y="70"/>
                    </a:lnTo>
                    <a:lnTo>
                      <a:pt x="54" y="70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2" y="70"/>
                    </a:lnTo>
                    <a:lnTo>
                      <a:pt x="36" y="70"/>
                    </a:lnTo>
                    <a:lnTo>
                      <a:pt x="34" y="70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20" y="64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0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6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5" y="4"/>
                    </a:lnTo>
                    <a:lnTo>
                      <a:pt x="119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31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39" y="4"/>
                    </a:lnTo>
                    <a:lnTo>
                      <a:pt x="141" y="4"/>
                    </a:lnTo>
                    <a:lnTo>
                      <a:pt x="149" y="4"/>
                    </a:lnTo>
                    <a:lnTo>
                      <a:pt x="153" y="4"/>
                    </a:lnTo>
                    <a:lnTo>
                      <a:pt x="165" y="4"/>
                    </a:lnTo>
                    <a:lnTo>
                      <a:pt x="167" y="4"/>
                    </a:lnTo>
                    <a:lnTo>
                      <a:pt x="167" y="4"/>
                    </a:lnTo>
                    <a:lnTo>
                      <a:pt x="169" y="4"/>
                    </a:lnTo>
                    <a:lnTo>
                      <a:pt x="171" y="4"/>
                    </a:lnTo>
                    <a:lnTo>
                      <a:pt x="173" y="4"/>
                    </a:lnTo>
                    <a:lnTo>
                      <a:pt x="175" y="2"/>
                    </a:lnTo>
                    <a:lnTo>
                      <a:pt x="175" y="0"/>
                    </a:lnTo>
                    <a:lnTo>
                      <a:pt x="177" y="2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0"/>
                    </a:lnTo>
                    <a:lnTo>
                      <a:pt x="193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9" name="Freeform 18">
                <a:extLst>
                  <a:ext uri="{FF2B5EF4-FFF2-40B4-BE49-F238E27FC236}">
                    <a16:creationId xmlns:a16="http://schemas.microsoft.com/office/drawing/2014/main" id="{58546959-E548-FC65-1F5C-F515115E4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500" y="4522788"/>
                <a:ext cx="555625" cy="427038"/>
              </a:xfrm>
              <a:custGeom>
                <a:avLst/>
                <a:gdLst>
                  <a:gd name="T0" fmla="*/ 246 w 350"/>
                  <a:gd name="T1" fmla="*/ 18 h 269"/>
                  <a:gd name="T2" fmla="*/ 266 w 350"/>
                  <a:gd name="T3" fmla="*/ 16 h 269"/>
                  <a:gd name="T4" fmla="*/ 284 w 350"/>
                  <a:gd name="T5" fmla="*/ 12 h 269"/>
                  <a:gd name="T6" fmla="*/ 306 w 350"/>
                  <a:gd name="T7" fmla="*/ 8 h 269"/>
                  <a:gd name="T8" fmla="*/ 326 w 350"/>
                  <a:gd name="T9" fmla="*/ 18 h 269"/>
                  <a:gd name="T10" fmla="*/ 342 w 350"/>
                  <a:gd name="T11" fmla="*/ 28 h 269"/>
                  <a:gd name="T12" fmla="*/ 348 w 350"/>
                  <a:gd name="T13" fmla="*/ 46 h 269"/>
                  <a:gd name="T14" fmla="*/ 346 w 350"/>
                  <a:gd name="T15" fmla="*/ 64 h 269"/>
                  <a:gd name="T16" fmla="*/ 336 w 350"/>
                  <a:gd name="T17" fmla="*/ 78 h 269"/>
                  <a:gd name="T18" fmla="*/ 332 w 350"/>
                  <a:gd name="T19" fmla="*/ 96 h 269"/>
                  <a:gd name="T20" fmla="*/ 328 w 350"/>
                  <a:gd name="T21" fmla="*/ 114 h 269"/>
                  <a:gd name="T22" fmla="*/ 326 w 350"/>
                  <a:gd name="T23" fmla="*/ 132 h 269"/>
                  <a:gd name="T24" fmla="*/ 318 w 350"/>
                  <a:gd name="T25" fmla="*/ 152 h 269"/>
                  <a:gd name="T26" fmla="*/ 326 w 350"/>
                  <a:gd name="T27" fmla="*/ 152 h 269"/>
                  <a:gd name="T28" fmla="*/ 314 w 350"/>
                  <a:gd name="T29" fmla="*/ 166 h 269"/>
                  <a:gd name="T30" fmla="*/ 298 w 350"/>
                  <a:gd name="T31" fmla="*/ 172 h 269"/>
                  <a:gd name="T32" fmla="*/ 286 w 350"/>
                  <a:gd name="T33" fmla="*/ 188 h 269"/>
                  <a:gd name="T34" fmla="*/ 278 w 350"/>
                  <a:gd name="T35" fmla="*/ 204 h 269"/>
                  <a:gd name="T36" fmla="*/ 252 w 350"/>
                  <a:gd name="T37" fmla="*/ 202 h 269"/>
                  <a:gd name="T38" fmla="*/ 230 w 350"/>
                  <a:gd name="T39" fmla="*/ 208 h 269"/>
                  <a:gd name="T40" fmla="*/ 228 w 350"/>
                  <a:gd name="T41" fmla="*/ 224 h 269"/>
                  <a:gd name="T42" fmla="*/ 222 w 350"/>
                  <a:gd name="T43" fmla="*/ 232 h 269"/>
                  <a:gd name="T44" fmla="*/ 210 w 350"/>
                  <a:gd name="T45" fmla="*/ 239 h 269"/>
                  <a:gd name="T46" fmla="*/ 192 w 350"/>
                  <a:gd name="T47" fmla="*/ 232 h 269"/>
                  <a:gd name="T48" fmla="*/ 176 w 350"/>
                  <a:gd name="T49" fmla="*/ 228 h 269"/>
                  <a:gd name="T50" fmla="*/ 158 w 350"/>
                  <a:gd name="T51" fmla="*/ 224 h 269"/>
                  <a:gd name="T52" fmla="*/ 140 w 350"/>
                  <a:gd name="T53" fmla="*/ 224 h 269"/>
                  <a:gd name="T54" fmla="*/ 132 w 350"/>
                  <a:gd name="T55" fmla="*/ 253 h 269"/>
                  <a:gd name="T56" fmla="*/ 128 w 350"/>
                  <a:gd name="T57" fmla="*/ 269 h 269"/>
                  <a:gd name="T58" fmla="*/ 104 w 350"/>
                  <a:gd name="T59" fmla="*/ 269 h 269"/>
                  <a:gd name="T60" fmla="*/ 88 w 350"/>
                  <a:gd name="T61" fmla="*/ 257 h 269"/>
                  <a:gd name="T62" fmla="*/ 74 w 350"/>
                  <a:gd name="T63" fmla="*/ 237 h 269"/>
                  <a:gd name="T64" fmla="*/ 60 w 350"/>
                  <a:gd name="T65" fmla="*/ 222 h 269"/>
                  <a:gd name="T66" fmla="*/ 48 w 350"/>
                  <a:gd name="T67" fmla="*/ 204 h 269"/>
                  <a:gd name="T68" fmla="*/ 48 w 350"/>
                  <a:gd name="T69" fmla="*/ 182 h 269"/>
                  <a:gd name="T70" fmla="*/ 48 w 350"/>
                  <a:gd name="T71" fmla="*/ 162 h 269"/>
                  <a:gd name="T72" fmla="*/ 38 w 350"/>
                  <a:gd name="T73" fmla="*/ 152 h 269"/>
                  <a:gd name="T74" fmla="*/ 24 w 350"/>
                  <a:gd name="T75" fmla="*/ 142 h 269"/>
                  <a:gd name="T76" fmla="*/ 8 w 350"/>
                  <a:gd name="T77" fmla="*/ 136 h 269"/>
                  <a:gd name="T78" fmla="*/ 0 w 350"/>
                  <a:gd name="T79" fmla="*/ 120 h 269"/>
                  <a:gd name="T80" fmla="*/ 6 w 350"/>
                  <a:gd name="T81" fmla="*/ 112 h 269"/>
                  <a:gd name="T82" fmla="*/ 26 w 350"/>
                  <a:gd name="T83" fmla="*/ 116 h 269"/>
                  <a:gd name="T84" fmla="*/ 42 w 350"/>
                  <a:gd name="T85" fmla="*/ 116 h 269"/>
                  <a:gd name="T86" fmla="*/ 66 w 350"/>
                  <a:gd name="T87" fmla="*/ 120 h 269"/>
                  <a:gd name="T88" fmla="*/ 78 w 350"/>
                  <a:gd name="T89" fmla="*/ 116 h 269"/>
                  <a:gd name="T90" fmla="*/ 88 w 350"/>
                  <a:gd name="T91" fmla="*/ 102 h 269"/>
                  <a:gd name="T92" fmla="*/ 88 w 350"/>
                  <a:gd name="T93" fmla="*/ 90 h 269"/>
                  <a:gd name="T94" fmla="*/ 102 w 350"/>
                  <a:gd name="T95" fmla="*/ 82 h 269"/>
                  <a:gd name="T96" fmla="*/ 124 w 350"/>
                  <a:gd name="T97" fmla="*/ 72 h 269"/>
                  <a:gd name="T98" fmla="*/ 138 w 350"/>
                  <a:gd name="T99" fmla="*/ 74 h 269"/>
                  <a:gd name="T100" fmla="*/ 156 w 350"/>
                  <a:gd name="T101" fmla="*/ 74 h 269"/>
                  <a:gd name="T102" fmla="*/ 174 w 350"/>
                  <a:gd name="T103" fmla="*/ 70 h 269"/>
                  <a:gd name="T104" fmla="*/ 180 w 350"/>
                  <a:gd name="T105" fmla="*/ 64 h 269"/>
                  <a:gd name="T106" fmla="*/ 182 w 350"/>
                  <a:gd name="T107" fmla="*/ 48 h 269"/>
                  <a:gd name="T108" fmla="*/ 172 w 350"/>
                  <a:gd name="T109" fmla="*/ 36 h 269"/>
                  <a:gd name="T110" fmla="*/ 160 w 350"/>
                  <a:gd name="T111" fmla="*/ 20 h 269"/>
                  <a:gd name="T112" fmla="*/ 156 w 350"/>
                  <a:gd name="T113" fmla="*/ 2 h 269"/>
                  <a:gd name="T114" fmla="*/ 166 w 350"/>
                  <a:gd name="T115" fmla="*/ 6 h 269"/>
                  <a:gd name="T116" fmla="*/ 184 w 350"/>
                  <a:gd name="T117" fmla="*/ 12 h 269"/>
                  <a:gd name="T118" fmla="*/ 204 w 350"/>
                  <a:gd name="T119" fmla="*/ 16 h 269"/>
                  <a:gd name="T120" fmla="*/ 224 w 350"/>
                  <a:gd name="T121" fmla="*/ 2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0" h="269">
                    <a:moveTo>
                      <a:pt x="228" y="22"/>
                    </a:moveTo>
                    <a:lnTo>
                      <a:pt x="230" y="22"/>
                    </a:lnTo>
                    <a:lnTo>
                      <a:pt x="234" y="20"/>
                    </a:lnTo>
                    <a:lnTo>
                      <a:pt x="236" y="20"/>
                    </a:lnTo>
                    <a:lnTo>
                      <a:pt x="238" y="20"/>
                    </a:lnTo>
                    <a:lnTo>
                      <a:pt x="240" y="20"/>
                    </a:lnTo>
                    <a:lnTo>
                      <a:pt x="242" y="20"/>
                    </a:lnTo>
                    <a:lnTo>
                      <a:pt x="244" y="20"/>
                    </a:lnTo>
                    <a:lnTo>
                      <a:pt x="246" y="20"/>
                    </a:lnTo>
                    <a:lnTo>
                      <a:pt x="246" y="18"/>
                    </a:lnTo>
                    <a:lnTo>
                      <a:pt x="248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6" y="18"/>
                    </a:lnTo>
                    <a:lnTo>
                      <a:pt x="258" y="18"/>
                    </a:lnTo>
                    <a:lnTo>
                      <a:pt x="260" y="18"/>
                    </a:lnTo>
                    <a:lnTo>
                      <a:pt x="262" y="16"/>
                    </a:lnTo>
                    <a:lnTo>
                      <a:pt x="264" y="16"/>
                    </a:lnTo>
                    <a:lnTo>
                      <a:pt x="266" y="16"/>
                    </a:lnTo>
                    <a:lnTo>
                      <a:pt x="268" y="16"/>
                    </a:lnTo>
                    <a:lnTo>
                      <a:pt x="270" y="16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6" y="14"/>
                    </a:lnTo>
                    <a:lnTo>
                      <a:pt x="278" y="14"/>
                    </a:lnTo>
                    <a:lnTo>
                      <a:pt x="278" y="14"/>
                    </a:lnTo>
                    <a:lnTo>
                      <a:pt x="280" y="14"/>
                    </a:lnTo>
                    <a:lnTo>
                      <a:pt x="282" y="14"/>
                    </a:lnTo>
                    <a:lnTo>
                      <a:pt x="284" y="12"/>
                    </a:lnTo>
                    <a:lnTo>
                      <a:pt x="286" y="12"/>
                    </a:lnTo>
                    <a:lnTo>
                      <a:pt x="288" y="12"/>
                    </a:lnTo>
                    <a:lnTo>
                      <a:pt x="290" y="12"/>
                    </a:lnTo>
                    <a:lnTo>
                      <a:pt x="292" y="10"/>
                    </a:lnTo>
                    <a:lnTo>
                      <a:pt x="294" y="10"/>
                    </a:lnTo>
                    <a:lnTo>
                      <a:pt x="296" y="10"/>
                    </a:lnTo>
                    <a:lnTo>
                      <a:pt x="298" y="10"/>
                    </a:lnTo>
                    <a:lnTo>
                      <a:pt x="302" y="8"/>
                    </a:lnTo>
                    <a:lnTo>
                      <a:pt x="304" y="8"/>
                    </a:lnTo>
                    <a:lnTo>
                      <a:pt x="306" y="8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4" y="12"/>
                    </a:lnTo>
                    <a:lnTo>
                      <a:pt x="316" y="12"/>
                    </a:lnTo>
                    <a:lnTo>
                      <a:pt x="318" y="14"/>
                    </a:lnTo>
                    <a:lnTo>
                      <a:pt x="320" y="14"/>
                    </a:lnTo>
                    <a:lnTo>
                      <a:pt x="322" y="16"/>
                    </a:lnTo>
                    <a:lnTo>
                      <a:pt x="324" y="16"/>
                    </a:lnTo>
                    <a:lnTo>
                      <a:pt x="326" y="18"/>
                    </a:lnTo>
                    <a:lnTo>
                      <a:pt x="326" y="18"/>
                    </a:lnTo>
                    <a:lnTo>
                      <a:pt x="326" y="20"/>
                    </a:lnTo>
                    <a:lnTo>
                      <a:pt x="328" y="20"/>
                    </a:lnTo>
                    <a:lnTo>
                      <a:pt x="330" y="20"/>
                    </a:lnTo>
                    <a:lnTo>
                      <a:pt x="330" y="22"/>
                    </a:lnTo>
                    <a:lnTo>
                      <a:pt x="332" y="22"/>
                    </a:lnTo>
                    <a:lnTo>
                      <a:pt x="334" y="24"/>
                    </a:lnTo>
                    <a:lnTo>
                      <a:pt x="336" y="24"/>
                    </a:lnTo>
                    <a:lnTo>
                      <a:pt x="338" y="26"/>
                    </a:lnTo>
                    <a:lnTo>
                      <a:pt x="340" y="26"/>
                    </a:lnTo>
                    <a:lnTo>
                      <a:pt x="342" y="28"/>
                    </a:lnTo>
                    <a:lnTo>
                      <a:pt x="344" y="28"/>
                    </a:lnTo>
                    <a:lnTo>
                      <a:pt x="344" y="30"/>
                    </a:lnTo>
                    <a:lnTo>
                      <a:pt x="346" y="30"/>
                    </a:lnTo>
                    <a:lnTo>
                      <a:pt x="350" y="32"/>
                    </a:lnTo>
                    <a:lnTo>
                      <a:pt x="348" y="34"/>
                    </a:lnTo>
                    <a:lnTo>
                      <a:pt x="348" y="36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4"/>
                    </a:lnTo>
                    <a:lnTo>
                      <a:pt x="348" y="46"/>
                    </a:lnTo>
                    <a:lnTo>
                      <a:pt x="348" y="48"/>
                    </a:lnTo>
                    <a:lnTo>
                      <a:pt x="348" y="50"/>
                    </a:lnTo>
                    <a:lnTo>
                      <a:pt x="350" y="52"/>
                    </a:lnTo>
                    <a:lnTo>
                      <a:pt x="350" y="54"/>
                    </a:lnTo>
                    <a:lnTo>
                      <a:pt x="348" y="54"/>
                    </a:lnTo>
                    <a:lnTo>
                      <a:pt x="348" y="56"/>
                    </a:lnTo>
                    <a:lnTo>
                      <a:pt x="348" y="58"/>
                    </a:lnTo>
                    <a:lnTo>
                      <a:pt x="346" y="60"/>
                    </a:lnTo>
                    <a:lnTo>
                      <a:pt x="346" y="62"/>
                    </a:lnTo>
                    <a:lnTo>
                      <a:pt x="346" y="64"/>
                    </a:lnTo>
                    <a:lnTo>
                      <a:pt x="344" y="64"/>
                    </a:lnTo>
                    <a:lnTo>
                      <a:pt x="342" y="66"/>
                    </a:lnTo>
                    <a:lnTo>
                      <a:pt x="340" y="68"/>
                    </a:lnTo>
                    <a:lnTo>
                      <a:pt x="340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2"/>
                    </a:lnTo>
                    <a:lnTo>
                      <a:pt x="338" y="74"/>
                    </a:lnTo>
                    <a:lnTo>
                      <a:pt x="336" y="76"/>
                    </a:lnTo>
                    <a:lnTo>
                      <a:pt x="336" y="78"/>
                    </a:lnTo>
                    <a:lnTo>
                      <a:pt x="336" y="80"/>
                    </a:lnTo>
                    <a:lnTo>
                      <a:pt x="336" y="82"/>
                    </a:lnTo>
                    <a:lnTo>
                      <a:pt x="336" y="84"/>
                    </a:lnTo>
                    <a:lnTo>
                      <a:pt x="334" y="86"/>
                    </a:lnTo>
                    <a:lnTo>
                      <a:pt x="334" y="88"/>
                    </a:lnTo>
                    <a:lnTo>
                      <a:pt x="334" y="90"/>
                    </a:lnTo>
                    <a:lnTo>
                      <a:pt x="334" y="92"/>
                    </a:lnTo>
                    <a:lnTo>
                      <a:pt x="334" y="94"/>
                    </a:lnTo>
                    <a:lnTo>
                      <a:pt x="332" y="94"/>
                    </a:lnTo>
                    <a:lnTo>
                      <a:pt x="332" y="96"/>
                    </a:lnTo>
                    <a:lnTo>
                      <a:pt x="332" y="98"/>
                    </a:lnTo>
                    <a:lnTo>
                      <a:pt x="332" y="100"/>
                    </a:lnTo>
                    <a:lnTo>
                      <a:pt x="332" y="102"/>
                    </a:lnTo>
                    <a:lnTo>
                      <a:pt x="330" y="104"/>
                    </a:lnTo>
                    <a:lnTo>
                      <a:pt x="330" y="106"/>
                    </a:lnTo>
                    <a:lnTo>
                      <a:pt x="330" y="108"/>
                    </a:lnTo>
                    <a:lnTo>
                      <a:pt x="330" y="110"/>
                    </a:lnTo>
                    <a:lnTo>
                      <a:pt x="328" y="110"/>
                    </a:lnTo>
                    <a:lnTo>
                      <a:pt x="328" y="112"/>
                    </a:lnTo>
                    <a:lnTo>
                      <a:pt x="328" y="114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8"/>
                    </a:lnTo>
                    <a:lnTo>
                      <a:pt x="328" y="120"/>
                    </a:lnTo>
                    <a:lnTo>
                      <a:pt x="326" y="122"/>
                    </a:lnTo>
                    <a:lnTo>
                      <a:pt x="326" y="124"/>
                    </a:lnTo>
                    <a:lnTo>
                      <a:pt x="326" y="126"/>
                    </a:lnTo>
                    <a:lnTo>
                      <a:pt x="326" y="128"/>
                    </a:lnTo>
                    <a:lnTo>
                      <a:pt x="326" y="130"/>
                    </a:lnTo>
                    <a:lnTo>
                      <a:pt x="326" y="132"/>
                    </a:lnTo>
                    <a:lnTo>
                      <a:pt x="326" y="134"/>
                    </a:lnTo>
                    <a:lnTo>
                      <a:pt x="326" y="136"/>
                    </a:lnTo>
                    <a:lnTo>
                      <a:pt x="324" y="140"/>
                    </a:lnTo>
                    <a:lnTo>
                      <a:pt x="324" y="142"/>
                    </a:lnTo>
                    <a:lnTo>
                      <a:pt x="322" y="144"/>
                    </a:lnTo>
                    <a:lnTo>
                      <a:pt x="322" y="146"/>
                    </a:lnTo>
                    <a:lnTo>
                      <a:pt x="320" y="148"/>
                    </a:lnTo>
                    <a:lnTo>
                      <a:pt x="318" y="148"/>
                    </a:lnTo>
                    <a:lnTo>
                      <a:pt x="318" y="150"/>
                    </a:lnTo>
                    <a:lnTo>
                      <a:pt x="318" y="152"/>
                    </a:lnTo>
                    <a:lnTo>
                      <a:pt x="318" y="154"/>
                    </a:lnTo>
                    <a:lnTo>
                      <a:pt x="320" y="154"/>
                    </a:lnTo>
                    <a:lnTo>
                      <a:pt x="322" y="154"/>
                    </a:lnTo>
                    <a:lnTo>
                      <a:pt x="324" y="154"/>
                    </a:lnTo>
                    <a:lnTo>
                      <a:pt x="326" y="154"/>
                    </a:lnTo>
                    <a:lnTo>
                      <a:pt x="326" y="152"/>
                    </a:lnTo>
                    <a:lnTo>
                      <a:pt x="326" y="152"/>
                    </a:lnTo>
                    <a:lnTo>
                      <a:pt x="326" y="150"/>
                    </a:lnTo>
                    <a:lnTo>
                      <a:pt x="326" y="152"/>
                    </a:lnTo>
                    <a:lnTo>
                      <a:pt x="326" y="152"/>
                    </a:lnTo>
                    <a:lnTo>
                      <a:pt x="326" y="154"/>
                    </a:lnTo>
                    <a:lnTo>
                      <a:pt x="324" y="154"/>
                    </a:lnTo>
                    <a:lnTo>
                      <a:pt x="324" y="156"/>
                    </a:lnTo>
                    <a:lnTo>
                      <a:pt x="322" y="158"/>
                    </a:lnTo>
                    <a:lnTo>
                      <a:pt x="320" y="158"/>
                    </a:lnTo>
                    <a:lnTo>
                      <a:pt x="318" y="160"/>
                    </a:lnTo>
                    <a:lnTo>
                      <a:pt x="316" y="164"/>
                    </a:lnTo>
                    <a:lnTo>
                      <a:pt x="314" y="164"/>
                    </a:lnTo>
                    <a:lnTo>
                      <a:pt x="314" y="164"/>
                    </a:lnTo>
                    <a:lnTo>
                      <a:pt x="314" y="166"/>
                    </a:lnTo>
                    <a:lnTo>
                      <a:pt x="312" y="166"/>
                    </a:lnTo>
                    <a:lnTo>
                      <a:pt x="310" y="166"/>
                    </a:lnTo>
                    <a:lnTo>
                      <a:pt x="308" y="164"/>
                    </a:lnTo>
                    <a:lnTo>
                      <a:pt x="306" y="164"/>
                    </a:lnTo>
                    <a:lnTo>
                      <a:pt x="304" y="164"/>
                    </a:lnTo>
                    <a:lnTo>
                      <a:pt x="302" y="166"/>
                    </a:lnTo>
                    <a:lnTo>
                      <a:pt x="300" y="168"/>
                    </a:lnTo>
                    <a:lnTo>
                      <a:pt x="300" y="170"/>
                    </a:lnTo>
                    <a:lnTo>
                      <a:pt x="298" y="170"/>
                    </a:lnTo>
                    <a:lnTo>
                      <a:pt x="298" y="172"/>
                    </a:lnTo>
                    <a:lnTo>
                      <a:pt x="296" y="172"/>
                    </a:lnTo>
                    <a:lnTo>
                      <a:pt x="294" y="174"/>
                    </a:lnTo>
                    <a:lnTo>
                      <a:pt x="294" y="176"/>
                    </a:lnTo>
                    <a:lnTo>
                      <a:pt x="292" y="176"/>
                    </a:lnTo>
                    <a:lnTo>
                      <a:pt x="292" y="178"/>
                    </a:lnTo>
                    <a:lnTo>
                      <a:pt x="292" y="180"/>
                    </a:lnTo>
                    <a:lnTo>
                      <a:pt x="290" y="182"/>
                    </a:lnTo>
                    <a:lnTo>
                      <a:pt x="290" y="184"/>
                    </a:lnTo>
                    <a:lnTo>
                      <a:pt x="288" y="186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2"/>
                    </a:lnTo>
                    <a:lnTo>
                      <a:pt x="286" y="194"/>
                    </a:lnTo>
                    <a:lnTo>
                      <a:pt x="286" y="196"/>
                    </a:lnTo>
                    <a:lnTo>
                      <a:pt x="284" y="196"/>
                    </a:lnTo>
                    <a:lnTo>
                      <a:pt x="284" y="198"/>
                    </a:lnTo>
                    <a:lnTo>
                      <a:pt x="282" y="200"/>
                    </a:lnTo>
                    <a:lnTo>
                      <a:pt x="280" y="202"/>
                    </a:lnTo>
                    <a:lnTo>
                      <a:pt x="280" y="204"/>
                    </a:lnTo>
                    <a:lnTo>
                      <a:pt x="278" y="204"/>
                    </a:lnTo>
                    <a:lnTo>
                      <a:pt x="276" y="204"/>
                    </a:lnTo>
                    <a:lnTo>
                      <a:pt x="272" y="204"/>
                    </a:lnTo>
                    <a:lnTo>
                      <a:pt x="268" y="204"/>
                    </a:lnTo>
                    <a:lnTo>
                      <a:pt x="266" y="204"/>
                    </a:lnTo>
                    <a:lnTo>
                      <a:pt x="264" y="204"/>
                    </a:lnTo>
                    <a:lnTo>
                      <a:pt x="262" y="204"/>
                    </a:lnTo>
                    <a:lnTo>
                      <a:pt x="260" y="204"/>
                    </a:lnTo>
                    <a:lnTo>
                      <a:pt x="256" y="204"/>
                    </a:lnTo>
                    <a:lnTo>
                      <a:pt x="254" y="202"/>
                    </a:lnTo>
                    <a:lnTo>
                      <a:pt x="252" y="202"/>
                    </a:lnTo>
                    <a:lnTo>
                      <a:pt x="250" y="202"/>
                    </a:lnTo>
                    <a:lnTo>
                      <a:pt x="246" y="202"/>
                    </a:lnTo>
                    <a:lnTo>
                      <a:pt x="244" y="202"/>
                    </a:lnTo>
                    <a:lnTo>
                      <a:pt x="244" y="204"/>
                    </a:lnTo>
                    <a:lnTo>
                      <a:pt x="242" y="204"/>
                    </a:lnTo>
                    <a:lnTo>
                      <a:pt x="240" y="204"/>
                    </a:lnTo>
                    <a:lnTo>
                      <a:pt x="238" y="204"/>
                    </a:lnTo>
                    <a:lnTo>
                      <a:pt x="236" y="204"/>
                    </a:lnTo>
                    <a:lnTo>
                      <a:pt x="232" y="206"/>
                    </a:lnTo>
                    <a:lnTo>
                      <a:pt x="230" y="208"/>
                    </a:lnTo>
                    <a:lnTo>
                      <a:pt x="230" y="210"/>
                    </a:lnTo>
                    <a:lnTo>
                      <a:pt x="230" y="210"/>
                    </a:lnTo>
                    <a:lnTo>
                      <a:pt x="230" y="212"/>
                    </a:lnTo>
                    <a:lnTo>
                      <a:pt x="228" y="214"/>
                    </a:lnTo>
                    <a:lnTo>
                      <a:pt x="228" y="216"/>
                    </a:lnTo>
                    <a:lnTo>
                      <a:pt x="226" y="216"/>
                    </a:lnTo>
                    <a:lnTo>
                      <a:pt x="228" y="218"/>
                    </a:lnTo>
                    <a:lnTo>
                      <a:pt x="228" y="220"/>
                    </a:lnTo>
                    <a:lnTo>
                      <a:pt x="228" y="222"/>
                    </a:lnTo>
                    <a:lnTo>
                      <a:pt x="228" y="224"/>
                    </a:lnTo>
                    <a:lnTo>
                      <a:pt x="228" y="226"/>
                    </a:lnTo>
                    <a:lnTo>
                      <a:pt x="228" y="228"/>
                    </a:lnTo>
                    <a:lnTo>
                      <a:pt x="228" y="230"/>
                    </a:lnTo>
                    <a:lnTo>
                      <a:pt x="226" y="230"/>
                    </a:lnTo>
                    <a:lnTo>
                      <a:pt x="224" y="230"/>
                    </a:lnTo>
                    <a:lnTo>
                      <a:pt x="224" y="228"/>
                    </a:lnTo>
                    <a:lnTo>
                      <a:pt x="222" y="228"/>
                    </a:lnTo>
                    <a:lnTo>
                      <a:pt x="220" y="230"/>
                    </a:lnTo>
                    <a:lnTo>
                      <a:pt x="220" y="232"/>
                    </a:lnTo>
                    <a:lnTo>
                      <a:pt x="222" y="232"/>
                    </a:lnTo>
                    <a:lnTo>
                      <a:pt x="224" y="232"/>
                    </a:lnTo>
                    <a:lnTo>
                      <a:pt x="224" y="235"/>
                    </a:lnTo>
                    <a:lnTo>
                      <a:pt x="224" y="237"/>
                    </a:lnTo>
                    <a:lnTo>
                      <a:pt x="220" y="239"/>
                    </a:lnTo>
                    <a:lnTo>
                      <a:pt x="222" y="241"/>
                    </a:lnTo>
                    <a:lnTo>
                      <a:pt x="220" y="241"/>
                    </a:lnTo>
                    <a:lnTo>
                      <a:pt x="218" y="241"/>
                    </a:lnTo>
                    <a:lnTo>
                      <a:pt x="216" y="241"/>
                    </a:lnTo>
                    <a:lnTo>
                      <a:pt x="212" y="239"/>
                    </a:lnTo>
                    <a:lnTo>
                      <a:pt x="210" y="239"/>
                    </a:lnTo>
                    <a:lnTo>
                      <a:pt x="208" y="239"/>
                    </a:lnTo>
                    <a:lnTo>
                      <a:pt x="208" y="237"/>
                    </a:lnTo>
                    <a:lnTo>
                      <a:pt x="206" y="237"/>
                    </a:lnTo>
                    <a:lnTo>
                      <a:pt x="204" y="237"/>
                    </a:lnTo>
                    <a:lnTo>
                      <a:pt x="200" y="237"/>
                    </a:lnTo>
                    <a:lnTo>
                      <a:pt x="198" y="235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2" y="232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6" y="232"/>
                    </a:lnTo>
                    <a:lnTo>
                      <a:pt x="184" y="230"/>
                    </a:lnTo>
                    <a:lnTo>
                      <a:pt x="182" y="230"/>
                    </a:lnTo>
                    <a:lnTo>
                      <a:pt x="180" y="230"/>
                    </a:lnTo>
                    <a:lnTo>
                      <a:pt x="180" y="230"/>
                    </a:lnTo>
                    <a:lnTo>
                      <a:pt x="178" y="230"/>
                    </a:lnTo>
                    <a:lnTo>
                      <a:pt x="178" y="228"/>
                    </a:lnTo>
                    <a:lnTo>
                      <a:pt x="176" y="228"/>
                    </a:lnTo>
                    <a:lnTo>
                      <a:pt x="174" y="228"/>
                    </a:lnTo>
                    <a:lnTo>
                      <a:pt x="172" y="228"/>
                    </a:lnTo>
                    <a:lnTo>
                      <a:pt x="170" y="228"/>
                    </a:lnTo>
                    <a:lnTo>
                      <a:pt x="170" y="226"/>
                    </a:lnTo>
                    <a:lnTo>
                      <a:pt x="168" y="226"/>
                    </a:lnTo>
                    <a:lnTo>
                      <a:pt x="166" y="226"/>
                    </a:lnTo>
                    <a:lnTo>
                      <a:pt x="164" y="226"/>
                    </a:lnTo>
                    <a:lnTo>
                      <a:pt x="162" y="224"/>
                    </a:lnTo>
                    <a:lnTo>
                      <a:pt x="160" y="224"/>
                    </a:lnTo>
                    <a:lnTo>
                      <a:pt x="158" y="224"/>
                    </a:lnTo>
                    <a:lnTo>
                      <a:pt x="156" y="224"/>
                    </a:lnTo>
                    <a:lnTo>
                      <a:pt x="154" y="222"/>
                    </a:lnTo>
                    <a:lnTo>
                      <a:pt x="152" y="222"/>
                    </a:lnTo>
                    <a:lnTo>
                      <a:pt x="150" y="222"/>
                    </a:lnTo>
                    <a:lnTo>
                      <a:pt x="148" y="220"/>
                    </a:lnTo>
                    <a:lnTo>
                      <a:pt x="146" y="220"/>
                    </a:lnTo>
                    <a:lnTo>
                      <a:pt x="144" y="220"/>
                    </a:lnTo>
                    <a:lnTo>
                      <a:pt x="142" y="220"/>
                    </a:lnTo>
                    <a:lnTo>
                      <a:pt x="140" y="222"/>
                    </a:lnTo>
                    <a:lnTo>
                      <a:pt x="140" y="224"/>
                    </a:lnTo>
                    <a:lnTo>
                      <a:pt x="140" y="226"/>
                    </a:lnTo>
                    <a:lnTo>
                      <a:pt x="138" y="230"/>
                    </a:lnTo>
                    <a:lnTo>
                      <a:pt x="138" y="232"/>
                    </a:lnTo>
                    <a:lnTo>
                      <a:pt x="136" y="239"/>
                    </a:lnTo>
                    <a:lnTo>
                      <a:pt x="136" y="241"/>
                    </a:lnTo>
                    <a:lnTo>
                      <a:pt x="134" y="243"/>
                    </a:lnTo>
                    <a:lnTo>
                      <a:pt x="134" y="245"/>
                    </a:lnTo>
                    <a:lnTo>
                      <a:pt x="134" y="247"/>
                    </a:lnTo>
                    <a:lnTo>
                      <a:pt x="132" y="251"/>
                    </a:lnTo>
                    <a:lnTo>
                      <a:pt x="132" y="253"/>
                    </a:lnTo>
                    <a:lnTo>
                      <a:pt x="132" y="255"/>
                    </a:lnTo>
                    <a:lnTo>
                      <a:pt x="132" y="257"/>
                    </a:lnTo>
                    <a:lnTo>
                      <a:pt x="132" y="259"/>
                    </a:lnTo>
                    <a:lnTo>
                      <a:pt x="132" y="261"/>
                    </a:lnTo>
                    <a:lnTo>
                      <a:pt x="132" y="261"/>
                    </a:lnTo>
                    <a:lnTo>
                      <a:pt x="132" y="263"/>
                    </a:lnTo>
                    <a:lnTo>
                      <a:pt x="130" y="263"/>
                    </a:lnTo>
                    <a:lnTo>
                      <a:pt x="130" y="265"/>
                    </a:lnTo>
                    <a:lnTo>
                      <a:pt x="130" y="269"/>
                    </a:lnTo>
                    <a:lnTo>
                      <a:pt x="128" y="269"/>
                    </a:lnTo>
                    <a:lnTo>
                      <a:pt x="126" y="269"/>
                    </a:lnTo>
                    <a:lnTo>
                      <a:pt x="124" y="269"/>
                    </a:lnTo>
                    <a:lnTo>
                      <a:pt x="122" y="269"/>
                    </a:lnTo>
                    <a:lnTo>
                      <a:pt x="120" y="269"/>
                    </a:lnTo>
                    <a:lnTo>
                      <a:pt x="118" y="269"/>
                    </a:lnTo>
                    <a:lnTo>
                      <a:pt x="114" y="269"/>
                    </a:lnTo>
                    <a:lnTo>
                      <a:pt x="112" y="269"/>
                    </a:lnTo>
                    <a:lnTo>
                      <a:pt x="108" y="269"/>
                    </a:lnTo>
                    <a:lnTo>
                      <a:pt x="106" y="269"/>
                    </a:lnTo>
                    <a:lnTo>
                      <a:pt x="104" y="269"/>
                    </a:lnTo>
                    <a:lnTo>
                      <a:pt x="102" y="269"/>
                    </a:lnTo>
                    <a:lnTo>
                      <a:pt x="100" y="267"/>
                    </a:lnTo>
                    <a:lnTo>
                      <a:pt x="98" y="267"/>
                    </a:lnTo>
                    <a:lnTo>
                      <a:pt x="96" y="267"/>
                    </a:lnTo>
                    <a:lnTo>
                      <a:pt x="92" y="263"/>
                    </a:lnTo>
                    <a:lnTo>
                      <a:pt x="92" y="261"/>
                    </a:lnTo>
                    <a:lnTo>
                      <a:pt x="90" y="261"/>
                    </a:lnTo>
                    <a:lnTo>
                      <a:pt x="90" y="259"/>
                    </a:lnTo>
                    <a:lnTo>
                      <a:pt x="88" y="259"/>
                    </a:lnTo>
                    <a:lnTo>
                      <a:pt x="88" y="257"/>
                    </a:lnTo>
                    <a:lnTo>
                      <a:pt x="86" y="255"/>
                    </a:lnTo>
                    <a:lnTo>
                      <a:pt x="84" y="253"/>
                    </a:lnTo>
                    <a:lnTo>
                      <a:pt x="84" y="251"/>
                    </a:lnTo>
                    <a:lnTo>
                      <a:pt x="84" y="249"/>
                    </a:lnTo>
                    <a:lnTo>
                      <a:pt x="82" y="249"/>
                    </a:lnTo>
                    <a:lnTo>
                      <a:pt x="82" y="247"/>
                    </a:lnTo>
                    <a:lnTo>
                      <a:pt x="80" y="245"/>
                    </a:lnTo>
                    <a:lnTo>
                      <a:pt x="78" y="241"/>
                    </a:lnTo>
                    <a:lnTo>
                      <a:pt x="76" y="239"/>
                    </a:lnTo>
                    <a:lnTo>
                      <a:pt x="74" y="237"/>
                    </a:lnTo>
                    <a:lnTo>
                      <a:pt x="72" y="237"/>
                    </a:lnTo>
                    <a:lnTo>
                      <a:pt x="72" y="235"/>
                    </a:lnTo>
                    <a:lnTo>
                      <a:pt x="70" y="235"/>
                    </a:lnTo>
                    <a:lnTo>
                      <a:pt x="68" y="232"/>
                    </a:lnTo>
                    <a:lnTo>
                      <a:pt x="68" y="230"/>
                    </a:lnTo>
                    <a:lnTo>
                      <a:pt x="66" y="228"/>
                    </a:lnTo>
                    <a:lnTo>
                      <a:pt x="62" y="226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60" y="222"/>
                    </a:lnTo>
                    <a:lnTo>
                      <a:pt x="58" y="222"/>
                    </a:lnTo>
                    <a:lnTo>
                      <a:pt x="58" y="220"/>
                    </a:lnTo>
                    <a:lnTo>
                      <a:pt x="56" y="220"/>
                    </a:lnTo>
                    <a:lnTo>
                      <a:pt x="54" y="216"/>
                    </a:lnTo>
                    <a:lnTo>
                      <a:pt x="50" y="214"/>
                    </a:lnTo>
                    <a:lnTo>
                      <a:pt x="48" y="212"/>
                    </a:lnTo>
                    <a:lnTo>
                      <a:pt x="48" y="212"/>
                    </a:lnTo>
                    <a:lnTo>
                      <a:pt x="48" y="210"/>
                    </a:lnTo>
                    <a:lnTo>
                      <a:pt x="48" y="208"/>
                    </a:lnTo>
                    <a:lnTo>
                      <a:pt x="48" y="204"/>
                    </a:lnTo>
                    <a:lnTo>
                      <a:pt x="48" y="202"/>
                    </a:lnTo>
                    <a:lnTo>
                      <a:pt x="48" y="200"/>
                    </a:lnTo>
                    <a:lnTo>
                      <a:pt x="48" y="196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48" y="186"/>
                    </a:lnTo>
                    <a:lnTo>
                      <a:pt x="48" y="184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8" y="174"/>
                    </a:lnTo>
                    <a:lnTo>
                      <a:pt x="48" y="172"/>
                    </a:lnTo>
                    <a:lnTo>
                      <a:pt x="48" y="170"/>
                    </a:lnTo>
                    <a:lnTo>
                      <a:pt x="48" y="166"/>
                    </a:lnTo>
                    <a:lnTo>
                      <a:pt x="48" y="164"/>
                    </a:lnTo>
                    <a:lnTo>
                      <a:pt x="48" y="164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6" y="152"/>
                    </a:lnTo>
                    <a:lnTo>
                      <a:pt x="34" y="152"/>
                    </a:lnTo>
                    <a:lnTo>
                      <a:pt x="34" y="150"/>
                    </a:lnTo>
                    <a:lnTo>
                      <a:pt x="32" y="150"/>
                    </a:lnTo>
                    <a:lnTo>
                      <a:pt x="30" y="148"/>
                    </a:lnTo>
                    <a:lnTo>
                      <a:pt x="28" y="146"/>
                    </a:lnTo>
                    <a:lnTo>
                      <a:pt x="26" y="144"/>
                    </a:lnTo>
                    <a:lnTo>
                      <a:pt x="24" y="144"/>
                    </a:lnTo>
                    <a:lnTo>
                      <a:pt x="24" y="142"/>
                    </a:lnTo>
                    <a:lnTo>
                      <a:pt x="22" y="142"/>
                    </a:lnTo>
                    <a:lnTo>
                      <a:pt x="22" y="140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16" y="140"/>
                    </a:lnTo>
                    <a:lnTo>
                      <a:pt x="14" y="138"/>
                    </a:lnTo>
                    <a:lnTo>
                      <a:pt x="12" y="138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8" y="136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2" y="134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4" y="110"/>
                    </a:lnTo>
                    <a:lnTo>
                      <a:pt x="4" y="112"/>
                    </a:lnTo>
                    <a:lnTo>
                      <a:pt x="6" y="112"/>
                    </a:lnTo>
                    <a:lnTo>
                      <a:pt x="6" y="114"/>
                    </a:lnTo>
                    <a:lnTo>
                      <a:pt x="8" y="114"/>
                    </a:lnTo>
                    <a:lnTo>
                      <a:pt x="10" y="114"/>
                    </a:lnTo>
                    <a:lnTo>
                      <a:pt x="12" y="116"/>
                    </a:lnTo>
                    <a:lnTo>
                      <a:pt x="16" y="116"/>
                    </a:lnTo>
                    <a:lnTo>
                      <a:pt x="18" y="114"/>
                    </a:lnTo>
                    <a:lnTo>
                      <a:pt x="20" y="114"/>
                    </a:lnTo>
                    <a:lnTo>
                      <a:pt x="22" y="116"/>
                    </a:lnTo>
                    <a:lnTo>
                      <a:pt x="24" y="116"/>
                    </a:lnTo>
                    <a:lnTo>
                      <a:pt x="26" y="116"/>
                    </a:lnTo>
                    <a:lnTo>
                      <a:pt x="30" y="116"/>
                    </a:lnTo>
                    <a:lnTo>
                      <a:pt x="32" y="114"/>
                    </a:lnTo>
                    <a:lnTo>
                      <a:pt x="34" y="114"/>
                    </a:lnTo>
                    <a:lnTo>
                      <a:pt x="36" y="114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6"/>
                    </a:lnTo>
                    <a:lnTo>
                      <a:pt x="46" y="116"/>
                    </a:lnTo>
                    <a:lnTo>
                      <a:pt x="52" y="120"/>
                    </a:lnTo>
                    <a:lnTo>
                      <a:pt x="54" y="122"/>
                    </a:lnTo>
                    <a:lnTo>
                      <a:pt x="56" y="124"/>
                    </a:lnTo>
                    <a:lnTo>
                      <a:pt x="56" y="126"/>
                    </a:lnTo>
                    <a:lnTo>
                      <a:pt x="58" y="126"/>
                    </a:lnTo>
                    <a:lnTo>
                      <a:pt x="60" y="126"/>
                    </a:lnTo>
                    <a:lnTo>
                      <a:pt x="62" y="124"/>
                    </a:lnTo>
                    <a:lnTo>
                      <a:pt x="66" y="120"/>
                    </a:lnTo>
                    <a:lnTo>
                      <a:pt x="66" y="118"/>
                    </a:lnTo>
                    <a:lnTo>
                      <a:pt x="68" y="118"/>
                    </a:lnTo>
                    <a:lnTo>
                      <a:pt x="70" y="118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2" y="116"/>
                    </a:lnTo>
                    <a:lnTo>
                      <a:pt x="74" y="116"/>
                    </a:lnTo>
                    <a:lnTo>
                      <a:pt x="76" y="116"/>
                    </a:lnTo>
                    <a:lnTo>
                      <a:pt x="78" y="116"/>
                    </a:lnTo>
                    <a:lnTo>
                      <a:pt x="78" y="116"/>
                    </a:lnTo>
                    <a:lnTo>
                      <a:pt x="80" y="116"/>
                    </a:lnTo>
                    <a:lnTo>
                      <a:pt x="82" y="114"/>
                    </a:lnTo>
                    <a:lnTo>
                      <a:pt x="84" y="114"/>
                    </a:lnTo>
                    <a:lnTo>
                      <a:pt x="84" y="112"/>
                    </a:lnTo>
                    <a:lnTo>
                      <a:pt x="84" y="110"/>
                    </a:lnTo>
                    <a:lnTo>
                      <a:pt x="84" y="108"/>
                    </a:lnTo>
                    <a:lnTo>
                      <a:pt x="86" y="108"/>
                    </a:lnTo>
                    <a:lnTo>
                      <a:pt x="86" y="106"/>
                    </a:lnTo>
                    <a:lnTo>
                      <a:pt x="86" y="102"/>
                    </a:lnTo>
                    <a:lnTo>
                      <a:pt x="88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8" y="94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0" y="90"/>
                    </a:lnTo>
                    <a:lnTo>
                      <a:pt x="88" y="90"/>
                    </a:lnTo>
                    <a:lnTo>
                      <a:pt x="88" y="88"/>
                    </a:lnTo>
                    <a:lnTo>
                      <a:pt x="90" y="86"/>
                    </a:lnTo>
                    <a:lnTo>
                      <a:pt x="92" y="84"/>
                    </a:lnTo>
                    <a:lnTo>
                      <a:pt x="94" y="84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8" y="86"/>
                    </a:lnTo>
                    <a:lnTo>
                      <a:pt x="100" y="84"/>
                    </a:lnTo>
                    <a:lnTo>
                      <a:pt x="102" y="84"/>
                    </a:lnTo>
                    <a:lnTo>
                      <a:pt x="102" y="82"/>
                    </a:lnTo>
                    <a:lnTo>
                      <a:pt x="104" y="80"/>
                    </a:lnTo>
                    <a:lnTo>
                      <a:pt x="108" y="76"/>
                    </a:lnTo>
                    <a:lnTo>
                      <a:pt x="108" y="74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20" y="72"/>
                    </a:lnTo>
                    <a:lnTo>
                      <a:pt x="122" y="72"/>
                    </a:lnTo>
                    <a:lnTo>
                      <a:pt x="124" y="72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28" y="74"/>
                    </a:lnTo>
                    <a:lnTo>
                      <a:pt x="130" y="74"/>
                    </a:lnTo>
                    <a:lnTo>
                      <a:pt x="132" y="72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40" y="74"/>
                    </a:lnTo>
                    <a:lnTo>
                      <a:pt x="140" y="72"/>
                    </a:lnTo>
                    <a:lnTo>
                      <a:pt x="142" y="72"/>
                    </a:lnTo>
                    <a:lnTo>
                      <a:pt x="144" y="72"/>
                    </a:lnTo>
                    <a:lnTo>
                      <a:pt x="146" y="74"/>
                    </a:lnTo>
                    <a:lnTo>
                      <a:pt x="148" y="74"/>
                    </a:lnTo>
                    <a:lnTo>
                      <a:pt x="150" y="74"/>
                    </a:lnTo>
                    <a:lnTo>
                      <a:pt x="152" y="72"/>
                    </a:lnTo>
                    <a:lnTo>
                      <a:pt x="154" y="72"/>
                    </a:lnTo>
                    <a:lnTo>
                      <a:pt x="156" y="74"/>
                    </a:lnTo>
                    <a:lnTo>
                      <a:pt x="158" y="72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4" y="70"/>
                    </a:lnTo>
                    <a:lnTo>
                      <a:pt x="166" y="72"/>
                    </a:lnTo>
                    <a:lnTo>
                      <a:pt x="166" y="70"/>
                    </a:lnTo>
                    <a:lnTo>
                      <a:pt x="168" y="70"/>
                    </a:lnTo>
                    <a:lnTo>
                      <a:pt x="170" y="70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2" y="70"/>
                    </a:lnTo>
                    <a:lnTo>
                      <a:pt x="172" y="72"/>
                    </a:lnTo>
                    <a:lnTo>
                      <a:pt x="174" y="72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70"/>
                    </a:lnTo>
                    <a:lnTo>
                      <a:pt x="178" y="68"/>
                    </a:lnTo>
                    <a:lnTo>
                      <a:pt x="178" y="66"/>
                    </a:lnTo>
                    <a:lnTo>
                      <a:pt x="180" y="64"/>
                    </a:lnTo>
                    <a:lnTo>
                      <a:pt x="180" y="64"/>
                    </a:lnTo>
                    <a:lnTo>
                      <a:pt x="182" y="62"/>
                    </a:lnTo>
                    <a:lnTo>
                      <a:pt x="182" y="60"/>
                    </a:lnTo>
                    <a:lnTo>
                      <a:pt x="182" y="58"/>
                    </a:lnTo>
                    <a:lnTo>
                      <a:pt x="182" y="56"/>
                    </a:lnTo>
                    <a:lnTo>
                      <a:pt x="182" y="54"/>
                    </a:lnTo>
                    <a:lnTo>
                      <a:pt x="184" y="54"/>
                    </a:lnTo>
                    <a:lnTo>
                      <a:pt x="184" y="52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2" y="48"/>
                    </a:lnTo>
                    <a:lnTo>
                      <a:pt x="180" y="48"/>
                    </a:lnTo>
                    <a:lnTo>
                      <a:pt x="180" y="46"/>
                    </a:lnTo>
                    <a:lnTo>
                      <a:pt x="180" y="46"/>
                    </a:lnTo>
                    <a:lnTo>
                      <a:pt x="178" y="46"/>
                    </a:lnTo>
                    <a:lnTo>
                      <a:pt x="176" y="44"/>
                    </a:lnTo>
                    <a:lnTo>
                      <a:pt x="174" y="42"/>
                    </a:lnTo>
                    <a:lnTo>
                      <a:pt x="172" y="40"/>
                    </a:lnTo>
                    <a:lnTo>
                      <a:pt x="174" y="40"/>
                    </a:lnTo>
                    <a:lnTo>
                      <a:pt x="172" y="38"/>
                    </a:lnTo>
                    <a:lnTo>
                      <a:pt x="172" y="36"/>
                    </a:lnTo>
                    <a:lnTo>
                      <a:pt x="170" y="36"/>
                    </a:lnTo>
                    <a:lnTo>
                      <a:pt x="170" y="34"/>
                    </a:lnTo>
                    <a:lnTo>
                      <a:pt x="168" y="34"/>
                    </a:lnTo>
                    <a:lnTo>
                      <a:pt x="168" y="32"/>
                    </a:lnTo>
                    <a:lnTo>
                      <a:pt x="166" y="30"/>
                    </a:lnTo>
                    <a:lnTo>
                      <a:pt x="166" y="28"/>
                    </a:lnTo>
                    <a:lnTo>
                      <a:pt x="166" y="26"/>
                    </a:lnTo>
                    <a:lnTo>
                      <a:pt x="164" y="24"/>
                    </a:lnTo>
                    <a:lnTo>
                      <a:pt x="162" y="22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8" y="18"/>
                    </a:lnTo>
                    <a:lnTo>
                      <a:pt x="158" y="16"/>
                    </a:lnTo>
                    <a:lnTo>
                      <a:pt x="158" y="14"/>
                    </a:lnTo>
                    <a:lnTo>
                      <a:pt x="156" y="12"/>
                    </a:lnTo>
                    <a:lnTo>
                      <a:pt x="154" y="10"/>
                    </a:lnTo>
                    <a:lnTo>
                      <a:pt x="154" y="8"/>
                    </a:lnTo>
                    <a:lnTo>
                      <a:pt x="154" y="4"/>
                    </a:lnTo>
                    <a:lnTo>
                      <a:pt x="156" y="4"/>
                    </a:lnTo>
                    <a:lnTo>
                      <a:pt x="156" y="2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60" y="4"/>
                    </a:lnTo>
                    <a:lnTo>
                      <a:pt x="160" y="6"/>
                    </a:lnTo>
                    <a:lnTo>
                      <a:pt x="162" y="6"/>
                    </a:lnTo>
                    <a:lnTo>
                      <a:pt x="164" y="6"/>
                    </a:lnTo>
                    <a:lnTo>
                      <a:pt x="166" y="6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0" y="10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2" y="14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8" y="14"/>
                    </a:lnTo>
                    <a:lnTo>
                      <a:pt x="200" y="14"/>
                    </a:lnTo>
                    <a:lnTo>
                      <a:pt x="204" y="16"/>
                    </a:lnTo>
                    <a:lnTo>
                      <a:pt x="206" y="16"/>
                    </a:lnTo>
                    <a:lnTo>
                      <a:pt x="208" y="16"/>
                    </a:lnTo>
                    <a:lnTo>
                      <a:pt x="210" y="18"/>
                    </a:lnTo>
                    <a:lnTo>
                      <a:pt x="212" y="18"/>
                    </a:lnTo>
                    <a:lnTo>
                      <a:pt x="214" y="18"/>
                    </a:lnTo>
                    <a:lnTo>
                      <a:pt x="216" y="18"/>
                    </a:lnTo>
                    <a:lnTo>
                      <a:pt x="218" y="18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4" y="20"/>
                    </a:lnTo>
                    <a:lnTo>
                      <a:pt x="226" y="20"/>
                    </a:lnTo>
                    <a:lnTo>
                      <a:pt x="228" y="20"/>
                    </a:lnTo>
                    <a:lnTo>
                      <a:pt x="22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" name="Freeform 19">
                <a:extLst>
                  <a:ext uri="{FF2B5EF4-FFF2-40B4-BE49-F238E27FC236}">
                    <a16:creationId xmlns:a16="http://schemas.microsoft.com/office/drawing/2014/main" id="{79511B02-28B0-FD4B-5C3E-565525D447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2238" y="4865688"/>
                <a:ext cx="439738" cy="522288"/>
              </a:xfrm>
              <a:custGeom>
                <a:avLst/>
                <a:gdLst>
                  <a:gd name="T0" fmla="*/ 271 w 277"/>
                  <a:gd name="T1" fmla="*/ 329 h 329"/>
                  <a:gd name="T2" fmla="*/ 266 w 277"/>
                  <a:gd name="T3" fmla="*/ 323 h 329"/>
                  <a:gd name="T4" fmla="*/ 136 w 277"/>
                  <a:gd name="T5" fmla="*/ 23 h 329"/>
                  <a:gd name="T6" fmla="*/ 148 w 277"/>
                  <a:gd name="T7" fmla="*/ 23 h 329"/>
                  <a:gd name="T8" fmla="*/ 158 w 277"/>
                  <a:gd name="T9" fmla="*/ 31 h 329"/>
                  <a:gd name="T10" fmla="*/ 174 w 277"/>
                  <a:gd name="T11" fmla="*/ 41 h 329"/>
                  <a:gd name="T12" fmla="*/ 180 w 277"/>
                  <a:gd name="T13" fmla="*/ 57 h 329"/>
                  <a:gd name="T14" fmla="*/ 190 w 277"/>
                  <a:gd name="T15" fmla="*/ 71 h 329"/>
                  <a:gd name="T16" fmla="*/ 194 w 277"/>
                  <a:gd name="T17" fmla="*/ 87 h 329"/>
                  <a:gd name="T18" fmla="*/ 198 w 277"/>
                  <a:gd name="T19" fmla="*/ 101 h 329"/>
                  <a:gd name="T20" fmla="*/ 194 w 277"/>
                  <a:gd name="T21" fmla="*/ 113 h 329"/>
                  <a:gd name="T22" fmla="*/ 192 w 277"/>
                  <a:gd name="T23" fmla="*/ 129 h 329"/>
                  <a:gd name="T24" fmla="*/ 206 w 277"/>
                  <a:gd name="T25" fmla="*/ 141 h 329"/>
                  <a:gd name="T26" fmla="*/ 220 w 277"/>
                  <a:gd name="T27" fmla="*/ 145 h 329"/>
                  <a:gd name="T28" fmla="*/ 236 w 277"/>
                  <a:gd name="T29" fmla="*/ 145 h 329"/>
                  <a:gd name="T30" fmla="*/ 246 w 277"/>
                  <a:gd name="T31" fmla="*/ 153 h 329"/>
                  <a:gd name="T32" fmla="*/ 250 w 277"/>
                  <a:gd name="T33" fmla="*/ 169 h 329"/>
                  <a:gd name="T34" fmla="*/ 242 w 277"/>
                  <a:gd name="T35" fmla="*/ 179 h 329"/>
                  <a:gd name="T36" fmla="*/ 232 w 277"/>
                  <a:gd name="T37" fmla="*/ 185 h 329"/>
                  <a:gd name="T38" fmla="*/ 216 w 277"/>
                  <a:gd name="T39" fmla="*/ 187 h 329"/>
                  <a:gd name="T40" fmla="*/ 198 w 277"/>
                  <a:gd name="T41" fmla="*/ 195 h 329"/>
                  <a:gd name="T42" fmla="*/ 188 w 277"/>
                  <a:gd name="T43" fmla="*/ 197 h 329"/>
                  <a:gd name="T44" fmla="*/ 186 w 277"/>
                  <a:gd name="T45" fmla="*/ 213 h 329"/>
                  <a:gd name="T46" fmla="*/ 184 w 277"/>
                  <a:gd name="T47" fmla="*/ 229 h 329"/>
                  <a:gd name="T48" fmla="*/ 174 w 277"/>
                  <a:gd name="T49" fmla="*/ 237 h 329"/>
                  <a:gd name="T50" fmla="*/ 166 w 277"/>
                  <a:gd name="T51" fmla="*/ 245 h 329"/>
                  <a:gd name="T52" fmla="*/ 176 w 277"/>
                  <a:gd name="T53" fmla="*/ 265 h 329"/>
                  <a:gd name="T54" fmla="*/ 186 w 277"/>
                  <a:gd name="T55" fmla="*/ 279 h 329"/>
                  <a:gd name="T56" fmla="*/ 196 w 277"/>
                  <a:gd name="T57" fmla="*/ 289 h 329"/>
                  <a:gd name="T58" fmla="*/ 206 w 277"/>
                  <a:gd name="T59" fmla="*/ 291 h 329"/>
                  <a:gd name="T60" fmla="*/ 218 w 277"/>
                  <a:gd name="T61" fmla="*/ 299 h 329"/>
                  <a:gd name="T62" fmla="*/ 228 w 277"/>
                  <a:gd name="T63" fmla="*/ 305 h 329"/>
                  <a:gd name="T64" fmla="*/ 240 w 277"/>
                  <a:gd name="T65" fmla="*/ 311 h 329"/>
                  <a:gd name="T66" fmla="*/ 242 w 277"/>
                  <a:gd name="T67" fmla="*/ 321 h 329"/>
                  <a:gd name="T68" fmla="*/ 226 w 277"/>
                  <a:gd name="T69" fmla="*/ 327 h 329"/>
                  <a:gd name="T70" fmla="*/ 192 w 277"/>
                  <a:gd name="T71" fmla="*/ 325 h 329"/>
                  <a:gd name="T72" fmla="*/ 156 w 277"/>
                  <a:gd name="T73" fmla="*/ 321 h 329"/>
                  <a:gd name="T74" fmla="*/ 116 w 277"/>
                  <a:gd name="T75" fmla="*/ 319 h 329"/>
                  <a:gd name="T76" fmla="*/ 76 w 277"/>
                  <a:gd name="T77" fmla="*/ 317 h 329"/>
                  <a:gd name="T78" fmla="*/ 32 w 277"/>
                  <a:gd name="T79" fmla="*/ 313 h 329"/>
                  <a:gd name="T80" fmla="*/ 0 w 277"/>
                  <a:gd name="T81" fmla="*/ 307 h 329"/>
                  <a:gd name="T82" fmla="*/ 2 w 277"/>
                  <a:gd name="T83" fmla="*/ 287 h 329"/>
                  <a:gd name="T84" fmla="*/ 2 w 277"/>
                  <a:gd name="T85" fmla="*/ 269 h 329"/>
                  <a:gd name="T86" fmla="*/ 4 w 277"/>
                  <a:gd name="T87" fmla="*/ 249 h 329"/>
                  <a:gd name="T88" fmla="*/ 4 w 277"/>
                  <a:gd name="T89" fmla="*/ 235 h 329"/>
                  <a:gd name="T90" fmla="*/ 4 w 277"/>
                  <a:gd name="T91" fmla="*/ 207 h 329"/>
                  <a:gd name="T92" fmla="*/ 2 w 277"/>
                  <a:gd name="T93" fmla="*/ 187 h 329"/>
                  <a:gd name="T94" fmla="*/ 4 w 277"/>
                  <a:gd name="T95" fmla="*/ 169 h 329"/>
                  <a:gd name="T96" fmla="*/ 4 w 277"/>
                  <a:gd name="T97" fmla="*/ 145 h 329"/>
                  <a:gd name="T98" fmla="*/ 4 w 277"/>
                  <a:gd name="T99" fmla="*/ 131 h 329"/>
                  <a:gd name="T100" fmla="*/ 4 w 277"/>
                  <a:gd name="T101" fmla="*/ 109 h 329"/>
                  <a:gd name="T102" fmla="*/ 4 w 277"/>
                  <a:gd name="T103" fmla="*/ 87 h 329"/>
                  <a:gd name="T104" fmla="*/ 4 w 277"/>
                  <a:gd name="T105" fmla="*/ 71 h 329"/>
                  <a:gd name="T106" fmla="*/ 6 w 277"/>
                  <a:gd name="T107" fmla="*/ 57 h 329"/>
                  <a:gd name="T108" fmla="*/ 6 w 277"/>
                  <a:gd name="T109" fmla="*/ 41 h 329"/>
                  <a:gd name="T110" fmla="*/ 20 w 277"/>
                  <a:gd name="T111" fmla="*/ 33 h 329"/>
                  <a:gd name="T112" fmla="*/ 38 w 277"/>
                  <a:gd name="T113" fmla="*/ 33 h 329"/>
                  <a:gd name="T114" fmla="*/ 58 w 277"/>
                  <a:gd name="T115" fmla="*/ 35 h 329"/>
                  <a:gd name="T116" fmla="*/ 80 w 277"/>
                  <a:gd name="T117" fmla="*/ 35 h 329"/>
                  <a:gd name="T118" fmla="*/ 100 w 277"/>
                  <a:gd name="T119" fmla="*/ 35 h 329"/>
                  <a:gd name="T120" fmla="*/ 108 w 277"/>
                  <a:gd name="T121" fmla="*/ 21 h 329"/>
                  <a:gd name="T122" fmla="*/ 108 w 277"/>
                  <a:gd name="T123" fmla="*/ 2 h 329"/>
                  <a:gd name="T124" fmla="*/ 120 w 277"/>
                  <a:gd name="T125" fmla="*/ 14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" h="329">
                    <a:moveTo>
                      <a:pt x="271" y="325"/>
                    </a:moveTo>
                    <a:lnTo>
                      <a:pt x="271" y="327"/>
                    </a:lnTo>
                    <a:lnTo>
                      <a:pt x="273" y="327"/>
                    </a:lnTo>
                    <a:lnTo>
                      <a:pt x="273" y="329"/>
                    </a:lnTo>
                    <a:lnTo>
                      <a:pt x="275" y="329"/>
                    </a:lnTo>
                    <a:lnTo>
                      <a:pt x="277" y="329"/>
                    </a:lnTo>
                    <a:lnTo>
                      <a:pt x="275" y="329"/>
                    </a:lnTo>
                    <a:lnTo>
                      <a:pt x="271" y="329"/>
                    </a:lnTo>
                    <a:lnTo>
                      <a:pt x="269" y="329"/>
                    </a:lnTo>
                    <a:lnTo>
                      <a:pt x="256" y="329"/>
                    </a:lnTo>
                    <a:lnTo>
                      <a:pt x="258" y="325"/>
                    </a:lnTo>
                    <a:lnTo>
                      <a:pt x="260" y="325"/>
                    </a:lnTo>
                    <a:lnTo>
                      <a:pt x="262" y="325"/>
                    </a:lnTo>
                    <a:lnTo>
                      <a:pt x="264" y="325"/>
                    </a:lnTo>
                    <a:lnTo>
                      <a:pt x="264" y="323"/>
                    </a:lnTo>
                    <a:lnTo>
                      <a:pt x="266" y="323"/>
                    </a:lnTo>
                    <a:lnTo>
                      <a:pt x="269" y="323"/>
                    </a:lnTo>
                    <a:lnTo>
                      <a:pt x="269" y="325"/>
                    </a:lnTo>
                    <a:lnTo>
                      <a:pt x="271" y="325"/>
                    </a:lnTo>
                    <a:close/>
                    <a:moveTo>
                      <a:pt x="130" y="23"/>
                    </a:moveTo>
                    <a:lnTo>
                      <a:pt x="132" y="23"/>
                    </a:lnTo>
                    <a:lnTo>
                      <a:pt x="134" y="21"/>
                    </a:lnTo>
                    <a:lnTo>
                      <a:pt x="136" y="21"/>
                    </a:lnTo>
                    <a:lnTo>
                      <a:pt x="136" y="23"/>
                    </a:lnTo>
                    <a:lnTo>
                      <a:pt x="138" y="23"/>
                    </a:lnTo>
                    <a:lnTo>
                      <a:pt x="140" y="21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50" y="25"/>
                    </a:lnTo>
                    <a:lnTo>
                      <a:pt x="152" y="23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8" y="29"/>
                    </a:lnTo>
                    <a:lnTo>
                      <a:pt x="158" y="31"/>
                    </a:lnTo>
                    <a:lnTo>
                      <a:pt x="158" y="33"/>
                    </a:lnTo>
                    <a:lnTo>
                      <a:pt x="162" y="35"/>
                    </a:lnTo>
                    <a:lnTo>
                      <a:pt x="166" y="37"/>
                    </a:lnTo>
                    <a:lnTo>
                      <a:pt x="170" y="37"/>
                    </a:lnTo>
                    <a:lnTo>
                      <a:pt x="172" y="37"/>
                    </a:lnTo>
                    <a:lnTo>
                      <a:pt x="172" y="39"/>
                    </a:lnTo>
                    <a:lnTo>
                      <a:pt x="174" y="39"/>
                    </a:lnTo>
                    <a:lnTo>
                      <a:pt x="174" y="41"/>
                    </a:lnTo>
                    <a:lnTo>
                      <a:pt x="174" y="43"/>
                    </a:lnTo>
                    <a:lnTo>
                      <a:pt x="174" y="45"/>
                    </a:lnTo>
                    <a:lnTo>
                      <a:pt x="176" y="45"/>
                    </a:lnTo>
                    <a:lnTo>
                      <a:pt x="178" y="45"/>
                    </a:lnTo>
                    <a:lnTo>
                      <a:pt x="178" y="51"/>
                    </a:lnTo>
                    <a:lnTo>
                      <a:pt x="178" y="53"/>
                    </a:lnTo>
                    <a:lnTo>
                      <a:pt x="180" y="55"/>
                    </a:lnTo>
                    <a:lnTo>
                      <a:pt x="180" y="57"/>
                    </a:lnTo>
                    <a:lnTo>
                      <a:pt x="184" y="57"/>
                    </a:lnTo>
                    <a:lnTo>
                      <a:pt x="184" y="59"/>
                    </a:lnTo>
                    <a:lnTo>
                      <a:pt x="184" y="61"/>
                    </a:lnTo>
                    <a:lnTo>
                      <a:pt x="184" y="65"/>
                    </a:lnTo>
                    <a:lnTo>
                      <a:pt x="186" y="67"/>
                    </a:lnTo>
                    <a:lnTo>
                      <a:pt x="188" y="69"/>
                    </a:lnTo>
                    <a:lnTo>
                      <a:pt x="188" y="69"/>
                    </a:lnTo>
                    <a:lnTo>
                      <a:pt x="190" y="71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0" y="81"/>
                    </a:lnTo>
                    <a:lnTo>
                      <a:pt x="192" y="81"/>
                    </a:lnTo>
                    <a:lnTo>
                      <a:pt x="194" y="85"/>
                    </a:lnTo>
                    <a:lnTo>
                      <a:pt x="194" y="87"/>
                    </a:lnTo>
                    <a:lnTo>
                      <a:pt x="194" y="89"/>
                    </a:lnTo>
                    <a:lnTo>
                      <a:pt x="196" y="89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198" y="93"/>
                    </a:lnTo>
                    <a:lnTo>
                      <a:pt x="200" y="97"/>
                    </a:lnTo>
                    <a:lnTo>
                      <a:pt x="198" y="101"/>
                    </a:lnTo>
                    <a:lnTo>
                      <a:pt x="196" y="101"/>
                    </a:lnTo>
                    <a:lnTo>
                      <a:pt x="196" y="103"/>
                    </a:lnTo>
                    <a:lnTo>
                      <a:pt x="194" y="105"/>
                    </a:lnTo>
                    <a:lnTo>
                      <a:pt x="194" y="107"/>
                    </a:lnTo>
                    <a:lnTo>
                      <a:pt x="196" y="107"/>
                    </a:lnTo>
                    <a:lnTo>
                      <a:pt x="196" y="109"/>
                    </a:lnTo>
                    <a:lnTo>
                      <a:pt x="194" y="111"/>
                    </a:lnTo>
                    <a:lnTo>
                      <a:pt x="194" y="113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4" y="119"/>
                    </a:lnTo>
                    <a:lnTo>
                      <a:pt x="192" y="121"/>
                    </a:lnTo>
                    <a:lnTo>
                      <a:pt x="192" y="123"/>
                    </a:lnTo>
                    <a:lnTo>
                      <a:pt x="192" y="125"/>
                    </a:lnTo>
                    <a:lnTo>
                      <a:pt x="192" y="127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202" y="135"/>
                    </a:lnTo>
                    <a:lnTo>
                      <a:pt x="202" y="139"/>
                    </a:lnTo>
                    <a:lnTo>
                      <a:pt x="202" y="141"/>
                    </a:lnTo>
                    <a:lnTo>
                      <a:pt x="204" y="141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2" y="139"/>
                    </a:lnTo>
                    <a:lnTo>
                      <a:pt x="212" y="141"/>
                    </a:lnTo>
                    <a:lnTo>
                      <a:pt x="214" y="141"/>
                    </a:lnTo>
                    <a:lnTo>
                      <a:pt x="216" y="143"/>
                    </a:lnTo>
                    <a:lnTo>
                      <a:pt x="218" y="145"/>
                    </a:lnTo>
                    <a:lnTo>
                      <a:pt x="220" y="145"/>
                    </a:lnTo>
                    <a:lnTo>
                      <a:pt x="222" y="145"/>
                    </a:lnTo>
                    <a:lnTo>
                      <a:pt x="224" y="145"/>
                    </a:lnTo>
                    <a:lnTo>
                      <a:pt x="226" y="145"/>
                    </a:lnTo>
                    <a:lnTo>
                      <a:pt x="228" y="143"/>
                    </a:lnTo>
                    <a:lnTo>
                      <a:pt x="230" y="143"/>
                    </a:lnTo>
                    <a:lnTo>
                      <a:pt x="232" y="145"/>
                    </a:lnTo>
                    <a:lnTo>
                      <a:pt x="234" y="147"/>
                    </a:lnTo>
                    <a:lnTo>
                      <a:pt x="236" y="145"/>
                    </a:lnTo>
                    <a:lnTo>
                      <a:pt x="236" y="145"/>
                    </a:lnTo>
                    <a:lnTo>
                      <a:pt x="238" y="145"/>
                    </a:lnTo>
                    <a:lnTo>
                      <a:pt x="238" y="147"/>
                    </a:lnTo>
                    <a:lnTo>
                      <a:pt x="240" y="147"/>
                    </a:lnTo>
                    <a:lnTo>
                      <a:pt x="240" y="149"/>
                    </a:lnTo>
                    <a:lnTo>
                      <a:pt x="240" y="151"/>
                    </a:lnTo>
                    <a:lnTo>
                      <a:pt x="242" y="151"/>
                    </a:lnTo>
                    <a:lnTo>
                      <a:pt x="246" y="153"/>
                    </a:lnTo>
                    <a:lnTo>
                      <a:pt x="246" y="155"/>
                    </a:lnTo>
                    <a:lnTo>
                      <a:pt x="246" y="157"/>
                    </a:lnTo>
                    <a:lnTo>
                      <a:pt x="246" y="159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50" y="165"/>
                    </a:lnTo>
                    <a:lnTo>
                      <a:pt x="250" y="167"/>
                    </a:lnTo>
                    <a:lnTo>
                      <a:pt x="250" y="169"/>
                    </a:lnTo>
                    <a:lnTo>
                      <a:pt x="250" y="171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77"/>
                    </a:lnTo>
                    <a:lnTo>
                      <a:pt x="246" y="179"/>
                    </a:lnTo>
                    <a:lnTo>
                      <a:pt x="244" y="181"/>
                    </a:lnTo>
                    <a:lnTo>
                      <a:pt x="242" y="181"/>
                    </a:lnTo>
                    <a:lnTo>
                      <a:pt x="242" y="179"/>
                    </a:lnTo>
                    <a:lnTo>
                      <a:pt x="240" y="179"/>
                    </a:lnTo>
                    <a:lnTo>
                      <a:pt x="240" y="181"/>
                    </a:lnTo>
                    <a:lnTo>
                      <a:pt x="236" y="181"/>
                    </a:lnTo>
                    <a:lnTo>
                      <a:pt x="236" y="179"/>
                    </a:lnTo>
                    <a:lnTo>
                      <a:pt x="236" y="181"/>
                    </a:lnTo>
                    <a:lnTo>
                      <a:pt x="234" y="183"/>
                    </a:lnTo>
                    <a:lnTo>
                      <a:pt x="234" y="185"/>
                    </a:lnTo>
                    <a:lnTo>
                      <a:pt x="232" y="185"/>
                    </a:lnTo>
                    <a:lnTo>
                      <a:pt x="230" y="187"/>
                    </a:lnTo>
                    <a:lnTo>
                      <a:pt x="228" y="187"/>
                    </a:lnTo>
                    <a:lnTo>
                      <a:pt x="226" y="187"/>
                    </a:lnTo>
                    <a:lnTo>
                      <a:pt x="224" y="189"/>
                    </a:lnTo>
                    <a:lnTo>
                      <a:pt x="222" y="189"/>
                    </a:lnTo>
                    <a:lnTo>
                      <a:pt x="220" y="189"/>
                    </a:lnTo>
                    <a:lnTo>
                      <a:pt x="216" y="189"/>
                    </a:lnTo>
                    <a:lnTo>
                      <a:pt x="216" y="187"/>
                    </a:lnTo>
                    <a:lnTo>
                      <a:pt x="214" y="187"/>
                    </a:lnTo>
                    <a:lnTo>
                      <a:pt x="212" y="187"/>
                    </a:lnTo>
                    <a:lnTo>
                      <a:pt x="210" y="187"/>
                    </a:lnTo>
                    <a:lnTo>
                      <a:pt x="208" y="187"/>
                    </a:lnTo>
                    <a:lnTo>
                      <a:pt x="208" y="189"/>
                    </a:lnTo>
                    <a:lnTo>
                      <a:pt x="206" y="189"/>
                    </a:lnTo>
                    <a:lnTo>
                      <a:pt x="202" y="195"/>
                    </a:lnTo>
                    <a:lnTo>
                      <a:pt x="198" y="195"/>
                    </a:lnTo>
                    <a:lnTo>
                      <a:pt x="196" y="197"/>
                    </a:lnTo>
                    <a:lnTo>
                      <a:pt x="194" y="197"/>
                    </a:lnTo>
                    <a:lnTo>
                      <a:pt x="192" y="195"/>
                    </a:lnTo>
                    <a:lnTo>
                      <a:pt x="190" y="195"/>
                    </a:lnTo>
                    <a:lnTo>
                      <a:pt x="190" y="193"/>
                    </a:lnTo>
                    <a:lnTo>
                      <a:pt x="188" y="193"/>
                    </a:lnTo>
                    <a:lnTo>
                      <a:pt x="188" y="195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88" y="201"/>
                    </a:lnTo>
                    <a:lnTo>
                      <a:pt x="188" y="201"/>
                    </a:lnTo>
                    <a:lnTo>
                      <a:pt x="188" y="203"/>
                    </a:lnTo>
                    <a:lnTo>
                      <a:pt x="188" y="209"/>
                    </a:lnTo>
                    <a:lnTo>
                      <a:pt x="188" y="209"/>
                    </a:lnTo>
                    <a:lnTo>
                      <a:pt x="186" y="211"/>
                    </a:lnTo>
                    <a:lnTo>
                      <a:pt x="186" y="213"/>
                    </a:lnTo>
                    <a:lnTo>
                      <a:pt x="186" y="215"/>
                    </a:lnTo>
                    <a:lnTo>
                      <a:pt x="186" y="217"/>
                    </a:lnTo>
                    <a:lnTo>
                      <a:pt x="184" y="217"/>
                    </a:lnTo>
                    <a:lnTo>
                      <a:pt x="182" y="219"/>
                    </a:lnTo>
                    <a:lnTo>
                      <a:pt x="182" y="221"/>
                    </a:lnTo>
                    <a:lnTo>
                      <a:pt x="182" y="225"/>
                    </a:lnTo>
                    <a:lnTo>
                      <a:pt x="184" y="227"/>
                    </a:lnTo>
                    <a:lnTo>
                      <a:pt x="184" y="229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2" y="235"/>
                    </a:lnTo>
                    <a:lnTo>
                      <a:pt x="180" y="235"/>
                    </a:lnTo>
                    <a:lnTo>
                      <a:pt x="178" y="235"/>
                    </a:lnTo>
                    <a:lnTo>
                      <a:pt x="176" y="235"/>
                    </a:lnTo>
                    <a:lnTo>
                      <a:pt x="174" y="237"/>
                    </a:lnTo>
                    <a:lnTo>
                      <a:pt x="174" y="237"/>
                    </a:lnTo>
                    <a:lnTo>
                      <a:pt x="172" y="237"/>
                    </a:lnTo>
                    <a:lnTo>
                      <a:pt x="172" y="237"/>
                    </a:lnTo>
                    <a:lnTo>
                      <a:pt x="170" y="237"/>
                    </a:lnTo>
                    <a:lnTo>
                      <a:pt x="166" y="239"/>
                    </a:lnTo>
                    <a:lnTo>
                      <a:pt x="166" y="241"/>
                    </a:lnTo>
                    <a:lnTo>
                      <a:pt x="166" y="243"/>
                    </a:lnTo>
                    <a:lnTo>
                      <a:pt x="166" y="245"/>
                    </a:lnTo>
                    <a:lnTo>
                      <a:pt x="168" y="249"/>
                    </a:lnTo>
                    <a:lnTo>
                      <a:pt x="170" y="249"/>
                    </a:lnTo>
                    <a:lnTo>
                      <a:pt x="172" y="251"/>
                    </a:lnTo>
                    <a:lnTo>
                      <a:pt x="172" y="253"/>
                    </a:lnTo>
                    <a:lnTo>
                      <a:pt x="176" y="257"/>
                    </a:lnTo>
                    <a:lnTo>
                      <a:pt x="176" y="259"/>
                    </a:lnTo>
                    <a:lnTo>
                      <a:pt x="176" y="263"/>
                    </a:lnTo>
                    <a:lnTo>
                      <a:pt x="176" y="265"/>
                    </a:lnTo>
                    <a:lnTo>
                      <a:pt x="176" y="267"/>
                    </a:lnTo>
                    <a:lnTo>
                      <a:pt x="176" y="269"/>
                    </a:lnTo>
                    <a:lnTo>
                      <a:pt x="180" y="269"/>
                    </a:lnTo>
                    <a:lnTo>
                      <a:pt x="182" y="271"/>
                    </a:lnTo>
                    <a:lnTo>
                      <a:pt x="184" y="273"/>
                    </a:lnTo>
                    <a:lnTo>
                      <a:pt x="186" y="275"/>
                    </a:lnTo>
                    <a:lnTo>
                      <a:pt x="186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88" y="285"/>
                    </a:lnTo>
                    <a:lnTo>
                      <a:pt x="188" y="285"/>
                    </a:lnTo>
                    <a:lnTo>
                      <a:pt x="190" y="285"/>
                    </a:lnTo>
                    <a:lnTo>
                      <a:pt x="192" y="285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202" y="291"/>
                    </a:lnTo>
                    <a:lnTo>
                      <a:pt x="204" y="291"/>
                    </a:lnTo>
                    <a:lnTo>
                      <a:pt x="204" y="289"/>
                    </a:lnTo>
                    <a:lnTo>
                      <a:pt x="204" y="287"/>
                    </a:lnTo>
                    <a:lnTo>
                      <a:pt x="206" y="289"/>
                    </a:lnTo>
                    <a:lnTo>
                      <a:pt x="206" y="291"/>
                    </a:lnTo>
                    <a:lnTo>
                      <a:pt x="208" y="291"/>
                    </a:lnTo>
                    <a:lnTo>
                      <a:pt x="208" y="293"/>
                    </a:lnTo>
                    <a:lnTo>
                      <a:pt x="208" y="295"/>
                    </a:lnTo>
                    <a:lnTo>
                      <a:pt x="208" y="297"/>
                    </a:lnTo>
                    <a:lnTo>
                      <a:pt x="208" y="299"/>
                    </a:lnTo>
                    <a:lnTo>
                      <a:pt x="210" y="299"/>
                    </a:lnTo>
                    <a:lnTo>
                      <a:pt x="216" y="299"/>
                    </a:lnTo>
                    <a:lnTo>
                      <a:pt x="218" y="299"/>
                    </a:lnTo>
                    <a:lnTo>
                      <a:pt x="220" y="297"/>
                    </a:lnTo>
                    <a:lnTo>
                      <a:pt x="222" y="297"/>
                    </a:lnTo>
                    <a:lnTo>
                      <a:pt x="224" y="301"/>
                    </a:lnTo>
                    <a:lnTo>
                      <a:pt x="224" y="303"/>
                    </a:lnTo>
                    <a:lnTo>
                      <a:pt x="222" y="303"/>
                    </a:lnTo>
                    <a:lnTo>
                      <a:pt x="222" y="305"/>
                    </a:lnTo>
                    <a:lnTo>
                      <a:pt x="226" y="305"/>
                    </a:lnTo>
                    <a:lnTo>
                      <a:pt x="228" y="305"/>
                    </a:lnTo>
                    <a:lnTo>
                      <a:pt x="228" y="307"/>
                    </a:lnTo>
                    <a:lnTo>
                      <a:pt x="230" y="307"/>
                    </a:lnTo>
                    <a:lnTo>
                      <a:pt x="232" y="309"/>
                    </a:lnTo>
                    <a:lnTo>
                      <a:pt x="236" y="311"/>
                    </a:lnTo>
                    <a:lnTo>
                      <a:pt x="236" y="313"/>
                    </a:lnTo>
                    <a:lnTo>
                      <a:pt x="236" y="313"/>
                    </a:lnTo>
                    <a:lnTo>
                      <a:pt x="238" y="313"/>
                    </a:lnTo>
                    <a:lnTo>
                      <a:pt x="240" y="311"/>
                    </a:lnTo>
                    <a:lnTo>
                      <a:pt x="242" y="311"/>
                    </a:lnTo>
                    <a:lnTo>
                      <a:pt x="242" y="313"/>
                    </a:lnTo>
                    <a:lnTo>
                      <a:pt x="240" y="313"/>
                    </a:lnTo>
                    <a:lnTo>
                      <a:pt x="240" y="315"/>
                    </a:lnTo>
                    <a:lnTo>
                      <a:pt x="242" y="315"/>
                    </a:lnTo>
                    <a:lnTo>
                      <a:pt x="242" y="317"/>
                    </a:lnTo>
                    <a:lnTo>
                      <a:pt x="242" y="319"/>
                    </a:lnTo>
                    <a:lnTo>
                      <a:pt x="242" y="321"/>
                    </a:lnTo>
                    <a:lnTo>
                      <a:pt x="242" y="323"/>
                    </a:lnTo>
                    <a:lnTo>
                      <a:pt x="240" y="323"/>
                    </a:lnTo>
                    <a:lnTo>
                      <a:pt x="240" y="325"/>
                    </a:lnTo>
                    <a:lnTo>
                      <a:pt x="244" y="327"/>
                    </a:lnTo>
                    <a:lnTo>
                      <a:pt x="240" y="327"/>
                    </a:lnTo>
                    <a:lnTo>
                      <a:pt x="236" y="327"/>
                    </a:lnTo>
                    <a:lnTo>
                      <a:pt x="232" y="327"/>
                    </a:lnTo>
                    <a:lnTo>
                      <a:pt x="226" y="327"/>
                    </a:lnTo>
                    <a:lnTo>
                      <a:pt x="222" y="327"/>
                    </a:lnTo>
                    <a:lnTo>
                      <a:pt x="216" y="325"/>
                    </a:lnTo>
                    <a:lnTo>
                      <a:pt x="206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5"/>
                    </a:lnTo>
                    <a:lnTo>
                      <a:pt x="194" y="325"/>
                    </a:lnTo>
                    <a:lnTo>
                      <a:pt x="192" y="325"/>
                    </a:lnTo>
                    <a:lnTo>
                      <a:pt x="188" y="323"/>
                    </a:lnTo>
                    <a:lnTo>
                      <a:pt x="188" y="323"/>
                    </a:lnTo>
                    <a:lnTo>
                      <a:pt x="184" y="323"/>
                    </a:lnTo>
                    <a:lnTo>
                      <a:pt x="174" y="323"/>
                    </a:lnTo>
                    <a:lnTo>
                      <a:pt x="170" y="323"/>
                    </a:lnTo>
                    <a:lnTo>
                      <a:pt x="168" y="323"/>
                    </a:lnTo>
                    <a:lnTo>
                      <a:pt x="162" y="321"/>
                    </a:lnTo>
                    <a:lnTo>
                      <a:pt x="156" y="321"/>
                    </a:lnTo>
                    <a:lnTo>
                      <a:pt x="148" y="321"/>
                    </a:lnTo>
                    <a:lnTo>
                      <a:pt x="146" y="321"/>
                    </a:lnTo>
                    <a:lnTo>
                      <a:pt x="140" y="321"/>
                    </a:lnTo>
                    <a:lnTo>
                      <a:pt x="132" y="319"/>
                    </a:lnTo>
                    <a:lnTo>
                      <a:pt x="126" y="319"/>
                    </a:lnTo>
                    <a:lnTo>
                      <a:pt x="122" y="319"/>
                    </a:lnTo>
                    <a:lnTo>
                      <a:pt x="120" y="319"/>
                    </a:lnTo>
                    <a:lnTo>
                      <a:pt x="116" y="319"/>
                    </a:lnTo>
                    <a:lnTo>
                      <a:pt x="114" y="319"/>
                    </a:lnTo>
                    <a:lnTo>
                      <a:pt x="108" y="319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2" y="317"/>
                    </a:lnTo>
                    <a:lnTo>
                      <a:pt x="86" y="317"/>
                    </a:lnTo>
                    <a:lnTo>
                      <a:pt x="84" y="317"/>
                    </a:lnTo>
                    <a:lnTo>
                      <a:pt x="76" y="317"/>
                    </a:lnTo>
                    <a:lnTo>
                      <a:pt x="74" y="317"/>
                    </a:lnTo>
                    <a:lnTo>
                      <a:pt x="72" y="317"/>
                    </a:lnTo>
                    <a:lnTo>
                      <a:pt x="66" y="315"/>
                    </a:lnTo>
                    <a:lnTo>
                      <a:pt x="56" y="315"/>
                    </a:lnTo>
                    <a:lnTo>
                      <a:pt x="44" y="315"/>
                    </a:lnTo>
                    <a:lnTo>
                      <a:pt x="42" y="315"/>
                    </a:lnTo>
                    <a:lnTo>
                      <a:pt x="36" y="313"/>
                    </a:lnTo>
                    <a:lnTo>
                      <a:pt x="32" y="313"/>
                    </a:lnTo>
                    <a:lnTo>
                      <a:pt x="22" y="313"/>
                    </a:lnTo>
                    <a:lnTo>
                      <a:pt x="16" y="313"/>
                    </a:lnTo>
                    <a:lnTo>
                      <a:pt x="14" y="313"/>
                    </a:lnTo>
                    <a:lnTo>
                      <a:pt x="8" y="313"/>
                    </a:lnTo>
                    <a:lnTo>
                      <a:pt x="4" y="311"/>
                    </a:lnTo>
                    <a:lnTo>
                      <a:pt x="0" y="311"/>
                    </a:lnTo>
                    <a:lnTo>
                      <a:pt x="0" y="309"/>
                    </a:lnTo>
                    <a:lnTo>
                      <a:pt x="0" y="307"/>
                    </a:lnTo>
                    <a:lnTo>
                      <a:pt x="0" y="301"/>
                    </a:lnTo>
                    <a:lnTo>
                      <a:pt x="0" y="299"/>
                    </a:lnTo>
                    <a:lnTo>
                      <a:pt x="0" y="297"/>
                    </a:lnTo>
                    <a:lnTo>
                      <a:pt x="0" y="295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7"/>
                    </a:lnTo>
                    <a:lnTo>
                      <a:pt x="2" y="285"/>
                    </a:lnTo>
                    <a:lnTo>
                      <a:pt x="2" y="283"/>
                    </a:lnTo>
                    <a:lnTo>
                      <a:pt x="2" y="281"/>
                    </a:lnTo>
                    <a:lnTo>
                      <a:pt x="2" y="279"/>
                    </a:lnTo>
                    <a:lnTo>
                      <a:pt x="2" y="277"/>
                    </a:lnTo>
                    <a:lnTo>
                      <a:pt x="2" y="273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2" y="257"/>
                    </a:lnTo>
                    <a:lnTo>
                      <a:pt x="2" y="253"/>
                    </a:lnTo>
                    <a:lnTo>
                      <a:pt x="2" y="251"/>
                    </a:lnTo>
                    <a:lnTo>
                      <a:pt x="2" y="249"/>
                    </a:lnTo>
                    <a:lnTo>
                      <a:pt x="4" y="249"/>
                    </a:lnTo>
                    <a:lnTo>
                      <a:pt x="4" y="247"/>
                    </a:lnTo>
                    <a:lnTo>
                      <a:pt x="4" y="245"/>
                    </a:lnTo>
                    <a:lnTo>
                      <a:pt x="4" y="243"/>
                    </a:lnTo>
                    <a:lnTo>
                      <a:pt x="4" y="241"/>
                    </a:lnTo>
                    <a:lnTo>
                      <a:pt x="4" y="239"/>
                    </a:lnTo>
                    <a:lnTo>
                      <a:pt x="4" y="237"/>
                    </a:lnTo>
                    <a:lnTo>
                      <a:pt x="4" y="23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25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07"/>
                    </a:lnTo>
                    <a:lnTo>
                      <a:pt x="4" y="205"/>
                    </a:lnTo>
                    <a:lnTo>
                      <a:pt x="4" y="203"/>
                    </a:lnTo>
                    <a:lnTo>
                      <a:pt x="4" y="201"/>
                    </a:lnTo>
                    <a:lnTo>
                      <a:pt x="2" y="195"/>
                    </a:lnTo>
                    <a:lnTo>
                      <a:pt x="2" y="193"/>
                    </a:lnTo>
                    <a:lnTo>
                      <a:pt x="2" y="189"/>
                    </a:lnTo>
                    <a:lnTo>
                      <a:pt x="2" y="189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4" y="165"/>
                    </a:lnTo>
                    <a:lnTo>
                      <a:pt x="4" y="159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09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6" y="33"/>
                    </a:lnTo>
                    <a:lnTo>
                      <a:pt x="38" y="33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4" y="35"/>
                    </a:lnTo>
                    <a:lnTo>
                      <a:pt x="48" y="35"/>
                    </a:lnTo>
                    <a:lnTo>
                      <a:pt x="54" y="35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62" y="35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70" y="35"/>
                    </a:lnTo>
                    <a:lnTo>
                      <a:pt x="72" y="35"/>
                    </a:lnTo>
                    <a:lnTo>
                      <a:pt x="76" y="35"/>
                    </a:lnTo>
                    <a:lnTo>
                      <a:pt x="78" y="35"/>
                    </a:lnTo>
                    <a:lnTo>
                      <a:pt x="80" y="35"/>
                    </a:lnTo>
                    <a:lnTo>
                      <a:pt x="82" y="35"/>
                    </a:lnTo>
                    <a:lnTo>
                      <a:pt x="84" y="35"/>
                    </a:lnTo>
                    <a:lnTo>
                      <a:pt x="88" y="35"/>
                    </a:lnTo>
                    <a:lnTo>
                      <a:pt x="90" y="35"/>
                    </a:lnTo>
                    <a:lnTo>
                      <a:pt x="92" y="35"/>
                    </a:lnTo>
                    <a:lnTo>
                      <a:pt x="94" y="35"/>
                    </a:lnTo>
                    <a:lnTo>
                      <a:pt x="98" y="35"/>
                    </a:lnTo>
                    <a:lnTo>
                      <a:pt x="100" y="35"/>
                    </a:lnTo>
                    <a:lnTo>
                      <a:pt x="102" y="35"/>
                    </a:lnTo>
                    <a:lnTo>
                      <a:pt x="104" y="35"/>
                    </a:lnTo>
                    <a:lnTo>
                      <a:pt x="108" y="37"/>
                    </a:lnTo>
                    <a:lnTo>
                      <a:pt x="108" y="35"/>
                    </a:lnTo>
                    <a:lnTo>
                      <a:pt x="108" y="29"/>
                    </a:lnTo>
                    <a:lnTo>
                      <a:pt x="108" y="27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08" y="6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4"/>
                    </a:lnTo>
                    <a:lnTo>
                      <a:pt x="112" y="6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22" y="19"/>
                    </a:lnTo>
                    <a:lnTo>
                      <a:pt x="122" y="21"/>
                    </a:lnTo>
                    <a:lnTo>
                      <a:pt x="124" y="21"/>
                    </a:lnTo>
                    <a:lnTo>
                      <a:pt x="130" y="2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" name="Freeform 21">
                <a:extLst>
                  <a:ext uri="{FF2B5EF4-FFF2-40B4-BE49-F238E27FC236}">
                    <a16:creationId xmlns:a16="http://schemas.microsoft.com/office/drawing/2014/main" id="{3786C963-25E0-B2D2-CB65-C6A0C2AF6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675" y="3008313"/>
                <a:ext cx="593725" cy="595313"/>
              </a:xfrm>
              <a:custGeom>
                <a:avLst/>
                <a:gdLst>
                  <a:gd name="T0" fmla="*/ 142 w 374"/>
                  <a:gd name="T1" fmla="*/ 12 h 375"/>
                  <a:gd name="T2" fmla="*/ 152 w 374"/>
                  <a:gd name="T3" fmla="*/ 20 h 375"/>
                  <a:gd name="T4" fmla="*/ 164 w 374"/>
                  <a:gd name="T5" fmla="*/ 32 h 375"/>
                  <a:gd name="T6" fmla="*/ 178 w 374"/>
                  <a:gd name="T7" fmla="*/ 42 h 375"/>
                  <a:gd name="T8" fmla="*/ 186 w 374"/>
                  <a:gd name="T9" fmla="*/ 54 h 375"/>
                  <a:gd name="T10" fmla="*/ 194 w 374"/>
                  <a:gd name="T11" fmla="*/ 62 h 375"/>
                  <a:gd name="T12" fmla="*/ 206 w 374"/>
                  <a:gd name="T13" fmla="*/ 68 h 375"/>
                  <a:gd name="T14" fmla="*/ 214 w 374"/>
                  <a:gd name="T15" fmla="*/ 80 h 375"/>
                  <a:gd name="T16" fmla="*/ 228 w 374"/>
                  <a:gd name="T17" fmla="*/ 80 h 375"/>
                  <a:gd name="T18" fmla="*/ 240 w 374"/>
                  <a:gd name="T19" fmla="*/ 94 h 375"/>
                  <a:gd name="T20" fmla="*/ 254 w 374"/>
                  <a:gd name="T21" fmla="*/ 96 h 375"/>
                  <a:gd name="T22" fmla="*/ 264 w 374"/>
                  <a:gd name="T23" fmla="*/ 104 h 375"/>
                  <a:gd name="T24" fmla="*/ 296 w 374"/>
                  <a:gd name="T25" fmla="*/ 112 h 375"/>
                  <a:gd name="T26" fmla="*/ 308 w 374"/>
                  <a:gd name="T27" fmla="*/ 124 h 375"/>
                  <a:gd name="T28" fmla="*/ 308 w 374"/>
                  <a:gd name="T29" fmla="*/ 138 h 375"/>
                  <a:gd name="T30" fmla="*/ 316 w 374"/>
                  <a:gd name="T31" fmla="*/ 148 h 375"/>
                  <a:gd name="T32" fmla="*/ 310 w 374"/>
                  <a:gd name="T33" fmla="*/ 168 h 375"/>
                  <a:gd name="T34" fmla="*/ 312 w 374"/>
                  <a:gd name="T35" fmla="*/ 186 h 375"/>
                  <a:gd name="T36" fmla="*/ 320 w 374"/>
                  <a:gd name="T37" fmla="*/ 196 h 375"/>
                  <a:gd name="T38" fmla="*/ 326 w 374"/>
                  <a:gd name="T39" fmla="*/ 210 h 375"/>
                  <a:gd name="T40" fmla="*/ 338 w 374"/>
                  <a:gd name="T41" fmla="*/ 226 h 375"/>
                  <a:gd name="T42" fmla="*/ 350 w 374"/>
                  <a:gd name="T43" fmla="*/ 240 h 375"/>
                  <a:gd name="T44" fmla="*/ 362 w 374"/>
                  <a:gd name="T45" fmla="*/ 258 h 375"/>
                  <a:gd name="T46" fmla="*/ 366 w 374"/>
                  <a:gd name="T47" fmla="*/ 280 h 375"/>
                  <a:gd name="T48" fmla="*/ 374 w 374"/>
                  <a:gd name="T49" fmla="*/ 296 h 375"/>
                  <a:gd name="T50" fmla="*/ 366 w 374"/>
                  <a:gd name="T51" fmla="*/ 310 h 375"/>
                  <a:gd name="T52" fmla="*/ 342 w 374"/>
                  <a:gd name="T53" fmla="*/ 318 h 375"/>
                  <a:gd name="T54" fmla="*/ 304 w 374"/>
                  <a:gd name="T55" fmla="*/ 330 h 375"/>
                  <a:gd name="T56" fmla="*/ 274 w 374"/>
                  <a:gd name="T57" fmla="*/ 341 h 375"/>
                  <a:gd name="T58" fmla="*/ 242 w 374"/>
                  <a:gd name="T59" fmla="*/ 351 h 375"/>
                  <a:gd name="T60" fmla="*/ 214 w 374"/>
                  <a:gd name="T61" fmla="*/ 357 h 375"/>
                  <a:gd name="T62" fmla="*/ 200 w 374"/>
                  <a:gd name="T63" fmla="*/ 363 h 375"/>
                  <a:gd name="T64" fmla="*/ 170 w 374"/>
                  <a:gd name="T65" fmla="*/ 371 h 375"/>
                  <a:gd name="T66" fmla="*/ 158 w 374"/>
                  <a:gd name="T67" fmla="*/ 367 h 375"/>
                  <a:gd name="T68" fmla="*/ 154 w 374"/>
                  <a:gd name="T69" fmla="*/ 351 h 375"/>
                  <a:gd name="T70" fmla="*/ 140 w 374"/>
                  <a:gd name="T71" fmla="*/ 334 h 375"/>
                  <a:gd name="T72" fmla="*/ 138 w 374"/>
                  <a:gd name="T73" fmla="*/ 320 h 375"/>
                  <a:gd name="T74" fmla="*/ 124 w 374"/>
                  <a:gd name="T75" fmla="*/ 306 h 375"/>
                  <a:gd name="T76" fmla="*/ 112 w 374"/>
                  <a:gd name="T77" fmla="*/ 300 h 375"/>
                  <a:gd name="T78" fmla="*/ 100 w 374"/>
                  <a:gd name="T79" fmla="*/ 292 h 375"/>
                  <a:gd name="T80" fmla="*/ 74 w 374"/>
                  <a:gd name="T81" fmla="*/ 282 h 375"/>
                  <a:gd name="T82" fmla="*/ 48 w 374"/>
                  <a:gd name="T83" fmla="*/ 288 h 375"/>
                  <a:gd name="T84" fmla="*/ 42 w 374"/>
                  <a:gd name="T85" fmla="*/ 282 h 375"/>
                  <a:gd name="T86" fmla="*/ 48 w 374"/>
                  <a:gd name="T87" fmla="*/ 264 h 375"/>
                  <a:gd name="T88" fmla="*/ 52 w 374"/>
                  <a:gd name="T89" fmla="*/ 250 h 375"/>
                  <a:gd name="T90" fmla="*/ 58 w 374"/>
                  <a:gd name="T91" fmla="*/ 218 h 375"/>
                  <a:gd name="T92" fmla="*/ 68 w 374"/>
                  <a:gd name="T93" fmla="*/ 184 h 375"/>
                  <a:gd name="T94" fmla="*/ 58 w 374"/>
                  <a:gd name="T95" fmla="*/ 172 h 375"/>
                  <a:gd name="T96" fmla="*/ 54 w 374"/>
                  <a:gd name="T97" fmla="*/ 158 h 375"/>
                  <a:gd name="T98" fmla="*/ 42 w 374"/>
                  <a:gd name="T99" fmla="*/ 150 h 375"/>
                  <a:gd name="T100" fmla="*/ 34 w 374"/>
                  <a:gd name="T101" fmla="*/ 132 h 375"/>
                  <a:gd name="T102" fmla="*/ 32 w 374"/>
                  <a:gd name="T103" fmla="*/ 114 h 375"/>
                  <a:gd name="T104" fmla="*/ 34 w 374"/>
                  <a:gd name="T105" fmla="*/ 104 h 375"/>
                  <a:gd name="T106" fmla="*/ 10 w 374"/>
                  <a:gd name="T107" fmla="*/ 92 h 375"/>
                  <a:gd name="T108" fmla="*/ 8 w 374"/>
                  <a:gd name="T109" fmla="*/ 58 h 375"/>
                  <a:gd name="T110" fmla="*/ 34 w 374"/>
                  <a:gd name="T111" fmla="*/ 28 h 375"/>
                  <a:gd name="T112" fmla="*/ 58 w 374"/>
                  <a:gd name="T113" fmla="*/ 20 h 375"/>
                  <a:gd name="T114" fmla="*/ 96 w 374"/>
                  <a:gd name="T115" fmla="*/ 10 h 375"/>
                  <a:gd name="T116" fmla="*/ 124 w 374"/>
                  <a:gd name="T117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74" h="375">
                    <a:moveTo>
                      <a:pt x="132" y="4"/>
                    </a:moveTo>
                    <a:lnTo>
                      <a:pt x="132" y="6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8" y="4"/>
                    </a:lnTo>
                    <a:lnTo>
                      <a:pt x="138" y="6"/>
                    </a:lnTo>
                    <a:lnTo>
                      <a:pt x="140" y="6"/>
                    </a:lnTo>
                    <a:lnTo>
                      <a:pt x="142" y="6"/>
                    </a:lnTo>
                    <a:lnTo>
                      <a:pt x="144" y="8"/>
                    </a:lnTo>
                    <a:lnTo>
                      <a:pt x="144" y="10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4" y="16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2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6" y="22"/>
                    </a:lnTo>
                    <a:lnTo>
                      <a:pt x="156" y="24"/>
                    </a:lnTo>
                    <a:lnTo>
                      <a:pt x="154" y="26"/>
                    </a:lnTo>
                    <a:lnTo>
                      <a:pt x="156" y="28"/>
                    </a:lnTo>
                    <a:lnTo>
                      <a:pt x="156" y="30"/>
                    </a:lnTo>
                    <a:lnTo>
                      <a:pt x="158" y="30"/>
                    </a:lnTo>
                    <a:lnTo>
                      <a:pt x="162" y="34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4" y="32"/>
                    </a:lnTo>
                    <a:lnTo>
                      <a:pt x="164" y="34"/>
                    </a:lnTo>
                    <a:lnTo>
                      <a:pt x="164" y="36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70" y="38"/>
                    </a:lnTo>
                    <a:lnTo>
                      <a:pt x="172" y="38"/>
                    </a:lnTo>
                    <a:lnTo>
                      <a:pt x="172" y="40"/>
                    </a:lnTo>
                    <a:lnTo>
                      <a:pt x="176" y="42"/>
                    </a:lnTo>
                    <a:lnTo>
                      <a:pt x="176" y="40"/>
                    </a:lnTo>
                    <a:lnTo>
                      <a:pt x="178" y="42"/>
                    </a:lnTo>
                    <a:lnTo>
                      <a:pt x="178" y="44"/>
                    </a:lnTo>
                    <a:lnTo>
                      <a:pt x="178" y="46"/>
                    </a:lnTo>
                    <a:lnTo>
                      <a:pt x="180" y="46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0" y="48"/>
                    </a:lnTo>
                    <a:lnTo>
                      <a:pt x="182" y="48"/>
                    </a:lnTo>
                    <a:lnTo>
                      <a:pt x="184" y="50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6" y="54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86" y="58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2" y="60"/>
                    </a:lnTo>
                    <a:lnTo>
                      <a:pt x="192" y="62"/>
                    </a:lnTo>
                    <a:lnTo>
                      <a:pt x="194" y="62"/>
                    </a:lnTo>
                    <a:lnTo>
                      <a:pt x="194" y="62"/>
                    </a:lnTo>
                    <a:lnTo>
                      <a:pt x="196" y="62"/>
                    </a:lnTo>
                    <a:lnTo>
                      <a:pt x="196" y="64"/>
                    </a:lnTo>
                    <a:lnTo>
                      <a:pt x="198" y="64"/>
                    </a:lnTo>
                    <a:lnTo>
                      <a:pt x="200" y="64"/>
                    </a:lnTo>
                    <a:lnTo>
                      <a:pt x="200" y="66"/>
                    </a:lnTo>
                    <a:lnTo>
                      <a:pt x="200" y="64"/>
                    </a:lnTo>
                    <a:lnTo>
                      <a:pt x="202" y="64"/>
                    </a:lnTo>
                    <a:lnTo>
                      <a:pt x="204" y="64"/>
                    </a:lnTo>
                    <a:lnTo>
                      <a:pt x="204" y="66"/>
                    </a:lnTo>
                    <a:lnTo>
                      <a:pt x="206" y="66"/>
                    </a:lnTo>
                    <a:lnTo>
                      <a:pt x="206" y="68"/>
                    </a:lnTo>
                    <a:lnTo>
                      <a:pt x="206" y="70"/>
                    </a:lnTo>
                    <a:lnTo>
                      <a:pt x="208" y="70"/>
                    </a:lnTo>
                    <a:lnTo>
                      <a:pt x="208" y="72"/>
                    </a:lnTo>
                    <a:lnTo>
                      <a:pt x="210" y="72"/>
                    </a:lnTo>
                    <a:lnTo>
                      <a:pt x="210" y="74"/>
                    </a:lnTo>
                    <a:lnTo>
                      <a:pt x="212" y="74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2" y="76"/>
                    </a:lnTo>
                    <a:lnTo>
                      <a:pt x="212" y="78"/>
                    </a:lnTo>
                    <a:lnTo>
                      <a:pt x="214" y="80"/>
                    </a:lnTo>
                    <a:lnTo>
                      <a:pt x="214" y="78"/>
                    </a:lnTo>
                    <a:lnTo>
                      <a:pt x="214" y="80"/>
                    </a:lnTo>
                    <a:lnTo>
                      <a:pt x="216" y="78"/>
                    </a:lnTo>
                    <a:lnTo>
                      <a:pt x="218" y="78"/>
                    </a:lnTo>
                    <a:lnTo>
                      <a:pt x="220" y="78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26" y="82"/>
                    </a:lnTo>
                    <a:lnTo>
                      <a:pt x="228" y="82"/>
                    </a:lnTo>
                    <a:lnTo>
                      <a:pt x="228" y="80"/>
                    </a:lnTo>
                    <a:lnTo>
                      <a:pt x="230" y="84"/>
                    </a:lnTo>
                    <a:lnTo>
                      <a:pt x="230" y="86"/>
                    </a:lnTo>
                    <a:lnTo>
                      <a:pt x="232" y="86"/>
                    </a:lnTo>
                    <a:lnTo>
                      <a:pt x="234" y="84"/>
                    </a:lnTo>
                    <a:lnTo>
                      <a:pt x="236" y="84"/>
                    </a:lnTo>
                    <a:lnTo>
                      <a:pt x="236" y="86"/>
                    </a:lnTo>
                    <a:lnTo>
                      <a:pt x="236" y="88"/>
                    </a:lnTo>
                    <a:lnTo>
                      <a:pt x="238" y="88"/>
                    </a:lnTo>
                    <a:lnTo>
                      <a:pt x="238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2" y="94"/>
                    </a:lnTo>
                    <a:lnTo>
                      <a:pt x="244" y="92"/>
                    </a:lnTo>
                    <a:lnTo>
                      <a:pt x="246" y="92"/>
                    </a:lnTo>
                    <a:lnTo>
                      <a:pt x="244" y="92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50" y="92"/>
                    </a:lnTo>
                    <a:lnTo>
                      <a:pt x="254" y="94"/>
                    </a:lnTo>
                    <a:lnTo>
                      <a:pt x="252" y="94"/>
                    </a:lnTo>
                    <a:lnTo>
                      <a:pt x="252" y="96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8" y="96"/>
                    </a:lnTo>
                    <a:lnTo>
                      <a:pt x="260" y="96"/>
                    </a:lnTo>
                    <a:lnTo>
                      <a:pt x="260" y="96"/>
                    </a:lnTo>
                    <a:lnTo>
                      <a:pt x="260" y="98"/>
                    </a:lnTo>
                    <a:lnTo>
                      <a:pt x="260" y="100"/>
                    </a:lnTo>
                    <a:lnTo>
                      <a:pt x="260" y="102"/>
                    </a:lnTo>
                    <a:lnTo>
                      <a:pt x="260" y="102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4" y="104"/>
                    </a:lnTo>
                    <a:lnTo>
                      <a:pt x="266" y="104"/>
                    </a:lnTo>
                    <a:lnTo>
                      <a:pt x="268" y="106"/>
                    </a:lnTo>
                    <a:lnTo>
                      <a:pt x="274" y="110"/>
                    </a:lnTo>
                    <a:lnTo>
                      <a:pt x="276" y="106"/>
                    </a:lnTo>
                    <a:lnTo>
                      <a:pt x="278" y="106"/>
                    </a:lnTo>
                    <a:lnTo>
                      <a:pt x="284" y="106"/>
                    </a:lnTo>
                    <a:lnTo>
                      <a:pt x="288" y="108"/>
                    </a:lnTo>
                    <a:lnTo>
                      <a:pt x="290" y="110"/>
                    </a:lnTo>
                    <a:lnTo>
                      <a:pt x="292" y="110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6" y="114"/>
                    </a:lnTo>
                    <a:lnTo>
                      <a:pt x="296" y="116"/>
                    </a:lnTo>
                    <a:lnTo>
                      <a:pt x="298" y="116"/>
                    </a:lnTo>
                    <a:lnTo>
                      <a:pt x="300" y="118"/>
                    </a:lnTo>
                    <a:lnTo>
                      <a:pt x="300" y="120"/>
                    </a:lnTo>
                    <a:lnTo>
                      <a:pt x="302" y="120"/>
                    </a:lnTo>
                    <a:lnTo>
                      <a:pt x="304" y="120"/>
                    </a:lnTo>
                    <a:lnTo>
                      <a:pt x="304" y="122"/>
                    </a:lnTo>
                    <a:lnTo>
                      <a:pt x="304" y="124"/>
                    </a:lnTo>
                    <a:lnTo>
                      <a:pt x="306" y="124"/>
                    </a:lnTo>
                    <a:lnTo>
                      <a:pt x="308" y="124"/>
                    </a:lnTo>
                    <a:lnTo>
                      <a:pt x="310" y="126"/>
                    </a:lnTo>
                    <a:lnTo>
                      <a:pt x="310" y="128"/>
                    </a:lnTo>
                    <a:lnTo>
                      <a:pt x="310" y="130"/>
                    </a:lnTo>
                    <a:lnTo>
                      <a:pt x="310" y="132"/>
                    </a:lnTo>
                    <a:lnTo>
                      <a:pt x="310" y="134"/>
                    </a:lnTo>
                    <a:lnTo>
                      <a:pt x="310" y="132"/>
                    </a:lnTo>
                    <a:lnTo>
                      <a:pt x="308" y="132"/>
                    </a:lnTo>
                    <a:lnTo>
                      <a:pt x="308" y="134"/>
                    </a:lnTo>
                    <a:lnTo>
                      <a:pt x="308" y="134"/>
                    </a:lnTo>
                    <a:lnTo>
                      <a:pt x="308" y="136"/>
                    </a:lnTo>
                    <a:lnTo>
                      <a:pt x="308" y="138"/>
                    </a:lnTo>
                    <a:lnTo>
                      <a:pt x="308" y="140"/>
                    </a:lnTo>
                    <a:lnTo>
                      <a:pt x="308" y="140"/>
                    </a:lnTo>
                    <a:lnTo>
                      <a:pt x="310" y="140"/>
                    </a:lnTo>
                    <a:lnTo>
                      <a:pt x="312" y="140"/>
                    </a:lnTo>
                    <a:lnTo>
                      <a:pt x="314" y="140"/>
                    </a:lnTo>
                    <a:lnTo>
                      <a:pt x="312" y="140"/>
                    </a:lnTo>
                    <a:lnTo>
                      <a:pt x="314" y="142"/>
                    </a:lnTo>
                    <a:lnTo>
                      <a:pt x="314" y="144"/>
                    </a:lnTo>
                    <a:lnTo>
                      <a:pt x="314" y="146"/>
                    </a:lnTo>
                    <a:lnTo>
                      <a:pt x="314" y="148"/>
                    </a:lnTo>
                    <a:lnTo>
                      <a:pt x="316" y="148"/>
                    </a:lnTo>
                    <a:lnTo>
                      <a:pt x="316" y="150"/>
                    </a:lnTo>
                    <a:lnTo>
                      <a:pt x="316" y="152"/>
                    </a:lnTo>
                    <a:lnTo>
                      <a:pt x="316" y="154"/>
                    </a:lnTo>
                    <a:lnTo>
                      <a:pt x="316" y="156"/>
                    </a:lnTo>
                    <a:lnTo>
                      <a:pt x="314" y="158"/>
                    </a:lnTo>
                    <a:lnTo>
                      <a:pt x="312" y="160"/>
                    </a:lnTo>
                    <a:lnTo>
                      <a:pt x="310" y="160"/>
                    </a:lnTo>
                    <a:lnTo>
                      <a:pt x="308" y="160"/>
                    </a:lnTo>
                    <a:lnTo>
                      <a:pt x="308" y="162"/>
                    </a:lnTo>
                    <a:lnTo>
                      <a:pt x="310" y="166"/>
                    </a:lnTo>
                    <a:lnTo>
                      <a:pt x="310" y="168"/>
                    </a:lnTo>
                    <a:lnTo>
                      <a:pt x="310" y="170"/>
                    </a:lnTo>
                    <a:lnTo>
                      <a:pt x="310" y="172"/>
                    </a:lnTo>
                    <a:lnTo>
                      <a:pt x="310" y="174"/>
                    </a:lnTo>
                    <a:lnTo>
                      <a:pt x="308" y="174"/>
                    </a:lnTo>
                    <a:lnTo>
                      <a:pt x="308" y="174"/>
                    </a:lnTo>
                    <a:lnTo>
                      <a:pt x="308" y="176"/>
                    </a:lnTo>
                    <a:lnTo>
                      <a:pt x="308" y="178"/>
                    </a:lnTo>
                    <a:lnTo>
                      <a:pt x="308" y="180"/>
                    </a:lnTo>
                    <a:lnTo>
                      <a:pt x="310" y="180"/>
                    </a:lnTo>
                    <a:lnTo>
                      <a:pt x="312" y="184"/>
                    </a:lnTo>
                    <a:lnTo>
                      <a:pt x="312" y="186"/>
                    </a:lnTo>
                    <a:lnTo>
                      <a:pt x="312" y="188"/>
                    </a:lnTo>
                    <a:lnTo>
                      <a:pt x="310" y="188"/>
                    </a:lnTo>
                    <a:lnTo>
                      <a:pt x="312" y="192"/>
                    </a:lnTo>
                    <a:lnTo>
                      <a:pt x="312" y="194"/>
                    </a:lnTo>
                    <a:lnTo>
                      <a:pt x="312" y="196"/>
                    </a:lnTo>
                    <a:lnTo>
                      <a:pt x="314" y="196"/>
                    </a:lnTo>
                    <a:lnTo>
                      <a:pt x="316" y="196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18" y="196"/>
                    </a:lnTo>
                    <a:lnTo>
                      <a:pt x="320" y="196"/>
                    </a:lnTo>
                    <a:lnTo>
                      <a:pt x="320" y="198"/>
                    </a:lnTo>
                    <a:lnTo>
                      <a:pt x="320" y="200"/>
                    </a:lnTo>
                    <a:lnTo>
                      <a:pt x="318" y="202"/>
                    </a:lnTo>
                    <a:lnTo>
                      <a:pt x="318" y="204"/>
                    </a:lnTo>
                    <a:lnTo>
                      <a:pt x="320" y="204"/>
                    </a:lnTo>
                    <a:lnTo>
                      <a:pt x="320" y="206"/>
                    </a:lnTo>
                    <a:lnTo>
                      <a:pt x="320" y="206"/>
                    </a:lnTo>
                    <a:lnTo>
                      <a:pt x="324" y="206"/>
                    </a:lnTo>
                    <a:lnTo>
                      <a:pt x="324" y="208"/>
                    </a:lnTo>
                    <a:lnTo>
                      <a:pt x="324" y="210"/>
                    </a:lnTo>
                    <a:lnTo>
                      <a:pt x="326" y="210"/>
                    </a:lnTo>
                    <a:lnTo>
                      <a:pt x="326" y="212"/>
                    </a:lnTo>
                    <a:lnTo>
                      <a:pt x="326" y="210"/>
                    </a:lnTo>
                    <a:lnTo>
                      <a:pt x="328" y="210"/>
                    </a:lnTo>
                    <a:lnTo>
                      <a:pt x="328" y="212"/>
                    </a:lnTo>
                    <a:lnTo>
                      <a:pt x="328" y="216"/>
                    </a:lnTo>
                    <a:lnTo>
                      <a:pt x="328" y="218"/>
                    </a:lnTo>
                    <a:lnTo>
                      <a:pt x="330" y="220"/>
                    </a:lnTo>
                    <a:lnTo>
                      <a:pt x="330" y="222"/>
                    </a:lnTo>
                    <a:lnTo>
                      <a:pt x="334" y="224"/>
                    </a:lnTo>
                    <a:lnTo>
                      <a:pt x="336" y="226"/>
                    </a:lnTo>
                    <a:lnTo>
                      <a:pt x="338" y="226"/>
                    </a:lnTo>
                    <a:lnTo>
                      <a:pt x="340" y="226"/>
                    </a:lnTo>
                    <a:lnTo>
                      <a:pt x="340" y="228"/>
                    </a:lnTo>
                    <a:lnTo>
                      <a:pt x="340" y="232"/>
                    </a:lnTo>
                    <a:lnTo>
                      <a:pt x="342" y="234"/>
                    </a:lnTo>
                    <a:lnTo>
                      <a:pt x="342" y="236"/>
                    </a:lnTo>
                    <a:lnTo>
                      <a:pt x="342" y="238"/>
                    </a:lnTo>
                    <a:lnTo>
                      <a:pt x="344" y="240"/>
                    </a:lnTo>
                    <a:lnTo>
                      <a:pt x="346" y="242"/>
                    </a:lnTo>
                    <a:lnTo>
                      <a:pt x="348" y="242"/>
                    </a:lnTo>
                    <a:lnTo>
                      <a:pt x="348" y="240"/>
                    </a:lnTo>
                    <a:lnTo>
                      <a:pt x="350" y="240"/>
                    </a:lnTo>
                    <a:lnTo>
                      <a:pt x="354" y="242"/>
                    </a:lnTo>
                    <a:lnTo>
                      <a:pt x="356" y="242"/>
                    </a:lnTo>
                    <a:lnTo>
                      <a:pt x="356" y="244"/>
                    </a:lnTo>
                    <a:lnTo>
                      <a:pt x="356" y="246"/>
                    </a:lnTo>
                    <a:lnTo>
                      <a:pt x="356" y="252"/>
                    </a:lnTo>
                    <a:lnTo>
                      <a:pt x="356" y="254"/>
                    </a:lnTo>
                    <a:lnTo>
                      <a:pt x="358" y="254"/>
                    </a:lnTo>
                    <a:lnTo>
                      <a:pt x="358" y="254"/>
                    </a:lnTo>
                    <a:lnTo>
                      <a:pt x="360" y="256"/>
                    </a:lnTo>
                    <a:lnTo>
                      <a:pt x="362" y="256"/>
                    </a:lnTo>
                    <a:lnTo>
                      <a:pt x="362" y="258"/>
                    </a:lnTo>
                    <a:lnTo>
                      <a:pt x="362" y="260"/>
                    </a:lnTo>
                    <a:lnTo>
                      <a:pt x="362" y="262"/>
                    </a:lnTo>
                    <a:lnTo>
                      <a:pt x="364" y="264"/>
                    </a:lnTo>
                    <a:lnTo>
                      <a:pt x="362" y="266"/>
                    </a:lnTo>
                    <a:lnTo>
                      <a:pt x="362" y="270"/>
                    </a:lnTo>
                    <a:lnTo>
                      <a:pt x="364" y="270"/>
                    </a:lnTo>
                    <a:lnTo>
                      <a:pt x="366" y="272"/>
                    </a:lnTo>
                    <a:lnTo>
                      <a:pt x="366" y="274"/>
                    </a:lnTo>
                    <a:lnTo>
                      <a:pt x="366" y="276"/>
                    </a:lnTo>
                    <a:lnTo>
                      <a:pt x="364" y="276"/>
                    </a:lnTo>
                    <a:lnTo>
                      <a:pt x="366" y="280"/>
                    </a:lnTo>
                    <a:lnTo>
                      <a:pt x="368" y="280"/>
                    </a:lnTo>
                    <a:lnTo>
                      <a:pt x="368" y="282"/>
                    </a:lnTo>
                    <a:lnTo>
                      <a:pt x="370" y="282"/>
                    </a:lnTo>
                    <a:lnTo>
                      <a:pt x="372" y="282"/>
                    </a:lnTo>
                    <a:lnTo>
                      <a:pt x="372" y="284"/>
                    </a:lnTo>
                    <a:lnTo>
                      <a:pt x="372" y="286"/>
                    </a:lnTo>
                    <a:lnTo>
                      <a:pt x="372" y="288"/>
                    </a:lnTo>
                    <a:lnTo>
                      <a:pt x="372" y="290"/>
                    </a:lnTo>
                    <a:lnTo>
                      <a:pt x="374" y="292"/>
                    </a:lnTo>
                    <a:lnTo>
                      <a:pt x="374" y="294"/>
                    </a:lnTo>
                    <a:lnTo>
                      <a:pt x="374" y="296"/>
                    </a:lnTo>
                    <a:lnTo>
                      <a:pt x="372" y="296"/>
                    </a:lnTo>
                    <a:lnTo>
                      <a:pt x="372" y="298"/>
                    </a:lnTo>
                    <a:lnTo>
                      <a:pt x="374" y="298"/>
                    </a:lnTo>
                    <a:lnTo>
                      <a:pt x="374" y="300"/>
                    </a:lnTo>
                    <a:lnTo>
                      <a:pt x="374" y="302"/>
                    </a:lnTo>
                    <a:lnTo>
                      <a:pt x="374" y="302"/>
                    </a:lnTo>
                    <a:lnTo>
                      <a:pt x="374" y="304"/>
                    </a:lnTo>
                    <a:lnTo>
                      <a:pt x="374" y="306"/>
                    </a:lnTo>
                    <a:lnTo>
                      <a:pt x="372" y="308"/>
                    </a:lnTo>
                    <a:lnTo>
                      <a:pt x="368" y="308"/>
                    </a:lnTo>
                    <a:lnTo>
                      <a:pt x="366" y="310"/>
                    </a:lnTo>
                    <a:lnTo>
                      <a:pt x="364" y="310"/>
                    </a:lnTo>
                    <a:lnTo>
                      <a:pt x="362" y="310"/>
                    </a:lnTo>
                    <a:lnTo>
                      <a:pt x="360" y="312"/>
                    </a:lnTo>
                    <a:lnTo>
                      <a:pt x="358" y="312"/>
                    </a:lnTo>
                    <a:lnTo>
                      <a:pt x="356" y="312"/>
                    </a:lnTo>
                    <a:lnTo>
                      <a:pt x="356" y="314"/>
                    </a:lnTo>
                    <a:lnTo>
                      <a:pt x="354" y="314"/>
                    </a:lnTo>
                    <a:lnTo>
                      <a:pt x="350" y="314"/>
                    </a:lnTo>
                    <a:lnTo>
                      <a:pt x="350" y="316"/>
                    </a:lnTo>
                    <a:lnTo>
                      <a:pt x="348" y="316"/>
                    </a:lnTo>
                    <a:lnTo>
                      <a:pt x="342" y="318"/>
                    </a:lnTo>
                    <a:lnTo>
                      <a:pt x="336" y="320"/>
                    </a:lnTo>
                    <a:lnTo>
                      <a:pt x="334" y="320"/>
                    </a:lnTo>
                    <a:lnTo>
                      <a:pt x="332" y="320"/>
                    </a:lnTo>
                    <a:lnTo>
                      <a:pt x="330" y="322"/>
                    </a:lnTo>
                    <a:lnTo>
                      <a:pt x="322" y="324"/>
                    </a:lnTo>
                    <a:lnTo>
                      <a:pt x="320" y="324"/>
                    </a:lnTo>
                    <a:lnTo>
                      <a:pt x="318" y="326"/>
                    </a:lnTo>
                    <a:lnTo>
                      <a:pt x="316" y="326"/>
                    </a:lnTo>
                    <a:lnTo>
                      <a:pt x="314" y="326"/>
                    </a:lnTo>
                    <a:lnTo>
                      <a:pt x="306" y="330"/>
                    </a:lnTo>
                    <a:lnTo>
                      <a:pt x="304" y="330"/>
                    </a:lnTo>
                    <a:lnTo>
                      <a:pt x="302" y="332"/>
                    </a:lnTo>
                    <a:lnTo>
                      <a:pt x="300" y="332"/>
                    </a:lnTo>
                    <a:lnTo>
                      <a:pt x="298" y="332"/>
                    </a:lnTo>
                    <a:lnTo>
                      <a:pt x="294" y="334"/>
                    </a:lnTo>
                    <a:lnTo>
                      <a:pt x="292" y="334"/>
                    </a:lnTo>
                    <a:lnTo>
                      <a:pt x="288" y="336"/>
                    </a:lnTo>
                    <a:lnTo>
                      <a:pt x="284" y="336"/>
                    </a:lnTo>
                    <a:lnTo>
                      <a:pt x="280" y="338"/>
                    </a:lnTo>
                    <a:lnTo>
                      <a:pt x="278" y="338"/>
                    </a:lnTo>
                    <a:lnTo>
                      <a:pt x="276" y="341"/>
                    </a:lnTo>
                    <a:lnTo>
                      <a:pt x="274" y="341"/>
                    </a:lnTo>
                    <a:lnTo>
                      <a:pt x="264" y="345"/>
                    </a:lnTo>
                    <a:lnTo>
                      <a:pt x="262" y="345"/>
                    </a:lnTo>
                    <a:lnTo>
                      <a:pt x="260" y="345"/>
                    </a:lnTo>
                    <a:lnTo>
                      <a:pt x="260" y="347"/>
                    </a:lnTo>
                    <a:lnTo>
                      <a:pt x="258" y="347"/>
                    </a:lnTo>
                    <a:lnTo>
                      <a:pt x="256" y="347"/>
                    </a:lnTo>
                    <a:lnTo>
                      <a:pt x="254" y="349"/>
                    </a:lnTo>
                    <a:lnTo>
                      <a:pt x="252" y="349"/>
                    </a:lnTo>
                    <a:lnTo>
                      <a:pt x="250" y="349"/>
                    </a:lnTo>
                    <a:lnTo>
                      <a:pt x="248" y="349"/>
                    </a:lnTo>
                    <a:lnTo>
                      <a:pt x="242" y="351"/>
                    </a:lnTo>
                    <a:lnTo>
                      <a:pt x="236" y="351"/>
                    </a:lnTo>
                    <a:lnTo>
                      <a:pt x="232" y="353"/>
                    </a:lnTo>
                    <a:lnTo>
                      <a:pt x="230" y="353"/>
                    </a:lnTo>
                    <a:lnTo>
                      <a:pt x="228" y="353"/>
                    </a:lnTo>
                    <a:lnTo>
                      <a:pt x="226" y="355"/>
                    </a:lnTo>
                    <a:lnTo>
                      <a:pt x="224" y="355"/>
                    </a:lnTo>
                    <a:lnTo>
                      <a:pt x="222" y="355"/>
                    </a:lnTo>
                    <a:lnTo>
                      <a:pt x="220" y="355"/>
                    </a:lnTo>
                    <a:lnTo>
                      <a:pt x="218" y="357"/>
                    </a:lnTo>
                    <a:lnTo>
                      <a:pt x="216" y="357"/>
                    </a:lnTo>
                    <a:lnTo>
                      <a:pt x="214" y="357"/>
                    </a:lnTo>
                    <a:lnTo>
                      <a:pt x="212" y="357"/>
                    </a:lnTo>
                    <a:lnTo>
                      <a:pt x="212" y="359"/>
                    </a:lnTo>
                    <a:lnTo>
                      <a:pt x="212" y="359"/>
                    </a:lnTo>
                    <a:lnTo>
                      <a:pt x="210" y="359"/>
                    </a:lnTo>
                    <a:lnTo>
                      <a:pt x="208" y="359"/>
                    </a:lnTo>
                    <a:lnTo>
                      <a:pt x="206" y="359"/>
                    </a:lnTo>
                    <a:lnTo>
                      <a:pt x="206" y="361"/>
                    </a:lnTo>
                    <a:lnTo>
                      <a:pt x="204" y="361"/>
                    </a:lnTo>
                    <a:lnTo>
                      <a:pt x="202" y="361"/>
                    </a:lnTo>
                    <a:lnTo>
                      <a:pt x="200" y="361"/>
                    </a:lnTo>
                    <a:lnTo>
                      <a:pt x="200" y="363"/>
                    </a:lnTo>
                    <a:lnTo>
                      <a:pt x="198" y="363"/>
                    </a:lnTo>
                    <a:lnTo>
                      <a:pt x="196" y="363"/>
                    </a:lnTo>
                    <a:lnTo>
                      <a:pt x="194" y="363"/>
                    </a:lnTo>
                    <a:lnTo>
                      <a:pt x="192" y="365"/>
                    </a:lnTo>
                    <a:lnTo>
                      <a:pt x="190" y="365"/>
                    </a:lnTo>
                    <a:lnTo>
                      <a:pt x="188" y="365"/>
                    </a:lnTo>
                    <a:lnTo>
                      <a:pt x="180" y="367"/>
                    </a:lnTo>
                    <a:lnTo>
                      <a:pt x="178" y="367"/>
                    </a:lnTo>
                    <a:lnTo>
                      <a:pt x="176" y="369"/>
                    </a:lnTo>
                    <a:lnTo>
                      <a:pt x="172" y="369"/>
                    </a:lnTo>
                    <a:lnTo>
                      <a:pt x="170" y="371"/>
                    </a:lnTo>
                    <a:lnTo>
                      <a:pt x="168" y="371"/>
                    </a:lnTo>
                    <a:lnTo>
                      <a:pt x="166" y="371"/>
                    </a:lnTo>
                    <a:lnTo>
                      <a:pt x="164" y="371"/>
                    </a:lnTo>
                    <a:lnTo>
                      <a:pt x="164" y="373"/>
                    </a:lnTo>
                    <a:lnTo>
                      <a:pt x="162" y="373"/>
                    </a:lnTo>
                    <a:lnTo>
                      <a:pt x="160" y="373"/>
                    </a:lnTo>
                    <a:lnTo>
                      <a:pt x="158" y="375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5"/>
                    </a:lnTo>
                    <a:lnTo>
                      <a:pt x="156" y="363"/>
                    </a:lnTo>
                    <a:lnTo>
                      <a:pt x="156" y="361"/>
                    </a:lnTo>
                    <a:lnTo>
                      <a:pt x="156" y="359"/>
                    </a:lnTo>
                    <a:lnTo>
                      <a:pt x="158" y="359"/>
                    </a:lnTo>
                    <a:lnTo>
                      <a:pt x="158" y="357"/>
                    </a:lnTo>
                    <a:lnTo>
                      <a:pt x="156" y="357"/>
                    </a:lnTo>
                    <a:lnTo>
                      <a:pt x="156" y="355"/>
                    </a:lnTo>
                    <a:lnTo>
                      <a:pt x="154" y="355"/>
                    </a:lnTo>
                    <a:lnTo>
                      <a:pt x="154" y="353"/>
                    </a:lnTo>
                    <a:lnTo>
                      <a:pt x="154" y="351"/>
                    </a:lnTo>
                    <a:lnTo>
                      <a:pt x="152" y="351"/>
                    </a:lnTo>
                    <a:lnTo>
                      <a:pt x="152" y="351"/>
                    </a:lnTo>
                    <a:lnTo>
                      <a:pt x="152" y="349"/>
                    </a:lnTo>
                    <a:lnTo>
                      <a:pt x="152" y="347"/>
                    </a:lnTo>
                    <a:lnTo>
                      <a:pt x="150" y="345"/>
                    </a:lnTo>
                    <a:lnTo>
                      <a:pt x="148" y="345"/>
                    </a:lnTo>
                    <a:lnTo>
                      <a:pt x="146" y="345"/>
                    </a:lnTo>
                    <a:lnTo>
                      <a:pt x="144" y="343"/>
                    </a:lnTo>
                    <a:lnTo>
                      <a:pt x="144" y="338"/>
                    </a:lnTo>
                    <a:lnTo>
                      <a:pt x="142" y="336"/>
                    </a:lnTo>
                    <a:lnTo>
                      <a:pt x="140" y="334"/>
                    </a:lnTo>
                    <a:lnTo>
                      <a:pt x="142" y="332"/>
                    </a:lnTo>
                    <a:lnTo>
                      <a:pt x="142" y="330"/>
                    </a:lnTo>
                    <a:lnTo>
                      <a:pt x="142" y="328"/>
                    </a:lnTo>
                    <a:lnTo>
                      <a:pt x="142" y="326"/>
                    </a:lnTo>
                    <a:lnTo>
                      <a:pt x="140" y="326"/>
                    </a:lnTo>
                    <a:lnTo>
                      <a:pt x="140" y="324"/>
                    </a:lnTo>
                    <a:lnTo>
                      <a:pt x="142" y="324"/>
                    </a:lnTo>
                    <a:lnTo>
                      <a:pt x="142" y="322"/>
                    </a:lnTo>
                    <a:lnTo>
                      <a:pt x="140" y="322"/>
                    </a:lnTo>
                    <a:lnTo>
                      <a:pt x="140" y="320"/>
                    </a:lnTo>
                    <a:lnTo>
                      <a:pt x="138" y="320"/>
                    </a:lnTo>
                    <a:lnTo>
                      <a:pt x="138" y="318"/>
                    </a:lnTo>
                    <a:lnTo>
                      <a:pt x="136" y="316"/>
                    </a:lnTo>
                    <a:lnTo>
                      <a:pt x="136" y="314"/>
                    </a:lnTo>
                    <a:lnTo>
                      <a:pt x="136" y="312"/>
                    </a:lnTo>
                    <a:lnTo>
                      <a:pt x="134" y="310"/>
                    </a:lnTo>
                    <a:lnTo>
                      <a:pt x="132" y="310"/>
                    </a:lnTo>
                    <a:lnTo>
                      <a:pt x="132" y="308"/>
                    </a:lnTo>
                    <a:lnTo>
                      <a:pt x="130" y="308"/>
                    </a:lnTo>
                    <a:lnTo>
                      <a:pt x="126" y="308"/>
                    </a:lnTo>
                    <a:lnTo>
                      <a:pt x="124" y="308"/>
                    </a:lnTo>
                    <a:lnTo>
                      <a:pt x="124" y="306"/>
                    </a:lnTo>
                    <a:lnTo>
                      <a:pt x="122" y="306"/>
                    </a:lnTo>
                    <a:lnTo>
                      <a:pt x="120" y="306"/>
                    </a:lnTo>
                    <a:lnTo>
                      <a:pt x="118" y="306"/>
                    </a:lnTo>
                    <a:lnTo>
                      <a:pt x="116" y="306"/>
                    </a:lnTo>
                    <a:lnTo>
                      <a:pt x="116" y="304"/>
                    </a:lnTo>
                    <a:lnTo>
                      <a:pt x="116" y="304"/>
                    </a:lnTo>
                    <a:lnTo>
                      <a:pt x="116" y="302"/>
                    </a:lnTo>
                    <a:lnTo>
                      <a:pt x="114" y="302"/>
                    </a:lnTo>
                    <a:lnTo>
                      <a:pt x="112" y="302"/>
                    </a:lnTo>
                    <a:lnTo>
                      <a:pt x="112" y="302"/>
                    </a:lnTo>
                    <a:lnTo>
                      <a:pt x="112" y="300"/>
                    </a:lnTo>
                    <a:lnTo>
                      <a:pt x="110" y="300"/>
                    </a:lnTo>
                    <a:lnTo>
                      <a:pt x="110" y="298"/>
                    </a:lnTo>
                    <a:lnTo>
                      <a:pt x="110" y="296"/>
                    </a:lnTo>
                    <a:lnTo>
                      <a:pt x="108" y="296"/>
                    </a:lnTo>
                    <a:lnTo>
                      <a:pt x="108" y="298"/>
                    </a:lnTo>
                    <a:lnTo>
                      <a:pt x="106" y="298"/>
                    </a:lnTo>
                    <a:lnTo>
                      <a:pt x="106" y="296"/>
                    </a:lnTo>
                    <a:lnTo>
                      <a:pt x="104" y="294"/>
                    </a:lnTo>
                    <a:lnTo>
                      <a:pt x="102" y="294"/>
                    </a:lnTo>
                    <a:lnTo>
                      <a:pt x="100" y="294"/>
                    </a:lnTo>
                    <a:lnTo>
                      <a:pt x="100" y="292"/>
                    </a:lnTo>
                    <a:lnTo>
                      <a:pt x="98" y="292"/>
                    </a:lnTo>
                    <a:lnTo>
                      <a:pt x="98" y="290"/>
                    </a:lnTo>
                    <a:lnTo>
                      <a:pt x="96" y="290"/>
                    </a:lnTo>
                    <a:lnTo>
                      <a:pt x="96" y="288"/>
                    </a:lnTo>
                    <a:lnTo>
                      <a:pt x="94" y="288"/>
                    </a:lnTo>
                    <a:lnTo>
                      <a:pt x="92" y="286"/>
                    </a:lnTo>
                    <a:lnTo>
                      <a:pt x="90" y="286"/>
                    </a:lnTo>
                    <a:lnTo>
                      <a:pt x="88" y="284"/>
                    </a:lnTo>
                    <a:lnTo>
                      <a:pt x="86" y="282"/>
                    </a:lnTo>
                    <a:lnTo>
                      <a:pt x="82" y="282"/>
                    </a:lnTo>
                    <a:lnTo>
                      <a:pt x="74" y="282"/>
                    </a:lnTo>
                    <a:lnTo>
                      <a:pt x="70" y="282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6" y="284"/>
                    </a:lnTo>
                    <a:lnTo>
                      <a:pt x="64" y="286"/>
                    </a:lnTo>
                    <a:lnTo>
                      <a:pt x="60" y="286"/>
                    </a:lnTo>
                    <a:lnTo>
                      <a:pt x="58" y="286"/>
                    </a:lnTo>
                    <a:lnTo>
                      <a:pt x="56" y="288"/>
                    </a:lnTo>
                    <a:lnTo>
                      <a:pt x="54" y="288"/>
                    </a:lnTo>
                    <a:lnTo>
                      <a:pt x="50" y="288"/>
                    </a:lnTo>
                    <a:lnTo>
                      <a:pt x="48" y="288"/>
                    </a:lnTo>
                    <a:lnTo>
                      <a:pt x="46" y="288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40" y="286"/>
                    </a:lnTo>
                    <a:lnTo>
                      <a:pt x="38" y="288"/>
                    </a:lnTo>
                    <a:lnTo>
                      <a:pt x="38" y="286"/>
                    </a:lnTo>
                    <a:lnTo>
                      <a:pt x="38" y="284"/>
                    </a:lnTo>
                    <a:lnTo>
                      <a:pt x="40" y="284"/>
                    </a:lnTo>
                    <a:lnTo>
                      <a:pt x="40" y="282"/>
                    </a:lnTo>
                    <a:lnTo>
                      <a:pt x="42" y="282"/>
                    </a:lnTo>
                    <a:lnTo>
                      <a:pt x="42" y="280"/>
                    </a:lnTo>
                    <a:lnTo>
                      <a:pt x="42" y="278"/>
                    </a:lnTo>
                    <a:lnTo>
                      <a:pt x="44" y="276"/>
                    </a:lnTo>
                    <a:lnTo>
                      <a:pt x="44" y="274"/>
                    </a:lnTo>
                    <a:lnTo>
                      <a:pt x="46" y="274"/>
                    </a:lnTo>
                    <a:lnTo>
                      <a:pt x="46" y="272"/>
                    </a:lnTo>
                    <a:lnTo>
                      <a:pt x="46" y="270"/>
                    </a:lnTo>
                    <a:lnTo>
                      <a:pt x="46" y="268"/>
                    </a:lnTo>
                    <a:lnTo>
                      <a:pt x="46" y="266"/>
                    </a:lnTo>
                    <a:lnTo>
                      <a:pt x="46" y="264"/>
                    </a:lnTo>
                    <a:lnTo>
                      <a:pt x="48" y="264"/>
                    </a:lnTo>
                    <a:lnTo>
                      <a:pt x="48" y="262"/>
                    </a:lnTo>
                    <a:lnTo>
                      <a:pt x="48" y="260"/>
                    </a:lnTo>
                    <a:lnTo>
                      <a:pt x="50" y="260"/>
                    </a:lnTo>
                    <a:lnTo>
                      <a:pt x="48" y="258"/>
                    </a:lnTo>
                    <a:lnTo>
                      <a:pt x="48" y="256"/>
                    </a:lnTo>
                    <a:lnTo>
                      <a:pt x="48" y="254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50" y="252"/>
                    </a:lnTo>
                    <a:lnTo>
                      <a:pt x="50" y="250"/>
                    </a:lnTo>
                    <a:lnTo>
                      <a:pt x="52" y="250"/>
                    </a:lnTo>
                    <a:lnTo>
                      <a:pt x="54" y="238"/>
                    </a:lnTo>
                    <a:lnTo>
                      <a:pt x="56" y="234"/>
                    </a:lnTo>
                    <a:lnTo>
                      <a:pt x="56" y="232"/>
                    </a:lnTo>
                    <a:lnTo>
                      <a:pt x="56" y="230"/>
                    </a:lnTo>
                    <a:lnTo>
                      <a:pt x="56" y="228"/>
                    </a:lnTo>
                    <a:lnTo>
                      <a:pt x="56" y="226"/>
                    </a:lnTo>
                    <a:lnTo>
                      <a:pt x="58" y="226"/>
                    </a:lnTo>
                    <a:lnTo>
                      <a:pt x="58" y="224"/>
                    </a:lnTo>
                    <a:lnTo>
                      <a:pt x="58" y="222"/>
                    </a:lnTo>
                    <a:lnTo>
                      <a:pt x="58" y="220"/>
                    </a:lnTo>
                    <a:lnTo>
                      <a:pt x="58" y="218"/>
                    </a:lnTo>
                    <a:lnTo>
                      <a:pt x="62" y="210"/>
                    </a:lnTo>
                    <a:lnTo>
                      <a:pt x="62" y="208"/>
                    </a:lnTo>
                    <a:lnTo>
                      <a:pt x="62" y="206"/>
                    </a:lnTo>
                    <a:lnTo>
                      <a:pt x="64" y="204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6" y="196"/>
                    </a:lnTo>
                    <a:lnTo>
                      <a:pt x="66" y="192"/>
                    </a:lnTo>
                    <a:lnTo>
                      <a:pt x="68" y="186"/>
                    </a:lnTo>
                    <a:lnTo>
                      <a:pt x="68" y="184"/>
                    </a:lnTo>
                    <a:lnTo>
                      <a:pt x="68" y="184"/>
                    </a:lnTo>
                    <a:lnTo>
                      <a:pt x="68" y="182"/>
                    </a:lnTo>
                    <a:lnTo>
                      <a:pt x="68" y="180"/>
                    </a:lnTo>
                    <a:lnTo>
                      <a:pt x="68" y="178"/>
                    </a:lnTo>
                    <a:lnTo>
                      <a:pt x="68" y="176"/>
                    </a:lnTo>
                    <a:lnTo>
                      <a:pt x="68" y="176"/>
                    </a:lnTo>
                    <a:lnTo>
                      <a:pt x="68" y="174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2" y="174"/>
                    </a:lnTo>
                    <a:lnTo>
                      <a:pt x="60" y="172"/>
                    </a:lnTo>
                    <a:lnTo>
                      <a:pt x="58" y="172"/>
                    </a:lnTo>
                    <a:lnTo>
                      <a:pt x="58" y="170"/>
                    </a:lnTo>
                    <a:lnTo>
                      <a:pt x="56" y="170"/>
                    </a:lnTo>
                    <a:lnTo>
                      <a:pt x="56" y="168"/>
                    </a:lnTo>
                    <a:lnTo>
                      <a:pt x="58" y="168"/>
                    </a:lnTo>
                    <a:lnTo>
                      <a:pt x="58" y="166"/>
                    </a:lnTo>
                    <a:lnTo>
                      <a:pt x="56" y="166"/>
                    </a:lnTo>
                    <a:lnTo>
                      <a:pt x="56" y="164"/>
                    </a:lnTo>
                    <a:lnTo>
                      <a:pt x="56" y="162"/>
                    </a:lnTo>
                    <a:lnTo>
                      <a:pt x="56" y="160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2" y="158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50" y="156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4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0" y="146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34" y="138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32" y="130"/>
                    </a:lnTo>
                    <a:lnTo>
                      <a:pt x="32" y="128"/>
                    </a:lnTo>
                    <a:lnTo>
                      <a:pt x="34" y="128"/>
                    </a:lnTo>
                    <a:lnTo>
                      <a:pt x="34" y="126"/>
                    </a:lnTo>
                    <a:lnTo>
                      <a:pt x="34" y="124"/>
                    </a:lnTo>
                    <a:lnTo>
                      <a:pt x="34" y="122"/>
                    </a:lnTo>
                    <a:lnTo>
                      <a:pt x="34" y="120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32" y="114"/>
                    </a:lnTo>
                    <a:lnTo>
                      <a:pt x="30" y="114"/>
                    </a:lnTo>
                    <a:lnTo>
                      <a:pt x="30" y="112"/>
                    </a:lnTo>
                    <a:lnTo>
                      <a:pt x="32" y="112"/>
                    </a:lnTo>
                    <a:lnTo>
                      <a:pt x="32" y="110"/>
                    </a:lnTo>
                    <a:lnTo>
                      <a:pt x="34" y="110"/>
                    </a:lnTo>
                    <a:lnTo>
                      <a:pt x="34" y="110"/>
                    </a:lnTo>
                    <a:lnTo>
                      <a:pt x="36" y="108"/>
                    </a:lnTo>
                    <a:lnTo>
                      <a:pt x="34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2" y="102"/>
                    </a:lnTo>
                    <a:lnTo>
                      <a:pt x="30" y="102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4" y="98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8" y="90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4" y="68"/>
                    </a:lnTo>
                    <a:lnTo>
                      <a:pt x="6" y="62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2" y="48"/>
                    </a:lnTo>
                    <a:lnTo>
                      <a:pt x="14" y="44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4" y="32"/>
                    </a:lnTo>
                    <a:lnTo>
                      <a:pt x="30" y="30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38" y="28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8" y="18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6" y="14"/>
                    </a:lnTo>
                    <a:lnTo>
                      <a:pt x="78" y="14"/>
                    </a:lnTo>
                    <a:lnTo>
                      <a:pt x="82" y="14"/>
                    </a:lnTo>
                    <a:lnTo>
                      <a:pt x="86" y="14"/>
                    </a:lnTo>
                    <a:lnTo>
                      <a:pt x="90" y="12"/>
                    </a:lnTo>
                    <a:lnTo>
                      <a:pt x="94" y="12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8"/>
                    </a:lnTo>
                    <a:lnTo>
                      <a:pt x="104" y="8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" name="Freeform 22">
                <a:extLst>
                  <a:ext uri="{FF2B5EF4-FFF2-40B4-BE49-F238E27FC236}">
                    <a16:creationId xmlns:a16="http://schemas.microsoft.com/office/drawing/2014/main" id="{97571339-2C0C-BBCA-F03A-4A76C2D3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8925" y="2238375"/>
                <a:ext cx="774700" cy="587375"/>
              </a:xfrm>
              <a:custGeom>
                <a:avLst/>
                <a:gdLst>
                  <a:gd name="T0" fmla="*/ 116 w 488"/>
                  <a:gd name="T1" fmla="*/ 20 h 370"/>
                  <a:gd name="T2" fmla="*/ 124 w 488"/>
                  <a:gd name="T3" fmla="*/ 38 h 370"/>
                  <a:gd name="T4" fmla="*/ 144 w 488"/>
                  <a:gd name="T5" fmla="*/ 48 h 370"/>
                  <a:gd name="T6" fmla="*/ 166 w 488"/>
                  <a:gd name="T7" fmla="*/ 44 h 370"/>
                  <a:gd name="T8" fmla="*/ 192 w 488"/>
                  <a:gd name="T9" fmla="*/ 46 h 370"/>
                  <a:gd name="T10" fmla="*/ 210 w 488"/>
                  <a:gd name="T11" fmla="*/ 50 h 370"/>
                  <a:gd name="T12" fmla="*/ 228 w 488"/>
                  <a:gd name="T13" fmla="*/ 42 h 370"/>
                  <a:gd name="T14" fmla="*/ 250 w 488"/>
                  <a:gd name="T15" fmla="*/ 28 h 370"/>
                  <a:gd name="T16" fmla="*/ 270 w 488"/>
                  <a:gd name="T17" fmla="*/ 26 h 370"/>
                  <a:gd name="T18" fmla="*/ 290 w 488"/>
                  <a:gd name="T19" fmla="*/ 38 h 370"/>
                  <a:gd name="T20" fmla="*/ 312 w 488"/>
                  <a:gd name="T21" fmla="*/ 52 h 370"/>
                  <a:gd name="T22" fmla="*/ 330 w 488"/>
                  <a:gd name="T23" fmla="*/ 66 h 370"/>
                  <a:gd name="T24" fmla="*/ 342 w 488"/>
                  <a:gd name="T25" fmla="*/ 56 h 370"/>
                  <a:gd name="T26" fmla="*/ 350 w 488"/>
                  <a:gd name="T27" fmla="*/ 76 h 370"/>
                  <a:gd name="T28" fmla="*/ 344 w 488"/>
                  <a:gd name="T29" fmla="*/ 88 h 370"/>
                  <a:gd name="T30" fmla="*/ 346 w 488"/>
                  <a:gd name="T31" fmla="*/ 100 h 370"/>
                  <a:gd name="T32" fmla="*/ 356 w 488"/>
                  <a:gd name="T33" fmla="*/ 114 h 370"/>
                  <a:gd name="T34" fmla="*/ 370 w 488"/>
                  <a:gd name="T35" fmla="*/ 124 h 370"/>
                  <a:gd name="T36" fmla="*/ 390 w 488"/>
                  <a:gd name="T37" fmla="*/ 134 h 370"/>
                  <a:gd name="T38" fmla="*/ 404 w 488"/>
                  <a:gd name="T39" fmla="*/ 140 h 370"/>
                  <a:gd name="T40" fmla="*/ 418 w 488"/>
                  <a:gd name="T41" fmla="*/ 150 h 370"/>
                  <a:gd name="T42" fmla="*/ 440 w 488"/>
                  <a:gd name="T43" fmla="*/ 152 h 370"/>
                  <a:gd name="T44" fmla="*/ 448 w 488"/>
                  <a:gd name="T45" fmla="*/ 160 h 370"/>
                  <a:gd name="T46" fmla="*/ 454 w 488"/>
                  <a:gd name="T47" fmla="*/ 170 h 370"/>
                  <a:gd name="T48" fmla="*/ 466 w 488"/>
                  <a:gd name="T49" fmla="*/ 176 h 370"/>
                  <a:gd name="T50" fmla="*/ 474 w 488"/>
                  <a:gd name="T51" fmla="*/ 180 h 370"/>
                  <a:gd name="T52" fmla="*/ 476 w 488"/>
                  <a:gd name="T53" fmla="*/ 186 h 370"/>
                  <a:gd name="T54" fmla="*/ 486 w 488"/>
                  <a:gd name="T55" fmla="*/ 186 h 370"/>
                  <a:gd name="T56" fmla="*/ 450 w 488"/>
                  <a:gd name="T57" fmla="*/ 214 h 370"/>
                  <a:gd name="T58" fmla="*/ 420 w 488"/>
                  <a:gd name="T59" fmla="*/ 236 h 370"/>
                  <a:gd name="T60" fmla="*/ 398 w 488"/>
                  <a:gd name="T61" fmla="*/ 252 h 370"/>
                  <a:gd name="T62" fmla="*/ 368 w 488"/>
                  <a:gd name="T63" fmla="*/ 274 h 370"/>
                  <a:gd name="T64" fmla="*/ 346 w 488"/>
                  <a:gd name="T65" fmla="*/ 290 h 370"/>
                  <a:gd name="T66" fmla="*/ 336 w 488"/>
                  <a:gd name="T67" fmla="*/ 278 h 370"/>
                  <a:gd name="T68" fmla="*/ 322 w 488"/>
                  <a:gd name="T69" fmla="*/ 270 h 370"/>
                  <a:gd name="T70" fmla="*/ 310 w 488"/>
                  <a:gd name="T71" fmla="*/ 262 h 370"/>
                  <a:gd name="T72" fmla="*/ 296 w 488"/>
                  <a:gd name="T73" fmla="*/ 260 h 370"/>
                  <a:gd name="T74" fmla="*/ 256 w 488"/>
                  <a:gd name="T75" fmla="*/ 268 h 370"/>
                  <a:gd name="T76" fmla="*/ 208 w 488"/>
                  <a:gd name="T77" fmla="*/ 282 h 370"/>
                  <a:gd name="T78" fmla="*/ 150 w 488"/>
                  <a:gd name="T79" fmla="*/ 286 h 370"/>
                  <a:gd name="T80" fmla="*/ 122 w 488"/>
                  <a:gd name="T81" fmla="*/ 308 h 370"/>
                  <a:gd name="T82" fmla="*/ 110 w 488"/>
                  <a:gd name="T83" fmla="*/ 340 h 370"/>
                  <a:gd name="T84" fmla="*/ 100 w 488"/>
                  <a:gd name="T85" fmla="*/ 362 h 370"/>
                  <a:gd name="T86" fmla="*/ 70 w 488"/>
                  <a:gd name="T87" fmla="*/ 370 h 370"/>
                  <a:gd name="T88" fmla="*/ 56 w 488"/>
                  <a:gd name="T89" fmla="*/ 366 h 370"/>
                  <a:gd name="T90" fmla="*/ 44 w 488"/>
                  <a:gd name="T91" fmla="*/ 360 h 370"/>
                  <a:gd name="T92" fmla="*/ 30 w 488"/>
                  <a:gd name="T93" fmla="*/ 354 h 370"/>
                  <a:gd name="T94" fmla="*/ 10 w 488"/>
                  <a:gd name="T95" fmla="*/ 354 h 370"/>
                  <a:gd name="T96" fmla="*/ 4 w 488"/>
                  <a:gd name="T97" fmla="*/ 334 h 370"/>
                  <a:gd name="T98" fmla="*/ 18 w 488"/>
                  <a:gd name="T99" fmla="*/ 296 h 370"/>
                  <a:gd name="T100" fmla="*/ 24 w 488"/>
                  <a:gd name="T101" fmla="*/ 254 h 370"/>
                  <a:gd name="T102" fmla="*/ 20 w 488"/>
                  <a:gd name="T103" fmla="*/ 216 h 370"/>
                  <a:gd name="T104" fmla="*/ 14 w 488"/>
                  <a:gd name="T105" fmla="*/ 174 h 370"/>
                  <a:gd name="T106" fmla="*/ 20 w 488"/>
                  <a:gd name="T107" fmla="*/ 140 h 370"/>
                  <a:gd name="T108" fmla="*/ 40 w 488"/>
                  <a:gd name="T109" fmla="*/ 78 h 370"/>
                  <a:gd name="T110" fmla="*/ 52 w 488"/>
                  <a:gd name="T111" fmla="*/ 50 h 370"/>
                  <a:gd name="T112" fmla="*/ 44 w 488"/>
                  <a:gd name="T113" fmla="*/ 38 h 370"/>
                  <a:gd name="T114" fmla="*/ 36 w 488"/>
                  <a:gd name="T115" fmla="*/ 24 h 370"/>
                  <a:gd name="T116" fmla="*/ 44 w 488"/>
                  <a:gd name="T117" fmla="*/ 16 h 370"/>
                  <a:gd name="T118" fmla="*/ 70 w 488"/>
                  <a:gd name="T119" fmla="*/ 6 h 370"/>
                  <a:gd name="T120" fmla="*/ 92 w 488"/>
                  <a:gd name="T121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8" h="370">
                    <a:moveTo>
                      <a:pt x="102" y="10"/>
                    </a:moveTo>
                    <a:lnTo>
                      <a:pt x="104" y="10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10" y="14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4" y="20"/>
                    </a:lnTo>
                    <a:lnTo>
                      <a:pt x="114" y="20"/>
                    </a:lnTo>
                    <a:lnTo>
                      <a:pt x="116" y="20"/>
                    </a:lnTo>
                    <a:lnTo>
                      <a:pt x="116" y="22"/>
                    </a:lnTo>
                    <a:lnTo>
                      <a:pt x="116" y="24"/>
                    </a:lnTo>
                    <a:lnTo>
                      <a:pt x="116" y="26"/>
                    </a:lnTo>
                    <a:lnTo>
                      <a:pt x="116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18" y="34"/>
                    </a:lnTo>
                    <a:lnTo>
                      <a:pt x="120" y="34"/>
                    </a:lnTo>
                    <a:lnTo>
                      <a:pt x="120" y="36"/>
                    </a:lnTo>
                    <a:lnTo>
                      <a:pt x="122" y="36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0" y="40"/>
                    </a:lnTo>
                    <a:lnTo>
                      <a:pt x="130" y="42"/>
                    </a:lnTo>
                    <a:lnTo>
                      <a:pt x="130" y="44"/>
                    </a:lnTo>
                    <a:lnTo>
                      <a:pt x="132" y="46"/>
                    </a:lnTo>
                    <a:lnTo>
                      <a:pt x="136" y="48"/>
                    </a:lnTo>
                    <a:lnTo>
                      <a:pt x="140" y="50"/>
                    </a:lnTo>
                    <a:lnTo>
                      <a:pt x="142" y="50"/>
                    </a:lnTo>
                    <a:lnTo>
                      <a:pt x="144" y="48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48" y="46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8" y="42"/>
                    </a:lnTo>
                    <a:lnTo>
                      <a:pt x="160" y="40"/>
                    </a:lnTo>
                    <a:lnTo>
                      <a:pt x="162" y="40"/>
                    </a:lnTo>
                    <a:lnTo>
                      <a:pt x="166" y="44"/>
                    </a:lnTo>
                    <a:lnTo>
                      <a:pt x="168" y="44"/>
                    </a:lnTo>
                    <a:lnTo>
                      <a:pt x="170" y="44"/>
                    </a:lnTo>
                    <a:lnTo>
                      <a:pt x="170" y="46"/>
                    </a:lnTo>
                    <a:lnTo>
                      <a:pt x="172" y="46"/>
                    </a:lnTo>
                    <a:lnTo>
                      <a:pt x="174" y="46"/>
                    </a:lnTo>
                    <a:lnTo>
                      <a:pt x="178" y="48"/>
                    </a:lnTo>
                    <a:lnTo>
                      <a:pt x="182" y="48"/>
                    </a:lnTo>
                    <a:lnTo>
                      <a:pt x="184" y="48"/>
                    </a:lnTo>
                    <a:lnTo>
                      <a:pt x="184" y="46"/>
                    </a:lnTo>
                    <a:lnTo>
                      <a:pt x="186" y="46"/>
                    </a:lnTo>
                    <a:lnTo>
                      <a:pt x="192" y="46"/>
                    </a:lnTo>
                    <a:lnTo>
                      <a:pt x="194" y="48"/>
                    </a:lnTo>
                    <a:lnTo>
                      <a:pt x="196" y="48"/>
                    </a:lnTo>
                    <a:lnTo>
                      <a:pt x="198" y="48"/>
                    </a:lnTo>
                    <a:lnTo>
                      <a:pt x="198" y="48"/>
                    </a:lnTo>
                    <a:lnTo>
                      <a:pt x="200" y="50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6" y="50"/>
                    </a:lnTo>
                    <a:lnTo>
                      <a:pt x="208" y="52"/>
                    </a:lnTo>
                    <a:lnTo>
                      <a:pt x="210" y="52"/>
                    </a:lnTo>
                    <a:lnTo>
                      <a:pt x="210" y="50"/>
                    </a:lnTo>
                    <a:lnTo>
                      <a:pt x="212" y="50"/>
                    </a:lnTo>
                    <a:lnTo>
                      <a:pt x="214" y="50"/>
                    </a:lnTo>
                    <a:lnTo>
                      <a:pt x="216" y="50"/>
                    </a:lnTo>
                    <a:lnTo>
                      <a:pt x="218" y="48"/>
                    </a:lnTo>
                    <a:lnTo>
                      <a:pt x="220" y="48"/>
                    </a:lnTo>
                    <a:lnTo>
                      <a:pt x="222" y="46"/>
                    </a:lnTo>
                    <a:lnTo>
                      <a:pt x="224" y="46"/>
                    </a:lnTo>
                    <a:lnTo>
                      <a:pt x="226" y="46"/>
                    </a:lnTo>
                    <a:lnTo>
                      <a:pt x="226" y="44"/>
                    </a:lnTo>
                    <a:lnTo>
                      <a:pt x="228" y="44"/>
                    </a:lnTo>
                    <a:lnTo>
                      <a:pt x="228" y="42"/>
                    </a:lnTo>
                    <a:lnTo>
                      <a:pt x="230" y="42"/>
                    </a:lnTo>
                    <a:lnTo>
                      <a:pt x="232" y="40"/>
                    </a:lnTo>
                    <a:lnTo>
                      <a:pt x="234" y="38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8" y="34"/>
                    </a:lnTo>
                    <a:lnTo>
                      <a:pt x="240" y="32"/>
                    </a:lnTo>
                    <a:lnTo>
                      <a:pt x="244" y="32"/>
                    </a:lnTo>
                    <a:lnTo>
                      <a:pt x="246" y="30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52" y="28"/>
                    </a:lnTo>
                    <a:lnTo>
                      <a:pt x="254" y="28"/>
                    </a:lnTo>
                    <a:lnTo>
                      <a:pt x="256" y="28"/>
                    </a:lnTo>
                    <a:lnTo>
                      <a:pt x="258" y="28"/>
                    </a:lnTo>
                    <a:lnTo>
                      <a:pt x="260" y="26"/>
                    </a:lnTo>
                    <a:lnTo>
                      <a:pt x="262" y="26"/>
                    </a:lnTo>
                    <a:lnTo>
                      <a:pt x="264" y="26"/>
                    </a:lnTo>
                    <a:lnTo>
                      <a:pt x="266" y="26"/>
                    </a:lnTo>
                    <a:lnTo>
                      <a:pt x="268" y="26"/>
                    </a:lnTo>
                    <a:lnTo>
                      <a:pt x="268" y="24"/>
                    </a:lnTo>
                    <a:lnTo>
                      <a:pt x="270" y="26"/>
                    </a:lnTo>
                    <a:lnTo>
                      <a:pt x="270" y="24"/>
                    </a:lnTo>
                    <a:lnTo>
                      <a:pt x="270" y="26"/>
                    </a:lnTo>
                    <a:lnTo>
                      <a:pt x="272" y="26"/>
                    </a:lnTo>
                    <a:lnTo>
                      <a:pt x="274" y="26"/>
                    </a:lnTo>
                    <a:lnTo>
                      <a:pt x="276" y="28"/>
                    </a:lnTo>
                    <a:lnTo>
                      <a:pt x="278" y="30"/>
                    </a:lnTo>
                    <a:lnTo>
                      <a:pt x="280" y="32"/>
                    </a:lnTo>
                    <a:lnTo>
                      <a:pt x="282" y="34"/>
                    </a:lnTo>
                    <a:lnTo>
                      <a:pt x="284" y="36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92" y="36"/>
                    </a:lnTo>
                    <a:lnTo>
                      <a:pt x="294" y="38"/>
                    </a:lnTo>
                    <a:lnTo>
                      <a:pt x="296" y="40"/>
                    </a:lnTo>
                    <a:lnTo>
                      <a:pt x="296" y="42"/>
                    </a:lnTo>
                    <a:lnTo>
                      <a:pt x="296" y="42"/>
                    </a:lnTo>
                    <a:lnTo>
                      <a:pt x="300" y="44"/>
                    </a:lnTo>
                    <a:lnTo>
                      <a:pt x="304" y="48"/>
                    </a:lnTo>
                    <a:lnTo>
                      <a:pt x="306" y="50"/>
                    </a:lnTo>
                    <a:lnTo>
                      <a:pt x="308" y="52"/>
                    </a:lnTo>
                    <a:lnTo>
                      <a:pt x="310" y="52"/>
                    </a:lnTo>
                    <a:lnTo>
                      <a:pt x="312" y="52"/>
                    </a:lnTo>
                    <a:lnTo>
                      <a:pt x="312" y="54"/>
                    </a:lnTo>
                    <a:lnTo>
                      <a:pt x="314" y="54"/>
                    </a:lnTo>
                    <a:lnTo>
                      <a:pt x="318" y="56"/>
                    </a:lnTo>
                    <a:lnTo>
                      <a:pt x="318" y="58"/>
                    </a:lnTo>
                    <a:lnTo>
                      <a:pt x="320" y="60"/>
                    </a:lnTo>
                    <a:lnTo>
                      <a:pt x="320" y="62"/>
                    </a:lnTo>
                    <a:lnTo>
                      <a:pt x="320" y="64"/>
                    </a:lnTo>
                    <a:lnTo>
                      <a:pt x="322" y="64"/>
                    </a:lnTo>
                    <a:lnTo>
                      <a:pt x="324" y="64"/>
                    </a:lnTo>
                    <a:lnTo>
                      <a:pt x="326" y="64"/>
                    </a:lnTo>
                    <a:lnTo>
                      <a:pt x="330" y="66"/>
                    </a:lnTo>
                    <a:lnTo>
                      <a:pt x="334" y="68"/>
                    </a:lnTo>
                    <a:lnTo>
                      <a:pt x="336" y="68"/>
                    </a:lnTo>
                    <a:lnTo>
                      <a:pt x="338" y="66"/>
                    </a:lnTo>
                    <a:lnTo>
                      <a:pt x="340" y="64"/>
                    </a:lnTo>
                    <a:lnTo>
                      <a:pt x="340" y="62"/>
                    </a:lnTo>
                    <a:lnTo>
                      <a:pt x="338" y="60"/>
                    </a:lnTo>
                    <a:lnTo>
                      <a:pt x="338" y="58"/>
                    </a:lnTo>
                    <a:lnTo>
                      <a:pt x="336" y="58"/>
                    </a:lnTo>
                    <a:lnTo>
                      <a:pt x="338" y="58"/>
                    </a:lnTo>
                    <a:lnTo>
                      <a:pt x="338" y="56"/>
                    </a:lnTo>
                    <a:lnTo>
                      <a:pt x="342" y="56"/>
                    </a:lnTo>
                    <a:lnTo>
                      <a:pt x="342" y="58"/>
                    </a:lnTo>
                    <a:lnTo>
                      <a:pt x="344" y="58"/>
                    </a:lnTo>
                    <a:lnTo>
                      <a:pt x="344" y="60"/>
                    </a:lnTo>
                    <a:lnTo>
                      <a:pt x="344" y="60"/>
                    </a:lnTo>
                    <a:lnTo>
                      <a:pt x="344" y="62"/>
                    </a:lnTo>
                    <a:lnTo>
                      <a:pt x="346" y="68"/>
                    </a:lnTo>
                    <a:lnTo>
                      <a:pt x="346" y="70"/>
                    </a:lnTo>
                    <a:lnTo>
                      <a:pt x="348" y="70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50" y="76"/>
                    </a:lnTo>
                    <a:lnTo>
                      <a:pt x="350" y="78"/>
                    </a:lnTo>
                    <a:lnTo>
                      <a:pt x="348" y="78"/>
                    </a:lnTo>
                    <a:lnTo>
                      <a:pt x="348" y="80"/>
                    </a:lnTo>
                    <a:lnTo>
                      <a:pt x="346" y="80"/>
                    </a:lnTo>
                    <a:lnTo>
                      <a:pt x="344" y="82"/>
                    </a:lnTo>
                    <a:lnTo>
                      <a:pt x="344" y="84"/>
                    </a:lnTo>
                    <a:lnTo>
                      <a:pt x="344" y="86"/>
                    </a:lnTo>
                    <a:lnTo>
                      <a:pt x="346" y="86"/>
                    </a:lnTo>
                    <a:lnTo>
                      <a:pt x="346" y="88"/>
                    </a:lnTo>
                    <a:lnTo>
                      <a:pt x="344" y="88"/>
                    </a:lnTo>
                    <a:lnTo>
                      <a:pt x="344" y="88"/>
                    </a:lnTo>
                    <a:lnTo>
                      <a:pt x="344" y="86"/>
                    </a:lnTo>
                    <a:lnTo>
                      <a:pt x="342" y="86"/>
                    </a:lnTo>
                    <a:lnTo>
                      <a:pt x="344" y="88"/>
                    </a:lnTo>
                    <a:lnTo>
                      <a:pt x="344" y="90"/>
                    </a:lnTo>
                    <a:lnTo>
                      <a:pt x="344" y="92"/>
                    </a:lnTo>
                    <a:lnTo>
                      <a:pt x="344" y="92"/>
                    </a:lnTo>
                    <a:lnTo>
                      <a:pt x="344" y="94"/>
                    </a:lnTo>
                    <a:lnTo>
                      <a:pt x="344" y="96"/>
                    </a:lnTo>
                    <a:lnTo>
                      <a:pt x="344" y="98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6" y="102"/>
                    </a:lnTo>
                    <a:lnTo>
                      <a:pt x="346" y="104"/>
                    </a:lnTo>
                    <a:lnTo>
                      <a:pt x="348" y="104"/>
                    </a:lnTo>
                    <a:lnTo>
                      <a:pt x="348" y="106"/>
                    </a:lnTo>
                    <a:lnTo>
                      <a:pt x="350" y="106"/>
                    </a:lnTo>
                    <a:lnTo>
                      <a:pt x="350" y="108"/>
                    </a:lnTo>
                    <a:lnTo>
                      <a:pt x="352" y="108"/>
                    </a:lnTo>
                    <a:lnTo>
                      <a:pt x="352" y="110"/>
                    </a:lnTo>
                    <a:lnTo>
                      <a:pt x="354" y="112"/>
                    </a:lnTo>
                    <a:lnTo>
                      <a:pt x="356" y="112"/>
                    </a:lnTo>
                    <a:lnTo>
                      <a:pt x="356" y="114"/>
                    </a:lnTo>
                    <a:lnTo>
                      <a:pt x="358" y="114"/>
                    </a:lnTo>
                    <a:lnTo>
                      <a:pt x="358" y="116"/>
                    </a:lnTo>
                    <a:lnTo>
                      <a:pt x="360" y="116"/>
                    </a:lnTo>
                    <a:lnTo>
                      <a:pt x="360" y="116"/>
                    </a:lnTo>
                    <a:lnTo>
                      <a:pt x="362" y="116"/>
                    </a:lnTo>
                    <a:lnTo>
                      <a:pt x="362" y="118"/>
                    </a:lnTo>
                    <a:lnTo>
                      <a:pt x="364" y="118"/>
                    </a:lnTo>
                    <a:lnTo>
                      <a:pt x="366" y="120"/>
                    </a:lnTo>
                    <a:lnTo>
                      <a:pt x="368" y="120"/>
                    </a:lnTo>
                    <a:lnTo>
                      <a:pt x="370" y="122"/>
                    </a:lnTo>
                    <a:lnTo>
                      <a:pt x="370" y="124"/>
                    </a:lnTo>
                    <a:lnTo>
                      <a:pt x="372" y="124"/>
                    </a:lnTo>
                    <a:lnTo>
                      <a:pt x="372" y="126"/>
                    </a:lnTo>
                    <a:lnTo>
                      <a:pt x="374" y="126"/>
                    </a:lnTo>
                    <a:lnTo>
                      <a:pt x="374" y="128"/>
                    </a:lnTo>
                    <a:lnTo>
                      <a:pt x="376" y="128"/>
                    </a:lnTo>
                    <a:lnTo>
                      <a:pt x="378" y="130"/>
                    </a:lnTo>
                    <a:lnTo>
                      <a:pt x="380" y="130"/>
                    </a:lnTo>
                    <a:lnTo>
                      <a:pt x="382" y="132"/>
                    </a:lnTo>
                    <a:lnTo>
                      <a:pt x="386" y="136"/>
                    </a:lnTo>
                    <a:lnTo>
                      <a:pt x="388" y="136"/>
                    </a:lnTo>
                    <a:lnTo>
                      <a:pt x="390" y="134"/>
                    </a:lnTo>
                    <a:lnTo>
                      <a:pt x="390" y="136"/>
                    </a:lnTo>
                    <a:lnTo>
                      <a:pt x="392" y="136"/>
                    </a:lnTo>
                    <a:lnTo>
                      <a:pt x="392" y="136"/>
                    </a:lnTo>
                    <a:lnTo>
                      <a:pt x="394" y="136"/>
                    </a:lnTo>
                    <a:lnTo>
                      <a:pt x="394" y="138"/>
                    </a:lnTo>
                    <a:lnTo>
                      <a:pt x="396" y="138"/>
                    </a:lnTo>
                    <a:lnTo>
                      <a:pt x="398" y="138"/>
                    </a:lnTo>
                    <a:lnTo>
                      <a:pt x="400" y="138"/>
                    </a:lnTo>
                    <a:lnTo>
                      <a:pt x="400" y="140"/>
                    </a:lnTo>
                    <a:lnTo>
                      <a:pt x="402" y="140"/>
                    </a:lnTo>
                    <a:lnTo>
                      <a:pt x="404" y="140"/>
                    </a:lnTo>
                    <a:lnTo>
                      <a:pt x="404" y="142"/>
                    </a:lnTo>
                    <a:lnTo>
                      <a:pt x="406" y="142"/>
                    </a:lnTo>
                    <a:lnTo>
                      <a:pt x="408" y="142"/>
                    </a:lnTo>
                    <a:lnTo>
                      <a:pt x="408" y="144"/>
                    </a:lnTo>
                    <a:lnTo>
                      <a:pt x="410" y="144"/>
                    </a:lnTo>
                    <a:lnTo>
                      <a:pt x="412" y="144"/>
                    </a:lnTo>
                    <a:lnTo>
                      <a:pt x="414" y="146"/>
                    </a:lnTo>
                    <a:lnTo>
                      <a:pt x="416" y="146"/>
                    </a:lnTo>
                    <a:lnTo>
                      <a:pt x="416" y="148"/>
                    </a:lnTo>
                    <a:lnTo>
                      <a:pt x="418" y="148"/>
                    </a:lnTo>
                    <a:lnTo>
                      <a:pt x="418" y="150"/>
                    </a:lnTo>
                    <a:lnTo>
                      <a:pt x="420" y="150"/>
                    </a:lnTo>
                    <a:lnTo>
                      <a:pt x="420" y="152"/>
                    </a:lnTo>
                    <a:lnTo>
                      <a:pt x="422" y="152"/>
                    </a:lnTo>
                    <a:lnTo>
                      <a:pt x="422" y="154"/>
                    </a:lnTo>
                    <a:lnTo>
                      <a:pt x="424" y="154"/>
                    </a:lnTo>
                    <a:lnTo>
                      <a:pt x="426" y="154"/>
                    </a:lnTo>
                    <a:lnTo>
                      <a:pt x="428" y="154"/>
                    </a:lnTo>
                    <a:lnTo>
                      <a:pt x="436" y="152"/>
                    </a:lnTo>
                    <a:lnTo>
                      <a:pt x="438" y="152"/>
                    </a:lnTo>
                    <a:lnTo>
                      <a:pt x="440" y="152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8"/>
                    </a:lnTo>
                    <a:lnTo>
                      <a:pt x="444" y="160"/>
                    </a:lnTo>
                    <a:lnTo>
                      <a:pt x="442" y="160"/>
                    </a:lnTo>
                    <a:lnTo>
                      <a:pt x="442" y="162"/>
                    </a:lnTo>
                    <a:lnTo>
                      <a:pt x="442" y="164"/>
                    </a:lnTo>
                    <a:lnTo>
                      <a:pt x="444" y="164"/>
                    </a:lnTo>
                    <a:lnTo>
                      <a:pt x="446" y="162"/>
                    </a:lnTo>
                    <a:lnTo>
                      <a:pt x="448" y="160"/>
                    </a:lnTo>
                    <a:lnTo>
                      <a:pt x="448" y="158"/>
                    </a:lnTo>
                    <a:lnTo>
                      <a:pt x="450" y="158"/>
                    </a:lnTo>
                    <a:lnTo>
                      <a:pt x="450" y="160"/>
                    </a:lnTo>
                    <a:lnTo>
                      <a:pt x="452" y="164"/>
                    </a:lnTo>
                    <a:lnTo>
                      <a:pt x="452" y="164"/>
                    </a:lnTo>
                    <a:lnTo>
                      <a:pt x="450" y="164"/>
                    </a:lnTo>
                    <a:lnTo>
                      <a:pt x="448" y="164"/>
                    </a:lnTo>
                    <a:lnTo>
                      <a:pt x="448" y="166"/>
                    </a:lnTo>
                    <a:lnTo>
                      <a:pt x="450" y="168"/>
                    </a:lnTo>
                    <a:lnTo>
                      <a:pt x="452" y="168"/>
                    </a:lnTo>
                    <a:lnTo>
                      <a:pt x="454" y="170"/>
                    </a:lnTo>
                    <a:lnTo>
                      <a:pt x="456" y="170"/>
                    </a:lnTo>
                    <a:lnTo>
                      <a:pt x="456" y="168"/>
                    </a:lnTo>
                    <a:lnTo>
                      <a:pt x="460" y="170"/>
                    </a:lnTo>
                    <a:lnTo>
                      <a:pt x="462" y="170"/>
                    </a:lnTo>
                    <a:lnTo>
                      <a:pt x="462" y="174"/>
                    </a:lnTo>
                    <a:lnTo>
                      <a:pt x="464" y="172"/>
                    </a:lnTo>
                    <a:lnTo>
                      <a:pt x="466" y="172"/>
                    </a:lnTo>
                    <a:lnTo>
                      <a:pt x="466" y="174"/>
                    </a:lnTo>
                    <a:lnTo>
                      <a:pt x="462" y="176"/>
                    </a:lnTo>
                    <a:lnTo>
                      <a:pt x="464" y="176"/>
                    </a:lnTo>
                    <a:lnTo>
                      <a:pt x="466" y="176"/>
                    </a:lnTo>
                    <a:lnTo>
                      <a:pt x="468" y="176"/>
                    </a:lnTo>
                    <a:lnTo>
                      <a:pt x="464" y="178"/>
                    </a:lnTo>
                    <a:lnTo>
                      <a:pt x="464" y="180"/>
                    </a:lnTo>
                    <a:lnTo>
                      <a:pt x="466" y="180"/>
                    </a:lnTo>
                    <a:lnTo>
                      <a:pt x="468" y="178"/>
                    </a:lnTo>
                    <a:lnTo>
                      <a:pt x="470" y="180"/>
                    </a:lnTo>
                    <a:lnTo>
                      <a:pt x="468" y="180"/>
                    </a:lnTo>
                    <a:lnTo>
                      <a:pt x="468" y="182"/>
                    </a:lnTo>
                    <a:lnTo>
                      <a:pt x="470" y="182"/>
                    </a:lnTo>
                    <a:lnTo>
                      <a:pt x="472" y="182"/>
                    </a:lnTo>
                    <a:lnTo>
                      <a:pt x="474" y="180"/>
                    </a:lnTo>
                    <a:lnTo>
                      <a:pt x="472" y="178"/>
                    </a:lnTo>
                    <a:lnTo>
                      <a:pt x="472" y="176"/>
                    </a:lnTo>
                    <a:lnTo>
                      <a:pt x="474" y="176"/>
                    </a:lnTo>
                    <a:lnTo>
                      <a:pt x="474" y="178"/>
                    </a:lnTo>
                    <a:lnTo>
                      <a:pt x="474" y="180"/>
                    </a:lnTo>
                    <a:lnTo>
                      <a:pt x="476" y="180"/>
                    </a:lnTo>
                    <a:lnTo>
                      <a:pt x="476" y="182"/>
                    </a:lnTo>
                    <a:lnTo>
                      <a:pt x="478" y="182"/>
                    </a:lnTo>
                    <a:lnTo>
                      <a:pt x="478" y="184"/>
                    </a:lnTo>
                    <a:lnTo>
                      <a:pt x="476" y="184"/>
                    </a:lnTo>
                    <a:lnTo>
                      <a:pt x="476" y="186"/>
                    </a:lnTo>
                    <a:lnTo>
                      <a:pt x="474" y="186"/>
                    </a:lnTo>
                    <a:lnTo>
                      <a:pt x="472" y="186"/>
                    </a:lnTo>
                    <a:lnTo>
                      <a:pt x="474" y="188"/>
                    </a:lnTo>
                    <a:lnTo>
                      <a:pt x="476" y="188"/>
                    </a:lnTo>
                    <a:lnTo>
                      <a:pt x="476" y="190"/>
                    </a:lnTo>
                    <a:lnTo>
                      <a:pt x="478" y="190"/>
                    </a:lnTo>
                    <a:lnTo>
                      <a:pt x="480" y="190"/>
                    </a:lnTo>
                    <a:lnTo>
                      <a:pt x="482" y="190"/>
                    </a:lnTo>
                    <a:lnTo>
                      <a:pt x="484" y="188"/>
                    </a:lnTo>
                    <a:lnTo>
                      <a:pt x="484" y="186"/>
                    </a:lnTo>
                    <a:lnTo>
                      <a:pt x="486" y="186"/>
                    </a:lnTo>
                    <a:lnTo>
                      <a:pt x="488" y="186"/>
                    </a:lnTo>
                    <a:lnTo>
                      <a:pt x="488" y="188"/>
                    </a:lnTo>
                    <a:lnTo>
                      <a:pt x="474" y="200"/>
                    </a:lnTo>
                    <a:lnTo>
                      <a:pt x="472" y="200"/>
                    </a:lnTo>
                    <a:lnTo>
                      <a:pt x="466" y="204"/>
                    </a:lnTo>
                    <a:lnTo>
                      <a:pt x="464" y="206"/>
                    </a:lnTo>
                    <a:lnTo>
                      <a:pt x="460" y="208"/>
                    </a:lnTo>
                    <a:lnTo>
                      <a:pt x="458" y="210"/>
                    </a:lnTo>
                    <a:lnTo>
                      <a:pt x="456" y="212"/>
                    </a:lnTo>
                    <a:lnTo>
                      <a:pt x="452" y="212"/>
                    </a:lnTo>
                    <a:lnTo>
                      <a:pt x="450" y="214"/>
                    </a:lnTo>
                    <a:lnTo>
                      <a:pt x="446" y="218"/>
                    </a:lnTo>
                    <a:lnTo>
                      <a:pt x="444" y="218"/>
                    </a:lnTo>
                    <a:lnTo>
                      <a:pt x="442" y="220"/>
                    </a:lnTo>
                    <a:lnTo>
                      <a:pt x="440" y="222"/>
                    </a:lnTo>
                    <a:lnTo>
                      <a:pt x="438" y="224"/>
                    </a:lnTo>
                    <a:lnTo>
                      <a:pt x="436" y="226"/>
                    </a:lnTo>
                    <a:lnTo>
                      <a:pt x="432" y="228"/>
                    </a:lnTo>
                    <a:lnTo>
                      <a:pt x="430" y="230"/>
                    </a:lnTo>
                    <a:lnTo>
                      <a:pt x="428" y="230"/>
                    </a:lnTo>
                    <a:lnTo>
                      <a:pt x="424" y="234"/>
                    </a:lnTo>
                    <a:lnTo>
                      <a:pt x="420" y="236"/>
                    </a:lnTo>
                    <a:lnTo>
                      <a:pt x="418" y="238"/>
                    </a:lnTo>
                    <a:lnTo>
                      <a:pt x="416" y="240"/>
                    </a:lnTo>
                    <a:lnTo>
                      <a:pt x="410" y="244"/>
                    </a:lnTo>
                    <a:lnTo>
                      <a:pt x="408" y="246"/>
                    </a:lnTo>
                    <a:lnTo>
                      <a:pt x="406" y="246"/>
                    </a:lnTo>
                    <a:lnTo>
                      <a:pt x="404" y="248"/>
                    </a:lnTo>
                    <a:lnTo>
                      <a:pt x="404" y="250"/>
                    </a:lnTo>
                    <a:lnTo>
                      <a:pt x="402" y="250"/>
                    </a:lnTo>
                    <a:lnTo>
                      <a:pt x="400" y="250"/>
                    </a:lnTo>
                    <a:lnTo>
                      <a:pt x="400" y="252"/>
                    </a:lnTo>
                    <a:lnTo>
                      <a:pt x="398" y="252"/>
                    </a:lnTo>
                    <a:lnTo>
                      <a:pt x="396" y="254"/>
                    </a:lnTo>
                    <a:lnTo>
                      <a:pt x="394" y="256"/>
                    </a:lnTo>
                    <a:lnTo>
                      <a:pt x="392" y="258"/>
                    </a:lnTo>
                    <a:lnTo>
                      <a:pt x="392" y="258"/>
                    </a:lnTo>
                    <a:lnTo>
                      <a:pt x="390" y="260"/>
                    </a:lnTo>
                    <a:lnTo>
                      <a:pt x="388" y="260"/>
                    </a:lnTo>
                    <a:lnTo>
                      <a:pt x="378" y="266"/>
                    </a:lnTo>
                    <a:lnTo>
                      <a:pt x="374" y="270"/>
                    </a:lnTo>
                    <a:lnTo>
                      <a:pt x="372" y="272"/>
                    </a:lnTo>
                    <a:lnTo>
                      <a:pt x="370" y="272"/>
                    </a:lnTo>
                    <a:lnTo>
                      <a:pt x="368" y="274"/>
                    </a:lnTo>
                    <a:lnTo>
                      <a:pt x="366" y="276"/>
                    </a:lnTo>
                    <a:lnTo>
                      <a:pt x="364" y="276"/>
                    </a:lnTo>
                    <a:lnTo>
                      <a:pt x="364" y="278"/>
                    </a:lnTo>
                    <a:lnTo>
                      <a:pt x="362" y="280"/>
                    </a:lnTo>
                    <a:lnTo>
                      <a:pt x="358" y="282"/>
                    </a:lnTo>
                    <a:lnTo>
                      <a:pt x="356" y="282"/>
                    </a:lnTo>
                    <a:lnTo>
                      <a:pt x="354" y="284"/>
                    </a:lnTo>
                    <a:lnTo>
                      <a:pt x="350" y="286"/>
                    </a:lnTo>
                    <a:lnTo>
                      <a:pt x="350" y="288"/>
                    </a:lnTo>
                    <a:lnTo>
                      <a:pt x="348" y="288"/>
                    </a:lnTo>
                    <a:lnTo>
                      <a:pt x="346" y="290"/>
                    </a:lnTo>
                    <a:lnTo>
                      <a:pt x="344" y="292"/>
                    </a:lnTo>
                    <a:lnTo>
                      <a:pt x="344" y="290"/>
                    </a:lnTo>
                    <a:lnTo>
                      <a:pt x="342" y="288"/>
                    </a:lnTo>
                    <a:lnTo>
                      <a:pt x="342" y="286"/>
                    </a:lnTo>
                    <a:lnTo>
                      <a:pt x="342" y="284"/>
                    </a:lnTo>
                    <a:lnTo>
                      <a:pt x="342" y="282"/>
                    </a:lnTo>
                    <a:lnTo>
                      <a:pt x="340" y="282"/>
                    </a:lnTo>
                    <a:lnTo>
                      <a:pt x="340" y="280"/>
                    </a:lnTo>
                    <a:lnTo>
                      <a:pt x="338" y="280"/>
                    </a:lnTo>
                    <a:lnTo>
                      <a:pt x="338" y="278"/>
                    </a:lnTo>
                    <a:lnTo>
                      <a:pt x="336" y="278"/>
                    </a:lnTo>
                    <a:lnTo>
                      <a:pt x="336" y="276"/>
                    </a:lnTo>
                    <a:lnTo>
                      <a:pt x="334" y="276"/>
                    </a:lnTo>
                    <a:lnTo>
                      <a:pt x="332" y="276"/>
                    </a:lnTo>
                    <a:lnTo>
                      <a:pt x="330" y="276"/>
                    </a:lnTo>
                    <a:lnTo>
                      <a:pt x="330" y="274"/>
                    </a:lnTo>
                    <a:lnTo>
                      <a:pt x="328" y="274"/>
                    </a:lnTo>
                    <a:lnTo>
                      <a:pt x="328" y="272"/>
                    </a:lnTo>
                    <a:lnTo>
                      <a:pt x="326" y="272"/>
                    </a:lnTo>
                    <a:lnTo>
                      <a:pt x="324" y="272"/>
                    </a:lnTo>
                    <a:lnTo>
                      <a:pt x="322" y="272"/>
                    </a:lnTo>
                    <a:lnTo>
                      <a:pt x="322" y="270"/>
                    </a:lnTo>
                    <a:lnTo>
                      <a:pt x="320" y="272"/>
                    </a:lnTo>
                    <a:lnTo>
                      <a:pt x="318" y="272"/>
                    </a:lnTo>
                    <a:lnTo>
                      <a:pt x="318" y="270"/>
                    </a:lnTo>
                    <a:lnTo>
                      <a:pt x="316" y="270"/>
                    </a:lnTo>
                    <a:lnTo>
                      <a:pt x="314" y="270"/>
                    </a:lnTo>
                    <a:lnTo>
                      <a:pt x="314" y="268"/>
                    </a:lnTo>
                    <a:lnTo>
                      <a:pt x="314" y="266"/>
                    </a:lnTo>
                    <a:lnTo>
                      <a:pt x="314" y="264"/>
                    </a:lnTo>
                    <a:lnTo>
                      <a:pt x="312" y="264"/>
                    </a:lnTo>
                    <a:lnTo>
                      <a:pt x="312" y="262"/>
                    </a:lnTo>
                    <a:lnTo>
                      <a:pt x="310" y="262"/>
                    </a:lnTo>
                    <a:lnTo>
                      <a:pt x="310" y="264"/>
                    </a:lnTo>
                    <a:lnTo>
                      <a:pt x="308" y="264"/>
                    </a:lnTo>
                    <a:lnTo>
                      <a:pt x="306" y="266"/>
                    </a:lnTo>
                    <a:lnTo>
                      <a:pt x="304" y="266"/>
                    </a:lnTo>
                    <a:lnTo>
                      <a:pt x="304" y="264"/>
                    </a:lnTo>
                    <a:lnTo>
                      <a:pt x="302" y="264"/>
                    </a:lnTo>
                    <a:lnTo>
                      <a:pt x="300" y="264"/>
                    </a:lnTo>
                    <a:lnTo>
                      <a:pt x="298" y="262"/>
                    </a:lnTo>
                    <a:lnTo>
                      <a:pt x="296" y="262"/>
                    </a:lnTo>
                    <a:lnTo>
                      <a:pt x="296" y="260"/>
                    </a:lnTo>
                    <a:lnTo>
                      <a:pt x="296" y="260"/>
                    </a:lnTo>
                    <a:lnTo>
                      <a:pt x="294" y="260"/>
                    </a:lnTo>
                    <a:lnTo>
                      <a:pt x="292" y="260"/>
                    </a:lnTo>
                    <a:lnTo>
                      <a:pt x="290" y="260"/>
                    </a:lnTo>
                    <a:lnTo>
                      <a:pt x="290" y="258"/>
                    </a:lnTo>
                    <a:lnTo>
                      <a:pt x="288" y="258"/>
                    </a:lnTo>
                    <a:lnTo>
                      <a:pt x="278" y="260"/>
                    </a:lnTo>
                    <a:lnTo>
                      <a:pt x="276" y="262"/>
                    </a:lnTo>
                    <a:lnTo>
                      <a:pt x="274" y="262"/>
                    </a:lnTo>
                    <a:lnTo>
                      <a:pt x="268" y="264"/>
                    </a:lnTo>
                    <a:lnTo>
                      <a:pt x="258" y="268"/>
                    </a:lnTo>
                    <a:lnTo>
                      <a:pt x="256" y="268"/>
                    </a:lnTo>
                    <a:lnTo>
                      <a:pt x="254" y="270"/>
                    </a:lnTo>
                    <a:lnTo>
                      <a:pt x="248" y="272"/>
                    </a:lnTo>
                    <a:lnTo>
                      <a:pt x="248" y="272"/>
                    </a:lnTo>
                    <a:lnTo>
                      <a:pt x="240" y="274"/>
                    </a:lnTo>
                    <a:lnTo>
                      <a:pt x="238" y="276"/>
                    </a:lnTo>
                    <a:lnTo>
                      <a:pt x="232" y="278"/>
                    </a:lnTo>
                    <a:lnTo>
                      <a:pt x="226" y="280"/>
                    </a:lnTo>
                    <a:lnTo>
                      <a:pt x="222" y="280"/>
                    </a:lnTo>
                    <a:lnTo>
                      <a:pt x="220" y="280"/>
                    </a:lnTo>
                    <a:lnTo>
                      <a:pt x="212" y="282"/>
                    </a:lnTo>
                    <a:lnTo>
                      <a:pt x="208" y="282"/>
                    </a:lnTo>
                    <a:lnTo>
                      <a:pt x="198" y="282"/>
                    </a:lnTo>
                    <a:lnTo>
                      <a:pt x="194" y="282"/>
                    </a:lnTo>
                    <a:lnTo>
                      <a:pt x="188" y="282"/>
                    </a:lnTo>
                    <a:lnTo>
                      <a:pt x="186" y="284"/>
                    </a:lnTo>
                    <a:lnTo>
                      <a:pt x="184" y="284"/>
                    </a:lnTo>
                    <a:lnTo>
                      <a:pt x="182" y="284"/>
                    </a:lnTo>
                    <a:lnTo>
                      <a:pt x="176" y="284"/>
                    </a:lnTo>
                    <a:lnTo>
                      <a:pt x="174" y="284"/>
                    </a:lnTo>
                    <a:lnTo>
                      <a:pt x="172" y="284"/>
                    </a:lnTo>
                    <a:lnTo>
                      <a:pt x="164" y="284"/>
                    </a:lnTo>
                    <a:lnTo>
                      <a:pt x="150" y="286"/>
                    </a:lnTo>
                    <a:lnTo>
                      <a:pt x="148" y="286"/>
                    </a:lnTo>
                    <a:lnTo>
                      <a:pt x="144" y="290"/>
                    </a:lnTo>
                    <a:lnTo>
                      <a:pt x="142" y="290"/>
                    </a:lnTo>
                    <a:lnTo>
                      <a:pt x="138" y="294"/>
                    </a:lnTo>
                    <a:lnTo>
                      <a:pt x="136" y="296"/>
                    </a:lnTo>
                    <a:lnTo>
                      <a:pt x="132" y="300"/>
                    </a:lnTo>
                    <a:lnTo>
                      <a:pt x="130" y="302"/>
                    </a:lnTo>
                    <a:lnTo>
                      <a:pt x="128" y="304"/>
                    </a:lnTo>
                    <a:lnTo>
                      <a:pt x="126" y="306"/>
                    </a:lnTo>
                    <a:lnTo>
                      <a:pt x="124" y="308"/>
                    </a:lnTo>
                    <a:lnTo>
                      <a:pt x="122" y="308"/>
                    </a:lnTo>
                    <a:lnTo>
                      <a:pt x="120" y="310"/>
                    </a:lnTo>
                    <a:lnTo>
                      <a:pt x="120" y="312"/>
                    </a:lnTo>
                    <a:lnTo>
                      <a:pt x="118" y="314"/>
                    </a:lnTo>
                    <a:lnTo>
                      <a:pt x="118" y="316"/>
                    </a:lnTo>
                    <a:lnTo>
                      <a:pt x="114" y="326"/>
                    </a:lnTo>
                    <a:lnTo>
                      <a:pt x="114" y="328"/>
                    </a:lnTo>
                    <a:lnTo>
                      <a:pt x="114" y="330"/>
                    </a:lnTo>
                    <a:lnTo>
                      <a:pt x="112" y="334"/>
                    </a:lnTo>
                    <a:lnTo>
                      <a:pt x="112" y="336"/>
                    </a:lnTo>
                    <a:lnTo>
                      <a:pt x="112" y="338"/>
                    </a:lnTo>
                    <a:lnTo>
                      <a:pt x="110" y="340"/>
                    </a:lnTo>
                    <a:lnTo>
                      <a:pt x="110" y="342"/>
                    </a:lnTo>
                    <a:lnTo>
                      <a:pt x="108" y="344"/>
                    </a:lnTo>
                    <a:lnTo>
                      <a:pt x="106" y="352"/>
                    </a:lnTo>
                    <a:lnTo>
                      <a:pt x="106" y="354"/>
                    </a:lnTo>
                    <a:lnTo>
                      <a:pt x="104" y="358"/>
                    </a:lnTo>
                    <a:lnTo>
                      <a:pt x="104" y="360"/>
                    </a:lnTo>
                    <a:lnTo>
                      <a:pt x="106" y="364"/>
                    </a:lnTo>
                    <a:lnTo>
                      <a:pt x="104" y="362"/>
                    </a:lnTo>
                    <a:lnTo>
                      <a:pt x="102" y="362"/>
                    </a:lnTo>
                    <a:lnTo>
                      <a:pt x="102" y="362"/>
                    </a:lnTo>
                    <a:lnTo>
                      <a:pt x="100" y="362"/>
                    </a:lnTo>
                    <a:lnTo>
                      <a:pt x="98" y="362"/>
                    </a:lnTo>
                    <a:lnTo>
                      <a:pt x="90" y="362"/>
                    </a:lnTo>
                    <a:lnTo>
                      <a:pt x="88" y="362"/>
                    </a:lnTo>
                    <a:lnTo>
                      <a:pt x="86" y="360"/>
                    </a:lnTo>
                    <a:lnTo>
                      <a:pt x="84" y="360"/>
                    </a:lnTo>
                    <a:lnTo>
                      <a:pt x="82" y="362"/>
                    </a:lnTo>
                    <a:lnTo>
                      <a:pt x="78" y="364"/>
                    </a:lnTo>
                    <a:lnTo>
                      <a:pt x="76" y="364"/>
                    </a:lnTo>
                    <a:lnTo>
                      <a:pt x="74" y="364"/>
                    </a:lnTo>
                    <a:lnTo>
                      <a:pt x="74" y="366"/>
                    </a:lnTo>
                    <a:lnTo>
                      <a:pt x="70" y="370"/>
                    </a:lnTo>
                    <a:lnTo>
                      <a:pt x="68" y="370"/>
                    </a:lnTo>
                    <a:lnTo>
                      <a:pt x="68" y="368"/>
                    </a:lnTo>
                    <a:lnTo>
                      <a:pt x="66" y="368"/>
                    </a:lnTo>
                    <a:lnTo>
                      <a:pt x="66" y="370"/>
                    </a:lnTo>
                    <a:lnTo>
                      <a:pt x="64" y="370"/>
                    </a:lnTo>
                    <a:lnTo>
                      <a:pt x="62" y="370"/>
                    </a:lnTo>
                    <a:lnTo>
                      <a:pt x="62" y="368"/>
                    </a:lnTo>
                    <a:lnTo>
                      <a:pt x="62" y="366"/>
                    </a:lnTo>
                    <a:lnTo>
                      <a:pt x="60" y="366"/>
                    </a:lnTo>
                    <a:lnTo>
                      <a:pt x="58" y="366"/>
                    </a:lnTo>
                    <a:lnTo>
                      <a:pt x="56" y="366"/>
                    </a:lnTo>
                    <a:lnTo>
                      <a:pt x="58" y="364"/>
                    </a:lnTo>
                    <a:lnTo>
                      <a:pt x="56" y="364"/>
                    </a:lnTo>
                    <a:lnTo>
                      <a:pt x="54" y="364"/>
                    </a:lnTo>
                    <a:lnTo>
                      <a:pt x="54" y="364"/>
                    </a:lnTo>
                    <a:lnTo>
                      <a:pt x="52" y="362"/>
                    </a:lnTo>
                    <a:lnTo>
                      <a:pt x="50" y="362"/>
                    </a:lnTo>
                    <a:lnTo>
                      <a:pt x="48" y="364"/>
                    </a:lnTo>
                    <a:lnTo>
                      <a:pt x="46" y="364"/>
                    </a:lnTo>
                    <a:lnTo>
                      <a:pt x="46" y="362"/>
                    </a:lnTo>
                    <a:lnTo>
                      <a:pt x="44" y="362"/>
                    </a:lnTo>
                    <a:lnTo>
                      <a:pt x="44" y="360"/>
                    </a:lnTo>
                    <a:lnTo>
                      <a:pt x="42" y="360"/>
                    </a:lnTo>
                    <a:lnTo>
                      <a:pt x="40" y="358"/>
                    </a:lnTo>
                    <a:lnTo>
                      <a:pt x="40" y="360"/>
                    </a:lnTo>
                    <a:lnTo>
                      <a:pt x="38" y="360"/>
                    </a:lnTo>
                    <a:lnTo>
                      <a:pt x="38" y="358"/>
                    </a:lnTo>
                    <a:lnTo>
                      <a:pt x="38" y="356"/>
                    </a:lnTo>
                    <a:lnTo>
                      <a:pt x="34" y="356"/>
                    </a:lnTo>
                    <a:lnTo>
                      <a:pt x="34" y="356"/>
                    </a:lnTo>
                    <a:lnTo>
                      <a:pt x="32" y="356"/>
                    </a:lnTo>
                    <a:lnTo>
                      <a:pt x="30" y="356"/>
                    </a:lnTo>
                    <a:lnTo>
                      <a:pt x="30" y="354"/>
                    </a:lnTo>
                    <a:lnTo>
                      <a:pt x="28" y="356"/>
                    </a:lnTo>
                    <a:lnTo>
                      <a:pt x="26" y="356"/>
                    </a:lnTo>
                    <a:lnTo>
                      <a:pt x="24" y="356"/>
                    </a:lnTo>
                    <a:lnTo>
                      <a:pt x="22" y="356"/>
                    </a:lnTo>
                    <a:lnTo>
                      <a:pt x="22" y="354"/>
                    </a:lnTo>
                    <a:lnTo>
                      <a:pt x="20" y="354"/>
                    </a:lnTo>
                    <a:lnTo>
                      <a:pt x="18" y="354"/>
                    </a:lnTo>
                    <a:lnTo>
                      <a:pt x="16" y="354"/>
                    </a:lnTo>
                    <a:lnTo>
                      <a:pt x="14" y="354"/>
                    </a:lnTo>
                    <a:lnTo>
                      <a:pt x="12" y="354"/>
                    </a:lnTo>
                    <a:lnTo>
                      <a:pt x="10" y="354"/>
                    </a:lnTo>
                    <a:lnTo>
                      <a:pt x="8" y="354"/>
                    </a:lnTo>
                    <a:lnTo>
                      <a:pt x="6" y="352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2" y="350"/>
                    </a:lnTo>
                    <a:lnTo>
                      <a:pt x="0" y="350"/>
                    </a:lnTo>
                    <a:lnTo>
                      <a:pt x="0" y="348"/>
                    </a:lnTo>
                    <a:lnTo>
                      <a:pt x="0" y="346"/>
                    </a:lnTo>
                    <a:lnTo>
                      <a:pt x="2" y="342"/>
                    </a:lnTo>
                    <a:lnTo>
                      <a:pt x="4" y="336"/>
                    </a:lnTo>
                    <a:lnTo>
                      <a:pt x="4" y="334"/>
                    </a:lnTo>
                    <a:lnTo>
                      <a:pt x="6" y="330"/>
                    </a:lnTo>
                    <a:lnTo>
                      <a:pt x="6" y="326"/>
                    </a:lnTo>
                    <a:lnTo>
                      <a:pt x="6" y="322"/>
                    </a:lnTo>
                    <a:lnTo>
                      <a:pt x="8" y="320"/>
                    </a:lnTo>
                    <a:lnTo>
                      <a:pt x="10" y="316"/>
                    </a:lnTo>
                    <a:lnTo>
                      <a:pt x="12" y="312"/>
                    </a:lnTo>
                    <a:lnTo>
                      <a:pt x="12" y="310"/>
                    </a:lnTo>
                    <a:lnTo>
                      <a:pt x="14" y="308"/>
                    </a:lnTo>
                    <a:lnTo>
                      <a:pt x="14" y="306"/>
                    </a:lnTo>
                    <a:lnTo>
                      <a:pt x="16" y="300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2"/>
                    </a:lnTo>
                    <a:lnTo>
                      <a:pt x="20" y="286"/>
                    </a:lnTo>
                    <a:lnTo>
                      <a:pt x="22" y="280"/>
                    </a:lnTo>
                    <a:lnTo>
                      <a:pt x="24" y="278"/>
                    </a:lnTo>
                    <a:lnTo>
                      <a:pt x="26" y="272"/>
                    </a:lnTo>
                    <a:lnTo>
                      <a:pt x="26" y="270"/>
                    </a:lnTo>
                    <a:lnTo>
                      <a:pt x="26" y="262"/>
                    </a:lnTo>
                    <a:lnTo>
                      <a:pt x="24" y="260"/>
                    </a:lnTo>
                    <a:lnTo>
                      <a:pt x="24" y="258"/>
                    </a:lnTo>
                    <a:lnTo>
                      <a:pt x="24" y="254"/>
                    </a:lnTo>
                    <a:lnTo>
                      <a:pt x="24" y="252"/>
                    </a:lnTo>
                    <a:lnTo>
                      <a:pt x="24" y="246"/>
                    </a:lnTo>
                    <a:lnTo>
                      <a:pt x="22" y="244"/>
                    </a:lnTo>
                    <a:lnTo>
                      <a:pt x="22" y="238"/>
                    </a:lnTo>
                    <a:lnTo>
                      <a:pt x="22" y="234"/>
                    </a:lnTo>
                    <a:lnTo>
                      <a:pt x="22" y="232"/>
                    </a:lnTo>
                    <a:lnTo>
                      <a:pt x="22" y="230"/>
                    </a:lnTo>
                    <a:lnTo>
                      <a:pt x="20" y="222"/>
                    </a:lnTo>
                    <a:lnTo>
                      <a:pt x="20" y="220"/>
                    </a:lnTo>
                    <a:lnTo>
                      <a:pt x="20" y="218"/>
                    </a:lnTo>
                    <a:lnTo>
                      <a:pt x="20" y="216"/>
                    </a:lnTo>
                    <a:lnTo>
                      <a:pt x="20" y="212"/>
                    </a:lnTo>
                    <a:lnTo>
                      <a:pt x="18" y="210"/>
                    </a:lnTo>
                    <a:lnTo>
                      <a:pt x="18" y="208"/>
                    </a:lnTo>
                    <a:lnTo>
                      <a:pt x="18" y="202"/>
                    </a:lnTo>
                    <a:lnTo>
                      <a:pt x="16" y="196"/>
                    </a:lnTo>
                    <a:lnTo>
                      <a:pt x="16" y="190"/>
                    </a:lnTo>
                    <a:lnTo>
                      <a:pt x="14" y="186"/>
                    </a:lnTo>
                    <a:lnTo>
                      <a:pt x="14" y="184"/>
                    </a:lnTo>
                    <a:lnTo>
                      <a:pt x="14" y="178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4" y="172"/>
                    </a:lnTo>
                    <a:lnTo>
                      <a:pt x="14" y="170"/>
                    </a:lnTo>
                    <a:lnTo>
                      <a:pt x="16" y="166"/>
                    </a:lnTo>
                    <a:lnTo>
                      <a:pt x="16" y="164"/>
                    </a:lnTo>
                    <a:lnTo>
                      <a:pt x="18" y="160"/>
                    </a:lnTo>
                    <a:lnTo>
                      <a:pt x="18" y="156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20" y="148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24" y="128"/>
                    </a:lnTo>
                    <a:lnTo>
                      <a:pt x="24" y="124"/>
                    </a:lnTo>
                    <a:lnTo>
                      <a:pt x="26" y="118"/>
                    </a:lnTo>
                    <a:lnTo>
                      <a:pt x="28" y="116"/>
                    </a:lnTo>
                    <a:lnTo>
                      <a:pt x="30" y="108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42" y="74"/>
                    </a:lnTo>
                    <a:lnTo>
                      <a:pt x="44" y="70"/>
                    </a:lnTo>
                    <a:lnTo>
                      <a:pt x="44" y="68"/>
                    </a:lnTo>
                    <a:lnTo>
                      <a:pt x="46" y="66"/>
                    </a:lnTo>
                    <a:lnTo>
                      <a:pt x="46" y="64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0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2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60" y="10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8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8" y="6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2" y="10"/>
                    </a:lnTo>
                    <a:lnTo>
                      <a:pt x="10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" name="Freeform 27">
                <a:extLst>
                  <a:ext uri="{FF2B5EF4-FFF2-40B4-BE49-F238E27FC236}">
                    <a16:creationId xmlns:a16="http://schemas.microsoft.com/office/drawing/2014/main" id="{19642750-48D9-3767-684A-234E036CA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0975" y="4872038"/>
                <a:ext cx="530225" cy="841375"/>
              </a:xfrm>
              <a:custGeom>
                <a:avLst/>
                <a:gdLst>
                  <a:gd name="T0" fmla="*/ 322 w 334"/>
                  <a:gd name="T1" fmla="*/ 27 h 530"/>
                  <a:gd name="T2" fmla="*/ 324 w 334"/>
                  <a:gd name="T3" fmla="*/ 37 h 530"/>
                  <a:gd name="T4" fmla="*/ 324 w 334"/>
                  <a:gd name="T5" fmla="*/ 61 h 530"/>
                  <a:gd name="T6" fmla="*/ 326 w 334"/>
                  <a:gd name="T7" fmla="*/ 81 h 530"/>
                  <a:gd name="T8" fmla="*/ 326 w 334"/>
                  <a:gd name="T9" fmla="*/ 105 h 530"/>
                  <a:gd name="T10" fmla="*/ 326 w 334"/>
                  <a:gd name="T11" fmla="*/ 119 h 530"/>
                  <a:gd name="T12" fmla="*/ 334 w 334"/>
                  <a:gd name="T13" fmla="*/ 123 h 530"/>
                  <a:gd name="T14" fmla="*/ 330 w 334"/>
                  <a:gd name="T15" fmla="*/ 155 h 530"/>
                  <a:gd name="T16" fmla="*/ 326 w 334"/>
                  <a:gd name="T17" fmla="*/ 183 h 530"/>
                  <a:gd name="T18" fmla="*/ 312 w 334"/>
                  <a:gd name="T19" fmla="*/ 189 h 530"/>
                  <a:gd name="T20" fmla="*/ 290 w 334"/>
                  <a:gd name="T21" fmla="*/ 189 h 530"/>
                  <a:gd name="T22" fmla="*/ 286 w 334"/>
                  <a:gd name="T23" fmla="*/ 211 h 530"/>
                  <a:gd name="T24" fmla="*/ 264 w 334"/>
                  <a:gd name="T25" fmla="*/ 211 h 530"/>
                  <a:gd name="T26" fmla="*/ 254 w 334"/>
                  <a:gd name="T27" fmla="*/ 221 h 530"/>
                  <a:gd name="T28" fmla="*/ 248 w 334"/>
                  <a:gd name="T29" fmla="*/ 239 h 530"/>
                  <a:gd name="T30" fmla="*/ 240 w 334"/>
                  <a:gd name="T31" fmla="*/ 255 h 530"/>
                  <a:gd name="T32" fmla="*/ 244 w 334"/>
                  <a:gd name="T33" fmla="*/ 273 h 530"/>
                  <a:gd name="T34" fmla="*/ 234 w 334"/>
                  <a:gd name="T35" fmla="*/ 293 h 530"/>
                  <a:gd name="T36" fmla="*/ 242 w 334"/>
                  <a:gd name="T37" fmla="*/ 321 h 530"/>
                  <a:gd name="T38" fmla="*/ 248 w 334"/>
                  <a:gd name="T39" fmla="*/ 335 h 530"/>
                  <a:gd name="T40" fmla="*/ 260 w 334"/>
                  <a:gd name="T41" fmla="*/ 355 h 530"/>
                  <a:gd name="T42" fmla="*/ 260 w 334"/>
                  <a:gd name="T43" fmla="*/ 385 h 530"/>
                  <a:gd name="T44" fmla="*/ 256 w 334"/>
                  <a:gd name="T45" fmla="*/ 409 h 530"/>
                  <a:gd name="T46" fmla="*/ 256 w 334"/>
                  <a:gd name="T47" fmla="*/ 433 h 530"/>
                  <a:gd name="T48" fmla="*/ 250 w 334"/>
                  <a:gd name="T49" fmla="*/ 458 h 530"/>
                  <a:gd name="T50" fmla="*/ 244 w 334"/>
                  <a:gd name="T51" fmla="*/ 482 h 530"/>
                  <a:gd name="T52" fmla="*/ 240 w 334"/>
                  <a:gd name="T53" fmla="*/ 502 h 530"/>
                  <a:gd name="T54" fmla="*/ 238 w 334"/>
                  <a:gd name="T55" fmla="*/ 522 h 530"/>
                  <a:gd name="T56" fmla="*/ 216 w 334"/>
                  <a:gd name="T57" fmla="*/ 528 h 530"/>
                  <a:gd name="T58" fmla="*/ 196 w 334"/>
                  <a:gd name="T59" fmla="*/ 522 h 530"/>
                  <a:gd name="T60" fmla="*/ 176 w 334"/>
                  <a:gd name="T61" fmla="*/ 522 h 530"/>
                  <a:gd name="T62" fmla="*/ 150 w 334"/>
                  <a:gd name="T63" fmla="*/ 518 h 530"/>
                  <a:gd name="T64" fmla="*/ 138 w 334"/>
                  <a:gd name="T65" fmla="*/ 502 h 530"/>
                  <a:gd name="T66" fmla="*/ 134 w 334"/>
                  <a:gd name="T67" fmla="*/ 474 h 530"/>
                  <a:gd name="T68" fmla="*/ 138 w 334"/>
                  <a:gd name="T69" fmla="*/ 438 h 530"/>
                  <a:gd name="T70" fmla="*/ 122 w 334"/>
                  <a:gd name="T71" fmla="*/ 417 h 530"/>
                  <a:gd name="T72" fmla="*/ 116 w 334"/>
                  <a:gd name="T73" fmla="*/ 393 h 530"/>
                  <a:gd name="T74" fmla="*/ 126 w 334"/>
                  <a:gd name="T75" fmla="*/ 377 h 530"/>
                  <a:gd name="T76" fmla="*/ 138 w 334"/>
                  <a:gd name="T77" fmla="*/ 345 h 530"/>
                  <a:gd name="T78" fmla="*/ 148 w 334"/>
                  <a:gd name="T79" fmla="*/ 311 h 530"/>
                  <a:gd name="T80" fmla="*/ 158 w 334"/>
                  <a:gd name="T81" fmla="*/ 267 h 530"/>
                  <a:gd name="T82" fmla="*/ 166 w 334"/>
                  <a:gd name="T83" fmla="*/ 237 h 530"/>
                  <a:gd name="T84" fmla="*/ 152 w 334"/>
                  <a:gd name="T85" fmla="*/ 211 h 530"/>
                  <a:gd name="T86" fmla="*/ 104 w 334"/>
                  <a:gd name="T87" fmla="*/ 209 h 530"/>
                  <a:gd name="T88" fmla="*/ 52 w 334"/>
                  <a:gd name="T89" fmla="*/ 209 h 530"/>
                  <a:gd name="T90" fmla="*/ 6 w 334"/>
                  <a:gd name="T91" fmla="*/ 207 h 530"/>
                  <a:gd name="T92" fmla="*/ 2 w 334"/>
                  <a:gd name="T93" fmla="*/ 173 h 530"/>
                  <a:gd name="T94" fmla="*/ 2 w 334"/>
                  <a:gd name="T95" fmla="*/ 141 h 530"/>
                  <a:gd name="T96" fmla="*/ 4 w 334"/>
                  <a:gd name="T97" fmla="*/ 103 h 530"/>
                  <a:gd name="T98" fmla="*/ 4 w 334"/>
                  <a:gd name="T99" fmla="*/ 55 h 530"/>
                  <a:gd name="T100" fmla="*/ 26 w 334"/>
                  <a:gd name="T101" fmla="*/ 45 h 530"/>
                  <a:gd name="T102" fmla="*/ 54 w 334"/>
                  <a:gd name="T103" fmla="*/ 45 h 530"/>
                  <a:gd name="T104" fmla="*/ 94 w 334"/>
                  <a:gd name="T105" fmla="*/ 47 h 530"/>
                  <a:gd name="T106" fmla="*/ 162 w 334"/>
                  <a:gd name="T107" fmla="*/ 47 h 530"/>
                  <a:gd name="T108" fmla="*/ 188 w 334"/>
                  <a:gd name="T109" fmla="*/ 49 h 530"/>
                  <a:gd name="T110" fmla="*/ 216 w 334"/>
                  <a:gd name="T111" fmla="*/ 43 h 530"/>
                  <a:gd name="T112" fmla="*/ 224 w 334"/>
                  <a:gd name="T113" fmla="*/ 12 h 530"/>
                  <a:gd name="T114" fmla="*/ 246 w 334"/>
                  <a:gd name="T115" fmla="*/ 4 h 530"/>
                  <a:gd name="T116" fmla="*/ 268 w 334"/>
                  <a:gd name="T117" fmla="*/ 10 h 530"/>
                  <a:gd name="T118" fmla="*/ 294 w 334"/>
                  <a:gd name="T119" fmla="*/ 19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4" h="530">
                    <a:moveTo>
                      <a:pt x="308" y="21"/>
                    </a:moveTo>
                    <a:lnTo>
                      <a:pt x="310" y="23"/>
                    </a:lnTo>
                    <a:lnTo>
                      <a:pt x="310" y="21"/>
                    </a:lnTo>
                    <a:lnTo>
                      <a:pt x="310" y="23"/>
                    </a:lnTo>
                    <a:lnTo>
                      <a:pt x="312" y="23"/>
                    </a:lnTo>
                    <a:lnTo>
                      <a:pt x="314" y="23"/>
                    </a:lnTo>
                    <a:lnTo>
                      <a:pt x="316" y="25"/>
                    </a:lnTo>
                    <a:lnTo>
                      <a:pt x="316" y="25"/>
                    </a:lnTo>
                    <a:lnTo>
                      <a:pt x="316" y="23"/>
                    </a:lnTo>
                    <a:lnTo>
                      <a:pt x="318" y="23"/>
                    </a:lnTo>
                    <a:lnTo>
                      <a:pt x="318" y="25"/>
                    </a:lnTo>
                    <a:lnTo>
                      <a:pt x="320" y="25"/>
                    </a:lnTo>
                    <a:lnTo>
                      <a:pt x="322" y="25"/>
                    </a:lnTo>
                    <a:lnTo>
                      <a:pt x="322" y="27"/>
                    </a:lnTo>
                    <a:lnTo>
                      <a:pt x="324" y="27"/>
                    </a:lnTo>
                    <a:lnTo>
                      <a:pt x="326" y="27"/>
                    </a:lnTo>
                    <a:lnTo>
                      <a:pt x="326" y="29"/>
                    </a:lnTo>
                    <a:lnTo>
                      <a:pt x="326" y="31"/>
                    </a:lnTo>
                    <a:lnTo>
                      <a:pt x="324" y="31"/>
                    </a:lnTo>
                    <a:lnTo>
                      <a:pt x="326" y="31"/>
                    </a:lnTo>
                    <a:lnTo>
                      <a:pt x="326" y="33"/>
                    </a:lnTo>
                    <a:lnTo>
                      <a:pt x="324" y="33"/>
                    </a:lnTo>
                    <a:lnTo>
                      <a:pt x="324" y="35"/>
                    </a:lnTo>
                    <a:lnTo>
                      <a:pt x="326" y="35"/>
                    </a:lnTo>
                    <a:lnTo>
                      <a:pt x="328" y="35"/>
                    </a:lnTo>
                    <a:lnTo>
                      <a:pt x="328" y="37"/>
                    </a:lnTo>
                    <a:lnTo>
                      <a:pt x="326" y="37"/>
                    </a:lnTo>
                    <a:lnTo>
                      <a:pt x="324" y="37"/>
                    </a:lnTo>
                    <a:lnTo>
                      <a:pt x="326" y="37"/>
                    </a:lnTo>
                    <a:lnTo>
                      <a:pt x="326" y="39"/>
                    </a:lnTo>
                    <a:lnTo>
                      <a:pt x="326" y="41"/>
                    </a:lnTo>
                    <a:lnTo>
                      <a:pt x="326" y="41"/>
                    </a:lnTo>
                    <a:lnTo>
                      <a:pt x="324" y="43"/>
                    </a:lnTo>
                    <a:lnTo>
                      <a:pt x="322" y="45"/>
                    </a:lnTo>
                    <a:lnTo>
                      <a:pt x="322" y="47"/>
                    </a:lnTo>
                    <a:lnTo>
                      <a:pt x="322" y="49"/>
                    </a:lnTo>
                    <a:lnTo>
                      <a:pt x="322" y="51"/>
                    </a:lnTo>
                    <a:lnTo>
                      <a:pt x="322" y="53"/>
                    </a:lnTo>
                    <a:lnTo>
                      <a:pt x="324" y="55"/>
                    </a:lnTo>
                    <a:lnTo>
                      <a:pt x="324" y="57"/>
                    </a:lnTo>
                    <a:lnTo>
                      <a:pt x="324" y="59"/>
                    </a:lnTo>
                    <a:lnTo>
                      <a:pt x="324" y="61"/>
                    </a:lnTo>
                    <a:lnTo>
                      <a:pt x="322" y="61"/>
                    </a:lnTo>
                    <a:lnTo>
                      <a:pt x="320" y="63"/>
                    </a:lnTo>
                    <a:lnTo>
                      <a:pt x="318" y="63"/>
                    </a:lnTo>
                    <a:lnTo>
                      <a:pt x="318" y="65"/>
                    </a:lnTo>
                    <a:lnTo>
                      <a:pt x="318" y="67"/>
                    </a:lnTo>
                    <a:lnTo>
                      <a:pt x="318" y="71"/>
                    </a:lnTo>
                    <a:lnTo>
                      <a:pt x="318" y="73"/>
                    </a:lnTo>
                    <a:lnTo>
                      <a:pt x="320" y="75"/>
                    </a:lnTo>
                    <a:lnTo>
                      <a:pt x="322" y="77"/>
                    </a:lnTo>
                    <a:lnTo>
                      <a:pt x="324" y="77"/>
                    </a:lnTo>
                    <a:lnTo>
                      <a:pt x="326" y="79"/>
                    </a:lnTo>
                    <a:lnTo>
                      <a:pt x="328" y="79"/>
                    </a:lnTo>
                    <a:lnTo>
                      <a:pt x="328" y="81"/>
                    </a:lnTo>
                    <a:lnTo>
                      <a:pt x="326" y="81"/>
                    </a:lnTo>
                    <a:lnTo>
                      <a:pt x="326" y="83"/>
                    </a:lnTo>
                    <a:lnTo>
                      <a:pt x="328" y="83"/>
                    </a:lnTo>
                    <a:lnTo>
                      <a:pt x="330" y="85"/>
                    </a:lnTo>
                    <a:lnTo>
                      <a:pt x="332" y="85"/>
                    </a:lnTo>
                    <a:lnTo>
                      <a:pt x="334" y="85"/>
                    </a:lnTo>
                    <a:lnTo>
                      <a:pt x="334" y="87"/>
                    </a:lnTo>
                    <a:lnTo>
                      <a:pt x="334" y="91"/>
                    </a:lnTo>
                    <a:lnTo>
                      <a:pt x="332" y="93"/>
                    </a:lnTo>
                    <a:lnTo>
                      <a:pt x="330" y="95"/>
                    </a:lnTo>
                    <a:lnTo>
                      <a:pt x="330" y="97"/>
                    </a:lnTo>
                    <a:lnTo>
                      <a:pt x="330" y="99"/>
                    </a:lnTo>
                    <a:lnTo>
                      <a:pt x="328" y="99"/>
                    </a:lnTo>
                    <a:lnTo>
                      <a:pt x="328" y="101"/>
                    </a:lnTo>
                    <a:lnTo>
                      <a:pt x="326" y="105"/>
                    </a:lnTo>
                    <a:lnTo>
                      <a:pt x="326" y="107"/>
                    </a:lnTo>
                    <a:lnTo>
                      <a:pt x="324" y="109"/>
                    </a:lnTo>
                    <a:lnTo>
                      <a:pt x="322" y="109"/>
                    </a:lnTo>
                    <a:lnTo>
                      <a:pt x="322" y="111"/>
                    </a:lnTo>
                    <a:lnTo>
                      <a:pt x="322" y="113"/>
                    </a:lnTo>
                    <a:lnTo>
                      <a:pt x="320" y="115"/>
                    </a:lnTo>
                    <a:lnTo>
                      <a:pt x="318" y="119"/>
                    </a:lnTo>
                    <a:lnTo>
                      <a:pt x="318" y="121"/>
                    </a:lnTo>
                    <a:lnTo>
                      <a:pt x="320" y="121"/>
                    </a:lnTo>
                    <a:lnTo>
                      <a:pt x="320" y="123"/>
                    </a:lnTo>
                    <a:lnTo>
                      <a:pt x="322" y="123"/>
                    </a:lnTo>
                    <a:lnTo>
                      <a:pt x="324" y="121"/>
                    </a:lnTo>
                    <a:lnTo>
                      <a:pt x="324" y="119"/>
                    </a:lnTo>
                    <a:lnTo>
                      <a:pt x="326" y="119"/>
                    </a:lnTo>
                    <a:lnTo>
                      <a:pt x="328" y="119"/>
                    </a:lnTo>
                    <a:lnTo>
                      <a:pt x="328" y="121"/>
                    </a:lnTo>
                    <a:lnTo>
                      <a:pt x="326" y="123"/>
                    </a:lnTo>
                    <a:lnTo>
                      <a:pt x="324" y="123"/>
                    </a:lnTo>
                    <a:lnTo>
                      <a:pt x="324" y="125"/>
                    </a:lnTo>
                    <a:lnTo>
                      <a:pt x="326" y="125"/>
                    </a:lnTo>
                    <a:lnTo>
                      <a:pt x="328" y="123"/>
                    </a:lnTo>
                    <a:lnTo>
                      <a:pt x="328" y="125"/>
                    </a:lnTo>
                    <a:lnTo>
                      <a:pt x="330" y="125"/>
                    </a:lnTo>
                    <a:lnTo>
                      <a:pt x="330" y="127"/>
                    </a:lnTo>
                    <a:lnTo>
                      <a:pt x="332" y="127"/>
                    </a:lnTo>
                    <a:lnTo>
                      <a:pt x="332" y="125"/>
                    </a:lnTo>
                    <a:lnTo>
                      <a:pt x="334" y="125"/>
                    </a:lnTo>
                    <a:lnTo>
                      <a:pt x="334" y="123"/>
                    </a:lnTo>
                    <a:lnTo>
                      <a:pt x="334" y="125"/>
                    </a:lnTo>
                    <a:lnTo>
                      <a:pt x="334" y="127"/>
                    </a:lnTo>
                    <a:lnTo>
                      <a:pt x="334" y="131"/>
                    </a:lnTo>
                    <a:lnTo>
                      <a:pt x="332" y="133"/>
                    </a:lnTo>
                    <a:lnTo>
                      <a:pt x="332" y="137"/>
                    </a:lnTo>
                    <a:lnTo>
                      <a:pt x="332" y="137"/>
                    </a:lnTo>
                    <a:lnTo>
                      <a:pt x="332" y="139"/>
                    </a:lnTo>
                    <a:lnTo>
                      <a:pt x="332" y="143"/>
                    </a:lnTo>
                    <a:lnTo>
                      <a:pt x="330" y="145"/>
                    </a:lnTo>
                    <a:lnTo>
                      <a:pt x="330" y="147"/>
                    </a:lnTo>
                    <a:lnTo>
                      <a:pt x="330" y="149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0" y="155"/>
                    </a:lnTo>
                    <a:lnTo>
                      <a:pt x="330" y="157"/>
                    </a:lnTo>
                    <a:lnTo>
                      <a:pt x="330" y="159"/>
                    </a:lnTo>
                    <a:lnTo>
                      <a:pt x="328" y="161"/>
                    </a:lnTo>
                    <a:lnTo>
                      <a:pt x="328" y="163"/>
                    </a:lnTo>
                    <a:lnTo>
                      <a:pt x="328" y="165"/>
                    </a:lnTo>
                    <a:lnTo>
                      <a:pt x="328" y="167"/>
                    </a:lnTo>
                    <a:lnTo>
                      <a:pt x="328" y="169"/>
                    </a:lnTo>
                    <a:lnTo>
                      <a:pt x="328" y="171"/>
                    </a:lnTo>
                    <a:lnTo>
                      <a:pt x="328" y="173"/>
                    </a:lnTo>
                    <a:lnTo>
                      <a:pt x="328" y="175"/>
                    </a:lnTo>
                    <a:lnTo>
                      <a:pt x="326" y="175"/>
                    </a:lnTo>
                    <a:lnTo>
                      <a:pt x="326" y="177"/>
                    </a:lnTo>
                    <a:lnTo>
                      <a:pt x="326" y="179"/>
                    </a:lnTo>
                    <a:lnTo>
                      <a:pt x="326" y="183"/>
                    </a:lnTo>
                    <a:lnTo>
                      <a:pt x="324" y="185"/>
                    </a:lnTo>
                    <a:lnTo>
                      <a:pt x="324" y="185"/>
                    </a:lnTo>
                    <a:lnTo>
                      <a:pt x="326" y="187"/>
                    </a:lnTo>
                    <a:lnTo>
                      <a:pt x="326" y="189"/>
                    </a:lnTo>
                    <a:lnTo>
                      <a:pt x="326" y="191"/>
                    </a:lnTo>
                    <a:lnTo>
                      <a:pt x="322" y="191"/>
                    </a:lnTo>
                    <a:lnTo>
                      <a:pt x="320" y="191"/>
                    </a:lnTo>
                    <a:lnTo>
                      <a:pt x="318" y="191"/>
                    </a:lnTo>
                    <a:lnTo>
                      <a:pt x="316" y="191"/>
                    </a:lnTo>
                    <a:lnTo>
                      <a:pt x="316" y="189"/>
                    </a:lnTo>
                    <a:lnTo>
                      <a:pt x="316" y="191"/>
                    </a:lnTo>
                    <a:lnTo>
                      <a:pt x="314" y="191"/>
                    </a:lnTo>
                    <a:lnTo>
                      <a:pt x="312" y="191"/>
                    </a:lnTo>
                    <a:lnTo>
                      <a:pt x="312" y="189"/>
                    </a:lnTo>
                    <a:lnTo>
                      <a:pt x="308" y="187"/>
                    </a:lnTo>
                    <a:lnTo>
                      <a:pt x="308" y="185"/>
                    </a:lnTo>
                    <a:lnTo>
                      <a:pt x="308" y="185"/>
                    </a:lnTo>
                    <a:lnTo>
                      <a:pt x="306" y="185"/>
                    </a:lnTo>
                    <a:lnTo>
                      <a:pt x="306" y="183"/>
                    </a:lnTo>
                    <a:lnTo>
                      <a:pt x="306" y="185"/>
                    </a:lnTo>
                    <a:lnTo>
                      <a:pt x="304" y="185"/>
                    </a:lnTo>
                    <a:lnTo>
                      <a:pt x="302" y="185"/>
                    </a:lnTo>
                    <a:lnTo>
                      <a:pt x="298" y="185"/>
                    </a:lnTo>
                    <a:lnTo>
                      <a:pt x="296" y="185"/>
                    </a:lnTo>
                    <a:lnTo>
                      <a:pt x="296" y="185"/>
                    </a:lnTo>
                    <a:lnTo>
                      <a:pt x="294" y="185"/>
                    </a:lnTo>
                    <a:lnTo>
                      <a:pt x="292" y="187"/>
                    </a:lnTo>
                    <a:lnTo>
                      <a:pt x="290" y="189"/>
                    </a:lnTo>
                    <a:lnTo>
                      <a:pt x="288" y="189"/>
                    </a:lnTo>
                    <a:lnTo>
                      <a:pt x="288" y="191"/>
                    </a:lnTo>
                    <a:lnTo>
                      <a:pt x="290" y="191"/>
                    </a:lnTo>
                    <a:lnTo>
                      <a:pt x="290" y="193"/>
                    </a:lnTo>
                    <a:lnTo>
                      <a:pt x="290" y="195"/>
                    </a:lnTo>
                    <a:lnTo>
                      <a:pt x="290" y="197"/>
                    </a:lnTo>
                    <a:lnTo>
                      <a:pt x="288" y="197"/>
                    </a:lnTo>
                    <a:lnTo>
                      <a:pt x="288" y="199"/>
                    </a:lnTo>
                    <a:lnTo>
                      <a:pt x="290" y="201"/>
                    </a:lnTo>
                    <a:lnTo>
                      <a:pt x="290" y="203"/>
                    </a:lnTo>
                    <a:lnTo>
                      <a:pt x="290" y="207"/>
                    </a:lnTo>
                    <a:lnTo>
                      <a:pt x="288" y="207"/>
                    </a:lnTo>
                    <a:lnTo>
                      <a:pt x="286" y="209"/>
                    </a:lnTo>
                    <a:lnTo>
                      <a:pt x="286" y="211"/>
                    </a:lnTo>
                    <a:lnTo>
                      <a:pt x="284" y="213"/>
                    </a:lnTo>
                    <a:lnTo>
                      <a:pt x="284" y="217"/>
                    </a:lnTo>
                    <a:lnTo>
                      <a:pt x="284" y="219"/>
                    </a:lnTo>
                    <a:lnTo>
                      <a:pt x="282" y="219"/>
                    </a:lnTo>
                    <a:lnTo>
                      <a:pt x="280" y="221"/>
                    </a:lnTo>
                    <a:lnTo>
                      <a:pt x="278" y="221"/>
                    </a:lnTo>
                    <a:lnTo>
                      <a:pt x="276" y="221"/>
                    </a:lnTo>
                    <a:lnTo>
                      <a:pt x="272" y="219"/>
                    </a:lnTo>
                    <a:lnTo>
                      <a:pt x="270" y="217"/>
                    </a:lnTo>
                    <a:lnTo>
                      <a:pt x="268" y="213"/>
                    </a:lnTo>
                    <a:lnTo>
                      <a:pt x="266" y="213"/>
                    </a:lnTo>
                    <a:lnTo>
                      <a:pt x="266" y="213"/>
                    </a:lnTo>
                    <a:lnTo>
                      <a:pt x="264" y="215"/>
                    </a:lnTo>
                    <a:lnTo>
                      <a:pt x="264" y="211"/>
                    </a:lnTo>
                    <a:lnTo>
                      <a:pt x="264" y="209"/>
                    </a:lnTo>
                    <a:lnTo>
                      <a:pt x="262" y="209"/>
                    </a:lnTo>
                    <a:lnTo>
                      <a:pt x="262" y="211"/>
                    </a:lnTo>
                    <a:lnTo>
                      <a:pt x="260" y="211"/>
                    </a:lnTo>
                    <a:lnTo>
                      <a:pt x="258" y="211"/>
                    </a:lnTo>
                    <a:lnTo>
                      <a:pt x="256" y="209"/>
                    </a:lnTo>
                    <a:lnTo>
                      <a:pt x="256" y="211"/>
                    </a:lnTo>
                    <a:lnTo>
                      <a:pt x="254" y="213"/>
                    </a:lnTo>
                    <a:lnTo>
                      <a:pt x="252" y="213"/>
                    </a:lnTo>
                    <a:lnTo>
                      <a:pt x="252" y="215"/>
                    </a:lnTo>
                    <a:lnTo>
                      <a:pt x="252" y="217"/>
                    </a:lnTo>
                    <a:lnTo>
                      <a:pt x="252" y="219"/>
                    </a:lnTo>
                    <a:lnTo>
                      <a:pt x="254" y="219"/>
                    </a:lnTo>
                    <a:lnTo>
                      <a:pt x="254" y="221"/>
                    </a:lnTo>
                    <a:lnTo>
                      <a:pt x="256" y="221"/>
                    </a:lnTo>
                    <a:lnTo>
                      <a:pt x="256" y="223"/>
                    </a:lnTo>
                    <a:lnTo>
                      <a:pt x="256" y="225"/>
                    </a:lnTo>
                    <a:lnTo>
                      <a:pt x="258" y="225"/>
                    </a:lnTo>
                    <a:lnTo>
                      <a:pt x="258" y="227"/>
                    </a:lnTo>
                    <a:lnTo>
                      <a:pt x="258" y="229"/>
                    </a:lnTo>
                    <a:lnTo>
                      <a:pt x="260" y="231"/>
                    </a:lnTo>
                    <a:lnTo>
                      <a:pt x="258" y="233"/>
                    </a:lnTo>
                    <a:lnTo>
                      <a:pt x="256" y="233"/>
                    </a:lnTo>
                    <a:lnTo>
                      <a:pt x="256" y="235"/>
                    </a:lnTo>
                    <a:lnTo>
                      <a:pt x="254" y="237"/>
                    </a:lnTo>
                    <a:lnTo>
                      <a:pt x="252" y="237"/>
                    </a:lnTo>
                    <a:lnTo>
                      <a:pt x="250" y="237"/>
                    </a:lnTo>
                    <a:lnTo>
                      <a:pt x="248" y="239"/>
                    </a:lnTo>
                    <a:lnTo>
                      <a:pt x="246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2" y="237"/>
                    </a:lnTo>
                    <a:lnTo>
                      <a:pt x="242" y="239"/>
                    </a:lnTo>
                    <a:lnTo>
                      <a:pt x="240" y="241"/>
                    </a:lnTo>
                    <a:lnTo>
                      <a:pt x="240" y="247"/>
                    </a:lnTo>
                    <a:lnTo>
                      <a:pt x="240" y="249"/>
                    </a:lnTo>
                    <a:lnTo>
                      <a:pt x="242" y="249"/>
                    </a:lnTo>
                    <a:lnTo>
                      <a:pt x="242" y="251"/>
                    </a:lnTo>
                    <a:lnTo>
                      <a:pt x="240" y="251"/>
                    </a:lnTo>
                    <a:lnTo>
                      <a:pt x="240" y="253"/>
                    </a:lnTo>
                    <a:lnTo>
                      <a:pt x="238" y="255"/>
                    </a:lnTo>
                    <a:lnTo>
                      <a:pt x="240" y="255"/>
                    </a:lnTo>
                    <a:lnTo>
                      <a:pt x="238" y="255"/>
                    </a:lnTo>
                    <a:lnTo>
                      <a:pt x="238" y="257"/>
                    </a:lnTo>
                    <a:lnTo>
                      <a:pt x="236" y="257"/>
                    </a:lnTo>
                    <a:lnTo>
                      <a:pt x="238" y="257"/>
                    </a:lnTo>
                    <a:lnTo>
                      <a:pt x="238" y="259"/>
                    </a:lnTo>
                    <a:lnTo>
                      <a:pt x="240" y="259"/>
                    </a:lnTo>
                    <a:lnTo>
                      <a:pt x="242" y="259"/>
                    </a:lnTo>
                    <a:lnTo>
                      <a:pt x="242" y="261"/>
                    </a:lnTo>
                    <a:lnTo>
                      <a:pt x="242" y="263"/>
                    </a:lnTo>
                    <a:lnTo>
                      <a:pt x="242" y="265"/>
                    </a:lnTo>
                    <a:lnTo>
                      <a:pt x="242" y="267"/>
                    </a:lnTo>
                    <a:lnTo>
                      <a:pt x="242" y="269"/>
                    </a:lnTo>
                    <a:lnTo>
                      <a:pt x="242" y="271"/>
                    </a:lnTo>
                    <a:lnTo>
                      <a:pt x="244" y="273"/>
                    </a:lnTo>
                    <a:lnTo>
                      <a:pt x="242" y="273"/>
                    </a:lnTo>
                    <a:lnTo>
                      <a:pt x="242" y="275"/>
                    </a:lnTo>
                    <a:lnTo>
                      <a:pt x="242" y="277"/>
                    </a:lnTo>
                    <a:lnTo>
                      <a:pt x="240" y="277"/>
                    </a:lnTo>
                    <a:lnTo>
                      <a:pt x="240" y="279"/>
                    </a:lnTo>
                    <a:lnTo>
                      <a:pt x="240" y="281"/>
                    </a:lnTo>
                    <a:lnTo>
                      <a:pt x="240" y="281"/>
                    </a:lnTo>
                    <a:lnTo>
                      <a:pt x="240" y="283"/>
                    </a:lnTo>
                    <a:lnTo>
                      <a:pt x="238" y="285"/>
                    </a:lnTo>
                    <a:lnTo>
                      <a:pt x="238" y="287"/>
                    </a:lnTo>
                    <a:lnTo>
                      <a:pt x="238" y="289"/>
                    </a:lnTo>
                    <a:lnTo>
                      <a:pt x="236" y="289"/>
                    </a:lnTo>
                    <a:lnTo>
                      <a:pt x="236" y="291"/>
                    </a:lnTo>
                    <a:lnTo>
                      <a:pt x="234" y="293"/>
                    </a:lnTo>
                    <a:lnTo>
                      <a:pt x="234" y="295"/>
                    </a:lnTo>
                    <a:lnTo>
                      <a:pt x="236" y="303"/>
                    </a:lnTo>
                    <a:lnTo>
                      <a:pt x="236" y="305"/>
                    </a:lnTo>
                    <a:lnTo>
                      <a:pt x="234" y="305"/>
                    </a:lnTo>
                    <a:lnTo>
                      <a:pt x="234" y="307"/>
                    </a:lnTo>
                    <a:lnTo>
                      <a:pt x="234" y="309"/>
                    </a:lnTo>
                    <a:lnTo>
                      <a:pt x="234" y="311"/>
                    </a:lnTo>
                    <a:lnTo>
                      <a:pt x="236" y="311"/>
                    </a:lnTo>
                    <a:lnTo>
                      <a:pt x="236" y="313"/>
                    </a:lnTo>
                    <a:lnTo>
                      <a:pt x="238" y="313"/>
                    </a:lnTo>
                    <a:lnTo>
                      <a:pt x="240" y="315"/>
                    </a:lnTo>
                    <a:lnTo>
                      <a:pt x="240" y="317"/>
                    </a:lnTo>
                    <a:lnTo>
                      <a:pt x="242" y="319"/>
                    </a:lnTo>
                    <a:lnTo>
                      <a:pt x="242" y="321"/>
                    </a:lnTo>
                    <a:lnTo>
                      <a:pt x="242" y="323"/>
                    </a:lnTo>
                    <a:lnTo>
                      <a:pt x="240" y="323"/>
                    </a:lnTo>
                    <a:lnTo>
                      <a:pt x="240" y="325"/>
                    </a:lnTo>
                    <a:lnTo>
                      <a:pt x="240" y="327"/>
                    </a:lnTo>
                    <a:lnTo>
                      <a:pt x="242" y="327"/>
                    </a:lnTo>
                    <a:lnTo>
                      <a:pt x="244" y="327"/>
                    </a:lnTo>
                    <a:lnTo>
                      <a:pt x="244" y="329"/>
                    </a:lnTo>
                    <a:lnTo>
                      <a:pt x="246" y="329"/>
                    </a:lnTo>
                    <a:lnTo>
                      <a:pt x="244" y="329"/>
                    </a:lnTo>
                    <a:lnTo>
                      <a:pt x="244" y="331"/>
                    </a:lnTo>
                    <a:lnTo>
                      <a:pt x="246" y="331"/>
                    </a:lnTo>
                    <a:lnTo>
                      <a:pt x="246" y="333"/>
                    </a:lnTo>
                    <a:lnTo>
                      <a:pt x="246" y="335"/>
                    </a:lnTo>
                    <a:lnTo>
                      <a:pt x="248" y="335"/>
                    </a:lnTo>
                    <a:lnTo>
                      <a:pt x="248" y="333"/>
                    </a:lnTo>
                    <a:lnTo>
                      <a:pt x="248" y="335"/>
                    </a:lnTo>
                    <a:lnTo>
                      <a:pt x="250" y="337"/>
                    </a:lnTo>
                    <a:lnTo>
                      <a:pt x="250" y="339"/>
                    </a:lnTo>
                    <a:lnTo>
                      <a:pt x="250" y="341"/>
                    </a:lnTo>
                    <a:lnTo>
                      <a:pt x="250" y="343"/>
                    </a:lnTo>
                    <a:lnTo>
                      <a:pt x="250" y="345"/>
                    </a:lnTo>
                    <a:lnTo>
                      <a:pt x="252" y="345"/>
                    </a:lnTo>
                    <a:lnTo>
                      <a:pt x="254" y="347"/>
                    </a:lnTo>
                    <a:lnTo>
                      <a:pt x="256" y="349"/>
                    </a:lnTo>
                    <a:lnTo>
                      <a:pt x="258" y="349"/>
                    </a:lnTo>
                    <a:lnTo>
                      <a:pt x="258" y="351"/>
                    </a:lnTo>
                    <a:lnTo>
                      <a:pt x="258" y="353"/>
                    </a:lnTo>
                    <a:lnTo>
                      <a:pt x="260" y="355"/>
                    </a:lnTo>
                    <a:lnTo>
                      <a:pt x="260" y="357"/>
                    </a:lnTo>
                    <a:lnTo>
                      <a:pt x="260" y="359"/>
                    </a:lnTo>
                    <a:lnTo>
                      <a:pt x="260" y="361"/>
                    </a:lnTo>
                    <a:lnTo>
                      <a:pt x="260" y="363"/>
                    </a:lnTo>
                    <a:lnTo>
                      <a:pt x="262" y="365"/>
                    </a:lnTo>
                    <a:lnTo>
                      <a:pt x="262" y="367"/>
                    </a:lnTo>
                    <a:lnTo>
                      <a:pt x="262" y="373"/>
                    </a:lnTo>
                    <a:lnTo>
                      <a:pt x="262" y="375"/>
                    </a:lnTo>
                    <a:lnTo>
                      <a:pt x="264" y="375"/>
                    </a:lnTo>
                    <a:lnTo>
                      <a:pt x="264" y="377"/>
                    </a:lnTo>
                    <a:lnTo>
                      <a:pt x="264" y="377"/>
                    </a:lnTo>
                    <a:lnTo>
                      <a:pt x="262" y="381"/>
                    </a:lnTo>
                    <a:lnTo>
                      <a:pt x="260" y="383"/>
                    </a:lnTo>
                    <a:lnTo>
                      <a:pt x="260" y="385"/>
                    </a:lnTo>
                    <a:lnTo>
                      <a:pt x="260" y="387"/>
                    </a:lnTo>
                    <a:lnTo>
                      <a:pt x="258" y="387"/>
                    </a:lnTo>
                    <a:lnTo>
                      <a:pt x="258" y="389"/>
                    </a:lnTo>
                    <a:lnTo>
                      <a:pt x="258" y="391"/>
                    </a:lnTo>
                    <a:lnTo>
                      <a:pt x="258" y="393"/>
                    </a:lnTo>
                    <a:lnTo>
                      <a:pt x="256" y="395"/>
                    </a:lnTo>
                    <a:lnTo>
                      <a:pt x="256" y="397"/>
                    </a:lnTo>
                    <a:lnTo>
                      <a:pt x="256" y="399"/>
                    </a:lnTo>
                    <a:lnTo>
                      <a:pt x="256" y="401"/>
                    </a:lnTo>
                    <a:lnTo>
                      <a:pt x="256" y="403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9"/>
                    </a:lnTo>
                    <a:lnTo>
                      <a:pt x="256" y="409"/>
                    </a:lnTo>
                    <a:lnTo>
                      <a:pt x="256" y="411"/>
                    </a:lnTo>
                    <a:lnTo>
                      <a:pt x="258" y="411"/>
                    </a:lnTo>
                    <a:lnTo>
                      <a:pt x="258" y="415"/>
                    </a:lnTo>
                    <a:lnTo>
                      <a:pt x="258" y="417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6" y="421"/>
                    </a:lnTo>
                    <a:lnTo>
                      <a:pt x="256" y="423"/>
                    </a:lnTo>
                    <a:lnTo>
                      <a:pt x="258" y="425"/>
                    </a:lnTo>
                    <a:lnTo>
                      <a:pt x="256" y="425"/>
                    </a:lnTo>
                    <a:lnTo>
                      <a:pt x="256" y="425"/>
                    </a:lnTo>
                    <a:lnTo>
                      <a:pt x="256" y="427"/>
                    </a:lnTo>
                    <a:lnTo>
                      <a:pt x="256" y="429"/>
                    </a:lnTo>
                    <a:lnTo>
                      <a:pt x="256" y="433"/>
                    </a:lnTo>
                    <a:lnTo>
                      <a:pt x="256" y="435"/>
                    </a:lnTo>
                    <a:lnTo>
                      <a:pt x="258" y="435"/>
                    </a:lnTo>
                    <a:lnTo>
                      <a:pt x="256" y="435"/>
                    </a:lnTo>
                    <a:lnTo>
                      <a:pt x="254" y="435"/>
                    </a:lnTo>
                    <a:lnTo>
                      <a:pt x="256" y="438"/>
                    </a:lnTo>
                    <a:lnTo>
                      <a:pt x="256" y="442"/>
                    </a:lnTo>
                    <a:lnTo>
                      <a:pt x="256" y="444"/>
                    </a:lnTo>
                    <a:lnTo>
                      <a:pt x="254" y="444"/>
                    </a:lnTo>
                    <a:lnTo>
                      <a:pt x="252" y="448"/>
                    </a:lnTo>
                    <a:lnTo>
                      <a:pt x="252" y="450"/>
                    </a:lnTo>
                    <a:lnTo>
                      <a:pt x="252" y="454"/>
                    </a:lnTo>
                    <a:lnTo>
                      <a:pt x="250" y="456"/>
                    </a:lnTo>
                    <a:lnTo>
                      <a:pt x="248" y="458"/>
                    </a:lnTo>
                    <a:lnTo>
                      <a:pt x="250" y="458"/>
                    </a:lnTo>
                    <a:lnTo>
                      <a:pt x="250" y="460"/>
                    </a:lnTo>
                    <a:lnTo>
                      <a:pt x="248" y="464"/>
                    </a:lnTo>
                    <a:lnTo>
                      <a:pt x="248" y="466"/>
                    </a:lnTo>
                    <a:lnTo>
                      <a:pt x="246" y="466"/>
                    </a:lnTo>
                    <a:lnTo>
                      <a:pt x="246" y="468"/>
                    </a:lnTo>
                    <a:lnTo>
                      <a:pt x="244" y="468"/>
                    </a:lnTo>
                    <a:lnTo>
                      <a:pt x="244" y="470"/>
                    </a:lnTo>
                    <a:lnTo>
                      <a:pt x="242" y="470"/>
                    </a:lnTo>
                    <a:lnTo>
                      <a:pt x="242" y="472"/>
                    </a:lnTo>
                    <a:lnTo>
                      <a:pt x="242" y="474"/>
                    </a:lnTo>
                    <a:lnTo>
                      <a:pt x="244" y="474"/>
                    </a:lnTo>
                    <a:lnTo>
                      <a:pt x="244" y="476"/>
                    </a:lnTo>
                    <a:lnTo>
                      <a:pt x="246" y="478"/>
                    </a:lnTo>
                    <a:lnTo>
                      <a:pt x="244" y="482"/>
                    </a:lnTo>
                    <a:lnTo>
                      <a:pt x="244" y="484"/>
                    </a:lnTo>
                    <a:lnTo>
                      <a:pt x="242" y="484"/>
                    </a:lnTo>
                    <a:lnTo>
                      <a:pt x="240" y="484"/>
                    </a:lnTo>
                    <a:lnTo>
                      <a:pt x="240" y="486"/>
                    </a:lnTo>
                    <a:lnTo>
                      <a:pt x="238" y="486"/>
                    </a:lnTo>
                    <a:lnTo>
                      <a:pt x="238" y="488"/>
                    </a:lnTo>
                    <a:lnTo>
                      <a:pt x="240" y="488"/>
                    </a:lnTo>
                    <a:lnTo>
                      <a:pt x="240" y="490"/>
                    </a:lnTo>
                    <a:lnTo>
                      <a:pt x="238" y="490"/>
                    </a:lnTo>
                    <a:lnTo>
                      <a:pt x="238" y="492"/>
                    </a:lnTo>
                    <a:lnTo>
                      <a:pt x="240" y="494"/>
                    </a:lnTo>
                    <a:lnTo>
                      <a:pt x="238" y="494"/>
                    </a:lnTo>
                    <a:lnTo>
                      <a:pt x="240" y="500"/>
                    </a:lnTo>
                    <a:lnTo>
                      <a:pt x="240" y="502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2" y="510"/>
                    </a:lnTo>
                    <a:lnTo>
                      <a:pt x="242" y="512"/>
                    </a:lnTo>
                    <a:lnTo>
                      <a:pt x="242" y="514"/>
                    </a:lnTo>
                    <a:lnTo>
                      <a:pt x="244" y="514"/>
                    </a:lnTo>
                    <a:lnTo>
                      <a:pt x="242" y="514"/>
                    </a:lnTo>
                    <a:lnTo>
                      <a:pt x="242" y="516"/>
                    </a:lnTo>
                    <a:lnTo>
                      <a:pt x="242" y="518"/>
                    </a:lnTo>
                    <a:lnTo>
                      <a:pt x="242" y="520"/>
                    </a:lnTo>
                    <a:lnTo>
                      <a:pt x="240" y="520"/>
                    </a:lnTo>
                    <a:lnTo>
                      <a:pt x="240" y="522"/>
                    </a:lnTo>
                    <a:lnTo>
                      <a:pt x="240" y="522"/>
                    </a:lnTo>
                    <a:lnTo>
                      <a:pt x="238" y="522"/>
                    </a:lnTo>
                    <a:lnTo>
                      <a:pt x="236" y="524"/>
                    </a:lnTo>
                    <a:lnTo>
                      <a:pt x="234" y="524"/>
                    </a:lnTo>
                    <a:lnTo>
                      <a:pt x="230" y="526"/>
                    </a:lnTo>
                    <a:lnTo>
                      <a:pt x="228" y="526"/>
                    </a:lnTo>
                    <a:lnTo>
                      <a:pt x="226" y="526"/>
                    </a:lnTo>
                    <a:lnTo>
                      <a:pt x="226" y="528"/>
                    </a:lnTo>
                    <a:lnTo>
                      <a:pt x="224" y="528"/>
                    </a:lnTo>
                    <a:lnTo>
                      <a:pt x="224" y="530"/>
                    </a:lnTo>
                    <a:lnTo>
                      <a:pt x="222" y="528"/>
                    </a:lnTo>
                    <a:lnTo>
                      <a:pt x="222" y="526"/>
                    </a:lnTo>
                    <a:lnTo>
                      <a:pt x="220" y="526"/>
                    </a:lnTo>
                    <a:lnTo>
                      <a:pt x="218" y="526"/>
                    </a:lnTo>
                    <a:lnTo>
                      <a:pt x="218" y="526"/>
                    </a:lnTo>
                    <a:lnTo>
                      <a:pt x="216" y="528"/>
                    </a:lnTo>
                    <a:lnTo>
                      <a:pt x="216" y="526"/>
                    </a:lnTo>
                    <a:lnTo>
                      <a:pt x="214" y="526"/>
                    </a:lnTo>
                    <a:lnTo>
                      <a:pt x="210" y="526"/>
                    </a:lnTo>
                    <a:lnTo>
                      <a:pt x="208" y="526"/>
                    </a:lnTo>
                    <a:lnTo>
                      <a:pt x="206" y="526"/>
                    </a:lnTo>
                    <a:lnTo>
                      <a:pt x="204" y="524"/>
                    </a:lnTo>
                    <a:lnTo>
                      <a:pt x="202" y="524"/>
                    </a:lnTo>
                    <a:lnTo>
                      <a:pt x="202" y="522"/>
                    </a:lnTo>
                    <a:lnTo>
                      <a:pt x="202" y="522"/>
                    </a:lnTo>
                    <a:lnTo>
                      <a:pt x="200" y="522"/>
                    </a:lnTo>
                    <a:lnTo>
                      <a:pt x="198" y="522"/>
                    </a:lnTo>
                    <a:lnTo>
                      <a:pt x="198" y="522"/>
                    </a:lnTo>
                    <a:lnTo>
                      <a:pt x="196" y="522"/>
                    </a:lnTo>
                    <a:lnTo>
                      <a:pt x="196" y="522"/>
                    </a:lnTo>
                    <a:lnTo>
                      <a:pt x="194" y="522"/>
                    </a:lnTo>
                    <a:lnTo>
                      <a:pt x="192" y="522"/>
                    </a:lnTo>
                    <a:lnTo>
                      <a:pt x="192" y="522"/>
                    </a:lnTo>
                    <a:lnTo>
                      <a:pt x="192" y="524"/>
                    </a:lnTo>
                    <a:lnTo>
                      <a:pt x="190" y="522"/>
                    </a:lnTo>
                    <a:lnTo>
                      <a:pt x="188" y="522"/>
                    </a:lnTo>
                    <a:lnTo>
                      <a:pt x="186" y="522"/>
                    </a:lnTo>
                    <a:lnTo>
                      <a:pt x="184" y="524"/>
                    </a:lnTo>
                    <a:lnTo>
                      <a:pt x="182" y="524"/>
                    </a:lnTo>
                    <a:lnTo>
                      <a:pt x="182" y="526"/>
                    </a:lnTo>
                    <a:lnTo>
                      <a:pt x="180" y="526"/>
                    </a:lnTo>
                    <a:lnTo>
                      <a:pt x="178" y="524"/>
                    </a:lnTo>
                    <a:lnTo>
                      <a:pt x="178" y="522"/>
                    </a:lnTo>
                    <a:lnTo>
                      <a:pt x="176" y="522"/>
                    </a:lnTo>
                    <a:lnTo>
                      <a:pt x="170" y="524"/>
                    </a:lnTo>
                    <a:lnTo>
                      <a:pt x="170" y="526"/>
                    </a:lnTo>
                    <a:lnTo>
                      <a:pt x="168" y="526"/>
                    </a:lnTo>
                    <a:lnTo>
                      <a:pt x="164" y="528"/>
                    </a:lnTo>
                    <a:lnTo>
                      <a:pt x="162" y="528"/>
                    </a:lnTo>
                    <a:lnTo>
                      <a:pt x="160" y="528"/>
                    </a:lnTo>
                    <a:lnTo>
                      <a:pt x="158" y="526"/>
                    </a:lnTo>
                    <a:lnTo>
                      <a:pt x="156" y="524"/>
                    </a:lnTo>
                    <a:lnTo>
                      <a:pt x="158" y="522"/>
                    </a:lnTo>
                    <a:lnTo>
                      <a:pt x="156" y="522"/>
                    </a:lnTo>
                    <a:lnTo>
                      <a:pt x="154" y="522"/>
                    </a:lnTo>
                    <a:lnTo>
                      <a:pt x="152" y="522"/>
                    </a:lnTo>
                    <a:lnTo>
                      <a:pt x="152" y="520"/>
                    </a:lnTo>
                    <a:lnTo>
                      <a:pt x="150" y="518"/>
                    </a:lnTo>
                    <a:lnTo>
                      <a:pt x="150" y="516"/>
                    </a:lnTo>
                    <a:lnTo>
                      <a:pt x="150" y="514"/>
                    </a:lnTo>
                    <a:lnTo>
                      <a:pt x="148" y="514"/>
                    </a:lnTo>
                    <a:lnTo>
                      <a:pt x="148" y="516"/>
                    </a:lnTo>
                    <a:lnTo>
                      <a:pt x="146" y="516"/>
                    </a:lnTo>
                    <a:lnTo>
                      <a:pt x="144" y="514"/>
                    </a:lnTo>
                    <a:lnTo>
                      <a:pt x="144" y="512"/>
                    </a:lnTo>
                    <a:lnTo>
                      <a:pt x="144" y="510"/>
                    </a:lnTo>
                    <a:lnTo>
                      <a:pt x="146" y="510"/>
                    </a:lnTo>
                    <a:lnTo>
                      <a:pt x="144" y="508"/>
                    </a:lnTo>
                    <a:lnTo>
                      <a:pt x="144" y="506"/>
                    </a:lnTo>
                    <a:lnTo>
                      <a:pt x="142" y="506"/>
                    </a:lnTo>
                    <a:lnTo>
                      <a:pt x="140" y="506"/>
                    </a:lnTo>
                    <a:lnTo>
                      <a:pt x="138" y="502"/>
                    </a:lnTo>
                    <a:lnTo>
                      <a:pt x="138" y="500"/>
                    </a:lnTo>
                    <a:lnTo>
                      <a:pt x="138" y="498"/>
                    </a:lnTo>
                    <a:lnTo>
                      <a:pt x="136" y="496"/>
                    </a:lnTo>
                    <a:lnTo>
                      <a:pt x="138" y="496"/>
                    </a:lnTo>
                    <a:lnTo>
                      <a:pt x="138" y="494"/>
                    </a:lnTo>
                    <a:lnTo>
                      <a:pt x="136" y="492"/>
                    </a:lnTo>
                    <a:lnTo>
                      <a:pt x="134" y="488"/>
                    </a:lnTo>
                    <a:lnTo>
                      <a:pt x="134" y="484"/>
                    </a:lnTo>
                    <a:lnTo>
                      <a:pt x="134" y="482"/>
                    </a:lnTo>
                    <a:lnTo>
                      <a:pt x="134" y="480"/>
                    </a:lnTo>
                    <a:lnTo>
                      <a:pt x="132" y="480"/>
                    </a:lnTo>
                    <a:lnTo>
                      <a:pt x="132" y="478"/>
                    </a:lnTo>
                    <a:lnTo>
                      <a:pt x="134" y="474"/>
                    </a:lnTo>
                    <a:lnTo>
                      <a:pt x="134" y="474"/>
                    </a:lnTo>
                    <a:lnTo>
                      <a:pt x="136" y="472"/>
                    </a:lnTo>
                    <a:lnTo>
                      <a:pt x="136" y="468"/>
                    </a:lnTo>
                    <a:lnTo>
                      <a:pt x="138" y="466"/>
                    </a:lnTo>
                    <a:lnTo>
                      <a:pt x="136" y="460"/>
                    </a:lnTo>
                    <a:lnTo>
                      <a:pt x="136" y="458"/>
                    </a:lnTo>
                    <a:lnTo>
                      <a:pt x="134" y="456"/>
                    </a:lnTo>
                    <a:lnTo>
                      <a:pt x="134" y="454"/>
                    </a:lnTo>
                    <a:lnTo>
                      <a:pt x="136" y="450"/>
                    </a:lnTo>
                    <a:lnTo>
                      <a:pt x="136" y="448"/>
                    </a:lnTo>
                    <a:lnTo>
                      <a:pt x="140" y="444"/>
                    </a:lnTo>
                    <a:lnTo>
                      <a:pt x="140" y="442"/>
                    </a:lnTo>
                    <a:lnTo>
                      <a:pt x="138" y="442"/>
                    </a:lnTo>
                    <a:lnTo>
                      <a:pt x="138" y="440"/>
                    </a:lnTo>
                    <a:lnTo>
                      <a:pt x="138" y="438"/>
                    </a:lnTo>
                    <a:lnTo>
                      <a:pt x="138" y="435"/>
                    </a:lnTo>
                    <a:lnTo>
                      <a:pt x="138" y="433"/>
                    </a:lnTo>
                    <a:lnTo>
                      <a:pt x="138" y="431"/>
                    </a:lnTo>
                    <a:lnTo>
                      <a:pt x="136" y="431"/>
                    </a:lnTo>
                    <a:lnTo>
                      <a:pt x="136" y="429"/>
                    </a:lnTo>
                    <a:lnTo>
                      <a:pt x="134" y="427"/>
                    </a:lnTo>
                    <a:lnTo>
                      <a:pt x="132" y="425"/>
                    </a:lnTo>
                    <a:lnTo>
                      <a:pt x="132" y="425"/>
                    </a:lnTo>
                    <a:lnTo>
                      <a:pt x="130" y="425"/>
                    </a:lnTo>
                    <a:lnTo>
                      <a:pt x="132" y="425"/>
                    </a:lnTo>
                    <a:lnTo>
                      <a:pt x="130" y="423"/>
                    </a:lnTo>
                    <a:lnTo>
                      <a:pt x="126" y="421"/>
                    </a:lnTo>
                    <a:lnTo>
                      <a:pt x="124" y="419"/>
                    </a:lnTo>
                    <a:lnTo>
                      <a:pt x="122" y="417"/>
                    </a:lnTo>
                    <a:lnTo>
                      <a:pt x="122" y="415"/>
                    </a:lnTo>
                    <a:lnTo>
                      <a:pt x="122" y="413"/>
                    </a:lnTo>
                    <a:lnTo>
                      <a:pt x="122" y="413"/>
                    </a:lnTo>
                    <a:lnTo>
                      <a:pt x="122" y="411"/>
                    </a:lnTo>
                    <a:lnTo>
                      <a:pt x="122" y="409"/>
                    </a:lnTo>
                    <a:lnTo>
                      <a:pt x="122" y="407"/>
                    </a:lnTo>
                    <a:lnTo>
                      <a:pt x="122" y="405"/>
                    </a:lnTo>
                    <a:lnTo>
                      <a:pt x="120" y="403"/>
                    </a:lnTo>
                    <a:lnTo>
                      <a:pt x="118" y="401"/>
                    </a:lnTo>
                    <a:lnTo>
                      <a:pt x="118" y="399"/>
                    </a:lnTo>
                    <a:lnTo>
                      <a:pt x="116" y="399"/>
                    </a:lnTo>
                    <a:lnTo>
                      <a:pt x="116" y="397"/>
                    </a:lnTo>
                    <a:lnTo>
                      <a:pt x="116" y="395"/>
                    </a:lnTo>
                    <a:lnTo>
                      <a:pt x="116" y="393"/>
                    </a:lnTo>
                    <a:lnTo>
                      <a:pt x="116" y="391"/>
                    </a:lnTo>
                    <a:lnTo>
                      <a:pt x="116" y="389"/>
                    </a:lnTo>
                    <a:lnTo>
                      <a:pt x="118" y="389"/>
                    </a:lnTo>
                    <a:lnTo>
                      <a:pt x="118" y="387"/>
                    </a:lnTo>
                    <a:lnTo>
                      <a:pt x="120" y="387"/>
                    </a:lnTo>
                    <a:lnTo>
                      <a:pt x="120" y="385"/>
                    </a:lnTo>
                    <a:lnTo>
                      <a:pt x="120" y="383"/>
                    </a:lnTo>
                    <a:lnTo>
                      <a:pt x="120" y="381"/>
                    </a:lnTo>
                    <a:lnTo>
                      <a:pt x="122" y="379"/>
                    </a:lnTo>
                    <a:lnTo>
                      <a:pt x="122" y="377"/>
                    </a:lnTo>
                    <a:lnTo>
                      <a:pt x="122" y="377"/>
                    </a:lnTo>
                    <a:lnTo>
                      <a:pt x="124" y="377"/>
                    </a:lnTo>
                    <a:lnTo>
                      <a:pt x="124" y="377"/>
                    </a:lnTo>
                    <a:lnTo>
                      <a:pt x="126" y="377"/>
                    </a:lnTo>
                    <a:lnTo>
                      <a:pt x="128" y="377"/>
                    </a:lnTo>
                    <a:lnTo>
                      <a:pt x="130" y="377"/>
                    </a:lnTo>
                    <a:lnTo>
                      <a:pt x="130" y="375"/>
                    </a:lnTo>
                    <a:lnTo>
                      <a:pt x="132" y="369"/>
                    </a:lnTo>
                    <a:lnTo>
                      <a:pt x="132" y="367"/>
                    </a:lnTo>
                    <a:lnTo>
                      <a:pt x="132" y="365"/>
                    </a:lnTo>
                    <a:lnTo>
                      <a:pt x="132" y="363"/>
                    </a:lnTo>
                    <a:lnTo>
                      <a:pt x="134" y="363"/>
                    </a:lnTo>
                    <a:lnTo>
                      <a:pt x="134" y="359"/>
                    </a:lnTo>
                    <a:lnTo>
                      <a:pt x="134" y="355"/>
                    </a:lnTo>
                    <a:lnTo>
                      <a:pt x="136" y="355"/>
                    </a:lnTo>
                    <a:lnTo>
                      <a:pt x="136" y="349"/>
                    </a:lnTo>
                    <a:lnTo>
                      <a:pt x="138" y="347"/>
                    </a:lnTo>
                    <a:lnTo>
                      <a:pt x="138" y="345"/>
                    </a:lnTo>
                    <a:lnTo>
                      <a:pt x="138" y="343"/>
                    </a:lnTo>
                    <a:lnTo>
                      <a:pt x="140" y="339"/>
                    </a:lnTo>
                    <a:lnTo>
                      <a:pt x="140" y="335"/>
                    </a:lnTo>
                    <a:lnTo>
                      <a:pt x="140" y="333"/>
                    </a:lnTo>
                    <a:lnTo>
                      <a:pt x="142" y="331"/>
                    </a:lnTo>
                    <a:lnTo>
                      <a:pt x="142" y="329"/>
                    </a:lnTo>
                    <a:lnTo>
                      <a:pt x="142" y="329"/>
                    </a:lnTo>
                    <a:lnTo>
                      <a:pt x="142" y="327"/>
                    </a:lnTo>
                    <a:lnTo>
                      <a:pt x="144" y="323"/>
                    </a:lnTo>
                    <a:lnTo>
                      <a:pt x="144" y="321"/>
                    </a:lnTo>
                    <a:lnTo>
                      <a:pt x="144" y="319"/>
                    </a:lnTo>
                    <a:lnTo>
                      <a:pt x="146" y="315"/>
                    </a:lnTo>
                    <a:lnTo>
                      <a:pt x="146" y="313"/>
                    </a:lnTo>
                    <a:lnTo>
                      <a:pt x="148" y="311"/>
                    </a:lnTo>
                    <a:lnTo>
                      <a:pt x="148" y="305"/>
                    </a:lnTo>
                    <a:lnTo>
                      <a:pt x="150" y="303"/>
                    </a:lnTo>
                    <a:lnTo>
                      <a:pt x="150" y="301"/>
                    </a:lnTo>
                    <a:lnTo>
                      <a:pt x="150" y="299"/>
                    </a:lnTo>
                    <a:lnTo>
                      <a:pt x="150" y="295"/>
                    </a:lnTo>
                    <a:lnTo>
                      <a:pt x="152" y="295"/>
                    </a:lnTo>
                    <a:lnTo>
                      <a:pt x="152" y="291"/>
                    </a:lnTo>
                    <a:lnTo>
                      <a:pt x="152" y="287"/>
                    </a:lnTo>
                    <a:lnTo>
                      <a:pt x="154" y="281"/>
                    </a:lnTo>
                    <a:lnTo>
                      <a:pt x="156" y="277"/>
                    </a:lnTo>
                    <a:lnTo>
                      <a:pt x="158" y="273"/>
                    </a:lnTo>
                    <a:lnTo>
                      <a:pt x="158" y="271"/>
                    </a:lnTo>
                    <a:lnTo>
                      <a:pt x="158" y="269"/>
                    </a:lnTo>
                    <a:lnTo>
                      <a:pt x="158" y="267"/>
                    </a:lnTo>
                    <a:lnTo>
                      <a:pt x="160" y="265"/>
                    </a:lnTo>
                    <a:lnTo>
                      <a:pt x="160" y="261"/>
                    </a:lnTo>
                    <a:lnTo>
                      <a:pt x="160" y="259"/>
                    </a:lnTo>
                    <a:lnTo>
                      <a:pt x="162" y="257"/>
                    </a:lnTo>
                    <a:lnTo>
                      <a:pt x="162" y="255"/>
                    </a:lnTo>
                    <a:lnTo>
                      <a:pt x="162" y="253"/>
                    </a:lnTo>
                    <a:lnTo>
                      <a:pt x="162" y="251"/>
                    </a:lnTo>
                    <a:lnTo>
                      <a:pt x="164" y="251"/>
                    </a:lnTo>
                    <a:lnTo>
                      <a:pt x="164" y="249"/>
                    </a:lnTo>
                    <a:lnTo>
                      <a:pt x="164" y="247"/>
                    </a:lnTo>
                    <a:lnTo>
                      <a:pt x="164" y="245"/>
                    </a:lnTo>
                    <a:lnTo>
                      <a:pt x="164" y="243"/>
                    </a:lnTo>
                    <a:lnTo>
                      <a:pt x="166" y="239"/>
                    </a:lnTo>
                    <a:lnTo>
                      <a:pt x="166" y="237"/>
                    </a:lnTo>
                    <a:lnTo>
                      <a:pt x="166" y="235"/>
                    </a:lnTo>
                    <a:lnTo>
                      <a:pt x="168" y="233"/>
                    </a:lnTo>
                    <a:lnTo>
                      <a:pt x="168" y="231"/>
                    </a:lnTo>
                    <a:lnTo>
                      <a:pt x="170" y="229"/>
                    </a:lnTo>
                    <a:lnTo>
                      <a:pt x="170" y="227"/>
                    </a:lnTo>
                    <a:lnTo>
                      <a:pt x="170" y="221"/>
                    </a:lnTo>
                    <a:lnTo>
                      <a:pt x="170" y="215"/>
                    </a:lnTo>
                    <a:lnTo>
                      <a:pt x="168" y="215"/>
                    </a:lnTo>
                    <a:lnTo>
                      <a:pt x="168" y="213"/>
                    </a:lnTo>
                    <a:lnTo>
                      <a:pt x="164" y="213"/>
                    </a:lnTo>
                    <a:lnTo>
                      <a:pt x="162" y="213"/>
                    </a:lnTo>
                    <a:lnTo>
                      <a:pt x="158" y="211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40" y="209"/>
                    </a:lnTo>
                    <a:lnTo>
                      <a:pt x="138" y="209"/>
                    </a:lnTo>
                    <a:lnTo>
                      <a:pt x="134" y="209"/>
                    </a:lnTo>
                    <a:lnTo>
                      <a:pt x="132" y="209"/>
                    </a:lnTo>
                    <a:lnTo>
                      <a:pt x="130" y="209"/>
                    </a:lnTo>
                    <a:lnTo>
                      <a:pt x="126" y="209"/>
                    </a:lnTo>
                    <a:lnTo>
                      <a:pt x="124" y="209"/>
                    </a:lnTo>
                    <a:lnTo>
                      <a:pt x="122" y="209"/>
                    </a:lnTo>
                    <a:lnTo>
                      <a:pt x="120" y="209"/>
                    </a:lnTo>
                    <a:lnTo>
                      <a:pt x="118" y="209"/>
                    </a:lnTo>
                    <a:lnTo>
                      <a:pt x="112" y="209"/>
                    </a:lnTo>
                    <a:lnTo>
                      <a:pt x="110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2" y="209"/>
                    </a:lnTo>
                    <a:lnTo>
                      <a:pt x="98" y="209"/>
                    </a:lnTo>
                    <a:lnTo>
                      <a:pt x="96" y="209"/>
                    </a:lnTo>
                    <a:lnTo>
                      <a:pt x="94" y="209"/>
                    </a:lnTo>
                    <a:lnTo>
                      <a:pt x="88" y="209"/>
                    </a:lnTo>
                    <a:lnTo>
                      <a:pt x="82" y="209"/>
                    </a:lnTo>
                    <a:lnTo>
                      <a:pt x="76" y="209"/>
                    </a:lnTo>
                    <a:lnTo>
                      <a:pt x="74" y="209"/>
                    </a:lnTo>
                    <a:lnTo>
                      <a:pt x="70" y="209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56" y="209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9"/>
                    </a:lnTo>
                    <a:lnTo>
                      <a:pt x="46" y="207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6" y="207"/>
                    </a:lnTo>
                    <a:lnTo>
                      <a:pt x="34" y="207"/>
                    </a:lnTo>
                    <a:lnTo>
                      <a:pt x="30" y="207"/>
                    </a:lnTo>
                    <a:lnTo>
                      <a:pt x="28" y="207"/>
                    </a:lnTo>
                    <a:lnTo>
                      <a:pt x="26" y="207"/>
                    </a:lnTo>
                    <a:lnTo>
                      <a:pt x="26" y="207"/>
                    </a:lnTo>
                    <a:lnTo>
                      <a:pt x="24" y="207"/>
                    </a:lnTo>
                    <a:lnTo>
                      <a:pt x="14" y="207"/>
                    </a:lnTo>
                    <a:lnTo>
                      <a:pt x="8" y="207"/>
                    </a:lnTo>
                    <a:lnTo>
                      <a:pt x="6" y="207"/>
                    </a:lnTo>
                    <a:lnTo>
                      <a:pt x="4" y="207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5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2" y="185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95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3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3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14" y="45"/>
                    </a:lnTo>
                    <a:lnTo>
                      <a:pt x="16" y="45"/>
                    </a:lnTo>
                    <a:lnTo>
                      <a:pt x="18" y="45"/>
                    </a:lnTo>
                    <a:lnTo>
                      <a:pt x="20" y="45"/>
                    </a:lnTo>
                    <a:lnTo>
                      <a:pt x="22" y="45"/>
                    </a:lnTo>
                    <a:lnTo>
                      <a:pt x="24" y="45"/>
                    </a:lnTo>
                    <a:lnTo>
                      <a:pt x="26" y="45"/>
                    </a:lnTo>
                    <a:lnTo>
                      <a:pt x="28" y="45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6" y="45"/>
                    </a:lnTo>
                    <a:lnTo>
                      <a:pt x="38" y="45"/>
                    </a:lnTo>
                    <a:lnTo>
                      <a:pt x="40" y="45"/>
                    </a:lnTo>
                    <a:lnTo>
                      <a:pt x="42" y="45"/>
                    </a:lnTo>
                    <a:lnTo>
                      <a:pt x="44" y="45"/>
                    </a:lnTo>
                    <a:lnTo>
                      <a:pt x="46" y="45"/>
                    </a:lnTo>
                    <a:lnTo>
                      <a:pt x="48" y="45"/>
                    </a:lnTo>
                    <a:lnTo>
                      <a:pt x="50" y="45"/>
                    </a:lnTo>
                    <a:lnTo>
                      <a:pt x="52" y="45"/>
                    </a:lnTo>
                    <a:lnTo>
                      <a:pt x="54" y="45"/>
                    </a:lnTo>
                    <a:lnTo>
                      <a:pt x="56" y="45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2" y="45"/>
                    </a:lnTo>
                    <a:lnTo>
                      <a:pt x="70" y="47"/>
                    </a:lnTo>
                    <a:lnTo>
                      <a:pt x="72" y="47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78" y="47"/>
                    </a:lnTo>
                    <a:lnTo>
                      <a:pt x="84" y="47"/>
                    </a:lnTo>
                    <a:lnTo>
                      <a:pt x="86" y="47"/>
                    </a:lnTo>
                    <a:lnTo>
                      <a:pt x="88" y="47"/>
                    </a:lnTo>
                    <a:lnTo>
                      <a:pt x="90" y="47"/>
                    </a:lnTo>
                    <a:lnTo>
                      <a:pt x="94" y="47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120" y="47"/>
                    </a:lnTo>
                    <a:lnTo>
                      <a:pt x="122" y="47"/>
                    </a:lnTo>
                    <a:lnTo>
                      <a:pt x="122" y="47"/>
                    </a:lnTo>
                    <a:lnTo>
                      <a:pt x="128" y="47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6" y="47"/>
                    </a:lnTo>
                    <a:lnTo>
                      <a:pt x="144" y="47"/>
                    </a:lnTo>
                    <a:lnTo>
                      <a:pt x="148" y="47"/>
                    </a:lnTo>
                    <a:lnTo>
                      <a:pt x="158" y="47"/>
                    </a:lnTo>
                    <a:lnTo>
                      <a:pt x="160" y="47"/>
                    </a:lnTo>
                    <a:lnTo>
                      <a:pt x="162" y="47"/>
                    </a:lnTo>
                    <a:lnTo>
                      <a:pt x="164" y="47"/>
                    </a:lnTo>
                    <a:lnTo>
                      <a:pt x="166" y="47"/>
                    </a:lnTo>
                    <a:lnTo>
                      <a:pt x="168" y="47"/>
                    </a:lnTo>
                    <a:lnTo>
                      <a:pt x="170" y="47"/>
                    </a:lnTo>
                    <a:lnTo>
                      <a:pt x="170" y="47"/>
                    </a:lnTo>
                    <a:lnTo>
                      <a:pt x="172" y="47"/>
                    </a:lnTo>
                    <a:lnTo>
                      <a:pt x="174" y="47"/>
                    </a:lnTo>
                    <a:lnTo>
                      <a:pt x="176" y="47"/>
                    </a:lnTo>
                    <a:lnTo>
                      <a:pt x="178" y="47"/>
                    </a:lnTo>
                    <a:lnTo>
                      <a:pt x="180" y="47"/>
                    </a:lnTo>
                    <a:lnTo>
                      <a:pt x="182" y="47"/>
                    </a:lnTo>
                    <a:lnTo>
                      <a:pt x="184" y="47"/>
                    </a:lnTo>
                    <a:lnTo>
                      <a:pt x="186" y="47"/>
                    </a:lnTo>
                    <a:lnTo>
                      <a:pt x="188" y="49"/>
                    </a:lnTo>
                    <a:lnTo>
                      <a:pt x="190" y="49"/>
                    </a:lnTo>
                    <a:lnTo>
                      <a:pt x="192" y="49"/>
                    </a:lnTo>
                    <a:lnTo>
                      <a:pt x="194" y="49"/>
                    </a:lnTo>
                    <a:lnTo>
                      <a:pt x="198" y="49"/>
                    </a:lnTo>
                    <a:lnTo>
                      <a:pt x="200" y="49"/>
                    </a:lnTo>
                    <a:lnTo>
                      <a:pt x="204" y="49"/>
                    </a:lnTo>
                    <a:lnTo>
                      <a:pt x="206" y="49"/>
                    </a:lnTo>
                    <a:lnTo>
                      <a:pt x="208" y="49"/>
                    </a:lnTo>
                    <a:lnTo>
                      <a:pt x="210" y="49"/>
                    </a:lnTo>
                    <a:lnTo>
                      <a:pt x="212" y="49"/>
                    </a:lnTo>
                    <a:lnTo>
                      <a:pt x="214" y="49"/>
                    </a:lnTo>
                    <a:lnTo>
                      <a:pt x="216" y="49"/>
                    </a:lnTo>
                    <a:lnTo>
                      <a:pt x="216" y="45"/>
                    </a:lnTo>
                    <a:lnTo>
                      <a:pt x="216" y="43"/>
                    </a:lnTo>
                    <a:lnTo>
                      <a:pt x="218" y="43"/>
                    </a:lnTo>
                    <a:lnTo>
                      <a:pt x="218" y="41"/>
                    </a:lnTo>
                    <a:lnTo>
                      <a:pt x="218" y="41"/>
                    </a:lnTo>
                    <a:lnTo>
                      <a:pt x="218" y="39"/>
                    </a:lnTo>
                    <a:lnTo>
                      <a:pt x="218" y="37"/>
                    </a:lnTo>
                    <a:lnTo>
                      <a:pt x="218" y="35"/>
                    </a:lnTo>
                    <a:lnTo>
                      <a:pt x="218" y="33"/>
                    </a:lnTo>
                    <a:lnTo>
                      <a:pt x="218" y="31"/>
                    </a:lnTo>
                    <a:lnTo>
                      <a:pt x="220" y="27"/>
                    </a:lnTo>
                    <a:lnTo>
                      <a:pt x="220" y="25"/>
                    </a:lnTo>
                    <a:lnTo>
                      <a:pt x="220" y="23"/>
                    </a:lnTo>
                    <a:lnTo>
                      <a:pt x="222" y="21"/>
                    </a:lnTo>
                    <a:lnTo>
                      <a:pt x="222" y="19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6" y="6"/>
                    </a:lnTo>
                    <a:lnTo>
                      <a:pt x="226" y="4"/>
                    </a:lnTo>
                    <a:lnTo>
                      <a:pt x="226" y="2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4"/>
                    </a:lnTo>
                    <a:lnTo>
                      <a:pt x="244" y="4"/>
                    </a:lnTo>
                    <a:lnTo>
                      <a:pt x="246" y="4"/>
                    </a:lnTo>
                    <a:lnTo>
                      <a:pt x="248" y="4"/>
                    </a:lnTo>
                    <a:lnTo>
                      <a:pt x="250" y="6"/>
                    </a:lnTo>
                    <a:lnTo>
                      <a:pt x="252" y="6"/>
                    </a:lnTo>
                    <a:lnTo>
                      <a:pt x="254" y="6"/>
                    </a:lnTo>
                    <a:lnTo>
                      <a:pt x="256" y="6"/>
                    </a:lnTo>
                    <a:lnTo>
                      <a:pt x="256" y="8"/>
                    </a:lnTo>
                    <a:lnTo>
                      <a:pt x="258" y="8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4" y="8"/>
                    </a:lnTo>
                    <a:lnTo>
                      <a:pt x="264" y="10"/>
                    </a:lnTo>
                    <a:lnTo>
                      <a:pt x="266" y="10"/>
                    </a:lnTo>
                    <a:lnTo>
                      <a:pt x="266" y="10"/>
                    </a:lnTo>
                    <a:lnTo>
                      <a:pt x="268" y="10"/>
                    </a:lnTo>
                    <a:lnTo>
                      <a:pt x="270" y="10"/>
                    </a:lnTo>
                    <a:lnTo>
                      <a:pt x="272" y="12"/>
                    </a:lnTo>
                    <a:lnTo>
                      <a:pt x="274" y="12"/>
                    </a:lnTo>
                    <a:lnTo>
                      <a:pt x="276" y="12"/>
                    </a:lnTo>
                    <a:lnTo>
                      <a:pt x="278" y="12"/>
                    </a:lnTo>
                    <a:lnTo>
                      <a:pt x="278" y="15"/>
                    </a:lnTo>
                    <a:lnTo>
                      <a:pt x="280" y="15"/>
                    </a:lnTo>
                    <a:lnTo>
                      <a:pt x="282" y="15"/>
                    </a:lnTo>
                    <a:lnTo>
                      <a:pt x="284" y="15"/>
                    </a:lnTo>
                    <a:lnTo>
                      <a:pt x="286" y="17"/>
                    </a:lnTo>
                    <a:lnTo>
                      <a:pt x="290" y="17"/>
                    </a:lnTo>
                    <a:lnTo>
                      <a:pt x="292" y="17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8" y="19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6" y="21"/>
                    </a:lnTo>
                    <a:lnTo>
                      <a:pt x="308" y="21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" name="Freeform 28">
                <a:extLst>
                  <a:ext uri="{FF2B5EF4-FFF2-40B4-BE49-F238E27FC236}">
                    <a16:creationId xmlns:a16="http://schemas.microsoft.com/office/drawing/2014/main" id="{683B5F6B-6B6F-6C6F-94F4-5D8ABDC43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588" y="3148013"/>
                <a:ext cx="371475" cy="371475"/>
              </a:xfrm>
              <a:custGeom>
                <a:avLst/>
                <a:gdLst>
                  <a:gd name="T0" fmla="*/ 232 w 234"/>
                  <a:gd name="T1" fmla="*/ 24 h 234"/>
                  <a:gd name="T2" fmla="*/ 222 w 234"/>
                  <a:gd name="T3" fmla="*/ 30 h 234"/>
                  <a:gd name="T4" fmla="*/ 220 w 234"/>
                  <a:gd name="T5" fmla="*/ 40 h 234"/>
                  <a:gd name="T6" fmla="*/ 220 w 234"/>
                  <a:gd name="T7" fmla="*/ 68 h 234"/>
                  <a:gd name="T8" fmla="*/ 220 w 234"/>
                  <a:gd name="T9" fmla="*/ 102 h 234"/>
                  <a:gd name="T10" fmla="*/ 220 w 234"/>
                  <a:gd name="T11" fmla="*/ 120 h 234"/>
                  <a:gd name="T12" fmla="*/ 220 w 234"/>
                  <a:gd name="T13" fmla="*/ 148 h 234"/>
                  <a:gd name="T14" fmla="*/ 220 w 234"/>
                  <a:gd name="T15" fmla="*/ 186 h 234"/>
                  <a:gd name="T16" fmla="*/ 220 w 234"/>
                  <a:gd name="T17" fmla="*/ 206 h 234"/>
                  <a:gd name="T18" fmla="*/ 220 w 234"/>
                  <a:gd name="T19" fmla="*/ 224 h 234"/>
                  <a:gd name="T20" fmla="*/ 186 w 234"/>
                  <a:gd name="T21" fmla="*/ 226 h 234"/>
                  <a:gd name="T22" fmla="*/ 152 w 234"/>
                  <a:gd name="T23" fmla="*/ 226 h 234"/>
                  <a:gd name="T24" fmla="*/ 130 w 234"/>
                  <a:gd name="T25" fmla="*/ 226 h 234"/>
                  <a:gd name="T26" fmla="*/ 122 w 234"/>
                  <a:gd name="T27" fmla="*/ 226 h 234"/>
                  <a:gd name="T28" fmla="*/ 90 w 234"/>
                  <a:gd name="T29" fmla="*/ 226 h 234"/>
                  <a:gd name="T30" fmla="*/ 54 w 234"/>
                  <a:gd name="T31" fmla="*/ 226 h 234"/>
                  <a:gd name="T32" fmla="*/ 58 w 234"/>
                  <a:gd name="T33" fmla="*/ 214 h 234"/>
                  <a:gd name="T34" fmla="*/ 70 w 234"/>
                  <a:gd name="T35" fmla="*/ 206 h 234"/>
                  <a:gd name="T36" fmla="*/ 72 w 234"/>
                  <a:gd name="T37" fmla="*/ 202 h 234"/>
                  <a:gd name="T38" fmla="*/ 66 w 234"/>
                  <a:gd name="T39" fmla="*/ 196 h 234"/>
                  <a:gd name="T40" fmla="*/ 50 w 234"/>
                  <a:gd name="T41" fmla="*/ 182 h 234"/>
                  <a:gd name="T42" fmla="*/ 38 w 234"/>
                  <a:gd name="T43" fmla="*/ 172 h 234"/>
                  <a:gd name="T44" fmla="*/ 24 w 234"/>
                  <a:gd name="T45" fmla="*/ 166 h 234"/>
                  <a:gd name="T46" fmla="*/ 16 w 234"/>
                  <a:gd name="T47" fmla="*/ 164 h 234"/>
                  <a:gd name="T48" fmla="*/ 4 w 234"/>
                  <a:gd name="T49" fmla="*/ 160 h 234"/>
                  <a:gd name="T50" fmla="*/ 2 w 234"/>
                  <a:gd name="T51" fmla="*/ 144 h 234"/>
                  <a:gd name="T52" fmla="*/ 14 w 234"/>
                  <a:gd name="T53" fmla="*/ 130 h 234"/>
                  <a:gd name="T54" fmla="*/ 14 w 234"/>
                  <a:gd name="T55" fmla="*/ 120 h 234"/>
                  <a:gd name="T56" fmla="*/ 24 w 234"/>
                  <a:gd name="T57" fmla="*/ 118 h 234"/>
                  <a:gd name="T58" fmla="*/ 32 w 234"/>
                  <a:gd name="T59" fmla="*/ 118 h 234"/>
                  <a:gd name="T60" fmla="*/ 44 w 234"/>
                  <a:gd name="T61" fmla="*/ 118 h 234"/>
                  <a:gd name="T62" fmla="*/ 54 w 234"/>
                  <a:gd name="T63" fmla="*/ 110 h 234"/>
                  <a:gd name="T64" fmla="*/ 62 w 234"/>
                  <a:gd name="T65" fmla="*/ 104 h 234"/>
                  <a:gd name="T66" fmla="*/ 70 w 234"/>
                  <a:gd name="T67" fmla="*/ 102 h 234"/>
                  <a:gd name="T68" fmla="*/ 78 w 234"/>
                  <a:gd name="T69" fmla="*/ 94 h 234"/>
                  <a:gd name="T70" fmla="*/ 90 w 234"/>
                  <a:gd name="T71" fmla="*/ 90 h 234"/>
                  <a:gd name="T72" fmla="*/ 104 w 234"/>
                  <a:gd name="T73" fmla="*/ 90 h 234"/>
                  <a:gd name="T74" fmla="*/ 114 w 234"/>
                  <a:gd name="T75" fmla="*/ 90 h 234"/>
                  <a:gd name="T76" fmla="*/ 122 w 234"/>
                  <a:gd name="T77" fmla="*/ 86 h 234"/>
                  <a:gd name="T78" fmla="*/ 132 w 234"/>
                  <a:gd name="T79" fmla="*/ 90 h 234"/>
                  <a:gd name="T80" fmla="*/ 140 w 234"/>
                  <a:gd name="T81" fmla="*/ 88 h 234"/>
                  <a:gd name="T82" fmla="*/ 148 w 234"/>
                  <a:gd name="T83" fmla="*/ 84 h 234"/>
                  <a:gd name="T84" fmla="*/ 152 w 234"/>
                  <a:gd name="T85" fmla="*/ 76 h 234"/>
                  <a:gd name="T86" fmla="*/ 160 w 234"/>
                  <a:gd name="T87" fmla="*/ 68 h 234"/>
                  <a:gd name="T88" fmla="*/ 162 w 234"/>
                  <a:gd name="T89" fmla="*/ 60 h 234"/>
                  <a:gd name="T90" fmla="*/ 166 w 234"/>
                  <a:gd name="T91" fmla="*/ 50 h 234"/>
                  <a:gd name="T92" fmla="*/ 170 w 234"/>
                  <a:gd name="T93" fmla="*/ 42 h 234"/>
                  <a:gd name="T94" fmla="*/ 174 w 234"/>
                  <a:gd name="T95" fmla="*/ 32 h 234"/>
                  <a:gd name="T96" fmla="*/ 178 w 234"/>
                  <a:gd name="T97" fmla="*/ 24 h 234"/>
                  <a:gd name="T98" fmla="*/ 184 w 234"/>
                  <a:gd name="T99" fmla="*/ 20 h 234"/>
                  <a:gd name="T100" fmla="*/ 196 w 234"/>
                  <a:gd name="T101" fmla="*/ 12 h 234"/>
                  <a:gd name="T102" fmla="*/ 208 w 234"/>
                  <a:gd name="T103" fmla="*/ 12 h 234"/>
                  <a:gd name="T104" fmla="*/ 220 w 234"/>
                  <a:gd name="T105" fmla="*/ 4 h 234"/>
                  <a:gd name="T106" fmla="*/ 234 w 234"/>
                  <a:gd name="T107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234">
                    <a:moveTo>
                      <a:pt x="234" y="0"/>
                    </a:moveTo>
                    <a:lnTo>
                      <a:pt x="234" y="8"/>
                    </a:lnTo>
                    <a:lnTo>
                      <a:pt x="234" y="10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2" y="24"/>
                    </a:lnTo>
                    <a:lnTo>
                      <a:pt x="232" y="26"/>
                    </a:lnTo>
                    <a:lnTo>
                      <a:pt x="232" y="28"/>
                    </a:lnTo>
                    <a:lnTo>
                      <a:pt x="232" y="30"/>
                    </a:lnTo>
                    <a:lnTo>
                      <a:pt x="228" y="30"/>
                    </a:lnTo>
                    <a:lnTo>
                      <a:pt x="224" y="30"/>
                    </a:lnTo>
                    <a:lnTo>
                      <a:pt x="222" y="30"/>
                    </a:lnTo>
                    <a:lnTo>
                      <a:pt x="220" y="30"/>
                    </a:lnTo>
                    <a:lnTo>
                      <a:pt x="220" y="32"/>
                    </a:lnTo>
                    <a:lnTo>
                      <a:pt x="220" y="34"/>
                    </a:lnTo>
                    <a:lnTo>
                      <a:pt x="220" y="36"/>
                    </a:lnTo>
                    <a:lnTo>
                      <a:pt x="220" y="38"/>
                    </a:lnTo>
                    <a:lnTo>
                      <a:pt x="220" y="40"/>
                    </a:lnTo>
                    <a:lnTo>
                      <a:pt x="220" y="42"/>
                    </a:lnTo>
                    <a:lnTo>
                      <a:pt x="220" y="48"/>
                    </a:lnTo>
                    <a:lnTo>
                      <a:pt x="220" y="50"/>
                    </a:lnTo>
                    <a:lnTo>
                      <a:pt x="220" y="56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0" y="70"/>
                    </a:lnTo>
                    <a:lnTo>
                      <a:pt x="220" y="70"/>
                    </a:lnTo>
                    <a:lnTo>
                      <a:pt x="220" y="72"/>
                    </a:lnTo>
                    <a:lnTo>
                      <a:pt x="220" y="82"/>
                    </a:lnTo>
                    <a:lnTo>
                      <a:pt x="220" y="94"/>
                    </a:lnTo>
                    <a:lnTo>
                      <a:pt x="220" y="102"/>
                    </a:lnTo>
                    <a:lnTo>
                      <a:pt x="220" y="104"/>
                    </a:lnTo>
                    <a:lnTo>
                      <a:pt x="220" y="106"/>
                    </a:lnTo>
                    <a:lnTo>
                      <a:pt x="220" y="108"/>
                    </a:lnTo>
                    <a:lnTo>
                      <a:pt x="220" y="118"/>
                    </a:lnTo>
                    <a:lnTo>
                      <a:pt x="220" y="118"/>
                    </a:lnTo>
                    <a:lnTo>
                      <a:pt x="220" y="120"/>
                    </a:lnTo>
                    <a:lnTo>
                      <a:pt x="220" y="122"/>
                    </a:lnTo>
                    <a:lnTo>
                      <a:pt x="220" y="132"/>
                    </a:lnTo>
                    <a:lnTo>
                      <a:pt x="220" y="138"/>
                    </a:lnTo>
                    <a:lnTo>
                      <a:pt x="220" y="140"/>
                    </a:lnTo>
                    <a:lnTo>
                      <a:pt x="220" y="144"/>
                    </a:lnTo>
                    <a:lnTo>
                      <a:pt x="220" y="148"/>
                    </a:lnTo>
                    <a:lnTo>
                      <a:pt x="220" y="156"/>
                    </a:lnTo>
                    <a:lnTo>
                      <a:pt x="220" y="166"/>
                    </a:lnTo>
                    <a:lnTo>
                      <a:pt x="220" y="168"/>
                    </a:lnTo>
                    <a:lnTo>
                      <a:pt x="220" y="170"/>
                    </a:lnTo>
                    <a:lnTo>
                      <a:pt x="220" y="182"/>
                    </a:lnTo>
                    <a:lnTo>
                      <a:pt x="220" y="186"/>
                    </a:lnTo>
                    <a:lnTo>
                      <a:pt x="220" y="188"/>
                    </a:lnTo>
                    <a:lnTo>
                      <a:pt x="220" y="192"/>
                    </a:lnTo>
                    <a:lnTo>
                      <a:pt x="220" y="194"/>
                    </a:lnTo>
                    <a:lnTo>
                      <a:pt x="220" y="196"/>
                    </a:lnTo>
                    <a:lnTo>
                      <a:pt x="220" y="202"/>
                    </a:lnTo>
                    <a:lnTo>
                      <a:pt x="220" y="206"/>
                    </a:lnTo>
                    <a:lnTo>
                      <a:pt x="220" y="208"/>
                    </a:lnTo>
                    <a:lnTo>
                      <a:pt x="220" y="212"/>
                    </a:lnTo>
                    <a:lnTo>
                      <a:pt x="220" y="214"/>
                    </a:lnTo>
                    <a:lnTo>
                      <a:pt x="220" y="214"/>
                    </a:lnTo>
                    <a:lnTo>
                      <a:pt x="220" y="216"/>
                    </a:lnTo>
                    <a:lnTo>
                      <a:pt x="220" y="224"/>
                    </a:lnTo>
                    <a:lnTo>
                      <a:pt x="220" y="226"/>
                    </a:lnTo>
                    <a:lnTo>
                      <a:pt x="214" y="226"/>
                    </a:lnTo>
                    <a:lnTo>
                      <a:pt x="208" y="226"/>
                    </a:lnTo>
                    <a:lnTo>
                      <a:pt x="202" y="226"/>
                    </a:lnTo>
                    <a:lnTo>
                      <a:pt x="200" y="226"/>
                    </a:lnTo>
                    <a:lnTo>
                      <a:pt x="186" y="226"/>
                    </a:lnTo>
                    <a:lnTo>
                      <a:pt x="182" y="226"/>
                    </a:lnTo>
                    <a:lnTo>
                      <a:pt x="178" y="226"/>
                    </a:lnTo>
                    <a:lnTo>
                      <a:pt x="168" y="226"/>
                    </a:lnTo>
                    <a:lnTo>
                      <a:pt x="164" y="226"/>
                    </a:lnTo>
                    <a:lnTo>
                      <a:pt x="154" y="226"/>
                    </a:lnTo>
                    <a:lnTo>
                      <a:pt x="152" y="226"/>
                    </a:lnTo>
                    <a:lnTo>
                      <a:pt x="144" y="226"/>
                    </a:lnTo>
                    <a:lnTo>
                      <a:pt x="142" y="226"/>
                    </a:lnTo>
                    <a:lnTo>
                      <a:pt x="140" y="226"/>
                    </a:lnTo>
                    <a:lnTo>
                      <a:pt x="138" y="226"/>
                    </a:lnTo>
                    <a:lnTo>
                      <a:pt x="132" y="226"/>
                    </a:lnTo>
                    <a:lnTo>
                      <a:pt x="130" y="226"/>
                    </a:lnTo>
                    <a:lnTo>
                      <a:pt x="128" y="226"/>
                    </a:lnTo>
                    <a:lnTo>
                      <a:pt x="128" y="230"/>
                    </a:lnTo>
                    <a:lnTo>
                      <a:pt x="128" y="234"/>
                    </a:lnTo>
                    <a:lnTo>
                      <a:pt x="124" y="234"/>
                    </a:lnTo>
                    <a:lnTo>
                      <a:pt x="122" y="234"/>
                    </a:lnTo>
                    <a:lnTo>
                      <a:pt x="122" y="226"/>
                    </a:lnTo>
                    <a:lnTo>
                      <a:pt x="120" y="226"/>
                    </a:lnTo>
                    <a:lnTo>
                      <a:pt x="118" y="226"/>
                    </a:lnTo>
                    <a:lnTo>
                      <a:pt x="110" y="226"/>
                    </a:lnTo>
                    <a:lnTo>
                      <a:pt x="106" y="226"/>
                    </a:lnTo>
                    <a:lnTo>
                      <a:pt x="100" y="226"/>
                    </a:lnTo>
                    <a:lnTo>
                      <a:pt x="90" y="226"/>
                    </a:lnTo>
                    <a:lnTo>
                      <a:pt x="82" y="226"/>
                    </a:lnTo>
                    <a:lnTo>
                      <a:pt x="72" y="226"/>
                    </a:lnTo>
                    <a:lnTo>
                      <a:pt x="62" y="226"/>
                    </a:lnTo>
                    <a:lnTo>
                      <a:pt x="58" y="226"/>
                    </a:lnTo>
                    <a:lnTo>
                      <a:pt x="56" y="226"/>
                    </a:lnTo>
                    <a:lnTo>
                      <a:pt x="54" y="226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58" y="222"/>
                    </a:lnTo>
                    <a:lnTo>
                      <a:pt x="58" y="220"/>
                    </a:lnTo>
                    <a:lnTo>
                      <a:pt x="58" y="216"/>
                    </a:lnTo>
                    <a:lnTo>
                      <a:pt x="58" y="214"/>
                    </a:lnTo>
                    <a:lnTo>
                      <a:pt x="60" y="214"/>
                    </a:lnTo>
                    <a:lnTo>
                      <a:pt x="64" y="210"/>
                    </a:lnTo>
                    <a:lnTo>
                      <a:pt x="66" y="208"/>
                    </a:lnTo>
                    <a:lnTo>
                      <a:pt x="68" y="208"/>
                    </a:lnTo>
                    <a:lnTo>
                      <a:pt x="68" y="206"/>
                    </a:lnTo>
                    <a:lnTo>
                      <a:pt x="70" y="206"/>
                    </a:lnTo>
                    <a:lnTo>
                      <a:pt x="72" y="208"/>
                    </a:lnTo>
                    <a:lnTo>
                      <a:pt x="74" y="208"/>
                    </a:lnTo>
                    <a:lnTo>
                      <a:pt x="74" y="206"/>
                    </a:lnTo>
                    <a:lnTo>
                      <a:pt x="74" y="204"/>
                    </a:lnTo>
                    <a:lnTo>
                      <a:pt x="74" y="202"/>
                    </a:lnTo>
                    <a:lnTo>
                      <a:pt x="72" y="202"/>
                    </a:lnTo>
                    <a:lnTo>
                      <a:pt x="70" y="200"/>
                    </a:lnTo>
                    <a:lnTo>
                      <a:pt x="68" y="200"/>
                    </a:lnTo>
                    <a:lnTo>
                      <a:pt x="68" y="198"/>
                    </a:lnTo>
                    <a:lnTo>
                      <a:pt x="68" y="198"/>
                    </a:lnTo>
                    <a:lnTo>
                      <a:pt x="68" y="196"/>
                    </a:lnTo>
                    <a:lnTo>
                      <a:pt x="66" y="196"/>
                    </a:lnTo>
                    <a:lnTo>
                      <a:pt x="62" y="192"/>
                    </a:lnTo>
                    <a:lnTo>
                      <a:pt x="60" y="192"/>
                    </a:lnTo>
                    <a:lnTo>
                      <a:pt x="56" y="188"/>
                    </a:lnTo>
                    <a:lnTo>
                      <a:pt x="54" y="186"/>
                    </a:lnTo>
                    <a:lnTo>
                      <a:pt x="52" y="184"/>
                    </a:lnTo>
                    <a:lnTo>
                      <a:pt x="50" y="182"/>
                    </a:lnTo>
                    <a:lnTo>
                      <a:pt x="48" y="178"/>
                    </a:lnTo>
                    <a:lnTo>
                      <a:pt x="46" y="176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0" y="172"/>
                    </a:lnTo>
                    <a:lnTo>
                      <a:pt x="38" y="172"/>
                    </a:lnTo>
                    <a:lnTo>
                      <a:pt x="34" y="170"/>
                    </a:lnTo>
                    <a:lnTo>
                      <a:pt x="32" y="170"/>
                    </a:lnTo>
                    <a:lnTo>
                      <a:pt x="30" y="168"/>
                    </a:lnTo>
                    <a:lnTo>
                      <a:pt x="28" y="168"/>
                    </a:lnTo>
                    <a:lnTo>
                      <a:pt x="26" y="168"/>
                    </a:lnTo>
                    <a:lnTo>
                      <a:pt x="24" y="166"/>
                    </a:lnTo>
                    <a:lnTo>
                      <a:pt x="22" y="166"/>
                    </a:lnTo>
                    <a:lnTo>
                      <a:pt x="20" y="166"/>
                    </a:lnTo>
                    <a:lnTo>
                      <a:pt x="20" y="166"/>
                    </a:lnTo>
                    <a:lnTo>
                      <a:pt x="18" y="166"/>
                    </a:lnTo>
                    <a:lnTo>
                      <a:pt x="18" y="164"/>
                    </a:lnTo>
                    <a:lnTo>
                      <a:pt x="16" y="164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2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2" y="158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10" y="136"/>
                    </a:lnTo>
                    <a:lnTo>
                      <a:pt x="12" y="132"/>
                    </a:lnTo>
                    <a:lnTo>
                      <a:pt x="14" y="130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4" y="126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6" y="120"/>
                    </a:lnTo>
                    <a:lnTo>
                      <a:pt x="20" y="120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2" y="118"/>
                    </a:lnTo>
                    <a:lnTo>
                      <a:pt x="24" y="118"/>
                    </a:lnTo>
                    <a:lnTo>
                      <a:pt x="24" y="118"/>
                    </a:lnTo>
                    <a:lnTo>
                      <a:pt x="26" y="118"/>
                    </a:lnTo>
                    <a:lnTo>
                      <a:pt x="26" y="120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4" y="118"/>
                    </a:lnTo>
                    <a:lnTo>
                      <a:pt x="36" y="118"/>
                    </a:lnTo>
                    <a:lnTo>
                      <a:pt x="38" y="118"/>
                    </a:lnTo>
                    <a:lnTo>
                      <a:pt x="40" y="118"/>
                    </a:lnTo>
                    <a:lnTo>
                      <a:pt x="42" y="118"/>
                    </a:lnTo>
                    <a:lnTo>
                      <a:pt x="44" y="118"/>
                    </a:lnTo>
                    <a:lnTo>
                      <a:pt x="46" y="118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4" y="110"/>
                    </a:lnTo>
                    <a:lnTo>
                      <a:pt x="56" y="108"/>
                    </a:lnTo>
                    <a:lnTo>
                      <a:pt x="58" y="108"/>
                    </a:lnTo>
                    <a:lnTo>
                      <a:pt x="60" y="108"/>
                    </a:lnTo>
                    <a:lnTo>
                      <a:pt x="60" y="106"/>
                    </a:lnTo>
                    <a:lnTo>
                      <a:pt x="62" y="106"/>
                    </a:lnTo>
                    <a:lnTo>
                      <a:pt x="62" y="104"/>
                    </a:lnTo>
                    <a:lnTo>
                      <a:pt x="64" y="104"/>
                    </a:lnTo>
                    <a:lnTo>
                      <a:pt x="66" y="104"/>
                    </a:lnTo>
                    <a:lnTo>
                      <a:pt x="66" y="102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6"/>
                    </a:lnTo>
                    <a:lnTo>
                      <a:pt x="78" y="94"/>
                    </a:lnTo>
                    <a:lnTo>
                      <a:pt x="78" y="92"/>
                    </a:lnTo>
                    <a:lnTo>
                      <a:pt x="82" y="92"/>
                    </a:lnTo>
                    <a:lnTo>
                      <a:pt x="84" y="92"/>
                    </a:lnTo>
                    <a:lnTo>
                      <a:pt x="86" y="92"/>
                    </a:lnTo>
                    <a:lnTo>
                      <a:pt x="88" y="90"/>
                    </a:lnTo>
                    <a:lnTo>
                      <a:pt x="90" y="90"/>
                    </a:lnTo>
                    <a:lnTo>
                      <a:pt x="94" y="90"/>
                    </a:lnTo>
                    <a:lnTo>
                      <a:pt x="96" y="90"/>
                    </a:lnTo>
                    <a:lnTo>
                      <a:pt x="98" y="92"/>
                    </a:lnTo>
                    <a:lnTo>
                      <a:pt x="100" y="90"/>
                    </a:lnTo>
                    <a:lnTo>
                      <a:pt x="102" y="90"/>
                    </a:lnTo>
                    <a:lnTo>
                      <a:pt x="104" y="90"/>
                    </a:lnTo>
                    <a:lnTo>
                      <a:pt x="106" y="90"/>
                    </a:lnTo>
                    <a:lnTo>
                      <a:pt x="108" y="90"/>
                    </a:lnTo>
                    <a:lnTo>
                      <a:pt x="108" y="92"/>
                    </a:lnTo>
                    <a:lnTo>
                      <a:pt x="110" y="92"/>
                    </a:lnTo>
                    <a:lnTo>
                      <a:pt x="112" y="90"/>
                    </a:lnTo>
                    <a:lnTo>
                      <a:pt x="114" y="90"/>
                    </a:lnTo>
                    <a:lnTo>
                      <a:pt x="116" y="90"/>
                    </a:lnTo>
                    <a:lnTo>
                      <a:pt x="118" y="90"/>
                    </a:lnTo>
                    <a:lnTo>
                      <a:pt x="120" y="90"/>
                    </a:lnTo>
                    <a:lnTo>
                      <a:pt x="122" y="88"/>
                    </a:lnTo>
                    <a:lnTo>
                      <a:pt x="124" y="88"/>
                    </a:lnTo>
                    <a:lnTo>
                      <a:pt x="122" y="86"/>
                    </a:lnTo>
                    <a:lnTo>
                      <a:pt x="124" y="86"/>
                    </a:lnTo>
                    <a:lnTo>
                      <a:pt x="126" y="84"/>
                    </a:lnTo>
                    <a:lnTo>
                      <a:pt x="126" y="86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2" y="90"/>
                    </a:lnTo>
                    <a:lnTo>
                      <a:pt x="134" y="90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8"/>
                    </a:lnTo>
                    <a:lnTo>
                      <a:pt x="140" y="86"/>
                    </a:lnTo>
                    <a:lnTo>
                      <a:pt x="142" y="84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0" y="82"/>
                    </a:lnTo>
                    <a:lnTo>
                      <a:pt x="150" y="80"/>
                    </a:lnTo>
                    <a:lnTo>
                      <a:pt x="152" y="80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6" y="72"/>
                    </a:lnTo>
                    <a:lnTo>
                      <a:pt x="158" y="70"/>
                    </a:lnTo>
                    <a:lnTo>
                      <a:pt x="158" y="68"/>
                    </a:lnTo>
                    <a:lnTo>
                      <a:pt x="160" y="68"/>
                    </a:lnTo>
                    <a:lnTo>
                      <a:pt x="160" y="66"/>
                    </a:lnTo>
                    <a:lnTo>
                      <a:pt x="160" y="64"/>
                    </a:lnTo>
                    <a:lnTo>
                      <a:pt x="158" y="64"/>
                    </a:lnTo>
                    <a:lnTo>
                      <a:pt x="160" y="62"/>
                    </a:lnTo>
                    <a:lnTo>
                      <a:pt x="160" y="60"/>
                    </a:lnTo>
                    <a:lnTo>
                      <a:pt x="162" y="60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6"/>
                    </a:lnTo>
                    <a:lnTo>
                      <a:pt x="166" y="52"/>
                    </a:lnTo>
                    <a:lnTo>
                      <a:pt x="166" y="50"/>
                    </a:lnTo>
                    <a:lnTo>
                      <a:pt x="166" y="48"/>
                    </a:lnTo>
                    <a:lnTo>
                      <a:pt x="166" y="46"/>
                    </a:lnTo>
                    <a:lnTo>
                      <a:pt x="168" y="46"/>
                    </a:lnTo>
                    <a:lnTo>
                      <a:pt x="168" y="44"/>
                    </a:lnTo>
                    <a:lnTo>
                      <a:pt x="168" y="42"/>
                    </a:lnTo>
                    <a:lnTo>
                      <a:pt x="170" y="42"/>
                    </a:lnTo>
                    <a:lnTo>
                      <a:pt x="170" y="40"/>
                    </a:lnTo>
                    <a:lnTo>
                      <a:pt x="170" y="38"/>
                    </a:lnTo>
                    <a:lnTo>
                      <a:pt x="172" y="38"/>
                    </a:lnTo>
                    <a:lnTo>
                      <a:pt x="172" y="36"/>
                    </a:lnTo>
                    <a:lnTo>
                      <a:pt x="172" y="34"/>
                    </a:lnTo>
                    <a:lnTo>
                      <a:pt x="174" y="32"/>
                    </a:lnTo>
                    <a:lnTo>
                      <a:pt x="174" y="30"/>
                    </a:lnTo>
                    <a:lnTo>
                      <a:pt x="174" y="28"/>
                    </a:lnTo>
                    <a:lnTo>
                      <a:pt x="174" y="26"/>
                    </a:lnTo>
                    <a:lnTo>
                      <a:pt x="176" y="26"/>
                    </a:lnTo>
                    <a:lnTo>
                      <a:pt x="176" y="24"/>
                    </a:lnTo>
                    <a:lnTo>
                      <a:pt x="178" y="24"/>
                    </a:lnTo>
                    <a:lnTo>
                      <a:pt x="178" y="22"/>
                    </a:lnTo>
                    <a:lnTo>
                      <a:pt x="178" y="22"/>
                    </a:lnTo>
                    <a:lnTo>
                      <a:pt x="180" y="22"/>
                    </a:lnTo>
                    <a:lnTo>
                      <a:pt x="182" y="22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86" y="18"/>
                    </a:lnTo>
                    <a:lnTo>
                      <a:pt x="188" y="16"/>
                    </a:lnTo>
                    <a:lnTo>
                      <a:pt x="190" y="14"/>
                    </a:lnTo>
                    <a:lnTo>
                      <a:pt x="192" y="14"/>
                    </a:lnTo>
                    <a:lnTo>
                      <a:pt x="194" y="12"/>
                    </a:lnTo>
                    <a:lnTo>
                      <a:pt x="196" y="12"/>
                    </a:lnTo>
                    <a:lnTo>
                      <a:pt x="198" y="12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6" y="12"/>
                    </a:lnTo>
                    <a:lnTo>
                      <a:pt x="208" y="12"/>
                    </a:lnTo>
                    <a:lnTo>
                      <a:pt x="210" y="12"/>
                    </a:lnTo>
                    <a:lnTo>
                      <a:pt x="212" y="10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4" y="6"/>
                    </a:lnTo>
                    <a:lnTo>
                      <a:pt x="220" y="4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" name="Freeform 34">
                <a:extLst>
                  <a:ext uri="{FF2B5EF4-FFF2-40B4-BE49-F238E27FC236}">
                    <a16:creationId xmlns:a16="http://schemas.microsoft.com/office/drawing/2014/main" id="{2A0B03EF-A285-30DF-4620-22A824DF5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8525" y="4745038"/>
                <a:ext cx="555625" cy="706438"/>
              </a:xfrm>
              <a:custGeom>
                <a:avLst/>
                <a:gdLst>
                  <a:gd name="T0" fmla="*/ 114 w 350"/>
                  <a:gd name="T1" fmla="*/ 0 h 445"/>
                  <a:gd name="T2" fmla="*/ 134 w 350"/>
                  <a:gd name="T3" fmla="*/ 0 h 445"/>
                  <a:gd name="T4" fmla="*/ 168 w 350"/>
                  <a:gd name="T5" fmla="*/ 0 h 445"/>
                  <a:gd name="T6" fmla="*/ 186 w 350"/>
                  <a:gd name="T7" fmla="*/ 0 h 445"/>
                  <a:gd name="T8" fmla="*/ 194 w 350"/>
                  <a:gd name="T9" fmla="*/ 14 h 445"/>
                  <a:gd name="T10" fmla="*/ 204 w 350"/>
                  <a:gd name="T11" fmla="*/ 32 h 445"/>
                  <a:gd name="T12" fmla="*/ 212 w 350"/>
                  <a:gd name="T13" fmla="*/ 54 h 445"/>
                  <a:gd name="T14" fmla="*/ 220 w 350"/>
                  <a:gd name="T15" fmla="*/ 70 h 445"/>
                  <a:gd name="T16" fmla="*/ 228 w 350"/>
                  <a:gd name="T17" fmla="*/ 88 h 445"/>
                  <a:gd name="T18" fmla="*/ 234 w 350"/>
                  <a:gd name="T19" fmla="*/ 109 h 445"/>
                  <a:gd name="T20" fmla="*/ 242 w 350"/>
                  <a:gd name="T21" fmla="*/ 121 h 445"/>
                  <a:gd name="T22" fmla="*/ 254 w 350"/>
                  <a:gd name="T23" fmla="*/ 129 h 445"/>
                  <a:gd name="T24" fmla="*/ 268 w 350"/>
                  <a:gd name="T25" fmla="*/ 139 h 445"/>
                  <a:gd name="T26" fmla="*/ 278 w 350"/>
                  <a:gd name="T27" fmla="*/ 151 h 445"/>
                  <a:gd name="T28" fmla="*/ 290 w 350"/>
                  <a:gd name="T29" fmla="*/ 165 h 445"/>
                  <a:gd name="T30" fmla="*/ 304 w 350"/>
                  <a:gd name="T31" fmla="*/ 171 h 445"/>
                  <a:gd name="T32" fmla="*/ 304 w 350"/>
                  <a:gd name="T33" fmla="*/ 211 h 445"/>
                  <a:gd name="T34" fmla="*/ 304 w 350"/>
                  <a:gd name="T35" fmla="*/ 251 h 445"/>
                  <a:gd name="T36" fmla="*/ 316 w 350"/>
                  <a:gd name="T37" fmla="*/ 269 h 445"/>
                  <a:gd name="T38" fmla="*/ 338 w 350"/>
                  <a:gd name="T39" fmla="*/ 301 h 445"/>
                  <a:gd name="T40" fmla="*/ 338 w 350"/>
                  <a:gd name="T41" fmla="*/ 333 h 445"/>
                  <a:gd name="T42" fmla="*/ 344 w 350"/>
                  <a:gd name="T43" fmla="*/ 345 h 445"/>
                  <a:gd name="T44" fmla="*/ 344 w 350"/>
                  <a:gd name="T45" fmla="*/ 367 h 445"/>
                  <a:gd name="T46" fmla="*/ 342 w 350"/>
                  <a:gd name="T47" fmla="*/ 395 h 445"/>
                  <a:gd name="T48" fmla="*/ 350 w 350"/>
                  <a:gd name="T49" fmla="*/ 423 h 445"/>
                  <a:gd name="T50" fmla="*/ 346 w 350"/>
                  <a:gd name="T51" fmla="*/ 443 h 445"/>
                  <a:gd name="T52" fmla="*/ 314 w 350"/>
                  <a:gd name="T53" fmla="*/ 441 h 445"/>
                  <a:gd name="T54" fmla="*/ 288 w 350"/>
                  <a:gd name="T55" fmla="*/ 439 h 445"/>
                  <a:gd name="T56" fmla="*/ 268 w 350"/>
                  <a:gd name="T57" fmla="*/ 439 h 445"/>
                  <a:gd name="T58" fmla="*/ 246 w 350"/>
                  <a:gd name="T59" fmla="*/ 437 h 445"/>
                  <a:gd name="T60" fmla="*/ 246 w 350"/>
                  <a:gd name="T61" fmla="*/ 409 h 445"/>
                  <a:gd name="T62" fmla="*/ 246 w 350"/>
                  <a:gd name="T63" fmla="*/ 387 h 445"/>
                  <a:gd name="T64" fmla="*/ 246 w 350"/>
                  <a:gd name="T65" fmla="*/ 367 h 445"/>
                  <a:gd name="T66" fmla="*/ 240 w 350"/>
                  <a:gd name="T67" fmla="*/ 353 h 445"/>
                  <a:gd name="T68" fmla="*/ 218 w 350"/>
                  <a:gd name="T69" fmla="*/ 343 h 445"/>
                  <a:gd name="T70" fmla="*/ 196 w 350"/>
                  <a:gd name="T71" fmla="*/ 341 h 445"/>
                  <a:gd name="T72" fmla="*/ 172 w 350"/>
                  <a:gd name="T73" fmla="*/ 333 h 445"/>
                  <a:gd name="T74" fmla="*/ 152 w 350"/>
                  <a:gd name="T75" fmla="*/ 335 h 445"/>
                  <a:gd name="T76" fmla="*/ 132 w 350"/>
                  <a:gd name="T77" fmla="*/ 333 h 445"/>
                  <a:gd name="T78" fmla="*/ 106 w 350"/>
                  <a:gd name="T79" fmla="*/ 321 h 445"/>
                  <a:gd name="T80" fmla="*/ 94 w 350"/>
                  <a:gd name="T81" fmla="*/ 299 h 445"/>
                  <a:gd name="T82" fmla="*/ 90 w 350"/>
                  <a:gd name="T83" fmla="*/ 275 h 445"/>
                  <a:gd name="T84" fmla="*/ 82 w 350"/>
                  <a:gd name="T85" fmla="*/ 263 h 445"/>
                  <a:gd name="T86" fmla="*/ 68 w 350"/>
                  <a:gd name="T87" fmla="*/ 255 h 445"/>
                  <a:gd name="T88" fmla="*/ 44 w 350"/>
                  <a:gd name="T89" fmla="*/ 247 h 445"/>
                  <a:gd name="T90" fmla="*/ 22 w 350"/>
                  <a:gd name="T91" fmla="*/ 239 h 445"/>
                  <a:gd name="T92" fmla="*/ 0 w 350"/>
                  <a:gd name="T93" fmla="*/ 231 h 445"/>
                  <a:gd name="T94" fmla="*/ 0 w 350"/>
                  <a:gd name="T95" fmla="*/ 211 h 445"/>
                  <a:gd name="T96" fmla="*/ 2 w 350"/>
                  <a:gd name="T97" fmla="*/ 185 h 445"/>
                  <a:gd name="T98" fmla="*/ 2 w 350"/>
                  <a:gd name="T99" fmla="*/ 163 h 445"/>
                  <a:gd name="T100" fmla="*/ 2 w 350"/>
                  <a:gd name="T101" fmla="*/ 139 h 445"/>
                  <a:gd name="T102" fmla="*/ 2 w 350"/>
                  <a:gd name="T103" fmla="*/ 117 h 445"/>
                  <a:gd name="T104" fmla="*/ 2 w 350"/>
                  <a:gd name="T105" fmla="*/ 92 h 445"/>
                  <a:gd name="T106" fmla="*/ 2 w 350"/>
                  <a:gd name="T107" fmla="*/ 66 h 445"/>
                  <a:gd name="T108" fmla="*/ 2 w 350"/>
                  <a:gd name="T109" fmla="*/ 34 h 445"/>
                  <a:gd name="T110" fmla="*/ 2 w 350"/>
                  <a:gd name="T111" fmla="*/ 16 h 445"/>
                  <a:gd name="T112" fmla="*/ 12 w 350"/>
                  <a:gd name="T113" fmla="*/ 0 h 445"/>
                  <a:gd name="T114" fmla="*/ 38 w 350"/>
                  <a:gd name="T115" fmla="*/ 0 h 445"/>
                  <a:gd name="T116" fmla="*/ 78 w 350"/>
                  <a:gd name="T117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0" h="445">
                    <a:moveTo>
                      <a:pt x="84" y="0"/>
                    </a:moveTo>
                    <a:lnTo>
                      <a:pt x="86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4" y="10"/>
                    </a:lnTo>
                    <a:lnTo>
                      <a:pt x="194" y="12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8" y="18"/>
                    </a:lnTo>
                    <a:lnTo>
                      <a:pt x="198" y="22"/>
                    </a:lnTo>
                    <a:lnTo>
                      <a:pt x="200" y="24"/>
                    </a:lnTo>
                    <a:lnTo>
                      <a:pt x="200" y="26"/>
                    </a:lnTo>
                    <a:lnTo>
                      <a:pt x="202" y="26"/>
                    </a:lnTo>
                    <a:lnTo>
                      <a:pt x="202" y="30"/>
                    </a:lnTo>
                    <a:lnTo>
                      <a:pt x="204" y="32"/>
                    </a:lnTo>
                    <a:lnTo>
                      <a:pt x="204" y="34"/>
                    </a:lnTo>
                    <a:lnTo>
                      <a:pt x="206" y="36"/>
                    </a:lnTo>
                    <a:lnTo>
                      <a:pt x="206" y="40"/>
                    </a:lnTo>
                    <a:lnTo>
                      <a:pt x="208" y="42"/>
                    </a:lnTo>
                    <a:lnTo>
                      <a:pt x="208" y="44"/>
                    </a:lnTo>
                    <a:lnTo>
                      <a:pt x="210" y="46"/>
                    </a:lnTo>
                    <a:lnTo>
                      <a:pt x="210" y="48"/>
                    </a:lnTo>
                    <a:lnTo>
                      <a:pt x="210" y="50"/>
                    </a:lnTo>
                    <a:lnTo>
                      <a:pt x="212" y="52"/>
                    </a:lnTo>
                    <a:lnTo>
                      <a:pt x="212" y="54"/>
                    </a:lnTo>
                    <a:lnTo>
                      <a:pt x="214" y="56"/>
                    </a:lnTo>
                    <a:lnTo>
                      <a:pt x="214" y="58"/>
                    </a:lnTo>
                    <a:lnTo>
                      <a:pt x="214" y="60"/>
                    </a:lnTo>
                    <a:lnTo>
                      <a:pt x="216" y="60"/>
                    </a:lnTo>
                    <a:lnTo>
                      <a:pt x="216" y="62"/>
                    </a:lnTo>
                    <a:lnTo>
                      <a:pt x="216" y="64"/>
                    </a:lnTo>
                    <a:lnTo>
                      <a:pt x="218" y="64"/>
                    </a:lnTo>
                    <a:lnTo>
                      <a:pt x="218" y="66"/>
                    </a:ln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2"/>
                    </a:lnTo>
                    <a:lnTo>
                      <a:pt x="220" y="72"/>
                    </a:lnTo>
                    <a:lnTo>
                      <a:pt x="222" y="72"/>
                    </a:lnTo>
                    <a:lnTo>
                      <a:pt x="222" y="74"/>
                    </a:lnTo>
                    <a:lnTo>
                      <a:pt x="222" y="76"/>
                    </a:lnTo>
                    <a:lnTo>
                      <a:pt x="224" y="78"/>
                    </a:lnTo>
                    <a:lnTo>
                      <a:pt x="224" y="80"/>
                    </a:lnTo>
                    <a:lnTo>
                      <a:pt x="226" y="84"/>
                    </a:lnTo>
                    <a:lnTo>
                      <a:pt x="226" y="86"/>
                    </a:lnTo>
                    <a:lnTo>
                      <a:pt x="228" y="88"/>
                    </a:lnTo>
                    <a:lnTo>
                      <a:pt x="228" y="90"/>
                    </a:lnTo>
                    <a:lnTo>
                      <a:pt x="228" y="92"/>
                    </a:lnTo>
                    <a:lnTo>
                      <a:pt x="230" y="92"/>
                    </a:lnTo>
                    <a:lnTo>
                      <a:pt x="230" y="95"/>
                    </a:lnTo>
                    <a:lnTo>
                      <a:pt x="230" y="97"/>
                    </a:lnTo>
                    <a:lnTo>
                      <a:pt x="230" y="101"/>
                    </a:lnTo>
                    <a:lnTo>
                      <a:pt x="232" y="103"/>
                    </a:lnTo>
                    <a:lnTo>
                      <a:pt x="232" y="105"/>
                    </a:lnTo>
                    <a:lnTo>
                      <a:pt x="232" y="107"/>
                    </a:lnTo>
                    <a:lnTo>
                      <a:pt x="234" y="109"/>
                    </a:lnTo>
                    <a:lnTo>
                      <a:pt x="234" y="111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2" y="121"/>
                    </a:lnTo>
                    <a:lnTo>
                      <a:pt x="242" y="123"/>
                    </a:lnTo>
                    <a:lnTo>
                      <a:pt x="244" y="123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8" y="127"/>
                    </a:lnTo>
                    <a:lnTo>
                      <a:pt x="248" y="129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4" y="129"/>
                    </a:lnTo>
                    <a:lnTo>
                      <a:pt x="256" y="131"/>
                    </a:lnTo>
                    <a:lnTo>
                      <a:pt x="258" y="131"/>
                    </a:lnTo>
                    <a:lnTo>
                      <a:pt x="260" y="133"/>
                    </a:lnTo>
                    <a:lnTo>
                      <a:pt x="262" y="133"/>
                    </a:lnTo>
                    <a:lnTo>
                      <a:pt x="262" y="135"/>
                    </a:lnTo>
                    <a:lnTo>
                      <a:pt x="264" y="135"/>
                    </a:lnTo>
                    <a:lnTo>
                      <a:pt x="266" y="135"/>
                    </a:lnTo>
                    <a:lnTo>
                      <a:pt x="268" y="135"/>
                    </a:lnTo>
                    <a:lnTo>
                      <a:pt x="268" y="137"/>
                    </a:lnTo>
                    <a:lnTo>
                      <a:pt x="268" y="139"/>
                    </a:lnTo>
                    <a:lnTo>
                      <a:pt x="268" y="141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70" y="145"/>
                    </a:lnTo>
                    <a:lnTo>
                      <a:pt x="272" y="145"/>
                    </a:lnTo>
                    <a:lnTo>
                      <a:pt x="274" y="145"/>
                    </a:lnTo>
                    <a:lnTo>
                      <a:pt x="276" y="147"/>
                    </a:lnTo>
                    <a:lnTo>
                      <a:pt x="276" y="149"/>
                    </a:lnTo>
                    <a:lnTo>
                      <a:pt x="278" y="149"/>
                    </a:lnTo>
                    <a:lnTo>
                      <a:pt x="278" y="151"/>
                    </a:lnTo>
                    <a:lnTo>
                      <a:pt x="278" y="153"/>
                    </a:lnTo>
                    <a:lnTo>
                      <a:pt x="278" y="153"/>
                    </a:lnTo>
                    <a:lnTo>
                      <a:pt x="278" y="155"/>
                    </a:lnTo>
                    <a:lnTo>
                      <a:pt x="280" y="157"/>
                    </a:lnTo>
                    <a:lnTo>
                      <a:pt x="280" y="159"/>
                    </a:lnTo>
                    <a:lnTo>
                      <a:pt x="282" y="161"/>
                    </a:lnTo>
                    <a:lnTo>
                      <a:pt x="284" y="161"/>
                    </a:lnTo>
                    <a:lnTo>
                      <a:pt x="284" y="163"/>
                    </a:lnTo>
                    <a:lnTo>
                      <a:pt x="286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6" y="165"/>
                    </a:lnTo>
                    <a:lnTo>
                      <a:pt x="298" y="165"/>
                    </a:lnTo>
                    <a:lnTo>
                      <a:pt x="300" y="165"/>
                    </a:lnTo>
                    <a:lnTo>
                      <a:pt x="302" y="165"/>
                    </a:lnTo>
                    <a:lnTo>
                      <a:pt x="304" y="165"/>
                    </a:lnTo>
                    <a:lnTo>
                      <a:pt x="304" y="169"/>
                    </a:lnTo>
                    <a:lnTo>
                      <a:pt x="304" y="169"/>
                    </a:lnTo>
                    <a:lnTo>
                      <a:pt x="304" y="171"/>
                    </a:lnTo>
                    <a:lnTo>
                      <a:pt x="304" y="173"/>
                    </a:lnTo>
                    <a:lnTo>
                      <a:pt x="304" y="175"/>
                    </a:lnTo>
                    <a:lnTo>
                      <a:pt x="304" y="179"/>
                    </a:lnTo>
                    <a:lnTo>
                      <a:pt x="304" y="181"/>
                    </a:lnTo>
                    <a:lnTo>
                      <a:pt x="304" y="183"/>
                    </a:lnTo>
                    <a:lnTo>
                      <a:pt x="304" y="189"/>
                    </a:lnTo>
                    <a:lnTo>
                      <a:pt x="304" y="193"/>
                    </a:lnTo>
                    <a:lnTo>
                      <a:pt x="304" y="195"/>
                    </a:lnTo>
                    <a:lnTo>
                      <a:pt x="304" y="197"/>
                    </a:lnTo>
                    <a:lnTo>
                      <a:pt x="304" y="211"/>
                    </a:lnTo>
                    <a:lnTo>
                      <a:pt x="304" y="213"/>
                    </a:lnTo>
                    <a:lnTo>
                      <a:pt x="304" y="217"/>
                    </a:lnTo>
                    <a:lnTo>
                      <a:pt x="304" y="217"/>
                    </a:lnTo>
                    <a:lnTo>
                      <a:pt x="304" y="221"/>
                    </a:lnTo>
                    <a:lnTo>
                      <a:pt x="304" y="223"/>
                    </a:lnTo>
                    <a:lnTo>
                      <a:pt x="304" y="231"/>
                    </a:lnTo>
                    <a:lnTo>
                      <a:pt x="304" y="239"/>
                    </a:lnTo>
                    <a:lnTo>
                      <a:pt x="304" y="241"/>
                    </a:lnTo>
                    <a:lnTo>
                      <a:pt x="304" y="245"/>
                    </a:lnTo>
                    <a:lnTo>
                      <a:pt x="304" y="251"/>
                    </a:lnTo>
                    <a:lnTo>
                      <a:pt x="304" y="253"/>
                    </a:lnTo>
                    <a:lnTo>
                      <a:pt x="304" y="255"/>
                    </a:lnTo>
                    <a:lnTo>
                      <a:pt x="304" y="261"/>
                    </a:lnTo>
                    <a:lnTo>
                      <a:pt x="304" y="263"/>
                    </a:lnTo>
                    <a:lnTo>
                      <a:pt x="302" y="265"/>
                    </a:lnTo>
                    <a:lnTo>
                      <a:pt x="302" y="267"/>
                    </a:lnTo>
                    <a:lnTo>
                      <a:pt x="302" y="269"/>
                    </a:lnTo>
                    <a:lnTo>
                      <a:pt x="304" y="269"/>
                    </a:lnTo>
                    <a:lnTo>
                      <a:pt x="306" y="269"/>
                    </a:lnTo>
                    <a:lnTo>
                      <a:pt x="316" y="269"/>
                    </a:lnTo>
                    <a:lnTo>
                      <a:pt x="320" y="269"/>
                    </a:lnTo>
                    <a:lnTo>
                      <a:pt x="326" y="269"/>
                    </a:lnTo>
                    <a:lnTo>
                      <a:pt x="336" y="269"/>
                    </a:lnTo>
                    <a:lnTo>
                      <a:pt x="338" y="267"/>
                    </a:lnTo>
                    <a:lnTo>
                      <a:pt x="338" y="287"/>
                    </a:lnTo>
                    <a:lnTo>
                      <a:pt x="338" y="291"/>
                    </a:lnTo>
                    <a:lnTo>
                      <a:pt x="338" y="295"/>
                    </a:lnTo>
                    <a:lnTo>
                      <a:pt x="338" y="297"/>
                    </a:lnTo>
                    <a:lnTo>
                      <a:pt x="338" y="299"/>
                    </a:lnTo>
                    <a:lnTo>
                      <a:pt x="338" y="301"/>
                    </a:lnTo>
                    <a:lnTo>
                      <a:pt x="338" y="305"/>
                    </a:lnTo>
                    <a:lnTo>
                      <a:pt x="338" y="307"/>
                    </a:lnTo>
                    <a:lnTo>
                      <a:pt x="338" y="309"/>
                    </a:lnTo>
                    <a:lnTo>
                      <a:pt x="338" y="313"/>
                    </a:lnTo>
                    <a:lnTo>
                      <a:pt x="338" y="315"/>
                    </a:lnTo>
                    <a:lnTo>
                      <a:pt x="338" y="325"/>
                    </a:lnTo>
                    <a:lnTo>
                      <a:pt x="338" y="327"/>
                    </a:lnTo>
                    <a:lnTo>
                      <a:pt x="338" y="329"/>
                    </a:lnTo>
                    <a:lnTo>
                      <a:pt x="338" y="331"/>
                    </a:lnTo>
                    <a:lnTo>
                      <a:pt x="338" y="333"/>
                    </a:lnTo>
                    <a:lnTo>
                      <a:pt x="340" y="335"/>
                    </a:lnTo>
                    <a:lnTo>
                      <a:pt x="342" y="335"/>
                    </a:lnTo>
                    <a:lnTo>
                      <a:pt x="344" y="335"/>
                    </a:lnTo>
                    <a:lnTo>
                      <a:pt x="346" y="335"/>
                    </a:lnTo>
                    <a:lnTo>
                      <a:pt x="348" y="335"/>
                    </a:lnTo>
                    <a:lnTo>
                      <a:pt x="348" y="337"/>
                    </a:lnTo>
                    <a:lnTo>
                      <a:pt x="350" y="341"/>
                    </a:lnTo>
                    <a:lnTo>
                      <a:pt x="350" y="345"/>
                    </a:lnTo>
                    <a:lnTo>
                      <a:pt x="346" y="345"/>
                    </a:lnTo>
                    <a:lnTo>
                      <a:pt x="344" y="345"/>
                    </a:lnTo>
                    <a:lnTo>
                      <a:pt x="340" y="345"/>
                    </a:lnTo>
                    <a:lnTo>
                      <a:pt x="340" y="349"/>
                    </a:lnTo>
                    <a:lnTo>
                      <a:pt x="340" y="353"/>
                    </a:lnTo>
                    <a:lnTo>
                      <a:pt x="340" y="355"/>
                    </a:lnTo>
                    <a:lnTo>
                      <a:pt x="340" y="359"/>
                    </a:lnTo>
                    <a:lnTo>
                      <a:pt x="342" y="361"/>
                    </a:lnTo>
                    <a:lnTo>
                      <a:pt x="342" y="361"/>
                    </a:lnTo>
                    <a:lnTo>
                      <a:pt x="344" y="363"/>
                    </a:lnTo>
                    <a:lnTo>
                      <a:pt x="344" y="365"/>
                    </a:lnTo>
                    <a:lnTo>
                      <a:pt x="344" y="367"/>
                    </a:lnTo>
                    <a:lnTo>
                      <a:pt x="344" y="369"/>
                    </a:lnTo>
                    <a:lnTo>
                      <a:pt x="342" y="375"/>
                    </a:lnTo>
                    <a:lnTo>
                      <a:pt x="342" y="377"/>
                    </a:lnTo>
                    <a:lnTo>
                      <a:pt x="344" y="381"/>
                    </a:lnTo>
                    <a:lnTo>
                      <a:pt x="344" y="383"/>
                    </a:lnTo>
                    <a:lnTo>
                      <a:pt x="342" y="385"/>
                    </a:lnTo>
                    <a:lnTo>
                      <a:pt x="342" y="387"/>
                    </a:lnTo>
                    <a:lnTo>
                      <a:pt x="342" y="389"/>
                    </a:lnTo>
                    <a:lnTo>
                      <a:pt x="342" y="393"/>
                    </a:lnTo>
                    <a:lnTo>
                      <a:pt x="342" y="395"/>
                    </a:lnTo>
                    <a:lnTo>
                      <a:pt x="342" y="399"/>
                    </a:lnTo>
                    <a:lnTo>
                      <a:pt x="342" y="401"/>
                    </a:lnTo>
                    <a:lnTo>
                      <a:pt x="342" y="403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2" y="417"/>
                    </a:lnTo>
                    <a:lnTo>
                      <a:pt x="342" y="421"/>
                    </a:lnTo>
                    <a:lnTo>
                      <a:pt x="346" y="421"/>
                    </a:lnTo>
                    <a:lnTo>
                      <a:pt x="350" y="421"/>
                    </a:lnTo>
                    <a:lnTo>
                      <a:pt x="350" y="423"/>
                    </a:lnTo>
                    <a:lnTo>
                      <a:pt x="350" y="425"/>
                    </a:lnTo>
                    <a:lnTo>
                      <a:pt x="350" y="429"/>
                    </a:lnTo>
                    <a:lnTo>
                      <a:pt x="350" y="435"/>
                    </a:lnTo>
                    <a:lnTo>
                      <a:pt x="350" y="437"/>
                    </a:lnTo>
                    <a:lnTo>
                      <a:pt x="350" y="439"/>
                    </a:lnTo>
                    <a:lnTo>
                      <a:pt x="350" y="441"/>
                    </a:lnTo>
                    <a:lnTo>
                      <a:pt x="350" y="443"/>
                    </a:lnTo>
                    <a:lnTo>
                      <a:pt x="350" y="445"/>
                    </a:lnTo>
                    <a:lnTo>
                      <a:pt x="348" y="445"/>
                    </a:lnTo>
                    <a:lnTo>
                      <a:pt x="346" y="443"/>
                    </a:lnTo>
                    <a:lnTo>
                      <a:pt x="344" y="443"/>
                    </a:lnTo>
                    <a:lnTo>
                      <a:pt x="342" y="443"/>
                    </a:lnTo>
                    <a:lnTo>
                      <a:pt x="332" y="443"/>
                    </a:lnTo>
                    <a:lnTo>
                      <a:pt x="330" y="443"/>
                    </a:lnTo>
                    <a:lnTo>
                      <a:pt x="326" y="443"/>
                    </a:lnTo>
                    <a:lnTo>
                      <a:pt x="324" y="443"/>
                    </a:lnTo>
                    <a:lnTo>
                      <a:pt x="320" y="441"/>
                    </a:lnTo>
                    <a:lnTo>
                      <a:pt x="318" y="441"/>
                    </a:lnTo>
                    <a:lnTo>
                      <a:pt x="316" y="441"/>
                    </a:lnTo>
                    <a:lnTo>
                      <a:pt x="314" y="441"/>
                    </a:lnTo>
                    <a:lnTo>
                      <a:pt x="312" y="441"/>
                    </a:lnTo>
                    <a:lnTo>
                      <a:pt x="310" y="441"/>
                    </a:lnTo>
                    <a:lnTo>
                      <a:pt x="306" y="441"/>
                    </a:lnTo>
                    <a:lnTo>
                      <a:pt x="304" y="441"/>
                    </a:lnTo>
                    <a:lnTo>
                      <a:pt x="302" y="441"/>
                    </a:lnTo>
                    <a:lnTo>
                      <a:pt x="300" y="441"/>
                    </a:lnTo>
                    <a:lnTo>
                      <a:pt x="298" y="441"/>
                    </a:lnTo>
                    <a:lnTo>
                      <a:pt x="296" y="441"/>
                    </a:lnTo>
                    <a:lnTo>
                      <a:pt x="294" y="441"/>
                    </a:lnTo>
                    <a:lnTo>
                      <a:pt x="288" y="439"/>
                    </a:lnTo>
                    <a:lnTo>
                      <a:pt x="286" y="439"/>
                    </a:lnTo>
                    <a:lnTo>
                      <a:pt x="282" y="439"/>
                    </a:lnTo>
                    <a:lnTo>
                      <a:pt x="280" y="439"/>
                    </a:lnTo>
                    <a:lnTo>
                      <a:pt x="278" y="439"/>
                    </a:lnTo>
                    <a:lnTo>
                      <a:pt x="278" y="439"/>
                    </a:lnTo>
                    <a:lnTo>
                      <a:pt x="276" y="439"/>
                    </a:lnTo>
                    <a:lnTo>
                      <a:pt x="274" y="439"/>
                    </a:lnTo>
                    <a:lnTo>
                      <a:pt x="272" y="439"/>
                    </a:lnTo>
                    <a:lnTo>
                      <a:pt x="270" y="439"/>
                    </a:lnTo>
                    <a:lnTo>
                      <a:pt x="268" y="439"/>
                    </a:lnTo>
                    <a:lnTo>
                      <a:pt x="266" y="439"/>
                    </a:lnTo>
                    <a:lnTo>
                      <a:pt x="266" y="437"/>
                    </a:lnTo>
                    <a:lnTo>
                      <a:pt x="264" y="437"/>
                    </a:lnTo>
                    <a:lnTo>
                      <a:pt x="262" y="437"/>
                    </a:lnTo>
                    <a:lnTo>
                      <a:pt x="260" y="437"/>
                    </a:lnTo>
                    <a:lnTo>
                      <a:pt x="258" y="437"/>
                    </a:lnTo>
                    <a:lnTo>
                      <a:pt x="256" y="437"/>
                    </a:lnTo>
                    <a:lnTo>
                      <a:pt x="252" y="437"/>
                    </a:lnTo>
                    <a:lnTo>
                      <a:pt x="248" y="437"/>
                    </a:lnTo>
                    <a:lnTo>
                      <a:pt x="246" y="437"/>
                    </a:lnTo>
                    <a:lnTo>
                      <a:pt x="246" y="435"/>
                    </a:lnTo>
                    <a:lnTo>
                      <a:pt x="246" y="433"/>
                    </a:lnTo>
                    <a:lnTo>
                      <a:pt x="246" y="425"/>
                    </a:lnTo>
                    <a:lnTo>
                      <a:pt x="246" y="421"/>
                    </a:lnTo>
                    <a:lnTo>
                      <a:pt x="246" y="419"/>
                    </a:lnTo>
                    <a:lnTo>
                      <a:pt x="246" y="417"/>
                    </a:lnTo>
                    <a:lnTo>
                      <a:pt x="246" y="415"/>
                    </a:lnTo>
                    <a:lnTo>
                      <a:pt x="246" y="413"/>
                    </a:lnTo>
                    <a:lnTo>
                      <a:pt x="246" y="411"/>
                    </a:lnTo>
                    <a:lnTo>
                      <a:pt x="246" y="409"/>
                    </a:lnTo>
                    <a:lnTo>
                      <a:pt x="246" y="409"/>
                    </a:lnTo>
                    <a:lnTo>
                      <a:pt x="246" y="407"/>
                    </a:lnTo>
                    <a:lnTo>
                      <a:pt x="246" y="405"/>
                    </a:lnTo>
                    <a:lnTo>
                      <a:pt x="246" y="403"/>
                    </a:lnTo>
                    <a:lnTo>
                      <a:pt x="246" y="401"/>
                    </a:lnTo>
                    <a:lnTo>
                      <a:pt x="246" y="397"/>
                    </a:lnTo>
                    <a:lnTo>
                      <a:pt x="246" y="393"/>
                    </a:lnTo>
                    <a:lnTo>
                      <a:pt x="246" y="391"/>
                    </a:lnTo>
                    <a:lnTo>
                      <a:pt x="246" y="389"/>
                    </a:lnTo>
                    <a:lnTo>
                      <a:pt x="246" y="387"/>
                    </a:lnTo>
                    <a:lnTo>
                      <a:pt x="248" y="387"/>
                    </a:lnTo>
                    <a:lnTo>
                      <a:pt x="248" y="385"/>
                    </a:lnTo>
                    <a:lnTo>
                      <a:pt x="246" y="385"/>
                    </a:lnTo>
                    <a:lnTo>
                      <a:pt x="244" y="383"/>
                    </a:lnTo>
                    <a:lnTo>
                      <a:pt x="244" y="381"/>
                    </a:lnTo>
                    <a:lnTo>
                      <a:pt x="244" y="375"/>
                    </a:lnTo>
                    <a:lnTo>
                      <a:pt x="244" y="371"/>
                    </a:lnTo>
                    <a:lnTo>
                      <a:pt x="244" y="369"/>
                    </a:lnTo>
                    <a:lnTo>
                      <a:pt x="244" y="367"/>
                    </a:lnTo>
                    <a:lnTo>
                      <a:pt x="246" y="367"/>
                    </a:lnTo>
                    <a:lnTo>
                      <a:pt x="248" y="367"/>
                    </a:lnTo>
                    <a:lnTo>
                      <a:pt x="248" y="363"/>
                    </a:lnTo>
                    <a:lnTo>
                      <a:pt x="248" y="361"/>
                    </a:lnTo>
                    <a:lnTo>
                      <a:pt x="248" y="361"/>
                    </a:lnTo>
                    <a:lnTo>
                      <a:pt x="246" y="361"/>
                    </a:lnTo>
                    <a:lnTo>
                      <a:pt x="246" y="359"/>
                    </a:lnTo>
                    <a:lnTo>
                      <a:pt x="244" y="359"/>
                    </a:lnTo>
                    <a:lnTo>
                      <a:pt x="242" y="357"/>
                    </a:lnTo>
                    <a:lnTo>
                      <a:pt x="242" y="355"/>
                    </a:lnTo>
                    <a:lnTo>
                      <a:pt x="240" y="353"/>
                    </a:lnTo>
                    <a:lnTo>
                      <a:pt x="238" y="351"/>
                    </a:lnTo>
                    <a:lnTo>
                      <a:pt x="236" y="349"/>
                    </a:lnTo>
                    <a:lnTo>
                      <a:pt x="234" y="349"/>
                    </a:lnTo>
                    <a:lnTo>
                      <a:pt x="232" y="347"/>
                    </a:lnTo>
                    <a:lnTo>
                      <a:pt x="230" y="347"/>
                    </a:lnTo>
                    <a:lnTo>
                      <a:pt x="226" y="347"/>
                    </a:lnTo>
                    <a:lnTo>
                      <a:pt x="224" y="345"/>
                    </a:lnTo>
                    <a:lnTo>
                      <a:pt x="222" y="345"/>
                    </a:lnTo>
                    <a:lnTo>
                      <a:pt x="220" y="343"/>
                    </a:lnTo>
                    <a:lnTo>
                      <a:pt x="218" y="343"/>
                    </a:lnTo>
                    <a:lnTo>
                      <a:pt x="218" y="345"/>
                    </a:lnTo>
                    <a:lnTo>
                      <a:pt x="216" y="345"/>
                    </a:lnTo>
                    <a:lnTo>
                      <a:pt x="214" y="345"/>
                    </a:lnTo>
                    <a:lnTo>
                      <a:pt x="212" y="345"/>
                    </a:lnTo>
                    <a:lnTo>
                      <a:pt x="208" y="343"/>
                    </a:lnTo>
                    <a:lnTo>
                      <a:pt x="206" y="343"/>
                    </a:lnTo>
                    <a:lnTo>
                      <a:pt x="204" y="343"/>
                    </a:lnTo>
                    <a:lnTo>
                      <a:pt x="202" y="341"/>
                    </a:lnTo>
                    <a:lnTo>
                      <a:pt x="200" y="341"/>
                    </a:lnTo>
                    <a:lnTo>
                      <a:pt x="196" y="341"/>
                    </a:lnTo>
                    <a:lnTo>
                      <a:pt x="194" y="339"/>
                    </a:lnTo>
                    <a:lnTo>
                      <a:pt x="190" y="339"/>
                    </a:lnTo>
                    <a:lnTo>
                      <a:pt x="188" y="339"/>
                    </a:lnTo>
                    <a:lnTo>
                      <a:pt x="186" y="337"/>
                    </a:lnTo>
                    <a:lnTo>
                      <a:pt x="184" y="335"/>
                    </a:lnTo>
                    <a:lnTo>
                      <a:pt x="182" y="333"/>
                    </a:lnTo>
                    <a:lnTo>
                      <a:pt x="180" y="333"/>
                    </a:lnTo>
                    <a:lnTo>
                      <a:pt x="178" y="331"/>
                    </a:lnTo>
                    <a:lnTo>
                      <a:pt x="174" y="331"/>
                    </a:lnTo>
                    <a:lnTo>
                      <a:pt x="172" y="333"/>
                    </a:lnTo>
                    <a:lnTo>
                      <a:pt x="168" y="333"/>
                    </a:lnTo>
                    <a:lnTo>
                      <a:pt x="168" y="335"/>
                    </a:lnTo>
                    <a:lnTo>
                      <a:pt x="166" y="335"/>
                    </a:lnTo>
                    <a:lnTo>
                      <a:pt x="164" y="335"/>
                    </a:lnTo>
                    <a:lnTo>
                      <a:pt x="162" y="335"/>
                    </a:lnTo>
                    <a:lnTo>
                      <a:pt x="160" y="335"/>
                    </a:lnTo>
                    <a:lnTo>
                      <a:pt x="158" y="335"/>
                    </a:lnTo>
                    <a:lnTo>
                      <a:pt x="156" y="335"/>
                    </a:lnTo>
                    <a:lnTo>
                      <a:pt x="154" y="335"/>
                    </a:lnTo>
                    <a:lnTo>
                      <a:pt x="152" y="335"/>
                    </a:lnTo>
                    <a:lnTo>
                      <a:pt x="150" y="333"/>
                    </a:lnTo>
                    <a:lnTo>
                      <a:pt x="146" y="333"/>
                    </a:lnTo>
                    <a:lnTo>
                      <a:pt x="144" y="333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38" y="333"/>
                    </a:lnTo>
                    <a:lnTo>
                      <a:pt x="136" y="333"/>
                    </a:lnTo>
                    <a:lnTo>
                      <a:pt x="134" y="333"/>
                    </a:lnTo>
                    <a:lnTo>
                      <a:pt x="134" y="333"/>
                    </a:lnTo>
                    <a:lnTo>
                      <a:pt x="132" y="333"/>
                    </a:lnTo>
                    <a:lnTo>
                      <a:pt x="130" y="333"/>
                    </a:lnTo>
                    <a:lnTo>
                      <a:pt x="124" y="331"/>
                    </a:lnTo>
                    <a:lnTo>
                      <a:pt x="120" y="329"/>
                    </a:lnTo>
                    <a:lnTo>
                      <a:pt x="118" y="327"/>
                    </a:lnTo>
                    <a:lnTo>
                      <a:pt x="114" y="325"/>
                    </a:lnTo>
                    <a:lnTo>
                      <a:pt x="112" y="325"/>
                    </a:lnTo>
                    <a:lnTo>
                      <a:pt x="110" y="323"/>
                    </a:lnTo>
                    <a:lnTo>
                      <a:pt x="110" y="321"/>
                    </a:lnTo>
                    <a:lnTo>
                      <a:pt x="108" y="321"/>
                    </a:lnTo>
                    <a:lnTo>
                      <a:pt x="106" y="321"/>
                    </a:lnTo>
                    <a:lnTo>
                      <a:pt x="106" y="319"/>
                    </a:lnTo>
                    <a:lnTo>
                      <a:pt x="104" y="317"/>
                    </a:lnTo>
                    <a:lnTo>
                      <a:pt x="104" y="313"/>
                    </a:lnTo>
                    <a:lnTo>
                      <a:pt x="104" y="311"/>
                    </a:lnTo>
                    <a:lnTo>
                      <a:pt x="102" y="309"/>
                    </a:lnTo>
                    <a:lnTo>
                      <a:pt x="102" y="307"/>
                    </a:lnTo>
                    <a:lnTo>
                      <a:pt x="100" y="305"/>
                    </a:lnTo>
                    <a:lnTo>
                      <a:pt x="98" y="301"/>
                    </a:lnTo>
                    <a:lnTo>
                      <a:pt x="94" y="301"/>
                    </a:lnTo>
                    <a:lnTo>
                      <a:pt x="94" y="299"/>
                    </a:lnTo>
                    <a:lnTo>
                      <a:pt x="90" y="299"/>
                    </a:lnTo>
                    <a:lnTo>
                      <a:pt x="90" y="297"/>
                    </a:lnTo>
                    <a:lnTo>
                      <a:pt x="88" y="297"/>
                    </a:lnTo>
                    <a:lnTo>
                      <a:pt x="88" y="295"/>
                    </a:lnTo>
                    <a:lnTo>
                      <a:pt x="88" y="293"/>
                    </a:lnTo>
                    <a:lnTo>
                      <a:pt x="86" y="289"/>
                    </a:lnTo>
                    <a:lnTo>
                      <a:pt x="86" y="287"/>
                    </a:lnTo>
                    <a:lnTo>
                      <a:pt x="86" y="283"/>
                    </a:lnTo>
                    <a:lnTo>
                      <a:pt x="90" y="277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6" y="273"/>
                    </a:lnTo>
                    <a:lnTo>
                      <a:pt x="86" y="271"/>
                    </a:lnTo>
                    <a:lnTo>
                      <a:pt x="84" y="271"/>
                    </a:lnTo>
                    <a:lnTo>
                      <a:pt x="84" y="269"/>
                    </a:lnTo>
                    <a:lnTo>
                      <a:pt x="84" y="267"/>
                    </a:lnTo>
                    <a:lnTo>
                      <a:pt x="84" y="265"/>
                    </a:lnTo>
                    <a:lnTo>
                      <a:pt x="84" y="265"/>
                    </a:lnTo>
                    <a:lnTo>
                      <a:pt x="84" y="263"/>
                    </a:lnTo>
                    <a:lnTo>
                      <a:pt x="82" y="263"/>
                    </a:lnTo>
                    <a:lnTo>
                      <a:pt x="80" y="263"/>
                    </a:lnTo>
                    <a:lnTo>
                      <a:pt x="80" y="261"/>
                    </a:lnTo>
                    <a:lnTo>
                      <a:pt x="80" y="259"/>
                    </a:lnTo>
                    <a:lnTo>
                      <a:pt x="78" y="259"/>
                    </a:lnTo>
                    <a:lnTo>
                      <a:pt x="78" y="257"/>
                    </a:lnTo>
                    <a:lnTo>
                      <a:pt x="76" y="257"/>
                    </a:lnTo>
                    <a:lnTo>
                      <a:pt x="74" y="257"/>
                    </a:lnTo>
                    <a:lnTo>
                      <a:pt x="72" y="255"/>
                    </a:lnTo>
                    <a:lnTo>
                      <a:pt x="70" y="255"/>
                    </a:lnTo>
                    <a:lnTo>
                      <a:pt x="68" y="255"/>
                    </a:lnTo>
                    <a:lnTo>
                      <a:pt x="66" y="253"/>
                    </a:lnTo>
                    <a:lnTo>
                      <a:pt x="64" y="253"/>
                    </a:lnTo>
                    <a:lnTo>
                      <a:pt x="62" y="253"/>
                    </a:lnTo>
                    <a:lnTo>
                      <a:pt x="58" y="251"/>
                    </a:lnTo>
                    <a:lnTo>
                      <a:pt x="56" y="251"/>
                    </a:lnTo>
                    <a:lnTo>
                      <a:pt x="54" y="251"/>
                    </a:lnTo>
                    <a:lnTo>
                      <a:pt x="52" y="249"/>
                    </a:lnTo>
                    <a:lnTo>
                      <a:pt x="48" y="249"/>
                    </a:lnTo>
                    <a:lnTo>
                      <a:pt x="48" y="247"/>
                    </a:lnTo>
                    <a:lnTo>
                      <a:pt x="44" y="247"/>
                    </a:lnTo>
                    <a:lnTo>
                      <a:pt x="42" y="247"/>
                    </a:lnTo>
                    <a:lnTo>
                      <a:pt x="40" y="245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6" y="243"/>
                    </a:lnTo>
                    <a:lnTo>
                      <a:pt x="34" y="243"/>
                    </a:lnTo>
                    <a:lnTo>
                      <a:pt x="30" y="241"/>
                    </a:lnTo>
                    <a:lnTo>
                      <a:pt x="26" y="241"/>
                    </a:lnTo>
                    <a:lnTo>
                      <a:pt x="24" y="239"/>
                    </a:lnTo>
                    <a:lnTo>
                      <a:pt x="22" y="239"/>
                    </a:lnTo>
                    <a:lnTo>
                      <a:pt x="18" y="237"/>
                    </a:lnTo>
                    <a:lnTo>
                      <a:pt x="16" y="237"/>
                    </a:lnTo>
                    <a:lnTo>
                      <a:pt x="14" y="237"/>
                    </a:lnTo>
                    <a:lnTo>
                      <a:pt x="12" y="235"/>
                    </a:lnTo>
                    <a:lnTo>
                      <a:pt x="10" y="235"/>
                    </a:lnTo>
                    <a:lnTo>
                      <a:pt x="8" y="235"/>
                    </a:lnTo>
                    <a:lnTo>
                      <a:pt x="6" y="233"/>
                    </a:lnTo>
                    <a:lnTo>
                      <a:pt x="4" y="233"/>
                    </a:lnTo>
                    <a:lnTo>
                      <a:pt x="0" y="233"/>
                    </a:lnTo>
                    <a:lnTo>
                      <a:pt x="0" y="231"/>
                    </a:lnTo>
                    <a:lnTo>
                      <a:pt x="0" y="229"/>
                    </a:lnTo>
                    <a:lnTo>
                      <a:pt x="0" y="227"/>
                    </a:lnTo>
                    <a:lnTo>
                      <a:pt x="0" y="225"/>
                    </a:lnTo>
                    <a:lnTo>
                      <a:pt x="0" y="223"/>
                    </a:lnTo>
                    <a:lnTo>
                      <a:pt x="0" y="221"/>
                    </a:lnTo>
                    <a:lnTo>
                      <a:pt x="0" y="219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2" y="197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2" y="185"/>
                    </a:lnTo>
                    <a:lnTo>
                      <a:pt x="0" y="183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7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49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2" y="135"/>
                    </a:lnTo>
                    <a:lnTo>
                      <a:pt x="2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:a16="http://schemas.microsoft.com/office/drawing/2014/main" id="{131C8E1F-10C3-671B-1C1A-B3B218E03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538" y="4567238"/>
                <a:ext cx="508000" cy="366713"/>
              </a:xfrm>
              <a:custGeom>
                <a:avLst/>
                <a:gdLst>
                  <a:gd name="T0" fmla="*/ 44 w 320"/>
                  <a:gd name="T1" fmla="*/ 0 h 231"/>
                  <a:gd name="T2" fmla="*/ 66 w 320"/>
                  <a:gd name="T3" fmla="*/ 0 h 231"/>
                  <a:gd name="T4" fmla="*/ 84 w 320"/>
                  <a:gd name="T5" fmla="*/ 0 h 231"/>
                  <a:gd name="T6" fmla="*/ 102 w 320"/>
                  <a:gd name="T7" fmla="*/ 2 h 231"/>
                  <a:gd name="T8" fmla="*/ 122 w 320"/>
                  <a:gd name="T9" fmla="*/ 2 h 231"/>
                  <a:gd name="T10" fmla="*/ 146 w 320"/>
                  <a:gd name="T11" fmla="*/ 2 h 231"/>
                  <a:gd name="T12" fmla="*/ 160 w 320"/>
                  <a:gd name="T13" fmla="*/ 6 h 231"/>
                  <a:gd name="T14" fmla="*/ 168 w 320"/>
                  <a:gd name="T15" fmla="*/ 12 h 231"/>
                  <a:gd name="T16" fmla="*/ 188 w 320"/>
                  <a:gd name="T17" fmla="*/ 12 h 231"/>
                  <a:gd name="T18" fmla="*/ 198 w 320"/>
                  <a:gd name="T19" fmla="*/ 2 h 231"/>
                  <a:gd name="T20" fmla="*/ 218 w 320"/>
                  <a:gd name="T21" fmla="*/ 2 h 231"/>
                  <a:gd name="T22" fmla="*/ 240 w 320"/>
                  <a:gd name="T23" fmla="*/ 4 h 231"/>
                  <a:gd name="T24" fmla="*/ 258 w 320"/>
                  <a:gd name="T25" fmla="*/ 4 h 231"/>
                  <a:gd name="T26" fmla="*/ 274 w 320"/>
                  <a:gd name="T27" fmla="*/ 4 h 231"/>
                  <a:gd name="T28" fmla="*/ 292 w 320"/>
                  <a:gd name="T29" fmla="*/ 4 h 231"/>
                  <a:gd name="T30" fmla="*/ 310 w 320"/>
                  <a:gd name="T31" fmla="*/ 6 h 231"/>
                  <a:gd name="T32" fmla="*/ 314 w 320"/>
                  <a:gd name="T33" fmla="*/ 20 h 231"/>
                  <a:gd name="T34" fmla="*/ 316 w 320"/>
                  <a:gd name="T35" fmla="*/ 38 h 231"/>
                  <a:gd name="T36" fmla="*/ 318 w 320"/>
                  <a:gd name="T37" fmla="*/ 52 h 231"/>
                  <a:gd name="T38" fmla="*/ 316 w 320"/>
                  <a:gd name="T39" fmla="*/ 66 h 231"/>
                  <a:gd name="T40" fmla="*/ 314 w 320"/>
                  <a:gd name="T41" fmla="*/ 80 h 231"/>
                  <a:gd name="T42" fmla="*/ 316 w 320"/>
                  <a:gd name="T43" fmla="*/ 96 h 231"/>
                  <a:gd name="T44" fmla="*/ 308 w 320"/>
                  <a:gd name="T45" fmla="*/ 106 h 231"/>
                  <a:gd name="T46" fmla="*/ 298 w 320"/>
                  <a:gd name="T47" fmla="*/ 116 h 231"/>
                  <a:gd name="T48" fmla="*/ 296 w 320"/>
                  <a:gd name="T49" fmla="*/ 134 h 231"/>
                  <a:gd name="T50" fmla="*/ 288 w 320"/>
                  <a:gd name="T51" fmla="*/ 144 h 231"/>
                  <a:gd name="T52" fmla="*/ 288 w 320"/>
                  <a:gd name="T53" fmla="*/ 166 h 231"/>
                  <a:gd name="T54" fmla="*/ 280 w 320"/>
                  <a:gd name="T55" fmla="*/ 176 h 231"/>
                  <a:gd name="T56" fmla="*/ 274 w 320"/>
                  <a:gd name="T57" fmla="*/ 184 h 231"/>
                  <a:gd name="T58" fmla="*/ 276 w 320"/>
                  <a:gd name="T59" fmla="*/ 200 h 231"/>
                  <a:gd name="T60" fmla="*/ 276 w 320"/>
                  <a:gd name="T61" fmla="*/ 225 h 231"/>
                  <a:gd name="T62" fmla="*/ 256 w 320"/>
                  <a:gd name="T63" fmla="*/ 223 h 231"/>
                  <a:gd name="T64" fmla="*/ 234 w 320"/>
                  <a:gd name="T65" fmla="*/ 223 h 231"/>
                  <a:gd name="T66" fmla="*/ 210 w 320"/>
                  <a:gd name="T67" fmla="*/ 221 h 231"/>
                  <a:gd name="T68" fmla="*/ 194 w 320"/>
                  <a:gd name="T69" fmla="*/ 221 h 231"/>
                  <a:gd name="T70" fmla="*/ 172 w 320"/>
                  <a:gd name="T71" fmla="*/ 221 h 231"/>
                  <a:gd name="T72" fmla="*/ 158 w 320"/>
                  <a:gd name="T73" fmla="*/ 221 h 231"/>
                  <a:gd name="T74" fmla="*/ 146 w 320"/>
                  <a:gd name="T75" fmla="*/ 229 h 231"/>
                  <a:gd name="T76" fmla="*/ 136 w 320"/>
                  <a:gd name="T77" fmla="*/ 227 h 231"/>
                  <a:gd name="T78" fmla="*/ 122 w 320"/>
                  <a:gd name="T79" fmla="*/ 221 h 231"/>
                  <a:gd name="T80" fmla="*/ 104 w 320"/>
                  <a:gd name="T81" fmla="*/ 219 h 231"/>
                  <a:gd name="T82" fmla="*/ 82 w 320"/>
                  <a:gd name="T83" fmla="*/ 219 h 231"/>
                  <a:gd name="T84" fmla="*/ 66 w 320"/>
                  <a:gd name="T85" fmla="*/ 219 h 231"/>
                  <a:gd name="T86" fmla="*/ 46 w 320"/>
                  <a:gd name="T87" fmla="*/ 219 h 231"/>
                  <a:gd name="T88" fmla="*/ 30 w 320"/>
                  <a:gd name="T89" fmla="*/ 219 h 231"/>
                  <a:gd name="T90" fmla="*/ 14 w 320"/>
                  <a:gd name="T91" fmla="*/ 219 h 231"/>
                  <a:gd name="T92" fmla="*/ 6 w 320"/>
                  <a:gd name="T93" fmla="*/ 211 h 231"/>
                  <a:gd name="T94" fmla="*/ 6 w 320"/>
                  <a:gd name="T95" fmla="*/ 190 h 231"/>
                  <a:gd name="T96" fmla="*/ 0 w 320"/>
                  <a:gd name="T97" fmla="*/ 172 h 231"/>
                  <a:gd name="T98" fmla="*/ 6 w 320"/>
                  <a:gd name="T99" fmla="*/ 154 h 231"/>
                  <a:gd name="T100" fmla="*/ 6 w 320"/>
                  <a:gd name="T101" fmla="*/ 118 h 231"/>
                  <a:gd name="T102" fmla="*/ 8 w 320"/>
                  <a:gd name="T103" fmla="*/ 86 h 231"/>
                  <a:gd name="T104" fmla="*/ 8 w 320"/>
                  <a:gd name="T105" fmla="*/ 56 h 231"/>
                  <a:gd name="T106" fmla="*/ 8 w 320"/>
                  <a:gd name="T107" fmla="*/ 34 h 231"/>
                  <a:gd name="T108" fmla="*/ 8 w 320"/>
                  <a:gd name="T109" fmla="*/ 8 h 231"/>
                  <a:gd name="T110" fmla="*/ 18 w 320"/>
                  <a:gd name="T111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0" h="231">
                    <a:moveTo>
                      <a:pt x="26" y="0"/>
                    </a:move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40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0" y="4"/>
                    </a:lnTo>
                    <a:lnTo>
                      <a:pt x="160" y="6"/>
                    </a:lnTo>
                    <a:lnTo>
                      <a:pt x="160" y="8"/>
                    </a:lnTo>
                    <a:lnTo>
                      <a:pt x="160" y="10"/>
                    </a:lnTo>
                    <a:lnTo>
                      <a:pt x="160" y="12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4" y="12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2" y="12"/>
                    </a:lnTo>
                    <a:lnTo>
                      <a:pt x="174" y="12"/>
                    </a:lnTo>
                    <a:lnTo>
                      <a:pt x="178" y="12"/>
                    </a:lnTo>
                    <a:lnTo>
                      <a:pt x="180" y="12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88" y="10"/>
                    </a:lnTo>
                    <a:lnTo>
                      <a:pt x="188" y="8"/>
                    </a:lnTo>
                    <a:lnTo>
                      <a:pt x="188" y="6"/>
                    </a:lnTo>
                    <a:lnTo>
                      <a:pt x="188" y="4"/>
                    </a:lnTo>
                    <a:lnTo>
                      <a:pt x="188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18" y="2"/>
                    </a:lnTo>
                    <a:lnTo>
                      <a:pt x="224" y="2"/>
                    </a:lnTo>
                    <a:lnTo>
                      <a:pt x="226" y="4"/>
                    </a:lnTo>
                    <a:lnTo>
                      <a:pt x="228" y="4"/>
                    </a:lnTo>
                    <a:lnTo>
                      <a:pt x="230" y="4"/>
                    </a:lnTo>
                    <a:lnTo>
                      <a:pt x="234" y="4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0" y="4"/>
                    </a:lnTo>
                    <a:lnTo>
                      <a:pt x="242" y="4"/>
                    </a:lnTo>
                    <a:lnTo>
                      <a:pt x="246" y="4"/>
                    </a:lnTo>
                    <a:lnTo>
                      <a:pt x="248" y="4"/>
                    </a:lnTo>
                    <a:lnTo>
                      <a:pt x="250" y="4"/>
                    </a:lnTo>
                    <a:lnTo>
                      <a:pt x="252" y="4"/>
                    </a:lnTo>
                    <a:lnTo>
                      <a:pt x="254" y="4"/>
                    </a:lnTo>
                    <a:lnTo>
                      <a:pt x="256" y="4"/>
                    </a:lnTo>
                    <a:lnTo>
                      <a:pt x="258" y="4"/>
                    </a:lnTo>
                    <a:lnTo>
                      <a:pt x="258" y="4"/>
                    </a:lnTo>
                    <a:lnTo>
                      <a:pt x="260" y="4"/>
                    </a:lnTo>
                    <a:lnTo>
                      <a:pt x="262" y="4"/>
                    </a:lnTo>
                    <a:lnTo>
                      <a:pt x="266" y="4"/>
                    </a:lnTo>
                    <a:lnTo>
                      <a:pt x="268" y="4"/>
                    </a:lnTo>
                    <a:lnTo>
                      <a:pt x="270" y="4"/>
                    </a:lnTo>
                    <a:lnTo>
                      <a:pt x="272" y="4"/>
                    </a:lnTo>
                    <a:lnTo>
                      <a:pt x="274" y="4"/>
                    </a:lnTo>
                    <a:lnTo>
                      <a:pt x="276" y="4"/>
                    </a:lnTo>
                    <a:lnTo>
                      <a:pt x="278" y="4"/>
                    </a:lnTo>
                    <a:lnTo>
                      <a:pt x="282" y="4"/>
                    </a:lnTo>
                    <a:lnTo>
                      <a:pt x="284" y="4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4" y="4"/>
                    </a:lnTo>
                    <a:lnTo>
                      <a:pt x="298" y="4"/>
                    </a:lnTo>
                    <a:lnTo>
                      <a:pt x="300" y="6"/>
                    </a:lnTo>
                    <a:lnTo>
                      <a:pt x="302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08" y="6"/>
                    </a:lnTo>
                    <a:lnTo>
                      <a:pt x="310" y="6"/>
                    </a:lnTo>
                    <a:lnTo>
                      <a:pt x="314" y="6"/>
                    </a:lnTo>
                    <a:lnTo>
                      <a:pt x="314" y="8"/>
                    </a:lnTo>
                    <a:lnTo>
                      <a:pt x="314" y="10"/>
                    </a:lnTo>
                    <a:lnTo>
                      <a:pt x="314" y="12"/>
                    </a:lnTo>
                    <a:lnTo>
                      <a:pt x="314" y="14"/>
                    </a:lnTo>
                    <a:lnTo>
                      <a:pt x="314" y="16"/>
                    </a:lnTo>
                    <a:lnTo>
                      <a:pt x="314" y="18"/>
                    </a:lnTo>
                    <a:lnTo>
                      <a:pt x="314" y="20"/>
                    </a:lnTo>
                    <a:lnTo>
                      <a:pt x="314" y="22"/>
                    </a:lnTo>
                    <a:lnTo>
                      <a:pt x="312" y="26"/>
                    </a:lnTo>
                    <a:lnTo>
                      <a:pt x="314" y="26"/>
                    </a:lnTo>
                    <a:lnTo>
                      <a:pt x="314" y="28"/>
                    </a:lnTo>
                    <a:lnTo>
                      <a:pt x="316" y="30"/>
                    </a:lnTo>
                    <a:lnTo>
                      <a:pt x="316" y="32"/>
                    </a:lnTo>
                    <a:lnTo>
                      <a:pt x="316" y="34"/>
                    </a:lnTo>
                    <a:lnTo>
                      <a:pt x="316" y="38"/>
                    </a:lnTo>
                    <a:lnTo>
                      <a:pt x="316" y="40"/>
                    </a:lnTo>
                    <a:lnTo>
                      <a:pt x="318" y="40"/>
                    </a:lnTo>
                    <a:lnTo>
                      <a:pt x="318" y="42"/>
                    </a:lnTo>
                    <a:lnTo>
                      <a:pt x="318" y="42"/>
                    </a:lnTo>
                    <a:lnTo>
                      <a:pt x="318" y="44"/>
                    </a:lnTo>
                    <a:lnTo>
                      <a:pt x="320" y="48"/>
                    </a:lnTo>
                    <a:lnTo>
                      <a:pt x="318" y="50"/>
                    </a:lnTo>
                    <a:lnTo>
                      <a:pt x="318" y="52"/>
                    </a:lnTo>
                    <a:lnTo>
                      <a:pt x="320" y="56"/>
                    </a:lnTo>
                    <a:lnTo>
                      <a:pt x="318" y="56"/>
                    </a:lnTo>
                    <a:lnTo>
                      <a:pt x="318" y="58"/>
                    </a:lnTo>
                    <a:lnTo>
                      <a:pt x="318" y="60"/>
                    </a:lnTo>
                    <a:lnTo>
                      <a:pt x="318" y="62"/>
                    </a:lnTo>
                    <a:lnTo>
                      <a:pt x="318" y="64"/>
                    </a:lnTo>
                    <a:lnTo>
                      <a:pt x="316" y="64"/>
                    </a:lnTo>
                    <a:lnTo>
                      <a:pt x="316" y="66"/>
                    </a:lnTo>
                    <a:lnTo>
                      <a:pt x="316" y="68"/>
                    </a:lnTo>
                    <a:lnTo>
                      <a:pt x="316" y="70"/>
                    </a:lnTo>
                    <a:lnTo>
                      <a:pt x="314" y="70"/>
                    </a:lnTo>
                    <a:lnTo>
                      <a:pt x="314" y="72"/>
                    </a:lnTo>
                    <a:lnTo>
                      <a:pt x="314" y="74"/>
                    </a:lnTo>
                    <a:lnTo>
                      <a:pt x="314" y="76"/>
                    </a:lnTo>
                    <a:lnTo>
                      <a:pt x="314" y="78"/>
                    </a:lnTo>
                    <a:lnTo>
                      <a:pt x="314" y="80"/>
                    </a:lnTo>
                    <a:lnTo>
                      <a:pt x="316" y="82"/>
                    </a:lnTo>
                    <a:lnTo>
                      <a:pt x="316" y="84"/>
                    </a:lnTo>
                    <a:lnTo>
                      <a:pt x="316" y="88"/>
                    </a:lnTo>
                    <a:lnTo>
                      <a:pt x="316" y="88"/>
                    </a:lnTo>
                    <a:lnTo>
                      <a:pt x="316" y="90"/>
                    </a:lnTo>
                    <a:lnTo>
                      <a:pt x="316" y="92"/>
                    </a:lnTo>
                    <a:lnTo>
                      <a:pt x="316" y="94"/>
                    </a:lnTo>
                    <a:lnTo>
                      <a:pt x="316" y="96"/>
                    </a:lnTo>
                    <a:lnTo>
                      <a:pt x="314" y="96"/>
                    </a:lnTo>
                    <a:lnTo>
                      <a:pt x="314" y="98"/>
                    </a:lnTo>
                    <a:lnTo>
                      <a:pt x="312" y="98"/>
                    </a:lnTo>
                    <a:lnTo>
                      <a:pt x="310" y="98"/>
                    </a:lnTo>
                    <a:lnTo>
                      <a:pt x="310" y="100"/>
                    </a:lnTo>
                    <a:lnTo>
                      <a:pt x="308" y="104"/>
                    </a:lnTo>
                    <a:lnTo>
                      <a:pt x="308" y="106"/>
                    </a:lnTo>
                    <a:lnTo>
                      <a:pt x="308" y="106"/>
                    </a:lnTo>
                    <a:lnTo>
                      <a:pt x="308" y="108"/>
                    </a:lnTo>
                    <a:lnTo>
                      <a:pt x="308" y="110"/>
                    </a:lnTo>
                    <a:lnTo>
                      <a:pt x="306" y="112"/>
                    </a:lnTo>
                    <a:lnTo>
                      <a:pt x="304" y="114"/>
                    </a:lnTo>
                    <a:lnTo>
                      <a:pt x="302" y="114"/>
                    </a:lnTo>
                    <a:lnTo>
                      <a:pt x="300" y="114"/>
                    </a:lnTo>
                    <a:lnTo>
                      <a:pt x="298" y="114"/>
                    </a:lnTo>
                    <a:lnTo>
                      <a:pt x="298" y="116"/>
                    </a:lnTo>
                    <a:lnTo>
                      <a:pt x="298" y="118"/>
                    </a:lnTo>
                    <a:lnTo>
                      <a:pt x="298" y="120"/>
                    </a:lnTo>
                    <a:lnTo>
                      <a:pt x="296" y="122"/>
                    </a:lnTo>
                    <a:lnTo>
                      <a:pt x="296" y="124"/>
                    </a:lnTo>
                    <a:lnTo>
                      <a:pt x="296" y="126"/>
                    </a:lnTo>
                    <a:lnTo>
                      <a:pt x="296" y="128"/>
                    </a:lnTo>
                    <a:lnTo>
                      <a:pt x="296" y="130"/>
                    </a:lnTo>
                    <a:lnTo>
                      <a:pt x="296" y="134"/>
                    </a:lnTo>
                    <a:lnTo>
                      <a:pt x="296" y="136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92" y="140"/>
                    </a:lnTo>
                    <a:lnTo>
                      <a:pt x="290" y="140"/>
                    </a:lnTo>
                    <a:lnTo>
                      <a:pt x="288" y="142"/>
                    </a:lnTo>
                    <a:lnTo>
                      <a:pt x="288" y="144"/>
                    </a:lnTo>
                    <a:lnTo>
                      <a:pt x="286" y="154"/>
                    </a:lnTo>
                    <a:lnTo>
                      <a:pt x="288" y="156"/>
                    </a:lnTo>
                    <a:lnTo>
                      <a:pt x="288" y="158"/>
                    </a:lnTo>
                    <a:lnTo>
                      <a:pt x="286" y="158"/>
                    </a:lnTo>
                    <a:lnTo>
                      <a:pt x="286" y="160"/>
                    </a:lnTo>
                    <a:lnTo>
                      <a:pt x="286" y="162"/>
                    </a:lnTo>
                    <a:lnTo>
                      <a:pt x="288" y="164"/>
                    </a:lnTo>
                    <a:lnTo>
                      <a:pt x="288" y="166"/>
                    </a:lnTo>
                    <a:lnTo>
                      <a:pt x="286" y="170"/>
                    </a:lnTo>
                    <a:lnTo>
                      <a:pt x="284" y="170"/>
                    </a:lnTo>
                    <a:lnTo>
                      <a:pt x="284" y="174"/>
                    </a:lnTo>
                    <a:lnTo>
                      <a:pt x="282" y="174"/>
                    </a:lnTo>
                    <a:lnTo>
                      <a:pt x="280" y="174"/>
                    </a:lnTo>
                    <a:lnTo>
                      <a:pt x="280" y="176"/>
                    </a:lnTo>
                    <a:lnTo>
                      <a:pt x="282" y="176"/>
                    </a:lnTo>
                    <a:lnTo>
                      <a:pt x="280" y="176"/>
                    </a:lnTo>
                    <a:lnTo>
                      <a:pt x="280" y="178"/>
                    </a:lnTo>
                    <a:lnTo>
                      <a:pt x="282" y="180"/>
                    </a:lnTo>
                    <a:lnTo>
                      <a:pt x="280" y="182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78" y="184"/>
                    </a:lnTo>
                    <a:lnTo>
                      <a:pt x="276" y="184"/>
                    </a:lnTo>
                    <a:lnTo>
                      <a:pt x="274" y="184"/>
                    </a:lnTo>
                    <a:lnTo>
                      <a:pt x="274" y="188"/>
                    </a:lnTo>
                    <a:lnTo>
                      <a:pt x="276" y="188"/>
                    </a:lnTo>
                    <a:lnTo>
                      <a:pt x="276" y="190"/>
                    </a:lnTo>
                    <a:lnTo>
                      <a:pt x="276" y="192"/>
                    </a:lnTo>
                    <a:lnTo>
                      <a:pt x="276" y="194"/>
                    </a:lnTo>
                    <a:lnTo>
                      <a:pt x="276" y="196"/>
                    </a:lnTo>
                    <a:lnTo>
                      <a:pt x="276" y="198"/>
                    </a:lnTo>
                    <a:lnTo>
                      <a:pt x="276" y="200"/>
                    </a:lnTo>
                    <a:lnTo>
                      <a:pt x="276" y="202"/>
                    </a:lnTo>
                    <a:lnTo>
                      <a:pt x="276" y="204"/>
                    </a:lnTo>
                    <a:lnTo>
                      <a:pt x="276" y="209"/>
                    </a:lnTo>
                    <a:lnTo>
                      <a:pt x="276" y="211"/>
                    </a:lnTo>
                    <a:lnTo>
                      <a:pt x="276" y="215"/>
                    </a:lnTo>
                    <a:lnTo>
                      <a:pt x="276" y="217"/>
                    </a:lnTo>
                    <a:lnTo>
                      <a:pt x="276" y="223"/>
                    </a:lnTo>
                    <a:lnTo>
                      <a:pt x="276" y="225"/>
                    </a:lnTo>
                    <a:lnTo>
                      <a:pt x="272" y="223"/>
                    </a:lnTo>
                    <a:lnTo>
                      <a:pt x="270" y="223"/>
                    </a:lnTo>
                    <a:lnTo>
                      <a:pt x="268" y="223"/>
                    </a:lnTo>
                    <a:lnTo>
                      <a:pt x="266" y="223"/>
                    </a:lnTo>
                    <a:lnTo>
                      <a:pt x="262" y="223"/>
                    </a:lnTo>
                    <a:lnTo>
                      <a:pt x="260" y="223"/>
                    </a:lnTo>
                    <a:lnTo>
                      <a:pt x="258" y="223"/>
                    </a:lnTo>
                    <a:lnTo>
                      <a:pt x="256" y="223"/>
                    </a:lnTo>
                    <a:lnTo>
                      <a:pt x="252" y="223"/>
                    </a:lnTo>
                    <a:lnTo>
                      <a:pt x="250" y="223"/>
                    </a:lnTo>
                    <a:lnTo>
                      <a:pt x="248" y="223"/>
                    </a:lnTo>
                    <a:lnTo>
                      <a:pt x="246" y="223"/>
                    </a:lnTo>
                    <a:lnTo>
                      <a:pt x="244" y="223"/>
                    </a:lnTo>
                    <a:lnTo>
                      <a:pt x="240" y="223"/>
                    </a:lnTo>
                    <a:lnTo>
                      <a:pt x="238" y="223"/>
                    </a:lnTo>
                    <a:lnTo>
                      <a:pt x="234" y="223"/>
                    </a:lnTo>
                    <a:lnTo>
                      <a:pt x="232" y="223"/>
                    </a:lnTo>
                    <a:lnTo>
                      <a:pt x="230" y="223"/>
                    </a:lnTo>
                    <a:lnTo>
                      <a:pt x="226" y="223"/>
                    </a:lnTo>
                    <a:lnTo>
                      <a:pt x="224" y="223"/>
                    </a:lnTo>
                    <a:lnTo>
                      <a:pt x="222" y="223"/>
                    </a:lnTo>
                    <a:lnTo>
                      <a:pt x="216" y="223"/>
                    </a:lnTo>
                    <a:lnTo>
                      <a:pt x="212" y="223"/>
                    </a:lnTo>
                    <a:lnTo>
                      <a:pt x="210" y="221"/>
                    </a:lnTo>
                    <a:lnTo>
                      <a:pt x="210" y="221"/>
                    </a:lnTo>
                    <a:lnTo>
                      <a:pt x="208" y="221"/>
                    </a:lnTo>
                    <a:lnTo>
                      <a:pt x="206" y="221"/>
                    </a:lnTo>
                    <a:lnTo>
                      <a:pt x="204" y="221"/>
                    </a:lnTo>
                    <a:lnTo>
                      <a:pt x="202" y="221"/>
                    </a:lnTo>
                    <a:lnTo>
                      <a:pt x="198" y="221"/>
                    </a:lnTo>
                    <a:lnTo>
                      <a:pt x="196" y="221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4" y="221"/>
                    </a:lnTo>
                    <a:lnTo>
                      <a:pt x="182" y="221"/>
                    </a:lnTo>
                    <a:lnTo>
                      <a:pt x="174" y="221"/>
                    </a:lnTo>
                    <a:lnTo>
                      <a:pt x="172" y="221"/>
                    </a:lnTo>
                    <a:lnTo>
                      <a:pt x="170" y="221"/>
                    </a:lnTo>
                    <a:lnTo>
                      <a:pt x="168" y="221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2" y="221"/>
                    </a:lnTo>
                    <a:lnTo>
                      <a:pt x="162" y="221"/>
                    </a:lnTo>
                    <a:lnTo>
                      <a:pt x="160" y="221"/>
                    </a:lnTo>
                    <a:lnTo>
                      <a:pt x="158" y="221"/>
                    </a:lnTo>
                    <a:lnTo>
                      <a:pt x="156" y="221"/>
                    </a:lnTo>
                    <a:lnTo>
                      <a:pt x="152" y="221"/>
                    </a:lnTo>
                    <a:lnTo>
                      <a:pt x="148" y="221"/>
                    </a:lnTo>
                    <a:lnTo>
                      <a:pt x="146" y="221"/>
                    </a:lnTo>
                    <a:lnTo>
                      <a:pt x="146" y="223"/>
                    </a:lnTo>
                    <a:lnTo>
                      <a:pt x="146" y="225"/>
                    </a:lnTo>
                    <a:lnTo>
                      <a:pt x="146" y="227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4" y="231"/>
                    </a:lnTo>
                    <a:lnTo>
                      <a:pt x="142" y="231"/>
                    </a:lnTo>
                    <a:lnTo>
                      <a:pt x="140" y="231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6" y="229"/>
                    </a:lnTo>
                    <a:lnTo>
                      <a:pt x="136" y="227"/>
                    </a:lnTo>
                    <a:lnTo>
                      <a:pt x="136" y="225"/>
                    </a:lnTo>
                    <a:lnTo>
                      <a:pt x="136" y="223"/>
                    </a:lnTo>
                    <a:lnTo>
                      <a:pt x="136" y="221"/>
                    </a:lnTo>
                    <a:lnTo>
                      <a:pt x="134" y="221"/>
                    </a:lnTo>
                    <a:lnTo>
                      <a:pt x="130" y="221"/>
                    </a:lnTo>
                    <a:lnTo>
                      <a:pt x="128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16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2" y="219"/>
                    </a:lnTo>
                    <a:lnTo>
                      <a:pt x="110" y="219"/>
                    </a:lnTo>
                    <a:lnTo>
                      <a:pt x="108" y="219"/>
                    </a:lnTo>
                    <a:lnTo>
                      <a:pt x="106" y="219"/>
                    </a:lnTo>
                    <a:lnTo>
                      <a:pt x="104" y="219"/>
                    </a:lnTo>
                    <a:lnTo>
                      <a:pt x="102" y="219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19"/>
                    </a:lnTo>
                    <a:lnTo>
                      <a:pt x="84" y="219"/>
                    </a:lnTo>
                    <a:lnTo>
                      <a:pt x="82" y="219"/>
                    </a:lnTo>
                    <a:lnTo>
                      <a:pt x="80" y="219"/>
                    </a:lnTo>
                    <a:lnTo>
                      <a:pt x="78" y="219"/>
                    </a:lnTo>
                    <a:lnTo>
                      <a:pt x="76" y="219"/>
                    </a:lnTo>
                    <a:lnTo>
                      <a:pt x="74" y="219"/>
                    </a:lnTo>
                    <a:lnTo>
                      <a:pt x="72" y="219"/>
                    </a:lnTo>
                    <a:lnTo>
                      <a:pt x="70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4" y="219"/>
                    </a:lnTo>
                    <a:lnTo>
                      <a:pt x="60" y="219"/>
                    </a:lnTo>
                    <a:lnTo>
                      <a:pt x="58" y="219"/>
                    </a:lnTo>
                    <a:lnTo>
                      <a:pt x="56" y="219"/>
                    </a:lnTo>
                    <a:lnTo>
                      <a:pt x="52" y="219"/>
                    </a:lnTo>
                    <a:lnTo>
                      <a:pt x="50" y="219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4" y="219"/>
                    </a:lnTo>
                    <a:lnTo>
                      <a:pt x="42" y="219"/>
                    </a:lnTo>
                    <a:lnTo>
                      <a:pt x="40" y="219"/>
                    </a:lnTo>
                    <a:lnTo>
                      <a:pt x="38" y="219"/>
                    </a:lnTo>
                    <a:lnTo>
                      <a:pt x="36" y="219"/>
                    </a:lnTo>
                    <a:lnTo>
                      <a:pt x="34" y="219"/>
                    </a:lnTo>
                    <a:lnTo>
                      <a:pt x="32" y="219"/>
                    </a:lnTo>
                    <a:lnTo>
                      <a:pt x="30" y="219"/>
                    </a:lnTo>
                    <a:lnTo>
                      <a:pt x="28" y="219"/>
                    </a:lnTo>
                    <a:lnTo>
                      <a:pt x="26" y="219"/>
                    </a:lnTo>
                    <a:lnTo>
                      <a:pt x="22" y="219"/>
                    </a:lnTo>
                    <a:lnTo>
                      <a:pt x="20" y="219"/>
                    </a:lnTo>
                    <a:lnTo>
                      <a:pt x="18" y="219"/>
                    </a:lnTo>
                    <a:lnTo>
                      <a:pt x="18" y="219"/>
                    </a:lnTo>
                    <a:lnTo>
                      <a:pt x="16" y="219"/>
                    </a:lnTo>
                    <a:lnTo>
                      <a:pt x="14" y="219"/>
                    </a:lnTo>
                    <a:lnTo>
                      <a:pt x="12" y="219"/>
                    </a:lnTo>
                    <a:lnTo>
                      <a:pt x="10" y="219"/>
                    </a:lnTo>
                    <a:lnTo>
                      <a:pt x="8" y="219"/>
                    </a:lnTo>
                    <a:lnTo>
                      <a:pt x="6" y="219"/>
                    </a:lnTo>
                    <a:lnTo>
                      <a:pt x="6" y="217"/>
                    </a:lnTo>
                    <a:lnTo>
                      <a:pt x="6" y="215"/>
                    </a:lnTo>
                    <a:lnTo>
                      <a:pt x="6" y="213"/>
                    </a:lnTo>
                    <a:lnTo>
                      <a:pt x="6" y="211"/>
                    </a:lnTo>
                    <a:lnTo>
                      <a:pt x="6" y="207"/>
                    </a:lnTo>
                    <a:lnTo>
                      <a:pt x="6" y="202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6" y="184"/>
                    </a:lnTo>
                    <a:lnTo>
                      <a:pt x="6" y="184"/>
                    </a:lnTo>
                    <a:lnTo>
                      <a:pt x="6" y="180"/>
                    </a:lnTo>
                    <a:lnTo>
                      <a:pt x="6" y="178"/>
                    </a:lnTo>
                    <a:lnTo>
                      <a:pt x="6" y="172"/>
                    </a:lnTo>
                    <a:lnTo>
                      <a:pt x="4" y="172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6"/>
                    </a:lnTo>
                    <a:lnTo>
                      <a:pt x="2" y="166"/>
                    </a:lnTo>
                    <a:lnTo>
                      <a:pt x="4" y="166"/>
                    </a:lnTo>
                    <a:lnTo>
                      <a:pt x="6" y="166"/>
                    </a:lnTo>
                    <a:lnTo>
                      <a:pt x="6" y="162"/>
                    </a:lnTo>
                    <a:lnTo>
                      <a:pt x="6" y="160"/>
                    </a:lnTo>
                    <a:lnTo>
                      <a:pt x="6" y="154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40"/>
                    </a:lnTo>
                    <a:lnTo>
                      <a:pt x="6" y="136"/>
                    </a:lnTo>
                    <a:lnTo>
                      <a:pt x="6" y="130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6" y="116"/>
                    </a:lnTo>
                    <a:lnTo>
                      <a:pt x="6" y="114"/>
                    </a:lnTo>
                    <a:lnTo>
                      <a:pt x="6" y="11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8" y="64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46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7" name="Freeform 40">
                <a:extLst>
                  <a:ext uri="{FF2B5EF4-FFF2-40B4-BE49-F238E27FC236}">
                    <a16:creationId xmlns:a16="http://schemas.microsoft.com/office/drawing/2014/main" id="{B65DAD6E-CF91-D404-D816-7A273C2FA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063" y="1976438"/>
                <a:ext cx="520700" cy="385763"/>
              </a:xfrm>
              <a:custGeom>
                <a:avLst/>
                <a:gdLst>
                  <a:gd name="T0" fmla="*/ 254 w 328"/>
                  <a:gd name="T1" fmla="*/ 8 h 243"/>
                  <a:gd name="T2" fmla="*/ 252 w 328"/>
                  <a:gd name="T3" fmla="*/ 20 h 243"/>
                  <a:gd name="T4" fmla="*/ 246 w 328"/>
                  <a:gd name="T5" fmla="*/ 30 h 243"/>
                  <a:gd name="T6" fmla="*/ 246 w 328"/>
                  <a:gd name="T7" fmla="*/ 40 h 243"/>
                  <a:gd name="T8" fmla="*/ 246 w 328"/>
                  <a:gd name="T9" fmla="*/ 54 h 243"/>
                  <a:gd name="T10" fmla="*/ 250 w 328"/>
                  <a:gd name="T11" fmla="*/ 70 h 243"/>
                  <a:gd name="T12" fmla="*/ 256 w 328"/>
                  <a:gd name="T13" fmla="*/ 84 h 243"/>
                  <a:gd name="T14" fmla="*/ 264 w 328"/>
                  <a:gd name="T15" fmla="*/ 94 h 243"/>
                  <a:gd name="T16" fmla="*/ 270 w 328"/>
                  <a:gd name="T17" fmla="*/ 110 h 243"/>
                  <a:gd name="T18" fmla="*/ 278 w 328"/>
                  <a:gd name="T19" fmla="*/ 120 h 243"/>
                  <a:gd name="T20" fmla="*/ 286 w 328"/>
                  <a:gd name="T21" fmla="*/ 130 h 243"/>
                  <a:gd name="T22" fmla="*/ 294 w 328"/>
                  <a:gd name="T23" fmla="*/ 132 h 243"/>
                  <a:gd name="T24" fmla="*/ 304 w 328"/>
                  <a:gd name="T25" fmla="*/ 136 h 243"/>
                  <a:gd name="T26" fmla="*/ 310 w 328"/>
                  <a:gd name="T27" fmla="*/ 145 h 243"/>
                  <a:gd name="T28" fmla="*/ 314 w 328"/>
                  <a:gd name="T29" fmla="*/ 157 h 243"/>
                  <a:gd name="T30" fmla="*/ 316 w 328"/>
                  <a:gd name="T31" fmla="*/ 171 h 243"/>
                  <a:gd name="T32" fmla="*/ 322 w 328"/>
                  <a:gd name="T33" fmla="*/ 181 h 243"/>
                  <a:gd name="T34" fmla="*/ 326 w 328"/>
                  <a:gd name="T35" fmla="*/ 191 h 243"/>
                  <a:gd name="T36" fmla="*/ 320 w 328"/>
                  <a:gd name="T37" fmla="*/ 203 h 243"/>
                  <a:gd name="T38" fmla="*/ 326 w 328"/>
                  <a:gd name="T39" fmla="*/ 213 h 243"/>
                  <a:gd name="T40" fmla="*/ 314 w 328"/>
                  <a:gd name="T41" fmla="*/ 221 h 243"/>
                  <a:gd name="T42" fmla="*/ 286 w 328"/>
                  <a:gd name="T43" fmla="*/ 221 h 243"/>
                  <a:gd name="T44" fmla="*/ 272 w 328"/>
                  <a:gd name="T45" fmla="*/ 221 h 243"/>
                  <a:gd name="T46" fmla="*/ 260 w 328"/>
                  <a:gd name="T47" fmla="*/ 221 h 243"/>
                  <a:gd name="T48" fmla="*/ 242 w 328"/>
                  <a:gd name="T49" fmla="*/ 221 h 243"/>
                  <a:gd name="T50" fmla="*/ 218 w 328"/>
                  <a:gd name="T51" fmla="*/ 215 h 243"/>
                  <a:gd name="T52" fmla="*/ 204 w 328"/>
                  <a:gd name="T53" fmla="*/ 221 h 243"/>
                  <a:gd name="T54" fmla="*/ 190 w 328"/>
                  <a:gd name="T55" fmla="*/ 213 h 243"/>
                  <a:gd name="T56" fmla="*/ 170 w 328"/>
                  <a:gd name="T57" fmla="*/ 221 h 243"/>
                  <a:gd name="T58" fmla="*/ 152 w 328"/>
                  <a:gd name="T59" fmla="*/ 221 h 243"/>
                  <a:gd name="T60" fmla="*/ 130 w 328"/>
                  <a:gd name="T61" fmla="*/ 221 h 243"/>
                  <a:gd name="T62" fmla="*/ 114 w 328"/>
                  <a:gd name="T63" fmla="*/ 219 h 243"/>
                  <a:gd name="T64" fmla="*/ 102 w 328"/>
                  <a:gd name="T65" fmla="*/ 243 h 243"/>
                  <a:gd name="T66" fmla="*/ 96 w 328"/>
                  <a:gd name="T67" fmla="*/ 239 h 243"/>
                  <a:gd name="T68" fmla="*/ 98 w 328"/>
                  <a:gd name="T69" fmla="*/ 233 h 243"/>
                  <a:gd name="T70" fmla="*/ 88 w 328"/>
                  <a:gd name="T71" fmla="*/ 219 h 243"/>
                  <a:gd name="T72" fmla="*/ 64 w 328"/>
                  <a:gd name="T73" fmla="*/ 219 h 243"/>
                  <a:gd name="T74" fmla="*/ 42 w 328"/>
                  <a:gd name="T75" fmla="*/ 199 h 243"/>
                  <a:gd name="T76" fmla="*/ 36 w 328"/>
                  <a:gd name="T77" fmla="*/ 179 h 243"/>
                  <a:gd name="T78" fmla="*/ 24 w 328"/>
                  <a:gd name="T79" fmla="*/ 138 h 243"/>
                  <a:gd name="T80" fmla="*/ 18 w 328"/>
                  <a:gd name="T81" fmla="*/ 120 h 243"/>
                  <a:gd name="T82" fmla="*/ 12 w 328"/>
                  <a:gd name="T83" fmla="*/ 100 h 243"/>
                  <a:gd name="T84" fmla="*/ 2 w 328"/>
                  <a:gd name="T85" fmla="*/ 64 h 243"/>
                  <a:gd name="T86" fmla="*/ 14 w 328"/>
                  <a:gd name="T87" fmla="*/ 58 h 243"/>
                  <a:gd name="T88" fmla="*/ 18 w 328"/>
                  <a:gd name="T89" fmla="*/ 44 h 243"/>
                  <a:gd name="T90" fmla="*/ 26 w 328"/>
                  <a:gd name="T91" fmla="*/ 44 h 243"/>
                  <a:gd name="T92" fmla="*/ 38 w 328"/>
                  <a:gd name="T93" fmla="*/ 56 h 243"/>
                  <a:gd name="T94" fmla="*/ 52 w 328"/>
                  <a:gd name="T95" fmla="*/ 56 h 243"/>
                  <a:gd name="T96" fmla="*/ 62 w 328"/>
                  <a:gd name="T97" fmla="*/ 48 h 243"/>
                  <a:gd name="T98" fmla="*/ 70 w 328"/>
                  <a:gd name="T99" fmla="*/ 40 h 243"/>
                  <a:gd name="T100" fmla="*/ 72 w 328"/>
                  <a:gd name="T101" fmla="*/ 28 h 243"/>
                  <a:gd name="T102" fmla="*/ 88 w 328"/>
                  <a:gd name="T103" fmla="*/ 16 h 243"/>
                  <a:gd name="T104" fmla="*/ 102 w 328"/>
                  <a:gd name="T105" fmla="*/ 12 h 243"/>
                  <a:gd name="T106" fmla="*/ 106 w 328"/>
                  <a:gd name="T107" fmla="*/ 0 h 243"/>
                  <a:gd name="T108" fmla="*/ 136 w 328"/>
                  <a:gd name="T109" fmla="*/ 0 h 243"/>
                  <a:gd name="T110" fmla="*/ 170 w 328"/>
                  <a:gd name="T111" fmla="*/ 0 h 243"/>
                  <a:gd name="T112" fmla="*/ 204 w 328"/>
                  <a:gd name="T113" fmla="*/ 0 h 243"/>
                  <a:gd name="T114" fmla="*/ 218 w 328"/>
                  <a:gd name="T115" fmla="*/ 0 h 243"/>
                  <a:gd name="T116" fmla="*/ 236 w 328"/>
                  <a:gd name="T117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8" h="243">
                    <a:moveTo>
                      <a:pt x="242" y="0"/>
                    </a:move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6"/>
                    </a:lnTo>
                    <a:lnTo>
                      <a:pt x="250" y="8"/>
                    </a:lnTo>
                    <a:lnTo>
                      <a:pt x="254" y="8"/>
                    </a:lnTo>
                    <a:lnTo>
                      <a:pt x="258" y="8"/>
                    </a:lnTo>
                    <a:lnTo>
                      <a:pt x="256" y="1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6"/>
                    </a:lnTo>
                    <a:lnTo>
                      <a:pt x="254" y="18"/>
                    </a:lnTo>
                    <a:lnTo>
                      <a:pt x="252" y="20"/>
                    </a:lnTo>
                    <a:lnTo>
                      <a:pt x="252" y="22"/>
                    </a:lnTo>
                    <a:lnTo>
                      <a:pt x="250" y="24"/>
                    </a:lnTo>
                    <a:lnTo>
                      <a:pt x="248" y="24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46" y="28"/>
                    </a:lnTo>
                    <a:lnTo>
                      <a:pt x="246" y="30"/>
                    </a:lnTo>
                    <a:lnTo>
                      <a:pt x="248" y="30"/>
                    </a:lnTo>
                    <a:lnTo>
                      <a:pt x="248" y="32"/>
                    </a:lnTo>
                    <a:lnTo>
                      <a:pt x="248" y="34"/>
                    </a:lnTo>
                    <a:lnTo>
                      <a:pt x="248" y="36"/>
                    </a:lnTo>
                    <a:lnTo>
                      <a:pt x="246" y="38"/>
                    </a:lnTo>
                    <a:lnTo>
                      <a:pt x="246" y="40"/>
                    </a:lnTo>
                    <a:lnTo>
                      <a:pt x="246" y="40"/>
                    </a:lnTo>
                    <a:lnTo>
                      <a:pt x="246" y="44"/>
                    </a:lnTo>
                    <a:lnTo>
                      <a:pt x="246" y="46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8" y="52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6" y="56"/>
                    </a:lnTo>
                    <a:lnTo>
                      <a:pt x="248" y="56"/>
                    </a:lnTo>
                    <a:lnTo>
                      <a:pt x="248" y="58"/>
                    </a:lnTo>
                    <a:lnTo>
                      <a:pt x="250" y="62"/>
                    </a:lnTo>
                    <a:lnTo>
                      <a:pt x="250" y="64"/>
                    </a:lnTo>
                    <a:lnTo>
                      <a:pt x="250" y="66"/>
                    </a:lnTo>
                    <a:lnTo>
                      <a:pt x="250" y="70"/>
                    </a:lnTo>
                    <a:lnTo>
                      <a:pt x="250" y="72"/>
                    </a:lnTo>
                    <a:lnTo>
                      <a:pt x="252" y="74"/>
                    </a:lnTo>
                    <a:lnTo>
                      <a:pt x="252" y="80"/>
                    </a:lnTo>
                    <a:lnTo>
                      <a:pt x="254" y="80"/>
                    </a:lnTo>
                    <a:lnTo>
                      <a:pt x="254" y="82"/>
                    </a:lnTo>
                    <a:lnTo>
                      <a:pt x="254" y="84"/>
                    </a:lnTo>
                    <a:lnTo>
                      <a:pt x="256" y="84"/>
                    </a:lnTo>
                    <a:lnTo>
                      <a:pt x="256" y="86"/>
                    </a:lnTo>
                    <a:lnTo>
                      <a:pt x="258" y="86"/>
                    </a:lnTo>
                    <a:lnTo>
                      <a:pt x="258" y="88"/>
                    </a:lnTo>
                    <a:lnTo>
                      <a:pt x="258" y="88"/>
                    </a:lnTo>
                    <a:lnTo>
                      <a:pt x="260" y="90"/>
                    </a:lnTo>
                    <a:lnTo>
                      <a:pt x="262" y="92"/>
                    </a:lnTo>
                    <a:lnTo>
                      <a:pt x="264" y="94"/>
                    </a:lnTo>
                    <a:lnTo>
                      <a:pt x="266" y="98"/>
                    </a:lnTo>
                    <a:lnTo>
                      <a:pt x="266" y="100"/>
                    </a:lnTo>
                    <a:lnTo>
                      <a:pt x="266" y="102"/>
                    </a:lnTo>
                    <a:lnTo>
                      <a:pt x="268" y="104"/>
                    </a:lnTo>
                    <a:lnTo>
                      <a:pt x="268" y="106"/>
                    </a:lnTo>
                    <a:lnTo>
                      <a:pt x="268" y="108"/>
                    </a:lnTo>
                    <a:lnTo>
                      <a:pt x="270" y="110"/>
                    </a:lnTo>
                    <a:lnTo>
                      <a:pt x="270" y="114"/>
                    </a:lnTo>
                    <a:lnTo>
                      <a:pt x="270" y="116"/>
                    </a:lnTo>
                    <a:lnTo>
                      <a:pt x="272" y="118"/>
                    </a:lnTo>
                    <a:lnTo>
                      <a:pt x="274" y="118"/>
                    </a:lnTo>
                    <a:lnTo>
                      <a:pt x="276" y="116"/>
                    </a:lnTo>
                    <a:lnTo>
                      <a:pt x="278" y="118"/>
                    </a:lnTo>
                    <a:lnTo>
                      <a:pt x="278" y="120"/>
                    </a:lnTo>
                    <a:lnTo>
                      <a:pt x="278" y="122"/>
                    </a:lnTo>
                    <a:lnTo>
                      <a:pt x="280" y="122"/>
                    </a:lnTo>
                    <a:lnTo>
                      <a:pt x="280" y="124"/>
                    </a:lnTo>
                    <a:lnTo>
                      <a:pt x="282" y="126"/>
                    </a:lnTo>
                    <a:lnTo>
                      <a:pt x="284" y="126"/>
                    </a:lnTo>
                    <a:lnTo>
                      <a:pt x="286" y="128"/>
                    </a:lnTo>
                    <a:lnTo>
                      <a:pt x="286" y="130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90" y="132"/>
                    </a:lnTo>
                    <a:lnTo>
                      <a:pt x="290" y="130"/>
                    </a:lnTo>
                    <a:lnTo>
                      <a:pt x="292" y="130"/>
                    </a:lnTo>
                    <a:lnTo>
                      <a:pt x="294" y="130"/>
                    </a:lnTo>
                    <a:lnTo>
                      <a:pt x="294" y="132"/>
                    </a:lnTo>
                    <a:lnTo>
                      <a:pt x="296" y="132"/>
                    </a:lnTo>
                    <a:lnTo>
                      <a:pt x="300" y="134"/>
                    </a:lnTo>
                    <a:lnTo>
                      <a:pt x="302" y="134"/>
                    </a:lnTo>
                    <a:lnTo>
                      <a:pt x="304" y="134"/>
                    </a:lnTo>
                    <a:lnTo>
                      <a:pt x="306" y="134"/>
                    </a:lnTo>
                    <a:lnTo>
                      <a:pt x="304" y="136"/>
                    </a:lnTo>
                    <a:lnTo>
                      <a:pt x="304" y="136"/>
                    </a:lnTo>
                    <a:lnTo>
                      <a:pt x="306" y="138"/>
                    </a:lnTo>
                    <a:lnTo>
                      <a:pt x="306" y="140"/>
                    </a:lnTo>
                    <a:lnTo>
                      <a:pt x="308" y="140"/>
                    </a:lnTo>
                    <a:lnTo>
                      <a:pt x="308" y="138"/>
                    </a:lnTo>
                    <a:lnTo>
                      <a:pt x="310" y="140"/>
                    </a:lnTo>
                    <a:lnTo>
                      <a:pt x="310" y="142"/>
                    </a:lnTo>
                    <a:lnTo>
                      <a:pt x="310" y="145"/>
                    </a:lnTo>
                    <a:lnTo>
                      <a:pt x="312" y="147"/>
                    </a:lnTo>
                    <a:lnTo>
                      <a:pt x="314" y="147"/>
                    </a:lnTo>
                    <a:lnTo>
                      <a:pt x="314" y="151"/>
                    </a:lnTo>
                    <a:lnTo>
                      <a:pt x="314" y="153"/>
                    </a:lnTo>
                    <a:lnTo>
                      <a:pt x="314" y="155"/>
                    </a:lnTo>
                    <a:lnTo>
                      <a:pt x="314" y="155"/>
                    </a:lnTo>
                    <a:lnTo>
                      <a:pt x="314" y="157"/>
                    </a:lnTo>
                    <a:lnTo>
                      <a:pt x="316" y="159"/>
                    </a:lnTo>
                    <a:lnTo>
                      <a:pt x="316" y="161"/>
                    </a:lnTo>
                    <a:lnTo>
                      <a:pt x="314" y="163"/>
                    </a:lnTo>
                    <a:lnTo>
                      <a:pt x="314" y="165"/>
                    </a:lnTo>
                    <a:lnTo>
                      <a:pt x="314" y="167"/>
                    </a:lnTo>
                    <a:lnTo>
                      <a:pt x="316" y="169"/>
                    </a:lnTo>
                    <a:lnTo>
                      <a:pt x="316" y="171"/>
                    </a:lnTo>
                    <a:lnTo>
                      <a:pt x="318" y="173"/>
                    </a:lnTo>
                    <a:lnTo>
                      <a:pt x="316" y="173"/>
                    </a:lnTo>
                    <a:lnTo>
                      <a:pt x="318" y="175"/>
                    </a:lnTo>
                    <a:lnTo>
                      <a:pt x="318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2" y="181"/>
                    </a:lnTo>
                    <a:lnTo>
                      <a:pt x="322" y="183"/>
                    </a:lnTo>
                    <a:lnTo>
                      <a:pt x="324" y="183"/>
                    </a:lnTo>
                    <a:lnTo>
                      <a:pt x="324" y="185"/>
                    </a:lnTo>
                    <a:lnTo>
                      <a:pt x="326" y="187"/>
                    </a:lnTo>
                    <a:lnTo>
                      <a:pt x="324" y="189"/>
                    </a:lnTo>
                    <a:lnTo>
                      <a:pt x="324" y="191"/>
                    </a:lnTo>
                    <a:lnTo>
                      <a:pt x="326" y="191"/>
                    </a:lnTo>
                    <a:lnTo>
                      <a:pt x="328" y="193"/>
                    </a:lnTo>
                    <a:lnTo>
                      <a:pt x="328" y="197"/>
                    </a:lnTo>
                    <a:lnTo>
                      <a:pt x="328" y="199"/>
                    </a:lnTo>
                    <a:lnTo>
                      <a:pt x="326" y="199"/>
                    </a:lnTo>
                    <a:lnTo>
                      <a:pt x="324" y="197"/>
                    </a:lnTo>
                    <a:lnTo>
                      <a:pt x="320" y="201"/>
                    </a:lnTo>
                    <a:lnTo>
                      <a:pt x="320" y="203"/>
                    </a:lnTo>
                    <a:lnTo>
                      <a:pt x="320" y="205"/>
                    </a:lnTo>
                    <a:lnTo>
                      <a:pt x="320" y="207"/>
                    </a:lnTo>
                    <a:lnTo>
                      <a:pt x="322" y="207"/>
                    </a:lnTo>
                    <a:lnTo>
                      <a:pt x="322" y="209"/>
                    </a:lnTo>
                    <a:lnTo>
                      <a:pt x="324" y="209"/>
                    </a:lnTo>
                    <a:lnTo>
                      <a:pt x="324" y="211"/>
                    </a:lnTo>
                    <a:lnTo>
                      <a:pt x="326" y="213"/>
                    </a:lnTo>
                    <a:lnTo>
                      <a:pt x="324" y="215"/>
                    </a:lnTo>
                    <a:lnTo>
                      <a:pt x="324" y="217"/>
                    </a:lnTo>
                    <a:lnTo>
                      <a:pt x="322" y="217"/>
                    </a:lnTo>
                    <a:lnTo>
                      <a:pt x="322" y="219"/>
                    </a:lnTo>
                    <a:lnTo>
                      <a:pt x="322" y="221"/>
                    </a:lnTo>
                    <a:lnTo>
                      <a:pt x="324" y="221"/>
                    </a:lnTo>
                    <a:lnTo>
                      <a:pt x="314" y="221"/>
                    </a:lnTo>
                    <a:lnTo>
                      <a:pt x="310" y="221"/>
                    </a:lnTo>
                    <a:lnTo>
                      <a:pt x="304" y="221"/>
                    </a:lnTo>
                    <a:lnTo>
                      <a:pt x="296" y="221"/>
                    </a:lnTo>
                    <a:lnTo>
                      <a:pt x="294" y="221"/>
                    </a:lnTo>
                    <a:lnTo>
                      <a:pt x="292" y="221"/>
                    </a:lnTo>
                    <a:lnTo>
                      <a:pt x="290" y="221"/>
                    </a:lnTo>
                    <a:lnTo>
                      <a:pt x="286" y="221"/>
                    </a:lnTo>
                    <a:lnTo>
                      <a:pt x="284" y="221"/>
                    </a:lnTo>
                    <a:lnTo>
                      <a:pt x="282" y="221"/>
                    </a:lnTo>
                    <a:lnTo>
                      <a:pt x="280" y="221"/>
                    </a:lnTo>
                    <a:lnTo>
                      <a:pt x="278" y="221"/>
                    </a:lnTo>
                    <a:lnTo>
                      <a:pt x="276" y="221"/>
                    </a:lnTo>
                    <a:lnTo>
                      <a:pt x="274" y="221"/>
                    </a:lnTo>
                    <a:lnTo>
                      <a:pt x="272" y="221"/>
                    </a:lnTo>
                    <a:lnTo>
                      <a:pt x="270" y="221"/>
                    </a:lnTo>
                    <a:lnTo>
                      <a:pt x="268" y="221"/>
                    </a:lnTo>
                    <a:lnTo>
                      <a:pt x="266" y="221"/>
                    </a:lnTo>
                    <a:lnTo>
                      <a:pt x="266" y="221"/>
                    </a:lnTo>
                    <a:lnTo>
                      <a:pt x="264" y="221"/>
                    </a:lnTo>
                    <a:lnTo>
                      <a:pt x="262" y="221"/>
                    </a:lnTo>
                    <a:lnTo>
                      <a:pt x="260" y="221"/>
                    </a:lnTo>
                    <a:lnTo>
                      <a:pt x="258" y="221"/>
                    </a:lnTo>
                    <a:lnTo>
                      <a:pt x="256" y="221"/>
                    </a:lnTo>
                    <a:lnTo>
                      <a:pt x="254" y="221"/>
                    </a:lnTo>
                    <a:lnTo>
                      <a:pt x="252" y="221"/>
                    </a:lnTo>
                    <a:lnTo>
                      <a:pt x="250" y="221"/>
                    </a:lnTo>
                    <a:lnTo>
                      <a:pt x="248" y="221"/>
                    </a:lnTo>
                    <a:lnTo>
                      <a:pt x="242" y="221"/>
                    </a:lnTo>
                    <a:lnTo>
                      <a:pt x="240" y="221"/>
                    </a:lnTo>
                    <a:lnTo>
                      <a:pt x="238" y="221"/>
                    </a:lnTo>
                    <a:lnTo>
                      <a:pt x="236" y="221"/>
                    </a:lnTo>
                    <a:lnTo>
                      <a:pt x="230" y="221"/>
                    </a:lnTo>
                    <a:lnTo>
                      <a:pt x="230" y="215"/>
                    </a:lnTo>
                    <a:lnTo>
                      <a:pt x="220" y="215"/>
                    </a:lnTo>
                    <a:lnTo>
                      <a:pt x="218" y="215"/>
                    </a:lnTo>
                    <a:lnTo>
                      <a:pt x="218" y="217"/>
                    </a:lnTo>
                    <a:lnTo>
                      <a:pt x="216" y="217"/>
                    </a:lnTo>
                    <a:lnTo>
                      <a:pt x="216" y="221"/>
                    </a:lnTo>
                    <a:lnTo>
                      <a:pt x="210" y="221"/>
                    </a:lnTo>
                    <a:lnTo>
                      <a:pt x="208" y="221"/>
                    </a:lnTo>
                    <a:lnTo>
                      <a:pt x="206" y="221"/>
                    </a:lnTo>
                    <a:lnTo>
                      <a:pt x="204" y="221"/>
                    </a:lnTo>
                    <a:lnTo>
                      <a:pt x="202" y="221"/>
                    </a:lnTo>
                    <a:lnTo>
                      <a:pt x="202" y="219"/>
                    </a:lnTo>
                    <a:lnTo>
                      <a:pt x="202" y="215"/>
                    </a:lnTo>
                    <a:lnTo>
                      <a:pt x="202" y="213"/>
                    </a:lnTo>
                    <a:lnTo>
                      <a:pt x="198" y="213"/>
                    </a:lnTo>
                    <a:lnTo>
                      <a:pt x="194" y="213"/>
                    </a:lnTo>
                    <a:lnTo>
                      <a:pt x="190" y="213"/>
                    </a:lnTo>
                    <a:lnTo>
                      <a:pt x="190" y="217"/>
                    </a:lnTo>
                    <a:lnTo>
                      <a:pt x="190" y="221"/>
                    </a:lnTo>
                    <a:lnTo>
                      <a:pt x="188" y="221"/>
                    </a:lnTo>
                    <a:lnTo>
                      <a:pt x="180" y="221"/>
                    </a:lnTo>
                    <a:lnTo>
                      <a:pt x="176" y="221"/>
                    </a:lnTo>
                    <a:lnTo>
                      <a:pt x="172" y="221"/>
                    </a:lnTo>
                    <a:lnTo>
                      <a:pt x="170" y="221"/>
                    </a:lnTo>
                    <a:lnTo>
                      <a:pt x="170" y="221"/>
                    </a:lnTo>
                    <a:lnTo>
                      <a:pt x="168" y="221"/>
                    </a:lnTo>
                    <a:lnTo>
                      <a:pt x="166" y="221"/>
                    </a:lnTo>
                    <a:lnTo>
                      <a:pt x="160" y="221"/>
                    </a:lnTo>
                    <a:lnTo>
                      <a:pt x="156" y="221"/>
                    </a:lnTo>
                    <a:lnTo>
                      <a:pt x="154" y="221"/>
                    </a:lnTo>
                    <a:lnTo>
                      <a:pt x="152" y="221"/>
                    </a:lnTo>
                    <a:lnTo>
                      <a:pt x="150" y="221"/>
                    </a:lnTo>
                    <a:lnTo>
                      <a:pt x="144" y="221"/>
                    </a:lnTo>
                    <a:lnTo>
                      <a:pt x="142" y="221"/>
                    </a:lnTo>
                    <a:lnTo>
                      <a:pt x="140" y="221"/>
                    </a:lnTo>
                    <a:lnTo>
                      <a:pt x="134" y="221"/>
                    </a:lnTo>
                    <a:lnTo>
                      <a:pt x="132" y="221"/>
                    </a:lnTo>
                    <a:lnTo>
                      <a:pt x="130" y="221"/>
                    </a:lnTo>
                    <a:lnTo>
                      <a:pt x="128" y="221"/>
                    </a:lnTo>
                    <a:lnTo>
                      <a:pt x="126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2" y="221"/>
                    </a:lnTo>
                    <a:lnTo>
                      <a:pt x="116" y="219"/>
                    </a:lnTo>
                    <a:lnTo>
                      <a:pt x="114" y="219"/>
                    </a:lnTo>
                    <a:lnTo>
                      <a:pt x="112" y="219"/>
                    </a:lnTo>
                    <a:lnTo>
                      <a:pt x="106" y="219"/>
                    </a:lnTo>
                    <a:lnTo>
                      <a:pt x="104" y="219"/>
                    </a:lnTo>
                    <a:lnTo>
                      <a:pt x="104" y="221"/>
                    </a:lnTo>
                    <a:lnTo>
                      <a:pt x="104" y="233"/>
                    </a:lnTo>
                    <a:lnTo>
                      <a:pt x="104" y="243"/>
                    </a:lnTo>
                    <a:lnTo>
                      <a:pt x="102" y="243"/>
                    </a:lnTo>
                    <a:lnTo>
                      <a:pt x="100" y="243"/>
                    </a:lnTo>
                    <a:lnTo>
                      <a:pt x="98" y="243"/>
                    </a:lnTo>
                    <a:lnTo>
                      <a:pt x="98" y="241"/>
                    </a:lnTo>
                    <a:lnTo>
                      <a:pt x="98" y="239"/>
                    </a:lnTo>
                    <a:lnTo>
                      <a:pt x="98" y="237"/>
                    </a:lnTo>
                    <a:lnTo>
                      <a:pt x="96" y="237"/>
                    </a:lnTo>
                    <a:lnTo>
                      <a:pt x="96" y="239"/>
                    </a:lnTo>
                    <a:lnTo>
                      <a:pt x="94" y="239"/>
                    </a:lnTo>
                    <a:lnTo>
                      <a:pt x="92" y="239"/>
                    </a:lnTo>
                    <a:lnTo>
                      <a:pt x="92" y="237"/>
                    </a:lnTo>
                    <a:lnTo>
                      <a:pt x="92" y="235"/>
                    </a:lnTo>
                    <a:lnTo>
                      <a:pt x="92" y="233"/>
                    </a:lnTo>
                    <a:lnTo>
                      <a:pt x="90" y="233"/>
                    </a:lnTo>
                    <a:lnTo>
                      <a:pt x="98" y="233"/>
                    </a:lnTo>
                    <a:lnTo>
                      <a:pt x="98" y="231"/>
                    </a:lnTo>
                    <a:lnTo>
                      <a:pt x="98" y="227"/>
                    </a:lnTo>
                    <a:lnTo>
                      <a:pt x="98" y="223"/>
                    </a:lnTo>
                    <a:lnTo>
                      <a:pt x="98" y="221"/>
                    </a:lnTo>
                    <a:lnTo>
                      <a:pt x="98" y="219"/>
                    </a:lnTo>
                    <a:lnTo>
                      <a:pt x="96" y="219"/>
                    </a:lnTo>
                    <a:lnTo>
                      <a:pt x="88" y="219"/>
                    </a:lnTo>
                    <a:lnTo>
                      <a:pt x="86" y="219"/>
                    </a:lnTo>
                    <a:lnTo>
                      <a:pt x="84" y="219"/>
                    </a:lnTo>
                    <a:lnTo>
                      <a:pt x="76" y="219"/>
                    </a:lnTo>
                    <a:lnTo>
                      <a:pt x="74" y="219"/>
                    </a:lnTo>
                    <a:lnTo>
                      <a:pt x="74" y="219"/>
                    </a:lnTo>
                    <a:lnTo>
                      <a:pt x="68" y="219"/>
                    </a:lnTo>
                    <a:lnTo>
                      <a:pt x="64" y="219"/>
                    </a:lnTo>
                    <a:lnTo>
                      <a:pt x="52" y="219"/>
                    </a:lnTo>
                    <a:lnTo>
                      <a:pt x="48" y="219"/>
                    </a:lnTo>
                    <a:lnTo>
                      <a:pt x="48" y="217"/>
                    </a:lnTo>
                    <a:lnTo>
                      <a:pt x="48" y="215"/>
                    </a:lnTo>
                    <a:lnTo>
                      <a:pt x="46" y="211"/>
                    </a:lnTo>
                    <a:lnTo>
                      <a:pt x="46" y="209"/>
                    </a:lnTo>
                    <a:lnTo>
                      <a:pt x="42" y="199"/>
                    </a:lnTo>
                    <a:lnTo>
                      <a:pt x="38" y="187"/>
                    </a:lnTo>
                    <a:lnTo>
                      <a:pt x="42" y="187"/>
                    </a:lnTo>
                    <a:lnTo>
                      <a:pt x="42" y="183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6" y="175"/>
                    </a:lnTo>
                    <a:lnTo>
                      <a:pt x="36" y="179"/>
                    </a:lnTo>
                    <a:lnTo>
                      <a:pt x="32" y="169"/>
                    </a:lnTo>
                    <a:lnTo>
                      <a:pt x="30" y="161"/>
                    </a:lnTo>
                    <a:lnTo>
                      <a:pt x="28" y="157"/>
                    </a:lnTo>
                    <a:lnTo>
                      <a:pt x="26" y="151"/>
                    </a:lnTo>
                    <a:lnTo>
                      <a:pt x="26" y="147"/>
                    </a:lnTo>
                    <a:lnTo>
                      <a:pt x="26" y="142"/>
                    </a:lnTo>
                    <a:lnTo>
                      <a:pt x="24" y="138"/>
                    </a:lnTo>
                    <a:lnTo>
                      <a:pt x="24" y="136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0" y="128"/>
                    </a:lnTo>
                    <a:lnTo>
                      <a:pt x="20" y="124"/>
                    </a:lnTo>
                    <a:lnTo>
                      <a:pt x="20" y="122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16" y="114"/>
                    </a:lnTo>
                    <a:lnTo>
                      <a:pt x="16" y="110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4" y="104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8" y="88"/>
                    </a:lnTo>
                    <a:lnTo>
                      <a:pt x="4" y="78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10" y="60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0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2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6"/>
                    </a:lnTo>
                    <a:lnTo>
                      <a:pt x="46" y="58"/>
                    </a:lnTo>
                    <a:lnTo>
                      <a:pt x="50" y="58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4" y="52"/>
                    </a:lnTo>
                    <a:lnTo>
                      <a:pt x="56" y="52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2" y="46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64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0" y="38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8" y="24"/>
                    </a:lnTo>
                    <a:lnTo>
                      <a:pt x="82" y="22"/>
                    </a:lnTo>
                    <a:lnTo>
                      <a:pt x="84" y="20"/>
                    </a:lnTo>
                    <a:lnTo>
                      <a:pt x="88" y="16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8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70" y="0"/>
                    </a:lnTo>
                    <a:lnTo>
                      <a:pt x="170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4" y="0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16" y="0"/>
                    </a:lnTo>
                    <a:lnTo>
                      <a:pt x="218" y="0"/>
                    </a:lnTo>
                    <a:lnTo>
                      <a:pt x="218" y="2"/>
                    </a:lnTo>
                    <a:lnTo>
                      <a:pt x="218" y="2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2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8" name="Freeform 45">
                <a:extLst>
                  <a:ext uri="{FF2B5EF4-FFF2-40B4-BE49-F238E27FC236}">
                    <a16:creationId xmlns:a16="http://schemas.microsoft.com/office/drawing/2014/main" id="{29DF0584-7EA9-864C-DF58-FBF3DAF0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113" y="4865688"/>
                <a:ext cx="498475" cy="455613"/>
              </a:xfrm>
              <a:custGeom>
                <a:avLst/>
                <a:gdLst>
                  <a:gd name="T0" fmla="*/ 162 w 314"/>
                  <a:gd name="T1" fmla="*/ 0 h 287"/>
                  <a:gd name="T2" fmla="*/ 174 w 314"/>
                  <a:gd name="T3" fmla="*/ 0 h 287"/>
                  <a:gd name="T4" fmla="*/ 188 w 314"/>
                  <a:gd name="T5" fmla="*/ 0 h 287"/>
                  <a:gd name="T6" fmla="*/ 222 w 314"/>
                  <a:gd name="T7" fmla="*/ 0 h 287"/>
                  <a:gd name="T8" fmla="*/ 242 w 314"/>
                  <a:gd name="T9" fmla="*/ 0 h 287"/>
                  <a:gd name="T10" fmla="*/ 288 w 314"/>
                  <a:gd name="T11" fmla="*/ 0 h 287"/>
                  <a:gd name="T12" fmla="*/ 310 w 314"/>
                  <a:gd name="T13" fmla="*/ 0 h 287"/>
                  <a:gd name="T14" fmla="*/ 314 w 314"/>
                  <a:gd name="T15" fmla="*/ 33 h 287"/>
                  <a:gd name="T16" fmla="*/ 312 w 314"/>
                  <a:gd name="T17" fmla="*/ 69 h 287"/>
                  <a:gd name="T18" fmla="*/ 312 w 314"/>
                  <a:gd name="T19" fmla="*/ 111 h 287"/>
                  <a:gd name="T20" fmla="*/ 312 w 314"/>
                  <a:gd name="T21" fmla="*/ 131 h 287"/>
                  <a:gd name="T22" fmla="*/ 312 w 314"/>
                  <a:gd name="T23" fmla="*/ 151 h 287"/>
                  <a:gd name="T24" fmla="*/ 312 w 314"/>
                  <a:gd name="T25" fmla="*/ 173 h 287"/>
                  <a:gd name="T26" fmla="*/ 312 w 314"/>
                  <a:gd name="T27" fmla="*/ 197 h 287"/>
                  <a:gd name="T28" fmla="*/ 310 w 314"/>
                  <a:gd name="T29" fmla="*/ 223 h 287"/>
                  <a:gd name="T30" fmla="*/ 310 w 314"/>
                  <a:gd name="T31" fmla="*/ 253 h 287"/>
                  <a:gd name="T32" fmla="*/ 308 w 314"/>
                  <a:gd name="T33" fmla="*/ 287 h 287"/>
                  <a:gd name="T34" fmla="*/ 268 w 314"/>
                  <a:gd name="T35" fmla="*/ 285 h 287"/>
                  <a:gd name="T36" fmla="*/ 244 w 314"/>
                  <a:gd name="T37" fmla="*/ 285 h 287"/>
                  <a:gd name="T38" fmla="*/ 214 w 314"/>
                  <a:gd name="T39" fmla="*/ 285 h 287"/>
                  <a:gd name="T40" fmla="*/ 190 w 314"/>
                  <a:gd name="T41" fmla="*/ 283 h 287"/>
                  <a:gd name="T42" fmla="*/ 170 w 314"/>
                  <a:gd name="T43" fmla="*/ 283 h 287"/>
                  <a:gd name="T44" fmla="*/ 144 w 314"/>
                  <a:gd name="T45" fmla="*/ 281 h 287"/>
                  <a:gd name="T46" fmla="*/ 126 w 314"/>
                  <a:gd name="T47" fmla="*/ 279 h 287"/>
                  <a:gd name="T48" fmla="*/ 92 w 314"/>
                  <a:gd name="T49" fmla="*/ 277 h 287"/>
                  <a:gd name="T50" fmla="*/ 66 w 314"/>
                  <a:gd name="T51" fmla="*/ 277 h 287"/>
                  <a:gd name="T52" fmla="*/ 30 w 314"/>
                  <a:gd name="T53" fmla="*/ 275 h 287"/>
                  <a:gd name="T54" fmla="*/ 4 w 314"/>
                  <a:gd name="T55" fmla="*/ 273 h 287"/>
                  <a:gd name="T56" fmla="*/ 2 w 314"/>
                  <a:gd name="T57" fmla="*/ 263 h 287"/>
                  <a:gd name="T58" fmla="*/ 0 w 314"/>
                  <a:gd name="T59" fmla="*/ 251 h 287"/>
                  <a:gd name="T60" fmla="*/ 6 w 314"/>
                  <a:gd name="T61" fmla="*/ 241 h 287"/>
                  <a:gd name="T62" fmla="*/ 6 w 314"/>
                  <a:gd name="T63" fmla="*/ 235 h 287"/>
                  <a:gd name="T64" fmla="*/ 14 w 314"/>
                  <a:gd name="T65" fmla="*/ 231 h 287"/>
                  <a:gd name="T66" fmla="*/ 20 w 314"/>
                  <a:gd name="T67" fmla="*/ 229 h 287"/>
                  <a:gd name="T68" fmla="*/ 26 w 314"/>
                  <a:gd name="T69" fmla="*/ 223 h 287"/>
                  <a:gd name="T70" fmla="*/ 30 w 314"/>
                  <a:gd name="T71" fmla="*/ 221 h 287"/>
                  <a:gd name="T72" fmla="*/ 38 w 314"/>
                  <a:gd name="T73" fmla="*/ 217 h 287"/>
                  <a:gd name="T74" fmla="*/ 42 w 314"/>
                  <a:gd name="T75" fmla="*/ 209 h 287"/>
                  <a:gd name="T76" fmla="*/ 50 w 314"/>
                  <a:gd name="T77" fmla="*/ 205 h 287"/>
                  <a:gd name="T78" fmla="*/ 52 w 314"/>
                  <a:gd name="T79" fmla="*/ 199 h 287"/>
                  <a:gd name="T80" fmla="*/ 54 w 314"/>
                  <a:gd name="T81" fmla="*/ 189 h 287"/>
                  <a:gd name="T82" fmla="*/ 62 w 314"/>
                  <a:gd name="T83" fmla="*/ 185 h 287"/>
                  <a:gd name="T84" fmla="*/ 64 w 314"/>
                  <a:gd name="T85" fmla="*/ 179 h 287"/>
                  <a:gd name="T86" fmla="*/ 64 w 314"/>
                  <a:gd name="T87" fmla="*/ 157 h 287"/>
                  <a:gd name="T88" fmla="*/ 72 w 314"/>
                  <a:gd name="T89" fmla="*/ 145 h 287"/>
                  <a:gd name="T90" fmla="*/ 74 w 314"/>
                  <a:gd name="T91" fmla="*/ 129 h 287"/>
                  <a:gd name="T92" fmla="*/ 74 w 314"/>
                  <a:gd name="T93" fmla="*/ 103 h 287"/>
                  <a:gd name="T94" fmla="*/ 74 w 314"/>
                  <a:gd name="T95" fmla="*/ 83 h 287"/>
                  <a:gd name="T96" fmla="*/ 74 w 314"/>
                  <a:gd name="T97" fmla="*/ 69 h 287"/>
                  <a:gd name="T98" fmla="*/ 74 w 314"/>
                  <a:gd name="T99" fmla="*/ 45 h 287"/>
                  <a:gd name="T100" fmla="*/ 80 w 314"/>
                  <a:gd name="T101" fmla="*/ 23 h 287"/>
                  <a:gd name="T102" fmla="*/ 92 w 314"/>
                  <a:gd name="T103" fmla="*/ 8 h 287"/>
                  <a:gd name="T104" fmla="*/ 116 w 314"/>
                  <a:gd name="T105" fmla="*/ 8 h 287"/>
                  <a:gd name="T106" fmla="*/ 142 w 314"/>
                  <a:gd name="T107" fmla="*/ 8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4" h="287">
                    <a:moveTo>
                      <a:pt x="150" y="0"/>
                    </a:move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2" y="0"/>
                    </a:lnTo>
                    <a:lnTo>
                      <a:pt x="246" y="0"/>
                    </a:lnTo>
                    <a:lnTo>
                      <a:pt x="260" y="0"/>
                    </a:lnTo>
                    <a:lnTo>
                      <a:pt x="272" y="0"/>
                    </a:lnTo>
                    <a:lnTo>
                      <a:pt x="278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4" y="0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0" y="0"/>
                    </a:lnTo>
                    <a:lnTo>
                      <a:pt x="312" y="0"/>
                    </a:lnTo>
                    <a:lnTo>
                      <a:pt x="312" y="4"/>
                    </a:lnTo>
                    <a:lnTo>
                      <a:pt x="312" y="19"/>
                    </a:lnTo>
                    <a:lnTo>
                      <a:pt x="312" y="27"/>
                    </a:lnTo>
                    <a:lnTo>
                      <a:pt x="312" y="29"/>
                    </a:lnTo>
                    <a:lnTo>
                      <a:pt x="314" y="33"/>
                    </a:lnTo>
                    <a:lnTo>
                      <a:pt x="314" y="47"/>
                    </a:lnTo>
                    <a:lnTo>
                      <a:pt x="314" y="53"/>
                    </a:lnTo>
                    <a:lnTo>
                      <a:pt x="314" y="57"/>
                    </a:lnTo>
                    <a:lnTo>
                      <a:pt x="314" y="59"/>
                    </a:lnTo>
                    <a:lnTo>
                      <a:pt x="312" y="67"/>
                    </a:lnTo>
                    <a:lnTo>
                      <a:pt x="312" y="69"/>
                    </a:lnTo>
                    <a:lnTo>
                      <a:pt x="312" y="77"/>
                    </a:lnTo>
                    <a:lnTo>
                      <a:pt x="312" y="93"/>
                    </a:lnTo>
                    <a:lnTo>
                      <a:pt x="312" y="97"/>
                    </a:lnTo>
                    <a:lnTo>
                      <a:pt x="312" y="101"/>
                    </a:lnTo>
                    <a:lnTo>
                      <a:pt x="312" y="107"/>
                    </a:lnTo>
                    <a:lnTo>
                      <a:pt x="312" y="111"/>
                    </a:lnTo>
                    <a:lnTo>
                      <a:pt x="312" y="115"/>
                    </a:lnTo>
                    <a:lnTo>
                      <a:pt x="312" y="121"/>
                    </a:lnTo>
                    <a:lnTo>
                      <a:pt x="312" y="123"/>
                    </a:lnTo>
                    <a:lnTo>
                      <a:pt x="312" y="125"/>
                    </a:lnTo>
                    <a:lnTo>
                      <a:pt x="312" y="129"/>
                    </a:lnTo>
                    <a:lnTo>
                      <a:pt x="312" y="131"/>
                    </a:lnTo>
                    <a:lnTo>
                      <a:pt x="312" y="135"/>
                    </a:lnTo>
                    <a:lnTo>
                      <a:pt x="312" y="141"/>
                    </a:lnTo>
                    <a:lnTo>
                      <a:pt x="312" y="143"/>
                    </a:lnTo>
                    <a:lnTo>
                      <a:pt x="312" y="147"/>
                    </a:lnTo>
                    <a:lnTo>
                      <a:pt x="312" y="149"/>
                    </a:lnTo>
                    <a:lnTo>
                      <a:pt x="312" y="151"/>
                    </a:lnTo>
                    <a:lnTo>
                      <a:pt x="312" y="159"/>
                    </a:lnTo>
                    <a:lnTo>
                      <a:pt x="312" y="161"/>
                    </a:lnTo>
                    <a:lnTo>
                      <a:pt x="312" y="165"/>
                    </a:lnTo>
                    <a:lnTo>
                      <a:pt x="312" y="169"/>
                    </a:lnTo>
                    <a:lnTo>
                      <a:pt x="312" y="171"/>
                    </a:lnTo>
                    <a:lnTo>
                      <a:pt x="312" y="173"/>
                    </a:lnTo>
                    <a:lnTo>
                      <a:pt x="312" y="177"/>
                    </a:lnTo>
                    <a:lnTo>
                      <a:pt x="312" y="183"/>
                    </a:lnTo>
                    <a:lnTo>
                      <a:pt x="312" y="185"/>
                    </a:lnTo>
                    <a:lnTo>
                      <a:pt x="312" y="189"/>
                    </a:lnTo>
                    <a:lnTo>
                      <a:pt x="312" y="195"/>
                    </a:lnTo>
                    <a:lnTo>
                      <a:pt x="312" y="197"/>
                    </a:lnTo>
                    <a:lnTo>
                      <a:pt x="310" y="199"/>
                    </a:lnTo>
                    <a:lnTo>
                      <a:pt x="310" y="205"/>
                    </a:lnTo>
                    <a:lnTo>
                      <a:pt x="310" y="207"/>
                    </a:lnTo>
                    <a:lnTo>
                      <a:pt x="310" y="213"/>
                    </a:lnTo>
                    <a:lnTo>
                      <a:pt x="310" y="215"/>
                    </a:lnTo>
                    <a:lnTo>
                      <a:pt x="310" y="223"/>
                    </a:lnTo>
                    <a:lnTo>
                      <a:pt x="310" y="227"/>
                    </a:lnTo>
                    <a:lnTo>
                      <a:pt x="310" y="231"/>
                    </a:lnTo>
                    <a:lnTo>
                      <a:pt x="310" y="237"/>
                    </a:lnTo>
                    <a:lnTo>
                      <a:pt x="310" y="243"/>
                    </a:lnTo>
                    <a:lnTo>
                      <a:pt x="310" y="251"/>
                    </a:lnTo>
                    <a:lnTo>
                      <a:pt x="310" y="253"/>
                    </a:lnTo>
                    <a:lnTo>
                      <a:pt x="310" y="259"/>
                    </a:lnTo>
                    <a:lnTo>
                      <a:pt x="310" y="261"/>
                    </a:lnTo>
                    <a:lnTo>
                      <a:pt x="310" y="277"/>
                    </a:lnTo>
                    <a:lnTo>
                      <a:pt x="310" y="283"/>
                    </a:lnTo>
                    <a:lnTo>
                      <a:pt x="310" y="287"/>
                    </a:lnTo>
                    <a:lnTo>
                      <a:pt x="308" y="287"/>
                    </a:lnTo>
                    <a:lnTo>
                      <a:pt x="296" y="287"/>
                    </a:lnTo>
                    <a:lnTo>
                      <a:pt x="292" y="287"/>
                    </a:lnTo>
                    <a:lnTo>
                      <a:pt x="288" y="287"/>
                    </a:lnTo>
                    <a:lnTo>
                      <a:pt x="284" y="287"/>
                    </a:lnTo>
                    <a:lnTo>
                      <a:pt x="272" y="287"/>
                    </a:lnTo>
                    <a:lnTo>
                      <a:pt x="268" y="285"/>
                    </a:lnTo>
                    <a:lnTo>
                      <a:pt x="264" y="285"/>
                    </a:lnTo>
                    <a:lnTo>
                      <a:pt x="260" y="285"/>
                    </a:lnTo>
                    <a:lnTo>
                      <a:pt x="256" y="285"/>
                    </a:lnTo>
                    <a:lnTo>
                      <a:pt x="254" y="285"/>
                    </a:lnTo>
                    <a:lnTo>
                      <a:pt x="250" y="285"/>
                    </a:lnTo>
                    <a:lnTo>
                      <a:pt x="244" y="285"/>
                    </a:lnTo>
                    <a:lnTo>
                      <a:pt x="236" y="285"/>
                    </a:lnTo>
                    <a:lnTo>
                      <a:pt x="234" y="285"/>
                    </a:lnTo>
                    <a:lnTo>
                      <a:pt x="232" y="285"/>
                    </a:lnTo>
                    <a:lnTo>
                      <a:pt x="224" y="285"/>
                    </a:lnTo>
                    <a:lnTo>
                      <a:pt x="218" y="285"/>
                    </a:lnTo>
                    <a:lnTo>
                      <a:pt x="214" y="285"/>
                    </a:lnTo>
                    <a:lnTo>
                      <a:pt x="212" y="285"/>
                    </a:lnTo>
                    <a:lnTo>
                      <a:pt x="210" y="285"/>
                    </a:lnTo>
                    <a:lnTo>
                      <a:pt x="208" y="285"/>
                    </a:lnTo>
                    <a:lnTo>
                      <a:pt x="202" y="283"/>
                    </a:lnTo>
                    <a:lnTo>
                      <a:pt x="192" y="283"/>
                    </a:lnTo>
                    <a:lnTo>
                      <a:pt x="190" y="283"/>
                    </a:lnTo>
                    <a:lnTo>
                      <a:pt x="186" y="283"/>
                    </a:lnTo>
                    <a:lnTo>
                      <a:pt x="182" y="283"/>
                    </a:lnTo>
                    <a:lnTo>
                      <a:pt x="180" y="283"/>
                    </a:lnTo>
                    <a:lnTo>
                      <a:pt x="174" y="283"/>
                    </a:lnTo>
                    <a:lnTo>
                      <a:pt x="172" y="283"/>
                    </a:lnTo>
                    <a:lnTo>
                      <a:pt x="170" y="283"/>
                    </a:lnTo>
                    <a:lnTo>
                      <a:pt x="168" y="283"/>
                    </a:lnTo>
                    <a:lnTo>
                      <a:pt x="168" y="281"/>
                    </a:lnTo>
                    <a:lnTo>
                      <a:pt x="166" y="281"/>
                    </a:lnTo>
                    <a:lnTo>
                      <a:pt x="162" y="281"/>
                    </a:lnTo>
                    <a:lnTo>
                      <a:pt x="156" y="281"/>
                    </a:lnTo>
                    <a:lnTo>
                      <a:pt x="144" y="281"/>
                    </a:lnTo>
                    <a:lnTo>
                      <a:pt x="142" y="281"/>
                    </a:lnTo>
                    <a:lnTo>
                      <a:pt x="138" y="281"/>
                    </a:lnTo>
                    <a:lnTo>
                      <a:pt x="136" y="279"/>
                    </a:lnTo>
                    <a:lnTo>
                      <a:pt x="132" y="279"/>
                    </a:lnTo>
                    <a:lnTo>
                      <a:pt x="128" y="279"/>
                    </a:lnTo>
                    <a:lnTo>
                      <a:pt x="126" y="279"/>
                    </a:lnTo>
                    <a:lnTo>
                      <a:pt x="124" y="279"/>
                    </a:lnTo>
                    <a:lnTo>
                      <a:pt x="120" y="279"/>
                    </a:lnTo>
                    <a:lnTo>
                      <a:pt x="116" y="279"/>
                    </a:lnTo>
                    <a:lnTo>
                      <a:pt x="106" y="279"/>
                    </a:lnTo>
                    <a:lnTo>
                      <a:pt x="94" y="277"/>
                    </a:lnTo>
                    <a:lnTo>
                      <a:pt x="92" y="277"/>
                    </a:lnTo>
                    <a:lnTo>
                      <a:pt x="82" y="277"/>
                    </a:lnTo>
                    <a:lnTo>
                      <a:pt x="80" y="277"/>
                    </a:lnTo>
                    <a:lnTo>
                      <a:pt x="78" y="277"/>
                    </a:lnTo>
                    <a:lnTo>
                      <a:pt x="76" y="277"/>
                    </a:lnTo>
                    <a:lnTo>
                      <a:pt x="68" y="277"/>
                    </a:lnTo>
                    <a:lnTo>
                      <a:pt x="66" y="277"/>
                    </a:lnTo>
                    <a:lnTo>
                      <a:pt x="62" y="277"/>
                    </a:lnTo>
                    <a:lnTo>
                      <a:pt x="52" y="275"/>
                    </a:lnTo>
                    <a:lnTo>
                      <a:pt x="50" y="275"/>
                    </a:lnTo>
                    <a:lnTo>
                      <a:pt x="38" y="275"/>
                    </a:lnTo>
                    <a:lnTo>
                      <a:pt x="30" y="275"/>
                    </a:lnTo>
                    <a:lnTo>
                      <a:pt x="30" y="275"/>
                    </a:lnTo>
                    <a:lnTo>
                      <a:pt x="22" y="273"/>
                    </a:lnTo>
                    <a:lnTo>
                      <a:pt x="16" y="273"/>
                    </a:lnTo>
                    <a:lnTo>
                      <a:pt x="14" y="273"/>
                    </a:lnTo>
                    <a:lnTo>
                      <a:pt x="10" y="273"/>
                    </a:lnTo>
                    <a:lnTo>
                      <a:pt x="8" y="273"/>
                    </a:lnTo>
                    <a:lnTo>
                      <a:pt x="4" y="273"/>
                    </a:lnTo>
                    <a:lnTo>
                      <a:pt x="4" y="271"/>
                    </a:lnTo>
                    <a:lnTo>
                      <a:pt x="4" y="269"/>
                    </a:lnTo>
                    <a:lnTo>
                      <a:pt x="4" y="267"/>
                    </a:lnTo>
                    <a:lnTo>
                      <a:pt x="4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0" y="257"/>
                    </a:lnTo>
                    <a:lnTo>
                      <a:pt x="0" y="255"/>
                    </a:lnTo>
                    <a:lnTo>
                      <a:pt x="0" y="253"/>
                    </a:lnTo>
                    <a:lnTo>
                      <a:pt x="0" y="251"/>
                    </a:lnTo>
                    <a:lnTo>
                      <a:pt x="0" y="249"/>
                    </a:lnTo>
                    <a:lnTo>
                      <a:pt x="2" y="247"/>
                    </a:lnTo>
                    <a:lnTo>
                      <a:pt x="2" y="245"/>
                    </a:lnTo>
                    <a:lnTo>
                      <a:pt x="4" y="243"/>
                    </a:lnTo>
                    <a:lnTo>
                      <a:pt x="6" y="243"/>
                    </a:lnTo>
                    <a:lnTo>
                      <a:pt x="6" y="241"/>
                    </a:lnTo>
                    <a:lnTo>
                      <a:pt x="8" y="241"/>
                    </a:lnTo>
                    <a:lnTo>
                      <a:pt x="6" y="241"/>
                    </a:lnTo>
                    <a:lnTo>
                      <a:pt x="6" y="239"/>
                    </a:lnTo>
                    <a:lnTo>
                      <a:pt x="6" y="237"/>
                    </a:lnTo>
                    <a:lnTo>
                      <a:pt x="6" y="237"/>
                    </a:lnTo>
                    <a:lnTo>
                      <a:pt x="6" y="235"/>
                    </a:lnTo>
                    <a:lnTo>
                      <a:pt x="8" y="235"/>
                    </a:lnTo>
                    <a:lnTo>
                      <a:pt x="10" y="237"/>
                    </a:lnTo>
                    <a:lnTo>
                      <a:pt x="10" y="235"/>
                    </a:lnTo>
                    <a:lnTo>
                      <a:pt x="12" y="235"/>
                    </a:lnTo>
                    <a:lnTo>
                      <a:pt x="14" y="233"/>
                    </a:lnTo>
                    <a:lnTo>
                      <a:pt x="14" y="231"/>
                    </a:lnTo>
                    <a:lnTo>
                      <a:pt x="12" y="231"/>
                    </a:lnTo>
                    <a:lnTo>
                      <a:pt x="14" y="231"/>
                    </a:lnTo>
                    <a:lnTo>
                      <a:pt x="14" y="229"/>
                    </a:lnTo>
                    <a:lnTo>
                      <a:pt x="16" y="227"/>
                    </a:lnTo>
                    <a:lnTo>
                      <a:pt x="18" y="229"/>
                    </a:lnTo>
                    <a:lnTo>
                      <a:pt x="20" y="229"/>
                    </a:lnTo>
                    <a:lnTo>
                      <a:pt x="20" y="227"/>
                    </a:lnTo>
                    <a:lnTo>
                      <a:pt x="20" y="225"/>
                    </a:lnTo>
                    <a:lnTo>
                      <a:pt x="22" y="225"/>
                    </a:lnTo>
                    <a:lnTo>
                      <a:pt x="22" y="223"/>
                    </a:lnTo>
                    <a:lnTo>
                      <a:pt x="24" y="223"/>
                    </a:lnTo>
                    <a:lnTo>
                      <a:pt x="26" y="223"/>
                    </a:lnTo>
                    <a:lnTo>
                      <a:pt x="26" y="225"/>
                    </a:lnTo>
                    <a:lnTo>
                      <a:pt x="28" y="225"/>
                    </a:lnTo>
                    <a:lnTo>
                      <a:pt x="28" y="223"/>
                    </a:lnTo>
                    <a:lnTo>
                      <a:pt x="30" y="223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32" y="221"/>
                    </a:lnTo>
                    <a:lnTo>
                      <a:pt x="34" y="221"/>
                    </a:lnTo>
                    <a:lnTo>
                      <a:pt x="36" y="221"/>
                    </a:lnTo>
                    <a:lnTo>
                      <a:pt x="36" y="219"/>
                    </a:lnTo>
                    <a:lnTo>
                      <a:pt x="38" y="219"/>
                    </a:lnTo>
                    <a:lnTo>
                      <a:pt x="38" y="217"/>
                    </a:lnTo>
                    <a:lnTo>
                      <a:pt x="38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1"/>
                    </a:lnTo>
                    <a:lnTo>
                      <a:pt x="40" y="209"/>
                    </a:lnTo>
                    <a:lnTo>
                      <a:pt x="42" y="209"/>
                    </a:lnTo>
                    <a:lnTo>
                      <a:pt x="42" y="207"/>
                    </a:lnTo>
                    <a:lnTo>
                      <a:pt x="44" y="207"/>
                    </a:lnTo>
                    <a:lnTo>
                      <a:pt x="44" y="205"/>
                    </a:lnTo>
                    <a:lnTo>
                      <a:pt x="46" y="207"/>
                    </a:lnTo>
                    <a:lnTo>
                      <a:pt x="48" y="207"/>
                    </a:lnTo>
                    <a:lnTo>
                      <a:pt x="50" y="205"/>
                    </a:lnTo>
                    <a:lnTo>
                      <a:pt x="50" y="207"/>
                    </a:lnTo>
                    <a:lnTo>
                      <a:pt x="52" y="207"/>
                    </a:lnTo>
                    <a:lnTo>
                      <a:pt x="52" y="205"/>
                    </a:lnTo>
                    <a:lnTo>
                      <a:pt x="52" y="203"/>
                    </a:lnTo>
                    <a:lnTo>
                      <a:pt x="52" y="201"/>
                    </a:lnTo>
                    <a:lnTo>
                      <a:pt x="52" y="199"/>
                    </a:lnTo>
                    <a:lnTo>
                      <a:pt x="52" y="197"/>
                    </a:lnTo>
                    <a:lnTo>
                      <a:pt x="52" y="195"/>
                    </a:lnTo>
                    <a:lnTo>
                      <a:pt x="54" y="195"/>
                    </a:lnTo>
                    <a:lnTo>
                      <a:pt x="54" y="193"/>
                    </a:lnTo>
                    <a:lnTo>
                      <a:pt x="54" y="191"/>
                    </a:lnTo>
                    <a:lnTo>
                      <a:pt x="54" y="189"/>
                    </a:lnTo>
                    <a:lnTo>
                      <a:pt x="56" y="189"/>
                    </a:lnTo>
                    <a:lnTo>
                      <a:pt x="56" y="187"/>
                    </a:lnTo>
                    <a:lnTo>
                      <a:pt x="58" y="187"/>
                    </a:lnTo>
                    <a:lnTo>
                      <a:pt x="60" y="187"/>
                    </a:lnTo>
                    <a:lnTo>
                      <a:pt x="60" y="185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2" y="181"/>
                    </a:lnTo>
                    <a:lnTo>
                      <a:pt x="64" y="181"/>
                    </a:lnTo>
                    <a:lnTo>
                      <a:pt x="64" y="183"/>
                    </a:lnTo>
                    <a:lnTo>
                      <a:pt x="64" y="181"/>
                    </a:lnTo>
                    <a:lnTo>
                      <a:pt x="64" y="179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4" y="173"/>
                    </a:lnTo>
                    <a:lnTo>
                      <a:pt x="64" y="171"/>
                    </a:lnTo>
                    <a:lnTo>
                      <a:pt x="64" y="161"/>
                    </a:lnTo>
                    <a:lnTo>
                      <a:pt x="64" y="157"/>
                    </a:lnTo>
                    <a:lnTo>
                      <a:pt x="64" y="155"/>
                    </a:lnTo>
                    <a:lnTo>
                      <a:pt x="64" y="151"/>
                    </a:lnTo>
                    <a:lnTo>
                      <a:pt x="66" y="151"/>
                    </a:lnTo>
                    <a:lnTo>
                      <a:pt x="66" y="145"/>
                    </a:lnTo>
                    <a:lnTo>
                      <a:pt x="70" y="145"/>
                    </a:lnTo>
                    <a:lnTo>
                      <a:pt x="72" y="145"/>
                    </a:lnTo>
                    <a:lnTo>
                      <a:pt x="74" y="143"/>
                    </a:lnTo>
                    <a:lnTo>
                      <a:pt x="74" y="141"/>
                    </a:lnTo>
                    <a:lnTo>
                      <a:pt x="74" y="141"/>
                    </a:lnTo>
                    <a:lnTo>
                      <a:pt x="74" y="139"/>
                    </a:lnTo>
                    <a:lnTo>
                      <a:pt x="74" y="133"/>
                    </a:lnTo>
                    <a:lnTo>
                      <a:pt x="74" y="129"/>
                    </a:lnTo>
                    <a:lnTo>
                      <a:pt x="74" y="125"/>
                    </a:lnTo>
                    <a:lnTo>
                      <a:pt x="74" y="119"/>
                    </a:lnTo>
                    <a:lnTo>
                      <a:pt x="74" y="115"/>
                    </a:lnTo>
                    <a:lnTo>
                      <a:pt x="74" y="107"/>
                    </a:lnTo>
                    <a:lnTo>
                      <a:pt x="74" y="105"/>
                    </a:lnTo>
                    <a:lnTo>
                      <a:pt x="74" y="103"/>
                    </a:lnTo>
                    <a:lnTo>
                      <a:pt x="74" y="101"/>
                    </a:lnTo>
                    <a:lnTo>
                      <a:pt x="74" y="99"/>
                    </a:lnTo>
                    <a:lnTo>
                      <a:pt x="74" y="97"/>
                    </a:lnTo>
                    <a:lnTo>
                      <a:pt x="74" y="87"/>
                    </a:lnTo>
                    <a:lnTo>
                      <a:pt x="74" y="85"/>
                    </a:lnTo>
                    <a:lnTo>
                      <a:pt x="74" y="83"/>
                    </a:lnTo>
                    <a:lnTo>
                      <a:pt x="74" y="81"/>
                    </a:lnTo>
                    <a:lnTo>
                      <a:pt x="74" y="79"/>
                    </a:lnTo>
                    <a:lnTo>
                      <a:pt x="74" y="77"/>
                    </a:lnTo>
                    <a:lnTo>
                      <a:pt x="74" y="75"/>
                    </a:lnTo>
                    <a:lnTo>
                      <a:pt x="74" y="73"/>
                    </a:lnTo>
                    <a:lnTo>
                      <a:pt x="74" y="69"/>
                    </a:lnTo>
                    <a:lnTo>
                      <a:pt x="74" y="67"/>
                    </a:lnTo>
                    <a:lnTo>
                      <a:pt x="74" y="59"/>
                    </a:lnTo>
                    <a:lnTo>
                      <a:pt x="74" y="57"/>
                    </a:lnTo>
                    <a:lnTo>
                      <a:pt x="74" y="55"/>
                    </a:lnTo>
                    <a:lnTo>
                      <a:pt x="74" y="53"/>
                    </a:lnTo>
                    <a:lnTo>
                      <a:pt x="74" y="45"/>
                    </a:lnTo>
                    <a:lnTo>
                      <a:pt x="76" y="35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80" y="31"/>
                    </a:lnTo>
                    <a:lnTo>
                      <a:pt x="80" y="29"/>
                    </a:lnTo>
                    <a:lnTo>
                      <a:pt x="80" y="23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16"/>
                    </a:lnTo>
                    <a:lnTo>
                      <a:pt x="88" y="8"/>
                    </a:lnTo>
                    <a:lnTo>
                      <a:pt x="92" y="8"/>
                    </a:lnTo>
                    <a:lnTo>
                      <a:pt x="98" y="8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12" y="8"/>
                    </a:lnTo>
                    <a:lnTo>
                      <a:pt x="116" y="8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42" y="8"/>
                    </a:lnTo>
                    <a:lnTo>
                      <a:pt x="142" y="6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5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9" name="Freeform 49">
                <a:extLst>
                  <a:ext uri="{FF2B5EF4-FFF2-40B4-BE49-F238E27FC236}">
                    <a16:creationId xmlns:a16="http://schemas.microsoft.com/office/drawing/2014/main" id="{E135969F-10BF-7889-EED1-E49F8FA52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038" y="4194175"/>
                <a:ext cx="473075" cy="255588"/>
              </a:xfrm>
              <a:custGeom>
                <a:avLst/>
                <a:gdLst>
                  <a:gd name="T0" fmla="*/ 292 w 298"/>
                  <a:gd name="T1" fmla="*/ 4 h 161"/>
                  <a:gd name="T2" fmla="*/ 286 w 298"/>
                  <a:gd name="T3" fmla="*/ 10 h 161"/>
                  <a:gd name="T4" fmla="*/ 280 w 298"/>
                  <a:gd name="T5" fmla="*/ 21 h 161"/>
                  <a:gd name="T6" fmla="*/ 290 w 298"/>
                  <a:gd name="T7" fmla="*/ 39 h 161"/>
                  <a:gd name="T8" fmla="*/ 290 w 298"/>
                  <a:gd name="T9" fmla="*/ 53 h 161"/>
                  <a:gd name="T10" fmla="*/ 290 w 298"/>
                  <a:gd name="T11" fmla="*/ 63 h 161"/>
                  <a:gd name="T12" fmla="*/ 298 w 298"/>
                  <a:gd name="T13" fmla="*/ 73 h 161"/>
                  <a:gd name="T14" fmla="*/ 290 w 298"/>
                  <a:gd name="T15" fmla="*/ 77 h 161"/>
                  <a:gd name="T16" fmla="*/ 290 w 298"/>
                  <a:gd name="T17" fmla="*/ 93 h 161"/>
                  <a:gd name="T18" fmla="*/ 290 w 298"/>
                  <a:gd name="T19" fmla="*/ 103 h 161"/>
                  <a:gd name="T20" fmla="*/ 290 w 298"/>
                  <a:gd name="T21" fmla="*/ 117 h 161"/>
                  <a:gd name="T22" fmla="*/ 298 w 298"/>
                  <a:gd name="T23" fmla="*/ 141 h 161"/>
                  <a:gd name="T24" fmla="*/ 290 w 298"/>
                  <a:gd name="T25" fmla="*/ 149 h 161"/>
                  <a:gd name="T26" fmla="*/ 284 w 298"/>
                  <a:gd name="T27" fmla="*/ 155 h 161"/>
                  <a:gd name="T28" fmla="*/ 236 w 298"/>
                  <a:gd name="T29" fmla="*/ 155 h 161"/>
                  <a:gd name="T30" fmla="*/ 212 w 298"/>
                  <a:gd name="T31" fmla="*/ 155 h 161"/>
                  <a:gd name="T32" fmla="*/ 200 w 298"/>
                  <a:gd name="T33" fmla="*/ 157 h 161"/>
                  <a:gd name="T34" fmla="*/ 188 w 298"/>
                  <a:gd name="T35" fmla="*/ 157 h 161"/>
                  <a:gd name="T36" fmla="*/ 176 w 298"/>
                  <a:gd name="T37" fmla="*/ 157 h 161"/>
                  <a:gd name="T38" fmla="*/ 164 w 298"/>
                  <a:gd name="T39" fmla="*/ 157 h 161"/>
                  <a:gd name="T40" fmla="*/ 154 w 298"/>
                  <a:gd name="T41" fmla="*/ 161 h 161"/>
                  <a:gd name="T42" fmla="*/ 134 w 298"/>
                  <a:gd name="T43" fmla="*/ 161 h 161"/>
                  <a:gd name="T44" fmla="*/ 114 w 298"/>
                  <a:gd name="T45" fmla="*/ 161 h 161"/>
                  <a:gd name="T46" fmla="*/ 96 w 298"/>
                  <a:gd name="T47" fmla="*/ 161 h 161"/>
                  <a:gd name="T48" fmla="*/ 74 w 298"/>
                  <a:gd name="T49" fmla="*/ 161 h 161"/>
                  <a:gd name="T50" fmla="*/ 60 w 298"/>
                  <a:gd name="T51" fmla="*/ 161 h 161"/>
                  <a:gd name="T52" fmla="*/ 40 w 298"/>
                  <a:gd name="T53" fmla="*/ 161 h 161"/>
                  <a:gd name="T54" fmla="*/ 20 w 298"/>
                  <a:gd name="T55" fmla="*/ 161 h 161"/>
                  <a:gd name="T56" fmla="*/ 18 w 298"/>
                  <a:gd name="T57" fmla="*/ 155 h 161"/>
                  <a:gd name="T58" fmla="*/ 26 w 298"/>
                  <a:gd name="T59" fmla="*/ 143 h 161"/>
                  <a:gd name="T60" fmla="*/ 20 w 298"/>
                  <a:gd name="T61" fmla="*/ 133 h 161"/>
                  <a:gd name="T62" fmla="*/ 20 w 298"/>
                  <a:gd name="T63" fmla="*/ 125 h 161"/>
                  <a:gd name="T64" fmla="*/ 18 w 298"/>
                  <a:gd name="T65" fmla="*/ 117 h 161"/>
                  <a:gd name="T66" fmla="*/ 14 w 298"/>
                  <a:gd name="T67" fmla="*/ 107 h 161"/>
                  <a:gd name="T68" fmla="*/ 10 w 298"/>
                  <a:gd name="T69" fmla="*/ 101 h 161"/>
                  <a:gd name="T70" fmla="*/ 8 w 298"/>
                  <a:gd name="T71" fmla="*/ 91 h 161"/>
                  <a:gd name="T72" fmla="*/ 6 w 298"/>
                  <a:gd name="T73" fmla="*/ 85 h 161"/>
                  <a:gd name="T74" fmla="*/ 2 w 298"/>
                  <a:gd name="T75" fmla="*/ 79 h 161"/>
                  <a:gd name="T76" fmla="*/ 2 w 298"/>
                  <a:gd name="T77" fmla="*/ 67 h 161"/>
                  <a:gd name="T78" fmla="*/ 0 w 298"/>
                  <a:gd name="T79" fmla="*/ 53 h 161"/>
                  <a:gd name="T80" fmla="*/ 2 w 298"/>
                  <a:gd name="T81" fmla="*/ 45 h 161"/>
                  <a:gd name="T82" fmla="*/ 4 w 298"/>
                  <a:gd name="T83" fmla="*/ 37 h 161"/>
                  <a:gd name="T84" fmla="*/ 4 w 298"/>
                  <a:gd name="T85" fmla="*/ 29 h 161"/>
                  <a:gd name="T86" fmla="*/ 12 w 298"/>
                  <a:gd name="T87" fmla="*/ 23 h 161"/>
                  <a:gd name="T88" fmla="*/ 52 w 298"/>
                  <a:gd name="T89" fmla="*/ 25 h 161"/>
                  <a:gd name="T90" fmla="*/ 84 w 298"/>
                  <a:gd name="T91" fmla="*/ 23 h 161"/>
                  <a:gd name="T92" fmla="*/ 100 w 298"/>
                  <a:gd name="T93" fmla="*/ 23 h 161"/>
                  <a:gd name="T94" fmla="*/ 124 w 298"/>
                  <a:gd name="T95" fmla="*/ 23 h 161"/>
                  <a:gd name="T96" fmla="*/ 140 w 298"/>
                  <a:gd name="T97" fmla="*/ 23 h 161"/>
                  <a:gd name="T98" fmla="*/ 150 w 298"/>
                  <a:gd name="T99" fmla="*/ 23 h 161"/>
                  <a:gd name="T100" fmla="*/ 166 w 298"/>
                  <a:gd name="T101" fmla="*/ 23 h 161"/>
                  <a:gd name="T102" fmla="*/ 180 w 298"/>
                  <a:gd name="T103" fmla="*/ 23 h 161"/>
                  <a:gd name="T104" fmla="*/ 200 w 298"/>
                  <a:gd name="T105" fmla="*/ 23 h 161"/>
                  <a:gd name="T106" fmla="*/ 224 w 298"/>
                  <a:gd name="T107" fmla="*/ 23 h 161"/>
                  <a:gd name="T108" fmla="*/ 240 w 298"/>
                  <a:gd name="T109" fmla="*/ 23 h 161"/>
                  <a:gd name="T110" fmla="*/ 262 w 298"/>
                  <a:gd name="T111" fmla="*/ 12 h 161"/>
                  <a:gd name="T112" fmla="*/ 270 w 298"/>
                  <a:gd name="T113" fmla="*/ 2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8" h="161">
                    <a:moveTo>
                      <a:pt x="276" y="0"/>
                    </a:moveTo>
                    <a:lnTo>
                      <a:pt x="286" y="0"/>
                    </a:lnTo>
                    <a:lnTo>
                      <a:pt x="288" y="0"/>
                    </a:lnTo>
                    <a:lnTo>
                      <a:pt x="292" y="0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2" y="8"/>
                    </a:lnTo>
                    <a:lnTo>
                      <a:pt x="288" y="8"/>
                    </a:lnTo>
                    <a:lnTo>
                      <a:pt x="286" y="8"/>
                    </a:lnTo>
                    <a:lnTo>
                      <a:pt x="286" y="10"/>
                    </a:lnTo>
                    <a:lnTo>
                      <a:pt x="286" y="14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0" y="14"/>
                    </a:lnTo>
                    <a:lnTo>
                      <a:pt x="280" y="21"/>
                    </a:lnTo>
                    <a:lnTo>
                      <a:pt x="284" y="21"/>
                    </a:lnTo>
                    <a:lnTo>
                      <a:pt x="288" y="21"/>
                    </a:lnTo>
                    <a:lnTo>
                      <a:pt x="290" y="21"/>
                    </a:lnTo>
                    <a:lnTo>
                      <a:pt x="290" y="37"/>
                    </a:lnTo>
                    <a:lnTo>
                      <a:pt x="290" y="39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0" y="45"/>
                    </a:lnTo>
                    <a:lnTo>
                      <a:pt x="290" y="51"/>
                    </a:lnTo>
                    <a:lnTo>
                      <a:pt x="290" y="53"/>
                    </a:lnTo>
                    <a:lnTo>
                      <a:pt x="290" y="55"/>
                    </a:lnTo>
                    <a:lnTo>
                      <a:pt x="290" y="57"/>
                    </a:lnTo>
                    <a:lnTo>
                      <a:pt x="290" y="59"/>
                    </a:lnTo>
                    <a:lnTo>
                      <a:pt x="290" y="61"/>
                    </a:lnTo>
                    <a:lnTo>
                      <a:pt x="290" y="63"/>
                    </a:lnTo>
                    <a:lnTo>
                      <a:pt x="290" y="65"/>
                    </a:lnTo>
                    <a:lnTo>
                      <a:pt x="290" y="67"/>
                    </a:lnTo>
                    <a:lnTo>
                      <a:pt x="296" y="67"/>
                    </a:lnTo>
                    <a:lnTo>
                      <a:pt x="298" y="67"/>
                    </a:lnTo>
                    <a:lnTo>
                      <a:pt x="298" y="73"/>
                    </a:lnTo>
                    <a:lnTo>
                      <a:pt x="298" y="75"/>
                    </a:lnTo>
                    <a:lnTo>
                      <a:pt x="294" y="75"/>
                    </a:lnTo>
                    <a:lnTo>
                      <a:pt x="292" y="75"/>
                    </a:lnTo>
                    <a:lnTo>
                      <a:pt x="290" y="75"/>
                    </a:lnTo>
                    <a:lnTo>
                      <a:pt x="290" y="77"/>
                    </a:lnTo>
                    <a:lnTo>
                      <a:pt x="290" y="81"/>
                    </a:lnTo>
                    <a:lnTo>
                      <a:pt x="290" y="85"/>
                    </a:lnTo>
                    <a:lnTo>
                      <a:pt x="290" y="87"/>
                    </a:lnTo>
                    <a:lnTo>
                      <a:pt x="290" y="91"/>
                    </a:lnTo>
                    <a:lnTo>
                      <a:pt x="290" y="93"/>
                    </a:lnTo>
                    <a:lnTo>
                      <a:pt x="290" y="95"/>
                    </a:lnTo>
                    <a:lnTo>
                      <a:pt x="290" y="97"/>
                    </a:lnTo>
                    <a:lnTo>
                      <a:pt x="290" y="99"/>
                    </a:lnTo>
                    <a:lnTo>
                      <a:pt x="290" y="101"/>
                    </a:lnTo>
                    <a:lnTo>
                      <a:pt x="290" y="103"/>
                    </a:lnTo>
                    <a:lnTo>
                      <a:pt x="290" y="105"/>
                    </a:lnTo>
                    <a:lnTo>
                      <a:pt x="290" y="107"/>
                    </a:lnTo>
                    <a:lnTo>
                      <a:pt x="290" y="109"/>
                    </a:lnTo>
                    <a:lnTo>
                      <a:pt x="290" y="113"/>
                    </a:lnTo>
                    <a:lnTo>
                      <a:pt x="290" y="117"/>
                    </a:lnTo>
                    <a:lnTo>
                      <a:pt x="290" y="129"/>
                    </a:lnTo>
                    <a:lnTo>
                      <a:pt x="290" y="131"/>
                    </a:lnTo>
                    <a:lnTo>
                      <a:pt x="298" y="133"/>
                    </a:lnTo>
                    <a:lnTo>
                      <a:pt x="298" y="137"/>
                    </a:lnTo>
                    <a:lnTo>
                      <a:pt x="298" y="141"/>
                    </a:lnTo>
                    <a:lnTo>
                      <a:pt x="290" y="141"/>
                    </a:lnTo>
                    <a:lnTo>
                      <a:pt x="290" y="143"/>
                    </a:lnTo>
                    <a:lnTo>
                      <a:pt x="290" y="145"/>
                    </a:lnTo>
                    <a:lnTo>
                      <a:pt x="290" y="147"/>
                    </a:lnTo>
                    <a:lnTo>
                      <a:pt x="290" y="149"/>
                    </a:lnTo>
                    <a:lnTo>
                      <a:pt x="290" y="151"/>
                    </a:lnTo>
                    <a:lnTo>
                      <a:pt x="290" y="153"/>
                    </a:lnTo>
                    <a:lnTo>
                      <a:pt x="290" y="155"/>
                    </a:lnTo>
                    <a:lnTo>
                      <a:pt x="288" y="155"/>
                    </a:lnTo>
                    <a:lnTo>
                      <a:pt x="284" y="155"/>
                    </a:lnTo>
                    <a:lnTo>
                      <a:pt x="278" y="155"/>
                    </a:lnTo>
                    <a:lnTo>
                      <a:pt x="276" y="155"/>
                    </a:lnTo>
                    <a:lnTo>
                      <a:pt x="266" y="155"/>
                    </a:lnTo>
                    <a:lnTo>
                      <a:pt x="250" y="155"/>
                    </a:lnTo>
                    <a:lnTo>
                      <a:pt x="236" y="155"/>
                    </a:lnTo>
                    <a:lnTo>
                      <a:pt x="228" y="155"/>
                    </a:lnTo>
                    <a:lnTo>
                      <a:pt x="222" y="155"/>
                    </a:lnTo>
                    <a:lnTo>
                      <a:pt x="216" y="155"/>
                    </a:lnTo>
                    <a:lnTo>
                      <a:pt x="214" y="155"/>
                    </a:lnTo>
                    <a:lnTo>
                      <a:pt x="212" y="155"/>
                    </a:lnTo>
                    <a:lnTo>
                      <a:pt x="208" y="155"/>
                    </a:lnTo>
                    <a:lnTo>
                      <a:pt x="206" y="155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198" y="157"/>
                    </a:lnTo>
                    <a:lnTo>
                      <a:pt x="194" y="157"/>
                    </a:lnTo>
                    <a:lnTo>
                      <a:pt x="192" y="157"/>
                    </a:lnTo>
                    <a:lnTo>
                      <a:pt x="190" y="157"/>
                    </a:lnTo>
                    <a:lnTo>
                      <a:pt x="188" y="157"/>
                    </a:lnTo>
                    <a:lnTo>
                      <a:pt x="186" y="157"/>
                    </a:lnTo>
                    <a:lnTo>
                      <a:pt x="184" y="157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76" y="157"/>
                    </a:lnTo>
                    <a:lnTo>
                      <a:pt x="172" y="157"/>
                    </a:lnTo>
                    <a:lnTo>
                      <a:pt x="170" y="157"/>
                    </a:lnTo>
                    <a:lnTo>
                      <a:pt x="168" y="157"/>
                    </a:lnTo>
                    <a:lnTo>
                      <a:pt x="166" y="157"/>
                    </a:lnTo>
                    <a:lnTo>
                      <a:pt x="164" y="157"/>
                    </a:lnTo>
                    <a:lnTo>
                      <a:pt x="162" y="157"/>
                    </a:lnTo>
                    <a:lnTo>
                      <a:pt x="160" y="157"/>
                    </a:lnTo>
                    <a:lnTo>
                      <a:pt x="154" y="157"/>
                    </a:lnTo>
                    <a:lnTo>
                      <a:pt x="154" y="159"/>
                    </a:lnTo>
                    <a:lnTo>
                      <a:pt x="154" y="161"/>
                    </a:lnTo>
                    <a:lnTo>
                      <a:pt x="150" y="161"/>
                    </a:lnTo>
                    <a:lnTo>
                      <a:pt x="140" y="161"/>
                    </a:lnTo>
                    <a:lnTo>
                      <a:pt x="138" y="161"/>
                    </a:lnTo>
                    <a:lnTo>
                      <a:pt x="136" y="161"/>
                    </a:lnTo>
                    <a:lnTo>
                      <a:pt x="134" y="161"/>
                    </a:lnTo>
                    <a:lnTo>
                      <a:pt x="130" y="161"/>
                    </a:lnTo>
                    <a:lnTo>
                      <a:pt x="124" y="161"/>
                    </a:lnTo>
                    <a:lnTo>
                      <a:pt x="120" y="161"/>
                    </a:lnTo>
                    <a:lnTo>
                      <a:pt x="118" y="161"/>
                    </a:lnTo>
                    <a:lnTo>
                      <a:pt x="114" y="161"/>
                    </a:lnTo>
                    <a:lnTo>
                      <a:pt x="112" y="161"/>
                    </a:lnTo>
                    <a:lnTo>
                      <a:pt x="106" y="161"/>
                    </a:lnTo>
                    <a:lnTo>
                      <a:pt x="106" y="161"/>
                    </a:lnTo>
                    <a:lnTo>
                      <a:pt x="100" y="161"/>
                    </a:lnTo>
                    <a:lnTo>
                      <a:pt x="96" y="161"/>
                    </a:lnTo>
                    <a:lnTo>
                      <a:pt x="92" y="161"/>
                    </a:lnTo>
                    <a:lnTo>
                      <a:pt x="88" y="161"/>
                    </a:lnTo>
                    <a:lnTo>
                      <a:pt x="86" y="161"/>
                    </a:lnTo>
                    <a:lnTo>
                      <a:pt x="84" y="161"/>
                    </a:lnTo>
                    <a:lnTo>
                      <a:pt x="74" y="161"/>
                    </a:lnTo>
                    <a:lnTo>
                      <a:pt x="70" y="161"/>
                    </a:lnTo>
                    <a:lnTo>
                      <a:pt x="68" y="161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4" y="161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48" y="161"/>
                    </a:lnTo>
                    <a:lnTo>
                      <a:pt x="40" y="161"/>
                    </a:lnTo>
                    <a:lnTo>
                      <a:pt x="38" y="161"/>
                    </a:lnTo>
                    <a:lnTo>
                      <a:pt x="34" y="161"/>
                    </a:lnTo>
                    <a:lnTo>
                      <a:pt x="24" y="161"/>
                    </a:lnTo>
                    <a:lnTo>
                      <a:pt x="22" y="161"/>
                    </a:lnTo>
                    <a:lnTo>
                      <a:pt x="20" y="161"/>
                    </a:lnTo>
                    <a:lnTo>
                      <a:pt x="18" y="161"/>
                    </a:lnTo>
                    <a:lnTo>
                      <a:pt x="16" y="161"/>
                    </a:lnTo>
                    <a:lnTo>
                      <a:pt x="16" y="159"/>
                    </a:lnTo>
                    <a:lnTo>
                      <a:pt x="16" y="157"/>
                    </a:lnTo>
                    <a:lnTo>
                      <a:pt x="18" y="155"/>
                    </a:lnTo>
                    <a:lnTo>
                      <a:pt x="20" y="151"/>
                    </a:lnTo>
                    <a:lnTo>
                      <a:pt x="24" y="147"/>
                    </a:lnTo>
                    <a:lnTo>
                      <a:pt x="26" y="145"/>
                    </a:lnTo>
                    <a:lnTo>
                      <a:pt x="28" y="145"/>
                    </a:lnTo>
                    <a:lnTo>
                      <a:pt x="26" y="143"/>
                    </a:lnTo>
                    <a:lnTo>
                      <a:pt x="26" y="141"/>
                    </a:lnTo>
                    <a:lnTo>
                      <a:pt x="26" y="139"/>
                    </a:lnTo>
                    <a:lnTo>
                      <a:pt x="24" y="133"/>
                    </a:lnTo>
                    <a:lnTo>
                      <a:pt x="22" y="133"/>
                    </a:lnTo>
                    <a:lnTo>
                      <a:pt x="20" y="133"/>
                    </a:lnTo>
                    <a:lnTo>
                      <a:pt x="18" y="133"/>
                    </a:lnTo>
                    <a:lnTo>
                      <a:pt x="18" y="131"/>
                    </a:lnTo>
                    <a:lnTo>
                      <a:pt x="18" y="129"/>
                    </a:lnTo>
                    <a:lnTo>
                      <a:pt x="18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21"/>
                    </a:lnTo>
                    <a:lnTo>
                      <a:pt x="20" y="119"/>
                    </a:lnTo>
                    <a:lnTo>
                      <a:pt x="20" y="117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0" y="97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4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2" y="53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34" y="23"/>
                    </a:lnTo>
                    <a:lnTo>
                      <a:pt x="40" y="23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8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6" y="23"/>
                    </a:lnTo>
                    <a:lnTo>
                      <a:pt x="114" y="23"/>
                    </a:lnTo>
                    <a:lnTo>
                      <a:pt x="122" y="23"/>
                    </a:lnTo>
                    <a:lnTo>
                      <a:pt x="124" y="23"/>
                    </a:lnTo>
                    <a:lnTo>
                      <a:pt x="126" y="23"/>
                    </a:lnTo>
                    <a:lnTo>
                      <a:pt x="128" y="23"/>
                    </a:lnTo>
                    <a:lnTo>
                      <a:pt x="130" y="23"/>
                    </a:lnTo>
                    <a:lnTo>
                      <a:pt x="134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50" y="23"/>
                    </a:lnTo>
                    <a:lnTo>
                      <a:pt x="158" y="23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8" y="23"/>
                    </a:lnTo>
                    <a:lnTo>
                      <a:pt x="174" y="23"/>
                    </a:lnTo>
                    <a:lnTo>
                      <a:pt x="176" y="23"/>
                    </a:lnTo>
                    <a:lnTo>
                      <a:pt x="178" y="23"/>
                    </a:lnTo>
                    <a:lnTo>
                      <a:pt x="180" y="23"/>
                    </a:lnTo>
                    <a:lnTo>
                      <a:pt x="184" y="23"/>
                    </a:lnTo>
                    <a:lnTo>
                      <a:pt x="186" y="23"/>
                    </a:lnTo>
                    <a:lnTo>
                      <a:pt x="196" y="23"/>
                    </a:lnTo>
                    <a:lnTo>
                      <a:pt x="198" y="23"/>
                    </a:lnTo>
                    <a:lnTo>
                      <a:pt x="200" y="23"/>
                    </a:lnTo>
                    <a:lnTo>
                      <a:pt x="204" y="23"/>
                    </a:lnTo>
                    <a:lnTo>
                      <a:pt x="206" y="23"/>
                    </a:lnTo>
                    <a:lnTo>
                      <a:pt x="212" y="23"/>
                    </a:lnTo>
                    <a:lnTo>
                      <a:pt x="220" y="23"/>
                    </a:lnTo>
                    <a:lnTo>
                      <a:pt x="224" y="23"/>
                    </a:lnTo>
                    <a:lnTo>
                      <a:pt x="228" y="23"/>
                    </a:lnTo>
                    <a:lnTo>
                      <a:pt x="230" y="23"/>
                    </a:lnTo>
                    <a:lnTo>
                      <a:pt x="232" y="23"/>
                    </a:lnTo>
                    <a:lnTo>
                      <a:pt x="238" y="23"/>
                    </a:lnTo>
                    <a:lnTo>
                      <a:pt x="240" y="23"/>
                    </a:lnTo>
                    <a:lnTo>
                      <a:pt x="260" y="23"/>
                    </a:lnTo>
                    <a:lnTo>
                      <a:pt x="260" y="21"/>
                    </a:lnTo>
                    <a:lnTo>
                      <a:pt x="260" y="19"/>
                    </a:lnTo>
                    <a:lnTo>
                      <a:pt x="262" y="14"/>
                    </a:lnTo>
                    <a:lnTo>
                      <a:pt x="262" y="12"/>
                    </a:lnTo>
                    <a:lnTo>
                      <a:pt x="264" y="10"/>
                    </a:lnTo>
                    <a:lnTo>
                      <a:pt x="266" y="8"/>
                    </a:lnTo>
                    <a:lnTo>
                      <a:pt x="266" y="6"/>
                    </a:lnTo>
                    <a:lnTo>
                      <a:pt x="268" y="2"/>
                    </a:lnTo>
                    <a:lnTo>
                      <a:pt x="270" y="2"/>
                    </a:lnTo>
                    <a:lnTo>
                      <a:pt x="274" y="2"/>
                    </a:lnTo>
                    <a:lnTo>
                      <a:pt x="276" y="2"/>
                    </a:lnTo>
                    <a:lnTo>
                      <a:pt x="27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0" name="Freeform 53">
                <a:extLst>
                  <a:ext uri="{FF2B5EF4-FFF2-40B4-BE49-F238E27FC236}">
                    <a16:creationId xmlns:a16="http://schemas.microsoft.com/office/drawing/2014/main" id="{4A897272-4C36-5E12-F60B-B31842A0D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7275" y="3074988"/>
                <a:ext cx="430213" cy="595313"/>
              </a:xfrm>
              <a:custGeom>
                <a:avLst/>
                <a:gdLst>
                  <a:gd name="T0" fmla="*/ 116 w 271"/>
                  <a:gd name="T1" fmla="*/ 10 h 375"/>
                  <a:gd name="T2" fmla="*/ 122 w 271"/>
                  <a:gd name="T3" fmla="*/ 12 h 375"/>
                  <a:gd name="T4" fmla="*/ 132 w 271"/>
                  <a:gd name="T5" fmla="*/ 22 h 375"/>
                  <a:gd name="T6" fmla="*/ 153 w 271"/>
                  <a:gd name="T7" fmla="*/ 26 h 375"/>
                  <a:gd name="T8" fmla="*/ 161 w 271"/>
                  <a:gd name="T9" fmla="*/ 30 h 375"/>
                  <a:gd name="T10" fmla="*/ 163 w 271"/>
                  <a:gd name="T11" fmla="*/ 32 h 375"/>
                  <a:gd name="T12" fmla="*/ 169 w 271"/>
                  <a:gd name="T13" fmla="*/ 36 h 375"/>
                  <a:gd name="T14" fmla="*/ 189 w 271"/>
                  <a:gd name="T15" fmla="*/ 58 h 375"/>
                  <a:gd name="T16" fmla="*/ 197 w 271"/>
                  <a:gd name="T17" fmla="*/ 64 h 375"/>
                  <a:gd name="T18" fmla="*/ 201 w 271"/>
                  <a:gd name="T19" fmla="*/ 74 h 375"/>
                  <a:gd name="T20" fmla="*/ 217 w 271"/>
                  <a:gd name="T21" fmla="*/ 92 h 375"/>
                  <a:gd name="T22" fmla="*/ 225 w 271"/>
                  <a:gd name="T23" fmla="*/ 102 h 375"/>
                  <a:gd name="T24" fmla="*/ 217 w 271"/>
                  <a:gd name="T25" fmla="*/ 110 h 375"/>
                  <a:gd name="T26" fmla="*/ 217 w 271"/>
                  <a:gd name="T27" fmla="*/ 118 h 375"/>
                  <a:gd name="T28" fmla="*/ 221 w 271"/>
                  <a:gd name="T29" fmla="*/ 136 h 375"/>
                  <a:gd name="T30" fmla="*/ 235 w 271"/>
                  <a:gd name="T31" fmla="*/ 152 h 375"/>
                  <a:gd name="T32" fmla="*/ 237 w 271"/>
                  <a:gd name="T33" fmla="*/ 166 h 375"/>
                  <a:gd name="T34" fmla="*/ 241 w 271"/>
                  <a:gd name="T35" fmla="*/ 174 h 375"/>
                  <a:gd name="T36" fmla="*/ 247 w 271"/>
                  <a:gd name="T37" fmla="*/ 190 h 375"/>
                  <a:gd name="T38" fmla="*/ 255 w 271"/>
                  <a:gd name="T39" fmla="*/ 184 h 375"/>
                  <a:gd name="T40" fmla="*/ 263 w 271"/>
                  <a:gd name="T41" fmla="*/ 190 h 375"/>
                  <a:gd name="T42" fmla="*/ 259 w 271"/>
                  <a:gd name="T43" fmla="*/ 202 h 375"/>
                  <a:gd name="T44" fmla="*/ 265 w 271"/>
                  <a:gd name="T45" fmla="*/ 212 h 375"/>
                  <a:gd name="T46" fmla="*/ 269 w 271"/>
                  <a:gd name="T47" fmla="*/ 220 h 375"/>
                  <a:gd name="T48" fmla="*/ 267 w 271"/>
                  <a:gd name="T49" fmla="*/ 236 h 375"/>
                  <a:gd name="T50" fmla="*/ 257 w 271"/>
                  <a:gd name="T51" fmla="*/ 244 h 375"/>
                  <a:gd name="T52" fmla="*/ 253 w 271"/>
                  <a:gd name="T53" fmla="*/ 258 h 375"/>
                  <a:gd name="T54" fmla="*/ 253 w 271"/>
                  <a:gd name="T55" fmla="*/ 272 h 375"/>
                  <a:gd name="T56" fmla="*/ 243 w 271"/>
                  <a:gd name="T57" fmla="*/ 272 h 375"/>
                  <a:gd name="T58" fmla="*/ 207 w 271"/>
                  <a:gd name="T59" fmla="*/ 282 h 375"/>
                  <a:gd name="T60" fmla="*/ 181 w 271"/>
                  <a:gd name="T61" fmla="*/ 307 h 375"/>
                  <a:gd name="T62" fmla="*/ 165 w 271"/>
                  <a:gd name="T63" fmla="*/ 317 h 375"/>
                  <a:gd name="T64" fmla="*/ 148 w 271"/>
                  <a:gd name="T65" fmla="*/ 333 h 375"/>
                  <a:gd name="T66" fmla="*/ 130 w 271"/>
                  <a:gd name="T67" fmla="*/ 347 h 375"/>
                  <a:gd name="T68" fmla="*/ 112 w 271"/>
                  <a:gd name="T69" fmla="*/ 361 h 375"/>
                  <a:gd name="T70" fmla="*/ 98 w 271"/>
                  <a:gd name="T71" fmla="*/ 371 h 375"/>
                  <a:gd name="T72" fmla="*/ 90 w 271"/>
                  <a:gd name="T73" fmla="*/ 357 h 375"/>
                  <a:gd name="T74" fmla="*/ 90 w 271"/>
                  <a:gd name="T75" fmla="*/ 343 h 375"/>
                  <a:gd name="T76" fmla="*/ 84 w 271"/>
                  <a:gd name="T77" fmla="*/ 327 h 375"/>
                  <a:gd name="T78" fmla="*/ 88 w 271"/>
                  <a:gd name="T79" fmla="*/ 309 h 375"/>
                  <a:gd name="T80" fmla="*/ 84 w 271"/>
                  <a:gd name="T81" fmla="*/ 290 h 375"/>
                  <a:gd name="T82" fmla="*/ 74 w 271"/>
                  <a:gd name="T83" fmla="*/ 278 h 375"/>
                  <a:gd name="T84" fmla="*/ 70 w 271"/>
                  <a:gd name="T85" fmla="*/ 260 h 375"/>
                  <a:gd name="T86" fmla="*/ 68 w 271"/>
                  <a:gd name="T87" fmla="*/ 246 h 375"/>
                  <a:gd name="T88" fmla="*/ 62 w 271"/>
                  <a:gd name="T89" fmla="*/ 232 h 375"/>
                  <a:gd name="T90" fmla="*/ 56 w 271"/>
                  <a:gd name="T91" fmla="*/ 214 h 375"/>
                  <a:gd name="T92" fmla="*/ 44 w 271"/>
                  <a:gd name="T93" fmla="*/ 198 h 375"/>
                  <a:gd name="T94" fmla="*/ 34 w 271"/>
                  <a:gd name="T95" fmla="*/ 184 h 375"/>
                  <a:gd name="T96" fmla="*/ 22 w 271"/>
                  <a:gd name="T97" fmla="*/ 170 h 375"/>
                  <a:gd name="T98" fmla="*/ 16 w 271"/>
                  <a:gd name="T99" fmla="*/ 158 h 375"/>
                  <a:gd name="T100" fmla="*/ 8 w 271"/>
                  <a:gd name="T101" fmla="*/ 150 h 375"/>
                  <a:gd name="T102" fmla="*/ 4 w 271"/>
                  <a:gd name="T103" fmla="*/ 132 h 375"/>
                  <a:gd name="T104" fmla="*/ 10 w 271"/>
                  <a:gd name="T105" fmla="*/ 116 h 375"/>
                  <a:gd name="T106" fmla="*/ 8 w 271"/>
                  <a:gd name="T107" fmla="*/ 98 h 375"/>
                  <a:gd name="T108" fmla="*/ 4 w 271"/>
                  <a:gd name="T109" fmla="*/ 90 h 375"/>
                  <a:gd name="T110" fmla="*/ 0 w 271"/>
                  <a:gd name="T111" fmla="*/ 80 h 375"/>
                  <a:gd name="T112" fmla="*/ 12 w 271"/>
                  <a:gd name="T113" fmla="*/ 60 h 375"/>
                  <a:gd name="T114" fmla="*/ 36 w 271"/>
                  <a:gd name="T115" fmla="*/ 46 h 375"/>
                  <a:gd name="T116" fmla="*/ 74 w 271"/>
                  <a:gd name="T117" fmla="*/ 20 h 375"/>
                  <a:gd name="T118" fmla="*/ 100 w 271"/>
                  <a:gd name="T119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375">
                    <a:moveTo>
                      <a:pt x="106" y="6"/>
                    </a:moveTo>
                    <a:lnTo>
                      <a:pt x="108" y="6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6" y="12"/>
                    </a:lnTo>
                    <a:lnTo>
                      <a:pt x="114" y="12"/>
                    </a:lnTo>
                    <a:lnTo>
                      <a:pt x="114" y="14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2" y="12"/>
                    </a:lnTo>
                    <a:lnTo>
                      <a:pt x="122" y="14"/>
                    </a:lnTo>
                    <a:lnTo>
                      <a:pt x="122" y="16"/>
                    </a:lnTo>
                    <a:lnTo>
                      <a:pt x="120" y="16"/>
                    </a:lnTo>
                    <a:lnTo>
                      <a:pt x="120" y="18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32" y="22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40" y="26"/>
                    </a:lnTo>
                    <a:lnTo>
                      <a:pt x="142" y="26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8" y="26"/>
                    </a:lnTo>
                    <a:lnTo>
                      <a:pt x="153" y="26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7" y="24"/>
                    </a:lnTo>
                    <a:lnTo>
                      <a:pt x="159" y="24"/>
                    </a:lnTo>
                    <a:lnTo>
                      <a:pt x="159" y="26"/>
                    </a:lnTo>
                    <a:lnTo>
                      <a:pt x="159" y="28"/>
                    </a:lnTo>
                    <a:lnTo>
                      <a:pt x="157" y="30"/>
                    </a:lnTo>
                    <a:lnTo>
                      <a:pt x="159" y="32"/>
                    </a:lnTo>
                    <a:lnTo>
                      <a:pt x="161" y="32"/>
                    </a:lnTo>
                    <a:lnTo>
                      <a:pt x="161" y="30"/>
                    </a:lnTo>
                    <a:lnTo>
                      <a:pt x="163" y="30"/>
                    </a:lnTo>
                    <a:lnTo>
                      <a:pt x="163" y="28"/>
                    </a:lnTo>
                    <a:lnTo>
                      <a:pt x="161" y="26"/>
                    </a:lnTo>
                    <a:lnTo>
                      <a:pt x="161" y="24"/>
                    </a:lnTo>
                    <a:lnTo>
                      <a:pt x="163" y="24"/>
                    </a:lnTo>
                    <a:lnTo>
                      <a:pt x="163" y="26"/>
                    </a:lnTo>
                    <a:lnTo>
                      <a:pt x="163" y="28"/>
                    </a:lnTo>
                    <a:lnTo>
                      <a:pt x="165" y="30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5" y="34"/>
                    </a:lnTo>
                    <a:lnTo>
                      <a:pt x="165" y="32"/>
                    </a:lnTo>
                    <a:lnTo>
                      <a:pt x="167" y="32"/>
                    </a:lnTo>
                    <a:lnTo>
                      <a:pt x="167" y="30"/>
                    </a:lnTo>
                    <a:lnTo>
                      <a:pt x="169" y="30"/>
                    </a:lnTo>
                    <a:lnTo>
                      <a:pt x="171" y="32"/>
                    </a:lnTo>
                    <a:lnTo>
                      <a:pt x="171" y="34"/>
                    </a:lnTo>
                    <a:lnTo>
                      <a:pt x="169" y="34"/>
                    </a:lnTo>
                    <a:lnTo>
                      <a:pt x="169" y="36"/>
                    </a:lnTo>
                    <a:lnTo>
                      <a:pt x="171" y="38"/>
                    </a:lnTo>
                    <a:lnTo>
                      <a:pt x="173" y="38"/>
                    </a:lnTo>
                    <a:lnTo>
                      <a:pt x="173" y="40"/>
                    </a:lnTo>
                    <a:lnTo>
                      <a:pt x="173" y="42"/>
                    </a:lnTo>
                    <a:lnTo>
                      <a:pt x="171" y="44"/>
                    </a:lnTo>
                    <a:lnTo>
                      <a:pt x="171" y="46"/>
                    </a:lnTo>
                    <a:lnTo>
                      <a:pt x="173" y="46"/>
                    </a:lnTo>
                    <a:lnTo>
                      <a:pt x="177" y="50"/>
                    </a:lnTo>
                    <a:lnTo>
                      <a:pt x="181" y="52"/>
                    </a:lnTo>
                    <a:lnTo>
                      <a:pt x="189" y="58"/>
                    </a:lnTo>
                    <a:lnTo>
                      <a:pt x="191" y="58"/>
                    </a:lnTo>
                    <a:lnTo>
                      <a:pt x="191" y="60"/>
                    </a:lnTo>
                    <a:lnTo>
                      <a:pt x="193" y="58"/>
                    </a:lnTo>
                    <a:lnTo>
                      <a:pt x="195" y="60"/>
                    </a:lnTo>
                    <a:lnTo>
                      <a:pt x="197" y="60"/>
                    </a:lnTo>
                    <a:lnTo>
                      <a:pt x="197" y="60"/>
                    </a:lnTo>
                    <a:lnTo>
                      <a:pt x="199" y="60"/>
                    </a:lnTo>
                    <a:lnTo>
                      <a:pt x="199" y="62"/>
                    </a:lnTo>
                    <a:lnTo>
                      <a:pt x="199" y="64"/>
                    </a:lnTo>
                    <a:lnTo>
                      <a:pt x="197" y="64"/>
                    </a:lnTo>
                    <a:lnTo>
                      <a:pt x="197" y="64"/>
                    </a:lnTo>
                    <a:lnTo>
                      <a:pt x="197" y="66"/>
                    </a:lnTo>
                    <a:lnTo>
                      <a:pt x="197" y="68"/>
                    </a:lnTo>
                    <a:lnTo>
                      <a:pt x="197" y="68"/>
                    </a:lnTo>
                    <a:lnTo>
                      <a:pt x="197" y="68"/>
                    </a:lnTo>
                    <a:lnTo>
                      <a:pt x="197" y="70"/>
                    </a:lnTo>
                    <a:lnTo>
                      <a:pt x="197" y="72"/>
                    </a:lnTo>
                    <a:lnTo>
                      <a:pt x="199" y="72"/>
                    </a:lnTo>
                    <a:lnTo>
                      <a:pt x="199" y="74"/>
                    </a:lnTo>
                    <a:lnTo>
                      <a:pt x="201" y="74"/>
                    </a:lnTo>
                    <a:lnTo>
                      <a:pt x="203" y="78"/>
                    </a:lnTo>
                    <a:lnTo>
                      <a:pt x="205" y="80"/>
                    </a:lnTo>
                    <a:lnTo>
                      <a:pt x="207" y="82"/>
                    </a:lnTo>
                    <a:lnTo>
                      <a:pt x="207" y="84"/>
                    </a:lnTo>
                    <a:lnTo>
                      <a:pt x="209" y="84"/>
                    </a:lnTo>
                    <a:lnTo>
                      <a:pt x="211" y="86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21" y="96"/>
                    </a:lnTo>
                    <a:lnTo>
                      <a:pt x="223" y="98"/>
                    </a:lnTo>
                    <a:lnTo>
                      <a:pt x="225" y="98"/>
                    </a:lnTo>
                    <a:lnTo>
                      <a:pt x="227" y="98"/>
                    </a:lnTo>
                    <a:lnTo>
                      <a:pt x="229" y="98"/>
                    </a:lnTo>
                    <a:lnTo>
                      <a:pt x="229" y="102"/>
                    </a:lnTo>
                    <a:lnTo>
                      <a:pt x="227" y="102"/>
                    </a:lnTo>
                    <a:lnTo>
                      <a:pt x="225" y="102"/>
                    </a:lnTo>
                    <a:lnTo>
                      <a:pt x="225" y="104"/>
                    </a:lnTo>
                    <a:lnTo>
                      <a:pt x="225" y="106"/>
                    </a:lnTo>
                    <a:lnTo>
                      <a:pt x="225" y="108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7" y="112"/>
                    </a:lnTo>
                    <a:lnTo>
                      <a:pt x="215" y="112"/>
                    </a:lnTo>
                    <a:lnTo>
                      <a:pt x="217" y="112"/>
                    </a:lnTo>
                    <a:lnTo>
                      <a:pt x="217" y="114"/>
                    </a:lnTo>
                    <a:lnTo>
                      <a:pt x="219" y="114"/>
                    </a:lnTo>
                    <a:lnTo>
                      <a:pt x="221" y="114"/>
                    </a:lnTo>
                    <a:lnTo>
                      <a:pt x="221" y="116"/>
                    </a:lnTo>
                    <a:lnTo>
                      <a:pt x="221" y="116"/>
                    </a:lnTo>
                    <a:lnTo>
                      <a:pt x="219" y="116"/>
                    </a:lnTo>
                    <a:lnTo>
                      <a:pt x="217" y="118"/>
                    </a:lnTo>
                    <a:lnTo>
                      <a:pt x="215" y="118"/>
                    </a:lnTo>
                    <a:lnTo>
                      <a:pt x="215" y="120"/>
                    </a:lnTo>
                    <a:lnTo>
                      <a:pt x="215" y="122"/>
                    </a:lnTo>
                    <a:lnTo>
                      <a:pt x="215" y="124"/>
                    </a:lnTo>
                    <a:lnTo>
                      <a:pt x="217" y="124"/>
                    </a:lnTo>
                    <a:lnTo>
                      <a:pt x="217" y="126"/>
                    </a:lnTo>
                    <a:lnTo>
                      <a:pt x="217" y="128"/>
                    </a:lnTo>
                    <a:lnTo>
                      <a:pt x="217" y="130"/>
                    </a:lnTo>
                    <a:lnTo>
                      <a:pt x="219" y="132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3" y="138"/>
                    </a:lnTo>
                    <a:lnTo>
                      <a:pt x="225" y="140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9" y="146"/>
                    </a:lnTo>
                    <a:lnTo>
                      <a:pt x="231" y="148"/>
                    </a:lnTo>
                    <a:lnTo>
                      <a:pt x="233" y="150"/>
                    </a:lnTo>
                    <a:lnTo>
                      <a:pt x="233" y="152"/>
                    </a:lnTo>
                    <a:lnTo>
                      <a:pt x="235" y="152"/>
                    </a:lnTo>
                    <a:lnTo>
                      <a:pt x="235" y="154"/>
                    </a:lnTo>
                    <a:lnTo>
                      <a:pt x="235" y="156"/>
                    </a:lnTo>
                    <a:lnTo>
                      <a:pt x="235" y="158"/>
                    </a:lnTo>
                    <a:lnTo>
                      <a:pt x="235" y="160"/>
                    </a:lnTo>
                    <a:lnTo>
                      <a:pt x="233" y="160"/>
                    </a:lnTo>
                    <a:lnTo>
                      <a:pt x="233" y="162"/>
                    </a:lnTo>
                    <a:lnTo>
                      <a:pt x="233" y="164"/>
                    </a:lnTo>
                    <a:lnTo>
                      <a:pt x="235" y="164"/>
                    </a:lnTo>
                    <a:lnTo>
                      <a:pt x="235" y="164"/>
                    </a:lnTo>
                    <a:lnTo>
                      <a:pt x="237" y="166"/>
                    </a:lnTo>
                    <a:lnTo>
                      <a:pt x="239" y="168"/>
                    </a:lnTo>
                    <a:lnTo>
                      <a:pt x="241" y="168"/>
                    </a:lnTo>
                    <a:lnTo>
                      <a:pt x="241" y="170"/>
                    </a:lnTo>
                    <a:lnTo>
                      <a:pt x="241" y="172"/>
                    </a:lnTo>
                    <a:lnTo>
                      <a:pt x="239" y="172"/>
                    </a:lnTo>
                    <a:lnTo>
                      <a:pt x="239" y="174"/>
                    </a:lnTo>
                    <a:lnTo>
                      <a:pt x="237" y="174"/>
                    </a:lnTo>
                    <a:lnTo>
                      <a:pt x="239" y="174"/>
                    </a:lnTo>
                    <a:lnTo>
                      <a:pt x="241" y="176"/>
                    </a:lnTo>
                    <a:lnTo>
                      <a:pt x="241" y="174"/>
                    </a:lnTo>
                    <a:lnTo>
                      <a:pt x="241" y="176"/>
                    </a:lnTo>
                    <a:lnTo>
                      <a:pt x="241" y="178"/>
                    </a:lnTo>
                    <a:lnTo>
                      <a:pt x="243" y="178"/>
                    </a:lnTo>
                    <a:lnTo>
                      <a:pt x="245" y="178"/>
                    </a:lnTo>
                    <a:lnTo>
                      <a:pt x="245" y="180"/>
                    </a:lnTo>
                    <a:lnTo>
                      <a:pt x="245" y="184"/>
                    </a:lnTo>
                    <a:lnTo>
                      <a:pt x="247" y="184"/>
                    </a:lnTo>
                    <a:lnTo>
                      <a:pt x="247" y="186"/>
                    </a:lnTo>
                    <a:lnTo>
                      <a:pt x="247" y="188"/>
                    </a:lnTo>
                    <a:lnTo>
                      <a:pt x="247" y="190"/>
                    </a:lnTo>
                    <a:lnTo>
                      <a:pt x="247" y="190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9" y="190"/>
                    </a:lnTo>
                    <a:lnTo>
                      <a:pt x="251" y="190"/>
                    </a:lnTo>
                    <a:lnTo>
                      <a:pt x="251" y="188"/>
                    </a:lnTo>
                    <a:lnTo>
                      <a:pt x="253" y="188"/>
                    </a:lnTo>
                    <a:lnTo>
                      <a:pt x="253" y="186"/>
                    </a:lnTo>
                    <a:lnTo>
                      <a:pt x="253" y="184"/>
                    </a:lnTo>
                    <a:lnTo>
                      <a:pt x="255" y="184"/>
                    </a:lnTo>
                    <a:lnTo>
                      <a:pt x="255" y="182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9" y="188"/>
                    </a:lnTo>
                    <a:lnTo>
                      <a:pt x="261" y="190"/>
                    </a:lnTo>
                    <a:lnTo>
                      <a:pt x="261" y="192"/>
                    </a:lnTo>
                    <a:lnTo>
                      <a:pt x="263" y="192"/>
                    </a:lnTo>
                    <a:lnTo>
                      <a:pt x="263" y="190"/>
                    </a:lnTo>
                    <a:lnTo>
                      <a:pt x="265" y="190"/>
                    </a:lnTo>
                    <a:lnTo>
                      <a:pt x="265" y="192"/>
                    </a:lnTo>
                    <a:lnTo>
                      <a:pt x="265" y="194"/>
                    </a:lnTo>
                    <a:lnTo>
                      <a:pt x="265" y="196"/>
                    </a:lnTo>
                    <a:lnTo>
                      <a:pt x="263" y="196"/>
                    </a:lnTo>
                    <a:lnTo>
                      <a:pt x="261" y="196"/>
                    </a:lnTo>
                    <a:lnTo>
                      <a:pt x="261" y="198"/>
                    </a:lnTo>
                    <a:lnTo>
                      <a:pt x="261" y="200"/>
                    </a:lnTo>
                    <a:lnTo>
                      <a:pt x="259" y="200"/>
                    </a:lnTo>
                    <a:lnTo>
                      <a:pt x="259" y="202"/>
                    </a:lnTo>
                    <a:lnTo>
                      <a:pt x="259" y="204"/>
                    </a:lnTo>
                    <a:lnTo>
                      <a:pt x="261" y="204"/>
                    </a:lnTo>
                    <a:lnTo>
                      <a:pt x="263" y="204"/>
                    </a:lnTo>
                    <a:lnTo>
                      <a:pt x="263" y="202"/>
                    </a:lnTo>
                    <a:lnTo>
                      <a:pt x="263" y="204"/>
                    </a:lnTo>
                    <a:lnTo>
                      <a:pt x="263" y="206"/>
                    </a:lnTo>
                    <a:lnTo>
                      <a:pt x="263" y="208"/>
                    </a:lnTo>
                    <a:lnTo>
                      <a:pt x="263" y="210"/>
                    </a:lnTo>
                    <a:lnTo>
                      <a:pt x="265" y="212"/>
                    </a:lnTo>
                    <a:lnTo>
                      <a:pt x="265" y="212"/>
                    </a:lnTo>
                    <a:lnTo>
                      <a:pt x="263" y="212"/>
                    </a:lnTo>
                    <a:lnTo>
                      <a:pt x="263" y="214"/>
                    </a:lnTo>
                    <a:lnTo>
                      <a:pt x="263" y="216"/>
                    </a:lnTo>
                    <a:lnTo>
                      <a:pt x="265" y="216"/>
                    </a:lnTo>
                    <a:lnTo>
                      <a:pt x="267" y="216"/>
                    </a:lnTo>
                    <a:lnTo>
                      <a:pt x="267" y="214"/>
                    </a:lnTo>
                    <a:lnTo>
                      <a:pt x="269" y="214"/>
                    </a:lnTo>
                    <a:lnTo>
                      <a:pt x="269" y="216"/>
                    </a:lnTo>
                    <a:lnTo>
                      <a:pt x="269" y="218"/>
                    </a:lnTo>
                    <a:lnTo>
                      <a:pt x="269" y="220"/>
                    </a:lnTo>
                    <a:lnTo>
                      <a:pt x="269" y="222"/>
                    </a:lnTo>
                    <a:lnTo>
                      <a:pt x="269" y="224"/>
                    </a:lnTo>
                    <a:lnTo>
                      <a:pt x="269" y="226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2"/>
                    </a:lnTo>
                    <a:lnTo>
                      <a:pt x="269" y="234"/>
                    </a:lnTo>
                    <a:lnTo>
                      <a:pt x="267" y="234"/>
                    </a:lnTo>
                    <a:lnTo>
                      <a:pt x="265" y="236"/>
                    </a:lnTo>
                    <a:lnTo>
                      <a:pt x="267" y="236"/>
                    </a:lnTo>
                    <a:lnTo>
                      <a:pt x="267" y="238"/>
                    </a:lnTo>
                    <a:lnTo>
                      <a:pt x="269" y="240"/>
                    </a:lnTo>
                    <a:lnTo>
                      <a:pt x="267" y="240"/>
                    </a:lnTo>
                    <a:lnTo>
                      <a:pt x="265" y="240"/>
                    </a:lnTo>
                    <a:lnTo>
                      <a:pt x="263" y="240"/>
                    </a:lnTo>
                    <a:lnTo>
                      <a:pt x="263" y="242"/>
                    </a:lnTo>
                    <a:lnTo>
                      <a:pt x="261" y="242"/>
                    </a:lnTo>
                    <a:lnTo>
                      <a:pt x="259" y="242"/>
                    </a:lnTo>
                    <a:lnTo>
                      <a:pt x="257" y="242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6"/>
                    </a:lnTo>
                    <a:lnTo>
                      <a:pt x="259" y="248"/>
                    </a:lnTo>
                    <a:lnTo>
                      <a:pt x="257" y="250"/>
                    </a:lnTo>
                    <a:lnTo>
                      <a:pt x="255" y="250"/>
                    </a:lnTo>
                    <a:lnTo>
                      <a:pt x="253" y="250"/>
                    </a:lnTo>
                    <a:lnTo>
                      <a:pt x="253" y="252"/>
                    </a:lnTo>
                    <a:lnTo>
                      <a:pt x="251" y="256"/>
                    </a:lnTo>
                    <a:lnTo>
                      <a:pt x="253" y="256"/>
                    </a:lnTo>
                    <a:lnTo>
                      <a:pt x="253" y="258"/>
                    </a:lnTo>
                    <a:lnTo>
                      <a:pt x="253" y="260"/>
                    </a:lnTo>
                    <a:lnTo>
                      <a:pt x="249" y="260"/>
                    </a:lnTo>
                    <a:lnTo>
                      <a:pt x="247" y="260"/>
                    </a:lnTo>
                    <a:lnTo>
                      <a:pt x="247" y="262"/>
                    </a:lnTo>
                    <a:lnTo>
                      <a:pt x="247" y="264"/>
                    </a:lnTo>
                    <a:lnTo>
                      <a:pt x="247" y="266"/>
                    </a:lnTo>
                    <a:lnTo>
                      <a:pt x="249" y="268"/>
                    </a:lnTo>
                    <a:lnTo>
                      <a:pt x="251" y="270"/>
                    </a:lnTo>
                    <a:lnTo>
                      <a:pt x="253" y="270"/>
                    </a:lnTo>
                    <a:lnTo>
                      <a:pt x="253" y="272"/>
                    </a:lnTo>
                    <a:lnTo>
                      <a:pt x="255" y="272"/>
                    </a:lnTo>
                    <a:lnTo>
                      <a:pt x="255" y="274"/>
                    </a:lnTo>
                    <a:lnTo>
                      <a:pt x="255" y="276"/>
                    </a:lnTo>
                    <a:lnTo>
                      <a:pt x="253" y="276"/>
                    </a:lnTo>
                    <a:lnTo>
                      <a:pt x="251" y="276"/>
                    </a:lnTo>
                    <a:lnTo>
                      <a:pt x="249" y="274"/>
                    </a:lnTo>
                    <a:lnTo>
                      <a:pt x="247" y="274"/>
                    </a:lnTo>
                    <a:lnTo>
                      <a:pt x="247" y="274"/>
                    </a:lnTo>
                    <a:lnTo>
                      <a:pt x="245" y="274"/>
                    </a:lnTo>
                    <a:lnTo>
                      <a:pt x="243" y="272"/>
                    </a:lnTo>
                    <a:lnTo>
                      <a:pt x="239" y="272"/>
                    </a:lnTo>
                    <a:lnTo>
                      <a:pt x="237" y="272"/>
                    </a:lnTo>
                    <a:lnTo>
                      <a:pt x="225" y="268"/>
                    </a:lnTo>
                    <a:lnTo>
                      <a:pt x="223" y="268"/>
                    </a:lnTo>
                    <a:lnTo>
                      <a:pt x="219" y="270"/>
                    </a:lnTo>
                    <a:lnTo>
                      <a:pt x="215" y="274"/>
                    </a:lnTo>
                    <a:lnTo>
                      <a:pt x="213" y="276"/>
                    </a:lnTo>
                    <a:lnTo>
                      <a:pt x="211" y="278"/>
                    </a:lnTo>
                    <a:lnTo>
                      <a:pt x="209" y="280"/>
                    </a:lnTo>
                    <a:lnTo>
                      <a:pt x="207" y="282"/>
                    </a:lnTo>
                    <a:lnTo>
                      <a:pt x="205" y="284"/>
                    </a:lnTo>
                    <a:lnTo>
                      <a:pt x="201" y="286"/>
                    </a:lnTo>
                    <a:lnTo>
                      <a:pt x="197" y="290"/>
                    </a:lnTo>
                    <a:lnTo>
                      <a:pt x="197" y="292"/>
                    </a:lnTo>
                    <a:lnTo>
                      <a:pt x="193" y="294"/>
                    </a:lnTo>
                    <a:lnTo>
                      <a:pt x="189" y="299"/>
                    </a:lnTo>
                    <a:lnTo>
                      <a:pt x="189" y="301"/>
                    </a:lnTo>
                    <a:lnTo>
                      <a:pt x="187" y="301"/>
                    </a:lnTo>
                    <a:lnTo>
                      <a:pt x="185" y="303"/>
                    </a:lnTo>
                    <a:lnTo>
                      <a:pt x="181" y="307"/>
                    </a:lnTo>
                    <a:lnTo>
                      <a:pt x="179" y="309"/>
                    </a:lnTo>
                    <a:lnTo>
                      <a:pt x="177" y="309"/>
                    </a:lnTo>
                    <a:lnTo>
                      <a:pt x="175" y="309"/>
                    </a:lnTo>
                    <a:lnTo>
                      <a:pt x="173" y="311"/>
                    </a:lnTo>
                    <a:lnTo>
                      <a:pt x="171" y="313"/>
                    </a:lnTo>
                    <a:lnTo>
                      <a:pt x="169" y="313"/>
                    </a:lnTo>
                    <a:lnTo>
                      <a:pt x="169" y="315"/>
                    </a:lnTo>
                    <a:lnTo>
                      <a:pt x="167" y="315"/>
                    </a:lnTo>
                    <a:lnTo>
                      <a:pt x="167" y="317"/>
                    </a:lnTo>
                    <a:lnTo>
                      <a:pt x="165" y="317"/>
                    </a:lnTo>
                    <a:lnTo>
                      <a:pt x="165" y="319"/>
                    </a:lnTo>
                    <a:lnTo>
                      <a:pt x="163" y="319"/>
                    </a:lnTo>
                    <a:lnTo>
                      <a:pt x="161" y="321"/>
                    </a:lnTo>
                    <a:lnTo>
                      <a:pt x="161" y="323"/>
                    </a:lnTo>
                    <a:lnTo>
                      <a:pt x="159" y="323"/>
                    </a:lnTo>
                    <a:lnTo>
                      <a:pt x="157" y="325"/>
                    </a:lnTo>
                    <a:lnTo>
                      <a:pt x="153" y="327"/>
                    </a:lnTo>
                    <a:lnTo>
                      <a:pt x="148" y="331"/>
                    </a:lnTo>
                    <a:lnTo>
                      <a:pt x="148" y="333"/>
                    </a:lnTo>
                    <a:lnTo>
                      <a:pt x="148" y="333"/>
                    </a:lnTo>
                    <a:lnTo>
                      <a:pt x="146" y="335"/>
                    </a:lnTo>
                    <a:lnTo>
                      <a:pt x="144" y="335"/>
                    </a:lnTo>
                    <a:lnTo>
                      <a:pt x="144" y="337"/>
                    </a:lnTo>
                    <a:lnTo>
                      <a:pt x="140" y="341"/>
                    </a:lnTo>
                    <a:lnTo>
                      <a:pt x="138" y="341"/>
                    </a:lnTo>
                    <a:lnTo>
                      <a:pt x="138" y="343"/>
                    </a:lnTo>
                    <a:lnTo>
                      <a:pt x="136" y="343"/>
                    </a:lnTo>
                    <a:lnTo>
                      <a:pt x="134" y="345"/>
                    </a:lnTo>
                    <a:lnTo>
                      <a:pt x="132" y="347"/>
                    </a:lnTo>
                    <a:lnTo>
                      <a:pt x="130" y="347"/>
                    </a:lnTo>
                    <a:lnTo>
                      <a:pt x="130" y="349"/>
                    </a:lnTo>
                    <a:lnTo>
                      <a:pt x="128" y="349"/>
                    </a:lnTo>
                    <a:lnTo>
                      <a:pt x="128" y="351"/>
                    </a:lnTo>
                    <a:lnTo>
                      <a:pt x="122" y="355"/>
                    </a:lnTo>
                    <a:lnTo>
                      <a:pt x="120" y="357"/>
                    </a:lnTo>
                    <a:lnTo>
                      <a:pt x="118" y="357"/>
                    </a:lnTo>
                    <a:lnTo>
                      <a:pt x="116" y="357"/>
                    </a:lnTo>
                    <a:lnTo>
                      <a:pt x="116" y="359"/>
                    </a:lnTo>
                    <a:lnTo>
                      <a:pt x="114" y="359"/>
                    </a:lnTo>
                    <a:lnTo>
                      <a:pt x="112" y="361"/>
                    </a:lnTo>
                    <a:lnTo>
                      <a:pt x="108" y="365"/>
                    </a:lnTo>
                    <a:lnTo>
                      <a:pt x="106" y="367"/>
                    </a:lnTo>
                    <a:lnTo>
                      <a:pt x="104" y="369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100" y="373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98" y="371"/>
                    </a:lnTo>
                    <a:lnTo>
                      <a:pt x="96" y="369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1"/>
                    </a:lnTo>
                    <a:lnTo>
                      <a:pt x="92" y="361"/>
                    </a:lnTo>
                    <a:lnTo>
                      <a:pt x="90" y="361"/>
                    </a:lnTo>
                    <a:lnTo>
                      <a:pt x="90" y="359"/>
                    </a:lnTo>
                    <a:lnTo>
                      <a:pt x="90" y="357"/>
                    </a:lnTo>
                    <a:lnTo>
                      <a:pt x="90" y="357"/>
                    </a:lnTo>
                    <a:lnTo>
                      <a:pt x="90" y="355"/>
                    </a:lnTo>
                    <a:lnTo>
                      <a:pt x="90" y="353"/>
                    </a:lnTo>
                    <a:lnTo>
                      <a:pt x="88" y="353"/>
                    </a:lnTo>
                    <a:lnTo>
                      <a:pt x="88" y="351"/>
                    </a:lnTo>
                    <a:lnTo>
                      <a:pt x="90" y="351"/>
                    </a:lnTo>
                    <a:lnTo>
                      <a:pt x="90" y="347"/>
                    </a:lnTo>
                    <a:lnTo>
                      <a:pt x="88" y="345"/>
                    </a:lnTo>
                    <a:lnTo>
                      <a:pt x="90" y="345"/>
                    </a:lnTo>
                    <a:lnTo>
                      <a:pt x="90" y="343"/>
                    </a:lnTo>
                    <a:lnTo>
                      <a:pt x="90" y="341"/>
                    </a:lnTo>
                    <a:lnTo>
                      <a:pt x="90" y="339"/>
                    </a:lnTo>
                    <a:lnTo>
                      <a:pt x="92" y="339"/>
                    </a:lnTo>
                    <a:lnTo>
                      <a:pt x="92" y="337"/>
                    </a:lnTo>
                    <a:lnTo>
                      <a:pt x="92" y="335"/>
                    </a:lnTo>
                    <a:lnTo>
                      <a:pt x="90" y="333"/>
                    </a:lnTo>
                    <a:lnTo>
                      <a:pt x="88" y="331"/>
                    </a:lnTo>
                    <a:lnTo>
                      <a:pt x="86" y="329"/>
                    </a:lnTo>
                    <a:lnTo>
                      <a:pt x="86" y="327"/>
                    </a:lnTo>
                    <a:lnTo>
                      <a:pt x="84" y="327"/>
                    </a:lnTo>
                    <a:lnTo>
                      <a:pt x="84" y="325"/>
                    </a:lnTo>
                    <a:lnTo>
                      <a:pt x="86" y="325"/>
                    </a:lnTo>
                    <a:lnTo>
                      <a:pt x="86" y="321"/>
                    </a:lnTo>
                    <a:lnTo>
                      <a:pt x="86" y="319"/>
                    </a:lnTo>
                    <a:lnTo>
                      <a:pt x="86" y="315"/>
                    </a:lnTo>
                    <a:lnTo>
                      <a:pt x="84" y="315"/>
                    </a:lnTo>
                    <a:lnTo>
                      <a:pt x="84" y="313"/>
                    </a:lnTo>
                    <a:lnTo>
                      <a:pt x="84" y="309"/>
                    </a:lnTo>
                    <a:lnTo>
                      <a:pt x="84" y="309"/>
                    </a:lnTo>
                    <a:lnTo>
                      <a:pt x="88" y="309"/>
                    </a:lnTo>
                    <a:lnTo>
                      <a:pt x="86" y="309"/>
                    </a:lnTo>
                    <a:lnTo>
                      <a:pt x="84" y="307"/>
                    </a:lnTo>
                    <a:lnTo>
                      <a:pt x="84" y="305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299"/>
                    </a:lnTo>
                    <a:lnTo>
                      <a:pt x="82" y="294"/>
                    </a:lnTo>
                    <a:lnTo>
                      <a:pt x="84" y="294"/>
                    </a:lnTo>
                    <a:lnTo>
                      <a:pt x="84" y="292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2" y="288"/>
                    </a:lnTo>
                    <a:lnTo>
                      <a:pt x="82" y="286"/>
                    </a:lnTo>
                    <a:lnTo>
                      <a:pt x="80" y="286"/>
                    </a:lnTo>
                    <a:lnTo>
                      <a:pt x="80" y="284"/>
                    </a:lnTo>
                    <a:lnTo>
                      <a:pt x="78" y="284"/>
                    </a:lnTo>
                    <a:lnTo>
                      <a:pt x="76" y="284"/>
                    </a:lnTo>
                    <a:lnTo>
                      <a:pt x="76" y="282"/>
                    </a:lnTo>
                    <a:lnTo>
                      <a:pt x="74" y="280"/>
                    </a:lnTo>
                    <a:lnTo>
                      <a:pt x="74" y="278"/>
                    </a:lnTo>
                    <a:lnTo>
                      <a:pt x="76" y="278"/>
                    </a:lnTo>
                    <a:lnTo>
                      <a:pt x="76" y="276"/>
                    </a:lnTo>
                    <a:lnTo>
                      <a:pt x="76" y="274"/>
                    </a:lnTo>
                    <a:lnTo>
                      <a:pt x="76" y="270"/>
                    </a:lnTo>
                    <a:lnTo>
                      <a:pt x="74" y="270"/>
                    </a:lnTo>
                    <a:lnTo>
                      <a:pt x="72" y="268"/>
                    </a:lnTo>
                    <a:lnTo>
                      <a:pt x="72" y="266"/>
                    </a:lnTo>
                    <a:lnTo>
                      <a:pt x="70" y="264"/>
                    </a:lnTo>
                    <a:lnTo>
                      <a:pt x="70" y="262"/>
                    </a:lnTo>
                    <a:lnTo>
                      <a:pt x="70" y="260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70" y="256"/>
                    </a:lnTo>
                    <a:lnTo>
                      <a:pt x="68" y="256"/>
                    </a:lnTo>
                    <a:lnTo>
                      <a:pt x="68" y="254"/>
                    </a:lnTo>
                    <a:lnTo>
                      <a:pt x="70" y="254"/>
                    </a:lnTo>
                    <a:lnTo>
                      <a:pt x="70" y="252"/>
                    </a:lnTo>
                    <a:lnTo>
                      <a:pt x="70" y="250"/>
                    </a:lnTo>
                    <a:lnTo>
                      <a:pt x="68" y="248"/>
                    </a:lnTo>
                    <a:lnTo>
                      <a:pt x="68" y="246"/>
                    </a:lnTo>
                    <a:lnTo>
                      <a:pt x="68" y="244"/>
                    </a:lnTo>
                    <a:lnTo>
                      <a:pt x="68" y="242"/>
                    </a:lnTo>
                    <a:lnTo>
                      <a:pt x="68" y="240"/>
                    </a:lnTo>
                    <a:lnTo>
                      <a:pt x="66" y="240"/>
                    </a:lnTo>
                    <a:lnTo>
                      <a:pt x="64" y="240"/>
                    </a:lnTo>
                    <a:lnTo>
                      <a:pt x="64" y="238"/>
                    </a:lnTo>
                    <a:lnTo>
                      <a:pt x="62" y="238"/>
                    </a:lnTo>
                    <a:lnTo>
                      <a:pt x="60" y="234"/>
                    </a:lnTo>
                    <a:lnTo>
                      <a:pt x="62" y="234"/>
                    </a:lnTo>
                    <a:lnTo>
                      <a:pt x="62" y="232"/>
                    </a:lnTo>
                    <a:lnTo>
                      <a:pt x="62" y="230"/>
                    </a:lnTo>
                    <a:lnTo>
                      <a:pt x="60" y="228"/>
                    </a:lnTo>
                    <a:lnTo>
                      <a:pt x="58" y="228"/>
                    </a:lnTo>
                    <a:lnTo>
                      <a:pt x="58" y="224"/>
                    </a:lnTo>
                    <a:lnTo>
                      <a:pt x="60" y="222"/>
                    </a:lnTo>
                    <a:lnTo>
                      <a:pt x="58" y="220"/>
                    </a:lnTo>
                    <a:lnTo>
                      <a:pt x="58" y="218"/>
                    </a:lnTo>
                    <a:lnTo>
                      <a:pt x="58" y="216"/>
                    </a:lnTo>
                    <a:lnTo>
                      <a:pt x="58" y="214"/>
                    </a:lnTo>
                    <a:lnTo>
                      <a:pt x="56" y="214"/>
                    </a:lnTo>
                    <a:lnTo>
                      <a:pt x="54" y="212"/>
                    </a:lnTo>
                    <a:lnTo>
                      <a:pt x="54" y="212"/>
                    </a:lnTo>
                    <a:lnTo>
                      <a:pt x="52" y="212"/>
                    </a:lnTo>
                    <a:lnTo>
                      <a:pt x="52" y="210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46" y="198"/>
                    </a:lnTo>
                    <a:lnTo>
                      <a:pt x="44" y="198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0" y="198"/>
                    </a:lnTo>
                    <a:lnTo>
                      <a:pt x="38" y="196"/>
                    </a:lnTo>
                    <a:lnTo>
                      <a:pt x="38" y="194"/>
                    </a:lnTo>
                    <a:lnTo>
                      <a:pt x="38" y="192"/>
                    </a:lnTo>
                    <a:lnTo>
                      <a:pt x="36" y="190"/>
                    </a:lnTo>
                    <a:lnTo>
                      <a:pt x="36" y="186"/>
                    </a:lnTo>
                    <a:lnTo>
                      <a:pt x="36" y="184"/>
                    </a:lnTo>
                    <a:lnTo>
                      <a:pt x="34" y="184"/>
                    </a:lnTo>
                    <a:lnTo>
                      <a:pt x="32" y="184"/>
                    </a:lnTo>
                    <a:lnTo>
                      <a:pt x="30" y="182"/>
                    </a:lnTo>
                    <a:lnTo>
                      <a:pt x="26" y="180"/>
                    </a:lnTo>
                    <a:lnTo>
                      <a:pt x="26" y="178"/>
                    </a:lnTo>
                    <a:lnTo>
                      <a:pt x="24" y="176"/>
                    </a:lnTo>
                    <a:lnTo>
                      <a:pt x="24" y="174"/>
                    </a:lnTo>
                    <a:lnTo>
                      <a:pt x="24" y="170"/>
                    </a:lnTo>
                    <a:lnTo>
                      <a:pt x="24" y="168"/>
                    </a:lnTo>
                    <a:lnTo>
                      <a:pt x="22" y="168"/>
                    </a:lnTo>
                    <a:lnTo>
                      <a:pt x="22" y="170"/>
                    </a:lnTo>
                    <a:lnTo>
                      <a:pt x="22" y="168"/>
                    </a:lnTo>
                    <a:lnTo>
                      <a:pt x="20" y="168"/>
                    </a:lnTo>
                    <a:lnTo>
                      <a:pt x="20" y="166"/>
                    </a:lnTo>
                    <a:lnTo>
                      <a:pt x="20" y="164"/>
                    </a:lnTo>
                    <a:lnTo>
                      <a:pt x="16" y="164"/>
                    </a:lnTo>
                    <a:lnTo>
                      <a:pt x="16" y="164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8" y="150"/>
                    </a:lnTo>
                    <a:lnTo>
                      <a:pt x="6" y="146"/>
                    </a:lnTo>
                    <a:lnTo>
                      <a:pt x="8" y="146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6" y="124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8" y="118"/>
                    </a:lnTo>
                    <a:lnTo>
                      <a:pt x="10" y="116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12" y="62"/>
                    </a:lnTo>
                    <a:lnTo>
                      <a:pt x="12" y="60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20" y="56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44" y="40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2" y="32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6" y="22"/>
                    </a:lnTo>
                    <a:lnTo>
                      <a:pt x="70" y="20"/>
                    </a:lnTo>
                    <a:lnTo>
                      <a:pt x="72" y="20"/>
                    </a:lnTo>
                    <a:lnTo>
                      <a:pt x="74" y="20"/>
                    </a:lnTo>
                    <a:lnTo>
                      <a:pt x="76" y="18"/>
                    </a:lnTo>
                    <a:lnTo>
                      <a:pt x="78" y="18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4" y="12"/>
                    </a:lnTo>
                    <a:lnTo>
                      <a:pt x="92" y="6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4"/>
                    </a:lnTo>
                    <a:lnTo>
                      <a:pt x="104" y="6"/>
                    </a:lnTo>
                    <a:lnTo>
                      <a:pt x="10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1" name="Freeform 60">
                <a:extLst>
                  <a:ext uri="{FF2B5EF4-FFF2-40B4-BE49-F238E27FC236}">
                    <a16:creationId xmlns:a16="http://schemas.microsoft.com/office/drawing/2014/main" id="{D1D67E65-314C-B15C-6238-15DE96EC9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888" y="981075"/>
                <a:ext cx="336550" cy="346075"/>
              </a:xfrm>
              <a:custGeom>
                <a:avLst/>
                <a:gdLst>
                  <a:gd name="T0" fmla="*/ 24 w 212"/>
                  <a:gd name="T1" fmla="*/ 0 h 218"/>
                  <a:gd name="T2" fmla="*/ 40 w 212"/>
                  <a:gd name="T3" fmla="*/ 0 h 218"/>
                  <a:gd name="T4" fmla="*/ 60 w 212"/>
                  <a:gd name="T5" fmla="*/ 0 h 218"/>
                  <a:gd name="T6" fmla="*/ 76 w 212"/>
                  <a:gd name="T7" fmla="*/ 0 h 218"/>
                  <a:gd name="T8" fmla="*/ 86 w 212"/>
                  <a:gd name="T9" fmla="*/ 0 h 218"/>
                  <a:gd name="T10" fmla="*/ 112 w 212"/>
                  <a:gd name="T11" fmla="*/ 0 h 218"/>
                  <a:gd name="T12" fmla="*/ 128 w 212"/>
                  <a:gd name="T13" fmla="*/ 0 h 218"/>
                  <a:gd name="T14" fmla="*/ 142 w 212"/>
                  <a:gd name="T15" fmla="*/ 0 h 218"/>
                  <a:gd name="T16" fmla="*/ 154 w 212"/>
                  <a:gd name="T17" fmla="*/ 0 h 218"/>
                  <a:gd name="T18" fmla="*/ 174 w 212"/>
                  <a:gd name="T19" fmla="*/ 0 h 218"/>
                  <a:gd name="T20" fmla="*/ 186 w 212"/>
                  <a:gd name="T21" fmla="*/ 0 h 218"/>
                  <a:gd name="T22" fmla="*/ 196 w 212"/>
                  <a:gd name="T23" fmla="*/ 4 h 218"/>
                  <a:gd name="T24" fmla="*/ 194 w 212"/>
                  <a:gd name="T25" fmla="*/ 12 h 218"/>
                  <a:gd name="T26" fmla="*/ 200 w 212"/>
                  <a:gd name="T27" fmla="*/ 28 h 218"/>
                  <a:gd name="T28" fmla="*/ 202 w 212"/>
                  <a:gd name="T29" fmla="*/ 30 h 218"/>
                  <a:gd name="T30" fmla="*/ 204 w 212"/>
                  <a:gd name="T31" fmla="*/ 32 h 218"/>
                  <a:gd name="T32" fmla="*/ 208 w 212"/>
                  <a:gd name="T33" fmla="*/ 38 h 218"/>
                  <a:gd name="T34" fmla="*/ 210 w 212"/>
                  <a:gd name="T35" fmla="*/ 38 h 218"/>
                  <a:gd name="T36" fmla="*/ 206 w 212"/>
                  <a:gd name="T37" fmla="*/ 44 h 218"/>
                  <a:gd name="T38" fmla="*/ 194 w 212"/>
                  <a:gd name="T39" fmla="*/ 50 h 218"/>
                  <a:gd name="T40" fmla="*/ 194 w 212"/>
                  <a:gd name="T41" fmla="*/ 60 h 218"/>
                  <a:gd name="T42" fmla="*/ 196 w 212"/>
                  <a:gd name="T43" fmla="*/ 70 h 218"/>
                  <a:gd name="T44" fmla="*/ 188 w 212"/>
                  <a:gd name="T45" fmla="*/ 78 h 218"/>
                  <a:gd name="T46" fmla="*/ 182 w 212"/>
                  <a:gd name="T47" fmla="*/ 86 h 218"/>
                  <a:gd name="T48" fmla="*/ 184 w 212"/>
                  <a:gd name="T49" fmla="*/ 92 h 218"/>
                  <a:gd name="T50" fmla="*/ 176 w 212"/>
                  <a:gd name="T51" fmla="*/ 94 h 218"/>
                  <a:gd name="T52" fmla="*/ 172 w 212"/>
                  <a:gd name="T53" fmla="*/ 106 h 218"/>
                  <a:gd name="T54" fmla="*/ 162 w 212"/>
                  <a:gd name="T55" fmla="*/ 108 h 218"/>
                  <a:gd name="T56" fmla="*/ 152 w 212"/>
                  <a:gd name="T57" fmla="*/ 110 h 218"/>
                  <a:gd name="T58" fmla="*/ 138 w 212"/>
                  <a:gd name="T59" fmla="*/ 106 h 218"/>
                  <a:gd name="T60" fmla="*/ 126 w 212"/>
                  <a:gd name="T61" fmla="*/ 112 h 218"/>
                  <a:gd name="T62" fmla="*/ 124 w 212"/>
                  <a:gd name="T63" fmla="*/ 128 h 218"/>
                  <a:gd name="T64" fmla="*/ 116 w 212"/>
                  <a:gd name="T65" fmla="*/ 136 h 218"/>
                  <a:gd name="T66" fmla="*/ 110 w 212"/>
                  <a:gd name="T67" fmla="*/ 148 h 218"/>
                  <a:gd name="T68" fmla="*/ 104 w 212"/>
                  <a:gd name="T69" fmla="*/ 160 h 218"/>
                  <a:gd name="T70" fmla="*/ 100 w 212"/>
                  <a:gd name="T71" fmla="*/ 172 h 218"/>
                  <a:gd name="T72" fmla="*/ 94 w 212"/>
                  <a:gd name="T73" fmla="*/ 182 h 218"/>
                  <a:gd name="T74" fmla="*/ 92 w 212"/>
                  <a:gd name="T75" fmla="*/ 190 h 218"/>
                  <a:gd name="T76" fmla="*/ 90 w 212"/>
                  <a:gd name="T77" fmla="*/ 204 h 218"/>
                  <a:gd name="T78" fmla="*/ 96 w 212"/>
                  <a:gd name="T79" fmla="*/ 214 h 218"/>
                  <a:gd name="T80" fmla="*/ 98 w 212"/>
                  <a:gd name="T81" fmla="*/ 218 h 218"/>
                  <a:gd name="T82" fmla="*/ 84 w 212"/>
                  <a:gd name="T83" fmla="*/ 216 h 218"/>
                  <a:gd name="T84" fmla="*/ 76 w 212"/>
                  <a:gd name="T85" fmla="*/ 214 h 218"/>
                  <a:gd name="T86" fmla="*/ 66 w 212"/>
                  <a:gd name="T87" fmla="*/ 210 h 218"/>
                  <a:gd name="T88" fmla="*/ 58 w 212"/>
                  <a:gd name="T89" fmla="*/ 204 h 218"/>
                  <a:gd name="T90" fmla="*/ 50 w 212"/>
                  <a:gd name="T91" fmla="*/ 198 h 218"/>
                  <a:gd name="T92" fmla="*/ 44 w 212"/>
                  <a:gd name="T93" fmla="*/ 190 h 218"/>
                  <a:gd name="T94" fmla="*/ 36 w 212"/>
                  <a:gd name="T95" fmla="*/ 188 h 218"/>
                  <a:gd name="T96" fmla="*/ 30 w 212"/>
                  <a:gd name="T97" fmla="*/ 182 h 218"/>
                  <a:gd name="T98" fmla="*/ 22 w 212"/>
                  <a:gd name="T99" fmla="*/ 182 h 218"/>
                  <a:gd name="T100" fmla="*/ 16 w 212"/>
                  <a:gd name="T101" fmla="*/ 180 h 218"/>
                  <a:gd name="T102" fmla="*/ 6 w 212"/>
                  <a:gd name="T103" fmla="*/ 178 h 218"/>
                  <a:gd name="T104" fmla="*/ 2 w 212"/>
                  <a:gd name="T105" fmla="*/ 174 h 218"/>
                  <a:gd name="T106" fmla="*/ 0 w 212"/>
                  <a:gd name="T107" fmla="*/ 160 h 218"/>
                  <a:gd name="T108" fmla="*/ 0 w 212"/>
                  <a:gd name="T109" fmla="*/ 142 h 218"/>
                  <a:gd name="T110" fmla="*/ 0 w 212"/>
                  <a:gd name="T111" fmla="*/ 124 h 218"/>
                  <a:gd name="T112" fmla="*/ 0 w 212"/>
                  <a:gd name="T113" fmla="*/ 108 h 218"/>
                  <a:gd name="T114" fmla="*/ 0 w 212"/>
                  <a:gd name="T115" fmla="*/ 90 h 218"/>
                  <a:gd name="T116" fmla="*/ 0 w 212"/>
                  <a:gd name="T117" fmla="*/ 72 h 218"/>
                  <a:gd name="T118" fmla="*/ 0 w 212"/>
                  <a:gd name="T119" fmla="*/ 54 h 218"/>
                  <a:gd name="T120" fmla="*/ 0 w 212"/>
                  <a:gd name="T121" fmla="*/ 38 h 218"/>
                  <a:gd name="T122" fmla="*/ 0 w 212"/>
                  <a:gd name="T123" fmla="*/ 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2" h="218">
                    <a:moveTo>
                      <a:pt x="2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198" y="6"/>
                    </a:lnTo>
                    <a:lnTo>
                      <a:pt x="198" y="8"/>
                    </a:lnTo>
                    <a:lnTo>
                      <a:pt x="196" y="8"/>
                    </a:lnTo>
                    <a:lnTo>
                      <a:pt x="194" y="10"/>
                    </a:lnTo>
                    <a:lnTo>
                      <a:pt x="194" y="12"/>
                    </a:lnTo>
                    <a:lnTo>
                      <a:pt x="194" y="14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8" y="20"/>
                    </a:lnTo>
                    <a:lnTo>
                      <a:pt x="198" y="24"/>
                    </a:lnTo>
                    <a:lnTo>
                      <a:pt x="200" y="28"/>
                    </a:lnTo>
                    <a:lnTo>
                      <a:pt x="200" y="32"/>
                    </a:lnTo>
                    <a:lnTo>
                      <a:pt x="202" y="34"/>
                    </a:lnTo>
                    <a:lnTo>
                      <a:pt x="200" y="34"/>
                    </a:lnTo>
                    <a:lnTo>
                      <a:pt x="202" y="34"/>
                    </a:lnTo>
                    <a:lnTo>
                      <a:pt x="202" y="32"/>
                    </a:lnTo>
                    <a:lnTo>
                      <a:pt x="202" y="30"/>
                    </a:lnTo>
                    <a:lnTo>
                      <a:pt x="202" y="28"/>
                    </a:lnTo>
                    <a:lnTo>
                      <a:pt x="204" y="28"/>
                    </a:lnTo>
                    <a:lnTo>
                      <a:pt x="206" y="28"/>
                    </a:lnTo>
                    <a:lnTo>
                      <a:pt x="208" y="30"/>
                    </a:lnTo>
                    <a:lnTo>
                      <a:pt x="206" y="30"/>
                    </a:lnTo>
                    <a:lnTo>
                      <a:pt x="204" y="32"/>
                    </a:lnTo>
                    <a:lnTo>
                      <a:pt x="204" y="34"/>
                    </a:lnTo>
                    <a:lnTo>
                      <a:pt x="206" y="36"/>
                    </a:lnTo>
                    <a:lnTo>
                      <a:pt x="206" y="38"/>
                    </a:lnTo>
                    <a:lnTo>
                      <a:pt x="206" y="40"/>
                    </a:lnTo>
                    <a:lnTo>
                      <a:pt x="208" y="40"/>
                    </a:lnTo>
                    <a:lnTo>
                      <a:pt x="208" y="38"/>
                    </a:lnTo>
                    <a:lnTo>
                      <a:pt x="208" y="36"/>
                    </a:lnTo>
                    <a:lnTo>
                      <a:pt x="206" y="36"/>
                    </a:lnTo>
                    <a:lnTo>
                      <a:pt x="208" y="34"/>
                    </a:lnTo>
                    <a:lnTo>
                      <a:pt x="208" y="36"/>
                    </a:lnTo>
                    <a:lnTo>
                      <a:pt x="210" y="36"/>
                    </a:lnTo>
                    <a:lnTo>
                      <a:pt x="210" y="38"/>
                    </a:lnTo>
                    <a:lnTo>
                      <a:pt x="212" y="40"/>
                    </a:lnTo>
                    <a:lnTo>
                      <a:pt x="210" y="42"/>
                    </a:lnTo>
                    <a:lnTo>
                      <a:pt x="210" y="44"/>
                    </a:lnTo>
                    <a:lnTo>
                      <a:pt x="208" y="44"/>
                    </a:lnTo>
                    <a:lnTo>
                      <a:pt x="206" y="44"/>
                    </a:lnTo>
                    <a:lnTo>
                      <a:pt x="206" y="44"/>
                    </a:lnTo>
                    <a:lnTo>
                      <a:pt x="204" y="44"/>
                    </a:lnTo>
                    <a:lnTo>
                      <a:pt x="202" y="46"/>
                    </a:lnTo>
                    <a:lnTo>
                      <a:pt x="200" y="46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50"/>
                    </a:lnTo>
                    <a:lnTo>
                      <a:pt x="192" y="50"/>
                    </a:lnTo>
                    <a:lnTo>
                      <a:pt x="192" y="52"/>
                    </a:lnTo>
                    <a:lnTo>
                      <a:pt x="194" y="54"/>
                    </a:lnTo>
                    <a:lnTo>
                      <a:pt x="194" y="56"/>
                    </a:lnTo>
                    <a:lnTo>
                      <a:pt x="194" y="58"/>
                    </a:lnTo>
                    <a:lnTo>
                      <a:pt x="194" y="60"/>
                    </a:lnTo>
                    <a:lnTo>
                      <a:pt x="192" y="60"/>
                    </a:lnTo>
                    <a:lnTo>
                      <a:pt x="192" y="62"/>
                    </a:lnTo>
                    <a:lnTo>
                      <a:pt x="194" y="64"/>
                    </a:lnTo>
                    <a:lnTo>
                      <a:pt x="194" y="66"/>
                    </a:lnTo>
                    <a:lnTo>
                      <a:pt x="196" y="68"/>
                    </a:lnTo>
                    <a:lnTo>
                      <a:pt x="196" y="70"/>
                    </a:lnTo>
                    <a:lnTo>
                      <a:pt x="196" y="72"/>
                    </a:lnTo>
                    <a:lnTo>
                      <a:pt x="196" y="74"/>
                    </a:lnTo>
                    <a:lnTo>
                      <a:pt x="194" y="74"/>
                    </a:lnTo>
                    <a:lnTo>
                      <a:pt x="192" y="76"/>
                    </a:lnTo>
                    <a:lnTo>
                      <a:pt x="190" y="78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6" y="80"/>
                    </a:lnTo>
                    <a:lnTo>
                      <a:pt x="184" y="82"/>
                    </a:lnTo>
                    <a:lnTo>
                      <a:pt x="182" y="82"/>
                    </a:lnTo>
                    <a:lnTo>
                      <a:pt x="180" y="84"/>
                    </a:lnTo>
                    <a:lnTo>
                      <a:pt x="182" y="86"/>
                    </a:lnTo>
                    <a:lnTo>
                      <a:pt x="182" y="88"/>
                    </a:lnTo>
                    <a:lnTo>
                      <a:pt x="184" y="88"/>
                    </a:lnTo>
                    <a:lnTo>
                      <a:pt x="186" y="88"/>
                    </a:lnTo>
                    <a:lnTo>
                      <a:pt x="186" y="90"/>
                    </a:lnTo>
                    <a:lnTo>
                      <a:pt x="184" y="90"/>
                    </a:lnTo>
                    <a:lnTo>
                      <a:pt x="184" y="92"/>
                    </a:lnTo>
                    <a:lnTo>
                      <a:pt x="184" y="92"/>
                    </a:lnTo>
                    <a:lnTo>
                      <a:pt x="182" y="92"/>
                    </a:lnTo>
                    <a:lnTo>
                      <a:pt x="180" y="92"/>
                    </a:lnTo>
                    <a:lnTo>
                      <a:pt x="178" y="92"/>
                    </a:lnTo>
                    <a:lnTo>
                      <a:pt x="176" y="92"/>
                    </a:lnTo>
                    <a:lnTo>
                      <a:pt x="176" y="94"/>
                    </a:lnTo>
                    <a:lnTo>
                      <a:pt x="176" y="96"/>
                    </a:lnTo>
                    <a:lnTo>
                      <a:pt x="174" y="98"/>
                    </a:lnTo>
                    <a:lnTo>
                      <a:pt x="174" y="100"/>
                    </a:lnTo>
                    <a:lnTo>
                      <a:pt x="174" y="102"/>
                    </a:lnTo>
                    <a:lnTo>
                      <a:pt x="174" y="104"/>
                    </a:lnTo>
                    <a:lnTo>
                      <a:pt x="172" y="106"/>
                    </a:lnTo>
                    <a:lnTo>
                      <a:pt x="170" y="108"/>
                    </a:lnTo>
                    <a:lnTo>
                      <a:pt x="168" y="108"/>
                    </a:lnTo>
                    <a:lnTo>
                      <a:pt x="166" y="108"/>
                    </a:lnTo>
                    <a:lnTo>
                      <a:pt x="164" y="106"/>
                    </a:lnTo>
                    <a:lnTo>
                      <a:pt x="162" y="106"/>
                    </a:lnTo>
                    <a:lnTo>
                      <a:pt x="162" y="108"/>
                    </a:lnTo>
                    <a:lnTo>
                      <a:pt x="160" y="108"/>
                    </a:lnTo>
                    <a:lnTo>
                      <a:pt x="160" y="110"/>
                    </a:lnTo>
                    <a:lnTo>
                      <a:pt x="158" y="110"/>
                    </a:lnTo>
                    <a:lnTo>
                      <a:pt x="156" y="110"/>
                    </a:lnTo>
                    <a:lnTo>
                      <a:pt x="154" y="110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2" y="104"/>
                    </a:lnTo>
                    <a:lnTo>
                      <a:pt x="140" y="104"/>
                    </a:lnTo>
                    <a:lnTo>
                      <a:pt x="138" y="106"/>
                    </a:lnTo>
                    <a:lnTo>
                      <a:pt x="136" y="106"/>
                    </a:lnTo>
                    <a:lnTo>
                      <a:pt x="134" y="108"/>
                    </a:lnTo>
                    <a:lnTo>
                      <a:pt x="132" y="106"/>
                    </a:lnTo>
                    <a:lnTo>
                      <a:pt x="128" y="108"/>
                    </a:lnTo>
                    <a:lnTo>
                      <a:pt x="126" y="110"/>
                    </a:lnTo>
                    <a:lnTo>
                      <a:pt x="126" y="112"/>
                    </a:lnTo>
                    <a:lnTo>
                      <a:pt x="126" y="116"/>
                    </a:lnTo>
                    <a:lnTo>
                      <a:pt x="126" y="120"/>
                    </a:lnTo>
                    <a:lnTo>
                      <a:pt x="124" y="122"/>
                    </a:lnTo>
                    <a:lnTo>
                      <a:pt x="122" y="122"/>
                    </a:lnTo>
                    <a:lnTo>
                      <a:pt x="122" y="126"/>
                    </a:lnTo>
                    <a:lnTo>
                      <a:pt x="124" y="128"/>
                    </a:lnTo>
                    <a:lnTo>
                      <a:pt x="122" y="130"/>
                    </a:lnTo>
                    <a:lnTo>
                      <a:pt x="120" y="130"/>
                    </a:lnTo>
                    <a:lnTo>
                      <a:pt x="118" y="130"/>
                    </a:lnTo>
                    <a:lnTo>
                      <a:pt x="118" y="132"/>
                    </a:lnTo>
                    <a:lnTo>
                      <a:pt x="116" y="134"/>
                    </a:lnTo>
                    <a:lnTo>
                      <a:pt x="116" y="136"/>
                    </a:lnTo>
                    <a:lnTo>
                      <a:pt x="114" y="138"/>
                    </a:lnTo>
                    <a:lnTo>
                      <a:pt x="114" y="140"/>
                    </a:lnTo>
                    <a:lnTo>
                      <a:pt x="112" y="140"/>
                    </a:lnTo>
                    <a:lnTo>
                      <a:pt x="112" y="142"/>
                    </a:lnTo>
                    <a:lnTo>
                      <a:pt x="110" y="146"/>
                    </a:lnTo>
                    <a:lnTo>
                      <a:pt x="110" y="148"/>
                    </a:lnTo>
                    <a:lnTo>
                      <a:pt x="108" y="148"/>
                    </a:lnTo>
                    <a:lnTo>
                      <a:pt x="108" y="150"/>
                    </a:lnTo>
                    <a:lnTo>
                      <a:pt x="106" y="152"/>
                    </a:lnTo>
                    <a:lnTo>
                      <a:pt x="104" y="156"/>
                    </a:lnTo>
                    <a:lnTo>
                      <a:pt x="104" y="158"/>
                    </a:lnTo>
                    <a:lnTo>
                      <a:pt x="104" y="160"/>
                    </a:lnTo>
                    <a:lnTo>
                      <a:pt x="104" y="162"/>
                    </a:lnTo>
                    <a:lnTo>
                      <a:pt x="102" y="162"/>
                    </a:lnTo>
                    <a:lnTo>
                      <a:pt x="102" y="164"/>
                    </a:lnTo>
                    <a:lnTo>
                      <a:pt x="102" y="166"/>
                    </a:lnTo>
                    <a:lnTo>
                      <a:pt x="100" y="168"/>
                    </a:lnTo>
                    <a:lnTo>
                      <a:pt x="100" y="172"/>
                    </a:lnTo>
                    <a:lnTo>
                      <a:pt x="100" y="174"/>
                    </a:lnTo>
                    <a:lnTo>
                      <a:pt x="100" y="176"/>
                    </a:lnTo>
                    <a:lnTo>
                      <a:pt x="100" y="178"/>
                    </a:lnTo>
                    <a:lnTo>
                      <a:pt x="98" y="178"/>
                    </a:lnTo>
                    <a:lnTo>
                      <a:pt x="96" y="180"/>
                    </a:lnTo>
                    <a:lnTo>
                      <a:pt x="94" y="182"/>
                    </a:lnTo>
                    <a:lnTo>
                      <a:pt x="94" y="184"/>
                    </a:lnTo>
                    <a:lnTo>
                      <a:pt x="94" y="186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2" y="196"/>
                    </a:lnTo>
                    <a:lnTo>
                      <a:pt x="92" y="198"/>
                    </a:lnTo>
                    <a:lnTo>
                      <a:pt x="90" y="200"/>
                    </a:lnTo>
                    <a:lnTo>
                      <a:pt x="90" y="202"/>
                    </a:lnTo>
                    <a:lnTo>
                      <a:pt x="90" y="204"/>
                    </a:lnTo>
                    <a:lnTo>
                      <a:pt x="88" y="206"/>
                    </a:lnTo>
                    <a:lnTo>
                      <a:pt x="90" y="206"/>
                    </a:lnTo>
                    <a:lnTo>
                      <a:pt x="92" y="206"/>
                    </a:lnTo>
                    <a:lnTo>
                      <a:pt x="94" y="208"/>
                    </a:lnTo>
                    <a:lnTo>
                      <a:pt x="94" y="212"/>
                    </a:lnTo>
                    <a:lnTo>
                      <a:pt x="96" y="214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2" y="216"/>
                    </a:lnTo>
                    <a:lnTo>
                      <a:pt x="102" y="218"/>
                    </a:lnTo>
                    <a:lnTo>
                      <a:pt x="100" y="218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2" y="218"/>
                    </a:lnTo>
                    <a:lnTo>
                      <a:pt x="90" y="218"/>
                    </a:lnTo>
                    <a:lnTo>
                      <a:pt x="88" y="218"/>
                    </a:lnTo>
                    <a:lnTo>
                      <a:pt x="86" y="216"/>
                    </a:lnTo>
                    <a:lnTo>
                      <a:pt x="84" y="216"/>
                    </a:lnTo>
                    <a:lnTo>
                      <a:pt x="82" y="214"/>
                    </a:lnTo>
                    <a:lnTo>
                      <a:pt x="80" y="214"/>
                    </a:lnTo>
                    <a:lnTo>
                      <a:pt x="80" y="212"/>
                    </a:lnTo>
                    <a:lnTo>
                      <a:pt x="78" y="212"/>
                    </a:lnTo>
                    <a:lnTo>
                      <a:pt x="78" y="214"/>
                    </a:lnTo>
                    <a:lnTo>
                      <a:pt x="76" y="214"/>
                    </a:lnTo>
                    <a:lnTo>
                      <a:pt x="74" y="214"/>
                    </a:lnTo>
                    <a:lnTo>
                      <a:pt x="72" y="214"/>
                    </a:lnTo>
                    <a:lnTo>
                      <a:pt x="70" y="212"/>
                    </a:lnTo>
                    <a:lnTo>
                      <a:pt x="68" y="212"/>
                    </a:lnTo>
                    <a:lnTo>
                      <a:pt x="68" y="210"/>
                    </a:lnTo>
                    <a:lnTo>
                      <a:pt x="66" y="210"/>
                    </a:lnTo>
                    <a:lnTo>
                      <a:pt x="64" y="208"/>
                    </a:lnTo>
                    <a:lnTo>
                      <a:pt x="62" y="208"/>
                    </a:lnTo>
                    <a:lnTo>
                      <a:pt x="62" y="206"/>
                    </a:lnTo>
                    <a:lnTo>
                      <a:pt x="60" y="206"/>
                    </a:lnTo>
                    <a:lnTo>
                      <a:pt x="60" y="204"/>
                    </a:lnTo>
                    <a:lnTo>
                      <a:pt x="58" y="204"/>
                    </a:lnTo>
                    <a:lnTo>
                      <a:pt x="56" y="204"/>
                    </a:lnTo>
                    <a:lnTo>
                      <a:pt x="54" y="204"/>
                    </a:lnTo>
                    <a:lnTo>
                      <a:pt x="52" y="202"/>
                    </a:lnTo>
                    <a:lnTo>
                      <a:pt x="50" y="202"/>
                    </a:lnTo>
                    <a:lnTo>
                      <a:pt x="50" y="200"/>
                    </a:lnTo>
                    <a:lnTo>
                      <a:pt x="50" y="198"/>
                    </a:lnTo>
                    <a:lnTo>
                      <a:pt x="48" y="198"/>
                    </a:lnTo>
                    <a:lnTo>
                      <a:pt x="48" y="196"/>
                    </a:lnTo>
                    <a:lnTo>
                      <a:pt x="46" y="194"/>
                    </a:lnTo>
                    <a:lnTo>
                      <a:pt x="46" y="192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2" y="190"/>
                    </a:lnTo>
                    <a:lnTo>
                      <a:pt x="42" y="188"/>
                    </a:lnTo>
                    <a:lnTo>
                      <a:pt x="40" y="188"/>
                    </a:lnTo>
                    <a:lnTo>
                      <a:pt x="38" y="188"/>
                    </a:lnTo>
                    <a:lnTo>
                      <a:pt x="38" y="188"/>
                    </a:lnTo>
                    <a:lnTo>
                      <a:pt x="36" y="188"/>
                    </a:lnTo>
                    <a:lnTo>
                      <a:pt x="34" y="188"/>
                    </a:lnTo>
                    <a:lnTo>
                      <a:pt x="32" y="188"/>
                    </a:lnTo>
                    <a:lnTo>
                      <a:pt x="32" y="186"/>
                    </a:lnTo>
                    <a:lnTo>
                      <a:pt x="30" y="186"/>
                    </a:lnTo>
                    <a:lnTo>
                      <a:pt x="30" y="184"/>
                    </a:lnTo>
                    <a:lnTo>
                      <a:pt x="30" y="182"/>
                    </a:lnTo>
                    <a:lnTo>
                      <a:pt x="30" y="182"/>
                    </a:lnTo>
                    <a:lnTo>
                      <a:pt x="28" y="180"/>
                    </a:lnTo>
                    <a:lnTo>
                      <a:pt x="26" y="180"/>
                    </a:lnTo>
                    <a:lnTo>
                      <a:pt x="24" y="180"/>
                    </a:lnTo>
                    <a:lnTo>
                      <a:pt x="24" y="182"/>
                    </a:lnTo>
                    <a:lnTo>
                      <a:pt x="22" y="182"/>
                    </a:lnTo>
                    <a:lnTo>
                      <a:pt x="20" y="182"/>
                    </a:lnTo>
                    <a:lnTo>
                      <a:pt x="20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6" y="182"/>
                    </a:lnTo>
                    <a:lnTo>
                      <a:pt x="16" y="180"/>
                    </a:lnTo>
                    <a:lnTo>
                      <a:pt x="14" y="180"/>
                    </a:lnTo>
                    <a:lnTo>
                      <a:pt x="12" y="180"/>
                    </a:lnTo>
                    <a:lnTo>
                      <a:pt x="10" y="180"/>
                    </a:lnTo>
                    <a:lnTo>
                      <a:pt x="10" y="178"/>
                    </a:lnTo>
                    <a:lnTo>
                      <a:pt x="8" y="178"/>
                    </a:lnTo>
                    <a:lnTo>
                      <a:pt x="6" y="178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4" y="178"/>
                    </a:lnTo>
                    <a:lnTo>
                      <a:pt x="4" y="176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0" y="174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0" y="166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2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2" name="Freeform 67">
                <a:extLst>
                  <a:ext uri="{FF2B5EF4-FFF2-40B4-BE49-F238E27FC236}">
                    <a16:creationId xmlns:a16="http://schemas.microsoft.com/office/drawing/2014/main" id="{493122F9-A637-B099-D1ED-8F161D5D6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963" y="1674813"/>
                <a:ext cx="458788" cy="492125"/>
              </a:xfrm>
              <a:custGeom>
                <a:avLst/>
                <a:gdLst>
                  <a:gd name="T0" fmla="*/ 143 w 289"/>
                  <a:gd name="T1" fmla="*/ 32 h 310"/>
                  <a:gd name="T2" fmla="*/ 173 w 289"/>
                  <a:gd name="T3" fmla="*/ 44 h 310"/>
                  <a:gd name="T4" fmla="*/ 193 w 289"/>
                  <a:gd name="T5" fmla="*/ 46 h 310"/>
                  <a:gd name="T6" fmla="*/ 215 w 289"/>
                  <a:gd name="T7" fmla="*/ 38 h 310"/>
                  <a:gd name="T8" fmla="*/ 233 w 289"/>
                  <a:gd name="T9" fmla="*/ 42 h 310"/>
                  <a:gd name="T10" fmla="*/ 247 w 289"/>
                  <a:gd name="T11" fmla="*/ 52 h 310"/>
                  <a:gd name="T12" fmla="*/ 263 w 289"/>
                  <a:gd name="T13" fmla="*/ 56 h 310"/>
                  <a:gd name="T14" fmla="*/ 269 w 289"/>
                  <a:gd name="T15" fmla="*/ 62 h 310"/>
                  <a:gd name="T16" fmla="*/ 281 w 289"/>
                  <a:gd name="T17" fmla="*/ 66 h 310"/>
                  <a:gd name="T18" fmla="*/ 289 w 289"/>
                  <a:gd name="T19" fmla="*/ 76 h 310"/>
                  <a:gd name="T20" fmla="*/ 279 w 289"/>
                  <a:gd name="T21" fmla="*/ 90 h 310"/>
                  <a:gd name="T22" fmla="*/ 275 w 289"/>
                  <a:gd name="T23" fmla="*/ 108 h 310"/>
                  <a:gd name="T24" fmla="*/ 265 w 289"/>
                  <a:gd name="T25" fmla="*/ 102 h 310"/>
                  <a:gd name="T26" fmla="*/ 263 w 289"/>
                  <a:gd name="T27" fmla="*/ 116 h 310"/>
                  <a:gd name="T28" fmla="*/ 259 w 289"/>
                  <a:gd name="T29" fmla="*/ 130 h 310"/>
                  <a:gd name="T30" fmla="*/ 251 w 289"/>
                  <a:gd name="T31" fmla="*/ 136 h 310"/>
                  <a:gd name="T32" fmla="*/ 257 w 289"/>
                  <a:gd name="T33" fmla="*/ 158 h 310"/>
                  <a:gd name="T34" fmla="*/ 263 w 289"/>
                  <a:gd name="T35" fmla="*/ 180 h 310"/>
                  <a:gd name="T36" fmla="*/ 265 w 289"/>
                  <a:gd name="T37" fmla="*/ 202 h 310"/>
                  <a:gd name="T38" fmla="*/ 263 w 289"/>
                  <a:gd name="T39" fmla="*/ 212 h 310"/>
                  <a:gd name="T40" fmla="*/ 249 w 289"/>
                  <a:gd name="T41" fmla="*/ 224 h 310"/>
                  <a:gd name="T42" fmla="*/ 231 w 289"/>
                  <a:gd name="T43" fmla="*/ 240 h 310"/>
                  <a:gd name="T44" fmla="*/ 213 w 289"/>
                  <a:gd name="T45" fmla="*/ 258 h 310"/>
                  <a:gd name="T46" fmla="*/ 195 w 289"/>
                  <a:gd name="T47" fmla="*/ 274 h 310"/>
                  <a:gd name="T48" fmla="*/ 185 w 289"/>
                  <a:gd name="T49" fmla="*/ 282 h 310"/>
                  <a:gd name="T50" fmla="*/ 169 w 289"/>
                  <a:gd name="T51" fmla="*/ 294 h 310"/>
                  <a:gd name="T52" fmla="*/ 157 w 289"/>
                  <a:gd name="T53" fmla="*/ 308 h 310"/>
                  <a:gd name="T54" fmla="*/ 151 w 289"/>
                  <a:gd name="T55" fmla="*/ 300 h 310"/>
                  <a:gd name="T56" fmla="*/ 139 w 289"/>
                  <a:gd name="T57" fmla="*/ 284 h 310"/>
                  <a:gd name="T58" fmla="*/ 131 w 289"/>
                  <a:gd name="T59" fmla="*/ 282 h 310"/>
                  <a:gd name="T60" fmla="*/ 123 w 289"/>
                  <a:gd name="T61" fmla="*/ 288 h 310"/>
                  <a:gd name="T62" fmla="*/ 119 w 289"/>
                  <a:gd name="T63" fmla="*/ 280 h 310"/>
                  <a:gd name="T64" fmla="*/ 115 w 289"/>
                  <a:gd name="T65" fmla="*/ 272 h 310"/>
                  <a:gd name="T66" fmla="*/ 105 w 289"/>
                  <a:gd name="T67" fmla="*/ 278 h 310"/>
                  <a:gd name="T68" fmla="*/ 107 w 289"/>
                  <a:gd name="T69" fmla="*/ 266 h 310"/>
                  <a:gd name="T70" fmla="*/ 101 w 289"/>
                  <a:gd name="T71" fmla="*/ 256 h 310"/>
                  <a:gd name="T72" fmla="*/ 95 w 289"/>
                  <a:gd name="T73" fmla="*/ 244 h 310"/>
                  <a:gd name="T74" fmla="*/ 95 w 289"/>
                  <a:gd name="T75" fmla="*/ 232 h 310"/>
                  <a:gd name="T76" fmla="*/ 83 w 289"/>
                  <a:gd name="T77" fmla="*/ 224 h 310"/>
                  <a:gd name="T78" fmla="*/ 81 w 289"/>
                  <a:gd name="T79" fmla="*/ 208 h 310"/>
                  <a:gd name="T80" fmla="*/ 79 w 289"/>
                  <a:gd name="T81" fmla="*/ 196 h 310"/>
                  <a:gd name="T82" fmla="*/ 79 w 289"/>
                  <a:gd name="T83" fmla="*/ 184 h 310"/>
                  <a:gd name="T84" fmla="*/ 87 w 289"/>
                  <a:gd name="T85" fmla="*/ 176 h 310"/>
                  <a:gd name="T86" fmla="*/ 81 w 289"/>
                  <a:gd name="T87" fmla="*/ 166 h 310"/>
                  <a:gd name="T88" fmla="*/ 73 w 289"/>
                  <a:gd name="T89" fmla="*/ 164 h 310"/>
                  <a:gd name="T90" fmla="*/ 63 w 289"/>
                  <a:gd name="T91" fmla="*/ 150 h 310"/>
                  <a:gd name="T92" fmla="*/ 55 w 289"/>
                  <a:gd name="T93" fmla="*/ 138 h 310"/>
                  <a:gd name="T94" fmla="*/ 44 w 289"/>
                  <a:gd name="T95" fmla="*/ 128 h 310"/>
                  <a:gd name="T96" fmla="*/ 36 w 289"/>
                  <a:gd name="T97" fmla="*/ 118 h 310"/>
                  <a:gd name="T98" fmla="*/ 30 w 289"/>
                  <a:gd name="T99" fmla="*/ 110 h 310"/>
                  <a:gd name="T100" fmla="*/ 28 w 289"/>
                  <a:gd name="T101" fmla="*/ 96 h 310"/>
                  <a:gd name="T102" fmla="*/ 22 w 289"/>
                  <a:gd name="T103" fmla="*/ 82 h 310"/>
                  <a:gd name="T104" fmla="*/ 14 w 289"/>
                  <a:gd name="T105" fmla="*/ 68 h 310"/>
                  <a:gd name="T106" fmla="*/ 8 w 289"/>
                  <a:gd name="T107" fmla="*/ 54 h 310"/>
                  <a:gd name="T108" fmla="*/ 8 w 289"/>
                  <a:gd name="T109" fmla="*/ 46 h 310"/>
                  <a:gd name="T110" fmla="*/ 26 w 289"/>
                  <a:gd name="T111" fmla="*/ 38 h 310"/>
                  <a:gd name="T112" fmla="*/ 44 w 289"/>
                  <a:gd name="T113" fmla="*/ 34 h 310"/>
                  <a:gd name="T114" fmla="*/ 61 w 289"/>
                  <a:gd name="T115" fmla="*/ 28 h 310"/>
                  <a:gd name="T116" fmla="*/ 71 w 289"/>
                  <a:gd name="T117" fmla="*/ 22 h 310"/>
                  <a:gd name="T118" fmla="*/ 71 w 289"/>
                  <a:gd name="T119" fmla="*/ 14 h 310"/>
                  <a:gd name="T120" fmla="*/ 79 w 289"/>
                  <a:gd name="T121" fmla="*/ 6 h 310"/>
                  <a:gd name="T122" fmla="*/ 85 w 289"/>
                  <a:gd name="T123" fmla="*/ 4 h 310"/>
                  <a:gd name="T124" fmla="*/ 99 w 289"/>
                  <a:gd name="T125" fmla="*/ 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310">
                    <a:moveTo>
                      <a:pt x="119" y="20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5" y="28"/>
                    </a:lnTo>
                    <a:lnTo>
                      <a:pt x="137" y="28"/>
                    </a:lnTo>
                    <a:lnTo>
                      <a:pt x="141" y="30"/>
                    </a:lnTo>
                    <a:lnTo>
                      <a:pt x="143" y="32"/>
                    </a:lnTo>
                    <a:lnTo>
                      <a:pt x="147" y="32"/>
                    </a:lnTo>
                    <a:lnTo>
                      <a:pt x="153" y="36"/>
                    </a:lnTo>
                    <a:lnTo>
                      <a:pt x="157" y="38"/>
                    </a:lnTo>
                    <a:lnTo>
                      <a:pt x="161" y="38"/>
                    </a:lnTo>
                    <a:lnTo>
                      <a:pt x="165" y="40"/>
                    </a:lnTo>
                    <a:lnTo>
                      <a:pt x="169" y="42"/>
                    </a:lnTo>
                    <a:lnTo>
                      <a:pt x="173" y="44"/>
                    </a:lnTo>
                    <a:lnTo>
                      <a:pt x="179" y="46"/>
                    </a:lnTo>
                    <a:lnTo>
                      <a:pt x="181" y="48"/>
                    </a:lnTo>
                    <a:lnTo>
                      <a:pt x="183" y="48"/>
                    </a:lnTo>
                    <a:lnTo>
                      <a:pt x="187" y="48"/>
                    </a:lnTo>
                    <a:lnTo>
                      <a:pt x="189" y="46"/>
                    </a:lnTo>
                    <a:lnTo>
                      <a:pt x="191" y="46"/>
                    </a:lnTo>
                    <a:lnTo>
                      <a:pt x="193" y="46"/>
                    </a:lnTo>
                    <a:lnTo>
                      <a:pt x="195" y="46"/>
                    </a:lnTo>
                    <a:lnTo>
                      <a:pt x="203" y="42"/>
                    </a:lnTo>
                    <a:lnTo>
                      <a:pt x="207" y="42"/>
                    </a:lnTo>
                    <a:lnTo>
                      <a:pt x="209" y="42"/>
                    </a:lnTo>
                    <a:lnTo>
                      <a:pt x="213" y="40"/>
                    </a:lnTo>
                    <a:lnTo>
                      <a:pt x="215" y="40"/>
                    </a:lnTo>
                    <a:lnTo>
                      <a:pt x="215" y="38"/>
                    </a:lnTo>
                    <a:lnTo>
                      <a:pt x="217" y="38"/>
                    </a:lnTo>
                    <a:lnTo>
                      <a:pt x="221" y="38"/>
                    </a:lnTo>
                    <a:lnTo>
                      <a:pt x="225" y="38"/>
                    </a:lnTo>
                    <a:lnTo>
                      <a:pt x="227" y="38"/>
                    </a:lnTo>
                    <a:lnTo>
                      <a:pt x="231" y="38"/>
                    </a:lnTo>
                    <a:lnTo>
                      <a:pt x="233" y="40"/>
                    </a:lnTo>
                    <a:lnTo>
                      <a:pt x="233" y="42"/>
                    </a:lnTo>
                    <a:lnTo>
                      <a:pt x="235" y="42"/>
                    </a:lnTo>
                    <a:lnTo>
                      <a:pt x="237" y="44"/>
                    </a:lnTo>
                    <a:lnTo>
                      <a:pt x="237" y="46"/>
                    </a:lnTo>
                    <a:lnTo>
                      <a:pt x="239" y="46"/>
                    </a:lnTo>
                    <a:lnTo>
                      <a:pt x="243" y="48"/>
                    </a:lnTo>
                    <a:lnTo>
                      <a:pt x="245" y="52"/>
                    </a:lnTo>
                    <a:lnTo>
                      <a:pt x="247" y="52"/>
                    </a:lnTo>
                    <a:lnTo>
                      <a:pt x="249" y="54"/>
                    </a:lnTo>
                    <a:lnTo>
                      <a:pt x="253" y="56"/>
                    </a:lnTo>
                    <a:lnTo>
                      <a:pt x="257" y="54"/>
                    </a:lnTo>
                    <a:lnTo>
                      <a:pt x="259" y="52"/>
                    </a:lnTo>
                    <a:lnTo>
                      <a:pt x="261" y="52"/>
                    </a:lnTo>
                    <a:lnTo>
                      <a:pt x="263" y="54"/>
                    </a:lnTo>
                    <a:lnTo>
                      <a:pt x="263" y="56"/>
                    </a:lnTo>
                    <a:lnTo>
                      <a:pt x="263" y="56"/>
                    </a:lnTo>
                    <a:lnTo>
                      <a:pt x="263" y="58"/>
                    </a:lnTo>
                    <a:lnTo>
                      <a:pt x="265" y="58"/>
                    </a:lnTo>
                    <a:lnTo>
                      <a:pt x="265" y="60"/>
                    </a:lnTo>
                    <a:lnTo>
                      <a:pt x="267" y="60"/>
                    </a:lnTo>
                    <a:lnTo>
                      <a:pt x="269" y="60"/>
                    </a:lnTo>
                    <a:lnTo>
                      <a:pt x="269" y="62"/>
                    </a:lnTo>
                    <a:lnTo>
                      <a:pt x="271" y="62"/>
                    </a:lnTo>
                    <a:lnTo>
                      <a:pt x="271" y="64"/>
                    </a:lnTo>
                    <a:lnTo>
                      <a:pt x="273" y="64"/>
                    </a:lnTo>
                    <a:lnTo>
                      <a:pt x="275" y="64"/>
                    </a:lnTo>
                    <a:lnTo>
                      <a:pt x="277" y="64"/>
                    </a:lnTo>
                    <a:lnTo>
                      <a:pt x="279" y="66"/>
                    </a:lnTo>
                    <a:lnTo>
                      <a:pt x="281" y="66"/>
                    </a:lnTo>
                    <a:lnTo>
                      <a:pt x="281" y="68"/>
                    </a:lnTo>
                    <a:lnTo>
                      <a:pt x="283" y="70"/>
                    </a:lnTo>
                    <a:lnTo>
                      <a:pt x="283" y="72"/>
                    </a:lnTo>
                    <a:lnTo>
                      <a:pt x="285" y="72"/>
                    </a:lnTo>
                    <a:lnTo>
                      <a:pt x="285" y="74"/>
                    </a:lnTo>
                    <a:lnTo>
                      <a:pt x="287" y="74"/>
                    </a:lnTo>
                    <a:lnTo>
                      <a:pt x="289" y="76"/>
                    </a:lnTo>
                    <a:lnTo>
                      <a:pt x="289" y="78"/>
                    </a:lnTo>
                    <a:lnTo>
                      <a:pt x="289" y="80"/>
                    </a:lnTo>
                    <a:lnTo>
                      <a:pt x="287" y="82"/>
                    </a:lnTo>
                    <a:lnTo>
                      <a:pt x="285" y="84"/>
                    </a:lnTo>
                    <a:lnTo>
                      <a:pt x="283" y="86"/>
                    </a:lnTo>
                    <a:lnTo>
                      <a:pt x="279" y="88"/>
                    </a:lnTo>
                    <a:lnTo>
                      <a:pt x="279" y="90"/>
                    </a:lnTo>
                    <a:lnTo>
                      <a:pt x="277" y="92"/>
                    </a:lnTo>
                    <a:lnTo>
                      <a:pt x="275" y="94"/>
                    </a:lnTo>
                    <a:lnTo>
                      <a:pt x="275" y="98"/>
                    </a:lnTo>
                    <a:lnTo>
                      <a:pt x="275" y="100"/>
                    </a:lnTo>
                    <a:lnTo>
                      <a:pt x="275" y="104"/>
                    </a:lnTo>
                    <a:lnTo>
                      <a:pt x="275" y="106"/>
                    </a:lnTo>
                    <a:lnTo>
                      <a:pt x="275" y="108"/>
                    </a:lnTo>
                    <a:lnTo>
                      <a:pt x="273" y="110"/>
                    </a:lnTo>
                    <a:lnTo>
                      <a:pt x="271" y="112"/>
                    </a:lnTo>
                    <a:lnTo>
                      <a:pt x="269" y="112"/>
                    </a:lnTo>
                    <a:lnTo>
                      <a:pt x="267" y="108"/>
                    </a:lnTo>
                    <a:lnTo>
                      <a:pt x="267" y="106"/>
                    </a:lnTo>
                    <a:lnTo>
                      <a:pt x="265" y="104"/>
                    </a:lnTo>
                    <a:lnTo>
                      <a:pt x="265" y="102"/>
                    </a:lnTo>
                    <a:lnTo>
                      <a:pt x="261" y="104"/>
                    </a:lnTo>
                    <a:lnTo>
                      <a:pt x="259" y="106"/>
                    </a:lnTo>
                    <a:lnTo>
                      <a:pt x="257" y="108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3" y="114"/>
                    </a:lnTo>
                    <a:lnTo>
                      <a:pt x="263" y="116"/>
                    </a:lnTo>
                    <a:lnTo>
                      <a:pt x="263" y="120"/>
                    </a:lnTo>
                    <a:lnTo>
                      <a:pt x="263" y="122"/>
                    </a:lnTo>
                    <a:lnTo>
                      <a:pt x="263" y="124"/>
                    </a:lnTo>
                    <a:lnTo>
                      <a:pt x="263" y="126"/>
                    </a:lnTo>
                    <a:lnTo>
                      <a:pt x="261" y="126"/>
                    </a:lnTo>
                    <a:lnTo>
                      <a:pt x="261" y="128"/>
                    </a:lnTo>
                    <a:lnTo>
                      <a:pt x="259" y="130"/>
                    </a:lnTo>
                    <a:lnTo>
                      <a:pt x="259" y="132"/>
                    </a:lnTo>
                    <a:lnTo>
                      <a:pt x="257" y="132"/>
                    </a:lnTo>
                    <a:lnTo>
                      <a:pt x="255" y="134"/>
                    </a:lnTo>
                    <a:lnTo>
                      <a:pt x="253" y="134"/>
                    </a:lnTo>
                    <a:lnTo>
                      <a:pt x="253" y="134"/>
                    </a:lnTo>
                    <a:lnTo>
                      <a:pt x="251" y="134"/>
                    </a:lnTo>
                    <a:lnTo>
                      <a:pt x="251" y="136"/>
                    </a:lnTo>
                    <a:lnTo>
                      <a:pt x="249" y="138"/>
                    </a:lnTo>
                    <a:lnTo>
                      <a:pt x="249" y="140"/>
                    </a:lnTo>
                    <a:lnTo>
                      <a:pt x="251" y="140"/>
                    </a:lnTo>
                    <a:lnTo>
                      <a:pt x="251" y="144"/>
                    </a:lnTo>
                    <a:lnTo>
                      <a:pt x="255" y="152"/>
                    </a:lnTo>
                    <a:lnTo>
                      <a:pt x="255" y="154"/>
                    </a:lnTo>
                    <a:lnTo>
                      <a:pt x="257" y="158"/>
                    </a:lnTo>
                    <a:lnTo>
                      <a:pt x="259" y="160"/>
                    </a:lnTo>
                    <a:lnTo>
                      <a:pt x="261" y="166"/>
                    </a:lnTo>
                    <a:lnTo>
                      <a:pt x="261" y="168"/>
                    </a:lnTo>
                    <a:lnTo>
                      <a:pt x="263" y="170"/>
                    </a:lnTo>
                    <a:lnTo>
                      <a:pt x="263" y="174"/>
                    </a:lnTo>
                    <a:lnTo>
                      <a:pt x="263" y="176"/>
                    </a:lnTo>
                    <a:lnTo>
                      <a:pt x="263" y="180"/>
                    </a:lnTo>
                    <a:lnTo>
                      <a:pt x="265" y="182"/>
                    </a:lnTo>
                    <a:lnTo>
                      <a:pt x="265" y="184"/>
                    </a:lnTo>
                    <a:lnTo>
                      <a:pt x="265" y="186"/>
                    </a:lnTo>
                    <a:lnTo>
                      <a:pt x="265" y="192"/>
                    </a:lnTo>
                    <a:lnTo>
                      <a:pt x="265" y="198"/>
                    </a:lnTo>
                    <a:lnTo>
                      <a:pt x="265" y="200"/>
                    </a:lnTo>
                    <a:lnTo>
                      <a:pt x="265" y="202"/>
                    </a:lnTo>
                    <a:lnTo>
                      <a:pt x="267" y="202"/>
                    </a:lnTo>
                    <a:lnTo>
                      <a:pt x="267" y="204"/>
                    </a:lnTo>
                    <a:lnTo>
                      <a:pt x="267" y="206"/>
                    </a:lnTo>
                    <a:lnTo>
                      <a:pt x="267" y="208"/>
                    </a:lnTo>
                    <a:lnTo>
                      <a:pt x="265" y="208"/>
                    </a:lnTo>
                    <a:lnTo>
                      <a:pt x="263" y="210"/>
                    </a:lnTo>
                    <a:lnTo>
                      <a:pt x="263" y="212"/>
                    </a:lnTo>
                    <a:lnTo>
                      <a:pt x="263" y="212"/>
                    </a:lnTo>
                    <a:lnTo>
                      <a:pt x="261" y="214"/>
                    </a:lnTo>
                    <a:lnTo>
                      <a:pt x="259" y="216"/>
                    </a:lnTo>
                    <a:lnTo>
                      <a:pt x="253" y="222"/>
                    </a:lnTo>
                    <a:lnTo>
                      <a:pt x="251" y="222"/>
                    </a:lnTo>
                    <a:lnTo>
                      <a:pt x="251" y="224"/>
                    </a:lnTo>
                    <a:lnTo>
                      <a:pt x="249" y="224"/>
                    </a:lnTo>
                    <a:lnTo>
                      <a:pt x="249" y="226"/>
                    </a:lnTo>
                    <a:lnTo>
                      <a:pt x="247" y="226"/>
                    </a:lnTo>
                    <a:lnTo>
                      <a:pt x="247" y="228"/>
                    </a:lnTo>
                    <a:lnTo>
                      <a:pt x="243" y="230"/>
                    </a:lnTo>
                    <a:lnTo>
                      <a:pt x="237" y="234"/>
                    </a:lnTo>
                    <a:lnTo>
                      <a:pt x="231" y="238"/>
                    </a:lnTo>
                    <a:lnTo>
                      <a:pt x="231" y="240"/>
                    </a:lnTo>
                    <a:lnTo>
                      <a:pt x="229" y="240"/>
                    </a:lnTo>
                    <a:lnTo>
                      <a:pt x="227" y="242"/>
                    </a:lnTo>
                    <a:lnTo>
                      <a:pt x="225" y="244"/>
                    </a:lnTo>
                    <a:lnTo>
                      <a:pt x="223" y="246"/>
                    </a:lnTo>
                    <a:lnTo>
                      <a:pt x="221" y="248"/>
                    </a:lnTo>
                    <a:lnTo>
                      <a:pt x="215" y="254"/>
                    </a:lnTo>
                    <a:lnTo>
                      <a:pt x="213" y="258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7" y="262"/>
                    </a:lnTo>
                    <a:lnTo>
                      <a:pt x="203" y="266"/>
                    </a:lnTo>
                    <a:lnTo>
                      <a:pt x="201" y="268"/>
                    </a:lnTo>
                    <a:lnTo>
                      <a:pt x="199" y="270"/>
                    </a:lnTo>
                    <a:lnTo>
                      <a:pt x="195" y="274"/>
                    </a:lnTo>
                    <a:lnTo>
                      <a:pt x="193" y="274"/>
                    </a:lnTo>
                    <a:lnTo>
                      <a:pt x="193" y="276"/>
                    </a:lnTo>
                    <a:lnTo>
                      <a:pt x="191" y="278"/>
                    </a:lnTo>
                    <a:lnTo>
                      <a:pt x="189" y="278"/>
                    </a:lnTo>
                    <a:lnTo>
                      <a:pt x="187" y="278"/>
                    </a:lnTo>
                    <a:lnTo>
                      <a:pt x="185" y="280"/>
                    </a:lnTo>
                    <a:lnTo>
                      <a:pt x="185" y="282"/>
                    </a:lnTo>
                    <a:lnTo>
                      <a:pt x="183" y="282"/>
                    </a:lnTo>
                    <a:lnTo>
                      <a:pt x="181" y="284"/>
                    </a:lnTo>
                    <a:lnTo>
                      <a:pt x="179" y="286"/>
                    </a:lnTo>
                    <a:lnTo>
                      <a:pt x="175" y="290"/>
                    </a:lnTo>
                    <a:lnTo>
                      <a:pt x="171" y="292"/>
                    </a:lnTo>
                    <a:lnTo>
                      <a:pt x="171" y="294"/>
                    </a:lnTo>
                    <a:lnTo>
                      <a:pt x="169" y="294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3" y="302"/>
                    </a:lnTo>
                    <a:lnTo>
                      <a:pt x="161" y="304"/>
                    </a:lnTo>
                    <a:lnTo>
                      <a:pt x="159" y="304"/>
                    </a:lnTo>
                    <a:lnTo>
                      <a:pt x="159" y="306"/>
                    </a:lnTo>
                    <a:lnTo>
                      <a:pt x="157" y="308"/>
                    </a:lnTo>
                    <a:lnTo>
                      <a:pt x="155" y="310"/>
                    </a:lnTo>
                    <a:lnTo>
                      <a:pt x="153" y="308"/>
                    </a:lnTo>
                    <a:lnTo>
                      <a:pt x="153" y="306"/>
                    </a:lnTo>
                    <a:lnTo>
                      <a:pt x="153" y="304"/>
                    </a:lnTo>
                    <a:lnTo>
                      <a:pt x="153" y="302"/>
                    </a:lnTo>
                    <a:lnTo>
                      <a:pt x="151" y="302"/>
                    </a:lnTo>
                    <a:lnTo>
                      <a:pt x="151" y="300"/>
                    </a:lnTo>
                    <a:lnTo>
                      <a:pt x="151" y="298"/>
                    </a:lnTo>
                    <a:lnTo>
                      <a:pt x="151" y="296"/>
                    </a:lnTo>
                    <a:lnTo>
                      <a:pt x="149" y="294"/>
                    </a:lnTo>
                    <a:lnTo>
                      <a:pt x="147" y="292"/>
                    </a:lnTo>
                    <a:lnTo>
                      <a:pt x="145" y="292"/>
                    </a:lnTo>
                    <a:lnTo>
                      <a:pt x="141" y="288"/>
                    </a:lnTo>
                    <a:lnTo>
                      <a:pt x="139" y="284"/>
                    </a:lnTo>
                    <a:lnTo>
                      <a:pt x="139" y="282"/>
                    </a:lnTo>
                    <a:lnTo>
                      <a:pt x="139" y="280"/>
                    </a:lnTo>
                    <a:lnTo>
                      <a:pt x="137" y="280"/>
                    </a:lnTo>
                    <a:lnTo>
                      <a:pt x="133" y="278"/>
                    </a:lnTo>
                    <a:lnTo>
                      <a:pt x="131" y="278"/>
                    </a:lnTo>
                    <a:lnTo>
                      <a:pt x="131" y="280"/>
                    </a:lnTo>
                    <a:lnTo>
                      <a:pt x="131" y="282"/>
                    </a:lnTo>
                    <a:lnTo>
                      <a:pt x="129" y="282"/>
                    </a:lnTo>
                    <a:lnTo>
                      <a:pt x="129" y="284"/>
                    </a:lnTo>
                    <a:lnTo>
                      <a:pt x="127" y="284"/>
                    </a:lnTo>
                    <a:lnTo>
                      <a:pt x="125" y="284"/>
                    </a:lnTo>
                    <a:lnTo>
                      <a:pt x="123" y="284"/>
                    </a:lnTo>
                    <a:lnTo>
                      <a:pt x="121" y="286"/>
                    </a:lnTo>
                    <a:lnTo>
                      <a:pt x="123" y="288"/>
                    </a:lnTo>
                    <a:lnTo>
                      <a:pt x="121" y="290"/>
                    </a:lnTo>
                    <a:lnTo>
                      <a:pt x="119" y="290"/>
                    </a:lnTo>
                    <a:lnTo>
                      <a:pt x="119" y="290"/>
                    </a:lnTo>
                    <a:lnTo>
                      <a:pt x="117" y="290"/>
                    </a:lnTo>
                    <a:lnTo>
                      <a:pt x="117" y="286"/>
                    </a:lnTo>
                    <a:lnTo>
                      <a:pt x="117" y="284"/>
                    </a:lnTo>
                    <a:lnTo>
                      <a:pt x="119" y="280"/>
                    </a:lnTo>
                    <a:lnTo>
                      <a:pt x="121" y="278"/>
                    </a:lnTo>
                    <a:lnTo>
                      <a:pt x="121" y="278"/>
                    </a:lnTo>
                    <a:lnTo>
                      <a:pt x="123" y="278"/>
                    </a:lnTo>
                    <a:lnTo>
                      <a:pt x="123" y="276"/>
                    </a:lnTo>
                    <a:lnTo>
                      <a:pt x="121" y="274"/>
                    </a:lnTo>
                    <a:lnTo>
                      <a:pt x="117" y="272"/>
                    </a:lnTo>
                    <a:lnTo>
                      <a:pt x="115" y="272"/>
                    </a:lnTo>
                    <a:lnTo>
                      <a:pt x="113" y="274"/>
                    </a:lnTo>
                    <a:lnTo>
                      <a:pt x="111" y="274"/>
                    </a:lnTo>
                    <a:lnTo>
                      <a:pt x="109" y="274"/>
                    </a:lnTo>
                    <a:lnTo>
                      <a:pt x="109" y="276"/>
                    </a:lnTo>
                    <a:lnTo>
                      <a:pt x="107" y="276"/>
                    </a:lnTo>
                    <a:lnTo>
                      <a:pt x="107" y="278"/>
                    </a:lnTo>
                    <a:lnTo>
                      <a:pt x="105" y="278"/>
                    </a:lnTo>
                    <a:lnTo>
                      <a:pt x="105" y="276"/>
                    </a:lnTo>
                    <a:lnTo>
                      <a:pt x="103" y="276"/>
                    </a:lnTo>
                    <a:lnTo>
                      <a:pt x="103" y="274"/>
                    </a:lnTo>
                    <a:lnTo>
                      <a:pt x="105" y="272"/>
                    </a:lnTo>
                    <a:lnTo>
                      <a:pt x="105" y="270"/>
                    </a:lnTo>
                    <a:lnTo>
                      <a:pt x="107" y="268"/>
                    </a:lnTo>
                    <a:lnTo>
                      <a:pt x="107" y="266"/>
                    </a:lnTo>
                    <a:lnTo>
                      <a:pt x="107" y="264"/>
                    </a:lnTo>
                    <a:lnTo>
                      <a:pt x="107" y="262"/>
                    </a:lnTo>
                    <a:lnTo>
                      <a:pt x="107" y="260"/>
                    </a:lnTo>
                    <a:lnTo>
                      <a:pt x="105" y="260"/>
                    </a:lnTo>
                    <a:lnTo>
                      <a:pt x="103" y="260"/>
                    </a:lnTo>
                    <a:lnTo>
                      <a:pt x="103" y="258"/>
                    </a:lnTo>
                    <a:lnTo>
                      <a:pt x="101" y="256"/>
                    </a:lnTo>
                    <a:lnTo>
                      <a:pt x="101" y="254"/>
                    </a:lnTo>
                    <a:lnTo>
                      <a:pt x="101" y="252"/>
                    </a:lnTo>
                    <a:lnTo>
                      <a:pt x="99" y="252"/>
                    </a:lnTo>
                    <a:lnTo>
                      <a:pt x="99" y="248"/>
                    </a:lnTo>
                    <a:lnTo>
                      <a:pt x="97" y="248"/>
                    </a:lnTo>
                    <a:lnTo>
                      <a:pt x="95" y="246"/>
                    </a:lnTo>
                    <a:lnTo>
                      <a:pt x="95" y="244"/>
                    </a:lnTo>
                    <a:lnTo>
                      <a:pt x="93" y="242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5" y="236"/>
                    </a:lnTo>
                    <a:lnTo>
                      <a:pt x="95" y="232"/>
                    </a:lnTo>
                    <a:lnTo>
                      <a:pt x="95" y="230"/>
                    </a:lnTo>
                    <a:lnTo>
                      <a:pt x="93" y="230"/>
                    </a:lnTo>
                    <a:lnTo>
                      <a:pt x="89" y="230"/>
                    </a:lnTo>
                    <a:lnTo>
                      <a:pt x="87" y="228"/>
                    </a:lnTo>
                    <a:lnTo>
                      <a:pt x="85" y="228"/>
                    </a:lnTo>
                    <a:lnTo>
                      <a:pt x="83" y="226"/>
                    </a:lnTo>
                    <a:lnTo>
                      <a:pt x="83" y="224"/>
                    </a:lnTo>
                    <a:lnTo>
                      <a:pt x="81" y="220"/>
                    </a:lnTo>
                    <a:lnTo>
                      <a:pt x="81" y="218"/>
                    </a:lnTo>
                    <a:lnTo>
                      <a:pt x="81" y="216"/>
                    </a:lnTo>
                    <a:lnTo>
                      <a:pt x="81" y="214"/>
                    </a:lnTo>
                    <a:lnTo>
                      <a:pt x="81" y="212"/>
                    </a:lnTo>
                    <a:lnTo>
                      <a:pt x="81" y="210"/>
                    </a:lnTo>
                    <a:lnTo>
                      <a:pt x="81" y="208"/>
                    </a:lnTo>
                    <a:lnTo>
                      <a:pt x="83" y="206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9" y="196"/>
                    </a:lnTo>
                    <a:lnTo>
                      <a:pt x="77" y="194"/>
                    </a:lnTo>
                    <a:lnTo>
                      <a:pt x="79" y="192"/>
                    </a:lnTo>
                    <a:lnTo>
                      <a:pt x="79" y="188"/>
                    </a:lnTo>
                    <a:lnTo>
                      <a:pt x="81" y="188"/>
                    </a:lnTo>
                    <a:lnTo>
                      <a:pt x="81" y="186"/>
                    </a:lnTo>
                    <a:lnTo>
                      <a:pt x="81" y="184"/>
                    </a:lnTo>
                    <a:lnTo>
                      <a:pt x="79" y="184"/>
                    </a:lnTo>
                    <a:lnTo>
                      <a:pt x="79" y="182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83" y="180"/>
                    </a:lnTo>
                    <a:lnTo>
                      <a:pt x="83" y="178"/>
                    </a:lnTo>
                    <a:lnTo>
                      <a:pt x="85" y="178"/>
                    </a:lnTo>
                    <a:lnTo>
                      <a:pt x="87" y="176"/>
                    </a:lnTo>
                    <a:lnTo>
                      <a:pt x="87" y="174"/>
                    </a:lnTo>
                    <a:lnTo>
                      <a:pt x="87" y="172"/>
                    </a:lnTo>
                    <a:lnTo>
                      <a:pt x="85" y="170"/>
                    </a:lnTo>
                    <a:lnTo>
                      <a:pt x="85" y="168"/>
                    </a:lnTo>
                    <a:lnTo>
                      <a:pt x="83" y="168"/>
                    </a:lnTo>
                    <a:lnTo>
                      <a:pt x="83" y="166"/>
                    </a:lnTo>
                    <a:lnTo>
                      <a:pt x="81" y="166"/>
                    </a:lnTo>
                    <a:lnTo>
                      <a:pt x="81" y="168"/>
                    </a:lnTo>
                    <a:lnTo>
                      <a:pt x="79" y="168"/>
                    </a:lnTo>
                    <a:lnTo>
                      <a:pt x="77" y="168"/>
                    </a:lnTo>
                    <a:lnTo>
                      <a:pt x="75" y="168"/>
                    </a:lnTo>
                    <a:lnTo>
                      <a:pt x="75" y="166"/>
                    </a:lnTo>
                    <a:lnTo>
                      <a:pt x="73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71" y="160"/>
                    </a:lnTo>
                    <a:lnTo>
                      <a:pt x="71" y="160"/>
                    </a:lnTo>
                    <a:lnTo>
                      <a:pt x="69" y="158"/>
                    </a:lnTo>
                    <a:lnTo>
                      <a:pt x="67" y="154"/>
                    </a:lnTo>
                    <a:lnTo>
                      <a:pt x="67" y="152"/>
                    </a:lnTo>
                    <a:lnTo>
                      <a:pt x="63" y="150"/>
                    </a:lnTo>
                    <a:lnTo>
                      <a:pt x="63" y="152"/>
                    </a:lnTo>
                    <a:lnTo>
                      <a:pt x="61" y="150"/>
                    </a:lnTo>
                    <a:lnTo>
                      <a:pt x="61" y="148"/>
                    </a:lnTo>
                    <a:lnTo>
                      <a:pt x="59" y="148"/>
                    </a:lnTo>
                    <a:lnTo>
                      <a:pt x="59" y="146"/>
                    </a:lnTo>
                    <a:lnTo>
                      <a:pt x="59" y="144"/>
                    </a:lnTo>
                    <a:lnTo>
                      <a:pt x="55" y="138"/>
                    </a:lnTo>
                    <a:lnTo>
                      <a:pt x="52" y="138"/>
                    </a:lnTo>
                    <a:lnTo>
                      <a:pt x="52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4" y="134"/>
                    </a:lnTo>
                    <a:lnTo>
                      <a:pt x="44" y="132"/>
                    </a:lnTo>
                    <a:lnTo>
                      <a:pt x="44" y="128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38" y="128"/>
                    </a:lnTo>
                    <a:lnTo>
                      <a:pt x="36" y="126"/>
                    </a:lnTo>
                    <a:lnTo>
                      <a:pt x="38" y="126"/>
                    </a:lnTo>
                    <a:lnTo>
                      <a:pt x="38" y="124"/>
                    </a:lnTo>
                    <a:lnTo>
                      <a:pt x="36" y="118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4" y="112"/>
                    </a:lnTo>
                    <a:lnTo>
                      <a:pt x="34" y="110"/>
                    </a:lnTo>
                    <a:lnTo>
                      <a:pt x="32" y="110"/>
                    </a:lnTo>
                    <a:lnTo>
                      <a:pt x="30" y="110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30" y="102"/>
                    </a:lnTo>
                    <a:lnTo>
                      <a:pt x="28" y="100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8" y="92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2" y="86"/>
                    </a:lnTo>
                    <a:lnTo>
                      <a:pt x="22" y="82"/>
                    </a:lnTo>
                    <a:lnTo>
                      <a:pt x="22" y="82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2" y="44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5" y="30"/>
                    </a:lnTo>
                    <a:lnTo>
                      <a:pt x="57" y="30"/>
                    </a:lnTo>
                    <a:lnTo>
                      <a:pt x="59" y="28"/>
                    </a:lnTo>
                    <a:lnTo>
                      <a:pt x="61" y="28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7" y="26"/>
                    </a:lnTo>
                    <a:lnTo>
                      <a:pt x="69" y="24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1" y="22"/>
                    </a:lnTo>
                    <a:lnTo>
                      <a:pt x="73" y="22"/>
                    </a:lnTo>
                    <a:lnTo>
                      <a:pt x="71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7" y="8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8"/>
                    </a:lnTo>
                    <a:lnTo>
                      <a:pt x="97" y="8"/>
                    </a:lnTo>
                    <a:lnTo>
                      <a:pt x="99" y="10"/>
                    </a:lnTo>
                    <a:lnTo>
                      <a:pt x="101" y="10"/>
                    </a:lnTo>
                    <a:lnTo>
                      <a:pt x="107" y="12"/>
                    </a:lnTo>
                    <a:lnTo>
                      <a:pt x="115" y="16"/>
                    </a:lnTo>
                    <a:lnTo>
                      <a:pt x="119" y="18"/>
                    </a:lnTo>
                    <a:lnTo>
                      <a:pt x="119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3" name="Freeform 84">
                <a:extLst>
                  <a:ext uri="{FF2B5EF4-FFF2-40B4-BE49-F238E27FC236}">
                    <a16:creationId xmlns:a16="http://schemas.microsoft.com/office/drawing/2014/main" id="{86F52A29-DCFD-6119-D9DF-95C59FF63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400" y="2803525"/>
                <a:ext cx="523875" cy="376238"/>
              </a:xfrm>
              <a:custGeom>
                <a:avLst/>
                <a:gdLst>
                  <a:gd name="T0" fmla="*/ 308 w 330"/>
                  <a:gd name="T1" fmla="*/ 36 h 237"/>
                  <a:gd name="T2" fmla="*/ 316 w 330"/>
                  <a:gd name="T3" fmla="*/ 42 h 237"/>
                  <a:gd name="T4" fmla="*/ 330 w 330"/>
                  <a:gd name="T5" fmla="*/ 47 h 237"/>
                  <a:gd name="T6" fmla="*/ 322 w 330"/>
                  <a:gd name="T7" fmla="*/ 63 h 237"/>
                  <a:gd name="T8" fmla="*/ 318 w 330"/>
                  <a:gd name="T9" fmla="*/ 77 h 237"/>
                  <a:gd name="T10" fmla="*/ 302 w 330"/>
                  <a:gd name="T11" fmla="*/ 93 h 237"/>
                  <a:gd name="T12" fmla="*/ 288 w 330"/>
                  <a:gd name="T13" fmla="*/ 103 h 237"/>
                  <a:gd name="T14" fmla="*/ 294 w 330"/>
                  <a:gd name="T15" fmla="*/ 113 h 237"/>
                  <a:gd name="T16" fmla="*/ 300 w 330"/>
                  <a:gd name="T17" fmla="*/ 125 h 237"/>
                  <a:gd name="T18" fmla="*/ 308 w 330"/>
                  <a:gd name="T19" fmla="*/ 131 h 237"/>
                  <a:gd name="T20" fmla="*/ 302 w 330"/>
                  <a:gd name="T21" fmla="*/ 139 h 237"/>
                  <a:gd name="T22" fmla="*/ 284 w 330"/>
                  <a:gd name="T23" fmla="*/ 141 h 237"/>
                  <a:gd name="T24" fmla="*/ 280 w 330"/>
                  <a:gd name="T25" fmla="*/ 149 h 237"/>
                  <a:gd name="T26" fmla="*/ 258 w 330"/>
                  <a:gd name="T27" fmla="*/ 165 h 237"/>
                  <a:gd name="T28" fmla="*/ 234 w 330"/>
                  <a:gd name="T29" fmla="*/ 181 h 237"/>
                  <a:gd name="T30" fmla="*/ 228 w 330"/>
                  <a:gd name="T31" fmla="*/ 191 h 237"/>
                  <a:gd name="T32" fmla="*/ 234 w 330"/>
                  <a:gd name="T33" fmla="*/ 205 h 237"/>
                  <a:gd name="T34" fmla="*/ 246 w 330"/>
                  <a:gd name="T35" fmla="*/ 215 h 237"/>
                  <a:gd name="T36" fmla="*/ 238 w 330"/>
                  <a:gd name="T37" fmla="*/ 223 h 237"/>
                  <a:gd name="T38" fmla="*/ 228 w 330"/>
                  <a:gd name="T39" fmla="*/ 217 h 237"/>
                  <a:gd name="T40" fmla="*/ 224 w 330"/>
                  <a:gd name="T41" fmla="*/ 233 h 237"/>
                  <a:gd name="T42" fmla="*/ 216 w 330"/>
                  <a:gd name="T43" fmla="*/ 229 h 237"/>
                  <a:gd name="T44" fmla="*/ 204 w 330"/>
                  <a:gd name="T45" fmla="*/ 229 h 237"/>
                  <a:gd name="T46" fmla="*/ 188 w 330"/>
                  <a:gd name="T47" fmla="*/ 231 h 237"/>
                  <a:gd name="T48" fmla="*/ 178 w 330"/>
                  <a:gd name="T49" fmla="*/ 223 h 237"/>
                  <a:gd name="T50" fmla="*/ 180 w 330"/>
                  <a:gd name="T51" fmla="*/ 191 h 237"/>
                  <a:gd name="T52" fmla="*/ 182 w 330"/>
                  <a:gd name="T53" fmla="*/ 163 h 237"/>
                  <a:gd name="T54" fmla="*/ 166 w 330"/>
                  <a:gd name="T55" fmla="*/ 151 h 237"/>
                  <a:gd name="T56" fmla="*/ 140 w 330"/>
                  <a:gd name="T57" fmla="*/ 141 h 237"/>
                  <a:gd name="T58" fmla="*/ 122 w 330"/>
                  <a:gd name="T59" fmla="*/ 131 h 237"/>
                  <a:gd name="T60" fmla="*/ 102 w 330"/>
                  <a:gd name="T61" fmla="*/ 123 h 237"/>
                  <a:gd name="T62" fmla="*/ 106 w 330"/>
                  <a:gd name="T63" fmla="*/ 111 h 237"/>
                  <a:gd name="T64" fmla="*/ 104 w 330"/>
                  <a:gd name="T65" fmla="*/ 101 h 237"/>
                  <a:gd name="T66" fmla="*/ 82 w 330"/>
                  <a:gd name="T67" fmla="*/ 93 h 237"/>
                  <a:gd name="T68" fmla="*/ 72 w 330"/>
                  <a:gd name="T69" fmla="*/ 87 h 237"/>
                  <a:gd name="T70" fmla="*/ 50 w 330"/>
                  <a:gd name="T71" fmla="*/ 83 h 237"/>
                  <a:gd name="T72" fmla="*/ 24 w 330"/>
                  <a:gd name="T73" fmla="*/ 85 h 237"/>
                  <a:gd name="T74" fmla="*/ 0 w 330"/>
                  <a:gd name="T75" fmla="*/ 83 h 237"/>
                  <a:gd name="T76" fmla="*/ 4 w 330"/>
                  <a:gd name="T77" fmla="*/ 67 h 237"/>
                  <a:gd name="T78" fmla="*/ 6 w 330"/>
                  <a:gd name="T79" fmla="*/ 49 h 237"/>
                  <a:gd name="T80" fmla="*/ 18 w 330"/>
                  <a:gd name="T81" fmla="*/ 44 h 237"/>
                  <a:gd name="T82" fmla="*/ 42 w 330"/>
                  <a:gd name="T83" fmla="*/ 34 h 237"/>
                  <a:gd name="T84" fmla="*/ 66 w 330"/>
                  <a:gd name="T85" fmla="*/ 24 h 237"/>
                  <a:gd name="T86" fmla="*/ 94 w 330"/>
                  <a:gd name="T87" fmla="*/ 10 h 237"/>
                  <a:gd name="T88" fmla="*/ 108 w 330"/>
                  <a:gd name="T89" fmla="*/ 16 h 237"/>
                  <a:gd name="T90" fmla="*/ 118 w 330"/>
                  <a:gd name="T91" fmla="*/ 26 h 237"/>
                  <a:gd name="T92" fmla="*/ 120 w 330"/>
                  <a:gd name="T93" fmla="*/ 38 h 237"/>
                  <a:gd name="T94" fmla="*/ 136 w 330"/>
                  <a:gd name="T95" fmla="*/ 34 h 237"/>
                  <a:gd name="T96" fmla="*/ 154 w 330"/>
                  <a:gd name="T97" fmla="*/ 30 h 237"/>
                  <a:gd name="T98" fmla="*/ 166 w 330"/>
                  <a:gd name="T99" fmla="*/ 22 h 237"/>
                  <a:gd name="T100" fmla="*/ 182 w 330"/>
                  <a:gd name="T101" fmla="*/ 30 h 237"/>
                  <a:gd name="T102" fmla="*/ 202 w 330"/>
                  <a:gd name="T103" fmla="*/ 24 h 237"/>
                  <a:gd name="T104" fmla="*/ 218 w 330"/>
                  <a:gd name="T105" fmla="*/ 20 h 237"/>
                  <a:gd name="T106" fmla="*/ 242 w 330"/>
                  <a:gd name="T107" fmla="*/ 4 h 237"/>
                  <a:gd name="T108" fmla="*/ 262 w 330"/>
                  <a:gd name="T109" fmla="*/ 0 h 237"/>
                  <a:gd name="T110" fmla="*/ 282 w 330"/>
                  <a:gd name="T111" fmla="*/ 1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0" h="237">
                    <a:moveTo>
                      <a:pt x="294" y="20"/>
                    </a:moveTo>
                    <a:lnTo>
                      <a:pt x="296" y="22"/>
                    </a:lnTo>
                    <a:lnTo>
                      <a:pt x="300" y="28"/>
                    </a:lnTo>
                    <a:lnTo>
                      <a:pt x="304" y="32"/>
                    </a:lnTo>
                    <a:lnTo>
                      <a:pt x="306" y="34"/>
                    </a:lnTo>
                    <a:lnTo>
                      <a:pt x="306" y="36"/>
                    </a:lnTo>
                    <a:lnTo>
                      <a:pt x="308" y="36"/>
                    </a:lnTo>
                    <a:lnTo>
                      <a:pt x="310" y="38"/>
                    </a:lnTo>
                    <a:lnTo>
                      <a:pt x="312" y="38"/>
                    </a:lnTo>
                    <a:lnTo>
                      <a:pt x="312" y="40"/>
                    </a:lnTo>
                    <a:lnTo>
                      <a:pt x="314" y="40"/>
                    </a:lnTo>
                    <a:lnTo>
                      <a:pt x="314" y="42"/>
                    </a:lnTo>
                    <a:lnTo>
                      <a:pt x="316" y="42"/>
                    </a:lnTo>
                    <a:lnTo>
                      <a:pt x="316" y="42"/>
                    </a:lnTo>
                    <a:lnTo>
                      <a:pt x="316" y="44"/>
                    </a:lnTo>
                    <a:lnTo>
                      <a:pt x="318" y="44"/>
                    </a:lnTo>
                    <a:lnTo>
                      <a:pt x="320" y="44"/>
                    </a:lnTo>
                    <a:lnTo>
                      <a:pt x="322" y="44"/>
                    </a:lnTo>
                    <a:lnTo>
                      <a:pt x="324" y="47"/>
                    </a:lnTo>
                    <a:lnTo>
                      <a:pt x="328" y="47"/>
                    </a:lnTo>
                    <a:lnTo>
                      <a:pt x="330" y="47"/>
                    </a:lnTo>
                    <a:lnTo>
                      <a:pt x="328" y="51"/>
                    </a:lnTo>
                    <a:lnTo>
                      <a:pt x="326" y="55"/>
                    </a:lnTo>
                    <a:lnTo>
                      <a:pt x="324" y="55"/>
                    </a:lnTo>
                    <a:lnTo>
                      <a:pt x="324" y="57"/>
                    </a:lnTo>
                    <a:lnTo>
                      <a:pt x="324" y="59"/>
                    </a:lnTo>
                    <a:lnTo>
                      <a:pt x="322" y="61"/>
                    </a:lnTo>
                    <a:lnTo>
                      <a:pt x="322" y="63"/>
                    </a:lnTo>
                    <a:lnTo>
                      <a:pt x="320" y="65"/>
                    </a:lnTo>
                    <a:lnTo>
                      <a:pt x="320" y="67"/>
                    </a:lnTo>
                    <a:lnTo>
                      <a:pt x="318" y="69"/>
                    </a:lnTo>
                    <a:lnTo>
                      <a:pt x="318" y="71"/>
                    </a:lnTo>
                    <a:lnTo>
                      <a:pt x="318" y="73"/>
                    </a:lnTo>
                    <a:lnTo>
                      <a:pt x="318" y="75"/>
                    </a:lnTo>
                    <a:lnTo>
                      <a:pt x="318" y="77"/>
                    </a:lnTo>
                    <a:lnTo>
                      <a:pt x="318" y="79"/>
                    </a:lnTo>
                    <a:lnTo>
                      <a:pt x="316" y="81"/>
                    </a:lnTo>
                    <a:lnTo>
                      <a:pt x="314" y="81"/>
                    </a:lnTo>
                    <a:lnTo>
                      <a:pt x="308" y="85"/>
                    </a:lnTo>
                    <a:lnTo>
                      <a:pt x="306" y="89"/>
                    </a:lnTo>
                    <a:lnTo>
                      <a:pt x="302" y="91"/>
                    </a:lnTo>
                    <a:lnTo>
                      <a:pt x="302" y="93"/>
                    </a:lnTo>
                    <a:lnTo>
                      <a:pt x="300" y="93"/>
                    </a:lnTo>
                    <a:lnTo>
                      <a:pt x="298" y="97"/>
                    </a:lnTo>
                    <a:lnTo>
                      <a:pt x="296" y="97"/>
                    </a:lnTo>
                    <a:lnTo>
                      <a:pt x="294" y="97"/>
                    </a:lnTo>
                    <a:lnTo>
                      <a:pt x="292" y="99"/>
                    </a:lnTo>
                    <a:lnTo>
                      <a:pt x="292" y="101"/>
                    </a:lnTo>
                    <a:lnTo>
                      <a:pt x="288" y="103"/>
                    </a:lnTo>
                    <a:lnTo>
                      <a:pt x="290" y="103"/>
                    </a:lnTo>
                    <a:lnTo>
                      <a:pt x="290" y="105"/>
                    </a:lnTo>
                    <a:lnTo>
                      <a:pt x="290" y="107"/>
                    </a:lnTo>
                    <a:lnTo>
                      <a:pt x="290" y="109"/>
                    </a:lnTo>
                    <a:lnTo>
                      <a:pt x="292" y="109"/>
                    </a:lnTo>
                    <a:lnTo>
                      <a:pt x="292" y="111"/>
                    </a:lnTo>
                    <a:lnTo>
                      <a:pt x="294" y="113"/>
                    </a:lnTo>
                    <a:lnTo>
                      <a:pt x="294" y="115"/>
                    </a:lnTo>
                    <a:lnTo>
                      <a:pt x="294" y="117"/>
                    </a:lnTo>
                    <a:lnTo>
                      <a:pt x="294" y="119"/>
                    </a:lnTo>
                    <a:lnTo>
                      <a:pt x="294" y="121"/>
                    </a:lnTo>
                    <a:lnTo>
                      <a:pt x="296" y="123"/>
                    </a:lnTo>
                    <a:lnTo>
                      <a:pt x="298" y="125"/>
                    </a:lnTo>
                    <a:lnTo>
                      <a:pt x="300" y="125"/>
                    </a:lnTo>
                    <a:lnTo>
                      <a:pt x="302" y="125"/>
                    </a:lnTo>
                    <a:lnTo>
                      <a:pt x="302" y="127"/>
                    </a:lnTo>
                    <a:lnTo>
                      <a:pt x="304" y="127"/>
                    </a:lnTo>
                    <a:lnTo>
                      <a:pt x="304" y="129"/>
                    </a:lnTo>
                    <a:lnTo>
                      <a:pt x="306" y="129"/>
                    </a:lnTo>
                    <a:lnTo>
                      <a:pt x="308" y="129"/>
                    </a:lnTo>
                    <a:lnTo>
                      <a:pt x="308" y="131"/>
                    </a:lnTo>
                    <a:lnTo>
                      <a:pt x="308" y="133"/>
                    </a:lnTo>
                    <a:lnTo>
                      <a:pt x="310" y="133"/>
                    </a:lnTo>
                    <a:lnTo>
                      <a:pt x="312" y="133"/>
                    </a:lnTo>
                    <a:lnTo>
                      <a:pt x="310" y="135"/>
                    </a:lnTo>
                    <a:lnTo>
                      <a:pt x="308" y="135"/>
                    </a:lnTo>
                    <a:lnTo>
                      <a:pt x="306" y="137"/>
                    </a:lnTo>
                    <a:lnTo>
                      <a:pt x="302" y="139"/>
                    </a:lnTo>
                    <a:lnTo>
                      <a:pt x="298" y="141"/>
                    </a:lnTo>
                    <a:lnTo>
                      <a:pt x="294" y="143"/>
                    </a:lnTo>
                    <a:lnTo>
                      <a:pt x="290" y="137"/>
                    </a:lnTo>
                    <a:lnTo>
                      <a:pt x="288" y="137"/>
                    </a:lnTo>
                    <a:lnTo>
                      <a:pt x="286" y="139"/>
                    </a:lnTo>
                    <a:lnTo>
                      <a:pt x="284" y="139"/>
                    </a:lnTo>
                    <a:lnTo>
                      <a:pt x="284" y="141"/>
                    </a:lnTo>
                    <a:lnTo>
                      <a:pt x="282" y="141"/>
                    </a:lnTo>
                    <a:lnTo>
                      <a:pt x="280" y="143"/>
                    </a:lnTo>
                    <a:lnTo>
                      <a:pt x="276" y="143"/>
                    </a:lnTo>
                    <a:lnTo>
                      <a:pt x="278" y="143"/>
                    </a:lnTo>
                    <a:lnTo>
                      <a:pt x="278" y="145"/>
                    </a:lnTo>
                    <a:lnTo>
                      <a:pt x="280" y="147"/>
                    </a:lnTo>
                    <a:lnTo>
                      <a:pt x="280" y="149"/>
                    </a:lnTo>
                    <a:lnTo>
                      <a:pt x="274" y="153"/>
                    </a:lnTo>
                    <a:lnTo>
                      <a:pt x="270" y="155"/>
                    </a:lnTo>
                    <a:lnTo>
                      <a:pt x="268" y="157"/>
                    </a:lnTo>
                    <a:lnTo>
                      <a:pt x="264" y="161"/>
                    </a:lnTo>
                    <a:lnTo>
                      <a:pt x="262" y="163"/>
                    </a:lnTo>
                    <a:lnTo>
                      <a:pt x="260" y="163"/>
                    </a:lnTo>
                    <a:lnTo>
                      <a:pt x="258" y="165"/>
                    </a:lnTo>
                    <a:lnTo>
                      <a:pt x="252" y="169"/>
                    </a:lnTo>
                    <a:lnTo>
                      <a:pt x="250" y="169"/>
                    </a:lnTo>
                    <a:lnTo>
                      <a:pt x="248" y="171"/>
                    </a:lnTo>
                    <a:lnTo>
                      <a:pt x="246" y="173"/>
                    </a:lnTo>
                    <a:lnTo>
                      <a:pt x="240" y="177"/>
                    </a:lnTo>
                    <a:lnTo>
                      <a:pt x="236" y="179"/>
                    </a:lnTo>
                    <a:lnTo>
                      <a:pt x="234" y="181"/>
                    </a:lnTo>
                    <a:lnTo>
                      <a:pt x="232" y="183"/>
                    </a:lnTo>
                    <a:lnTo>
                      <a:pt x="230" y="183"/>
                    </a:lnTo>
                    <a:lnTo>
                      <a:pt x="228" y="185"/>
                    </a:lnTo>
                    <a:lnTo>
                      <a:pt x="230" y="187"/>
                    </a:lnTo>
                    <a:lnTo>
                      <a:pt x="230" y="189"/>
                    </a:lnTo>
                    <a:lnTo>
                      <a:pt x="230" y="191"/>
                    </a:lnTo>
                    <a:lnTo>
                      <a:pt x="228" y="191"/>
                    </a:lnTo>
                    <a:lnTo>
                      <a:pt x="228" y="193"/>
                    </a:lnTo>
                    <a:lnTo>
                      <a:pt x="228" y="195"/>
                    </a:lnTo>
                    <a:lnTo>
                      <a:pt x="230" y="195"/>
                    </a:lnTo>
                    <a:lnTo>
                      <a:pt x="230" y="197"/>
                    </a:lnTo>
                    <a:lnTo>
                      <a:pt x="230" y="199"/>
                    </a:lnTo>
                    <a:lnTo>
                      <a:pt x="232" y="201"/>
                    </a:lnTo>
                    <a:lnTo>
                      <a:pt x="234" y="205"/>
                    </a:lnTo>
                    <a:lnTo>
                      <a:pt x="236" y="205"/>
                    </a:lnTo>
                    <a:lnTo>
                      <a:pt x="238" y="207"/>
                    </a:lnTo>
                    <a:lnTo>
                      <a:pt x="238" y="209"/>
                    </a:lnTo>
                    <a:lnTo>
                      <a:pt x="240" y="209"/>
                    </a:lnTo>
                    <a:lnTo>
                      <a:pt x="240" y="211"/>
                    </a:lnTo>
                    <a:lnTo>
                      <a:pt x="244" y="215"/>
                    </a:lnTo>
                    <a:lnTo>
                      <a:pt x="246" y="215"/>
                    </a:lnTo>
                    <a:lnTo>
                      <a:pt x="246" y="217"/>
                    </a:lnTo>
                    <a:lnTo>
                      <a:pt x="248" y="217"/>
                    </a:lnTo>
                    <a:lnTo>
                      <a:pt x="248" y="219"/>
                    </a:lnTo>
                    <a:lnTo>
                      <a:pt x="246" y="219"/>
                    </a:lnTo>
                    <a:lnTo>
                      <a:pt x="246" y="221"/>
                    </a:lnTo>
                    <a:lnTo>
                      <a:pt x="244" y="221"/>
                    </a:lnTo>
                    <a:lnTo>
                      <a:pt x="238" y="223"/>
                    </a:lnTo>
                    <a:lnTo>
                      <a:pt x="234" y="225"/>
                    </a:lnTo>
                    <a:lnTo>
                      <a:pt x="234" y="223"/>
                    </a:lnTo>
                    <a:lnTo>
                      <a:pt x="232" y="223"/>
                    </a:lnTo>
                    <a:lnTo>
                      <a:pt x="232" y="221"/>
                    </a:lnTo>
                    <a:lnTo>
                      <a:pt x="230" y="219"/>
                    </a:lnTo>
                    <a:lnTo>
                      <a:pt x="230" y="217"/>
                    </a:lnTo>
                    <a:lnTo>
                      <a:pt x="228" y="217"/>
                    </a:lnTo>
                    <a:lnTo>
                      <a:pt x="226" y="219"/>
                    </a:lnTo>
                    <a:lnTo>
                      <a:pt x="226" y="221"/>
                    </a:lnTo>
                    <a:lnTo>
                      <a:pt x="226" y="225"/>
                    </a:lnTo>
                    <a:lnTo>
                      <a:pt x="226" y="227"/>
                    </a:lnTo>
                    <a:lnTo>
                      <a:pt x="226" y="229"/>
                    </a:lnTo>
                    <a:lnTo>
                      <a:pt x="224" y="231"/>
                    </a:lnTo>
                    <a:lnTo>
                      <a:pt x="224" y="233"/>
                    </a:lnTo>
                    <a:lnTo>
                      <a:pt x="224" y="235"/>
                    </a:lnTo>
                    <a:lnTo>
                      <a:pt x="222" y="237"/>
                    </a:lnTo>
                    <a:lnTo>
                      <a:pt x="224" y="235"/>
                    </a:lnTo>
                    <a:lnTo>
                      <a:pt x="224" y="233"/>
                    </a:lnTo>
                    <a:lnTo>
                      <a:pt x="222" y="227"/>
                    </a:lnTo>
                    <a:lnTo>
                      <a:pt x="218" y="229"/>
                    </a:lnTo>
                    <a:lnTo>
                      <a:pt x="216" y="229"/>
                    </a:lnTo>
                    <a:lnTo>
                      <a:pt x="212" y="231"/>
                    </a:lnTo>
                    <a:lnTo>
                      <a:pt x="212" y="229"/>
                    </a:lnTo>
                    <a:lnTo>
                      <a:pt x="212" y="227"/>
                    </a:lnTo>
                    <a:lnTo>
                      <a:pt x="210" y="227"/>
                    </a:lnTo>
                    <a:lnTo>
                      <a:pt x="208" y="229"/>
                    </a:lnTo>
                    <a:lnTo>
                      <a:pt x="206" y="229"/>
                    </a:lnTo>
                    <a:lnTo>
                      <a:pt x="204" y="229"/>
                    </a:lnTo>
                    <a:lnTo>
                      <a:pt x="202" y="231"/>
                    </a:lnTo>
                    <a:lnTo>
                      <a:pt x="198" y="233"/>
                    </a:lnTo>
                    <a:lnTo>
                      <a:pt x="196" y="235"/>
                    </a:lnTo>
                    <a:lnTo>
                      <a:pt x="194" y="233"/>
                    </a:lnTo>
                    <a:lnTo>
                      <a:pt x="192" y="233"/>
                    </a:lnTo>
                    <a:lnTo>
                      <a:pt x="190" y="231"/>
                    </a:lnTo>
                    <a:lnTo>
                      <a:pt x="188" y="231"/>
                    </a:lnTo>
                    <a:lnTo>
                      <a:pt x="186" y="231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3"/>
                    </a:lnTo>
                    <a:lnTo>
                      <a:pt x="178" y="215"/>
                    </a:lnTo>
                    <a:lnTo>
                      <a:pt x="178" y="207"/>
                    </a:lnTo>
                    <a:lnTo>
                      <a:pt x="178" y="205"/>
                    </a:lnTo>
                    <a:lnTo>
                      <a:pt x="180" y="203"/>
                    </a:lnTo>
                    <a:lnTo>
                      <a:pt x="180" y="199"/>
                    </a:lnTo>
                    <a:lnTo>
                      <a:pt x="180" y="195"/>
                    </a:lnTo>
                    <a:lnTo>
                      <a:pt x="180" y="191"/>
                    </a:lnTo>
                    <a:lnTo>
                      <a:pt x="180" y="189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0" y="175"/>
                    </a:lnTo>
                    <a:lnTo>
                      <a:pt x="180" y="171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2" y="161"/>
                    </a:lnTo>
                    <a:lnTo>
                      <a:pt x="182" y="159"/>
                    </a:lnTo>
                    <a:lnTo>
                      <a:pt x="180" y="159"/>
                    </a:lnTo>
                    <a:lnTo>
                      <a:pt x="178" y="157"/>
                    </a:lnTo>
                    <a:lnTo>
                      <a:pt x="174" y="155"/>
                    </a:lnTo>
                    <a:lnTo>
                      <a:pt x="172" y="153"/>
                    </a:lnTo>
                    <a:lnTo>
                      <a:pt x="166" y="151"/>
                    </a:lnTo>
                    <a:lnTo>
                      <a:pt x="162" y="149"/>
                    </a:lnTo>
                    <a:lnTo>
                      <a:pt x="156" y="147"/>
                    </a:lnTo>
                    <a:lnTo>
                      <a:pt x="154" y="145"/>
                    </a:lnTo>
                    <a:lnTo>
                      <a:pt x="152" y="145"/>
                    </a:lnTo>
                    <a:lnTo>
                      <a:pt x="146" y="143"/>
                    </a:lnTo>
                    <a:lnTo>
                      <a:pt x="142" y="143"/>
                    </a:lnTo>
                    <a:lnTo>
                      <a:pt x="140" y="141"/>
                    </a:lnTo>
                    <a:lnTo>
                      <a:pt x="138" y="141"/>
                    </a:lnTo>
                    <a:lnTo>
                      <a:pt x="134" y="139"/>
                    </a:lnTo>
                    <a:lnTo>
                      <a:pt x="130" y="137"/>
                    </a:lnTo>
                    <a:lnTo>
                      <a:pt x="126" y="135"/>
                    </a:lnTo>
                    <a:lnTo>
                      <a:pt x="124" y="133"/>
                    </a:lnTo>
                    <a:lnTo>
                      <a:pt x="124" y="133"/>
                    </a:lnTo>
                    <a:lnTo>
                      <a:pt x="122" y="131"/>
                    </a:lnTo>
                    <a:lnTo>
                      <a:pt x="120" y="131"/>
                    </a:lnTo>
                    <a:lnTo>
                      <a:pt x="118" y="129"/>
                    </a:lnTo>
                    <a:lnTo>
                      <a:pt x="116" y="129"/>
                    </a:lnTo>
                    <a:lnTo>
                      <a:pt x="114" y="129"/>
                    </a:lnTo>
                    <a:lnTo>
                      <a:pt x="110" y="127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4" y="121"/>
                    </a:lnTo>
                    <a:lnTo>
                      <a:pt x="104" y="119"/>
                    </a:lnTo>
                    <a:lnTo>
                      <a:pt x="104" y="117"/>
                    </a:lnTo>
                    <a:lnTo>
                      <a:pt x="104" y="115"/>
                    </a:lnTo>
                    <a:lnTo>
                      <a:pt x="104" y="113"/>
                    </a:lnTo>
                    <a:lnTo>
                      <a:pt x="106" y="113"/>
                    </a:lnTo>
                    <a:lnTo>
                      <a:pt x="106" y="111"/>
                    </a:lnTo>
                    <a:lnTo>
                      <a:pt x="106" y="109"/>
                    </a:lnTo>
                    <a:lnTo>
                      <a:pt x="106" y="107"/>
                    </a:lnTo>
                    <a:lnTo>
                      <a:pt x="108" y="107"/>
                    </a:lnTo>
                    <a:lnTo>
                      <a:pt x="108" y="105"/>
                    </a:lnTo>
                    <a:lnTo>
                      <a:pt x="108" y="103"/>
                    </a:lnTo>
                    <a:lnTo>
                      <a:pt x="108" y="101"/>
                    </a:lnTo>
                    <a:lnTo>
                      <a:pt x="104" y="101"/>
                    </a:lnTo>
                    <a:lnTo>
                      <a:pt x="102" y="99"/>
                    </a:lnTo>
                    <a:lnTo>
                      <a:pt x="98" y="97"/>
                    </a:lnTo>
                    <a:lnTo>
                      <a:pt x="90" y="95"/>
                    </a:lnTo>
                    <a:lnTo>
                      <a:pt x="88" y="95"/>
                    </a:lnTo>
                    <a:lnTo>
                      <a:pt x="86" y="95"/>
                    </a:lnTo>
                    <a:lnTo>
                      <a:pt x="84" y="93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80" y="91"/>
                    </a:lnTo>
                    <a:lnTo>
                      <a:pt x="78" y="91"/>
                    </a:lnTo>
                    <a:lnTo>
                      <a:pt x="76" y="91"/>
                    </a:lnTo>
                    <a:lnTo>
                      <a:pt x="76" y="89"/>
                    </a:lnTo>
                    <a:lnTo>
                      <a:pt x="74" y="87"/>
                    </a:lnTo>
                    <a:lnTo>
                      <a:pt x="72" y="87"/>
                    </a:lnTo>
                    <a:lnTo>
                      <a:pt x="64" y="83"/>
                    </a:lnTo>
                    <a:lnTo>
                      <a:pt x="62" y="83"/>
                    </a:lnTo>
                    <a:lnTo>
                      <a:pt x="60" y="81"/>
                    </a:lnTo>
                    <a:lnTo>
                      <a:pt x="56" y="83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0" y="83"/>
                    </a:lnTo>
                    <a:lnTo>
                      <a:pt x="46" y="83"/>
                    </a:lnTo>
                    <a:lnTo>
                      <a:pt x="40" y="83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0" y="85"/>
                    </a:lnTo>
                    <a:lnTo>
                      <a:pt x="26" y="85"/>
                    </a:lnTo>
                    <a:lnTo>
                      <a:pt x="24" y="85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6" y="47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4" y="42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38"/>
                    </a:lnTo>
                    <a:lnTo>
                      <a:pt x="38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30"/>
                    </a:lnTo>
                    <a:lnTo>
                      <a:pt x="52" y="30"/>
                    </a:lnTo>
                    <a:lnTo>
                      <a:pt x="58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8" y="22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92" y="12"/>
                    </a:lnTo>
                    <a:lnTo>
                      <a:pt x="94" y="10"/>
                    </a:lnTo>
                    <a:lnTo>
                      <a:pt x="98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20"/>
                    </a:lnTo>
                    <a:lnTo>
                      <a:pt x="114" y="22"/>
                    </a:lnTo>
                    <a:lnTo>
                      <a:pt x="116" y="22"/>
                    </a:lnTo>
                    <a:lnTo>
                      <a:pt x="116" y="24"/>
                    </a:lnTo>
                    <a:lnTo>
                      <a:pt x="118" y="26"/>
                    </a:lnTo>
                    <a:lnTo>
                      <a:pt x="118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18" y="34"/>
                    </a:lnTo>
                    <a:lnTo>
                      <a:pt x="118" y="36"/>
                    </a:lnTo>
                    <a:lnTo>
                      <a:pt x="118" y="38"/>
                    </a:lnTo>
                    <a:lnTo>
                      <a:pt x="120" y="38"/>
                    </a:lnTo>
                    <a:lnTo>
                      <a:pt x="120" y="40"/>
                    </a:lnTo>
                    <a:lnTo>
                      <a:pt x="120" y="42"/>
                    </a:lnTo>
                    <a:lnTo>
                      <a:pt x="122" y="40"/>
                    </a:lnTo>
                    <a:lnTo>
                      <a:pt x="124" y="40"/>
                    </a:lnTo>
                    <a:lnTo>
                      <a:pt x="130" y="36"/>
                    </a:lnTo>
                    <a:lnTo>
                      <a:pt x="132" y="34"/>
                    </a:lnTo>
                    <a:lnTo>
                      <a:pt x="136" y="34"/>
                    </a:lnTo>
                    <a:lnTo>
                      <a:pt x="138" y="32"/>
                    </a:lnTo>
                    <a:lnTo>
                      <a:pt x="142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0"/>
                    </a:lnTo>
                    <a:lnTo>
                      <a:pt x="150" y="30"/>
                    </a:lnTo>
                    <a:lnTo>
                      <a:pt x="154" y="30"/>
                    </a:lnTo>
                    <a:lnTo>
                      <a:pt x="156" y="30"/>
                    </a:lnTo>
                    <a:lnTo>
                      <a:pt x="158" y="28"/>
                    </a:lnTo>
                    <a:lnTo>
                      <a:pt x="160" y="26"/>
                    </a:lnTo>
                    <a:lnTo>
                      <a:pt x="162" y="26"/>
                    </a:lnTo>
                    <a:lnTo>
                      <a:pt x="164" y="24"/>
                    </a:lnTo>
                    <a:lnTo>
                      <a:pt x="166" y="24"/>
                    </a:lnTo>
                    <a:lnTo>
                      <a:pt x="166" y="22"/>
                    </a:lnTo>
                    <a:lnTo>
                      <a:pt x="170" y="22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8" y="24"/>
                    </a:lnTo>
                    <a:lnTo>
                      <a:pt x="180" y="26"/>
                    </a:lnTo>
                    <a:lnTo>
                      <a:pt x="182" y="28"/>
                    </a:lnTo>
                    <a:lnTo>
                      <a:pt x="182" y="30"/>
                    </a:lnTo>
                    <a:lnTo>
                      <a:pt x="184" y="30"/>
                    </a:lnTo>
                    <a:lnTo>
                      <a:pt x="186" y="28"/>
                    </a:lnTo>
                    <a:lnTo>
                      <a:pt x="188" y="28"/>
                    </a:lnTo>
                    <a:lnTo>
                      <a:pt x="190" y="26"/>
                    </a:lnTo>
                    <a:lnTo>
                      <a:pt x="194" y="26"/>
                    </a:lnTo>
                    <a:lnTo>
                      <a:pt x="198" y="24"/>
                    </a:lnTo>
                    <a:lnTo>
                      <a:pt x="202" y="24"/>
                    </a:lnTo>
                    <a:lnTo>
                      <a:pt x="204" y="22"/>
                    </a:lnTo>
                    <a:lnTo>
                      <a:pt x="206" y="22"/>
                    </a:lnTo>
                    <a:lnTo>
                      <a:pt x="208" y="22"/>
                    </a:lnTo>
                    <a:lnTo>
                      <a:pt x="210" y="22"/>
                    </a:lnTo>
                    <a:lnTo>
                      <a:pt x="212" y="22"/>
                    </a:lnTo>
                    <a:lnTo>
                      <a:pt x="216" y="20"/>
                    </a:lnTo>
                    <a:lnTo>
                      <a:pt x="218" y="20"/>
                    </a:lnTo>
                    <a:lnTo>
                      <a:pt x="220" y="20"/>
                    </a:lnTo>
                    <a:lnTo>
                      <a:pt x="220" y="18"/>
                    </a:lnTo>
                    <a:lnTo>
                      <a:pt x="226" y="14"/>
                    </a:lnTo>
                    <a:lnTo>
                      <a:pt x="230" y="12"/>
                    </a:lnTo>
                    <a:lnTo>
                      <a:pt x="234" y="10"/>
                    </a:lnTo>
                    <a:lnTo>
                      <a:pt x="236" y="8"/>
                    </a:lnTo>
                    <a:lnTo>
                      <a:pt x="242" y="4"/>
                    </a:lnTo>
                    <a:lnTo>
                      <a:pt x="244" y="4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6" y="0"/>
                    </a:lnTo>
                    <a:lnTo>
                      <a:pt x="260" y="0"/>
                    </a:lnTo>
                    <a:lnTo>
                      <a:pt x="262" y="0"/>
                    </a:lnTo>
                    <a:lnTo>
                      <a:pt x="264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4" y="0"/>
                    </a:lnTo>
                    <a:lnTo>
                      <a:pt x="276" y="0"/>
                    </a:lnTo>
                    <a:lnTo>
                      <a:pt x="278" y="6"/>
                    </a:lnTo>
                    <a:lnTo>
                      <a:pt x="282" y="10"/>
                    </a:lnTo>
                    <a:lnTo>
                      <a:pt x="282" y="12"/>
                    </a:lnTo>
                    <a:lnTo>
                      <a:pt x="288" y="16"/>
                    </a:lnTo>
                    <a:lnTo>
                      <a:pt x="288" y="18"/>
                    </a:lnTo>
                    <a:lnTo>
                      <a:pt x="292" y="20"/>
                    </a:lnTo>
                    <a:lnTo>
                      <a:pt x="294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4" name="Freeform 85">
                <a:extLst>
                  <a:ext uri="{FF2B5EF4-FFF2-40B4-BE49-F238E27FC236}">
                    <a16:creationId xmlns:a16="http://schemas.microsoft.com/office/drawing/2014/main" id="{E742E74C-A578-54FD-E12C-20EE72FDD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368550"/>
                <a:ext cx="460375" cy="412750"/>
              </a:xfrm>
              <a:custGeom>
                <a:avLst/>
                <a:gdLst>
                  <a:gd name="T0" fmla="*/ 248 w 290"/>
                  <a:gd name="T1" fmla="*/ 16 h 260"/>
                  <a:gd name="T2" fmla="*/ 252 w 290"/>
                  <a:gd name="T3" fmla="*/ 34 h 260"/>
                  <a:gd name="T4" fmla="*/ 260 w 290"/>
                  <a:gd name="T5" fmla="*/ 74 h 260"/>
                  <a:gd name="T6" fmla="*/ 264 w 290"/>
                  <a:gd name="T7" fmla="*/ 94 h 260"/>
                  <a:gd name="T8" fmla="*/ 274 w 290"/>
                  <a:gd name="T9" fmla="*/ 128 h 260"/>
                  <a:gd name="T10" fmla="*/ 282 w 290"/>
                  <a:gd name="T11" fmla="*/ 156 h 260"/>
                  <a:gd name="T12" fmla="*/ 286 w 290"/>
                  <a:gd name="T13" fmla="*/ 180 h 260"/>
                  <a:gd name="T14" fmla="*/ 280 w 290"/>
                  <a:gd name="T15" fmla="*/ 204 h 260"/>
                  <a:gd name="T16" fmla="*/ 266 w 290"/>
                  <a:gd name="T17" fmla="*/ 214 h 260"/>
                  <a:gd name="T18" fmla="*/ 252 w 290"/>
                  <a:gd name="T19" fmla="*/ 222 h 260"/>
                  <a:gd name="T20" fmla="*/ 234 w 290"/>
                  <a:gd name="T21" fmla="*/ 232 h 260"/>
                  <a:gd name="T22" fmla="*/ 222 w 290"/>
                  <a:gd name="T23" fmla="*/ 240 h 260"/>
                  <a:gd name="T24" fmla="*/ 208 w 290"/>
                  <a:gd name="T25" fmla="*/ 248 h 260"/>
                  <a:gd name="T26" fmla="*/ 194 w 290"/>
                  <a:gd name="T27" fmla="*/ 256 h 260"/>
                  <a:gd name="T28" fmla="*/ 184 w 290"/>
                  <a:gd name="T29" fmla="*/ 258 h 260"/>
                  <a:gd name="T30" fmla="*/ 176 w 290"/>
                  <a:gd name="T31" fmla="*/ 248 h 260"/>
                  <a:gd name="T32" fmla="*/ 168 w 290"/>
                  <a:gd name="T33" fmla="*/ 240 h 260"/>
                  <a:gd name="T34" fmla="*/ 158 w 290"/>
                  <a:gd name="T35" fmla="*/ 234 h 260"/>
                  <a:gd name="T36" fmla="*/ 152 w 290"/>
                  <a:gd name="T37" fmla="*/ 240 h 260"/>
                  <a:gd name="T38" fmla="*/ 146 w 290"/>
                  <a:gd name="T39" fmla="*/ 236 h 260"/>
                  <a:gd name="T40" fmla="*/ 132 w 290"/>
                  <a:gd name="T41" fmla="*/ 226 h 260"/>
                  <a:gd name="T42" fmla="*/ 100 w 290"/>
                  <a:gd name="T43" fmla="*/ 224 h 260"/>
                  <a:gd name="T44" fmla="*/ 90 w 290"/>
                  <a:gd name="T45" fmla="*/ 214 h 260"/>
                  <a:gd name="T46" fmla="*/ 82 w 290"/>
                  <a:gd name="T47" fmla="*/ 206 h 260"/>
                  <a:gd name="T48" fmla="*/ 74 w 290"/>
                  <a:gd name="T49" fmla="*/ 190 h 260"/>
                  <a:gd name="T50" fmla="*/ 72 w 290"/>
                  <a:gd name="T51" fmla="*/ 178 h 260"/>
                  <a:gd name="T52" fmla="*/ 72 w 290"/>
                  <a:gd name="T53" fmla="*/ 170 h 260"/>
                  <a:gd name="T54" fmla="*/ 64 w 290"/>
                  <a:gd name="T55" fmla="*/ 160 h 260"/>
                  <a:gd name="T56" fmla="*/ 62 w 290"/>
                  <a:gd name="T57" fmla="*/ 148 h 260"/>
                  <a:gd name="T58" fmla="*/ 62 w 290"/>
                  <a:gd name="T59" fmla="*/ 140 h 260"/>
                  <a:gd name="T60" fmla="*/ 56 w 290"/>
                  <a:gd name="T61" fmla="*/ 130 h 260"/>
                  <a:gd name="T62" fmla="*/ 62 w 290"/>
                  <a:gd name="T63" fmla="*/ 122 h 260"/>
                  <a:gd name="T64" fmla="*/ 52 w 290"/>
                  <a:gd name="T65" fmla="*/ 110 h 260"/>
                  <a:gd name="T66" fmla="*/ 48 w 290"/>
                  <a:gd name="T67" fmla="*/ 100 h 260"/>
                  <a:gd name="T68" fmla="*/ 38 w 290"/>
                  <a:gd name="T69" fmla="*/ 88 h 260"/>
                  <a:gd name="T70" fmla="*/ 28 w 290"/>
                  <a:gd name="T71" fmla="*/ 80 h 260"/>
                  <a:gd name="T72" fmla="*/ 22 w 290"/>
                  <a:gd name="T73" fmla="*/ 70 h 260"/>
                  <a:gd name="T74" fmla="*/ 16 w 290"/>
                  <a:gd name="T75" fmla="*/ 60 h 260"/>
                  <a:gd name="T76" fmla="*/ 8 w 290"/>
                  <a:gd name="T77" fmla="*/ 50 h 260"/>
                  <a:gd name="T78" fmla="*/ 0 w 290"/>
                  <a:gd name="T79" fmla="*/ 46 h 260"/>
                  <a:gd name="T80" fmla="*/ 16 w 290"/>
                  <a:gd name="T81" fmla="*/ 38 h 260"/>
                  <a:gd name="T82" fmla="*/ 28 w 290"/>
                  <a:gd name="T83" fmla="*/ 36 h 260"/>
                  <a:gd name="T84" fmla="*/ 42 w 290"/>
                  <a:gd name="T85" fmla="*/ 34 h 260"/>
                  <a:gd name="T86" fmla="*/ 54 w 290"/>
                  <a:gd name="T87" fmla="*/ 32 h 260"/>
                  <a:gd name="T88" fmla="*/ 66 w 290"/>
                  <a:gd name="T89" fmla="*/ 30 h 260"/>
                  <a:gd name="T90" fmla="*/ 80 w 290"/>
                  <a:gd name="T91" fmla="*/ 28 h 260"/>
                  <a:gd name="T92" fmla="*/ 92 w 290"/>
                  <a:gd name="T93" fmla="*/ 26 h 260"/>
                  <a:gd name="T94" fmla="*/ 114 w 290"/>
                  <a:gd name="T95" fmla="*/ 22 h 260"/>
                  <a:gd name="T96" fmla="*/ 130 w 290"/>
                  <a:gd name="T97" fmla="*/ 18 h 260"/>
                  <a:gd name="T98" fmla="*/ 152 w 290"/>
                  <a:gd name="T99" fmla="*/ 16 h 260"/>
                  <a:gd name="T100" fmla="*/ 166 w 290"/>
                  <a:gd name="T101" fmla="*/ 12 h 260"/>
                  <a:gd name="T102" fmla="*/ 182 w 290"/>
                  <a:gd name="T103" fmla="*/ 10 h 260"/>
                  <a:gd name="T104" fmla="*/ 194 w 290"/>
                  <a:gd name="T105" fmla="*/ 8 h 260"/>
                  <a:gd name="T106" fmla="*/ 222 w 290"/>
                  <a:gd name="T107" fmla="*/ 4 h 260"/>
                  <a:gd name="T108" fmla="*/ 238 w 290"/>
                  <a:gd name="T10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0" h="260">
                    <a:moveTo>
                      <a:pt x="242" y="2"/>
                    </a:moveTo>
                    <a:lnTo>
                      <a:pt x="244" y="2"/>
                    </a:lnTo>
                    <a:lnTo>
                      <a:pt x="246" y="0"/>
                    </a:lnTo>
                    <a:lnTo>
                      <a:pt x="246" y="8"/>
                    </a:lnTo>
                    <a:lnTo>
                      <a:pt x="246" y="10"/>
                    </a:lnTo>
                    <a:lnTo>
                      <a:pt x="248" y="16"/>
                    </a:lnTo>
                    <a:lnTo>
                      <a:pt x="248" y="22"/>
                    </a:lnTo>
                    <a:lnTo>
                      <a:pt x="250" y="24"/>
                    </a:lnTo>
                    <a:lnTo>
                      <a:pt x="250" y="30"/>
                    </a:lnTo>
                    <a:lnTo>
                      <a:pt x="250" y="32"/>
                    </a:lnTo>
                    <a:lnTo>
                      <a:pt x="250" y="34"/>
                    </a:lnTo>
                    <a:lnTo>
                      <a:pt x="252" y="34"/>
                    </a:lnTo>
                    <a:lnTo>
                      <a:pt x="254" y="46"/>
                    </a:lnTo>
                    <a:lnTo>
                      <a:pt x="254" y="48"/>
                    </a:lnTo>
                    <a:lnTo>
                      <a:pt x="254" y="56"/>
                    </a:lnTo>
                    <a:lnTo>
                      <a:pt x="256" y="62"/>
                    </a:lnTo>
                    <a:lnTo>
                      <a:pt x="256" y="64"/>
                    </a:lnTo>
                    <a:lnTo>
                      <a:pt x="260" y="74"/>
                    </a:lnTo>
                    <a:lnTo>
                      <a:pt x="260" y="78"/>
                    </a:lnTo>
                    <a:lnTo>
                      <a:pt x="262" y="82"/>
                    </a:lnTo>
                    <a:lnTo>
                      <a:pt x="262" y="82"/>
                    </a:lnTo>
                    <a:lnTo>
                      <a:pt x="262" y="84"/>
                    </a:lnTo>
                    <a:lnTo>
                      <a:pt x="262" y="86"/>
                    </a:lnTo>
                    <a:lnTo>
                      <a:pt x="264" y="94"/>
                    </a:lnTo>
                    <a:lnTo>
                      <a:pt x="266" y="100"/>
                    </a:lnTo>
                    <a:lnTo>
                      <a:pt x="266" y="102"/>
                    </a:lnTo>
                    <a:lnTo>
                      <a:pt x="268" y="108"/>
                    </a:lnTo>
                    <a:lnTo>
                      <a:pt x="270" y="112"/>
                    </a:lnTo>
                    <a:lnTo>
                      <a:pt x="272" y="120"/>
                    </a:lnTo>
                    <a:lnTo>
                      <a:pt x="274" y="128"/>
                    </a:lnTo>
                    <a:lnTo>
                      <a:pt x="274" y="130"/>
                    </a:lnTo>
                    <a:lnTo>
                      <a:pt x="276" y="136"/>
                    </a:lnTo>
                    <a:lnTo>
                      <a:pt x="278" y="140"/>
                    </a:lnTo>
                    <a:lnTo>
                      <a:pt x="278" y="142"/>
                    </a:lnTo>
                    <a:lnTo>
                      <a:pt x="280" y="148"/>
                    </a:lnTo>
                    <a:lnTo>
                      <a:pt x="282" y="156"/>
                    </a:lnTo>
                    <a:lnTo>
                      <a:pt x="282" y="164"/>
                    </a:lnTo>
                    <a:lnTo>
                      <a:pt x="282" y="166"/>
                    </a:lnTo>
                    <a:lnTo>
                      <a:pt x="282" y="168"/>
                    </a:lnTo>
                    <a:lnTo>
                      <a:pt x="284" y="174"/>
                    </a:lnTo>
                    <a:lnTo>
                      <a:pt x="284" y="176"/>
                    </a:lnTo>
                    <a:lnTo>
                      <a:pt x="286" y="180"/>
                    </a:lnTo>
                    <a:lnTo>
                      <a:pt x="288" y="184"/>
                    </a:lnTo>
                    <a:lnTo>
                      <a:pt x="290" y="192"/>
                    </a:lnTo>
                    <a:lnTo>
                      <a:pt x="290" y="196"/>
                    </a:lnTo>
                    <a:lnTo>
                      <a:pt x="286" y="198"/>
                    </a:lnTo>
                    <a:lnTo>
                      <a:pt x="282" y="204"/>
                    </a:lnTo>
                    <a:lnTo>
                      <a:pt x="280" y="204"/>
                    </a:lnTo>
                    <a:lnTo>
                      <a:pt x="280" y="206"/>
                    </a:lnTo>
                    <a:lnTo>
                      <a:pt x="278" y="206"/>
                    </a:lnTo>
                    <a:lnTo>
                      <a:pt x="276" y="208"/>
                    </a:lnTo>
                    <a:lnTo>
                      <a:pt x="274" y="208"/>
                    </a:lnTo>
                    <a:lnTo>
                      <a:pt x="270" y="212"/>
                    </a:lnTo>
                    <a:lnTo>
                      <a:pt x="266" y="214"/>
                    </a:lnTo>
                    <a:lnTo>
                      <a:pt x="264" y="216"/>
                    </a:lnTo>
                    <a:lnTo>
                      <a:pt x="260" y="218"/>
                    </a:lnTo>
                    <a:lnTo>
                      <a:pt x="258" y="220"/>
                    </a:lnTo>
                    <a:lnTo>
                      <a:pt x="256" y="220"/>
                    </a:lnTo>
                    <a:lnTo>
                      <a:pt x="254" y="222"/>
                    </a:lnTo>
                    <a:lnTo>
                      <a:pt x="252" y="222"/>
                    </a:lnTo>
                    <a:lnTo>
                      <a:pt x="252" y="224"/>
                    </a:lnTo>
                    <a:lnTo>
                      <a:pt x="248" y="226"/>
                    </a:lnTo>
                    <a:lnTo>
                      <a:pt x="246" y="226"/>
                    </a:lnTo>
                    <a:lnTo>
                      <a:pt x="242" y="228"/>
                    </a:lnTo>
                    <a:lnTo>
                      <a:pt x="238" y="230"/>
                    </a:lnTo>
                    <a:lnTo>
                      <a:pt x="234" y="232"/>
                    </a:lnTo>
                    <a:lnTo>
                      <a:pt x="234" y="234"/>
                    </a:lnTo>
                    <a:lnTo>
                      <a:pt x="230" y="236"/>
                    </a:lnTo>
                    <a:lnTo>
                      <a:pt x="228" y="236"/>
                    </a:lnTo>
                    <a:lnTo>
                      <a:pt x="226" y="238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0" y="242"/>
                    </a:lnTo>
                    <a:lnTo>
                      <a:pt x="216" y="244"/>
                    </a:lnTo>
                    <a:lnTo>
                      <a:pt x="214" y="244"/>
                    </a:lnTo>
                    <a:lnTo>
                      <a:pt x="212" y="246"/>
                    </a:lnTo>
                    <a:lnTo>
                      <a:pt x="210" y="248"/>
                    </a:lnTo>
                    <a:lnTo>
                      <a:pt x="208" y="248"/>
                    </a:lnTo>
                    <a:lnTo>
                      <a:pt x="206" y="250"/>
                    </a:lnTo>
                    <a:lnTo>
                      <a:pt x="202" y="252"/>
                    </a:lnTo>
                    <a:lnTo>
                      <a:pt x="200" y="254"/>
                    </a:lnTo>
                    <a:lnTo>
                      <a:pt x="198" y="254"/>
                    </a:lnTo>
                    <a:lnTo>
                      <a:pt x="196" y="256"/>
                    </a:lnTo>
                    <a:lnTo>
                      <a:pt x="194" y="256"/>
                    </a:lnTo>
                    <a:lnTo>
                      <a:pt x="192" y="258"/>
                    </a:lnTo>
                    <a:lnTo>
                      <a:pt x="190" y="256"/>
                    </a:lnTo>
                    <a:lnTo>
                      <a:pt x="186" y="260"/>
                    </a:lnTo>
                    <a:lnTo>
                      <a:pt x="186" y="260"/>
                    </a:lnTo>
                    <a:lnTo>
                      <a:pt x="186" y="258"/>
                    </a:lnTo>
                    <a:lnTo>
                      <a:pt x="184" y="258"/>
                    </a:lnTo>
                    <a:lnTo>
                      <a:pt x="184" y="256"/>
                    </a:lnTo>
                    <a:lnTo>
                      <a:pt x="182" y="254"/>
                    </a:lnTo>
                    <a:lnTo>
                      <a:pt x="180" y="252"/>
                    </a:lnTo>
                    <a:lnTo>
                      <a:pt x="178" y="252"/>
                    </a:lnTo>
                    <a:lnTo>
                      <a:pt x="178" y="250"/>
                    </a:lnTo>
                    <a:lnTo>
                      <a:pt x="176" y="248"/>
                    </a:lnTo>
                    <a:lnTo>
                      <a:pt x="174" y="248"/>
                    </a:lnTo>
                    <a:lnTo>
                      <a:pt x="174" y="246"/>
                    </a:lnTo>
                    <a:lnTo>
                      <a:pt x="172" y="246"/>
                    </a:lnTo>
                    <a:lnTo>
                      <a:pt x="172" y="244"/>
                    </a:lnTo>
                    <a:lnTo>
                      <a:pt x="170" y="242"/>
                    </a:lnTo>
                    <a:lnTo>
                      <a:pt x="168" y="240"/>
                    </a:lnTo>
                    <a:lnTo>
                      <a:pt x="166" y="238"/>
                    </a:lnTo>
                    <a:lnTo>
                      <a:pt x="164" y="236"/>
                    </a:lnTo>
                    <a:lnTo>
                      <a:pt x="162" y="236"/>
                    </a:lnTo>
                    <a:lnTo>
                      <a:pt x="162" y="234"/>
                    </a:lnTo>
                    <a:lnTo>
                      <a:pt x="160" y="232"/>
                    </a:lnTo>
                    <a:lnTo>
                      <a:pt x="158" y="234"/>
                    </a:lnTo>
                    <a:lnTo>
                      <a:pt x="158" y="236"/>
                    </a:lnTo>
                    <a:lnTo>
                      <a:pt x="156" y="236"/>
                    </a:lnTo>
                    <a:lnTo>
                      <a:pt x="156" y="238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2" y="240"/>
                    </a:lnTo>
                    <a:lnTo>
                      <a:pt x="152" y="242"/>
                    </a:lnTo>
                    <a:lnTo>
                      <a:pt x="150" y="242"/>
                    </a:lnTo>
                    <a:lnTo>
                      <a:pt x="150" y="240"/>
                    </a:lnTo>
                    <a:lnTo>
                      <a:pt x="148" y="238"/>
                    </a:lnTo>
                    <a:lnTo>
                      <a:pt x="148" y="236"/>
                    </a:lnTo>
                    <a:lnTo>
                      <a:pt x="146" y="236"/>
                    </a:lnTo>
                    <a:lnTo>
                      <a:pt x="146" y="234"/>
                    </a:lnTo>
                    <a:lnTo>
                      <a:pt x="144" y="232"/>
                    </a:lnTo>
                    <a:lnTo>
                      <a:pt x="142" y="230"/>
                    </a:lnTo>
                    <a:lnTo>
                      <a:pt x="138" y="226"/>
                    </a:lnTo>
                    <a:lnTo>
                      <a:pt x="136" y="226"/>
                    </a:lnTo>
                    <a:lnTo>
                      <a:pt x="132" y="226"/>
                    </a:lnTo>
                    <a:lnTo>
                      <a:pt x="130" y="226"/>
                    </a:lnTo>
                    <a:lnTo>
                      <a:pt x="126" y="226"/>
                    </a:lnTo>
                    <a:lnTo>
                      <a:pt x="118" y="226"/>
                    </a:lnTo>
                    <a:lnTo>
                      <a:pt x="108" y="226"/>
                    </a:lnTo>
                    <a:lnTo>
                      <a:pt x="102" y="226"/>
                    </a:lnTo>
                    <a:lnTo>
                      <a:pt x="100" y="224"/>
                    </a:lnTo>
                    <a:lnTo>
                      <a:pt x="100" y="222"/>
                    </a:lnTo>
                    <a:lnTo>
                      <a:pt x="100" y="220"/>
                    </a:lnTo>
                    <a:lnTo>
                      <a:pt x="96" y="216"/>
                    </a:lnTo>
                    <a:lnTo>
                      <a:pt x="94" y="216"/>
                    </a:lnTo>
                    <a:lnTo>
                      <a:pt x="92" y="216"/>
                    </a:lnTo>
                    <a:lnTo>
                      <a:pt x="90" y="214"/>
                    </a:lnTo>
                    <a:lnTo>
                      <a:pt x="88" y="214"/>
                    </a:lnTo>
                    <a:lnTo>
                      <a:pt x="88" y="212"/>
                    </a:lnTo>
                    <a:lnTo>
                      <a:pt x="86" y="212"/>
                    </a:lnTo>
                    <a:lnTo>
                      <a:pt x="84" y="208"/>
                    </a:lnTo>
                    <a:lnTo>
                      <a:pt x="82" y="208"/>
                    </a:lnTo>
                    <a:lnTo>
                      <a:pt x="82" y="206"/>
                    </a:lnTo>
                    <a:lnTo>
                      <a:pt x="80" y="206"/>
                    </a:lnTo>
                    <a:lnTo>
                      <a:pt x="78" y="204"/>
                    </a:lnTo>
                    <a:lnTo>
                      <a:pt x="76" y="200"/>
                    </a:lnTo>
                    <a:lnTo>
                      <a:pt x="76" y="194"/>
                    </a:lnTo>
                    <a:lnTo>
                      <a:pt x="76" y="192"/>
                    </a:lnTo>
                    <a:lnTo>
                      <a:pt x="74" y="190"/>
                    </a:lnTo>
                    <a:lnTo>
                      <a:pt x="74" y="188"/>
                    </a:lnTo>
                    <a:lnTo>
                      <a:pt x="74" y="186"/>
                    </a:lnTo>
                    <a:lnTo>
                      <a:pt x="74" y="184"/>
                    </a:lnTo>
                    <a:lnTo>
                      <a:pt x="74" y="182"/>
                    </a:lnTo>
                    <a:lnTo>
                      <a:pt x="74" y="180"/>
                    </a:lnTo>
                    <a:lnTo>
                      <a:pt x="72" y="178"/>
                    </a:lnTo>
                    <a:lnTo>
                      <a:pt x="70" y="178"/>
                    </a:lnTo>
                    <a:lnTo>
                      <a:pt x="68" y="178"/>
                    </a:lnTo>
                    <a:lnTo>
                      <a:pt x="68" y="174"/>
                    </a:lnTo>
                    <a:lnTo>
                      <a:pt x="70" y="172"/>
                    </a:lnTo>
                    <a:lnTo>
                      <a:pt x="72" y="172"/>
                    </a:lnTo>
                    <a:lnTo>
                      <a:pt x="72" y="170"/>
                    </a:lnTo>
                    <a:lnTo>
                      <a:pt x="72" y="168"/>
                    </a:lnTo>
                    <a:lnTo>
                      <a:pt x="70" y="166"/>
                    </a:lnTo>
                    <a:lnTo>
                      <a:pt x="68" y="166"/>
                    </a:lnTo>
                    <a:lnTo>
                      <a:pt x="68" y="164"/>
                    </a:lnTo>
                    <a:lnTo>
                      <a:pt x="66" y="164"/>
                    </a:lnTo>
                    <a:lnTo>
                      <a:pt x="64" y="160"/>
                    </a:lnTo>
                    <a:lnTo>
                      <a:pt x="62" y="158"/>
                    </a:lnTo>
                    <a:lnTo>
                      <a:pt x="60" y="158"/>
                    </a:lnTo>
                    <a:lnTo>
                      <a:pt x="60" y="156"/>
                    </a:lnTo>
                    <a:lnTo>
                      <a:pt x="62" y="154"/>
                    </a:lnTo>
                    <a:lnTo>
                      <a:pt x="62" y="150"/>
                    </a:lnTo>
                    <a:lnTo>
                      <a:pt x="62" y="148"/>
                    </a:lnTo>
                    <a:lnTo>
                      <a:pt x="60" y="148"/>
                    </a:lnTo>
                    <a:lnTo>
                      <a:pt x="60" y="146"/>
                    </a:lnTo>
                    <a:lnTo>
                      <a:pt x="60" y="144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0" y="136"/>
                    </a:lnTo>
                    <a:lnTo>
                      <a:pt x="58" y="134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6" y="130"/>
                    </a:lnTo>
                    <a:lnTo>
                      <a:pt x="58" y="130"/>
                    </a:lnTo>
                    <a:lnTo>
                      <a:pt x="60" y="128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62" y="122"/>
                    </a:lnTo>
                    <a:lnTo>
                      <a:pt x="60" y="122"/>
                    </a:lnTo>
                    <a:lnTo>
                      <a:pt x="60" y="120"/>
                    </a:lnTo>
                    <a:lnTo>
                      <a:pt x="60" y="118"/>
                    </a:lnTo>
                    <a:lnTo>
                      <a:pt x="58" y="118"/>
                    </a:lnTo>
                    <a:lnTo>
                      <a:pt x="56" y="114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0" y="108"/>
                    </a:lnTo>
                    <a:lnTo>
                      <a:pt x="50" y="106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0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44" y="92"/>
                    </a:lnTo>
                    <a:lnTo>
                      <a:pt x="40" y="90"/>
                    </a:lnTo>
                    <a:lnTo>
                      <a:pt x="38" y="88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28" y="82"/>
                    </a:lnTo>
                    <a:lnTo>
                      <a:pt x="28" y="80"/>
                    </a:lnTo>
                    <a:lnTo>
                      <a:pt x="28" y="78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4" y="60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8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4" y="32"/>
                    </a:lnTo>
                    <a:lnTo>
                      <a:pt x="66" y="30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4" y="30"/>
                    </a:lnTo>
                    <a:lnTo>
                      <a:pt x="76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2" y="28"/>
                    </a:lnTo>
                    <a:lnTo>
                      <a:pt x="84" y="28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100" y="24"/>
                    </a:lnTo>
                    <a:lnTo>
                      <a:pt x="104" y="24"/>
                    </a:lnTo>
                    <a:lnTo>
                      <a:pt x="108" y="22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6" y="22"/>
                    </a:lnTo>
                    <a:lnTo>
                      <a:pt x="120" y="20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6" y="18"/>
                    </a:lnTo>
                    <a:lnTo>
                      <a:pt x="140" y="18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2" y="16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2" y="14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2" y="12"/>
                    </a:lnTo>
                    <a:lnTo>
                      <a:pt x="174" y="12"/>
                    </a:lnTo>
                    <a:lnTo>
                      <a:pt x="178" y="10"/>
                    </a:lnTo>
                    <a:lnTo>
                      <a:pt x="182" y="10"/>
                    </a:lnTo>
                    <a:lnTo>
                      <a:pt x="186" y="10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6" y="4"/>
                    </a:lnTo>
                    <a:lnTo>
                      <a:pt x="222" y="4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5" name="Freeform 88">
                <a:extLst>
                  <a:ext uri="{FF2B5EF4-FFF2-40B4-BE49-F238E27FC236}">
                    <a16:creationId xmlns:a16="http://schemas.microsoft.com/office/drawing/2014/main" id="{89A8B6A1-5781-C974-B763-B7A58119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4525" y="2932113"/>
                <a:ext cx="593725" cy="677863"/>
              </a:xfrm>
              <a:custGeom>
                <a:avLst/>
                <a:gdLst>
                  <a:gd name="T0" fmla="*/ 374 w 374"/>
                  <a:gd name="T1" fmla="*/ 170 h 427"/>
                  <a:gd name="T2" fmla="*/ 364 w 374"/>
                  <a:gd name="T3" fmla="*/ 188 h 427"/>
                  <a:gd name="T4" fmla="*/ 348 w 374"/>
                  <a:gd name="T5" fmla="*/ 190 h 427"/>
                  <a:gd name="T6" fmla="*/ 340 w 374"/>
                  <a:gd name="T7" fmla="*/ 194 h 427"/>
                  <a:gd name="T8" fmla="*/ 338 w 374"/>
                  <a:gd name="T9" fmla="*/ 206 h 427"/>
                  <a:gd name="T10" fmla="*/ 332 w 374"/>
                  <a:gd name="T11" fmla="*/ 214 h 427"/>
                  <a:gd name="T12" fmla="*/ 334 w 374"/>
                  <a:gd name="T13" fmla="*/ 230 h 427"/>
                  <a:gd name="T14" fmla="*/ 328 w 374"/>
                  <a:gd name="T15" fmla="*/ 242 h 427"/>
                  <a:gd name="T16" fmla="*/ 322 w 374"/>
                  <a:gd name="T17" fmla="*/ 248 h 427"/>
                  <a:gd name="T18" fmla="*/ 318 w 374"/>
                  <a:gd name="T19" fmla="*/ 262 h 427"/>
                  <a:gd name="T20" fmla="*/ 312 w 374"/>
                  <a:gd name="T21" fmla="*/ 268 h 427"/>
                  <a:gd name="T22" fmla="*/ 312 w 374"/>
                  <a:gd name="T23" fmla="*/ 278 h 427"/>
                  <a:gd name="T24" fmla="*/ 304 w 374"/>
                  <a:gd name="T25" fmla="*/ 282 h 427"/>
                  <a:gd name="T26" fmla="*/ 302 w 374"/>
                  <a:gd name="T27" fmla="*/ 288 h 427"/>
                  <a:gd name="T28" fmla="*/ 308 w 374"/>
                  <a:gd name="T29" fmla="*/ 292 h 427"/>
                  <a:gd name="T30" fmla="*/ 318 w 374"/>
                  <a:gd name="T31" fmla="*/ 302 h 427"/>
                  <a:gd name="T32" fmla="*/ 298 w 374"/>
                  <a:gd name="T33" fmla="*/ 324 h 427"/>
                  <a:gd name="T34" fmla="*/ 294 w 374"/>
                  <a:gd name="T35" fmla="*/ 338 h 427"/>
                  <a:gd name="T36" fmla="*/ 284 w 374"/>
                  <a:gd name="T37" fmla="*/ 342 h 427"/>
                  <a:gd name="T38" fmla="*/ 268 w 374"/>
                  <a:gd name="T39" fmla="*/ 354 h 427"/>
                  <a:gd name="T40" fmla="*/ 248 w 374"/>
                  <a:gd name="T41" fmla="*/ 374 h 427"/>
                  <a:gd name="T42" fmla="*/ 236 w 374"/>
                  <a:gd name="T43" fmla="*/ 389 h 427"/>
                  <a:gd name="T44" fmla="*/ 216 w 374"/>
                  <a:gd name="T45" fmla="*/ 391 h 427"/>
                  <a:gd name="T46" fmla="*/ 196 w 374"/>
                  <a:gd name="T47" fmla="*/ 399 h 427"/>
                  <a:gd name="T48" fmla="*/ 170 w 374"/>
                  <a:gd name="T49" fmla="*/ 413 h 427"/>
                  <a:gd name="T50" fmla="*/ 154 w 374"/>
                  <a:gd name="T51" fmla="*/ 423 h 427"/>
                  <a:gd name="T52" fmla="*/ 142 w 374"/>
                  <a:gd name="T53" fmla="*/ 409 h 427"/>
                  <a:gd name="T54" fmla="*/ 130 w 374"/>
                  <a:gd name="T55" fmla="*/ 384 h 427"/>
                  <a:gd name="T56" fmla="*/ 120 w 374"/>
                  <a:gd name="T57" fmla="*/ 362 h 427"/>
                  <a:gd name="T58" fmla="*/ 110 w 374"/>
                  <a:gd name="T59" fmla="*/ 342 h 427"/>
                  <a:gd name="T60" fmla="*/ 100 w 374"/>
                  <a:gd name="T61" fmla="*/ 322 h 427"/>
                  <a:gd name="T62" fmla="*/ 94 w 374"/>
                  <a:gd name="T63" fmla="*/ 302 h 427"/>
                  <a:gd name="T64" fmla="*/ 84 w 374"/>
                  <a:gd name="T65" fmla="*/ 282 h 427"/>
                  <a:gd name="T66" fmla="*/ 72 w 374"/>
                  <a:gd name="T67" fmla="*/ 254 h 427"/>
                  <a:gd name="T68" fmla="*/ 64 w 374"/>
                  <a:gd name="T69" fmla="*/ 238 h 427"/>
                  <a:gd name="T70" fmla="*/ 56 w 374"/>
                  <a:gd name="T71" fmla="*/ 224 h 427"/>
                  <a:gd name="T72" fmla="*/ 48 w 374"/>
                  <a:gd name="T73" fmla="*/ 202 h 427"/>
                  <a:gd name="T74" fmla="*/ 40 w 374"/>
                  <a:gd name="T75" fmla="*/ 184 h 427"/>
                  <a:gd name="T76" fmla="*/ 32 w 374"/>
                  <a:gd name="T77" fmla="*/ 168 h 427"/>
                  <a:gd name="T78" fmla="*/ 26 w 374"/>
                  <a:gd name="T79" fmla="*/ 158 h 427"/>
                  <a:gd name="T80" fmla="*/ 20 w 374"/>
                  <a:gd name="T81" fmla="*/ 142 h 427"/>
                  <a:gd name="T82" fmla="*/ 8 w 374"/>
                  <a:gd name="T83" fmla="*/ 120 h 427"/>
                  <a:gd name="T84" fmla="*/ 2 w 374"/>
                  <a:gd name="T85" fmla="*/ 100 h 427"/>
                  <a:gd name="T86" fmla="*/ 14 w 374"/>
                  <a:gd name="T87" fmla="*/ 90 h 427"/>
                  <a:gd name="T88" fmla="*/ 52 w 374"/>
                  <a:gd name="T89" fmla="*/ 70 h 427"/>
                  <a:gd name="T90" fmla="*/ 82 w 374"/>
                  <a:gd name="T91" fmla="*/ 54 h 427"/>
                  <a:gd name="T92" fmla="*/ 108 w 374"/>
                  <a:gd name="T93" fmla="*/ 36 h 427"/>
                  <a:gd name="T94" fmla="*/ 160 w 374"/>
                  <a:gd name="T95" fmla="*/ 12 h 427"/>
                  <a:gd name="T96" fmla="*/ 188 w 374"/>
                  <a:gd name="T97" fmla="*/ 4 h 427"/>
                  <a:gd name="T98" fmla="*/ 210 w 374"/>
                  <a:gd name="T99" fmla="*/ 2 h 427"/>
                  <a:gd name="T100" fmla="*/ 232 w 374"/>
                  <a:gd name="T101" fmla="*/ 2 h 427"/>
                  <a:gd name="T102" fmla="*/ 250 w 374"/>
                  <a:gd name="T103" fmla="*/ 10 h 427"/>
                  <a:gd name="T104" fmla="*/ 268 w 374"/>
                  <a:gd name="T105" fmla="*/ 16 h 427"/>
                  <a:gd name="T106" fmla="*/ 276 w 374"/>
                  <a:gd name="T107" fmla="*/ 26 h 427"/>
                  <a:gd name="T108" fmla="*/ 274 w 374"/>
                  <a:gd name="T109" fmla="*/ 38 h 427"/>
                  <a:gd name="T110" fmla="*/ 288 w 374"/>
                  <a:gd name="T111" fmla="*/ 48 h 427"/>
                  <a:gd name="T112" fmla="*/ 304 w 374"/>
                  <a:gd name="T113" fmla="*/ 58 h 427"/>
                  <a:gd name="T114" fmla="*/ 326 w 374"/>
                  <a:gd name="T115" fmla="*/ 66 h 427"/>
                  <a:gd name="T116" fmla="*/ 352 w 374"/>
                  <a:gd name="T117" fmla="*/ 78 h 427"/>
                  <a:gd name="T118" fmla="*/ 350 w 374"/>
                  <a:gd name="T119" fmla="*/ 102 h 427"/>
                  <a:gd name="T120" fmla="*/ 348 w 374"/>
                  <a:gd name="T121" fmla="*/ 126 h 427"/>
                  <a:gd name="T122" fmla="*/ 354 w 374"/>
                  <a:gd name="T123" fmla="*/ 148 h 427"/>
                  <a:gd name="T124" fmla="*/ 364 w 374"/>
                  <a:gd name="T125" fmla="*/ 15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4" h="427">
                    <a:moveTo>
                      <a:pt x="366" y="162"/>
                    </a:moveTo>
                    <a:lnTo>
                      <a:pt x="368" y="162"/>
                    </a:lnTo>
                    <a:lnTo>
                      <a:pt x="370" y="164"/>
                    </a:lnTo>
                    <a:lnTo>
                      <a:pt x="372" y="164"/>
                    </a:lnTo>
                    <a:lnTo>
                      <a:pt x="374" y="164"/>
                    </a:lnTo>
                    <a:lnTo>
                      <a:pt x="374" y="168"/>
                    </a:lnTo>
                    <a:lnTo>
                      <a:pt x="374" y="170"/>
                    </a:lnTo>
                    <a:lnTo>
                      <a:pt x="370" y="172"/>
                    </a:lnTo>
                    <a:lnTo>
                      <a:pt x="368" y="176"/>
                    </a:lnTo>
                    <a:lnTo>
                      <a:pt x="368" y="180"/>
                    </a:lnTo>
                    <a:lnTo>
                      <a:pt x="366" y="182"/>
                    </a:lnTo>
                    <a:lnTo>
                      <a:pt x="366" y="184"/>
                    </a:lnTo>
                    <a:lnTo>
                      <a:pt x="366" y="186"/>
                    </a:lnTo>
                    <a:lnTo>
                      <a:pt x="364" y="188"/>
                    </a:lnTo>
                    <a:lnTo>
                      <a:pt x="358" y="190"/>
                    </a:lnTo>
                    <a:lnTo>
                      <a:pt x="356" y="192"/>
                    </a:lnTo>
                    <a:lnTo>
                      <a:pt x="354" y="192"/>
                    </a:lnTo>
                    <a:lnTo>
                      <a:pt x="352" y="192"/>
                    </a:lnTo>
                    <a:lnTo>
                      <a:pt x="350" y="192"/>
                    </a:lnTo>
                    <a:lnTo>
                      <a:pt x="350" y="190"/>
                    </a:lnTo>
                    <a:lnTo>
                      <a:pt x="348" y="190"/>
                    </a:lnTo>
                    <a:lnTo>
                      <a:pt x="348" y="192"/>
                    </a:lnTo>
                    <a:lnTo>
                      <a:pt x="346" y="190"/>
                    </a:lnTo>
                    <a:lnTo>
                      <a:pt x="346" y="192"/>
                    </a:lnTo>
                    <a:lnTo>
                      <a:pt x="344" y="192"/>
                    </a:lnTo>
                    <a:lnTo>
                      <a:pt x="342" y="192"/>
                    </a:lnTo>
                    <a:lnTo>
                      <a:pt x="342" y="192"/>
                    </a:lnTo>
                    <a:lnTo>
                      <a:pt x="340" y="194"/>
                    </a:lnTo>
                    <a:lnTo>
                      <a:pt x="338" y="196"/>
                    </a:lnTo>
                    <a:lnTo>
                      <a:pt x="336" y="198"/>
                    </a:lnTo>
                    <a:lnTo>
                      <a:pt x="336" y="200"/>
                    </a:lnTo>
                    <a:lnTo>
                      <a:pt x="338" y="202"/>
                    </a:lnTo>
                    <a:lnTo>
                      <a:pt x="340" y="204"/>
                    </a:lnTo>
                    <a:lnTo>
                      <a:pt x="340" y="206"/>
                    </a:lnTo>
                    <a:lnTo>
                      <a:pt x="338" y="206"/>
                    </a:lnTo>
                    <a:lnTo>
                      <a:pt x="336" y="206"/>
                    </a:lnTo>
                    <a:lnTo>
                      <a:pt x="336" y="208"/>
                    </a:lnTo>
                    <a:lnTo>
                      <a:pt x="334" y="208"/>
                    </a:lnTo>
                    <a:lnTo>
                      <a:pt x="334" y="210"/>
                    </a:lnTo>
                    <a:lnTo>
                      <a:pt x="332" y="210"/>
                    </a:lnTo>
                    <a:lnTo>
                      <a:pt x="332" y="212"/>
                    </a:lnTo>
                    <a:lnTo>
                      <a:pt x="332" y="214"/>
                    </a:lnTo>
                    <a:lnTo>
                      <a:pt x="332" y="216"/>
                    </a:lnTo>
                    <a:lnTo>
                      <a:pt x="332" y="218"/>
                    </a:lnTo>
                    <a:lnTo>
                      <a:pt x="334" y="220"/>
                    </a:lnTo>
                    <a:lnTo>
                      <a:pt x="334" y="224"/>
                    </a:lnTo>
                    <a:lnTo>
                      <a:pt x="334" y="226"/>
                    </a:lnTo>
                    <a:lnTo>
                      <a:pt x="334" y="228"/>
                    </a:lnTo>
                    <a:lnTo>
                      <a:pt x="334" y="230"/>
                    </a:lnTo>
                    <a:lnTo>
                      <a:pt x="334" y="232"/>
                    </a:lnTo>
                    <a:lnTo>
                      <a:pt x="332" y="234"/>
                    </a:lnTo>
                    <a:lnTo>
                      <a:pt x="332" y="236"/>
                    </a:lnTo>
                    <a:lnTo>
                      <a:pt x="332" y="238"/>
                    </a:lnTo>
                    <a:lnTo>
                      <a:pt x="330" y="240"/>
                    </a:lnTo>
                    <a:lnTo>
                      <a:pt x="328" y="240"/>
                    </a:lnTo>
                    <a:lnTo>
                      <a:pt x="328" y="242"/>
                    </a:lnTo>
                    <a:lnTo>
                      <a:pt x="326" y="244"/>
                    </a:lnTo>
                    <a:lnTo>
                      <a:pt x="324" y="244"/>
                    </a:lnTo>
                    <a:lnTo>
                      <a:pt x="324" y="242"/>
                    </a:lnTo>
                    <a:lnTo>
                      <a:pt x="322" y="242"/>
                    </a:lnTo>
                    <a:lnTo>
                      <a:pt x="322" y="244"/>
                    </a:lnTo>
                    <a:lnTo>
                      <a:pt x="322" y="246"/>
                    </a:lnTo>
                    <a:lnTo>
                      <a:pt x="322" y="248"/>
                    </a:lnTo>
                    <a:lnTo>
                      <a:pt x="322" y="250"/>
                    </a:lnTo>
                    <a:lnTo>
                      <a:pt x="322" y="252"/>
                    </a:lnTo>
                    <a:lnTo>
                      <a:pt x="320" y="254"/>
                    </a:lnTo>
                    <a:lnTo>
                      <a:pt x="322" y="256"/>
                    </a:lnTo>
                    <a:lnTo>
                      <a:pt x="322" y="258"/>
                    </a:lnTo>
                    <a:lnTo>
                      <a:pt x="318" y="260"/>
                    </a:lnTo>
                    <a:lnTo>
                      <a:pt x="318" y="262"/>
                    </a:lnTo>
                    <a:lnTo>
                      <a:pt x="318" y="264"/>
                    </a:lnTo>
                    <a:lnTo>
                      <a:pt x="316" y="264"/>
                    </a:lnTo>
                    <a:lnTo>
                      <a:pt x="314" y="264"/>
                    </a:lnTo>
                    <a:lnTo>
                      <a:pt x="312" y="264"/>
                    </a:lnTo>
                    <a:lnTo>
                      <a:pt x="314" y="266"/>
                    </a:lnTo>
                    <a:lnTo>
                      <a:pt x="314" y="268"/>
                    </a:lnTo>
                    <a:lnTo>
                      <a:pt x="312" y="268"/>
                    </a:lnTo>
                    <a:lnTo>
                      <a:pt x="312" y="270"/>
                    </a:lnTo>
                    <a:lnTo>
                      <a:pt x="314" y="268"/>
                    </a:lnTo>
                    <a:lnTo>
                      <a:pt x="314" y="270"/>
                    </a:lnTo>
                    <a:lnTo>
                      <a:pt x="314" y="272"/>
                    </a:lnTo>
                    <a:lnTo>
                      <a:pt x="312" y="274"/>
                    </a:lnTo>
                    <a:lnTo>
                      <a:pt x="312" y="276"/>
                    </a:lnTo>
                    <a:lnTo>
                      <a:pt x="312" y="278"/>
                    </a:lnTo>
                    <a:lnTo>
                      <a:pt x="312" y="280"/>
                    </a:lnTo>
                    <a:lnTo>
                      <a:pt x="310" y="282"/>
                    </a:lnTo>
                    <a:lnTo>
                      <a:pt x="308" y="284"/>
                    </a:lnTo>
                    <a:lnTo>
                      <a:pt x="306" y="284"/>
                    </a:lnTo>
                    <a:lnTo>
                      <a:pt x="306" y="280"/>
                    </a:lnTo>
                    <a:lnTo>
                      <a:pt x="304" y="280"/>
                    </a:lnTo>
                    <a:lnTo>
                      <a:pt x="304" y="282"/>
                    </a:lnTo>
                    <a:lnTo>
                      <a:pt x="304" y="284"/>
                    </a:lnTo>
                    <a:lnTo>
                      <a:pt x="304" y="286"/>
                    </a:lnTo>
                    <a:lnTo>
                      <a:pt x="306" y="286"/>
                    </a:lnTo>
                    <a:lnTo>
                      <a:pt x="304" y="288"/>
                    </a:lnTo>
                    <a:lnTo>
                      <a:pt x="304" y="286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4" y="290"/>
                    </a:lnTo>
                    <a:lnTo>
                      <a:pt x="306" y="290"/>
                    </a:lnTo>
                    <a:lnTo>
                      <a:pt x="306" y="288"/>
                    </a:lnTo>
                    <a:lnTo>
                      <a:pt x="308" y="290"/>
                    </a:lnTo>
                    <a:lnTo>
                      <a:pt x="308" y="292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8"/>
                    </a:lnTo>
                    <a:lnTo>
                      <a:pt x="314" y="300"/>
                    </a:lnTo>
                    <a:lnTo>
                      <a:pt x="314" y="302"/>
                    </a:lnTo>
                    <a:lnTo>
                      <a:pt x="314" y="302"/>
                    </a:lnTo>
                    <a:lnTo>
                      <a:pt x="314" y="304"/>
                    </a:lnTo>
                    <a:lnTo>
                      <a:pt x="316" y="304"/>
                    </a:lnTo>
                    <a:lnTo>
                      <a:pt x="318" y="302"/>
                    </a:lnTo>
                    <a:lnTo>
                      <a:pt x="318" y="304"/>
                    </a:lnTo>
                    <a:lnTo>
                      <a:pt x="314" y="308"/>
                    </a:lnTo>
                    <a:lnTo>
                      <a:pt x="308" y="314"/>
                    </a:lnTo>
                    <a:lnTo>
                      <a:pt x="306" y="316"/>
                    </a:lnTo>
                    <a:lnTo>
                      <a:pt x="304" y="318"/>
                    </a:lnTo>
                    <a:lnTo>
                      <a:pt x="300" y="322"/>
                    </a:lnTo>
                    <a:lnTo>
                      <a:pt x="298" y="324"/>
                    </a:lnTo>
                    <a:lnTo>
                      <a:pt x="294" y="330"/>
                    </a:lnTo>
                    <a:lnTo>
                      <a:pt x="294" y="332"/>
                    </a:lnTo>
                    <a:lnTo>
                      <a:pt x="296" y="334"/>
                    </a:lnTo>
                    <a:lnTo>
                      <a:pt x="296" y="336"/>
                    </a:lnTo>
                    <a:lnTo>
                      <a:pt x="294" y="336"/>
                    </a:lnTo>
                    <a:lnTo>
                      <a:pt x="294" y="338"/>
                    </a:lnTo>
                    <a:lnTo>
                      <a:pt x="294" y="338"/>
                    </a:lnTo>
                    <a:lnTo>
                      <a:pt x="292" y="338"/>
                    </a:lnTo>
                    <a:lnTo>
                      <a:pt x="292" y="336"/>
                    </a:lnTo>
                    <a:lnTo>
                      <a:pt x="290" y="334"/>
                    </a:lnTo>
                    <a:lnTo>
                      <a:pt x="288" y="336"/>
                    </a:lnTo>
                    <a:lnTo>
                      <a:pt x="286" y="338"/>
                    </a:lnTo>
                    <a:lnTo>
                      <a:pt x="284" y="340"/>
                    </a:lnTo>
                    <a:lnTo>
                      <a:pt x="284" y="342"/>
                    </a:lnTo>
                    <a:lnTo>
                      <a:pt x="282" y="342"/>
                    </a:lnTo>
                    <a:lnTo>
                      <a:pt x="280" y="344"/>
                    </a:lnTo>
                    <a:lnTo>
                      <a:pt x="278" y="346"/>
                    </a:lnTo>
                    <a:lnTo>
                      <a:pt x="274" y="350"/>
                    </a:lnTo>
                    <a:lnTo>
                      <a:pt x="272" y="350"/>
                    </a:lnTo>
                    <a:lnTo>
                      <a:pt x="270" y="352"/>
                    </a:lnTo>
                    <a:lnTo>
                      <a:pt x="268" y="354"/>
                    </a:lnTo>
                    <a:lnTo>
                      <a:pt x="264" y="360"/>
                    </a:lnTo>
                    <a:lnTo>
                      <a:pt x="260" y="362"/>
                    </a:lnTo>
                    <a:lnTo>
                      <a:pt x="258" y="364"/>
                    </a:lnTo>
                    <a:lnTo>
                      <a:pt x="256" y="366"/>
                    </a:lnTo>
                    <a:lnTo>
                      <a:pt x="252" y="370"/>
                    </a:lnTo>
                    <a:lnTo>
                      <a:pt x="250" y="372"/>
                    </a:lnTo>
                    <a:lnTo>
                      <a:pt x="248" y="374"/>
                    </a:lnTo>
                    <a:lnTo>
                      <a:pt x="248" y="376"/>
                    </a:lnTo>
                    <a:lnTo>
                      <a:pt x="246" y="376"/>
                    </a:lnTo>
                    <a:lnTo>
                      <a:pt x="244" y="378"/>
                    </a:lnTo>
                    <a:lnTo>
                      <a:pt x="244" y="380"/>
                    </a:lnTo>
                    <a:lnTo>
                      <a:pt x="242" y="382"/>
                    </a:lnTo>
                    <a:lnTo>
                      <a:pt x="240" y="384"/>
                    </a:lnTo>
                    <a:lnTo>
                      <a:pt x="236" y="389"/>
                    </a:lnTo>
                    <a:lnTo>
                      <a:pt x="232" y="393"/>
                    </a:lnTo>
                    <a:lnTo>
                      <a:pt x="228" y="389"/>
                    </a:lnTo>
                    <a:lnTo>
                      <a:pt x="226" y="391"/>
                    </a:lnTo>
                    <a:lnTo>
                      <a:pt x="224" y="393"/>
                    </a:lnTo>
                    <a:lnTo>
                      <a:pt x="222" y="389"/>
                    </a:lnTo>
                    <a:lnTo>
                      <a:pt x="220" y="386"/>
                    </a:lnTo>
                    <a:lnTo>
                      <a:pt x="216" y="391"/>
                    </a:lnTo>
                    <a:lnTo>
                      <a:pt x="214" y="389"/>
                    </a:lnTo>
                    <a:lnTo>
                      <a:pt x="206" y="395"/>
                    </a:lnTo>
                    <a:lnTo>
                      <a:pt x="204" y="395"/>
                    </a:lnTo>
                    <a:lnTo>
                      <a:pt x="202" y="395"/>
                    </a:lnTo>
                    <a:lnTo>
                      <a:pt x="200" y="397"/>
                    </a:lnTo>
                    <a:lnTo>
                      <a:pt x="198" y="399"/>
                    </a:lnTo>
                    <a:lnTo>
                      <a:pt x="196" y="399"/>
                    </a:lnTo>
                    <a:lnTo>
                      <a:pt x="196" y="399"/>
                    </a:lnTo>
                    <a:lnTo>
                      <a:pt x="192" y="401"/>
                    </a:lnTo>
                    <a:lnTo>
                      <a:pt x="186" y="405"/>
                    </a:lnTo>
                    <a:lnTo>
                      <a:pt x="180" y="409"/>
                    </a:lnTo>
                    <a:lnTo>
                      <a:pt x="176" y="411"/>
                    </a:lnTo>
                    <a:lnTo>
                      <a:pt x="172" y="413"/>
                    </a:lnTo>
                    <a:lnTo>
                      <a:pt x="170" y="413"/>
                    </a:lnTo>
                    <a:lnTo>
                      <a:pt x="170" y="415"/>
                    </a:lnTo>
                    <a:lnTo>
                      <a:pt x="168" y="415"/>
                    </a:lnTo>
                    <a:lnTo>
                      <a:pt x="164" y="417"/>
                    </a:lnTo>
                    <a:lnTo>
                      <a:pt x="160" y="419"/>
                    </a:lnTo>
                    <a:lnTo>
                      <a:pt x="158" y="421"/>
                    </a:lnTo>
                    <a:lnTo>
                      <a:pt x="156" y="421"/>
                    </a:lnTo>
                    <a:lnTo>
                      <a:pt x="154" y="423"/>
                    </a:lnTo>
                    <a:lnTo>
                      <a:pt x="150" y="425"/>
                    </a:lnTo>
                    <a:lnTo>
                      <a:pt x="148" y="427"/>
                    </a:lnTo>
                    <a:lnTo>
                      <a:pt x="148" y="423"/>
                    </a:lnTo>
                    <a:lnTo>
                      <a:pt x="146" y="421"/>
                    </a:lnTo>
                    <a:lnTo>
                      <a:pt x="146" y="417"/>
                    </a:lnTo>
                    <a:lnTo>
                      <a:pt x="144" y="413"/>
                    </a:lnTo>
                    <a:lnTo>
                      <a:pt x="142" y="409"/>
                    </a:lnTo>
                    <a:lnTo>
                      <a:pt x="140" y="405"/>
                    </a:lnTo>
                    <a:lnTo>
                      <a:pt x="138" y="401"/>
                    </a:lnTo>
                    <a:lnTo>
                      <a:pt x="136" y="399"/>
                    </a:lnTo>
                    <a:lnTo>
                      <a:pt x="136" y="397"/>
                    </a:lnTo>
                    <a:lnTo>
                      <a:pt x="132" y="391"/>
                    </a:lnTo>
                    <a:lnTo>
                      <a:pt x="130" y="386"/>
                    </a:lnTo>
                    <a:lnTo>
                      <a:pt x="130" y="384"/>
                    </a:lnTo>
                    <a:lnTo>
                      <a:pt x="130" y="382"/>
                    </a:lnTo>
                    <a:lnTo>
                      <a:pt x="128" y="382"/>
                    </a:lnTo>
                    <a:lnTo>
                      <a:pt x="128" y="380"/>
                    </a:lnTo>
                    <a:lnTo>
                      <a:pt x="126" y="376"/>
                    </a:lnTo>
                    <a:lnTo>
                      <a:pt x="126" y="374"/>
                    </a:lnTo>
                    <a:lnTo>
                      <a:pt x="122" y="366"/>
                    </a:lnTo>
                    <a:lnTo>
                      <a:pt x="120" y="362"/>
                    </a:lnTo>
                    <a:lnTo>
                      <a:pt x="118" y="358"/>
                    </a:lnTo>
                    <a:lnTo>
                      <a:pt x="114" y="352"/>
                    </a:lnTo>
                    <a:lnTo>
                      <a:pt x="114" y="350"/>
                    </a:lnTo>
                    <a:lnTo>
                      <a:pt x="114" y="350"/>
                    </a:lnTo>
                    <a:lnTo>
                      <a:pt x="112" y="348"/>
                    </a:lnTo>
                    <a:lnTo>
                      <a:pt x="112" y="346"/>
                    </a:lnTo>
                    <a:lnTo>
                      <a:pt x="110" y="342"/>
                    </a:lnTo>
                    <a:lnTo>
                      <a:pt x="106" y="334"/>
                    </a:lnTo>
                    <a:lnTo>
                      <a:pt x="106" y="332"/>
                    </a:lnTo>
                    <a:lnTo>
                      <a:pt x="104" y="330"/>
                    </a:lnTo>
                    <a:lnTo>
                      <a:pt x="104" y="328"/>
                    </a:lnTo>
                    <a:lnTo>
                      <a:pt x="102" y="326"/>
                    </a:lnTo>
                    <a:lnTo>
                      <a:pt x="102" y="324"/>
                    </a:lnTo>
                    <a:lnTo>
                      <a:pt x="100" y="322"/>
                    </a:lnTo>
                    <a:lnTo>
                      <a:pt x="100" y="316"/>
                    </a:lnTo>
                    <a:lnTo>
                      <a:pt x="98" y="312"/>
                    </a:lnTo>
                    <a:lnTo>
                      <a:pt x="98" y="310"/>
                    </a:lnTo>
                    <a:lnTo>
                      <a:pt x="96" y="308"/>
                    </a:lnTo>
                    <a:lnTo>
                      <a:pt x="96" y="306"/>
                    </a:lnTo>
                    <a:lnTo>
                      <a:pt x="94" y="302"/>
                    </a:lnTo>
                    <a:lnTo>
                      <a:pt x="94" y="302"/>
                    </a:lnTo>
                    <a:lnTo>
                      <a:pt x="92" y="302"/>
                    </a:lnTo>
                    <a:lnTo>
                      <a:pt x="92" y="300"/>
                    </a:lnTo>
                    <a:lnTo>
                      <a:pt x="90" y="294"/>
                    </a:lnTo>
                    <a:lnTo>
                      <a:pt x="86" y="288"/>
                    </a:lnTo>
                    <a:lnTo>
                      <a:pt x="86" y="286"/>
                    </a:lnTo>
                    <a:lnTo>
                      <a:pt x="84" y="284"/>
                    </a:lnTo>
                    <a:lnTo>
                      <a:pt x="84" y="282"/>
                    </a:lnTo>
                    <a:lnTo>
                      <a:pt x="80" y="276"/>
                    </a:lnTo>
                    <a:lnTo>
                      <a:pt x="80" y="274"/>
                    </a:lnTo>
                    <a:lnTo>
                      <a:pt x="76" y="266"/>
                    </a:lnTo>
                    <a:lnTo>
                      <a:pt x="76" y="264"/>
                    </a:lnTo>
                    <a:lnTo>
                      <a:pt x="74" y="260"/>
                    </a:lnTo>
                    <a:lnTo>
                      <a:pt x="72" y="258"/>
                    </a:lnTo>
                    <a:lnTo>
                      <a:pt x="72" y="254"/>
                    </a:lnTo>
                    <a:lnTo>
                      <a:pt x="68" y="250"/>
                    </a:lnTo>
                    <a:lnTo>
                      <a:pt x="68" y="248"/>
                    </a:lnTo>
                    <a:lnTo>
                      <a:pt x="66" y="244"/>
                    </a:lnTo>
                    <a:lnTo>
                      <a:pt x="66" y="242"/>
                    </a:lnTo>
                    <a:lnTo>
                      <a:pt x="64" y="242"/>
                    </a:lnTo>
                    <a:lnTo>
                      <a:pt x="64" y="240"/>
                    </a:lnTo>
                    <a:lnTo>
                      <a:pt x="64" y="238"/>
                    </a:lnTo>
                    <a:lnTo>
                      <a:pt x="62" y="236"/>
                    </a:lnTo>
                    <a:lnTo>
                      <a:pt x="60" y="234"/>
                    </a:lnTo>
                    <a:lnTo>
                      <a:pt x="60" y="232"/>
                    </a:lnTo>
                    <a:lnTo>
                      <a:pt x="60" y="230"/>
                    </a:lnTo>
                    <a:lnTo>
                      <a:pt x="58" y="228"/>
                    </a:lnTo>
                    <a:lnTo>
                      <a:pt x="58" y="226"/>
                    </a:lnTo>
                    <a:lnTo>
                      <a:pt x="56" y="224"/>
                    </a:lnTo>
                    <a:lnTo>
                      <a:pt x="54" y="220"/>
                    </a:lnTo>
                    <a:lnTo>
                      <a:pt x="52" y="214"/>
                    </a:lnTo>
                    <a:lnTo>
                      <a:pt x="52" y="212"/>
                    </a:lnTo>
                    <a:lnTo>
                      <a:pt x="50" y="206"/>
                    </a:lnTo>
                    <a:lnTo>
                      <a:pt x="50" y="206"/>
                    </a:lnTo>
                    <a:lnTo>
                      <a:pt x="48" y="204"/>
                    </a:lnTo>
                    <a:lnTo>
                      <a:pt x="48" y="202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4" y="196"/>
                    </a:lnTo>
                    <a:lnTo>
                      <a:pt x="42" y="192"/>
                    </a:lnTo>
                    <a:lnTo>
                      <a:pt x="40" y="186"/>
                    </a:lnTo>
                    <a:lnTo>
                      <a:pt x="40" y="184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4" y="174"/>
                    </a:lnTo>
                    <a:lnTo>
                      <a:pt x="34" y="172"/>
                    </a:lnTo>
                    <a:lnTo>
                      <a:pt x="32" y="168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8" y="160"/>
                    </a:lnTo>
                    <a:lnTo>
                      <a:pt x="28" y="158"/>
                    </a:lnTo>
                    <a:lnTo>
                      <a:pt x="28" y="158"/>
                    </a:lnTo>
                    <a:lnTo>
                      <a:pt x="26" y="158"/>
                    </a:lnTo>
                    <a:lnTo>
                      <a:pt x="26" y="154"/>
                    </a:lnTo>
                    <a:lnTo>
                      <a:pt x="24" y="154"/>
                    </a:lnTo>
                    <a:lnTo>
                      <a:pt x="24" y="152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0" y="144"/>
                    </a:lnTo>
                    <a:lnTo>
                      <a:pt x="20" y="142"/>
                    </a:lnTo>
                    <a:lnTo>
                      <a:pt x="18" y="138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4" y="132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8" y="120"/>
                    </a:lnTo>
                    <a:lnTo>
                      <a:pt x="6" y="114"/>
                    </a:lnTo>
                    <a:lnTo>
                      <a:pt x="4" y="110"/>
                    </a:lnTo>
                    <a:lnTo>
                      <a:pt x="4" y="110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4" y="90"/>
                    </a:lnTo>
                    <a:lnTo>
                      <a:pt x="18" y="88"/>
                    </a:lnTo>
                    <a:lnTo>
                      <a:pt x="26" y="84"/>
                    </a:lnTo>
                    <a:lnTo>
                      <a:pt x="28" y="84"/>
                    </a:lnTo>
                    <a:lnTo>
                      <a:pt x="34" y="80"/>
                    </a:lnTo>
                    <a:lnTo>
                      <a:pt x="38" y="76"/>
                    </a:lnTo>
                    <a:lnTo>
                      <a:pt x="46" y="72"/>
                    </a:lnTo>
                    <a:lnTo>
                      <a:pt x="52" y="70"/>
                    </a:lnTo>
                    <a:lnTo>
                      <a:pt x="52" y="68"/>
                    </a:lnTo>
                    <a:lnTo>
                      <a:pt x="54" y="66"/>
                    </a:lnTo>
                    <a:lnTo>
                      <a:pt x="58" y="64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74" y="58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6" y="38"/>
                    </a:lnTo>
                    <a:lnTo>
                      <a:pt x="108" y="36"/>
                    </a:lnTo>
                    <a:lnTo>
                      <a:pt x="116" y="32"/>
                    </a:lnTo>
                    <a:lnTo>
                      <a:pt x="126" y="28"/>
                    </a:lnTo>
                    <a:lnTo>
                      <a:pt x="132" y="24"/>
                    </a:lnTo>
                    <a:lnTo>
                      <a:pt x="140" y="20"/>
                    </a:lnTo>
                    <a:lnTo>
                      <a:pt x="144" y="18"/>
                    </a:lnTo>
                    <a:lnTo>
                      <a:pt x="152" y="16"/>
                    </a:lnTo>
                    <a:lnTo>
                      <a:pt x="160" y="12"/>
                    </a:lnTo>
                    <a:lnTo>
                      <a:pt x="162" y="10"/>
                    </a:lnTo>
                    <a:lnTo>
                      <a:pt x="164" y="10"/>
                    </a:lnTo>
                    <a:lnTo>
                      <a:pt x="166" y="8"/>
                    </a:lnTo>
                    <a:lnTo>
                      <a:pt x="170" y="6"/>
                    </a:lnTo>
                    <a:lnTo>
                      <a:pt x="180" y="6"/>
                    </a:lnTo>
                    <a:lnTo>
                      <a:pt x="182" y="6"/>
                    </a:lnTo>
                    <a:lnTo>
                      <a:pt x="188" y="4"/>
                    </a:lnTo>
                    <a:lnTo>
                      <a:pt x="190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6" y="4"/>
                    </a:lnTo>
                    <a:lnTo>
                      <a:pt x="210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2" y="2"/>
                    </a:lnTo>
                    <a:lnTo>
                      <a:pt x="224" y="2"/>
                    </a:lnTo>
                    <a:lnTo>
                      <a:pt x="226" y="2"/>
                    </a:lnTo>
                    <a:lnTo>
                      <a:pt x="230" y="0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42" y="6"/>
                    </a:lnTo>
                    <a:lnTo>
                      <a:pt x="244" y="6"/>
                    </a:lnTo>
                    <a:lnTo>
                      <a:pt x="246" y="8"/>
                    </a:lnTo>
                    <a:lnTo>
                      <a:pt x="246" y="10"/>
                    </a:lnTo>
                    <a:lnTo>
                      <a:pt x="248" y="1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2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8" y="16"/>
                    </a:lnTo>
                    <a:lnTo>
                      <a:pt x="272" y="18"/>
                    </a:lnTo>
                    <a:lnTo>
                      <a:pt x="274" y="20"/>
                    </a:lnTo>
                    <a:lnTo>
                      <a:pt x="278" y="20"/>
                    </a:lnTo>
                    <a:lnTo>
                      <a:pt x="278" y="22"/>
                    </a:lnTo>
                    <a:lnTo>
                      <a:pt x="278" y="24"/>
                    </a:lnTo>
                    <a:lnTo>
                      <a:pt x="278" y="26"/>
                    </a:lnTo>
                    <a:lnTo>
                      <a:pt x="276" y="26"/>
                    </a:lnTo>
                    <a:lnTo>
                      <a:pt x="276" y="28"/>
                    </a:lnTo>
                    <a:lnTo>
                      <a:pt x="276" y="30"/>
                    </a:lnTo>
                    <a:lnTo>
                      <a:pt x="276" y="32"/>
                    </a:lnTo>
                    <a:lnTo>
                      <a:pt x="274" y="32"/>
                    </a:lnTo>
                    <a:lnTo>
                      <a:pt x="274" y="34"/>
                    </a:lnTo>
                    <a:lnTo>
                      <a:pt x="274" y="36"/>
                    </a:lnTo>
                    <a:lnTo>
                      <a:pt x="274" y="38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4" y="42"/>
                    </a:lnTo>
                    <a:lnTo>
                      <a:pt x="280" y="46"/>
                    </a:lnTo>
                    <a:lnTo>
                      <a:pt x="284" y="48"/>
                    </a:lnTo>
                    <a:lnTo>
                      <a:pt x="286" y="48"/>
                    </a:lnTo>
                    <a:lnTo>
                      <a:pt x="288" y="48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6" y="54"/>
                    </a:lnTo>
                    <a:lnTo>
                      <a:pt x="300" y="56"/>
                    </a:lnTo>
                    <a:lnTo>
                      <a:pt x="304" y="58"/>
                    </a:lnTo>
                    <a:lnTo>
                      <a:pt x="308" y="60"/>
                    </a:lnTo>
                    <a:lnTo>
                      <a:pt x="310" y="60"/>
                    </a:lnTo>
                    <a:lnTo>
                      <a:pt x="312" y="62"/>
                    </a:lnTo>
                    <a:lnTo>
                      <a:pt x="316" y="62"/>
                    </a:lnTo>
                    <a:lnTo>
                      <a:pt x="322" y="64"/>
                    </a:lnTo>
                    <a:lnTo>
                      <a:pt x="324" y="64"/>
                    </a:lnTo>
                    <a:lnTo>
                      <a:pt x="326" y="66"/>
                    </a:lnTo>
                    <a:lnTo>
                      <a:pt x="332" y="68"/>
                    </a:lnTo>
                    <a:lnTo>
                      <a:pt x="336" y="70"/>
                    </a:lnTo>
                    <a:lnTo>
                      <a:pt x="342" y="72"/>
                    </a:lnTo>
                    <a:lnTo>
                      <a:pt x="344" y="74"/>
                    </a:lnTo>
                    <a:lnTo>
                      <a:pt x="348" y="76"/>
                    </a:lnTo>
                    <a:lnTo>
                      <a:pt x="350" y="78"/>
                    </a:lnTo>
                    <a:lnTo>
                      <a:pt x="352" y="78"/>
                    </a:lnTo>
                    <a:lnTo>
                      <a:pt x="352" y="80"/>
                    </a:lnTo>
                    <a:lnTo>
                      <a:pt x="352" y="82"/>
                    </a:lnTo>
                    <a:lnTo>
                      <a:pt x="352" y="84"/>
                    </a:lnTo>
                    <a:lnTo>
                      <a:pt x="350" y="90"/>
                    </a:lnTo>
                    <a:lnTo>
                      <a:pt x="350" y="94"/>
                    </a:lnTo>
                    <a:lnTo>
                      <a:pt x="350" y="100"/>
                    </a:lnTo>
                    <a:lnTo>
                      <a:pt x="350" y="102"/>
                    </a:lnTo>
                    <a:lnTo>
                      <a:pt x="350" y="108"/>
                    </a:lnTo>
                    <a:lnTo>
                      <a:pt x="350" y="110"/>
                    </a:lnTo>
                    <a:lnTo>
                      <a:pt x="350" y="114"/>
                    </a:lnTo>
                    <a:lnTo>
                      <a:pt x="350" y="118"/>
                    </a:lnTo>
                    <a:lnTo>
                      <a:pt x="350" y="122"/>
                    </a:lnTo>
                    <a:lnTo>
                      <a:pt x="348" y="124"/>
                    </a:lnTo>
                    <a:lnTo>
                      <a:pt x="348" y="126"/>
                    </a:lnTo>
                    <a:lnTo>
                      <a:pt x="348" y="134"/>
                    </a:lnTo>
                    <a:lnTo>
                      <a:pt x="348" y="142"/>
                    </a:lnTo>
                    <a:lnTo>
                      <a:pt x="348" y="144"/>
                    </a:lnTo>
                    <a:lnTo>
                      <a:pt x="348" y="146"/>
                    </a:lnTo>
                    <a:lnTo>
                      <a:pt x="350" y="146"/>
                    </a:lnTo>
                    <a:lnTo>
                      <a:pt x="352" y="148"/>
                    </a:lnTo>
                    <a:lnTo>
                      <a:pt x="354" y="148"/>
                    </a:lnTo>
                    <a:lnTo>
                      <a:pt x="356" y="150"/>
                    </a:lnTo>
                    <a:lnTo>
                      <a:pt x="358" y="150"/>
                    </a:lnTo>
                    <a:lnTo>
                      <a:pt x="360" y="150"/>
                    </a:lnTo>
                    <a:lnTo>
                      <a:pt x="362" y="152"/>
                    </a:lnTo>
                    <a:lnTo>
                      <a:pt x="364" y="152"/>
                    </a:lnTo>
                    <a:lnTo>
                      <a:pt x="366" y="154"/>
                    </a:lnTo>
                    <a:lnTo>
                      <a:pt x="364" y="154"/>
                    </a:lnTo>
                    <a:lnTo>
                      <a:pt x="362" y="156"/>
                    </a:lnTo>
                    <a:lnTo>
                      <a:pt x="360" y="158"/>
                    </a:lnTo>
                    <a:lnTo>
                      <a:pt x="362" y="158"/>
                    </a:lnTo>
                    <a:lnTo>
                      <a:pt x="364" y="160"/>
                    </a:lnTo>
                    <a:lnTo>
                      <a:pt x="364" y="162"/>
                    </a:lnTo>
                    <a:lnTo>
                      <a:pt x="366" y="16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6" name="Freeform 95">
                <a:extLst>
                  <a:ext uri="{FF2B5EF4-FFF2-40B4-BE49-F238E27FC236}">
                    <a16:creationId xmlns:a16="http://schemas.microsoft.com/office/drawing/2014/main" id="{FA2BC92B-B8FE-A4AC-875B-291DC57E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063" y="3163888"/>
                <a:ext cx="422275" cy="417513"/>
              </a:xfrm>
              <a:custGeom>
                <a:avLst/>
                <a:gdLst>
                  <a:gd name="T0" fmla="*/ 140 w 266"/>
                  <a:gd name="T1" fmla="*/ 6 h 263"/>
                  <a:gd name="T2" fmla="*/ 152 w 266"/>
                  <a:gd name="T3" fmla="*/ 16 h 263"/>
                  <a:gd name="T4" fmla="*/ 162 w 266"/>
                  <a:gd name="T5" fmla="*/ 12 h 263"/>
                  <a:gd name="T6" fmla="*/ 180 w 266"/>
                  <a:gd name="T7" fmla="*/ 6 h 263"/>
                  <a:gd name="T8" fmla="*/ 202 w 266"/>
                  <a:gd name="T9" fmla="*/ 12 h 263"/>
                  <a:gd name="T10" fmla="*/ 210 w 266"/>
                  <a:gd name="T11" fmla="*/ 12 h 263"/>
                  <a:gd name="T12" fmla="*/ 208 w 266"/>
                  <a:gd name="T13" fmla="*/ 22 h 263"/>
                  <a:gd name="T14" fmla="*/ 210 w 266"/>
                  <a:gd name="T15" fmla="*/ 24 h 263"/>
                  <a:gd name="T16" fmla="*/ 230 w 266"/>
                  <a:gd name="T17" fmla="*/ 20 h 263"/>
                  <a:gd name="T18" fmla="*/ 240 w 266"/>
                  <a:gd name="T19" fmla="*/ 26 h 263"/>
                  <a:gd name="T20" fmla="*/ 248 w 266"/>
                  <a:gd name="T21" fmla="*/ 34 h 263"/>
                  <a:gd name="T22" fmla="*/ 258 w 266"/>
                  <a:gd name="T23" fmla="*/ 36 h 263"/>
                  <a:gd name="T24" fmla="*/ 260 w 266"/>
                  <a:gd name="T25" fmla="*/ 54 h 263"/>
                  <a:gd name="T26" fmla="*/ 266 w 266"/>
                  <a:gd name="T27" fmla="*/ 60 h 263"/>
                  <a:gd name="T28" fmla="*/ 266 w 266"/>
                  <a:gd name="T29" fmla="*/ 88 h 263"/>
                  <a:gd name="T30" fmla="*/ 266 w 266"/>
                  <a:gd name="T31" fmla="*/ 106 h 263"/>
                  <a:gd name="T32" fmla="*/ 252 w 266"/>
                  <a:gd name="T33" fmla="*/ 112 h 263"/>
                  <a:gd name="T34" fmla="*/ 258 w 266"/>
                  <a:gd name="T35" fmla="*/ 130 h 263"/>
                  <a:gd name="T36" fmla="*/ 258 w 266"/>
                  <a:gd name="T37" fmla="*/ 142 h 263"/>
                  <a:gd name="T38" fmla="*/ 248 w 266"/>
                  <a:gd name="T39" fmla="*/ 172 h 263"/>
                  <a:gd name="T40" fmla="*/ 230 w 266"/>
                  <a:gd name="T41" fmla="*/ 172 h 263"/>
                  <a:gd name="T42" fmla="*/ 226 w 266"/>
                  <a:gd name="T43" fmla="*/ 180 h 263"/>
                  <a:gd name="T44" fmla="*/ 218 w 266"/>
                  <a:gd name="T45" fmla="*/ 184 h 263"/>
                  <a:gd name="T46" fmla="*/ 210 w 266"/>
                  <a:gd name="T47" fmla="*/ 190 h 263"/>
                  <a:gd name="T48" fmla="*/ 202 w 266"/>
                  <a:gd name="T49" fmla="*/ 194 h 263"/>
                  <a:gd name="T50" fmla="*/ 192 w 266"/>
                  <a:gd name="T51" fmla="*/ 200 h 263"/>
                  <a:gd name="T52" fmla="*/ 184 w 266"/>
                  <a:gd name="T53" fmla="*/ 204 h 263"/>
                  <a:gd name="T54" fmla="*/ 180 w 266"/>
                  <a:gd name="T55" fmla="*/ 208 h 263"/>
                  <a:gd name="T56" fmla="*/ 176 w 266"/>
                  <a:gd name="T57" fmla="*/ 216 h 263"/>
                  <a:gd name="T58" fmla="*/ 172 w 266"/>
                  <a:gd name="T59" fmla="*/ 224 h 263"/>
                  <a:gd name="T60" fmla="*/ 166 w 266"/>
                  <a:gd name="T61" fmla="*/ 228 h 263"/>
                  <a:gd name="T62" fmla="*/ 158 w 266"/>
                  <a:gd name="T63" fmla="*/ 236 h 263"/>
                  <a:gd name="T64" fmla="*/ 150 w 266"/>
                  <a:gd name="T65" fmla="*/ 247 h 263"/>
                  <a:gd name="T66" fmla="*/ 144 w 266"/>
                  <a:gd name="T67" fmla="*/ 259 h 263"/>
                  <a:gd name="T68" fmla="*/ 142 w 266"/>
                  <a:gd name="T69" fmla="*/ 261 h 263"/>
                  <a:gd name="T70" fmla="*/ 130 w 266"/>
                  <a:gd name="T71" fmla="*/ 253 h 263"/>
                  <a:gd name="T72" fmla="*/ 120 w 266"/>
                  <a:gd name="T73" fmla="*/ 253 h 263"/>
                  <a:gd name="T74" fmla="*/ 108 w 266"/>
                  <a:gd name="T75" fmla="*/ 249 h 263"/>
                  <a:gd name="T76" fmla="*/ 96 w 266"/>
                  <a:gd name="T77" fmla="*/ 249 h 263"/>
                  <a:gd name="T78" fmla="*/ 82 w 266"/>
                  <a:gd name="T79" fmla="*/ 249 h 263"/>
                  <a:gd name="T80" fmla="*/ 76 w 266"/>
                  <a:gd name="T81" fmla="*/ 245 h 263"/>
                  <a:gd name="T82" fmla="*/ 76 w 266"/>
                  <a:gd name="T83" fmla="*/ 220 h 263"/>
                  <a:gd name="T84" fmla="*/ 34 w 266"/>
                  <a:gd name="T85" fmla="*/ 218 h 263"/>
                  <a:gd name="T86" fmla="*/ 24 w 266"/>
                  <a:gd name="T87" fmla="*/ 196 h 263"/>
                  <a:gd name="T88" fmla="*/ 24 w 266"/>
                  <a:gd name="T89" fmla="*/ 172 h 263"/>
                  <a:gd name="T90" fmla="*/ 6 w 266"/>
                  <a:gd name="T91" fmla="*/ 168 h 263"/>
                  <a:gd name="T92" fmla="*/ 0 w 266"/>
                  <a:gd name="T93" fmla="*/ 146 h 263"/>
                  <a:gd name="T94" fmla="*/ 0 w 266"/>
                  <a:gd name="T95" fmla="*/ 118 h 263"/>
                  <a:gd name="T96" fmla="*/ 2 w 266"/>
                  <a:gd name="T97" fmla="*/ 98 h 263"/>
                  <a:gd name="T98" fmla="*/ 10 w 266"/>
                  <a:gd name="T99" fmla="*/ 92 h 263"/>
                  <a:gd name="T100" fmla="*/ 36 w 266"/>
                  <a:gd name="T101" fmla="*/ 90 h 263"/>
                  <a:gd name="T102" fmla="*/ 52 w 266"/>
                  <a:gd name="T103" fmla="*/ 64 h 263"/>
                  <a:gd name="T104" fmla="*/ 72 w 266"/>
                  <a:gd name="T105" fmla="*/ 34 h 263"/>
                  <a:gd name="T106" fmla="*/ 82 w 266"/>
                  <a:gd name="T107" fmla="*/ 14 h 263"/>
                  <a:gd name="T108" fmla="*/ 92 w 266"/>
                  <a:gd name="T109" fmla="*/ 12 h 263"/>
                  <a:gd name="T110" fmla="*/ 116 w 266"/>
                  <a:gd name="T111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6" h="263">
                    <a:moveTo>
                      <a:pt x="128" y="0"/>
                    </a:moveTo>
                    <a:lnTo>
                      <a:pt x="128" y="2"/>
                    </a:lnTo>
                    <a:lnTo>
                      <a:pt x="128" y="4"/>
                    </a:lnTo>
                    <a:lnTo>
                      <a:pt x="128" y="6"/>
                    </a:lnTo>
                    <a:lnTo>
                      <a:pt x="136" y="6"/>
                    </a:lnTo>
                    <a:lnTo>
                      <a:pt x="140" y="6"/>
                    </a:lnTo>
                    <a:lnTo>
                      <a:pt x="140" y="16"/>
                    </a:lnTo>
                    <a:lnTo>
                      <a:pt x="140" y="18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2" y="16"/>
                    </a:lnTo>
                    <a:lnTo>
                      <a:pt x="150" y="16"/>
                    </a:lnTo>
                    <a:lnTo>
                      <a:pt x="150" y="14"/>
                    </a:lnTo>
                    <a:lnTo>
                      <a:pt x="148" y="12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62" y="12"/>
                    </a:lnTo>
                    <a:lnTo>
                      <a:pt x="166" y="12"/>
                    </a:lnTo>
                    <a:lnTo>
                      <a:pt x="170" y="12"/>
                    </a:lnTo>
                    <a:lnTo>
                      <a:pt x="170" y="6"/>
                    </a:lnTo>
                    <a:lnTo>
                      <a:pt x="172" y="6"/>
                    </a:lnTo>
                    <a:lnTo>
                      <a:pt x="174" y="6"/>
                    </a:lnTo>
                    <a:lnTo>
                      <a:pt x="180" y="6"/>
                    </a:lnTo>
                    <a:lnTo>
                      <a:pt x="180" y="10"/>
                    </a:lnTo>
                    <a:lnTo>
                      <a:pt x="180" y="12"/>
                    </a:lnTo>
                    <a:lnTo>
                      <a:pt x="182" y="12"/>
                    </a:lnTo>
                    <a:lnTo>
                      <a:pt x="186" y="12"/>
                    </a:lnTo>
                    <a:lnTo>
                      <a:pt x="196" y="12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4" y="10"/>
                    </a:lnTo>
                    <a:lnTo>
                      <a:pt x="206" y="8"/>
                    </a:lnTo>
                    <a:lnTo>
                      <a:pt x="210" y="8"/>
                    </a:lnTo>
                    <a:lnTo>
                      <a:pt x="210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210" y="16"/>
                    </a:lnTo>
                    <a:lnTo>
                      <a:pt x="208" y="16"/>
                    </a:lnTo>
                    <a:lnTo>
                      <a:pt x="208" y="18"/>
                    </a:lnTo>
                    <a:lnTo>
                      <a:pt x="208" y="20"/>
                    </a:lnTo>
                    <a:lnTo>
                      <a:pt x="208" y="22"/>
                    </a:lnTo>
                    <a:lnTo>
                      <a:pt x="206" y="24"/>
                    </a:lnTo>
                    <a:lnTo>
                      <a:pt x="206" y="26"/>
                    </a:lnTo>
                    <a:lnTo>
                      <a:pt x="206" y="28"/>
                    </a:lnTo>
                    <a:lnTo>
                      <a:pt x="208" y="28"/>
                    </a:lnTo>
                    <a:lnTo>
                      <a:pt x="210" y="28"/>
                    </a:lnTo>
                    <a:lnTo>
                      <a:pt x="210" y="24"/>
                    </a:lnTo>
                    <a:lnTo>
                      <a:pt x="212" y="18"/>
                    </a:lnTo>
                    <a:lnTo>
                      <a:pt x="222" y="18"/>
                    </a:lnTo>
                    <a:lnTo>
                      <a:pt x="224" y="18"/>
                    </a:lnTo>
                    <a:lnTo>
                      <a:pt x="226" y="20"/>
                    </a:lnTo>
                    <a:lnTo>
                      <a:pt x="228" y="20"/>
                    </a:lnTo>
                    <a:lnTo>
                      <a:pt x="230" y="20"/>
                    </a:lnTo>
                    <a:lnTo>
                      <a:pt x="232" y="20"/>
                    </a:lnTo>
                    <a:lnTo>
                      <a:pt x="234" y="22"/>
                    </a:lnTo>
                    <a:lnTo>
                      <a:pt x="236" y="22"/>
                    </a:lnTo>
                    <a:lnTo>
                      <a:pt x="238" y="24"/>
                    </a:lnTo>
                    <a:lnTo>
                      <a:pt x="240" y="24"/>
                    </a:lnTo>
                    <a:lnTo>
                      <a:pt x="240" y="26"/>
                    </a:lnTo>
                    <a:lnTo>
                      <a:pt x="240" y="28"/>
                    </a:lnTo>
                    <a:lnTo>
                      <a:pt x="242" y="30"/>
                    </a:lnTo>
                    <a:lnTo>
                      <a:pt x="242" y="32"/>
                    </a:lnTo>
                    <a:lnTo>
                      <a:pt x="244" y="32"/>
                    </a:lnTo>
                    <a:lnTo>
                      <a:pt x="246" y="32"/>
                    </a:lnTo>
                    <a:lnTo>
                      <a:pt x="248" y="34"/>
                    </a:lnTo>
                    <a:lnTo>
                      <a:pt x="250" y="34"/>
                    </a:lnTo>
                    <a:lnTo>
                      <a:pt x="252" y="34"/>
                    </a:lnTo>
                    <a:lnTo>
                      <a:pt x="254" y="34"/>
                    </a:lnTo>
                    <a:lnTo>
                      <a:pt x="254" y="36"/>
                    </a:lnTo>
                    <a:lnTo>
                      <a:pt x="256" y="36"/>
                    </a:lnTo>
                    <a:lnTo>
                      <a:pt x="258" y="36"/>
                    </a:lnTo>
                    <a:lnTo>
                      <a:pt x="258" y="38"/>
                    </a:lnTo>
                    <a:lnTo>
                      <a:pt x="258" y="40"/>
                    </a:lnTo>
                    <a:lnTo>
                      <a:pt x="260" y="40"/>
                    </a:lnTo>
                    <a:lnTo>
                      <a:pt x="260" y="44"/>
                    </a:lnTo>
                    <a:lnTo>
                      <a:pt x="260" y="46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8"/>
                    </a:lnTo>
                    <a:lnTo>
                      <a:pt x="260" y="60"/>
                    </a:lnTo>
                    <a:lnTo>
                      <a:pt x="260" y="60"/>
                    </a:lnTo>
                    <a:lnTo>
                      <a:pt x="262" y="60"/>
                    </a:lnTo>
                    <a:lnTo>
                      <a:pt x="266" y="60"/>
                    </a:lnTo>
                    <a:lnTo>
                      <a:pt x="266" y="68"/>
                    </a:lnTo>
                    <a:lnTo>
                      <a:pt x="266" y="74"/>
                    </a:lnTo>
                    <a:lnTo>
                      <a:pt x="266" y="76"/>
                    </a:lnTo>
                    <a:lnTo>
                      <a:pt x="266" y="80"/>
                    </a:lnTo>
                    <a:lnTo>
                      <a:pt x="266" y="86"/>
                    </a:lnTo>
                    <a:lnTo>
                      <a:pt x="266" y="88"/>
                    </a:lnTo>
                    <a:lnTo>
                      <a:pt x="266" y="90"/>
                    </a:lnTo>
                    <a:lnTo>
                      <a:pt x="266" y="94"/>
                    </a:lnTo>
                    <a:lnTo>
                      <a:pt x="266" y="96"/>
                    </a:lnTo>
                    <a:lnTo>
                      <a:pt x="266" y="98"/>
                    </a:lnTo>
                    <a:lnTo>
                      <a:pt x="266" y="100"/>
                    </a:lnTo>
                    <a:lnTo>
                      <a:pt x="266" y="106"/>
                    </a:lnTo>
                    <a:lnTo>
                      <a:pt x="262" y="106"/>
                    </a:lnTo>
                    <a:lnTo>
                      <a:pt x="260" y="104"/>
                    </a:lnTo>
                    <a:lnTo>
                      <a:pt x="252" y="104"/>
                    </a:lnTo>
                    <a:lnTo>
                      <a:pt x="252" y="106"/>
                    </a:lnTo>
                    <a:lnTo>
                      <a:pt x="252" y="108"/>
                    </a:lnTo>
                    <a:lnTo>
                      <a:pt x="252" y="112"/>
                    </a:lnTo>
                    <a:lnTo>
                      <a:pt x="252" y="118"/>
                    </a:lnTo>
                    <a:lnTo>
                      <a:pt x="252" y="122"/>
                    </a:lnTo>
                    <a:lnTo>
                      <a:pt x="258" y="122"/>
                    </a:lnTo>
                    <a:lnTo>
                      <a:pt x="258" y="126"/>
                    </a:lnTo>
                    <a:lnTo>
                      <a:pt x="258" y="128"/>
                    </a:lnTo>
                    <a:lnTo>
                      <a:pt x="258" y="130"/>
                    </a:lnTo>
                    <a:lnTo>
                      <a:pt x="258" y="132"/>
                    </a:lnTo>
                    <a:lnTo>
                      <a:pt x="258" y="134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42"/>
                    </a:lnTo>
                    <a:lnTo>
                      <a:pt x="258" y="148"/>
                    </a:lnTo>
                    <a:lnTo>
                      <a:pt x="258" y="162"/>
                    </a:lnTo>
                    <a:lnTo>
                      <a:pt x="258" y="168"/>
                    </a:lnTo>
                    <a:lnTo>
                      <a:pt x="258" y="172"/>
                    </a:lnTo>
                    <a:lnTo>
                      <a:pt x="254" y="172"/>
                    </a:lnTo>
                    <a:lnTo>
                      <a:pt x="248" y="172"/>
                    </a:lnTo>
                    <a:lnTo>
                      <a:pt x="244" y="172"/>
                    </a:lnTo>
                    <a:lnTo>
                      <a:pt x="240" y="172"/>
                    </a:lnTo>
                    <a:lnTo>
                      <a:pt x="236" y="172"/>
                    </a:lnTo>
                    <a:lnTo>
                      <a:pt x="234" y="172"/>
                    </a:lnTo>
                    <a:lnTo>
                      <a:pt x="232" y="172"/>
                    </a:lnTo>
                    <a:lnTo>
                      <a:pt x="230" y="172"/>
                    </a:lnTo>
                    <a:lnTo>
                      <a:pt x="228" y="172"/>
                    </a:lnTo>
                    <a:lnTo>
                      <a:pt x="226" y="172"/>
                    </a:lnTo>
                    <a:lnTo>
                      <a:pt x="226" y="174"/>
                    </a:lnTo>
                    <a:lnTo>
                      <a:pt x="226" y="176"/>
                    </a:lnTo>
                    <a:lnTo>
                      <a:pt x="226" y="178"/>
                    </a:lnTo>
                    <a:lnTo>
                      <a:pt x="226" y="180"/>
                    </a:lnTo>
                    <a:lnTo>
                      <a:pt x="224" y="180"/>
                    </a:lnTo>
                    <a:lnTo>
                      <a:pt x="222" y="182"/>
                    </a:lnTo>
                    <a:lnTo>
                      <a:pt x="220" y="182"/>
                    </a:lnTo>
                    <a:lnTo>
                      <a:pt x="220" y="182"/>
                    </a:lnTo>
                    <a:lnTo>
                      <a:pt x="220" y="184"/>
                    </a:lnTo>
                    <a:lnTo>
                      <a:pt x="218" y="184"/>
                    </a:lnTo>
                    <a:lnTo>
                      <a:pt x="218" y="186"/>
                    </a:lnTo>
                    <a:lnTo>
                      <a:pt x="216" y="186"/>
                    </a:lnTo>
                    <a:lnTo>
                      <a:pt x="216" y="188"/>
                    </a:lnTo>
                    <a:lnTo>
                      <a:pt x="214" y="188"/>
                    </a:lnTo>
                    <a:lnTo>
                      <a:pt x="212" y="188"/>
                    </a:lnTo>
                    <a:lnTo>
                      <a:pt x="210" y="190"/>
                    </a:lnTo>
                    <a:lnTo>
                      <a:pt x="208" y="190"/>
                    </a:lnTo>
                    <a:lnTo>
                      <a:pt x="208" y="192"/>
                    </a:lnTo>
                    <a:lnTo>
                      <a:pt x="206" y="192"/>
                    </a:lnTo>
                    <a:lnTo>
                      <a:pt x="204" y="192"/>
                    </a:lnTo>
                    <a:lnTo>
                      <a:pt x="204" y="194"/>
                    </a:lnTo>
                    <a:lnTo>
                      <a:pt x="202" y="194"/>
                    </a:lnTo>
                    <a:lnTo>
                      <a:pt x="200" y="196"/>
                    </a:lnTo>
                    <a:lnTo>
                      <a:pt x="198" y="196"/>
                    </a:lnTo>
                    <a:lnTo>
                      <a:pt x="196" y="196"/>
                    </a:lnTo>
                    <a:lnTo>
                      <a:pt x="196" y="198"/>
                    </a:lnTo>
                    <a:lnTo>
                      <a:pt x="194" y="200"/>
                    </a:lnTo>
                    <a:lnTo>
                      <a:pt x="192" y="200"/>
                    </a:lnTo>
                    <a:lnTo>
                      <a:pt x="192" y="202"/>
                    </a:lnTo>
                    <a:lnTo>
                      <a:pt x="190" y="202"/>
                    </a:lnTo>
                    <a:lnTo>
                      <a:pt x="188" y="202"/>
                    </a:lnTo>
                    <a:lnTo>
                      <a:pt x="186" y="202"/>
                    </a:lnTo>
                    <a:lnTo>
                      <a:pt x="186" y="204"/>
                    </a:lnTo>
                    <a:lnTo>
                      <a:pt x="184" y="204"/>
                    </a:lnTo>
                    <a:lnTo>
                      <a:pt x="184" y="204"/>
                    </a:lnTo>
                    <a:lnTo>
                      <a:pt x="182" y="204"/>
                    </a:lnTo>
                    <a:lnTo>
                      <a:pt x="184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80" y="210"/>
                    </a:lnTo>
                    <a:lnTo>
                      <a:pt x="180" y="212"/>
                    </a:lnTo>
                    <a:lnTo>
                      <a:pt x="180" y="214"/>
                    </a:lnTo>
                    <a:lnTo>
                      <a:pt x="178" y="214"/>
                    </a:lnTo>
                    <a:lnTo>
                      <a:pt x="178" y="216"/>
                    </a:lnTo>
                    <a:lnTo>
                      <a:pt x="176" y="216"/>
                    </a:lnTo>
                    <a:lnTo>
                      <a:pt x="176" y="218"/>
                    </a:lnTo>
                    <a:lnTo>
                      <a:pt x="174" y="218"/>
                    </a:lnTo>
                    <a:lnTo>
                      <a:pt x="174" y="220"/>
                    </a:lnTo>
                    <a:lnTo>
                      <a:pt x="172" y="220"/>
                    </a:lnTo>
                    <a:lnTo>
                      <a:pt x="172" y="222"/>
                    </a:lnTo>
                    <a:lnTo>
                      <a:pt x="172" y="224"/>
                    </a:lnTo>
                    <a:lnTo>
                      <a:pt x="172" y="224"/>
                    </a:lnTo>
                    <a:lnTo>
                      <a:pt x="172" y="226"/>
                    </a:lnTo>
                    <a:lnTo>
                      <a:pt x="170" y="226"/>
                    </a:lnTo>
                    <a:lnTo>
                      <a:pt x="170" y="228"/>
                    </a:lnTo>
                    <a:lnTo>
                      <a:pt x="168" y="228"/>
                    </a:lnTo>
                    <a:lnTo>
                      <a:pt x="166" y="228"/>
                    </a:lnTo>
                    <a:lnTo>
                      <a:pt x="166" y="230"/>
                    </a:lnTo>
                    <a:lnTo>
                      <a:pt x="164" y="230"/>
                    </a:lnTo>
                    <a:lnTo>
                      <a:pt x="164" y="232"/>
                    </a:lnTo>
                    <a:lnTo>
                      <a:pt x="164" y="234"/>
                    </a:lnTo>
                    <a:lnTo>
                      <a:pt x="162" y="234"/>
                    </a:lnTo>
                    <a:lnTo>
                      <a:pt x="158" y="236"/>
                    </a:lnTo>
                    <a:lnTo>
                      <a:pt x="156" y="238"/>
                    </a:lnTo>
                    <a:lnTo>
                      <a:pt x="154" y="240"/>
                    </a:lnTo>
                    <a:lnTo>
                      <a:pt x="154" y="243"/>
                    </a:lnTo>
                    <a:lnTo>
                      <a:pt x="152" y="245"/>
                    </a:lnTo>
                    <a:lnTo>
                      <a:pt x="150" y="245"/>
                    </a:lnTo>
                    <a:lnTo>
                      <a:pt x="150" y="247"/>
                    </a:lnTo>
                    <a:lnTo>
                      <a:pt x="150" y="249"/>
                    </a:lnTo>
                    <a:lnTo>
                      <a:pt x="148" y="253"/>
                    </a:lnTo>
                    <a:lnTo>
                      <a:pt x="144" y="253"/>
                    </a:lnTo>
                    <a:lnTo>
                      <a:pt x="142" y="253"/>
                    </a:lnTo>
                    <a:lnTo>
                      <a:pt x="142" y="257"/>
                    </a:lnTo>
                    <a:lnTo>
                      <a:pt x="144" y="259"/>
                    </a:lnTo>
                    <a:lnTo>
                      <a:pt x="144" y="261"/>
                    </a:lnTo>
                    <a:lnTo>
                      <a:pt x="146" y="261"/>
                    </a:lnTo>
                    <a:lnTo>
                      <a:pt x="144" y="261"/>
                    </a:lnTo>
                    <a:lnTo>
                      <a:pt x="144" y="263"/>
                    </a:lnTo>
                    <a:lnTo>
                      <a:pt x="144" y="261"/>
                    </a:lnTo>
                    <a:lnTo>
                      <a:pt x="142" y="261"/>
                    </a:lnTo>
                    <a:lnTo>
                      <a:pt x="138" y="261"/>
                    </a:lnTo>
                    <a:lnTo>
                      <a:pt x="136" y="259"/>
                    </a:lnTo>
                    <a:lnTo>
                      <a:pt x="134" y="255"/>
                    </a:lnTo>
                    <a:lnTo>
                      <a:pt x="134" y="253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0" y="253"/>
                    </a:lnTo>
                    <a:lnTo>
                      <a:pt x="128" y="253"/>
                    </a:lnTo>
                    <a:lnTo>
                      <a:pt x="126" y="253"/>
                    </a:lnTo>
                    <a:lnTo>
                      <a:pt x="124" y="253"/>
                    </a:lnTo>
                    <a:lnTo>
                      <a:pt x="122" y="253"/>
                    </a:lnTo>
                    <a:lnTo>
                      <a:pt x="120" y="253"/>
                    </a:lnTo>
                    <a:lnTo>
                      <a:pt x="118" y="253"/>
                    </a:lnTo>
                    <a:lnTo>
                      <a:pt x="116" y="253"/>
                    </a:lnTo>
                    <a:lnTo>
                      <a:pt x="112" y="251"/>
                    </a:lnTo>
                    <a:lnTo>
                      <a:pt x="110" y="251"/>
                    </a:lnTo>
                    <a:lnTo>
                      <a:pt x="110" y="249"/>
                    </a:lnTo>
                    <a:lnTo>
                      <a:pt x="108" y="249"/>
                    </a:lnTo>
                    <a:lnTo>
                      <a:pt x="106" y="249"/>
                    </a:lnTo>
                    <a:lnTo>
                      <a:pt x="104" y="247"/>
                    </a:lnTo>
                    <a:lnTo>
                      <a:pt x="102" y="247"/>
                    </a:lnTo>
                    <a:lnTo>
                      <a:pt x="100" y="247"/>
                    </a:lnTo>
                    <a:lnTo>
                      <a:pt x="100" y="249"/>
                    </a:lnTo>
                    <a:lnTo>
                      <a:pt x="96" y="249"/>
                    </a:lnTo>
                    <a:lnTo>
                      <a:pt x="94" y="249"/>
                    </a:lnTo>
                    <a:lnTo>
                      <a:pt x="92" y="249"/>
                    </a:lnTo>
                    <a:lnTo>
                      <a:pt x="90" y="249"/>
                    </a:lnTo>
                    <a:lnTo>
                      <a:pt x="86" y="249"/>
                    </a:lnTo>
                    <a:lnTo>
                      <a:pt x="84" y="249"/>
                    </a:lnTo>
                    <a:lnTo>
                      <a:pt x="82" y="249"/>
                    </a:lnTo>
                    <a:lnTo>
                      <a:pt x="80" y="249"/>
                    </a:lnTo>
                    <a:lnTo>
                      <a:pt x="78" y="251"/>
                    </a:lnTo>
                    <a:lnTo>
                      <a:pt x="76" y="253"/>
                    </a:lnTo>
                    <a:lnTo>
                      <a:pt x="76" y="249"/>
                    </a:lnTo>
                    <a:lnTo>
                      <a:pt x="76" y="247"/>
                    </a:lnTo>
                    <a:lnTo>
                      <a:pt x="76" y="245"/>
                    </a:lnTo>
                    <a:lnTo>
                      <a:pt x="76" y="243"/>
                    </a:lnTo>
                    <a:lnTo>
                      <a:pt x="76" y="240"/>
                    </a:lnTo>
                    <a:lnTo>
                      <a:pt x="76" y="236"/>
                    </a:lnTo>
                    <a:lnTo>
                      <a:pt x="76" y="230"/>
                    </a:lnTo>
                    <a:lnTo>
                      <a:pt x="76" y="224"/>
                    </a:lnTo>
                    <a:lnTo>
                      <a:pt x="76" y="220"/>
                    </a:lnTo>
                    <a:lnTo>
                      <a:pt x="68" y="218"/>
                    </a:lnTo>
                    <a:lnTo>
                      <a:pt x="60" y="218"/>
                    </a:lnTo>
                    <a:lnTo>
                      <a:pt x="46" y="218"/>
                    </a:lnTo>
                    <a:lnTo>
                      <a:pt x="44" y="218"/>
                    </a:lnTo>
                    <a:lnTo>
                      <a:pt x="36" y="218"/>
                    </a:lnTo>
                    <a:lnTo>
                      <a:pt x="34" y="218"/>
                    </a:lnTo>
                    <a:lnTo>
                      <a:pt x="32" y="218"/>
                    </a:lnTo>
                    <a:lnTo>
                      <a:pt x="24" y="216"/>
                    </a:lnTo>
                    <a:lnTo>
                      <a:pt x="24" y="214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4" y="196"/>
                    </a:lnTo>
                    <a:lnTo>
                      <a:pt x="24" y="194"/>
                    </a:lnTo>
                    <a:lnTo>
                      <a:pt x="24" y="190"/>
                    </a:lnTo>
                    <a:lnTo>
                      <a:pt x="24" y="184"/>
                    </a:lnTo>
                    <a:lnTo>
                      <a:pt x="24" y="182"/>
                    </a:lnTo>
                    <a:lnTo>
                      <a:pt x="24" y="180"/>
                    </a:lnTo>
                    <a:lnTo>
                      <a:pt x="24" y="172"/>
                    </a:lnTo>
                    <a:lnTo>
                      <a:pt x="24" y="168"/>
                    </a:lnTo>
                    <a:lnTo>
                      <a:pt x="18" y="168"/>
                    </a:lnTo>
                    <a:lnTo>
                      <a:pt x="16" y="168"/>
                    </a:lnTo>
                    <a:lnTo>
                      <a:pt x="10" y="168"/>
                    </a:lnTo>
                    <a:lnTo>
                      <a:pt x="8" y="168"/>
                    </a:lnTo>
                    <a:lnTo>
                      <a:pt x="6" y="168"/>
                    </a:lnTo>
                    <a:lnTo>
                      <a:pt x="4" y="168"/>
                    </a:lnTo>
                    <a:lnTo>
                      <a:pt x="0" y="168"/>
                    </a:lnTo>
                    <a:lnTo>
                      <a:pt x="0" y="166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46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92"/>
                    </a:lnTo>
                    <a:lnTo>
                      <a:pt x="16" y="90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6" y="90"/>
                    </a:lnTo>
                    <a:lnTo>
                      <a:pt x="30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42" y="80"/>
                    </a:lnTo>
                    <a:lnTo>
                      <a:pt x="44" y="78"/>
                    </a:lnTo>
                    <a:lnTo>
                      <a:pt x="44" y="76"/>
                    </a:lnTo>
                    <a:lnTo>
                      <a:pt x="48" y="72"/>
                    </a:lnTo>
                    <a:lnTo>
                      <a:pt x="52" y="64"/>
                    </a:lnTo>
                    <a:lnTo>
                      <a:pt x="54" y="60"/>
                    </a:lnTo>
                    <a:lnTo>
                      <a:pt x="58" y="58"/>
                    </a:lnTo>
                    <a:lnTo>
                      <a:pt x="64" y="48"/>
                    </a:lnTo>
                    <a:lnTo>
                      <a:pt x="66" y="44"/>
                    </a:lnTo>
                    <a:lnTo>
                      <a:pt x="70" y="38"/>
                    </a:lnTo>
                    <a:lnTo>
                      <a:pt x="72" y="34"/>
                    </a:lnTo>
                    <a:lnTo>
                      <a:pt x="76" y="26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2" y="6"/>
                    </a:lnTo>
                    <a:lnTo>
                      <a:pt x="98" y="6"/>
                    </a:lnTo>
                    <a:lnTo>
                      <a:pt x="104" y="6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7" name="Freeform 98">
                <a:extLst>
                  <a:ext uri="{FF2B5EF4-FFF2-40B4-BE49-F238E27FC236}">
                    <a16:creationId xmlns:a16="http://schemas.microsoft.com/office/drawing/2014/main" id="{C1C09E83-D8DD-C55A-DD09-847F86ADC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463" y="2314575"/>
                <a:ext cx="374650" cy="463550"/>
              </a:xfrm>
              <a:custGeom>
                <a:avLst/>
                <a:gdLst>
                  <a:gd name="T0" fmla="*/ 120 w 236"/>
                  <a:gd name="T1" fmla="*/ 8 h 292"/>
                  <a:gd name="T2" fmla="*/ 134 w 236"/>
                  <a:gd name="T3" fmla="*/ 8 h 292"/>
                  <a:gd name="T4" fmla="*/ 154 w 236"/>
                  <a:gd name="T5" fmla="*/ 8 h 292"/>
                  <a:gd name="T6" fmla="*/ 166 w 236"/>
                  <a:gd name="T7" fmla="*/ 8 h 292"/>
                  <a:gd name="T8" fmla="*/ 176 w 236"/>
                  <a:gd name="T9" fmla="*/ 8 h 292"/>
                  <a:gd name="T10" fmla="*/ 188 w 236"/>
                  <a:gd name="T11" fmla="*/ 8 h 292"/>
                  <a:gd name="T12" fmla="*/ 208 w 236"/>
                  <a:gd name="T13" fmla="*/ 8 h 292"/>
                  <a:gd name="T14" fmla="*/ 228 w 236"/>
                  <a:gd name="T15" fmla="*/ 14 h 292"/>
                  <a:gd name="T16" fmla="*/ 234 w 236"/>
                  <a:gd name="T17" fmla="*/ 24 h 292"/>
                  <a:gd name="T18" fmla="*/ 232 w 236"/>
                  <a:gd name="T19" fmla="*/ 34 h 292"/>
                  <a:gd name="T20" fmla="*/ 226 w 236"/>
                  <a:gd name="T21" fmla="*/ 46 h 292"/>
                  <a:gd name="T22" fmla="*/ 224 w 236"/>
                  <a:gd name="T23" fmla="*/ 60 h 292"/>
                  <a:gd name="T24" fmla="*/ 220 w 236"/>
                  <a:gd name="T25" fmla="*/ 68 h 292"/>
                  <a:gd name="T26" fmla="*/ 218 w 236"/>
                  <a:gd name="T27" fmla="*/ 80 h 292"/>
                  <a:gd name="T28" fmla="*/ 218 w 236"/>
                  <a:gd name="T29" fmla="*/ 94 h 292"/>
                  <a:gd name="T30" fmla="*/ 212 w 236"/>
                  <a:gd name="T31" fmla="*/ 106 h 292"/>
                  <a:gd name="T32" fmla="*/ 218 w 236"/>
                  <a:gd name="T33" fmla="*/ 108 h 292"/>
                  <a:gd name="T34" fmla="*/ 220 w 236"/>
                  <a:gd name="T35" fmla="*/ 116 h 292"/>
                  <a:gd name="T36" fmla="*/ 216 w 236"/>
                  <a:gd name="T37" fmla="*/ 116 h 292"/>
                  <a:gd name="T38" fmla="*/ 216 w 236"/>
                  <a:gd name="T39" fmla="*/ 124 h 292"/>
                  <a:gd name="T40" fmla="*/ 214 w 236"/>
                  <a:gd name="T41" fmla="*/ 142 h 292"/>
                  <a:gd name="T42" fmla="*/ 208 w 236"/>
                  <a:gd name="T43" fmla="*/ 148 h 292"/>
                  <a:gd name="T44" fmla="*/ 210 w 236"/>
                  <a:gd name="T45" fmla="*/ 158 h 292"/>
                  <a:gd name="T46" fmla="*/ 208 w 236"/>
                  <a:gd name="T47" fmla="*/ 168 h 292"/>
                  <a:gd name="T48" fmla="*/ 212 w 236"/>
                  <a:gd name="T49" fmla="*/ 176 h 292"/>
                  <a:gd name="T50" fmla="*/ 212 w 236"/>
                  <a:gd name="T51" fmla="*/ 188 h 292"/>
                  <a:gd name="T52" fmla="*/ 218 w 236"/>
                  <a:gd name="T53" fmla="*/ 194 h 292"/>
                  <a:gd name="T54" fmla="*/ 210 w 236"/>
                  <a:gd name="T55" fmla="*/ 202 h 292"/>
                  <a:gd name="T56" fmla="*/ 216 w 236"/>
                  <a:gd name="T57" fmla="*/ 206 h 292"/>
                  <a:gd name="T58" fmla="*/ 218 w 236"/>
                  <a:gd name="T59" fmla="*/ 218 h 292"/>
                  <a:gd name="T60" fmla="*/ 214 w 236"/>
                  <a:gd name="T61" fmla="*/ 226 h 292"/>
                  <a:gd name="T62" fmla="*/ 214 w 236"/>
                  <a:gd name="T63" fmla="*/ 238 h 292"/>
                  <a:gd name="T64" fmla="*/ 218 w 236"/>
                  <a:gd name="T65" fmla="*/ 240 h 292"/>
                  <a:gd name="T66" fmla="*/ 224 w 236"/>
                  <a:gd name="T67" fmla="*/ 248 h 292"/>
                  <a:gd name="T68" fmla="*/ 224 w 236"/>
                  <a:gd name="T69" fmla="*/ 262 h 292"/>
                  <a:gd name="T70" fmla="*/ 216 w 236"/>
                  <a:gd name="T71" fmla="*/ 272 h 292"/>
                  <a:gd name="T72" fmla="*/ 202 w 236"/>
                  <a:gd name="T73" fmla="*/ 282 h 292"/>
                  <a:gd name="T74" fmla="*/ 184 w 236"/>
                  <a:gd name="T75" fmla="*/ 292 h 292"/>
                  <a:gd name="T76" fmla="*/ 156 w 236"/>
                  <a:gd name="T77" fmla="*/ 292 h 292"/>
                  <a:gd name="T78" fmla="*/ 126 w 236"/>
                  <a:gd name="T79" fmla="*/ 292 h 292"/>
                  <a:gd name="T80" fmla="*/ 104 w 236"/>
                  <a:gd name="T81" fmla="*/ 292 h 292"/>
                  <a:gd name="T82" fmla="*/ 74 w 236"/>
                  <a:gd name="T83" fmla="*/ 278 h 292"/>
                  <a:gd name="T84" fmla="*/ 62 w 236"/>
                  <a:gd name="T85" fmla="*/ 274 h 292"/>
                  <a:gd name="T86" fmla="*/ 36 w 236"/>
                  <a:gd name="T87" fmla="*/ 274 h 292"/>
                  <a:gd name="T88" fmla="*/ 26 w 236"/>
                  <a:gd name="T89" fmla="*/ 274 h 292"/>
                  <a:gd name="T90" fmla="*/ 14 w 236"/>
                  <a:gd name="T91" fmla="*/ 274 h 292"/>
                  <a:gd name="T92" fmla="*/ 2 w 236"/>
                  <a:gd name="T93" fmla="*/ 270 h 292"/>
                  <a:gd name="T94" fmla="*/ 2 w 236"/>
                  <a:gd name="T95" fmla="*/ 252 h 292"/>
                  <a:gd name="T96" fmla="*/ 2 w 236"/>
                  <a:gd name="T97" fmla="*/ 216 h 292"/>
                  <a:gd name="T98" fmla="*/ 0 w 236"/>
                  <a:gd name="T99" fmla="*/ 194 h 292"/>
                  <a:gd name="T100" fmla="*/ 0 w 236"/>
                  <a:gd name="T101" fmla="*/ 158 h 292"/>
                  <a:gd name="T102" fmla="*/ 0 w 236"/>
                  <a:gd name="T103" fmla="*/ 140 h 292"/>
                  <a:gd name="T104" fmla="*/ 0 w 236"/>
                  <a:gd name="T105" fmla="*/ 102 h 292"/>
                  <a:gd name="T106" fmla="*/ 2 w 236"/>
                  <a:gd name="T107" fmla="*/ 74 h 292"/>
                  <a:gd name="T108" fmla="*/ 2 w 236"/>
                  <a:gd name="T109" fmla="*/ 44 h 292"/>
                  <a:gd name="T110" fmla="*/ 2 w 236"/>
                  <a:gd name="T111" fmla="*/ 30 h 292"/>
                  <a:gd name="T112" fmla="*/ 8 w 236"/>
                  <a:gd name="T113" fmla="*/ 6 h 292"/>
                  <a:gd name="T114" fmla="*/ 26 w 236"/>
                  <a:gd name="T115" fmla="*/ 8 h 292"/>
                  <a:gd name="T116" fmla="*/ 38 w 236"/>
                  <a:gd name="T117" fmla="*/ 8 h 292"/>
                  <a:gd name="T118" fmla="*/ 58 w 236"/>
                  <a:gd name="T119" fmla="*/ 8 h 292"/>
                  <a:gd name="T120" fmla="*/ 74 w 236"/>
                  <a:gd name="T121" fmla="*/ 8 h 292"/>
                  <a:gd name="T122" fmla="*/ 94 w 236"/>
                  <a:gd name="T123" fmla="*/ 4 h 292"/>
                  <a:gd name="T124" fmla="*/ 106 w 236"/>
                  <a:gd name="T125" fmla="*/ 6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6" h="292">
                    <a:moveTo>
                      <a:pt x="106" y="8"/>
                    </a:moveTo>
                    <a:lnTo>
                      <a:pt x="108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4" y="8"/>
                    </a:lnTo>
                    <a:lnTo>
                      <a:pt x="120" y="8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34" y="2"/>
                    </a:lnTo>
                    <a:lnTo>
                      <a:pt x="134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8"/>
                    </a:lnTo>
                    <a:lnTo>
                      <a:pt x="160" y="8"/>
                    </a:lnTo>
                    <a:lnTo>
                      <a:pt x="162" y="8"/>
                    </a:lnTo>
                    <a:lnTo>
                      <a:pt x="164" y="8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80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8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8" y="8"/>
                    </a:lnTo>
                    <a:lnTo>
                      <a:pt x="214" y="8"/>
                    </a:lnTo>
                    <a:lnTo>
                      <a:pt x="218" y="8"/>
                    </a:lnTo>
                    <a:lnTo>
                      <a:pt x="228" y="8"/>
                    </a:lnTo>
                    <a:lnTo>
                      <a:pt x="228" y="10"/>
                    </a:lnTo>
                    <a:lnTo>
                      <a:pt x="228" y="12"/>
                    </a:lnTo>
                    <a:lnTo>
                      <a:pt x="228" y="14"/>
                    </a:lnTo>
                    <a:lnTo>
                      <a:pt x="230" y="14"/>
                    </a:lnTo>
                    <a:lnTo>
                      <a:pt x="232" y="18"/>
                    </a:lnTo>
                    <a:lnTo>
                      <a:pt x="232" y="20"/>
                    </a:lnTo>
                    <a:lnTo>
                      <a:pt x="230" y="22"/>
                    </a:lnTo>
                    <a:lnTo>
                      <a:pt x="232" y="22"/>
                    </a:lnTo>
                    <a:lnTo>
                      <a:pt x="234" y="24"/>
                    </a:lnTo>
                    <a:lnTo>
                      <a:pt x="236" y="26"/>
                    </a:lnTo>
                    <a:lnTo>
                      <a:pt x="234" y="26"/>
                    </a:lnTo>
                    <a:lnTo>
                      <a:pt x="234" y="28"/>
                    </a:lnTo>
                    <a:lnTo>
                      <a:pt x="232" y="28"/>
                    </a:lnTo>
                    <a:lnTo>
                      <a:pt x="232" y="30"/>
                    </a:lnTo>
                    <a:lnTo>
                      <a:pt x="232" y="34"/>
                    </a:lnTo>
                    <a:lnTo>
                      <a:pt x="232" y="36"/>
                    </a:lnTo>
                    <a:lnTo>
                      <a:pt x="230" y="38"/>
                    </a:lnTo>
                    <a:lnTo>
                      <a:pt x="228" y="40"/>
                    </a:lnTo>
                    <a:lnTo>
                      <a:pt x="224" y="44"/>
                    </a:lnTo>
                    <a:lnTo>
                      <a:pt x="226" y="44"/>
                    </a:lnTo>
                    <a:lnTo>
                      <a:pt x="226" y="46"/>
                    </a:lnTo>
                    <a:lnTo>
                      <a:pt x="226" y="48"/>
                    </a:lnTo>
                    <a:lnTo>
                      <a:pt x="224" y="52"/>
                    </a:lnTo>
                    <a:lnTo>
                      <a:pt x="224" y="54"/>
                    </a:lnTo>
                    <a:lnTo>
                      <a:pt x="224" y="56"/>
                    </a:lnTo>
                    <a:lnTo>
                      <a:pt x="224" y="58"/>
                    </a:lnTo>
                    <a:lnTo>
                      <a:pt x="224" y="60"/>
                    </a:lnTo>
                    <a:lnTo>
                      <a:pt x="222" y="60"/>
                    </a:lnTo>
                    <a:lnTo>
                      <a:pt x="222" y="62"/>
                    </a:lnTo>
                    <a:lnTo>
                      <a:pt x="220" y="64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0" y="68"/>
                    </a:lnTo>
                    <a:lnTo>
                      <a:pt x="220" y="72"/>
                    </a:lnTo>
                    <a:lnTo>
                      <a:pt x="222" y="76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0" y="80"/>
                    </a:lnTo>
                    <a:lnTo>
                      <a:pt x="218" y="80"/>
                    </a:lnTo>
                    <a:lnTo>
                      <a:pt x="218" y="82"/>
                    </a:lnTo>
                    <a:lnTo>
                      <a:pt x="218" y="84"/>
                    </a:lnTo>
                    <a:lnTo>
                      <a:pt x="218" y="86"/>
                    </a:lnTo>
                    <a:lnTo>
                      <a:pt x="218" y="88"/>
                    </a:lnTo>
                    <a:lnTo>
                      <a:pt x="218" y="90"/>
                    </a:lnTo>
                    <a:lnTo>
                      <a:pt x="218" y="94"/>
                    </a:lnTo>
                    <a:lnTo>
                      <a:pt x="218" y="98"/>
                    </a:lnTo>
                    <a:lnTo>
                      <a:pt x="218" y="98"/>
                    </a:lnTo>
                    <a:lnTo>
                      <a:pt x="216" y="100"/>
                    </a:lnTo>
                    <a:lnTo>
                      <a:pt x="214" y="100"/>
                    </a:lnTo>
                    <a:lnTo>
                      <a:pt x="212" y="102"/>
                    </a:lnTo>
                    <a:lnTo>
                      <a:pt x="212" y="106"/>
                    </a:lnTo>
                    <a:lnTo>
                      <a:pt x="214" y="106"/>
                    </a:lnTo>
                    <a:lnTo>
                      <a:pt x="216" y="104"/>
                    </a:lnTo>
                    <a:lnTo>
                      <a:pt x="218" y="104"/>
                    </a:lnTo>
                    <a:lnTo>
                      <a:pt x="218" y="106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8" y="110"/>
                    </a:lnTo>
                    <a:lnTo>
                      <a:pt x="222" y="110"/>
                    </a:lnTo>
                    <a:lnTo>
                      <a:pt x="222" y="112"/>
                    </a:lnTo>
                    <a:lnTo>
                      <a:pt x="222" y="114"/>
                    </a:lnTo>
                    <a:lnTo>
                      <a:pt x="222" y="116"/>
                    </a:lnTo>
                    <a:lnTo>
                      <a:pt x="220" y="116"/>
                    </a:lnTo>
                    <a:lnTo>
                      <a:pt x="220" y="116"/>
                    </a:lnTo>
                    <a:lnTo>
                      <a:pt x="218" y="116"/>
                    </a:lnTo>
                    <a:lnTo>
                      <a:pt x="218" y="116"/>
                    </a:lnTo>
                    <a:lnTo>
                      <a:pt x="218" y="114"/>
                    </a:lnTo>
                    <a:lnTo>
                      <a:pt x="218" y="114"/>
                    </a:lnTo>
                    <a:lnTo>
                      <a:pt x="216" y="116"/>
                    </a:lnTo>
                    <a:lnTo>
                      <a:pt x="214" y="116"/>
                    </a:lnTo>
                    <a:lnTo>
                      <a:pt x="214" y="118"/>
                    </a:lnTo>
                    <a:lnTo>
                      <a:pt x="214" y="120"/>
                    </a:lnTo>
                    <a:lnTo>
                      <a:pt x="214" y="122"/>
                    </a:lnTo>
                    <a:lnTo>
                      <a:pt x="214" y="124"/>
                    </a:lnTo>
                    <a:lnTo>
                      <a:pt x="216" y="124"/>
                    </a:lnTo>
                    <a:lnTo>
                      <a:pt x="216" y="126"/>
                    </a:lnTo>
                    <a:lnTo>
                      <a:pt x="216" y="128"/>
                    </a:lnTo>
                    <a:lnTo>
                      <a:pt x="216" y="130"/>
                    </a:lnTo>
                    <a:lnTo>
                      <a:pt x="216" y="132"/>
                    </a:lnTo>
                    <a:lnTo>
                      <a:pt x="216" y="134"/>
                    </a:lnTo>
                    <a:lnTo>
                      <a:pt x="214" y="142"/>
                    </a:lnTo>
                    <a:lnTo>
                      <a:pt x="212" y="142"/>
                    </a:lnTo>
                    <a:lnTo>
                      <a:pt x="210" y="142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06" y="148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4"/>
                    </a:lnTo>
                    <a:lnTo>
                      <a:pt x="210" y="156"/>
                    </a:lnTo>
                    <a:lnTo>
                      <a:pt x="208" y="156"/>
                    </a:lnTo>
                    <a:lnTo>
                      <a:pt x="208" y="158"/>
                    </a:lnTo>
                    <a:lnTo>
                      <a:pt x="210" y="158"/>
                    </a:lnTo>
                    <a:lnTo>
                      <a:pt x="210" y="160"/>
                    </a:lnTo>
                    <a:lnTo>
                      <a:pt x="208" y="162"/>
                    </a:lnTo>
                    <a:lnTo>
                      <a:pt x="208" y="164"/>
                    </a:lnTo>
                    <a:lnTo>
                      <a:pt x="206" y="164"/>
                    </a:lnTo>
                    <a:lnTo>
                      <a:pt x="206" y="166"/>
                    </a:lnTo>
                    <a:lnTo>
                      <a:pt x="208" y="168"/>
                    </a:lnTo>
                    <a:lnTo>
                      <a:pt x="210" y="170"/>
                    </a:lnTo>
                    <a:lnTo>
                      <a:pt x="210" y="172"/>
                    </a:lnTo>
                    <a:lnTo>
                      <a:pt x="212" y="172"/>
                    </a:lnTo>
                    <a:lnTo>
                      <a:pt x="214" y="174"/>
                    </a:lnTo>
                    <a:lnTo>
                      <a:pt x="214" y="176"/>
                    </a:lnTo>
                    <a:lnTo>
                      <a:pt x="212" y="176"/>
                    </a:lnTo>
                    <a:lnTo>
                      <a:pt x="212" y="178"/>
                    </a:lnTo>
                    <a:lnTo>
                      <a:pt x="212" y="180"/>
                    </a:lnTo>
                    <a:lnTo>
                      <a:pt x="212" y="182"/>
                    </a:lnTo>
                    <a:lnTo>
                      <a:pt x="212" y="184"/>
                    </a:lnTo>
                    <a:lnTo>
                      <a:pt x="212" y="186"/>
                    </a:lnTo>
                    <a:lnTo>
                      <a:pt x="212" y="188"/>
                    </a:lnTo>
                    <a:lnTo>
                      <a:pt x="214" y="188"/>
                    </a:lnTo>
                    <a:lnTo>
                      <a:pt x="214" y="190"/>
                    </a:lnTo>
                    <a:lnTo>
                      <a:pt x="216" y="190"/>
                    </a:lnTo>
                    <a:lnTo>
                      <a:pt x="216" y="192"/>
                    </a:lnTo>
                    <a:lnTo>
                      <a:pt x="218" y="192"/>
                    </a:lnTo>
                    <a:lnTo>
                      <a:pt x="218" y="194"/>
                    </a:lnTo>
                    <a:lnTo>
                      <a:pt x="218" y="196"/>
                    </a:lnTo>
                    <a:lnTo>
                      <a:pt x="216" y="196"/>
                    </a:lnTo>
                    <a:lnTo>
                      <a:pt x="214" y="198"/>
                    </a:lnTo>
                    <a:lnTo>
                      <a:pt x="212" y="198"/>
                    </a:lnTo>
                    <a:lnTo>
                      <a:pt x="210" y="198"/>
                    </a:lnTo>
                    <a:lnTo>
                      <a:pt x="210" y="202"/>
                    </a:lnTo>
                    <a:lnTo>
                      <a:pt x="208" y="202"/>
                    </a:lnTo>
                    <a:lnTo>
                      <a:pt x="210" y="204"/>
                    </a:lnTo>
                    <a:lnTo>
                      <a:pt x="210" y="206"/>
                    </a:lnTo>
                    <a:lnTo>
                      <a:pt x="212" y="206"/>
                    </a:lnTo>
                    <a:lnTo>
                      <a:pt x="214" y="204"/>
                    </a:lnTo>
                    <a:lnTo>
                      <a:pt x="216" y="206"/>
                    </a:lnTo>
                    <a:lnTo>
                      <a:pt x="218" y="210"/>
                    </a:lnTo>
                    <a:lnTo>
                      <a:pt x="218" y="212"/>
                    </a:lnTo>
                    <a:lnTo>
                      <a:pt x="218" y="212"/>
                    </a:lnTo>
                    <a:lnTo>
                      <a:pt x="218" y="212"/>
                    </a:lnTo>
                    <a:lnTo>
                      <a:pt x="218" y="214"/>
                    </a:lnTo>
                    <a:lnTo>
                      <a:pt x="218" y="218"/>
                    </a:lnTo>
                    <a:lnTo>
                      <a:pt x="216" y="218"/>
                    </a:lnTo>
                    <a:lnTo>
                      <a:pt x="216" y="220"/>
                    </a:lnTo>
                    <a:lnTo>
                      <a:pt x="216" y="222"/>
                    </a:lnTo>
                    <a:lnTo>
                      <a:pt x="216" y="224"/>
                    </a:lnTo>
                    <a:lnTo>
                      <a:pt x="216" y="226"/>
                    </a:lnTo>
                    <a:lnTo>
                      <a:pt x="214" y="226"/>
                    </a:lnTo>
                    <a:lnTo>
                      <a:pt x="214" y="228"/>
                    </a:lnTo>
                    <a:lnTo>
                      <a:pt x="214" y="230"/>
                    </a:lnTo>
                    <a:lnTo>
                      <a:pt x="214" y="232"/>
                    </a:lnTo>
                    <a:lnTo>
                      <a:pt x="216" y="234"/>
                    </a:lnTo>
                    <a:lnTo>
                      <a:pt x="216" y="236"/>
                    </a:lnTo>
                    <a:lnTo>
                      <a:pt x="214" y="238"/>
                    </a:lnTo>
                    <a:lnTo>
                      <a:pt x="214" y="240"/>
                    </a:lnTo>
                    <a:lnTo>
                      <a:pt x="216" y="240"/>
                    </a:lnTo>
                    <a:lnTo>
                      <a:pt x="218" y="240"/>
                    </a:lnTo>
                    <a:lnTo>
                      <a:pt x="218" y="240"/>
                    </a:lnTo>
                    <a:lnTo>
                      <a:pt x="218" y="238"/>
                    </a:lnTo>
                    <a:lnTo>
                      <a:pt x="218" y="240"/>
                    </a:lnTo>
                    <a:lnTo>
                      <a:pt x="220" y="240"/>
                    </a:lnTo>
                    <a:lnTo>
                      <a:pt x="222" y="240"/>
                    </a:lnTo>
                    <a:lnTo>
                      <a:pt x="222" y="242"/>
                    </a:lnTo>
                    <a:lnTo>
                      <a:pt x="222" y="246"/>
                    </a:lnTo>
                    <a:lnTo>
                      <a:pt x="224" y="246"/>
                    </a:lnTo>
                    <a:lnTo>
                      <a:pt x="224" y="248"/>
                    </a:lnTo>
                    <a:lnTo>
                      <a:pt x="224" y="252"/>
                    </a:lnTo>
                    <a:lnTo>
                      <a:pt x="224" y="254"/>
                    </a:lnTo>
                    <a:lnTo>
                      <a:pt x="224" y="256"/>
                    </a:lnTo>
                    <a:lnTo>
                      <a:pt x="224" y="258"/>
                    </a:lnTo>
                    <a:lnTo>
                      <a:pt x="224" y="260"/>
                    </a:lnTo>
                    <a:lnTo>
                      <a:pt x="224" y="262"/>
                    </a:lnTo>
                    <a:lnTo>
                      <a:pt x="224" y="264"/>
                    </a:lnTo>
                    <a:lnTo>
                      <a:pt x="224" y="266"/>
                    </a:lnTo>
                    <a:lnTo>
                      <a:pt x="224" y="268"/>
                    </a:lnTo>
                    <a:lnTo>
                      <a:pt x="222" y="268"/>
                    </a:lnTo>
                    <a:lnTo>
                      <a:pt x="220" y="270"/>
                    </a:lnTo>
                    <a:lnTo>
                      <a:pt x="216" y="272"/>
                    </a:lnTo>
                    <a:lnTo>
                      <a:pt x="216" y="274"/>
                    </a:lnTo>
                    <a:lnTo>
                      <a:pt x="214" y="274"/>
                    </a:lnTo>
                    <a:lnTo>
                      <a:pt x="210" y="276"/>
                    </a:lnTo>
                    <a:lnTo>
                      <a:pt x="208" y="278"/>
                    </a:lnTo>
                    <a:lnTo>
                      <a:pt x="204" y="280"/>
                    </a:lnTo>
                    <a:lnTo>
                      <a:pt x="202" y="282"/>
                    </a:lnTo>
                    <a:lnTo>
                      <a:pt x="200" y="282"/>
                    </a:lnTo>
                    <a:lnTo>
                      <a:pt x="200" y="284"/>
                    </a:lnTo>
                    <a:lnTo>
                      <a:pt x="196" y="284"/>
                    </a:lnTo>
                    <a:lnTo>
                      <a:pt x="194" y="286"/>
                    </a:lnTo>
                    <a:lnTo>
                      <a:pt x="186" y="292"/>
                    </a:lnTo>
                    <a:lnTo>
                      <a:pt x="184" y="292"/>
                    </a:lnTo>
                    <a:lnTo>
                      <a:pt x="182" y="292"/>
                    </a:lnTo>
                    <a:lnTo>
                      <a:pt x="180" y="292"/>
                    </a:lnTo>
                    <a:lnTo>
                      <a:pt x="178" y="292"/>
                    </a:lnTo>
                    <a:lnTo>
                      <a:pt x="174" y="292"/>
                    </a:lnTo>
                    <a:lnTo>
                      <a:pt x="168" y="292"/>
                    </a:lnTo>
                    <a:lnTo>
                      <a:pt x="156" y="292"/>
                    </a:lnTo>
                    <a:lnTo>
                      <a:pt x="154" y="292"/>
                    </a:lnTo>
                    <a:lnTo>
                      <a:pt x="152" y="292"/>
                    </a:lnTo>
                    <a:lnTo>
                      <a:pt x="142" y="292"/>
                    </a:lnTo>
                    <a:lnTo>
                      <a:pt x="140" y="292"/>
                    </a:lnTo>
                    <a:lnTo>
                      <a:pt x="130" y="292"/>
                    </a:lnTo>
                    <a:lnTo>
                      <a:pt x="126" y="292"/>
                    </a:lnTo>
                    <a:lnTo>
                      <a:pt x="124" y="292"/>
                    </a:lnTo>
                    <a:lnTo>
                      <a:pt x="120" y="292"/>
                    </a:lnTo>
                    <a:lnTo>
                      <a:pt x="116" y="292"/>
                    </a:lnTo>
                    <a:lnTo>
                      <a:pt x="114" y="292"/>
                    </a:lnTo>
                    <a:lnTo>
                      <a:pt x="108" y="292"/>
                    </a:lnTo>
                    <a:lnTo>
                      <a:pt x="104" y="292"/>
                    </a:lnTo>
                    <a:lnTo>
                      <a:pt x="102" y="292"/>
                    </a:lnTo>
                    <a:lnTo>
                      <a:pt x="86" y="284"/>
                    </a:lnTo>
                    <a:lnTo>
                      <a:pt x="80" y="282"/>
                    </a:lnTo>
                    <a:lnTo>
                      <a:pt x="78" y="282"/>
                    </a:lnTo>
                    <a:lnTo>
                      <a:pt x="76" y="280"/>
                    </a:lnTo>
                    <a:lnTo>
                      <a:pt x="74" y="278"/>
                    </a:lnTo>
                    <a:lnTo>
                      <a:pt x="72" y="278"/>
                    </a:lnTo>
                    <a:lnTo>
                      <a:pt x="72" y="276"/>
                    </a:lnTo>
                    <a:lnTo>
                      <a:pt x="72" y="272"/>
                    </a:lnTo>
                    <a:lnTo>
                      <a:pt x="70" y="272"/>
                    </a:lnTo>
                    <a:lnTo>
                      <a:pt x="66" y="274"/>
                    </a:lnTo>
                    <a:lnTo>
                      <a:pt x="62" y="274"/>
                    </a:lnTo>
                    <a:lnTo>
                      <a:pt x="60" y="274"/>
                    </a:lnTo>
                    <a:lnTo>
                      <a:pt x="58" y="274"/>
                    </a:lnTo>
                    <a:lnTo>
                      <a:pt x="50" y="274"/>
                    </a:lnTo>
                    <a:lnTo>
                      <a:pt x="48" y="274"/>
                    </a:lnTo>
                    <a:lnTo>
                      <a:pt x="42" y="274"/>
                    </a:lnTo>
                    <a:lnTo>
                      <a:pt x="36" y="274"/>
                    </a:lnTo>
                    <a:lnTo>
                      <a:pt x="34" y="274"/>
                    </a:lnTo>
                    <a:lnTo>
                      <a:pt x="32" y="274"/>
                    </a:lnTo>
                    <a:lnTo>
                      <a:pt x="30" y="274"/>
                    </a:lnTo>
                    <a:lnTo>
                      <a:pt x="28" y="274"/>
                    </a:lnTo>
                    <a:lnTo>
                      <a:pt x="26" y="274"/>
                    </a:lnTo>
                    <a:lnTo>
                      <a:pt x="26" y="274"/>
                    </a:lnTo>
                    <a:lnTo>
                      <a:pt x="24" y="274"/>
                    </a:lnTo>
                    <a:lnTo>
                      <a:pt x="22" y="274"/>
                    </a:lnTo>
                    <a:lnTo>
                      <a:pt x="20" y="274"/>
                    </a:lnTo>
                    <a:lnTo>
                      <a:pt x="18" y="274"/>
                    </a:lnTo>
                    <a:lnTo>
                      <a:pt x="16" y="274"/>
                    </a:lnTo>
                    <a:lnTo>
                      <a:pt x="14" y="274"/>
                    </a:lnTo>
                    <a:lnTo>
                      <a:pt x="12" y="274"/>
                    </a:lnTo>
                    <a:lnTo>
                      <a:pt x="10" y="272"/>
                    </a:lnTo>
                    <a:lnTo>
                      <a:pt x="10" y="270"/>
                    </a:lnTo>
                    <a:lnTo>
                      <a:pt x="8" y="270"/>
                    </a:lnTo>
                    <a:lnTo>
                      <a:pt x="4" y="270"/>
                    </a:lnTo>
                    <a:lnTo>
                      <a:pt x="2" y="270"/>
                    </a:lnTo>
                    <a:lnTo>
                      <a:pt x="2" y="268"/>
                    </a:lnTo>
                    <a:lnTo>
                      <a:pt x="2" y="266"/>
                    </a:lnTo>
                    <a:lnTo>
                      <a:pt x="2" y="260"/>
                    </a:lnTo>
                    <a:lnTo>
                      <a:pt x="2" y="258"/>
                    </a:lnTo>
                    <a:lnTo>
                      <a:pt x="2" y="256"/>
                    </a:lnTo>
                    <a:lnTo>
                      <a:pt x="2" y="252"/>
                    </a:lnTo>
                    <a:lnTo>
                      <a:pt x="2" y="250"/>
                    </a:lnTo>
                    <a:lnTo>
                      <a:pt x="2" y="246"/>
                    </a:lnTo>
                    <a:lnTo>
                      <a:pt x="2" y="240"/>
                    </a:lnTo>
                    <a:lnTo>
                      <a:pt x="2" y="232"/>
                    </a:lnTo>
                    <a:lnTo>
                      <a:pt x="2" y="224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2"/>
                    </a:lnTo>
                    <a:lnTo>
                      <a:pt x="0" y="178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4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2" y="80"/>
                    </a:lnTo>
                    <a:lnTo>
                      <a:pt x="2" y="74"/>
                    </a:lnTo>
                    <a:lnTo>
                      <a:pt x="2" y="70"/>
                    </a:lnTo>
                    <a:lnTo>
                      <a:pt x="2" y="66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2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4" y="8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80" y="8"/>
                    </a:lnTo>
                    <a:lnTo>
                      <a:pt x="84" y="8"/>
                    </a:lnTo>
                    <a:lnTo>
                      <a:pt x="92" y="8"/>
                    </a:lnTo>
                    <a:lnTo>
                      <a:pt x="94" y="8"/>
                    </a:lnTo>
                    <a:lnTo>
                      <a:pt x="94" y="4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06" y="2"/>
                    </a:lnTo>
                    <a:lnTo>
                      <a:pt x="106" y="6"/>
                    </a:lnTo>
                    <a:lnTo>
                      <a:pt x="106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8" name="Freeform 109">
                <a:extLst>
                  <a:ext uri="{FF2B5EF4-FFF2-40B4-BE49-F238E27FC236}">
                    <a16:creationId xmlns:a16="http://schemas.microsoft.com/office/drawing/2014/main" id="{57189D21-1E16-9E14-5537-D7844A6C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138" y="1285875"/>
                <a:ext cx="327025" cy="373063"/>
              </a:xfrm>
              <a:custGeom>
                <a:avLst/>
                <a:gdLst>
                  <a:gd name="T0" fmla="*/ 94 w 206"/>
                  <a:gd name="T1" fmla="*/ 4 h 235"/>
                  <a:gd name="T2" fmla="*/ 96 w 206"/>
                  <a:gd name="T3" fmla="*/ 0 h 235"/>
                  <a:gd name="T4" fmla="*/ 114 w 206"/>
                  <a:gd name="T5" fmla="*/ 0 h 235"/>
                  <a:gd name="T6" fmla="*/ 126 w 206"/>
                  <a:gd name="T7" fmla="*/ 0 h 235"/>
                  <a:gd name="T8" fmla="*/ 138 w 206"/>
                  <a:gd name="T9" fmla="*/ 0 h 235"/>
                  <a:gd name="T10" fmla="*/ 148 w 206"/>
                  <a:gd name="T11" fmla="*/ 0 h 235"/>
                  <a:gd name="T12" fmla="*/ 156 w 206"/>
                  <a:gd name="T13" fmla="*/ 0 h 235"/>
                  <a:gd name="T14" fmla="*/ 166 w 206"/>
                  <a:gd name="T15" fmla="*/ 0 h 235"/>
                  <a:gd name="T16" fmla="*/ 178 w 206"/>
                  <a:gd name="T17" fmla="*/ 0 h 235"/>
                  <a:gd name="T18" fmla="*/ 188 w 206"/>
                  <a:gd name="T19" fmla="*/ 0 h 235"/>
                  <a:gd name="T20" fmla="*/ 198 w 206"/>
                  <a:gd name="T21" fmla="*/ 0 h 235"/>
                  <a:gd name="T22" fmla="*/ 196 w 206"/>
                  <a:gd name="T23" fmla="*/ 12 h 235"/>
                  <a:gd name="T24" fmla="*/ 196 w 206"/>
                  <a:gd name="T25" fmla="*/ 24 h 235"/>
                  <a:gd name="T26" fmla="*/ 196 w 206"/>
                  <a:gd name="T27" fmla="*/ 36 h 235"/>
                  <a:gd name="T28" fmla="*/ 196 w 206"/>
                  <a:gd name="T29" fmla="*/ 48 h 235"/>
                  <a:gd name="T30" fmla="*/ 196 w 206"/>
                  <a:gd name="T31" fmla="*/ 62 h 235"/>
                  <a:gd name="T32" fmla="*/ 196 w 206"/>
                  <a:gd name="T33" fmla="*/ 76 h 235"/>
                  <a:gd name="T34" fmla="*/ 196 w 206"/>
                  <a:gd name="T35" fmla="*/ 90 h 235"/>
                  <a:gd name="T36" fmla="*/ 196 w 206"/>
                  <a:gd name="T37" fmla="*/ 96 h 235"/>
                  <a:gd name="T38" fmla="*/ 202 w 206"/>
                  <a:gd name="T39" fmla="*/ 104 h 235"/>
                  <a:gd name="T40" fmla="*/ 206 w 206"/>
                  <a:gd name="T41" fmla="*/ 110 h 235"/>
                  <a:gd name="T42" fmla="*/ 206 w 206"/>
                  <a:gd name="T43" fmla="*/ 122 h 235"/>
                  <a:gd name="T44" fmla="*/ 206 w 206"/>
                  <a:gd name="T45" fmla="*/ 130 h 235"/>
                  <a:gd name="T46" fmla="*/ 206 w 206"/>
                  <a:gd name="T47" fmla="*/ 138 h 235"/>
                  <a:gd name="T48" fmla="*/ 206 w 206"/>
                  <a:gd name="T49" fmla="*/ 163 h 235"/>
                  <a:gd name="T50" fmla="*/ 206 w 206"/>
                  <a:gd name="T51" fmla="*/ 213 h 235"/>
                  <a:gd name="T52" fmla="*/ 192 w 206"/>
                  <a:gd name="T53" fmla="*/ 229 h 235"/>
                  <a:gd name="T54" fmla="*/ 152 w 206"/>
                  <a:gd name="T55" fmla="*/ 233 h 235"/>
                  <a:gd name="T56" fmla="*/ 114 w 206"/>
                  <a:gd name="T57" fmla="*/ 235 h 235"/>
                  <a:gd name="T58" fmla="*/ 96 w 206"/>
                  <a:gd name="T59" fmla="*/ 233 h 235"/>
                  <a:gd name="T60" fmla="*/ 84 w 206"/>
                  <a:gd name="T61" fmla="*/ 227 h 235"/>
                  <a:gd name="T62" fmla="*/ 66 w 206"/>
                  <a:gd name="T63" fmla="*/ 223 h 235"/>
                  <a:gd name="T64" fmla="*/ 46 w 206"/>
                  <a:gd name="T65" fmla="*/ 217 h 235"/>
                  <a:gd name="T66" fmla="*/ 34 w 206"/>
                  <a:gd name="T67" fmla="*/ 213 h 235"/>
                  <a:gd name="T68" fmla="*/ 26 w 206"/>
                  <a:gd name="T69" fmla="*/ 211 h 235"/>
                  <a:gd name="T70" fmla="*/ 16 w 206"/>
                  <a:gd name="T71" fmla="*/ 211 h 235"/>
                  <a:gd name="T72" fmla="*/ 8 w 206"/>
                  <a:gd name="T73" fmla="*/ 203 h 235"/>
                  <a:gd name="T74" fmla="*/ 8 w 206"/>
                  <a:gd name="T75" fmla="*/ 189 h 235"/>
                  <a:gd name="T76" fmla="*/ 8 w 206"/>
                  <a:gd name="T77" fmla="*/ 181 h 235"/>
                  <a:gd name="T78" fmla="*/ 8 w 206"/>
                  <a:gd name="T79" fmla="*/ 173 h 235"/>
                  <a:gd name="T80" fmla="*/ 8 w 206"/>
                  <a:gd name="T81" fmla="*/ 163 h 235"/>
                  <a:gd name="T82" fmla="*/ 8 w 206"/>
                  <a:gd name="T83" fmla="*/ 142 h 235"/>
                  <a:gd name="T84" fmla="*/ 2 w 206"/>
                  <a:gd name="T85" fmla="*/ 138 h 235"/>
                  <a:gd name="T86" fmla="*/ 0 w 206"/>
                  <a:gd name="T87" fmla="*/ 126 h 235"/>
                  <a:gd name="T88" fmla="*/ 0 w 206"/>
                  <a:gd name="T89" fmla="*/ 106 h 235"/>
                  <a:gd name="T90" fmla="*/ 2 w 206"/>
                  <a:gd name="T91" fmla="*/ 100 h 235"/>
                  <a:gd name="T92" fmla="*/ 20 w 206"/>
                  <a:gd name="T93" fmla="*/ 100 h 235"/>
                  <a:gd name="T94" fmla="*/ 28 w 206"/>
                  <a:gd name="T95" fmla="*/ 100 h 235"/>
                  <a:gd name="T96" fmla="*/ 36 w 206"/>
                  <a:gd name="T97" fmla="*/ 100 h 235"/>
                  <a:gd name="T98" fmla="*/ 48 w 206"/>
                  <a:gd name="T99" fmla="*/ 92 h 235"/>
                  <a:gd name="T100" fmla="*/ 50 w 206"/>
                  <a:gd name="T101" fmla="*/ 86 h 235"/>
                  <a:gd name="T102" fmla="*/ 54 w 206"/>
                  <a:gd name="T103" fmla="*/ 76 h 235"/>
                  <a:gd name="T104" fmla="*/ 58 w 206"/>
                  <a:gd name="T105" fmla="*/ 64 h 235"/>
                  <a:gd name="T106" fmla="*/ 64 w 206"/>
                  <a:gd name="T107" fmla="*/ 50 h 235"/>
                  <a:gd name="T108" fmla="*/ 66 w 206"/>
                  <a:gd name="T109" fmla="*/ 44 h 235"/>
                  <a:gd name="T110" fmla="*/ 68 w 206"/>
                  <a:gd name="T111" fmla="*/ 36 h 235"/>
                  <a:gd name="T112" fmla="*/ 72 w 206"/>
                  <a:gd name="T113" fmla="*/ 24 h 235"/>
                  <a:gd name="T114" fmla="*/ 78 w 206"/>
                  <a:gd name="T115" fmla="*/ 10 h 235"/>
                  <a:gd name="T116" fmla="*/ 82 w 206"/>
                  <a:gd name="T117" fmla="*/ 0 h 235"/>
                  <a:gd name="T118" fmla="*/ 88 w 206"/>
                  <a:gd name="T119" fmla="*/ 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6" h="235">
                    <a:moveTo>
                      <a:pt x="88" y="6"/>
                    </a:moveTo>
                    <a:lnTo>
                      <a:pt x="90" y="6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198" y="2"/>
                    </a:lnTo>
                    <a:lnTo>
                      <a:pt x="198" y="6"/>
                    </a:lnTo>
                    <a:lnTo>
                      <a:pt x="196" y="10"/>
                    </a:lnTo>
                    <a:lnTo>
                      <a:pt x="196" y="12"/>
                    </a:lnTo>
                    <a:lnTo>
                      <a:pt x="196" y="14"/>
                    </a:lnTo>
                    <a:lnTo>
                      <a:pt x="196" y="16"/>
                    </a:lnTo>
                    <a:lnTo>
                      <a:pt x="196" y="20"/>
                    </a:lnTo>
                    <a:lnTo>
                      <a:pt x="196" y="24"/>
                    </a:lnTo>
                    <a:lnTo>
                      <a:pt x="196" y="28"/>
                    </a:lnTo>
                    <a:lnTo>
                      <a:pt x="196" y="32"/>
                    </a:lnTo>
                    <a:lnTo>
                      <a:pt x="196" y="34"/>
                    </a:lnTo>
                    <a:lnTo>
                      <a:pt x="196" y="36"/>
                    </a:lnTo>
                    <a:lnTo>
                      <a:pt x="196" y="38"/>
                    </a:lnTo>
                    <a:lnTo>
                      <a:pt x="196" y="42"/>
                    </a:lnTo>
                    <a:lnTo>
                      <a:pt x="196" y="44"/>
                    </a:lnTo>
                    <a:lnTo>
                      <a:pt x="196" y="48"/>
                    </a:lnTo>
                    <a:lnTo>
                      <a:pt x="196" y="50"/>
                    </a:lnTo>
                    <a:lnTo>
                      <a:pt x="196" y="56"/>
                    </a:lnTo>
                    <a:lnTo>
                      <a:pt x="196" y="58"/>
                    </a:lnTo>
                    <a:lnTo>
                      <a:pt x="196" y="62"/>
                    </a:lnTo>
                    <a:lnTo>
                      <a:pt x="196" y="64"/>
                    </a:lnTo>
                    <a:lnTo>
                      <a:pt x="196" y="68"/>
                    </a:lnTo>
                    <a:lnTo>
                      <a:pt x="196" y="72"/>
                    </a:lnTo>
                    <a:lnTo>
                      <a:pt x="196" y="76"/>
                    </a:lnTo>
                    <a:lnTo>
                      <a:pt x="196" y="82"/>
                    </a:lnTo>
                    <a:lnTo>
                      <a:pt x="196" y="86"/>
                    </a:lnTo>
                    <a:lnTo>
                      <a:pt x="196" y="88"/>
                    </a:lnTo>
                    <a:lnTo>
                      <a:pt x="196" y="90"/>
                    </a:lnTo>
                    <a:lnTo>
                      <a:pt x="196" y="90"/>
                    </a:lnTo>
                    <a:lnTo>
                      <a:pt x="196" y="92"/>
                    </a:lnTo>
                    <a:lnTo>
                      <a:pt x="196" y="94"/>
                    </a:lnTo>
                    <a:lnTo>
                      <a:pt x="196" y="96"/>
                    </a:lnTo>
                    <a:lnTo>
                      <a:pt x="196" y="98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2" y="104"/>
                    </a:lnTo>
                    <a:lnTo>
                      <a:pt x="206" y="104"/>
                    </a:lnTo>
                    <a:lnTo>
                      <a:pt x="206" y="106"/>
                    </a:lnTo>
                    <a:lnTo>
                      <a:pt x="206" y="108"/>
                    </a:lnTo>
                    <a:lnTo>
                      <a:pt x="206" y="110"/>
                    </a:lnTo>
                    <a:lnTo>
                      <a:pt x="206" y="112"/>
                    </a:lnTo>
                    <a:lnTo>
                      <a:pt x="206" y="114"/>
                    </a:lnTo>
                    <a:lnTo>
                      <a:pt x="206" y="118"/>
                    </a:lnTo>
                    <a:lnTo>
                      <a:pt x="206" y="122"/>
                    </a:lnTo>
                    <a:lnTo>
                      <a:pt x="206" y="124"/>
                    </a:lnTo>
                    <a:lnTo>
                      <a:pt x="206" y="126"/>
                    </a:lnTo>
                    <a:lnTo>
                      <a:pt x="206" y="128"/>
                    </a:lnTo>
                    <a:lnTo>
                      <a:pt x="206" y="130"/>
                    </a:lnTo>
                    <a:lnTo>
                      <a:pt x="206" y="134"/>
                    </a:lnTo>
                    <a:lnTo>
                      <a:pt x="206" y="136"/>
                    </a:lnTo>
                    <a:lnTo>
                      <a:pt x="206" y="138"/>
                    </a:lnTo>
                    <a:lnTo>
                      <a:pt x="206" y="138"/>
                    </a:lnTo>
                    <a:lnTo>
                      <a:pt x="206" y="142"/>
                    </a:lnTo>
                    <a:lnTo>
                      <a:pt x="206" y="144"/>
                    </a:lnTo>
                    <a:lnTo>
                      <a:pt x="206" y="154"/>
                    </a:lnTo>
                    <a:lnTo>
                      <a:pt x="206" y="163"/>
                    </a:lnTo>
                    <a:lnTo>
                      <a:pt x="206" y="193"/>
                    </a:lnTo>
                    <a:lnTo>
                      <a:pt x="206" y="203"/>
                    </a:lnTo>
                    <a:lnTo>
                      <a:pt x="206" y="211"/>
                    </a:lnTo>
                    <a:lnTo>
                      <a:pt x="206" y="213"/>
                    </a:lnTo>
                    <a:lnTo>
                      <a:pt x="206" y="217"/>
                    </a:lnTo>
                    <a:lnTo>
                      <a:pt x="206" y="225"/>
                    </a:lnTo>
                    <a:lnTo>
                      <a:pt x="206" y="227"/>
                    </a:lnTo>
                    <a:lnTo>
                      <a:pt x="192" y="229"/>
                    </a:lnTo>
                    <a:lnTo>
                      <a:pt x="190" y="229"/>
                    </a:lnTo>
                    <a:lnTo>
                      <a:pt x="158" y="231"/>
                    </a:lnTo>
                    <a:lnTo>
                      <a:pt x="156" y="233"/>
                    </a:lnTo>
                    <a:lnTo>
                      <a:pt x="152" y="233"/>
                    </a:lnTo>
                    <a:lnTo>
                      <a:pt x="144" y="233"/>
                    </a:lnTo>
                    <a:lnTo>
                      <a:pt x="140" y="233"/>
                    </a:lnTo>
                    <a:lnTo>
                      <a:pt x="122" y="235"/>
                    </a:lnTo>
                    <a:lnTo>
                      <a:pt x="114" y="235"/>
                    </a:lnTo>
                    <a:lnTo>
                      <a:pt x="108" y="235"/>
                    </a:lnTo>
                    <a:lnTo>
                      <a:pt x="104" y="235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94" y="231"/>
                    </a:lnTo>
                    <a:lnTo>
                      <a:pt x="88" y="229"/>
                    </a:lnTo>
                    <a:lnTo>
                      <a:pt x="84" y="229"/>
                    </a:lnTo>
                    <a:lnTo>
                      <a:pt x="84" y="227"/>
                    </a:lnTo>
                    <a:lnTo>
                      <a:pt x="74" y="225"/>
                    </a:lnTo>
                    <a:lnTo>
                      <a:pt x="70" y="223"/>
                    </a:lnTo>
                    <a:lnTo>
                      <a:pt x="68" y="223"/>
                    </a:lnTo>
                    <a:lnTo>
                      <a:pt x="66" y="223"/>
                    </a:lnTo>
                    <a:lnTo>
                      <a:pt x="64" y="223"/>
                    </a:lnTo>
                    <a:lnTo>
                      <a:pt x="64" y="221"/>
                    </a:lnTo>
                    <a:lnTo>
                      <a:pt x="50" y="217"/>
                    </a:lnTo>
                    <a:lnTo>
                      <a:pt x="46" y="217"/>
                    </a:lnTo>
                    <a:lnTo>
                      <a:pt x="42" y="215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4" y="213"/>
                    </a:lnTo>
                    <a:lnTo>
                      <a:pt x="32" y="213"/>
                    </a:lnTo>
                    <a:lnTo>
                      <a:pt x="30" y="213"/>
                    </a:lnTo>
                    <a:lnTo>
                      <a:pt x="28" y="213"/>
                    </a:lnTo>
                    <a:lnTo>
                      <a:pt x="26" y="211"/>
                    </a:lnTo>
                    <a:lnTo>
                      <a:pt x="22" y="211"/>
                    </a:lnTo>
                    <a:lnTo>
                      <a:pt x="20" y="211"/>
                    </a:lnTo>
                    <a:lnTo>
                      <a:pt x="18" y="211"/>
                    </a:lnTo>
                    <a:lnTo>
                      <a:pt x="16" y="211"/>
                    </a:lnTo>
                    <a:lnTo>
                      <a:pt x="14" y="209"/>
                    </a:lnTo>
                    <a:lnTo>
                      <a:pt x="8" y="209"/>
                    </a:lnTo>
                    <a:lnTo>
                      <a:pt x="8" y="207"/>
                    </a:lnTo>
                    <a:lnTo>
                      <a:pt x="8" y="203"/>
                    </a:lnTo>
                    <a:lnTo>
                      <a:pt x="8" y="197"/>
                    </a:lnTo>
                    <a:lnTo>
                      <a:pt x="8" y="195"/>
                    </a:lnTo>
                    <a:lnTo>
                      <a:pt x="8" y="193"/>
                    </a:lnTo>
                    <a:lnTo>
                      <a:pt x="8" y="189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8" y="177"/>
                    </a:lnTo>
                    <a:lnTo>
                      <a:pt x="8" y="175"/>
                    </a:lnTo>
                    <a:lnTo>
                      <a:pt x="8" y="173"/>
                    </a:lnTo>
                    <a:lnTo>
                      <a:pt x="8" y="169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8" y="159"/>
                    </a:lnTo>
                    <a:lnTo>
                      <a:pt x="8" y="157"/>
                    </a:lnTo>
                    <a:lnTo>
                      <a:pt x="8" y="15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0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6" y="100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100"/>
                    </a:lnTo>
                    <a:lnTo>
                      <a:pt x="22" y="100"/>
                    </a:lnTo>
                    <a:lnTo>
                      <a:pt x="24" y="100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30" y="100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6" y="100"/>
                    </a:lnTo>
                    <a:lnTo>
                      <a:pt x="44" y="100"/>
                    </a:lnTo>
                    <a:lnTo>
                      <a:pt x="46" y="100"/>
                    </a:lnTo>
                    <a:lnTo>
                      <a:pt x="48" y="98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2" y="82"/>
                    </a:lnTo>
                    <a:lnTo>
                      <a:pt x="52" y="80"/>
                    </a:lnTo>
                    <a:lnTo>
                      <a:pt x="54" y="78"/>
                    </a:lnTo>
                    <a:lnTo>
                      <a:pt x="54" y="76"/>
                    </a:lnTo>
                    <a:lnTo>
                      <a:pt x="56" y="72"/>
                    </a:lnTo>
                    <a:lnTo>
                      <a:pt x="56" y="70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60" y="58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4" y="50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4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68" y="36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2" y="28"/>
                    </a:lnTo>
                    <a:lnTo>
                      <a:pt x="72" y="24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0" y="6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88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9" name="Freeform 113">
                <a:extLst>
                  <a:ext uri="{FF2B5EF4-FFF2-40B4-BE49-F238E27FC236}">
                    <a16:creationId xmlns:a16="http://schemas.microsoft.com/office/drawing/2014/main" id="{0D06EC85-6C23-3A31-BB06-5D4DCEAE1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488" y="2343150"/>
                <a:ext cx="292100" cy="288925"/>
              </a:xfrm>
              <a:custGeom>
                <a:avLst/>
                <a:gdLst>
                  <a:gd name="T0" fmla="*/ 82 w 184"/>
                  <a:gd name="T1" fmla="*/ 0 h 182"/>
                  <a:gd name="T2" fmla="*/ 92 w 184"/>
                  <a:gd name="T3" fmla="*/ 4 h 182"/>
                  <a:gd name="T4" fmla="*/ 100 w 184"/>
                  <a:gd name="T5" fmla="*/ 6 h 182"/>
                  <a:gd name="T6" fmla="*/ 106 w 184"/>
                  <a:gd name="T7" fmla="*/ 14 h 182"/>
                  <a:gd name="T8" fmla="*/ 116 w 184"/>
                  <a:gd name="T9" fmla="*/ 14 h 182"/>
                  <a:gd name="T10" fmla="*/ 130 w 184"/>
                  <a:gd name="T11" fmla="*/ 14 h 182"/>
                  <a:gd name="T12" fmla="*/ 152 w 184"/>
                  <a:gd name="T13" fmla="*/ 14 h 182"/>
                  <a:gd name="T14" fmla="*/ 164 w 184"/>
                  <a:gd name="T15" fmla="*/ 14 h 182"/>
                  <a:gd name="T16" fmla="*/ 176 w 184"/>
                  <a:gd name="T17" fmla="*/ 14 h 182"/>
                  <a:gd name="T18" fmla="*/ 184 w 184"/>
                  <a:gd name="T19" fmla="*/ 22 h 182"/>
                  <a:gd name="T20" fmla="*/ 184 w 184"/>
                  <a:gd name="T21" fmla="*/ 36 h 182"/>
                  <a:gd name="T22" fmla="*/ 184 w 184"/>
                  <a:gd name="T23" fmla="*/ 50 h 182"/>
                  <a:gd name="T24" fmla="*/ 184 w 184"/>
                  <a:gd name="T25" fmla="*/ 60 h 182"/>
                  <a:gd name="T26" fmla="*/ 184 w 184"/>
                  <a:gd name="T27" fmla="*/ 80 h 182"/>
                  <a:gd name="T28" fmla="*/ 184 w 184"/>
                  <a:gd name="T29" fmla="*/ 94 h 182"/>
                  <a:gd name="T30" fmla="*/ 184 w 184"/>
                  <a:gd name="T31" fmla="*/ 106 h 182"/>
                  <a:gd name="T32" fmla="*/ 182 w 184"/>
                  <a:gd name="T33" fmla="*/ 114 h 182"/>
                  <a:gd name="T34" fmla="*/ 172 w 184"/>
                  <a:gd name="T35" fmla="*/ 134 h 182"/>
                  <a:gd name="T36" fmla="*/ 170 w 184"/>
                  <a:gd name="T37" fmla="*/ 144 h 182"/>
                  <a:gd name="T38" fmla="*/ 166 w 184"/>
                  <a:gd name="T39" fmla="*/ 164 h 182"/>
                  <a:gd name="T40" fmla="*/ 156 w 184"/>
                  <a:gd name="T41" fmla="*/ 158 h 182"/>
                  <a:gd name="T42" fmla="*/ 144 w 184"/>
                  <a:gd name="T43" fmla="*/ 162 h 182"/>
                  <a:gd name="T44" fmla="*/ 126 w 184"/>
                  <a:gd name="T45" fmla="*/ 162 h 182"/>
                  <a:gd name="T46" fmla="*/ 108 w 184"/>
                  <a:gd name="T47" fmla="*/ 162 h 182"/>
                  <a:gd name="T48" fmla="*/ 84 w 184"/>
                  <a:gd name="T49" fmla="*/ 162 h 182"/>
                  <a:gd name="T50" fmla="*/ 74 w 184"/>
                  <a:gd name="T51" fmla="*/ 162 h 182"/>
                  <a:gd name="T52" fmla="*/ 40 w 184"/>
                  <a:gd name="T53" fmla="*/ 162 h 182"/>
                  <a:gd name="T54" fmla="*/ 26 w 184"/>
                  <a:gd name="T55" fmla="*/ 166 h 182"/>
                  <a:gd name="T56" fmla="*/ 22 w 184"/>
                  <a:gd name="T57" fmla="*/ 174 h 182"/>
                  <a:gd name="T58" fmla="*/ 14 w 184"/>
                  <a:gd name="T59" fmla="*/ 178 h 182"/>
                  <a:gd name="T60" fmla="*/ 8 w 184"/>
                  <a:gd name="T61" fmla="*/ 180 h 182"/>
                  <a:gd name="T62" fmla="*/ 10 w 184"/>
                  <a:gd name="T63" fmla="*/ 174 h 182"/>
                  <a:gd name="T64" fmla="*/ 6 w 184"/>
                  <a:gd name="T65" fmla="*/ 168 h 182"/>
                  <a:gd name="T66" fmla="*/ 6 w 184"/>
                  <a:gd name="T67" fmla="*/ 158 h 182"/>
                  <a:gd name="T68" fmla="*/ 4 w 184"/>
                  <a:gd name="T69" fmla="*/ 152 h 182"/>
                  <a:gd name="T70" fmla="*/ 2 w 184"/>
                  <a:gd name="T71" fmla="*/ 144 h 182"/>
                  <a:gd name="T72" fmla="*/ 4 w 184"/>
                  <a:gd name="T73" fmla="*/ 138 h 182"/>
                  <a:gd name="T74" fmla="*/ 2 w 184"/>
                  <a:gd name="T75" fmla="*/ 128 h 182"/>
                  <a:gd name="T76" fmla="*/ 10 w 184"/>
                  <a:gd name="T77" fmla="*/ 116 h 182"/>
                  <a:gd name="T78" fmla="*/ 10 w 184"/>
                  <a:gd name="T79" fmla="*/ 106 h 182"/>
                  <a:gd name="T80" fmla="*/ 8 w 184"/>
                  <a:gd name="T81" fmla="*/ 98 h 182"/>
                  <a:gd name="T82" fmla="*/ 12 w 184"/>
                  <a:gd name="T83" fmla="*/ 98 h 182"/>
                  <a:gd name="T84" fmla="*/ 16 w 184"/>
                  <a:gd name="T85" fmla="*/ 94 h 182"/>
                  <a:gd name="T86" fmla="*/ 12 w 184"/>
                  <a:gd name="T87" fmla="*/ 88 h 182"/>
                  <a:gd name="T88" fmla="*/ 6 w 184"/>
                  <a:gd name="T89" fmla="*/ 84 h 182"/>
                  <a:gd name="T90" fmla="*/ 12 w 184"/>
                  <a:gd name="T91" fmla="*/ 76 h 182"/>
                  <a:gd name="T92" fmla="*/ 12 w 184"/>
                  <a:gd name="T93" fmla="*/ 64 h 182"/>
                  <a:gd name="T94" fmla="*/ 16 w 184"/>
                  <a:gd name="T95" fmla="*/ 58 h 182"/>
                  <a:gd name="T96" fmla="*/ 14 w 184"/>
                  <a:gd name="T97" fmla="*/ 46 h 182"/>
                  <a:gd name="T98" fmla="*/ 18 w 184"/>
                  <a:gd name="T99" fmla="*/ 38 h 182"/>
                  <a:gd name="T100" fmla="*/ 20 w 184"/>
                  <a:gd name="T101" fmla="*/ 26 h 182"/>
                  <a:gd name="T102" fmla="*/ 28 w 184"/>
                  <a:gd name="T103" fmla="*/ 18 h 182"/>
                  <a:gd name="T104" fmla="*/ 38 w 184"/>
                  <a:gd name="T105" fmla="*/ 12 h 182"/>
                  <a:gd name="T106" fmla="*/ 44 w 184"/>
                  <a:gd name="T107" fmla="*/ 4 h 182"/>
                  <a:gd name="T108" fmla="*/ 52 w 184"/>
                  <a:gd name="T109" fmla="*/ 4 h 182"/>
                  <a:gd name="T110" fmla="*/ 62 w 184"/>
                  <a:gd name="T11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" h="182">
                    <a:moveTo>
                      <a:pt x="72" y="0"/>
                    </a:move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12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40" y="14"/>
                    </a:lnTo>
                    <a:lnTo>
                      <a:pt x="144" y="14"/>
                    </a:lnTo>
                    <a:lnTo>
                      <a:pt x="152" y="14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58" y="14"/>
                    </a:lnTo>
                    <a:lnTo>
                      <a:pt x="162" y="14"/>
                    </a:lnTo>
                    <a:lnTo>
                      <a:pt x="164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4" y="14"/>
                    </a:lnTo>
                    <a:lnTo>
                      <a:pt x="176" y="14"/>
                    </a:lnTo>
                    <a:lnTo>
                      <a:pt x="180" y="14"/>
                    </a:lnTo>
                    <a:lnTo>
                      <a:pt x="184" y="14"/>
                    </a:lnTo>
                    <a:lnTo>
                      <a:pt x="184" y="18"/>
                    </a:lnTo>
                    <a:lnTo>
                      <a:pt x="184" y="20"/>
                    </a:lnTo>
                    <a:lnTo>
                      <a:pt x="184" y="22"/>
                    </a:lnTo>
                    <a:lnTo>
                      <a:pt x="184" y="26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4" y="50"/>
                    </a:lnTo>
                    <a:lnTo>
                      <a:pt x="184" y="52"/>
                    </a:lnTo>
                    <a:lnTo>
                      <a:pt x="184" y="54"/>
                    </a:lnTo>
                    <a:lnTo>
                      <a:pt x="184" y="56"/>
                    </a:lnTo>
                    <a:lnTo>
                      <a:pt x="184" y="58"/>
                    </a:lnTo>
                    <a:lnTo>
                      <a:pt x="184" y="60"/>
                    </a:lnTo>
                    <a:lnTo>
                      <a:pt x="184" y="62"/>
                    </a:lnTo>
                    <a:lnTo>
                      <a:pt x="184" y="64"/>
                    </a:lnTo>
                    <a:lnTo>
                      <a:pt x="184" y="70"/>
                    </a:lnTo>
                    <a:lnTo>
                      <a:pt x="184" y="74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4" y="84"/>
                    </a:lnTo>
                    <a:lnTo>
                      <a:pt x="184" y="86"/>
                    </a:lnTo>
                    <a:lnTo>
                      <a:pt x="184" y="88"/>
                    </a:lnTo>
                    <a:lnTo>
                      <a:pt x="184" y="94"/>
                    </a:lnTo>
                    <a:lnTo>
                      <a:pt x="184" y="96"/>
                    </a:lnTo>
                    <a:lnTo>
                      <a:pt x="184" y="98"/>
                    </a:lnTo>
                    <a:lnTo>
                      <a:pt x="182" y="98"/>
                    </a:lnTo>
                    <a:lnTo>
                      <a:pt x="182" y="100"/>
                    </a:lnTo>
                    <a:lnTo>
                      <a:pt x="184" y="106"/>
                    </a:lnTo>
                    <a:lnTo>
                      <a:pt x="184" y="108"/>
                    </a:lnTo>
                    <a:lnTo>
                      <a:pt x="182" y="108"/>
                    </a:lnTo>
                    <a:lnTo>
                      <a:pt x="182" y="110"/>
                    </a:lnTo>
                    <a:lnTo>
                      <a:pt x="182" y="112"/>
                    </a:lnTo>
                    <a:lnTo>
                      <a:pt x="182" y="114"/>
                    </a:lnTo>
                    <a:lnTo>
                      <a:pt x="182" y="120"/>
                    </a:lnTo>
                    <a:lnTo>
                      <a:pt x="182" y="128"/>
                    </a:lnTo>
                    <a:lnTo>
                      <a:pt x="176" y="128"/>
                    </a:lnTo>
                    <a:lnTo>
                      <a:pt x="176" y="134"/>
                    </a:lnTo>
                    <a:lnTo>
                      <a:pt x="172" y="134"/>
                    </a:lnTo>
                    <a:lnTo>
                      <a:pt x="170" y="134"/>
                    </a:lnTo>
                    <a:lnTo>
                      <a:pt x="170" y="136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4"/>
                    </a:lnTo>
                    <a:lnTo>
                      <a:pt x="170" y="146"/>
                    </a:lnTo>
                    <a:lnTo>
                      <a:pt x="168" y="156"/>
                    </a:lnTo>
                    <a:lnTo>
                      <a:pt x="168" y="162"/>
                    </a:lnTo>
                    <a:lnTo>
                      <a:pt x="168" y="164"/>
                    </a:lnTo>
                    <a:lnTo>
                      <a:pt x="166" y="164"/>
                    </a:lnTo>
                    <a:lnTo>
                      <a:pt x="158" y="164"/>
                    </a:lnTo>
                    <a:lnTo>
                      <a:pt x="158" y="164"/>
                    </a:lnTo>
                    <a:lnTo>
                      <a:pt x="158" y="162"/>
                    </a:lnTo>
                    <a:lnTo>
                      <a:pt x="156" y="160"/>
                    </a:lnTo>
                    <a:lnTo>
                      <a:pt x="156" y="158"/>
                    </a:lnTo>
                    <a:lnTo>
                      <a:pt x="156" y="156"/>
                    </a:lnTo>
                    <a:lnTo>
                      <a:pt x="152" y="156"/>
                    </a:lnTo>
                    <a:lnTo>
                      <a:pt x="152" y="160"/>
                    </a:lnTo>
                    <a:lnTo>
                      <a:pt x="152" y="164"/>
                    </a:lnTo>
                    <a:lnTo>
                      <a:pt x="144" y="162"/>
                    </a:lnTo>
                    <a:lnTo>
                      <a:pt x="142" y="162"/>
                    </a:lnTo>
                    <a:lnTo>
                      <a:pt x="138" y="162"/>
                    </a:lnTo>
                    <a:lnTo>
                      <a:pt x="136" y="162"/>
                    </a:lnTo>
                    <a:lnTo>
                      <a:pt x="130" y="162"/>
                    </a:lnTo>
                    <a:lnTo>
                      <a:pt x="126" y="162"/>
                    </a:lnTo>
                    <a:lnTo>
                      <a:pt x="120" y="162"/>
                    </a:lnTo>
                    <a:lnTo>
                      <a:pt x="118" y="162"/>
                    </a:lnTo>
                    <a:lnTo>
                      <a:pt x="112" y="162"/>
                    </a:lnTo>
                    <a:lnTo>
                      <a:pt x="110" y="162"/>
                    </a:lnTo>
                    <a:lnTo>
                      <a:pt x="108" y="162"/>
                    </a:lnTo>
                    <a:lnTo>
                      <a:pt x="104" y="162"/>
                    </a:lnTo>
                    <a:lnTo>
                      <a:pt x="94" y="162"/>
                    </a:lnTo>
                    <a:lnTo>
                      <a:pt x="88" y="162"/>
                    </a:lnTo>
                    <a:lnTo>
                      <a:pt x="86" y="162"/>
                    </a:lnTo>
                    <a:lnTo>
                      <a:pt x="84" y="162"/>
                    </a:lnTo>
                    <a:lnTo>
                      <a:pt x="82" y="162"/>
                    </a:lnTo>
                    <a:lnTo>
                      <a:pt x="80" y="162"/>
                    </a:lnTo>
                    <a:lnTo>
                      <a:pt x="78" y="162"/>
                    </a:lnTo>
                    <a:lnTo>
                      <a:pt x="76" y="162"/>
                    </a:lnTo>
                    <a:lnTo>
                      <a:pt x="74" y="162"/>
                    </a:lnTo>
                    <a:lnTo>
                      <a:pt x="66" y="162"/>
                    </a:lnTo>
                    <a:lnTo>
                      <a:pt x="54" y="162"/>
                    </a:lnTo>
                    <a:lnTo>
                      <a:pt x="46" y="162"/>
                    </a:lnTo>
                    <a:lnTo>
                      <a:pt x="44" y="162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4" y="162"/>
                    </a:lnTo>
                    <a:lnTo>
                      <a:pt x="30" y="162"/>
                    </a:lnTo>
                    <a:lnTo>
                      <a:pt x="30" y="164"/>
                    </a:lnTo>
                    <a:lnTo>
                      <a:pt x="26" y="166"/>
                    </a:lnTo>
                    <a:lnTo>
                      <a:pt x="26" y="168"/>
                    </a:lnTo>
                    <a:lnTo>
                      <a:pt x="26" y="170"/>
                    </a:lnTo>
                    <a:lnTo>
                      <a:pt x="24" y="170"/>
                    </a:lnTo>
                    <a:lnTo>
                      <a:pt x="24" y="172"/>
                    </a:lnTo>
                    <a:lnTo>
                      <a:pt x="22" y="174"/>
                    </a:lnTo>
                    <a:lnTo>
                      <a:pt x="22" y="176"/>
                    </a:lnTo>
                    <a:lnTo>
                      <a:pt x="20" y="178"/>
                    </a:lnTo>
                    <a:lnTo>
                      <a:pt x="18" y="178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4" y="180"/>
                    </a:lnTo>
                    <a:lnTo>
                      <a:pt x="12" y="180"/>
                    </a:lnTo>
                    <a:lnTo>
                      <a:pt x="12" y="180"/>
                    </a:lnTo>
                    <a:lnTo>
                      <a:pt x="10" y="182"/>
                    </a:lnTo>
                    <a:lnTo>
                      <a:pt x="8" y="180"/>
                    </a:lnTo>
                    <a:lnTo>
                      <a:pt x="10" y="178"/>
                    </a:lnTo>
                    <a:lnTo>
                      <a:pt x="12" y="178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0" y="174"/>
                    </a:lnTo>
                    <a:lnTo>
                      <a:pt x="10" y="172"/>
                    </a:lnTo>
                    <a:lnTo>
                      <a:pt x="8" y="172"/>
                    </a:lnTo>
                    <a:lnTo>
                      <a:pt x="8" y="170"/>
                    </a:lnTo>
                    <a:lnTo>
                      <a:pt x="6" y="170"/>
                    </a:lnTo>
                    <a:lnTo>
                      <a:pt x="6" y="168"/>
                    </a:lnTo>
                    <a:lnTo>
                      <a:pt x="6" y="166"/>
                    </a:lnTo>
                    <a:lnTo>
                      <a:pt x="6" y="164"/>
                    </a:lnTo>
                    <a:lnTo>
                      <a:pt x="6" y="162"/>
                    </a:lnTo>
                    <a:lnTo>
                      <a:pt x="6" y="160"/>
                    </a:lnTo>
                    <a:lnTo>
                      <a:pt x="6" y="158"/>
                    </a:lnTo>
                    <a:lnTo>
                      <a:pt x="8" y="158"/>
                    </a:lnTo>
                    <a:lnTo>
                      <a:pt x="8" y="156"/>
                    </a:lnTo>
                    <a:lnTo>
                      <a:pt x="6" y="154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2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2" y="134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4" y="124"/>
                    </a:lnTo>
                    <a:lnTo>
                      <a:pt x="6" y="124"/>
                    </a:lnTo>
                    <a:lnTo>
                      <a:pt x="8" y="124"/>
                    </a:lnTo>
                    <a:lnTo>
                      <a:pt x="10" y="116"/>
                    </a:lnTo>
                    <a:lnTo>
                      <a:pt x="10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10" y="86"/>
                    </a:lnTo>
                    <a:lnTo>
                      <a:pt x="8" y="88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8" y="82"/>
                    </a:lnTo>
                    <a:lnTo>
                      <a:pt x="10" y="82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76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4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6" y="14"/>
                    </a:lnTo>
                    <a:lnTo>
                      <a:pt x="38" y="12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0" name="Freeform 115">
                <a:extLst>
                  <a:ext uri="{FF2B5EF4-FFF2-40B4-BE49-F238E27FC236}">
                    <a16:creationId xmlns:a16="http://schemas.microsoft.com/office/drawing/2014/main" id="{8508B8ED-C785-5A2C-533D-AC3E69ECA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413" y="3306763"/>
                <a:ext cx="325438" cy="354013"/>
              </a:xfrm>
              <a:custGeom>
                <a:avLst/>
                <a:gdLst>
                  <a:gd name="T0" fmla="*/ 72 w 205"/>
                  <a:gd name="T1" fmla="*/ 6 h 223"/>
                  <a:gd name="T2" fmla="*/ 84 w 205"/>
                  <a:gd name="T3" fmla="*/ 10 h 223"/>
                  <a:gd name="T4" fmla="*/ 94 w 205"/>
                  <a:gd name="T5" fmla="*/ 20 h 223"/>
                  <a:gd name="T6" fmla="*/ 106 w 205"/>
                  <a:gd name="T7" fmla="*/ 30 h 223"/>
                  <a:gd name="T8" fmla="*/ 116 w 205"/>
                  <a:gd name="T9" fmla="*/ 44 h 223"/>
                  <a:gd name="T10" fmla="*/ 124 w 205"/>
                  <a:gd name="T11" fmla="*/ 52 h 223"/>
                  <a:gd name="T12" fmla="*/ 130 w 205"/>
                  <a:gd name="T13" fmla="*/ 58 h 223"/>
                  <a:gd name="T14" fmla="*/ 138 w 205"/>
                  <a:gd name="T15" fmla="*/ 64 h 223"/>
                  <a:gd name="T16" fmla="*/ 144 w 205"/>
                  <a:gd name="T17" fmla="*/ 68 h 223"/>
                  <a:gd name="T18" fmla="*/ 152 w 205"/>
                  <a:gd name="T19" fmla="*/ 76 h 223"/>
                  <a:gd name="T20" fmla="*/ 156 w 205"/>
                  <a:gd name="T21" fmla="*/ 84 h 223"/>
                  <a:gd name="T22" fmla="*/ 170 w 205"/>
                  <a:gd name="T23" fmla="*/ 96 h 223"/>
                  <a:gd name="T24" fmla="*/ 154 w 205"/>
                  <a:gd name="T25" fmla="*/ 114 h 223"/>
                  <a:gd name="T26" fmla="*/ 168 w 205"/>
                  <a:gd name="T27" fmla="*/ 128 h 223"/>
                  <a:gd name="T28" fmla="*/ 180 w 205"/>
                  <a:gd name="T29" fmla="*/ 142 h 223"/>
                  <a:gd name="T30" fmla="*/ 193 w 205"/>
                  <a:gd name="T31" fmla="*/ 153 h 223"/>
                  <a:gd name="T32" fmla="*/ 203 w 205"/>
                  <a:gd name="T33" fmla="*/ 169 h 223"/>
                  <a:gd name="T34" fmla="*/ 193 w 205"/>
                  <a:gd name="T35" fmla="*/ 179 h 223"/>
                  <a:gd name="T36" fmla="*/ 187 w 205"/>
                  <a:gd name="T37" fmla="*/ 189 h 223"/>
                  <a:gd name="T38" fmla="*/ 195 w 205"/>
                  <a:gd name="T39" fmla="*/ 205 h 223"/>
                  <a:gd name="T40" fmla="*/ 184 w 205"/>
                  <a:gd name="T41" fmla="*/ 213 h 223"/>
                  <a:gd name="T42" fmla="*/ 174 w 205"/>
                  <a:gd name="T43" fmla="*/ 219 h 223"/>
                  <a:gd name="T44" fmla="*/ 166 w 205"/>
                  <a:gd name="T45" fmla="*/ 221 h 223"/>
                  <a:gd name="T46" fmla="*/ 166 w 205"/>
                  <a:gd name="T47" fmla="*/ 217 h 223"/>
                  <a:gd name="T48" fmla="*/ 162 w 205"/>
                  <a:gd name="T49" fmla="*/ 211 h 223"/>
                  <a:gd name="T50" fmla="*/ 160 w 205"/>
                  <a:gd name="T51" fmla="*/ 203 h 223"/>
                  <a:gd name="T52" fmla="*/ 156 w 205"/>
                  <a:gd name="T53" fmla="*/ 203 h 223"/>
                  <a:gd name="T54" fmla="*/ 142 w 205"/>
                  <a:gd name="T55" fmla="*/ 203 h 223"/>
                  <a:gd name="T56" fmla="*/ 124 w 205"/>
                  <a:gd name="T57" fmla="*/ 207 h 223"/>
                  <a:gd name="T58" fmla="*/ 112 w 205"/>
                  <a:gd name="T59" fmla="*/ 213 h 223"/>
                  <a:gd name="T60" fmla="*/ 94 w 205"/>
                  <a:gd name="T61" fmla="*/ 211 h 223"/>
                  <a:gd name="T62" fmla="*/ 70 w 205"/>
                  <a:gd name="T63" fmla="*/ 211 h 223"/>
                  <a:gd name="T64" fmla="*/ 52 w 205"/>
                  <a:gd name="T65" fmla="*/ 211 h 223"/>
                  <a:gd name="T66" fmla="*/ 42 w 205"/>
                  <a:gd name="T67" fmla="*/ 211 h 223"/>
                  <a:gd name="T68" fmla="*/ 26 w 205"/>
                  <a:gd name="T69" fmla="*/ 211 h 223"/>
                  <a:gd name="T70" fmla="*/ 6 w 205"/>
                  <a:gd name="T71" fmla="*/ 211 h 223"/>
                  <a:gd name="T72" fmla="*/ 6 w 205"/>
                  <a:gd name="T73" fmla="*/ 191 h 223"/>
                  <a:gd name="T74" fmla="*/ 6 w 205"/>
                  <a:gd name="T75" fmla="*/ 181 h 223"/>
                  <a:gd name="T76" fmla="*/ 6 w 205"/>
                  <a:gd name="T77" fmla="*/ 165 h 223"/>
                  <a:gd name="T78" fmla="*/ 6 w 205"/>
                  <a:gd name="T79" fmla="*/ 155 h 223"/>
                  <a:gd name="T80" fmla="*/ 6 w 205"/>
                  <a:gd name="T81" fmla="*/ 144 h 223"/>
                  <a:gd name="T82" fmla="*/ 6 w 205"/>
                  <a:gd name="T83" fmla="*/ 134 h 223"/>
                  <a:gd name="T84" fmla="*/ 6 w 205"/>
                  <a:gd name="T85" fmla="*/ 124 h 223"/>
                  <a:gd name="T86" fmla="*/ 0 w 205"/>
                  <a:gd name="T87" fmla="*/ 114 h 223"/>
                  <a:gd name="T88" fmla="*/ 6 w 205"/>
                  <a:gd name="T89" fmla="*/ 100 h 223"/>
                  <a:gd name="T90" fmla="*/ 8 w 205"/>
                  <a:gd name="T91" fmla="*/ 86 h 223"/>
                  <a:gd name="T92" fmla="*/ 8 w 205"/>
                  <a:gd name="T93" fmla="*/ 72 h 223"/>
                  <a:gd name="T94" fmla="*/ 18 w 205"/>
                  <a:gd name="T95" fmla="*/ 58 h 223"/>
                  <a:gd name="T96" fmla="*/ 24 w 205"/>
                  <a:gd name="T97" fmla="*/ 48 h 223"/>
                  <a:gd name="T98" fmla="*/ 36 w 205"/>
                  <a:gd name="T99" fmla="*/ 30 h 223"/>
                  <a:gd name="T100" fmla="*/ 48 w 205"/>
                  <a:gd name="T101" fmla="*/ 16 h 223"/>
                  <a:gd name="T102" fmla="*/ 62 w 205"/>
                  <a:gd name="T103" fmla="*/ 4 h 223"/>
                  <a:gd name="T104" fmla="*/ 68 w 205"/>
                  <a:gd name="T105" fmla="*/ 1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5" h="223">
                    <a:moveTo>
                      <a:pt x="68" y="10"/>
                    </a:moveTo>
                    <a:lnTo>
                      <a:pt x="70" y="8"/>
                    </a:lnTo>
                    <a:lnTo>
                      <a:pt x="70" y="10"/>
                    </a:lnTo>
                    <a:lnTo>
                      <a:pt x="72" y="10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4" y="0"/>
                    </a:lnTo>
                    <a:lnTo>
                      <a:pt x="80" y="6"/>
                    </a:lnTo>
                    <a:lnTo>
                      <a:pt x="84" y="10"/>
                    </a:lnTo>
                    <a:lnTo>
                      <a:pt x="86" y="14"/>
                    </a:lnTo>
                    <a:lnTo>
                      <a:pt x="90" y="16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102" y="26"/>
                    </a:lnTo>
                    <a:lnTo>
                      <a:pt x="104" y="28"/>
                    </a:lnTo>
                    <a:lnTo>
                      <a:pt x="106" y="30"/>
                    </a:lnTo>
                    <a:lnTo>
                      <a:pt x="106" y="34"/>
                    </a:lnTo>
                    <a:lnTo>
                      <a:pt x="108" y="36"/>
                    </a:lnTo>
                    <a:lnTo>
                      <a:pt x="112" y="38"/>
                    </a:lnTo>
                    <a:lnTo>
                      <a:pt x="114" y="40"/>
                    </a:lnTo>
                    <a:lnTo>
                      <a:pt x="116" y="44"/>
                    </a:lnTo>
                    <a:lnTo>
                      <a:pt x="118" y="44"/>
                    </a:lnTo>
                    <a:lnTo>
                      <a:pt x="118" y="46"/>
                    </a:lnTo>
                    <a:lnTo>
                      <a:pt x="120" y="48"/>
                    </a:lnTo>
                    <a:lnTo>
                      <a:pt x="122" y="48"/>
                    </a:lnTo>
                    <a:lnTo>
                      <a:pt x="124" y="52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8" y="56"/>
                    </a:lnTo>
                    <a:lnTo>
                      <a:pt x="130" y="56"/>
                    </a:lnTo>
                    <a:lnTo>
                      <a:pt x="130" y="58"/>
                    </a:lnTo>
                    <a:lnTo>
                      <a:pt x="132" y="58"/>
                    </a:lnTo>
                    <a:lnTo>
                      <a:pt x="134" y="60"/>
                    </a:lnTo>
                    <a:lnTo>
                      <a:pt x="136" y="62"/>
                    </a:lnTo>
                    <a:lnTo>
                      <a:pt x="136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40" y="66"/>
                    </a:lnTo>
                    <a:lnTo>
                      <a:pt x="140" y="66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6" y="70"/>
                    </a:lnTo>
                    <a:lnTo>
                      <a:pt x="146" y="72"/>
                    </a:lnTo>
                    <a:lnTo>
                      <a:pt x="148" y="74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2" y="78"/>
                    </a:lnTo>
                    <a:lnTo>
                      <a:pt x="154" y="78"/>
                    </a:lnTo>
                    <a:lnTo>
                      <a:pt x="154" y="80"/>
                    </a:lnTo>
                    <a:lnTo>
                      <a:pt x="154" y="82"/>
                    </a:lnTo>
                    <a:lnTo>
                      <a:pt x="156" y="84"/>
                    </a:lnTo>
                    <a:lnTo>
                      <a:pt x="158" y="84"/>
                    </a:lnTo>
                    <a:lnTo>
                      <a:pt x="160" y="88"/>
                    </a:lnTo>
                    <a:lnTo>
                      <a:pt x="166" y="94"/>
                    </a:lnTo>
                    <a:lnTo>
                      <a:pt x="168" y="94"/>
                    </a:lnTo>
                    <a:lnTo>
                      <a:pt x="170" y="96"/>
                    </a:lnTo>
                    <a:lnTo>
                      <a:pt x="168" y="98"/>
                    </a:lnTo>
                    <a:lnTo>
                      <a:pt x="166" y="100"/>
                    </a:lnTo>
                    <a:lnTo>
                      <a:pt x="162" y="104"/>
                    </a:lnTo>
                    <a:lnTo>
                      <a:pt x="158" y="108"/>
                    </a:lnTo>
                    <a:lnTo>
                      <a:pt x="154" y="114"/>
                    </a:lnTo>
                    <a:lnTo>
                      <a:pt x="156" y="116"/>
                    </a:lnTo>
                    <a:lnTo>
                      <a:pt x="160" y="122"/>
                    </a:lnTo>
                    <a:lnTo>
                      <a:pt x="162" y="122"/>
                    </a:lnTo>
                    <a:lnTo>
                      <a:pt x="164" y="124"/>
                    </a:lnTo>
                    <a:lnTo>
                      <a:pt x="168" y="128"/>
                    </a:lnTo>
                    <a:lnTo>
                      <a:pt x="170" y="130"/>
                    </a:lnTo>
                    <a:lnTo>
                      <a:pt x="174" y="134"/>
                    </a:lnTo>
                    <a:lnTo>
                      <a:pt x="178" y="138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4" y="144"/>
                    </a:lnTo>
                    <a:lnTo>
                      <a:pt x="187" y="146"/>
                    </a:lnTo>
                    <a:lnTo>
                      <a:pt x="187" y="148"/>
                    </a:lnTo>
                    <a:lnTo>
                      <a:pt x="189" y="150"/>
                    </a:lnTo>
                    <a:lnTo>
                      <a:pt x="193" y="153"/>
                    </a:lnTo>
                    <a:lnTo>
                      <a:pt x="193" y="155"/>
                    </a:lnTo>
                    <a:lnTo>
                      <a:pt x="195" y="157"/>
                    </a:lnTo>
                    <a:lnTo>
                      <a:pt x="199" y="159"/>
                    </a:lnTo>
                    <a:lnTo>
                      <a:pt x="205" y="167"/>
                    </a:lnTo>
                    <a:lnTo>
                      <a:pt x="203" y="169"/>
                    </a:lnTo>
                    <a:lnTo>
                      <a:pt x="201" y="173"/>
                    </a:lnTo>
                    <a:lnTo>
                      <a:pt x="199" y="175"/>
                    </a:lnTo>
                    <a:lnTo>
                      <a:pt x="197" y="177"/>
                    </a:lnTo>
                    <a:lnTo>
                      <a:pt x="195" y="179"/>
                    </a:lnTo>
                    <a:lnTo>
                      <a:pt x="193" y="179"/>
                    </a:lnTo>
                    <a:lnTo>
                      <a:pt x="189" y="183"/>
                    </a:lnTo>
                    <a:lnTo>
                      <a:pt x="189" y="185"/>
                    </a:lnTo>
                    <a:lnTo>
                      <a:pt x="187" y="187"/>
                    </a:lnTo>
                    <a:lnTo>
                      <a:pt x="184" y="189"/>
                    </a:lnTo>
                    <a:lnTo>
                      <a:pt x="187" y="189"/>
                    </a:lnTo>
                    <a:lnTo>
                      <a:pt x="189" y="193"/>
                    </a:lnTo>
                    <a:lnTo>
                      <a:pt x="191" y="193"/>
                    </a:lnTo>
                    <a:lnTo>
                      <a:pt x="195" y="197"/>
                    </a:lnTo>
                    <a:lnTo>
                      <a:pt x="199" y="201"/>
                    </a:lnTo>
                    <a:lnTo>
                      <a:pt x="195" y="205"/>
                    </a:lnTo>
                    <a:lnTo>
                      <a:pt x="195" y="207"/>
                    </a:lnTo>
                    <a:lnTo>
                      <a:pt x="193" y="209"/>
                    </a:lnTo>
                    <a:lnTo>
                      <a:pt x="189" y="211"/>
                    </a:lnTo>
                    <a:lnTo>
                      <a:pt x="187" y="211"/>
                    </a:lnTo>
                    <a:lnTo>
                      <a:pt x="184" y="213"/>
                    </a:lnTo>
                    <a:lnTo>
                      <a:pt x="182" y="215"/>
                    </a:lnTo>
                    <a:lnTo>
                      <a:pt x="178" y="219"/>
                    </a:lnTo>
                    <a:lnTo>
                      <a:pt x="176" y="221"/>
                    </a:lnTo>
                    <a:lnTo>
                      <a:pt x="174" y="221"/>
                    </a:lnTo>
                    <a:lnTo>
                      <a:pt x="174" y="219"/>
                    </a:lnTo>
                    <a:lnTo>
                      <a:pt x="172" y="219"/>
                    </a:lnTo>
                    <a:lnTo>
                      <a:pt x="170" y="221"/>
                    </a:lnTo>
                    <a:lnTo>
                      <a:pt x="170" y="223"/>
                    </a:lnTo>
                    <a:lnTo>
                      <a:pt x="168" y="223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4" y="219"/>
                    </a:lnTo>
                    <a:lnTo>
                      <a:pt x="166" y="221"/>
                    </a:lnTo>
                    <a:lnTo>
                      <a:pt x="166" y="219"/>
                    </a:lnTo>
                    <a:lnTo>
                      <a:pt x="166" y="217"/>
                    </a:lnTo>
                    <a:lnTo>
                      <a:pt x="166" y="215"/>
                    </a:lnTo>
                    <a:lnTo>
                      <a:pt x="164" y="213"/>
                    </a:lnTo>
                    <a:lnTo>
                      <a:pt x="164" y="211"/>
                    </a:lnTo>
                    <a:lnTo>
                      <a:pt x="162" y="211"/>
                    </a:lnTo>
                    <a:lnTo>
                      <a:pt x="162" y="211"/>
                    </a:lnTo>
                    <a:lnTo>
                      <a:pt x="160" y="211"/>
                    </a:lnTo>
                    <a:lnTo>
                      <a:pt x="158" y="207"/>
                    </a:lnTo>
                    <a:lnTo>
                      <a:pt x="158" y="205"/>
                    </a:lnTo>
                    <a:lnTo>
                      <a:pt x="160" y="205"/>
                    </a:lnTo>
                    <a:lnTo>
                      <a:pt x="160" y="203"/>
                    </a:lnTo>
                    <a:lnTo>
                      <a:pt x="162" y="203"/>
                    </a:lnTo>
                    <a:lnTo>
                      <a:pt x="160" y="203"/>
                    </a:lnTo>
                    <a:lnTo>
                      <a:pt x="158" y="201"/>
                    </a:lnTo>
                    <a:lnTo>
                      <a:pt x="158" y="203"/>
                    </a:lnTo>
                    <a:lnTo>
                      <a:pt x="156" y="203"/>
                    </a:lnTo>
                    <a:lnTo>
                      <a:pt x="154" y="203"/>
                    </a:lnTo>
                    <a:lnTo>
                      <a:pt x="154" y="203"/>
                    </a:lnTo>
                    <a:lnTo>
                      <a:pt x="148" y="203"/>
                    </a:lnTo>
                    <a:lnTo>
                      <a:pt x="144" y="203"/>
                    </a:lnTo>
                    <a:lnTo>
                      <a:pt x="142" y="203"/>
                    </a:lnTo>
                    <a:lnTo>
                      <a:pt x="142" y="201"/>
                    </a:lnTo>
                    <a:lnTo>
                      <a:pt x="128" y="201"/>
                    </a:lnTo>
                    <a:lnTo>
                      <a:pt x="126" y="201"/>
                    </a:lnTo>
                    <a:lnTo>
                      <a:pt x="126" y="207"/>
                    </a:lnTo>
                    <a:lnTo>
                      <a:pt x="124" y="207"/>
                    </a:lnTo>
                    <a:lnTo>
                      <a:pt x="120" y="207"/>
                    </a:lnTo>
                    <a:lnTo>
                      <a:pt x="114" y="207"/>
                    </a:lnTo>
                    <a:lnTo>
                      <a:pt x="114" y="211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08" y="211"/>
                    </a:lnTo>
                    <a:lnTo>
                      <a:pt x="106" y="211"/>
                    </a:lnTo>
                    <a:lnTo>
                      <a:pt x="102" y="211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0" y="211"/>
                    </a:lnTo>
                    <a:lnTo>
                      <a:pt x="84" y="211"/>
                    </a:lnTo>
                    <a:lnTo>
                      <a:pt x="80" y="211"/>
                    </a:lnTo>
                    <a:lnTo>
                      <a:pt x="72" y="211"/>
                    </a:lnTo>
                    <a:lnTo>
                      <a:pt x="70" y="211"/>
                    </a:lnTo>
                    <a:lnTo>
                      <a:pt x="68" y="211"/>
                    </a:lnTo>
                    <a:lnTo>
                      <a:pt x="62" y="211"/>
                    </a:lnTo>
                    <a:lnTo>
                      <a:pt x="58" y="211"/>
                    </a:lnTo>
                    <a:lnTo>
                      <a:pt x="54" y="211"/>
                    </a:lnTo>
                    <a:lnTo>
                      <a:pt x="52" y="211"/>
                    </a:lnTo>
                    <a:lnTo>
                      <a:pt x="48" y="211"/>
                    </a:lnTo>
                    <a:lnTo>
                      <a:pt x="48" y="209"/>
                    </a:lnTo>
                    <a:lnTo>
                      <a:pt x="48" y="207"/>
                    </a:lnTo>
                    <a:lnTo>
                      <a:pt x="42" y="207"/>
                    </a:lnTo>
                    <a:lnTo>
                      <a:pt x="42" y="211"/>
                    </a:lnTo>
                    <a:lnTo>
                      <a:pt x="40" y="211"/>
                    </a:lnTo>
                    <a:lnTo>
                      <a:pt x="36" y="211"/>
                    </a:lnTo>
                    <a:lnTo>
                      <a:pt x="32" y="211"/>
                    </a:lnTo>
                    <a:lnTo>
                      <a:pt x="28" y="211"/>
                    </a:lnTo>
                    <a:lnTo>
                      <a:pt x="26" y="211"/>
                    </a:lnTo>
                    <a:lnTo>
                      <a:pt x="24" y="211"/>
                    </a:lnTo>
                    <a:lnTo>
                      <a:pt x="20" y="211"/>
                    </a:lnTo>
                    <a:lnTo>
                      <a:pt x="16" y="211"/>
                    </a:lnTo>
                    <a:lnTo>
                      <a:pt x="8" y="211"/>
                    </a:lnTo>
                    <a:lnTo>
                      <a:pt x="6" y="211"/>
                    </a:lnTo>
                    <a:lnTo>
                      <a:pt x="6" y="209"/>
                    </a:lnTo>
                    <a:lnTo>
                      <a:pt x="6" y="205"/>
                    </a:lnTo>
                    <a:lnTo>
                      <a:pt x="6" y="203"/>
                    </a:lnTo>
                    <a:lnTo>
                      <a:pt x="6" y="193"/>
                    </a:lnTo>
                    <a:lnTo>
                      <a:pt x="6" y="191"/>
                    </a:lnTo>
                    <a:lnTo>
                      <a:pt x="6" y="189"/>
                    </a:lnTo>
                    <a:lnTo>
                      <a:pt x="6" y="187"/>
                    </a:lnTo>
                    <a:lnTo>
                      <a:pt x="6" y="185"/>
                    </a:lnTo>
                    <a:lnTo>
                      <a:pt x="6" y="183"/>
                    </a:lnTo>
                    <a:lnTo>
                      <a:pt x="6" y="181"/>
                    </a:lnTo>
                    <a:lnTo>
                      <a:pt x="6" y="173"/>
                    </a:lnTo>
                    <a:lnTo>
                      <a:pt x="6" y="171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1"/>
                    </a:lnTo>
                    <a:lnTo>
                      <a:pt x="6" y="159"/>
                    </a:lnTo>
                    <a:lnTo>
                      <a:pt x="6" y="157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6" y="124"/>
                    </a:lnTo>
                    <a:lnTo>
                      <a:pt x="6" y="122"/>
                    </a:lnTo>
                    <a:lnTo>
                      <a:pt x="4" y="122"/>
                    </a:lnTo>
                    <a:lnTo>
                      <a:pt x="4" y="118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8" y="112"/>
                    </a:lnTo>
                    <a:lnTo>
                      <a:pt x="8" y="108"/>
                    </a:lnTo>
                    <a:lnTo>
                      <a:pt x="6" y="100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6" y="76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2" y="66"/>
                    </a:lnTo>
                    <a:lnTo>
                      <a:pt x="14" y="64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20" y="54"/>
                    </a:lnTo>
                    <a:lnTo>
                      <a:pt x="22" y="50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0" y="24"/>
                    </a:lnTo>
                    <a:lnTo>
                      <a:pt x="42" y="22"/>
                    </a:lnTo>
                    <a:lnTo>
                      <a:pt x="44" y="18"/>
                    </a:lnTo>
                    <a:lnTo>
                      <a:pt x="48" y="16"/>
                    </a:lnTo>
                    <a:lnTo>
                      <a:pt x="54" y="8"/>
                    </a:lnTo>
                    <a:lnTo>
                      <a:pt x="56" y="4"/>
                    </a:lnTo>
                    <a:lnTo>
                      <a:pt x="58" y="0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8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1" name="Freeform 122">
                <a:extLst>
                  <a:ext uri="{FF2B5EF4-FFF2-40B4-BE49-F238E27FC236}">
                    <a16:creationId xmlns:a16="http://schemas.microsoft.com/office/drawing/2014/main" id="{1F158B07-BA4E-8B6F-AE8F-AEBC261BA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438" y="3275013"/>
                <a:ext cx="247650" cy="322263"/>
              </a:xfrm>
              <a:custGeom>
                <a:avLst/>
                <a:gdLst>
                  <a:gd name="T0" fmla="*/ 46 w 156"/>
                  <a:gd name="T1" fmla="*/ 22 h 203"/>
                  <a:gd name="T2" fmla="*/ 48 w 156"/>
                  <a:gd name="T3" fmla="*/ 30 h 203"/>
                  <a:gd name="T4" fmla="*/ 54 w 156"/>
                  <a:gd name="T5" fmla="*/ 30 h 203"/>
                  <a:gd name="T6" fmla="*/ 56 w 156"/>
                  <a:gd name="T7" fmla="*/ 22 h 203"/>
                  <a:gd name="T8" fmla="*/ 62 w 156"/>
                  <a:gd name="T9" fmla="*/ 22 h 203"/>
                  <a:gd name="T10" fmla="*/ 68 w 156"/>
                  <a:gd name="T11" fmla="*/ 22 h 203"/>
                  <a:gd name="T12" fmla="*/ 68 w 156"/>
                  <a:gd name="T13" fmla="*/ 34 h 203"/>
                  <a:gd name="T14" fmla="*/ 78 w 156"/>
                  <a:gd name="T15" fmla="*/ 40 h 203"/>
                  <a:gd name="T16" fmla="*/ 84 w 156"/>
                  <a:gd name="T17" fmla="*/ 40 h 203"/>
                  <a:gd name="T18" fmla="*/ 94 w 156"/>
                  <a:gd name="T19" fmla="*/ 40 h 203"/>
                  <a:gd name="T20" fmla="*/ 102 w 156"/>
                  <a:gd name="T21" fmla="*/ 40 h 203"/>
                  <a:gd name="T22" fmla="*/ 110 w 156"/>
                  <a:gd name="T23" fmla="*/ 48 h 203"/>
                  <a:gd name="T24" fmla="*/ 110 w 156"/>
                  <a:gd name="T25" fmla="*/ 60 h 203"/>
                  <a:gd name="T26" fmla="*/ 110 w 156"/>
                  <a:gd name="T27" fmla="*/ 76 h 203"/>
                  <a:gd name="T28" fmla="*/ 110 w 156"/>
                  <a:gd name="T29" fmla="*/ 96 h 203"/>
                  <a:gd name="T30" fmla="*/ 116 w 156"/>
                  <a:gd name="T31" fmla="*/ 98 h 203"/>
                  <a:gd name="T32" fmla="*/ 126 w 156"/>
                  <a:gd name="T33" fmla="*/ 98 h 203"/>
                  <a:gd name="T34" fmla="*/ 134 w 156"/>
                  <a:gd name="T35" fmla="*/ 102 h 203"/>
                  <a:gd name="T36" fmla="*/ 134 w 156"/>
                  <a:gd name="T37" fmla="*/ 114 h 203"/>
                  <a:gd name="T38" fmla="*/ 134 w 156"/>
                  <a:gd name="T39" fmla="*/ 126 h 203"/>
                  <a:gd name="T40" fmla="*/ 134 w 156"/>
                  <a:gd name="T41" fmla="*/ 144 h 203"/>
                  <a:gd name="T42" fmla="*/ 144 w 156"/>
                  <a:gd name="T43" fmla="*/ 148 h 203"/>
                  <a:gd name="T44" fmla="*/ 156 w 156"/>
                  <a:gd name="T45" fmla="*/ 148 h 203"/>
                  <a:gd name="T46" fmla="*/ 156 w 156"/>
                  <a:gd name="T47" fmla="*/ 158 h 203"/>
                  <a:gd name="T48" fmla="*/ 156 w 156"/>
                  <a:gd name="T49" fmla="*/ 175 h 203"/>
                  <a:gd name="T50" fmla="*/ 156 w 156"/>
                  <a:gd name="T51" fmla="*/ 185 h 203"/>
                  <a:gd name="T52" fmla="*/ 156 w 156"/>
                  <a:gd name="T53" fmla="*/ 203 h 203"/>
                  <a:gd name="T54" fmla="*/ 126 w 156"/>
                  <a:gd name="T55" fmla="*/ 201 h 203"/>
                  <a:gd name="T56" fmla="*/ 114 w 156"/>
                  <a:gd name="T57" fmla="*/ 201 h 203"/>
                  <a:gd name="T58" fmla="*/ 108 w 156"/>
                  <a:gd name="T59" fmla="*/ 197 h 203"/>
                  <a:gd name="T60" fmla="*/ 100 w 156"/>
                  <a:gd name="T61" fmla="*/ 201 h 203"/>
                  <a:gd name="T62" fmla="*/ 92 w 156"/>
                  <a:gd name="T63" fmla="*/ 197 h 203"/>
                  <a:gd name="T64" fmla="*/ 80 w 156"/>
                  <a:gd name="T65" fmla="*/ 197 h 203"/>
                  <a:gd name="T66" fmla="*/ 64 w 156"/>
                  <a:gd name="T67" fmla="*/ 197 h 203"/>
                  <a:gd name="T68" fmla="*/ 46 w 156"/>
                  <a:gd name="T69" fmla="*/ 197 h 203"/>
                  <a:gd name="T70" fmla="*/ 30 w 156"/>
                  <a:gd name="T71" fmla="*/ 197 h 203"/>
                  <a:gd name="T72" fmla="*/ 12 w 156"/>
                  <a:gd name="T73" fmla="*/ 197 h 203"/>
                  <a:gd name="T74" fmla="*/ 2 w 156"/>
                  <a:gd name="T75" fmla="*/ 189 h 203"/>
                  <a:gd name="T76" fmla="*/ 6 w 156"/>
                  <a:gd name="T77" fmla="*/ 183 h 203"/>
                  <a:gd name="T78" fmla="*/ 2 w 156"/>
                  <a:gd name="T79" fmla="*/ 177 h 203"/>
                  <a:gd name="T80" fmla="*/ 0 w 156"/>
                  <a:gd name="T81" fmla="*/ 168 h 203"/>
                  <a:gd name="T82" fmla="*/ 0 w 156"/>
                  <a:gd name="T83" fmla="*/ 146 h 203"/>
                  <a:gd name="T84" fmla="*/ 12 w 156"/>
                  <a:gd name="T85" fmla="*/ 140 h 203"/>
                  <a:gd name="T86" fmla="*/ 12 w 156"/>
                  <a:gd name="T87" fmla="*/ 126 h 203"/>
                  <a:gd name="T88" fmla="*/ 12 w 156"/>
                  <a:gd name="T89" fmla="*/ 112 h 203"/>
                  <a:gd name="T90" fmla="*/ 10 w 156"/>
                  <a:gd name="T91" fmla="*/ 104 h 203"/>
                  <a:gd name="T92" fmla="*/ 10 w 156"/>
                  <a:gd name="T93" fmla="*/ 96 h 203"/>
                  <a:gd name="T94" fmla="*/ 18 w 156"/>
                  <a:gd name="T95" fmla="*/ 98 h 203"/>
                  <a:gd name="T96" fmla="*/ 26 w 156"/>
                  <a:gd name="T97" fmla="*/ 86 h 203"/>
                  <a:gd name="T98" fmla="*/ 26 w 156"/>
                  <a:gd name="T99" fmla="*/ 70 h 203"/>
                  <a:gd name="T100" fmla="*/ 26 w 156"/>
                  <a:gd name="T101" fmla="*/ 52 h 203"/>
                  <a:gd name="T102" fmla="*/ 26 w 156"/>
                  <a:gd name="T103" fmla="*/ 38 h 203"/>
                  <a:gd name="T104" fmla="*/ 24 w 156"/>
                  <a:gd name="T105" fmla="*/ 32 h 203"/>
                  <a:gd name="T106" fmla="*/ 24 w 156"/>
                  <a:gd name="T107" fmla="*/ 22 h 203"/>
                  <a:gd name="T108" fmla="*/ 24 w 156"/>
                  <a:gd name="T109" fmla="*/ 16 h 203"/>
                  <a:gd name="T110" fmla="*/ 32 w 156"/>
                  <a:gd name="T111" fmla="*/ 10 h 203"/>
                  <a:gd name="T112" fmla="*/ 32 w 156"/>
                  <a:gd name="T113" fmla="*/ 0 h 203"/>
                  <a:gd name="T114" fmla="*/ 42 w 156"/>
                  <a:gd name="T115" fmla="*/ 0 h 203"/>
                  <a:gd name="T116" fmla="*/ 42 w 156"/>
                  <a:gd name="T117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6" h="203">
                    <a:moveTo>
                      <a:pt x="42" y="22"/>
                    </a:moveTo>
                    <a:lnTo>
                      <a:pt x="42" y="24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54" y="32"/>
                    </a:lnTo>
                    <a:lnTo>
                      <a:pt x="54" y="30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60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6" y="22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8" y="26"/>
                    </a:lnTo>
                    <a:lnTo>
                      <a:pt x="68" y="34"/>
                    </a:lnTo>
                    <a:lnTo>
                      <a:pt x="68" y="40"/>
                    </a:lnTo>
                    <a:lnTo>
                      <a:pt x="74" y="40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90" y="40"/>
                    </a:lnTo>
                    <a:lnTo>
                      <a:pt x="94" y="40"/>
                    </a:lnTo>
                    <a:lnTo>
                      <a:pt x="98" y="40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10" y="40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54"/>
                    </a:lnTo>
                    <a:lnTo>
                      <a:pt x="110" y="58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0" y="68"/>
                    </a:lnTo>
                    <a:lnTo>
                      <a:pt x="110" y="76"/>
                    </a:lnTo>
                    <a:lnTo>
                      <a:pt x="110" y="84"/>
                    </a:lnTo>
                    <a:lnTo>
                      <a:pt x="110" y="86"/>
                    </a:lnTo>
                    <a:lnTo>
                      <a:pt x="110" y="96"/>
                    </a:lnTo>
                    <a:lnTo>
                      <a:pt x="110" y="98"/>
                    </a:lnTo>
                    <a:lnTo>
                      <a:pt x="114" y="98"/>
                    </a:lnTo>
                    <a:lnTo>
                      <a:pt x="116" y="98"/>
                    </a:lnTo>
                    <a:lnTo>
                      <a:pt x="118" y="98"/>
                    </a:lnTo>
                    <a:lnTo>
                      <a:pt x="120" y="98"/>
                    </a:lnTo>
                    <a:lnTo>
                      <a:pt x="126" y="98"/>
                    </a:lnTo>
                    <a:lnTo>
                      <a:pt x="128" y="98"/>
                    </a:lnTo>
                    <a:lnTo>
                      <a:pt x="134" y="98"/>
                    </a:lnTo>
                    <a:lnTo>
                      <a:pt x="134" y="102"/>
                    </a:lnTo>
                    <a:lnTo>
                      <a:pt x="134" y="110"/>
                    </a:lnTo>
                    <a:lnTo>
                      <a:pt x="134" y="112"/>
                    </a:lnTo>
                    <a:lnTo>
                      <a:pt x="134" y="114"/>
                    </a:lnTo>
                    <a:lnTo>
                      <a:pt x="134" y="120"/>
                    </a:lnTo>
                    <a:lnTo>
                      <a:pt x="134" y="124"/>
                    </a:lnTo>
                    <a:lnTo>
                      <a:pt x="134" y="126"/>
                    </a:lnTo>
                    <a:lnTo>
                      <a:pt x="134" y="134"/>
                    </a:lnTo>
                    <a:lnTo>
                      <a:pt x="134" y="136"/>
                    </a:lnTo>
                    <a:lnTo>
                      <a:pt x="134" y="144"/>
                    </a:lnTo>
                    <a:lnTo>
                      <a:pt x="134" y="146"/>
                    </a:lnTo>
                    <a:lnTo>
                      <a:pt x="142" y="148"/>
                    </a:lnTo>
                    <a:lnTo>
                      <a:pt x="144" y="148"/>
                    </a:lnTo>
                    <a:lnTo>
                      <a:pt x="146" y="148"/>
                    </a:lnTo>
                    <a:lnTo>
                      <a:pt x="154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6" y="154"/>
                    </a:lnTo>
                    <a:lnTo>
                      <a:pt x="156" y="158"/>
                    </a:lnTo>
                    <a:lnTo>
                      <a:pt x="156" y="162"/>
                    </a:lnTo>
                    <a:lnTo>
                      <a:pt x="156" y="168"/>
                    </a:lnTo>
                    <a:lnTo>
                      <a:pt x="156" y="175"/>
                    </a:lnTo>
                    <a:lnTo>
                      <a:pt x="156" y="181"/>
                    </a:lnTo>
                    <a:lnTo>
                      <a:pt x="156" y="183"/>
                    </a:lnTo>
                    <a:lnTo>
                      <a:pt x="156" y="185"/>
                    </a:lnTo>
                    <a:lnTo>
                      <a:pt x="156" y="193"/>
                    </a:lnTo>
                    <a:lnTo>
                      <a:pt x="156" y="201"/>
                    </a:lnTo>
                    <a:lnTo>
                      <a:pt x="156" y="203"/>
                    </a:lnTo>
                    <a:lnTo>
                      <a:pt x="138" y="201"/>
                    </a:lnTo>
                    <a:lnTo>
                      <a:pt x="134" y="201"/>
                    </a:lnTo>
                    <a:lnTo>
                      <a:pt x="126" y="201"/>
                    </a:lnTo>
                    <a:lnTo>
                      <a:pt x="122" y="201"/>
                    </a:lnTo>
                    <a:lnTo>
                      <a:pt x="118" y="201"/>
                    </a:lnTo>
                    <a:lnTo>
                      <a:pt x="114" y="201"/>
                    </a:lnTo>
                    <a:lnTo>
                      <a:pt x="112" y="201"/>
                    </a:lnTo>
                    <a:lnTo>
                      <a:pt x="106" y="201"/>
                    </a:lnTo>
                    <a:lnTo>
                      <a:pt x="108" y="197"/>
                    </a:lnTo>
                    <a:lnTo>
                      <a:pt x="102" y="197"/>
                    </a:lnTo>
                    <a:lnTo>
                      <a:pt x="100" y="199"/>
                    </a:lnTo>
                    <a:lnTo>
                      <a:pt x="100" y="201"/>
                    </a:lnTo>
                    <a:lnTo>
                      <a:pt x="94" y="201"/>
                    </a:lnTo>
                    <a:lnTo>
                      <a:pt x="94" y="197"/>
                    </a:lnTo>
                    <a:lnTo>
                      <a:pt x="92" y="197"/>
                    </a:lnTo>
                    <a:lnTo>
                      <a:pt x="90" y="197"/>
                    </a:lnTo>
                    <a:lnTo>
                      <a:pt x="90" y="197"/>
                    </a:lnTo>
                    <a:lnTo>
                      <a:pt x="80" y="197"/>
                    </a:lnTo>
                    <a:lnTo>
                      <a:pt x="78" y="197"/>
                    </a:lnTo>
                    <a:lnTo>
                      <a:pt x="68" y="197"/>
                    </a:lnTo>
                    <a:lnTo>
                      <a:pt x="64" y="197"/>
                    </a:lnTo>
                    <a:lnTo>
                      <a:pt x="58" y="197"/>
                    </a:lnTo>
                    <a:lnTo>
                      <a:pt x="54" y="197"/>
                    </a:lnTo>
                    <a:lnTo>
                      <a:pt x="46" y="197"/>
                    </a:lnTo>
                    <a:lnTo>
                      <a:pt x="36" y="197"/>
                    </a:lnTo>
                    <a:lnTo>
                      <a:pt x="34" y="197"/>
                    </a:lnTo>
                    <a:lnTo>
                      <a:pt x="30" y="197"/>
                    </a:lnTo>
                    <a:lnTo>
                      <a:pt x="24" y="197"/>
                    </a:lnTo>
                    <a:lnTo>
                      <a:pt x="16" y="197"/>
                    </a:lnTo>
                    <a:lnTo>
                      <a:pt x="12" y="197"/>
                    </a:lnTo>
                    <a:lnTo>
                      <a:pt x="0" y="195"/>
                    </a:lnTo>
                    <a:lnTo>
                      <a:pt x="0" y="189"/>
                    </a:lnTo>
                    <a:lnTo>
                      <a:pt x="2" y="189"/>
                    </a:lnTo>
                    <a:lnTo>
                      <a:pt x="6" y="189"/>
                    </a:lnTo>
                    <a:lnTo>
                      <a:pt x="6" y="185"/>
                    </a:lnTo>
                    <a:lnTo>
                      <a:pt x="6" y="183"/>
                    </a:lnTo>
                    <a:lnTo>
                      <a:pt x="6" y="179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0" y="173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46"/>
                    </a:lnTo>
                    <a:lnTo>
                      <a:pt x="6" y="146"/>
                    </a:lnTo>
                    <a:lnTo>
                      <a:pt x="12" y="146"/>
                    </a:lnTo>
                    <a:lnTo>
                      <a:pt x="12" y="140"/>
                    </a:lnTo>
                    <a:lnTo>
                      <a:pt x="12" y="134"/>
                    </a:lnTo>
                    <a:lnTo>
                      <a:pt x="12" y="128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12" y="116"/>
                    </a:lnTo>
                    <a:lnTo>
                      <a:pt x="12" y="112"/>
                    </a:lnTo>
                    <a:lnTo>
                      <a:pt x="12" y="108"/>
                    </a:lnTo>
                    <a:lnTo>
                      <a:pt x="12" y="104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4" y="96"/>
                    </a:lnTo>
                    <a:lnTo>
                      <a:pt x="16" y="98"/>
                    </a:lnTo>
                    <a:lnTo>
                      <a:pt x="18" y="98"/>
                    </a:lnTo>
                    <a:lnTo>
                      <a:pt x="24" y="98"/>
                    </a:lnTo>
                    <a:lnTo>
                      <a:pt x="26" y="98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6" y="72"/>
                    </a:lnTo>
                    <a:lnTo>
                      <a:pt x="26" y="70"/>
                    </a:lnTo>
                    <a:lnTo>
                      <a:pt x="26" y="62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6" y="50"/>
                    </a:lnTo>
                    <a:lnTo>
                      <a:pt x="26" y="46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2" y="6"/>
                    </a:lnTo>
                    <a:lnTo>
                      <a:pt x="42" y="14"/>
                    </a:lnTo>
                    <a:lnTo>
                      <a:pt x="42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2" name="Freeform 134">
                <a:extLst>
                  <a:ext uri="{FF2B5EF4-FFF2-40B4-BE49-F238E27FC236}">
                    <a16:creationId xmlns:a16="http://schemas.microsoft.com/office/drawing/2014/main" id="{AB960DC5-652C-7BC1-C138-8FB2942FB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988" y="3822700"/>
                <a:ext cx="342900" cy="411163"/>
              </a:xfrm>
              <a:custGeom>
                <a:avLst/>
                <a:gdLst>
                  <a:gd name="T0" fmla="*/ 126 w 216"/>
                  <a:gd name="T1" fmla="*/ 26 h 259"/>
                  <a:gd name="T2" fmla="*/ 136 w 216"/>
                  <a:gd name="T3" fmla="*/ 34 h 259"/>
                  <a:gd name="T4" fmla="*/ 140 w 216"/>
                  <a:gd name="T5" fmla="*/ 42 h 259"/>
                  <a:gd name="T6" fmla="*/ 146 w 216"/>
                  <a:gd name="T7" fmla="*/ 50 h 259"/>
                  <a:gd name="T8" fmla="*/ 152 w 216"/>
                  <a:gd name="T9" fmla="*/ 60 h 259"/>
                  <a:gd name="T10" fmla="*/ 160 w 216"/>
                  <a:gd name="T11" fmla="*/ 68 h 259"/>
                  <a:gd name="T12" fmla="*/ 170 w 216"/>
                  <a:gd name="T13" fmla="*/ 70 h 259"/>
                  <a:gd name="T14" fmla="*/ 180 w 216"/>
                  <a:gd name="T15" fmla="*/ 74 h 259"/>
                  <a:gd name="T16" fmla="*/ 188 w 216"/>
                  <a:gd name="T17" fmla="*/ 74 h 259"/>
                  <a:gd name="T18" fmla="*/ 194 w 216"/>
                  <a:gd name="T19" fmla="*/ 78 h 259"/>
                  <a:gd name="T20" fmla="*/ 198 w 216"/>
                  <a:gd name="T21" fmla="*/ 82 h 259"/>
                  <a:gd name="T22" fmla="*/ 204 w 216"/>
                  <a:gd name="T23" fmla="*/ 88 h 259"/>
                  <a:gd name="T24" fmla="*/ 208 w 216"/>
                  <a:gd name="T25" fmla="*/ 94 h 259"/>
                  <a:gd name="T26" fmla="*/ 212 w 216"/>
                  <a:gd name="T27" fmla="*/ 100 h 259"/>
                  <a:gd name="T28" fmla="*/ 214 w 216"/>
                  <a:gd name="T29" fmla="*/ 110 h 259"/>
                  <a:gd name="T30" fmla="*/ 214 w 216"/>
                  <a:gd name="T31" fmla="*/ 120 h 259"/>
                  <a:gd name="T32" fmla="*/ 214 w 216"/>
                  <a:gd name="T33" fmla="*/ 128 h 259"/>
                  <a:gd name="T34" fmla="*/ 198 w 216"/>
                  <a:gd name="T35" fmla="*/ 146 h 259"/>
                  <a:gd name="T36" fmla="*/ 196 w 216"/>
                  <a:gd name="T37" fmla="*/ 166 h 259"/>
                  <a:gd name="T38" fmla="*/ 194 w 216"/>
                  <a:gd name="T39" fmla="*/ 192 h 259"/>
                  <a:gd name="T40" fmla="*/ 188 w 216"/>
                  <a:gd name="T41" fmla="*/ 206 h 259"/>
                  <a:gd name="T42" fmla="*/ 194 w 216"/>
                  <a:gd name="T43" fmla="*/ 222 h 259"/>
                  <a:gd name="T44" fmla="*/ 192 w 216"/>
                  <a:gd name="T45" fmla="*/ 257 h 259"/>
                  <a:gd name="T46" fmla="*/ 176 w 216"/>
                  <a:gd name="T47" fmla="*/ 257 h 259"/>
                  <a:gd name="T48" fmla="*/ 144 w 216"/>
                  <a:gd name="T49" fmla="*/ 259 h 259"/>
                  <a:gd name="T50" fmla="*/ 104 w 216"/>
                  <a:gd name="T51" fmla="*/ 257 h 259"/>
                  <a:gd name="T52" fmla="*/ 74 w 216"/>
                  <a:gd name="T53" fmla="*/ 259 h 259"/>
                  <a:gd name="T54" fmla="*/ 54 w 216"/>
                  <a:gd name="T55" fmla="*/ 259 h 259"/>
                  <a:gd name="T56" fmla="*/ 34 w 216"/>
                  <a:gd name="T57" fmla="*/ 257 h 259"/>
                  <a:gd name="T58" fmla="*/ 38 w 216"/>
                  <a:gd name="T59" fmla="*/ 251 h 259"/>
                  <a:gd name="T60" fmla="*/ 40 w 216"/>
                  <a:gd name="T61" fmla="*/ 242 h 259"/>
                  <a:gd name="T62" fmla="*/ 40 w 216"/>
                  <a:gd name="T63" fmla="*/ 232 h 259"/>
                  <a:gd name="T64" fmla="*/ 40 w 216"/>
                  <a:gd name="T65" fmla="*/ 220 h 259"/>
                  <a:gd name="T66" fmla="*/ 40 w 216"/>
                  <a:gd name="T67" fmla="*/ 208 h 259"/>
                  <a:gd name="T68" fmla="*/ 34 w 216"/>
                  <a:gd name="T69" fmla="*/ 196 h 259"/>
                  <a:gd name="T70" fmla="*/ 32 w 216"/>
                  <a:gd name="T71" fmla="*/ 186 h 259"/>
                  <a:gd name="T72" fmla="*/ 28 w 216"/>
                  <a:gd name="T73" fmla="*/ 176 h 259"/>
                  <a:gd name="T74" fmla="*/ 24 w 216"/>
                  <a:gd name="T75" fmla="*/ 172 h 259"/>
                  <a:gd name="T76" fmla="*/ 22 w 216"/>
                  <a:gd name="T77" fmla="*/ 164 h 259"/>
                  <a:gd name="T78" fmla="*/ 20 w 216"/>
                  <a:gd name="T79" fmla="*/ 150 h 259"/>
                  <a:gd name="T80" fmla="*/ 22 w 216"/>
                  <a:gd name="T81" fmla="*/ 146 h 259"/>
                  <a:gd name="T82" fmla="*/ 2 w 216"/>
                  <a:gd name="T83" fmla="*/ 144 h 259"/>
                  <a:gd name="T84" fmla="*/ 0 w 216"/>
                  <a:gd name="T85" fmla="*/ 134 h 259"/>
                  <a:gd name="T86" fmla="*/ 0 w 216"/>
                  <a:gd name="T87" fmla="*/ 126 h 259"/>
                  <a:gd name="T88" fmla="*/ 0 w 216"/>
                  <a:gd name="T89" fmla="*/ 114 h 259"/>
                  <a:gd name="T90" fmla="*/ 0 w 216"/>
                  <a:gd name="T91" fmla="*/ 98 h 259"/>
                  <a:gd name="T92" fmla="*/ 2 w 216"/>
                  <a:gd name="T93" fmla="*/ 68 h 259"/>
                  <a:gd name="T94" fmla="*/ 4 w 216"/>
                  <a:gd name="T95" fmla="*/ 34 h 259"/>
                  <a:gd name="T96" fmla="*/ 18 w 216"/>
                  <a:gd name="T97" fmla="*/ 34 h 259"/>
                  <a:gd name="T98" fmla="*/ 42 w 216"/>
                  <a:gd name="T99" fmla="*/ 34 h 259"/>
                  <a:gd name="T100" fmla="*/ 56 w 216"/>
                  <a:gd name="T101" fmla="*/ 34 h 259"/>
                  <a:gd name="T102" fmla="*/ 68 w 216"/>
                  <a:gd name="T103" fmla="*/ 34 h 259"/>
                  <a:gd name="T104" fmla="*/ 94 w 216"/>
                  <a:gd name="T105" fmla="*/ 30 h 259"/>
                  <a:gd name="T106" fmla="*/ 100 w 216"/>
                  <a:gd name="T107" fmla="*/ 8 h 259"/>
                  <a:gd name="T108" fmla="*/ 102 w 216"/>
                  <a:gd name="T109" fmla="*/ 6 h 259"/>
                  <a:gd name="T110" fmla="*/ 112 w 216"/>
                  <a:gd name="T111" fmla="*/ 1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6" h="259">
                    <a:moveTo>
                      <a:pt x="120" y="24"/>
                    </a:moveTo>
                    <a:lnTo>
                      <a:pt x="122" y="24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8" y="28"/>
                    </a:lnTo>
                    <a:lnTo>
                      <a:pt x="128" y="30"/>
                    </a:lnTo>
                    <a:lnTo>
                      <a:pt x="128" y="30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8" y="36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0" y="42"/>
                    </a:lnTo>
                    <a:lnTo>
                      <a:pt x="142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6" y="48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48" y="52"/>
                    </a:lnTo>
                    <a:lnTo>
                      <a:pt x="150" y="52"/>
                    </a:lnTo>
                    <a:lnTo>
                      <a:pt x="150" y="56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6" y="60"/>
                    </a:lnTo>
                    <a:lnTo>
                      <a:pt x="158" y="64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2" y="68"/>
                    </a:lnTo>
                    <a:lnTo>
                      <a:pt x="164" y="70"/>
                    </a:lnTo>
                    <a:lnTo>
                      <a:pt x="166" y="70"/>
                    </a:lnTo>
                    <a:lnTo>
                      <a:pt x="168" y="70"/>
                    </a:lnTo>
                    <a:lnTo>
                      <a:pt x="170" y="70"/>
                    </a:lnTo>
                    <a:lnTo>
                      <a:pt x="172" y="70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80" y="74"/>
                    </a:lnTo>
                    <a:lnTo>
                      <a:pt x="182" y="74"/>
                    </a:lnTo>
                    <a:lnTo>
                      <a:pt x="184" y="72"/>
                    </a:lnTo>
                    <a:lnTo>
                      <a:pt x="186" y="72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0" y="74"/>
                    </a:lnTo>
                    <a:lnTo>
                      <a:pt x="192" y="76"/>
                    </a:lnTo>
                    <a:lnTo>
                      <a:pt x="194" y="76"/>
                    </a:lnTo>
                    <a:lnTo>
                      <a:pt x="194" y="78"/>
                    </a:lnTo>
                    <a:lnTo>
                      <a:pt x="196" y="78"/>
                    </a:lnTo>
                    <a:lnTo>
                      <a:pt x="196" y="78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2" y="86"/>
                    </a:lnTo>
                    <a:lnTo>
                      <a:pt x="204" y="86"/>
                    </a:lnTo>
                    <a:lnTo>
                      <a:pt x="204" y="88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8" y="94"/>
                    </a:lnTo>
                    <a:lnTo>
                      <a:pt x="208" y="96"/>
                    </a:lnTo>
                    <a:lnTo>
                      <a:pt x="210" y="96"/>
                    </a:lnTo>
                    <a:lnTo>
                      <a:pt x="210" y="98"/>
                    </a:lnTo>
                    <a:lnTo>
                      <a:pt x="212" y="98"/>
                    </a:lnTo>
                    <a:lnTo>
                      <a:pt x="212" y="100"/>
                    </a:lnTo>
                    <a:lnTo>
                      <a:pt x="214" y="102"/>
                    </a:lnTo>
                    <a:lnTo>
                      <a:pt x="212" y="106"/>
                    </a:lnTo>
                    <a:lnTo>
                      <a:pt x="212" y="108"/>
                    </a:lnTo>
                    <a:lnTo>
                      <a:pt x="214" y="108"/>
                    </a:lnTo>
                    <a:lnTo>
                      <a:pt x="214" y="110"/>
                    </a:lnTo>
                    <a:lnTo>
                      <a:pt x="214" y="114"/>
                    </a:lnTo>
                    <a:lnTo>
                      <a:pt x="212" y="114"/>
                    </a:lnTo>
                    <a:lnTo>
                      <a:pt x="212" y="116"/>
                    </a:lnTo>
                    <a:lnTo>
                      <a:pt x="212" y="118"/>
                    </a:lnTo>
                    <a:lnTo>
                      <a:pt x="214" y="120"/>
                    </a:lnTo>
                    <a:lnTo>
                      <a:pt x="216" y="122"/>
                    </a:lnTo>
                    <a:lnTo>
                      <a:pt x="214" y="124"/>
                    </a:lnTo>
                    <a:lnTo>
                      <a:pt x="214" y="126"/>
                    </a:lnTo>
                    <a:lnTo>
                      <a:pt x="214" y="126"/>
                    </a:lnTo>
                    <a:lnTo>
                      <a:pt x="214" y="128"/>
                    </a:lnTo>
                    <a:lnTo>
                      <a:pt x="214" y="130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4"/>
                    </a:lnTo>
                    <a:lnTo>
                      <a:pt x="198" y="146"/>
                    </a:lnTo>
                    <a:lnTo>
                      <a:pt x="198" y="148"/>
                    </a:lnTo>
                    <a:lnTo>
                      <a:pt x="198" y="156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6" y="166"/>
                    </a:lnTo>
                    <a:lnTo>
                      <a:pt x="194" y="174"/>
                    </a:lnTo>
                    <a:lnTo>
                      <a:pt x="194" y="176"/>
                    </a:lnTo>
                    <a:lnTo>
                      <a:pt x="194" y="188"/>
                    </a:lnTo>
                    <a:lnTo>
                      <a:pt x="194" y="190"/>
                    </a:lnTo>
                    <a:lnTo>
                      <a:pt x="194" y="192"/>
                    </a:lnTo>
                    <a:lnTo>
                      <a:pt x="194" y="196"/>
                    </a:lnTo>
                    <a:lnTo>
                      <a:pt x="194" y="200"/>
                    </a:lnTo>
                    <a:lnTo>
                      <a:pt x="188" y="200"/>
                    </a:lnTo>
                    <a:lnTo>
                      <a:pt x="188" y="204"/>
                    </a:lnTo>
                    <a:lnTo>
                      <a:pt x="188" y="206"/>
                    </a:lnTo>
                    <a:lnTo>
                      <a:pt x="190" y="206"/>
                    </a:lnTo>
                    <a:lnTo>
                      <a:pt x="194" y="206"/>
                    </a:lnTo>
                    <a:lnTo>
                      <a:pt x="194" y="208"/>
                    </a:lnTo>
                    <a:lnTo>
                      <a:pt x="194" y="216"/>
                    </a:lnTo>
                    <a:lnTo>
                      <a:pt x="194" y="222"/>
                    </a:lnTo>
                    <a:lnTo>
                      <a:pt x="194" y="228"/>
                    </a:lnTo>
                    <a:lnTo>
                      <a:pt x="192" y="244"/>
                    </a:lnTo>
                    <a:lnTo>
                      <a:pt x="192" y="251"/>
                    </a:lnTo>
                    <a:lnTo>
                      <a:pt x="192" y="255"/>
                    </a:lnTo>
                    <a:lnTo>
                      <a:pt x="192" y="257"/>
                    </a:lnTo>
                    <a:lnTo>
                      <a:pt x="190" y="257"/>
                    </a:lnTo>
                    <a:lnTo>
                      <a:pt x="188" y="257"/>
                    </a:lnTo>
                    <a:lnTo>
                      <a:pt x="184" y="257"/>
                    </a:lnTo>
                    <a:lnTo>
                      <a:pt x="182" y="257"/>
                    </a:lnTo>
                    <a:lnTo>
                      <a:pt x="176" y="257"/>
                    </a:lnTo>
                    <a:lnTo>
                      <a:pt x="174" y="257"/>
                    </a:lnTo>
                    <a:lnTo>
                      <a:pt x="160" y="259"/>
                    </a:lnTo>
                    <a:lnTo>
                      <a:pt x="148" y="259"/>
                    </a:lnTo>
                    <a:lnTo>
                      <a:pt x="146" y="259"/>
                    </a:lnTo>
                    <a:lnTo>
                      <a:pt x="144" y="259"/>
                    </a:lnTo>
                    <a:lnTo>
                      <a:pt x="142" y="259"/>
                    </a:lnTo>
                    <a:lnTo>
                      <a:pt x="132" y="257"/>
                    </a:lnTo>
                    <a:lnTo>
                      <a:pt x="126" y="257"/>
                    </a:lnTo>
                    <a:lnTo>
                      <a:pt x="106" y="257"/>
                    </a:lnTo>
                    <a:lnTo>
                      <a:pt x="104" y="257"/>
                    </a:lnTo>
                    <a:lnTo>
                      <a:pt x="98" y="257"/>
                    </a:lnTo>
                    <a:lnTo>
                      <a:pt x="96" y="257"/>
                    </a:lnTo>
                    <a:lnTo>
                      <a:pt x="94" y="257"/>
                    </a:lnTo>
                    <a:lnTo>
                      <a:pt x="78" y="259"/>
                    </a:lnTo>
                    <a:lnTo>
                      <a:pt x="74" y="259"/>
                    </a:lnTo>
                    <a:lnTo>
                      <a:pt x="72" y="259"/>
                    </a:lnTo>
                    <a:lnTo>
                      <a:pt x="64" y="259"/>
                    </a:lnTo>
                    <a:lnTo>
                      <a:pt x="58" y="259"/>
                    </a:lnTo>
                    <a:lnTo>
                      <a:pt x="56" y="259"/>
                    </a:lnTo>
                    <a:lnTo>
                      <a:pt x="54" y="259"/>
                    </a:lnTo>
                    <a:lnTo>
                      <a:pt x="48" y="259"/>
                    </a:lnTo>
                    <a:lnTo>
                      <a:pt x="42" y="259"/>
                    </a:lnTo>
                    <a:lnTo>
                      <a:pt x="40" y="259"/>
                    </a:lnTo>
                    <a:lnTo>
                      <a:pt x="38" y="259"/>
                    </a:lnTo>
                    <a:lnTo>
                      <a:pt x="34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8" y="253"/>
                    </a:lnTo>
                    <a:lnTo>
                      <a:pt x="38" y="251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42" y="240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0" y="234"/>
                    </a:lnTo>
                    <a:lnTo>
                      <a:pt x="40" y="232"/>
                    </a:lnTo>
                    <a:lnTo>
                      <a:pt x="40" y="230"/>
                    </a:lnTo>
                    <a:lnTo>
                      <a:pt x="40" y="224"/>
                    </a:lnTo>
                    <a:lnTo>
                      <a:pt x="40" y="222"/>
                    </a:lnTo>
                    <a:lnTo>
                      <a:pt x="40" y="222"/>
                    </a:lnTo>
                    <a:lnTo>
                      <a:pt x="40" y="220"/>
                    </a:lnTo>
                    <a:lnTo>
                      <a:pt x="42" y="216"/>
                    </a:lnTo>
                    <a:lnTo>
                      <a:pt x="42" y="214"/>
                    </a:lnTo>
                    <a:lnTo>
                      <a:pt x="42" y="212"/>
                    </a:lnTo>
                    <a:lnTo>
                      <a:pt x="42" y="210"/>
                    </a:lnTo>
                    <a:lnTo>
                      <a:pt x="40" y="208"/>
                    </a:lnTo>
                    <a:lnTo>
                      <a:pt x="38" y="206"/>
                    </a:lnTo>
                    <a:lnTo>
                      <a:pt x="38" y="202"/>
                    </a:lnTo>
                    <a:lnTo>
                      <a:pt x="36" y="198"/>
                    </a:lnTo>
                    <a:lnTo>
                      <a:pt x="36" y="196"/>
                    </a:lnTo>
                    <a:lnTo>
                      <a:pt x="34" y="196"/>
                    </a:lnTo>
                    <a:lnTo>
                      <a:pt x="34" y="194"/>
                    </a:lnTo>
                    <a:lnTo>
                      <a:pt x="34" y="192"/>
                    </a:lnTo>
                    <a:lnTo>
                      <a:pt x="34" y="190"/>
                    </a:lnTo>
                    <a:lnTo>
                      <a:pt x="34" y="188"/>
                    </a:lnTo>
                    <a:lnTo>
                      <a:pt x="32" y="186"/>
                    </a:lnTo>
                    <a:lnTo>
                      <a:pt x="32" y="184"/>
                    </a:lnTo>
                    <a:lnTo>
                      <a:pt x="30" y="184"/>
                    </a:lnTo>
                    <a:lnTo>
                      <a:pt x="30" y="182"/>
                    </a:lnTo>
                    <a:lnTo>
                      <a:pt x="30" y="180"/>
                    </a:lnTo>
                    <a:lnTo>
                      <a:pt x="28" y="176"/>
                    </a:lnTo>
                    <a:lnTo>
                      <a:pt x="28" y="174"/>
                    </a:lnTo>
                    <a:lnTo>
                      <a:pt x="26" y="174"/>
                    </a:lnTo>
                    <a:lnTo>
                      <a:pt x="26" y="174"/>
                    </a:lnTo>
                    <a:lnTo>
                      <a:pt x="24" y="174"/>
                    </a:lnTo>
                    <a:lnTo>
                      <a:pt x="24" y="172"/>
                    </a:lnTo>
                    <a:lnTo>
                      <a:pt x="24" y="170"/>
                    </a:lnTo>
                    <a:lnTo>
                      <a:pt x="24" y="168"/>
                    </a:lnTo>
                    <a:lnTo>
                      <a:pt x="24" y="166"/>
                    </a:lnTo>
                    <a:lnTo>
                      <a:pt x="24" y="164"/>
                    </a:lnTo>
                    <a:lnTo>
                      <a:pt x="22" y="164"/>
                    </a:lnTo>
                    <a:lnTo>
                      <a:pt x="22" y="160"/>
                    </a:lnTo>
                    <a:lnTo>
                      <a:pt x="20" y="156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4" y="148"/>
                    </a:lnTo>
                    <a:lnTo>
                      <a:pt x="24" y="146"/>
                    </a:lnTo>
                    <a:lnTo>
                      <a:pt x="22" y="146"/>
                    </a:lnTo>
                    <a:lnTo>
                      <a:pt x="20" y="146"/>
                    </a:lnTo>
                    <a:lnTo>
                      <a:pt x="18" y="146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0" y="94"/>
                    </a:lnTo>
                    <a:lnTo>
                      <a:pt x="0" y="90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2" y="52"/>
                    </a:lnTo>
                    <a:lnTo>
                      <a:pt x="2" y="44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8" y="34"/>
                    </a:lnTo>
                    <a:lnTo>
                      <a:pt x="2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6" y="34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8" y="34"/>
                    </a:lnTo>
                    <a:lnTo>
                      <a:pt x="82" y="34"/>
                    </a:lnTo>
                    <a:lnTo>
                      <a:pt x="94" y="34"/>
                    </a:lnTo>
                    <a:lnTo>
                      <a:pt x="94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0" y="8"/>
                    </a:lnTo>
                    <a:lnTo>
                      <a:pt x="100" y="4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8"/>
                    </a:lnTo>
                    <a:lnTo>
                      <a:pt x="108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2" y="16"/>
                    </a:lnTo>
                    <a:lnTo>
                      <a:pt x="114" y="18"/>
                    </a:lnTo>
                    <a:lnTo>
                      <a:pt x="120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3" name="Freeform 141">
                <a:extLst>
                  <a:ext uri="{FF2B5EF4-FFF2-40B4-BE49-F238E27FC236}">
                    <a16:creationId xmlns:a16="http://schemas.microsoft.com/office/drawing/2014/main" id="{36ECD51B-BD93-2079-F78A-623B9DB12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088" y="3956050"/>
                <a:ext cx="352425" cy="341313"/>
              </a:xfrm>
              <a:custGeom>
                <a:avLst/>
                <a:gdLst>
                  <a:gd name="T0" fmla="*/ 140 w 222"/>
                  <a:gd name="T1" fmla="*/ 0 h 215"/>
                  <a:gd name="T2" fmla="*/ 154 w 222"/>
                  <a:gd name="T3" fmla="*/ 0 h 215"/>
                  <a:gd name="T4" fmla="*/ 162 w 222"/>
                  <a:gd name="T5" fmla="*/ 4 h 215"/>
                  <a:gd name="T6" fmla="*/ 182 w 222"/>
                  <a:gd name="T7" fmla="*/ 4 h 215"/>
                  <a:gd name="T8" fmla="*/ 196 w 222"/>
                  <a:gd name="T9" fmla="*/ 4 h 215"/>
                  <a:gd name="T10" fmla="*/ 204 w 222"/>
                  <a:gd name="T11" fmla="*/ 10 h 215"/>
                  <a:gd name="T12" fmla="*/ 206 w 222"/>
                  <a:gd name="T13" fmla="*/ 18 h 215"/>
                  <a:gd name="T14" fmla="*/ 208 w 222"/>
                  <a:gd name="T15" fmla="*/ 26 h 215"/>
                  <a:gd name="T16" fmla="*/ 210 w 222"/>
                  <a:gd name="T17" fmla="*/ 36 h 215"/>
                  <a:gd name="T18" fmla="*/ 216 w 222"/>
                  <a:gd name="T19" fmla="*/ 42 h 215"/>
                  <a:gd name="T20" fmla="*/ 218 w 222"/>
                  <a:gd name="T21" fmla="*/ 56 h 215"/>
                  <a:gd name="T22" fmla="*/ 220 w 222"/>
                  <a:gd name="T23" fmla="*/ 64 h 215"/>
                  <a:gd name="T24" fmla="*/ 222 w 222"/>
                  <a:gd name="T25" fmla="*/ 74 h 215"/>
                  <a:gd name="T26" fmla="*/ 214 w 222"/>
                  <a:gd name="T27" fmla="*/ 84 h 215"/>
                  <a:gd name="T28" fmla="*/ 214 w 222"/>
                  <a:gd name="T29" fmla="*/ 90 h 215"/>
                  <a:gd name="T30" fmla="*/ 220 w 222"/>
                  <a:gd name="T31" fmla="*/ 100 h 215"/>
                  <a:gd name="T32" fmla="*/ 218 w 222"/>
                  <a:gd name="T33" fmla="*/ 110 h 215"/>
                  <a:gd name="T34" fmla="*/ 212 w 222"/>
                  <a:gd name="T35" fmla="*/ 118 h 215"/>
                  <a:gd name="T36" fmla="*/ 198 w 222"/>
                  <a:gd name="T37" fmla="*/ 120 h 215"/>
                  <a:gd name="T38" fmla="*/ 196 w 222"/>
                  <a:gd name="T39" fmla="*/ 144 h 215"/>
                  <a:gd name="T40" fmla="*/ 196 w 222"/>
                  <a:gd name="T41" fmla="*/ 167 h 215"/>
                  <a:gd name="T42" fmla="*/ 192 w 222"/>
                  <a:gd name="T43" fmla="*/ 181 h 215"/>
                  <a:gd name="T44" fmla="*/ 190 w 222"/>
                  <a:gd name="T45" fmla="*/ 193 h 215"/>
                  <a:gd name="T46" fmla="*/ 172 w 222"/>
                  <a:gd name="T47" fmla="*/ 193 h 215"/>
                  <a:gd name="T48" fmla="*/ 158 w 222"/>
                  <a:gd name="T49" fmla="*/ 191 h 215"/>
                  <a:gd name="T50" fmla="*/ 146 w 222"/>
                  <a:gd name="T51" fmla="*/ 191 h 215"/>
                  <a:gd name="T52" fmla="*/ 132 w 222"/>
                  <a:gd name="T53" fmla="*/ 191 h 215"/>
                  <a:gd name="T54" fmla="*/ 120 w 222"/>
                  <a:gd name="T55" fmla="*/ 191 h 215"/>
                  <a:gd name="T56" fmla="*/ 108 w 222"/>
                  <a:gd name="T57" fmla="*/ 191 h 215"/>
                  <a:gd name="T58" fmla="*/ 96 w 222"/>
                  <a:gd name="T59" fmla="*/ 203 h 215"/>
                  <a:gd name="T60" fmla="*/ 94 w 222"/>
                  <a:gd name="T61" fmla="*/ 211 h 215"/>
                  <a:gd name="T62" fmla="*/ 84 w 222"/>
                  <a:gd name="T63" fmla="*/ 211 h 215"/>
                  <a:gd name="T64" fmla="*/ 84 w 222"/>
                  <a:gd name="T65" fmla="*/ 199 h 215"/>
                  <a:gd name="T66" fmla="*/ 80 w 222"/>
                  <a:gd name="T67" fmla="*/ 189 h 215"/>
                  <a:gd name="T68" fmla="*/ 76 w 222"/>
                  <a:gd name="T69" fmla="*/ 191 h 215"/>
                  <a:gd name="T70" fmla="*/ 70 w 222"/>
                  <a:gd name="T71" fmla="*/ 187 h 215"/>
                  <a:gd name="T72" fmla="*/ 62 w 222"/>
                  <a:gd name="T73" fmla="*/ 179 h 215"/>
                  <a:gd name="T74" fmla="*/ 54 w 222"/>
                  <a:gd name="T75" fmla="*/ 175 h 215"/>
                  <a:gd name="T76" fmla="*/ 32 w 222"/>
                  <a:gd name="T77" fmla="*/ 173 h 215"/>
                  <a:gd name="T78" fmla="*/ 12 w 222"/>
                  <a:gd name="T79" fmla="*/ 173 h 215"/>
                  <a:gd name="T80" fmla="*/ 4 w 222"/>
                  <a:gd name="T81" fmla="*/ 164 h 215"/>
                  <a:gd name="T82" fmla="*/ 4 w 222"/>
                  <a:gd name="T83" fmla="*/ 138 h 215"/>
                  <a:gd name="T84" fmla="*/ 4 w 222"/>
                  <a:gd name="T85" fmla="*/ 116 h 215"/>
                  <a:gd name="T86" fmla="*/ 4 w 222"/>
                  <a:gd name="T87" fmla="*/ 100 h 215"/>
                  <a:gd name="T88" fmla="*/ 4 w 222"/>
                  <a:gd name="T89" fmla="*/ 88 h 215"/>
                  <a:gd name="T90" fmla="*/ 2 w 222"/>
                  <a:gd name="T91" fmla="*/ 66 h 215"/>
                  <a:gd name="T92" fmla="*/ 2 w 222"/>
                  <a:gd name="T93" fmla="*/ 42 h 215"/>
                  <a:gd name="T94" fmla="*/ 6 w 222"/>
                  <a:gd name="T95" fmla="*/ 38 h 215"/>
                  <a:gd name="T96" fmla="*/ 26 w 222"/>
                  <a:gd name="T97" fmla="*/ 38 h 215"/>
                  <a:gd name="T98" fmla="*/ 52 w 222"/>
                  <a:gd name="T99" fmla="*/ 38 h 215"/>
                  <a:gd name="T100" fmla="*/ 64 w 222"/>
                  <a:gd name="T101" fmla="*/ 38 h 215"/>
                  <a:gd name="T102" fmla="*/ 92 w 222"/>
                  <a:gd name="T103" fmla="*/ 38 h 215"/>
                  <a:gd name="T104" fmla="*/ 112 w 222"/>
                  <a:gd name="T105" fmla="*/ 38 h 215"/>
                  <a:gd name="T106" fmla="*/ 122 w 222"/>
                  <a:gd name="T107" fmla="*/ 1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2" h="215">
                    <a:moveTo>
                      <a:pt x="130" y="0"/>
                    </a:move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6" y="0"/>
                    </a:lnTo>
                    <a:lnTo>
                      <a:pt x="162" y="2"/>
                    </a:lnTo>
                    <a:lnTo>
                      <a:pt x="162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4" y="4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2" y="12"/>
                    </a:lnTo>
                    <a:lnTo>
                      <a:pt x="202" y="14"/>
                    </a:lnTo>
                    <a:lnTo>
                      <a:pt x="204" y="16"/>
                    </a:lnTo>
                    <a:lnTo>
                      <a:pt x="206" y="16"/>
                    </a:lnTo>
                    <a:lnTo>
                      <a:pt x="206" y="18"/>
                    </a:lnTo>
                    <a:lnTo>
                      <a:pt x="206" y="20"/>
                    </a:lnTo>
                    <a:lnTo>
                      <a:pt x="206" y="22"/>
                    </a:lnTo>
                    <a:lnTo>
                      <a:pt x="204" y="22"/>
                    </a:lnTo>
                    <a:lnTo>
                      <a:pt x="206" y="24"/>
                    </a:lnTo>
                    <a:lnTo>
                      <a:pt x="206" y="26"/>
                    </a:lnTo>
                    <a:lnTo>
                      <a:pt x="208" y="26"/>
                    </a:lnTo>
                    <a:lnTo>
                      <a:pt x="208" y="28"/>
                    </a:lnTo>
                    <a:lnTo>
                      <a:pt x="208" y="30"/>
                    </a:lnTo>
                    <a:lnTo>
                      <a:pt x="208" y="32"/>
                    </a:lnTo>
                    <a:lnTo>
                      <a:pt x="208" y="34"/>
                    </a:lnTo>
                    <a:lnTo>
                      <a:pt x="208" y="36"/>
                    </a:lnTo>
                    <a:lnTo>
                      <a:pt x="210" y="36"/>
                    </a:lnTo>
                    <a:lnTo>
                      <a:pt x="212" y="38"/>
                    </a:lnTo>
                    <a:lnTo>
                      <a:pt x="212" y="40"/>
                    </a:lnTo>
                    <a:lnTo>
                      <a:pt x="214" y="40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6" y="42"/>
                    </a:lnTo>
                    <a:lnTo>
                      <a:pt x="218" y="46"/>
                    </a:lnTo>
                    <a:lnTo>
                      <a:pt x="218" y="48"/>
                    </a:lnTo>
                    <a:lnTo>
                      <a:pt x="218" y="50"/>
                    </a:lnTo>
                    <a:lnTo>
                      <a:pt x="218" y="52"/>
                    </a:lnTo>
                    <a:lnTo>
                      <a:pt x="218" y="54"/>
                    </a:lnTo>
                    <a:lnTo>
                      <a:pt x="218" y="56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2" y="60"/>
                    </a:lnTo>
                    <a:lnTo>
                      <a:pt x="220" y="60"/>
                    </a:lnTo>
                    <a:lnTo>
                      <a:pt x="220" y="62"/>
                    </a:lnTo>
                    <a:lnTo>
                      <a:pt x="220" y="64"/>
                    </a:lnTo>
                    <a:lnTo>
                      <a:pt x="220" y="66"/>
                    </a:lnTo>
                    <a:lnTo>
                      <a:pt x="222" y="66"/>
                    </a:lnTo>
                    <a:lnTo>
                      <a:pt x="222" y="68"/>
                    </a:lnTo>
                    <a:lnTo>
                      <a:pt x="222" y="70"/>
                    </a:lnTo>
                    <a:lnTo>
                      <a:pt x="222" y="72"/>
                    </a:lnTo>
                    <a:lnTo>
                      <a:pt x="222" y="74"/>
                    </a:lnTo>
                    <a:lnTo>
                      <a:pt x="222" y="76"/>
                    </a:lnTo>
                    <a:lnTo>
                      <a:pt x="222" y="78"/>
                    </a:lnTo>
                    <a:lnTo>
                      <a:pt x="220" y="78"/>
                    </a:lnTo>
                    <a:lnTo>
                      <a:pt x="218" y="82"/>
                    </a:lnTo>
                    <a:lnTo>
                      <a:pt x="216" y="82"/>
                    </a:lnTo>
                    <a:lnTo>
                      <a:pt x="214" y="84"/>
                    </a:lnTo>
                    <a:lnTo>
                      <a:pt x="212" y="84"/>
                    </a:lnTo>
                    <a:lnTo>
                      <a:pt x="212" y="86"/>
                    </a:lnTo>
                    <a:lnTo>
                      <a:pt x="214" y="86"/>
                    </a:lnTo>
                    <a:lnTo>
                      <a:pt x="214" y="88"/>
                    </a:lnTo>
                    <a:lnTo>
                      <a:pt x="216" y="90"/>
                    </a:lnTo>
                    <a:lnTo>
                      <a:pt x="214" y="90"/>
                    </a:lnTo>
                    <a:lnTo>
                      <a:pt x="216" y="92"/>
                    </a:lnTo>
                    <a:lnTo>
                      <a:pt x="216" y="94"/>
                    </a:lnTo>
                    <a:lnTo>
                      <a:pt x="218" y="96"/>
                    </a:lnTo>
                    <a:lnTo>
                      <a:pt x="220" y="96"/>
                    </a:lnTo>
                    <a:lnTo>
                      <a:pt x="220" y="98"/>
                    </a:lnTo>
                    <a:lnTo>
                      <a:pt x="220" y="100"/>
                    </a:lnTo>
                    <a:lnTo>
                      <a:pt x="220" y="102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0" y="110"/>
                    </a:lnTo>
                    <a:lnTo>
                      <a:pt x="218" y="110"/>
                    </a:lnTo>
                    <a:lnTo>
                      <a:pt x="218" y="112"/>
                    </a:lnTo>
                    <a:lnTo>
                      <a:pt x="218" y="114"/>
                    </a:lnTo>
                    <a:lnTo>
                      <a:pt x="216" y="114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2" y="118"/>
                    </a:lnTo>
                    <a:lnTo>
                      <a:pt x="210" y="118"/>
                    </a:lnTo>
                    <a:lnTo>
                      <a:pt x="208" y="118"/>
                    </a:lnTo>
                    <a:lnTo>
                      <a:pt x="204" y="118"/>
                    </a:lnTo>
                    <a:lnTo>
                      <a:pt x="202" y="118"/>
                    </a:lnTo>
                    <a:lnTo>
                      <a:pt x="198" y="118"/>
                    </a:lnTo>
                    <a:lnTo>
                      <a:pt x="198" y="120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8" y="132"/>
                    </a:lnTo>
                    <a:lnTo>
                      <a:pt x="196" y="136"/>
                    </a:lnTo>
                    <a:lnTo>
                      <a:pt x="196" y="140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6"/>
                    </a:lnTo>
                    <a:lnTo>
                      <a:pt x="196" y="162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6" y="171"/>
                    </a:lnTo>
                    <a:lnTo>
                      <a:pt x="196" y="175"/>
                    </a:lnTo>
                    <a:lnTo>
                      <a:pt x="192" y="175"/>
                    </a:lnTo>
                    <a:lnTo>
                      <a:pt x="192" y="179"/>
                    </a:lnTo>
                    <a:lnTo>
                      <a:pt x="192" y="181"/>
                    </a:lnTo>
                    <a:lnTo>
                      <a:pt x="192" y="183"/>
                    </a:lnTo>
                    <a:lnTo>
                      <a:pt x="192" y="185"/>
                    </a:lnTo>
                    <a:lnTo>
                      <a:pt x="192" y="187"/>
                    </a:lnTo>
                    <a:lnTo>
                      <a:pt x="192" y="189"/>
                    </a:lnTo>
                    <a:lnTo>
                      <a:pt x="192" y="191"/>
                    </a:lnTo>
                    <a:lnTo>
                      <a:pt x="190" y="193"/>
                    </a:lnTo>
                    <a:lnTo>
                      <a:pt x="188" y="193"/>
                    </a:lnTo>
                    <a:lnTo>
                      <a:pt x="186" y="193"/>
                    </a:lnTo>
                    <a:lnTo>
                      <a:pt x="184" y="193"/>
                    </a:lnTo>
                    <a:lnTo>
                      <a:pt x="178" y="193"/>
                    </a:lnTo>
                    <a:lnTo>
                      <a:pt x="174" y="193"/>
                    </a:lnTo>
                    <a:lnTo>
                      <a:pt x="172" y="193"/>
                    </a:lnTo>
                    <a:lnTo>
                      <a:pt x="170" y="193"/>
                    </a:lnTo>
                    <a:lnTo>
                      <a:pt x="168" y="191"/>
                    </a:lnTo>
                    <a:lnTo>
                      <a:pt x="166" y="191"/>
                    </a:lnTo>
                    <a:lnTo>
                      <a:pt x="164" y="191"/>
                    </a:lnTo>
                    <a:lnTo>
                      <a:pt x="160" y="191"/>
                    </a:lnTo>
                    <a:lnTo>
                      <a:pt x="158" y="191"/>
                    </a:lnTo>
                    <a:lnTo>
                      <a:pt x="156" y="191"/>
                    </a:lnTo>
                    <a:lnTo>
                      <a:pt x="154" y="191"/>
                    </a:lnTo>
                    <a:lnTo>
                      <a:pt x="152" y="191"/>
                    </a:lnTo>
                    <a:lnTo>
                      <a:pt x="150" y="191"/>
                    </a:lnTo>
                    <a:lnTo>
                      <a:pt x="148" y="191"/>
                    </a:lnTo>
                    <a:lnTo>
                      <a:pt x="146" y="191"/>
                    </a:lnTo>
                    <a:lnTo>
                      <a:pt x="144" y="191"/>
                    </a:lnTo>
                    <a:lnTo>
                      <a:pt x="140" y="191"/>
                    </a:lnTo>
                    <a:lnTo>
                      <a:pt x="138" y="191"/>
                    </a:lnTo>
                    <a:lnTo>
                      <a:pt x="136" y="193"/>
                    </a:lnTo>
                    <a:lnTo>
                      <a:pt x="134" y="193"/>
                    </a:lnTo>
                    <a:lnTo>
                      <a:pt x="132" y="191"/>
                    </a:lnTo>
                    <a:lnTo>
                      <a:pt x="130" y="191"/>
                    </a:lnTo>
                    <a:lnTo>
                      <a:pt x="128" y="191"/>
                    </a:lnTo>
                    <a:lnTo>
                      <a:pt x="126" y="191"/>
                    </a:lnTo>
                    <a:lnTo>
                      <a:pt x="126" y="191"/>
                    </a:lnTo>
                    <a:lnTo>
                      <a:pt x="124" y="191"/>
                    </a:lnTo>
                    <a:lnTo>
                      <a:pt x="120" y="191"/>
                    </a:lnTo>
                    <a:lnTo>
                      <a:pt x="118" y="191"/>
                    </a:lnTo>
                    <a:lnTo>
                      <a:pt x="116" y="191"/>
                    </a:lnTo>
                    <a:lnTo>
                      <a:pt x="114" y="191"/>
                    </a:lnTo>
                    <a:lnTo>
                      <a:pt x="112" y="191"/>
                    </a:lnTo>
                    <a:lnTo>
                      <a:pt x="110" y="191"/>
                    </a:lnTo>
                    <a:lnTo>
                      <a:pt x="108" y="191"/>
                    </a:lnTo>
                    <a:lnTo>
                      <a:pt x="106" y="191"/>
                    </a:lnTo>
                    <a:lnTo>
                      <a:pt x="104" y="191"/>
                    </a:lnTo>
                    <a:lnTo>
                      <a:pt x="100" y="191"/>
                    </a:lnTo>
                    <a:lnTo>
                      <a:pt x="98" y="191"/>
                    </a:lnTo>
                    <a:lnTo>
                      <a:pt x="96" y="195"/>
                    </a:lnTo>
                    <a:lnTo>
                      <a:pt x="96" y="203"/>
                    </a:lnTo>
                    <a:lnTo>
                      <a:pt x="96" y="205"/>
                    </a:lnTo>
                    <a:lnTo>
                      <a:pt x="96" y="207"/>
                    </a:lnTo>
                    <a:lnTo>
                      <a:pt x="96" y="209"/>
                    </a:lnTo>
                    <a:lnTo>
                      <a:pt x="96" y="211"/>
                    </a:lnTo>
                    <a:lnTo>
                      <a:pt x="96" y="213"/>
                    </a:lnTo>
                    <a:lnTo>
                      <a:pt x="94" y="211"/>
                    </a:lnTo>
                    <a:lnTo>
                      <a:pt x="90" y="213"/>
                    </a:lnTo>
                    <a:lnTo>
                      <a:pt x="90" y="215"/>
                    </a:lnTo>
                    <a:lnTo>
                      <a:pt x="88" y="215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84" y="211"/>
                    </a:lnTo>
                    <a:lnTo>
                      <a:pt x="82" y="211"/>
                    </a:lnTo>
                    <a:lnTo>
                      <a:pt x="82" y="207"/>
                    </a:lnTo>
                    <a:lnTo>
                      <a:pt x="82" y="205"/>
                    </a:lnTo>
                    <a:lnTo>
                      <a:pt x="82" y="203"/>
                    </a:lnTo>
                    <a:lnTo>
                      <a:pt x="82" y="201"/>
                    </a:lnTo>
                    <a:lnTo>
                      <a:pt x="84" y="199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4" y="193"/>
                    </a:lnTo>
                    <a:lnTo>
                      <a:pt x="82" y="193"/>
                    </a:lnTo>
                    <a:lnTo>
                      <a:pt x="80" y="191"/>
                    </a:lnTo>
                    <a:lnTo>
                      <a:pt x="80" y="189"/>
                    </a:lnTo>
                    <a:lnTo>
                      <a:pt x="78" y="189"/>
                    </a:lnTo>
                    <a:lnTo>
                      <a:pt x="78" y="187"/>
                    </a:lnTo>
                    <a:lnTo>
                      <a:pt x="78" y="187"/>
                    </a:lnTo>
                    <a:lnTo>
                      <a:pt x="78" y="189"/>
                    </a:lnTo>
                    <a:lnTo>
                      <a:pt x="76" y="189"/>
                    </a:lnTo>
                    <a:lnTo>
                      <a:pt x="76" y="191"/>
                    </a:lnTo>
                    <a:lnTo>
                      <a:pt x="74" y="191"/>
                    </a:lnTo>
                    <a:lnTo>
                      <a:pt x="72" y="191"/>
                    </a:lnTo>
                    <a:lnTo>
                      <a:pt x="72" y="189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70" y="187"/>
                    </a:lnTo>
                    <a:lnTo>
                      <a:pt x="68" y="187"/>
                    </a:lnTo>
                    <a:lnTo>
                      <a:pt x="66" y="187"/>
                    </a:lnTo>
                    <a:lnTo>
                      <a:pt x="64" y="185"/>
                    </a:lnTo>
                    <a:lnTo>
                      <a:pt x="64" y="183"/>
                    </a:lnTo>
                    <a:lnTo>
                      <a:pt x="62" y="181"/>
                    </a:lnTo>
                    <a:lnTo>
                      <a:pt x="62" y="179"/>
                    </a:lnTo>
                    <a:lnTo>
                      <a:pt x="62" y="177"/>
                    </a:lnTo>
                    <a:lnTo>
                      <a:pt x="60" y="175"/>
                    </a:lnTo>
                    <a:lnTo>
                      <a:pt x="60" y="177"/>
                    </a:lnTo>
                    <a:lnTo>
                      <a:pt x="58" y="175"/>
                    </a:lnTo>
                    <a:lnTo>
                      <a:pt x="56" y="175"/>
                    </a:lnTo>
                    <a:lnTo>
                      <a:pt x="54" y="175"/>
                    </a:lnTo>
                    <a:lnTo>
                      <a:pt x="54" y="173"/>
                    </a:lnTo>
                    <a:lnTo>
                      <a:pt x="44" y="173"/>
                    </a:lnTo>
                    <a:lnTo>
                      <a:pt x="42" y="173"/>
                    </a:lnTo>
                    <a:lnTo>
                      <a:pt x="40" y="173"/>
                    </a:lnTo>
                    <a:lnTo>
                      <a:pt x="36" y="173"/>
                    </a:lnTo>
                    <a:lnTo>
                      <a:pt x="32" y="173"/>
                    </a:lnTo>
                    <a:lnTo>
                      <a:pt x="30" y="173"/>
                    </a:lnTo>
                    <a:lnTo>
                      <a:pt x="26" y="173"/>
                    </a:lnTo>
                    <a:lnTo>
                      <a:pt x="20" y="173"/>
                    </a:lnTo>
                    <a:lnTo>
                      <a:pt x="18" y="173"/>
                    </a:lnTo>
                    <a:lnTo>
                      <a:pt x="16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3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4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4" y="148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4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4" y="116"/>
                    </a:lnTo>
                    <a:lnTo>
                      <a:pt x="4" y="112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4" y="70"/>
                    </a:lnTo>
                    <a:lnTo>
                      <a:pt x="2" y="70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6" y="38"/>
                    </a:lnTo>
                    <a:lnTo>
                      <a:pt x="22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46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82" y="38"/>
                    </a:lnTo>
                    <a:lnTo>
                      <a:pt x="86" y="38"/>
                    </a:lnTo>
                    <a:lnTo>
                      <a:pt x="90" y="38"/>
                    </a:lnTo>
                    <a:lnTo>
                      <a:pt x="92" y="38"/>
                    </a:lnTo>
                    <a:lnTo>
                      <a:pt x="96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20" y="38"/>
                    </a:lnTo>
                    <a:lnTo>
                      <a:pt x="122" y="28"/>
                    </a:lnTo>
                    <a:lnTo>
                      <a:pt x="122" y="20"/>
                    </a:lnTo>
                    <a:lnTo>
                      <a:pt x="122" y="16"/>
                    </a:lnTo>
                    <a:lnTo>
                      <a:pt x="122" y="1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3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4" name="Freeform 150">
                <a:extLst>
                  <a:ext uri="{FF2B5EF4-FFF2-40B4-BE49-F238E27FC236}">
                    <a16:creationId xmlns:a16="http://schemas.microsoft.com/office/drawing/2014/main" id="{8CDC1EFD-09BE-D08B-DB07-D2017C881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025" y="3984625"/>
                <a:ext cx="536575" cy="592138"/>
              </a:xfrm>
              <a:custGeom>
                <a:avLst/>
                <a:gdLst>
                  <a:gd name="T0" fmla="*/ 64 w 338"/>
                  <a:gd name="T1" fmla="*/ 4 h 373"/>
                  <a:gd name="T2" fmla="*/ 80 w 338"/>
                  <a:gd name="T3" fmla="*/ 10 h 373"/>
                  <a:gd name="T4" fmla="*/ 86 w 338"/>
                  <a:gd name="T5" fmla="*/ 14 h 373"/>
                  <a:gd name="T6" fmla="*/ 96 w 338"/>
                  <a:gd name="T7" fmla="*/ 22 h 373"/>
                  <a:gd name="T8" fmla="*/ 112 w 338"/>
                  <a:gd name="T9" fmla="*/ 30 h 373"/>
                  <a:gd name="T10" fmla="*/ 126 w 338"/>
                  <a:gd name="T11" fmla="*/ 38 h 373"/>
                  <a:gd name="T12" fmla="*/ 136 w 338"/>
                  <a:gd name="T13" fmla="*/ 50 h 373"/>
                  <a:gd name="T14" fmla="*/ 148 w 338"/>
                  <a:gd name="T15" fmla="*/ 66 h 373"/>
                  <a:gd name="T16" fmla="*/ 168 w 338"/>
                  <a:gd name="T17" fmla="*/ 86 h 373"/>
                  <a:gd name="T18" fmla="*/ 182 w 338"/>
                  <a:gd name="T19" fmla="*/ 106 h 373"/>
                  <a:gd name="T20" fmla="*/ 188 w 338"/>
                  <a:gd name="T21" fmla="*/ 120 h 373"/>
                  <a:gd name="T22" fmla="*/ 202 w 338"/>
                  <a:gd name="T23" fmla="*/ 126 h 373"/>
                  <a:gd name="T24" fmla="*/ 218 w 338"/>
                  <a:gd name="T25" fmla="*/ 130 h 373"/>
                  <a:gd name="T26" fmla="*/ 230 w 338"/>
                  <a:gd name="T27" fmla="*/ 138 h 373"/>
                  <a:gd name="T28" fmla="*/ 234 w 338"/>
                  <a:gd name="T29" fmla="*/ 146 h 373"/>
                  <a:gd name="T30" fmla="*/ 240 w 338"/>
                  <a:gd name="T31" fmla="*/ 161 h 373"/>
                  <a:gd name="T32" fmla="*/ 256 w 338"/>
                  <a:gd name="T33" fmla="*/ 163 h 373"/>
                  <a:gd name="T34" fmla="*/ 260 w 338"/>
                  <a:gd name="T35" fmla="*/ 165 h 373"/>
                  <a:gd name="T36" fmla="*/ 282 w 338"/>
                  <a:gd name="T37" fmla="*/ 181 h 373"/>
                  <a:gd name="T38" fmla="*/ 284 w 338"/>
                  <a:gd name="T39" fmla="*/ 197 h 373"/>
                  <a:gd name="T40" fmla="*/ 292 w 338"/>
                  <a:gd name="T41" fmla="*/ 207 h 373"/>
                  <a:gd name="T42" fmla="*/ 300 w 338"/>
                  <a:gd name="T43" fmla="*/ 211 h 373"/>
                  <a:gd name="T44" fmla="*/ 314 w 338"/>
                  <a:gd name="T45" fmla="*/ 223 h 373"/>
                  <a:gd name="T46" fmla="*/ 318 w 338"/>
                  <a:gd name="T47" fmla="*/ 243 h 373"/>
                  <a:gd name="T48" fmla="*/ 330 w 338"/>
                  <a:gd name="T49" fmla="*/ 257 h 373"/>
                  <a:gd name="T50" fmla="*/ 336 w 338"/>
                  <a:gd name="T51" fmla="*/ 275 h 373"/>
                  <a:gd name="T52" fmla="*/ 324 w 338"/>
                  <a:gd name="T53" fmla="*/ 291 h 373"/>
                  <a:gd name="T54" fmla="*/ 314 w 338"/>
                  <a:gd name="T55" fmla="*/ 309 h 373"/>
                  <a:gd name="T56" fmla="*/ 298 w 338"/>
                  <a:gd name="T57" fmla="*/ 319 h 373"/>
                  <a:gd name="T58" fmla="*/ 284 w 338"/>
                  <a:gd name="T59" fmla="*/ 331 h 373"/>
                  <a:gd name="T60" fmla="*/ 278 w 338"/>
                  <a:gd name="T61" fmla="*/ 359 h 373"/>
                  <a:gd name="T62" fmla="*/ 264 w 338"/>
                  <a:gd name="T63" fmla="*/ 371 h 373"/>
                  <a:gd name="T64" fmla="*/ 244 w 338"/>
                  <a:gd name="T65" fmla="*/ 359 h 373"/>
                  <a:gd name="T66" fmla="*/ 226 w 338"/>
                  <a:gd name="T67" fmla="*/ 349 h 373"/>
                  <a:gd name="T68" fmla="*/ 200 w 338"/>
                  <a:gd name="T69" fmla="*/ 351 h 373"/>
                  <a:gd name="T70" fmla="*/ 180 w 338"/>
                  <a:gd name="T71" fmla="*/ 355 h 373"/>
                  <a:gd name="T72" fmla="*/ 160 w 338"/>
                  <a:gd name="T73" fmla="*/ 359 h 373"/>
                  <a:gd name="T74" fmla="*/ 138 w 338"/>
                  <a:gd name="T75" fmla="*/ 359 h 373"/>
                  <a:gd name="T76" fmla="*/ 114 w 338"/>
                  <a:gd name="T77" fmla="*/ 353 h 373"/>
                  <a:gd name="T78" fmla="*/ 94 w 338"/>
                  <a:gd name="T79" fmla="*/ 349 h 373"/>
                  <a:gd name="T80" fmla="*/ 74 w 338"/>
                  <a:gd name="T81" fmla="*/ 345 h 373"/>
                  <a:gd name="T82" fmla="*/ 66 w 338"/>
                  <a:gd name="T83" fmla="*/ 325 h 373"/>
                  <a:gd name="T84" fmla="*/ 58 w 338"/>
                  <a:gd name="T85" fmla="*/ 313 h 373"/>
                  <a:gd name="T86" fmla="*/ 60 w 338"/>
                  <a:gd name="T87" fmla="*/ 287 h 373"/>
                  <a:gd name="T88" fmla="*/ 52 w 338"/>
                  <a:gd name="T89" fmla="*/ 269 h 373"/>
                  <a:gd name="T90" fmla="*/ 34 w 338"/>
                  <a:gd name="T91" fmla="*/ 261 h 373"/>
                  <a:gd name="T92" fmla="*/ 18 w 338"/>
                  <a:gd name="T93" fmla="*/ 263 h 373"/>
                  <a:gd name="T94" fmla="*/ 10 w 338"/>
                  <a:gd name="T95" fmla="*/ 253 h 373"/>
                  <a:gd name="T96" fmla="*/ 10 w 338"/>
                  <a:gd name="T97" fmla="*/ 207 h 373"/>
                  <a:gd name="T98" fmla="*/ 10 w 338"/>
                  <a:gd name="T99" fmla="*/ 195 h 373"/>
                  <a:gd name="T100" fmla="*/ 10 w 338"/>
                  <a:gd name="T101" fmla="*/ 169 h 373"/>
                  <a:gd name="T102" fmla="*/ 10 w 338"/>
                  <a:gd name="T103" fmla="*/ 136 h 373"/>
                  <a:gd name="T104" fmla="*/ 10 w 338"/>
                  <a:gd name="T105" fmla="*/ 106 h 373"/>
                  <a:gd name="T106" fmla="*/ 10 w 338"/>
                  <a:gd name="T107" fmla="*/ 80 h 373"/>
                  <a:gd name="T108" fmla="*/ 10 w 338"/>
                  <a:gd name="T109" fmla="*/ 42 h 373"/>
                  <a:gd name="T110" fmla="*/ 38 w 338"/>
                  <a:gd name="T111" fmla="*/ 36 h 373"/>
                  <a:gd name="T112" fmla="*/ 34 w 338"/>
                  <a:gd name="T113" fmla="*/ 24 h 373"/>
                  <a:gd name="T114" fmla="*/ 44 w 338"/>
                  <a:gd name="T115" fmla="*/ 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" h="373">
                    <a:moveTo>
                      <a:pt x="48" y="2"/>
                    </a:moveTo>
                    <a:lnTo>
                      <a:pt x="50" y="2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6" y="10"/>
                    </a:lnTo>
                    <a:lnTo>
                      <a:pt x="86" y="12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0" y="20"/>
                    </a:lnTo>
                    <a:lnTo>
                      <a:pt x="90" y="22"/>
                    </a:lnTo>
                    <a:lnTo>
                      <a:pt x="92" y="22"/>
                    </a:lnTo>
                    <a:lnTo>
                      <a:pt x="92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6" y="22"/>
                    </a:lnTo>
                    <a:lnTo>
                      <a:pt x="96" y="24"/>
                    </a:lnTo>
                    <a:lnTo>
                      <a:pt x="94" y="24"/>
                    </a:lnTo>
                    <a:lnTo>
                      <a:pt x="94" y="26"/>
                    </a:lnTo>
                    <a:lnTo>
                      <a:pt x="98" y="28"/>
                    </a:lnTo>
                    <a:lnTo>
                      <a:pt x="104" y="32"/>
                    </a:lnTo>
                    <a:lnTo>
                      <a:pt x="106" y="34"/>
                    </a:lnTo>
                    <a:lnTo>
                      <a:pt x="108" y="34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2" y="32"/>
                    </a:lnTo>
                    <a:lnTo>
                      <a:pt x="112" y="30"/>
                    </a:lnTo>
                    <a:lnTo>
                      <a:pt x="114" y="30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20" y="28"/>
                    </a:lnTo>
                    <a:lnTo>
                      <a:pt x="122" y="28"/>
                    </a:lnTo>
                    <a:lnTo>
                      <a:pt x="124" y="30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40"/>
                    </a:lnTo>
                    <a:lnTo>
                      <a:pt x="124" y="42"/>
                    </a:lnTo>
                    <a:lnTo>
                      <a:pt x="126" y="44"/>
                    </a:lnTo>
                    <a:lnTo>
                      <a:pt x="128" y="46"/>
                    </a:lnTo>
                    <a:lnTo>
                      <a:pt x="130" y="46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30" y="52"/>
                    </a:lnTo>
                    <a:lnTo>
                      <a:pt x="132" y="52"/>
                    </a:lnTo>
                    <a:lnTo>
                      <a:pt x="134" y="50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42" y="50"/>
                    </a:lnTo>
                    <a:lnTo>
                      <a:pt x="144" y="52"/>
                    </a:lnTo>
                    <a:lnTo>
                      <a:pt x="146" y="54"/>
                    </a:lnTo>
                    <a:lnTo>
                      <a:pt x="148" y="56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0" y="62"/>
                    </a:lnTo>
                    <a:lnTo>
                      <a:pt x="150" y="64"/>
                    </a:lnTo>
                    <a:lnTo>
                      <a:pt x="148" y="64"/>
                    </a:lnTo>
                    <a:lnTo>
                      <a:pt x="148" y="66"/>
                    </a:lnTo>
                    <a:lnTo>
                      <a:pt x="148" y="68"/>
                    </a:lnTo>
                    <a:lnTo>
                      <a:pt x="150" y="72"/>
                    </a:lnTo>
                    <a:lnTo>
                      <a:pt x="152" y="76"/>
                    </a:lnTo>
                    <a:lnTo>
                      <a:pt x="154" y="78"/>
                    </a:lnTo>
                    <a:lnTo>
                      <a:pt x="156" y="78"/>
                    </a:lnTo>
                    <a:lnTo>
                      <a:pt x="156" y="80"/>
                    </a:lnTo>
                    <a:lnTo>
                      <a:pt x="158" y="80"/>
                    </a:lnTo>
                    <a:lnTo>
                      <a:pt x="160" y="82"/>
                    </a:lnTo>
                    <a:lnTo>
                      <a:pt x="162" y="82"/>
                    </a:lnTo>
                    <a:lnTo>
                      <a:pt x="166" y="84"/>
                    </a:lnTo>
                    <a:lnTo>
                      <a:pt x="168" y="86"/>
                    </a:lnTo>
                    <a:lnTo>
                      <a:pt x="172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2"/>
                    </a:lnTo>
                    <a:lnTo>
                      <a:pt x="174" y="94"/>
                    </a:lnTo>
                    <a:lnTo>
                      <a:pt x="176" y="98"/>
                    </a:lnTo>
                    <a:lnTo>
                      <a:pt x="176" y="100"/>
                    </a:lnTo>
                    <a:lnTo>
                      <a:pt x="178" y="102"/>
                    </a:lnTo>
                    <a:lnTo>
                      <a:pt x="178" y="104"/>
                    </a:lnTo>
                    <a:lnTo>
                      <a:pt x="180" y="104"/>
                    </a:lnTo>
                    <a:lnTo>
                      <a:pt x="182" y="106"/>
                    </a:lnTo>
                    <a:lnTo>
                      <a:pt x="184" y="106"/>
                    </a:lnTo>
                    <a:lnTo>
                      <a:pt x="184" y="108"/>
                    </a:lnTo>
                    <a:lnTo>
                      <a:pt x="186" y="108"/>
                    </a:lnTo>
                    <a:lnTo>
                      <a:pt x="186" y="110"/>
                    </a:lnTo>
                    <a:lnTo>
                      <a:pt x="188" y="112"/>
                    </a:lnTo>
                    <a:lnTo>
                      <a:pt x="190" y="112"/>
                    </a:lnTo>
                    <a:lnTo>
                      <a:pt x="190" y="114"/>
                    </a:lnTo>
                    <a:lnTo>
                      <a:pt x="192" y="114"/>
                    </a:lnTo>
                    <a:lnTo>
                      <a:pt x="190" y="116"/>
                    </a:lnTo>
                    <a:lnTo>
                      <a:pt x="188" y="118"/>
                    </a:lnTo>
                    <a:lnTo>
                      <a:pt x="188" y="120"/>
                    </a:lnTo>
                    <a:lnTo>
                      <a:pt x="190" y="120"/>
                    </a:lnTo>
                    <a:lnTo>
                      <a:pt x="190" y="120"/>
                    </a:lnTo>
                    <a:lnTo>
                      <a:pt x="192" y="120"/>
                    </a:lnTo>
                    <a:lnTo>
                      <a:pt x="192" y="120"/>
                    </a:lnTo>
                    <a:lnTo>
                      <a:pt x="194" y="120"/>
                    </a:lnTo>
                    <a:lnTo>
                      <a:pt x="196" y="120"/>
                    </a:lnTo>
                    <a:lnTo>
                      <a:pt x="196" y="122"/>
                    </a:lnTo>
                    <a:lnTo>
                      <a:pt x="200" y="122"/>
                    </a:lnTo>
                    <a:lnTo>
                      <a:pt x="202" y="122"/>
                    </a:lnTo>
                    <a:lnTo>
                      <a:pt x="202" y="124"/>
                    </a:lnTo>
                    <a:lnTo>
                      <a:pt x="202" y="126"/>
                    </a:lnTo>
                    <a:lnTo>
                      <a:pt x="200" y="126"/>
                    </a:lnTo>
                    <a:lnTo>
                      <a:pt x="202" y="128"/>
                    </a:lnTo>
                    <a:lnTo>
                      <a:pt x="202" y="130"/>
                    </a:lnTo>
                    <a:lnTo>
                      <a:pt x="204" y="130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10" y="132"/>
                    </a:lnTo>
                    <a:lnTo>
                      <a:pt x="212" y="130"/>
                    </a:lnTo>
                    <a:lnTo>
                      <a:pt x="216" y="128"/>
                    </a:lnTo>
                    <a:lnTo>
                      <a:pt x="218" y="130"/>
                    </a:lnTo>
                    <a:lnTo>
                      <a:pt x="220" y="130"/>
                    </a:lnTo>
                    <a:lnTo>
                      <a:pt x="222" y="130"/>
                    </a:lnTo>
                    <a:lnTo>
                      <a:pt x="222" y="132"/>
                    </a:lnTo>
                    <a:lnTo>
                      <a:pt x="224" y="132"/>
                    </a:lnTo>
                    <a:lnTo>
                      <a:pt x="224" y="134"/>
                    </a:lnTo>
                    <a:lnTo>
                      <a:pt x="222" y="134"/>
                    </a:lnTo>
                    <a:lnTo>
                      <a:pt x="222" y="136"/>
                    </a:lnTo>
                    <a:lnTo>
                      <a:pt x="224" y="138"/>
                    </a:lnTo>
                    <a:lnTo>
                      <a:pt x="226" y="138"/>
                    </a:lnTo>
                    <a:lnTo>
                      <a:pt x="228" y="138"/>
                    </a:lnTo>
                    <a:lnTo>
                      <a:pt x="230" y="138"/>
                    </a:lnTo>
                    <a:lnTo>
                      <a:pt x="230" y="140"/>
                    </a:lnTo>
                    <a:lnTo>
                      <a:pt x="230" y="142"/>
                    </a:lnTo>
                    <a:lnTo>
                      <a:pt x="228" y="142"/>
                    </a:lnTo>
                    <a:lnTo>
                      <a:pt x="228" y="144"/>
                    </a:lnTo>
                    <a:lnTo>
                      <a:pt x="226" y="144"/>
                    </a:lnTo>
                    <a:lnTo>
                      <a:pt x="226" y="146"/>
                    </a:lnTo>
                    <a:lnTo>
                      <a:pt x="228" y="146"/>
                    </a:lnTo>
                    <a:lnTo>
                      <a:pt x="228" y="149"/>
                    </a:lnTo>
                    <a:lnTo>
                      <a:pt x="230" y="149"/>
                    </a:lnTo>
                    <a:lnTo>
                      <a:pt x="232" y="149"/>
                    </a:lnTo>
                    <a:lnTo>
                      <a:pt x="234" y="146"/>
                    </a:lnTo>
                    <a:lnTo>
                      <a:pt x="234" y="149"/>
                    </a:lnTo>
                    <a:lnTo>
                      <a:pt x="236" y="149"/>
                    </a:lnTo>
                    <a:lnTo>
                      <a:pt x="238" y="151"/>
                    </a:lnTo>
                    <a:lnTo>
                      <a:pt x="238" y="149"/>
                    </a:lnTo>
                    <a:lnTo>
                      <a:pt x="238" y="151"/>
                    </a:lnTo>
                    <a:lnTo>
                      <a:pt x="240" y="151"/>
                    </a:lnTo>
                    <a:lnTo>
                      <a:pt x="240" y="153"/>
                    </a:lnTo>
                    <a:lnTo>
                      <a:pt x="240" y="155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40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2" y="159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6" y="157"/>
                    </a:lnTo>
                    <a:lnTo>
                      <a:pt x="246" y="159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4" y="163"/>
                    </a:lnTo>
                    <a:lnTo>
                      <a:pt x="256" y="163"/>
                    </a:lnTo>
                    <a:lnTo>
                      <a:pt x="256" y="165"/>
                    </a:lnTo>
                    <a:lnTo>
                      <a:pt x="254" y="165"/>
                    </a:lnTo>
                    <a:lnTo>
                      <a:pt x="252" y="167"/>
                    </a:lnTo>
                    <a:lnTo>
                      <a:pt x="252" y="169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lnTo>
                      <a:pt x="258" y="169"/>
                    </a:lnTo>
                    <a:lnTo>
                      <a:pt x="258" y="167"/>
                    </a:lnTo>
                    <a:lnTo>
                      <a:pt x="258" y="165"/>
                    </a:lnTo>
                    <a:lnTo>
                      <a:pt x="260" y="165"/>
                    </a:lnTo>
                    <a:lnTo>
                      <a:pt x="262" y="167"/>
                    </a:lnTo>
                    <a:lnTo>
                      <a:pt x="264" y="169"/>
                    </a:lnTo>
                    <a:lnTo>
                      <a:pt x="268" y="171"/>
                    </a:lnTo>
                    <a:lnTo>
                      <a:pt x="268" y="175"/>
                    </a:lnTo>
                    <a:lnTo>
                      <a:pt x="270" y="177"/>
                    </a:lnTo>
                    <a:lnTo>
                      <a:pt x="272" y="179"/>
                    </a:lnTo>
                    <a:lnTo>
                      <a:pt x="276" y="177"/>
                    </a:lnTo>
                    <a:lnTo>
                      <a:pt x="276" y="179"/>
                    </a:lnTo>
                    <a:lnTo>
                      <a:pt x="278" y="181"/>
                    </a:lnTo>
                    <a:lnTo>
                      <a:pt x="280" y="181"/>
                    </a:lnTo>
                    <a:lnTo>
                      <a:pt x="282" y="181"/>
                    </a:lnTo>
                    <a:lnTo>
                      <a:pt x="284" y="181"/>
                    </a:lnTo>
                    <a:lnTo>
                      <a:pt x="284" y="183"/>
                    </a:lnTo>
                    <a:lnTo>
                      <a:pt x="284" y="185"/>
                    </a:lnTo>
                    <a:lnTo>
                      <a:pt x="284" y="187"/>
                    </a:lnTo>
                    <a:lnTo>
                      <a:pt x="286" y="187"/>
                    </a:lnTo>
                    <a:lnTo>
                      <a:pt x="286" y="189"/>
                    </a:lnTo>
                    <a:lnTo>
                      <a:pt x="284" y="191"/>
                    </a:lnTo>
                    <a:lnTo>
                      <a:pt x="284" y="193"/>
                    </a:lnTo>
                    <a:lnTo>
                      <a:pt x="286" y="195"/>
                    </a:lnTo>
                    <a:lnTo>
                      <a:pt x="286" y="197"/>
                    </a:lnTo>
                    <a:lnTo>
                      <a:pt x="284" y="197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3"/>
                    </a:lnTo>
                    <a:lnTo>
                      <a:pt x="286" y="205"/>
                    </a:lnTo>
                    <a:lnTo>
                      <a:pt x="286" y="207"/>
                    </a:lnTo>
                    <a:lnTo>
                      <a:pt x="288" y="207"/>
                    </a:lnTo>
                    <a:lnTo>
                      <a:pt x="288" y="207"/>
                    </a:lnTo>
                    <a:lnTo>
                      <a:pt x="288" y="209"/>
                    </a:lnTo>
                    <a:lnTo>
                      <a:pt x="290" y="209"/>
                    </a:lnTo>
                    <a:lnTo>
                      <a:pt x="292" y="207"/>
                    </a:lnTo>
                    <a:lnTo>
                      <a:pt x="294" y="207"/>
                    </a:lnTo>
                    <a:lnTo>
                      <a:pt x="294" y="209"/>
                    </a:lnTo>
                    <a:lnTo>
                      <a:pt x="296" y="209"/>
                    </a:lnTo>
                    <a:lnTo>
                      <a:pt x="296" y="211"/>
                    </a:lnTo>
                    <a:lnTo>
                      <a:pt x="294" y="213"/>
                    </a:lnTo>
                    <a:lnTo>
                      <a:pt x="294" y="215"/>
                    </a:lnTo>
                    <a:lnTo>
                      <a:pt x="296" y="215"/>
                    </a:lnTo>
                    <a:lnTo>
                      <a:pt x="298" y="215"/>
                    </a:lnTo>
                    <a:lnTo>
                      <a:pt x="298" y="213"/>
                    </a:lnTo>
                    <a:lnTo>
                      <a:pt x="298" y="211"/>
                    </a:lnTo>
                    <a:lnTo>
                      <a:pt x="300" y="211"/>
                    </a:lnTo>
                    <a:lnTo>
                      <a:pt x="302" y="211"/>
                    </a:lnTo>
                    <a:lnTo>
                      <a:pt x="306" y="215"/>
                    </a:lnTo>
                    <a:lnTo>
                      <a:pt x="306" y="217"/>
                    </a:lnTo>
                    <a:lnTo>
                      <a:pt x="304" y="217"/>
                    </a:lnTo>
                    <a:lnTo>
                      <a:pt x="304" y="219"/>
                    </a:lnTo>
                    <a:lnTo>
                      <a:pt x="304" y="221"/>
                    </a:lnTo>
                    <a:lnTo>
                      <a:pt x="306" y="223"/>
                    </a:lnTo>
                    <a:lnTo>
                      <a:pt x="308" y="223"/>
                    </a:lnTo>
                    <a:lnTo>
                      <a:pt x="310" y="223"/>
                    </a:lnTo>
                    <a:lnTo>
                      <a:pt x="312" y="223"/>
                    </a:lnTo>
                    <a:lnTo>
                      <a:pt x="314" y="223"/>
                    </a:lnTo>
                    <a:lnTo>
                      <a:pt x="314" y="225"/>
                    </a:lnTo>
                    <a:lnTo>
                      <a:pt x="312" y="227"/>
                    </a:lnTo>
                    <a:lnTo>
                      <a:pt x="312" y="229"/>
                    </a:lnTo>
                    <a:lnTo>
                      <a:pt x="312" y="231"/>
                    </a:lnTo>
                    <a:lnTo>
                      <a:pt x="310" y="233"/>
                    </a:lnTo>
                    <a:lnTo>
                      <a:pt x="310" y="235"/>
                    </a:lnTo>
                    <a:lnTo>
                      <a:pt x="310" y="239"/>
                    </a:lnTo>
                    <a:lnTo>
                      <a:pt x="312" y="241"/>
                    </a:lnTo>
                    <a:lnTo>
                      <a:pt x="314" y="243"/>
                    </a:lnTo>
                    <a:lnTo>
                      <a:pt x="316" y="243"/>
                    </a:lnTo>
                    <a:lnTo>
                      <a:pt x="318" y="243"/>
                    </a:lnTo>
                    <a:lnTo>
                      <a:pt x="318" y="245"/>
                    </a:lnTo>
                    <a:lnTo>
                      <a:pt x="318" y="247"/>
                    </a:lnTo>
                    <a:lnTo>
                      <a:pt x="316" y="249"/>
                    </a:lnTo>
                    <a:lnTo>
                      <a:pt x="318" y="249"/>
                    </a:lnTo>
                    <a:lnTo>
                      <a:pt x="318" y="251"/>
                    </a:lnTo>
                    <a:lnTo>
                      <a:pt x="320" y="255"/>
                    </a:lnTo>
                    <a:lnTo>
                      <a:pt x="322" y="255"/>
                    </a:lnTo>
                    <a:lnTo>
                      <a:pt x="326" y="257"/>
                    </a:lnTo>
                    <a:lnTo>
                      <a:pt x="328" y="259"/>
                    </a:lnTo>
                    <a:lnTo>
                      <a:pt x="330" y="259"/>
                    </a:lnTo>
                    <a:lnTo>
                      <a:pt x="330" y="257"/>
                    </a:lnTo>
                    <a:lnTo>
                      <a:pt x="332" y="257"/>
                    </a:lnTo>
                    <a:lnTo>
                      <a:pt x="334" y="257"/>
                    </a:lnTo>
                    <a:lnTo>
                      <a:pt x="336" y="261"/>
                    </a:lnTo>
                    <a:lnTo>
                      <a:pt x="336" y="265"/>
                    </a:lnTo>
                    <a:lnTo>
                      <a:pt x="336" y="265"/>
                    </a:lnTo>
                    <a:lnTo>
                      <a:pt x="338" y="267"/>
                    </a:lnTo>
                    <a:lnTo>
                      <a:pt x="338" y="269"/>
                    </a:lnTo>
                    <a:lnTo>
                      <a:pt x="336" y="269"/>
                    </a:lnTo>
                    <a:lnTo>
                      <a:pt x="336" y="271"/>
                    </a:lnTo>
                    <a:lnTo>
                      <a:pt x="336" y="273"/>
                    </a:lnTo>
                    <a:lnTo>
                      <a:pt x="336" y="275"/>
                    </a:lnTo>
                    <a:lnTo>
                      <a:pt x="336" y="277"/>
                    </a:lnTo>
                    <a:lnTo>
                      <a:pt x="334" y="277"/>
                    </a:lnTo>
                    <a:lnTo>
                      <a:pt x="334" y="279"/>
                    </a:lnTo>
                    <a:lnTo>
                      <a:pt x="332" y="279"/>
                    </a:lnTo>
                    <a:lnTo>
                      <a:pt x="330" y="281"/>
                    </a:lnTo>
                    <a:lnTo>
                      <a:pt x="330" y="283"/>
                    </a:lnTo>
                    <a:lnTo>
                      <a:pt x="328" y="285"/>
                    </a:lnTo>
                    <a:lnTo>
                      <a:pt x="328" y="287"/>
                    </a:lnTo>
                    <a:lnTo>
                      <a:pt x="326" y="287"/>
                    </a:lnTo>
                    <a:lnTo>
                      <a:pt x="326" y="289"/>
                    </a:lnTo>
                    <a:lnTo>
                      <a:pt x="324" y="291"/>
                    </a:lnTo>
                    <a:lnTo>
                      <a:pt x="324" y="293"/>
                    </a:lnTo>
                    <a:lnTo>
                      <a:pt x="322" y="293"/>
                    </a:lnTo>
                    <a:lnTo>
                      <a:pt x="322" y="295"/>
                    </a:lnTo>
                    <a:lnTo>
                      <a:pt x="320" y="297"/>
                    </a:lnTo>
                    <a:lnTo>
                      <a:pt x="320" y="299"/>
                    </a:lnTo>
                    <a:lnTo>
                      <a:pt x="318" y="299"/>
                    </a:lnTo>
                    <a:lnTo>
                      <a:pt x="318" y="301"/>
                    </a:lnTo>
                    <a:lnTo>
                      <a:pt x="316" y="303"/>
                    </a:lnTo>
                    <a:lnTo>
                      <a:pt x="316" y="305"/>
                    </a:lnTo>
                    <a:lnTo>
                      <a:pt x="314" y="307"/>
                    </a:lnTo>
                    <a:lnTo>
                      <a:pt x="314" y="309"/>
                    </a:lnTo>
                    <a:lnTo>
                      <a:pt x="312" y="309"/>
                    </a:lnTo>
                    <a:lnTo>
                      <a:pt x="312" y="311"/>
                    </a:lnTo>
                    <a:lnTo>
                      <a:pt x="310" y="313"/>
                    </a:lnTo>
                    <a:lnTo>
                      <a:pt x="310" y="313"/>
                    </a:lnTo>
                    <a:lnTo>
                      <a:pt x="308" y="315"/>
                    </a:lnTo>
                    <a:lnTo>
                      <a:pt x="308" y="317"/>
                    </a:lnTo>
                    <a:lnTo>
                      <a:pt x="306" y="317"/>
                    </a:lnTo>
                    <a:lnTo>
                      <a:pt x="306" y="319"/>
                    </a:lnTo>
                    <a:lnTo>
                      <a:pt x="302" y="319"/>
                    </a:lnTo>
                    <a:lnTo>
                      <a:pt x="300" y="319"/>
                    </a:lnTo>
                    <a:lnTo>
                      <a:pt x="298" y="319"/>
                    </a:lnTo>
                    <a:lnTo>
                      <a:pt x="296" y="319"/>
                    </a:lnTo>
                    <a:lnTo>
                      <a:pt x="292" y="319"/>
                    </a:lnTo>
                    <a:lnTo>
                      <a:pt x="290" y="319"/>
                    </a:lnTo>
                    <a:lnTo>
                      <a:pt x="288" y="319"/>
                    </a:lnTo>
                    <a:lnTo>
                      <a:pt x="288" y="321"/>
                    </a:lnTo>
                    <a:lnTo>
                      <a:pt x="288" y="323"/>
                    </a:lnTo>
                    <a:lnTo>
                      <a:pt x="286" y="323"/>
                    </a:lnTo>
                    <a:lnTo>
                      <a:pt x="286" y="325"/>
                    </a:lnTo>
                    <a:lnTo>
                      <a:pt x="286" y="327"/>
                    </a:lnTo>
                    <a:lnTo>
                      <a:pt x="284" y="329"/>
                    </a:lnTo>
                    <a:lnTo>
                      <a:pt x="284" y="331"/>
                    </a:lnTo>
                    <a:lnTo>
                      <a:pt x="282" y="337"/>
                    </a:lnTo>
                    <a:lnTo>
                      <a:pt x="284" y="341"/>
                    </a:lnTo>
                    <a:lnTo>
                      <a:pt x="286" y="343"/>
                    </a:lnTo>
                    <a:lnTo>
                      <a:pt x="286" y="347"/>
                    </a:lnTo>
                    <a:lnTo>
                      <a:pt x="284" y="349"/>
                    </a:lnTo>
                    <a:lnTo>
                      <a:pt x="284" y="351"/>
                    </a:lnTo>
                    <a:lnTo>
                      <a:pt x="282" y="353"/>
                    </a:lnTo>
                    <a:lnTo>
                      <a:pt x="282" y="355"/>
                    </a:lnTo>
                    <a:lnTo>
                      <a:pt x="280" y="357"/>
                    </a:lnTo>
                    <a:lnTo>
                      <a:pt x="280" y="359"/>
                    </a:lnTo>
                    <a:lnTo>
                      <a:pt x="278" y="359"/>
                    </a:lnTo>
                    <a:lnTo>
                      <a:pt x="278" y="361"/>
                    </a:lnTo>
                    <a:lnTo>
                      <a:pt x="276" y="361"/>
                    </a:lnTo>
                    <a:lnTo>
                      <a:pt x="274" y="363"/>
                    </a:lnTo>
                    <a:lnTo>
                      <a:pt x="274" y="365"/>
                    </a:lnTo>
                    <a:lnTo>
                      <a:pt x="272" y="367"/>
                    </a:lnTo>
                    <a:lnTo>
                      <a:pt x="270" y="369"/>
                    </a:lnTo>
                    <a:lnTo>
                      <a:pt x="270" y="371"/>
                    </a:lnTo>
                    <a:lnTo>
                      <a:pt x="268" y="371"/>
                    </a:lnTo>
                    <a:lnTo>
                      <a:pt x="268" y="373"/>
                    </a:lnTo>
                    <a:lnTo>
                      <a:pt x="266" y="371"/>
                    </a:lnTo>
                    <a:lnTo>
                      <a:pt x="264" y="371"/>
                    </a:lnTo>
                    <a:lnTo>
                      <a:pt x="260" y="369"/>
                    </a:lnTo>
                    <a:lnTo>
                      <a:pt x="258" y="369"/>
                    </a:lnTo>
                    <a:lnTo>
                      <a:pt x="258" y="367"/>
                    </a:lnTo>
                    <a:lnTo>
                      <a:pt x="256" y="367"/>
                    </a:lnTo>
                    <a:lnTo>
                      <a:pt x="254" y="365"/>
                    </a:lnTo>
                    <a:lnTo>
                      <a:pt x="252" y="365"/>
                    </a:lnTo>
                    <a:lnTo>
                      <a:pt x="250" y="363"/>
                    </a:lnTo>
                    <a:lnTo>
                      <a:pt x="248" y="363"/>
                    </a:lnTo>
                    <a:lnTo>
                      <a:pt x="246" y="361"/>
                    </a:lnTo>
                    <a:lnTo>
                      <a:pt x="244" y="361"/>
                    </a:lnTo>
                    <a:lnTo>
                      <a:pt x="244" y="359"/>
                    </a:lnTo>
                    <a:lnTo>
                      <a:pt x="242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40" y="357"/>
                    </a:lnTo>
                    <a:lnTo>
                      <a:pt x="238" y="355"/>
                    </a:lnTo>
                    <a:lnTo>
                      <a:pt x="236" y="355"/>
                    </a:lnTo>
                    <a:lnTo>
                      <a:pt x="234" y="353"/>
                    </a:lnTo>
                    <a:lnTo>
                      <a:pt x="232" y="353"/>
                    </a:lnTo>
                    <a:lnTo>
                      <a:pt x="230" y="351"/>
                    </a:lnTo>
                    <a:lnTo>
                      <a:pt x="228" y="351"/>
                    </a:lnTo>
                    <a:lnTo>
                      <a:pt x="226" y="349"/>
                    </a:lnTo>
                    <a:lnTo>
                      <a:pt x="224" y="349"/>
                    </a:lnTo>
                    <a:lnTo>
                      <a:pt x="220" y="347"/>
                    </a:lnTo>
                    <a:lnTo>
                      <a:pt x="218" y="347"/>
                    </a:lnTo>
                    <a:lnTo>
                      <a:pt x="216" y="347"/>
                    </a:lnTo>
                    <a:lnTo>
                      <a:pt x="212" y="349"/>
                    </a:lnTo>
                    <a:lnTo>
                      <a:pt x="210" y="349"/>
                    </a:lnTo>
                    <a:lnTo>
                      <a:pt x="208" y="349"/>
                    </a:lnTo>
                    <a:lnTo>
                      <a:pt x="206" y="349"/>
                    </a:lnTo>
                    <a:lnTo>
                      <a:pt x="204" y="351"/>
                    </a:lnTo>
                    <a:lnTo>
                      <a:pt x="202" y="351"/>
                    </a:lnTo>
                    <a:lnTo>
                      <a:pt x="200" y="351"/>
                    </a:lnTo>
                    <a:lnTo>
                      <a:pt x="198" y="351"/>
                    </a:lnTo>
                    <a:lnTo>
                      <a:pt x="196" y="353"/>
                    </a:lnTo>
                    <a:lnTo>
                      <a:pt x="194" y="353"/>
                    </a:lnTo>
                    <a:lnTo>
                      <a:pt x="192" y="353"/>
                    </a:lnTo>
                    <a:lnTo>
                      <a:pt x="192" y="353"/>
                    </a:lnTo>
                    <a:lnTo>
                      <a:pt x="190" y="353"/>
                    </a:lnTo>
                    <a:lnTo>
                      <a:pt x="188" y="355"/>
                    </a:lnTo>
                    <a:lnTo>
                      <a:pt x="186" y="355"/>
                    </a:lnTo>
                    <a:lnTo>
                      <a:pt x="184" y="355"/>
                    </a:lnTo>
                    <a:lnTo>
                      <a:pt x="182" y="355"/>
                    </a:lnTo>
                    <a:lnTo>
                      <a:pt x="180" y="355"/>
                    </a:lnTo>
                    <a:lnTo>
                      <a:pt x="178" y="355"/>
                    </a:lnTo>
                    <a:lnTo>
                      <a:pt x="176" y="355"/>
                    </a:lnTo>
                    <a:lnTo>
                      <a:pt x="174" y="357"/>
                    </a:lnTo>
                    <a:lnTo>
                      <a:pt x="172" y="357"/>
                    </a:lnTo>
                    <a:lnTo>
                      <a:pt x="170" y="357"/>
                    </a:lnTo>
                    <a:lnTo>
                      <a:pt x="168" y="357"/>
                    </a:lnTo>
                    <a:lnTo>
                      <a:pt x="166" y="357"/>
                    </a:lnTo>
                    <a:lnTo>
                      <a:pt x="164" y="357"/>
                    </a:lnTo>
                    <a:lnTo>
                      <a:pt x="162" y="357"/>
                    </a:lnTo>
                    <a:lnTo>
                      <a:pt x="160" y="357"/>
                    </a:lnTo>
                    <a:lnTo>
                      <a:pt x="160" y="359"/>
                    </a:lnTo>
                    <a:lnTo>
                      <a:pt x="158" y="359"/>
                    </a:lnTo>
                    <a:lnTo>
                      <a:pt x="156" y="359"/>
                    </a:lnTo>
                    <a:lnTo>
                      <a:pt x="154" y="359"/>
                    </a:lnTo>
                    <a:lnTo>
                      <a:pt x="152" y="359"/>
                    </a:lnTo>
                    <a:lnTo>
                      <a:pt x="150" y="359"/>
                    </a:lnTo>
                    <a:lnTo>
                      <a:pt x="148" y="359"/>
                    </a:lnTo>
                    <a:lnTo>
                      <a:pt x="144" y="361"/>
                    </a:lnTo>
                    <a:lnTo>
                      <a:pt x="142" y="361"/>
                    </a:lnTo>
                    <a:lnTo>
                      <a:pt x="142" y="359"/>
                    </a:lnTo>
                    <a:lnTo>
                      <a:pt x="140" y="359"/>
                    </a:lnTo>
                    <a:lnTo>
                      <a:pt x="138" y="359"/>
                    </a:lnTo>
                    <a:lnTo>
                      <a:pt x="136" y="359"/>
                    </a:lnTo>
                    <a:lnTo>
                      <a:pt x="134" y="359"/>
                    </a:lnTo>
                    <a:lnTo>
                      <a:pt x="132" y="357"/>
                    </a:lnTo>
                    <a:lnTo>
                      <a:pt x="130" y="357"/>
                    </a:lnTo>
                    <a:lnTo>
                      <a:pt x="128" y="357"/>
                    </a:lnTo>
                    <a:lnTo>
                      <a:pt x="126" y="357"/>
                    </a:lnTo>
                    <a:lnTo>
                      <a:pt x="124" y="357"/>
                    </a:lnTo>
                    <a:lnTo>
                      <a:pt x="122" y="355"/>
                    </a:lnTo>
                    <a:lnTo>
                      <a:pt x="120" y="355"/>
                    </a:lnTo>
                    <a:lnTo>
                      <a:pt x="118" y="355"/>
                    </a:lnTo>
                    <a:lnTo>
                      <a:pt x="114" y="353"/>
                    </a:lnTo>
                    <a:lnTo>
                      <a:pt x="112" y="353"/>
                    </a:lnTo>
                    <a:lnTo>
                      <a:pt x="110" y="353"/>
                    </a:lnTo>
                    <a:lnTo>
                      <a:pt x="108" y="353"/>
                    </a:lnTo>
                    <a:lnTo>
                      <a:pt x="106" y="353"/>
                    </a:lnTo>
                    <a:lnTo>
                      <a:pt x="106" y="351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100" y="351"/>
                    </a:lnTo>
                    <a:lnTo>
                      <a:pt x="98" y="351"/>
                    </a:lnTo>
                    <a:lnTo>
                      <a:pt x="94" y="349"/>
                    </a:lnTo>
                    <a:lnTo>
                      <a:pt x="94" y="349"/>
                    </a:lnTo>
                    <a:lnTo>
                      <a:pt x="92" y="349"/>
                    </a:lnTo>
                    <a:lnTo>
                      <a:pt x="90" y="349"/>
                    </a:lnTo>
                    <a:lnTo>
                      <a:pt x="88" y="347"/>
                    </a:lnTo>
                    <a:lnTo>
                      <a:pt x="86" y="347"/>
                    </a:lnTo>
                    <a:lnTo>
                      <a:pt x="84" y="347"/>
                    </a:lnTo>
                    <a:lnTo>
                      <a:pt x="82" y="347"/>
                    </a:lnTo>
                    <a:lnTo>
                      <a:pt x="80" y="347"/>
                    </a:lnTo>
                    <a:lnTo>
                      <a:pt x="80" y="345"/>
                    </a:lnTo>
                    <a:lnTo>
                      <a:pt x="78" y="345"/>
                    </a:lnTo>
                    <a:lnTo>
                      <a:pt x="76" y="345"/>
                    </a:lnTo>
                    <a:lnTo>
                      <a:pt x="74" y="345"/>
                    </a:lnTo>
                    <a:lnTo>
                      <a:pt x="74" y="343"/>
                    </a:lnTo>
                    <a:lnTo>
                      <a:pt x="72" y="343"/>
                    </a:lnTo>
                    <a:lnTo>
                      <a:pt x="70" y="341"/>
                    </a:lnTo>
                    <a:lnTo>
                      <a:pt x="70" y="339"/>
                    </a:lnTo>
                    <a:lnTo>
                      <a:pt x="68" y="339"/>
                    </a:lnTo>
                    <a:lnTo>
                      <a:pt x="68" y="337"/>
                    </a:lnTo>
                    <a:lnTo>
                      <a:pt x="68" y="333"/>
                    </a:lnTo>
                    <a:lnTo>
                      <a:pt x="66" y="331"/>
                    </a:lnTo>
                    <a:lnTo>
                      <a:pt x="66" y="329"/>
                    </a:lnTo>
                    <a:lnTo>
                      <a:pt x="66" y="327"/>
                    </a:lnTo>
                    <a:lnTo>
                      <a:pt x="66" y="325"/>
                    </a:lnTo>
                    <a:lnTo>
                      <a:pt x="66" y="323"/>
                    </a:lnTo>
                    <a:lnTo>
                      <a:pt x="66" y="321"/>
                    </a:lnTo>
                    <a:lnTo>
                      <a:pt x="66" y="323"/>
                    </a:lnTo>
                    <a:lnTo>
                      <a:pt x="64" y="323"/>
                    </a:lnTo>
                    <a:lnTo>
                      <a:pt x="62" y="321"/>
                    </a:lnTo>
                    <a:lnTo>
                      <a:pt x="62" y="319"/>
                    </a:lnTo>
                    <a:lnTo>
                      <a:pt x="62" y="317"/>
                    </a:lnTo>
                    <a:lnTo>
                      <a:pt x="62" y="315"/>
                    </a:lnTo>
                    <a:lnTo>
                      <a:pt x="60" y="315"/>
                    </a:lnTo>
                    <a:lnTo>
                      <a:pt x="60" y="313"/>
                    </a:lnTo>
                    <a:lnTo>
                      <a:pt x="58" y="313"/>
                    </a:lnTo>
                    <a:lnTo>
                      <a:pt x="60" y="311"/>
                    </a:lnTo>
                    <a:lnTo>
                      <a:pt x="60" y="309"/>
                    </a:lnTo>
                    <a:lnTo>
                      <a:pt x="60" y="307"/>
                    </a:lnTo>
                    <a:lnTo>
                      <a:pt x="58" y="307"/>
                    </a:lnTo>
                    <a:lnTo>
                      <a:pt x="58" y="305"/>
                    </a:lnTo>
                    <a:lnTo>
                      <a:pt x="58" y="303"/>
                    </a:lnTo>
                    <a:lnTo>
                      <a:pt x="58" y="301"/>
                    </a:lnTo>
                    <a:lnTo>
                      <a:pt x="60" y="299"/>
                    </a:lnTo>
                    <a:lnTo>
                      <a:pt x="60" y="295"/>
                    </a:lnTo>
                    <a:lnTo>
                      <a:pt x="60" y="291"/>
                    </a:lnTo>
                    <a:lnTo>
                      <a:pt x="60" y="287"/>
                    </a:lnTo>
                    <a:lnTo>
                      <a:pt x="60" y="285"/>
                    </a:lnTo>
                    <a:lnTo>
                      <a:pt x="60" y="283"/>
                    </a:lnTo>
                    <a:lnTo>
                      <a:pt x="62" y="281"/>
                    </a:lnTo>
                    <a:lnTo>
                      <a:pt x="60" y="279"/>
                    </a:lnTo>
                    <a:lnTo>
                      <a:pt x="58" y="277"/>
                    </a:lnTo>
                    <a:lnTo>
                      <a:pt x="58" y="275"/>
                    </a:lnTo>
                    <a:lnTo>
                      <a:pt x="56" y="275"/>
                    </a:lnTo>
                    <a:lnTo>
                      <a:pt x="56" y="273"/>
                    </a:lnTo>
                    <a:lnTo>
                      <a:pt x="54" y="271"/>
                    </a:lnTo>
                    <a:lnTo>
                      <a:pt x="54" y="269"/>
                    </a:lnTo>
                    <a:lnTo>
                      <a:pt x="52" y="269"/>
                    </a:lnTo>
                    <a:lnTo>
                      <a:pt x="48" y="265"/>
                    </a:lnTo>
                    <a:lnTo>
                      <a:pt x="46" y="265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0" y="263"/>
                    </a:lnTo>
                    <a:lnTo>
                      <a:pt x="40" y="261"/>
                    </a:lnTo>
                    <a:lnTo>
                      <a:pt x="38" y="261"/>
                    </a:lnTo>
                    <a:lnTo>
                      <a:pt x="36" y="261"/>
                    </a:lnTo>
                    <a:lnTo>
                      <a:pt x="34" y="261"/>
                    </a:lnTo>
                    <a:lnTo>
                      <a:pt x="32" y="261"/>
                    </a:lnTo>
                    <a:lnTo>
                      <a:pt x="32" y="259"/>
                    </a:lnTo>
                    <a:lnTo>
                      <a:pt x="30" y="259"/>
                    </a:lnTo>
                    <a:lnTo>
                      <a:pt x="30" y="261"/>
                    </a:lnTo>
                    <a:lnTo>
                      <a:pt x="28" y="261"/>
                    </a:lnTo>
                    <a:lnTo>
                      <a:pt x="26" y="261"/>
                    </a:lnTo>
                    <a:lnTo>
                      <a:pt x="24" y="261"/>
                    </a:lnTo>
                    <a:lnTo>
                      <a:pt x="22" y="261"/>
                    </a:lnTo>
                    <a:lnTo>
                      <a:pt x="20" y="261"/>
                    </a:lnTo>
                    <a:lnTo>
                      <a:pt x="18" y="261"/>
                    </a:lnTo>
                    <a:lnTo>
                      <a:pt x="18" y="263"/>
                    </a:lnTo>
                    <a:lnTo>
                      <a:pt x="16" y="263"/>
                    </a:lnTo>
                    <a:lnTo>
                      <a:pt x="14" y="263"/>
                    </a:lnTo>
                    <a:lnTo>
                      <a:pt x="14" y="265"/>
                    </a:lnTo>
                    <a:lnTo>
                      <a:pt x="12" y="265"/>
                    </a:lnTo>
                    <a:lnTo>
                      <a:pt x="10" y="265"/>
                    </a:lnTo>
                    <a:lnTo>
                      <a:pt x="10" y="263"/>
                    </a:lnTo>
                    <a:lnTo>
                      <a:pt x="10" y="261"/>
                    </a:ln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7"/>
                    </a:lnTo>
                    <a:lnTo>
                      <a:pt x="10" y="245"/>
                    </a:lnTo>
                    <a:lnTo>
                      <a:pt x="10" y="241"/>
                    </a:lnTo>
                    <a:lnTo>
                      <a:pt x="10" y="231"/>
                    </a:lnTo>
                    <a:lnTo>
                      <a:pt x="10" y="227"/>
                    </a:lnTo>
                    <a:lnTo>
                      <a:pt x="10" y="223"/>
                    </a:lnTo>
                    <a:lnTo>
                      <a:pt x="10" y="217"/>
                    </a:lnTo>
                    <a:lnTo>
                      <a:pt x="10" y="215"/>
                    </a:lnTo>
                    <a:lnTo>
                      <a:pt x="10" y="213"/>
                    </a:lnTo>
                    <a:lnTo>
                      <a:pt x="10" y="211"/>
                    </a:lnTo>
                    <a:lnTo>
                      <a:pt x="10" y="207"/>
                    </a:lnTo>
                    <a:lnTo>
                      <a:pt x="10" y="205"/>
                    </a:lnTo>
                    <a:lnTo>
                      <a:pt x="10" y="203"/>
                    </a:lnTo>
                    <a:lnTo>
                      <a:pt x="6" y="203"/>
                    </a:lnTo>
                    <a:lnTo>
                      <a:pt x="2" y="203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0" y="195"/>
                    </a:lnTo>
                    <a:lnTo>
                      <a:pt x="2" y="195"/>
                    </a:lnTo>
                    <a:lnTo>
                      <a:pt x="6" y="195"/>
                    </a:lnTo>
                    <a:lnTo>
                      <a:pt x="10" y="195"/>
                    </a:lnTo>
                    <a:lnTo>
                      <a:pt x="10" y="193"/>
                    </a:lnTo>
                    <a:lnTo>
                      <a:pt x="10" y="191"/>
                    </a:lnTo>
                    <a:lnTo>
                      <a:pt x="10" y="183"/>
                    </a:lnTo>
                    <a:lnTo>
                      <a:pt x="10" y="181"/>
                    </a:lnTo>
                    <a:lnTo>
                      <a:pt x="10" y="179"/>
                    </a:lnTo>
                    <a:lnTo>
                      <a:pt x="10" y="177"/>
                    </a:lnTo>
                    <a:lnTo>
                      <a:pt x="10" y="175"/>
                    </a:lnTo>
                    <a:lnTo>
                      <a:pt x="10" y="173"/>
                    </a:lnTo>
                    <a:lnTo>
                      <a:pt x="10" y="171"/>
                    </a:lnTo>
                    <a:lnTo>
                      <a:pt x="10" y="169"/>
                    </a:lnTo>
                    <a:lnTo>
                      <a:pt x="10" y="169"/>
                    </a:lnTo>
                    <a:lnTo>
                      <a:pt x="10" y="167"/>
                    </a:lnTo>
                    <a:lnTo>
                      <a:pt x="10" y="165"/>
                    </a:lnTo>
                    <a:lnTo>
                      <a:pt x="10" y="163"/>
                    </a:lnTo>
                    <a:lnTo>
                      <a:pt x="10" y="159"/>
                    </a:lnTo>
                    <a:lnTo>
                      <a:pt x="10" y="157"/>
                    </a:lnTo>
                    <a:lnTo>
                      <a:pt x="10" y="155"/>
                    </a:lnTo>
                    <a:lnTo>
                      <a:pt x="10" y="153"/>
                    </a:lnTo>
                    <a:lnTo>
                      <a:pt x="10" y="149"/>
                    </a:lnTo>
                    <a:lnTo>
                      <a:pt x="10" y="144"/>
                    </a:lnTo>
                    <a:lnTo>
                      <a:pt x="10" y="140"/>
                    </a:lnTo>
                    <a:lnTo>
                      <a:pt x="10" y="136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0"/>
                    </a:lnTo>
                    <a:lnTo>
                      <a:pt x="10" y="116"/>
                    </a:lnTo>
                    <a:lnTo>
                      <a:pt x="10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76"/>
                    </a:lnTo>
                    <a:lnTo>
                      <a:pt x="10" y="68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8" y="32"/>
                    </a:lnTo>
                    <a:lnTo>
                      <a:pt x="34" y="32"/>
                    </a:lnTo>
                    <a:lnTo>
                      <a:pt x="30" y="32"/>
                    </a:lnTo>
                    <a:lnTo>
                      <a:pt x="26" y="32"/>
                    </a:lnTo>
                    <a:lnTo>
                      <a:pt x="26" y="28"/>
                    </a:lnTo>
                    <a:lnTo>
                      <a:pt x="28" y="26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5" name="Freeform 159">
                <a:extLst>
                  <a:ext uri="{FF2B5EF4-FFF2-40B4-BE49-F238E27FC236}">
                    <a16:creationId xmlns:a16="http://schemas.microsoft.com/office/drawing/2014/main" id="{1D7AAF23-1135-E3A9-2A9A-3C66ABDF7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6750" y="4760913"/>
                <a:ext cx="536575" cy="538163"/>
              </a:xfrm>
              <a:custGeom>
                <a:avLst/>
                <a:gdLst>
                  <a:gd name="T0" fmla="*/ 286 w 338"/>
                  <a:gd name="T1" fmla="*/ 257 h 339"/>
                  <a:gd name="T2" fmla="*/ 280 w 338"/>
                  <a:gd name="T3" fmla="*/ 249 h 339"/>
                  <a:gd name="T4" fmla="*/ 252 w 338"/>
                  <a:gd name="T5" fmla="*/ 237 h 339"/>
                  <a:gd name="T6" fmla="*/ 336 w 338"/>
                  <a:gd name="T7" fmla="*/ 195 h 339"/>
                  <a:gd name="T8" fmla="*/ 322 w 338"/>
                  <a:gd name="T9" fmla="*/ 245 h 339"/>
                  <a:gd name="T10" fmla="*/ 300 w 338"/>
                  <a:gd name="T11" fmla="*/ 301 h 339"/>
                  <a:gd name="T12" fmla="*/ 294 w 338"/>
                  <a:gd name="T13" fmla="*/ 331 h 339"/>
                  <a:gd name="T14" fmla="*/ 290 w 338"/>
                  <a:gd name="T15" fmla="*/ 281 h 339"/>
                  <a:gd name="T16" fmla="*/ 288 w 338"/>
                  <a:gd name="T17" fmla="*/ 249 h 339"/>
                  <a:gd name="T18" fmla="*/ 270 w 338"/>
                  <a:gd name="T19" fmla="*/ 215 h 339"/>
                  <a:gd name="T20" fmla="*/ 296 w 338"/>
                  <a:gd name="T21" fmla="*/ 199 h 339"/>
                  <a:gd name="T22" fmla="*/ 310 w 338"/>
                  <a:gd name="T23" fmla="*/ 207 h 339"/>
                  <a:gd name="T24" fmla="*/ 314 w 338"/>
                  <a:gd name="T25" fmla="*/ 177 h 339"/>
                  <a:gd name="T26" fmla="*/ 334 w 338"/>
                  <a:gd name="T27" fmla="*/ 151 h 339"/>
                  <a:gd name="T28" fmla="*/ 298 w 338"/>
                  <a:gd name="T29" fmla="*/ 105 h 339"/>
                  <a:gd name="T30" fmla="*/ 280 w 338"/>
                  <a:gd name="T31" fmla="*/ 95 h 339"/>
                  <a:gd name="T32" fmla="*/ 152 w 338"/>
                  <a:gd name="T33" fmla="*/ 30 h 339"/>
                  <a:gd name="T34" fmla="*/ 188 w 338"/>
                  <a:gd name="T35" fmla="*/ 42 h 339"/>
                  <a:gd name="T36" fmla="*/ 228 w 338"/>
                  <a:gd name="T37" fmla="*/ 34 h 339"/>
                  <a:gd name="T38" fmla="*/ 244 w 338"/>
                  <a:gd name="T39" fmla="*/ 66 h 339"/>
                  <a:gd name="T40" fmla="*/ 274 w 338"/>
                  <a:gd name="T41" fmla="*/ 91 h 339"/>
                  <a:gd name="T42" fmla="*/ 286 w 338"/>
                  <a:gd name="T43" fmla="*/ 111 h 339"/>
                  <a:gd name="T44" fmla="*/ 300 w 338"/>
                  <a:gd name="T45" fmla="*/ 127 h 339"/>
                  <a:gd name="T46" fmla="*/ 282 w 338"/>
                  <a:gd name="T47" fmla="*/ 141 h 339"/>
                  <a:gd name="T48" fmla="*/ 242 w 338"/>
                  <a:gd name="T49" fmla="*/ 135 h 339"/>
                  <a:gd name="T50" fmla="*/ 204 w 338"/>
                  <a:gd name="T51" fmla="*/ 127 h 339"/>
                  <a:gd name="T52" fmla="*/ 182 w 338"/>
                  <a:gd name="T53" fmla="*/ 147 h 339"/>
                  <a:gd name="T54" fmla="*/ 212 w 338"/>
                  <a:gd name="T55" fmla="*/ 145 h 339"/>
                  <a:gd name="T56" fmla="*/ 254 w 338"/>
                  <a:gd name="T57" fmla="*/ 137 h 339"/>
                  <a:gd name="T58" fmla="*/ 292 w 338"/>
                  <a:gd name="T59" fmla="*/ 151 h 339"/>
                  <a:gd name="T60" fmla="*/ 304 w 338"/>
                  <a:gd name="T61" fmla="*/ 173 h 339"/>
                  <a:gd name="T62" fmla="*/ 278 w 338"/>
                  <a:gd name="T63" fmla="*/ 197 h 339"/>
                  <a:gd name="T64" fmla="*/ 282 w 338"/>
                  <a:gd name="T65" fmla="*/ 229 h 339"/>
                  <a:gd name="T66" fmla="*/ 258 w 338"/>
                  <a:gd name="T67" fmla="*/ 233 h 339"/>
                  <a:gd name="T68" fmla="*/ 250 w 338"/>
                  <a:gd name="T69" fmla="*/ 235 h 339"/>
                  <a:gd name="T70" fmla="*/ 224 w 338"/>
                  <a:gd name="T71" fmla="*/ 221 h 339"/>
                  <a:gd name="T72" fmla="*/ 224 w 338"/>
                  <a:gd name="T73" fmla="*/ 245 h 339"/>
                  <a:gd name="T74" fmla="*/ 234 w 338"/>
                  <a:gd name="T75" fmla="*/ 233 h 339"/>
                  <a:gd name="T76" fmla="*/ 266 w 338"/>
                  <a:gd name="T77" fmla="*/ 249 h 339"/>
                  <a:gd name="T78" fmla="*/ 264 w 338"/>
                  <a:gd name="T79" fmla="*/ 267 h 339"/>
                  <a:gd name="T80" fmla="*/ 258 w 338"/>
                  <a:gd name="T81" fmla="*/ 257 h 339"/>
                  <a:gd name="T82" fmla="*/ 280 w 338"/>
                  <a:gd name="T83" fmla="*/ 291 h 339"/>
                  <a:gd name="T84" fmla="*/ 260 w 338"/>
                  <a:gd name="T85" fmla="*/ 329 h 339"/>
                  <a:gd name="T86" fmla="*/ 254 w 338"/>
                  <a:gd name="T87" fmla="*/ 313 h 339"/>
                  <a:gd name="T88" fmla="*/ 250 w 338"/>
                  <a:gd name="T89" fmla="*/ 337 h 339"/>
                  <a:gd name="T90" fmla="*/ 230 w 338"/>
                  <a:gd name="T91" fmla="*/ 321 h 339"/>
                  <a:gd name="T92" fmla="*/ 222 w 338"/>
                  <a:gd name="T93" fmla="*/ 329 h 339"/>
                  <a:gd name="T94" fmla="*/ 200 w 338"/>
                  <a:gd name="T95" fmla="*/ 323 h 339"/>
                  <a:gd name="T96" fmla="*/ 176 w 338"/>
                  <a:gd name="T97" fmla="*/ 313 h 339"/>
                  <a:gd name="T98" fmla="*/ 164 w 338"/>
                  <a:gd name="T99" fmla="*/ 317 h 339"/>
                  <a:gd name="T100" fmla="*/ 122 w 338"/>
                  <a:gd name="T101" fmla="*/ 303 h 339"/>
                  <a:gd name="T102" fmla="*/ 92 w 338"/>
                  <a:gd name="T103" fmla="*/ 285 h 339"/>
                  <a:gd name="T104" fmla="*/ 58 w 338"/>
                  <a:gd name="T105" fmla="*/ 281 h 339"/>
                  <a:gd name="T106" fmla="*/ 26 w 338"/>
                  <a:gd name="T107" fmla="*/ 255 h 339"/>
                  <a:gd name="T108" fmla="*/ 26 w 338"/>
                  <a:gd name="T109" fmla="*/ 207 h 339"/>
                  <a:gd name="T110" fmla="*/ 14 w 338"/>
                  <a:gd name="T111" fmla="*/ 191 h 339"/>
                  <a:gd name="T112" fmla="*/ 22 w 338"/>
                  <a:gd name="T113" fmla="*/ 149 h 339"/>
                  <a:gd name="T114" fmla="*/ 20 w 338"/>
                  <a:gd name="T115" fmla="*/ 107 h 339"/>
                  <a:gd name="T116" fmla="*/ 4 w 338"/>
                  <a:gd name="T117" fmla="*/ 93 h 339"/>
                  <a:gd name="T118" fmla="*/ 10 w 338"/>
                  <a:gd name="T119" fmla="*/ 62 h 339"/>
                  <a:gd name="T120" fmla="*/ 60 w 338"/>
                  <a:gd name="T121" fmla="*/ 52 h 339"/>
                  <a:gd name="T122" fmla="*/ 88 w 338"/>
                  <a:gd name="T123" fmla="*/ 14 h 339"/>
                  <a:gd name="T124" fmla="*/ 110 w 338"/>
                  <a:gd name="T125" fmla="*/ 14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8" h="339">
                    <a:moveTo>
                      <a:pt x="288" y="303"/>
                    </a:moveTo>
                    <a:lnTo>
                      <a:pt x="288" y="303"/>
                    </a:lnTo>
                    <a:lnTo>
                      <a:pt x="286" y="303"/>
                    </a:lnTo>
                    <a:lnTo>
                      <a:pt x="286" y="301"/>
                    </a:lnTo>
                    <a:lnTo>
                      <a:pt x="286" y="297"/>
                    </a:lnTo>
                    <a:lnTo>
                      <a:pt x="286" y="295"/>
                    </a:lnTo>
                    <a:lnTo>
                      <a:pt x="286" y="293"/>
                    </a:lnTo>
                    <a:lnTo>
                      <a:pt x="286" y="291"/>
                    </a:lnTo>
                    <a:lnTo>
                      <a:pt x="288" y="291"/>
                    </a:lnTo>
                    <a:lnTo>
                      <a:pt x="288" y="295"/>
                    </a:lnTo>
                    <a:lnTo>
                      <a:pt x="288" y="299"/>
                    </a:lnTo>
                    <a:lnTo>
                      <a:pt x="288" y="301"/>
                    </a:lnTo>
                    <a:lnTo>
                      <a:pt x="288" y="303"/>
                    </a:lnTo>
                    <a:close/>
                    <a:moveTo>
                      <a:pt x="288" y="275"/>
                    </a:moveTo>
                    <a:lnTo>
                      <a:pt x="288" y="277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6" y="273"/>
                    </a:lnTo>
                    <a:lnTo>
                      <a:pt x="284" y="271"/>
                    </a:lnTo>
                    <a:lnTo>
                      <a:pt x="284" y="267"/>
                    </a:lnTo>
                    <a:lnTo>
                      <a:pt x="282" y="265"/>
                    </a:lnTo>
                    <a:lnTo>
                      <a:pt x="282" y="263"/>
                    </a:lnTo>
                    <a:lnTo>
                      <a:pt x="284" y="261"/>
                    </a:lnTo>
                    <a:lnTo>
                      <a:pt x="284" y="259"/>
                    </a:lnTo>
                    <a:lnTo>
                      <a:pt x="286" y="257"/>
                    </a:lnTo>
                    <a:lnTo>
                      <a:pt x="288" y="259"/>
                    </a:lnTo>
                    <a:lnTo>
                      <a:pt x="290" y="259"/>
                    </a:lnTo>
                    <a:lnTo>
                      <a:pt x="290" y="261"/>
                    </a:lnTo>
                    <a:lnTo>
                      <a:pt x="292" y="263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7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88" y="275"/>
                    </a:lnTo>
                    <a:close/>
                    <a:moveTo>
                      <a:pt x="284" y="243"/>
                    </a:moveTo>
                    <a:lnTo>
                      <a:pt x="284" y="247"/>
                    </a:lnTo>
                    <a:lnTo>
                      <a:pt x="282" y="245"/>
                    </a:lnTo>
                    <a:lnTo>
                      <a:pt x="280" y="243"/>
                    </a:lnTo>
                    <a:lnTo>
                      <a:pt x="280" y="241"/>
                    </a:lnTo>
                    <a:lnTo>
                      <a:pt x="284" y="243"/>
                    </a:lnTo>
                    <a:close/>
                    <a:moveTo>
                      <a:pt x="272" y="243"/>
                    </a:moveTo>
                    <a:lnTo>
                      <a:pt x="274" y="243"/>
                    </a:lnTo>
                    <a:lnTo>
                      <a:pt x="276" y="243"/>
                    </a:lnTo>
                    <a:lnTo>
                      <a:pt x="278" y="243"/>
                    </a:lnTo>
                    <a:lnTo>
                      <a:pt x="278" y="245"/>
                    </a:lnTo>
                    <a:lnTo>
                      <a:pt x="276" y="245"/>
                    </a:lnTo>
                    <a:lnTo>
                      <a:pt x="276" y="247"/>
                    </a:lnTo>
                    <a:lnTo>
                      <a:pt x="278" y="247"/>
                    </a:lnTo>
                    <a:lnTo>
                      <a:pt x="280" y="249"/>
                    </a:lnTo>
                    <a:lnTo>
                      <a:pt x="282" y="251"/>
                    </a:lnTo>
                    <a:lnTo>
                      <a:pt x="280" y="253"/>
                    </a:lnTo>
                    <a:lnTo>
                      <a:pt x="280" y="255"/>
                    </a:lnTo>
                    <a:lnTo>
                      <a:pt x="280" y="255"/>
                    </a:lnTo>
                    <a:lnTo>
                      <a:pt x="278" y="255"/>
                    </a:lnTo>
                    <a:lnTo>
                      <a:pt x="276" y="255"/>
                    </a:lnTo>
                    <a:lnTo>
                      <a:pt x="274" y="253"/>
                    </a:lnTo>
                    <a:lnTo>
                      <a:pt x="272" y="251"/>
                    </a:lnTo>
                    <a:lnTo>
                      <a:pt x="272" y="249"/>
                    </a:lnTo>
                    <a:lnTo>
                      <a:pt x="270" y="247"/>
                    </a:lnTo>
                    <a:lnTo>
                      <a:pt x="268" y="247"/>
                    </a:lnTo>
                    <a:lnTo>
                      <a:pt x="266" y="245"/>
                    </a:lnTo>
                    <a:lnTo>
                      <a:pt x="266" y="243"/>
                    </a:lnTo>
                    <a:lnTo>
                      <a:pt x="268" y="243"/>
                    </a:lnTo>
                    <a:lnTo>
                      <a:pt x="270" y="243"/>
                    </a:lnTo>
                    <a:lnTo>
                      <a:pt x="270" y="241"/>
                    </a:lnTo>
                    <a:lnTo>
                      <a:pt x="270" y="243"/>
                    </a:lnTo>
                    <a:lnTo>
                      <a:pt x="272" y="243"/>
                    </a:lnTo>
                    <a:close/>
                    <a:moveTo>
                      <a:pt x="256" y="247"/>
                    </a:moveTo>
                    <a:lnTo>
                      <a:pt x="254" y="247"/>
                    </a:lnTo>
                    <a:lnTo>
                      <a:pt x="252" y="245"/>
                    </a:lnTo>
                    <a:lnTo>
                      <a:pt x="252" y="243"/>
                    </a:lnTo>
                    <a:lnTo>
                      <a:pt x="252" y="241"/>
                    </a:lnTo>
                    <a:lnTo>
                      <a:pt x="252" y="239"/>
                    </a:lnTo>
                    <a:lnTo>
                      <a:pt x="252" y="237"/>
                    </a:lnTo>
                    <a:lnTo>
                      <a:pt x="254" y="235"/>
                    </a:lnTo>
                    <a:lnTo>
                      <a:pt x="256" y="237"/>
                    </a:lnTo>
                    <a:lnTo>
                      <a:pt x="258" y="239"/>
                    </a:lnTo>
                    <a:lnTo>
                      <a:pt x="260" y="241"/>
                    </a:lnTo>
                    <a:lnTo>
                      <a:pt x="260" y="243"/>
                    </a:lnTo>
                    <a:lnTo>
                      <a:pt x="258" y="245"/>
                    </a:lnTo>
                    <a:lnTo>
                      <a:pt x="256" y="247"/>
                    </a:lnTo>
                    <a:close/>
                    <a:moveTo>
                      <a:pt x="334" y="175"/>
                    </a:moveTo>
                    <a:lnTo>
                      <a:pt x="336" y="173"/>
                    </a:lnTo>
                    <a:lnTo>
                      <a:pt x="336" y="171"/>
                    </a:lnTo>
                    <a:lnTo>
                      <a:pt x="336" y="167"/>
                    </a:lnTo>
                    <a:lnTo>
                      <a:pt x="338" y="165"/>
                    </a:lnTo>
                    <a:lnTo>
                      <a:pt x="338" y="167"/>
                    </a:lnTo>
                    <a:lnTo>
                      <a:pt x="338" y="169"/>
                    </a:lnTo>
                    <a:lnTo>
                      <a:pt x="338" y="171"/>
                    </a:lnTo>
                    <a:lnTo>
                      <a:pt x="338" y="173"/>
                    </a:lnTo>
                    <a:lnTo>
                      <a:pt x="338" y="175"/>
                    </a:lnTo>
                    <a:lnTo>
                      <a:pt x="338" y="179"/>
                    </a:lnTo>
                    <a:lnTo>
                      <a:pt x="338" y="181"/>
                    </a:lnTo>
                    <a:lnTo>
                      <a:pt x="338" y="183"/>
                    </a:lnTo>
                    <a:lnTo>
                      <a:pt x="338" y="187"/>
                    </a:lnTo>
                    <a:lnTo>
                      <a:pt x="338" y="189"/>
                    </a:lnTo>
                    <a:lnTo>
                      <a:pt x="336" y="191"/>
                    </a:lnTo>
                    <a:lnTo>
                      <a:pt x="336" y="193"/>
                    </a:lnTo>
                    <a:lnTo>
                      <a:pt x="336" y="195"/>
                    </a:lnTo>
                    <a:lnTo>
                      <a:pt x="336" y="197"/>
                    </a:lnTo>
                    <a:lnTo>
                      <a:pt x="334" y="199"/>
                    </a:lnTo>
                    <a:lnTo>
                      <a:pt x="334" y="201"/>
                    </a:lnTo>
                    <a:lnTo>
                      <a:pt x="334" y="203"/>
                    </a:lnTo>
                    <a:lnTo>
                      <a:pt x="334" y="205"/>
                    </a:lnTo>
                    <a:lnTo>
                      <a:pt x="332" y="207"/>
                    </a:lnTo>
                    <a:lnTo>
                      <a:pt x="332" y="207"/>
                    </a:lnTo>
                    <a:lnTo>
                      <a:pt x="332" y="209"/>
                    </a:lnTo>
                    <a:lnTo>
                      <a:pt x="330" y="209"/>
                    </a:lnTo>
                    <a:lnTo>
                      <a:pt x="330" y="213"/>
                    </a:lnTo>
                    <a:lnTo>
                      <a:pt x="328" y="215"/>
                    </a:lnTo>
                    <a:lnTo>
                      <a:pt x="328" y="217"/>
                    </a:lnTo>
                    <a:lnTo>
                      <a:pt x="328" y="219"/>
                    </a:lnTo>
                    <a:lnTo>
                      <a:pt x="328" y="221"/>
                    </a:lnTo>
                    <a:lnTo>
                      <a:pt x="328" y="223"/>
                    </a:lnTo>
                    <a:lnTo>
                      <a:pt x="326" y="225"/>
                    </a:lnTo>
                    <a:lnTo>
                      <a:pt x="326" y="227"/>
                    </a:lnTo>
                    <a:lnTo>
                      <a:pt x="326" y="229"/>
                    </a:lnTo>
                    <a:lnTo>
                      <a:pt x="326" y="231"/>
                    </a:lnTo>
                    <a:lnTo>
                      <a:pt x="324" y="233"/>
                    </a:lnTo>
                    <a:lnTo>
                      <a:pt x="324" y="235"/>
                    </a:lnTo>
                    <a:lnTo>
                      <a:pt x="324" y="237"/>
                    </a:lnTo>
                    <a:lnTo>
                      <a:pt x="322" y="241"/>
                    </a:lnTo>
                    <a:lnTo>
                      <a:pt x="322" y="243"/>
                    </a:lnTo>
                    <a:lnTo>
                      <a:pt x="322" y="245"/>
                    </a:lnTo>
                    <a:lnTo>
                      <a:pt x="320" y="247"/>
                    </a:lnTo>
                    <a:lnTo>
                      <a:pt x="320" y="249"/>
                    </a:lnTo>
                    <a:lnTo>
                      <a:pt x="320" y="251"/>
                    </a:lnTo>
                    <a:lnTo>
                      <a:pt x="318" y="253"/>
                    </a:lnTo>
                    <a:lnTo>
                      <a:pt x="316" y="255"/>
                    </a:lnTo>
                    <a:lnTo>
                      <a:pt x="316" y="255"/>
                    </a:lnTo>
                    <a:lnTo>
                      <a:pt x="314" y="257"/>
                    </a:lnTo>
                    <a:lnTo>
                      <a:pt x="310" y="263"/>
                    </a:lnTo>
                    <a:lnTo>
                      <a:pt x="308" y="265"/>
                    </a:lnTo>
                    <a:lnTo>
                      <a:pt x="308" y="267"/>
                    </a:lnTo>
                    <a:lnTo>
                      <a:pt x="308" y="269"/>
                    </a:lnTo>
                    <a:lnTo>
                      <a:pt x="306" y="271"/>
                    </a:lnTo>
                    <a:lnTo>
                      <a:pt x="306" y="273"/>
                    </a:lnTo>
                    <a:lnTo>
                      <a:pt x="306" y="275"/>
                    </a:lnTo>
                    <a:lnTo>
                      <a:pt x="304" y="279"/>
                    </a:lnTo>
                    <a:lnTo>
                      <a:pt x="304" y="281"/>
                    </a:lnTo>
                    <a:lnTo>
                      <a:pt x="302" y="283"/>
                    </a:lnTo>
                    <a:lnTo>
                      <a:pt x="302" y="285"/>
                    </a:lnTo>
                    <a:lnTo>
                      <a:pt x="302" y="287"/>
                    </a:lnTo>
                    <a:lnTo>
                      <a:pt x="302" y="289"/>
                    </a:lnTo>
                    <a:lnTo>
                      <a:pt x="302" y="291"/>
                    </a:lnTo>
                    <a:lnTo>
                      <a:pt x="300" y="295"/>
                    </a:lnTo>
                    <a:lnTo>
                      <a:pt x="300" y="297"/>
                    </a:lnTo>
                    <a:lnTo>
                      <a:pt x="300" y="299"/>
                    </a:lnTo>
                    <a:lnTo>
                      <a:pt x="300" y="301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5"/>
                    </a:lnTo>
                    <a:lnTo>
                      <a:pt x="300" y="307"/>
                    </a:lnTo>
                    <a:lnTo>
                      <a:pt x="300" y="309"/>
                    </a:lnTo>
                    <a:lnTo>
                      <a:pt x="300" y="311"/>
                    </a:lnTo>
                    <a:lnTo>
                      <a:pt x="300" y="313"/>
                    </a:lnTo>
                    <a:lnTo>
                      <a:pt x="302" y="317"/>
                    </a:lnTo>
                    <a:lnTo>
                      <a:pt x="302" y="319"/>
                    </a:lnTo>
                    <a:lnTo>
                      <a:pt x="304" y="323"/>
                    </a:lnTo>
                    <a:lnTo>
                      <a:pt x="304" y="327"/>
                    </a:lnTo>
                    <a:lnTo>
                      <a:pt x="306" y="329"/>
                    </a:lnTo>
                    <a:lnTo>
                      <a:pt x="306" y="331"/>
                    </a:lnTo>
                    <a:lnTo>
                      <a:pt x="308" y="333"/>
                    </a:lnTo>
                    <a:lnTo>
                      <a:pt x="308" y="335"/>
                    </a:lnTo>
                    <a:lnTo>
                      <a:pt x="306" y="337"/>
                    </a:lnTo>
                    <a:lnTo>
                      <a:pt x="304" y="337"/>
                    </a:lnTo>
                    <a:lnTo>
                      <a:pt x="302" y="335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8" y="335"/>
                    </a:lnTo>
                    <a:lnTo>
                      <a:pt x="298" y="335"/>
                    </a:lnTo>
                    <a:lnTo>
                      <a:pt x="296" y="335"/>
                    </a:lnTo>
                    <a:lnTo>
                      <a:pt x="296" y="333"/>
                    </a:lnTo>
                    <a:lnTo>
                      <a:pt x="294" y="331"/>
                    </a:lnTo>
                    <a:lnTo>
                      <a:pt x="292" y="329"/>
                    </a:lnTo>
                    <a:lnTo>
                      <a:pt x="292" y="327"/>
                    </a:lnTo>
                    <a:lnTo>
                      <a:pt x="290" y="325"/>
                    </a:lnTo>
                    <a:lnTo>
                      <a:pt x="288" y="323"/>
                    </a:lnTo>
                    <a:lnTo>
                      <a:pt x="288" y="321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90" y="315"/>
                    </a:lnTo>
                    <a:lnTo>
                      <a:pt x="290" y="313"/>
                    </a:lnTo>
                    <a:lnTo>
                      <a:pt x="292" y="311"/>
                    </a:lnTo>
                    <a:lnTo>
                      <a:pt x="294" y="309"/>
                    </a:lnTo>
                    <a:lnTo>
                      <a:pt x="292" y="307"/>
                    </a:lnTo>
                    <a:lnTo>
                      <a:pt x="294" y="305"/>
                    </a:lnTo>
                    <a:lnTo>
                      <a:pt x="294" y="303"/>
                    </a:lnTo>
                    <a:lnTo>
                      <a:pt x="294" y="301"/>
                    </a:lnTo>
                    <a:lnTo>
                      <a:pt x="296" y="299"/>
                    </a:lnTo>
                    <a:lnTo>
                      <a:pt x="296" y="297"/>
                    </a:lnTo>
                    <a:lnTo>
                      <a:pt x="296" y="295"/>
                    </a:lnTo>
                    <a:lnTo>
                      <a:pt x="296" y="293"/>
                    </a:lnTo>
                    <a:lnTo>
                      <a:pt x="296" y="291"/>
                    </a:lnTo>
                    <a:lnTo>
                      <a:pt x="296" y="289"/>
                    </a:lnTo>
                    <a:lnTo>
                      <a:pt x="294" y="287"/>
                    </a:lnTo>
                    <a:lnTo>
                      <a:pt x="294" y="285"/>
                    </a:lnTo>
                    <a:lnTo>
                      <a:pt x="292" y="283"/>
                    </a:lnTo>
                    <a:lnTo>
                      <a:pt x="290" y="281"/>
                    </a:lnTo>
                    <a:lnTo>
                      <a:pt x="290" y="279"/>
                    </a:lnTo>
                    <a:lnTo>
                      <a:pt x="290" y="277"/>
                    </a:lnTo>
                    <a:lnTo>
                      <a:pt x="290" y="275"/>
                    </a:lnTo>
                    <a:lnTo>
                      <a:pt x="292" y="273"/>
                    </a:lnTo>
                    <a:lnTo>
                      <a:pt x="292" y="271"/>
                    </a:lnTo>
                    <a:lnTo>
                      <a:pt x="292" y="269"/>
                    </a:lnTo>
                    <a:lnTo>
                      <a:pt x="294" y="267"/>
                    </a:lnTo>
                    <a:lnTo>
                      <a:pt x="292" y="265"/>
                    </a:lnTo>
                    <a:lnTo>
                      <a:pt x="294" y="263"/>
                    </a:lnTo>
                    <a:lnTo>
                      <a:pt x="296" y="265"/>
                    </a:lnTo>
                    <a:lnTo>
                      <a:pt x="296" y="263"/>
                    </a:lnTo>
                    <a:lnTo>
                      <a:pt x="296" y="261"/>
                    </a:lnTo>
                    <a:lnTo>
                      <a:pt x="294" y="259"/>
                    </a:lnTo>
                    <a:lnTo>
                      <a:pt x="292" y="259"/>
                    </a:lnTo>
                    <a:lnTo>
                      <a:pt x="292" y="257"/>
                    </a:lnTo>
                    <a:lnTo>
                      <a:pt x="290" y="255"/>
                    </a:lnTo>
                    <a:lnTo>
                      <a:pt x="292" y="253"/>
                    </a:lnTo>
                    <a:lnTo>
                      <a:pt x="292" y="251"/>
                    </a:lnTo>
                    <a:lnTo>
                      <a:pt x="292" y="249"/>
                    </a:lnTo>
                    <a:lnTo>
                      <a:pt x="294" y="247"/>
                    </a:lnTo>
                    <a:lnTo>
                      <a:pt x="294" y="245"/>
                    </a:lnTo>
                    <a:lnTo>
                      <a:pt x="292" y="243"/>
                    </a:lnTo>
                    <a:lnTo>
                      <a:pt x="290" y="245"/>
                    </a:lnTo>
                    <a:lnTo>
                      <a:pt x="288" y="247"/>
                    </a:lnTo>
                    <a:lnTo>
                      <a:pt x="288" y="249"/>
                    </a:lnTo>
                    <a:lnTo>
                      <a:pt x="286" y="249"/>
                    </a:lnTo>
                    <a:lnTo>
                      <a:pt x="286" y="247"/>
                    </a:lnTo>
                    <a:lnTo>
                      <a:pt x="288" y="247"/>
                    </a:lnTo>
                    <a:lnTo>
                      <a:pt x="288" y="245"/>
                    </a:lnTo>
                    <a:lnTo>
                      <a:pt x="290" y="243"/>
                    </a:lnTo>
                    <a:lnTo>
                      <a:pt x="290" y="241"/>
                    </a:lnTo>
                    <a:lnTo>
                      <a:pt x="290" y="239"/>
                    </a:lnTo>
                    <a:lnTo>
                      <a:pt x="292" y="239"/>
                    </a:lnTo>
                    <a:lnTo>
                      <a:pt x="292" y="237"/>
                    </a:lnTo>
                    <a:lnTo>
                      <a:pt x="290" y="235"/>
                    </a:lnTo>
                    <a:lnTo>
                      <a:pt x="288" y="233"/>
                    </a:lnTo>
                    <a:lnTo>
                      <a:pt x="286" y="231"/>
                    </a:lnTo>
                    <a:lnTo>
                      <a:pt x="286" y="229"/>
                    </a:lnTo>
                    <a:lnTo>
                      <a:pt x="284" y="229"/>
                    </a:lnTo>
                    <a:lnTo>
                      <a:pt x="284" y="227"/>
                    </a:lnTo>
                    <a:lnTo>
                      <a:pt x="282" y="225"/>
                    </a:lnTo>
                    <a:lnTo>
                      <a:pt x="280" y="225"/>
                    </a:lnTo>
                    <a:lnTo>
                      <a:pt x="278" y="223"/>
                    </a:lnTo>
                    <a:lnTo>
                      <a:pt x="276" y="221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74" y="217"/>
                    </a:lnTo>
                    <a:lnTo>
                      <a:pt x="272" y="217"/>
                    </a:lnTo>
                    <a:lnTo>
                      <a:pt x="272" y="215"/>
                    </a:lnTo>
                    <a:lnTo>
                      <a:pt x="270" y="215"/>
                    </a:lnTo>
                    <a:lnTo>
                      <a:pt x="268" y="213"/>
                    </a:lnTo>
                    <a:lnTo>
                      <a:pt x="270" y="211"/>
                    </a:lnTo>
                    <a:lnTo>
                      <a:pt x="270" y="209"/>
                    </a:lnTo>
                    <a:lnTo>
                      <a:pt x="272" y="209"/>
                    </a:lnTo>
                    <a:lnTo>
                      <a:pt x="274" y="209"/>
                    </a:lnTo>
                    <a:lnTo>
                      <a:pt x="274" y="207"/>
                    </a:lnTo>
                    <a:lnTo>
                      <a:pt x="276" y="207"/>
                    </a:lnTo>
                    <a:lnTo>
                      <a:pt x="276" y="207"/>
                    </a:lnTo>
                    <a:lnTo>
                      <a:pt x="278" y="207"/>
                    </a:lnTo>
                    <a:lnTo>
                      <a:pt x="278" y="205"/>
                    </a:lnTo>
                    <a:lnTo>
                      <a:pt x="278" y="203"/>
                    </a:lnTo>
                    <a:lnTo>
                      <a:pt x="278" y="201"/>
                    </a:lnTo>
                    <a:lnTo>
                      <a:pt x="278" y="199"/>
                    </a:lnTo>
                    <a:lnTo>
                      <a:pt x="280" y="197"/>
                    </a:lnTo>
                    <a:lnTo>
                      <a:pt x="282" y="197"/>
                    </a:lnTo>
                    <a:lnTo>
                      <a:pt x="284" y="197"/>
                    </a:lnTo>
                    <a:lnTo>
                      <a:pt x="284" y="195"/>
                    </a:lnTo>
                    <a:lnTo>
                      <a:pt x="286" y="195"/>
                    </a:lnTo>
                    <a:lnTo>
                      <a:pt x="288" y="195"/>
                    </a:lnTo>
                    <a:lnTo>
                      <a:pt x="290" y="195"/>
                    </a:lnTo>
                    <a:lnTo>
                      <a:pt x="292" y="195"/>
                    </a:lnTo>
                    <a:lnTo>
                      <a:pt x="294" y="195"/>
                    </a:lnTo>
                    <a:lnTo>
                      <a:pt x="294" y="193"/>
                    </a:lnTo>
                    <a:lnTo>
                      <a:pt x="294" y="197"/>
                    </a:lnTo>
                    <a:lnTo>
                      <a:pt x="296" y="199"/>
                    </a:lnTo>
                    <a:lnTo>
                      <a:pt x="298" y="197"/>
                    </a:lnTo>
                    <a:lnTo>
                      <a:pt x="298" y="197"/>
                    </a:lnTo>
                    <a:lnTo>
                      <a:pt x="300" y="197"/>
                    </a:lnTo>
                    <a:lnTo>
                      <a:pt x="302" y="199"/>
                    </a:lnTo>
                    <a:lnTo>
                      <a:pt x="304" y="201"/>
                    </a:lnTo>
                    <a:lnTo>
                      <a:pt x="306" y="203"/>
                    </a:lnTo>
                    <a:lnTo>
                      <a:pt x="308" y="203"/>
                    </a:lnTo>
                    <a:lnTo>
                      <a:pt x="308" y="205"/>
                    </a:lnTo>
                    <a:lnTo>
                      <a:pt x="308" y="207"/>
                    </a:lnTo>
                    <a:lnTo>
                      <a:pt x="306" y="207"/>
                    </a:lnTo>
                    <a:lnTo>
                      <a:pt x="306" y="207"/>
                    </a:lnTo>
                    <a:lnTo>
                      <a:pt x="304" y="207"/>
                    </a:lnTo>
                    <a:lnTo>
                      <a:pt x="302" y="207"/>
                    </a:lnTo>
                    <a:lnTo>
                      <a:pt x="300" y="207"/>
                    </a:lnTo>
                    <a:lnTo>
                      <a:pt x="298" y="209"/>
                    </a:lnTo>
                    <a:lnTo>
                      <a:pt x="298" y="209"/>
                    </a:lnTo>
                    <a:lnTo>
                      <a:pt x="296" y="211"/>
                    </a:lnTo>
                    <a:lnTo>
                      <a:pt x="298" y="209"/>
                    </a:lnTo>
                    <a:lnTo>
                      <a:pt x="298" y="209"/>
                    </a:lnTo>
                    <a:lnTo>
                      <a:pt x="300" y="209"/>
                    </a:lnTo>
                    <a:lnTo>
                      <a:pt x="302" y="209"/>
                    </a:lnTo>
                    <a:lnTo>
                      <a:pt x="304" y="209"/>
                    </a:lnTo>
                    <a:lnTo>
                      <a:pt x="306" y="209"/>
                    </a:lnTo>
                    <a:lnTo>
                      <a:pt x="308" y="209"/>
                    </a:lnTo>
                    <a:lnTo>
                      <a:pt x="310" y="207"/>
                    </a:lnTo>
                    <a:lnTo>
                      <a:pt x="310" y="207"/>
                    </a:lnTo>
                    <a:lnTo>
                      <a:pt x="310" y="205"/>
                    </a:lnTo>
                    <a:lnTo>
                      <a:pt x="310" y="203"/>
                    </a:lnTo>
                    <a:lnTo>
                      <a:pt x="310" y="201"/>
                    </a:lnTo>
                    <a:lnTo>
                      <a:pt x="308" y="201"/>
                    </a:lnTo>
                    <a:lnTo>
                      <a:pt x="308" y="199"/>
                    </a:lnTo>
                    <a:lnTo>
                      <a:pt x="306" y="199"/>
                    </a:lnTo>
                    <a:lnTo>
                      <a:pt x="304" y="199"/>
                    </a:lnTo>
                    <a:lnTo>
                      <a:pt x="302" y="197"/>
                    </a:lnTo>
                    <a:lnTo>
                      <a:pt x="300" y="195"/>
                    </a:lnTo>
                    <a:lnTo>
                      <a:pt x="298" y="193"/>
                    </a:lnTo>
                    <a:lnTo>
                      <a:pt x="298" y="191"/>
                    </a:lnTo>
                    <a:lnTo>
                      <a:pt x="300" y="189"/>
                    </a:lnTo>
                    <a:lnTo>
                      <a:pt x="300" y="187"/>
                    </a:lnTo>
                    <a:lnTo>
                      <a:pt x="302" y="187"/>
                    </a:lnTo>
                    <a:lnTo>
                      <a:pt x="302" y="185"/>
                    </a:lnTo>
                    <a:lnTo>
                      <a:pt x="302" y="183"/>
                    </a:lnTo>
                    <a:lnTo>
                      <a:pt x="304" y="183"/>
                    </a:lnTo>
                    <a:lnTo>
                      <a:pt x="304" y="181"/>
                    </a:lnTo>
                    <a:lnTo>
                      <a:pt x="306" y="181"/>
                    </a:lnTo>
                    <a:lnTo>
                      <a:pt x="306" y="179"/>
                    </a:lnTo>
                    <a:lnTo>
                      <a:pt x="308" y="179"/>
                    </a:lnTo>
                    <a:lnTo>
                      <a:pt x="310" y="177"/>
                    </a:lnTo>
                    <a:lnTo>
                      <a:pt x="312" y="177"/>
                    </a:lnTo>
                    <a:lnTo>
                      <a:pt x="314" y="177"/>
                    </a:lnTo>
                    <a:lnTo>
                      <a:pt x="316" y="177"/>
                    </a:lnTo>
                    <a:lnTo>
                      <a:pt x="316" y="175"/>
                    </a:lnTo>
                    <a:lnTo>
                      <a:pt x="318" y="173"/>
                    </a:lnTo>
                    <a:lnTo>
                      <a:pt x="318" y="171"/>
                    </a:lnTo>
                    <a:lnTo>
                      <a:pt x="320" y="171"/>
                    </a:lnTo>
                    <a:lnTo>
                      <a:pt x="320" y="169"/>
                    </a:lnTo>
                    <a:lnTo>
                      <a:pt x="320" y="167"/>
                    </a:lnTo>
                    <a:lnTo>
                      <a:pt x="322" y="165"/>
                    </a:lnTo>
                    <a:lnTo>
                      <a:pt x="322" y="163"/>
                    </a:lnTo>
                    <a:lnTo>
                      <a:pt x="322" y="161"/>
                    </a:lnTo>
                    <a:lnTo>
                      <a:pt x="322" y="159"/>
                    </a:lnTo>
                    <a:lnTo>
                      <a:pt x="324" y="157"/>
                    </a:lnTo>
                    <a:lnTo>
                      <a:pt x="324" y="155"/>
                    </a:lnTo>
                    <a:lnTo>
                      <a:pt x="324" y="153"/>
                    </a:lnTo>
                    <a:lnTo>
                      <a:pt x="324" y="151"/>
                    </a:lnTo>
                    <a:lnTo>
                      <a:pt x="326" y="151"/>
                    </a:lnTo>
                    <a:lnTo>
                      <a:pt x="326" y="149"/>
                    </a:lnTo>
                    <a:lnTo>
                      <a:pt x="326" y="147"/>
                    </a:lnTo>
                    <a:lnTo>
                      <a:pt x="328" y="145"/>
                    </a:lnTo>
                    <a:lnTo>
                      <a:pt x="330" y="143"/>
                    </a:lnTo>
                    <a:lnTo>
                      <a:pt x="332" y="143"/>
                    </a:lnTo>
                    <a:lnTo>
                      <a:pt x="334" y="143"/>
                    </a:lnTo>
                    <a:lnTo>
                      <a:pt x="334" y="147"/>
                    </a:lnTo>
                    <a:lnTo>
                      <a:pt x="334" y="149"/>
                    </a:lnTo>
                    <a:lnTo>
                      <a:pt x="334" y="151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8" y="159"/>
                    </a:lnTo>
                    <a:lnTo>
                      <a:pt x="338" y="161"/>
                    </a:lnTo>
                    <a:lnTo>
                      <a:pt x="336" y="161"/>
                    </a:lnTo>
                    <a:lnTo>
                      <a:pt x="334" y="163"/>
                    </a:lnTo>
                    <a:lnTo>
                      <a:pt x="334" y="165"/>
                    </a:lnTo>
                    <a:lnTo>
                      <a:pt x="334" y="167"/>
                    </a:lnTo>
                    <a:lnTo>
                      <a:pt x="334" y="169"/>
                    </a:lnTo>
                    <a:lnTo>
                      <a:pt x="334" y="171"/>
                    </a:lnTo>
                    <a:lnTo>
                      <a:pt x="334" y="173"/>
                    </a:lnTo>
                    <a:lnTo>
                      <a:pt x="334" y="175"/>
                    </a:lnTo>
                    <a:close/>
                    <a:moveTo>
                      <a:pt x="294" y="119"/>
                    </a:moveTo>
                    <a:lnTo>
                      <a:pt x="292" y="119"/>
                    </a:lnTo>
                    <a:lnTo>
                      <a:pt x="292" y="117"/>
                    </a:lnTo>
                    <a:lnTo>
                      <a:pt x="292" y="115"/>
                    </a:lnTo>
                    <a:lnTo>
                      <a:pt x="292" y="111"/>
                    </a:lnTo>
                    <a:lnTo>
                      <a:pt x="294" y="111"/>
                    </a:lnTo>
                    <a:lnTo>
                      <a:pt x="294" y="109"/>
                    </a:lnTo>
                    <a:lnTo>
                      <a:pt x="292" y="109"/>
                    </a:lnTo>
                    <a:lnTo>
                      <a:pt x="294" y="107"/>
                    </a:lnTo>
                    <a:lnTo>
                      <a:pt x="296" y="107"/>
                    </a:lnTo>
                    <a:lnTo>
                      <a:pt x="298" y="105"/>
                    </a:lnTo>
                    <a:lnTo>
                      <a:pt x="298" y="105"/>
                    </a:lnTo>
                    <a:lnTo>
                      <a:pt x="300" y="105"/>
                    </a:lnTo>
                    <a:lnTo>
                      <a:pt x="302" y="107"/>
                    </a:lnTo>
                    <a:lnTo>
                      <a:pt x="304" y="107"/>
                    </a:lnTo>
                    <a:lnTo>
                      <a:pt x="304" y="109"/>
                    </a:lnTo>
                    <a:lnTo>
                      <a:pt x="304" y="111"/>
                    </a:lnTo>
                    <a:lnTo>
                      <a:pt x="304" y="111"/>
                    </a:lnTo>
                    <a:lnTo>
                      <a:pt x="302" y="113"/>
                    </a:lnTo>
                    <a:lnTo>
                      <a:pt x="298" y="113"/>
                    </a:lnTo>
                    <a:lnTo>
                      <a:pt x="298" y="115"/>
                    </a:lnTo>
                    <a:lnTo>
                      <a:pt x="298" y="115"/>
                    </a:lnTo>
                    <a:lnTo>
                      <a:pt x="296" y="117"/>
                    </a:lnTo>
                    <a:lnTo>
                      <a:pt x="294" y="119"/>
                    </a:lnTo>
                    <a:close/>
                    <a:moveTo>
                      <a:pt x="280" y="95"/>
                    </a:moveTo>
                    <a:lnTo>
                      <a:pt x="278" y="95"/>
                    </a:lnTo>
                    <a:lnTo>
                      <a:pt x="276" y="93"/>
                    </a:lnTo>
                    <a:lnTo>
                      <a:pt x="276" y="91"/>
                    </a:lnTo>
                    <a:lnTo>
                      <a:pt x="276" y="89"/>
                    </a:lnTo>
                    <a:lnTo>
                      <a:pt x="274" y="87"/>
                    </a:lnTo>
                    <a:lnTo>
                      <a:pt x="276" y="85"/>
                    </a:lnTo>
                    <a:lnTo>
                      <a:pt x="278" y="87"/>
                    </a:lnTo>
                    <a:lnTo>
                      <a:pt x="280" y="87"/>
                    </a:lnTo>
                    <a:lnTo>
                      <a:pt x="282" y="91"/>
                    </a:lnTo>
                    <a:lnTo>
                      <a:pt x="282" y="93"/>
                    </a:lnTo>
                    <a:lnTo>
                      <a:pt x="280" y="93"/>
                    </a:lnTo>
                    <a:lnTo>
                      <a:pt x="280" y="95"/>
                    </a:lnTo>
                    <a:close/>
                    <a:moveTo>
                      <a:pt x="114" y="14"/>
                    </a:move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0" y="20"/>
                    </a:lnTo>
                    <a:lnTo>
                      <a:pt x="140" y="22"/>
                    </a:lnTo>
                    <a:lnTo>
                      <a:pt x="142" y="22"/>
                    </a:lnTo>
                    <a:lnTo>
                      <a:pt x="144" y="24"/>
                    </a:lnTo>
                    <a:lnTo>
                      <a:pt x="146" y="26"/>
                    </a:lnTo>
                    <a:lnTo>
                      <a:pt x="148" y="26"/>
                    </a:lnTo>
                    <a:lnTo>
                      <a:pt x="150" y="26"/>
                    </a:lnTo>
                    <a:lnTo>
                      <a:pt x="150" y="28"/>
                    </a:lnTo>
                    <a:lnTo>
                      <a:pt x="152" y="28"/>
                    </a:lnTo>
                    <a:lnTo>
                      <a:pt x="152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6" y="34"/>
                    </a:lnTo>
                    <a:lnTo>
                      <a:pt x="158" y="36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4" y="34"/>
                    </a:lnTo>
                    <a:lnTo>
                      <a:pt x="166" y="34"/>
                    </a:lnTo>
                    <a:lnTo>
                      <a:pt x="168" y="34"/>
                    </a:lnTo>
                    <a:lnTo>
                      <a:pt x="170" y="34"/>
                    </a:lnTo>
                    <a:lnTo>
                      <a:pt x="172" y="32"/>
                    </a:lnTo>
                    <a:lnTo>
                      <a:pt x="174" y="32"/>
                    </a:lnTo>
                    <a:lnTo>
                      <a:pt x="174" y="34"/>
                    </a:lnTo>
                    <a:lnTo>
                      <a:pt x="176" y="34"/>
                    </a:lnTo>
                    <a:lnTo>
                      <a:pt x="176" y="36"/>
                    </a:lnTo>
                    <a:lnTo>
                      <a:pt x="180" y="36"/>
                    </a:lnTo>
                    <a:lnTo>
                      <a:pt x="180" y="38"/>
                    </a:lnTo>
                    <a:lnTo>
                      <a:pt x="182" y="40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90" y="42"/>
                    </a:lnTo>
                    <a:lnTo>
                      <a:pt x="192" y="44"/>
                    </a:lnTo>
                    <a:lnTo>
                      <a:pt x="194" y="44"/>
                    </a:lnTo>
                    <a:lnTo>
                      <a:pt x="196" y="44"/>
                    </a:lnTo>
                    <a:lnTo>
                      <a:pt x="198" y="42"/>
                    </a:lnTo>
                    <a:lnTo>
                      <a:pt x="198" y="40"/>
                    </a:lnTo>
                    <a:lnTo>
                      <a:pt x="200" y="40"/>
                    </a:lnTo>
                    <a:lnTo>
                      <a:pt x="202" y="40"/>
                    </a:lnTo>
                    <a:lnTo>
                      <a:pt x="202" y="40"/>
                    </a:lnTo>
                    <a:lnTo>
                      <a:pt x="202" y="42"/>
                    </a:lnTo>
                    <a:lnTo>
                      <a:pt x="204" y="42"/>
                    </a:lnTo>
                    <a:lnTo>
                      <a:pt x="204" y="44"/>
                    </a:lnTo>
                    <a:lnTo>
                      <a:pt x="206" y="42"/>
                    </a:lnTo>
                    <a:lnTo>
                      <a:pt x="208" y="42"/>
                    </a:lnTo>
                    <a:lnTo>
                      <a:pt x="212" y="40"/>
                    </a:lnTo>
                    <a:lnTo>
                      <a:pt x="214" y="40"/>
                    </a:lnTo>
                    <a:lnTo>
                      <a:pt x="218" y="40"/>
                    </a:lnTo>
                    <a:lnTo>
                      <a:pt x="218" y="38"/>
                    </a:lnTo>
                    <a:lnTo>
                      <a:pt x="220" y="38"/>
                    </a:lnTo>
                    <a:lnTo>
                      <a:pt x="222" y="40"/>
                    </a:lnTo>
                    <a:lnTo>
                      <a:pt x="224" y="40"/>
                    </a:lnTo>
                    <a:lnTo>
                      <a:pt x="226" y="40"/>
                    </a:lnTo>
                    <a:lnTo>
                      <a:pt x="228" y="38"/>
                    </a:lnTo>
                    <a:lnTo>
                      <a:pt x="228" y="36"/>
                    </a:lnTo>
                    <a:lnTo>
                      <a:pt x="228" y="34"/>
                    </a:lnTo>
                    <a:lnTo>
                      <a:pt x="230" y="32"/>
                    </a:lnTo>
                    <a:lnTo>
                      <a:pt x="234" y="30"/>
                    </a:lnTo>
                    <a:lnTo>
                      <a:pt x="236" y="30"/>
                    </a:lnTo>
                    <a:lnTo>
                      <a:pt x="238" y="32"/>
                    </a:lnTo>
                    <a:lnTo>
                      <a:pt x="238" y="34"/>
                    </a:lnTo>
                    <a:lnTo>
                      <a:pt x="240" y="36"/>
                    </a:lnTo>
                    <a:lnTo>
                      <a:pt x="240" y="38"/>
                    </a:lnTo>
                    <a:lnTo>
                      <a:pt x="238" y="40"/>
                    </a:lnTo>
                    <a:lnTo>
                      <a:pt x="238" y="44"/>
                    </a:lnTo>
                    <a:lnTo>
                      <a:pt x="236" y="46"/>
                    </a:lnTo>
                    <a:lnTo>
                      <a:pt x="236" y="48"/>
                    </a:lnTo>
                    <a:lnTo>
                      <a:pt x="234" y="50"/>
                    </a:lnTo>
                    <a:lnTo>
                      <a:pt x="232" y="52"/>
                    </a:lnTo>
                    <a:lnTo>
                      <a:pt x="230" y="52"/>
                    </a:lnTo>
                    <a:lnTo>
                      <a:pt x="230" y="54"/>
                    </a:lnTo>
                    <a:lnTo>
                      <a:pt x="230" y="56"/>
                    </a:lnTo>
                    <a:lnTo>
                      <a:pt x="230" y="58"/>
                    </a:lnTo>
                    <a:lnTo>
                      <a:pt x="232" y="58"/>
                    </a:lnTo>
                    <a:lnTo>
                      <a:pt x="234" y="58"/>
                    </a:lnTo>
                    <a:lnTo>
                      <a:pt x="236" y="58"/>
                    </a:lnTo>
                    <a:lnTo>
                      <a:pt x="238" y="62"/>
                    </a:lnTo>
                    <a:lnTo>
                      <a:pt x="238" y="62"/>
                    </a:lnTo>
                    <a:lnTo>
                      <a:pt x="240" y="64"/>
                    </a:lnTo>
                    <a:lnTo>
                      <a:pt x="242" y="66"/>
                    </a:lnTo>
                    <a:lnTo>
                      <a:pt x="244" y="66"/>
                    </a:lnTo>
                    <a:lnTo>
                      <a:pt x="246" y="66"/>
                    </a:lnTo>
                    <a:lnTo>
                      <a:pt x="246" y="64"/>
                    </a:lnTo>
                    <a:lnTo>
                      <a:pt x="248" y="64"/>
                    </a:lnTo>
                    <a:lnTo>
                      <a:pt x="250" y="64"/>
                    </a:lnTo>
                    <a:lnTo>
                      <a:pt x="250" y="64"/>
                    </a:lnTo>
                    <a:lnTo>
                      <a:pt x="252" y="66"/>
                    </a:lnTo>
                    <a:lnTo>
                      <a:pt x="254" y="68"/>
                    </a:lnTo>
                    <a:lnTo>
                      <a:pt x="254" y="70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2" y="74"/>
                    </a:lnTo>
                    <a:lnTo>
                      <a:pt x="252" y="76"/>
                    </a:lnTo>
                    <a:lnTo>
                      <a:pt x="254" y="76"/>
                    </a:lnTo>
                    <a:lnTo>
                      <a:pt x="256" y="78"/>
                    </a:lnTo>
                    <a:lnTo>
                      <a:pt x="258" y="80"/>
                    </a:lnTo>
                    <a:lnTo>
                      <a:pt x="260" y="80"/>
                    </a:lnTo>
                    <a:lnTo>
                      <a:pt x="262" y="82"/>
                    </a:lnTo>
                    <a:lnTo>
                      <a:pt x="264" y="82"/>
                    </a:lnTo>
                    <a:lnTo>
                      <a:pt x="266" y="82"/>
                    </a:lnTo>
                    <a:lnTo>
                      <a:pt x="266" y="85"/>
                    </a:lnTo>
                    <a:lnTo>
                      <a:pt x="268" y="85"/>
                    </a:lnTo>
                    <a:lnTo>
                      <a:pt x="270" y="87"/>
                    </a:lnTo>
                    <a:lnTo>
                      <a:pt x="272" y="87"/>
                    </a:lnTo>
                    <a:lnTo>
                      <a:pt x="274" y="89"/>
                    </a:lnTo>
                    <a:lnTo>
                      <a:pt x="274" y="91"/>
                    </a:lnTo>
                    <a:lnTo>
                      <a:pt x="274" y="93"/>
                    </a:lnTo>
                    <a:lnTo>
                      <a:pt x="276" y="93"/>
                    </a:lnTo>
                    <a:lnTo>
                      <a:pt x="276" y="95"/>
                    </a:lnTo>
                    <a:lnTo>
                      <a:pt x="278" y="97"/>
                    </a:lnTo>
                    <a:lnTo>
                      <a:pt x="278" y="99"/>
                    </a:lnTo>
                    <a:lnTo>
                      <a:pt x="278" y="101"/>
                    </a:lnTo>
                    <a:lnTo>
                      <a:pt x="280" y="103"/>
                    </a:lnTo>
                    <a:lnTo>
                      <a:pt x="280" y="105"/>
                    </a:lnTo>
                    <a:lnTo>
                      <a:pt x="282" y="105"/>
                    </a:lnTo>
                    <a:lnTo>
                      <a:pt x="284" y="107"/>
                    </a:lnTo>
                    <a:lnTo>
                      <a:pt x="286" y="107"/>
                    </a:lnTo>
                    <a:lnTo>
                      <a:pt x="288" y="107"/>
                    </a:lnTo>
                    <a:lnTo>
                      <a:pt x="290" y="107"/>
                    </a:lnTo>
                    <a:lnTo>
                      <a:pt x="286" y="109"/>
                    </a:lnTo>
                    <a:lnTo>
                      <a:pt x="286" y="111"/>
                    </a:lnTo>
                    <a:lnTo>
                      <a:pt x="284" y="111"/>
                    </a:lnTo>
                    <a:lnTo>
                      <a:pt x="282" y="109"/>
                    </a:lnTo>
                    <a:lnTo>
                      <a:pt x="280" y="109"/>
                    </a:lnTo>
                    <a:lnTo>
                      <a:pt x="278" y="107"/>
                    </a:lnTo>
                    <a:lnTo>
                      <a:pt x="278" y="109"/>
                    </a:lnTo>
                    <a:lnTo>
                      <a:pt x="280" y="109"/>
                    </a:lnTo>
                    <a:lnTo>
                      <a:pt x="284" y="111"/>
                    </a:lnTo>
                    <a:lnTo>
                      <a:pt x="284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8" y="111"/>
                    </a:lnTo>
                    <a:lnTo>
                      <a:pt x="290" y="109"/>
                    </a:lnTo>
                    <a:lnTo>
                      <a:pt x="292" y="109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90" y="113"/>
                    </a:lnTo>
                    <a:lnTo>
                      <a:pt x="290" y="115"/>
                    </a:lnTo>
                    <a:lnTo>
                      <a:pt x="290" y="117"/>
                    </a:lnTo>
                    <a:lnTo>
                      <a:pt x="290" y="119"/>
                    </a:lnTo>
                    <a:lnTo>
                      <a:pt x="292" y="119"/>
                    </a:lnTo>
                    <a:lnTo>
                      <a:pt x="292" y="121"/>
                    </a:lnTo>
                    <a:lnTo>
                      <a:pt x="294" y="121"/>
                    </a:lnTo>
                    <a:lnTo>
                      <a:pt x="296" y="119"/>
                    </a:lnTo>
                    <a:lnTo>
                      <a:pt x="298" y="119"/>
                    </a:lnTo>
                    <a:lnTo>
                      <a:pt x="298" y="117"/>
                    </a:lnTo>
                    <a:lnTo>
                      <a:pt x="298" y="115"/>
                    </a:lnTo>
                    <a:lnTo>
                      <a:pt x="300" y="115"/>
                    </a:lnTo>
                    <a:lnTo>
                      <a:pt x="302" y="115"/>
                    </a:lnTo>
                    <a:lnTo>
                      <a:pt x="302" y="117"/>
                    </a:lnTo>
                    <a:lnTo>
                      <a:pt x="302" y="119"/>
                    </a:lnTo>
                    <a:lnTo>
                      <a:pt x="302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300" y="125"/>
                    </a:lnTo>
                    <a:lnTo>
                      <a:pt x="300" y="127"/>
                    </a:lnTo>
                    <a:lnTo>
                      <a:pt x="298" y="127"/>
                    </a:lnTo>
                    <a:lnTo>
                      <a:pt x="296" y="129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2" y="131"/>
                    </a:lnTo>
                    <a:lnTo>
                      <a:pt x="290" y="133"/>
                    </a:lnTo>
                    <a:lnTo>
                      <a:pt x="288" y="135"/>
                    </a:lnTo>
                    <a:lnTo>
                      <a:pt x="286" y="135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2" y="137"/>
                    </a:lnTo>
                    <a:lnTo>
                      <a:pt x="282" y="135"/>
                    </a:lnTo>
                    <a:lnTo>
                      <a:pt x="282" y="133"/>
                    </a:lnTo>
                    <a:lnTo>
                      <a:pt x="282" y="131"/>
                    </a:lnTo>
                    <a:lnTo>
                      <a:pt x="282" y="129"/>
                    </a:lnTo>
                    <a:lnTo>
                      <a:pt x="284" y="127"/>
                    </a:lnTo>
                    <a:lnTo>
                      <a:pt x="284" y="125"/>
                    </a:lnTo>
                    <a:lnTo>
                      <a:pt x="282" y="125"/>
                    </a:lnTo>
                    <a:lnTo>
                      <a:pt x="280" y="129"/>
                    </a:lnTo>
                    <a:lnTo>
                      <a:pt x="280" y="131"/>
                    </a:lnTo>
                    <a:lnTo>
                      <a:pt x="280" y="133"/>
                    </a:lnTo>
                    <a:lnTo>
                      <a:pt x="280" y="135"/>
                    </a:lnTo>
                    <a:lnTo>
                      <a:pt x="280" y="139"/>
                    </a:lnTo>
                    <a:lnTo>
                      <a:pt x="282" y="139"/>
                    </a:lnTo>
                    <a:lnTo>
                      <a:pt x="282" y="141"/>
                    </a:lnTo>
                    <a:lnTo>
                      <a:pt x="280" y="143"/>
                    </a:lnTo>
                    <a:lnTo>
                      <a:pt x="278" y="145"/>
                    </a:lnTo>
                    <a:lnTo>
                      <a:pt x="276" y="147"/>
                    </a:lnTo>
                    <a:lnTo>
                      <a:pt x="274" y="145"/>
                    </a:lnTo>
                    <a:lnTo>
                      <a:pt x="272" y="145"/>
                    </a:lnTo>
                    <a:lnTo>
                      <a:pt x="272" y="143"/>
                    </a:lnTo>
                    <a:lnTo>
                      <a:pt x="270" y="143"/>
                    </a:lnTo>
                    <a:lnTo>
                      <a:pt x="270" y="141"/>
                    </a:lnTo>
                    <a:lnTo>
                      <a:pt x="268" y="139"/>
                    </a:lnTo>
                    <a:lnTo>
                      <a:pt x="268" y="137"/>
                    </a:lnTo>
                    <a:lnTo>
                      <a:pt x="266" y="135"/>
                    </a:lnTo>
                    <a:lnTo>
                      <a:pt x="266" y="133"/>
                    </a:lnTo>
                    <a:lnTo>
                      <a:pt x="264" y="133"/>
                    </a:lnTo>
                    <a:lnTo>
                      <a:pt x="262" y="131"/>
                    </a:lnTo>
                    <a:lnTo>
                      <a:pt x="260" y="131"/>
                    </a:lnTo>
                    <a:lnTo>
                      <a:pt x="258" y="131"/>
                    </a:lnTo>
                    <a:lnTo>
                      <a:pt x="256" y="129"/>
                    </a:lnTo>
                    <a:lnTo>
                      <a:pt x="254" y="129"/>
                    </a:lnTo>
                    <a:lnTo>
                      <a:pt x="252" y="131"/>
                    </a:lnTo>
                    <a:lnTo>
                      <a:pt x="250" y="131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46" y="133"/>
                    </a:lnTo>
                    <a:lnTo>
                      <a:pt x="244" y="133"/>
                    </a:lnTo>
                    <a:lnTo>
                      <a:pt x="242" y="135"/>
                    </a:lnTo>
                    <a:lnTo>
                      <a:pt x="242" y="137"/>
                    </a:lnTo>
                    <a:lnTo>
                      <a:pt x="240" y="137"/>
                    </a:lnTo>
                    <a:lnTo>
                      <a:pt x="238" y="139"/>
                    </a:lnTo>
                    <a:lnTo>
                      <a:pt x="238" y="141"/>
                    </a:lnTo>
                    <a:lnTo>
                      <a:pt x="236" y="141"/>
                    </a:lnTo>
                    <a:lnTo>
                      <a:pt x="236" y="143"/>
                    </a:lnTo>
                    <a:lnTo>
                      <a:pt x="234" y="145"/>
                    </a:lnTo>
                    <a:lnTo>
                      <a:pt x="232" y="145"/>
                    </a:lnTo>
                    <a:lnTo>
                      <a:pt x="230" y="143"/>
                    </a:lnTo>
                    <a:lnTo>
                      <a:pt x="228" y="141"/>
                    </a:lnTo>
                    <a:lnTo>
                      <a:pt x="228" y="139"/>
                    </a:lnTo>
                    <a:lnTo>
                      <a:pt x="226" y="139"/>
                    </a:lnTo>
                    <a:lnTo>
                      <a:pt x="224" y="139"/>
                    </a:lnTo>
                    <a:lnTo>
                      <a:pt x="222" y="137"/>
                    </a:lnTo>
                    <a:lnTo>
                      <a:pt x="220" y="137"/>
                    </a:lnTo>
                    <a:lnTo>
                      <a:pt x="218" y="137"/>
                    </a:lnTo>
                    <a:lnTo>
                      <a:pt x="214" y="139"/>
                    </a:lnTo>
                    <a:lnTo>
                      <a:pt x="212" y="141"/>
                    </a:lnTo>
                    <a:lnTo>
                      <a:pt x="210" y="139"/>
                    </a:lnTo>
                    <a:lnTo>
                      <a:pt x="210" y="137"/>
                    </a:lnTo>
                    <a:lnTo>
                      <a:pt x="210" y="135"/>
                    </a:lnTo>
                    <a:lnTo>
                      <a:pt x="208" y="133"/>
                    </a:lnTo>
                    <a:lnTo>
                      <a:pt x="208" y="131"/>
                    </a:lnTo>
                    <a:lnTo>
                      <a:pt x="206" y="129"/>
                    </a:lnTo>
                    <a:lnTo>
                      <a:pt x="204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0" y="127"/>
                    </a:lnTo>
                    <a:lnTo>
                      <a:pt x="198" y="127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0" y="129"/>
                    </a:lnTo>
                    <a:lnTo>
                      <a:pt x="188" y="127"/>
                    </a:lnTo>
                    <a:lnTo>
                      <a:pt x="186" y="127"/>
                    </a:lnTo>
                    <a:lnTo>
                      <a:pt x="186" y="129"/>
                    </a:lnTo>
                    <a:lnTo>
                      <a:pt x="184" y="129"/>
                    </a:lnTo>
                    <a:lnTo>
                      <a:pt x="182" y="129"/>
                    </a:lnTo>
                    <a:lnTo>
                      <a:pt x="182" y="127"/>
                    </a:lnTo>
                    <a:lnTo>
                      <a:pt x="182" y="129"/>
                    </a:lnTo>
                    <a:lnTo>
                      <a:pt x="182" y="131"/>
                    </a:lnTo>
                    <a:lnTo>
                      <a:pt x="182" y="133"/>
                    </a:lnTo>
                    <a:lnTo>
                      <a:pt x="184" y="135"/>
                    </a:lnTo>
                    <a:lnTo>
                      <a:pt x="184" y="137"/>
                    </a:lnTo>
                    <a:lnTo>
                      <a:pt x="184" y="139"/>
                    </a:lnTo>
                    <a:lnTo>
                      <a:pt x="184" y="141"/>
                    </a:lnTo>
                    <a:lnTo>
                      <a:pt x="184" y="143"/>
                    </a:lnTo>
                    <a:lnTo>
                      <a:pt x="182" y="145"/>
                    </a:lnTo>
                    <a:lnTo>
                      <a:pt x="180" y="145"/>
                    </a:lnTo>
                    <a:lnTo>
                      <a:pt x="178" y="147"/>
                    </a:lnTo>
                    <a:lnTo>
                      <a:pt x="182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6" y="143"/>
                    </a:lnTo>
                    <a:lnTo>
                      <a:pt x="186" y="139"/>
                    </a:lnTo>
                    <a:lnTo>
                      <a:pt x="186" y="137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6" y="131"/>
                    </a:lnTo>
                    <a:lnTo>
                      <a:pt x="190" y="131"/>
                    </a:lnTo>
                    <a:lnTo>
                      <a:pt x="192" y="133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8" y="131"/>
                    </a:lnTo>
                    <a:lnTo>
                      <a:pt x="200" y="131"/>
                    </a:lnTo>
                    <a:lnTo>
                      <a:pt x="202" y="131"/>
                    </a:lnTo>
                    <a:lnTo>
                      <a:pt x="202" y="131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2" y="137"/>
                    </a:lnTo>
                    <a:lnTo>
                      <a:pt x="204" y="139"/>
                    </a:lnTo>
                    <a:lnTo>
                      <a:pt x="204" y="141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5"/>
                    </a:lnTo>
                    <a:lnTo>
                      <a:pt x="212" y="145"/>
                    </a:lnTo>
                    <a:lnTo>
                      <a:pt x="214" y="145"/>
                    </a:lnTo>
                    <a:lnTo>
                      <a:pt x="216" y="143"/>
                    </a:lnTo>
                    <a:lnTo>
                      <a:pt x="218" y="143"/>
                    </a:lnTo>
                    <a:lnTo>
                      <a:pt x="220" y="143"/>
                    </a:lnTo>
                    <a:lnTo>
                      <a:pt x="222" y="145"/>
                    </a:lnTo>
                    <a:lnTo>
                      <a:pt x="224" y="147"/>
                    </a:lnTo>
                    <a:lnTo>
                      <a:pt x="226" y="147"/>
                    </a:lnTo>
                    <a:lnTo>
                      <a:pt x="226" y="149"/>
                    </a:lnTo>
                    <a:lnTo>
                      <a:pt x="228" y="149"/>
                    </a:lnTo>
                    <a:lnTo>
                      <a:pt x="228" y="151"/>
                    </a:lnTo>
                    <a:lnTo>
                      <a:pt x="230" y="151"/>
                    </a:lnTo>
                    <a:lnTo>
                      <a:pt x="232" y="151"/>
                    </a:lnTo>
                    <a:lnTo>
                      <a:pt x="234" y="151"/>
                    </a:lnTo>
                    <a:lnTo>
                      <a:pt x="236" y="151"/>
                    </a:lnTo>
                    <a:lnTo>
                      <a:pt x="238" y="149"/>
                    </a:lnTo>
                    <a:lnTo>
                      <a:pt x="240" y="149"/>
                    </a:lnTo>
                    <a:lnTo>
                      <a:pt x="242" y="147"/>
                    </a:lnTo>
                    <a:lnTo>
                      <a:pt x="242" y="145"/>
                    </a:lnTo>
                    <a:lnTo>
                      <a:pt x="244" y="145"/>
                    </a:lnTo>
                    <a:lnTo>
                      <a:pt x="246" y="143"/>
                    </a:lnTo>
                    <a:lnTo>
                      <a:pt x="248" y="141"/>
                    </a:lnTo>
                    <a:lnTo>
                      <a:pt x="250" y="139"/>
                    </a:lnTo>
                    <a:lnTo>
                      <a:pt x="250" y="137"/>
                    </a:lnTo>
                    <a:lnTo>
                      <a:pt x="252" y="137"/>
                    </a:lnTo>
                    <a:lnTo>
                      <a:pt x="254" y="137"/>
                    </a:lnTo>
                    <a:lnTo>
                      <a:pt x="256" y="139"/>
                    </a:lnTo>
                    <a:lnTo>
                      <a:pt x="258" y="141"/>
                    </a:lnTo>
                    <a:lnTo>
                      <a:pt x="258" y="143"/>
                    </a:lnTo>
                    <a:lnTo>
                      <a:pt x="260" y="143"/>
                    </a:lnTo>
                    <a:lnTo>
                      <a:pt x="262" y="145"/>
                    </a:lnTo>
                    <a:lnTo>
                      <a:pt x="262" y="147"/>
                    </a:lnTo>
                    <a:lnTo>
                      <a:pt x="262" y="149"/>
                    </a:lnTo>
                    <a:lnTo>
                      <a:pt x="264" y="151"/>
                    </a:lnTo>
                    <a:lnTo>
                      <a:pt x="266" y="151"/>
                    </a:lnTo>
                    <a:lnTo>
                      <a:pt x="268" y="151"/>
                    </a:lnTo>
                    <a:lnTo>
                      <a:pt x="268" y="153"/>
                    </a:lnTo>
                    <a:lnTo>
                      <a:pt x="270" y="155"/>
                    </a:lnTo>
                    <a:lnTo>
                      <a:pt x="272" y="155"/>
                    </a:lnTo>
                    <a:lnTo>
                      <a:pt x="274" y="157"/>
                    </a:lnTo>
                    <a:lnTo>
                      <a:pt x="276" y="157"/>
                    </a:lnTo>
                    <a:lnTo>
                      <a:pt x="278" y="157"/>
                    </a:lnTo>
                    <a:lnTo>
                      <a:pt x="278" y="159"/>
                    </a:lnTo>
                    <a:lnTo>
                      <a:pt x="280" y="159"/>
                    </a:lnTo>
                    <a:lnTo>
                      <a:pt x="282" y="159"/>
                    </a:lnTo>
                    <a:lnTo>
                      <a:pt x="284" y="159"/>
                    </a:lnTo>
                    <a:lnTo>
                      <a:pt x="286" y="159"/>
                    </a:lnTo>
                    <a:lnTo>
                      <a:pt x="288" y="157"/>
                    </a:lnTo>
                    <a:lnTo>
                      <a:pt x="290" y="157"/>
                    </a:lnTo>
                    <a:lnTo>
                      <a:pt x="292" y="153"/>
                    </a:lnTo>
                    <a:lnTo>
                      <a:pt x="292" y="151"/>
                    </a:lnTo>
                    <a:lnTo>
                      <a:pt x="294" y="149"/>
                    </a:lnTo>
                    <a:lnTo>
                      <a:pt x="296" y="149"/>
                    </a:lnTo>
                    <a:lnTo>
                      <a:pt x="298" y="149"/>
                    </a:lnTo>
                    <a:lnTo>
                      <a:pt x="298" y="149"/>
                    </a:lnTo>
                    <a:lnTo>
                      <a:pt x="298" y="151"/>
                    </a:lnTo>
                    <a:lnTo>
                      <a:pt x="300" y="151"/>
                    </a:lnTo>
                    <a:lnTo>
                      <a:pt x="302" y="151"/>
                    </a:lnTo>
                    <a:lnTo>
                      <a:pt x="304" y="153"/>
                    </a:lnTo>
                    <a:lnTo>
                      <a:pt x="304" y="155"/>
                    </a:lnTo>
                    <a:lnTo>
                      <a:pt x="304" y="157"/>
                    </a:lnTo>
                    <a:lnTo>
                      <a:pt x="304" y="155"/>
                    </a:lnTo>
                    <a:lnTo>
                      <a:pt x="306" y="155"/>
                    </a:lnTo>
                    <a:lnTo>
                      <a:pt x="306" y="153"/>
                    </a:lnTo>
                    <a:lnTo>
                      <a:pt x="308" y="155"/>
                    </a:lnTo>
                    <a:lnTo>
                      <a:pt x="308" y="159"/>
                    </a:lnTo>
                    <a:lnTo>
                      <a:pt x="310" y="159"/>
                    </a:lnTo>
                    <a:lnTo>
                      <a:pt x="310" y="161"/>
                    </a:lnTo>
                    <a:lnTo>
                      <a:pt x="312" y="163"/>
                    </a:lnTo>
                    <a:lnTo>
                      <a:pt x="310" y="165"/>
                    </a:lnTo>
                    <a:lnTo>
                      <a:pt x="310" y="167"/>
                    </a:lnTo>
                    <a:lnTo>
                      <a:pt x="308" y="167"/>
                    </a:lnTo>
                    <a:lnTo>
                      <a:pt x="308" y="169"/>
                    </a:lnTo>
                    <a:lnTo>
                      <a:pt x="306" y="169"/>
                    </a:lnTo>
                    <a:lnTo>
                      <a:pt x="304" y="171"/>
                    </a:lnTo>
                    <a:lnTo>
                      <a:pt x="304" y="173"/>
                    </a:lnTo>
                    <a:lnTo>
                      <a:pt x="302" y="173"/>
                    </a:lnTo>
                    <a:lnTo>
                      <a:pt x="302" y="175"/>
                    </a:lnTo>
                    <a:lnTo>
                      <a:pt x="300" y="175"/>
                    </a:lnTo>
                    <a:lnTo>
                      <a:pt x="300" y="177"/>
                    </a:lnTo>
                    <a:lnTo>
                      <a:pt x="298" y="179"/>
                    </a:lnTo>
                    <a:lnTo>
                      <a:pt x="298" y="181"/>
                    </a:lnTo>
                    <a:lnTo>
                      <a:pt x="296" y="181"/>
                    </a:lnTo>
                    <a:lnTo>
                      <a:pt x="294" y="181"/>
                    </a:lnTo>
                    <a:lnTo>
                      <a:pt x="294" y="183"/>
                    </a:lnTo>
                    <a:lnTo>
                      <a:pt x="296" y="183"/>
                    </a:lnTo>
                    <a:lnTo>
                      <a:pt x="294" y="185"/>
                    </a:lnTo>
                    <a:lnTo>
                      <a:pt x="294" y="187"/>
                    </a:lnTo>
                    <a:lnTo>
                      <a:pt x="292" y="187"/>
                    </a:lnTo>
                    <a:lnTo>
                      <a:pt x="290" y="189"/>
                    </a:lnTo>
                    <a:lnTo>
                      <a:pt x="288" y="191"/>
                    </a:lnTo>
                    <a:lnTo>
                      <a:pt x="286" y="191"/>
                    </a:lnTo>
                    <a:lnTo>
                      <a:pt x="284" y="193"/>
                    </a:lnTo>
                    <a:lnTo>
                      <a:pt x="282" y="193"/>
                    </a:lnTo>
                    <a:lnTo>
                      <a:pt x="282" y="191"/>
                    </a:lnTo>
                    <a:lnTo>
                      <a:pt x="280" y="191"/>
                    </a:lnTo>
                    <a:lnTo>
                      <a:pt x="280" y="189"/>
                    </a:lnTo>
                    <a:lnTo>
                      <a:pt x="280" y="191"/>
                    </a:lnTo>
                    <a:lnTo>
                      <a:pt x="280" y="193"/>
                    </a:lnTo>
                    <a:lnTo>
                      <a:pt x="278" y="195"/>
                    </a:lnTo>
                    <a:lnTo>
                      <a:pt x="278" y="197"/>
                    </a:lnTo>
                    <a:lnTo>
                      <a:pt x="276" y="197"/>
                    </a:lnTo>
                    <a:lnTo>
                      <a:pt x="276" y="199"/>
                    </a:lnTo>
                    <a:lnTo>
                      <a:pt x="274" y="201"/>
                    </a:lnTo>
                    <a:lnTo>
                      <a:pt x="274" y="203"/>
                    </a:lnTo>
                    <a:lnTo>
                      <a:pt x="272" y="203"/>
                    </a:lnTo>
                    <a:lnTo>
                      <a:pt x="272" y="205"/>
                    </a:lnTo>
                    <a:lnTo>
                      <a:pt x="270" y="207"/>
                    </a:lnTo>
                    <a:lnTo>
                      <a:pt x="268" y="207"/>
                    </a:lnTo>
                    <a:lnTo>
                      <a:pt x="266" y="207"/>
                    </a:lnTo>
                    <a:lnTo>
                      <a:pt x="266" y="207"/>
                    </a:lnTo>
                    <a:lnTo>
                      <a:pt x="266" y="211"/>
                    </a:lnTo>
                    <a:lnTo>
                      <a:pt x="264" y="213"/>
                    </a:lnTo>
                    <a:lnTo>
                      <a:pt x="266" y="213"/>
                    </a:lnTo>
                    <a:lnTo>
                      <a:pt x="266" y="215"/>
                    </a:lnTo>
                    <a:lnTo>
                      <a:pt x="268" y="217"/>
                    </a:lnTo>
                    <a:lnTo>
                      <a:pt x="270" y="219"/>
                    </a:lnTo>
                    <a:lnTo>
                      <a:pt x="272" y="221"/>
                    </a:lnTo>
                    <a:lnTo>
                      <a:pt x="274" y="223"/>
                    </a:lnTo>
                    <a:lnTo>
                      <a:pt x="276" y="225"/>
                    </a:lnTo>
                    <a:lnTo>
                      <a:pt x="278" y="227"/>
                    </a:lnTo>
                    <a:lnTo>
                      <a:pt x="276" y="229"/>
                    </a:lnTo>
                    <a:lnTo>
                      <a:pt x="278" y="229"/>
                    </a:lnTo>
                    <a:lnTo>
                      <a:pt x="278" y="227"/>
                    </a:lnTo>
                    <a:lnTo>
                      <a:pt x="280" y="229"/>
                    </a:lnTo>
                    <a:lnTo>
                      <a:pt x="282" y="229"/>
                    </a:lnTo>
                    <a:lnTo>
                      <a:pt x="284" y="231"/>
                    </a:lnTo>
                    <a:lnTo>
                      <a:pt x="284" y="233"/>
                    </a:lnTo>
                    <a:lnTo>
                      <a:pt x="286" y="235"/>
                    </a:lnTo>
                    <a:lnTo>
                      <a:pt x="286" y="237"/>
                    </a:lnTo>
                    <a:lnTo>
                      <a:pt x="288" y="237"/>
                    </a:lnTo>
                    <a:lnTo>
                      <a:pt x="288" y="239"/>
                    </a:lnTo>
                    <a:lnTo>
                      <a:pt x="288" y="241"/>
                    </a:lnTo>
                    <a:lnTo>
                      <a:pt x="286" y="241"/>
                    </a:lnTo>
                    <a:lnTo>
                      <a:pt x="286" y="243"/>
                    </a:lnTo>
                    <a:lnTo>
                      <a:pt x="284" y="243"/>
                    </a:lnTo>
                    <a:lnTo>
                      <a:pt x="284" y="241"/>
                    </a:lnTo>
                    <a:lnTo>
                      <a:pt x="282" y="241"/>
                    </a:lnTo>
                    <a:lnTo>
                      <a:pt x="280" y="241"/>
                    </a:lnTo>
                    <a:lnTo>
                      <a:pt x="278" y="241"/>
                    </a:lnTo>
                    <a:lnTo>
                      <a:pt x="276" y="241"/>
                    </a:lnTo>
                    <a:lnTo>
                      <a:pt x="274" y="239"/>
                    </a:lnTo>
                    <a:lnTo>
                      <a:pt x="272" y="239"/>
                    </a:lnTo>
                    <a:lnTo>
                      <a:pt x="270" y="239"/>
                    </a:lnTo>
                    <a:lnTo>
                      <a:pt x="268" y="239"/>
                    </a:lnTo>
                    <a:lnTo>
                      <a:pt x="266" y="239"/>
                    </a:lnTo>
                    <a:lnTo>
                      <a:pt x="264" y="239"/>
                    </a:lnTo>
                    <a:lnTo>
                      <a:pt x="262" y="239"/>
                    </a:lnTo>
                    <a:lnTo>
                      <a:pt x="260" y="237"/>
                    </a:lnTo>
                    <a:lnTo>
                      <a:pt x="260" y="235"/>
                    </a:lnTo>
                    <a:lnTo>
                      <a:pt x="258" y="233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2" y="231"/>
                    </a:lnTo>
                    <a:lnTo>
                      <a:pt x="250" y="231"/>
                    </a:lnTo>
                    <a:lnTo>
                      <a:pt x="252" y="229"/>
                    </a:lnTo>
                    <a:lnTo>
                      <a:pt x="254" y="227"/>
                    </a:lnTo>
                    <a:lnTo>
                      <a:pt x="252" y="227"/>
                    </a:lnTo>
                    <a:lnTo>
                      <a:pt x="252" y="229"/>
                    </a:lnTo>
                    <a:lnTo>
                      <a:pt x="250" y="229"/>
                    </a:lnTo>
                    <a:lnTo>
                      <a:pt x="250" y="231"/>
                    </a:lnTo>
                    <a:lnTo>
                      <a:pt x="250" y="231"/>
                    </a:lnTo>
                    <a:lnTo>
                      <a:pt x="250" y="229"/>
                    </a:lnTo>
                    <a:lnTo>
                      <a:pt x="250" y="227"/>
                    </a:lnTo>
                    <a:lnTo>
                      <a:pt x="250" y="225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48" y="221"/>
                    </a:lnTo>
                    <a:lnTo>
                      <a:pt x="248" y="225"/>
                    </a:lnTo>
                    <a:lnTo>
                      <a:pt x="248" y="227"/>
                    </a:lnTo>
                    <a:lnTo>
                      <a:pt x="248" y="229"/>
                    </a:lnTo>
                    <a:lnTo>
                      <a:pt x="248" y="231"/>
                    </a:lnTo>
                    <a:lnTo>
                      <a:pt x="250" y="231"/>
                    </a:lnTo>
                    <a:lnTo>
                      <a:pt x="250" y="233"/>
                    </a:lnTo>
                    <a:lnTo>
                      <a:pt x="250" y="233"/>
                    </a:lnTo>
                    <a:lnTo>
                      <a:pt x="250" y="235"/>
                    </a:lnTo>
                    <a:lnTo>
                      <a:pt x="248" y="235"/>
                    </a:lnTo>
                    <a:lnTo>
                      <a:pt x="246" y="235"/>
                    </a:lnTo>
                    <a:lnTo>
                      <a:pt x="244" y="237"/>
                    </a:lnTo>
                    <a:lnTo>
                      <a:pt x="242" y="237"/>
                    </a:lnTo>
                    <a:lnTo>
                      <a:pt x="242" y="239"/>
                    </a:lnTo>
                    <a:lnTo>
                      <a:pt x="240" y="239"/>
                    </a:lnTo>
                    <a:lnTo>
                      <a:pt x="238" y="237"/>
                    </a:lnTo>
                    <a:lnTo>
                      <a:pt x="238" y="235"/>
                    </a:lnTo>
                    <a:lnTo>
                      <a:pt x="238" y="233"/>
                    </a:lnTo>
                    <a:lnTo>
                      <a:pt x="238" y="231"/>
                    </a:lnTo>
                    <a:lnTo>
                      <a:pt x="238" y="229"/>
                    </a:lnTo>
                    <a:lnTo>
                      <a:pt x="238" y="227"/>
                    </a:lnTo>
                    <a:lnTo>
                      <a:pt x="238" y="225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0" y="219"/>
                    </a:lnTo>
                    <a:lnTo>
                      <a:pt x="238" y="219"/>
                    </a:lnTo>
                    <a:lnTo>
                      <a:pt x="236" y="217"/>
                    </a:lnTo>
                    <a:lnTo>
                      <a:pt x="234" y="217"/>
                    </a:lnTo>
                    <a:lnTo>
                      <a:pt x="230" y="219"/>
                    </a:lnTo>
                    <a:lnTo>
                      <a:pt x="228" y="219"/>
                    </a:lnTo>
                    <a:lnTo>
                      <a:pt x="228" y="221"/>
                    </a:lnTo>
                    <a:lnTo>
                      <a:pt x="226" y="219"/>
                    </a:lnTo>
                    <a:lnTo>
                      <a:pt x="224" y="221"/>
                    </a:lnTo>
                    <a:lnTo>
                      <a:pt x="222" y="223"/>
                    </a:lnTo>
                    <a:lnTo>
                      <a:pt x="224" y="225"/>
                    </a:lnTo>
                    <a:lnTo>
                      <a:pt x="224" y="227"/>
                    </a:lnTo>
                    <a:lnTo>
                      <a:pt x="226" y="231"/>
                    </a:lnTo>
                    <a:lnTo>
                      <a:pt x="226" y="233"/>
                    </a:lnTo>
                    <a:lnTo>
                      <a:pt x="228" y="235"/>
                    </a:lnTo>
                    <a:lnTo>
                      <a:pt x="230" y="235"/>
                    </a:lnTo>
                    <a:lnTo>
                      <a:pt x="230" y="237"/>
                    </a:lnTo>
                    <a:lnTo>
                      <a:pt x="228" y="239"/>
                    </a:lnTo>
                    <a:lnTo>
                      <a:pt x="228" y="241"/>
                    </a:lnTo>
                    <a:lnTo>
                      <a:pt x="228" y="243"/>
                    </a:lnTo>
                    <a:lnTo>
                      <a:pt x="228" y="241"/>
                    </a:lnTo>
                    <a:lnTo>
                      <a:pt x="228" y="239"/>
                    </a:lnTo>
                    <a:lnTo>
                      <a:pt x="228" y="237"/>
                    </a:lnTo>
                    <a:lnTo>
                      <a:pt x="226" y="237"/>
                    </a:lnTo>
                    <a:lnTo>
                      <a:pt x="224" y="237"/>
                    </a:lnTo>
                    <a:lnTo>
                      <a:pt x="222" y="241"/>
                    </a:lnTo>
                    <a:lnTo>
                      <a:pt x="222" y="243"/>
                    </a:lnTo>
                    <a:lnTo>
                      <a:pt x="220" y="241"/>
                    </a:lnTo>
                    <a:lnTo>
                      <a:pt x="220" y="239"/>
                    </a:lnTo>
                    <a:lnTo>
                      <a:pt x="218" y="239"/>
                    </a:lnTo>
                    <a:lnTo>
                      <a:pt x="218" y="241"/>
                    </a:lnTo>
                    <a:lnTo>
                      <a:pt x="220" y="243"/>
                    </a:lnTo>
                    <a:lnTo>
                      <a:pt x="222" y="245"/>
                    </a:lnTo>
                    <a:lnTo>
                      <a:pt x="224" y="245"/>
                    </a:lnTo>
                    <a:lnTo>
                      <a:pt x="224" y="243"/>
                    </a:lnTo>
                    <a:lnTo>
                      <a:pt x="224" y="241"/>
                    </a:lnTo>
                    <a:lnTo>
                      <a:pt x="226" y="239"/>
                    </a:lnTo>
                    <a:lnTo>
                      <a:pt x="226" y="241"/>
                    </a:lnTo>
                    <a:lnTo>
                      <a:pt x="226" y="243"/>
                    </a:lnTo>
                    <a:lnTo>
                      <a:pt x="228" y="245"/>
                    </a:lnTo>
                    <a:lnTo>
                      <a:pt x="230" y="243"/>
                    </a:lnTo>
                    <a:lnTo>
                      <a:pt x="230" y="241"/>
                    </a:lnTo>
                    <a:lnTo>
                      <a:pt x="230" y="239"/>
                    </a:lnTo>
                    <a:lnTo>
                      <a:pt x="230" y="237"/>
                    </a:lnTo>
                    <a:lnTo>
                      <a:pt x="230" y="233"/>
                    </a:lnTo>
                    <a:lnTo>
                      <a:pt x="228" y="231"/>
                    </a:lnTo>
                    <a:lnTo>
                      <a:pt x="226" y="229"/>
                    </a:lnTo>
                    <a:lnTo>
                      <a:pt x="226" y="225"/>
                    </a:lnTo>
                    <a:lnTo>
                      <a:pt x="224" y="223"/>
                    </a:lnTo>
                    <a:lnTo>
                      <a:pt x="228" y="221"/>
                    </a:lnTo>
                    <a:lnTo>
                      <a:pt x="232" y="219"/>
                    </a:lnTo>
                    <a:lnTo>
                      <a:pt x="236" y="219"/>
                    </a:lnTo>
                    <a:lnTo>
                      <a:pt x="238" y="221"/>
                    </a:lnTo>
                    <a:lnTo>
                      <a:pt x="238" y="223"/>
                    </a:lnTo>
                    <a:lnTo>
                      <a:pt x="236" y="225"/>
                    </a:lnTo>
                    <a:lnTo>
                      <a:pt x="234" y="227"/>
                    </a:lnTo>
                    <a:lnTo>
                      <a:pt x="234" y="229"/>
                    </a:lnTo>
                    <a:lnTo>
                      <a:pt x="232" y="231"/>
                    </a:lnTo>
                    <a:lnTo>
                      <a:pt x="234" y="233"/>
                    </a:lnTo>
                    <a:lnTo>
                      <a:pt x="234" y="235"/>
                    </a:lnTo>
                    <a:lnTo>
                      <a:pt x="234" y="237"/>
                    </a:lnTo>
                    <a:lnTo>
                      <a:pt x="236" y="237"/>
                    </a:lnTo>
                    <a:lnTo>
                      <a:pt x="236" y="239"/>
                    </a:lnTo>
                    <a:lnTo>
                      <a:pt x="238" y="241"/>
                    </a:lnTo>
                    <a:lnTo>
                      <a:pt x="240" y="241"/>
                    </a:lnTo>
                    <a:lnTo>
                      <a:pt x="242" y="241"/>
                    </a:lnTo>
                    <a:lnTo>
                      <a:pt x="244" y="239"/>
                    </a:lnTo>
                    <a:lnTo>
                      <a:pt x="246" y="239"/>
                    </a:lnTo>
                    <a:lnTo>
                      <a:pt x="248" y="239"/>
                    </a:lnTo>
                    <a:lnTo>
                      <a:pt x="250" y="237"/>
                    </a:lnTo>
                    <a:lnTo>
                      <a:pt x="250" y="237"/>
                    </a:lnTo>
                    <a:lnTo>
                      <a:pt x="250" y="241"/>
                    </a:lnTo>
                    <a:lnTo>
                      <a:pt x="250" y="243"/>
                    </a:lnTo>
                    <a:lnTo>
                      <a:pt x="250" y="245"/>
                    </a:lnTo>
                    <a:lnTo>
                      <a:pt x="250" y="247"/>
                    </a:lnTo>
                    <a:lnTo>
                      <a:pt x="252" y="249"/>
                    </a:lnTo>
                    <a:lnTo>
                      <a:pt x="254" y="249"/>
                    </a:lnTo>
                    <a:lnTo>
                      <a:pt x="256" y="251"/>
                    </a:lnTo>
                    <a:lnTo>
                      <a:pt x="258" y="249"/>
                    </a:lnTo>
                    <a:lnTo>
                      <a:pt x="258" y="247"/>
                    </a:lnTo>
                    <a:lnTo>
                      <a:pt x="260" y="247"/>
                    </a:lnTo>
                    <a:lnTo>
                      <a:pt x="262" y="247"/>
                    </a:lnTo>
                    <a:lnTo>
                      <a:pt x="264" y="247"/>
                    </a:lnTo>
                    <a:lnTo>
                      <a:pt x="266" y="249"/>
                    </a:lnTo>
                    <a:lnTo>
                      <a:pt x="268" y="249"/>
                    </a:lnTo>
                    <a:lnTo>
                      <a:pt x="268" y="251"/>
                    </a:lnTo>
                    <a:lnTo>
                      <a:pt x="270" y="251"/>
                    </a:lnTo>
                    <a:lnTo>
                      <a:pt x="272" y="253"/>
                    </a:lnTo>
                    <a:lnTo>
                      <a:pt x="274" y="255"/>
                    </a:lnTo>
                    <a:lnTo>
                      <a:pt x="274" y="255"/>
                    </a:lnTo>
                    <a:lnTo>
                      <a:pt x="278" y="257"/>
                    </a:lnTo>
                    <a:lnTo>
                      <a:pt x="276" y="261"/>
                    </a:lnTo>
                    <a:lnTo>
                      <a:pt x="276" y="263"/>
                    </a:lnTo>
                    <a:lnTo>
                      <a:pt x="278" y="265"/>
                    </a:lnTo>
                    <a:lnTo>
                      <a:pt x="278" y="267"/>
                    </a:lnTo>
                    <a:lnTo>
                      <a:pt x="278" y="271"/>
                    </a:lnTo>
                    <a:lnTo>
                      <a:pt x="278" y="273"/>
                    </a:lnTo>
                    <a:lnTo>
                      <a:pt x="280" y="273"/>
                    </a:lnTo>
                    <a:lnTo>
                      <a:pt x="278" y="275"/>
                    </a:lnTo>
                    <a:lnTo>
                      <a:pt x="278" y="277"/>
                    </a:lnTo>
                    <a:lnTo>
                      <a:pt x="276" y="277"/>
                    </a:lnTo>
                    <a:lnTo>
                      <a:pt x="274" y="277"/>
                    </a:lnTo>
                    <a:lnTo>
                      <a:pt x="272" y="275"/>
                    </a:lnTo>
                    <a:lnTo>
                      <a:pt x="270" y="275"/>
                    </a:lnTo>
                    <a:lnTo>
                      <a:pt x="268" y="273"/>
                    </a:lnTo>
                    <a:lnTo>
                      <a:pt x="266" y="271"/>
                    </a:lnTo>
                    <a:lnTo>
                      <a:pt x="266" y="269"/>
                    </a:lnTo>
                    <a:lnTo>
                      <a:pt x="264" y="269"/>
                    </a:lnTo>
                    <a:lnTo>
                      <a:pt x="264" y="267"/>
                    </a:lnTo>
                    <a:lnTo>
                      <a:pt x="266" y="267"/>
                    </a:lnTo>
                    <a:lnTo>
                      <a:pt x="264" y="265"/>
                    </a:lnTo>
                    <a:lnTo>
                      <a:pt x="264" y="263"/>
                    </a:lnTo>
                    <a:lnTo>
                      <a:pt x="264" y="261"/>
                    </a:lnTo>
                    <a:lnTo>
                      <a:pt x="264" y="259"/>
                    </a:lnTo>
                    <a:lnTo>
                      <a:pt x="266" y="259"/>
                    </a:lnTo>
                    <a:lnTo>
                      <a:pt x="266" y="257"/>
                    </a:lnTo>
                    <a:lnTo>
                      <a:pt x="268" y="257"/>
                    </a:lnTo>
                    <a:lnTo>
                      <a:pt x="270" y="255"/>
                    </a:lnTo>
                    <a:lnTo>
                      <a:pt x="268" y="255"/>
                    </a:lnTo>
                    <a:lnTo>
                      <a:pt x="268" y="253"/>
                    </a:lnTo>
                    <a:lnTo>
                      <a:pt x="266" y="253"/>
                    </a:lnTo>
                    <a:lnTo>
                      <a:pt x="264" y="255"/>
                    </a:lnTo>
                    <a:lnTo>
                      <a:pt x="262" y="255"/>
                    </a:lnTo>
                    <a:lnTo>
                      <a:pt x="260" y="257"/>
                    </a:lnTo>
                    <a:lnTo>
                      <a:pt x="260" y="255"/>
                    </a:lnTo>
                    <a:lnTo>
                      <a:pt x="262" y="255"/>
                    </a:lnTo>
                    <a:lnTo>
                      <a:pt x="260" y="255"/>
                    </a:lnTo>
                    <a:lnTo>
                      <a:pt x="258" y="255"/>
                    </a:lnTo>
                    <a:lnTo>
                      <a:pt x="256" y="255"/>
                    </a:lnTo>
                    <a:lnTo>
                      <a:pt x="256" y="255"/>
                    </a:lnTo>
                    <a:lnTo>
                      <a:pt x="258" y="255"/>
                    </a:lnTo>
                    <a:lnTo>
                      <a:pt x="260" y="255"/>
                    </a:lnTo>
                    <a:lnTo>
                      <a:pt x="258" y="255"/>
                    </a:lnTo>
                    <a:lnTo>
                      <a:pt x="258" y="257"/>
                    </a:lnTo>
                    <a:lnTo>
                      <a:pt x="260" y="257"/>
                    </a:lnTo>
                    <a:lnTo>
                      <a:pt x="260" y="259"/>
                    </a:lnTo>
                    <a:lnTo>
                      <a:pt x="258" y="259"/>
                    </a:lnTo>
                    <a:lnTo>
                      <a:pt x="258" y="261"/>
                    </a:lnTo>
                    <a:lnTo>
                      <a:pt x="256" y="263"/>
                    </a:lnTo>
                    <a:lnTo>
                      <a:pt x="258" y="263"/>
                    </a:lnTo>
                    <a:lnTo>
                      <a:pt x="258" y="265"/>
                    </a:lnTo>
                    <a:lnTo>
                      <a:pt x="260" y="267"/>
                    </a:lnTo>
                    <a:lnTo>
                      <a:pt x="260" y="269"/>
                    </a:lnTo>
                    <a:lnTo>
                      <a:pt x="262" y="271"/>
                    </a:lnTo>
                    <a:lnTo>
                      <a:pt x="264" y="273"/>
                    </a:lnTo>
                    <a:lnTo>
                      <a:pt x="266" y="273"/>
                    </a:lnTo>
                    <a:lnTo>
                      <a:pt x="266" y="275"/>
                    </a:lnTo>
                    <a:lnTo>
                      <a:pt x="268" y="275"/>
                    </a:lnTo>
                    <a:lnTo>
                      <a:pt x="270" y="277"/>
                    </a:lnTo>
                    <a:lnTo>
                      <a:pt x="270" y="279"/>
                    </a:lnTo>
                    <a:lnTo>
                      <a:pt x="272" y="279"/>
                    </a:lnTo>
                    <a:lnTo>
                      <a:pt x="274" y="279"/>
                    </a:lnTo>
                    <a:lnTo>
                      <a:pt x="274" y="281"/>
                    </a:lnTo>
                    <a:lnTo>
                      <a:pt x="276" y="281"/>
                    </a:lnTo>
                    <a:lnTo>
                      <a:pt x="278" y="283"/>
                    </a:lnTo>
                    <a:lnTo>
                      <a:pt x="278" y="285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3"/>
                    </a:lnTo>
                    <a:lnTo>
                      <a:pt x="280" y="295"/>
                    </a:lnTo>
                    <a:lnTo>
                      <a:pt x="282" y="295"/>
                    </a:lnTo>
                    <a:lnTo>
                      <a:pt x="282" y="299"/>
                    </a:lnTo>
                    <a:lnTo>
                      <a:pt x="282" y="303"/>
                    </a:lnTo>
                    <a:lnTo>
                      <a:pt x="282" y="303"/>
                    </a:lnTo>
                    <a:lnTo>
                      <a:pt x="282" y="305"/>
                    </a:lnTo>
                    <a:lnTo>
                      <a:pt x="280" y="305"/>
                    </a:lnTo>
                    <a:lnTo>
                      <a:pt x="280" y="307"/>
                    </a:lnTo>
                    <a:lnTo>
                      <a:pt x="278" y="309"/>
                    </a:lnTo>
                    <a:lnTo>
                      <a:pt x="280" y="309"/>
                    </a:lnTo>
                    <a:lnTo>
                      <a:pt x="280" y="311"/>
                    </a:lnTo>
                    <a:lnTo>
                      <a:pt x="278" y="315"/>
                    </a:lnTo>
                    <a:lnTo>
                      <a:pt x="278" y="317"/>
                    </a:lnTo>
                    <a:lnTo>
                      <a:pt x="276" y="319"/>
                    </a:lnTo>
                    <a:lnTo>
                      <a:pt x="276" y="321"/>
                    </a:lnTo>
                    <a:lnTo>
                      <a:pt x="276" y="323"/>
                    </a:lnTo>
                    <a:lnTo>
                      <a:pt x="276" y="325"/>
                    </a:lnTo>
                    <a:lnTo>
                      <a:pt x="274" y="327"/>
                    </a:lnTo>
                    <a:lnTo>
                      <a:pt x="270" y="327"/>
                    </a:lnTo>
                    <a:lnTo>
                      <a:pt x="268" y="327"/>
                    </a:lnTo>
                    <a:lnTo>
                      <a:pt x="266" y="327"/>
                    </a:lnTo>
                    <a:lnTo>
                      <a:pt x="264" y="329"/>
                    </a:lnTo>
                    <a:lnTo>
                      <a:pt x="262" y="329"/>
                    </a:lnTo>
                    <a:lnTo>
                      <a:pt x="260" y="329"/>
                    </a:lnTo>
                    <a:lnTo>
                      <a:pt x="258" y="329"/>
                    </a:lnTo>
                    <a:lnTo>
                      <a:pt x="256" y="327"/>
                    </a:lnTo>
                    <a:lnTo>
                      <a:pt x="258" y="327"/>
                    </a:lnTo>
                    <a:lnTo>
                      <a:pt x="260" y="325"/>
                    </a:lnTo>
                    <a:lnTo>
                      <a:pt x="262" y="325"/>
                    </a:lnTo>
                    <a:lnTo>
                      <a:pt x="262" y="323"/>
                    </a:lnTo>
                    <a:lnTo>
                      <a:pt x="260" y="321"/>
                    </a:lnTo>
                    <a:lnTo>
                      <a:pt x="258" y="321"/>
                    </a:lnTo>
                    <a:lnTo>
                      <a:pt x="256" y="323"/>
                    </a:lnTo>
                    <a:lnTo>
                      <a:pt x="252" y="323"/>
                    </a:lnTo>
                    <a:lnTo>
                      <a:pt x="252" y="321"/>
                    </a:lnTo>
                    <a:lnTo>
                      <a:pt x="250" y="321"/>
                    </a:lnTo>
                    <a:lnTo>
                      <a:pt x="250" y="319"/>
                    </a:lnTo>
                    <a:lnTo>
                      <a:pt x="252" y="317"/>
                    </a:lnTo>
                    <a:lnTo>
                      <a:pt x="254" y="317"/>
                    </a:lnTo>
                    <a:lnTo>
                      <a:pt x="254" y="319"/>
                    </a:lnTo>
                    <a:lnTo>
                      <a:pt x="256" y="321"/>
                    </a:lnTo>
                    <a:lnTo>
                      <a:pt x="258" y="321"/>
                    </a:lnTo>
                    <a:lnTo>
                      <a:pt x="260" y="319"/>
                    </a:lnTo>
                    <a:lnTo>
                      <a:pt x="260" y="317"/>
                    </a:lnTo>
                    <a:lnTo>
                      <a:pt x="260" y="315"/>
                    </a:lnTo>
                    <a:lnTo>
                      <a:pt x="258" y="313"/>
                    </a:lnTo>
                    <a:lnTo>
                      <a:pt x="252" y="311"/>
                    </a:lnTo>
                    <a:lnTo>
                      <a:pt x="252" y="313"/>
                    </a:lnTo>
                    <a:lnTo>
                      <a:pt x="254" y="313"/>
                    </a:lnTo>
                    <a:lnTo>
                      <a:pt x="258" y="317"/>
                    </a:lnTo>
                    <a:lnTo>
                      <a:pt x="260" y="317"/>
                    </a:lnTo>
                    <a:lnTo>
                      <a:pt x="258" y="317"/>
                    </a:lnTo>
                    <a:lnTo>
                      <a:pt x="256" y="319"/>
                    </a:lnTo>
                    <a:lnTo>
                      <a:pt x="254" y="319"/>
                    </a:lnTo>
                    <a:lnTo>
                      <a:pt x="254" y="317"/>
                    </a:lnTo>
                    <a:lnTo>
                      <a:pt x="254" y="315"/>
                    </a:lnTo>
                    <a:lnTo>
                      <a:pt x="252" y="315"/>
                    </a:lnTo>
                    <a:lnTo>
                      <a:pt x="252" y="317"/>
                    </a:lnTo>
                    <a:lnTo>
                      <a:pt x="250" y="319"/>
                    </a:lnTo>
                    <a:lnTo>
                      <a:pt x="250" y="323"/>
                    </a:lnTo>
                    <a:lnTo>
                      <a:pt x="252" y="323"/>
                    </a:lnTo>
                    <a:lnTo>
                      <a:pt x="256" y="323"/>
                    </a:lnTo>
                    <a:lnTo>
                      <a:pt x="260" y="323"/>
                    </a:lnTo>
                    <a:lnTo>
                      <a:pt x="260" y="325"/>
                    </a:lnTo>
                    <a:lnTo>
                      <a:pt x="258" y="325"/>
                    </a:lnTo>
                    <a:lnTo>
                      <a:pt x="254" y="327"/>
                    </a:lnTo>
                    <a:lnTo>
                      <a:pt x="252" y="329"/>
                    </a:lnTo>
                    <a:lnTo>
                      <a:pt x="252" y="331"/>
                    </a:lnTo>
                    <a:lnTo>
                      <a:pt x="252" y="333"/>
                    </a:lnTo>
                    <a:lnTo>
                      <a:pt x="252" y="335"/>
                    </a:lnTo>
                    <a:lnTo>
                      <a:pt x="252" y="337"/>
                    </a:lnTo>
                    <a:lnTo>
                      <a:pt x="252" y="339"/>
                    </a:lnTo>
                    <a:lnTo>
                      <a:pt x="250" y="339"/>
                    </a:lnTo>
                    <a:lnTo>
                      <a:pt x="250" y="337"/>
                    </a:lnTo>
                    <a:lnTo>
                      <a:pt x="250" y="335"/>
                    </a:lnTo>
                    <a:lnTo>
                      <a:pt x="248" y="333"/>
                    </a:lnTo>
                    <a:lnTo>
                      <a:pt x="246" y="333"/>
                    </a:lnTo>
                    <a:lnTo>
                      <a:pt x="244" y="333"/>
                    </a:lnTo>
                    <a:lnTo>
                      <a:pt x="242" y="333"/>
                    </a:lnTo>
                    <a:lnTo>
                      <a:pt x="240" y="335"/>
                    </a:lnTo>
                    <a:lnTo>
                      <a:pt x="240" y="337"/>
                    </a:lnTo>
                    <a:lnTo>
                      <a:pt x="238" y="337"/>
                    </a:lnTo>
                    <a:lnTo>
                      <a:pt x="238" y="335"/>
                    </a:lnTo>
                    <a:lnTo>
                      <a:pt x="236" y="333"/>
                    </a:lnTo>
                    <a:lnTo>
                      <a:pt x="234" y="331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1"/>
                    </a:lnTo>
                    <a:lnTo>
                      <a:pt x="236" y="329"/>
                    </a:lnTo>
                    <a:lnTo>
                      <a:pt x="236" y="327"/>
                    </a:lnTo>
                    <a:lnTo>
                      <a:pt x="232" y="327"/>
                    </a:lnTo>
                    <a:lnTo>
                      <a:pt x="232" y="329"/>
                    </a:lnTo>
                    <a:lnTo>
                      <a:pt x="230" y="329"/>
                    </a:lnTo>
                    <a:lnTo>
                      <a:pt x="230" y="327"/>
                    </a:lnTo>
                    <a:lnTo>
                      <a:pt x="230" y="325"/>
                    </a:lnTo>
                    <a:lnTo>
                      <a:pt x="232" y="325"/>
                    </a:lnTo>
                    <a:lnTo>
                      <a:pt x="232" y="323"/>
                    </a:lnTo>
                    <a:lnTo>
                      <a:pt x="232" y="321"/>
                    </a:lnTo>
                    <a:lnTo>
                      <a:pt x="230" y="321"/>
                    </a:lnTo>
                    <a:lnTo>
                      <a:pt x="230" y="323"/>
                    </a:lnTo>
                    <a:lnTo>
                      <a:pt x="228" y="323"/>
                    </a:lnTo>
                    <a:lnTo>
                      <a:pt x="230" y="321"/>
                    </a:lnTo>
                    <a:lnTo>
                      <a:pt x="230" y="319"/>
                    </a:lnTo>
                    <a:lnTo>
                      <a:pt x="230" y="321"/>
                    </a:lnTo>
                    <a:lnTo>
                      <a:pt x="228" y="321"/>
                    </a:lnTo>
                    <a:lnTo>
                      <a:pt x="228" y="323"/>
                    </a:lnTo>
                    <a:lnTo>
                      <a:pt x="230" y="323"/>
                    </a:lnTo>
                    <a:lnTo>
                      <a:pt x="232" y="323"/>
                    </a:lnTo>
                    <a:lnTo>
                      <a:pt x="230" y="323"/>
                    </a:lnTo>
                    <a:lnTo>
                      <a:pt x="230" y="325"/>
                    </a:lnTo>
                    <a:lnTo>
                      <a:pt x="230" y="327"/>
                    </a:lnTo>
                    <a:lnTo>
                      <a:pt x="230" y="329"/>
                    </a:lnTo>
                    <a:lnTo>
                      <a:pt x="232" y="329"/>
                    </a:lnTo>
                    <a:lnTo>
                      <a:pt x="234" y="327"/>
                    </a:lnTo>
                    <a:lnTo>
                      <a:pt x="236" y="327"/>
                    </a:lnTo>
                    <a:lnTo>
                      <a:pt x="234" y="329"/>
                    </a:lnTo>
                    <a:lnTo>
                      <a:pt x="234" y="331"/>
                    </a:lnTo>
                    <a:lnTo>
                      <a:pt x="234" y="329"/>
                    </a:lnTo>
                    <a:lnTo>
                      <a:pt x="232" y="329"/>
                    </a:lnTo>
                    <a:lnTo>
                      <a:pt x="230" y="329"/>
                    </a:lnTo>
                    <a:lnTo>
                      <a:pt x="228" y="329"/>
                    </a:lnTo>
                    <a:lnTo>
                      <a:pt x="226" y="329"/>
                    </a:lnTo>
                    <a:lnTo>
                      <a:pt x="224" y="329"/>
                    </a:lnTo>
                    <a:lnTo>
                      <a:pt x="222" y="329"/>
                    </a:lnTo>
                    <a:lnTo>
                      <a:pt x="218" y="329"/>
                    </a:lnTo>
                    <a:lnTo>
                      <a:pt x="218" y="331"/>
                    </a:lnTo>
                    <a:lnTo>
                      <a:pt x="216" y="333"/>
                    </a:lnTo>
                    <a:lnTo>
                      <a:pt x="216" y="329"/>
                    </a:lnTo>
                    <a:lnTo>
                      <a:pt x="216" y="327"/>
                    </a:lnTo>
                    <a:lnTo>
                      <a:pt x="214" y="325"/>
                    </a:lnTo>
                    <a:lnTo>
                      <a:pt x="212" y="325"/>
                    </a:lnTo>
                    <a:lnTo>
                      <a:pt x="210" y="325"/>
                    </a:lnTo>
                    <a:lnTo>
                      <a:pt x="208" y="325"/>
                    </a:lnTo>
                    <a:lnTo>
                      <a:pt x="208" y="327"/>
                    </a:lnTo>
                    <a:lnTo>
                      <a:pt x="208" y="329"/>
                    </a:lnTo>
                    <a:lnTo>
                      <a:pt x="208" y="333"/>
                    </a:lnTo>
                    <a:lnTo>
                      <a:pt x="208" y="335"/>
                    </a:lnTo>
                    <a:lnTo>
                      <a:pt x="206" y="335"/>
                    </a:lnTo>
                    <a:lnTo>
                      <a:pt x="204" y="335"/>
                    </a:lnTo>
                    <a:lnTo>
                      <a:pt x="204" y="333"/>
                    </a:lnTo>
                    <a:lnTo>
                      <a:pt x="204" y="331"/>
                    </a:lnTo>
                    <a:lnTo>
                      <a:pt x="202" y="331"/>
                    </a:lnTo>
                    <a:lnTo>
                      <a:pt x="202" y="331"/>
                    </a:lnTo>
                    <a:lnTo>
                      <a:pt x="200" y="331"/>
                    </a:lnTo>
                    <a:lnTo>
                      <a:pt x="200" y="329"/>
                    </a:lnTo>
                    <a:lnTo>
                      <a:pt x="198" y="329"/>
                    </a:lnTo>
                    <a:lnTo>
                      <a:pt x="200" y="327"/>
                    </a:lnTo>
                    <a:lnTo>
                      <a:pt x="200" y="325"/>
                    </a:lnTo>
                    <a:lnTo>
                      <a:pt x="200" y="323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4" y="321"/>
                    </a:lnTo>
                    <a:lnTo>
                      <a:pt x="194" y="323"/>
                    </a:lnTo>
                    <a:lnTo>
                      <a:pt x="194" y="325"/>
                    </a:lnTo>
                    <a:lnTo>
                      <a:pt x="194" y="327"/>
                    </a:lnTo>
                    <a:lnTo>
                      <a:pt x="192" y="327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0" y="323"/>
                    </a:lnTo>
                    <a:lnTo>
                      <a:pt x="188" y="323"/>
                    </a:lnTo>
                    <a:lnTo>
                      <a:pt x="186" y="325"/>
                    </a:lnTo>
                    <a:lnTo>
                      <a:pt x="186" y="327"/>
                    </a:lnTo>
                    <a:lnTo>
                      <a:pt x="184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80" y="325"/>
                    </a:lnTo>
                    <a:lnTo>
                      <a:pt x="178" y="325"/>
                    </a:lnTo>
                    <a:lnTo>
                      <a:pt x="178" y="323"/>
                    </a:lnTo>
                    <a:lnTo>
                      <a:pt x="178" y="321"/>
                    </a:lnTo>
                    <a:lnTo>
                      <a:pt x="180" y="317"/>
                    </a:lnTo>
                    <a:lnTo>
                      <a:pt x="180" y="315"/>
                    </a:lnTo>
                    <a:lnTo>
                      <a:pt x="178" y="315"/>
                    </a:lnTo>
                    <a:lnTo>
                      <a:pt x="178" y="313"/>
                    </a:lnTo>
                    <a:lnTo>
                      <a:pt x="176" y="313"/>
                    </a:lnTo>
                    <a:lnTo>
                      <a:pt x="176" y="315"/>
                    </a:lnTo>
                    <a:lnTo>
                      <a:pt x="172" y="313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09"/>
                    </a:lnTo>
                    <a:lnTo>
                      <a:pt x="174" y="307"/>
                    </a:lnTo>
                    <a:lnTo>
                      <a:pt x="172" y="307"/>
                    </a:lnTo>
                    <a:lnTo>
                      <a:pt x="170" y="307"/>
                    </a:lnTo>
                    <a:lnTo>
                      <a:pt x="168" y="309"/>
                    </a:lnTo>
                    <a:lnTo>
                      <a:pt x="166" y="309"/>
                    </a:lnTo>
                    <a:lnTo>
                      <a:pt x="164" y="309"/>
                    </a:lnTo>
                    <a:lnTo>
                      <a:pt x="162" y="309"/>
                    </a:lnTo>
                    <a:lnTo>
                      <a:pt x="160" y="309"/>
                    </a:lnTo>
                    <a:lnTo>
                      <a:pt x="160" y="311"/>
                    </a:lnTo>
                    <a:lnTo>
                      <a:pt x="160" y="313"/>
                    </a:lnTo>
                    <a:lnTo>
                      <a:pt x="162" y="313"/>
                    </a:lnTo>
                    <a:lnTo>
                      <a:pt x="164" y="311"/>
                    </a:lnTo>
                    <a:lnTo>
                      <a:pt x="166" y="311"/>
                    </a:lnTo>
                    <a:lnTo>
                      <a:pt x="168" y="311"/>
                    </a:lnTo>
                    <a:lnTo>
                      <a:pt x="168" y="313"/>
                    </a:lnTo>
                    <a:lnTo>
                      <a:pt x="168" y="315"/>
                    </a:lnTo>
                    <a:lnTo>
                      <a:pt x="168" y="317"/>
                    </a:lnTo>
                    <a:lnTo>
                      <a:pt x="166" y="317"/>
                    </a:lnTo>
                    <a:lnTo>
                      <a:pt x="166" y="319"/>
                    </a:lnTo>
                    <a:lnTo>
                      <a:pt x="164" y="317"/>
                    </a:lnTo>
                    <a:lnTo>
                      <a:pt x="162" y="317"/>
                    </a:lnTo>
                    <a:lnTo>
                      <a:pt x="160" y="317"/>
                    </a:lnTo>
                    <a:lnTo>
                      <a:pt x="158" y="317"/>
                    </a:lnTo>
                    <a:lnTo>
                      <a:pt x="156" y="317"/>
                    </a:lnTo>
                    <a:lnTo>
                      <a:pt x="154" y="317"/>
                    </a:lnTo>
                    <a:lnTo>
                      <a:pt x="154" y="317"/>
                    </a:lnTo>
                    <a:lnTo>
                      <a:pt x="154" y="311"/>
                    </a:lnTo>
                    <a:lnTo>
                      <a:pt x="150" y="313"/>
                    </a:lnTo>
                    <a:lnTo>
                      <a:pt x="148" y="313"/>
                    </a:lnTo>
                    <a:lnTo>
                      <a:pt x="146" y="311"/>
                    </a:lnTo>
                    <a:lnTo>
                      <a:pt x="144" y="311"/>
                    </a:lnTo>
                    <a:lnTo>
                      <a:pt x="142" y="311"/>
                    </a:lnTo>
                    <a:lnTo>
                      <a:pt x="140" y="313"/>
                    </a:lnTo>
                    <a:lnTo>
                      <a:pt x="138" y="313"/>
                    </a:lnTo>
                    <a:lnTo>
                      <a:pt x="136" y="313"/>
                    </a:lnTo>
                    <a:lnTo>
                      <a:pt x="134" y="313"/>
                    </a:lnTo>
                    <a:lnTo>
                      <a:pt x="132" y="313"/>
                    </a:lnTo>
                    <a:lnTo>
                      <a:pt x="132" y="311"/>
                    </a:lnTo>
                    <a:lnTo>
                      <a:pt x="130" y="309"/>
                    </a:lnTo>
                    <a:lnTo>
                      <a:pt x="128" y="309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4" y="303"/>
                    </a:lnTo>
                    <a:lnTo>
                      <a:pt x="122" y="303"/>
                    </a:lnTo>
                    <a:lnTo>
                      <a:pt x="122" y="303"/>
                    </a:lnTo>
                    <a:lnTo>
                      <a:pt x="124" y="301"/>
                    </a:lnTo>
                    <a:lnTo>
                      <a:pt x="120" y="299"/>
                    </a:lnTo>
                    <a:lnTo>
                      <a:pt x="118" y="299"/>
                    </a:lnTo>
                    <a:lnTo>
                      <a:pt x="116" y="299"/>
                    </a:lnTo>
                    <a:lnTo>
                      <a:pt x="114" y="297"/>
                    </a:lnTo>
                    <a:lnTo>
                      <a:pt x="112" y="297"/>
                    </a:lnTo>
                    <a:lnTo>
                      <a:pt x="112" y="295"/>
                    </a:lnTo>
                    <a:lnTo>
                      <a:pt x="110" y="293"/>
                    </a:lnTo>
                    <a:lnTo>
                      <a:pt x="106" y="291"/>
                    </a:lnTo>
                    <a:lnTo>
                      <a:pt x="106" y="291"/>
                    </a:lnTo>
                    <a:lnTo>
                      <a:pt x="104" y="297"/>
                    </a:lnTo>
                    <a:lnTo>
                      <a:pt x="104" y="299"/>
                    </a:lnTo>
                    <a:lnTo>
                      <a:pt x="106" y="301"/>
                    </a:lnTo>
                    <a:lnTo>
                      <a:pt x="104" y="301"/>
                    </a:lnTo>
                    <a:lnTo>
                      <a:pt x="100" y="303"/>
                    </a:lnTo>
                    <a:lnTo>
                      <a:pt x="98" y="303"/>
                    </a:lnTo>
                    <a:lnTo>
                      <a:pt x="98" y="301"/>
                    </a:lnTo>
                    <a:lnTo>
                      <a:pt x="98" y="299"/>
                    </a:lnTo>
                    <a:lnTo>
                      <a:pt x="96" y="297"/>
                    </a:lnTo>
                    <a:lnTo>
                      <a:pt x="96" y="295"/>
                    </a:lnTo>
                    <a:lnTo>
                      <a:pt x="98" y="295"/>
                    </a:lnTo>
                    <a:lnTo>
                      <a:pt x="96" y="293"/>
                    </a:lnTo>
                    <a:lnTo>
                      <a:pt x="96" y="291"/>
                    </a:lnTo>
                    <a:lnTo>
                      <a:pt x="94" y="289"/>
                    </a:lnTo>
                    <a:lnTo>
                      <a:pt x="92" y="285"/>
                    </a:lnTo>
                    <a:lnTo>
                      <a:pt x="92" y="283"/>
                    </a:lnTo>
                    <a:lnTo>
                      <a:pt x="90" y="283"/>
                    </a:lnTo>
                    <a:lnTo>
                      <a:pt x="88" y="285"/>
                    </a:lnTo>
                    <a:lnTo>
                      <a:pt x="90" y="287"/>
                    </a:lnTo>
                    <a:lnTo>
                      <a:pt x="88" y="287"/>
                    </a:lnTo>
                    <a:lnTo>
                      <a:pt x="86" y="285"/>
                    </a:lnTo>
                    <a:lnTo>
                      <a:pt x="86" y="283"/>
                    </a:lnTo>
                    <a:lnTo>
                      <a:pt x="82" y="281"/>
                    </a:lnTo>
                    <a:lnTo>
                      <a:pt x="80" y="281"/>
                    </a:lnTo>
                    <a:lnTo>
                      <a:pt x="78" y="281"/>
                    </a:lnTo>
                    <a:lnTo>
                      <a:pt x="76" y="281"/>
                    </a:lnTo>
                    <a:lnTo>
                      <a:pt x="74" y="281"/>
                    </a:lnTo>
                    <a:lnTo>
                      <a:pt x="72" y="281"/>
                    </a:lnTo>
                    <a:lnTo>
                      <a:pt x="72" y="283"/>
                    </a:lnTo>
                    <a:lnTo>
                      <a:pt x="70" y="283"/>
                    </a:lnTo>
                    <a:lnTo>
                      <a:pt x="68" y="281"/>
                    </a:lnTo>
                    <a:lnTo>
                      <a:pt x="66" y="281"/>
                    </a:lnTo>
                    <a:lnTo>
                      <a:pt x="64" y="283"/>
                    </a:lnTo>
                    <a:lnTo>
                      <a:pt x="62" y="283"/>
                    </a:lnTo>
                    <a:lnTo>
                      <a:pt x="60" y="283"/>
                    </a:lnTo>
                    <a:lnTo>
                      <a:pt x="60" y="281"/>
                    </a:lnTo>
                    <a:lnTo>
                      <a:pt x="60" y="279"/>
                    </a:lnTo>
                    <a:lnTo>
                      <a:pt x="58" y="279"/>
                    </a:lnTo>
                    <a:lnTo>
                      <a:pt x="58" y="281"/>
                    </a:lnTo>
                    <a:lnTo>
                      <a:pt x="58" y="281"/>
                    </a:lnTo>
                    <a:lnTo>
                      <a:pt x="56" y="279"/>
                    </a:lnTo>
                    <a:lnTo>
                      <a:pt x="54" y="277"/>
                    </a:lnTo>
                    <a:lnTo>
                      <a:pt x="52" y="279"/>
                    </a:lnTo>
                    <a:lnTo>
                      <a:pt x="52" y="277"/>
                    </a:lnTo>
                    <a:lnTo>
                      <a:pt x="50" y="277"/>
                    </a:lnTo>
                    <a:lnTo>
                      <a:pt x="48" y="277"/>
                    </a:lnTo>
                    <a:lnTo>
                      <a:pt x="46" y="277"/>
                    </a:lnTo>
                    <a:lnTo>
                      <a:pt x="46" y="279"/>
                    </a:lnTo>
                    <a:lnTo>
                      <a:pt x="44" y="279"/>
                    </a:lnTo>
                    <a:lnTo>
                      <a:pt x="42" y="279"/>
                    </a:lnTo>
                    <a:lnTo>
                      <a:pt x="42" y="277"/>
                    </a:lnTo>
                    <a:lnTo>
                      <a:pt x="42" y="275"/>
                    </a:lnTo>
                    <a:lnTo>
                      <a:pt x="38" y="273"/>
                    </a:lnTo>
                    <a:lnTo>
                      <a:pt x="36" y="273"/>
                    </a:lnTo>
                    <a:lnTo>
                      <a:pt x="34" y="273"/>
                    </a:lnTo>
                    <a:lnTo>
                      <a:pt x="34" y="269"/>
                    </a:lnTo>
                    <a:lnTo>
                      <a:pt x="32" y="267"/>
                    </a:lnTo>
                    <a:lnTo>
                      <a:pt x="32" y="265"/>
                    </a:lnTo>
                    <a:lnTo>
                      <a:pt x="30" y="265"/>
                    </a:lnTo>
                    <a:lnTo>
                      <a:pt x="30" y="263"/>
                    </a:lnTo>
                    <a:lnTo>
                      <a:pt x="30" y="261"/>
                    </a:lnTo>
                    <a:lnTo>
                      <a:pt x="28" y="261"/>
                    </a:lnTo>
                    <a:lnTo>
                      <a:pt x="28" y="257"/>
                    </a:lnTo>
                    <a:lnTo>
                      <a:pt x="28" y="255"/>
                    </a:lnTo>
                    <a:lnTo>
                      <a:pt x="26" y="255"/>
                    </a:lnTo>
                    <a:lnTo>
                      <a:pt x="24" y="255"/>
                    </a:lnTo>
                    <a:lnTo>
                      <a:pt x="22" y="253"/>
                    </a:lnTo>
                    <a:lnTo>
                      <a:pt x="20" y="253"/>
                    </a:lnTo>
                    <a:lnTo>
                      <a:pt x="20" y="249"/>
                    </a:lnTo>
                    <a:lnTo>
                      <a:pt x="20" y="247"/>
                    </a:lnTo>
                    <a:lnTo>
                      <a:pt x="20" y="245"/>
                    </a:lnTo>
                    <a:lnTo>
                      <a:pt x="22" y="245"/>
                    </a:lnTo>
                    <a:lnTo>
                      <a:pt x="22" y="243"/>
                    </a:lnTo>
                    <a:lnTo>
                      <a:pt x="22" y="241"/>
                    </a:lnTo>
                    <a:lnTo>
                      <a:pt x="22" y="239"/>
                    </a:lnTo>
                    <a:lnTo>
                      <a:pt x="22" y="237"/>
                    </a:lnTo>
                    <a:lnTo>
                      <a:pt x="22" y="235"/>
                    </a:lnTo>
                    <a:lnTo>
                      <a:pt x="22" y="233"/>
                    </a:lnTo>
                    <a:lnTo>
                      <a:pt x="22" y="231"/>
                    </a:lnTo>
                    <a:lnTo>
                      <a:pt x="24" y="229"/>
                    </a:lnTo>
                    <a:lnTo>
                      <a:pt x="24" y="227"/>
                    </a:lnTo>
                    <a:lnTo>
                      <a:pt x="24" y="225"/>
                    </a:lnTo>
                    <a:lnTo>
                      <a:pt x="24" y="223"/>
                    </a:lnTo>
                    <a:lnTo>
                      <a:pt x="24" y="221"/>
                    </a:lnTo>
                    <a:lnTo>
                      <a:pt x="24" y="219"/>
                    </a:lnTo>
                    <a:lnTo>
                      <a:pt x="24" y="217"/>
                    </a:lnTo>
                    <a:lnTo>
                      <a:pt x="24" y="215"/>
                    </a:lnTo>
                    <a:lnTo>
                      <a:pt x="26" y="213"/>
                    </a:lnTo>
                    <a:lnTo>
                      <a:pt x="26" y="209"/>
                    </a:lnTo>
                    <a:lnTo>
                      <a:pt x="26" y="207"/>
                    </a:lnTo>
                    <a:lnTo>
                      <a:pt x="26" y="207"/>
                    </a:lnTo>
                    <a:lnTo>
                      <a:pt x="26" y="203"/>
                    </a:lnTo>
                    <a:lnTo>
                      <a:pt x="28" y="201"/>
                    </a:lnTo>
                    <a:lnTo>
                      <a:pt x="28" y="197"/>
                    </a:lnTo>
                    <a:lnTo>
                      <a:pt x="28" y="195"/>
                    </a:lnTo>
                    <a:lnTo>
                      <a:pt x="28" y="193"/>
                    </a:lnTo>
                    <a:lnTo>
                      <a:pt x="28" y="195"/>
                    </a:lnTo>
                    <a:lnTo>
                      <a:pt x="26" y="195"/>
                    </a:lnTo>
                    <a:lnTo>
                      <a:pt x="26" y="197"/>
                    </a:lnTo>
                    <a:lnTo>
                      <a:pt x="24" y="197"/>
                    </a:lnTo>
                    <a:lnTo>
                      <a:pt x="24" y="195"/>
                    </a:lnTo>
                    <a:lnTo>
                      <a:pt x="22" y="195"/>
                    </a:lnTo>
                    <a:lnTo>
                      <a:pt x="22" y="193"/>
                    </a:lnTo>
                    <a:lnTo>
                      <a:pt x="20" y="195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20" y="193"/>
                    </a:lnTo>
                    <a:lnTo>
                      <a:pt x="22" y="191"/>
                    </a:lnTo>
                    <a:lnTo>
                      <a:pt x="22" y="189"/>
                    </a:lnTo>
                    <a:lnTo>
                      <a:pt x="20" y="189"/>
                    </a:lnTo>
                    <a:lnTo>
                      <a:pt x="18" y="189"/>
                    </a:lnTo>
                    <a:lnTo>
                      <a:pt x="18" y="191"/>
                    </a:lnTo>
                    <a:lnTo>
                      <a:pt x="16" y="193"/>
                    </a:lnTo>
                    <a:lnTo>
                      <a:pt x="14" y="193"/>
                    </a:lnTo>
                    <a:lnTo>
                      <a:pt x="14" y="191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4" y="185"/>
                    </a:lnTo>
                    <a:lnTo>
                      <a:pt x="16" y="183"/>
                    </a:lnTo>
                    <a:lnTo>
                      <a:pt x="16" y="181"/>
                    </a:lnTo>
                    <a:lnTo>
                      <a:pt x="16" y="179"/>
                    </a:lnTo>
                    <a:lnTo>
                      <a:pt x="18" y="179"/>
                    </a:lnTo>
                    <a:lnTo>
                      <a:pt x="20" y="177"/>
                    </a:lnTo>
                    <a:lnTo>
                      <a:pt x="20" y="175"/>
                    </a:lnTo>
                    <a:lnTo>
                      <a:pt x="22" y="171"/>
                    </a:lnTo>
                    <a:lnTo>
                      <a:pt x="22" y="169"/>
                    </a:lnTo>
                    <a:lnTo>
                      <a:pt x="24" y="169"/>
                    </a:lnTo>
                    <a:lnTo>
                      <a:pt x="24" y="167"/>
                    </a:lnTo>
                    <a:lnTo>
                      <a:pt x="24" y="165"/>
                    </a:lnTo>
                    <a:lnTo>
                      <a:pt x="26" y="163"/>
                    </a:lnTo>
                    <a:lnTo>
                      <a:pt x="28" y="161"/>
                    </a:lnTo>
                    <a:lnTo>
                      <a:pt x="28" y="157"/>
                    </a:lnTo>
                    <a:lnTo>
                      <a:pt x="28" y="155"/>
                    </a:lnTo>
                    <a:lnTo>
                      <a:pt x="26" y="155"/>
                    </a:lnTo>
                    <a:lnTo>
                      <a:pt x="24" y="155"/>
                    </a:lnTo>
                    <a:lnTo>
                      <a:pt x="22" y="153"/>
                    </a:lnTo>
                    <a:lnTo>
                      <a:pt x="20" y="153"/>
                    </a:lnTo>
                    <a:lnTo>
                      <a:pt x="20" y="151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0" y="149"/>
                    </a:lnTo>
                    <a:lnTo>
                      <a:pt x="18" y="147"/>
                    </a:lnTo>
                    <a:lnTo>
                      <a:pt x="16" y="147"/>
                    </a:lnTo>
                    <a:lnTo>
                      <a:pt x="14" y="145"/>
                    </a:lnTo>
                    <a:lnTo>
                      <a:pt x="12" y="143"/>
                    </a:lnTo>
                    <a:lnTo>
                      <a:pt x="12" y="141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3"/>
                    </a:lnTo>
                    <a:lnTo>
                      <a:pt x="14" y="133"/>
                    </a:lnTo>
                    <a:lnTo>
                      <a:pt x="16" y="131"/>
                    </a:lnTo>
                    <a:lnTo>
                      <a:pt x="18" y="131"/>
                    </a:lnTo>
                    <a:lnTo>
                      <a:pt x="18" y="129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8" y="113"/>
                    </a:lnTo>
                    <a:lnTo>
                      <a:pt x="20" y="111"/>
                    </a:lnTo>
                    <a:lnTo>
                      <a:pt x="20" y="111"/>
                    </a:lnTo>
                    <a:lnTo>
                      <a:pt x="20" y="109"/>
                    </a:lnTo>
                    <a:lnTo>
                      <a:pt x="20" y="107"/>
                    </a:lnTo>
                    <a:lnTo>
                      <a:pt x="18" y="107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0" y="105"/>
                    </a:lnTo>
                    <a:lnTo>
                      <a:pt x="18" y="105"/>
                    </a:lnTo>
                    <a:lnTo>
                      <a:pt x="18" y="103"/>
                    </a:lnTo>
                    <a:lnTo>
                      <a:pt x="20" y="103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20" y="101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18" y="97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4" y="95"/>
                    </a:lnTo>
                    <a:lnTo>
                      <a:pt x="12" y="95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2" y="91"/>
                    </a:lnTo>
                    <a:lnTo>
                      <a:pt x="0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4" y="80"/>
                    </a:lnTo>
                    <a:lnTo>
                      <a:pt x="6" y="80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6" y="66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2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2" y="50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6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2" y="16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0" y="16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0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8" y="2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08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4" y="14"/>
                    </a:lnTo>
                    <a:lnTo>
                      <a:pt x="114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6" name="Freeform 201">
                <a:extLst>
                  <a:ext uri="{FF2B5EF4-FFF2-40B4-BE49-F238E27FC236}">
                    <a16:creationId xmlns:a16="http://schemas.microsoft.com/office/drawing/2014/main" id="{D5736368-5C10-ABDB-2113-E87502F79B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86625" y="4137025"/>
                <a:ext cx="493713" cy="481013"/>
              </a:xfrm>
              <a:custGeom>
                <a:avLst/>
                <a:gdLst>
                  <a:gd name="T0" fmla="*/ 214 w 311"/>
                  <a:gd name="T1" fmla="*/ 291 h 303"/>
                  <a:gd name="T2" fmla="*/ 229 w 311"/>
                  <a:gd name="T3" fmla="*/ 295 h 303"/>
                  <a:gd name="T4" fmla="*/ 206 w 311"/>
                  <a:gd name="T5" fmla="*/ 283 h 303"/>
                  <a:gd name="T6" fmla="*/ 206 w 311"/>
                  <a:gd name="T7" fmla="*/ 279 h 303"/>
                  <a:gd name="T8" fmla="*/ 154 w 311"/>
                  <a:gd name="T9" fmla="*/ 271 h 303"/>
                  <a:gd name="T10" fmla="*/ 182 w 311"/>
                  <a:gd name="T11" fmla="*/ 281 h 303"/>
                  <a:gd name="T12" fmla="*/ 150 w 311"/>
                  <a:gd name="T13" fmla="*/ 287 h 303"/>
                  <a:gd name="T14" fmla="*/ 160 w 311"/>
                  <a:gd name="T15" fmla="*/ 267 h 303"/>
                  <a:gd name="T16" fmla="*/ 134 w 311"/>
                  <a:gd name="T17" fmla="*/ 277 h 303"/>
                  <a:gd name="T18" fmla="*/ 128 w 311"/>
                  <a:gd name="T19" fmla="*/ 261 h 303"/>
                  <a:gd name="T20" fmla="*/ 222 w 311"/>
                  <a:gd name="T21" fmla="*/ 245 h 303"/>
                  <a:gd name="T22" fmla="*/ 227 w 311"/>
                  <a:gd name="T23" fmla="*/ 237 h 303"/>
                  <a:gd name="T24" fmla="*/ 220 w 311"/>
                  <a:gd name="T25" fmla="*/ 221 h 303"/>
                  <a:gd name="T26" fmla="*/ 299 w 311"/>
                  <a:gd name="T27" fmla="*/ 155 h 303"/>
                  <a:gd name="T28" fmla="*/ 273 w 311"/>
                  <a:gd name="T29" fmla="*/ 189 h 303"/>
                  <a:gd name="T30" fmla="*/ 257 w 311"/>
                  <a:gd name="T31" fmla="*/ 231 h 303"/>
                  <a:gd name="T32" fmla="*/ 235 w 311"/>
                  <a:gd name="T33" fmla="*/ 211 h 303"/>
                  <a:gd name="T34" fmla="*/ 229 w 311"/>
                  <a:gd name="T35" fmla="*/ 185 h 303"/>
                  <a:gd name="T36" fmla="*/ 227 w 311"/>
                  <a:gd name="T37" fmla="*/ 163 h 303"/>
                  <a:gd name="T38" fmla="*/ 263 w 311"/>
                  <a:gd name="T39" fmla="*/ 147 h 303"/>
                  <a:gd name="T40" fmla="*/ 295 w 311"/>
                  <a:gd name="T41" fmla="*/ 121 h 303"/>
                  <a:gd name="T42" fmla="*/ 231 w 311"/>
                  <a:gd name="T43" fmla="*/ 121 h 303"/>
                  <a:gd name="T44" fmla="*/ 152 w 311"/>
                  <a:gd name="T45" fmla="*/ 40 h 303"/>
                  <a:gd name="T46" fmla="*/ 184 w 311"/>
                  <a:gd name="T47" fmla="*/ 38 h 303"/>
                  <a:gd name="T48" fmla="*/ 224 w 311"/>
                  <a:gd name="T49" fmla="*/ 32 h 303"/>
                  <a:gd name="T50" fmla="*/ 267 w 311"/>
                  <a:gd name="T51" fmla="*/ 46 h 303"/>
                  <a:gd name="T52" fmla="*/ 297 w 311"/>
                  <a:gd name="T53" fmla="*/ 75 h 303"/>
                  <a:gd name="T54" fmla="*/ 295 w 311"/>
                  <a:gd name="T55" fmla="*/ 95 h 303"/>
                  <a:gd name="T56" fmla="*/ 273 w 311"/>
                  <a:gd name="T57" fmla="*/ 85 h 303"/>
                  <a:gd name="T58" fmla="*/ 265 w 311"/>
                  <a:gd name="T59" fmla="*/ 109 h 303"/>
                  <a:gd name="T60" fmla="*/ 237 w 311"/>
                  <a:gd name="T61" fmla="*/ 105 h 303"/>
                  <a:gd name="T62" fmla="*/ 233 w 311"/>
                  <a:gd name="T63" fmla="*/ 85 h 303"/>
                  <a:gd name="T64" fmla="*/ 220 w 311"/>
                  <a:gd name="T65" fmla="*/ 107 h 303"/>
                  <a:gd name="T66" fmla="*/ 194 w 311"/>
                  <a:gd name="T67" fmla="*/ 121 h 303"/>
                  <a:gd name="T68" fmla="*/ 216 w 311"/>
                  <a:gd name="T69" fmla="*/ 117 h 303"/>
                  <a:gd name="T70" fmla="*/ 231 w 311"/>
                  <a:gd name="T71" fmla="*/ 147 h 303"/>
                  <a:gd name="T72" fmla="*/ 259 w 311"/>
                  <a:gd name="T73" fmla="*/ 127 h 303"/>
                  <a:gd name="T74" fmla="*/ 231 w 311"/>
                  <a:gd name="T75" fmla="*/ 157 h 303"/>
                  <a:gd name="T76" fmla="*/ 210 w 311"/>
                  <a:gd name="T77" fmla="*/ 147 h 303"/>
                  <a:gd name="T78" fmla="*/ 218 w 311"/>
                  <a:gd name="T79" fmla="*/ 181 h 303"/>
                  <a:gd name="T80" fmla="*/ 208 w 311"/>
                  <a:gd name="T81" fmla="*/ 189 h 303"/>
                  <a:gd name="T82" fmla="*/ 210 w 311"/>
                  <a:gd name="T83" fmla="*/ 201 h 303"/>
                  <a:gd name="T84" fmla="*/ 212 w 311"/>
                  <a:gd name="T85" fmla="*/ 227 h 303"/>
                  <a:gd name="T86" fmla="*/ 202 w 311"/>
                  <a:gd name="T87" fmla="*/ 247 h 303"/>
                  <a:gd name="T88" fmla="*/ 237 w 311"/>
                  <a:gd name="T89" fmla="*/ 249 h 303"/>
                  <a:gd name="T90" fmla="*/ 229 w 311"/>
                  <a:gd name="T91" fmla="*/ 281 h 303"/>
                  <a:gd name="T92" fmla="*/ 204 w 311"/>
                  <a:gd name="T93" fmla="*/ 275 h 303"/>
                  <a:gd name="T94" fmla="*/ 160 w 311"/>
                  <a:gd name="T95" fmla="*/ 265 h 303"/>
                  <a:gd name="T96" fmla="*/ 136 w 311"/>
                  <a:gd name="T97" fmla="*/ 265 h 303"/>
                  <a:gd name="T98" fmla="*/ 118 w 311"/>
                  <a:gd name="T99" fmla="*/ 245 h 303"/>
                  <a:gd name="T100" fmla="*/ 122 w 311"/>
                  <a:gd name="T101" fmla="*/ 267 h 303"/>
                  <a:gd name="T102" fmla="*/ 106 w 311"/>
                  <a:gd name="T103" fmla="*/ 261 h 303"/>
                  <a:gd name="T104" fmla="*/ 78 w 311"/>
                  <a:gd name="T105" fmla="*/ 241 h 303"/>
                  <a:gd name="T106" fmla="*/ 50 w 311"/>
                  <a:gd name="T107" fmla="*/ 217 h 303"/>
                  <a:gd name="T108" fmla="*/ 28 w 311"/>
                  <a:gd name="T109" fmla="*/ 187 h 303"/>
                  <a:gd name="T110" fmla="*/ 16 w 311"/>
                  <a:gd name="T111" fmla="*/ 159 h 303"/>
                  <a:gd name="T112" fmla="*/ 0 w 311"/>
                  <a:gd name="T113" fmla="*/ 125 h 303"/>
                  <a:gd name="T114" fmla="*/ 40 w 311"/>
                  <a:gd name="T115" fmla="*/ 105 h 303"/>
                  <a:gd name="T116" fmla="*/ 80 w 311"/>
                  <a:gd name="T117" fmla="*/ 63 h 303"/>
                  <a:gd name="T118" fmla="*/ 100 w 311"/>
                  <a:gd name="T119" fmla="*/ 22 h 303"/>
                  <a:gd name="T120" fmla="*/ 128 w 311"/>
                  <a:gd name="T121" fmla="*/ 6 h 303"/>
                  <a:gd name="T122" fmla="*/ 144 w 311"/>
                  <a:gd name="T123" fmla="*/ 3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3">
                    <a:moveTo>
                      <a:pt x="166" y="301"/>
                    </a:moveTo>
                    <a:lnTo>
                      <a:pt x="166" y="303"/>
                    </a:lnTo>
                    <a:lnTo>
                      <a:pt x="164" y="303"/>
                    </a:lnTo>
                    <a:lnTo>
                      <a:pt x="164" y="301"/>
                    </a:lnTo>
                    <a:lnTo>
                      <a:pt x="164" y="299"/>
                    </a:lnTo>
                    <a:lnTo>
                      <a:pt x="166" y="297"/>
                    </a:lnTo>
                    <a:lnTo>
                      <a:pt x="166" y="295"/>
                    </a:lnTo>
                    <a:lnTo>
                      <a:pt x="168" y="293"/>
                    </a:lnTo>
                    <a:lnTo>
                      <a:pt x="168" y="295"/>
                    </a:lnTo>
                    <a:lnTo>
                      <a:pt x="168" y="297"/>
                    </a:lnTo>
                    <a:lnTo>
                      <a:pt x="168" y="299"/>
                    </a:lnTo>
                    <a:lnTo>
                      <a:pt x="166" y="301"/>
                    </a:lnTo>
                    <a:close/>
                    <a:moveTo>
                      <a:pt x="251" y="293"/>
                    </a:moveTo>
                    <a:lnTo>
                      <a:pt x="251" y="295"/>
                    </a:lnTo>
                    <a:lnTo>
                      <a:pt x="249" y="293"/>
                    </a:lnTo>
                    <a:lnTo>
                      <a:pt x="247" y="291"/>
                    </a:lnTo>
                    <a:lnTo>
                      <a:pt x="247" y="289"/>
                    </a:lnTo>
                    <a:lnTo>
                      <a:pt x="249" y="289"/>
                    </a:lnTo>
                    <a:lnTo>
                      <a:pt x="251" y="289"/>
                    </a:lnTo>
                    <a:lnTo>
                      <a:pt x="251" y="293"/>
                    </a:lnTo>
                    <a:close/>
                    <a:moveTo>
                      <a:pt x="216" y="291"/>
                    </a:moveTo>
                    <a:lnTo>
                      <a:pt x="214" y="291"/>
                    </a:lnTo>
                    <a:lnTo>
                      <a:pt x="214" y="293"/>
                    </a:lnTo>
                    <a:lnTo>
                      <a:pt x="212" y="293"/>
                    </a:lnTo>
                    <a:lnTo>
                      <a:pt x="212" y="291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8" y="289"/>
                    </a:lnTo>
                    <a:lnTo>
                      <a:pt x="220" y="289"/>
                    </a:lnTo>
                    <a:lnTo>
                      <a:pt x="216" y="291"/>
                    </a:lnTo>
                    <a:close/>
                    <a:moveTo>
                      <a:pt x="231" y="287"/>
                    </a:moveTo>
                    <a:lnTo>
                      <a:pt x="231" y="289"/>
                    </a:lnTo>
                    <a:lnTo>
                      <a:pt x="233" y="289"/>
                    </a:lnTo>
                    <a:lnTo>
                      <a:pt x="235" y="289"/>
                    </a:lnTo>
                    <a:lnTo>
                      <a:pt x="235" y="291"/>
                    </a:lnTo>
                    <a:lnTo>
                      <a:pt x="235" y="293"/>
                    </a:lnTo>
                    <a:lnTo>
                      <a:pt x="237" y="295"/>
                    </a:lnTo>
                    <a:lnTo>
                      <a:pt x="239" y="297"/>
                    </a:lnTo>
                    <a:lnTo>
                      <a:pt x="239" y="299"/>
                    </a:lnTo>
                    <a:lnTo>
                      <a:pt x="237" y="301"/>
                    </a:lnTo>
                    <a:lnTo>
                      <a:pt x="235" y="303"/>
                    </a:lnTo>
                    <a:lnTo>
                      <a:pt x="231" y="301"/>
                    </a:lnTo>
                    <a:lnTo>
                      <a:pt x="229" y="297"/>
                    </a:lnTo>
                    <a:lnTo>
                      <a:pt x="229" y="295"/>
                    </a:lnTo>
                    <a:lnTo>
                      <a:pt x="227" y="293"/>
                    </a:lnTo>
                    <a:lnTo>
                      <a:pt x="227" y="291"/>
                    </a:lnTo>
                    <a:lnTo>
                      <a:pt x="224" y="291"/>
                    </a:lnTo>
                    <a:lnTo>
                      <a:pt x="224" y="291"/>
                    </a:lnTo>
                    <a:lnTo>
                      <a:pt x="224" y="289"/>
                    </a:lnTo>
                    <a:lnTo>
                      <a:pt x="222" y="289"/>
                    </a:lnTo>
                    <a:lnTo>
                      <a:pt x="222" y="287"/>
                    </a:lnTo>
                    <a:lnTo>
                      <a:pt x="224" y="287"/>
                    </a:lnTo>
                    <a:lnTo>
                      <a:pt x="224" y="287"/>
                    </a:lnTo>
                    <a:lnTo>
                      <a:pt x="227" y="287"/>
                    </a:lnTo>
                    <a:lnTo>
                      <a:pt x="229" y="287"/>
                    </a:lnTo>
                    <a:lnTo>
                      <a:pt x="231" y="287"/>
                    </a:lnTo>
                    <a:close/>
                    <a:moveTo>
                      <a:pt x="214" y="287"/>
                    </a:moveTo>
                    <a:lnTo>
                      <a:pt x="214" y="289"/>
                    </a:lnTo>
                    <a:lnTo>
                      <a:pt x="212" y="287"/>
                    </a:lnTo>
                    <a:lnTo>
                      <a:pt x="214" y="285"/>
                    </a:lnTo>
                    <a:lnTo>
                      <a:pt x="216" y="285"/>
                    </a:lnTo>
                    <a:lnTo>
                      <a:pt x="218" y="285"/>
                    </a:lnTo>
                    <a:lnTo>
                      <a:pt x="216" y="287"/>
                    </a:lnTo>
                    <a:lnTo>
                      <a:pt x="214" y="287"/>
                    </a:lnTo>
                    <a:close/>
                    <a:moveTo>
                      <a:pt x="204" y="281"/>
                    </a:moveTo>
                    <a:lnTo>
                      <a:pt x="206" y="283"/>
                    </a:lnTo>
                    <a:lnTo>
                      <a:pt x="208" y="283"/>
                    </a:lnTo>
                    <a:lnTo>
                      <a:pt x="206" y="285"/>
                    </a:lnTo>
                    <a:lnTo>
                      <a:pt x="204" y="285"/>
                    </a:lnTo>
                    <a:lnTo>
                      <a:pt x="202" y="285"/>
                    </a:lnTo>
                    <a:lnTo>
                      <a:pt x="200" y="285"/>
                    </a:lnTo>
                    <a:lnTo>
                      <a:pt x="196" y="285"/>
                    </a:lnTo>
                    <a:lnTo>
                      <a:pt x="194" y="285"/>
                    </a:lnTo>
                    <a:lnTo>
                      <a:pt x="194" y="283"/>
                    </a:lnTo>
                    <a:lnTo>
                      <a:pt x="192" y="281"/>
                    </a:lnTo>
                    <a:lnTo>
                      <a:pt x="194" y="281"/>
                    </a:lnTo>
                    <a:lnTo>
                      <a:pt x="196" y="281"/>
                    </a:lnTo>
                    <a:lnTo>
                      <a:pt x="198" y="281"/>
                    </a:lnTo>
                    <a:lnTo>
                      <a:pt x="200" y="281"/>
                    </a:lnTo>
                    <a:lnTo>
                      <a:pt x="202" y="279"/>
                    </a:lnTo>
                    <a:lnTo>
                      <a:pt x="204" y="281"/>
                    </a:lnTo>
                    <a:close/>
                    <a:moveTo>
                      <a:pt x="212" y="281"/>
                    </a:moveTo>
                    <a:lnTo>
                      <a:pt x="210" y="281"/>
                    </a:lnTo>
                    <a:lnTo>
                      <a:pt x="208" y="281"/>
                    </a:lnTo>
                    <a:lnTo>
                      <a:pt x="206" y="281"/>
                    </a:lnTo>
                    <a:lnTo>
                      <a:pt x="206" y="279"/>
                    </a:lnTo>
                    <a:lnTo>
                      <a:pt x="204" y="279"/>
                    </a:lnTo>
                    <a:lnTo>
                      <a:pt x="206" y="279"/>
                    </a:lnTo>
                    <a:lnTo>
                      <a:pt x="208" y="279"/>
                    </a:lnTo>
                    <a:lnTo>
                      <a:pt x="210" y="279"/>
                    </a:lnTo>
                    <a:lnTo>
                      <a:pt x="212" y="279"/>
                    </a:lnTo>
                    <a:lnTo>
                      <a:pt x="214" y="279"/>
                    </a:lnTo>
                    <a:lnTo>
                      <a:pt x="212" y="281"/>
                    </a:lnTo>
                    <a:close/>
                    <a:moveTo>
                      <a:pt x="194" y="273"/>
                    </a:moveTo>
                    <a:lnTo>
                      <a:pt x="198" y="275"/>
                    </a:lnTo>
                    <a:lnTo>
                      <a:pt x="200" y="275"/>
                    </a:lnTo>
                    <a:lnTo>
                      <a:pt x="200" y="277"/>
                    </a:lnTo>
                    <a:lnTo>
                      <a:pt x="198" y="279"/>
                    </a:lnTo>
                    <a:lnTo>
                      <a:pt x="196" y="279"/>
                    </a:lnTo>
                    <a:lnTo>
                      <a:pt x="192" y="279"/>
                    </a:lnTo>
                    <a:lnTo>
                      <a:pt x="190" y="279"/>
                    </a:lnTo>
                    <a:lnTo>
                      <a:pt x="188" y="279"/>
                    </a:lnTo>
                    <a:lnTo>
                      <a:pt x="186" y="277"/>
                    </a:lnTo>
                    <a:lnTo>
                      <a:pt x="186" y="275"/>
                    </a:lnTo>
                    <a:lnTo>
                      <a:pt x="188" y="275"/>
                    </a:lnTo>
                    <a:lnTo>
                      <a:pt x="190" y="273"/>
                    </a:lnTo>
                    <a:lnTo>
                      <a:pt x="194" y="273"/>
                    </a:lnTo>
                    <a:close/>
                    <a:moveTo>
                      <a:pt x="150" y="269"/>
                    </a:moveTo>
                    <a:lnTo>
                      <a:pt x="152" y="269"/>
                    </a:lnTo>
                    <a:lnTo>
                      <a:pt x="154" y="271"/>
                    </a:lnTo>
                    <a:lnTo>
                      <a:pt x="150" y="271"/>
                    </a:lnTo>
                    <a:lnTo>
                      <a:pt x="154" y="273"/>
                    </a:lnTo>
                    <a:lnTo>
                      <a:pt x="156" y="273"/>
                    </a:lnTo>
                    <a:lnTo>
                      <a:pt x="158" y="273"/>
                    </a:lnTo>
                    <a:lnTo>
                      <a:pt x="160" y="273"/>
                    </a:lnTo>
                    <a:lnTo>
                      <a:pt x="162" y="273"/>
                    </a:lnTo>
                    <a:lnTo>
                      <a:pt x="164" y="273"/>
                    </a:lnTo>
                    <a:lnTo>
                      <a:pt x="166" y="273"/>
                    </a:lnTo>
                    <a:lnTo>
                      <a:pt x="168" y="273"/>
                    </a:lnTo>
                    <a:lnTo>
                      <a:pt x="170" y="273"/>
                    </a:lnTo>
                    <a:lnTo>
                      <a:pt x="172" y="273"/>
                    </a:lnTo>
                    <a:lnTo>
                      <a:pt x="174" y="273"/>
                    </a:lnTo>
                    <a:lnTo>
                      <a:pt x="176" y="273"/>
                    </a:lnTo>
                    <a:lnTo>
                      <a:pt x="176" y="273"/>
                    </a:lnTo>
                    <a:lnTo>
                      <a:pt x="178" y="273"/>
                    </a:lnTo>
                    <a:lnTo>
                      <a:pt x="180" y="273"/>
                    </a:lnTo>
                    <a:lnTo>
                      <a:pt x="182" y="275"/>
                    </a:lnTo>
                    <a:lnTo>
                      <a:pt x="184" y="277"/>
                    </a:lnTo>
                    <a:lnTo>
                      <a:pt x="186" y="279"/>
                    </a:lnTo>
                    <a:lnTo>
                      <a:pt x="186" y="281"/>
                    </a:lnTo>
                    <a:lnTo>
                      <a:pt x="184" y="281"/>
                    </a:lnTo>
                    <a:lnTo>
                      <a:pt x="182" y="281"/>
                    </a:lnTo>
                    <a:lnTo>
                      <a:pt x="180" y="281"/>
                    </a:lnTo>
                    <a:lnTo>
                      <a:pt x="178" y="283"/>
                    </a:lnTo>
                    <a:lnTo>
                      <a:pt x="176" y="283"/>
                    </a:lnTo>
                    <a:lnTo>
                      <a:pt x="176" y="285"/>
                    </a:lnTo>
                    <a:lnTo>
                      <a:pt x="176" y="285"/>
                    </a:lnTo>
                    <a:lnTo>
                      <a:pt x="174" y="287"/>
                    </a:lnTo>
                    <a:lnTo>
                      <a:pt x="172" y="289"/>
                    </a:lnTo>
                    <a:lnTo>
                      <a:pt x="172" y="291"/>
                    </a:lnTo>
                    <a:lnTo>
                      <a:pt x="170" y="291"/>
                    </a:lnTo>
                    <a:lnTo>
                      <a:pt x="170" y="293"/>
                    </a:lnTo>
                    <a:lnTo>
                      <a:pt x="170" y="291"/>
                    </a:lnTo>
                    <a:lnTo>
                      <a:pt x="168" y="291"/>
                    </a:lnTo>
                    <a:lnTo>
                      <a:pt x="168" y="289"/>
                    </a:lnTo>
                    <a:lnTo>
                      <a:pt x="166" y="287"/>
                    </a:lnTo>
                    <a:lnTo>
                      <a:pt x="164" y="287"/>
                    </a:lnTo>
                    <a:lnTo>
                      <a:pt x="162" y="287"/>
                    </a:lnTo>
                    <a:lnTo>
                      <a:pt x="160" y="289"/>
                    </a:lnTo>
                    <a:lnTo>
                      <a:pt x="160" y="291"/>
                    </a:lnTo>
                    <a:lnTo>
                      <a:pt x="158" y="291"/>
                    </a:lnTo>
                    <a:lnTo>
                      <a:pt x="154" y="289"/>
                    </a:lnTo>
                    <a:lnTo>
                      <a:pt x="152" y="287"/>
                    </a:lnTo>
                    <a:lnTo>
                      <a:pt x="150" y="287"/>
                    </a:lnTo>
                    <a:lnTo>
                      <a:pt x="146" y="287"/>
                    </a:lnTo>
                    <a:lnTo>
                      <a:pt x="146" y="285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7"/>
                    </a:lnTo>
                    <a:lnTo>
                      <a:pt x="146" y="273"/>
                    </a:lnTo>
                    <a:lnTo>
                      <a:pt x="144" y="273"/>
                    </a:lnTo>
                    <a:lnTo>
                      <a:pt x="142" y="273"/>
                    </a:lnTo>
                    <a:lnTo>
                      <a:pt x="142" y="271"/>
                    </a:lnTo>
                    <a:lnTo>
                      <a:pt x="144" y="271"/>
                    </a:lnTo>
                    <a:lnTo>
                      <a:pt x="144" y="269"/>
                    </a:lnTo>
                    <a:lnTo>
                      <a:pt x="146" y="269"/>
                    </a:lnTo>
                    <a:lnTo>
                      <a:pt x="148" y="269"/>
                    </a:lnTo>
                    <a:lnTo>
                      <a:pt x="150" y="269"/>
                    </a:lnTo>
                    <a:close/>
                    <a:moveTo>
                      <a:pt x="164" y="271"/>
                    </a:moveTo>
                    <a:lnTo>
                      <a:pt x="162" y="271"/>
                    </a:lnTo>
                    <a:lnTo>
                      <a:pt x="160" y="271"/>
                    </a:lnTo>
                    <a:lnTo>
                      <a:pt x="158" y="271"/>
                    </a:lnTo>
                    <a:lnTo>
                      <a:pt x="156" y="271"/>
                    </a:lnTo>
                    <a:lnTo>
                      <a:pt x="154" y="269"/>
                    </a:lnTo>
                    <a:lnTo>
                      <a:pt x="158" y="267"/>
                    </a:lnTo>
                    <a:lnTo>
                      <a:pt x="160" y="267"/>
                    </a:lnTo>
                    <a:lnTo>
                      <a:pt x="162" y="267"/>
                    </a:lnTo>
                    <a:lnTo>
                      <a:pt x="164" y="267"/>
                    </a:lnTo>
                    <a:lnTo>
                      <a:pt x="168" y="269"/>
                    </a:lnTo>
                    <a:lnTo>
                      <a:pt x="170" y="269"/>
                    </a:lnTo>
                    <a:lnTo>
                      <a:pt x="168" y="271"/>
                    </a:lnTo>
                    <a:lnTo>
                      <a:pt x="166" y="271"/>
                    </a:lnTo>
                    <a:lnTo>
                      <a:pt x="164" y="271"/>
                    </a:lnTo>
                    <a:close/>
                    <a:moveTo>
                      <a:pt x="132" y="265"/>
                    </a:moveTo>
                    <a:lnTo>
                      <a:pt x="134" y="267"/>
                    </a:lnTo>
                    <a:lnTo>
                      <a:pt x="136" y="269"/>
                    </a:lnTo>
                    <a:lnTo>
                      <a:pt x="138" y="269"/>
                    </a:lnTo>
                    <a:lnTo>
                      <a:pt x="140" y="269"/>
                    </a:lnTo>
                    <a:lnTo>
                      <a:pt x="142" y="267"/>
                    </a:lnTo>
                    <a:lnTo>
                      <a:pt x="144" y="269"/>
                    </a:lnTo>
                    <a:lnTo>
                      <a:pt x="142" y="269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0" y="275"/>
                    </a:lnTo>
                    <a:lnTo>
                      <a:pt x="138" y="275"/>
                    </a:lnTo>
                    <a:lnTo>
                      <a:pt x="138" y="277"/>
                    </a:lnTo>
                    <a:lnTo>
                      <a:pt x="136" y="277"/>
                    </a:lnTo>
                    <a:lnTo>
                      <a:pt x="134" y="277"/>
                    </a:lnTo>
                    <a:lnTo>
                      <a:pt x="132" y="275"/>
                    </a:lnTo>
                    <a:lnTo>
                      <a:pt x="132" y="273"/>
                    </a:lnTo>
                    <a:lnTo>
                      <a:pt x="130" y="273"/>
                    </a:lnTo>
                    <a:lnTo>
                      <a:pt x="128" y="271"/>
                    </a:lnTo>
                    <a:lnTo>
                      <a:pt x="128" y="269"/>
                    </a:lnTo>
                    <a:lnTo>
                      <a:pt x="126" y="267"/>
                    </a:lnTo>
                    <a:lnTo>
                      <a:pt x="124" y="267"/>
                    </a:lnTo>
                    <a:lnTo>
                      <a:pt x="124" y="269"/>
                    </a:lnTo>
                    <a:lnTo>
                      <a:pt x="124" y="271"/>
                    </a:lnTo>
                    <a:lnTo>
                      <a:pt x="126" y="271"/>
                    </a:lnTo>
                    <a:lnTo>
                      <a:pt x="124" y="273"/>
                    </a:lnTo>
                    <a:lnTo>
                      <a:pt x="124" y="271"/>
                    </a:lnTo>
                    <a:lnTo>
                      <a:pt x="122" y="271"/>
                    </a:lnTo>
                    <a:lnTo>
                      <a:pt x="122" y="269"/>
                    </a:lnTo>
                    <a:lnTo>
                      <a:pt x="124" y="269"/>
                    </a:lnTo>
                    <a:lnTo>
                      <a:pt x="124" y="267"/>
                    </a:lnTo>
                    <a:lnTo>
                      <a:pt x="122" y="265"/>
                    </a:lnTo>
                    <a:lnTo>
                      <a:pt x="122" y="265"/>
                    </a:lnTo>
                    <a:lnTo>
                      <a:pt x="124" y="265"/>
                    </a:lnTo>
                    <a:lnTo>
                      <a:pt x="126" y="263"/>
                    </a:lnTo>
                    <a:lnTo>
                      <a:pt x="128" y="263"/>
                    </a:lnTo>
                    <a:lnTo>
                      <a:pt x="128" y="261"/>
                    </a:lnTo>
                    <a:lnTo>
                      <a:pt x="130" y="261"/>
                    </a:lnTo>
                    <a:lnTo>
                      <a:pt x="132" y="259"/>
                    </a:lnTo>
                    <a:lnTo>
                      <a:pt x="134" y="259"/>
                    </a:lnTo>
                    <a:lnTo>
                      <a:pt x="136" y="261"/>
                    </a:lnTo>
                    <a:lnTo>
                      <a:pt x="136" y="263"/>
                    </a:lnTo>
                    <a:lnTo>
                      <a:pt x="132" y="265"/>
                    </a:lnTo>
                    <a:lnTo>
                      <a:pt x="132" y="265"/>
                    </a:lnTo>
                    <a:close/>
                    <a:moveTo>
                      <a:pt x="231" y="239"/>
                    </a:moveTo>
                    <a:lnTo>
                      <a:pt x="233" y="241"/>
                    </a:lnTo>
                    <a:lnTo>
                      <a:pt x="235" y="241"/>
                    </a:lnTo>
                    <a:lnTo>
                      <a:pt x="237" y="241"/>
                    </a:lnTo>
                    <a:lnTo>
                      <a:pt x="237" y="243"/>
                    </a:lnTo>
                    <a:lnTo>
                      <a:pt x="237" y="245"/>
                    </a:lnTo>
                    <a:lnTo>
                      <a:pt x="237" y="247"/>
                    </a:lnTo>
                    <a:lnTo>
                      <a:pt x="235" y="247"/>
                    </a:lnTo>
                    <a:lnTo>
                      <a:pt x="233" y="247"/>
                    </a:lnTo>
                    <a:lnTo>
                      <a:pt x="231" y="247"/>
                    </a:lnTo>
                    <a:lnTo>
                      <a:pt x="229" y="247"/>
                    </a:lnTo>
                    <a:lnTo>
                      <a:pt x="227" y="247"/>
                    </a:lnTo>
                    <a:lnTo>
                      <a:pt x="224" y="247"/>
                    </a:lnTo>
                    <a:lnTo>
                      <a:pt x="224" y="247"/>
                    </a:lnTo>
                    <a:lnTo>
                      <a:pt x="222" y="245"/>
                    </a:lnTo>
                    <a:lnTo>
                      <a:pt x="220" y="245"/>
                    </a:lnTo>
                    <a:lnTo>
                      <a:pt x="218" y="245"/>
                    </a:lnTo>
                    <a:lnTo>
                      <a:pt x="216" y="247"/>
                    </a:lnTo>
                    <a:lnTo>
                      <a:pt x="214" y="249"/>
                    </a:lnTo>
                    <a:lnTo>
                      <a:pt x="212" y="249"/>
                    </a:lnTo>
                    <a:lnTo>
                      <a:pt x="212" y="247"/>
                    </a:lnTo>
                    <a:lnTo>
                      <a:pt x="212" y="245"/>
                    </a:lnTo>
                    <a:lnTo>
                      <a:pt x="212" y="243"/>
                    </a:lnTo>
                    <a:lnTo>
                      <a:pt x="212" y="241"/>
                    </a:lnTo>
                    <a:lnTo>
                      <a:pt x="212" y="239"/>
                    </a:lnTo>
                    <a:lnTo>
                      <a:pt x="212" y="237"/>
                    </a:lnTo>
                    <a:lnTo>
                      <a:pt x="214" y="233"/>
                    </a:lnTo>
                    <a:lnTo>
                      <a:pt x="214" y="231"/>
                    </a:lnTo>
                    <a:lnTo>
                      <a:pt x="216" y="229"/>
                    </a:lnTo>
                    <a:lnTo>
                      <a:pt x="218" y="227"/>
                    </a:lnTo>
                    <a:lnTo>
                      <a:pt x="220" y="227"/>
                    </a:lnTo>
                    <a:lnTo>
                      <a:pt x="222" y="229"/>
                    </a:lnTo>
                    <a:lnTo>
                      <a:pt x="224" y="229"/>
                    </a:lnTo>
                    <a:lnTo>
                      <a:pt x="224" y="231"/>
                    </a:lnTo>
                    <a:lnTo>
                      <a:pt x="224" y="233"/>
                    </a:lnTo>
                    <a:lnTo>
                      <a:pt x="227" y="235"/>
                    </a:lnTo>
                    <a:lnTo>
                      <a:pt x="227" y="237"/>
                    </a:lnTo>
                    <a:lnTo>
                      <a:pt x="229" y="237"/>
                    </a:lnTo>
                    <a:lnTo>
                      <a:pt x="229" y="239"/>
                    </a:lnTo>
                    <a:lnTo>
                      <a:pt x="231" y="239"/>
                    </a:lnTo>
                    <a:close/>
                    <a:moveTo>
                      <a:pt x="227" y="225"/>
                    </a:moveTo>
                    <a:lnTo>
                      <a:pt x="229" y="227"/>
                    </a:lnTo>
                    <a:lnTo>
                      <a:pt x="229" y="229"/>
                    </a:lnTo>
                    <a:lnTo>
                      <a:pt x="229" y="231"/>
                    </a:lnTo>
                    <a:lnTo>
                      <a:pt x="229" y="233"/>
                    </a:lnTo>
                    <a:lnTo>
                      <a:pt x="227" y="231"/>
                    </a:lnTo>
                    <a:lnTo>
                      <a:pt x="227" y="229"/>
                    </a:lnTo>
                    <a:lnTo>
                      <a:pt x="224" y="229"/>
                    </a:lnTo>
                    <a:lnTo>
                      <a:pt x="224" y="227"/>
                    </a:lnTo>
                    <a:lnTo>
                      <a:pt x="224" y="227"/>
                    </a:lnTo>
                    <a:lnTo>
                      <a:pt x="224" y="225"/>
                    </a:lnTo>
                    <a:lnTo>
                      <a:pt x="222" y="225"/>
                    </a:lnTo>
                    <a:lnTo>
                      <a:pt x="220" y="225"/>
                    </a:lnTo>
                    <a:lnTo>
                      <a:pt x="218" y="225"/>
                    </a:lnTo>
                    <a:lnTo>
                      <a:pt x="214" y="225"/>
                    </a:lnTo>
                    <a:lnTo>
                      <a:pt x="214" y="223"/>
                    </a:lnTo>
                    <a:lnTo>
                      <a:pt x="216" y="221"/>
                    </a:lnTo>
                    <a:lnTo>
                      <a:pt x="218" y="219"/>
                    </a:lnTo>
                    <a:lnTo>
                      <a:pt x="220" y="221"/>
                    </a:lnTo>
                    <a:lnTo>
                      <a:pt x="224" y="221"/>
                    </a:lnTo>
                    <a:lnTo>
                      <a:pt x="224" y="223"/>
                    </a:lnTo>
                    <a:lnTo>
                      <a:pt x="224" y="223"/>
                    </a:lnTo>
                    <a:lnTo>
                      <a:pt x="227" y="225"/>
                    </a:lnTo>
                    <a:close/>
                    <a:moveTo>
                      <a:pt x="297" y="121"/>
                    </a:moveTo>
                    <a:lnTo>
                      <a:pt x="299" y="123"/>
                    </a:lnTo>
                    <a:lnTo>
                      <a:pt x="301" y="123"/>
                    </a:lnTo>
                    <a:lnTo>
                      <a:pt x="303" y="125"/>
                    </a:lnTo>
                    <a:lnTo>
                      <a:pt x="305" y="125"/>
                    </a:lnTo>
                    <a:lnTo>
                      <a:pt x="307" y="127"/>
                    </a:lnTo>
                    <a:lnTo>
                      <a:pt x="309" y="129"/>
                    </a:lnTo>
                    <a:lnTo>
                      <a:pt x="309" y="131"/>
                    </a:lnTo>
                    <a:lnTo>
                      <a:pt x="311" y="133"/>
                    </a:lnTo>
                    <a:lnTo>
                      <a:pt x="311" y="137"/>
                    </a:lnTo>
                    <a:lnTo>
                      <a:pt x="309" y="139"/>
                    </a:lnTo>
                    <a:lnTo>
                      <a:pt x="307" y="141"/>
                    </a:lnTo>
                    <a:lnTo>
                      <a:pt x="305" y="143"/>
                    </a:lnTo>
                    <a:lnTo>
                      <a:pt x="305" y="145"/>
                    </a:lnTo>
                    <a:lnTo>
                      <a:pt x="303" y="147"/>
                    </a:lnTo>
                    <a:lnTo>
                      <a:pt x="301" y="149"/>
                    </a:lnTo>
                    <a:lnTo>
                      <a:pt x="301" y="151"/>
                    </a:lnTo>
                    <a:lnTo>
                      <a:pt x="299" y="155"/>
                    </a:lnTo>
                    <a:lnTo>
                      <a:pt x="299" y="157"/>
                    </a:lnTo>
                    <a:lnTo>
                      <a:pt x="297" y="161"/>
                    </a:lnTo>
                    <a:lnTo>
                      <a:pt x="297" y="163"/>
                    </a:lnTo>
                    <a:lnTo>
                      <a:pt x="295" y="165"/>
                    </a:lnTo>
                    <a:lnTo>
                      <a:pt x="293" y="169"/>
                    </a:lnTo>
                    <a:lnTo>
                      <a:pt x="293" y="169"/>
                    </a:lnTo>
                    <a:lnTo>
                      <a:pt x="291" y="171"/>
                    </a:lnTo>
                    <a:lnTo>
                      <a:pt x="289" y="173"/>
                    </a:lnTo>
                    <a:lnTo>
                      <a:pt x="287" y="175"/>
                    </a:lnTo>
                    <a:lnTo>
                      <a:pt x="287" y="177"/>
                    </a:lnTo>
                    <a:lnTo>
                      <a:pt x="285" y="179"/>
                    </a:lnTo>
                    <a:lnTo>
                      <a:pt x="283" y="181"/>
                    </a:lnTo>
                    <a:lnTo>
                      <a:pt x="281" y="183"/>
                    </a:lnTo>
                    <a:lnTo>
                      <a:pt x="281" y="185"/>
                    </a:lnTo>
                    <a:lnTo>
                      <a:pt x="279" y="187"/>
                    </a:lnTo>
                    <a:lnTo>
                      <a:pt x="277" y="189"/>
                    </a:lnTo>
                    <a:lnTo>
                      <a:pt x="277" y="191"/>
                    </a:lnTo>
                    <a:lnTo>
                      <a:pt x="277" y="193"/>
                    </a:lnTo>
                    <a:lnTo>
                      <a:pt x="277" y="191"/>
                    </a:lnTo>
                    <a:lnTo>
                      <a:pt x="275" y="189"/>
                    </a:lnTo>
                    <a:lnTo>
                      <a:pt x="275" y="187"/>
                    </a:lnTo>
                    <a:lnTo>
                      <a:pt x="273" y="189"/>
                    </a:lnTo>
                    <a:lnTo>
                      <a:pt x="275" y="189"/>
                    </a:lnTo>
                    <a:lnTo>
                      <a:pt x="275" y="191"/>
                    </a:lnTo>
                    <a:lnTo>
                      <a:pt x="275" y="195"/>
                    </a:lnTo>
                    <a:lnTo>
                      <a:pt x="273" y="195"/>
                    </a:lnTo>
                    <a:lnTo>
                      <a:pt x="273" y="197"/>
                    </a:lnTo>
                    <a:lnTo>
                      <a:pt x="273" y="199"/>
                    </a:lnTo>
                    <a:lnTo>
                      <a:pt x="271" y="201"/>
                    </a:lnTo>
                    <a:lnTo>
                      <a:pt x="271" y="203"/>
                    </a:lnTo>
                    <a:lnTo>
                      <a:pt x="269" y="205"/>
                    </a:lnTo>
                    <a:lnTo>
                      <a:pt x="267" y="207"/>
                    </a:lnTo>
                    <a:lnTo>
                      <a:pt x="267" y="209"/>
                    </a:lnTo>
                    <a:lnTo>
                      <a:pt x="265" y="209"/>
                    </a:lnTo>
                    <a:lnTo>
                      <a:pt x="265" y="211"/>
                    </a:lnTo>
                    <a:lnTo>
                      <a:pt x="263" y="213"/>
                    </a:lnTo>
                    <a:lnTo>
                      <a:pt x="263" y="215"/>
                    </a:lnTo>
                    <a:lnTo>
                      <a:pt x="261" y="217"/>
                    </a:lnTo>
                    <a:lnTo>
                      <a:pt x="261" y="217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7" y="227"/>
                    </a:lnTo>
                    <a:lnTo>
                      <a:pt x="257" y="229"/>
                    </a:lnTo>
                    <a:lnTo>
                      <a:pt x="257" y="231"/>
                    </a:lnTo>
                    <a:lnTo>
                      <a:pt x="255" y="233"/>
                    </a:lnTo>
                    <a:lnTo>
                      <a:pt x="253" y="235"/>
                    </a:lnTo>
                    <a:lnTo>
                      <a:pt x="253" y="237"/>
                    </a:lnTo>
                    <a:lnTo>
                      <a:pt x="251" y="237"/>
                    </a:lnTo>
                    <a:lnTo>
                      <a:pt x="249" y="239"/>
                    </a:lnTo>
                    <a:lnTo>
                      <a:pt x="247" y="239"/>
                    </a:lnTo>
                    <a:lnTo>
                      <a:pt x="245" y="239"/>
                    </a:lnTo>
                    <a:lnTo>
                      <a:pt x="245" y="237"/>
                    </a:lnTo>
                    <a:lnTo>
                      <a:pt x="245" y="235"/>
                    </a:lnTo>
                    <a:lnTo>
                      <a:pt x="243" y="233"/>
                    </a:lnTo>
                    <a:lnTo>
                      <a:pt x="243" y="231"/>
                    </a:lnTo>
                    <a:lnTo>
                      <a:pt x="241" y="231"/>
                    </a:lnTo>
                    <a:lnTo>
                      <a:pt x="241" y="229"/>
                    </a:lnTo>
                    <a:lnTo>
                      <a:pt x="239" y="227"/>
                    </a:lnTo>
                    <a:lnTo>
                      <a:pt x="239" y="223"/>
                    </a:lnTo>
                    <a:lnTo>
                      <a:pt x="237" y="221"/>
                    </a:lnTo>
                    <a:lnTo>
                      <a:pt x="235" y="221"/>
                    </a:lnTo>
                    <a:lnTo>
                      <a:pt x="235" y="219"/>
                    </a:lnTo>
                    <a:lnTo>
                      <a:pt x="233" y="217"/>
                    </a:lnTo>
                    <a:lnTo>
                      <a:pt x="233" y="215"/>
                    </a:lnTo>
                    <a:lnTo>
                      <a:pt x="233" y="213"/>
                    </a:lnTo>
                    <a:lnTo>
                      <a:pt x="235" y="211"/>
                    </a:lnTo>
                    <a:lnTo>
                      <a:pt x="235" y="209"/>
                    </a:lnTo>
                    <a:lnTo>
                      <a:pt x="235" y="207"/>
                    </a:lnTo>
                    <a:lnTo>
                      <a:pt x="237" y="207"/>
                    </a:lnTo>
                    <a:lnTo>
                      <a:pt x="235" y="205"/>
                    </a:lnTo>
                    <a:lnTo>
                      <a:pt x="235" y="207"/>
                    </a:lnTo>
                    <a:lnTo>
                      <a:pt x="235" y="209"/>
                    </a:lnTo>
                    <a:lnTo>
                      <a:pt x="233" y="211"/>
                    </a:lnTo>
                    <a:lnTo>
                      <a:pt x="231" y="211"/>
                    </a:lnTo>
                    <a:lnTo>
                      <a:pt x="229" y="211"/>
                    </a:lnTo>
                    <a:lnTo>
                      <a:pt x="229" y="209"/>
                    </a:lnTo>
                    <a:lnTo>
                      <a:pt x="227" y="207"/>
                    </a:lnTo>
                    <a:lnTo>
                      <a:pt x="227" y="205"/>
                    </a:lnTo>
                    <a:lnTo>
                      <a:pt x="227" y="203"/>
                    </a:lnTo>
                    <a:lnTo>
                      <a:pt x="227" y="201"/>
                    </a:lnTo>
                    <a:lnTo>
                      <a:pt x="229" y="199"/>
                    </a:lnTo>
                    <a:lnTo>
                      <a:pt x="229" y="197"/>
                    </a:lnTo>
                    <a:lnTo>
                      <a:pt x="231" y="195"/>
                    </a:lnTo>
                    <a:lnTo>
                      <a:pt x="231" y="193"/>
                    </a:lnTo>
                    <a:lnTo>
                      <a:pt x="231" y="191"/>
                    </a:lnTo>
                    <a:lnTo>
                      <a:pt x="231" y="189"/>
                    </a:lnTo>
                    <a:lnTo>
                      <a:pt x="231" y="187"/>
                    </a:lnTo>
                    <a:lnTo>
                      <a:pt x="229" y="185"/>
                    </a:lnTo>
                    <a:lnTo>
                      <a:pt x="229" y="187"/>
                    </a:lnTo>
                    <a:lnTo>
                      <a:pt x="227" y="187"/>
                    </a:lnTo>
                    <a:lnTo>
                      <a:pt x="224" y="185"/>
                    </a:lnTo>
                    <a:lnTo>
                      <a:pt x="224" y="185"/>
                    </a:lnTo>
                    <a:lnTo>
                      <a:pt x="224" y="183"/>
                    </a:lnTo>
                    <a:lnTo>
                      <a:pt x="222" y="181"/>
                    </a:lnTo>
                    <a:lnTo>
                      <a:pt x="220" y="181"/>
                    </a:lnTo>
                    <a:lnTo>
                      <a:pt x="220" y="179"/>
                    </a:lnTo>
                    <a:lnTo>
                      <a:pt x="220" y="177"/>
                    </a:lnTo>
                    <a:lnTo>
                      <a:pt x="218" y="175"/>
                    </a:lnTo>
                    <a:lnTo>
                      <a:pt x="220" y="173"/>
                    </a:lnTo>
                    <a:lnTo>
                      <a:pt x="218" y="171"/>
                    </a:lnTo>
                    <a:lnTo>
                      <a:pt x="216" y="169"/>
                    </a:lnTo>
                    <a:lnTo>
                      <a:pt x="216" y="169"/>
                    </a:lnTo>
                    <a:lnTo>
                      <a:pt x="216" y="167"/>
                    </a:lnTo>
                    <a:lnTo>
                      <a:pt x="218" y="167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2" y="163"/>
                    </a:lnTo>
                    <a:lnTo>
                      <a:pt x="224" y="163"/>
                    </a:lnTo>
                    <a:lnTo>
                      <a:pt x="224" y="163"/>
                    </a:lnTo>
                    <a:lnTo>
                      <a:pt x="227" y="163"/>
                    </a:lnTo>
                    <a:lnTo>
                      <a:pt x="227" y="165"/>
                    </a:lnTo>
                    <a:lnTo>
                      <a:pt x="229" y="165"/>
                    </a:lnTo>
                    <a:lnTo>
                      <a:pt x="231" y="163"/>
                    </a:lnTo>
                    <a:lnTo>
                      <a:pt x="233" y="163"/>
                    </a:lnTo>
                    <a:lnTo>
                      <a:pt x="235" y="161"/>
                    </a:lnTo>
                    <a:lnTo>
                      <a:pt x="237" y="159"/>
                    </a:lnTo>
                    <a:lnTo>
                      <a:pt x="239" y="159"/>
                    </a:lnTo>
                    <a:lnTo>
                      <a:pt x="241" y="157"/>
                    </a:lnTo>
                    <a:lnTo>
                      <a:pt x="243" y="157"/>
                    </a:lnTo>
                    <a:lnTo>
                      <a:pt x="245" y="157"/>
                    </a:lnTo>
                    <a:lnTo>
                      <a:pt x="245" y="155"/>
                    </a:lnTo>
                    <a:lnTo>
                      <a:pt x="247" y="155"/>
                    </a:lnTo>
                    <a:lnTo>
                      <a:pt x="249" y="153"/>
                    </a:lnTo>
                    <a:lnTo>
                      <a:pt x="251" y="153"/>
                    </a:lnTo>
                    <a:lnTo>
                      <a:pt x="253" y="153"/>
                    </a:lnTo>
                    <a:lnTo>
                      <a:pt x="255" y="153"/>
                    </a:lnTo>
                    <a:lnTo>
                      <a:pt x="257" y="153"/>
                    </a:lnTo>
                    <a:lnTo>
                      <a:pt x="257" y="151"/>
                    </a:lnTo>
                    <a:lnTo>
                      <a:pt x="259" y="151"/>
                    </a:lnTo>
                    <a:lnTo>
                      <a:pt x="261" y="149"/>
                    </a:lnTo>
                    <a:lnTo>
                      <a:pt x="263" y="149"/>
                    </a:lnTo>
                    <a:lnTo>
                      <a:pt x="263" y="147"/>
                    </a:lnTo>
                    <a:lnTo>
                      <a:pt x="263" y="145"/>
                    </a:lnTo>
                    <a:lnTo>
                      <a:pt x="265" y="143"/>
                    </a:lnTo>
                    <a:lnTo>
                      <a:pt x="267" y="141"/>
                    </a:lnTo>
                    <a:lnTo>
                      <a:pt x="269" y="139"/>
                    </a:lnTo>
                    <a:lnTo>
                      <a:pt x="269" y="137"/>
                    </a:lnTo>
                    <a:lnTo>
                      <a:pt x="271" y="133"/>
                    </a:lnTo>
                    <a:lnTo>
                      <a:pt x="271" y="131"/>
                    </a:lnTo>
                    <a:lnTo>
                      <a:pt x="273" y="129"/>
                    </a:lnTo>
                    <a:lnTo>
                      <a:pt x="273" y="127"/>
                    </a:lnTo>
                    <a:lnTo>
                      <a:pt x="275" y="127"/>
                    </a:lnTo>
                    <a:lnTo>
                      <a:pt x="277" y="129"/>
                    </a:lnTo>
                    <a:lnTo>
                      <a:pt x="279" y="129"/>
                    </a:lnTo>
                    <a:lnTo>
                      <a:pt x="281" y="129"/>
                    </a:lnTo>
                    <a:lnTo>
                      <a:pt x="283" y="129"/>
                    </a:lnTo>
                    <a:lnTo>
                      <a:pt x="285" y="129"/>
                    </a:lnTo>
                    <a:lnTo>
                      <a:pt x="285" y="131"/>
                    </a:lnTo>
                    <a:lnTo>
                      <a:pt x="287" y="129"/>
                    </a:lnTo>
                    <a:lnTo>
                      <a:pt x="289" y="127"/>
                    </a:lnTo>
                    <a:lnTo>
                      <a:pt x="291" y="125"/>
                    </a:lnTo>
                    <a:lnTo>
                      <a:pt x="293" y="125"/>
                    </a:lnTo>
                    <a:lnTo>
                      <a:pt x="295" y="123"/>
                    </a:lnTo>
                    <a:lnTo>
                      <a:pt x="295" y="121"/>
                    </a:lnTo>
                    <a:lnTo>
                      <a:pt x="297" y="121"/>
                    </a:lnTo>
                    <a:close/>
                    <a:moveTo>
                      <a:pt x="249" y="107"/>
                    </a:moveTo>
                    <a:lnTo>
                      <a:pt x="251" y="109"/>
                    </a:lnTo>
                    <a:lnTo>
                      <a:pt x="249" y="111"/>
                    </a:lnTo>
                    <a:lnTo>
                      <a:pt x="249" y="113"/>
                    </a:lnTo>
                    <a:lnTo>
                      <a:pt x="253" y="113"/>
                    </a:lnTo>
                    <a:lnTo>
                      <a:pt x="251" y="115"/>
                    </a:lnTo>
                    <a:lnTo>
                      <a:pt x="249" y="115"/>
                    </a:lnTo>
                    <a:lnTo>
                      <a:pt x="249" y="113"/>
                    </a:lnTo>
                    <a:lnTo>
                      <a:pt x="247" y="113"/>
                    </a:lnTo>
                    <a:lnTo>
                      <a:pt x="247" y="115"/>
                    </a:lnTo>
                    <a:lnTo>
                      <a:pt x="245" y="115"/>
                    </a:lnTo>
                    <a:lnTo>
                      <a:pt x="243" y="117"/>
                    </a:lnTo>
                    <a:lnTo>
                      <a:pt x="241" y="119"/>
                    </a:lnTo>
                    <a:lnTo>
                      <a:pt x="241" y="121"/>
                    </a:lnTo>
                    <a:lnTo>
                      <a:pt x="239" y="121"/>
                    </a:lnTo>
                    <a:lnTo>
                      <a:pt x="239" y="121"/>
                    </a:lnTo>
                    <a:lnTo>
                      <a:pt x="237" y="121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19"/>
                    </a:lnTo>
                    <a:lnTo>
                      <a:pt x="227" y="119"/>
                    </a:lnTo>
                    <a:lnTo>
                      <a:pt x="224" y="117"/>
                    </a:lnTo>
                    <a:lnTo>
                      <a:pt x="224" y="115"/>
                    </a:lnTo>
                    <a:lnTo>
                      <a:pt x="224" y="113"/>
                    </a:lnTo>
                    <a:lnTo>
                      <a:pt x="224" y="115"/>
                    </a:lnTo>
                    <a:lnTo>
                      <a:pt x="227" y="115"/>
                    </a:lnTo>
                    <a:lnTo>
                      <a:pt x="229" y="113"/>
                    </a:lnTo>
                    <a:lnTo>
                      <a:pt x="231" y="111"/>
                    </a:lnTo>
                    <a:lnTo>
                      <a:pt x="233" y="111"/>
                    </a:lnTo>
                    <a:lnTo>
                      <a:pt x="237" y="109"/>
                    </a:lnTo>
                    <a:lnTo>
                      <a:pt x="239" y="109"/>
                    </a:lnTo>
                    <a:lnTo>
                      <a:pt x="243" y="107"/>
                    </a:lnTo>
                    <a:lnTo>
                      <a:pt x="245" y="109"/>
                    </a:lnTo>
                    <a:lnTo>
                      <a:pt x="245" y="107"/>
                    </a:lnTo>
                    <a:lnTo>
                      <a:pt x="247" y="105"/>
                    </a:lnTo>
                    <a:lnTo>
                      <a:pt x="249" y="107"/>
                    </a:lnTo>
                    <a:close/>
                    <a:moveTo>
                      <a:pt x="148" y="44"/>
                    </a:moveTo>
                    <a:lnTo>
                      <a:pt x="150" y="44"/>
                    </a:lnTo>
                    <a:lnTo>
                      <a:pt x="152" y="42"/>
                    </a:lnTo>
                    <a:lnTo>
                      <a:pt x="152" y="40"/>
                    </a:lnTo>
                    <a:lnTo>
                      <a:pt x="152" y="38"/>
                    </a:lnTo>
                    <a:lnTo>
                      <a:pt x="154" y="38"/>
                    </a:lnTo>
                    <a:lnTo>
                      <a:pt x="158" y="36"/>
                    </a:lnTo>
                    <a:lnTo>
                      <a:pt x="160" y="36"/>
                    </a:lnTo>
                    <a:lnTo>
                      <a:pt x="164" y="38"/>
                    </a:lnTo>
                    <a:lnTo>
                      <a:pt x="166" y="38"/>
                    </a:lnTo>
                    <a:lnTo>
                      <a:pt x="168" y="40"/>
                    </a:lnTo>
                    <a:lnTo>
                      <a:pt x="170" y="42"/>
                    </a:lnTo>
                    <a:lnTo>
                      <a:pt x="172" y="42"/>
                    </a:lnTo>
                    <a:lnTo>
                      <a:pt x="174" y="44"/>
                    </a:lnTo>
                    <a:lnTo>
                      <a:pt x="176" y="44"/>
                    </a:lnTo>
                    <a:lnTo>
                      <a:pt x="176" y="42"/>
                    </a:lnTo>
                    <a:lnTo>
                      <a:pt x="176" y="40"/>
                    </a:lnTo>
                    <a:lnTo>
                      <a:pt x="176" y="38"/>
                    </a:lnTo>
                    <a:lnTo>
                      <a:pt x="178" y="40"/>
                    </a:lnTo>
                    <a:lnTo>
                      <a:pt x="180" y="38"/>
                    </a:lnTo>
                    <a:lnTo>
                      <a:pt x="180" y="36"/>
                    </a:lnTo>
                    <a:lnTo>
                      <a:pt x="182" y="34"/>
                    </a:lnTo>
                    <a:lnTo>
                      <a:pt x="182" y="32"/>
                    </a:lnTo>
                    <a:lnTo>
                      <a:pt x="184" y="34"/>
                    </a:lnTo>
                    <a:lnTo>
                      <a:pt x="186" y="36"/>
                    </a:lnTo>
                    <a:lnTo>
                      <a:pt x="184" y="38"/>
                    </a:lnTo>
                    <a:lnTo>
                      <a:pt x="184" y="40"/>
                    </a:lnTo>
                    <a:lnTo>
                      <a:pt x="190" y="38"/>
                    </a:lnTo>
                    <a:lnTo>
                      <a:pt x="190" y="36"/>
                    </a:lnTo>
                    <a:lnTo>
                      <a:pt x="190" y="34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6" y="34"/>
                    </a:lnTo>
                    <a:lnTo>
                      <a:pt x="200" y="34"/>
                    </a:lnTo>
                    <a:lnTo>
                      <a:pt x="202" y="34"/>
                    </a:lnTo>
                    <a:lnTo>
                      <a:pt x="204" y="36"/>
                    </a:lnTo>
                    <a:lnTo>
                      <a:pt x="204" y="38"/>
                    </a:lnTo>
                    <a:lnTo>
                      <a:pt x="206" y="40"/>
                    </a:lnTo>
                    <a:lnTo>
                      <a:pt x="208" y="40"/>
                    </a:lnTo>
                    <a:lnTo>
                      <a:pt x="210" y="38"/>
                    </a:lnTo>
                    <a:lnTo>
                      <a:pt x="212" y="36"/>
                    </a:lnTo>
                    <a:lnTo>
                      <a:pt x="214" y="36"/>
                    </a:lnTo>
                    <a:lnTo>
                      <a:pt x="216" y="34"/>
                    </a:lnTo>
                    <a:lnTo>
                      <a:pt x="218" y="34"/>
                    </a:lnTo>
                    <a:lnTo>
                      <a:pt x="220" y="32"/>
                    </a:lnTo>
                    <a:lnTo>
                      <a:pt x="220" y="30"/>
                    </a:lnTo>
                    <a:lnTo>
                      <a:pt x="222" y="30"/>
                    </a:lnTo>
                    <a:lnTo>
                      <a:pt x="224" y="32"/>
                    </a:lnTo>
                    <a:lnTo>
                      <a:pt x="224" y="32"/>
                    </a:lnTo>
                    <a:lnTo>
                      <a:pt x="227" y="34"/>
                    </a:lnTo>
                    <a:lnTo>
                      <a:pt x="227" y="36"/>
                    </a:lnTo>
                    <a:lnTo>
                      <a:pt x="229" y="36"/>
                    </a:lnTo>
                    <a:lnTo>
                      <a:pt x="231" y="38"/>
                    </a:lnTo>
                    <a:lnTo>
                      <a:pt x="233" y="38"/>
                    </a:lnTo>
                    <a:lnTo>
                      <a:pt x="235" y="38"/>
                    </a:lnTo>
                    <a:lnTo>
                      <a:pt x="237" y="38"/>
                    </a:lnTo>
                    <a:lnTo>
                      <a:pt x="239" y="38"/>
                    </a:lnTo>
                    <a:lnTo>
                      <a:pt x="243" y="38"/>
                    </a:lnTo>
                    <a:lnTo>
                      <a:pt x="245" y="38"/>
                    </a:lnTo>
                    <a:lnTo>
                      <a:pt x="247" y="36"/>
                    </a:lnTo>
                    <a:lnTo>
                      <a:pt x="249" y="36"/>
                    </a:lnTo>
                    <a:lnTo>
                      <a:pt x="251" y="36"/>
                    </a:lnTo>
                    <a:lnTo>
                      <a:pt x="253" y="36"/>
                    </a:lnTo>
                    <a:lnTo>
                      <a:pt x="255" y="38"/>
                    </a:lnTo>
                    <a:lnTo>
                      <a:pt x="257" y="38"/>
                    </a:lnTo>
                    <a:lnTo>
                      <a:pt x="257" y="40"/>
                    </a:lnTo>
                    <a:lnTo>
                      <a:pt x="259" y="42"/>
                    </a:lnTo>
                    <a:lnTo>
                      <a:pt x="261" y="42"/>
                    </a:lnTo>
                    <a:lnTo>
                      <a:pt x="263" y="44"/>
                    </a:lnTo>
                    <a:lnTo>
                      <a:pt x="267" y="46"/>
                    </a:lnTo>
                    <a:lnTo>
                      <a:pt x="271" y="48"/>
                    </a:lnTo>
                    <a:lnTo>
                      <a:pt x="271" y="50"/>
                    </a:lnTo>
                    <a:lnTo>
                      <a:pt x="273" y="48"/>
                    </a:lnTo>
                    <a:lnTo>
                      <a:pt x="273" y="50"/>
                    </a:lnTo>
                    <a:lnTo>
                      <a:pt x="275" y="50"/>
                    </a:lnTo>
                    <a:lnTo>
                      <a:pt x="277" y="53"/>
                    </a:lnTo>
                    <a:lnTo>
                      <a:pt x="279" y="53"/>
                    </a:lnTo>
                    <a:lnTo>
                      <a:pt x="279" y="55"/>
                    </a:lnTo>
                    <a:lnTo>
                      <a:pt x="281" y="55"/>
                    </a:lnTo>
                    <a:lnTo>
                      <a:pt x="283" y="59"/>
                    </a:lnTo>
                    <a:lnTo>
                      <a:pt x="281" y="61"/>
                    </a:lnTo>
                    <a:lnTo>
                      <a:pt x="283" y="63"/>
                    </a:lnTo>
                    <a:lnTo>
                      <a:pt x="283" y="65"/>
                    </a:lnTo>
                    <a:lnTo>
                      <a:pt x="285" y="65"/>
                    </a:lnTo>
                    <a:lnTo>
                      <a:pt x="287" y="65"/>
                    </a:lnTo>
                    <a:lnTo>
                      <a:pt x="287" y="67"/>
                    </a:lnTo>
                    <a:lnTo>
                      <a:pt x="289" y="67"/>
                    </a:lnTo>
                    <a:lnTo>
                      <a:pt x="291" y="69"/>
                    </a:lnTo>
                    <a:lnTo>
                      <a:pt x="293" y="71"/>
                    </a:lnTo>
                    <a:lnTo>
                      <a:pt x="295" y="73"/>
                    </a:lnTo>
                    <a:lnTo>
                      <a:pt x="297" y="73"/>
                    </a:lnTo>
                    <a:lnTo>
                      <a:pt x="297" y="75"/>
                    </a:lnTo>
                    <a:lnTo>
                      <a:pt x="299" y="77"/>
                    </a:lnTo>
                    <a:lnTo>
                      <a:pt x="299" y="79"/>
                    </a:lnTo>
                    <a:lnTo>
                      <a:pt x="297" y="81"/>
                    </a:lnTo>
                    <a:lnTo>
                      <a:pt x="295" y="81"/>
                    </a:lnTo>
                    <a:lnTo>
                      <a:pt x="295" y="79"/>
                    </a:lnTo>
                    <a:lnTo>
                      <a:pt x="293" y="77"/>
                    </a:lnTo>
                    <a:lnTo>
                      <a:pt x="291" y="77"/>
                    </a:lnTo>
                    <a:lnTo>
                      <a:pt x="291" y="75"/>
                    </a:lnTo>
                    <a:lnTo>
                      <a:pt x="289" y="73"/>
                    </a:lnTo>
                    <a:lnTo>
                      <a:pt x="287" y="73"/>
                    </a:lnTo>
                    <a:lnTo>
                      <a:pt x="289" y="75"/>
                    </a:lnTo>
                    <a:lnTo>
                      <a:pt x="289" y="77"/>
                    </a:lnTo>
                    <a:lnTo>
                      <a:pt x="291" y="79"/>
                    </a:lnTo>
                    <a:lnTo>
                      <a:pt x="293" y="81"/>
                    </a:lnTo>
                    <a:lnTo>
                      <a:pt x="295" y="83"/>
                    </a:lnTo>
                    <a:lnTo>
                      <a:pt x="297" y="85"/>
                    </a:lnTo>
                    <a:lnTo>
                      <a:pt x="297" y="87"/>
                    </a:lnTo>
                    <a:lnTo>
                      <a:pt x="297" y="89"/>
                    </a:lnTo>
                    <a:lnTo>
                      <a:pt x="297" y="91"/>
                    </a:lnTo>
                    <a:lnTo>
                      <a:pt x="297" y="93"/>
                    </a:lnTo>
                    <a:lnTo>
                      <a:pt x="297" y="95"/>
                    </a:lnTo>
                    <a:lnTo>
                      <a:pt x="295" y="95"/>
                    </a:lnTo>
                    <a:lnTo>
                      <a:pt x="295" y="97"/>
                    </a:lnTo>
                    <a:lnTo>
                      <a:pt x="293" y="99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89" y="103"/>
                    </a:lnTo>
                    <a:lnTo>
                      <a:pt x="287" y="105"/>
                    </a:lnTo>
                    <a:lnTo>
                      <a:pt x="285" y="107"/>
                    </a:lnTo>
                    <a:lnTo>
                      <a:pt x="283" y="107"/>
                    </a:lnTo>
                    <a:lnTo>
                      <a:pt x="281" y="107"/>
                    </a:lnTo>
                    <a:lnTo>
                      <a:pt x="279" y="107"/>
                    </a:lnTo>
                    <a:lnTo>
                      <a:pt x="277" y="105"/>
                    </a:lnTo>
                    <a:lnTo>
                      <a:pt x="275" y="105"/>
                    </a:lnTo>
                    <a:lnTo>
                      <a:pt x="273" y="103"/>
                    </a:lnTo>
                    <a:lnTo>
                      <a:pt x="271" y="99"/>
                    </a:lnTo>
                    <a:lnTo>
                      <a:pt x="269" y="97"/>
                    </a:lnTo>
                    <a:lnTo>
                      <a:pt x="269" y="95"/>
                    </a:lnTo>
                    <a:lnTo>
                      <a:pt x="269" y="93"/>
                    </a:lnTo>
                    <a:lnTo>
                      <a:pt x="271" y="91"/>
                    </a:lnTo>
                    <a:lnTo>
                      <a:pt x="273" y="89"/>
                    </a:lnTo>
                    <a:lnTo>
                      <a:pt x="273" y="87"/>
                    </a:lnTo>
                    <a:lnTo>
                      <a:pt x="273" y="83"/>
                    </a:lnTo>
                    <a:lnTo>
                      <a:pt x="273" y="85"/>
                    </a:lnTo>
                    <a:lnTo>
                      <a:pt x="273" y="85"/>
                    </a:lnTo>
                    <a:lnTo>
                      <a:pt x="271" y="87"/>
                    </a:lnTo>
                    <a:lnTo>
                      <a:pt x="271" y="89"/>
                    </a:lnTo>
                    <a:lnTo>
                      <a:pt x="269" y="91"/>
                    </a:lnTo>
                    <a:lnTo>
                      <a:pt x="267" y="91"/>
                    </a:lnTo>
                    <a:lnTo>
                      <a:pt x="267" y="93"/>
                    </a:lnTo>
                    <a:lnTo>
                      <a:pt x="267" y="95"/>
                    </a:lnTo>
                    <a:lnTo>
                      <a:pt x="269" y="97"/>
                    </a:lnTo>
                    <a:lnTo>
                      <a:pt x="269" y="99"/>
                    </a:lnTo>
                    <a:lnTo>
                      <a:pt x="269" y="101"/>
                    </a:lnTo>
                    <a:lnTo>
                      <a:pt x="271" y="101"/>
                    </a:lnTo>
                    <a:lnTo>
                      <a:pt x="271" y="103"/>
                    </a:lnTo>
                    <a:lnTo>
                      <a:pt x="273" y="105"/>
                    </a:lnTo>
                    <a:lnTo>
                      <a:pt x="273" y="107"/>
                    </a:lnTo>
                    <a:lnTo>
                      <a:pt x="275" y="107"/>
                    </a:lnTo>
                    <a:lnTo>
                      <a:pt x="275" y="109"/>
                    </a:lnTo>
                    <a:lnTo>
                      <a:pt x="275" y="111"/>
                    </a:lnTo>
                    <a:lnTo>
                      <a:pt x="273" y="111"/>
                    </a:lnTo>
                    <a:lnTo>
                      <a:pt x="273" y="111"/>
                    </a:lnTo>
                    <a:lnTo>
                      <a:pt x="269" y="111"/>
                    </a:lnTo>
                    <a:lnTo>
                      <a:pt x="267" y="111"/>
                    </a:lnTo>
                    <a:lnTo>
                      <a:pt x="265" y="109"/>
                    </a:lnTo>
                    <a:lnTo>
                      <a:pt x="263" y="109"/>
                    </a:lnTo>
                    <a:lnTo>
                      <a:pt x="263" y="107"/>
                    </a:lnTo>
                    <a:lnTo>
                      <a:pt x="261" y="103"/>
                    </a:lnTo>
                    <a:lnTo>
                      <a:pt x="261" y="101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7"/>
                    </a:lnTo>
                    <a:lnTo>
                      <a:pt x="259" y="109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7" y="113"/>
                    </a:lnTo>
                    <a:lnTo>
                      <a:pt x="255" y="113"/>
                    </a:lnTo>
                    <a:lnTo>
                      <a:pt x="253" y="111"/>
                    </a:lnTo>
                    <a:lnTo>
                      <a:pt x="253" y="109"/>
                    </a:lnTo>
                    <a:lnTo>
                      <a:pt x="251" y="107"/>
                    </a:lnTo>
                    <a:lnTo>
                      <a:pt x="249" y="107"/>
                    </a:lnTo>
                    <a:lnTo>
                      <a:pt x="249" y="105"/>
                    </a:lnTo>
                    <a:lnTo>
                      <a:pt x="247" y="103"/>
                    </a:lnTo>
                    <a:lnTo>
                      <a:pt x="245" y="103"/>
                    </a:lnTo>
                    <a:lnTo>
                      <a:pt x="243" y="103"/>
                    </a:lnTo>
                    <a:lnTo>
                      <a:pt x="239" y="103"/>
                    </a:lnTo>
                    <a:lnTo>
                      <a:pt x="237" y="105"/>
                    </a:lnTo>
                    <a:lnTo>
                      <a:pt x="235" y="107"/>
                    </a:lnTo>
                    <a:lnTo>
                      <a:pt x="233" y="107"/>
                    </a:lnTo>
                    <a:lnTo>
                      <a:pt x="231" y="109"/>
                    </a:lnTo>
                    <a:lnTo>
                      <a:pt x="229" y="109"/>
                    </a:lnTo>
                    <a:lnTo>
                      <a:pt x="227" y="111"/>
                    </a:lnTo>
                    <a:lnTo>
                      <a:pt x="224" y="113"/>
                    </a:lnTo>
                    <a:lnTo>
                      <a:pt x="224" y="113"/>
                    </a:lnTo>
                    <a:lnTo>
                      <a:pt x="224" y="109"/>
                    </a:lnTo>
                    <a:lnTo>
                      <a:pt x="224" y="107"/>
                    </a:lnTo>
                    <a:lnTo>
                      <a:pt x="227" y="105"/>
                    </a:lnTo>
                    <a:lnTo>
                      <a:pt x="227" y="103"/>
                    </a:lnTo>
                    <a:lnTo>
                      <a:pt x="227" y="99"/>
                    </a:lnTo>
                    <a:lnTo>
                      <a:pt x="227" y="97"/>
                    </a:lnTo>
                    <a:lnTo>
                      <a:pt x="227" y="95"/>
                    </a:lnTo>
                    <a:lnTo>
                      <a:pt x="224" y="95"/>
                    </a:lnTo>
                    <a:lnTo>
                      <a:pt x="224" y="93"/>
                    </a:lnTo>
                    <a:lnTo>
                      <a:pt x="224" y="91"/>
                    </a:lnTo>
                    <a:lnTo>
                      <a:pt x="227" y="91"/>
                    </a:lnTo>
                    <a:lnTo>
                      <a:pt x="229" y="89"/>
                    </a:lnTo>
                    <a:lnTo>
                      <a:pt x="231" y="87"/>
                    </a:lnTo>
                    <a:lnTo>
                      <a:pt x="233" y="87"/>
                    </a:lnTo>
                    <a:lnTo>
                      <a:pt x="233" y="85"/>
                    </a:lnTo>
                    <a:lnTo>
                      <a:pt x="235" y="81"/>
                    </a:lnTo>
                    <a:lnTo>
                      <a:pt x="235" y="79"/>
                    </a:lnTo>
                    <a:lnTo>
                      <a:pt x="237" y="77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1" y="81"/>
                    </a:lnTo>
                    <a:lnTo>
                      <a:pt x="231" y="85"/>
                    </a:lnTo>
                    <a:lnTo>
                      <a:pt x="229" y="87"/>
                    </a:lnTo>
                    <a:lnTo>
                      <a:pt x="224" y="89"/>
                    </a:lnTo>
                    <a:lnTo>
                      <a:pt x="224" y="91"/>
                    </a:lnTo>
                    <a:lnTo>
                      <a:pt x="224" y="93"/>
                    </a:lnTo>
                    <a:lnTo>
                      <a:pt x="224" y="95"/>
                    </a:lnTo>
                    <a:lnTo>
                      <a:pt x="224" y="97"/>
                    </a:lnTo>
                    <a:lnTo>
                      <a:pt x="224" y="99"/>
                    </a:lnTo>
                    <a:lnTo>
                      <a:pt x="224" y="101"/>
                    </a:lnTo>
                    <a:lnTo>
                      <a:pt x="224" y="103"/>
                    </a:lnTo>
                    <a:lnTo>
                      <a:pt x="224" y="105"/>
                    </a:lnTo>
                    <a:lnTo>
                      <a:pt x="224" y="107"/>
                    </a:lnTo>
                    <a:lnTo>
                      <a:pt x="222" y="105"/>
                    </a:lnTo>
                    <a:lnTo>
                      <a:pt x="220" y="105"/>
                    </a:lnTo>
                    <a:lnTo>
                      <a:pt x="220" y="107"/>
                    </a:lnTo>
                    <a:lnTo>
                      <a:pt x="220" y="109"/>
                    </a:lnTo>
                    <a:lnTo>
                      <a:pt x="222" y="111"/>
                    </a:lnTo>
                    <a:lnTo>
                      <a:pt x="222" y="113"/>
                    </a:lnTo>
                    <a:lnTo>
                      <a:pt x="220" y="115"/>
                    </a:lnTo>
                    <a:lnTo>
                      <a:pt x="218" y="115"/>
                    </a:lnTo>
                    <a:lnTo>
                      <a:pt x="216" y="115"/>
                    </a:lnTo>
                    <a:lnTo>
                      <a:pt x="214" y="113"/>
                    </a:lnTo>
                    <a:lnTo>
                      <a:pt x="212" y="113"/>
                    </a:lnTo>
                    <a:lnTo>
                      <a:pt x="210" y="113"/>
                    </a:lnTo>
                    <a:lnTo>
                      <a:pt x="208" y="113"/>
                    </a:lnTo>
                    <a:lnTo>
                      <a:pt x="206" y="113"/>
                    </a:lnTo>
                    <a:lnTo>
                      <a:pt x="204" y="113"/>
                    </a:lnTo>
                    <a:lnTo>
                      <a:pt x="206" y="115"/>
                    </a:lnTo>
                    <a:lnTo>
                      <a:pt x="204" y="117"/>
                    </a:lnTo>
                    <a:lnTo>
                      <a:pt x="202" y="119"/>
                    </a:lnTo>
                    <a:lnTo>
                      <a:pt x="202" y="121"/>
                    </a:lnTo>
                    <a:lnTo>
                      <a:pt x="200" y="123"/>
                    </a:lnTo>
                    <a:lnTo>
                      <a:pt x="200" y="125"/>
                    </a:lnTo>
                    <a:lnTo>
                      <a:pt x="198" y="125"/>
                    </a:lnTo>
                    <a:lnTo>
                      <a:pt x="196" y="123"/>
                    </a:lnTo>
                    <a:lnTo>
                      <a:pt x="194" y="121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7"/>
                    </a:lnTo>
                    <a:lnTo>
                      <a:pt x="192" y="119"/>
                    </a:lnTo>
                    <a:lnTo>
                      <a:pt x="192" y="121"/>
                    </a:lnTo>
                    <a:lnTo>
                      <a:pt x="192" y="121"/>
                    </a:lnTo>
                    <a:lnTo>
                      <a:pt x="192" y="123"/>
                    </a:lnTo>
                    <a:lnTo>
                      <a:pt x="194" y="123"/>
                    </a:lnTo>
                    <a:lnTo>
                      <a:pt x="194" y="125"/>
                    </a:lnTo>
                    <a:lnTo>
                      <a:pt x="196" y="125"/>
                    </a:lnTo>
                    <a:lnTo>
                      <a:pt x="198" y="127"/>
                    </a:lnTo>
                    <a:lnTo>
                      <a:pt x="200" y="125"/>
                    </a:lnTo>
                    <a:lnTo>
                      <a:pt x="202" y="125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4" y="121"/>
                    </a:lnTo>
                    <a:lnTo>
                      <a:pt x="206" y="121"/>
                    </a:lnTo>
                    <a:lnTo>
                      <a:pt x="206" y="119"/>
                    </a:lnTo>
                    <a:lnTo>
                      <a:pt x="208" y="117"/>
                    </a:lnTo>
                    <a:lnTo>
                      <a:pt x="208" y="115"/>
                    </a:lnTo>
                    <a:lnTo>
                      <a:pt x="210" y="115"/>
                    </a:lnTo>
                    <a:lnTo>
                      <a:pt x="212" y="115"/>
                    </a:lnTo>
                    <a:lnTo>
                      <a:pt x="216" y="117"/>
                    </a:lnTo>
                    <a:lnTo>
                      <a:pt x="218" y="119"/>
                    </a:lnTo>
                    <a:lnTo>
                      <a:pt x="220" y="121"/>
                    </a:lnTo>
                    <a:lnTo>
                      <a:pt x="222" y="121"/>
                    </a:lnTo>
                    <a:lnTo>
                      <a:pt x="224" y="121"/>
                    </a:lnTo>
                    <a:lnTo>
                      <a:pt x="224" y="121"/>
                    </a:lnTo>
                    <a:lnTo>
                      <a:pt x="227" y="123"/>
                    </a:lnTo>
                    <a:lnTo>
                      <a:pt x="229" y="125"/>
                    </a:lnTo>
                    <a:lnTo>
                      <a:pt x="231" y="125"/>
                    </a:lnTo>
                    <a:lnTo>
                      <a:pt x="231" y="127"/>
                    </a:lnTo>
                    <a:lnTo>
                      <a:pt x="233" y="127"/>
                    </a:lnTo>
                    <a:lnTo>
                      <a:pt x="233" y="129"/>
                    </a:lnTo>
                    <a:lnTo>
                      <a:pt x="235" y="129"/>
                    </a:lnTo>
                    <a:lnTo>
                      <a:pt x="235" y="131"/>
                    </a:lnTo>
                    <a:lnTo>
                      <a:pt x="235" y="133"/>
                    </a:lnTo>
                    <a:lnTo>
                      <a:pt x="235" y="135"/>
                    </a:lnTo>
                    <a:lnTo>
                      <a:pt x="235" y="137"/>
                    </a:lnTo>
                    <a:lnTo>
                      <a:pt x="233" y="139"/>
                    </a:lnTo>
                    <a:lnTo>
                      <a:pt x="231" y="139"/>
                    </a:lnTo>
                    <a:lnTo>
                      <a:pt x="231" y="143"/>
                    </a:lnTo>
                    <a:lnTo>
                      <a:pt x="231" y="145"/>
                    </a:lnTo>
                    <a:lnTo>
                      <a:pt x="229" y="147"/>
                    </a:lnTo>
                    <a:lnTo>
                      <a:pt x="231" y="147"/>
                    </a:lnTo>
                    <a:lnTo>
                      <a:pt x="231" y="145"/>
                    </a:lnTo>
                    <a:lnTo>
                      <a:pt x="231" y="143"/>
                    </a:lnTo>
                    <a:lnTo>
                      <a:pt x="233" y="141"/>
                    </a:lnTo>
                    <a:lnTo>
                      <a:pt x="233" y="139"/>
                    </a:lnTo>
                    <a:lnTo>
                      <a:pt x="235" y="139"/>
                    </a:lnTo>
                    <a:lnTo>
                      <a:pt x="237" y="137"/>
                    </a:lnTo>
                    <a:lnTo>
                      <a:pt x="237" y="135"/>
                    </a:lnTo>
                    <a:lnTo>
                      <a:pt x="239" y="133"/>
                    </a:lnTo>
                    <a:lnTo>
                      <a:pt x="241" y="133"/>
                    </a:lnTo>
                    <a:lnTo>
                      <a:pt x="243" y="133"/>
                    </a:lnTo>
                    <a:lnTo>
                      <a:pt x="245" y="131"/>
                    </a:lnTo>
                    <a:lnTo>
                      <a:pt x="247" y="131"/>
                    </a:lnTo>
                    <a:lnTo>
                      <a:pt x="249" y="131"/>
                    </a:lnTo>
                    <a:lnTo>
                      <a:pt x="249" y="129"/>
                    </a:lnTo>
                    <a:lnTo>
                      <a:pt x="251" y="129"/>
                    </a:lnTo>
                    <a:lnTo>
                      <a:pt x="249" y="127"/>
                    </a:lnTo>
                    <a:lnTo>
                      <a:pt x="251" y="127"/>
                    </a:lnTo>
                    <a:lnTo>
                      <a:pt x="251" y="125"/>
                    </a:lnTo>
                    <a:lnTo>
                      <a:pt x="253" y="125"/>
                    </a:lnTo>
                    <a:lnTo>
                      <a:pt x="255" y="125"/>
                    </a:lnTo>
                    <a:lnTo>
                      <a:pt x="257" y="125"/>
                    </a:lnTo>
                    <a:lnTo>
                      <a:pt x="259" y="127"/>
                    </a:lnTo>
                    <a:lnTo>
                      <a:pt x="259" y="129"/>
                    </a:lnTo>
                    <a:lnTo>
                      <a:pt x="259" y="131"/>
                    </a:lnTo>
                    <a:lnTo>
                      <a:pt x="259" y="133"/>
                    </a:lnTo>
                    <a:lnTo>
                      <a:pt x="257" y="135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9"/>
                    </a:lnTo>
                    <a:lnTo>
                      <a:pt x="253" y="139"/>
                    </a:lnTo>
                    <a:lnTo>
                      <a:pt x="251" y="139"/>
                    </a:lnTo>
                    <a:lnTo>
                      <a:pt x="251" y="141"/>
                    </a:lnTo>
                    <a:lnTo>
                      <a:pt x="249" y="141"/>
                    </a:lnTo>
                    <a:lnTo>
                      <a:pt x="247" y="141"/>
                    </a:lnTo>
                    <a:lnTo>
                      <a:pt x="247" y="143"/>
                    </a:lnTo>
                    <a:lnTo>
                      <a:pt x="245" y="143"/>
                    </a:lnTo>
                    <a:lnTo>
                      <a:pt x="245" y="145"/>
                    </a:lnTo>
                    <a:lnTo>
                      <a:pt x="243" y="147"/>
                    </a:lnTo>
                    <a:lnTo>
                      <a:pt x="243" y="149"/>
                    </a:lnTo>
                    <a:lnTo>
                      <a:pt x="241" y="149"/>
                    </a:lnTo>
                    <a:lnTo>
                      <a:pt x="239" y="151"/>
                    </a:lnTo>
                    <a:lnTo>
                      <a:pt x="237" y="153"/>
                    </a:lnTo>
                    <a:lnTo>
                      <a:pt x="235" y="155"/>
                    </a:lnTo>
                    <a:lnTo>
                      <a:pt x="231" y="157"/>
                    </a:lnTo>
                    <a:lnTo>
                      <a:pt x="229" y="157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7" y="161"/>
                    </a:lnTo>
                    <a:lnTo>
                      <a:pt x="224" y="161"/>
                    </a:lnTo>
                    <a:lnTo>
                      <a:pt x="224" y="163"/>
                    </a:lnTo>
                    <a:lnTo>
                      <a:pt x="224" y="161"/>
                    </a:lnTo>
                    <a:lnTo>
                      <a:pt x="222" y="161"/>
                    </a:lnTo>
                    <a:lnTo>
                      <a:pt x="220" y="159"/>
                    </a:lnTo>
                    <a:lnTo>
                      <a:pt x="218" y="157"/>
                    </a:lnTo>
                    <a:lnTo>
                      <a:pt x="218" y="155"/>
                    </a:lnTo>
                    <a:lnTo>
                      <a:pt x="218" y="157"/>
                    </a:lnTo>
                    <a:lnTo>
                      <a:pt x="216" y="157"/>
                    </a:lnTo>
                    <a:lnTo>
                      <a:pt x="214" y="157"/>
                    </a:lnTo>
                    <a:lnTo>
                      <a:pt x="212" y="155"/>
                    </a:lnTo>
                    <a:lnTo>
                      <a:pt x="212" y="153"/>
                    </a:lnTo>
                    <a:lnTo>
                      <a:pt x="210" y="153"/>
                    </a:lnTo>
                    <a:lnTo>
                      <a:pt x="210" y="151"/>
                    </a:lnTo>
                    <a:lnTo>
                      <a:pt x="210" y="149"/>
                    </a:lnTo>
                    <a:lnTo>
                      <a:pt x="210" y="147"/>
                    </a:lnTo>
                    <a:lnTo>
                      <a:pt x="210" y="145"/>
                    </a:lnTo>
                    <a:lnTo>
                      <a:pt x="210" y="147"/>
                    </a:lnTo>
                    <a:lnTo>
                      <a:pt x="210" y="149"/>
                    </a:lnTo>
                    <a:lnTo>
                      <a:pt x="208" y="151"/>
                    </a:lnTo>
                    <a:lnTo>
                      <a:pt x="208" y="153"/>
                    </a:lnTo>
                    <a:lnTo>
                      <a:pt x="210" y="155"/>
                    </a:lnTo>
                    <a:lnTo>
                      <a:pt x="208" y="155"/>
                    </a:lnTo>
                    <a:lnTo>
                      <a:pt x="210" y="157"/>
                    </a:lnTo>
                    <a:lnTo>
                      <a:pt x="212" y="157"/>
                    </a:lnTo>
                    <a:lnTo>
                      <a:pt x="214" y="159"/>
                    </a:lnTo>
                    <a:lnTo>
                      <a:pt x="216" y="159"/>
                    </a:lnTo>
                    <a:lnTo>
                      <a:pt x="218" y="161"/>
                    </a:lnTo>
                    <a:lnTo>
                      <a:pt x="218" y="163"/>
                    </a:lnTo>
                    <a:lnTo>
                      <a:pt x="218" y="165"/>
                    </a:lnTo>
                    <a:lnTo>
                      <a:pt x="216" y="165"/>
                    </a:lnTo>
                    <a:lnTo>
                      <a:pt x="214" y="165"/>
                    </a:lnTo>
                    <a:lnTo>
                      <a:pt x="214" y="167"/>
                    </a:lnTo>
                    <a:lnTo>
                      <a:pt x="214" y="169"/>
                    </a:lnTo>
                    <a:lnTo>
                      <a:pt x="214" y="169"/>
                    </a:lnTo>
                    <a:lnTo>
                      <a:pt x="214" y="171"/>
                    </a:lnTo>
                    <a:lnTo>
                      <a:pt x="214" y="175"/>
                    </a:lnTo>
                    <a:lnTo>
                      <a:pt x="214" y="177"/>
                    </a:lnTo>
                    <a:lnTo>
                      <a:pt x="216" y="179"/>
                    </a:lnTo>
                    <a:lnTo>
                      <a:pt x="218" y="181"/>
                    </a:lnTo>
                    <a:lnTo>
                      <a:pt x="220" y="181"/>
                    </a:lnTo>
                    <a:lnTo>
                      <a:pt x="220" y="183"/>
                    </a:lnTo>
                    <a:lnTo>
                      <a:pt x="222" y="183"/>
                    </a:lnTo>
                    <a:lnTo>
                      <a:pt x="222" y="185"/>
                    </a:lnTo>
                    <a:lnTo>
                      <a:pt x="224" y="187"/>
                    </a:lnTo>
                    <a:lnTo>
                      <a:pt x="224" y="189"/>
                    </a:lnTo>
                    <a:lnTo>
                      <a:pt x="227" y="189"/>
                    </a:lnTo>
                    <a:lnTo>
                      <a:pt x="229" y="191"/>
                    </a:lnTo>
                    <a:lnTo>
                      <a:pt x="227" y="193"/>
                    </a:lnTo>
                    <a:lnTo>
                      <a:pt x="227" y="195"/>
                    </a:lnTo>
                    <a:lnTo>
                      <a:pt x="224" y="197"/>
                    </a:lnTo>
                    <a:lnTo>
                      <a:pt x="224" y="199"/>
                    </a:lnTo>
                    <a:lnTo>
                      <a:pt x="222" y="199"/>
                    </a:lnTo>
                    <a:lnTo>
                      <a:pt x="222" y="201"/>
                    </a:lnTo>
                    <a:lnTo>
                      <a:pt x="220" y="201"/>
                    </a:lnTo>
                    <a:lnTo>
                      <a:pt x="218" y="199"/>
                    </a:lnTo>
                    <a:lnTo>
                      <a:pt x="216" y="199"/>
                    </a:lnTo>
                    <a:lnTo>
                      <a:pt x="214" y="197"/>
                    </a:lnTo>
                    <a:lnTo>
                      <a:pt x="212" y="195"/>
                    </a:lnTo>
                    <a:lnTo>
                      <a:pt x="210" y="193"/>
                    </a:lnTo>
                    <a:lnTo>
                      <a:pt x="210" y="191"/>
                    </a:lnTo>
                    <a:lnTo>
                      <a:pt x="208" y="189"/>
                    </a:lnTo>
                    <a:lnTo>
                      <a:pt x="208" y="185"/>
                    </a:lnTo>
                    <a:lnTo>
                      <a:pt x="210" y="183"/>
                    </a:lnTo>
                    <a:lnTo>
                      <a:pt x="210" y="181"/>
                    </a:lnTo>
                    <a:lnTo>
                      <a:pt x="210" y="179"/>
                    </a:lnTo>
                    <a:lnTo>
                      <a:pt x="210" y="181"/>
                    </a:lnTo>
                    <a:lnTo>
                      <a:pt x="208" y="183"/>
                    </a:lnTo>
                    <a:lnTo>
                      <a:pt x="206" y="185"/>
                    </a:lnTo>
                    <a:lnTo>
                      <a:pt x="206" y="187"/>
                    </a:lnTo>
                    <a:lnTo>
                      <a:pt x="204" y="187"/>
                    </a:lnTo>
                    <a:lnTo>
                      <a:pt x="202" y="189"/>
                    </a:lnTo>
                    <a:lnTo>
                      <a:pt x="200" y="189"/>
                    </a:lnTo>
                    <a:lnTo>
                      <a:pt x="200" y="191"/>
                    </a:lnTo>
                    <a:lnTo>
                      <a:pt x="202" y="191"/>
                    </a:lnTo>
                    <a:lnTo>
                      <a:pt x="204" y="189"/>
                    </a:lnTo>
                    <a:lnTo>
                      <a:pt x="206" y="189"/>
                    </a:lnTo>
                    <a:lnTo>
                      <a:pt x="204" y="191"/>
                    </a:lnTo>
                    <a:lnTo>
                      <a:pt x="204" y="193"/>
                    </a:lnTo>
                    <a:lnTo>
                      <a:pt x="206" y="195"/>
                    </a:lnTo>
                    <a:lnTo>
                      <a:pt x="206" y="197"/>
                    </a:lnTo>
                    <a:lnTo>
                      <a:pt x="208" y="197"/>
                    </a:lnTo>
                    <a:lnTo>
                      <a:pt x="210" y="199"/>
                    </a:lnTo>
                    <a:lnTo>
                      <a:pt x="210" y="201"/>
                    </a:lnTo>
                    <a:lnTo>
                      <a:pt x="210" y="203"/>
                    </a:lnTo>
                    <a:lnTo>
                      <a:pt x="210" y="205"/>
                    </a:lnTo>
                    <a:lnTo>
                      <a:pt x="212" y="203"/>
                    </a:lnTo>
                    <a:lnTo>
                      <a:pt x="214" y="203"/>
                    </a:lnTo>
                    <a:lnTo>
                      <a:pt x="216" y="203"/>
                    </a:lnTo>
                    <a:lnTo>
                      <a:pt x="216" y="205"/>
                    </a:lnTo>
                    <a:lnTo>
                      <a:pt x="218" y="205"/>
                    </a:lnTo>
                    <a:lnTo>
                      <a:pt x="218" y="207"/>
                    </a:lnTo>
                    <a:lnTo>
                      <a:pt x="220" y="209"/>
                    </a:lnTo>
                    <a:lnTo>
                      <a:pt x="220" y="211"/>
                    </a:lnTo>
                    <a:lnTo>
                      <a:pt x="220" y="213"/>
                    </a:lnTo>
                    <a:lnTo>
                      <a:pt x="222" y="213"/>
                    </a:lnTo>
                    <a:lnTo>
                      <a:pt x="222" y="215"/>
                    </a:lnTo>
                    <a:lnTo>
                      <a:pt x="222" y="217"/>
                    </a:lnTo>
                    <a:lnTo>
                      <a:pt x="220" y="217"/>
                    </a:lnTo>
                    <a:lnTo>
                      <a:pt x="218" y="217"/>
                    </a:lnTo>
                    <a:lnTo>
                      <a:pt x="216" y="217"/>
                    </a:lnTo>
                    <a:lnTo>
                      <a:pt x="214" y="219"/>
                    </a:lnTo>
                    <a:lnTo>
                      <a:pt x="214" y="221"/>
                    </a:lnTo>
                    <a:lnTo>
                      <a:pt x="212" y="223"/>
                    </a:lnTo>
                    <a:lnTo>
                      <a:pt x="212" y="225"/>
                    </a:lnTo>
                    <a:lnTo>
                      <a:pt x="212" y="227"/>
                    </a:lnTo>
                    <a:lnTo>
                      <a:pt x="210" y="229"/>
                    </a:lnTo>
                    <a:lnTo>
                      <a:pt x="212" y="231"/>
                    </a:lnTo>
                    <a:lnTo>
                      <a:pt x="210" y="233"/>
                    </a:lnTo>
                    <a:lnTo>
                      <a:pt x="208" y="235"/>
                    </a:lnTo>
                    <a:lnTo>
                      <a:pt x="210" y="235"/>
                    </a:lnTo>
                    <a:lnTo>
                      <a:pt x="210" y="237"/>
                    </a:lnTo>
                    <a:lnTo>
                      <a:pt x="210" y="239"/>
                    </a:lnTo>
                    <a:lnTo>
                      <a:pt x="210" y="241"/>
                    </a:lnTo>
                    <a:lnTo>
                      <a:pt x="208" y="241"/>
                    </a:lnTo>
                    <a:lnTo>
                      <a:pt x="206" y="243"/>
                    </a:lnTo>
                    <a:lnTo>
                      <a:pt x="204" y="243"/>
                    </a:lnTo>
                    <a:lnTo>
                      <a:pt x="202" y="241"/>
                    </a:lnTo>
                    <a:lnTo>
                      <a:pt x="200" y="243"/>
                    </a:lnTo>
                    <a:lnTo>
                      <a:pt x="198" y="245"/>
                    </a:lnTo>
                    <a:lnTo>
                      <a:pt x="198" y="247"/>
                    </a:lnTo>
                    <a:lnTo>
                      <a:pt x="198" y="249"/>
                    </a:lnTo>
                    <a:lnTo>
                      <a:pt x="198" y="251"/>
                    </a:lnTo>
                    <a:lnTo>
                      <a:pt x="198" y="253"/>
                    </a:lnTo>
                    <a:lnTo>
                      <a:pt x="200" y="253"/>
                    </a:lnTo>
                    <a:lnTo>
                      <a:pt x="202" y="251"/>
                    </a:lnTo>
                    <a:lnTo>
                      <a:pt x="202" y="249"/>
                    </a:lnTo>
                    <a:lnTo>
                      <a:pt x="202" y="247"/>
                    </a:lnTo>
                    <a:lnTo>
                      <a:pt x="202" y="245"/>
                    </a:lnTo>
                    <a:lnTo>
                      <a:pt x="204" y="245"/>
                    </a:lnTo>
                    <a:lnTo>
                      <a:pt x="206" y="245"/>
                    </a:lnTo>
                    <a:lnTo>
                      <a:pt x="210" y="245"/>
                    </a:lnTo>
                    <a:lnTo>
                      <a:pt x="210" y="247"/>
                    </a:lnTo>
                    <a:lnTo>
                      <a:pt x="210" y="249"/>
                    </a:lnTo>
                    <a:lnTo>
                      <a:pt x="210" y="251"/>
                    </a:lnTo>
                    <a:lnTo>
                      <a:pt x="212" y="251"/>
                    </a:lnTo>
                    <a:lnTo>
                      <a:pt x="214" y="251"/>
                    </a:lnTo>
                    <a:lnTo>
                      <a:pt x="216" y="251"/>
                    </a:lnTo>
                    <a:lnTo>
                      <a:pt x="216" y="249"/>
                    </a:lnTo>
                    <a:lnTo>
                      <a:pt x="218" y="247"/>
                    </a:lnTo>
                    <a:lnTo>
                      <a:pt x="220" y="247"/>
                    </a:lnTo>
                    <a:lnTo>
                      <a:pt x="222" y="247"/>
                    </a:lnTo>
                    <a:lnTo>
                      <a:pt x="222" y="249"/>
                    </a:lnTo>
                    <a:lnTo>
                      <a:pt x="224" y="249"/>
                    </a:lnTo>
                    <a:lnTo>
                      <a:pt x="227" y="249"/>
                    </a:lnTo>
                    <a:lnTo>
                      <a:pt x="229" y="249"/>
                    </a:lnTo>
                    <a:lnTo>
                      <a:pt x="231" y="249"/>
                    </a:lnTo>
                    <a:lnTo>
                      <a:pt x="233" y="249"/>
                    </a:lnTo>
                    <a:lnTo>
                      <a:pt x="235" y="249"/>
                    </a:lnTo>
                    <a:lnTo>
                      <a:pt x="237" y="249"/>
                    </a:lnTo>
                    <a:lnTo>
                      <a:pt x="239" y="249"/>
                    </a:lnTo>
                    <a:lnTo>
                      <a:pt x="237" y="249"/>
                    </a:lnTo>
                    <a:lnTo>
                      <a:pt x="237" y="251"/>
                    </a:lnTo>
                    <a:lnTo>
                      <a:pt x="239" y="251"/>
                    </a:lnTo>
                    <a:lnTo>
                      <a:pt x="239" y="253"/>
                    </a:lnTo>
                    <a:lnTo>
                      <a:pt x="237" y="255"/>
                    </a:lnTo>
                    <a:lnTo>
                      <a:pt x="239" y="257"/>
                    </a:lnTo>
                    <a:lnTo>
                      <a:pt x="239" y="259"/>
                    </a:lnTo>
                    <a:lnTo>
                      <a:pt x="241" y="261"/>
                    </a:lnTo>
                    <a:lnTo>
                      <a:pt x="243" y="265"/>
                    </a:lnTo>
                    <a:lnTo>
                      <a:pt x="243" y="271"/>
                    </a:lnTo>
                    <a:lnTo>
                      <a:pt x="243" y="273"/>
                    </a:lnTo>
                    <a:lnTo>
                      <a:pt x="245" y="275"/>
                    </a:lnTo>
                    <a:lnTo>
                      <a:pt x="243" y="277"/>
                    </a:lnTo>
                    <a:lnTo>
                      <a:pt x="243" y="279"/>
                    </a:lnTo>
                    <a:lnTo>
                      <a:pt x="241" y="279"/>
                    </a:lnTo>
                    <a:lnTo>
                      <a:pt x="239" y="279"/>
                    </a:lnTo>
                    <a:lnTo>
                      <a:pt x="237" y="279"/>
                    </a:lnTo>
                    <a:lnTo>
                      <a:pt x="235" y="279"/>
                    </a:lnTo>
                    <a:lnTo>
                      <a:pt x="233" y="279"/>
                    </a:lnTo>
                    <a:lnTo>
                      <a:pt x="233" y="281"/>
                    </a:lnTo>
                    <a:lnTo>
                      <a:pt x="229" y="281"/>
                    </a:lnTo>
                    <a:lnTo>
                      <a:pt x="229" y="279"/>
                    </a:lnTo>
                    <a:lnTo>
                      <a:pt x="227" y="279"/>
                    </a:lnTo>
                    <a:lnTo>
                      <a:pt x="224" y="279"/>
                    </a:lnTo>
                    <a:lnTo>
                      <a:pt x="224" y="277"/>
                    </a:lnTo>
                    <a:lnTo>
                      <a:pt x="222" y="275"/>
                    </a:lnTo>
                    <a:lnTo>
                      <a:pt x="220" y="275"/>
                    </a:lnTo>
                    <a:lnTo>
                      <a:pt x="218" y="273"/>
                    </a:lnTo>
                    <a:lnTo>
                      <a:pt x="216" y="273"/>
                    </a:lnTo>
                    <a:lnTo>
                      <a:pt x="216" y="269"/>
                    </a:lnTo>
                    <a:lnTo>
                      <a:pt x="216" y="267"/>
                    </a:lnTo>
                    <a:lnTo>
                      <a:pt x="216" y="265"/>
                    </a:lnTo>
                    <a:lnTo>
                      <a:pt x="216" y="265"/>
                    </a:lnTo>
                    <a:lnTo>
                      <a:pt x="214" y="265"/>
                    </a:lnTo>
                    <a:lnTo>
                      <a:pt x="214" y="267"/>
                    </a:lnTo>
                    <a:lnTo>
                      <a:pt x="214" y="269"/>
                    </a:lnTo>
                    <a:lnTo>
                      <a:pt x="214" y="271"/>
                    </a:lnTo>
                    <a:lnTo>
                      <a:pt x="212" y="273"/>
                    </a:lnTo>
                    <a:lnTo>
                      <a:pt x="210" y="273"/>
                    </a:lnTo>
                    <a:lnTo>
                      <a:pt x="208" y="273"/>
                    </a:lnTo>
                    <a:lnTo>
                      <a:pt x="208" y="275"/>
                    </a:lnTo>
                    <a:lnTo>
                      <a:pt x="206" y="275"/>
                    </a:lnTo>
                    <a:lnTo>
                      <a:pt x="204" y="275"/>
                    </a:lnTo>
                    <a:lnTo>
                      <a:pt x="202" y="273"/>
                    </a:lnTo>
                    <a:lnTo>
                      <a:pt x="200" y="271"/>
                    </a:lnTo>
                    <a:lnTo>
                      <a:pt x="198" y="271"/>
                    </a:lnTo>
                    <a:lnTo>
                      <a:pt x="196" y="271"/>
                    </a:lnTo>
                    <a:lnTo>
                      <a:pt x="194" y="271"/>
                    </a:lnTo>
                    <a:lnTo>
                      <a:pt x="192" y="271"/>
                    </a:lnTo>
                    <a:lnTo>
                      <a:pt x="190" y="269"/>
                    </a:lnTo>
                    <a:lnTo>
                      <a:pt x="188" y="269"/>
                    </a:lnTo>
                    <a:lnTo>
                      <a:pt x="186" y="269"/>
                    </a:lnTo>
                    <a:lnTo>
                      <a:pt x="184" y="269"/>
                    </a:lnTo>
                    <a:lnTo>
                      <a:pt x="182" y="269"/>
                    </a:lnTo>
                    <a:lnTo>
                      <a:pt x="180" y="269"/>
                    </a:lnTo>
                    <a:lnTo>
                      <a:pt x="178" y="269"/>
                    </a:lnTo>
                    <a:lnTo>
                      <a:pt x="176" y="267"/>
                    </a:lnTo>
                    <a:lnTo>
                      <a:pt x="176" y="267"/>
                    </a:lnTo>
                    <a:lnTo>
                      <a:pt x="174" y="269"/>
                    </a:lnTo>
                    <a:lnTo>
                      <a:pt x="172" y="267"/>
                    </a:lnTo>
                    <a:lnTo>
                      <a:pt x="170" y="267"/>
                    </a:lnTo>
                    <a:lnTo>
                      <a:pt x="166" y="265"/>
                    </a:lnTo>
                    <a:lnTo>
                      <a:pt x="164" y="265"/>
                    </a:lnTo>
                    <a:lnTo>
                      <a:pt x="162" y="265"/>
                    </a:lnTo>
                    <a:lnTo>
                      <a:pt x="160" y="265"/>
                    </a:lnTo>
                    <a:lnTo>
                      <a:pt x="154" y="267"/>
                    </a:lnTo>
                    <a:lnTo>
                      <a:pt x="152" y="267"/>
                    </a:lnTo>
                    <a:lnTo>
                      <a:pt x="150" y="267"/>
                    </a:lnTo>
                    <a:lnTo>
                      <a:pt x="148" y="267"/>
                    </a:lnTo>
                    <a:lnTo>
                      <a:pt x="146" y="265"/>
                    </a:lnTo>
                    <a:lnTo>
                      <a:pt x="144" y="265"/>
                    </a:lnTo>
                    <a:lnTo>
                      <a:pt x="144" y="265"/>
                    </a:lnTo>
                    <a:lnTo>
                      <a:pt x="144" y="261"/>
                    </a:lnTo>
                    <a:lnTo>
                      <a:pt x="144" y="257"/>
                    </a:lnTo>
                    <a:lnTo>
                      <a:pt x="144" y="259"/>
                    </a:lnTo>
                    <a:lnTo>
                      <a:pt x="144" y="261"/>
                    </a:lnTo>
                    <a:lnTo>
                      <a:pt x="142" y="263"/>
                    </a:lnTo>
                    <a:lnTo>
                      <a:pt x="142" y="265"/>
                    </a:lnTo>
                    <a:lnTo>
                      <a:pt x="142" y="265"/>
                    </a:lnTo>
                    <a:lnTo>
                      <a:pt x="140" y="265"/>
                    </a:lnTo>
                    <a:lnTo>
                      <a:pt x="140" y="267"/>
                    </a:lnTo>
                    <a:lnTo>
                      <a:pt x="138" y="269"/>
                    </a:lnTo>
                    <a:lnTo>
                      <a:pt x="136" y="267"/>
                    </a:lnTo>
                    <a:lnTo>
                      <a:pt x="134" y="267"/>
                    </a:lnTo>
                    <a:lnTo>
                      <a:pt x="134" y="265"/>
                    </a:lnTo>
                    <a:lnTo>
                      <a:pt x="134" y="265"/>
                    </a:lnTo>
                    <a:lnTo>
                      <a:pt x="136" y="265"/>
                    </a:lnTo>
                    <a:lnTo>
                      <a:pt x="138" y="263"/>
                    </a:lnTo>
                    <a:lnTo>
                      <a:pt x="138" y="261"/>
                    </a:lnTo>
                    <a:lnTo>
                      <a:pt x="136" y="259"/>
                    </a:lnTo>
                    <a:lnTo>
                      <a:pt x="134" y="257"/>
                    </a:lnTo>
                    <a:lnTo>
                      <a:pt x="132" y="257"/>
                    </a:lnTo>
                    <a:lnTo>
                      <a:pt x="132" y="259"/>
                    </a:lnTo>
                    <a:lnTo>
                      <a:pt x="130" y="259"/>
                    </a:lnTo>
                    <a:lnTo>
                      <a:pt x="128" y="261"/>
                    </a:lnTo>
                    <a:lnTo>
                      <a:pt x="126" y="261"/>
                    </a:lnTo>
                    <a:lnTo>
                      <a:pt x="124" y="263"/>
                    </a:lnTo>
                    <a:lnTo>
                      <a:pt x="122" y="265"/>
                    </a:lnTo>
                    <a:lnTo>
                      <a:pt x="120" y="263"/>
                    </a:lnTo>
                    <a:lnTo>
                      <a:pt x="118" y="259"/>
                    </a:lnTo>
                    <a:lnTo>
                      <a:pt x="118" y="257"/>
                    </a:lnTo>
                    <a:lnTo>
                      <a:pt x="116" y="255"/>
                    </a:lnTo>
                    <a:lnTo>
                      <a:pt x="116" y="253"/>
                    </a:lnTo>
                    <a:lnTo>
                      <a:pt x="116" y="251"/>
                    </a:lnTo>
                    <a:lnTo>
                      <a:pt x="118" y="251"/>
                    </a:lnTo>
                    <a:lnTo>
                      <a:pt x="118" y="249"/>
                    </a:lnTo>
                    <a:lnTo>
                      <a:pt x="116" y="249"/>
                    </a:lnTo>
                    <a:lnTo>
                      <a:pt x="118" y="247"/>
                    </a:lnTo>
                    <a:lnTo>
                      <a:pt x="118" y="245"/>
                    </a:lnTo>
                    <a:lnTo>
                      <a:pt x="118" y="241"/>
                    </a:lnTo>
                    <a:lnTo>
                      <a:pt x="116" y="239"/>
                    </a:lnTo>
                    <a:lnTo>
                      <a:pt x="114" y="239"/>
                    </a:lnTo>
                    <a:lnTo>
                      <a:pt x="112" y="239"/>
                    </a:lnTo>
                    <a:lnTo>
                      <a:pt x="110" y="241"/>
                    </a:lnTo>
                    <a:lnTo>
                      <a:pt x="112" y="241"/>
                    </a:lnTo>
                    <a:lnTo>
                      <a:pt x="114" y="241"/>
                    </a:lnTo>
                    <a:lnTo>
                      <a:pt x="116" y="241"/>
                    </a:lnTo>
                    <a:lnTo>
                      <a:pt x="118" y="243"/>
                    </a:lnTo>
                    <a:lnTo>
                      <a:pt x="118" y="245"/>
                    </a:lnTo>
                    <a:lnTo>
                      <a:pt x="116" y="247"/>
                    </a:lnTo>
                    <a:lnTo>
                      <a:pt x="116" y="249"/>
                    </a:lnTo>
                    <a:lnTo>
                      <a:pt x="116" y="251"/>
                    </a:lnTo>
                    <a:lnTo>
                      <a:pt x="114" y="253"/>
                    </a:lnTo>
                    <a:lnTo>
                      <a:pt x="116" y="255"/>
                    </a:lnTo>
                    <a:lnTo>
                      <a:pt x="116" y="257"/>
                    </a:lnTo>
                    <a:lnTo>
                      <a:pt x="116" y="261"/>
                    </a:lnTo>
                    <a:lnTo>
                      <a:pt x="118" y="263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67"/>
                    </a:lnTo>
                    <a:lnTo>
                      <a:pt x="122" y="267"/>
                    </a:lnTo>
                    <a:lnTo>
                      <a:pt x="120" y="267"/>
                    </a:lnTo>
                    <a:lnTo>
                      <a:pt x="120" y="269"/>
                    </a:lnTo>
                    <a:lnTo>
                      <a:pt x="122" y="271"/>
                    </a:lnTo>
                    <a:lnTo>
                      <a:pt x="120" y="271"/>
                    </a:lnTo>
                    <a:lnTo>
                      <a:pt x="120" y="269"/>
                    </a:lnTo>
                    <a:lnTo>
                      <a:pt x="118" y="269"/>
                    </a:lnTo>
                    <a:lnTo>
                      <a:pt x="116" y="269"/>
                    </a:lnTo>
                    <a:lnTo>
                      <a:pt x="118" y="269"/>
                    </a:lnTo>
                    <a:lnTo>
                      <a:pt x="118" y="267"/>
                    </a:lnTo>
                    <a:lnTo>
                      <a:pt x="116" y="267"/>
                    </a:lnTo>
                    <a:lnTo>
                      <a:pt x="116" y="265"/>
                    </a:lnTo>
                    <a:lnTo>
                      <a:pt x="114" y="265"/>
                    </a:lnTo>
                    <a:lnTo>
                      <a:pt x="112" y="265"/>
                    </a:lnTo>
                    <a:lnTo>
                      <a:pt x="112" y="265"/>
                    </a:lnTo>
                    <a:lnTo>
                      <a:pt x="110" y="265"/>
                    </a:lnTo>
                    <a:lnTo>
                      <a:pt x="110" y="265"/>
                    </a:lnTo>
                    <a:lnTo>
                      <a:pt x="112" y="265"/>
                    </a:lnTo>
                    <a:lnTo>
                      <a:pt x="112" y="263"/>
                    </a:lnTo>
                    <a:lnTo>
                      <a:pt x="110" y="263"/>
                    </a:lnTo>
                    <a:lnTo>
                      <a:pt x="108" y="263"/>
                    </a:lnTo>
                    <a:lnTo>
                      <a:pt x="108" y="261"/>
                    </a:lnTo>
                    <a:lnTo>
                      <a:pt x="106" y="261"/>
                    </a:lnTo>
                    <a:lnTo>
                      <a:pt x="106" y="259"/>
                    </a:lnTo>
                    <a:lnTo>
                      <a:pt x="104" y="259"/>
                    </a:lnTo>
                    <a:lnTo>
                      <a:pt x="104" y="257"/>
                    </a:lnTo>
                    <a:lnTo>
                      <a:pt x="102" y="257"/>
                    </a:lnTo>
                    <a:lnTo>
                      <a:pt x="100" y="257"/>
                    </a:lnTo>
                    <a:lnTo>
                      <a:pt x="98" y="257"/>
                    </a:lnTo>
                    <a:lnTo>
                      <a:pt x="96" y="257"/>
                    </a:lnTo>
                    <a:lnTo>
                      <a:pt x="94" y="255"/>
                    </a:lnTo>
                    <a:lnTo>
                      <a:pt x="92" y="255"/>
                    </a:lnTo>
                    <a:lnTo>
                      <a:pt x="92" y="253"/>
                    </a:lnTo>
                    <a:lnTo>
                      <a:pt x="90" y="251"/>
                    </a:lnTo>
                    <a:lnTo>
                      <a:pt x="90" y="249"/>
                    </a:lnTo>
                    <a:lnTo>
                      <a:pt x="88" y="249"/>
                    </a:lnTo>
                    <a:lnTo>
                      <a:pt x="84" y="247"/>
                    </a:lnTo>
                    <a:lnTo>
                      <a:pt x="82" y="247"/>
                    </a:lnTo>
                    <a:lnTo>
                      <a:pt x="82" y="245"/>
                    </a:lnTo>
                    <a:lnTo>
                      <a:pt x="82" y="243"/>
                    </a:lnTo>
                    <a:lnTo>
                      <a:pt x="82" y="241"/>
                    </a:lnTo>
                    <a:lnTo>
                      <a:pt x="80" y="239"/>
                    </a:lnTo>
                    <a:lnTo>
                      <a:pt x="80" y="239"/>
                    </a:lnTo>
                    <a:lnTo>
                      <a:pt x="78" y="239"/>
                    </a:lnTo>
                    <a:lnTo>
                      <a:pt x="78" y="241"/>
                    </a:lnTo>
                    <a:lnTo>
                      <a:pt x="76" y="241"/>
                    </a:lnTo>
                    <a:lnTo>
                      <a:pt x="74" y="241"/>
                    </a:lnTo>
                    <a:lnTo>
                      <a:pt x="74" y="239"/>
                    </a:lnTo>
                    <a:lnTo>
                      <a:pt x="76" y="239"/>
                    </a:lnTo>
                    <a:lnTo>
                      <a:pt x="78" y="237"/>
                    </a:lnTo>
                    <a:lnTo>
                      <a:pt x="78" y="235"/>
                    </a:lnTo>
                    <a:lnTo>
                      <a:pt x="76" y="233"/>
                    </a:lnTo>
                    <a:lnTo>
                      <a:pt x="74" y="233"/>
                    </a:lnTo>
                    <a:lnTo>
                      <a:pt x="72" y="233"/>
                    </a:lnTo>
                    <a:lnTo>
                      <a:pt x="70" y="233"/>
                    </a:lnTo>
                    <a:lnTo>
                      <a:pt x="68" y="231"/>
                    </a:lnTo>
                    <a:lnTo>
                      <a:pt x="66" y="231"/>
                    </a:lnTo>
                    <a:lnTo>
                      <a:pt x="66" y="229"/>
                    </a:lnTo>
                    <a:lnTo>
                      <a:pt x="64" y="229"/>
                    </a:lnTo>
                    <a:lnTo>
                      <a:pt x="62" y="227"/>
                    </a:lnTo>
                    <a:lnTo>
                      <a:pt x="56" y="223"/>
                    </a:lnTo>
                    <a:lnTo>
                      <a:pt x="56" y="221"/>
                    </a:lnTo>
                    <a:lnTo>
                      <a:pt x="56" y="219"/>
                    </a:lnTo>
                    <a:lnTo>
                      <a:pt x="54" y="217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50" y="217"/>
                    </a:lnTo>
                    <a:lnTo>
                      <a:pt x="48" y="213"/>
                    </a:lnTo>
                    <a:lnTo>
                      <a:pt x="46" y="213"/>
                    </a:lnTo>
                    <a:lnTo>
                      <a:pt x="46" y="211"/>
                    </a:lnTo>
                    <a:lnTo>
                      <a:pt x="44" y="209"/>
                    </a:lnTo>
                    <a:lnTo>
                      <a:pt x="42" y="207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8" y="203"/>
                    </a:lnTo>
                    <a:lnTo>
                      <a:pt x="38" y="201"/>
                    </a:lnTo>
                    <a:lnTo>
                      <a:pt x="38" y="199"/>
                    </a:lnTo>
                    <a:lnTo>
                      <a:pt x="36" y="199"/>
                    </a:lnTo>
                    <a:lnTo>
                      <a:pt x="34" y="197"/>
                    </a:lnTo>
                    <a:lnTo>
                      <a:pt x="36" y="195"/>
                    </a:lnTo>
                    <a:lnTo>
                      <a:pt x="38" y="195"/>
                    </a:lnTo>
                    <a:lnTo>
                      <a:pt x="38" y="193"/>
                    </a:lnTo>
                    <a:lnTo>
                      <a:pt x="36" y="191"/>
                    </a:lnTo>
                    <a:lnTo>
                      <a:pt x="34" y="189"/>
                    </a:lnTo>
                    <a:lnTo>
                      <a:pt x="32" y="189"/>
                    </a:lnTo>
                    <a:lnTo>
                      <a:pt x="32" y="189"/>
                    </a:lnTo>
                    <a:lnTo>
                      <a:pt x="32" y="187"/>
                    </a:lnTo>
                    <a:lnTo>
                      <a:pt x="30" y="187"/>
                    </a:lnTo>
                    <a:lnTo>
                      <a:pt x="28" y="187"/>
                    </a:lnTo>
                    <a:lnTo>
                      <a:pt x="28" y="185"/>
                    </a:lnTo>
                    <a:lnTo>
                      <a:pt x="28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2" y="179"/>
                    </a:lnTo>
                    <a:lnTo>
                      <a:pt x="32" y="177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4" y="173"/>
                    </a:lnTo>
                    <a:lnTo>
                      <a:pt x="34" y="171"/>
                    </a:lnTo>
                    <a:lnTo>
                      <a:pt x="32" y="169"/>
                    </a:lnTo>
                    <a:lnTo>
                      <a:pt x="32" y="169"/>
                    </a:lnTo>
                    <a:lnTo>
                      <a:pt x="32" y="165"/>
                    </a:lnTo>
                    <a:lnTo>
                      <a:pt x="30" y="161"/>
                    </a:lnTo>
                    <a:lnTo>
                      <a:pt x="28" y="161"/>
                    </a:lnTo>
                    <a:lnTo>
                      <a:pt x="26" y="161"/>
                    </a:lnTo>
                    <a:lnTo>
                      <a:pt x="26" y="163"/>
                    </a:lnTo>
                    <a:lnTo>
                      <a:pt x="24" y="163"/>
                    </a:lnTo>
                    <a:lnTo>
                      <a:pt x="22" y="161"/>
                    </a:lnTo>
                    <a:lnTo>
                      <a:pt x="18" y="159"/>
                    </a:lnTo>
                    <a:lnTo>
                      <a:pt x="16" y="159"/>
                    </a:lnTo>
                    <a:lnTo>
                      <a:pt x="14" y="155"/>
                    </a:lnTo>
                    <a:lnTo>
                      <a:pt x="14" y="153"/>
                    </a:lnTo>
                    <a:lnTo>
                      <a:pt x="12" y="153"/>
                    </a:lnTo>
                    <a:lnTo>
                      <a:pt x="14" y="151"/>
                    </a:lnTo>
                    <a:lnTo>
                      <a:pt x="14" y="149"/>
                    </a:lnTo>
                    <a:lnTo>
                      <a:pt x="14" y="147"/>
                    </a:lnTo>
                    <a:lnTo>
                      <a:pt x="12" y="147"/>
                    </a:lnTo>
                    <a:lnTo>
                      <a:pt x="10" y="147"/>
                    </a:lnTo>
                    <a:lnTo>
                      <a:pt x="8" y="145"/>
                    </a:lnTo>
                    <a:lnTo>
                      <a:pt x="6" y="143"/>
                    </a:lnTo>
                    <a:lnTo>
                      <a:pt x="6" y="139"/>
                    </a:lnTo>
                    <a:lnTo>
                      <a:pt x="6" y="137"/>
                    </a:lnTo>
                    <a:lnTo>
                      <a:pt x="8" y="135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2" y="119"/>
                    </a:lnTo>
                    <a:lnTo>
                      <a:pt x="16" y="117"/>
                    </a:lnTo>
                    <a:lnTo>
                      <a:pt x="18" y="117"/>
                    </a:lnTo>
                    <a:lnTo>
                      <a:pt x="20" y="115"/>
                    </a:lnTo>
                    <a:lnTo>
                      <a:pt x="22" y="115"/>
                    </a:lnTo>
                    <a:lnTo>
                      <a:pt x="24" y="115"/>
                    </a:lnTo>
                    <a:lnTo>
                      <a:pt x="24" y="113"/>
                    </a:lnTo>
                    <a:lnTo>
                      <a:pt x="26" y="113"/>
                    </a:lnTo>
                    <a:lnTo>
                      <a:pt x="28" y="113"/>
                    </a:lnTo>
                    <a:lnTo>
                      <a:pt x="30" y="113"/>
                    </a:lnTo>
                    <a:lnTo>
                      <a:pt x="30" y="111"/>
                    </a:lnTo>
                    <a:lnTo>
                      <a:pt x="32" y="111"/>
                    </a:lnTo>
                    <a:lnTo>
                      <a:pt x="34" y="109"/>
                    </a:lnTo>
                    <a:lnTo>
                      <a:pt x="36" y="107"/>
                    </a:lnTo>
                    <a:lnTo>
                      <a:pt x="40" y="105"/>
                    </a:lnTo>
                    <a:lnTo>
                      <a:pt x="42" y="105"/>
                    </a:lnTo>
                    <a:lnTo>
                      <a:pt x="44" y="103"/>
                    </a:lnTo>
                    <a:lnTo>
                      <a:pt x="48" y="101"/>
                    </a:lnTo>
                    <a:lnTo>
                      <a:pt x="50" y="99"/>
                    </a:lnTo>
                    <a:lnTo>
                      <a:pt x="52" y="99"/>
                    </a:lnTo>
                    <a:lnTo>
                      <a:pt x="54" y="99"/>
                    </a:lnTo>
                    <a:lnTo>
                      <a:pt x="54" y="97"/>
                    </a:lnTo>
                    <a:lnTo>
                      <a:pt x="56" y="97"/>
                    </a:lnTo>
                    <a:lnTo>
                      <a:pt x="60" y="95"/>
                    </a:lnTo>
                    <a:lnTo>
                      <a:pt x="64" y="93"/>
                    </a:lnTo>
                    <a:lnTo>
                      <a:pt x="66" y="89"/>
                    </a:lnTo>
                    <a:lnTo>
                      <a:pt x="68" y="87"/>
                    </a:lnTo>
                    <a:lnTo>
                      <a:pt x="68" y="85"/>
                    </a:lnTo>
                    <a:lnTo>
                      <a:pt x="70" y="81"/>
                    </a:lnTo>
                    <a:lnTo>
                      <a:pt x="72" y="79"/>
                    </a:lnTo>
                    <a:lnTo>
                      <a:pt x="72" y="77"/>
                    </a:lnTo>
                    <a:lnTo>
                      <a:pt x="74" y="73"/>
                    </a:lnTo>
                    <a:lnTo>
                      <a:pt x="76" y="73"/>
                    </a:lnTo>
                    <a:lnTo>
                      <a:pt x="76" y="71"/>
                    </a:lnTo>
                    <a:lnTo>
                      <a:pt x="78" y="69"/>
                    </a:lnTo>
                    <a:lnTo>
                      <a:pt x="80" y="65"/>
                    </a:lnTo>
                    <a:lnTo>
                      <a:pt x="80" y="63"/>
                    </a:lnTo>
                    <a:lnTo>
                      <a:pt x="80" y="61"/>
                    </a:lnTo>
                    <a:lnTo>
                      <a:pt x="80" y="59"/>
                    </a:lnTo>
                    <a:lnTo>
                      <a:pt x="82" y="57"/>
                    </a:lnTo>
                    <a:lnTo>
                      <a:pt x="82" y="55"/>
                    </a:lnTo>
                    <a:lnTo>
                      <a:pt x="82" y="53"/>
                    </a:lnTo>
                    <a:lnTo>
                      <a:pt x="84" y="53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4" y="14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8" y="6"/>
                    </a:lnTo>
                    <a:lnTo>
                      <a:pt x="110" y="4"/>
                    </a:lnTo>
                    <a:lnTo>
                      <a:pt x="110" y="2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4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28" y="6"/>
                    </a:lnTo>
                    <a:lnTo>
                      <a:pt x="128" y="8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26" y="16"/>
                    </a:lnTo>
                    <a:lnTo>
                      <a:pt x="128" y="18"/>
                    </a:lnTo>
                    <a:lnTo>
                      <a:pt x="128" y="20"/>
                    </a:lnTo>
                    <a:lnTo>
                      <a:pt x="130" y="22"/>
                    </a:lnTo>
                    <a:lnTo>
                      <a:pt x="130" y="24"/>
                    </a:lnTo>
                    <a:lnTo>
                      <a:pt x="130" y="24"/>
                    </a:lnTo>
                    <a:lnTo>
                      <a:pt x="132" y="26"/>
                    </a:lnTo>
                    <a:lnTo>
                      <a:pt x="132" y="28"/>
                    </a:lnTo>
                    <a:lnTo>
                      <a:pt x="134" y="30"/>
                    </a:lnTo>
                    <a:lnTo>
                      <a:pt x="136" y="32"/>
                    </a:lnTo>
                    <a:lnTo>
                      <a:pt x="138" y="32"/>
                    </a:lnTo>
                    <a:lnTo>
                      <a:pt x="140" y="32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8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7" name="Freeform 25">
                <a:extLst>
                  <a:ext uri="{FF2B5EF4-FFF2-40B4-BE49-F238E27FC236}">
                    <a16:creationId xmlns:a16="http://schemas.microsoft.com/office/drawing/2014/main" id="{5D166495-D135-2C62-794E-C8F4A36D9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625" y="1614488"/>
                <a:ext cx="531813" cy="466725"/>
              </a:xfrm>
              <a:custGeom>
                <a:avLst/>
                <a:gdLst>
                  <a:gd name="T0" fmla="*/ 277 w 335"/>
                  <a:gd name="T1" fmla="*/ 70 h 294"/>
                  <a:gd name="T2" fmla="*/ 279 w 335"/>
                  <a:gd name="T3" fmla="*/ 82 h 294"/>
                  <a:gd name="T4" fmla="*/ 277 w 335"/>
                  <a:gd name="T5" fmla="*/ 116 h 294"/>
                  <a:gd name="T6" fmla="*/ 277 w 335"/>
                  <a:gd name="T7" fmla="*/ 142 h 294"/>
                  <a:gd name="T8" fmla="*/ 279 w 335"/>
                  <a:gd name="T9" fmla="*/ 182 h 294"/>
                  <a:gd name="T10" fmla="*/ 301 w 335"/>
                  <a:gd name="T11" fmla="*/ 182 h 294"/>
                  <a:gd name="T12" fmla="*/ 327 w 335"/>
                  <a:gd name="T13" fmla="*/ 178 h 294"/>
                  <a:gd name="T14" fmla="*/ 333 w 335"/>
                  <a:gd name="T15" fmla="*/ 184 h 294"/>
                  <a:gd name="T16" fmla="*/ 325 w 335"/>
                  <a:gd name="T17" fmla="*/ 196 h 294"/>
                  <a:gd name="T18" fmla="*/ 323 w 335"/>
                  <a:gd name="T19" fmla="*/ 206 h 294"/>
                  <a:gd name="T20" fmla="*/ 327 w 335"/>
                  <a:gd name="T21" fmla="*/ 216 h 294"/>
                  <a:gd name="T22" fmla="*/ 329 w 335"/>
                  <a:gd name="T23" fmla="*/ 222 h 294"/>
                  <a:gd name="T24" fmla="*/ 323 w 335"/>
                  <a:gd name="T25" fmla="*/ 228 h 294"/>
                  <a:gd name="T26" fmla="*/ 309 w 335"/>
                  <a:gd name="T27" fmla="*/ 228 h 294"/>
                  <a:gd name="T28" fmla="*/ 307 w 335"/>
                  <a:gd name="T29" fmla="*/ 242 h 294"/>
                  <a:gd name="T30" fmla="*/ 289 w 335"/>
                  <a:gd name="T31" fmla="*/ 248 h 294"/>
                  <a:gd name="T32" fmla="*/ 277 w 335"/>
                  <a:gd name="T33" fmla="*/ 258 h 294"/>
                  <a:gd name="T34" fmla="*/ 273 w 335"/>
                  <a:gd name="T35" fmla="*/ 268 h 294"/>
                  <a:gd name="T36" fmla="*/ 267 w 335"/>
                  <a:gd name="T37" fmla="*/ 278 h 294"/>
                  <a:gd name="T38" fmla="*/ 255 w 335"/>
                  <a:gd name="T39" fmla="*/ 286 h 294"/>
                  <a:gd name="T40" fmla="*/ 243 w 335"/>
                  <a:gd name="T41" fmla="*/ 282 h 294"/>
                  <a:gd name="T42" fmla="*/ 231 w 335"/>
                  <a:gd name="T43" fmla="*/ 272 h 294"/>
                  <a:gd name="T44" fmla="*/ 223 w 335"/>
                  <a:gd name="T45" fmla="*/ 274 h 294"/>
                  <a:gd name="T46" fmla="*/ 217 w 335"/>
                  <a:gd name="T47" fmla="*/ 286 h 294"/>
                  <a:gd name="T48" fmla="*/ 205 w 335"/>
                  <a:gd name="T49" fmla="*/ 294 h 294"/>
                  <a:gd name="T50" fmla="*/ 187 w 335"/>
                  <a:gd name="T51" fmla="*/ 294 h 294"/>
                  <a:gd name="T52" fmla="*/ 173 w 335"/>
                  <a:gd name="T53" fmla="*/ 294 h 294"/>
                  <a:gd name="T54" fmla="*/ 139 w 335"/>
                  <a:gd name="T55" fmla="*/ 294 h 294"/>
                  <a:gd name="T56" fmla="*/ 117 w 335"/>
                  <a:gd name="T57" fmla="*/ 292 h 294"/>
                  <a:gd name="T58" fmla="*/ 89 w 335"/>
                  <a:gd name="T59" fmla="*/ 292 h 294"/>
                  <a:gd name="T60" fmla="*/ 65 w 335"/>
                  <a:gd name="T61" fmla="*/ 292 h 294"/>
                  <a:gd name="T62" fmla="*/ 43 w 335"/>
                  <a:gd name="T63" fmla="*/ 292 h 294"/>
                  <a:gd name="T64" fmla="*/ 29 w 335"/>
                  <a:gd name="T65" fmla="*/ 278 h 294"/>
                  <a:gd name="T66" fmla="*/ 23 w 335"/>
                  <a:gd name="T67" fmla="*/ 246 h 294"/>
                  <a:gd name="T68" fmla="*/ 19 w 335"/>
                  <a:gd name="T69" fmla="*/ 220 h 294"/>
                  <a:gd name="T70" fmla="*/ 15 w 335"/>
                  <a:gd name="T71" fmla="*/ 204 h 294"/>
                  <a:gd name="T72" fmla="*/ 11 w 335"/>
                  <a:gd name="T73" fmla="*/ 176 h 294"/>
                  <a:gd name="T74" fmla="*/ 2 w 335"/>
                  <a:gd name="T75" fmla="*/ 128 h 294"/>
                  <a:gd name="T76" fmla="*/ 21 w 335"/>
                  <a:gd name="T77" fmla="*/ 124 h 294"/>
                  <a:gd name="T78" fmla="*/ 47 w 335"/>
                  <a:gd name="T79" fmla="*/ 118 h 294"/>
                  <a:gd name="T80" fmla="*/ 67 w 335"/>
                  <a:gd name="T81" fmla="*/ 110 h 294"/>
                  <a:gd name="T82" fmla="*/ 87 w 335"/>
                  <a:gd name="T83" fmla="*/ 102 h 294"/>
                  <a:gd name="T84" fmla="*/ 105 w 335"/>
                  <a:gd name="T85" fmla="*/ 94 h 294"/>
                  <a:gd name="T86" fmla="*/ 121 w 335"/>
                  <a:gd name="T87" fmla="*/ 88 h 294"/>
                  <a:gd name="T88" fmla="*/ 135 w 335"/>
                  <a:gd name="T89" fmla="*/ 88 h 294"/>
                  <a:gd name="T90" fmla="*/ 147 w 335"/>
                  <a:gd name="T91" fmla="*/ 90 h 294"/>
                  <a:gd name="T92" fmla="*/ 175 w 335"/>
                  <a:gd name="T93" fmla="*/ 76 h 294"/>
                  <a:gd name="T94" fmla="*/ 183 w 335"/>
                  <a:gd name="T95" fmla="*/ 64 h 294"/>
                  <a:gd name="T96" fmla="*/ 183 w 335"/>
                  <a:gd name="T97" fmla="*/ 46 h 294"/>
                  <a:gd name="T98" fmla="*/ 183 w 335"/>
                  <a:gd name="T99" fmla="*/ 30 h 294"/>
                  <a:gd name="T100" fmla="*/ 183 w 335"/>
                  <a:gd name="T101" fmla="*/ 10 h 294"/>
                  <a:gd name="T102" fmla="*/ 191 w 335"/>
                  <a:gd name="T103" fmla="*/ 2 h 294"/>
                  <a:gd name="T104" fmla="*/ 211 w 335"/>
                  <a:gd name="T105" fmla="*/ 6 h 294"/>
                  <a:gd name="T106" fmla="*/ 229 w 335"/>
                  <a:gd name="T107" fmla="*/ 10 h 294"/>
                  <a:gd name="T108" fmla="*/ 257 w 335"/>
                  <a:gd name="T109" fmla="*/ 18 h 294"/>
                  <a:gd name="T110" fmla="*/ 279 w 335"/>
                  <a:gd name="T111" fmla="*/ 34 h 294"/>
                  <a:gd name="T112" fmla="*/ 279 w 335"/>
                  <a:gd name="T113" fmla="*/ 52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5" h="294">
                    <a:moveTo>
                      <a:pt x="279" y="62"/>
                    </a:moveTo>
                    <a:lnTo>
                      <a:pt x="279" y="64"/>
                    </a:lnTo>
                    <a:lnTo>
                      <a:pt x="273" y="64"/>
                    </a:lnTo>
                    <a:lnTo>
                      <a:pt x="273" y="68"/>
                    </a:lnTo>
                    <a:lnTo>
                      <a:pt x="273" y="70"/>
                    </a:lnTo>
                    <a:lnTo>
                      <a:pt x="275" y="70"/>
                    </a:lnTo>
                    <a:lnTo>
                      <a:pt x="277" y="70"/>
                    </a:lnTo>
                    <a:lnTo>
                      <a:pt x="279" y="70"/>
                    </a:lnTo>
                    <a:lnTo>
                      <a:pt x="279" y="72"/>
                    </a:lnTo>
                    <a:lnTo>
                      <a:pt x="279" y="74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79" y="80"/>
                    </a:lnTo>
                    <a:lnTo>
                      <a:pt x="279" y="82"/>
                    </a:lnTo>
                    <a:lnTo>
                      <a:pt x="279" y="88"/>
                    </a:lnTo>
                    <a:lnTo>
                      <a:pt x="279" y="90"/>
                    </a:lnTo>
                    <a:lnTo>
                      <a:pt x="279" y="98"/>
                    </a:lnTo>
                    <a:lnTo>
                      <a:pt x="279" y="102"/>
                    </a:lnTo>
                    <a:lnTo>
                      <a:pt x="279" y="106"/>
                    </a:lnTo>
                    <a:lnTo>
                      <a:pt x="277" y="112"/>
                    </a:lnTo>
                    <a:lnTo>
                      <a:pt x="277" y="116"/>
                    </a:lnTo>
                    <a:lnTo>
                      <a:pt x="277" y="124"/>
                    </a:lnTo>
                    <a:lnTo>
                      <a:pt x="277" y="124"/>
                    </a:lnTo>
                    <a:lnTo>
                      <a:pt x="277" y="130"/>
                    </a:lnTo>
                    <a:lnTo>
                      <a:pt x="277" y="132"/>
                    </a:lnTo>
                    <a:lnTo>
                      <a:pt x="277" y="136"/>
                    </a:lnTo>
                    <a:lnTo>
                      <a:pt x="277" y="138"/>
                    </a:lnTo>
                    <a:lnTo>
                      <a:pt x="277" y="142"/>
                    </a:lnTo>
                    <a:lnTo>
                      <a:pt x="277" y="152"/>
                    </a:lnTo>
                    <a:lnTo>
                      <a:pt x="277" y="158"/>
                    </a:lnTo>
                    <a:lnTo>
                      <a:pt x="277" y="170"/>
                    </a:lnTo>
                    <a:lnTo>
                      <a:pt x="275" y="172"/>
                    </a:lnTo>
                    <a:lnTo>
                      <a:pt x="275" y="182"/>
                    </a:lnTo>
                    <a:lnTo>
                      <a:pt x="277" y="182"/>
                    </a:lnTo>
                    <a:lnTo>
                      <a:pt x="279" y="182"/>
                    </a:lnTo>
                    <a:lnTo>
                      <a:pt x="279" y="182"/>
                    </a:lnTo>
                    <a:lnTo>
                      <a:pt x="281" y="182"/>
                    </a:lnTo>
                    <a:lnTo>
                      <a:pt x="283" y="182"/>
                    </a:lnTo>
                    <a:lnTo>
                      <a:pt x="287" y="182"/>
                    </a:lnTo>
                    <a:lnTo>
                      <a:pt x="289" y="182"/>
                    </a:lnTo>
                    <a:lnTo>
                      <a:pt x="295" y="182"/>
                    </a:lnTo>
                    <a:lnTo>
                      <a:pt x="301" y="182"/>
                    </a:lnTo>
                    <a:lnTo>
                      <a:pt x="305" y="182"/>
                    </a:lnTo>
                    <a:lnTo>
                      <a:pt x="307" y="182"/>
                    </a:lnTo>
                    <a:lnTo>
                      <a:pt x="313" y="182"/>
                    </a:lnTo>
                    <a:lnTo>
                      <a:pt x="317" y="182"/>
                    </a:lnTo>
                    <a:lnTo>
                      <a:pt x="323" y="182"/>
                    </a:lnTo>
                    <a:lnTo>
                      <a:pt x="323" y="178"/>
                    </a:lnTo>
                    <a:lnTo>
                      <a:pt x="327" y="178"/>
                    </a:lnTo>
                    <a:lnTo>
                      <a:pt x="327" y="182"/>
                    </a:lnTo>
                    <a:lnTo>
                      <a:pt x="327" y="182"/>
                    </a:lnTo>
                    <a:lnTo>
                      <a:pt x="329" y="182"/>
                    </a:lnTo>
                    <a:lnTo>
                      <a:pt x="335" y="180"/>
                    </a:lnTo>
                    <a:lnTo>
                      <a:pt x="335" y="182"/>
                    </a:lnTo>
                    <a:lnTo>
                      <a:pt x="335" y="184"/>
                    </a:lnTo>
                    <a:lnTo>
                      <a:pt x="333" y="184"/>
                    </a:lnTo>
                    <a:lnTo>
                      <a:pt x="329" y="186"/>
                    </a:lnTo>
                    <a:lnTo>
                      <a:pt x="329" y="188"/>
                    </a:lnTo>
                    <a:lnTo>
                      <a:pt x="327" y="188"/>
                    </a:lnTo>
                    <a:lnTo>
                      <a:pt x="327" y="188"/>
                    </a:lnTo>
                    <a:lnTo>
                      <a:pt x="327" y="190"/>
                    </a:lnTo>
                    <a:lnTo>
                      <a:pt x="325" y="194"/>
                    </a:lnTo>
                    <a:lnTo>
                      <a:pt x="325" y="196"/>
                    </a:lnTo>
                    <a:lnTo>
                      <a:pt x="325" y="198"/>
                    </a:lnTo>
                    <a:lnTo>
                      <a:pt x="323" y="198"/>
                    </a:lnTo>
                    <a:lnTo>
                      <a:pt x="323" y="200"/>
                    </a:lnTo>
                    <a:lnTo>
                      <a:pt x="321" y="202"/>
                    </a:lnTo>
                    <a:lnTo>
                      <a:pt x="321" y="204"/>
                    </a:lnTo>
                    <a:lnTo>
                      <a:pt x="323" y="204"/>
                    </a:lnTo>
                    <a:lnTo>
                      <a:pt x="323" y="206"/>
                    </a:lnTo>
                    <a:lnTo>
                      <a:pt x="325" y="206"/>
                    </a:lnTo>
                    <a:lnTo>
                      <a:pt x="327" y="208"/>
                    </a:lnTo>
                    <a:lnTo>
                      <a:pt x="327" y="210"/>
                    </a:lnTo>
                    <a:lnTo>
                      <a:pt x="327" y="212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6"/>
                    </a:lnTo>
                    <a:lnTo>
                      <a:pt x="329" y="216"/>
                    </a:lnTo>
                    <a:lnTo>
                      <a:pt x="329" y="218"/>
                    </a:lnTo>
                    <a:lnTo>
                      <a:pt x="331" y="218"/>
                    </a:lnTo>
                    <a:lnTo>
                      <a:pt x="331" y="220"/>
                    </a:lnTo>
                    <a:lnTo>
                      <a:pt x="331" y="220"/>
                    </a:lnTo>
                    <a:lnTo>
                      <a:pt x="331" y="222"/>
                    </a:lnTo>
                    <a:lnTo>
                      <a:pt x="329" y="222"/>
                    </a:lnTo>
                    <a:lnTo>
                      <a:pt x="329" y="224"/>
                    </a:lnTo>
                    <a:lnTo>
                      <a:pt x="327" y="224"/>
                    </a:lnTo>
                    <a:lnTo>
                      <a:pt x="327" y="224"/>
                    </a:lnTo>
                    <a:lnTo>
                      <a:pt x="327" y="226"/>
                    </a:lnTo>
                    <a:lnTo>
                      <a:pt x="325" y="226"/>
                    </a:lnTo>
                    <a:lnTo>
                      <a:pt x="325" y="228"/>
                    </a:lnTo>
                    <a:lnTo>
                      <a:pt x="323" y="228"/>
                    </a:lnTo>
                    <a:lnTo>
                      <a:pt x="321" y="226"/>
                    </a:lnTo>
                    <a:lnTo>
                      <a:pt x="319" y="226"/>
                    </a:lnTo>
                    <a:lnTo>
                      <a:pt x="317" y="226"/>
                    </a:lnTo>
                    <a:lnTo>
                      <a:pt x="315" y="226"/>
                    </a:lnTo>
                    <a:lnTo>
                      <a:pt x="313" y="226"/>
                    </a:lnTo>
                    <a:lnTo>
                      <a:pt x="311" y="228"/>
                    </a:lnTo>
                    <a:lnTo>
                      <a:pt x="309" y="228"/>
                    </a:lnTo>
                    <a:lnTo>
                      <a:pt x="309" y="230"/>
                    </a:lnTo>
                    <a:lnTo>
                      <a:pt x="309" y="232"/>
                    </a:lnTo>
                    <a:lnTo>
                      <a:pt x="309" y="234"/>
                    </a:lnTo>
                    <a:lnTo>
                      <a:pt x="309" y="236"/>
                    </a:lnTo>
                    <a:lnTo>
                      <a:pt x="309" y="238"/>
                    </a:lnTo>
                    <a:lnTo>
                      <a:pt x="307" y="240"/>
                    </a:lnTo>
                    <a:lnTo>
                      <a:pt x="307" y="242"/>
                    </a:lnTo>
                    <a:lnTo>
                      <a:pt x="305" y="242"/>
                    </a:lnTo>
                    <a:lnTo>
                      <a:pt x="303" y="242"/>
                    </a:lnTo>
                    <a:lnTo>
                      <a:pt x="301" y="244"/>
                    </a:lnTo>
                    <a:lnTo>
                      <a:pt x="299" y="244"/>
                    </a:lnTo>
                    <a:lnTo>
                      <a:pt x="297" y="244"/>
                    </a:lnTo>
                    <a:lnTo>
                      <a:pt x="293" y="244"/>
                    </a:lnTo>
                    <a:lnTo>
                      <a:pt x="289" y="248"/>
                    </a:lnTo>
                    <a:lnTo>
                      <a:pt x="287" y="250"/>
                    </a:lnTo>
                    <a:lnTo>
                      <a:pt x="283" y="252"/>
                    </a:lnTo>
                    <a:lnTo>
                      <a:pt x="281" y="254"/>
                    </a:lnTo>
                    <a:lnTo>
                      <a:pt x="279" y="256"/>
                    </a:lnTo>
                    <a:lnTo>
                      <a:pt x="279" y="256"/>
                    </a:lnTo>
                    <a:lnTo>
                      <a:pt x="277" y="256"/>
                    </a:lnTo>
                    <a:lnTo>
                      <a:pt x="277" y="258"/>
                    </a:lnTo>
                    <a:lnTo>
                      <a:pt x="275" y="258"/>
                    </a:lnTo>
                    <a:lnTo>
                      <a:pt x="275" y="260"/>
                    </a:lnTo>
                    <a:lnTo>
                      <a:pt x="273" y="262"/>
                    </a:lnTo>
                    <a:lnTo>
                      <a:pt x="273" y="264"/>
                    </a:lnTo>
                    <a:lnTo>
                      <a:pt x="275" y="266"/>
                    </a:lnTo>
                    <a:lnTo>
                      <a:pt x="275" y="268"/>
                    </a:lnTo>
                    <a:lnTo>
                      <a:pt x="273" y="268"/>
                    </a:lnTo>
                    <a:lnTo>
                      <a:pt x="273" y="268"/>
                    </a:lnTo>
                    <a:lnTo>
                      <a:pt x="269" y="268"/>
                    </a:lnTo>
                    <a:lnTo>
                      <a:pt x="267" y="270"/>
                    </a:lnTo>
                    <a:lnTo>
                      <a:pt x="267" y="272"/>
                    </a:lnTo>
                    <a:lnTo>
                      <a:pt x="267" y="274"/>
                    </a:lnTo>
                    <a:lnTo>
                      <a:pt x="267" y="276"/>
                    </a:lnTo>
                    <a:lnTo>
                      <a:pt x="267" y="278"/>
                    </a:lnTo>
                    <a:lnTo>
                      <a:pt x="265" y="278"/>
                    </a:lnTo>
                    <a:lnTo>
                      <a:pt x="261" y="280"/>
                    </a:lnTo>
                    <a:lnTo>
                      <a:pt x="259" y="280"/>
                    </a:lnTo>
                    <a:lnTo>
                      <a:pt x="259" y="282"/>
                    </a:lnTo>
                    <a:lnTo>
                      <a:pt x="257" y="282"/>
                    </a:lnTo>
                    <a:lnTo>
                      <a:pt x="257" y="284"/>
                    </a:lnTo>
                    <a:lnTo>
                      <a:pt x="255" y="286"/>
                    </a:lnTo>
                    <a:lnTo>
                      <a:pt x="251" y="286"/>
                    </a:lnTo>
                    <a:lnTo>
                      <a:pt x="249" y="284"/>
                    </a:lnTo>
                    <a:lnTo>
                      <a:pt x="247" y="282"/>
                    </a:lnTo>
                    <a:lnTo>
                      <a:pt x="245" y="282"/>
                    </a:lnTo>
                    <a:lnTo>
                      <a:pt x="245" y="284"/>
                    </a:lnTo>
                    <a:lnTo>
                      <a:pt x="243" y="284"/>
                    </a:lnTo>
                    <a:lnTo>
                      <a:pt x="243" y="282"/>
                    </a:lnTo>
                    <a:lnTo>
                      <a:pt x="239" y="278"/>
                    </a:lnTo>
                    <a:lnTo>
                      <a:pt x="237" y="276"/>
                    </a:lnTo>
                    <a:lnTo>
                      <a:pt x="235" y="274"/>
                    </a:lnTo>
                    <a:lnTo>
                      <a:pt x="233" y="274"/>
                    </a:lnTo>
                    <a:lnTo>
                      <a:pt x="231" y="274"/>
                    </a:lnTo>
                    <a:lnTo>
                      <a:pt x="231" y="272"/>
                    </a:lnTo>
                    <a:lnTo>
                      <a:pt x="231" y="272"/>
                    </a:lnTo>
                    <a:lnTo>
                      <a:pt x="231" y="270"/>
                    </a:lnTo>
                    <a:lnTo>
                      <a:pt x="229" y="270"/>
                    </a:lnTo>
                    <a:lnTo>
                      <a:pt x="227" y="270"/>
                    </a:lnTo>
                    <a:lnTo>
                      <a:pt x="227" y="268"/>
                    </a:lnTo>
                    <a:lnTo>
                      <a:pt x="225" y="270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6"/>
                    </a:lnTo>
                    <a:lnTo>
                      <a:pt x="225" y="278"/>
                    </a:lnTo>
                    <a:lnTo>
                      <a:pt x="225" y="280"/>
                    </a:lnTo>
                    <a:lnTo>
                      <a:pt x="225" y="282"/>
                    </a:lnTo>
                    <a:lnTo>
                      <a:pt x="223" y="282"/>
                    </a:lnTo>
                    <a:lnTo>
                      <a:pt x="219" y="286"/>
                    </a:lnTo>
                    <a:lnTo>
                      <a:pt x="217" y="286"/>
                    </a:lnTo>
                    <a:lnTo>
                      <a:pt x="215" y="288"/>
                    </a:lnTo>
                    <a:lnTo>
                      <a:pt x="211" y="288"/>
                    </a:lnTo>
                    <a:lnTo>
                      <a:pt x="211" y="290"/>
                    </a:lnTo>
                    <a:lnTo>
                      <a:pt x="209" y="290"/>
                    </a:lnTo>
                    <a:lnTo>
                      <a:pt x="207" y="290"/>
                    </a:lnTo>
                    <a:lnTo>
                      <a:pt x="207" y="292"/>
                    </a:lnTo>
                    <a:lnTo>
                      <a:pt x="205" y="294"/>
                    </a:lnTo>
                    <a:lnTo>
                      <a:pt x="203" y="294"/>
                    </a:lnTo>
                    <a:lnTo>
                      <a:pt x="201" y="294"/>
                    </a:lnTo>
                    <a:lnTo>
                      <a:pt x="199" y="294"/>
                    </a:lnTo>
                    <a:lnTo>
                      <a:pt x="197" y="294"/>
                    </a:lnTo>
                    <a:lnTo>
                      <a:pt x="195" y="294"/>
                    </a:lnTo>
                    <a:lnTo>
                      <a:pt x="193" y="294"/>
                    </a:lnTo>
                    <a:lnTo>
                      <a:pt x="187" y="294"/>
                    </a:lnTo>
                    <a:lnTo>
                      <a:pt x="185" y="294"/>
                    </a:lnTo>
                    <a:lnTo>
                      <a:pt x="183" y="294"/>
                    </a:lnTo>
                    <a:lnTo>
                      <a:pt x="183" y="294"/>
                    </a:lnTo>
                    <a:lnTo>
                      <a:pt x="181" y="294"/>
                    </a:lnTo>
                    <a:lnTo>
                      <a:pt x="179" y="294"/>
                    </a:lnTo>
                    <a:lnTo>
                      <a:pt x="175" y="294"/>
                    </a:lnTo>
                    <a:lnTo>
                      <a:pt x="173" y="294"/>
                    </a:lnTo>
                    <a:lnTo>
                      <a:pt x="167" y="294"/>
                    </a:lnTo>
                    <a:lnTo>
                      <a:pt x="165" y="294"/>
                    </a:lnTo>
                    <a:lnTo>
                      <a:pt x="157" y="294"/>
                    </a:lnTo>
                    <a:lnTo>
                      <a:pt x="153" y="294"/>
                    </a:lnTo>
                    <a:lnTo>
                      <a:pt x="147" y="294"/>
                    </a:lnTo>
                    <a:lnTo>
                      <a:pt x="141" y="294"/>
                    </a:lnTo>
                    <a:lnTo>
                      <a:pt x="139" y="294"/>
                    </a:lnTo>
                    <a:lnTo>
                      <a:pt x="137" y="292"/>
                    </a:lnTo>
                    <a:lnTo>
                      <a:pt x="135" y="292"/>
                    </a:lnTo>
                    <a:lnTo>
                      <a:pt x="135" y="292"/>
                    </a:lnTo>
                    <a:lnTo>
                      <a:pt x="133" y="292"/>
                    </a:lnTo>
                    <a:lnTo>
                      <a:pt x="131" y="292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5" y="292"/>
                    </a:lnTo>
                    <a:lnTo>
                      <a:pt x="97" y="292"/>
                    </a:lnTo>
                    <a:lnTo>
                      <a:pt x="95" y="292"/>
                    </a:lnTo>
                    <a:lnTo>
                      <a:pt x="93" y="292"/>
                    </a:lnTo>
                    <a:lnTo>
                      <a:pt x="89" y="292"/>
                    </a:lnTo>
                    <a:lnTo>
                      <a:pt x="87" y="292"/>
                    </a:lnTo>
                    <a:lnTo>
                      <a:pt x="85" y="292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2"/>
                    </a:lnTo>
                    <a:lnTo>
                      <a:pt x="71" y="292"/>
                    </a:lnTo>
                    <a:lnTo>
                      <a:pt x="65" y="292"/>
                    </a:lnTo>
                    <a:lnTo>
                      <a:pt x="63" y="292"/>
                    </a:lnTo>
                    <a:lnTo>
                      <a:pt x="57" y="292"/>
                    </a:lnTo>
                    <a:lnTo>
                      <a:pt x="55" y="292"/>
                    </a:lnTo>
                    <a:lnTo>
                      <a:pt x="53" y="292"/>
                    </a:lnTo>
                    <a:lnTo>
                      <a:pt x="47" y="292"/>
                    </a:lnTo>
                    <a:lnTo>
                      <a:pt x="45" y="292"/>
                    </a:lnTo>
                    <a:lnTo>
                      <a:pt x="43" y="292"/>
                    </a:lnTo>
                    <a:lnTo>
                      <a:pt x="39" y="292"/>
                    </a:lnTo>
                    <a:lnTo>
                      <a:pt x="37" y="292"/>
                    </a:lnTo>
                    <a:lnTo>
                      <a:pt x="33" y="292"/>
                    </a:lnTo>
                    <a:lnTo>
                      <a:pt x="31" y="292"/>
                    </a:lnTo>
                    <a:lnTo>
                      <a:pt x="29" y="288"/>
                    </a:lnTo>
                    <a:lnTo>
                      <a:pt x="29" y="282"/>
                    </a:lnTo>
                    <a:lnTo>
                      <a:pt x="29" y="278"/>
                    </a:lnTo>
                    <a:lnTo>
                      <a:pt x="27" y="272"/>
                    </a:lnTo>
                    <a:lnTo>
                      <a:pt x="27" y="270"/>
                    </a:lnTo>
                    <a:lnTo>
                      <a:pt x="25" y="264"/>
                    </a:lnTo>
                    <a:lnTo>
                      <a:pt x="25" y="256"/>
                    </a:lnTo>
                    <a:lnTo>
                      <a:pt x="23" y="250"/>
                    </a:lnTo>
                    <a:lnTo>
                      <a:pt x="23" y="248"/>
                    </a:lnTo>
                    <a:lnTo>
                      <a:pt x="23" y="246"/>
                    </a:lnTo>
                    <a:lnTo>
                      <a:pt x="23" y="244"/>
                    </a:lnTo>
                    <a:lnTo>
                      <a:pt x="23" y="242"/>
                    </a:lnTo>
                    <a:lnTo>
                      <a:pt x="21" y="238"/>
                    </a:lnTo>
                    <a:lnTo>
                      <a:pt x="21" y="236"/>
                    </a:lnTo>
                    <a:lnTo>
                      <a:pt x="21" y="230"/>
                    </a:lnTo>
                    <a:lnTo>
                      <a:pt x="19" y="222"/>
                    </a:lnTo>
                    <a:lnTo>
                      <a:pt x="19" y="220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7" y="214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5" y="204"/>
                    </a:lnTo>
                    <a:lnTo>
                      <a:pt x="15" y="200"/>
                    </a:lnTo>
                    <a:lnTo>
                      <a:pt x="15" y="196"/>
                    </a:lnTo>
                    <a:lnTo>
                      <a:pt x="13" y="194"/>
                    </a:lnTo>
                    <a:lnTo>
                      <a:pt x="13" y="190"/>
                    </a:lnTo>
                    <a:lnTo>
                      <a:pt x="11" y="180"/>
                    </a:lnTo>
                    <a:lnTo>
                      <a:pt x="11" y="178"/>
                    </a:lnTo>
                    <a:lnTo>
                      <a:pt x="11" y="176"/>
                    </a:lnTo>
                    <a:lnTo>
                      <a:pt x="9" y="170"/>
                    </a:lnTo>
                    <a:lnTo>
                      <a:pt x="9" y="160"/>
                    </a:lnTo>
                    <a:lnTo>
                      <a:pt x="7" y="15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34"/>
                    </a:lnTo>
                    <a:lnTo>
                      <a:pt x="2" y="128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4" y="122"/>
                    </a:lnTo>
                    <a:lnTo>
                      <a:pt x="11" y="122"/>
                    </a:lnTo>
                    <a:lnTo>
                      <a:pt x="13" y="122"/>
                    </a:lnTo>
                    <a:lnTo>
                      <a:pt x="21" y="124"/>
                    </a:lnTo>
                    <a:lnTo>
                      <a:pt x="29" y="124"/>
                    </a:lnTo>
                    <a:lnTo>
                      <a:pt x="33" y="124"/>
                    </a:lnTo>
                    <a:lnTo>
                      <a:pt x="35" y="122"/>
                    </a:lnTo>
                    <a:lnTo>
                      <a:pt x="37" y="120"/>
                    </a:lnTo>
                    <a:lnTo>
                      <a:pt x="43" y="120"/>
                    </a:lnTo>
                    <a:lnTo>
                      <a:pt x="45" y="118"/>
                    </a:lnTo>
                    <a:lnTo>
                      <a:pt x="47" y="118"/>
                    </a:lnTo>
                    <a:lnTo>
                      <a:pt x="49" y="116"/>
                    </a:lnTo>
                    <a:lnTo>
                      <a:pt x="53" y="114"/>
                    </a:lnTo>
                    <a:lnTo>
                      <a:pt x="57" y="112"/>
                    </a:lnTo>
                    <a:lnTo>
                      <a:pt x="59" y="112"/>
                    </a:lnTo>
                    <a:lnTo>
                      <a:pt x="61" y="112"/>
                    </a:lnTo>
                    <a:lnTo>
                      <a:pt x="63" y="110"/>
                    </a:lnTo>
                    <a:lnTo>
                      <a:pt x="67" y="110"/>
                    </a:lnTo>
                    <a:lnTo>
                      <a:pt x="73" y="108"/>
                    </a:lnTo>
                    <a:lnTo>
                      <a:pt x="73" y="106"/>
                    </a:lnTo>
                    <a:lnTo>
                      <a:pt x="77" y="106"/>
                    </a:lnTo>
                    <a:lnTo>
                      <a:pt x="79" y="104"/>
                    </a:lnTo>
                    <a:lnTo>
                      <a:pt x="81" y="104"/>
                    </a:lnTo>
                    <a:lnTo>
                      <a:pt x="85" y="102"/>
                    </a:lnTo>
                    <a:lnTo>
                      <a:pt x="87" y="102"/>
                    </a:lnTo>
                    <a:lnTo>
                      <a:pt x="89" y="100"/>
                    </a:lnTo>
                    <a:lnTo>
                      <a:pt x="93" y="98"/>
                    </a:lnTo>
                    <a:lnTo>
                      <a:pt x="95" y="98"/>
                    </a:lnTo>
                    <a:lnTo>
                      <a:pt x="97" y="98"/>
                    </a:lnTo>
                    <a:lnTo>
                      <a:pt x="101" y="96"/>
                    </a:lnTo>
                    <a:lnTo>
                      <a:pt x="103" y="94"/>
                    </a:lnTo>
                    <a:lnTo>
                      <a:pt x="105" y="94"/>
                    </a:lnTo>
                    <a:lnTo>
                      <a:pt x="107" y="94"/>
                    </a:lnTo>
                    <a:lnTo>
                      <a:pt x="113" y="92"/>
                    </a:lnTo>
                    <a:lnTo>
                      <a:pt x="115" y="90"/>
                    </a:lnTo>
                    <a:lnTo>
                      <a:pt x="117" y="90"/>
                    </a:lnTo>
                    <a:lnTo>
                      <a:pt x="119" y="90"/>
                    </a:lnTo>
                    <a:lnTo>
                      <a:pt x="119" y="88"/>
                    </a:lnTo>
                    <a:lnTo>
                      <a:pt x="121" y="88"/>
                    </a:lnTo>
                    <a:lnTo>
                      <a:pt x="123" y="88"/>
                    </a:lnTo>
                    <a:lnTo>
                      <a:pt x="125" y="86"/>
                    </a:lnTo>
                    <a:lnTo>
                      <a:pt x="127" y="86"/>
                    </a:lnTo>
                    <a:lnTo>
                      <a:pt x="129" y="86"/>
                    </a:lnTo>
                    <a:lnTo>
                      <a:pt x="131" y="86"/>
                    </a:lnTo>
                    <a:lnTo>
                      <a:pt x="135" y="86"/>
                    </a:lnTo>
                    <a:lnTo>
                      <a:pt x="135" y="88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5" y="92"/>
                    </a:lnTo>
                    <a:lnTo>
                      <a:pt x="137" y="92"/>
                    </a:lnTo>
                    <a:lnTo>
                      <a:pt x="143" y="92"/>
                    </a:lnTo>
                    <a:lnTo>
                      <a:pt x="145" y="90"/>
                    </a:lnTo>
                    <a:lnTo>
                      <a:pt x="147" y="90"/>
                    </a:lnTo>
                    <a:lnTo>
                      <a:pt x="153" y="88"/>
                    </a:lnTo>
                    <a:lnTo>
                      <a:pt x="155" y="86"/>
                    </a:lnTo>
                    <a:lnTo>
                      <a:pt x="161" y="84"/>
                    </a:lnTo>
                    <a:lnTo>
                      <a:pt x="169" y="80"/>
                    </a:lnTo>
                    <a:lnTo>
                      <a:pt x="173" y="78"/>
                    </a:lnTo>
                    <a:lnTo>
                      <a:pt x="175" y="78"/>
                    </a:lnTo>
                    <a:lnTo>
                      <a:pt x="175" y="76"/>
                    </a:lnTo>
                    <a:lnTo>
                      <a:pt x="179" y="76"/>
                    </a:lnTo>
                    <a:lnTo>
                      <a:pt x="183" y="76"/>
                    </a:lnTo>
                    <a:lnTo>
                      <a:pt x="183" y="76"/>
                    </a:lnTo>
                    <a:lnTo>
                      <a:pt x="183" y="74"/>
                    </a:lnTo>
                    <a:lnTo>
                      <a:pt x="183" y="68"/>
                    </a:lnTo>
                    <a:lnTo>
                      <a:pt x="183" y="66"/>
                    </a:lnTo>
                    <a:lnTo>
                      <a:pt x="183" y="64"/>
                    </a:lnTo>
                    <a:lnTo>
                      <a:pt x="183" y="62"/>
                    </a:lnTo>
                    <a:lnTo>
                      <a:pt x="183" y="58"/>
                    </a:lnTo>
                    <a:lnTo>
                      <a:pt x="183" y="56"/>
                    </a:lnTo>
                    <a:lnTo>
                      <a:pt x="183" y="54"/>
                    </a:lnTo>
                    <a:lnTo>
                      <a:pt x="183" y="50"/>
                    </a:lnTo>
                    <a:lnTo>
                      <a:pt x="183" y="48"/>
                    </a:lnTo>
                    <a:lnTo>
                      <a:pt x="183" y="46"/>
                    </a:lnTo>
                    <a:lnTo>
                      <a:pt x="183" y="44"/>
                    </a:lnTo>
                    <a:lnTo>
                      <a:pt x="183" y="42"/>
                    </a:lnTo>
                    <a:lnTo>
                      <a:pt x="183" y="38"/>
                    </a:lnTo>
                    <a:lnTo>
                      <a:pt x="183" y="36"/>
                    </a:lnTo>
                    <a:lnTo>
                      <a:pt x="183" y="34"/>
                    </a:lnTo>
                    <a:lnTo>
                      <a:pt x="183" y="32"/>
                    </a:lnTo>
                    <a:lnTo>
                      <a:pt x="183" y="30"/>
                    </a:lnTo>
                    <a:lnTo>
                      <a:pt x="183" y="28"/>
                    </a:lnTo>
                    <a:lnTo>
                      <a:pt x="183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3" y="18"/>
                    </a:lnTo>
                    <a:lnTo>
                      <a:pt x="183" y="16"/>
                    </a:lnTo>
                    <a:lnTo>
                      <a:pt x="183" y="10"/>
                    </a:lnTo>
                    <a:lnTo>
                      <a:pt x="183" y="4"/>
                    </a:lnTo>
                    <a:lnTo>
                      <a:pt x="183" y="2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1" y="2"/>
                    </a:lnTo>
                    <a:lnTo>
                      <a:pt x="197" y="2"/>
                    </a:lnTo>
                    <a:lnTo>
                      <a:pt x="199" y="4"/>
                    </a:lnTo>
                    <a:lnTo>
                      <a:pt x="201" y="4"/>
                    </a:lnTo>
                    <a:lnTo>
                      <a:pt x="203" y="4"/>
                    </a:lnTo>
                    <a:lnTo>
                      <a:pt x="205" y="4"/>
                    </a:lnTo>
                    <a:lnTo>
                      <a:pt x="209" y="4"/>
                    </a:lnTo>
                    <a:lnTo>
                      <a:pt x="211" y="6"/>
                    </a:lnTo>
                    <a:lnTo>
                      <a:pt x="213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9" y="6"/>
                    </a:lnTo>
                    <a:lnTo>
                      <a:pt x="219" y="8"/>
                    </a:lnTo>
                    <a:lnTo>
                      <a:pt x="225" y="8"/>
                    </a:lnTo>
                    <a:lnTo>
                      <a:pt x="229" y="10"/>
                    </a:lnTo>
                    <a:lnTo>
                      <a:pt x="233" y="10"/>
                    </a:lnTo>
                    <a:lnTo>
                      <a:pt x="247" y="14"/>
                    </a:lnTo>
                    <a:lnTo>
                      <a:pt x="247" y="16"/>
                    </a:lnTo>
                    <a:lnTo>
                      <a:pt x="249" y="16"/>
                    </a:lnTo>
                    <a:lnTo>
                      <a:pt x="251" y="16"/>
                    </a:lnTo>
                    <a:lnTo>
                      <a:pt x="253" y="16"/>
                    </a:lnTo>
                    <a:lnTo>
                      <a:pt x="257" y="18"/>
                    </a:lnTo>
                    <a:lnTo>
                      <a:pt x="267" y="20"/>
                    </a:lnTo>
                    <a:lnTo>
                      <a:pt x="267" y="22"/>
                    </a:lnTo>
                    <a:lnTo>
                      <a:pt x="271" y="22"/>
                    </a:lnTo>
                    <a:lnTo>
                      <a:pt x="277" y="24"/>
                    </a:lnTo>
                    <a:lnTo>
                      <a:pt x="279" y="26"/>
                    </a:lnTo>
                    <a:lnTo>
                      <a:pt x="279" y="28"/>
                    </a:lnTo>
                    <a:lnTo>
                      <a:pt x="279" y="34"/>
                    </a:lnTo>
                    <a:lnTo>
                      <a:pt x="279" y="36"/>
                    </a:lnTo>
                    <a:lnTo>
                      <a:pt x="279" y="38"/>
                    </a:lnTo>
                    <a:lnTo>
                      <a:pt x="279" y="40"/>
                    </a:lnTo>
                    <a:lnTo>
                      <a:pt x="279" y="42"/>
                    </a:lnTo>
                    <a:lnTo>
                      <a:pt x="279" y="48"/>
                    </a:lnTo>
                    <a:lnTo>
                      <a:pt x="279" y="50"/>
                    </a:lnTo>
                    <a:lnTo>
                      <a:pt x="279" y="52"/>
                    </a:lnTo>
                    <a:lnTo>
                      <a:pt x="279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8" name="Freeform 29">
                <a:extLst>
                  <a:ext uri="{FF2B5EF4-FFF2-40B4-BE49-F238E27FC236}">
                    <a16:creationId xmlns:a16="http://schemas.microsoft.com/office/drawing/2014/main" id="{B6FAA884-D5F7-DBB0-D8AF-46EDCC450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300" y="671513"/>
                <a:ext cx="420688" cy="369888"/>
              </a:xfrm>
              <a:custGeom>
                <a:avLst/>
                <a:gdLst>
                  <a:gd name="T0" fmla="*/ 191 w 265"/>
                  <a:gd name="T1" fmla="*/ 0 h 233"/>
                  <a:gd name="T2" fmla="*/ 219 w 265"/>
                  <a:gd name="T3" fmla="*/ 0 h 233"/>
                  <a:gd name="T4" fmla="*/ 245 w 265"/>
                  <a:gd name="T5" fmla="*/ 0 h 233"/>
                  <a:gd name="T6" fmla="*/ 265 w 265"/>
                  <a:gd name="T7" fmla="*/ 2 h 233"/>
                  <a:gd name="T8" fmla="*/ 261 w 265"/>
                  <a:gd name="T9" fmla="*/ 10 h 233"/>
                  <a:gd name="T10" fmla="*/ 257 w 265"/>
                  <a:gd name="T11" fmla="*/ 18 h 233"/>
                  <a:gd name="T12" fmla="*/ 255 w 265"/>
                  <a:gd name="T13" fmla="*/ 26 h 233"/>
                  <a:gd name="T14" fmla="*/ 253 w 265"/>
                  <a:gd name="T15" fmla="*/ 36 h 233"/>
                  <a:gd name="T16" fmla="*/ 249 w 265"/>
                  <a:gd name="T17" fmla="*/ 44 h 233"/>
                  <a:gd name="T18" fmla="*/ 245 w 265"/>
                  <a:gd name="T19" fmla="*/ 48 h 233"/>
                  <a:gd name="T20" fmla="*/ 241 w 265"/>
                  <a:gd name="T21" fmla="*/ 54 h 233"/>
                  <a:gd name="T22" fmla="*/ 239 w 265"/>
                  <a:gd name="T23" fmla="*/ 64 h 233"/>
                  <a:gd name="T24" fmla="*/ 235 w 265"/>
                  <a:gd name="T25" fmla="*/ 70 h 233"/>
                  <a:gd name="T26" fmla="*/ 233 w 265"/>
                  <a:gd name="T27" fmla="*/ 80 h 233"/>
                  <a:gd name="T28" fmla="*/ 231 w 265"/>
                  <a:gd name="T29" fmla="*/ 90 h 233"/>
                  <a:gd name="T30" fmla="*/ 227 w 265"/>
                  <a:gd name="T31" fmla="*/ 96 h 233"/>
                  <a:gd name="T32" fmla="*/ 225 w 265"/>
                  <a:gd name="T33" fmla="*/ 104 h 233"/>
                  <a:gd name="T34" fmla="*/ 221 w 265"/>
                  <a:gd name="T35" fmla="*/ 114 h 233"/>
                  <a:gd name="T36" fmla="*/ 211 w 265"/>
                  <a:gd name="T37" fmla="*/ 121 h 233"/>
                  <a:gd name="T38" fmla="*/ 199 w 265"/>
                  <a:gd name="T39" fmla="*/ 123 h 233"/>
                  <a:gd name="T40" fmla="*/ 195 w 265"/>
                  <a:gd name="T41" fmla="*/ 129 h 233"/>
                  <a:gd name="T42" fmla="*/ 185 w 265"/>
                  <a:gd name="T43" fmla="*/ 135 h 233"/>
                  <a:gd name="T44" fmla="*/ 181 w 265"/>
                  <a:gd name="T45" fmla="*/ 141 h 233"/>
                  <a:gd name="T46" fmla="*/ 169 w 265"/>
                  <a:gd name="T47" fmla="*/ 145 h 233"/>
                  <a:gd name="T48" fmla="*/ 165 w 265"/>
                  <a:gd name="T49" fmla="*/ 149 h 233"/>
                  <a:gd name="T50" fmla="*/ 159 w 265"/>
                  <a:gd name="T51" fmla="*/ 151 h 233"/>
                  <a:gd name="T52" fmla="*/ 153 w 265"/>
                  <a:gd name="T53" fmla="*/ 155 h 233"/>
                  <a:gd name="T54" fmla="*/ 145 w 265"/>
                  <a:gd name="T55" fmla="*/ 157 h 233"/>
                  <a:gd name="T56" fmla="*/ 137 w 265"/>
                  <a:gd name="T57" fmla="*/ 161 h 233"/>
                  <a:gd name="T58" fmla="*/ 129 w 265"/>
                  <a:gd name="T59" fmla="*/ 165 h 233"/>
                  <a:gd name="T60" fmla="*/ 120 w 265"/>
                  <a:gd name="T61" fmla="*/ 171 h 233"/>
                  <a:gd name="T62" fmla="*/ 112 w 265"/>
                  <a:gd name="T63" fmla="*/ 181 h 233"/>
                  <a:gd name="T64" fmla="*/ 106 w 265"/>
                  <a:gd name="T65" fmla="*/ 191 h 233"/>
                  <a:gd name="T66" fmla="*/ 100 w 265"/>
                  <a:gd name="T67" fmla="*/ 199 h 233"/>
                  <a:gd name="T68" fmla="*/ 96 w 265"/>
                  <a:gd name="T69" fmla="*/ 211 h 233"/>
                  <a:gd name="T70" fmla="*/ 92 w 265"/>
                  <a:gd name="T71" fmla="*/ 219 h 233"/>
                  <a:gd name="T72" fmla="*/ 94 w 265"/>
                  <a:gd name="T73" fmla="*/ 227 h 233"/>
                  <a:gd name="T74" fmla="*/ 82 w 265"/>
                  <a:gd name="T75" fmla="*/ 233 h 233"/>
                  <a:gd name="T76" fmla="*/ 56 w 265"/>
                  <a:gd name="T77" fmla="*/ 233 h 233"/>
                  <a:gd name="T78" fmla="*/ 40 w 265"/>
                  <a:gd name="T79" fmla="*/ 231 h 233"/>
                  <a:gd name="T80" fmla="*/ 36 w 265"/>
                  <a:gd name="T81" fmla="*/ 209 h 233"/>
                  <a:gd name="T82" fmla="*/ 30 w 265"/>
                  <a:gd name="T83" fmla="*/ 173 h 233"/>
                  <a:gd name="T84" fmla="*/ 26 w 265"/>
                  <a:gd name="T85" fmla="*/ 147 h 233"/>
                  <a:gd name="T86" fmla="*/ 20 w 265"/>
                  <a:gd name="T87" fmla="*/ 114 h 233"/>
                  <a:gd name="T88" fmla="*/ 16 w 265"/>
                  <a:gd name="T89" fmla="*/ 94 h 233"/>
                  <a:gd name="T90" fmla="*/ 14 w 265"/>
                  <a:gd name="T91" fmla="*/ 80 h 233"/>
                  <a:gd name="T92" fmla="*/ 12 w 265"/>
                  <a:gd name="T93" fmla="*/ 70 h 233"/>
                  <a:gd name="T94" fmla="*/ 10 w 265"/>
                  <a:gd name="T95" fmla="*/ 60 h 233"/>
                  <a:gd name="T96" fmla="*/ 10 w 265"/>
                  <a:gd name="T97" fmla="*/ 50 h 233"/>
                  <a:gd name="T98" fmla="*/ 8 w 265"/>
                  <a:gd name="T99" fmla="*/ 40 h 233"/>
                  <a:gd name="T100" fmla="*/ 4 w 265"/>
                  <a:gd name="T101" fmla="*/ 26 h 233"/>
                  <a:gd name="T102" fmla="*/ 0 w 265"/>
                  <a:gd name="T103" fmla="*/ 0 h 233"/>
                  <a:gd name="T104" fmla="*/ 20 w 265"/>
                  <a:gd name="T105" fmla="*/ 0 h 233"/>
                  <a:gd name="T106" fmla="*/ 42 w 265"/>
                  <a:gd name="T107" fmla="*/ 0 h 233"/>
                  <a:gd name="T108" fmla="*/ 98 w 265"/>
                  <a:gd name="T109" fmla="*/ 0 h 233"/>
                  <a:gd name="T110" fmla="*/ 143 w 265"/>
                  <a:gd name="T111" fmla="*/ 0 h 233"/>
                  <a:gd name="T112" fmla="*/ 153 w 265"/>
                  <a:gd name="T113" fmla="*/ 0 h 233"/>
                  <a:gd name="T114" fmla="*/ 173 w 265"/>
                  <a:gd name="T115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5" h="233">
                    <a:moveTo>
                      <a:pt x="173" y="0"/>
                    </a:moveTo>
                    <a:lnTo>
                      <a:pt x="175" y="0"/>
                    </a:lnTo>
                    <a:lnTo>
                      <a:pt x="181" y="0"/>
                    </a:lnTo>
                    <a:lnTo>
                      <a:pt x="187" y="0"/>
                    </a:lnTo>
                    <a:lnTo>
                      <a:pt x="191" y="0"/>
                    </a:lnTo>
                    <a:lnTo>
                      <a:pt x="195" y="0"/>
                    </a:lnTo>
                    <a:lnTo>
                      <a:pt x="199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1" y="0"/>
                    </a:lnTo>
                    <a:lnTo>
                      <a:pt x="245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9" y="0"/>
                    </a:lnTo>
                    <a:lnTo>
                      <a:pt x="265" y="0"/>
                    </a:lnTo>
                    <a:lnTo>
                      <a:pt x="265" y="2"/>
                    </a:lnTo>
                    <a:lnTo>
                      <a:pt x="263" y="4"/>
                    </a:lnTo>
                    <a:lnTo>
                      <a:pt x="263" y="6"/>
                    </a:lnTo>
                    <a:lnTo>
                      <a:pt x="263" y="8"/>
                    </a:lnTo>
                    <a:lnTo>
                      <a:pt x="261" y="8"/>
                    </a:lnTo>
                    <a:lnTo>
                      <a:pt x="261" y="10"/>
                    </a:lnTo>
                    <a:lnTo>
                      <a:pt x="261" y="12"/>
                    </a:lnTo>
                    <a:lnTo>
                      <a:pt x="261" y="14"/>
                    </a:lnTo>
                    <a:lnTo>
                      <a:pt x="259" y="14"/>
                    </a:lnTo>
                    <a:lnTo>
                      <a:pt x="259" y="18"/>
                    </a:lnTo>
                    <a:lnTo>
                      <a:pt x="257" y="18"/>
                    </a:lnTo>
                    <a:lnTo>
                      <a:pt x="257" y="20"/>
                    </a:lnTo>
                    <a:lnTo>
                      <a:pt x="257" y="22"/>
                    </a:lnTo>
                    <a:lnTo>
                      <a:pt x="257" y="24"/>
                    </a:lnTo>
                    <a:lnTo>
                      <a:pt x="255" y="24"/>
                    </a:lnTo>
                    <a:lnTo>
                      <a:pt x="255" y="26"/>
                    </a:lnTo>
                    <a:lnTo>
                      <a:pt x="255" y="28"/>
                    </a:lnTo>
                    <a:lnTo>
                      <a:pt x="253" y="30"/>
                    </a:lnTo>
                    <a:lnTo>
                      <a:pt x="253" y="32"/>
                    </a:lnTo>
                    <a:lnTo>
                      <a:pt x="253" y="34"/>
                    </a:lnTo>
                    <a:lnTo>
                      <a:pt x="253" y="36"/>
                    </a:lnTo>
                    <a:lnTo>
                      <a:pt x="251" y="38"/>
                    </a:lnTo>
                    <a:lnTo>
                      <a:pt x="251" y="40"/>
                    </a:lnTo>
                    <a:lnTo>
                      <a:pt x="249" y="40"/>
                    </a:lnTo>
                    <a:lnTo>
                      <a:pt x="249" y="42"/>
                    </a:lnTo>
                    <a:lnTo>
                      <a:pt x="249" y="44"/>
                    </a:lnTo>
                    <a:lnTo>
                      <a:pt x="247" y="44"/>
                    </a:lnTo>
                    <a:lnTo>
                      <a:pt x="247" y="46"/>
                    </a:lnTo>
                    <a:lnTo>
                      <a:pt x="247" y="46"/>
                    </a:lnTo>
                    <a:lnTo>
                      <a:pt x="245" y="46"/>
                    </a:lnTo>
                    <a:lnTo>
                      <a:pt x="245" y="48"/>
                    </a:lnTo>
                    <a:lnTo>
                      <a:pt x="245" y="50"/>
                    </a:lnTo>
                    <a:lnTo>
                      <a:pt x="243" y="50"/>
                    </a:lnTo>
                    <a:lnTo>
                      <a:pt x="243" y="52"/>
                    </a:lnTo>
                    <a:lnTo>
                      <a:pt x="243" y="54"/>
                    </a:lnTo>
                    <a:lnTo>
                      <a:pt x="241" y="54"/>
                    </a:lnTo>
                    <a:lnTo>
                      <a:pt x="241" y="56"/>
                    </a:lnTo>
                    <a:lnTo>
                      <a:pt x="241" y="58"/>
                    </a:lnTo>
                    <a:lnTo>
                      <a:pt x="239" y="60"/>
                    </a:lnTo>
                    <a:lnTo>
                      <a:pt x="239" y="62"/>
                    </a:lnTo>
                    <a:lnTo>
                      <a:pt x="239" y="64"/>
                    </a:lnTo>
                    <a:lnTo>
                      <a:pt x="239" y="66"/>
                    </a:lnTo>
                    <a:lnTo>
                      <a:pt x="237" y="66"/>
                    </a:lnTo>
                    <a:lnTo>
                      <a:pt x="237" y="68"/>
                    </a:lnTo>
                    <a:lnTo>
                      <a:pt x="237" y="70"/>
                    </a:lnTo>
                    <a:lnTo>
                      <a:pt x="235" y="70"/>
                    </a:lnTo>
                    <a:lnTo>
                      <a:pt x="235" y="72"/>
                    </a:lnTo>
                    <a:lnTo>
                      <a:pt x="235" y="74"/>
                    </a:lnTo>
                    <a:lnTo>
                      <a:pt x="233" y="76"/>
                    </a:lnTo>
                    <a:lnTo>
                      <a:pt x="233" y="78"/>
                    </a:lnTo>
                    <a:lnTo>
                      <a:pt x="233" y="80"/>
                    </a:lnTo>
                    <a:lnTo>
                      <a:pt x="233" y="82"/>
                    </a:lnTo>
                    <a:lnTo>
                      <a:pt x="231" y="84"/>
                    </a:lnTo>
                    <a:lnTo>
                      <a:pt x="233" y="86"/>
                    </a:lnTo>
                    <a:lnTo>
                      <a:pt x="231" y="86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29" y="94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7" y="96"/>
                    </a:lnTo>
                    <a:lnTo>
                      <a:pt x="227" y="98"/>
                    </a:lnTo>
                    <a:lnTo>
                      <a:pt x="227" y="100"/>
                    </a:lnTo>
                    <a:lnTo>
                      <a:pt x="227" y="102"/>
                    </a:lnTo>
                    <a:lnTo>
                      <a:pt x="225" y="102"/>
                    </a:lnTo>
                    <a:lnTo>
                      <a:pt x="225" y="104"/>
                    </a:lnTo>
                    <a:lnTo>
                      <a:pt x="225" y="106"/>
                    </a:lnTo>
                    <a:lnTo>
                      <a:pt x="223" y="108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1" y="114"/>
                    </a:lnTo>
                    <a:lnTo>
                      <a:pt x="221" y="116"/>
                    </a:lnTo>
                    <a:lnTo>
                      <a:pt x="219" y="116"/>
                    </a:lnTo>
                    <a:lnTo>
                      <a:pt x="219" y="119"/>
                    </a:lnTo>
                    <a:lnTo>
                      <a:pt x="215" y="119"/>
                    </a:lnTo>
                    <a:lnTo>
                      <a:pt x="211" y="121"/>
                    </a:lnTo>
                    <a:lnTo>
                      <a:pt x="205" y="121"/>
                    </a:lnTo>
                    <a:lnTo>
                      <a:pt x="205" y="123"/>
                    </a:lnTo>
                    <a:lnTo>
                      <a:pt x="203" y="123"/>
                    </a:lnTo>
                    <a:lnTo>
                      <a:pt x="203" y="123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7" y="129"/>
                    </a:lnTo>
                    <a:lnTo>
                      <a:pt x="195" y="129"/>
                    </a:lnTo>
                    <a:lnTo>
                      <a:pt x="195" y="131"/>
                    </a:lnTo>
                    <a:lnTo>
                      <a:pt x="193" y="131"/>
                    </a:lnTo>
                    <a:lnTo>
                      <a:pt x="193" y="135"/>
                    </a:lnTo>
                    <a:lnTo>
                      <a:pt x="187" y="135"/>
                    </a:lnTo>
                    <a:lnTo>
                      <a:pt x="185" y="135"/>
                    </a:lnTo>
                    <a:lnTo>
                      <a:pt x="183" y="135"/>
                    </a:lnTo>
                    <a:lnTo>
                      <a:pt x="181" y="135"/>
                    </a:lnTo>
                    <a:lnTo>
                      <a:pt x="181" y="137"/>
                    </a:lnTo>
                    <a:lnTo>
                      <a:pt x="181" y="139"/>
                    </a:lnTo>
                    <a:lnTo>
                      <a:pt x="181" y="141"/>
                    </a:lnTo>
                    <a:lnTo>
                      <a:pt x="177" y="141"/>
                    </a:lnTo>
                    <a:lnTo>
                      <a:pt x="175" y="143"/>
                    </a:lnTo>
                    <a:lnTo>
                      <a:pt x="173" y="143"/>
                    </a:lnTo>
                    <a:lnTo>
                      <a:pt x="171" y="145"/>
                    </a:lnTo>
                    <a:lnTo>
                      <a:pt x="169" y="145"/>
                    </a:lnTo>
                    <a:lnTo>
                      <a:pt x="169" y="147"/>
                    </a:lnTo>
                    <a:lnTo>
                      <a:pt x="167" y="145"/>
                    </a:lnTo>
                    <a:lnTo>
                      <a:pt x="167" y="147"/>
                    </a:lnTo>
                    <a:lnTo>
                      <a:pt x="165" y="147"/>
                    </a:lnTo>
                    <a:lnTo>
                      <a:pt x="165" y="149"/>
                    </a:lnTo>
                    <a:lnTo>
                      <a:pt x="163" y="149"/>
                    </a:lnTo>
                    <a:lnTo>
                      <a:pt x="161" y="149"/>
                    </a:lnTo>
                    <a:lnTo>
                      <a:pt x="161" y="151"/>
                    </a:lnTo>
                    <a:lnTo>
                      <a:pt x="159" y="149"/>
                    </a:lnTo>
                    <a:lnTo>
                      <a:pt x="159" y="151"/>
                    </a:lnTo>
                    <a:lnTo>
                      <a:pt x="157" y="151"/>
                    </a:lnTo>
                    <a:lnTo>
                      <a:pt x="157" y="153"/>
                    </a:lnTo>
                    <a:lnTo>
                      <a:pt x="155" y="153"/>
                    </a:lnTo>
                    <a:lnTo>
                      <a:pt x="155" y="155"/>
                    </a:lnTo>
                    <a:lnTo>
                      <a:pt x="153" y="155"/>
                    </a:lnTo>
                    <a:lnTo>
                      <a:pt x="151" y="155"/>
                    </a:lnTo>
                    <a:lnTo>
                      <a:pt x="149" y="155"/>
                    </a:lnTo>
                    <a:lnTo>
                      <a:pt x="149" y="157"/>
                    </a:lnTo>
                    <a:lnTo>
                      <a:pt x="147" y="157"/>
                    </a:lnTo>
                    <a:lnTo>
                      <a:pt x="145" y="157"/>
                    </a:lnTo>
                    <a:lnTo>
                      <a:pt x="145" y="159"/>
                    </a:lnTo>
                    <a:lnTo>
                      <a:pt x="143" y="159"/>
                    </a:lnTo>
                    <a:lnTo>
                      <a:pt x="141" y="159"/>
                    </a:lnTo>
                    <a:lnTo>
                      <a:pt x="139" y="161"/>
                    </a:lnTo>
                    <a:lnTo>
                      <a:pt x="137" y="161"/>
                    </a:lnTo>
                    <a:lnTo>
                      <a:pt x="135" y="163"/>
                    </a:lnTo>
                    <a:lnTo>
                      <a:pt x="133" y="163"/>
                    </a:lnTo>
                    <a:lnTo>
                      <a:pt x="133" y="165"/>
                    </a:lnTo>
                    <a:lnTo>
                      <a:pt x="131" y="165"/>
                    </a:lnTo>
                    <a:lnTo>
                      <a:pt x="129" y="165"/>
                    </a:lnTo>
                    <a:lnTo>
                      <a:pt x="127" y="165"/>
                    </a:lnTo>
                    <a:lnTo>
                      <a:pt x="125" y="167"/>
                    </a:lnTo>
                    <a:lnTo>
                      <a:pt x="122" y="169"/>
                    </a:lnTo>
                    <a:lnTo>
                      <a:pt x="120" y="169"/>
                    </a:lnTo>
                    <a:lnTo>
                      <a:pt x="120" y="171"/>
                    </a:lnTo>
                    <a:lnTo>
                      <a:pt x="118" y="173"/>
                    </a:lnTo>
                    <a:lnTo>
                      <a:pt x="116" y="177"/>
                    </a:lnTo>
                    <a:lnTo>
                      <a:pt x="114" y="177"/>
                    </a:lnTo>
                    <a:lnTo>
                      <a:pt x="112" y="179"/>
                    </a:lnTo>
                    <a:lnTo>
                      <a:pt x="112" y="181"/>
                    </a:lnTo>
                    <a:lnTo>
                      <a:pt x="110" y="183"/>
                    </a:lnTo>
                    <a:lnTo>
                      <a:pt x="110" y="187"/>
                    </a:lnTo>
                    <a:lnTo>
                      <a:pt x="108" y="187"/>
                    </a:lnTo>
                    <a:lnTo>
                      <a:pt x="108" y="189"/>
                    </a:lnTo>
                    <a:lnTo>
                      <a:pt x="106" y="191"/>
                    </a:lnTo>
                    <a:lnTo>
                      <a:pt x="106" y="191"/>
                    </a:lnTo>
                    <a:lnTo>
                      <a:pt x="104" y="191"/>
                    </a:lnTo>
                    <a:lnTo>
                      <a:pt x="104" y="193"/>
                    </a:lnTo>
                    <a:lnTo>
                      <a:pt x="102" y="197"/>
                    </a:lnTo>
                    <a:lnTo>
                      <a:pt x="100" y="199"/>
                    </a:lnTo>
                    <a:lnTo>
                      <a:pt x="100" y="201"/>
                    </a:lnTo>
                    <a:lnTo>
                      <a:pt x="98" y="205"/>
                    </a:lnTo>
                    <a:lnTo>
                      <a:pt x="98" y="207"/>
                    </a:lnTo>
                    <a:lnTo>
                      <a:pt x="96" y="209"/>
                    </a:lnTo>
                    <a:lnTo>
                      <a:pt x="96" y="211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4" y="215"/>
                    </a:lnTo>
                    <a:lnTo>
                      <a:pt x="92" y="217"/>
                    </a:lnTo>
                    <a:lnTo>
                      <a:pt x="92" y="219"/>
                    </a:lnTo>
                    <a:lnTo>
                      <a:pt x="92" y="221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2" y="227"/>
                    </a:lnTo>
                    <a:lnTo>
                      <a:pt x="90" y="229"/>
                    </a:lnTo>
                    <a:lnTo>
                      <a:pt x="90" y="231"/>
                    </a:lnTo>
                    <a:lnTo>
                      <a:pt x="88" y="233"/>
                    </a:lnTo>
                    <a:lnTo>
                      <a:pt x="82" y="233"/>
                    </a:lnTo>
                    <a:lnTo>
                      <a:pt x="80" y="233"/>
                    </a:lnTo>
                    <a:lnTo>
                      <a:pt x="60" y="233"/>
                    </a:lnTo>
                    <a:lnTo>
                      <a:pt x="58" y="233"/>
                    </a:lnTo>
                    <a:lnTo>
                      <a:pt x="58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48" y="233"/>
                    </a:lnTo>
                    <a:lnTo>
                      <a:pt x="44" y="233"/>
                    </a:lnTo>
                    <a:lnTo>
                      <a:pt x="40" y="233"/>
                    </a:lnTo>
                    <a:lnTo>
                      <a:pt x="40" y="231"/>
                    </a:lnTo>
                    <a:lnTo>
                      <a:pt x="40" y="229"/>
                    </a:lnTo>
                    <a:lnTo>
                      <a:pt x="40" y="223"/>
                    </a:lnTo>
                    <a:lnTo>
                      <a:pt x="38" y="219"/>
                    </a:lnTo>
                    <a:lnTo>
                      <a:pt x="38" y="211"/>
                    </a:lnTo>
                    <a:lnTo>
                      <a:pt x="36" y="209"/>
                    </a:lnTo>
                    <a:lnTo>
                      <a:pt x="36" y="201"/>
                    </a:lnTo>
                    <a:lnTo>
                      <a:pt x="34" y="189"/>
                    </a:lnTo>
                    <a:lnTo>
                      <a:pt x="32" y="187"/>
                    </a:lnTo>
                    <a:lnTo>
                      <a:pt x="32" y="181"/>
                    </a:lnTo>
                    <a:lnTo>
                      <a:pt x="30" y="173"/>
                    </a:lnTo>
                    <a:lnTo>
                      <a:pt x="28" y="165"/>
                    </a:lnTo>
                    <a:lnTo>
                      <a:pt x="28" y="161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6" y="147"/>
                    </a:lnTo>
                    <a:lnTo>
                      <a:pt x="24" y="143"/>
                    </a:lnTo>
                    <a:lnTo>
                      <a:pt x="24" y="137"/>
                    </a:lnTo>
                    <a:lnTo>
                      <a:pt x="22" y="133"/>
                    </a:lnTo>
                    <a:lnTo>
                      <a:pt x="22" y="127"/>
                    </a:lnTo>
                    <a:lnTo>
                      <a:pt x="20" y="114"/>
                    </a:lnTo>
                    <a:lnTo>
                      <a:pt x="18" y="106"/>
                    </a:lnTo>
                    <a:lnTo>
                      <a:pt x="18" y="102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2" y="1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98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37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63" y="0"/>
                    </a:lnTo>
                    <a:lnTo>
                      <a:pt x="171" y="0"/>
                    </a:lnTo>
                    <a:lnTo>
                      <a:pt x="173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39" name="Freeform 30">
                <a:extLst>
                  <a:ext uri="{FF2B5EF4-FFF2-40B4-BE49-F238E27FC236}">
                    <a16:creationId xmlns:a16="http://schemas.microsoft.com/office/drawing/2014/main" id="{8A8BDD30-ED2C-6550-6AA3-DD492A3BB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663" y="889000"/>
                <a:ext cx="403225" cy="409575"/>
              </a:xfrm>
              <a:custGeom>
                <a:avLst/>
                <a:gdLst>
                  <a:gd name="T0" fmla="*/ 36 w 254"/>
                  <a:gd name="T1" fmla="*/ 0 h 258"/>
                  <a:gd name="T2" fmla="*/ 50 w 254"/>
                  <a:gd name="T3" fmla="*/ 20 h 258"/>
                  <a:gd name="T4" fmla="*/ 76 w 254"/>
                  <a:gd name="T5" fmla="*/ 24 h 258"/>
                  <a:gd name="T6" fmla="*/ 110 w 254"/>
                  <a:gd name="T7" fmla="*/ 24 h 258"/>
                  <a:gd name="T8" fmla="*/ 132 w 254"/>
                  <a:gd name="T9" fmla="*/ 24 h 258"/>
                  <a:gd name="T10" fmla="*/ 150 w 254"/>
                  <a:gd name="T11" fmla="*/ 22 h 258"/>
                  <a:gd name="T12" fmla="*/ 162 w 254"/>
                  <a:gd name="T13" fmla="*/ 24 h 258"/>
                  <a:gd name="T14" fmla="*/ 168 w 254"/>
                  <a:gd name="T15" fmla="*/ 30 h 258"/>
                  <a:gd name="T16" fmla="*/ 174 w 254"/>
                  <a:gd name="T17" fmla="*/ 24 h 258"/>
                  <a:gd name="T18" fmla="*/ 186 w 254"/>
                  <a:gd name="T19" fmla="*/ 24 h 258"/>
                  <a:gd name="T20" fmla="*/ 204 w 254"/>
                  <a:gd name="T21" fmla="*/ 24 h 258"/>
                  <a:gd name="T22" fmla="*/ 222 w 254"/>
                  <a:gd name="T23" fmla="*/ 24 h 258"/>
                  <a:gd name="T24" fmla="*/ 254 w 254"/>
                  <a:gd name="T25" fmla="*/ 24 h 258"/>
                  <a:gd name="T26" fmla="*/ 254 w 254"/>
                  <a:gd name="T27" fmla="*/ 42 h 258"/>
                  <a:gd name="T28" fmla="*/ 254 w 254"/>
                  <a:gd name="T29" fmla="*/ 56 h 258"/>
                  <a:gd name="T30" fmla="*/ 254 w 254"/>
                  <a:gd name="T31" fmla="*/ 78 h 258"/>
                  <a:gd name="T32" fmla="*/ 254 w 254"/>
                  <a:gd name="T33" fmla="*/ 98 h 258"/>
                  <a:gd name="T34" fmla="*/ 254 w 254"/>
                  <a:gd name="T35" fmla="*/ 114 h 258"/>
                  <a:gd name="T36" fmla="*/ 254 w 254"/>
                  <a:gd name="T37" fmla="*/ 132 h 258"/>
                  <a:gd name="T38" fmla="*/ 254 w 254"/>
                  <a:gd name="T39" fmla="*/ 150 h 258"/>
                  <a:gd name="T40" fmla="*/ 254 w 254"/>
                  <a:gd name="T41" fmla="*/ 170 h 258"/>
                  <a:gd name="T42" fmla="*/ 238 w 254"/>
                  <a:gd name="T43" fmla="*/ 172 h 258"/>
                  <a:gd name="T44" fmla="*/ 218 w 254"/>
                  <a:gd name="T45" fmla="*/ 172 h 258"/>
                  <a:gd name="T46" fmla="*/ 204 w 254"/>
                  <a:gd name="T47" fmla="*/ 178 h 258"/>
                  <a:gd name="T48" fmla="*/ 194 w 254"/>
                  <a:gd name="T49" fmla="*/ 180 h 258"/>
                  <a:gd name="T50" fmla="*/ 190 w 254"/>
                  <a:gd name="T51" fmla="*/ 192 h 258"/>
                  <a:gd name="T52" fmla="*/ 190 w 254"/>
                  <a:gd name="T53" fmla="*/ 198 h 258"/>
                  <a:gd name="T54" fmla="*/ 188 w 254"/>
                  <a:gd name="T55" fmla="*/ 218 h 258"/>
                  <a:gd name="T56" fmla="*/ 178 w 254"/>
                  <a:gd name="T57" fmla="*/ 224 h 258"/>
                  <a:gd name="T58" fmla="*/ 168 w 254"/>
                  <a:gd name="T59" fmla="*/ 228 h 258"/>
                  <a:gd name="T60" fmla="*/ 158 w 254"/>
                  <a:gd name="T61" fmla="*/ 232 h 258"/>
                  <a:gd name="T62" fmla="*/ 154 w 254"/>
                  <a:gd name="T63" fmla="*/ 238 h 258"/>
                  <a:gd name="T64" fmla="*/ 152 w 254"/>
                  <a:gd name="T65" fmla="*/ 248 h 258"/>
                  <a:gd name="T66" fmla="*/ 150 w 254"/>
                  <a:gd name="T67" fmla="*/ 258 h 258"/>
                  <a:gd name="T68" fmla="*/ 138 w 254"/>
                  <a:gd name="T69" fmla="*/ 258 h 258"/>
                  <a:gd name="T70" fmla="*/ 128 w 254"/>
                  <a:gd name="T71" fmla="*/ 258 h 258"/>
                  <a:gd name="T72" fmla="*/ 114 w 254"/>
                  <a:gd name="T73" fmla="*/ 256 h 258"/>
                  <a:gd name="T74" fmla="*/ 100 w 254"/>
                  <a:gd name="T75" fmla="*/ 256 h 258"/>
                  <a:gd name="T76" fmla="*/ 92 w 254"/>
                  <a:gd name="T77" fmla="*/ 256 h 258"/>
                  <a:gd name="T78" fmla="*/ 80 w 254"/>
                  <a:gd name="T79" fmla="*/ 256 h 258"/>
                  <a:gd name="T80" fmla="*/ 66 w 254"/>
                  <a:gd name="T81" fmla="*/ 256 h 258"/>
                  <a:gd name="T82" fmla="*/ 48 w 254"/>
                  <a:gd name="T83" fmla="*/ 256 h 258"/>
                  <a:gd name="T84" fmla="*/ 34 w 254"/>
                  <a:gd name="T85" fmla="*/ 254 h 258"/>
                  <a:gd name="T86" fmla="*/ 22 w 254"/>
                  <a:gd name="T87" fmla="*/ 254 h 258"/>
                  <a:gd name="T88" fmla="*/ 8 w 254"/>
                  <a:gd name="T89" fmla="*/ 254 h 258"/>
                  <a:gd name="T90" fmla="*/ 0 w 254"/>
                  <a:gd name="T91" fmla="*/ 250 h 258"/>
                  <a:gd name="T92" fmla="*/ 2 w 254"/>
                  <a:gd name="T93" fmla="*/ 234 h 258"/>
                  <a:gd name="T94" fmla="*/ 2 w 254"/>
                  <a:gd name="T95" fmla="*/ 216 h 258"/>
                  <a:gd name="T96" fmla="*/ 2 w 254"/>
                  <a:gd name="T97" fmla="*/ 204 h 258"/>
                  <a:gd name="T98" fmla="*/ 2 w 254"/>
                  <a:gd name="T99" fmla="*/ 194 h 258"/>
                  <a:gd name="T100" fmla="*/ 2 w 254"/>
                  <a:gd name="T101" fmla="*/ 164 h 258"/>
                  <a:gd name="T102" fmla="*/ 4 w 254"/>
                  <a:gd name="T103" fmla="*/ 146 h 258"/>
                  <a:gd name="T104" fmla="*/ 4 w 254"/>
                  <a:gd name="T105" fmla="*/ 132 h 258"/>
                  <a:gd name="T106" fmla="*/ 4 w 254"/>
                  <a:gd name="T107" fmla="*/ 106 h 258"/>
                  <a:gd name="T108" fmla="*/ 4 w 254"/>
                  <a:gd name="T109" fmla="*/ 88 h 258"/>
                  <a:gd name="T110" fmla="*/ 4 w 254"/>
                  <a:gd name="T111" fmla="*/ 58 h 258"/>
                  <a:gd name="T112" fmla="*/ 4 w 254"/>
                  <a:gd name="T113" fmla="*/ 44 h 258"/>
                  <a:gd name="T114" fmla="*/ 4 w 254"/>
                  <a:gd name="T115" fmla="*/ 20 h 258"/>
                  <a:gd name="T116" fmla="*/ 4 w 254"/>
                  <a:gd name="T117" fmla="*/ 2 h 258"/>
                  <a:gd name="T118" fmla="*/ 18 w 254"/>
                  <a:gd name="T11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4" h="258">
                    <a:moveTo>
                      <a:pt x="22" y="0"/>
                    </a:move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0" y="6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6" y="22"/>
                    </a:lnTo>
                    <a:lnTo>
                      <a:pt x="60" y="22"/>
                    </a:lnTo>
                    <a:lnTo>
                      <a:pt x="66" y="22"/>
                    </a:lnTo>
                    <a:lnTo>
                      <a:pt x="76" y="24"/>
                    </a:lnTo>
                    <a:lnTo>
                      <a:pt x="84" y="24"/>
                    </a:lnTo>
                    <a:lnTo>
                      <a:pt x="88" y="24"/>
                    </a:lnTo>
                    <a:lnTo>
                      <a:pt x="94" y="24"/>
                    </a:lnTo>
                    <a:lnTo>
                      <a:pt x="96" y="24"/>
                    </a:lnTo>
                    <a:lnTo>
                      <a:pt x="102" y="24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8" y="24"/>
                    </a:lnTo>
                    <a:lnTo>
                      <a:pt x="120" y="24"/>
                    </a:lnTo>
                    <a:lnTo>
                      <a:pt x="122" y="24"/>
                    </a:lnTo>
                    <a:lnTo>
                      <a:pt x="126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50" y="18"/>
                    </a:lnTo>
                    <a:lnTo>
                      <a:pt x="150" y="22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6" y="24"/>
                    </a:lnTo>
                    <a:lnTo>
                      <a:pt x="158" y="24"/>
                    </a:lnTo>
                    <a:lnTo>
                      <a:pt x="162" y="24"/>
                    </a:lnTo>
                    <a:lnTo>
                      <a:pt x="164" y="24"/>
                    </a:lnTo>
                    <a:lnTo>
                      <a:pt x="164" y="26"/>
                    </a:lnTo>
                    <a:lnTo>
                      <a:pt x="164" y="28"/>
                    </a:lnTo>
                    <a:lnTo>
                      <a:pt x="164" y="30"/>
                    </a:lnTo>
                    <a:lnTo>
                      <a:pt x="166" y="30"/>
                    </a:lnTo>
                    <a:lnTo>
                      <a:pt x="168" y="30"/>
                    </a:lnTo>
                    <a:lnTo>
                      <a:pt x="170" y="30"/>
                    </a:lnTo>
                    <a:lnTo>
                      <a:pt x="170" y="28"/>
                    </a:lnTo>
                    <a:lnTo>
                      <a:pt x="170" y="26"/>
                    </a:lnTo>
                    <a:lnTo>
                      <a:pt x="170" y="24"/>
                    </a:lnTo>
                    <a:lnTo>
                      <a:pt x="172" y="24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8" y="24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8" y="24"/>
                    </a:lnTo>
                    <a:lnTo>
                      <a:pt x="188" y="24"/>
                    </a:lnTo>
                    <a:lnTo>
                      <a:pt x="194" y="24"/>
                    </a:lnTo>
                    <a:lnTo>
                      <a:pt x="198" y="24"/>
                    </a:lnTo>
                    <a:lnTo>
                      <a:pt x="200" y="24"/>
                    </a:lnTo>
                    <a:lnTo>
                      <a:pt x="204" y="24"/>
                    </a:lnTo>
                    <a:lnTo>
                      <a:pt x="206" y="24"/>
                    </a:lnTo>
                    <a:lnTo>
                      <a:pt x="210" y="24"/>
                    </a:lnTo>
                    <a:lnTo>
                      <a:pt x="214" y="24"/>
                    </a:lnTo>
                    <a:lnTo>
                      <a:pt x="218" y="24"/>
                    </a:lnTo>
                    <a:lnTo>
                      <a:pt x="220" y="24"/>
                    </a:lnTo>
                    <a:lnTo>
                      <a:pt x="222" y="24"/>
                    </a:lnTo>
                    <a:lnTo>
                      <a:pt x="226" y="24"/>
                    </a:lnTo>
                    <a:lnTo>
                      <a:pt x="234" y="24"/>
                    </a:lnTo>
                    <a:lnTo>
                      <a:pt x="238" y="24"/>
                    </a:lnTo>
                    <a:lnTo>
                      <a:pt x="242" y="24"/>
                    </a:lnTo>
                    <a:lnTo>
                      <a:pt x="246" y="24"/>
                    </a:lnTo>
                    <a:lnTo>
                      <a:pt x="254" y="24"/>
                    </a:lnTo>
                    <a:lnTo>
                      <a:pt x="254" y="26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4" y="34"/>
                    </a:lnTo>
                    <a:lnTo>
                      <a:pt x="254" y="38"/>
                    </a:lnTo>
                    <a:lnTo>
                      <a:pt x="254" y="42"/>
                    </a:lnTo>
                    <a:lnTo>
                      <a:pt x="254" y="44"/>
                    </a:lnTo>
                    <a:lnTo>
                      <a:pt x="254" y="46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4" y="56"/>
                    </a:lnTo>
                    <a:lnTo>
                      <a:pt x="254" y="58"/>
                    </a:lnTo>
                    <a:lnTo>
                      <a:pt x="254" y="62"/>
                    </a:lnTo>
                    <a:lnTo>
                      <a:pt x="254" y="68"/>
                    </a:lnTo>
                    <a:lnTo>
                      <a:pt x="254" y="72"/>
                    </a:lnTo>
                    <a:lnTo>
                      <a:pt x="254" y="76"/>
                    </a:lnTo>
                    <a:lnTo>
                      <a:pt x="254" y="78"/>
                    </a:lnTo>
                    <a:lnTo>
                      <a:pt x="254" y="82"/>
                    </a:lnTo>
                    <a:lnTo>
                      <a:pt x="254" y="86"/>
                    </a:lnTo>
                    <a:lnTo>
                      <a:pt x="254" y="90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8"/>
                    </a:lnTo>
                    <a:lnTo>
                      <a:pt x="254" y="102"/>
                    </a:lnTo>
                    <a:lnTo>
                      <a:pt x="254" y="104"/>
                    </a:lnTo>
                    <a:lnTo>
                      <a:pt x="254" y="106"/>
                    </a:lnTo>
                    <a:lnTo>
                      <a:pt x="254" y="108"/>
                    </a:lnTo>
                    <a:lnTo>
                      <a:pt x="254" y="112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4" y="118"/>
                    </a:lnTo>
                    <a:lnTo>
                      <a:pt x="254" y="122"/>
                    </a:lnTo>
                    <a:lnTo>
                      <a:pt x="254" y="126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4" y="136"/>
                    </a:lnTo>
                    <a:lnTo>
                      <a:pt x="254" y="142"/>
                    </a:lnTo>
                    <a:lnTo>
                      <a:pt x="254" y="146"/>
                    </a:lnTo>
                    <a:lnTo>
                      <a:pt x="254" y="148"/>
                    </a:lnTo>
                    <a:lnTo>
                      <a:pt x="254" y="150"/>
                    </a:lnTo>
                    <a:lnTo>
                      <a:pt x="254" y="154"/>
                    </a:lnTo>
                    <a:lnTo>
                      <a:pt x="254" y="156"/>
                    </a:lnTo>
                    <a:lnTo>
                      <a:pt x="254" y="158"/>
                    </a:lnTo>
                    <a:lnTo>
                      <a:pt x="254" y="160"/>
                    </a:lnTo>
                    <a:lnTo>
                      <a:pt x="254" y="166"/>
                    </a:lnTo>
                    <a:lnTo>
                      <a:pt x="254" y="170"/>
                    </a:lnTo>
                    <a:lnTo>
                      <a:pt x="254" y="172"/>
                    </a:lnTo>
                    <a:lnTo>
                      <a:pt x="252" y="172"/>
                    </a:lnTo>
                    <a:lnTo>
                      <a:pt x="250" y="172"/>
                    </a:lnTo>
                    <a:lnTo>
                      <a:pt x="246" y="172"/>
                    </a:lnTo>
                    <a:lnTo>
                      <a:pt x="244" y="172"/>
                    </a:lnTo>
                    <a:lnTo>
                      <a:pt x="238" y="172"/>
                    </a:lnTo>
                    <a:lnTo>
                      <a:pt x="236" y="172"/>
                    </a:lnTo>
                    <a:lnTo>
                      <a:pt x="236" y="172"/>
                    </a:lnTo>
                    <a:lnTo>
                      <a:pt x="232" y="172"/>
                    </a:lnTo>
                    <a:lnTo>
                      <a:pt x="230" y="172"/>
                    </a:lnTo>
                    <a:lnTo>
                      <a:pt x="228" y="172"/>
                    </a:lnTo>
                    <a:lnTo>
                      <a:pt x="218" y="172"/>
                    </a:lnTo>
                    <a:lnTo>
                      <a:pt x="216" y="172"/>
                    </a:lnTo>
                    <a:lnTo>
                      <a:pt x="214" y="172"/>
                    </a:lnTo>
                    <a:lnTo>
                      <a:pt x="210" y="172"/>
                    </a:lnTo>
                    <a:lnTo>
                      <a:pt x="208" y="174"/>
                    </a:lnTo>
                    <a:lnTo>
                      <a:pt x="206" y="176"/>
                    </a:lnTo>
                    <a:lnTo>
                      <a:pt x="204" y="178"/>
                    </a:lnTo>
                    <a:lnTo>
                      <a:pt x="202" y="178"/>
                    </a:lnTo>
                    <a:lnTo>
                      <a:pt x="202" y="180"/>
                    </a:lnTo>
                    <a:lnTo>
                      <a:pt x="200" y="180"/>
                    </a:lnTo>
                    <a:lnTo>
                      <a:pt x="198" y="180"/>
                    </a:lnTo>
                    <a:lnTo>
                      <a:pt x="196" y="180"/>
                    </a:lnTo>
                    <a:lnTo>
                      <a:pt x="194" y="180"/>
                    </a:lnTo>
                    <a:lnTo>
                      <a:pt x="194" y="182"/>
                    </a:lnTo>
                    <a:lnTo>
                      <a:pt x="192" y="184"/>
                    </a:lnTo>
                    <a:lnTo>
                      <a:pt x="192" y="186"/>
                    </a:lnTo>
                    <a:lnTo>
                      <a:pt x="192" y="188"/>
                    </a:lnTo>
                    <a:lnTo>
                      <a:pt x="190" y="190"/>
                    </a:lnTo>
                    <a:lnTo>
                      <a:pt x="190" y="192"/>
                    </a:lnTo>
                    <a:lnTo>
                      <a:pt x="190" y="194"/>
                    </a:lnTo>
                    <a:lnTo>
                      <a:pt x="190" y="196"/>
                    </a:lnTo>
                    <a:lnTo>
                      <a:pt x="192" y="196"/>
                    </a:lnTo>
                    <a:lnTo>
                      <a:pt x="192" y="198"/>
                    </a:lnTo>
                    <a:lnTo>
                      <a:pt x="190" y="198"/>
                    </a:lnTo>
                    <a:lnTo>
                      <a:pt x="190" y="198"/>
                    </a:lnTo>
                    <a:lnTo>
                      <a:pt x="190" y="202"/>
                    </a:lnTo>
                    <a:lnTo>
                      <a:pt x="190" y="204"/>
                    </a:lnTo>
                    <a:lnTo>
                      <a:pt x="190" y="208"/>
                    </a:lnTo>
                    <a:lnTo>
                      <a:pt x="190" y="212"/>
                    </a:lnTo>
                    <a:lnTo>
                      <a:pt x="190" y="214"/>
                    </a:lnTo>
                    <a:lnTo>
                      <a:pt x="188" y="218"/>
                    </a:lnTo>
                    <a:lnTo>
                      <a:pt x="188" y="220"/>
                    </a:lnTo>
                    <a:lnTo>
                      <a:pt x="186" y="220"/>
                    </a:lnTo>
                    <a:lnTo>
                      <a:pt x="184" y="222"/>
                    </a:lnTo>
                    <a:lnTo>
                      <a:pt x="182" y="222"/>
                    </a:lnTo>
                    <a:lnTo>
                      <a:pt x="180" y="224"/>
                    </a:lnTo>
                    <a:lnTo>
                      <a:pt x="178" y="224"/>
                    </a:lnTo>
                    <a:lnTo>
                      <a:pt x="176" y="224"/>
                    </a:lnTo>
                    <a:lnTo>
                      <a:pt x="174" y="224"/>
                    </a:lnTo>
                    <a:lnTo>
                      <a:pt x="172" y="224"/>
                    </a:lnTo>
                    <a:lnTo>
                      <a:pt x="170" y="224"/>
                    </a:lnTo>
                    <a:lnTo>
                      <a:pt x="170" y="226"/>
                    </a:lnTo>
                    <a:lnTo>
                      <a:pt x="168" y="228"/>
                    </a:lnTo>
                    <a:lnTo>
                      <a:pt x="166" y="230"/>
                    </a:lnTo>
                    <a:lnTo>
                      <a:pt x="164" y="230"/>
                    </a:lnTo>
                    <a:lnTo>
                      <a:pt x="162" y="230"/>
                    </a:lnTo>
                    <a:lnTo>
                      <a:pt x="162" y="232"/>
                    </a:lnTo>
                    <a:lnTo>
                      <a:pt x="160" y="232"/>
                    </a:lnTo>
                    <a:lnTo>
                      <a:pt x="158" y="232"/>
                    </a:lnTo>
                    <a:lnTo>
                      <a:pt x="156" y="230"/>
                    </a:lnTo>
                    <a:lnTo>
                      <a:pt x="154" y="230"/>
                    </a:lnTo>
                    <a:lnTo>
                      <a:pt x="154" y="232"/>
                    </a:lnTo>
                    <a:lnTo>
                      <a:pt x="154" y="234"/>
                    </a:lnTo>
                    <a:lnTo>
                      <a:pt x="154" y="236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4" y="242"/>
                    </a:lnTo>
                    <a:lnTo>
                      <a:pt x="154" y="244"/>
                    </a:lnTo>
                    <a:lnTo>
                      <a:pt x="154" y="246"/>
                    </a:lnTo>
                    <a:lnTo>
                      <a:pt x="152" y="246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52"/>
                    </a:lnTo>
                    <a:lnTo>
                      <a:pt x="152" y="254"/>
                    </a:lnTo>
                    <a:lnTo>
                      <a:pt x="152" y="256"/>
                    </a:lnTo>
                    <a:lnTo>
                      <a:pt x="152" y="258"/>
                    </a:lnTo>
                    <a:lnTo>
                      <a:pt x="150" y="258"/>
                    </a:lnTo>
                    <a:lnTo>
                      <a:pt x="148" y="258"/>
                    </a:lnTo>
                    <a:lnTo>
                      <a:pt x="146" y="258"/>
                    </a:lnTo>
                    <a:lnTo>
                      <a:pt x="144" y="258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38" y="258"/>
                    </a:lnTo>
                    <a:lnTo>
                      <a:pt x="138" y="258"/>
                    </a:lnTo>
                    <a:lnTo>
                      <a:pt x="136" y="258"/>
                    </a:lnTo>
                    <a:lnTo>
                      <a:pt x="134" y="258"/>
                    </a:lnTo>
                    <a:lnTo>
                      <a:pt x="132" y="258"/>
                    </a:lnTo>
                    <a:lnTo>
                      <a:pt x="130" y="258"/>
                    </a:lnTo>
                    <a:lnTo>
                      <a:pt x="128" y="258"/>
                    </a:lnTo>
                    <a:lnTo>
                      <a:pt x="124" y="258"/>
                    </a:lnTo>
                    <a:lnTo>
                      <a:pt x="124" y="256"/>
                    </a:lnTo>
                    <a:lnTo>
                      <a:pt x="122" y="256"/>
                    </a:lnTo>
                    <a:lnTo>
                      <a:pt x="118" y="256"/>
                    </a:lnTo>
                    <a:lnTo>
                      <a:pt x="116" y="256"/>
                    </a:lnTo>
                    <a:lnTo>
                      <a:pt x="114" y="256"/>
                    </a:lnTo>
                    <a:lnTo>
                      <a:pt x="112" y="256"/>
                    </a:lnTo>
                    <a:lnTo>
                      <a:pt x="110" y="256"/>
                    </a:lnTo>
                    <a:lnTo>
                      <a:pt x="108" y="256"/>
                    </a:lnTo>
                    <a:lnTo>
                      <a:pt x="104" y="256"/>
                    </a:lnTo>
                    <a:lnTo>
                      <a:pt x="102" y="256"/>
                    </a:lnTo>
                    <a:lnTo>
                      <a:pt x="100" y="256"/>
                    </a:lnTo>
                    <a:lnTo>
                      <a:pt x="98" y="256"/>
                    </a:lnTo>
                    <a:lnTo>
                      <a:pt x="96" y="256"/>
                    </a:lnTo>
                    <a:lnTo>
                      <a:pt x="94" y="256"/>
                    </a:lnTo>
                    <a:lnTo>
                      <a:pt x="94" y="254"/>
                    </a:lnTo>
                    <a:lnTo>
                      <a:pt x="92" y="254"/>
                    </a:lnTo>
                    <a:lnTo>
                      <a:pt x="92" y="256"/>
                    </a:lnTo>
                    <a:lnTo>
                      <a:pt x="90" y="256"/>
                    </a:lnTo>
                    <a:lnTo>
                      <a:pt x="90" y="256"/>
                    </a:lnTo>
                    <a:lnTo>
                      <a:pt x="86" y="256"/>
                    </a:lnTo>
                    <a:lnTo>
                      <a:pt x="84" y="256"/>
                    </a:lnTo>
                    <a:lnTo>
                      <a:pt x="82" y="256"/>
                    </a:lnTo>
                    <a:lnTo>
                      <a:pt x="80" y="256"/>
                    </a:lnTo>
                    <a:lnTo>
                      <a:pt x="78" y="256"/>
                    </a:lnTo>
                    <a:lnTo>
                      <a:pt x="76" y="256"/>
                    </a:lnTo>
                    <a:lnTo>
                      <a:pt x="74" y="256"/>
                    </a:lnTo>
                    <a:lnTo>
                      <a:pt x="70" y="256"/>
                    </a:lnTo>
                    <a:lnTo>
                      <a:pt x="68" y="256"/>
                    </a:lnTo>
                    <a:lnTo>
                      <a:pt x="66" y="256"/>
                    </a:lnTo>
                    <a:lnTo>
                      <a:pt x="64" y="256"/>
                    </a:lnTo>
                    <a:lnTo>
                      <a:pt x="60" y="256"/>
                    </a:lnTo>
                    <a:lnTo>
                      <a:pt x="58" y="256"/>
                    </a:lnTo>
                    <a:lnTo>
                      <a:pt x="56" y="256"/>
                    </a:lnTo>
                    <a:lnTo>
                      <a:pt x="54" y="256"/>
                    </a:lnTo>
                    <a:lnTo>
                      <a:pt x="48" y="256"/>
                    </a:lnTo>
                    <a:lnTo>
                      <a:pt x="46" y="256"/>
                    </a:lnTo>
                    <a:lnTo>
                      <a:pt x="42" y="256"/>
                    </a:lnTo>
                    <a:lnTo>
                      <a:pt x="40" y="256"/>
                    </a:lnTo>
                    <a:lnTo>
                      <a:pt x="38" y="254"/>
                    </a:lnTo>
                    <a:lnTo>
                      <a:pt x="36" y="254"/>
                    </a:lnTo>
                    <a:lnTo>
                      <a:pt x="34" y="254"/>
                    </a:lnTo>
                    <a:lnTo>
                      <a:pt x="32" y="254"/>
                    </a:lnTo>
                    <a:lnTo>
                      <a:pt x="30" y="254"/>
                    </a:lnTo>
                    <a:lnTo>
                      <a:pt x="30" y="252"/>
                    </a:lnTo>
                    <a:lnTo>
                      <a:pt x="24" y="252"/>
                    </a:lnTo>
                    <a:lnTo>
                      <a:pt x="24" y="254"/>
                    </a:lnTo>
                    <a:lnTo>
                      <a:pt x="22" y="254"/>
                    </a:lnTo>
                    <a:lnTo>
                      <a:pt x="20" y="254"/>
                    </a:lnTo>
                    <a:lnTo>
                      <a:pt x="18" y="254"/>
                    </a:lnTo>
                    <a:lnTo>
                      <a:pt x="16" y="254"/>
                    </a:lnTo>
                    <a:lnTo>
                      <a:pt x="12" y="254"/>
                    </a:lnTo>
                    <a:lnTo>
                      <a:pt x="10" y="254"/>
                    </a:lnTo>
                    <a:lnTo>
                      <a:pt x="8" y="254"/>
                    </a:lnTo>
                    <a:lnTo>
                      <a:pt x="6" y="254"/>
                    </a:lnTo>
                    <a:lnTo>
                      <a:pt x="4" y="254"/>
                    </a:lnTo>
                    <a:lnTo>
                      <a:pt x="2" y="254"/>
                    </a:lnTo>
                    <a:lnTo>
                      <a:pt x="0" y="254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2" y="246"/>
                    </a:lnTo>
                    <a:lnTo>
                      <a:pt x="2" y="244"/>
                    </a:lnTo>
                    <a:lnTo>
                      <a:pt x="2" y="242"/>
                    </a:lnTo>
                    <a:lnTo>
                      <a:pt x="2" y="238"/>
                    </a:lnTo>
                    <a:lnTo>
                      <a:pt x="2" y="234"/>
                    </a:lnTo>
                    <a:lnTo>
                      <a:pt x="2" y="232"/>
                    </a:lnTo>
                    <a:lnTo>
                      <a:pt x="2" y="230"/>
                    </a:lnTo>
                    <a:lnTo>
                      <a:pt x="2" y="228"/>
                    </a:lnTo>
                    <a:lnTo>
                      <a:pt x="2" y="226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12"/>
                    </a:lnTo>
                    <a:lnTo>
                      <a:pt x="2" y="210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6"/>
                    </a:lnTo>
                    <a:lnTo>
                      <a:pt x="2" y="176"/>
                    </a:lnTo>
                    <a:lnTo>
                      <a:pt x="2" y="168"/>
                    </a:lnTo>
                    <a:lnTo>
                      <a:pt x="2" y="164"/>
                    </a:lnTo>
                    <a:lnTo>
                      <a:pt x="2" y="160"/>
                    </a:lnTo>
                    <a:lnTo>
                      <a:pt x="2" y="156"/>
                    </a:lnTo>
                    <a:lnTo>
                      <a:pt x="2" y="152"/>
                    </a:lnTo>
                    <a:lnTo>
                      <a:pt x="4" y="150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4" y="116"/>
                    </a:lnTo>
                    <a:lnTo>
                      <a:pt x="4" y="110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4" y="80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0" name="Freeform 32">
                <a:extLst>
                  <a:ext uri="{FF2B5EF4-FFF2-40B4-BE49-F238E27FC236}">
                    <a16:creationId xmlns:a16="http://schemas.microsoft.com/office/drawing/2014/main" id="{FDA805F6-6B90-9E5D-88C0-5C9273C2D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238" y="4041775"/>
                <a:ext cx="339725" cy="350838"/>
              </a:xfrm>
              <a:custGeom>
                <a:avLst/>
                <a:gdLst>
                  <a:gd name="T0" fmla="*/ 30 w 214"/>
                  <a:gd name="T1" fmla="*/ 0 h 221"/>
                  <a:gd name="T2" fmla="*/ 44 w 214"/>
                  <a:gd name="T3" fmla="*/ 6 h 221"/>
                  <a:gd name="T4" fmla="*/ 60 w 214"/>
                  <a:gd name="T5" fmla="*/ 8 h 221"/>
                  <a:gd name="T6" fmla="*/ 86 w 214"/>
                  <a:gd name="T7" fmla="*/ 2 h 221"/>
                  <a:gd name="T8" fmla="*/ 114 w 214"/>
                  <a:gd name="T9" fmla="*/ 2 h 221"/>
                  <a:gd name="T10" fmla="*/ 114 w 214"/>
                  <a:gd name="T11" fmla="*/ 50 h 221"/>
                  <a:gd name="T12" fmla="*/ 120 w 214"/>
                  <a:gd name="T13" fmla="*/ 70 h 221"/>
                  <a:gd name="T14" fmla="*/ 126 w 214"/>
                  <a:gd name="T15" fmla="*/ 82 h 221"/>
                  <a:gd name="T16" fmla="*/ 132 w 214"/>
                  <a:gd name="T17" fmla="*/ 90 h 221"/>
                  <a:gd name="T18" fmla="*/ 124 w 214"/>
                  <a:gd name="T19" fmla="*/ 94 h 221"/>
                  <a:gd name="T20" fmla="*/ 128 w 214"/>
                  <a:gd name="T21" fmla="*/ 123 h 221"/>
                  <a:gd name="T22" fmla="*/ 152 w 214"/>
                  <a:gd name="T23" fmla="*/ 121 h 221"/>
                  <a:gd name="T24" fmla="*/ 170 w 214"/>
                  <a:gd name="T25" fmla="*/ 121 h 221"/>
                  <a:gd name="T26" fmla="*/ 182 w 214"/>
                  <a:gd name="T27" fmla="*/ 121 h 221"/>
                  <a:gd name="T28" fmla="*/ 200 w 214"/>
                  <a:gd name="T29" fmla="*/ 121 h 221"/>
                  <a:gd name="T30" fmla="*/ 198 w 214"/>
                  <a:gd name="T31" fmla="*/ 137 h 221"/>
                  <a:gd name="T32" fmla="*/ 202 w 214"/>
                  <a:gd name="T33" fmla="*/ 141 h 221"/>
                  <a:gd name="T34" fmla="*/ 202 w 214"/>
                  <a:gd name="T35" fmla="*/ 155 h 221"/>
                  <a:gd name="T36" fmla="*/ 208 w 214"/>
                  <a:gd name="T37" fmla="*/ 161 h 221"/>
                  <a:gd name="T38" fmla="*/ 208 w 214"/>
                  <a:gd name="T39" fmla="*/ 173 h 221"/>
                  <a:gd name="T40" fmla="*/ 202 w 214"/>
                  <a:gd name="T41" fmla="*/ 181 h 221"/>
                  <a:gd name="T42" fmla="*/ 208 w 214"/>
                  <a:gd name="T43" fmla="*/ 185 h 221"/>
                  <a:gd name="T44" fmla="*/ 202 w 214"/>
                  <a:gd name="T45" fmla="*/ 195 h 221"/>
                  <a:gd name="T46" fmla="*/ 190 w 214"/>
                  <a:gd name="T47" fmla="*/ 209 h 221"/>
                  <a:gd name="T48" fmla="*/ 170 w 214"/>
                  <a:gd name="T49" fmla="*/ 209 h 221"/>
                  <a:gd name="T50" fmla="*/ 158 w 214"/>
                  <a:gd name="T51" fmla="*/ 209 h 221"/>
                  <a:gd name="T52" fmla="*/ 140 w 214"/>
                  <a:gd name="T53" fmla="*/ 207 h 221"/>
                  <a:gd name="T54" fmla="*/ 122 w 214"/>
                  <a:gd name="T55" fmla="*/ 211 h 221"/>
                  <a:gd name="T56" fmla="*/ 114 w 214"/>
                  <a:gd name="T57" fmla="*/ 215 h 221"/>
                  <a:gd name="T58" fmla="*/ 106 w 214"/>
                  <a:gd name="T59" fmla="*/ 213 h 221"/>
                  <a:gd name="T60" fmla="*/ 102 w 214"/>
                  <a:gd name="T61" fmla="*/ 215 h 221"/>
                  <a:gd name="T62" fmla="*/ 96 w 214"/>
                  <a:gd name="T63" fmla="*/ 219 h 221"/>
                  <a:gd name="T64" fmla="*/ 86 w 214"/>
                  <a:gd name="T65" fmla="*/ 219 h 221"/>
                  <a:gd name="T66" fmla="*/ 70 w 214"/>
                  <a:gd name="T67" fmla="*/ 219 h 221"/>
                  <a:gd name="T68" fmla="*/ 70 w 214"/>
                  <a:gd name="T69" fmla="*/ 201 h 221"/>
                  <a:gd name="T70" fmla="*/ 66 w 214"/>
                  <a:gd name="T71" fmla="*/ 197 h 221"/>
                  <a:gd name="T72" fmla="*/ 58 w 214"/>
                  <a:gd name="T73" fmla="*/ 197 h 221"/>
                  <a:gd name="T74" fmla="*/ 60 w 214"/>
                  <a:gd name="T75" fmla="*/ 185 h 221"/>
                  <a:gd name="T76" fmla="*/ 60 w 214"/>
                  <a:gd name="T77" fmla="*/ 175 h 221"/>
                  <a:gd name="T78" fmla="*/ 56 w 214"/>
                  <a:gd name="T79" fmla="*/ 161 h 221"/>
                  <a:gd name="T80" fmla="*/ 52 w 214"/>
                  <a:gd name="T81" fmla="*/ 147 h 221"/>
                  <a:gd name="T82" fmla="*/ 54 w 214"/>
                  <a:gd name="T83" fmla="*/ 137 h 221"/>
                  <a:gd name="T84" fmla="*/ 52 w 214"/>
                  <a:gd name="T85" fmla="*/ 131 h 221"/>
                  <a:gd name="T86" fmla="*/ 54 w 214"/>
                  <a:gd name="T87" fmla="*/ 121 h 221"/>
                  <a:gd name="T88" fmla="*/ 48 w 214"/>
                  <a:gd name="T89" fmla="*/ 117 h 221"/>
                  <a:gd name="T90" fmla="*/ 42 w 214"/>
                  <a:gd name="T91" fmla="*/ 113 h 221"/>
                  <a:gd name="T92" fmla="*/ 36 w 214"/>
                  <a:gd name="T93" fmla="*/ 106 h 221"/>
                  <a:gd name="T94" fmla="*/ 36 w 214"/>
                  <a:gd name="T95" fmla="*/ 100 h 221"/>
                  <a:gd name="T96" fmla="*/ 40 w 214"/>
                  <a:gd name="T97" fmla="*/ 94 h 221"/>
                  <a:gd name="T98" fmla="*/ 34 w 214"/>
                  <a:gd name="T99" fmla="*/ 90 h 221"/>
                  <a:gd name="T100" fmla="*/ 26 w 214"/>
                  <a:gd name="T101" fmla="*/ 84 h 221"/>
                  <a:gd name="T102" fmla="*/ 20 w 214"/>
                  <a:gd name="T103" fmla="*/ 80 h 221"/>
                  <a:gd name="T104" fmla="*/ 14 w 214"/>
                  <a:gd name="T105" fmla="*/ 70 h 221"/>
                  <a:gd name="T106" fmla="*/ 8 w 214"/>
                  <a:gd name="T107" fmla="*/ 62 h 221"/>
                  <a:gd name="T108" fmla="*/ 8 w 214"/>
                  <a:gd name="T109" fmla="*/ 52 h 221"/>
                  <a:gd name="T110" fmla="*/ 10 w 214"/>
                  <a:gd name="T111" fmla="*/ 44 h 221"/>
                  <a:gd name="T112" fmla="*/ 12 w 214"/>
                  <a:gd name="T113" fmla="*/ 36 h 221"/>
                  <a:gd name="T114" fmla="*/ 10 w 214"/>
                  <a:gd name="T115" fmla="*/ 30 h 221"/>
                  <a:gd name="T116" fmla="*/ 8 w 214"/>
                  <a:gd name="T117" fmla="*/ 22 h 221"/>
                  <a:gd name="T118" fmla="*/ 8 w 214"/>
                  <a:gd name="T119" fmla="*/ 14 h 221"/>
                  <a:gd name="T120" fmla="*/ 8 w 214"/>
                  <a:gd name="T121" fmla="*/ 8 h 221"/>
                  <a:gd name="T122" fmla="*/ 0 w 214"/>
                  <a:gd name="T123" fmla="*/ 0 h 221"/>
                  <a:gd name="T124" fmla="*/ 20 w 214"/>
                  <a:gd name="T125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" h="221">
                    <a:moveTo>
                      <a:pt x="22" y="0"/>
                    </a:move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2" y="2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8" y="8"/>
                    </a:lnTo>
                    <a:lnTo>
                      <a:pt x="72" y="6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108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16"/>
                    </a:lnTo>
                    <a:lnTo>
                      <a:pt x="114" y="30"/>
                    </a:lnTo>
                    <a:lnTo>
                      <a:pt x="114" y="36"/>
                    </a:lnTo>
                    <a:lnTo>
                      <a:pt x="114" y="42"/>
                    </a:lnTo>
                    <a:lnTo>
                      <a:pt x="114" y="50"/>
                    </a:lnTo>
                    <a:lnTo>
                      <a:pt x="116" y="50"/>
                    </a:lnTo>
                    <a:lnTo>
                      <a:pt x="120" y="50"/>
                    </a:lnTo>
                    <a:lnTo>
                      <a:pt x="120" y="62"/>
                    </a:lnTo>
                    <a:lnTo>
                      <a:pt x="120" y="66"/>
                    </a:lnTo>
                    <a:lnTo>
                      <a:pt x="120" y="70"/>
                    </a:lnTo>
                    <a:lnTo>
                      <a:pt x="120" y="76"/>
                    </a:lnTo>
                    <a:lnTo>
                      <a:pt x="122" y="76"/>
                    </a:lnTo>
                    <a:lnTo>
                      <a:pt x="124" y="76"/>
                    </a:lnTo>
                    <a:lnTo>
                      <a:pt x="126" y="76"/>
                    </a:lnTo>
                    <a:lnTo>
                      <a:pt x="126" y="82"/>
                    </a:lnTo>
                    <a:lnTo>
                      <a:pt x="128" y="82"/>
                    </a:lnTo>
                    <a:lnTo>
                      <a:pt x="132" y="82"/>
                    </a:lnTo>
                    <a:lnTo>
                      <a:pt x="132" y="84"/>
                    </a:lnTo>
                    <a:lnTo>
                      <a:pt x="132" y="88"/>
                    </a:lnTo>
                    <a:lnTo>
                      <a:pt x="132" y="90"/>
                    </a:lnTo>
                    <a:lnTo>
                      <a:pt x="132" y="92"/>
                    </a:lnTo>
                    <a:lnTo>
                      <a:pt x="128" y="92"/>
                    </a:lnTo>
                    <a:lnTo>
                      <a:pt x="126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4" y="96"/>
                    </a:lnTo>
                    <a:lnTo>
                      <a:pt x="124" y="106"/>
                    </a:lnTo>
                    <a:lnTo>
                      <a:pt x="124" y="117"/>
                    </a:lnTo>
                    <a:lnTo>
                      <a:pt x="124" y="123"/>
                    </a:lnTo>
                    <a:lnTo>
                      <a:pt x="128" y="123"/>
                    </a:lnTo>
                    <a:lnTo>
                      <a:pt x="138" y="121"/>
                    </a:lnTo>
                    <a:lnTo>
                      <a:pt x="140" y="123"/>
                    </a:lnTo>
                    <a:lnTo>
                      <a:pt x="142" y="121"/>
                    </a:lnTo>
                    <a:lnTo>
                      <a:pt x="146" y="121"/>
                    </a:lnTo>
                    <a:lnTo>
                      <a:pt x="152" y="121"/>
                    </a:lnTo>
                    <a:lnTo>
                      <a:pt x="160" y="121"/>
                    </a:lnTo>
                    <a:lnTo>
                      <a:pt x="164" y="121"/>
                    </a:lnTo>
                    <a:lnTo>
                      <a:pt x="166" y="121"/>
                    </a:lnTo>
                    <a:lnTo>
                      <a:pt x="168" y="121"/>
                    </a:lnTo>
                    <a:lnTo>
                      <a:pt x="170" y="121"/>
                    </a:lnTo>
                    <a:lnTo>
                      <a:pt x="172" y="121"/>
                    </a:lnTo>
                    <a:lnTo>
                      <a:pt x="174" y="121"/>
                    </a:lnTo>
                    <a:lnTo>
                      <a:pt x="176" y="121"/>
                    </a:lnTo>
                    <a:lnTo>
                      <a:pt x="180" y="121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6" y="121"/>
                    </a:lnTo>
                    <a:lnTo>
                      <a:pt x="192" y="121"/>
                    </a:lnTo>
                    <a:lnTo>
                      <a:pt x="196" y="121"/>
                    </a:lnTo>
                    <a:lnTo>
                      <a:pt x="200" y="121"/>
                    </a:lnTo>
                    <a:lnTo>
                      <a:pt x="202" y="121"/>
                    </a:lnTo>
                    <a:lnTo>
                      <a:pt x="202" y="133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7"/>
                    </a:lnTo>
                    <a:lnTo>
                      <a:pt x="198" y="139"/>
                    </a:lnTo>
                    <a:lnTo>
                      <a:pt x="198" y="141"/>
                    </a:lnTo>
                    <a:lnTo>
                      <a:pt x="200" y="139"/>
                    </a:lnTo>
                    <a:lnTo>
                      <a:pt x="202" y="139"/>
                    </a:lnTo>
                    <a:lnTo>
                      <a:pt x="202" y="141"/>
                    </a:lnTo>
                    <a:lnTo>
                      <a:pt x="202" y="143"/>
                    </a:lnTo>
                    <a:lnTo>
                      <a:pt x="202" y="145"/>
                    </a:lnTo>
                    <a:lnTo>
                      <a:pt x="202" y="147"/>
                    </a:lnTo>
                    <a:lnTo>
                      <a:pt x="202" y="149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2" y="161"/>
                    </a:lnTo>
                    <a:lnTo>
                      <a:pt x="204" y="161"/>
                    </a:lnTo>
                    <a:lnTo>
                      <a:pt x="206" y="161"/>
                    </a:lnTo>
                    <a:lnTo>
                      <a:pt x="208" y="161"/>
                    </a:lnTo>
                    <a:lnTo>
                      <a:pt x="214" y="161"/>
                    </a:lnTo>
                    <a:lnTo>
                      <a:pt x="210" y="165"/>
                    </a:lnTo>
                    <a:lnTo>
                      <a:pt x="208" y="169"/>
                    </a:lnTo>
                    <a:lnTo>
                      <a:pt x="208" y="171"/>
                    </a:lnTo>
                    <a:lnTo>
                      <a:pt x="208" y="173"/>
                    </a:lnTo>
                    <a:lnTo>
                      <a:pt x="208" y="175"/>
                    </a:lnTo>
                    <a:lnTo>
                      <a:pt x="202" y="175"/>
                    </a:lnTo>
                    <a:lnTo>
                      <a:pt x="202" y="177"/>
                    </a:lnTo>
                    <a:lnTo>
                      <a:pt x="202" y="181"/>
                    </a:lnTo>
                    <a:lnTo>
                      <a:pt x="202" y="181"/>
                    </a:lnTo>
                    <a:lnTo>
                      <a:pt x="202" y="183"/>
                    </a:lnTo>
                    <a:lnTo>
                      <a:pt x="202" y="185"/>
                    </a:lnTo>
                    <a:lnTo>
                      <a:pt x="204" y="185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08" y="189"/>
                    </a:lnTo>
                    <a:lnTo>
                      <a:pt x="208" y="191"/>
                    </a:lnTo>
                    <a:lnTo>
                      <a:pt x="208" y="193"/>
                    </a:lnTo>
                    <a:lnTo>
                      <a:pt x="208" y="195"/>
                    </a:lnTo>
                    <a:lnTo>
                      <a:pt x="202" y="195"/>
                    </a:lnTo>
                    <a:lnTo>
                      <a:pt x="202" y="203"/>
                    </a:lnTo>
                    <a:lnTo>
                      <a:pt x="202" y="209"/>
                    </a:lnTo>
                    <a:lnTo>
                      <a:pt x="200" y="209"/>
                    </a:lnTo>
                    <a:lnTo>
                      <a:pt x="198" y="209"/>
                    </a:lnTo>
                    <a:lnTo>
                      <a:pt x="190" y="209"/>
                    </a:lnTo>
                    <a:lnTo>
                      <a:pt x="184" y="209"/>
                    </a:lnTo>
                    <a:lnTo>
                      <a:pt x="182" y="209"/>
                    </a:lnTo>
                    <a:lnTo>
                      <a:pt x="176" y="209"/>
                    </a:lnTo>
                    <a:lnTo>
                      <a:pt x="172" y="209"/>
                    </a:lnTo>
                    <a:lnTo>
                      <a:pt x="170" y="209"/>
                    </a:lnTo>
                    <a:lnTo>
                      <a:pt x="168" y="209"/>
                    </a:lnTo>
                    <a:lnTo>
                      <a:pt x="166" y="209"/>
                    </a:lnTo>
                    <a:lnTo>
                      <a:pt x="164" y="209"/>
                    </a:lnTo>
                    <a:lnTo>
                      <a:pt x="162" y="209"/>
                    </a:lnTo>
                    <a:lnTo>
                      <a:pt x="158" y="209"/>
                    </a:lnTo>
                    <a:lnTo>
                      <a:pt x="156" y="207"/>
                    </a:lnTo>
                    <a:lnTo>
                      <a:pt x="154" y="209"/>
                    </a:lnTo>
                    <a:lnTo>
                      <a:pt x="144" y="207"/>
                    </a:lnTo>
                    <a:lnTo>
                      <a:pt x="142" y="207"/>
                    </a:lnTo>
                    <a:lnTo>
                      <a:pt x="140" y="207"/>
                    </a:lnTo>
                    <a:lnTo>
                      <a:pt x="128" y="207"/>
                    </a:lnTo>
                    <a:lnTo>
                      <a:pt x="126" y="207"/>
                    </a:lnTo>
                    <a:lnTo>
                      <a:pt x="124" y="209"/>
                    </a:lnTo>
                    <a:lnTo>
                      <a:pt x="122" y="209"/>
                    </a:lnTo>
                    <a:lnTo>
                      <a:pt x="122" y="211"/>
                    </a:lnTo>
                    <a:lnTo>
                      <a:pt x="120" y="211"/>
                    </a:lnTo>
                    <a:lnTo>
                      <a:pt x="118" y="211"/>
                    </a:lnTo>
                    <a:lnTo>
                      <a:pt x="116" y="213"/>
                    </a:lnTo>
                    <a:lnTo>
                      <a:pt x="114" y="213"/>
                    </a:lnTo>
                    <a:lnTo>
                      <a:pt x="114" y="215"/>
                    </a:lnTo>
                    <a:lnTo>
                      <a:pt x="112" y="215"/>
                    </a:lnTo>
                    <a:lnTo>
                      <a:pt x="110" y="215"/>
                    </a:lnTo>
                    <a:lnTo>
                      <a:pt x="110" y="213"/>
                    </a:lnTo>
                    <a:lnTo>
                      <a:pt x="108" y="213"/>
                    </a:lnTo>
                    <a:lnTo>
                      <a:pt x="106" y="213"/>
                    </a:lnTo>
                    <a:lnTo>
                      <a:pt x="106" y="211"/>
                    </a:lnTo>
                    <a:lnTo>
                      <a:pt x="104" y="211"/>
                    </a:lnTo>
                    <a:lnTo>
                      <a:pt x="104" y="213"/>
                    </a:lnTo>
                    <a:lnTo>
                      <a:pt x="104" y="215"/>
                    </a:lnTo>
                    <a:lnTo>
                      <a:pt x="102" y="215"/>
                    </a:lnTo>
                    <a:lnTo>
                      <a:pt x="102" y="217"/>
                    </a:lnTo>
                    <a:lnTo>
                      <a:pt x="100" y="217"/>
                    </a:lnTo>
                    <a:lnTo>
                      <a:pt x="98" y="217"/>
                    </a:lnTo>
                    <a:lnTo>
                      <a:pt x="98" y="219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2" y="219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19"/>
                    </a:lnTo>
                    <a:lnTo>
                      <a:pt x="84" y="221"/>
                    </a:lnTo>
                    <a:lnTo>
                      <a:pt x="78" y="221"/>
                    </a:lnTo>
                    <a:lnTo>
                      <a:pt x="76" y="221"/>
                    </a:lnTo>
                    <a:lnTo>
                      <a:pt x="70" y="221"/>
                    </a:lnTo>
                    <a:lnTo>
                      <a:pt x="70" y="219"/>
                    </a:lnTo>
                    <a:lnTo>
                      <a:pt x="70" y="217"/>
                    </a:lnTo>
                    <a:lnTo>
                      <a:pt x="70" y="215"/>
                    </a:lnTo>
                    <a:lnTo>
                      <a:pt x="70" y="209"/>
                    </a:lnTo>
                    <a:lnTo>
                      <a:pt x="70" y="207"/>
                    </a:lnTo>
                    <a:lnTo>
                      <a:pt x="70" y="201"/>
                    </a:lnTo>
                    <a:lnTo>
                      <a:pt x="70" y="199"/>
                    </a:lnTo>
                    <a:lnTo>
                      <a:pt x="70" y="195"/>
                    </a:lnTo>
                    <a:lnTo>
                      <a:pt x="68" y="195"/>
                    </a:lnTo>
                    <a:lnTo>
                      <a:pt x="68" y="197"/>
                    </a:lnTo>
                    <a:lnTo>
                      <a:pt x="66" y="197"/>
                    </a:lnTo>
                    <a:lnTo>
                      <a:pt x="64" y="197"/>
                    </a:lnTo>
                    <a:lnTo>
                      <a:pt x="62" y="195"/>
                    </a:lnTo>
                    <a:lnTo>
                      <a:pt x="62" y="197"/>
                    </a:lnTo>
                    <a:lnTo>
                      <a:pt x="60" y="197"/>
                    </a:lnTo>
                    <a:lnTo>
                      <a:pt x="58" y="197"/>
                    </a:lnTo>
                    <a:lnTo>
                      <a:pt x="60" y="195"/>
                    </a:lnTo>
                    <a:lnTo>
                      <a:pt x="60" y="193"/>
                    </a:lnTo>
                    <a:lnTo>
                      <a:pt x="58" y="191"/>
                    </a:lnTo>
                    <a:lnTo>
                      <a:pt x="58" y="189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2" y="181"/>
                    </a:lnTo>
                    <a:lnTo>
                      <a:pt x="62" y="179"/>
                    </a:lnTo>
                    <a:lnTo>
                      <a:pt x="62" y="177"/>
                    </a:lnTo>
                    <a:lnTo>
                      <a:pt x="60" y="175"/>
                    </a:lnTo>
                    <a:lnTo>
                      <a:pt x="58" y="173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4" y="157"/>
                    </a:lnTo>
                    <a:lnTo>
                      <a:pt x="54" y="155"/>
                    </a:lnTo>
                    <a:lnTo>
                      <a:pt x="54" y="151"/>
                    </a:lnTo>
                    <a:lnTo>
                      <a:pt x="54" y="149"/>
                    </a:lnTo>
                    <a:lnTo>
                      <a:pt x="52" y="147"/>
                    </a:lnTo>
                    <a:lnTo>
                      <a:pt x="54" y="143"/>
                    </a:lnTo>
                    <a:lnTo>
                      <a:pt x="54" y="141"/>
                    </a:lnTo>
                    <a:lnTo>
                      <a:pt x="52" y="141"/>
                    </a:lnTo>
                    <a:lnTo>
                      <a:pt x="54" y="139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19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48" y="117"/>
                    </a:lnTo>
                    <a:lnTo>
                      <a:pt x="46" y="117"/>
                    </a:lnTo>
                    <a:lnTo>
                      <a:pt x="46" y="115"/>
                    </a:lnTo>
                    <a:lnTo>
                      <a:pt x="44" y="115"/>
                    </a:lnTo>
                    <a:lnTo>
                      <a:pt x="42" y="115"/>
                    </a:lnTo>
                    <a:lnTo>
                      <a:pt x="42" y="113"/>
                    </a:lnTo>
                    <a:lnTo>
                      <a:pt x="40" y="110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4" y="104"/>
                    </a:lnTo>
                    <a:lnTo>
                      <a:pt x="34" y="102"/>
                    </a:lnTo>
                    <a:lnTo>
                      <a:pt x="34" y="100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38" y="92"/>
                    </a:lnTo>
                    <a:lnTo>
                      <a:pt x="36" y="92"/>
                    </a:lnTo>
                    <a:lnTo>
                      <a:pt x="34" y="92"/>
                    </a:lnTo>
                    <a:lnTo>
                      <a:pt x="34" y="90"/>
                    </a:lnTo>
                    <a:lnTo>
                      <a:pt x="32" y="90"/>
                    </a:lnTo>
                    <a:lnTo>
                      <a:pt x="30" y="88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6" y="84"/>
                    </a:lnTo>
                    <a:lnTo>
                      <a:pt x="24" y="84"/>
                    </a:lnTo>
                    <a:lnTo>
                      <a:pt x="24" y="82"/>
                    </a:lnTo>
                    <a:lnTo>
                      <a:pt x="22" y="82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4" y="70"/>
                    </a:lnTo>
                    <a:lnTo>
                      <a:pt x="12" y="68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1" name="Freeform 42">
                <a:extLst>
                  <a:ext uri="{FF2B5EF4-FFF2-40B4-BE49-F238E27FC236}">
                    <a16:creationId xmlns:a16="http://schemas.microsoft.com/office/drawing/2014/main" id="{A726D136-A691-79FD-7EF3-C1FB5E579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3746500"/>
                <a:ext cx="352425" cy="269875"/>
              </a:xfrm>
              <a:custGeom>
                <a:avLst/>
                <a:gdLst>
                  <a:gd name="T0" fmla="*/ 80 w 222"/>
                  <a:gd name="T1" fmla="*/ 0 h 170"/>
                  <a:gd name="T2" fmla="*/ 88 w 222"/>
                  <a:gd name="T3" fmla="*/ 0 h 170"/>
                  <a:gd name="T4" fmla="*/ 96 w 222"/>
                  <a:gd name="T5" fmla="*/ 0 h 170"/>
                  <a:gd name="T6" fmla="*/ 112 w 222"/>
                  <a:gd name="T7" fmla="*/ 2 h 170"/>
                  <a:gd name="T8" fmla="*/ 126 w 222"/>
                  <a:gd name="T9" fmla="*/ 2 h 170"/>
                  <a:gd name="T10" fmla="*/ 138 w 222"/>
                  <a:gd name="T11" fmla="*/ 2 h 170"/>
                  <a:gd name="T12" fmla="*/ 154 w 222"/>
                  <a:gd name="T13" fmla="*/ 2 h 170"/>
                  <a:gd name="T14" fmla="*/ 164 w 222"/>
                  <a:gd name="T15" fmla="*/ 2 h 170"/>
                  <a:gd name="T16" fmla="*/ 178 w 222"/>
                  <a:gd name="T17" fmla="*/ 2 h 170"/>
                  <a:gd name="T18" fmla="*/ 192 w 222"/>
                  <a:gd name="T19" fmla="*/ 2 h 170"/>
                  <a:gd name="T20" fmla="*/ 204 w 222"/>
                  <a:gd name="T21" fmla="*/ 2 h 170"/>
                  <a:gd name="T22" fmla="*/ 222 w 222"/>
                  <a:gd name="T23" fmla="*/ 2 h 170"/>
                  <a:gd name="T24" fmla="*/ 222 w 222"/>
                  <a:gd name="T25" fmla="*/ 12 h 170"/>
                  <a:gd name="T26" fmla="*/ 222 w 222"/>
                  <a:gd name="T27" fmla="*/ 36 h 170"/>
                  <a:gd name="T28" fmla="*/ 222 w 222"/>
                  <a:gd name="T29" fmla="*/ 52 h 170"/>
                  <a:gd name="T30" fmla="*/ 222 w 222"/>
                  <a:gd name="T31" fmla="*/ 62 h 170"/>
                  <a:gd name="T32" fmla="*/ 222 w 222"/>
                  <a:gd name="T33" fmla="*/ 70 h 170"/>
                  <a:gd name="T34" fmla="*/ 222 w 222"/>
                  <a:gd name="T35" fmla="*/ 80 h 170"/>
                  <a:gd name="T36" fmla="*/ 222 w 222"/>
                  <a:gd name="T37" fmla="*/ 96 h 170"/>
                  <a:gd name="T38" fmla="*/ 222 w 222"/>
                  <a:gd name="T39" fmla="*/ 106 h 170"/>
                  <a:gd name="T40" fmla="*/ 222 w 222"/>
                  <a:gd name="T41" fmla="*/ 126 h 170"/>
                  <a:gd name="T42" fmla="*/ 222 w 222"/>
                  <a:gd name="T43" fmla="*/ 152 h 170"/>
                  <a:gd name="T44" fmla="*/ 212 w 222"/>
                  <a:gd name="T45" fmla="*/ 170 h 170"/>
                  <a:gd name="T46" fmla="*/ 200 w 222"/>
                  <a:gd name="T47" fmla="*/ 170 h 170"/>
                  <a:gd name="T48" fmla="*/ 186 w 222"/>
                  <a:gd name="T49" fmla="*/ 170 h 170"/>
                  <a:gd name="T50" fmla="*/ 164 w 222"/>
                  <a:gd name="T51" fmla="*/ 170 h 170"/>
                  <a:gd name="T52" fmla="*/ 156 w 222"/>
                  <a:gd name="T53" fmla="*/ 170 h 170"/>
                  <a:gd name="T54" fmla="*/ 146 w 222"/>
                  <a:gd name="T55" fmla="*/ 170 h 170"/>
                  <a:gd name="T56" fmla="*/ 126 w 222"/>
                  <a:gd name="T57" fmla="*/ 170 h 170"/>
                  <a:gd name="T58" fmla="*/ 110 w 222"/>
                  <a:gd name="T59" fmla="*/ 170 h 170"/>
                  <a:gd name="T60" fmla="*/ 102 w 222"/>
                  <a:gd name="T61" fmla="*/ 170 h 170"/>
                  <a:gd name="T62" fmla="*/ 96 w 222"/>
                  <a:gd name="T63" fmla="*/ 168 h 170"/>
                  <a:gd name="T64" fmla="*/ 92 w 222"/>
                  <a:gd name="T65" fmla="*/ 164 h 170"/>
                  <a:gd name="T66" fmla="*/ 84 w 222"/>
                  <a:gd name="T67" fmla="*/ 166 h 170"/>
                  <a:gd name="T68" fmla="*/ 82 w 222"/>
                  <a:gd name="T69" fmla="*/ 162 h 170"/>
                  <a:gd name="T70" fmla="*/ 80 w 222"/>
                  <a:gd name="T71" fmla="*/ 156 h 170"/>
                  <a:gd name="T72" fmla="*/ 74 w 222"/>
                  <a:gd name="T73" fmla="*/ 152 h 170"/>
                  <a:gd name="T74" fmla="*/ 74 w 222"/>
                  <a:gd name="T75" fmla="*/ 156 h 170"/>
                  <a:gd name="T76" fmla="*/ 68 w 222"/>
                  <a:gd name="T77" fmla="*/ 158 h 170"/>
                  <a:gd name="T78" fmla="*/ 68 w 222"/>
                  <a:gd name="T79" fmla="*/ 144 h 170"/>
                  <a:gd name="T80" fmla="*/ 58 w 222"/>
                  <a:gd name="T81" fmla="*/ 144 h 170"/>
                  <a:gd name="T82" fmla="*/ 50 w 222"/>
                  <a:gd name="T83" fmla="*/ 144 h 170"/>
                  <a:gd name="T84" fmla="*/ 34 w 222"/>
                  <a:gd name="T85" fmla="*/ 140 h 170"/>
                  <a:gd name="T86" fmla="*/ 26 w 222"/>
                  <a:gd name="T87" fmla="*/ 136 h 170"/>
                  <a:gd name="T88" fmla="*/ 20 w 222"/>
                  <a:gd name="T89" fmla="*/ 138 h 170"/>
                  <a:gd name="T90" fmla="*/ 14 w 222"/>
                  <a:gd name="T91" fmla="*/ 136 h 170"/>
                  <a:gd name="T92" fmla="*/ 20 w 222"/>
                  <a:gd name="T93" fmla="*/ 116 h 170"/>
                  <a:gd name="T94" fmla="*/ 20 w 222"/>
                  <a:gd name="T95" fmla="*/ 96 h 170"/>
                  <a:gd name="T96" fmla="*/ 20 w 222"/>
                  <a:gd name="T97" fmla="*/ 62 h 170"/>
                  <a:gd name="T98" fmla="*/ 18 w 222"/>
                  <a:gd name="T99" fmla="*/ 52 h 170"/>
                  <a:gd name="T100" fmla="*/ 16 w 222"/>
                  <a:gd name="T101" fmla="*/ 38 h 170"/>
                  <a:gd name="T102" fmla="*/ 8 w 222"/>
                  <a:gd name="T103" fmla="*/ 24 h 170"/>
                  <a:gd name="T104" fmla="*/ 4 w 222"/>
                  <a:gd name="T105" fmla="*/ 16 h 170"/>
                  <a:gd name="T106" fmla="*/ 4 w 222"/>
                  <a:gd name="T107" fmla="*/ 6 h 170"/>
                  <a:gd name="T108" fmla="*/ 4 w 222"/>
                  <a:gd name="T109" fmla="*/ 0 h 170"/>
                  <a:gd name="T110" fmla="*/ 12 w 222"/>
                  <a:gd name="T111" fmla="*/ 0 h 170"/>
                  <a:gd name="T112" fmla="*/ 34 w 222"/>
                  <a:gd name="T113" fmla="*/ 0 h 170"/>
                  <a:gd name="T114" fmla="*/ 54 w 222"/>
                  <a:gd name="T115" fmla="*/ 0 h 170"/>
                  <a:gd name="T116" fmla="*/ 62 w 222"/>
                  <a:gd name="T117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170">
                    <a:moveTo>
                      <a:pt x="64" y="0"/>
                    </a:moveTo>
                    <a:lnTo>
                      <a:pt x="6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8" y="2"/>
                    </a:lnTo>
                    <a:lnTo>
                      <a:pt x="142" y="2"/>
                    </a:lnTo>
                    <a:lnTo>
                      <a:pt x="148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8" y="2"/>
                    </a:lnTo>
                    <a:lnTo>
                      <a:pt x="178" y="2"/>
                    </a:lnTo>
                    <a:lnTo>
                      <a:pt x="182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8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2" y="2"/>
                    </a:lnTo>
                    <a:lnTo>
                      <a:pt x="222" y="4"/>
                    </a:lnTo>
                    <a:lnTo>
                      <a:pt x="222" y="6"/>
                    </a:lnTo>
                    <a:lnTo>
                      <a:pt x="222" y="8"/>
                    </a:lnTo>
                    <a:lnTo>
                      <a:pt x="222" y="12"/>
                    </a:lnTo>
                    <a:lnTo>
                      <a:pt x="222" y="22"/>
                    </a:lnTo>
                    <a:lnTo>
                      <a:pt x="222" y="24"/>
                    </a:lnTo>
                    <a:lnTo>
                      <a:pt x="222" y="32"/>
                    </a:lnTo>
                    <a:lnTo>
                      <a:pt x="222" y="36"/>
                    </a:lnTo>
                    <a:lnTo>
                      <a:pt x="222" y="44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2" y="52"/>
                    </a:lnTo>
                    <a:lnTo>
                      <a:pt x="222" y="54"/>
                    </a:lnTo>
                    <a:lnTo>
                      <a:pt x="222" y="58"/>
                    </a:lnTo>
                    <a:lnTo>
                      <a:pt x="222" y="60"/>
                    </a:lnTo>
                    <a:lnTo>
                      <a:pt x="222" y="62"/>
                    </a:lnTo>
                    <a:lnTo>
                      <a:pt x="222" y="64"/>
                    </a:lnTo>
                    <a:lnTo>
                      <a:pt x="222" y="66"/>
                    </a:lnTo>
                    <a:lnTo>
                      <a:pt x="222" y="68"/>
                    </a:lnTo>
                    <a:lnTo>
                      <a:pt x="222" y="70"/>
                    </a:lnTo>
                    <a:lnTo>
                      <a:pt x="222" y="72"/>
                    </a:lnTo>
                    <a:lnTo>
                      <a:pt x="222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2" y="82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2" y="96"/>
                    </a:lnTo>
                    <a:lnTo>
                      <a:pt x="222" y="98"/>
                    </a:lnTo>
                    <a:lnTo>
                      <a:pt x="222" y="102"/>
                    </a:lnTo>
                    <a:lnTo>
                      <a:pt x="222" y="104"/>
                    </a:lnTo>
                    <a:lnTo>
                      <a:pt x="222" y="106"/>
                    </a:lnTo>
                    <a:lnTo>
                      <a:pt x="222" y="112"/>
                    </a:lnTo>
                    <a:lnTo>
                      <a:pt x="222" y="120"/>
                    </a:lnTo>
                    <a:lnTo>
                      <a:pt x="222" y="124"/>
                    </a:lnTo>
                    <a:lnTo>
                      <a:pt x="222" y="126"/>
                    </a:lnTo>
                    <a:lnTo>
                      <a:pt x="222" y="132"/>
                    </a:lnTo>
                    <a:lnTo>
                      <a:pt x="222" y="142"/>
                    </a:lnTo>
                    <a:lnTo>
                      <a:pt x="222" y="148"/>
                    </a:lnTo>
                    <a:lnTo>
                      <a:pt x="222" y="152"/>
                    </a:lnTo>
                    <a:lnTo>
                      <a:pt x="222" y="160"/>
                    </a:lnTo>
                    <a:lnTo>
                      <a:pt x="220" y="170"/>
                    </a:lnTo>
                    <a:lnTo>
                      <a:pt x="214" y="170"/>
                    </a:lnTo>
                    <a:lnTo>
                      <a:pt x="212" y="170"/>
                    </a:lnTo>
                    <a:lnTo>
                      <a:pt x="210" y="170"/>
                    </a:lnTo>
                    <a:lnTo>
                      <a:pt x="204" y="170"/>
                    </a:lnTo>
                    <a:lnTo>
                      <a:pt x="202" y="170"/>
                    </a:lnTo>
                    <a:lnTo>
                      <a:pt x="200" y="170"/>
                    </a:lnTo>
                    <a:lnTo>
                      <a:pt x="196" y="170"/>
                    </a:lnTo>
                    <a:lnTo>
                      <a:pt x="192" y="170"/>
                    </a:lnTo>
                    <a:lnTo>
                      <a:pt x="190" y="170"/>
                    </a:lnTo>
                    <a:lnTo>
                      <a:pt x="186" y="170"/>
                    </a:lnTo>
                    <a:lnTo>
                      <a:pt x="182" y="170"/>
                    </a:lnTo>
                    <a:lnTo>
                      <a:pt x="172" y="170"/>
                    </a:lnTo>
                    <a:lnTo>
                      <a:pt x="168" y="170"/>
                    </a:lnTo>
                    <a:lnTo>
                      <a:pt x="164" y="170"/>
                    </a:lnTo>
                    <a:lnTo>
                      <a:pt x="162" y="170"/>
                    </a:lnTo>
                    <a:lnTo>
                      <a:pt x="160" y="170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46" y="170"/>
                    </a:lnTo>
                    <a:lnTo>
                      <a:pt x="134" y="170"/>
                    </a:lnTo>
                    <a:lnTo>
                      <a:pt x="132" y="170"/>
                    </a:lnTo>
                    <a:lnTo>
                      <a:pt x="128" y="170"/>
                    </a:lnTo>
                    <a:lnTo>
                      <a:pt x="126" y="170"/>
                    </a:lnTo>
                    <a:lnTo>
                      <a:pt x="122" y="170"/>
                    </a:lnTo>
                    <a:lnTo>
                      <a:pt x="116" y="170"/>
                    </a:lnTo>
                    <a:lnTo>
                      <a:pt x="112" y="170"/>
                    </a:lnTo>
                    <a:lnTo>
                      <a:pt x="110" y="170"/>
                    </a:lnTo>
                    <a:lnTo>
                      <a:pt x="108" y="170"/>
                    </a:lnTo>
                    <a:lnTo>
                      <a:pt x="106" y="170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6" y="170"/>
                    </a:lnTo>
                    <a:lnTo>
                      <a:pt x="96" y="168"/>
                    </a:lnTo>
                    <a:lnTo>
                      <a:pt x="94" y="168"/>
                    </a:lnTo>
                    <a:lnTo>
                      <a:pt x="94" y="166"/>
                    </a:lnTo>
                    <a:lnTo>
                      <a:pt x="92" y="166"/>
                    </a:lnTo>
                    <a:lnTo>
                      <a:pt x="92" y="164"/>
                    </a:lnTo>
                    <a:lnTo>
                      <a:pt x="90" y="164"/>
                    </a:lnTo>
                    <a:lnTo>
                      <a:pt x="88" y="164"/>
                    </a:lnTo>
                    <a:lnTo>
                      <a:pt x="86" y="164"/>
                    </a:lnTo>
                    <a:lnTo>
                      <a:pt x="84" y="166"/>
                    </a:lnTo>
                    <a:lnTo>
                      <a:pt x="84" y="164"/>
                    </a:lnTo>
                    <a:lnTo>
                      <a:pt x="82" y="164"/>
                    </a:lnTo>
                    <a:lnTo>
                      <a:pt x="82" y="162"/>
                    </a:lnTo>
                    <a:lnTo>
                      <a:pt x="82" y="162"/>
                    </a:lnTo>
                    <a:lnTo>
                      <a:pt x="80" y="162"/>
                    </a:lnTo>
                    <a:lnTo>
                      <a:pt x="80" y="160"/>
                    </a:lnTo>
                    <a:lnTo>
                      <a:pt x="80" y="158"/>
                    </a:lnTo>
                    <a:lnTo>
                      <a:pt x="80" y="156"/>
                    </a:lnTo>
                    <a:lnTo>
                      <a:pt x="78" y="156"/>
                    </a:lnTo>
                    <a:lnTo>
                      <a:pt x="78" y="154"/>
                    </a:lnTo>
                    <a:lnTo>
                      <a:pt x="76" y="152"/>
                    </a:lnTo>
                    <a:lnTo>
                      <a:pt x="74" y="152"/>
                    </a:lnTo>
                    <a:lnTo>
                      <a:pt x="74" y="150"/>
                    </a:lnTo>
                    <a:lnTo>
                      <a:pt x="74" y="148"/>
                    </a:lnTo>
                    <a:lnTo>
                      <a:pt x="74" y="154"/>
                    </a:lnTo>
                    <a:lnTo>
                      <a:pt x="74" y="156"/>
                    </a:lnTo>
                    <a:lnTo>
                      <a:pt x="74" y="158"/>
                    </a:lnTo>
                    <a:lnTo>
                      <a:pt x="72" y="158"/>
                    </a:lnTo>
                    <a:lnTo>
                      <a:pt x="70" y="158"/>
                    </a:lnTo>
                    <a:lnTo>
                      <a:pt x="68" y="158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8" y="148"/>
                    </a:lnTo>
                    <a:lnTo>
                      <a:pt x="68" y="144"/>
                    </a:lnTo>
                    <a:lnTo>
                      <a:pt x="66" y="144"/>
                    </a:lnTo>
                    <a:lnTo>
                      <a:pt x="66" y="146"/>
                    </a:lnTo>
                    <a:lnTo>
                      <a:pt x="60" y="144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4" y="144"/>
                    </a:lnTo>
                    <a:lnTo>
                      <a:pt x="52" y="144"/>
                    </a:lnTo>
                    <a:lnTo>
                      <a:pt x="50" y="144"/>
                    </a:lnTo>
                    <a:lnTo>
                      <a:pt x="44" y="142"/>
                    </a:lnTo>
                    <a:lnTo>
                      <a:pt x="40" y="142"/>
                    </a:lnTo>
                    <a:lnTo>
                      <a:pt x="38" y="140"/>
                    </a:lnTo>
                    <a:lnTo>
                      <a:pt x="34" y="140"/>
                    </a:lnTo>
                    <a:lnTo>
                      <a:pt x="34" y="138"/>
                    </a:lnTo>
                    <a:lnTo>
                      <a:pt x="30" y="136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6"/>
                    </a:lnTo>
                    <a:lnTo>
                      <a:pt x="22" y="136"/>
                    </a:lnTo>
                    <a:lnTo>
                      <a:pt x="22" y="138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6" y="138"/>
                    </a:lnTo>
                    <a:lnTo>
                      <a:pt x="14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6" y="128"/>
                    </a:lnTo>
                    <a:lnTo>
                      <a:pt x="20" y="118"/>
                    </a:lnTo>
                    <a:lnTo>
                      <a:pt x="20" y="116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20" y="106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6" y="90"/>
                    </a:lnTo>
                    <a:lnTo>
                      <a:pt x="22" y="76"/>
                    </a:lnTo>
                    <a:lnTo>
                      <a:pt x="20" y="62"/>
                    </a:lnTo>
                    <a:lnTo>
                      <a:pt x="20" y="58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6" y="38"/>
                    </a:lnTo>
                    <a:lnTo>
                      <a:pt x="14" y="36"/>
                    </a:lnTo>
                    <a:lnTo>
                      <a:pt x="10" y="30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2" name="Freeform 47">
                <a:extLst>
                  <a:ext uri="{FF2B5EF4-FFF2-40B4-BE49-F238E27FC236}">
                    <a16:creationId xmlns:a16="http://schemas.microsoft.com/office/drawing/2014/main" id="{270C17E4-4B4F-2642-258E-A266C7341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888" y="3246438"/>
                <a:ext cx="503238" cy="655638"/>
              </a:xfrm>
              <a:custGeom>
                <a:avLst/>
                <a:gdLst>
                  <a:gd name="T0" fmla="*/ 203 w 317"/>
                  <a:gd name="T1" fmla="*/ 144 h 413"/>
                  <a:gd name="T2" fmla="*/ 215 w 317"/>
                  <a:gd name="T3" fmla="*/ 168 h 413"/>
                  <a:gd name="T4" fmla="*/ 225 w 317"/>
                  <a:gd name="T5" fmla="*/ 193 h 413"/>
                  <a:gd name="T6" fmla="*/ 239 w 317"/>
                  <a:gd name="T7" fmla="*/ 223 h 413"/>
                  <a:gd name="T8" fmla="*/ 257 w 317"/>
                  <a:gd name="T9" fmla="*/ 219 h 413"/>
                  <a:gd name="T10" fmla="*/ 285 w 317"/>
                  <a:gd name="T11" fmla="*/ 203 h 413"/>
                  <a:gd name="T12" fmla="*/ 307 w 317"/>
                  <a:gd name="T13" fmla="*/ 191 h 413"/>
                  <a:gd name="T14" fmla="*/ 315 w 317"/>
                  <a:gd name="T15" fmla="*/ 203 h 413"/>
                  <a:gd name="T16" fmla="*/ 289 w 317"/>
                  <a:gd name="T17" fmla="*/ 229 h 413"/>
                  <a:gd name="T18" fmla="*/ 283 w 317"/>
                  <a:gd name="T19" fmla="*/ 229 h 413"/>
                  <a:gd name="T20" fmla="*/ 273 w 317"/>
                  <a:gd name="T21" fmla="*/ 247 h 413"/>
                  <a:gd name="T22" fmla="*/ 257 w 317"/>
                  <a:gd name="T23" fmla="*/ 261 h 413"/>
                  <a:gd name="T24" fmla="*/ 235 w 317"/>
                  <a:gd name="T25" fmla="*/ 285 h 413"/>
                  <a:gd name="T26" fmla="*/ 209 w 317"/>
                  <a:gd name="T27" fmla="*/ 309 h 413"/>
                  <a:gd name="T28" fmla="*/ 189 w 317"/>
                  <a:gd name="T29" fmla="*/ 331 h 413"/>
                  <a:gd name="T30" fmla="*/ 173 w 317"/>
                  <a:gd name="T31" fmla="*/ 345 h 413"/>
                  <a:gd name="T32" fmla="*/ 157 w 317"/>
                  <a:gd name="T33" fmla="*/ 361 h 413"/>
                  <a:gd name="T34" fmla="*/ 139 w 317"/>
                  <a:gd name="T35" fmla="*/ 381 h 413"/>
                  <a:gd name="T36" fmla="*/ 115 w 317"/>
                  <a:gd name="T37" fmla="*/ 403 h 413"/>
                  <a:gd name="T38" fmla="*/ 105 w 317"/>
                  <a:gd name="T39" fmla="*/ 409 h 413"/>
                  <a:gd name="T40" fmla="*/ 101 w 317"/>
                  <a:gd name="T41" fmla="*/ 395 h 413"/>
                  <a:gd name="T42" fmla="*/ 93 w 317"/>
                  <a:gd name="T43" fmla="*/ 389 h 413"/>
                  <a:gd name="T44" fmla="*/ 87 w 317"/>
                  <a:gd name="T45" fmla="*/ 377 h 413"/>
                  <a:gd name="T46" fmla="*/ 77 w 317"/>
                  <a:gd name="T47" fmla="*/ 377 h 413"/>
                  <a:gd name="T48" fmla="*/ 65 w 317"/>
                  <a:gd name="T49" fmla="*/ 367 h 413"/>
                  <a:gd name="T50" fmla="*/ 55 w 317"/>
                  <a:gd name="T51" fmla="*/ 349 h 413"/>
                  <a:gd name="T52" fmla="*/ 59 w 317"/>
                  <a:gd name="T53" fmla="*/ 339 h 413"/>
                  <a:gd name="T54" fmla="*/ 53 w 317"/>
                  <a:gd name="T55" fmla="*/ 333 h 413"/>
                  <a:gd name="T56" fmla="*/ 49 w 317"/>
                  <a:gd name="T57" fmla="*/ 327 h 413"/>
                  <a:gd name="T58" fmla="*/ 53 w 317"/>
                  <a:gd name="T59" fmla="*/ 317 h 413"/>
                  <a:gd name="T60" fmla="*/ 49 w 317"/>
                  <a:gd name="T61" fmla="*/ 311 h 413"/>
                  <a:gd name="T62" fmla="*/ 43 w 317"/>
                  <a:gd name="T63" fmla="*/ 299 h 413"/>
                  <a:gd name="T64" fmla="*/ 45 w 317"/>
                  <a:gd name="T65" fmla="*/ 285 h 413"/>
                  <a:gd name="T66" fmla="*/ 49 w 317"/>
                  <a:gd name="T67" fmla="*/ 281 h 413"/>
                  <a:gd name="T68" fmla="*/ 43 w 317"/>
                  <a:gd name="T69" fmla="*/ 271 h 413"/>
                  <a:gd name="T70" fmla="*/ 35 w 317"/>
                  <a:gd name="T71" fmla="*/ 275 h 413"/>
                  <a:gd name="T72" fmla="*/ 26 w 317"/>
                  <a:gd name="T73" fmla="*/ 261 h 413"/>
                  <a:gd name="T74" fmla="*/ 33 w 317"/>
                  <a:gd name="T75" fmla="*/ 249 h 413"/>
                  <a:gd name="T76" fmla="*/ 35 w 317"/>
                  <a:gd name="T77" fmla="*/ 231 h 413"/>
                  <a:gd name="T78" fmla="*/ 43 w 317"/>
                  <a:gd name="T79" fmla="*/ 215 h 413"/>
                  <a:gd name="T80" fmla="*/ 39 w 317"/>
                  <a:gd name="T81" fmla="*/ 191 h 413"/>
                  <a:gd name="T82" fmla="*/ 20 w 317"/>
                  <a:gd name="T83" fmla="*/ 172 h 413"/>
                  <a:gd name="T84" fmla="*/ 4 w 317"/>
                  <a:gd name="T85" fmla="*/ 146 h 413"/>
                  <a:gd name="T86" fmla="*/ 16 w 317"/>
                  <a:gd name="T87" fmla="*/ 126 h 413"/>
                  <a:gd name="T88" fmla="*/ 35 w 317"/>
                  <a:gd name="T89" fmla="*/ 116 h 413"/>
                  <a:gd name="T90" fmla="*/ 49 w 317"/>
                  <a:gd name="T91" fmla="*/ 104 h 413"/>
                  <a:gd name="T92" fmla="*/ 49 w 317"/>
                  <a:gd name="T93" fmla="*/ 86 h 413"/>
                  <a:gd name="T94" fmla="*/ 53 w 317"/>
                  <a:gd name="T95" fmla="*/ 72 h 413"/>
                  <a:gd name="T96" fmla="*/ 71 w 317"/>
                  <a:gd name="T97" fmla="*/ 56 h 413"/>
                  <a:gd name="T98" fmla="*/ 93 w 317"/>
                  <a:gd name="T99" fmla="*/ 34 h 413"/>
                  <a:gd name="T100" fmla="*/ 113 w 317"/>
                  <a:gd name="T101" fmla="*/ 12 h 413"/>
                  <a:gd name="T102" fmla="*/ 131 w 317"/>
                  <a:gd name="T103" fmla="*/ 4 h 413"/>
                  <a:gd name="T104" fmla="*/ 153 w 317"/>
                  <a:gd name="T105" fmla="*/ 32 h 413"/>
                  <a:gd name="T106" fmla="*/ 159 w 317"/>
                  <a:gd name="T107" fmla="*/ 46 h 413"/>
                  <a:gd name="T108" fmla="*/ 173 w 317"/>
                  <a:gd name="T109" fmla="*/ 76 h 413"/>
                  <a:gd name="T110" fmla="*/ 185 w 317"/>
                  <a:gd name="T111" fmla="*/ 104 h 413"/>
                  <a:gd name="T112" fmla="*/ 193 w 317"/>
                  <a:gd name="T113" fmla="*/ 12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7" h="413">
                    <a:moveTo>
                      <a:pt x="193" y="124"/>
                    </a:moveTo>
                    <a:lnTo>
                      <a:pt x="195" y="126"/>
                    </a:lnTo>
                    <a:lnTo>
                      <a:pt x="195" y="128"/>
                    </a:lnTo>
                    <a:lnTo>
                      <a:pt x="197" y="130"/>
                    </a:lnTo>
                    <a:lnTo>
                      <a:pt x="197" y="132"/>
                    </a:lnTo>
                    <a:lnTo>
                      <a:pt x="199" y="134"/>
                    </a:lnTo>
                    <a:lnTo>
                      <a:pt x="199" y="136"/>
                    </a:lnTo>
                    <a:lnTo>
                      <a:pt x="203" y="144"/>
                    </a:lnTo>
                    <a:lnTo>
                      <a:pt x="205" y="148"/>
                    </a:lnTo>
                    <a:lnTo>
                      <a:pt x="205" y="150"/>
                    </a:lnTo>
                    <a:lnTo>
                      <a:pt x="207" y="152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11" y="160"/>
                    </a:lnTo>
                    <a:lnTo>
                      <a:pt x="213" y="164"/>
                    </a:lnTo>
                    <a:lnTo>
                      <a:pt x="215" y="168"/>
                    </a:lnTo>
                    <a:lnTo>
                      <a:pt x="219" y="176"/>
                    </a:lnTo>
                    <a:lnTo>
                      <a:pt x="219" y="178"/>
                    </a:lnTo>
                    <a:lnTo>
                      <a:pt x="221" y="182"/>
                    </a:lnTo>
                    <a:lnTo>
                      <a:pt x="221" y="184"/>
                    </a:lnTo>
                    <a:lnTo>
                      <a:pt x="223" y="184"/>
                    </a:lnTo>
                    <a:lnTo>
                      <a:pt x="223" y="186"/>
                    </a:lnTo>
                    <a:lnTo>
                      <a:pt x="223" y="188"/>
                    </a:lnTo>
                    <a:lnTo>
                      <a:pt x="225" y="193"/>
                    </a:lnTo>
                    <a:lnTo>
                      <a:pt x="229" y="199"/>
                    </a:lnTo>
                    <a:lnTo>
                      <a:pt x="229" y="201"/>
                    </a:lnTo>
                    <a:lnTo>
                      <a:pt x="231" y="203"/>
                    </a:lnTo>
                    <a:lnTo>
                      <a:pt x="233" y="207"/>
                    </a:lnTo>
                    <a:lnTo>
                      <a:pt x="235" y="211"/>
                    </a:lnTo>
                    <a:lnTo>
                      <a:pt x="237" y="215"/>
                    </a:lnTo>
                    <a:lnTo>
                      <a:pt x="239" y="219"/>
                    </a:lnTo>
                    <a:lnTo>
                      <a:pt x="239" y="223"/>
                    </a:lnTo>
                    <a:lnTo>
                      <a:pt x="241" y="225"/>
                    </a:lnTo>
                    <a:lnTo>
                      <a:pt x="241" y="229"/>
                    </a:lnTo>
                    <a:lnTo>
                      <a:pt x="243" y="227"/>
                    </a:lnTo>
                    <a:lnTo>
                      <a:pt x="247" y="225"/>
                    </a:lnTo>
                    <a:lnTo>
                      <a:pt x="249" y="223"/>
                    </a:lnTo>
                    <a:lnTo>
                      <a:pt x="251" y="223"/>
                    </a:lnTo>
                    <a:lnTo>
                      <a:pt x="253" y="221"/>
                    </a:lnTo>
                    <a:lnTo>
                      <a:pt x="257" y="219"/>
                    </a:lnTo>
                    <a:lnTo>
                      <a:pt x="261" y="217"/>
                    </a:lnTo>
                    <a:lnTo>
                      <a:pt x="263" y="217"/>
                    </a:lnTo>
                    <a:lnTo>
                      <a:pt x="263" y="215"/>
                    </a:lnTo>
                    <a:lnTo>
                      <a:pt x="265" y="215"/>
                    </a:lnTo>
                    <a:lnTo>
                      <a:pt x="269" y="213"/>
                    </a:lnTo>
                    <a:lnTo>
                      <a:pt x="273" y="211"/>
                    </a:lnTo>
                    <a:lnTo>
                      <a:pt x="279" y="207"/>
                    </a:lnTo>
                    <a:lnTo>
                      <a:pt x="285" y="203"/>
                    </a:lnTo>
                    <a:lnTo>
                      <a:pt x="289" y="201"/>
                    </a:lnTo>
                    <a:lnTo>
                      <a:pt x="289" y="201"/>
                    </a:lnTo>
                    <a:lnTo>
                      <a:pt x="291" y="201"/>
                    </a:lnTo>
                    <a:lnTo>
                      <a:pt x="293" y="199"/>
                    </a:lnTo>
                    <a:lnTo>
                      <a:pt x="295" y="197"/>
                    </a:lnTo>
                    <a:lnTo>
                      <a:pt x="297" y="197"/>
                    </a:lnTo>
                    <a:lnTo>
                      <a:pt x="299" y="197"/>
                    </a:lnTo>
                    <a:lnTo>
                      <a:pt x="307" y="191"/>
                    </a:lnTo>
                    <a:lnTo>
                      <a:pt x="309" y="193"/>
                    </a:lnTo>
                    <a:lnTo>
                      <a:pt x="309" y="195"/>
                    </a:lnTo>
                    <a:lnTo>
                      <a:pt x="311" y="195"/>
                    </a:lnTo>
                    <a:lnTo>
                      <a:pt x="311" y="197"/>
                    </a:lnTo>
                    <a:lnTo>
                      <a:pt x="313" y="197"/>
                    </a:lnTo>
                    <a:lnTo>
                      <a:pt x="315" y="201"/>
                    </a:lnTo>
                    <a:lnTo>
                      <a:pt x="317" y="201"/>
                    </a:lnTo>
                    <a:lnTo>
                      <a:pt x="315" y="203"/>
                    </a:lnTo>
                    <a:lnTo>
                      <a:pt x="313" y="205"/>
                    </a:lnTo>
                    <a:lnTo>
                      <a:pt x="309" y="209"/>
                    </a:lnTo>
                    <a:lnTo>
                      <a:pt x="305" y="213"/>
                    </a:lnTo>
                    <a:lnTo>
                      <a:pt x="303" y="215"/>
                    </a:lnTo>
                    <a:lnTo>
                      <a:pt x="299" y="219"/>
                    </a:lnTo>
                    <a:lnTo>
                      <a:pt x="297" y="221"/>
                    </a:lnTo>
                    <a:lnTo>
                      <a:pt x="295" y="223"/>
                    </a:lnTo>
                    <a:lnTo>
                      <a:pt x="289" y="229"/>
                    </a:lnTo>
                    <a:lnTo>
                      <a:pt x="287" y="233"/>
                    </a:lnTo>
                    <a:lnTo>
                      <a:pt x="287" y="235"/>
                    </a:lnTo>
                    <a:lnTo>
                      <a:pt x="285" y="235"/>
                    </a:lnTo>
                    <a:lnTo>
                      <a:pt x="283" y="239"/>
                    </a:lnTo>
                    <a:lnTo>
                      <a:pt x="277" y="233"/>
                    </a:lnTo>
                    <a:lnTo>
                      <a:pt x="279" y="233"/>
                    </a:lnTo>
                    <a:lnTo>
                      <a:pt x="279" y="231"/>
                    </a:lnTo>
                    <a:lnTo>
                      <a:pt x="283" y="229"/>
                    </a:lnTo>
                    <a:lnTo>
                      <a:pt x="281" y="229"/>
                    </a:lnTo>
                    <a:lnTo>
                      <a:pt x="277" y="225"/>
                    </a:lnTo>
                    <a:lnTo>
                      <a:pt x="273" y="229"/>
                    </a:lnTo>
                    <a:lnTo>
                      <a:pt x="265" y="237"/>
                    </a:lnTo>
                    <a:lnTo>
                      <a:pt x="265" y="239"/>
                    </a:lnTo>
                    <a:lnTo>
                      <a:pt x="269" y="243"/>
                    </a:lnTo>
                    <a:lnTo>
                      <a:pt x="271" y="245"/>
                    </a:lnTo>
                    <a:lnTo>
                      <a:pt x="273" y="247"/>
                    </a:lnTo>
                    <a:lnTo>
                      <a:pt x="271" y="247"/>
                    </a:lnTo>
                    <a:lnTo>
                      <a:pt x="271" y="249"/>
                    </a:lnTo>
                    <a:lnTo>
                      <a:pt x="269" y="249"/>
                    </a:lnTo>
                    <a:lnTo>
                      <a:pt x="267" y="249"/>
                    </a:lnTo>
                    <a:lnTo>
                      <a:pt x="263" y="255"/>
                    </a:lnTo>
                    <a:lnTo>
                      <a:pt x="259" y="257"/>
                    </a:lnTo>
                    <a:lnTo>
                      <a:pt x="259" y="259"/>
                    </a:lnTo>
                    <a:lnTo>
                      <a:pt x="257" y="261"/>
                    </a:lnTo>
                    <a:lnTo>
                      <a:pt x="253" y="265"/>
                    </a:lnTo>
                    <a:lnTo>
                      <a:pt x="251" y="267"/>
                    </a:lnTo>
                    <a:lnTo>
                      <a:pt x="249" y="269"/>
                    </a:lnTo>
                    <a:lnTo>
                      <a:pt x="247" y="271"/>
                    </a:lnTo>
                    <a:lnTo>
                      <a:pt x="245" y="273"/>
                    </a:lnTo>
                    <a:lnTo>
                      <a:pt x="241" y="277"/>
                    </a:lnTo>
                    <a:lnTo>
                      <a:pt x="237" y="283"/>
                    </a:lnTo>
                    <a:lnTo>
                      <a:pt x="235" y="285"/>
                    </a:lnTo>
                    <a:lnTo>
                      <a:pt x="229" y="291"/>
                    </a:lnTo>
                    <a:lnTo>
                      <a:pt x="227" y="293"/>
                    </a:lnTo>
                    <a:lnTo>
                      <a:pt x="225" y="295"/>
                    </a:lnTo>
                    <a:lnTo>
                      <a:pt x="219" y="299"/>
                    </a:lnTo>
                    <a:lnTo>
                      <a:pt x="217" y="301"/>
                    </a:lnTo>
                    <a:lnTo>
                      <a:pt x="215" y="303"/>
                    </a:lnTo>
                    <a:lnTo>
                      <a:pt x="213" y="305"/>
                    </a:lnTo>
                    <a:lnTo>
                      <a:pt x="209" y="309"/>
                    </a:lnTo>
                    <a:lnTo>
                      <a:pt x="205" y="313"/>
                    </a:lnTo>
                    <a:lnTo>
                      <a:pt x="203" y="315"/>
                    </a:lnTo>
                    <a:lnTo>
                      <a:pt x="201" y="317"/>
                    </a:lnTo>
                    <a:lnTo>
                      <a:pt x="199" y="319"/>
                    </a:lnTo>
                    <a:lnTo>
                      <a:pt x="197" y="321"/>
                    </a:lnTo>
                    <a:lnTo>
                      <a:pt x="195" y="323"/>
                    </a:lnTo>
                    <a:lnTo>
                      <a:pt x="193" y="325"/>
                    </a:lnTo>
                    <a:lnTo>
                      <a:pt x="189" y="331"/>
                    </a:lnTo>
                    <a:lnTo>
                      <a:pt x="187" y="333"/>
                    </a:lnTo>
                    <a:lnTo>
                      <a:pt x="185" y="335"/>
                    </a:lnTo>
                    <a:lnTo>
                      <a:pt x="183" y="337"/>
                    </a:lnTo>
                    <a:lnTo>
                      <a:pt x="181" y="339"/>
                    </a:lnTo>
                    <a:lnTo>
                      <a:pt x="179" y="341"/>
                    </a:lnTo>
                    <a:lnTo>
                      <a:pt x="177" y="343"/>
                    </a:lnTo>
                    <a:lnTo>
                      <a:pt x="175" y="345"/>
                    </a:lnTo>
                    <a:lnTo>
                      <a:pt x="173" y="345"/>
                    </a:lnTo>
                    <a:lnTo>
                      <a:pt x="169" y="349"/>
                    </a:lnTo>
                    <a:lnTo>
                      <a:pt x="167" y="351"/>
                    </a:lnTo>
                    <a:lnTo>
                      <a:pt x="163" y="353"/>
                    </a:lnTo>
                    <a:lnTo>
                      <a:pt x="163" y="355"/>
                    </a:lnTo>
                    <a:lnTo>
                      <a:pt x="161" y="357"/>
                    </a:lnTo>
                    <a:lnTo>
                      <a:pt x="159" y="357"/>
                    </a:lnTo>
                    <a:lnTo>
                      <a:pt x="159" y="359"/>
                    </a:lnTo>
                    <a:lnTo>
                      <a:pt x="157" y="361"/>
                    </a:lnTo>
                    <a:lnTo>
                      <a:pt x="155" y="361"/>
                    </a:lnTo>
                    <a:lnTo>
                      <a:pt x="155" y="363"/>
                    </a:lnTo>
                    <a:lnTo>
                      <a:pt x="149" y="369"/>
                    </a:lnTo>
                    <a:lnTo>
                      <a:pt x="147" y="371"/>
                    </a:lnTo>
                    <a:lnTo>
                      <a:pt x="145" y="373"/>
                    </a:lnTo>
                    <a:lnTo>
                      <a:pt x="145" y="375"/>
                    </a:lnTo>
                    <a:lnTo>
                      <a:pt x="143" y="377"/>
                    </a:lnTo>
                    <a:lnTo>
                      <a:pt x="139" y="381"/>
                    </a:lnTo>
                    <a:lnTo>
                      <a:pt x="135" y="385"/>
                    </a:lnTo>
                    <a:lnTo>
                      <a:pt x="133" y="387"/>
                    </a:lnTo>
                    <a:lnTo>
                      <a:pt x="131" y="389"/>
                    </a:lnTo>
                    <a:lnTo>
                      <a:pt x="129" y="391"/>
                    </a:lnTo>
                    <a:lnTo>
                      <a:pt x="125" y="393"/>
                    </a:lnTo>
                    <a:lnTo>
                      <a:pt x="121" y="397"/>
                    </a:lnTo>
                    <a:lnTo>
                      <a:pt x="117" y="401"/>
                    </a:lnTo>
                    <a:lnTo>
                      <a:pt x="115" y="403"/>
                    </a:lnTo>
                    <a:lnTo>
                      <a:pt x="113" y="405"/>
                    </a:lnTo>
                    <a:lnTo>
                      <a:pt x="109" y="409"/>
                    </a:lnTo>
                    <a:lnTo>
                      <a:pt x="107" y="411"/>
                    </a:lnTo>
                    <a:lnTo>
                      <a:pt x="105" y="413"/>
                    </a:lnTo>
                    <a:lnTo>
                      <a:pt x="107" y="409"/>
                    </a:lnTo>
                    <a:lnTo>
                      <a:pt x="105" y="409"/>
                    </a:lnTo>
                    <a:lnTo>
                      <a:pt x="105" y="407"/>
                    </a:lnTo>
                    <a:lnTo>
                      <a:pt x="105" y="409"/>
                    </a:lnTo>
                    <a:lnTo>
                      <a:pt x="103" y="409"/>
                    </a:lnTo>
                    <a:lnTo>
                      <a:pt x="101" y="407"/>
                    </a:lnTo>
                    <a:lnTo>
                      <a:pt x="99" y="407"/>
                    </a:lnTo>
                    <a:lnTo>
                      <a:pt x="99" y="405"/>
                    </a:lnTo>
                    <a:lnTo>
                      <a:pt x="97" y="401"/>
                    </a:lnTo>
                    <a:lnTo>
                      <a:pt x="97" y="399"/>
                    </a:lnTo>
                    <a:lnTo>
                      <a:pt x="99" y="397"/>
                    </a:lnTo>
                    <a:lnTo>
                      <a:pt x="101" y="395"/>
                    </a:lnTo>
                    <a:lnTo>
                      <a:pt x="99" y="395"/>
                    </a:lnTo>
                    <a:lnTo>
                      <a:pt x="97" y="395"/>
                    </a:lnTo>
                    <a:lnTo>
                      <a:pt x="97" y="395"/>
                    </a:lnTo>
                    <a:lnTo>
                      <a:pt x="97" y="393"/>
                    </a:lnTo>
                    <a:lnTo>
                      <a:pt x="97" y="393"/>
                    </a:lnTo>
                    <a:lnTo>
                      <a:pt x="95" y="391"/>
                    </a:lnTo>
                    <a:lnTo>
                      <a:pt x="93" y="391"/>
                    </a:lnTo>
                    <a:lnTo>
                      <a:pt x="93" y="389"/>
                    </a:lnTo>
                    <a:lnTo>
                      <a:pt x="93" y="387"/>
                    </a:lnTo>
                    <a:lnTo>
                      <a:pt x="95" y="385"/>
                    </a:lnTo>
                    <a:lnTo>
                      <a:pt x="93" y="385"/>
                    </a:lnTo>
                    <a:lnTo>
                      <a:pt x="89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7" y="377"/>
                    </a:lnTo>
                    <a:lnTo>
                      <a:pt x="87" y="375"/>
                    </a:lnTo>
                    <a:lnTo>
                      <a:pt x="85" y="375"/>
                    </a:lnTo>
                    <a:lnTo>
                      <a:pt x="85" y="373"/>
                    </a:lnTo>
                    <a:lnTo>
                      <a:pt x="83" y="373"/>
                    </a:lnTo>
                    <a:lnTo>
                      <a:pt x="83" y="375"/>
                    </a:lnTo>
                    <a:lnTo>
                      <a:pt x="83" y="377"/>
                    </a:lnTo>
                    <a:lnTo>
                      <a:pt x="79" y="377"/>
                    </a:lnTo>
                    <a:lnTo>
                      <a:pt x="77" y="377"/>
                    </a:lnTo>
                    <a:lnTo>
                      <a:pt x="73" y="375"/>
                    </a:lnTo>
                    <a:lnTo>
                      <a:pt x="71" y="375"/>
                    </a:lnTo>
                    <a:lnTo>
                      <a:pt x="71" y="373"/>
                    </a:lnTo>
                    <a:lnTo>
                      <a:pt x="69" y="373"/>
                    </a:lnTo>
                    <a:lnTo>
                      <a:pt x="69" y="371"/>
                    </a:lnTo>
                    <a:lnTo>
                      <a:pt x="69" y="369"/>
                    </a:lnTo>
                    <a:lnTo>
                      <a:pt x="67" y="369"/>
                    </a:lnTo>
                    <a:lnTo>
                      <a:pt x="65" y="367"/>
                    </a:lnTo>
                    <a:lnTo>
                      <a:pt x="65" y="365"/>
                    </a:lnTo>
                    <a:lnTo>
                      <a:pt x="63" y="365"/>
                    </a:lnTo>
                    <a:lnTo>
                      <a:pt x="61" y="363"/>
                    </a:lnTo>
                    <a:lnTo>
                      <a:pt x="59" y="361"/>
                    </a:lnTo>
                    <a:lnTo>
                      <a:pt x="55" y="355"/>
                    </a:lnTo>
                    <a:lnTo>
                      <a:pt x="55" y="353"/>
                    </a:lnTo>
                    <a:lnTo>
                      <a:pt x="57" y="351"/>
                    </a:lnTo>
                    <a:lnTo>
                      <a:pt x="55" y="349"/>
                    </a:lnTo>
                    <a:lnTo>
                      <a:pt x="53" y="349"/>
                    </a:lnTo>
                    <a:lnTo>
                      <a:pt x="53" y="347"/>
                    </a:lnTo>
                    <a:lnTo>
                      <a:pt x="53" y="345"/>
                    </a:lnTo>
                    <a:lnTo>
                      <a:pt x="57" y="345"/>
                    </a:lnTo>
                    <a:lnTo>
                      <a:pt x="59" y="345"/>
                    </a:lnTo>
                    <a:lnTo>
                      <a:pt x="59" y="343"/>
                    </a:lnTo>
                    <a:lnTo>
                      <a:pt x="59" y="341"/>
                    </a:lnTo>
                    <a:lnTo>
                      <a:pt x="59" y="339"/>
                    </a:lnTo>
                    <a:lnTo>
                      <a:pt x="57" y="339"/>
                    </a:lnTo>
                    <a:lnTo>
                      <a:pt x="55" y="339"/>
                    </a:lnTo>
                    <a:lnTo>
                      <a:pt x="57" y="337"/>
                    </a:lnTo>
                    <a:lnTo>
                      <a:pt x="55" y="337"/>
                    </a:lnTo>
                    <a:lnTo>
                      <a:pt x="51" y="337"/>
                    </a:lnTo>
                    <a:lnTo>
                      <a:pt x="49" y="337"/>
                    </a:lnTo>
                    <a:lnTo>
                      <a:pt x="51" y="335"/>
                    </a:lnTo>
                    <a:lnTo>
                      <a:pt x="53" y="333"/>
                    </a:lnTo>
                    <a:lnTo>
                      <a:pt x="51" y="333"/>
                    </a:lnTo>
                    <a:lnTo>
                      <a:pt x="51" y="335"/>
                    </a:lnTo>
                    <a:lnTo>
                      <a:pt x="49" y="335"/>
                    </a:lnTo>
                    <a:lnTo>
                      <a:pt x="49" y="333"/>
                    </a:lnTo>
                    <a:lnTo>
                      <a:pt x="49" y="331"/>
                    </a:lnTo>
                    <a:lnTo>
                      <a:pt x="49" y="329"/>
                    </a:lnTo>
                    <a:lnTo>
                      <a:pt x="49" y="327"/>
                    </a:lnTo>
                    <a:lnTo>
                      <a:pt x="49" y="327"/>
                    </a:lnTo>
                    <a:lnTo>
                      <a:pt x="49" y="325"/>
                    </a:lnTo>
                    <a:lnTo>
                      <a:pt x="49" y="323"/>
                    </a:lnTo>
                    <a:lnTo>
                      <a:pt x="51" y="325"/>
                    </a:lnTo>
                    <a:lnTo>
                      <a:pt x="53" y="325"/>
                    </a:lnTo>
                    <a:lnTo>
                      <a:pt x="53" y="323"/>
                    </a:lnTo>
                    <a:lnTo>
                      <a:pt x="53" y="321"/>
                    </a:lnTo>
                    <a:lnTo>
                      <a:pt x="53" y="319"/>
                    </a:lnTo>
                    <a:lnTo>
                      <a:pt x="53" y="317"/>
                    </a:lnTo>
                    <a:lnTo>
                      <a:pt x="51" y="317"/>
                    </a:lnTo>
                    <a:lnTo>
                      <a:pt x="49" y="317"/>
                    </a:lnTo>
                    <a:lnTo>
                      <a:pt x="49" y="319"/>
                    </a:lnTo>
                    <a:lnTo>
                      <a:pt x="49" y="317"/>
                    </a:lnTo>
                    <a:lnTo>
                      <a:pt x="47" y="315"/>
                    </a:lnTo>
                    <a:lnTo>
                      <a:pt x="47" y="313"/>
                    </a:lnTo>
                    <a:lnTo>
                      <a:pt x="49" y="311"/>
                    </a:lnTo>
                    <a:lnTo>
                      <a:pt x="49" y="311"/>
                    </a:lnTo>
                    <a:lnTo>
                      <a:pt x="49" y="309"/>
                    </a:lnTo>
                    <a:lnTo>
                      <a:pt x="49" y="307"/>
                    </a:lnTo>
                    <a:lnTo>
                      <a:pt x="47" y="305"/>
                    </a:lnTo>
                    <a:lnTo>
                      <a:pt x="45" y="305"/>
                    </a:lnTo>
                    <a:lnTo>
                      <a:pt x="45" y="303"/>
                    </a:lnTo>
                    <a:lnTo>
                      <a:pt x="43" y="301"/>
                    </a:lnTo>
                    <a:lnTo>
                      <a:pt x="41" y="301"/>
                    </a:lnTo>
                    <a:lnTo>
                      <a:pt x="43" y="299"/>
                    </a:lnTo>
                    <a:lnTo>
                      <a:pt x="45" y="297"/>
                    </a:lnTo>
                    <a:lnTo>
                      <a:pt x="47" y="297"/>
                    </a:lnTo>
                    <a:lnTo>
                      <a:pt x="47" y="297"/>
                    </a:lnTo>
                    <a:lnTo>
                      <a:pt x="47" y="289"/>
                    </a:lnTo>
                    <a:lnTo>
                      <a:pt x="47" y="287"/>
                    </a:lnTo>
                    <a:lnTo>
                      <a:pt x="47" y="285"/>
                    </a:lnTo>
                    <a:lnTo>
                      <a:pt x="45" y="287"/>
                    </a:lnTo>
                    <a:lnTo>
                      <a:pt x="45" y="285"/>
                    </a:lnTo>
                    <a:lnTo>
                      <a:pt x="43" y="285"/>
                    </a:lnTo>
                    <a:lnTo>
                      <a:pt x="45" y="285"/>
                    </a:lnTo>
                    <a:lnTo>
                      <a:pt x="45" y="283"/>
                    </a:lnTo>
                    <a:lnTo>
                      <a:pt x="47" y="283"/>
                    </a:lnTo>
                    <a:lnTo>
                      <a:pt x="49" y="283"/>
                    </a:lnTo>
                    <a:lnTo>
                      <a:pt x="49" y="281"/>
                    </a:lnTo>
                    <a:lnTo>
                      <a:pt x="49" y="279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45" y="281"/>
                    </a:lnTo>
                    <a:lnTo>
                      <a:pt x="45" y="279"/>
                    </a:lnTo>
                    <a:lnTo>
                      <a:pt x="47" y="277"/>
                    </a:lnTo>
                    <a:lnTo>
                      <a:pt x="47" y="275"/>
                    </a:lnTo>
                    <a:lnTo>
                      <a:pt x="45" y="275"/>
                    </a:lnTo>
                    <a:lnTo>
                      <a:pt x="43" y="273"/>
                    </a:lnTo>
                    <a:lnTo>
                      <a:pt x="43" y="271"/>
                    </a:lnTo>
                    <a:lnTo>
                      <a:pt x="41" y="271"/>
                    </a:lnTo>
                    <a:lnTo>
                      <a:pt x="39" y="269"/>
                    </a:lnTo>
                    <a:lnTo>
                      <a:pt x="39" y="271"/>
                    </a:lnTo>
                    <a:lnTo>
                      <a:pt x="37" y="273"/>
                    </a:lnTo>
                    <a:lnTo>
                      <a:pt x="39" y="273"/>
                    </a:lnTo>
                    <a:lnTo>
                      <a:pt x="39" y="275"/>
                    </a:lnTo>
                    <a:lnTo>
                      <a:pt x="37" y="275"/>
                    </a:lnTo>
                    <a:lnTo>
                      <a:pt x="35" y="275"/>
                    </a:lnTo>
                    <a:lnTo>
                      <a:pt x="33" y="273"/>
                    </a:lnTo>
                    <a:lnTo>
                      <a:pt x="30" y="267"/>
                    </a:lnTo>
                    <a:lnTo>
                      <a:pt x="30" y="265"/>
                    </a:lnTo>
                    <a:lnTo>
                      <a:pt x="30" y="263"/>
                    </a:lnTo>
                    <a:lnTo>
                      <a:pt x="30" y="261"/>
                    </a:lnTo>
                    <a:lnTo>
                      <a:pt x="28" y="263"/>
                    </a:lnTo>
                    <a:lnTo>
                      <a:pt x="28" y="261"/>
                    </a:lnTo>
                    <a:lnTo>
                      <a:pt x="26" y="261"/>
                    </a:lnTo>
                    <a:lnTo>
                      <a:pt x="26" y="263"/>
                    </a:lnTo>
                    <a:lnTo>
                      <a:pt x="24" y="263"/>
                    </a:lnTo>
                    <a:lnTo>
                      <a:pt x="24" y="261"/>
                    </a:lnTo>
                    <a:lnTo>
                      <a:pt x="22" y="259"/>
                    </a:lnTo>
                    <a:lnTo>
                      <a:pt x="24" y="257"/>
                    </a:lnTo>
                    <a:lnTo>
                      <a:pt x="28" y="253"/>
                    </a:lnTo>
                    <a:lnTo>
                      <a:pt x="30" y="251"/>
                    </a:lnTo>
                    <a:lnTo>
                      <a:pt x="33" y="249"/>
                    </a:lnTo>
                    <a:lnTo>
                      <a:pt x="35" y="249"/>
                    </a:lnTo>
                    <a:lnTo>
                      <a:pt x="39" y="247"/>
                    </a:lnTo>
                    <a:lnTo>
                      <a:pt x="41" y="245"/>
                    </a:lnTo>
                    <a:lnTo>
                      <a:pt x="41" y="243"/>
                    </a:lnTo>
                    <a:lnTo>
                      <a:pt x="45" y="239"/>
                    </a:lnTo>
                    <a:lnTo>
                      <a:pt x="41" y="235"/>
                    </a:lnTo>
                    <a:lnTo>
                      <a:pt x="37" y="231"/>
                    </a:lnTo>
                    <a:lnTo>
                      <a:pt x="35" y="231"/>
                    </a:lnTo>
                    <a:lnTo>
                      <a:pt x="33" y="227"/>
                    </a:lnTo>
                    <a:lnTo>
                      <a:pt x="30" y="227"/>
                    </a:lnTo>
                    <a:lnTo>
                      <a:pt x="33" y="225"/>
                    </a:lnTo>
                    <a:lnTo>
                      <a:pt x="35" y="223"/>
                    </a:lnTo>
                    <a:lnTo>
                      <a:pt x="35" y="221"/>
                    </a:lnTo>
                    <a:lnTo>
                      <a:pt x="39" y="217"/>
                    </a:lnTo>
                    <a:lnTo>
                      <a:pt x="41" y="217"/>
                    </a:lnTo>
                    <a:lnTo>
                      <a:pt x="43" y="215"/>
                    </a:lnTo>
                    <a:lnTo>
                      <a:pt x="45" y="213"/>
                    </a:lnTo>
                    <a:lnTo>
                      <a:pt x="47" y="211"/>
                    </a:lnTo>
                    <a:lnTo>
                      <a:pt x="49" y="207"/>
                    </a:lnTo>
                    <a:lnTo>
                      <a:pt x="51" y="205"/>
                    </a:lnTo>
                    <a:lnTo>
                      <a:pt x="45" y="197"/>
                    </a:lnTo>
                    <a:lnTo>
                      <a:pt x="41" y="195"/>
                    </a:lnTo>
                    <a:lnTo>
                      <a:pt x="39" y="193"/>
                    </a:lnTo>
                    <a:lnTo>
                      <a:pt x="39" y="191"/>
                    </a:lnTo>
                    <a:lnTo>
                      <a:pt x="35" y="188"/>
                    </a:lnTo>
                    <a:lnTo>
                      <a:pt x="33" y="186"/>
                    </a:lnTo>
                    <a:lnTo>
                      <a:pt x="33" y="184"/>
                    </a:lnTo>
                    <a:lnTo>
                      <a:pt x="30" y="182"/>
                    </a:lnTo>
                    <a:lnTo>
                      <a:pt x="26" y="180"/>
                    </a:lnTo>
                    <a:lnTo>
                      <a:pt x="26" y="178"/>
                    </a:lnTo>
                    <a:lnTo>
                      <a:pt x="24" y="176"/>
                    </a:lnTo>
                    <a:lnTo>
                      <a:pt x="20" y="172"/>
                    </a:lnTo>
                    <a:lnTo>
                      <a:pt x="16" y="168"/>
                    </a:lnTo>
                    <a:lnTo>
                      <a:pt x="14" y="166"/>
                    </a:lnTo>
                    <a:lnTo>
                      <a:pt x="10" y="162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2" y="154"/>
                    </a:lnTo>
                    <a:lnTo>
                      <a:pt x="0" y="152"/>
                    </a:lnTo>
                    <a:lnTo>
                      <a:pt x="4" y="146"/>
                    </a:lnTo>
                    <a:lnTo>
                      <a:pt x="8" y="142"/>
                    </a:lnTo>
                    <a:lnTo>
                      <a:pt x="12" y="138"/>
                    </a:lnTo>
                    <a:lnTo>
                      <a:pt x="14" y="136"/>
                    </a:lnTo>
                    <a:lnTo>
                      <a:pt x="16" y="134"/>
                    </a:lnTo>
                    <a:lnTo>
                      <a:pt x="18" y="132"/>
                    </a:lnTo>
                    <a:lnTo>
                      <a:pt x="20" y="130"/>
                    </a:lnTo>
                    <a:lnTo>
                      <a:pt x="18" y="128"/>
                    </a:lnTo>
                    <a:lnTo>
                      <a:pt x="16" y="126"/>
                    </a:lnTo>
                    <a:lnTo>
                      <a:pt x="18" y="124"/>
                    </a:lnTo>
                    <a:lnTo>
                      <a:pt x="20" y="120"/>
                    </a:lnTo>
                    <a:lnTo>
                      <a:pt x="26" y="126"/>
                    </a:lnTo>
                    <a:lnTo>
                      <a:pt x="28" y="124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5" y="118"/>
                    </a:lnTo>
                    <a:lnTo>
                      <a:pt x="35" y="116"/>
                    </a:lnTo>
                    <a:lnTo>
                      <a:pt x="39" y="114"/>
                    </a:lnTo>
                    <a:lnTo>
                      <a:pt x="39" y="112"/>
                    </a:lnTo>
                    <a:lnTo>
                      <a:pt x="41" y="112"/>
                    </a:lnTo>
                    <a:lnTo>
                      <a:pt x="43" y="108"/>
                    </a:lnTo>
                    <a:lnTo>
                      <a:pt x="45" y="108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9" y="104"/>
                    </a:lnTo>
                    <a:lnTo>
                      <a:pt x="49" y="104"/>
                    </a:lnTo>
                    <a:lnTo>
                      <a:pt x="55" y="98"/>
                    </a:lnTo>
                    <a:lnTo>
                      <a:pt x="57" y="96"/>
                    </a:lnTo>
                    <a:lnTo>
                      <a:pt x="55" y="94"/>
                    </a:lnTo>
                    <a:lnTo>
                      <a:pt x="51" y="90"/>
                    </a:lnTo>
                    <a:lnTo>
                      <a:pt x="49" y="90"/>
                    </a:lnTo>
                    <a:lnTo>
                      <a:pt x="49" y="88"/>
                    </a:lnTo>
                    <a:lnTo>
                      <a:pt x="49" y="86"/>
                    </a:lnTo>
                    <a:lnTo>
                      <a:pt x="47" y="86"/>
                    </a:lnTo>
                    <a:lnTo>
                      <a:pt x="45" y="82"/>
                    </a:lnTo>
                    <a:lnTo>
                      <a:pt x="45" y="80"/>
                    </a:lnTo>
                    <a:lnTo>
                      <a:pt x="47" y="80"/>
                    </a:lnTo>
                    <a:lnTo>
                      <a:pt x="49" y="78"/>
                    </a:lnTo>
                    <a:lnTo>
                      <a:pt x="49" y="76"/>
                    </a:lnTo>
                    <a:lnTo>
                      <a:pt x="51" y="74"/>
                    </a:lnTo>
                    <a:lnTo>
                      <a:pt x="53" y="72"/>
                    </a:lnTo>
                    <a:lnTo>
                      <a:pt x="55" y="70"/>
                    </a:lnTo>
                    <a:lnTo>
                      <a:pt x="57" y="68"/>
                    </a:lnTo>
                    <a:lnTo>
                      <a:pt x="59" y="66"/>
                    </a:lnTo>
                    <a:lnTo>
                      <a:pt x="63" y="62"/>
                    </a:lnTo>
                    <a:lnTo>
                      <a:pt x="65" y="60"/>
                    </a:lnTo>
                    <a:lnTo>
                      <a:pt x="67" y="58"/>
                    </a:lnTo>
                    <a:lnTo>
                      <a:pt x="69" y="56"/>
                    </a:lnTo>
                    <a:lnTo>
                      <a:pt x="71" y="56"/>
                    </a:lnTo>
                    <a:lnTo>
                      <a:pt x="75" y="52"/>
                    </a:lnTo>
                    <a:lnTo>
                      <a:pt x="77" y="50"/>
                    </a:lnTo>
                    <a:lnTo>
                      <a:pt x="79" y="48"/>
                    </a:lnTo>
                    <a:lnTo>
                      <a:pt x="81" y="46"/>
                    </a:lnTo>
                    <a:lnTo>
                      <a:pt x="85" y="42"/>
                    </a:lnTo>
                    <a:lnTo>
                      <a:pt x="87" y="40"/>
                    </a:lnTo>
                    <a:lnTo>
                      <a:pt x="91" y="38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7" y="30"/>
                    </a:lnTo>
                    <a:lnTo>
                      <a:pt x="97" y="28"/>
                    </a:lnTo>
                    <a:lnTo>
                      <a:pt x="99" y="28"/>
                    </a:lnTo>
                    <a:lnTo>
                      <a:pt x="99" y="26"/>
                    </a:lnTo>
                    <a:lnTo>
                      <a:pt x="103" y="22"/>
                    </a:lnTo>
                    <a:lnTo>
                      <a:pt x="107" y="18"/>
                    </a:lnTo>
                    <a:lnTo>
                      <a:pt x="113" y="12"/>
                    </a:lnTo>
                    <a:lnTo>
                      <a:pt x="117" y="8"/>
                    </a:lnTo>
                    <a:lnTo>
                      <a:pt x="119" y="8"/>
                    </a:lnTo>
                    <a:lnTo>
                      <a:pt x="123" y="6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9" y="2"/>
                    </a:lnTo>
                    <a:lnTo>
                      <a:pt x="131" y="4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39" y="12"/>
                    </a:lnTo>
                    <a:lnTo>
                      <a:pt x="147" y="22"/>
                    </a:lnTo>
                    <a:lnTo>
                      <a:pt x="149" y="26"/>
                    </a:lnTo>
                    <a:lnTo>
                      <a:pt x="151" y="28"/>
                    </a:lnTo>
                    <a:lnTo>
                      <a:pt x="151" y="30"/>
                    </a:lnTo>
                    <a:lnTo>
                      <a:pt x="153" y="32"/>
                    </a:lnTo>
                    <a:lnTo>
                      <a:pt x="153" y="34"/>
                    </a:lnTo>
                    <a:lnTo>
                      <a:pt x="153" y="36"/>
                    </a:lnTo>
                    <a:lnTo>
                      <a:pt x="155" y="38"/>
                    </a:lnTo>
                    <a:lnTo>
                      <a:pt x="157" y="40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59" y="46"/>
                    </a:lnTo>
                    <a:lnTo>
                      <a:pt x="161" y="50"/>
                    </a:lnTo>
                    <a:lnTo>
                      <a:pt x="161" y="52"/>
                    </a:lnTo>
                    <a:lnTo>
                      <a:pt x="165" y="56"/>
                    </a:lnTo>
                    <a:lnTo>
                      <a:pt x="165" y="60"/>
                    </a:lnTo>
                    <a:lnTo>
                      <a:pt x="167" y="62"/>
                    </a:lnTo>
                    <a:lnTo>
                      <a:pt x="169" y="66"/>
                    </a:lnTo>
                    <a:lnTo>
                      <a:pt x="169" y="68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7" y="84"/>
                    </a:lnTo>
                    <a:lnTo>
                      <a:pt x="177" y="86"/>
                    </a:lnTo>
                    <a:lnTo>
                      <a:pt x="179" y="88"/>
                    </a:lnTo>
                    <a:lnTo>
                      <a:pt x="179" y="90"/>
                    </a:lnTo>
                    <a:lnTo>
                      <a:pt x="183" y="96"/>
                    </a:lnTo>
                    <a:lnTo>
                      <a:pt x="185" y="102"/>
                    </a:lnTo>
                    <a:lnTo>
                      <a:pt x="185" y="104"/>
                    </a:lnTo>
                    <a:lnTo>
                      <a:pt x="187" y="104"/>
                    </a:lnTo>
                    <a:lnTo>
                      <a:pt x="187" y="104"/>
                    </a:lnTo>
                    <a:lnTo>
                      <a:pt x="189" y="108"/>
                    </a:lnTo>
                    <a:lnTo>
                      <a:pt x="189" y="110"/>
                    </a:lnTo>
                    <a:lnTo>
                      <a:pt x="191" y="112"/>
                    </a:lnTo>
                    <a:lnTo>
                      <a:pt x="191" y="114"/>
                    </a:lnTo>
                    <a:lnTo>
                      <a:pt x="193" y="118"/>
                    </a:lnTo>
                    <a:lnTo>
                      <a:pt x="193" y="12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3" name="Freeform 51">
                <a:extLst>
                  <a:ext uri="{FF2B5EF4-FFF2-40B4-BE49-F238E27FC236}">
                    <a16:creationId xmlns:a16="http://schemas.microsoft.com/office/drawing/2014/main" id="{D5963301-2D7B-DE9A-DA37-0A817D3CA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638" y="4351338"/>
                <a:ext cx="488950" cy="523875"/>
              </a:xfrm>
              <a:custGeom>
                <a:avLst/>
                <a:gdLst>
                  <a:gd name="T0" fmla="*/ 194 w 308"/>
                  <a:gd name="T1" fmla="*/ 16 h 330"/>
                  <a:gd name="T2" fmla="*/ 200 w 308"/>
                  <a:gd name="T3" fmla="*/ 34 h 330"/>
                  <a:gd name="T4" fmla="*/ 196 w 308"/>
                  <a:gd name="T5" fmla="*/ 38 h 330"/>
                  <a:gd name="T6" fmla="*/ 204 w 308"/>
                  <a:gd name="T7" fmla="*/ 48 h 330"/>
                  <a:gd name="T8" fmla="*/ 206 w 308"/>
                  <a:gd name="T9" fmla="*/ 60 h 330"/>
                  <a:gd name="T10" fmla="*/ 224 w 308"/>
                  <a:gd name="T11" fmla="*/ 62 h 330"/>
                  <a:gd name="T12" fmla="*/ 246 w 308"/>
                  <a:gd name="T13" fmla="*/ 62 h 330"/>
                  <a:gd name="T14" fmla="*/ 260 w 308"/>
                  <a:gd name="T15" fmla="*/ 62 h 330"/>
                  <a:gd name="T16" fmla="*/ 290 w 308"/>
                  <a:gd name="T17" fmla="*/ 64 h 330"/>
                  <a:gd name="T18" fmla="*/ 300 w 308"/>
                  <a:gd name="T19" fmla="*/ 72 h 330"/>
                  <a:gd name="T20" fmla="*/ 300 w 308"/>
                  <a:gd name="T21" fmla="*/ 98 h 330"/>
                  <a:gd name="T22" fmla="*/ 300 w 308"/>
                  <a:gd name="T23" fmla="*/ 130 h 330"/>
                  <a:gd name="T24" fmla="*/ 302 w 308"/>
                  <a:gd name="T25" fmla="*/ 138 h 330"/>
                  <a:gd name="T26" fmla="*/ 298 w 308"/>
                  <a:gd name="T27" fmla="*/ 154 h 330"/>
                  <a:gd name="T28" fmla="*/ 298 w 308"/>
                  <a:gd name="T29" fmla="*/ 176 h 330"/>
                  <a:gd name="T30" fmla="*/ 294 w 308"/>
                  <a:gd name="T31" fmla="*/ 194 h 330"/>
                  <a:gd name="T32" fmla="*/ 278 w 308"/>
                  <a:gd name="T33" fmla="*/ 194 h 330"/>
                  <a:gd name="T34" fmla="*/ 266 w 308"/>
                  <a:gd name="T35" fmla="*/ 194 h 330"/>
                  <a:gd name="T36" fmla="*/ 248 w 308"/>
                  <a:gd name="T37" fmla="*/ 198 h 330"/>
                  <a:gd name="T38" fmla="*/ 232 w 308"/>
                  <a:gd name="T39" fmla="*/ 192 h 330"/>
                  <a:gd name="T40" fmla="*/ 208 w 308"/>
                  <a:gd name="T41" fmla="*/ 196 h 330"/>
                  <a:gd name="T42" fmla="*/ 156 w 308"/>
                  <a:gd name="T43" fmla="*/ 196 h 330"/>
                  <a:gd name="T44" fmla="*/ 126 w 308"/>
                  <a:gd name="T45" fmla="*/ 194 h 330"/>
                  <a:gd name="T46" fmla="*/ 124 w 308"/>
                  <a:gd name="T47" fmla="*/ 226 h 330"/>
                  <a:gd name="T48" fmla="*/ 124 w 308"/>
                  <a:gd name="T49" fmla="*/ 252 h 330"/>
                  <a:gd name="T50" fmla="*/ 124 w 308"/>
                  <a:gd name="T51" fmla="*/ 276 h 330"/>
                  <a:gd name="T52" fmla="*/ 122 w 308"/>
                  <a:gd name="T53" fmla="*/ 306 h 330"/>
                  <a:gd name="T54" fmla="*/ 122 w 308"/>
                  <a:gd name="T55" fmla="*/ 330 h 330"/>
                  <a:gd name="T56" fmla="*/ 96 w 308"/>
                  <a:gd name="T57" fmla="*/ 328 h 330"/>
                  <a:gd name="T58" fmla="*/ 64 w 308"/>
                  <a:gd name="T59" fmla="*/ 328 h 330"/>
                  <a:gd name="T60" fmla="*/ 54 w 308"/>
                  <a:gd name="T61" fmla="*/ 314 h 330"/>
                  <a:gd name="T62" fmla="*/ 48 w 308"/>
                  <a:gd name="T63" fmla="*/ 302 h 330"/>
                  <a:gd name="T64" fmla="*/ 36 w 308"/>
                  <a:gd name="T65" fmla="*/ 288 h 330"/>
                  <a:gd name="T66" fmla="*/ 28 w 308"/>
                  <a:gd name="T67" fmla="*/ 272 h 330"/>
                  <a:gd name="T68" fmla="*/ 12 w 308"/>
                  <a:gd name="T69" fmla="*/ 264 h 330"/>
                  <a:gd name="T70" fmla="*/ 10 w 308"/>
                  <a:gd name="T71" fmla="*/ 248 h 330"/>
                  <a:gd name="T72" fmla="*/ 4 w 308"/>
                  <a:gd name="T73" fmla="*/ 238 h 330"/>
                  <a:gd name="T74" fmla="*/ 10 w 308"/>
                  <a:gd name="T75" fmla="*/ 224 h 330"/>
                  <a:gd name="T76" fmla="*/ 6 w 308"/>
                  <a:gd name="T77" fmla="*/ 204 h 330"/>
                  <a:gd name="T78" fmla="*/ 2 w 308"/>
                  <a:gd name="T79" fmla="*/ 190 h 330"/>
                  <a:gd name="T80" fmla="*/ 2 w 308"/>
                  <a:gd name="T81" fmla="*/ 176 h 330"/>
                  <a:gd name="T82" fmla="*/ 12 w 308"/>
                  <a:gd name="T83" fmla="*/ 172 h 330"/>
                  <a:gd name="T84" fmla="*/ 20 w 308"/>
                  <a:gd name="T85" fmla="*/ 150 h 330"/>
                  <a:gd name="T86" fmla="*/ 18 w 308"/>
                  <a:gd name="T87" fmla="*/ 134 h 330"/>
                  <a:gd name="T88" fmla="*/ 16 w 308"/>
                  <a:gd name="T89" fmla="*/ 122 h 330"/>
                  <a:gd name="T90" fmla="*/ 20 w 308"/>
                  <a:gd name="T91" fmla="*/ 102 h 330"/>
                  <a:gd name="T92" fmla="*/ 24 w 308"/>
                  <a:gd name="T93" fmla="*/ 84 h 330"/>
                  <a:gd name="T94" fmla="*/ 26 w 308"/>
                  <a:gd name="T95" fmla="*/ 68 h 330"/>
                  <a:gd name="T96" fmla="*/ 32 w 308"/>
                  <a:gd name="T97" fmla="*/ 58 h 330"/>
                  <a:gd name="T98" fmla="*/ 28 w 308"/>
                  <a:gd name="T99" fmla="*/ 36 h 330"/>
                  <a:gd name="T100" fmla="*/ 36 w 308"/>
                  <a:gd name="T101" fmla="*/ 20 h 330"/>
                  <a:gd name="T102" fmla="*/ 42 w 308"/>
                  <a:gd name="T103" fmla="*/ 4 h 330"/>
                  <a:gd name="T104" fmla="*/ 52 w 308"/>
                  <a:gd name="T105" fmla="*/ 2 h 330"/>
                  <a:gd name="T106" fmla="*/ 54 w 308"/>
                  <a:gd name="T107" fmla="*/ 20 h 330"/>
                  <a:gd name="T108" fmla="*/ 70 w 308"/>
                  <a:gd name="T109" fmla="*/ 24 h 330"/>
                  <a:gd name="T110" fmla="*/ 82 w 308"/>
                  <a:gd name="T111" fmla="*/ 22 h 330"/>
                  <a:gd name="T112" fmla="*/ 90 w 308"/>
                  <a:gd name="T113" fmla="*/ 16 h 330"/>
                  <a:gd name="T114" fmla="*/ 98 w 308"/>
                  <a:gd name="T115" fmla="*/ 18 h 330"/>
                  <a:gd name="T116" fmla="*/ 110 w 308"/>
                  <a:gd name="T117" fmla="*/ 12 h 330"/>
                  <a:gd name="T118" fmla="*/ 142 w 308"/>
                  <a:gd name="T119" fmla="*/ 14 h 330"/>
                  <a:gd name="T120" fmla="*/ 160 w 308"/>
                  <a:gd name="T121" fmla="*/ 14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8" h="330">
                    <a:moveTo>
                      <a:pt x="186" y="14"/>
                    </a:moveTo>
                    <a:lnTo>
                      <a:pt x="186" y="20"/>
                    </a:lnTo>
                    <a:lnTo>
                      <a:pt x="186" y="22"/>
                    </a:lnTo>
                    <a:lnTo>
                      <a:pt x="190" y="20"/>
                    </a:lnTo>
                    <a:lnTo>
                      <a:pt x="194" y="20"/>
                    </a:lnTo>
                    <a:lnTo>
                      <a:pt x="194" y="18"/>
                    </a:lnTo>
                    <a:lnTo>
                      <a:pt x="194" y="16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200" y="14"/>
                    </a:lnTo>
                    <a:lnTo>
                      <a:pt x="200" y="22"/>
                    </a:lnTo>
                    <a:lnTo>
                      <a:pt x="200" y="28"/>
                    </a:lnTo>
                    <a:lnTo>
                      <a:pt x="200" y="32"/>
                    </a:lnTo>
                    <a:lnTo>
                      <a:pt x="200" y="34"/>
                    </a:lnTo>
                    <a:lnTo>
                      <a:pt x="198" y="34"/>
                    </a:lnTo>
                    <a:lnTo>
                      <a:pt x="196" y="34"/>
                    </a:lnTo>
                    <a:lnTo>
                      <a:pt x="194" y="34"/>
                    </a:lnTo>
                    <a:lnTo>
                      <a:pt x="194" y="34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6" y="38"/>
                    </a:lnTo>
                    <a:lnTo>
                      <a:pt x="196" y="40"/>
                    </a:lnTo>
                    <a:lnTo>
                      <a:pt x="196" y="42"/>
                    </a:lnTo>
                    <a:lnTo>
                      <a:pt x="198" y="44"/>
                    </a:lnTo>
                    <a:lnTo>
                      <a:pt x="200" y="44"/>
                    </a:lnTo>
                    <a:lnTo>
                      <a:pt x="202" y="44"/>
                    </a:lnTo>
                    <a:lnTo>
                      <a:pt x="204" y="46"/>
                    </a:lnTo>
                    <a:lnTo>
                      <a:pt x="204" y="48"/>
                    </a:lnTo>
                    <a:lnTo>
                      <a:pt x="206" y="50"/>
                    </a:lnTo>
                    <a:lnTo>
                      <a:pt x="204" y="50"/>
                    </a:lnTo>
                    <a:lnTo>
                      <a:pt x="204" y="52"/>
                    </a:lnTo>
                    <a:lnTo>
                      <a:pt x="204" y="54"/>
                    </a:lnTo>
                    <a:lnTo>
                      <a:pt x="204" y="56"/>
                    </a:lnTo>
                    <a:lnTo>
                      <a:pt x="204" y="58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10" y="62"/>
                    </a:lnTo>
                    <a:lnTo>
                      <a:pt x="212" y="62"/>
                    </a:lnTo>
                    <a:lnTo>
                      <a:pt x="214" y="62"/>
                    </a:lnTo>
                    <a:lnTo>
                      <a:pt x="222" y="62"/>
                    </a:lnTo>
                    <a:lnTo>
                      <a:pt x="224" y="62"/>
                    </a:lnTo>
                    <a:lnTo>
                      <a:pt x="232" y="62"/>
                    </a:lnTo>
                    <a:lnTo>
                      <a:pt x="234" y="62"/>
                    </a:lnTo>
                    <a:lnTo>
                      <a:pt x="238" y="62"/>
                    </a:lnTo>
                    <a:lnTo>
                      <a:pt x="240" y="62"/>
                    </a:lnTo>
                    <a:lnTo>
                      <a:pt x="242" y="62"/>
                    </a:lnTo>
                    <a:lnTo>
                      <a:pt x="244" y="62"/>
                    </a:lnTo>
                    <a:lnTo>
                      <a:pt x="246" y="62"/>
                    </a:lnTo>
                    <a:lnTo>
                      <a:pt x="248" y="62"/>
                    </a:lnTo>
                    <a:lnTo>
                      <a:pt x="250" y="62"/>
                    </a:lnTo>
                    <a:lnTo>
                      <a:pt x="252" y="62"/>
                    </a:lnTo>
                    <a:lnTo>
                      <a:pt x="254" y="62"/>
                    </a:lnTo>
                    <a:lnTo>
                      <a:pt x="256" y="62"/>
                    </a:lnTo>
                    <a:lnTo>
                      <a:pt x="258" y="62"/>
                    </a:lnTo>
                    <a:lnTo>
                      <a:pt x="260" y="62"/>
                    </a:lnTo>
                    <a:lnTo>
                      <a:pt x="262" y="62"/>
                    </a:lnTo>
                    <a:lnTo>
                      <a:pt x="266" y="62"/>
                    </a:lnTo>
                    <a:lnTo>
                      <a:pt x="268" y="62"/>
                    </a:lnTo>
                    <a:lnTo>
                      <a:pt x="280" y="64"/>
                    </a:lnTo>
                    <a:lnTo>
                      <a:pt x="284" y="64"/>
                    </a:lnTo>
                    <a:lnTo>
                      <a:pt x="286" y="64"/>
                    </a:lnTo>
                    <a:lnTo>
                      <a:pt x="290" y="64"/>
                    </a:lnTo>
                    <a:lnTo>
                      <a:pt x="292" y="64"/>
                    </a:lnTo>
                    <a:lnTo>
                      <a:pt x="296" y="64"/>
                    </a:lnTo>
                    <a:lnTo>
                      <a:pt x="302" y="64"/>
                    </a:lnTo>
                    <a:lnTo>
                      <a:pt x="300" y="66"/>
                    </a:lnTo>
                    <a:lnTo>
                      <a:pt x="300" y="68"/>
                    </a:lnTo>
                    <a:lnTo>
                      <a:pt x="300" y="70"/>
                    </a:lnTo>
                    <a:lnTo>
                      <a:pt x="300" y="72"/>
                    </a:lnTo>
                    <a:lnTo>
                      <a:pt x="300" y="78"/>
                    </a:lnTo>
                    <a:lnTo>
                      <a:pt x="300" y="84"/>
                    </a:lnTo>
                    <a:lnTo>
                      <a:pt x="300" y="88"/>
                    </a:lnTo>
                    <a:lnTo>
                      <a:pt x="300" y="90"/>
                    </a:lnTo>
                    <a:lnTo>
                      <a:pt x="300" y="92"/>
                    </a:lnTo>
                    <a:lnTo>
                      <a:pt x="300" y="96"/>
                    </a:lnTo>
                    <a:lnTo>
                      <a:pt x="300" y="98"/>
                    </a:lnTo>
                    <a:lnTo>
                      <a:pt x="300" y="104"/>
                    </a:lnTo>
                    <a:lnTo>
                      <a:pt x="300" y="110"/>
                    </a:lnTo>
                    <a:lnTo>
                      <a:pt x="300" y="114"/>
                    </a:lnTo>
                    <a:lnTo>
                      <a:pt x="300" y="116"/>
                    </a:lnTo>
                    <a:lnTo>
                      <a:pt x="300" y="118"/>
                    </a:lnTo>
                    <a:lnTo>
                      <a:pt x="300" y="126"/>
                    </a:lnTo>
                    <a:lnTo>
                      <a:pt x="300" y="130"/>
                    </a:lnTo>
                    <a:lnTo>
                      <a:pt x="300" y="130"/>
                    </a:lnTo>
                    <a:lnTo>
                      <a:pt x="302" y="130"/>
                    </a:lnTo>
                    <a:lnTo>
                      <a:pt x="308" y="130"/>
                    </a:lnTo>
                    <a:lnTo>
                      <a:pt x="308" y="132"/>
                    </a:lnTo>
                    <a:lnTo>
                      <a:pt x="308" y="136"/>
                    </a:lnTo>
                    <a:lnTo>
                      <a:pt x="308" y="138"/>
                    </a:lnTo>
                    <a:lnTo>
                      <a:pt x="302" y="138"/>
                    </a:lnTo>
                    <a:lnTo>
                      <a:pt x="300" y="138"/>
                    </a:lnTo>
                    <a:lnTo>
                      <a:pt x="300" y="142"/>
                    </a:lnTo>
                    <a:lnTo>
                      <a:pt x="300" y="144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300" y="152"/>
                    </a:lnTo>
                    <a:lnTo>
                      <a:pt x="298" y="154"/>
                    </a:lnTo>
                    <a:lnTo>
                      <a:pt x="298" y="156"/>
                    </a:lnTo>
                    <a:lnTo>
                      <a:pt x="298" y="160"/>
                    </a:lnTo>
                    <a:lnTo>
                      <a:pt x="298" y="162"/>
                    </a:lnTo>
                    <a:lnTo>
                      <a:pt x="298" y="166"/>
                    </a:lnTo>
                    <a:lnTo>
                      <a:pt x="298" y="168"/>
                    </a:lnTo>
                    <a:lnTo>
                      <a:pt x="298" y="172"/>
                    </a:lnTo>
                    <a:lnTo>
                      <a:pt x="298" y="176"/>
                    </a:lnTo>
                    <a:lnTo>
                      <a:pt x="298" y="182"/>
                    </a:lnTo>
                    <a:lnTo>
                      <a:pt x="298" y="184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8" y="192"/>
                    </a:lnTo>
                    <a:lnTo>
                      <a:pt x="298" y="194"/>
                    </a:lnTo>
                    <a:lnTo>
                      <a:pt x="294" y="194"/>
                    </a:lnTo>
                    <a:lnTo>
                      <a:pt x="286" y="194"/>
                    </a:lnTo>
                    <a:lnTo>
                      <a:pt x="286" y="192"/>
                    </a:lnTo>
                    <a:lnTo>
                      <a:pt x="284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4"/>
                    </a:lnTo>
                    <a:lnTo>
                      <a:pt x="278" y="194"/>
                    </a:lnTo>
                    <a:lnTo>
                      <a:pt x="276" y="194"/>
                    </a:lnTo>
                    <a:lnTo>
                      <a:pt x="274" y="194"/>
                    </a:lnTo>
                    <a:lnTo>
                      <a:pt x="274" y="198"/>
                    </a:lnTo>
                    <a:lnTo>
                      <a:pt x="272" y="198"/>
                    </a:lnTo>
                    <a:lnTo>
                      <a:pt x="266" y="198"/>
                    </a:lnTo>
                    <a:lnTo>
                      <a:pt x="266" y="196"/>
                    </a:lnTo>
                    <a:lnTo>
                      <a:pt x="266" y="194"/>
                    </a:lnTo>
                    <a:lnTo>
                      <a:pt x="264" y="194"/>
                    </a:lnTo>
                    <a:lnTo>
                      <a:pt x="258" y="194"/>
                    </a:lnTo>
                    <a:lnTo>
                      <a:pt x="258" y="198"/>
                    </a:lnTo>
                    <a:lnTo>
                      <a:pt x="256" y="198"/>
                    </a:lnTo>
                    <a:lnTo>
                      <a:pt x="254" y="198"/>
                    </a:lnTo>
                    <a:lnTo>
                      <a:pt x="250" y="198"/>
                    </a:lnTo>
                    <a:lnTo>
                      <a:pt x="248" y="198"/>
                    </a:lnTo>
                    <a:lnTo>
                      <a:pt x="246" y="198"/>
                    </a:lnTo>
                    <a:lnTo>
                      <a:pt x="244" y="198"/>
                    </a:lnTo>
                    <a:lnTo>
                      <a:pt x="242" y="198"/>
                    </a:lnTo>
                    <a:lnTo>
                      <a:pt x="240" y="198"/>
                    </a:lnTo>
                    <a:lnTo>
                      <a:pt x="238" y="198"/>
                    </a:lnTo>
                    <a:lnTo>
                      <a:pt x="238" y="192"/>
                    </a:lnTo>
                    <a:lnTo>
                      <a:pt x="232" y="192"/>
                    </a:lnTo>
                    <a:lnTo>
                      <a:pt x="232" y="198"/>
                    </a:lnTo>
                    <a:lnTo>
                      <a:pt x="230" y="198"/>
                    </a:lnTo>
                    <a:lnTo>
                      <a:pt x="228" y="198"/>
                    </a:lnTo>
                    <a:lnTo>
                      <a:pt x="222" y="196"/>
                    </a:lnTo>
                    <a:lnTo>
                      <a:pt x="220" y="196"/>
                    </a:lnTo>
                    <a:lnTo>
                      <a:pt x="218" y="196"/>
                    </a:lnTo>
                    <a:lnTo>
                      <a:pt x="208" y="196"/>
                    </a:lnTo>
                    <a:lnTo>
                      <a:pt x="206" y="196"/>
                    </a:lnTo>
                    <a:lnTo>
                      <a:pt x="196" y="196"/>
                    </a:lnTo>
                    <a:lnTo>
                      <a:pt x="190" y="196"/>
                    </a:lnTo>
                    <a:lnTo>
                      <a:pt x="184" y="196"/>
                    </a:lnTo>
                    <a:lnTo>
                      <a:pt x="172" y="196"/>
                    </a:lnTo>
                    <a:lnTo>
                      <a:pt x="164" y="196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4" y="196"/>
                    </a:lnTo>
                    <a:lnTo>
                      <a:pt x="140" y="194"/>
                    </a:lnTo>
                    <a:lnTo>
                      <a:pt x="136" y="194"/>
                    </a:lnTo>
                    <a:lnTo>
                      <a:pt x="132" y="194"/>
                    </a:lnTo>
                    <a:lnTo>
                      <a:pt x="130" y="194"/>
                    </a:lnTo>
                    <a:lnTo>
                      <a:pt x="126" y="194"/>
                    </a:lnTo>
                    <a:lnTo>
                      <a:pt x="124" y="198"/>
                    </a:lnTo>
                    <a:lnTo>
                      <a:pt x="124" y="202"/>
                    </a:lnTo>
                    <a:lnTo>
                      <a:pt x="124" y="204"/>
                    </a:lnTo>
                    <a:lnTo>
                      <a:pt x="124" y="214"/>
                    </a:lnTo>
                    <a:lnTo>
                      <a:pt x="124" y="220"/>
                    </a:lnTo>
                    <a:lnTo>
                      <a:pt x="124" y="224"/>
                    </a:lnTo>
                    <a:lnTo>
                      <a:pt x="124" y="226"/>
                    </a:lnTo>
                    <a:lnTo>
                      <a:pt x="124" y="230"/>
                    </a:lnTo>
                    <a:lnTo>
                      <a:pt x="124" y="234"/>
                    </a:lnTo>
                    <a:lnTo>
                      <a:pt x="124" y="236"/>
                    </a:lnTo>
                    <a:lnTo>
                      <a:pt x="124" y="246"/>
                    </a:lnTo>
                    <a:lnTo>
                      <a:pt x="124" y="248"/>
                    </a:lnTo>
                    <a:lnTo>
                      <a:pt x="124" y="250"/>
                    </a:lnTo>
                    <a:lnTo>
                      <a:pt x="124" y="252"/>
                    </a:lnTo>
                    <a:lnTo>
                      <a:pt x="124" y="254"/>
                    </a:lnTo>
                    <a:lnTo>
                      <a:pt x="124" y="256"/>
                    </a:lnTo>
                    <a:lnTo>
                      <a:pt x="124" y="258"/>
                    </a:lnTo>
                    <a:lnTo>
                      <a:pt x="124" y="264"/>
                    </a:lnTo>
                    <a:lnTo>
                      <a:pt x="124" y="266"/>
                    </a:lnTo>
                    <a:lnTo>
                      <a:pt x="124" y="270"/>
                    </a:lnTo>
                    <a:lnTo>
                      <a:pt x="124" y="276"/>
                    </a:lnTo>
                    <a:lnTo>
                      <a:pt x="122" y="280"/>
                    </a:lnTo>
                    <a:lnTo>
                      <a:pt x="122" y="288"/>
                    </a:lnTo>
                    <a:lnTo>
                      <a:pt x="122" y="290"/>
                    </a:lnTo>
                    <a:lnTo>
                      <a:pt x="122" y="300"/>
                    </a:lnTo>
                    <a:lnTo>
                      <a:pt x="122" y="302"/>
                    </a:lnTo>
                    <a:lnTo>
                      <a:pt x="122" y="304"/>
                    </a:lnTo>
                    <a:lnTo>
                      <a:pt x="122" y="306"/>
                    </a:lnTo>
                    <a:lnTo>
                      <a:pt x="122" y="308"/>
                    </a:lnTo>
                    <a:lnTo>
                      <a:pt x="122" y="310"/>
                    </a:lnTo>
                    <a:lnTo>
                      <a:pt x="122" y="312"/>
                    </a:lnTo>
                    <a:lnTo>
                      <a:pt x="122" y="314"/>
                    </a:lnTo>
                    <a:lnTo>
                      <a:pt x="122" y="316"/>
                    </a:lnTo>
                    <a:lnTo>
                      <a:pt x="122" y="318"/>
                    </a:lnTo>
                    <a:lnTo>
                      <a:pt x="122" y="330"/>
                    </a:lnTo>
                    <a:lnTo>
                      <a:pt x="116" y="330"/>
                    </a:lnTo>
                    <a:lnTo>
                      <a:pt x="114" y="330"/>
                    </a:lnTo>
                    <a:lnTo>
                      <a:pt x="108" y="328"/>
                    </a:lnTo>
                    <a:lnTo>
                      <a:pt x="106" y="328"/>
                    </a:lnTo>
                    <a:lnTo>
                      <a:pt x="104" y="328"/>
                    </a:lnTo>
                    <a:lnTo>
                      <a:pt x="100" y="328"/>
                    </a:lnTo>
                    <a:lnTo>
                      <a:pt x="96" y="328"/>
                    </a:lnTo>
                    <a:lnTo>
                      <a:pt x="94" y="328"/>
                    </a:lnTo>
                    <a:lnTo>
                      <a:pt x="92" y="328"/>
                    </a:lnTo>
                    <a:lnTo>
                      <a:pt x="88" y="328"/>
                    </a:lnTo>
                    <a:lnTo>
                      <a:pt x="84" y="328"/>
                    </a:lnTo>
                    <a:lnTo>
                      <a:pt x="82" y="328"/>
                    </a:lnTo>
                    <a:lnTo>
                      <a:pt x="72" y="328"/>
                    </a:lnTo>
                    <a:lnTo>
                      <a:pt x="64" y="328"/>
                    </a:lnTo>
                    <a:lnTo>
                      <a:pt x="62" y="328"/>
                    </a:lnTo>
                    <a:lnTo>
                      <a:pt x="54" y="328"/>
                    </a:lnTo>
                    <a:lnTo>
                      <a:pt x="54" y="326"/>
                    </a:lnTo>
                    <a:lnTo>
                      <a:pt x="56" y="322"/>
                    </a:lnTo>
                    <a:lnTo>
                      <a:pt x="56" y="320"/>
                    </a:lnTo>
                    <a:lnTo>
                      <a:pt x="54" y="318"/>
                    </a:lnTo>
                    <a:lnTo>
                      <a:pt x="54" y="314"/>
                    </a:lnTo>
                    <a:lnTo>
                      <a:pt x="54" y="312"/>
                    </a:lnTo>
                    <a:lnTo>
                      <a:pt x="52" y="310"/>
                    </a:lnTo>
                    <a:lnTo>
                      <a:pt x="50" y="308"/>
                    </a:lnTo>
                    <a:lnTo>
                      <a:pt x="50" y="306"/>
                    </a:lnTo>
                    <a:lnTo>
                      <a:pt x="50" y="304"/>
                    </a:lnTo>
                    <a:lnTo>
                      <a:pt x="50" y="302"/>
                    </a:lnTo>
                    <a:lnTo>
                      <a:pt x="48" y="302"/>
                    </a:lnTo>
                    <a:lnTo>
                      <a:pt x="44" y="300"/>
                    </a:lnTo>
                    <a:lnTo>
                      <a:pt x="42" y="296"/>
                    </a:lnTo>
                    <a:lnTo>
                      <a:pt x="40" y="296"/>
                    </a:lnTo>
                    <a:lnTo>
                      <a:pt x="40" y="296"/>
                    </a:lnTo>
                    <a:lnTo>
                      <a:pt x="40" y="294"/>
                    </a:lnTo>
                    <a:lnTo>
                      <a:pt x="38" y="290"/>
                    </a:lnTo>
                    <a:lnTo>
                      <a:pt x="36" y="288"/>
                    </a:lnTo>
                    <a:lnTo>
                      <a:pt x="36" y="286"/>
                    </a:lnTo>
                    <a:lnTo>
                      <a:pt x="34" y="280"/>
                    </a:lnTo>
                    <a:lnTo>
                      <a:pt x="34" y="278"/>
                    </a:lnTo>
                    <a:lnTo>
                      <a:pt x="32" y="278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72"/>
                    </a:lnTo>
                    <a:lnTo>
                      <a:pt x="26" y="270"/>
                    </a:lnTo>
                    <a:lnTo>
                      <a:pt x="24" y="268"/>
                    </a:lnTo>
                    <a:lnTo>
                      <a:pt x="22" y="266"/>
                    </a:lnTo>
                    <a:lnTo>
                      <a:pt x="20" y="266"/>
                    </a:lnTo>
                    <a:lnTo>
                      <a:pt x="14" y="266"/>
                    </a:lnTo>
                    <a:lnTo>
                      <a:pt x="12" y="266"/>
                    </a:lnTo>
                    <a:lnTo>
                      <a:pt x="12" y="264"/>
                    </a:lnTo>
                    <a:lnTo>
                      <a:pt x="10" y="264"/>
                    </a:lnTo>
                    <a:lnTo>
                      <a:pt x="8" y="262"/>
                    </a:lnTo>
                    <a:lnTo>
                      <a:pt x="8" y="260"/>
                    </a:lnTo>
                    <a:lnTo>
                      <a:pt x="10" y="256"/>
                    </a:lnTo>
                    <a:lnTo>
                      <a:pt x="10" y="254"/>
                    </a:lnTo>
                    <a:lnTo>
                      <a:pt x="10" y="252"/>
                    </a:lnTo>
                    <a:lnTo>
                      <a:pt x="10" y="248"/>
                    </a:lnTo>
                    <a:lnTo>
                      <a:pt x="8" y="248"/>
                    </a:lnTo>
                    <a:lnTo>
                      <a:pt x="8" y="246"/>
                    </a:lnTo>
                    <a:lnTo>
                      <a:pt x="6" y="246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4" y="240"/>
                    </a:lnTo>
                    <a:lnTo>
                      <a:pt x="4" y="238"/>
                    </a:lnTo>
                    <a:lnTo>
                      <a:pt x="4" y="234"/>
                    </a:lnTo>
                    <a:lnTo>
                      <a:pt x="6" y="234"/>
                    </a:lnTo>
                    <a:lnTo>
                      <a:pt x="6" y="232"/>
                    </a:lnTo>
                    <a:lnTo>
                      <a:pt x="8" y="230"/>
                    </a:lnTo>
                    <a:lnTo>
                      <a:pt x="10" y="228"/>
                    </a:lnTo>
                    <a:lnTo>
                      <a:pt x="10" y="226"/>
                    </a:lnTo>
                    <a:lnTo>
                      <a:pt x="10" y="224"/>
                    </a:lnTo>
                    <a:lnTo>
                      <a:pt x="10" y="222"/>
                    </a:lnTo>
                    <a:lnTo>
                      <a:pt x="12" y="220"/>
                    </a:lnTo>
                    <a:lnTo>
                      <a:pt x="12" y="216"/>
                    </a:lnTo>
                    <a:lnTo>
                      <a:pt x="10" y="212"/>
                    </a:lnTo>
                    <a:lnTo>
                      <a:pt x="8" y="210"/>
                    </a:lnTo>
                    <a:lnTo>
                      <a:pt x="8" y="208"/>
                    </a:lnTo>
                    <a:lnTo>
                      <a:pt x="6" y="204"/>
                    </a:lnTo>
                    <a:lnTo>
                      <a:pt x="6" y="202"/>
                    </a:lnTo>
                    <a:lnTo>
                      <a:pt x="6" y="200"/>
                    </a:lnTo>
                    <a:lnTo>
                      <a:pt x="4" y="198"/>
                    </a:lnTo>
                    <a:lnTo>
                      <a:pt x="4" y="196"/>
                    </a:lnTo>
                    <a:lnTo>
                      <a:pt x="4" y="194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8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2" y="176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10" y="176"/>
                    </a:lnTo>
                    <a:lnTo>
                      <a:pt x="10" y="174"/>
                    </a:lnTo>
                    <a:lnTo>
                      <a:pt x="12" y="174"/>
                    </a:lnTo>
                    <a:lnTo>
                      <a:pt x="12" y="172"/>
                    </a:lnTo>
                    <a:lnTo>
                      <a:pt x="14" y="172"/>
                    </a:lnTo>
                    <a:lnTo>
                      <a:pt x="16" y="168"/>
                    </a:lnTo>
                    <a:lnTo>
                      <a:pt x="18" y="162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20" y="140"/>
                    </a:lnTo>
                    <a:lnTo>
                      <a:pt x="18" y="138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18" y="124"/>
                    </a:lnTo>
                    <a:lnTo>
                      <a:pt x="18" y="122"/>
                    </a:lnTo>
                    <a:lnTo>
                      <a:pt x="16" y="122"/>
                    </a:lnTo>
                    <a:lnTo>
                      <a:pt x="14" y="120"/>
                    </a:lnTo>
                    <a:lnTo>
                      <a:pt x="14" y="118"/>
                    </a:lnTo>
                    <a:lnTo>
                      <a:pt x="14" y="116"/>
                    </a:lnTo>
                    <a:lnTo>
                      <a:pt x="16" y="112"/>
                    </a:lnTo>
                    <a:lnTo>
                      <a:pt x="18" y="108"/>
                    </a:lnTo>
                    <a:lnTo>
                      <a:pt x="18" y="104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2" y="98"/>
                    </a:lnTo>
                    <a:lnTo>
                      <a:pt x="22" y="94"/>
                    </a:lnTo>
                    <a:lnTo>
                      <a:pt x="22" y="92"/>
                    </a:lnTo>
                    <a:lnTo>
                      <a:pt x="24" y="90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4" y="82"/>
                    </a:lnTo>
                    <a:lnTo>
                      <a:pt x="22" y="80"/>
                    </a:lnTo>
                    <a:lnTo>
                      <a:pt x="24" y="78"/>
                    </a:lnTo>
                    <a:lnTo>
                      <a:pt x="24" y="76"/>
                    </a:lnTo>
                    <a:lnTo>
                      <a:pt x="26" y="74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8" y="68"/>
                    </a:lnTo>
                    <a:lnTo>
                      <a:pt x="30" y="70"/>
                    </a:lnTo>
                    <a:lnTo>
                      <a:pt x="30" y="68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2" y="58"/>
                    </a:lnTo>
                    <a:lnTo>
                      <a:pt x="32" y="52"/>
                    </a:lnTo>
                    <a:lnTo>
                      <a:pt x="30" y="48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30" y="30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6"/>
                    </a:lnTo>
                    <a:lnTo>
                      <a:pt x="60" y="26"/>
                    </a:lnTo>
                    <a:lnTo>
                      <a:pt x="62" y="26"/>
                    </a:lnTo>
                    <a:lnTo>
                      <a:pt x="68" y="26"/>
                    </a:lnTo>
                    <a:lnTo>
                      <a:pt x="70" y="24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2" y="24"/>
                    </a:lnTo>
                    <a:lnTo>
                      <a:pt x="82" y="22"/>
                    </a:lnTo>
                    <a:lnTo>
                      <a:pt x="84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4" y="18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2"/>
                    </a:lnTo>
                    <a:lnTo>
                      <a:pt x="112" y="12"/>
                    </a:lnTo>
                    <a:lnTo>
                      <a:pt x="124" y="12"/>
                    </a:lnTo>
                    <a:lnTo>
                      <a:pt x="126" y="12"/>
                    </a:lnTo>
                    <a:lnTo>
                      <a:pt x="128" y="12"/>
                    </a:lnTo>
                    <a:lnTo>
                      <a:pt x="138" y="14"/>
                    </a:lnTo>
                    <a:lnTo>
                      <a:pt x="140" y="12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6" y="14"/>
                    </a:lnTo>
                    <a:lnTo>
                      <a:pt x="160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4" y="14"/>
                    </a:lnTo>
                    <a:lnTo>
                      <a:pt x="182" y="14"/>
                    </a:lnTo>
                    <a:lnTo>
                      <a:pt x="184" y="14"/>
                    </a:lnTo>
                    <a:lnTo>
                      <a:pt x="18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4" name="Freeform 55">
                <a:extLst>
                  <a:ext uri="{FF2B5EF4-FFF2-40B4-BE49-F238E27FC236}">
                    <a16:creationId xmlns:a16="http://schemas.microsoft.com/office/drawing/2014/main" id="{D85D280B-6A29-427F-DAA9-D0E2E3B2B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5550" y="2781300"/>
                <a:ext cx="647700" cy="655638"/>
              </a:xfrm>
              <a:custGeom>
                <a:avLst/>
                <a:gdLst>
                  <a:gd name="T0" fmla="*/ 216 w 408"/>
                  <a:gd name="T1" fmla="*/ 10 h 413"/>
                  <a:gd name="T2" fmla="*/ 236 w 408"/>
                  <a:gd name="T3" fmla="*/ 14 h 413"/>
                  <a:gd name="T4" fmla="*/ 250 w 408"/>
                  <a:gd name="T5" fmla="*/ 16 h 413"/>
                  <a:gd name="T6" fmla="*/ 266 w 408"/>
                  <a:gd name="T7" fmla="*/ 22 h 413"/>
                  <a:gd name="T8" fmla="*/ 278 w 408"/>
                  <a:gd name="T9" fmla="*/ 26 h 413"/>
                  <a:gd name="T10" fmla="*/ 300 w 408"/>
                  <a:gd name="T11" fmla="*/ 20 h 413"/>
                  <a:gd name="T12" fmla="*/ 320 w 408"/>
                  <a:gd name="T13" fmla="*/ 36 h 413"/>
                  <a:gd name="T14" fmla="*/ 334 w 408"/>
                  <a:gd name="T15" fmla="*/ 69 h 413"/>
                  <a:gd name="T16" fmla="*/ 348 w 408"/>
                  <a:gd name="T17" fmla="*/ 109 h 413"/>
                  <a:gd name="T18" fmla="*/ 368 w 408"/>
                  <a:gd name="T19" fmla="*/ 145 h 413"/>
                  <a:gd name="T20" fmla="*/ 392 w 408"/>
                  <a:gd name="T21" fmla="*/ 163 h 413"/>
                  <a:gd name="T22" fmla="*/ 404 w 408"/>
                  <a:gd name="T23" fmla="*/ 187 h 413"/>
                  <a:gd name="T24" fmla="*/ 390 w 408"/>
                  <a:gd name="T25" fmla="*/ 223 h 413"/>
                  <a:gd name="T26" fmla="*/ 362 w 408"/>
                  <a:gd name="T27" fmla="*/ 215 h 413"/>
                  <a:gd name="T28" fmla="*/ 346 w 408"/>
                  <a:gd name="T29" fmla="*/ 219 h 413"/>
                  <a:gd name="T30" fmla="*/ 322 w 408"/>
                  <a:gd name="T31" fmla="*/ 237 h 413"/>
                  <a:gd name="T32" fmla="*/ 302 w 408"/>
                  <a:gd name="T33" fmla="*/ 261 h 413"/>
                  <a:gd name="T34" fmla="*/ 290 w 408"/>
                  <a:gd name="T35" fmla="*/ 301 h 413"/>
                  <a:gd name="T36" fmla="*/ 276 w 408"/>
                  <a:gd name="T37" fmla="*/ 327 h 413"/>
                  <a:gd name="T38" fmla="*/ 264 w 408"/>
                  <a:gd name="T39" fmla="*/ 347 h 413"/>
                  <a:gd name="T40" fmla="*/ 250 w 408"/>
                  <a:gd name="T41" fmla="*/ 369 h 413"/>
                  <a:gd name="T42" fmla="*/ 258 w 408"/>
                  <a:gd name="T43" fmla="*/ 389 h 413"/>
                  <a:gd name="T44" fmla="*/ 238 w 408"/>
                  <a:gd name="T45" fmla="*/ 407 h 413"/>
                  <a:gd name="T46" fmla="*/ 204 w 408"/>
                  <a:gd name="T47" fmla="*/ 411 h 413"/>
                  <a:gd name="T48" fmla="*/ 184 w 408"/>
                  <a:gd name="T49" fmla="*/ 397 h 413"/>
                  <a:gd name="T50" fmla="*/ 168 w 408"/>
                  <a:gd name="T51" fmla="*/ 379 h 413"/>
                  <a:gd name="T52" fmla="*/ 154 w 408"/>
                  <a:gd name="T53" fmla="*/ 367 h 413"/>
                  <a:gd name="T54" fmla="*/ 152 w 408"/>
                  <a:gd name="T55" fmla="*/ 351 h 413"/>
                  <a:gd name="T56" fmla="*/ 160 w 408"/>
                  <a:gd name="T57" fmla="*/ 333 h 413"/>
                  <a:gd name="T58" fmla="*/ 164 w 408"/>
                  <a:gd name="T59" fmla="*/ 311 h 413"/>
                  <a:gd name="T60" fmla="*/ 162 w 408"/>
                  <a:gd name="T61" fmla="*/ 299 h 413"/>
                  <a:gd name="T62" fmla="*/ 140 w 408"/>
                  <a:gd name="T63" fmla="*/ 287 h 413"/>
                  <a:gd name="T64" fmla="*/ 120 w 408"/>
                  <a:gd name="T65" fmla="*/ 275 h 413"/>
                  <a:gd name="T66" fmla="*/ 104 w 408"/>
                  <a:gd name="T67" fmla="*/ 263 h 413"/>
                  <a:gd name="T68" fmla="*/ 82 w 408"/>
                  <a:gd name="T69" fmla="*/ 257 h 413"/>
                  <a:gd name="T70" fmla="*/ 62 w 408"/>
                  <a:gd name="T71" fmla="*/ 257 h 413"/>
                  <a:gd name="T72" fmla="*/ 38 w 408"/>
                  <a:gd name="T73" fmla="*/ 253 h 413"/>
                  <a:gd name="T74" fmla="*/ 18 w 408"/>
                  <a:gd name="T75" fmla="*/ 253 h 413"/>
                  <a:gd name="T76" fmla="*/ 6 w 408"/>
                  <a:gd name="T77" fmla="*/ 245 h 413"/>
                  <a:gd name="T78" fmla="*/ 28 w 408"/>
                  <a:gd name="T79" fmla="*/ 247 h 413"/>
                  <a:gd name="T80" fmla="*/ 32 w 408"/>
                  <a:gd name="T81" fmla="*/ 231 h 413"/>
                  <a:gd name="T82" fmla="*/ 52 w 408"/>
                  <a:gd name="T83" fmla="*/ 233 h 413"/>
                  <a:gd name="T84" fmla="*/ 36 w 408"/>
                  <a:gd name="T85" fmla="*/ 215 h 413"/>
                  <a:gd name="T86" fmla="*/ 34 w 408"/>
                  <a:gd name="T87" fmla="*/ 197 h 413"/>
                  <a:gd name="T88" fmla="*/ 66 w 408"/>
                  <a:gd name="T89" fmla="*/ 177 h 413"/>
                  <a:gd name="T90" fmla="*/ 86 w 408"/>
                  <a:gd name="T91" fmla="*/ 155 h 413"/>
                  <a:gd name="T92" fmla="*/ 114 w 408"/>
                  <a:gd name="T93" fmla="*/ 149 h 413"/>
                  <a:gd name="T94" fmla="*/ 104 w 408"/>
                  <a:gd name="T95" fmla="*/ 139 h 413"/>
                  <a:gd name="T96" fmla="*/ 94 w 408"/>
                  <a:gd name="T97" fmla="*/ 121 h 413"/>
                  <a:gd name="T98" fmla="*/ 106 w 408"/>
                  <a:gd name="T99" fmla="*/ 105 h 413"/>
                  <a:gd name="T100" fmla="*/ 124 w 408"/>
                  <a:gd name="T101" fmla="*/ 81 h 413"/>
                  <a:gd name="T102" fmla="*/ 136 w 408"/>
                  <a:gd name="T103" fmla="*/ 61 h 413"/>
                  <a:gd name="T104" fmla="*/ 150 w 408"/>
                  <a:gd name="T105" fmla="*/ 56 h 413"/>
                  <a:gd name="T106" fmla="*/ 154 w 408"/>
                  <a:gd name="T107" fmla="*/ 44 h 413"/>
                  <a:gd name="T108" fmla="*/ 144 w 408"/>
                  <a:gd name="T109" fmla="*/ 32 h 413"/>
                  <a:gd name="T110" fmla="*/ 156 w 408"/>
                  <a:gd name="T111" fmla="*/ 20 h 413"/>
                  <a:gd name="T112" fmla="*/ 168 w 408"/>
                  <a:gd name="T113" fmla="*/ 18 h 413"/>
                  <a:gd name="T114" fmla="*/ 180 w 408"/>
                  <a:gd name="T115" fmla="*/ 14 h 413"/>
                  <a:gd name="T116" fmla="*/ 196 w 408"/>
                  <a:gd name="T117" fmla="*/ 8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8" h="413">
                    <a:moveTo>
                      <a:pt x="204" y="0"/>
                    </a:moveTo>
                    <a:lnTo>
                      <a:pt x="206" y="2"/>
                    </a:lnTo>
                    <a:lnTo>
                      <a:pt x="208" y="2"/>
                    </a:lnTo>
                    <a:lnTo>
                      <a:pt x="208" y="4"/>
                    </a:lnTo>
                    <a:lnTo>
                      <a:pt x="210" y="4"/>
                    </a:lnTo>
                    <a:lnTo>
                      <a:pt x="210" y="6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16" y="10"/>
                    </a:lnTo>
                    <a:lnTo>
                      <a:pt x="218" y="12"/>
                    </a:lnTo>
                    <a:lnTo>
                      <a:pt x="220" y="12"/>
                    </a:lnTo>
                    <a:lnTo>
                      <a:pt x="222" y="12"/>
                    </a:lnTo>
                    <a:lnTo>
                      <a:pt x="224" y="12"/>
                    </a:lnTo>
                    <a:lnTo>
                      <a:pt x="226" y="12"/>
                    </a:lnTo>
                    <a:lnTo>
                      <a:pt x="228" y="12"/>
                    </a:lnTo>
                    <a:lnTo>
                      <a:pt x="230" y="12"/>
                    </a:lnTo>
                    <a:lnTo>
                      <a:pt x="232" y="12"/>
                    </a:lnTo>
                    <a:lnTo>
                      <a:pt x="232" y="14"/>
                    </a:lnTo>
                    <a:lnTo>
                      <a:pt x="234" y="14"/>
                    </a:lnTo>
                    <a:lnTo>
                      <a:pt x="236" y="14"/>
                    </a:lnTo>
                    <a:lnTo>
                      <a:pt x="238" y="14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2" y="14"/>
                    </a:lnTo>
                    <a:lnTo>
                      <a:pt x="244" y="14"/>
                    </a:lnTo>
                    <a:lnTo>
                      <a:pt x="244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248" y="18"/>
                    </a:lnTo>
                    <a:lnTo>
                      <a:pt x="250" y="18"/>
                    </a:lnTo>
                    <a:lnTo>
                      <a:pt x="250" y="16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4" y="20"/>
                    </a:lnTo>
                    <a:lnTo>
                      <a:pt x="256" y="20"/>
                    </a:lnTo>
                    <a:lnTo>
                      <a:pt x="256" y="22"/>
                    </a:lnTo>
                    <a:lnTo>
                      <a:pt x="258" y="22"/>
                    </a:lnTo>
                    <a:lnTo>
                      <a:pt x="260" y="20"/>
                    </a:lnTo>
                    <a:lnTo>
                      <a:pt x="262" y="20"/>
                    </a:lnTo>
                    <a:lnTo>
                      <a:pt x="264" y="22"/>
                    </a:lnTo>
                    <a:lnTo>
                      <a:pt x="264" y="22"/>
                    </a:lnTo>
                    <a:lnTo>
                      <a:pt x="266" y="22"/>
                    </a:lnTo>
                    <a:lnTo>
                      <a:pt x="268" y="22"/>
                    </a:lnTo>
                    <a:lnTo>
                      <a:pt x="266" y="24"/>
                    </a:lnTo>
                    <a:lnTo>
                      <a:pt x="268" y="24"/>
                    </a:lnTo>
                    <a:lnTo>
                      <a:pt x="270" y="24"/>
                    </a:lnTo>
                    <a:lnTo>
                      <a:pt x="272" y="24"/>
                    </a:lnTo>
                    <a:lnTo>
                      <a:pt x="272" y="26"/>
                    </a:lnTo>
                    <a:lnTo>
                      <a:pt x="272" y="28"/>
                    </a:lnTo>
                    <a:lnTo>
                      <a:pt x="274" y="28"/>
                    </a:lnTo>
                    <a:lnTo>
                      <a:pt x="276" y="28"/>
                    </a:lnTo>
                    <a:lnTo>
                      <a:pt x="276" y="26"/>
                    </a:lnTo>
                    <a:lnTo>
                      <a:pt x="278" y="26"/>
                    </a:lnTo>
                    <a:lnTo>
                      <a:pt x="278" y="28"/>
                    </a:lnTo>
                    <a:lnTo>
                      <a:pt x="280" y="28"/>
                    </a:lnTo>
                    <a:lnTo>
                      <a:pt x="284" y="24"/>
                    </a:lnTo>
                    <a:lnTo>
                      <a:pt x="284" y="22"/>
                    </a:lnTo>
                    <a:lnTo>
                      <a:pt x="286" y="22"/>
                    </a:lnTo>
                    <a:lnTo>
                      <a:pt x="288" y="22"/>
                    </a:lnTo>
                    <a:lnTo>
                      <a:pt x="292" y="20"/>
                    </a:lnTo>
                    <a:lnTo>
                      <a:pt x="294" y="18"/>
                    </a:lnTo>
                    <a:lnTo>
                      <a:pt x="296" y="18"/>
                    </a:lnTo>
                    <a:lnTo>
                      <a:pt x="298" y="20"/>
                    </a:lnTo>
                    <a:lnTo>
                      <a:pt x="300" y="20"/>
                    </a:lnTo>
                    <a:lnTo>
                      <a:pt x="308" y="20"/>
                    </a:lnTo>
                    <a:lnTo>
                      <a:pt x="310" y="20"/>
                    </a:lnTo>
                    <a:lnTo>
                      <a:pt x="312" y="20"/>
                    </a:lnTo>
                    <a:lnTo>
                      <a:pt x="312" y="20"/>
                    </a:lnTo>
                    <a:lnTo>
                      <a:pt x="314" y="20"/>
                    </a:lnTo>
                    <a:lnTo>
                      <a:pt x="316" y="22"/>
                    </a:lnTo>
                    <a:lnTo>
                      <a:pt x="318" y="28"/>
                    </a:lnTo>
                    <a:lnTo>
                      <a:pt x="320" y="30"/>
                    </a:lnTo>
                    <a:lnTo>
                      <a:pt x="320" y="32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2" y="38"/>
                    </a:lnTo>
                    <a:lnTo>
                      <a:pt x="324" y="42"/>
                    </a:lnTo>
                    <a:lnTo>
                      <a:pt x="324" y="46"/>
                    </a:lnTo>
                    <a:lnTo>
                      <a:pt x="326" y="48"/>
                    </a:lnTo>
                    <a:lnTo>
                      <a:pt x="326" y="50"/>
                    </a:lnTo>
                    <a:lnTo>
                      <a:pt x="328" y="58"/>
                    </a:lnTo>
                    <a:lnTo>
                      <a:pt x="330" y="58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2" y="67"/>
                    </a:lnTo>
                    <a:lnTo>
                      <a:pt x="334" y="69"/>
                    </a:lnTo>
                    <a:lnTo>
                      <a:pt x="336" y="75"/>
                    </a:lnTo>
                    <a:lnTo>
                      <a:pt x="338" y="83"/>
                    </a:lnTo>
                    <a:lnTo>
                      <a:pt x="340" y="87"/>
                    </a:lnTo>
                    <a:lnTo>
                      <a:pt x="340" y="91"/>
                    </a:lnTo>
                    <a:lnTo>
                      <a:pt x="342" y="93"/>
                    </a:lnTo>
                    <a:lnTo>
                      <a:pt x="342" y="95"/>
                    </a:lnTo>
                    <a:lnTo>
                      <a:pt x="344" y="99"/>
                    </a:lnTo>
                    <a:lnTo>
                      <a:pt x="344" y="101"/>
                    </a:lnTo>
                    <a:lnTo>
                      <a:pt x="344" y="103"/>
                    </a:lnTo>
                    <a:lnTo>
                      <a:pt x="346" y="105"/>
                    </a:lnTo>
                    <a:lnTo>
                      <a:pt x="348" y="109"/>
                    </a:lnTo>
                    <a:lnTo>
                      <a:pt x="348" y="111"/>
                    </a:lnTo>
                    <a:lnTo>
                      <a:pt x="350" y="113"/>
                    </a:lnTo>
                    <a:lnTo>
                      <a:pt x="350" y="115"/>
                    </a:lnTo>
                    <a:lnTo>
                      <a:pt x="352" y="119"/>
                    </a:lnTo>
                    <a:lnTo>
                      <a:pt x="352" y="121"/>
                    </a:lnTo>
                    <a:lnTo>
                      <a:pt x="352" y="123"/>
                    </a:lnTo>
                    <a:lnTo>
                      <a:pt x="356" y="133"/>
                    </a:lnTo>
                    <a:lnTo>
                      <a:pt x="356" y="135"/>
                    </a:lnTo>
                    <a:lnTo>
                      <a:pt x="360" y="139"/>
                    </a:lnTo>
                    <a:lnTo>
                      <a:pt x="366" y="145"/>
                    </a:lnTo>
                    <a:lnTo>
                      <a:pt x="368" y="145"/>
                    </a:lnTo>
                    <a:lnTo>
                      <a:pt x="372" y="149"/>
                    </a:lnTo>
                    <a:lnTo>
                      <a:pt x="376" y="153"/>
                    </a:lnTo>
                    <a:lnTo>
                      <a:pt x="378" y="153"/>
                    </a:lnTo>
                    <a:lnTo>
                      <a:pt x="378" y="155"/>
                    </a:lnTo>
                    <a:lnTo>
                      <a:pt x="380" y="157"/>
                    </a:lnTo>
                    <a:lnTo>
                      <a:pt x="382" y="157"/>
                    </a:lnTo>
                    <a:lnTo>
                      <a:pt x="384" y="157"/>
                    </a:lnTo>
                    <a:lnTo>
                      <a:pt x="386" y="159"/>
                    </a:lnTo>
                    <a:lnTo>
                      <a:pt x="390" y="161"/>
                    </a:lnTo>
                    <a:lnTo>
                      <a:pt x="390" y="163"/>
                    </a:lnTo>
                    <a:lnTo>
                      <a:pt x="392" y="163"/>
                    </a:lnTo>
                    <a:lnTo>
                      <a:pt x="394" y="165"/>
                    </a:lnTo>
                    <a:lnTo>
                      <a:pt x="398" y="169"/>
                    </a:lnTo>
                    <a:lnTo>
                      <a:pt x="400" y="169"/>
                    </a:lnTo>
                    <a:lnTo>
                      <a:pt x="402" y="171"/>
                    </a:lnTo>
                    <a:lnTo>
                      <a:pt x="404" y="173"/>
                    </a:lnTo>
                    <a:lnTo>
                      <a:pt x="406" y="175"/>
                    </a:lnTo>
                    <a:lnTo>
                      <a:pt x="408" y="177"/>
                    </a:lnTo>
                    <a:lnTo>
                      <a:pt x="408" y="179"/>
                    </a:lnTo>
                    <a:lnTo>
                      <a:pt x="406" y="185"/>
                    </a:lnTo>
                    <a:lnTo>
                      <a:pt x="404" y="185"/>
                    </a:lnTo>
                    <a:lnTo>
                      <a:pt x="404" y="187"/>
                    </a:lnTo>
                    <a:lnTo>
                      <a:pt x="402" y="191"/>
                    </a:lnTo>
                    <a:lnTo>
                      <a:pt x="398" y="199"/>
                    </a:lnTo>
                    <a:lnTo>
                      <a:pt x="398" y="201"/>
                    </a:lnTo>
                    <a:lnTo>
                      <a:pt x="396" y="205"/>
                    </a:lnTo>
                    <a:lnTo>
                      <a:pt x="394" y="211"/>
                    </a:lnTo>
                    <a:lnTo>
                      <a:pt x="392" y="213"/>
                    </a:lnTo>
                    <a:lnTo>
                      <a:pt x="392" y="215"/>
                    </a:lnTo>
                    <a:lnTo>
                      <a:pt x="392" y="217"/>
                    </a:lnTo>
                    <a:lnTo>
                      <a:pt x="390" y="219"/>
                    </a:lnTo>
                    <a:lnTo>
                      <a:pt x="390" y="221"/>
                    </a:lnTo>
                    <a:lnTo>
                      <a:pt x="390" y="223"/>
                    </a:lnTo>
                    <a:lnTo>
                      <a:pt x="390" y="229"/>
                    </a:lnTo>
                    <a:lnTo>
                      <a:pt x="386" y="227"/>
                    </a:lnTo>
                    <a:lnTo>
                      <a:pt x="382" y="225"/>
                    </a:lnTo>
                    <a:lnTo>
                      <a:pt x="380" y="223"/>
                    </a:lnTo>
                    <a:lnTo>
                      <a:pt x="376" y="221"/>
                    </a:lnTo>
                    <a:lnTo>
                      <a:pt x="370" y="219"/>
                    </a:lnTo>
                    <a:lnTo>
                      <a:pt x="368" y="217"/>
                    </a:lnTo>
                    <a:lnTo>
                      <a:pt x="366" y="217"/>
                    </a:lnTo>
                    <a:lnTo>
                      <a:pt x="366" y="215"/>
                    </a:lnTo>
                    <a:lnTo>
                      <a:pt x="364" y="215"/>
                    </a:lnTo>
                    <a:lnTo>
                      <a:pt x="362" y="215"/>
                    </a:lnTo>
                    <a:lnTo>
                      <a:pt x="362" y="213"/>
                    </a:lnTo>
                    <a:lnTo>
                      <a:pt x="360" y="213"/>
                    </a:lnTo>
                    <a:lnTo>
                      <a:pt x="360" y="211"/>
                    </a:lnTo>
                    <a:lnTo>
                      <a:pt x="358" y="211"/>
                    </a:lnTo>
                    <a:lnTo>
                      <a:pt x="356" y="213"/>
                    </a:lnTo>
                    <a:lnTo>
                      <a:pt x="354" y="215"/>
                    </a:lnTo>
                    <a:lnTo>
                      <a:pt x="352" y="215"/>
                    </a:lnTo>
                    <a:lnTo>
                      <a:pt x="352" y="217"/>
                    </a:lnTo>
                    <a:lnTo>
                      <a:pt x="350" y="217"/>
                    </a:lnTo>
                    <a:lnTo>
                      <a:pt x="348" y="219"/>
                    </a:lnTo>
                    <a:lnTo>
                      <a:pt x="346" y="219"/>
                    </a:lnTo>
                    <a:lnTo>
                      <a:pt x="344" y="223"/>
                    </a:lnTo>
                    <a:lnTo>
                      <a:pt x="342" y="223"/>
                    </a:lnTo>
                    <a:lnTo>
                      <a:pt x="340" y="225"/>
                    </a:lnTo>
                    <a:lnTo>
                      <a:pt x="338" y="225"/>
                    </a:lnTo>
                    <a:lnTo>
                      <a:pt x="336" y="227"/>
                    </a:lnTo>
                    <a:lnTo>
                      <a:pt x="334" y="229"/>
                    </a:lnTo>
                    <a:lnTo>
                      <a:pt x="332" y="231"/>
                    </a:lnTo>
                    <a:lnTo>
                      <a:pt x="330" y="231"/>
                    </a:lnTo>
                    <a:lnTo>
                      <a:pt x="328" y="233"/>
                    </a:lnTo>
                    <a:lnTo>
                      <a:pt x="326" y="233"/>
                    </a:lnTo>
                    <a:lnTo>
                      <a:pt x="322" y="237"/>
                    </a:lnTo>
                    <a:lnTo>
                      <a:pt x="314" y="243"/>
                    </a:lnTo>
                    <a:lnTo>
                      <a:pt x="312" y="245"/>
                    </a:lnTo>
                    <a:lnTo>
                      <a:pt x="312" y="249"/>
                    </a:lnTo>
                    <a:lnTo>
                      <a:pt x="310" y="253"/>
                    </a:lnTo>
                    <a:lnTo>
                      <a:pt x="308" y="253"/>
                    </a:lnTo>
                    <a:lnTo>
                      <a:pt x="308" y="253"/>
                    </a:lnTo>
                    <a:lnTo>
                      <a:pt x="308" y="255"/>
                    </a:lnTo>
                    <a:lnTo>
                      <a:pt x="306" y="257"/>
                    </a:lnTo>
                    <a:lnTo>
                      <a:pt x="304" y="259"/>
                    </a:lnTo>
                    <a:lnTo>
                      <a:pt x="304" y="261"/>
                    </a:lnTo>
                    <a:lnTo>
                      <a:pt x="302" y="261"/>
                    </a:lnTo>
                    <a:lnTo>
                      <a:pt x="300" y="265"/>
                    </a:lnTo>
                    <a:lnTo>
                      <a:pt x="300" y="267"/>
                    </a:lnTo>
                    <a:lnTo>
                      <a:pt x="298" y="271"/>
                    </a:lnTo>
                    <a:lnTo>
                      <a:pt x="294" y="275"/>
                    </a:lnTo>
                    <a:lnTo>
                      <a:pt x="294" y="277"/>
                    </a:lnTo>
                    <a:lnTo>
                      <a:pt x="294" y="281"/>
                    </a:lnTo>
                    <a:lnTo>
                      <a:pt x="292" y="285"/>
                    </a:lnTo>
                    <a:lnTo>
                      <a:pt x="292" y="287"/>
                    </a:lnTo>
                    <a:lnTo>
                      <a:pt x="292" y="289"/>
                    </a:lnTo>
                    <a:lnTo>
                      <a:pt x="290" y="299"/>
                    </a:lnTo>
                    <a:lnTo>
                      <a:pt x="290" y="301"/>
                    </a:lnTo>
                    <a:lnTo>
                      <a:pt x="290" y="301"/>
                    </a:lnTo>
                    <a:lnTo>
                      <a:pt x="290" y="305"/>
                    </a:lnTo>
                    <a:lnTo>
                      <a:pt x="290" y="307"/>
                    </a:lnTo>
                    <a:lnTo>
                      <a:pt x="288" y="309"/>
                    </a:lnTo>
                    <a:lnTo>
                      <a:pt x="286" y="311"/>
                    </a:lnTo>
                    <a:lnTo>
                      <a:pt x="282" y="317"/>
                    </a:lnTo>
                    <a:lnTo>
                      <a:pt x="282" y="319"/>
                    </a:lnTo>
                    <a:lnTo>
                      <a:pt x="280" y="321"/>
                    </a:lnTo>
                    <a:lnTo>
                      <a:pt x="280" y="323"/>
                    </a:lnTo>
                    <a:lnTo>
                      <a:pt x="278" y="325"/>
                    </a:lnTo>
                    <a:lnTo>
                      <a:pt x="276" y="327"/>
                    </a:lnTo>
                    <a:lnTo>
                      <a:pt x="276" y="329"/>
                    </a:lnTo>
                    <a:lnTo>
                      <a:pt x="274" y="331"/>
                    </a:lnTo>
                    <a:lnTo>
                      <a:pt x="272" y="333"/>
                    </a:lnTo>
                    <a:lnTo>
                      <a:pt x="270" y="335"/>
                    </a:lnTo>
                    <a:lnTo>
                      <a:pt x="270" y="337"/>
                    </a:lnTo>
                    <a:lnTo>
                      <a:pt x="268" y="339"/>
                    </a:lnTo>
                    <a:lnTo>
                      <a:pt x="266" y="341"/>
                    </a:lnTo>
                    <a:lnTo>
                      <a:pt x="266" y="343"/>
                    </a:lnTo>
                    <a:lnTo>
                      <a:pt x="264" y="343"/>
                    </a:lnTo>
                    <a:lnTo>
                      <a:pt x="264" y="345"/>
                    </a:lnTo>
                    <a:lnTo>
                      <a:pt x="264" y="347"/>
                    </a:lnTo>
                    <a:lnTo>
                      <a:pt x="260" y="349"/>
                    </a:lnTo>
                    <a:lnTo>
                      <a:pt x="260" y="351"/>
                    </a:lnTo>
                    <a:lnTo>
                      <a:pt x="258" y="353"/>
                    </a:lnTo>
                    <a:lnTo>
                      <a:pt x="254" y="361"/>
                    </a:lnTo>
                    <a:lnTo>
                      <a:pt x="252" y="361"/>
                    </a:lnTo>
                    <a:lnTo>
                      <a:pt x="252" y="363"/>
                    </a:lnTo>
                    <a:lnTo>
                      <a:pt x="250" y="363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52" y="369"/>
                    </a:lnTo>
                    <a:lnTo>
                      <a:pt x="252" y="371"/>
                    </a:lnTo>
                    <a:lnTo>
                      <a:pt x="254" y="371"/>
                    </a:lnTo>
                    <a:lnTo>
                      <a:pt x="256" y="371"/>
                    </a:lnTo>
                    <a:lnTo>
                      <a:pt x="258" y="373"/>
                    </a:lnTo>
                    <a:lnTo>
                      <a:pt x="258" y="375"/>
                    </a:lnTo>
                    <a:lnTo>
                      <a:pt x="258" y="379"/>
                    </a:lnTo>
                    <a:lnTo>
                      <a:pt x="258" y="381"/>
                    </a:lnTo>
                    <a:lnTo>
                      <a:pt x="260" y="385"/>
                    </a:lnTo>
                    <a:lnTo>
                      <a:pt x="258" y="387"/>
                    </a:lnTo>
                    <a:lnTo>
                      <a:pt x="258" y="389"/>
                    </a:lnTo>
                    <a:lnTo>
                      <a:pt x="260" y="391"/>
                    </a:lnTo>
                    <a:lnTo>
                      <a:pt x="262" y="393"/>
                    </a:lnTo>
                    <a:lnTo>
                      <a:pt x="256" y="397"/>
                    </a:lnTo>
                    <a:lnTo>
                      <a:pt x="254" y="397"/>
                    </a:lnTo>
                    <a:lnTo>
                      <a:pt x="252" y="397"/>
                    </a:lnTo>
                    <a:lnTo>
                      <a:pt x="250" y="399"/>
                    </a:lnTo>
                    <a:lnTo>
                      <a:pt x="248" y="401"/>
                    </a:lnTo>
                    <a:lnTo>
                      <a:pt x="246" y="401"/>
                    </a:lnTo>
                    <a:lnTo>
                      <a:pt x="244" y="403"/>
                    </a:lnTo>
                    <a:lnTo>
                      <a:pt x="242" y="403"/>
                    </a:lnTo>
                    <a:lnTo>
                      <a:pt x="238" y="407"/>
                    </a:lnTo>
                    <a:lnTo>
                      <a:pt x="234" y="409"/>
                    </a:lnTo>
                    <a:lnTo>
                      <a:pt x="232" y="411"/>
                    </a:lnTo>
                    <a:lnTo>
                      <a:pt x="226" y="411"/>
                    </a:lnTo>
                    <a:lnTo>
                      <a:pt x="224" y="411"/>
                    </a:lnTo>
                    <a:lnTo>
                      <a:pt x="220" y="411"/>
                    </a:lnTo>
                    <a:lnTo>
                      <a:pt x="218" y="411"/>
                    </a:lnTo>
                    <a:lnTo>
                      <a:pt x="216" y="411"/>
                    </a:lnTo>
                    <a:lnTo>
                      <a:pt x="214" y="411"/>
                    </a:lnTo>
                    <a:lnTo>
                      <a:pt x="210" y="411"/>
                    </a:lnTo>
                    <a:lnTo>
                      <a:pt x="206" y="411"/>
                    </a:lnTo>
                    <a:lnTo>
                      <a:pt x="204" y="411"/>
                    </a:lnTo>
                    <a:lnTo>
                      <a:pt x="202" y="411"/>
                    </a:lnTo>
                    <a:lnTo>
                      <a:pt x="198" y="411"/>
                    </a:lnTo>
                    <a:lnTo>
                      <a:pt x="194" y="411"/>
                    </a:lnTo>
                    <a:lnTo>
                      <a:pt x="190" y="413"/>
                    </a:lnTo>
                    <a:lnTo>
                      <a:pt x="184" y="413"/>
                    </a:lnTo>
                    <a:lnTo>
                      <a:pt x="184" y="409"/>
                    </a:lnTo>
                    <a:lnTo>
                      <a:pt x="184" y="405"/>
                    </a:lnTo>
                    <a:lnTo>
                      <a:pt x="184" y="403"/>
                    </a:lnTo>
                    <a:lnTo>
                      <a:pt x="184" y="401"/>
                    </a:lnTo>
                    <a:lnTo>
                      <a:pt x="184" y="399"/>
                    </a:lnTo>
                    <a:lnTo>
                      <a:pt x="184" y="397"/>
                    </a:lnTo>
                    <a:lnTo>
                      <a:pt x="182" y="397"/>
                    </a:lnTo>
                    <a:lnTo>
                      <a:pt x="182" y="395"/>
                    </a:lnTo>
                    <a:lnTo>
                      <a:pt x="182" y="393"/>
                    </a:lnTo>
                    <a:lnTo>
                      <a:pt x="180" y="393"/>
                    </a:lnTo>
                    <a:lnTo>
                      <a:pt x="176" y="387"/>
                    </a:lnTo>
                    <a:lnTo>
                      <a:pt x="174" y="387"/>
                    </a:lnTo>
                    <a:lnTo>
                      <a:pt x="172" y="385"/>
                    </a:lnTo>
                    <a:lnTo>
                      <a:pt x="170" y="383"/>
                    </a:lnTo>
                    <a:lnTo>
                      <a:pt x="170" y="381"/>
                    </a:lnTo>
                    <a:lnTo>
                      <a:pt x="168" y="381"/>
                    </a:lnTo>
                    <a:lnTo>
                      <a:pt x="168" y="379"/>
                    </a:lnTo>
                    <a:lnTo>
                      <a:pt x="168" y="379"/>
                    </a:lnTo>
                    <a:lnTo>
                      <a:pt x="166" y="379"/>
                    </a:lnTo>
                    <a:lnTo>
                      <a:pt x="164" y="379"/>
                    </a:lnTo>
                    <a:lnTo>
                      <a:pt x="162" y="381"/>
                    </a:lnTo>
                    <a:lnTo>
                      <a:pt x="160" y="381"/>
                    </a:lnTo>
                    <a:lnTo>
                      <a:pt x="160" y="379"/>
                    </a:lnTo>
                    <a:lnTo>
                      <a:pt x="158" y="373"/>
                    </a:lnTo>
                    <a:lnTo>
                      <a:pt x="156" y="371"/>
                    </a:lnTo>
                    <a:lnTo>
                      <a:pt x="156" y="369"/>
                    </a:lnTo>
                    <a:lnTo>
                      <a:pt x="156" y="367"/>
                    </a:lnTo>
                    <a:lnTo>
                      <a:pt x="154" y="367"/>
                    </a:lnTo>
                    <a:lnTo>
                      <a:pt x="152" y="367"/>
                    </a:lnTo>
                    <a:lnTo>
                      <a:pt x="150" y="367"/>
                    </a:lnTo>
                    <a:lnTo>
                      <a:pt x="150" y="365"/>
                    </a:lnTo>
                    <a:lnTo>
                      <a:pt x="150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48" y="359"/>
                    </a:lnTo>
                    <a:lnTo>
                      <a:pt x="148" y="357"/>
                    </a:lnTo>
                    <a:lnTo>
                      <a:pt x="150" y="355"/>
                    </a:lnTo>
                    <a:lnTo>
                      <a:pt x="150" y="353"/>
                    </a:lnTo>
                    <a:lnTo>
                      <a:pt x="152" y="351"/>
                    </a:lnTo>
                    <a:lnTo>
                      <a:pt x="152" y="349"/>
                    </a:lnTo>
                    <a:lnTo>
                      <a:pt x="152" y="349"/>
                    </a:lnTo>
                    <a:lnTo>
                      <a:pt x="154" y="349"/>
                    </a:lnTo>
                    <a:lnTo>
                      <a:pt x="154" y="347"/>
                    </a:lnTo>
                    <a:lnTo>
                      <a:pt x="156" y="345"/>
                    </a:lnTo>
                    <a:lnTo>
                      <a:pt x="158" y="345"/>
                    </a:lnTo>
                    <a:lnTo>
                      <a:pt x="158" y="343"/>
                    </a:lnTo>
                    <a:lnTo>
                      <a:pt x="160" y="339"/>
                    </a:lnTo>
                    <a:lnTo>
                      <a:pt x="160" y="337"/>
                    </a:lnTo>
                    <a:lnTo>
                      <a:pt x="160" y="335"/>
                    </a:lnTo>
                    <a:lnTo>
                      <a:pt x="160" y="333"/>
                    </a:lnTo>
                    <a:lnTo>
                      <a:pt x="160" y="331"/>
                    </a:lnTo>
                    <a:lnTo>
                      <a:pt x="160" y="329"/>
                    </a:lnTo>
                    <a:lnTo>
                      <a:pt x="160" y="323"/>
                    </a:lnTo>
                    <a:lnTo>
                      <a:pt x="160" y="321"/>
                    </a:lnTo>
                    <a:lnTo>
                      <a:pt x="160" y="319"/>
                    </a:lnTo>
                    <a:lnTo>
                      <a:pt x="162" y="319"/>
                    </a:lnTo>
                    <a:lnTo>
                      <a:pt x="162" y="317"/>
                    </a:lnTo>
                    <a:lnTo>
                      <a:pt x="162" y="315"/>
                    </a:lnTo>
                    <a:lnTo>
                      <a:pt x="162" y="313"/>
                    </a:lnTo>
                    <a:lnTo>
                      <a:pt x="164" y="313"/>
                    </a:lnTo>
                    <a:lnTo>
                      <a:pt x="164" y="311"/>
                    </a:lnTo>
                    <a:lnTo>
                      <a:pt x="164" y="309"/>
                    </a:lnTo>
                    <a:lnTo>
                      <a:pt x="166" y="309"/>
                    </a:lnTo>
                    <a:lnTo>
                      <a:pt x="166" y="307"/>
                    </a:lnTo>
                    <a:lnTo>
                      <a:pt x="166" y="305"/>
                    </a:lnTo>
                    <a:lnTo>
                      <a:pt x="166" y="303"/>
                    </a:lnTo>
                    <a:lnTo>
                      <a:pt x="168" y="303"/>
                    </a:lnTo>
                    <a:lnTo>
                      <a:pt x="168" y="301"/>
                    </a:lnTo>
                    <a:lnTo>
                      <a:pt x="166" y="301"/>
                    </a:lnTo>
                    <a:lnTo>
                      <a:pt x="164" y="301"/>
                    </a:lnTo>
                    <a:lnTo>
                      <a:pt x="162" y="301"/>
                    </a:lnTo>
                    <a:lnTo>
                      <a:pt x="162" y="299"/>
                    </a:lnTo>
                    <a:lnTo>
                      <a:pt x="162" y="297"/>
                    </a:lnTo>
                    <a:lnTo>
                      <a:pt x="160" y="297"/>
                    </a:lnTo>
                    <a:lnTo>
                      <a:pt x="158" y="295"/>
                    </a:lnTo>
                    <a:lnTo>
                      <a:pt x="158" y="293"/>
                    </a:lnTo>
                    <a:lnTo>
                      <a:pt x="156" y="293"/>
                    </a:lnTo>
                    <a:lnTo>
                      <a:pt x="154" y="293"/>
                    </a:lnTo>
                    <a:lnTo>
                      <a:pt x="152" y="293"/>
                    </a:lnTo>
                    <a:lnTo>
                      <a:pt x="150" y="293"/>
                    </a:lnTo>
                    <a:lnTo>
                      <a:pt x="146" y="291"/>
                    </a:lnTo>
                    <a:lnTo>
                      <a:pt x="142" y="289"/>
                    </a:lnTo>
                    <a:lnTo>
                      <a:pt x="140" y="287"/>
                    </a:lnTo>
                    <a:lnTo>
                      <a:pt x="140" y="285"/>
                    </a:lnTo>
                    <a:lnTo>
                      <a:pt x="138" y="285"/>
                    </a:lnTo>
                    <a:lnTo>
                      <a:pt x="138" y="283"/>
                    </a:lnTo>
                    <a:lnTo>
                      <a:pt x="136" y="283"/>
                    </a:lnTo>
                    <a:lnTo>
                      <a:pt x="134" y="281"/>
                    </a:lnTo>
                    <a:lnTo>
                      <a:pt x="130" y="279"/>
                    </a:lnTo>
                    <a:lnTo>
                      <a:pt x="128" y="279"/>
                    </a:lnTo>
                    <a:lnTo>
                      <a:pt x="126" y="279"/>
                    </a:lnTo>
                    <a:lnTo>
                      <a:pt x="124" y="277"/>
                    </a:lnTo>
                    <a:lnTo>
                      <a:pt x="122" y="277"/>
                    </a:lnTo>
                    <a:lnTo>
                      <a:pt x="120" y="275"/>
                    </a:lnTo>
                    <a:lnTo>
                      <a:pt x="118" y="275"/>
                    </a:lnTo>
                    <a:lnTo>
                      <a:pt x="118" y="273"/>
                    </a:lnTo>
                    <a:lnTo>
                      <a:pt x="116" y="273"/>
                    </a:lnTo>
                    <a:lnTo>
                      <a:pt x="116" y="271"/>
                    </a:lnTo>
                    <a:lnTo>
                      <a:pt x="114" y="271"/>
                    </a:lnTo>
                    <a:lnTo>
                      <a:pt x="112" y="269"/>
                    </a:lnTo>
                    <a:lnTo>
                      <a:pt x="112" y="267"/>
                    </a:lnTo>
                    <a:lnTo>
                      <a:pt x="110" y="265"/>
                    </a:lnTo>
                    <a:lnTo>
                      <a:pt x="108" y="265"/>
                    </a:lnTo>
                    <a:lnTo>
                      <a:pt x="106" y="263"/>
                    </a:lnTo>
                    <a:lnTo>
                      <a:pt x="104" y="263"/>
                    </a:lnTo>
                    <a:lnTo>
                      <a:pt x="102" y="263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98" y="259"/>
                    </a:lnTo>
                    <a:lnTo>
                      <a:pt x="96" y="259"/>
                    </a:lnTo>
                    <a:lnTo>
                      <a:pt x="94" y="259"/>
                    </a:lnTo>
                    <a:lnTo>
                      <a:pt x="92" y="257"/>
                    </a:lnTo>
                    <a:lnTo>
                      <a:pt x="90" y="257"/>
                    </a:lnTo>
                    <a:lnTo>
                      <a:pt x="88" y="257"/>
                    </a:lnTo>
                    <a:lnTo>
                      <a:pt x="86" y="257"/>
                    </a:lnTo>
                    <a:lnTo>
                      <a:pt x="82" y="257"/>
                    </a:lnTo>
                    <a:lnTo>
                      <a:pt x="80" y="257"/>
                    </a:lnTo>
                    <a:lnTo>
                      <a:pt x="78" y="257"/>
                    </a:lnTo>
                    <a:lnTo>
                      <a:pt x="76" y="257"/>
                    </a:lnTo>
                    <a:lnTo>
                      <a:pt x="74" y="259"/>
                    </a:lnTo>
                    <a:lnTo>
                      <a:pt x="72" y="259"/>
                    </a:lnTo>
                    <a:lnTo>
                      <a:pt x="72" y="259"/>
                    </a:lnTo>
                    <a:lnTo>
                      <a:pt x="70" y="259"/>
                    </a:lnTo>
                    <a:lnTo>
                      <a:pt x="68" y="257"/>
                    </a:lnTo>
                    <a:lnTo>
                      <a:pt x="66" y="257"/>
                    </a:lnTo>
                    <a:lnTo>
                      <a:pt x="64" y="257"/>
                    </a:lnTo>
                    <a:lnTo>
                      <a:pt x="62" y="257"/>
                    </a:lnTo>
                    <a:lnTo>
                      <a:pt x="60" y="257"/>
                    </a:lnTo>
                    <a:lnTo>
                      <a:pt x="58" y="255"/>
                    </a:lnTo>
                    <a:lnTo>
                      <a:pt x="56" y="255"/>
                    </a:lnTo>
                    <a:lnTo>
                      <a:pt x="54" y="253"/>
                    </a:lnTo>
                    <a:lnTo>
                      <a:pt x="52" y="253"/>
                    </a:lnTo>
                    <a:lnTo>
                      <a:pt x="50" y="253"/>
                    </a:lnTo>
                    <a:lnTo>
                      <a:pt x="48" y="253"/>
                    </a:lnTo>
                    <a:lnTo>
                      <a:pt x="46" y="253"/>
                    </a:lnTo>
                    <a:lnTo>
                      <a:pt x="44" y="253"/>
                    </a:lnTo>
                    <a:lnTo>
                      <a:pt x="42" y="253"/>
                    </a:lnTo>
                    <a:lnTo>
                      <a:pt x="38" y="253"/>
                    </a:lnTo>
                    <a:lnTo>
                      <a:pt x="36" y="253"/>
                    </a:lnTo>
                    <a:lnTo>
                      <a:pt x="34" y="253"/>
                    </a:lnTo>
                    <a:lnTo>
                      <a:pt x="32" y="253"/>
                    </a:lnTo>
                    <a:lnTo>
                      <a:pt x="30" y="253"/>
                    </a:lnTo>
                    <a:lnTo>
                      <a:pt x="28" y="253"/>
                    </a:lnTo>
                    <a:lnTo>
                      <a:pt x="26" y="253"/>
                    </a:lnTo>
                    <a:lnTo>
                      <a:pt x="24" y="253"/>
                    </a:lnTo>
                    <a:lnTo>
                      <a:pt x="24" y="253"/>
                    </a:lnTo>
                    <a:lnTo>
                      <a:pt x="22" y="253"/>
                    </a:lnTo>
                    <a:lnTo>
                      <a:pt x="20" y="253"/>
                    </a:lnTo>
                    <a:lnTo>
                      <a:pt x="18" y="253"/>
                    </a:lnTo>
                    <a:lnTo>
                      <a:pt x="16" y="253"/>
                    </a:lnTo>
                    <a:lnTo>
                      <a:pt x="14" y="253"/>
                    </a:lnTo>
                    <a:lnTo>
                      <a:pt x="12" y="253"/>
                    </a:lnTo>
                    <a:lnTo>
                      <a:pt x="10" y="253"/>
                    </a:lnTo>
                    <a:lnTo>
                      <a:pt x="8" y="253"/>
                    </a:lnTo>
                    <a:lnTo>
                      <a:pt x="6" y="251"/>
                    </a:lnTo>
                    <a:lnTo>
                      <a:pt x="4" y="251"/>
                    </a:lnTo>
                    <a:lnTo>
                      <a:pt x="2" y="251"/>
                    </a:lnTo>
                    <a:lnTo>
                      <a:pt x="0" y="249"/>
                    </a:lnTo>
                    <a:lnTo>
                      <a:pt x="2" y="247"/>
                    </a:lnTo>
                    <a:lnTo>
                      <a:pt x="6" y="245"/>
                    </a:lnTo>
                    <a:lnTo>
                      <a:pt x="8" y="243"/>
                    </a:lnTo>
                    <a:lnTo>
                      <a:pt x="10" y="243"/>
                    </a:lnTo>
                    <a:lnTo>
                      <a:pt x="12" y="243"/>
                    </a:lnTo>
                    <a:lnTo>
                      <a:pt x="14" y="241"/>
                    </a:lnTo>
                    <a:lnTo>
                      <a:pt x="16" y="241"/>
                    </a:lnTo>
                    <a:lnTo>
                      <a:pt x="16" y="243"/>
                    </a:lnTo>
                    <a:lnTo>
                      <a:pt x="16" y="245"/>
                    </a:lnTo>
                    <a:lnTo>
                      <a:pt x="20" y="243"/>
                    </a:lnTo>
                    <a:lnTo>
                      <a:pt x="22" y="243"/>
                    </a:lnTo>
                    <a:lnTo>
                      <a:pt x="26" y="241"/>
                    </a:lnTo>
                    <a:lnTo>
                      <a:pt x="28" y="247"/>
                    </a:lnTo>
                    <a:lnTo>
                      <a:pt x="28" y="249"/>
                    </a:lnTo>
                    <a:lnTo>
                      <a:pt x="26" y="251"/>
                    </a:lnTo>
                    <a:lnTo>
                      <a:pt x="28" y="249"/>
                    </a:lnTo>
                    <a:lnTo>
                      <a:pt x="28" y="247"/>
                    </a:lnTo>
                    <a:lnTo>
                      <a:pt x="28" y="245"/>
                    </a:lnTo>
                    <a:lnTo>
                      <a:pt x="30" y="243"/>
                    </a:lnTo>
                    <a:lnTo>
                      <a:pt x="30" y="241"/>
                    </a:lnTo>
                    <a:lnTo>
                      <a:pt x="30" y="239"/>
                    </a:lnTo>
                    <a:lnTo>
                      <a:pt x="30" y="235"/>
                    </a:lnTo>
                    <a:lnTo>
                      <a:pt x="30" y="233"/>
                    </a:lnTo>
                    <a:lnTo>
                      <a:pt x="32" y="231"/>
                    </a:lnTo>
                    <a:lnTo>
                      <a:pt x="34" y="231"/>
                    </a:lnTo>
                    <a:lnTo>
                      <a:pt x="34" y="233"/>
                    </a:lnTo>
                    <a:lnTo>
                      <a:pt x="36" y="235"/>
                    </a:lnTo>
                    <a:lnTo>
                      <a:pt x="36" y="237"/>
                    </a:lnTo>
                    <a:lnTo>
                      <a:pt x="38" y="237"/>
                    </a:lnTo>
                    <a:lnTo>
                      <a:pt x="38" y="239"/>
                    </a:lnTo>
                    <a:lnTo>
                      <a:pt x="42" y="237"/>
                    </a:lnTo>
                    <a:lnTo>
                      <a:pt x="48" y="235"/>
                    </a:lnTo>
                    <a:lnTo>
                      <a:pt x="50" y="235"/>
                    </a:lnTo>
                    <a:lnTo>
                      <a:pt x="50" y="233"/>
                    </a:lnTo>
                    <a:lnTo>
                      <a:pt x="52" y="233"/>
                    </a:lnTo>
                    <a:lnTo>
                      <a:pt x="52" y="231"/>
                    </a:lnTo>
                    <a:lnTo>
                      <a:pt x="50" y="231"/>
                    </a:lnTo>
                    <a:lnTo>
                      <a:pt x="50" y="229"/>
                    </a:lnTo>
                    <a:lnTo>
                      <a:pt x="48" y="229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2" y="223"/>
                    </a:lnTo>
                    <a:lnTo>
                      <a:pt x="42" y="221"/>
                    </a:lnTo>
                    <a:lnTo>
                      <a:pt x="40" y="219"/>
                    </a:lnTo>
                    <a:lnTo>
                      <a:pt x="38" y="219"/>
                    </a:lnTo>
                    <a:lnTo>
                      <a:pt x="36" y="215"/>
                    </a:lnTo>
                    <a:lnTo>
                      <a:pt x="34" y="213"/>
                    </a:lnTo>
                    <a:lnTo>
                      <a:pt x="34" y="211"/>
                    </a:lnTo>
                    <a:lnTo>
                      <a:pt x="34" y="209"/>
                    </a:lnTo>
                    <a:lnTo>
                      <a:pt x="32" y="209"/>
                    </a:lnTo>
                    <a:lnTo>
                      <a:pt x="32" y="207"/>
                    </a:lnTo>
                    <a:lnTo>
                      <a:pt x="32" y="205"/>
                    </a:lnTo>
                    <a:lnTo>
                      <a:pt x="34" y="205"/>
                    </a:lnTo>
                    <a:lnTo>
                      <a:pt x="34" y="203"/>
                    </a:lnTo>
                    <a:lnTo>
                      <a:pt x="34" y="201"/>
                    </a:lnTo>
                    <a:lnTo>
                      <a:pt x="32" y="199"/>
                    </a:lnTo>
                    <a:lnTo>
                      <a:pt x="34" y="197"/>
                    </a:lnTo>
                    <a:lnTo>
                      <a:pt x="36" y="197"/>
                    </a:lnTo>
                    <a:lnTo>
                      <a:pt x="38" y="195"/>
                    </a:lnTo>
                    <a:lnTo>
                      <a:pt x="40" y="193"/>
                    </a:lnTo>
                    <a:lnTo>
                      <a:pt x="44" y="191"/>
                    </a:lnTo>
                    <a:lnTo>
                      <a:pt x="50" y="187"/>
                    </a:lnTo>
                    <a:lnTo>
                      <a:pt x="52" y="185"/>
                    </a:lnTo>
                    <a:lnTo>
                      <a:pt x="54" y="183"/>
                    </a:lnTo>
                    <a:lnTo>
                      <a:pt x="56" y="183"/>
                    </a:lnTo>
                    <a:lnTo>
                      <a:pt x="62" y="179"/>
                    </a:lnTo>
                    <a:lnTo>
                      <a:pt x="64" y="177"/>
                    </a:lnTo>
                    <a:lnTo>
                      <a:pt x="66" y="177"/>
                    </a:lnTo>
                    <a:lnTo>
                      <a:pt x="68" y="175"/>
                    </a:lnTo>
                    <a:lnTo>
                      <a:pt x="72" y="171"/>
                    </a:lnTo>
                    <a:lnTo>
                      <a:pt x="74" y="169"/>
                    </a:lnTo>
                    <a:lnTo>
                      <a:pt x="78" y="167"/>
                    </a:lnTo>
                    <a:lnTo>
                      <a:pt x="84" y="163"/>
                    </a:lnTo>
                    <a:lnTo>
                      <a:pt x="84" y="161"/>
                    </a:lnTo>
                    <a:lnTo>
                      <a:pt x="82" y="159"/>
                    </a:lnTo>
                    <a:lnTo>
                      <a:pt x="82" y="157"/>
                    </a:lnTo>
                    <a:lnTo>
                      <a:pt x="80" y="157"/>
                    </a:lnTo>
                    <a:lnTo>
                      <a:pt x="84" y="157"/>
                    </a:lnTo>
                    <a:lnTo>
                      <a:pt x="86" y="155"/>
                    </a:lnTo>
                    <a:lnTo>
                      <a:pt x="88" y="155"/>
                    </a:lnTo>
                    <a:lnTo>
                      <a:pt x="88" y="153"/>
                    </a:lnTo>
                    <a:lnTo>
                      <a:pt x="90" y="153"/>
                    </a:lnTo>
                    <a:lnTo>
                      <a:pt x="92" y="151"/>
                    </a:lnTo>
                    <a:lnTo>
                      <a:pt x="94" y="151"/>
                    </a:lnTo>
                    <a:lnTo>
                      <a:pt x="98" y="157"/>
                    </a:lnTo>
                    <a:lnTo>
                      <a:pt x="102" y="155"/>
                    </a:lnTo>
                    <a:lnTo>
                      <a:pt x="106" y="153"/>
                    </a:lnTo>
                    <a:lnTo>
                      <a:pt x="110" y="151"/>
                    </a:lnTo>
                    <a:lnTo>
                      <a:pt x="112" y="149"/>
                    </a:lnTo>
                    <a:lnTo>
                      <a:pt x="114" y="149"/>
                    </a:lnTo>
                    <a:lnTo>
                      <a:pt x="116" y="147"/>
                    </a:lnTo>
                    <a:lnTo>
                      <a:pt x="114" y="147"/>
                    </a:lnTo>
                    <a:lnTo>
                      <a:pt x="112" y="147"/>
                    </a:lnTo>
                    <a:lnTo>
                      <a:pt x="112" y="145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3"/>
                    </a:lnTo>
                    <a:lnTo>
                      <a:pt x="108" y="141"/>
                    </a:lnTo>
                    <a:lnTo>
                      <a:pt x="106" y="141"/>
                    </a:lnTo>
                    <a:lnTo>
                      <a:pt x="106" y="139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37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8" y="131"/>
                    </a:lnTo>
                    <a:lnTo>
                      <a:pt x="98" y="129"/>
                    </a:lnTo>
                    <a:lnTo>
                      <a:pt x="98" y="127"/>
                    </a:lnTo>
                    <a:lnTo>
                      <a:pt x="96" y="125"/>
                    </a:lnTo>
                    <a:lnTo>
                      <a:pt x="96" y="123"/>
                    </a:lnTo>
                    <a:lnTo>
                      <a:pt x="94" y="123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96" y="115"/>
                    </a:lnTo>
                    <a:lnTo>
                      <a:pt x="96" y="113"/>
                    </a:lnTo>
                    <a:lnTo>
                      <a:pt x="98" y="111"/>
                    </a:lnTo>
                    <a:lnTo>
                      <a:pt x="100" y="111"/>
                    </a:lnTo>
                    <a:lnTo>
                      <a:pt x="102" y="111"/>
                    </a:lnTo>
                    <a:lnTo>
                      <a:pt x="104" y="107"/>
                    </a:lnTo>
                    <a:lnTo>
                      <a:pt x="106" y="107"/>
                    </a:lnTo>
                    <a:lnTo>
                      <a:pt x="106" y="105"/>
                    </a:lnTo>
                    <a:lnTo>
                      <a:pt x="110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0" y="95"/>
                    </a:lnTo>
                    <a:lnTo>
                      <a:pt x="122" y="93"/>
                    </a:lnTo>
                    <a:lnTo>
                      <a:pt x="122" y="91"/>
                    </a:lnTo>
                    <a:lnTo>
                      <a:pt x="122" y="89"/>
                    </a:lnTo>
                    <a:lnTo>
                      <a:pt x="122" y="87"/>
                    </a:lnTo>
                    <a:lnTo>
                      <a:pt x="122" y="85"/>
                    </a:lnTo>
                    <a:lnTo>
                      <a:pt x="122" y="83"/>
                    </a:lnTo>
                    <a:lnTo>
                      <a:pt x="124" y="81"/>
                    </a:lnTo>
                    <a:lnTo>
                      <a:pt x="124" y="79"/>
                    </a:lnTo>
                    <a:lnTo>
                      <a:pt x="126" y="77"/>
                    </a:lnTo>
                    <a:lnTo>
                      <a:pt x="126" y="75"/>
                    </a:lnTo>
                    <a:lnTo>
                      <a:pt x="128" y="73"/>
                    </a:lnTo>
                    <a:lnTo>
                      <a:pt x="128" y="71"/>
                    </a:lnTo>
                    <a:lnTo>
                      <a:pt x="128" y="69"/>
                    </a:lnTo>
                    <a:lnTo>
                      <a:pt x="130" y="69"/>
                    </a:lnTo>
                    <a:lnTo>
                      <a:pt x="132" y="65"/>
                    </a:lnTo>
                    <a:lnTo>
                      <a:pt x="134" y="61"/>
                    </a:lnTo>
                    <a:lnTo>
                      <a:pt x="136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38" y="58"/>
                    </a:lnTo>
                    <a:lnTo>
                      <a:pt x="140" y="58"/>
                    </a:lnTo>
                    <a:lnTo>
                      <a:pt x="142" y="58"/>
                    </a:lnTo>
                    <a:lnTo>
                      <a:pt x="142" y="56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58" y="46"/>
                    </a:lnTo>
                    <a:lnTo>
                      <a:pt x="156" y="44"/>
                    </a:lnTo>
                    <a:lnTo>
                      <a:pt x="154" y="44"/>
                    </a:lnTo>
                    <a:lnTo>
                      <a:pt x="152" y="44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40"/>
                    </a:lnTo>
                    <a:lnTo>
                      <a:pt x="150" y="38"/>
                    </a:lnTo>
                    <a:lnTo>
                      <a:pt x="150" y="36"/>
                    </a:lnTo>
                    <a:lnTo>
                      <a:pt x="148" y="36"/>
                    </a:lnTo>
                    <a:lnTo>
                      <a:pt x="148" y="34"/>
                    </a:lnTo>
                    <a:lnTo>
                      <a:pt x="148" y="32"/>
                    </a:lnTo>
                    <a:lnTo>
                      <a:pt x="146" y="32"/>
                    </a:lnTo>
                    <a:lnTo>
                      <a:pt x="144" y="32"/>
                    </a:lnTo>
                    <a:lnTo>
                      <a:pt x="144" y="30"/>
                    </a:lnTo>
                    <a:lnTo>
                      <a:pt x="144" y="28"/>
                    </a:lnTo>
                    <a:lnTo>
                      <a:pt x="144" y="26"/>
                    </a:lnTo>
                    <a:lnTo>
                      <a:pt x="144" y="24"/>
                    </a:lnTo>
                    <a:lnTo>
                      <a:pt x="144" y="22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6" y="20"/>
                    </a:lnTo>
                    <a:lnTo>
                      <a:pt x="158" y="20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2" y="18"/>
                    </a:lnTo>
                    <a:lnTo>
                      <a:pt x="164" y="18"/>
                    </a:lnTo>
                    <a:lnTo>
                      <a:pt x="164" y="20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18"/>
                    </a:lnTo>
                    <a:lnTo>
                      <a:pt x="168" y="18"/>
                    </a:lnTo>
                    <a:lnTo>
                      <a:pt x="170" y="18"/>
                    </a:lnTo>
                    <a:lnTo>
                      <a:pt x="172" y="18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6" y="20"/>
                    </a:lnTo>
                    <a:lnTo>
                      <a:pt x="176" y="18"/>
                    </a:lnTo>
                    <a:lnTo>
                      <a:pt x="178" y="18"/>
                    </a:lnTo>
                    <a:lnTo>
                      <a:pt x="180" y="18"/>
                    </a:lnTo>
                    <a:lnTo>
                      <a:pt x="180" y="16"/>
                    </a:lnTo>
                    <a:lnTo>
                      <a:pt x="180" y="14"/>
                    </a:lnTo>
                    <a:lnTo>
                      <a:pt x="182" y="14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0" y="10"/>
                    </a:lnTo>
                    <a:lnTo>
                      <a:pt x="192" y="10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8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2" y="0"/>
                    </a:lnTo>
                    <a:lnTo>
                      <a:pt x="20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5" name="Freeform 61">
                <a:extLst>
                  <a:ext uri="{FF2B5EF4-FFF2-40B4-BE49-F238E27FC236}">
                    <a16:creationId xmlns:a16="http://schemas.microsoft.com/office/drawing/2014/main" id="{BC7E76B6-DEC0-0B98-EBD4-40CC5942E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1488" y="738188"/>
                <a:ext cx="347663" cy="379413"/>
              </a:xfrm>
              <a:custGeom>
                <a:avLst/>
                <a:gdLst>
                  <a:gd name="T0" fmla="*/ 201 w 219"/>
                  <a:gd name="T1" fmla="*/ 4 h 239"/>
                  <a:gd name="T2" fmla="*/ 205 w 219"/>
                  <a:gd name="T3" fmla="*/ 18 h 239"/>
                  <a:gd name="T4" fmla="*/ 215 w 219"/>
                  <a:gd name="T5" fmla="*/ 24 h 239"/>
                  <a:gd name="T6" fmla="*/ 217 w 219"/>
                  <a:gd name="T7" fmla="*/ 34 h 239"/>
                  <a:gd name="T8" fmla="*/ 211 w 219"/>
                  <a:gd name="T9" fmla="*/ 48 h 239"/>
                  <a:gd name="T10" fmla="*/ 203 w 219"/>
                  <a:gd name="T11" fmla="*/ 66 h 239"/>
                  <a:gd name="T12" fmla="*/ 197 w 219"/>
                  <a:gd name="T13" fmla="*/ 81 h 239"/>
                  <a:gd name="T14" fmla="*/ 193 w 219"/>
                  <a:gd name="T15" fmla="*/ 93 h 239"/>
                  <a:gd name="T16" fmla="*/ 191 w 219"/>
                  <a:gd name="T17" fmla="*/ 105 h 239"/>
                  <a:gd name="T18" fmla="*/ 189 w 219"/>
                  <a:gd name="T19" fmla="*/ 115 h 239"/>
                  <a:gd name="T20" fmla="*/ 187 w 219"/>
                  <a:gd name="T21" fmla="*/ 131 h 239"/>
                  <a:gd name="T22" fmla="*/ 185 w 219"/>
                  <a:gd name="T23" fmla="*/ 143 h 239"/>
                  <a:gd name="T24" fmla="*/ 191 w 219"/>
                  <a:gd name="T25" fmla="*/ 149 h 239"/>
                  <a:gd name="T26" fmla="*/ 189 w 219"/>
                  <a:gd name="T27" fmla="*/ 165 h 239"/>
                  <a:gd name="T28" fmla="*/ 187 w 219"/>
                  <a:gd name="T29" fmla="*/ 183 h 239"/>
                  <a:gd name="T30" fmla="*/ 185 w 219"/>
                  <a:gd name="T31" fmla="*/ 195 h 239"/>
                  <a:gd name="T32" fmla="*/ 173 w 219"/>
                  <a:gd name="T33" fmla="*/ 205 h 239"/>
                  <a:gd name="T34" fmla="*/ 157 w 219"/>
                  <a:gd name="T35" fmla="*/ 217 h 239"/>
                  <a:gd name="T36" fmla="*/ 143 w 219"/>
                  <a:gd name="T37" fmla="*/ 227 h 239"/>
                  <a:gd name="T38" fmla="*/ 131 w 219"/>
                  <a:gd name="T39" fmla="*/ 223 h 239"/>
                  <a:gd name="T40" fmla="*/ 123 w 219"/>
                  <a:gd name="T41" fmla="*/ 221 h 239"/>
                  <a:gd name="T42" fmla="*/ 113 w 219"/>
                  <a:gd name="T43" fmla="*/ 221 h 239"/>
                  <a:gd name="T44" fmla="*/ 101 w 219"/>
                  <a:gd name="T45" fmla="*/ 221 h 239"/>
                  <a:gd name="T46" fmla="*/ 97 w 219"/>
                  <a:gd name="T47" fmla="*/ 223 h 239"/>
                  <a:gd name="T48" fmla="*/ 87 w 219"/>
                  <a:gd name="T49" fmla="*/ 221 h 239"/>
                  <a:gd name="T50" fmla="*/ 77 w 219"/>
                  <a:gd name="T51" fmla="*/ 217 h 239"/>
                  <a:gd name="T52" fmla="*/ 69 w 219"/>
                  <a:gd name="T53" fmla="*/ 213 h 239"/>
                  <a:gd name="T54" fmla="*/ 63 w 219"/>
                  <a:gd name="T55" fmla="*/ 207 h 239"/>
                  <a:gd name="T56" fmla="*/ 55 w 219"/>
                  <a:gd name="T57" fmla="*/ 215 h 239"/>
                  <a:gd name="T58" fmla="*/ 44 w 219"/>
                  <a:gd name="T59" fmla="*/ 219 h 239"/>
                  <a:gd name="T60" fmla="*/ 38 w 219"/>
                  <a:gd name="T61" fmla="*/ 227 h 239"/>
                  <a:gd name="T62" fmla="*/ 32 w 219"/>
                  <a:gd name="T63" fmla="*/ 235 h 239"/>
                  <a:gd name="T64" fmla="*/ 26 w 219"/>
                  <a:gd name="T65" fmla="*/ 239 h 239"/>
                  <a:gd name="T66" fmla="*/ 32 w 219"/>
                  <a:gd name="T67" fmla="*/ 229 h 239"/>
                  <a:gd name="T68" fmla="*/ 36 w 219"/>
                  <a:gd name="T69" fmla="*/ 219 h 239"/>
                  <a:gd name="T70" fmla="*/ 36 w 219"/>
                  <a:gd name="T71" fmla="*/ 207 h 239"/>
                  <a:gd name="T72" fmla="*/ 28 w 219"/>
                  <a:gd name="T73" fmla="*/ 197 h 239"/>
                  <a:gd name="T74" fmla="*/ 20 w 219"/>
                  <a:gd name="T75" fmla="*/ 187 h 239"/>
                  <a:gd name="T76" fmla="*/ 14 w 219"/>
                  <a:gd name="T77" fmla="*/ 175 h 239"/>
                  <a:gd name="T78" fmla="*/ 6 w 219"/>
                  <a:gd name="T79" fmla="*/ 165 h 239"/>
                  <a:gd name="T80" fmla="*/ 4 w 219"/>
                  <a:gd name="T81" fmla="*/ 153 h 239"/>
                  <a:gd name="T82" fmla="*/ 6 w 219"/>
                  <a:gd name="T83" fmla="*/ 139 h 239"/>
                  <a:gd name="T84" fmla="*/ 8 w 219"/>
                  <a:gd name="T85" fmla="*/ 121 h 239"/>
                  <a:gd name="T86" fmla="*/ 10 w 219"/>
                  <a:gd name="T87" fmla="*/ 109 h 239"/>
                  <a:gd name="T88" fmla="*/ 10 w 219"/>
                  <a:gd name="T89" fmla="*/ 91 h 239"/>
                  <a:gd name="T90" fmla="*/ 8 w 219"/>
                  <a:gd name="T91" fmla="*/ 74 h 239"/>
                  <a:gd name="T92" fmla="*/ 4 w 219"/>
                  <a:gd name="T93" fmla="*/ 64 h 239"/>
                  <a:gd name="T94" fmla="*/ 6 w 219"/>
                  <a:gd name="T95" fmla="*/ 54 h 239"/>
                  <a:gd name="T96" fmla="*/ 18 w 219"/>
                  <a:gd name="T97" fmla="*/ 50 h 239"/>
                  <a:gd name="T98" fmla="*/ 36 w 219"/>
                  <a:gd name="T99" fmla="*/ 50 h 239"/>
                  <a:gd name="T100" fmla="*/ 57 w 219"/>
                  <a:gd name="T101" fmla="*/ 48 h 239"/>
                  <a:gd name="T102" fmla="*/ 69 w 219"/>
                  <a:gd name="T103" fmla="*/ 48 h 239"/>
                  <a:gd name="T104" fmla="*/ 83 w 219"/>
                  <a:gd name="T105" fmla="*/ 46 h 239"/>
                  <a:gd name="T106" fmla="*/ 97 w 219"/>
                  <a:gd name="T107" fmla="*/ 46 h 239"/>
                  <a:gd name="T108" fmla="*/ 109 w 219"/>
                  <a:gd name="T109" fmla="*/ 46 h 239"/>
                  <a:gd name="T110" fmla="*/ 125 w 219"/>
                  <a:gd name="T111" fmla="*/ 44 h 239"/>
                  <a:gd name="T112" fmla="*/ 139 w 219"/>
                  <a:gd name="T113" fmla="*/ 44 h 239"/>
                  <a:gd name="T114" fmla="*/ 153 w 219"/>
                  <a:gd name="T115" fmla="*/ 32 h 239"/>
                  <a:gd name="T116" fmla="*/ 161 w 219"/>
                  <a:gd name="T117" fmla="*/ 22 h 239"/>
                  <a:gd name="T118" fmla="*/ 171 w 219"/>
                  <a:gd name="T119" fmla="*/ 12 h 239"/>
                  <a:gd name="T120" fmla="*/ 181 w 219"/>
                  <a:gd name="T121" fmla="*/ 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9" h="239">
                    <a:moveTo>
                      <a:pt x="189" y="2"/>
                    </a:moveTo>
                    <a:lnTo>
                      <a:pt x="191" y="2"/>
                    </a:lnTo>
                    <a:lnTo>
                      <a:pt x="195" y="2"/>
                    </a:lnTo>
                    <a:lnTo>
                      <a:pt x="199" y="2"/>
                    </a:lnTo>
                    <a:lnTo>
                      <a:pt x="203" y="4"/>
                    </a:lnTo>
                    <a:lnTo>
                      <a:pt x="201" y="4"/>
                    </a:lnTo>
                    <a:lnTo>
                      <a:pt x="201" y="8"/>
                    </a:lnTo>
                    <a:lnTo>
                      <a:pt x="201" y="12"/>
                    </a:lnTo>
                    <a:lnTo>
                      <a:pt x="203" y="14"/>
                    </a:lnTo>
                    <a:lnTo>
                      <a:pt x="205" y="14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7" y="20"/>
                    </a:lnTo>
                    <a:lnTo>
                      <a:pt x="209" y="24"/>
                    </a:lnTo>
                    <a:lnTo>
                      <a:pt x="209" y="24"/>
                    </a:lnTo>
                    <a:lnTo>
                      <a:pt x="211" y="24"/>
                    </a:lnTo>
                    <a:lnTo>
                      <a:pt x="213" y="22"/>
                    </a:lnTo>
                    <a:lnTo>
                      <a:pt x="215" y="24"/>
                    </a:lnTo>
                    <a:lnTo>
                      <a:pt x="217" y="26"/>
                    </a:lnTo>
                    <a:lnTo>
                      <a:pt x="215" y="30"/>
                    </a:lnTo>
                    <a:lnTo>
                      <a:pt x="217" y="30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34"/>
                    </a:lnTo>
                    <a:lnTo>
                      <a:pt x="217" y="36"/>
                    </a:lnTo>
                    <a:lnTo>
                      <a:pt x="215" y="38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213" y="42"/>
                    </a:lnTo>
                    <a:lnTo>
                      <a:pt x="211" y="48"/>
                    </a:lnTo>
                    <a:lnTo>
                      <a:pt x="209" y="54"/>
                    </a:lnTo>
                    <a:lnTo>
                      <a:pt x="209" y="56"/>
                    </a:lnTo>
                    <a:lnTo>
                      <a:pt x="207" y="60"/>
                    </a:lnTo>
                    <a:lnTo>
                      <a:pt x="207" y="62"/>
                    </a:lnTo>
                    <a:lnTo>
                      <a:pt x="205" y="64"/>
                    </a:lnTo>
                    <a:lnTo>
                      <a:pt x="203" y="66"/>
                    </a:lnTo>
                    <a:lnTo>
                      <a:pt x="203" y="68"/>
                    </a:lnTo>
                    <a:lnTo>
                      <a:pt x="201" y="72"/>
                    </a:lnTo>
                    <a:lnTo>
                      <a:pt x="201" y="74"/>
                    </a:lnTo>
                    <a:lnTo>
                      <a:pt x="199" y="77"/>
                    </a:lnTo>
                    <a:lnTo>
                      <a:pt x="199" y="81"/>
                    </a:lnTo>
                    <a:lnTo>
                      <a:pt x="197" y="81"/>
                    </a:lnTo>
                    <a:lnTo>
                      <a:pt x="197" y="83"/>
                    </a:lnTo>
                    <a:lnTo>
                      <a:pt x="197" y="85"/>
                    </a:lnTo>
                    <a:lnTo>
                      <a:pt x="195" y="85"/>
                    </a:lnTo>
                    <a:lnTo>
                      <a:pt x="195" y="87"/>
                    </a:lnTo>
                    <a:lnTo>
                      <a:pt x="195" y="89"/>
                    </a:lnTo>
                    <a:lnTo>
                      <a:pt x="193" y="93"/>
                    </a:lnTo>
                    <a:lnTo>
                      <a:pt x="193" y="97"/>
                    </a:lnTo>
                    <a:lnTo>
                      <a:pt x="191" y="97"/>
                    </a:lnTo>
                    <a:lnTo>
                      <a:pt x="191" y="99"/>
                    </a:lnTo>
                    <a:lnTo>
                      <a:pt x="191" y="101"/>
                    </a:lnTo>
                    <a:lnTo>
                      <a:pt x="191" y="101"/>
                    </a:lnTo>
                    <a:lnTo>
                      <a:pt x="191" y="105"/>
                    </a:lnTo>
                    <a:lnTo>
                      <a:pt x="191" y="107"/>
                    </a:lnTo>
                    <a:lnTo>
                      <a:pt x="191" y="109"/>
                    </a:lnTo>
                    <a:lnTo>
                      <a:pt x="189" y="109"/>
                    </a:lnTo>
                    <a:lnTo>
                      <a:pt x="189" y="111"/>
                    </a:lnTo>
                    <a:lnTo>
                      <a:pt x="189" y="113"/>
                    </a:lnTo>
                    <a:lnTo>
                      <a:pt x="189" y="115"/>
                    </a:lnTo>
                    <a:lnTo>
                      <a:pt x="189" y="119"/>
                    </a:lnTo>
                    <a:lnTo>
                      <a:pt x="189" y="121"/>
                    </a:lnTo>
                    <a:lnTo>
                      <a:pt x="187" y="123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7" y="131"/>
                    </a:lnTo>
                    <a:lnTo>
                      <a:pt x="187" y="133"/>
                    </a:lnTo>
                    <a:lnTo>
                      <a:pt x="187" y="135"/>
                    </a:lnTo>
                    <a:lnTo>
                      <a:pt x="185" y="135"/>
                    </a:lnTo>
                    <a:lnTo>
                      <a:pt x="185" y="139"/>
                    </a:lnTo>
                    <a:lnTo>
                      <a:pt x="185" y="141"/>
                    </a:lnTo>
                    <a:lnTo>
                      <a:pt x="185" y="143"/>
                    </a:lnTo>
                    <a:lnTo>
                      <a:pt x="185" y="145"/>
                    </a:lnTo>
                    <a:lnTo>
                      <a:pt x="185" y="147"/>
                    </a:lnTo>
                    <a:lnTo>
                      <a:pt x="187" y="147"/>
                    </a:lnTo>
                    <a:lnTo>
                      <a:pt x="189" y="145"/>
                    </a:lnTo>
                    <a:lnTo>
                      <a:pt x="193" y="145"/>
                    </a:lnTo>
                    <a:lnTo>
                      <a:pt x="191" y="149"/>
                    </a:lnTo>
                    <a:lnTo>
                      <a:pt x="191" y="151"/>
                    </a:lnTo>
                    <a:lnTo>
                      <a:pt x="191" y="153"/>
                    </a:lnTo>
                    <a:lnTo>
                      <a:pt x="191" y="157"/>
                    </a:lnTo>
                    <a:lnTo>
                      <a:pt x="191" y="159"/>
                    </a:lnTo>
                    <a:lnTo>
                      <a:pt x="191" y="161"/>
                    </a:lnTo>
                    <a:lnTo>
                      <a:pt x="189" y="165"/>
                    </a:lnTo>
                    <a:lnTo>
                      <a:pt x="189" y="169"/>
                    </a:lnTo>
                    <a:lnTo>
                      <a:pt x="189" y="171"/>
                    </a:lnTo>
                    <a:lnTo>
                      <a:pt x="189" y="175"/>
                    </a:lnTo>
                    <a:lnTo>
                      <a:pt x="187" y="179"/>
                    </a:lnTo>
                    <a:lnTo>
                      <a:pt x="187" y="181"/>
                    </a:lnTo>
                    <a:lnTo>
                      <a:pt x="187" y="183"/>
                    </a:lnTo>
                    <a:lnTo>
                      <a:pt x="187" y="185"/>
                    </a:lnTo>
                    <a:lnTo>
                      <a:pt x="187" y="187"/>
                    </a:lnTo>
                    <a:lnTo>
                      <a:pt x="187" y="189"/>
                    </a:lnTo>
                    <a:lnTo>
                      <a:pt x="185" y="191"/>
                    </a:lnTo>
                    <a:lnTo>
                      <a:pt x="185" y="193"/>
                    </a:lnTo>
                    <a:lnTo>
                      <a:pt x="185" y="195"/>
                    </a:lnTo>
                    <a:lnTo>
                      <a:pt x="185" y="197"/>
                    </a:lnTo>
                    <a:lnTo>
                      <a:pt x="183" y="197"/>
                    </a:lnTo>
                    <a:lnTo>
                      <a:pt x="181" y="199"/>
                    </a:lnTo>
                    <a:lnTo>
                      <a:pt x="179" y="201"/>
                    </a:lnTo>
                    <a:lnTo>
                      <a:pt x="177" y="201"/>
                    </a:lnTo>
                    <a:lnTo>
                      <a:pt x="173" y="205"/>
                    </a:lnTo>
                    <a:lnTo>
                      <a:pt x="171" y="207"/>
                    </a:lnTo>
                    <a:lnTo>
                      <a:pt x="167" y="209"/>
                    </a:lnTo>
                    <a:lnTo>
                      <a:pt x="163" y="211"/>
                    </a:lnTo>
                    <a:lnTo>
                      <a:pt x="161" y="215"/>
                    </a:lnTo>
                    <a:lnTo>
                      <a:pt x="159" y="217"/>
                    </a:lnTo>
                    <a:lnTo>
                      <a:pt x="157" y="217"/>
                    </a:lnTo>
                    <a:lnTo>
                      <a:pt x="153" y="221"/>
                    </a:lnTo>
                    <a:lnTo>
                      <a:pt x="151" y="223"/>
                    </a:lnTo>
                    <a:lnTo>
                      <a:pt x="149" y="223"/>
                    </a:lnTo>
                    <a:lnTo>
                      <a:pt x="147" y="225"/>
                    </a:lnTo>
                    <a:lnTo>
                      <a:pt x="145" y="227"/>
                    </a:lnTo>
                    <a:lnTo>
                      <a:pt x="143" y="227"/>
                    </a:lnTo>
                    <a:lnTo>
                      <a:pt x="141" y="227"/>
                    </a:lnTo>
                    <a:lnTo>
                      <a:pt x="139" y="227"/>
                    </a:lnTo>
                    <a:lnTo>
                      <a:pt x="137" y="227"/>
                    </a:lnTo>
                    <a:lnTo>
                      <a:pt x="137" y="225"/>
                    </a:lnTo>
                    <a:lnTo>
                      <a:pt x="133" y="223"/>
                    </a:lnTo>
                    <a:lnTo>
                      <a:pt x="131" y="223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3" y="219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19" y="223"/>
                    </a:lnTo>
                    <a:lnTo>
                      <a:pt x="117" y="223"/>
                    </a:lnTo>
                    <a:lnTo>
                      <a:pt x="115" y="223"/>
                    </a:lnTo>
                    <a:lnTo>
                      <a:pt x="115" y="221"/>
                    </a:lnTo>
                    <a:lnTo>
                      <a:pt x="113" y="221"/>
                    </a:lnTo>
                    <a:lnTo>
                      <a:pt x="113" y="223"/>
                    </a:lnTo>
                    <a:lnTo>
                      <a:pt x="111" y="223"/>
                    </a:lnTo>
                    <a:lnTo>
                      <a:pt x="109" y="221"/>
                    </a:lnTo>
                    <a:lnTo>
                      <a:pt x="107" y="221"/>
                    </a:lnTo>
                    <a:lnTo>
                      <a:pt x="103" y="221"/>
                    </a:lnTo>
                    <a:lnTo>
                      <a:pt x="101" y="221"/>
                    </a:lnTo>
                    <a:lnTo>
                      <a:pt x="103" y="223"/>
                    </a:lnTo>
                    <a:lnTo>
                      <a:pt x="103" y="225"/>
                    </a:lnTo>
                    <a:lnTo>
                      <a:pt x="101" y="225"/>
                    </a:lnTo>
                    <a:lnTo>
                      <a:pt x="99" y="225"/>
                    </a:lnTo>
                    <a:lnTo>
                      <a:pt x="99" y="223"/>
                    </a:lnTo>
                    <a:lnTo>
                      <a:pt x="97" y="223"/>
                    </a:lnTo>
                    <a:lnTo>
                      <a:pt x="95" y="223"/>
                    </a:lnTo>
                    <a:lnTo>
                      <a:pt x="93" y="223"/>
                    </a:lnTo>
                    <a:lnTo>
                      <a:pt x="93" y="221"/>
                    </a:lnTo>
                    <a:lnTo>
                      <a:pt x="91" y="221"/>
                    </a:lnTo>
                    <a:lnTo>
                      <a:pt x="89" y="221"/>
                    </a:lnTo>
                    <a:lnTo>
                      <a:pt x="87" y="221"/>
                    </a:lnTo>
                    <a:lnTo>
                      <a:pt x="85" y="221"/>
                    </a:lnTo>
                    <a:lnTo>
                      <a:pt x="83" y="221"/>
                    </a:lnTo>
                    <a:lnTo>
                      <a:pt x="83" y="219"/>
                    </a:lnTo>
                    <a:lnTo>
                      <a:pt x="81" y="219"/>
                    </a:lnTo>
                    <a:lnTo>
                      <a:pt x="79" y="219"/>
                    </a:lnTo>
                    <a:lnTo>
                      <a:pt x="77" y="217"/>
                    </a:lnTo>
                    <a:lnTo>
                      <a:pt x="77" y="215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1"/>
                    </a:lnTo>
                    <a:lnTo>
                      <a:pt x="67" y="211"/>
                    </a:lnTo>
                    <a:lnTo>
                      <a:pt x="67" y="209"/>
                    </a:lnTo>
                    <a:lnTo>
                      <a:pt x="65" y="209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1" y="209"/>
                    </a:lnTo>
                    <a:lnTo>
                      <a:pt x="59" y="211"/>
                    </a:lnTo>
                    <a:lnTo>
                      <a:pt x="57" y="211"/>
                    </a:lnTo>
                    <a:lnTo>
                      <a:pt x="55" y="211"/>
                    </a:lnTo>
                    <a:lnTo>
                      <a:pt x="55" y="213"/>
                    </a:lnTo>
                    <a:lnTo>
                      <a:pt x="55" y="215"/>
                    </a:lnTo>
                    <a:lnTo>
                      <a:pt x="53" y="215"/>
                    </a:lnTo>
                    <a:lnTo>
                      <a:pt x="51" y="217"/>
                    </a:lnTo>
                    <a:lnTo>
                      <a:pt x="49" y="217"/>
                    </a:lnTo>
                    <a:lnTo>
                      <a:pt x="49" y="219"/>
                    </a:lnTo>
                    <a:lnTo>
                      <a:pt x="46" y="219"/>
                    </a:lnTo>
                    <a:lnTo>
                      <a:pt x="44" y="219"/>
                    </a:lnTo>
                    <a:lnTo>
                      <a:pt x="42" y="221"/>
                    </a:lnTo>
                    <a:lnTo>
                      <a:pt x="42" y="223"/>
                    </a:lnTo>
                    <a:lnTo>
                      <a:pt x="40" y="223"/>
                    </a:lnTo>
                    <a:lnTo>
                      <a:pt x="40" y="225"/>
                    </a:lnTo>
                    <a:lnTo>
                      <a:pt x="40" y="227"/>
                    </a:lnTo>
                    <a:lnTo>
                      <a:pt x="38" y="227"/>
                    </a:lnTo>
                    <a:lnTo>
                      <a:pt x="38" y="229"/>
                    </a:lnTo>
                    <a:lnTo>
                      <a:pt x="36" y="229"/>
                    </a:lnTo>
                    <a:lnTo>
                      <a:pt x="34" y="229"/>
                    </a:lnTo>
                    <a:lnTo>
                      <a:pt x="32" y="231"/>
                    </a:lnTo>
                    <a:lnTo>
                      <a:pt x="32" y="233"/>
                    </a:lnTo>
                    <a:lnTo>
                      <a:pt x="32" y="235"/>
                    </a:lnTo>
                    <a:lnTo>
                      <a:pt x="30" y="235"/>
                    </a:lnTo>
                    <a:lnTo>
                      <a:pt x="30" y="237"/>
                    </a:lnTo>
                    <a:lnTo>
                      <a:pt x="28" y="237"/>
                    </a:lnTo>
                    <a:lnTo>
                      <a:pt x="30" y="239"/>
                    </a:lnTo>
                    <a:lnTo>
                      <a:pt x="28" y="239"/>
                    </a:lnTo>
                    <a:lnTo>
                      <a:pt x="26" y="239"/>
                    </a:lnTo>
                    <a:lnTo>
                      <a:pt x="26" y="235"/>
                    </a:lnTo>
                    <a:lnTo>
                      <a:pt x="28" y="233"/>
                    </a:lnTo>
                    <a:lnTo>
                      <a:pt x="28" y="231"/>
                    </a:lnTo>
                    <a:lnTo>
                      <a:pt x="30" y="231"/>
                    </a:lnTo>
                    <a:lnTo>
                      <a:pt x="30" y="229"/>
                    </a:lnTo>
                    <a:lnTo>
                      <a:pt x="32" y="229"/>
                    </a:lnTo>
                    <a:lnTo>
                      <a:pt x="32" y="227"/>
                    </a:lnTo>
                    <a:lnTo>
                      <a:pt x="34" y="227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6" y="219"/>
                    </a:lnTo>
                    <a:lnTo>
                      <a:pt x="36" y="217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8" y="211"/>
                    </a:lnTo>
                    <a:lnTo>
                      <a:pt x="38" y="209"/>
                    </a:lnTo>
                    <a:lnTo>
                      <a:pt x="36" y="207"/>
                    </a:lnTo>
                    <a:lnTo>
                      <a:pt x="34" y="205"/>
                    </a:lnTo>
                    <a:lnTo>
                      <a:pt x="32" y="201"/>
                    </a:lnTo>
                    <a:lnTo>
                      <a:pt x="30" y="199"/>
                    </a:lnTo>
                    <a:lnTo>
                      <a:pt x="30" y="197"/>
                    </a:lnTo>
                    <a:lnTo>
                      <a:pt x="28" y="197"/>
                    </a:lnTo>
                    <a:lnTo>
                      <a:pt x="28" y="197"/>
                    </a:lnTo>
                    <a:lnTo>
                      <a:pt x="26" y="197"/>
                    </a:lnTo>
                    <a:lnTo>
                      <a:pt x="26" y="195"/>
                    </a:lnTo>
                    <a:lnTo>
                      <a:pt x="24" y="193"/>
                    </a:lnTo>
                    <a:lnTo>
                      <a:pt x="22" y="191"/>
                    </a:lnTo>
                    <a:lnTo>
                      <a:pt x="22" y="189"/>
                    </a:lnTo>
                    <a:lnTo>
                      <a:pt x="20" y="187"/>
                    </a:lnTo>
                    <a:lnTo>
                      <a:pt x="18" y="185"/>
                    </a:lnTo>
                    <a:lnTo>
                      <a:pt x="18" y="183"/>
                    </a:lnTo>
                    <a:lnTo>
                      <a:pt x="16" y="183"/>
                    </a:lnTo>
                    <a:lnTo>
                      <a:pt x="16" y="179"/>
                    </a:lnTo>
                    <a:lnTo>
                      <a:pt x="14" y="177"/>
                    </a:lnTo>
                    <a:lnTo>
                      <a:pt x="14" y="175"/>
                    </a:lnTo>
                    <a:lnTo>
                      <a:pt x="12" y="175"/>
                    </a:lnTo>
                    <a:lnTo>
                      <a:pt x="12" y="173"/>
                    </a:lnTo>
                    <a:lnTo>
                      <a:pt x="10" y="171"/>
                    </a:lnTo>
                    <a:lnTo>
                      <a:pt x="8" y="169"/>
                    </a:lnTo>
                    <a:lnTo>
                      <a:pt x="8" y="167"/>
                    </a:lnTo>
                    <a:lnTo>
                      <a:pt x="6" y="165"/>
                    </a:lnTo>
                    <a:lnTo>
                      <a:pt x="4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6" y="141"/>
                    </a:lnTo>
                    <a:lnTo>
                      <a:pt x="6" y="139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6" y="127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0" y="95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5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4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0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4" y="52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40" y="48"/>
                    </a:lnTo>
                    <a:lnTo>
                      <a:pt x="46" y="48"/>
                    </a:lnTo>
                    <a:lnTo>
                      <a:pt x="51" y="48"/>
                    </a:lnTo>
                    <a:lnTo>
                      <a:pt x="53" y="48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63" y="48"/>
                    </a:lnTo>
                    <a:lnTo>
                      <a:pt x="65" y="48"/>
                    </a:lnTo>
                    <a:lnTo>
                      <a:pt x="65" y="48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3" y="48"/>
                    </a:lnTo>
                    <a:lnTo>
                      <a:pt x="77" y="48"/>
                    </a:lnTo>
                    <a:lnTo>
                      <a:pt x="79" y="48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5" y="46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93" y="46"/>
                    </a:lnTo>
                    <a:lnTo>
                      <a:pt x="95" y="46"/>
                    </a:lnTo>
                    <a:lnTo>
                      <a:pt x="97" y="46"/>
                    </a:lnTo>
                    <a:lnTo>
                      <a:pt x="99" y="46"/>
                    </a:lnTo>
                    <a:lnTo>
                      <a:pt x="101" y="46"/>
                    </a:lnTo>
                    <a:lnTo>
                      <a:pt x="103" y="46"/>
                    </a:lnTo>
                    <a:lnTo>
                      <a:pt x="105" y="46"/>
                    </a:lnTo>
                    <a:lnTo>
                      <a:pt x="107" y="46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7" y="46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9" y="44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7" y="44"/>
                    </a:lnTo>
                    <a:lnTo>
                      <a:pt x="139" y="44"/>
                    </a:lnTo>
                    <a:lnTo>
                      <a:pt x="141" y="44"/>
                    </a:lnTo>
                    <a:lnTo>
                      <a:pt x="141" y="42"/>
                    </a:lnTo>
                    <a:lnTo>
                      <a:pt x="143" y="42"/>
                    </a:lnTo>
                    <a:lnTo>
                      <a:pt x="149" y="36"/>
                    </a:lnTo>
                    <a:lnTo>
                      <a:pt x="151" y="34"/>
                    </a:lnTo>
                    <a:lnTo>
                      <a:pt x="153" y="32"/>
                    </a:lnTo>
                    <a:lnTo>
                      <a:pt x="153" y="30"/>
                    </a:lnTo>
                    <a:lnTo>
                      <a:pt x="155" y="30"/>
                    </a:lnTo>
                    <a:lnTo>
                      <a:pt x="157" y="28"/>
                    </a:lnTo>
                    <a:lnTo>
                      <a:pt x="159" y="26"/>
                    </a:lnTo>
                    <a:lnTo>
                      <a:pt x="161" y="24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63" y="20"/>
                    </a:lnTo>
                    <a:lnTo>
                      <a:pt x="165" y="18"/>
                    </a:lnTo>
                    <a:lnTo>
                      <a:pt x="167" y="16"/>
                    </a:lnTo>
                    <a:lnTo>
                      <a:pt x="169" y="14"/>
                    </a:lnTo>
                    <a:lnTo>
                      <a:pt x="171" y="12"/>
                    </a:lnTo>
                    <a:lnTo>
                      <a:pt x="173" y="10"/>
                    </a:lnTo>
                    <a:lnTo>
                      <a:pt x="175" y="8"/>
                    </a:lnTo>
                    <a:lnTo>
                      <a:pt x="177" y="8"/>
                    </a:lnTo>
                    <a:lnTo>
                      <a:pt x="177" y="6"/>
                    </a:lnTo>
                    <a:lnTo>
                      <a:pt x="179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89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6" name="Freeform 63">
                <a:extLst>
                  <a:ext uri="{FF2B5EF4-FFF2-40B4-BE49-F238E27FC236}">
                    <a16:creationId xmlns:a16="http://schemas.microsoft.com/office/drawing/2014/main" id="{ADA371A6-DF94-3480-B94C-F1F263A23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347663"/>
                <a:ext cx="466725" cy="374650"/>
              </a:xfrm>
              <a:custGeom>
                <a:avLst/>
                <a:gdLst>
                  <a:gd name="T0" fmla="*/ 118 w 294"/>
                  <a:gd name="T1" fmla="*/ 0 h 236"/>
                  <a:gd name="T2" fmla="*/ 150 w 294"/>
                  <a:gd name="T3" fmla="*/ 0 h 236"/>
                  <a:gd name="T4" fmla="*/ 170 w 294"/>
                  <a:gd name="T5" fmla="*/ 10 h 236"/>
                  <a:gd name="T6" fmla="*/ 180 w 294"/>
                  <a:gd name="T7" fmla="*/ 10 h 236"/>
                  <a:gd name="T8" fmla="*/ 198 w 294"/>
                  <a:gd name="T9" fmla="*/ 22 h 236"/>
                  <a:gd name="T10" fmla="*/ 206 w 294"/>
                  <a:gd name="T11" fmla="*/ 30 h 236"/>
                  <a:gd name="T12" fmla="*/ 208 w 294"/>
                  <a:gd name="T13" fmla="*/ 36 h 236"/>
                  <a:gd name="T14" fmla="*/ 214 w 294"/>
                  <a:gd name="T15" fmla="*/ 38 h 236"/>
                  <a:gd name="T16" fmla="*/ 228 w 294"/>
                  <a:gd name="T17" fmla="*/ 54 h 236"/>
                  <a:gd name="T18" fmla="*/ 242 w 294"/>
                  <a:gd name="T19" fmla="*/ 80 h 236"/>
                  <a:gd name="T20" fmla="*/ 250 w 294"/>
                  <a:gd name="T21" fmla="*/ 106 h 236"/>
                  <a:gd name="T22" fmla="*/ 256 w 294"/>
                  <a:gd name="T23" fmla="*/ 134 h 236"/>
                  <a:gd name="T24" fmla="*/ 260 w 294"/>
                  <a:gd name="T25" fmla="*/ 142 h 236"/>
                  <a:gd name="T26" fmla="*/ 270 w 294"/>
                  <a:gd name="T27" fmla="*/ 150 h 236"/>
                  <a:gd name="T28" fmla="*/ 278 w 294"/>
                  <a:gd name="T29" fmla="*/ 156 h 236"/>
                  <a:gd name="T30" fmla="*/ 288 w 294"/>
                  <a:gd name="T31" fmla="*/ 162 h 236"/>
                  <a:gd name="T32" fmla="*/ 290 w 294"/>
                  <a:gd name="T33" fmla="*/ 170 h 236"/>
                  <a:gd name="T34" fmla="*/ 292 w 294"/>
                  <a:gd name="T35" fmla="*/ 178 h 236"/>
                  <a:gd name="T36" fmla="*/ 282 w 294"/>
                  <a:gd name="T37" fmla="*/ 186 h 236"/>
                  <a:gd name="T38" fmla="*/ 278 w 294"/>
                  <a:gd name="T39" fmla="*/ 194 h 236"/>
                  <a:gd name="T40" fmla="*/ 260 w 294"/>
                  <a:gd name="T41" fmla="*/ 198 h 236"/>
                  <a:gd name="T42" fmla="*/ 254 w 294"/>
                  <a:gd name="T43" fmla="*/ 214 h 236"/>
                  <a:gd name="T44" fmla="*/ 248 w 294"/>
                  <a:gd name="T45" fmla="*/ 218 h 236"/>
                  <a:gd name="T46" fmla="*/ 238 w 294"/>
                  <a:gd name="T47" fmla="*/ 218 h 236"/>
                  <a:gd name="T48" fmla="*/ 230 w 294"/>
                  <a:gd name="T49" fmla="*/ 218 h 236"/>
                  <a:gd name="T50" fmla="*/ 222 w 294"/>
                  <a:gd name="T51" fmla="*/ 210 h 236"/>
                  <a:gd name="T52" fmla="*/ 214 w 294"/>
                  <a:gd name="T53" fmla="*/ 210 h 236"/>
                  <a:gd name="T54" fmla="*/ 206 w 294"/>
                  <a:gd name="T55" fmla="*/ 210 h 236"/>
                  <a:gd name="T56" fmla="*/ 202 w 294"/>
                  <a:gd name="T57" fmla="*/ 216 h 236"/>
                  <a:gd name="T58" fmla="*/ 196 w 294"/>
                  <a:gd name="T59" fmla="*/ 222 h 236"/>
                  <a:gd name="T60" fmla="*/ 182 w 294"/>
                  <a:gd name="T61" fmla="*/ 234 h 236"/>
                  <a:gd name="T62" fmla="*/ 148 w 294"/>
                  <a:gd name="T63" fmla="*/ 228 h 236"/>
                  <a:gd name="T64" fmla="*/ 138 w 294"/>
                  <a:gd name="T65" fmla="*/ 234 h 236"/>
                  <a:gd name="T66" fmla="*/ 120 w 294"/>
                  <a:gd name="T67" fmla="*/ 228 h 236"/>
                  <a:gd name="T68" fmla="*/ 114 w 294"/>
                  <a:gd name="T69" fmla="*/ 234 h 236"/>
                  <a:gd name="T70" fmla="*/ 92 w 294"/>
                  <a:gd name="T71" fmla="*/ 226 h 236"/>
                  <a:gd name="T72" fmla="*/ 88 w 294"/>
                  <a:gd name="T73" fmla="*/ 234 h 236"/>
                  <a:gd name="T74" fmla="*/ 76 w 294"/>
                  <a:gd name="T75" fmla="*/ 234 h 236"/>
                  <a:gd name="T76" fmla="*/ 56 w 294"/>
                  <a:gd name="T77" fmla="*/ 234 h 236"/>
                  <a:gd name="T78" fmla="*/ 40 w 294"/>
                  <a:gd name="T79" fmla="*/ 234 h 236"/>
                  <a:gd name="T80" fmla="*/ 14 w 294"/>
                  <a:gd name="T81" fmla="*/ 236 h 236"/>
                  <a:gd name="T82" fmla="*/ 2 w 294"/>
                  <a:gd name="T83" fmla="*/ 216 h 236"/>
                  <a:gd name="T84" fmla="*/ 2 w 294"/>
                  <a:gd name="T85" fmla="*/ 192 h 236"/>
                  <a:gd name="T86" fmla="*/ 2 w 294"/>
                  <a:gd name="T87" fmla="*/ 174 h 236"/>
                  <a:gd name="T88" fmla="*/ 2 w 294"/>
                  <a:gd name="T89" fmla="*/ 154 h 236"/>
                  <a:gd name="T90" fmla="*/ 2 w 294"/>
                  <a:gd name="T91" fmla="*/ 122 h 236"/>
                  <a:gd name="T92" fmla="*/ 2 w 294"/>
                  <a:gd name="T93" fmla="*/ 96 h 236"/>
                  <a:gd name="T94" fmla="*/ 6 w 294"/>
                  <a:gd name="T95" fmla="*/ 86 h 236"/>
                  <a:gd name="T96" fmla="*/ 12 w 294"/>
                  <a:gd name="T97" fmla="*/ 76 h 236"/>
                  <a:gd name="T98" fmla="*/ 14 w 294"/>
                  <a:gd name="T99" fmla="*/ 68 h 236"/>
                  <a:gd name="T100" fmla="*/ 10 w 294"/>
                  <a:gd name="T101" fmla="*/ 60 h 236"/>
                  <a:gd name="T102" fmla="*/ 16 w 294"/>
                  <a:gd name="T103" fmla="*/ 56 h 236"/>
                  <a:gd name="T104" fmla="*/ 24 w 294"/>
                  <a:gd name="T105" fmla="*/ 52 h 236"/>
                  <a:gd name="T106" fmla="*/ 32 w 294"/>
                  <a:gd name="T107" fmla="*/ 48 h 236"/>
                  <a:gd name="T108" fmla="*/ 36 w 294"/>
                  <a:gd name="T109" fmla="*/ 38 h 236"/>
                  <a:gd name="T110" fmla="*/ 42 w 294"/>
                  <a:gd name="T111" fmla="*/ 32 h 236"/>
                  <a:gd name="T112" fmla="*/ 48 w 294"/>
                  <a:gd name="T113" fmla="*/ 24 h 236"/>
                  <a:gd name="T114" fmla="*/ 44 w 294"/>
                  <a:gd name="T115" fmla="*/ 20 h 236"/>
                  <a:gd name="T116" fmla="*/ 40 w 294"/>
                  <a:gd name="T117" fmla="*/ 12 h 236"/>
                  <a:gd name="T118" fmla="*/ 32 w 294"/>
                  <a:gd name="T119" fmla="*/ 8 h 236"/>
                  <a:gd name="T120" fmla="*/ 26 w 294"/>
                  <a:gd name="T121" fmla="*/ 0 h 236"/>
                  <a:gd name="T122" fmla="*/ 62 w 294"/>
                  <a:gd name="T123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4" h="236">
                    <a:moveTo>
                      <a:pt x="62" y="0"/>
                    </a:moveTo>
                    <a:lnTo>
                      <a:pt x="76" y="0"/>
                    </a:lnTo>
                    <a:lnTo>
                      <a:pt x="88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50" y="0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64" y="10"/>
                    </a:lnTo>
                    <a:lnTo>
                      <a:pt x="166" y="10"/>
                    </a:lnTo>
                    <a:lnTo>
                      <a:pt x="170" y="10"/>
                    </a:lnTo>
                    <a:lnTo>
                      <a:pt x="174" y="10"/>
                    </a:lnTo>
                    <a:lnTo>
                      <a:pt x="176" y="12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90" y="22"/>
                    </a:lnTo>
                    <a:lnTo>
                      <a:pt x="192" y="22"/>
                    </a:lnTo>
                    <a:lnTo>
                      <a:pt x="194" y="22"/>
                    </a:lnTo>
                    <a:lnTo>
                      <a:pt x="196" y="22"/>
                    </a:lnTo>
                    <a:lnTo>
                      <a:pt x="198" y="22"/>
                    </a:lnTo>
                    <a:lnTo>
                      <a:pt x="200" y="24"/>
                    </a:lnTo>
                    <a:lnTo>
                      <a:pt x="202" y="26"/>
                    </a:lnTo>
                    <a:lnTo>
                      <a:pt x="204" y="26"/>
                    </a:lnTo>
                    <a:lnTo>
                      <a:pt x="204" y="28"/>
                    </a:lnTo>
                    <a:lnTo>
                      <a:pt x="206" y="28"/>
                    </a:lnTo>
                    <a:lnTo>
                      <a:pt x="206" y="30"/>
                    </a:lnTo>
                    <a:lnTo>
                      <a:pt x="206" y="32"/>
                    </a:lnTo>
                    <a:lnTo>
                      <a:pt x="204" y="32"/>
                    </a:lnTo>
                    <a:lnTo>
                      <a:pt x="204" y="34"/>
                    </a:lnTo>
                    <a:lnTo>
                      <a:pt x="206" y="34"/>
                    </a:lnTo>
                    <a:lnTo>
                      <a:pt x="206" y="36"/>
                    </a:lnTo>
                    <a:lnTo>
                      <a:pt x="208" y="36"/>
                    </a:lnTo>
                    <a:lnTo>
                      <a:pt x="208" y="38"/>
                    </a:lnTo>
                    <a:lnTo>
                      <a:pt x="210" y="38"/>
                    </a:lnTo>
                    <a:lnTo>
                      <a:pt x="210" y="36"/>
                    </a:lnTo>
                    <a:lnTo>
                      <a:pt x="210" y="38"/>
                    </a:lnTo>
                    <a:lnTo>
                      <a:pt x="212" y="38"/>
                    </a:lnTo>
                    <a:lnTo>
                      <a:pt x="214" y="38"/>
                    </a:lnTo>
                    <a:lnTo>
                      <a:pt x="216" y="38"/>
                    </a:lnTo>
                    <a:lnTo>
                      <a:pt x="218" y="36"/>
                    </a:lnTo>
                    <a:lnTo>
                      <a:pt x="220" y="40"/>
                    </a:lnTo>
                    <a:lnTo>
                      <a:pt x="220" y="42"/>
                    </a:lnTo>
                    <a:lnTo>
                      <a:pt x="224" y="48"/>
                    </a:lnTo>
                    <a:lnTo>
                      <a:pt x="228" y="54"/>
                    </a:lnTo>
                    <a:lnTo>
                      <a:pt x="230" y="58"/>
                    </a:lnTo>
                    <a:lnTo>
                      <a:pt x="234" y="62"/>
                    </a:lnTo>
                    <a:lnTo>
                      <a:pt x="234" y="68"/>
                    </a:lnTo>
                    <a:lnTo>
                      <a:pt x="236" y="70"/>
                    </a:lnTo>
                    <a:lnTo>
                      <a:pt x="240" y="78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54" y="100"/>
                    </a:lnTo>
                    <a:lnTo>
                      <a:pt x="250" y="100"/>
                    </a:lnTo>
                    <a:lnTo>
                      <a:pt x="250" y="102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6" y="106"/>
                    </a:lnTo>
                    <a:lnTo>
                      <a:pt x="256" y="108"/>
                    </a:lnTo>
                    <a:lnTo>
                      <a:pt x="256" y="122"/>
                    </a:lnTo>
                    <a:lnTo>
                      <a:pt x="256" y="130"/>
                    </a:lnTo>
                    <a:lnTo>
                      <a:pt x="256" y="132"/>
                    </a:lnTo>
                    <a:lnTo>
                      <a:pt x="256" y="134"/>
                    </a:lnTo>
                    <a:lnTo>
                      <a:pt x="256" y="138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60" y="144"/>
                    </a:lnTo>
                    <a:lnTo>
                      <a:pt x="260" y="142"/>
                    </a:lnTo>
                    <a:lnTo>
                      <a:pt x="262" y="142"/>
                    </a:lnTo>
                    <a:lnTo>
                      <a:pt x="264" y="144"/>
                    </a:lnTo>
                    <a:lnTo>
                      <a:pt x="266" y="146"/>
                    </a:lnTo>
                    <a:lnTo>
                      <a:pt x="268" y="146"/>
                    </a:lnTo>
                    <a:lnTo>
                      <a:pt x="270" y="148"/>
                    </a:lnTo>
                    <a:lnTo>
                      <a:pt x="270" y="150"/>
                    </a:lnTo>
                    <a:lnTo>
                      <a:pt x="270" y="152"/>
                    </a:lnTo>
                    <a:lnTo>
                      <a:pt x="272" y="152"/>
                    </a:lnTo>
                    <a:lnTo>
                      <a:pt x="272" y="154"/>
                    </a:lnTo>
                    <a:lnTo>
                      <a:pt x="274" y="154"/>
                    </a:lnTo>
                    <a:lnTo>
                      <a:pt x="276" y="154"/>
                    </a:lnTo>
                    <a:lnTo>
                      <a:pt x="278" y="156"/>
                    </a:lnTo>
                    <a:lnTo>
                      <a:pt x="280" y="158"/>
                    </a:lnTo>
                    <a:lnTo>
                      <a:pt x="282" y="158"/>
                    </a:lnTo>
                    <a:lnTo>
                      <a:pt x="282" y="160"/>
                    </a:lnTo>
                    <a:lnTo>
                      <a:pt x="284" y="160"/>
                    </a:lnTo>
                    <a:lnTo>
                      <a:pt x="286" y="162"/>
                    </a:lnTo>
                    <a:lnTo>
                      <a:pt x="288" y="162"/>
                    </a:lnTo>
                    <a:lnTo>
                      <a:pt x="290" y="162"/>
                    </a:lnTo>
                    <a:lnTo>
                      <a:pt x="290" y="164"/>
                    </a:lnTo>
                    <a:lnTo>
                      <a:pt x="292" y="164"/>
                    </a:lnTo>
                    <a:lnTo>
                      <a:pt x="292" y="166"/>
                    </a:lnTo>
                    <a:lnTo>
                      <a:pt x="290" y="168"/>
                    </a:lnTo>
                    <a:lnTo>
                      <a:pt x="290" y="170"/>
                    </a:lnTo>
                    <a:lnTo>
                      <a:pt x="292" y="170"/>
                    </a:lnTo>
                    <a:lnTo>
                      <a:pt x="292" y="172"/>
                    </a:lnTo>
                    <a:lnTo>
                      <a:pt x="292" y="174"/>
                    </a:lnTo>
                    <a:lnTo>
                      <a:pt x="292" y="176"/>
                    </a:lnTo>
                    <a:lnTo>
                      <a:pt x="294" y="176"/>
                    </a:lnTo>
                    <a:lnTo>
                      <a:pt x="292" y="178"/>
                    </a:lnTo>
                    <a:lnTo>
                      <a:pt x="290" y="182"/>
                    </a:lnTo>
                    <a:lnTo>
                      <a:pt x="290" y="184"/>
                    </a:lnTo>
                    <a:lnTo>
                      <a:pt x="288" y="184"/>
                    </a:lnTo>
                    <a:lnTo>
                      <a:pt x="286" y="186"/>
                    </a:lnTo>
                    <a:lnTo>
                      <a:pt x="284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2" y="188"/>
                    </a:lnTo>
                    <a:lnTo>
                      <a:pt x="282" y="190"/>
                    </a:lnTo>
                    <a:lnTo>
                      <a:pt x="280" y="190"/>
                    </a:lnTo>
                    <a:lnTo>
                      <a:pt x="280" y="192"/>
                    </a:lnTo>
                    <a:lnTo>
                      <a:pt x="278" y="194"/>
                    </a:lnTo>
                    <a:lnTo>
                      <a:pt x="278" y="196"/>
                    </a:lnTo>
                    <a:lnTo>
                      <a:pt x="276" y="196"/>
                    </a:lnTo>
                    <a:lnTo>
                      <a:pt x="276" y="198"/>
                    </a:lnTo>
                    <a:lnTo>
                      <a:pt x="274" y="198"/>
                    </a:lnTo>
                    <a:lnTo>
                      <a:pt x="272" y="198"/>
                    </a:lnTo>
                    <a:lnTo>
                      <a:pt x="260" y="198"/>
                    </a:lnTo>
                    <a:lnTo>
                      <a:pt x="256" y="198"/>
                    </a:lnTo>
                    <a:lnTo>
                      <a:pt x="254" y="198"/>
                    </a:lnTo>
                    <a:lnTo>
                      <a:pt x="254" y="202"/>
                    </a:lnTo>
                    <a:lnTo>
                      <a:pt x="254" y="204"/>
                    </a:lnTo>
                    <a:lnTo>
                      <a:pt x="254" y="210"/>
                    </a:lnTo>
                    <a:lnTo>
                      <a:pt x="254" y="214"/>
                    </a:lnTo>
                    <a:lnTo>
                      <a:pt x="254" y="216"/>
                    </a:lnTo>
                    <a:lnTo>
                      <a:pt x="254" y="218"/>
                    </a:lnTo>
                    <a:lnTo>
                      <a:pt x="254" y="220"/>
                    </a:lnTo>
                    <a:lnTo>
                      <a:pt x="252" y="220"/>
                    </a:lnTo>
                    <a:lnTo>
                      <a:pt x="250" y="218"/>
                    </a:lnTo>
                    <a:lnTo>
                      <a:pt x="248" y="218"/>
                    </a:lnTo>
                    <a:lnTo>
                      <a:pt x="246" y="218"/>
                    </a:lnTo>
                    <a:lnTo>
                      <a:pt x="244" y="218"/>
                    </a:lnTo>
                    <a:lnTo>
                      <a:pt x="242" y="216"/>
                    </a:lnTo>
                    <a:lnTo>
                      <a:pt x="240" y="216"/>
                    </a:lnTo>
                    <a:lnTo>
                      <a:pt x="240" y="218"/>
                    </a:lnTo>
                    <a:lnTo>
                      <a:pt x="238" y="218"/>
                    </a:lnTo>
                    <a:lnTo>
                      <a:pt x="236" y="218"/>
                    </a:lnTo>
                    <a:lnTo>
                      <a:pt x="234" y="218"/>
                    </a:lnTo>
                    <a:lnTo>
                      <a:pt x="234" y="220"/>
                    </a:lnTo>
                    <a:lnTo>
                      <a:pt x="234" y="220"/>
                    </a:lnTo>
                    <a:lnTo>
                      <a:pt x="232" y="220"/>
                    </a:lnTo>
                    <a:lnTo>
                      <a:pt x="230" y="218"/>
                    </a:lnTo>
                    <a:lnTo>
                      <a:pt x="230" y="216"/>
                    </a:lnTo>
                    <a:lnTo>
                      <a:pt x="228" y="214"/>
                    </a:lnTo>
                    <a:lnTo>
                      <a:pt x="226" y="212"/>
                    </a:lnTo>
                    <a:lnTo>
                      <a:pt x="224" y="212"/>
                    </a:lnTo>
                    <a:lnTo>
                      <a:pt x="224" y="210"/>
                    </a:lnTo>
                    <a:lnTo>
                      <a:pt x="222" y="210"/>
                    </a:lnTo>
                    <a:lnTo>
                      <a:pt x="220" y="210"/>
                    </a:lnTo>
                    <a:lnTo>
                      <a:pt x="220" y="212"/>
                    </a:lnTo>
                    <a:lnTo>
                      <a:pt x="218" y="212"/>
                    </a:lnTo>
                    <a:lnTo>
                      <a:pt x="216" y="212"/>
                    </a:lnTo>
                    <a:lnTo>
                      <a:pt x="216" y="210"/>
                    </a:lnTo>
                    <a:lnTo>
                      <a:pt x="214" y="210"/>
                    </a:lnTo>
                    <a:lnTo>
                      <a:pt x="214" y="208"/>
                    </a:lnTo>
                    <a:lnTo>
                      <a:pt x="212" y="208"/>
                    </a:lnTo>
                    <a:lnTo>
                      <a:pt x="210" y="208"/>
                    </a:lnTo>
                    <a:lnTo>
                      <a:pt x="208" y="208"/>
                    </a:lnTo>
                    <a:lnTo>
                      <a:pt x="206" y="208"/>
                    </a:lnTo>
                    <a:lnTo>
                      <a:pt x="206" y="210"/>
                    </a:lnTo>
                    <a:lnTo>
                      <a:pt x="204" y="210"/>
                    </a:lnTo>
                    <a:lnTo>
                      <a:pt x="202" y="212"/>
                    </a:lnTo>
                    <a:lnTo>
                      <a:pt x="204" y="214"/>
                    </a:lnTo>
                    <a:lnTo>
                      <a:pt x="206" y="216"/>
                    </a:lnTo>
                    <a:lnTo>
                      <a:pt x="206" y="218"/>
                    </a:lnTo>
                    <a:lnTo>
                      <a:pt x="202" y="216"/>
                    </a:lnTo>
                    <a:lnTo>
                      <a:pt x="202" y="218"/>
                    </a:lnTo>
                    <a:lnTo>
                      <a:pt x="200" y="218"/>
                    </a:lnTo>
                    <a:lnTo>
                      <a:pt x="200" y="220"/>
                    </a:lnTo>
                    <a:lnTo>
                      <a:pt x="198" y="220"/>
                    </a:lnTo>
                    <a:lnTo>
                      <a:pt x="196" y="220"/>
                    </a:lnTo>
                    <a:lnTo>
                      <a:pt x="196" y="222"/>
                    </a:lnTo>
                    <a:lnTo>
                      <a:pt x="198" y="224"/>
                    </a:lnTo>
                    <a:lnTo>
                      <a:pt x="192" y="224"/>
                    </a:lnTo>
                    <a:lnTo>
                      <a:pt x="186" y="224"/>
                    </a:lnTo>
                    <a:lnTo>
                      <a:pt x="182" y="224"/>
                    </a:lnTo>
                    <a:lnTo>
                      <a:pt x="182" y="230"/>
                    </a:lnTo>
                    <a:lnTo>
                      <a:pt x="182" y="234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76" y="236"/>
                    </a:lnTo>
                    <a:lnTo>
                      <a:pt x="150" y="234"/>
                    </a:lnTo>
                    <a:lnTo>
                      <a:pt x="148" y="234"/>
                    </a:lnTo>
                    <a:lnTo>
                      <a:pt x="148" y="228"/>
                    </a:lnTo>
                    <a:lnTo>
                      <a:pt x="144" y="228"/>
                    </a:lnTo>
                    <a:lnTo>
                      <a:pt x="144" y="232"/>
                    </a:lnTo>
                    <a:lnTo>
                      <a:pt x="144" y="234"/>
                    </a:lnTo>
                    <a:lnTo>
                      <a:pt x="142" y="234"/>
                    </a:lnTo>
                    <a:lnTo>
                      <a:pt x="140" y="234"/>
                    </a:lnTo>
                    <a:lnTo>
                      <a:pt x="138" y="234"/>
                    </a:lnTo>
                    <a:lnTo>
                      <a:pt x="136" y="234"/>
                    </a:lnTo>
                    <a:lnTo>
                      <a:pt x="134" y="234"/>
                    </a:lnTo>
                    <a:lnTo>
                      <a:pt x="124" y="234"/>
                    </a:lnTo>
                    <a:lnTo>
                      <a:pt x="120" y="234"/>
                    </a:lnTo>
                    <a:lnTo>
                      <a:pt x="120" y="230"/>
                    </a:lnTo>
                    <a:lnTo>
                      <a:pt x="120" y="228"/>
                    </a:lnTo>
                    <a:lnTo>
                      <a:pt x="120" y="224"/>
                    </a:lnTo>
                    <a:lnTo>
                      <a:pt x="116" y="224"/>
                    </a:lnTo>
                    <a:lnTo>
                      <a:pt x="108" y="224"/>
                    </a:lnTo>
                    <a:lnTo>
                      <a:pt x="108" y="230"/>
                    </a:lnTo>
                    <a:lnTo>
                      <a:pt x="114" y="230"/>
                    </a:lnTo>
                    <a:lnTo>
                      <a:pt x="114" y="234"/>
                    </a:lnTo>
                    <a:lnTo>
                      <a:pt x="100" y="234"/>
                    </a:lnTo>
                    <a:lnTo>
                      <a:pt x="98" y="234"/>
                    </a:lnTo>
                    <a:lnTo>
                      <a:pt x="98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92" y="226"/>
                    </a:lnTo>
                    <a:lnTo>
                      <a:pt x="92" y="228"/>
                    </a:lnTo>
                    <a:lnTo>
                      <a:pt x="92" y="230"/>
                    </a:lnTo>
                    <a:lnTo>
                      <a:pt x="90" y="230"/>
                    </a:lnTo>
                    <a:lnTo>
                      <a:pt x="88" y="230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6" y="234"/>
                    </a:lnTo>
                    <a:lnTo>
                      <a:pt x="84" y="234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6" y="234"/>
                    </a:lnTo>
                    <a:lnTo>
                      <a:pt x="74" y="234"/>
                    </a:lnTo>
                    <a:lnTo>
                      <a:pt x="68" y="234"/>
                    </a:lnTo>
                    <a:lnTo>
                      <a:pt x="66" y="234"/>
                    </a:lnTo>
                    <a:lnTo>
                      <a:pt x="62" y="234"/>
                    </a:lnTo>
                    <a:lnTo>
                      <a:pt x="58" y="234"/>
                    </a:lnTo>
                    <a:lnTo>
                      <a:pt x="56" y="234"/>
                    </a:lnTo>
                    <a:lnTo>
                      <a:pt x="54" y="234"/>
                    </a:lnTo>
                    <a:lnTo>
                      <a:pt x="52" y="234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4" y="234"/>
                    </a:lnTo>
                    <a:lnTo>
                      <a:pt x="40" y="234"/>
                    </a:lnTo>
                    <a:lnTo>
                      <a:pt x="40" y="234"/>
                    </a:lnTo>
                    <a:lnTo>
                      <a:pt x="34" y="234"/>
                    </a:lnTo>
                    <a:lnTo>
                      <a:pt x="30" y="234"/>
                    </a:lnTo>
                    <a:lnTo>
                      <a:pt x="24" y="234"/>
                    </a:lnTo>
                    <a:lnTo>
                      <a:pt x="22" y="236"/>
                    </a:lnTo>
                    <a:lnTo>
                      <a:pt x="14" y="236"/>
                    </a:lnTo>
                    <a:lnTo>
                      <a:pt x="10" y="236"/>
                    </a:lnTo>
                    <a:lnTo>
                      <a:pt x="2" y="236"/>
                    </a:lnTo>
                    <a:lnTo>
                      <a:pt x="2" y="224"/>
                    </a:lnTo>
                    <a:lnTo>
                      <a:pt x="2" y="220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10"/>
                    </a:lnTo>
                    <a:lnTo>
                      <a:pt x="2" y="208"/>
                    </a:lnTo>
                    <a:lnTo>
                      <a:pt x="2" y="202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6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2" y="168"/>
                    </a:lnTo>
                    <a:lnTo>
                      <a:pt x="2" y="164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0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2" y="62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46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6" y="42"/>
                    </a:lnTo>
                    <a:lnTo>
                      <a:pt x="36" y="40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7" name="Freeform 72">
                <a:extLst>
                  <a:ext uri="{FF2B5EF4-FFF2-40B4-BE49-F238E27FC236}">
                    <a16:creationId xmlns:a16="http://schemas.microsoft.com/office/drawing/2014/main" id="{8D890103-116F-91E3-DD7A-5014793AB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000" y="1501775"/>
                <a:ext cx="350838" cy="309563"/>
              </a:xfrm>
              <a:custGeom>
                <a:avLst/>
                <a:gdLst>
                  <a:gd name="T0" fmla="*/ 221 w 221"/>
                  <a:gd name="T1" fmla="*/ 21 h 195"/>
                  <a:gd name="T2" fmla="*/ 221 w 221"/>
                  <a:gd name="T3" fmla="*/ 31 h 195"/>
                  <a:gd name="T4" fmla="*/ 221 w 221"/>
                  <a:gd name="T5" fmla="*/ 41 h 195"/>
                  <a:gd name="T6" fmla="*/ 221 w 221"/>
                  <a:gd name="T7" fmla="*/ 49 h 195"/>
                  <a:gd name="T8" fmla="*/ 221 w 221"/>
                  <a:gd name="T9" fmla="*/ 59 h 195"/>
                  <a:gd name="T10" fmla="*/ 219 w 221"/>
                  <a:gd name="T11" fmla="*/ 71 h 195"/>
                  <a:gd name="T12" fmla="*/ 213 w 221"/>
                  <a:gd name="T13" fmla="*/ 75 h 195"/>
                  <a:gd name="T14" fmla="*/ 213 w 221"/>
                  <a:gd name="T15" fmla="*/ 93 h 195"/>
                  <a:gd name="T16" fmla="*/ 213 w 221"/>
                  <a:gd name="T17" fmla="*/ 101 h 195"/>
                  <a:gd name="T18" fmla="*/ 213 w 221"/>
                  <a:gd name="T19" fmla="*/ 109 h 195"/>
                  <a:gd name="T20" fmla="*/ 213 w 221"/>
                  <a:gd name="T21" fmla="*/ 119 h 195"/>
                  <a:gd name="T22" fmla="*/ 213 w 221"/>
                  <a:gd name="T23" fmla="*/ 129 h 195"/>
                  <a:gd name="T24" fmla="*/ 213 w 221"/>
                  <a:gd name="T25" fmla="*/ 139 h 195"/>
                  <a:gd name="T26" fmla="*/ 209 w 221"/>
                  <a:gd name="T27" fmla="*/ 147 h 195"/>
                  <a:gd name="T28" fmla="*/ 199 w 221"/>
                  <a:gd name="T29" fmla="*/ 151 h 195"/>
                  <a:gd name="T30" fmla="*/ 177 w 221"/>
                  <a:gd name="T31" fmla="*/ 161 h 195"/>
                  <a:gd name="T32" fmla="*/ 165 w 221"/>
                  <a:gd name="T33" fmla="*/ 163 h 195"/>
                  <a:gd name="T34" fmla="*/ 165 w 221"/>
                  <a:gd name="T35" fmla="*/ 157 h 195"/>
                  <a:gd name="T36" fmla="*/ 155 w 221"/>
                  <a:gd name="T37" fmla="*/ 157 h 195"/>
                  <a:gd name="T38" fmla="*/ 149 w 221"/>
                  <a:gd name="T39" fmla="*/ 161 h 195"/>
                  <a:gd name="T40" fmla="*/ 137 w 221"/>
                  <a:gd name="T41" fmla="*/ 165 h 195"/>
                  <a:gd name="T42" fmla="*/ 127 w 221"/>
                  <a:gd name="T43" fmla="*/ 169 h 195"/>
                  <a:gd name="T44" fmla="*/ 117 w 221"/>
                  <a:gd name="T45" fmla="*/ 173 h 195"/>
                  <a:gd name="T46" fmla="*/ 107 w 221"/>
                  <a:gd name="T47" fmla="*/ 177 h 195"/>
                  <a:gd name="T48" fmla="*/ 93 w 221"/>
                  <a:gd name="T49" fmla="*/ 181 h 195"/>
                  <a:gd name="T50" fmla="*/ 83 w 221"/>
                  <a:gd name="T51" fmla="*/ 185 h 195"/>
                  <a:gd name="T52" fmla="*/ 73 w 221"/>
                  <a:gd name="T53" fmla="*/ 191 h 195"/>
                  <a:gd name="T54" fmla="*/ 59 w 221"/>
                  <a:gd name="T55" fmla="*/ 195 h 195"/>
                  <a:gd name="T56" fmla="*/ 34 w 221"/>
                  <a:gd name="T57" fmla="*/ 193 h 195"/>
                  <a:gd name="T58" fmla="*/ 28 w 221"/>
                  <a:gd name="T59" fmla="*/ 175 h 195"/>
                  <a:gd name="T60" fmla="*/ 22 w 221"/>
                  <a:gd name="T61" fmla="*/ 147 h 195"/>
                  <a:gd name="T62" fmla="*/ 20 w 221"/>
                  <a:gd name="T63" fmla="*/ 125 h 195"/>
                  <a:gd name="T64" fmla="*/ 18 w 221"/>
                  <a:gd name="T65" fmla="*/ 115 h 195"/>
                  <a:gd name="T66" fmla="*/ 18 w 221"/>
                  <a:gd name="T67" fmla="*/ 101 h 195"/>
                  <a:gd name="T68" fmla="*/ 14 w 221"/>
                  <a:gd name="T69" fmla="*/ 77 h 195"/>
                  <a:gd name="T70" fmla="*/ 10 w 221"/>
                  <a:gd name="T71" fmla="*/ 57 h 195"/>
                  <a:gd name="T72" fmla="*/ 8 w 221"/>
                  <a:gd name="T73" fmla="*/ 47 h 195"/>
                  <a:gd name="T74" fmla="*/ 6 w 221"/>
                  <a:gd name="T75" fmla="*/ 39 h 195"/>
                  <a:gd name="T76" fmla="*/ 4 w 221"/>
                  <a:gd name="T77" fmla="*/ 27 h 195"/>
                  <a:gd name="T78" fmla="*/ 2 w 221"/>
                  <a:gd name="T79" fmla="*/ 8 h 195"/>
                  <a:gd name="T80" fmla="*/ 2 w 221"/>
                  <a:gd name="T81" fmla="*/ 2 h 195"/>
                  <a:gd name="T82" fmla="*/ 20 w 221"/>
                  <a:gd name="T83" fmla="*/ 2 h 195"/>
                  <a:gd name="T84" fmla="*/ 47 w 221"/>
                  <a:gd name="T85" fmla="*/ 2 h 195"/>
                  <a:gd name="T86" fmla="*/ 61 w 221"/>
                  <a:gd name="T87" fmla="*/ 2 h 195"/>
                  <a:gd name="T88" fmla="*/ 75 w 221"/>
                  <a:gd name="T89" fmla="*/ 4 h 195"/>
                  <a:gd name="T90" fmla="*/ 89 w 221"/>
                  <a:gd name="T91" fmla="*/ 4 h 195"/>
                  <a:gd name="T92" fmla="*/ 109 w 221"/>
                  <a:gd name="T93" fmla="*/ 4 h 195"/>
                  <a:gd name="T94" fmla="*/ 113 w 221"/>
                  <a:gd name="T95" fmla="*/ 0 h 195"/>
                  <a:gd name="T96" fmla="*/ 125 w 221"/>
                  <a:gd name="T97" fmla="*/ 0 h 195"/>
                  <a:gd name="T98" fmla="*/ 145 w 221"/>
                  <a:gd name="T99" fmla="*/ 0 h 195"/>
                  <a:gd name="T100" fmla="*/ 155 w 221"/>
                  <a:gd name="T101" fmla="*/ 0 h 195"/>
                  <a:gd name="T102" fmla="*/ 165 w 221"/>
                  <a:gd name="T103" fmla="*/ 2 h 195"/>
                  <a:gd name="T104" fmla="*/ 177 w 221"/>
                  <a:gd name="T105" fmla="*/ 2 h 195"/>
                  <a:gd name="T106" fmla="*/ 203 w 221"/>
                  <a:gd name="T107" fmla="*/ 2 h 195"/>
                  <a:gd name="T108" fmla="*/ 221 w 221"/>
                  <a:gd name="T109" fmla="*/ 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95">
                    <a:moveTo>
                      <a:pt x="221" y="4"/>
                    </a:moveTo>
                    <a:lnTo>
                      <a:pt x="221" y="6"/>
                    </a:lnTo>
                    <a:lnTo>
                      <a:pt x="221" y="18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7"/>
                    </a:lnTo>
                    <a:lnTo>
                      <a:pt x="221" y="39"/>
                    </a:lnTo>
                    <a:lnTo>
                      <a:pt x="221" y="41"/>
                    </a:lnTo>
                    <a:lnTo>
                      <a:pt x="221" y="43"/>
                    </a:lnTo>
                    <a:lnTo>
                      <a:pt x="221" y="45"/>
                    </a:lnTo>
                    <a:lnTo>
                      <a:pt x="221" y="47"/>
                    </a:lnTo>
                    <a:lnTo>
                      <a:pt x="221" y="49"/>
                    </a:lnTo>
                    <a:lnTo>
                      <a:pt x="221" y="51"/>
                    </a:lnTo>
                    <a:lnTo>
                      <a:pt x="221" y="53"/>
                    </a:lnTo>
                    <a:lnTo>
                      <a:pt x="221" y="57"/>
                    </a:lnTo>
                    <a:lnTo>
                      <a:pt x="221" y="59"/>
                    </a:lnTo>
                    <a:lnTo>
                      <a:pt x="221" y="61"/>
                    </a:lnTo>
                    <a:lnTo>
                      <a:pt x="221" y="67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5" y="71"/>
                    </a:lnTo>
                    <a:lnTo>
                      <a:pt x="213" y="71"/>
                    </a:lnTo>
                    <a:lnTo>
                      <a:pt x="213" y="73"/>
                    </a:lnTo>
                    <a:lnTo>
                      <a:pt x="213" y="75"/>
                    </a:lnTo>
                    <a:lnTo>
                      <a:pt x="213" y="81"/>
                    </a:lnTo>
                    <a:lnTo>
                      <a:pt x="213" y="87"/>
                    </a:lnTo>
                    <a:lnTo>
                      <a:pt x="213" y="89"/>
                    </a:lnTo>
                    <a:lnTo>
                      <a:pt x="213" y="93"/>
                    </a:lnTo>
                    <a:lnTo>
                      <a:pt x="213" y="95"/>
                    </a:lnTo>
                    <a:lnTo>
                      <a:pt x="213" y="97"/>
                    </a:lnTo>
                    <a:lnTo>
                      <a:pt x="213" y="99"/>
                    </a:lnTo>
                    <a:lnTo>
                      <a:pt x="213" y="101"/>
                    </a:lnTo>
                    <a:lnTo>
                      <a:pt x="213" y="103"/>
                    </a:lnTo>
                    <a:lnTo>
                      <a:pt x="213" y="105"/>
                    </a:lnTo>
                    <a:lnTo>
                      <a:pt x="213" y="107"/>
                    </a:lnTo>
                    <a:lnTo>
                      <a:pt x="213" y="109"/>
                    </a:lnTo>
                    <a:lnTo>
                      <a:pt x="213" y="113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9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3" y="137"/>
                    </a:lnTo>
                    <a:lnTo>
                      <a:pt x="213" y="139"/>
                    </a:lnTo>
                    <a:lnTo>
                      <a:pt x="213" y="145"/>
                    </a:lnTo>
                    <a:lnTo>
                      <a:pt x="213" y="147"/>
                    </a:lnTo>
                    <a:lnTo>
                      <a:pt x="213" y="147"/>
                    </a:lnTo>
                    <a:lnTo>
                      <a:pt x="209" y="147"/>
                    </a:lnTo>
                    <a:lnTo>
                      <a:pt x="205" y="147"/>
                    </a:lnTo>
                    <a:lnTo>
                      <a:pt x="205" y="149"/>
                    </a:lnTo>
                    <a:lnTo>
                      <a:pt x="203" y="149"/>
                    </a:lnTo>
                    <a:lnTo>
                      <a:pt x="199" y="151"/>
                    </a:lnTo>
                    <a:lnTo>
                      <a:pt x="191" y="155"/>
                    </a:lnTo>
                    <a:lnTo>
                      <a:pt x="185" y="157"/>
                    </a:lnTo>
                    <a:lnTo>
                      <a:pt x="183" y="159"/>
                    </a:lnTo>
                    <a:lnTo>
                      <a:pt x="177" y="161"/>
                    </a:lnTo>
                    <a:lnTo>
                      <a:pt x="175" y="161"/>
                    </a:lnTo>
                    <a:lnTo>
                      <a:pt x="173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5" y="163"/>
                    </a:lnTo>
                    <a:lnTo>
                      <a:pt x="165" y="161"/>
                    </a:lnTo>
                    <a:lnTo>
                      <a:pt x="165" y="159"/>
                    </a:lnTo>
                    <a:lnTo>
                      <a:pt x="165" y="157"/>
                    </a:lnTo>
                    <a:lnTo>
                      <a:pt x="161" y="157"/>
                    </a:lnTo>
                    <a:lnTo>
                      <a:pt x="159" y="157"/>
                    </a:lnTo>
                    <a:lnTo>
                      <a:pt x="157" y="157"/>
                    </a:lnTo>
                    <a:lnTo>
                      <a:pt x="155" y="157"/>
                    </a:lnTo>
                    <a:lnTo>
                      <a:pt x="153" y="159"/>
                    </a:lnTo>
                    <a:lnTo>
                      <a:pt x="151" y="159"/>
                    </a:lnTo>
                    <a:lnTo>
                      <a:pt x="149" y="159"/>
                    </a:lnTo>
                    <a:lnTo>
                      <a:pt x="149" y="161"/>
                    </a:lnTo>
                    <a:lnTo>
                      <a:pt x="147" y="161"/>
                    </a:lnTo>
                    <a:lnTo>
                      <a:pt x="145" y="161"/>
                    </a:lnTo>
                    <a:lnTo>
                      <a:pt x="143" y="163"/>
                    </a:lnTo>
                    <a:lnTo>
                      <a:pt x="137" y="165"/>
                    </a:lnTo>
                    <a:lnTo>
                      <a:pt x="135" y="165"/>
                    </a:lnTo>
                    <a:lnTo>
                      <a:pt x="133" y="165"/>
                    </a:lnTo>
                    <a:lnTo>
                      <a:pt x="131" y="167"/>
                    </a:lnTo>
                    <a:lnTo>
                      <a:pt x="127" y="169"/>
                    </a:lnTo>
                    <a:lnTo>
                      <a:pt x="125" y="169"/>
                    </a:lnTo>
                    <a:lnTo>
                      <a:pt x="123" y="169"/>
                    </a:lnTo>
                    <a:lnTo>
                      <a:pt x="119" y="171"/>
                    </a:lnTo>
                    <a:lnTo>
                      <a:pt x="117" y="173"/>
                    </a:lnTo>
                    <a:lnTo>
                      <a:pt x="115" y="173"/>
                    </a:lnTo>
                    <a:lnTo>
                      <a:pt x="111" y="175"/>
                    </a:lnTo>
                    <a:lnTo>
                      <a:pt x="109" y="175"/>
                    </a:lnTo>
                    <a:lnTo>
                      <a:pt x="107" y="177"/>
                    </a:lnTo>
                    <a:lnTo>
                      <a:pt x="103" y="177"/>
                    </a:lnTo>
                    <a:lnTo>
                      <a:pt x="103" y="179"/>
                    </a:lnTo>
                    <a:lnTo>
                      <a:pt x="97" y="181"/>
                    </a:lnTo>
                    <a:lnTo>
                      <a:pt x="93" y="181"/>
                    </a:lnTo>
                    <a:lnTo>
                      <a:pt x="91" y="183"/>
                    </a:lnTo>
                    <a:lnTo>
                      <a:pt x="89" y="183"/>
                    </a:lnTo>
                    <a:lnTo>
                      <a:pt x="87" y="183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7" y="189"/>
                    </a:lnTo>
                    <a:lnTo>
                      <a:pt x="75" y="189"/>
                    </a:lnTo>
                    <a:lnTo>
                      <a:pt x="73" y="191"/>
                    </a:lnTo>
                    <a:lnTo>
                      <a:pt x="67" y="191"/>
                    </a:lnTo>
                    <a:lnTo>
                      <a:pt x="65" y="193"/>
                    </a:lnTo>
                    <a:lnTo>
                      <a:pt x="63" y="195"/>
                    </a:lnTo>
                    <a:lnTo>
                      <a:pt x="59" y="195"/>
                    </a:lnTo>
                    <a:lnTo>
                      <a:pt x="51" y="195"/>
                    </a:lnTo>
                    <a:lnTo>
                      <a:pt x="43" y="193"/>
                    </a:lnTo>
                    <a:lnTo>
                      <a:pt x="41" y="193"/>
                    </a:lnTo>
                    <a:lnTo>
                      <a:pt x="34" y="193"/>
                    </a:lnTo>
                    <a:lnTo>
                      <a:pt x="32" y="193"/>
                    </a:lnTo>
                    <a:lnTo>
                      <a:pt x="30" y="193"/>
                    </a:lnTo>
                    <a:lnTo>
                      <a:pt x="28" y="179"/>
                    </a:lnTo>
                    <a:lnTo>
                      <a:pt x="28" y="175"/>
                    </a:lnTo>
                    <a:lnTo>
                      <a:pt x="26" y="171"/>
                    </a:lnTo>
                    <a:lnTo>
                      <a:pt x="24" y="161"/>
                    </a:lnTo>
                    <a:lnTo>
                      <a:pt x="24" y="157"/>
                    </a:lnTo>
                    <a:lnTo>
                      <a:pt x="22" y="147"/>
                    </a:lnTo>
                    <a:lnTo>
                      <a:pt x="22" y="145"/>
                    </a:lnTo>
                    <a:lnTo>
                      <a:pt x="20" y="137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3"/>
                    </a:lnTo>
                    <a:lnTo>
                      <a:pt x="18" y="105"/>
                    </a:lnTo>
                    <a:lnTo>
                      <a:pt x="18" y="103"/>
                    </a:lnTo>
                    <a:lnTo>
                      <a:pt x="18" y="101"/>
                    </a:lnTo>
                    <a:lnTo>
                      <a:pt x="16" y="101"/>
                    </a:lnTo>
                    <a:lnTo>
                      <a:pt x="16" y="97"/>
                    </a:lnTo>
                    <a:lnTo>
                      <a:pt x="16" y="91"/>
                    </a:lnTo>
                    <a:lnTo>
                      <a:pt x="14" y="77"/>
                    </a:lnTo>
                    <a:lnTo>
                      <a:pt x="12" y="67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8" y="43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32" y="2"/>
                    </a:lnTo>
                    <a:lnTo>
                      <a:pt x="39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7" y="4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83" y="4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3" y="4"/>
                    </a:lnTo>
                    <a:lnTo>
                      <a:pt x="99" y="4"/>
                    </a:lnTo>
                    <a:lnTo>
                      <a:pt x="103" y="4"/>
                    </a:lnTo>
                    <a:lnTo>
                      <a:pt x="109" y="4"/>
                    </a:lnTo>
                    <a:lnTo>
                      <a:pt x="111" y="4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39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3" y="0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91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21" y="2"/>
                    </a:lnTo>
                    <a:lnTo>
                      <a:pt x="221" y="2"/>
                    </a:lnTo>
                    <a:lnTo>
                      <a:pt x="221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8" name="Freeform 73">
                <a:extLst>
                  <a:ext uri="{FF2B5EF4-FFF2-40B4-BE49-F238E27FC236}">
                    <a16:creationId xmlns:a16="http://schemas.microsoft.com/office/drawing/2014/main" id="{C036AFA9-5B6F-5859-F83E-F0742CC92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788" y="2743200"/>
                <a:ext cx="504825" cy="347663"/>
              </a:xfrm>
              <a:custGeom>
                <a:avLst/>
                <a:gdLst>
                  <a:gd name="T0" fmla="*/ 222 w 318"/>
                  <a:gd name="T1" fmla="*/ 4 h 219"/>
                  <a:gd name="T2" fmla="*/ 232 w 318"/>
                  <a:gd name="T3" fmla="*/ 4 h 219"/>
                  <a:gd name="T4" fmla="*/ 252 w 318"/>
                  <a:gd name="T5" fmla="*/ 4 h 219"/>
                  <a:gd name="T6" fmla="*/ 274 w 318"/>
                  <a:gd name="T7" fmla="*/ 2 h 219"/>
                  <a:gd name="T8" fmla="*/ 282 w 318"/>
                  <a:gd name="T9" fmla="*/ 12 h 219"/>
                  <a:gd name="T10" fmla="*/ 310 w 318"/>
                  <a:gd name="T11" fmla="*/ 32 h 219"/>
                  <a:gd name="T12" fmla="*/ 310 w 318"/>
                  <a:gd name="T13" fmla="*/ 46 h 219"/>
                  <a:gd name="T14" fmla="*/ 310 w 318"/>
                  <a:gd name="T15" fmla="*/ 64 h 219"/>
                  <a:gd name="T16" fmla="*/ 310 w 318"/>
                  <a:gd name="T17" fmla="*/ 85 h 219"/>
                  <a:gd name="T18" fmla="*/ 310 w 318"/>
                  <a:gd name="T19" fmla="*/ 101 h 219"/>
                  <a:gd name="T20" fmla="*/ 310 w 318"/>
                  <a:gd name="T21" fmla="*/ 115 h 219"/>
                  <a:gd name="T22" fmla="*/ 304 w 318"/>
                  <a:gd name="T23" fmla="*/ 133 h 219"/>
                  <a:gd name="T24" fmla="*/ 310 w 318"/>
                  <a:gd name="T25" fmla="*/ 143 h 219"/>
                  <a:gd name="T26" fmla="*/ 310 w 318"/>
                  <a:gd name="T27" fmla="*/ 165 h 219"/>
                  <a:gd name="T28" fmla="*/ 310 w 318"/>
                  <a:gd name="T29" fmla="*/ 209 h 219"/>
                  <a:gd name="T30" fmla="*/ 298 w 318"/>
                  <a:gd name="T31" fmla="*/ 219 h 219"/>
                  <a:gd name="T32" fmla="*/ 272 w 318"/>
                  <a:gd name="T33" fmla="*/ 219 h 219"/>
                  <a:gd name="T34" fmla="*/ 254 w 318"/>
                  <a:gd name="T35" fmla="*/ 219 h 219"/>
                  <a:gd name="T36" fmla="*/ 236 w 318"/>
                  <a:gd name="T37" fmla="*/ 219 h 219"/>
                  <a:gd name="T38" fmla="*/ 208 w 318"/>
                  <a:gd name="T39" fmla="*/ 219 h 219"/>
                  <a:gd name="T40" fmla="*/ 180 w 318"/>
                  <a:gd name="T41" fmla="*/ 219 h 219"/>
                  <a:gd name="T42" fmla="*/ 176 w 318"/>
                  <a:gd name="T43" fmla="*/ 201 h 219"/>
                  <a:gd name="T44" fmla="*/ 158 w 318"/>
                  <a:gd name="T45" fmla="*/ 201 h 219"/>
                  <a:gd name="T46" fmla="*/ 138 w 318"/>
                  <a:gd name="T47" fmla="*/ 201 h 219"/>
                  <a:gd name="T48" fmla="*/ 118 w 318"/>
                  <a:gd name="T49" fmla="*/ 201 h 219"/>
                  <a:gd name="T50" fmla="*/ 100 w 318"/>
                  <a:gd name="T51" fmla="*/ 201 h 219"/>
                  <a:gd name="T52" fmla="*/ 66 w 318"/>
                  <a:gd name="T53" fmla="*/ 199 h 219"/>
                  <a:gd name="T54" fmla="*/ 64 w 318"/>
                  <a:gd name="T55" fmla="*/ 191 h 219"/>
                  <a:gd name="T56" fmla="*/ 64 w 318"/>
                  <a:gd name="T57" fmla="*/ 179 h 219"/>
                  <a:gd name="T58" fmla="*/ 52 w 318"/>
                  <a:gd name="T59" fmla="*/ 177 h 219"/>
                  <a:gd name="T60" fmla="*/ 58 w 318"/>
                  <a:gd name="T61" fmla="*/ 165 h 219"/>
                  <a:gd name="T62" fmla="*/ 60 w 318"/>
                  <a:gd name="T63" fmla="*/ 159 h 219"/>
                  <a:gd name="T64" fmla="*/ 50 w 318"/>
                  <a:gd name="T65" fmla="*/ 143 h 219"/>
                  <a:gd name="T66" fmla="*/ 44 w 318"/>
                  <a:gd name="T67" fmla="*/ 131 h 219"/>
                  <a:gd name="T68" fmla="*/ 40 w 318"/>
                  <a:gd name="T69" fmla="*/ 115 h 219"/>
                  <a:gd name="T70" fmla="*/ 42 w 318"/>
                  <a:gd name="T71" fmla="*/ 101 h 219"/>
                  <a:gd name="T72" fmla="*/ 30 w 318"/>
                  <a:gd name="T73" fmla="*/ 91 h 219"/>
                  <a:gd name="T74" fmla="*/ 34 w 318"/>
                  <a:gd name="T75" fmla="*/ 80 h 219"/>
                  <a:gd name="T76" fmla="*/ 36 w 318"/>
                  <a:gd name="T77" fmla="*/ 72 h 219"/>
                  <a:gd name="T78" fmla="*/ 30 w 318"/>
                  <a:gd name="T79" fmla="*/ 64 h 219"/>
                  <a:gd name="T80" fmla="*/ 22 w 318"/>
                  <a:gd name="T81" fmla="*/ 56 h 219"/>
                  <a:gd name="T82" fmla="*/ 12 w 318"/>
                  <a:gd name="T83" fmla="*/ 44 h 219"/>
                  <a:gd name="T84" fmla="*/ 10 w 318"/>
                  <a:gd name="T85" fmla="*/ 34 h 219"/>
                  <a:gd name="T86" fmla="*/ 20 w 318"/>
                  <a:gd name="T87" fmla="*/ 26 h 219"/>
                  <a:gd name="T88" fmla="*/ 16 w 318"/>
                  <a:gd name="T89" fmla="*/ 12 h 219"/>
                  <a:gd name="T90" fmla="*/ 4 w 318"/>
                  <a:gd name="T91" fmla="*/ 14 h 219"/>
                  <a:gd name="T92" fmla="*/ 2 w 318"/>
                  <a:gd name="T93" fmla="*/ 2 h 219"/>
                  <a:gd name="T94" fmla="*/ 14 w 318"/>
                  <a:gd name="T95" fmla="*/ 2 h 219"/>
                  <a:gd name="T96" fmla="*/ 36 w 318"/>
                  <a:gd name="T97" fmla="*/ 2 h 219"/>
                  <a:gd name="T98" fmla="*/ 52 w 318"/>
                  <a:gd name="T99" fmla="*/ 4 h 219"/>
                  <a:gd name="T100" fmla="*/ 78 w 318"/>
                  <a:gd name="T101" fmla="*/ 2 h 219"/>
                  <a:gd name="T102" fmla="*/ 92 w 318"/>
                  <a:gd name="T103" fmla="*/ 2 h 219"/>
                  <a:gd name="T104" fmla="*/ 118 w 318"/>
                  <a:gd name="T105" fmla="*/ 2 h 219"/>
                  <a:gd name="T106" fmla="*/ 164 w 318"/>
                  <a:gd name="T107" fmla="*/ 4 h 219"/>
                  <a:gd name="T108" fmla="*/ 190 w 318"/>
                  <a:gd name="T109" fmla="*/ 4 h 219"/>
                  <a:gd name="T110" fmla="*/ 202 w 318"/>
                  <a:gd name="T111" fmla="*/ 4 h 219"/>
                  <a:gd name="T112" fmla="*/ 212 w 318"/>
                  <a:gd name="T11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8" h="219">
                    <a:moveTo>
                      <a:pt x="212" y="2"/>
                    </a:moveTo>
                    <a:lnTo>
                      <a:pt x="214" y="4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0" y="4"/>
                    </a:lnTo>
                    <a:lnTo>
                      <a:pt x="222" y="4"/>
                    </a:lnTo>
                    <a:lnTo>
                      <a:pt x="224" y="4"/>
                    </a:lnTo>
                    <a:lnTo>
                      <a:pt x="226" y="4"/>
                    </a:lnTo>
                    <a:lnTo>
                      <a:pt x="228" y="4"/>
                    </a:lnTo>
                    <a:lnTo>
                      <a:pt x="228" y="4"/>
                    </a:lnTo>
                    <a:lnTo>
                      <a:pt x="230" y="4"/>
                    </a:lnTo>
                    <a:lnTo>
                      <a:pt x="232" y="4"/>
                    </a:lnTo>
                    <a:lnTo>
                      <a:pt x="234" y="4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4"/>
                    </a:lnTo>
                    <a:lnTo>
                      <a:pt x="250" y="4"/>
                    </a:lnTo>
                    <a:lnTo>
                      <a:pt x="252" y="4"/>
                    </a:lnTo>
                    <a:lnTo>
                      <a:pt x="260" y="4"/>
                    </a:lnTo>
                    <a:lnTo>
                      <a:pt x="262" y="4"/>
                    </a:lnTo>
                    <a:lnTo>
                      <a:pt x="264" y="4"/>
                    </a:lnTo>
                    <a:lnTo>
                      <a:pt x="268" y="4"/>
                    </a:lnTo>
                    <a:lnTo>
                      <a:pt x="272" y="2"/>
                    </a:lnTo>
                    <a:lnTo>
                      <a:pt x="274" y="2"/>
                    </a:lnTo>
                    <a:lnTo>
                      <a:pt x="274" y="6"/>
                    </a:lnTo>
                    <a:lnTo>
                      <a:pt x="274" y="8"/>
                    </a:lnTo>
                    <a:lnTo>
                      <a:pt x="276" y="8"/>
                    </a:lnTo>
                    <a:lnTo>
                      <a:pt x="278" y="10"/>
                    </a:lnTo>
                    <a:lnTo>
                      <a:pt x="280" y="12"/>
                    </a:lnTo>
                    <a:lnTo>
                      <a:pt x="282" y="12"/>
                    </a:lnTo>
                    <a:lnTo>
                      <a:pt x="288" y="14"/>
                    </a:lnTo>
                    <a:lnTo>
                      <a:pt x="304" y="22"/>
                    </a:lnTo>
                    <a:lnTo>
                      <a:pt x="306" y="22"/>
                    </a:lnTo>
                    <a:lnTo>
                      <a:pt x="308" y="26"/>
                    </a:lnTo>
                    <a:lnTo>
                      <a:pt x="308" y="28"/>
                    </a:lnTo>
                    <a:lnTo>
                      <a:pt x="310" y="32"/>
                    </a:lnTo>
                    <a:lnTo>
                      <a:pt x="312" y="34"/>
                    </a:lnTo>
                    <a:lnTo>
                      <a:pt x="312" y="36"/>
                    </a:lnTo>
                    <a:lnTo>
                      <a:pt x="312" y="38"/>
                    </a:lnTo>
                    <a:lnTo>
                      <a:pt x="310" y="40"/>
                    </a:lnTo>
                    <a:lnTo>
                      <a:pt x="310" y="44"/>
                    </a:lnTo>
                    <a:lnTo>
                      <a:pt x="310" y="46"/>
                    </a:lnTo>
                    <a:lnTo>
                      <a:pt x="310" y="48"/>
                    </a:lnTo>
                    <a:lnTo>
                      <a:pt x="310" y="52"/>
                    </a:lnTo>
                    <a:lnTo>
                      <a:pt x="310" y="56"/>
                    </a:lnTo>
                    <a:lnTo>
                      <a:pt x="310" y="60"/>
                    </a:lnTo>
                    <a:lnTo>
                      <a:pt x="310" y="62"/>
                    </a:lnTo>
                    <a:lnTo>
                      <a:pt x="310" y="64"/>
                    </a:lnTo>
                    <a:lnTo>
                      <a:pt x="310" y="66"/>
                    </a:lnTo>
                    <a:lnTo>
                      <a:pt x="310" y="70"/>
                    </a:lnTo>
                    <a:lnTo>
                      <a:pt x="310" y="72"/>
                    </a:lnTo>
                    <a:lnTo>
                      <a:pt x="310" y="78"/>
                    </a:lnTo>
                    <a:lnTo>
                      <a:pt x="310" y="82"/>
                    </a:lnTo>
                    <a:lnTo>
                      <a:pt x="310" y="85"/>
                    </a:lnTo>
                    <a:lnTo>
                      <a:pt x="310" y="87"/>
                    </a:lnTo>
                    <a:lnTo>
                      <a:pt x="310" y="87"/>
                    </a:lnTo>
                    <a:lnTo>
                      <a:pt x="310" y="89"/>
                    </a:lnTo>
                    <a:lnTo>
                      <a:pt x="310" y="91"/>
                    </a:lnTo>
                    <a:lnTo>
                      <a:pt x="310" y="93"/>
                    </a:lnTo>
                    <a:lnTo>
                      <a:pt x="310" y="101"/>
                    </a:lnTo>
                    <a:lnTo>
                      <a:pt x="314" y="101"/>
                    </a:lnTo>
                    <a:lnTo>
                      <a:pt x="314" y="109"/>
                    </a:lnTo>
                    <a:lnTo>
                      <a:pt x="316" y="109"/>
                    </a:lnTo>
                    <a:lnTo>
                      <a:pt x="318" y="109"/>
                    </a:lnTo>
                    <a:lnTo>
                      <a:pt x="318" y="115"/>
                    </a:lnTo>
                    <a:lnTo>
                      <a:pt x="310" y="115"/>
                    </a:lnTo>
                    <a:lnTo>
                      <a:pt x="310" y="121"/>
                    </a:lnTo>
                    <a:lnTo>
                      <a:pt x="310" y="125"/>
                    </a:lnTo>
                    <a:lnTo>
                      <a:pt x="306" y="125"/>
                    </a:lnTo>
                    <a:lnTo>
                      <a:pt x="306" y="131"/>
                    </a:lnTo>
                    <a:lnTo>
                      <a:pt x="304" y="131"/>
                    </a:lnTo>
                    <a:lnTo>
                      <a:pt x="304" y="133"/>
                    </a:lnTo>
                    <a:lnTo>
                      <a:pt x="304" y="135"/>
                    </a:lnTo>
                    <a:lnTo>
                      <a:pt x="304" y="135"/>
                    </a:lnTo>
                    <a:lnTo>
                      <a:pt x="304" y="141"/>
                    </a:lnTo>
                    <a:lnTo>
                      <a:pt x="306" y="141"/>
                    </a:lnTo>
                    <a:lnTo>
                      <a:pt x="310" y="141"/>
                    </a:lnTo>
                    <a:lnTo>
                      <a:pt x="310" y="143"/>
                    </a:lnTo>
                    <a:lnTo>
                      <a:pt x="310" y="145"/>
                    </a:lnTo>
                    <a:lnTo>
                      <a:pt x="310" y="147"/>
                    </a:lnTo>
                    <a:lnTo>
                      <a:pt x="310" y="149"/>
                    </a:lnTo>
                    <a:lnTo>
                      <a:pt x="310" y="151"/>
                    </a:lnTo>
                    <a:lnTo>
                      <a:pt x="310" y="155"/>
                    </a:lnTo>
                    <a:lnTo>
                      <a:pt x="310" y="165"/>
                    </a:lnTo>
                    <a:lnTo>
                      <a:pt x="310" y="171"/>
                    </a:lnTo>
                    <a:lnTo>
                      <a:pt x="310" y="183"/>
                    </a:lnTo>
                    <a:lnTo>
                      <a:pt x="310" y="187"/>
                    </a:lnTo>
                    <a:lnTo>
                      <a:pt x="310" y="197"/>
                    </a:lnTo>
                    <a:lnTo>
                      <a:pt x="310" y="207"/>
                    </a:lnTo>
                    <a:lnTo>
                      <a:pt x="310" y="209"/>
                    </a:lnTo>
                    <a:lnTo>
                      <a:pt x="310" y="215"/>
                    </a:lnTo>
                    <a:lnTo>
                      <a:pt x="310" y="217"/>
                    </a:lnTo>
                    <a:lnTo>
                      <a:pt x="310" y="219"/>
                    </a:lnTo>
                    <a:lnTo>
                      <a:pt x="306" y="219"/>
                    </a:lnTo>
                    <a:lnTo>
                      <a:pt x="304" y="219"/>
                    </a:lnTo>
                    <a:lnTo>
                      <a:pt x="298" y="219"/>
                    </a:lnTo>
                    <a:lnTo>
                      <a:pt x="296" y="219"/>
                    </a:lnTo>
                    <a:lnTo>
                      <a:pt x="290" y="219"/>
                    </a:lnTo>
                    <a:lnTo>
                      <a:pt x="280" y="219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72" y="219"/>
                    </a:lnTo>
                    <a:lnTo>
                      <a:pt x="270" y="219"/>
                    </a:lnTo>
                    <a:lnTo>
                      <a:pt x="266" y="219"/>
                    </a:lnTo>
                    <a:lnTo>
                      <a:pt x="262" y="219"/>
                    </a:lnTo>
                    <a:lnTo>
                      <a:pt x="260" y="219"/>
                    </a:lnTo>
                    <a:lnTo>
                      <a:pt x="256" y="219"/>
                    </a:lnTo>
                    <a:lnTo>
                      <a:pt x="254" y="219"/>
                    </a:lnTo>
                    <a:lnTo>
                      <a:pt x="252" y="219"/>
                    </a:lnTo>
                    <a:lnTo>
                      <a:pt x="250" y="219"/>
                    </a:lnTo>
                    <a:lnTo>
                      <a:pt x="248" y="219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36" y="219"/>
                    </a:lnTo>
                    <a:lnTo>
                      <a:pt x="228" y="219"/>
                    </a:lnTo>
                    <a:lnTo>
                      <a:pt x="228" y="219"/>
                    </a:lnTo>
                    <a:lnTo>
                      <a:pt x="226" y="219"/>
                    </a:lnTo>
                    <a:lnTo>
                      <a:pt x="218" y="219"/>
                    </a:lnTo>
                    <a:lnTo>
                      <a:pt x="212" y="219"/>
                    </a:lnTo>
                    <a:lnTo>
                      <a:pt x="208" y="219"/>
                    </a:lnTo>
                    <a:lnTo>
                      <a:pt x="200" y="219"/>
                    </a:lnTo>
                    <a:lnTo>
                      <a:pt x="196" y="219"/>
                    </a:lnTo>
                    <a:lnTo>
                      <a:pt x="188" y="219"/>
                    </a:lnTo>
                    <a:lnTo>
                      <a:pt x="186" y="219"/>
                    </a:lnTo>
                    <a:lnTo>
                      <a:pt x="184" y="219"/>
                    </a:lnTo>
                    <a:lnTo>
                      <a:pt x="180" y="219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09"/>
                    </a:lnTo>
                    <a:lnTo>
                      <a:pt x="176" y="205"/>
                    </a:lnTo>
                    <a:lnTo>
                      <a:pt x="176" y="201"/>
                    </a:lnTo>
                    <a:lnTo>
                      <a:pt x="174" y="201"/>
                    </a:lnTo>
                    <a:lnTo>
                      <a:pt x="172" y="201"/>
                    </a:lnTo>
                    <a:lnTo>
                      <a:pt x="168" y="201"/>
                    </a:lnTo>
                    <a:lnTo>
                      <a:pt x="164" y="201"/>
                    </a:lnTo>
                    <a:lnTo>
                      <a:pt x="160" y="201"/>
                    </a:lnTo>
                    <a:lnTo>
                      <a:pt x="158" y="201"/>
                    </a:lnTo>
                    <a:lnTo>
                      <a:pt x="156" y="201"/>
                    </a:lnTo>
                    <a:lnTo>
                      <a:pt x="152" y="201"/>
                    </a:lnTo>
                    <a:lnTo>
                      <a:pt x="148" y="201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38" y="201"/>
                    </a:lnTo>
                    <a:lnTo>
                      <a:pt x="136" y="201"/>
                    </a:lnTo>
                    <a:lnTo>
                      <a:pt x="130" y="201"/>
                    </a:lnTo>
                    <a:lnTo>
                      <a:pt x="128" y="201"/>
                    </a:lnTo>
                    <a:lnTo>
                      <a:pt x="126" y="201"/>
                    </a:lnTo>
                    <a:lnTo>
                      <a:pt x="120" y="201"/>
                    </a:lnTo>
                    <a:lnTo>
                      <a:pt x="118" y="201"/>
                    </a:lnTo>
                    <a:lnTo>
                      <a:pt x="116" y="201"/>
                    </a:lnTo>
                    <a:lnTo>
                      <a:pt x="108" y="201"/>
                    </a:lnTo>
                    <a:lnTo>
                      <a:pt x="106" y="201"/>
                    </a:lnTo>
                    <a:lnTo>
                      <a:pt x="104" y="201"/>
                    </a:lnTo>
                    <a:lnTo>
                      <a:pt x="102" y="201"/>
                    </a:lnTo>
                    <a:lnTo>
                      <a:pt x="100" y="201"/>
                    </a:lnTo>
                    <a:lnTo>
                      <a:pt x="84" y="201"/>
                    </a:lnTo>
                    <a:lnTo>
                      <a:pt x="80" y="201"/>
                    </a:lnTo>
                    <a:lnTo>
                      <a:pt x="78" y="201"/>
                    </a:lnTo>
                    <a:lnTo>
                      <a:pt x="74" y="201"/>
                    </a:lnTo>
                    <a:lnTo>
                      <a:pt x="68" y="199"/>
                    </a:lnTo>
                    <a:lnTo>
                      <a:pt x="66" y="199"/>
                    </a:lnTo>
                    <a:lnTo>
                      <a:pt x="66" y="201"/>
                    </a:lnTo>
                    <a:lnTo>
                      <a:pt x="66" y="199"/>
                    </a:lnTo>
                    <a:lnTo>
                      <a:pt x="68" y="199"/>
                    </a:lnTo>
                    <a:lnTo>
                      <a:pt x="66" y="195"/>
                    </a:lnTo>
                    <a:lnTo>
                      <a:pt x="66" y="193"/>
                    </a:lnTo>
                    <a:lnTo>
                      <a:pt x="64" y="191"/>
                    </a:lnTo>
                    <a:lnTo>
                      <a:pt x="62" y="191"/>
                    </a:lnTo>
                    <a:lnTo>
                      <a:pt x="60" y="187"/>
                    </a:lnTo>
                    <a:lnTo>
                      <a:pt x="60" y="185"/>
                    </a:lnTo>
                    <a:lnTo>
                      <a:pt x="64" y="183"/>
                    </a:lnTo>
                    <a:lnTo>
                      <a:pt x="64" y="181"/>
                    </a:lnTo>
                    <a:lnTo>
                      <a:pt x="64" y="179"/>
                    </a:lnTo>
                    <a:lnTo>
                      <a:pt x="62" y="179"/>
                    </a:lnTo>
                    <a:lnTo>
                      <a:pt x="60" y="181"/>
                    </a:lnTo>
                    <a:lnTo>
                      <a:pt x="58" y="181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2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2" y="171"/>
                    </a:lnTo>
                    <a:lnTo>
                      <a:pt x="54" y="169"/>
                    </a:lnTo>
                    <a:lnTo>
                      <a:pt x="56" y="167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60" y="155"/>
                    </a:lnTo>
                    <a:lnTo>
                      <a:pt x="56" y="151"/>
                    </a:lnTo>
                    <a:lnTo>
                      <a:pt x="54" y="147"/>
                    </a:lnTo>
                    <a:lnTo>
                      <a:pt x="52" y="145"/>
                    </a:lnTo>
                    <a:lnTo>
                      <a:pt x="50" y="143"/>
                    </a:lnTo>
                    <a:lnTo>
                      <a:pt x="48" y="143"/>
                    </a:lnTo>
                    <a:lnTo>
                      <a:pt x="46" y="141"/>
                    </a:lnTo>
                    <a:lnTo>
                      <a:pt x="44" y="139"/>
                    </a:lnTo>
                    <a:lnTo>
                      <a:pt x="44" y="137"/>
                    </a:lnTo>
                    <a:lnTo>
                      <a:pt x="44" y="135"/>
                    </a:lnTo>
                    <a:lnTo>
                      <a:pt x="44" y="131"/>
                    </a:lnTo>
                    <a:lnTo>
                      <a:pt x="42" y="129"/>
                    </a:lnTo>
                    <a:lnTo>
                      <a:pt x="42" y="127"/>
                    </a:lnTo>
                    <a:lnTo>
                      <a:pt x="42" y="123"/>
                    </a:lnTo>
                    <a:lnTo>
                      <a:pt x="40" y="121"/>
                    </a:lnTo>
                    <a:lnTo>
                      <a:pt x="40" y="117"/>
                    </a:lnTo>
                    <a:lnTo>
                      <a:pt x="40" y="115"/>
                    </a:lnTo>
                    <a:lnTo>
                      <a:pt x="40" y="113"/>
                    </a:lnTo>
                    <a:lnTo>
                      <a:pt x="44" y="111"/>
                    </a:lnTo>
                    <a:lnTo>
                      <a:pt x="44" y="109"/>
                    </a:lnTo>
                    <a:lnTo>
                      <a:pt x="46" y="105"/>
                    </a:lnTo>
                    <a:lnTo>
                      <a:pt x="44" y="103"/>
                    </a:lnTo>
                    <a:lnTo>
                      <a:pt x="42" y="101"/>
                    </a:lnTo>
                    <a:lnTo>
                      <a:pt x="38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7"/>
                    </a:lnTo>
                    <a:lnTo>
                      <a:pt x="32" y="95"/>
                    </a:lnTo>
                    <a:lnTo>
                      <a:pt x="30" y="91"/>
                    </a:lnTo>
                    <a:lnTo>
                      <a:pt x="28" y="87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30" y="82"/>
                    </a:lnTo>
                    <a:lnTo>
                      <a:pt x="32" y="80"/>
                    </a:lnTo>
                    <a:lnTo>
                      <a:pt x="34" y="80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32" y="68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28" y="60"/>
                    </a:lnTo>
                    <a:lnTo>
                      <a:pt x="28" y="58"/>
                    </a:lnTo>
                    <a:lnTo>
                      <a:pt x="26" y="56"/>
                    </a:lnTo>
                    <a:lnTo>
                      <a:pt x="24" y="56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6" y="52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60" y="2"/>
                    </a:lnTo>
                    <a:lnTo>
                      <a:pt x="66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10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32" y="2"/>
                    </a:lnTo>
                    <a:lnTo>
                      <a:pt x="138" y="2"/>
                    </a:lnTo>
                    <a:lnTo>
                      <a:pt x="148" y="4"/>
                    </a:lnTo>
                    <a:lnTo>
                      <a:pt x="164" y="4"/>
                    </a:lnTo>
                    <a:lnTo>
                      <a:pt x="168" y="4"/>
                    </a:lnTo>
                    <a:lnTo>
                      <a:pt x="172" y="4"/>
                    </a:lnTo>
                    <a:lnTo>
                      <a:pt x="182" y="4"/>
                    </a:lnTo>
                    <a:lnTo>
                      <a:pt x="184" y="4"/>
                    </a:lnTo>
                    <a:lnTo>
                      <a:pt x="188" y="4"/>
                    </a:lnTo>
                    <a:lnTo>
                      <a:pt x="190" y="4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2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49" name="Freeform 83">
                <a:extLst>
                  <a:ext uri="{FF2B5EF4-FFF2-40B4-BE49-F238E27FC236}">
                    <a16:creationId xmlns:a16="http://schemas.microsoft.com/office/drawing/2014/main" id="{3A6D77EC-FBE2-D4CF-C65A-5EBAD3B42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025" y="2647950"/>
                <a:ext cx="381000" cy="414338"/>
              </a:xfrm>
              <a:custGeom>
                <a:avLst/>
                <a:gdLst>
                  <a:gd name="T0" fmla="*/ 192 w 240"/>
                  <a:gd name="T1" fmla="*/ 2 h 261"/>
                  <a:gd name="T2" fmla="*/ 200 w 240"/>
                  <a:gd name="T3" fmla="*/ 6 h 261"/>
                  <a:gd name="T4" fmla="*/ 206 w 240"/>
                  <a:gd name="T5" fmla="*/ 4 h 261"/>
                  <a:gd name="T6" fmla="*/ 210 w 240"/>
                  <a:gd name="T7" fmla="*/ 10 h 261"/>
                  <a:gd name="T8" fmla="*/ 216 w 240"/>
                  <a:gd name="T9" fmla="*/ 14 h 261"/>
                  <a:gd name="T10" fmla="*/ 224 w 240"/>
                  <a:gd name="T11" fmla="*/ 14 h 261"/>
                  <a:gd name="T12" fmla="*/ 230 w 240"/>
                  <a:gd name="T13" fmla="*/ 18 h 261"/>
                  <a:gd name="T14" fmla="*/ 236 w 240"/>
                  <a:gd name="T15" fmla="*/ 22 h 261"/>
                  <a:gd name="T16" fmla="*/ 238 w 240"/>
                  <a:gd name="T17" fmla="*/ 30 h 261"/>
                  <a:gd name="T18" fmla="*/ 232 w 240"/>
                  <a:gd name="T19" fmla="*/ 58 h 261"/>
                  <a:gd name="T20" fmla="*/ 228 w 240"/>
                  <a:gd name="T21" fmla="*/ 70 h 261"/>
                  <a:gd name="T22" fmla="*/ 224 w 240"/>
                  <a:gd name="T23" fmla="*/ 80 h 261"/>
                  <a:gd name="T24" fmla="*/ 212 w 240"/>
                  <a:gd name="T25" fmla="*/ 112 h 261"/>
                  <a:gd name="T26" fmla="*/ 204 w 240"/>
                  <a:gd name="T27" fmla="*/ 132 h 261"/>
                  <a:gd name="T28" fmla="*/ 198 w 240"/>
                  <a:gd name="T29" fmla="*/ 145 h 261"/>
                  <a:gd name="T30" fmla="*/ 194 w 240"/>
                  <a:gd name="T31" fmla="*/ 157 h 261"/>
                  <a:gd name="T32" fmla="*/ 190 w 240"/>
                  <a:gd name="T33" fmla="*/ 177 h 261"/>
                  <a:gd name="T34" fmla="*/ 184 w 240"/>
                  <a:gd name="T35" fmla="*/ 191 h 261"/>
                  <a:gd name="T36" fmla="*/ 180 w 240"/>
                  <a:gd name="T37" fmla="*/ 209 h 261"/>
                  <a:gd name="T38" fmla="*/ 178 w 240"/>
                  <a:gd name="T39" fmla="*/ 217 h 261"/>
                  <a:gd name="T40" fmla="*/ 186 w 240"/>
                  <a:gd name="T41" fmla="*/ 223 h 261"/>
                  <a:gd name="T42" fmla="*/ 194 w 240"/>
                  <a:gd name="T43" fmla="*/ 229 h 261"/>
                  <a:gd name="T44" fmla="*/ 180 w 240"/>
                  <a:gd name="T45" fmla="*/ 235 h 261"/>
                  <a:gd name="T46" fmla="*/ 166 w 240"/>
                  <a:gd name="T47" fmla="*/ 239 h 261"/>
                  <a:gd name="T48" fmla="*/ 148 w 240"/>
                  <a:gd name="T49" fmla="*/ 243 h 261"/>
                  <a:gd name="T50" fmla="*/ 132 w 240"/>
                  <a:gd name="T51" fmla="*/ 249 h 261"/>
                  <a:gd name="T52" fmla="*/ 122 w 240"/>
                  <a:gd name="T53" fmla="*/ 251 h 261"/>
                  <a:gd name="T54" fmla="*/ 110 w 240"/>
                  <a:gd name="T55" fmla="*/ 255 h 261"/>
                  <a:gd name="T56" fmla="*/ 92 w 240"/>
                  <a:gd name="T57" fmla="*/ 259 h 261"/>
                  <a:gd name="T58" fmla="*/ 80 w 240"/>
                  <a:gd name="T59" fmla="*/ 249 h 261"/>
                  <a:gd name="T60" fmla="*/ 70 w 240"/>
                  <a:gd name="T61" fmla="*/ 241 h 261"/>
                  <a:gd name="T62" fmla="*/ 62 w 240"/>
                  <a:gd name="T63" fmla="*/ 237 h 261"/>
                  <a:gd name="T64" fmla="*/ 42 w 240"/>
                  <a:gd name="T65" fmla="*/ 219 h 261"/>
                  <a:gd name="T66" fmla="*/ 36 w 240"/>
                  <a:gd name="T67" fmla="*/ 199 h 261"/>
                  <a:gd name="T68" fmla="*/ 30 w 240"/>
                  <a:gd name="T69" fmla="*/ 187 h 261"/>
                  <a:gd name="T70" fmla="*/ 26 w 240"/>
                  <a:gd name="T71" fmla="*/ 175 h 261"/>
                  <a:gd name="T72" fmla="*/ 18 w 240"/>
                  <a:gd name="T73" fmla="*/ 151 h 261"/>
                  <a:gd name="T74" fmla="*/ 12 w 240"/>
                  <a:gd name="T75" fmla="*/ 134 h 261"/>
                  <a:gd name="T76" fmla="*/ 6 w 240"/>
                  <a:gd name="T77" fmla="*/ 120 h 261"/>
                  <a:gd name="T78" fmla="*/ 2 w 240"/>
                  <a:gd name="T79" fmla="*/ 106 h 261"/>
                  <a:gd name="T80" fmla="*/ 4 w 240"/>
                  <a:gd name="T81" fmla="*/ 86 h 261"/>
                  <a:gd name="T82" fmla="*/ 8 w 240"/>
                  <a:gd name="T83" fmla="*/ 76 h 261"/>
                  <a:gd name="T84" fmla="*/ 14 w 240"/>
                  <a:gd name="T85" fmla="*/ 56 h 261"/>
                  <a:gd name="T86" fmla="*/ 22 w 240"/>
                  <a:gd name="T87" fmla="*/ 48 h 261"/>
                  <a:gd name="T88" fmla="*/ 34 w 240"/>
                  <a:gd name="T89" fmla="*/ 36 h 261"/>
                  <a:gd name="T90" fmla="*/ 60 w 240"/>
                  <a:gd name="T91" fmla="*/ 26 h 261"/>
                  <a:gd name="T92" fmla="*/ 80 w 240"/>
                  <a:gd name="T93" fmla="*/ 26 h 261"/>
                  <a:gd name="T94" fmla="*/ 104 w 240"/>
                  <a:gd name="T95" fmla="*/ 24 h 261"/>
                  <a:gd name="T96" fmla="*/ 128 w 240"/>
                  <a:gd name="T97" fmla="*/ 20 h 261"/>
                  <a:gd name="T98" fmla="*/ 150 w 240"/>
                  <a:gd name="T99" fmla="*/ 12 h 261"/>
                  <a:gd name="T100" fmla="*/ 172 w 240"/>
                  <a:gd name="T101" fmla="*/ 4 h 261"/>
                  <a:gd name="T102" fmla="*/ 186 w 240"/>
                  <a:gd name="T103" fmla="*/ 2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0" h="261">
                    <a:moveTo>
                      <a:pt x="186" y="2"/>
                    </a:move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2" y="2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6" y="6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0" y="8"/>
                    </a:lnTo>
                    <a:lnTo>
                      <a:pt x="202" y="8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6" y="4"/>
                    </a:lnTo>
                    <a:lnTo>
                      <a:pt x="208" y="4"/>
                    </a:lnTo>
                    <a:lnTo>
                      <a:pt x="208" y="6"/>
                    </a:lnTo>
                    <a:lnTo>
                      <a:pt x="210" y="6"/>
                    </a:lnTo>
                    <a:lnTo>
                      <a:pt x="210" y="8"/>
                    </a:lnTo>
                    <a:lnTo>
                      <a:pt x="210" y="10"/>
                    </a:lnTo>
                    <a:lnTo>
                      <a:pt x="210" y="12"/>
                    </a:lnTo>
                    <a:lnTo>
                      <a:pt x="212" y="12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6" y="14"/>
                    </a:lnTo>
                    <a:lnTo>
                      <a:pt x="218" y="12"/>
                    </a:lnTo>
                    <a:lnTo>
                      <a:pt x="218" y="14"/>
                    </a:lnTo>
                    <a:lnTo>
                      <a:pt x="220" y="14"/>
                    </a:lnTo>
                    <a:lnTo>
                      <a:pt x="222" y="14"/>
                    </a:lnTo>
                    <a:lnTo>
                      <a:pt x="224" y="14"/>
                    </a:lnTo>
                    <a:lnTo>
                      <a:pt x="224" y="16"/>
                    </a:lnTo>
                    <a:lnTo>
                      <a:pt x="226" y="16"/>
                    </a:lnTo>
                    <a:lnTo>
                      <a:pt x="226" y="18"/>
                    </a:lnTo>
                    <a:lnTo>
                      <a:pt x="228" y="18"/>
                    </a:lnTo>
                    <a:lnTo>
                      <a:pt x="230" y="18"/>
                    </a:lnTo>
                    <a:lnTo>
                      <a:pt x="232" y="18"/>
                    </a:lnTo>
                    <a:lnTo>
                      <a:pt x="232" y="20"/>
                    </a:lnTo>
                    <a:lnTo>
                      <a:pt x="234" y="20"/>
                    </a:lnTo>
                    <a:lnTo>
                      <a:pt x="234" y="22"/>
                    </a:lnTo>
                    <a:lnTo>
                      <a:pt x="236" y="22"/>
                    </a:lnTo>
                    <a:lnTo>
                      <a:pt x="236" y="24"/>
                    </a:lnTo>
                    <a:lnTo>
                      <a:pt x="238" y="24"/>
                    </a:lnTo>
                    <a:lnTo>
                      <a:pt x="238" y="26"/>
                    </a:lnTo>
                    <a:lnTo>
                      <a:pt x="238" y="28"/>
                    </a:lnTo>
                    <a:lnTo>
                      <a:pt x="238" y="30"/>
                    </a:lnTo>
                    <a:lnTo>
                      <a:pt x="240" y="32"/>
                    </a:lnTo>
                    <a:lnTo>
                      <a:pt x="240" y="34"/>
                    </a:lnTo>
                    <a:lnTo>
                      <a:pt x="240" y="40"/>
                    </a:lnTo>
                    <a:lnTo>
                      <a:pt x="238" y="42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30" y="64"/>
                    </a:lnTo>
                    <a:lnTo>
                      <a:pt x="228" y="66"/>
                    </a:lnTo>
                    <a:lnTo>
                      <a:pt x="228" y="68"/>
                    </a:lnTo>
                    <a:lnTo>
                      <a:pt x="228" y="70"/>
                    </a:lnTo>
                    <a:lnTo>
                      <a:pt x="226" y="72"/>
                    </a:lnTo>
                    <a:lnTo>
                      <a:pt x="226" y="74"/>
                    </a:lnTo>
                    <a:lnTo>
                      <a:pt x="226" y="76"/>
                    </a:lnTo>
                    <a:lnTo>
                      <a:pt x="224" y="78"/>
                    </a:lnTo>
                    <a:lnTo>
                      <a:pt x="224" y="80"/>
                    </a:lnTo>
                    <a:lnTo>
                      <a:pt x="222" y="86"/>
                    </a:lnTo>
                    <a:lnTo>
                      <a:pt x="220" y="92"/>
                    </a:lnTo>
                    <a:lnTo>
                      <a:pt x="218" y="96"/>
                    </a:lnTo>
                    <a:lnTo>
                      <a:pt x="216" y="98"/>
                    </a:lnTo>
                    <a:lnTo>
                      <a:pt x="212" y="112"/>
                    </a:lnTo>
                    <a:lnTo>
                      <a:pt x="210" y="116"/>
                    </a:lnTo>
                    <a:lnTo>
                      <a:pt x="208" y="118"/>
                    </a:lnTo>
                    <a:lnTo>
                      <a:pt x="208" y="120"/>
                    </a:lnTo>
                    <a:lnTo>
                      <a:pt x="204" y="130"/>
                    </a:lnTo>
                    <a:lnTo>
                      <a:pt x="204" y="132"/>
                    </a:lnTo>
                    <a:lnTo>
                      <a:pt x="202" y="134"/>
                    </a:lnTo>
                    <a:lnTo>
                      <a:pt x="202" y="138"/>
                    </a:lnTo>
                    <a:lnTo>
                      <a:pt x="200" y="142"/>
                    </a:lnTo>
                    <a:lnTo>
                      <a:pt x="200" y="145"/>
                    </a:lnTo>
                    <a:lnTo>
                      <a:pt x="198" y="145"/>
                    </a:lnTo>
                    <a:lnTo>
                      <a:pt x="198" y="147"/>
                    </a:lnTo>
                    <a:lnTo>
                      <a:pt x="198" y="147"/>
                    </a:lnTo>
                    <a:lnTo>
                      <a:pt x="196" y="153"/>
                    </a:lnTo>
                    <a:lnTo>
                      <a:pt x="194" y="155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2" y="161"/>
                    </a:lnTo>
                    <a:lnTo>
                      <a:pt x="192" y="163"/>
                    </a:lnTo>
                    <a:lnTo>
                      <a:pt x="190" y="175"/>
                    </a:lnTo>
                    <a:lnTo>
                      <a:pt x="190" y="177"/>
                    </a:lnTo>
                    <a:lnTo>
                      <a:pt x="188" y="179"/>
                    </a:lnTo>
                    <a:lnTo>
                      <a:pt x="186" y="185"/>
                    </a:lnTo>
                    <a:lnTo>
                      <a:pt x="186" y="187"/>
                    </a:lnTo>
                    <a:lnTo>
                      <a:pt x="184" y="189"/>
                    </a:lnTo>
                    <a:lnTo>
                      <a:pt x="184" y="191"/>
                    </a:lnTo>
                    <a:lnTo>
                      <a:pt x="182" y="195"/>
                    </a:lnTo>
                    <a:lnTo>
                      <a:pt x="182" y="195"/>
                    </a:lnTo>
                    <a:lnTo>
                      <a:pt x="180" y="199"/>
                    </a:lnTo>
                    <a:lnTo>
                      <a:pt x="178" y="205"/>
                    </a:lnTo>
                    <a:lnTo>
                      <a:pt x="180" y="209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80" y="213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2" y="223"/>
                    </a:lnTo>
                    <a:lnTo>
                      <a:pt x="184" y="223"/>
                    </a:lnTo>
                    <a:lnTo>
                      <a:pt x="186" y="223"/>
                    </a:lnTo>
                    <a:lnTo>
                      <a:pt x="188" y="227"/>
                    </a:lnTo>
                    <a:lnTo>
                      <a:pt x="190" y="229"/>
                    </a:lnTo>
                    <a:lnTo>
                      <a:pt x="192" y="229"/>
                    </a:lnTo>
                    <a:lnTo>
                      <a:pt x="192" y="229"/>
                    </a:lnTo>
                    <a:lnTo>
                      <a:pt x="194" y="229"/>
                    </a:lnTo>
                    <a:lnTo>
                      <a:pt x="194" y="231"/>
                    </a:lnTo>
                    <a:lnTo>
                      <a:pt x="192" y="231"/>
                    </a:lnTo>
                    <a:lnTo>
                      <a:pt x="186" y="233"/>
                    </a:lnTo>
                    <a:lnTo>
                      <a:pt x="184" y="233"/>
                    </a:lnTo>
                    <a:lnTo>
                      <a:pt x="180" y="235"/>
                    </a:lnTo>
                    <a:lnTo>
                      <a:pt x="176" y="235"/>
                    </a:lnTo>
                    <a:lnTo>
                      <a:pt x="174" y="237"/>
                    </a:lnTo>
                    <a:lnTo>
                      <a:pt x="172" y="237"/>
                    </a:lnTo>
                    <a:lnTo>
                      <a:pt x="170" y="239"/>
                    </a:lnTo>
                    <a:lnTo>
                      <a:pt x="166" y="239"/>
                    </a:lnTo>
                    <a:lnTo>
                      <a:pt x="162" y="241"/>
                    </a:lnTo>
                    <a:lnTo>
                      <a:pt x="158" y="241"/>
                    </a:lnTo>
                    <a:lnTo>
                      <a:pt x="154" y="241"/>
                    </a:lnTo>
                    <a:lnTo>
                      <a:pt x="152" y="241"/>
                    </a:lnTo>
                    <a:lnTo>
                      <a:pt x="148" y="243"/>
                    </a:lnTo>
                    <a:lnTo>
                      <a:pt x="146" y="243"/>
                    </a:lnTo>
                    <a:lnTo>
                      <a:pt x="144" y="245"/>
                    </a:lnTo>
                    <a:lnTo>
                      <a:pt x="138" y="247"/>
                    </a:lnTo>
                    <a:lnTo>
                      <a:pt x="134" y="247"/>
                    </a:lnTo>
                    <a:lnTo>
                      <a:pt x="132" y="249"/>
                    </a:lnTo>
                    <a:lnTo>
                      <a:pt x="130" y="249"/>
                    </a:lnTo>
                    <a:lnTo>
                      <a:pt x="128" y="251"/>
                    </a:lnTo>
                    <a:lnTo>
                      <a:pt x="126" y="251"/>
                    </a:lnTo>
                    <a:lnTo>
                      <a:pt x="124" y="251"/>
                    </a:lnTo>
                    <a:lnTo>
                      <a:pt x="122" y="251"/>
                    </a:lnTo>
                    <a:lnTo>
                      <a:pt x="120" y="253"/>
                    </a:lnTo>
                    <a:lnTo>
                      <a:pt x="118" y="253"/>
                    </a:lnTo>
                    <a:lnTo>
                      <a:pt x="114" y="255"/>
                    </a:lnTo>
                    <a:lnTo>
                      <a:pt x="112" y="255"/>
                    </a:lnTo>
                    <a:lnTo>
                      <a:pt x="110" y="255"/>
                    </a:lnTo>
                    <a:lnTo>
                      <a:pt x="106" y="257"/>
                    </a:lnTo>
                    <a:lnTo>
                      <a:pt x="100" y="259"/>
                    </a:lnTo>
                    <a:lnTo>
                      <a:pt x="94" y="261"/>
                    </a:lnTo>
                    <a:lnTo>
                      <a:pt x="94" y="261"/>
                    </a:lnTo>
                    <a:lnTo>
                      <a:pt x="92" y="259"/>
                    </a:lnTo>
                    <a:lnTo>
                      <a:pt x="90" y="257"/>
                    </a:lnTo>
                    <a:lnTo>
                      <a:pt x="88" y="255"/>
                    </a:lnTo>
                    <a:lnTo>
                      <a:pt x="86" y="253"/>
                    </a:lnTo>
                    <a:lnTo>
                      <a:pt x="84" y="253"/>
                    </a:lnTo>
                    <a:lnTo>
                      <a:pt x="80" y="249"/>
                    </a:lnTo>
                    <a:lnTo>
                      <a:pt x="78" y="247"/>
                    </a:lnTo>
                    <a:lnTo>
                      <a:pt x="76" y="247"/>
                    </a:lnTo>
                    <a:lnTo>
                      <a:pt x="76" y="245"/>
                    </a:lnTo>
                    <a:lnTo>
                      <a:pt x="72" y="243"/>
                    </a:lnTo>
                    <a:lnTo>
                      <a:pt x="70" y="241"/>
                    </a:lnTo>
                    <a:lnTo>
                      <a:pt x="68" y="241"/>
                    </a:lnTo>
                    <a:lnTo>
                      <a:pt x="66" y="241"/>
                    </a:lnTo>
                    <a:lnTo>
                      <a:pt x="64" y="239"/>
                    </a:lnTo>
                    <a:lnTo>
                      <a:pt x="64" y="237"/>
                    </a:lnTo>
                    <a:lnTo>
                      <a:pt x="62" y="237"/>
                    </a:lnTo>
                    <a:lnTo>
                      <a:pt x="58" y="233"/>
                    </a:lnTo>
                    <a:lnTo>
                      <a:pt x="54" y="229"/>
                    </a:lnTo>
                    <a:lnTo>
                      <a:pt x="52" y="229"/>
                    </a:lnTo>
                    <a:lnTo>
                      <a:pt x="46" y="223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38" y="207"/>
                    </a:lnTo>
                    <a:lnTo>
                      <a:pt x="38" y="205"/>
                    </a:lnTo>
                    <a:lnTo>
                      <a:pt x="38" y="203"/>
                    </a:lnTo>
                    <a:lnTo>
                      <a:pt x="36" y="199"/>
                    </a:lnTo>
                    <a:lnTo>
                      <a:pt x="36" y="197"/>
                    </a:lnTo>
                    <a:lnTo>
                      <a:pt x="34" y="195"/>
                    </a:lnTo>
                    <a:lnTo>
                      <a:pt x="34" y="193"/>
                    </a:lnTo>
                    <a:lnTo>
                      <a:pt x="32" y="189"/>
                    </a:lnTo>
                    <a:lnTo>
                      <a:pt x="30" y="187"/>
                    </a:lnTo>
                    <a:lnTo>
                      <a:pt x="30" y="185"/>
                    </a:lnTo>
                    <a:lnTo>
                      <a:pt x="30" y="183"/>
                    </a:lnTo>
                    <a:lnTo>
                      <a:pt x="28" y="179"/>
                    </a:lnTo>
                    <a:lnTo>
                      <a:pt x="28" y="177"/>
                    </a:lnTo>
                    <a:lnTo>
                      <a:pt x="26" y="175"/>
                    </a:lnTo>
                    <a:lnTo>
                      <a:pt x="26" y="171"/>
                    </a:lnTo>
                    <a:lnTo>
                      <a:pt x="24" y="167"/>
                    </a:lnTo>
                    <a:lnTo>
                      <a:pt x="22" y="159"/>
                    </a:lnTo>
                    <a:lnTo>
                      <a:pt x="20" y="153"/>
                    </a:lnTo>
                    <a:lnTo>
                      <a:pt x="18" y="151"/>
                    </a:lnTo>
                    <a:lnTo>
                      <a:pt x="18" y="147"/>
                    </a:lnTo>
                    <a:lnTo>
                      <a:pt x="16" y="147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2" y="134"/>
                    </a:lnTo>
                    <a:lnTo>
                      <a:pt x="12" y="132"/>
                    </a:lnTo>
                    <a:lnTo>
                      <a:pt x="10" y="130"/>
                    </a:lnTo>
                    <a:lnTo>
                      <a:pt x="10" y="126"/>
                    </a:lnTo>
                    <a:lnTo>
                      <a:pt x="8" y="122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6" y="116"/>
                    </a:lnTo>
                    <a:lnTo>
                      <a:pt x="6" y="114"/>
                    </a:lnTo>
                    <a:lnTo>
                      <a:pt x="4" y="112"/>
                    </a:lnTo>
                    <a:lnTo>
                      <a:pt x="2" y="106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4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48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2" y="38"/>
                    </a:lnTo>
                    <a:lnTo>
                      <a:pt x="34" y="36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60" y="26"/>
                    </a:lnTo>
                    <a:lnTo>
                      <a:pt x="68" y="26"/>
                    </a:lnTo>
                    <a:lnTo>
                      <a:pt x="70" y="26"/>
                    </a:lnTo>
                    <a:lnTo>
                      <a:pt x="72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94" y="24"/>
                    </a:lnTo>
                    <a:lnTo>
                      <a:pt x="104" y="24"/>
                    </a:lnTo>
                    <a:lnTo>
                      <a:pt x="108" y="24"/>
                    </a:lnTo>
                    <a:lnTo>
                      <a:pt x="116" y="22"/>
                    </a:lnTo>
                    <a:lnTo>
                      <a:pt x="118" y="22"/>
                    </a:lnTo>
                    <a:lnTo>
                      <a:pt x="122" y="22"/>
                    </a:lnTo>
                    <a:lnTo>
                      <a:pt x="128" y="20"/>
                    </a:lnTo>
                    <a:lnTo>
                      <a:pt x="134" y="18"/>
                    </a:lnTo>
                    <a:lnTo>
                      <a:pt x="136" y="16"/>
                    </a:lnTo>
                    <a:lnTo>
                      <a:pt x="144" y="14"/>
                    </a:lnTo>
                    <a:lnTo>
                      <a:pt x="144" y="14"/>
                    </a:lnTo>
                    <a:lnTo>
                      <a:pt x="150" y="12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64" y="6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2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6" y="2"/>
                    </a:lnTo>
                    <a:lnTo>
                      <a:pt x="18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0" name="Freeform 90">
                <a:extLst>
                  <a:ext uri="{FF2B5EF4-FFF2-40B4-BE49-F238E27FC236}">
                    <a16:creationId xmlns:a16="http://schemas.microsoft.com/office/drawing/2014/main" id="{E264A1E2-DEFA-9211-5C41-6789315CE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5550" y="1406525"/>
                <a:ext cx="415925" cy="417513"/>
              </a:xfrm>
              <a:custGeom>
                <a:avLst/>
                <a:gdLst>
                  <a:gd name="T0" fmla="*/ 12 w 262"/>
                  <a:gd name="T1" fmla="*/ 2 h 263"/>
                  <a:gd name="T2" fmla="*/ 24 w 262"/>
                  <a:gd name="T3" fmla="*/ 4 h 263"/>
                  <a:gd name="T4" fmla="*/ 34 w 262"/>
                  <a:gd name="T5" fmla="*/ 12 h 263"/>
                  <a:gd name="T6" fmla="*/ 50 w 262"/>
                  <a:gd name="T7" fmla="*/ 20 h 263"/>
                  <a:gd name="T8" fmla="*/ 62 w 262"/>
                  <a:gd name="T9" fmla="*/ 28 h 263"/>
                  <a:gd name="T10" fmla="*/ 78 w 262"/>
                  <a:gd name="T11" fmla="*/ 32 h 263"/>
                  <a:gd name="T12" fmla="*/ 90 w 262"/>
                  <a:gd name="T13" fmla="*/ 44 h 263"/>
                  <a:gd name="T14" fmla="*/ 104 w 262"/>
                  <a:gd name="T15" fmla="*/ 60 h 263"/>
                  <a:gd name="T16" fmla="*/ 116 w 262"/>
                  <a:gd name="T17" fmla="*/ 68 h 263"/>
                  <a:gd name="T18" fmla="*/ 126 w 262"/>
                  <a:gd name="T19" fmla="*/ 78 h 263"/>
                  <a:gd name="T20" fmla="*/ 142 w 262"/>
                  <a:gd name="T21" fmla="*/ 91 h 263"/>
                  <a:gd name="T22" fmla="*/ 156 w 262"/>
                  <a:gd name="T23" fmla="*/ 93 h 263"/>
                  <a:gd name="T24" fmla="*/ 164 w 262"/>
                  <a:gd name="T25" fmla="*/ 99 h 263"/>
                  <a:gd name="T26" fmla="*/ 170 w 262"/>
                  <a:gd name="T27" fmla="*/ 105 h 263"/>
                  <a:gd name="T28" fmla="*/ 182 w 262"/>
                  <a:gd name="T29" fmla="*/ 111 h 263"/>
                  <a:gd name="T30" fmla="*/ 196 w 262"/>
                  <a:gd name="T31" fmla="*/ 121 h 263"/>
                  <a:gd name="T32" fmla="*/ 208 w 262"/>
                  <a:gd name="T33" fmla="*/ 131 h 263"/>
                  <a:gd name="T34" fmla="*/ 216 w 262"/>
                  <a:gd name="T35" fmla="*/ 139 h 263"/>
                  <a:gd name="T36" fmla="*/ 226 w 262"/>
                  <a:gd name="T37" fmla="*/ 157 h 263"/>
                  <a:gd name="T38" fmla="*/ 240 w 262"/>
                  <a:gd name="T39" fmla="*/ 165 h 263"/>
                  <a:gd name="T40" fmla="*/ 248 w 262"/>
                  <a:gd name="T41" fmla="*/ 181 h 263"/>
                  <a:gd name="T42" fmla="*/ 258 w 262"/>
                  <a:gd name="T43" fmla="*/ 199 h 263"/>
                  <a:gd name="T44" fmla="*/ 254 w 262"/>
                  <a:gd name="T45" fmla="*/ 221 h 263"/>
                  <a:gd name="T46" fmla="*/ 242 w 262"/>
                  <a:gd name="T47" fmla="*/ 225 h 263"/>
                  <a:gd name="T48" fmla="*/ 224 w 262"/>
                  <a:gd name="T49" fmla="*/ 221 h 263"/>
                  <a:gd name="T50" fmla="*/ 200 w 262"/>
                  <a:gd name="T51" fmla="*/ 217 h 263"/>
                  <a:gd name="T52" fmla="*/ 186 w 262"/>
                  <a:gd name="T53" fmla="*/ 227 h 263"/>
                  <a:gd name="T54" fmla="*/ 178 w 262"/>
                  <a:gd name="T55" fmla="*/ 233 h 263"/>
                  <a:gd name="T56" fmla="*/ 164 w 262"/>
                  <a:gd name="T57" fmla="*/ 239 h 263"/>
                  <a:gd name="T58" fmla="*/ 154 w 262"/>
                  <a:gd name="T59" fmla="*/ 241 h 263"/>
                  <a:gd name="T60" fmla="*/ 136 w 262"/>
                  <a:gd name="T61" fmla="*/ 253 h 263"/>
                  <a:gd name="T62" fmla="*/ 124 w 262"/>
                  <a:gd name="T63" fmla="*/ 255 h 263"/>
                  <a:gd name="T64" fmla="*/ 116 w 262"/>
                  <a:gd name="T65" fmla="*/ 263 h 263"/>
                  <a:gd name="T66" fmla="*/ 106 w 262"/>
                  <a:gd name="T67" fmla="*/ 261 h 263"/>
                  <a:gd name="T68" fmla="*/ 98 w 262"/>
                  <a:gd name="T69" fmla="*/ 249 h 263"/>
                  <a:gd name="T70" fmla="*/ 88 w 262"/>
                  <a:gd name="T71" fmla="*/ 231 h 263"/>
                  <a:gd name="T72" fmla="*/ 80 w 262"/>
                  <a:gd name="T73" fmla="*/ 217 h 263"/>
                  <a:gd name="T74" fmla="*/ 72 w 262"/>
                  <a:gd name="T75" fmla="*/ 201 h 263"/>
                  <a:gd name="T76" fmla="*/ 60 w 262"/>
                  <a:gd name="T77" fmla="*/ 175 h 263"/>
                  <a:gd name="T78" fmla="*/ 52 w 262"/>
                  <a:gd name="T79" fmla="*/ 159 h 263"/>
                  <a:gd name="T80" fmla="*/ 44 w 262"/>
                  <a:gd name="T81" fmla="*/ 149 h 263"/>
                  <a:gd name="T82" fmla="*/ 32 w 262"/>
                  <a:gd name="T83" fmla="*/ 119 h 263"/>
                  <a:gd name="T84" fmla="*/ 38 w 262"/>
                  <a:gd name="T85" fmla="*/ 111 h 263"/>
                  <a:gd name="T86" fmla="*/ 40 w 262"/>
                  <a:gd name="T87" fmla="*/ 107 h 263"/>
                  <a:gd name="T88" fmla="*/ 46 w 262"/>
                  <a:gd name="T89" fmla="*/ 99 h 263"/>
                  <a:gd name="T90" fmla="*/ 46 w 262"/>
                  <a:gd name="T91" fmla="*/ 89 h 263"/>
                  <a:gd name="T92" fmla="*/ 38 w 262"/>
                  <a:gd name="T93" fmla="*/ 87 h 263"/>
                  <a:gd name="T94" fmla="*/ 26 w 262"/>
                  <a:gd name="T95" fmla="*/ 95 h 263"/>
                  <a:gd name="T96" fmla="*/ 20 w 262"/>
                  <a:gd name="T97" fmla="*/ 70 h 263"/>
                  <a:gd name="T98" fmla="*/ 14 w 262"/>
                  <a:gd name="T99" fmla="*/ 54 h 263"/>
                  <a:gd name="T100" fmla="*/ 8 w 262"/>
                  <a:gd name="T101" fmla="*/ 30 h 263"/>
                  <a:gd name="T102" fmla="*/ 2 w 262"/>
                  <a:gd name="T103" fmla="*/ 8 h 263"/>
                  <a:gd name="T104" fmla="*/ 4 w 262"/>
                  <a:gd name="T105" fmla="*/ 4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2" h="263">
                    <a:moveTo>
                      <a:pt x="6" y="8"/>
                    </a:moveTo>
                    <a:lnTo>
                      <a:pt x="8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8" y="26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30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80" y="36"/>
                    </a:lnTo>
                    <a:lnTo>
                      <a:pt x="84" y="36"/>
                    </a:lnTo>
                    <a:lnTo>
                      <a:pt x="86" y="38"/>
                    </a:lnTo>
                    <a:lnTo>
                      <a:pt x="88" y="40"/>
                    </a:lnTo>
                    <a:lnTo>
                      <a:pt x="90" y="42"/>
                    </a:lnTo>
                    <a:lnTo>
                      <a:pt x="90" y="44"/>
                    </a:lnTo>
                    <a:lnTo>
                      <a:pt x="92" y="46"/>
                    </a:lnTo>
                    <a:lnTo>
                      <a:pt x="94" y="50"/>
                    </a:lnTo>
                    <a:lnTo>
                      <a:pt x="98" y="54"/>
                    </a:lnTo>
                    <a:lnTo>
                      <a:pt x="100" y="58"/>
                    </a:lnTo>
                    <a:lnTo>
                      <a:pt x="102" y="58"/>
                    </a:lnTo>
                    <a:lnTo>
                      <a:pt x="104" y="60"/>
                    </a:lnTo>
                    <a:lnTo>
                      <a:pt x="106" y="62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12" y="66"/>
                    </a:lnTo>
                    <a:lnTo>
                      <a:pt x="114" y="68"/>
                    </a:lnTo>
                    <a:lnTo>
                      <a:pt x="116" y="68"/>
                    </a:lnTo>
                    <a:lnTo>
                      <a:pt x="118" y="70"/>
                    </a:lnTo>
                    <a:lnTo>
                      <a:pt x="120" y="74"/>
                    </a:lnTo>
                    <a:lnTo>
                      <a:pt x="122" y="74"/>
                    </a:lnTo>
                    <a:lnTo>
                      <a:pt x="122" y="76"/>
                    </a:lnTo>
                    <a:lnTo>
                      <a:pt x="124" y="78"/>
                    </a:lnTo>
                    <a:lnTo>
                      <a:pt x="126" y="78"/>
                    </a:lnTo>
                    <a:lnTo>
                      <a:pt x="128" y="81"/>
                    </a:lnTo>
                    <a:lnTo>
                      <a:pt x="130" y="81"/>
                    </a:lnTo>
                    <a:lnTo>
                      <a:pt x="134" y="85"/>
                    </a:lnTo>
                    <a:lnTo>
                      <a:pt x="138" y="89"/>
                    </a:lnTo>
                    <a:lnTo>
                      <a:pt x="140" y="89"/>
                    </a:lnTo>
                    <a:lnTo>
                      <a:pt x="142" y="91"/>
                    </a:lnTo>
                    <a:lnTo>
                      <a:pt x="144" y="91"/>
                    </a:lnTo>
                    <a:lnTo>
                      <a:pt x="146" y="91"/>
                    </a:lnTo>
                    <a:lnTo>
                      <a:pt x="148" y="91"/>
                    </a:lnTo>
                    <a:lnTo>
                      <a:pt x="148" y="93"/>
                    </a:lnTo>
                    <a:lnTo>
                      <a:pt x="154" y="93"/>
                    </a:lnTo>
                    <a:lnTo>
                      <a:pt x="156" y="93"/>
                    </a:lnTo>
                    <a:lnTo>
                      <a:pt x="156" y="95"/>
                    </a:lnTo>
                    <a:lnTo>
                      <a:pt x="158" y="95"/>
                    </a:lnTo>
                    <a:lnTo>
                      <a:pt x="158" y="97"/>
                    </a:lnTo>
                    <a:lnTo>
                      <a:pt x="160" y="97"/>
                    </a:lnTo>
                    <a:lnTo>
                      <a:pt x="162" y="97"/>
                    </a:lnTo>
                    <a:lnTo>
                      <a:pt x="164" y="99"/>
                    </a:lnTo>
                    <a:lnTo>
                      <a:pt x="166" y="99"/>
                    </a:lnTo>
                    <a:lnTo>
                      <a:pt x="166" y="101"/>
                    </a:lnTo>
                    <a:lnTo>
                      <a:pt x="168" y="101"/>
                    </a:lnTo>
                    <a:lnTo>
                      <a:pt x="168" y="103"/>
                    </a:lnTo>
                    <a:lnTo>
                      <a:pt x="168" y="103"/>
                    </a:lnTo>
                    <a:lnTo>
                      <a:pt x="170" y="105"/>
                    </a:lnTo>
                    <a:lnTo>
                      <a:pt x="170" y="107"/>
                    </a:lnTo>
                    <a:lnTo>
                      <a:pt x="172" y="107"/>
                    </a:lnTo>
                    <a:lnTo>
                      <a:pt x="174" y="109"/>
                    </a:lnTo>
                    <a:lnTo>
                      <a:pt x="176" y="111"/>
                    </a:lnTo>
                    <a:lnTo>
                      <a:pt x="178" y="111"/>
                    </a:lnTo>
                    <a:lnTo>
                      <a:pt x="182" y="111"/>
                    </a:lnTo>
                    <a:lnTo>
                      <a:pt x="184" y="111"/>
                    </a:lnTo>
                    <a:lnTo>
                      <a:pt x="190" y="113"/>
                    </a:lnTo>
                    <a:lnTo>
                      <a:pt x="192" y="117"/>
                    </a:lnTo>
                    <a:lnTo>
                      <a:pt x="194" y="119"/>
                    </a:lnTo>
                    <a:lnTo>
                      <a:pt x="196" y="119"/>
                    </a:lnTo>
                    <a:lnTo>
                      <a:pt x="196" y="121"/>
                    </a:lnTo>
                    <a:lnTo>
                      <a:pt x="198" y="123"/>
                    </a:lnTo>
                    <a:lnTo>
                      <a:pt x="200" y="123"/>
                    </a:lnTo>
                    <a:lnTo>
                      <a:pt x="202" y="125"/>
                    </a:lnTo>
                    <a:lnTo>
                      <a:pt x="204" y="127"/>
                    </a:lnTo>
                    <a:lnTo>
                      <a:pt x="206" y="129"/>
                    </a:lnTo>
                    <a:lnTo>
                      <a:pt x="208" y="131"/>
                    </a:lnTo>
                    <a:lnTo>
                      <a:pt x="210" y="135"/>
                    </a:lnTo>
                    <a:lnTo>
                      <a:pt x="212" y="135"/>
                    </a:lnTo>
                    <a:lnTo>
                      <a:pt x="214" y="137"/>
                    </a:lnTo>
                    <a:lnTo>
                      <a:pt x="216" y="137"/>
                    </a:lnTo>
                    <a:lnTo>
                      <a:pt x="216" y="139"/>
                    </a:lnTo>
                    <a:lnTo>
                      <a:pt x="216" y="139"/>
                    </a:lnTo>
                    <a:lnTo>
                      <a:pt x="218" y="141"/>
                    </a:lnTo>
                    <a:lnTo>
                      <a:pt x="218" y="143"/>
                    </a:lnTo>
                    <a:lnTo>
                      <a:pt x="218" y="151"/>
                    </a:lnTo>
                    <a:lnTo>
                      <a:pt x="218" y="153"/>
                    </a:lnTo>
                    <a:lnTo>
                      <a:pt x="220" y="155"/>
                    </a:lnTo>
                    <a:lnTo>
                      <a:pt x="226" y="157"/>
                    </a:lnTo>
                    <a:lnTo>
                      <a:pt x="228" y="157"/>
                    </a:lnTo>
                    <a:lnTo>
                      <a:pt x="230" y="159"/>
                    </a:lnTo>
                    <a:lnTo>
                      <a:pt x="232" y="159"/>
                    </a:lnTo>
                    <a:lnTo>
                      <a:pt x="234" y="161"/>
                    </a:lnTo>
                    <a:lnTo>
                      <a:pt x="236" y="161"/>
                    </a:lnTo>
                    <a:lnTo>
                      <a:pt x="240" y="165"/>
                    </a:lnTo>
                    <a:lnTo>
                      <a:pt x="240" y="167"/>
                    </a:lnTo>
                    <a:lnTo>
                      <a:pt x="242" y="169"/>
                    </a:lnTo>
                    <a:lnTo>
                      <a:pt x="244" y="171"/>
                    </a:lnTo>
                    <a:lnTo>
                      <a:pt x="246" y="175"/>
                    </a:lnTo>
                    <a:lnTo>
                      <a:pt x="248" y="179"/>
                    </a:lnTo>
                    <a:lnTo>
                      <a:pt x="248" y="181"/>
                    </a:lnTo>
                    <a:lnTo>
                      <a:pt x="248" y="183"/>
                    </a:lnTo>
                    <a:lnTo>
                      <a:pt x="252" y="189"/>
                    </a:lnTo>
                    <a:lnTo>
                      <a:pt x="254" y="191"/>
                    </a:lnTo>
                    <a:lnTo>
                      <a:pt x="258" y="195"/>
                    </a:lnTo>
                    <a:lnTo>
                      <a:pt x="258" y="197"/>
                    </a:lnTo>
                    <a:lnTo>
                      <a:pt x="258" y="199"/>
                    </a:lnTo>
                    <a:lnTo>
                      <a:pt x="258" y="201"/>
                    </a:lnTo>
                    <a:lnTo>
                      <a:pt x="258" y="207"/>
                    </a:lnTo>
                    <a:lnTo>
                      <a:pt x="260" y="219"/>
                    </a:lnTo>
                    <a:lnTo>
                      <a:pt x="262" y="221"/>
                    </a:lnTo>
                    <a:lnTo>
                      <a:pt x="258" y="221"/>
                    </a:lnTo>
                    <a:lnTo>
                      <a:pt x="254" y="221"/>
                    </a:lnTo>
                    <a:lnTo>
                      <a:pt x="252" y="223"/>
                    </a:lnTo>
                    <a:lnTo>
                      <a:pt x="250" y="225"/>
                    </a:lnTo>
                    <a:lnTo>
                      <a:pt x="248" y="225"/>
                    </a:lnTo>
                    <a:lnTo>
                      <a:pt x="246" y="225"/>
                    </a:lnTo>
                    <a:lnTo>
                      <a:pt x="244" y="225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0" y="227"/>
                    </a:lnTo>
                    <a:lnTo>
                      <a:pt x="238" y="227"/>
                    </a:lnTo>
                    <a:lnTo>
                      <a:pt x="232" y="225"/>
                    </a:lnTo>
                    <a:lnTo>
                      <a:pt x="228" y="223"/>
                    </a:lnTo>
                    <a:lnTo>
                      <a:pt x="224" y="221"/>
                    </a:lnTo>
                    <a:lnTo>
                      <a:pt x="220" y="221"/>
                    </a:lnTo>
                    <a:lnTo>
                      <a:pt x="216" y="213"/>
                    </a:lnTo>
                    <a:lnTo>
                      <a:pt x="212" y="213"/>
                    </a:lnTo>
                    <a:lnTo>
                      <a:pt x="208" y="215"/>
                    </a:lnTo>
                    <a:lnTo>
                      <a:pt x="206" y="215"/>
                    </a:lnTo>
                    <a:lnTo>
                      <a:pt x="200" y="217"/>
                    </a:lnTo>
                    <a:lnTo>
                      <a:pt x="196" y="221"/>
                    </a:lnTo>
                    <a:lnTo>
                      <a:pt x="194" y="223"/>
                    </a:lnTo>
                    <a:lnTo>
                      <a:pt x="192" y="225"/>
                    </a:lnTo>
                    <a:lnTo>
                      <a:pt x="190" y="225"/>
                    </a:lnTo>
                    <a:lnTo>
                      <a:pt x="188" y="225"/>
                    </a:lnTo>
                    <a:lnTo>
                      <a:pt x="186" y="227"/>
                    </a:lnTo>
                    <a:lnTo>
                      <a:pt x="184" y="227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0" y="231"/>
                    </a:lnTo>
                    <a:lnTo>
                      <a:pt x="178" y="233"/>
                    </a:lnTo>
                    <a:lnTo>
                      <a:pt x="176" y="233"/>
                    </a:lnTo>
                    <a:lnTo>
                      <a:pt x="174" y="233"/>
                    </a:lnTo>
                    <a:lnTo>
                      <a:pt x="172" y="233"/>
                    </a:lnTo>
                    <a:lnTo>
                      <a:pt x="170" y="233"/>
                    </a:lnTo>
                    <a:lnTo>
                      <a:pt x="168" y="233"/>
                    </a:lnTo>
                    <a:lnTo>
                      <a:pt x="164" y="239"/>
                    </a:lnTo>
                    <a:lnTo>
                      <a:pt x="162" y="239"/>
                    </a:lnTo>
                    <a:lnTo>
                      <a:pt x="160" y="239"/>
                    </a:lnTo>
                    <a:lnTo>
                      <a:pt x="160" y="241"/>
                    </a:lnTo>
                    <a:lnTo>
                      <a:pt x="158" y="241"/>
                    </a:lnTo>
                    <a:lnTo>
                      <a:pt x="156" y="241"/>
                    </a:lnTo>
                    <a:lnTo>
                      <a:pt x="154" y="241"/>
                    </a:lnTo>
                    <a:lnTo>
                      <a:pt x="150" y="243"/>
                    </a:lnTo>
                    <a:lnTo>
                      <a:pt x="148" y="243"/>
                    </a:lnTo>
                    <a:lnTo>
                      <a:pt x="144" y="245"/>
                    </a:lnTo>
                    <a:lnTo>
                      <a:pt x="140" y="247"/>
                    </a:lnTo>
                    <a:lnTo>
                      <a:pt x="140" y="255"/>
                    </a:lnTo>
                    <a:lnTo>
                      <a:pt x="136" y="253"/>
                    </a:lnTo>
                    <a:lnTo>
                      <a:pt x="136" y="251"/>
                    </a:lnTo>
                    <a:lnTo>
                      <a:pt x="134" y="251"/>
                    </a:lnTo>
                    <a:lnTo>
                      <a:pt x="130" y="253"/>
                    </a:lnTo>
                    <a:lnTo>
                      <a:pt x="128" y="253"/>
                    </a:lnTo>
                    <a:lnTo>
                      <a:pt x="126" y="255"/>
                    </a:lnTo>
                    <a:lnTo>
                      <a:pt x="124" y="255"/>
                    </a:lnTo>
                    <a:lnTo>
                      <a:pt x="122" y="255"/>
                    </a:lnTo>
                    <a:lnTo>
                      <a:pt x="122" y="257"/>
                    </a:lnTo>
                    <a:lnTo>
                      <a:pt x="120" y="259"/>
                    </a:lnTo>
                    <a:lnTo>
                      <a:pt x="120" y="263"/>
                    </a:lnTo>
                    <a:lnTo>
                      <a:pt x="118" y="263"/>
                    </a:lnTo>
                    <a:lnTo>
                      <a:pt x="116" y="263"/>
                    </a:lnTo>
                    <a:lnTo>
                      <a:pt x="114" y="263"/>
                    </a:lnTo>
                    <a:lnTo>
                      <a:pt x="112" y="263"/>
                    </a:lnTo>
                    <a:lnTo>
                      <a:pt x="110" y="259"/>
                    </a:lnTo>
                    <a:lnTo>
                      <a:pt x="108" y="259"/>
                    </a:lnTo>
                    <a:lnTo>
                      <a:pt x="106" y="263"/>
                    </a:lnTo>
                    <a:lnTo>
                      <a:pt x="106" y="261"/>
                    </a:lnTo>
                    <a:lnTo>
                      <a:pt x="104" y="259"/>
                    </a:lnTo>
                    <a:lnTo>
                      <a:pt x="104" y="257"/>
                    </a:lnTo>
                    <a:lnTo>
                      <a:pt x="102" y="257"/>
                    </a:lnTo>
                    <a:lnTo>
                      <a:pt x="100" y="255"/>
                    </a:lnTo>
                    <a:lnTo>
                      <a:pt x="98" y="251"/>
                    </a:lnTo>
                    <a:lnTo>
                      <a:pt x="98" y="249"/>
                    </a:lnTo>
                    <a:lnTo>
                      <a:pt x="96" y="245"/>
                    </a:lnTo>
                    <a:lnTo>
                      <a:pt x="94" y="243"/>
                    </a:lnTo>
                    <a:lnTo>
                      <a:pt x="94" y="241"/>
                    </a:lnTo>
                    <a:lnTo>
                      <a:pt x="92" y="239"/>
                    </a:lnTo>
                    <a:lnTo>
                      <a:pt x="90" y="235"/>
                    </a:lnTo>
                    <a:lnTo>
                      <a:pt x="88" y="231"/>
                    </a:lnTo>
                    <a:lnTo>
                      <a:pt x="86" y="229"/>
                    </a:lnTo>
                    <a:lnTo>
                      <a:pt x="84" y="225"/>
                    </a:lnTo>
                    <a:lnTo>
                      <a:pt x="84" y="223"/>
                    </a:lnTo>
                    <a:lnTo>
                      <a:pt x="82" y="221"/>
                    </a:lnTo>
                    <a:lnTo>
                      <a:pt x="82" y="219"/>
                    </a:lnTo>
                    <a:lnTo>
                      <a:pt x="80" y="217"/>
                    </a:lnTo>
                    <a:lnTo>
                      <a:pt x="78" y="211"/>
                    </a:lnTo>
                    <a:lnTo>
                      <a:pt x="76" y="209"/>
                    </a:lnTo>
                    <a:lnTo>
                      <a:pt x="74" y="207"/>
                    </a:lnTo>
                    <a:lnTo>
                      <a:pt x="74" y="205"/>
                    </a:lnTo>
                    <a:lnTo>
                      <a:pt x="72" y="205"/>
                    </a:lnTo>
                    <a:lnTo>
                      <a:pt x="72" y="201"/>
                    </a:lnTo>
                    <a:lnTo>
                      <a:pt x="72" y="197"/>
                    </a:lnTo>
                    <a:lnTo>
                      <a:pt x="70" y="195"/>
                    </a:lnTo>
                    <a:lnTo>
                      <a:pt x="66" y="187"/>
                    </a:lnTo>
                    <a:lnTo>
                      <a:pt x="62" y="179"/>
                    </a:lnTo>
                    <a:lnTo>
                      <a:pt x="60" y="177"/>
                    </a:lnTo>
                    <a:lnTo>
                      <a:pt x="60" y="175"/>
                    </a:lnTo>
                    <a:lnTo>
                      <a:pt x="58" y="175"/>
                    </a:lnTo>
                    <a:lnTo>
                      <a:pt x="58" y="173"/>
                    </a:lnTo>
                    <a:lnTo>
                      <a:pt x="58" y="171"/>
                    </a:lnTo>
                    <a:lnTo>
                      <a:pt x="54" y="167"/>
                    </a:lnTo>
                    <a:lnTo>
                      <a:pt x="54" y="163"/>
                    </a:lnTo>
                    <a:lnTo>
                      <a:pt x="52" y="159"/>
                    </a:lnTo>
                    <a:lnTo>
                      <a:pt x="50" y="159"/>
                    </a:lnTo>
                    <a:lnTo>
                      <a:pt x="50" y="159"/>
                    </a:lnTo>
                    <a:lnTo>
                      <a:pt x="48" y="157"/>
                    </a:lnTo>
                    <a:lnTo>
                      <a:pt x="48" y="155"/>
                    </a:lnTo>
                    <a:lnTo>
                      <a:pt x="46" y="153"/>
                    </a:lnTo>
                    <a:lnTo>
                      <a:pt x="44" y="149"/>
                    </a:lnTo>
                    <a:lnTo>
                      <a:pt x="42" y="143"/>
                    </a:lnTo>
                    <a:lnTo>
                      <a:pt x="40" y="137"/>
                    </a:lnTo>
                    <a:lnTo>
                      <a:pt x="40" y="135"/>
                    </a:lnTo>
                    <a:lnTo>
                      <a:pt x="38" y="133"/>
                    </a:lnTo>
                    <a:lnTo>
                      <a:pt x="36" y="127"/>
                    </a:lnTo>
                    <a:lnTo>
                      <a:pt x="32" y="119"/>
                    </a:lnTo>
                    <a:lnTo>
                      <a:pt x="32" y="117"/>
                    </a:lnTo>
                    <a:lnTo>
                      <a:pt x="32" y="115"/>
                    </a:lnTo>
                    <a:lnTo>
                      <a:pt x="34" y="115"/>
                    </a:lnTo>
                    <a:lnTo>
                      <a:pt x="34" y="113"/>
                    </a:lnTo>
                    <a:lnTo>
                      <a:pt x="36" y="113"/>
                    </a:lnTo>
                    <a:lnTo>
                      <a:pt x="38" y="111"/>
                    </a:lnTo>
                    <a:lnTo>
                      <a:pt x="40" y="111"/>
                    </a:lnTo>
                    <a:lnTo>
                      <a:pt x="40" y="111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38" y="107"/>
                    </a:lnTo>
                    <a:lnTo>
                      <a:pt x="40" y="107"/>
                    </a:lnTo>
                    <a:lnTo>
                      <a:pt x="42" y="105"/>
                    </a:lnTo>
                    <a:lnTo>
                      <a:pt x="44" y="103"/>
                    </a:lnTo>
                    <a:lnTo>
                      <a:pt x="42" y="103"/>
                    </a:lnTo>
                    <a:lnTo>
                      <a:pt x="42" y="101"/>
                    </a:lnTo>
                    <a:lnTo>
                      <a:pt x="44" y="101"/>
                    </a:lnTo>
                    <a:lnTo>
                      <a:pt x="46" y="99"/>
                    </a:lnTo>
                    <a:lnTo>
                      <a:pt x="46" y="97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8" y="91"/>
                    </a:lnTo>
                    <a:lnTo>
                      <a:pt x="46" y="91"/>
                    </a:lnTo>
                    <a:lnTo>
                      <a:pt x="46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4" y="85"/>
                    </a:lnTo>
                    <a:lnTo>
                      <a:pt x="42" y="85"/>
                    </a:lnTo>
                    <a:lnTo>
                      <a:pt x="40" y="85"/>
                    </a:lnTo>
                    <a:lnTo>
                      <a:pt x="38" y="87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2" y="91"/>
                    </a:lnTo>
                    <a:lnTo>
                      <a:pt x="30" y="93"/>
                    </a:lnTo>
                    <a:lnTo>
                      <a:pt x="28" y="95"/>
                    </a:lnTo>
                    <a:lnTo>
                      <a:pt x="26" y="95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0" y="74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0" y="38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6" y="18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1" name="Freeform 100">
                <a:extLst>
                  <a:ext uri="{FF2B5EF4-FFF2-40B4-BE49-F238E27FC236}">
                    <a16:creationId xmlns:a16="http://schemas.microsoft.com/office/drawing/2014/main" id="{524DCDA5-8B17-C92B-BA21-355A881FA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063" y="4440238"/>
                <a:ext cx="514350" cy="428625"/>
              </a:xfrm>
              <a:custGeom>
                <a:avLst/>
                <a:gdLst>
                  <a:gd name="T0" fmla="*/ 324 w 324"/>
                  <a:gd name="T1" fmla="*/ 18 h 270"/>
                  <a:gd name="T2" fmla="*/ 324 w 324"/>
                  <a:gd name="T3" fmla="*/ 50 h 270"/>
                  <a:gd name="T4" fmla="*/ 322 w 324"/>
                  <a:gd name="T5" fmla="*/ 74 h 270"/>
                  <a:gd name="T6" fmla="*/ 322 w 324"/>
                  <a:gd name="T7" fmla="*/ 102 h 270"/>
                  <a:gd name="T8" fmla="*/ 322 w 324"/>
                  <a:gd name="T9" fmla="*/ 116 h 270"/>
                  <a:gd name="T10" fmla="*/ 322 w 324"/>
                  <a:gd name="T11" fmla="*/ 136 h 270"/>
                  <a:gd name="T12" fmla="*/ 322 w 324"/>
                  <a:gd name="T13" fmla="*/ 164 h 270"/>
                  <a:gd name="T14" fmla="*/ 320 w 324"/>
                  <a:gd name="T15" fmla="*/ 194 h 270"/>
                  <a:gd name="T16" fmla="*/ 320 w 324"/>
                  <a:gd name="T17" fmla="*/ 220 h 270"/>
                  <a:gd name="T18" fmla="*/ 318 w 324"/>
                  <a:gd name="T19" fmla="*/ 246 h 270"/>
                  <a:gd name="T20" fmla="*/ 320 w 324"/>
                  <a:gd name="T21" fmla="*/ 258 h 270"/>
                  <a:gd name="T22" fmla="*/ 314 w 324"/>
                  <a:gd name="T23" fmla="*/ 270 h 270"/>
                  <a:gd name="T24" fmla="*/ 294 w 324"/>
                  <a:gd name="T25" fmla="*/ 270 h 270"/>
                  <a:gd name="T26" fmla="*/ 280 w 324"/>
                  <a:gd name="T27" fmla="*/ 270 h 270"/>
                  <a:gd name="T28" fmla="*/ 266 w 324"/>
                  <a:gd name="T29" fmla="*/ 270 h 270"/>
                  <a:gd name="T30" fmla="*/ 250 w 324"/>
                  <a:gd name="T31" fmla="*/ 270 h 270"/>
                  <a:gd name="T32" fmla="*/ 234 w 324"/>
                  <a:gd name="T33" fmla="*/ 270 h 270"/>
                  <a:gd name="T34" fmla="*/ 220 w 324"/>
                  <a:gd name="T35" fmla="*/ 268 h 270"/>
                  <a:gd name="T36" fmla="*/ 198 w 324"/>
                  <a:gd name="T37" fmla="*/ 268 h 270"/>
                  <a:gd name="T38" fmla="*/ 186 w 324"/>
                  <a:gd name="T39" fmla="*/ 268 h 270"/>
                  <a:gd name="T40" fmla="*/ 164 w 324"/>
                  <a:gd name="T41" fmla="*/ 268 h 270"/>
                  <a:gd name="T42" fmla="*/ 150 w 324"/>
                  <a:gd name="T43" fmla="*/ 268 h 270"/>
                  <a:gd name="T44" fmla="*/ 134 w 324"/>
                  <a:gd name="T45" fmla="*/ 268 h 270"/>
                  <a:gd name="T46" fmla="*/ 104 w 324"/>
                  <a:gd name="T47" fmla="*/ 268 h 270"/>
                  <a:gd name="T48" fmla="*/ 84 w 324"/>
                  <a:gd name="T49" fmla="*/ 268 h 270"/>
                  <a:gd name="T50" fmla="*/ 60 w 324"/>
                  <a:gd name="T51" fmla="*/ 268 h 270"/>
                  <a:gd name="T52" fmla="*/ 10 w 324"/>
                  <a:gd name="T53" fmla="*/ 268 h 270"/>
                  <a:gd name="T54" fmla="*/ 2 w 324"/>
                  <a:gd name="T55" fmla="*/ 264 h 270"/>
                  <a:gd name="T56" fmla="*/ 2 w 324"/>
                  <a:gd name="T57" fmla="*/ 246 h 270"/>
                  <a:gd name="T58" fmla="*/ 0 w 324"/>
                  <a:gd name="T59" fmla="*/ 236 h 270"/>
                  <a:gd name="T60" fmla="*/ 12 w 324"/>
                  <a:gd name="T61" fmla="*/ 224 h 270"/>
                  <a:gd name="T62" fmla="*/ 16 w 324"/>
                  <a:gd name="T63" fmla="*/ 216 h 270"/>
                  <a:gd name="T64" fmla="*/ 26 w 324"/>
                  <a:gd name="T65" fmla="*/ 206 h 270"/>
                  <a:gd name="T66" fmla="*/ 32 w 324"/>
                  <a:gd name="T67" fmla="*/ 206 h 270"/>
                  <a:gd name="T68" fmla="*/ 40 w 324"/>
                  <a:gd name="T69" fmla="*/ 194 h 270"/>
                  <a:gd name="T70" fmla="*/ 50 w 324"/>
                  <a:gd name="T71" fmla="*/ 186 h 270"/>
                  <a:gd name="T72" fmla="*/ 58 w 324"/>
                  <a:gd name="T73" fmla="*/ 184 h 270"/>
                  <a:gd name="T74" fmla="*/ 60 w 324"/>
                  <a:gd name="T75" fmla="*/ 186 h 270"/>
                  <a:gd name="T76" fmla="*/ 64 w 324"/>
                  <a:gd name="T77" fmla="*/ 172 h 270"/>
                  <a:gd name="T78" fmla="*/ 70 w 324"/>
                  <a:gd name="T79" fmla="*/ 162 h 270"/>
                  <a:gd name="T80" fmla="*/ 88 w 324"/>
                  <a:gd name="T81" fmla="*/ 152 h 270"/>
                  <a:gd name="T82" fmla="*/ 96 w 324"/>
                  <a:gd name="T83" fmla="*/ 132 h 270"/>
                  <a:gd name="T84" fmla="*/ 108 w 324"/>
                  <a:gd name="T85" fmla="*/ 116 h 270"/>
                  <a:gd name="T86" fmla="*/ 110 w 324"/>
                  <a:gd name="T87" fmla="*/ 100 h 270"/>
                  <a:gd name="T88" fmla="*/ 122 w 324"/>
                  <a:gd name="T89" fmla="*/ 98 h 270"/>
                  <a:gd name="T90" fmla="*/ 132 w 324"/>
                  <a:gd name="T91" fmla="*/ 88 h 270"/>
                  <a:gd name="T92" fmla="*/ 140 w 324"/>
                  <a:gd name="T93" fmla="*/ 84 h 270"/>
                  <a:gd name="T94" fmla="*/ 150 w 324"/>
                  <a:gd name="T95" fmla="*/ 76 h 270"/>
                  <a:gd name="T96" fmla="*/ 164 w 324"/>
                  <a:gd name="T97" fmla="*/ 78 h 270"/>
                  <a:gd name="T98" fmla="*/ 176 w 324"/>
                  <a:gd name="T99" fmla="*/ 74 h 270"/>
                  <a:gd name="T100" fmla="*/ 186 w 324"/>
                  <a:gd name="T101" fmla="*/ 64 h 270"/>
                  <a:gd name="T102" fmla="*/ 196 w 324"/>
                  <a:gd name="T103" fmla="*/ 58 h 270"/>
                  <a:gd name="T104" fmla="*/ 206 w 324"/>
                  <a:gd name="T105" fmla="*/ 32 h 270"/>
                  <a:gd name="T106" fmla="*/ 210 w 324"/>
                  <a:gd name="T107" fmla="*/ 32 h 270"/>
                  <a:gd name="T108" fmla="*/ 214 w 324"/>
                  <a:gd name="T109" fmla="*/ 24 h 270"/>
                  <a:gd name="T110" fmla="*/ 228 w 324"/>
                  <a:gd name="T111" fmla="*/ 16 h 270"/>
                  <a:gd name="T112" fmla="*/ 234 w 324"/>
                  <a:gd name="T113" fmla="*/ 2 h 270"/>
                  <a:gd name="T114" fmla="*/ 250 w 324"/>
                  <a:gd name="T115" fmla="*/ 0 h 270"/>
                  <a:gd name="T116" fmla="*/ 312 w 324"/>
                  <a:gd name="T117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4" h="270">
                    <a:moveTo>
                      <a:pt x="324" y="0"/>
                    </a:moveTo>
                    <a:lnTo>
                      <a:pt x="324" y="6"/>
                    </a:lnTo>
                    <a:lnTo>
                      <a:pt x="324" y="8"/>
                    </a:lnTo>
                    <a:lnTo>
                      <a:pt x="324" y="10"/>
                    </a:lnTo>
                    <a:lnTo>
                      <a:pt x="324" y="14"/>
                    </a:lnTo>
                    <a:lnTo>
                      <a:pt x="324" y="16"/>
                    </a:lnTo>
                    <a:lnTo>
                      <a:pt x="324" y="18"/>
                    </a:lnTo>
                    <a:lnTo>
                      <a:pt x="324" y="20"/>
                    </a:lnTo>
                    <a:lnTo>
                      <a:pt x="324" y="26"/>
                    </a:lnTo>
                    <a:lnTo>
                      <a:pt x="324" y="28"/>
                    </a:lnTo>
                    <a:lnTo>
                      <a:pt x="324" y="32"/>
                    </a:lnTo>
                    <a:lnTo>
                      <a:pt x="324" y="34"/>
                    </a:lnTo>
                    <a:lnTo>
                      <a:pt x="324" y="42"/>
                    </a:lnTo>
                    <a:lnTo>
                      <a:pt x="324" y="50"/>
                    </a:lnTo>
                    <a:lnTo>
                      <a:pt x="322" y="54"/>
                    </a:lnTo>
                    <a:lnTo>
                      <a:pt x="322" y="56"/>
                    </a:lnTo>
                    <a:lnTo>
                      <a:pt x="322" y="60"/>
                    </a:lnTo>
                    <a:lnTo>
                      <a:pt x="322" y="68"/>
                    </a:lnTo>
                    <a:lnTo>
                      <a:pt x="322" y="70"/>
                    </a:lnTo>
                    <a:lnTo>
                      <a:pt x="322" y="72"/>
                    </a:lnTo>
                    <a:lnTo>
                      <a:pt x="322" y="74"/>
                    </a:lnTo>
                    <a:lnTo>
                      <a:pt x="322" y="78"/>
                    </a:lnTo>
                    <a:lnTo>
                      <a:pt x="322" y="80"/>
                    </a:lnTo>
                    <a:lnTo>
                      <a:pt x="322" y="84"/>
                    </a:lnTo>
                    <a:lnTo>
                      <a:pt x="322" y="86"/>
                    </a:lnTo>
                    <a:lnTo>
                      <a:pt x="322" y="88"/>
                    </a:lnTo>
                    <a:lnTo>
                      <a:pt x="322" y="100"/>
                    </a:lnTo>
                    <a:lnTo>
                      <a:pt x="322" y="102"/>
                    </a:lnTo>
                    <a:lnTo>
                      <a:pt x="322" y="104"/>
                    </a:lnTo>
                    <a:lnTo>
                      <a:pt x="322" y="106"/>
                    </a:lnTo>
                    <a:lnTo>
                      <a:pt x="322" y="108"/>
                    </a:lnTo>
                    <a:lnTo>
                      <a:pt x="322" y="110"/>
                    </a:lnTo>
                    <a:lnTo>
                      <a:pt x="322" y="112"/>
                    </a:lnTo>
                    <a:lnTo>
                      <a:pt x="322" y="114"/>
                    </a:lnTo>
                    <a:lnTo>
                      <a:pt x="322" y="116"/>
                    </a:lnTo>
                    <a:lnTo>
                      <a:pt x="322" y="118"/>
                    </a:lnTo>
                    <a:lnTo>
                      <a:pt x="322" y="120"/>
                    </a:lnTo>
                    <a:lnTo>
                      <a:pt x="322" y="122"/>
                    </a:lnTo>
                    <a:lnTo>
                      <a:pt x="322" y="126"/>
                    </a:lnTo>
                    <a:lnTo>
                      <a:pt x="322" y="132"/>
                    </a:lnTo>
                    <a:lnTo>
                      <a:pt x="322" y="134"/>
                    </a:lnTo>
                    <a:lnTo>
                      <a:pt x="322" y="136"/>
                    </a:lnTo>
                    <a:lnTo>
                      <a:pt x="322" y="144"/>
                    </a:lnTo>
                    <a:lnTo>
                      <a:pt x="322" y="152"/>
                    </a:lnTo>
                    <a:lnTo>
                      <a:pt x="322" y="156"/>
                    </a:lnTo>
                    <a:lnTo>
                      <a:pt x="322" y="158"/>
                    </a:lnTo>
                    <a:lnTo>
                      <a:pt x="322" y="160"/>
                    </a:lnTo>
                    <a:lnTo>
                      <a:pt x="322" y="162"/>
                    </a:lnTo>
                    <a:lnTo>
                      <a:pt x="322" y="164"/>
                    </a:lnTo>
                    <a:lnTo>
                      <a:pt x="322" y="166"/>
                    </a:lnTo>
                    <a:lnTo>
                      <a:pt x="320" y="172"/>
                    </a:lnTo>
                    <a:lnTo>
                      <a:pt x="320" y="174"/>
                    </a:lnTo>
                    <a:lnTo>
                      <a:pt x="320" y="180"/>
                    </a:lnTo>
                    <a:lnTo>
                      <a:pt x="320" y="182"/>
                    </a:lnTo>
                    <a:lnTo>
                      <a:pt x="320" y="190"/>
                    </a:lnTo>
                    <a:lnTo>
                      <a:pt x="320" y="194"/>
                    </a:lnTo>
                    <a:lnTo>
                      <a:pt x="320" y="196"/>
                    </a:lnTo>
                    <a:lnTo>
                      <a:pt x="320" y="198"/>
                    </a:lnTo>
                    <a:lnTo>
                      <a:pt x="320" y="200"/>
                    </a:lnTo>
                    <a:lnTo>
                      <a:pt x="320" y="202"/>
                    </a:lnTo>
                    <a:lnTo>
                      <a:pt x="320" y="210"/>
                    </a:lnTo>
                    <a:lnTo>
                      <a:pt x="320" y="216"/>
                    </a:lnTo>
                    <a:lnTo>
                      <a:pt x="320" y="220"/>
                    </a:lnTo>
                    <a:lnTo>
                      <a:pt x="320" y="228"/>
                    </a:lnTo>
                    <a:lnTo>
                      <a:pt x="320" y="230"/>
                    </a:lnTo>
                    <a:lnTo>
                      <a:pt x="320" y="234"/>
                    </a:lnTo>
                    <a:lnTo>
                      <a:pt x="320" y="240"/>
                    </a:lnTo>
                    <a:lnTo>
                      <a:pt x="320" y="242"/>
                    </a:lnTo>
                    <a:lnTo>
                      <a:pt x="320" y="246"/>
                    </a:lnTo>
                    <a:lnTo>
                      <a:pt x="318" y="246"/>
                    </a:lnTo>
                    <a:lnTo>
                      <a:pt x="316" y="246"/>
                    </a:lnTo>
                    <a:lnTo>
                      <a:pt x="314" y="246"/>
                    </a:lnTo>
                    <a:lnTo>
                      <a:pt x="314" y="250"/>
                    </a:lnTo>
                    <a:lnTo>
                      <a:pt x="314" y="252"/>
                    </a:lnTo>
                    <a:lnTo>
                      <a:pt x="318" y="252"/>
                    </a:lnTo>
                    <a:lnTo>
                      <a:pt x="320" y="252"/>
                    </a:lnTo>
                    <a:lnTo>
                      <a:pt x="320" y="258"/>
                    </a:lnTo>
                    <a:lnTo>
                      <a:pt x="320" y="260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8"/>
                    </a:lnTo>
                    <a:lnTo>
                      <a:pt x="320" y="270"/>
                    </a:lnTo>
                    <a:lnTo>
                      <a:pt x="316" y="270"/>
                    </a:lnTo>
                    <a:lnTo>
                      <a:pt x="314" y="270"/>
                    </a:lnTo>
                    <a:lnTo>
                      <a:pt x="312" y="270"/>
                    </a:lnTo>
                    <a:lnTo>
                      <a:pt x="310" y="270"/>
                    </a:lnTo>
                    <a:lnTo>
                      <a:pt x="308" y="270"/>
                    </a:lnTo>
                    <a:lnTo>
                      <a:pt x="304" y="270"/>
                    </a:lnTo>
                    <a:lnTo>
                      <a:pt x="302" y="270"/>
                    </a:lnTo>
                    <a:lnTo>
                      <a:pt x="296" y="270"/>
                    </a:lnTo>
                    <a:lnTo>
                      <a:pt x="294" y="270"/>
                    </a:lnTo>
                    <a:lnTo>
                      <a:pt x="292" y="270"/>
                    </a:lnTo>
                    <a:lnTo>
                      <a:pt x="290" y="270"/>
                    </a:lnTo>
                    <a:lnTo>
                      <a:pt x="288" y="270"/>
                    </a:lnTo>
                    <a:lnTo>
                      <a:pt x="284" y="270"/>
                    </a:lnTo>
                    <a:lnTo>
                      <a:pt x="284" y="270"/>
                    </a:lnTo>
                    <a:lnTo>
                      <a:pt x="282" y="270"/>
                    </a:lnTo>
                    <a:lnTo>
                      <a:pt x="280" y="270"/>
                    </a:lnTo>
                    <a:lnTo>
                      <a:pt x="278" y="270"/>
                    </a:lnTo>
                    <a:lnTo>
                      <a:pt x="276" y="270"/>
                    </a:lnTo>
                    <a:lnTo>
                      <a:pt x="274" y="270"/>
                    </a:lnTo>
                    <a:lnTo>
                      <a:pt x="272" y="270"/>
                    </a:lnTo>
                    <a:lnTo>
                      <a:pt x="270" y="270"/>
                    </a:lnTo>
                    <a:lnTo>
                      <a:pt x="268" y="270"/>
                    </a:lnTo>
                    <a:lnTo>
                      <a:pt x="266" y="270"/>
                    </a:lnTo>
                    <a:lnTo>
                      <a:pt x="264" y="270"/>
                    </a:lnTo>
                    <a:lnTo>
                      <a:pt x="262" y="270"/>
                    </a:lnTo>
                    <a:lnTo>
                      <a:pt x="260" y="270"/>
                    </a:lnTo>
                    <a:lnTo>
                      <a:pt x="258" y="270"/>
                    </a:lnTo>
                    <a:lnTo>
                      <a:pt x="256" y="270"/>
                    </a:lnTo>
                    <a:lnTo>
                      <a:pt x="252" y="270"/>
                    </a:lnTo>
                    <a:lnTo>
                      <a:pt x="250" y="270"/>
                    </a:lnTo>
                    <a:lnTo>
                      <a:pt x="248" y="270"/>
                    </a:lnTo>
                    <a:lnTo>
                      <a:pt x="246" y="270"/>
                    </a:lnTo>
                    <a:lnTo>
                      <a:pt x="244" y="270"/>
                    </a:lnTo>
                    <a:lnTo>
                      <a:pt x="240" y="270"/>
                    </a:lnTo>
                    <a:lnTo>
                      <a:pt x="236" y="270"/>
                    </a:lnTo>
                    <a:lnTo>
                      <a:pt x="236" y="270"/>
                    </a:lnTo>
                    <a:lnTo>
                      <a:pt x="234" y="270"/>
                    </a:lnTo>
                    <a:lnTo>
                      <a:pt x="232" y="270"/>
                    </a:lnTo>
                    <a:lnTo>
                      <a:pt x="230" y="270"/>
                    </a:lnTo>
                    <a:lnTo>
                      <a:pt x="228" y="270"/>
                    </a:lnTo>
                    <a:lnTo>
                      <a:pt x="226" y="270"/>
                    </a:lnTo>
                    <a:lnTo>
                      <a:pt x="224" y="268"/>
                    </a:lnTo>
                    <a:lnTo>
                      <a:pt x="222" y="268"/>
                    </a:lnTo>
                    <a:lnTo>
                      <a:pt x="220" y="268"/>
                    </a:lnTo>
                    <a:lnTo>
                      <a:pt x="216" y="268"/>
                    </a:lnTo>
                    <a:lnTo>
                      <a:pt x="212" y="268"/>
                    </a:lnTo>
                    <a:lnTo>
                      <a:pt x="210" y="268"/>
                    </a:lnTo>
                    <a:lnTo>
                      <a:pt x="208" y="268"/>
                    </a:lnTo>
                    <a:lnTo>
                      <a:pt x="202" y="268"/>
                    </a:lnTo>
                    <a:lnTo>
                      <a:pt x="200" y="268"/>
                    </a:lnTo>
                    <a:lnTo>
                      <a:pt x="198" y="268"/>
                    </a:lnTo>
                    <a:lnTo>
                      <a:pt x="196" y="268"/>
                    </a:lnTo>
                    <a:lnTo>
                      <a:pt x="194" y="268"/>
                    </a:lnTo>
                    <a:lnTo>
                      <a:pt x="192" y="268"/>
                    </a:lnTo>
                    <a:lnTo>
                      <a:pt x="190" y="268"/>
                    </a:lnTo>
                    <a:lnTo>
                      <a:pt x="188" y="268"/>
                    </a:lnTo>
                    <a:lnTo>
                      <a:pt x="188" y="268"/>
                    </a:lnTo>
                    <a:lnTo>
                      <a:pt x="186" y="268"/>
                    </a:lnTo>
                    <a:lnTo>
                      <a:pt x="184" y="268"/>
                    </a:lnTo>
                    <a:lnTo>
                      <a:pt x="180" y="268"/>
                    </a:lnTo>
                    <a:lnTo>
                      <a:pt x="174" y="268"/>
                    </a:lnTo>
                    <a:lnTo>
                      <a:pt x="172" y="268"/>
                    </a:lnTo>
                    <a:lnTo>
                      <a:pt x="170" y="268"/>
                    </a:lnTo>
                    <a:lnTo>
                      <a:pt x="168" y="268"/>
                    </a:lnTo>
                    <a:lnTo>
                      <a:pt x="164" y="268"/>
                    </a:lnTo>
                    <a:lnTo>
                      <a:pt x="162" y="268"/>
                    </a:lnTo>
                    <a:lnTo>
                      <a:pt x="160" y="268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4" y="268"/>
                    </a:lnTo>
                    <a:lnTo>
                      <a:pt x="152" y="268"/>
                    </a:lnTo>
                    <a:lnTo>
                      <a:pt x="150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4" y="268"/>
                    </a:lnTo>
                    <a:lnTo>
                      <a:pt x="140" y="268"/>
                    </a:lnTo>
                    <a:lnTo>
                      <a:pt x="138" y="268"/>
                    </a:lnTo>
                    <a:lnTo>
                      <a:pt x="136" y="268"/>
                    </a:lnTo>
                    <a:lnTo>
                      <a:pt x="134" y="268"/>
                    </a:lnTo>
                    <a:lnTo>
                      <a:pt x="132" y="268"/>
                    </a:lnTo>
                    <a:lnTo>
                      <a:pt x="130" y="268"/>
                    </a:lnTo>
                    <a:lnTo>
                      <a:pt x="128" y="268"/>
                    </a:lnTo>
                    <a:lnTo>
                      <a:pt x="126" y="268"/>
                    </a:lnTo>
                    <a:lnTo>
                      <a:pt x="118" y="268"/>
                    </a:lnTo>
                    <a:lnTo>
                      <a:pt x="106" y="268"/>
                    </a:lnTo>
                    <a:lnTo>
                      <a:pt x="104" y="268"/>
                    </a:lnTo>
                    <a:lnTo>
                      <a:pt x="102" y="268"/>
                    </a:lnTo>
                    <a:lnTo>
                      <a:pt x="92" y="268"/>
                    </a:lnTo>
                    <a:lnTo>
                      <a:pt x="92" y="268"/>
                    </a:lnTo>
                    <a:lnTo>
                      <a:pt x="90" y="268"/>
                    </a:lnTo>
                    <a:lnTo>
                      <a:pt x="88" y="268"/>
                    </a:lnTo>
                    <a:lnTo>
                      <a:pt x="86" y="268"/>
                    </a:lnTo>
                    <a:lnTo>
                      <a:pt x="84" y="268"/>
                    </a:lnTo>
                    <a:lnTo>
                      <a:pt x="82" y="268"/>
                    </a:lnTo>
                    <a:lnTo>
                      <a:pt x="78" y="268"/>
                    </a:lnTo>
                    <a:lnTo>
                      <a:pt x="72" y="268"/>
                    </a:lnTo>
                    <a:lnTo>
                      <a:pt x="70" y="268"/>
                    </a:lnTo>
                    <a:lnTo>
                      <a:pt x="66" y="268"/>
                    </a:lnTo>
                    <a:lnTo>
                      <a:pt x="62" y="268"/>
                    </a:lnTo>
                    <a:lnTo>
                      <a:pt x="60" y="268"/>
                    </a:lnTo>
                    <a:lnTo>
                      <a:pt x="54" y="268"/>
                    </a:lnTo>
                    <a:lnTo>
                      <a:pt x="50" y="268"/>
                    </a:lnTo>
                    <a:lnTo>
                      <a:pt x="44" y="268"/>
                    </a:lnTo>
                    <a:lnTo>
                      <a:pt x="32" y="268"/>
                    </a:lnTo>
                    <a:lnTo>
                      <a:pt x="18" y="268"/>
                    </a:lnTo>
                    <a:lnTo>
                      <a:pt x="14" y="268"/>
                    </a:lnTo>
                    <a:lnTo>
                      <a:pt x="10" y="268"/>
                    </a:lnTo>
                    <a:lnTo>
                      <a:pt x="8" y="268"/>
                    </a:lnTo>
                    <a:lnTo>
                      <a:pt x="6" y="268"/>
                    </a:lnTo>
                    <a:lnTo>
                      <a:pt x="4" y="268"/>
                    </a:lnTo>
                    <a:lnTo>
                      <a:pt x="0" y="268"/>
                    </a:lnTo>
                    <a:lnTo>
                      <a:pt x="2" y="266"/>
                    </a:lnTo>
                    <a:lnTo>
                      <a:pt x="2" y="264"/>
                    </a:lnTo>
                    <a:lnTo>
                      <a:pt x="2" y="264"/>
                    </a:lnTo>
                    <a:lnTo>
                      <a:pt x="2" y="262"/>
                    </a:lnTo>
                    <a:lnTo>
                      <a:pt x="2" y="260"/>
                    </a:lnTo>
                    <a:lnTo>
                      <a:pt x="2" y="258"/>
                    </a:lnTo>
                    <a:lnTo>
                      <a:pt x="2" y="256"/>
                    </a:lnTo>
                    <a:lnTo>
                      <a:pt x="0" y="252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4" y="246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6" y="240"/>
                    </a:lnTo>
                    <a:lnTo>
                      <a:pt x="4" y="238"/>
                    </a:lnTo>
                    <a:lnTo>
                      <a:pt x="2" y="236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2" y="234"/>
                    </a:lnTo>
                    <a:lnTo>
                      <a:pt x="4" y="234"/>
                    </a:lnTo>
                    <a:lnTo>
                      <a:pt x="6" y="232"/>
                    </a:lnTo>
                    <a:lnTo>
                      <a:pt x="8" y="230"/>
                    </a:lnTo>
                    <a:lnTo>
                      <a:pt x="10" y="228"/>
                    </a:lnTo>
                    <a:lnTo>
                      <a:pt x="12" y="224"/>
                    </a:lnTo>
                    <a:lnTo>
                      <a:pt x="14" y="224"/>
                    </a:lnTo>
                    <a:lnTo>
                      <a:pt x="16" y="224"/>
                    </a:lnTo>
                    <a:lnTo>
                      <a:pt x="18" y="224"/>
                    </a:lnTo>
                    <a:lnTo>
                      <a:pt x="18" y="218"/>
                    </a:lnTo>
                    <a:lnTo>
                      <a:pt x="20" y="218"/>
                    </a:lnTo>
                    <a:lnTo>
                      <a:pt x="18" y="216"/>
                    </a:lnTo>
                    <a:lnTo>
                      <a:pt x="16" y="216"/>
                    </a:lnTo>
                    <a:lnTo>
                      <a:pt x="16" y="214"/>
                    </a:lnTo>
                    <a:lnTo>
                      <a:pt x="16" y="212"/>
                    </a:lnTo>
                    <a:lnTo>
                      <a:pt x="18" y="212"/>
                    </a:lnTo>
                    <a:lnTo>
                      <a:pt x="20" y="212"/>
                    </a:lnTo>
                    <a:lnTo>
                      <a:pt x="22" y="210"/>
                    </a:lnTo>
                    <a:lnTo>
                      <a:pt x="26" y="208"/>
                    </a:lnTo>
                    <a:lnTo>
                      <a:pt x="26" y="206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6" y="204"/>
                    </a:lnTo>
                    <a:lnTo>
                      <a:pt x="26" y="202"/>
                    </a:lnTo>
                    <a:lnTo>
                      <a:pt x="30" y="204"/>
                    </a:lnTo>
                    <a:lnTo>
                      <a:pt x="30" y="206"/>
                    </a:lnTo>
                    <a:lnTo>
                      <a:pt x="32" y="206"/>
                    </a:lnTo>
                    <a:lnTo>
                      <a:pt x="34" y="204"/>
                    </a:lnTo>
                    <a:lnTo>
                      <a:pt x="34" y="202"/>
                    </a:lnTo>
                    <a:lnTo>
                      <a:pt x="36" y="202"/>
                    </a:lnTo>
                    <a:lnTo>
                      <a:pt x="36" y="200"/>
                    </a:lnTo>
                    <a:lnTo>
                      <a:pt x="38" y="198"/>
                    </a:lnTo>
                    <a:lnTo>
                      <a:pt x="38" y="196"/>
                    </a:lnTo>
                    <a:lnTo>
                      <a:pt x="40" y="194"/>
                    </a:lnTo>
                    <a:lnTo>
                      <a:pt x="42" y="194"/>
                    </a:lnTo>
                    <a:lnTo>
                      <a:pt x="42" y="194"/>
                    </a:lnTo>
                    <a:lnTo>
                      <a:pt x="44" y="192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8" y="186"/>
                    </a:lnTo>
                    <a:lnTo>
                      <a:pt x="50" y="186"/>
                    </a:lnTo>
                    <a:lnTo>
                      <a:pt x="50" y="188"/>
                    </a:lnTo>
                    <a:lnTo>
                      <a:pt x="52" y="188"/>
                    </a:lnTo>
                    <a:lnTo>
                      <a:pt x="52" y="186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8" y="182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6" y="188"/>
                    </a:lnTo>
                    <a:lnTo>
                      <a:pt x="56" y="190"/>
                    </a:lnTo>
                    <a:lnTo>
                      <a:pt x="58" y="190"/>
                    </a:lnTo>
                    <a:lnTo>
                      <a:pt x="60" y="190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64" y="184"/>
                    </a:lnTo>
                    <a:lnTo>
                      <a:pt x="66" y="180"/>
                    </a:lnTo>
                    <a:lnTo>
                      <a:pt x="66" y="178"/>
                    </a:lnTo>
                    <a:lnTo>
                      <a:pt x="64" y="176"/>
                    </a:lnTo>
                    <a:lnTo>
                      <a:pt x="64" y="174"/>
                    </a:lnTo>
                    <a:lnTo>
                      <a:pt x="62" y="172"/>
                    </a:lnTo>
                    <a:lnTo>
                      <a:pt x="64" y="172"/>
                    </a:lnTo>
                    <a:lnTo>
                      <a:pt x="64" y="170"/>
                    </a:lnTo>
                    <a:lnTo>
                      <a:pt x="66" y="170"/>
                    </a:lnTo>
                    <a:lnTo>
                      <a:pt x="64" y="168"/>
                    </a:lnTo>
                    <a:lnTo>
                      <a:pt x="64" y="168"/>
                    </a:lnTo>
                    <a:lnTo>
                      <a:pt x="66" y="166"/>
                    </a:lnTo>
                    <a:lnTo>
                      <a:pt x="68" y="164"/>
                    </a:lnTo>
                    <a:lnTo>
                      <a:pt x="70" y="162"/>
                    </a:lnTo>
                    <a:lnTo>
                      <a:pt x="72" y="162"/>
                    </a:lnTo>
                    <a:lnTo>
                      <a:pt x="74" y="160"/>
                    </a:lnTo>
                    <a:lnTo>
                      <a:pt x="74" y="158"/>
                    </a:lnTo>
                    <a:lnTo>
                      <a:pt x="78" y="156"/>
                    </a:lnTo>
                    <a:lnTo>
                      <a:pt x="84" y="152"/>
                    </a:lnTo>
                    <a:lnTo>
                      <a:pt x="86" y="152"/>
                    </a:lnTo>
                    <a:lnTo>
                      <a:pt x="88" y="152"/>
                    </a:lnTo>
                    <a:lnTo>
                      <a:pt x="90" y="150"/>
                    </a:lnTo>
                    <a:lnTo>
                      <a:pt x="92" y="150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4" y="138"/>
                    </a:lnTo>
                    <a:lnTo>
                      <a:pt x="94" y="136"/>
                    </a:lnTo>
                    <a:lnTo>
                      <a:pt x="96" y="132"/>
                    </a:lnTo>
                    <a:lnTo>
                      <a:pt x="98" y="130"/>
                    </a:lnTo>
                    <a:lnTo>
                      <a:pt x="100" y="128"/>
                    </a:lnTo>
                    <a:lnTo>
                      <a:pt x="104" y="124"/>
                    </a:lnTo>
                    <a:lnTo>
                      <a:pt x="106" y="122"/>
                    </a:lnTo>
                    <a:lnTo>
                      <a:pt x="106" y="122"/>
                    </a:lnTo>
                    <a:lnTo>
                      <a:pt x="106" y="118"/>
                    </a:lnTo>
                    <a:lnTo>
                      <a:pt x="108" y="116"/>
                    </a:lnTo>
                    <a:lnTo>
                      <a:pt x="110" y="112"/>
                    </a:lnTo>
                    <a:lnTo>
                      <a:pt x="108" y="108"/>
                    </a:lnTo>
                    <a:lnTo>
                      <a:pt x="108" y="106"/>
                    </a:lnTo>
                    <a:lnTo>
                      <a:pt x="106" y="104"/>
                    </a:lnTo>
                    <a:lnTo>
                      <a:pt x="106" y="102"/>
                    </a:lnTo>
                    <a:lnTo>
                      <a:pt x="108" y="102"/>
                    </a:lnTo>
                    <a:lnTo>
                      <a:pt x="110" y="100"/>
                    </a:lnTo>
                    <a:lnTo>
                      <a:pt x="110" y="98"/>
                    </a:lnTo>
                    <a:lnTo>
                      <a:pt x="112" y="98"/>
                    </a:lnTo>
                    <a:lnTo>
                      <a:pt x="116" y="96"/>
                    </a:lnTo>
                    <a:lnTo>
                      <a:pt x="118" y="96"/>
                    </a:lnTo>
                    <a:lnTo>
                      <a:pt x="118" y="98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2" y="96"/>
                    </a:lnTo>
                    <a:lnTo>
                      <a:pt x="124" y="96"/>
                    </a:lnTo>
                    <a:lnTo>
                      <a:pt x="124" y="94"/>
                    </a:lnTo>
                    <a:lnTo>
                      <a:pt x="124" y="90"/>
                    </a:lnTo>
                    <a:lnTo>
                      <a:pt x="126" y="88"/>
                    </a:lnTo>
                    <a:lnTo>
                      <a:pt x="128" y="88"/>
                    </a:lnTo>
                    <a:lnTo>
                      <a:pt x="132" y="88"/>
                    </a:lnTo>
                    <a:lnTo>
                      <a:pt x="134" y="86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8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0" y="84"/>
                    </a:lnTo>
                    <a:lnTo>
                      <a:pt x="142" y="86"/>
                    </a:lnTo>
                    <a:lnTo>
                      <a:pt x="142" y="84"/>
                    </a:lnTo>
                    <a:lnTo>
                      <a:pt x="146" y="84"/>
                    </a:lnTo>
                    <a:lnTo>
                      <a:pt x="150" y="82"/>
                    </a:lnTo>
                    <a:lnTo>
                      <a:pt x="150" y="80"/>
                    </a:lnTo>
                    <a:lnTo>
                      <a:pt x="150" y="78"/>
                    </a:lnTo>
                    <a:lnTo>
                      <a:pt x="150" y="76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8" y="76"/>
                    </a:lnTo>
                    <a:lnTo>
                      <a:pt x="160" y="78"/>
                    </a:lnTo>
                    <a:lnTo>
                      <a:pt x="162" y="80"/>
                    </a:lnTo>
                    <a:lnTo>
                      <a:pt x="162" y="78"/>
                    </a:lnTo>
                    <a:lnTo>
                      <a:pt x="164" y="78"/>
                    </a:lnTo>
                    <a:lnTo>
                      <a:pt x="166" y="78"/>
                    </a:lnTo>
                    <a:lnTo>
                      <a:pt x="166" y="76"/>
                    </a:lnTo>
                    <a:lnTo>
                      <a:pt x="168" y="74"/>
                    </a:lnTo>
                    <a:lnTo>
                      <a:pt x="170" y="76"/>
                    </a:lnTo>
                    <a:lnTo>
                      <a:pt x="172" y="76"/>
                    </a:lnTo>
                    <a:lnTo>
                      <a:pt x="174" y="76"/>
                    </a:lnTo>
                    <a:lnTo>
                      <a:pt x="176" y="74"/>
                    </a:lnTo>
                    <a:lnTo>
                      <a:pt x="176" y="74"/>
                    </a:lnTo>
                    <a:lnTo>
                      <a:pt x="178" y="72"/>
                    </a:lnTo>
                    <a:lnTo>
                      <a:pt x="178" y="70"/>
                    </a:lnTo>
                    <a:lnTo>
                      <a:pt x="180" y="68"/>
                    </a:lnTo>
                    <a:lnTo>
                      <a:pt x="180" y="66"/>
                    </a:lnTo>
                    <a:lnTo>
                      <a:pt x="182" y="64"/>
                    </a:lnTo>
                    <a:lnTo>
                      <a:pt x="186" y="64"/>
                    </a:lnTo>
                    <a:lnTo>
                      <a:pt x="188" y="64"/>
                    </a:lnTo>
                    <a:lnTo>
                      <a:pt x="188" y="62"/>
                    </a:lnTo>
                    <a:lnTo>
                      <a:pt x="192" y="64"/>
                    </a:lnTo>
                    <a:lnTo>
                      <a:pt x="194" y="66"/>
                    </a:lnTo>
                    <a:lnTo>
                      <a:pt x="196" y="64"/>
                    </a:lnTo>
                    <a:lnTo>
                      <a:pt x="196" y="60"/>
                    </a:lnTo>
                    <a:lnTo>
                      <a:pt x="196" y="58"/>
                    </a:lnTo>
                    <a:lnTo>
                      <a:pt x="194" y="56"/>
                    </a:lnTo>
                    <a:lnTo>
                      <a:pt x="194" y="54"/>
                    </a:lnTo>
                    <a:lnTo>
                      <a:pt x="194" y="50"/>
                    </a:lnTo>
                    <a:lnTo>
                      <a:pt x="196" y="42"/>
                    </a:lnTo>
                    <a:lnTo>
                      <a:pt x="198" y="38"/>
                    </a:lnTo>
                    <a:lnTo>
                      <a:pt x="200" y="36"/>
                    </a:lnTo>
                    <a:lnTo>
                      <a:pt x="206" y="32"/>
                    </a:lnTo>
                    <a:lnTo>
                      <a:pt x="208" y="34"/>
                    </a:lnTo>
                    <a:lnTo>
                      <a:pt x="206" y="36"/>
                    </a:lnTo>
                    <a:lnTo>
                      <a:pt x="206" y="38"/>
                    </a:lnTo>
                    <a:lnTo>
                      <a:pt x="208" y="38"/>
                    </a:lnTo>
                    <a:lnTo>
                      <a:pt x="210" y="36"/>
                    </a:lnTo>
                    <a:lnTo>
                      <a:pt x="210" y="34"/>
                    </a:lnTo>
                    <a:lnTo>
                      <a:pt x="210" y="32"/>
                    </a:lnTo>
                    <a:lnTo>
                      <a:pt x="210" y="30"/>
                    </a:lnTo>
                    <a:lnTo>
                      <a:pt x="208" y="28"/>
                    </a:lnTo>
                    <a:lnTo>
                      <a:pt x="208" y="26"/>
                    </a:lnTo>
                    <a:lnTo>
                      <a:pt x="208" y="26"/>
                    </a:lnTo>
                    <a:lnTo>
                      <a:pt x="210" y="26"/>
                    </a:lnTo>
                    <a:lnTo>
                      <a:pt x="210" y="24"/>
                    </a:lnTo>
                    <a:lnTo>
                      <a:pt x="214" y="24"/>
                    </a:lnTo>
                    <a:lnTo>
                      <a:pt x="216" y="24"/>
                    </a:lnTo>
                    <a:lnTo>
                      <a:pt x="218" y="22"/>
                    </a:lnTo>
                    <a:lnTo>
                      <a:pt x="222" y="20"/>
                    </a:lnTo>
                    <a:lnTo>
                      <a:pt x="224" y="22"/>
                    </a:lnTo>
                    <a:lnTo>
                      <a:pt x="226" y="22"/>
                    </a:lnTo>
                    <a:lnTo>
                      <a:pt x="226" y="20"/>
                    </a:lnTo>
                    <a:lnTo>
                      <a:pt x="228" y="16"/>
                    </a:lnTo>
                    <a:lnTo>
                      <a:pt x="230" y="12"/>
                    </a:lnTo>
                    <a:lnTo>
                      <a:pt x="232" y="10"/>
                    </a:lnTo>
                    <a:lnTo>
                      <a:pt x="234" y="8"/>
                    </a:lnTo>
                    <a:lnTo>
                      <a:pt x="234" y="6"/>
                    </a:lnTo>
                    <a:lnTo>
                      <a:pt x="232" y="6"/>
                    </a:lnTo>
                    <a:lnTo>
                      <a:pt x="232" y="4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6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6" y="0"/>
                    </a:lnTo>
                    <a:lnTo>
                      <a:pt x="262" y="0"/>
                    </a:lnTo>
                    <a:lnTo>
                      <a:pt x="270" y="0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0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2" y="0"/>
                    </a:lnTo>
                    <a:lnTo>
                      <a:pt x="3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2" name="Freeform 101">
                <a:extLst>
                  <a:ext uri="{FF2B5EF4-FFF2-40B4-BE49-F238E27FC236}">
                    <a16:creationId xmlns:a16="http://schemas.microsoft.com/office/drawing/2014/main" id="{D57B41BE-B5E1-EFF0-4DC8-304D953DA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2349500"/>
                <a:ext cx="422275" cy="425450"/>
              </a:xfrm>
              <a:custGeom>
                <a:avLst/>
                <a:gdLst>
                  <a:gd name="T0" fmla="*/ 90 w 266"/>
                  <a:gd name="T1" fmla="*/ 0 h 268"/>
                  <a:gd name="T2" fmla="*/ 102 w 266"/>
                  <a:gd name="T3" fmla="*/ 0 h 268"/>
                  <a:gd name="T4" fmla="*/ 124 w 266"/>
                  <a:gd name="T5" fmla="*/ 0 h 268"/>
                  <a:gd name="T6" fmla="*/ 138 w 266"/>
                  <a:gd name="T7" fmla="*/ 0 h 268"/>
                  <a:gd name="T8" fmla="*/ 156 w 266"/>
                  <a:gd name="T9" fmla="*/ 0 h 268"/>
                  <a:gd name="T10" fmla="*/ 168 w 266"/>
                  <a:gd name="T11" fmla="*/ 0 h 268"/>
                  <a:gd name="T12" fmla="*/ 176 w 266"/>
                  <a:gd name="T13" fmla="*/ 6 h 268"/>
                  <a:gd name="T14" fmla="*/ 182 w 266"/>
                  <a:gd name="T15" fmla="*/ 8 h 268"/>
                  <a:gd name="T16" fmla="*/ 190 w 266"/>
                  <a:gd name="T17" fmla="*/ 16 h 268"/>
                  <a:gd name="T18" fmla="*/ 190 w 266"/>
                  <a:gd name="T19" fmla="*/ 26 h 268"/>
                  <a:gd name="T20" fmla="*/ 194 w 266"/>
                  <a:gd name="T21" fmla="*/ 38 h 268"/>
                  <a:gd name="T22" fmla="*/ 194 w 266"/>
                  <a:gd name="T23" fmla="*/ 46 h 268"/>
                  <a:gd name="T24" fmla="*/ 196 w 266"/>
                  <a:gd name="T25" fmla="*/ 54 h 268"/>
                  <a:gd name="T26" fmla="*/ 198 w 266"/>
                  <a:gd name="T27" fmla="*/ 60 h 268"/>
                  <a:gd name="T28" fmla="*/ 206 w 266"/>
                  <a:gd name="T29" fmla="*/ 64 h 268"/>
                  <a:gd name="T30" fmla="*/ 210 w 266"/>
                  <a:gd name="T31" fmla="*/ 74 h 268"/>
                  <a:gd name="T32" fmla="*/ 216 w 266"/>
                  <a:gd name="T33" fmla="*/ 82 h 268"/>
                  <a:gd name="T34" fmla="*/ 222 w 266"/>
                  <a:gd name="T35" fmla="*/ 90 h 268"/>
                  <a:gd name="T36" fmla="*/ 228 w 266"/>
                  <a:gd name="T37" fmla="*/ 96 h 268"/>
                  <a:gd name="T38" fmla="*/ 240 w 266"/>
                  <a:gd name="T39" fmla="*/ 106 h 268"/>
                  <a:gd name="T40" fmla="*/ 244 w 266"/>
                  <a:gd name="T41" fmla="*/ 114 h 268"/>
                  <a:gd name="T42" fmla="*/ 250 w 266"/>
                  <a:gd name="T43" fmla="*/ 126 h 268"/>
                  <a:gd name="T44" fmla="*/ 256 w 266"/>
                  <a:gd name="T45" fmla="*/ 134 h 268"/>
                  <a:gd name="T46" fmla="*/ 250 w 266"/>
                  <a:gd name="T47" fmla="*/ 142 h 268"/>
                  <a:gd name="T48" fmla="*/ 256 w 266"/>
                  <a:gd name="T49" fmla="*/ 148 h 268"/>
                  <a:gd name="T50" fmla="*/ 254 w 266"/>
                  <a:gd name="T51" fmla="*/ 156 h 268"/>
                  <a:gd name="T52" fmla="*/ 256 w 266"/>
                  <a:gd name="T53" fmla="*/ 166 h 268"/>
                  <a:gd name="T54" fmla="*/ 260 w 266"/>
                  <a:gd name="T55" fmla="*/ 176 h 268"/>
                  <a:gd name="T56" fmla="*/ 266 w 266"/>
                  <a:gd name="T57" fmla="*/ 182 h 268"/>
                  <a:gd name="T58" fmla="*/ 260 w 266"/>
                  <a:gd name="T59" fmla="*/ 190 h 268"/>
                  <a:gd name="T60" fmla="*/ 250 w 266"/>
                  <a:gd name="T61" fmla="*/ 194 h 268"/>
                  <a:gd name="T62" fmla="*/ 246 w 266"/>
                  <a:gd name="T63" fmla="*/ 200 h 268"/>
                  <a:gd name="T64" fmla="*/ 234 w 266"/>
                  <a:gd name="T65" fmla="*/ 208 h 268"/>
                  <a:gd name="T66" fmla="*/ 214 w 266"/>
                  <a:gd name="T67" fmla="*/ 222 h 268"/>
                  <a:gd name="T68" fmla="*/ 204 w 266"/>
                  <a:gd name="T69" fmla="*/ 228 h 268"/>
                  <a:gd name="T70" fmla="*/ 186 w 266"/>
                  <a:gd name="T71" fmla="*/ 238 h 268"/>
                  <a:gd name="T72" fmla="*/ 170 w 266"/>
                  <a:gd name="T73" fmla="*/ 250 h 268"/>
                  <a:gd name="T74" fmla="*/ 152 w 266"/>
                  <a:gd name="T75" fmla="*/ 264 h 268"/>
                  <a:gd name="T76" fmla="*/ 130 w 266"/>
                  <a:gd name="T77" fmla="*/ 268 h 268"/>
                  <a:gd name="T78" fmla="*/ 114 w 266"/>
                  <a:gd name="T79" fmla="*/ 268 h 268"/>
                  <a:gd name="T80" fmla="*/ 100 w 266"/>
                  <a:gd name="T81" fmla="*/ 266 h 268"/>
                  <a:gd name="T82" fmla="*/ 92 w 266"/>
                  <a:gd name="T83" fmla="*/ 260 h 268"/>
                  <a:gd name="T84" fmla="*/ 84 w 266"/>
                  <a:gd name="T85" fmla="*/ 266 h 268"/>
                  <a:gd name="T86" fmla="*/ 52 w 266"/>
                  <a:gd name="T87" fmla="*/ 266 h 268"/>
                  <a:gd name="T88" fmla="*/ 18 w 266"/>
                  <a:gd name="T89" fmla="*/ 266 h 268"/>
                  <a:gd name="T90" fmla="*/ 0 w 266"/>
                  <a:gd name="T91" fmla="*/ 260 h 268"/>
                  <a:gd name="T92" fmla="*/ 0 w 266"/>
                  <a:gd name="T93" fmla="*/ 222 h 268"/>
                  <a:gd name="T94" fmla="*/ 2 w 266"/>
                  <a:gd name="T95" fmla="*/ 206 h 268"/>
                  <a:gd name="T96" fmla="*/ 20 w 266"/>
                  <a:gd name="T97" fmla="*/ 204 h 268"/>
                  <a:gd name="T98" fmla="*/ 42 w 266"/>
                  <a:gd name="T99" fmla="*/ 204 h 268"/>
                  <a:gd name="T100" fmla="*/ 50 w 266"/>
                  <a:gd name="T101" fmla="*/ 192 h 268"/>
                  <a:gd name="T102" fmla="*/ 52 w 266"/>
                  <a:gd name="T103" fmla="*/ 182 h 268"/>
                  <a:gd name="T104" fmla="*/ 52 w 266"/>
                  <a:gd name="T105" fmla="*/ 172 h 268"/>
                  <a:gd name="T106" fmla="*/ 52 w 266"/>
                  <a:gd name="T107" fmla="*/ 150 h 268"/>
                  <a:gd name="T108" fmla="*/ 52 w 266"/>
                  <a:gd name="T109" fmla="*/ 126 h 268"/>
                  <a:gd name="T110" fmla="*/ 52 w 266"/>
                  <a:gd name="T111" fmla="*/ 104 h 268"/>
                  <a:gd name="T112" fmla="*/ 52 w 266"/>
                  <a:gd name="T113" fmla="*/ 76 h 268"/>
                  <a:gd name="T114" fmla="*/ 54 w 266"/>
                  <a:gd name="T115" fmla="*/ 54 h 268"/>
                  <a:gd name="T116" fmla="*/ 54 w 266"/>
                  <a:gd name="T117" fmla="*/ 40 h 268"/>
                  <a:gd name="T118" fmla="*/ 54 w 266"/>
                  <a:gd name="T119" fmla="*/ 20 h 268"/>
                  <a:gd name="T120" fmla="*/ 54 w 266"/>
                  <a:gd name="T121" fmla="*/ 8 h 268"/>
                  <a:gd name="T122" fmla="*/ 60 w 266"/>
                  <a:gd name="T123" fmla="*/ 0 h 268"/>
                  <a:gd name="T124" fmla="*/ 78 w 266"/>
                  <a:gd name="T125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6" h="268">
                    <a:moveTo>
                      <a:pt x="80" y="0"/>
                    </a:moveTo>
                    <a:lnTo>
                      <a:pt x="82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10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6" y="0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8" y="0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4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4"/>
                    </a:lnTo>
                    <a:lnTo>
                      <a:pt x="178" y="4"/>
                    </a:lnTo>
                    <a:lnTo>
                      <a:pt x="180" y="4"/>
                    </a:lnTo>
                    <a:lnTo>
                      <a:pt x="182" y="6"/>
                    </a:lnTo>
                    <a:lnTo>
                      <a:pt x="182" y="8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6" y="14"/>
                    </a:lnTo>
                    <a:lnTo>
                      <a:pt x="188" y="16"/>
                    </a:lnTo>
                    <a:lnTo>
                      <a:pt x="190" y="16"/>
                    </a:lnTo>
                    <a:lnTo>
                      <a:pt x="192" y="16"/>
                    </a:lnTo>
                    <a:lnTo>
                      <a:pt x="192" y="18"/>
                    </a:lnTo>
                    <a:lnTo>
                      <a:pt x="190" y="20"/>
                    </a:lnTo>
                    <a:lnTo>
                      <a:pt x="190" y="24"/>
                    </a:lnTo>
                    <a:lnTo>
                      <a:pt x="190" y="26"/>
                    </a:lnTo>
                    <a:lnTo>
                      <a:pt x="190" y="28"/>
                    </a:lnTo>
                    <a:lnTo>
                      <a:pt x="190" y="32"/>
                    </a:lnTo>
                    <a:lnTo>
                      <a:pt x="190" y="34"/>
                    </a:lnTo>
                    <a:lnTo>
                      <a:pt x="192" y="36"/>
                    </a:lnTo>
                    <a:lnTo>
                      <a:pt x="194" y="38"/>
                    </a:lnTo>
                    <a:lnTo>
                      <a:pt x="196" y="40"/>
                    </a:lnTo>
                    <a:lnTo>
                      <a:pt x="196" y="42"/>
                    </a:lnTo>
                    <a:lnTo>
                      <a:pt x="196" y="44"/>
                    </a:lnTo>
                    <a:lnTo>
                      <a:pt x="194" y="44"/>
                    </a:lnTo>
                    <a:lnTo>
                      <a:pt x="194" y="46"/>
                    </a:lnTo>
                    <a:lnTo>
                      <a:pt x="194" y="46"/>
                    </a:lnTo>
                    <a:lnTo>
                      <a:pt x="194" y="48"/>
                    </a:lnTo>
                    <a:lnTo>
                      <a:pt x="196" y="48"/>
                    </a:lnTo>
                    <a:lnTo>
                      <a:pt x="196" y="52"/>
                    </a:lnTo>
                    <a:lnTo>
                      <a:pt x="196" y="54"/>
                    </a:lnTo>
                    <a:lnTo>
                      <a:pt x="194" y="56"/>
                    </a:lnTo>
                    <a:lnTo>
                      <a:pt x="194" y="58"/>
                    </a:lnTo>
                    <a:lnTo>
                      <a:pt x="196" y="58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200" y="60"/>
                    </a:lnTo>
                    <a:lnTo>
                      <a:pt x="202" y="60"/>
                    </a:lnTo>
                    <a:lnTo>
                      <a:pt x="202" y="62"/>
                    </a:lnTo>
                    <a:lnTo>
                      <a:pt x="204" y="62"/>
                    </a:lnTo>
                    <a:lnTo>
                      <a:pt x="206" y="64"/>
                    </a:lnTo>
                    <a:lnTo>
                      <a:pt x="208" y="66"/>
                    </a:lnTo>
                    <a:lnTo>
                      <a:pt x="208" y="68"/>
                    </a:lnTo>
                    <a:lnTo>
                      <a:pt x="208" y="72"/>
                    </a:lnTo>
                    <a:lnTo>
                      <a:pt x="210" y="72"/>
                    </a:lnTo>
                    <a:lnTo>
                      <a:pt x="210" y="74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2" y="78"/>
                    </a:lnTo>
                    <a:lnTo>
                      <a:pt x="214" y="78"/>
                    </a:lnTo>
                    <a:lnTo>
                      <a:pt x="216" y="82"/>
                    </a:lnTo>
                    <a:lnTo>
                      <a:pt x="218" y="84"/>
                    </a:lnTo>
                    <a:lnTo>
                      <a:pt x="218" y="86"/>
                    </a:lnTo>
                    <a:lnTo>
                      <a:pt x="220" y="88"/>
                    </a:lnTo>
                    <a:lnTo>
                      <a:pt x="220" y="90"/>
                    </a:lnTo>
                    <a:lnTo>
                      <a:pt x="222" y="90"/>
                    </a:lnTo>
                    <a:lnTo>
                      <a:pt x="222" y="92"/>
                    </a:lnTo>
                    <a:lnTo>
                      <a:pt x="222" y="94"/>
                    </a:lnTo>
                    <a:lnTo>
                      <a:pt x="226" y="94"/>
                    </a:lnTo>
                    <a:lnTo>
                      <a:pt x="228" y="94"/>
                    </a:lnTo>
                    <a:lnTo>
                      <a:pt x="228" y="96"/>
                    </a:lnTo>
                    <a:lnTo>
                      <a:pt x="230" y="96"/>
                    </a:lnTo>
                    <a:lnTo>
                      <a:pt x="232" y="100"/>
                    </a:lnTo>
                    <a:lnTo>
                      <a:pt x="234" y="102"/>
                    </a:lnTo>
                    <a:lnTo>
                      <a:pt x="238" y="104"/>
                    </a:lnTo>
                    <a:lnTo>
                      <a:pt x="240" y="106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42" y="112"/>
                    </a:lnTo>
                    <a:lnTo>
                      <a:pt x="242" y="114"/>
                    </a:lnTo>
                    <a:lnTo>
                      <a:pt x="244" y="114"/>
                    </a:lnTo>
                    <a:lnTo>
                      <a:pt x="244" y="118"/>
                    </a:lnTo>
                    <a:lnTo>
                      <a:pt x="244" y="120"/>
                    </a:lnTo>
                    <a:lnTo>
                      <a:pt x="246" y="120"/>
                    </a:lnTo>
                    <a:lnTo>
                      <a:pt x="246" y="122"/>
                    </a:lnTo>
                    <a:lnTo>
                      <a:pt x="250" y="126"/>
                    </a:lnTo>
                    <a:lnTo>
                      <a:pt x="252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6" y="134"/>
                    </a:lnTo>
                    <a:lnTo>
                      <a:pt x="256" y="136"/>
                    </a:lnTo>
                    <a:lnTo>
                      <a:pt x="256" y="138"/>
                    </a:lnTo>
                    <a:lnTo>
                      <a:pt x="254" y="140"/>
                    </a:lnTo>
                    <a:lnTo>
                      <a:pt x="252" y="142"/>
                    </a:lnTo>
                    <a:lnTo>
                      <a:pt x="250" y="142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2" y="146"/>
                    </a:lnTo>
                    <a:lnTo>
                      <a:pt x="254" y="148"/>
                    </a:lnTo>
                    <a:lnTo>
                      <a:pt x="256" y="148"/>
                    </a:lnTo>
                    <a:lnTo>
                      <a:pt x="256" y="150"/>
                    </a:lnTo>
                    <a:lnTo>
                      <a:pt x="256" y="152"/>
                    </a:lnTo>
                    <a:lnTo>
                      <a:pt x="256" y="154"/>
                    </a:lnTo>
                    <a:lnTo>
                      <a:pt x="254" y="154"/>
                    </a:lnTo>
                    <a:lnTo>
                      <a:pt x="254" y="156"/>
                    </a:lnTo>
                    <a:lnTo>
                      <a:pt x="254" y="158"/>
                    </a:lnTo>
                    <a:lnTo>
                      <a:pt x="254" y="160"/>
                    </a:lnTo>
                    <a:lnTo>
                      <a:pt x="256" y="160"/>
                    </a:lnTo>
                    <a:lnTo>
                      <a:pt x="256" y="162"/>
                    </a:lnTo>
                    <a:lnTo>
                      <a:pt x="256" y="166"/>
                    </a:lnTo>
                    <a:lnTo>
                      <a:pt x="254" y="168"/>
                    </a:lnTo>
                    <a:lnTo>
                      <a:pt x="254" y="170"/>
                    </a:lnTo>
                    <a:lnTo>
                      <a:pt x="256" y="170"/>
                    </a:lnTo>
                    <a:lnTo>
                      <a:pt x="258" y="172"/>
                    </a:lnTo>
                    <a:lnTo>
                      <a:pt x="260" y="176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4" y="178"/>
                    </a:lnTo>
                    <a:lnTo>
                      <a:pt x="266" y="180"/>
                    </a:lnTo>
                    <a:lnTo>
                      <a:pt x="266" y="182"/>
                    </a:lnTo>
                    <a:lnTo>
                      <a:pt x="266" y="184"/>
                    </a:lnTo>
                    <a:lnTo>
                      <a:pt x="264" y="184"/>
                    </a:lnTo>
                    <a:lnTo>
                      <a:pt x="262" y="186"/>
                    </a:lnTo>
                    <a:lnTo>
                      <a:pt x="262" y="190"/>
                    </a:lnTo>
                    <a:lnTo>
                      <a:pt x="260" y="190"/>
                    </a:lnTo>
                    <a:lnTo>
                      <a:pt x="252" y="190"/>
                    </a:lnTo>
                    <a:lnTo>
                      <a:pt x="250" y="190"/>
                    </a:lnTo>
                    <a:lnTo>
                      <a:pt x="248" y="190"/>
                    </a:lnTo>
                    <a:lnTo>
                      <a:pt x="250" y="190"/>
                    </a:lnTo>
                    <a:lnTo>
                      <a:pt x="250" y="194"/>
                    </a:lnTo>
                    <a:lnTo>
                      <a:pt x="252" y="194"/>
                    </a:lnTo>
                    <a:lnTo>
                      <a:pt x="254" y="194"/>
                    </a:lnTo>
                    <a:lnTo>
                      <a:pt x="250" y="196"/>
                    </a:lnTo>
                    <a:lnTo>
                      <a:pt x="246" y="198"/>
                    </a:lnTo>
                    <a:lnTo>
                      <a:pt x="246" y="200"/>
                    </a:lnTo>
                    <a:lnTo>
                      <a:pt x="242" y="202"/>
                    </a:lnTo>
                    <a:lnTo>
                      <a:pt x="240" y="202"/>
                    </a:lnTo>
                    <a:lnTo>
                      <a:pt x="238" y="204"/>
                    </a:lnTo>
                    <a:lnTo>
                      <a:pt x="236" y="206"/>
                    </a:lnTo>
                    <a:lnTo>
                      <a:pt x="234" y="208"/>
                    </a:lnTo>
                    <a:lnTo>
                      <a:pt x="234" y="210"/>
                    </a:lnTo>
                    <a:lnTo>
                      <a:pt x="230" y="212"/>
                    </a:lnTo>
                    <a:lnTo>
                      <a:pt x="222" y="218"/>
                    </a:lnTo>
                    <a:lnTo>
                      <a:pt x="220" y="218"/>
                    </a:lnTo>
                    <a:lnTo>
                      <a:pt x="214" y="222"/>
                    </a:lnTo>
                    <a:lnTo>
                      <a:pt x="212" y="222"/>
                    </a:lnTo>
                    <a:lnTo>
                      <a:pt x="210" y="222"/>
                    </a:lnTo>
                    <a:lnTo>
                      <a:pt x="206" y="226"/>
                    </a:lnTo>
                    <a:lnTo>
                      <a:pt x="204" y="226"/>
                    </a:lnTo>
                    <a:lnTo>
                      <a:pt x="204" y="228"/>
                    </a:lnTo>
                    <a:lnTo>
                      <a:pt x="202" y="228"/>
                    </a:lnTo>
                    <a:lnTo>
                      <a:pt x="196" y="232"/>
                    </a:lnTo>
                    <a:lnTo>
                      <a:pt x="194" y="234"/>
                    </a:lnTo>
                    <a:lnTo>
                      <a:pt x="186" y="238"/>
                    </a:lnTo>
                    <a:lnTo>
                      <a:pt x="186" y="238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6" y="246"/>
                    </a:lnTo>
                    <a:lnTo>
                      <a:pt x="174" y="248"/>
                    </a:lnTo>
                    <a:lnTo>
                      <a:pt x="170" y="250"/>
                    </a:lnTo>
                    <a:lnTo>
                      <a:pt x="164" y="254"/>
                    </a:lnTo>
                    <a:lnTo>
                      <a:pt x="160" y="258"/>
                    </a:lnTo>
                    <a:lnTo>
                      <a:pt x="158" y="258"/>
                    </a:lnTo>
                    <a:lnTo>
                      <a:pt x="156" y="260"/>
                    </a:lnTo>
                    <a:lnTo>
                      <a:pt x="152" y="264"/>
                    </a:lnTo>
                    <a:lnTo>
                      <a:pt x="150" y="266"/>
                    </a:lnTo>
                    <a:lnTo>
                      <a:pt x="148" y="266"/>
                    </a:lnTo>
                    <a:lnTo>
                      <a:pt x="148" y="268"/>
                    </a:lnTo>
                    <a:lnTo>
                      <a:pt x="138" y="268"/>
                    </a:lnTo>
                    <a:lnTo>
                      <a:pt x="130" y="268"/>
                    </a:lnTo>
                    <a:lnTo>
                      <a:pt x="124" y="268"/>
                    </a:lnTo>
                    <a:lnTo>
                      <a:pt x="122" y="268"/>
                    </a:lnTo>
                    <a:lnTo>
                      <a:pt x="120" y="268"/>
                    </a:lnTo>
                    <a:lnTo>
                      <a:pt x="118" y="268"/>
                    </a:lnTo>
                    <a:lnTo>
                      <a:pt x="114" y="268"/>
                    </a:lnTo>
                    <a:lnTo>
                      <a:pt x="112" y="268"/>
                    </a:lnTo>
                    <a:lnTo>
                      <a:pt x="106" y="266"/>
                    </a:lnTo>
                    <a:lnTo>
                      <a:pt x="104" y="266"/>
                    </a:lnTo>
                    <a:lnTo>
                      <a:pt x="102" y="266"/>
                    </a:lnTo>
                    <a:lnTo>
                      <a:pt x="100" y="266"/>
                    </a:lnTo>
                    <a:lnTo>
                      <a:pt x="100" y="262"/>
                    </a:lnTo>
                    <a:lnTo>
                      <a:pt x="100" y="260"/>
                    </a:lnTo>
                    <a:lnTo>
                      <a:pt x="98" y="260"/>
                    </a:lnTo>
                    <a:lnTo>
                      <a:pt x="94" y="260"/>
                    </a:lnTo>
                    <a:lnTo>
                      <a:pt x="92" y="260"/>
                    </a:lnTo>
                    <a:lnTo>
                      <a:pt x="92" y="262"/>
                    </a:lnTo>
                    <a:lnTo>
                      <a:pt x="92" y="264"/>
                    </a:lnTo>
                    <a:lnTo>
                      <a:pt x="92" y="266"/>
                    </a:lnTo>
                    <a:lnTo>
                      <a:pt x="86" y="266"/>
                    </a:lnTo>
                    <a:lnTo>
                      <a:pt x="84" y="266"/>
                    </a:lnTo>
                    <a:lnTo>
                      <a:pt x="80" y="266"/>
                    </a:lnTo>
                    <a:lnTo>
                      <a:pt x="78" y="266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2" y="266"/>
                    </a:lnTo>
                    <a:lnTo>
                      <a:pt x="48" y="266"/>
                    </a:lnTo>
                    <a:lnTo>
                      <a:pt x="34" y="266"/>
                    </a:lnTo>
                    <a:lnTo>
                      <a:pt x="30" y="266"/>
                    </a:lnTo>
                    <a:lnTo>
                      <a:pt x="28" y="266"/>
                    </a:lnTo>
                    <a:lnTo>
                      <a:pt x="18" y="266"/>
                    </a:lnTo>
                    <a:lnTo>
                      <a:pt x="12" y="266"/>
                    </a:lnTo>
                    <a:lnTo>
                      <a:pt x="8" y="266"/>
                    </a:lnTo>
                    <a:lnTo>
                      <a:pt x="0" y="266"/>
                    </a:lnTo>
                    <a:lnTo>
                      <a:pt x="0" y="264"/>
                    </a:lnTo>
                    <a:lnTo>
                      <a:pt x="0" y="260"/>
                    </a:lnTo>
                    <a:lnTo>
                      <a:pt x="0" y="246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0" y="230"/>
                    </a:lnTo>
                    <a:lnTo>
                      <a:pt x="0" y="222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8" y="204"/>
                    </a:lnTo>
                    <a:lnTo>
                      <a:pt x="12" y="204"/>
                    </a:lnTo>
                    <a:lnTo>
                      <a:pt x="14" y="204"/>
                    </a:lnTo>
                    <a:lnTo>
                      <a:pt x="20" y="204"/>
                    </a:lnTo>
                    <a:lnTo>
                      <a:pt x="26" y="204"/>
                    </a:lnTo>
                    <a:lnTo>
                      <a:pt x="28" y="204"/>
                    </a:lnTo>
                    <a:lnTo>
                      <a:pt x="30" y="204"/>
                    </a:lnTo>
                    <a:lnTo>
                      <a:pt x="34" y="204"/>
                    </a:lnTo>
                    <a:lnTo>
                      <a:pt x="42" y="204"/>
                    </a:lnTo>
                    <a:lnTo>
                      <a:pt x="44" y="204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6" y="192"/>
                    </a:lnTo>
                    <a:lnTo>
                      <a:pt x="50" y="192"/>
                    </a:lnTo>
                    <a:lnTo>
                      <a:pt x="52" y="192"/>
                    </a:lnTo>
                    <a:lnTo>
                      <a:pt x="52" y="188"/>
                    </a:lnTo>
                    <a:lnTo>
                      <a:pt x="52" y="186"/>
                    </a:lnTo>
                    <a:lnTo>
                      <a:pt x="52" y="184"/>
                    </a:lnTo>
                    <a:lnTo>
                      <a:pt x="52" y="182"/>
                    </a:lnTo>
                    <a:lnTo>
                      <a:pt x="52" y="180"/>
                    </a:lnTo>
                    <a:lnTo>
                      <a:pt x="52" y="178"/>
                    </a:lnTo>
                    <a:lnTo>
                      <a:pt x="52" y="176"/>
                    </a:lnTo>
                    <a:lnTo>
                      <a:pt x="52" y="174"/>
                    </a:lnTo>
                    <a:lnTo>
                      <a:pt x="52" y="172"/>
                    </a:lnTo>
                    <a:lnTo>
                      <a:pt x="52" y="168"/>
                    </a:lnTo>
                    <a:lnTo>
                      <a:pt x="52" y="160"/>
                    </a:lnTo>
                    <a:lnTo>
                      <a:pt x="52" y="158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42"/>
                    </a:lnTo>
                    <a:lnTo>
                      <a:pt x="52" y="140"/>
                    </a:lnTo>
                    <a:lnTo>
                      <a:pt x="52" y="136"/>
                    </a:lnTo>
                    <a:lnTo>
                      <a:pt x="52" y="132"/>
                    </a:lnTo>
                    <a:lnTo>
                      <a:pt x="52" y="126"/>
                    </a:lnTo>
                    <a:lnTo>
                      <a:pt x="52" y="124"/>
                    </a:lnTo>
                    <a:lnTo>
                      <a:pt x="52" y="116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2" y="104"/>
                    </a:lnTo>
                    <a:lnTo>
                      <a:pt x="52" y="100"/>
                    </a:lnTo>
                    <a:lnTo>
                      <a:pt x="52" y="94"/>
                    </a:lnTo>
                    <a:lnTo>
                      <a:pt x="52" y="88"/>
                    </a:lnTo>
                    <a:lnTo>
                      <a:pt x="52" y="80"/>
                    </a:lnTo>
                    <a:lnTo>
                      <a:pt x="52" y="76"/>
                    </a:lnTo>
                    <a:lnTo>
                      <a:pt x="52" y="74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54" y="58"/>
                    </a:lnTo>
                    <a:lnTo>
                      <a:pt x="54" y="54"/>
                    </a:lnTo>
                    <a:lnTo>
                      <a:pt x="54" y="52"/>
                    </a:lnTo>
                    <a:lnTo>
                      <a:pt x="54" y="48"/>
                    </a:lnTo>
                    <a:lnTo>
                      <a:pt x="54" y="46"/>
                    </a:lnTo>
                    <a:lnTo>
                      <a:pt x="54" y="42"/>
                    </a:lnTo>
                    <a:lnTo>
                      <a:pt x="54" y="40"/>
                    </a:lnTo>
                    <a:lnTo>
                      <a:pt x="54" y="36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54" y="20"/>
                    </a:lnTo>
                    <a:lnTo>
                      <a:pt x="54" y="16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4" y="4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B0F0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3" name="Freeform 102">
                <a:extLst>
                  <a:ext uri="{FF2B5EF4-FFF2-40B4-BE49-F238E27FC236}">
                    <a16:creationId xmlns:a16="http://schemas.microsoft.com/office/drawing/2014/main" id="{DC0F6FDE-79B5-28A3-517A-1A5257A3B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025" y="3363913"/>
                <a:ext cx="247650" cy="481013"/>
              </a:xfrm>
              <a:custGeom>
                <a:avLst/>
                <a:gdLst>
                  <a:gd name="T0" fmla="*/ 136 w 156"/>
                  <a:gd name="T1" fmla="*/ 62 h 303"/>
                  <a:gd name="T2" fmla="*/ 136 w 156"/>
                  <a:gd name="T3" fmla="*/ 80 h 303"/>
                  <a:gd name="T4" fmla="*/ 136 w 156"/>
                  <a:gd name="T5" fmla="*/ 94 h 303"/>
                  <a:gd name="T6" fmla="*/ 134 w 156"/>
                  <a:gd name="T7" fmla="*/ 110 h 303"/>
                  <a:gd name="T8" fmla="*/ 132 w 156"/>
                  <a:gd name="T9" fmla="*/ 127 h 303"/>
                  <a:gd name="T10" fmla="*/ 128 w 156"/>
                  <a:gd name="T11" fmla="*/ 139 h 303"/>
                  <a:gd name="T12" fmla="*/ 128 w 156"/>
                  <a:gd name="T13" fmla="*/ 153 h 303"/>
                  <a:gd name="T14" fmla="*/ 126 w 156"/>
                  <a:gd name="T15" fmla="*/ 171 h 303"/>
                  <a:gd name="T16" fmla="*/ 124 w 156"/>
                  <a:gd name="T17" fmla="*/ 191 h 303"/>
                  <a:gd name="T18" fmla="*/ 120 w 156"/>
                  <a:gd name="T19" fmla="*/ 217 h 303"/>
                  <a:gd name="T20" fmla="*/ 116 w 156"/>
                  <a:gd name="T21" fmla="*/ 237 h 303"/>
                  <a:gd name="T22" fmla="*/ 112 w 156"/>
                  <a:gd name="T23" fmla="*/ 263 h 303"/>
                  <a:gd name="T24" fmla="*/ 110 w 156"/>
                  <a:gd name="T25" fmla="*/ 283 h 303"/>
                  <a:gd name="T26" fmla="*/ 98 w 156"/>
                  <a:gd name="T27" fmla="*/ 293 h 303"/>
                  <a:gd name="T28" fmla="*/ 108 w 156"/>
                  <a:gd name="T29" fmla="*/ 297 h 303"/>
                  <a:gd name="T30" fmla="*/ 106 w 156"/>
                  <a:gd name="T31" fmla="*/ 301 h 303"/>
                  <a:gd name="T32" fmla="*/ 90 w 156"/>
                  <a:gd name="T33" fmla="*/ 299 h 303"/>
                  <a:gd name="T34" fmla="*/ 76 w 156"/>
                  <a:gd name="T35" fmla="*/ 295 h 303"/>
                  <a:gd name="T36" fmla="*/ 74 w 156"/>
                  <a:gd name="T37" fmla="*/ 289 h 303"/>
                  <a:gd name="T38" fmla="*/ 66 w 156"/>
                  <a:gd name="T39" fmla="*/ 277 h 303"/>
                  <a:gd name="T40" fmla="*/ 60 w 156"/>
                  <a:gd name="T41" fmla="*/ 271 h 303"/>
                  <a:gd name="T42" fmla="*/ 48 w 156"/>
                  <a:gd name="T43" fmla="*/ 265 h 303"/>
                  <a:gd name="T44" fmla="*/ 36 w 156"/>
                  <a:gd name="T45" fmla="*/ 255 h 303"/>
                  <a:gd name="T46" fmla="*/ 36 w 156"/>
                  <a:gd name="T47" fmla="*/ 241 h 303"/>
                  <a:gd name="T48" fmla="*/ 34 w 156"/>
                  <a:gd name="T49" fmla="*/ 231 h 303"/>
                  <a:gd name="T50" fmla="*/ 30 w 156"/>
                  <a:gd name="T51" fmla="*/ 221 h 303"/>
                  <a:gd name="T52" fmla="*/ 28 w 156"/>
                  <a:gd name="T53" fmla="*/ 211 h 303"/>
                  <a:gd name="T54" fmla="*/ 24 w 156"/>
                  <a:gd name="T55" fmla="*/ 205 h 303"/>
                  <a:gd name="T56" fmla="*/ 30 w 156"/>
                  <a:gd name="T57" fmla="*/ 197 h 303"/>
                  <a:gd name="T58" fmla="*/ 30 w 156"/>
                  <a:gd name="T59" fmla="*/ 185 h 303"/>
                  <a:gd name="T60" fmla="*/ 24 w 156"/>
                  <a:gd name="T61" fmla="*/ 183 h 303"/>
                  <a:gd name="T62" fmla="*/ 20 w 156"/>
                  <a:gd name="T63" fmla="*/ 175 h 303"/>
                  <a:gd name="T64" fmla="*/ 18 w 156"/>
                  <a:gd name="T65" fmla="*/ 165 h 303"/>
                  <a:gd name="T66" fmla="*/ 28 w 156"/>
                  <a:gd name="T67" fmla="*/ 151 h 303"/>
                  <a:gd name="T68" fmla="*/ 20 w 156"/>
                  <a:gd name="T69" fmla="*/ 133 h 303"/>
                  <a:gd name="T70" fmla="*/ 18 w 156"/>
                  <a:gd name="T71" fmla="*/ 127 h 303"/>
                  <a:gd name="T72" fmla="*/ 18 w 156"/>
                  <a:gd name="T73" fmla="*/ 112 h 303"/>
                  <a:gd name="T74" fmla="*/ 14 w 156"/>
                  <a:gd name="T75" fmla="*/ 96 h 303"/>
                  <a:gd name="T76" fmla="*/ 12 w 156"/>
                  <a:gd name="T77" fmla="*/ 88 h 303"/>
                  <a:gd name="T78" fmla="*/ 4 w 156"/>
                  <a:gd name="T79" fmla="*/ 78 h 303"/>
                  <a:gd name="T80" fmla="*/ 12 w 156"/>
                  <a:gd name="T81" fmla="*/ 68 h 303"/>
                  <a:gd name="T82" fmla="*/ 6 w 156"/>
                  <a:gd name="T83" fmla="*/ 58 h 303"/>
                  <a:gd name="T84" fmla="*/ 2 w 156"/>
                  <a:gd name="T85" fmla="*/ 50 h 303"/>
                  <a:gd name="T86" fmla="*/ 6 w 156"/>
                  <a:gd name="T87" fmla="*/ 42 h 303"/>
                  <a:gd name="T88" fmla="*/ 2 w 156"/>
                  <a:gd name="T89" fmla="*/ 36 h 303"/>
                  <a:gd name="T90" fmla="*/ 10 w 156"/>
                  <a:gd name="T91" fmla="*/ 30 h 303"/>
                  <a:gd name="T92" fmla="*/ 24 w 156"/>
                  <a:gd name="T93" fmla="*/ 28 h 303"/>
                  <a:gd name="T94" fmla="*/ 40 w 156"/>
                  <a:gd name="T95" fmla="*/ 24 h 303"/>
                  <a:gd name="T96" fmla="*/ 60 w 156"/>
                  <a:gd name="T97" fmla="*/ 20 h 303"/>
                  <a:gd name="T98" fmla="*/ 76 w 156"/>
                  <a:gd name="T99" fmla="*/ 16 h 303"/>
                  <a:gd name="T100" fmla="*/ 94 w 156"/>
                  <a:gd name="T101" fmla="*/ 12 h 303"/>
                  <a:gd name="T102" fmla="*/ 116 w 156"/>
                  <a:gd name="T103" fmla="*/ 8 h 303"/>
                  <a:gd name="T104" fmla="*/ 134 w 156"/>
                  <a:gd name="T105" fmla="*/ 4 h 303"/>
                  <a:gd name="T106" fmla="*/ 150 w 156"/>
                  <a:gd name="T107" fmla="*/ 0 h 303"/>
                  <a:gd name="T108" fmla="*/ 150 w 156"/>
                  <a:gd name="T109" fmla="*/ 12 h 303"/>
                  <a:gd name="T110" fmla="*/ 144 w 156"/>
                  <a:gd name="T111" fmla="*/ 2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6" h="303">
                    <a:moveTo>
                      <a:pt x="140" y="38"/>
                    </a:move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6" y="68"/>
                    </a:lnTo>
                    <a:lnTo>
                      <a:pt x="136" y="72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6" y="78"/>
                    </a:lnTo>
                    <a:lnTo>
                      <a:pt x="136" y="78"/>
                    </a:lnTo>
                    <a:lnTo>
                      <a:pt x="136" y="80"/>
                    </a:lnTo>
                    <a:lnTo>
                      <a:pt x="136" y="82"/>
                    </a:lnTo>
                    <a:lnTo>
                      <a:pt x="136" y="84"/>
                    </a:lnTo>
                    <a:lnTo>
                      <a:pt x="136" y="86"/>
                    </a:lnTo>
                    <a:lnTo>
                      <a:pt x="136" y="88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6" y="100"/>
                    </a:lnTo>
                    <a:lnTo>
                      <a:pt x="136" y="102"/>
                    </a:lnTo>
                    <a:lnTo>
                      <a:pt x="134" y="102"/>
                    </a:lnTo>
                    <a:lnTo>
                      <a:pt x="134" y="108"/>
                    </a:lnTo>
                    <a:lnTo>
                      <a:pt x="134" y="110"/>
                    </a:lnTo>
                    <a:lnTo>
                      <a:pt x="134" y="112"/>
                    </a:lnTo>
                    <a:lnTo>
                      <a:pt x="134" y="114"/>
                    </a:lnTo>
                    <a:lnTo>
                      <a:pt x="132" y="117"/>
                    </a:lnTo>
                    <a:lnTo>
                      <a:pt x="132" y="119"/>
                    </a:lnTo>
                    <a:lnTo>
                      <a:pt x="132" y="121"/>
                    </a:lnTo>
                    <a:lnTo>
                      <a:pt x="132" y="123"/>
                    </a:lnTo>
                    <a:lnTo>
                      <a:pt x="132" y="127"/>
                    </a:lnTo>
                    <a:lnTo>
                      <a:pt x="130" y="129"/>
                    </a:lnTo>
                    <a:lnTo>
                      <a:pt x="130" y="131"/>
                    </a:lnTo>
                    <a:lnTo>
                      <a:pt x="130" y="133"/>
                    </a:lnTo>
                    <a:lnTo>
                      <a:pt x="130" y="135"/>
                    </a:lnTo>
                    <a:lnTo>
                      <a:pt x="130" y="137"/>
                    </a:lnTo>
                    <a:lnTo>
                      <a:pt x="130" y="139"/>
                    </a:lnTo>
                    <a:lnTo>
                      <a:pt x="128" y="139"/>
                    </a:lnTo>
                    <a:lnTo>
                      <a:pt x="128" y="141"/>
                    </a:lnTo>
                    <a:lnTo>
                      <a:pt x="128" y="143"/>
                    </a:lnTo>
                    <a:lnTo>
                      <a:pt x="128" y="145"/>
                    </a:lnTo>
                    <a:lnTo>
                      <a:pt x="128" y="147"/>
                    </a:lnTo>
                    <a:lnTo>
                      <a:pt x="128" y="149"/>
                    </a:lnTo>
                    <a:lnTo>
                      <a:pt x="128" y="151"/>
                    </a:lnTo>
                    <a:lnTo>
                      <a:pt x="128" y="153"/>
                    </a:lnTo>
                    <a:lnTo>
                      <a:pt x="126" y="153"/>
                    </a:lnTo>
                    <a:lnTo>
                      <a:pt x="126" y="155"/>
                    </a:lnTo>
                    <a:lnTo>
                      <a:pt x="126" y="159"/>
                    </a:lnTo>
                    <a:lnTo>
                      <a:pt x="126" y="163"/>
                    </a:lnTo>
                    <a:lnTo>
                      <a:pt x="126" y="167"/>
                    </a:lnTo>
                    <a:lnTo>
                      <a:pt x="126" y="169"/>
                    </a:lnTo>
                    <a:lnTo>
                      <a:pt x="126" y="171"/>
                    </a:lnTo>
                    <a:lnTo>
                      <a:pt x="126" y="173"/>
                    </a:lnTo>
                    <a:lnTo>
                      <a:pt x="126" y="175"/>
                    </a:lnTo>
                    <a:lnTo>
                      <a:pt x="126" y="175"/>
                    </a:lnTo>
                    <a:lnTo>
                      <a:pt x="126" y="177"/>
                    </a:lnTo>
                    <a:lnTo>
                      <a:pt x="124" y="183"/>
                    </a:lnTo>
                    <a:lnTo>
                      <a:pt x="124" y="189"/>
                    </a:lnTo>
                    <a:lnTo>
                      <a:pt x="124" y="191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203"/>
                    </a:lnTo>
                    <a:lnTo>
                      <a:pt x="120" y="209"/>
                    </a:lnTo>
                    <a:lnTo>
                      <a:pt x="120" y="211"/>
                    </a:lnTo>
                    <a:lnTo>
                      <a:pt x="120" y="213"/>
                    </a:lnTo>
                    <a:lnTo>
                      <a:pt x="120" y="217"/>
                    </a:lnTo>
                    <a:lnTo>
                      <a:pt x="120" y="219"/>
                    </a:lnTo>
                    <a:lnTo>
                      <a:pt x="118" y="223"/>
                    </a:lnTo>
                    <a:lnTo>
                      <a:pt x="118" y="227"/>
                    </a:lnTo>
                    <a:lnTo>
                      <a:pt x="118" y="229"/>
                    </a:lnTo>
                    <a:lnTo>
                      <a:pt x="118" y="231"/>
                    </a:lnTo>
                    <a:lnTo>
                      <a:pt x="118" y="233"/>
                    </a:lnTo>
                    <a:lnTo>
                      <a:pt x="116" y="237"/>
                    </a:lnTo>
                    <a:lnTo>
                      <a:pt x="116" y="241"/>
                    </a:lnTo>
                    <a:lnTo>
                      <a:pt x="116" y="245"/>
                    </a:lnTo>
                    <a:lnTo>
                      <a:pt x="116" y="249"/>
                    </a:lnTo>
                    <a:lnTo>
                      <a:pt x="114" y="255"/>
                    </a:lnTo>
                    <a:lnTo>
                      <a:pt x="114" y="257"/>
                    </a:lnTo>
                    <a:lnTo>
                      <a:pt x="114" y="261"/>
                    </a:lnTo>
                    <a:lnTo>
                      <a:pt x="112" y="263"/>
                    </a:lnTo>
                    <a:lnTo>
                      <a:pt x="112" y="265"/>
                    </a:lnTo>
                    <a:lnTo>
                      <a:pt x="112" y="267"/>
                    </a:lnTo>
                    <a:lnTo>
                      <a:pt x="112" y="269"/>
                    </a:lnTo>
                    <a:lnTo>
                      <a:pt x="112" y="271"/>
                    </a:lnTo>
                    <a:lnTo>
                      <a:pt x="110" y="273"/>
                    </a:lnTo>
                    <a:lnTo>
                      <a:pt x="110" y="275"/>
                    </a:lnTo>
                    <a:lnTo>
                      <a:pt x="110" y="283"/>
                    </a:lnTo>
                    <a:lnTo>
                      <a:pt x="110" y="285"/>
                    </a:lnTo>
                    <a:lnTo>
                      <a:pt x="110" y="287"/>
                    </a:lnTo>
                    <a:lnTo>
                      <a:pt x="108" y="287"/>
                    </a:lnTo>
                    <a:lnTo>
                      <a:pt x="104" y="287"/>
                    </a:lnTo>
                    <a:lnTo>
                      <a:pt x="102" y="289"/>
                    </a:lnTo>
                    <a:lnTo>
                      <a:pt x="100" y="289"/>
                    </a:lnTo>
                    <a:lnTo>
                      <a:pt x="98" y="293"/>
                    </a:lnTo>
                    <a:lnTo>
                      <a:pt x="98" y="295"/>
                    </a:lnTo>
                    <a:lnTo>
                      <a:pt x="100" y="297"/>
                    </a:lnTo>
                    <a:lnTo>
                      <a:pt x="102" y="295"/>
                    </a:lnTo>
                    <a:lnTo>
                      <a:pt x="104" y="295"/>
                    </a:lnTo>
                    <a:lnTo>
                      <a:pt x="106" y="295"/>
                    </a:lnTo>
                    <a:lnTo>
                      <a:pt x="106" y="297"/>
                    </a:lnTo>
                    <a:lnTo>
                      <a:pt x="108" y="297"/>
                    </a:lnTo>
                    <a:lnTo>
                      <a:pt x="110" y="295"/>
                    </a:lnTo>
                    <a:lnTo>
                      <a:pt x="112" y="297"/>
                    </a:lnTo>
                    <a:lnTo>
                      <a:pt x="112" y="299"/>
                    </a:lnTo>
                    <a:lnTo>
                      <a:pt x="110" y="299"/>
                    </a:lnTo>
                    <a:lnTo>
                      <a:pt x="110" y="301"/>
                    </a:lnTo>
                    <a:lnTo>
                      <a:pt x="108" y="301"/>
                    </a:lnTo>
                    <a:lnTo>
                      <a:pt x="106" y="301"/>
                    </a:lnTo>
                    <a:lnTo>
                      <a:pt x="106" y="303"/>
                    </a:lnTo>
                    <a:lnTo>
                      <a:pt x="104" y="303"/>
                    </a:lnTo>
                    <a:lnTo>
                      <a:pt x="100" y="303"/>
                    </a:lnTo>
                    <a:lnTo>
                      <a:pt x="96" y="301"/>
                    </a:lnTo>
                    <a:lnTo>
                      <a:pt x="94" y="301"/>
                    </a:lnTo>
                    <a:lnTo>
                      <a:pt x="92" y="299"/>
                    </a:lnTo>
                    <a:lnTo>
                      <a:pt x="90" y="299"/>
                    </a:lnTo>
                    <a:lnTo>
                      <a:pt x="88" y="297"/>
                    </a:lnTo>
                    <a:lnTo>
                      <a:pt x="86" y="297"/>
                    </a:lnTo>
                    <a:lnTo>
                      <a:pt x="80" y="295"/>
                    </a:lnTo>
                    <a:lnTo>
                      <a:pt x="78" y="293"/>
                    </a:lnTo>
                    <a:lnTo>
                      <a:pt x="78" y="293"/>
                    </a:lnTo>
                    <a:lnTo>
                      <a:pt x="78" y="295"/>
                    </a:lnTo>
                    <a:lnTo>
                      <a:pt x="76" y="295"/>
                    </a:lnTo>
                    <a:lnTo>
                      <a:pt x="76" y="297"/>
                    </a:lnTo>
                    <a:lnTo>
                      <a:pt x="74" y="295"/>
                    </a:lnTo>
                    <a:lnTo>
                      <a:pt x="72" y="295"/>
                    </a:lnTo>
                    <a:lnTo>
                      <a:pt x="72" y="293"/>
                    </a:lnTo>
                    <a:lnTo>
                      <a:pt x="74" y="293"/>
                    </a:lnTo>
                    <a:lnTo>
                      <a:pt x="74" y="291"/>
                    </a:lnTo>
                    <a:lnTo>
                      <a:pt x="74" y="289"/>
                    </a:lnTo>
                    <a:lnTo>
                      <a:pt x="74" y="287"/>
                    </a:lnTo>
                    <a:lnTo>
                      <a:pt x="74" y="285"/>
                    </a:lnTo>
                    <a:lnTo>
                      <a:pt x="72" y="281"/>
                    </a:lnTo>
                    <a:lnTo>
                      <a:pt x="70" y="279"/>
                    </a:lnTo>
                    <a:lnTo>
                      <a:pt x="70" y="277"/>
                    </a:lnTo>
                    <a:lnTo>
                      <a:pt x="68" y="277"/>
                    </a:lnTo>
                    <a:lnTo>
                      <a:pt x="66" y="277"/>
                    </a:lnTo>
                    <a:lnTo>
                      <a:pt x="64" y="279"/>
                    </a:lnTo>
                    <a:lnTo>
                      <a:pt x="64" y="277"/>
                    </a:lnTo>
                    <a:lnTo>
                      <a:pt x="64" y="275"/>
                    </a:lnTo>
                    <a:lnTo>
                      <a:pt x="64" y="273"/>
                    </a:lnTo>
                    <a:lnTo>
                      <a:pt x="62" y="273"/>
                    </a:lnTo>
                    <a:lnTo>
                      <a:pt x="62" y="271"/>
                    </a:lnTo>
                    <a:lnTo>
                      <a:pt x="60" y="271"/>
                    </a:lnTo>
                    <a:lnTo>
                      <a:pt x="58" y="271"/>
                    </a:lnTo>
                    <a:lnTo>
                      <a:pt x="56" y="271"/>
                    </a:lnTo>
                    <a:lnTo>
                      <a:pt x="56" y="269"/>
                    </a:lnTo>
                    <a:lnTo>
                      <a:pt x="54" y="269"/>
                    </a:lnTo>
                    <a:lnTo>
                      <a:pt x="54" y="267"/>
                    </a:lnTo>
                    <a:lnTo>
                      <a:pt x="50" y="265"/>
                    </a:lnTo>
                    <a:lnTo>
                      <a:pt x="48" y="265"/>
                    </a:lnTo>
                    <a:lnTo>
                      <a:pt x="48" y="263"/>
                    </a:lnTo>
                    <a:lnTo>
                      <a:pt x="44" y="261"/>
                    </a:lnTo>
                    <a:lnTo>
                      <a:pt x="42" y="259"/>
                    </a:lnTo>
                    <a:lnTo>
                      <a:pt x="40" y="257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4" y="249"/>
                    </a:lnTo>
                    <a:lnTo>
                      <a:pt x="34" y="245"/>
                    </a:lnTo>
                    <a:lnTo>
                      <a:pt x="34" y="243"/>
                    </a:lnTo>
                    <a:lnTo>
                      <a:pt x="36" y="243"/>
                    </a:lnTo>
                    <a:lnTo>
                      <a:pt x="36" y="241"/>
                    </a:lnTo>
                    <a:lnTo>
                      <a:pt x="34" y="239"/>
                    </a:lnTo>
                    <a:lnTo>
                      <a:pt x="32" y="239"/>
                    </a:lnTo>
                    <a:lnTo>
                      <a:pt x="32" y="241"/>
                    </a:lnTo>
                    <a:lnTo>
                      <a:pt x="30" y="241"/>
                    </a:lnTo>
                    <a:lnTo>
                      <a:pt x="30" y="239"/>
                    </a:lnTo>
                    <a:lnTo>
                      <a:pt x="32" y="233"/>
                    </a:lnTo>
                    <a:lnTo>
                      <a:pt x="34" y="231"/>
                    </a:lnTo>
                    <a:lnTo>
                      <a:pt x="34" y="229"/>
                    </a:lnTo>
                    <a:lnTo>
                      <a:pt x="32" y="227"/>
                    </a:lnTo>
                    <a:lnTo>
                      <a:pt x="30" y="225"/>
                    </a:lnTo>
                    <a:lnTo>
                      <a:pt x="30" y="225"/>
                    </a:lnTo>
                    <a:lnTo>
                      <a:pt x="30" y="223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28" y="221"/>
                    </a:lnTo>
                    <a:lnTo>
                      <a:pt x="28" y="219"/>
                    </a:lnTo>
                    <a:lnTo>
                      <a:pt x="28" y="217"/>
                    </a:lnTo>
                    <a:lnTo>
                      <a:pt x="30" y="217"/>
                    </a:lnTo>
                    <a:lnTo>
                      <a:pt x="30" y="215"/>
                    </a:lnTo>
                    <a:lnTo>
                      <a:pt x="28" y="213"/>
                    </a:lnTo>
                    <a:lnTo>
                      <a:pt x="28" y="211"/>
                    </a:lnTo>
                    <a:lnTo>
                      <a:pt x="30" y="211"/>
                    </a:lnTo>
                    <a:lnTo>
                      <a:pt x="30" y="211"/>
                    </a:lnTo>
                    <a:lnTo>
                      <a:pt x="30" y="209"/>
                    </a:lnTo>
                    <a:lnTo>
                      <a:pt x="30" y="207"/>
                    </a:lnTo>
                    <a:lnTo>
                      <a:pt x="28" y="205"/>
                    </a:lnTo>
                    <a:lnTo>
                      <a:pt x="26" y="205"/>
                    </a:lnTo>
                    <a:lnTo>
                      <a:pt x="24" y="205"/>
                    </a:lnTo>
                    <a:lnTo>
                      <a:pt x="22" y="201"/>
                    </a:lnTo>
                    <a:lnTo>
                      <a:pt x="24" y="201"/>
                    </a:lnTo>
                    <a:lnTo>
                      <a:pt x="26" y="201"/>
                    </a:lnTo>
                    <a:lnTo>
                      <a:pt x="28" y="203"/>
                    </a:lnTo>
                    <a:lnTo>
                      <a:pt x="28" y="201"/>
                    </a:lnTo>
                    <a:lnTo>
                      <a:pt x="30" y="199"/>
                    </a:lnTo>
                    <a:lnTo>
                      <a:pt x="30" y="197"/>
                    </a:lnTo>
                    <a:lnTo>
                      <a:pt x="28" y="193"/>
                    </a:lnTo>
                    <a:lnTo>
                      <a:pt x="28" y="191"/>
                    </a:lnTo>
                    <a:lnTo>
                      <a:pt x="26" y="191"/>
                    </a:lnTo>
                    <a:lnTo>
                      <a:pt x="26" y="189"/>
                    </a:lnTo>
                    <a:lnTo>
                      <a:pt x="28" y="189"/>
                    </a:lnTo>
                    <a:lnTo>
                      <a:pt x="28" y="185"/>
                    </a:lnTo>
                    <a:lnTo>
                      <a:pt x="30" y="185"/>
                    </a:lnTo>
                    <a:lnTo>
                      <a:pt x="30" y="183"/>
                    </a:lnTo>
                    <a:lnTo>
                      <a:pt x="28" y="183"/>
                    </a:lnTo>
                    <a:lnTo>
                      <a:pt x="28" y="185"/>
                    </a:lnTo>
                    <a:lnTo>
                      <a:pt x="26" y="185"/>
                    </a:lnTo>
                    <a:lnTo>
                      <a:pt x="24" y="185"/>
                    </a:lnTo>
                    <a:lnTo>
                      <a:pt x="26" y="185"/>
                    </a:lnTo>
                    <a:lnTo>
                      <a:pt x="24" y="183"/>
                    </a:lnTo>
                    <a:lnTo>
                      <a:pt x="22" y="181"/>
                    </a:lnTo>
                    <a:lnTo>
                      <a:pt x="24" y="179"/>
                    </a:lnTo>
                    <a:lnTo>
                      <a:pt x="22" y="179"/>
                    </a:lnTo>
                    <a:lnTo>
                      <a:pt x="22" y="177"/>
                    </a:lnTo>
                    <a:lnTo>
                      <a:pt x="22" y="175"/>
                    </a:lnTo>
                    <a:lnTo>
                      <a:pt x="20" y="175"/>
                    </a:lnTo>
                    <a:lnTo>
                      <a:pt x="20" y="175"/>
                    </a:lnTo>
                    <a:lnTo>
                      <a:pt x="20" y="173"/>
                    </a:lnTo>
                    <a:lnTo>
                      <a:pt x="20" y="171"/>
                    </a:lnTo>
                    <a:lnTo>
                      <a:pt x="18" y="171"/>
                    </a:lnTo>
                    <a:lnTo>
                      <a:pt x="18" y="169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8" y="165"/>
                    </a:lnTo>
                    <a:lnTo>
                      <a:pt x="20" y="165"/>
                    </a:lnTo>
                    <a:lnTo>
                      <a:pt x="22" y="161"/>
                    </a:lnTo>
                    <a:lnTo>
                      <a:pt x="24" y="159"/>
                    </a:lnTo>
                    <a:lnTo>
                      <a:pt x="24" y="157"/>
                    </a:lnTo>
                    <a:lnTo>
                      <a:pt x="24" y="155"/>
                    </a:lnTo>
                    <a:lnTo>
                      <a:pt x="28" y="153"/>
                    </a:lnTo>
                    <a:lnTo>
                      <a:pt x="28" y="151"/>
                    </a:lnTo>
                    <a:lnTo>
                      <a:pt x="28" y="147"/>
                    </a:lnTo>
                    <a:lnTo>
                      <a:pt x="28" y="143"/>
                    </a:lnTo>
                    <a:lnTo>
                      <a:pt x="24" y="141"/>
                    </a:lnTo>
                    <a:lnTo>
                      <a:pt x="20" y="137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0" y="133"/>
                    </a:lnTo>
                    <a:lnTo>
                      <a:pt x="18" y="131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22" y="129"/>
                    </a:lnTo>
                    <a:lnTo>
                      <a:pt x="22" y="127"/>
                    </a:lnTo>
                    <a:lnTo>
                      <a:pt x="20" y="127"/>
                    </a:lnTo>
                    <a:lnTo>
                      <a:pt x="18" y="127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16" y="123"/>
                    </a:lnTo>
                    <a:lnTo>
                      <a:pt x="16" y="119"/>
                    </a:lnTo>
                    <a:lnTo>
                      <a:pt x="16" y="117"/>
                    </a:lnTo>
                    <a:lnTo>
                      <a:pt x="16" y="114"/>
                    </a:lnTo>
                    <a:lnTo>
                      <a:pt x="18" y="112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6" y="102"/>
                    </a:lnTo>
                    <a:lnTo>
                      <a:pt x="14" y="100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4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2" y="88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8"/>
                    </a:lnTo>
                    <a:lnTo>
                      <a:pt x="6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8" y="28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40" y="24"/>
                    </a:lnTo>
                    <a:lnTo>
                      <a:pt x="44" y="24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8" y="20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6" y="18"/>
                    </a:lnTo>
                    <a:lnTo>
                      <a:pt x="70" y="18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6" y="16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4" y="10"/>
                    </a:lnTo>
                    <a:lnTo>
                      <a:pt x="108" y="10"/>
                    </a:lnTo>
                    <a:lnTo>
                      <a:pt x="114" y="8"/>
                    </a:lnTo>
                    <a:lnTo>
                      <a:pt x="116" y="8"/>
                    </a:lnTo>
                    <a:lnTo>
                      <a:pt x="118" y="8"/>
                    </a:lnTo>
                    <a:lnTo>
                      <a:pt x="122" y="6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6" y="2"/>
                    </a:lnTo>
                    <a:lnTo>
                      <a:pt x="154" y="4"/>
                    </a:lnTo>
                    <a:lnTo>
                      <a:pt x="152" y="10"/>
                    </a:lnTo>
                    <a:lnTo>
                      <a:pt x="150" y="12"/>
                    </a:lnTo>
                    <a:lnTo>
                      <a:pt x="150" y="14"/>
                    </a:lnTo>
                    <a:lnTo>
                      <a:pt x="148" y="18"/>
                    </a:lnTo>
                    <a:lnTo>
                      <a:pt x="148" y="20"/>
                    </a:lnTo>
                    <a:lnTo>
                      <a:pt x="146" y="24"/>
                    </a:lnTo>
                    <a:lnTo>
                      <a:pt x="146" y="26"/>
                    </a:lnTo>
                    <a:lnTo>
                      <a:pt x="144" y="26"/>
                    </a:lnTo>
                    <a:lnTo>
                      <a:pt x="144" y="28"/>
                    </a:lnTo>
                    <a:lnTo>
                      <a:pt x="142" y="30"/>
                    </a:lnTo>
                    <a:lnTo>
                      <a:pt x="142" y="30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4" name="Freeform 107">
                <a:extLst>
                  <a:ext uri="{FF2B5EF4-FFF2-40B4-BE49-F238E27FC236}">
                    <a16:creationId xmlns:a16="http://schemas.microsoft.com/office/drawing/2014/main" id="{34A84AE2-270A-EA51-A23E-97F98B7DF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663" y="1428750"/>
                <a:ext cx="373063" cy="322263"/>
              </a:xfrm>
              <a:custGeom>
                <a:avLst/>
                <a:gdLst>
                  <a:gd name="T0" fmla="*/ 98 w 235"/>
                  <a:gd name="T1" fmla="*/ 26 h 203"/>
                  <a:gd name="T2" fmla="*/ 112 w 235"/>
                  <a:gd name="T3" fmla="*/ 28 h 203"/>
                  <a:gd name="T4" fmla="*/ 120 w 235"/>
                  <a:gd name="T5" fmla="*/ 30 h 203"/>
                  <a:gd name="T6" fmla="*/ 128 w 235"/>
                  <a:gd name="T7" fmla="*/ 32 h 203"/>
                  <a:gd name="T8" fmla="*/ 138 w 235"/>
                  <a:gd name="T9" fmla="*/ 30 h 203"/>
                  <a:gd name="T10" fmla="*/ 146 w 235"/>
                  <a:gd name="T11" fmla="*/ 36 h 203"/>
                  <a:gd name="T12" fmla="*/ 152 w 235"/>
                  <a:gd name="T13" fmla="*/ 38 h 203"/>
                  <a:gd name="T14" fmla="*/ 160 w 235"/>
                  <a:gd name="T15" fmla="*/ 46 h 203"/>
                  <a:gd name="T16" fmla="*/ 168 w 235"/>
                  <a:gd name="T17" fmla="*/ 52 h 203"/>
                  <a:gd name="T18" fmla="*/ 174 w 235"/>
                  <a:gd name="T19" fmla="*/ 58 h 203"/>
                  <a:gd name="T20" fmla="*/ 178 w 235"/>
                  <a:gd name="T21" fmla="*/ 64 h 203"/>
                  <a:gd name="T22" fmla="*/ 186 w 235"/>
                  <a:gd name="T23" fmla="*/ 71 h 203"/>
                  <a:gd name="T24" fmla="*/ 192 w 235"/>
                  <a:gd name="T25" fmla="*/ 71 h 203"/>
                  <a:gd name="T26" fmla="*/ 204 w 235"/>
                  <a:gd name="T27" fmla="*/ 77 h 203"/>
                  <a:gd name="T28" fmla="*/ 204 w 235"/>
                  <a:gd name="T29" fmla="*/ 87 h 203"/>
                  <a:gd name="T30" fmla="*/ 215 w 235"/>
                  <a:gd name="T31" fmla="*/ 87 h 203"/>
                  <a:gd name="T32" fmla="*/ 225 w 235"/>
                  <a:gd name="T33" fmla="*/ 89 h 203"/>
                  <a:gd name="T34" fmla="*/ 233 w 235"/>
                  <a:gd name="T35" fmla="*/ 95 h 203"/>
                  <a:gd name="T36" fmla="*/ 223 w 235"/>
                  <a:gd name="T37" fmla="*/ 109 h 203"/>
                  <a:gd name="T38" fmla="*/ 223 w 235"/>
                  <a:gd name="T39" fmla="*/ 119 h 203"/>
                  <a:gd name="T40" fmla="*/ 223 w 235"/>
                  <a:gd name="T41" fmla="*/ 129 h 203"/>
                  <a:gd name="T42" fmla="*/ 231 w 235"/>
                  <a:gd name="T43" fmla="*/ 139 h 203"/>
                  <a:gd name="T44" fmla="*/ 229 w 235"/>
                  <a:gd name="T45" fmla="*/ 149 h 203"/>
                  <a:gd name="T46" fmla="*/ 231 w 235"/>
                  <a:gd name="T47" fmla="*/ 161 h 203"/>
                  <a:gd name="T48" fmla="*/ 223 w 235"/>
                  <a:gd name="T49" fmla="*/ 169 h 203"/>
                  <a:gd name="T50" fmla="*/ 223 w 235"/>
                  <a:gd name="T51" fmla="*/ 177 h 203"/>
                  <a:gd name="T52" fmla="*/ 213 w 235"/>
                  <a:gd name="T53" fmla="*/ 183 h 203"/>
                  <a:gd name="T54" fmla="*/ 196 w 235"/>
                  <a:gd name="T55" fmla="*/ 189 h 203"/>
                  <a:gd name="T56" fmla="*/ 178 w 235"/>
                  <a:gd name="T57" fmla="*/ 193 h 203"/>
                  <a:gd name="T58" fmla="*/ 160 w 235"/>
                  <a:gd name="T59" fmla="*/ 201 h 203"/>
                  <a:gd name="T60" fmla="*/ 148 w 235"/>
                  <a:gd name="T61" fmla="*/ 199 h 203"/>
                  <a:gd name="T62" fmla="*/ 142 w 235"/>
                  <a:gd name="T63" fmla="*/ 193 h 203"/>
                  <a:gd name="T64" fmla="*/ 134 w 235"/>
                  <a:gd name="T65" fmla="*/ 189 h 203"/>
                  <a:gd name="T66" fmla="*/ 126 w 235"/>
                  <a:gd name="T67" fmla="*/ 177 h 203"/>
                  <a:gd name="T68" fmla="*/ 124 w 235"/>
                  <a:gd name="T69" fmla="*/ 165 h 203"/>
                  <a:gd name="T70" fmla="*/ 120 w 235"/>
                  <a:gd name="T71" fmla="*/ 153 h 203"/>
                  <a:gd name="T72" fmla="*/ 112 w 235"/>
                  <a:gd name="T73" fmla="*/ 141 h 203"/>
                  <a:gd name="T74" fmla="*/ 104 w 235"/>
                  <a:gd name="T75" fmla="*/ 129 h 203"/>
                  <a:gd name="T76" fmla="*/ 98 w 235"/>
                  <a:gd name="T77" fmla="*/ 121 h 203"/>
                  <a:gd name="T78" fmla="*/ 86 w 235"/>
                  <a:gd name="T79" fmla="*/ 115 h 203"/>
                  <a:gd name="T80" fmla="*/ 78 w 235"/>
                  <a:gd name="T81" fmla="*/ 111 h 203"/>
                  <a:gd name="T82" fmla="*/ 64 w 235"/>
                  <a:gd name="T83" fmla="*/ 101 h 203"/>
                  <a:gd name="T84" fmla="*/ 50 w 235"/>
                  <a:gd name="T85" fmla="*/ 93 h 203"/>
                  <a:gd name="T86" fmla="*/ 42 w 235"/>
                  <a:gd name="T87" fmla="*/ 83 h 203"/>
                  <a:gd name="T88" fmla="*/ 38 w 235"/>
                  <a:gd name="T89" fmla="*/ 69 h 203"/>
                  <a:gd name="T90" fmla="*/ 34 w 235"/>
                  <a:gd name="T91" fmla="*/ 64 h 203"/>
                  <a:gd name="T92" fmla="*/ 22 w 235"/>
                  <a:gd name="T93" fmla="*/ 64 h 203"/>
                  <a:gd name="T94" fmla="*/ 14 w 235"/>
                  <a:gd name="T95" fmla="*/ 60 h 203"/>
                  <a:gd name="T96" fmla="*/ 10 w 235"/>
                  <a:gd name="T97" fmla="*/ 50 h 203"/>
                  <a:gd name="T98" fmla="*/ 4 w 235"/>
                  <a:gd name="T99" fmla="*/ 44 h 203"/>
                  <a:gd name="T100" fmla="*/ 0 w 235"/>
                  <a:gd name="T101" fmla="*/ 46 h 203"/>
                  <a:gd name="T102" fmla="*/ 18 w 235"/>
                  <a:gd name="T103" fmla="*/ 36 h 203"/>
                  <a:gd name="T104" fmla="*/ 34 w 235"/>
                  <a:gd name="T105" fmla="*/ 24 h 203"/>
                  <a:gd name="T106" fmla="*/ 44 w 235"/>
                  <a:gd name="T107" fmla="*/ 16 h 203"/>
                  <a:gd name="T108" fmla="*/ 56 w 235"/>
                  <a:gd name="T109" fmla="*/ 8 h 203"/>
                  <a:gd name="T110" fmla="*/ 74 w 235"/>
                  <a:gd name="T111" fmla="*/ 4 h 203"/>
                  <a:gd name="T112" fmla="*/ 80 w 235"/>
                  <a:gd name="T113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5" h="203">
                    <a:moveTo>
                      <a:pt x="88" y="26"/>
                    </a:moveTo>
                    <a:lnTo>
                      <a:pt x="90" y="28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6"/>
                    </a:lnTo>
                    <a:lnTo>
                      <a:pt x="114" y="26"/>
                    </a:lnTo>
                    <a:lnTo>
                      <a:pt x="114" y="28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6" y="32"/>
                    </a:lnTo>
                    <a:lnTo>
                      <a:pt x="126" y="30"/>
                    </a:lnTo>
                    <a:lnTo>
                      <a:pt x="126" y="30"/>
                    </a:lnTo>
                    <a:lnTo>
                      <a:pt x="126" y="32"/>
                    </a:lnTo>
                    <a:lnTo>
                      <a:pt x="128" y="32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2" y="34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36" y="30"/>
                    </a:lnTo>
                    <a:lnTo>
                      <a:pt x="138" y="30"/>
                    </a:lnTo>
                    <a:lnTo>
                      <a:pt x="140" y="30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0" y="36"/>
                    </a:lnTo>
                    <a:lnTo>
                      <a:pt x="150" y="38"/>
                    </a:lnTo>
                    <a:lnTo>
                      <a:pt x="152" y="38"/>
                    </a:lnTo>
                    <a:lnTo>
                      <a:pt x="152" y="40"/>
                    </a:lnTo>
                    <a:lnTo>
                      <a:pt x="152" y="38"/>
                    </a:lnTo>
                    <a:lnTo>
                      <a:pt x="152" y="40"/>
                    </a:lnTo>
                    <a:lnTo>
                      <a:pt x="154" y="40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0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6" y="50"/>
                    </a:lnTo>
                    <a:lnTo>
                      <a:pt x="168" y="50"/>
                    </a:lnTo>
                    <a:lnTo>
                      <a:pt x="168" y="52"/>
                    </a:lnTo>
                    <a:lnTo>
                      <a:pt x="166" y="52"/>
                    </a:lnTo>
                    <a:lnTo>
                      <a:pt x="168" y="54"/>
                    </a:lnTo>
                    <a:lnTo>
                      <a:pt x="170" y="54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2" y="58"/>
                    </a:lnTo>
                    <a:lnTo>
                      <a:pt x="174" y="58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6" y="60"/>
                    </a:lnTo>
                    <a:lnTo>
                      <a:pt x="176" y="58"/>
                    </a:lnTo>
                    <a:lnTo>
                      <a:pt x="178" y="60"/>
                    </a:lnTo>
                    <a:lnTo>
                      <a:pt x="178" y="62"/>
                    </a:lnTo>
                    <a:lnTo>
                      <a:pt x="178" y="64"/>
                    </a:lnTo>
                    <a:lnTo>
                      <a:pt x="180" y="64"/>
                    </a:lnTo>
                    <a:lnTo>
                      <a:pt x="180" y="67"/>
                    </a:lnTo>
                    <a:lnTo>
                      <a:pt x="180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6" y="69"/>
                    </a:lnTo>
                    <a:lnTo>
                      <a:pt x="188" y="69"/>
                    </a:lnTo>
                    <a:lnTo>
                      <a:pt x="188" y="67"/>
                    </a:lnTo>
                    <a:lnTo>
                      <a:pt x="190" y="67"/>
                    </a:lnTo>
                    <a:lnTo>
                      <a:pt x="190" y="69"/>
                    </a:lnTo>
                    <a:lnTo>
                      <a:pt x="192" y="69"/>
                    </a:lnTo>
                    <a:lnTo>
                      <a:pt x="192" y="71"/>
                    </a:lnTo>
                    <a:lnTo>
                      <a:pt x="194" y="71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200" y="73"/>
                    </a:lnTo>
                    <a:lnTo>
                      <a:pt x="202" y="73"/>
                    </a:lnTo>
                    <a:lnTo>
                      <a:pt x="202" y="75"/>
                    </a:lnTo>
                    <a:lnTo>
                      <a:pt x="204" y="77"/>
                    </a:lnTo>
                    <a:lnTo>
                      <a:pt x="204" y="79"/>
                    </a:lnTo>
                    <a:lnTo>
                      <a:pt x="204" y="81"/>
                    </a:lnTo>
                    <a:lnTo>
                      <a:pt x="202" y="81"/>
                    </a:lnTo>
                    <a:lnTo>
                      <a:pt x="202" y="83"/>
                    </a:lnTo>
                    <a:lnTo>
                      <a:pt x="204" y="83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7" y="87"/>
                    </a:lnTo>
                    <a:lnTo>
                      <a:pt x="209" y="87"/>
                    </a:lnTo>
                    <a:lnTo>
                      <a:pt x="209" y="85"/>
                    </a:lnTo>
                    <a:lnTo>
                      <a:pt x="211" y="85"/>
                    </a:lnTo>
                    <a:lnTo>
                      <a:pt x="213" y="85"/>
                    </a:lnTo>
                    <a:lnTo>
                      <a:pt x="215" y="85"/>
                    </a:lnTo>
                    <a:lnTo>
                      <a:pt x="215" y="87"/>
                    </a:lnTo>
                    <a:lnTo>
                      <a:pt x="217" y="87"/>
                    </a:lnTo>
                    <a:lnTo>
                      <a:pt x="217" y="89"/>
                    </a:lnTo>
                    <a:lnTo>
                      <a:pt x="219" y="89"/>
                    </a:lnTo>
                    <a:lnTo>
                      <a:pt x="221" y="89"/>
                    </a:lnTo>
                    <a:lnTo>
                      <a:pt x="223" y="89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7" y="89"/>
                    </a:lnTo>
                    <a:lnTo>
                      <a:pt x="229" y="89"/>
                    </a:lnTo>
                    <a:lnTo>
                      <a:pt x="231" y="91"/>
                    </a:lnTo>
                    <a:lnTo>
                      <a:pt x="233" y="91"/>
                    </a:lnTo>
                    <a:lnTo>
                      <a:pt x="235" y="91"/>
                    </a:lnTo>
                    <a:lnTo>
                      <a:pt x="235" y="93"/>
                    </a:lnTo>
                    <a:lnTo>
                      <a:pt x="233" y="95"/>
                    </a:lnTo>
                    <a:lnTo>
                      <a:pt x="231" y="97"/>
                    </a:lnTo>
                    <a:lnTo>
                      <a:pt x="231" y="97"/>
                    </a:lnTo>
                    <a:lnTo>
                      <a:pt x="229" y="99"/>
                    </a:lnTo>
                    <a:lnTo>
                      <a:pt x="227" y="101"/>
                    </a:lnTo>
                    <a:lnTo>
                      <a:pt x="225" y="103"/>
                    </a:lnTo>
                    <a:lnTo>
                      <a:pt x="225" y="105"/>
                    </a:lnTo>
                    <a:lnTo>
                      <a:pt x="223" y="109"/>
                    </a:lnTo>
                    <a:lnTo>
                      <a:pt x="223" y="111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5" y="119"/>
                    </a:lnTo>
                    <a:lnTo>
                      <a:pt x="225" y="121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5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5" y="131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7" y="135"/>
                    </a:lnTo>
                    <a:lnTo>
                      <a:pt x="229" y="135"/>
                    </a:lnTo>
                    <a:lnTo>
                      <a:pt x="231" y="137"/>
                    </a:lnTo>
                    <a:lnTo>
                      <a:pt x="231" y="139"/>
                    </a:lnTo>
                    <a:lnTo>
                      <a:pt x="233" y="141"/>
                    </a:lnTo>
                    <a:lnTo>
                      <a:pt x="231" y="141"/>
                    </a:lnTo>
                    <a:lnTo>
                      <a:pt x="231" y="143"/>
                    </a:lnTo>
                    <a:lnTo>
                      <a:pt x="231" y="145"/>
                    </a:lnTo>
                    <a:lnTo>
                      <a:pt x="229" y="145"/>
                    </a:lnTo>
                    <a:lnTo>
                      <a:pt x="229" y="147"/>
                    </a:lnTo>
                    <a:lnTo>
                      <a:pt x="229" y="149"/>
                    </a:lnTo>
                    <a:lnTo>
                      <a:pt x="231" y="151"/>
                    </a:lnTo>
                    <a:lnTo>
                      <a:pt x="231" y="153"/>
                    </a:lnTo>
                    <a:lnTo>
                      <a:pt x="233" y="155"/>
                    </a:lnTo>
                    <a:lnTo>
                      <a:pt x="233" y="157"/>
                    </a:lnTo>
                    <a:lnTo>
                      <a:pt x="231" y="157"/>
                    </a:lnTo>
                    <a:lnTo>
                      <a:pt x="231" y="159"/>
                    </a:lnTo>
                    <a:lnTo>
                      <a:pt x="231" y="161"/>
                    </a:lnTo>
                    <a:lnTo>
                      <a:pt x="229" y="161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3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3" y="175"/>
                    </a:lnTo>
                    <a:lnTo>
                      <a:pt x="223" y="175"/>
                    </a:lnTo>
                    <a:lnTo>
                      <a:pt x="225" y="177"/>
                    </a:lnTo>
                    <a:lnTo>
                      <a:pt x="223" y="177"/>
                    </a:lnTo>
                    <a:lnTo>
                      <a:pt x="223" y="179"/>
                    </a:lnTo>
                    <a:lnTo>
                      <a:pt x="223" y="179"/>
                    </a:lnTo>
                    <a:lnTo>
                      <a:pt x="221" y="179"/>
                    </a:lnTo>
                    <a:lnTo>
                      <a:pt x="219" y="181"/>
                    </a:lnTo>
                    <a:lnTo>
                      <a:pt x="217" y="181"/>
                    </a:lnTo>
                    <a:lnTo>
                      <a:pt x="215" y="181"/>
                    </a:lnTo>
                    <a:lnTo>
                      <a:pt x="213" y="183"/>
                    </a:lnTo>
                    <a:lnTo>
                      <a:pt x="211" y="183"/>
                    </a:lnTo>
                    <a:lnTo>
                      <a:pt x="209" y="185"/>
                    </a:lnTo>
                    <a:lnTo>
                      <a:pt x="207" y="185"/>
                    </a:lnTo>
                    <a:lnTo>
                      <a:pt x="204" y="185"/>
                    </a:lnTo>
                    <a:lnTo>
                      <a:pt x="202" y="187"/>
                    </a:lnTo>
                    <a:lnTo>
                      <a:pt x="200" y="187"/>
                    </a:lnTo>
                    <a:lnTo>
                      <a:pt x="196" y="189"/>
                    </a:lnTo>
                    <a:lnTo>
                      <a:pt x="194" y="189"/>
                    </a:lnTo>
                    <a:lnTo>
                      <a:pt x="188" y="191"/>
                    </a:lnTo>
                    <a:lnTo>
                      <a:pt x="186" y="193"/>
                    </a:lnTo>
                    <a:lnTo>
                      <a:pt x="182" y="193"/>
                    </a:lnTo>
                    <a:lnTo>
                      <a:pt x="182" y="193"/>
                    </a:lnTo>
                    <a:lnTo>
                      <a:pt x="180" y="193"/>
                    </a:lnTo>
                    <a:lnTo>
                      <a:pt x="178" y="193"/>
                    </a:lnTo>
                    <a:lnTo>
                      <a:pt x="176" y="195"/>
                    </a:lnTo>
                    <a:lnTo>
                      <a:pt x="174" y="197"/>
                    </a:lnTo>
                    <a:lnTo>
                      <a:pt x="172" y="197"/>
                    </a:lnTo>
                    <a:lnTo>
                      <a:pt x="170" y="197"/>
                    </a:lnTo>
                    <a:lnTo>
                      <a:pt x="164" y="199"/>
                    </a:lnTo>
                    <a:lnTo>
                      <a:pt x="162" y="201"/>
                    </a:lnTo>
                    <a:lnTo>
                      <a:pt x="160" y="201"/>
                    </a:lnTo>
                    <a:lnTo>
                      <a:pt x="158" y="203"/>
                    </a:lnTo>
                    <a:lnTo>
                      <a:pt x="154" y="203"/>
                    </a:lnTo>
                    <a:lnTo>
                      <a:pt x="152" y="203"/>
                    </a:lnTo>
                    <a:lnTo>
                      <a:pt x="152" y="201"/>
                    </a:lnTo>
                    <a:lnTo>
                      <a:pt x="150" y="201"/>
                    </a:lnTo>
                    <a:lnTo>
                      <a:pt x="150" y="199"/>
                    </a:lnTo>
                    <a:lnTo>
                      <a:pt x="148" y="199"/>
                    </a:lnTo>
                    <a:lnTo>
                      <a:pt x="146" y="199"/>
                    </a:lnTo>
                    <a:lnTo>
                      <a:pt x="144" y="197"/>
                    </a:lnTo>
                    <a:lnTo>
                      <a:pt x="144" y="195"/>
                    </a:lnTo>
                    <a:lnTo>
                      <a:pt x="142" y="195"/>
                    </a:lnTo>
                    <a:lnTo>
                      <a:pt x="142" y="193"/>
                    </a:lnTo>
                    <a:lnTo>
                      <a:pt x="140" y="193"/>
                    </a:lnTo>
                    <a:lnTo>
                      <a:pt x="142" y="193"/>
                    </a:lnTo>
                    <a:lnTo>
                      <a:pt x="140" y="193"/>
                    </a:lnTo>
                    <a:lnTo>
                      <a:pt x="140" y="191"/>
                    </a:lnTo>
                    <a:lnTo>
                      <a:pt x="138" y="191"/>
                    </a:lnTo>
                    <a:lnTo>
                      <a:pt x="136" y="193"/>
                    </a:lnTo>
                    <a:lnTo>
                      <a:pt x="136" y="191"/>
                    </a:lnTo>
                    <a:lnTo>
                      <a:pt x="134" y="191"/>
                    </a:lnTo>
                    <a:lnTo>
                      <a:pt x="134" y="189"/>
                    </a:lnTo>
                    <a:lnTo>
                      <a:pt x="132" y="189"/>
                    </a:lnTo>
                    <a:lnTo>
                      <a:pt x="130" y="189"/>
                    </a:lnTo>
                    <a:lnTo>
                      <a:pt x="128" y="187"/>
                    </a:lnTo>
                    <a:lnTo>
                      <a:pt x="126" y="187"/>
                    </a:lnTo>
                    <a:lnTo>
                      <a:pt x="126" y="181"/>
                    </a:lnTo>
                    <a:lnTo>
                      <a:pt x="126" y="179"/>
                    </a:lnTo>
                    <a:lnTo>
                      <a:pt x="126" y="177"/>
                    </a:lnTo>
                    <a:lnTo>
                      <a:pt x="126" y="177"/>
                    </a:lnTo>
                    <a:lnTo>
                      <a:pt x="124" y="175"/>
                    </a:lnTo>
                    <a:lnTo>
                      <a:pt x="124" y="173"/>
                    </a:lnTo>
                    <a:lnTo>
                      <a:pt x="124" y="171"/>
                    </a:lnTo>
                    <a:lnTo>
                      <a:pt x="126" y="167"/>
                    </a:lnTo>
                    <a:lnTo>
                      <a:pt x="124" y="167"/>
                    </a:lnTo>
                    <a:lnTo>
                      <a:pt x="124" y="165"/>
                    </a:lnTo>
                    <a:lnTo>
                      <a:pt x="124" y="163"/>
                    </a:lnTo>
                    <a:lnTo>
                      <a:pt x="122" y="161"/>
                    </a:lnTo>
                    <a:lnTo>
                      <a:pt x="122" y="159"/>
                    </a:lnTo>
                    <a:lnTo>
                      <a:pt x="122" y="157"/>
                    </a:lnTo>
                    <a:lnTo>
                      <a:pt x="122" y="155"/>
                    </a:lnTo>
                    <a:lnTo>
                      <a:pt x="120" y="155"/>
                    </a:lnTo>
                    <a:lnTo>
                      <a:pt x="120" y="153"/>
                    </a:lnTo>
                    <a:lnTo>
                      <a:pt x="120" y="151"/>
                    </a:lnTo>
                    <a:lnTo>
                      <a:pt x="120" y="149"/>
                    </a:lnTo>
                    <a:lnTo>
                      <a:pt x="118" y="147"/>
                    </a:lnTo>
                    <a:lnTo>
                      <a:pt x="118" y="145"/>
                    </a:lnTo>
                    <a:lnTo>
                      <a:pt x="116" y="145"/>
                    </a:lnTo>
                    <a:lnTo>
                      <a:pt x="112" y="143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0" y="135"/>
                    </a:lnTo>
                    <a:lnTo>
                      <a:pt x="108" y="135"/>
                    </a:lnTo>
                    <a:lnTo>
                      <a:pt x="108" y="133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4" y="129"/>
                    </a:lnTo>
                    <a:lnTo>
                      <a:pt x="104" y="127"/>
                    </a:lnTo>
                    <a:lnTo>
                      <a:pt x="106" y="127"/>
                    </a:lnTo>
                    <a:lnTo>
                      <a:pt x="106" y="125"/>
                    </a:lnTo>
                    <a:lnTo>
                      <a:pt x="104" y="125"/>
                    </a:lnTo>
                    <a:lnTo>
                      <a:pt x="102" y="123"/>
                    </a:lnTo>
                    <a:lnTo>
                      <a:pt x="100" y="123"/>
                    </a:lnTo>
                    <a:lnTo>
                      <a:pt x="98" y="121"/>
                    </a:lnTo>
                    <a:lnTo>
                      <a:pt x="96" y="117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88" y="113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2" y="115"/>
                    </a:lnTo>
                    <a:lnTo>
                      <a:pt x="82" y="113"/>
                    </a:lnTo>
                    <a:lnTo>
                      <a:pt x="80" y="113"/>
                    </a:lnTo>
                    <a:lnTo>
                      <a:pt x="80" y="111"/>
                    </a:lnTo>
                    <a:lnTo>
                      <a:pt x="78" y="113"/>
                    </a:lnTo>
                    <a:lnTo>
                      <a:pt x="78" y="111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2" y="111"/>
                    </a:lnTo>
                    <a:lnTo>
                      <a:pt x="74" y="109"/>
                    </a:lnTo>
                    <a:lnTo>
                      <a:pt x="74" y="107"/>
                    </a:lnTo>
                    <a:lnTo>
                      <a:pt x="68" y="103"/>
                    </a:lnTo>
                    <a:lnTo>
                      <a:pt x="66" y="103"/>
                    </a:lnTo>
                    <a:lnTo>
                      <a:pt x="64" y="101"/>
                    </a:lnTo>
                    <a:lnTo>
                      <a:pt x="62" y="99"/>
                    </a:lnTo>
                    <a:lnTo>
                      <a:pt x="60" y="97"/>
                    </a:lnTo>
                    <a:lnTo>
                      <a:pt x="58" y="97"/>
                    </a:lnTo>
                    <a:lnTo>
                      <a:pt x="56" y="97"/>
                    </a:lnTo>
                    <a:lnTo>
                      <a:pt x="54" y="95"/>
                    </a:lnTo>
                    <a:lnTo>
                      <a:pt x="52" y="93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6" y="91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5"/>
                    </a:lnTo>
                    <a:lnTo>
                      <a:pt x="44" y="83"/>
                    </a:lnTo>
                    <a:lnTo>
                      <a:pt x="42" y="83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6" y="81"/>
                    </a:lnTo>
                    <a:lnTo>
                      <a:pt x="36" y="79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38" y="62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6" y="64"/>
                    </a:lnTo>
                    <a:lnTo>
                      <a:pt x="24" y="64"/>
                    </a:lnTo>
                    <a:lnTo>
                      <a:pt x="22" y="64"/>
                    </a:lnTo>
                    <a:lnTo>
                      <a:pt x="22" y="62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26" y="30"/>
                    </a:lnTo>
                    <a:lnTo>
                      <a:pt x="28" y="28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60" y="6"/>
                    </a:lnTo>
                    <a:lnTo>
                      <a:pt x="62" y="4"/>
                    </a:lnTo>
                    <a:lnTo>
                      <a:pt x="66" y="2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2"/>
                    </a:lnTo>
                    <a:lnTo>
                      <a:pt x="74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6" y="8"/>
                    </a:lnTo>
                    <a:lnTo>
                      <a:pt x="78" y="10"/>
                    </a:lnTo>
                    <a:lnTo>
                      <a:pt x="78" y="12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6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2"/>
                    </a:lnTo>
                    <a:lnTo>
                      <a:pt x="86" y="24"/>
                    </a:lnTo>
                    <a:lnTo>
                      <a:pt x="88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5" name="Freeform 108">
                <a:extLst>
                  <a:ext uri="{FF2B5EF4-FFF2-40B4-BE49-F238E27FC236}">
                    <a16:creationId xmlns:a16="http://schemas.microsoft.com/office/drawing/2014/main" id="{EDAFB9BF-3CBC-F30A-938B-3DC6A505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0" y="1333500"/>
                <a:ext cx="527050" cy="430213"/>
              </a:xfrm>
              <a:custGeom>
                <a:avLst/>
                <a:gdLst>
                  <a:gd name="T0" fmla="*/ 128 w 332"/>
                  <a:gd name="T1" fmla="*/ 14 h 271"/>
                  <a:gd name="T2" fmla="*/ 136 w 332"/>
                  <a:gd name="T3" fmla="*/ 10 h 271"/>
                  <a:gd name="T4" fmla="*/ 150 w 332"/>
                  <a:gd name="T5" fmla="*/ 14 h 271"/>
                  <a:gd name="T6" fmla="*/ 162 w 332"/>
                  <a:gd name="T7" fmla="*/ 22 h 271"/>
                  <a:gd name="T8" fmla="*/ 174 w 332"/>
                  <a:gd name="T9" fmla="*/ 12 h 271"/>
                  <a:gd name="T10" fmla="*/ 186 w 332"/>
                  <a:gd name="T11" fmla="*/ 12 h 271"/>
                  <a:gd name="T12" fmla="*/ 198 w 332"/>
                  <a:gd name="T13" fmla="*/ 6 h 271"/>
                  <a:gd name="T14" fmla="*/ 208 w 332"/>
                  <a:gd name="T15" fmla="*/ 2 h 271"/>
                  <a:gd name="T16" fmla="*/ 222 w 332"/>
                  <a:gd name="T17" fmla="*/ 6 h 271"/>
                  <a:gd name="T18" fmla="*/ 232 w 332"/>
                  <a:gd name="T19" fmla="*/ 14 h 271"/>
                  <a:gd name="T20" fmla="*/ 238 w 332"/>
                  <a:gd name="T21" fmla="*/ 26 h 271"/>
                  <a:gd name="T22" fmla="*/ 246 w 332"/>
                  <a:gd name="T23" fmla="*/ 26 h 271"/>
                  <a:gd name="T24" fmla="*/ 252 w 332"/>
                  <a:gd name="T25" fmla="*/ 30 h 271"/>
                  <a:gd name="T26" fmla="*/ 268 w 332"/>
                  <a:gd name="T27" fmla="*/ 38 h 271"/>
                  <a:gd name="T28" fmla="*/ 282 w 332"/>
                  <a:gd name="T29" fmla="*/ 46 h 271"/>
                  <a:gd name="T30" fmla="*/ 296 w 332"/>
                  <a:gd name="T31" fmla="*/ 42 h 271"/>
                  <a:gd name="T32" fmla="*/ 312 w 332"/>
                  <a:gd name="T33" fmla="*/ 48 h 271"/>
                  <a:gd name="T34" fmla="*/ 332 w 332"/>
                  <a:gd name="T35" fmla="*/ 56 h 271"/>
                  <a:gd name="T36" fmla="*/ 322 w 332"/>
                  <a:gd name="T37" fmla="*/ 72 h 271"/>
                  <a:gd name="T38" fmla="*/ 310 w 332"/>
                  <a:gd name="T39" fmla="*/ 74 h 271"/>
                  <a:gd name="T40" fmla="*/ 290 w 332"/>
                  <a:gd name="T41" fmla="*/ 80 h 271"/>
                  <a:gd name="T42" fmla="*/ 278 w 332"/>
                  <a:gd name="T43" fmla="*/ 92 h 271"/>
                  <a:gd name="T44" fmla="*/ 264 w 332"/>
                  <a:gd name="T45" fmla="*/ 108 h 271"/>
                  <a:gd name="T46" fmla="*/ 256 w 332"/>
                  <a:gd name="T47" fmla="*/ 118 h 271"/>
                  <a:gd name="T48" fmla="*/ 246 w 332"/>
                  <a:gd name="T49" fmla="*/ 131 h 271"/>
                  <a:gd name="T50" fmla="*/ 242 w 332"/>
                  <a:gd name="T51" fmla="*/ 147 h 271"/>
                  <a:gd name="T52" fmla="*/ 230 w 332"/>
                  <a:gd name="T53" fmla="*/ 153 h 271"/>
                  <a:gd name="T54" fmla="*/ 222 w 332"/>
                  <a:gd name="T55" fmla="*/ 161 h 271"/>
                  <a:gd name="T56" fmla="*/ 218 w 332"/>
                  <a:gd name="T57" fmla="*/ 175 h 271"/>
                  <a:gd name="T58" fmla="*/ 210 w 332"/>
                  <a:gd name="T59" fmla="*/ 185 h 271"/>
                  <a:gd name="T60" fmla="*/ 202 w 332"/>
                  <a:gd name="T61" fmla="*/ 199 h 271"/>
                  <a:gd name="T62" fmla="*/ 210 w 332"/>
                  <a:gd name="T63" fmla="*/ 213 h 271"/>
                  <a:gd name="T64" fmla="*/ 226 w 332"/>
                  <a:gd name="T65" fmla="*/ 239 h 271"/>
                  <a:gd name="T66" fmla="*/ 202 w 332"/>
                  <a:gd name="T67" fmla="*/ 255 h 271"/>
                  <a:gd name="T68" fmla="*/ 194 w 332"/>
                  <a:gd name="T69" fmla="*/ 267 h 271"/>
                  <a:gd name="T70" fmla="*/ 172 w 332"/>
                  <a:gd name="T71" fmla="*/ 259 h 271"/>
                  <a:gd name="T72" fmla="*/ 150 w 332"/>
                  <a:gd name="T73" fmla="*/ 253 h 271"/>
                  <a:gd name="T74" fmla="*/ 124 w 332"/>
                  <a:gd name="T75" fmla="*/ 261 h 271"/>
                  <a:gd name="T76" fmla="*/ 92 w 332"/>
                  <a:gd name="T77" fmla="*/ 253 h 271"/>
                  <a:gd name="T78" fmla="*/ 54 w 332"/>
                  <a:gd name="T79" fmla="*/ 235 h 271"/>
                  <a:gd name="T80" fmla="*/ 26 w 332"/>
                  <a:gd name="T81" fmla="*/ 221 h 271"/>
                  <a:gd name="T82" fmla="*/ 12 w 332"/>
                  <a:gd name="T83" fmla="*/ 209 h 271"/>
                  <a:gd name="T84" fmla="*/ 12 w 332"/>
                  <a:gd name="T85" fmla="*/ 195 h 271"/>
                  <a:gd name="T86" fmla="*/ 6 w 332"/>
                  <a:gd name="T87" fmla="*/ 181 h 271"/>
                  <a:gd name="T88" fmla="*/ 6 w 332"/>
                  <a:gd name="T89" fmla="*/ 171 h 271"/>
                  <a:gd name="T90" fmla="*/ 18 w 332"/>
                  <a:gd name="T91" fmla="*/ 153 h 271"/>
                  <a:gd name="T92" fmla="*/ 30 w 332"/>
                  <a:gd name="T93" fmla="*/ 127 h 271"/>
                  <a:gd name="T94" fmla="*/ 40 w 332"/>
                  <a:gd name="T95" fmla="*/ 108 h 271"/>
                  <a:gd name="T96" fmla="*/ 34 w 332"/>
                  <a:gd name="T97" fmla="*/ 100 h 271"/>
                  <a:gd name="T98" fmla="*/ 24 w 332"/>
                  <a:gd name="T99" fmla="*/ 86 h 271"/>
                  <a:gd name="T100" fmla="*/ 16 w 332"/>
                  <a:gd name="T101" fmla="*/ 70 h 271"/>
                  <a:gd name="T102" fmla="*/ 26 w 332"/>
                  <a:gd name="T103" fmla="*/ 60 h 271"/>
                  <a:gd name="T104" fmla="*/ 22 w 332"/>
                  <a:gd name="T105" fmla="*/ 48 h 271"/>
                  <a:gd name="T106" fmla="*/ 32 w 332"/>
                  <a:gd name="T107" fmla="*/ 34 h 271"/>
                  <a:gd name="T108" fmla="*/ 50 w 332"/>
                  <a:gd name="T109" fmla="*/ 26 h 271"/>
                  <a:gd name="T110" fmla="*/ 54 w 332"/>
                  <a:gd name="T111" fmla="*/ 34 h 271"/>
                  <a:gd name="T112" fmla="*/ 84 w 332"/>
                  <a:gd name="T113" fmla="*/ 14 h 271"/>
                  <a:gd name="T114" fmla="*/ 106 w 332"/>
                  <a:gd name="T115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2" h="271">
                    <a:moveTo>
                      <a:pt x="114" y="0"/>
                    </a:moveTo>
                    <a:lnTo>
                      <a:pt x="118" y="4"/>
                    </a:lnTo>
                    <a:lnTo>
                      <a:pt x="122" y="6"/>
                    </a:lnTo>
                    <a:lnTo>
                      <a:pt x="124" y="8"/>
                    </a:lnTo>
                    <a:lnTo>
                      <a:pt x="124" y="10"/>
                    </a:lnTo>
                    <a:lnTo>
                      <a:pt x="124" y="12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4" y="12"/>
                    </a:lnTo>
                    <a:lnTo>
                      <a:pt x="136" y="10"/>
                    </a:lnTo>
                    <a:lnTo>
                      <a:pt x="136" y="8"/>
                    </a:lnTo>
                    <a:lnTo>
                      <a:pt x="136" y="10"/>
                    </a:lnTo>
                    <a:lnTo>
                      <a:pt x="138" y="12"/>
                    </a:lnTo>
                    <a:lnTo>
                      <a:pt x="140" y="12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0" y="16"/>
                    </a:lnTo>
                    <a:lnTo>
                      <a:pt x="150" y="16"/>
                    </a:lnTo>
                    <a:lnTo>
                      <a:pt x="150" y="14"/>
                    </a:lnTo>
                    <a:lnTo>
                      <a:pt x="150" y="16"/>
                    </a:lnTo>
                    <a:lnTo>
                      <a:pt x="154" y="18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62" y="22"/>
                    </a:lnTo>
                    <a:lnTo>
                      <a:pt x="162" y="20"/>
                    </a:lnTo>
                    <a:lnTo>
                      <a:pt x="166" y="18"/>
                    </a:lnTo>
                    <a:lnTo>
                      <a:pt x="166" y="16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0" y="14"/>
                    </a:lnTo>
                    <a:lnTo>
                      <a:pt x="172" y="14"/>
                    </a:lnTo>
                    <a:lnTo>
                      <a:pt x="174" y="14"/>
                    </a:lnTo>
                    <a:lnTo>
                      <a:pt x="174" y="12"/>
                    </a:lnTo>
                    <a:lnTo>
                      <a:pt x="176" y="12"/>
                    </a:lnTo>
                    <a:lnTo>
                      <a:pt x="178" y="12"/>
                    </a:lnTo>
                    <a:lnTo>
                      <a:pt x="180" y="12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4" y="10"/>
                    </a:lnTo>
                    <a:lnTo>
                      <a:pt x="184" y="8"/>
                    </a:lnTo>
                    <a:lnTo>
                      <a:pt x="186" y="10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88" y="10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4" y="10"/>
                    </a:lnTo>
                    <a:lnTo>
                      <a:pt x="196" y="10"/>
                    </a:lnTo>
                    <a:lnTo>
                      <a:pt x="196" y="8"/>
                    </a:lnTo>
                    <a:lnTo>
                      <a:pt x="198" y="8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0" y="8"/>
                    </a:lnTo>
                    <a:lnTo>
                      <a:pt x="202" y="8"/>
                    </a:lnTo>
                    <a:lnTo>
                      <a:pt x="202" y="6"/>
                    </a:lnTo>
                    <a:lnTo>
                      <a:pt x="202" y="4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4" y="4"/>
                    </a:lnTo>
                    <a:lnTo>
                      <a:pt x="216" y="4"/>
                    </a:lnTo>
                    <a:lnTo>
                      <a:pt x="216" y="6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8"/>
                    </a:lnTo>
                    <a:lnTo>
                      <a:pt x="220" y="6"/>
                    </a:lnTo>
                    <a:lnTo>
                      <a:pt x="222" y="6"/>
                    </a:lnTo>
                    <a:lnTo>
                      <a:pt x="224" y="6"/>
                    </a:lnTo>
                    <a:lnTo>
                      <a:pt x="224" y="8"/>
                    </a:lnTo>
                    <a:lnTo>
                      <a:pt x="226" y="8"/>
                    </a:lnTo>
                    <a:lnTo>
                      <a:pt x="228" y="12"/>
                    </a:lnTo>
                    <a:lnTo>
                      <a:pt x="228" y="14"/>
                    </a:lnTo>
                    <a:lnTo>
                      <a:pt x="230" y="14"/>
                    </a:lnTo>
                    <a:lnTo>
                      <a:pt x="232" y="14"/>
                    </a:lnTo>
                    <a:lnTo>
                      <a:pt x="234" y="14"/>
                    </a:lnTo>
                    <a:lnTo>
                      <a:pt x="232" y="14"/>
                    </a:lnTo>
                    <a:lnTo>
                      <a:pt x="232" y="16"/>
                    </a:lnTo>
                    <a:lnTo>
                      <a:pt x="230" y="16"/>
                    </a:lnTo>
                    <a:lnTo>
                      <a:pt x="230" y="18"/>
                    </a:lnTo>
                    <a:lnTo>
                      <a:pt x="230" y="22"/>
                    </a:lnTo>
                    <a:lnTo>
                      <a:pt x="232" y="22"/>
                    </a:lnTo>
                    <a:lnTo>
                      <a:pt x="234" y="22"/>
                    </a:lnTo>
                    <a:lnTo>
                      <a:pt x="234" y="24"/>
                    </a:lnTo>
                    <a:lnTo>
                      <a:pt x="236" y="24"/>
                    </a:lnTo>
                    <a:lnTo>
                      <a:pt x="238" y="26"/>
                    </a:lnTo>
                    <a:lnTo>
                      <a:pt x="240" y="28"/>
                    </a:lnTo>
                    <a:lnTo>
                      <a:pt x="242" y="28"/>
                    </a:lnTo>
                    <a:lnTo>
                      <a:pt x="242" y="26"/>
                    </a:lnTo>
                    <a:lnTo>
                      <a:pt x="244" y="26"/>
                    </a:lnTo>
                    <a:lnTo>
                      <a:pt x="244" y="28"/>
                    </a:lnTo>
                    <a:lnTo>
                      <a:pt x="246" y="28"/>
                    </a:lnTo>
                    <a:lnTo>
                      <a:pt x="246" y="30"/>
                    </a:lnTo>
                    <a:lnTo>
                      <a:pt x="246" y="28"/>
                    </a:lnTo>
                    <a:lnTo>
                      <a:pt x="246" y="26"/>
                    </a:lnTo>
                    <a:lnTo>
                      <a:pt x="246" y="24"/>
                    </a:lnTo>
                    <a:lnTo>
                      <a:pt x="246" y="24"/>
                    </a:lnTo>
                    <a:lnTo>
                      <a:pt x="248" y="24"/>
                    </a:lnTo>
                    <a:lnTo>
                      <a:pt x="250" y="24"/>
                    </a:lnTo>
                    <a:lnTo>
                      <a:pt x="252" y="24"/>
                    </a:lnTo>
                    <a:lnTo>
                      <a:pt x="252" y="26"/>
                    </a:lnTo>
                    <a:lnTo>
                      <a:pt x="252" y="28"/>
                    </a:lnTo>
                    <a:lnTo>
                      <a:pt x="250" y="30"/>
                    </a:lnTo>
                    <a:lnTo>
                      <a:pt x="252" y="30"/>
                    </a:lnTo>
                    <a:lnTo>
                      <a:pt x="254" y="32"/>
                    </a:lnTo>
                    <a:lnTo>
                      <a:pt x="256" y="32"/>
                    </a:lnTo>
                    <a:lnTo>
                      <a:pt x="258" y="32"/>
                    </a:lnTo>
                    <a:lnTo>
                      <a:pt x="262" y="34"/>
                    </a:lnTo>
                    <a:lnTo>
                      <a:pt x="264" y="34"/>
                    </a:lnTo>
                    <a:lnTo>
                      <a:pt x="266" y="34"/>
                    </a:lnTo>
                    <a:lnTo>
                      <a:pt x="268" y="34"/>
                    </a:lnTo>
                    <a:lnTo>
                      <a:pt x="268" y="36"/>
                    </a:lnTo>
                    <a:lnTo>
                      <a:pt x="268" y="38"/>
                    </a:lnTo>
                    <a:lnTo>
                      <a:pt x="270" y="38"/>
                    </a:lnTo>
                    <a:lnTo>
                      <a:pt x="272" y="38"/>
                    </a:lnTo>
                    <a:lnTo>
                      <a:pt x="274" y="40"/>
                    </a:lnTo>
                    <a:lnTo>
                      <a:pt x="276" y="40"/>
                    </a:lnTo>
                    <a:lnTo>
                      <a:pt x="278" y="42"/>
                    </a:lnTo>
                    <a:lnTo>
                      <a:pt x="278" y="46"/>
                    </a:lnTo>
                    <a:lnTo>
                      <a:pt x="280" y="46"/>
                    </a:lnTo>
                    <a:lnTo>
                      <a:pt x="280" y="48"/>
                    </a:lnTo>
                    <a:lnTo>
                      <a:pt x="282" y="46"/>
                    </a:lnTo>
                    <a:lnTo>
                      <a:pt x="286" y="48"/>
                    </a:lnTo>
                    <a:lnTo>
                      <a:pt x="288" y="48"/>
                    </a:lnTo>
                    <a:lnTo>
                      <a:pt x="292" y="48"/>
                    </a:lnTo>
                    <a:lnTo>
                      <a:pt x="294" y="46"/>
                    </a:lnTo>
                    <a:lnTo>
                      <a:pt x="294" y="44"/>
                    </a:lnTo>
                    <a:lnTo>
                      <a:pt x="294" y="42"/>
                    </a:lnTo>
                    <a:lnTo>
                      <a:pt x="294" y="40"/>
                    </a:lnTo>
                    <a:lnTo>
                      <a:pt x="294" y="40"/>
                    </a:lnTo>
                    <a:lnTo>
                      <a:pt x="296" y="42"/>
                    </a:lnTo>
                    <a:lnTo>
                      <a:pt x="298" y="42"/>
                    </a:lnTo>
                    <a:lnTo>
                      <a:pt x="300" y="44"/>
                    </a:lnTo>
                    <a:lnTo>
                      <a:pt x="302" y="44"/>
                    </a:lnTo>
                    <a:lnTo>
                      <a:pt x="304" y="44"/>
                    </a:lnTo>
                    <a:lnTo>
                      <a:pt x="304" y="42"/>
                    </a:lnTo>
                    <a:lnTo>
                      <a:pt x="306" y="44"/>
                    </a:lnTo>
                    <a:lnTo>
                      <a:pt x="308" y="46"/>
                    </a:lnTo>
                    <a:lnTo>
                      <a:pt x="310" y="48"/>
                    </a:lnTo>
                    <a:lnTo>
                      <a:pt x="312" y="48"/>
                    </a:lnTo>
                    <a:lnTo>
                      <a:pt x="312" y="50"/>
                    </a:lnTo>
                    <a:lnTo>
                      <a:pt x="314" y="50"/>
                    </a:lnTo>
                    <a:lnTo>
                      <a:pt x="320" y="52"/>
                    </a:lnTo>
                    <a:lnTo>
                      <a:pt x="322" y="52"/>
                    </a:lnTo>
                    <a:lnTo>
                      <a:pt x="324" y="54"/>
                    </a:lnTo>
                    <a:lnTo>
                      <a:pt x="326" y="54"/>
                    </a:lnTo>
                    <a:lnTo>
                      <a:pt x="328" y="56"/>
                    </a:lnTo>
                    <a:lnTo>
                      <a:pt x="330" y="56"/>
                    </a:lnTo>
                    <a:lnTo>
                      <a:pt x="332" y="56"/>
                    </a:lnTo>
                    <a:lnTo>
                      <a:pt x="332" y="58"/>
                    </a:lnTo>
                    <a:lnTo>
                      <a:pt x="332" y="60"/>
                    </a:lnTo>
                    <a:lnTo>
                      <a:pt x="332" y="60"/>
                    </a:lnTo>
                    <a:lnTo>
                      <a:pt x="330" y="64"/>
                    </a:lnTo>
                    <a:lnTo>
                      <a:pt x="330" y="66"/>
                    </a:lnTo>
                    <a:lnTo>
                      <a:pt x="328" y="66"/>
                    </a:lnTo>
                    <a:lnTo>
                      <a:pt x="326" y="68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20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4" y="72"/>
                    </a:lnTo>
                    <a:lnTo>
                      <a:pt x="314" y="74"/>
                    </a:lnTo>
                    <a:lnTo>
                      <a:pt x="314" y="76"/>
                    </a:lnTo>
                    <a:lnTo>
                      <a:pt x="312" y="76"/>
                    </a:lnTo>
                    <a:lnTo>
                      <a:pt x="310" y="76"/>
                    </a:lnTo>
                    <a:lnTo>
                      <a:pt x="310" y="74"/>
                    </a:lnTo>
                    <a:lnTo>
                      <a:pt x="308" y="76"/>
                    </a:lnTo>
                    <a:lnTo>
                      <a:pt x="306" y="76"/>
                    </a:lnTo>
                    <a:lnTo>
                      <a:pt x="304" y="76"/>
                    </a:lnTo>
                    <a:lnTo>
                      <a:pt x="304" y="78"/>
                    </a:lnTo>
                    <a:lnTo>
                      <a:pt x="302" y="78"/>
                    </a:lnTo>
                    <a:lnTo>
                      <a:pt x="296" y="80"/>
                    </a:lnTo>
                    <a:lnTo>
                      <a:pt x="294" y="80"/>
                    </a:lnTo>
                    <a:lnTo>
                      <a:pt x="292" y="80"/>
                    </a:lnTo>
                    <a:lnTo>
                      <a:pt x="290" y="80"/>
                    </a:lnTo>
                    <a:lnTo>
                      <a:pt x="288" y="82"/>
                    </a:lnTo>
                    <a:lnTo>
                      <a:pt x="288" y="84"/>
                    </a:lnTo>
                    <a:lnTo>
                      <a:pt x="286" y="84"/>
                    </a:lnTo>
                    <a:lnTo>
                      <a:pt x="286" y="86"/>
                    </a:lnTo>
                    <a:lnTo>
                      <a:pt x="286" y="88"/>
                    </a:lnTo>
                    <a:lnTo>
                      <a:pt x="284" y="90"/>
                    </a:lnTo>
                    <a:lnTo>
                      <a:pt x="282" y="90"/>
                    </a:lnTo>
                    <a:lnTo>
                      <a:pt x="278" y="90"/>
                    </a:lnTo>
                    <a:lnTo>
                      <a:pt x="278" y="92"/>
                    </a:lnTo>
                    <a:lnTo>
                      <a:pt x="274" y="94"/>
                    </a:lnTo>
                    <a:lnTo>
                      <a:pt x="272" y="96"/>
                    </a:lnTo>
                    <a:lnTo>
                      <a:pt x="272" y="98"/>
                    </a:lnTo>
                    <a:lnTo>
                      <a:pt x="270" y="100"/>
                    </a:lnTo>
                    <a:lnTo>
                      <a:pt x="268" y="100"/>
                    </a:lnTo>
                    <a:lnTo>
                      <a:pt x="266" y="104"/>
                    </a:lnTo>
                    <a:lnTo>
                      <a:pt x="264" y="104"/>
                    </a:lnTo>
                    <a:lnTo>
                      <a:pt x="264" y="106"/>
                    </a:lnTo>
                    <a:lnTo>
                      <a:pt x="264" y="108"/>
                    </a:lnTo>
                    <a:lnTo>
                      <a:pt x="264" y="108"/>
                    </a:lnTo>
                    <a:lnTo>
                      <a:pt x="262" y="108"/>
                    </a:lnTo>
                    <a:lnTo>
                      <a:pt x="262" y="110"/>
                    </a:lnTo>
                    <a:lnTo>
                      <a:pt x="262" y="112"/>
                    </a:lnTo>
                    <a:lnTo>
                      <a:pt x="260" y="114"/>
                    </a:lnTo>
                    <a:lnTo>
                      <a:pt x="258" y="114"/>
                    </a:lnTo>
                    <a:lnTo>
                      <a:pt x="258" y="116"/>
                    </a:lnTo>
                    <a:lnTo>
                      <a:pt x="258" y="118"/>
                    </a:lnTo>
                    <a:lnTo>
                      <a:pt x="256" y="118"/>
                    </a:lnTo>
                    <a:lnTo>
                      <a:pt x="256" y="120"/>
                    </a:lnTo>
                    <a:lnTo>
                      <a:pt x="254" y="122"/>
                    </a:lnTo>
                    <a:lnTo>
                      <a:pt x="254" y="124"/>
                    </a:lnTo>
                    <a:lnTo>
                      <a:pt x="252" y="124"/>
                    </a:lnTo>
                    <a:lnTo>
                      <a:pt x="252" y="127"/>
                    </a:lnTo>
                    <a:lnTo>
                      <a:pt x="250" y="127"/>
                    </a:lnTo>
                    <a:lnTo>
                      <a:pt x="248" y="129"/>
                    </a:lnTo>
                    <a:lnTo>
                      <a:pt x="246" y="129"/>
                    </a:lnTo>
                    <a:lnTo>
                      <a:pt x="246" y="131"/>
                    </a:lnTo>
                    <a:lnTo>
                      <a:pt x="246" y="133"/>
                    </a:lnTo>
                    <a:lnTo>
                      <a:pt x="246" y="133"/>
                    </a:lnTo>
                    <a:lnTo>
                      <a:pt x="246" y="135"/>
                    </a:lnTo>
                    <a:lnTo>
                      <a:pt x="246" y="137"/>
                    </a:lnTo>
                    <a:lnTo>
                      <a:pt x="244" y="139"/>
                    </a:lnTo>
                    <a:lnTo>
                      <a:pt x="244" y="141"/>
                    </a:lnTo>
                    <a:lnTo>
                      <a:pt x="244" y="143"/>
                    </a:lnTo>
                    <a:lnTo>
                      <a:pt x="242" y="145"/>
                    </a:lnTo>
                    <a:lnTo>
                      <a:pt x="242" y="147"/>
                    </a:lnTo>
                    <a:lnTo>
                      <a:pt x="240" y="147"/>
                    </a:lnTo>
                    <a:lnTo>
                      <a:pt x="240" y="149"/>
                    </a:lnTo>
                    <a:lnTo>
                      <a:pt x="238" y="149"/>
                    </a:lnTo>
                    <a:lnTo>
                      <a:pt x="238" y="151"/>
                    </a:lnTo>
                    <a:lnTo>
                      <a:pt x="236" y="151"/>
                    </a:lnTo>
                    <a:lnTo>
                      <a:pt x="234" y="151"/>
                    </a:lnTo>
                    <a:lnTo>
                      <a:pt x="232" y="151"/>
                    </a:lnTo>
                    <a:lnTo>
                      <a:pt x="230" y="151"/>
                    </a:lnTo>
                    <a:lnTo>
                      <a:pt x="230" y="153"/>
                    </a:lnTo>
                    <a:lnTo>
                      <a:pt x="228" y="153"/>
                    </a:lnTo>
                    <a:lnTo>
                      <a:pt x="228" y="155"/>
                    </a:lnTo>
                    <a:lnTo>
                      <a:pt x="226" y="155"/>
                    </a:lnTo>
                    <a:lnTo>
                      <a:pt x="226" y="157"/>
                    </a:lnTo>
                    <a:lnTo>
                      <a:pt x="226" y="157"/>
                    </a:lnTo>
                    <a:lnTo>
                      <a:pt x="226" y="159"/>
                    </a:lnTo>
                    <a:lnTo>
                      <a:pt x="224" y="159"/>
                    </a:lnTo>
                    <a:lnTo>
                      <a:pt x="224" y="161"/>
                    </a:lnTo>
                    <a:lnTo>
                      <a:pt x="222" y="161"/>
                    </a:lnTo>
                    <a:lnTo>
                      <a:pt x="222" y="163"/>
                    </a:lnTo>
                    <a:lnTo>
                      <a:pt x="222" y="165"/>
                    </a:lnTo>
                    <a:lnTo>
                      <a:pt x="220" y="167"/>
                    </a:lnTo>
                    <a:lnTo>
                      <a:pt x="222" y="169"/>
                    </a:lnTo>
                    <a:lnTo>
                      <a:pt x="220" y="169"/>
                    </a:lnTo>
                    <a:lnTo>
                      <a:pt x="220" y="171"/>
                    </a:lnTo>
                    <a:lnTo>
                      <a:pt x="220" y="173"/>
                    </a:lnTo>
                    <a:lnTo>
                      <a:pt x="218" y="173"/>
                    </a:lnTo>
                    <a:lnTo>
                      <a:pt x="218" y="175"/>
                    </a:lnTo>
                    <a:lnTo>
                      <a:pt x="218" y="177"/>
                    </a:lnTo>
                    <a:lnTo>
                      <a:pt x="218" y="179"/>
                    </a:lnTo>
                    <a:lnTo>
                      <a:pt x="216" y="179"/>
                    </a:lnTo>
                    <a:lnTo>
                      <a:pt x="214" y="179"/>
                    </a:lnTo>
                    <a:lnTo>
                      <a:pt x="214" y="181"/>
                    </a:lnTo>
                    <a:lnTo>
                      <a:pt x="212" y="181"/>
                    </a:lnTo>
                    <a:lnTo>
                      <a:pt x="212" y="183"/>
                    </a:lnTo>
                    <a:lnTo>
                      <a:pt x="210" y="183"/>
                    </a:lnTo>
                    <a:lnTo>
                      <a:pt x="210" y="185"/>
                    </a:lnTo>
                    <a:lnTo>
                      <a:pt x="208" y="185"/>
                    </a:lnTo>
                    <a:lnTo>
                      <a:pt x="208" y="187"/>
                    </a:lnTo>
                    <a:lnTo>
                      <a:pt x="206" y="189"/>
                    </a:lnTo>
                    <a:lnTo>
                      <a:pt x="206" y="191"/>
                    </a:lnTo>
                    <a:lnTo>
                      <a:pt x="206" y="193"/>
                    </a:lnTo>
                    <a:lnTo>
                      <a:pt x="204" y="195"/>
                    </a:lnTo>
                    <a:lnTo>
                      <a:pt x="204" y="197"/>
                    </a:lnTo>
                    <a:lnTo>
                      <a:pt x="202" y="197"/>
                    </a:lnTo>
                    <a:lnTo>
                      <a:pt x="202" y="199"/>
                    </a:lnTo>
                    <a:lnTo>
                      <a:pt x="202" y="201"/>
                    </a:lnTo>
                    <a:lnTo>
                      <a:pt x="200" y="203"/>
                    </a:lnTo>
                    <a:lnTo>
                      <a:pt x="202" y="203"/>
                    </a:lnTo>
                    <a:lnTo>
                      <a:pt x="202" y="205"/>
                    </a:lnTo>
                    <a:lnTo>
                      <a:pt x="204" y="207"/>
                    </a:lnTo>
                    <a:lnTo>
                      <a:pt x="206" y="207"/>
                    </a:lnTo>
                    <a:lnTo>
                      <a:pt x="206" y="209"/>
                    </a:lnTo>
                    <a:lnTo>
                      <a:pt x="208" y="211"/>
                    </a:lnTo>
                    <a:lnTo>
                      <a:pt x="210" y="213"/>
                    </a:lnTo>
                    <a:lnTo>
                      <a:pt x="212" y="217"/>
                    </a:lnTo>
                    <a:lnTo>
                      <a:pt x="214" y="219"/>
                    </a:lnTo>
                    <a:lnTo>
                      <a:pt x="216" y="221"/>
                    </a:lnTo>
                    <a:lnTo>
                      <a:pt x="218" y="223"/>
                    </a:lnTo>
                    <a:lnTo>
                      <a:pt x="218" y="225"/>
                    </a:lnTo>
                    <a:lnTo>
                      <a:pt x="220" y="225"/>
                    </a:lnTo>
                    <a:lnTo>
                      <a:pt x="220" y="227"/>
                    </a:lnTo>
                    <a:lnTo>
                      <a:pt x="224" y="235"/>
                    </a:lnTo>
                    <a:lnTo>
                      <a:pt x="226" y="239"/>
                    </a:lnTo>
                    <a:lnTo>
                      <a:pt x="220" y="243"/>
                    </a:lnTo>
                    <a:lnTo>
                      <a:pt x="216" y="247"/>
                    </a:lnTo>
                    <a:lnTo>
                      <a:pt x="212" y="249"/>
                    </a:lnTo>
                    <a:lnTo>
                      <a:pt x="210" y="251"/>
                    </a:lnTo>
                    <a:lnTo>
                      <a:pt x="208" y="253"/>
                    </a:lnTo>
                    <a:lnTo>
                      <a:pt x="206" y="253"/>
                    </a:lnTo>
                    <a:lnTo>
                      <a:pt x="204" y="253"/>
                    </a:lnTo>
                    <a:lnTo>
                      <a:pt x="204" y="255"/>
                    </a:lnTo>
                    <a:lnTo>
                      <a:pt x="202" y="255"/>
                    </a:lnTo>
                    <a:lnTo>
                      <a:pt x="200" y="257"/>
                    </a:lnTo>
                    <a:lnTo>
                      <a:pt x="198" y="259"/>
                    </a:lnTo>
                    <a:lnTo>
                      <a:pt x="198" y="261"/>
                    </a:lnTo>
                    <a:lnTo>
                      <a:pt x="198" y="261"/>
                    </a:lnTo>
                    <a:lnTo>
                      <a:pt x="198" y="263"/>
                    </a:lnTo>
                    <a:lnTo>
                      <a:pt x="198" y="265"/>
                    </a:lnTo>
                    <a:lnTo>
                      <a:pt x="198" y="267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9"/>
                    </a:lnTo>
                    <a:lnTo>
                      <a:pt x="188" y="271"/>
                    </a:lnTo>
                    <a:lnTo>
                      <a:pt x="184" y="269"/>
                    </a:lnTo>
                    <a:lnTo>
                      <a:pt x="182" y="267"/>
                    </a:lnTo>
                    <a:lnTo>
                      <a:pt x="180" y="267"/>
                    </a:lnTo>
                    <a:lnTo>
                      <a:pt x="178" y="263"/>
                    </a:lnTo>
                    <a:lnTo>
                      <a:pt x="174" y="261"/>
                    </a:lnTo>
                    <a:lnTo>
                      <a:pt x="172" y="261"/>
                    </a:lnTo>
                    <a:lnTo>
                      <a:pt x="172" y="259"/>
                    </a:lnTo>
                    <a:lnTo>
                      <a:pt x="170" y="257"/>
                    </a:lnTo>
                    <a:lnTo>
                      <a:pt x="168" y="257"/>
                    </a:lnTo>
                    <a:lnTo>
                      <a:pt x="168" y="255"/>
                    </a:lnTo>
                    <a:lnTo>
                      <a:pt x="166" y="253"/>
                    </a:lnTo>
                    <a:lnTo>
                      <a:pt x="162" y="253"/>
                    </a:lnTo>
                    <a:lnTo>
                      <a:pt x="160" y="253"/>
                    </a:lnTo>
                    <a:lnTo>
                      <a:pt x="156" y="253"/>
                    </a:lnTo>
                    <a:lnTo>
                      <a:pt x="152" y="253"/>
                    </a:lnTo>
                    <a:lnTo>
                      <a:pt x="150" y="253"/>
                    </a:lnTo>
                    <a:lnTo>
                      <a:pt x="150" y="255"/>
                    </a:lnTo>
                    <a:lnTo>
                      <a:pt x="148" y="255"/>
                    </a:lnTo>
                    <a:lnTo>
                      <a:pt x="144" y="257"/>
                    </a:lnTo>
                    <a:lnTo>
                      <a:pt x="142" y="257"/>
                    </a:lnTo>
                    <a:lnTo>
                      <a:pt x="138" y="257"/>
                    </a:lnTo>
                    <a:lnTo>
                      <a:pt x="130" y="261"/>
                    </a:lnTo>
                    <a:lnTo>
                      <a:pt x="128" y="261"/>
                    </a:lnTo>
                    <a:lnTo>
                      <a:pt x="126" y="261"/>
                    </a:lnTo>
                    <a:lnTo>
                      <a:pt x="124" y="261"/>
                    </a:lnTo>
                    <a:lnTo>
                      <a:pt x="122" y="263"/>
                    </a:lnTo>
                    <a:lnTo>
                      <a:pt x="118" y="263"/>
                    </a:lnTo>
                    <a:lnTo>
                      <a:pt x="116" y="263"/>
                    </a:lnTo>
                    <a:lnTo>
                      <a:pt x="114" y="261"/>
                    </a:lnTo>
                    <a:lnTo>
                      <a:pt x="108" y="259"/>
                    </a:lnTo>
                    <a:lnTo>
                      <a:pt x="104" y="257"/>
                    </a:lnTo>
                    <a:lnTo>
                      <a:pt x="100" y="255"/>
                    </a:lnTo>
                    <a:lnTo>
                      <a:pt x="96" y="253"/>
                    </a:lnTo>
                    <a:lnTo>
                      <a:pt x="92" y="253"/>
                    </a:lnTo>
                    <a:lnTo>
                      <a:pt x="88" y="251"/>
                    </a:lnTo>
                    <a:lnTo>
                      <a:pt x="82" y="247"/>
                    </a:lnTo>
                    <a:lnTo>
                      <a:pt x="78" y="247"/>
                    </a:lnTo>
                    <a:lnTo>
                      <a:pt x="76" y="245"/>
                    </a:lnTo>
                    <a:lnTo>
                      <a:pt x="72" y="243"/>
                    </a:lnTo>
                    <a:lnTo>
                      <a:pt x="70" y="243"/>
                    </a:lnTo>
                    <a:lnTo>
                      <a:pt x="64" y="239"/>
                    </a:lnTo>
                    <a:lnTo>
                      <a:pt x="60" y="237"/>
                    </a:lnTo>
                    <a:lnTo>
                      <a:pt x="54" y="235"/>
                    </a:lnTo>
                    <a:lnTo>
                      <a:pt x="54" y="233"/>
                    </a:lnTo>
                    <a:lnTo>
                      <a:pt x="50" y="231"/>
                    </a:lnTo>
                    <a:lnTo>
                      <a:pt x="42" y="227"/>
                    </a:lnTo>
                    <a:lnTo>
                      <a:pt x="36" y="225"/>
                    </a:lnTo>
                    <a:lnTo>
                      <a:pt x="34" y="225"/>
                    </a:lnTo>
                    <a:lnTo>
                      <a:pt x="32" y="223"/>
                    </a:lnTo>
                    <a:lnTo>
                      <a:pt x="30" y="223"/>
                    </a:lnTo>
                    <a:lnTo>
                      <a:pt x="28" y="221"/>
                    </a:lnTo>
                    <a:lnTo>
                      <a:pt x="26" y="221"/>
                    </a:lnTo>
                    <a:lnTo>
                      <a:pt x="24" y="219"/>
                    </a:lnTo>
                    <a:lnTo>
                      <a:pt x="22" y="219"/>
                    </a:lnTo>
                    <a:lnTo>
                      <a:pt x="20" y="219"/>
                    </a:lnTo>
                    <a:lnTo>
                      <a:pt x="18" y="217"/>
                    </a:lnTo>
                    <a:lnTo>
                      <a:pt x="16" y="217"/>
                    </a:lnTo>
                    <a:lnTo>
                      <a:pt x="16" y="215"/>
                    </a:lnTo>
                    <a:lnTo>
                      <a:pt x="14" y="213"/>
                    </a:lnTo>
                    <a:lnTo>
                      <a:pt x="14" y="211"/>
                    </a:lnTo>
                    <a:lnTo>
                      <a:pt x="12" y="209"/>
                    </a:lnTo>
                    <a:lnTo>
                      <a:pt x="12" y="207"/>
                    </a:lnTo>
                    <a:lnTo>
                      <a:pt x="12" y="205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4" y="201"/>
                    </a:lnTo>
                    <a:lnTo>
                      <a:pt x="16" y="201"/>
                    </a:lnTo>
                    <a:lnTo>
                      <a:pt x="14" y="199"/>
                    </a:lnTo>
                    <a:lnTo>
                      <a:pt x="14" y="197"/>
                    </a:lnTo>
                    <a:lnTo>
                      <a:pt x="12" y="195"/>
                    </a:lnTo>
                    <a:lnTo>
                      <a:pt x="10" y="195"/>
                    </a:lnTo>
                    <a:lnTo>
                      <a:pt x="10" y="193"/>
                    </a:lnTo>
                    <a:lnTo>
                      <a:pt x="8" y="193"/>
                    </a:lnTo>
                    <a:lnTo>
                      <a:pt x="8" y="191"/>
                    </a:lnTo>
                    <a:lnTo>
                      <a:pt x="6" y="189"/>
                    </a:lnTo>
                    <a:lnTo>
                      <a:pt x="6" y="187"/>
                    </a:lnTo>
                    <a:lnTo>
                      <a:pt x="6" y="185"/>
                    </a:lnTo>
                    <a:lnTo>
                      <a:pt x="6" y="183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6" y="179"/>
                    </a:lnTo>
                    <a:lnTo>
                      <a:pt x="6" y="177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6" y="171"/>
                    </a:lnTo>
                    <a:lnTo>
                      <a:pt x="6" y="169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10" y="161"/>
                    </a:lnTo>
                    <a:lnTo>
                      <a:pt x="12" y="159"/>
                    </a:lnTo>
                    <a:lnTo>
                      <a:pt x="14" y="157"/>
                    </a:lnTo>
                    <a:lnTo>
                      <a:pt x="14" y="157"/>
                    </a:lnTo>
                    <a:lnTo>
                      <a:pt x="16" y="155"/>
                    </a:lnTo>
                    <a:lnTo>
                      <a:pt x="18" y="153"/>
                    </a:lnTo>
                    <a:lnTo>
                      <a:pt x="18" y="151"/>
                    </a:lnTo>
                    <a:lnTo>
                      <a:pt x="20" y="149"/>
                    </a:lnTo>
                    <a:lnTo>
                      <a:pt x="22" y="143"/>
                    </a:lnTo>
                    <a:lnTo>
                      <a:pt x="24" y="141"/>
                    </a:lnTo>
                    <a:lnTo>
                      <a:pt x="26" y="137"/>
                    </a:lnTo>
                    <a:lnTo>
                      <a:pt x="28" y="133"/>
                    </a:lnTo>
                    <a:lnTo>
                      <a:pt x="30" y="131"/>
                    </a:lnTo>
                    <a:lnTo>
                      <a:pt x="30" y="129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2" y="124"/>
                    </a:lnTo>
                    <a:lnTo>
                      <a:pt x="32" y="122"/>
                    </a:lnTo>
                    <a:lnTo>
                      <a:pt x="34" y="120"/>
                    </a:lnTo>
                    <a:lnTo>
                      <a:pt x="36" y="118"/>
                    </a:lnTo>
                    <a:lnTo>
                      <a:pt x="36" y="116"/>
                    </a:lnTo>
                    <a:lnTo>
                      <a:pt x="38" y="114"/>
                    </a:lnTo>
                    <a:lnTo>
                      <a:pt x="40" y="110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40" y="106"/>
                    </a:lnTo>
                    <a:lnTo>
                      <a:pt x="38" y="104"/>
                    </a:lnTo>
                    <a:lnTo>
                      <a:pt x="38" y="102"/>
                    </a:lnTo>
                    <a:lnTo>
                      <a:pt x="36" y="102"/>
                    </a:lnTo>
                    <a:lnTo>
                      <a:pt x="36" y="100"/>
                    </a:lnTo>
                    <a:lnTo>
                      <a:pt x="34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6" y="88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2" y="82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22" y="66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2" y="54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2" y="40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8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32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4" y="24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0" y="26"/>
                    </a:lnTo>
                    <a:lnTo>
                      <a:pt x="50" y="28"/>
                    </a:lnTo>
                    <a:lnTo>
                      <a:pt x="52" y="28"/>
                    </a:lnTo>
                    <a:lnTo>
                      <a:pt x="52" y="26"/>
                    </a:lnTo>
                    <a:lnTo>
                      <a:pt x="52" y="28"/>
                    </a:lnTo>
                    <a:lnTo>
                      <a:pt x="54" y="28"/>
                    </a:lnTo>
                    <a:lnTo>
                      <a:pt x="54" y="30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6" y="28"/>
                    </a:lnTo>
                    <a:lnTo>
                      <a:pt x="70" y="26"/>
                    </a:lnTo>
                    <a:lnTo>
                      <a:pt x="72" y="24"/>
                    </a:lnTo>
                    <a:lnTo>
                      <a:pt x="74" y="20"/>
                    </a:lnTo>
                    <a:lnTo>
                      <a:pt x="76" y="18"/>
                    </a:lnTo>
                    <a:lnTo>
                      <a:pt x="80" y="16"/>
                    </a:lnTo>
                    <a:lnTo>
                      <a:pt x="84" y="14"/>
                    </a:lnTo>
                    <a:lnTo>
                      <a:pt x="90" y="10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4" y="8"/>
                    </a:lnTo>
                    <a:lnTo>
                      <a:pt x="96" y="6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6" name="Freeform 119">
                <a:extLst>
                  <a:ext uri="{FF2B5EF4-FFF2-40B4-BE49-F238E27FC236}">
                    <a16:creationId xmlns:a16="http://schemas.microsoft.com/office/drawing/2014/main" id="{D3C3DC69-89E4-88DC-C661-E4E595F63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3863975"/>
                <a:ext cx="425450" cy="373063"/>
              </a:xfrm>
              <a:custGeom>
                <a:avLst/>
                <a:gdLst>
                  <a:gd name="T0" fmla="*/ 120 w 268"/>
                  <a:gd name="T1" fmla="*/ 6 h 235"/>
                  <a:gd name="T2" fmla="*/ 146 w 268"/>
                  <a:gd name="T3" fmla="*/ 8 h 235"/>
                  <a:gd name="T4" fmla="*/ 170 w 268"/>
                  <a:gd name="T5" fmla="*/ 8 h 235"/>
                  <a:gd name="T6" fmla="*/ 180 w 268"/>
                  <a:gd name="T7" fmla="*/ 4 h 235"/>
                  <a:gd name="T8" fmla="*/ 192 w 268"/>
                  <a:gd name="T9" fmla="*/ 8 h 235"/>
                  <a:gd name="T10" fmla="*/ 204 w 268"/>
                  <a:gd name="T11" fmla="*/ 8 h 235"/>
                  <a:gd name="T12" fmla="*/ 224 w 268"/>
                  <a:gd name="T13" fmla="*/ 8 h 235"/>
                  <a:gd name="T14" fmla="*/ 228 w 268"/>
                  <a:gd name="T15" fmla="*/ 42 h 235"/>
                  <a:gd name="T16" fmla="*/ 226 w 268"/>
                  <a:gd name="T17" fmla="*/ 72 h 235"/>
                  <a:gd name="T18" fmla="*/ 226 w 268"/>
                  <a:gd name="T19" fmla="*/ 88 h 235"/>
                  <a:gd name="T20" fmla="*/ 226 w 268"/>
                  <a:gd name="T21" fmla="*/ 100 h 235"/>
                  <a:gd name="T22" fmla="*/ 226 w 268"/>
                  <a:gd name="T23" fmla="*/ 108 h 235"/>
                  <a:gd name="T24" fmla="*/ 228 w 268"/>
                  <a:gd name="T25" fmla="*/ 118 h 235"/>
                  <a:gd name="T26" fmla="*/ 248 w 268"/>
                  <a:gd name="T27" fmla="*/ 120 h 235"/>
                  <a:gd name="T28" fmla="*/ 246 w 268"/>
                  <a:gd name="T29" fmla="*/ 124 h 235"/>
                  <a:gd name="T30" fmla="*/ 248 w 268"/>
                  <a:gd name="T31" fmla="*/ 138 h 235"/>
                  <a:gd name="T32" fmla="*/ 250 w 268"/>
                  <a:gd name="T33" fmla="*/ 146 h 235"/>
                  <a:gd name="T34" fmla="*/ 254 w 268"/>
                  <a:gd name="T35" fmla="*/ 150 h 235"/>
                  <a:gd name="T36" fmla="*/ 258 w 268"/>
                  <a:gd name="T37" fmla="*/ 160 h 235"/>
                  <a:gd name="T38" fmla="*/ 260 w 268"/>
                  <a:gd name="T39" fmla="*/ 170 h 235"/>
                  <a:gd name="T40" fmla="*/ 266 w 268"/>
                  <a:gd name="T41" fmla="*/ 182 h 235"/>
                  <a:gd name="T42" fmla="*/ 266 w 268"/>
                  <a:gd name="T43" fmla="*/ 194 h 235"/>
                  <a:gd name="T44" fmla="*/ 266 w 268"/>
                  <a:gd name="T45" fmla="*/ 206 h 235"/>
                  <a:gd name="T46" fmla="*/ 266 w 268"/>
                  <a:gd name="T47" fmla="*/ 216 h 235"/>
                  <a:gd name="T48" fmla="*/ 264 w 268"/>
                  <a:gd name="T49" fmla="*/ 225 h 235"/>
                  <a:gd name="T50" fmla="*/ 260 w 268"/>
                  <a:gd name="T51" fmla="*/ 231 h 235"/>
                  <a:gd name="T52" fmla="*/ 252 w 268"/>
                  <a:gd name="T53" fmla="*/ 227 h 235"/>
                  <a:gd name="T54" fmla="*/ 242 w 268"/>
                  <a:gd name="T55" fmla="*/ 233 h 235"/>
                  <a:gd name="T56" fmla="*/ 238 w 268"/>
                  <a:gd name="T57" fmla="*/ 218 h 235"/>
                  <a:gd name="T58" fmla="*/ 234 w 268"/>
                  <a:gd name="T59" fmla="*/ 233 h 235"/>
                  <a:gd name="T60" fmla="*/ 230 w 268"/>
                  <a:gd name="T61" fmla="*/ 218 h 235"/>
                  <a:gd name="T62" fmla="*/ 218 w 268"/>
                  <a:gd name="T63" fmla="*/ 227 h 235"/>
                  <a:gd name="T64" fmla="*/ 206 w 268"/>
                  <a:gd name="T65" fmla="*/ 218 h 235"/>
                  <a:gd name="T66" fmla="*/ 196 w 268"/>
                  <a:gd name="T67" fmla="*/ 214 h 235"/>
                  <a:gd name="T68" fmla="*/ 190 w 268"/>
                  <a:gd name="T69" fmla="*/ 227 h 235"/>
                  <a:gd name="T70" fmla="*/ 178 w 268"/>
                  <a:gd name="T71" fmla="*/ 233 h 235"/>
                  <a:gd name="T72" fmla="*/ 164 w 268"/>
                  <a:gd name="T73" fmla="*/ 233 h 235"/>
                  <a:gd name="T74" fmla="*/ 140 w 268"/>
                  <a:gd name="T75" fmla="*/ 233 h 235"/>
                  <a:gd name="T76" fmla="*/ 118 w 268"/>
                  <a:gd name="T77" fmla="*/ 233 h 235"/>
                  <a:gd name="T78" fmla="*/ 88 w 268"/>
                  <a:gd name="T79" fmla="*/ 233 h 235"/>
                  <a:gd name="T80" fmla="*/ 70 w 268"/>
                  <a:gd name="T81" fmla="*/ 233 h 235"/>
                  <a:gd name="T82" fmla="*/ 58 w 268"/>
                  <a:gd name="T83" fmla="*/ 233 h 235"/>
                  <a:gd name="T84" fmla="*/ 46 w 268"/>
                  <a:gd name="T85" fmla="*/ 233 h 235"/>
                  <a:gd name="T86" fmla="*/ 24 w 268"/>
                  <a:gd name="T87" fmla="*/ 233 h 235"/>
                  <a:gd name="T88" fmla="*/ 10 w 268"/>
                  <a:gd name="T89" fmla="*/ 208 h 235"/>
                  <a:gd name="T90" fmla="*/ 18 w 268"/>
                  <a:gd name="T91" fmla="*/ 204 h 235"/>
                  <a:gd name="T92" fmla="*/ 14 w 268"/>
                  <a:gd name="T93" fmla="*/ 194 h 235"/>
                  <a:gd name="T94" fmla="*/ 6 w 268"/>
                  <a:gd name="T95" fmla="*/ 188 h 235"/>
                  <a:gd name="T96" fmla="*/ 2 w 268"/>
                  <a:gd name="T97" fmla="*/ 162 h 235"/>
                  <a:gd name="T98" fmla="*/ 0 w 268"/>
                  <a:gd name="T99" fmla="*/ 128 h 235"/>
                  <a:gd name="T100" fmla="*/ 32 w 268"/>
                  <a:gd name="T101" fmla="*/ 114 h 235"/>
                  <a:gd name="T102" fmla="*/ 32 w 268"/>
                  <a:gd name="T103" fmla="*/ 98 h 235"/>
                  <a:gd name="T104" fmla="*/ 32 w 268"/>
                  <a:gd name="T105" fmla="*/ 66 h 235"/>
                  <a:gd name="T106" fmla="*/ 32 w 268"/>
                  <a:gd name="T107" fmla="*/ 42 h 235"/>
                  <a:gd name="T108" fmla="*/ 34 w 268"/>
                  <a:gd name="T109" fmla="*/ 16 h 235"/>
                  <a:gd name="T110" fmla="*/ 54 w 268"/>
                  <a:gd name="T111" fmla="*/ 4 h 235"/>
                  <a:gd name="T112" fmla="*/ 76 w 268"/>
                  <a:gd name="T113" fmla="*/ 6 h 235"/>
                  <a:gd name="T114" fmla="*/ 94 w 268"/>
                  <a:gd name="T115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8" h="235">
                    <a:moveTo>
                      <a:pt x="100" y="2"/>
                    </a:moveTo>
                    <a:lnTo>
                      <a:pt x="100" y="6"/>
                    </a:lnTo>
                    <a:lnTo>
                      <a:pt x="102" y="6"/>
                    </a:lnTo>
                    <a:lnTo>
                      <a:pt x="112" y="6"/>
                    </a:lnTo>
                    <a:lnTo>
                      <a:pt x="120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6" y="8"/>
                    </a:lnTo>
                    <a:lnTo>
                      <a:pt x="154" y="8"/>
                    </a:lnTo>
                    <a:lnTo>
                      <a:pt x="162" y="8"/>
                    </a:lnTo>
                    <a:lnTo>
                      <a:pt x="164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4" y="4"/>
                    </a:lnTo>
                    <a:lnTo>
                      <a:pt x="176" y="4"/>
                    </a:lnTo>
                    <a:lnTo>
                      <a:pt x="180" y="4"/>
                    </a:lnTo>
                    <a:lnTo>
                      <a:pt x="180" y="4"/>
                    </a:lnTo>
                    <a:lnTo>
                      <a:pt x="180" y="6"/>
                    </a:lnTo>
                    <a:lnTo>
                      <a:pt x="180" y="8"/>
                    </a:lnTo>
                    <a:lnTo>
                      <a:pt x="190" y="8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8" y="8"/>
                    </a:lnTo>
                    <a:lnTo>
                      <a:pt x="202" y="8"/>
                    </a:lnTo>
                    <a:lnTo>
                      <a:pt x="204" y="8"/>
                    </a:lnTo>
                    <a:lnTo>
                      <a:pt x="206" y="8"/>
                    </a:lnTo>
                    <a:lnTo>
                      <a:pt x="208" y="8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24" y="8"/>
                    </a:lnTo>
                    <a:lnTo>
                      <a:pt x="228" y="8"/>
                    </a:lnTo>
                    <a:lnTo>
                      <a:pt x="228" y="18"/>
                    </a:lnTo>
                    <a:lnTo>
                      <a:pt x="228" y="26"/>
                    </a:lnTo>
                    <a:lnTo>
                      <a:pt x="228" y="38"/>
                    </a:lnTo>
                    <a:lnTo>
                      <a:pt x="228" y="42"/>
                    </a:lnTo>
                    <a:lnTo>
                      <a:pt x="228" y="52"/>
                    </a:lnTo>
                    <a:lnTo>
                      <a:pt x="228" y="54"/>
                    </a:lnTo>
                    <a:lnTo>
                      <a:pt x="226" y="64"/>
                    </a:lnTo>
                    <a:lnTo>
                      <a:pt x="226" y="68"/>
                    </a:lnTo>
                    <a:lnTo>
                      <a:pt x="226" y="72"/>
                    </a:lnTo>
                    <a:lnTo>
                      <a:pt x="226" y="78"/>
                    </a:lnTo>
                    <a:lnTo>
                      <a:pt x="226" y="82"/>
                    </a:lnTo>
                    <a:lnTo>
                      <a:pt x="226" y="84"/>
                    </a:lnTo>
                    <a:lnTo>
                      <a:pt x="226" y="86"/>
                    </a:lnTo>
                    <a:lnTo>
                      <a:pt x="226" y="88"/>
                    </a:lnTo>
                    <a:lnTo>
                      <a:pt x="226" y="90"/>
                    </a:lnTo>
                    <a:lnTo>
                      <a:pt x="226" y="94"/>
                    </a:lnTo>
                    <a:lnTo>
                      <a:pt x="226" y="96"/>
                    </a:lnTo>
                    <a:lnTo>
                      <a:pt x="226" y="98"/>
                    </a:lnTo>
                    <a:lnTo>
                      <a:pt x="226" y="100"/>
                    </a:lnTo>
                    <a:lnTo>
                      <a:pt x="226" y="100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6" y="112"/>
                    </a:lnTo>
                    <a:lnTo>
                      <a:pt x="226" y="116"/>
                    </a:lnTo>
                    <a:lnTo>
                      <a:pt x="226" y="118"/>
                    </a:lnTo>
                    <a:lnTo>
                      <a:pt x="228" y="118"/>
                    </a:lnTo>
                    <a:lnTo>
                      <a:pt x="230" y="118"/>
                    </a:lnTo>
                    <a:lnTo>
                      <a:pt x="232" y="118"/>
                    </a:lnTo>
                    <a:lnTo>
                      <a:pt x="244" y="120"/>
                    </a:lnTo>
                    <a:lnTo>
                      <a:pt x="246" y="120"/>
                    </a:lnTo>
                    <a:lnTo>
                      <a:pt x="248" y="120"/>
                    </a:lnTo>
                    <a:lnTo>
                      <a:pt x="250" y="120"/>
                    </a:lnTo>
                    <a:lnTo>
                      <a:pt x="250" y="122"/>
                    </a:lnTo>
                    <a:lnTo>
                      <a:pt x="248" y="122"/>
                    </a:lnTo>
                    <a:lnTo>
                      <a:pt x="248" y="124"/>
                    </a:lnTo>
                    <a:lnTo>
                      <a:pt x="246" y="124"/>
                    </a:lnTo>
                    <a:lnTo>
                      <a:pt x="246" y="126"/>
                    </a:lnTo>
                    <a:lnTo>
                      <a:pt x="246" y="128"/>
                    </a:lnTo>
                    <a:lnTo>
                      <a:pt x="246" y="130"/>
                    </a:lnTo>
                    <a:lnTo>
                      <a:pt x="248" y="134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50" y="144"/>
                    </a:lnTo>
                    <a:lnTo>
                      <a:pt x="250" y="146"/>
                    </a:lnTo>
                    <a:lnTo>
                      <a:pt x="250" y="148"/>
                    </a:lnTo>
                    <a:lnTo>
                      <a:pt x="252" y="148"/>
                    </a:lnTo>
                    <a:lnTo>
                      <a:pt x="252" y="148"/>
                    </a:lnTo>
                    <a:lnTo>
                      <a:pt x="254" y="148"/>
                    </a:lnTo>
                    <a:lnTo>
                      <a:pt x="254" y="150"/>
                    </a:lnTo>
                    <a:lnTo>
                      <a:pt x="256" y="154"/>
                    </a:lnTo>
                    <a:lnTo>
                      <a:pt x="256" y="156"/>
                    </a:lnTo>
                    <a:lnTo>
                      <a:pt x="256" y="158"/>
                    </a:lnTo>
                    <a:lnTo>
                      <a:pt x="258" y="158"/>
                    </a:lnTo>
                    <a:lnTo>
                      <a:pt x="258" y="160"/>
                    </a:lnTo>
                    <a:lnTo>
                      <a:pt x="260" y="162"/>
                    </a:lnTo>
                    <a:lnTo>
                      <a:pt x="260" y="164"/>
                    </a:lnTo>
                    <a:lnTo>
                      <a:pt x="260" y="166"/>
                    </a:lnTo>
                    <a:lnTo>
                      <a:pt x="260" y="168"/>
                    </a:lnTo>
                    <a:lnTo>
                      <a:pt x="260" y="170"/>
                    </a:lnTo>
                    <a:lnTo>
                      <a:pt x="262" y="170"/>
                    </a:lnTo>
                    <a:lnTo>
                      <a:pt x="262" y="172"/>
                    </a:lnTo>
                    <a:lnTo>
                      <a:pt x="264" y="176"/>
                    </a:lnTo>
                    <a:lnTo>
                      <a:pt x="264" y="180"/>
                    </a:lnTo>
                    <a:lnTo>
                      <a:pt x="266" y="182"/>
                    </a:lnTo>
                    <a:lnTo>
                      <a:pt x="268" y="184"/>
                    </a:lnTo>
                    <a:lnTo>
                      <a:pt x="268" y="186"/>
                    </a:lnTo>
                    <a:lnTo>
                      <a:pt x="268" y="188"/>
                    </a:lnTo>
                    <a:lnTo>
                      <a:pt x="268" y="190"/>
                    </a:lnTo>
                    <a:lnTo>
                      <a:pt x="266" y="194"/>
                    </a:lnTo>
                    <a:lnTo>
                      <a:pt x="266" y="196"/>
                    </a:lnTo>
                    <a:lnTo>
                      <a:pt x="266" y="196"/>
                    </a:lnTo>
                    <a:lnTo>
                      <a:pt x="266" y="198"/>
                    </a:lnTo>
                    <a:lnTo>
                      <a:pt x="266" y="204"/>
                    </a:lnTo>
                    <a:lnTo>
                      <a:pt x="266" y="206"/>
                    </a:lnTo>
                    <a:lnTo>
                      <a:pt x="266" y="208"/>
                    </a:lnTo>
                    <a:lnTo>
                      <a:pt x="268" y="210"/>
                    </a:lnTo>
                    <a:lnTo>
                      <a:pt x="268" y="212"/>
                    </a:lnTo>
                    <a:lnTo>
                      <a:pt x="268" y="214"/>
                    </a:lnTo>
                    <a:lnTo>
                      <a:pt x="266" y="216"/>
                    </a:lnTo>
                    <a:lnTo>
                      <a:pt x="266" y="218"/>
                    </a:lnTo>
                    <a:lnTo>
                      <a:pt x="266" y="220"/>
                    </a:lnTo>
                    <a:lnTo>
                      <a:pt x="264" y="220"/>
                    </a:lnTo>
                    <a:lnTo>
                      <a:pt x="264" y="222"/>
                    </a:lnTo>
                    <a:lnTo>
                      <a:pt x="264" y="225"/>
                    </a:lnTo>
                    <a:lnTo>
                      <a:pt x="264" y="227"/>
                    </a:lnTo>
                    <a:lnTo>
                      <a:pt x="262" y="227"/>
                    </a:lnTo>
                    <a:lnTo>
                      <a:pt x="262" y="229"/>
                    </a:lnTo>
                    <a:lnTo>
                      <a:pt x="262" y="231"/>
                    </a:lnTo>
                    <a:lnTo>
                      <a:pt x="260" y="231"/>
                    </a:lnTo>
                    <a:lnTo>
                      <a:pt x="258" y="233"/>
                    </a:lnTo>
                    <a:lnTo>
                      <a:pt x="254" y="233"/>
                    </a:lnTo>
                    <a:lnTo>
                      <a:pt x="254" y="229"/>
                    </a:lnTo>
                    <a:lnTo>
                      <a:pt x="254" y="227"/>
                    </a:lnTo>
                    <a:lnTo>
                      <a:pt x="252" y="227"/>
                    </a:lnTo>
                    <a:lnTo>
                      <a:pt x="250" y="227"/>
                    </a:lnTo>
                    <a:lnTo>
                      <a:pt x="246" y="227"/>
                    </a:lnTo>
                    <a:lnTo>
                      <a:pt x="246" y="229"/>
                    </a:lnTo>
                    <a:lnTo>
                      <a:pt x="246" y="233"/>
                    </a:lnTo>
                    <a:lnTo>
                      <a:pt x="242" y="233"/>
                    </a:lnTo>
                    <a:lnTo>
                      <a:pt x="240" y="233"/>
                    </a:lnTo>
                    <a:lnTo>
                      <a:pt x="240" y="229"/>
                    </a:lnTo>
                    <a:lnTo>
                      <a:pt x="240" y="222"/>
                    </a:lnTo>
                    <a:lnTo>
                      <a:pt x="240" y="218"/>
                    </a:lnTo>
                    <a:lnTo>
                      <a:pt x="238" y="218"/>
                    </a:lnTo>
                    <a:lnTo>
                      <a:pt x="236" y="218"/>
                    </a:lnTo>
                    <a:lnTo>
                      <a:pt x="234" y="218"/>
                    </a:lnTo>
                    <a:lnTo>
                      <a:pt x="234" y="222"/>
                    </a:lnTo>
                    <a:lnTo>
                      <a:pt x="234" y="229"/>
                    </a:lnTo>
                    <a:lnTo>
                      <a:pt x="234" y="233"/>
                    </a:lnTo>
                    <a:lnTo>
                      <a:pt x="232" y="233"/>
                    </a:lnTo>
                    <a:lnTo>
                      <a:pt x="230" y="231"/>
                    </a:lnTo>
                    <a:lnTo>
                      <a:pt x="230" y="229"/>
                    </a:lnTo>
                    <a:lnTo>
                      <a:pt x="230" y="225"/>
                    </a:lnTo>
                    <a:lnTo>
                      <a:pt x="230" y="218"/>
                    </a:lnTo>
                    <a:lnTo>
                      <a:pt x="224" y="218"/>
                    </a:lnTo>
                    <a:lnTo>
                      <a:pt x="224" y="220"/>
                    </a:lnTo>
                    <a:lnTo>
                      <a:pt x="224" y="225"/>
                    </a:lnTo>
                    <a:lnTo>
                      <a:pt x="224" y="227"/>
                    </a:lnTo>
                    <a:lnTo>
                      <a:pt x="218" y="227"/>
                    </a:lnTo>
                    <a:lnTo>
                      <a:pt x="212" y="227"/>
                    </a:lnTo>
                    <a:lnTo>
                      <a:pt x="214" y="218"/>
                    </a:lnTo>
                    <a:lnTo>
                      <a:pt x="212" y="218"/>
                    </a:lnTo>
                    <a:lnTo>
                      <a:pt x="210" y="218"/>
                    </a:lnTo>
                    <a:lnTo>
                      <a:pt x="206" y="218"/>
                    </a:lnTo>
                    <a:lnTo>
                      <a:pt x="204" y="218"/>
                    </a:lnTo>
                    <a:lnTo>
                      <a:pt x="204" y="214"/>
                    </a:lnTo>
                    <a:lnTo>
                      <a:pt x="202" y="214"/>
                    </a:lnTo>
                    <a:lnTo>
                      <a:pt x="198" y="214"/>
                    </a:lnTo>
                    <a:lnTo>
                      <a:pt x="196" y="214"/>
                    </a:lnTo>
                    <a:lnTo>
                      <a:pt x="196" y="218"/>
                    </a:lnTo>
                    <a:lnTo>
                      <a:pt x="192" y="218"/>
                    </a:lnTo>
                    <a:lnTo>
                      <a:pt x="190" y="218"/>
                    </a:lnTo>
                    <a:lnTo>
                      <a:pt x="190" y="225"/>
                    </a:lnTo>
                    <a:lnTo>
                      <a:pt x="190" y="227"/>
                    </a:lnTo>
                    <a:lnTo>
                      <a:pt x="190" y="229"/>
                    </a:lnTo>
                    <a:lnTo>
                      <a:pt x="190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78" y="233"/>
                    </a:lnTo>
                    <a:lnTo>
                      <a:pt x="176" y="233"/>
                    </a:lnTo>
                    <a:lnTo>
                      <a:pt x="174" y="233"/>
                    </a:lnTo>
                    <a:lnTo>
                      <a:pt x="172" y="233"/>
                    </a:lnTo>
                    <a:lnTo>
                      <a:pt x="168" y="233"/>
                    </a:lnTo>
                    <a:lnTo>
                      <a:pt x="164" y="233"/>
                    </a:lnTo>
                    <a:lnTo>
                      <a:pt x="158" y="233"/>
                    </a:lnTo>
                    <a:lnTo>
                      <a:pt x="152" y="233"/>
                    </a:lnTo>
                    <a:lnTo>
                      <a:pt x="146" y="233"/>
                    </a:lnTo>
                    <a:lnTo>
                      <a:pt x="144" y="233"/>
                    </a:lnTo>
                    <a:lnTo>
                      <a:pt x="140" y="233"/>
                    </a:lnTo>
                    <a:lnTo>
                      <a:pt x="136" y="233"/>
                    </a:lnTo>
                    <a:lnTo>
                      <a:pt x="134" y="233"/>
                    </a:lnTo>
                    <a:lnTo>
                      <a:pt x="132" y="233"/>
                    </a:lnTo>
                    <a:lnTo>
                      <a:pt x="124" y="233"/>
                    </a:lnTo>
                    <a:lnTo>
                      <a:pt x="118" y="233"/>
                    </a:lnTo>
                    <a:lnTo>
                      <a:pt x="114" y="233"/>
                    </a:lnTo>
                    <a:lnTo>
                      <a:pt x="104" y="233"/>
                    </a:lnTo>
                    <a:lnTo>
                      <a:pt x="94" y="233"/>
                    </a:lnTo>
                    <a:lnTo>
                      <a:pt x="92" y="233"/>
                    </a:lnTo>
                    <a:lnTo>
                      <a:pt x="88" y="233"/>
                    </a:lnTo>
                    <a:lnTo>
                      <a:pt x="86" y="233"/>
                    </a:lnTo>
                    <a:lnTo>
                      <a:pt x="82" y="233"/>
                    </a:lnTo>
                    <a:lnTo>
                      <a:pt x="78" y="233"/>
                    </a:lnTo>
                    <a:lnTo>
                      <a:pt x="72" y="233"/>
                    </a:lnTo>
                    <a:lnTo>
                      <a:pt x="70" y="233"/>
                    </a:lnTo>
                    <a:lnTo>
                      <a:pt x="68" y="233"/>
                    </a:lnTo>
                    <a:lnTo>
                      <a:pt x="66" y="233"/>
                    </a:lnTo>
                    <a:lnTo>
                      <a:pt x="62" y="233"/>
                    </a:lnTo>
                    <a:lnTo>
                      <a:pt x="60" y="233"/>
                    </a:lnTo>
                    <a:lnTo>
                      <a:pt x="58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2" y="233"/>
                    </a:lnTo>
                    <a:lnTo>
                      <a:pt x="50" y="233"/>
                    </a:lnTo>
                    <a:lnTo>
                      <a:pt x="46" y="233"/>
                    </a:lnTo>
                    <a:lnTo>
                      <a:pt x="38" y="233"/>
                    </a:lnTo>
                    <a:lnTo>
                      <a:pt x="32" y="233"/>
                    </a:lnTo>
                    <a:lnTo>
                      <a:pt x="28" y="233"/>
                    </a:lnTo>
                    <a:lnTo>
                      <a:pt x="26" y="235"/>
                    </a:lnTo>
                    <a:lnTo>
                      <a:pt x="24" y="233"/>
                    </a:lnTo>
                    <a:lnTo>
                      <a:pt x="14" y="235"/>
                    </a:lnTo>
                    <a:lnTo>
                      <a:pt x="10" y="235"/>
                    </a:lnTo>
                    <a:lnTo>
                      <a:pt x="10" y="229"/>
                    </a:lnTo>
                    <a:lnTo>
                      <a:pt x="10" y="218"/>
                    </a:lnTo>
                    <a:lnTo>
                      <a:pt x="10" y="208"/>
                    </a:lnTo>
                    <a:lnTo>
                      <a:pt x="10" y="206"/>
                    </a:lnTo>
                    <a:lnTo>
                      <a:pt x="10" y="204"/>
                    </a:lnTo>
                    <a:lnTo>
                      <a:pt x="12" y="204"/>
                    </a:lnTo>
                    <a:lnTo>
                      <a:pt x="14" y="204"/>
                    </a:lnTo>
                    <a:lnTo>
                      <a:pt x="18" y="204"/>
                    </a:lnTo>
                    <a:lnTo>
                      <a:pt x="18" y="202"/>
                    </a:lnTo>
                    <a:lnTo>
                      <a:pt x="18" y="200"/>
                    </a:lnTo>
                    <a:lnTo>
                      <a:pt x="18" y="196"/>
                    </a:lnTo>
                    <a:lnTo>
                      <a:pt x="18" y="194"/>
                    </a:lnTo>
                    <a:lnTo>
                      <a:pt x="14" y="194"/>
                    </a:lnTo>
                    <a:lnTo>
                      <a:pt x="12" y="194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6" y="188"/>
                    </a:lnTo>
                    <a:lnTo>
                      <a:pt x="6" y="182"/>
                    </a:lnTo>
                    <a:lnTo>
                      <a:pt x="6" y="178"/>
                    </a:lnTo>
                    <a:lnTo>
                      <a:pt x="6" y="174"/>
                    </a:lnTo>
                    <a:lnTo>
                      <a:pt x="6" y="162"/>
                    </a:lnTo>
                    <a:lnTo>
                      <a:pt x="2" y="162"/>
                    </a:lnTo>
                    <a:lnTo>
                      <a:pt x="0" y="162"/>
                    </a:lnTo>
                    <a:lnTo>
                      <a:pt x="0" y="154"/>
                    </a:lnTo>
                    <a:lnTo>
                      <a:pt x="0" y="148"/>
                    </a:lnTo>
                    <a:lnTo>
                      <a:pt x="0" y="142"/>
                    </a:lnTo>
                    <a:lnTo>
                      <a:pt x="0" y="128"/>
                    </a:lnTo>
                    <a:lnTo>
                      <a:pt x="0" y="114"/>
                    </a:lnTo>
                    <a:lnTo>
                      <a:pt x="4" y="114"/>
                    </a:lnTo>
                    <a:lnTo>
                      <a:pt x="8" y="114"/>
                    </a:lnTo>
                    <a:lnTo>
                      <a:pt x="20" y="114"/>
                    </a:lnTo>
                    <a:lnTo>
                      <a:pt x="32" y="114"/>
                    </a:lnTo>
                    <a:lnTo>
                      <a:pt x="32" y="110"/>
                    </a:lnTo>
                    <a:lnTo>
                      <a:pt x="32" y="108"/>
                    </a:lnTo>
                    <a:lnTo>
                      <a:pt x="32" y="104"/>
                    </a:lnTo>
                    <a:lnTo>
                      <a:pt x="32" y="100"/>
                    </a:lnTo>
                    <a:lnTo>
                      <a:pt x="32" y="98"/>
                    </a:lnTo>
                    <a:lnTo>
                      <a:pt x="32" y="92"/>
                    </a:lnTo>
                    <a:lnTo>
                      <a:pt x="32" y="82"/>
                    </a:lnTo>
                    <a:lnTo>
                      <a:pt x="32" y="78"/>
                    </a:lnTo>
                    <a:lnTo>
                      <a:pt x="32" y="72"/>
                    </a:lnTo>
                    <a:lnTo>
                      <a:pt x="32" y="66"/>
                    </a:lnTo>
                    <a:lnTo>
                      <a:pt x="32" y="56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4" y="36"/>
                    </a:lnTo>
                    <a:lnTo>
                      <a:pt x="34" y="30"/>
                    </a:lnTo>
                    <a:lnTo>
                      <a:pt x="34" y="22"/>
                    </a:lnTo>
                    <a:lnTo>
                      <a:pt x="34" y="1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8" y="4"/>
                    </a:lnTo>
                    <a:lnTo>
                      <a:pt x="48" y="4"/>
                    </a:lnTo>
                    <a:lnTo>
                      <a:pt x="54" y="4"/>
                    </a:lnTo>
                    <a:lnTo>
                      <a:pt x="62" y="6"/>
                    </a:lnTo>
                    <a:lnTo>
                      <a:pt x="66" y="6"/>
                    </a:lnTo>
                    <a:lnTo>
                      <a:pt x="70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7" name="Freeform 120">
                <a:extLst>
                  <a:ext uri="{FF2B5EF4-FFF2-40B4-BE49-F238E27FC236}">
                    <a16:creationId xmlns:a16="http://schemas.microsoft.com/office/drawing/2014/main" id="{51DDFE30-4DD3-9B2F-1B2E-028CB9A6A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650" y="1938338"/>
                <a:ext cx="527050" cy="382588"/>
              </a:xfrm>
              <a:custGeom>
                <a:avLst/>
                <a:gdLst>
                  <a:gd name="T0" fmla="*/ 272 w 332"/>
                  <a:gd name="T1" fmla="*/ 64 h 241"/>
                  <a:gd name="T2" fmla="*/ 278 w 332"/>
                  <a:gd name="T3" fmla="*/ 82 h 241"/>
                  <a:gd name="T4" fmla="*/ 272 w 332"/>
                  <a:gd name="T5" fmla="*/ 96 h 241"/>
                  <a:gd name="T6" fmla="*/ 276 w 332"/>
                  <a:gd name="T7" fmla="*/ 104 h 241"/>
                  <a:gd name="T8" fmla="*/ 262 w 332"/>
                  <a:gd name="T9" fmla="*/ 104 h 241"/>
                  <a:gd name="T10" fmla="*/ 268 w 332"/>
                  <a:gd name="T11" fmla="*/ 120 h 241"/>
                  <a:gd name="T12" fmla="*/ 266 w 332"/>
                  <a:gd name="T13" fmla="*/ 134 h 241"/>
                  <a:gd name="T14" fmla="*/ 264 w 332"/>
                  <a:gd name="T15" fmla="*/ 140 h 241"/>
                  <a:gd name="T16" fmla="*/ 266 w 332"/>
                  <a:gd name="T17" fmla="*/ 152 h 241"/>
                  <a:gd name="T18" fmla="*/ 280 w 332"/>
                  <a:gd name="T19" fmla="*/ 150 h 241"/>
                  <a:gd name="T20" fmla="*/ 274 w 332"/>
                  <a:gd name="T21" fmla="*/ 160 h 241"/>
                  <a:gd name="T22" fmla="*/ 282 w 332"/>
                  <a:gd name="T23" fmla="*/ 171 h 241"/>
                  <a:gd name="T24" fmla="*/ 290 w 332"/>
                  <a:gd name="T25" fmla="*/ 162 h 241"/>
                  <a:gd name="T26" fmla="*/ 292 w 332"/>
                  <a:gd name="T27" fmla="*/ 173 h 241"/>
                  <a:gd name="T28" fmla="*/ 300 w 332"/>
                  <a:gd name="T29" fmla="*/ 183 h 241"/>
                  <a:gd name="T30" fmla="*/ 310 w 332"/>
                  <a:gd name="T31" fmla="*/ 185 h 241"/>
                  <a:gd name="T32" fmla="*/ 320 w 332"/>
                  <a:gd name="T33" fmla="*/ 179 h 241"/>
                  <a:gd name="T34" fmla="*/ 312 w 332"/>
                  <a:gd name="T35" fmla="*/ 187 h 241"/>
                  <a:gd name="T36" fmla="*/ 322 w 332"/>
                  <a:gd name="T37" fmla="*/ 199 h 241"/>
                  <a:gd name="T38" fmla="*/ 330 w 332"/>
                  <a:gd name="T39" fmla="*/ 207 h 241"/>
                  <a:gd name="T40" fmla="*/ 332 w 332"/>
                  <a:gd name="T41" fmla="*/ 213 h 241"/>
                  <a:gd name="T42" fmla="*/ 322 w 332"/>
                  <a:gd name="T43" fmla="*/ 209 h 241"/>
                  <a:gd name="T44" fmla="*/ 322 w 332"/>
                  <a:gd name="T45" fmla="*/ 221 h 241"/>
                  <a:gd name="T46" fmla="*/ 306 w 332"/>
                  <a:gd name="T47" fmla="*/ 221 h 241"/>
                  <a:gd name="T48" fmla="*/ 294 w 332"/>
                  <a:gd name="T49" fmla="*/ 215 h 241"/>
                  <a:gd name="T50" fmla="*/ 276 w 332"/>
                  <a:gd name="T51" fmla="*/ 217 h 241"/>
                  <a:gd name="T52" fmla="*/ 258 w 332"/>
                  <a:gd name="T53" fmla="*/ 229 h 241"/>
                  <a:gd name="T54" fmla="*/ 244 w 332"/>
                  <a:gd name="T55" fmla="*/ 237 h 241"/>
                  <a:gd name="T56" fmla="*/ 230 w 332"/>
                  <a:gd name="T57" fmla="*/ 241 h 241"/>
                  <a:gd name="T58" fmla="*/ 210 w 332"/>
                  <a:gd name="T59" fmla="*/ 237 h 241"/>
                  <a:gd name="T60" fmla="*/ 188 w 332"/>
                  <a:gd name="T61" fmla="*/ 229 h 241"/>
                  <a:gd name="T62" fmla="*/ 172 w 332"/>
                  <a:gd name="T63" fmla="*/ 237 h 241"/>
                  <a:gd name="T64" fmla="*/ 154 w 332"/>
                  <a:gd name="T65" fmla="*/ 229 h 241"/>
                  <a:gd name="T66" fmla="*/ 144 w 332"/>
                  <a:gd name="T67" fmla="*/ 219 h 241"/>
                  <a:gd name="T68" fmla="*/ 140 w 332"/>
                  <a:gd name="T69" fmla="*/ 205 h 241"/>
                  <a:gd name="T70" fmla="*/ 126 w 332"/>
                  <a:gd name="T71" fmla="*/ 197 h 241"/>
                  <a:gd name="T72" fmla="*/ 108 w 332"/>
                  <a:gd name="T73" fmla="*/ 191 h 241"/>
                  <a:gd name="T74" fmla="*/ 94 w 332"/>
                  <a:gd name="T75" fmla="*/ 197 h 241"/>
                  <a:gd name="T76" fmla="*/ 70 w 332"/>
                  <a:gd name="T77" fmla="*/ 205 h 241"/>
                  <a:gd name="T78" fmla="*/ 50 w 332"/>
                  <a:gd name="T79" fmla="*/ 209 h 241"/>
                  <a:gd name="T80" fmla="*/ 36 w 332"/>
                  <a:gd name="T81" fmla="*/ 205 h 241"/>
                  <a:gd name="T82" fmla="*/ 32 w 332"/>
                  <a:gd name="T83" fmla="*/ 191 h 241"/>
                  <a:gd name="T84" fmla="*/ 22 w 332"/>
                  <a:gd name="T85" fmla="*/ 185 h 241"/>
                  <a:gd name="T86" fmla="*/ 12 w 332"/>
                  <a:gd name="T87" fmla="*/ 177 h 241"/>
                  <a:gd name="T88" fmla="*/ 4 w 332"/>
                  <a:gd name="T89" fmla="*/ 173 h 241"/>
                  <a:gd name="T90" fmla="*/ 38 w 332"/>
                  <a:gd name="T91" fmla="*/ 144 h 241"/>
                  <a:gd name="T92" fmla="*/ 72 w 332"/>
                  <a:gd name="T93" fmla="*/ 114 h 241"/>
                  <a:gd name="T94" fmla="*/ 90 w 332"/>
                  <a:gd name="T95" fmla="*/ 100 h 241"/>
                  <a:gd name="T96" fmla="*/ 106 w 332"/>
                  <a:gd name="T97" fmla="*/ 86 h 241"/>
                  <a:gd name="T98" fmla="*/ 120 w 332"/>
                  <a:gd name="T99" fmla="*/ 72 h 241"/>
                  <a:gd name="T100" fmla="*/ 136 w 332"/>
                  <a:gd name="T101" fmla="*/ 60 h 241"/>
                  <a:gd name="T102" fmla="*/ 152 w 332"/>
                  <a:gd name="T103" fmla="*/ 46 h 241"/>
                  <a:gd name="T104" fmla="*/ 172 w 332"/>
                  <a:gd name="T105" fmla="*/ 28 h 241"/>
                  <a:gd name="T106" fmla="*/ 184 w 332"/>
                  <a:gd name="T107" fmla="*/ 16 h 241"/>
                  <a:gd name="T108" fmla="*/ 206 w 332"/>
                  <a:gd name="T109" fmla="*/ 0 h 241"/>
                  <a:gd name="T110" fmla="*/ 220 w 332"/>
                  <a:gd name="T111" fmla="*/ 16 h 241"/>
                  <a:gd name="T112" fmla="*/ 228 w 332"/>
                  <a:gd name="T113" fmla="*/ 28 h 241"/>
                  <a:gd name="T114" fmla="*/ 244 w 332"/>
                  <a:gd name="T115" fmla="*/ 48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2" h="241">
                    <a:moveTo>
                      <a:pt x="250" y="52"/>
                    </a:moveTo>
                    <a:lnTo>
                      <a:pt x="252" y="52"/>
                    </a:lnTo>
                    <a:lnTo>
                      <a:pt x="258" y="56"/>
                    </a:lnTo>
                    <a:lnTo>
                      <a:pt x="260" y="56"/>
                    </a:lnTo>
                    <a:lnTo>
                      <a:pt x="266" y="58"/>
                    </a:lnTo>
                    <a:lnTo>
                      <a:pt x="268" y="60"/>
                    </a:lnTo>
                    <a:lnTo>
                      <a:pt x="270" y="62"/>
                    </a:lnTo>
                    <a:lnTo>
                      <a:pt x="272" y="64"/>
                    </a:lnTo>
                    <a:lnTo>
                      <a:pt x="272" y="64"/>
                    </a:lnTo>
                    <a:lnTo>
                      <a:pt x="274" y="64"/>
                    </a:lnTo>
                    <a:lnTo>
                      <a:pt x="274" y="66"/>
                    </a:lnTo>
                    <a:lnTo>
                      <a:pt x="274" y="68"/>
                    </a:lnTo>
                    <a:lnTo>
                      <a:pt x="274" y="70"/>
                    </a:lnTo>
                    <a:lnTo>
                      <a:pt x="274" y="74"/>
                    </a:lnTo>
                    <a:lnTo>
                      <a:pt x="278" y="76"/>
                    </a:lnTo>
                    <a:lnTo>
                      <a:pt x="278" y="78"/>
                    </a:lnTo>
                    <a:lnTo>
                      <a:pt x="278" y="80"/>
                    </a:lnTo>
                    <a:lnTo>
                      <a:pt x="278" y="82"/>
                    </a:lnTo>
                    <a:lnTo>
                      <a:pt x="276" y="84"/>
                    </a:lnTo>
                    <a:lnTo>
                      <a:pt x="274" y="86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8" y="88"/>
                    </a:lnTo>
                    <a:lnTo>
                      <a:pt x="268" y="90"/>
                    </a:lnTo>
                    <a:lnTo>
                      <a:pt x="268" y="92"/>
                    </a:lnTo>
                    <a:lnTo>
                      <a:pt x="272" y="94"/>
                    </a:lnTo>
                    <a:lnTo>
                      <a:pt x="272" y="96"/>
                    </a:lnTo>
                    <a:lnTo>
                      <a:pt x="274" y="96"/>
                    </a:lnTo>
                    <a:lnTo>
                      <a:pt x="274" y="96"/>
                    </a:lnTo>
                    <a:lnTo>
                      <a:pt x="276" y="98"/>
                    </a:lnTo>
                    <a:lnTo>
                      <a:pt x="278" y="98"/>
                    </a:lnTo>
                    <a:lnTo>
                      <a:pt x="280" y="98"/>
                    </a:lnTo>
                    <a:lnTo>
                      <a:pt x="280" y="100"/>
                    </a:lnTo>
                    <a:lnTo>
                      <a:pt x="280" y="102"/>
                    </a:lnTo>
                    <a:lnTo>
                      <a:pt x="278" y="104"/>
                    </a:lnTo>
                    <a:lnTo>
                      <a:pt x="276" y="104"/>
                    </a:lnTo>
                    <a:lnTo>
                      <a:pt x="274" y="104"/>
                    </a:lnTo>
                    <a:lnTo>
                      <a:pt x="274" y="102"/>
                    </a:lnTo>
                    <a:lnTo>
                      <a:pt x="274" y="102"/>
                    </a:lnTo>
                    <a:lnTo>
                      <a:pt x="274" y="100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8" y="106"/>
                    </a:lnTo>
                    <a:lnTo>
                      <a:pt x="264" y="104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58" y="104"/>
                    </a:lnTo>
                    <a:lnTo>
                      <a:pt x="258" y="106"/>
                    </a:lnTo>
                    <a:lnTo>
                      <a:pt x="260" y="108"/>
                    </a:lnTo>
                    <a:lnTo>
                      <a:pt x="264" y="110"/>
                    </a:lnTo>
                    <a:lnTo>
                      <a:pt x="266" y="112"/>
                    </a:lnTo>
                    <a:lnTo>
                      <a:pt x="268" y="116"/>
                    </a:lnTo>
                    <a:lnTo>
                      <a:pt x="268" y="118"/>
                    </a:lnTo>
                    <a:lnTo>
                      <a:pt x="268" y="120"/>
                    </a:lnTo>
                    <a:lnTo>
                      <a:pt x="268" y="122"/>
                    </a:lnTo>
                    <a:lnTo>
                      <a:pt x="268" y="124"/>
                    </a:lnTo>
                    <a:lnTo>
                      <a:pt x="270" y="126"/>
                    </a:lnTo>
                    <a:lnTo>
                      <a:pt x="272" y="126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72" y="132"/>
                    </a:lnTo>
                    <a:lnTo>
                      <a:pt x="268" y="134"/>
                    </a:lnTo>
                    <a:lnTo>
                      <a:pt x="266" y="134"/>
                    </a:lnTo>
                    <a:lnTo>
                      <a:pt x="266" y="132"/>
                    </a:lnTo>
                    <a:lnTo>
                      <a:pt x="264" y="130"/>
                    </a:lnTo>
                    <a:lnTo>
                      <a:pt x="260" y="130"/>
                    </a:lnTo>
                    <a:lnTo>
                      <a:pt x="258" y="132"/>
                    </a:lnTo>
                    <a:lnTo>
                      <a:pt x="258" y="134"/>
                    </a:lnTo>
                    <a:lnTo>
                      <a:pt x="260" y="136"/>
                    </a:lnTo>
                    <a:lnTo>
                      <a:pt x="260" y="138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64" y="142"/>
                    </a:lnTo>
                    <a:lnTo>
                      <a:pt x="266" y="142"/>
                    </a:lnTo>
                    <a:lnTo>
                      <a:pt x="266" y="144"/>
                    </a:lnTo>
                    <a:lnTo>
                      <a:pt x="266" y="146"/>
                    </a:lnTo>
                    <a:lnTo>
                      <a:pt x="264" y="148"/>
                    </a:lnTo>
                    <a:lnTo>
                      <a:pt x="262" y="150"/>
                    </a:lnTo>
                    <a:lnTo>
                      <a:pt x="262" y="152"/>
                    </a:lnTo>
                    <a:lnTo>
                      <a:pt x="264" y="152"/>
                    </a:lnTo>
                    <a:lnTo>
                      <a:pt x="266" y="152"/>
                    </a:lnTo>
                    <a:lnTo>
                      <a:pt x="268" y="152"/>
                    </a:lnTo>
                    <a:lnTo>
                      <a:pt x="272" y="152"/>
                    </a:lnTo>
                    <a:lnTo>
                      <a:pt x="274" y="152"/>
                    </a:lnTo>
                    <a:lnTo>
                      <a:pt x="274" y="154"/>
                    </a:lnTo>
                    <a:lnTo>
                      <a:pt x="274" y="156"/>
                    </a:lnTo>
                    <a:lnTo>
                      <a:pt x="276" y="154"/>
                    </a:lnTo>
                    <a:lnTo>
                      <a:pt x="278" y="152"/>
                    </a:lnTo>
                    <a:lnTo>
                      <a:pt x="278" y="150"/>
                    </a:lnTo>
                    <a:lnTo>
                      <a:pt x="280" y="150"/>
                    </a:lnTo>
                    <a:lnTo>
                      <a:pt x="282" y="150"/>
                    </a:lnTo>
                    <a:lnTo>
                      <a:pt x="282" y="152"/>
                    </a:lnTo>
                    <a:lnTo>
                      <a:pt x="280" y="154"/>
                    </a:lnTo>
                    <a:lnTo>
                      <a:pt x="278" y="154"/>
                    </a:lnTo>
                    <a:lnTo>
                      <a:pt x="276" y="154"/>
                    </a:lnTo>
                    <a:lnTo>
                      <a:pt x="276" y="156"/>
                    </a:lnTo>
                    <a:lnTo>
                      <a:pt x="276" y="158"/>
                    </a:lnTo>
                    <a:lnTo>
                      <a:pt x="274" y="158"/>
                    </a:lnTo>
                    <a:lnTo>
                      <a:pt x="274" y="160"/>
                    </a:lnTo>
                    <a:lnTo>
                      <a:pt x="274" y="160"/>
                    </a:lnTo>
                    <a:lnTo>
                      <a:pt x="278" y="162"/>
                    </a:lnTo>
                    <a:lnTo>
                      <a:pt x="282" y="164"/>
                    </a:lnTo>
                    <a:lnTo>
                      <a:pt x="280" y="166"/>
                    </a:lnTo>
                    <a:lnTo>
                      <a:pt x="280" y="169"/>
                    </a:lnTo>
                    <a:lnTo>
                      <a:pt x="278" y="169"/>
                    </a:lnTo>
                    <a:lnTo>
                      <a:pt x="278" y="171"/>
                    </a:lnTo>
                    <a:lnTo>
                      <a:pt x="280" y="171"/>
                    </a:lnTo>
                    <a:lnTo>
                      <a:pt x="282" y="171"/>
                    </a:lnTo>
                    <a:lnTo>
                      <a:pt x="282" y="169"/>
                    </a:lnTo>
                    <a:lnTo>
                      <a:pt x="284" y="166"/>
                    </a:lnTo>
                    <a:lnTo>
                      <a:pt x="282" y="166"/>
                    </a:lnTo>
                    <a:lnTo>
                      <a:pt x="282" y="164"/>
                    </a:lnTo>
                    <a:lnTo>
                      <a:pt x="284" y="164"/>
                    </a:lnTo>
                    <a:lnTo>
                      <a:pt x="284" y="162"/>
                    </a:lnTo>
                    <a:lnTo>
                      <a:pt x="286" y="160"/>
                    </a:lnTo>
                    <a:lnTo>
                      <a:pt x="288" y="160"/>
                    </a:lnTo>
                    <a:lnTo>
                      <a:pt x="290" y="162"/>
                    </a:lnTo>
                    <a:lnTo>
                      <a:pt x="288" y="162"/>
                    </a:lnTo>
                    <a:lnTo>
                      <a:pt x="288" y="164"/>
                    </a:lnTo>
                    <a:lnTo>
                      <a:pt x="288" y="166"/>
                    </a:lnTo>
                    <a:lnTo>
                      <a:pt x="288" y="169"/>
                    </a:lnTo>
                    <a:lnTo>
                      <a:pt x="290" y="169"/>
                    </a:lnTo>
                    <a:lnTo>
                      <a:pt x="292" y="169"/>
                    </a:lnTo>
                    <a:lnTo>
                      <a:pt x="294" y="169"/>
                    </a:lnTo>
                    <a:lnTo>
                      <a:pt x="294" y="171"/>
                    </a:lnTo>
                    <a:lnTo>
                      <a:pt x="292" y="173"/>
                    </a:lnTo>
                    <a:lnTo>
                      <a:pt x="294" y="175"/>
                    </a:lnTo>
                    <a:lnTo>
                      <a:pt x="296" y="173"/>
                    </a:lnTo>
                    <a:lnTo>
                      <a:pt x="298" y="173"/>
                    </a:lnTo>
                    <a:lnTo>
                      <a:pt x="298" y="175"/>
                    </a:lnTo>
                    <a:lnTo>
                      <a:pt x="298" y="177"/>
                    </a:lnTo>
                    <a:lnTo>
                      <a:pt x="296" y="179"/>
                    </a:lnTo>
                    <a:lnTo>
                      <a:pt x="298" y="183"/>
                    </a:lnTo>
                    <a:lnTo>
                      <a:pt x="300" y="185"/>
                    </a:lnTo>
                    <a:lnTo>
                      <a:pt x="300" y="183"/>
                    </a:lnTo>
                    <a:lnTo>
                      <a:pt x="302" y="183"/>
                    </a:lnTo>
                    <a:lnTo>
                      <a:pt x="304" y="179"/>
                    </a:lnTo>
                    <a:lnTo>
                      <a:pt x="306" y="177"/>
                    </a:lnTo>
                    <a:lnTo>
                      <a:pt x="306" y="175"/>
                    </a:lnTo>
                    <a:lnTo>
                      <a:pt x="308" y="175"/>
                    </a:lnTo>
                    <a:lnTo>
                      <a:pt x="310" y="177"/>
                    </a:lnTo>
                    <a:lnTo>
                      <a:pt x="310" y="179"/>
                    </a:lnTo>
                    <a:lnTo>
                      <a:pt x="310" y="183"/>
                    </a:lnTo>
                    <a:lnTo>
                      <a:pt x="310" y="185"/>
                    </a:lnTo>
                    <a:lnTo>
                      <a:pt x="312" y="185"/>
                    </a:lnTo>
                    <a:lnTo>
                      <a:pt x="312" y="183"/>
                    </a:lnTo>
                    <a:lnTo>
                      <a:pt x="312" y="181"/>
                    </a:lnTo>
                    <a:lnTo>
                      <a:pt x="314" y="181"/>
                    </a:lnTo>
                    <a:lnTo>
                      <a:pt x="314" y="179"/>
                    </a:lnTo>
                    <a:lnTo>
                      <a:pt x="316" y="179"/>
                    </a:lnTo>
                    <a:lnTo>
                      <a:pt x="316" y="177"/>
                    </a:lnTo>
                    <a:lnTo>
                      <a:pt x="318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2" y="181"/>
                    </a:lnTo>
                    <a:lnTo>
                      <a:pt x="322" y="183"/>
                    </a:lnTo>
                    <a:lnTo>
                      <a:pt x="322" y="185"/>
                    </a:lnTo>
                    <a:lnTo>
                      <a:pt x="320" y="187"/>
                    </a:lnTo>
                    <a:lnTo>
                      <a:pt x="318" y="187"/>
                    </a:lnTo>
                    <a:lnTo>
                      <a:pt x="316" y="187"/>
                    </a:lnTo>
                    <a:lnTo>
                      <a:pt x="314" y="187"/>
                    </a:lnTo>
                    <a:lnTo>
                      <a:pt x="312" y="187"/>
                    </a:lnTo>
                    <a:lnTo>
                      <a:pt x="312" y="189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0" y="195"/>
                    </a:lnTo>
                    <a:lnTo>
                      <a:pt x="312" y="195"/>
                    </a:lnTo>
                    <a:lnTo>
                      <a:pt x="314" y="197"/>
                    </a:lnTo>
                    <a:lnTo>
                      <a:pt x="318" y="199"/>
                    </a:lnTo>
                    <a:lnTo>
                      <a:pt x="320" y="199"/>
                    </a:lnTo>
                    <a:lnTo>
                      <a:pt x="322" y="199"/>
                    </a:lnTo>
                    <a:lnTo>
                      <a:pt x="322" y="199"/>
                    </a:lnTo>
                    <a:lnTo>
                      <a:pt x="322" y="201"/>
                    </a:lnTo>
                    <a:lnTo>
                      <a:pt x="322" y="203"/>
                    </a:lnTo>
                    <a:lnTo>
                      <a:pt x="324" y="205"/>
                    </a:lnTo>
                    <a:lnTo>
                      <a:pt x="324" y="207"/>
                    </a:lnTo>
                    <a:lnTo>
                      <a:pt x="326" y="207"/>
                    </a:lnTo>
                    <a:lnTo>
                      <a:pt x="328" y="205"/>
                    </a:lnTo>
                    <a:lnTo>
                      <a:pt x="330" y="205"/>
                    </a:lnTo>
                    <a:lnTo>
                      <a:pt x="330" y="207"/>
                    </a:lnTo>
                    <a:lnTo>
                      <a:pt x="328" y="207"/>
                    </a:lnTo>
                    <a:lnTo>
                      <a:pt x="328" y="209"/>
                    </a:lnTo>
                    <a:lnTo>
                      <a:pt x="328" y="209"/>
                    </a:lnTo>
                    <a:lnTo>
                      <a:pt x="328" y="211"/>
                    </a:lnTo>
                    <a:lnTo>
                      <a:pt x="326" y="213"/>
                    </a:lnTo>
                    <a:lnTo>
                      <a:pt x="328" y="213"/>
                    </a:lnTo>
                    <a:lnTo>
                      <a:pt x="330" y="213"/>
                    </a:lnTo>
                    <a:lnTo>
                      <a:pt x="332" y="211"/>
                    </a:lnTo>
                    <a:lnTo>
                      <a:pt x="332" y="213"/>
                    </a:lnTo>
                    <a:lnTo>
                      <a:pt x="332" y="215"/>
                    </a:lnTo>
                    <a:lnTo>
                      <a:pt x="330" y="215"/>
                    </a:lnTo>
                    <a:lnTo>
                      <a:pt x="328" y="217"/>
                    </a:lnTo>
                    <a:lnTo>
                      <a:pt x="326" y="215"/>
                    </a:lnTo>
                    <a:lnTo>
                      <a:pt x="326" y="213"/>
                    </a:lnTo>
                    <a:lnTo>
                      <a:pt x="324" y="213"/>
                    </a:lnTo>
                    <a:lnTo>
                      <a:pt x="324" y="211"/>
                    </a:lnTo>
                    <a:lnTo>
                      <a:pt x="322" y="211"/>
                    </a:lnTo>
                    <a:lnTo>
                      <a:pt x="322" y="209"/>
                    </a:lnTo>
                    <a:lnTo>
                      <a:pt x="322" y="211"/>
                    </a:lnTo>
                    <a:lnTo>
                      <a:pt x="322" y="211"/>
                    </a:lnTo>
                    <a:lnTo>
                      <a:pt x="322" y="213"/>
                    </a:lnTo>
                    <a:lnTo>
                      <a:pt x="322" y="217"/>
                    </a:lnTo>
                    <a:lnTo>
                      <a:pt x="322" y="217"/>
                    </a:lnTo>
                    <a:lnTo>
                      <a:pt x="324" y="217"/>
                    </a:lnTo>
                    <a:lnTo>
                      <a:pt x="324" y="219"/>
                    </a:lnTo>
                    <a:lnTo>
                      <a:pt x="322" y="221"/>
                    </a:lnTo>
                    <a:lnTo>
                      <a:pt x="322" y="221"/>
                    </a:lnTo>
                    <a:lnTo>
                      <a:pt x="320" y="221"/>
                    </a:lnTo>
                    <a:lnTo>
                      <a:pt x="318" y="221"/>
                    </a:lnTo>
                    <a:lnTo>
                      <a:pt x="318" y="223"/>
                    </a:lnTo>
                    <a:lnTo>
                      <a:pt x="318" y="225"/>
                    </a:lnTo>
                    <a:lnTo>
                      <a:pt x="316" y="227"/>
                    </a:lnTo>
                    <a:lnTo>
                      <a:pt x="314" y="227"/>
                    </a:lnTo>
                    <a:lnTo>
                      <a:pt x="310" y="225"/>
                    </a:lnTo>
                    <a:lnTo>
                      <a:pt x="308" y="223"/>
                    </a:lnTo>
                    <a:lnTo>
                      <a:pt x="306" y="221"/>
                    </a:lnTo>
                    <a:lnTo>
                      <a:pt x="304" y="219"/>
                    </a:lnTo>
                    <a:lnTo>
                      <a:pt x="302" y="217"/>
                    </a:lnTo>
                    <a:lnTo>
                      <a:pt x="300" y="215"/>
                    </a:lnTo>
                    <a:lnTo>
                      <a:pt x="298" y="215"/>
                    </a:lnTo>
                    <a:lnTo>
                      <a:pt x="296" y="215"/>
                    </a:lnTo>
                    <a:lnTo>
                      <a:pt x="296" y="213"/>
                    </a:lnTo>
                    <a:lnTo>
                      <a:pt x="296" y="215"/>
                    </a:lnTo>
                    <a:lnTo>
                      <a:pt x="294" y="213"/>
                    </a:lnTo>
                    <a:lnTo>
                      <a:pt x="294" y="215"/>
                    </a:lnTo>
                    <a:lnTo>
                      <a:pt x="292" y="215"/>
                    </a:lnTo>
                    <a:lnTo>
                      <a:pt x="290" y="215"/>
                    </a:lnTo>
                    <a:lnTo>
                      <a:pt x="288" y="215"/>
                    </a:lnTo>
                    <a:lnTo>
                      <a:pt x="286" y="215"/>
                    </a:lnTo>
                    <a:lnTo>
                      <a:pt x="284" y="217"/>
                    </a:lnTo>
                    <a:lnTo>
                      <a:pt x="282" y="217"/>
                    </a:lnTo>
                    <a:lnTo>
                      <a:pt x="280" y="217"/>
                    </a:lnTo>
                    <a:lnTo>
                      <a:pt x="278" y="217"/>
                    </a:lnTo>
                    <a:lnTo>
                      <a:pt x="276" y="217"/>
                    </a:lnTo>
                    <a:lnTo>
                      <a:pt x="274" y="217"/>
                    </a:lnTo>
                    <a:lnTo>
                      <a:pt x="272" y="219"/>
                    </a:lnTo>
                    <a:lnTo>
                      <a:pt x="270" y="221"/>
                    </a:lnTo>
                    <a:lnTo>
                      <a:pt x="266" y="221"/>
                    </a:lnTo>
                    <a:lnTo>
                      <a:pt x="264" y="223"/>
                    </a:lnTo>
                    <a:lnTo>
                      <a:pt x="262" y="225"/>
                    </a:lnTo>
                    <a:lnTo>
                      <a:pt x="260" y="225"/>
                    </a:lnTo>
                    <a:lnTo>
                      <a:pt x="260" y="227"/>
                    </a:lnTo>
                    <a:lnTo>
                      <a:pt x="258" y="229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33"/>
                    </a:lnTo>
                    <a:lnTo>
                      <a:pt x="252" y="233"/>
                    </a:lnTo>
                    <a:lnTo>
                      <a:pt x="252" y="235"/>
                    </a:lnTo>
                    <a:lnTo>
                      <a:pt x="250" y="235"/>
                    </a:lnTo>
                    <a:lnTo>
                      <a:pt x="248" y="235"/>
                    </a:lnTo>
                    <a:lnTo>
                      <a:pt x="246" y="237"/>
                    </a:lnTo>
                    <a:lnTo>
                      <a:pt x="244" y="237"/>
                    </a:lnTo>
                    <a:lnTo>
                      <a:pt x="242" y="239"/>
                    </a:lnTo>
                    <a:lnTo>
                      <a:pt x="240" y="239"/>
                    </a:lnTo>
                    <a:lnTo>
                      <a:pt x="238" y="239"/>
                    </a:lnTo>
                    <a:lnTo>
                      <a:pt x="236" y="239"/>
                    </a:lnTo>
                    <a:lnTo>
                      <a:pt x="236" y="241"/>
                    </a:lnTo>
                    <a:lnTo>
                      <a:pt x="234" y="241"/>
                    </a:lnTo>
                    <a:lnTo>
                      <a:pt x="232" y="239"/>
                    </a:lnTo>
                    <a:lnTo>
                      <a:pt x="232" y="241"/>
                    </a:lnTo>
                    <a:lnTo>
                      <a:pt x="230" y="241"/>
                    </a:lnTo>
                    <a:lnTo>
                      <a:pt x="226" y="239"/>
                    </a:lnTo>
                    <a:lnTo>
                      <a:pt x="224" y="237"/>
                    </a:lnTo>
                    <a:lnTo>
                      <a:pt x="224" y="237"/>
                    </a:lnTo>
                    <a:lnTo>
                      <a:pt x="222" y="237"/>
                    </a:lnTo>
                    <a:lnTo>
                      <a:pt x="220" y="237"/>
                    </a:lnTo>
                    <a:lnTo>
                      <a:pt x="218" y="235"/>
                    </a:lnTo>
                    <a:lnTo>
                      <a:pt x="212" y="235"/>
                    </a:lnTo>
                    <a:lnTo>
                      <a:pt x="210" y="235"/>
                    </a:lnTo>
                    <a:lnTo>
                      <a:pt x="210" y="237"/>
                    </a:lnTo>
                    <a:lnTo>
                      <a:pt x="208" y="237"/>
                    </a:lnTo>
                    <a:lnTo>
                      <a:pt x="204" y="237"/>
                    </a:lnTo>
                    <a:lnTo>
                      <a:pt x="200" y="235"/>
                    </a:lnTo>
                    <a:lnTo>
                      <a:pt x="198" y="235"/>
                    </a:lnTo>
                    <a:lnTo>
                      <a:pt x="196" y="235"/>
                    </a:lnTo>
                    <a:lnTo>
                      <a:pt x="196" y="233"/>
                    </a:lnTo>
                    <a:lnTo>
                      <a:pt x="194" y="233"/>
                    </a:lnTo>
                    <a:lnTo>
                      <a:pt x="192" y="233"/>
                    </a:lnTo>
                    <a:lnTo>
                      <a:pt x="188" y="229"/>
                    </a:lnTo>
                    <a:lnTo>
                      <a:pt x="186" y="229"/>
                    </a:lnTo>
                    <a:lnTo>
                      <a:pt x="184" y="231"/>
                    </a:lnTo>
                    <a:lnTo>
                      <a:pt x="180" y="231"/>
                    </a:lnTo>
                    <a:lnTo>
                      <a:pt x="178" y="231"/>
                    </a:lnTo>
                    <a:lnTo>
                      <a:pt x="176" y="233"/>
                    </a:lnTo>
                    <a:lnTo>
                      <a:pt x="176" y="235"/>
                    </a:lnTo>
                    <a:lnTo>
                      <a:pt x="174" y="235"/>
                    </a:lnTo>
                    <a:lnTo>
                      <a:pt x="174" y="237"/>
                    </a:lnTo>
                    <a:lnTo>
                      <a:pt x="172" y="237"/>
                    </a:lnTo>
                    <a:lnTo>
                      <a:pt x="170" y="237"/>
                    </a:lnTo>
                    <a:lnTo>
                      <a:pt x="168" y="239"/>
                    </a:lnTo>
                    <a:lnTo>
                      <a:pt x="166" y="239"/>
                    </a:lnTo>
                    <a:lnTo>
                      <a:pt x="162" y="237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6" y="231"/>
                    </a:lnTo>
                    <a:lnTo>
                      <a:pt x="156" y="229"/>
                    </a:lnTo>
                    <a:lnTo>
                      <a:pt x="154" y="229"/>
                    </a:lnTo>
                    <a:lnTo>
                      <a:pt x="152" y="229"/>
                    </a:lnTo>
                    <a:lnTo>
                      <a:pt x="152" y="227"/>
                    </a:lnTo>
                    <a:lnTo>
                      <a:pt x="150" y="227"/>
                    </a:lnTo>
                    <a:lnTo>
                      <a:pt x="148" y="225"/>
                    </a:lnTo>
                    <a:lnTo>
                      <a:pt x="146" y="225"/>
                    </a:lnTo>
                    <a:lnTo>
                      <a:pt x="146" y="223"/>
                    </a:lnTo>
                    <a:lnTo>
                      <a:pt x="144" y="223"/>
                    </a:lnTo>
                    <a:lnTo>
                      <a:pt x="144" y="221"/>
                    </a:lnTo>
                    <a:lnTo>
                      <a:pt x="144" y="219"/>
                    </a:lnTo>
                    <a:lnTo>
                      <a:pt x="142" y="217"/>
                    </a:lnTo>
                    <a:lnTo>
                      <a:pt x="142" y="215"/>
                    </a:lnTo>
                    <a:lnTo>
                      <a:pt x="142" y="213"/>
                    </a:lnTo>
                    <a:lnTo>
                      <a:pt x="142" y="211"/>
                    </a:lnTo>
                    <a:lnTo>
                      <a:pt x="142" y="209"/>
                    </a:lnTo>
                    <a:lnTo>
                      <a:pt x="140" y="209"/>
                    </a:lnTo>
                    <a:lnTo>
                      <a:pt x="140" y="209"/>
                    </a:lnTo>
                    <a:lnTo>
                      <a:pt x="140" y="207"/>
                    </a:lnTo>
                    <a:lnTo>
                      <a:pt x="140" y="205"/>
                    </a:lnTo>
                    <a:lnTo>
                      <a:pt x="138" y="205"/>
                    </a:lnTo>
                    <a:lnTo>
                      <a:pt x="136" y="203"/>
                    </a:lnTo>
                    <a:lnTo>
                      <a:pt x="134" y="201"/>
                    </a:lnTo>
                    <a:lnTo>
                      <a:pt x="132" y="201"/>
                    </a:lnTo>
                    <a:lnTo>
                      <a:pt x="130" y="199"/>
                    </a:lnTo>
                    <a:lnTo>
                      <a:pt x="128" y="199"/>
                    </a:lnTo>
                    <a:lnTo>
                      <a:pt x="128" y="199"/>
                    </a:lnTo>
                    <a:lnTo>
                      <a:pt x="128" y="197"/>
                    </a:lnTo>
                    <a:lnTo>
                      <a:pt x="126" y="197"/>
                    </a:lnTo>
                    <a:lnTo>
                      <a:pt x="124" y="195"/>
                    </a:lnTo>
                    <a:lnTo>
                      <a:pt x="122" y="193"/>
                    </a:lnTo>
                    <a:lnTo>
                      <a:pt x="122" y="191"/>
                    </a:lnTo>
                    <a:lnTo>
                      <a:pt x="122" y="189"/>
                    </a:lnTo>
                    <a:lnTo>
                      <a:pt x="118" y="189"/>
                    </a:lnTo>
                    <a:lnTo>
                      <a:pt x="116" y="189"/>
                    </a:lnTo>
                    <a:lnTo>
                      <a:pt x="114" y="189"/>
                    </a:lnTo>
                    <a:lnTo>
                      <a:pt x="112" y="189"/>
                    </a:lnTo>
                    <a:lnTo>
                      <a:pt x="108" y="191"/>
                    </a:lnTo>
                    <a:lnTo>
                      <a:pt x="106" y="191"/>
                    </a:lnTo>
                    <a:lnTo>
                      <a:pt x="104" y="193"/>
                    </a:lnTo>
                    <a:lnTo>
                      <a:pt x="102" y="193"/>
                    </a:lnTo>
                    <a:lnTo>
                      <a:pt x="100" y="193"/>
                    </a:lnTo>
                    <a:lnTo>
                      <a:pt x="100" y="195"/>
                    </a:lnTo>
                    <a:lnTo>
                      <a:pt x="98" y="195"/>
                    </a:lnTo>
                    <a:lnTo>
                      <a:pt x="96" y="195"/>
                    </a:lnTo>
                    <a:lnTo>
                      <a:pt x="94" y="195"/>
                    </a:lnTo>
                    <a:lnTo>
                      <a:pt x="94" y="197"/>
                    </a:lnTo>
                    <a:lnTo>
                      <a:pt x="92" y="197"/>
                    </a:lnTo>
                    <a:lnTo>
                      <a:pt x="90" y="197"/>
                    </a:lnTo>
                    <a:lnTo>
                      <a:pt x="86" y="199"/>
                    </a:lnTo>
                    <a:lnTo>
                      <a:pt x="82" y="201"/>
                    </a:lnTo>
                    <a:lnTo>
                      <a:pt x="80" y="201"/>
                    </a:lnTo>
                    <a:lnTo>
                      <a:pt x="78" y="203"/>
                    </a:lnTo>
                    <a:lnTo>
                      <a:pt x="76" y="203"/>
                    </a:lnTo>
                    <a:lnTo>
                      <a:pt x="74" y="205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66" y="207"/>
                    </a:lnTo>
                    <a:lnTo>
                      <a:pt x="64" y="209"/>
                    </a:lnTo>
                    <a:lnTo>
                      <a:pt x="58" y="209"/>
                    </a:lnTo>
                    <a:lnTo>
                      <a:pt x="58" y="209"/>
                    </a:lnTo>
                    <a:lnTo>
                      <a:pt x="56" y="209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9"/>
                    </a:lnTo>
                    <a:lnTo>
                      <a:pt x="48" y="209"/>
                    </a:lnTo>
                    <a:lnTo>
                      <a:pt x="48" y="209"/>
                    </a:lnTo>
                    <a:lnTo>
                      <a:pt x="46" y="209"/>
                    </a:lnTo>
                    <a:lnTo>
                      <a:pt x="44" y="207"/>
                    </a:lnTo>
                    <a:lnTo>
                      <a:pt x="42" y="207"/>
                    </a:lnTo>
                    <a:lnTo>
                      <a:pt x="40" y="207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6" y="205"/>
                    </a:lnTo>
                    <a:lnTo>
                      <a:pt x="36" y="203"/>
                    </a:lnTo>
                    <a:lnTo>
                      <a:pt x="36" y="201"/>
                    </a:lnTo>
                    <a:lnTo>
                      <a:pt x="36" y="199"/>
                    </a:lnTo>
                    <a:lnTo>
                      <a:pt x="34" y="197"/>
                    </a:lnTo>
                    <a:lnTo>
                      <a:pt x="34" y="195"/>
                    </a:lnTo>
                    <a:lnTo>
                      <a:pt x="32" y="195"/>
                    </a:lnTo>
                    <a:lnTo>
                      <a:pt x="32" y="193"/>
                    </a:lnTo>
                    <a:lnTo>
                      <a:pt x="32" y="193"/>
                    </a:lnTo>
                    <a:lnTo>
                      <a:pt x="32" y="191"/>
                    </a:lnTo>
                    <a:lnTo>
                      <a:pt x="30" y="191"/>
                    </a:lnTo>
                    <a:lnTo>
                      <a:pt x="30" y="189"/>
                    </a:lnTo>
                    <a:lnTo>
                      <a:pt x="28" y="189"/>
                    </a:lnTo>
                    <a:lnTo>
                      <a:pt x="28" y="187"/>
                    </a:lnTo>
                    <a:lnTo>
                      <a:pt x="26" y="187"/>
                    </a:lnTo>
                    <a:lnTo>
                      <a:pt x="24" y="187"/>
                    </a:lnTo>
                    <a:lnTo>
                      <a:pt x="24" y="185"/>
                    </a:lnTo>
                    <a:lnTo>
                      <a:pt x="22" y="187"/>
                    </a:lnTo>
                    <a:lnTo>
                      <a:pt x="22" y="185"/>
                    </a:lnTo>
                    <a:lnTo>
                      <a:pt x="20" y="185"/>
                    </a:lnTo>
                    <a:lnTo>
                      <a:pt x="20" y="183"/>
                    </a:lnTo>
                    <a:lnTo>
                      <a:pt x="18" y="183"/>
                    </a:lnTo>
                    <a:lnTo>
                      <a:pt x="18" y="181"/>
                    </a:lnTo>
                    <a:lnTo>
                      <a:pt x="16" y="181"/>
                    </a:lnTo>
                    <a:lnTo>
                      <a:pt x="16" y="179"/>
                    </a:lnTo>
                    <a:lnTo>
                      <a:pt x="14" y="179"/>
                    </a:lnTo>
                    <a:lnTo>
                      <a:pt x="12" y="179"/>
                    </a:lnTo>
                    <a:lnTo>
                      <a:pt x="12" y="177"/>
                    </a:lnTo>
                    <a:lnTo>
                      <a:pt x="10" y="177"/>
                    </a:lnTo>
                    <a:lnTo>
                      <a:pt x="8" y="177"/>
                    </a:lnTo>
                    <a:lnTo>
                      <a:pt x="6" y="177"/>
                    </a:lnTo>
                    <a:lnTo>
                      <a:pt x="4" y="175"/>
                    </a:lnTo>
                    <a:lnTo>
                      <a:pt x="2" y="175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2" y="175"/>
                    </a:lnTo>
                    <a:lnTo>
                      <a:pt x="4" y="173"/>
                    </a:lnTo>
                    <a:lnTo>
                      <a:pt x="6" y="171"/>
                    </a:lnTo>
                    <a:lnTo>
                      <a:pt x="10" y="169"/>
                    </a:lnTo>
                    <a:lnTo>
                      <a:pt x="16" y="162"/>
                    </a:lnTo>
                    <a:lnTo>
                      <a:pt x="24" y="156"/>
                    </a:lnTo>
                    <a:lnTo>
                      <a:pt x="30" y="152"/>
                    </a:lnTo>
                    <a:lnTo>
                      <a:pt x="32" y="150"/>
                    </a:lnTo>
                    <a:lnTo>
                      <a:pt x="36" y="146"/>
                    </a:lnTo>
                    <a:lnTo>
                      <a:pt x="36" y="144"/>
                    </a:lnTo>
                    <a:lnTo>
                      <a:pt x="38" y="144"/>
                    </a:lnTo>
                    <a:lnTo>
                      <a:pt x="44" y="138"/>
                    </a:lnTo>
                    <a:lnTo>
                      <a:pt x="46" y="138"/>
                    </a:lnTo>
                    <a:lnTo>
                      <a:pt x="56" y="128"/>
                    </a:lnTo>
                    <a:lnTo>
                      <a:pt x="60" y="124"/>
                    </a:lnTo>
                    <a:lnTo>
                      <a:pt x="66" y="120"/>
                    </a:lnTo>
                    <a:lnTo>
                      <a:pt x="66" y="118"/>
                    </a:lnTo>
                    <a:lnTo>
                      <a:pt x="68" y="118"/>
                    </a:lnTo>
                    <a:lnTo>
                      <a:pt x="70" y="116"/>
                    </a:lnTo>
                    <a:lnTo>
                      <a:pt x="72" y="114"/>
                    </a:lnTo>
                    <a:lnTo>
                      <a:pt x="76" y="112"/>
                    </a:lnTo>
                    <a:lnTo>
                      <a:pt x="78" y="112"/>
                    </a:lnTo>
                    <a:lnTo>
                      <a:pt x="78" y="110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2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90" y="100"/>
                    </a:lnTo>
                    <a:lnTo>
                      <a:pt x="90" y="98"/>
                    </a:lnTo>
                    <a:lnTo>
                      <a:pt x="92" y="96"/>
                    </a:lnTo>
                    <a:lnTo>
                      <a:pt x="94" y="96"/>
                    </a:lnTo>
                    <a:lnTo>
                      <a:pt x="98" y="92"/>
                    </a:lnTo>
                    <a:lnTo>
                      <a:pt x="100" y="90"/>
                    </a:lnTo>
                    <a:lnTo>
                      <a:pt x="102" y="88"/>
                    </a:lnTo>
                    <a:lnTo>
                      <a:pt x="104" y="88"/>
                    </a:lnTo>
                    <a:lnTo>
                      <a:pt x="104" y="86"/>
                    </a:lnTo>
                    <a:lnTo>
                      <a:pt x="106" y="86"/>
                    </a:lnTo>
                    <a:lnTo>
                      <a:pt x="106" y="84"/>
                    </a:lnTo>
                    <a:lnTo>
                      <a:pt x="108" y="84"/>
                    </a:lnTo>
                    <a:lnTo>
                      <a:pt x="108" y="82"/>
                    </a:lnTo>
                    <a:lnTo>
                      <a:pt x="110" y="82"/>
                    </a:lnTo>
                    <a:lnTo>
                      <a:pt x="110" y="80"/>
                    </a:lnTo>
                    <a:lnTo>
                      <a:pt x="112" y="80"/>
                    </a:lnTo>
                    <a:lnTo>
                      <a:pt x="114" y="78"/>
                    </a:lnTo>
                    <a:lnTo>
                      <a:pt x="116" y="76"/>
                    </a:lnTo>
                    <a:lnTo>
                      <a:pt x="120" y="72"/>
                    </a:lnTo>
                    <a:lnTo>
                      <a:pt x="122" y="70"/>
                    </a:lnTo>
                    <a:lnTo>
                      <a:pt x="124" y="68"/>
                    </a:lnTo>
                    <a:lnTo>
                      <a:pt x="126" y="68"/>
                    </a:lnTo>
                    <a:lnTo>
                      <a:pt x="128" y="66"/>
                    </a:lnTo>
                    <a:lnTo>
                      <a:pt x="128" y="64"/>
                    </a:lnTo>
                    <a:lnTo>
                      <a:pt x="130" y="64"/>
                    </a:lnTo>
                    <a:lnTo>
                      <a:pt x="132" y="64"/>
                    </a:lnTo>
                    <a:lnTo>
                      <a:pt x="134" y="62"/>
                    </a:lnTo>
                    <a:lnTo>
                      <a:pt x="136" y="60"/>
                    </a:lnTo>
                    <a:lnTo>
                      <a:pt x="138" y="58"/>
                    </a:lnTo>
                    <a:lnTo>
                      <a:pt x="140" y="56"/>
                    </a:lnTo>
                    <a:lnTo>
                      <a:pt x="142" y="54"/>
                    </a:lnTo>
                    <a:lnTo>
                      <a:pt x="144" y="52"/>
                    </a:lnTo>
                    <a:lnTo>
                      <a:pt x="146" y="52"/>
                    </a:lnTo>
                    <a:lnTo>
                      <a:pt x="146" y="50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6"/>
                    </a:lnTo>
                    <a:lnTo>
                      <a:pt x="154" y="44"/>
                    </a:lnTo>
                    <a:lnTo>
                      <a:pt x="156" y="42"/>
                    </a:lnTo>
                    <a:lnTo>
                      <a:pt x="162" y="38"/>
                    </a:lnTo>
                    <a:lnTo>
                      <a:pt x="164" y="36"/>
                    </a:lnTo>
                    <a:lnTo>
                      <a:pt x="164" y="34"/>
                    </a:lnTo>
                    <a:lnTo>
                      <a:pt x="166" y="34"/>
                    </a:lnTo>
                    <a:lnTo>
                      <a:pt x="168" y="32"/>
                    </a:lnTo>
                    <a:lnTo>
                      <a:pt x="170" y="30"/>
                    </a:lnTo>
                    <a:lnTo>
                      <a:pt x="172" y="28"/>
                    </a:lnTo>
                    <a:lnTo>
                      <a:pt x="176" y="24"/>
                    </a:lnTo>
                    <a:lnTo>
                      <a:pt x="176" y="24"/>
                    </a:lnTo>
                    <a:lnTo>
                      <a:pt x="176" y="22"/>
                    </a:lnTo>
                    <a:lnTo>
                      <a:pt x="178" y="22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16"/>
                    </a:lnTo>
                    <a:lnTo>
                      <a:pt x="188" y="16"/>
                    </a:lnTo>
                    <a:lnTo>
                      <a:pt x="188" y="14"/>
                    </a:lnTo>
                    <a:lnTo>
                      <a:pt x="190" y="14"/>
                    </a:lnTo>
                    <a:lnTo>
                      <a:pt x="192" y="12"/>
                    </a:lnTo>
                    <a:lnTo>
                      <a:pt x="194" y="12"/>
                    </a:lnTo>
                    <a:lnTo>
                      <a:pt x="196" y="8"/>
                    </a:lnTo>
                    <a:lnTo>
                      <a:pt x="200" y="6"/>
                    </a:lnTo>
                    <a:lnTo>
                      <a:pt x="204" y="2"/>
                    </a:lnTo>
                    <a:lnTo>
                      <a:pt x="206" y="0"/>
                    </a:lnTo>
                    <a:lnTo>
                      <a:pt x="208" y="2"/>
                    </a:lnTo>
                    <a:lnTo>
                      <a:pt x="210" y="4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6" y="10"/>
                    </a:lnTo>
                    <a:lnTo>
                      <a:pt x="218" y="10"/>
                    </a:lnTo>
                    <a:lnTo>
                      <a:pt x="218" y="12"/>
                    </a:lnTo>
                    <a:lnTo>
                      <a:pt x="220" y="14"/>
                    </a:lnTo>
                    <a:lnTo>
                      <a:pt x="220" y="16"/>
                    </a:lnTo>
                    <a:lnTo>
                      <a:pt x="220" y="16"/>
                    </a:lnTo>
                    <a:lnTo>
                      <a:pt x="222" y="16"/>
                    </a:lnTo>
                    <a:lnTo>
                      <a:pt x="224" y="16"/>
                    </a:lnTo>
                    <a:lnTo>
                      <a:pt x="224" y="18"/>
                    </a:lnTo>
                    <a:lnTo>
                      <a:pt x="224" y="20"/>
                    </a:lnTo>
                    <a:lnTo>
                      <a:pt x="224" y="22"/>
                    </a:lnTo>
                    <a:lnTo>
                      <a:pt x="224" y="24"/>
                    </a:lnTo>
                    <a:lnTo>
                      <a:pt x="226" y="28"/>
                    </a:lnTo>
                    <a:lnTo>
                      <a:pt x="228" y="28"/>
                    </a:lnTo>
                    <a:lnTo>
                      <a:pt x="228" y="30"/>
                    </a:lnTo>
                    <a:lnTo>
                      <a:pt x="230" y="32"/>
                    </a:lnTo>
                    <a:lnTo>
                      <a:pt x="230" y="34"/>
                    </a:lnTo>
                    <a:lnTo>
                      <a:pt x="230" y="36"/>
                    </a:lnTo>
                    <a:lnTo>
                      <a:pt x="232" y="38"/>
                    </a:lnTo>
                    <a:lnTo>
                      <a:pt x="240" y="46"/>
                    </a:lnTo>
                    <a:lnTo>
                      <a:pt x="240" y="48"/>
                    </a:lnTo>
                    <a:lnTo>
                      <a:pt x="242" y="48"/>
                    </a:lnTo>
                    <a:lnTo>
                      <a:pt x="244" y="48"/>
                    </a:lnTo>
                    <a:lnTo>
                      <a:pt x="246" y="48"/>
                    </a:lnTo>
                    <a:lnTo>
                      <a:pt x="250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8" name="Freeform 121">
                <a:extLst>
                  <a:ext uri="{FF2B5EF4-FFF2-40B4-BE49-F238E27FC236}">
                    <a16:creationId xmlns:a16="http://schemas.microsoft.com/office/drawing/2014/main" id="{DA6FCFA3-6BF2-09E2-8A6D-9F2181C11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088" y="1649413"/>
                <a:ext cx="273050" cy="311150"/>
              </a:xfrm>
              <a:custGeom>
                <a:avLst/>
                <a:gdLst>
                  <a:gd name="T0" fmla="*/ 164 w 172"/>
                  <a:gd name="T1" fmla="*/ 54 h 196"/>
                  <a:gd name="T2" fmla="*/ 168 w 172"/>
                  <a:gd name="T3" fmla="*/ 70 h 196"/>
                  <a:gd name="T4" fmla="*/ 164 w 172"/>
                  <a:gd name="T5" fmla="*/ 82 h 196"/>
                  <a:gd name="T6" fmla="*/ 162 w 172"/>
                  <a:gd name="T7" fmla="*/ 94 h 196"/>
                  <a:gd name="T8" fmla="*/ 160 w 172"/>
                  <a:gd name="T9" fmla="*/ 102 h 196"/>
                  <a:gd name="T10" fmla="*/ 152 w 172"/>
                  <a:gd name="T11" fmla="*/ 108 h 196"/>
                  <a:gd name="T12" fmla="*/ 146 w 172"/>
                  <a:gd name="T13" fmla="*/ 118 h 196"/>
                  <a:gd name="T14" fmla="*/ 140 w 172"/>
                  <a:gd name="T15" fmla="*/ 126 h 196"/>
                  <a:gd name="T16" fmla="*/ 134 w 172"/>
                  <a:gd name="T17" fmla="*/ 132 h 196"/>
                  <a:gd name="T18" fmla="*/ 130 w 172"/>
                  <a:gd name="T19" fmla="*/ 140 h 196"/>
                  <a:gd name="T20" fmla="*/ 126 w 172"/>
                  <a:gd name="T21" fmla="*/ 146 h 196"/>
                  <a:gd name="T22" fmla="*/ 120 w 172"/>
                  <a:gd name="T23" fmla="*/ 154 h 196"/>
                  <a:gd name="T24" fmla="*/ 110 w 172"/>
                  <a:gd name="T25" fmla="*/ 166 h 196"/>
                  <a:gd name="T26" fmla="*/ 102 w 172"/>
                  <a:gd name="T27" fmla="*/ 176 h 196"/>
                  <a:gd name="T28" fmla="*/ 96 w 172"/>
                  <a:gd name="T29" fmla="*/ 186 h 196"/>
                  <a:gd name="T30" fmla="*/ 88 w 172"/>
                  <a:gd name="T31" fmla="*/ 194 h 196"/>
                  <a:gd name="T32" fmla="*/ 80 w 172"/>
                  <a:gd name="T33" fmla="*/ 196 h 196"/>
                  <a:gd name="T34" fmla="*/ 82 w 172"/>
                  <a:gd name="T35" fmla="*/ 188 h 196"/>
                  <a:gd name="T36" fmla="*/ 78 w 172"/>
                  <a:gd name="T37" fmla="*/ 184 h 196"/>
                  <a:gd name="T38" fmla="*/ 70 w 172"/>
                  <a:gd name="T39" fmla="*/ 180 h 196"/>
                  <a:gd name="T40" fmla="*/ 62 w 172"/>
                  <a:gd name="T41" fmla="*/ 174 h 196"/>
                  <a:gd name="T42" fmla="*/ 56 w 172"/>
                  <a:gd name="T43" fmla="*/ 170 h 196"/>
                  <a:gd name="T44" fmla="*/ 48 w 172"/>
                  <a:gd name="T45" fmla="*/ 166 h 196"/>
                  <a:gd name="T46" fmla="*/ 42 w 172"/>
                  <a:gd name="T47" fmla="*/ 168 h 196"/>
                  <a:gd name="T48" fmla="*/ 36 w 172"/>
                  <a:gd name="T49" fmla="*/ 168 h 196"/>
                  <a:gd name="T50" fmla="*/ 30 w 172"/>
                  <a:gd name="T51" fmla="*/ 164 h 196"/>
                  <a:gd name="T52" fmla="*/ 28 w 172"/>
                  <a:gd name="T53" fmla="*/ 156 h 196"/>
                  <a:gd name="T54" fmla="*/ 22 w 172"/>
                  <a:gd name="T55" fmla="*/ 150 h 196"/>
                  <a:gd name="T56" fmla="*/ 20 w 172"/>
                  <a:gd name="T57" fmla="*/ 142 h 196"/>
                  <a:gd name="T58" fmla="*/ 16 w 172"/>
                  <a:gd name="T59" fmla="*/ 136 h 196"/>
                  <a:gd name="T60" fmla="*/ 10 w 172"/>
                  <a:gd name="T61" fmla="*/ 130 h 196"/>
                  <a:gd name="T62" fmla="*/ 2 w 172"/>
                  <a:gd name="T63" fmla="*/ 120 h 196"/>
                  <a:gd name="T64" fmla="*/ 2 w 172"/>
                  <a:gd name="T65" fmla="*/ 112 h 196"/>
                  <a:gd name="T66" fmla="*/ 0 w 172"/>
                  <a:gd name="T67" fmla="*/ 104 h 196"/>
                  <a:gd name="T68" fmla="*/ 8 w 172"/>
                  <a:gd name="T69" fmla="*/ 108 h 196"/>
                  <a:gd name="T70" fmla="*/ 16 w 172"/>
                  <a:gd name="T71" fmla="*/ 106 h 196"/>
                  <a:gd name="T72" fmla="*/ 24 w 172"/>
                  <a:gd name="T73" fmla="*/ 110 h 196"/>
                  <a:gd name="T74" fmla="*/ 28 w 172"/>
                  <a:gd name="T75" fmla="*/ 112 h 196"/>
                  <a:gd name="T76" fmla="*/ 32 w 172"/>
                  <a:gd name="T77" fmla="*/ 116 h 196"/>
                  <a:gd name="T78" fmla="*/ 36 w 172"/>
                  <a:gd name="T79" fmla="*/ 122 h 196"/>
                  <a:gd name="T80" fmla="*/ 42 w 172"/>
                  <a:gd name="T81" fmla="*/ 128 h 196"/>
                  <a:gd name="T82" fmla="*/ 50 w 172"/>
                  <a:gd name="T83" fmla="*/ 112 h 196"/>
                  <a:gd name="T84" fmla="*/ 56 w 172"/>
                  <a:gd name="T85" fmla="*/ 98 h 196"/>
                  <a:gd name="T86" fmla="*/ 60 w 172"/>
                  <a:gd name="T87" fmla="*/ 90 h 196"/>
                  <a:gd name="T88" fmla="*/ 68 w 172"/>
                  <a:gd name="T89" fmla="*/ 74 h 196"/>
                  <a:gd name="T90" fmla="*/ 72 w 172"/>
                  <a:gd name="T91" fmla="*/ 66 h 196"/>
                  <a:gd name="T92" fmla="*/ 76 w 172"/>
                  <a:gd name="T93" fmla="*/ 54 h 196"/>
                  <a:gd name="T94" fmla="*/ 80 w 172"/>
                  <a:gd name="T95" fmla="*/ 42 h 196"/>
                  <a:gd name="T96" fmla="*/ 88 w 172"/>
                  <a:gd name="T97" fmla="*/ 34 h 196"/>
                  <a:gd name="T98" fmla="*/ 100 w 172"/>
                  <a:gd name="T99" fmla="*/ 24 h 196"/>
                  <a:gd name="T100" fmla="*/ 118 w 172"/>
                  <a:gd name="T101" fmla="*/ 6 h 196"/>
                  <a:gd name="T102" fmla="*/ 124 w 172"/>
                  <a:gd name="T103" fmla="*/ 4 h 196"/>
                  <a:gd name="T104" fmla="*/ 128 w 172"/>
                  <a:gd name="T105" fmla="*/ 2 h 196"/>
                  <a:gd name="T106" fmla="*/ 142 w 172"/>
                  <a:gd name="T107" fmla="*/ 10 h 196"/>
                  <a:gd name="T108" fmla="*/ 152 w 172"/>
                  <a:gd name="T109" fmla="*/ 18 h 196"/>
                  <a:gd name="T110" fmla="*/ 168 w 172"/>
                  <a:gd name="T111" fmla="*/ 28 h 196"/>
                  <a:gd name="T112" fmla="*/ 168 w 172"/>
                  <a:gd name="T113" fmla="*/ 36 h 196"/>
                  <a:gd name="T114" fmla="*/ 168 w 172"/>
                  <a:gd name="T115" fmla="*/ 42 h 196"/>
                  <a:gd name="T116" fmla="*/ 170 w 172"/>
                  <a:gd name="T117" fmla="*/ 5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2" h="196">
                    <a:moveTo>
                      <a:pt x="170" y="54"/>
                    </a:moveTo>
                    <a:lnTo>
                      <a:pt x="170" y="56"/>
                    </a:lnTo>
                    <a:lnTo>
                      <a:pt x="168" y="56"/>
                    </a:lnTo>
                    <a:lnTo>
                      <a:pt x="166" y="56"/>
                    </a:lnTo>
                    <a:lnTo>
                      <a:pt x="164" y="54"/>
                    </a:lnTo>
                    <a:lnTo>
                      <a:pt x="164" y="56"/>
                    </a:lnTo>
                    <a:lnTo>
                      <a:pt x="164" y="58"/>
                    </a:lnTo>
                    <a:lnTo>
                      <a:pt x="166" y="66"/>
                    </a:lnTo>
                    <a:lnTo>
                      <a:pt x="166" y="70"/>
                    </a:lnTo>
                    <a:lnTo>
                      <a:pt x="168" y="70"/>
                    </a:lnTo>
                    <a:lnTo>
                      <a:pt x="168" y="72"/>
                    </a:lnTo>
                    <a:lnTo>
                      <a:pt x="166" y="74"/>
                    </a:lnTo>
                    <a:lnTo>
                      <a:pt x="166" y="76"/>
                    </a:lnTo>
                    <a:lnTo>
                      <a:pt x="166" y="78"/>
                    </a:lnTo>
                    <a:lnTo>
                      <a:pt x="164" y="82"/>
                    </a:lnTo>
                    <a:lnTo>
                      <a:pt x="164" y="84"/>
                    </a:lnTo>
                    <a:lnTo>
                      <a:pt x="164" y="88"/>
                    </a:lnTo>
                    <a:lnTo>
                      <a:pt x="164" y="92"/>
                    </a:lnTo>
                    <a:lnTo>
                      <a:pt x="162" y="92"/>
                    </a:lnTo>
                    <a:lnTo>
                      <a:pt x="162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0" y="98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6" y="104"/>
                    </a:lnTo>
                    <a:lnTo>
                      <a:pt x="156" y="106"/>
                    </a:lnTo>
                    <a:lnTo>
                      <a:pt x="154" y="106"/>
                    </a:lnTo>
                    <a:lnTo>
                      <a:pt x="154" y="108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50" y="112"/>
                    </a:lnTo>
                    <a:lnTo>
                      <a:pt x="148" y="114"/>
                    </a:lnTo>
                    <a:lnTo>
                      <a:pt x="148" y="116"/>
                    </a:lnTo>
                    <a:lnTo>
                      <a:pt x="146" y="118"/>
                    </a:lnTo>
                    <a:lnTo>
                      <a:pt x="144" y="120"/>
                    </a:lnTo>
                    <a:lnTo>
                      <a:pt x="142" y="122"/>
                    </a:lnTo>
                    <a:lnTo>
                      <a:pt x="142" y="124"/>
                    </a:lnTo>
                    <a:lnTo>
                      <a:pt x="140" y="124"/>
                    </a:lnTo>
                    <a:lnTo>
                      <a:pt x="140" y="126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6" y="132"/>
                    </a:lnTo>
                    <a:lnTo>
                      <a:pt x="134" y="132"/>
                    </a:lnTo>
                    <a:lnTo>
                      <a:pt x="134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0" y="138"/>
                    </a:lnTo>
                    <a:lnTo>
                      <a:pt x="130" y="140"/>
                    </a:lnTo>
                    <a:lnTo>
                      <a:pt x="128" y="140"/>
                    </a:lnTo>
                    <a:lnTo>
                      <a:pt x="128" y="142"/>
                    </a:lnTo>
                    <a:lnTo>
                      <a:pt x="128" y="144"/>
                    </a:lnTo>
                    <a:lnTo>
                      <a:pt x="126" y="144"/>
                    </a:lnTo>
                    <a:lnTo>
                      <a:pt x="126" y="146"/>
                    </a:lnTo>
                    <a:lnTo>
                      <a:pt x="126" y="148"/>
                    </a:lnTo>
                    <a:lnTo>
                      <a:pt x="124" y="150"/>
                    </a:lnTo>
                    <a:lnTo>
                      <a:pt x="122" y="150"/>
                    </a:lnTo>
                    <a:lnTo>
                      <a:pt x="120" y="152"/>
                    </a:lnTo>
                    <a:lnTo>
                      <a:pt x="120" y="154"/>
                    </a:lnTo>
                    <a:lnTo>
                      <a:pt x="118" y="156"/>
                    </a:lnTo>
                    <a:lnTo>
                      <a:pt x="116" y="158"/>
                    </a:lnTo>
                    <a:lnTo>
                      <a:pt x="114" y="160"/>
                    </a:lnTo>
                    <a:lnTo>
                      <a:pt x="112" y="162"/>
                    </a:lnTo>
                    <a:lnTo>
                      <a:pt x="110" y="166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6" y="170"/>
                    </a:lnTo>
                    <a:lnTo>
                      <a:pt x="106" y="172"/>
                    </a:lnTo>
                    <a:lnTo>
                      <a:pt x="102" y="176"/>
                    </a:lnTo>
                    <a:lnTo>
                      <a:pt x="102" y="178"/>
                    </a:lnTo>
                    <a:lnTo>
                      <a:pt x="100" y="180"/>
                    </a:lnTo>
                    <a:lnTo>
                      <a:pt x="98" y="182"/>
                    </a:lnTo>
                    <a:lnTo>
                      <a:pt x="96" y="184"/>
                    </a:lnTo>
                    <a:lnTo>
                      <a:pt x="96" y="186"/>
                    </a:lnTo>
                    <a:lnTo>
                      <a:pt x="94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4"/>
                    </a:lnTo>
                    <a:lnTo>
                      <a:pt x="84" y="196"/>
                    </a:lnTo>
                    <a:lnTo>
                      <a:pt x="82" y="196"/>
                    </a:lnTo>
                    <a:lnTo>
                      <a:pt x="80" y="196"/>
                    </a:lnTo>
                    <a:lnTo>
                      <a:pt x="80" y="194"/>
                    </a:lnTo>
                    <a:lnTo>
                      <a:pt x="82" y="194"/>
                    </a:lnTo>
                    <a:lnTo>
                      <a:pt x="82" y="192"/>
                    </a:lnTo>
                    <a:lnTo>
                      <a:pt x="82" y="190"/>
                    </a:lnTo>
                    <a:lnTo>
                      <a:pt x="82" y="188"/>
                    </a:lnTo>
                    <a:lnTo>
                      <a:pt x="84" y="186"/>
                    </a:lnTo>
                    <a:lnTo>
                      <a:pt x="82" y="184"/>
                    </a:lnTo>
                    <a:lnTo>
                      <a:pt x="80" y="184"/>
                    </a:lnTo>
                    <a:lnTo>
                      <a:pt x="78" y="186"/>
                    </a:lnTo>
                    <a:lnTo>
                      <a:pt x="78" y="184"/>
                    </a:lnTo>
                    <a:lnTo>
                      <a:pt x="76" y="182"/>
                    </a:lnTo>
                    <a:lnTo>
                      <a:pt x="76" y="180"/>
                    </a:lnTo>
                    <a:lnTo>
                      <a:pt x="74" y="180"/>
                    </a:lnTo>
                    <a:lnTo>
                      <a:pt x="72" y="180"/>
                    </a:lnTo>
                    <a:lnTo>
                      <a:pt x="70" y="180"/>
                    </a:lnTo>
                    <a:lnTo>
                      <a:pt x="68" y="178"/>
                    </a:lnTo>
                    <a:lnTo>
                      <a:pt x="66" y="176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2" y="174"/>
                    </a:lnTo>
                    <a:lnTo>
                      <a:pt x="60" y="174"/>
                    </a:lnTo>
                    <a:lnTo>
                      <a:pt x="58" y="174"/>
                    </a:lnTo>
                    <a:lnTo>
                      <a:pt x="58" y="172"/>
                    </a:lnTo>
                    <a:lnTo>
                      <a:pt x="56" y="172"/>
                    </a:lnTo>
                    <a:lnTo>
                      <a:pt x="56" y="170"/>
                    </a:lnTo>
                    <a:lnTo>
                      <a:pt x="54" y="170"/>
                    </a:lnTo>
                    <a:lnTo>
                      <a:pt x="52" y="168"/>
                    </a:lnTo>
                    <a:lnTo>
                      <a:pt x="50" y="168"/>
                    </a:lnTo>
                    <a:lnTo>
                      <a:pt x="50" y="166"/>
                    </a:lnTo>
                    <a:lnTo>
                      <a:pt x="48" y="166"/>
                    </a:lnTo>
                    <a:lnTo>
                      <a:pt x="48" y="164"/>
                    </a:lnTo>
                    <a:lnTo>
                      <a:pt x="46" y="164"/>
                    </a:lnTo>
                    <a:lnTo>
                      <a:pt x="44" y="164"/>
                    </a:lnTo>
                    <a:lnTo>
                      <a:pt x="42" y="166"/>
                    </a:lnTo>
                    <a:lnTo>
                      <a:pt x="42" y="168"/>
                    </a:lnTo>
                    <a:lnTo>
                      <a:pt x="40" y="168"/>
                    </a:lnTo>
                    <a:lnTo>
                      <a:pt x="38" y="168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4" y="168"/>
                    </a:lnTo>
                    <a:lnTo>
                      <a:pt x="34" y="166"/>
                    </a:lnTo>
                    <a:lnTo>
                      <a:pt x="32" y="166"/>
                    </a:lnTo>
                    <a:lnTo>
                      <a:pt x="32" y="164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30" y="160"/>
                    </a:lnTo>
                    <a:lnTo>
                      <a:pt x="30" y="160"/>
                    </a:lnTo>
                    <a:lnTo>
                      <a:pt x="28" y="158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6" y="152"/>
                    </a:lnTo>
                    <a:lnTo>
                      <a:pt x="24" y="150"/>
                    </a:lnTo>
                    <a:lnTo>
                      <a:pt x="24" y="150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4"/>
                    </a:lnTo>
                    <a:lnTo>
                      <a:pt x="20" y="142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2" y="132"/>
                    </a:lnTo>
                    <a:lnTo>
                      <a:pt x="12" y="130"/>
                    </a:lnTo>
                    <a:lnTo>
                      <a:pt x="10" y="130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6" y="122"/>
                    </a:lnTo>
                    <a:lnTo>
                      <a:pt x="4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8" y="104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10" y="110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0" y="108"/>
                    </a:lnTo>
                    <a:lnTo>
                      <a:pt x="22" y="110"/>
                    </a:lnTo>
                    <a:lnTo>
                      <a:pt x="24" y="110"/>
                    </a:lnTo>
                    <a:lnTo>
                      <a:pt x="26" y="112"/>
                    </a:lnTo>
                    <a:lnTo>
                      <a:pt x="28" y="110"/>
                    </a:lnTo>
                    <a:lnTo>
                      <a:pt x="30" y="110"/>
                    </a:lnTo>
                    <a:lnTo>
                      <a:pt x="30" y="112"/>
                    </a:lnTo>
                    <a:lnTo>
                      <a:pt x="28" y="112"/>
                    </a:lnTo>
                    <a:lnTo>
                      <a:pt x="28" y="114"/>
                    </a:lnTo>
                    <a:lnTo>
                      <a:pt x="28" y="116"/>
                    </a:lnTo>
                    <a:lnTo>
                      <a:pt x="30" y="116"/>
                    </a:lnTo>
                    <a:lnTo>
                      <a:pt x="30" y="116"/>
                    </a:lnTo>
                    <a:lnTo>
                      <a:pt x="32" y="116"/>
                    </a:lnTo>
                    <a:lnTo>
                      <a:pt x="34" y="116"/>
                    </a:lnTo>
                    <a:lnTo>
                      <a:pt x="34" y="118"/>
                    </a:lnTo>
                    <a:lnTo>
                      <a:pt x="34" y="120"/>
                    </a:lnTo>
                    <a:lnTo>
                      <a:pt x="36" y="120"/>
                    </a:lnTo>
                    <a:lnTo>
                      <a:pt x="36" y="122"/>
                    </a:lnTo>
                    <a:lnTo>
                      <a:pt x="38" y="122"/>
                    </a:lnTo>
                    <a:lnTo>
                      <a:pt x="40" y="122"/>
                    </a:lnTo>
                    <a:lnTo>
                      <a:pt x="40" y="124"/>
                    </a:lnTo>
                    <a:lnTo>
                      <a:pt x="42" y="126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6" y="122"/>
                    </a:lnTo>
                    <a:lnTo>
                      <a:pt x="46" y="120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2" y="106"/>
                    </a:lnTo>
                    <a:lnTo>
                      <a:pt x="52" y="104"/>
                    </a:lnTo>
                    <a:lnTo>
                      <a:pt x="56" y="102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8" y="98"/>
                    </a:lnTo>
                    <a:lnTo>
                      <a:pt x="58" y="96"/>
                    </a:lnTo>
                    <a:lnTo>
                      <a:pt x="58" y="94"/>
                    </a:lnTo>
                    <a:lnTo>
                      <a:pt x="60" y="92"/>
                    </a:lnTo>
                    <a:lnTo>
                      <a:pt x="60" y="90"/>
                    </a:lnTo>
                    <a:lnTo>
                      <a:pt x="62" y="86"/>
                    </a:lnTo>
                    <a:lnTo>
                      <a:pt x="64" y="84"/>
                    </a:lnTo>
                    <a:lnTo>
                      <a:pt x="66" y="80"/>
                    </a:lnTo>
                    <a:lnTo>
                      <a:pt x="66" y="76"/>
                    </a:lnTo>
                    <a:lnTo>
                      <a:pt x="68" y="74"/>
                    </a:lnTo>
                    <a:lnTo>
                      <a:pt x="68" y="72"/>
                    </a:lnTo>
                    <a:lnTo>
                      <a:pt x="70" y="70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2" y="64"/>
                    </a:lnTo>
                    <a:lnTo>
                      <a:pt x="72" y="62"/>
                    </a:lnTo>
                    <a:lnTo>
                      <a:pt x="74" y="60"/>
                    </a:lnTo>
                    <a:lnTo>
                      <a:pt x="74" y="58"/>
                    </a:lnTo>
                    <a:lnTo>
                      <a:pt x="76" y="54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80" y="44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6" y="28"/>
                    </a:lnTo>
                    <a:lnTo>
                      <a:pt x="98" y="26"/>
                    </a:lnTo>
                    <a:lnTo>
                      <a:pt x="100" y="24"/>
                    </a:lnTo>
                    <a:lnTo>
                      <a:pt x="104" y="20"/>
                    </a:lnTo>
                    <a:lnTo>
                      <a:pt x="110" y="14"/>
                    </a:lnTo>
                    <a:lnTo>
                      <a:pt x="114" y="10"/>
                    </a:lnTo>
                    <a:lnTo>
                      <a:pt x="116" y="8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6" y="2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28" y="2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2" y="10"/>
                    </a:lnTo>
                    <a:lnTo>
                      <a:pt x="144" y="10"/>
                    </a:lnTo>
                    <a:lnTo>
                      <a:pt x="146" y="12"/>
                    </a:lnTo>
                    <a:lnTo>
                      <a:pt x="148" y="14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4" y="18"/>
                    </a:lnTo>
                    <a:lnTo>
                      <a:pt x="158" y="22"/>
                    </a:lnTo>
                    <a:lnTo>
                      <a:pt x="162" y="24"/>
                    </a:lnTo>
                    <a:lnTo>
                      <a:pt x="164" y="26"/>
                    </a:lnTo>
                    <a:lnTo>
                      <a:pt x="168" y="28"/>
                    </a:lnTo>
                    <a:lnTo>
                      <a:pt x="170" y="30"/>
                    </a:lnTo>
                    <a:lnTo>
                      <a:pt x="170" y="32"/>
                    </a:lnTo>
                    <a:lnTo>
                      <a:pt x="170" y="34"/>
                    </a:lnTo>
                    <a:lnTo>
                      <a:pt x="170" y="36"/>
                    </a:lnTo>
                    <a:lnTo>
                      <a:pt x="168" y="36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0" y="42"/>
                    </a:lnTo>
                    <a:lnTo>
                      <a:pt x="168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70" y="50"/>
                    </a:lnTo>
                    <a:lnTo>
                      <a:pt x="170" y="52"/>
                    </a:lnTo>
                    <a:lnTo>
                      <a:pt x="170" y="54"/>
                    </a:lnTo>
                    <a:lnTo>
                      <a:pt x="172" y="54"/>
                    </a:lnTo>
                    <a:lnTo>
                      <a:pt x="170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59" name="Freeform 123">
                <a:extLst>
                  <a:ext uri="{FF2B5EF4-FFF2-40B4-BE49-F238E27FC236}">
                    <a16:creationId xmlns:a16="http://schemas.microsoft.com/office/drawing/2014/main" id="{CE2DE738-6508-1FD1-F12F-9E21F3041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6600" y="2536825"/>
                <a:ext cx="479425" cy="665163"/>
              </a:xfrm>
              <a:custGeom>
                <a:avLst/>
                <a:gdLst>
                  <a:gd name="T0" fmla="*/ 218 w 302"/>
                  <a:gd name="T1" fmla="*/ 12 h 419"/>
                  <a:gd name="T2" fmla="*/ 224 w 302"/>
                  <a:gd name="T3" fmla="*/ 20 h 419"/>
                  <a:gd name="T4" fmla="*/ 230 w 302"/>
                  <a:gd name="T5" fmla="*/ 24 h 419"/>
                  <a:gd name="T6" fmla="*/ 232 w 302"/>
                  <a:gd name="T7" fmla="*/ 30 h 419"/>
                  <a:gd name="T8" fmla="*/ 236 w 302"/>
                  <a:gd name="T9" fmla="*/ 46 h 419"/>
                  <a:gd name="T10" fmla="*/ 228 w 302"/>
                  <a:gd name="T11" fmla="*/ 64 h 419"/>
                  <a:gd name="T12" fmla="*/ 230 w 302"/>
                  <a:gd name="T13" fmla="*/ 74 h 419"/>
                  <a:gd name="T14" fmla="*/ 236 w 302"/>
                  <a:gd name="T15" fmla="*/ 88 h 419"/>
                  <a:gd name="T16" fmla="*/ 244 w 302"/>
                  <a:gd name="T17" fmla="*/ 100 h 419"/>
                  <a:gd name="T18" fmla="*/ 250 w 302"/>
                  <a:gd name="T19" fmla="*/ 116 h 419"/>
                  <a:gd name="T20" fmla="*/ 254 w 302"/>
                  <a:gd name="T21" fmla="*/ 116 h 419"/>
                  <a:gd name="T22" fmla="*/ 248 w 302"/>
                  <a:gd name="T23" fmla="*/ 126 h 419"/>
                  <a:gd name="T24" fmla="*/ 260 w 302"/>
                  <a:gd name="T25" fmla="*/ 130 h 419"/>
                  <a:gd name="T26" fmla="*/ 264 w 302"/>
                  <a:gd name="T27" fmla="*/ 148 h 419"/>
                  <a:gd name="T28" fmla="*/ 280 w 302"/>
                  <a:gd name="T29" fmla="*/ 160 h 419"/>
                  <a:gd name="T30" fmla="*/ 280 w 302"/>
                  <a:gd name="T31" fmla="*/ 176 h 419"/>
                  <a:gd name="T32" fmla="*/ 282 w 302"/>
                  <a:gd name="T33" fmla="*/ 190 h 419"/>
                  <a:gd name="T34" fmla="*/ 276 w 302"/>
                  <a:gd name="T35" fmla="*/ 198 h 419"/>
                  <a:gd name="T36" fmla="*/ 280 w 302"/>
                  <a:gd name="T37" fmla="*/ 206 h 419"/>
                  <a:gd name="T38" fmla="*/ 284 w 302"/>
                  <a:gd name="T39" fmla="*/ 212 h 419"/>
                  <a:gd name="T40" fmla="*/ 290 w 302"/>
                  <a:gd name="T41" fmla="*/ 219 h 419"/>
                  <a:gd name="T42" fmla="*/ 292 w 302"/>
                  <a:gd name="T43" fmla="*/ 223 h 419"/>
                  <a:gd name="T44" fmla="*/ 286 w 302"/>
                  <a:gd name="T45" fmla="*/ 237 h 419"/>
                  <a:gd name="T46" fmla="*/ 286 w 302"/>
                  <a:gd name="T47" fmla="*/ 245 h 419"/>
                  <a:gd name="T48" fmla="*/ 278 w 302"/>
                  <a:gd name="T49" fmla="*/ 255 h 419"/>
                  <a:gd name="T50" fmla="*/ 286 w 302"/>
                  <a:gd name="T51" fmla="*/ 265 h 419"/>
                  <a:gd name="T52" fmla="*/ 294 w 302"/>
                  <a:gd name="T53" fmla="*/ 273 h 419"/>
                  <a:gd name="T54" fmla="*/ 298 w 302"/>
                  <a:gd name="T55" fmla="*/ 291 h 419"/>
                  <a:gd name="T56" fmla="*/ 296 w 302"/>
                  <a:gd name="T57" fmla="*/ 295 h 419"/>
                  <a:gd name="T58" fmla="*/ 294 w 302"/>
                  <a:gd name="T59" fmla="*/ 309 h 419"/>
                  <a:gd name="T60" fmla="*/ 284 w 302"/>
                  <a:gd name="T61" fmla="*/ 311 h 419"/>
                  <a:gd name="T62" fmla="*/ 292 w 302"/>
                  <a:gd name="T63" fmla="*/ 325 h 419"/>
                  <a:gd name="T64" fmla="*/ 302 w 302"/>
                  <a:gd name="T65" fmla="*/ 341 h 419"/>
                  <a:gd name="T66" fmla="*/ 272 w 302"/>
                  <a:gd name="T67" fmla="*/ 359 h 419"/>
                  <a:gd name="T68" fmla="*/ 230 w 302"/>
                  <a:gd name="T69" fmla="*/ 389 h 419"/>
                  <a:gd name="T70" fmla="*/ 206 w 302"/>
                  <a:gd name="T71" fmla="*/ 407 h 419"/>
                  <a:gd name="T72" fmla="*/ 196 w 302"/>
                  <a:gd name="T73" fmla="*/ 413 h 419"/>
                  <a:gd name="T74" fmla="*/ 172 w 302"/>
                  <a:gd name="T75" fmla="*/ 407 h 419"/>
                  <a:gd name="T76" fmla="*/ 158 w 302"/>
                  <a:gd name="T77" fmla="*/ 393 h 419"/>
                  <a:gd name="T78" fmla="*/ 144 w 302"/>
                  <a:gd name="T79" fmla="*/ 389 h 419"/>
                  <a:gd name="T80" fmla="*/ 130 w 302"/>
                  <a:gd name="T81" fmla="*/ 383 h 419"/>
                  <a:gd name="T82" fmla="*/ 114 w 302"/>
                  <a:gd name="T83" fmla="*/ 375 h 419"/>
                  <a:gd name="T84" fmla="*/ 106 w 302"/>
                  <a:gd name="T85" fmla="*/ 369 h 419"/>
                  <a:gd name="T86" fmla="*/ 96 w 302"/>
                  <a:gd name="T87" fmla="*/ 361 h 419"/>
                  <a:gd name="T88" fmla="*/ 84 w 302"/>
                  <a:gd name="T89" fmla="*/ 355 h 419"/>
                  <a:gd name="T90" fmla="*/ 78 w 302"/>
                  <a:gd name="T91" fmla="*/ 343 h 419"/>
                  <a:gd name="T92" fmla="*/ 62 w 302"/>
                  <a:gd name="T93" fmla="*/ 333 h 419"/>
                  <a:gd name="T94" fmla="*/ 54 w 302"/>
                  <a:gd name="T95" fmla="*/ 319 h 419"/>
                  <a:gd name="T96" fmla="*/ 44 w 302"/>
                  <a:gd name="T97" fmla="*/ 311 h 419"/>
                  <a:gd name="T98" fmla="*/ 30 w 302"/>
                  <a:gd name="T99" fmla="*/ 301 h 419"/>
                  <a:gd name="T100" fmla="*/ 14 w 302"/>
                  <a:gd name="T101" fmla="*/ 299 h 419"/>
                  <a:gd name="T102" fmla="*/ 2 w 302"/>
                  <a:gd name="T103" fmla="*/ 283 h 419"/>
                  <a:gd name="T104" fmla="*/ 8 w 302"/>
                  <a:gd name="T105" fmla="*/ 255 h 419"/>
                  <a:gd name="T106" fmla="*/ 20 w 302"/>
                  <a:gd name="T107" fmla="*/ 217 h 419"/>
                  <a:gd name="T108" fmla="*/ 34 w 302"/>
                  <a:gd name="T109" fmla="*/ 182 h 419"/>
                  <a:gd name="T110" fmla="*/ 50 w 302"/>
                  <a:gd name="T111" fmla="*/ 138 h 419"/>
                  <a:gd name="T112" fmla="*/ 68 w 302"/>
                  <a:gd name="T113" fmla="*/ 98 h 419"/>
                  <a:gd name="T114" fmla="*/ 92 w 302"/>
                  <a:gd name="T115" fmla="*/ 82 h 419"/>
                  <a:gd name="T116" fmla="*/ 120 w 302"/>
                  <a:gd name="T117" fmla="*/ 62 h 419"/>
                  <a:gd name="T118" fmla="*/ 148 w 302"/>
                  <a:gd name="T119" fmla="*/ 42 h 419"/>
                  <a:gd name="T120" fmla="*/ 176 w 302"/>
                  <a:gd name="T121" fmla="*/ 22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419">
                    <a:moveTo>
                      <a:pt x="208" y="6"/>
                    </a:moveTo>
                    <a:lnTo>
                      <a:pt x="210" y="6"/>
                    </a:lnTo>
                    <a:lnTo>
                      <a:pt x="212" y="4"/>
                    </a:lnTo>
                    <a:lnTo>
                      <a:pt x="214" y="4"/>
                    </a:lnTo>
                    <a:lnTo>
                      <a:pt x="214" y="6"/>
                    </a:lnTo>
                    <a:lnTo>
                      <a:pt x="212" y="6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4" y="10"/>
                    </a:lnTo>
                    <a:lnTo>
                      <a:pt x="216" y="12"/>
                    </a:lnTo>
                    <a:lnTo>
                      <a:pt x="218" y="12"/>
                    </a:lnTo>
                    <a:lnTo>
                      <a:pt x="218" y="14"/>
                    </a:lnTo>
                    <a:lnTo>
                      <a:pt x="220" y="14"/>
                    </a:lnTo>
                    <a:lnTo>
                      <a:pt x="222" y="14"/>
                    </a:lnTo>
                    <a:lnTo>
                      <a:pt x="224" y="14"/>
                    </a:lnTo>
                    <a:lnTo>
                      <a:pt x="224" y="16"/>
                    </a:lnTo>
                    <a:lnTo>
                      <a:pt x="224" y="18"/>
                    </a:lnTo>
                    <a:lnTo>
                      <a:pt x="222" y="18"/>
                    </a:lnTo>
                    <a:lnTo>
                      <a:pt x="220" y="18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4" y="20"/>
                    </a:lnTo>
                    <a:lnTo>
                      <a:pt x="226" y="20"/>
                    </a:lnTo>
                    <a:lnTo>
                      <a:pt x="226" y="22"/>
                    </a:lnTo>
                    <a:lnTo>
                      <a:pt x="226" y="24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24" y="26"/>
                    </a:lnTo>
                    <a:lnTo>
                      <a:pt x="226" y="26"/>
                    </a:lnTo>
                    <a:lnTo>
                      <a:pt x="228" y="26"/>
                    </a:lnTo>
                    <a:lnTo>
                      <a:pt x="228" y="24"/>
                    </a:lnTo>
                    <a:lnTo>
                      <a:pt x="228" y="24"/>
                    </a:lnTo>
                    <a:lnTo>
                      <a:pt x="230" y="24"/>
                    </a:lnTo>
                    <a:lnTo>
                      <a:pt x="230" y="24"/>
                    </a:lnTo>
                    <a:lnTo>
                      <a:pt x="232" y="24"/>
                    </a:lnTo>
                    <a:lnTo>
                      <a:pt x="232" y="26"/>
                    </a:lnTo>
                    <a:lnTo>
                      <a:pt x="234" y="26"/>
                    </a:lnTo>
                    <a:lnTo>
                      <a:pt x="236" y="26"/>
                    </a:lnTo>
                    <a:lnTo>
                      <a:pt x="236" y="28"/>
                    </a:lnTo>
                    <a:lnTo>
                      <a:pt x="238" y="28"/>
                    </a:lnTo>
                    <a:lnTo>
                      <a:pt x="238" y="30"/>
                    </a:lnTo>
                    <a:lnTo>
                      <a:pt x="236" y="30"/>
                    </a:lnTo>
                    <a:lnTo>
                      <a:pt x="234" y="30"/>
                    </a:lnTo>
                    <a:lnTo>
                      <a:pt x="232" y="30"/>
                    </a:lnTo>
                    <a:lnTo>
                      <a:pt x="232" y="32"/>
                    </a:lnTo>
                    <a:lnTo>
                      <a:pt x="232" y="34"/>
                    </a:lnTo>
                    <a:lnTo>
                      <a:pt x="234" y="34"/>
                    </a:lnTo>
                    <a:lnTo>
                      <a:pt x="236" y="36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38" y="40"/>
                    </a:lnTo>
                    <a:lnTo>
                      <a:pt x="236" y="40"/>
                    </a:lnTo>
                    <a:lnTo>
                      <a:pt x="234" y="42"/>
                    </a:lnTo>
                    <a:lnTo>
                      <a:pt x="234" y="44"/>
                    </a:lnTo>
                    <a:lnTo>
                      <a:pt x="236" y="46"/>
                    </a:lnTo>
                    <a:lnTo>
                      <a:pt x="234" y="48"/>
                    </a:lnTo>
                    <a:lnTo>
                      <a:pt x="236" y="50"/>
                    </a:lnTo>
                    <a:lnTo>
                      <a:pt x="234" y="52"/>
                    </a:lnTo>
                    <a:lnTo>
                      <a:pt x="234" y="54"/>
                    </a:lnTo>
                    <a:lnTo>
                      <a:pt x="234" y="56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32" y="62"/>
                    </a:lnTo>
                    <a:lnTo>
                      <a:pt x="232" y="64"/>
                    </a:lnTo>
                    <a:lnTo>
                      <a:pt x="230" y="64"/>
                    </a:lnTo>
                    <a:lnTo>
                      <a:pt x="228" y="64"/>
                    </a:lnTo>
                    <a:lnTo>
                      <a:pt x="228" y="62"/>
                    </a:lnTo>
                    <a:lnTo>
                      <a:pt x="226" y="60"/>
                    </a:lnTo>
                    <a:lnTo>
                      <a:pt x="226" y="58"/>
                    </a:lnTo>
                    <a:lnTo>
                      <a:pt x="224" y="60"/>
                    </a:lnTo>
                    <a:lnTo>
                      <a:pt x="224" y="62"/>
                    </a:lnTo>
                    <a:lnTo>
                      <a:pt x="226" y="64"/>
                    </a:lnTo>
                    <a:lnTo>
                      <a:pt x="226" y="66"/>
                    </a:lnTo>
                    <a:lnTo>
                      <a:pt x="226" y="68"/>
                    </a:lnTo>
                    <a:lnTo>
                      <a:pt x="226" y="72"/>
                    </a:lnTo>
                    <a:lnTo>
                      <a:pt x="228" y="72"/>
                    </a:lnTo>
                    <a:lnTo>
                      <a:pt x="230" y="74"/>
                    </a:lnTo>
                    <a:lnTo>
                      <a:pt x="232" y="74"/>
                    </a:lnTo>
                    <a:lnTo>
                      <a:pt x="232" y="76"/>
                    </a:lnTo>
                    <a:lnTo>
                      <a:pt x="230" y="78"/>
                    </a:lnTo>
                    <a:lnTo>
                      <a:pt x="230" y="80"/>
                    </a:lnTo>
                    <a:lnTo>
                      <a:pt x="230" y="82"/>
                    </a:lnTo>
                    <a:lnTo>
                      <a:pt x="230" y="84"/>
                    </a:lnTo>
                    <a:lnTo>
                      <a:pt x="232" y="84"/>
                    </a:lnTo>
                    <a:lnTo>
                      <a:pt x="232" y="86"/>
                    </a:lnTo>
                    <a:lnTo>
                      <a:pt x="234" y="86"/>
                    </a:lnTo>
                    <a:lnTo>
                      <a:pt x="236" y="86"/>
                    </a:lnTo>
                    <a:lnTo>
                      <a:pt x="236" y="88"/>
                    </a:lnTo>
                    <a:lnTo>
                      <a:pt x="238" y="88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2" y="92"/>
                    </a:lnTo>
                    <a:lnTo>
                      <a:pt x="242" y="94"/>
                    </a:lnTo>
                    <a:lnTo>
                      <a:pt x="242" y="96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4" y="100"/>
                    </a:lnTo>
                    <a:lnTo>
                      <a:pt x="246" y="100"/>
                    </a:lnTo>
                    <a:lnTo>
                      <a:pt x="244" y="102"/>
                    </a:lnTo>
                    <a:lnTo>
                      <a:pt x="244" y="104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4" y="110"/>
                    </a:lnTo>
                    <a:lnTo>
                      <a:pt x="244" y="112"/>
                    </a:lnTo>
                    <a:lnTo>
                      <a:pt x="246" y="112"/>
                    </a:lnTo>
                    <a:lnTo>
                      <a:pt x="248" y="112"/>
                    </a:lnTo>
                    <a:lnTo>
                      <a:pt x="248" y="114"/>
                    </a:lnTo>
                    <a:lnTo>
                      <a:pt x="250" y="116"/>
                    </a:lnTo>
                    <a:lnTo>
                      <a:pt x="252" y="116"/>
                    </a:lnTo>
                    <a:lnTo>
                      <a:pt x="252" y="114"/>
                    </a:lnTo>
                    <a:lnTo>
                      <a:pt x="250" y="112"/>
                    </a:lnTo>
                    <a:lnTo>
                      <a:pt x="250" y="110"/>
                    </a:lnTo>
                    <a:lnTo>
                      <a:pt x="252" y="110"/>
                    </a:lnTo>
                    <a:lnTo>
                      <a:pt x="254" y="110"/>
                    </a:lnTo>
                    <a:lnTo>
                      <a:pt x="254" y="112"/>
                    </a:lnTo>
                    <a:lnTo>
                      <a:pt x="254" y="112"/>
                    </a:lnTo>
                    <a:lnTo>
                      <a:pt x="254" y="114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2" y="116"/>
                    </a:lnTo>
                    <a:lnTo>
                      <a:pt x="252" y="118"/>
                    </a:lnTo>
                    <a:lnTo>
                      <a:pt x="254" y="118"/>
                    </a:lnTo>
                    <a:lnTo>
                      <a:pt x="254" y="120"/>
                    </a:lnTo>
                    <a:lnTo>
                      <a:pt x="252" y="118"/>
                    </a:lnTo>
                    <a:lnTo>
                      <a:pt x="250" y="118"/>
                    </a:lnTo>
                    <a:lnTo>
                      <a:pt x="248" y="120"/>
                    </a:lnTo>
                    <a:lnTo>
                      <a:pt x="246" y="120"/>
                    </a:lnTo>
                    <a:lnTo>
                      <a:pt x="246" y="122"/>
                    </a:lnTo>
                    <a:lnTo>
                      <a:pt x="246" y="124"/>
                    </a:lnTo>
                    <a:lnTo>
                      <a:pt x="248" y="126"/>
                    </a:lnTo>
                    <a:lnTo>
                      <a:pt x="250" y="126"/>
                    </a:lnTo>
                    <a:lnTo>
                      <a:pt x="252" y="128"/>
                    </a:lnTo>
                    <a:lnTo>
                      <a:pt x="252" y="126"/>
                    </a:lnTo>
                    <a:lnTo>
                      <a:pt x="254" y="126"/>
                    </a:lnTo>
                    <a:lnTo>
                      <a:pt x="254" y="124"/>
                    </a:lnTo>
                    <a:lnTo>
                      <a:pt x="254" y="124"/>
                    </a:lnTo>
                    <a:lnTo>
                      <a:pt x="254" y="126"/>
                    </a:lnTo>
                    <a:lnTo>
                      <a:pt x="256" y="128"/>
                    </a:lnTo>
                    <a:lnTo>
                      <a:pt x="258" y="130"/>
                    </a:lnTo>
                    <a:lnTo>
                      <a:pt x="260" y="128"/>
                    </a:lnTo>
                    <a:lnTo>
                      <a:pt x="260" y="130"/>
                    </a:lnTo>
                    <a:lnTo>
                      <a:pt x="262" y="132"/>
                    </a:lnTo>
                    <a:lnTo>
                      <a:pt x="262" y="134"/>
                    </a:lnTo>
                    <a:lnTo>
                      <a:pt x="260" y="140"/>
                    </a:lnTo>
                    <a:lnTo>
                      <a:pt x="260" y="142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8" y="150"/>
                    </a:lnTo>
                    <a:lnTo>
                      <a:pt x="260" y="152"/>
                    </a:lnTo>
                    <a:lnTo>
                      <a:pt x="262" y="152"/>
                    </a:lnTo>
                    <a:lnTo>
                      <a:pt x="262" y="150"/>
                    </a:lnTo>
                    <a:lnTo>
                      <a:pt x="264" y="148"/>
                    </a:lnTo>
                    <a:lnTo>
                      <a:pt x="266" y="148"/>
                    </a:lnTo>
                    <a:lnTo>
                      <a:pt x="268" y="148"/>
                    </a:lnTo>
                    <a:lnTo>
                      <a:pt x="268" y="152"/>
                    </a:lnTo>
                    <a:lnTo>
                      <a:pt x="268" y="154"/>
                    </a:lnTo>
                    <a:lnTo>
                      <a:pt x="270" y="156"/>
                    </a:lnTo>
                    <a:lnTo>
                      <a:pt x="272" y="156"/>
                    </a:lnTo>
                    <a:lnTo>
                      <a:pt x="272" y="154"/>
                    </a:lnTo>
                    <a:lnTo>
                      <a:pt x="272" y="152"/>
                    </a:lnTo>
                    <a:lnTo>
                      <a:pt x="274" y="152"/>
                    </a:lnTo>
                    <a:lnTo>
                      <a:pt x="276" y="154"/>
                    </a:lnTo>
                    <a:lnTo>
                      <a:pt x="280" y="160"/>
                    </a:lnTo>
                    <a:lnTo>
                      <a:pt x="282" y="162"/>
                    </a:lnTo>
                    <a:lnTo>
                      <a:pt x="282" y="164"/>
                    </a:lnTo>
                    <a:lnTo>
                      <a:pt x="280" y="166"/>
                    </a:lnTo>
                    <a:lnTo>
                      <a:pt x="280" y="168"/>
                    </a:lnTo>
                    <a:lnTo>
                      <a:pt x="280" y="170"/>
                    </a:lnTo>
                    <a:lnTo>
                      <a:pt x="282" y="170"/>
                    </a:lnTo>
                    <a:lnTo>
                      <a:pt x="284" y="170"/>
                    </a:lnTo>
                    <a:lnTo>
                      <a:pt x="284" y="172"/>
                    </a:lnTo>
                    <a:lnTo>
                      <a:pt x="284" y="174"/>
                    </a:lnTo>
                    <a:lnTo>
                      <a:pt x="282" y="176"/>
                    </a:lnTo>
                    <a:lnTo>
                      <a:pt x="280" y="176"/>
                    </a:lnTo>
                    <a:lnTo>
                      <a:pt x="280" y="178"/>
                    </a:lnTo>
                    <a:lnTo>
                      <a:pt x="280" y="180"/>
                    </a:lnTo>
                    <a:lnTo>
                      <a:pt x="280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78" y="186"/>
                    </a:lnTo>
                    <a:lnTo>
                      <a:pt x="278" y="188"/>
                    </a:lnTo>
                    <a:lnTo>
                      <a:pt x="280" y="190"/>
                    </a:lnTo>
                    <a:lnTo>
                      <a:pt x="282" y="190"/>
                    </a:lnTo>
                    <a:lnTo>
                      <a:pt x="282" y="192"/>
                    </a:lnTo>
                    <a:lnTo>
                      <a:pt x="280" y="192"/>
                    </a:lnTo>
                    <a:lnTo>
                      <a:pt x="278" y="194"/>
                    </a:lnTo>
                    <a:lnTo>
                      <a:pt x="278" y="196"/>
                    </a:lnTo>
                    <a:lnTo>
                      <a:pt x="280" y="196"/>
                    </a:lnTo>
                    <a:lnTo>
                      <a:pt x="282" y="196"/>
                    </a:lnTo>
                    <a:lnTo>
                      <a:pt x="282" y="198"/>
                    </a:lnTo>
                    <a:lnTo>
                      <a:pt x="280" y="198"/>
                    </a:lnTo>
                    <a:lnTo>
                      <a:pt x="278" y="198"/>
                    </a:lnTo>
                    <a:lnTo>
                      <a:pt x="276" y="196"/>
                    </a:lnTo>
                    <a:lnTo>
                      <a:pt x="276" y="198"/>
                    </a:lnTo>
                    <a:lnTo>
                      <a:pt x="276" y="200"/>
                    </a:lnTo>
                    <a:lnTo>
                      <a:pt x="278" y="200"/>
                    </a:lnTo>
                    <a:lnTo>
                      <a:pt x="278" y="202"/>
                    </a:lnTo>
                    <a:lnTo>
                      <a:pt x="280" y="202"/>
                    </a:lnTo>
                    <a:lnTo>
                      <a:pt x="282" y="202"/>
                    </a:lnTo>
                    <a:lnTo>
                      <a:pt x="284" y="202"/>
                    </a:lnTo>
                    <a:lnTo>
                      <a:pt x="284" y="200"/>
                    </a:lnTo>
                    <a:lnTo>
                      <a:pt x="286" y="200"/>
                    </a:lnTo>
                    <a:lnTo>
                      <a:pt x="286" y="202"/>
                    </a:lnTo>
                    <a:lnTo>
                      <a:pt x="284" y="206"/>
                    </a:lnTo>
                    <a:lnTo>
                      <a:pt x="280" y="206"/>
                    </a:lnTo>
                    <a:lnTo>
                      <a:pt x="278" y="206"/>
                    </a:lnTo>
                    <a:lnTo>
                      <a:pt x="276" y="206"/>
                    </a:lnTo>
                    <a:lnTo>
                      <a:pt x="276" y="208"/>
                    </a:lnTo>
                    <a:lnTo>
                      <a:pt x="274" y="208"/>
                    </a:lnTo>
                    <a:lnTo>
                      <a:pt x="274" y="210"/>
                    </a:lnTo>
                    <a:lnTo>
                      <a:pt x="276" y="210"/>
                    </a:lnTo>
                    <a:lnTo>
                      <a:pt x="278" y="210"/>
                    </a:lnTo>
                    <a:lnTo>
                      <a:pt x="280" y="210"/>
                    </a:lnTo>
                    <a:lnTo>
                      <a:pt x="282" y="210"/>
                    </a:lnTo>
                    <a:lnTo>
                      <a:pt x="284" y="210"/>
                    </a:lnTo>
                    <a:lnTo>
                      <a:pt x="284" y="212"/>
                    </a:lnTo>
                    <a:lnTo>
                      <a:pt x="284" y="215"/>
                    </a:lnTo>
                    <a:lnTo>
                      <a:pt x="284" y="217"/>
                    </a:lnTo>
                    <a:lnTo>
                      <a:pt x="286" y="215"/>
                    </a:lnTo>
                    <a:lnTo>
                      <a:pt x="286" y="212"/>
                    </a:lnTo>
                    <a:lnTo>
                      <a:pt x="288" y="212"/>
                    </a:lnTo>
                    <a:lnTo>
                      <a:pt x="288" y="215"/>
                    </a:lnTo>
                    <a:lnTo>
                      <a:pt x="288" y="217"/>
                    </a:lnTo>
                    <a:lnTo>
                      <a:pt x="288" y="217"/>
                    </a:lnTo>
                    <a:lnTo>
                      <a:pt x="286" y="219"/>
                    </a:lnTo>
                    <a:lnTo>
                      <a:pt x="288" y="219"/>
                    </a:lnTo>
                    <a:lnTo>
                      <a:pt x="290" y="219"/>
                    </a:lnTo>
                    <a:lnTo>
                      <a:pt x="290" y="217"/>
                    </a:lnTo>
                    <a:lnTo>
                      <a:pt x="290" y="219"/>
                    </a:lnTo>
                    <a:lnTo>
                      <a:pt x="288" y="221"/>
                    </a:lnTo>
                    <a:lnTo>
                      <a:pt x="286" y="221"/>
                    </a:lnTo>
                    <a:lnTo>
                      <a:pt x="284" y="221"/>
                    </a:lnTo>
                    <a:lnTo>
                      <a:pt x="282" y="223"/>
                    </a:lnTo>
                    <a:lnTo>
                      <a:pt x="284" y="225"/>
                    </a:lnTo>
                    <a:lnTo>
                      <a:pt x="286" y="225"/>
                    </a:lnTo>
                    <a:lnTo>
                      <a:pt x="288" y="225"/>
                    </a:lnTo>
                    <a:lnTo>
                      <a:pt x="290" y="223"/>
                    </a:lnTo>
                    <a:lnTo>
                      <a:pt x="292" y="223"/>
                    </a:lnTo>
                    <a:lnTo>
                      <a:pt x="292" y="225"/>
                    </a:lnTo>
                    <a:lnTo>
                      <a:pt x="292" y="227"/>
                    </a:lnTo>
                    <a:lnTo>
                      <a:pt x="292" y="229"/>
                    </a:lnTo>
                    <a:lnTo>
                      <a:pt x="292" y="231"/>
                    </a:lnTo>
                    <a:lnTo>
                      <a:pt x="290" y="231"/>
                    </a:lnTo>
                    <a:lnTo>
                      <a:pt x="288" y="231"/>
                    </a:lnTo>
                    <a:lnTo>
                      <a:pt x="288" y="233"/>
                    </a:lnTo>
                    <a:lnTo>
                      <a:pt x="286" y="233"/>
                    </a:lnTo>
                    <a:lnTo>
                      <a:pt x="288" y="235"/>
                    </a:lnTo>
                    <a:lnTo>
                      <a:pt x="288" y="237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9"/>
                    </a:lnTo>
                    <a:lnTo>
                      <a:pt x="284" y="241"/>
                    </a:lnTo>
                    <a:lnTo>
                      <a:pt x="284" y="243"/>
                    </a:lnTo>
                    <a:lnTo>
                      <a:pt x="286" y="243"/>
                    </a:lnTo>
                    <a:lnTo>
                      <a:pt x="286" y="245"/>
                    </a:lnTo>
                    <a:lnTo>
                      <a:pt x="288" y="245"/>
                    </a:lnTo>
                    <a:lnTo>
                      <a:pt x="288" y="243"/>
                    </a:lnTo>
                    <a:lnTo>
                      <a:pt x="290" y="245"/>
                    </a:lnTo>
                    <a:lnTo>
                      <a:pt x="288" y="245"/>
                    </a:lnTo>
                    <a:lnTo>
                      <a:pt x="286" y="245"/>
                    </a:lnTo>
                    <a:lnTo>
                      <a:pt x="284" y="245"/>
                    </a:lnTo>
                    <a:lnTo>
                      <a:pt x="282" y="245"/>
                    </a:lnTo>
                    <a:lnTo>
                      <a:pt x="282" y="247"/>
                    </a:lnTo>
                    <a:lnTo>
                      <a:pt x="284" y="249"/>
                    </a:lnTo>
                    <a:lnTo>
                      <a:pt x="286" y="251"/>
                    </a:lnTo>
                    <a:lnTo>
                      <a:pt x="286" y="253"/>
                    </a:lnTo>
                    <a:lnTo>
                      <a:pt x="284" y="253"/>
                    </a:lnTo>
                    <a:lnTo>
                      <a:pt x="282" y="253"/>
                    </a:lnTo>
                    <a:lnTo>
                      <a:pt x="282" y="255"/>
                    </a:lnTo>
                    <a:lnTo>
                      <a:pt x="280" y="255"/>
                    </a:lnTo>
                    <a:lnTo>
                      <a:pt x="278" y="255"/>
                    </a:lnTo>
                    <a:lnTo>
                      <a:pt x="280" y="255"/>
                    </a:lnTo>
                    <a:lnTo>
                      <a:pt x="280" y="257"/>
                    </a:lnTo>
                    <a:lnTo>
                      <a:pt x="280" y="259"/>
                    </a:lnTo>
                    <a:lnTo>
                      <a:pt x="278" y="259"/>
                    </a:lnTo>
                    <a:lnTo>
                      <a:pt x="278" y="261"/>
                    </a:lnTo>
                    <a:lnTo>
                      <a:pt x="280" y="261"/>
                    </a:lnTo>
                    <a:lnTo>
                      <a:pt x="282" y="261"/>
                    </a:lnTo>
                    <a:lnTo>
                      <a:pt x="282" y="263"/>
                    </a:lnTo>
                    <a:lnTo>
                      <a:pt x="282" y="265"/>
                    </a:lnTo>
                    <a:lnTo>
                      <a:pt x="284" y="265"/>
                    </a:lnTo>
                    <a:lnTo>
                      <a:pt x="286" y="265"/>
                    </a:lnTo>
                    <a:lnTo>
                      <a:pt x="288" y="265"/>
                    </a:lnTo>
                    <a:lnTo>
                      <a:pt x="288" y="267"/>
                    </a:lnTo>
                    <a:lnTo>
                      <a:pt x="288" y="265"/>
                    </a:lnTo>
                    <a:lnTo>
                      <a:pt x="288" y="265"/>
                    </a:lnTo>
                    <a:lnTo>
                      <a:pt x="290" y="265"/>
                    </a:lnTo>
                    <a:lnTo>
                      <a:pt x="290" y="265"/>
                    </a:lnTo>
                    <a:lnTo>
                      <a:pt x="292" y="267"/>
                    </a:lnTo>
                    <a:lnTo>
                      <a:pt x="292" y="269"/>
                    </a:lnTo>
                    <a:lnTo>
                      <a:pt x="292" y="271"/>
                    </a:lnTo>
                    <a:lnTo>
                      <a:pt x="292" y="273"/>
                    </a:lnTo>
                    <a:lnTo>
                      <a:pt x="294" y="273"/>
                    </a:lnTo>
                    <a:lnTo>
                      <a:pt x="294" y="275"/>
                    </a:lnTo>
                    <a:lnTo>
                      <a:pt x="296" y="277"/>
                    </a:lnTo>
                    <a:lnTo>
                      <a:pt x="294" y="279"/>
                    </a:lnTo>
                    <a:lnTo>
                      <a:pt x="294" y="281"/>
                    </a:lnTo>
                    <a:lnTo>
                      <a:pt x="294" y="283"/>
                    </a:lnTo>
                    <a:lnTo>
                      <a:pt x="292" y="285"/>
                    </a:lnTo>
                    <a:lnTo>
                      <a:pt x="294" y="285"/>
                    </a:lnTo>
                    <a:lnTo>
                      <a:pt x="294" y="287"/>
                    </a:lnTo>
                    <a:lnTo>
                      <a:pt x="296" y="289"/>
                    </a:lnTo>
                    <a:lnTo>
                      <a:pt x="298" y="289"/>
                    </a:lnTo>
                    <a:lnTo>
                      <a:pt x="298" y="291"/>
                    </a:lnTo>
                    <a:lnTo>
                      <a:pt x="296" y="291"/>
                    </a:lnTo>
                    <a:lnTo>
                      <a:pt x="296" y="293"/>
                    </a:lnTo>
                    <a:lnTo>
                      <a:pt x="294" y="293"/>
                    </a:lnTo>
                    <a:lnTo>
                      <a:pt x="294" y="291"/>
                    </a:lnTo>
                    <a:lnTo>
                      <a:pt x="292" y="289"/>
                    </a:lnTo>
                    <a:lnTo>
                      <a:pt x="290" y="291"/>
                    </a:lnTo>
                    <a:lnTo>
                      <a:pt x="292" y="293"/>
                    </a:lnTo>
                    <a:lnTo>
                      <a:pt x="292" y="295"/>
                    </a:lnTo>
                    <a:lnTo>
                      <a:pt x="294" y="295"/>
                    </a:lnTo>
                    <a:lnTo>
                      <a:pt x="296" y="293"/>
                    </a:lnTo>
                    <a:lnTo>
                      <a:pt x="296" y="295"/>
                    </a:lnTo>
                    <a:lnTo>
                      <a:pt x="298" y="297"/>
                    </a:lnTo>
                    <a:lnTo>
                      <a:pt x="300" y="297"/>
                    </a:lnTo>
                    <a:lnTo>
                      <a:pt x="300" y="299"/>
                    </a:lnTo>
                    <a:lnTo>
                      <a:pt x="296" y="303"/>
                    </a:lnTo>
                    <a:lnTo>
                      <a:pt x="294" y="303"/>
                    </a:lnTo>
                    <a:lnTo>
                      <a:pt x="294" y="305"/>
                    </a:lnTo>
                    <a:lnTo>
                      <a:pt x="292" y="305"/>
                    </a:lnTo>
                    <a:lnTo>
                      <a:pt x="288" y="307"/>
                    </a:lnTo>
                    <a:lnTo>
                      <a:pt x="290" y="309"/>
                    </a:lnTo>
                    <a:lnTo>
                      <a:pt x="292" y="309"/>
                    </a:lnTo>
                    <a:lnTo>
                      <a:pt x="294" y="309"/>
                    </a:lnTo>
                    <a:lnTo>
                      <a:pt x="294" y="311"/>
                    </a:lnTo>
                    <a:lnTo>
                      <a:pt x="292" y="311"/>
                    </a:lnTo>
                    <a:lnTo>
                      <a:pt x="292" y="311"/>
                    </a:lnTo>
                    <a:lnTo>
                      <a:pt x="290" y="311"/>
                    </a:lnTo>
                    <a:lnTo>
                      <a:pt x="290" y="313"/>
                    </a:lnTo>
                    <a:lnTo>
                      <a:pt x="288" y="311"/>
                    </a:lnTo>
                    <a:lnTo>
                      <a:pt x="288" y="311"/>
                    </a:lnTo>
                    <a:lnTo>
                      <a:pt x="288" y="309"/>
                    </a:lnTo>
                    <a:lnTo>
                      <a:pt x="286" y="309"/>
                    </a:lnTo>
                    <a:lnTo>
                      <a:pt x="284" y="311"/>
                    </a:lnTo>
                    <a:lnTo>
                      <a:pt x="284" y="311"/>
                    </a:lnTo>
                    <a:lnTo>
                      <a:pt x="284" y="313"/>
                    </a:lnTo>
                    <a:lnTo>
                      <a:pt x="284" y="315"/>
                    </a:lnTo>
                    <a:lnTo>
                      <a:pt x="286" y="315"/>
                    </a:lnTo>
                    <a:lnTo>
                      <a:pt x="286" y="317"/>
                    </a:lnTo>
                    <a:lnTo>
                      <a:pt x="288" y="317"/>
                    </a:lnTo>
                    <a:lnTo>
                      <a:pt x="288" y="319"/>
                    </a:lnTo>
                    <a:lnTo>
                      <a:pt x="288" y="321"/>
                    </a:lnTo>
                    <a:lnTo>
                      <a:pt x="288" y="323"/>
                    </a:lnTo>
                    <a:lnTo>
                      <a:pt x="290" y="323"/>
                    </a:lnTo>
                    <a:lnTo>
                      <a:pt x="290" y="325"/>
                    </a:lnTo>
                    <a:lnTo>
                      <a:pt x="292" y="325"/>
                    </a:lnTo>
                    <a:lnTo>
                      <a:pt x="292" y="327"/>
                    </a:lnTo>
                    <a:lnTo>
                      <a:pt x="294" y="329"/>
                    </a:lnTo>
                    <a:lnTo>
                      <a:pt x="296" y="329"/>
                    </a:lnTo>
                    <a:lnTo>
                      <a:pt x="296" y="331"/>
                    </a:lnTo>
                    <a:lnTo>
                      <a:pt x="298" y="331"/>
                    </a:lnTo>
                    <a:lnTo>
                      <a:pt x="298" y="333"/>
                    </a:lnTo>
                    <a:lnTo>
                      <a:pt x="300" y="335"/>
                    </a:lnTo>
                    <a:lnTo>
                      <a:pt x="300" y="337"/>
                    </a:lnTo>
                    <a:lnTo>
                      <a:pt x="302" y="337"/>
                    </a:lnTo>
                    <a:lnTo>
                      <a:pt x="302" y="339"/>
                    </a:lnTo>
                    <a:lnTo>
                      <a:pt x="302" y="341"/>
                    </a:lnTo>
                    <a:lnTo>
                      <a:pt x="300" y="343"/>
                    </a:lnTo>
                    <a:lnTo>
                      <a:pt x="298" y="343"/>
                    </a:lnTo>
                    <a:lnTo>
                      <a:pt x="294" y="345"/>
                    </a:lnTo>
                    <a:lnTo>
                      <a:pt x="286" y="351"/>
                    </a:lnTo>
                    <a:lnTo>
                      <a:pt x="284" y="353"/>
                    </a:lnTo>
                    <a:lnTo>
                      <a:pt x="282" y="353"/>
                    </a:lnTo>
                    <a:lnTo>
                      <a:pt x="280" y="357"/>
                    </a:lnTo>
                    <a:lnTo>
                      <a:pt x="278" y="357"/>
                    </a:lnTo>
                    <a:lnTo>
                      <a:pt x="276" y="359"/>
                    </a:lnTo>
                    <a:lnTo>
                      <a:pt x="274" y="359"/>
                    </a:lnTo>
                    <a:lnTo>
                      <a:pt x="272" y="359"/>
                    </a:lnTo>
                    <a:lnTo>
                      <a:pt x="268" y="361"/>
                    </a:lnTo>
                    <a:lnTo>
                      <a:pt x="266" y="363"/>
                    </a:lnTo>
                    <a:lnTo>
                      <a:pt x="264" y="365"/>
                    </a:lnTo>
                    <a:lnTo>
                      <a:pt x="254" y="371"/>
                    </a:lnTo>
                    <a:lnTo>
                      <a:pt x="252" y="375"/>
                    </a:lnTo>
                    <a:lnTo>
                      <a:pt x="250" y="377"/>
                    </a:lnTo>
                    <a:lnTo>
                      <a:pt x="246" y="379"/>
                    </a:lnTo>
                    <a:lnTo>
                      <a:pt x="238" y="385"/>
                    </a:lnTo>
                    <a:lnTo>
                      <a:pt x="236" y="385"/>
                    </a:lnTo>
                    <a:lnTo>
                      <a:pt x="232" y="389"/>
                    </a:lnTo>
                    <a:lnTo>
                      <a:pt x="230" y="389"/>
                    </a:lnTo>
                    <a:lnTo>
                      <a:pt x="228" y="391"/>
                    </a:lnTo>
                    <a:lnTo>
                      <a:pt x="226" y="391"/>
                    </a:lnTo>
                    <a:lnTo>
                      <a:pt x="222" y="395"/>
                    </a:lnTo>
                    <a:lnTo>
                      <a:pt x="218" y="397"/>
                    </a:lnTo>
                    <a:lnTo>
                      <a:pt x="218" y="399"/>
                    </a:lnTo>
                    <a:lnTo>
                      <a:pt x="216" y="399"/>
                    </a:lnTo>
                    <a:lnTo>
                      <a:pt x="214" y="399"/>
                    </a:lnTo>
                    <a:lnTo>
                      <a:pt x="214" y="401"/>
                    </a:lnTo>
                    <a:lnTo>
                      <a:pt x="206" y="405"/>
                    </a:lnTo>
                    <a:lnTo>
                      <a:pt x="206" y="407"/>
                    </a:lnTo>
                    <a:lnTo>
                      <a:pt x="206" y="407"/>
                    </a:lnTo>
                    <a:lnTo>
                      <a:pt x="206" y="409"/>
                    </a:lnTo>
                    <a:lnTo>
                      <a:pt x="206" y="411"/>
                    </a:lnTo>
                    <a:lnTo>
                      <a:pt x="204" y="413"/>
                    </a:lnTo>
                    <a:lnTo>
                      <a:pt x="204" y="415"/>
                    </a:lnTo>
                    <a:lnTo>
                      <a:pt x="204" y="417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0" y="417"/>
                    </a:lnTo>
                    <a:lnTo>
                      <a:pt x="198" y="417"/>
                    </a:lnTo>
                    <a:lnTo>
                      <a:pt x="198" y="415"/>
                    </a:lnTo>
                    <a:lnTo>
                      <a:pt x="196" y="413"/>
                    </a:lnTo>
                    <a:lnTo>
                      <a:pt x="194" y="413"/>
                    </a:lnTo>
                    <a:lnTo>
                      <a:pt x="194" y="411"/>
                    </a:lnTo>
                    <a:lnTo>
                      <a:pt x="194" y="409"/>
                    </a:lnTo>
                    <a:lnTo>
                      <a:pt x="192" y="409"/>
                    </a:lnTo>
                    <a:lnTo>
                      <a:pt x="190" y="407"/>
                    </a:lnTo>
                    <a:lnTo>
                      <a:pt x="188" y="407"/>
                    </a:lnTo>
                    <a:lnTo>
                      <a:pt x="186" y="405"/>
                    </a:lnTo>
                    <a:lnTo>
                      <a:pt x="182" y="403"/>
                    </a:lnTo>
                    <a:lnTo>
                      <a:pt x="176" y="403"/>
                    </a:lnTo>
                    <a:lnTo>
                      <a:pt x="174" y="403"/>
                    </a:lnTo>
                    <a:lnTo>
                      <a:pt x="172" y="407"/>
                    </a:lnTo>
                    <a:lnTo>
                      <a:pt x="166" y="403"/>
                    </a:lnTo>
                    <a:lnTo>
                      <a:pt x="164" y="401"/>
                    </a:lnTo>
                    <a:lnTo>
                      <a:pt x="162" y="401"/>
                    </a:lnTo>
                    <a:lnTo>
                      <a:pt x="160" y="401"/>
                    </a:lnTo>
                    <a:lnTo>
                      <a:pt x="158" y="401"/>
                    </a:lnTo>
                    <a:lnTo>
                      <a:pt x="158" y="399"/>
                    </a:lnTo>
                    <a:lnTo>
                      <a:pt x="158" y="399"/>
                    </a:lnTo>
                    <a:lnTo>
                      <a:pt x="158" y="397"/>
                    </a:lnTo>
                    <a:lnTo>
                      <a:pt x="158" y="395"/>
                    </a:lnTo>
                    <a:lnTo>
                      <a:pt x="158" y="393"/>
                    </a:lnTo>
                    <a:lnTo>
                      <a:pt x="158" y="393"/>
                    </a:lnTo>
                    <a:lnTo>
                      <a:pt x="156" y="393"/>
                    </a:lnTo>
                    <a:lnTo>
                      <a:pt x="154" y="393"/>
                    </a:lnTo>
                    <a:lnTo>
                      <a:pt x="152" y="393"/>
                    </a:lnTo>
                    <a:lnTo>
                      <a:pt x="150" y="393"/>
                    </a:lnTo>
                    <a:lnTo>
                      <a:pt x="150" y="391"/>
                    </a:lnTo>
                    <a:lnTo>
                      <a:pt x="152" y="391"/>
                    </a:lnTo>
                    <a:lnTo>
                      <a:pt x="148" y="389"/>
                    </a:lnTo>
                    <a:lnTo>
                      <a:pt x="144" y="387"/>
                    </a:lnTo>
                    <a:lnTo>
                      <a:pt x="142" y="387"/>
                    </a:lnTo>
                    <a:lnTo>
                      <a:pt x="142" y="389"/>
                    </a:lnTo>
                    <a:lnTo>
                      <a:pt x="144" y="389"/>
                    </a:lnTo>
                    <a:lnTo>
                      <a:pt x="142" y="389"/>
                    </a:lnTo>
                    <a:lnTo>
                      <a:pt x="140" y="391"/>
                    </a:lnTo>
                    <a:lnTo>
                      <a:pt x="138" y="391"/>
                    </a:lnTo>
                    <a:lnTo>
                      <a:pt x="138" y="389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4" y="385"/>
                    </a:lnTo>
                    <a:lnTo>
                      <a:pt x="134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0" y="383"/>
                    </a:lnTo>
                    <a:lnTo>
                      <a:pt x="128" y="383"/>
                    </a:lnTo>
                    <a:lnTo>
                      <a:pt x="128" y="381"/>
                    </a:lnTo>
                    <a:lnTo>
                      <a:pt x="126" y="377"/>
                    </a:lnTo>
                    <a:lnTo>
                      <a:pt x="126" y="379"/>
                    </a:lnTo>
                    <a:lnTo>
                      <a:pt x="124" y="379"/>
                    </a:lnTo>
                    <a:lnTo>
                      <a:pt x="122" y="377"/>
                    </a:lnTo>
                    <a:lnTo>
                      <a:pt x="120" y="377"/>
                    </a:lnTo>
                    <a:lnTo>
                      <a:pt x="120" y="375"/>
                    </a:lnTo>
                    <a:lnTo>
                      <a:pt x="118" y="375"/>
                    </a:lnTo>
                    <a:lnTo>
                      <a:pt x="116" y="375"/>
                    </a:lnTo>
                    <a:lnTo>
                      <a:pt x="114" y="375"/>
                    </a:lnTo>
                    <a:lnTo>
                      <a:pt x="112" y="377"/>
                    </a:lnTo>
                    <a:lnTo>
                      <a:pt x="112" y="375"/>
                    </a:lnTo>
                    <a:lnTo>
                      <a:pt x="112" y="377"/>
                    </a:lnTo>
                    <a:lnTo>
                      <a:pt x="110" y="375"/>
                    </a:lnTo>
                    <a:lnTo>
                      <a:pt x="110" y="373"/>
                    </a:lnTo>
                    <a:lnTo>
                      <a:pt x="110" y="373"/>
                    </a:lnTo>
                    <a:lnTo>
                      <a:pt x="108" y="373"/>
                    </a:lnTo>
                    <a:lnTo>
                      <a:pt x="110" y="371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6" y="369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4" y="365"/>
                    </a:lnTo>
                    <a:lnTo>
                      <a:pt x="104" y="363"/>
                    </a:lnTo>
                    <a:lnTo>
                      <a:pt x="102" y="363"/>
                    </a:lnTo>
                    <a:lnTo>
                      <a:pt x="102" y="361"/>
                    </a:lnTo>
                    <a:lnTo>
                      <a:pt x="100" y="361"/>
                    </a:lnTo>
                    <a:lnTo>
                      <a:pt x="98" y="361"/>
                    </a:lnTo>
                    <a:lnTo>
                      <a:pt x="98" y="363"/>
                    </a:lnTo>
                    <a:lnTo>
                      <a:pt x="98" y="361"/>
                    </a:lnTo>
                    <a:lnTo>
                      <a:pt x="96" y="361"/>
                    </a:lnTo>
                    <a:lnTo>
                      <a:pt x="94" y="361"/>
                    </a:lnTo>
                    <a:lnTo>
                      <a:pt x="94" y="359"/>
                    </a:lnTo>
                    <a:lnTo>
                      <a:pt x="92" y="359"/>
                    </a:lnTo>
                    <a:lnTo>
                      <a:pt x="92" y="359"/>
                    </a:lnTo>
                    <a:lnTo>
                      <a:pt x="90" y="359"/>
                    </a:lnTo>
                    <a:lnTo>
                      <a:pt x="90" y="357"/>
                    </a:lnTo>
                    <a:lnTo>
                      <a:pt x="90" y="359"/>
                    </a:lnTo>
                    <a:lnTo>
                      <a:pt x="88" y="357"/>
                    </a:lnTo>
                    <a:lnTo>
                      <a:pt x="86" y="357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6" y="353"/>
                    </a:lnTo>
                    <a:lnTo>
                      <a:pt x="84" y="353"/>
                    </a:lnTo>
                    <a:lnTo>
                      <a:pt x="84" y="351"/>
                    </a:lnTo>
                    <a:lnTo>
                      <a:pt x="84" y="349"/>
                    </a:lnTo>
                    <a:lnTo>
                      <a:pt x="84" y="347"/>
                    </a:lnTo>
                    <a:lnTo>
                      <a:pt x="82" y="347"/>
                    </a:lnTo>
                    <a:lnTo>
                      <a:pt x="80" y="345"/>
                    </a:lnTo>
                    <a:lnTo>
                      <a:pt x="78" y="345"/>
                    </a:lnTo>
                    <a:lnTo>
                      <a:pt x="80" y="345"/>
                    </a:lnTo>
                    <a:lnTo>
                      <a:pt x="80" y="343"/>
                    </a:lnTo>
                    <a:lnTo>
                      <a:pt x="78" y="343"/>
                    </a:lnTo>
                    <a:lnTo>
                      <a:pt x="76" y="343"/>
                    </a:lnTo>
                    <a:lnTo>
                      <a:pt x="76" y="341"/>
                    </a:lnTo>
                    <a:lnTo>
                      <a:pt x="76" y="339"/>
                    </a:lnTo>
                    <a:lnTo>
                      <a:pt x="74" y="337"/>
                    </a:lnTo>
                    <a:lnTo>
                      <a:pt x="74" y="339"/>
                    </a:lnTo>
                    <a:lnTo>
                      <a:pt x="70" y="337"/>
                    </a:lnTo>
                    <a:lnTo>
                      <a:pt x="70" y="335"/>
                    </a:lnTo>
                    <a:lnTo>
                      <a:pt x="68" y="335"/>
                    </a:lnTo>
                    <a:lnTo>
                      <a:pt x="66" y="335"/>
                    </a:lnTo>
                    <a:lnTo>
                      <a:pt x="64" y="333"/>
                    </a:lnTo>
                    <a:lnTo>
                      <a:pt x="62" y="333"/>
                    </a:lnTo>
                    <a:lnTo>
                      <a:pt x="62" y="331"/>
                    </a:lnTo>
                    <a:lnTo>
                      <a:pt x="62" y="329"/>
                    </a:lnTo>
                    <a:lnTo>
                      <a:pt x="62" y="329"/>
                    </a:lnTo>
                    <a:lnTo>
                      <a:pt x="60" y="329"/>
                    </a:lnTo>
                    <a:lnTo>
                      <a:pt x="60" y="331"/>
                    </a:lnTo>
                    <a:lnTo>
                      <a:pt x="56" y="327"/>
                    </a:lnTo>
                    <a:lnTo>
                      <a:pt x="54" y="327"/>
                    </a:lnTo>
                    <a:lnTo>
                      <a:pt x="54" y="325"/>
                    </a:lnTo>
                    <a:lnTo>
                      <a:pt x="52" y="323"/>
                    </a:lnTo>
                    <a:lnTo>
                      <a:pt x="54" y="321"/>
                    </a:lnTo>
                    <a:lnTo>
                      <a:pt x="54" y="319"/>
                    </a:lnTo>
                    <a:lnTo>
                      <a:pt x="52" y="319"/>
                    </a:lnTo>
                    <a:lnTo>
                      <a:pt x="50" y="319"/>
                    </a:lnTo>
                    <a:lnTo>
                      <a:pt x="50" y="317"/>
                    </a:lnTo>
                    <a:lnTo>
                      <a:pt x="50" y="315"/>
                    </a:lnTo>
                    <a:lnTo>
                      <a:pt x="48" y="315"/>
                    </a:lnTo>
                    <a:lnTo>
                      <a:pt x="46" y="313"/>
                    </a:lnTo>
                    <a:lnTo>
                      <a:pt x="46" y="315"/>
                    </a:lnTo>
                    <a:lnTo>
                      <a:pt x="44" y="315"/>
                    </a:lnTo>
                    <a:lnTo>
                      <a:pt x="42" y="313"/>
                    </a:lnTo>
                    <a:lnTo>
                      <a:pt x="44" y="313"/>
                    </a:lnTo>
                    <a:lnTo>
                      <a:pt x="44" y="311"/>
                    </a:lnTo>
                    <a:lnTo>
                      <a:pt x="42" y="311"/>
                    </a:lnTo>
                    <a:lnTo>
                      <a:pt x="42" y="309"/>
                    </a:lnTo>
                    <a:lnTo>
                      <a:pt x="40" y="309"/>
                    </a:lnTo>
                    <a:lnTo>
                      <a:pt x="42" y="307"/>
                    </a:lnTo>
                    <a:lnTo>
                      <a:pt x="42" y="305"/>
                    </a:lnTo>
                    <a:lnTo>
                      <a:pt x="40" y="303"/>
                    </a:lnTo>
                    <a:lnTo>
                      <a:pt x="38" y="303"/>
                    </a:lnTo>
                    <a:lnTo>
                      <a:pt x="36" y="303"/>
                    </a:lnTo>
                    <a:lnTo>
                      <a:pt x="36" y="301"/>
                    </a:lnTo>
                    <a:lnTo>
                      <a:pt x="32" y="301"/>
                    </a:lnTo>
                    <a:lnTo>
                      <a:pt x="30" y="301"/>
                    </a:lnTo>
                    <a:lnTo>
                      <a:pt x="30" y="303"/>
                    </a:lnTo>
                    <a:lnTo>
                      <a:pt x="30" y="301"/>
                    </a:lnTo>
                    <a:lnTo>
                      <a:pt x="28" y="299"/>
                    </a:lnTo>
                    <a:lnTo>
                      <a:pt x="26" y="299"/>
                    </a:lnTo>
                    <a:lnTo>
                      <a:pt x="26" y="297"/>
                    </a:lnTo>
                    <a:lnTo>
                      <a:pt x="24" y="297"/>
                    </a:lnTo>
                    <a:lnTo>
                      <a:pt x="22" y="297"/>
                    </a:lnTo>
                    <a:lnTo>
                      <a:pt x="20" y="297"/>
                    </a:lnTo>
                    <a:lnTo>
                      <a:pt x="18" y="299"/>
                    </a:lnTo>
                    <a:lnTo>
                      <a:pt x="16" y="299"/>
                    </a:lnTo>
                    <a:lnTo>
                      <a:pt x="14" y="299"/>
                    </a:lnTo>
                    <a:lnTo>
                      <a:pt x="14" y="299"/>
                    </a:lnTo>
                    <a:lnTo>
                      <a:pt x="12" y="299"/>
                    </a:lnTo>
                    <a:lnTo>
                      <a:pt x="10" y="297"/>
                    </a:lnTo>
                    <a:lnTo>
                      <a:pt x="8" y="293"/>
                    </a:lnTo>
                    <a:lnTo>
                      <a:pt x="6" y="293"/>
                    </a:lnTo>
                    <a:lnTo>
                      <a:pt x="4" y="293"/>
                    </a:lnTo>
                    <a:lnTo>
                      <a:pt x="2" y="291"/>
                    </a:lnTo>
                    <a:lnTo>
                      <a:pt x="2" y="289"/>
                    </a:lnTo>
                    <a:lnTo>
                      <a:pt x="0" y="287"/>
                    </a:lnTo>
                    <a:lnTo>
                      <a:pt x="0" y="285"/>
                    </a:lnTo>
                    <a:lnTo>
                      <a:pt x="2" y="283"/>
                    </a:lnTo>
                    <a:lnTo>
                      <a:pt x="0" y="283"/>
                    </a:lnTo>
                    <a:lnTo>
                      <a:pt x="0" y="281"/>
                    </a:lnTo>
                    <a:lnTo>
                      <a:pt x="2" y="279"/>
                    </a:lnTo>
                    <a:lnTo>
                      <a:pt x="0" y="275"/>
                    </a:lnTo>
                    <a:lnTo>
                      <a:pt x="2" y="269"/>
                    </a:lnTo>
                    <a:lnTo>
                      <a:pt x="4" y="265"/>
                    </a:lnTo>
                    <a:lnTo>
                      <a:pt x="4" y="265"/>
                    </a:lnTo>
                    <a:lnTo>
                      <a:pt x="6" y="261"/>
                    </a:lnTo>
                    <a:lnTo>
                      <a:pt x="6" y="259"/>
                    </a:lnTo>
                    <a:lnTo>
                      <a:pt x="8" y="257"/>
                    </a:lnTo>
                    <a:lnTo>
                      <a:pt x="8" y="255"/>
                    </a:lnTo>
                    <a:lnTo>
                      <a:pt x="10" y="249"/>
                    </a:lnTo>
                    <a:lnTo>
                      <a:pt x="12" y="247"/>
                    </a:lnTo>
                    <a:lnTo>
                      <a:pt x="12" y="245"/>
                    </a:lnTo>
                    <a:lnTo>
                      <a:pt x="14" y="233"/>
                    </a:lnTo>
                    <a:lnTo>
                      <a:pt x="14" y="231"/>
                    </a:lnTo>
                    <a:lnTo>
                      <a:pt x="16" y="229"/>
                    </a:lnTo>
                    <a:lnTo>
                      <a:pt x="16" y="227"/>
                    </a:lnTo>
                    <a:lnTo>
                      <a:pt x="16" y="225"/>
                    </a:lnTo>
                    <a:lnTo>
                      <a:pt x="18" y="223"/>
                    </a:lnTo>
                    <a:lnTo>
                      <a:pt x="20" y="217"/>
                    </a:lnTo>
                    <a:lnTo>
                      <a:pt x="20" y="217"/>
                    </a:lnTo>
                    <a:lnTo>
                      <a:pt x="20" y="215"/>
                    </a:lnTo>
                    <a:lnTo>
                      <a:pt x="22" y="215"/>
                    </a:lnTo>
                    <a:lnTo>
                      <a:pt x="22" y="212"/>
                    </a:lnTo>
                    <a:lnTo>
                      <a:pt x="24" y="208"/>
                    </a:lnTo>
                    <a:lnTo>
                      <a:pt x="24" y="204"/>
                    </a:lnTo>
                    <a:lnTo>
                      <a:pt x="26" y="202"/>
                    </a:lnTo>
                    <a:lnTo>
                      <a:pt x="26" y="200"/>
                    </a:lnTo>
                    <a:lnTo>
                      <a:pt x="30" y="190"/>
                    </a:lnTo>
                    <a:lnTo>
                      <a:pt x="30" y="188"/>
                    </a:lnTo>
                    <a:lnTo>
                      <a:pt x="32" y="186"/>
                    </a:lnTo>
                    <a:lnTo>
                      <a:pt x="34" y="182"/>
                    </a:lnTo>
                    <a:lnTo>
                      <a:pt x="38" y="168"/>
                    </a:lnTo>
                    <a:lnTo>
                      <a:pt x="40" y="166"/>
                    </a:lnTo>
                    <a:lnTo>
                      <a:pt x="42" y="162"/>
                    </a:lnTo>
                    <a:lnTo>
                      <a:pt x="44" y="156"/>
                    </a:lnTo>
                    <a:lnTo>
                      <a:pt x="46" y="150"/>
                    </a:lnTo>
                    <a:lnTo>
                      <a:pt x="46" y="148"/>
                    </a:lnTo>
                    <a:lnTo>
                      <a:pt x="48" y="146"/>
                    </a:lnTo>
                    <a:lnTo>
                      <a:pt x="48" y="144"/>
                    </a:lnTo>
                    <a:lnTo>
                      <a:pt x="48" y="142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50" y="136"/>
                    </a:lnTo>
                    <a:lnTo>
                      <a:pt x="52" y="134"/>
                    </a:lnTo>
                    <a:lnTo>
                      <a:pt x="54" y="130"/>
                    </a:lnTo>
                    <a:lnTo>
                      <a:pt x="54" y="128"/>
                    </a:lnTo>
                    <a:lnTo>
                      <a:pt x="60" y="112"/>
                    </a:lnTo>
                    <a:lnTo>
                      <a:pt x="62" y="110"/>
                    </a:lnTo>
                    <a:lnTo>
                      <a:pt x="62" y="104"/>
                    </a:lnTo>
                    <a:lnTo>
                      <a:pt x="64" y="102"/>
                    </a:lnTo>
                    <a:lnTo>
                      <a:pt x="66" y="100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72" y="96"/>
                    </a:lnTo>
                    <a:lnTo>
                      <a:pt x="74" y="94"/>
                    </a:lnTo>
                    <a:lnTo>
                      <a:pt x="76" y="94"/>
                    </a:lnTo>
                    <a:lnTo>
                      <a:pt x="80" y="92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4" y="88"/>
                    </a:lnTo>
                    <a:lnTo>
                      <a:pt x="86" y="86"/>
                    </a:lnTo>
                    <a:lnTo>
                      <a:pt x="88" y="84"/>
                    </a:lnTo>
                    <a:lnTo>
                      <a:pt x="90" y="84"/>
                    </a:lnTo>
                    <a:lnTo>
                      <a:pt x="92" y="82"/>
                    </a:lnTo>
                    <a:lnTo>
                      <a:pt x="96" y="78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0" y="70"/>
                    </a:lnTo>
                    <a:lnTo>
                      <a:pt x="110" y="70"/>
                    </a:lnTo>
                    <a:lnTo>
                      <a:pt x="112" y="68"/>
                    </a:lnTo>
                    <a:lnTo>
                      <a:pt x="114" y="66"/>
                    </a:lnTo>
                    <a:lnTo>
                      <a:pt x="116" y="64"/>
                    </a:lnTo>
                    <a:lnTo>
                      <a:pt x="118" y="64"/>
                    </a:lnTo>
                    <a:lnTo>
                      <a:pt x="118" y="62"/>
                    </a:lnTo>
                    <a:lnTo>
                      <a:pt x="120" y="62"/>
                    </a:lnTo>
                    <a:lnTo>
                      <a:pt x="122" y="62"/>
                    </a:lnTo>
                    <a:lnTo>
                      <a:pt x="122" y="60"/>
                    </a:lnTo>
                    <a:lnTo>
                      <a:pt x="124" y="58"/>
                    </a:lnTo>
                    <a:lnTo>
                      <a:pt x="126" y="58"/>
                    </a:lnTo>
                    <a:lnTo>
                      <a:pt x="128" y="56"/>
                    </a:lnTo>
                    <a:lnTo>
                      <a:pt x="134" y="52"/>
                    </a:lnTo>
                    <a:lnTo>
                      <a:pt x="136" y="50"/>
                    </a:lnTo>
                    <a:lnTo>
                      <a:pt x="138" y="48"/>
                    </a:lnTo>
                    <a:lnTo>
                      <a:pt x="142" y="46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0"/>
                    </a:lnTo>
                    <a:lnTo>
                      <a:pt x="154" y="38"/>
                    </a:lnTo>
                    <a:lnTo>
                      <a:pt x="156" y="36"/>
                    </a:lnTo>
                    <a:lnTo>
                      <a:pt x="158" y="34"/>
                    </a:lnTo>
                    <a:lnTo>
                      <a:pt x="160" y="32"/>
                    </a:lnTo>
                    <a:lnTo>
                      <a:pt x="162" y="30"/>
                    </a:lnTo>
                    <a:lnTo>
                      <a:pt x="164" y="30"/>
                    </a:lnTo>
                    <a:lnTo>
                      <a:pt x="168" y="26"/>
                    </a:lnTo>
                    <a:lnTo>
                      <a:pt x="170" y="24"/>
                    </a:lnTo>
                    <a:lnTo>
                      <a:pt x="174" y="24"/>
                    </a:lnTo>
                    <a:lnTo>
                      <a:pt x="176" y="22"/>
                    </a:lnTo>
                    <a:lnTo>
                      <a:pt x="178" y="20"/>
                    </a:lnTo>
                    <a:lnTo>
                      <a:pt x="182" y="18"/>
                    </a:lnTo>
                    <a:lnTo>
                      <a:pt x="184" y="16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206" y="0"/>
                    </a:lnTo>
                    <a:lnTo>
                      <a:pt x="206" y="4"/>
                    </a:lnTo>
                    <a:lnTo>
                      <a:pt x="206" y="6"/>
                    </a:lnTo>
                    <a:lnTo>
                      <a:pt x="208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60" name="Freeform 127">
                <a:extLst>
                  <a:ext uri="{FF2B5EF4-FFF2-40B4-BE49-F238E27FC236}">
                    <a16:creationId xmlns:a16="http://schemas.microsoft.com/office/drawing/2014/main" id="{F473E713-AD3F-A66B-6CC1-5FB1C019C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263" y="3506788"/>
                <a:ext cx="438150" cy="369888"/>
              </a:xfrm>
              <a:custGeom>
                <a:avLst/>
                <a:gdLst>
                  <a:gd name="T0" fmla="*/ 270 w 276"/>
                  <a:gd name="T1" fmla="*/ 8 h 233"/>
                  <a:gd name="T2" fmla="*/ 272 w 276"/>
                  <a:gd name="T3" fmla="*/ 37 h 233"/>
                  <a:gd name="T4" fmla="*/ 270 w 276"/>
                  <a:gd name="T5" fmla="*/ 43 h 233"/>
                  <a:gd name="T6" fmla="*/ 268 w 276"/>
                  <a:gd name="T7" fmla="*/ 55 h 233"/>
                  <a:gd name="T8" fmla="*/ 268 w 276"/>
                  <a:gd name="T9" fmla="*/ 77 h 233"/>
                  <a:gd name="T10" fmla="*/ 268 w 276"/>
                  <a:gd name="T11" fmla="*/ 87 h 233"/>
                  <a:gd name="T12" fmla="*/ 268 w 276"/>
                  <a:gd name="T13" fmla="*/ 101 h 233"/>
                  <a:gd name="T14" fmla="*/ 268 w 276"/>
                  <a:gd name="T15" fmla="*/ 117 h 233"/>
                  <a:gd name="T16" fmla="*/ 266 w 276"/>
                  <a:gd name="T17" fmla="*/ 141 h 233"/>
                  <a:gd name="T18" fmla="*/ 266 w 276"/>
                  <a:gd name="T19" fmla="*/ 153 h 233"/>
                  <a:gd name="T20" fmla="*/ 260 w 276"/>
                  <a:gd name="T21" fmla="*/ 161 h 233"/>
                  <a:gd name="T22" fmla="*/ 260 w 276"/>
                  <a:gd name="T23" fmla="*/ 175 h 233"/>
                  <a:gd name="T24" fmla="*/ 262 w 276"/>
                  <a:gd name="T25" fmla="*/ 185 h 233"/>
                  <a:gd name="T26" fmla="*/ 262 w 276"/>
                  <a:gd name="T27" fmla="*/ 191 h 233"/>
                  <a:gd name="T28" fmla="*/ 262 w 276"/>
                  <a:gd name="T29" fmla="*/ 197 h 233"/>
                  <a:gd name="T30" fmla="*/ 260 w 276"/>
                  <a:gd name="T31" fmla="*/ 205 h 233"/>
                  <a:gd name="T32" fmla="*/ 260 w 276"/>
                  <a:gd name="T33" fmla="*/ 231 h 233"/>
                  <a:gd name="T34" fmla="*/ 248 w 276"/>
                  <a:gd name="T35" fmla="*/ 229 h 233"/>
                  <a:gd name="T36" fmla="*/ 240 w 276"/>
                  <a:gd name="T37" fmla="*/ 233 h 233"/>
                  <a:gd name="T38" fmla="*/ 222 w 276"/>
                  <a:gd name="T39" fmla="*/ 233 h 233"/>
                  <a:gd name="T40" fmla="*/ 196 w 276"/>
                  <a:gd name="T41" fmla="*/ 231 h 233"/>
                  <a:gd name="T42" fmla="*/ 168 w 276"/>
                  <a:gd name="T43" fmla="*/ 227 h 233"/>
                  <a:gd name="T44" fmla="*/ 156 w 276"/>
                  <a:gd name="T45" fmla="*/ 231 h 233"/>
                  <a:gd name="T46" fmla="*/ 134 w 276"/>
                  <a:gd name="T47" fmla="*/ 231 h 233"/>
                  <a:gd name="T48" fmla="*/ 102 w 276"/>
                  <a:gd name="T49" fmla="*/ 229 h 233"/>
                  <a:gd name="T50" fmla="*/ 82 w 276"/>
                  <a:gd name="T51" fmla="*/ 225 h 233"/>
                  <a:gd name="T52" fmla="*/ 70 w 276"/>
                  <a:gd name="T53" fmla="*/ 215 h 233"/>
                  <a:gd name="T54" fmla="*/ 64 w 276"/>
                  <a:gd name="T55" fmla="*/ 211 h 233"/>
                  <a:gd name="T56" fmla="*/ 72 w 276"/>
                  <a:gd name="T57" fmla="*/ 193 h 233"/>
                  <a:gd name="T58" fmla="*/ 58 w 276"/>
                  <a:gd name="T59" fmla="*/ 193 h 233"/>
                  <a:gd name="T60" fmla="*/ 42 w 276"/>
                  <a:gd name="T61" fmla="*/ 189 h 233"/>
                  <a:gd name="T62" fmla="*/ 34 w 276"/>
                  <a:gd name="T63" fmla="*/ 191 h 233"/>
                  <a:gd name="T64" fmla="*/ 16 w 276"/>
                  <a:gd name="T65" fmla="*/ 189 h 233"/>
                  <a:gd name="T66" fmla="*/ 4 w 276"/>
                  <a:gd name="T67" fmla="*/ 181 h 233"/>
                  <a:gd name="T68" fmla="*/ 0 w 276"/>
                  <a:gd name="T69" fmla="*/ 177 h 233"/>
                  <a:gd name="T70" fmla="*/ 8 w 276"/>
                  <a:gd name="T71" fmla="*/ 167 h 233"/>
                  <a:gd name="T72" fmla="*/ 10 w 276"/>
                  <a:gd name="T73" fmla="*/ 159 h 233"/>
                  <a:gd name="T74" fmla="*/ 8 w 276"/>
                  <a:gd name="T75" fmla="*/ 149 h 233"/>
                  <a:gd name="T76" fmla="*/ 8 w 276"/>
                  <a:gd name="T77" fmla="*/ 139 h 233"/>
                  <a:gd name="T78" fmla="*/ 8 w 276"/>
                  <a:gd name="T79" fmla="*/ 127 h 233"/>
                  <a:gd name="T80" fmla="*/ 10 w 276"/>
                  <a:gd name="T81" fmla="*/ 115 h 233"/>
                  <a:gd name="T82" fmla="*/ 10 w 276"/>
                  <a:gd name="T83" fmla="*/ 103 h 233"/>
                  <a:gd name="T84" fmla="*/ 8 w 276"/>
                  <a:gd name="T85" fmla="*/ 89 h 233"/>
                  <a:gd name="T86" fmla="*/ 6 w 276"/>
                  <a:gd name="T87" fmla="*/ 79 h 233"/>
                  <a:gd name="T88" fmla="*/ 8 w 276"/>
                  <a:gd name="T89" fmla="*/ 71 h 233"/>
                  <a:gd name="T90" fmla="*/ 14 w 276"/>
                  <a:gd name="T91" fmla="*/ 65 h 233"/>
                  <a:gd name="T92" fmla="*/ 26 w 276"/>
                  <a:gd name="T93" fmla="*/ 51 h 233"/>
                  <a:gd name="T94" fmla="*/ 34 w 276"/>
                  <a:gd name="T95" fmla="*/ 41 h 233"/>
                  <a:gd name="T96" fmla="*/ 48 w 276"/>
                  <a:gd name="T97" fmla="*/ 37 h 233"/>
                  <a:gd name="T98" fmla="*/ 58 w 276"/>
                  <a:gd name="T99" fmla="*/ 33 h 233"/>
                  <a:gd name="T100" fmla="*/ 66 w 276"/>
                  <a:gd name="T101" fmla="*/ 24 h 233"/>
                  <a:gd name="T102" fmla="*/ 58 w 276"/>
                  <a:gd name="T103" fmla="*/ 22 h 233"/>
                  <a:gd name="T104" fmla="*/ 58 w 276"/>
                  <a:gd name="T105" fmla="*/ 12 h 233"/>
                  <a:gd name="T106" fmla="*/ 66 w 276"/>
                  <a:gd name="T107" fmla="*/ 10 h 233"/>
                  <a:gd name="T108" fmla="*/ 82 w 276"/>
                  <a:gd name="T109" fmla="*/ 10 h 233"/>
                  <a:gd name="T110" fmla="*/ 92 w 276"/>
                  <a:gd name="T111" fmla="*/ 6 h 233"/>
                  <a:gd name="T112" fmla="*/ 96 w 276"/>
                  <a:gd name="T113" fmla="*/ 0 h 233"/>
                  <a:gd name="T114" fmla="*/ 138 w 276"/>
                  <a:gd name="T115" fmla="*/ 0 h 233"/>
                  <a:gd name="T116" fmla="*/ 160 w 276"/>
                  <a:gd name="T117" fmla="*/ 0 h 233"/>
                  <a:gd name="T118" fmla="*/ 166 w 276"/>
                  <a:gd name="T119" fmla="*/ 0 h 233"/>
                  <a:gd name="T120" fmla="*/ 180 w 276"/>
                  <a:gd name="T121" fmla="*/ 0 h 233"/>
                  <a:gd name="T122" fmla="*/ 206 w 276"/>
                  <a:gd name="T123" fmla="*/ 0 h 233"/>
                  <a:gd name="T124" fmla="*/ 240 w 276"/>
                  <a:gd name="T125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233">
                    <a:moveTo>
                      <a:pt x="264" y="0"/>
                    </a:moveTo>
                    <a:lnTo>
                      <a:pt x="264" y="4"/>
                    </a:lnTo>
                    <a:lnTo>
                      <a:pt x="264" y="6"/>
                    </a:lnTo>
                    <a:lnTo>
                      <a:pt x="270" y="6"/>
                    </a:lnTo>
                    <a:lnTo>
                      <a:pt x="270" y="8"/>
                    </a:lnTo>
                    <a:lnTo>
                      <a:pt x="270" y="12"/>
                    </a:lnTo>
                    <a:lnTo>
                      <a:pt x="270" y="14"/>
                    </a:lnTo>
                    <a:lnTo>
                      <a:pt x="270" y="18"/>
                    </a:lnTo>
                    <a:lnTo>
                      <a:pt x="270" y="37"/>
                    </a:lnTo>
                    <a:lnTo>
                      <a:pt x="272" y="37"/>
                    </a:lnTo>
                    <a:lnTo>
                      <a:pt x="274" y="37"/>
                    </a:lnTo>
                    <a:lnTo>
                      <a:pt x="276" y="37"/>
                    </a:lnTo>
                    <a:lnTo>
                      <a:pt x="276" y="39"/>
                    </a:lnTo>
                    <a:lnTo>
                      <a:pt x="276" y="43"/>
                    </a:lnTo>
                    <a:lnTo>
                      <a:pt x="270" y="43"/>
                    </a:lnTo>
                    <a:lnTo>
                      <a:pt x="270" y="41"/>
                    </a:lnTo>
                    <a:lnTo>
                      <a:pt x="270" y="49"/>
                    </a:lnTo>
                    <a:lnTo>
                      <a:pt x="268" y="49"/>
                    </a:lnTo>
                    <a:lnTo>
                      <a:pt x="268" y="53"/>
                    </a:lnTo>
                    <a:lnTo>
                      <a:pt x="268" y="55"/>
                    </a:lnTo>
                    <a:lnTo>
                      <a:pt x="262" y="55"/>
                    </a:lnTo>
                    <a:lnTo>
                      <a:pt x="262" y="61"/>
                    </a:lnTo>
                    <a:lnTo>
                      <a:pt x="268" y="61"/>
                    </a:lnTo>
                    <a:lnTo>
                      <a:pt x="268" y="65"/>
                    </a:lnTo>
                    <a:lnTo>
                      <a:pt x="268" y="77"/>
                    </a:lnTo>
                    <a:lnTo>
                      <a:pt x="268" y="81"/>
                    </a:lnTo>
                    <a:lnTo>
                      <a:pt x="268" y="83"/>
                    </a:lnTo>
                    <a:lnTo>
                      <a:pt x="268" y="85"/>
                    </a:lnTo>
                    <a:lnTo>
                      <a:pt x="268" y="85"/>
                    </a:lnTo>
                    <a:lnTo>
                      <a:pt x="268" y="87"/>
                    </a:lnTo>
                    <a:lnTo>
                      <a:pt x="268" y="89"/>
                    </a:lnTo>
                    <a:lnTo>
                      <a:pt x="268" y="91"/>
                    </a:lnTo>
                    <a:lnTo>
                      <a:pt x="268" y="97"/>
                    </a:lnTo>
                    <a:lnTo>
                      <a:pt x="268" y="99"/>
                    </a:lnTo>
                    <a:lnTo>
                      <a:pt x="268" y="101"/>
                    </a:lnTo>
                    <a:lnTo>
                      <a:pt x="268" y="103"/>
                    </a:lnTo>
                    <a:lnTo>
                      <a:pt x="268" y="105"/>
                    </a:lnTo>
                    <a:lnTo>
                      <a:pt x="268" y="111"/>
                    </a:lnTo>
                    <a:lnTo>
                      <a:pt x="268" y="113"/>
                    </a:lnTo>
                    <a:lnTo>
                      <a:pt x="268" y="117"/>
                    </a:lnTo>
                    <a:lnTo>
                      <a:pt x="268" y="121"/>
                    </a:lnTo>
                    <a:lnTo>
                      <a:pt x="268" y="123"/>
                    </a:lnTo>
                    <a:lnTo>
                      <a:pt x="268" y="133"/>
                    </a:lnTo>
                    <a:lnTo>
                      <a:pt x="266" y="135"/>
                    </a:lnTo>
                    <a:lnTo>
                      <a:pt x="266" y="141"/>
                    </a:lnTo>
                    <a:lnTo>
                      <a:pt x="268" y="147"/>
                    </a:lnTo>
                    <a:lnTo>
                      <a:pt x="266" y="147"/>
                    </a:lnTo>
                    <a:lnTo>
                      <a:pt x="266" y="149"/>
                    </a:lnTo>
                    <a:lnTo>
                      <a:pt x="266" y="151"/>
                    </a:lnTo>
                    <a:lnTo>
                      <a:pt x="266" y="153"/>
                    </a:lnTo>
                    <a:lnTo>
                      <a:pt x="260" y="153"/>
                    </a:lnTo>
                    <a:lnTo>
                      <a:pt x="260" y="155"/>
                    </a:lnTo>
                    <a:lnTo>
                      <a:pt x="260" y="157"/>
                    </a:lnTo>
                    <a:lnTo>
                      <a:pt x="260" y="159"/>
                    </a:lnTo>
                    <a:lnTo>
                      <a:pt x="260" y="161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0" y="167"/>
                    </a:lnTo>
                    <a:lnTo>
                      <a:pt x="260" y="171"/>
                    </a:lnTo>
                    <a:lnTo>
                      <a:pt x="260" y="175"/>
                    </a:lnTo>
                    <a:lnTo>
                      <a:pt x="260" y="181"/>
                    </a:lnTo>
                    <a:lnTo>
                      <a:pt x="260" y="181"/>
                    </a:lnTo>
                    <a:lnTo>
                      <a:pt x="260" y="183"/>
                    </a:lnTo>
                    <a:lnTo>
                      <a:pt x="260" y="185"/>
                    </a:lnTo>
                    <a:lnTo>
                      <a:pt x="262" y="185"/>
                    </a:lnTo>
                    <a:lnTo>
                      <a:pt x="264" y="185"/>
                    </a:lnTo>
                    <a:lnTo>
                      <a:pt x="266" y="185"/>
                    </a:lnTo>
                    <a:lnTo>
                      <a:pt x="266" y="191"/>
                    </a:lnTo>
                    <a:lnTo>
                      <a:pt x="264" y="191"/>
                    </a:lnTo>
                    <a:lnTo>
                      <a:pt x="262" y="191"/>
                    </a:lnTo>
                    <a:lnTo>
                      <a:pt x="260" y="191"/>
                    </a:lnTo>
                    <a:lnTo>
                      <a:pt x="260" y="193"/>
                    </a:lnTo>
                    <a:lnTo>
                      <a:pt x="260" y="195"/>
                    </a:lnTo>
                    <a:lnTo>
                      <a:pt x="260" y="197"/>
                    </a:lnTo>
                    <a:lnTo>
                      <a:pt x="262" y="197"/>
                    </a:lnTo>
                    <a:lnTo>
                      <a:pt x="264" y="197"/>
                    </a:lnTo>
                    <a:lnTo>
                      <a:pt x="266" y="197"/>
                    </a:lnTo>
                    <a:lnTo>
                      <a:pt x="266" y="203"/>
                    </a:lnTo>
                    <a:lnTo>
                      <a:pt x="260" y="203"/>
                    </a:lnTo>
                    <a:lnTo>
                      <a:pt x="260" y="205"/>
                    </a:lnTo>
                    <a:lnTo>
                      <a:pt x="260" y="209"/>
                    </a:lnTo>
                    <a:lnTo>
                      <a:pt x="260" y="215"/>
                    </a:lnTo>
                    <a:lnTo>
                      <a:pt x="260" y="219"/>
                    </a:lnTo>
                    <a:lnTo>
                      <a:pt x="260" y="225"/>
                    </a:lnTo>
                    <a:lnTo>
                      <a:pt x="260" y="231"/>
                    </a:lnTo>
                    <a:lnTo>
                      <a:pt x="260" y="233"/>
                    </a:lnTo>
                    <a:lnTo>
                      <a:pt x="258" y="233"/>
                    </a:lnTo>
                    <a:lnTo>
                      <a:pt x="248" y="233"/>
                    </a:lnTo>
                    <a:lnTo>
                      <a:pt x="248" y="231"/>
                    </a:lnTo>
                    <a:lnTo>
                      <a:pt x="248" y="229"/>
                    </a:lnTo>
                    <a:lnTo>
                      <a:pt x="248" y="229"/>
                    </a:lnTo>
                    <a:lnTo>
                      <a:pt x="244" y="229"/>
                    </a:lnTo>
                    <a:lnTo>
                      <a:pt x="242" y="229"/>
                    </a:lnTo>
                    <a:lnTo>
                      <a:pt x="242" y="233"/>
                    </a:lnTo>
                    <a:lnTo>
                      <a:pt x="240" y="233"/>
                    </a:lnTo>
                    <a:lnTo>
                      <a:pt x="238" y="233"/>
                    </a:lnTo>
                    <a:lnTo>
                      <a:pt x="236" y="233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2" y="233"/>
                    </a:lnTo>
                    <a:lnTo>
                      <a:pt x="214" y="233"/>
                    </a:lnTo>
                    <a:lnTo>
                      <a:pt x="204" y="231"/>
                    </a:lnTo>
                    <a:lnTo>
                      <a:pt x="202" y="231"/>
                    </a:lnTo>
                    <a:lnTo>
                      <a:pt x="198" y="231"/>
                    </a:lnTo>
                    <a:lnTo>
                      <a:pt x="196" y="231"/>
                    </a:lnTo>
                    <a:lnTo>
                      <a:pt x="188" y="231"/>
                    </a:lnTo>
                    <a:lnTo>
                      <a:pt x="180" y="231"/>
                    </a:lnTo>
                    <a:lnTo>
                      <a:pt x="170" y="231"/>
                    </a:lnTo>
                    <a:lnTo>
                      <a:pt x="168" y="231"/>
                    </a:lnTo>
                    <a:lnTo>
                      <a:pt x="168" y="227"/>
                    </a:lnTo>
                    <a:lnTo>
                      <a:pt x="166" y="225"/>
                    </a:lnTo>
                    <a:lnTo>
                      <a:pt x="162" y="225"/>
                    </a:lnTo>
                    <a:lnTo>
                      <a:pt x="162" y="229"/>
                    </a:lnTo>
                    <a:lnTo>
                      <a:pt x="162" y="231"/>
                    </a:lnTo>
                    <a:lnTo>
                      <a:pt x="156" y="231"/>
                    </a:lnTo>
                    <a:lnTo>
                      <a:pt x="154" y="231"/>
                    </a:lnTo>
                    <a:lnTo>
                      <a:pt x="144" y="231"/>
                    </a:lnTo>
                    <a:lnTo>
                      <a:pt x="142" y="231"/>
                    </a:lnTo>
                    <a:lnTo>
                      <a:pt x="138" y="231"/>
                    </a:lnTo>
                    <a:lnTo>
                      <a:pt x="134" y="231"/>
                    </a:lnTo>
                    <a:lnTo>
                      <a:pt x="130" y="231"/>
                    </a:lnTo>
                    <a:lnTo>
                      <a:pt x="122" y="229"/>
                    </a:lnTo>
                    <a:lnTo>
                      <a:pt x="116" y="229"/>
                    </a:lnTo>
                    <a:lnTo>
                      <a:pt x="106" y="229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6" y="229"/>
                    </a:lnTo>
                    <a:lnTo>
                      <a:pt x="96" y="225"/>
                    </a:lnTo>
                    <a:lnTo>
                      <a:pt x="86" y="225"/>
                    </a:lnTo>
                    <a:lnTo>
                      <a:pt x="82" y="225"/>
                    </a:lnTo>
                    <a:lnTo>
                      <a:pt x="84" y="219"/>
                    </a:lnTo>
                    <a:lnTo>
                      <a:pt x="80" y="217"/>
                    </a:lnTo>
                    <a:lnTo>
                      <a:pt x="74" y="217"/>
                    </a:lnTo>
                    <a:lnTo>
                      <a:pt x="70" y="217"/>
                    </a:lnTo>
                    <a:lnTo>
                      <a:pt x="70" y="215"/>
                    </a:lnTo>
                    <a:lnTo>
                      <a:pt x="70" y="213"/>
                    </a:lnTo>
                    <a:lnTo>
                      <a:pt x="70" y="211"/>
                    </a:lnTo>
                    <a:lnTo>
                      <a:pt x="68" y="211"/>
                    </a:lnTo>
                    <a:lnTo>
                      <a:pt x="66" y="211"/>
                    </a:lnTo>
                    <a:lnTo>
                      <a:pt x="64" y="211"/>
                    </a:lnTo>
                    <a:lnTo>
                      <a:pt x="64" y="205"/>
                    </a:lnTo>
                    <a:lnTo>
                      <a:pt x="64" y="199"/>
                    </a:lnTo>
                    <a:lnTo>
                      <a:pt x="66" y="199"/>
                    </a:lnTo>
                    <a:lnTo>
                      <a:pt x="72" y="199"/>
                    </a:lnTo>
                    <a:lnTo>
                      <a:pt x="72" y="193"/>
                    </a:lnTo>
                    <a:lnTo>
                      <a:pt x="68" y="193"/>
                    </a:lnTo>
                    <a:lnTo>
                      <a:pt x="66" y="193"/>
                    </a:lnTo>
                    <a:lnTo>
                      <a:pt x="60" y="193"/>
                    </a:lnTo>
                    <a:lnTo>
                      <a:pt x="58" y="193"/>
                    </a:lnTo>
                    <a:lnTo>
                      <a:pt x="58" y="193"/>
                    </a:lnTo>
                    <a:lnTo>
                      <a:pt x="56" y="193"/>
                    </a:lnTo>
                    <a:lnTo>
                      <a:pt x="54" y="193"/>
                    </a:lnTo>
                    <a:lnTo>
                      <a:pt x="44" y="191"/>
                    </a:lnTo>
                    <a:lnTo>
                      <a:pt x="42" y="191"/>
                    </a:lnTo>
                    <a:lnTo>
                      <a:pt x="42" y="189"/>
                    </a:lnTo>
                    <a:lnTo>
                      <a:pt x="42" y="187"/>
                    </a:lnTo>
                    <a:lnTo>
                      <a:pt x="42" y="185"/>
                    </a:lnTo>
                    <a:lnTo>
                      <a:pt x="36" y="185"/>
                    </a:lnTo>
                    <a:lnTo>
                      <a:pt x="34" y="189"/>
                    </a:lnTo>
                    <a:lnTo>
                      <a:pt x="34" y="191"/>
                    </a:lnTo>
                    <a:lnTo>
                      <a:pt x="24" y="191"/>
                    </a:lnTo>
                    <a:lnTo>
                      <a:pt x="22" y="191"/>
                    </a:lnTo>
                    <a:lnTo>
                      <a:pt x="18" y="191"/>
                    </a:lnTo>
                    <a:lnTo>
                      <a:pt x="16" y="191"/>
                    </a:lnTo>
                    <a:lnTo>
                      <a:pt x="16" y="189"/>
                    </a:lnTo>
                    <a:lnTo>
                      <a:pt x="16" y="185"/>
                    </a:lnTo>
                    <a:lnTo>
                      <a:pt x="10" y="185"/>
                    </a:lnTo>
                    <a:lnTo>
                      <a:pt x="6" y="185"/>
                    </a:lnTo>
                    <a:lnTo>
                      <a:pt x="4" y="185"/>
                    </a:lnTo>
                    <a:lnTo>
                      <a:pt x="4" y="181"/>
                    </a:lnTo>
                    <a:lnTo>
                      <a:pt x="4" y="181"/>
                    </a:lnTo>
                    <a:lnTo>
                      <a:pt x="2" y="181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10" y="165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0" y="159"/>
                    </a:lnTo>
                    <a:lnTo>
                      <a:pt x="10" y="157"/>
                    </a:lnTo>
                    <a:lnTo>
                      <a:pt x="10" y="155"/>
                    </a:lnTo>
                    <a:lnTo>
                      <a:pt x="10" y="153"/>
                    </a:lnTo>
                    <a:lnTo>
                      <a:pt x="8" y="151"/>
                    </a:lnTo>
                    <a:lnTo>
                      <a:pt x="8" y="149"/>
                    </a:lnTo>
                    <a:lnTo>
                      <a:pt x="8" y="147"/>
                    </a:lnTo>
                    <a:lnTo>
                      <a:pt x="8" y="145"/>
                    </a:lnTo>
                    <a:lnTo>
                      <a:pt x="8" y="143"/>
                    </a:lnTo>
                    <a:lnTo>
                      <a:pt x="8" y="141"/>
                    </a:lnTo>
                    <a:lnTo>
                      <a:pt x="8" y="139"/>
                    </a:lnTo>
                    <a:lnTo>
                      <a:pt x="8" y="137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10" y="123"/>
                    </a:lnTo>
                    <a:lnTo>
                      <a:pt x="8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0" y="113"/>
                    </a:lnTo>
                    <a:lnTo>
                      <a:pt x="10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8" y="61"/>
                    </a:lnTo>
                    <a:lnTo>
                      <a:pt x="20" y="57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6" y="51"/>
                    </a:lnTo>
                    <a:lnTo>
                      <a:pt x="26" y="49"/>
                    </a:lnTo>
                    <a:lnTo>
                      <a:pt x="28" y="49"/>
                    </a:lnTo>
                    <a:lnTo>
                      <a:pt x="30" y="45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8" y="37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6" y="37"/>
                    </a:lnTo>
                    <a:lnTo>
                      <a:pt x="48" y="37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6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58" y="31"/>
                    </a:lnTo>
                    <a:lnTo>
                      <a:pt x="62" y="31"/>
                    </a:lnTo>
                    <a:lnTo>
                      <a:pt x="64" y="29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4" y="22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0" y="12"/>
                    </a:lnTo>
                    <a:lnTo>
                      <a:pt x="74" y="10"/>
                    </a:lnTo>
                    <a:lnTo>
                      <a:pt x="80" y="12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90" y="8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10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0" y="8"/>
                    </a:lnTo>
                    <a:lnTo>
                      <a:pt x="162" y="8"/>
                    </a:lnTo>
                    <a:lnTo>
                      <a:pt x="166" y="8"/>
                    </a:lnTo>
                    <a:lnTo>
                      <a:pt x="166" y="4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202" y="0"/>
                    </a:lnTo>
                    <a:lnTo>
                      <a:pt x="206" y="0"/>
                    </a:lnTo>
                    <a:lnTo>
                      <a:pt x="216" y="0"/>
                    </a:lnTo>
                    <a:lnTo>
                      <a:pt x="220" y="0"/>
                    </a:lnTo>
                    <a:lnTo>
                      <a:pt x="224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61" name="Freeform 128">
                <a:extLst>
                  <a:ext uri="{FF2B5EF4-FFF2-40B4-BE49-F238E27FC236}">
                    <a16:creationId xmlns:a16="http://schemas.microsoft.com/office/drawing/2014/main" id="{7E849F59-A331-F872-E560-AE3330159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738" y="3509963"/>
                <a:ext cx="523875" cy="423863"/>
              </a:xfrm>
              <a:custGeom>
                <a:avLst/>
                <a:gdLst>
                  <a:gd name="T0" fmla="*/ 204 w 330"/>
                  <a:gd name="T1" fmla="*/ 31 h 267"/>
                  <a:gd name="T2" fmla="*/ 218 w 330"/>
                  <a:gd name="T3" fmla="*/ 29 h 267"/>
                  <a:gd name="T4" fmla="*/ 228 w 330"/>
                  <a:gd name="T5" fmla="*/ 33 h 267"/>
                  <a:gd name="T6" fmla="*/ 242 w 330"/>
                  <a:gd name="T7" fmla="*/ 35 h 267"/>
                  <a:gd name="T8" fmla="*/ 252 w 330"/>
                  <a:gd name="T9" fmla="*/ 35 h 267"/>
                  <a:gd name="T10" fmla="*/ 262 w 330"/>
                  <a:gd name="T11" fmla="*/ 45 h 267"/>
                  <a:gd name="T12" fmla="*/ 260 w 330"/>
                  <a:gd name="T13" fmla="*/ 57 h 267"/>
                  <a:gd name="T14" fmla="*/ 264 w 330"/>
                  <a:gd name="T15" fmla="*/ 67 h 267"/>
                  <a:gd name="T16" fmla="*/ 274 w 330"/>
                  <a:gd name="T17" fmla="*/ 75 h 267"/>
                  <a:gd name="T18" fmla="*/ 278 w 330"/>
                  <a:gd name="T19" fmla="*/ 85 h 267"/>
                  <a:gd name="T20" fmla="*/ 280 w 330"/>
                  <a:gd name="T21" fmla="*/ 93 h 267"/>
                  <a:gd name="T22" fmla="*/ 290 w 330"/>
                  <a:gd name="T23" fmla="*/ 97 h 267"/>
                  <a:gd name="T24" fmla="*/ 292 w 330"/>
                  <a:gd name="T25" fmla="*/ 109 h 267"/>
                  <a:gd name="T26" fmla="*/ 290 w 330"/>
                  <a:gd name="T27" fmla="*/ 117 h 267"/>
                  <a:gd name="T28" fmla="*/ 292 w 330"/>
                  <a:gd name="T29" fmla="*/ 129 h 267"/>
                  <a:gd name="T30" fmla="*/ 290 w 330"/>
                  <a:gd name="T31" fmla="*/ 139 h 267"/>
                  <a:gd name="T32" fmla="*/ 302 w 330"/>
                  <a:gd name="T33" fmla="*/ 141 h 267"/>
                  <a:gd name="T34" fmla="*/ 304 w 330"/>
                  <a:gd name="T35" fmla="*/ 151 h 267"/>
                  <a:gd name="T36" fmla="*/ 310 w 330"/>
                  <a:gd name="T37" fmla="*/ 169 h 267"/>
                  <a:gd name="T38" fmla="*/ 318 w 330"/>
                  <a:gd name="T39" fmla="*/ 185 h 267"/>
                  <a:gd name="T40" fmla="*/ 324 w 330"/>
                  <a:gd name="T41" fmla="*/ 203 h 267"/>
                  <a:gd name="T42" fmla="*/ 320 w 330"/>
                  <a:gd name="T43" fmla="*/ 237 h 267"/>
                  <a:gd name="T44" fmla="*/ 282 w 330"/>
                  <a:gd name="T45" fmla="*/ 237 h 267"/>
                  <a:gd name="T46" fmla="*/ 256 w 330"/>
                  <a:gd name="T47" fmla="*/ 235 h 267"/>
                  <a:gd name="T48" fmla="*/ 238 w 330"/>
                  <a:gd name="T49" fmla="*/ 235 h 267"/>
                  <a:gd name="T50" fmla="*/ 200 w 330"/>
                  <a:gd name="T51" fmla="*/ 235 h 267"/>
                  <a:gd name="T52" fmla="*/ 172 w 330"/>
                  <a:gd name="T53" fmla="*/ 235 h 267"/>
                  <a:gd name="T54" fmla="*/ 138 w 330"/>
                  <a:gd name="T55" fmla="*/ 235 h 267"/>
                  <a:gd name="T56" fmla="*/ 114 w 330"/>
                  <a:gd name="T57" fmla="*/ 235 h 267"/>
                  <a:gd name="T58" fmla="*/ 92 w 330"/>
                  <a:gd name="T59" fmla="*/ 235 h 267"/>
                  <a:gd name="T60" fmla="*/ 66 w 330"/>
                  <a:gd name="T61" fmla="*/ 249 h 267"/>
                  <a:gd name="T62" fmla="*/ 60 w 330"/>
                  <a:gd name="T63" fmla="*/ 265 h 267"/>
                  <a:gd name="T64" fmla="*/ 50 w 330"/>
                  <a:gd name="T65" fmla="*/ 253 h 267"/>
                  <a:gd name="T66" fmla="*/ 44 w 330"/>
                  <a:gd name="T67" fmla="*/ 245 h 267"/>
                  <a:gd name="T68" fmla="*/ 38 w 330"/>
                  <a:gd name="T69" fmla="*/ 233 h 267"/>
                  <a:gd name="T70" fmla="*/ 26 w 330"/>
                  <a:gd name="T71" fmla="*/ 225 h 267"/>
                  <a:gd name="T72" fmla="*/ 14 w 330"/>
                  <a:gd name="T73" fmla="*/ 215 h 267"/>
                  <a:gd name="T74" fmla="*/ 2 w 330"/>
                  <a:gd name="T75" fmla="*/ 203 h 267"/>
                  <a:gd name="T76" fmla="*/ 0 w 330"/>
                  <a:gd name="T77" fmla="*/ 183 h 267"/>
                  <a:gd name="T78" fmla="*/ 0 w 330"/>
                  <a:gd name="T79" fmla="*/ 151 h 267"/>
                  <a:gd name="T80" fmla="*/ 6 w 330"/>
                  <a:gd name="T81" fmla="*/ 125 h 267"/>
                  <a:gd name="T82" fmla="*/ 6 w 330"/>
                  <a:gd name="T83" fmla="*/ 101 h 267"/>
                  <a:gd name="T84" fmla="*/ 6 w 330"/>
                  <a:gd name="T85" fmla="*/ 79 h 267"/>
                  <a:gd name="T86" fmla="*/ 6 w 330"/>
                  <a:gd name="T87" fmla="*/ 65 h 267"/>
                  <a:gd name="T88" fmla="*/ 8 w 330"/>
                  <a:gd name="T89" fmla="*/ 47 h 267"/>
                  <a:gd name="T90" fmla="*/ 44 w 330"/>
                  <a:gd name="T91" fmla="*/ 49 h 267"/>
                  <a:gd name="T92" fmla="*/ 86 w 330"/>
                  <a:gd name="T93" fmla="*/ 49 h 267"/>
                  <a:gd name="T94" fmla="*/ 102 w 330"/>
                  <a:gd name="T95" fmla="*/ 53 h 267"/>
                  <a:gd name="T96" fmla="*/ 120 w 330"/>
                  <a:gd name="T97" fmla="*/ 53 h 267"/>
                  <a:gd name="T98" fmla="*/ 146 w 330"/>
                  <a:gd name="T99" fmla="*/ 53 h 267"/>
                  <a:gd name="T100" fmla="*/ 164 w 330"/>
                  <a:gd name="T101" fmla="*/ 33 h 267"/>
                  <a:gd name="T102" fmla="*/ 164 w 330"/>
                  <a:gd name="T103" fmla="*/ 2 h 267"/>
                  <a:gd name="T104" fmla="*/ 194 w 330"/>
                  <a:gd name="T105" fmla="*/ 12 h 267"/>
                  <a:gd name="T106" fmla="*/ 194 w 330"/>
                  <a:gd name="T107" fmla="*/ 3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0" h="267">
                    <a:moveTo>
                      <a:pt x="194" y="35"/>
                    </a:moveTo>
                    <a:lnTo>
                      <a:pt x="196" y="33"/>
                    </a:lnTo>
                    <a:lnTo>
                      <a:pt x="198" y="31"/>
                    </a:lnTo>
                    <a:lnTo>
                      <a:pt x="200" y="31"/>
                    </a:lnTo>
                    <a:lnTo>
                      <a:pt x="202" y="31"/>
                    </a:lnTo>
                    <a:lnTo>
                      <a:pt x="204" y="31"/>
                    </a:lnTo>
                    <a:lnTo>
                      <a:pt x="208" y="31"/>
                    </a:lnTo>
                    <a:lnTo>
                      <a:pt x="210" y="31"/>
                    </a:lnTo>
                    <a:lnTo>
                      <a:pt x="212" y="31"/>
                    </a:lnTo>
                    <a:lnTo>
                      <a:pt x="214" y="31"/>
                    </a:lnTo>
                    <a:lnTo>
                      <a:pt x="218" y="31"/>
                    </a:lnTo>
                    <a:lnTo>
                      <a:pt x="218" y="29"/>
                    </a:lnTo>
                    <a:lnTo>
                      <a:pt x="220" y="29"/>
                    </a:lnTo>
                    <a:lnTo>
                      <a:pt x="222" y="29"/>
                    </a:lnTo>
                    <a:lnTo>
                      <a:pt x="224" y="31"/>
                    </a:lnTo>
                    <a:lnTo>
                      <a:pt x="226" y="31"/>
                    </a:lnTo>
                    <a:lnTo>
                      <a:pt x="228" y="31"/>
                    </a:lnTo>
                    <a:lnTo>
                      <a:pt x="228" y="33"/>
                    </a:lnTo>
                    <a:lnTo>
                      <a:pt x="230" y="33"/>
                    </a:lnTo>
                    <a:lnTo>
                      <a:pt x="234" y="35"/>
                    </a:lnTo>
                    <a:lnTo>
                      <a:pt x="236" y="35"/>
                    </a:lnTo>
                    <a:lnTo>
                      <a:pt x="238" y="35"/>
                    </a:lnTo>
                    <a:lnTo>
                      <a:pt x="240" y="35"/>
                    </a:lnTo>
                    <a:lnTo>
                      <a:pt x="242" y="35"/>
                    </a:lnTo>
                    <a:lnTo>
                      <a:pt x="244" y="35"/>
                    </a:lnTo>
                    <a:lnTo>
                      <a:pt x="246" y="35"/>
                    </a:lnTo>
                    <a:lnTo>
                      <a:pt x="248" y="35"/>
                    </a:lnTo>
                    <a:lnTo>
                      <a:pt x="248" y="35"/>
                    </a:lnTo>
                    <a:lnTo>
                      <a:pt x="250" y="35"/>
                    </a:lnTo>
                    <a:lnTo>
                      <a:pt x="252" y="35"/>
                    </a:lnTo>
                    <a:lnTo>
                      <a:pt x="252" y="37"/>
                    </a:lnTo>
                    <a:lnTo>
                      <a:pt x="254" y="41"/>
                    </a:lnTo>
                    <a:lnTo>
                      <a:pt x="256" y="43"/>
                    </a:lnTo>
                    <a:lnTo>
                      <a:pt x="260" y="43"/>
                    </a:lnTo>
                    <a:lnTo>
                      <a:pt x="262" y="43"/>
                    </a:lnTo>
                    <a:lnTo>
                      <a:pt x="262" y="45"/>
                    </a:lnTo>
                    <a:lnTo>
                      <a:pt x="262" y="47"/>
                    </a:lnTo>
                    <a:lnTo>
                      <a:pt x="262" y="51"/>
                    </a:lnTo>
                    <a:lnTo>
                      <a:pt x="260" y="51"/>
                    </a:lnTo>
                    <a:lnTo>
                      <a:pt x="260" y="53"/>
                    </a:lnTo>
                    <a:lnTo>
                      <a:pt x="260" y="55"/>
                    </a:lnTo>
                    <a:lnTo>
                      <a:pt x="260" y="57"/>
                    </a:lnTo>
                    <a:lnTo>
                      <a:pt x="258" y="57"/>
                    </a:lnTo>
                    <a:lnTo>
                      <a:pt x="258" y="59"/>
                    </a:lnTo>
                    <a:lnTo>
                      <a:pt x="260" y="59"/>
                    </a:lnTo>
                    <a:lnTo>
                      <a:pt x="260" y="61"/>
                    </a:lnTo>
                    <a:lnTo>
                      <a:pt x="264" y="65"/>
                    </a:lnTo>
                    <a:lnTo>
                      <a:pt x="264" y="67"/>
                    </a:lnTo>
                    <a:lnTo>
                      <a:pt x="266" y="67"/>
                    </a:lnTo>
                    <a:lnTo>
                      <a:pt x="266" y="69"/>
                    </a:lnTo>
                    <a:lnTo>
                      <a:pt x="266" y="71"/>
                    </a:lnTo>
                    <a:lnTo>
                      <a:pt x="270" y="75"/>
                    </a:lnTo>
                    <a:lnTo>
                      <a:pt x="272" y="75"/>
                    </a:lnTo>
                    <a:lnTo>
                      <a:pt x="274" y="75"/>
                    </a:lnTo>
                    <a:lnTo>
                      <a:pt x="274" y="77"/>
                    </a:lnTo>
                    <a:lnTo>
                      <a:pt x="274" y="79"/>
                    </a:lnTo>
                    <a:lnTo>
                      <a:pt x="272" y="83"/>
                    </a:lnTo>
                    <a:lnTo>
                      <a:pt x="274" y="83"/>
                    </a:lnTo>
                    <a:lnTo>
                      <a:pt x="276" y="83"/>
                    </a:lnTo>
                    <a:lnTo>
                      <a:pt x="278" y="85"/>
                    </a:lnTo>
                    <a:lnTo>
                      <a:pt x="278" y="87"/>
                    </a:lnTo>
                    <a:lnTo>
                      <a:pt x="280" y="89"/>
                    </a:lnTo>
                    <a:lnTo>
                      <a:pt x="282" y="87"/>
                    </a:lnTo>
                    <a:lnTo>
                      <a:pt x="282" y="91"/>
                    </a:lnTo>
                    <a:lnTo>
                      <a:pt x="280" y="91"/>
                    </a:lnTo>
                    <a:lnTo>
                      <a:pt x="280" y="93"/>
                    </a:lnTo>
                    <a:lnTo>
                      <a:pt x="282" y="95"/>
                    </a:lnTo>
                    <a:lnTo>
                      <a:pt x="284" y="97"/>
                    </a:lnTo>
                    <a:lnTo>
                      <a:pt x="286" y="97"/>
                    </a:lnTo>
                    <a:lnTo>
                      <a:pt x="288" y="97"/>
                    </a:lnTo>
                    <a:lnTo>
                      <a:pt x="290" y="97"/>
                    </a:lnTo>
                    <a:lnTo>
                      <a:pt x="290" y="97"/>
                    </a:lnTo>
                    <a:lnTo>
                      <a:pt x="292" y="97"/>
                    </a:lnTo>
                    <a:lnTo>
                      <a:pt x="292" y="99"/>
                    </a:lnTo>
                    <a:lnTo>
                      <a:pt x="292" y="101"/>
                    </a:lnTo>
                    <a:lnTo>
                      <a:pt x="292" y="103"/>
                    </a:lnTo>
                    <a:lnTo>
                      <a:pt x="292" y="107"/>
                    </a:lnTo>
                    <a:lnTo>
                      <a:pt x="292" y="109"/>
                    </a:lnTo>
                    <a:lnTo>
                      <a:pt x="292" y="111"/>
                    </a:lnTo>
                    <a:lnTo>
                      <a:pt x="290" y="111"/>
                    </a:lnTo>
                    <a:lnTo>
                      <a:pt x="290" y="113"/>
                    </a:lnTo>
                    <a:lnTo>
                      <a:pt x="290" y="115"/>
                    </a:lnTo>
                    <a:lnTo>
                      <a:pt x="290" y="117"/>
                    </a:lnTo>
                    <a:lnTo>
                      <a:pt x="290" y="117"/>
                    </a:lnTo>
                    <a:lnTo>
                      <a:pt x="288" y="119"/>
                    </a:lnTo>
                    <a:lnTo>
                      <a:pt x="290" y="121"/>
                    </a:lnTo>
                    <a:lnTo>
                      <a:pt x="292" y="123"/>
                    </a:lnTo>
                    <a:lnTo>
                      <a:pt x="294" y="125"/>
                    </a:lnTo>
                    <a:lnTo>
                      <a:pt x="294" y="127"/>
                    </a:lnTo>
                    <a:lnTo>
                      <a:pt x="292" y="129"/>
                    </a:lnTo>
                    <a:lnTo>
                      <a:pt x="292" y="131"/>
                    </a:lnTo>
                    <a:lnTo>
                      <a:pt x="292" y="131"/>
                    </a:lnTo>
                    <a:lnTo>
                      <a:pt x="292" y="135"/>
                    </a:lnTo>
                    <a:lnTo>
                      <a:pt x="292" y="137"/>
                    </a:lnTo>
                    <a:lnTo>
                      <a:pt x="290" y="137"/>
                    </a:lnTo>
                    <a:lnTo>
                      <a:pt x="290" y="139"/>
                    </a:lnTo>
                    <a:lnTo>
                      <a:pt x="292" y="139"/>
                    </a:lnTo>
                    <a:lnTo>
                      <a:pt x="294" y="139"/>
                    </a:lnTo>
                    <a:lnTo>
                      <a:pt x="296" y="139"/>
                    </a:lnTo>
                    <a:lnTo>
                      <a:pt x="298" y="137"/>
                    </a:lnTo>
                    <a:lnTo>
                      <a:pt x="300" y="137"/>
                    </a:lnTo>
                    <a:lnTo>
                      <a:pt x="302" y="141"/>
                    </a:lnTo>
                    <a:lnTo>
                      <a:pt x="302" y="143"/>
                    </a:lnTo>
                    <a:lnTo>
                      <a:pt x="302" y="145"/>
                    </a:lnTo>
                    <a:lnTo>
                      <a:pt x="304" y="145"/>
                    </a:lnTo>
                    <a:lnTo>
                      <a:pt x="304" y="147"/>
                    </a:lnTo>
                    <a:lnTo>
                      <a:pt x="304" y="149"/>
                    </a:lnTo>
                    <a:lnTo>
                      <a:pt x="304" y="151"/>
                    </a:lnTo>
                    <a:lnTo>
                      <a:pt x="308" y="155"/>
                    </a:lnTo>
                    <a:lnTo>
                      <a:pt x="308" y="157"/>
                    </a:lnTo>
                    <a:lnTo>
                      <a:pt x="308" y="159"/>
                    </a:lnTo>
                    <a:lnTo>
                      <a:pt x="308" y="161"/>
                    </a:lnTo>
                    <a:lnTo>
                      <a:pt x="308" y="165"/>
                    </a:lnTo>
                    <a:lnTo>
                      <a:pt x="310" y="169"/>
                    </a:lnTo>
                    <a:lnTo>
                      <a:pt x="310" y="171"/>
                    </a:lnTo>
                    <a:lnTo>
                      <a:pt x="310" y="173"/>
                    </a:lnTo>
                    <a:lnTo>
                      <a:pt x="312" y="173"/>
                    </a:lnTo>
                    <a:lnTo>
                      <a:pt x="312" y="175"/>
                    </a:lnTo>
                    <a:lnTo>
                      <a:pt x="314" y="179"/>
                    </a:lnTo>
                    <a:lnTo>
                      <a:pt x="318" y="185"/>
                    </a:lnTo>
                    <a:lnTo>
                      <a:pt x="320" y="187"/>
                    </a:lnTo>
                    <a:lnTo>
                      <a:pt x="322" y="195"/>
                    </a:lnTo>
                    <a:lnTo>
                      <a:pt x="322" y="197"/>
                    </a:lnTo>
                    <a:lnTo>
                      <a:pt x="322" y="199"/>
                    </a:lnTo>
                    <a:lnTo>
                      <a:pt x="322" y="201"/>
                    </a:lnTo>
                    <a:lnTo>
                      <a:pt x="324" y="203"/>
                    </a:lnTo>
                    <a:lnTo>
                      <a:pt x="324" y="205"/>
                    </a:lnTo>
                    <a:lnTo>
                      <a:pt x="324" y="207"/>
                    </a:lnTo>
                    <a:lnTo>
                      <a:pt x="324" y="211"/>
                    </a:lnTo>
                    <a:lnTo>
                      <a:pt x="326" y="225"/>
                    </a:lnTo>
                    <a:lnTo>
                      <a:pt x="330" y="239"/>
                    </a:lnTo>
                    <a:lnTo>
                      <a:pt x="320" y="237"/>
                    </a:lnTo>
                    <a:lnTo>
                      <a:pt x="310" y="237"/>
                    </a:lnTo>
                    <a:lnTo>
                      <a:pt x="308" y="237"/>
                    </a:lnTo>
                    <a:lnTo>
                      <a:pt x="300" y="237"/>
                    </a:lnTo>
                    <a:lnTo>
                      <a:pt x="294" y="237"/>
                    </a:lnTo>
                    <a:lnTo>
                      <a:pt x="284" y="237"/>
                    </a:lnTo>
                    <a:lnTo>
                      <a:pt x="282" y="237"/>
                    </a:lnTo>
                    <a:lnTo>
                      <a:pt x="280" y="237"/>
                    </a:lnTo>
                    <a:lnTo>
                      <a:pt x="274" y="235"/>
                    </a:lnTo>
                    <a:lnTo>
                      <a:pt x="268" y="235"/>
                    </a:lnTo>
                    <a:lnTo>
                      <a:pt x="266" y="235"/>
                    </a:lnTo>
                    <a:lnTo>
                      <a:pt x="258" y="235"/>
                    </a:lnTo>
                    <a:lnTo>
                      <a:pt x="256" y="235"/>
                    </a:lnTo>
                    <a:lnTo>
                      <a:pt x="254" y="235"/>
                    </a:lnTo>
                    <a:lnTo>
                      <a:pt x="252" y="235"/>
                    </a:lnTo>
                    <a:lnTo>
                      <a:pt x="250" y="235"/>
                    </a:lnTo>
                    <a:lnTo>
                      <a:pt x="244" y="235"/>
                    </a:lnTo>
                    <a:lnTo>
                      <a:pt x="242" y="235"/>
                    </a:lnTo>
                    <a:lnTo>
                      <a:pt x="238" y="235"/>
                    </a:lnTo>
                    <a:lnTo>
                      <a:pt x="226" y="235"/>
                    </a:lnTo>
                    <a:lnTo>
                      <a:pt x="224" y="235"/>
                    </a:lnTo>
                    <a:lnTo>
                      <a:pt x="216" y="235"/>
                    </a:lnTo>
                    <a:lnTo>
                      <a:pt x="212" y="235"/>
                    </a:lnTo>
                    <a:lnTo>
                      <a:pt x="210" y="235"/>
                    </a:lnTo>
                    <a:lnTo>
                      <a:pt x="200" y="235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88" y="235"/>
                    </a:lnTo>
                    <a:lnTo>
                      <a:pt x="186" y="235"/>
                    </a:lnTo>
                    <a:lnTo>
                      <a:pt x="176" y="235"/>
                    </a:lnTo>
                    <a:lnTo>
                      <a:pt x="172" y="235"/>
                    </a:lnTo>
                    <a:lnTo>
                      <a:pt x="168" y="235"/>
                    </a:lnTo>
                    <a:lnTo>
                      <a:pt x="164" y="235"/>
                    </a:lnTo>
                    <a:lnTo>
                      <a:pt x="158" y="235"/>
                    </a:lnTo>
                    <a:lnTo>
                      <a:pt x="152" y="235"/>
                    </a:lnTo>
                    <a:lnTo>
                      <a:pt x="144" y="235"/>
                    </a:lnTo>
                    <a:lnTo>
                      <a:pt x="138" y="235"/>
                    </a:lnTo>
                    <a:lnTo>
                      <a:pt x="132" y="235"/>
                    </a:lnTo>
                    <a:lnTo>
                      <a:pt x="130" y="235"/>
                    </a:lnTo>
                    <a:lnTo>
                      <a:pt x="122" y="235"/>
                    </a:lnTo>
                    <a:lnTo>
                      <a:pt x="118" y="235"/>
                    </a:lnTo>
                    <a:lnTo>
                      <a:pt x="116" y="235"/>
                    </a:lnTo>
                    <a:lnTo>
                      <a:pt x="114" y="235"/>
                    </a:lnTo>
                    <a:lnTo>
                      <a:pt x="112" y="235"/>
                    </a:lnTo>
                    <a:lnTo>
                      <a:pt x="102" y="235"/>
                    </a:lnTo>
                    <a:lnTo>
                      <a:pt x="98" y="235"/>
                    </a:lnTo>
                    <a:lnTo>
                      <a:pt x="96" y="235"/>
                    </a:lnTo>
                    <a:lnTo>
                      <a:pt x="94" y="235"/>
                    </a:lnTo>
                    <a:lnTo>
                      <a:pt x="92" y="235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78" y="235"/>
                    </a:lnTo>
                    <a:lnTo>
                      <a:pt x="66" y="233"/>
                    </a:lnTo>
                    <a:lnTo>
                      <a:pt x="66" y="247"/>
                    </a:lnTo>
                    <a:lnTo>
                      <a:pt x="66" y="249"/>
                    </a:lnTo>
                    <a:lnTo>
                      <a:pt x="66" y="253"/>
                    </a:lnTo>
                    <a:lnTo>
                      <a:pt x="66" y="265"/>
                    </a:lnTo>
                    <a:lnTo>
                      <a:pt x="66" y="267"/>
                    </a:lnTo>
                    <a:lnTo>
                      <a:pt x="64" y="267"/>
                    </a:lnTo>
                    <a:lnTo>
                      <a:pt x="62" y="265"/>
                    </a:lnTo>
                    <a:lnTo>
                      <a:pt x="60" y="265"/>
                    </a:lnTo>
                    <a:lnTo>
                      <a:pt x="60" y="263"/>
                    </a:lnTo>
                    <a:lnTo>
                      <a:pt x="58" y="261"/>
                    </a:lnTo>
                    <a:lnTo>
                      <a:pt x="56" y="257"/>
                    </a:lnTo>
                    <a:lnTo>
                      <a:pt x="54" y="257"/>
                    </a:lnTo>
                    <a:lnTo>
                      <a:pt x="52" y="257"/>
                    </a:lnTo>
                    <a:lnTo>
                      <a:pt x="50" y="253"/>
                    </a:lnTo>
                    <a:lnTo>
                      <a:pt x="50" y="249"/>
                    </a:lnTo>
                    <a:lnTo>
                      <a:pt x="48" y="249"/>
                    </a:lnTo>
                    <a:lnTo>
                      <a:pt x="48" y="247"/>
                    </a:lnTo>
                    <a:lnTo>
                      <a:pt x="46" y="247"/>
                    </a:lnTo>
                    <a:lnTo>
                      <a:pt x="46" y="245"/>
                    </a:lnTo>
                    <a:lnTo>
                      <a:pt x="44" y="245"/>
                    </a:lnTo>
                    <a:lnTo>
                      <a:pt x="44" y="243"/>
                    </a:lnTo>
                    <a:lnTo>
                      <a:pt x="42" y="241"/>
                    </a:lnTo>
                    <a:lnTo>
                      <a:pt x="40" y="239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38" y="233"/>
                    </a:lnTo>
                    <a:lnTo>
                      <a:pt x="36" y="233"/>
                    </a:lnTo>
                    <a:lnTo>
                      <a:pt x="36" y="231"/>
                    </a:lnTo>
                    <a:lnTo>
                      <a:pt x="28" y="227"/>
                    </a:lnTo>
                    <a:lnTo>
                      <a:pt x="28" y="227"/>
                    </a:lnTo>
                    <a:lnTo>
                      <a:pt x="28" y="225"/>
                    </a:lnTo>
                    <a:lnTo>
                      <a:pt x="26" y="225"/>
                    </a:lnTo>
                    <a:lnTo>
                      <a:pt x="26" y="223"/>
                    </a:lnTo>
                    <a:lnTo>
                      <a:pt x="22" y="221"/>
                    </a:lnTo>
                    <a:lnTo>
                      <a:pt x="22" y="219"/>
                    </a:lnTo>
                    <a:lnTo>
                      <a:pt x="22" y="221"/>
                    </a:lnTo>
                    <a:lnTo>
                      <a:pt x="20" y="221"/>
                    </a:lnTo>
                    <a:lnTo>
                      <a:pt x="14" y="215"/>
                    </a:lnTo>
                    <a:lnTo>
                      <a:pt x="12" y="213"/>
                    </a:lnTo>
                    <a:lnTo>
                      <a:pt x="10" y="211"/>
                    </a:lnTo>
                    <a:lnTo>
                      <a:pt x="8" y="211"/>
                    </a:lnTo>
                    <a:lnTo>
                      <a:pt x="8" y="209"/>
                    </a:lnTo>
                    <a:lnTo>
                      <a:pt x="4" y="205"/>
                    </a:lnTo>
                    <a:lnTo>
                      <a:pt x="2" y="203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5"/>
                    </a:lnTo>
                    <a:lnTo>
                      <a:pt x="0" y="155"/>
                    </a:lnTo>
                    <a:lnTo>
                      <a:pt x="0" y="151"/>
                    </a:lnTo>
                    <a:lnTo>
                      <a:pt x="0" y="147"/>
                    </a:lnTo>
                    <a:lnTo>
                      <a:pt x="0" y="145"/>
                    </a:lnTo>
                    <a:lnTo>
                      <a:pt x="0" y="141"/>
                    </a:lnTo>
                    <a:lnTo>
                      <a:pt x="6" y="141"/>
                    </a:lnTo>
                    <a:lnTo>
                      <a:pt x="6" y="137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6" y="107"/>
                    </a:lnTo>
                    <a:lnTo>
                      <a:pt x="6" y="105"/>
                    </a:lnTo>
                    <a:lnTo>
                      <a:pt x="6" y="103"/>
                    </a:lnTo>
                    <a:lnTo>
                      <a:pt x="6" y="101"/>
                    </a:lnTo>
                    <a:lnTo>
                      <a:pt x="6" y="95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6" y="87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20" y="49"/>
                    </a:lnTo>
                    <a:lnTo>
                      <a:pt x="24" y="49"/>
                    </a:lnTo>
                    <a:lnTo>
                      <a:pt x="32" y="49"/>
                    </a:lnTo>
                    <a:lnTo>
                      <a:pt x="38" y="49"/>
                    </a:lnTo>
                    <a:lnTo>
                      <a:pt x="42" y="49"/>
                    </a:lnTo>
                    <a:lnTo>
                      <a:pt x="44" y="49"/>
                    </a:lnTo>
                    <a:lnTo>
                      <a:pt x="54" y="49"/>
                    </a:lnTo>
                    <a:lnTo>
                      <a:pt x="62" y="49"/>
                    </a:lnTo>
                    <a:lnTo>
                      <a:pt x="66" y="49"/>
                    </a:lnTo>
                    <a:lnTo>
                      <a:pt x="72" y="49"/>
                    </a:lnTo>
                    <a:lnTo>
                      <a:pt x="76" y="49"/>
                    </a:lnTo>
                    <a:lnTo>
                      <a:pt x="86" y="49"/>
                    </a:lnTo>
                    <a:lnTo>
                      <a:pt x="88" y="49"/>
                    </a:lnTo>
                    <a:lnTo>
                      <a:pt x="98" y="49"/>
                    </a:lnTo>
                    <a:lnTo>
                      <a:pt x="98" y="49"/>
                    </a:lnTo>
                    <a:lnTo>
                      <a:pt x="100" y="49"/>
                    </a:lnTo>
                    <a:lnTo>
                      <a:pt x="102" y="49"/>
                    </a:lnTo>
                    <a:lnTo>
                      <a:pt x="102" y="53"/>
                    </a:lnTo>
                    <a:lnTo>
                      <a:pt x="108" y="53"/>
                    </a:lnTo>
                    <a:lnTo>
                      <a:pt x="108" y="51"/>
                    </a:lnTo>
                    <a:lnTo>
                      <a:pt x="110" y="49"/>
                    </a:lnTo>
                    <a:lnTo>
                      <a:pt x="116" y="49"/>
                    </a:lnTo>
                    <a:lnTo>
                      <a:pt x="114" y="53"/>
                    </a:lnTo>
                    <a:lnTo>
                      <a:pt x="120" y="53"/>
                    </a:lnTo>
                    <a:lnTo>
                      <a:pt x="122" y="53"/>
                    </a:lnTo>
                    <a:lnTo>
                      <a:pt x="126" y="53"/>
                    </a:lnTo>
                    <a:lnTo>
                      <a:pt x="130" y="53"/>
                    </a:lnTo>
                    <a:lnTo>
                      <a:pt x="134" y="53"/>
                    </a:lnTo>
                    <a:lnTo>
                      <a:pt x="142" y="53"/>
                    </a:lnTo>
                    <a:lnTo>
                      <a:pt x="146" y="53"/>
                    </a:lnTo>
                    <a:lnTo>
                      <a:pt x="164" y="55"/>
                    </a:lnTo>
                    <a:lnTo>
                      <a:pt x="164" y="53"/>
                    </a:lnTo>
                    <a:lnTo>
                      <a:pt x="164" y="45"/>
                    </a:lnTo>
                    <a:lnTo>
                      <a:pt x="164" y="37"/>
                    </a:lnTo>
                    <a:lnTo>
                      <a:pt x="164" y="35"/>
                    </a:lnTo>
                    <a:lnTo>
                      <a:pt x="164" y="33"/>
                    </a:lnTo>
                    <a:lnTo>
                      <a:pt x="164" y="27"/>
                    </a:lnTo>
                    <a:lnTo>
                      <a:pt x="164" y="20"/>
                    </a:lnTo>
                    <a:lnTo>
                      <a:pt x="164" y="14"/>
                    </a:lnTo>
                    <a:lnTo>
                      <a:pt x="164" y="10"/>
                    </a:lnTo>
                    <a:lnTo>
                      <a:pt x="164" y="6"/>
                    </a:lnTo>
                    <a:lnTo>
                      <a:pt x="164" y="2"/>
                    </a:lnTo>
                    <a:lnTo>
                      <a:pt x="164" y="0"/>
                    </a:lnTo>
                    <a:lnTo>
                      <a:pt x="178" y="0"/>
                    </a:lnTo>
                    <a:lnTo>
                      <a:pt x="186" y="0"/>
                    </a:lnTo>
                    <a:lnTo>
                      <a:pt x="194" y="2"/>
                    </a:lnTo>
                    <a:lnTo>
                      <a:pt x="194" y="6"/>
                    </a:lnTo>
                    <a:lnTo>
                      <a:pt x="194" y="12"/>
                    </a:lnTo>
                    <a:lnTo>
                      <a:pt x="194" y="18"/>
                    </a:lnTo>
                    <a:lnTo>
                      <a:pt x="194" y="22"/>
                    </a:lnTo>
                    <a:lnTo>
                      <a:pt x="194" y="25"/>
                    </a:lnTo>
                    <a:lnTo>
                      <a:pt x="194" y="27"/>
                    </a:lnTo>
                    <a:lnTo>
                      <a:pt x="194" y="29"/>
                    </a:lnTo>
                    <a:lnTo>
                      <a:pt x="194" y="31"/>
                    </a:lnTo>
                    <a:lnTo>
                      <a:pt x="194" y="3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62" name="Freeform 131">
                <a:extLst>
                  <a:ext uri="{FF2B5EF4-FFF2-40B4-BE49-F238E27FC236}">
                    <a16:creationId xmlns:a16="http://schemas.microsoft.com/office/drawing/2014/main" id="{D0B66A38-AA46-F71B-F896-BC90A277B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300" y="3405188"/>
                <a:ext cx="473075" cy="633413"/>
              </a:xfrm>
              <a:custGeom>
                <a:avLst/>
                <a:gdLst>
                  <a:gd name="T0" fmla="*/ 56 w 298"/>
                  <a:gd name="T1" fmla="*/ 12 h 399"/>
                  <a:gd name="T2" fmla="*/ 92 w 298"/>
                  <a:gd name="T3" fmla="*/ 20 h 399"/>
                  <a:gd name="T4" fmla="*/ 114 w 298"/>
                  <a:gd name="T5" fmla="*/ 26 h 399"/>
                  <a:gd name="T6" fmla="*/ 134 w 298"/>
                  <a:gd name="T7" fmla="*/ 40 h 399"/>
                  <a:gd name="T8" fmla="*/ 140 w 298"/>
                  <a:gd name="T9" fmla="*/ 64 h 399"/>
                  <a:gd name="T10" fmla="*/ 144 w 298"/>
                  <a:gd name="T11" fmla="*/ 91 h 399"/>
                  <a:gd name="T12" fmla="*/ 148 w 298"/>
                  <a:gd name="T13" fmla="*/ 115 h 399"/>
                  <a:gd name="T14" fmla="*/ 152 w 298"/>
                  <a:gd name="T15" fmla="*/ 133 h 399"/>
                  <a:gd name="T16" fmla="*/ 156 w 298"/>
                  <a:gd name="T17" fmla="*/ 151 h 399"/>
                  <a:gd name="T18" fmla="*/ 160 w 298"/>
                  <a:gd name="T19" fmla="*/ 173 h 399"/>
                  <a:gd name="T20" fmla="*/ 174 w 298"/>
                  <a:gd name="T21" fmla="*/ 183 h 399"/>
                  <a:gd name="T22" fmla="*/ 202 w 298"/>
                  <a:gd name="T23" fmla="*/ 197 h 399"/>
                  <a:gd name="T24" fmla="*/ 230 w 298"/>
                  <a:gd name="T25" fmla="*/ 201 h 399"/>
                  <a:gd name="T26" fmla="*/ 246 w 298"/>
                  <a:gd name="T27" fmla="*/ 201 h 399"/>
                  <a:gd name="T28" fmla="*/ 276 w 298"/>
                  <a:gd name="T29" fmla="*/ 201 h 399"/>
                  <a:gd name="T30" fmla="*/ 292 w 298"/>
                  <a:gd name="T31" fmla="*/ 207 h 399"/>
                  <a:gd name="T32" fmla="*/ 272 w 298"/>
                  <a:gd name="T33" fmla="*/ 221 h 399"/>
                  <a:gd name="T34" fmla="*/ 254 w 298"/>
                  <a:gd name="T35" fmla="*/ 233 h 399"/>
                  <a:gd name="T36" fmla="*/ 246 w 298"/>
                  <a:gd name="T37" fmla="*/ 245 h 399"/>
                  <a:gd name="T38" fmla="*/ 238 w 298"/>
                  <a:gd name="T39" fmla="*/ 255 h 399"/>
                  <a:gd name="T40" fmla="*/ 226 w 298"/>
                  <a:gd name="T41" fmla="*/ 265 h 399"/>
                  <a:gd name="T42" fmla="*/ 218 w 298"/>
                  <a:gd name="T43" fmla="*/ 275 h 399"/>
                  <a:gd name="T44" fmla="*/ 222 w 298"/>
                  <a:gd name="T45" fmla="*/ 291 h 399"/>
                  <a:gd name="T46" fmla="*/ 220 w 298"/>
                  <a:gd name="T47" fmla="*/ 305 h 399"/>
                  <a:gd name="T48" fmla="*/ 212 w 298"/>
                  <a:gd name="T49" fmla="*/ 319 h 399"/>
                  <a:gd name="T50" fmla="*/ 202 w 298"/>
                  <a:gd name="T51" fmla="*/ 325 h 399"/>
                  <a:gd name="T52" fmla="*/ 198 w 298"/>
                  <a:gd name="T53" fmla="*/ 341 h 399"/>
                  <a:gd name="T54" fmla="*/ 192 w 298"/>
                  <a:gd name="T55" fmla="*/ 351 h 399"/>
                  <a:gd name="T56" fmla="*/ 180 w 298"/>
                  <a:gd name="T57" fmla="*/ 369 h 399"/>
                  <a:gd name="T58" fmla="*/ 172 w 298"/>
                  <a:gd name="T59" fmla="*/ 381 h 399"/>
                  <a:gd name="T60" fmla="*/ 160 w 298"/>
                  <a:gd name="T61" fmla="*/ 387 h 399"/>
                  <a:gd name="T62" fmla="*/ 166 w 298"/>
                  <a:gd name="T63" fmla="*/ 395 h 399"/>
                  <a:gd name="T64" fmla="*/ 148 w 298"/>
                  <a:gd name="T65" fmla="*/ 389 h 399"/>
                  <a:gd name="T66" fmla="*/ 144 w 298"/>
                  <a:gd name="T67" fmla="*/ 383 h 399"/>
                  <a:gd name="T68" fmla="*/ 138 w 298"/>
                  <a:gd name="T69" fmla="*/ 371 h 399"/>
                  <a:gd name="T70" fmla="*/ 130 w 298"/>
                  <a:gd name="T71" fmla="*/ 375 h 399"/>
                  <a:gd name="T72" fmla="*/ 118 w 298"/>
                  <a:gd name="T73" fmla="*/ 367 h 399"/>
                  <a:gd name="T74" fmla="*/ 104 w 298"/>
                  <a:gd name="T75" fmla="*/ 357 h 399"/>
                  <a:gd name="T76" fmla="*/ 90 w 298"/>
                  <a:gd name="T77" fmla="*/ 347 h 399"/>
                  <a:gd name="T78" fmla="*/ 76 w 298"/>
                  <a:gd name="T79" fmla="*/ 341 h 399"/>
                  <a:gd name="T80" fmla="*/ 78 w 298"/>
                  <a:gd name="T81" fmla="*/ 331 h 399"/>
                  <a:gd name="T82" fmla="*/ 78 w 298"/>
                  <a:gd name="T83" fmla="*/ 313 h 399"/>
                  <a:gd name="T84" fmla="*/ 74 w 298"/>
                  <a:gd name="T85" fmla="*/ 323 h 399"/>
                  <a:gd name="T86" fmla="*/ 62 w 298"/>
                  <a:gd name="T87" fmla="*/ 317 h 399"/>
                  <a:gd name="T88" fmla="*/ 58 w 298"/>
                  <a:gd name="T89" fmla="*/ 311 h 399"/>
                  <a:gd name="T90" fmla="*/ 48 w 298"/>
                  <a:gd name="T91" fmla="*/ 309 h 399"/>
                  <a:gd name="T92" fmla="*/ 28 w 298"/>
                  <a:gd name="T93" fmla="*/ 309 h 399"/>
                  <a:gd name="T94" fmla="*/ 14 w 298"/>
                  <a:gd name="T95" fmla="*/ 305 h 399"/>
                  <a:gd name="T96" fmla="*/ 6 w 298"/>
                  <a:gd name="T97" fmla="*/ 293 h 399"/>
                  <a:gd name="T98" fmla="*/ 12 w 298"/>
                  <a:gd name="T99" fmla="*/ 247 h 399"/>
                  <a:gd name="T100" fmla="*/ 14 w 298"/>
                  <a:gd name="T101" fmla="*/ 221 h 399"/>
                  <a:gd name="T102" fmla="*/ 18 w 298"/>
                  <a:gd name="T103" fmla="*/ 197 h 399"/>
                  <a:gd name="T104" fmla="*/ 20 w 298"/>
                  <a:gd name="T105" fmla="*/ 169 h 399"/>
                  <a:gd name="T106" fmla="*/ 26 w 298"/>
                  <a:gd name="T107" fmla="*/ 137 h 399"/>
                  <a:gd name="T108" fmla="*/ 34 w 298"/>
                  <a:gd name="T109" fmla="*/ 113 h 399"/>
                  <a:gd name="T110" fmla="*/ 30 w 298"/>
                  <a:gd name="T111" fmla="*/ 99 h 399"/>
                  <a:gd name="T112" fmla="*/ 20 w 298"/>
                  <a:gd name="T113" fmla="*/ 82 h 399"/>
                  <a:gd name="T114" fmla="*/ 14 w 298"/>
                  <a:gd name="T115" fmla="*/ 70 h 399"/>
                  <a:gd name="T116" fmla="*/ 12 w 298"/>
                  <a:gd name="T117" fmla="*/ 52 h 399"/>
                  <a:gd name="T118" fmla="*/ 6 w 298"/>
                  <a:gd name="T119" fmla="*/ 34 h 399"/>
                  <a:gd name="T120" fmla="*/ 4 w 298"/>
                  <a:gd name="T121" fmla="*/ 16 h 399"/>
                  <a:gd name="T122" fmla="*/ 2 w 298"/>
                  <a:gd name="T123" fmla="*/ 2 h 399"/>
                  <a:gd name="T124" fmla="*/ 24 w 298"/>
                  <a:gd name="T125" fmla="*/ 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8" h="399">
                    <a:moveTo>
                      <a:pt x="28" y="4"/>
                    </a:moveTo>
                    <a:lnTo>
                      <a:pt x="30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52" y="10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60" y="12"/>
                    </a:lnTo>
                    <a:lnTo>
                      <a:pt x="62" y="14"/>
                    </a:lnTo>
                    <a:lnTo>
                      <a:pt x="66" y="14"/>
                    </a:lnTo>
                    <a:lnTo>
                      <a:pt x="70" y="14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4" y="18"/>
                    </a:lnTo>
                    <a:lnTo>
                      <a:pt x="88" y="18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100" y="22"/>
                    </a:lnTo>
                    <a:lnTo>
                      <a:pt x="104" y="22"/>
                    </a:lnTo>
                    <a:lnTo>
                      <a:pt x="106" y="24"/>
                    </a:lnTo>
                    <a:lnTo>
                      <a:pt x="108" y="24"/>
                    </a:lnTo>
                    <a:lnTo>
                      <a:pt x="112" y="24"/>
                    </a:lnTo>
                    <a:lnTo>
                      <a:pt x="114" y="26"/>
                    </a:lnTo>
                    <a:lnTo>
                      <a:pt x="120" y="26"/>
                    </a:lnTo>
                    <a:lnTo>
                      <a:pt x="126" y="28"/>
                    </a:lnTo>
                    <a:lnTo>
                      <a:pt x="130" y="28"/>
                    </a:lnTo>
                    <a:lnTo>
                      <a:pt x="132" y="30"/>
                    </a:lnTo>
                    <a:lnTo>
                      <a:pt x="134" y="32"/>
                    </a:lnTo>
                    <a:lnTo>
                      <a:pt x="134" y="34"/>
                    </a:lnTo>
                    <a:lnTo>
                      <a:pt x="134" y="36"/>
                    </a:lnTo>
                    <a:lnTo>
                      <a:pt x="134" y="38"/>
                    </a:lnTo>
                    <a:lnTo>
                      <a:pt x="134" y="40"/>
                    </a:lnTo>
                    <a:lnTo>
                      <a:pt x="134" y="42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6" y="52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38" y="62"/>
                    </a:lnTo>
                    <a:lnTo>
                      <a:pt x="140" y="64"/>
                    </a:lnTo>
                    <a:lnTo>
                      <a:pt x="140" y="66"/>
                    </a:lnTo>
                    <a:lnTo>
                      <a:pt x="140" y="68"/>
                    </a:lnTo>
                    <a:lnTo>
                      <a:pt x="142" y="72"/>
                    </a:lnTo>
                    <a:lnTo>
                      <a:pt x="142" y="74"/>
                    </a:lnTo>
                    <a:lnTo>
                      <a:pt x="142" y="76"/>
                    </a:lnTo>
                    <a:lnTo>
                      <a:pt x="142" y="78"/>
                    </a:lnTo>
                    <a:lnTo>
                      <a:pt x="142" y="80"/>
                    </a:lnTo>
                    <a:lnTo>
                      <a:pt x="144" y="86"/>
                    </a:lnTo>
                    <a:lnTo>
                      <a:pt x="144" y="91"/>
                    </a:lnTo>
                    <a:lnTo>
                      <a:pt x="144" y="93"/>
                    </a:lnTo>
                    <a:lnTo>
                      <a:pt x="146" y="97"/>
                    </a:lnTo>
                    <a:lnTo>
                      <a:pt x="146" y="99"/>
                    </a:lnTo>
                    <a:lnTo>
                      <a:pt x="146" y="101"/>
                    </a:lnTo>
                    <a:lnTo>
                      <a:pt x="146" y="101"/>
                    </a:lnTo>
                    <a:lnTo>
                      <a:pt x="148" y="105"/>
                    </a:lnTo>
                    <a:lnTo>
                      <a:pt x="148" y="109"/>
                    </a:lnTo>
                    <a:lnTo>
                      <a:pt x="148" y="113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50" y="123"/>
                    </a:lnTo>
                    <a:lnTo>
                      <a:pt x="150" y="125"/>
                    </a:lnTo>
                    <a:lnTo>
                      <a:pt x="150" y="127"/>
                    </a:lnTo>
                    <a:lnTo>
                      <a:pt x="150" y="129"/>
                    </a:lnTo>
                    <a:lnTo>
                      <a:pt x="150" y="131"/>
                    </a:lnTo>
                    <a:lnTo>
                      <a:pt x="152" y="133"/>
                    </a:lnTo>
                    <a:lnTo>
                      <a:pt x="152" y="135"/>
                    </a:lnTo>
                    <a:lnTo>
                      <a:pt x="152" y="137"/>
                    </a:lnTo>
                    <a:lnTo>
                      <a:pt x="152" y="139"/>
                    </a:lnTo>
                    <a:lnTo>
                      <a:pt x="152" y="141"/>
                    </a:lnTo>
                    <a:lnTo>
                      <a:pt x="154" y="143"/>
                    </a:lnTo>
                    <a:lnTo>
                      <a:pt x="154" y="145"/>
                    </a:lnTo>
                    <a:lnTo>
                      <a:pt x="154" y="149"/>
                    </a:lnTo>
                    <a:lnTo>
                      <a:pt x="154" y="149"/>
                    </a:lnTo>
                    <a:lnTo>
                      <a:pt x="156" y="151"/>
                    </a:lnTo>
                    <a:lnTo>
                      <a:pt x="156" y="155"/>
                    </a:lnTo>
                    <a:lnTo>
                      <a:pt x="156" y="157"/>
                    </a:lnTo>
                    <a:lnTo>
                      <a:pt x="156" y="159"/>
                    </a:lnTo>
                    <a:lnTo>
                      <a:pt x="158" y="161"/>
                    </a:lnTo>
                    <a:lnTo>
                      <a:pt x="158" y="165"/>
                    </a:lnTo>
                    <a:lnTo>
                      <a:pt x="158" y="167"/>
                    </a:lnTo>
                    <a:lnTo>
                      <a:pt x="158" y="169"/>
                    </a:lnTo>
                    <a:lnTo>
                      <a:pt x="158" y="171"/>
                    </a:lnTo>
                    <a:lnTo>
                      <a:pt x="160" y="173"/>
                    </a:lnTo>
                    <a:lnTo>
                      <a:pt x="160" y="175"/>
                    </a:lnTo>
                    <a:lnTo>
                      <a:pt x="160" y="177"/>
                    </a:lnTo>
                    <a:lnTo>
                      <a:pt x="162" y="179"/>
                    </a:lnTo>
                    <a:lnTo>
                      <a:pt x="166" y="179"/>
                    </a:lnTo>
                    <a:lnTo>
                      <a:pt x="166" y="181"/>
                    </a:lnTo>
                    <a:lnTo>
                      <a:pt x="168" y="181"/>
                    </a:lnTo>
                    <a:lnTo>
                      <a:pt x="170" y="181"/>
                    </a:lnTo>
                    <a:lnTo>
                      <a:pt x="172" y="183"/>
                    </a:lnTo>
                    <a:lnTo>
                      <a:pt x="174" y="183"/>
                    </a:lnTo>
                    <a:lnTo>
                      <a:pt x="182" y="187"/>
                    </a:lnTo>
                    <a:lnTo>
                      <a:pt x="184" y="187"/>
                    </a:lnTo>
                    <a:lnTo>
                      <a:pt x="186" y="187"/>
                    </a:lnTo>
                    <a:lnTo>
                      <a:pt x="188" y="189"/>
                    </a:lnTo>
                    <a:lnTo>
                      <a:pt x="192" y="191"/>
                    </a:lnTo>
                    <a:lnTo>
                      <a:pt x="194" y="191"/>
                    </a:lnTo>
                    <a:lnTo>
                      <a:pt x="196" y="193"/>
                    </a:lnTo>
                    <a:lnTo>
                      <a:pt x="198" y="193"/>
                    </a:lnTo>
                    <a:lnTo>
                      <a:pt x="202" y="197"/>
                    </a:lnTo>
                    <a:lnTo>
                      <a:pt x="204" y="197"/>
                    </a:lnTo>
                    <a:lnTo>
                      <a:pt x="210" y="197"/>
                    </a:lnTo>
                    <a:lnTo>
                      <a:pt x="212" y="197"/>
                    </a:lnTo>
                    <a:lnTo>
                      <a:pt x="214" y="199"/>
                    </a:lnTo>
                    <a:lnTo>
                      <a:pt x="216" y="199"/>
                    </a:lnTo>
                    <a:lnTo>
                      <a:pt x="218" y="199"/>
                    </a:lnTo>
                    <a:lnTo>
                      <a:pt x="220" y="199"/>
                    </a:lnTo>
                    <a:lnTo>
                      <a:pt x="228" y="201"/>
                    </a:lnTo>
                    <a:lnTo>
                      <a:pt x="230" y="201"/>
                    </a:lnTo>
                    <a:lnTo>
                      <a:pt x="232" y="201"/>
                    </a:lnTo>
                    <a:lnTo>
                      <a:pt x="234" y="201"/>
                    </a:lnTo>
                    <a:lnTo>
                      <a:pt x="236" y="201"/>
                    </a:lnTo>
                    <a:lnTo>
                      <a:pt x="238" y="201"/>
                    </a:lnTo>
                    <a:lnTo>
                      <a:pt x="240" y="201"/>
                    </a:lnTo>
                    <a:lnTo>
                      <a:pt x="242" y="201"/>
                    </a:lnTo>
                    <a:lnTo>
                      <a:pt x="244" y="201"/>
                    </a:lnTo>
                    <a:lnTo>
                      <a:pt x="246" y="201"/>
                    </a:lnTo>
                    <a:lnTo>
                      <a:pt x="246" y="201"/>
                    </a:lnTo>
                    <a:lnTo>
                      <a:pt x="250" y="201"/>
                    </a:lnTo>
                    <a:lnTo>
                      <a:pt x="252" y="201"/>
                    </a:lnTo>
                    <a:lnTo>
                      <a:pt x="256" y="201"/>
                    </a:lnTo>
                    <a:lnTo>
                      <a:pt x="258" y="201"/>
                    </a:lnTo>
                    <a:lnTo>
                      <a:pt x="260" y="201"/>
                    </a:lnTo>
                    <a:lnTo>
                      <a:pt x="264" y="201"/>
                    </a:lnTo>
                    <a:lnTo>
                      <a:pt x="270" y="201"/>
                    </a:lnTo>
                    <a:lnTo>
                      <a:pt x="272" y="201"/>
                    </a:lnTo>
                    <a:lnTo>
                      <a:pt x="276" y="201"/>
                    </a:lnTo>
                    <a:lnTo>
                      <a:pt x="278" y="201"/>
                    </a:lnTo>
                    <a:lnTo>
                      <a:pt x="280" y="201"/>
                    </a:lnTo>
                    <a:lnTo>
                      <a:pt x="288" y="201"/>
                    </a:lnTo>
                    <a:lnTo>
                      <a:pt x="294" y="201"/>
                    </a:lnTo>
                    <a:lnTo>
                      <a:pt x="294" y="201"/>
                    </a:lnTo>
                    <a:lnTo>
                      <a:pt x="298" y="201"/>
                    </a:lnTo>
                    <a:lnTo>
                      <a:pt x="296" y="203"/>
                    </a:lnTo>
                    <a:lnTo>
                      <a:pt x="294" y="205"/>
                    </a:lnTo>
                    <a:lnTo>
                      <a:pt x="292" y="207"/>
                    </a:lnTo>
                    <a:lnTo>
                      <a:pt x="290" y="209"/>
                    </a:lnTo>
                    <a:lnTo>
                      <a:pt x="288" y="209"/>
                    </a:lnTo>
                    <a:lnTo>
                      <a:pt x="288" y="211"/>
                    </a:lnTo>
                    <a:lnTo>
                      <a:pt x="284" y="213"/>
                    </a:lnTo>
                    <a:lnTo>
                      <a:pt x="282" y="215"/>
                    </a:lnTo>
                    <a:lnTo>
                      <a:pt x="280" y="215"/>
                    </a:lnTo>
                    <a:lnTo>
                      <a:pt x="278" y="217"/>
                    </a:lnTo>
                    <a:lnTo>
                      <a:pt x="274" y="221"/>
                    </a:lnTo>
                    <a:lnTo>
                      <a:pt x="272" y="221"/>
                    </a:lnTo>
                    <a:lnTo>
                      <a:pt x="270" y="221"/>
                    </a:lnTo>
                    <a:lnTo>
                      <a:pt x="268" y="223"/>
                    </a:lnTo>
                    <a:lnTo>
                      <a:pt x="266" y="227"/>
                    </a:lnTo>
                    <a:lnTo>
                      <a:pt x="264" y="227"/>
                    </a:lnTo>
                    <a:lnTo>
                      <a:pt x="260" y="227"/>
                    </a:lnTo>
                    <a:lnTo>
                      <a:pt x="258" y="227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33"/>
                    </a:lnTo>
                    <a:lnTo>
                      <a:pt x="252" y="233"/>
                    </a:lnTo>
                    <a:lnTo>
                      <a:pt x="250" y="235"/>
                    </a:lnTo>
                    <a:lnTo>
                      <a:pt x="248" y="237"/>
                    </a:lnTo>
                    <a:lnTo>
                      <a:pt x="248" y="239"/>
                    </a:lnTo>
                    <a:lnTo>
                      <a:pt x="246" y="239"/>
                    </a:lnTo>
                    <a:lnTo>
                      <a:pt x="246" y="241"/>
                    </a:lnTo>
                    <a:lnTo>
                      <a:pt x="246" y="243"/>
                    </a:lnTo>
                    <a:lnTo>
                      <a:pt x="246" y="243"/>
                    </a:lnTo>
                    <a:lnTo>
                      <a:pt x="246" y="245"/>
                    </a:lnTo>
                    <a:lnTo>
                      <a:pt x="244" y="245"/>
                    </a:lnTo>
                    <a:lnTo>
                      <a:pt x="244" y="245"/>
                    </a:lnTo>
                    <a:lnTo>
                      <a:pt x="242" y="245"/>
                    </a:lnTo>
                    <a:lnTo>
                      <a:pt x="240" y="247"/>
                    </a:lnTo>
                    <a:lnTo>
                      <a:pt x="240" y="249"/>
                    </a:lnTo>
                    <a:lnTo>
                      <a:pt x="240" y="251"/>
                    </a:lnTo>
                    <a:lnTo>
                      <a:pt x="238" y="251"/>
                    </a:lnTo>
                    <a:lnTo>
                      <a:pt x="238" y="253"/>
                    </a:lnTo>
                    <a:lnTo>
                      <a:pt x="238" y="255"/>
                    </a:lnTo>
                    <a:lnTo>
                      <a:pt x="236" y="257"/>
                    </a:lnTo>
                    <a:lnTo>
                      <a:pt x="234" y="259"/>
                    </a:lnTo>
                    <a:lnTo>
                      <a:pt x="232" y="259"/>
                    </a:lnTo>
                    <a:lnTo>
                      <a:pt x="230" y="259"/>
                    </a:lnTo>
                    <a:lnTo>
                      <a:pt x="228" y="259"/>
                    </a:lnTo>
                    <a:lnTo>
                      <a:pt x="228" y="261"/>
                    </a:lnTo>
                    <a:lnTo>
                      <a:pt x="226" y="261"/>
                    </a:lnTo>
                    <a:lnTo>
                      <a:pt x="226" y="263"/>
                    </a:lnTo>
                    <a:lnTo>
                      <a:pt x="226" y="265"/>
                    </a:lnTo>
                    <a:lnTo>
                      <a:pt x="226" y="267"/>
                    </a:lnTo>
                    <a:lnTo>
                      <a:pt x="224" y="267"/>
                    </a:lnTo>
                    <a:lnTo>
                      <a:pt x="224" y="269"/>
                    </a:lnTo>
                    <a:lnTo>
                      <a:pt x="222" y="269"/>
                    </a:lnTo>
                    <a:lnTo>
                      <a:pt x="222" y="271"/>
                    </a:lnTo>
                    <a:lnTo>
                      <a:pt x="220" y="271"/>
                    </a:lnTo>
                    <a:lnTo>
                      <a:pt x="220" y="273"/>
                    </a:lnTo>
                    <a:lnTo>
                      <a:pt x="220" y="275"/>
                    </a:lnTo>
                    <a:lnTo>
                      <a:pt x="218" y="275"/>
                    </a:lnTo>
                    <a:lnTo>
                      <a:pt x="218" y="277"/>
                    </a:lnTo>
                    <a:lnTo>
                      <a:pt x="218" y="279"/>
                    </a:lnTo>
                    <a:lnTo>
                      <a:pt x="220" y="279"/>
                    </a:lnTo>
                    <a:lnTo>
                      <a:pt x="220" y="281"/>
                    </a:lnTo>
                    <a:lnTo>
                      <a:pt x="222" y="283"/>
                    </a:lnTo>
                    <a:lnTo>
                      <a:pt x="222" y="285"/>
                    </a:lnTo>
                    <a:lnTo>
                      <a:pt x="222" y="287"/>
                    </a:lnTo>
                    <a:lnTo>
                      <a:pt x="222" y="289"/>
                    </a:lnTo>
                    <a:lnTo>
                      <a:pt x="222" y="291"/>
                    </a:lnTo>
                    <a:lnTo>
                      <a:pt x="222" y="293"/>
                    </a:lnTo>
                    <a:lnTo>
                      <a:pt x="222" y="293"/>
                    </a:lnTo>
                    <a:lnTo>
                      <a:pt x="222" y="295"/>
                    </a:lnTo>
                    <a:lnTo>
                      <a:pt x="222" y="297"/>
                    </a:lnTo>
                    <a:lnTo>
                      <a:pt x="222" y="299"/>
                    </a:lnTo>
                    <a:lnTo>
                      <a:pt x="222" y="301"/>
                    </a:lnTo>
                    <a:lnTo>
                      <a:pt x="220" y="301"/>
                    </a:lnTo>
                    <a:lnTo>
                      <a:pt x="220" y="303"/>
                    </a:lnTo>
                    <a:lnTo>
                      <a:pt x="220" y="305"/>
                    </a:lnTo>
                    <a:lnTo>
                      <a:pt x="218" y="305"/>
                    </a:lnTo>
                    <a:lnTo>
                      <a:pt x="218" y="307"/>
                    </a:lnTo>
                    <a:lnTo>
                      <a:pt x="216" y="309"/>
                    </a:lnTo>
                    <a:lnTo>
                      <a:pt x="216" y="311"/>
                    </a:lnTo>
                    <a:lnTo>
                      <a:pt x="216" y="315"/>
                    </a:lnTo>
                    <a:lnTo>
                      <a:pt x="216" y="317"/>
                    </a:lnTo>
                    <a:lnTo>
                      <a:pt x="214" y="317"/>
                    </a:lnTo>
                    <a:lnTo>
                      <a:pt x="214" y="319"/>
                    </a:lnTo>
                    <a:lnTo>
                      <a:pt x="212" y="319"/>
                    </a:lnTo>
                    <a:lnTo>
                      <a:pt x="210" y="319"/>
                    </a:lnTo>
                    <a:lnTo>
                      <a:pt x="210" y="321"/>
                    </a:lnTo>
                    <a:lnTo>
                      <a:pt x="208" y="321"/>
                    </a:lnTo>
                    <a:lnTo>
                      <a:pt x="206" y="323"/>
                    </a:lnTo>
                    <a:lnTo>
                      <a:pt x="206" y="321"/>
                    </a:lnTo>
                    <a:lnTo>
                      <a:pt x="204" y="321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202" y="325"/>
                    </a:lnTo>
                    <a:lnTo>
                      <a:pt x="202" y="327"/>
                    </a:lnTo>
                    <a:lnTo>
                      <a:pt x="202" y="329"/>
                    </a:lnTo>
                    <a:lnTo>
                      <a:pt x="200" y="329"/>
                    </a:lnTo>
                    <a:lnTo>
                      <a:pt x="198" y="333"/>
                    </a:lnTo>
                    <a:lnTo>
                      <a:pt x="198" y="335"/>
                    </a:lnTo>
                    <a:lnTo>
                      <a:pt x="198" y="337"/>
                    </a:lnTo>
                    <a:lnTo>
                      <a:pt x="198" y="339"/>
                    </a:lnTo>
                    <a:lnTo>
                      <a:pt x="198" y="341"/>
                    </a:lnTo>
                    <a:lnTo>
                      <a:pt x="198" y="341"/>
                    </a:lnTo>
                    <a:lnTo>
                      <a:pt x="198" y="343"/>
                    </a:lnTo>
                    <a:lnTo>
                      <a:pt x="198" y="343"/>
                    </a:lnTo>
                    <a:lnTo>
                      <a:pt x="198" y="345"/>
                    </a:lnTo>
                    <a:lnTo>
                      <a:pt x="198" y="347"/>
                    </a:lnTo>
                    <a:lnTo>
                      <a:pt x="198" y="349"/>
                    </a:lnTo>
                    <a:lnTo>
                      <a:pt x="196" y="349"/>
                    </a:lnTo>
                    <a:lnTo>
                      <a:pt x="194" y="349"/>
                    </a:lnTo>
                    <a:lnTo>
                      <a:pt x="192" y="349"/>
                    </a:lnTo>
                    <a:lnTo>
                      <a:pt x="192" y="351"/>
                    </a:lnTo>
                    <a:lnTo>
                      <a:pt x="192" y="353"/>
                    </a:lnTo>
                    <a:lnTo>
                      <a:pt x="192" y="355"/>
                    </a:lnTo>
                    <a:lnTo>
                      <a:pt x="190" y="355"/>
                    </a:lnTo>
                    <a:lnTo>
                      <a:pt x="188" y="357"/>
                    </a:lnTo>
                    <a:lnTo>
                      <a:pt x="186" y="359"/>
                    </a:lnTo>
                    <a:lnTo>
                      <a:pt x="184" y="359"/>
                    </a:lnTo>
                    <a:lnTo>
                      <a:pt x="184" y="361"/>
                    </a:lnTo>
                    <a:lnTo>
                      <a:pt x="180" y="365"/>
                    </a:lnTo>
                    <a:lnTo>
                      <a:pt x="180" y="369"/>
                    </a:lnTo>
                    <a:lnTo>
                      <a:pt x="180" y="371"/>
                    </a:lnTo>
                    <a:lnTo>
                      <a:pt x="178" y="373"/>
                    </a:lnTo>
                    <a:lnTo>
                      <a:pt x="178" y="375"/>
                    </a:lnTo>
                    <a:lnTo>
                      <a:pt x="178" y="377"/>
                    </a:lnTo>
                    <a:lnTo>
                      <a:pt x="178" y="379"/>
                    </a:lnTo>
                    <a:lnTo>
                      <a:pt x="176" y="379"/>
                    </a:lnTo>
                    <a:lnTo>
                      <a:pt x="176" y="381"/>
                    </a:lnTo>
                    <a:lnTo>
                      <a:pt x="174" y="381"/>
                    </a:lnTo>
                    <a:lnTo>
                      <a:pt x="172" y="381"/>
                    </a:lnTo>
                    <a:lnTo>
                      <a:pt x="170" y="381"/>
                    </a:lnTo>
                    <a:lnTo>
                      <a:pt x="168" y="383"/>
                    </a:lnTo>
                    <a:lnTo>
                      <a:pt x="166" y="383"/>
                    </a:lnTo>
                    <a:lnTo>
                      <a:pt x="166" y="385"/>
                    </a:lnTo>
                    <a:lnTo>
                      <a:pt x="164" y="385"/>
                    </a:lnTo>
                    <a:lnTo>
                      <a:pt x="164" y="383"/>
                    </a:lnTo>
                    <a:lnTo>
                      <a:pt x="162" y="385"/>
                    </a:lnTo>
                    <a:lnTo>
                      <a:pt x="160" y="385"/>
                    </a:lnTo>
                    <a:lnTo>
                      <a:pt x="160" y="387"/>
                    </a:lnTo>
                    <a:lnTo>
                      <a:pt x="160" y="389"/>
                    </a:lnTo>
                    <a:lnTo>
                      <a:pt x="160" y="389"/>
                    </a:lnTo>
                    <a:lnTo>
                      <a:pt x="160" y="391"/>
                    </a:lnTo>
                    <a:lnTo>
                      <a:pt x="160" y="393"/>
                    </a:lnTo>
                    <a:lnTo>
                      <a:pt x="164" y="395"/>
                    </a:lnTo>
                    <a:lnTo>
                      <a:pt x="166" y="393"/>
                    </a:lnTo>
                    <a:lnTo>
                      <a:pt x="168" y="393"/>
                    </a:lnTo>
                    <a:lnTo>
                      <a:pt x="168" y="395"/>
                    </a:lnTo>
                    <a:lnTo>
                      <a:pt x="166" y="395"/>
                    </a:lnTo>
                    <a:lnTo>
                      <a:pt x="166" y="397"/>
                    </a:lnTo>
                    <a:lnTo>
                      <a:pt x="166" y="399"/>
                    </a:lnTo>
                    <a:lnTo>
                      <a:pt x="164" y="399"/>
                    </a:lnTo>
                    <a:lnTo>
                      <a:pt x="162" y="399"/>
                    </a:lnTo>
                    <a:lnTo>
                      <a:pt x="160" y="399"/>
                    </a:lnTo>
                    <a:lnTo>
                      <a:pt x="158" y="397"/>
                    </a:lnTo>
                    <a:lnTo>
                      <a:pt x="152" y="393"/>
                    </a:lnTo>
                    <a:lnTo>
                      <a:pt x="148" y="391"/>
                    </a:lnTo>
                    <a:lnTo>
                      <a:pt x="148" y="389"/>
                    </a:lnTo>
                    <a:lnTo>
                      <a:pt x="150" y="389"/>
                    </a:lnTo>
                    <a:lnTo>
                      <a:pt x="150" y="387"/>
                    </a:lnTo>
                    <a:lnTo>
                      <a:pt x="148" y="387"/>
                    </a:lnTo>
                    <a:lnTo>
                      <a:pt x="148" y="387"/>
                    </a:lnTo>
                    <a:lnTo>
                      <a:pt x="146" y="389"/>
                    </a:lnTo>
                    <a:lnTo>
                      <a:pt x="146" y="387"/>
                    </a:lnTo>
                    <a:lnTo>
                      <a:pt x="144" y="387"/>
                    </a:lnTo>
                    <a:lnTo>
                      <a:pt x="144" y="385"/>
                    </a:lnTo>
                    <a:lnTo>
                      <a:pt x="144" y="383"/>
                    </a:lnTo>
                    <a:lnTo>
                      <a:pt x="144" y="381"/>
                    </a:lnTo>
                    <a:lnTo>
                      <a:pt x="142" y="381"/>
                    </a:lnTo>
                    <a:lnTo>
                      <a:pt x="142" y="379"/>
                    </a:lnTo>
                    <a:lnTo>
                      <a:pt x="140" y="379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40" y="373"/>
                    </a:lnTo>
                    <a:lnTo>
                      <a:pt x="140" y="371"/>
                    </a:lnTo>
                    <a:lnTo>
                      <a:pt x="138" y="371"/>
                    </a:lnTo>
                    <a:lnTo>
                      <a:pt x="138" y="369"/>
                    </a:lnTo>
                    <a:lnTo>
                      <a:pt x="136" y="369"/>
                    </a:lnTo>
                    <a:lnTo>
                      <a:pt x="136" y="371"/>
                    </a:lnTo>
                    <a:lnTo>
                      <a:pt x="134" y="371"/>
                    </a:lnTo>
                    <a:lnTo>
                      <a:pt x="134" y="373"/>
                    </a:lnTo>
                    <a:lnTo>
                      <a:pt x="134" y="375"/>
                    </a:lnTo>
                    <a:lnTo>
                      <a:pt x="134" y="377"/>
                    </a:lnTo>
                    <a:lnTo>
                      <a:pt x="132" y="377"/>
                    </a:lnTo>
                    <a:lnTo>
                      <a:pt x="130" y="375"/>
                    </a:lnTo>
                    <a:lnTo>
                      <a:pt x="128" y="373"/>
                    </a:lnTo>
                    <a:lnTo>
                      <a:pt x="126" y="371"/>
                    </a:lnTo>
                    <a:lnTo>
                      <a:pt x="126" y="373"/>
                    </a:lnTo>
                    <a:lnTo>
                      <a:pt x="124" y="373"/>
                    </a:lnTo>
                    <a:lnTo>
                      <a:pt x="122" y="371"/>
                    </a:lnTo>
                    <a:lnTo>
                      <a:pt x="120" y="371"/>
                    </a:lnTo>
                    <a:lnTo>
                      <a:pt x="120" y="369"/>
                    </a:lnTo>
                    <a:lnTo>
                      <a:pt x="118" y="369"/>
                    </a:lnTo>
                    <a:lnTo>
                      <a:pt x="118" y="367"/>
                    </a:lnTo>
                    <a:lnTo>
                      <a:pt x="116" y="367"/>
                    </a:lnTo>
                    <a:lnTo>
                      <a:pt x="114" y="365"/>
                    </a:lnTo>
                    <a:lnTo>
                      <a:pt x="112" y="365"/>
                    </a:lnTo>
                    <a:lnTo>
                      <a:pt x="112" y="363"/>
                    </a:lnTo>
                    <a:lnTo>
                      <a:pt x="110" y="363"/>
                    </a:lnTo>
                    <a:lnTo>
                      <a:pt x="110" y="361"/>
                    </a:lnTo>
                    <a:lnTo>
                      <a:pt x="108" y="361"/>
                    </a:lnTo>
                    <a:lnTo>
                      <a:pt x="106" y="359"/>
                    </a:lnTo>
                    <a:lnTo>
                      <a:pt x="104" y="357"/>
                    </a:ln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5"/>
                    </a:lnTo>
                    <a:lnTo>
                      <a:pt x="96" y="353"/>
                    </a:lnTo>
                    <a:lnTo>
                      <a:pt x="96" y="351"/>
                    </a:lnTo>
                    <a:lnTo>
                      <a:pt x="94" y="349"/>
                    </a:lnTo>
                    <a:lnTo>
                      <a:pt x="92" y="349"/>
                    </a:lnTo>
                    <a:lnTo>
                      <a:pt x="92" y="347"/>
                    </a:lnTo>
                    <a:lnTo>
                      <a:pt x="90" y="347"/>
                    </a:lnTo>
                    <a:lnTo>
                      <a:pt x="90" y="345"/>
                    </a:lnTo>
                    <a:lnTo>
                      <a:pt x="88" y="345"/>
                    </a:lnTo>
                    <a:lnTo>
                      <a:pt x="86" y="343"/>
                    </a:lnTo>
                    <a:lnTo>
                      <a:pt x="84" y="341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0" y="341"/>
                    </a:lnTo>
                    <a:lnTo>
                      <a:pt x="78" y="341"/>
                    </a:lnTo>
                    <a:lnTo>
                      <a:pt x="76" y="341"/>
                    </a:lnTo>
                    <a:lnTo>
                      <a:pt x="74" y="341"/>
                    </a:lnTo>
                    <a:lnTo>
                      <a:pt x="74" y="339"/>
                    </a:lnTo>
                    <a:lnTo>
                      <a:pt x="76" y="337"/>
                    </a:lnTo>
                    <a:lnTo>
                      <a:pt x="78" y="337"/>
                    </a:lnTo>
                    <a:lnTo>
                      <a:pt x="78" y="335"/>
                    </a:lnTo>
                    <a:lnTo>
                      <a:pt x="80" y="335"/>
                    </a:lnTo>
                    <a:lnTo>
                      <a:pt x="80" y="333"/>
                    </a:lnTo>
                    <a:lnTo>
                      <a:pt x="78" y="333"/>
                    </a:lnTo>
                    <a:lnTo>
                      <a:pt x="78" y="331"/>
                    </a:lnTo>
                    <a:lnTo>
                      <a:pt x="80" y="329"/>
                    </a:lnTo>
                    <a:lnTo>
                      <a:pt x="80" y="327"/>
                    </a:lnTo>
                    <a:lnTo>
                      <a:pt x="80" y="325"/>
                    </a:lnTo>
                    <a:lnTo>
                      <a:pt x="80" y="323"/>
                    </a:lnTo>
                    <a:lnTo>
                      <a:pt x="78" y="321"/>
                    </a:lnTo>
                    <a:lnTo>
                      <a:pt x="78" y="319"/>
                    </a:lnTo>
                    <a:lnTo>
                      <a:pt x="78" y="317"/>
                    </a:lnTo>
                    <a:lnTo>
                      <a:pt x="78" y="315"/>
                    </a:lnTo>
                    <a:lnTo>
                      <a:pt x="78" y="313"/>
                    </a:lnTo>
                    <a:lnTo>
                      <a:pt x="78" y="311"/>
                    </a:lnTo>
                    <a:lnTo>
                      <a:pt x="76" y="311"/>
                    </a:lnTo>
                    <a:lnTo>
                      <a:pt x="74" y="313"/>
                    </a:lnTo>
                    <a:lnTo>
                      <a:pt x="74" y="315"/>
                    </a:lnTo>
                    <a:lnTo>
                      <a:pt x="74" y="317"/>
                    </a:lnTo>
                    <a:lnTo>
                      <a:pt x="74" y="319"/>
                    </a:lnTo>
                    <a:lnTo>
                      <a:pt x="76" y="321"/>
                    </a:lnTo>
                    <a:lnTo>
                      <a:pt x="74" y="321"/>
                    </a:lnTo>
                    <a:lnTo>
                      <a:pt x="74" y="323"/>
                    </a:lnTo>
                    <a:lnTo>
                      <a:pt x="72" y="323"/>
                    </a:lnTo>
                    <a:lnTo>
                      <a:pt x="70" y="321"/>
                    </a:lnTo>
                    <a:lnTo>
                      <a:pt x="68" y="321"/>
                    </a:lnTo>
                    <a:lnTo>
                      <a:pt x="66" y="319"/>
                    </a:lnTo>
                    <a:lnTo>
                      <a:pt x="64" y="319"/>
                    </a:lnTo>
                    <a:lnTo>
                      <a:pt x="64" y="321"/>
                    </a:lnTo>
                    <a:lnTo>
                      <a:pt x="64" y="319"/>
                    </a:lnTo>
                    <a:lnTo>
                      <a:pt x="62" y="319"/>
                    </a:lnTo>
                    <a:lnTo>
                      <a:pt x="62" y="317"/>
                    </a:lnTo>
                    <a:lnTo>
                      <a:pt x="62" y="315"/>
                    </a:lnTo>
                    <a:lnTo>
                      <a:pt x="64" y="313"/>
                    </a:lnTo>
                    <a:lnTo>
                      <a:pt x="64" y="311"/>
                    </a:lnTo>
                    <a:lnTo>
                      <a:pt x="64" y="309"/>
                    </a:lnTo>
                    <a:lnTo>
                      <a:pt x="64" y="307"/>
                    </a:lnTo>
                    <a:lnTo>
                      <a:pt x="62" y="307"/>
                    </a:lnTo>
                    <a:lnTo>
                      <a:pt x="60" y="307"/>
                    </a:lnTo>
                    <a:lnTo>
                      <a:pt x="58" y="309"/>
                    </a:lnTo>
                    <a:lnTo>
                      <a:pt x="58" y="311"/>
                    </a:lnTo>
                    <a:lnTo>
                      <a:pt x="58" y="313"/>
                    </a:lnTo>
                    <a:lnTo>
                      <a:pt x="56" y="313"/>
                    </a:lnTo>
                    <a:lnTo>
                      <a:pt x="54" y="313"/>
                    </a:lnTo>
                    <a:lnTo>
                      <a:pt x="52" y="313"/>
                    </a:lnTo>
                    <a:lnTo>
                      <a:pt x="52" y="311"/>
                    </a:lnTo>
                    <a:lnTo>
                      <a:pt x="52" y="311"/>
                    </a:lnTo>
                    <a:lnTo>
                      <a:pt x="50" y="311"/>
                    </a:lnTo>
                    <a:lnTo>
                      <a:pt x="50" y="309"/>
                    </a:lnTo>
                    <a:lnTo>
                      <a:pt x="48" y="309"/>
                    </a:lnTo>
                    <a:lnTo>
                      <a:pt x="46" y="309"/>
                    </a:lnTo>
                    <a:lnTo>
                      <a:pt x="44" y="311"/>
                    </a:lnTo>
                    <a:lnTo>
                      <a:pt x="40" y="311"/>
                    </a:lnTo>
                    <a:lnTo>
                      <a:pt x="38" y="311"/>
                    </a:lnTo>
                    <a:lnTo>
                      <a:pt x="34" y="311"/>
                    </a:lnTo>
                    <a:lnTo>
                      <a:pt x="30" y="311"/>
                    </a:lnTo>
                    <a:lnTo>
                      <a:pt x="28" y="311"/>
                    </a:lnTo>
                    <a:lnTo>
                      <a:pt x="26" y="311"/>
                    </a:lnTo>
                    <a:lnTo>
                      <a:pt x="28" y="309"/>
                    </a:lnTo>
                    <a:lnTo>
                      <a:pt x="28" y="307"/>
                    </a:lnTo>
                    <a:lnTo>
                      <a:pt x="26" y="307"/>
                    </a:lnTo>
                    <a:lnTo>
                      <a:pt x="24" y="307"/>
                    </a:lnTo>
                    <a:lnTo>
                      <a:pt x="22" y="307"/>
                    </a:lnTo>
                    <a:lnTo>
                      <a:pt x="20" y="307"/>
                    </a:lnTo>
                    <a:lnTo>
                      <a:pt x="20" y="305"/>
                    </a:lnTo>
                    <a:lnTo>
                      <a:pt x="18" y="305"/>
                    </a:lnTo>
                    <a:lnTo>
                      <a:pt x="16" y="305"/>
                    </a:lnTo>
                    <a:lnTo>
                      <a:pt x="14" y="305"/>
                    </a:lnTo>
                    <a:lnTo>
                      <a:pt x="12" y="305"/>
                    </a:lnTo>
                    <a:lnTo>
                      <a:pt x="10" y="305"/>
                    </a:lnTo>
                    <a:lnTo>
                      <a:pt x="8" y="305"/>
                    </a:lnTo>
                    <a:lnTo>
                      <a:pt x="8" y="303"/>
                    </a:lnTo>
                    <a:lnTo>
                      <a:pt x="8" y="301"/>
                    </a:lnTo>
                    <a:lnTo>
                      <a:pt x="6" y="301"/>
                    </a:lnTo>
                    <a:lnTo>
                      <a:pt x="6" y="303"/>
                    </a:lnTo>
                    <a:lnTo>
                      <a:pt x="6" y="301"/>
                    </a:lnTo>
                    <a:lnTo>
                      <a:pt x="6" y="293"/>
                    </a:lnTo>
                    <a:lnTo>
                      <a:pt x="6" y="291"/>
                    </a:lnTo>
                    <a:lnTo>
                      <a:pt x="6" y="289"/>
                    </a:lnTo>
                    <a:lnTo>
                      <a:pt x="8" y="275"/>
                    </a:lnTo>
                    <a:lnTo>
                      <a:pt x="8" y="271"/>
                    </a:lnTo>
                    <a:lnTo>
                      <a:pt x="8" y="269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2" y="247"/>
                    </a:lnTo>
                    <a:lnTo>
                      <a:pt x="12" y="245"/>
                    </a:lnTo>
                    <a:lnTo>
                      <a:pt x="12" y="245"/>
                    </a:lnTo>
                    <a:lnTo>
                      <a:pt x="12" y="243"/>
                    </a:lnTo>
                    <a:lnTo>
                      <a:pt x="12" y="239"/>
                    </a:lnTo>
                    <a:lnTo>
                      <a:pt x="12" y="237"/>
                    </a:lnTo>
                    <a:lnTo>
                      <a:pt x="14" y="229"/>
                    </a:lnTo>
                    <a:lnTo>
                      <a:pt x="14" y="227"/>
                    </a:lnTo>
                    <a:lnTo>
                      <a:pt x="14" y="225"/>
                    </a:lnTo>
                    <a:lnTo>
                      <a:pt x="14" y="221"/>
                    </a:lnTo>
                    <a:lnTo>
                      <a:pt x="14" y="219"/>
                    </a:lnTo>
                    <a:lnTo>
                      <a:pt x="14" y="217"/>
                    </a:lnTo>
                    <a:lnTo>
                      <a:pt x="16" y="213"/>
                    </a:lnTo>
                    <a:lnTo>
                      <a:pt x="16" y="211"/>
                    </a:lnTo>
                    <a:lnTo>
                      <a:pt x="16" y="209"/>
                    </a:lnTo>
                    <a:lnTo>
                      <a:pt x="16" y="207"/>
                    </a:lnTo>
                    <a:lnTo>
                      <a:pt x="16" y="205"/>
                    </a:lnTo>
                    <a:lnTo>
                      <a:pt x="18" y="199"/>
                    </a:lnTo>
                    <a:lnTo>
                      <a:pt x="18" y="197"/>
                    </a:lnTo>
                    <a:lnTo>
                      <a:pt x="18" y="191"/>
                    </a:lnTo>
                    <a:lnTo>
                      <a:pt x="18" y="189"/>
                    </a:lnTo>
                    <a:lnTo>
                      <a:pt x="18" y="185"/>
                    </a:lnTo>
                    <a:lnTo>
                      <a:pt x="18" y="183"/>
                    </a:lnTo>
                    <a:lnTo>
                      <a:pt x="18" y="181"/>
                    </a:lnTo>
                    <a:lnTo>
                      <a:pt x="20" y="179"/>
                    </a:lnTo>
                    <a:lnTo>
                      <a:pt x="20" y="175"/>
                    </a:lnTo>
                    <a:lnTo>
                      <a:pt x="20" y="171"/>
                    </a:lnTo>
                    <a:lnTo>
                      <a:pt x="20" y="169"/>
                    </a:lnTo>
                    <a:lnTo>
                      <a:pt x="22" y="163"/>
                    </a:lnTo>
                    <a:lnTo>
                      <a:pt x="22" y="161"/>
                    </a:lnTo>
                    <a:lnTo>
                      <a:pt x="22" y="157"/>
                    </a:lnTo>
                    <a:lnTo>
                      <a:pt x="22" y="155"/>
                    </a:lnTo>
                    <a:lnTo>
                      <a:pt x="24" y="151"/>
                    </a:lnTo>
                    <a:lnTo>
                      <a:pt x="24" y="149"/>
                    </a:lnTo>
                    <a:lnTo>
                      <a:pt x="24" y="143"/>
                    </a:lnTo>
                    <a:lnTo>
                      <a:pt x="26" y="139"/>
                    </a:lnTo>
                    <a:lnTo>
                      <a:pt x="26" y="137"/>
                    </a:lnTo>
                    <a:lnTo>
                      <a:pt x="26" y="135"/>
                    </a:lnTo>
                    <a:lnTo>
                      <a:pt x="24" y="133"/>
                    </a:lnTo>
                    <a:lnTo>
                      <a:pt x="26" y="131"/>
                    </a:lnTo>
                    <a:lnTo>
                      <a:pt x="28" y="131"/>
                    </a:lnTo>
                    <a:lnTo>
                      <a:pt x="28" y="129"/>
                    </a:lnTo>
                    <a:lnTo>
                      <a:pt x="32" y="123"/>
                    </a:lnTo>
                    <a:lnTo>
                      <a:pt x="34" y="119"/>
                    </a:lnTo>
                    <a:lnTo>
                      <a:pt x="34" y="115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0" y="113"/>
                    </a:lnTo>
                    <a:lnTo>
                      <a:pt x="32" y="111"/>
                    </a:lnTo>
                    <a:lnTo>
                      <a:pt x="32" y="109"/>
                    </a:lnTo>
                    <a:lnTo>
                      <a:pt x="32" y="107"/>
                    </a:lnTo>
                    <a:lnTo>
                      <a:pt x="30" y="107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30" y="99"/>
                    </a:lnTo>
                    <a:lnTo>
                      <a:pt x="30" y="97"/>
                    </a:lnTo>
                    <a:lnTo>
                      <a:pt x="28" y="95"/>
                    </a:lnTo>
                    <a:lnTo>
                      <a:pt x="26" y="93"/>
                    </a:lnTo>
                    <a:lnTo>
                      <a:pt x="24" y="93"/>
                    </a:lnTo>
                    <a:lnTo>
                      <a:pt x="26" y="91"/>
                    </a:lnTo>
                    <a:lnTo>
                      <a:pt x="26" y="88"/>
                    </a:lnTo>
                    <a:lnTo>
                      <a:pt x="24" y="86"/>
                    </a:lnTo>
                    <a:lnTo>
                      <a:pt x="22" y="86"/>
                    </a:lnTo>
                    <a:lnTo>
                      <a:pt x="20" y="82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4" y="70"/>
                    </a:lnTo>
                    <a:lnTo>
                      <a:pt x="14" y="68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6" y="58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63" name="Freeform 133">
                <a:extLst>
                  <a:ext uri="{FF2B5EF4-FFF2-40B4-BE49-F238E27FC236}">
                    <a16:creationId xmlns:a16="http://schemas.microsoft.com/office/drawing/2014/main" id="{48D2557D-EC91-6408-91AF-0298091A6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575" y="3603625"/>
                <a:ext cx="561975" cy="444500"/>
              </a:xfrm>
              <a:custGeom>
                <a:avLst/>
                <a:gdLst>
                  <a:gd name="T0" fmla="*/ 190 w 354"/>
                  <a:gd name="T1" fmla="*/ 28 h 280"/>
                  <a:gd name="T2" fmla="*/ 200 w 354"/>
                  <a:gd name="T3" fmla="*/ 50 h 280"/>
                  <a:gd name="T4" fmla="*/ 210 w 354"/>
                  <a:gd name="T5" fmla="*/ 58 h 280"/>
                  <a:gd name="T6" fmla="*/ 226 w 354"/>
                  <a:gd name="T7" fmla="*/ 68 h 280"/>
                  <a:gd name="T8" fmla="*/ 250 w 354"/>
                  <a:gd name="T9" fmla="*/ 74 h 280"/>
                  <a:gd name="T10" fmla="*/ 262 w 354"/>
                  <a:gd name="T11" fmla="*/ 90 h 280"/>
                  <a:gd name="T12" fmla="*/ 274 w 354"/>
                  <a:gd name="T13" fmla="*/ 100 h 280"/>
                  <a:gd name="T14" fmla="*/ 298 w 354"/>
                  <a:gd name="T15" fmla="*/ 108 h 280"/>
                  <a:gd name="T16" fmla="*/ 308 w 354"/>
                  <a:gd name="T17" fmla="*/ 116 h 280"/>
                  <a:gd name="T18" fmla="*/ 314 w 354"/>
                  <a:gd name="T19" fmla="*/ 130 h 280"/>
                  <a:gd name="T20" fmla="*/ 326 w 354"/>
                  <a:gd name="T21" fmla="*/ 146 h 280"/>
                  <a:gd name="T22" fmla="*/ 338 w 354"/>
                  <a:gd name="T23" fmla="*/ 162 h 280"/>
                  <a:gd name="T24" fmla="*/ 350 w 354"/>
                  <a:gd name="T25" fmla="*/ 170 h 280"/>
                  <a:gd name="T26" fmla="*/ 344 w 354"/>
                  <a:gd name="T27" fmla="*/ 172 h 280"/>
                  <a:gd name="T28" fmla="*/ 332 w 354"/>
                  <a:gd name="T29" fmla="*/ 176 h 280"/>
                  <a:gd name="T30" fmla="*/ 328 w 354"/>
                  <a:gd name="T31" fmla="*/ 186 h 280"/>
                  <a:gd name="T32" fmla="*/ 318 w 354"/>
                  <a:gd name="T33" fmla="*/ 188 h 280"/>
                  <a:gd name="T34" fmla="*/ 306 w 354"/>
                  <a:gd name="T35" fmla="*/ 200 h 280"/>
                  <a:gd name="T36" fmla="*/ 294 w 354"/>
                  <a:gd name="T37" fmla="*/ 206 h 280"/>
                  <a:gd name="T38" fmla="*/ 284 w 354"/>
                  <a:gd name="T39" fmla="*/ 218 h 280"/>
                  <a:gd name="T40" fmla="*/ 274 w 354"/>
                  <a:gd name="T41" fmla="*/ 218 h 280"/>
                  <a:gd name="T42" fmla="*/ 270 w 354"/>
                  <a:gd name="T43" fmla="*/ 220 h 280"/>
                  <a:gd name="T44" fmla="*/ 264 w 354"/>
                  <a:gd name="T45" fmla="*/ 230 h 280"/>
                  <a:gd name="T46" fmla="*/ 256 w 354"/>
                  <a:gd name="T47" fmla="*/ 240 h 280"/>
                  <a:gd name="T48" fmla="*/ 246 w 354"/>
                  <a:gd name="T49" fmla="*/ 248 h 280"/>
                  <a:gd name="T50" fmla="*/ 236 w 354"/>
                  <a:gd name="T51" fmla="*/ 250 h 280"/>
                  <a:gd name="T52" fmla="*/ 230 w 354"/>
                  <a:gd name="T53" fmla="*/ 262 h 280"/>
                  <a:gd name="T54" fmla="*/ 220 w 354"/>
                  <a:gd name="T55" fmla="*/ 270 h 280"/>
                  <a:gd name="T56" fmla="*/ 210 w 354"/>
                  <a:gd name="T57" fmla="*/ 274 h 280"/>
                  <a:gd name="T58" fmla="*/ 200 w 354"/>
                  <a:gd name="T59" fmla="*/ 276 h 280"/>
                  <a:gd name="T60" fmla="*/ 194 w 354"/>
                  <a:gd name="T61" fmla="*/ 268 h 280"/>
                  <a:gd name="T62" fmla="*/ 182 w 354"/>
                  <a:gd name="T63" fmla="*/ 276 h 280"/>
                  <a:gd name="T64" fmla="*/ 168 w 354"/>
                  <a:gd name="T65" fmla="*/ 274 h 280"/>
                  <a:gd name="T66" fmla="*/ 152 w 354"/>
                  <a:gd name="T67" fmla="*/ 270 h 280"/>
                  <a:gd name="T68" fmla="*/ 140 w 354"/>
                  <a:gd name="T69" fmla="*/ 268 h 280"/>
                  <a:gd name="T70" fmla="*/ 136 w 354"/>
                  <a:gd name="T71" fmla="*/ 278 h 280"/>
                  <a:gd name="T72" fmla="*/ 124 w 354"/>
                  <a:gd name="T73" fmla="*/ 278 h 280"/>
                  <a:gd name="T74" fmla="*/ 108 w 354"/>
                  <a:gd name="T75" fmla="*/ 272 h 280"/>
                  <a:gd name="T76" fmla="*/ 94 w 354"/>
                  <a:gd name="T77" fmla="*/ 266 h 280"/>
                  <a:gd name="T78" fmla="*/ 80 w 354"/>
                  <a:gd name="T79" fmla="*/ 262 h 280"/>
                  <a:gd name="T80" fmla="*/ 74 w 354"/>
                  <a:gd name="T81" fmla="*/ 254 h 280"/>
                  <a:gd name="T82" fmla="*/ 64 w 354"/>
                  <a:gd name="T83" fmla="*/ 250 h 280"/>
                  <a:gd name="T84" fmla="*/ 62 w 354"/>
                  <a:gd name="T85" fmla="*/ 256 h 280"/>
                  <a:gd name="T86" fmla="*/ 44 w 354"/>
                  <a:gd name="T87" fmla="*/ 252 h 280"/>
                  <a:gd name="T88" fmla="*/ 42 w 354"/>
                  <a:gd name="T89" fmla="*/ 244 h 280"/>
                  <a:gd name="T90" fmla="*/ 34 w 354"/>
                  <a:gd name="T91" fmla="*/ 238 h 280"/>
                  <a:gd name="T92" fmla="*/ 18 w 354"/>
                  <a:gd name="T93" fmla="*/ 226 h 280"/>
                  <a:gd name="T94" fmla="*/ 20 w 354"/>
                  <a:gd name="T95" fmla="*/ 212 h 280"/>
                  <a:gd name="T96" fmla="*/ 4 w 354"/>
                  <a:gd name="T97" fmla="*/ 204 h 280"/>
                  <a:gd name="T98" fmla="*/ 2 w 354"/>
                  <a:gd name="T99" fmla="*/ 192 h 280"/>
                  <a:gd name="T100" fmla="*/ 16 w 354"/>
                  <a:gd name="T101" fmla="*/ 172 h 280"/>
                  <a:gd name="T102" fmla="*/ 40 w 354"/>
                  <a:gd name="T103" fmla="*/ 148 h 280"/>
                  <a:gd name="T104" fmla="*/ 58 w 354"/>
                  <a:gd name="T105" fmla="*/ 130 h 280"/>
                  <a:gd name="T106" fmla="*/ 78 w 354"/>
                  <a:gd name="T107" fmla="*/ 112 h 280"/>
                  <a:gd name="T108" fmla="*/ 98 w 354"/>
                  <a:gd name="T109" fmla="*/ 90 h 280"/>
                  <a:gd name="T110" fmla="*/ 124 w 354"/>
                  <a:gd name="T111" fmla="*/ 66 h 280"/>
                  <a:gd name="T112" fmla="*/ 152 w 354"/>
                  <a:gd name="T113" fmla="*/ 36 h 280"/>
                  <a:gd name="T114" fmla="*/ 166 w 354"/>
                  <a:gd name="T115" fmla="*/ 20 h 280"/>
                  <a:gd name="T116" fmla="*/ 174 w 354"/>
                  <a:gd name="T117" fmla="*/ 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4" h="280">
                    <a:moveTo>
                      <a:pt x="170" y="22"/>
                    </a:moveTo>
                    <a:lnTo>
                      <a:pt x="174" y="22"/>
                    </a:lnTo>
                    <a:lnTo>
                      <a:pt x="178" y="22"/>
                    </a:lnTo>
                    <a:lnTo>
                      <a:pt x="180" y="22"/>
                    </a:lnTo>
                    <a:lnTo>
                      <a:pt x="182" y="24"/>
                    </a:lnTo>
                    <a:lnTo>
                      <a:pt x="186" y="24"/>
                    </a:lnTo>
                    <a:lnTo>
                      <a:pt x="188" y="26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2" y="32"/>
                    </a:lnTo>
                    <a:lnTo>
                      <a:pt x="192" y="36"/>
                    </a:lnTo>
                    <a:lnTo>
                      <a:pt x="192" y="40"/>
                    </a:lnTo>
                    <a:lnTo>
                      <a:pt x="192" y="42"/>
                    </a:lnTo>
                    <a:lnTo>
                      <a:pt x="194" y="44"/>
                    </a:lnTo>
                    <a:lnTo>
                      <a:pt x="196" y="46"/>
                    </a:lnTo>
                    <a:lnTo>
                      <a:pt x="196" y="48"/>
                    </a:lnTo>
                    <a:lnTo>
                      <a:pt x="198" y="48"/>
                    </a:lnTo>
                    <a:lnTo>
                      <a:pt x="200" y="50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2" y="54"/>
                    </a:lnTo>
                    <a:lnTo>
                      <a:pt x="204" y="54"/>
                    </a:lnTo>
                    <a:lnTo>
                      <a:pt x="204" y="56"/>
                    </a:lnTo>
                    <a:lnTo>
                      <a:pt x="206" y="56"/>
                    </a:lnTo>
                    <a:lnTo>
                      <a:pt x="208" y="56"/>
                    </a:lnTo>
                    <a:lnTo>
                      <a:pt x="208" y="58"/>
                    </a:lnTo>
                    <a:lnTo>
                      <a:pt x="210" y="58"/>
                    </a:lnTo>
                    <a:lnTo>
                      <a:pt x="212" y="58"/>
                    </a:lnTo>
                    <a:lnTo>
                      <a:pt x="214" y="58"/>
                    </a:lnTo>
                    <a:lnTo>
                      <a:pt x="216" y="60"/>
                    </a:lnTo>
                    <a:lnTo>
                      <a:pt x="220" y="64"/>
                    </a:lnTo>
                    <a:lnTo>
                      <a:pt x="220" y="66"/>
                    </a:lnTo>
                    <a:lnTo>
                      <a:pt x="222" y="66"/>
                    </a:lnTo>
                    <a:lnTo>
                      <a:pt x="222" y="68"/>
                    </a:lnTo>
                    <a:lnTo>
                      <a:pt x="224" y="68"/>
                    </a:lnTo>
                    <a:lnTo>
                      <a:pt x="226" y="68"/>
                    </a:lnTo>
                    <a:lnTo>
                      <a:pt x="232" y="68"/>
                    </a:lnTo>
                    <a:lnTo>
                      <a:pt x="232" y="70"/>
                    </a:lnTo>
                    <a:lnTo>
                      <a:pt x="234" y="70"/>
                    </a:lnTo>
                    <a:lnTo>
                      <a:pt x="238" y="72"/>
                    </a:lnTo>
                    <a:lnTo>
                      <a:pt x="240" y="72"/>
                    </a:lnTo>
                    <a:lnTo>
                      <a:pt x="246" y="72"/>
                    </a:lnTo>
                    <a:lnTo>
                      <a:pt x="248" y="72"/>
                    </a:lnTo>
                    <a:lnTo>
                      <a:pt x="248" y="74"/>
                    </a:lnTo>
                    <a:lnTo>
                      <a:pt x="250" y="74"/>
                    </a:lnTo>
                    <a:lnTo>
                      <a:pt x="252" y="76"/>
                    </a:lnTo>
                    <a:lnTo>
                      <a:pt x="256" y="80"/>
                    </a:lnTo>
                    <a:lnTo>
                      <a:pt x="256" y="82"/>
                    </a:lnTo>
                    <a:lnTo>
                      <a:pt x="258" y="82"/>
                    </a:lnTo>
                    <a:lnTo>
                      <a:pt x="258" y="84"/>
                    </a:lnTo>
                    <a:lnTo>
                      <a:pt x="260" y="86"/>
                    </a:lnTo>
                    <a:lnTo>
                      <a:pt x="260" y="88"/>
                    </a:lnTo>
                    <a:lnTo>
                      <a:pt x="262" y="88"/>
                    </a:lnTo>
                    <a:lnTo>
                      <a:pt x="262" y="90"/>
                    </a:lnTo>
                    <a:lnTo>
                      <a:pt x="264" y="90"/>
                    </a:lnTo>
                    <a:lnTo>
                      <a:pt x="264" y="92"/>
                    </a:lnTo>
                    <a:lnTo>
                      <a:pt x="264" y="94"/>
                    </a:lnTo>
                    <a:lnTo>
                      <a:pt x="266" y="94"/>
                    </a:lnTo>
                    <a:lnTo>
                      <a:pt x="266" y="96"/>
                    </a:lnTo>
                    <a:lnTo>
                      <a:pt x="268" y="98"/>
                    </a:lnTo>
                    <a:lnTo>
                      <a:pt x="270" y="100"/>
                    </a:lnTo>
                    <a:lnTo>
                      <a:pt x="272" y="98"/>
                    </a:lnTo>
                    <a:lnTo>
                      <a:pt x="274" y="100"/>
                    </a:lnTo>
                    <a:lnTo>
                      <a:pt x="276" y="102"/>
                    </a:lnTo>
                    <a:lnTo>
                      <a:pt x="282" y="106"/>
                    </a:lnTo>
                    <a:lnTo>
                      <a:pt x="284" y="106"/>
                    </a:lnTo>
                    <a:lnTo>
                      <a:pt x="286" y="108"/>
                    </a:lnTo>
                    <a:lnTo>
                      <a:pt x="288" y="108"/>
                    </a:lnTo>
                    <a:lnTo>
                      <a:pt x="290" y="108"/>
                    </a:lnTo>
                    <a:lnTo>
                      <a:pt x="292" y="108"/>
                    </a:lnTo>
                    <a:lnTo>
                      <a:pt x="296" y="108"/>
                    </a:lnTo>
                    <a:lnTo>
                      <a:pt x="298" y="108"/>
                    </a:lnTo>
                    <a:lnTo>
                      <a:pt x="300" y="108"/>
                    </a:lnTo>
                    <a:lnTo>
                      <a:pt x="302" y="108"/>
                    </a:lnTo>
                    <a:lnTo>
                      <a:pt x="302" y="110"/>
                    </a:lnTo>
                    <a:lnTo>
                      <a:pt x="304" y="110"/>
                    </a:lnTo>
                    <a:lnTo>
                      <a:pt x="304" y="112"/>
                    </a:lnTo>
                    <a:lnTo>
                      <a:pt x="306" y="112"/>
                    </a:lnTo>
                    <a:lnTo>
                      <a:pt x="306" y="114"/>
                    </a:lnTo>
                    <a:lnTo>
                      <a:pt x="308" y="114"/>
                    </a:lnTo>
                    <a:lnTo>
                      <a:pt x="308" y="116"/>
                    </a:lnTo>
                    <a:lnTo>
                      <a:pt x="306" y="116"/>
                    </a:lnTo>
                    <a:lnTo>
                      <a:pt x="306" y="118"/>
                    </a:lnTo>
                    <a:lnTo>
                      <a:pt x="308" y="118"/>
                    </a:lnTo>
                    <a:lnTo>
                      <a:pt x="308" y="120"/>
                    </a:lnTo>
                    <a:lnTo>
                      <a:pt x="308" y="120"/>
                    </a:lnTo>
                    <a:lnTo>
                      <a:pt x="310" y="122"/>
                    </a:lnTo>
                    <a:lnTo>
                      <a:pt x="312" y="124"/>
                    </a:lnTo>
                    <a:lnTo>
                      <a:pt x="312" y="126"/>
                    </a:lnTo>
                    <a:lnTo>
                      <a:pt x="314" y="130"/>
                    </a:lnTo>
                    <a:lnTo>
                      <a:pt x="316" y="132"/>
                    </a:lnTo>
                    <a:lnTo>
                      <a:pt x="318" y="134"/>
                    </a:lnTo>
                    <a:lnTo>
                      <a:pt x="322" y="138"/>
                    </a:lnTo>
                    <a:lnTo>
                      <a:pt x="324" y="140"/>
                    </a:lnTo>
                    <a:lnTo>
                      <a:pt x="322" y="140"/>
                    </a:lnTo>
                    <a:lnTo>
                      <a:pt x="324" y="140"/>
                    </a:lnTo>
                    <a:lnTo>
                      <a:pt x="324" y="142"/>
                    </a:lnTo>
                    <a:lnTo>
                      <a:pt x="324" y="146"/>
                    </a:lnTo>
                    <a:lnTo>
                      <a:pt x="326" y="146"/>
                    </a:lnTo>
                    <a:lnTo>
                      <a:pt x="326" y="148"/>
                    </a:lnTo>
                    <a:lnTo>
                      <a:pt x="330" y="150"/>
                    </a:lnTo>
                    <a:lnTo>
                      <a:pt x="330" y="154"/>
                    </a:lnTo>
                    <a:lnTo>
                      <a:pt x="332" y="154"/>
                    </a:lnTo>
                    <a:lnTo>
                      <a:pt x="334" y="156"/>
                    </a:lnTo>
                    <a:lnTo>
                      <a:pt x="334" y="158"/>
                    </a:lnTo>
                    <a:lnTo>
                      <a:pt x="336" y="158"/>
                    </a:lnTo>
                    <a:lnTo>
                      <a:pt x="338" y="160"/>
                    </a:lnTo>
                    <a:lnTo>
                      <a:pt x="338" y="162"/>
                    </a:lnTo>
                    <a:lnTo>
                      <a:pt x="340" y="164"/>
                    </a:lnTo>
                    <a:lnTo>
                      <a:pt x="340" y="162"/>
                    </a:lnTo>
                    <a:lnTo>
                      <a:pt x="342" y="164"/>
                    </a:lnTo>
                    <a:lnTo>
                      <a:pt x="344" y="164"/>
                    </a:lnTo>
                    <a:lnTo>
                      <a:pt x="346" y="166"/>
                    </a:lnTo>
                    <a:lnTo>
                      <a:pt x="348" y="166"/>
                    </a:lnTo>
                    <a:lnTo>
                      <a:pt x="348" y="168"/>
                    </a:lnTo>
                    <a:lnTo>
                      <a:pt x="348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4" y="172"/>
                    </a:lnTo>
                    <a:lnTo>
                      <a:pt x="354" y="174"/>
                    </a:lnTo>
                    <a:lnTo>
                      <a:pt x="352" y="174"/>
                    </a:lnTo>
                    <a:lnTo>
                      <a:pt x="352" y="172"/>
                    </a:lnTo>
                    <a:lnTo>
                      <a:pt x="350" y="172"/>
                    </a:lnTo>
                    <a:lnTo>
                      <a:pt x="348" y="170"/>
                    </a:lnTo>
                    <a:lnTo>
                      <a:pt x="346" y="172"/>
                    </a:lnTo>
                    <a:lnTo>
                      <a:pt x="344" y="172"/>
                    </a:lnTo>
                    <a:lnTo>
                      <a:pt x="342" y="172"/>
                    </a:lnTo>
                    <a:lnTo>
                      <a:pt x="340" y="170"/>
                    </a:lnTo>
                    <a:lnTo>
                      <a:pt x="338" y="172"/>
                    </a:lnTo>
                    <a:lnTo>
                      <a:pt x="336" y="170"/>
                    </a:lnTo>
                    <a:lnTo>
                      <a:pt x="334" y="172"/>
                    </a:lnTo>
                    <a:lnTo>
                      <a:pt x="332" y="172"/>
                    </a:lnTo>
                    <a:lnTo>
                      <a:pt x="330" y="174"/>
                    </a:lnTo>
                    <a:lnTo>
                      <a:pt x="332" y="174"/>
                    </a:lnTo>
                    <a:lnTo>
                      <a:pt x="332" y="176"/>
                    </a:lnTo>
                    <a:lnTo>
                      <a:pt x="334" y="176"/>
                    </a:lnTo>
                    <a:lnTo>
                      <a:pt x="334" y="178"/>
                    </a:lnTo>
                    <a:lnTo>
                      <a:pt x="334" y="180"/>
                    </a:lnTo>
                    <a:lnTo>
                      <a:pt x="332" y="180"/>
                    </a:lnTo>
                    <a:lnTo>
                      <a:pt x="330" y="180"/>
                    </a:lnTo>
                    <a:lnTo>
                      <a:pt x="330" y="182"/>
                    </a:lnTo>
                    <a:lnTo>
                      <a:pt x="330" y="182"/>
                    </a:lnTo>
                    <a:lnTo>
                      <a:pt x="328" y="184"/>
                    </a:lnTo>
                    <a:lnTo>
                      <a:pt x="328" y="186"/>
                    </a:lnTo>
                    <a:lnTo>
                      <a:pt x="328" y="188"/>
                    </a:lnTo>
                    <a:lnTo>
                      <a:pt x="324" y="188"/>
                    </a:lnTo>
                    <a:lnTo>
                      <a:pt x="324" y="186"/>
                    </a:lnTo>
                    <a:lnTo>
                      <a:pt x="322" y="186"/>
                    </a:lnTo>
                    <a:lnTo>
                      <a:pt x="322" y="184"/>
                    </a:lnTo>
                    <a:lnTo>
                      <a:pt x="322" y="186"/>
                    </a:lnTo>
                    <a:lnTo>
                      <a:pt x="320" y="186"/>
                    </a:lnTo>
                    <a:lnTo>
                      <a:pt x="320" y="188"/>
                    </a:lnTo>
                    <a:lnTo>
                      <a:pt x="318" y="188"/>
                    </a:lnTo>
                    <a:lnTo>
                      <a:pt x="316" y="188"/>
                    </a:lnTo>
                    <a:lnTo>
                      <a:pt x="316" y="190"/>
                    </a:lnTo>
                    <a:lnTo>
                      <a:pt x="316" y="192"/>
                    </a:lnTo>
                    <a:lnTo>
                      <a:pt x="316" y="194"/>
                    </a:lnTo>
                    <a:lnTo>
                      <a:pt x="314" y="196"/>
                    </a:lnTo>
                    <a:lnTo>
                      <a:pt x="312" y="196"/>
                    </a:lnTo>
                    <a:lnTo>
                      <a:pt x="310" y="196"/>
                    </a:lnTo>
                    <a:lnTo>
                      <a:pt x="310" y="198"/>
                    </a:lnTo>
                    <a:lnTo>
                      <a:pt x="306" y="200"/>
                    </a:lnTo>
                    <a:lnTo>
                      <a:pt x="304" y="202"/>
                    </a:lnTo>
                    <a:lnTo>
                      <a:pt x="302" y="202"/>
                    </a:lnTo>
                    <a:lnTo>
                      <a:pt x="302" y="200"/>
                    </a:lnTo>
                    <a:lnTo>
                      <a:pt x="300" y="200"/>
                    </a:lnTo>
                    <a:lnTo>
                      <a:pt x="300" y="202"/>
                    </a:lnTo>
                    <a:lnTo>
                      <a:pt x="298" y="202"/>
                    </a:lnTo>
                    <a:lnTo>
                      <a:pt x="298" y="204"/>
                    </a:lnTo>
                    <a:lnTo>
                      <a:pt x="296" y="204"/>
                    </a:lnTo>
                    <a:lnTo>
                      <a:pt x="294" y="206"/>
                    </a:lnTo>
                    <a:lnTo>
                      <a:pt x="292" y="206"/>
                    </a:lnTo>
                    <a:lnTo>
                      <a:pt x="292" y="208"/>
                    </a:lnTo>
                    <a:lnTo>
                      <a:pt x="288" y="210"/>
                    </a:lnTo>
                    <a:lnTo>
                      <a:pt x="288" y="212"/>
                    </a:lnTo>
                    <a:lnTo>
                      <a:pt x="286" y="214"/>
                    </a:lnTo>
                    <a:lnTo>
                      <a:pt x="286" y="216"/>
                    </a:lnTo>
                    <a:lnTo>
                      <a:pt x="286" y="216"/>
                    </a:lnTo>
                    <a:lnTo>
                      <a:pt x="284" y="216"/>
                    </a:lnTo>
                    <a:lnTo>
                      <a:pt x="284" y="218"/>
                    </a:lnTo>
                    <a:lnTo>
                      <a:pt x="282" y="218"/>
                    </a:lnTo>
                    <a:lnTo>
                      <a:pt x="282" y="216"/>
                    </a:lnTo>
                    <a:lnTo>
                      <a:pt x="278" y="216"/>
                    </a:lnTo>
                    <a:lnTo>
                      <a:pt x="276" y="216"/>
                    </a:lnTo>
                    <a:lnTo>
                      <a:pt x="278" y="216"/>
                    </a:lnTo>
                    <a:lnTo>
                      <a:pt x="278" y="218"/>
                    </a:lnTo>
                    <a:lnTo>
                      <a:pt x="278" y="220"/>
                    </a:lnTo>
                    <a:lnTo>
                      <a:pt x="276" y="220"/>
                    </a:lnTo>
                    <a:lnTo>
                      <a:pt x="274" y="218"/>
                    </a:lnTo>
                    <a:lnTo>
                      <a:pt x="276" y="218"/>
                    </a:lnTo>
                    <a:lnTo>
                      <a:pt x="276" y="216"/>
                    </a:lnTo>
                    <a:lnTo>
                      <a:pt x="274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4" y="218"/>
                    </a:lnTo>
                    <a:lnTo>
                      <a:pt x="272" y="218"/>
                    </a:lnTo>
                    <a:lnTo>
                      <a:pt x="270" y="218"/>
                    </a:lnTo>
                    <a:lnTo>
                      <a:pt x="270" y="220"/>
                    </a:lnTo>
                    <a:lnTo>
                      <a:pt x="270" y="222"/>
                    </a:lnTo>
                    <a:lnTo>
                      <a:pt x="268" y="222"/>
                    </a:lnTo>
                    <a:lnTo>
                      <a:pt x="266" y="222"/>
                    </a:lnTo>
                    <a:lnTo>
                      <a:pt x="264" y="222"/>
                    </a:lnTo>
                    <a:lnTo>
                      <a:pt x="264" y="224"/>
                    </a:lnTo>
                    <a:lnTo>
                      <a:pt x="262" y="226"/>
                    </a:lnTo>
                    <a:lnTo>
                      <a:pt x="262" y="228"/>
                    </a:lnTo>
                    <a:lnTo>
                      <a:pt x="264" y="228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8" y="232"/>
                    </a:lnTo>
                    <a:lnTo>
                      <a:pt x="268" y="234"/>
                    </a:lnTo>
                    <a:lnTo>
                      <a:pt x="266" y="234"/>
                    </a:lnTo>
                    <a:lnTo>
                      <a:pt x="262" y="236"/>
                    </a:lnTo>
                    <a:lnTo>
                      <a:pt x="260" y="236"/>
                    </a:lnTo>
                    <a:lnTo>
                      <a:pt x="258" y="238"/>
                    </a:lnTo>
                    <a:lnTo>
                      <a:pt x="256" y="240"/>
                    </a:lnTo>
                    <a:lnTo>
                      <a:pt x="254" y="240"/>
                    </a:lnTo>
                    <a:lnTo>
                      <a:pt x="254" y="238"/>
                    </a:lnTo>
                    <a:lnTo>
                      <a:pt x="252" y="240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2" y="244"/>
                    </a:lnTo>
                    <a:lnTo>
                      <a:pt x="252" y="246"/>
                    </a:lnTo>
                    <a:lnTo>
                      <a:pt x="248" y="248"/>
                    </a:lnTo>
                    <a:lnTo>
                      <a:pt x="246" y="248"/>
                    </a:lnTo>
                    <a:lnTo>
                      <a:pt x="244" y="248"/>
                    </a:lnTo>
                    <a:lnTo>
                      <a:pt x="244" y="250"/>
                    </a:lnTo>
                    <a:lnTo>
                      <a:pt x="242" y="252"/>
                    </a:lnTo>
                    <a:lnTo>
                      <a:pt x="240" y="252"/>
                    </a:lnTo>
                    <a:lnTo>
                      <a:pt x="240" y="250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6" y="248"/>
                    </a:lnTo>
                    <a:lnTo>
                      <a:pt x="236" y="250"/>
                    </a:lnTo>
                    <a:lnTo>
                      <a:pt x="232" y="250"/>
                    </a:lnTo>
                    <a:lnTo>
                      <a:pt x="232" y="252"/>
                    </a:lnTo>
                    <a:lnTo>
                      <a:pt x="234" y="254"/>
                    </a:lnTo>
                    <a:lnTo>
                      <a:pt x="232" y="254"/>
                    </a:lnTo>
                    <a:lnTo>
                      <a:pt x="232" y="254"/>
                    </a:lnTo>
                    <a:lnTo>
                      <a:pt x="232" y="256"/>
                    </a:lnTo>
                    <a:lnTo>
                      <a:pt x="230" y="258"/>
                    </a:lnTo>
                    <a:lnTo>
                      <a:pt x="230" y="260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6" y="264"/>
                    </a:lnTo>
                    <a:lnTo>
                      <a:pt x="224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2" y="266"/>
                    </a:lnTo>
                    <a:lnTo>
                      <a:pt x="222" y="268"/>
                    </a:lnTo>
                    <a:lnTo>
                      <a:pt x="220" y="268"/>
                    </a:lnTo>
                    <a:lnTo>
                      <a:pt x="220" y="270"/>
                    </a:lnTo>
                    <a:lnTo>
                      <a:pt x="218" y="272"/>
                    </a:lnTo>
                    <a:lnTo>
                      <a:pt x="216" y="272"/>
                    </a:lnTo>
                    <a:lnTo>
                      <a:pt x="214" y="272"/>
                    </a:lnTo>
                    <a:lnTo>
                      <a:pt x="214" y="274"/>
                    </a:lnTo>
                    <a:lnTo>
                      <a:pt x="212" y="274"/>
                    </a:lnTo>
                    <a:lnTo>
                      <a:pt x="210" y="276"/>
                    </a:lnTo>
                    <a:lnTo>
                      <a:pt x="208" y="276"/>
                    </a:lnTo>
                    <a:lnTo>
                      <a:pt x="208" y="274"/>
                    </a:lnTo>
                    <a:lnTo>
                      <a:pt x="210" y="274"/>
                    </a:lnTo>
                    <a:lnTo>
                      <a:pt x="210" y="272"/>
                    </a:lnTo>
                    <a:lnTo>
                      <a:pt x="210" y="270"/>
                    </a:lnTo>
                    <a:lnTo>
                      <a:pt x="208" y="270"/>
                    </a:lnTo>
                    <a:lnTo>
                      <a:pt x="206" y="272"/>
                    </a:lnTo>
                    <a:lnTo>
                      <a:pt x="206" y="274"/>
                    </a:lnTo>
                    <a:lnTo>
                      <a:pt x="204" y="274"/>
                    </a:lnTo>
                    <a:lnTo>
                      <a:pt x="202" y="274"/>
                    </a:lnTo>
                    <a:lnTo>
                      <a:pt x="202" y="276"/>
                    </a:lnTo>
                    <a:lnTo>
                      <a:pt x="200" y="276"/>
                    </a:lnTo>
                    <a:lnTo>
                      <a:pt x="198" y="276"/>
                    </a:lnTo>
                    <a:lnTo>
                      <a:pt x="198" y="274"/>
                    </a:lnTo>
                    <a:lnTo>
                      <a:pt x="196" y="274"/>
                    </a:lnTo>
                    <a:lnTo>
                      <a:pt x="194" y="274"/>
                    </a:lnTo>
                    <a:lnTo>
                      <a:pt x="194" y="272"/>
                    </a:lnTo>
                    <a:lnTo>
                      <a:pt x="194" y="270"/>
                    </a:lnTo>
                    <a:lnTo>
                      <a:pt x="196" y="270"/>
                    </a:lnTo>
                    <a:lnTo>
                      <a:pt x="196" y="268"/>
                    </a:lnTo>
                    <a:lnTo>
                      <a:pt x="194" y="268"/>
                    </a:lnTo>
                    <a:lnTo>
                      <a:pt x="192" y="268"/>
                    </a:lnTo>
                    <a:lnTo>
                      <a:pt x="190" y="270"/>
                    </a:lnTo>
                    <a:lnTo>
                      <a:pt x="190" y="272"/>
                    </a:lnTo>
                    <a:lnTo>
                      <a:pt x="188" y="272"/>
                    </a:lnTo>
                    <a:lnTo>
                      <a:pt x="186" y="272"/>
                    </a:lnTo>
                    <a:lnTo>
                      <a:pt x="184" y="274"/>
                    </a:lnTo>
                    <a:lnTo>
                      <a:pt x="184" y="274"/>
                    </a:lnTo>
                    <a:lnTo>
                      <a:pt x="184" y="276"/>
                    </a:lnTo>
                    <a:lnTo>
                      <a:pt x="182" y="276"/>
                    </a:lnTo>
                    <a:lnTo>
                      <a:pt x="184" y="274"/>
                    </a:lnTo>
                    <a:lnTo>
                      <a:pt x="184" y="272"/>
                    </a:lnTo>
                    <a:lnTo>
                      <a:pt x="176" y="272"/>
                    </a:lnTo>
                    <a:lnTo>
                      <a:pt x="174" y="272"/>
                    </a:lnTo>
                    <a:lnTo>
                      <a:pt x="172" y="272"/>
                    </a:lnTo>
                    <a:lnTo>
                      <a:pt x="170" y="270"/>
                    </a:lnTo>
                    <a:lnTo>
                      <a:pt x="168" y="270"/>
                    </a:lnTo>
                    <a:lnTo>
                      <a:pt x="168" y="272"/>
                    </a:lnTo>
                    <a:lnTo>
                      <a:pt x="168" y="274"/>
                    </a:lnTo>
                    <a:lnTo>
                      <a:pt x="168" y="272"/>
                    </a:lnTo>
                    <a:lnTo>
                      <a:pt x="166" y="274"/>
                    </a:lnTo>
                    <a:lnTo>
                      <a:pt x="164" y="274"/>
                    </a:lnTo>
                    <a:lnTo>
                      <a:pt x="164" y="272"/>
                    </a:lnTo>
                    <a:lnTo>
                      <a:pt x="162" y="272"/>
                    </a:lnTo>
                    <a:lnTo>
                      <a:pt x="158" y="274"/>
                    </a:lnTo>
                    <a:lnTo>
                      <a:pt x="156" y="272"/>
                    </a:lnTo>
                    <a:lnTo>
                      <a:pt x="152" y="272"/>
                    </a:lnTo>
                    <a:lnTo>
                      <a:pt x="152" y="270"/>
                    </a:lnTo>
                    <a:lnTo>
                      <a:pt x="150" y="268"/>
                    </a:lnTo>
                    <a:lnTo>
                      <a:pt x="150" y="266"/>
                    </a:lnTo>
                    <a:lnTo>
                      <a:pt x="148" y="266"/>
                    </a:lnTo>
                    <a:lnTo>
                      <a:pt x="148" y="268"/>
                    </a:lnTo>
                    <a:lnTo>
                      <a:pt x="146" y="266"/>
                    </a:lnTo>
                    <a:lnTo>
                      <a:pt x="144" y="266"/>
                    </a:lnTo>
                    <a:lnTo>
                      <a:pt x="144" y="268"/>
                    </a:lnTo>
                    <a:lnTo>
                      <a:pt x="142" y="268"/>
                    </a:lnTo>
                    <a:lnTo>
                      <a:pt x="140" y="268"/>
                    </a:lnTo>
                    <a:lnTo>
                      <a:pt x="140" y="270"/>
                    </a:lnTo>
                    <a:lnTo>
                      <a:pt x="138" y="270"/>
                    </a:lnTo>
                    <a:lnTo>
                      <a:pt x="136" y="270"/>
                    </a:lnTo>
                    <a:lnTo>
                      <a:pt x="136" y="272"/>
                    </a:lnTo>
                    <a:lnTo>
                      <a:pt x="136" y="274"/>
                    </a:lnTo>
                    <a:lnTo>
                      <a:pt x="136" y="274"/>
                    </a:lnTo>
                    <a:lnTo>
                      <a:pt x="136" y="276"/>
                    </a:lnTo>
                    <a:lnTo>
                      <a:pt x="136" y="278"/>
                    </a:lnTo>
                    <a:lnTo>
                      <a:pt x="136" y="278"/>
                    </a:lnTo>
                    <a:lnTo>
                      <a:pt x="136" y="276"/>
                    </a:lnTo>
                    <a:lnTo>
                      <a:pt x="134" y="276"/>
                    </a:lnTo>
                    <a:lnTo>
                      <a:pt x="132" y="276"/>
                    </a:lnTo>
                    <a:lnTo>
                      <a:pt x="132" y="278"/>
                    </a:lnTo>
                    <a:lnTo>
                      <a:pt x="130" y="280"/>
                    </a:lnTo>
                    <a:lnTo>
                      <a:pt x="128" y="280"/>
                    </a:lnTo>
                    <a:lnTo>
                      <a:pt x="126" y="280"/>
                    </a:lnTo>
                    <a:lnTo>
                      <a:pt x="126" y="278"/>
                    </a:lnTo>
                    <a:lnTo>
                      <a:pt x="124" y="278"/>
                    </a:lnTo>
                    <a:lnTo>
                      <a:pt x="122" y="276"/>
                    </a:lnTo>
                    <a:lnTo>
                      <a:pt x="120" y="276"/>
                    </a:lnTo>
                    <a:lnTo>
                      <a:pt x="118" y="276"/>
                    </a:lnTo>
                    <a:lnTo>
                      <a:pt x="114" y="278"/>
                    </a:lnTo>
                    <a:lnTo>
                      <a:pt x="112" y="278"/>
                    </a:lnTo>
                    <a:lnTo>
                      <a:pt x="112" y="276"/>
                    </a:lnTo>
                    <a:lnTo>
                      <a:pt x="112" y="274"/>
                    </a:lnTo>
                    <a:lnTo>
                      <a:pt x="110" y="272"/>
                    </a:lnTo>
                    <a:lnTo>
                      <a:pt x="108" y="272"/>
                    </a:lnTo>
                    <a:lnTo>
                      <a:pt x="106" y="270"/>
                    </a:lnTo>
                    <a:lnTo>
                      <a:pt x="106" y="268"/>
                    </a:lnTo>
                    <a:lnTo>
                      <a:pt x="102" y="268"/>
                    </a:lnTo>
                    <a:lnTo>
                      <a:pt x="100" y="270"/>
                    </a:lnTo>
                    <a:lnTo>
                      <a:pt x="100" y="268"/>
                    </a:lnTo>
                    <a:lnTo>
                      <a:pt x="96" y="268"/>
                    </a:lnTo>
                    <a:lnTo>
                      <a:pt x="94" y="266"/>
                    </a:lnTo>
                    <a:lnTo>
                      <a:pt x="94" y="268"/>
                    </a:lnTo>
                    <a:lnTo>
                      <a:pt x="94" y="266"/>
                    </a:lnTo>
                    <a:lnTo>
                      <a:pt x="92" y="266"/>
                    </a:lnTo>
                    <a:lnTo>
                      <a:pt x="88" y="264"/>
                    </a:lnTo>
                    <a:lnTo>
                      <a:pt x="88" y="264"/>
                    </a:lnTo>
                    <a:lnTo>
                      <a:pt x="88" y="264"/>
                    </a:lnTo>
                    <a:lnTo>
                      <a:pt x="86" y="264"/>
                    </a:lnTo>
                    <a:lnTo>
                      <a:pt x="86" y="262"/>
                    </a:lnTo>
                    <a:lnTo>
                      <a:pt x="82" y="260"/>
                    </a:lnTo>
                    <a:lnTo>
                      <a:pt x="82" y="262"/>
                    </a:lnTo>
                    <a:lnTo>
                      <a:pt x="80" y="262"/>
                    </a:lnTo>
                    <a:lnTo>
                      <a:pt x="78" y="262"/>
                    </a:lnTo>
                    <a:lnTo>
                      <a:pt x="78" y="260"/>
                    </a:lnTo>
                    <a:lnTo>
                      <a:pt x="78" y="258"/>
                    </a:lnTo>
                    <a:lnTo>
                      <a:pt x="78" y="256"/>
                    </a:lnTo>
                    <a:lnTo>
                      <a:pt x="78" y="254"/>
                    </a:lnTo>
                    <a:lnTo>
                      <a:pt x="78" y="252"/>
                    </a:lnTo>
                    <a:lnTo>
                      <a:pt x="76" y="252"/>
                    </a:lnTo>
                    <a:lnTo>
                      <a:pt x="76" y="254"/>
                    </a:lnTo>
                    <a:lnTo>
                      <a:pt x="74" y="254"/>
                    </a:lnTo>
                    <a:lnTo>
                      <a:pt x="74" y="256"/>
                    </a:lnTo>
                    <a:lnTo>
                      <a:pt x="72" y="256"/>
                    </a:lnTo>
                    <a:lnTo>
                      <a:pt x="70" y="256"/>
                    </a:lnTo>
                    <a:lnTo>
                      <a:pt x="68" y="256"/>
                    </a:lnTo>
                    <a:lnTo>
                      <a:pt x="68" y="254"/>
                    </a:lnTo>
                    <a:lnTo>
                      <a:pt x="66" y="254"/>
                    </a:lnTo>
                    <a:lnTo>
                      <a:pt x="66" y="252"/>
                    </a:lnTo>
                    <a:lnTo>
                      <a:pt x="64" y="252"/>
                    </a:lnTo>
                    <a:lnTo>
                      <a:pt x="64" y="250"/>
                    </a:lnTo>
                    <a:lnTo>
                      <a:pt x="64" y="248"/>
                    </a:lnTo>
                    <a:lnTo>
                      <a:pt x="62" y="248"/>
                    </a:lnTo>
                    <a:lnTo>
                      <a:pt x="62" y="250"/>
                    </a:lnTo>
                    <a:lnTo>
                      <a:pt x="60" y="250"/>
                    </a:lnTo>
                    <a:lnTo>
                      <a:pt x="60" y="252"/>
                    </a:lnTo>
                    <a:lnTo>
                      <a:pt x="60" y="254"/>
                    </a:lnTo>
                    <a:lnTo>
                      <a:pt x="62" y="252"/>
                    </a:lnTo>
                    <a:lnTo>
                      <a:pt x="62" y="254"/>
                    </a:lnTo>
                    <a:lnTo>
                      <a:pt x="62" y="256"/>
                    </a:lnTo>
                    <a:lnTo>
                      <a:pt x="60" y="256"/>
                    </a:lnTo>
                    <a:lnTo>
                      <a:pt x="60" y="254"/>
                    </a:lnTo>
                    <a:lnTo>
                      <a:pt x="58" y="254"/>
                    </a:lnTo>
                    <a:lnTo>
                      <a:pt x="56" y="254"/>
                    </a:lnTo>
                    <a:lnTo>
                      <a:pt x="54" y="254"/>
                    </a:lnTo>
                    <a:lnTo>
                      <a:pt x="52" y="254"/>
                    </a:lnTo>
                    <a:lnTo>
                      <a:pt x="50" y="254"/>
                    </a:lnTo>
                    <a:lnTo>
                      <a:pt x="48" y="254"/>
                    </a:lnTo>
                    <a:lnTo>
                      <a:pt x="44" y="252"/>
                    </a:lnTo>
                    <a:lnTo>
                      <a:pt x="42" y="250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6" y="250"/>
                    </a:lnTo>
                    <a:lnTo>
                      <a:pt x="46" y="246"/>
                    </a:lnTo>
                    <a:lnTo>
                      <a:pt x="46" y="244"/>
                    </a:lnTo>
                    <a:lnTo>
                      <a:pt x="44" y="244"/>
                    </a:lnTo>
                    <a:lnTo>
                      <a:pt x="42" y="244"/>
                    </a:lnTo>
                    <a:lnTo>
                      <a:pt x="40" y="244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36" y="244"/>
                    </a:lnTo>
                    <a:lnTo>
                      <a:pt x="34" y="242"/>
                    </a:lnTo>
                    <a:lnTo>
                      <a:pt x="36" y="242"/>
                    </a:lnTo>
                    <a:lnTo>
                      <a:pt x="36" y="240"/>
                    </a:lnTo>
                    <a:lnTo>
                      <a:pt x="36" y="238"/>
                    </a:lnTo>
                    <a:lnTo>
                      <a:pt x="34" y="238"/>
                    </a:lnTo>
                    <a:lnTo>
                      <a:pt x="32" y="238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28" y="234"/>
                    </a:lnTo>
                    <a:lnTo>
                      <a:pt x="26" y="232"/>
                    </a:lnTo>
                    <a:lnTo>
                      <a:pt x="24" y="232"/>
                    </a:lnTo>
                    <a:lnTo>
                      <a:pt x="22" y="230"/>
                    </a:lnTo>
                    <a:lnTo>
                      <a:pt x="20" y="228"/>
                    </a:lnTo>
                    <a:lnTo>
                      <a:pt x="18" y="226"/>
                    </a:lnTo>
                    <a:lnTo>
                      <a:pt x="20" y="224"/>
                    </a:lnTo>
                    <a:lnTo>
                      <a:pt x="20" y="222"/>
                    </a:lnTo>
                    <a:lnTo>
                      <a:pt x="18" y="220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6" y="216"/>
                    </a:lnTo>
                    <a:lnTo>
                      <a:pt x="18" y="216"/>
                    </a:lnTo>
                    <a:lnTo>
                      <a:pt x="18" y="214"/>
                    </a:lnTo>
                    <a:lnTo>
                      <a:pt x="20" y="212"/>
                    </a:lnTo>
                    <a:lnTo>
                      <a:pt x="18" y="210"/>
                    </a:lnTo>
                    <a:lnTo>
                      <a:pt x="18" y="208"/>
                    </a:lnTo>
                    <a:lnTo>
                      <a:pt x="16" y="204"/>
                    </a:lnTo>
                    <a:lnTo>
                      <a:pt x="12" y="206"/>
                    </a:lnTo>
                    <a:lnTo>
                      <a:pt x="12" y="208"/>
                    </a:lnTo>
                    <a:lnTo>
                      <a:pt x="10" y="208"/>
                    </a:lnTo>
                    <a:lnTo>
                      <a:pt x="10" y="206"/>
                    </a:lnTo>
                    <a:lnTo>
                      <a:pt x="6" y="204"/>
                    </a:lnTo>
                    <a:lnTo>
                      <a:pt x="4" y="204"/>
                    </a:lnTo>
                    <a:lnTo>
                      <a:pt x="4" y="202"/>
                    </a:lnTo>
                    <a:lnTo>
                      <a:pt x="6" y="200"/>
                    </a:lnTo>
                    <a:lnTo>
                      <a:pt x="4" y="200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8" y="180"/>
                    </a:lnTo>
                    <a:lnTo>
                      <a:pt x="10" y="178"/>
                    </a:lnTo>
                    <a:lnTo>
                      <a:pt x="12" y="176"/>
                    </a:lnTo>
                    <a:lnTo>
                      <a:pt x="16" y="172"/>
                    </a:lnTo>
                    <a:lnTo>
                      <a:pt x="20" y="168"/>
                    </a:lnTo>
                    <a:lnTo>
                      <a:pt x="24" y="166"/>
                    </a:lnTo>
                    <a:lnTo>
                      <a:pt x="26" y="164"/>
                    </a:lnTo>
                    <a:lnTo>
                      <a:pt x="28" y="162"/>
                    </a:lnTo>
                    <a:lnTo>
                      <a:pt x="30" y="160"/>
                    </a:lnTo>
                    <a:lnTo>
                      <a:pt x="34" y="156"/>
                    </a:lnTo>
                    <a:lnTo>
                      <a:pt x="38" y="152"/>
                    </a:lnTo>
                    <a:lnTo>
                      <a:pt x="40" y="150"/>
                    </a:lnTo>
                    <a:lnTo>
                      <a:pt x="40" y="148"/>
                    </a:lnTo>
                    <a:lnTo>
                      <a:pt x="42" y="146"/>
                    </a:lnTo>
                    <a:lnTo>
                      <a:pt x="44" y="144"/>
                    </a:lnTo>
                    <a:lnTo>
                      <a:pt x="50" y="138"/>
                    </a:lnTo>
                    <a:lnTo>
                      <a:pt x="50" y="136"/>
                    </a:lnTo>
                    <a:lnTo>
                      <a:pt x="52" y="136"/>
                    </a:lnTo>
                    <a:lnTo>
                      <a:pt x="54" y="134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8" y="130"/>
                    </a:lnTo>
                    <a:lnTo>
                      <a:pt x="58" y="128"/>
                    </a:lnTo>
                    <a:lnTo>
                      <a:pt x="62" y="126"/>
                    </a:lnTo>
                    <a:lnTo>
                      <a:pt x="64" y="124"/>
                    </a:lnTo>
                    <a:lnTo>
                      <a:pt x="68" y="120"/>
                    </a:lnTo>
                    <a:lnTo>
                      <a:pt x="70" y="120"/>
                    </a:lnTo>
                    <a:lnTo>
                      <a:pt x="72" y="118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8" y="112"/>
                    </a:lnTo>
                    <a:lnTo>
                      <a:pt x="80" y="110"/>
                    </a:lnTo>
                    <a:lnTo>
                      <a:pt x="82" y="108"/>
                    </a:lnTo>
                    <a:lnTo>
                      <a:pt x="84" y="106"/>
                    </a:lnTo>
                    <a:lnTo>
                      <a:pt x="88" y="100"/>
                    </a:lnTo>
                    <a:lnTo>
                      <a:pt x="90" y="98"/>
                    </a:lnTo>
                    <a:lnTo>
                      <a:pt x="92" y="96"/>
                    </a:lnTo>
                    <a:lnTo>
                      <a:pt x="94" y="94"/>
                    </a:lnTo>
                    <a:lnTo>
                      <a:pt x="96" y="92"/>
                    </a:lnTo>
                    <a:lnTo>
                      <a:pt x="98" y="90"/>
                    </a:lnTo>
                    <a:lnTo>
                      <a:pt x="100" y="88"/>
                    </a:lnTo>
                    <a:lnTo>
                      <a:pt x="104" y="84"/>
                    </a:lnTo>
                    <a:lnTo>
                      <a:pt x="108" y="80"/>
                    </a:lnTo>
                    <a:lnTo>
                      <a:pt x="110" y="78"/>
                    </a:lnTo>
                    <a:lnTo>
                      <a:pt x="112" y="76"/>
                    </a:lnTo>
                    <a:lnTo>
                      <a:pt x="114" y="74"/>
                    </a:lnTo>
                    <a:lnTo>
                      <a:pt x="120" y="70"/>
                    </a:lnTo>
                    <a:lnTo>
                      <a:pt x="122" y="68"/>
                    </a:lnTo>
                    <a:lnTo>
                      <a:pt x="124" y="66"/>
                    </a:lnTo>
                    <a:lnTo>
                      <a:pt x="130" y="60"/>
                    </a:lnTo>
                    <a:lnTo>
                      <a:pt x="132" y="58"/>
                    </a:lnTo>
                    <a:lnTo>
                      <a:pt x="136" y="52"/>
                    </a:lnTo>
                    <a:lnTo>
                      <a:pt x="140" y="48"/>
                    </a:lnTo>
                    <a:lnTo>
                      <a:pt x="142" y="46"/>
                    </a:lnTo>
                    <a:lnTo>
                      <a:pt x="144" y="44"/>
                    </a:lnTo>
                    <a:lnTo>
                      <a:pt x="146" y="42"/>
                    </a:lnTo>
                    <a:lnTo>
                      <a:pt x="148" y="40"/>
                    </a:lnTo>
                    <a:lnTo>
                      <a:pt x="152" y="36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8" y="30"/>
                    </a:lnTo>
                    <a:lnTo>
                      <a:pt x="162" y="24"/>
                    </a:lnTo>
                    <a:lnTo>
                      <a:pt x="164" y="24"/>
                    </a:lnTo>
                    <a:lnTo>
                      <a:pt x="166" y="24"/>
                    </a:lnTo>
                    <a:lnTo>
                      <a:pt x="166" y="22"/>
                    </a:lnTo>
                    <a:lnTo>
                      <a:pt x="168" y="22"/>
                    </a:lnTo>
                    <a:lnTo>
                      <a:pt x="166" y="20"/>
                    </a:lnTo>
                    <a:lnTo>
                      <a:pt x="164" y="18"/>
                    </a:lnTo>
                    <a:lnTo>
                      <a:pt x="160" y="14"/>
                    </a:lnTo>
                    <a:lnTo>
                      <a:pt x="160" y="12"/>
                    </a:lnTo>
                    <a:lnTo>
                      <a:pt x="168" y="4"/>
                    </a:lnTo>
                    <a:lnTo>
                      <a:pt x="172" y="0"/>
                    </a:lnTo>
                    <a:lnTo>
                      <a:pt x="176" y="4"/>
                    </a:lnTo>
                    <a:lnTo>
                      <a:pt x="178" y="4"/>
                    </a:lnTo>
                    <a:lnTo>
                      <a:pt x="174" y="6"/>
                    </a:lnTo>
                    <a:lnTo>
                      <a:pt x="174" y="8"/>
                    </a:lnTo>
                    <a:lnTo>
                      <a:pt x="172" y="8"/>
                    </a:lnTo>
                    <a:lnTo>
                      <a:pt x="178" y="14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0" y="20"/>
                    </a:lnTo>
                    <a:lnTo>
                      <a:pt x="170" y="22"/>
                    </a:lnTo>
                    <a:close/>
                  </a:path>
                </a:pathLst>
              </a:custGeom>
              <a:solidFill>
                <a:srgbClr val="F29C2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 dirty="0"/>
              </a:p>
            </p:txBody>
          </p:sp>
          <p:sp>
            <p:nvSpPr>
              <p:cNvPr id="128" name="Freeform 140">
                <a:extLst>
                  <a:ext uri="{FF2B5EF4-FFF2-40B4-BE49-F238E27FC236}">
                    <a16:creationId xmlns:a16="http://schemas.microsoft.com/office/drawing/2014/main" id="{F722C118-B14D-4679-F9ED-82F69F44E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2324100"/>
                <a:ext cx="374650" cy="425450"/>
              </a:xfrm>
              <a:custGeom>
                <a:avLst/>
                <a:gdLst>
                  <a:gd name="T0" fmla="*/ 236 w 236"/>
                  <a:gd name="T1" fmla="*/ 18 h 268"/>
                  <a:gd name="T2" fmla="*/ 236 w 236"/>
                  <a:gd name="T3" fmla="*/ 28 h 268"/>
                  <a:gd name="T4" fmla="*/ 236 w 236"/>
                  <a:gd name="T5" fmla="*/ 40 h 268"/>
                  <a:gd name="T6" fmla="*/ 236 w 236"/>
                  <a:gd name="T7" fmla="*/ 68 h 268"/>
                  <a:gd name="T8" fmla="*/ 234 w 236"/>
                  <a:gd name="T9" fmla="*/ 92 h 268"/>
                  <a:gd name="T10" fmla="*/ 234 w 236"/>
                  <a:gd name="T11" fmla="*/ 124 h 268"/>
                  <a:gd name="T12" fmla="*/ 234 w 236"/>
                  <a:gd name="T13" fmla="*/ 140 h 268"/>
                  <a:gd name="T14" fmla="*/ 234 w 236"/>
                  <a:gd name="T15" fmla="*/ 172 h 268"/>
                  <a:gd name="T16" fmla="*/ 234 w 236"/>
                  <a:gd name="T17" fmla="*/ 190 h 268"/>
                  <a:gd name="T18" fmla="*/ 236 w 236"/>
                  <a:gd name="T19" fmla="*/ 210 h 268"/>
                  <a:gd name="T20" fmla="*/ 236 w 236"/>
                  <a:gd name="T21" fmla="*/ 244 h 268"/>
                  <a:gd name="T22" fmla="*/ 236 w 236"/>
                  <a:gd name="T23" fmla="*/ 260 h 268"/>
                  <a:gd name="T24" fmla="*/ 234 w 236"/>
                  <a:gd name="T25" fmla="*/ 268 h 268"/>
                  <a:gd name="T26" fmla="*/ 224 w 236"/>
                  <a:gd name="T27" fmla="*/ 268 h 268"/>
                  <a:gd name="T28" fmla="*/ 204 w 236"/>
                  <a:gd name="T29" fmla="*/ 268 h 268"/>
                  <a:gd name="T30" fmla="*/ 164 w 236"/>
                  <a:gd name="T31" fmla="*/ 266 h 268"/>
                  <a:gd name="T32" fmla="*/ 142 w 236"/>
                  <a:gd name="T33" fmla="*/ 266 h 268"/>
                  <a:gd name="T34" fmla="*/ 122 w 236"/>
                  <a:gd name="T35" fmla="*/ 266 h 268"/>
                  <a:gd name="T36" fmla="*/ 110 w 236"/>
                  <a:gd name="T37" fmla="*/ 266 h 268"/>
                  <a:gd name="T38" fmla="*/ 86 w 236"/>
                  <a:gd name="T39" fmla="*/ 268 h 268"/>
                  <a:gd name="T40" fmla="*/ 72 w 236"/>
                  <a:gd name="T41" fmla="*/ 266 h 268"/>
                  <a:gd name="T42" fmla="*/ 60 w 236"/>
                  <a:gd name="T43" fmla="*/ 266 h 268"/>
                  <a:gd name="T44" fmla="*/ 42 w 236"/>
                  <a:gd name="T45" fmla="*/ 266 h 268"/>
                  <a:gd name="T46" fmla="*/ 32 w 236"/>
                  <a:gd name="T47" fmla="*/ 266 h 268"/>
                  <a:gd name="T48" fmla="*/ 30 w 236"/>
                  <a:gd name="T49" fmla="*/ 258 h 268"/>
                  <a:gd name="T50" fmla="*/ 28 w 236"/>
                  <a:gd name="T51" fmla="*/ 244 h 268"/>
                  <a:gd name="T52" fmla="*/ 26 w 236"/>
                  <a:gd name="T53" fmla="*/ 232 h 268"/>
                  <a:gd name="T54" fmla="*/ 22 w 236"/>
                  <a:gd name="T55" fmla="*/ 218 h 268"/>
                  <a:gd name="T56" fmla="*/ 20 w 236"/>
                  <a:gd name="T57" fmla="*/ 206 h 268"/>
                  <a:gd name="T58" fmla="*/ 18 w 236"/>
                  <a:gd name="T59" fmla="*/ 196 h 268"/>
                  <a:gd name="T60" fmla="*/ 18 w 236"/>
                  <a:gd name="T61" fmla="*/ 184 h 268"/>
                  <a:gd name="T62" fmla="*/ 18 w 236"/>
                  <a:gd name="T63" fmla="*/ 174 h 268"/>
                  <a:gd name="T64" fmla="*/ 14 w 236"/>
                  <a:gd name="T65" fmla="*/ 158 h 268"/>
                  <a:gd name="T66" fmla="*/ 12 w 236"/>
                  <a:gd name="T67" fmla="*/ 144 h 268"/>
                  <a:gd name="T68" fmla="*/ 10 w 236"/>
                  <a:gd name="T69" fmla="*/ 136 h 268"/>
                  <a:gd name="T70" fmla="*/ 8 w 236"/>
                  <a:gd name="T71" fmla="*/ 126 h 268"/>
                  <a:gd name="T72" fmla="*/ 6 w 236"/>
                  <a:gd name="T73" fmla="*/ 106 h 268"/>
                  <a:gd name="T74" fmla="*/ 2 w 236"/>
                  <a:gd name="T75" fmla="*/ 84 h 268"/>
                  <a:gd name="T76" fmla="*/ 12 w 236"/>
                  <a:gd name="T77" fmla="*/ 66 h 268"/>
                  <a:gd name="T78" fmla="*/ 42 w 236"/>
                  <a:gd name="T79" fmla="*/ 58 h 268"/>
                  <a:gd name="T80" fmla="*/ 58 w 236"/>
                  <a:gd name="T81" fmla="*/ 52 h 268"/>
                  <a:gd name="T82" fmla="*/ 74 w 236"/>
                  <a:gd name="T83" fmla="*/ 46 h 268"/>
                  <a:gd name="T84" fmla="*/ 80 w 236"/>
                  <a:gd name="T85" fmla="*/ 34 h 268"/>
                  <a:gd name="T86" fmla="*/ 86 w 236"/>
                  <a:gd name="T87" fmla="*/ 28 h 268"/>
                  <a:gd name="T88" fmla="*/ 92 w 236"/>
                  <a:gd name="T89" fmla="*/ 40 h 268"/>
                  <a:gd name="T90" fmla="*/ 112 w 236"/>
                  <a:gd name="T91" fmla="*/ 32 h 268"/>
                  <a:gd name="T92" fmla="*/ 116 w 236"/>
                  <a:gd name="T93" fmla="*/ 32 h 268"/>
                  <a:gd name="T94" fmla="*/ 122 w 236"/>
                  <a:gd name="T95" fmla="*/ 26 h 268"/>
                  <a:gd name="T96" fmla="*/ 130 w 236"/>
                  <a:gd name="T97" fmla="*/ 24 h 268"/>
                  <a:gd name="T98" fmla="*/ 158 w 236"/>
                  <a:gd name="T99" fmla="*/ 14 h 268"/>
                  <a:gd name="T100" fmla="*/ 174 w 236"/>
                  <a:gd name="T101" fmla="*/ 6 h 268"/>
                  <a:gd name="T102" fmla="*/ 202 w 236"/>
                  <a:gd name="T103" fmla="*/ 0 h 268"/>
                  <a:gd name="T104" fmla="*/ 222 w 236"/>
                  <a:gd name="T105" fmla="*/ 0 h 268"/>
                  <a:gd name="T106" fmla="*/ 236 w 236"/>
                  <a:gd name="T107" fmla="*/ 2 h 268"/>
                  <a:gd name="T108" fmla="*/ 228 w 236"/>
                  <a:gd name="T109" fmla="*/ 14 h 268"/>
                  <a:gd name="T110" fmla="*/ 230 w 236"/>
                  <a:gd name="T111" fmla="*/ 2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6" h="268">
                    <a:moveTo>
                      <a:pt x="230" y="20"/>
                    </a:moveTo>
                    <a:lnTo>
                      <a:pt x="232" y="20"/>
                    </a:lnTo>
                    <a:lnTo>
                      <a:pt x="234" y="20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36" y="20"/>
                    </a:lnTo>
                    <a:lnTo>
                      <a:pt x="236" y="22"/>
                    </a:lnTo>
                    <a:lnTo>
                      <a:pt x="236" y="24"/>
                    </a:lnTo>
                    <a:lnTo>
                      <a:pt x="236" y="26"/>
                    </a:lnTo>
                    <a:lnTo>
                      <a:pt x="236" y="28"/>
                    </a:lnTo>
                    <a:lnTo>
                      <a:pt x="236" y="30"/>
                    </a:lnTo>
                    <a:lnTo>
                      <a:pt x="236" y="32"/>
                    </a:lnTo>
                    <a:lnTo>
                      <a:pt x="236" y="36"/>
                    </a:lnTo>
                    <a:lnTo>
                      <a:pt x="236" y="38"/>
                    </a:lnTo>
                    <a:lnTo>
                      <a:pt x="236" y="40"/>
                    </a:lnTo>
                    <a:lnTo>
                      <a:pt x="236" y="44"/>
                    </a:lnTo>
                    <a:lnTo>
                      <a:pt x="236" y="50"/>
                    </a:lnTo>
                    <a:lnTo>
                      <a:pt x="236" y="60"/>
                    </a:lnTo>
                    <a:lnTo>
                      <a:pt x="236" y="64"/>
                    </a:lnTo>
                    <a:lnTo>
                      <a:pt x="236" y="68"/>
                    </a:lnTo>
                    <a:lnTo>
                      <a:pt x="236" y="74"/>
                    </a:lnTo>
                    <a:lnTo>
                      <a:pt x="234" y="80"/>
                    </a:lnTo>
                    <a:lnTo>
                      <a:pt x="234" y="82"/>
                    </a:lnTo>
                    <a:lnTo>
                      <a:pt x="234" y="88"/>
                    </a:lnTo>
                    <a:lnTo>
                      <a:pt x="234" y="92"/>
                    </a:lnTo>
                    <a:lnTo>
                      <a:pt x="234" y="96"/>
                    </a:lnTo>
                    <a:lnTo>
                      <a:pt x="234" y="108"/>
                    </a:lnTo>
                    <a:lnTo>
                      <a:pt x="234" y="110"/>
                    </a:lnTo>
                    <a:lnTo>
                      <a:pt x="234" y="122"/>
                    </a:lnTo>
                    <a:lnTo>
                      <a:pt x="234" y="124"/>
                    </a:lnTo>
                    <a:lnTo>
                      <a:pt x="234" y="130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4" y="150"/>
                    </a:lnTo>
                    <a:lnTo>
                      <a:pt x="234" y="152"/>
                    </a:lnTo>
                    <a:lnTo>
                      <a:pt x="234" y="156"/>
                    </a:lnTo>
                    <a:lnTo>
                      <a:pt x="234" y="172"/>
                    </a:lnTo>
                    <a:lnTo>
                      <a:pt x="234" y="176"/>
                    </a:lnTo>
                    <a:lnTo>
                      <a:pt x="234" y="184"/>
                    </a:lnTo>
                    <a:lnTo>
                      <a:pt x="234" y="186"/>
                    </a:lnTo>
                    <a:lnTo>
                      <a:pt x="234" y="188"/>
                    </a:lnTo>
                    <a:lnTo>
                      <a:pt x="234" y="190"/>
                    </a:lnTo>
                    <a:lnTo>
                      <a:pt x="234" y="192"/>
                    </a:lnTo>
                    <a:lnTo>
                      <a:pt x="234" y="200"/>
                    </a:lnTo>
                    <a:lnTo>
                      <a:pt x="236" y="200"/>
                    </a:lnTo>
                    <a:lnTo>
                      <a:pt x="236" y="208"/>
                    </a:lnTo>
                    <a:lnTo>
                      <a:pt x="236" y="210"/>
                    </a:lnTo>
                    <a:lnTo>
                      <a:pt x="236" y="218"/>
                    </a:lnTo>
                    <a:lnTo>
                      <a:pt x="236" y="226"/>
                    </a:lnTo>
                    <a:lnTo>
                      <a:pt x="236" y="234"/>
                    </a:lnTo>
                    <a:lnTo>
                      <a:pt x="236" y="240"/>
                    </a:lnTo>
                    <a:lnTo>
                      <a:pt x="236" y="244"/>
                    </a:lnTo>
                    <a:lnTo>
                      <a:pt x="236" y="246"/>
                    </a:lnTo>
                    <a:lnTo>
                      <a:pt x="236" y="250"/>
                    </a:lnTo>
                    <a:lnTo>
                      <a:pt x="236" y="252"/>
                    </a:lnTo>
                    <a:lnTo>
                      <a:pt x="236" y="254"/>
                    </a:lnTo>
                    <a:lnTo>
                      <a:pt x="236" y="260"/>
                    </a:lnTo>
                    <a:lnTo>
                      <a:pt x="236" y="262"/>
                    </a:lnTo>
                    <a:lnTo>
                      <a:pt x="236" y="264"/>
                    </a:lnTo>
                    <a:lnTo>
                      <a:pt x="236" y="266"/>
                    </a:lnTo>
                    <a:lnTo>
                      <a:pt x="236" y="268"/>
                    </a:lnTo>
                    <a:lnTo>
                      <a:pt x="234" y="268"/>
                    </a:lnTo>
                    <a:lnTo>
                      <a:pt x="232" y="268"/>
                    </a:lnTo>
                    <a:lnTo>
                      <a:pt x="230" y="268"/>
                    </a:lnTo>
                    <a:lnTo>
                      <a:pt x="228" y="268"/>
                    </a:lnTo>
                    <a:lnTo>
                      <a:pt x="226" y="268"/>
                    </a:lnTo>
                    <a:lnTo>
                      <a:pt x="224" y="268"/>
                    </a:lnTo>
                    <a:lnTo>
                      <a:pt x="222" y="268"/>
                    </a:lnTo>
                    <a:lnTo>
                      <a:pt x="220" y="268"/>
                    </a:lnTo>
                    <a:lnTo>
                      <a:pt x="216" y="268"/>
                    </a:lnTo>
                    <a:lnTo>
                      <a:pt x="214" y="268"/>
                    </a:lnTo>
                    <a:lnTo>
                      <a:pt x="204" y="268"/>
                    </a:lnTo>
                    <a:lnTo>
                      <a:pt x="200" y="268"/>
                    </a:lnTo>
                    <a:lnTo>
                      <a:pt x="196" y="268"/>
                    </a:lnTo>
                    <a:lnTo>
                      <a:pt x="180" y="268"/>
                    </a:lnTo>
                    <a:lnTo>
                      <a:pt x="170" y="266"/>
                    </a:lnTo>
                    <a:lnTo>
                      <a:pt x="164" y="266"/>
                    </a:lnTo>
                    <a:lnTo>
                      <a:pt x="158" y="266"/>
                    </a:lnTo>
                    <a:lnTo>
                      <a:pt x="156" y="266"/>
                    </a:lnTo>
                    <a:lnTo>
                      <a:pt x="150" y="266"/>
                    </a:lnTo>
                    <a:lnTo>
                      <a:pt x="148" y="266"/>
                    </a:lnTo>
                    <a:lnTo>
                      <a:pt x="142" y="266"/>
                    </a:lnTo>
                    <a:lnTo>
                      <a:pt x="132" y="266"/>
                    </a:lnTo>
                    <a:lnTo>
                      <a:pt x="128" y="266"/>
                    </a:lnTo>
                    <a:lnTo>
                      <a:pt x="126" y="266"/>
                    </a:lnTo>
                    <a:lnTo>
                      <a:pt x="124" y="266"/>
                    </a:lnTo>
                    <a:lnTo>
                      <a:pt x="122" y="266"/>
                    </a:lnTo>
                    <a:lnTo>
                      <a:pt x="120" y="266"/>
                    </a:lnTo>
                    <a:lnTo>
                      <a:pt x="118" y="266"/>
                    </a:lnTo>
                    <a:lnTo>
                      <a:pt x="116" y="266"/>
                    </a:lnTo>
                    <a:lnTo>
                      <a:pt x="114" y="266"/>
                    </a:lnTo>
                    <a:lnTo>
                      <a:pt x="110" y="266"/>
                    </a:lnTo>
                    <a:lnTo>
                      <a:pt x="104" y="266"/>
                    </a:lnTo>
                    <a:lnTo>
                      <a:pt x="98" y="266"/>
                    </a:lnTo>
                    <a:lnTo>
                      <a:pt x="92" y="266"/>
                    </a:lnTo>
                    <a:lnTo>
                      <a:pt x="86" y="266"/>
                    </a:lnTo>
                    <a:lnTo>
                      <a:pt x="86" y="268"/>
                    </a:lnTo>
                    <a:lnTo>
                      <a:pt x="84" y="268"/>
                    </a:lnTo>
                    <a:lnTo>
                      <a:pt x="80" y="268"/>
                    </a:lnTo>
                    <a:lnTo>
                      <a:pt x="80" y="266"/>
                    </a:lnTo>
                    <a:lnTo>
                      <a:pt x="74" y="266"/>
                    </a:lnTo>
                    <a:lnTo>
                      <a:pt x="72" y="266"/>
                    </a:lnTo>
                    <a:lnTo>
                      <a:pt x="70" y="266"/>
                    </a:lnTo>
                    <a:lnTo>
                      <a:pt x="68" y="266"/>
                    </a:lnTo>
                    <a:lnTo>
                      <a:pt x="68" y="266"/>
                    </a:lnTo>
                    <a:lnTo>
                      <a:pt x="64" y="266"/>
                    </a:lnTo>
                    <a:lnTo>
                      <a:pt x="60" y="266"/>
                    </a:lnTo>
                    <a:lnTo>
                      <a:pt x="50" y="266"/>
                    </a:lnTo>
                    <a:lnTo>
                      <a:pt x="48" y="266"/>
                    </a:lnTo>
                    <a:lnTo>
                      <a:pt x="46" y="266"/>
                    </a:lnTo>
                    <a:lnTo>
                      <a:pt x="44" y="266"/>
                    </a:lnTo>
                    <a:lnTo>
                      <a:pt x="42" y="266"/>
                    </a:lnTo>
                    <a:lnTo>
                      <a:pt x="40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4" y="266"/>
                    </a:lnTo>
                    <a:lnTo>
                      <a:pt x="32" y="266"/>
                    </a:lnTo>
                    <a:lnTo>
                      <a:pt x="32" y="264"/>
                    </a:lnTo>
                    <a:lnTo>
                      <a:pt x="30" y="264"/>
                    </a:lnTo>
                    <a:lnTo>
                      <a:pt x="30" y="262"/>
                    </a:lnTo>
                    <a:lnTo>
                      <a:pt x="30" y="260"/>
                    </a:lnTo>
                    <a:lnTo>
                      <a:pt x="30" y="258"/>
                    </a:lnTo>
                    <a:lnTo>
                      <a:pt x="30" y="256"/>
                    </a:lnTo>
                    <a:lnTo>
                      <a:pt x="30" y="254"/>
                    </a:lnTo>
                    <a:lnTo>
                      <a:pt x="28" y="252"/>
                    </a:lnTo>
                    <a:lnTo>
                      <a:pt x="28" y="250"/>
                    </a:lnTo>
                    <a:lnTo>
                      <a:pt x="28" y="244"/>
                    </a:lnTo>
                    <a:lnTo>
                      <a:pt x="28" y="242"/>
                    </a:lnTo>
                    <a:lnTo>
                      <a:pt x="26" y="240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6" y="232"/>
                    </a:lnTo>
                    <a:lnTo>
                      <a:pt x="24" y="230"/>
                    </a:lnTo>
                    <a:lnTo>
                      <a:pt x="24" y="228"/>
                    </a:lnTo>
                    <a:lnTo>
                      <a:pt x="24" y="224"/>
                    </a:lnTo>
                    <a:lnTo>
                      <a:pt x="24" y="220"/>
                    </a:lnTo>
                    <a:lnTo>
                      <a:pt x="22" y="218"/>
                    </a:lnTo>
                    <a:lnTo>
                      <a:pt x="22" y="212"/>
                    </a:lnTo>
                    <a:lnTo>
                      <a:pt x="22" y="210"/>
                    </a:lnTo>
                    <a:lnTo>
                      <a:pt x="22" y="206"/>
                    </a:lnTo>
                    <a:lnTo>
                      <a:pt x="20" y="206"/>
                    </a:lnTo>
                    <a:lnTo>
                      <a:pt x="20" y="206"/>
                    </a:lnTo>
                    <a:lnTo>
                      <a:pt x="20" y="204"/>
                    </a:lnTo>
                    <a:lnTo>
                      <a:pt x="20" y="202"/>
                    </a:lnTo>
                    <a:lnTo>
                      <a:pt x="20" y="200"/>
                    </a:lnTo>
                    <a:lnTo>
                      <a:pt x="20" y="198"/>
                    </a:lnTo>
                    <a:lnTo>
                      <a:pt x="18" y="196"/>
                    </a:lnTo>
                    <a:lnTo>
                      <a:pt x="18" y="194"/>
                    </a:lnTo>
                    <a:lnTo>
                      <a:pt x="18" y="190"/>
                    </a:lnTo>
                    <a:lnTo>
                      <a:pt x="18" y="188"/>
                    </a:lnTo>
                    <a:lnTo>
                      <a:pt x="18" y="186"/>
                    </a:lnTo>
                    <a:lnTo>
                      <a:pt x="18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8" y="178"/>
                    </a:lnTo>
                    <a:lnTo>
                      <a:pt x="18" y="176"/>
                    </a:lnTo>
                    <a:lnTo>
                      <a:pt x="18" y="174"/>
                    </a:lnTo>
                    <a:lnTo>
                      <a:pt x="16" y="170"/>
                    </a:lnTo>
                    <a:lnTo>
                      <a:pt x="16" y="168"/>
                    </a:lnTo>
                    <a:lnTo>
                      <a:pt x="16" y="162"/>
                    </a:lnTo>
                    <a:lnTo>
                      <a:pt x="16" y="160"/>
                    </a:lnTo>
                    <a:lnTo>
                      <a:pt x="14" y="158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46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8" y="126"/>
                    </a:lnTo>
                    <a:lnTo>
                      <a:pt x="8" y="120"/>
                    </a:lnTo>
                    <a:lnTo>
                      <a:pt x="8" y="118"/>
                    </a:lnTo>
                    <a:lnTo>
                      <a:pt x="6" y="114"/>
                    </a:lnTo>
                    <a:lnTo>
                      <a:pt x="6" y="110"/>
                    </a:lnTo>
                    <a:lnTo>
                      <a:pt x="6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10" y="68"/>
                    </a:lnTo>
                    <a:lnTo>
                      <a:pt x="12" y="66"/>
                    </a:lnTo>
                    <a:lnTo>
                      <a:pt x="14" y="66"/>
                    </a:lnTo>
                    <a:lnTo>
                      <a:pt x="22" y="62"/>
                    </a:lnTo>
                    <a:lnTo>
                      <a:pt x="30" y="62"/>
                    </a:lnTo>
                    <a:lnTo>
                      <a:pt x="34" y="60"/>
                    </a:lnTo>
                    <a:lnTo>
                      <a:pt x="42" y="58"/>
                    </a:lnTo>
                    <a:lnTo>
                      <a:pt x="46" y="56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0"/>
                    </a:lnTo>
                    <a:lnTo>
                      <a:pt x="68" y="50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4" y="46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4" y="34"/>
                    </a:lnTo>
                    <a:lnTo>
                      <a:pt x="78" y="34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82" y="22"/>
                    </a:lnTo>
                    <a:lnTo>
                      <a:pt x="84" y="22"/>
                    </a:lnTo>
                    <a:lnTo>
                      <a:pt x="86" y="22"/>
                    </a:lnTo>
                    <a:lnTo>
                      <a:pt x="86" y="28"/>
                    </a:lnTo>
                    <a:lnTo>
                      <a:pt x="92" y="28"/>
                    </a:lnTo>
                    <a:lnTo>
                      <a:pt x="94" y="34"/>
                    </a:lnTo>
                    <a:lnTo>
                      <a:pt x="94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8" y="38"/>
                    </a:lnTo>
                    <a:lnTo>
                      <a:pt x="108" y="34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2" y="32"/>
                    </a:lnTo>
                    <a:lnTo>
                      <a:pt x="112" y="30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6" y="32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22" y="28"/>
                    </a:lnTo>
                    <a:lnTo>
                      <a:pt x="122" y="26"/>
                    </a:lnTo>
                    <a:lnTo>
                      <a:pt x="124" y="26"/>
                    </a:lnTo>
                    <a:lnTo>
                      <a:pt x="126" y="26"/>
                    </a:lnTo>
                    <a:lnTo>
                      <a:pt x="126" y="24"/>
                    </a:lnTo>
                    <a:lnTo>
                      <a:pt x="128" y="24"/>
                    </a:lnTo>
                    <a:lnTo>
                      <a:pt x="130" y="24"/>
                    </a:lnTo>
                    <a:lnTo>
                      <a:pt x="132" y="22"/>
                    </a:lnTo>
                    <a:lnTo>
                      <a:pt x="136" y="20"/>
                    </a:lnTo>
                    <a:lnTo>
                      <a:pt x="148" y="16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2"/>
                    </a:lnTo>
                    <a:lnTo>
                      <a:pt x="164" y="10"/>
                    </a:lnTo>
                    <a:lnTo>
                      <a:pt x="166" y="10"/>
                    </a:lnTo>
                    <a:lnTo>
                      <a:pt x="170" y="8"/>
                    </a:lnTo>
                    <a:lnTo>
                      <a:pt x="174" y="6"/>
                    </a:lnTo>
                    <a:lnTo>
                      <a:pt x="180" y="4"/>
                    </a:lnTo>
                    <a:lnTo>
                      <a:pt x="184" y="2"/>
                    </a:lnTo>
                    <a:lnTo>
                      <a:pt x="186" y="0"/>
                    </a:lnTo>
                    <a:lnTo>
                      <a:pt x="190" y="0"/>
                    </a:lnTo>
                    <a:lnTo>
                      <a:pt x="202" y="0"/>
                    </a:lnTo>
                    <a:lnTo>
                      <a:pt x="206" y="0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8"/>
                    </a:lnTo>
                    <a:lnTo>
                      <a:pt x="236" y="12"/>
                    </a:lnTo>
                    <a:lnTo>
                      <a:pt x="236" y="14"/>
                    </a:lnTo>
                    <a:lnTo>
                      <a:pt x="228" y="14"/>
                    </a:lnTo>
                    <a:lnTo>
                      <a:pt x="230" y="14"/>
                    </a:lnTo>
                    <a:lnTo>
                      <a:pt x="230" y="16"/>
                    </a:lnTo>
                    <a:lnTo>
                      <a:pt x="230" y="18"/>
                    </a:lnTo>
                    <a:lnTo>
                      <a:pt x="230" y="20"/>
                    </a:lnTo>
                    <a:lnTo>
                      <a:pt x="23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29" name="Freeform 143">
                <a:extLst>
                  <a:ext uri="{FF2B5EF4-FFF2-40B4-BE49-F238E27FC236}">
                    <a16:creationId xmlns:a16="http://schemas.microsoft.com/office/drawing/2014/main" id="{58CBDE1E-160B-4422-89AE-A28367255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263" y="184150"/>
                <a:ext cx="400050" cy="423863"/>
              </a:xfrm>
              <a:custGeom>
                <a:avLst/>
                <a:gdLst>
                  <a:gd name="T0" fmla="*/ 152 w 252"/>
                  <a:gd name="T1" fmla="*/ 7 h 267"/>
                  <a:gd name="T2" fmla="*/ 154 w 252"/>
                  <a:gd name="T3" fmla="*/ 17 h 267"/>
                  <a:gd name="T4" fmla="*/ 162 w 252"/>
                  <a:gd name="T5" fmla="*/ 29 h 267"/>
                  <a:gd name="T6" fmla="*/ 168 w 252"/>
                  <a:gd name="T7" fmla="*/ 41 h 267"/>
                  <a:gd name="T8" fmla="*/ 172 w 252"/>
                  <a:gd name="T9" fmla="*/ 49 h 267"/>
                  <a:gd name="T10" fmla="*/ 198 w 252"/>
                  <a:gd name="T11" fmla="*/ 57 h 267"/>
                  <a:gd name="T12" fmla="*/ 204 w 252"/>
                  <a:gd name="T13" fmla="*/ 65 h 267"/>
                  <a:gd name="T14" fmla="*/ 220 w 252"/>
                  <a:gd name="T15" fmla="*/ 63 h 267"/>
                  <a:gd name="T16" fmla="*/ 224 w 252"/>
                  <a:gd name="T17" fmla="*/ 59 h 267"/>
                  <a:gd name="T18" fmla="*/ 234 w 252"/>
                  <a:gd name="T19" fmla="*/ 65 h 267"/>
                  <a:gd name="T20" fmla="*/ 234 w 252"/>
                  <a:gd name="T21" fmla="*/ 79 h 267"/>
                  <a:gd name="T22" fmla="*/ 234 w 252"/>
                  <a:gd name="T23" fmla="*/ 95 h 267"/>
                  <a:gd name="T24" fmla="*/ 240 w 252"/>
                  <a:gd name="T25" fmla="*/ 107 h 267"/>
                  <a:gd name="T26" fmla="*/ 244 w 252"/>
                  <a:gd name="T27" fmla="*/ 115 h 267"/>
                  <a:gd name="T28" fmla="*/ 246 w 252"/>
                  <a:gd name="T29" fmla="*/ 125 h 267"/>
                  <a:gd name="T30" fmla="*/ 250 w 252"/>
                  <a:gd name="T31" fmla="*/ 153 h 267"/>
                  <a:gd name="T32" fmla="*/ 222 w 252"/>
                  <a:gd name="T33" fmla="*/ 161 h 267"/>
                  <a:gd name="T34" fmla="*/ 220 w 252"/>
                  <a:gd name="T35" fmla="*/ 175 h 267"/>
                  <a:gd name="T36" fmla="*/ 224 w 252"/>
                  <a:gd name="T37" fmla="*/ 187 h 267"/>
                  <a:gd name="T38" fmla="*/ 220 w 252"/>
                  <a:gd name="T39" fmla="*/ 201 h 267"/>
                  <a:gd name="T40" fmla="*/ 206 w 252"/>
                  <a:gd name="T41" fmla="*/ 205 h 267"/>
                  <a:gd name="T42" fmla="*/ 194 w 252"/>
                  <a:gd name="T43" fmla="*/ 203 h 267"/>
                  <a:gd name="T44" fmla="*/ 180 w 252"/>
                  <a:gd name="T45" fmla="*/ 203 h 267"/>
                  <a:gd name="T46" fmla="*/ 172 w 252"/>
                  <a:gd name="T47" fmla="*/ 197 h 267"/>
                  <a:gd name="T48" fmla="*/ 160 w 252"/>
                  <a:gd name="T49" fmla="*/ 195 h 267"/>
                  <a:gd name="T50" fmla="*/ 148 w 252"/>
                  <a:gd name="T51" fmla="*/ 193 h 267"/>
                  <a:gd name="T52" fmla="*/ 138 w 252"/>
                  <a:gd name="T53" fmla="*/ 199 h 267"/>
                  <a:gd name="T54" fmla="*/ 130 w 252"/>
                  <a:gd name="T55" fmla="*/ 207 h 267"/>
                  <a:gd name="T56" fmla="*/ 122 w 252"/>
                  <a:gd name="T57" fmla="*/ 215 h 267"/>
                  <a:gd name="T58" fmla="*/ 120 w 252"/>
                  <a:gd name="T59" fmla="*/ 229 h 267"/>
                  <a:gd name="T60" fmla="*/ 114 w 252"/>
                  <a:gd name="T61" fmla="*/ 239 h 267"/>
                  <a:gd name="T62" fmla="*/ 100 w 252"/>
                  <a:gd name="T63" fmla="*/ 245 h 267"/>
                  <a:gd name="T64" fmla="*/ 96 w 252"/>
                  <a:gd name="T65" fmla="*/ 255 h 267"/>
                  <a:gd name="T66" fmla="*/ 90 w 252"/>
                  <a:gd name="T67" fmla="*/ 261 h 267"/>
                  <a:gd name="T68" fmla="*/ 84 w 252"/>
                  <a:gd name="T69" fmla="*/ 267 h 267"/>
                  <a:gd name="T70" fmla="*/ 74 w 252"/>
                  <a:gd name="T71" fmla="*/ 261 h 267"/>
                  <a:gd name="T72" fmla="*/ 66 w 252"/>
                  <a:gd name="T73" fmla="*/ 255 h 267"/>
                  <a:gd name="T74" fmla="*/ 56 w 252"/>
                  <a:gd name="T75" fmla="*/ 257 h 267"/>
                  <a:gd name="T76" fmla="*/ 42 w 252"/>
                  <a:gd name="T77" fmla="*/ 255 h 267"/>
                  <a:gd name="T78" fmla="*/ 30 w 252"/>
                  <a:gd name="T79" fmla="*/ 251 h 267"/>
                  <a:gd name="T80" fmla="*/ 22 w 252"/>
                  <a:gd name="T81" fmla="*/ 261 h 267"/>
                  <a:gd name="T82" fmla="*/ 14 w 252"/>
                  <a:gd name="T83" fmla="*/ 261 h 267"/>
                  <a:gd name="T84" fmla="*/ 32 w 252"/>
                  <a:gd name="T85" fmla="*/ 229 h 267"/>
                  <a:gd name="T86" fmla="*/ 46 w 252"/>
                  <a:gd name="T87" fmla="*/ 207 h 267"/>
                  <a:gd name="T88" fmla="*/ 56 w 252"/>
                  <a:gd name="T89" fmla="*/ 189 h 267"/>
                  <a:gd name="T90" fmla="*/ 56 w 252"/>
                  <a:gd name="T91" fmla="*/ 161 h 267"/>
                  <a:gd name="T92" fmla="*/ 50 w 252"/>
                  <a:gd name="T93" fmla="*/ 145 h 267"/>
                  <a:gd name="T94" fmla="*/ 36 w 252"/>
                  <a:gd name="T95" fmla="*/ 149 h 267"/>
                  <a:gd name="T96" fmla="*/ 26 w 252"/>
                  <a:gd name="T97" fmla="*/ 141 h 267"/>
                  <a:gd name="T98" fmla="*/ 24 w 252"/>
                  <a:gd name="T99" fmla="*/ 127 h 267"/>
                  <a:gd name="T100" fmla="*/ 22 w 252"/>
                  <a:gd name="T101" fmla="*/ 115 h 267"/>
                  <a:gd name="T102" fmla="*/ 28 w 252"/>
                  <a:gd name="T103" fmla="*/ 103 h 267"/>
                  <a:gd name="T104" fmla="*/ 34 w 252"/>
                  <a:gd name="T105" fmla="*/ 95 h 267"/>
                  <a:gd name="T106" fmla="*/ 44 w 252"/>
                  <a:gd name="T107" fmla="*/ 83 h 267"/>
                  <a:gd name="T108" fmla="*/ 38 w 252"/>
                  <a:gd name="T109" fmla="*/ 73 h 267"/>
                  <a:gd name="T110" fmla="*/ 32 w 252"/>
                  <a:gd name="T111" fmla="*/ 61 h 267"/>
                  <a:gd name="T112" fmla="*/ 22 w 252"/>
                  <a:gd name="T113" fmla="*/ 55 h 267"/>
                  <a:gd name="T114" fmla="*/ 12 w 252"/>
                  <a:gd name="T115" fmla="*/ 47 h 267"/>
                  <a:gd name="T116" fmla="*/ 6 w 252"/>
                  <a:gd name="T117" fmla="*/ 39 h 267"/>
                  <a:gd name="T118" fmla="*/ 0 w 252"/>
                  <a:gd name="T119" fmla="*/ 27 h 267"/>
                  <a:gd name="T120" fmla="*/ 12 w 252"/>
                  <a:gd name="T121" fmla="*/ 17 h 267"/>
                  <a:gd name="T122" fmla="*/ 24 w 252"/>
                  <a:gd name="T123" fmla="*/ 11 h 267"/>
                  <a:gd name="T124" fmla="*/ 32 w 252"/>
                  <a:gd name="T125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2" h="267">
                    <a:moveTo>
                      <a:pt x="68" y="0"/>
                    </a:moveTo>
                    <a:lnTo>
                      <a:pt x="110" y="0"/>
                    </a:lnTo>
                    <a:lnTo>
                      <a:pt x="114" y="0"/>
                    </a:lnTo>
                    <a:lnTo>
                      <a:pt x="154" y="0"/>
                    </a:lnTo>
                    <a:lnTo>
                      <a:pt x="154" y="3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2" y="7"/>
                    </a:lnTo>
                    <a:lnTo>
                      <a:pt x="152" y="9"/>
                    </a:lnTo>
                    <a:lnTo>
                      <a:pt x="150" y="11"/>
                    </a:lnTo>
                    <a:lnTo>
                      <a:pt x="148" y="13"/>
                    </a:lnTo>
                    <a:lnTo>
                      <a:pt x="148" y="15"/>
                    </a:lnTo>
                    <a:lnTo>
                      <a:pt x="150" y="17"/>
                    </a:lnTo>
                    <a:lnTo>
                      <a:pt x="152" y="17"/>
                    </a:lnTo>
                    <a:lnTo>
                      <a:pt x="152" y="17"/>
                    </a:lnTo>
                    <a:lnTo>
                      <a:pt x="154" y="17"/>
                    </a:lnTo>
                    <a:lnTo>
                      <a:pt x="154" y="19"/>
                    </a:lnTo>
                    <a:lnTo>
                      <a:pt x="156" y="21"/>
                    </a:lnTo>
                    <a:lnTo>
                      <a:pt x="156" y="23"/>
                    </a:lnTo>
                    <a:lnTo>
                      <a:pt x="158" y="23"/>
                    </a:lnTo>
                    <a:lnTo>
                      <a:pt x="160" y="23"/>
                    </a:lnTo>
                    <a:lnTo>
                      <a:pt x="160" y="25"/>
                    </a:lnTo>
                    <a:lnTo>
                      <a:pt x="162" y="27"/>
                    </a:lnTo>
                    <a:lnTo>
                      <a:pt x="162" y="29"/>
                    </a:lnTo>
                    <a:lnTo>
                      <a:pt x="162" y="31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6" y="35"/>
                    </a:lnTo>
                    <a:lnTo>
                      <a:pt x="166" y="37"/>
                    </a:lnTo>
                    <a:lnTo>
                      <a:pt x="166" y="39"/>
                    </a:lnTo>
                    <a:lnTo>
                      <a:pt x="168" y="39"/>
                    </a:lnTo>
                    <a:lnTo>
                      <a:pt x="168" y="41"/>
                    </a:lnTo>
                    <a:lnTo>
                      <a:pt x="166" y="41"/>
                    </a:lnTo>
                    <a:lnTo>
                      <a:pt x="168" y="43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8" y="47"/>
                    </a:lnTo>
                    <a:lnTo>
                      <a:pt x="170" y="49"/>
                    </a:lnTo>
                    <a:lnTo>
                      <a:pt x="172" y="49"/>
                    </a:lnTo>
                    <a:lnTo>
                      <a:pt x="172" y="49"/>
                    </a:lnTo>
                    <a:lnTo>
                      <a:pt x="174" y="51"/>
                    </a:lnTo>
                    <a:lnTo>
                      <a:pt x="176" y="51"/>
                    </a:lnTo>
                    <a:lnTo>
                      <a:pt x="178" y="51"/>
                    </a:lnTo>
                    <a:lnTo>
                      <a:pt x="188" y="55"/>
                    </a:lnTo>
                    <a:lnTo>
                      <a:pt x="192" y="55"/>
                    </a:lnTo>
                    <a:lnTo>
                      <a:pt x="194" y="57"/>
                    </a:lnTo>
                    <a:lnTo>
                      <a:pt x="196" y="57"/>
                    </a:lnTo>
                    <a:lnTo>
                      <a:pt x="198" y="57"/>
                    </a:lnTo>
                    <a:lnTo>
                      <a:pt x="198" y="59"/>
                    </a:lnTo>
                    <a:lnTo>
                      <a:pt x="198" y="61"/>
                    </a:lnTo>
                    <a:lnTo>
                      <a:pt x="200" y="61"/>
                    </a:lnTo>
                    <a:lnTo>
                      <a:pt x="200" y="63"/>
                    </a:lnTo>
                    <a:lnTo>
                      <a:pt x="202" y="63"/>
                    </a:lnTo>
                    <a:lnTo>
                      <a:pt x="202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8" y="67"/>
                    </a:lnTo>
                    <a:lnTo>
                      <a:pt x="212" y="67"/>
                    </a:lnTo>
                    <a:lnTo>
                      <a:pt x="216" y="67"/>
                    </a:lnTo>
                    <a:lnTo>
                      <a:pt x="220" y="67"/>
                    </a:lnTo>
                    <a:lnTo>
                      <a:pt x="220" y="65"/>
                    </a:lnTo>
                    <a:lnTo>
                      <a:pt x="220" y="63"/>
                    </a:lnTo>
                    <a:lnTo>
                      <a:pt x="216" y="63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8" y="63"/>
                    </a:lnTo>
                    <a:lnTo>
                      <a:pt x="220" y="61"/>
                    </a:lnTo>
                    <a:lnTo>
                      <a:pt x="220" y="61"/>
                    </a:lnTo>
                    <a:lnTo>
                      <a:pt x="222" y="61"/>
                    </a:lnTo>
                    <a:lnTo>
                      <a:pt x="224" y="59"/>
                    </a:lnTo>
                    <a:lnTo>
                      <a:pt x="226" y="59"/>
                    </a:lnTo>
                    <a:lnTo>
                      <a:pt x="228" y="59"/>
                    </a:lnTo>
                    <a:lnTo>
                      <a:pt x="228" y="61"/>
                    </a:lnTo>
                    <a:lnTo>
                      <a:pt x="230" y="61"/>
                    </a:lnTo>
                    <a:lnTo>
                      <a:pt x="232" y="63"/>
                    </a:lnTo>
                    <a:lnTo>
                      <a:pt x="232" y="65"/>
                    </a:lnTo>
                    <a:lnTo>
                      <a:pt x="234" y="65"/>
                    </a:lnTo>
                    <a:lnTo>
                      <a:pt x="234" y="65"/>
                    </a:lnTo>
                    <a:lnTo>
                      <a:pt x="234" y="67"/>
                    </a:lnTo>
                    <a:lnTo>
                      <a:pt x="236" y="67"/>
                    </a:lnTo>
                    <a:lnTo>
                      <a:pt x="236" y="69"/>
                    </a:lnTo>
                    <a:lnTo>
                      <a:pt x="236" y="71"/>
                    </a:lnTo>
                    <a:lnTo>
                      <a:pt x="236" y="73"/>
                    </a:lnTo>
                    <a:lnTo>
                      <a:pt x="236" y="75"/>
                    </a:lnTo>
                    <a:lnTo>
                      <a:pt x="234" y="77"/>
                    </a:lnTo>
                    <a:lnTo>
                      <a:pt x="234" y="79"/>
                    </a:lnTo>
                    <a:lnTo>
                      <a:pt x="234" y="81"/>
                    </a:lnTo>
                    <a:lnTo>
                      <a:pt x="234" y="83"/>
                    </a:lnTo>
                    <a:lnTo>
                      <a:pt x="232" y="85"/>
                    </a:lnTo>
                    <a:lnTo>
                      <a:pt x="232" y="87"/>
                    </a:lnTo>
                    <a:lnTo>
                      <a:pt x="232" y="89"/>
                    </a:lnTo>
                    <a:lnTo>
                      <a:pt x="232" y="91"/>
                    </a:lnTo>
                    <a:lnTo>
                      <a:pt x="232" y="93"/>
                    </a:lnTo>
                    <a:lnTo>
                      <a:pt x="234" y="95"/>
                    </a:lnTo>
                    <a:lnTo>
                      <a:pt x="234" y="97"/>
                    </a:lnTo>
                    <a:lnTo>
                      <a:pt x="234" y="99"/>
                    </a:lnTo>
                    <a:lnTo>
                      <a:pt x="234" y="101"/>
                    </a:lnTo>
                    <a:lnTo>
                      <a:pt x="236" y="101"/>
                    </a:lnTo>
                    <a:lnTo>
                      <a:pt x="236" y="103"/>
                    </a:lnTo>
                    <a:lnTo>
                      <a:pt x="238" y="103"/>
                    </a:lnTo>
                    <a:lnTo>
                      <a:pt x="238" y="105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42" y="109"/>
                    </a:lnTo>
                    <a:lnTo>
                      <a:pt x="242" y="111"/>
                    </a:lnTo>
                    <a:lnTo>
                      <a:pt x="244" y="111"/>
                    </a:lnTo>
                    <a:lnTo>
                      <a:pt x="244" y="113"/>
                    </a:lnTo>
                    <a:lnTo>
                      <a:pt x="246" y="113"/>
                    </a:lnTo>
                    <a:lnTo>
                      <a:pt x="244" y="113"/>
                    </a:lnTo>
                    <a:lnTo>
                      <a:pt x="244" y="115"/>
                    </a:lnTo>
                    <a:lnTo>
                      <a:pt x="242" y="115"/>
                    </a:lnTo>
                    <a:lnTo>
                      <a:pt x="242" y="117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2" y="123"/>
                    </a:lnTo>
                    <a:lnTo>
                      <a:pt x="242" y="125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8" y="127"/>
                    </a:lnTo>
                    <a:lnTo>
                      <a:pt x="248" y="129"/>
                    </a:lnTo>
                    <a:lnTo>
                      <a:pt x="250" y="129"/>
                    </a:lnTo>
                    <a:lnTo>
                      <a:pt x="252" y="131"/>
                    </a:lnTo>
                    <a:lnTo>
                      <a:pt x="252" y="143"/>
                    </a:lnTo>
                    <a:lnTo>
                      <a:pt x="252" y="151"/>
                    </a:lnTo>
                    <a:lnTo>
                      <a:pt x="250" y="153"/>
                    </a:lnTo>
                    <a:lnTo>
                      <a:pt x="246" y="153"/>
                    </a:lnTo>
                    <a:lnTo>
                      <a:pt x="236" y="155"/>
                    </a:lnTo>
                    <a:lnTo>
                      <a:pt x="234" y="157"/>
                    </a:lnTo>
                    <a:lnTo>
                      <a:pt x="232" y="157"/>
                    </a:lnTo>
                    <a:lnTo>
                      <a:pt x="228" y="159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2" y="161"/>
                    </a:lnTo>
                    <a:lnTo>
                      <a:pt x="222" y="163"/>
                    </a:lnTo>
                    <a:lnTo>
                      <a:pt x="222" y="165"/>
                    </a:lnTo>
                    <a:lnTo>
                      <a:pt x="222" y="167"/>
                    </a:lnTo>
                    <a:lnTo>
                      <a:pt x="220" y="167"/>
                    </a:lnTo>
                    <a:lnTo>
                      <a:pt x="220" y="169"/>
                    </a:lnTo>
                    <a:lnTo>
                      <a:pt x="220" y="171"/>
                    </a:lnTo>
                    <a:lnTo>
                      <a:pt x="220" y="173"/>
                    </a:lnTo>
                    <a:lnTo>
                      <a:pt x="220" y="175"/>
                    </a:lnTo>
                    <a:lnTo>
                      <a:pt x="220" y="177"/>
                    </a:lnTo>
                    <a:lnTo>
                      <a:pt x="220" y="179"/>
                    </a:lnTo>
                    <a:lnTo>
                      <a:pt x="222" y="181"/>
                    </a:lnTo>
                    <a:lnTo>
                      <a:pt x="222" y="183"/>
                    </a:lnTo>
                    <a:lnTo>
                      <a:pt x="222" y="185"/>
                    </a:lnTo>
                    <a:lnTo>
                      <a:pt x="224" y="187"/>
                    </a:lnTo>
                    <a:lnTo>
                      <a:pt x="222" y="187"/>
                    </a:lnTo>
                    <a:lnTo>
                      <a:pt x="224" y="187"/>
                    </a:lnTo>
                    <a:lnTo>
                      <a:pt x="224" y="189"/>
                    </a:lnTo>
                    <a:lnTo>
                      <a:pt x="222" y="189"/>
                    </a:lnTo>
                    <a:lnTo>
                      <a:pt x="220" y="191"/>
                    </a:lnTo>
                    <a:lnTo>
                      <a:pt x="220" y="193"/>
                    </a:lnTo>
                    <a:lnTo>
                      <a:pt x="220" y="195"/>
                    </a:lnTo>
                    <a:lnTo>
                      <a:pt x="220" y="197"/>
                    </a:lnTo>
                    <a:lnTo>
                      <a:pt x="220" y="199"/>
                    </a:lnTo>
                    <a:lnTo>
                      <a:pt x="220" y="201"/>
                    </a:lnTo>
                    <a:lnTo>
                      <a:pt x="218" y="201"/>
                    </a:lnTo>
                    <a:lnTo>
                      <a:pt x="216" y="201"/>
                    </a:lnTo>
                    <a:lnTo>
                      <a:pt x="216" y="203"/>
                    </a:lnTo>
                    <a:lnTo>
                      <a:pt x="214" y="203"/>
                    </a:lnTo>
                    <a:lnTo>
                      <a:pt x="212" y="203"/>
                    </a:lnTo>
                    <a:lnTo>
                      <a:pt x="210" y="203"/>
                    </a:lnTo>
                    <a:lnTo>
                      <a:pt x="208" y="203"/>
                    </a:lnTo>
                    <a:lnTo>
                      <a:pt x="206" y="205"/>
                    </a:lnTo>
                    <a:lnTo>
                      <a:pt x="204" y="205"/>
                    </a:lnTo>
                    <a:lnTo>
                      <a:pt x="202" y="205"/>
                    </a:lnTo>
                    <a:lnTo>
                      <a:pt x="200" y="205"/>
                    </a:lnTo>
                    <a:lnTo>
                      <a:pt x="200" y="203"/>
                    </a:lnTo>
                    <a:lnTo>
                      <a:pt x="198" y="203"/>
                    </a:lnTo>
                    <a:lnTo>
                      <a:pt x="196" y="201"/>
                    </a:lnTo>
                    <a:lnTo>
                      <a:pt x="196" y="203"/>
                    </a:lnTo>
                    <a:lnTo>
                      <a:pt x="194" y="203"/>
                    </a:lnTo>
                    <a:lnTo>
                      <a:pt x="192" y="203"/>
                    </a:lnTo>
                    <a:lnTo>
                      <a:pt x="192" y="205"/>
                    </a:lnTo>
                    <a:lnTo>
                      <a:pt x="190" y="205"/>
                    </a:lnTo>
                    <a:lnTo>
                      <a:pt x="188" y="203"/>
                    </a:lnTo>
                    <a:lnTo>
                      <a:pt x="186" y="203"/>
                    </a:lnTo>
                    <a:lnTo>
                      <a:pt x="184" y="203"/>
                    </a:lnTo>
                    <a:lnTo>
                      <a:pt x="182" y="203"/>
                    </a:lnTo>
                    <a:lnTo>
                      <a:pt x="180" y="203"/>
                    </a:lnTo>
                    <a:lnTo>
                      <a:pt x="178" y="201"/>
                    </a:lnTo>
                    <a:lnTo>
                      <a:pt x="178" y="199"/>
                    </a:lnTo>
                    <a:lnTo>
                      <a:pt x="176" y="199"/>
                    </a:lnTo>
                    <a:lnTo>
                      <a:pt x="176" y="197"/>
                    </a:lnTo>
                    <a:lnTo>
                      <a:pt x="174" y="197"/>
                    </a:lnTo>
                    <a:lnTo>
                      <a:pt x="174" y="199"/>
                    </a:lnTo>
                    <a:lnTo>
                      <a:pt x="172" y="199"/>
                    </a:lnTo>
                    <a:lnTo>
                      <a:pt x="172" y="197"/>
                    </a:lnTo>
                    <a:lnTo>
                      <a:pt x="170" y="195"/>
                    </a:lnTo>
                    <a:lnTo>
                      <a:pt x="170" y="197"/>
                    </a:lnTo>
                    <a:lnTo>
                      <a:pt x="168" y="197"/>
                    </a:lnTo>
                    <a:lnTo>
                      <a:pt x="168" y="195"/>
                    </a:lnTo>
                    <a:lnTo>
                      <a:pt x="166" y="195"/>
                    </a:lnTo>
                    <a:lnTo>
                      <a:pt x="164" y="193"/>
                    </a:lnTo>
                    <a:lnTo>
                      <a:pt x="162" y="195"/>
                    </a:lnTo>
                    <a:lnTo>
                      <a:pt x="160" y="195"/>
                    </a:lnTo>
                    <a:lnTo>
                      <a:pt x="158" y="195"/>
                    </a:lnTo>
                    <a:lnTo>
                      <a:pt x="156" y="193"/>
                    </a:lnTo>
                    <a:lnTo>
                      <a:pt x="154" y="193"/>
                    </a:lnTo>
                    <a:lnTo>
                      <a:pt x="154" y="191"/>
                    </a:lnTo>
                    <a:lnTo>
                      <a:pt x="152" y="191"/>
                    </a:lnTo>
                    <a:lnTo>
                      <a:pt x="150" y="191"/>
                    </a:lnTo>
                    <a:lnTo>
                      <a:pt x="150" y="193"/>
                    </a:lnTo>
                    <a:lnTo>
                      <a:pt x="148" y="193"/>
                    </a:lnTo>
                    <a:lnTo>
                      <a:pt x="146" y="193"/>
                    </a:lnTo>
                    <a:lnTo>
                      <a:pt x="146" y="195"/>
                    </a:lnTo>
                    <a:lnTo>
                      <a:pt x="144" y="195"/>
                    </a:lnTo>
                    <a:lnTo>
                      <a:pt x="144" y="197"/>
                    </a:lnTo>
                    <a:lnTo>
                      <a:pt x="142" y="197"/>
                    </a:lnTo>
                    <a:lnTo>
                      <a:pt x="142" y="199"/>
                    </a:lnTo>
                    <a:lnTo>
                      <a:pt x="140" y="199"/>
                    </a:lnTo>
                    <a:lnTo>
                      <a:pt x="138" y="199"/>
                    </a:lnTo>
                    <a:lnTo>
                      <a:pt x="138" y="201"/>
                    </a:lnTo>
                    <a:lnTo>
                      <a:pt x="136" y="201"/>
                    </a:lnTo>
                    <a:lnTo>
                      <a:pt x="136" y="203"/>
                    </a:lnTo>
                    <a:lnTo>
                      <a:pt x="134" y="203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5"/>
                    </a:lnTo>
                    <a:lnTo>
                      <a:pt x="130" y="207"/>
                    </a:lnTo>
                    <a:lnTo>
                      <a:pt x="130" y="209"/>
                    </a:lnTo>
                    <a:lnTo>
                      <a:pt x="128" y="209"/>
                    </a:lnTo>
                    <a:lnTo>
                      <a:pt x="126" y="209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4" y="211"/>
                    </a:lnTo>
                    <a:lnTo>
                      <a:pt x="124" y="213"/>
                    </a:lnTo>
                    <a:lnTo>
                      <a:pt x="122" y="215"/>
                    </a:lnTo>
                    <a:lnTo>
                      <a:pt x="122" y="217"/>
                    </a:lnTo>
                    <a:lnTo>
                      <a:pt x="122" y="219"/>
                    </a:lnTo>
                    <a:lnTo>
                      <a:pt x="122" y="221"/>
                    </a:lnTo>
                    <a:lnTo>
                      <a:pt x="122" y="223"/>
                    </a:lnTo>
                    <a:lnTo>
                      <a:pt x="120" y="223"/>
                    </a:lnTo>
                    <a:lnTo>
                      <a:pt x="120" y="225"/>
                    </a:lnTo>
                    <a:lnTo>
                      <a:pt x="120" y="227"/>
                    </a:lnTo>
                    <a:lnTo>
                      <a:pt x="120" y="229"/>
                    </a:lnTo>
                    <a:lnTo>
                      <a:pt x="120" y="231"/>
                    </a:lnTo>
                    <a:lnTo>
                      <a:pt x="118" y="231"/>
                    </a:lnTo>
                    <a:lnTo>
                      <a:pt x="118" y="233"/>
                    </a:lnTo>
                    <a:lnTo>
                      <a:pt x="118" y="235"/>
                    </a:lnTo>
                    <a:lnTo>
                      <a:pt x="118" y="237"/>
                    </a:lnTo>
                    <a:lnTo>
                      <a:pt x="118" y="239"/>
                    </a:lnTo>
                    <a:lnTo>
                      <a:pt x="116" y="239"/>
                    </a:lnTo>
                    <a:lnTo>
                      <a:pt x="114" y="239"/>
                    </a:lnTo>
                    <a:lnTo>
                      <a:pt x="112" y="241"/>
                    </a:lnTo>
                    <a:lnTo>
                      <a:pt x="110" y="241"/>
                    </a:lnTo>
                    <a:lnTo>
                      <a:pt x="110" y="243"/>
                    </a:lnTo>
                    <a:lnTo>
                      <a:pt x="108" y="243"/>
                    </a:lnTo>
                    <a:lnTo>
                      <a:pt x="106" y="243"/>
                    </a:lnTo>
                    <a:lnTo>
                      <a:pt x="104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9"/>
                    </a:lnTo>
                    <a:lnTo>
                      <a:pt x="98" y="251"/>
                    </a:lnTo>
                    <a:lnTo>
                      <a:pt x="96" y="251"/>
                    </a:lnTo>
                    <a:lnTo>
                      <a:pt x="96" y="253"/>
                    </a:lnTo>
                    <a:lnTo>
                      <a:pt x="96" y="255"/>
                    </a:lnTo>
                    <a:lnTo>
                      <a:pt x="96" y="257"/>
                    </a:lnTo>
                    <a:lnTo>
                      <a:pt x="94" y="257"/>
                    </a:lnTo>
                    <a:lnTo>
                      <a:pt x="94" y="257"/>
                    </a:lnTo>
                    <a:lnTo>
                      <a:pt x="92" y="257"/>
                    </a:lnTo>
                    <a:lnTo>
                      <a:pt x="90" y="257"/>
                    </a:lnTo>
                    <a:lnTo>
                      <a:pt x="88" y="259"/>
                    </a:lnTo>
                    <a:lnTo>
                      <a:pt x="90" y="259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88" y="267"/>
                    </a:lnTo>
                    <a:lnTo>
                      <a:pt x="88" y="265"/>
                    </a:lnTo>
                    <a:lnTo>
                      <a:pt x="86" y="265"/>
                    </a:lnTo>
                    <a:lnTo>
                      <a:pt x="86" y="267"/>
                    </a:lnTo>
                    <a:lnTo>
                      <a:pt x="84" y="267"/>
                    </a:lnTo>
                    <a:lnTo>
                      <a:pt x="82" y="267"/>
                    </a:lnTo>
                    <a:lnTo>
                      <a:pt x="82" y="265"/>
                    </a:lnTo>
                    <a:lnTo>
                      <a:pt x="80" y="265"/>
                    </a:lnTo>
                    <a:lnTo>
                      <a:pt x="78" y="265"/>
                    </a:lnTo>
                    <a:lnTo>
                      <a:pt x="76" y="263"/>
                    </a:lnTo>
                    <a:lnTo>
                      <a:pt x="76" y="263"/>
                    </a:lnTo>
                    <a:lnTo>
                      <a:pt x="76" y="261"/>
                    </a:lnTo>
                    <a:lnTo>
                      <a:pt x="74" y="261"/>
                    </a:lnTo>
                    <a:lnTo>
                      <a:pt x="72" y="261"/>
                    </a:lnTo>
                    <a:lnTo>
                      <a:pt x="72" y="259"/>
                    </a:lnTo>
                    <a:lnTo>
                      <a:pt x="70" y="257"/>
                    </a:lnTo>
                    <a:lnTo>
                      <a:pt x="70" y="257"/>
                    </a:lnTo>
                    <a:lnTo>
                      <a:pt x="70" y="255"/>
                    </a:lnTo>
                    <a:lnTo>
                      <a:pt x="68" y="257"/>
                    </a:lnTo>
                    <a:lnTo>
                      <a:pt x="66" y="257"/>
                    </a:lnTo>
                    <a:lnTo>
                      <a:pt x="66" y="255"/>
                    </a:lnTo>
                    <a:lnTo>
                      <a:pt x="64" y="255"/>
                    </a:lnTo>
                    <a:lnTo>
                      <a:pt x="64" y="257"/>
                    </a:lnTo>
                    <a:lnTo>
                      <a:pt x="64" y="257"/>
                    </a:lnTo>
                    <a:lnTo>
                      <a:pt x="62" y="257"/>
                    </a:lnTo>
                    <a:lnTo>
                      <a:pt x="60" y="257"/>
                    </a:lnTo>
                    <a:lnTo>
                      <a:pt x="58" y="257"/>
                    </a:lnTo>
                    <a:lnTo>
                      <a:pt x="58" y="259"/>
                    </a:lnTo>
                    <a:lnTo>
                      <a:pt x="56" y="257"/>
                    </a:lnTo>
                    <a:lnTo>
                      <a:pt x="54" y="257"/>
                    </a:lnTo>
                    <a:lnTo>
                      <a:pt x="52" y="257"/>
                    </a:lnTo>
                    <a:lnTo>
                      <a:pt x="50" y="257"/>
                    </a:lnTo>
                    <a:lnTo>
                      <a:pt x="50" y="257"/>
                    </a:lnTo>
                    <a:lnTo>
                      <a:pt x="48" y="257"/>
                    </a:lnTo>
                    <a:lnTo>
                      <a:pt x="46" y="257"/>
                    </a:lnTo>
                    <a:lnTo>
                      <a:pt x="44" y="257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8" y="253"/>
                    </a:lnTo>
                    <a:lnTo>
                      <a:pt x="36" y="251"/>
                    </a:lnTo>
                    <a:lnTo>
                      <a:pt x="34" y="251"/>
                    </a:lnTo>
                    <a:lnTo>
                      <a:pt x="34" y="249"/>
                    </a:lnTo>
                    <a:lnTo>
                      <a:pt x="32" y="251"/>
                    </a:lnTo>
                    <a:lnTo>
                      <a:pt x="30" y="251"/>
                    </a:lnTo>
                    <a:lnTo>
                      <a:pt x="28" y="253"/>
                    </a:lnTo>
                    <a:lnTo>
                      <a:pt x="28" y="253"/>
                    </a:lnTo>
                    <a:lnTo>
                      <a:pt x="28" y="255"/>
                    </a:lnTo>
                    <a:lnTo>
                      <a:pt x="28" y="257"/>
                    </a:lnTo>
                    <a:lnTo>
                      <a:pt x="28" y="257"/>
                    </a:lnTo>
                    <a:lnTo>
                      <a:pt x="26" y="259"/>
                    </a:lnTo>
                    <a:lnTo>
                      <a:pt x="24" y="261"/>
                    </a:lnTo>
                    <a:lnTo>
                      <a:pt x="22" y="261"/>
                    </a:lnTo>
                    <a:lnTo>
                      <a:pt x="22" y="263"/>
                    </a:lnTo>
                    <a:lnTo>
                      <a:pt x="20" y="263"/>
                    </a:lnTo>
                    <a:lnTo>
                      <a:pt x="20" y="261"/>
                    </a:lnTo>
                    <a:lnTo>
                      <a:pt x="20" y="259"/>
                    </a:lnTo>
                    <a:lnTo>
                      <a:pt x="18" y="259"/>
                    </a:lnTo>
                    <a:lnTo>
                      <a:pt x="16" y="259"/>
                    </a:lnTo>
                    <a:lnTo>
                      <a:pt x="16" y="261"/>
                    </a:lnTo>
                    <a:lnTo>
                      <a:pt x="14" y="261"/>
                    </a:lnTo>
                    <a:lnTo>
                      <a:pt x="18" y="255"/>
                    </a:lnTo>
                    <a:lnTo>
                      <a:pt x="20" y="253"/>
                    </a:lnTo>
                    <a:lnTo>
                      <a:pt x="24" y="247"/>
                    </a:lnTo>
                    <a:lnTo>
                      <a:pt x="24" y="245"/>
                    </a:lnTo>
                    <a:lnTo>
                      <a:pt x="26" y="241"/>
                    </a:lnTo>
                    <a:lnTo>
                      <a:pt x="28" y="237"/>
                    </a:lnTo>
                    <a:lnTo>
                      <a:pt x="28" y="233"/>
                    </a:lnTo>
                    <a:lnTo>
                      <a:pt x="32" y="229"/>
                    </a:lnTo>
                    <a:lnTo>
                      <a:pt x="32" y="227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6" y="221"/>
                    </a:lnTo>
                    <a:lnTo>
                      <a:pt x="38" y="219"/>
                    </a:lnTo>
                    <a:lnTo>
                      <a:pt x="40" y="215"/>
                    </a:lnTo>
                    <a:lnTo>
                      <a:pt x="42" y="209"/>
                    </a:lnTo>
                    <a:lnTo>
                      <a:pt x="46" y="207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2" y="201"/>
                    </a:lnTo>
                    <a:lnTo>
                      <a:pt x="56" y="201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1"/>
                    </a:lnTo>
                    <a:lnTo>
                      <a:pt x="56" y="189"/>
                    </a:lnTo>
                    <a:lnTo>
                      <a:pt x="56" y="185"/>
                    </a:lnTo>
                    <a:lnTo>
                      <a:pt x="56" y="179"/>
                    </a:lnTo>
                    <a:lnTo>
                      <a:pt x="56" y="177"/>
                    </a:lnTo>
                    <a:lnTo>
                      <a:pt x="56" y="175"/>
                    </a:lnTo>
                    <a:lnTo>
                      <a:pt x="56" y="171"/>
                    </a:lnTo>
                    <a:lnTo>
                      <a:pt x="56" y="167"/>
                    </a:lnTo>
                    <a:lnTo>
                      <a:pt x="56" y="165"/>
                    </a:lnTo>
                    <a:lnTo>
                      <a:pt x="56" y="161"/>
                    </a:lnTo>
                    <a:lnTo>
                      <a:pt x="56" y="161"/>
                    </a:lnTo>
                    <a:lnTo>
                      <a:pt x="56" y="159"/>
                    </a:lnTo>
                    <a:lnTo>
                      <a:pt x="56" y="155"/>
                    </a:lnTo>
                    <a:lnTo>
                      <a:pt x="56" y="153"/>
                    </a:lnTo>
                    <a:lnTo>
                      <a:pt x="56" y="149"/>
                    </a:lnTo>
                    <a:lnTo>
                      <a:pt x="54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8" y="145"/>
                    </a:lnTo>
                    <a:lnTo>
                      <a:pt x="48" y="147"/>
                    </a:lnTo>
                    <a:lnTo>
                      <a:pt x="46" y="147"/>
                    </a:lnTo>
                    <a:lnTo>
                      <a:pt x="44" y="147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6" y="149"/>
                    </a:lnTo>
                    <a:lnTo>
                      <a:pt x="34" y="149"/>
                    </a:lnTo>
                    <a:lnTo>
                      <a:pt x="34" y="147"/>
                    </a:lnTo>
                    <a:lnTo>
                      <a:pt x="32" y="147"/>
                    </a:lnTo>
                    <a:lnTo>
                      <a:pt x="30" y="145"/>
                    </a:lnTo>
                    <a:lnTo>
                      <a:pt x="30" y="143"/>
                    </a:lnTo>
                    <a:lnTo>
                      <a:pt x="28" y="143"/>
                    </a:lnTo>
                    <a:lnTo>
                      <a:pt x="28" y="141"/>
                    </a:lnTo>
                    <a:lnTo>
                      <a:pt x="26" y="141"/>
                    </a:lnTo>
                    <a:lnTo>
                      <a:pt x="26" y="139"/>
                    </a:lnTo>
                    <a:lnTo>
                      <a:pt x="26" y="137"/>
                    </a:lnTo>
                    <a:lnTo>
                      <a:pt x="26" y="135"/>
                    </a:lnTo>
                    <a:lnTo>
                      <a:pt x="26" y="133"/>
                    </a:lnTo>
                    <a:lnTo>
                      <a:pt x="26" y="131"/>
                    </a:lnTo>
                    <a:lnTo>
                      <a:pt x="26" y="129"/>
                    </a:lnTo>
                    <a:lnTo>
                      <a:pt x="24" y="129"/>
                    </a:lnTo>
                    <a:lnTo>
                      <a:pt x="24" y="127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4" y="123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1"/>
                    </a:lnTo>
                    <a:lnTo>
                      <a:pt x="24" y="109"/>
                    </a:lnTo>
                    <a:lnTo>
                      <a:pt x="24" y="107"/>
                    </a:lnTo>
                    <a:lnTo>
                      <a:pt x="24" y="105"/>
                    </a:lnTo>
                    <a:lnTo>
                      <a:pt x="26" y="103"/>
                    </a:lnTo>
                    <a:lnTo>
                      <a:pt x="28" y="103"/>
                    </a:lnTo>
                    <a:lnTo>
                      <a:pt x="28" y="101"/>
                    </a:lnTo>
                    <a:lnTo>
                      <a:pt x="28" y="101"/>
                    </a:lnTo>
                    <a:lnTo>
                      <a:pt x="28" y="99"/>
                    </a:lnTo>
                    <a:lnTo>
                      <a:pt x="30" y="99"/>
                    </a:lnTo>
                    <a:lnTo>
                      <a:pt x="30" y="97"/>
                    </a:lnTo>
                    <a:lnTo>
                      <a:pt x="32" y="97"/>
                    </a:lnTo>
                    <a:lnTo>
                      <a:pt x="34" y="97"/>
                    </a:lnTo>
                    <a:lnTo>
                      <a:pt x="34" y="95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42" y="91"/>
                    </a:lnTo>
                    <a:lnTo>
                      <a:pt x="42" y="89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4" y="85"/>
                    </a:lnTo>
                    <a:lnTo>
                      <a:pt x="44" y="83"/>
                    </a:lnTo>
                    <a:lnTo>
                      <a:pt x="44" y="81"/>
                    </a:lnTo>
                    <a:lnTo>
                      <a:pt x="46" y="79"/>
                    </a:lnTo>
                    <a:lnTo>
                      <a:pt x="46" y="77"/>
                    </a:lnTo>
                    <a:lnTo>
                      <a:pt x="44" y="77"/>
                    </a:lnTo>
                    <a:lnTo>
                      <a:pt x="42" y="77"/>
                    </a:lnTo>
                    <a:lnTo>
                      <a:pt x="40" y="75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7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3"/>
                    </a:lnTo>
                    <a:lnTo>
                      <a:pt x="34" y="61"/>
                    </a:lnTo>
                    <a:lnTo>
                      <a:pt x="32" y="61"/>
                    </a:lnTo>
                    <a:lnTo>
                      <a:pt x="32" y="59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6" y="57"/>
                    </a:lnTo>
                    <a:lnTo>
                      <a:pt x="24" y="55"/>
                    </a:lnTo>
                    <a:lnTo>
                      <a:pt x="22" y="55"/>
                    </a:lnTo>
                    <a:lnTo>
                      <a:pt x="22" y="53"/>
                    </a:lnTo>
                    <a:lnTo>
                      <a:pt x="20" y="53"/>
                    </a:lnTo>
                    <a:lnTo>
                      <a:pt x="20" y="51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4" y="49"/>
                    </a:lnTo>
                    <a:lnTo>
                      <a:pt x="14" y="47"/>
                    </a:lnTo>
                    <a:lnTo>
                      <a:pt x="12" y="47"/>
                    </a:lnTo>
                    <a:lnTo>
                      <a:pt x="12" y="45"/>
                    </a:lnTo>
                    <a:lnTo>
                      <a:pt x="10" y="45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4" y="11"/>
                    </a:lnTo>
                    <a:lnTo>
                      <a:pt x="24" y="9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52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0" name="Freeform 144">
                <a:extLst>
                  <a:ext uri="{FF2B5EF4-FFF2-40B4-BE49-F238E27FC236}">
                    <a16:creationId xmlns:a16="http://schemas.microsoft.com/office/drawing/2014/main" id="{0E25406E-2B1B-55CD-FCCD-6E609DB7D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3" y="2590800"/>
                <a:ext cx="412750" cy="369888"/>
              </a:xfrm>
              <a:custGeom>
                <a:avLst/>
                <a:gdLst>
                  <a:gd name="T0" fmla="*/ 178 w 260"/>
                  <a:gd name="T1" fmla="*/ 8 h 233"/>
                  <a:gd name="T2" fmla="*/ 196 w 260"/>
                  <a:gd name="T3" fmla="*/ 8 h 233"/>
                  <a:gd name="T4" fmla="*/ 208 w 260"/>
                  <a:gd name="T5" fmla="*/ 8 h 233"/>
                  <a:gd name="T6" fmla="*/ 236 w 260"/>
                  <a:gd name="T7" fmla="*/ 8 h 233"/>
                  <a:gd name="T8" fmla="*/ 256 w 260"/>
                  <a:gd name="T9" fmla="*/ 8 h 233"/>
                  <a:gd name="T10" fmla="*/ 260 w 260"/>
                  <a:gd name="T11" fmla="*/ 26 h 233"/>
                  <a:gd name="T12" fmla="*/ 260 w 260"/>
                  <a:gd name="T13" fmla="*/ 52 h 233"/>
                  <a:gd name="T14" fmla="*/ 258 w 260"/>
                  <a:gd name="T15" fmla="*/ 70 h 233"/>
                  <a:gd name="T16" fmla="*/ 258 w 260"/>
                  <a:gd name="T17" fmla="*/ 112 h 233"/>
                  <a:gd name="T18" fmla="*/ 258 w 260"/>
                  <a:gd name="T19" fmla="*/ 132 h 233"/>
                  <a:gd name="T20" fmla="*/ 248 w 260"/>
                  <a:gd name="T21" fmla="*/ 150 h 233"/>
                  <a:gd name="T22" fmla="*/ 238 w 260"/>
                  <a:gd name="T23" fmla="*/ 164 h 233"/>
                  <a:gd name="T24" fmla="*/ 228 w 260"/>
                  <a:gd name="T25" fmla="*/ 189 h 233"/>
                  <a:gd name="T26" fmla="*/ 214 w 260"/>
                  <a:gd name="T27" fmla="*/ 225 h 233"/>
                  <a:gd name="T28" fmla="*/ 208 w 260"/>
                  <a:gd name="T29" fmla="*/ 231 h 233"/>
                  <a:gd name="T30" fmla="*/ 204 w 260"/>
                  <a:gd name="T31" fmla="*/ 223 h 233"/>
                  <a:gd name="T32" fmla="*/ 196 w 260"/>
                  <a:gd name="T33" fmla="*/ 211 h 233"/>
                  <a:gd name="T34" fmla="*/ 190 w 260"/>
                  <a:gd name="T35" fmla="*/ 207 h 233"/>
                  <a:gd name="T36" fmla="*/ 192 w 260"/>
                  <a:gd name="T37" fmla="*/ 199 h 233"/>
                  <a:gd name="T38" fmla="*/ 184 w 260"/>
                  <a:gd name="T39" fmla="*/ 203 h 233"/>
                  <a:gd name="T40" fmla="*/ 176 w 260"/>
                  <a:gd name="T41" fmla="*/ 211 h 233"/>
                  <a:gd name="T42" fmla="*/ 172 w 260"/>
                  <a:gd name="T43" fmla="*/ 201 h 233"/>
                  <a:gd name="T44" fmla="*/ 164 w 260"/>
                  <a:gd name="T45" fmla="*/ 195 h 233"/>
                  <a:gd name="T46" fmla="*/ 156 w 260"/>
                  <a:gd name="T47" fmla="*/ 189 h 233"/>
                  <a:gd name="T48" fmla="*/ 148 w 260"/>
                  <a:gd name="T49" fmla="*/ 183 h 233"/>
                  <a:gd name="T50" fmla="*/ 138 w 260"/>
                  <a:gd name="T51" fmla="*/ 185 h 233"/>
                  <a:gd name="T52" fmla="*/ 130 w 260"/>
                  <a:gd name="T53" fmla="*/ 181 h 233"/>
                  <a:gd name="T54" fmla="*/ 122 w 260"/>
                  <a:gd name="T55" fmla="*/ 181 h 233"/>
                  <a:gd name="T56" fmla="*/ 116 w 260"/>
                  <a:gd name="T57" fmla="*/ 164 h 233"/>
                  <a:gd name="T58" fmla="*/ 112 w 260"/>
                  <a:gd name="T59" fmla="*/ 172 h 233"/>
                  <a:gd name="T60" fmla="*/ 104 w 260"/>
                  <a:gd name="T61" fmla="*/ 170 h 233"/>
                  <a:gd name="T62" fmla="*/ 96 w 260"/>
                  <a:gd name="T63" fmla="*/ 164 h 233"/>
                  <a:gd name="T64" fmla="*/ 90 w 260"/>
                  <a:gd name="T65" fmla="*/ 156 h 233"/>
                  <a:gd name="T66" fmla="*/ 86 w 260"/>
                  <a:gd name="T67" fmla="*/ 144 h 233"/>
                  <a:gd name="T68" fmla="*/ 82 w 260"/>
                  <a:gd name="T69" fmla="*/ 136 h 233"/>
                  <a:gd name="T70" fmla="*/ 78 w 260"/>
                  <a:gd name="T71" fmla="*/ 130 h 233"/>
                  <a:gd name="T72" fmla="*/ 70 w 260"/>
                  <a:gd name="T73" fmla="*/ 122 h 233"/>
                  <a:gd name="T74" fmla="*/ 62 w 260"/>
                  <a:gd name="T75" fmla="*/ 128 h 233"/>
                  <a:gd name="T76" fmla="*/ 50 w 260"/>
                  <a:gd name="T77" fmla="*/ 128 h 233"/>
                  <a:gd name="T78" fmla="*/ 46 w 260"/>
                  <a:gd name="T79" fmla="*/ 118 h 233"/>
                  <a:gd name="T80" fmla="*/ 38 w 260"/>
                  <a:gd name="T81" fmla="*/ 110 h 233"/>
                  <a:gd name="T82" fmla="*/ 28 w 260"/>
                  <a:gd name="T83" fmla="*/ 106 h 233"/>
                  <a:gd name="T84" fmla="*/ 38 w 260"/>
                  <a:gd name="T85" fmla="*/ 98 h 233"/>
                  <a:gd name="T86" fmla="*/ 28 w 260"/>
                  <a:gd name="T87" fmla="*/ 90 h 233"/>
                  <a:gd name="T88" fmla="*/ 16 w 260"/>
                  <a:gd name="T89" fmla="*/ 88 h 233"/>
                  <a:gd name="T90" fmla="*/ 16 w 260"/>
                  <a:gd name="T91" fmla="*/ 74 h 233"/>
                  <a:gd name="T92" fmla="*/ 10 w 260"/>
                  <a:gd name="T93" fmla="*/ 66 h 233"/>
                  <a:gd name="T94" fmla="*/ 6 w 260"/>
                  <a:gd name="T95" fmla="*/ 64 h 233"/>
                  <a:gd name="T96" fmla="*/ 6 w 260"/>
                  <a:gd name="T97" fmla="*/ 52 h 233"/>
                  <a:gd name="T98" fmla="*/ 10 w 260"/>
                  <a:gd name="T99" fmla="*/ 44 h 233"/>
                  <a:gd name="T100" fmla="*/ 8 w 260"/>
                  <a:gd name="T101" fmla="*/ 32 h 233"/>
                  <a:gd name="T102" fmla="*/ 2 w 260"/>
                  <a:gd name="T103" fmla="*/ 28 h 233"/>
                  <a:gd name="T104" fmla="*/ 10 w 260"/>
                  <a:gd name="T105" fmla="*/ 24 h 233"/>
                  <a:gd name="T106" fmla="*/ 20 w 260"/>
                  <a:gd name="T107" fmla="*/ 20 h 233"/>
                  <a:gd name="T108" fmla="*/ 24 w 260"/>
                  <a:gd name="T109" fmla="*/ 10 h 233"/>
                  <a:gd name="T110" fmla="*/ 42 w 260"/>
                  <a:gd name="T111" fmla="*/ 6 h 233"/>
                  <a:gd name="T112" fmla="*/ 76 w 260"/>
                  <a:gd name="T113" fmla="*/ 6 h 233"/>
                  <a:gd name="T114" fmla="*/ 92 w 260"/>
                  <a:gd name="T115" fmla="*/ 6 h 233"/>
                  <a:gd name="T116" fmla="*/ 118 w 260"/>
                  <a:gd name="T117" fmla="*/ 6 h 233"/>
                  <a:gd name="T118" fmla="*/ 142 w 260"/>
                  <a:gd name="T119" fmla="*/ 6 h 233"/>
                  <a:gd name="T120" fmla="*/ 154 w 260"/>
                  <a:gd name="T121" fmla="*/ 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0" h="233">
                    <a:moveTo>
                      <a:pt x="156" y="8"/>
                    </a:moveTo>
                    <a:lnTo>
                      <a:pt x="156" y="8"/>
                    </a:lnTo>
                    <a:lnTo>
                      <a:pt x="164" y="8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8" y="8"/>
                    </a:lnTo>
                    <a:lnTo>
                      <a:pt x="180" y="8"/>
                    </a:lnTo>
                    <a:lnTo>
                      <a:pt x="186" y="8"/>
                    </a:lnTo>
                    <a:lnTo>
                      <a:pt x="190" y="8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2" y="8"/>
                    </a:lnTo>
                    <a:lnTo>
                      <a:pt x="204" y="8"/>
                    </a:lnTo>
                    <a:lnTo>
                      <a:pt x="206" y="8"/>
                    </a:lnTo>
                    <a:lnTo>
                      <a:pt x="208" y="8"/>
                    </a:lnTo>
                    <a:lnTo>
                      <a:pt x="210" y="8"/>
                    </a:lnTo>
                    <a:lnTo>
                      <a:pt x="218" y="8"/>
                    </a:lnTo>
                    <a:lnTo>
                      <a:pt x="224" y="8"/>
                    </a:lnTo>
                    <a:lnTo>
                      <a:pt x="228" y="8"/>
                    </a:lnTo>
                    <a:lnTo>
                      <a:pt x="232" y="8"/>
                    </a:lnTo>
                    <a:lnTo>
                      <a:pt x="236" y="8"/>
                    </a:lnTo>
                    <a:lnTo>
                      <a:pt x="242" y="8"/>
                    </a:lnTo>
                    <a:lnTo>
                      <a:pt x="246" y="8"/>
                    </a:lnTo>
                    <a:lnTo>
                      <a:pt x="252" y="8"/>
                    </a:lnTo>
                    <a:lnTo>
                      <a:pt x="252" y="8"/>
                    </a:lnTo>
                    <a:lnTo>
                      <a:pt x="254" y="8"/>
                    </a:lnTo>
                    <a:lnTo>
                      <a:pt x="256" y="8"/>
                    </a:lnTo>
                    <a:lnTo>
                      <a:pt x="258" y="8"/>
                    </a:lnTo>
                    <a:lnTo>
                      <a:pt x="260" y="8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0" y="22"/>
                    </a:lnTo>
                    <a:lnTo>
                      <a:pt x="260" y="26"/>
                    </a:lnTo>
                    <a:lnTo>
                      <a:pt x="260" y="28"/>
                    </a:lnTo>
                    <a:lnTo>
                      <a:pt x="260" y="38"/>
                    </a:lnTo>
                    <a:lnTo>
                      <a:pt x="260" y="38"/>
                    </a:lnTo>
                    <a:lnTo>
                      <a:pt x="260" y="42"/>
                    </a:lnTo>
                    <a:lnTo>
                      <a:pt x="260" y="46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62"/>
                    </a:lnTo>
                    <a:lnTo>
                      <a:pt x="260" y="64"/>
                    </a:lnTo>
                    <a:lnTo>
                      <a:pt x="260" y="66"/>
                    </a:lnTo>
                    <a:lnTo>
                      <a:pt x="258" y="70"/>
                    </a:lnTo>
                    <a:lnTo>
                      <a:pt x="258" y="78"/>
                    </a:lnTo>
                    <a:lnTo>
                      <a:pt x="258" y="84"/>
                    </a:lnTo>
                    <a:lnTo>
                      <a:pt x="258" y="86"/>
                    </a:lnTo>
                    <a:lnTo>
                      <a:pt x="258" y="94"/>
                    </a:lnTo>
                    <a:lnTo>
                      <a:pt x="258" y="108"/>
                    </a:lnTo>
                    <a:lnTo>
                      <a:pt x="258" y="112"/>
                    </a:lnTo>
                    <a:lnTo>
                      <a:pt x="258" y="114"/>
                    </a:lnTo>
                    <a:lnTo>
                      <a:pt x="258" y="116"/>
                    </a:lnTo>
                    <a:lnTo>
                      <a:pt x="258" y="118"/>
                    </a:lnTo>
                    <a:lnTo>
                      <a:pt x="258" y="128"/>
                    </a:lnTo>
                    <a:lnTo>
                      <a:pt x="258" y="130"/>
                    </a:lnTo>
                    <a:lnTo>
                      <a:pt x="258" y="132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48" y="150"/>
                    </a:lnTo>
                    <a:lnTo>
                      <a:pt x="244" y="150"/>
                    </a:lnTo>
                    <a:lnTo>
                      <a:pt x="242" y="154"/>
                    </a:lnTo>
                    <a:lnTo>
                      <a:pt x="242" y="158"/>
                    </a:lnTo>
                    <a:lnTo>
                      <a:pt x="240" y="160"/>
                    </a:lnTo>
                    <a:lnTo>
                      <a:pt x="240" y="162"/>
                    </a:lnTo>
                    <a:lnTo>
                      <a:pt x="238" y="164"/>
                    </a:lnTo>
                    <a:lnTo>
                      <a:pt x="236" y="170"/>
                    </a:lnTo>
                    <a:lnTo>
                      <a:pt x="234" y="176"/>
                    </a:lnTo>
                    <a:lnTo>
                      <a:pt x="232" y="183"/>
                    </a:lnTo>
                    <a:lnTo>
                      <a:pt x="230" y="185"/>
                    </a:lnTo>
                    <a:lnTo>
                      <a:pt x="230" y="187"/>
                    </a:lnTo>
                    <a:lnTo>
                      <a:pt x="228" y="189"/>
                    </a:lnTo>
                    <a:lnTo>
                      <a:pt x="228" y="191"/>
                    </a:lnTo>
                    <a:lnTo>
                      <a:pt x="226" y="195"/>
                    </a:lnTo>
                    <a:lnTo>
                      <a:pt x="222" y="203"/>
                    </a:lnTo>
                    <a:lnTo>
                      <a:pt x="218" y="213"/>
                    </a:lnTo>
                    <a:lnTo>
                      <a:pt x="216" y="217"/>
                    </a:lnTo>
                    <a:lnTo>
                      <a:pt x="214" y="225"/>
                    </a:lnTo>
                    <a:lnTo>
                      <a:pt x="214" y="227"/>
                    </a:lnTo>
                    <a:lnTo>
                      <a:pt x="210" y="231"/>
                    </a:lnTo>
                    <a:lnTo>
                      <a:pt x="210" y="233"/>
                    </a:lnTo>
                    <a:lnTo>
                      <a:pt x="208" y="233"/>
                    </a:lnTo>
                    <a:lnTo>
                      <a:pt x="208" y="231"/>
                    </a:lnTo>
                    <a:lnTo>
                      <a:pt x="208" y="231"/>
                    </a:lnTo>
                    <a:lnTo>
                      <a:pt x="208" y="229"/>
                    </a:lnTo>
                    <a:lnTo>
                      <a:pt x="206" y="229"/>
                    </a:lnTo>
                    <a:lnTo>
                      <a:pt x="204" y="229"/>
                    </a:lnTo>
                    <a:lnTo>
                      <a:pt x="204" y="227"/>
                    </a:lnTo>
                    <a:lnTo>
                      <a:pt x="204" y="225"/>
                    </a:lnTo>
                    <a:lnTo>
                      <a:pt x="204" y="223"/>
                    </a:lnTo>
                    <a:lnTo>
                      <a:pt x="202" y="217"/>
                    </a:lnTo>
                    <a:lnTo>
                      <a:pt x="202" y="215"/>
                    </a:lnTo>
                    <a:lnTo>
                      <a:pt x="200" y="213"/>
                    </a:lnTo>
                    <a:lnTo>
                      <a:pt x="200" y="211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4" y="211"/>
                    </a:lnTo>
                    <a:lnTo>
                      <a:pt x="192" y="211"/>
                    </a:lnTo>
                    <a:lnTo>
                      <a:pt x="190" y="211"/>
                    </a:lnTo>
                    <a:lnTo>
                      <a:pt x="188" y="211"/>
                    </a:lnTo>
                    <a:lnTo>
                      <a:pt x="190" y="209"/>
                    </a:lnTo>
                    <a:lnTo>
                      <a:pt x="190" y="207"/>
                    </a:lnTo>
                    <a:lnTo>
                      <a:pt x="190" y="205"/>
                    </a:lnTo>
                    <a:lnTo>
                      <a:pt x="192" y="205"/>
                    </a:lnTo>
                    <a:lnTo>
                      <a:pt x="192" y="203"/>
                    </a:lnTo>
                    <a:lnTo>
                      <a:pt x="194" y="203"/>
                    </a:lnTo>
                    <a:lnTo>
                      <a:pt x="192" y="201"/>
                    </a:lnTo>
                    <a:lnTo>
                      <a:pt x="192" y="199"/>
                    </a:lnTo>
                    <a:lnTo>
                      <a:pt x="190" y="199"/>
                    </a:lnTo>
                    <a:lnTo>
                      <a:pt x="188" y="199"/>
                    </a:lnTo>
                    <a:lnTo>
                      <a:pt x="186" y="199"/>
                    </a:lnTo>
                    <a:lnTo>
                      <a:pt x="186" y="201"/>
                    </a:lnTo>
                    <a:lnTo>
                      <a:pt x="184" y="201"/>
                    </a:lnTo>
                    <a:lnTo>
                      <a:pt x="184" y="203"/>
                    </a:lnTo>
                    <a:lnTo>
                      <a:pt x="182" y="205"/>
                    </a:lnTo>
                    <a:lnTo>
                      <a:pt x="180" y="205"/>
                    </a:lnTo>
                    <a:lnTo>
                      <a:pt x="178" y="207"/>
                    </a:lnTo>
                    <a:lnTo>
                      <a:pt x="176" y="209"/>
                    </a:lnTo>
                    <a:lnTo>
                      <a:pt x="178" y="211"/>
                    </a:lnTo>
                    <a:lnTo>
                      <a:pt x="176" y="211"/>
                    </a:lnTo>
                    <a:lnTo>
                      <a:pt x="176" y="209"/>
                    </a:lnTo>
                    <a:lnTo>
                      <a:pt x="174" y="209"/>
                    </a:lnTo>
                    <a:lnTo>
                      <a:pt x="176" y="207"/>
                    </a:lnTo>
                    <a:lnTo>
                      <a:pt x="176" y="205"/>
                    </a:lnTo>
                    <a:lnTo>
                      <a:pt x="174" y="203"/>
                    </a:lnTo>
                    <a:lnTo>
                      <a:pt x="172" y="201"/>
                    </a:lnTo>
                    <a:lnTo>
                      <a:pt x="172" y="199"/>
                    </a:lnTo>
                    <a:lnTo>
                      <a:pt x="170" y="197"/>
                    </a:lnTo>
                    <a:lnTo>
                      <a:pt x="168" y="197"/>
                    </a:lnTo>
                    <a:lnTo>
                      <a:pt x="166" y="197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62" y="195"/>
                    </a:lnTo>
                    <a:lnTo>
                      <a:pt x="158" y="193"/>
                    </a:lnTo>
                    <a:lnTo>
                      <a:pt x="156" y="193"/>
                    </a:lnTo>
                    <a:lnTo>
                      <a:pt x="156" y="191"/>
                    </a:lnTo>
                    <a:lnTo>
                      <a:pt x="156" y="189"/>
                    </a:lnTo>
                    <a:lnTo>
                      <a:pt x="156" y="189"/>
                    </a:lnTo>
                    <a:lnTo>
                      <a:pt x="156" y="187"/>
                    </a:lnTo>
                    <a:lnTo>
                      <a:pt x="154" y="185"/>
                    </a:lnTo>
                    <a:lnTo>
                      <a:pt x="152" y="185"/>
                    </a:lnTo>
                    <a:lnTo>
                      <a:pt x="150" y="185"/>
                    </a:lnTo>
                    <a:lnTo>
                      <a:pt x="148" y="183"/>
                    </a:lnTo>
                    <a:lnTo>
                      <a:pt x="148" y="183"/>
                    </a:lnTo>
                    <a:lnTo>
                      <a:pt x="146" y="183"/>
                    </a:lnTo>
                    <a:lnTo>
                      <a:pt x="144" y="183"/>
                    </a:lnTo>
                    <a:lnTo>
                      <a:pt x="142" y="183"/>
                    </a:lnTo>
                    <a:lnTo>
                      <a:pt x="142" y="183"/>
                    </a:lnTo>
                    <a:lnTo>
                      <a:pt x="140" y="185"/>
                    </a:lnTo>
                    <a:lnTo>
                      <a:pt x="138" y="185"/>
                    </a:lnTo>
                    <a:lnTo>
                      <a:pt x="136" y="183"/>
                    </a:lnTo>
                    <a:lnTo>
                      <a:pt x="136" y="183"/>
                    </a:lnTo>
                    <a:lnTo>
                      <a:pt x="134" y="183"/>
                    </a:lnTo>
                    <a:lnTo>
                      <a:pt x="134" y="181"/>
                    </a:lnTo>
                    <a:lnTo>
                      <a:pt x="132" y="181"/>
                    </a:lnTo>
                    <a:lnTo>
                      <a:pt x="130" y="181"/>
                    </a:lnTo>
                    <a:lnTo>
                      <a:pt x="130" y="183"/>
                    </a:lnTo>
                    <a:lnTo>
                      <a:pt x="128" y="183"/>
                    </a:lnTo>
                    <a:lnTo>
                      <a:pt x="126" y="183"/>
                    </a:lnTo>
                    <a:lnTo>
                      <a:pt x="124" y="183"/>
                    </a:lnTo>
                    <a:lnTo>
                      <a:pt x="124" y="181"/>
                    </a:lnTo>
                    <a:lnTo>
                      <a:pt x="122" y="181"/>
                    </a:lnTo>
                    <a:lnTo>
                      <a:pt x="122" y="176"/>
                    </a:lnTo>
                    <a:lnTo>
                      <a:pt x="120" y="174"/>
                    </a:lnTo>
                    <a:lnTo>
                      <a:pt x="120" y="172"/>
                    </a:lnTo>
                    <a:lnTo>
                      <a:pt x="120" y="170"/>
                    </a:lnTo>
                    <a:lnTo>
                      <a:pt x="118" y="166"/>
                    </a:lnTo>
                    <a:lnTo>
                      <a:pt x="116" y="164"/>
                    </a:lnTo>
                    <a:lnTo>
                      <a:pt x="114" y="164"/>
                    </a:lnTo>
                    <a:lnTo>
                      <a:pt x="112" y="164"/>
                    </a:lnTo>
                    <a:lnTo>
                      <a:pt x="112" y="166"/>
                    </a:lnTo>
                    <a:lnTo>
                      <a:pt x="112" y="168"/>
                    </a:lnTo>
                    <a:lnTo>
                      <a:pt x="112" y="170"/>
                    </a:lnTo>
                    <a:lnTo>
                      <a:pt x="112" y="172"/>
                    </a:lnTo>
                    <a:lnTo>
                      <a:pt x="110" y="172"/>
                    </a:lnTo>
                    <a:lnTo>
                      <a:pt x="110" y="170"/>
                    </a:lnTo>
                    <a:lnTo>
                      <a:pt x="108" y="168"/>
                    </a:lnTo>
                    <a:lnTo>
                      <a:pt x="108" y="168"/>
                    </a:lnTo>
                    <a:lnTo>
                      <a:pt x="106" y="170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2" y="168"/>
                    </a:lnTo>
                    <a:lnTo>
                      <a:pt x="100" y="168"/>
                    </a:lnTo>
                    <a:lnTo>
                      <a:pt x="98" y="168"/>
                    </a:lnTo>
                    <a:lnTo>
                      <a:pt x="98" y="166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4" y="162"/>
                    </a:lnTo>
                    <a:lnTo>
                      <a:pt x="92" y="162"/>
                    </a:lnTo>
                    <a:lnTo>
                      <a:pt x="90" y="160"/>
                    </a:lnTo>
                    <a:lnTo>
                      <a:pt x="90" y="158"/>
                    </a:lnTo>
                    <a:lnTo>
                      <a:pt x="90" y="156"/>
                    </a:lnTo>
                    <a:lnTo>
                      <a:pt x="90" y="154"/>
                    </a:lnTo>
                    <a:lnTo>
                      <a:pt x="88" y="150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86" y="146"/>
                    </a:lnTo>
                    <a:lnTo>
                      <a:pt x="86" y="144"/>
                    </a:lnTo>
                    <a:lnTo>
                      <a:pt x="84" y="144"/>
                    </a:lnTo>
                    <a:lnTo>
                      <a:pt x="84" y="142"/>
                    </a:lnTo>
                    <a:lnTo>
                      <a:pt x="84" y="140"/>
                    </a:lnTo>
                    <a:lnTo>
                      <a:pt x="84" y="138"/>
                    </a:lnTo>
                    <a:lnTo>
                      <a:pt x="82" y="138"/>
                    </a:lnTo>
                    <a:lnTo>
                      <a:pt x="82" y="136"/>
                    </a:lnTo>
                    <a:lnTo>
                      <a:pt x="80" y="136"/>
                    </a:lnTo>
                    <a:lnTo>
                      <a:pt x="80" y="134"/>
                    </a:lnTo>
                    <a:lnTo>
                      <a:pt x="80" y="134"/>
                    </a:lnTo>
                    <a:lnTo>
                      <a:pt x="80" y="132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6" y="126"/>
                    </a:lnTo>
                    <a:lnTo>
                      <a:pt x="74" y="126"/>
                    </a:lnTo>
                    <a:lnTo>
                      <a:pt x="72" y="124"/>
                    </a:lnTo>
                    <a:lnTo>
                      <a:pt x="72" y="122"/>
                    </a:lnTo>
                    <a:lnTo>
                      <a:pt x="70" y="124"/>
                    </a:lnTo>
                    <a:lnTo>
                      <a:pt x="70" y="122"/>
                    </a:lnTo>
                    <a:lnTo>
                      <a:pt x="68" y="122"/>
                    </a:lnTo>
                    <a:lnTo>
                      <a:pt x="64" y="122"/>
                    </a:lnTo>
                    <a:lnTo>
                      <a:pt x="64" y="124"/>
                    </a:lnTo>
                    <a:lnTo>
                      <a:pt x="62" y="124"/>
                    </a:lnTo>
                    <a:lnTo>
                      <a:pt x="62" y="126"/>
                    </a:lnTo>
                    <a:lnTo>
                      <a:pt x="62" y="128"/>
                    </a:lnTo>
                    <a:lnTo>
                      <a:pt x="58" y="132"/>
                    </a:lnTo>
                    <a:lnTo>
                      <a:pt x="58" y="134"/>
                    </a:lnTo>
                    <a:lnTo>
                      <a:pt x="58" y="134"/>
                    </a:lnTo>
                    <a:lnTo>
                      <a:pt x="56" y="134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0" y="126"/>
                    </a:lnTo>
                    <a:lnTo>
                      <a:pt x="50" y="124"/>
                    </a:lnTo>
                    <a:lnTo>
                      <a:pt x="48" y="122"/>
                    </a:lnTo>
                    <a:lnTo>
                      <a:pt x="48" y="120"/>
                    </a:lnTo>
                    <a:lnTo>
                      <a:pt x="48" y="118"/>
                    </a:lnTo>
                    <a:lnTo>
                      <a:pt x="46" y="118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0" y="112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6" y="110"/>
                    </a:lnTo>
                    <a:lnTo>
                      <a:pt x="34" y="112"/>
                    </a:lnTo>
                    <a:lnTo>
                      <a:pt x="32" y="112"/>
                    </a:lnTo>
                    <a:lnTo>
                      <a:pt x="30" y="110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30" y="102"/>
                    </a:lnTo>
                    <a:lnTo>
                      <a:pt x="32" y="102"/>
                    </a:lnTo>
                    <a:lnTo>
                      <a:pt x="34" y="100"/>
                    </a:lnTo>
                    <a:lnTo>
                      <a:pt x="36" y="98"/>
                    </a:lnTo>
                    <a:lnTo>
                      <a:pt x="38" y="98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6" y="92"/>
                    </a:lnTo>
                    <a:lnTo>
                      <a:pt x="32" y="92"/>
                    </a:lnTo>
                    <a:lnTo>
                      <a:pt x="30" y="90"/>
                    </a:lnTo>
                    <a:lnTo>
                      <a:pt x="28" y="90"/>
                    </a:lnTo>
                    <a:lnTo>
                      <a:pt x="24" y="88"/>
                    </a:lnTo>
                    <a:lnTo>
                      <a:pt x="22" y="88"/>
                    </a:lnTo>
                    <a:lnTo>
                      <a:pt x="20" y="90"/>
                    </a:lnTo>
                    <a:lnTo>
                      <a:pt x="18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4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6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2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52" y="6"/>
                    </a:lnTo>
                    <a:lnTo>
                      <a:pt x="64" y="6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92" y="6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24" y="6"/>
                    </a:lnTo>
                    <a:lnTo>
                      <a:pt x="128" y="6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6"/>
                    </a:lnTo>
                    <a:lnTo>
                      <a:pt x="142" y="6"/>
                    </a:lnTo>
                    <a:lnTo>
                      <a:pt x="150" y="8"/>
                    </a:lnTo>
                    <a:lnTo>
                      <a:pt x="150" y="4"/>
                    </a:lnTo>
                    <a:lnTo>
                      <a:pt x="150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6" y="6"/>
                    </a:lnTo>
                    <a:lnTo>
                      <a:pt x="156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1" name="Freeform 149">
                <a:extLst>
                  <a:ext uri="{FF2B5EF4-FFF2-40B4-BE49-F238E27FC236}">
                    <a16:creationId xmlns:a16="http://schemas.microsoft.com/office/drawing/2014/main" id="{A7E2ED4C-9668-FB12-0F44-4BF9F18B8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0100" y="2308225"/>
                <a:ext cx="561975" cy="576263"/>
              </a:xfrm>
              <a:custGeom>
                <a:avLst/>
                <a:gdLst>
                  <a:gd name="T0" fmla="*/ 206 w 354"/>
                  <a:gd name="T1" fmla="*/ 4 h 363"/>
                  <a:gd name="T2" fmla="*/ 210 w 354"/>
                  <a:gd name="T3" fmla="*/ 16 h 363"/>
                  <a:gd name="T4" fmla="*/ 212 w 354"/>
                  <a:gd name="T5" fmla="*/ 26 h 363"/>
                  <a:gd name="T6" fmla="*/ 210 w 354"/>
                  <a:gd name="T7" fmla="*/ 42 h 363"/>
                  <a:gd name="T8" fmla="*/ 224 w 354"/>
                  <a:gd name="T9" fmla="*/ 52 h 363"/>
                  <a:gd name="T10" fmla="*/ 234 w 354"/>
                  <a:gd name="T11" fmla="*/ 70 h 363"/>
                  <a:gd name="T12" fmla="*/ 244 w 354"/>
                  <a:gd name="T13" fmla="*/ 74 h 363"/>
                  <a:gd name="T14" fmla="*/ 252 w 354"/>
                  <a:gd name="T15" fmla="*/ 78 h 363"/>
                  <a:gd name="T16" fmla="*/ 264 w 354"/>
                  <a:gd name="T17" fmla="*/ 92 h 363"/>
                  <a:gd name="T18" fmla="*/ 274 w 354"/>
                  <a:gd name="T19" fmla="*/ 104 h 363"/>
                  <a:gd name="T20" fmla="*/ 280 w 354"/>
                  <a:gd name="T21" fmla="*/ 128 h 363"/>
                  <a:gd name="T22" fmla="*/ 286 w 354"/>
                  <a:gd name="T23" fmla="*/ 140 h 363"/>
                  <a:gd name="T24" fmla="*/ 298 w 354"/>
                  <a:gd name="T25" fmla="*/ 156 h 363"/>
                  <a:gd name="T26" fmla="*/ 312 w 354"/>
                  <a:gd name="T27" fmla="*/ 160 h 363"/>
                  <a:gd name="T28" fmla="*/ 326 w 354"/>
                  <a:gd name="T29" fmla="*/ 168 h 363"/>
                  <a:gd name="T30" fmla="*/ 334 w 354"/>
                  <a:gd name="T31" fmla="*/ 190 h 363"/>
                  <a:gd name="T32" fmla="*/ 340 w 354"/>
                  <a:gd name="T33" fmla="*/ 224 h 363"/>
                  <a:gd name="T34" fmla="*/ 352 w 354"/>
                  <a:gd name="T35" fmla="*/ 252 h 363"/>
                  <a:gd name="T36" fmla="*/ 350 w 354"/>
                  <a:gd name="T37" fmla="*/ 272 h 363"/>
                  <a:gd name="T38" fmla="*/ 344 w 354"/>
                  <a:gd name="T39" fmla="*/ 300 h 363"/>
                  <a:gd name="T40" fmla="*/ 324 w 354"/>
                  <a:gd name="T41" fmla="*/ 314 h 363"/>
                  <a:gd name="T42" fmla="*/ 292 w 354"/>
                  <a:gd name="T43" fmla="*/ 332 h 363"/>
                  <a:gd name="T44" fmla="*/ 266 w 354"/>
                  <a:gd name="T45" fmla="*/ 338 h 363"/>
                  <a:gd name="T46" fmla="*/ 244 w 354"/>
                  <a:gd name="T47" fmla="*/ 332 h 363"/>
                  <a:gd name="T48" fmla="*/ 222 w 354"/>
                  <a:gd name="T49" fmla="*/ 342 h 363"/>
                  <a:gd name="T50" fmla="*/ 194 w 354"/>
                  <a:gd name="T51" fmla="*/ 352 h 363"/>
                  <a:gd name="T52" fmla="*/ 190 w 354"/>
                  <a:gd name="T53" fmla="*/ 338 h 363"/>
                  <a:gd name="T54" fmla="*/ 174 w 354"/>
                  <a:gd name="T55" fmla="*/ 328 h 363"/>
                  <a:gd name="T56" fmla="*/ 140 w 354"/>
                  <a:gd name="T57" fmla="*/ 334 h 363"/>
                  <a:gd name="T58" fmla="*/ 110 w 354"/>
                  <a:gd name="T59" fmla="*/ 346 h 363"/>
                  <a:gd name="T60" fmla="*/ 80 w 354"/>
                  <a:gd name="T61" fmla="*/ 361 h 363"/>
                  <a:gd name="T62" fmla="*/ 74 w 354"/>
                  <a:gd name="T63" fmla="*/ 361 h 363"/>
                  <a:gd name="T64" fmla="*/ 74 w 354"/>
                  <a:gd name="T65" fmla="*/ 344 h 363"/>
                  <a:gd name="T66" fmla="*/ 70 w 354"/>
                  <a:gd name="T67" fmla="*/ 322 h 363"/>
                  <a:gd name="T68" fmla="*/ 62 w 354"/>
                  <a:gd name="T69" fmla="*/ 312 h 363"/>
                  <a:gd name="T70" fmla="*/ 62 w 354"/>
                  <a:gd name="T71" fmla="*/ 302 h 363"/>
                  <a:gd name="T72" fmla="*/ 50 w 354"/>
                  <a:gd name="T73" fmla="*/ 294 h 363"/>
                  <a:gd name="T74" fmla="*/ 46 w 354"/>
                  <a:gd name="T75" fmla="*/ 288 h 363"/>
                  <a:gd name="T76" fmla="*/ 28 w 354"/>
                  <a:gd name="T77" fmla="*/ 288 h 363"/>
                  <a:gd name="T78" fmla="*/ 22 w 354"/>
                  <a:gd name="T79" fmla="*/ 268 h 363"/>
                  <a:gd name="T80" fmla="*/ 12 w 354"/>
                  <a:gd name="T81" fmla="*/ 254 h 363"/>
                  <a:gd name="T82" fmla="*/ 12 w 354"/>
                  <a:gd name="T83" fmla="*/ 244 h 363"/>
                  <a:gd name="T84" fmla="*/ 6 w 354"/>
                  <a:gd name="T85" fmla="*/ 228 h 363"/>
                  <a:gd name="T86" fmla="*/ 2 w 354"/>
                  <a:gd name="T87" fmla="*/ 218 h 363"/>
                  <a:gd name="T88" fmla="*/ 2 w 354"/>
                  <a:gd name="T89" fmla="*/ 200 h 363"/>
                  <a:gd name="T90" fmla="*/ 12 w 354"/>
                  <a:gd name="T91" fmla="*/ 192 h 363"/>
                  <a:gd name="T92" fmla="*/ 12 w 354"/>
                  <a:gd name="T93" fmla="*/ 174 h 363"/>
                  <a:gd name="T94" fmla="*/ 2 w 354"/>
                  <a:gd name="T95" fmla="*/ 160 h 363"/>
                  <a:gd name="T96" fmla="*/ 10 w 354"/>
                  <a:gd name="T97" fmla="*/ 146 h 363"/>
                  <a:gd name="T98" fmla="*/ 16 w 354"/>
                  <a:gd name="T99" fmla="*/ 128 h 363"/>
                  <a:gd name="T100" fmla="*/ 18 w 354"/>
                  <a:gd name="T101" fmla="*/ 118 h 363"/>
                  <a:gd name="T102" fmla="*/ 36 w 354"/>
                  <a:gd name="T103" fmla="*/ 120 h 363"/>
                  <a:gd name="T104" fmla="*/ 50 w 354"/>
                  <a:gd name="T105" fmla="*/ 110 h 363"/>
                  <a:gd name="T106" fmla="*/ 62 w 354"/>
                  <a:gd name="T107" fmla="*/ 98 h 363"/>
                  <a:gd name="T108" fmla="*/ 78 w 354"/>
                  <a:gd name="T109" fmla="*/ 96 h 363"/>
                  <a:gd name="T110" fmla="*/ 96 w 354"/>
                  <a:gd name="T111" fmla="*/ 88 h 363"/>
                  <a:gd name="T112" fmla="*/ 116 w 354"/>
                  <a:gd name="T113" fmla="*/ 70 h 363"/>
                  <a:gd name="T114" fmla="*/ 132 w 354"/>
                  <a:gd name="T115" fmla="*/ 40 h 363"/>
                  <a:gd name="T116" fmla="*/ 142 w 354"/>
                  <a:gd name="T117" fmla="*/ 28 h 363"/>
                  <a:gd name="T118" fmla="*/ 156 w 354"/>
                  <a:gd name="T119" fmla="*/ 20 h 363"/>
                  <a:gd name="T120" fmla="*/ 174 w 354"/>
                  <a:gd name="T121" fmla="*/ 10 h 363"/>
                  <a:gd name="T122" fmla="*/ 192 w 354"/>
                  <a:gd name="T123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4" h="363">
                    <a:moveTo>
                      <a:pt x="192" y="0"/>
                    </a:moveTo>
                    <a:lnTo>
                      <a:pt x="194" y="0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6" y="4"/>
                    </a:lnTo>
                    <a:lnTo>
                      <a:pt x="208" y="4"/>
                    </a:lnTo>
                    <a:lnTo>
                      <a:pt x="208" y="6"/>
                    </a:lnTo>
                    <a:lnTo>
                      <a:pt x="206" y="8"/>
                    </a:lnTo>
                    <a:lnTo>
                      <a:pt x="206" y="10"/>
                    </a:lnTo>
                    <a:lnTo>
                      <a:pt x="208" y="10"/>
                    </a:lnTo>
                    <a:lnTo>
                      <a:pt x="210" y="10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212" y="16"/>
                    </a:lnTo>
                    <a:lnTo>
                      <a:pt x="210" y="16"/>
                    </a:lnTo>
                    <a:lnTo>
                      <a:pt x="210" y="18"/>
                    </a:lnTo>
                    <a:lnTo>
                      <a:pt x="208" y="18"/>
                    </a:lnTo>
                    <a:lnTo>
                      <a:pt x="208" y="20"/>
                    </a:lnTo>
                    <a:lnTo>
                      <a:pt x="208" y="22"/>
                    </a:lnTo>
                    <a:lnTo>
                      <a:pt x="210" y="22"/>
                    </a:lnTo>
                    <a:lnTo>
                      <a:pt x="212" y="22"/>
                    </a:lnTo>
                    <a:lnTo>
                      <a:pt x="212" y="24"/>
                    </a:lnTo>
                    <a:lnTo>
                      <a:pt x="214" y="24"/>
                    </a:lnTo>
                    <a:lnTo>
                      <a:pt x="214" y="24"/>
                    </a:lnTo>
                    <a:lnTo>
                      <a:pt x="212" y="26"/>
                    </a:lnTo>
                    <a:lnTo>
                      <a:pt x="210" y="26"/>
                    </a:lnTo>
                    <a:lnTo>
                      <a:pt x="208" y="28"/>
                    </a:lnTo>
                    <a:lnTo>
                      <a:pt x="208" y="30"/>
                    </a:lnTo>
                    <a:lnTo>
                      <a:pt x="208" y="32"/>
                    </a:lnTo>
                    <a:lnTo>
                      <a:pt x="208" y="34"/>
                    </a:lnTo>
                    <a:lnTo>
                      <a:pt x="208" y="36"/>
                    </a:lnTo>
                    <a:lnTo>
                      <a:pt x="208" y="38"/>
                    </a:lnTo>
                    <a:lnTo>
                      <a:pt x="210" y="38"/>
                    </a:lnTo>
                    <a:lnTo>
                      <a:pt x="210" y="40"/>
                    </a:lnTo>
                    <a:lnTo>
                      <a:pt x="210" y="42"/>
                    </a:lnTo>
                    <a:lnTo>
                      <a:pt x="210" y="44"/>
                    </a:lnTo>
                    <a:lnTo>
                      <a:pt x="210" y="46"/>
                    </a:lnTo>
                    <a:lnTo>
                      <a:pt x="210" y="48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6" y="48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52"/>
                    </a:lnTo>
                    <a:lnTo>
                      <a:pt x="224" y="52"/>
                    </a:lnTo>
                    <a:lnTo>
                      <a:pt x="224" y="54"/>
                    </a:lnTo>
                    <a:lnTo>
                      <a:pt x="226" y="54"/>
                    </a:lnTo>
                    <a:lnTo>
                      <a:pt x="226" y="56"/>
                    </a:lnTo>
                    <a:lnTo>
                      <a:pt x="228" y="58"/>
                    </a:lnTo>
                    <a:lnTo>
                      <a:pt x="228" y="60"/>
                    </a:lnTo>
                    <a:lnTo>
                      <a:pt x="230" y="62"/>
                    </a:lnTo>
                    <a:lnTo>
                      <a:pt x="230" y="64"/>
                    </a:lnTo>
                    <a:lnTo>
                      <a:pt x="230" y="66"/>
                    </a:lnTo>
                    <a:lnTo>
                      <a:pt x="234" y="68"/>
                    </a:lnTo>
                    <a:lnTo>
                      <a:pt x="234" y="70"/>
                    </a:lnTo>
                    <a:lnTo>
                      <a:pt x="236" y="70"/>
                    </a:lnTo>
                    <a:lnTo>
                      <a:pt x="236" y="72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40" y="70"/>
                    </a:lnTo>
                    <a:lnTo>
                      <a:pt x="242" y="72"/>
                    </a:lnTo>
                    <a:lnTo>
                      <a:pt x="244" y="72"/>
                    </a:lnTo>
                    <a:lnTo>
                      <a:pt x="244" y="72"/>
                    </a:lnTo>
                    <a:lnTo>
                      <a:pt x="244" y="72"/>
                    </a:lnTo>
                    <a:lnTo>
                      <a:pt x="244" y="74"/>
                    </a:lnTo>
                    <a:lnTo>
                      <a:pt x="244" y="76"/>
                    </a:lnTo>
                    <a:lnTo>
                      <a:pt x="246" y="76"/>
                    </a:lnTo>
                    <a:lnTo>
                      <a:pt x="246" y="78"/>
                    </a:lnTo>
                    <a:lnTo>
                      <a:pt x="248" y="78"/>
                    </a:lnTo>
                    <a:lnTo>
                      <a:pt x="248" y="76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50" y="76"/>
                    </a:lnTo>
                    <a:lnTo>
                      <a:pt x="252" y="76"/>
                    </a:lnTo>
                    <a:lnTo>
                      <a:pt x="252" y="78"/>
                    </a:lnTo>
                    <a:lnTo>
                      <a:pt x="254" y="78"/>
                    </a:lnTo>
                    <a:lnTo>
                      <a:pt x="256" y="80"/>
                    </a:lnTo>
                    <a:lnTo>
                      <a:pt x="258" y="80"/>
                    </a:lnTo>
                    <a:lnTo>
                      <a:pt x="258" y="82"/>
                    </a:lnTo>
                    <a:lnTo>
                      <a:pt x="258" y="84"/>
                    </a:lnTo>
                    <a:lnTo>
                      <a:pt x="260" y="84"/>
                    </a:lnTo>
                    <a:lnTo>
                      <a:pt x="260" y="88"/>
                    </a:lnTo>
                    <a:lnTo>
                      <a:pt x="260" y="90"/>
                    </a:lnTo>
                    <a:lnTo>
                      <a:pt x="262" y="90"/>
                    </a:lnTo>
                    <a:lnTo>
                      <a:pt x="264" y="92"/>
                    </a:lnTo>
                    <a:lnTo>
                      <a:pt x="264" y="94"/>
                    </a:lnTo>
                    <a:lnTo>
                      <a:pt x="264" y="96"/>
                    </a:lnTo>
                    <a:lnTo>
                      <a:pt x="266" y="96"/>
                    </a:lnTo>
                    <a:lnTo>
                      <a:pt x="266" y="98"/>
                    </a:lnTo>
                    <a:lnTo>
                      <a:pt x="266" y="100"/>
                    </a:lnTo>
                    <a:lnTo>
                      <a:pt x="268" y="102"/>
                    </a:lnTo>
                    <a:lnTo>
                      <a:pt x="268" y="104"/>
                    </a:lnTo>
                    <a:lnTo>
                      <a:pt x="270" y="104"/>
                    </a:lnTo>
                    <a:lnTo>
                      <a:pt x="272" y="104"/>
                    </a:lnTo>
                    <a:lnTo>
                      <a:pt x="274" y="104"/>
                    </a:lnTo>
                    <a:lnTo>
                      <a:pt x="274" y="106"/>
                    </a:lnTo>
                    <a:lnTo>
                      <a:pt x="274" y="110"/>
                    </a:lnTo>
                    <a:lnTo>
                      <a:pt x="272" y="114"/>
                    </a:lnTo>
                    <a:lnTo>
                      <a:pt x="272" y="116"/>
                    </a:lnTo>
                    <a:lnTo>
                      <a:pt x="276" y="120"/>
                    </a:lnTo>
                    <a:lnTo>
                      <a:pt x="278" y="120"/>
                    </a:lnTo>
                    <a:lnTo>
                      <a:pt x="280" y="122"/>
                    </a:lnTo>
                    <a:lnTo>
                      <a:pt x="280" y="124"/>
                    </a:lnTo>
                    <a:lnTo>
                      <a:pt x="280" y="126"/>
                    </a:lnTo>
                    <a:lnTo>
                      <a:pt x="280" y="128"/>
                    </a:lnTo>
                    <a:lnTo>
                      <a:pt x="280" y="130"/>
                    </a:lnTo>
                    <a:lnTo>
                      <a:pt x="282" y="130"/>
                    </a:lnTo>
                    <a:lnTo>
                      <a:pt x="284" y="132"/>
                    </a:lnTo>
                    <a:lnTo>
                      <a:pt x="286" y="132"/>
                    </a:lnTo>
                    <a:lnTo>
                      <a:pt x="288" y="132"/>
                    </a:lnTo>
                    <a:lnTo>
                      <a:pt x="290" y="132"/>
                    </a:lnTo>
                    <a:lnTo>
                      <a:pt x="290" y="136"/>
                    </a:lnTo>
                    <a:lnTo>
                      <a:pt x="288" y="138"/>
                    </a:lnTo>
                    <a:lnTo>
                      <a:pt x="288" y="140"/>
                    </a:lnTo>
                    <a:lnTo>
                      <a:pt x="286" y="140"/>
                    </a:lnTo>
                    <a:lnTo>
                      <a:pt x="288" y="140"/>
                    </a:lnTo>
                    <a:lnTo>
                      <a:pt x="288" y="142"/>
                    </a:lnTo>
                    <a:lnTo>
                      <a:pt x="288" y="140"/>
                    </a:lnTo>
                    <a:lnTo>
                      <a:pt x="290" y="140"/>
                    </a:lnTo>
                    <a:lnTo>
                      <a:pt x="290" y="142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4" y="146"/>
                    </a:lnTo>
                    <a:lnTo>
                      <a:pt x="298" y="154"/>
                    </a:lnTo>
                    <a:lnTo>
                      <a:pt x="298" y="156"/>
                    </a:lnTo>
                    <a:lnTo>
                      <a:pt x="300" y="154"/>
                    </a:lnTo>
                    <a:lnTo>
                      <a:pt x="302" y="154"/>
                    </a:lnTo>
                    <a:lnTo>
                      <a:pt x="304" y="156"/>
                    </a:lnTo>
                    <a:lnTo>
                      <a:pt x="306" y="156"/>
                    </a:lnTo>
                    <a:lnTo>
                      <a:pt x="306" y="158"/>
                    </a:lnTo>
                    <a:lnTo>
                      <a:pt x="308" y="158"/>
                    </a:lnTo>
                    <a:lnTo>
                      <a:pt x="308" y="156"/>
                    </a:lnTo>
                    <a:lnTo>
                      <a:pt x="310" y="156"/>
                    </a:lnTo>
                    <a:lnTo>
                      <a:pt x="312" y="158"/>
                    </a:lnTo>
                    <a:lnTo>
                      <a:pt x="312" y="160"/>
                    </a:lnTo>
                    <a:lnTo>
                      <a:pt x="314" y="162"/>
                    </a:lnTo>
                    <a:lnTo>
                      <a:pt x="314" y="164"/>
                    </a:lnTo>
                    <a:lnTo>
                      <a:pt x="316" y="164"/>
                    </a:lnTo>
                    <a:lnTo>
                      <a:pt x="318" y="164"/>
                    </a:lnTo>
                    <a:lnTo>
                      <a:pt x="320" y="164"/>
                    </a:lnTo>
                    <a:lnTo>
                      <a:pt x="322" y="166"/>
                    </a:lnTo>
                    <a:lnTo>
                      <a:pt x="322" y="168"/>
                    </a:lnTo>
                    <a:lnTo>
                      <a:pt x="324" y="168"/>
                    </a:lnTo>
                    <a:lnTo>
                      <a:pt x="324" y="168"/>
                    </a:lnTo>
                    <a:lnTo>
                      <a:pt x="326" y="168"/>
                    </a:lnTo>
                    <a:lnTo>
                      <a:pt x="328" y="168"/>
                    </a:lnTo>
                    <a:lnTo>
                      <a:pt x="328" y="166"/>
                    </a:lnTo>
                    <a:lnTo>
                      <a:pt x="330" y="166"/>
                    </a:lnTo>
                    <a:lnTo>
                      <a:pt x="330" y="168"/>
                    </a:lnTo>
                    <a:lnTo>
                      <a:pt x="330" y="172"/>
                    </a:lnTo>
                    <a:lnTo>
                      <a:pt x="332" y="174"/>
                    </a:lnTo>
                    <a:lnTo>
                      <a:pt x="332" y="176"/>
                    </a:lnTo>
                    <a:lnTo>
                      <a:pt x="332" y="178"/>
                    </a:lnTo>
                    <a:lnTo>
                      <a:pt x="332" y="180"/>
                    </a:lnTo>
                    <a:lnTo>
                      <a:pt x="334" y="190"/>
                    </a:lnTo>
                    <a:lnTo>
                      <a:pt x="334" y="194"/>
                    </a:lnTo>
                    <a:lnTo>
                      <a:pt x="334" y="198"/>
                    </a:lnTo>
                    <a:lnTo>
                      <a:pt x="334" y="204"/>
                    </a:lnTo>
                    <a:lnTo>
                      <a:pt x="336" y="210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8"/>
                    </a:lnTo>
                    <a:lnTo>
                      <a:pt x="338" y="220"/>
                    </a:lnTo>
                    <a:lnTo>
                      <a:pt x="340" y="220"/>
                    </a:lnTo>
                    <a:lnTo>
                      <a:pt x="340" y="224"/>
                    </a:lnTo>
                    <a:lnTo>
                      <a:pt x="344" y="228"/>
                    </a:lnTo>
                    <a:lnTo>
                      <a:pt x="346" y="230"/>
                    </a:lnTo>
                    <a:lnTo>
                      <a:pt x="348" y="234"/>
                    </a:lnTo>
                    <a:lnTo>
                      <a:pt x="350" y="236"/>
                    </a:lnTo>
                    <a:lnTo>
                      <a:pt x="352" y="240"/>
                    </a:lnTo>
                    <a:lnTo>
                      <a:pt x="354" y="244"/>
                    </a:lnTo>
                    <a:lnTo>
                      <a:pt x="352" y="244"/>
                    </a:lnTo>
                    <a:lnTo>
                      <a:pt x="352" y="248"/>
                    </a:lnTo>
                    <a:lnTo>
                      <a:pt x="352" y="250"/>
                    </a:lnTo>
                    <a:lnTo>
                      <a:pt x="352" y="252"/>
                    </a:lnTo>
                    <a:lnTo>
                      <a:pt x="352" y="254"/>
                    </a:lnTo>
                    <a:lnTo>
                      <a:pt x="352" y="256"/>
                    </a:lnTo>
                    <a:lnTo>
                      <a:pt x="352" y="258"/>
                    </a:lnTo>
                    <a:lnTo>
                      <a:pt x="352" y="260"/>
                    </a:lnTo>
                    <a:lnTo>
                      <a:pt x="352" y="262"/>
                    </a:lnTo>
                    <a:lnTo>
                      <a:pt x="350" y="264"/>
                    </a:lnTo>
                    <a:lnTo>
                      <a:pt x="350" y="264"/>
                    </a:lnTo>
                    <a:lnTo>
                      <a:pt x="350" y="266"/>
                    </a:lnTo>
                    <a:lnTo>
                      <a:pt x="350" y="268"/>
                    </a:lnTo>
                    <a:lnTo>
                      <a:pt x="350" y="272"/>
                    </a:lnTo>
                    <a:lnTo>
                      <a:pt x="350" y="274"/>
                    </a:lnTo>
                    <a:lnTo>
                      <a:pt x="348" y="276"/>
                    </a:lnTo>
                    <a:lnTo>
                      <a:pt x="348" y="278"/>
                    </a:lnTo>
                    <a:lnTo>
                      <a:pt x="346" y="280"/>
                    </a:lnTo>
                    <a:lnTo>
                      <a:pt x="346" y="284"/>
                    </a:lnTo>
                    <a:lnTo>
                      <a:pt x="344" y="288"/>
                    </a:lnTo>
                    <a:lnTo>
                      <a:pt x="344" y="290"/>
                    </a:lnTo>
                    <a:lnTo>
                      <a:pt x="344" y="292"/>
                    </a:lnTo>
                    <a:lnTo>
                      <a:pt x="344" y="296"/>
                    </a:lnTo>
                    <a:lnTo>
                      <a:pt x="344" y="300"/>
                    </a:lnTo>
                    <a:lnTo>
                      <a:pt x="344" y="304"/>
                    </a:lnTo>
                    <a:lnTo>
                      <a:pt x="344" y="308"/>
                    </a:lnTo>
                    <a:lnTo>
                      <a:pt x="346" y="312"/>
                    </a:lnTo>
                    <a:lnTo>
                      <a:pt x="342" y="312"/>
                    </a:lnTo>
                    <a:lnTo>
                      <a:pt x="340" y="312"/>
                    </a:lnTo>
                    <a:lnTo>
                      <a:pt x="336" y="312"/>
                    </a:lnTo>
                    <a:lnTo>
                      <a:pt x="334" y="312"/>
                    </a:lnTo>
                    <a:lnTo>
                      <a:pt x="332" y="312"/>
                    </a:lnTo>
                    <a:lnTo>
                      <a:pt x="328" y="312"/>
                    </a:lnTo>
                    <a:lnTo>
                      <a:pt x="324" y="314"/>
                    </a:lnTo>
                    <a:lnTo>
                      <a:pt x="322" y="314"/>
                    </a:lnTo>
                    <a:lnTo>
                      <a:pt x="320" y="314"/>
                    </a:lnTo>
                    <a:lnTo>
                      <a:pt x="316" y="316"/>
                    </a:lnTo>
                    <a:lnTo>
                      <a:pt x="314" y="316"/>
                    </a:lnTo>
                    <a:lnTo>
                      <a:pt x="308" y="320"/>
                    </a:lnTo>
                    <a:lnTo>
                      <a:pt x="306" y="322"/>
                    </a:lnTo>
                    <a:lnTo>
                      <a:pt x="302" y="324"/>
                    </a:lnTo>
                    <a:lnTo>
                      <a:pt x="298" y="326"/>
                    </a:lnTo>
                    <a:lnTo>
                      <a:pt x="292" y="330"/>
                    </a:lnTo>
                    <a:lnTo>
                      <a:pt x="292" y="332"/>
                    </a:lnTo>
                    <a:lnTo>
                      <a:pt x="290" y="332"/>
                    </a:lnTo>
                    <a:lnTo>
                      <a:pt x="288" y="332"/>
                    </a:lnTo>
                    <a:lnTo>
                      <a:pt x="284" y="334"/>
                    </a:lnTo>
                    <a:lnTo>
                      <a:pt x="282" y="334"/>
                    </a:lnTo>
                    <a:lnTo>
                      <a:pt x="280" y="334"/>
                    </a:lnTo>
                    <a:lnTo>
                      <a:pt x="278" y="334"/>
                    </a:lnTo>
                    <a:lnTo>
                      <a:pt x="276" y="334"/>
                    </a:lnTo>
                    <a:lnTo>
                      <a:pt x="274" y="336"/>
                    </a:lnTo>
                    <a:lnTo>
                      <a:pt x="270" y="336"/>
                    </a:lnTo>
                    <a:lnTo>
                      <a:pt x="266" y="338"/>
                    </a:lnTo>
                    <a:lnTo>
                      <a:pt x="262" y="338"/>
                    </a:lnTo>
                    <a:lnTo>
                      <a:pt x="260" y="340"/>
                    </a:lnTo>
                    <a:lnTo>
                      <a:pt x="258" y="340"/>
                    </a:lnTo>
                    <a:lnTo>
                      <a:pt x="256" y="342"/>
                    </a:lnTo>
                    <a:lnTo>
                      <a:pt x="254" y="342"/>
                    </a:lnTo>
                    <a:lnTo>
                      <a:pt x="254" y="340"/>
                    </a:lnTo>
                    <a:lnTo>
                      <a:pt x="252" y="338"/>
                    </a:lnTo>
                    <a:lnTo>
                      <a:pt x="250" y="336"/>
                    </a:lnTo>
                    <a:lnTo>
                      <a:pt x="246" y="332"/>
                    </a:lnTo>
                    <a:lnTo>
                      <a:pt x="244" y="332"/>
                    </a:lnTo>
                    <a:lnTo>
                      <a:pt x="242" y="334"/>
                    </a:lnTo>
                    <a:lnTo>
                      <a:pt x="238" y="334"/>
                    </a:lnTo>
                    <a:lnTo>
                      <a:pt x="238" y="336"/>
                    </a:lnTo>
                    <a:lnTo>
                      <a:pt x="236" y="336"/>
                    </a:lnTo>
                    <a:lnTo>
                      <a:pt x="234" y="338"/>
                    </a:lnTo>
                    <a:lnTo>
                      <a:pt x="232" y="338"/>
                    </a:lnTo>
                    <a:lnTo>
                      <a:pt x="230" y="340"/>
                    </a:lnTo>
                    <a:lnTo>
                      <a:pt x="228" y="342"/>
                    </a:lnTo>
                    <a:lnTo>
                      <a:pt x="226" y="342"/>
                    </a:lnTo>
                    <a:lnTo>
                      <a:pt x="222" y="342"/>
                    </a:lnTo>
                    <a:lnTo>
                      <a:pt x="220" y="342"/>
                    </a:lnTo>
                    <a:lnTo>
                      <a:pt x="218" y="344"/>
                    </a:lnTo>
                    <a:lnTo>
                      <a:pt x="216" y="344"/>
                    </a:lnTo>
                    <a:lnTo>
                      <a:pt x="214" y="344"/>
                    </a:lnTo>
                    <a:lnTo>
                      <a:pt x="210" y="344"/>
                    </a:lnTo>
                    <a:lnTo>
                      <a:pt x="208" y="346"/>
                    </a:lnTo>
                    <a:lnTo>
                      <a:pt x="204" y="346"/>
                    </a:lnTo>
                    <a:lnTo>
                      <a:pt x="202" y="348"/>
                    </a:lnTo>
                    <a:lnTo>
                      <a:pt x="196" y="352"/>
                    </a:lnTo>
                    <a:lnTo>
                      <a:pt x="194" y="352"/>
                    </a:lnTo>
                    <a:lnTo>
                      <a:pt x="192" y="354"/>
                    </a:lnTo>
                    <a:lnTo>
                      <a:pt x="192" y="352"/>
                    </a:lnTo>
                    <a:lnTo>
                      <a:pt x="192" y="350"/>
                    </a:lnTo>
                    <a:lnTo>
                      <a:pt x="190" y="350"/>
                    </a:lnTo>
                    <a:lnTo>
                      <a:pt x="190" y="348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2"/>
                    </a:lnTo>
                    <a:lnTo>
                      <a:pt x="190" y="340"/>
                    </a:lnTo>
                    <a:lnTo>
                      <a:pt x="190" y="338"/>
                    </a:lnTo>
                    <a:lnTo>
                      <a:pt x="188" y="336"/>
                    </a:lnTo>
                    <a:lnTo>
                      <a:pt x="188" y="334"/>
                    </a:lnTo>
                    <a:lnTo>
                      <a:pt x="186" y="334"/>
                    </a:lnTo>
                    <a:lnTo>
                      <a:pt x="186" y="332"/>
                    </a:lnTo>
                    <a:lnTo>
                      <a:pt x="184" y="330"/>
                    </a:lnTo>
                    <a:lnTo>
                      <a:pt x="182" y="330"/>
                    </a:lnTo>
                    <a:lnTo>
                      <a:pt x="180" y="328"/>
                    </a:lnTo>
                    <a:lnTo>
                      <a:pt x="178" y="328"/>
                    </a:lnTo>
                    <a:lnTo>
                      <a:pt x="176" y="328"/>
                    </a:lnTo>
                    <a:lnTo>
                      <a:pt x="174" y="328"/>
                    </a:lnTo>
                    <a:lnTo>
                      <a:pt x="172" y="326"/>
                    </a:lnTo>
                    <a:lnTo>
                      <a:pt x="172" y="324"/>
                    </a:lnTo>
                    <a:lnTo>
                      <a:pt x="170" y="322"/>
                    </a:lnTo>
                    <a:lnTo>
                      <a:pt x="166" y="322"/>
                    </a:lnTo>
                    <a:lnTo>
                      <a:pt x="164" y="324"/>
                    </a:lnTo>
                    <a:lnTo>
                      <a:pt x="156" y="328"/>
                    </a:lnTo>
                    <a:lnTo>
                      <a:pt x="154" y="328"/>
                    </a:lnTo>
                    <a:lnTo>
                      <a:pt x="146" y="332"/>
                    </a:lnTo>
                    <a:lnTo>
                      <a:pt x="146" y="332"/>
                    </a:lnTo>
                    <a:lnTo>
                      <a:pt x="140" y="334"/>
                    </a:lnTo>
                    <a:lnTo>
                      <a:pt x="138" y="336"/>
                    </a:lnTo>
                    <a:lnTo>
                      <a:pt x="136" y="336"/>
                    </a:lnTo>
                    <a:lnTo>
                      <a:pt x="130" y="338"/>
                    </a:lnTo>
                    <a:lnTo>
                      <a:pt x="124" y="342"/>
                    </a:lnTo>
                    <a:lnTo>
                      <a:pt x="120" y="342"/>
                    </a:lnTo>
                    <a:lnTo>
                      <a:pt x="118" y="344"/>
                    </a:lnTo>
                    <a:lnTo>
                      <a:pt x="116" y="344"/>
                    </a:lnTo>
                    <a:lnTo>
                      <a:pt x="114" y="346"/>
                    </a:lnTo>
                    <a:lnTo>
                      <a:pt x="112" y="346"/>
                    </a:lnTo>
                    <a:lnTo>
                      <a:pt x="110" y="346"/>
                    </a:lnTo>
                    <a:lnTo>
                      <a:pt x="102" y="350"/>
                    </a:lnTo>
                    <a:lnTo>
                      <a:pt x="100" y="352"/>
                    </a:lnTo>
                    <a:lnTo>
                      <a:pt x="98" y="352"/>
                    </a:lnTo>
                    <a:lnTo>
                      <a:pt x="96" y="354"/>
                    </a:lnTo>
                    <a:lnTo>
                      <a:pt x="90" y="356"/>
                    </a:lnTo>
                    <a:lnTo>
                      <a:pt x="88" y="356"/>
                    </a:lnTo>
                    <a:lnTo>
                      <a:pt x="88" y="359"/>
                    </a:lnTo>
                    <a:lnTo>
                      <a:pt x="86" y="359"/>
                    </a:lnTo>
                    <a:lnTo>
                      <a:pt x="84" y="359"/>
                    </a:lnTo>
                    <a:lnTo>
                      <a:pt x="80" y="361"/>
                    </a:lnTo>
                    <a:lnTo>
                      <a:pt x="78" y="361"/>
                    </a:lnTo>
                    <a:lnTo>
                      <a:pt x="76" y="361"/>
                    </a:lnTo>
                    <a:lnTo>
                      <a:pt x="76" y="359"/>
                    </a:lnTo>
                    <a:lnTo>
                      <a:pt x="76" y="361"/>
                    </a:lnTo>
                    <a:lnTo>
                      <a:pt x="78" y="361"/>
                    </a:lnTo>
                    <a:lnTo>
                      <a:pt x="76" y="361"/>
                    </a:lnTo>
                    <a:lnTo>
                      <a:pt x="74" y="363"/>
                    </a:lnTo>
                    <a:lnTo>
                      <a:pt x="74" y="361"/>
                    </a:lnTo>
                    <a:lnTo>
                      <a:pt x="72" y="361"/>
                    </a:lnTo>
                    <a:lnTo>
                      <a:pt x="74" y="361"/>
                    </a:lnTo>
                    <a:lnTo>
                      <a:pt x="72" y="361"/>
                    </a:lnTo>
                    <a:lnTo>
                      <a:pt x="72" y="361"/>
                    </a:lnTo>
                    <a:lnTo>
                      <a:pt x="70" y="361"/>
                    </a:lnTo>
                    <a:lnTo>
                      <a:pt x="70" y="359"/>
                    </a:lnTo>
                    <a:lnTo>
                      <a:pt x="70" y="356"/>
                    </a:lnTo>
                    <a:lnTo>
                      <a:pt x="70" y="354"/>
                    </a:lnTo>
                    <a:lnTo>
                      <a:pt x="70" y="352"/>
                    </a:lnTo>
                    <a:lnTo>
                      <a:pt x="70" y="350"/>
                    </a:lnTo>
                    <a:lnTo>
                      <a:pt x="72" y="346"/>
                    </a:lnTo>
                    <a:lnTo>
                      <a:pt x="74" y="344"/>
                    </a:lnTo>
                    <a:lnTo>
                      <a:pt x="74" y="342"/>
                    </a:lnTo>
                    <a:lnTo>
                      <a:pt x="74" y="338"/>
                    </a:lnTo>
                    <a:lnTo>
                      <a:pt x="74" y="336"/>
                    </a:lnTo>
                    <a:lnTo>
                      <a:pt x="72" y="334"/>
                    </a:lnTo>
                    <a:lnTo>
                      <a:pt x="72" y="332"/>
                    </a:lnTo>
                    <a:lnTo>
                      <a:pt x="72" y="330"/>
                    </a:lnTo>
                    <a:lnTo>
                      <a:pt x="74" y="328"/>
                    </a:lnTo>
                    <a:lnTo>
                      <a:pt x="72" y="326"/>
                    </a:lnTo>
                    <a:lnTo>
                      <a:pt x="72" y="324"/>
                    </a:lnTo>
                    <a:lnTo>
                      <a:pt x="70" y="322"/>
                    </a:lnTo>
                    <a:lnTo>
                      <a:pt x="68" y="322"/>
                    </a:lnTo>
                    <a:lnTo>
                      <a:pt x="68" y="320"/>
                    </a:lnTo>
                    <a:lnTo>
                      <a:pt x="68" y="318"/>
                    </a:lnTo>
                    <a:lnTo>
                      <a:pt x="68" y="316"/>
                    </a:lnTo>
                    <a:lnTo>
                      <a:pt x="66" y="316"/>
                    </a:lnTo>
                    <a:lnTo>
                      <a:pt x="64" y="316"/>
                    </a:lnTo>
                    <a:lnTo>
                      <a:pt x="66" y="314"/>
                    </a:lnTo>
                    <a:lnTo>
                      <a:pt x="64" y="314"/>
                    </a:lnTo>
                    <a:lnTo>
                      <a:pt x="64" y="312"/>
                    </a:lnTo>
                    <a:lnTo>
                      <a:pt x="62" y="312"/>
                    </a:lnTo>
                    <a:lnTo>
                      <a:pt x="62" y="312"/>
                    </a:lnTo>
                    <a:lnTo>
                      <a:pt x="64" y="312"/>
                    </a:lnTo>
                    <a:lnTo>
                      <a:pt x="64" y="310"/>
                    </a:lnTo>
                    <a:lnTo>
                      <a:pt x="64" y="308"/>
                    </a:lnTo>
                    <a:lnTo>
                      <a:pt x="62" y="308"/>
                    </a:lnTo>
                    <a:lnTo>
                      <a:pt x="62" y="306"/>
                    </a:lnTo>
                    <a:lnTo>
                      <a:pt x="64" y="306"/>
                    </a:lnTo>
                    <a:lnTo>
                      <a:pt x="64" y="304"/>
                    </a:lnTo>
                    <a:lnTo>
                      <a:pt x="62" y="304"/>
                    </a:lnTo>
                    <a:lnTo>
                      <a:pt x="62" y="302"/>
                    </a:lnTo>
                    <a:lnTo>
                      <a:pt x="60" y="300"/>
                    </a:lnTo>
                    <a:lnTo>
                      <a:pt x="58" y="300"/>
                    </a:lnTo>
                    <a:lnTo>
                      <a:pt x="56" y="300"/>
                    </a:lnTo>
                    <a:lnTo>
                      <a:pt x="56" y="298"/>
                    </a:lnTo>
                    <a:lnTo>
                      <a:pt x="58" y="298"/>
                    </a:lnTo>
                    <a:lnTo>
                      <a:pt x="58" y="296"/>
                    </a:lnTo>
                    <a:lnTo>
                      <a:pt x="56" y="296"/>
                    </a:lnTo>
                    <a:lnTo>
                      <a:pt x="54" y="296"/>
                    </a:lnTo>
                    <a:lnTo>
                      <a:pt x="52" y="294"/>
                    </a:lnTo>
                    <a:lnTo>
                      <a:pt x="50" y="294"/>
                    </a:lnTo>
                    <a:lnTo>
                      <a:pt x="50" y="292"/>
                    </a:lnTo>
                    <a:lnTo>
                      <a:pt x="52" y="292"/>
                    </a:lnTo>
                    <a:lnTo>
                      <a:pt x="52" y="290"/>
                    </a:lnTo>
                    <a:lnTo>
                      <a:pt x="50" y="290"/>
                    </a:lnTo>
                    <a:lnTo>
                      <a:pt x="50" y="290"/>
                    </a:lnTo>
                    <a:lnTo>
                      <a:pt x="48" y="290"/>
                    </a:lnTo>
                    <a:lnTo>
                      <a:pt x="48" y="292"/>
                    </a:lnTo>
                    <a:lnTo>
                      <a:pt x="48" y="290"/>
                    </a:lnTo>
                    <a:lnTo>
                      <a:pt x="48" y="288"/>
                    </a:lnTo>
                    <a:lnTo>
                      <a:pt x="46" y="288"/>
                    </a:lnTo>
                    <a:lnTo>
                      <a:pt x="44" y="288"/>
                    </a:lnTo>
                    <a:lnTo>
                      <a:pt x="42" y="288"/>
                    </a:lnTo>
                    <a:lnTo>
                      <a:pt x="40" y="288"/>
                    </a:lnTo>
                    <a:lnTo>
                      <a:pt x="38" y="288"/>
                    </a:lnTo>
                    <a:lnTo>
                      <a:pt x="36" y="288"/>
                    </a:lnTo>
                    <a:lnTo>
                      <a:pt x="36" y="286"/>
                    </a:lnTo>
                    <a:lnTo>
                      <a:pt x="34" y="286"/>
                    </a:lnTo>
                    <a:lnTo>
                      <a:pt x="32" y="286"/>
                    </a:lnTo>
                    <a:lnTo>
                      <a:pt x="30" y="288"/>
                    </a:lnTo>
                    <a:lnTo>
                      <a:pt x="28" y="288"/>
                    </a:lnTo>
                    <a:lnTo>
                      <a:pt x="28" y="286"/>
                    </a:lnTo>
                    <a:lnTo>
                      <a:pt x="26" y="284"/>
                    </a:lnTo>
                    <a:lnTo>
                      <a:pt x="26" y="282"/>
                    </a:lnTo>
                    <a:lnTo>
                      <a:pt x="26" y="280"/>
                    </a:lnTo>
                    <a:lnTo>
                      <a:pt x="26" y="278"/>
                    </a:lnTo>
                    <a:lnTo>
                      <a:pt x="24" y="276"/>
                    </a:lnTo>
                    <a:lnTo>
                      <a:pt x="22" y="276"/>
                    </a:lnTo>
                    <a:lnTo>
                      <a:pt x="22" y="272"/>
                    </a:lnTo>
                    <a:lnTo>
                      <a:pt x="22" y="270"/>
                    </a:lnTo>
                    <a:lnTo>
                      <a:pt x="22" y="268"/>
                    </a:lnTo>
                    <a:lnTo>
                      <a:pt x="20" y="268"/>
                    </a:lnTo>
                    <a:lnTo>
                      <a:pt x="20" y="270"/>
                    </a:lnTo>
                    <a:lnTo>
                      <a:pt x="18" y="270"/>
                    </a:lnTo>
                    <a:lnTo>
                      <a:pt x="18" y="268"/>
                    </a:lnTo>
                    <a:lnTo>
                      <a:pt x="16" y="266"/>
                    </a:lnTo>
                    <a:lnTo>
                      <a:pt x="14" y="264"/>
                    </a:lnTo>
                    <a:lnTo>
                      <a:pt x="12" y="260"/>
                    </a:lnTo>
                    <a:lnTo>
                      <a:pt x="12" y="258"/>
                    </a:lnTo>
                    <a:lnTo>
                      <a:pt x="12" y="256"/>
                    </a:lnTo>
                    <a:lnTo>
                      <a:pt x="12" y="254"/>
                    </a:lnTo>
                    <a:lnTo>
                      <a:pt x="12" y="252"/>
                    </a:lnTo>
                    <a:lnTo>
                      <a:pt x="12" y="250"/>
                    </a:lnTo>
                    <a:lnTo>
                      <a:pt x="14" y="250"/>
                    </a:lnTo>
                    <a:lnTo>
                      <a:pt x="14" y="252"/>
                    </a:lnTo>
                    <a:lnTo>
                      <a:pt x="14" y="250"/>
                    </a:lnTo>
                    <a:lnTo>
                      <a:pt x="16" y="250"/>
                    </a:lnTo>
                    <a:lnTo>
                      <a:pt x="14" y="248"/>
                    </a:lnTo>
                    <a:lnTo>
                      <a:pt x="14" y="246"/>
                    </a:lnTo>
                    <a:lnTo>
                      <a:pt x="12" y="246"/>
                    </a:lnTo>
                    <a:lnTo>
                      <a:pt x="12" y="244"/>
                    </a:lnTo>
                    <a:lnTo>
                      <a:pt x="10" y="244"/>
                    </a:lnTo>
                    <a:lnTo>
                      <a:pt x="8" y="242"/>
                    </a:lnTo>
                    <a:lnTo>
                      <a:pt x="8" y="240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4" y="234"/>
                    </a:lnTo>
                    <a:lnTo>
                      <a:pt x="4" y="232"/>
                    </a:lnTo>
                    <a:lnTo>
                      <a:pt x="4" y="230"/>
                    </a:lnTo>
                    <a:lnTo>
                      <a:pt x="6" y="230"/>
                    </a:lnTo>
                    <a:lnTo>
                      <a:pt x="6" y="228"/>
                    </a:lnTo>
                    <a:lnTo>
                      <a:pt x="4" y="228"/>
                    </a:lnTo>
                    <a:lnTo>
                      <a:pt x="2" y="228"/>
                    </a:lnTo>
                    <a:lnTo>
                      <a:pt x="2" y="226"/>
                    </a:lnTo>
                    <a:lnTo>
                      <a:pt x="2" y="224"/>
                    </a:lnTo>
                    <a:lnTo>
                      <a:pt x="2" y="222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0" y="220"/>
                    </a:lnTo>
                    <a:lnTo>
                      <a:pt x="0" y="218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2" y="212"/>
                    </a:lnTo>
                    <a:lnTo>
                      <a:pt x="2" y="210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4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4" y="198"/>
                    </a:lnTo>
                    <a:lnTo>
                      <a:pt x="6" y="198"/>
                    </a:lnTo>
                    <a:lnTo>
                      <a:pt x="8" y="198"/>
                    </a:lnTo>
                    <a:lnTo>
                      <a:pt x="8" y="196"/>
                    </a:lnTo>
                    <a:lnTo>
                      <a:pt x="10" y="196"/>
                    </a:lnTo>
                    <a:lnTo>
                      <a:pt x="10" y="194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4" y="190"/>
                    </a:lnTo>
                    <a:lnTo>
                      <a:pt x="14" y="188"/>
                    </a:lnTo>
                    <a:lnTo>
                      <a:pt x="14" y="186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2" y="178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0" y="172"/>
                    </a:lnTo>
                    <a:lnTo>
                      <a:pt x="8" y="170"/>
                    </a:lnTo>
                    <a:lnTo>
                      <a:pt x="8" y="168"/>
                    </a:lnTo>
                    <a:lnTo>
                      <a:pt x="6" y="168"/>
                    </a:lnTo>
                    <a:lnTo>
                      <a:pt x="6" y="168"/>
                    </a:lnTo>
                    <a:lnTo>
                      <a:pt x="4" y="168"/>
                    </a:lnTo>
                    <a:lnTo>
                      <a:pt x="4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4" y="158"/>
                    </a:lnTo>
                    <a:lnTo>
                      <a:pt x="4" y="156"/>
                    </a:lnTo>
                    <a:lnTo>
                      <a:pt x="6" y="156"/>
                    </a:lnTo>
                    <a:lnTo>
                      <a:pt x="6" y="154"/>
                    </a:lnTo>
                    <a:lnTo>
                      <a:pt x="8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2"/>
                    </a:lnTo>
                    <a:lnTo>
                      <a:pt x="12" y="140"/>
                    </a:lnTo>
                    <a:lnTo>
                      <a:pt x="14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6" y="134"/>
                    </a:lnTo>
                    <a:lnTo>
                      <a:pt x="16" y="132"/>
                    </a:lnTo>
                    <a:lnTo>
                      <a:pt x="16" y="130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2" y="120"/>
                    </a:lnTo>
                    <a:lnTo>
                      <a:pt x="12" y="118"/>
                    </a:lnTo>
                    <a:lnTo>
                      <a:pt x="14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20"/>
                    </a:lnTo>
                    <a:lnTo>
                      <a:pt x="20" y="118"/>
                    </a:lnTo>
                    <a:lnTo>
                      <a:pt x="22" y="118"/>
                    </a:lnTo>
                    <a:lnTo>
                      <a:pt x="24" y="118"/>
                    </a:lnTo>
                    <a:lnTo>
                      <a:pt x="26" y="118"/>
                    </a:lnTo>
                    <a:lnTo>
                      <a:pt x="28" y="120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4" y="120"/>
                    </a:lnTo>
                    <a:lnTo>
                      <a:pt x="36" y="120"/>
                    </a:lnTo>
                    <a:lnTo>
                      <a:pt x="38" y="120"/>
                    </a:lnTo>
                    <a:lnTo>
                      <a:pt x="40" y="120"/>
                    </a:lnTo>
                    <a:lnTo>
                      <a:pt x="42" y="118"/>
                    </a:lnTo>
                    <a:lnTo>
                      <a:pt x="44" y="118"/>
                    </a:lnTo>
                    <a:lnTo>
                      <a:pt x="44" y="116"/>
                    </a:lnTo>
                    <a:lnTo>
                      <a:pt x="46" y="116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2"/>
                    </a:lnTo>
                    <a:lnTo>
                      <a:pt x="58" y="100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4" y="96"/>
                    </a:lnTo>
                    <a:lnTo>
                      <a:pt x="64" y="98"/>
                    </a:lnTo>
                    <a:lnTo>
                      <a:pt x="66" y="98"/>
                    </a:lnTo>
                    <a:lnTo>
                      <a:pt x="68" y="98"/>
                    </a:lnTo>
                    <a:lnTo>
                      <a:pt x="70" y="98"/>
                    </a:lnTo>
                    <a:lnTo>
                      <a:pt x="72" y="98"/>
                    </a:lnTo>
                    <a:lnTo>
                      <a:pt x="74" y="98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78" y="96"/>
                    </a:lnTo>
                    <a:lnTo>
                      <a:pt x="80" y="96"/>
                    </a:lnTo>
                    <a:lnTo>
                      <a:pt x="82" y="94"/>
                    </a:lnTo>
                    <a:lnTo>
                      <a:pt x="84" y="94"/>
                    </a:lnTo>
                    <a:lnTo>
                      <a:pt x="86" y="92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2" y="92"/>
                    </a:lnTo>
                    <a:lnTo>
                      <a:pt x="92" y="90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8" y="86"/>
                    </a:lnTo>
                    <a:lnTo>
                      <a:pt x="98" y="84"/>
                    </a:lnTo>
                    <a:lnTo>
                      <a:pt x="100" y="82"/>
                    </a:lnTo>
                    <a:lnTo>
                      <a:pt x="106" y="82"/>
                    </a:lnTo>
                    <a:lnTo>
                      <a:pt x="108" y="80"/>
                    </a:lnTo>
                    <a:lnTo>
                      <a:pt x="110" y="78"/>
                    </a:lnTo>
                    <a:lnTo>
                      <a:pt x="112" y="76"/>
                    </a:lnTo>
                    <a:lnTo>
                      <a:pt x="114" y="74"/>
                    </a:lnTo>
                    <a:lnTo>
                      <a:pt x="114" y="72"/>
                    </a:lnTo>
                    <a:lnTo>
                      <a:pt x="116" y="70"/>
                    </a:lnTo>
                    <a:lnTo>
                      <a:pt x="118" y="64"/>
                    </a:lnTo>
                    <a:lnTo>
                      <a:pt x="120" y="64"/>
                    </a:lnTo>
                    <a:lnTo>
                      <a:pt x="122" y="60"/>
                    </a:lnTo>
                    <a:lnTo>
                      <a:pt x="124" y="58"/>
                    </a:lnTo>
                    <a:lnTo>
                      <a:pt x="124" y="56"/>
                    </a:lnTo>
                    <a:lnTo>
                      <a:pt x="126" y="50"/>
                    </a:lnTo>
                    <a:lnTo>
                      <a:pt x="128" y="44"/>
                    </a:lnTo>
                    <a:lnTo>
                      <a:pt x="130" y="42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32" y="38"/>
                    </a:lnTo>
                    <a:lnTo>
                      <a:pt x="134" y="36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6" y="32"/>
                    </a:lnTo>
                    <a:lnTo>
                      <a:pt x="136" y="30"/>
                    </a:lnTo>
                    <a:lnTo>
                      <a:pt x="138" y="30"/>
                    </a:lnTo>
                    <a:lnTo>
                      <a:pt x="140" y="30"/>
                    </a:lnTo>
                    <a:lnTo>
                      <a:pt x="140" y="28"/>
                    </a:lnTo>
                    <a:lnTo>
                      <a:pt x="142" y="28"/>
                    </a:lnTo>
                    <a:lnTo>
                      <a:pt x="144" y="28"/>
                    </a:lnTo>
                    <a:lnTo>
                      <a:pt x="146" y="26"/>
                    </a:lnTo>
                    <a:lnTo>
                      <a:pt x="146" y="26"/>
                    </a:lnTo>
                    <a:lnTo>
                      <a:pt x="148" y="26"/>
                    </a:lnTo>
                    <a:lnTo>
                      <a:pt x="150" y="26"/>
                    </a:lnTo>
                    <a:lnTo>
                      <a:pt x="152" y="24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4" y="22"/>
                    </a:lnTo>
                    <a:lnTo>
                      <a:pt x="156" y="20"/>
                    </a:lnTo>
                    <a:lnTo>
                      <a:pt x="158" y="18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6"/>
                    </a:lnTo>
                    <a:lnTo>
                      <a:pt x="164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2"/>
                    </a:lnTo>
                    <a:lnTo>
                      <a:pt x="172" y="12"/>
                    </a:lnTo>
                    <a:lnTo>
                      <a:pt x="174" y="10"/>
                    </a:lnTo>
                    <a:lnTo>
                      <a:pt x="176" y="8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0" y="4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9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2" name="Freeform 151">
                <a:extLst>
                  <a:ext uri="{FF2B5EF4-FFF2-40B4-BE49-F238E27FC236}">
                    <a16:creationId xmlns:a16="http://schemas.microsoft.com/office/drawing/2014/main" id="{F5E55E69-C2CE-C547-2D13-B9FA04F7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3506788"/>
                <a:ext cx="222250" cy="369888"/>
              </a:xfrm>
              <a:custGeom>
                <a:avLst/>
                <a:gdLst>
                  <a:gd name="T0" fmla="*/ 28 w 140"/>
                  <a:gd name="T1" fmla="*/ 6 h 233"/>
                  <a:gd name="T2" fmla="*/ 32 w 140"/>
                  <a:gd name="T3" fmla="*/ 14 h 233"/>
                  <a:gd name="T4" fmla="*/ 36 w 140"/>
                  <a:gd name="T5" fmla="*/ 18 h 233"/>
                  <a:gd name="T6" fmla="*/ 38 w 140"/>
                  <a:gd name="T7" fmla="*/ 27 h 233"/>
                  <a:gd name="T8" fmla="*/ 36 w 140"/>
                  <a:gd name="T9" fmla="*/ 33 h 233"/>
                  <a:gd name="T10" fmla="*/ 56 w 140"/>
                  <a:gd name="T11" fmla="*/ 33 h 233"/>
                  <a:gd name="T12" fmla="*/ 68 w 140"/>
                  <a:gd name="T13" fmla="*/ 43 h 233"/>
                  <a:gd name="T14" fmla="*/ 70 w 140"/>
                  <a:gd name="T15" fmla="*/ 53 h 233"/>
                  <a:gd name="T16" fmla="*/ 76 w 140"/>
                  <a:gd name="T17" fmla="*/ 57 h 233"/>
                  <a:gd name="T18" fmla="*/ 82 w 140"/>
                  <a:gd name="T19" fmla="*/ 65 h 233"/>
                  <a:gd name="T20" fmla="*/ 82 w 140"/>
                  <a:gd name="T21" fmla="*/ 75 h 233"/>
                  <a:gd name="T22" fmla="*/ 96 w 140"/>
                  <a:gd name="T23" fmla="*/ 75 h 233"/>
                  <a:gd name="T24" fmla="*/ 108 w 140"/>
                  <a:gd name="T25" fmla="*/ 75 h 233"/>
                  <a:gd name="T26" fmla="*/ 126 w 140"/>
                  <a:gd name="T27" fmla="*/ 75 h 233"/>
                  <a:gd name="T28" fmla="*/ 140 w 140"/>
                  <a:gd name="T29" fmla="*/ 77 h 233"/>
                  <a:gd name="T30" fmla="*/ 140 w 140"/>
                  <a:gd name="T31" fmla="*/ 91 h 233"/>
                  <a:gd name="T32" fmla="*/ 140 w 140"/>
                  <a:gd name="T33" fmla="*/ 103 h 233"/>
                  <a:gd name="T34" fmla="*/ 140 w 140"/>
                  <a:gd name="T35" fmla="*/ 123 h 233"/>
                  <a:gd name="T36" fmla="*/ 140 w 140"/>
                  <a:gd name="T37" fmla="*/ 143 h 233"/>
                  <a:gd name="T38" fmla="*/ 134 w 140"/>
                  <a:gd name="T39" fmla="*/ 153 h 233"/>
                  <a:gd name="T40" fmla="*/ 134 w 140"/>
                  <a:gd name="T41" fmla="*/ 175 h 233"/>
                  <a:gd name="T42" fmla="*/ 134 w 140"/>
                  <a:gd name="T43" fmla="*/ 197 h 233"/>
                  <a:gd name="T44" fmla="*/ 134 w 140"/>
                  <a:gd name="T45" fmla="*/ 215 h 233"/>
                  <a:gd name="T46" fmla="*/ 128 w 140"/>
                  <a:gd name="T47" fmla="*/ 229 h 233"/>
                  <a:gd name="T48" fmla="*/ 104 w 140"/>
                  <a:gd name="T49" fmla="*/ 233 h 233"/>
                  <a:gd name="T50" fmla="*/ 96 w 140"/>
                  <a:gd name="T51" fmla="*/ 233 h 233"/>
                  <a:gd name="T52" fmla="*/ 84 w 140"/>
                  <a:gd name="T53" fmla="*/ 233 h 233"/>
                  <a:gd name="T54" fmla="*/ 74 w 140"/>
                  <a:gd name="T55" fmla="*/ 233 h 233"/>
                  <a:gd name="T56" fmla="*/ 52 w 140"/>
                  <a:gd name="T57" fmla="*/ 233 h 233"/>
                  <a:gd name="T58" fmla="*/ 40 w 140"/>
                  <a:gd name="T59" fmla="*/ 233 h 233"/>
                  <a:gd name="T60" fmla="*/ 22 w 140"/>
                  <a:gd name="T61" fmla="*/ 233 h 233"/>
                  <a:gd name="T62" fmla="*/ 12 w 140"/>
                  <a:gd name="T63" fmla="*/ 233 h 233"/>
                  <a:gd name="T64" fmla="*/ 2 w 140"/>
                  <a:gd name="T65" fmla="*/ 233 h 233"/>
                  <a:gd name="T66" fmla="*/ 0 w 140"/>
                  <a:gd name="T67" fmla="*/ 219 h 233"/>
                  <a:gd name="T68" fmla="*/ 0 w 140"/>
                  <a:gd name="T69" fmla="*/ 203 h 233"/>
                  <a:gd name="T70" fmla="*/ 2 w 140"/>
                  <a:gd name="T71" fmla="*/ 197 h 233"/>
                  <a:gd name="T72" fmla="*/ 0 w 140"/>
                  <a:gd name="T73" fmla="*/ 191 h 233"/>
                  <a:gd name="T74" fmla="*/ 6 w 140"/>
                  <a:gd name="T75" fmla="*/ 185 h 233"/>
                  <a:gd name="T76" fmla="*/ 0 w 140"/>
                  <a:gd name="T77" fmla="*/ 183 h 233"/>
                  <a:gd name="T78" fmla="*/ 0 w 140"/>
                  <a:gd name="T79" fmla="*/ 171 h 233"/>
                  <a:gd name="T80" fmla="*/ 0 w 140"/>
                  <a:gd name="T81" fmla="*/ 161 h 233"/>
                  <a:gd name="T82" fmla="*/ 0 w 140"/>
                  <a:gd name="T83" fmla="*/ 153 h 233"/>
                  <a:gd name="T84" fmla="*/ 6 w 140"/>
                  <a:gd name="T85" fmla="*/ 147 h 233"/>
                  <a:gd name="T86" fmla="*/ 8 w 140"/>
                  <a:gd name="T87" fmla="*/ 133 h 233"/>
                  <a:gd name="T88" fmla="*/ 8 w 140"/>
                  <a:gd name="T89" fmla="*/ 113 h 233"/>
                  <a:gd name="T90" fmla="*/ 8 w 140"/>
                  <a:gd name="T91" fmla="*/ 101 h 233"/>
                  <a:gd name="T92" fmla="*/ 8 w 140"/>
                  <a:gd name="T93" fmla="*/ 89 h 233"/>
                  <a:gd name="T94" fmla="*/ 8 w 140"/>
                  <a:gd name="T95" fmla="*/ 83 h 233"/>
                  <a:gd name="T96" fmla="*/ 8 w 140"/>
                  <a:gd name="T97" fmla="*/ 61 h 233"/>
                  <a:gd name="T98" fmla="*/ 8 w 140"/>
                  <a:gd name="T99" fmla="*/ 53 h 233"/>
                  <a:gd name="T100" fmla="*/ 10 w 140"/>
                  <a:gd name="T101" fmla="*/ 43 h 233"/>
                  <a:gd name="T102" fmla="*/ 14 w 140"/>
                  <a:gd name="T103" fmla="*/ 37 h 233"/>
                  <a:gd name="T104" fmla="*/ 10 w 140"/>
                  <a:gd name="T105" fmla="*/ 14 h 233"/>
                  <a:gd name="T106" fmla="*/ 4 w 140"/>
                  <a:gd name="T107" fmla="*/ 6 h 233"/>
                  <a:gd name="T108" fmla="*/ 16 w 140"/>
                  <a:gd name="T109" fmla="*/ 0 h 233"/>
                  <a:gd name="T110" fmla="*/ 22 w 140"/>
                  <a:gd name="T11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233">
                    <a:moveTo>
                      <a:pt x="22" y="0"/>
                    </a:moveTo>
                    <a:lnTo>
                      <a:pt x="22" y="4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30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40" y="33"/>
                    </a:lnTo>
                    <a:lnTo>
                      <a:pt x="44" y="33"/>
                    </a:lnTo>
                    <a:lnTo>
                      <a:pt x="48" y="33"/>
                    </a:lnTo>
                    <a:lnTo>
                      <a:pt x="56" y="33"/>
                    </a:lnTo>
                    <a:lnTo>
                      <a:pt x="58" y="33"/>
                    </a:lnTo>
                    <a:lnTo>
                      <a:pt x="58" y="39"/>
                    </a:lnTo>
                    <a:lnTo>
                      <a:pt x="58" y="43"/>
                    </a:lnTo>
                    <a:lnTo>
                      <a:pt x="68" y="43"/>
                    </a:lnTo>
                    <a:lnTo>
                      <a:pt x="70" y="43"/>
                    </a:lnTo>
                    <a:lnTo>
                      <a:pt x="70" y="45"/>
                    </a:lnTo>
                    <a:lnTo>
                      <a:pt x="70" y="49"/>
                    </a:lnTo>
                    <a:lnTo>
                      <a:pt x="70" y="53"/>
                    </a:lnTo>
                    <a:lnTo>
                      <a:pt x="70" y="55"/>
                    </a:lnTo>
                    <a:lnTo>
                      <a:pt x="74" y="55"/>
                    </a:lnTo>
                    <a:lnTo>
                      <a:pt x="76" y="55"/>
                    </a:lnTo>
                    <a:lnTo>
                      <a:pt x="76" y="57"/>
                    </a:lnTo>
                    <a:lnTo>
                      <a:pt x="76" y="61"/>
                    </a:lnTo>
                    <a:lnTo>
                      <a:pt x="82" y="61"/>
                    </a:lnTo>
                    <a:lnTo>
                      <a:pt x="82" y="63"/>
                    </a:lnTo>
                    <a:lnTo>
                      <a:pt x="82" y="65"/>
                    </a:lnTo>
                    <a:lnTo>
                      <a:pt x="82" y="67"/>
                    </a:lnTo>
                    <a:lnTo>
                      <a:pt x="82" y="69"/>
                    </a:lnTo>
                    <a:lnTo>
                      <a:pt x="82" y="71"/>
                    </a:lnTo>
                    <a:lnTo>
                      <a:pt x="82" y="75"/>
                    </a:lnTo>
                    <a:lnTo>
                      <a:pt x="86" y="75"/>
                    </a:lnTo>
                    <a:lnTo>
                      <a:pt x="90" y="75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2" y="75"/>
                    </a:lnTo>
                    <a:lnTo>
                      <a:pt x="106" y="75"/>
                    </a:lnTo>
                    <a:lnTo>
                      <a:pt x="108" y="75"/>
                    </a:lnTo>
                    <a:lnTo>
                      <a:pt x="120" y="75"/>
                    </a:lnTo>
                    <a:lnTo>
                      <a:pt x="122" y="75"/>
                    </a:lnTo>
                    <a:lnTo>
                      <a:pt x="124" y="75"/>
                    </a:lnTo>
                    <a:lnTo>
                      <a:pt x="126" y="75"/>
                    </a:lnTo>
                    <a:lnTo>
                      <a:pt x="134" y="75"/>
                    </a:lnTo>
                    <a:lnTo>
                      <a:pt x="138" y="75"/>
                    </a:lnTo>
                    <a:lnTo>
                      <a:pt x="140" y="75"/>
                    </a:lnTo>
                    <a:lnTo>
                      <a:pt x="140" y="77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0" y="89"/>
                    </a:lnTo>
                    <a:lnTo>
                      <a:pt x="140" y="91"/>
                    </a:lnTo>
                    <a:lnTo>
                      <a:pt x="140" y="93"/>
                    </a:lnTo>
                    <a:lnTo>
                      <a:pt x="140" y="95"/>
                    </a:lnTo>
                    <a:lnTo>
                      <a:pt x="140" y="97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0" y="123"/>
                    </a:lnTo>
                    <a:lnTo>
                      <a:pt x="140" y="125"/>
                    </a:lnTo>
                    <a:lnTo>
                      <a:pt x="140" y="127"/>
                    </a:lnTo>
                    <a:lnTo>
                      <a:pt x="140" y="139"/>
                    </a:lnTo>
                    <a:lnTo>
                      <a:pt x="140" y="143"/>
                    </a:lnTo>
                    <a:lnTo>
                      <a:pt x="134" y="143"/>
                    </a:lnTo>
                    <a:lnTo>
                      <a:pt x="134" y="147"/>
                    </a:lnTo>
                    <a:lnTo>
                      <a:pt x="134" y="149"/>
                    </a:lnTo>
                    <a:lnTo>
                      <a:pt x="134" y="153"/>
                    </a:lnTo>
                    <a:lnTo>
                      <a:pt x="134" y="157"/>
                    </a:lnTo>
                    <a:lnTo>
                      <a:pt x="134" y="167"/>
                    </a:lnTo>
                    <a:lnTo>
                      <a:pt x="134" y="173"/>
                    </a:lnTo>
                    <a:lnTo>
                      <a:pt x="134" y="175"/>
                    </a:lnTo>
                    <a:lnTo>
                      <a:pt x="134" y="183"/>
                    </a:lnTo>
                    <a:lnTo>
                      <a:pt x="134" y="185"/>
                    </a:lnTo>
                    <a:lnTo>
                      <a:pt x="134" y="187"/>
                    </a:lnTo>
                    <a:lnTo>
                      <a:pt x="134" y="197"/>
                    </a:lnTo>
                    <a:lnTo>
                      <a:pt x="134" y="199"/>
                    </a:lnTo>
                    <a:lnTo>
                      <a:pt x="134" y="203"/>
                    </a:lnTo>
                    <a:lnTo>
                      <a:pt x="134" y="207"/>
                    </a:lnTo>
                    <a:lnTo>
                      <a:pt x="134" y="215"/>
                    </a:lnTo>
                    <a:lnTo>
                      <a:pt x="134" y="217"/>
                    </a:lnTo>
                    <a:lnTo>
                      <a:pt x="134" y="227"/>
                    </a:lnTo>
                    <a:lnTo>
                      <a:pt x="134" y="229"/>
                    </a:lnTo>
                    <a:lnTo>
                      <a:pt x="128" y="229"/>
                    </a:lnTo>
                    <a:lnTo>
                      <a:pt x="128" y="233"/>
                    </a:lnTo>
                    <a:lnTo>
                      <a:pt x="116" y="233"/>
                    </a:lnTo>
                    <a:lnTo>
                      <a:pt x="112" y="233"/>
                    </a:lnTo>
                    <a:lnTo>
                      <a:pt x="104" y="233"/>
                    </a:lnTo>
                    <a:lnTo>
                      <a:pt x="102" y="233"/>
                    </a:lnTo>
                    <a:lnTo>
                      <a:pt x="100" y="233"/>
                    </a:lnTo>
                    <a:lnTo>
                      <a:pt x="98" y="233"/>
                    </a:lnTo>
                    <a:lnTo>
                      <a:pt x="96" y="233"/>
                    </a:lnTo>
                    <a:lnTo>
                      <a:pt x="92" y="233"/>
                    </a:lnTo>
                    <a:lnTo>
                      <a:pt x="90" y="233"/>
                    </a:lnTo>
                    <a:lnTo>
                      <a:pt x="86" y="233"/>
                    </a:lnTo>
                    <a:lnTo>
                      <a:pt x="84" y="233"/>
                    </a:lnTo>
                    <a:lnTo>
                      <a:pt x="82" y="233"/>
                    </a:lnTo>
                    <a:lnTo>
                      <a:pt x="78" y="233"/>
                    </a:lnTo>
                    <a:lnTo>
                      <a:pt x="76" y="233"/>
                    </a:lnTo>
                    <a:lnTo>
                      <a:pt x="74" y="233"/>
                    </a:lnTo>
                    <a:lnTo>
                      <a:pt x="72" y="233"/>
                    </a:lnTo>
                    <a:lnTo>
                      <a:pt x="70" y="233"/>
                    </a:lnTo>
                    <a:lnTo>
                      <a:pt x="56" y="233"/>
                    </a:lnTo>
                    <a:lnTo>
                      <a:pt x="52" y="233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2" y="233"/>
                    </a:lnTo>
                    <a:lnTo>
                      <a:pt x="40" y="233"/>
                    </a:lnTo>
                    <a:lnTo>
                      <a:pt x="38" y="233"/>
                    </a:lnTo>
                    <a:lnTo>
                      <a:pt x="36" y="233"/>
                    </a:lnTo>
                    <a:lnTo>
                      <a:pt x="32" y="233"/>
                    </a:lnTo>
                    <a:lnTo>
                      <a:pt x="22" y="233"/>
                    </a:lnTo>
                    <a:lnTo>
                      <a:pt x="20" y="233"/>
                    </a:lnTo>
                    <a:lnTo>
                      <a:pt x="16" y="233"/>
                    </a:lnTo>
                    <a:lnTo>
                      <a:pt x="14" y="233"/>
                    </a:lnTo>
                    <a:lnTo>
                      <a:pt x="12" y="233"/>
                    </a:lnTo>
                    <a:lnTo>
                      <a:pt x="10" y="233"/>
                    </a:lnTo>
                    <a:lnTo>
                      <a:pt x="6" y="233"/>
                    </a:lnTo>
                    <a:lnTo>
                      <a:pt x="4" y="233"/>
                    </a:lnTo>
                    <a:lnTo>
                      <a:pt x="2" y="233"/>
                    </a:lnTo>
                    <a:lnTo>
                      <a:pt x="0" y="233"/>
                    </a:lnTo>
                    <a:lnTo>
                      <a:pt x="0" y="231"/>
                    </a:lnTo>
                    <a:lnTo>
                      <a:pt x="0" y="225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09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6" y="203"/>
                    </a:lnTo>
                    <a:lnTo>
                      <a:pt x="6" y="197"/>
                    </a:lnTo>
                    <a:lnTo>
                      <a:pt x="4" y="197"/>
                    </a:lnTo>
                    <a:lnTo>
                      <a:pt x="2" y="197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93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4" y="191"/>
                    </a:lnTo>
                    <a:lnTo>
                      <a:pt x="6" y="191"/>
                    </a:lnTo>
                    <a:lnTo>
                      <a:pt x="6" y="185"/>
                    </a:lnTo>
                    <a:lnTo>
                      <a:pt x="4" y="185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75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7"/>
                    </a:lnTo>
                    <a:lnTo>
                      <a:pt x="8" y="147"/>
                    </a:lnTo>
                    <a:lnTo>
                      <a:pt x="6" y="141"/>
                    </a:lnTo>
                    <a:lnTo>
                      <a:pt x="6" y="135"/>
                    </a:lnTo>
                    <a:lnTo>
                      <a:pt x="8" y="13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7"/>
                    </a:lnTo>
                    <a:lnTo>
                      <a:pt x="8" y="113"/>
                    </a:lnTo>
                    <a:lnTo>
                      <a:pt x="8" y="111"/>
                    </a:lnTo>
                    <a:lnTo>
                      <a:pt x="8" y="105"/>
                    </a:lnTo>
                    <a:lnTo>
                      <a:pt x="8" y="103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8" y="65"/>
                    </a:lnTo>
                    <a:lnTo>
                      <a:pt x="8" y="61"/>
                    </a:lnTo>
                    <a:lnTo>
                      <a:pt x="2" y="61"/>
                    </a:lnTo>
                    <a:lnTo>
                      <a:pt x="2" y="55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10" y="49"/>
                    </a:lnTo>
                    <a:lnTo>
                      <a:pt x="10" y="41"/>
                    </a:lnTo>
                    <a:lnTo>
                      <a:pt x="10" y="43"/>
                    </a:lnTo>
                    <a:lnTo>
                      <a:pt x="16" y="43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10" y="18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3" name="Freeform 219">
                <a:extLst>
                  <a:ext uri="{FF2B5EF4-FFF2-40B4-BE49-F238E27FC236}">
                    <a16:creationId xmlns:a16="http://schemas.microsoft.com/office/drawing/2014/main" id="{6D1ACB1A-E338-ADE4-9E8F-CC855D48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4203700"/>
                <a:ext cx="415925" cy="255588"/>
              </a:xfrm>
              <a:custGeom>
                <a:avLst/>
                <a:gdLst>
                  <a:gd name="T0" fmla="*/ 120 w 262"/>
                  <a:gd name="T1" fmla="*/ 4 h 161"/>
                  <a:gd name="T2" fmla="*/ 128 w 262"/>
                  <a:gd name="T3" fmla="*/ 13 h 161"/>
                  <a:gd name="T4" fmla="*/ 140 w 262"/>
                  <a:gd name="T5" fmla="*/ 4 h 161"/>
                  <a:gd name="T6" fmla="*/ 148 w 262"/>
                  <a:gd name="T7" fmla="*/ 19 h 161"/>
                  <a:gd name="T8" fmla="*/ 152 w 262"/>
                  <a:gd name="T9" fmla="*/ 4 h 161"/>
                  <a:gd name="T10" fmla="*/ 156 w 262"/>
                  <a:gd name="T11" fmla="*/ 19 h 161"/>
                  <a:gd name="T12" fmla="*/ 166 w 262"/>
                  <a:gd name="T13" fmla="*/ 13 h 161"/>
                  <a:gd name="T14" fmla="*/ 174 w 262"/>
                  <a:gd name="T15" fmla="*/ 19 h 161"/>
                  <a:gd name="T16" fmla="*/ 190 w 262"/>
                  <a:gd name="T17" fmla="*/ 19 h 161"/>
                  <a:gd name="T18" fmla="*/ 214 w 262"/>
                  <a:gd name="T19" fmla="*/ 19 h 161"/>
                  <a:gd name="T20" fmla="*/ 238 w 262"/>
                  <a:gd name="T21" fmla="*/ 19 h 161"/>
                  <a:gd name="T22" fmla="*/ 240 w 262"/>
                  <a:gd name="T23" fmla="*/ 29 h 161"/>
                  <a:gd name="T24" fmla="*/ 238 w 262"/>
                  <a:gd name="T25" fmla="*/ 37 h 161"/>
                  <a:gd name="T26" fmla="*/ 234 w 262"/>
                  <a:gd name="T27" fmla="*/ 43 h 161"/>
                  <a:gd name="T28" fmla="*/ 238 w 262"/>
                  <a:gd name="T29" fmla="*/ 55 h 161"/>
                  <a:gd name="T30" fmla="*/ 234 w 262"/>
                  <a:gd name="T31" fmla="*/ 71 h 161"/>
                  <a:gd name="T32" fmla="*/ 240 w 262"/>
                  <a:gd name="T33" fmla="*/ 77 h 161"/>
                  <a:gd name="T34" fmla="*/ 242 w 262"/>
                  <a:gd name="T35" fmla="*/ 83 h 161"/>
                  <a:gd name="T36" fmla="*/ 244 w 262"/>
                  <a:gd name="T37" fmla="*/ 91 h 161"/>
                  <a:gd name="T38" fmla="*/ 244 w 262"/>
                  <a:gd name="T39" fmla="*/ 101 h 161"/>
                  <a:gd name="T40" fmla="*/ 250 w 262"/>
                  <a:gd name="T41" fmla="*/ 107 h 161"/>
                  <a:gd name="T42" fmla="*/ 254 w 262"/>
                  <a:gd name="T43" fmla="*/ 115 h 161"/>
                  <a:gd name="T44" fmla="*/ 252 w 262"/>
                  <a:gd name="T45" fmla="*/ 125 h 161"/>
                  <a:gd name="T46" fmla="*/ 260 w 262"/>
                  <a:gd name="T47" fmla="*/ 133 h 161"/>
                  <a:gd name="T48" fmla="*/ 258 w 262"/>
                  <a:gd name="T49" fmla="*/ 141 h 161"/>
                  <a:gd name="T50" fmla="*/ 250 w 262"/>
                  <a:gd name="T51" fmla="*/ 155 h 161"/>
                  <a:gd name="T52" fmla="*/ 242 w 262"/>
                  <a:gd name="T53" fmla="*/ 151 h 161"/>
                  <a:gd name="T54" fmla="*/ 240 w 262"/>
                  <a:gd name="T55" fmla="*/ 141 h 161"/>
                  <a:gd name="T56" fmla="*/ 226 w 262"/>
                  <a:gd name="T57" fmla="*/ 149 h 161"/>
                  <a:gd name="T58" fmla="*/ 212 w 262"/>
                  <a:gd name="T59" fmla="*/ 155 h 161"/>
                  <a:gd name="T60" fmla="*/ 196 w 262"/>
                  <a:gd name="T61" fmla="*/ 159 h 161"/>
                  <a:gd name="T62" fmla="*/ 184 w 262"/>
                  <a:gd name="T63" fmla="*/ 157 h 161"/>
                  <a:gd name="T64" fmla="*/ 178 w 262"/>
                  <a:gd name="T65" fmla="*/ 157 h 161"/>
                  <a:gd name="T66" fmla="*/ 150 w 262"/>
                  <a:gd name="T67" fmla="*/ 157 h 161"/>
                  <a:gd name="T68" fmla="*/ 130 w 262"/>
                  <a:gd name="T69" fmla="*/ 157 h 161"/>
                  <a:gd name="T70" fmla="*/ 110 w 262"/>
                  <a:gd name="T71" fmla="*/ 157 h 161"/>
                  <a:gd name="T72" fmla="*/ 86 w 262"/>
                  <a:gd name="T73" fmla="*/ 155 h 161"/>
                  <a:gd name="T74" fmla="*/ 74 w 262"/>
                  <a:gd name="T75" fmla="*/ 155 h 161"/>
                  <a:gd name="T76" fmla="*/ 64 w 262"/>
                  <a:gd name="T77" fmla="*/ 155 h 161"/>
                  <a:gd name="T78" fmla="*/ 52 w 262"/>
                  <a:gd name="T79" fmla="*/ 155 h 161"/>
                  <a:gd name="T80" fmla="*/ 30 w 262"/>
                  <a:gd name="T81" fmla="*/ 155 h 161"/>
                  <a:gd name="T82" fmla="*/ 22 w 262"/>
                  <a:gd name="T83" fmla="*/ 151 h 161"/>
                  <a:gd name="T84" fmla="*/ 24 w 262"/>
                  <a:gd name="T85" fmla="*/ 143 h 161"/>
                  <a:gd name="T86" fmla="*/ 16 w 262"/>
                  <a:gd name="T87" fmla="*/ 137 h 161"/>
                  <a:gd name="T88" fmla="*/ 12 w 262"/>
                  <a:gd name="T89" fmla="*/ 129 h 161"/>
                  <a:gd name="T90" fmla="*/ 18 w 262"/>
                  <a:gd name="T91" fmla="*/ 127 h 161"/>
                  <a:gd name="T92" fmla="*/ 14 w 262"/>
                  <a:gd name="T93" fmla="*/ 107 h 161"/>
                  <a:gd name="T94" fmla="*/ 8 w 262"/>
                  <a:gd name="T95" fmla="*/ 113 h 161"/>
                  <a:gd name="T96" fmla="*/ 4 w 262"/>
                  <a:gd name="T97" fmla="*/ 93 h 161"/>
                  <a:gd name="T98" fmla="*/ 10 w 262"/>
                  <a:gd name="T99" fmla="*/ 83 h 161"/>
                  <a:gd name="T100" fmla="*/ 4 w 262"/>
                  <a:gd name="T101" fmla="*/ 79 h 161"/>
                  <a:gd name="T102" fmla="*/ 10 w 262"/>
                  <a:gd name="T103" fmla="*/ 71 h 161"/>
                  <a:gd name="T104" fmla="*/ 10 w 262"/>
                  <a:gd name="T105" fmla="*/ 59 h 161"/>
                  <a:gd name="T106" fmla="*/ 4 w 262"/>
                  <a:gd name="T107" fmla="*/ 53 h 161"/>
                  <a:gd name="T108" fmla="*/ 4 w 262"/>
                  <a:gd name="T109" fmla="*/ 39 h 161"/>
                  <a:gd name="T110" fmla="*/ 0 w 262"/>
                  <a:gd name="T111" fmla="*/ 35 h 161"/>
                  <a:gd name="T112" fmla="*/ 8 w 262"/>
                  <a:gd name="T113" fmla="*/ 19 h 161"/>
                  <a:gd name="T114" fmla="*/ 40 w 262"/>
                  <a:gd name="T115" fmla="*/ 19 h 161"/>
                  <a:gd name="T116" fmla="*/ 60 w 262"/>
                  <a:gd name="T117" fmla="*/ 19 h 161"/>
                  <a:gd name="T118" fmla="*/ 84 w 262"/>
                  <a:gd name="T119" fmla="*/ 19 h 161"/>
                  <a:gd name="T120" fmla="*/ 98 w 262"/>
                  <a:gd name="T121" fmla="*/ 19 h 161"/>
                  <a:gd name="T122" fmla="*/ 106 w 262"/>
                  <a:gd name="T123" fmla="*/ 1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2" h="161">
                    <a:moveTo>
                      <a:pt x="112" y="0"/>
                    </a:moveTo>
                    <a:lnTo>
                      <a:pt x="114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30" y="4"/>
                    </a:lnTo>
                    <a:lnTo>
                      <a:pt x="128" y="13"/>
                    </a:lnTo>
                    <a:lnTo>
                      <a:pt x="134" y="13"/>
                    </a:lnTo>
                    <a:lnTo>
                      <a:pt x="140" y="13"/>
                    </a:lnTo>
                    <a:lnTo>
                      <a:pt x="140" y="11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46" y="4"/>
                    </a:lnTo>
                    <a:lnTo>
                      <a:pt x="146" y="11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8" y="19"/>
                    </a:lnTo>
                    <a:lnTo>
                      <a:pt x="150" y="19"/>
                    </a:lnTo>
                    <a:lnTo>
                      <a:pt x="150" y="15"/>
                    </a:lnTo>
                    <a:lnTo>
                      <a:pt x="150" y="8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6" y="4"/>
                    </a:lnTo>
                    <a:lnTo>
                      <a:pt x="156" y="8"/>
                    </a:lnTo>
                    <a:lnTo>
                      <a:pt x="156" y="15"/>
                    </a:lnTo>
                    <a:lnTo>
                      <a:pt x="156" y="19"/>
                    </a:lnTo>
                    <a:lnTo>
                      <a:pt x="158" y="19"/>
                    </a:lnTo>
                    <a:lnTo>
                      <a:pt x="162" y="19"/>
                    </a:lnTo>
                    <a:lnTo>
                      <a:pt x="162" y="15"/>
                    </a:lnTo>
                    <a:lnTo>
                      <a:pt x="162" y="13"/>
                    </a:lnTo>
                    <a:lnTo>
                      <a:pt x="166" y="13"/>
                    </a:lnTo>
                    <a:lnTo>
                      <a:pt x="168" y="13"/>
                    </a:lnTo>
                    <a:lnTo>
                      <a:pt x="170" y="13"/>
                    </a:lnTo>
                    <a:lnTo>
                      <a:pt x="170" y="15"/>
                    </a:lnTo>
                    <a:lnTo>
                      <a:pt x="170" y="19"/>
                    </a:lnTo>
                    <a:lnTo>
                      <a:pt x="174" y="19"/>
                    </a:lnTo>
                    <a:lnTo>
                      <a:pt x="176" y="17"/>
                    </a:lnTo>
                    <a:lnTo>
                      <a:pt x="180" y="19"/>
                    </a:lnTo>
                    <a:lnTo>
                      <a:pt x="182" y="19"/>
                    </a:lnTo>
                    <a:lnTo>
                      <a:pt x="184" y="19"/>
                    </a:lnTo>
                    <a:lnTo>
                      <a:pt x="190" y="19"/>
                    </a:lnTo>
                    <a:lnTo>
                      <a:pt x="196" y="19"/>
                    </a:lnTo>
                    <a:lnTo>
                      <a:pt x="198" y="19"/>
                    </a:lnTo>
                    <a:lnTo>
                      <a:pt x="200" y="19"/>
                    </a:lnTo>
                    <a:lnTo>
                      <a:pt x="206" y="19"/>
                    </a:lnTo>
                    <a:lnTo>
                      <a:pt x="214" y="19"/>
                    </a:lnTo>
                    <a:lnTo>
                      <a:pt x="216" y="19"/>
                    </a:lnTo>
                    <a:lnTo>
                      <a:pt x="220" y="19"/>
                    </a:lnTo>
                    <a:lnTo>
                      <a:pt x="236" y="17"/>
                    </a:lnTo>
                    <a:lnTo>
                      <a:pt x="238" y="17"/>
                    </a:lnTo>
                    <a:lnTo>
                      <a:pt x="238" y="19"/>
                    </a:lnTo>
                    <a:lnTo>
                      <a:pt x="238" y="21"/>
                    </a:lnTo>
                    <a:lnTo>
                      <a:pt x="238" y="23"/>
                    </a:lnTo>
                    <a:lnTo>
                      <a:pt x="238" y="27"/>
                    </a:lnTo>
                    <a:lnTo>
                      <a:pt x="240" y="27"/>
                    </a:lnTo>
                    <a:lnTo>
                      <a:pt x="240" y="29"/>
                    </a:lnTo>
                    <a:lnTo>
                      <a:pt x="240" y="31"/>
                    </a:lnTo>
                    <a:lnTo>
                      <a:pt x="238" y="31"/>
                    </a:lnTo>
                    <a:lnTo>
                      <a:pt x="238" y="33"/>
                    </a:lnTo>
                    <a:lnTo>
                      <a:pt x="238" y="35"/>
                    </a:lnTo>
                    <a:lnTo>
                      <a:pt x="238" y="37"/>
                    </a:lnTo>
                    <a:lnTo>
                      <a:pt x="236" y="37"/>
                    </a:lnTo>
                    <a:lnTo>
                      <a:pt x="236" y="39"/>
                    </a:lnTo>
                    <a:lnTo>
                      <a:pt x="236" y="41"/>
                    </a:lnTo>
                    <a:lnTo>
                      <a:pt x="234" y="41"/>
                    </a:lnTo>
                    <a:lnTo>
                      <a:pt x="234" y="43"/>
                    </a:lnTo>
                    <a:lnTo>
                      <a:pt x="234" y="45"/>
                    </a:lnTo>
                    <a:lnTo>
                      <a:pt x="234" y="47"/>
                    </a:lnTo>
                    <a:lnTo>
                      <a:pt x="236" y="47"/>
                    </a:lnTo>
                    <a:lnTo>
                      <a:pt x="238" y="53"/>
                    </a:lnTo>
                    <a:lnTo>
                      <a:pt x="238" y="55"/>
                    </a:lnTo>
                    <a:lnTo>
                      <a:pt x="236" y="59"/>
                    </a:lnTo>
                    <a:lnTo>
                      <a:pt x="236" y="61"/>
                    </a:lnTo>
                    <a:lnTo>
                      <a:pt x="234" y="67"/>
                    </a:lnTo>
                    <a:lnTo>
                      <a:pt x="234" y="69"/>
                    </a:lnTo>
                    <a:lnTo>
                      <a:pt x="234" y="71"/>
                    </a:lnTo>
                    <a:lnTo>
                      <a:pt x="236" y="71"/>
                    </a:lnTo>
                    <a:lnTo>
                      <a:pt x="236" y="73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40" y="77"/>
                    </a:lnTo>
                    <a:lnTo>
                      <a:pt x="240" y="79"/>
                    </a:lnTo>
                    <a:lnTo>
                      <a:pt x="240" y="79"/>
                    </a:lnTo>
                    <a:lnTo>
                      <a:pt x="242" y="79"/>
                    </a:lnTo>
                    <a:lnTo>
                      <a:pt x="242" y="81"/>
                    </a:lnTo>
                    <a:lnTo>
                      <a:pt x="242" y="83"/>
                    </a:lnTo>
                    <a:lnTo>
                      <a:pt x="242" y="85"/>
                    </a:lnTo>
                    <a:lnTo>
                      <a:pt x="242" y="85"/>
                    </a:lnTo>
                    <a:lnTo>
                      <a:pt x="242" y="87"/>
                    </a:lnTo>
                    <a:lnTo>
                      <a:pt x="242" y="89"/>
                    </a:lnTo>
                    <a:lnTo>
                      <a:pt x="244" y="91"/>
                    </a:lnTo>
                    <a:lnTo>
                      <a:pt x="244" y="93"/>
                    </a:lnTo>
                    <a:lnTo>
                      <a:pt x="244" y="95"/>
                    </a:lnTo>
                    <a:lnTo>
                      <a:pt x="244" y="97"/>
                    </a:lnTo>
                    <a:lnTo>
                      <a:pt x="244" y="99"/>
                    </a:lnTo>
                    <a:lnTo>
                      <a:pt x="244" y="101"/>
                    </a:lnTo>
                    <a:lnTo>
                      <a:pt x="246" y="101"/>
                    </a:lnTo>
                    <a:lnTo>
                      <a:pt x="248" y="101"/>
                    </a:lnTo>
                    <a:lnTo>
                      <a:pt x="248" y="103"/>
                    </a:lnTo>
                    <a:lnTo>
                      <a:pt x="250" y="105"/>
                    </a:lnTo>
                    <a:lnTo>
                      <a:pt x="250" y="107"/>
                    </a:lnTo>
                    <a:lnTo>
                      <a:pt x="252" y="109"/>
                    </a:lnTo>
                    <a:lnTo>
                      <a:pt x="252" y="111"/>
                    </a:lnTo>
                    <a:lnTo>
                      <a:pt x="254" y="111"/>
                    </a:lnTo>
                    <a:lnTo>
                      <a:pt x="254" y="113"/>
                    </a:lnTo>
                    <a:lnTo>
                      <a:pt x="254" y="115"/>
                    </a:lnTo>
                    <a:lnTo>
                      <a:pt x="254" y="117"/>
                    </a:lnTo>
                    <a:lnTo>
                      <a:pt x="254" y="119"/>
                    </a:lnTo>
                    <a:lnTo>
                      <a:pt x="252" y="121"/>
                    </a:lnTo>
                    <a:lnTo>
                      <a:pt x="252" y="123"/>
                    </a:lnTo>
                    <a:lnTo>
                      <a:pt x="252" y="125"/>
                    </a:lnTo>
                    <a:lnTo>
                      <a:pt x="252" y="127"/>
                    </a:lnTo>
                    <a:lnTo>
                      <a:pt x="254" y="127"/>
                    </a:lnTo>
                    <a:lnTo>
                      <a:pt x="256" y="127"/>
                    </a:lnTo>
                    <a:lnTo>
                      <a:pt x="258" y="127"/>
                    </a:lnTo>
                    <a:lnTo>
                      <a:pt x="260" y="133"/>
                    </a:lnTo>
                    <a:lnTo>
                      <a:pt x="260" y="135"/>
                    </a:lnTo>
                    <a:lnTo>
                      <a:pt x="260" y="137"/>
                    </a:lnTo>
                    <a:lnTo>
                      <a:pt x="262" y="139"/>
                    </a:lnTo>
                    <a:lnTo>
                      <a:pt x="260" y="139"/>
                    </a:lnTo>
                    <a:lnTo>
                      <a:pt x="258" y="141"/>
                    </a:lnTo>
                    <a:lnTo>
                      <a:pt x="254" y="145"/>
                    </a:lnTo>
                    <a:lnTo>
                      <a:pt x="252" y="149"/>
                    </a:lnTo>
                    <a:lnTo>
                      <a:pt x="250" y="151"/>
                    </a:lnTo>
                    <a:lnTo>
                      <a:pt x="250" y="153"/>
                    </a:lnTo>
                    <a:lnTo>
                      <a:pt x="250" y="155"/>
                    </a:lnTo>
                    <a:lnTo>
                      <a:pt x="242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40" y="151"/>
                    </a:lnTo>
                    <a:lnTo>
                      <a:pt x="242" y="151"/>
                    </a:lnTo>
                    <a:lnTo>
                      <a:pt x="246" y="151"/>
                    </a:lnTo>
                    <a:lnTo>
                      <a:pt x="246" y="147"/>
                    </a:lnTo>
                    <a:lnTo>
                      <a:pt x="244" y="147"/>
                    </a:lnTo>
                    <a:lnTo>
                      <a:pt x="240" y="147"/>
                    </a:lnTo>
                    <a:lnTo>
                      <a:pt x="240" y="141"/>
                    </a:lnTo>
                    <a:lnTo>
                      <a:pt x="232" y="141"/>
                    </a:lnTo>
                    <a:lnTo>
                      <a:pt x="232" y="145"/>
                    </a:lnTo>
                    <a:lnTo>
                      <a:pt x="230" y="145"/>
                    </a:lnTo>
                    <a:lnTo>
                      <a:pt x="226" y="145"/>
                    </a:lnTo>
                    <a:lnTo>
                      <a:pt x="226" y="149"/>
                    </a:lnTo>
                    <a:lnTo>
                      <a:pt x="226" y="153"/>
                    </a:lnTo>
                    <a:lnTo>
                      <a:pt x="218" y="153"/>
                    </a:lnTo>
                    <a:lnTo>
                      <a:pt x="218" y="155"/>
                    </a:lnTo>
                    <a:lnTo>
                      <a:pt x="216" y="155"/>
                    </a:lnTo>
                    <a:lnTo>
                      <a:pt x="212" y="155"/>
                    </a:lnTo>
                    <a:lnTo>
                      <a:pt x="212" y="161"/>
                    </a:lnTo>
                    <a:lnTo>
                      <a:pt x="206" y="161"/>
                    </a:lnTo>
                    <a:lnTo>
                      <a:pt x="204" y="161"/>
                    </a:lnTo>
                    <a:lnTo>
                      <a:pt x="204" y="159"/>
                    </a:lnTo>
                    <a:lnTo>
                      <a:pt x="196" y="159"/>
                    </a:lnTo>
                    <a:lnTo>
                      <a:pt x="196" y="153"/>
                    </a:lnTo>
                    <a:lnTo>
                      <a:pt x="192" y="151"/>
                    </a:lnTo>
                    <a:lnTo>
                      <a:pt x="192" y="159"/>
                    </a:lnTo>
                    <a:lnTo>
                      <a:pt x="184" y="159"/>
                    </a:lnTo>
                    <a:lnTo>
                      <a:pt x="184" y="157"/>
                    </a:lnTo>
                    <a:lnTo>
                      <a:pt x="184" y="151"/>
                    </a:lnTo>
                    <a:lnTo>
                      <a:pt x="178" y="151"/>
                    </a:lnTo>
                    <a:lnTo>
                      <a:pt x="178" y="153"/>
                    </a:lnTo>
                    <a:lnTo>
                      <a:pt x="178" y="155"/>
                    </a:lnTo>
                    <a:lnTo>
                      <a:pt x="178" y="157"/>
                    </a:lnTo>
                    <a:lnTo>
                      <a:pt x="178" y="159"/>
                    </a:lnTo>
                    <a:lnTo>
                      <a:pt x="166" y="157"/>
                    </a:lnTo>
                    <a:lnTo>
                      <a:pt x="162" y="157"/>
                    </a:lnTo>
                    <a:lnTo>
                      <a:pt x="158" y="157"/>
                    </a:lnTo>
                    <a:lnTo>
                      <a:pt x="150" y="157"/>
                    </a:lnTo>
                    <a:lnTo>
                      <a:pt x="146" y="157"/>
                    </a:lnTo>
                    <a:lnTo>
                      <a:pt x="142" y="157"/>
                    </a:lnTo>
                    <a:lnTo>
                      <a:pt x="140" y="157"/>
                    </a:lnTo>
                    <a:lnTo>
                      <a:pt x="132" y="157"/>
                    </a:lnTo>
                    <a:lnTo>
                      <a:pt x="130" y="157"/>
                    </a:lnTo>
                    <a:lnTo>
                      <a:pt x="128" y="157"/>
                    </a:lnTo>
                    <a:lnTo>
                      <a:pt x="122" y="157"/>
                    </a:lnTo>
                    <a:lnTo>
                      <a:pt x="120" y="157"/>
                    </a:lnTo>
                    <a:lnTo>
                      <a:pt x="114" y="157"/>
                    </a:lnTo>
                    <a:lnTo>
                      <a:pt x="110" y="157"/>
                    </a:lnTo>
                    <a:lnTo>
                      <a:pt x="108" y="157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98" y="157"/>
                    </a:lnTo>
                    <a:lnTo>
                      <a:pt x="86" y="155"/>
                    </a:lnTo>
                    <a:lnTo>
                      <a:pt x="84" y="155"/>
                    </a:lnTo>
                    <a:lnTo>
                      <a:pt x="80" y="155"/>
                    </a:lnTo>
                    <a:lnTo>
                      <a:pt x="78" y="155"/>
                    </a:lnTo>
                    <a:lnTo>
                      <a:pt x="76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70" y="155"/>
                    </a:lnTo>
                    <a:lnTo>
                      <a:pt x="68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58" y="155"/>
                    </a:lnTo>
                    <a:lnTo>
                      <a:pt x="56" y="155"/>
                    </a:lnTo>
                    <a:lnTo>
                      <a:pt x="52" y="155"/>
                    </a:lnTo>
                    <a:lnTo>
                      <a:pt x="50" y="155"/>
                    </a:lnTo>
                    <a:lnTo>
                      <a:pt x="42" y="155"/>
                    </a:lnTo>
                    <a:lnTo>
                      <a:pt x="40" y="155"/>
                    </a:lnTo>
                    <a:lnTo>
                      <a:pt x="32" y="155"/>
                    </a:lnTo>
                    <a:lnTo>
                      <a:pt x="30" y="155"/>
                    </a:lnTo>
                    <a:lnTo>
                      <a:pt x="28" y="155"/>
                    </a:lnTo>
                    <a:lnTo>
                      <a:pt x="26" y="155"/>
                    </a:lnTo>
                    <a:lnTo>
                      <a:pt x="24" y="155"/>
                    </a:lnTo>
                    <a:lnTo>
                      <a:pt x="24" y="153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2" y="147"/>
                    </a:lnTo>
                    <a:lnTo>
                      <a:pt x="22" y="145"/>
                    </a:lnTo>
                    <a:lnTo>
                      <a:pt x="22" y="143"/>
                    </a:lnTo>
                    <a:lnTo>
                      <a:pt x="24" y="143"/>
                    </a:lnTo>
                    <a:lnTo>
                      <a:pt x="22" y="141"/>
                    </a:lnTo>
                    <a:lnTo>
                      <a:pt x="22" y="139"/>
                    </a:lnTo>
                    <a:lnTo>
                      <a:pt x="20" y="137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4" y="131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2" y="127"/>
                    </a:lnTo>
                    <a:lnTo>
                      <a:pt x="14" y="127"/>
                    </a:lnTo>
                    <a:lnTo>
                      <a:pt x="16" y="127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18" y="121"/>
                    </a:lnTo>
                    <a:lnTo>
                      <a:pt x="18" y="115"/>
                    </a:lnTo>
                    <a:lnTo>
                      <a:pt x="18" y="107"/>
                    </a:lnTo>
                    <a:lnTo>
                      <a:pt x="14" y="107"/>
                    </a:lnTo>
                    <a:lnTo>
                      <a:pt x="12" y="107"/>
                    </a:lnTo>
                    <a:lnTo>
                      <a:pt x="12" y="109"/>
                    </a:lnTo>
                    <a:lnTo>
                      <a:pt x="12" y="111"/>
                    </a:lnTo>
                    <a:lnTo>
                      <a:pt x="12" y="113"/>
                    </a:lnTo>
                    <a:lnTo>
                      <a:pt x="8" y="113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07"/>
                    </a:lnTo>
                    <a:lnTo>
                      <a:pt x="4" y="101"/>
                    </a:lnTo>
                    <a:lnTo>
                      <a:pt x="4" y="93"/>
                    </a:lnTo>
                    <a:lnTo>
                      <a:pt x="10" y="93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10" y="73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2" y="63"/>
                    </a:lnTo>
                    <a:lnTo>
                      <a:pt x="16" y="59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4" y="31"/>
                    </a:lnTo>
                    <a:lnTo>
                      <a:pt x="4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20" y="19"/>
                    </a:lnTo>
                    <a:lnTo>
                      <a:pt x="30" y="19"/>
                    </a:lnTo>
                    <a:lnTo>
                      <a:pt x="34" y="19"/>
                    </a:lnTo>
                    <a:lnTo>
                      <a:pt x="40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6" y="19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8" y="19"/>
                    </a:lnTo>
                    <a:lnTo>
                      <a:pt x="74" y="19"/>
                    </a:lnTo>
                    <a:lnTo>
                      <a:pt x="80" y="19"/>
                    </a:lnTo>
                    <a:lnTo>
                      <a:pt x="84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6" y="19"/>
                    </a:lnTo>
                    <a:lnTo>
                      <a:pt x="106" y="15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4" name="Freeform 43">
                <a:extLst>
                  <a:ext uri="{FF2B5EF4-FFF2-40B4-BE49-F238E27FC236}">
                    <a16:creationId xmlns:a16="http://schemas.microsoft.com/office/drawing/2014/main" id="{CF56D523-938F-344A-011B-FF1ABB9F6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925" y="188913"/>
                <a:ext cx="244475" cy="441325"/>
              </a:xfrm>
              <a:custGeom>
                <a:avLst/>
                <a:gdLst>
                  <a:gd name="T0" fmla="*/ 90 w 154"/>
                  <a:gd name="T1" fmla="*/ 2 h 278"/>
                  <a:gd name="T2" fmla="*/ 116 w 154"/>
                  <a:gd name="T3" fmla="*/ 2 h 278"/>
                  <a:gd name="T4" fmla="*/ 130 w 154"/>
                  <a:gd name="T5" fmla="*/ 2 h 278"/>
                  <a:gd name="T6" fmla="*/ 144 w 154"/>
                  <a:gd name="T7" fmla="*/ 2 h 278"/>
                  <a:gd name="T8" fmla="*/ 154 w 154"/>
                  <a:gd name="T9" fmla="*/ 6 h 278"/>
                  <a:gd name="T10" fmla="*/ 148 w 154"/>
                  <a:gd name="T11" fmla="*/ 14 h 278"/>
                  <a:gd name="T12" fmla="*/ 144 w 154"/>
                  <a:gd name="T13" fmla="*/ 22 h 278"/>
                  <a:gd name="T14" fmla="*/ 140 w 154"/>
                  <a:gd name="T15" fmla="*/ 26 h 278"/>
                  <a:gd name="T16" fmla="*/ 136 w 154"/>
                  <a:gd name="T17" fmla="*/ 34 h 278"/>
                  <a:gd name="T18" fmla="*/ 130 w 154"/>
                  <a:gd name="T19" fmla="*/ 46 h 278"/>
                  <a:gd name="T20" fmla="*/ 122 w 154"/>
                  <a:gd name="T21" fmla="*/ 60 h 278"/>
                  <a:gd name="T22" fmla="*/ 108 w 154"/>
                  <a:gd name="T23" fmla="*/ 84 h 278"/>
                  <a:gd name="T24" fmla="*/ 108 w 154"/>
                  <a:gd name="T25" fmla="*/ 90 h 278"/>
                  <a:gd name="T26" fmla="*/ 100 w 154"/>
                  <a:gd name="T27" fmla="*/ 110 h 278"/>
                  <a:gd name="T28" fmla="*/ 98 w 154"/>
                  <a:gd name="T29" fmla="*/ 116 h 278"/>
                  <a:gd name="T30" fmla="*/ 98 w 154"/>
                  <a:gd name="T31" fmla="*/ 126 h 278"/>
                  <a:gd name="T32" fmla="*/ 98 w 154"/>
                  <a:gd name="T33" fmla="*/ 136 h 278"/>
                  <a:gd name="T34" fmla="*/ 98 w 154"/>
                  <a:gd name="T35" fmla="*/ 156 h 278"/>
                  <a:gd name="T36" fmla="*/ 98 w 154"/>
                  <a:gd name="T37" fmla="*/ 170 h 278"/>
                  <a:gd name="T38" fmla="*/ 94 w 154"/>
                  <a:gd name="T39" fmla="*/ 178 h 278"/>
                  <a:gd name="T40" fmla="*/ 92 w 154"/>
                  <a:gd name="T41" fmla="*/ 188 h 278"/>
                  <a:gd name="T42" fmla="*/ 88 w 154"/>
                  <a:gd name="T43" fmla="*/ 198 h 278"/>
                  <a:gd name="T44" fmla="*/ 84 w 154"/>
                  <a:gd name="T45" fmla="*/ 206 h 278"/>
                  <a:gd name="T46" fmla="*/ 74 w 154"/>
                  <a:gd name="T47" fmla="*/ 216 h 278"/>
                  <a:gd name="T48" fmla="*/ 72 w 154"/>
                  <a:gd name="T49" fmla="*/ 230 h 278"/>
                  <a:gd name="T50" fmla="*/ 72 w 154"/>
                  <a:gd name="T51" fmla="*/ 242 h 278"/>
                  <a:gd name="T52" fmla="*/ 60 w 154"/>
                  <a:gd name="T53" fmla="*/ 256 h 278"/>
                  <a:gd name="T54" fmla="*/ 56 w 154"/>
                  <a:gd name="T55" fmla="*/ 264 h 278"/>
                  <a:gd name="T56" fmla="*/ 46 w 154"/>
                  <a:gd name="T57" fmla="*/ 276 h 278"/>
                  <a:gd name="T58" fmla="*/ 44 w 154"/>
                  <a:gd name="T59" fmla="*/ 268 h 278"/>
                  <a:gd name="T60" fmla="*/ 40 w 154"/>
                  <a:gd name="T61" fmla="*/ 252 h 278"/>
                  <a:gd name="T62" fmla="*/ 38 w 154"/>
                  <a:gd name="T63" fmla="*/ 236 h 278"/>
                  <a:gd name="T64" fmla="*/ 36 w 154"/>
                  <a:gd name="T65" fmla="*/ 232 h 278"/>
                  <a:gd name="T66" fmla="*/ 36 w 154"/>
                  <a:gd name="T67" fmla="*/ 222 h 278"/>
                  <a:gd name="T68" fmla="*/ 34 w 154"/>
                  <a:gd name="T69" fmla="*/ 216 h 278"/>
                  <a:gd name="T70" fmla="*/ 34 w 154"/>
                  <a:gd name="T71" fmla="*/ 210 h 278"/>
                  <a:gd name="T72" fmla="*/ 30 w 154"/>
                  <a:gd name="T73" fmla="*/ 196 h 278"/>
                  <a:gd name="T74" fmla="*/ 28 w 154"/>
                  <a:gd name="T75" fmla="*/ 180 h 278"/>
                  <a:gd name="T76" fmla="*/ 24 w 154"/>
                  <a:gd name="T77" fmla="*/ 162 h 278"/>
                  <a:gd name="T78" fmla="*/ 20 w 154"/>
                  <a:gd name="T79" fmla="*/ 136 h 278"/>
                  <a:gd name="T80" fmla="*/ 18 w 154"/>
                  <a:gd name="T81" fmla="*/ 124 h 278"/>
                  <a:gd name="T82" fmla="*/ 16 w 154"/>
                  <a:gd name="T83" fmla="*/ 114 h 278"/>
                  <a:gd name="T84" fmla="*/ 14 w 154"/>
                  <a:gd name="T85" fmla="*/ 102 h 278"/>
                  <a:gd name="T86" fmla="*/ 12 w 154"/>
                  <a:gd name="T87" fmla="*/ 92 h 278"/>
                  <a:gd name="T88" fmla="*/ 12 w 154"/>
                  <a:gd name="T89" fmla="*/ 84 h 278"/>
                  <a:gd name="T90" fmla="*/ 12 w 154"/>
                  <a:gd name="T91" fmla="*/ 78 h 278"/>
                  <a:gd name="T92" fmla="*/ 10 w 154"/>
                  <a:gd name="T93" fmla="*/ 64 h 278"/>
                  <a:gd name="T94" fmla="*/ 10 w 154"/>
                  <a:gd name="T95" fmla="*/ 58 h 278"/>
                  <a:gd name="T96" fmla="*/ 8 w 154"/>
                  <a:gd name="T97" fmla="*/ 50 h 278"/>
                  <a:gd name="T98" fmla="*/ 6 w 154"/>
                  <a:gd name="T99" fmla="*/ 40 h 278"/>
                  <a:gd name="T100" fmla="*/ 4 w 154"/>
                  <a:gd name="T101" fmla="*/ 26 h 278"/>
                  <a:gd name="T102" fmla="*/ 4 w 154"/>
                  <a:gd name="T103" fmla="*/ 18 h 278"/>
                  <a:gd name="T104" fmla="*/ 2 w 154"/>
                  <a:gd name="T105" fmla="*/ 6 h 278"/>
                  <a:gd name="T106" fmla="*/ 6 w 154"/>
                  <a:gd name="T107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4" h="278">
                    <a:moveTo>
                      <a:pt x="10" y="0"/>
                    </a:moveTo>
                    <a:lnTo>
                      <a:pt x="84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110" y="2"/>
                    </a:lnTo>
                    <a:lnTo>
                      <a:pt x="116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44" y="2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2" y="8"/>
                    </a:lnTo>
                    <a:lnTo>
                      <a:pt x="150" y="10"/>
                    </a:lnTo>
                    <a:lnTo>
                      <a:pt x="148" y="14"/>
                    </a:lnTo>
                    <a:lnTo>
                      <a:pt x="148" y="14"/>
                    </a:lnTo>
                    <a:lnTo>
                      <a:pt x="146" y="18"/>
                    </a:lnTo>
                    <a:lnTo>
                      <a:pt x="144" y="22"/>
                    </a:lnTo>
                    <a:lnTo>
                      <a:pt x="142" y="24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40" y="30"/>
                    </a:lnTo>
                    <a:lnTo>
                      <a:pt x="138" y="32"/>
                    </a:lnTo>
                    <a:lnTo>
                      <a:pt x="136" y="34"/>
                    </a:lnTo>
                    <a:lnTo>
                      <a:pt x="134" y="38"/>
                    </a:lnTo>
                    <a:lnTo>
                      <a:pt x="132" y="42"/>
                    </a:lnTo>
                    <a:lnTo>
                      <a:pt x="130" y="46"/>
                    </a:lnTo>
                    <a:lnTo>
                      <a:pt x="124" y="58"/>
                    </a:lnTo>
                    <a:lnTo>
                      <a:pt x="122" y="58"/>
                    </a:lnTo>
                    <a:lnTo>
                      <a:pt x="122" y="60"/>
                    </a:lnTo>
                    <a:lnTo>
                      <a:pt x="120" y="62"/>
                    </a:lnTo>
                    <a:lnTo>
                      <a:pt x="118" y="64"/>
                    </a:lnTo>
                    <a:lnTo>
                      <a:pt x="108" y="84"/>
                    </a:lnTo>
                    <a:lnTo>
                      <a:pt x="108" y="86"/>
                    </a:lnTo>
                    <a:lnTo>
                      <a:pt x="108" y="88"/>
                    </a:lnTo>
                    <a:lnTo>
                      <a:pt x="108" y="90"/>
                    </a:lnTo>
                    <a:lnTo>
                      <a:pt x="106" y="94"/>
                    </a:lnTo>
                    <a:lnTo>
                      <a:pt x="104" y="104"/>
                    </a:lnTo>
                    <a:lnTo>
                      <a:pt x="100" y="110"/>
                    </a:lnTo>
                    <a:lnTo>
                      <a:pt x="100" y="112"/>
                    </a:lnTo>
                    <a:lnTo>
                      <a:pt x="100" y="114"/>
                    </a:lnTo>
                    <a:lnTo>
                      <a:pt x="98" y="116"/>
                    </a:lnTo>
                    <a:lnTo>
                      <a:pt x="98" y="118"/>
                    </a:lnTo>
                    <a:lnTo>
                      <a:pt x="98" y="122"/>
                    </a:lnTo>
                    <a:lnTo>
                      <a:pt x="98" y="126"/>
                    </a:lnTo>
                    <a:lnTo>
                      <a:pt x="98" y="128"/>
                    </a:lnTo>
                    <a:lnTo>
                      <a:pt x="98" y="132"/>
                    </a:lnTo>
                    <a:lnTo>
                      <a:pt x="98" y="136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56"/>
                    </a:lnTo>
                    <a:lnTo>
                      <a:pt x="98" y="160"/>
                    </a:lnTo>
                    <a:lnTo>
                      <a:pt x="98" y="166"/>
                    </a:lnTo>
                    <a:lnTo>
                      <a:pt x="98" y="170"/>
                    </a:lnTo>
                    <a:lnTo>
                      <a:pt x="98" y="172"/>
                    </a:lnTo>
                    <a:lnTo>
                      <a:pt x="98" y="174"/>
                    </a:lnTo>
                    <a:lnTo>
                      <a:pt x="94" y="178"/>
                    </a:lnTo>
                    <a:lnTo>
                      <a:pt x="92" y="180"/>
                    </a:lnTo>
                    <a:lnTo>
                      <a:pt x="92" y="186"/>
                    </a:lnTo>
                    <a:lnTo>
                      <a:pt x="92" y="188"/>
                    </a:lnTo>
                    <a:lnTo>
                      <a:pt x="92" y="192"/>
                    </a:lnTo>
                    <a:lnTo>
                      <a:pt x="92" y="196"/>
                    </a:lnTo>
                    <a:lnTo>
                      <a:pt x="88" y="198"/>
                    </a:lnTo>
                    <a:lnTo>
                      <a:pt x="88" y="200"/>
                    </a:lnTo>
                    <a:lnTo>
                      <a:pt x="86" y="202"/>
                    </a:lnTo>
                    <a:lnTo>
                      <a:pt x="84" y="206"/>
                    </a:lnTo>
                    <a:lnTo>
                      <a:pt x="78" y="212"/>
                    </a:lnTo>
                    <a:lnTo>
                      <a:pt x="76" y="214"/>
                    </a:lnTo>
                    <a:lnTo>
                      <a:pt x="74" y="216"/>
                    </a:lnTo>
                    <a:lnTo>
                      <a:pt x="72" y="220"/>
                    </a:lnTo>
                    <a:lnTo>
                      <a:pt x="72" y="222"/>
                    </a:lnTo>
                    <a:lnTo>
                      <a:pt x="72" y="230"/>
                    </a:lnTo>
                    <a:lnTo>
                      <a:pt x="72" y="234"/>
                    </a:lnTo>
                    <a:lnTo>
                      <a:pt x="72" y="240"/>
                    </a:lnTo>
                    <a:lnTo>
                      <a:pt x="72" y="242"/>
                    </a:lnTo>
                    <a:lnTo>
                      <a:pt x="66" y="250"/>
                    </a:lnTo>
                    <a:lnTo>
                      <a:pt x="62" y="256"/>
                    </a:lnTo>
                    <a:lnTo>
                      <a:pt x="60" y="256"/>
                    </a:lnTo>
                    <a:lnTo>
                      <a:pt x="60" y="258"/>
                    </a:lnTo>
                    <a:lnTo>
                      <a:pt x="60" y="260"/>
                    </a:lnTo>
                    <a:lnTo>
                      <a:pt x="56" y="264"/>
                    </a:lnTo>
                    <a:lnTo>
                      <a:pt x="54" y="266"/>
                    </a:lnTo>
                    <a:lnTo>
                      <a:pt x="54" y="268"/>
                    </a:lnTo>
                    <a:lnTo>
                      <a:pt x="46" y="276"/>
                    </a:lnTo>
                    <a:lnTo>
                      <a:pt x="46" y="278"/>
                    </a:lnTo>
                    <a:lnTo>
                      <a:pt x="46" y="276"/>
                    </a:lnTo>
                    <a:lnTo>
                      <a:pt x="44" y="268"/>
                    </a:lnTo>
                    <a:lnTo>
                      <a:pt x="42" y="258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48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38" y="232"/>
                    </a:lnTo>
                    <a:lnTo>
                      <a:pt x="36" y="232"/>
                    </a:lnTo>
                    <a:lnTo>
                      <a:pt x="36" y="230"/>
                    </a:lnTo>
                    <a:lnTo>
                      <a:pt x="36" y="228"/>
                    </a:lnTo>
                    <a:lnTo>
                      <a:pt x="36" y="222"/>
                    </a:lnTo>
                    <a:lnTo>
                      <a:pt x="36" y="220"/>
                    </a:lnTo>
                    <a:lnTo>
                      <a:pt x="34" y="218"/>
                    </a:lnTo>
                    <a:lnTo>
                      <a:pt x="34" y="216"/>
                    </a:lnTo>
                    <a:lnTo>
                      <a:pt x="34" y="214"/>
                    </a:lnTo>
                    <a:lnTo>
                      <a:pt x="34" y="212"/>
                    </a:lnTo>
                    <a:lnTo>
                      <a:pt x="34" y="210"/>
                    </a:lnTo>
                    <a:lnTo>
                      <a:pt x="32" y="208"/>
                    </a:lnTo>
                    <a:lnTo>
                      <a:pt x="32" y="206"/>
                    </a:lnTo>
                    <a:lnTo>
                      <a:pt x="30" y="196"/>
                    </a:lnTo>
                    <a:lnTo>
                      <a:pt x="30" y="194"/>
                    </a:lnTo>
                    <a:lnTo>
                      <a:pt x="30" y="190"/>
                    </a:lnTo>
                    <a:lnTo>
                      <a:pt x="28" y="180"/>
                    </a:lnTo>
                    <a:lnTo>
                      <a:pt x="26" y="170"/>
                    </a:lnTo>
                    <a:lnTo>
                      <a:pt x="26" y="166"/>
                    </a:lnTo>
                    <a:lnTo>
                      <a:pt x="24" y="162"/>
                    </a:lnTo>
                    <a:lnTo>
                      <a:pt x="24" y="158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20" y="130"/>
                    </a:lnTo>
                    <a:lnTo>
                      <a:pt x="18" y="126"/>
                    </a:lnTo>
                    <a:lnTo>
                      <a:pt x="18" y="124"/>
                    </a:lnTo>
                    <a:lnTo>
                      <a:pt x="18" y="122"/>
                    </a:lnTo>
                    <a:lnTo>
                      <a:pt x="18" y="120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6" y="108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4" y="96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8" y="50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6" y="34"/>
                    </a:lnTo>
                    <a:lnTo>
                      <a:pt x="6" y="30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5" name="Freeform 54">
                <a:extLst>
                  <a:ext uri="{FF2B5EF4-FFF2-40B4-BE49-F238E27FC236}">
                    <a16:creationId xmlns:a16="http://schemas.microsoft.com/office/drawing/2014/main" id="{03676040-4254-298D-8A51-A61387985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8350" y="1038225"/>
                <a:ext cx="539750" cy="403225"/>
              </a:xfrm>
              <a:custGeom>
                <a:avLst/>
                <a:gdLst>
                  <a:gd name="T0" fmla="*/ 220 w 340"/>
                  <a:gd name="T1" fmla="*/ 12 h 254"/>
                  <a:gd name="T2" fmla="*/ 226 w 340"/>
                  <a:gd name="T3" fmla="*/ 24 h 254"/>
                  <a:gd name="T4" fmla="*/ 226 w 340"/>
                  <a:gd name="T5" fmla="*/ 42 h 254"/>
                  <a:gd name="T6" fmla="*/ 228 w 340"/>
                  <a:gd name="T7" fmla="*/ 56 h 254"/>
                  <a:gd name="T8" fmla="*/ 234 w 340"/>
                  <a:gd name="T9" fmla="*/ 74 h 254"/>
                  <a:gd name="T10" fmla="*/ 240 w 340"/>
                  <a:gd name="T11" fmla="*/ 96 h 254"/>
                  <a:gd name="T12" fmla="*/ 252 w 340"/>
                  <a:gd name="T13" fmla="*/ 112 h 254"/>
                  <a:gd name="T14" fmla="*/ 268 w 340"/>
                  <a:gd name="T15" fmla="*/ 120 h 254"/>
                  <a:gd name="T16" fmla="*/ 276 w 340"/>
                  <a:gd name="T17" fmla="*/ 134 h 254"/>
                  <a:gd name="T18" fmla="*/ 286 w 340"/>
                  <a:gd name="T19" fmla="*/ 150 h 254"/>
                  <a:gd name="T20" fmla="*/ 288 w 340"/>
                  <a:gd name="T21" fmla="*/ 162 h 254"/>
                  <a:gd name="T22" fmla="*/ 304 w 340"/>
                  <a:gd name="T23" fmla="*/ 176 h 254"/>
                  <a:gd name="T24" fmla="*/ 320 w 340"/>
                  <a:gd name="T25" fmla="*/ 198 h 254"/>
                  <a:gd name="T26" fmla="*/ 324 w 340"/>
                  <a:gd name="T27" fmla="*/ 216 h 254"/>
                  <a:gd name="T28" fmla="*/ 330 w 340"/>
                  <a:gd name="T29" fmla="*/ 236 h 254"/>
                  <a:gd name="T30" fmla="*/ 332 w 340"/>
                  <a:gd name="T31" fmla="*/ 248 h 254"/>
                  <a:gd name="T32" fmla="*/ 318 w 340"/>
                  <a:gd name="T33" fmla="*/ 240 h 254"/>
                  <a:gd name="T34" fmla="*/ 300 w 340"/>
                  <a:gd name="T35" fmla="*/ 234 h 254"/>
                  <a:gd name="T36" fmla="*/ 290 w 340"/>
                  <a:gd name="T37" fmla="*/ 234 h 254"/>
                  <a:gd name="T38" fmla="*/ 278 w 340"/>
                  <a:gd name="T39" fmla="*/ 230 h 254"/>
                  <a:gd name="T40" fmla="*/ 260 w 340"/>
                  <a:gd name="T41" fmla="*/ 234 h 254"/>
                  <a:gd name="T42" fmla="*/ 240 w 340"/>
                  <a:gd name="T43" fmla="*/ 232 h 254"/>
                  <a:gd name="T44" fmla="*/ 224 w 340"/>
                  <a:gd name="T45" fmla="*/ 238 h 254"/>
                  <a:gd name="T46" fmla="*/ 212 w 340"/>
                  <a:gd name="T47" fmla="*/ 242 h 254"/>
                  <a:gd name="T48" fmla="*/ 196 w 340"/>
                  <a:gd name="T49" fmla="*/ 240 h 254"/>
                  <a:gd name="T50" fmla="*/ 178 w 340"/>
                  <a:gd name="T51" fmla="*/ 230 h 254"/>
                  <a:gd name="T52" fmla="*/ 166 w 340"/>
                  <a:gd name="T53" fmla="*/ 226 h 254"/>
                  <a:gd name="T54" fmla="*/ 152 w 340"/>
                  <a:gd name="T55" fmla="*/ 234 h 254"/>
                  <a:gd name="T56" fmla="*/ 140 w 340"/>
                  <a:gd name="T57" fmla="*/ 224 h 254"/>
                  <a:gd name="T58" fmla="*/ 126 w 340"/>
                  <a:gd name="T59" fmla="*/ 218 h 254"/>
                  <a:gd name="T60" fmla="*/ 118 w 340"/>
                  <a:gd name="T61" fmla="*/ 210 h 254"/>
                  <a:gd name="T62" fmla="*/ 114 w 340"/>
                  <a:gd name="T63" fmla="*/ 212 h 254"/>
                  <a:gd name="T64" fmla="*/ 102 w 340"/>
                  <a:gd name="T65" fmla="*/ 208 h 254"/>
                  <a:gd name="T66" fmla="*/ 100 w 340"/>
                  <a:gd name="T67" fmla="*/ 200 h 254"/>
                  <a:gd name="T68" fmla="*/ 90 w 340"/>
                  <a:gd name="T69" fmla="*/ 194 h 254"/>
                  <a:gd name="T70" fmla="*/ 76 w 340"/>
                  <a:gd name="T71" fmla="*/ 184 h 254"/>
                  <a:gd name="T72" fmla="*/ 66 w 340"/>
                  <a:gd name="T73" fmla="*/ 168 h 254"/>
                  <a:gd name="T74" fmla="*/ 56 w 340"/>
                  <a:gd name="T75" fmla="*/ 160 h 254"/>
                  <a:gd name="T76" fmla="*/ 44 w 340"/>
                  <a:gd name="T77" fmla="*/ 142 h 254"/>
                  <a:gd name="T78" fmla="*/ 40 w 340"/>
                  <a:gd name="T79" fmla="*/ 130 h 254"/>
                  <a:gd name="T80" fmla="*/ 30 w 340"/>
                  <a:gd name="T81" fmla="*/ 118 h 254"/>
                  <a:gd name="T82" fmla="*/ 22 w 340"/>
                  <a:gd name="T83" fmla="*/ 104 h 254"/>
                  <a:gd name="T84" fmla="*/ 6 w 340"/>
                  <a:gd name="T85" fmla="*/ 98 h 254"/>
                  <a:gd name="T86" fmla="*/ 4 w 340"/>
                  <a:gd name="T87" fmla="*/ 84 h 254"/>
                  <a:gd name="T88" fmla="*/ 6 w 340"/>
                  <a:gd name="T89" fmla="*/ 70 h 254"/>
                  <a:gd name="T90" fmla="*/ 14 w 340"/>
                  <a:gd name="T91" fmla="*/ 56 h 254"/>
                  <a:gd name="T92" fmla="*/ 22 w 340"/>
                  <a:gd name="T93" fmla="*/ 50 h 254"/>
                  <a:gd name="T94" fmla="*/ 46 w 340"/>
                  <a:gd name="T95" fmla="*/ 44 h 254"/>
                  <a:gd name="T96" fmla="*/ 70 w 340"/>
                  <a:gd name="T97" fmla="*/ 48 h 254"/>
                  <a:gd name="T98" fmla="*/ 70 w 340"/>
                  <a:gd name="T99" fmla="*/ 56 h 254"/>
                  <a:gd name="T100" fmla="*/ 82 w 340"/>
                  <a:gd name="T101" fmla="*/ 56 h 254"/>
                  <a:gd name="T102" fmla="*/ 106 w 340"/>
                  <a:gd name="T103" fmla="*/ 42 h 254"/>
                  <a:gd name="T104" fmla="*/ 124 w 340"/>
                  <a:gd name="T105" fmla="*/ 30 h 254"/>
                  <a:gd name="T106" fmla="*/ 150 w 340"/>
                  <a:gd name="T107" fmla="*/ 22 h 254"/>
                  <a:gd name="T108" fmla="*/ 164 w 340"/>
                  <a:gd name="T109" fmla="*/ 16 h 254"/>
                  <a:gd name="T110" fmla="*/ 178 w 340"/>
                  <a:gd name="T111" fmla="*/ 12 h 254"/>
                  <a:gd name="T112" fmla="*/ 194 w 340"/>
                  <a:gd name="T113" fmla="*/ 8 h 254"/>
                  <a:gd name="T114" fmla="*/ 206 w 340"/>
                  <a:gd name="T115" fmla="*/ 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40" h="254">
                    <a:moveTo>
                      <a:pt x="212" y="4"/>
                    </a:moveTo>
                    <a:lnTo>
                      <a:pt x="214" y="6"/>
                    </a:lnTo>
                    <a:lnTo>
                      <a:pt x="216" y="8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8"/>
                    </a:lnTo>
                    <a:lnTo>
                      <a:pt x="220" y="10"/>
                    </a:lnTo>
                    <a:lnTo>
                      <a:pt x="220" y="12"/>
                    </a:lnTo>
                    <a:lnTo>
                      <a:pt x="222" y="12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2" y="18"/>
                    </a:lnTo>
                    <a:lnTo>
                      <a:pt x="224" y="20"/>
                    </a:lnTo>
                    <a:lnTo>
                      <a:pt x="224" y="22"/>
                    </a:lnTo>
                    <a:lnTo>
                      <a:pt x="226" y="22"/>
                    </a:lnTo>
                    <a:lnTo>
                      <a:pt x="226" y="24"/>
                    </a:lnTo>
                    <a:lnTo>
                      <a:pt x="226" y="28"/>
                    </a:lnTo>
                    <a:lnTo>
                      <a:pt x="226" y="30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6" y="38"/>
                    </a:lnTo>
                    <a:lnTo>
                      <a:pt x="226" y="40"/>
                    </a:lnTo>
                    <a:lnTo>
                      <a:pt x="228" y="42"/>
                    </a:lnTo>
                    <a:lnTo>
                      <a:pt x="226" y="42"/>
                    </a:lnTo>
                    <a:lnTo>
                      <a:pt x="226" y="44"/>
                    </a:lnTo>
                    <a:lnTo>
                      <a:pt x="226" y="46"/>
                    </a:lnTo>
                    <a:lnTo>
                      <a:pt x="226" y="48"/>
                    </a:lnTo>
                    <a:lnTo>
                      <a:pt x="226" y="50"/>
                    </a:lnTo>
                    <a:lnTo>
                      <a:pt x="228" y="52"/>
                    </a:lnTo>
                    <a:lnTo>
                      <a:pt x="228" y="54"/>
                    </a:lnTo>
                    <a:lnTo>
                      <a:pt x="228" y="56"/>
                    </a:lnTo>
                    <a:lnTo>
                      <a:pt x="228" y="56"/>
                    </a:lnTo>
                    <a:lnTo>
                      <a:pt x="226" y="58"/>
                    </a:lnTo>
                    <a:lnTo>
                      <a:pt x="228" y="58"/>
                    </a:lnTo>
                    <a:lnTo>
                      <a:pt x="228" y="60"/>
                    </a:lnTo>
                    <a:lnTo>
                      <a:pt x="232" y="66"/>
                    </a:lnTo>
                    <a:lnTo>
                      <a:pt x="232" y="68"/>
                    </a:lnTo>
                    <a:lnTo>
                      <a:pt x="234" y="70"/>
                    </a:lnTo>
                    <a:lnTo>
                      <a:pt x="234" y="72"/>
                    </a:lnTo>
                    <a:lnTo>
                      <a:pt x="234" y="74"/>
                    </a:lnTo>
                    <a:lnTo>
                      <a:pt x="234" y="78"/>
                    </a:lnTo>
                    <a:lnTo>
                      <a:pt x="234" y="82"/>
                    </a:lnTo>
                    <a:lnTo>
                      <a:pt x="234" y="84"/>
                    </a:lnTo>
                    <a:lnTo>
                      <a:pt x="234" y="86"/>
                    </a:lnTo>
                    <a:lnTo>
                      <a:pt x="236" y="88"/>
                    </a:lnTo>
                    <a:lnTo>
                      <a:pt x="238" y="90"/>
                    </a:lnTo>
                    <a:lnTo>
                      <a:pt x="240" y="92"/>
                    </a:lnTo>
                    <a:lnTo>
                      <a:pt x="240" y="96"/>
                    </a:lnTo>
                    <a:lnTo>
                      <a:pt x="242" y="100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6" y="106"/>
                    </a:lnTo>
                    <a:lnTo>
                      <a:pt x="248" y="108"/>
                    </a:lnTo>
                    <a:lnTo>
                      <a:pt x="250" y="110"/>
                    </a:lnTo>
                    <a:lnTo>
                      <a:pt x="252" y="112"/>
                    </a:lnTo>
                    <a:lnTo>
                      <a:pt x="254" y="112"/>
                    </a:lnTo>
                    <a:lnTo>
                      <a:pt x="256" y="114"/>
                    </a:lnTo>
                    <a:lnTo>
                      <a:pt x="258" y="114"/>
                    </a:lnTo>
                    <a:lnTo>
                      <a:pt x="260" y="114"/>
                    </a:lnTo>
                    <a:lnTo>
                      <a:pt x="262" y="114"/>
                    </a:lnTo>
                    <a:lnTo>
                      <a:pt x="264" y="118"/>
                    </a:lnTo>
                    <a:lnTo>
                      <a:pt x="266" y="118"/>
                    </a:lnTo>
                    <a:lnTo>
                      <a:pt x="268" y="120"/>
                    </a:lnTo>
                    <a:lnTo>
                      <a:pt x="270" y="122"/>
                    </a:lnTo>
                    <a:lnTo>
                      <a:pt x="272" y="124"/>
                    </a:lnTo>
                    <a:lnTo>
                      <a:pt x="272" y="126"/>
                    </a:lnTo>
                    <a:lnTo>
                      <a:pt x="274" y="128"/>
                    </a:lnTo>
                    <a:lnTo>
                      <a:pt x="274" y="130"/>
                    </a:lnTo>
                    <a:lnTo>
                      <a:pt x="274" y="132"/>
                    </a:lnTo>
                    <a:lnTo>
                      <a:pt x="274" y="134"/>
                    </a:lnTo>
                    <a:lnTo>
                      <a:pt x="276" y="134"/>
                    </a:lnTo>
                    <a:lnTo>
                      <a:pt x="276" y="136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78" y="142"/>
                    </a:lnTo>
                    <a:lnTo>
                      <a:pt x="280" y="144"/>
                    </a:lnTo>
                    <a:lnTo>
                      <a:pt x="282" y="146"/>
                    </a:lnTo>
                    <a:lnTo>
                      <a:pt x="284" y="150"/>
                    </a:lnTo>
                    <a:lnTo>
                      <a:pt x="286" y="150"/>
                    </a:lnTo>
                    <a:lnTo>
                      <a:pt x="288" y="150"/>
                    </a:lnTo>
                    <a:lnTo>
                      <a:pt x="290" y="152"/>
                    </a:lnTo>
                    <a:lnTo>
                      <a:pt x="290" y="152"/>
                    </a:lnTo>
                    <a:lnTo>
                      <a:pt x="288" y="154"/>
                    </a:lnTo>
                    <a:lnTo>
                      <a:pt x="286" y="156"/>
                    </a:lnTo>
                    <a:lnTo>
                      <a:pt x="286" y="158"/>
                    </a:lnTo>
                    <a:lnTo>
                      <a:pt x="286" y="160"/>
                    </a:lnTo>
                    <a:lnTo>
                      <a:pt x="288" y="162"/>
                    </a:lnTo>
                    <a:lnTo>
                      <a:pt x="290" y="164"/>
                    </a:lnTo>
                    <a:lnTo>
                      <a:pt x="292" y="166"/>
                    </a:lnTo>
                    <a:lnTo>
                      <a:pt x="292" y="168"/>
                    </a:lnTo>
                    <a:lnTo>
                      <a:pt x="294" y="170"/>
                    </a:lnTo>
                    <a:lnTo>
                      <a:pt x="296" y="172"/>
                    </a:lnTo>
                    <a:lnTo>
                      <a:pt x="302" y="172"/>
                    </a:lnTo>
                    <a:lnTo>
                      <a:pt x="302" y="174"/>
                    </a:lnTo>
                    <a:lnTo>
                      <a:pt x="304" y="176"/>
                    </a:lnTo>
                    <a:lnTo>
                      <a:pt x="306" y="178"/>
                    </a:lnTo>
                    <a:lnTo>
                      <a:pt x="306" y="184"/>
                    </a:lnTo>
                    <a:lnTo>
                      <a:pt x="306" y="186"/>
                    </a:lnTo>
                    <a:lnTo>
                      <a:pt x="308" y="186"/>
                    </a:lnTo>
                    <a:lnTo>
                      <a:pt x="312" y="190"/>
                    </a:lnTo>
                    <a:lnTo>
                      <a:pt x="312" y="194"/>
                    </a:lnTo>
                    <a:lnTo>
                      <a:pt x="314" y="194"/>
                    </a:lnTo>
                    <a:lnTo>
                      <a:pt x="320" y="198"/>
                    </a:lnTo>
                    <a:lnTo>
                      <a:pt x="320" y="200"/>
                    </a:lnTo>
                    <a:lnTo>
                      <a:pt x="320" y="200"/>
                    </a:lnTo>
                    <a:lnTo>
                      <a:pt x="320" y="202"/>
                    </a:lnTo>
                    <a:lnTo>
                      <a:pt x="320" y="204"/>
                    </a:lnTo>
                    <a:lnTo>
                      <a:pt x="320" y="206"/>
                    </a:lnTo>
                    <a:lnTo>
                      <a:pt x="320" y="208"/>
                    </a:lnTo>
                    <a:lnTo>
                      <a:pt x="324" y="214"/>
                    </a:lnTo>
                    <a:lnTo>
                      <a:pt x="324" y="216"/>
                    </a:lnTo>
                    <a:lnTo>
                      <a:pt x="324" y="218"/>
                    </a:lnTo>
                    <a:lnTo>
                      <a:pt x="324" y="220"/>
                    </a:lnTo>
                    <a:lnTo>
                      <a:pt x="326" y="222"/>
                    </a:lnTo>
                    <a:lnTo>
                      <a:pt x="326" y="226"/>
                    </a:lnTo>
                    <a:lnTo>
                      <a:pt x="326" y="228"/>
                    </a:lnTo>
                    <a:lnTo>
                      <a:pt x="328" y="230"/>
                    </a:lnTo>
                    <a:lnTo>
                      <a:pt x="330" y="234"/>
                    </a:lnTo>
                    <a:lnTo>
                      <a:pt x="330" y="236"/>
                    </a:lnTo>
                    <a:lnTo>
                      <a:pt x="336" y="242"/>
                    </a:lnTo>
                    <a:lnTo>
                      <a:pt x="338" y="246"/>
                    </a:lnTo>
                    <a:lnTo>
                      <a:pt x="338" y="246"/>
                    </a:lnTo>
                    <a:lnTo>
                      <a:pt x="340" y="252"/>
                    </a:lnTo>
                    <a:lnTo>
                      <a:pt x="340" y="254"/>
                    </a:lnTo>
                    <a:lnTo>
                      <a:pt x="338" y="252"/>
                    </a:lnTo>
                    <a:lnTo>
                      <a:pt x="334" y="248"/>
                    </a:lnTo>
                    <a:lnTo>
                      <a:pt x="332" y="248"/>
                    </a:lnTo>
                    <a:lnTo>
                      <a:pt x="330" y="246"/>
                    </a:lnTo>
                    <a:lnTo>
                      <a:pt x="328" y="246"/>
                    </a:lnTo>
                    <a:lnTo>
                      <a:pt x="326" y="246"/>
                    </a:lnTo>
                    <a:lnTo>
                      <a:pt x="322" y="244"/>
                    </a:lnTo>
                    <a:lnTo>
                      <a:pt x="322" y="242"/>
                    </a:lnTo>
                    <a:lnTo>
                      <a:pt x="320" y="242"/>
                    </a:lnTo>
                    <a:lnTo>
                      <a:pt x="320" y="240"/>
                    </a:lnTo>
                    <a:lnTo>
                      <a:pt x="318" y="240"/>
                    </a:lnTo>
                    <a:lnTo>
                      <a:pt x="316" y="240"/>
                    </a:lnTo>
                    <a:lnTo>
                      <a:pt x="312" y="236"/>
                    </a:lnTo>
                    <a:lnTo>
                      <a:pt x="312" y="234"/>
                    </a:lnTo>
                    <a:lnTo>
                      <a:pt x="312" y="234"/>
                    </a:lnTo>
                    <a:lnTo>
                      <a:pt x="310" y="234"/>
                    </a:lnTo>
                    <a:lnTo>
                      <a:pt x="306" y="234"/>
                    </a:lnTo>
                    <a:lnTo>
                      <a:pt x="302" y="234"/>
                    </a:lnTo>
                    <a:lnTo>
                      <a:pt x="300" y="234"/>
                    </a:lnTo>
                    <a:lnTo>
                      <a:pt x="300" y="236"/>
                    </a:lnTo>
                    <a:lnTo>
                      <a:pt x="298" y="236"/>
                    </a:lnTo>
                    <a:lnTo>
                      <a:pt x="296" y="238"/>
                    </a:lnTo>
                    <a:lnTo>
                      <a:pt x="296" y="240"/>
                    </a:lnTo>
                    <a:lnTo>
                      <a:pt x="294" y="240"/>
                    </a:lnTo>
                    <a:lnTo>
                      <a:pt x="292" y="238"/>
                    </a:lnTo>
                    <a:lnTo>
                      <a:pt x="292" y="236"/>
                    </a:lnTo>
                    <a:lnTo>
                      <a:pt x="290" y="234"/>
                    </a:lnTo>
                    <a:lnTo>
                      <a:pt x="290" y="232"/>
                    </a:lnTo>
                    <a:lnTo>
                      <a:pt x="288" y="232"/>
                    </a:lnTo>
                    <a:lnTo>
                      <a:pt x="286" y="232"/>
                    </a:lnTo>
                    <a:lnTo>
                      <a:pt x="286" y="230"/>
                    </a:lnTo>
                    <a:lnTo>
                      <a:pt x="284" y="228"/>
                    </a:lnTo>
                    <a:lnTo>
                      <a:pt x="282" y="228"/>
                    </a:lnTo>
                    <a:lnTo>
                      <a:pt x="280" y="228"/>
                    </a:lnTo>
                    <a:lnTo>
                      <a:pt x="278" y="230"/>
                    </a:lnTo>
                    <a:lnTo>
                      <a:pt x="276" y="230"/>
                    </a:lnTo>
                    <a:lnTo>
                      <a:pt x="274" y="232"/>
                    </a:lnTo>
                    <a:lnTo>
                      <a:pt x="272" y="232"/>
                    </a:lnTo>
                    <a:lnTo>
                      <a:pt x="270" y="232"/>
                    </a:lnTo>
                    <a:lnTo>
                      <a:pt x="266" y="232"/>
                    </a:lnTo>
                    <a:lnTo>
                      <a:pt x="264" y="232"/>
                    </a:lnTo>
                    <a:lnTo>
                      <a:pt x="264" y="232"/>
                    </a:lnTo>
                    <a:lnTo>
                      <a:pt x="260" y="234"/>
                    </a:lnTo>
                    <a:lnTo>
                      <a:pt x="256" y="234"/>
                    </a:lnTo>
                    <a:lnTo>
                      <a:pt x="254" y="234"/>
                    </a:lnTo>
                    <a:lnTo>
                      <a:pt x="252" y="234"/>
                    </a:lnTo>
                    <a:lnTo>
                      <a:pt x="250" y="234"/>
                    </a:lnTo>
                    <a:lnTo>
                      <a:pt x="246" y="232"/>
                    </a:lnTo>
                    <a:lnTo>
                      <a:pt x="244" y="232"/>
                    </a:lnTo>
                    <a:lnTo>
                      <a:pt x="242" y="232"/>
                    </a:lnTo>
                    <a:lnTo>
                      <a:pt x="240" y="232"/>
                    </a:lnTo>
                    <a:lnTo>
                      <a:pt x="238" y="232"/>
                    </a:lnTo>
                    <a:lnTo>
                      <a:pt x="236" y="232"/>
                    </a:lnTo>
                    <a:lnTo>
                      <a:pt x="236" y="234"/>
                    </a:lnTo>
                    <a:lnTo>
                      <a:pt x="234" y="234"/>
                    </a:lnTo>
                    <a:lnTo>
                      <a:pt x="232" y="236"/>
                    </a:lnTo>
                    <a:lnTo>
                      <a:pt x="228" y="236"/>
                    </a:lnTo>
                    <a:lnTo>
                      <a:pt x="226" y="236"/>
                    </a:lnTo>
                    <a:lnTo>
                      <a:pt x="224" y="238"/>
                    </a:lnTo>
                    <a:lnTo>
                      <a:pt x="222" y="238"/>
                    </a:lnTo>
                    <a:lnTo>
                      <a:pt x="222" y="240"/>
                    </a:lnTo>
                    <a:lnTo>
                      <a:pt x="220" y="242"/>
                    </a:lnTo>
                    <a:lnTo>
                      <a:pt x="218" y="242"/>
                    </a:lnTo>
                    <a:lnTo>
                      <a:pt x="216" y="242"/>
                    </a:lnTo>
                    <a:lnTo>
                      <a:pt x="216" y="242"/>
                    </a:lnTo>
                    <a:lnTo>
                      <a:pt x="214" y="242"/>
                    </a:lnTo>
                    <a:lnTo>
                      <a:pt x="212" y="242"/>
                    </a:lnTo>
                    <a:lnTo>
                      <a:pt x="210" y="242"/>
                    </a:lnTo>
                    <a:lnTo>
                      <a:pt x="208" y="242"/>
                    </a:lnTo>
                    <a:lnTo>
                      <a:pt x="206" y="242"/>
                    </a:lnTo>
                    <a:lnTo>
                      <a:pt x="204" y="242"/>
                    </a:lnTo>
                    <a:lnTo>
                      <a:pt x="202" y="242"/>
                    </a:lnTo>
                    <a:lnTo>
                      <a:pt x="200" y="242"/>
                    </a:lnTo>
                    <a:lnTo>
                      <a:pt x="198" y="240"/>
                    </a:lnTo>
                    <a:lnTo>
                      <a:pt x="196" y="240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4" y="234"/>
                    </a:lnTo>
                    <a:lnTo>
                      <a:pt x="182" y="234"/>
                    </a:lnTo>
                    <a:lnTo>
                      <a:pt x="180" y="232"/>
                    </a:lnTo>
                    <a:lnTo>
                      <a:pt x="178" y="230"/>
                    </a:lnTo>
                    <a:lnTo>
                      <a:pt x="176" y="228"/>
                    </a:lnTo>
                    <a:lnTo>
                      <a:pt x="176" y="230"/>
                    </a:lnTo>
                    <a:lnTo>
                      <a:pt x="174" y="230"/>
                    </a:lnTo>
                    <a:lnTo>
                      <a:pt x="172" y="230"/>
                    </a:lnTo>
                    <a:lnTo>
                      <a:pt x="170" y="228"/>
                    </a:lnTo>
                    <a:lnTo>
                      <a:pt x="168" y="228"/>
                    </a:lnTo>
                    <a:lnTo>
                      <a:pt x="166" y="226"/>
                    </a:lnTo>
                    <a:lnTo>
                      <a:pt x="166" y="226"/>
                    </a:lnTo>
                    <a:lnTo>
                      <a:pt x="166" y="228"/>
                    </a:lnTo>
                    <a:lnTo>
                      <a:pt x="166" y="230"/>
                    </a:lnTo>
                    <a:lnTo>
                      <a:pt x="166" y="232"/>
                    </a:lnTo>
                    <a:lnTo>
                      <a:pt x="164" y="234"/>
                    </a:lnTo>
                    <a:lnTo>
                      <a:pt x="160" y="234"/>
                    </a:lnTo>
                    <a:lnTo>
                      <a:pt x="158" y="234"/>
                    </a:lnTo>
                    <a:lnTo>
                      <a:pt x="154" y="232"/>
                    </a:lnTo>
                    <a:lnTo>
                      <a:pt x="152" y="234"/>
                    </a:lnTo>
                    <a:lnTo>
                      <a:pt x="152" y="232"/>
                    </a:lnTo>
                    <a:lnTo>
                      <a:pt x="150" y="232"/>
                    </a:lnTo>
                    <a:lnTo>
                      <a:pt x="150" y="228"/>
                    </a:lnTo>
                    <a:lnTo>
                      <a:pt x="148" y="226"/>
                    </a:lnTo>
                    <a:lnTo>
                      <a:pt x="146" y="226"/>
                    </a:lnTo>
                    <a:lnTo>
                      <a:pt x="144" y="224"/>
                    </a:lnTo>
                    <a:lnTo>
                      <a:pt x="142" y="224"/>
                    </a:lnTo>
                    <a:lnTo>
                      <a:pt x="140" y="224"/>
                    </a:lnTo>
                    <a:lnTo>
                      <a:pt x="140" y="222"/>
                    </a:lnTo>
                    <a:lnTo>
                      <a:pt x="140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0"/>
                    </a:lnTo>
                    <a:lnTo>
                      <a:pt x="130" y="218"/>
                    </a:lnTo>
                    <a:lnTo>
                      <a:pt x="128" y="218"/>
                    </a:lnTo>
                    <a:lnTo>
                      <a:pt x="126" y="218"/>
                    </a:lnTo>
                    <a:lnTo>
                      <a:pt x="124" y="216"/>
                    </a:lnTo>
                    <a:lnTo>
                      <a:pt x="122" y="216"/>
                    </a:lnTo>
                    <a:lnTo>
                      <a:pt x="124" y="214"/>
                    </a:lnTo>
                    <a:lnTo>
                      <a:pt x="124" y="212"/>
                    </a:lnTo>
                    <a:lnTo>
                      <a:pt x="124" y="210"/>
                    </a:lnTo>
                    <a:lnTo>
                      <a:pt x="122" y="210"/>
                    </a:lnTo>
                    <a:lnTo>
                      <a:pt x="120" y="210"/>
                    </a:lnTo>
                    <a:lnTo>
                      <a:pt x="118" y="210"/>
                    </a:lnTo>
                    <a:lnTo>
                      <a:pt x="118" y="210"/>
                    </a:lnTo>
                    <a:lnTo>
                      <a:pt x="118" y="212"/>
                    </a:lnTo>
                    <a:lnTo>
                      <a:pt x="118" y="214"/>
                    </a:lnTo>
                    <a:lnTo>
                      <a:pt x="118" y="216"/>
                    </a:lnTo>
                    <a:lnTo>
                      <a:pt x="118" y="214"/>
                    </a:lnTo>
                    <a:lnTo>
                      <a:pt x="116" y="214"/>
                    </a:lnTo>
                    <a:lnTo>
                      <a:pt x="116" y="212"/>
                    </a:lnTo>
                    <a:lnTo>
                      <a:pt x="114" y="212"/>
                    </a:lnTo>
                    <a:lnTo>
                      <a:pt x="114" y="214"/>
                    </a:lnTo>
                    <a:lnTo>
                      <a:pt x="112" y="214"/>
                    </a:lnTo>
                    <a:lnTo>
                      <a:pt x="110" y="212"/>
                    </a:lnTo>
                    <a:lnTo>
                      <a:pt x="108" y="210"/>
                    </a:lnTo>
                    <a:lnTo>
                      <a:pt x="106" y="210"/>
                    </a:lnTo>
                    <a:lnTo>
                      <a:pt x="106" y="208"/>
                    </a:lnTo>
                    <a:lnTo>
                      <a:pt x="104" y="208"/>
                    </a:lnTo>
                    <a:lnTo>
                      <a:pt x="102" y="208"/>
                    </a:lnTo>
                    <a:lnTo>
                      <a:pt x="102" y="204"/>
                    </a:lnTo>
                    <a:lnTo>
                      <a:pt x="102" y="202"/>
                    </a:lnTo>
                    <a:lnTo>
                      <a:pt x="104" y="202"/>
                    </a:lnTo>
                    <a:lnTo>
                      <a:pt x="104" y="200"/>
                    </a:lnTo>
                    <a:lnTo>
                      <a:pt x="106" y="200"/>
                    </a:lnTo>
                    <a:lnTo>
                      <a:pt x="104" y="200"/>
                    </a:lnTo>
                    <a:lnTo>
                      <a:pt x="102" y="200"/>
                    </a:lnTo>
                    <a:lnTo>
                      <a:pt x="100" y="200"/>
                    </a:lnTo>
                    <a:lnTo>
                      <a:pt x="100" y="198"/>
                    </a:lnTo>
                    <a:lnTo>
                      <a:pt x="98" y="194"/>
                    </a:lnTo>
                    <a:lnTo>
                      <a:pt x="96" y="194"/>
                    </a:lnTo>
                    <a:lnTo>
                      <a:pt x="96" y="192"/>
                    </a:lnTo>
                    <a:lnTo>
                      <a:pt x="94" y="192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6" y="190"/>
                    </a:lnTo>
                    <a:lnTo>
                      <a:pt x="84" y="190"/>
                    </a:lnTo>
                    <a:lnTo>
                      <a:pt x="80" y="188"/>
                    </a:lnTo>
                    <a:lnTo>
                      <a:pt x="78" y="184"/>
                    </a:lnTo>
                    <a:lnTo>
                      <a:pt x="76" y="184"/>
                    </a:lnTo>
                    <a:lnTo>
                      <a:pt x="72" y="182"/>
                    </a:lnTo>
                    <a:lnTo>
                      <a:pt x="72" y="180"/>
                    </a:lnTo>
                    <a:lnTo>
                      <a:pt x="70" y="176"/>
                    </a:lnTo>
                    <a:lnTo>
                      <a:pt x="70" y="174"/>
                    </a:lnTo>
                    <a:lnTo>
                      <a:pt x="70" y="172"/>
                    </a:lnTo>
                    <a:lnTo>
                      <a:pt x="70" y="170"/>
                    </a:lnTo>
                    <a:lnTo>
                      <a:pt x="68" y="168"/>
                    </a:lnTo>
                    <a:lnTo>
                      <a:pt x="66" y="168"/>
                    </a:lnTo>
                    <a:lnTo>
                      <a:pt x="64" y="166"/>
                    </a:lnTo>
                    <a:lnTo>
                      <a:pt x="64" y="164"/>
                    </a:lnTo>
                    <a:lnTo>
                      <a:pt x="62" y="160"/>
                    </a:lnTo>
                    <a:lnTo>
                      <a:pt x="60" y="160"/>
                    </a:lnTo>
                    <a:lnTo>
                      <a:pt x="58" y="160"/>
                    </a:lnTo>
                    <a:lnTo>
                      <a:pt x="58" y="162"/>
                    </a:lnTo>
                    <a:lnTo>
                      <a:pt x="58" y="160"/>
                    </a:lnTo>
                    <a:lnTo>
                      <a:pt x="56" y="160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48" y="152"/>
                    </a:lnTo>
                    <a:lnTo>
                      <a:pt x="46" y="150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4" y="142"/>
                    </a:lnTo>
                    <a:lnTo>
                      <a:pt x="46" y="142"/>
                    </a:lnTo>
                    <a:lnTo>
                      <a:pt x="46" y="140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4" y="132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6" y="128"/>
                    </a:lnTo>
                    <a:lnTo>
                      <a:pt x="34" y="128"/>
                    </a:lnTo>
                    <a:lnTo>
                      <a:pt x="34" y="126"/>
                    </a:lnTo>
                    <a:lnTo>
                      <a:pt x="32" y="124"/>
                    </a:lnTo>
                    <a:lnTo>
                      <a:pt x="34" y="122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0" y="118"/>
                    </a:lnTo>
                    <a:lnTo>
                      <a:pt x="30" y="116"/>
                    </a:lnTo>
                    <a:lnTo>
                      <a:pt x="28" y="114"/>
                    </a:lnTo>
                    <a:lnTo>
                      <a:pt x="26" y="112"/>
                    </a:lnTo>
                    <a:lnTo>
                      <a:pt x="26" y="110"/>
                    </a:lnTo>
                    <a:lnTo>
                      <a:pt x="24" y="108"/>
                    </a:lnTo>
                    <a:lnTo>
                      <a:pt x="26" y="106"/>
                    </a:lnTo>
                    <a:lnTo>
                      <a:pt x="24" y="106"/>
                    </a:lnTo>
                    <a:lnTo>
                      <a:pt x="22" y="104"/>
                    </a:lnTo>
                    <a:lnTo>
                      <a:pt x="22" y="102"/>
                    </a:lnTo>
                    <a:lnTo>
                      <a:pt x="20" y="104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4" y="102"/>
                    </a:lnTo>
                    <a:lnTo>
                      <a:pt x="12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2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4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8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8" y="62"/>
                    </a:lnTo>
                    <a:lnTo>
                      <a:pt x="10" y="60"/>
                    </a:lnTo>
                    <a:lnTo>
                      <a:pt x="12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40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4" y="42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2" y="50"/>
                    </a:lnTo>
                    <a:lnTo>
                      <a:pt x="70" y="50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2" y="56"/>
                    </a:lnTo>
                    <a:lnTo>
                      <a:pt x="72" y="58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6"/>
                    </a:lnTo>
                    <a:lnTo>
                      <a:pt x="86" y="52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6" y="42"/>
                    </a:lnTo>
                    <a:lnTo>
                      <a:pt x="108" y="40"/>
                    </a:lnTo>
                    <a:lnTo>
                      <a:pt x="112" y="38"/>
                    </a:lnTo>
                    <a:lnTo>
                      <a:pt x="114" y="34"/>
                    </a:lnTo>
                    <a:lnTo>
                      <a:pt x="116" y="34"/>
                    </a:lnTo>
                    <a:lnTo>
                      <a:pt x="118" y="32"/>
                    </a:lnTo>
                    <a:lnTo>
                      <a:pt x="120" y="30"/>
                    </a:lnTo>
                    <a:lnTo>
                      <a:pt x="122" y="30"/>
                    </a:lnTo>
                    <a:lnTo>
                      <a:pt x="124" y="30"/>
                    </a:lnTo>
                    <a:lnTo>
                      <a:pt x="126" y="28"/>
                    </a:lnTo>
                    <a:lnTo>
                      <a:pt x="128" y="28"/>
                    </a:lnTo>
                    <a:lnTo>
                      <a:pt x="132" y="26"/>
                    </a:lnTo>
                    <a:lnTo>
                      <a:pt x="134" y="26"/>
                    </a:lnTo>
                    <a:lnTo>
                      <a:pt x="138" y="26"/>
                    </a:lnTo>
                    <a:lnTo>
                      <a:pt x="142" y="24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6" y="20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2" y="18"/>
                    </a:lnTo>
                    <a:lnTo>
                      <a:pt x="164" y="16"/>
                    </a:lnTo>
                    <a:lnTo>
                      <a:pt x="166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2" y="14"/>
                    </a:lnTo>
                    <a:lnTo>
                      <a:pt x="174" y="14"/>
                    </a:lnTo>
                    <a:lnTo>
                      <a:pt x="176" y="12"/>
                    </a:lnTo>
                    <a:lnTo>
                      <a:pt x="178" y="12"/>
                    </a:lnTo>
                    <a:lnTo>
                      <a:pt x="178" y="10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8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4" y="6"/>
                    </a:lnTo>
                    <a:lnTo>
                      <a:pt x="196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6" name="Freeform 57">
                <a:extLst>
                  <a:ext uri="{FF2B5EF4-FFF2-40B4-BE49-F238E27FC236}">
                    <a16:creationId xmlns:a16="http://schemas.microsoft.com/office/drawing/2014/main" id="{50AE054B-0535-2AC4-6C65-D56E4E511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763" y="184150"/>
                <a:ext cx="533400" cy="471488"/>
              </a:xfrm>
              <a:custGeom>
                <a:avLst/>
                <a:gdLst>
                  <a:gd name="T0" fmla="*/ 308 w 336"/>
                  <a:gd name="T1" fmla="*/ 0 h 297"/>
                  <a:gd name="T2" fmla="*/ 306 w 336"/>
                  <a:gd name="T3" fmla="*/ 7 h 297"/>
                  <a:gd name="T4" fmla="*/ 298 w 336"/>
                  <a:gd name="T5" fmla="*/ 15 h 297"/>
                  <a:gd name="T6" fmla="*/ 288 w 336"/>
                  <a:gd name="T7" fmla="*/ 21 h 297"/>
                  <a:gd name="T8" fmla="*/ 280 w 336"/>
                  <a:gd name="T9" fmla="*/ 27 h 297"/>
                  <a:gd name="T10" fmla="*/ 284 w 336"/>
                  <a:gd name="T11" fmla="*/ 37 h 297"/>
                  <a:gd name="T12" fmla="*/ 290 w 336"/>
                  <a:gd name="T13" fmla="*/ 43 h 297"/>
                  <a:gd name="T14" fmla="*/ 294 w 336"/>
                  <a:gd name="T15" fmla="*/ 49 h 297"/>
                  <a:gd name="T16" fmla="*/ 302 w 336"/>
                  <a:gd name="T17" fmla="*/ 55 h 297"/>
                  <a:gd name="T18" fmla="*/ 310 w 336"/>
                  <a:gd name="T19" fmla="*/ 59 h 297"/>
                  <a:gd name="T20" fmla="*/ 316 w 336"/>
                  <a:gd name="T21" fmla="*/ 65 h 297"/>
                  <a:gd name="T22" fmla="*/ 320 w 336"/>
                  <a:gd name="T23" fmla="*/ 75 h 297"/>
                  <a:gd name="T24" fmla="*/ 324 w 336"/>
                  <a:gd name="T25" fmla="*/ 83 h 297"/>
                  <a:gd name="T26" fmla="*/ 318 w 336"/>
                  <a:gd name="T27" fmla="*/ 95 h 297"/>
                  <a:gd name="T28" fmla="*/ 310 w 336"/>
                  <a:gd name="T29" fmla="*/ 99 h 297"/>
                  <a:gd name="T30" fmla="*/ 304 w 336"/>
                  <a:gd name="T31" fmla="*/ 105 h 297"/>
                  <a:gd name="T32" fmla="*/ 302 w 336"/>
                  <a:gd name="T33" fmla="*/ 115 h 297"/>
                  <a:gd name="T34" fmla="*/ 302 w 336"/>
                  <a:gd name="T35" fmla="*/ 123 h 297"/>
                  <a:gd name="T36" fmla="*/ 306 w 336"/>
                  <a:gd name="T37" fmla="*/ 133 h 297"/>
                  <a:gd name="T38" fmla="*/ 308 w 336"/>
                  <a:gd name="T39" fmla="*/ 143 h 297"/>
                  <a:gd name="T40" fmla="*/ 316 w 336"/>
                  <a:gd name="T41" fmla="*/ 149 h 297"/>
                  <a:gd name="T42" fmla="*/ 328 w 336"/>
                  <a:gd name="T43" fmla="*/ 147 h 297"/>
                  <a:gd name="T44" fmla="*/ 336 w 336"/>
                  <a:gd name="T45" fmla="*/ 153 h 297"/>
                  <a:gd name="T46" fmla="*/ 336 w 336"/>
                  <a:gd name="T47" fmla="*/ 167 h 297"/>
                  <a:gd name="T48" fmla="*/ 336 w 336"/>
                  <a:gd name="T49" fmla="*/ 189 h 297"/>
                  <a:gd name="T50" fmla="*/ 328 w 336"/>
                  <a:gd name="T51" fmla="*/ 201 h 297"/>
                  <a:gd name="T52" fmla="*/ 316 w 336"/>
                  <a:gd name="T53" fmla="*/ 221 h 297"/>
                  <a:gd name="T54" fmla="*/ 308 w 336"/>
                  <a:gd name="T55" fmla="*/ 237 h 297"/>
                  <a:gd name="T56" fmla="*/ 294 w 336"/>
                  <a:gd name="T57" fmla="*/ 261 h 297"/>
                  <a:gd name="T58" fmla="*/ 286 w 336"/>
                  <a:gd name="T59" fmla="*/ 277 h 297"/>
                  <a:gd name="T60" fmla="*/ 276 w 336"/>
                  <a:gd name="T61" fmla="*/ 295 h 297"/>
                  <a:gd name="T62" fmla="*/ 270 w 336"/>
                  <a:gd name="T63" fmla="*/ 287 h 297"/>
                  <a:gd name="T64" fmla="*/ 270 w 336"/>
                  <a:gd name="T65" fmla="*/ 275 h 297"/>
                  <a:gd name="T66" fmla="*/ 268 w 336"/>
                  <a:gd name="T67" fmla="*/ 267 h 297"/>
                  <a:gd name="T68" fmla="*/ 260 w 336"/>
                  <a:gd name="T69" fmla="*/ 261 h 297"/>
                  <a:gd name="T70" fmla="*/ 250 w 336"/>
                  <a:gd name="T71" fmla="*/ 255 h 297"/>
                  <a:gd name="T72" fmla="*/ 242 w 336"/>
                  <a:gd name="T73" fmla="*/ 247 h 297"/>
                  <a:gd name="T74" fmla="*/ 234 w 336"/>
                  <a:gd name="T75" fmla="*/ 249 h 297"/>
                  <a:gd name="T76" fmla="*/ 234 w 336"/>
                  <a:gd name="T77" fmla="*/ 211 h 297"/>
                  <a:gd name="T78" fmla="*/ 232 w 336"/>
                  <a:gd name="T79" fmla="*/ 203 h 297"/>
                  <a:gd name="T80" fmla="*/ 212 w 336"/>
                  <a:gd name="T81" fmla="*/ 165 h 297"/>
                  <a:gd name="T82" fmla="*/ 196 w 336"/>
                  <a:gd name="T83" fmla="*/ 139 h 297"/>
                  <a:gd name="T84" fmla="*/ 188 w 336"/>
                  <a:gd name="T85" fmla="*/ 141 h 297"/>
                  <a:gd name="T86" fmla="*/ 182 w 336"/>
                  <a:gd name="T87" fmla="*/ 135 h 297"/>
                  <a:gd name="T88" fmla="*/ 180 w 336"/>
                  <a:gd name="T89" fmla="*/ 129 h 297"/>
                  <a:gd name="T90" fmla="*/ 168 w 336"/>
                  <a:gd name="T91" fmla="*/ 125 h 297"/>
                  <a:gd name="T92" fmla="*/ 154 w 336"/>
                  <a:gd name="T93" fmla="*/ 115 h 297"/>
                  <a:gd name="T94" fmla="*/ 130 w 336"/>
                  <a:gd name="T95" fmla="*/ 105 h 297"/>
                  <a:gd name="T96" fmla="*/ 118 w 336"/>
                  <a:gd name="T97" fmla="*/ 103 h 297"/>
                  <a:gd name="T98" fmla="*/ 54 w 336"/>
                  <a:gd name="T99" fmla="*/ 103 h 297"/>
                  <a:gd name="T100" fmla="*/ 16 w 336"/>
                  <a:gd name="T101" fmla="*/ 103 h 297"/>
                  <a:gd name="T102" fmla="*/ 0 w 336"/>
                  <a:gd name="T103" fmla="*/ 75 h 297"/>
                  <a:gd name="T104" fmla="*/ 2 w 336"/>
                  <a:gd name="T105" fmla="*/ 37 h 297"/>
                  <a:gd name="T106" fmla="*/ 2 w 336"/>
                  <a:gd name="T107" fmla="*/ 5 h 297"/>
                  <a:gd name="T108" fmla="*/ 96 w 336"/>
                  <a:gd name="T109" fmla="*/ 0 h 297"/>
                  <a:gd name="T110" fmla="*/ 164 w 336"/>
                  <a:gd name="T111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6" h="297">
                    <a:moveTo>
                      <a:pt x="190" y="0"/>
                    </a:moveTo>
                    <a:lnTo>
                      <a:pt x="266" y="0"/>
                    </a:lnTo>
                    <a:lnTo>
                      <a:pt x="278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3"/>
                    </a:lnTo>
                    <a:lnTo>
                      <a:pt x="308" y="5"/>
                    </a:lnTo>
                    <a:lnTo>
                      <a:pt x="308" y="5"/>
                    </a:lnTo>
                    <a:lnTo>
                      <a:pt x="308" y="7"/>
                    </a:lnTo>
                    <a:lnTo>
                      <a:pt x="306" y="7"/>
                    </a:lnTo>
                    <a:lnTo>
                      <a:pt x="304" y="9"/>
                    </a:lnTo>
                    <a:lnTo>
                      <a:pt x="304" y="11"/>
                    </a:lnTo>
                    <a:lnTo>
                      <a:pt x="302" y="9"/>
                    </a:lnTo>
                    <a:lnTo>
                      <a:pt x="300" y="11"/>
                    </a:lnTo>
                    <a:lnTo>
                      <a:pt x="298" y="13"/>
                    </a:lnTo>
                    <a:lnTo>
                      <a:pt x="298" y="15"/>
                    </a:lnTo>
                    <a:lnTo>
                      <a:pt x="296" y="15"/>
                    </a:lnTo>
                    <a:lnTo>
                      <a:pt x="296" y="17"/>
                    </a:lnTo>
                    <a:lnTo>
                      <a:pt x="294" y="17"/>
                    </a:lnTo>
                    <a:lnTo>
                      <a:pt x="292" y="17"/>
                    </a:lnTo>
                    <a:lnTo>
                      <a:pt x="290" y="19"/>
                    </a:lnTo>
                    <a:lnTo>
                      <a:pt x="288" y="21"/>
                    </a:lnTo>
                    <a:lnTo>
                      <a:pt x="286" y="21"/>
                    </a:lnTo>
                    <a:lnTo>
                      <a:pt x="286" y="23"/>
                    </a:lnTo>
                    <a:lnTo>
                      <a:pt x="284" y="23"/>
                    </a:lnTo>
                    <a:lnTo>
                      <a:pt x="284" y="25"/>
                    </a:lnTo>
                    <a:lnTo>
                      <a:pt x="282" y="27"/>
                    </a:lnTo>
                    <a:lnTo>
                      <a:pt x="280" y="27"/>
                    </a:lnTo>
                    <a:lnTo>
                      <a:pt x="280" y="29"/>
                    </a:lnTo>
                    <a:lnTo>
                      <a:pt x="280" y="31"/>
                    </a:lnTo>
                    <a:lnTo>
                      <a:pt x="282" y="31"/>
                    </a:lnTo>
                    <a:lnTo>
                      <a:pt x="282" y="33"/>
                    </a:lnTo>
                    <a:lnTo>
                      <a:pt x="284" y="35"/>
                    </a:lnTo>
                    <a:lnTo>
                      <a:pt x="284" y="37"/>
                    </a:lnTo>
                    <a:lnTo>
                      <a:pt x="286" y="37"/>
                    </a:lnTo>
                    <a:lnTo>
                      <a:pt x="286" y="39"/>
                    </a:lnTo>
                    <a:lnTo>
                      <a:pt x="286" y="41"/>
                    </a:lnTo>
                    <a:lnTo>
                      <a:pt x="288" y="41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2" y="43"/>
                    </a:lnTo>
                    <a:lnTo>
                      <a:pt x="290" y="45"/>
                    </a:lnTo>
                    <a:lnTo>
                      <a:pt x="292" y="45"/>
                    </a:lnTo>
                    <a:lnTo>
                      <a:pt x="292" y="47"/>
                    </a:lnTo>
                    <a:lnTo>
                      <a:pt x="294" y="47"/>
                    </a:lnTo>
                    <a:lnTo>
                      <a:pt x="294" y="49"/>
                    </a:lnTo>
                    <a:lnTo>
                      <a:pt x="296" y="49"/>
                    </a:lnTo>
                    <a:lnTo>
                      <a:pt x="298" y="49"/>
                    </a:lnTo>
                    <a:lnTo>
                      <a:pt x="300" y="51"/>
                    </a:lnTo>
                    <a:lnTo>
                      <a:pt x="300" y="53"/>
                    </a:lnTo>
                    <a:lnTo>
                      <a:pt x="302" y="53"/>
                    </a:lnTo>
                    <a:lnTo>
                      <a:pt x="302" y="55"/>
                    </a:lnTo>
                    <a:lnTo>
                      <a:pt x="304" y="55"/>
                    </a:lnTo>
                    <a:lnTo>
                      <a:pt x="306" y="57"/>
                    </a:lnTo>
                    <a:lnTo>
                      <a:pt x="308" y="57"/>
                    </a:lnTo>
                    <a:lnTo>
                      <a:pt x="308" y="57"/>
                    </a:lnTo>
                    <a:lnTo>
                      <a:pt x="310" y="57"/>
                    </a:lnTo>
                    <a:lnTo>
                      <a:pt x="310" y="59"/>
                    </a:lnTo>
                    <a:lnTo>
                      <a:pt x="312" y="59"/>
                    </a:lnTo>
                    <a:lnTo>
                      <a:pt x="312" y="61"/>
                    </a:lnTo>
                    <a:lnTo>
                      <a:pt x="314" y="61"/>
                    </a:lnTo>
                    <a:lnTo>
                      <a:pt x="314" y="63"/>
                    </a:lnTo>
                    <a:lnTo>
                      <a:pt x="314" y="65"/>
                    </a:lnTo>
                    <a:lnTo>
                      <a:pt x="316" y="65"/>
                    </a:lnTo>
                    <a:lnTo>
                      <a:pt x="316" y="67"/>
                    </a:lnTo>
                    <a:lnTo>
                      <a:pt x="318" y="69"/>
                    </a:lnTo>
                    <a:lnTo>
                      <a:pt x="318" y="71"/>
                    </a:lnTo>
                    <a:lnTo>
                      <a:pt x="318" y="73"/>
                    </a:lnTo>
                    <a:lnTo>
                      <a:pt x="320" y="73"/>
                    </a:lnTo>
                    <a:lnTo>
                      <a:pt x="320" y="75"/>
                    </a:lnTo>
                    <a:lnTo>
                      <a:pt x="322" y="77"/>
                    </a:lnTo>
                    <a:lnTo>
                      <a:pt x="324" y="77"/>
                    </a:lnTo>
                    <a:lnTo>
                      <a:pt x="326" y="77"/>
                    </a:lnTo>
                    <a:lnTo>
                      <a:pt x="326" y="79"/>
                    </a:lnTo>
                    <a:lnTo>
                      <a:pt x="324" y="81"/>
                    </a:lnTo>
                    <a:lnTo>
                      <a:pt x="324" y="83"/>
                    </a:lnTo>
                    <a:lnTo>
                      <a:pt x="324" y="85"/>
                    </a:lnTo>
                    <a:lnTo>
                      <a:pt x="324" y="87"/>
                    </a:lnTo>
                    <a:lnTo>
                      <a:pt x="322" y="87"/>
                    </a:lnTo>
                    <a:lnTo>
                      <a:pt x="322" y="89"/>
                    </a:lnTo>
                    <a:lnTo>
                      <a:pt x="322" y="91"/>
                    </a:lnTo>
                    <a:lnTo>
                      <a:pt x="318" y="95"/>
                    </a:lnTo>
                    <a:lnTo>
                      <a:pt x="316" y="95"/>
                    </a:lnTo>
                    <a:lnTo>
                      <a:pt x="314" y="95"/>
                    </a:lnTo>
                    <a:lnTo>
                      <a:pt x="314" y="97"/>
                    </a:lnTo>
                    <a:lnTo>
                      <a:pt x="312" y="97"/>
                    </a:lnTo>
                    <a:lnTo>
                      <a:pt x="310" y="97"/>
                    </a:lnTo>
                    <a:lnTo>
                      <a:pt x="310" y="99"/>
                    </a:lnTo>
                    <a:lnTo>
                      <a:pt x="308" y="99"/>
                    </a:lnTo>
                    <a:lnTo>
                      <a:pt x="308" y="101"/>
                    </a:lnTo>
                    <a:lnTo>
                      <a:pt x="308" y="101"/>
                    </a:lnTo>
                    <a:lnTo>
                      <a:pt x="308" y="103"/>
                    </a:lnTo>
                    <a:lnTo>
                      <a:pt x="306" y="103"/>
                    </a:lnTo>
                    <a:lnTo>
                      <a:pt x="304" y="105"/>
                    </a:lnTo>
                    <a:lnTo>
                      <a:pt x="304" y="107"/>
                    </a:lnTo>
                    <a:lnTo>
                      <a:pt x="304" y="109"/>
                    </a:lnTo>
                    <a:lnTo>
                      <a:pt x="302" y="111"/>
                    </a:lnTo>
                    <a:lnTo>
                      <a:pt x="302" y="113"/>
                    </a:lnTo>
                    <a:lnTo>
                      <a:pt x="302" y="113"/>
                    </a:lnTo>
                    <a:lnTo>
                      <a:pt x="302" y="115"/>
                    </a:lnTo>
                    <a:lnTo>
                      <a:pt x="302" y="117"/>
                    </a:lnTo>
                    <a:lnTo>
                      <a:pt x="302" y="119"/>
                    </a:lnTo>
                    <a:lnTo>
                      <a:pt x="302" y="121"/>
                    </a:lnTo>
                    <a:lnTo>
                      <a:pt x="302" y="123"/>
                    </a:lnTo>
                    <a:lnTo>
                      <a:pt x="304" y="123"/>
                    </a:lnTo>
                    <a:lnTo>
                      <a:pt x="302" y="123"/>
                    </a:lnTo>
                    <a:lnTo>
                      <a:pt x="302" y="125"/>
                    </a:lnTo>
                    <a:lnTo>
                      <a:pt x="304" y="127"/>
                    </a:lnTo>
                    <a:lnTo>
                      <a:pt x="304" y="129"/>
                    </a:lnTo>
                    <a:lnTo>
                      <a:pt x="306" y="129"/>
                    </a:lnTo>
                    <a:lnTo>
                      <a:pt x="306" y="131"/>
                    </a:lnTo>
                    <a:lnTo>
                      <a:pt x="306" y="133"/>
                    </a:lnTo>
                    <a:lnTo>
                      <a:pt x="306" y="135"/>
                    </a:lnTo>
                    <a:lnTo>
                      <a:pt x="306" y="137"/>
                    </a:lnTo>
                    <a:lnTo>
                      <a:pt x="306" y="139"/>
                    </a:lnTo>
                    <a:lnTo>
                      <a:pt x="306" y="141"/>
                    </a:lnTo>
                    <a:lnTo>
                      <a:pt x="308" y="141"/>
                    </a:lnTo>
                    <a:lnTo>
                      <a:pt x="308" y="143"/>
                    </a:lnTo>
                    <a:lnTo>
                      <a:pt x="310" y="143"/>
                    </a:lnTo>
                    <a:lnTo>
                      <a:pt x="310" y="145"/>
                    </a:lnTo>
                    <a:lnTo>
                      <a:pt x="312" y="147"/>
                    </a:lnTo>
                    <a:lnTo>
                      <a:pt x="314" y="147"/>
                    </a:lnTo>
                    <a:lnTo>
                      <a:pt x="314" y="149"/>
                    </a:lnTo>
                    <a:lnTo>
                      <a:pt x="316" y="149"/>
                    </a:lnTo>
                    <a:lnTo>
                      <a:pt x="318" y="147"/>
                    </a:lnTo>
                    <a:lnTo>
                      <a:pt x="320" y="147"/>
                    </a:lnTo>
                    <a:lnTo>
                      <a:pt x="322" y="147"/>
                    </a:lnTo>
                    <a:lnTo>
                      <a:pt x="324" y="147"/>
                    </a:lnTo>
                    <a:lnTo>
                      <a:pt x="326" y="147"/>
                    </a:lnTo>
                    <a:lnTo>
                      <a:pt x="328" y="147"/>
                    </a:lnTo>
                    <a:lnTo>
                      <a:pt x="328" y="145"/>
                    </a:lnTo>
                    <a:lnTo>
                      <a:pt x="330" y="145"/>
                    </a:lnTo>
                    <a:lnTo>
                      <a:pt x="332" y="145"/>
                    </a:lnTo>
                    <a:lnTo>
                      <a:pt x="334" y="145"/>
                    </a:lnTo>
                    <a:lnTo>
                      <a:pt x="336" y="149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6" y="159"/>
                    </a:lnTo>
                    <a:lnTo>
                      <a:pt x="336" y="161"/>
                    </a:lnTo>
                    <a:lnTo>
                      <a:pt x="336" y="161"/>
                    </a:lnTo>
                    <a:lnTo>
                      <a:pt x="336" y="165"/>
                    </a:lnTo>
                    <a:lnTo>
                      <a:pt x="336" y="167"/>
                    </a:lnTo>
                    <a:lnTo>
                      <a:pt x="336" y="171"/>
                    </a:lnTo>
                    <a:lnTo>
                      <a:pt x="336" y="175"/>
                    </a:lnTo>
                    <a:lnTo>
                      <a:pt x="336" y="177"/>
                    </a:lnTo>
                    <a:lnTo>
                      <a:pt x="336" y="179"/>
                    </a:lnTo>
                    <a:lnTo>
                      <a:pt x="336" y="185"/>
                    </a:lnTo>
                    <a:lnTo>
                      <a:pt x="336" y="189"/>
                    </a:lnTo>
                    <a:lnTo>
                      <a:pt x="336" y="191"/>
                    </a:lnTo>
                    <a:lnTo>
                      <a:pt x="336" y="195"/>
                    </a:lnTo>
                    <a:lnTo>
                      <a:pt x="336" y="197"/>
                    </a:lnTo>
                    <a:lnTo>
                      <a:pt x="336" y="201"/>
                    </a:lnTo>
                    <a:lnTo>
                      <a:pt x="332" y="201"/>
                    </a:lnTo>
                    <a:lnTo>
                      <a:pt x="328" y="201"/>
                    </a:lnTo>
                    <a:lnTo>
                      <a:pt x="326" y="203"/>
                    </a:lnTo>
                    <a:lnTo>
                      <a:pt x="326" y="207"/>
                    </a:lnTo>
                    <a:lnTo>
                      <a:pt x="322" y="209"/>
                    </a:lnTo>
                    <a:lnTo>
                      <a:pt x="320" y="215"/>
                    </a:lnTo>
                    <a:lnTo>
                      <a:pt x="318" y="219"/>
                    </a:lnTo>
                    <a:lnTo>
                      <a:pt x="316" y="221"/>
                    </a:lnTo>
                    <a:lnTo>
                      <a:pt x="314" y="223"/>
                    </a:lnTo>
                    <a:lnTo>
                      <a:pt x="314" y="225"/>
                    </a:lnTo>
                    <a:lnTo>
                      <a:pt x="312" y="227"/>
                    </a:lnTo>
                    <a:lnTo>
                      <a:pt x="312" y="229"/>
                    </a:lnTo>
                    <a:lnTo>
                      <a:pt x="308" y="233"/>
                    </a:lnTo>
                    <a:lnTo>
                      <a:pt x="308" y="237"/>
                    </a:lnTo>
                    <a:lnTo>
                      <a:pt x="306" y="241"/>
                    </a:lnTo>
                    <a:lnTo>
                      <a:pt x="304" y="245"/>
                    </a:lnTo>
                    <a:lnTo>
                      <a:pt x="304" y="247"/>
                    </a:lnTo>
                    <a:lnTo>
                      <a:pt x="300" y="253"/>
                    </a:lnTo>
                    <a:lnTo>
                      <a:pt x="298" y="255"/>
                    </a:lnTo>
                    <a:lnTo>
                      <a:pt x="294" y="261"/>
                    </a:lnTo>
                    <a:lnTo>
                      <a:pt x="294" y="263"/>
                    </a:lnTo>
                    <a:lnTo>
                      <a:pt x="292" y="265"/>
                    </a:lnTo>
                    <a:lnTo>
                      <a:pt x="290" y="269"/>
                    </a:lnTo>
                    <a:lnTo>
                      <a:pt x="288" y="271"/>
                    </a:lnTo>
                    <a:lnTo>
                      <a:pt x="286" y="275"/>
                    </a:lnTo>
                    <a:lnTo>
                      <a:pt x="286" y="277"/>
                    </a:lnTo>
                    <a:lnTo>
                      <a:pt x="284" y="279"/>
                    </a:lnTo>
                    <a:lnTo>
                      <a:pt x="282" y="283"/>
                    </a:lnTo>
                    <a:lnTo>
                      <a:pt x="280" y="285"/>
                    </a:lnTo>
                    <a:lnTo>
                      <a:pt x="278" y="289"/>
                    </a:lnTo>
                    <a:lnTo>
                      <a:pt x="276" y="293"/>
                    </a:lnTo>
                    <a:lnTo>
                      <a:pt x="276" y="295"/>
                    </a:lnTo>
                    <a:lnTo>
                      <a:pt x="274" y="297"/>
                    </a:lnTo>
                    <a:lnTo>
                      <a:pt x="274" y="295"/>
                    </a:lnTo>
                    <a:lnTo>
                      <a:pt x="274" y="293"/>
                    </a:lnTo>
                    <a:lnTo>
                      <a:pt x="272" y="291"/>
                    </a:lnTo>
                    <a:lnTo>
                      <a:pt x="272" y="289"/>
                    </a:lnTo>
                    <a:lnTo>
                      <a:pt x="270" y="287"/>
                    </a:lnTo>
                    <a:lnTo>
                      <a:pt x="268" y="285"/>
                    </a:lnTo>
                    <a:lnTo>
                      <a:pt x="270" y="281"/>
                    </a:lnTo>
                    <a:lnTo>
                      <a:pt x="272" y="279"/>
                    </a:lnTo>
                    <a:lnTo>
                      <a:pt x="270" y="279"/>
                    </a:lnTo>
                    <a:lnTo>
                      <a:pt x="270" y="277"/>
                    </a:lnTo>
                    <a:lnTo>
                      <a:pt x="270" y="275"/>
                    </a:lnTo>
                    <a:lnTo>
                      <a:pt x="270" y="273"/>
                    </a:lnTo>
                    <a:lnTo>
                      <a:pt x="268" y="273"/>
                    </a:lnTo>
                    <a:lnTo>
                      <a:pt x="268" y="271"/>
                    </a:lnTo>
                    <a:lnTo>
                      <a:pt x="270" y="269"/>
                    </a:lnTo>
                    <a:lnTo>
                      <a:pt x="270" y="267"/>
                    </a:lnTo>
                    <a:lnTo>
                      <a:pt x="268" y="267"/>
                    </a:lnTo>
                    <a:lnTo>
                      <a:pt x="268" y="265"/>
                    </a:lnTo>
                    <a:lnTo>
                      <a:pt x="266" y="265"/>
                    </a:lnTo>
                    <a:lnTo>
                      <a:pt x="264" y="265"/>
                    </a:lnTo>
                    <a:lnTo>
                      <a:pt x="262" y="263"/>
                    </a:lnTo>
                    <a:lnTo>
                      <a:pt x="260" y="263"/>
                    </a:lnTo>
                    <a:lnTo>
                      <a:pt x="260" y="261"/>
                    </a:lnTo>
                    <a:lnTo>
                      <a:pt x="258" y="261"/>
                    </a:lnTo>
                    <a:lnTo>
                      <a:pt x="256" y="259"/>
                    </a:lnTo>
                    <a:lnTo>
                      <a:pt x="254" y="257"/>
                    </a:lnTo>
                    <a:lnTo>
                      <a:pt x="252" y="257"/>
                    </a:lnTo>
                    <a:lnTo>
                      <a:pt x="250" y="257"/>
                    </a:lnTo>
                    <a:lnTo>
                      <a:pt x="250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8" y="251"/>
                    </a:lnTo>
                    <a:lnTo>
                      <a:pt x="246" y="249"/>
                    </a:lnTo>
                    <a:lnTo>
                      <a:pt x="244" y="249"/>
                    </a:lnTo>
                    <a:lnTo>
                      <a:pt x="242" y="247"/>
                    </a:lnTo>
                    <a:lnTo>
                      <a:pt x="240" y="245"/>
                    </a:lnTo>
                    <a:lnTo>
                      <a:pt x="238" y="245"/>
                    </a:lnTo>
                    <a:lnTo>
                      <a:pt x="238" y="247"/>
                    </a:lnTo>
                    <a:lnTo>
                      <a:pt x="236" y="247"/>
                    </a:lnTo>
                    <a:lnTo>
                      <a:pt x="236" y="249"/>
                    </a:lnTo>
                    <a:lnTo>
                      <a:pt x="234" y="249"/>
                    </a:lnTo>
                    <a:lnTo>
                      <a:pt x="234" y="241"/>
                    </a:lnTo>
                    <a:lnTo>
                      <a:pt x="234" y="237"/>
                    </a:lnTo>
                    <a:lnTo>
                      <a:pt x="234" y="235"/>
                    </a:lnTo>
                    <a:lnTo>
                      <a:pt x="234" y="233"/>
                    </a:lnTo>
                    <a:lnTo>
                      <a:pt x="234" y="225"/>
                    </a:lnTo>
                    <a:lnTo>
                      <a:pt x="234" y="211"/>
                    </a:lnTo>
                    <a:lnTo>
                      <a:pt x="234" y="209"/>
                    </a:lnTo>
                    <a:lnTo>
                      <a:pt x="228" y="209"/>
                    </a:lnTo>
                    <a:lnTo>
                      <a:pt x="228" y="207"/>
                    </a:lnTo>
                    <a:lnTo>
                      <a:pt x="228" y="205"/>
                    </a:lnTo>
                    <a:lnTo>
                      <a:pt x="228" y="203"/>
                    </a:lnTo>
                    <a:lnTo>
                      <a:pt x="232" y="203"/>
                    </a:lnTo>
                    <a:lnTo>
                      <a:pt x="220" y="185"/>
                    </a:lnTo>
                    <a:lnTo>
                      <a:pt x="220" y="183"/>
                    </a:lnTo>
                    <a:lnTo>
                      <a:pt x="218" y="181"/>
                    </a:lnTo>
                    <a:lnTo>
                      <a:pt x="214" y="173"/>
                    </a:lnTo>
                    <a:lnTo>
                      <a:pt x="212" y="171"/>
                    </a:lnTo>
                    <a:lnTo>
                      <a:pt x="212" y="165"/>
                    </a:lnTo>
                    <a:lnTo>
                      <a:pt x="208" y="161"/>
                    </a:lnTo>
                    <a:lnTo>
                      <a:pt x="206" y="157"/>
                    </a:lnTo>
                    <a:lnTo>
                      <a:pt x="202" y="151"/>
                    </a:lnTo>
                    <a:lnTo>
                      <a:pt x="198" y="145"/>
                    </a:lnTo>
                    <a:lnTo>
                      <a:pt x="198" y="143"/>
                    </a:lnTo>
                    <a:lnTo>
                      <a:pt x="196" y="139"/>
                    </a:lnTo>
                    <a:lnTo>
                      <a:pt x="194" y="141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8" y="141"/>
                    </a:lnTo>
                    <a:lnTo>
                      <a:pt x="188" y="139"/>
                    </a:lnTo>
                    <a:lnTo>
                      <a:pt x="188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4" y="139"/>
                    </a:lnTo>
                    <a:lnTo>
                      <a:pt x="184" y="137"/>
                    </a:lnTo>
                    <a:lnTo>
                      <a:pt x="182" y="137"/>
                    </a:lnTo>
                    <a:lnTo>
                      <a:pt x="182" y="135"/>
                    </a:lnTo>
                    <a:lnTo>
                      <a:pt x="184" y="135"/>
                    </a:lnTo>
                    <a:lnTo>
                      <a:pt x="184" y="133"/>
                    </a:lnTo>
                    <a:lnTo>
                      <a:pt x="184" y="131"/>
                    </a:lnTo>
                    <a:lnTo>
                      <a:pt x="182" y="131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78" y="127"/>
                    </a:lnTo>
                    <a:lnTo>
                      <a:pt x="176" y="125"/>
                    </a:lnTo>
                    <a:lnTo>
                      <a:pt x="174" y="125"/>
                    </a:lnTo>
                    <a:lnTo>
                      <a:pt x="172" y="125"/>
                    </a:lnTo>
                    <a:lnTo>
                      <a:pt x="170" y="125"/>
                    </a:lnTo>
                    <a:lnTo>
                      <a:pt x="168" y="125"/>
                    </a:lnTo>
                    <a:lnTo>
                      <a:pt x="160" y="113"/>
                    </a:lnTo>
                    <a:lnTo>
                      <a:pt x="158" y="113"/>
                    </a:lnTo>
                    <a:lnTo>
                      <a:pt x="158" y="113"/>
                    </a:lnTo>
                    <a:lnTo>
                      <a:pt x="156" y="113"/>
                    </a:lnTo>
                    <a:lnTo>
                      <a:pt x="154" y="113"/>
                    </a:lnTo>
                    <a:lnTo>
                      <a:pt x="154" y="115"/>
                    </a:lnTo>
                    <a:lnTo>
                      <a:pt x="152" y="113"/>
                    </a:lnTo>
                    <a:lnTo>
                      <a:pt x="148" y="113"/>
                    </a:lnTo>
                    <a:lnTo>
                      <a:pt x="144" y="113"/>
                    </a:lnTo>
                    <a:lnTo>
                      <a:pt x="142" y="113"/>
                    </a:lnTo>
                    <a:lnTo>
                      <a:pt x="130" y="107"/>
                    </a:lnTo>
                    <a:lnTo>
                      <a:pt x="130" y="105"/>
                    </a:lnTo>
                    <a:lnTo>
                      <a:pt x="128" y="105"/>
                    </a:lnTo>
                    <a:lnTo>
                      <a:pt x="128" y="103"/>
                    </a:lnTo>
                    <a:lnTo>
                      <a:pt x="124" y="103"/>
                    </a:lnTo>
                    <a:lnTo>
                      <a:pt x="122" y="103"/>
                    </a:lnTo>
                    <a:lnTo>
                      <a:pt x="120" y="103"/>
                    </a:lnTo>
                    <a:lnTo>
                      <a:pt x="118" y="103"/>
                    </a:lnTo>
                    <a:lnTo>
                      <a:pt x="114" y="103"/>
                    </a:lnTo>
                    <a:lnTo>
                      <a:pt x="96" y="103"/>
                    </a:lnTo>
                    <a:lnTo>
                      <a:pt x="84" y="103"/>
                    </a:lnTo>
                    <a:lnTo>
                      <a:pt x="78" y="103"/>
                    </a:lnTo>
                    <a:lnTo>
                      <a:pt x="66" y="103"/>
                    </a:lnTo>
                    <a:lnTo>
                      <a:pt x="54" y="103"/>
                    </a:lnTo>
                    <a:lnTo>
                      <a:pt x="40" y="103"/>
                    </a:lnTo>
                    <a:lnTo>
                      <a:pt x="36" y="103"/>
                    </a:lnTo>
                    <a:lnTo>
                      <a:pt x="28" y="103"/>
                    </a:lnTo>
                    <a:lnTo>
                      <a:pt x="26" y="103"/>
                    </a:lnTo>
                    <a:lnTo>
                      <a:pt x="22" y="103"/>
                    </a:lnTo>
                    <a:lnTo>
                      <a:pt x="16" y="103"/>
                    </a:lnTo>
                    <a:lnTo>
                      <a:pt x="4" y="103"/>
                    </a:lnTo>
                    <a:lnTo>
                      <a:pt x="2" y="103"/>
                    </a:lnTo>
                    <a:lnTo>
                      <a:pt x="0" y="101"/>
                    </a:lnTo>
                    <a:lnTo>
                      <a:pt x="0" y="91"/>
                    </a:lnTo>
                    <a:lnTo>
                      <a:pt x="0" y="87"/>
                    </a:lnTo>
                    <a:lnTo>
                      <a:pt x="0" y="75"/>
                    </a:lnTo>
                    <a:lnTo>
                      <a:pt x="2" y="69"/>
                    </a:lnTo>
                    <a:lnTo>
                      <a:pt x="2" y="65"/>
                    </a:lnTo>
                    <a:lnTo>
                      <a:pt x="2" y="61"/>
                    </a:lnTo>
                    <a:lnTo>
                      <a:pt x="2" y="49"/>
                    </a:lnTo>
                    <a:lnTo>
                      <a:pt x="2" y="41"/>
                    </a:lnTo>
                    <a:lnTo>
                      <a:pt x="2" y="37"/>
                    </a:lnTo>
                    <a:lnTo>
                      <a:pt x="2" y="33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52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82" y="0"/>
                    </a:lnTo>
                    <a:lnTo>
                      <a:pt x="19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7" name="Freeform 59">
                <a:extLst>
                  <a:ext uri="{FF2B5EF4-FFF2-40B4-BE49-F238E27FC236}">
                    <a16:creationId xmlns:a16="http://schemas.microsoft.com/office/drawing/2014/main" id="{18DF0289-43A7-0DA0-C87D-1670EA9B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800" y="671513"/>
                <a:ext cx="461963" cy="620713"/>
              </a:xfrm>
              <a:custGeom>
                <a:avLst/>
                <a:gdLst>
                  <a:gd name="T0" fmla="*/ 253 w 291"/>
                  <a:gd name="T1" fmla="*/ 10 h 391"/>
                  <a:gd name="T2" fmla="*/ 243 w 291"/>
                  <a:gd name="T3" fmla="*/ 36 h 391"/>
                  <a:gd name="T4" fmla="*/ 237 w 291"/>
                  <a:gd name="T5" fmla="*/ 70 h 391"/>
                  <a:gd name="T6" fmla="*/ 229 w 291"/>
                  <a:gd name="T7" fmla="*/ 96 h 391"/>
                  <a:gd name="T8" fmla="*/ 231 w 291"/>
                  <a:gd name="T9" fmla="*/ 108 h 391"/>
                  <a:gd name="T10" fmla="*/ 235 w 291"/>
                  <a:gd name="T11" fmla="*/ 116 h 391"/>
                  <a:gd name="T12" fmla="*/ 229 w 291"/>
                  <a:gd name="T13" fmla="*/ 131 h 391"/>
                  <a:gd name="T14" fmla="*/ 229 w 291"/>
                  <a:gd name="T15" fmla="*/ 143 h 391"/>
                  <a:gd name="T16" fmla="*/ 245 w 291"/>
                  <a:gd name="T17" fmla="*/ 143 h 391"/>
                  <a:gd name="T18" fmla="*/ 269 w 291"/>
                  <a:gd name="T19" fmla="*/ 143 h 391"/>
                  <a:gd name="T20" fmla="*/ 277 w 291"/>
                  <a:gd name="T21" fmla="*/ 151 h 391"/>
                  <a:gd name="T22" fmla="*/ 291 w 291"/>
                  <a:gd name="T23" fmla="*/ 157 h 391"/>
                  <a:gd name="T24" fmla="*/ 291 w 291"/>
                  <a:gd name="T25" fmla="*/ 173 h 391"/>
                  <a:gd name="T26" fmla="*/ 279 w 291"/>
                  <a:gd name="T27" fmla="*/ 189 h 391"/>
                  <a:gd name="T28" fmla="*/ 279 w 291"/>
                  <a:gd name="T29" fmla="*/ 207 h 391"/>
                  <a:gd name="T30" fmla="*/ 279 w 291"/>
                  <a:gd name="T31" fmla="*/ 239 h 391"/>
                  <a:gd name="T32" fmla="*/ 279 w 291"/>
                  <a:gd name="T33" fmla="*/ 261 h 391"/>
                  <a:gd name="T34" fmla="*/ 265 w 291"/>
                  <a:gd name="T35" fmla="*/ 293 h 391"/>
                  <a:gd name="T36" fmla="*/ 265 w 291"/>
                  <a:gd name="T37" fmla="*/ 319 h 391"/>
                  <a:gd name="T38" fmla="*/ 263 w 291"/>
                  <a:gd name="T39" fmla="*/ 343 h 391"/>
                  <a:gd name="T40" fmla="*/ 257 w 291"/>
                  <a:gd name="T41" fmla="*/ 379 h 391"/>
                  <a:gd name="T42" fmla="*/ 235 w 291"/>
                  <a:gd name="T43" fmla="*/ 379 h 391"/>
                  <a:gd name="T44" fmla="*/ 215 w 291"/>
                  <a:gd name="T45" fmla="*/ 381 h 391"/>
                  <a:gd name="T46" fmla="*/ 197 w 291"/>
                  <a:gd name="T47" fmla="*/ 387 h 391"/>
                  <a:gd name="T48" fmla="*/ 185 w 291"/>
                  <a:gd name="T49" fmla="*/ 377 h 391"/>
                  <a:gd name="T50" fmla="*/ 165 w 291"/>
                  <a:gd name="T51" fmla="*/ 377 h 391"/>
                  <a:gd name="T52" fmla="*/ 147 w 291"/>
                  <a:gd name="T53" fmla="*/ 375 h 391"/>
                  <a:gd name="T54" fmla="*/ 131 w 291"/>
                  <a:gd name="T55" fmla="*/ 383 h 391"/>
                  <a:gd name="T56" fmla="*/ 111 w 291"/>
                  <a:gd name="T57" fmla="*/ 389 h 391"/>
                  <a:gd name="T58" fmla="*/ 76 w 291"/>
                  <a:gd name="T59" fmla="*/ 389 h 391"/>
                  <a:gd name="T60" fmla="*/ 40 w 291"/>
                  <a:gd name="T61" fmla="*/ 389 h 391"/>
                  <a:gd name="T62" fmla="*/ 26 w 291"/>
                  <a:gd name="T63" fmla="*/ 387 h 391"/>
                  <a:gd name="T64" fmla="*/ 18 w 291"/>
                  <a:gd name="T65" fmla="*/ 337 h 391"/>
                  <a:gd name="T66" fmla="*/ 12 w 291"/>
                  <a:gd name="T67" fmla="*/ 301 h 391"/>
                  <a:gd name="T68" fmla="*/ 8 w 291"/>
                  <a:gd name="T69" fmla="*/ 273 h 391"/>
                  <a:gd name="T70" fmla="*/ 4 w 291"/>
                  <a:gd name="T71" fmla="*/ 245 h 391"/>
                  <a:gd name="T72" fmla="*/ 16 w 291"/>
                  <a:gd name="T73" fmla="*/ 233 h 391"/>
                  <a:gd name="T74" fmla="*/ 50 w 291"/>
                  <a:gd name="T75" fmla="*/ 231 h 391"/>
                  <a:gd name="T76" fmla="*/ 52 w 291"/>
                  <a:gd name="T77" fmla="*/ 221 h 391"/>
                  <a:gd name="T78" fmla="*/ 56 w 291"/>
                  <a:gd name="T79" fmla="*/ 209 h 391"/>
                  <a:gd name="T80" fmla="*/ 64 w 291"/>
                  <a:gd name="T81" fmla="*/ 191 h 391"/>
                  <a:gd name="T82" fmla="*/ 72 w 291"/>
                  <a:gd name="T83" fmla="*/ 181 h 391"/>
                  <a:gd name="T84" fmla="*/ 82 w 291"/>
                  <a:gd name="T85" fmla="*/ 169 h 391"/>
                  <a:gd name="T86" fmla="*/ 95 w 291"/>
                  <a:gd name="T87" fmla="*/ 163 h 391"/>
                  <a:gd name="T88" fmla="*/ 107 w 291"/>
                  <a:gd name="T89" fmla="*/ 157 h 391"/>
                  <a:gd name="T90" fmla="*/ 117 w 291"/>
                  <a:gd name="T91" fmla="*/ 153 h 391"/>
                  <a:gd name="T92" fmla="*/ 125 w 291"/>
                  <a:gd name="T93" fmla="*/ 149 h 391"/>
                  <a:gd name="T94" fmla="*/ 133 w 291"/>
                  <a:gd name="T95" fmla="*/ 143 h 391"/>
                  <a:gd name="T96" fmla="*/ 143 w 291"/>
                  <a:gd name="T97" fmla="*/ 135 h 391"/>
                  <a:gd name="T98" fmla="*/ 157 w 291"/>
                  <a:gd name="T99" fmla="*/ 129 h 391"/>
                  <a:gd name="T100" fmla="*/ 165 w 291"/>
                  <a:gd name="T101" fmla="*/ 123 h 391"/>
                  <a:gd name="T102" fmla="*/ 181 w 291"/>
                  <a:gd name="T103" fmla="*/ 114 h 391"/>
                  <a:gd name="T104" fmla="*/ 187 w 291"/>
                  <a:gd name="T105" fmla="*/ 102 h 391"/>
                  <a:gd name="T106" fmla="*/ 191 w 291"/>
                  <a:gd name="T107" fmla="*/ 92 h 391"/>
                  <a:gd name="T108" fmla="*/ 193 w 291"/>
                  <a:gd name="T109" fmla="*/ 78 h 391"/>
                  <a:gd name="T110" fmla="*/ 197 w 291"/>
                  <a:gd name="T111" fmla="*/ 66 h 391"/>
                  <a:gd name="T112" fmla="*/ 201 w 291"/>
                  <a:gd name="T113" fmla="*/ 54 h 391"/>
                  <a:gd name="T114" fmla="*/ 207 w 291"/>
                  <a:gd name="T115" fmla="*/ 46 h 391"/>
                  <a:gd name="T116" fmla="*/ 211 w 291"/>
                  <a:gd name="T117" fmla="*/ 38 h 391"/>
                  <a:gd name="T118" fmla="*/ 215 w 291"/>
                  <a:gd name="T119" fmla="*/ 24 h 391"/>
                  <a:gd name="T120" fmla="*/ 221 w 291"/>
                  <a:gd name="T121" fmla="*/ 14 h 391"/>
                  <a:gd name="T122" fmla="*/ 225 w 291"/>
                  <a:gd name="T123" fmla="*/ 2 h 391"/>
                  <a:gd name="T124" fmla="*/ 247 w 291"/>
                  <a:gd name="T125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1" h="391">
                    <a:moveTo>
                      <a:pt x="247" y="0"/>
                    </a:moveTo>
                    <a:lnTo>
                      <a:pt x="249" y="0"/>
                    </a:lnTo>
                    <a:lnTo>
                      <a:pt x="251" y="0"/>
                    </a:lnTo>
                    <a:lnTo>
                      <a:pt x="251" y="2"/>
                    </a:lnTo>
                    <a:lnTo>
                      <a:pt x="251" y="6"/>
                    </a:lnTo>
                    <a:lnTo>
                      <a:pt x="251" y="10"/>
                    </a:lnTo>
                    <a:lnTo>
                      <a:pt x="253" y="10"/>
                    </a:lnTo>
                    <a:lnTo>
                      <a:pt x="253" y="12"/>
                    </a:lnTo>
                    <a:lnTo>
                      <a:pt x="253" y="16"/>
                    </a:lnTo>
                    <a:lnTo>
                      <a:pt x="253" y="20"/>
                    </a:lnTo>
                    <a:lnTo>
                      <a:pt x="253" y="30"/>
                    </a:lnTo>
                    <a:lnTo>
                      <a:pt x="255" y="36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7" y="36"/>
                    </a:lnTo>
                    <a:lnTo>
                      <a:pt x="237" y="42"/>
                    </a:lnTo>
                    <a:lnTo>
                      <a:pt x="237" y="46"/>
                    </a:lnTo>
                    <a:lnTo>
                      <a:pt x="237" y="60"/>
                    </a:lnTo>
                    <a:lnTo>
                      <a:pt x="237" y="62"/>
                    </a:lnTo>
                    <a:lnTo>
                      <a:pt x="237" y="68"/>
                    </a:lnTo>
                    <a:lnTo>
                      <a:pt x="237" y="70"/>
                    </a:lnTo>
                    <a:lnTo>
                      <a:pt x="237" y="90"/>
                    </a:lnTo>
                    <a:lnTo>
                      <a:pt x="237" y="94"/>
                    </a:lnTo>
                    <a:lnTo>
                      <a:pt x="237" y="94"/>
                    </a:lnTo>
                    <a:lnTo>
                      <a:pt x="237" y="96"/>
                    </a:lnTo>
                    <a:lnTo>
                      <a:pt x="235" y="96"/>
                    </a:lnTo>
                    <a:lnTo>
                      <a:pt x="231" y="96"/>
                    </a:lnTo>
                    <a:lnTo>
                      <a:pt x="229" y="96"/>
                    </a:lnTo>
                    <a:lnTo>
                      <a:pt x="223" y="96"/>
                    </a:lnTo>
                    <a:lnTo>
                      <a:pt x="225" y="98"/>
                    </a:lnTo>
                    <a:lnTo>
                      <a:pt x="225" y="100"/>
                    </a:lnTo>
                    <a:lnTo>
                      <a:pt x="227" y="102"/>
                    </a:lnTo>
                    <a:lnTo>
                      <a:pt x="229" y="104"/>
                    </a:lnTo>
                    <a:lnTo>
                      <a:pt x="231" y="106"/>
                    </a:lnTo>
                    <a:lnTo>
                      <a:pt x="231" y="108"/>
                    </a:lnTo>
                    <a:lnTo>
                      <a:pt x="229" y="108"/>
                    </a:lnTo>
                    <a:lnTo>
                      <a:pt x="229" y="110"/>
                    </a:lnTo>
                    <a:lnTo>
                      <a:pt x="229" y="112"/>
                    </a:lnTo>
                    <a:lnTo>
                      <a:pt x="231" y="112"/>
                    </a:lnTo>
                    <a:lnTo>
                      <a:pt x="233" y="112"/>
                    </a:lnTo>
                    <a:lnTo>
                      <a:pt x="233" y="114"/>
                    </a:lnTo>
                    <a:lnTo>
                      <a:pt x="235" y="116"/>
                    </a:lnTo>
                    <a:lnTo>
                      <a:pt x="235" y="123"/>
                    </a:lnTo>
                    <a:lnTo>
                      <a:pt x="237" y="125"/>
                    </a:lnTo>
                    <a:lnTo>
                      <a:pt x="237" y="127"/>
                    </a:lnTo>
                    <a:lnTo>
                      <a:pt x="235" y="129"/>
                    </a:lnTo>
                    <a:lnTo>
                      <a:pt x="233" y="129"/>
                    </a:lnTo>
                    <a:lnTo>
                      <a:pt x="231" y="129"/>
                    </a:lnTo>
                    <a:lnTo>
                      <a:pt x="229" y="131"/>
                    </a:lnTo>
                    <a:lnTo>
                      <a:pt x="227" y="133"/>
                    </a:lnTo>
                    <a:lnTo>
                      <a:pt x="225" y="135"/>
                    </a:lnTo>
                    <a:lnTo>
                      <a:pt x="225" y="137"/>
                    </a:lnTo>
                    <a:lnTo>
                      <a:pt x="225" y="139"/>
                    </a:lnTo>
                    <a:lnTo>
                      <a:pt x="227" y="141"/>
                    </a:lnTo>
                    <a:lnTo>
                      <a:pt x="227" y="143"/>
                    </a:lnTo>
                    <a:lnTo>
                      <a:pt x="229" y="143"/>
                    </a:lnTo>
                    <a:lnTo>
                      <a:pt x="231" y="143"/>
                    </a:lnTo>
                    <a:lnTo>
                      <a:pt x="231" y="143"/>
                    </a:lnTo>
                    <a:lnTo>
                      <a:pt x="235" y="143"/>
                    </a:lnTo>
                    <a:lnTo>
                      <a:pt x="237" y="143"/>
                    </a:lnTo>
                    <a:lnTo>
                      <a:pt x="239" y="145"/>
                    </a:lnTo>
                    <a:lnTo>
                      <a:pt x="243" y="143"/>
                    </a:lnTo>
                    <a:lnTo>
                      <a:pt x="245" y="143"/>
                    </a:lnTo>
                    <a:lnTo>
                      <a:pt x="247" y="143"/>
                    </a:lnTo>
                    <a:lnTo>
                      <a:pt x="251" y="143"/>
                    </a:lnTo>
                    <a:lnTo>
                      <a:pt x="255" y="143"/>
                    </a:lnTo>
                    <a:lnTo>
                      <a:pt x="261" y="143"/>
                    </a:lnTo>
                    <a:lnTo>
                      <a:pt x="263" y="143"/>
                    </a:lnTo>
                    <a:lnTo>
                      <a:pt x="267" y="143"/>
                    </a:lnTo>
                    <a:lnTo>
                      <a:pt x="269" y="143"/>
                    </a:lnTo>
                    <a:lnTo>
                      <a:pt x="273" y="143"/>
                    </a:lnTo>
                    <a:lnTo>
                      <a:pt x="273" y="145"/>
                    </a:lnTo>
                    <a:lnTo>
                      <a:pt x="275" y="145"/>
                    </a:lnTo>
                    <a:lnTo>
                      <a:pt x="277" y="145"/>
                    </a:lnTo>
                    <a:lnTo>
                      <a:pt x="277" y="147"/>
                    </a:lnTo>
                    <a:lnTo>
                      <a:pt x="277" y="149"/>
                    </a:lnTo>
                    <a:lnTo>
                      <a:pt x="277" y="151"/>
                    </a:lnTo>
                    <a:lnTo>
                      <a:pt x="279" y="151"/>
                    </a:lnTo>
                    <a:lnTo>
                      <a:pt x="281" y="153"/>
                    </a:lnTo>
                    <a:lnTo>
                      <a:pt x="281" y="151"/>
                    </a:lnTo>
                    <a:lnTo>
                      <a:pt x="283" y="151"/>
                    </a:lnTo>
                    <a:lnTo>
                      <a:pt x="291" y="151"/>
                    </a:lnTo>
                    <a:lnTo>
                      <a:pt x="291" y="153"/>
                    </a:lnTo>
                    <a:lnTo>
                      <a:pt x="291" y="157"/>
                    </a:lnTo>
                    <a:lnTo>
                      <a:pt x="291" y="159"/>
                    </a:lnTo>
                    <a:lnTo>
                      <a:pt x="291" y="161"/>
                    </a:lnTo>
                    <a:lnTo>
                      <a:pt x="291" y="165"/>
                    </a:lnTo>
                    <a:lnTo>
                      <a:pt x="291" y="167"/>
                    </a:lnTo>
                    <a:lnTo>
                      <a:pt x="291" y="169"/>
                    </a:lnTo>
                    <a:lnTo>
                      <a:pt x="291" y="171"/>
                    </a:lnTo>
                    <a:lnTo>
                      <a:pt x="291" y="173"/>
                    </a:lnTo>
                    <a:lnTo>
                      <a:pt x="291" y="175"/>
                    </a:lnTo>
                    <a:lnTo>
                      <a:pt x="291" y="183"/>
                    </a:lnTo>
                    <a:lnTo>
                      <a:pt x="291" y="185"/>
                    </a:lnTo>
                    <a:lnTo>
                      <a:pt x="291" y="187"/>
                    </a:lnTo>
                    <a:lnTo>
                      <a:pt x="289" y="187"/>
                    </a:lnTo>
                    <a:lnTo>
                      <a:pt x="279" y="187"/>
                    </a:lnTo>
                    <a:lnTo>
                      <a:pt x="279" y="189"/>
                    </a:lnTo>
                    <a:lnTo>
                      <a:pt x="279" y="191"/>
                    </a:lnTo>
                    <a:lnTo>
                      <a:pt x="279" y="191"/>
                    </a:lnTo>
                    <a:lnTo>
                      <a:pt x="279" y="193"/>
                    </a:lnTo>
                    <a:lnTo>
                      <a:pt x="279" y="195"/>
                    </a:lnTo>
                    <a:lnTo>
                      <a:pt x="279" y="199"/>
                    </a:lnTo>
                    <a:lnTo>
                      <a:pt x="279" y="203"/>
                    </a:lnTo>
                    <a:lnTo>
                      <a:pt x="279" y="207"/>
                    </a:lnTo>
                    <a:lnTo>
                      <a:pt x="279" y="209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9" y="219"/>
                    </a:lnTo>
                    <a:lnTo>
                      <a:pt x="279" y="221"/>
                    </a:lnTo>
                    <a:lnTo>
                      <a:pt x="279" y="229"/>
                    </a:lnTo>
                    <a:lnTo>
                      <a:pt x="279" y="239"/>
                    </a:lnTo>
                    <a:lnTo>
                      <a:pt x="279" y="239"/>
                    </a:lnTo>
                    <a:lnTo>
                      <a:pt x="279" y="241"/>
                    </a:lnTo>
                    <a:lnTo>
                      <a:pt x="279" y="247"/>
                    </a:lnTo>
                    <a:lnTo>
                      <a:pt x="279" y="249"/>
                    </a:lnTo>
                    <a:lnTo>
                      <a:pt x="279" y="253"/>
                    </a:lnTo>
                    <a:lnTo>
                      <a:pt x="279" y="259"/>
                    </a:lnTo>
                    <a:lnTo>
                      <a:pt x="279" y="261"/>
                    </a:lnTo>
                    <a:lnTo>
                      <a:pt x="277" y="263"/>
                    </a:lnTo>
                    <a:lnTo>
                      <a:pt x="277" y="265"/>
                    </a:lnTo>
                    <a:lnTo>
                      <a:pt x="279" y="287"/>
                    </a:lnTo>
                    <a:lnTo>
                      <a:pt x="277" y="287"/>
                    </a:lnTo>
                    <a:lnTo>
                      <a:pt x="265" y="287"/>
                    </a:lnTo>
                    <a:lnTo>
                      <a:pt x="265" y="291"/>
                    </a:lnTo>
                    <a:lnTo>
                      <a:pt x="265" y="293"/>
                    </a:lnTo>
                    <a:lnTo>
                      <a:pt x="265" y="295"/>
                    </a:lnTo>
                    <a:lnTo>
                      <a:pt x="265" y="297"/>
                    </a:lnTo>
                    <a:lnTo>
                      <a:pt x="265" y="307"/>
                    </a:lnTo>
                    <a:lnTo>
                      <a:pt x="265" y="309"/>
                    </a:lnTo>
                    <a:lnTo>
                      <a:pt x="265" y="311"/>
                    </a:lnTo>
                    <a:lnTo>
                      <a:pt x="265" y="313"/>
                    </a:lnTo>
                    <a:lnTo>
                      <a:pt x="265" y="319"/>
                    </a:lnTo>
                    <a:lnTo>
                      <a:pt x="265" y="323"/>
                    </a:lnTo>
                    <a:lnTo>
                      <a:pt x="265" y="325"/>
                    </a:lnTo>
                    <a:lnTo>
                      <a:pt x="263" y="331"/>
                    </a:lnTo>
                    <a:lnTo>
                      <a:pt x="263" y="335"/>
                    </a:lnTo>
                    <a:lnTo>
                      <a:pt x="263" y="335"/>
                    </a:lnTo>
                    <a:lnTo>
                      <a:pt x="263" y="341"/>
                    </a:lnTo>
                    <a:lnTo>
                      <a:pt x="263" y="343"/>
                    </a:lnTo>
                    <a:lnTo>
                      <a:pt x="263" y="355"/>
                    </a:lnTo>
                    <a:lnTo>
                      <a:pt x="263" y="357"/>
                    </a:lnTo>
                    <a:lnTo>
                      <a:pt x="263" y="361"/>
                    </a:lnTo>
                    <a:lnTo>
                      <a:pt x="263" y="363"/>
                    </a:lnTo>
                    <a:lnTo>
                      <a:pt x="263" y="365"/>
                    </a:lnTo>
                    <a:lnTo>
                      <a:pt x="263" y="379"/>
                    </a:lnTo>
                    <a:lnTo>
                      <a:pt x="257" y="379"/>
                    </a:lnTo>
                    <a:lnTo>
                      <a:pt x="255" y="379"/>
                    </a:lnTo>
                    <a:lnTo>
                      <a:pt x="251" y="379"/>
                    </a:lnTo>
                    <a:lnTo>
                      <a:pt x="249" y="379"/>
                    </a:lnTo>
                    <a:lnTo>
                      <a:pt x="243" y="379"/>
                    </a:lnTo>
                    <a:lnTo>
                      <a:pt x="241" y="379"/>
                    </a:lnTo>
                    <a:lnTo>
                      <a:pt x="237" y="379"/>
                    </a:lnTo>
                    <a:lnTo>
                      <a:pt x="235" y="379"/>
                    </a:lnTo>
                    <a:lnTo>
                      <a:pt x="229" y="379"/>
                    </a:lnTo>
                    <a:lnTo>
                      <a:pt x="225" y="379"/>
                    </a:lnTo>
                    <a:lnTo>
                      <a:pt x="223" y="379"/>
                    </a:lnTo>
                    <a:lnTo>
                      <a:pt x="221" y="379"/>
                    </a:lnTo>
                    <a:lnTo>
                      <a:pt x="217" y="379"/>
                    </a:lnTo>
                    <a:lnTo>
                      <a:pt x="215" y="379"/>
                    </a:lnTo>
                    <a:lnTo>
                      <a:pt x="215" y="381"/>
                    </a:lnTo>
                    <a:lnTo>
                      <a:pt x="215" y="383"/>
                    </a:lnTo>
                    <a:lnTo>
                      <a:pt x="215" y="385"/>
                    </a:lnTo>
                    <a:lnTo>
                      <a:pt x="215" y="387"/>
                    </a:lnTo>
                    <a:lnTo>
                      <a:pt x="213" y="387"/>
                    </a:lnTo>
                    <a:lnTo>
                      <a:pt x="205" y="387"/>
                    </a:lnTo>
                    <a:lnTo>
                      <a:pt x="199" y="387"/>
                    </a:lnTo>
                    <a:lnTo>
                      <a:pt x="197" y="387"/>
                    </a:lnTo>
                    <a:lnTo>
                      <a:pt x="195" y="387"/>
                    </a:lnTo>
                    <a:lnTo>
                      <a:pt x="195" y="385"/>
                    </a:lnTo>
                    <a:lnTo>
                      <a:pt x="195" y="383"/>
                    </a:lnTo>
                    <a:lnTo>
                      <a:pt x="195" y="377"/>
                    </a:lnTo>
                    <a:lnTo>
                      <a:pt x="189" y="377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3" y="377"/>
                    </a:lnTo>
                    <a:lnTo>
                      <a:pt x="181" y="377"/>
                    </a:lnTo>
                    <a:lnTo>
                      <a:pt x="177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69" y="377"/>
                    </a:lnTo>
                    <a:lnTo>
                      <a:pt x="165" y="377"/>
                    </a:lnTo>
                    <a:lnTo>
                      <a:pt x="163" y="377"/>
                    </a:lnTo>
                    <a:lnTo>
                      <a:pt x="161" y="377"/>
                    </a:lnTo>
                    <a:lnTo>
                      <a:pt x="161" y="375"/>
                    </a:lnTo>
                    <a:lnTo>
                      <a:pt x="157" y="375"/>
                    </a:lnTo>
                    <a:lnTo>
                      <a:pt x="151" y="375"/>
                    </a:lnTo>
                    <a:lnTo>
                      <a:pt x="149" y="375"/>
                    </a:lnTo>
                    <a:lnTo>
                      <a:pt x="147" y="375"/>
                    </a:lnTo>
                    <a:lnTo>
                      <a:pt x="143" y="375"/>
                    </a:lnTo>
                    <a:lnTo>
                      <a:pt x="141" y="375"/>
                    </a:lnTo>
                    <a:lnTo>
                      <a:pt x="135" y="375"/>
                    </a:lnTo>
                    <a:lnTo>
                      <a:pt x="133" y="375"/>
                    </a:lnTo>
                    <a:lnTo>
                      <a:pt x="131" y="375"/>
                    </a:lnTo>
                    <a:lnTo>
                      <a:pt x="131" y="379"/>
                    </a:lnTo>
                    <a:lnTo>
                      <a:pt x="131" y="383"/>
                    </a:lnTo>
                    <a:lnTo>
                      <a:pt x="131" y="387"/>
                    </a:lnTo>
                    <a:lnTo>
                      <a:pt x="131" y="391"/>
                    </a:lnTo>
                    <a:lnTo>
                      <a:pt x="127" y="391"/>
                    </a:lnTo>
                    <a:lnTo>
                      <a:pt x="123" y="391"/>
                    </a:lnTo>
                    <a:lnTo>
                      <a:pt x="115" y="389"/>
                    </a:lnTo>
                    <a:lnTo>
                      <a:pt x="113" y="389"/>
                    </a:lnTo>
                    <a:lnTo>
                      <a:pt x="111" y="389"/>
                    </a:lnTo>
                    <a:lnTo>
                      <a:pt x="107" y="389"/>
                    </a:lnTo>
                    <a:lnTo>
                      <a:pt x="101" y="389"/>
                    </a:lnTo>
                    <a:lnTo>
                      <a:pt x="97" y="389"/>
                    </a:lnTo>
                    <a:lnTo>
                      <a:pt x="89" y="389"/>
                    </a:lnTo>
                    <a:lnTo>
                      <a:pt x="87" y="389"/>
                    </a:lnTo>
                    <a:lnTo>
                      <a:pt x="80" y="389"/>
                    </a:lnTo>
                    <a:lnTo>
                      <a:pt x="76" y="389"/>
                    </a:lnTo>
                    <a:lnTo>
                      <a:pt x="70" y="389"/>
                    </a:lnTo>
                    <a:lnTo>
                      <a:pt x="68" y="389"/>
                    </a:lnTo>
                    <a:lnTo>
                      <a:pt x="64" y="389"/>
                    </a:lnTo>
                    <a:lnTo>
                      <a:pt x="62" y="389"/>
                    </a:lnTo>
                    <a:lnTo>
                      <a:pt x="58" y="389"/>
                    </a:lnTo>
                    <a:lnTo>
                      <a:pt x="56" y="389"/>
                    </a:lnTo>
                    <a:lnTo>
                      <a:pt x="40" y="389"/>
                    </a:lnTo>
                    <a:lnTo>
                      <a:pt x="38" y="389"/>
                    </a:lnTo>
                    <a:lnTo>
                      <a:pt x="36" y="389"/>
                    </a:lnTo>
                    <a:lnTo>
                      <a:pt x="34" y="389"/>
                    </a:lnTo>
                    <a:lnTo>
                      <a:pt x="32" y="389"/>
                    </a:lnTo>
                    <a:lnTo>
                      <a:pt x="28" y="389"/>
                    </a:lnTo>
                    <a:lnTo>
                      <a:pt x="26" y="389"/>
                    </a:lnTo>
                    <a:lnTo>
                      <a:pt x="26" y="387"/>
                    </a:lnTo>
                    <a:lnTo>
                      <a:pt x="22" y="371"/>
                    </a:lnTo>
                    <a:lnTo>
                      <a:pt x="22" y="369"/>
                    </a:lnTo>
                    <a:lnTo>
                      <a:pt x="22" y="365"/>
                    </a:lnTo>
                    <a:lnTo>
                      <a:pt x="20" y="355"/>
                    </a:lnTo>
                    <a:lnTo>
                      <a:pt x="18" y="345"/>
                    </a:lnTo>
                    <a:lnTo>
                      <a:pt x="18" y="343"/>
                    </a:lnTo>
                    <a:lnTo>
                      <a:pt x="18" y="337"/>
                    </a:lnTo>
                    <a:lnTo>
                      <a:pt x="18" y="331"/>
                    </a:lnTo>
                    <a:lnTo>
                      <a:pt x="18" y="329"/>
                    </a:lnTo>
                    <a:lnTo>
                      <a:pt x="16" y="323"/>
                    </a:lnTo>
                    <a:lnTo>
                      <a:pt x="14" y="309"/>
                    </a:lnTo>
                    <a:lnTo>
                      <a:pt x="14" y="305"/>
                    </a:lnTo>
                    <a:lnTo>
                      <a:pt x="14" y="303"/>
                    </a:lnTo>
                    <a:lnTo>
                      <a:pt x="12" y="301"/>
                    </a:lnTo>
                    <a:lnTo>
                      <a:pt x="12" y="299"/>
                    </a:lnTo>
                    <a:lnTo>
                      <a:pt x="12" y="297"/>
                    </a:lnTo>
                    <a:lnTo>
                      <a:pt x="12" y="295"/>
                    </a:lnTo>
                    <a:lnTo>
                      <a:pt x="12" y="293"/>
                    </a:lnTo>
                    <a:lnTo>
                      <a:pt x="12" y="291"/>
                    </a:lnTo>
                    <a:lnTo>
                      <a:pt x="10" y="287"/>
                    </a:lnTo>
                    <a:lnTo>
                      <a:pt x="8" y="273"/>
                    </a:lnTo>
                    <a:lnTo>
                      <a:pt x="6" y="265"/>
                    </a:lnTo>
                    <a:lnTo>
                      <a:pt x="6" y="263"/>
                    </a:lnTo>
                    <a:lnTo>
                      <a:pt x="6" y="261"/>
                    </a:lnTo>
                    <a:lnTo>
                      <a:pt x="6" y="259"/>
                    </a:lnTo>
                    <a:lnTo>
                      <a:pt x="4" y="255"/>
                    </a:lnTo>
                    <a:lnTo>
                      <a:pt x="4" y="247"/>
                    </a:lnTo>
                    <a:lnTo>
                      <a:pt x="4" y="245"/>
                    </a:lnTo>
                    <a:lnTo>
                      <a:pt x="2" y="243"/>
                    </a:lnTo>
                    <a:lnTo>
                      <a:pt x="2" y="237"/>
                    </a:lnTo>
                    <a:lnTo>
                      <a:pt x="0" y="233"/>
                    </a:lnTo>
                    <a:lnTo>
                      <a:pt x="4" y="233"/>
                    </a:lnTo>
                    <a:lnTo>
                      <a:pt x="8" y="233"/>
                    </a:lnTo>
                    <a:lnTo>
                      <a:pt x="14" y="233"/>
                    </a:lnTo>
                    <a:lnTo>
                      <a:pt x="16" y="233"/>
                    </a:lnTo>
                    <a:lnTo>
                      <a:pt x="18" y="233"/>
                    </a:lnTo>
                    <a:lnTo>
                      <a:pt x="18" y="233"/>
                    </a:lnTo>
                    <a:lnTo>
                      <a:pt x="20" y="233"/>
                    </a:lnTo>
                    <a:lnTo>
                      <a:pt x="40" y="233"/>
                    </a:lnTo>
                    <a:lnTo>
                      <a:pt x="42" y="233"/>
                    </a:lnTo>
                    <a:lnTo>
                      <a:pt x="48" y="233"/>
                    </a:lnTo>
                    <a:lnTo>
                      <a:pt x="50" y="231"/>
                    </a:lnTo>
                    <a:lnTo>
                      <a:pt x="50" y="229"/>
                    </a:lnTo>
                    <a:lnTo>
                      <a:pt x="52" y="227"/>
                    </a:lnTo>
                    <a:lnTo>
                      <a:pt x="54" y="227"/>
                    </a:lnTo>
                    <a:lnTo>
                      <a:pt x="54" y="225"/>
                    </a:lnTo>
                    <a:lnTo>
                      <a:pt x="54" y="223"/>
                    </a:lnTo>
                    <a:lnTo>
                      <a:pt x="52" y="223"/>
                    </a:lnTo>
                    <a:lnTo>
                      <a:pt x="52" y="221"/>
                    </a:lnTo>
                    <a:lnTo>
                      <a:pt x="52" y="219"/>
                    </a:lnTo>
                    <a:lnTo>
                      <a:pt x="52" y="217"/>
                    </a:lnTo>
                    <a:lnTo>
                      <a:pt x="54" y="215"/>
                    </a:lnTo>
                    <a:lnTo>
                      <a:pt x="54" y="213"/>
                    </a:lnTo>
                    <a:lnTo>
                      <a:pt x="56" y="213"/>
                    </a:lnTo>
                    <a:lnTo>
                      <a:pt x="56" y="211"/>
                    </a:lnTo>
                    <a:lnTo>
                      <a:pt x="56" y="209"/>
                    </a:lnTo>
                    <a:lnTo>
                      <a:pt x="58" y="207"/>
                    </a:lnTo>
                    <a:lnTo>
                      <a:pt x="58" y="205"/>
                    </a:lnTo>
                    <a:lnTo>
                      <a:pt x="60" y="201"/>
                    </a:lnTo>
                    <a:lnTo>
                      <a:pt x="60" y="199"/>
                    </a:lnTo>
                    <a:lnTo>
                      <a:pt x="62" y="197"/>
                    </a:lnTo>
                    <a:lnTo>
                      <a:pt x="64" y="193"/>
                    </a:lnTo>
                    <a:lnTo>
                      <a:pt x="64" y="191"/>
                    </a:lnTo>
                    <a:lnTo>
                      <a:pt x="66" y="191"/>
                    </a:lnTo>
                    <a:lnTo>
                      <a:pt x="66" y="191"/>
                    </a:lnTo>
                    <a:lnTo>
                      <a:pt x="68" y="189"/>
                    </a:lnTo>
                    <a:lnTo>
                      <a:pt x="68" y="187"/>
                    </a:lnTo>
                    <a:lnTo>
                      <a:pt x="70" y="187"/>
                    </a:lnTo>
                    <a:lnTo>
                      <a:pt x="70" y="183"/>
                    </a:lnTo>
                    <a:lnTo>
                      <a:pt x="72" y="181"/>
                    </a:lnTo>
                    <a:lnTo>
                      <a:pt x="72" y="179"/>
                    </a:lnTo>
                    <a:lnTo>
                      <a:pt x="74" y="177"/>
                    </a:lnTo>
                    <a:lnTo>
                      <a:pt x="76" y="177"/>
                    </a:lnTo>
                    <a:lnTo>
                      <a:pt x="78" y="173"/>
                    </a:lnTo>
                    <a:lnTo>
                      <a:pt x="80" y="171"/>
                    </a:lnTo>
                    <a:lnTo>
                      <a:pt x="80" y="169"/>
                    </a:lnTo>
                    <a:lnTo>
                      <a:pt x="82" y="169"/>
                    </a:lnTo>
                    <a:lnTo>
                      <a:pt x="85" y="167"/>
                    </a:lnTo>
                    <a:lnTo>
                      <a:pt x="87" y="165"/>
                    </a:lnTo>
                    <a:lnTo>
                      <a:pt x="89" y="165"/>
                    </a:lnTo>
                    <a:lnTo>
                      <a:pt x="91" y="165"/>
                    </a:lnTo>
                    <a:lnTo>
                      <a:pt x="93" y="165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7" y="161"/>
                    </a:lnTo>
                    <a:lnTo>
                      <a:pt x="99" y="161"/>
                    </a:lnTo>
                    <a:lnTo>
                      <a:pt x="101" y="159"/>
                    </a:lnTo>
                    <a:lnTo>
                      <a:pt x="103" y="159"/>
                    </a:lnTo>
                    <a:lnTo>
                      <a:pt x="105" y="159"/>
                    </a:lnTo>
                    <a:lnTo>
                      <a:pt x="105" y="157"/>
                    </a:lnTo>
                    <a:lnTo>
                      <a:pt x="107" y="157"/>
                    </a:lnTo>
                    <a:lnTo>
                      <a:pt x="109" y="157"/>
                    </a:lnTo>
                    <a:lnTo>
                      <a:pt x="109" y="155"/>
                    </a:lnTo>
                    <a:lnTo>
                      <a:pt x="111" y="155"/>
                    </a:lnTo>
                    <a:lnTo>
                      <a:pt x="113" y="155"/>
                    </a:lnTo>
                    <a:lnTo>
                      <a:pt x="115" y="155"/>
                    </a:lnTo>
                    <a:lnTo>
                      <a:pt x="115" y="153"/>
                    </a:lnTo>
                    <a:lnTo>
                      <a:pt x="117" y="153"/>
                    </a:lnTo>
                    <a:lnTo>
                      <a:pt x="117" y="151"/>
                    </a:lnTo>
                    <a:lnTo>
                      <a:pt x="119" y="151"/>
                    </a:lnTo>
                    <a:lnTo>
                      <a:pt x="119" y="149"/>
                    </a:lnTo>
                    <a:lnTo>
                      <a:pt x="121" y="151"/>
                    </a:lnTo>
                    <a:lnTo>
                      <a:pt x="121" y="149"/>
                    </a:lnTo>
                    <a:lnTo>
                      <a:pt x="123" y="149"/>
                    </a:lnTo>
                    <a:lnTo>
                      <a:pt x="125" y="149"/>
                    </a:lnTo>
                    <a:lnTo>
                      <a:pt x="125" y="147"/>
                    </a:lnTo>
                    <a:lnTo>
                      <a:pt x="127" y="147"/>
                    </a:lnTo>
                    <a:lnTo>
                      <a:pt x="127" y="145"/>
                    </a:lnTo>
                    <a:lnTo>
                      <a:pt x="129" y="147"/>
                    </a:lnTo>
                    <a:lnTo>
                      <a:pt x="129" y="145"/>
                    </a:lnTo>
                    <a:lnTo>
                      <a:pt x="131" y="145"/>
                    </a:lnTo>
                    <a:lnTo>
                      <a:pt x="133" y="143"/>
                    </a:lnTo>
                    <a:lnTo>
                      <a:pt x="135" y="143"/>
                    </a:lnTo>
                    <a:lnTo>
                      <a:pt x="137" y="141"/>
                    </a:lnTo>
                    <a:lnTo>
                      <a:pt x="141" y="141"/>
                    </a:lnTo>
                    <a:lnTo>
                      <a:pt x="141" y="139"/>
                    </a:lnTo>
                    <a:lnTo>
                      <a:pt x="141" y="137"/>
                    </a:lnTo>
                    <a:lnTo>
                      <a:pt x="141" y="135"/>
                    </a:lnTo>
                    <a:lnTo>
                      <a:pt x="143" y="135"/>
                    </a:lnTo>
                    <a:lnTo>
                      <a:pt x="145" y="135"/>
                    </a:lnTo>
                    <a:lnTo>
                      <a:pt x="147" y="135"/>
                    </a:lnTo>
                    <a:lnTo>
                      <a:pt x="153" y="135"/>
                    </a:lnTo>
                    <a:lnTo>
                      <a:pt x="153" y="131"/>
                    </a:lnTo>
                    <a:lnTo>
                      <a:pt x="155" y="131"/>
                    </a:lnTo>
                    <a:lnTo>
                      <a:pt x="155" y="129"/>
                    </a:lnTo>
                    <a:lnTo>
                      <a:pt x="157" y="129"/>
                    </a:lnTo>
                    <a:lnTo>
                      <a:pt x="159" y="129"/>
                    </a:lnTo>
                    <a:lnTo>
                      <a:pt x="159" y="127"/>
                    </a:lnTo>
                    <a:lnTo>
                      <a:pt x="159" y="125"/>
                    </a:lnTo>
                    <a:lnTo>
                      <a:pt x="159" y="123"/>
                    </a:lnTo>
                    <a:lnTo>
                      <a:pt x="163" y="123"/>
                    </a:lnTo>
                    <a:lnTo>
                      <a:pt x="163" y="123"/>
                    </a:lnTo>
                    <a:lnTo>
                      <a:pt x="165" y="123"/>
                    </a:lnTo>
                    <a:lnTo>
                      <a:pt x="165" y="121"/>
                    </a:lnTo>
                    <a:lnTo>
                      <a:pt x="171" y="121"/>
                    </a:lnTo>
                    <a:lnTo>
                      <a:pt x="175" y="119"/>
                    </a:lnTo>
                    <a:lnTo>
                      <a:pt x="179" y="119"/>
                    </a:lnTo>
                    <a:lnTo>
                      <a:pt x="179" y="116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1" y="112"/>
                    </a:lnTo>
                    <a:lnTo>
                      <a:pt x="181" y="110"/>
                    </a:lnTo>
                    <a:lnTo>
                      <a:pt x="183" y="108"/>
                    </a:lnTo>
                    <a:lnTo>
                      <a:pt x="185" y="106"/>
                    </a:lnTo>
                    <a:lnTo>
                      <a:pt x="185" y="104"/>
                    </a:lnTo>
                    <a:lnTo>
                      <a:pt x="185" y="102"/>
                    </a:lnTo>
                    <a:lnTo>
                      <a:pt x="187" y="102"/>
                    </a:lnTo>
                    <a:lnTo>
                      <a:pt x="187" y="100"/>
                    </a:lnTo>
                    <a:lnTo>
                      <a:pt x="187" y="98"/>
                    </a:lnTo>
                    <a:lnTo>
                      <a:pt x="187" y="96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4"/>
                    </a:lnTo>
                    <a:lnTo>
                      <a:pt x="191" y="92"/>
                    </a:lnTo>
                    <a:lnTo>
                      <a:pt x="191" y="90"/>
                    </a:lnTo>
                    <a:lnTo>
                      <a:pt x="191" y="86"/>
                    </a:lnTo>
                    <a:lnTo>
                      <a:pt x="193" y="86"/>
                    </a:lnTo>
                    <a:lnTo>
                      <a:pt x="191" y="84"/>
                    </a:lnTo>
                    <a:lnTo>
                      <a:pt x="193" y="82"/>
                    </a:lnTo>
                    <a:lnTo>
                      <a:pt x="193" y="80"/>
                    </a:lnTo>
                    <a:lnTo>
                      <a:pt x="193" y="78"/>
                    </a:lnTo>
                    <a:lnTo>
                      <a:pt x="193" y="76"/>
                    </a:lnTo>
                    <a:lnTo>
                      <a:pt x="195" y="74"/>
                    </a:lnTo>
                    <a:lnTo>
                      <a:pt x="195" y="72"/>
                    </a:lnTo>
                    <a:lnTo>
                      <a:pt x="195" y="70"/>
                    </a:lnTo>
                    <a:lnTo>
                      <a:pt x="197" y="70"/>
                    </a:lnTo>
                    <a:lnTo>
                      <a:pt x="197" y="68"/>
                    </a:lnTo>
                    <a:lnTo>
                      <a:pt x="197" y="66"/>
                    </a:lnTo>
                    <a:lnTo>
                      <a:pt x="199" y="66"/>
                    </a:lnTo>
                    <a:lnTo>
                      <a:pt x="199" y="64"/>
                    </a:lnTo>
                    <a:lnTo>
                      <a:pt x="199" y="62"/>
                    </a:lnTo>
                    <a:lnTo>
                      <a:pt x="199" y="60"/>
                    </a:lnTo>
                    <a:lnTo>
                      <a:pt x="201" y="58"/>
                    </a:lnTo>
                    <a:lnTo>
                      <a:pt x="201" y="56"/>
                    </a:lnTo>
                    <a:lnTo>
                      <a:pt x="201" y="54"/>
                    </a:lnTo>
                    <a:lnTo>
                      <a:pt x="203" y="54"/>
                    </a:lnTo>
                    <a:lnTo>
                      <a:pt x="203" y="52"/>
                    </a:lnTo>
                    <a:lnTo>
                      <a:pt x="203" y="50"/>
                    </a:lnTo>
                    <a:lnTo>
                      <a:pt x="205" y="50"/>
                    </a:lnTo>
                    <a:lnTo>
                      <a:pt x="205" y="48"/>
                    </a:lnTo>
                    <a:lnTo>
                      <a:pt x="205" y="46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7" y="44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0"/>
                    </a:lnTo>
                    <a:lnTo>
                      <a:pt x="211" y="40"/>
                    </a:lnTo>
                    <a:lnTo>
                      <a:pt x="211" y="38"/>
                    </a:lnTo>
                    <a:lnTo>
                      <a:pt x="213" y="36"/>
                    </a:lnTo>
                    <a:lnTo>
                      <a:pt x="213" y="34"/>
                    </a:lnTo>
                    <a:lnTo>
                      <a:pt x="213" y="32"/>
                    </a:lnTo>
                    <a:lnTo>
                      <a:pt x="213" y="30"/>
                    </a:lnTo>
                    <a:lnTo>
                      <a:pt x="215" y="28"/>
                    </a:lnTo>
                    <a:lnTo>
                      <a:pt x="215" y="26"/>
                    </a:lnTo>
                    <a:lnTo>
                      <a:pt x="215" y="24"/>
                    </a:lnTo>
                    <a:lnTo>
                      <a:pt x="217" y="24"/>
                    </a:lnTo>
                    <a:lnTo>
                      <a:pt x="217" y="22"/>
                    </a:lnTo>
                    <a:lnTo>
                      <a:pt x="217" y="20"/>
                    </a:lnTo>
                    <a:lnTo>
                      <a:pt x="217" y="18"/>
                    </a:lnTo>
                    <a:lnTo>
                      <a:pt x="219" y="18"/>
                    </a:lnTo>
                    <a:lnTo>
                      <a:pt x="219" y="14"/>
                    </a:lnTo>
                    <a:lnTo>
                      <a:pt x="221" y="14"/>
                    </a:lnTo>
                    <a:lnTo>
                      <a:pt x="221" y="12"/>
                    </a:lnTo>
                    <a:lnTo>
                      <a:pt x="221" y="10"/>
                    </a:lnTo>
                    <a:lnTo>
                      <a:pt x="221" y="8"/>
                    </a:lnTo>
                    <a:lnTo>
                      <a:pt x="223" y="8"/>
                    </a:lnTo>
                    <a:lnTo>
                      <a:pt x="223" y="6"/>
                    </a:lnTo>
                    <a:lnTo>
                      <a:pt x="223" y="4"/>
                    </a:lnTo>
                    <a:lnTo>
                      <a:pt x="225" y="2"/>
                    </a:lnTo>
                    <a:lnTo>
                      <a:pt x="225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3" y="0"/>
                    </a:lnTo>
                    <a:lnTo>
                      <a:pt x="24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8" name="Freeform 62">
                <a:extLst>
                  <a:ext uri="{FF2B5EF4-FFF2-40B4-BE49-F238E27FC236}">
                    <a16:creationId xmlns:a16="http://schemas.microsoft.com/office/drawing/2014/main" id="{0CEBA4F1-35B4-87A6-BA0A-75ABE4907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163" y="1162050"/>
                <a:ext cx="755650" cy="827088"/>
              </a:xfrm>
              <a:custGeom>
                <a:avLst/>
                <a:gdLst>
                  <a:gd name="T0" fmla="*/ 374 w 476"/>
                  <a:gd name="T1" fmla="*/ 12 h 521"/>
                  <a:gd name="T2" fmla="*/ 374 w 476"/>
                  <a:gd name="T3" fmla="*/ 54 h 521"/>
                  <a:gd name="T4" fmla="*/ 388 w 476"/>
                  <a:gd name="T5" fmla="*/ 66 h 521"/>
                  <a:gd name="T6" fmla="*/ 404 w 476"/>
                  <a:gd name="T7" fmla="*/ 70 h 521"/>
                  <a:gd name="T8" fmla="*/ 420 w 476"/>
                  <a:gd name="T9" fmla="*/ 80 h 521"/>
                  <a:gd name="T10" fmla="*/ 438 w 476"/>
                  <a:gd name="T11" fmla="*/ 94 h 521"/>
                  <a:gd name="T12" fmla="*/ 460 w 476"/>
                  <a:gd name="T13" fmla="*/ 102 h 521"/>
                  <a:gd name="T14" fmla="*/ 464 w 476"/>
                  <a:gd name="T15" fmla="*/ 112 h 521"/>
                  <a:gd name="T16" fmla="*/ 434 w 476"/>
                  <a:gd name="T17" fmla="*/ 120 h 521"/>
                  <a:gd name="T18" fmla="*/ 422 w 476"/>
                  <a:gd name="T19" fmla="*/ 146 h 521"/>
                  <a:gd name="T20" fmla="*/ 404 w 476"/>
                  <a:gd name="T21" fmla="*/ 140 h 521"/>
                  <a:gd name="T22" fmla="*/ 380 w 476"/>
                  <a:gd name="T23" fmla="*/ 146 h 521"/>
                  <a:gd name="T24" fmla="*/ 372 w 476"/>
                  <a:gd name="T25" fmla="*/ 166 h 521"/>
                  <a:gd name="T26" fmla="*/ 356 w 476"/>
                  <a:gd name="T27" fmla="*/ 174 h 521"/>
                  <a:gd name="T28" fmla="*/ 330 w 476"/>
                  <a:gd name="T29" fmla="*/ 168 h 521"/>
                  <a:gd name="T30" fmla="*/ 318 w 476"/>
                  <a:gd name="T31" fmla="*/ 186 h 521"/>
                  <a:gd name="T32" fmla="*/ 318 w 476"/>
                  <a:gd name="T33" fmla="*/ 222 h 521"/>
                  <a:gd name="T34" fmla="*/ 318 w 476"/>
                  <a:gd name="T35" fmla="*/ 257 h 521"/>
                  <a:gd name="T36" fmla="*/ 318 w 476"/>
                  <a:gd name="T37" fmla="*/ 287 h 521"/>
                  <a:gd name="T38" fmla="*/ 316 w 476"/>
                  <a:gd name="T39" fmla="*/ 313 h 521"/>
                  <a:gd name="T40" fmla="*/ 316 w 476"/>
                  <a:gd name="T41" fmla="*/ 341 h 521"/>
                  <a:gd name="T42" fmla="*/ 316 w 476"/>
                  <a:gd name="T43" fmla="*/ 371 h 521"/>
                  <a:gd name="T44" fmla="*/ 316 w 476"/>
                  <a:gd name="T45" fmla="*/ 405 h 521"/>
                  <a:gd name="T46" fmla="*/ 290 w 476"/>
                  <a:gd name="T47" fmla="*/ 409 h 521"/>
                  <a:gd name="T48" fmla="*/ 256 w 476"/>
                  <a:gd name="T49" fmla="*/ 415 h 521"/>
                  <a:gd name="T50" fmla="*/ 250 w 476"/>
                  <a:gd name="T51" fmla="*/ 425 h 521"/>
                  <a:gd name="T52" fmla="*/ 248 w 476"/>
                  <a:gd name="T53" fmla="*/ 457 h 521"/>
                  <a:gd name="T54" fmla="*/ 240 w 476"/>
                  <a:gd name="T55" fmla="*/ 487 h 521"/>
                  <a:gd name="T56" fmla="*/ 202 w 476"/>
                  <a:gd name="T57" fmla="*/ 497 h 521"/>
                  <a:gd name="T58" fmla="*/ 174 w 476"/>
                  <a:gd name="T59" fmla="*/ 505 h 521"/>
                  <a:gd name="T60" fmla="*/ 154 w 476"/>
                  <a:gd name="T61" fmla="*/ 517 h 521"/>
                  <a:gd name="T62" fmla="*/ 124 w 476"/>
                  <a:gd name="T63" fmla="*/ 513 h 521"/>
                  <a:gd name="T64" fmla="*/ 88 w 476"/>
                  <a:gd name="T65" fmla="*/ 513 h 521"/>
                  <a:gd name="T66" fmla="*/ 24 w 476"/>
                  <a:gd name="T67" fmla="*/ 513 h 521"/>
                  <a:gd name="T68" fmla="*/ 16 w 476"/>
                  <a:gd name="T69" fmla="*/ 513 h 521"/>
                  <a:gd name="T70" fmla="*/ 18 w 476"/>
                  <a:gd name="T71" fmla="*/ 499 h 521"/>
                  <a:gd name="T72" fmla="*/ 16 w 476"/>
                  <a:gd name="T73" fmla="*/ 479 h 521"/>
                  <a:gd name="T74" fmla="*/ 28 w 476"/>
                  <a:gd name="T75" fmla="*/ 457 h 521"/>
                  <a:gd name="T76" fmla="*/ 54 w 476"/>
                  <a:gd name="T77" fmla="*/ 437 h 521"/>
                  <a:gd name="T78" fmla="*/ 72 w 476"/>
                  <a:gd name="T79" fmla="*/ 429 h 521"/>
                  <a:gd name="T80" fmla="*/ 92 w 476"/>
                  <a:gd name="T81" fmla="*/ 409 h 521"/>
                  <a:gd name="T82" fmla="*/ 126 w 476"/>
                  <a:gd name="T83" fmla="*/ 397 h 521"/>
                  <a:gd name="T84" fmla="*/ 138 w 476"/>
                  <a:gd name="T85" fmla="*/ 381 h 521"/>
                  <a:gd name="T86" fmla="*/ 154 w 476"/>
                  <a:gd name="T87" fmla="*/ 361 h 521"/>
                  <a:gd name="T88" fmla="*/ 170 w 476"/>
                  <a:gd name="T89" fmla="*/ 341 h 521"/>
                  <a:gd name="T90" fmla="*/ 200 w 476"/>
                  <a:gd name="T91" fmla="*/ 315 h 521"/>
                  <a:gd name="T92" fmla="*/ 222 w 476"/>
                  <a:gd name="T93" fmla="*/ 291 h 521"/>
                  <a:gd name="T94" fmla="*/ 244 w 476"/>
                  <a:gd name="T95" fmla="*/ 273 h 521"/>
                  <a:gd name="T96" fmla="*/ 248 w 476"/>
                  <a:gd name="T97" fmla="*/ 259 h 521"/>
                  <a:gd name="T98" fmla="*/ 256 w 476"/>
                  <a:gd name="T99" fmla="*/ 237 h 521"/>
                  <a:gd name="T100" fmla="*/ 256 w 476"/>
                  <a:gd name="T101" fmla="*/ 210 h 521"/>
                  <a:gd name="T102" fmla="*/ 280 w 476"/>
                  <a:gd name="T103" fmla="*/ 188 h 521"/>
                  <a:gd name="T104" fmla="*/ 298 w 476"/>
                  <a:gd name="T105" fmla="*/ 164 h 521"/>
                  <a:gd name="T106" fmla="*/ 294 w 476"/>
                  <a:gd name="T107" fmla="*/ 146 h 521"/>
                  <a:gd name="T108" fmla="*/ 284 w 476"/>
                  <a:gd name="T109" fmla="*/ 132 h 521"/>
                  <a:gd name="T110" fmla="*/ 282 w 476"/>
                  <a:gd name="T111" fmla="*/ 116 h 521"/>
                  <a:gd name="T112" fmla="*/ 272 w 476"/>
                  <a:gd name="T113" fmla="*/ 92 h 521"/>
                  <a:gd name="T114" fmla="*/ 274 w 476"/>
                  <a:gd name="T115" fmla="*/ 64 h 521"/>
                  <a:gd name="T116" fmla="*/ 292 w 476"/>
                  <a:gd name="T117" fmla="*/ 52 h 521"/>
                  <a:gd name="T118" fmla="*/ 310 w 476"/>
                  <a:gd name="T119" fmla="*/ 30 h 521"/>
                  <a:gd name="T120" fmla="*/ 316 w 476"/>
                  <a:gd name="T121" fmla="*/ 8 h 521"/>
                  <a:gd name="T122" fmla="*/ 352 w 476"/>
                  <a:gd name="T123" fmla="*/ 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6" h="521">
                    <a:moveTo>
                      <a:pt x="352" y="0"/>
                    </a:moveTo>
                    <a:lnTo>
                      <a:pt x="356" y="0"/>
                    </a:lnTo>
                    <a:lnTo>
                      <a:pt x="356" y="0"/>
                    </a:lnTo>
                    <a:lnTo>
                      <a:pt x="358" y="0"/>
                    </a:lnTo>
                    <a:lnTo>
                      <a:pt x="364" y="0"/>
                    </a:lnTo>
                    <a:lnTo>
                      <a:pt x="366" y="0"/>
                    </a:lnTo>
                    <a:lnTo>
                      <a:pt x="370" y="0"/>
                    </a:lnTo>
                    <a:lnTo>
                      <a:pt x="372" y="0"/>
                    </a:lnTo>
                    <a:lnTo>
                      <a:pt x="374" y="0"/>
                    </a:lnTo>
                    <a:lnTo>
                      <a:pt x="374" y="2"/>
                    </a:lnTo>
                    <a:lnTo>
                      <a:pt x="374" y="4"/>
                    </a:lnTo>
                    <a:lnTo>
                      <a:pt x="374" y="6"/>
                    </a:lnTo>
                    <a:lnTo>
                      <a:pt x="374" y="10"/>
                    </a:lnTo>
                    <a:lnTo>
                      <a:pt x="374" y="12"/>
                    </a:lnTo>
                    <a:lnTo>
                      <a:pt x="374" y="14"/>
                    </a:lnTo>
                    <a:lnTo>
                      <a:pt x="374" y="18"/>
                    </a:lnTo>
                    <a:lnTo>
                      <a:pt x="374" y="22"/>
                    </a:lnTo>
                    <a:lnTo>
                      <a:pt x="374" y="26"/>
                    </a:lnTo>
                    <a:lnTo>
                      <a:pt x="374" y="28"/>
                    </a:lnTo>
                    <a:lnTo>
                      <a:pt x="374" y="30"/>
                    </a:lnTo>
                    <a:lnTo>
                      <a:pt x="374" y="32"/>
                    </a:lnTo>
                    <a:lnTo>
                      <a:pt x="374" y="34"/>
                    </a:lnTo>
                    <a:lnTo>
                      <a:pt x="374" y="38"/>
                    </a:lnTo>
                    <a:lnTo>
                      <a:pt x="374" y="44"/>
                    </a:lnTo>
                    <a:lnTo>
                      <a:pt x="374" y="46"/>
                    </a:lnTo>
                    <a:lnTo>
                      <a:pt x="374" y="48"/>
                    </a:lnTo>
                    <a:lnTo>
                      <a:pt x="374" y="52"/>
                    </a:lnTo>
                    <a:lnTo>
                      <a:pt x="374" y="54"/>
                    </a:lnTo>
                    <a:lnTo>
                      <a:pt x="374" y="56"/>
                    </a:lnTo>
                    <a:lnTo>
                      <a:pt x="374" y="60"/>
                    </a:lnTo>
                    <a:lnTo>
                      <a:pt x="376" y="60"/>
                    </a:lnTo>
                    <a:lnTo>
                      <a:pt x="376" y="62"/>
                    </a:lnTo>
                    <a:lnTo>
                      <a:pt x="378" y="62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80" y="62"/>
                    </a:lnTo>
                    <a:lnTo>
                      <a:pt x="380" y="64"/>
                    </a:lnTo>
                    <a:lnTo>
                      <a:pt x="382" y="64"/>
                    </a:lnTo>
                    <a:lnTo>
                      <a:pt x="384" y="64"/>
                    </a:lnTo>
                    <a:lnTo>
                      <a:pt x="384" y="66"/>
                    </a:lnTo>
                    <a:lnTo>
                      <a:pt x="386" y="66"/>
                    </a:lnTo>
                    <a:lnTo>
                      <a:pt x="388" y="66"/>
                    </a:lnTo>
                    <a:lnTo>
                      <a:pt x="390" y="66"/>
                    </a:lnTo>
                    <a:lnTo>
                      <a:pt x="390" y="68"/>
                    </a:lnTo>
                    <a:lnTo>
                      <a:pt x="392" y="68"/>
                    </a:lnTo>
                    <a:lnTo>
                      <a:pt x="392" y="70"/>
                    </a:lnTo>
                    <a:lnTo>
                      <a:pt x="394" y="70"/>
                    </a:lnTo>
                    <a:lnTo>
                      <a:pt x="394" y="68"/>
                    </a:lnTo>
                    <a:lnTo>
                      <a:pt x="396" y="68"/>
                    </a:lnTo>
                    <a:lnTo>
                      <a:pt x="398" y="68"/>
                    </a:lnTo>
                    <a:lnTo>
                      <a:pt x="398" y="66"/>
                    </a:lnTo>
                    <a:lnTo>
                      <a:pt x="400" y="66"/>
                    </a:lnTo>
                    <a:lnTo>
                      <a:pt x="402" y="66"/>
                    </a:lnTo>
                    <a:lnTo>
                      <a:pt x="404" y="68"/>
                    </a:lnTo>
                    <a:lnTo>
                      <a:pt x="404" y="68"/>
                    </a:lnTo>
                    <a:lnTo>
                      <a:pt x="404" y="70"/>
                    </a:lnTo>
                    <a:lnTo>
                      <a:pt x="404" y="72"/>
                    </a:lnTo>
                    <a:lnTo>
                      <a:pt x="406" y="72"/>
                    </a:lnTo>
                    <a:lnTo>
                      <a:pt x="406" y="74"/>
                    </a:lnTo>
                    <a:lnTo>
                      <a:pt x="408" y="74"/>
                    </a:lnTo>
                    <a:lnTo>
                      <a:pt x="410" y="74"/>
                    </a:lnTo>
                    <a:lnTo>
                      <a:pt x="412" y="74"/>
                    </a:lnTo>
                    <a:lnTo>
                      <a:pt x="412" y="74"/>
                    </a:lnTo>
                    <a:lnTo>
                      <a:pt x="414" y="74"/>
                    </a:lnTo>
                    <a:lnTo>
                      <a:pt x="416" y="74"/>
                    </a:lnTo>
                    <a:lnTo>
                      <a:pt x="416" y="76"/>
                    </a:lnTo>
                    <a:lnTo>
                      <a:pt x="418" y="76"/>
                    </a:lnTo>
                    <a:lnTo>
                      <a:pt x="418" y="78"/>
                    </a:lnTo>
                    <a:lnTo>
                      <a:pt x="420" y="78"/>
                    </a:lnTo>
                    <a:lnTo>
                      <a:pt x="420" y="80"/>
                    </a:lnTo>
                    <a:lnTo>
                      <a:pt x="422" y="82"/>
                    </a:lnTo>
                    <a:lnTo>
                      <a:pt x="422" y="84"/>
                    </a:lnTo>
                    <a:lnTo>
                      <a:pt x="424" y="84"/>
                    </a:lnTo>
                    <a:lnTo>
                      <a:pt x="424" y="86"/>
                    </a:lnTo>
                    <a:lnTo>
                      <a:pt x="424" y="88"/>
                    </a:lnTo>
                    <a:lnTo>
                      <a:pt x="426" y="88"/>
                    </a:lnTo>
                    <a:lnTo>
                      <a:pt x="428" y="90"/>
                    </a:lnTo>
                    <a:lnTo>
                      <a:pt x="430" y="90"/>
                    </a:lnTo>
                    <a:lnTo>
                      <a:pt x="432" y="90"/>
                    </a:lnTo>
                    <a:lnTo>
                      <a:pt x="434" y="90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40" y="96"/>
                    </a:lnTo>
                    <a:lnTo>
                      <a:pt x="442" y="96"/>
                    </a:lnTo>
                    <a:lnTo>
                      <a:pt x="442" y="98"/>
                    </a:lnTo>
                    <a:lnTo>
                      <a:pt x="444" y="98"/>
                    </a:lnTo>
                    <a:lnTo>
                      <a:pt x="446" y="100"/>
                    </a:lnTo>
                    <a:lnTo>
                      <a:pt x="448" y="100"/>
                    </a:lnTo>
                    <a:lnTo>
                      <a:pt x="450" y="100"/>
                    </a:lnTo>
                    <a:lnTo>
                      <a:pt x="452" y="100"/>
                    </a:lnTo>
                    <a:lnTo>
                      <a:pt x="452" y="98"/>
                    </a:lnTo>
                    <a:lnTo>
                      <a:pt x="454" y="98"/>
                    </a:lnTo>
                    <a:lnTo>
                      <a:pt x="454" y="100"/>
                    </a:lnTo>
                    <a:lnTo>
                      <a:pt x="456" y="100"/>
                    </a:lnTo>
                    <a:lnTo>
                      <a:pt x="458" y="102"/>
                    </a:lnTo>
                    <a:lnTo>
                      <a:pt x="460" y="102"/>
                    </a:lnTo>
                    <a:lnTo>
                      <a:pt x="462" y="104"/>
                    </a:lnTo>
                    <a:lnTo>
                      <a:pt x="464" y="104"/>
                    </a:lnTo>
                    <a:lnTo>
                      <a:pt x="466" y="104"/>
                    </a:lnTo>
                    <a:lnTo>
                      <a:pt x="470" y="104"/>
                    </a:lnTo>
                    <a:lnTo>
                      <a:pt x="472" y="104"/>
                    </a:lnTo>
                    <a:lnTo>
                      <a:pt x="474" y="104"/>
                    </a:lnTo>
                    <a:lnTo>
                      <a:pt x="476" y="104"/>
                    </a:lnTo>
                    <a:lnTo>
                      <a:pt x="474" y="106"/>
                    </a:lnTo>
                    <a:lnTo>
                      <a:pt x="472" y="106"/>
                    </a:lnTo>
                    <a:lnTo>
                      <a:pt x="472" y="108"/>
                    </a:lnTo>
                    <a:lnTo>
                      <a:pt x="470" y="108"/>
                    </a:lnTo>
                    <a:lnTo>
                      <a:pt x="468" y="110"/>
                    </a:lnTo>
                    <a:lnTo>
                      <a:pt x="466" y="112"/>
                    </a:lnTo>
                    <a:lnTo>
                      <a:pt x="464" y="112"/>
                    </a:lnTo>
                    <a:lnTo>
                      <a:pt x="464" y="114"/>
                    </a:lnTo>
                    <a:lnTo>
                      <a:pt x="462" y="116"/>
                    </a:lnTo>
                    <a:lnTo>
                      <a:pt x="460" y="116"/>
                    </a:lnTo>
                    <a:lnTo>
                      <a:pt x="458" y="118"/>
                    </a:lnTo>
                    <a:lnTo>
                      <a:pt x="456" y="118"/>
                    </a:lnTo>
                    <a:lnTo>
                      <a:pt x="452" y="118"/>
                    </a:lnTo>
                    <a:lnTo>
                      <a:pt x="450" y="120"/>
                    </a:lnTo>
                    <a:lnTo>
                      <a:pt x="448" y="120"/>
                    </a:lnTo>
                    <a:lnTo>
                      <a:pt x="444" y="120"/>
                    </a:lnTo>
                    <a:lnTo>
                      <a:pt x="442" y="120"/>
                    </a:lnTo>
                    <a:lnTo>
                      <a:pt x="440" y="118"/>
                    </a:lnTo>
                    <a:lnTo>
                      <a:pt x="438" y="118"/>
                    </a:lnTo>
                    <a:lnTo>
                      <a:pt x="436" y="120"/>
                    </a:lnTo>
                    <a:lnTo>
                      <a:pt x="434" y="120"/>
                    </a:lnTo>
                    <a:lnTo>
                      <a:pt x="432" y="120"/>
                    </a:lnTo>
                    <a:lnTo>
                      <a:pt x="432" y="122"/>
                    </a:lnTo>
                    <a:lnTo>
                      <a:pt x="430" y="122"/>
                    </a:lnTo>
                    <a:lnTo>
                      <a:pt x="430" y="122"/>
                    </a:lnTo>
                    <a:lnTo>
                      <a:pt x="428" y="124"/>
                    </a:lnTo>
                    <a:lnTo>
                      <a:pt x="428" y="126"/>
                    </a:lnTo>
                    <a:lnTo>
                      <a:pt x="426" y="128"/>
                    </a:lnTo>
                    <a:lnTo>
                      <a:pt x="424" y="134"/>
                    </a:lnTo>
                    <a:lnTo>
                      <a:pt x="424" y="136"/>
                    </a:lnTo>
                    <a:lnTo>
                      <a:pt x="424" y="138"/>
                    </a:lnTo>
                    <a:lnTo>
                      <a:pt x="424" y="140"/>
                    </a:lnTo>
                    <a:lnTo>
                      <a:pt x="424" y="142"/>
                    </a:lnTo>
                    <a:lnTo>
                      <a:pt x="422" y="144"/>
                    </a:lnTo>
                    <a:lnTo>
                      <a:pt x="422" y="146"/>
                    </a:lnTo>
                    <a:lnTo>
                      <a:pt x="420" y="148"/>
                    </a:lnTo>
                    <a:lnTo>
                      <a:pt x="416" y="150"/>
                    </a:lnTo>
                    <a:lnTo>
                      <a:pt x="414" y="150"/>
                    </a:lnTo>
                    <a:lnTo>
                      <a:pt x="412" y="150"/>
                    </a:lnTo>
                    <a:lnTo>
                      <a:pt x="410" y="150"/>
                    </a:lnTo>
                    <a:lnTo>
                      <a:pt x="408" y="150"/>
                    </a:lnTo>
                    <a:lnTo>
                      <a:pt x="408" y="148"/>
                    </a:lnTo>
                    <a:lnTo>
                      <a:pt x="410" y="148"/>
                    </a:lnTo>
                    <a:lnTo>
                      <a:pt x="410" y="146"/>
                    </a:lnTo>
                    <a:lnTo>
                      <a:pt x="410" y="144"/>
                    </a:lnTo>
                    <a:lnTo>
                      <a:pt x="408" y="144"/>
                    </a:lnTo>
                    <a:lnTo>
                      <a:pt x="408" y="142"/>
                    </a:lnTo>
                    <a:lnTo>
                      <a:pt x="406" y="142"/>
                    </a:lnTo>
                    <a:lnTo>
                      <a:pt x="404" y="140"/>
                    </a:lnTo>
                    <a:lnTo>
                      <a:pt x="404" y="138"/>
                    </a:lnTo>
                    <a:lnTo>
                      <a:pt x="404" y="138"/>
                    </a:lnTo>
                    <a:lnTo>
                      <a:pt x="402" y="138"/>
                    </a:lnTo>
                    <a:lnTo>
                      <a:pt x="400" y="138"/>
                    </a:lnTo>
                    <a:lnTo>
                      <a:pt x="396" y="138"/>
                    </a:lnTo>
                    <a:lnTo>
                      <a:pt x="394" y="138"/>
                    </a:lnTo>
                    <a:lnTo>
                      <a:pt x="392" y="140"/>
                    </a:lnTo>
                    <a:lnTo>
                      <a:pt x="390" y="140"/>
                    </a:lnTo>
                    <a:lnTo>
                      <a:pt x="388" y="142"/>
                    </a:lnTo>
                    <a:lnTo>
                      <a:pt x="384" y="142"/>
                    </a:lnTo>
                    <a:lnTo>
                      <a:pt x="382" y="142"/>
                    </a:lnTo>
                    <a:lnTo>
                      <a:pt x="382" y="144"/>
                    </a:lnTo>
                    <a:lnTo>
                      <a:pt x="380" y="144"/>
                    </a:lnTo>
                    <a:lnTo>
                      <a:pt x="380" y="146"/>
                    </a:lnTo>
                    <a:lnTo>
                      <a:pt x="380" y="148"/>
                    </a:lnTo>
                    <a:lnTo>
                      <a:pt x="378" y="150"/>
                    </a:lnTo>
                    <a:lnTo>
                      <a:pt x="378" y="152"/>
                    </a:lnTo>
                    <a:lnTo>
                      <a:pt x="376" y="152"/>
                    </a:lnTo>
                    <a:lnTo>
                      <a:pt x="376" y="154"/>
                    </a:lnTo>
                    <a:lnTo>
                      <a:pt x="376" y="152"/>
                    </a:lnTo>
                    <a:lnTo>
                      <a:pt x="374" y="152"/>
                    </a:lnTo>
                    <a:lnTo>
                      <a:pt x="372" y="152"/>
                    </a:lnTo>
                    <a:lnTo>
                      <a:pt x="370" y="152"/>
                    </a:lnTo>
                    <a:lnTo>
                      <a:pt x="370" y="154"/>
                    </a:lnTo>
                    <a:lnTo>
                      <a:pt x="372" y="160"/>
                    </a:lnTo>
                    <a:lnTo>
                      <a:pt x="372" y="162"/>
                    </a:lnTo>
                    <a:lnTo>
                      <a:pt x="372" y="164"/>
                    </a:lnTo>
                    <a:lnTo>
                      <a:pt x="372" y="166"/>
                    </a:lnTo>
                    <a:lnTo>
                      <a:pt x="374" y="166"/>
                    </a:lnTo>
                    <a:lnTo>
                      <a:pt x="374" y="168"/>
                    </a:lnTo>
                    <a:lnTo>
                      <a:pt x="372" y="168"/>
                    </a:lnTo>
                    <a:lnTo>
                      <a:pt x="372" y="168"/>
                    </a:lnTo>
                    <a:lnTo>
                      <a:pt x="370" y="168"/>
                    </a:lnTo>
                    <a:lnTo>
                      <a:pt x="368" y="168"/>
                    </a:lnTo>
                    <a:lnTo>
                      <a:pt x="368" y="170"/>
                    </a:lnTo>
                    <a:lnTo>
                      <a:pt x="366" y="172"/>
                    </a:lnTo>
                    <a:lnTo>
                      <a:pt x="364" y="172"/>
                    </a:lnTo>
                    <a:lnTo>
                      <a:pt x="364" y="174"/>
                    </a:lnTo>
                    <a:lnTo>
                      <a:pt x="362" y="174"/>
                    </a:lnTo>
                    <a:lnTo>
                      <a:pt x="360" y="174"/>
                    </a:lnTo>
                    <a:lnTo>
                      <a:pt x="358" y="174"/>
                    </a:lnTo>
                    <a:lnTo>
                      <a:pt x="356" y="174"/>
                    </a:lnTo>
                    <a:lnTo>
                      <a:pt x="356" y="174"/>
                    </a:lnTo>
                    <a:lnTo>
                      <a:pt x="354" y="174"/>
                    </a:lnTo>
                    <a:lnTo>
                      <a:pt x="354" y="172"/>
                    </a:lnTo>
                    <a:lnTo>
                      <a:pt x="352" y="172"/>
                    </a:lnTo>
                    <a:lnTo>
                      <a:pt x="350" y="172"/>
                    </a:lnTo>
                    <a:lnTo>
                      <a:pt x="348" y="172"/>
                    </a:lnTo>
                    <a:lnTo>
                      <a:pt x="344" y="170"/>
                    </a:lnTo>
                    <a:lnTo>
                      <a:pt x="342" y="168"/>
                    </a:lnTo>
                    <a:lnTo>
                      <a:pt x="340" y="168"/>
                    </a:lnTo>
                    <a:lnTo>
                      <a:pt x="338" y="168"/>
                    </a:lnTo>
                    <a:lnTo>
                      <a:pt x="336" y="168"/>
                    </a:lnTo>
                    <a:lnTo>
                      <a:pt x="334" y="168"/>
                    </a:lnTo>
                    <a:lnTo>
                      <a:pt x="332" y="168"/>
                    </a:lnTo>
                    <a:lnTo>
                      <a:pt x="330" y="168"/>
                    </a:lnTo>
                    <a:lnTo>
                      <a:pt x="330" y="166"/>
                    </a:lnTo>
                    <a:lnTo>
                      <a:pt x="328" y="166"/>
                    </a:lnTo>
                    <a:lnTo>
                      <a:pt x="326" y="166"/>
                    </a:lnTo>
                    <a:lnTo>
                      <a:pt x="324" y="166"/>
                    </a:lnTo>
                    <a:lnTo>
                      <a:pt x="322" y="166"/>
                    </a:lnTo>
                    <a:lnTo>
                      <a:pt x="320" y="168"/>
                    </a:lnTo>
                    <a:lnTo>
                      <a:pt x="318" y="168"/>
                    </a:lnTo>
                    <a:lnTo>
                      <a:pt x="318" y="170"/>
                    </a:lnTo>
                    <a:lnTo>
                      <a:pt x="318" y="172"/>
                    </a:lnTo>
                    <a:lnTo>
                      <a:pt x="318" y="178"/>
                    </a:lnTo>
                    <a:lnTo>
                      <a:pt x="318" y="180"/>
                    </a:lnTo>
                    <a:lnTo>
                      <a:pt x="318" y="182"/>
                    </a:lnTo>
                    <a:lnTo>
                      <a:pt x="318" y="184"/>
                    </a:lnTo>
                    <a:lnTo>
                      <a:pt x="318" y="186"/>
                    </a:lnTo>
                    <a:lnTo>
                      <a:pt x="318" y="188"/>
                    </a:lnTo>
                    <a:lnTo>
                      <a:pt x="318" y="192"/>
                    </a:lnTo>
                    <a:lnTo>
                      <a:pt x="318" y="194"/>
                    </a:lnTo>
                    <a:lnTo>
                      <a:pt x="318" y="196"/>
                    </a:lnTo>
                    <a:lnTo>
                      <a:pt x="318" y="198"/>
                    </a:lnTo>
                    <a:lnTo>
                      <a:pt x="318" y="200"/>
                    </a:lnTo>
                    <a:lnTo>
                      <a:pt x="318" y="204"/>
                    </a:lnTo>
                    <a:lnTo>
                      <a:pt x="318" y="208"/>
                    </a:lnTo>
                    <a:lnTo>
                      <a:pt x="318" y="210"/>
                    </a:lnTo>
                    <a:lnTo>
                      <a:pt x="318" y="212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20"/>
                    </a:lnTo>
                    <a:lnTo>
                      <a:pt x="318" y="222"/>
                    </a:lnTo>
                    <a:lnTo>
                      <a:pt x="318" y="224"/>
                    </a:lnTo>
                    <a:lnTo>
                      <a:pt x="318" y="228"/>
                    </a:lnTo>
                    <a:lnTo>
                      <a:pt x="318" y="230"/>
                    </a:lnTo>
                    <a:lnTo>
                      <a:pt x="318" y="235"/>
                    </a:lnTo>
                    <a:lnTo>
                      <a:pt x="318" y="237"/>
                    </a:lnTo>
                    <a:lnTo>
                      <a:pt x="318" y="239"/>
                    </a:lnTo>
                    <a:lnTo>
                      <a:pt x="318" y="243"/>
                    </a:lnTo>
                    <a:lnTo>
                      <a:pt x="318" y="245"/>
                    </a:lnTo>
                    <a:lnTo>
                      <a:pt x="318" y="247"/>
                    </a:lnTo>
                    <a:lnTo>
                      <a:pt x="318" y="249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18" y="255"/>
                    </a:lnTo>
                    <a:lnTo>
                      <a:pt x="318" y="257"/>
                    </a:lnTo>
                    <a:lnTo>
                      <a:pt x="318" y="259"/>
                    </a:lnTo>
                    <a:lnTo>
                      <a:pt x="318" y="261"/>
                    </a:lnTo>
                    <a:lnTo>
                      <a:pt x="318" y="263"/>
                    </a:lnTo>
                    <a:lnTo>
                      <a:pt x="318" y="265"/>
                    </a:lnTo>
                    <a:lnTo>
                      <a:pt x="318" y="267"/>
                    </a:lnTo>
                    <a:lnTo>
                      <a:pt x="318" y="271"/>
                    </a:lnTo>
                    <a:lnTo>
                      <a:pt x="318" y="273"/>
                    </a:lnTo>
                    <a:lnTo>
                      <a:pt x="318" y="275"/>
                    </a:lnTo>
                    <a:lnTo>
                      <a:pt x="318" y="277"/>
                    </a:lnTo>
                    <a:lnTo>
                      <a:pt x="318" y="279"/>
                    </a:lnTo>
                    <a:lnTo>
                      <a:pt x="318" y="281"/>
                    </a:lnTo>
                    <a:lnTo>
                      <a:pt x="318" y="283"/>
                    </a:lnTo>
                    <a:lnTo>
                      <a:pt x="318" y="285"/>
                    </a:lnTo>
                    <a:lnTo>
                      <a:pt x="318" y="287"/>
                    </a:lnTo>
                    <a:lnTo>
                      <a:pt x="318" y="289"/>
                    </a:lnTo>
                    <a:lnTo>
                      <a:pt x="318" y="291"/>
                    </a:lnTo>
                    <a:lnTo>
                      <a:pt x="318" y="293"/>
                    </a:lnTo>
                    <a:lnTo>
                      <a:pt x="318" y="297"/>
                    </a:lnTo>
                    <a:lnTo>
                      <a:pt x="318" y="299"/>
                    </a:lnTo>
                    <a:lnTo>
                      <a:pt x="318" y="301"/>
                    </a:lnTo>
                    <a:lnTo>
                      <a:pt x="318" y="303"/>
                    </a:lnTo>
                    <a:lnTo>
                      <a:pt x="318" y="305"/>
                    </a:lnTo>
                    <a:lnTo>
                      <a:pt x="318" y="307"/>
                    </a:lnTo>
                    <a:lnTo>
                      <a:pt x="318" y="309"/>
                    </a:lnTo>
                    <a:lnTo>
                      <a:pt x="318" y="311"/>
                    </a:lnTo>
                    <a:lnTo>
                      <a:pt x="318" y="313"/>
                    </a:lnTo>
                    <a:lnTo>
                      <a:pt x="318" y="313"/>
                    </a:lnTo>
                    <a:lnTo>
                      <a:pt x="316" y="313"/>
                    </a:lnTo>
                    <a:lnTo>
                      <a:pt x="316" y="315"/>
                    </a:lnTo>
                    <a:lnTo>
                      <a:pt x="316" y="317"/>
                    </a:lnTo>
                    <a:lnTo>
                      <a:pt x="316" y="319"/>
                    </a:lnTo>
                    <a:lnTo>
                      <a:pt x="316" y="321"/>
                    </a:lnTo>
                    <a:lnTo>
                      <a:pt x="316" y="323"/>
                    </a:lnTo>
                    <a:lnTo>
                      <a:pt x="316" y="325"/>
                    </a:lnTo>
                    <a:lnTo>
                      <a:pt x="316" y="327"/>
                    </a:lnTo>
                    <a:lnTo>
                      <a:pt x="316" y="329"/>
                    </a:lnTo>
                    <a:lnTo>
                      <a:pt x="316" y="331"/>
                    </a:lnTo>
                    <a:lnTo>
                      <a:pt x="316" y="333"/>
                    </a:lnTo>
                    <a:lnTo>
                      <a:pt x="316" y="335"/>
                    </a:lnTo>
                    <a:lnTo>
                      <a:pt x="316" y="337"/>
                    </a:lnTo>
                    <a:lnTo>
                      <a:pt x="316" y="339"/>
                    </a:lnTo>
                    <a:lnTo>
                      <a:pt x="316" y="341"/>
                    </a:lnTo>
                    <a:lnTo>
                      <a:pt x="316" y="343"/>
                    </a:lnTo>
                    <a:lnTo>
                      <a:pt x="316" y="345"/>
                    </a:lnTo>
                    <a:lnTo>
                      <a:pt x="316" y="347"/>
                    </a:lnTo>
                    <a:lnTo>
                      <a:pt x="316" y="349"/>
                    </a:lnTo>
                    <a:lnTo>
                      <a:pt x="316" y="351"/>
                    </a:lnTo>
                    <a:lnTo>
                      <a:pt x="316" y="353"/>
                    </a:lnTo>
                    <a:lnTo>
                      <a:pt x="316" y="355"/>
                    </a:lnTo>
                    <a:lnTo>
                      <a:pt x="316" y="357"/>
                    </a:lnTo>
                    <a:lnTo>
                      <a:pt x="316" y="359"/>
                    </a:lnTo>
                    <a:lnTo>
                      <a:pt x="316" y="361"/>
                    </a:lnTo>
                    <a:lnTo>
                      <a:pt x="316" y="363"/>
                    </a:lnTo>
                    <a:lnTo>
                      <a:pt x="316" y="367"/>
                    </a:lnTo>
                    <a:lnTo>
                      <a:pt x="316" y="369"/>
                    </a:lnTo>
                    <a:lnTo>
                      <a:pt x="316" y="371"/>
                    </a:lnTo>
                    <a:lnTo>
                      <a:pt x="316" y="373"/>
                    </a:lnTo>
                    <a:lnTo>
                      <a:pt x="316" y="375"/>
                    </a:lnTo>
                    <a:lnTo>
                      <a:pt x="316" y="377"/>
                    </a:lnTo>
                    <a:lnTo>
                      <a:pt x="316" y="379"/>
                    </a:lnTo>
                    <a:lnTo>
                      <a:pt x="316" y="383"/>
                    </a:lnTo>
                    <a:lnTo>
                      <a:pt x="316" y="385"/>
                    </a:lnTo>
                    <a:lnTo>
                      <a:pt x="316" y="387"/>
                    </a:lnTo>
                    <a:lnTo>
                      <a:pt x="316" y="389"/>
                    </a:lnTo>
                    <a:lnTo>
                      <a:pt x="316" y="391"/>
                    </a:lnTo>
                    <a:lnTo>
                      <a:pt x="316" y="397"/>
                    </a:lnTo>
                    <a:lnTo>
                      <a:pt x="316" y="399"/>
                    </a:lnTo>
                    <a:lnTo>
                      <a:pt x="316" y="401"/>
                    </a:lnTo>
                    <a:lnTo>
                      <a:pt x="316" y="403"/>
                    </a:lnTo>
                    <a:lnTo>
                      <a:pt x="316" y="405"/>
                    </a:lnTo>
                    <a:lnTo>
                      <a:pt x="316" y="407"/>
                    </a:lnTo>
                    <a:lnTo>
                      <a:pt x="316" y="409"/>
                    </a:lnTo>
                    <a:lnTo>
                      <a:pt x="314" y="409"/>
                    </a:lnTo>
                    <a:lnTo>
                      <a:pt x="312" y="409"/>
                    </a:lnTo>
                    <a:lnTo>
                      <a:pt x="310" y="409"/>
                    </a:lnTo>
                    <a:lnTo>
                      <a:pt x="308" y="409"/>
                    </a:lnTo>
                    <a:lnTo>
                      <a:pt x="308" y="409"/>
                    </a:lnTo>
                    <a:lnTo>
                      <a:pt x="304" y="409"/>
                    </a:lnTo>
                    <a:lnTo>
                      <a:pt x="302" y="409"/>
                    </a:lnTo>
                    <a:lnTo>
                      <a:pt x="298" y="409"/>
                    </a:lnTo>
                    <a:lnTo>
                      <a:pt x="296" y="409"/>
                    </a:lnTo>
                    <a:lnTo>
                      <a:pt x="294" y="409"/>
                    </a:lnTo>
                    <a:lnTo>
                      <a:pt x="292" y="409"/>
                    </a:lnTo>
                    <a:lnTo>
                      <a:pt x="290" y="409"/>
                    </a:lnTo>
                    <a:lnTo>
                      <a:pt x="288" y="409"/>
                    </a:lnTo>
                    <a:lnTo>
                      <a:pt x="286" y="409"/>
                    </a:lnTo>
                    <a:lnTo>
                      <a:pt x="284" y="409"/>
                    </a:lnTo>
                    <a:lnTo>
                      <a:pt x="282" y="409"/>
                    </a:lnTo>
                    <a:lnTo>
                      <a:pt x="272" y="409"/>
                    </a:lnTo>
                    <a:lnTo>
                      <a:pt x="270" y="409"/>
                    </a:lnTo>
                    <a:lnTo>
                      <a:pt x="266" y="409"/>
                    </a:lnTo>
                    <a:lnTo>
                      <a:pt x="264" y="409"/>
                    </a:lnTo>
                    <a:lnTo>
                      <a:pt x="260" y="409"/>
                    </a:lnTo>
                    <a:lnTo>
                      <a:pt x="258" y="409"/>
                    </a:lnTo>
                    <a:lnTo>
                      <a:pt x="258" y="411"/>
                    </a:lnTo>
                    <a:lnTo>
                      <a:pt x="256" y="411"/>
                    </a:lnTo>
                    <a:lnTo>
                      <a:pt x="256" y="413"/>
                    </a:lnTo>
                    <a:lnTo>
                      <a:pt x="256" y="415"/>
                    </a:lnTo>
                    <a:lnTo>
                      <a:pt x="254" y="415"/>
                    </a:lnTo>
                    <a:lnTo>
                      <a:pt x="252" y="415"/>
                    </a:lnTo>
                    <a:lnTo>
                      <a:pt x="252" y="413"/>
                    </a:lnTo>
                    <a:lnTo>
                      <a:pt x="252" y="411"/>
                    </a:lnTo>
                    <a:lnTo>
                      <a:pt x="252" y="409"/>
                    </a:lnTo>
                    <a:lnTo>
                      <a:pt x="250" y="409"/>
                    </a:lnTo>
                    <a:lnTo>
                      <a:pt x="250" y="411"/>
                    </a:lnTo>
                    <a:lnTo>
                      <a:pt x="250" y="413"/>
                    </a:lnTo>
                    <a:lnTo>
                      <a:pt x="250" y="415"/>
                    </a:lnTo>
                    <a:lnTo>
                      <a:pt x="250" y="417"/>
                    </a:lnTo>
                    <a:lnTo>
                      <a:pt x="250" y="419"/>
                    </a:lnTo>
                    <a:lnTo>
                      <a:pt x="250" y="421"/>
                    </a:lnTo>
                    <a:lnTo>
                      <a:pt x="250" y="423"/>
                    </a:lnTo>
                    <a:lnTo>
                      <a:pt x="250" y="425"/>
                    </a:lnTo>
                    <a:lnTo>
                      <a:pt x="250" y="427"/>
                    </a:lnTo>
                    <a:lnTo>
                      <a:pt x="248" y="427"/>
                    </a:lnTo>
                    <a:lnTo>
                      <a:pt x="248" y="429"/>
                    </a:lnTo>
                    <a:lnTo>
                      <a:pt x="248" y="431"/>
                    </a:lnTo>
                    <a:lnTo>
                      <a:pt x="248" y="433"/>
                    </a:lnTo>
                    <a:lnTo>
                      <a:pt x="248" y="435"/>
                    </a:lnTo>
                    <a:lnTo>
                      <a:pt x="248" y="437"/>
                    </a:lnTo>
                    <a:lnTo>
                      <a:pt x="248" y="441"/>
                    </a:lnTo>
                    <a:lnTo>
                      <a:pt x="248" y="447"/>
                    </a:lnTo>
                    <a:lnTo>
                      <a:pt x="248" y="449"/>
                    </a:lnTo>
                    <a:lnTo>
                      <a:pt x="248" y="451"/>
                    </a:lnTo>
                    <a:lnTo>
                      <a:pt x="248" y="453"/>
                    </a:lnTo>
                    <a:lnTo>
                      <a:pt x="248" y="455"/>
                    </a:lnTo>
                    <a:lnTo>
                      <a:pt x="248" y="457"/>
                    </a:lnTo>
                    <a:lnTo>
                      <a:pt x="248" y="459"/>
                    </a:lnTo>
                    <a:lnTo>
                      <a:pt x="248" y="461"/>
                    </a:lnTo>
                    <a:lnTo>
                      <a:pt x="248" y="463"/>
                    </a:lnTo>
                    <a:lnTo>
                      <a:pt x="248" y="465"/>
                    </a:lnTo>
                    <a:lnTo>
                      <a:pt x="248" y="467"/>
                    </a:lnTo>
                    <a:lnTo>
                      <a:pt x="248" y="469"/>
                    </a:lnTo>
                    <a:lnTo>
                      <a:pt x="248" y="471"/>
                    </a:lnTo>
                    <a:lnTo>
                      <a:pt x="248" y="473"/>
                    </a:lnTo>
                    <a:lnTo>
                      <a:pt x="248" y="477"/>
                    </a:lnTo>
                    <a:lnTo>
                      <a:pt x="248" y="479"/>
                    </a:lnTo>
                    <a:lnTo>
                      <a:pt x="248" y="483"/>
                    </a:lnTo>
                    <a:lnTo>
                      <a:pt x="248" y="485"/>
                    </a:lnTo>
                    <a:lnTo>
                      <a:pt x="244" y="485"/>
                    </a:lnTo>
                    <a:lnTo>
                      <a:pt x="240" y="487"/>
                    </a:lnTo>
                    <a:lnTo>
                      <a:pt x="238" y="487"/>
                    </a:lnTo>
                    <a:lnTo>
                      <a:pt x="236" y="487"/>
                    </a:lnTo>
                    <a:lnTo>
                      <a:pt x="234" y="487"/>
                    </a:lnTo>
                    <a:lnTo>
                      <a:pt x="234" y="489"/>
                    </a:lnTo>
                    <a:lnTo>
                      <a:pt x="232" y="489"/>
                    </a:lnTo>
                    <a:lnTo>
                      <a:pt x="230" y="489"/>
                    </a:lnTo>
                    <a:lnTo>
                      <a:pt x="228" y="489"/>
                    </a:lnTo>
                    <a:lnTo>
                      <a:pt x="222" y="491"/>
                    </a:lnTo>
                    <a:lnTo>
                      <a:pt x="216" y="493"/>
                    </a:lnTo>
                    <a:lnTo>
                      <a:pt x="214" y="493"/>
                    </a:lnTo>
                    <a:lnTo>
                      <a:pt x="212" y="493"/>
                    </a:lnTo>
                    <a:lnTo>
                      <a:pt x="210" y="495"/>
                    </a:lnTo>
                    <a:lnTo>
                      <a:pt x="208" y="495"/>
                    </a:lnTo>
                    <a:lnTo>
                      <a:pt x="202" y="497"/>
                    </a:lnTo>
                    <a:lnTo>
                      <a:pt x="198" y="499"/>
                    </a:lnTo>
                    <a:lnTo>
                      <a:pt x="196" y="499"/>
                    </a:lnTo>
                    <a:lnTo>
                      <a:pt x="194" y="499"/>
                    </a:lnTo>
                    <a:lnTo>
                      <a:pt x="194" y="501"/>
                    </a:lnTo>
                    <a:lnTo>
                      <a:pt x="192" y="501"/>
                    </a:lnTo>
                    <a:lnTo>
                      <a:pt x="190" y="501"/>
                    </a:lnTo>
                    <a:lnTo>
                      <a:pt x="188" y="501"/>
                    </a:lnTo>
                    <a:lnTo>
                      <a:pt x="186" y="501"/>
                    </a:lnTo>
                    <a:lnTo>
                      <a:pt x="186" y="503"/>
                    </a:lnTo>
                    <a:lnTo>
                      <a:pt x="184" y="503"/>
                    </a:lnTo>
                    <a:lnTo>
                      <a:pt x="182" y="503"/>
                    </a:lnTo>
                    <a:lnTo>
                      <a:pt x="178" y="505"/>
                    </a:lnTo>
                    <a:lnTo>
                      <a:pt x="176" y="505"/>
                    </a:lnTo>
                    <a:lnTo>
                      <a:pt x="174" y="505"/>
                    </a:lnTo>
                    <a:lnTo>
                      <a:pt x="170" y="505"/>
                    </a:lnTo>
                    <a:lnTo>
                      <a:pt x="168" y="505"/>
                    </a:lnTo>
                    <a:lnTo>
                      <a:pt x="166" y="505"/>
                    </a:lnTo>
                    <a:lnTo>
                      <a:pt x="166" y="507"/>
                    </a:lnTo>
                    <a:lnTo>
                      <a:pt x="164" y="507"/>
                    </a:lnTo>
                    <a:lnTo>
                      <a:pt x="162" y="507"/>
                    </a:lnTo>
                    <a:lnTo>
                      <a:pt x="162" y="509"/>
                    </a:lnTo>
                    <a:lnTo>
                      <a:pt x="162" y="511"/>
                    </a:lnTo>
                    <a:lnTo>
                      <a:pt x="160" y="511"/>
                    </a:lnTo>
                    <a:lnTo>
                      <a:pt x="160" y="513"/>
                    </a:lnTo>
                    <a:lnTo>
                      <a:pt x="158" y="513"/>
                    </a:lnTo>
                    <a:lnTo>
                      <a:pt x="156" y="513"/>
                    </a:lnTo>
                    <a:lnTo>
                      <a:pt x="156" y="515"/>
                    </a:lnTo>
                    <a:lnTo>
                      <a:pt x="154" y="517"/>
                    </a:lnTo>
                    <a:lnTo>
                      <a:pt x="154" y="519"/>
                    </a:lnTo>
                    <a:lnTo>
                      <a:pt x="154" y="521"/>
                    </a:lnTo>
                    <a:lnTo>
                      <a:pt x="150" y="521"/>
                    </a:lnTo>
                    <a:lnTo>
                      <a:pt x="146" y="521"/>
                    </a:lnTo>
                    <a:lnTo>
                      <a:pt x="146" y="519"/>
                    </a:lnTo>
                    <a:lnTo>
                      <a:pt x="146" y="513"/>
                    </a:lnTo>
                    <a:lnTo>
                      <a:pt x="144" y="513"/>
                    </a:lnTo>
                    <a:lnTo>
                      <a:pt x="142" y="513"/>
                    </a:lnTo>
                    <a:lnTo>
                      <a:pt x="138" y="513"/>
                    </a:lnTo>
                    <a:lnTo>
                      <a:pt x="136" y="513"/>
                    </a:lnTo>
                    <a:lnTo>
                      <a:pt x="134" y="513"/>
                    </a:lnTo>
                    <a:lnTo>
                      <a:pt x="132" y="513"/>
                    </a:lnTo>
                    <a:lnTo>
                      <a:pt x="128" y="513"/>
                    </a:lnTo>
                    <a:lnTo>
                      <a:pt x="124" y="513"/>
                    </a:lnTo>
                    <a:lnTo>
                      <a:pt x="122" y="513"/>
                    </a:lnTo>
                    <a:lnTo>
                      <a:pt x="120" y="513"/>
                    </a:lnTo>
                    <a:lnTo>
                      <a:pt x="118" y="513"/>
                    </a:lnTo>
                    <a:lnTo>
                      <a:pt x="116" y="513"/>
                    </a:lnTo>
                    <a:lnTo>
                      <a:pt x="114" y="513"/>
                    </a:lnTo>
                    <a:lnTo>
                      <a:pt x="114" y="515"/>
                    </a:lnTo>
                    <a:lnTo>
                      <a:pt x="114" y="515"/>
                    </a:lnTo>
                    <a:lnTo>
                      <a:pt x="114" y="513"/>
                    </a:lnTo>
                    <a:lnTo>
                      <a:pt x="112" y="513"/>
                    </a:lnTo>
                    <a:lnTo>
                      <a:pt x="110" y="513"/>
                    </a:lnTo>
                    <a:lnTo>
                      <a:pt x="108" y="513"/>
                    </a:lnTo>
                    <a:lnTo>
                      <a:pt x="100" y="513"/>
                    </a:lnTo>
                    <a:lnTo>
                      <a:pt x="92" y="513"/>
                    </a:lnTo>
                    <a:lnTo>
                      <a:pt x="88" y="513"/>
                    </a:lnTo>
                    <a:lnTo>
                      <a:pt x="78" y="513"/>
                    </a:lnTo>
                    <a:lnTo>
                      <a:pt x="76" y="513"/>
                    </a:lnTo>
                    <a:lnTo>
                      <a:pt x="70" y="513"/>
                    </a:lnTo>
                    <a:lnTo>
                      <a:pt x="66" y="513"/>
                    </a:lnTo>
                    <a:lnTo>
                      <a:pt x="66" y="513"/>
                    </a:lnTo>
                    <a:lnTo>
                      <a:pt x="60" y="513"/>
                    </a:lnTo>
                    <a:lnTo>
                      <a:pt x="56" y="513"/>
                    </a:lnTo>
                    <a:lnTo>
                      <a:pt x="52" y="513"/>
                    </a:lnTo>
                    <a:lnTo>
                      <a:pt x="50" y="513"/>
                    </a:lnTo>
                    <a:lnTo>
                      <a:pt x="44" y="513"/>
                    </a:lnTo>
                    <a:lnTo>
                      <a:pt x="36" y="513"/>
                    </a:lnTo>
                    <a:lnTo>
                      <a:pt x="32" y="513"/>
                    </a:lnTo>
                    <a:lnTo>
                      <a:pt x="30" y="513"/>
                    </a:lnTo>
                    <a:lnTo>
                      <a:pt x="24" y="513"/>
                    </a:lnTo>
                    <a:lnTo>
                      <a:pt x="16" y="513"/>
                    </a:lnTo>
                    <a:lnTo>
                      <a:pt x="12" y="513"/>
                    </a:lnTo>
                    <a:lnTo>
                      <a:pt x="10" y="513"/>
                    </a:lnTo>
                    <a:lnTo>
                      <a:pt x="6" y="513"/>
                    </a:lnTo>
                    <a:lnTo>
                      <a:pt x="2" y="513"/>
                    </a:lnTo>
                    <a:lnTo>
                      <a:pt x="0" y="513"/>
                    </a:lnTo>
                    <a:lnTo>
                      <a:pt x="2" y="513"/>
                    </a:lnTo>
                    <a:lnTo>
                      <a:pt x="4" y="511"/>
                    </a:lnTo>
                    <a:lnTo>
                      <a:pt x="6" y="511"/>
                    </a:lnTo>
                    <a:lnTo>
                      <a:pt x="8" y="511"/>
                    </a:lnTo>
                    <a:lnTo>
                      <a:pt x="10" y="511"/>
                    </a:lnTo>
                    <a:lnTo>
                      <a:pt x="12" y="511"/>
                    </a:lnTo>
                    <a:lnTo>
                      <a:pt x="14" y="513"/>
                    </a:lnTo>
                    <a:lnTo>
                      <a:pt x="16" y="513"/>
                    </a:lnTo>
                    <a:lnTo>
                      <a:pt x="16" y="511"/>
                    </a:lnTo>
                    <a:lnTo>
                      <a:pt x="18" y="511"/>
                    </a:lnTo>
                    <a:lnTo>
                      <a:pt x="18" y="509"/>
                    </a:lnTo>
                    <a:lnTo>
                      <a:pt x="18" y="509"/>
                    </a:lnTo>
                    <a:lnTo>
                      <a:pt x="20" y="509"/>
                    </a:lnTo>
                    <a:lnTo>
                      <a:pt x="20" y="507"/>
                    </a:lnTo>
                    <a:lnTo>
                      <a:pt x="22" y="507"/>
                    </a:lnTo>
                    <a:lnTo>
                      <a:pt x="22" y="505"/>
                    </a:lnTo>
                    <a:lnTo>
                      <a:pt x="22" y="505"/>
                    </a:lnTo>
                    <a:lnTo>
                      <a:pt x="22" y="503"/>
                    </a:lnTo>
                    <a:lnTo>
                      <a:pt x="20" y="503"/>
                    </a:lnTo>
                    <a:lnTo>
                      <a:pt x="20" y="501"/>
                    </a:lnTo>
                    <a:lnTo>
                      <a:pt x="18" y="501"/>
                    </a:lnTo>
                    <a:lnTo>
                      <a:pt x="18" y="499"/>
                    </a:lnTo>
                    <a:lnTo>
                      <a:pt x="18" y="497"/>
                    </a:lnTo>
                    <a:lnTo>
                      <a:pt x="18" y="497"/>
                    </a:lnTo>
                    <a:lnTo>
                      <a:pt x="18" y="495"/>
                    </a:lnTo>
                    <a:lnTo>
                      <a:pt x="18" y="493"/>
                    </a:lnTo>
                    <a:lnTo>
                      <a:pt x="16" y="491"/>
                    </a:lnTo>
                    <a:lnTo>
                      <a:pt x="14" y="491"/>
                    </a:lnTo>
                    <a:lnTo>
                      <a:pt x="14" y="489"/>
                    </a:lnTo>
                    <a:lnTo>
                      <a:pt x="12" y="489"/>
                    </a:lnTo>
                    <a:lnTo>
                      <a:pt x="12" y="487"/>
                    </a:lnTo>
                    <a:lnTo>
                      <a:pt x="14" y="485"/>
                    </a:lnTo>
                    <a:lnTo>
                      <a:pt x="14" y="483"/>
                    </a:lnTo>
                    <a:lnTo>
                      <a:pt x="16" y="483"/>
                    </a:lnTo>
                    <a:lnTo>
                      <a:pt x="16" y="481"/>
                    </a:lnTo>
                    <a:lnTo>
                      <a:pt x="16" y="479"/>
                    </a:lnTo>
                    <a:lnTo>
                      <a:pt x="18" y="475"/>
                    </a:lnTo>
                    <a:lnTo>
                      <a:pt x="18" y="473"/>
                    </a:lnTo>
                    <a:lnTo>
                      <a:pt x="18" y="473"/>
                    </a:lnTo>
                    <a:lnTo>
                      <a:pt x="20" y="473"/>
                    </a:lnTo>
                    <a:lnTo>
                      <a:pt x="20" y="471"/>
                    </a:lnTo>
                    <a:lnTo>
                      <a:pt x="24" y="469"/>
                    </a:lnTo>
                    <a:lnTo>
                      <a:pt x="26" y="469"/>
                    </a:lnTo>
                    <a:lnTo>
                      <a:pt x="26" y="467"/>
                    </a:lnTo>
                    <a:lnTo>
                      <a:pt x="26" y="465"/>
                    </a:lnTo>
                    <a:lnTo>
                      <a:pt x="26" y="461"/>
                    </a:lnTo>
                    <a:lnTo>
                      <a:pt x="28" y="461"/>
                    </a:lnTo>
                    <a:lnTo>
                      <a:pt x="28" y="459"/>
                    </a:lnTo>
                    <a:lnTo>
                      <a:pt x="28" y="457"/>
                    </a:lnTo>
                    <a:lnTo>
                      <a:pt x="28" y="457"/>
                    </a:lnTo>
                    <a:lnTo>
                      <a:pt x="30" y="457"/>
                    </a:lnTo>
                    <a:lnTo>
                      <a:pt x="32" y="453"/>
                    </a:lnTo>
                    <a:lnTo>
                      <a:pt x="34" y="451"/>
                    </a:lnTo>
                    <a:lnTo>
                      <a:pt x="36" y="451"/>
                    </a:lnTo>
                    <a:lnTo>
                      <a:pt x="38" y="449"/>
                    </a:lnTo>
                    <a:lnTo>
                      <a:pt x="40" y="449"/>
                    </a:lnTo>
                    <a:lnTo>
                      <a:pt x="42" y="447"/>
                    </a:lnTo>
                    <a:lnTo>
                      <a:pt x="42" y="445"/>
                    </a:lnTo>
                    <a:lnTo>
                      <a:pt x="44" y="445"/>
                    </a:lnTo>
                    <a:lnTo>
                      <a:pt x="46" y="443"/>
                    </a:lnTo>
                    <a:lnTo>
                      <a:pt x="46" y="441"/>
                    </a:lnTo>
                    <a:lnTo>
                      <a:pt x="50" y="439"/>
                    </a:lnTo>
                    <a:lnTo>
                      <a:pt x="52" y="437"/>
                    </a:lnTo>
                    <a:lnTo>
                      <a:pt x="54" y="437"/>
                    </a:lnTo>
                    <a:lnTo>
                      <a:pt x="56" y="437"/>
                    </a:lnTo>
                    <a:lnTo>
                      <a:pt x="56" y="435"/>
                    </a:lnTo>
                    <a:lnTo>
                      <a:pt x="58" y="435"/>
                    </a:lnTo>
                    <a:lnTo>
                      <a:pt x="58" y="433"/>
                    </a:lnTo>
                    <a:lnTo>
                      <a:pt x="60" y="431"/>
                    </a:lnTo>
                    <a:lnTo>
                      <a:pt x="62" y="429"/>
                    </a:lnTo>
                    <a:lnTo>
                      <a:pt x="64" y="425"/>
                    </a:lnTo>
                    <a:lnTo>
                      <a:pt x="64" y="423"/>
                    </a:lnTo>
                    <a:lnTo>
                      <a:pt x="66" y="423"/>
                    </a:lnTo>
                    <a:lnTo>
                      <a:pt x="66" y="425"/>
                    </a:lnTo>
                    <a:lnTo>
                      <a:pt x="68" y="427"/>
                    </a:lnTo>
                    <a:lnTo>
                      <a:pt x="68" y="429"/>
                    </a:lnTo>
                    <a:lnTo>
                      <a:pt x="70" y="429"/>
                    </a:lnTo>
                    <a:lnTo>
                      <a:pt x="72" y="429"/>
                    </a:lnTo>
                    <a:lnTo>
                      <a:pt x="72" y="427"/>
                    </a:lnTo>
                    <a:lnTo>
                      <a:pt x="74" y="427"/>
                    </a:lnTo>
                    <a:lnTo>
                      <a:pt x="74" y="425"/>
                    </a:lnTo>
                    <a:lnTo>
                      <a:pt x="76" y="425"/>
                    </a:lnTo>
                    <a:lnTo>
                      <a:pt x="76" y="423"/>
                    </a:lnTo>
                    <a:lnTo>
                      <a:pt x="76" y="419"/>
                    </a:lnTo>
                    <a:lnTo>
                      <a:pt x="78" y="417"/>
                    </a:lnTo>
                    <a:lnTo>
                      <a:pt x="80" y="417"/>
                    </a:lnTo>
                    <a:lnTo>
                      <a:pt x="84" y="415"/>
                    </a:lnTo>
                    <a:lnTo>
                      <a:pt x="86" y="415"/>
                    </a:lnTo>
                    <a:lnTo>
                      <a:pt x="86" y="413"/>
                    </a:lnTo>
                    <a:lnTo>
                      <a:pt x="88" y="411"/>
                    </a:lnTo>
                    <a:lnTo>
                      <a:pt x="90" y="411"/>
                    </a:lnTo>
                    <a:lnTo>
                      <a:pt x="92" y="409"/>
                    </a:lnTo>
                    <a:lnTo>
                      <a:pt x="100" y="409"/>
                    </a:lnTo>
                    <a:lnTo>
                      <a:pt x="102" y="409"/>
                    </a:lnTo>
                    <a:lnTo>
                      <a:pt x="104" y="409"/>
                    </a:lnTo>
                    <a:lnTo>
                      <a:pt x="106" y="409"/>
                    </a:lnTo>
                    <a:lnTo>
                      <a:pt x="110" y="407"/>
                    </a:lnTo>
                    <a:lnTo>
                      <a:pt x="112" y="405"/>
                    </a:lnTo>
                    <a:lnTo>
                      <a:pt x="114" y="405"/>
                    </a:lnTo>
                    <a:lnTo>
                      <a:pt x="118" y="405"/>
                    </a:lnTo>
                    <a:lnTo>
                      <a:pt x="120" y="405"/>
                    </a:lnTo>
                    <a:lnTo>
                      <a:pt x="122" y="403"/>
                    </a:lnTo>
                    <a:lnTo>
                      <a:pt x="122" y="401"/>
                    </a:lnTo>
                    <a:lnTo>
                      <a:pt x="124" y="401"/>
                    </a:lnTo>
                    <a:lnTo>
                      <a:pt x="124" y="399"/>
                    </a:lnTo>
                    <a:lnTo>
                      <a:pt x="126" y="397"/>
                    </a:lnTo>
                    <a:lnTo>
                      <a:pt x="126" y="395"/>
                    </a:lnTo>
                    <a:lnTo>
                      <a:pt x="124" y="391"/>
                    </a:lnTo>
                    <a:lnTo>
                      <a:pt x="124" y="389"/>
                    </a:lnTo>
                    <a:lnTo>
                      <a:pt x="124" y="387"/>
                    </a:lnTo>
                    <a:lnTo>
                      <a:pt x="124" y="383"/>
                    </a:lnTo>
                    <a:lnTo>
                      <a:pt x="126" y="383"/>
                    </a:lnTo>
                    <a:lnTo>
                      <a:pt x="126" y="381"/>
                    </a:lnTo>
                    <a:lnTo>
                      <a:pt x="128" y="381"/>
                    </a:lnTo>
                    <a:lnTo>
                      <a:pt x="130" y="381"/>
                    </a:lnTo>
                    <a:lnTo>
                      <a:pt x="130" y="383"/>
                    </a:lnTo>
                    <a:lnTo>
                      <a:pt x="132" y="383"/>
                    </a:lnTo>
                    <a:lnTo>
                      <a:pt x="134" y="383"/>
                    </a:lnTo>
                    <a:lnTo>
                      <a:pt x="136" y="381"/>
                    </a:lnTo>
                    <a:lnTo>
                      <a:pt x="138" y="381"/>
                    </a:lnTo>
                    <a:lnTo>
                      <a:pt x="138" y="379"/>
                    </a:lnTo>
                    <a:lnTo>
                      <a:pt x="140" y="379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38" y="371"/>
                    </a:lnTo>
                    <a:lnTo>
                      <a:pt x="140" y="369"/>
                    </a:lnTo>
                    <a:lnTo>
                      <a:pt x="146" y="367"/>
                    </a:lnTo>
                    <a:lnTo>
                      <a:pt x="148" y="365"/>
                    </a:lnTo>
                    <a:lnTo>
                      <a:pt x="148" y="363"/>
                    </a:lnTo>
                    <a:lnTo>
                      <a:pt x="150" y="363"/>
                    </a:lnTo>
                    <a:lnTo>
                      <a:pt x="150" y="361"/>
                    </a:lnTo>
                    <a:lnTo>
                      <a:pt x="152" y="361"/>
                    </a:lnTo>
                    <a:lnTo>
                      <a:pt x="154" y="361"/>
                    </a:lnTo>
                    <a:lnTo>
                      <a:pt x="154" y="361"/>
                    </a:lnTo>
                    <a:lnTo>
                      <a:pt x="156" y="359"/>
                    </a:lnTo>
                    <a:lnTo>
                      <a:pt x="156" y="357"/>
                    </a:lnTo>
                    <a:lnTo>
                      <a:pt x="158" y="357"/>
                    </a:lnTo>
                    <a:lnTo>
                      <a:pt x="158" y="353"/>
                    </a:lnTo>
                    <a:lnTo>
                      <a:pt x="158" y="351"/>
                    </a:lnTo>
                    <a:lnTo>
                      <a:pt x="160" y="351"/>
                    </a:lnTo>
                    <a:lnTo>
                      <a:pt x="162" y="349"/>
                    </a:lnTo>
                    <a:lnTo>
                      <a:pt x="162" y="349"/>
                    </a:lnTo>
                    <a:lnTo>
                      <a:pt x="164" y="349"/>
                    </a:lnTo>
                    <a:lnTo>
                      <a:pt x="166" y="349"/>
                    </a:lnTo>
                    <a:lnTo>
                      <a:pt x="168" y="347"/>
                    </a:lnTo>
                    <a:lnTo>
                      <a:pt x="168" y="345"/>
                    </a:lnTo>
                    <a:lnTo>
                      <a:pt x="168" y="343"/>
                    </a:lnTo>
                    <a:lnTo>
                      <a:pt x="170" y="341"/>
                    </a:lnTo>
                    <a:lnTo>
                      <a:pt x="172" y="339"/>
                    </a:lnTo>
                    <a:lnTo>
                      <a:pt x="172" y="337"/>
                    </a:lnTo>
                    <a:lnTo>
                      <a:pt x="174" y="335"/>
                    </a:lnTo>
                    <a:lnTo>
                      <a:pt x="176" y="335"/>
                    </a:lnTo>
                    <a:lnTo>
                      <a:pt x="178" y="333"/>
                    </a:lnTo>
                    <a:lnTo>
                      <a:pt x="182" y="329"/>
                    </a:lnTo>
                    <a:lnTo>
                      <a:pt x="184" y="327"/>
                    </a:lnTo>
                    <a:lnTo>
                      <a:pt x="186" y="325"/>
                    </a:lnTo>
                    <a:lnTo>
                      <a:pt x="190" y="321"/>
                    </a:lnTo>
                    <a:lnTo>
                      <a:pt x="194" y="319"/>
                    </a:lnTo>
                    <a:lnTo>
                      <a:pt x="196" y="317"/>
                    </a:lnTo>
                    <a:lnTo>
                      <a:pt x="198" y="317"/>
                    </a:lnTo>
                    <a:lnTo>
                      <a:pt x="198" y="315"/>
                    </a:lnTo>
                    <a:lnTo>
                      <a:pt x="200" y="315"/>
                    </a:lnTo>
                    <a:lnTo>
                      <a:pt x="200" y="313"/>
                    </a:lnTo>
                    <a:lnTo>
                      <a:pt x="200" y="313"/>
                    </a:lnTo>
                    <a:lnTo>
                      <a:pt x="202" y="313"/>
                    </a:lnTo>
                    <a:lnTo>
                      <a:pt x="202" y="311"/>
                    </a:lnTo>
                    <a:lnTo>
                      <a:pt x="204" y="309"/>
                    </a:lnTo>
                    <a:lnTo>
                      <a:pt x="208" y="307"/>
                    </a:lnTo>
                    <a:lnTo>
                      <a:pt x="208" y="305"/>
                    </a:lnTo>
                    <a:lnTo>
                      <a:pt x="210" y="305"/>
                    </a:lnTo>
                    <a:lnTo>
                      <a:pt x="212" y="303"/>
                    </a:lnTo>
                    <a:lnTo>
                      <a:pt x="216" y="299"/>
                    </a:lnTo>
                    <a:lnTo>
                      <a:pt x="218" y="297"/>
                    </a:lnTo>
                    <a:lnTo>
                      <a:pt x="220" y="295"/>
                    </a:lnTo>
                    <a:lnTo>
                      <a:pt x="222" y="293"/>
                    </a:lnTo>
                    <a:lnTo>
                      <a:pt x="222" y="291"/>
                    </a:lnTo>
                    <a:lnTo>
                      <a:pt x="224" y="291"/>
                    </a:lnTo>
                    <a:lnTo>
                      <a:pt x="224" y="289"/>
                    </a:lnTo>
                    <a:lnTo>
                      <a:pt x="226" y="287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32" y="285"/>
                    </a:lnTo>
                    <a:lnTo>
                      <a:pt x="234" y="281"/>
                    </a:lnTo>
                    <a:lnTo>
                      <a:pt x="236" y="281"/>
                    </a:lnTo>
                    <a:lnTo>
                      <a:pt x="236" y="279"/>
                    </a:lnTo>
                    <a:lnTo>
                      <a:pt x="238" y="279"/>
                    </a:lnTo>
                    <a:lnTo>
                      <a:pt x="240" y="275"/>
                    </a:lnTo>
                    <a:lnTo>
                      <a:pt x="242" y="275"/>
                    </a:lnTo>
                    <a:lnTo>
                      <a:pt x="242" y="273"/>
                    </a:lnTo>
                    <a:lnTo>
                      <a:pt x="244" y="273"/>
                    </a:lnTo>
                    <a:lnTo>
                      <a:pt x="246" y="275"/>
                    </a:lnTo>
                    <a:lnTo>
                      <a:pt x="248" y="275"/>
                    </a:lnTo>
                    <a:lnTo>
                      <a:pt x="250" y="277"/>
                    </a:lnTo>
                    <a:lnTo>
                      <a:pt x="250" y="275"/>
                    </a:lnTo>
                    <a:lnTo>
                      <a:pt x="250" y="273"/>
                    </a:lnTo>
                    <a:lnTo>
                      <a:pt x="252" y="273"/>
                    </a:lnTo>
                    <a:lnTo>
                      <a:pt x="250" y="273"/>
                    </a:lnTo>
                    <a:lnTo>
                      <a:pt x="250" y="271"/>
                    </a:lnTo>
                    <a:lnTo>
                      <a:pt x="250" y="269"/>
                    </a:lnTo>
                    <a:lnTo>
                      <a:pt x="248" y="267"/>
                    </a:lnTo>
                    <a:lnTo>
                      <a:pt x="248" y="265"/>
                    </a:lnTo>
                    <a:lnTo>
                      <a:pt x="248" y="265"/>
                    </a:lnTo>
                    <a:lnTo>
                      <a:pt x="248" y="261"/>
                    </a:lnTo>
                    <a:lnTo>
                      <a:pt x="248" y="259"/>
                    </a:lnTo>
                    <a:lnTo>
                      <a:pt x="248" y="257"/>
                    </a:lnTo>
                    <a:lnTo>
                      <a:pt x="248" y="255"/>
                    </a:lnTo>
                    <a:lnTo>
                      <a:pt x="250" y="253"/>
                    </a:lnTo>
                    <a:lnTo>
                      <a:pt x="252" y="251"/>
                    </a:lnTo>
                    <a:lnTo>
                      <a:pt x="252" y="249"/>
                    </a:lnTo>
                    <a:lnTo>
                      <a:pt x="250" y="249"/>
                    </a:lnTo>
                    <a:lnTo>
                      <a:pt x="250" y="247"/>
                    </a:lnTo>
                    <a:lnTo>
                      <a:pt x="250" y="245"/>
                    </a:lnTo>
                    <a:lnTo>
                      <a:pt x="252" y="245"/>
                    </a:lnTo>
                    <a:lnTo>
                      <a:pt x="252" y="243"/>
                    </a:lnTo>
                    <a:lnTo>
                      <a:pt x="254" y="243"/>
                    </a:lnTo>
                    <a:lnTo>
                      <a:pt x="254" y="241"/>
                    </a:lnTo>
                    <a:lnTo>
                      <a:pt x="254" y="239"/>
                    </a:lnTo>
                    <a:lnTo>
                      <a:pt x="256" y="237"/>
                    </a:lnTo>
                    <a:lnTo>
                      <a:pt x="258" y="235"/>
                    </a:lnTo>
                    <a:lnTo>
                      <a:pt x="258" y="230"/>
                    </a:lnTo>
                    <a:lnTo>
                      <a:pt x="258" y="228"/>
                    </a:lnTo>
                    <a:lnTo>
                      <a:pt x="258" y="226"/>
                    </a:lnTo>
                    <a:lnTo>
                      <a:pt x="258" y="224"/>
                    </a:lnTo>
                    <a:lnTo>
                      <a:pt x="258" y="222"/>
                    </a:lnTo>
                    <a:lnTo>
                      <a:pt x="258" y="220"/>
                    </a:lnTo>
                    <a:lnTo>
                      <a:pt x="258" y="218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4"/>
                    </a:lnTo>
                    <a:lnTo>
                      <a:pt x="256" y="214"/>
                    </a:lnTo>
                    <a:lnTo>
                      <a:pt x="256" y="212"/>
                    </a:lnTo>
                    <a:lnTo>
                      <a:pt x="256" y="210"/>
                    </a:lnTo>
                    <a:lnTo>
                      <a:pt x="258" y="208"/>
                    </a:lnTo>
                    <a:lnTo>
                      <a:pt x="260" y="206"/>
                    </a:lnTo>
                    <a:lnTo>
                      <a:pt x="260" y="204"/>
                    </a:lnTo>
                    <a:lnTo>
                      <a:pt x="260" y="202"/>
                    </a:lnTo>
                    <a:lnTo>
                      <a:pt x="262" y="200"/>
                    </a:lnTo>
                    <a:lnTo>
                      <a:pt x="264" y="200"/>
                    </a:lnTo>
                    <a:lnTo>
                      <a:pt x="266" y="200"/>
                    </a:lnTo>
                    <a:lnTo>
                      <a:pt x="268" y="198"/>
                    </a:lnTo>
                    <a:lnTo>
                      <a:pt x="270" y="196"/>
                    </a:lnTo>
                    <a:lnTo>
                      <a:pt x="272" y="194"/>
                    </a:lnTo>
                    <a:lnTo>
                      <a:pt x="274" y="194"/>
                    </a:lnTo>
                    <a:lnTo>
                      <a:pt x="276" y="192"/>
                    </a:lnTo>
                    <a:lnTo>
                      <a:pt x="278" y="190"/>
                    </a:lnTo>
                    <a:lnTo>
                      <a:pt x="280" y="188"/>
                    </a:lnTo>
                    <a:lnTo>
                      <a:pt x="280" y="186"/>
                    </a:lnTo>
                    <a:lnTo>
                      <a:pt x="284" y="182"/>
                    </a:lnTo>
                    <a:lnTo>
                      <a:pt x="284" y="180"/>
                    </a:lnTo>
                    <a:lnTo>
                      <a:pt x="286" y="180"/>
                    </a:lnTo>
                    <a:lnTo>
                      <a:pt x="286" y="178"/>
                    </a:lnTo>
                    <a:lnTo>
                      <a:pt x="290" y="176"/>
                    </a:lnTo>
                    <a:lnTo>
                      <a:pt x="290" y="174"/>
                    </a:lnTo>
                    <a:lnTo>
                      <a:pt x="292" y="174"/>
                    </a:lnTo>
                    <a:lnTo>
                      <a:pt x="294" y="172"/>
                    </a:lnTo>
                    <a:lnTo>
                      <a:pt x="296" y="168"/>
                    </a:lnTo>
                    <a:lnTo>
                      <a:pt x="296" y="168"/>
                    </a:lnTo>
                    <a:lnTo>
                      <a:pt x="294" y="166"/>
                    </a:lnTo>
                    <a:lnTo>
                      <a:pt x="296" y="164"/>
                    </a:lnTo>
                    <a:lnTo>
                      <a:pt x="298" y="164"/>
                    </a:lnTo>
                    <a:lnTo>
                      <a:pt x="300" y="164"/>
                    </a:lnTo>
                    <a:lnTo>
                      <a:pt x="300" y="162"/>
                    </a:lnTo>
                    <a:lnTo>
                      <a:pt x="300" y="160"/>
                    </a:lnTo>
                    <a:lnTo>
                      <a:pt x="302" y="160"/>
                    </a:lnTo>
                    <a:lnTo>
                      <a:pt x="302" y="158"/>
                    </a:lnTo>
                    <a:lnTo>
                      <a:pt x="302" y="156"/>
                    </a:lnTo>
                    <a:lnTo>
                      <a:pt x="302" y="154"/>
                    </a:lnTo>
                    <a:lnTo>
                      <a:pt x="302" y="152"/>
                    </a:lnTo>
                    <a:lnTo>
                      <a:pt x="302" y="150"/>
                    </a:lnTo>
                    <a:lnTo>
                      <a:pt x="300" y="150"/>
                    </a:lnTo>
                    <a:lnTo>
                      <a:pt x="298" y="148"/>
                    </a:lnTo>
                    <a:lnTo>
                      <a:pt x="296" y="148"/>
                    </a:lnTo>
                    <a:lnTo>
                      <a:pt x="294" y="148"/>
                    </a:lnTo>
                    <a:lnTo>
                      <a:pt x="294" y="146"/>
                    </a:lnTo>
                    <a:lnTo>
                      <a:pt x="292" y="146"/>
                    </a:lnTo>
                    <a:lnTo>
                      <a:pt x="294" y="144"/>
                    </a:lnTo>
                    <a:lnTo>
                      <a:pt x="292" y="144"/>
                    </a:lnTo>
                    <a:lnTo>
                      <a:pt x="292" y="142"/>
                    </a:lnTo>
                    <a:lnTo>
                      <a:pt x="290" y="142"/>
                    </a:lnTo>
                    <a:lnTo>
                      <a:pt x="290" y="140"/>
                    </a:lnTo>
                    <a:lnTo>
                      <a:pt x="288" y="140"/>
                    </a:lnTo>
                    <a:lnTo>
                      <a:pt x="288" y="138"/>
                    </a:lnTo>
                    <a:lnTo>
                      <a:pt x="288" y="136"/>
                    </a:lnTo>
                    <a:lnTo>
                      <a:pt x="286" y="136"/>
                    </a:lnTo>
                    <a:lnTo>
                      <a:pt x="284" y="136"/>
                    </a:lnTo>
                    <a:lnTo>
                      <a:pt x="284" y="134"/>
                    </a:lnTo>
                    <a:lnTo>
                      <a:pt x="286" y="134"/>
                    </a:lnTo>
                    <a:lnTo>
                      <a:pt x="284" y="132"/>
                    </a:lnTo>
                    <a:lnTo>
                      <a:pt x="284" y="130"/>
                    </a:lnTo>
                    <a:lnTo>
                      <a:pt x="286" y="130"/>
                    </a:lnTo>
                    <a:lnTo>
                      <a:pt x="286" y="128"/>
                    </a:lnTo>
                    <a:lnTo>
                      <a:pt x="286" y="126"/>
                    </a:lnTo>
                    <a:lnTo>
                      <a:pt x="286" y="124"/>
                    </a:lnTo>
                    <a:lnTo>
                      <a:pt x="286" y="122"/>
                    </a:lnTo>
                    <a:lnTo>
                      <a:pt x="284" y="122"/>
                    </a:lnTo>
                    <a:lnTo>
                      <a:pt x="284" y="122"/>
                    </a:lnTo>
                    <a:lnTo>
                      <a:pt x="284" y="120"/>
                    </a:lnTo>
                    <a:lnTo>
                      <a:pt x="284" y="118"/>
                    </a:lnTo>
                    <a:lnTo>
                      <a:pt x="282" y="118"/>
                    </a:lnTo>
                    <a:lnTo>
                      <a:pt x="284" y="116"/>
                    </a:lnTo>
                    <a:lnTo>
                      <a:pt x="282" y="114"/>
                    </a:lnTo>
                    <a:lnTo>
                      <a:pt x="282" y="116"/>
                    </a:lnTo>
                    <a:lnTo>
                      <a:pt x="280" y="114"/>
                    </a:lnTo>
                    <a:lnTo>
                      <a:pt x="280" y="112"/>
                    </a:lnTo>
                    <a:lnTo>
                      <a:pt x="278" y="112"/>
                    </a:lnTo>
                    <a:lnTo>
                      <a:pt x="278" y="110"/>
                    </a:lnTo>
                    <a:lnTo>
                      <a:pt x="278" y="108"/>
                    </a:lnTo>
                    <a:lnTo>
                      <a:pt x="278" y="106"/>
                    </a:lnTo>
                    <a:lnTo>
                      <a:pt x="278" y="104"/>
                    </a:lnTo>
                    <a:lnTo>
                      <a:pt x="276" y="104"/>
                    </a:lnTo>
                    <a:lnTo>
                      <a:pt x="274" y="104"/>
                    </a:lnTo>
                    <a:lnTo>
                      <a:pt x="274" y="102"/>
                    </a:lnTo>
                    <a:lnTo>
                      <a:pt x="272" y="100"/>
                    </a:lnTo>
                    <a:lnTo>
                      <a:pt x="272" y="96"/>
                    </a:lnTo>
                    <a:lnTo>
                      <a:pt x="272" y="94"/>
                    </a:lnTo>
                    <a:lnTo>
                      <a:pt x="272" y="92"/>
                    </a:lnTo>
                    <a:lnTo>
                      <a:pt x="272" y="88"/>
                    </a:lnTo>
                    <a:lnTo>
                      <a:pt x="272" y="86"/>
                    </a:lnTo>
                    <a:lnTo>
                      <a:pt x="272" y="84"/>
                    </a:lnTo>
                    <a:lnTo>
                      <a:pt x="272" y="82"/>
                    </a:lnTo>
                    <a:lnTo>
                      <a:pt x="272" y="80"/>
                    </a:lnTo>
                    <a:lnTo>
                      <a:pt x="272" y="78"/>
                    </a:lnTo>
                    <a:lnTo>
                      <a:pt x="272" y="76"/>
                    </a:lnTo>
                    <a:lnTo>
                      <a:pt x="272" y="74"/>
                    </a:lnTo>
                    <a:lnTo>
                      <a:pt x="274" y="74"/>
                    </a:lnTo>
                    <a:lnTo>
                      <a:pt x="274" y="72"/>
                    </a:lnTo>
                    <a:lnTo>
                      <a:pt x="274" y="70"/>
                    </a:lnTo>
                    <a:lnTo>
                      <a:pt x="274" y="68"/>
                    </a:lnTo>
                    <a:lnTo>
                      <a:pt x="274" y="66"/>
                    </a:lnTo>
                    <a:lnTo>
                      <a:pt x="274" y="64"/>
                    </a:lnTo>
                    <a:lnTo>
                      <a:pt x="274" y="62"/>
                    </a:lnTo>
                    <a:lnTo>
                      <a:pt x="274" y="60"/>
                    </a:lnTo>
                    <a:lnTo>
                      <a:pt x="274" y="58"/>
                    </a:lnTo>
                    <a:lnTo>
                      <a:pt x="276" y="58"/>
                    </a:lnTo>
                    <a:lnTo>
                      <a:pt x="278" y="60"/>
                    </a:lnTo>
                    <a:lnTo>
                      <a:pt x="280" y="60"/>
                    </a:lnTo>
                    <a:lnTo>
                      <a:pt x="282" y="60"/>
                    </a:lnTo>
                    <a:lnTo>
                      <a:pt x="282" y="58"/>
                    </a:lnTo>
                    <a:lnTo>
                      <a:pt x="284" y="58"/>
                    </a:lnTo>
                    <a:lnTo>
                      <a:pt x="286" y="58"/>
                    </a:lnTo>
                    <a:lnTo>
                      <a:pt x="288" y="56"/>
                    </a:lnTo>
                    <a:lnTo>
                      <a:pt x="290" y="54"/>
                    </a:lnTo>
                    <a:lnTo>
                      <a:pt x="290" y="52"/>
                    </a:lnTo>
                    <a:lnTo>
                      <a:pt x="292" y="52"/>
                    </a:lnTo>
                    <a:lnTo>
                      <a:pt x="294" y="52"/>
                    </a:lnTo>
                    <a:lnTo>
                      <a:pt x="296" y="52"/>
                    </a:lnTo>
                    <a:lnTo>
                      <a:pt x="298" y="52"/>
                    </a:lnTo>
                    <a:lnTo>
                      <a:pt x="300" y="52"/>
                    </a:lnTo>
                    <a:lnTo>
                      <a:pt x="302" y="50"/>
                    </a:lnTo>
                    <a:lnTo>
                      <a:pt x="304" y="50"/>
                    </a:lnTo>
                    <a:lnTo>
                      <a:pt x="306" y="48"/>
                    </a:lnTo>
                    <a:lnTo>
                      <a:pt x="308" y="48"/>
                    </a:lnTo>
                    <a:lnTo>
                      <a:pt x="308" y="46"/>
                    </a:lnTo>
                    <a:lnTo>
                      <a:pt x="310" y="42"/>
                    </a:lnTo>
                    <a:lnTo>
                      <a:pt x="310" y="40"/>
                    </a:lnTo>
                    <a:lnTo>
                      <a:pt x="310" y="36"/>
                    </a:lnTo>
                    <a:lnTo>
                      <a:pt x="310" y="32"/>
                    </a:lnTo>
                    <a:lnTo>
                      <a:pt x="310" y="30"/>
                    </a:lnTo>
                    <a:lnTo>
                      <a:pt x="310" y="26"/>
                    </a:lnTo>
                    <a:lnTo>
                      <a:pt x="310" y="26"/>
                    </a:lnTo>
                    <a:lnTo>
                      <a:pt x="312" y="26"/>
                    </a:lnTo>
                    <a:lnTo>
                      <a:pt x="312" y="24"/>
                    </a:lnTo>
                    <a:lnTo>
                      <a:pt x="310" y="24"/>
                    </a:lnTo>
                    <a:lnTo>
                      <a:pt x="310" y="22"/>
                    </a:lnTo>
                    <a:lnTo>
                      <a:pt x="310" y="20"/>
                    </a:lnTo>
                    <a:lnTo>
                      <a:pt x="310" y="18"/>
                    </a:lnTo>
                    <a:lnTo>
                      <a:pt x="312" y="16"/>
                    </a:lnTo>
                    <a:lnTo>
                      <a:pt x="312" y="14"/>
                    </a:lnTo>
                    <a:lnTo>
                      <a:pt x="312" y="12"/>
                    </a:lnTo>
                    <a:lnTo>
                      <a:pt x="314" y="10"/>
                    </a:lnTo>
                    <a:lnTo>
                      <a:pt x="314" y="8"/>
                    </a:lnTo>
                    <a:lnTo>
                      <a:pt x="316" y="8"/>
                    </a:lnTo>
                    <a:lnTo>
                      <a:pt x="318" y="8"/>
                    </a:lnTo>
                    <a:lnTo>
                      <a:pt x="320" y="8"/>
                    </a:lnTo>
                    <a:lnTo>
                      <a:pt x="322" y="8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6" y="4"/>
                    </a:lnTo>
                    <a:lnTo>
                      <a:pt x="328" y="2"/>
                    </a:lnTo>
                    <a:lnTo>
                      <a:pt x="330" y="0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48" y="0"/>
                    </a:lnTo>
                    <a:lnTo>
                      <a:pt x="350" y="0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1EA28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39" name="Freeform 68">
                <a:extLst>
                  <a:ext uri="{FF2B5EF4-FFF2-40B4-BE49-F238E27FC236}">
                    <a16:creationId xmlns:a16="http://schemas.microsoft.com/office/drawing/2014/main" id="{36FA2BF4-5101-72A4-6147-0CEAEE05D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838" y="1184275"/>
                <a:ext cx="479425" cy="503238"/>
              </a:xfrm>
              <a:custGeom>
                <a:avLst/>
                <a:gdLst>
                  <a:gd name="T0" fmla="*/ 282 w 302"/>
                  <a:gd name="T1" fmla="*/ 38 h 317"/>
                  <a:gd name="T2" fmla="*/ 290 w 302"/>
                  <a:gd name="T3" fmla="*/ 34 h 317"/>
                  <a:gd name="T4" fmla="*/ 284 w 302"/>
                  <a:gd name="T5" fmla="*/ 48 h 317"/>
                  <a:gd name="T6" fmla="*/ 280 w 302"/>
                  <a:gd name="T7" fmla="*/ 66 h 317"/>
                  <a:gd name="T8" fmla="*/ 274 w 302"/>
                  <a:gd name="T9" fmla="*/ 82 h 317"/>
                  <a:gd name="T10" fmla="*/ 268 w 302"/>
                  <a:gd name="T11" fmla="*/ 102 h 317"/>
                  <a:gd name="T12" fmla="*/ 262 w 302"/>
                  <a:gd name="T13" fmla="*/ 112 h 317"/>
                  <a:gd name="T14" fmla="*/ 260 w 302"/>
                  <a:gd name="T15" fmla="*/ 126 h 317"/>
                  <a:gd name="T16" fmla="*/ 274 w 302"/>
                  <a:gd name="T17" fmla="*/ 136 h 317"/>
                  <a:gd name="T18" fmla="*/ 282 w 302"/>
                  <a:gd name="T19" fmla="*/ 152 h 317"/>
                  <a:gd name="T20" fmla="*/ 290 w 302"/>
                  <a:gd name="T21" fmla="*/ 158 h 317"/>
                  <a:gd name="T22" fmla="*/ 298 w 302"/>
                  <a:gd name="T23" fmla="*/ 172 h 317"/>
                  <a:gd name="T24" fmla="*/ 298 w 302"/>
                  <a:gd name="T25" fmla="*/ 186 h 317"/>
                  <a:gd name="T26" fmla="*/ 280 w 302"/>
                  <a:gd name="T27" fmla="*/ 204 h 317"/>
                  <a:gd name="T28" fmla="*/ 264 w 302"/>
                  <a:gd name="T29" fmla="*/ 218 h 317"/>
                  <a:gd name="T30" fmla="*/ 242 w 302"/>
                  <a:gd name="T31" fmla="*/ 239 h 317"/>
                  <a:gd name="T32" fmla="*/ 234 w 302"/>
                  <a:gd name="T33" fmla="*/ 249 h 317"/>
                  <a:gd name="T34" fmla="*/ 222 w 302"/>
                  <a:gd name="T35" fmla="*/ 259 h 317"/>
                  <a:gd name="T36" fmla="*/ 208 w 302"/>
                  <a:gd name="T37" fmla="*/ 273 h 317"/>
                  <a:gd name="T38" fmla="*/ 192 w 302"/>
                  <a:gd name="T39" fmla="*/ 285 h 317"/>
                  <a:gd name="T40" fmla="*/ 186 w 302"/>
                  <a:gd name="T41" fmla="*/ 295 h 317"/>
                  <a:gd name="T42" fmla="*/ 174 w 302"/>
                  <a:gd name="T43" fmla="*/ 303 h 317"/>
                  <a:gd name="T44" fmla="*/ 150 w 302"/>
                  <a:gd name="T45" fmla="*/ 313 h 317"/>
                  <a:gd name="T46" fmla="*/ 138 w 302"/>
                  <a:gd name="T47" fmla="*/ 301 h 317"/>
                  <a:gd name="T48" fmla="*/ 120 w 302"/>
                  <a:gd name="T49" fmla="*/ 287 h 317"/>
                  <a:gd name="T50" fmla="*/ 110 w 302"/>
                  <a:gd name="T51" fmla="*/ 281 h 317"/>
                  <a:gd name="T52" fmla="*/ 94 w 302"/>
                  <a:gd name="T53" fmla="*/ 261 h 317"/>
                  <a:gd name="T54" fmla="*/ 82 w 302"/>
                  <a:gd name="T55" fmla="*/ 249 h 317"/>
                  <a:gd name="T56" fmla="*/ 68 w 302"/>
                  <a:gd name="T57" fmla="*/ 237 h 317"/>
                  <a:gd name="T58" fmla="*/ 54 w 302"/>
                  <a:gd name="T59" fmla="*/ 229 h 317"/>
                  <a:gd name="T60" fmla="*/ 40 w 302"/>
                  <a:gd name="T61" fmla="*/ 216 h 317"/>
                  <a:gd name="T62" fmla="*/ 28 w 302"/>
                  <a:gd name="T63" fmla="*/ 202 h 317"/>
                  <a:gd name="T64" fmla="*/ 16 w 302"/>
                  <a:gd name="T65" fmla="*/ 196 h 317"/>
                  <a:gd name="T66" fmla="*/ 8 w 302"/>
                  <a:gd name="T67" fmla="*/ 182 h 317"/>
                  <a:gd name="T68" fmla="*/ 4 w 302"/>
                  <a:gd name="T69" fmla="*/ 170 h 317"/>
                  <a:gd name="T70" fmla="*/ 0 w 302"/>
                  <a:gd name="T71" fmla="*/ 162 h 317"/>
                  <a:gd name="T72" fmla="*/ 10 w 302"/>
                  <a:gd name="T73" fmla="*/ 154 h 317"/>
                  <a:gd name="T74" fmla="*/ 8 w 302"/>
                  <a:gd name="T75" fmla="*/ 140 h 317"/>
                  <a:gd name="T76" fmla="*/ 16 w 302"/>
                  <a:gd name="T77" fmla="*/ 136 h 317"/>
                  <a:gd name="T78" fmla="*/ 28 w 302"/>
                  <a:gd name="T79" fmla="*/ 126 h 317"/>
                  <a:gd name="T80" fmla="*/ 42 w 302"/>
                  <a:gd name="T81" fmla="*/ 126 h 317"/>
                  <a:gd name="T82" fmla="*/ 46 w 302"/>
                  <a:gd name="T83" fmla="*/ 136 h 317"/>
                  <a:gd name="T84" fmla="*/ 62 w 302"/>
                  <a:gd name="T85" fmla="*/ 128 h 317"/>
                  <a:gd name="T86" fmla="*/ 68 w 302"/>
                  <a:gd name="T87" fmla="*/ 108 h 317"/>
                  <a:gd name="T88" fmla="*/ 80 w 302"/>
                  <a:gd name="T89" fmla="*/ 106 h 317"/>
                  <a:gd name="T90" fmla="*/ 100 w 302"/>
                  <a:gd name="T91" fmla="*/ 102 h 317"/>
                  <a:gd name="T92" fmla="*/ 112 w 302"/>
                  <a:gd name="T93" fmla="*/ 92 h 317"/>
                  <a:gd name="T94" fmla="*/ 104 w 302"/>
                  <a:gd name="T95" fmla="*/ 78 h 317"/>
                  <a:gd name="T96" fmla="*/ 104 w 302"/>
                  <a:gd name="T97" fmla="*/ 64 h 317"/>
                  <a:gd name="T98" fmla="*/ 108 w 302"/>
                  <a:gd name="T99" fmla="*/ 52 h 317"/>
                  <a:gd name="T100" fmla="*/ 114 w 302"/>
                  <a:gd name="T101" fmla="*/ 36 h 317"/>
                  <a:gd name="T102" fmla="*/ 120 w 302"/>
                  <a:gd name="T103" fmla="*/ 20 h 317"/>
                  <a:gd name="T104" fmla="*/ 128 w 302"/>
                  <a:gd name="T105" fmla="*/ 6 h 317"/>
                  <a:gd name="T106" fmla="*/ 146 w 302"/>
                  <a:gd name="T107" fmla="*/ 6 h 317"/>
                  <a:gd name="T108" fmla="*/ 164 w 302"/>
                  <a:gd name="T109" fmla="*/ 12 h 317"/>
                  <a:gd name="T110" fmla="*/ 176 w 302"/>
                  <a:gd name="T111" fmla="*/ 16 h 317"/>
                  <a:gd name="T112" fmla="*/ 188 w 302"/>
                  <a:gd name="T113" fmla="*/ 22 h 317"/>
                  <a:gd name="T114" fmla="*/ 200 w 302"/>
                  <a:gd name="T115" fmla="*/ 28 h 317"/>
                  <a:gd name="T116" fmla="*/ 220 w 302"/>
                  <a:gd name="T117" fmla="*/ 36 h 317"/>
                  <a:gd name="T118" fmla="*/ 242 w 302"/>
                  <a:gd name="T119" fmla="*/ 4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" h="317">
                    <a:moveTo>
                      <a:pt x="258" y="54"/>
                    </a:moveTo>
                    <a:lnTo>
                      <a:pt x="260" y="54"/>
                    </a:lnTo>
                    <a:lnTo>
                      <a:pt x="266" y="50"/>
                    </a:lnTo>
                    <a:lnTo>
                      <a:pt x="268" y="48"/>
                    </a:lnTo>
                    <a:lnTo>
                      <a:pt x="270" y="46"/>
                    </a:lnTo>
                    <a:lnTo>
                      <a:pt x="274" y="42"/>
                    </a:lnTo>
                    <a:lnTo>
                      <a:pt x="276" y="42"/>
                    </a:lnTo>
                    <a:lnTo>
                      <a:pt x="282" y="38"/>
                    </a:lnTo>
                    <a:lnTo>
                      <a:pt x="282" y="36"/>
                    </a:lnTo>
                    <a:lnTo>
                      <a:pt x="284" y="36"/>
                    </a:lnTo>
                    <a:lnTo>
                      <a:pt x="286" y="34"/>
                    </a:lnTo>
                    <a:lnTo>
                      <a:pt x="288" y="32"/>
                    </a:lnTo>
                    <a:lnTo>
                      <a:pt x="290" y="32"/>
                    </a:lnTo>
                    <a:lnTo>
                      <a:pt x="290" y="30"/>
                    </a:lnTo>
                    <a:lnTo>
                      <a:pt x="290" y="32"/>
                    </a:lnTo>
                    <a:lnTo>
                      <a:pt x="290" y="34"/>
                    </a:lnTo>
                    <a:lnTo>
                      <a:pt x="288" y="34"/>
                    </a:lnTo>
                    <a:lnTo>
                      <a:pt x="288" y="36"/>
                    </a:lnTo>
                    <a:lnTo>
                      <a:pt x="288" y="38"/>
                    </a:lnTo>
                    <a:lnTo>
                      <a:pt x="286" y="40"/>
                    </a:lnTo>
                    <a:lnTo>
                      <a:pt x="286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4" y="48"/>
                    </a:lnTo>
                    <a:lnTo>
                      <a:pt x="284" y="50"/>
                    </a:lnTo>
                    <a:lnTo>
                      <a:pt x="284" y="52"/>
                    </a:lnTo>
                    <a:lnTo>
                      <a:pt x="282" y="52"/>
                    </a:lnTo>
                    <a:lnTo>
                      <a:pt x="282" y="54"/>
                    </a:lnTo>
                    <a:lnTo>
                      <a:pt x="282" y="56"/>
                    </a:lnTo>
                    <a:lnTo>
                      <a:pt x="282" y="58"/>
                    </a:lnTo>
                    <a:lnTo>
                      <a:pt x="282" y="60"/>
                    </a:lnTo>
                    <a:lnTo>
                      <a:pt x="280" y="66"/>
                    </a:lnTo>
                    <a:lnTo>
                      <a:pt x="278" y="68"/>
                    </a:lnTo>
                    <a:lnTo>
                      <a:pt x="278" y="70"/>
                    </a:lnTo>
                    <a:lnTo>
                      <a:pt x="278" y="72"/>
                    </a:lnTo>
                    <a:lnTo>
                      <a:pt x="276" y="74"/>
                    </a:lnTo>
                    <a:lnTo>
                      <a:pt x="276" y="76"/>
                    </a:lnTo>
                    <a:lnTo>
                      <a:pt x="276" y="78"/>
                    </a:lnTo>
                    <a:lnTo>
                      <a:pt x="274" y="80"/>
                    </a:lnTo>
                    <a:lnTo>
                      <a:pt x="274" y="82"/>
                    </a:lnTo>
                    <a:lnTo>
                      <a:pt x="274" y="84"/>
                    </a:lnTo>
                    <a:lnTo>
                      <a:pt x="272" y="90"/>
                    </a:lnTo>
                    <a:lnTo>
                      <a:pt x="270" y="92"/>
                    </a:lnTo>
                    <a:lnTo>
                      <a:pt x="270" y="94"/>
                    </a:lnTo>
                    <a:lnTo>
                      <a:pt x="270" y="96"/>
                    </a:lnTo>
                    <a:lnTo>
                      <a:pt x="268" y="98"/>
                    </a:lnTo>
                    <a:lnTo>
                      <a:pt x="268" y="100"/>
                    </a:lnTo>
                    <a:lnTo>
                      <a:pt x="268" y="102"/>
                    </a:lnTo>
                    <a:lnTo>
                      <a:pt x="266" y="102"/>
                    </a:lnTo>
                    <a:lnTo>
                      <a:pt x="266" y="104"/>
                    </a:lnTo>
                    <a:lnTo>
                      <a:pt x="266" y="106"/>
                    </a:lnTo>
                    <a:lnTo>
                      <a:pt x="266" y="108"/>
                    </a:lnTo>
                    <a:lnTo>
                      <a:pt x="264" y="108"/>
                    </a:lnTo>
                    <a:lnTo>
                      <a:pt x="264" y="108"/>
                    </a:lnTo>
                    <a:lnTo>
                      <a:pt x="264" y="110"/>
                    </a:lnTo>
                    <a:lnTo>
                      <a:pt x="262" y="112"/>
                    </a:lnTo>
                    <a:lnTo>
                      <a:pt x="262" y="114"/>
                    </a:lnTo>
                    <a:lnTo>
                      <a:pt x="262" y="118"/>
                    </a:lnTo>
                    <a:lnTo>
                      <a:pt x="260" y="118"/>
                    </a:lnTo>
                    <a:lnTo>
                      <a:pt x="260" y="120"/>
                    </a:lnTo>
                    <a:lnTo>
                      <a:pt x="260" y="122"/>
                    </a:lnTo>
                    <a:lnTo>
                      <a:pt x="258" y="124"/>
                    </a:lnTo>
                    <a:lnTo>
                      <a:pt x="260" y="124"/>
                    </a:lnTo>
                    <a:lnTo>
                      <a:pt x="260" y="126"/>
                    </a:lnTo>
                    <a:lnTo>
                      <a:pt x="262" y="126"/>
                    </a:lnTo>
                    <a:lnTo>
                      <a:pt x="262" y="128"/>
                    </a:lnTo>
                    <a:lnTo>
                      <a:pt x="264" y="130"/>
                    </a:lnTo>
                    <a:lnTo>
                      <a:pt x="264" y="132"/>
                    </a:lnTo>
                    <a:lnTo>
                      <a:pt x="268" y="134"/>
                    </a:lnTo>
                    <a:lnTo>
                      <a:pt x="270" y="136"/>
                    </a:lnTo>
                    <a:lnTo>
                      <a:pt x="272" y="136"/>
                    </a:lnTo>
                    <a:lnTo>
                      <a:pt x="274" y="136"/>
                    </a:lnTo>
                    <a:lnTo>
                      <a:pt x="276" y="138"/>
                    </a:lnTo>
                    <a:lnTo>
                      <a:pt x="276" y="140"/>
                    </a:lnTo>
                    <a:lnTo>
                      <a:pt x="278" y="140"/>
                    </a:lnTo>
                    <a:lnTo>
                      <a:pt x="278" y="142"/>
                    </a:lnTo>
                    <a:lnTo>
                      <a:pt x="280" y="144"/>
                    </a:lnTo>
                    <a:lnTo>
                      <a:pt x="280" y="146"/>
                    </a:lnTo>
                    <a:lnTo>
                      <a:pt x="280" y="148"/>
                    </a:lnTo>
                    <a:lnTo>
                      <a:pt x="282" y="152"/>
                    </a:lnTo>
                    <a:lnTo>
                      <a:pt x="282" y="154"/>
                    </a:lnTo>
                    <a:lnTo>
                      <a:pt x="282" y="154"/>
                    </a:lnTo>
                    <a:lnTo>
                      <a:pt x="282" y="154"/>
                    </a:lnTo>
                    <a:lnTo>
                      <a:pt x="284" y="154"/>
                    </a:lnTo>
                    <a:lnTo>
                      <a:pt x="286" y="154"/>
                    </a:lnTo>
                    <a:lnTo>
                      <a:pt x="288" y="156"/>
                    </a:lnTo>
                    <a:lnTo>
                      <a:pt x="288" y="158"/>
                    </a:lnTo>
                    <a:lnTo>
                      <a:pt x="290" y="158"/>
                    </a:lnTo>
                    <a:lnTo>
                      <a:pt x="290" y="160"/>
                    </a:lnTo>
                    <a:lnTo>
                      <a:pt x="292" y="162"/>
                    </a:lnTo>
                    <a:lnTo>
                      <a:pt x="294" y="164"/>
                    </a:lnTo>
                    <a:lnTo>
                      <a:pt x="294" y="166"/>
                    </a:lnTo>
                    <a:lnTo>
                      <a:pt x="294" y="168"/>
                    </a:lnTo>
                    <a:lnTo>
                      <a:pt x="296" y="168"/>
                    </a:lnTo>
                    <a:lnTo>
                      <a:pt x="296" y="170"/>
                    </a:lnTo>
                    <a:lnTo>
                      <a:pt x="298" y="172"/>
                    </a:lnTo>
                    <a:lnTo>
                      <a:pt x="298" y="174"/>
                    </a:lnTo>
                    <a:lnTo>
                      <a:pt x="298" y="176"/>
                    </a:lnTo>
                    <a:lnTo>
                      <a:pt x="300" y="180"/>
                    </a:lnTo>
                    <a:lnTo>
                      <a:pt x="302" y="180"/>
                    </a:lnTo>
                    <a:lnTo>
                      <a:pt x="302" y="182"/>
                    </a:lnTo>
                    <a:lnTo>
                      <a:pt x="300" y="184"/>
                    </a:lnTo>
                    <a:lnTo>
                      <a:pt x="298" y="184"/>
                    </a:lnTo>
                    <a:lnTo>
                      <a:pt x="298" y="186"/>
                    </a:lnTo>
                    <a:lnTo>
                      <a:pt x="296" y="186"/>
                    </a:lnTo>
                    <a:lnTo>
                      <a:pt x="296" y="188"/>
                    </a:lnTo>
                    <a:lnTo>
                      <a:pt x="288" y="194"/>
                    </a:lnTo>
                    <a:lnTo>
                      <a:pt x="286" y="196"/>
                    </a:lnTo>
                    <a:lnTo>
                      <a:pt x="284" y="198"/>
                    </a:lnTo>
                    <a:lnTo>
                      <a:pt x="282" y="202"/>
                    </a:lnTo>
                    <a:lnTo>
                      <a:pt x="280" y="202"/>
                    </a:lnTo>
                    <a:lnTo>
                      <a:pt x="280" y="204"/>
                    </a:lnTo>
                    <a:lnTo>
                      <a:pt x="276" y="206"/>
                    </a:lnTo>
                    <a:lnTo>
                      <a:pt x="276" y="208"/>
                    </a:lnTo>
                    <a:lnTo>
                      <a:pt x="272" y="210"/>
                    </a:lnTo>
                    <a:lnTo>
                      <a:pt x="272" y="212"/>
                    </a:lnTo>
                    <a:lnTo>
                      <a:pt x="270" y="212"/>
                    </a:lnTo>
                    <a:lnTo>
                      <a:pt x="268" y="214"/>
                    </a:lnTo>
                    <a:lnTo>
                      <a:pt x="266" y="216"/>
                    </a:lnTo>
                    <a:lnTo>
                      <a:pt x="264" y="218"/>
                    </a:lnTo>
                    <a:lnTo>
                      <a:pt x="262" y="221"/>
                    </a:lnTo>
                    <a:lnTo>
                      <a:pt x="258" y="225"/>
                    </a:lnTo>
                    <a:lnTo>
                      <a:pt x="256" y="227"/>
                    </a:lnTo>
                    <a:lnTo>
                      <a:pt x="254" y="229"/>
                    </a:lnTo>
                    <a:lnTo>
                      <a:pt x="252" y="231"/>
                    </a:lnTo>
                    <a:lnTo>
                      <a:pt x="246" y="237"/>
                    </a:lnTo>
                    <a:lnTo>
                      <a:pt x="244" y="239"/>
                    </a:lnTo>
                    <a:lnTo>
                      <a:pt x="242" y="239"/>
                    </a:lnTo>
                    <a:lnTo>
                      <a:pt x="242" y="241"/>
                    </a:lnTo>
                    <a:lnTo>
                      <a:pt x="238" y="243"/>
                    </a:lnTo>
                    <a:lnTo>
                      <a:pt x="238" y="245"/>
                    </a:lnTo>
                    <a:lnTo>
                      <a:pt x="236" y="245"/>
                    </a:lnTo>
                    <a:lnTo>
                      <a:pt x="236" y="247"/>
                    </a:lnTo>
                    <a:lnTo>
                      <a:pt x="234" y="247"/>
                    </a:lnTo>
                    <a:lnTo>
                      <a:pt x="234" y="249"/>
                    </a:lnTo>
                    <a:lnTo>
                      <a:pt x="234" y="249"/>
                    </a:lnTo>
                    <a:lnTo>
                      <a:pt x="234" y="251"/>
                    </a:lnTo>
                    <a:lnTo>
                      <a:pt x="232" y="251"/>
                    </a:lnTo>
                    <a:lnTo>
                      <a:pt x="230" y="251"/>
                    </a:lnTo>
                    <a:lnTo>
                      <a:pt x="230" y="253"/>
                    </a:lnTo>
                    <a:lnTo>
                      <a:pt x="228" y="253"/>
                    </a:lnTo>
                    <a:lnTo>
                      <a:pt x="226" y="255"/>
                    </a:lnTo>
                    <a:lnTo>
                      <a:pt x="224" y="257"/>
                    </a:lnTo>
                    <a:lnTo>
                      <a:pt x="222" y="259"/>
                    </a:lnTo>
                    <a:lnTo>
                      <a:pt x="220" y="261"/>
                    </a:lnTo>
                    <a:lnTo>
                      <a:pt x="218" y="261"/>
                    </a:lnTo>
                    <a:lnTo>
                      <a:pt x="216" y="263"/>
                    </a:lnTo>
                    <a:lnTo>
                      <a:pt x="214" y="265"/>
                    </a:lnTo>
                    <a:lnTo>
                      <a:pt x="212" y="267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08" y="273"/>
                    </a:lnTo>
                    <a:lnTo>
                      <a:pt x="206" y="273"/>
                    </a:lnTo>
                    <a:lnTo>
                      <a:pt x="204" y="275"/>
                    </a:lnTo>
                    <a:lnTo>
                      <a:pt x="202" y="277"/>
                    </a:lnTo>
                    <a:lnTo>
                      <a:pt x="200" y="279"/>
                    </a:lnTo>
                    <a:lnTo>
                      <a:pt x="196" y="281"/>
                    </a:lnTo>
                    <a:lnTo>
                      <a:pt x="196" y="283"/>
                    </a:lnTo>
                    <a:lnTo>
                      <a:pt x="194" y="285"/>
                    </a:lnTo>
                    <a:lnTo>
                      <a:pt x="192" y="285"/>
                    </a:lnTo>
                    <a:lnTo>
                      <a:pt x="192" y="287"/>
                    </a:lnTo>
                    <a:lnTo>
                      <a:pt x="190" y="287"/>
                    </a:lnTo>
                    <a:lnTo>
                      <a:pt x="190" y="289"/>
                    </a:lnTo>
                    <a:lnTo>
                      <a:pt x="188" y="289"/>
                    </a:lnTo>
                    <a:lnTo>
                      <a:pt x="188" y="291"/>
                    </a:lnTo>
                    <a:lnTo>
                      <a:pt x="186" y="293"/>
                    </a:lnTo>
                    <a:lnTo>
                      <a:pt x="186" y="293"/>
                    </a:lnTo>
                    <a:lnTo>
                      <a:pt x="186" y="295"/>
                    </a:lnTo>
                    <a:lnTo>
                      <a:pt x="184" y="297"/>
                    </a:lnTo>
                    <a:lnTo>
                      <a:pt x="182" y="297"/>
                    </a:lnTo>
                    <a:lnTo>
                      <a:pt x="182" y="299"/>
                    </a:lnTo>
                    <a:lnTo>
                      <a:pt x="180" y="299"/>
                    </a:lnTo>
                    <a:lnTo>
                      <a:pt x="180" y="299"/>
                    </a:lnTo>
                    <a:lnTo>
                      <a:pt x="178" y="299"/>
                    </a:lnTo>
                    <a:lnTo>
                      <a:pt x="176" y="301"/>
                    </a:lnTo>
                    <a:lnTo>
                      <a:pt x="174" y="303"/>
                    </a:lnTo>
                    <a:lnTo>
                      <a:pt x="170" y="307"/>
                    </a:lnTo>
                    <a:lnTo>
                      <a:pt x="164" y="313"/>
                    </a:lnTo>
                    <a:lnTo>
                      <a:pt x="160" y="317"/>
                    </a:lnTo>
                    <a:lnTo>
                      <a:pt x="158" y="317"/>
                    </a:lnTo>
                    <a:lnTo>
                      <a:pt x="156" y="315"/>
                    </a:lnTo>
                    <a:lnTo>
                      <a:pt x="154" y="313"/>
                    </a:lnTo>
                    <a:lnTo>
                      <a:pt x="152" y="313"/>
                    </a:lnTo>
                    <a:lnTo>
                      <a:pt x="150" y="313"/>
                    </a:lnTo>
                    <a:lnTo>
                      <a:pt x="148" y="311"/>
                    </a:lnTo>
                    <a:lnTo>
                      <a:pt x="148" y="309"/>
                    </a:lnTo>
                    <a:lnTo>
                      <a:pt x="146" y="307"/>
                    </a:lnTo>
                    <a:lnTo>
                      <a:pt x="144" y="307"/>
                    </a:lnTo>
                    <a:lnTo>
                      <a:pt x="142" y="307"/>
                    </a:lnTo>
                    <a:lnTo>
                      <a:pt x="142" y="305"/>
                    </a:lnTo>
                    <a:lnTo>
                      <a:pt x="140" y="303"/>
                    </a:lnTo>
                    <a:lnTo>
                      <a:pt x="138" y="301"/>
                    </a:lnTo>
                    <a:lnTo>
                      <a:pt x="138" y="301"/>
                    </a:lnTo>
                    <a:lnTo>
                      <a:pt x="136" y="299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28" y="299"/>
                    </a:lnTo>
                    <a:lnTo>
                      <a:pt x="122" y="291"/>
                    </a:lnTo>
                    <a:lnTo>
                      <a:pt x="120" y="289"/>
                    </a:lnTo>
                    <a:lnTo>
                      <a:pt x="120" y="287"/>
                    </a:lnTo>
                    <a:lnTo>
                      <a:pt x="118" y="287"/>
                    </a:lnTo>
                    <a:lnTo>
                      <a:pt x="118" y="285"/>
                    </a:lnTo>
                    <a:lnTo>
                      <a:pt x="116" y="285"/>
                    </a:lnTo>
                    <a:lnTo>
                      <a:pt x="116" y="283"/>
                    </a:lnTo>
                    <a:lnTo>
                      <a:pt x="114" y="283"/>
                    </a:lnTo>
                    <a:lnTo>
                      <a:pt x="114" y="281"/>
                    </a:lnTo>
                    <a:lnTo>
                      <a:pt x="112" y="281"/>
                    </a:lnTo>
                    <a:lnTo>
                      <a:pt x="110" y="281"/>
                    </a:lnTo>
                    <a:lnTo>
                      <a:pt x="110" y="279"/>
                    </a:lnTo>
                    <a:lnTo>
                      <a:pt x="108" y="279"/>
                    </a:lnTo>
                    <a:lnTo>
                      <a:pt x="106" y="277"/>
                    </a:lnTo>
                    <a:lnTo>
                      <a:pt x="104" y="275"/>
                    </a:lnTo>
                    <a:lnTo>
                      <a:pt x="98" y="269"/>
                    </a:lnTo>
                    <a:lnTo>
                      <a:pt x="98" y="267"/>
                    </a:lnTo>
                    <a:lnTo>
                      <a:pt x="96" y="263"/>
                    </a:lnTo>
                    <a:lnTo>
                      <a:pt x="94" y="261"/>
                    </a:lnTo>
                    <a:lnTo>
                      <a:pt x="92" y="257"/>
                    </a:lnTo>
                    <a:lnTo>
                      <a:pt x="90" y="255"/>
                    </a:lnTo>
                    <a:lnTo>
                      <a:pt x="90" y="253"/>
                    </a:lnTo>
                    <a:lnTo>
                      <a:pt x="90" y="253"/>
                    </a:lnTo>
                    <a:lnTo>
                      <a:pt x="88" y="251"/>
                    </a:lnTo>
                    <a:lnTo>
                      <a:pt x="86" y="251"/>
                    </a:lnTo>
                    <a:lnTo>
                      <a:pt x="84" y="249"/>
                    </a:lnTo>
                    <a:lnTo>
                      <a:pt x="82" y="249"/>
                    </a:lnTo>
                    <a:lnTo>
                      <a:pt x="82" y="247"/>
                    </a:lnTo>
                    <a:lnTo>
                      <a:pt x="80" y="245"/>
                    </a:lnTo>
                    <a:lnTo>
                      <a:pt x="78" y="243"/>
                    </a:lnTo>
                    <a:lnTo>
                      <a:pt x="76" y="241"/>
                    </a:lnTo>
                    <a:lnTo>
                      <a:pt x="74" y="241"/>
                    </a:lnTo>
                    <a:lnTo>
                      <a:pt x="70" y="239"/>
                    </a:lnTo>
                    <a:lnTo>
                      <a:pt x="68" y="239"/>
                    </a:lnTo>
                    <a:lnTo>
                      <a:pt x="68" y="237"/>
                    </a:lnTo>
                    <a:lnTo>
                      <a:pt x="66" y="237"/>
                    </a:lnTo>
                    <a:lnTo>
                      <a:pt x="64" y="235"/>
                    </a:lnTo>
                    <a:lnTo>
                      <a:pt x="62" y="233"/>
                    </a:lnTo>
                    <a:lnTo>
                      <a:pt x="60" y="231"/>
                    </a:lnTo>
                    <a:lnTo>
                      <a:pt x="58" y="231"/>
                    </a:lnTo>
                    <a:lnTo>
                      <a:pt x="56" y="231"/>
                    </a:lnTo>
                    <a:lnTo>
                      <a:pt x="54" y="231"/>
                    </a:lnTo>
                    <a:lnTo>
                      <a:pt x="54" y="229"/>
                    </a:lnTo>
                    <a:lnTo>
                      <a:pt x="52" y="227"/>
                    </a:lnTo>
                    <a:lnTo>
                      <a:pt x="50" y="227"/>
                    </a:lnTo>
                    <a:lnTo>
                      <a:pt x="48" y="227"/>
                    </a:lnTo>
                    <a:lnTo>
                      <a:pt x="46" y="225"/>
                    </a:lnTo>
                    <a:lnTo>
                      <a:pt x="46" y="223"/>
                    </a:lnTo>
                    <a:lnTo>
                      <a:pt x="44" y="221"/>
                    </a:lnTo>
                    <a:lnTo>
                      <a:pt x="42" y="216"/>
                    </a:lnTo>
                    <a:lnTo>
                      <a:pt x="40" y="216"/>
                    </a:lnTo>
                    <a:lnTo>
                      <a:pt x="40" y="214"/>
                    </a:lnTo>
                    <a:lnTo>
                      <a:pt x="38" y="212"/>
                    </a:lnTo>
                    <a:lnTo>
                      <a:pt x="36" y="210"/>
                    </a:lnTo>
                    <a:lnTo>
                      <a:pt x="34" y="210"/>
                    </a:lnTo>
                    <a:lnTo>
                      <a:pt x="34" y="208"/>
                    </a:lnTo>
                    <a:lnTo>
                      <a:pt x="32" y="206"/>
                    </a:lnTo>
                    <a:lnTo>
                      <a:pt x="30" y="202"/>
                    </a:lnTo>
                    <a:lnTo>
                      <a:pt x="28" y="202"/>
                    </a:lnTo>
                    <a:lnTo>
                      <a:pt x="28" y="202"/>
                    </a:lnTo>
                    <a:lnTo>
                      <a:pt x="26" y="202"/>
                    </a:lnTo>
                    <a:lnTo>
                      <a:pt x="22" y="200"/>
                    </a:lnTo>
                    <a:lnTo>
                      <a:pt x="22" y="198"/>
                    </a:lnTo>
                    <a:lnTo>
                      <a:pt x="20" y="198"/>
                    </a:lnTo>
                    <a:lnTo>
                      <a:pt x="18" y="198"/>
                    </a:lnTo>
                    <a:lnTo>
                      <a:pt x="18" y="196"/>
                    </a:lnTo>
                    <a:lnTo>
                      <a:pt x="16" y="196"/>
                    </a:lnTo>
                    <a:lnTo>
                      <a:pt x="14" y="194"/>
                    </a:lnTo>
                    <a:lnTo>
                      <a:pt x="14" y="192"/>
                    </a:lnTo>
                    <a:lnTo>
                      <a:pt x="12" y="192"/>
                    </a:lnTo>
                    <a:lnTo>
                      <a:pt x="12" y="190"/>
                    </a:lnTo>
                    <a:lnTo>
                      <a:pt x="10" y="188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80"/>
                    </a:lnTo>
                    <a:lnTo>
                      <a:pt x="8" y="178"/>
                    </a:lnTo>
                    <a:lnTo>
                      <a:pt x="6" y="178"/>
                    </a:lnTo>
                    <a:lnTo>
                      <a:pt x="6" y="176"/>
                    </a:lnTo>
                    <a:lnTo>
                      <a:pt x="6" y="174"/>
                    </a:lnTo>
                    <a:lnTo>
                      <a:pt x="4" y="174"/>
                    </a:lnTo>
                    <a:lnTo>
                      <a:pt x="4" y="172"/>
                    </a:lnTo>
                    <a:lnTo>
                      <a:pt x="4" y="170"/>
                    </a:lnTo>
                    <a:lnTo>
                      <a:pt x="6" y="168"/>
                    </a:lnTo>
                    <a:lnTo>
                      <a:pt x="8" y="168"/>
                    </a:lnTo>
                    <a:lnTo>
                      <a:pt x="6" y="168"/>
                    </a:lnTo>
                    <a:lnTo>
                      <a:pt x="6" y="166"/>
                    </a:lnTo>
                    <a:lnTo>
                      <a:pt x="4" y="162"/>
                    </a:lnTo>
                    <a:lnTo>
                      <a:pt x="4" y="160"/>
                    </a:lnTo>
                    <a:lnTo>
                      <a:pt x="2" y="162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4" y="158"/>
                    </a:lnTo>
                    <a:lnTo>
                      <a:pt x="6" y="156"/>
                    </a:lnTo>
                    <a:lnTo>
                      <a:pt x="6" y="154"/>
                    </a:lnTo>
                    <a:lnTo>
                      <a:pt x="8" y="154"/>
                    </a:lnTo>
                    <a:lnTo>
                      <a:pt x="10" y="154"/>
                    </a:lnTo>
                    <a:lnTo>
                      <a:pt x="10" y="154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10" y="138"/>
                    </a:lnTo>
                    <a:lnTo>
                      <a:pt x="12" y="138"/>
                    </a:lnTo>
                    <a:lnTo>
                      <a:pt x="14" y="138"/>
                    </a:lnTo>
                    <a:lnTo>
                      <a:pt x="14" y="140"/>
                    </a:lnTo>
                    <a:lnTo>
                      <a:pt x="14" y="138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8" y="130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22" y="128"/>
                    </a:lnTo>
                    <a:lnTo>
                      <a:pt x="26" y="128"/>
                    </a:lnTo>
                    <a:lnTo>
                      <a:pt x="28" y="126"/>
                    </a:lnTo>
                    <a:lnTo>
                      <a:pt x="30" y="126"/>
                    </a:lnTo>
                    <a:lnTo>
                      <a:pt x="32" y="124"/>
                    </a:lnTo>
                    <a:lnTo>
                      <a:pt x="34" y="124"/>
                    </a:lnTo>
                    <a:lnTo>
                      <a:pt x="38" y="124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2" y="124"/>
                    </a:lnTo>
                    <a:lnTo>
                      <a:pt x="42" y="126"/>
                    </a:lnTo>
                    <a:lnTo>
                      <a:pt x="44" y="128"/>
                    </a:lnTo>
                    <a:lnTo>
                      <a:pt x="46" y="128"/>
                    </a:lnTo>
                    <a:lnTo>
                      <a:pt x="46" y="130"/>
                    </a:lnTo>
                    <a:lnTo>
                      <a:pt x="48" y="130"/>
                    </a:lnTo>
                    <a:lnTo>
                      <a:pt x="48" y="132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6" y="136"/>
                    </a:lnTo>
                    <a:lnTo>
                      <a:pt x="48" y="136"/>
                    </a:lnTo>
                    <a:lnTo>
                      <a:pt x="50" y="136"/>
                    </a:lnTo>
                    <a:lnTo>
                      <a:pt x="52" y="136"/>
                    </a:lnTo>
                    <a:lnTo>
                      <a:pt x="54" y="136"/>
                    </a:lnTo>
                    <a:lnTo>
                      <a:pt x="58" y="134"/>
                    </a:lnTo>
                    <a:lnTo>
                      <a:pt x="60" y="132"/>
                    </a:lnTo>
                    <a:lnTo>
                      <a:pt x="60" y="130"/>
                    </a:lnTo>
                    <a:lnTo>
                      <a:pt x="62" y="128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62" y="122"/>
                    </a:lnTo>
                    <a:lnTo>
                      <a:pt x="62" y="120"/>
                    </a:lnTo>
                    <a:lnTo>
                      <a:pt x="64" y="114"/>
                    </a:lnTo>
                    <a:lnTo>
                      <a:pt x="66" y="112"/>
                    </a:lnTo>
                    <a:lnTo>
                      <a:pt x="66" y="110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72" y="106"/>
                    </a:lnTo>
                    <a:lnTo>
                      <a:pt x="74" y="106"/>
                    </a:lnTo>
                    <a:lnTo>
                      <a:pt x="76" y="104"/>
                    </a:lnTo>
                    <a:lnTo>
                      <a:pt x="78" y="104"/>
                    </a:lnTo>
                    <a:lnTo>
                      <a:pt x="80" y="106"/>
                    </a:lnTo>
                    <a:lnTo>
                      <a:pt x="82" y="106"/>
                    </a:lnTo>
                    <a:lnTo>
                      <a:pt x="86" y="106"/>
                    </a:lnTo>
                    <a:lnTo>
                      <a:pt x="88" y="106"/>
                    </a:lnTo>
                    <a:lnTo>
                      <a:pt x="90" y="104"/>
                    </a:lnTo>
                    <a:lnTo>
                      <a:pt x="94" y="104"/>
                    </a:lnTo>
                    <a:lnTo>
                      <a:pt x="96" y="104"/>
                    </a:lnTo>
                    <a:lnTo>
                      <a:pt x="98" y="102"/>
                    </a:lnTo>
                    <a:lnTo>
                      <a:pt x="100" y="102"/>
                    </a:lnTo>
                    <a:lnTo>
                      <a:pt x="102" y="100"/>
                    </a:lnTo>
                    <a:lnTo>
                      <a:pt x="102" y="98"/>
                    </a:lnTo>
                    <a:lnTo>
                      <a:pt x="104" y="98"/>
                    </a:lnTo>
                    <a:lnTo>
                      <a:pt x="106" y="96"/>
                    </a:lnTo>
                    <a:lnTo>
                      <a:pt x="108" y="94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12" y="92"/>
                    </a:lnTo>
                    <a:lnTo>
                      <a:pt x="114" y="90"/>
                    </a:lnTo>
                    <a:lnTo>
                      <a:pt x="114" y="88"/>
                    </a:lnTo>
                    <a:lnTo>
                      <a:pt x="112" y="88"/>
                    </a:lnTo>
                    <a:lnTo>
                      <a:pt x="110" y="88"/>
                    </a:lnTo>
                    <a:lnTo>
                      <a:pt x="108" y="86"/>
                    </a:lnTo>
                    <a:lnTo>
                      <a:pt x="106" y="84"/>
                    </a:lnTo>
                    <a:lnTo>
                      <a:pt x="106" y="80"/>
                    </a:lnTo>
                    <a:lnTo>
                      <a:pt x="104" y="78"/>
                    </a:lnTo>
                    <a:lnTo>
                      <a:pt x="102" y="78"/>
                    </a:lnTo>
                    <a:lnTo>
                      <a:pt x="100" y="78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2" y="72"/>
                    </a:lnTo>
                    <a:lnTo>
                      <a:pt x="104" y="70"/>
                    </a:lnTo>
                    <a:lnTo>
                      <a:pt x="104" y="68"/>
                    </a:lnTo>
                    <a:lnTo>
                      <a:pt x="104" y="64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4" y="60"/>
                    </a:lnTo>
                    <a:lnTo>
                      <a:pt x="106" y="60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2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4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6" y="30"/>
                    </a:lnTo>
                    <a:lnTo>
                      <a:pt x="116" y="28"/>
                    </a:lnTo>
                    <a:lnTo>
                      <a:pt x="118" y="24"/>
                    </a:lnTo>
                    <a:lnTo>
                      <a:pt x="120" y="22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22" y="18"/>
                    </a:lnTo>
                    <a:lnTo>
                      <a:pt x="124" y="14"/>
                    </a:lnTo>
                    <a:lnTo>
                      <a:pt x="124" y="12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8" y="8"/>
                    </a:lnTo>
                    <a:lnTo>
                      <a:pt x="128" y="6"/>
                    </a:lnTo>
                    <a:lnTo>
                      <a:pt x="130" y="4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48" y="6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60" y="12"/>
                    </a:lnTo>
                    <a:lnTo>
                      <a:pt x="162" y="12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2" y="14"/>
                    </a:lnTo>
                    <a:lnTo>
                      <a:pt x="174" y="16"/>
                    </a:lnTo>
                    <a:lnTo>
                      <a:pt x="176" y="16"/>
                    </a:lnTo>
                    <a:lnTo>
                      <a:pt x="178" y="18"/>
                    </a:lnTo>
                    <a:lnTo>
                      <a:pt x="180" y="18"/>
                    </a:lnTo>
                    <a:lnTo>
                      <a:pt x="182" y="18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86" y="20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4"/>
                    </a:lnTo>
                    <a:lnTo>
                      <a:pt x="192" y="24"/>
                    </a:lnTo>
                    <a:lnTo>
                      <a:pt x="194" y="24"/>
                    </a:lnTo>
                    <a:lnTo>
                      <a:pt x="194" y="26"/>
                    </a:lnTo>
                    <a:lnTo>
                      <a:pt x="196" y="26"/>
                    </a:lnTo>
                    <a:lnTo>
                      <a:pt x="198" y="26"/>
                    </a:lnTo>
                    <a:lnTo>
                      <a:pt x="198" y="28"/>
                    </a:lnTo>
                    <a:lnTo>
                      <a:pt x="200" y="28"/>
                    </a:lnTo>
                    <a:lnTo>
                      <a:pt x="206" y="30"/>
                    </a:lnTo>
                    <a:lnTo>
                      <a:pt x="208" y="30"/>
                    </a:lnTo>
                    <a:lnTo>
                      <a:pt x="208" y="32"/>
                    </a:lnTo>
                    <a:lnTo>
                      <a:pt x="210" y="32"/>
                    </a:lnTo>
                    <a:lnTo>
                      <a:pt x="212" y="32"/>
                    </a:lnTo>
                    <a:lnTo>
                      <a:pt x="214" y="34"/>
                    </a:lnTo>
                    <a:lnTo>
                      <a:pt x="216" y="34"/>
                    </a:lnTo>
                    <a:lnTo>
                      <a:pt x="220" y="36"/>
                    </a:lnTo>
                    <a:lnTo>
                      <a:pt x="224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6" y="44"/>
                    </a:lnTo>
                    <a:lnTo>
                      <a:pt x="238" y="44"/>
                    </a:lnTo>
                    <a:lnTo>
                      <a:pt x="238" y="46"/>
                    </a:lnTo>
                    <a:lnTo>
                      <a:pt x="240" y="46"/>
                    </a:lnTo>
                    <a:lnTo>
                      <a:pt x="242" y="46"/>
                    </a:lnTo>
                    <a:lnTo>
                      <a:pt x="244" y="48"/>
                    </a:lnTo>
                    <a:lnTo>
                      <a:pt x="248" y="48"/>
                    </a:lnTo>
                    <a:lnTo>
                      <a:pt x="250" y="50"/>
                    </a:lnTo>
                    <a:lnTo>
                      <a:pt x="252" y="50"/>
                    </a:lnTo>
                    <a:lnTo>
                      <a:pt x="254" y="52"/>
                    </a:lnTo>
                    <a:lnTo>
                      <a:pt x="256" y="52"/>
                    </a:lnTo>
                    <a:lnTo>
                      <a:pt x="258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0" name="Freeform 70">
                <a:extLst>
                  <a:ext uri="{FF2B5EF4-FFF2-40B4-BE49-F238E27FC236}">
                    <a16:creationId xmlns:a16="http://schemas.microsoft.com/office/drawing/2014/main" id="{D86B7E9C-2E42-6B21-5BA6-7408DA57E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563" y="763588"/>
                <a:ext cx="454025" cy="506413"/>
              </a:xfrm>
              <a:custGeom>
                <a:avLst/>
                <a:gdLst>
                  <a:gd name="T0" fmla="*/ 196 w 286"/>
                  <a:gd name="T1" fmla="*/ 6 h 319"/>
                  <a:gd name="T2" fmla="*/ 244 w 286"/>
                  <a:gd name="T3" fmla="*/ 8 h 319"/>
                  <a:gd name="T4" fmla="*/ 256 w 286"/>
                  <a:gd name="T5" fmla="*/ 14 h 319"/>
                  <a:gd name="T6" fmla="*/ 272 w 286"/>
                  <a:gd name="T7" fmla="*/ 40 h 319"/>
                  <a:gd name="T8" fmla="*/ 282 w 286"/>
                  <a:gd name="T9" fmla="*/ 58 h 319"/>
                  <a:gd name="T10" fmla="*/ 278 w 286"/>
                  <a:gd name="T11" fmla="*/ 73 h 319"/>
                  <a:gd name="T12" fmla="*/ 264 w 286"/>
                  <a:gd name="T13" fmla="*/ 85 h 319"/>
                  <a:gd name="T14" fmla="*/ 256 w 286"/>
                  <a:gd name="T15" fmla="*/ 97 h 319"/>
                  <a:gd name="T16" fmla="*/ 252 w 286"/>
                  <a:gd name="T17" fmla="*/ 111 h 319"/>
                  <a:gd name="T18" fmla="*/ 258 w 286"/>
                  <a:gd name="T19" fmla="*/ 123 h 319"/>
                  <a:gd name="T20" fmla="*/ 262 w 286"/>
                  <a:gd name="T21" fmla="*/ 133 h 319"/>
                  <a:gd name="T22" fmla="*/ 264 w 286"/>
                  <a:gd name="T23" fmla="*/ 149 h 319"/>
                  <a:gd name="T24" fmla="*/ 272 w 286"/>
                  <a:gd name="T25" fmla="*/ 159 h 319"/>
                  <a:gd name="T26" fmla="*/ 282 w 286"/>
                  <a:gd name="T27" fmla="*/ 169 h 319"/>
                  <a:gd name="T28" fmla="*/ 250 w 286"/>
                  <a:gd name="T29" fmla="*/ 199 h 319"/>
                  <a:gd name="T30" fmla="*/ 238 w 286"/>
                  <a:gd name="T31" fmla="*/ 213 h 319"/>
                  <a:gd name="T32" fmla="*/ 226 w 286"/>
                  <a:gd name="T33" fmla="*/ 227 h 319"/>
                  <a:gd name="T34" fmla="*/ 202 w 286"/>
                  <a:gd name="T35" fmla="*/ 249 h 319"/>
                  <a:gd name="T36" fmla="*/ 186 w 286"/>
                  <a:gd name="T37" fmla="*/ 267 h 319"/>
                  <a:gd name="T38" fmla="*/ 170 w 286"/>
                  <a:gd name="T39" fmla="*/ 283 h 319"/>
                  <a:gd name="T40" fmla="*/ 156 w 286"/>
                  <a:gd name="T41" fmla="*/ 295 h 319"/>
                  <a:gd name="T42" fmla="*/ 140 w 286"/>
                  <a:gd name="T43" fmla="*/ 307 h 319"/>
                  <a:gd name="T44" fmla="*/ 118 w 286"/>
                  <a:gd name="T45" fmla="*/ 315 h 319"/>
                  <a:gd name="T46" fmla="*/ 102 w 286"/>
                  <a:gd name="T47" fmla="*/ 309 h 319"/>
                  <a:gd name="T48" fmla="*/ 76 w 286"/>
                  <a:gd name="T49" fmla="*/ 297 h 319"/>
                  <a:gd name="T50" fmla="*/ 60 w 286"/>
                  <a:gd name="T51" fmla="*/ 291 h 319"/>
                  <a:gd name="T52" fmla="*/ 48 w 286"/>
                  <a:gd name="T53" fmla="*/ 285 h 319"/>
                  <a:gd name="T54" fmla="*/ 34 w 286"/>
                  <a:gd name="T55" fmla="*/ 279 h 319"/>
                  <a:gd name="T56" fmla="*/ 22 w 286"/>
                  <a:gd name="T57" fmla="*/ 275 h 319"/>
                  <a:gd name="T58" fmla="*/ 0 w 286"/>
                  <a:gd name="T59" fmla="*/ 263 h 319"/>
                  <a:gd name="T60" fmla="*/ 10 w 286"/>
                  <a:gd name="T61" fmla="*/ 243 h 319"/>
                  <a:gd name="T62" fmla="*/ 28 w 286"/>
                  <a:gd name="T63" fmla="*/ 239 h 319"/>
                  <a:gd name="T64" fmla="*/ 40 w 286"/>
                  <a:gd name="T65" fmla="*/ 243 h 319"/>
                  <a:gd name="T66" fmla="*/ 52 w 286"/>
                  <a:gd name="T67" fmla="*/ 237 h 319"/>
                  <a:gd name="T68" fmla="*/ 62 w 286"/>
                  <a:gd name="T69" fmla="*/ 229 h 319"/>
                  <a:gd name="T70" fmla="*/ 58 w 286"/>
                  <a:gd name="T71" fmla="*/ 221 h 319"/>
                  <a:gd name="T72" fmla="*/ 72 w 286"/>
                  <a:gd name="T73" fmla="*/ 211 h 319"/>
                  <a:gd name="T74" fmla="*/ 70 w 286"/>
                  <a:gd name="T75" fmla="*/ 197 h 319"/>
                  <a:gd name="T76" fmla="*/ 74 w 286"/>
                  <a:gd name="T77" fmla="*/ 185 h 319"/>
                  <a:gd name="T78" fmla="*/ 88 w 286"/>
                  <a:gd name="T79" fmla="*/ 181 h 319"/>
                  <a:gd name="T80" fmla="*/ 86 w 286"/>
                  <a:gd name="T81" fmla="*/ 173 h 319"/>
                  <a:gd name="T82" fmla="*/ 84 w 286"/>
                  <a:gd name="T83" fmla="*/ 167 h 319"/>
                  <a:gd name="T84" fmla="*/ 78 w 286"/>
                  <a:gd name="T85" fmla="*/ 171 h 319"/>
                  <a:gd name="T86" fmla="*/ 72 w 286"/>
                  <a:gd name="T87" fmla="*/ 151 h 319"/>
                  <a:gd name="T88" fmla="*/ 72 w 286"/>
                  <a:gd name="T89" fmla="*/ 141 h 319"/>
                  <a:gd name="T90" fmla="*/ 58 w 286"/>
                  <a:gd name="T91" fmla="*/ 129 h 319"/>
                  <a:gd name="T92" fmla="*/ 54 w 286"/>
                  <a:gd name="T93" fmla="*/ 119 h 319"/>
                  <a:gd name="T94" fmla="*/ 54 w 286"/>
                  <a:gd name="T95" fmla="*/ 105 h 319"/>
                  <a:gd name="T96" fmla="*/ 52 w 286"/>
                  <a:gd name="T97" fmla="*/ 97 h 319"/>
                  <a:gd name="T98" fmla="*/ 58 w 286"/>
                  <a:gd name="T99" fmla="*/ 85 h 319"/>
                  <a:gd name="T100" fmla="*/ 52 w 286"/>
                  <a:gd name="T101" fmla="*/ 73 h 319"/>
                  <a:gd name="T102" fmla="*/ 58 w 286"/>
                  <a:gd name="T103" fmla="*/ 63 h 319"/>
                  <a:gd name="T104" fmla="*/ 70 w 286"/>
                  <a:gd name="T105" fmla="*/ 58 h 319"/>
                  <a:gd name="T106" fmla="*/ 86 w 286"/>
                  <a:gd name="T107" fmla="*/ 40 h 319"/>
                  <a:gd name="T108" fmla="*/ 112 w 286"/>
                  <a:gd name="T109" fmla="*/ 40 h 319"/>
                  <a:gd name="T110" fmla="*/ 128 w 286"/>
                  <a:gd name="T111" fmla="*/ 22 h 319"/>
                  <a:gd name="T112" fmla="*/ 142 w 286"/>
                  <a:gd name="T113" fmla="*/ 6 h 319"/>
                  <a:gd name="T114" fmla="*/ 168 w 286"/>
                  <a:gd name="T115" fmla="*/ 6 h 319"/>
                  <a:gd name="T116" fmla="*/ 178 w 286"/>
                  <a:gd name="T11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6" h="319">
                    <a:moveTo>
                      <a:pt x="182" y="6"/>
                    </a:moveTo>
                    <a:lnTo>
                      <a:pt x="184" y="6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6" y="6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10" y="6"/>
                    </a:lnTo>
                    <a:lnTo>
                      <a:pt x="220" y="8"/>
                    </a:lnTo>
                    <a:lnTo>
                      <a:pt x="230" y="8"/>
                    </a:lnTo>
                    <a:lnTo>
                      <a:pt x="240" y="8"/>
                    </a:lnTo>
                    <a:lnTo>
                      <a:pt x="242" y="8"/>
                    </a:lnTo>
                    <a:lnTo>
                      <a:pt x="244" y="8"/>
                    </a:lnTo>
                    <a:lnTo>
                      <a:pt x="244" y="8"/>
                    </a:lnTo>
                    <a:lnTo>
                      <a:pt x="246" y="8"/>
                    </a:lnTo>
                    <a:lnTo>
                      <a:pt x="248" y="8"/>
                    </a:lnTo>
                    <a:lnTo>
                      <a:pt x="250" y="8"/>
                    </a:lnTo>
                    <a:lnTo>
                      <a:pt x="252" y="8"/>
                    </a:lnTo>
                    <a:lnTo>
                      <a:pt x="254" y="10"/>
                    </a:lnTo>
                    <a:lnTo>
                      <a:pt x="254" y="14"/>
                    </a:lnTo>
                    <a:lnTo>
                      <a:pt x="256" y="14"/>
                    </a:lnTo>
                    <a:lnTo>
                      <a:pt x="256" y="16"/>
                    </a:lnTo>
                    <a:lnTo>
                      <a:pt x="258" y="18"/>
                    </a:lnTo>
                    <a:lnTo>
                      <a:pt x="260" y="22"/>
                    </a:lnTo>
                    <a:lnTo>
                      <a:pt x="264" y="30"/>
                    </a:lnTo>
                    <a:lnTo>
                      <a:pt x="268" y="34"/>
                    </a:lnTo>
                    <a:lnTo>
                      <a:pt x="270" y="36"/>
                    </a:lnTo>
                    <a:lnTo>
                      <a:pt x="270" y="38"/>
                    </a:lnTo>
                    <a:lnTo>
                      <a:pt x="272" y="40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6" y="46"/>
                    </a:lnTo>
                    <a:lnTo>
                      <a:pt x="276" y="48"/>
                    </a:lnTo>
                    <a:lnTo>
                      <a:pt x="278" y="52"/>
                    </a:lnTo>
                    <a:lnTo>
                      <a:pt x="280" y="54"/>
                    </a:lnTo>
                    <a:lnTo>
                      <a:pt x="282" y="56"/>
                    </a:lnTo>
                    <a:lnTo>
                      <a:pt x="282" y="58"/>
                    </a:lnTo>
                    <a:lnTo>
                      <a:pt x="284" y="61"/>
                    </a:lnTo>
                    <a:lnTo>
                      <a:pt x="284" y="63"/>
                    </a:lnTo>
                    <a:lnTo>
                      <a:pt x="286" y="63"/>
                    </a:lnTo>
                    <a:lnTo>
                      <a:pt x="284" y="65"/>
                    </a:lnTo>
                    <a:lnTo>
                      <a:pt x="284" y="67"/>
                    </a:lnTo>
                    <a:lnTo>
                      <a:pt x="282" y="67"/>
                    </a:lnTo>
                    <a:lnTo>
                      <a:pt x="280" y="71"/>
                    </a:lnTo>
                    <a:lnTo>
                      <a:pt x="278" y="73"/>
                    </a:lnTo>
                    <a:lnTo>
                      <a:pt x="278" y="75"/>
                    </a:lnTo>
                    <a:lnTo>
                      <a:pt x="272" y="77"/>
                    </a:lnTo>
                    <a:lnTo>
                      <a:pt x="268" y="77"/>
                    </a:lnTo>
                    <a:lnTo>
                      <a:pt x="268" y="79"/>
                    </a:lnTo>
                    <a:lnTo>
                      <a:pt x="266" y="81"/>
                    </a:lnTo>
                    <a:lnTo>
                      <a:pt x="266" y="83"/>
                    </a:lnTo>
                    <a:lnTo>
                      <a:pt x="266" y="85"/>
                    </a:lnTo>
                    <a:lnTo>
                      <a:pt x="264" y="85"/>
                    </a:lnTo>
                    <a:lnTo>
                      <a:pt x="262" y="85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58" y="87"/>
                    </a:lnTo>
                    <a:lnTo>
                      <a:pt x="258" y="89"/>
                    </a:lnTo>
                    <a:lnTo>
                      <a:pt x="256" y="93"/>
                    </a:lnTo>
                    <a:lnTo>
                      <a:pt x="256" y="95"/>
                    </a:lnTo>
                    <a:lnTo>
                      <a:pt x="256" y="97"/>
                    </a:lnTo>
                    <a:lnTo>
                      <a:pt x="256" y="99"/>
                    </a:lnTo>
                    <a:lnTo>
                      <a:pt x="256" y="101"/>
                    </a:lnTo>
                    <a:lnTo>
                      <a:pt x="256" y="103"/>
                    </a:lnTo>
                    <a:lnTo>
                      <a:pt x="256" y="105"/>
                    </a:lnTo>
                    <a:lnTo>
                      <a:pt x="254" y="105"/>
                    </a:lnTo>
                    <a:lnTo>
                      <a:pt x="254" y="107"/>
                    </a:lnTo>
                    <a:lnTo>
                      <a:pt x="254" y="109"/>
                    </a:lnTo>
                    <a:lnTo>
                      <a:pt x="252" y="111"/>
                    </a:lnTo>
                    <a:lnTo>
                      <a:pt x="252" y="113"/>
                    </a:lnTo>
                    <a:lnTo>
                      <a:pt x="250" y="113"/>
                    </a:lnTo>
                    <a:lnTo>
                      <a:pt x="250" y="115"/>
                    </a:lnTo>
                    <a:lnTo>
                      <a:pt x="252" y="117"/>
                    </a:lnTo>
                    <a:lnTo>
                      <a:pt x="252" y="119"/>
                    </a:lnTo>
                    <a:lnTo>
                      <a:pt x="254" y="121"/>
                    </a:lnTo>
                    <a:lnTo>
                      <a:pt x="256" y="123"/>
                    </a:lnTo>
                    <a:lnTo>
                      <a:pt x="258" y="123"/>
                    </a:lnTo>
                    <a:lnTo>
                      <a:pt x="258" y="125"/>
                    </a:lnTo>
                    <a:lnTo>
                      <a:pt x="260" y="125"/>
                    </a:lnTo>
                    <a:lnTo>
                      <a:pt x="260" y="127"/>
                    </a:lnTo>
                    <a:lnTo>
                      <a:pt x="262" y="127"/>
                    </a:lnTo>
                    <a:lnTo>
                      <a:pt x="262" y="129"/>
                    </a:lnTo>
                    <a:lnTo>
                      <a:pt x="262" y="131"/>
                    </a:lnTo>
                    <a:lnTo>
                      <a:pt x="262" y="133"/>
                    </a:lnTo>
                    <a:lnTo>
                      <a:pt x="262" y="133"/>
                    </a:lnTo>
                    <a:lnTo>
                      <a:pt x="264" y="135"/>
                    </a:lnTo>
                    <a:lnTo>
                      <a:pt x="264" y="137"/>
                    </a:lnTo>
                    <a:lnTo>
                      <a:pt x="264" y="141"/>
                    </a:lnTo>
                    <a:lnTo>
                      <a:pt x="262" y="143"/>
                    </a:lnTo>
                    <a:lnTo>
                      <a:pt x="262" y="145"/>
                    </a:lnTo>
                    <a:lnTo>
                      <a:pt x="262" y="147"/>
                    </a:lnTo>
                    <a:lnTo>
                      <a:pt x="264" y="147"/>
                    </a:lnTo>
                    <a:lnTo>
                      <a:pt x="264" y="149"/>
                    </a:lnTo>
                    <a:lnTo>
                      <a:pt x="264" y="151"/>
                    </a:lnTo>
                    <a:lnTo>
                      <a:pt x="266" y="151"/>
                    </a:lnTo>
                    <a:lnTo>
                      <a:pt x="266" y="153"/>
                    </a:lnTo>
                    <a:lnTo>
                      <a:pt x="268" y="153"/>
                    </a:lnTo>
                    <a:lnTo>
                      <a:pt x="268" y="155"/>
                    </a:lnTo>
                    <a:lnTo>
                      <a:pt x="270" y="157"/>
                    </a:lnTo>
                    <a:lnTo>
                      <a:pt x="272" y="157"/>
                    </a:lnTo>
                    <a:lnTo>
                      <a:pt x="272" y="159"/>
                    </a:lnTo>
                    <a:lnTo>
                      <a:pt x="274" y="159"/>
                    </a:lnTo>
                    <a:lnTo>
                      <a:pt x="276" y="159"/>
                    </a:lnTo>
                    <a:lnTo>
                      <a:pt x="278" y="159"/>
                    </a:lnTo>
                    <a:lnTo>
                      <a:pt x="280" y="161"/>
                    </a:lnTo>
                    <a:lnTo>
                      <a:pt x="278" y="163"/>
                    </a:lnTo>
                    <a:lnTo>
                      <a:pt x="280" y="165"/>
                    </a:lnTo>
                    <a:lnTo>
                      <a:pt x="280" y="167"/>
                    </a:lnTo>
                    <a:lnTo>
                      <a:pt x="282" y="169"/>
                    </a:lnTo>
                    <a:lnTo>
                      <a:pt x="280" y="171"/>
                    </a:lnTo>
                    <a:lnTo>
                      <a:pt x="278" y="171"/>
                    </a:lnTo>
                    <a:lnTo>
                      <a:pt x="276" y="175"/>
                    </a:lnTo>
                    <a:lnTo>
                      <a:pt x="274" y="177"/>
                    </a:lnTo>
                    <a:lnTo>
                      <a:pt x="268" y="181"/>
                    </a:lnTo>
                    <a:lnTo>
                      <a:pt x="260" y="189"/>
                    </a:lnTo>
                    <a:lnTo>
                      <a:pt x="256" y="193"/>
                    </a:lnTo>
                    <a:lnTo>
                      <a:pt x="250" y="199"/>
                    </a:lnTo>
                    <a:lnTo>
                      <a:pt x="248" y="201"/>
                    </a:lnTo>
                    <a:lnTo>
                      <a:pt x="248" y="203"/>
                    </a:lnTo>
                    <a:lnTo>
                      <a:pt x="244" y="205"/>
                    </a:lnTo>
                    <a:lnTo>
                      <a:pt x="242" y="209"/>
                    </a:lnTo>
                    <a:lnTo>
                      <a:pt x="242" y="211"/>
                    </a:lnTo>
                    <a:lnTo>
                      <a:pt x="240" y="211"/>
                    </a:lnTo>
                    <a:lnTo>
                      <a:pt x="240" y="213"/>
                    </a:lnTo>
                    <a:lnTo>
                      <a:pt x="238" y="213"/>
                    </a:lnTo>
                    <a:lnTo>
                      <a:pt x="238" y="215"/>
                    </a:lnTo>
                    <a:lnTo>
                      <a:pt x="236" y="215"/>
                    </a:lnTo>
                    <a:lnTo>
                      <a:pt x="234" y="217"/>
                    </a:lnTo>
                    <a:lnTo>
                      <a:pt x="234" y="219"/>
                    </a:lnTo>
                    <a:lnTo>
                      <a:pt x="232" y="219"/>
                    </a:lnTo>
                    <a:lnTo>
                      <a:pt x="228" y="223"/>
                    </a:lnTo>
                    <a:lnTo>
                      <a:pt x="226" y="225"/>
                    </a:lnTo>
                    <a:lnTo>
                      <a:pt x="226" y="227"/>
                    </a:lnTo>
                    <a:lnTo>
                      <a:pt x="222" y="229"/>
                    </a:lnTo>
                    <a:lnTo>
                      <a:pt x="220" y="231"/>
                    </a:lnTo>
                    <a:lnTo>
                      <a:pt x="218" y="233"/>
                    </a:lnTo>
                    <a:lnTo>
                      <a:pt x="212" y="239"/>
                    </a:lnTo>
                    <a:lnTo>
                      <a:pt x="206" y="243"/>
                    </a:lnTo>
                    <a:lnTo>
                      <a:pt x="206" y="245"/>
                    </a:lnTo>
                    <a:lnTo>
                      <a:pt x="204" y="247"/>
                    </a:lnTo>
                    <a:lnTo>
                      <a:pt x="202" y="249"/>
                    </a:lnTo>
                    <a:lnTo>
                      <a:pt x="200" y="251"/>
                    </a:lnTo>
                    <a:lnTo>
                      <a:pt x="198" y="253"/>
                    </a:lnTo>
                    <a:lnTo>
                      <a:pt x="196" y="255"/>
                    </a:lnTo>
                    <a:lnTo>
                      <a:pt x="196" y="255"/>
                    </a:lnTo>
                    <a:lnTo>
                      <a:pt x="196" y="257"/>
                    </a:lnTo>
                    <a:lnTo>
                      <a:pt x="194" y="259"/>
                    </a:lnTo>
                    <a:lnTo>
                      <a:pt x="188" y="265"/>
                    </a:lnTo>
                    <a:lnTo>
                      <a:pt x="186" y="267"/>
                    </a:lnTo>
                    <a:lnTo>
                      <a:pt x="184" y="269"/>
                    </a:lnTo>
                    <a:lnTo>
                      <a:pt x="182" y="271"/>
                    </a:lnTo>
                    <a:lnTo>
                      <a:pt x="182" y="273"/>
                    </a:lnTo>
                    <a:lnTo>
                      <a:pt x="178" y="275"/>
                    </a:lnTo>
                    <a:lnTo>
                      <a:pt x="178" y="277"/>
                    </a:lnTo>
                    <a:lnTo>
                      <a:pt x="174" y="277"/>
                    </a:lnTo>
                    <a:lnTo>
                      <a:pt x="170" y="281"/>
                    </a:lnTo>
                    <a:lnTo>
                      <a:pt x="170" y="283"/>
                    </a:lnTo>
                    <a:lnTo>
                      <a:pt x="168" y="283"/>
                    </a:lnTo>
                    <a:lnTo>
                      <a:pt x="168" y="285"/>
                    </a:lnTo>
                    <a:lnTo>
                      <a:pt x="166" y="285"/>
                    </a:lnTo>
                    <a:lnTo>
                      <a:pt x="166" y="287"/>
                    </a:lnTo>
                    <a:lnTo>
                      <a:pt x="164" y="287"/>
                    </a:lnTo>
                    <a:lnTo>
                      <a:pt x="162" y="289"/>
                    </a:lnTo>
                    <a:lnTo>
                      <a:pt x="158" y="295"/>
                    </a:lnTo>
                    <a:lnTo>
                      <a:pt x="156" y="295"/>
                    </a:lnTo>
                    <a:lnTo>
                      <a:pt x="156" y="297"/>
                    </a:lnTo>
                    <a:lnTo>
                      <a:pt x="154" y="297"/>
                    </a:lnTo>
                    <a:lnTo>
                      <a:pt x="152" y="299"/>
                    </a:lnTo>
                    <a:lnTo>
                      <a:pt x="150" y="301"/>
                    </a:lnTo>
                    <a:lnTo>
                      <a:pt x="148" y="301"/>
                    </a:lnTo>
                    <a:lnTo>
                      <a:pt x="148" y="303"/>
                    </a:lnTo>
                    <a:lnTo>
                      <a:pt x="142" y="307"/>
                    </a:lnTo>
                    <a:lnTo>
                      <a:pt x="140" y="307"/>
                    </a:lnTo>
                    <a:lnTo>
                      <a:pt x="136" y="311"/>
                    </a:lnTo>
                    <a:lnTo>
                      <a:pt x="134" y="313"/>
                    </a:lnTo>
                    <a:lnTo>
                      <a:pt x="132" y="315"/>
                    </a:lnTo>
                    <a:lnTo>
                      <a:pt x="126" y="319"/>
                    </a:lnTo>
                    <a:lnTo>
                      <a:pt x="124" y="319"/>
                    </a:lnTo>
                    <a:lnTo>
                      <a:pt x="122" y="317"/>
                    </a:lnTo>
                    <a:lnTo>
                      <a:pt x="120" y="317"/>
                    </a:lnTo>
                    <a:lnTo>
                      <a:pt x="118" y="315"/>
                    </a:lnTo>
                    <a:lnTo>
                      <a:pt x="116" y="315"/>
                    </a:lnTo>
                    <a:lnTo>
                      <a:pt x="114" y="313"/>
                    </a:lnTo>
                    <a:lnTo>
                      <a:pt x="110" y="313"/>
                    </a:lnTo>
                    <a:lnTo>
                      <a:pt x="108" y="311"/>
                    </a:lnTo>
                    <a:lnTo>
                      <a:pt x="106" y="311"/>
                    </a:lnTo>
                    <a:lnTo>
                      <a:pt x="104" y="311"/>
                    </a:lnTo>
                    <a:lnTo>
                      <a:pt x="104" y="309"/>
                    </a:lnTo>
                    <a:lnTo>
                      <a:pt x="102" y="309"/>
                    </a:lnTo>
                    <a:lnTo>
                      <a:pt x="96" y="305"/>
                    </a:lnTo>
                    <a:lnTo>
                      <a:pt x="94" y="305"/>
                    </a:lnTo>
                    <a:lnTo>
                      <a:pt x="90" y="303"/>
                    </a:lnTo>
                    <a:lnTo>
                      <a:pt x="86" y="301"/>
                    </a:lnTo>
                    <a:lnTo>
                      <a:pt x="82" y="299"/>
                    </a:lnTo>
                    <a:lnTo>
                      <a:pt x="80" y="299"/>
                    </a:lnTo>
                    <a:lnTo>
                      <a:pt x="78" y="297"/>
                    </a:lnTo>
                    <a:lnTo>
                      <a:pt x="76" y="297"/>
                    </a:lnTo>
                    <a:lnTo>
                      <a:pt x="74" y="297"/>
                    </a:lnTo>
                    <a:lnTo>
                      <a:pt x="74" y="295"/>
                    </a:lnTo>
                    <a:lnTo>
                      <a:pt x="72" y="295"/>
                    </a:lnTo>
                    <a:lnTo>
                      <a:pt x="66" y="293"/>
                    </a:lnTo>
                    <a:lnTo>
                      <a:pt x="64" y="293"/>
                    </a:lnTo>
                    <a:lnTo>
                      <a:pt x="64" y="291"/>
                    </a:lnTo>
                    <a:lnTo>
                      <a:pt x="62" y="291"/>
                    </a:lnTo>
                    <a:lnTo>
                      <a:pt x="60" y="291"/>
                    </a:lnTo>
                    <a:lnTo>
                      <a:pt x="60" y="289"/>
                    </a:lnTo>
                    <a:lnTo>
                      <a:pt x="58" y="289"/>
                    </a:lnTo>
                    <a:lnTo>
                      <a:pt x="56" y="289"/>
                    </a:lnTo>
                    <a:lnTo>
                      <a:pt x="54" y="287"/>
                    </a:lnTo>
                    <a:lnTo>
                      <a:pt x="52" y="287"/>
                    </a:lnTo>
                    <a:lnTo>
                      <a:pt x="52" y="285"/>
                    </a:lnTo>
                    <a:lnTo>
                      <a:pt x="50" y="285"/>
                    </a:lnTo>
                    <a:lnTo>
                      <a:pt x="48" y="285"/>
                    </a:lnTo>
                    <a:lnTo>
                      <a:pt x="48" y="283"/>
                    </a:lnTo>
                    <a:lnTo>
                      <a:pt x="46" y="283"/>
                    </a:lnTo>
                    <a:lnTo>
                      <a:pt x="44" y="283"/>
                    </a:lnTo>
                    <a:lnTo>
                      <a:pt x="42" y="281"/>
                    </a:lnTo>
                    <a:lnTo>
                      <a:pt x="40" y="281"/>
                    </a:lnTo>
                    <a:lnTo>
                      <a:pt x="38" y="279"/>
                    </a:lnTo>
                    <a:lnTo>
                      <a:pt x="36" y="279"/>
                    </a:lnTo>
                    <a:lnTo>
                      <a:pt x="34" y="279"/>
                    </a:lnTo>
                    <a:lnTo>
                      <a:pt x="34" y="277"/>
                    </a:lnTo>
                    <a:lnTo>
                      <a:pt x="32" y="277"/>
                    </a:lnTo>
                    <a:lnTo>
                      <a:pt x="30" y="277"/>
                    </a:lnTo>
                    <a:lnTo>
                      <a:pt x="30" y="277"/>
                    </a:lnTo>
                    <a:lnTo>
                      <a:pt x="28" y="277"/>
                    </a:lnTo>
                    <a:lnTo>
                      <a:pt x="26" y="277"/>
                    </a:lnTo>
                    <a:lnTo>
                      <a:pt x="24" y="275"/>
                    </a:lnTo>
                    <a:lnTo>
                      <a:pt x="22" y="275"/>
                    </a:lnTo>
                    <a:lnTo>
                      <a:pt x="18" y="273"/>
                    </a:lnTo>
                    <a:lnTo>
                      <a:pt x="16" y="273"/>
                    </a:lnTo>
                    <a:lnTo>
                      <a:pt x="14" y="271"/>
                    </a:lnTo>
                    <a:lnTo>
                      <a:pt x="12" y="271"/>
                    </a:lnTo>
                    <a:lnTo>
                      <a:pt x="10" y="269"/>
                    </a:lnTo>
                    <a:lnTo>
                      <a:pt x="6" y="267"/>
                    </a:lnTo>
                    <a:lnTo>
                      <a:pt x="2" y="265"/>
                    </a:lnTo>
                    <a:lnTo>
                      <a:pt x="0" y="263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4" y="257"/>
                    </a:lnTo>
                    <a:lnTo>
                      <a:pt x="4" y="253"/>
                    </a:lnTo>
                    <a:lnTo>
                      <a:pt x="4" y="249"/>
                    </a:lnTo>
                    <a:lnTo>
                      <a:pt x="4" y="247"/>
                    </a:lnTo>
                    <a:lnTo>
                      <a:pt x="6" y="245"/>
                    </a:lnTo>
                    <a:lnTo>
                      <a:pt x="10" y="243"/>
                    </a:lnTo>
                    <a:lnTo>
                      <a:pt x="12" y="245"/>
                    </a:lnTo>
                    <a:lnTo>
                      <a:pt x="14" y="243"/>
                    </a:lnTo>
                    <a:lnTo>
                      <a:pt x="16" y="243"/>
                    </a:lnTo>
                    <a:lnTo>
                      <a:pt x="18" y="241"/>
                    </a:lnTo>
                    <a:lnTo>
                      <a:pt x="20" y="241"/>
                    </a:lnTo>
                    <a:lnTo>
                      <a:pt x="24" y="239"/>
                    </a:lnTo>
                    <a:lnTo>
                      <a:pt x="26" y="239"/>
                    </a:lnTo>
                    <a:lnTo>
                      <a:pt x="28" y="239"/>
                    </a:lnTo>
                    <a:lnTo>
                      <a:pt x="30" y="247"/>
                    </a:lnTo>
                    <a:lnTo>
                      <a:pt x="32" y="247"/>
                    </a:lnTo>
                    <a:lnTo>
                      <a:pt x="34" y="247"/>
                    </a:lnTo>
                    <a:lnTo>
                      <a:pt x="36" y="247"/>
                    </a:lnTo>
                    <a:lnTo>
                      <a:pt x="38" y="247"/>
                    </a:lnTo>
                    <a:lnTo>
                      <a:pt x="38" y="245"/>
                    </a:lnTo>
                    <a:lnTo>
                      <a:pt x="40" y="245"/>
                    </a:lnTo>
                    <a:lnTo>
                      <a:pt x="40" y="243"/>
                    </a:lnTo>
                    <a:lnTo>
                      <a:pt x="42" y="243"/>
                    </a:lnTo>
                    <a:lnTo>
                      <a:pt x="44" y="245"/>
                    </a:lnTo>
                    <a:lnTo>
                      <a:pt x="46" y="245"/>
                    </a:lnTo>
                    <a:lnTo>
                      <a:pt x="48" y="245"/>
                    </a:lnTo>
                    <a:lnTo>
                      <a:pt x="50" y="243"/>
                    </a:lnTo>
                    <a:lnTo>
                      <a:pt x="52" y="241"/>
                    </a:lnTo>
                    <a:lnTo>
                      <a:pt x="52" y="239"/>
                    </a:lnTo>
                    <a:lnTo>
                      <a:pt x="52" y="237"/>
                    </a:lnTo>
                    <a:lnTo>
                      <a:pt x="52" y="235"/>
                    </a:lnTo>
                    <a:lnTo>
                      <a:pt x="54" y="233"/>
                    </a:lnTo>
                    <a:lnTo>
                      <a:pt x="54" y="231"/>
                    </a:lnTo>
                    <a:lnTo>
                      <a:pt x="54" y="229"/>
                    </a:lnTo>
                    <a:lnTo>
                      <a:pt x="56" y="229"/>
                    </a:lnTo>
                    <a:lnTo>
                      <a:pt x="58" y="229"/>
                    </a:lnTo>
                    <a:lnTo>
                      <a:pt x="60" y="229"/>
                    </a:lnTo>
                    <a:lnTo>
                      <a:pt x="62" y="229"/>
                    </a:lnTo>
                    <a:lnTo>
                      <a:pt x="62" y="229"/>
                    </a:lnTo>
                    <a:lnTo>
                      <a:pt x="62" y="227"/>
                    </a:lnTo>
                    <a:lnTo>
                      <a:pt x="64" y="227"/>
                    </a:lnTo>
                    <a:lnTo>
                      <a:pt x="64" y="225"/>
                    </a:lnTo>
                    <a:lnTo>
                      <a:pt x="62" y="225"/>
                    </a:lnTo>
                    <a:lnTo>
                      <a:pt x="60" y="225"/>
                    </a:lnTo>
                    <a:lnTo>
                      <a:pt x="60" y="223"/>
                    </a:lnTo>
                    <a:lnTo>
                      <a:pt x="58" y="221"/>
                    </a:lnTo>
                    <a:lnTo>
                      <a:pt x="60" y="219"/>
                    </a:lnTo>
                    <a:lnTo>
                      <a:pt x="62" y="219"/>
                    </a:lnTo>
                    <a:lnTo>
                      <a:pt x="64" y="217"/>
                    </a:lnTo>
                    <a:lnTo>
                      <a:pt x="66" y="217"/>
                    </a:lnTo>
                    <a:lnTo>
                      <a:pt x="66" y="215"/>
                    </a:lnTo>
                    <a:lnTo>
                      <a:pt x="68" y="215"/>
                    </a:lnTo>
                    <a:lnTo>
                      <a:pt x="70" y="213"/>
                    </a:lnTo>
                    <a:lnTo>
                      <a:pt x="72" y="211"/>
                    </a:lnTo>
                    <a:lnTo>
                      <a:pt x="74" y="211"/>
                    </a:lnTo>
                    <a:lnTo>
                      <a:pt x="74" y="209"/>
                    </a:lnTo>
                    <a:lnTo>
                      <a:pt x="74" y="207"/>
                    </a:lnTo>
                    <a:lnTo>
                      <a:pt x="74" y="205"/>
                    </a:lnTo>
                    <a:lnTo>
                      <a:pt x="72" y="203"/>
                    </a:lnTo>
                    <a:lnTo>
                      <a:pt x="72" y="201"/>
                    </a:lnTo>
                    <a:lnTo>
                      <a:pt x="70" y="199"/>
                    </a:lnTo>
                    <a:lnTo>
                      <a:pt x="70" y="197"/>
                    </a:lnTo>
                    <a:lnTo>
                      <a:pt x="72" y="197"/>
                    </a:lnTo>
                    <a:lnTo>
                      <a:pt x="72" y="195"/>
                    </a:lnTo>
                    <a:lnTo>
                      <a:pt x="72" y="193"/>
                    </a:lnTo>
                    <a:lnTo>
                      <a:pt x="72" y="191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72" y="187"/>
                    </a:lnTo>
                    <a:lnTo>
                      <a:pt x="74" y="185"/>
                    </a:lnTo>
                    <a:lnTo>
                      <a:pt x="76" y="185"/>
                    </a:lnTo>
                    <a:lnTo>
                      <a:pt x="78" y="183"/>
                    </a:lnTo>
                    <a:lnTo>
                      <a:pt x="80" y="183"/>
                    </a:lnTo>
                    <a:lnTo>
                      <a:pt x="82" y="181"/>
                    </a:lnTo>
                    <a:lnTo>
                      <a:pt x="84" y="181"/>
                    </a:lnTo>
                    <a:lnTo>
                      <a:pt x="84" y="181"/>
                    </a:lnTo>
                    <a:lnTo>
                      <a:pt x="86" y="181"/>
                    </a:lnTo>
                    <a:lnTo>
                      <a:pt x="88" y="181"/>
                    </a:lnTo>
                    <a:lnTo>
                      <a:pt x="88" y="179"/>
                    </a:lnTo>
                    <a:lnTo>
                      <a:pt x="90" y="177"/>
                    </a:lnTo>
                    <a:lnTo>
                      <a:pt x="88" y="175"/>
                    </a:lnTo>
                    <a:lnTo>
                      <a:pt x="88" y="173"/>
                    </a:lnTo>
                    <a:lnTo>
                      <a:pt x="86" y="173"/>
                    </a:lnTo>
                    <a:lnTo>
                      <a:pt x="86" y="171"/>
                    </a:lnTo>
                    <a:lnTo>
                      <a:pt x="84" y="173"/>
                    </a:lnTo>
                    <a:lnTo>
                      <a:pt x="86" y="173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4" y="173"/>
                    </a:lnTo>
                    <a:lnTo>
                      <a:pt x="82" y="171"/>
                    </a:lnTo>
                    <a:lnTo>
                      <a:pt x="82" y="169"/>
                    </a:lnTo>
                    <a:lnTo>
                      <a:pt x="84" y="167"/>
                    </a:lnTo>
                    <a:lnTo>
                      <a:pt x="86" y="167"/>
                    </a:lnTo>
                    <a:lnTo>
                      <a:pt x="84" y="165"/>
                    </a:lnTo>
                    <a:lnTo>
                      <a:pt x="82" y="165"/>
                    </a:lnTo>
                    <a:lnTo>
                      <a:pt x="80" y="165"/>
                    </a:lnTo>
                    <a:lnTo>
                      <a:pt x="80" y="167"/>
                    </a:lnTo>
                    <a:lnTo>
                      <a:pt x="80" y="169"/>
                    </a:lnTo>
                    <a:lnTo>
                      <a:pt x="80" y="171"/>
                    </a:lnTo>
                    <a:lnTo>
                      <a:pt x="78" y="171"/>
                    </a:lnTo>
                    <a:lnTo>
                      <a:pt x="80" y="171"/>
                    </a:lnTo>
                    <a:lnTo>
                      <a:pt x="78" y="169"/>
                    </a:lnTo>
                    <a:lnTo>
                      <a:pt x="78" y="165"/>
                    </a:lnTo>
                    <a:lnTo>
                      <a:pt x="76" y="161"/>
                    </a:lnTo>
                    <a:lnTo>
                      <a:pt x="76" y="157"/>
                    </a:lnTo>
                    <a:lnTo>
                      <a:pt x="74" y="155"/>
                    </a:lnTo>
                    <a:lnTo>
                      <a:pt x="74" y="153"/>
                    </a:lnTo>
                    <a:lnTo>
                      <a:pt x="72" y="151"/>
                    </a:lnTo>
                    <a:lnTo>
                      <a:pt x="72" y="149"/>
                    </a:lnTo>
                    <a:lnTo>
                      <a:pt x="72" y="147"/>
                    </a:lnTo>
                    <a:lnTo>
                      <a:pt x="74" y="145"/>
                    </a:lnTo>
                    <a:lnTo>
                      <a:pt x="76" y="145"/>
                    </a:lnTo>
                    <a:lnTo>
                      <a:pt x="76" y="143"/>
                    </a:lnTo>
                    <a:lnTo>
                      <a:pt x="76" y="141"/>
                    </a:lnTo>
                    <a:lnTo>
                      <a:pt x="74" y="141"/>
                    </a:lnTo>
                    <a:lnTo>
                      <a:pt x="72" y="141"/>
                    </a:lnTo>
                    <a:lnTo>
                      <a:pt x="72" y="139"/>
                    </a:lnTo>
                    <a:lnTo>
                      <a:pt x="70" y="139"/>
                    </a:lnTo>
                    <a:lnTo>
                      <a:pt x="68" y="137"/>
                    </a:lnTo>
                    <a:lnTo>
                      <a:pt x="68" y="133"/>
                    </a:lnTo>
                    <a:lnTo>
                      <a:pt x="66" y="133"/>
                    </a:lnTo>
                    <a:lnTo>
                      <a:pt x="64" y="133"/>
                    </a:lnTo>
                    <a:lnTo>
                      <a:pt x="62" y="133"/>
                    </a:lnTo>
                    <a:lnTo>
                      <a:pt x="58" y="129"/>
                    </a:lnTo>
                    <a:lnTo>
                      <a:pt x="58" y="127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6" y="121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6" y="117"/>
                    </a:lnTo>
                    <a:lnTo>
                      <a:pt x="56" y="115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4" y="109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4" y="101"/>
                    </a:lnTo>
                    <a:lnTo>
                      <a:pt x="54" y="103"/>
                    </a:lnTo>
                    <a:lnTo>
                      <a:pt x="52" y="103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99"/>
                    </a:lnTo>
                    <a:lnTo>
                      <a:pt x="52" y="97"/>
                    </a:lnTo>
                    <a:lnTo>
                      <a:pt x="54" y="95"/>
                    </a:lnTo>
                    <a:lnTo>
                      <a:pt x="56" y="93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2" y="75"/>
                    </a:lnTo>
                    <a:lnTo>
                      <a:pt x="52" y="73"/>
                    </a:lnTo>
                    <a:lnTo>
                      <a:pt x="54" y="75"/>
                    </a:lnTo>
                    <a:lnTo>
                      <a:pt x="54" y="73"/>
                    </a:lnTo>
                    <a:lnTo>
                      <a:pt x="56" y="73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60" y="69"/>
                    </a:lnTo>
                    <a:lnTo>
                      <a:pt x="58" y="65"/>
                    </a:lnTo>
                    <a:lnTo>
                      <a:pt x="58" y="63"/>
                    </a:lnTo>
                    <a:lnTo>
                      <a:pt x="60" y="63"/>
                    </a:lnTo>
                    <a:lnTo>
                      <a:pt x="62" y="63"/>
                    </a:lnTo>
                    <a:lnTo>
                      <a:pt x="62" y="61"/>
                    </a:lnTo>
                    <a:lnTo>
                      <a:pt x="64" y="61"/>
                    </a:lnTo>
                    <a:lnTo>
                      <a:pt x="66" y="61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92" y="48"/>
                    </a:lnTo>
                    <a:lnTo>
                      <a:pt x="92" y="40"/>
                    </a:lnTo>
                    <a:lnTo>
                      <a:pt x="90" y="40"/>
                    </a:lnTo>
                    <a:lnTo>
                      <a:pt x="86" y="40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92" y="34"/>
                    </a:lnTo>
                    <a:lnTo>
                      <a:pt x="100" y="34"/>
                    </a:lnTo>
                    <a:lnTo>
                      <a:pt x="100" y="40"/>
                    </a:lnTo>
                    <a:lnTo>
                      <a:pt x="100" y="40"/>
                    </a:lnTo>
                    <a:lnTo>
                      <a:pt x="104" y="40"/>
                    </a:lnTo>
                    <a:lnTo>
                      <a:pt x="112" y="40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20" y="28"/>
                    </a:lnTo>
                    <a:lnTo>
                      <a:pt x="122" y="28"/>
                    </a:lnTo>
                    <a:lnTo>
                      <a:pt x="126" y="26"/>
                    </a:lnTo>
                    <a:lnTo>
                      <a:pt x="128" y="22"/>
                    </a:lnTo>
                    <a:lnTo>
                      <a:pt x="130" y="22"/>
                    </a:lnTo>
                    <a:lnTo>
                      <a:pt x="134" y="18"/>
                    </a:lnTo>
                    <a:lnTo>
                      <a:pt x="138" y="16"/>
                    </a:lnTo>
                    <a:lnTo>
                      <a:pt x="138" y="14"/>
                    </a:lnTo>
                    <a:lnTo>
                      <a:pt x="142" y="12"/>
                    </a:lnTo>
                    <a:lnTo>
                      <a:pt x="142" y="10"/>
                    </a:lnTo>
                    <a:lnTo>
                      <a:pt x="142" y="8"/>
                    </a:lnTo>
                    <a:lnTo>
                      <a:pt x="142" y="6"/>
                    </a:lnTo>
                    <a:lnTo>
                      <a:pt x="146" y="6"/>
                    </a:lnTo>
                    <a:lnTo>
                      <a:pt x="148" y="6"/>
                    </a:lnTo>
                    <a:lnTo>
                      <a:pt x="148" y="6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6" y="6"/>
                    </a:lnTo>
                    <a:lnTo>
                      <a:pt x="158" y="6"/>
                    </a:lnTo>
                    <a:lnTo>
                      <a:pt x="168" y="6"/>
                    </a:lnTo>
                    <a:lnTo>
                      <a:pt x="170" y="6"/>
                    </a:lnTo>
                    <a:lnTo>
                      <a:pt x="172" y="6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4"/>
                    </a:lnTo>
                    <a:lnTo>
                      <a:pt x="176" y="2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2" y="2"/>
                    </a:lnTo>
                    <a:lnTo>
                      <a:pt x="182" y="4"/>
                    </a:lnTo>
                    <a:lnTo>
                      <a:pt x="18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1" name="Freeform 71">
                <a:extLst>
                  <a:ext uri="{FF2B5EF4-FFF2-40B4-BE49-F238E27FC236}">
                    <a16:creationId xmlns:a16="http://schemas.microsoft.com/office/drawing/2014/main" id="{A9B4DAE4-2403-17E9-B731-2DDEEBA9B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725" y="2030413"/>
                <a:ext cx="530225" cy="503238"/>
              </a:xfrm>
              <a:custGeom>
                <a:avLst/>
                <a:gdLst>
                  <a:gd name="T0" fmla="*/ 200 w 334"/>
                  <a:gd name="T1" fmla="*/ 12 h 317"/>
                  <a:gd name="T2" fmla="*/ 216 w 334"/>
                  <a:gd name="T3" fmla="*/ 18 h 317"/>
                  <a:gd name="T4" fmla="*/ 242 w 334"/>
                  <a:gd name="T5" fmla="*/ 22 h 317"/>
                  <a:gd name="T6" fmla="*/ 252 w 334"/>
                  <a:gd name="T7" fmla="*/ 16 h 317"/>
                  <a:gd name="T8" fmla="*/ 266 w 334"/>
                  <a:gd name="T9" fmla="*/ 18 h 317"/>
                  <a:gd name="T10" fmla="*/ 276 w 334"/>
                  <a:gd name="T11" fmla="*/ 28 h 317"/>
                  <a:gd name="T12" fmla="*/ 286 w 334"/>
                  <a:gd name="T13" fmla="*/ 32 h 317"/>
                  <a:gd name="T14" fmla="*/ 286 w 334"/>
                  <a:gd name="T15" fmla="*/ 52 h 317"/>
                  <a:gd name="T16" fmla="*/ 282 w 334"/>
                  <a:gd name="T17" fmla="*/ 56 h 317"/>
                  <a:gd name="T18" fmla="*/ 290 w 334"/>
                  <a:gd name="T19" fmla="*/ 68 h 317"/>
                  <a:gd name="T20" fmla="*/ 302 w 334"/>
                  <a:gd name="T21" fmla="*/ 84 h 317"/>
                  <a:gd name="T22" fmla="*/ 302 w 334"/>
                  <a:gd name="T23" fmla="*/ 102 h 317"/>
                  <a:gd name="T24" fmla="*/ 304 w 334"/>
                  <a:gd name="T25" fmla="*/ 115 h 317"/>
                  <a:gd name="T26" fmla="*/ 314 w 334"/>
                  <a:gd name="T27" fmla="*/ 125 h 317"/>
                  <a:gd name="T28" fmla="*/ 312 w 334"/>
                  <a:gd name="T29" fmla="*/ 145 h 317"/>
                  <a:gd name="T30" fmla="*/ 322 w 334"/>
                  <a:gd name="T31" fmla="*/ 159 h 317"/>
                  <a:gd name="T32" fmla="*/ 334 w 334"/>
                  <a:gd name="T33" fmla="*/ 167 h 317"/>
                  <a:gd name="T34" fmla="*/ 326 w 334"/>
                  <a:gd name="T35" fmla="*/ 175 h 317"/>
                  <a:gd name="T36" fmla="*/ 310 w 334"/>
                  <a:gd name="T37" fmla="*/ 181 h 317"/>
                  <a:gd name="T38" fmla="*/ 294 w 334"/>
                  <a:gd name="T39" fmla="*/ 191 h 317"/>
                  <a:gd name="T40" fmla="*/ 280 w 334"/>
                  <a:gd name="T41" fmla="*/ 201 h 317"/>
                  <a:gd name="T42" fmla="*/ 266 w 334"/>
                  <a:gd name="T43" fmla="*/ 205 h 317"/>
                  <a:gd name="T44" fmla="*/ 258 w 334"/>
                  <a:gd name="T45" fmla="*/ 219 h 317"/>
                  <a:gd name="T46" fmla="*/ 244 w 334"/>
                  <a:gd name="T47" fmla="*/ 249 h 317"/>
                  <a:gd name="T48" fmla="*/ 224 w 334"/>
                  <a:gd name="T49" fmla="*/ 263 h 317"/>
                  <a:gd name="T50" fmla="*/ 208 w 334"/>
                  <a:gd name="T51" fmla="*/ 271 h 317"/>
                  <a:gd name="T52" fmla="*/ 194 w 334"/>
                  <a:gd name="T53" fmla="*/ 271 h 317"/>
                  <a:gd name="T54" fmla="*/ 182 w 334"/>
                  <a:gd name="T55" fmla="*/ 283 h 317"/>
                  <a:gd name="T56" fmla="*/ 172 w 334"/>
                  <a:gd name="T57" fmla="*/ 293 h 317"/>
                  <a:gd name="T58" fmla="*/ 154 w 334"/>
                  <a:gd name="T59" fmla="*/ 293 h 317"/>
                  <a:gd name="T60" fmla="*/ 140 w 334"/>
                  <a:gd name="T61" fmla="*/ 295 h 317"/>
                  <a:gd name="T62" fmla="*/ 126 w 334"/>
                  <a:gd name="T63" fmla="*/ 305 h 317"/>
                  <a:gd name="T64" fmla="*/ 112 w 334"/>
                  <a:gd name="T65" fmla="*/ 315 h 317"/>
                  <a:gd name="T66" fmla="*/ 108 w 334"/>
                  <a:gd name="T67" fmla="*/ 307 h 317"/>
                  <a:gd name="T68" fmla="*/ 102 w 334"/>
                  <a:gd name="T69" fmla="*/ 295 h 317"/>
                  <a:gd name="T70" fmla="*/ 104 w 334"/>
                  <a:gd name="T71" fmla="*/ 281 h 317"/>
                  <a:gd name="T72" fmla="*/ 104 w 334"/>
                  <a:gd name="T73" fmla="*/ 269 h 317"/>
                  <a:gd name="T74" fmla="*/ 106 w 334"/>
                  <a:gd name="T75" fmla="*/ 255 h 317"/>
                  <a:gd name="T76" fmla="*/ 116 w 334"/>
                  <a:gd name="T77" fmla="*/ 245 h 317"/>
                  <a:gd name="T78" fmla="*/ 84 w 334"/>
                  <a:gd name="T79" fmla="*/ 233 h 317"/>
                  <a:gd name="T80" fmla="*/ 62 w 334"/>
                  <a:gd name="T81" fmla="*/ 227 h 317"/>
                  <a:gd name="T82" fmla="*/ 46 w 334"/>
                  <a:gd name="T83" fmla="*/ 221 h 317"/>
                  <a:gd name="T84" fmla="*/ 30 w 334"/>
                  <a:gd name="T85" fmla="*/ 217 h 317"/>
                  <a:gd name="T86" fmla="*/ 10 w 334"/>
                  <a:gd name="T87" fmla="*/ 211 h 317"/>
                  <a:gd name="T88" fmla="*/ 2 w 334"/>
                  <a:gd name="T89" fmla="*/ 205 h 317"/>
                  <a:gd name="T90" fmla="*/ 10 w 334"/>
                  <a:gd name="T91" fmla="*/ 193 h 317"/>
                  <a:gd name="T92" fmla="*/ 14 w 334"/>
                  <a:gd name="T93" fmla="*/ 171 h 317"/>
                  <a:gd name="T94" fmla="*/ 30 w 334"/>
                  <a:gd name="T95" fmla="*/ 159 h 317"/>
                  <a:gd name="T96" fmla="*/ 32 w 334"/>
                  <a:gd name="T97" fmla="*/ 145 h 317"/>
                  <a:gd name="T98" fmla="*/ 46 w 334"/>
                  <a:gd name="T99" fmla="*/ 143 h 317"/>
                  <a:gd name="T100" fmla="*/ 62 w 334"/>
                  <a:gd name="T101" fmla="*/ 133 h 317"/>
                  <a:gd name="T102" fmla="*/ 82 w 334"/>
                  <a:gd name="T103" fmla="*/ 115 h 317"/>
                  <a:gd name="T104" fmla="*/ 84 w 334"/>
                  <a:gd name="T105" fmla="*/ 98 h 317"/>
                  <a:gd name="T106" fmla="*/ 74 w 334"/>
                  <a:gd name="T107" fmla="*/ 84 h 317"/>
                  <a:gd name="T108" fmla="*/ 88 w 334"/>
                  <a:gd name="T109" fmla="*/ 68 h 317"/>
                  <a:gd name="T110" fmla="*/ 108 w 334"/>
                  <a:gd name="T111" fmla="*/ 54 h 317"/>
                  <a:gd name="T112" fmla="*/ 128 w 334"/>
                  <a:gd name="T113" fmla="*/ 36 h 317"/>
                  <a:gd name="T114" fmla="*/ 148 w 334"/>
                  <a:gd name="T115" fmla="*/ 14 h 317"/>
                  <a:gd name="T116" fmla="*/ 172 w 334"/>
                  <a:gd name="T117" fmla="*/ 4 h 317"/>
                  <a:gd name="T118" fmla="*/ 180 w 334"/>
                  <a:gd name="T119" fmla="*/ 10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4" h="317">
                    <a:moveTo>
                      <a:pt x="184" y="14"/>
                    </a:moveTo>
                    <a:lnTo>
                      <a:pt x="186" y="14"/>
                    </a:lnTo>
                    <a:lnTo>
                      <a:pt x="188" y="14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4" y="12"/>
                    </a:lnTo>
                    <a:lnTo>
                      <a:pt x="196" y="12"/>
                    </a:lnTo>
                    <a:lnTo>
                      <a:pt x="198" y="12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2" y="10"/>
                    </a:lnTo>
                    <a:lnTo>
                      <a:pt x="204" y="10"/>
                    </a:lnTo>
                    <a:lnTo>
                      <a:pt x="206" y="12"/>
                    </a:lnTo>
                    <a:lnTo>
                      <a:pt x="208" y="14"/>
                    </a:lnTo>
                    <a:lnTo>
                      <a:pt x="210" y="16"/>
                    </a:lnTo>
                    <a:lnTo>
                      <a:pt x="212" y="18"/>
                    </a:lnTo>
                    <a:lnTo>
                      <a:pt x="214" y="18"/>
                    </a:lnTo>
                    <a:lnTo>
                      <a:pt x="216" y="18"/>
                    </a:lnTo>
                    <a:lnTo>
                      <a:pt x="218" y="20"/>
                    </a:lnTo>
                    <a:lnTo>
                      <a:pt x="228" y="20"/>
                    </a:lnTo>
                    <a:lnTo>
                      <a:pt x="232" y="22"/>
                    </a:lnTo>
                    <a:lnTo>
                      <a:pt x="234" y="22"/>
                    </a:lnTo>
                    <a:lnTo>
                      <a:pt x="236" y="22"/>
                    </a:lnTo>
                    <a:lnTo>
                      <a:pt x="238" y="20"/>
                    </a:lnTo>
                    <a:lnTo>
                      <a:pt x="240" y="20"/>
                    </a:lnTo>
                    <a:lnTo>
                      <a:pt x="240" y="22"/>
                    </a:lnTo>
                    <a:lnTo>
                      <a:pt x="242" y="22"/>
                    </a:lnTo>
                    <a:lnTo>
                      <a:pt x="244" y="20"/>
                    </a:lnTo>
                    <a:lnTo>
                      <a:pt x="246" y="20"/>
                    </a:lnTo>
                    <a:lnTo>
                      <a:pt x="246" y="18"/>
                    </a:lnTo>
                    <a:lnTo>
                      <a:pt x="248" y="18"/>
                    </a:lnTo>
                    <a:lnTo>
                      <a:pt x="248" y="16"/>
                    </a:lnTo>
                    <a:lnTo>
                      <a:pt x="250" y="16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2" y="16"/>
                    </a:lnTo>
                    <a:lnTo>
                      <a:pt x="254" y="16"/>
                    </a:lnTo>
                    <a:lnTo>
                      <a:pt x="256" y="16"/>
                    </a:lnTo>
                    <a:lnTo>
                      <a:pt x="258" y="18"/>
                    </a:lnTo>
                    <a:lnTo>
                      <a:pt x="260" y="18"/>
                    </a:lnTo>
                    <a:lnTo>
                      <a:pt x="262" y="18"/>
                    </a:lnTo>
                    <a:lnTo>
                      <a:pt x="262" y="20"/>
                    </a:lnTo>
                    <a:lnTo>
                      <a:pt x="264" y="20"/>
                    </a:lnTo>
                    <a:lnTo>
                      <a:pt x="264" y="18"/>
                    </a:lnTo>
                    <a:lnTo>
                      <a:pt x="266" y="18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20"/>
                    </a:lnTo>
                    <a:lnTo>
                      <a:pt x="272" y="22"/>
                    </a:lnTo>
                    <a:lnTo>
                      <a:pt x="272" y="24"/>
                    </a:lnTo>
                    <a:lnTo>
                      <a:pt x="274" y="26"/>
                    </a:lnTo>
                    <a:lnTo>
                      <a:pt x="276" y="26"/>
                    </a:ln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26"/>
                    </a:lnTo>
                    <a:lnTo>
                      <a:pt x="278" y="24"/>
                    </a:lnTo>
                    <a:lnTo>
                      <a:pt x="278" y="26"/>
                    </a:lnTo>
                    <a:lnTo>
                      <a:pt x="278" y="28"/>
                    </a:lnTo>
                    <a:lnTo>
                      <a:pt x="280" y="28"/>
                    </a:lnTo>
                    <a:lnTo>
                      <a:pt x="282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2"/>
                    </a:lnTo>
                    <a:lnTo>
                      <a:pt x="286" y="34"/>
                    </a:lnTo>
                    <a:lnTo>
                      <a:pt x="286" y="36"/>
                    </a:lnTo>
                    <a:lnTo>
                      <a:pt x="284" y="36"/>
                    </a:lnTo>
                    <a:lnTo>
                      <a:pt x="284" y="38"/>
                    </a:lnTo>
                    <a:lnTo>
                      <a:pt x="284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4" y="52"/>
                    </a:lnTo>
                    <a:lnTo>
                      <a:pt x="284" y="54"/>
                    </a:lnTo>
                    <a:lnTo>
                      <a:pt x="282" y="54"/>
                    </a:lnTo>
                    <a:lnTo>
                      <a:pt x="284" y="54"/>
                    </a:lnTo>
                    <a:lnTo>
                      <a:pt x="284" y="54"/>
                    </a:lnTo>
                    <a:lnTo>
                      <a:pt x="286" y="54"/>
                    </a:lnTo>
                    <a:lnTo>
                      <a:pt x="286" y="56"/>
                    </a:lnTo>
                    <a:lnTo>
                      <a:pt x="284" y="56"/>
                    </a:lnTo>
                    <a:lnTo>
                      <a:pt x="282" y="56"/>
                    </a:lnTo>
                    <a:lnTo>
                      <a:pt x="284" y="56"/>
                    </a:lnTo>
                    <a:lnTo>
                      <a:pt x="284" y="58"/>
                    </a:lnTo>
                    <a:lnTo>
                      <a:pt x="286" y="58"/>
                    </a:lnTo>
                    <a:lnTo>
                      <a:pt x="288" y="58"/>
                    </a:lnTo>
                    <a:lnTo>
                      <a:pt x="290" y="60"/>
                    </a:lnTo>
                    <a:lnTo>
                      <a:pt x="290" y="62"/>
                    </a:lnTo>
                    <a:lnTo>
                      <a:pt x="290" y="64"/>
                    </a:lnTo>
                    <a:lnTo>
                      <a:pt x="288" y="66"/>
                    </a:lnTo>
                    <a:lnTo>
                      <a:pt x="290" y="68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92" y="76"/>
                    </a:lnTo>
                    <a:lnTo>
                      <a:pt x="294" y="78"/>
                    </a:lnTo>
                    <a:lnTo>
                      <a:pt x="298" y="78"/>
                    </a:lnTo>
                    <a:lnTo>
                      <a:pt x="300" y="78"/>
                    </a:lnTo>
                    <a:lnTo>
                      <a:pt x="300" y="80"/>
                    </a:lnTo>
                    <a:lnTo>
                      <a:pt x="302" y="82"/>
                    </a:lnTo>
                    <a:lnTo>
                      <a:pt x="302" y="84"/>
                    </a:lnTo>
                    <a:lnTo>
                      <a:pt x="302" y="86"/>
                    </a:lnTo>
                    <a:lnTo>
                      <a:pt x="304" y="88"/>
                    </a:lnTo>
                    <a:lnTo>
                      <a:pt x="300" y="90"/>
                    </a:lnTo>
                    <a:lnTo>
                      <a:pt x="302" y="94"/>
                    </a:lnTo>
                    <a:lnTo>
                      <a:pt x="302" y="96"/>
                    </a:lnTo>
                    <a:lnTo>
                      <a:pt x="302" y="98"/>
                    </a:lnTo>
                    <a:lnTo>
                      <a:pt x="302" y="100"/>
                    </a:lnTo>
                    <a:lnTo>
                      <a:pt x="302" y="102"/>
                    </a:lnTo>
                    <a:lnTo>
                      <a:pt x="302" y="102"/>
                    </a:lnTo>
                    <a:lnTo>
                      <a:pt x="302" y="106"/>
                    </a:lnTo>
                    <a:lnTo>
                      <a:pt x="304" y="108"/>
                    </a:lnTo>
                    <a:lnTo>
                      <a:pt x="306" y="108"/>
                    </a:lnTo>
                    <a:lnTo>
                      <a:pt x="306" y="111"/>
                    </a:lnTo>
                    <a:lnTo>
                      <a:pt x="308" y="111"/>
                    </a:lnTo>
                    <a:lnTo>
                      <a:pt x="308" y="113"/>
                    </a:lnTo>
                    <a:lnTo>
                      <a:pt x="306" y="113"/>
                    </a:lnTo>
                    <a:lnTo>
                      <a:pt x="304" y="113"/>
                    </a:lnTo>
                    <a:lnTo>
                      <a:pt x="304" y="115"/>
                    </a:lnTo>
                    <a:lnTo>
                      <a:pt x="304" y="117"/>
                    </a:lnTo>
                    <a:lnTo>
                      <a:pt x="306" y="119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19"/>
                    </a:lnTo>
                    <a:lnTo>
                      <a:pt x="310" y="119"/>
                    </a:lnTo>
                    <a:lnTo>
                      <a:pt x="312" y="121"/>
                    </a:lnTo>
                    <a:lnTo>
                      <a:pt x="314" y="123"/>
                    </a:lnTo>
                    <a:lnTo>
                      <a:pt x="314" y="125"/>
                    </a:lnTo>
                    <a:lnTo>
                      <a:pt x="312" y="125"/>
                    </a:lnTo>
                    <a:lnTo>
                      <a:pt x="312" y="127"/>
                    </a:lnTo>
                    <a:lnTo>
                      <a:pt x="312" y="129"/>
                    </a:lnTo>
                    <a:lnTo>
                      <a:pt x="312" y="131"/>
                    </a:lnTo>
                    <a:lnTo>
                      <a:pt x="314" y="131"/>
                    </a:lnTo>
                    <a:lnTo>
                      <a:pt x="314" y="133"/>
                    </a:lnTo>
                    <a:lnTo>
                      <a:pt x="314" y="139"/>
                    </a:lnTo>
                    <a:lnTo>
                      <a:pt x="314" y="141"/>
                    </a:lnTo>
                    <a:lnTo>
                      <a:pt x="312" y="145"/>
                    </a:lnTo>
                    <a:lnTo>
                      <a:pt x="312" y="147"/>
                    </a:lnTo>
                    <a:lnTo>
                      <a:pt x="312" y="149"/>
                    </a:lnTo>
                    <a:lnTo>
                      <a:pt x="314" y="151"/>
                    </a:lnTo>
                    <a:lnTo>
                      <a:pt x="312" y="151"/>
                    </a:lnTo>
                    <a:lnTo>
                      <a:pt x="314" y="151"/>
                    </a:lnTo>
                    <a:lnTo>
                      <a:pt x="318" y="153"/>
                    </a:lnTo>
                    <a:lnTo>
                      <a:pt x="318" y="155"/>
                    </a:lnTo>
                    <a:lnTo>
                      <a:pt x="318" y="157"/>
                    </a:lnTo>
                    <a:lnTo>
                      <a:pt x="322" y="159"/>
                    </a:lnTo>
                    <a:lnTo>
                      <a:pt x="324" y="159"/>
                    </a:lnTo>
                    <a:lnTo>
                      <a:pt x="324" y="161"/>
                    </a:lnTo>
                    <a:lnTo>
                      <a:pt x="326" y="161"/>
                    </a:lnTo>
                    <a:lnTo>
                      <a:pt x="326" y="163"/>
                    </a:lnTo>
                    <a:lnTo>
                      <a:pt x="326" y="161"/>
                    </a:lnTo>
                    <a:lnTo>
                      <a:pt x="326" y="161"/>
                    </a:lnTo>
                    <a:lnTo>
                      <a:pt x="328" y="163"/>
                    </a:lnTo>
                    <a:lnTo>
                      <a:pt x="330" y="165"/>
                    </a:lnTo>
                    <a:lnTo>
                      <a:pt x="334" y="167"/>
                    </a:lnTo>
                    <a:lnTo>
                      <a:pt x="334" y="169"/>
                    </a:lnTo>
                    <a:lnTo>
                      <a:pt x="332" y="169"/>
                    </a:lnTo>
                    <a:lnTo>
                      <a:pt x="332" y="173"/>
                    </a:lnTo>
                    <a:lnTo>
                      <a:pt x="334" y="173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28" y="175"/>
                    </a:lnTo>
                    <a:lnTo>
                      <a:pt x="326" y="175"/>
                    </a:lnTo>
                    <a:lnTo>
                      <a:pt x="326" y="175"/>
                    </a:lnTo>
                    <a:lnTo>
                      <a:pt x="324" y="175"/>
                    </a:lnTo>
                    <a:lnTo>
                      <a:pt x="322" y="175"/>
                    </a:lnTo>
                    <a:lnTo>
                      <a:pt x="316" y="175"/>
                    </a:lnTo>
                    <a:lnTo>
                      <a:pt x="314" y="175"/>
                    </a:lnTo>
                    <a:lnTo>
                      <a:pt x="314" y="177"/>
                    </a:lnTo>
                    <a:lnTo>
                      <a:pt x="312" y="177"/>
                    </a:lnTo>
                    <a:lnTo>
                      <a:pt x="310" y="177"/>
                    </a:lnTo>
                    <a:lnTo>
                      <a:pt x="310" y="179"/>
                    </a:lnTo>
                    <a:lnTo>
                      <a:pt x="310" y="181"/>
                    </a:lnTo>
                    <a:lnTo>
                      <a:pt x="308" y="181"/>
                    </a:lnTo>
                    <a:lnTo>
                      <a:pt x="306" y="183"/>
                    </a:lnTo>
                    <a:lnTo>
                      <a:pt x="304" y="185"/>
                    </a:lnTo>
                    <a:lnTo>
                      <a:pt x="302" y="187"/>
                    </a:lnTo>
                    <a:lnTo>
                      <a:pt x="300" y="187"/>
                    </a:lnTo>
                    <a:lnTo>
                      <a:pt x="298" y="189"/>
                    </a:lnTo>
                    <a:lnTo>
                      <a:pt x="296" y="189"/>
                    </a:lnTo>
                    <a:lnTo>
                      <a:pt x="294" y="189"/>
                    </a:lnTo>
                    <a:lnTo>
                      <a:pt x="294" y="191"/>
                    </a:lnTo>
                    <a:lnTo>
                      <a:pt x="292" y="191"/>
                    </a:lnTo>
                    <a:lnTo>
                      <a:pt x="290" y="191"/>
                    </a:lnTo>
                    <a:lnTo>
                      <a:pt x="288" y="193"/>
                    </a:lnTo>
                    <a:lnTo>
                      <a:pt x="286" y="195"/>
                    </a:lnTo>
                    <a:lnTo>
                      <a:pt x="284" y="197"/>
                    </a:lnTo>
                    <a:lnTo>
                      <a:pt x="284" y="199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0" y="201"/>
                    </a:lnTo>
                    <a:lnTo>
                      <a:pt x="278" y="201"/>
                    </a:lnTo>
                    <a:lnTo>
                      <a:pt x="276" y="201"/>
                    </a:lnTo>
                    <a:lnTo>
                      <a:pt x="276" y="201"/>
                    </a:lnTo>
                    <a:lnTo>
                      <a:pt x="274" y="203"/>
                    </a:lnTo>
                    <a:lnTo>
                      <a:pt x="272" y="203"/>
                    </a:lnTo>
                    <a:lnTo>
                      <a:pt x="270" y="203"/>
                    </a:lnTo>
                    <a:lnTo>
                      <a:pt x="270" y="205"/>
                    </a:lnTo>
                    <a:lnTo>
                      <a:pt x="268" y="205"/>
                    </a:lnTo>
                    <a:lnTo>
                      <a:pt x="266" y="205"/>
                    </a:lnTo>
                    <a:lnTo>
                      <a:pt x="266" y="207"/>
                    </a:lnTo>
                    <a:lnTo>
                      <a:pt x="266" y="209"/>
                    </a:lnTo>
                    <a:lnTo>
                      <a:pt x="266" y="211"/>
                    </a:lnTo>
                    <a:lnTo>
                      <a:pt x="264" y="211"/>
                    </a:lnTo>
                    <a:lnTo>
                      <a:pt x="262" y="213"/>
                    </a:lnTo>
                    <a:lnTo>
                      <a:pt x="262" y="215"/>
                    </a:lnTo>
                    <a:lnTo>
                      <a:pt x="260" y="215"/>
                    </a:lnTo>
                    <a:lnTo>
                      <a:pt x="260" y="217"/>
                    </a:lnTo>
                    <a:lnTo>
                      <a:pt x="258" y="219"/>
                    </a:lnTo>
                    <a:lnTo>
                      <a:pt x="256" y="225"/>
                    </a:lnTo>
                    <a:lnTo>
                      <a:pt x="254" y="231"/>
                    </a:lnTo>
                    <a:lnTo>
                      <a:pt x="254" y="233"/>
                    </a:lnTo>
                    <a:lnTo>
                      <a:pt x="252" y="235"/>
                    </a:lnTo>
                    <a:lnTo>
                      <a:pt x="250" y="239"/>
                    </a:lnTo>
                    <a:lnTo>
                      <a:pt x="248" y="239"/>
                    </a:lnTo>
                    <a:lnTo>
                      <a:pt x="246" y="245"/>
                    </a:lnTo>
                    <a:lnTo>
                      <a:pt x="244" y="247"/>
                    </a:lnTo>
                    <a:lnTo>
                      <a:pt x="244" y="249"/>
                    </a:lnTo>
                    <a:lnTo>
                      <a:pt x="242" y="251"/>
                    </a:lnTo>
                    <a:lnTo>
                      <a:pt x="240" y="253"/>
                    </a:lnTo>
                    <a:lnTo>
                      <a:pt x="238" y="255"/>
                    </a:lnTo>
                    <a:lnTo>
                      <a:pt x="236" y="257"/>
                    </a:lnTo>
                    <a:lnTo>
                      <a:pt x="230" y="257"/>
                    </a:lnTo>
                    <a:lnTo>
                      <a:pt x="228" y="259"/>
                    </a:lnTo>
                    <a:lnTo>
                      <a:pt x="228" y="261"/>
                    </a:lnTo>
                    <a:lnTo>
                      <a:pt x="226" y="263"/>
                    </a:lnTo>
                    <a:lnTo>
                      <a:pt x="224" y="263"/>
                    </a:lnTo>
                    <a:lnTo>
                      <a:pt x="222" y="265"/>
                    </a:lnTo>
                    <a:lnTo>
                      <a:pt x="222" y="267"/>
                    </a:lnTo>
                    <a:lnTo>
                      <a:pt x="220" y="267"/>
                    </a:lnTo>
                    <a:lnTo>
                      <a:pt x="218" y="267"/>
                    </a:lnTo>
                    <a:lnTo>
                      <a:pt x="216" y="267"/>
                    </a:lnTo>
                    <a:lnTo>
                      <a:pt x="214" y="269"/>
                    </a:lnTo>
                    <a:lnTo>
                      <a:pt x="212" y="269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08" y="273"/>
                    </a:lnTo>
                    <a:lnTo>
                      <a:pt x="206" y="273"/>
                    </a:lnTo>
                    <a:lnTo>
                      <a:pt x="204" y="273"/>
                    </a:lnTo>
                    <a:lnTo>
                      <a:pt x="202" y="273"/>
                    </a:lnTo>
                    <a:lnTo>
                      <a:pt x="200" y="273"/>
                    </a:lnTo>
                    <a:lnTo>
                      <a:pt x="198" y="273"/>
                    </a:lnTo>
                    <a:lnTo>
                      <a:pt x="196" y="273"/>
                    </a:lnTo>
                    <a:lnTo>
                      <a:pt x="194" y="273"/>
                    </a:lnTo>
                    <a:lnTo>
                      <a:pt x="194" y="271"/>
                    </a:lnTo>
                    <a:lnTo>
                      <a:pt x="192" y="273"/>
                    </a:lnTo>
                    <a:lnTo>
                      <a:pt x="190" y="273"/>
                    </a:lnTo>
                    <a:lnTo>
                      <a:pt x="190" y="275"/>
                    </a:lnTo>
                    <a:lnTo>
                      <a:pt x="188" y="275"/>
                    </a:lnTo>
                    <a:lnTo>
                      <a:pt x="186" y="277"/>
                    </a:lnTo>
                    <a:lnTo>
                      <a:pt x="184" y="279"/>
                    </a:lnTo>
                    <a:lnTo>
                      <a:pt x="184" y="281"/>
                    </a:lnTo>
                    <a:lnTo>
                      <a:pt x="182" y="281"/>
                    </a:lnTo>
                    <a:lnTo>
                      <a:pt x="182" y="283"/>
                    </a:lnTo>
                    <a:lnTo>
                      <a:pt x="182" y="285"/>
                    </a:lnTo>
                    <a:lnTo>
                      <a:pt x="180" y="285"/>
                    </a:lnTo>
                    <a:lnTo>
                      <a:pt x="180" y="287"/>
                    </a:lnTo>
                    <a:lnTo>
                      <a:pt x="180" y="287"/>
                    </a:lnTo>
                    <a:lnTo>
                      <a:pt x="178" y="289"/>
                    </a:lnTo>
                    <a:lnTo>
                      <a:pt x="176" y="291"/>
                    </a:lnTo>
                    <a:lnTo>
                      <a:pt x="174" y="291"/>
                    </a:lnTo>
                    <a:lnTo>
                      <a:pt x="174" y="293"/>
                    </a:lnTo>
                    <a:lnTo>
                      <a:pt x="172" y="293"/>
                    </a:lnTo>
                    <a:lnTo>
                      <a:pt x="170" y="295"/>
                    </a:lnTo>
                    <a:lnTo>
                      <a:pt x="168" y="295"/>
                    </a:lnTo>
                    <a:lnTo>
                      <a:pt x="166" y="295"/>
                    </a:lnTo>
                    <a:lnTo>
                      <a:pt x="164" y="295"/>
                    </a:lnTo>
                    <a:lnTo>
                      <a:pt x="162" y="295"/>
                    </a:lnTo>
                    <a:lnTo>
                      <a:pt x="160" y="295"/>
                    </a:lnTo>
                    <a:lnTo>
                      <a:pt x="158" y="295"/>
                    </a:lnTo>
                    <a:lnTo>
                      <a:pt x="156" y="293"/>
                    </a:lnTo>
                    <a:lnTo>
                      <a:pt x="154" y="293"/>
                    </a:lnTo>
                    <a:lnTo>
                      <a:pt x="152" y="293"/>
                    </a:lnTo>
                    <a:lnTo>
                      <a:pt x="150" y="293"/>
                    </a:lnTo>
                    <a:lnTo>
                      <a:pt x="148" y="295"/>
                    </a:lnTo>
                    <a:lnTo>
                      <a:pt x="148" y="293"/>
                    </a:lnTo>
                    <a:lnTo>
                      <a:pt x="146" y="293"/>
                    </a:lnTo>
                    <a:lnTo>
                      <a:pt x="144" y="293"/>
                    </a:lnTo>
                    <a:lnTo>
                      <a:pt x="142" y="293"/>
                    </a:lnTo>
                    <a:lnTo>
                      <a:pt x="142" y="295"/>
                    </a:lnTo>
                    <a:lnTo>
                      <a:pt x="140" y="295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6" y="297"/>
                    </a:lnTo>
                    <a:lnTo>
                      <a:pt x="134" y="299"/>
                    </a:lnTo>
                    <a:lnTo>
                      <a:pt x="132" y="301"/>
                    </a:lnTo>
                    <a:lnTo>
                      <a:pt x="132" y="303"/>
                    </a:lnTo>
                    <a:lnTo>
                      <a:pt x="130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2" y="305"/>
                    </a:lnTo>
                    <a:lnTo>
                      <a:pt x="122" y="307"/>
                    </a:lnTo>
                    <a:lnTo>
                      <a:pt x="120" y="307"/>
                    </a:lnTo>
                    <a:lnTo>
                      <a:pt x="120" y="309"/>
                    </a:lnTo>
                    <a:lnTo>
                      <a:pt x="118" y="311"/>
                    </a:lnTo>
                    <a:lnTo>
                      <a:pt x="116" y="313"/>
                    </a:lnTo>
                    <a:lnTo>
                      <a:pt x="114" y="315"/>
                    </a:lnTo>
                    <a:lnTo>
                      <a:pt x="112" y="315"/>
                    </a:lnTo>
                    <a:lnTo>
                      <a:pt x="112" y="317"/>
                    </a:lnTo>
                    <a:lnTo>
                      <a:pt x="110" y="315"/>
                    </a:lnTo>
                    <a:lnTo>
                      <a:pt x="110" y="313"/>
                    </a:lnTo>
                    <a:lnTo>
                      <a:pt x="110" y="311"/>
                    </a:lnTo>
                    <a:lnTo>
                      <a:pt x="108" y="311"/>
                    </a:lnTo>
                    <a:lnTo>
                      <a:pt x="108" y="309"/>
                    </a:lnTo>
                    <a:lnTo>
                      <a:pt x="110" y="309"/>
                    </a:lnTo>
                    <a:lnTo>
                      <a:pt x="110" y="307"/>
                    </a:lnTo>
                    <a:lnTo>
                      <a:pt x="108" y="307"/>
                    </a:lnTo>
                    <a:lnTo>
                      <a:pt x="108" y="305"/>
                    </a:lnTo>
                    <a:lnTo>
                      <a:pt x="108" y="303"/>
                    </a:lnTo>
                    <a:lnTo>
                      <a:pt x="106" y="303"/>
                    </a:lnTo>
                    <a:lnTo>
                      <a:pt x="106" y="301"/>
                    </a:lnTo>
                    <a:lnTo>
                      <a:pt x="106" y="299"/>
                    </a:lnTo>
                    <a:lnTo>
                      <a:pt x="104" y="297"/>
                    </a:lnTo>
                    <a:lnTo>
                      <a:pt x="102" y="295"/>
                    </a:lnTo>
                    <a:lnTo>
                      <a:pt x="102" y="295"/>
                    </a:lnTo>
                    <a:lnTo>
                      <a:pt x="102" y="295"/>
                    </a:lnTo>
                    <a:lnTo>
                      <a:pt x="100" y="295"/>
                    </a:lnTo>
                    <a:lnTo>
                      <a:pt x="100" y="295"/>
                    </a:lnTo>
                    <a:lnTo>
                      <a:pt x="100" y="293"/>
                    </a:lnTo>
                    <a:lnTo>
                      <a:pt x="100" y="291"/>
                    </a:lnTo>
                    <a:lnTo>
                      <a:pt x="100" y="289"/>
                    </a:lnTo>
                    <a:lnTo>
                      <a:pt x="100" y="287"/>
                    </a:lnTo>
                    <a:lnTo>
                      <a:pt x="102" y="285"/>
                    </a:lnTo>
                    <a:lnTo>
                      <a:pt x="102" y="283"/>
                    </a:lnTo>
                    <a:lnTo>
                      <a:pt x="104" y="281"/>
                    </a:lnTo>
                    <a:lnTo>
                      <a:pt x="104" y="279"/>
                    </a:lnTo>
                    <a:lnTo>
                      <a:pt x="104" y="277"/>
                    </a:lnTo>
                    <a:lnTo>
                      <a:pt x="102" y="277"/>
                    </a:lnTo>
                    <a:lnTo>
                      <a:pt x="102" y="275"/>
                    </a:lnTo>
                    <a:lnTo>
                      <a:pt x="104" y="275"/>
                    </a:lnTo>
                    <a:lnTo>
                      <a:pt x="102" y="273"/>
                    </a:lnTo>
                    <a:lnTo>
                      <a:pt x="104" y="273"/>
                    </a:lnTo>
                    <a:lnTo>
                      <a:pt x="104" y="271"/>
                    </a:lnTo>
                    <a:lnTo>
                      <a:pt x="104" y="269"/>
                    </a:lnTo>
                    <a:lnTo>
                      <a:pt x="104" y="267"/>
                    </a:lnTo>
                    <a:lnTo>
                      <a:pt x="106" y="269"/>
                    </a:lnTo>
                    <a:lnTo>
                      <a:pt x="106" y="267"/>
                    </a:lnTo>
                    <a:lnTo>
                      <a:pt x="106" y="265"/>
                    </a:lnTo>
                    <a:lnTo>
                      <a:pt x="106" y="263"/>
                    </a:lnTo>
                    <a:lnTo>
                      <a:pt x="106" y="261"/>
                    </a:lnTo>
                    <a:lnTo>
                      <a:pt x="106" y="259"/>
                    </a:lnTo>
                    <a:lnTo>
                      <a:pt x="106" y="257"/>
                    </a:lnTo>
                    <a:lnTo>
                      <a:pt x="106" y="255"/>
                    </a:lnTo>
                    <a:lnTo>
                      <a:pt x="108" y="255"/>
                    </a:lnTo>
                    <a:lnTo>
                      <a:pt x="110" y="255"/>
                    </a:lnTo>
                    <a:lnTo>
                      <a:pt x="112" y="253"/>
                    </a:lnTo>
                    <a:lnTo>
                      <a:pt x="114" y="253"/>
                    </a:lnTo>
                    <a:lnTo>
                      <a:pt x="114" y="251"/>
                    </a:lnTo>
                    <a:lnTo>
                      <a:pt x="114" y="249"/>
                    </a:lnTo>
                    <a:lnTo>
                      <a:pt x="114" y="247"/>
                    </a:lnTo>
                    <a:lnTo>
                      <a:pt x="114" y="247"/>
                    </a:lnTo>
                    <a:lnTo>
                      <a:pt x="116" y="245"/>
                    </a:lnTo>
                    <a:lnTo>
                      <a:pt x="114" y="245"/>
                    </a:lnTo>
                    <a:lnTo>
                      <a:pt x="114" y="243"/>
                    </a:lnTo>
                    <a:lnTo>
                      <a:pt x="114" y="241"/>
                    </a:lnTo>
                    <a:lnTo>
                      <a:pt x="102" y="237"/>
                    </a:lnTo>
                    <a:lnTo>
                      <a:pt x="96" y="235"/>
                    </a:lnTo>
                    <a:lnTo>
                      <a:pt x="94" y="235"/>
                    </a:lnTo>
                    <a:lnTo>
                      <a:pt x="88" y="233"/>
                    </a:lnTo>
                    <a:lnTo>
                      <a:pt x="86" y="233"/>
                    </a:lnTo>
                    <a:lnTo>
                      <a:pt x="84" y="233"/>
                    </a:lnTo>
                    <a:lnTo>
                      <a:pt x="84" y="231"/>
                    </a:lnTo>
                    <a:lnTo>
                      <a:pt x="82" y="231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4" y="229"/>
                    </a:lnTo>
                    <a:lnTo>
                      <a:pt x="72" y="229"/>
                    </a:lnTo>
                    <a:lnTo>
                      <a:pt x="70" y="229"/>
                    </a:lnTo>
                    <a:lnTo>
                      <a:pt x="64" y="227"/>
                    </a:lnTo>
                    <a:lnTo>
                      <a:pt x="62" y="227"/>
                    </a:lnTo>
                    <a:lnTo>
                      <a:pt x="62" y="225"/>
                    </a:lnTo>
                    <a:lnTo>
                      <a:pt x="60" y="225"/>
                    </a:lnTo>
                    <a:lnTo>
                      <a:pt x="58" y="225"/>
                    </a:lnTo>
                    <a:lnTo>
                      <a:pt x="56" y="225"/>
                    </a:lnTo>
                    <a:lnTo>
                      <a:pt x="54" y="225"/>
                    </a:lnTo>
                    <a:lnTo>
                      <a:pt x="50" y="223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6" y="221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0" y="221"/>
                    </a:lnTo>
                    <a:lnTo>
                      <a:pt x="40" y="219"/>
                    </a:lnTo>
                    <a:lnTo>
                      <a:pt x="38" y="219"/>
                    </a:lnTo>
                    <a:lnTo>
                      <a:pt x="36" y="219"/>
                    </a:lnTo>
                    <a:lnTo>
                      <a:pt x="34" y="219"/>
                    </a:lnTo>
                    <a:lnTo>
                      <a:pt x="32" y="217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4" y="215"/>
                    </a:lnTo>
                    <a:lnTo>
                      <a:pt x="22" y="215"/>
                    </a:lnTo>
                    <a:lnTo>
                      <a:pt x="20" y="215"/>
                    </a:lnTo>
                    <a:lnTo>
                      <a:pt x="20" y="213"/>
                    </a:lnTo>
                    <a:lnTo>
                      <a:pt x="18" y="213"/>
                    </a:lnTo>
                    <a:lnTo>
                      <a:pt x="16" y="213"/>
                    </a:lnTo>
                    <a:lnTo>
                      <a:pt x="12" y="211"/>
                    </a:lnTo>
                    <a:lnTo>
                      <a:pt x="10" y="211"/>
                    </a:lnTo>
                    <a:lnTo>
                      <a:pt x="8" y="211"/>
                    </a:lnTo>
                    <a:lnTo>
                      <a:pt x="6" y="211"/>
                    </a:lnTo>
                    <a:lnTo>
                      <a:pt x="6" y="213"/>
                    </a:lnTo>
                    <a:lnTo>
                      <a:pt x="4" y="213"/>
                    </a:lnTo>
                    <a:lnTo>
                      <a:pt x="2" y="213"/>
                    </a:lnTo>
                    <a:lnTo>
                      <a:pt x="2" y="211"/>
                    </a:lnTo>
                    <a:lnTo>
                      <a:pt x="2" y="209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0" y="203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9"/>
                    </a:lnTo>
                    <a:lnTo>
                      <a:pt x="8" y="199"/>
                    </a:lnTo>
                    <a:lnTo>
                      <a:pt x="8" y="197"/>
                    </a:lnTo>
                    <a:lnTo>
                      <a:pt x="10" y="195"/>
                    </a:lnTo>
                    <a:lnTo>
                      <a:pt x="10" y="193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2" y="187"/>
                    </a:lnTo>
                    <a:lnTo>
                      <a:pt x="12" y="185"/>
                    </a:lnTo>
                    <a:lnTo>
                      <a:pt x="14" y="183"/>
                    </a:lnTo>
                    <a:lnTo>
                      <a:pt x="14" y="179"/>
                    </a:lnTo>
                    <a:lnTo>
                      <a:pt x="16" y="175"/>
                    </a:lnTo>
                    <a:lnTo>
                      <a:pt x="14" y="173"/>
                    </a:lnTo>
                    <a:lnTo>
                      <a:pt x="14" y="171"/>
                    </a:lnTo>
                    <a:lnTo>
                      <a:pt x="14" y="169"/>
                    </a:lnTo>
                    <a:lnTo>
                      <a:pt x="14" y="163"/>
                    </a:lnTo>
                    <a:lnTo>
                      <a:pt x="14" y="159"/>
                    </a:lnTo>
                    <a:lnTo>
                      <a:pt x="16" y="157"/>
                    </a:lnTo>
                    <a:lnTo>
                      <a:pt x="18" y="157"/>
                    </a:lnTo>
                    <a:lnTo>
                      <a:pt x="20" y="157"/>
                    </a:lnTo>
                    <a:lnTo>
                      <a:pt x="26" y="157"/>
                    </a:lnTo>
                    <a:lnTo>
                      <a:pt x="28" y="157"/>
                    </a:lnTo>
                    <a:lnTo>
                      <a:pt x="30" y="159"/>
                    </a:lnTo>
                    <a:lnTo>
                      <a:pt x="32" y="157"/>
                    </a:lnTo>
                    <a:lnTo>
                      <a:pt x="34" y="155"/>
                    </a:lnTo>
                    <a:lnTo>
                      <a:pt x="34" y="153"/>
                    </a:lnTo>
                    <a:lnTo>
                      <a:pt x="34" y="151"/>
                    </a:lnTo>
                    <a:lnTo>
                      <a:pt x="34" y="151"/>
                    </a:lnTo>
                    <a:lnTo>
                      <a:pt x="32" y="151"/>
                    </a:lnTo>
                    <a:lnTo>
                      <a:pt x="32" y="149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6" y="147"/>
                    </a:lnTo>
                    <a:lnTo>
                      <a:pt x="36" y="145"/>
                    </a:lnTo>
                    <a:lnTo>
                      <a:pt x="38" y="143"/>
                    </a:lnTo>
                    <a:lnTo>
                      <a:pt x="40" y="141"/>
                    </a:lnTo>
                    <a:lnTo>
                      <a:pt x="40" y="143"/>
                    </a:lnTo>
                    <a:lnTo>
                      <a:pt x="42" y="143"/>
                    </a:lnTo>
                    <a:lnTo>
                      <a:pt x="44" y="145"/>
                    </a:lnTo>
                    <a:lnTo>
                      <a:pt x="46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50" y="139"/>
                    </a:lnTo>
                    <a:lnTo>
                      <a:pt x="52" y="139"/>
                    </a:lnTo>
                    <a:lnTo>
                      <a:pt x="54" y="137"/>
                    </a:lnTo>
                    <a:lnTo>
                      <a:pt x="56" y="137"/>
                    </a:lnTo>
                    <a:lnTo>
                      <a:pt x="58" y="135"/>
                    </a:lnTo>
                    <a:lnTo>
                      <a:pt x="60" y="135"/>
                    </a:lnTo>
                    <a:lnTo>
                      <a:pt x="62" y="133"/>
                    </a:lnTo>
                    <a:lnTo>
                      <a:pt x="64" y="131"/>
                    </a:lnTo>
                    <a:lnTo>
                      <a:pt x="64" y="129"/>
                    </a:lnTo>
                    <a:lnTo>
                      <a:pt x="66" y="129"/>
                    </a:lnTo>
                    <a:lnTo>
                      <a:pt x="68" y="127"/>
                    </a:lnTo>
                    <a:lnTo>
                      <a:pt x="74" y="125"/>
                    </a:lnTo>
                    <a:lnTo>
                      <a:pt x="80" y="123"/>
                    </a:lnTo>
                    <a:lnTo>
                      <a:pt x="82" y="121"/>
                    </a:lnTo>
                    <a:lnTo>
                      <a:pt x="82" y="119"/>
                    </a:lnTo>
                    <a:lnTo>
                      <a:pt x="82" y="115"/>
                    </a:lnTo>
                    <a:lnTo>
                      <a:pt x="82" y="108"/>
                    </a:lnTo>
                    <a:lnTo>
                      <a:pt x="82" y="106"/>
                    </a:lnTo>
                    <a:lnTo>
                      <a:pt x="82" y="104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4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2" y="94"/>
                    </a:lnTo>
                    <a:lnTo>
                      <a:pt x="80" y="92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74" y="88"/>
                    </a:lnTo>
                    <a:lnTo>
                      <a:pt x="72" y="86"/>
                    </a:lnTo>
                    <a:lnTo>
                      <a:pt x="74" y="84"/>
                    </a:lnTo>
                    <a:lnTo>
                      <a:pt x="76" y="82"/>
                    </a:lnTo>
                    <a:lnTo>
                      <a:pt x="76" y="80"/>
                    </a:lnTo>
                    <a:lnTo>
                      <a:pt x="78" y="80"/>
                    </a:lnTo>
                    <a:lnTo>
                      <a:pt x="80" y="78"/>
                    </a:lnTo>
                    <a:lnTo>
                      <a:pt x="84" y="72"/>
                    </a:lnTo>
                    <a:lnTo>
                      <a:pt x="86" y="72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68"/>
                    </a:lnTo>
                    <a:lnTo>
                      <a:pt x="92" y="66"/>
                    </a:lnTo>
                    <a:lnTo>
                      <a:pt x="96" y="62"/>
                    </a:lnTo>
                    <a:lnTo>
                      <a:pt x="98" y="60"/>
                    </a:lnTo>
                    <a:lnTo>
                      <a:pt x="100" y="58"/>
                    </a:lnTo>
                    <a:lnTo>
                      <a:pt x="102" y="58"/>
                    </a:lnTo>
                    <a:lnTo>
                      <a:pt x="102" y="56"/>
                    </a:lnTo>
                    <a:lnTo>
                      <a:pt x="104" y="54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6" y="46"/>
                    </a:lnTo>
                    <a:lnTo>
                      <a:pt x="118" y="44"/>
                    </a:lnTo>
                    <a:lnTo>
                      <a:pt x="120" y="42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8" y="36"/>
                    </a:lnTo>
                    <a:lnTo>
                      <a:pt x="130" y="34"/>
                    </a:lnTo>
                    <a:lnTo>
                      <a:pt x="132" y="30"/>
                    </a:lnTo>
                    <a:lnTo>
                      <a:pt x="138" y="24"/>
                    </a:lnTo>
                    <a:lnTo>
                      <a:pt x="140" y="22"/>
                    </a:lnTo>
                    <a:lnTo>
                      <a:pt x="142" y="20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8" y="14"/>
                    </a:lnTo>
                    <a:lnTo>
                      <a:pt x="154" y="10"/>
                    </a:lnTo>
                    <a:lnTo>
                      <a:pt x="160" y="6"/>
                    </a:lnTo>
                    <a:lnTo>
                      <a:pt x="164" y="4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2" y="2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6"/>
                    </a:lnTo>
                    <a:lnTo>
                      <a:pt x="178" y="6"/>
                    </a:lnTo>
                    <a:lnTo>
                      <a:pt x="178" y="8"/>
                    </a:lnTo>
                    <a:lnTo>
                      <a:pt x="180" y="8"/>
                    </a:lnTo>
                    <a:lnTo>
                      <a:pt x="180" y="10"/>
                    </a:lnTo>
                    <a:lnTo>
                      <a:pt x="180" y="10"/>
                    </a:lnTo>
                    <a:lnTo>
                      <a:pt x="180" y="12"/>
                    </a:lnTo>
                    <a:lnTo>
                      <a:pt x="182" y="12"/>
                    </a:lnTo>
                    <a:lnTo>
                      <a:pt x="184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2" name="Freeform 74">
                <a:extLst>
                  <a:ext uri="{FF2B5EF4-FFF2-40B4-BE49-F238E27FC236}">
                    <a16:creationId xmlns:a16="http://schemas.microsoft.com/office/drawing/2014/main" id="{A3334F99-0452-4D70-A143-88560E7D5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788988"/>
                <a:ext cx="342900" cy="341313"/>
              </a:xfrm>
              <a:custGeom>
                <a:avLst/>
                <a:gdLst>
                  <a:gd name="T0" fmla="*/ 54 w 216"/>
                  <a:gd name="T1" fmla="*/ 6 h 215"/>
                  <a:gd name="T2" fmla="*/ 64 w 216"/>
                  <a:gd name="T3" fmla="*/ 12 h 215"/>
                  <a:gd name="T4" fmla="*/ 74 w 216"/>
                  <a:gd name="T5" fmla="*/ 14 h 215"/>
                  <a:gd name="T6" fmla="*/ 78 w 216"/>
                  <a:gd name="T7" fmla="*/ 8 h 215"/>
                  <a:gd name="T8" fmla="*/ 90 w 216"/>
                  <a:gd name="T9" fmla="*/ 4 h 215"/>
                  <a:gd name="T10" fmla="*/ 100 w 216"/>
                  <a:gd name="T11" fmla="*/ 10 h 215"/>
                  <a:gd name="T12" fmla="*/ 112 w 216"/>
                  <a:gd name="T13" fmla="*/ 4 h 215"/>
                  <a:gd name="T14" fmla="*/ 122 w 216"/>
                  <a:gd name="T15" fmla="*/ 8 h 215"/>
                  <a:gd name="T16" fmla="*/ 132 w 216"/>
                  <a:gd name="T17" fmla="*/ 6 h 215"/>
                  <a:gd name="T18" fmla="*/ 140 w 216"/>
                  <a:gd name="T19" fmla="*/ 10 h 215"/>
                  <a:gd name="T20" fmla="*/ 146 w 216"/>
                  <a:gd name="T21" fmla="*/ 18 h 215"/>
                  <a:gd name="T22" fmla="*/ 154 w 216"/>
                  <a:gd name="T23" fmla="*/ 24 h 215"/>
                  <a:gd name="T24" fmla="*/ 160 w 216"/>
                  <a:gd name="T25" fmla="*/ 34 h 215"/>
                  <a:gd name="T26" fmla="*/ 162 w 216"/>
                  <a:gd name="T27" fmla="*/ 45 h 215"/>
                  <a:gd name="T28" fmla="*/ 166 w 216"/>
                  <a:gd name="T29" fmla="*/ 55 h 215"/>
                  <a:gd name="T30" fmla="*/ 172 w 216"/>
                  <a:gd name="T31" fmla="*/ 85 h 215"/>
                  <a:gd name="T32" fmla="*/ 174 w 216"/>
                  <a:gd name="T33" fmla="*/ 103 h 215"/>
                  <a:gd name="T34" fmla="*/ 186 w 216"/>
                  <a:gd name="T35" fmla="*/ 105 h 215"/>
                  <a:gd name="T36" fmla="*/ 192 w 216"/>
                  <a:gd name="T37" fmla="*/ 111 h 215"/>
                  <a:gd name="T38" fmla="*/ 200 w 216"/>
                  <a:gd name="T39" fmla="*/ 117 h 215"/>
                  <a:gd name="T40" fmla="*/ 206 w 216"/>
                  <a:gd name="T41" fmla="*/ 129 h 215"/>
                  <a:gd name="T42" fmla="*/ 208 w 216"/>
                  <a:gd name="T43" fmla="*/ 141 h 215"/>
                  <a:gd name="T44" fmla="*/ 212 w 216"/>
                  <a:gd name="T45" fmla="*/ 151 h 215"/>
                  <a:gd name="T46" fmla="*/ 210 w 216"/>
                  <a:gd name="T47" fmla="*/ 161 h 215"/>
                  <a:gd name="T48" fmla="*/ 202 w 216"/>
                  <a:gd name="T49" fmla="*/ 165 h 215"/>
                  <a:gd name="T50" fmla="*/ 192 w 216"/>
                  <a:gd name="T51" fmla="*/ 165 h 215"/>
                  <a:gd name="T52" fmla="*/ 182 w 216"/>
                  <a:gd name="T53" fmla="*/ 171 h 215"/>
                  <a:gd name="T54" fmla="*/ 174 w 216"/>
                  <a:gd name="T55" fmla="*/ 171 h 215"/>
                  <a:gd name="T56" fmla="*/ 164 w 216"/>
                  <a:gd name="T57" fmla="*/ 177 h 215"/>
                  <a:gd name="T58" fmla="*/ 156 w 216"/>
                  <a:gd name="T59" fmla="*/ 179 h 215"/>
                  <a:gd name="T60" fmla="*/ 136 w 216"/>
                  <a:gd name="T61" fmla="*/ 185 h 215"/>
                  <a:gd name="T62" fmla="*/ 126 w 216"/>
                  <a:gd name="T63" fmla="*/ 189 h 215"/>
                  <a:gd name="T64" fmla="*/ 114 w 216"/>
                  <a:gd name="T65" fmla="*/ 199 h 215"/>
                  <a:gd name="T66" fmla="*/ 98 w 216"/>
                  <a:gd name="T67" fmla="*/ 211 h 215"/>
                  <a:gd name="T68" fmla="*/ 86 w 216"/>
                  <a:gd name="T69" fmla="*/ 213 h 215"/>
                  <a:gd name="T70" fmla="*/ 78 w 216"/>
                  <a:gd name="T71" fmla="*/ 213 h 215"/>
                  <a:gd name="T72" fmla="*/ 78 w 216"/>
                  <a:gd name="T73" fmla="*/ 209 h 215"/>
                  <a:gd name="T74" fmla="*/ 76 w 216"/>
                  <a:gd name="T75" fmla="*/ 203 h 215"/>
                  <a:gd name="T76" fmla="*/ 58 w 216"/>
                  <a:gd name="T77" fmla="*/ 199 h 215"/>
                  <a:gd name="T78" fmla="*/ 40 w 216"/>
                  <a:gd name="T79" fmla="*/ 203 h 215"/>
                  <a:gd name="T80" fmla="*/ 30 w 216"/>
                  <a:gd name="T81" fmla="*/ 207 h 215"/>
                  <a:gd name="T82" fmla="*/ 24 w 216"/>
                  <a:gd name="T83" fmla="*/ 205 h 215"/>
                  <a:gd name="T84" fmla="*/ 16 w 216"/>
                  <a:gd name="T85" fmla="*/ 197 h 215"/>
                  <a:gd name="T86" fmla="*/ 6 w 216"/>
                  <a:gd name="T87" fmla="*/ 185 h 215"/>
                  <a:gd name="T88" fmla="*/ 0 w 216"/>
                  <a:gd name="T89" fmla="*/ 171 h 215"/>
                  <a:gd name="T90" fmla="*/ 6 w 216"/>
                  <a:gd name="T91" fmla="*/ 163 h 215"/>
                  <a:gd name="T92" fmla="*/ 8 w 216"/>
                  <a:gd name="T93" fmla="*/ 153 h 215"/>
                  <a:gd name="T94" fmla="*/ 10 w 216"/>
                  <a:gd name="T95" fmla="*/ 139 h 215"/>
                  <a:gd name="T96" fmla="*/ 12 w 216"/>
                  <a:gd name="T97" fmla="*/ 125 h 215"/>
                  <a:gd name="T98" fmla="*/ 10 w 216"/>
                  <a:gd name="T99" fmla="*/ 113 h 215"/>
                  <a:gd name="T100" fmla="*/ 6 w 216"/>
                  <a:gd name="T101" fmla="*/ 109 h 215"/>
                  <a:gd name="T102" fmla="*/ 8 w 216"/>
                  <a:gd name="T103" fmla="*/ 99 h 215"/>
                  <a:gd name="T104" fmla="*/ 10 w 216"/>
                  <a:gd name="T105" fmla="*/ 87 h 215"/>
                  <a:gd name="T106" fmla="*/ 12 w 216"/>
                  <a:gd name="T107" fmla="*/ 77 h 215"/>
                  <a:gd name="T108" fmla="*/ 12 w 216"/>
                  <a:gd name="T109" fmla="*/ 67 h 215"/>
                  <a:gd name="T110" fmla="*/ 16 w 216"/>
                  <a:gd name="T111" fmla="*/ 55 h 215"/>
                  <a:gd name="T112" fmla="*/ 20 w 216"/>
                  <a:gd name="T113" fmla="*/ 49 h 215"/>
                  <a:gd name="T114" fmla="*/ 24 w 216"/>
                  <a:gd name="T115" fmla="*/ 34 h 215"/>
                  <a:gd name="T116" fmla="*/ 30 w 216"/>
                  <a:gd name="T117" fmla="*/ 22 h 215"/>
                  <a:gd name="T118" fmla="*/ 36 w 216"/>
                  <a:gd name="T119" fmla="*/ 6 h 215"/>
                  <a:gd name="T120" fmla="*/ 40 w 216"/>
                  <a:gd name="T121" fmla="*/ 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6" h="215">
                    <a:moveTo>
                      <a:pt x="46" y="6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4" y="14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2" y="8"/>
                    </a:lnTo>
                    <a:lnTo>
                      <a:pt x="84" y="8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6"/>
                    </a:lnTo>
                    <a:lnTo>
                      <a:pt x="98" y="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8" y="6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0" y="8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6" y="8"/>
                    </a:lnTo>
                    <a:lnTo>
                      <a:pt x="138" y="8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18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2" y="22"/>
                    </a:lnTo>
                    <a:lnTo>
                      <a:pt x="154" y="24"/>
                    </a:lnTo>
                    <a:lnTo>
                      <a:pt x="158" y="26"/>
                    </a:lnTo>
                    <a:lnTo>
                      <a:pt x="160" y="28"/>
                    </a:lnTo>
                    <a:lnTo>
                      <a:pt x="158" y="30"/>
                    </a:lnTo>
                    <a:lnTo>
                      <a:pt x="158" y="32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60" y="38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2" y="45"/>
                    </a:lnTo>
                    <a:lnTo>
                      <a:pt x="162" y="49"/>
                    </a:lnTo>
                    <a:lnTo>
                      <a:pt x="162" y="51"/>
                    </a:lnTo>
                    <a:lnTo>
                      <a:pt x="164" y="53"/>
                    </a:lnTo>
                    <a:lnTo>
                      <a:pt x="166" y="53"/>
                    </a:lnTo>
                    <a:lnTo>
                      <a:pt x="166" y="55"/>
                    </a:lnTo>
                    <a:lnTo>
                      <a:pt x="166" y="65"/>
                    </a:lnTo>
                    <a:lnTo>
                      <a:pt x="166" y="73"/>
                    </a:lnTo>
                    <a:lnTo>
                      <a:pt x="166" y="77"/>
                    </a:lnTo>
                    <a:lnTo>
                      <a:pt x="172" y="83"/>
                    </a:lnTo>
                    <a:lnTo>
                      <a:pt x="172" y="85"/>
                    </a:lnTo>
                    <a:lnTo>
                      <a:pt x="172" y="87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9"/>
                    </a:lnTo>
                    <a:lnTo>
                      <a:pt x="174" y="103"/>
                    </a:lnTo>
                    <a:lnTo>
                      <a:pt x="174" y="107"/>
                    </a:lnTo>
                    <a:lnTo>
                      <a:pt x="180" y="107"/>
                    </a:lnTo>
                    <a:lnTo>
                      <a:pt x="182" y="107"/>
                    </a:lnTo>
                    <a:lnTo>
                      <a:pt x="184" y="105"/>
                    </a:lnTo>
                    <a:lnTo>
                      <a:pt x="186" y="105"/>
                    </a:lnTo>
                    <a:lnTo>
                      <a:pt x="188" y="107"/>
                    </a:lnTo>
                    <a:lnTo>
                      <a:pt x="188" y="109"/>
                    </a:lnTo>
                    <a:lnTo>
                      <a:pt x="190" y="109"/>
                    </a:lnTo>
                    <a:lnTo>
                      <a:pt x="192" y="109"/>
                    </a:lnTo>
                    <a:lnTo>
                      <a:pt x="192" y="111"/>
                    </a:lnTo>
                    <a:lnTo>
                      <a:pt x="194" y="111"/>
                    </a:lnTo>
                    <a:lnTo>
                      <a:pt x="196" y="113"/>
                    </a:lnTo>
                    <a:lnTo>
                      <a:pt x="196" y="115"/>
                    </a:lnTo>
                    <a:lnTo>
                      <a:pt x="198" y="115"/>
                    </a:lnTo>
                    <a:lnTo>
                      <a:pt x="200" y="117"/>
                    </a:lnTo>
                    <a:lnTo>
                      <a:pt x="202" y="119"/>
                    </a:lnTo>
                    <a:lnTo>
                      <a:pt x="204" y="121"/>
                    </a:lnTo>
                    <a:lnTo>
                      <a:pt x="204" y="123"/>
                    </a:lnTo>
                    <a:lnTo>
                      <a:pt x="204" y="127"/>
                    </a:lnTo>
                    <a:lnTo>
                      <a:pt x="206" y="129"/>
                    </a:lnTo>
                    <a:lnTo>
                      <a:pt x="206" y="131"/>
                    </a:lnTo>
                    <a:lnTo>
                      <a:pt x="206" y="133"/>
                    </a:lnTo>
                    <a:lnTo>
                      <a:pt x="206" y="139"/>
                    </a:lnTo>
                    <a:lnTo>
                      <a:pt x="208" y="139"/>
                    </a:lnTo>
                    <a:lnTo>
                      <a:pt x="208" y="141"/>
                    </a:lnTo>
                    <a:lnTo>
                      <a:pt x="210" y="143"/>
                    </a:lnTo>
                    <a:lnTo>
                      <a:pt x="210" y="145"/>
                    </a:lnTo>
                    <a:lnTo>
                      <a:pt x="212" y="147"/>
                    </a:lnTo>
                    <a:lnTo>
                      <a:pt x="212" y="149"/>
                    </a:lnTo>
                    <a:lnTo>
                      <a:pt x="212" y="151"/>
                    </a:lnTo>
                    <a:lnTo>
                      <a:pt x="216" y="157"/>
                    </a:lnTo>
                    <a:lnTo>
                      <a:pt x="214" y="159"/>
                    </a:lnTo>
                    <a:lnTo>
                      <a:pt x="212" y="159"/>
                    </a:lnTo>
                    <a:lnTo>
                      <a:pt x="212" y="161"/>
                    </a:lnTo>
                    <a:lnTo>
                      <a:pt x="210" y="161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86" y="167"/>
                    </a:lnTo>
                    <a:lnTo>
                      <a:pt x="186" y="169"/>
                    </a:lnTo>
                    <a:lnTo>
                      <a:pt x="184" y="169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6" y="171"/>
                    </a:lnTo>
                    <a:lnTo>
                      <a:pt x="174" y="171"/>
                    </a:lnTo>
                    <a:lnTo>
                      <a:pt x="174" y="171"/>
                    </a:lnTo>
                    <a:lnTo>
                      <a:pt x="172" y="173"/>
                    </a:lnTo>
                    <a:lnTo>
                      <a:pt x="170" y="175"/>
                    </a:lnTo>
                    <a:lnTo>
                      <a:pt x="168" y="175"/>
                    </a:lnTo>
                    <a:lnTo>
                      <a:pt x="166" y="175"/>
                    </a:lnTo>
                    <a:lnTo>
                      <a:pt x="164" y="177"/>
                    </a:lnTo>
                    <a:lnTo>
                      <a:pt x="162" y="177"/>
                    </a:lnTo>
                    <a:lnTo>
                      <a:pt x="160" y="177"/>
                    </a:lnTo>
                    <a:lnTo>
                      <a:pt x="158" y="177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0" y="181"/>
                    </a:lnTo>
                    <a:lnTo>
                      <a:pt x="146" y="183"/>
                    </a:lnTo>
                    <a:lnTo>
                      <a:pt x="142" y="183"/>
                    </a:lnTo>
                    <a:lnTo>
                      <a:pt x="140" y="183"/>
                    </a:lnTo>
                    <a:lnTo>
                      <a:pt x="136" y="185"/>
                    </a:lnTo>
                    <a:lnTo>
                      <a:pt x="134" y="185"/>
                    </a:lnTo>
                    <a:lnTo>
                      <a:pt x="132" y="187"/>
                    </a:lnTo>
                    <a:lnTo>
                      <a:pt x="130" y="187"/>
                    </a:lnTo>
                    <a:lnTo>
                      <a:pt x="128" y="187"/>
                    </a:lnTo>
                    <a:lnTo>
                      <a:pt x="126" y="189"/>
                    </a:lnTo>
                    <a:lnTo>
                      <a:pt x="124" y="191"/>
                    </a:lnTo>
                    <a:lnTo>
                      <a:pt x="122" y="191"/>
                    </a:lnTo>
                    <a:lnTo>
                      <a:pt x="120" y="195"/>
                    </a:lnTo>
                    <a:lnTo>
                      <a:pt x="116" y="197"/>
                    </a:lnTo>
                    <a:lnTo>
                      <a:pt x="114" y="199"/>
                    </a:lnTo>
                    <a:lnTo>
                      <a:pt x="110" y="203"/>
                    </a:lnTo>
                    <a:lnTo>
                      <a:pt x="108" y="205"/>
                    </a:lnTo>
                    <a:lnTo>
                      <a:pt x="104" y="207"/>
                    </a:lnTo>
                    <a:lnTo>
                      <a:pt x="102" y="209"/>
                    </a:lnTo>
                    <a:lnTo>
                      <a:pt x="98" y="211"/>
                    </a:lnTo>
                    <a:lnTo>
                      <a:pt x="96" y="211"/>
                    </a:lnTo>
                    <a:lnTo>
                      <a:pt x="94" y="209"/>
                    </a:lnTo>
                    <a:lnTo>
                      <a:pt x="90" y="213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2" y="215"/>
                    </a:lnTo>
                    <a:lnTo>
                      <a:pt x="80" y="215"/>
                    </a:lnTo>
                    <a:lnTo>
                      <a:pt x="80" y="213"/>
                    </a:lnTo>
                    <a:lnTo>
                      <a:pt x="78" y="213"/>
                    </a:lnTo>
                    <a:lnTo>
                      <a:pt x="78" y="213"/>
                    </a:lnTo>
                    <a:lnTo>
                      <a:pt x="78" y="213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09"/>
                    </a:lnTo>
                    <a:lnTo>
                      <a:pt x="78" y="209"/>
                    </a:lnTo>
                    <a:lnTo>
                      <a:pt x="78" y="207"/>
                    </a:lnTo>
                    <a:lnTo>
                      <a:pt x="80" y="207"/>
                    </a:lnTo>
                    <a:lnTo>
                      <a:pt x="78" y="205"/>
                    </a:lnTo>
                    <a:lnTo>
                      <a:pt x="76" y="203"/>
                    </a:lnTo>
                    <a:lnTo>
                      <a:pt x="74" y="203"/>
                    </a:lnTo>
                    <a:lnTo>
                      <a:pt x="74" y="201"/>
                    </a:lnTo>
                    <a:lnTo>
                      <a:pt x="72" y="201"/>
                    </a:lnTo>
                    <a:lnTo>
                      <a:pt x="62" y="199"/>
                    </a:lnTo>
                    <a:lnTo>
                      <a:pt x="58" y="199"/>
                    </a:lnTo>
                    <a:lnTo>
                      <a:pt x="56" y="201"/>
                    </a:lnTo>
                    <a:lnTo>
                      <a:pt x="54" y="201"/>
                    </a:lnTo>
                    <a:lnTo>
                      <a:pt x="48" y="201"/>
                    </a:lnTo>
                    <a:lnTo>
                      <a:pt x="42" y="203"/>
                    </a:lnTo>
                    <a:lnTo>
                      <a:pt x="40" y="203"/>
                    </a:lnTo>
                    <a:lnTo>
                      <a:pt x="38" y="203"/>
                    </a:lnTo>
                    <a:lnTo>
                      <a:pt x="36" y="203"/>
                    </a:lnTo>
                    <a:lnTo>
                      <a:pt x="36" y="205"/>
                    </a:lnTo>
                    <a:lnTo>
                      <a:pt x="32" y="205"/>
                    </a:lnTo>
                    <a:lnTo>
                      <a:pt x="30" y="207"/>
                    </a:lnTo>
                    <a:lnTo>
                      <a:pt x="28" y="207"/>
                    </a:lnTo>
                    <a:lnTo>
                      <a:pt x="26" y="207"/>
                    </a:lnTo>
                    <a:lnTo>
                      <a:pt x="26" y="209"/>
                    </a:lnTo>
                    <a:lnTo>
                      <a:pt x="24" y="207"/>
                    </a:lnTo>
                    <a:lnTo>
                      <a:pt x="24" y="205"/>
                    </a:lnTo>
                    <a:lnTo>
                      <a:pt x="22" y="205"/>
                    </a:lnTo>
                    <a:lnTo>
                      <a:pt x="22" y="203"/>
                    </a:lnTo>
                    <a:lnTo>
                      <a:pt x="20" y="203"/>
                    </a:lnTo>
                    <a:lnTo>
                      <a:pt x="18" y="201"/>
                    </a:lnTo>
                    <a:lnTo>
                      <a:pt x="16" y="197"/>
                    </a:lnTo>
                    <a:lnTo>
                      <a:pt x="14" y="195"/>
                    </a:lnTo>
                    <a:lnTo>
                      <a:pt x="14" y="193"/>
                    </a:lnTo>
                    <a:lnTo>
                      <a:pt x="12" y="191"/>
                    </a:lnTo>
                    <a:lnTo>
                      <a:pt x="10" y="189"/>
                    </a:lnTo>
                    <a:lnTo>
                      <a:pt x="6" y="185"/>
                    </a:lnTo>
                    <a:lnTo>
                      <a:pt x="4" y="181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2" y="167"/>
                    </a:lnTo>
                    <a:lnTo>
                      <a:pt x="4" y="165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1"/>
                    </a:lnTo>
                    <a:lnTo>
                      <a:pt x="6" y="159"/>
                    </a:lnTo>
                    <a:lnTo>
                      <a:pt x="8" y="157"/>
                    </a:lnTo>
                    <a:lnTo>
                      <a:pt x="8" y="155"/>
                    </a:lnTo>
                    <a:lnTo>
                      <a:pt x="8" y="153"/>
                    </a:lnTo>
                    <a:lnTo>
                      <a:pt x="8" y="151"/>
                    </a:lnTo>
                    <a:lnTo>
                      <a:pt x="8" y="149"/>
                    </a:lnTo>
                    <a:lnTo>
                      <a:pt x="8" y="147"/>
                    </a:lnTo>
                    <a:lnTo>
                      <a:pt x="10" y="143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3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2" y="125"/>
                    </a:lnTo>
                    <a:lnTo>
                      <a:pt x="12" y="121"/>
                    </a:lnTo>
                    <a:lnTo>
                      <a:pt x="12" y="119"/>
                    </a:lnTo>
                    <a:lnTo>
                      <a:pt x="12" y="117"/>
                    </a:lnTo>
                    <a:lnTo>
                      <a:pt x="14" y="113"/>
                    </a:lnTo>
                    <a:lnTo>
                      <a:pt x="10" y="113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0" y="77"/>
                    </a:lnTo>
                    <a:lnTo>
                      <a:pt x="12" y="77"/>
                    </a:lnTo>
                    <a:lnTo>
                      <a:pt x="12" y="75"/>
                    </a:lnTo>
                    <a:lnTo>
                      <a:pt x="12" y="73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6" y="57"/>
                    </a:lnTo>
                    <a:lnTo>
                      <a:pt x="16" y="55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8" y="51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2" y="16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4"/>
                    </a:lnTo>
                    <a:lnTo>
                      <a:pt x="4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3" name="Freeform 75">
                <a:extLst>
                  <a:ext uri="{FF2B5EF4-FFF2-40B4-BE49-F238E27FC236}">
                    <a16:creationId xmlns:a16="http://schemas.microsoft.com/office/drawing/2014/main" id="{78FAC973-65E2-76D7-B527-A5669452B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838" y="2078038"/>
                <a:ext cx="352425" cy="357188"/>
              </a:xfrm>
              <a:custGeom>
                <a:avLst/>
                <a:gdLst>
                  <a:gd name="T0" fmla="*/ 34 w 222"/>
                  <a:gd name="T1" fmla="*/ 0 h 225"/>
                  <a:gd name="T2" fmla="*/ 48 w 222"/>
                  <a:gd name="T3" fmla="*/ 0 h 225"/>
                  <a:gd name="T4" fmla="*/ 62 w 222"/>
                  <a:gd name="T5" fmla="*/ 0 h 225"/>
                  <a:gd name="T6" fmla="*/ 76 w 222"/>
                  <a:gd name="T7" fmla="*/ 0 h 225"/>
                  <a:gd name="T8" fmla="*/ 100 w 222"/>
                  <a:gd name="T9" fmla="*/ 0 h 225"/>
                  <a:gd name="T10" fmla="*/ 106 w 222"/>
                  <a:gd name="T11" fmla="*/ 0 h 225"/>
                  <a:gd name="T12" fmla="*/ 122 w 222"/>
                  <a:gd name="T13" fmla="*/ 2 h 225"/>
                  <a:gd name="T14" fmla="*/ 142 w 222"/>
                  <a:gd name="T15" fmla="*/ 2 h 225"/>
                  <a:gd name="T16" fmla="*/ 152 w 222"/>
                  <a:gd name="T17" fmla="*/ 2 h 225"/>
                  <a:gd name="T18" fmla="*/ 162 w 222"/>
                  <a:gd name="T19" fmla="*/ 2 h 225"/>
                  <a:gd name="T20" fmla="*/ 170 w 222"/>
                  <a:gd name="T21" fmla="*/ 2 h 225"/>
                  <a:gd name="T22" fmla="*/ 182 w 222"/>
                  <a:gd name="T23" fmla="*/ 24 h 225"/>
                  <a:gd name="T24" fmla="*/ 186 w 222"/>
                  <a:gd name="T25" fmla="*/ 36 h 225"/>
                  <a:gd name="T26" fmla="*/ 190 w 222"/>
                  <a:gd name="T27" fmla="*/ 46 h 225"/>
                  <a:gd name="T28" fmla="*/ 194 w 222"/>
                  <a:gd name="T29" fmla="*/ 58 h 225"/>
                  <a:gd name="T30" fmla="*/ 196 w 222"/>
                  <a:gd name="T31" fmla="*/ 68 h 225"/>
                  <a:gd name="T32" fmla="*/ 200 w 222"/>
                  <a:gd name="T33" fmla="*/ 83 h 225"/>
                  <a:gd name="T34" fmla="*/ 206 w 222"/>
                  <a:gd name="T35" fmla="*/ 105 h 225"/>
                  <a:gd name="T36" fmla="*/ 216 w 222"/>
                  <a:gd name="T37" fmla="*/ 111 h 225"/>
                  <a:gd name="T38" fmla="*/ 216 w 222"/>
                  <a:gd name="T39" fmla="*/ 135 h 225"/>
                  <a:gd name="T40" fmla="*/ 222 w 222"/>
                  <a:gd name="T41" fmla="*/ 153 h 225"/>
                  <a:gd name="T42" fmla="*/ 210 w 222"/>
                  <a:gd name="T43" fmla="*/ 161 h 225"/>
                  <a:gd name="T44" fmla="*/ 196 w 222"/>
                  <a:gd name="T45" fmla="*/ 167 h 225"/>
                  <a:gd name="T46" fmla="*/ 172 w 222"/>
                  <a:gd name="T47" fmla="*/ 175 h 225"/>
                  <a:gd name="T48" fmla="*/ 162 w 222"/>
                  <a:gd name="T49" fmla="*/ 179 h 225"/>
                  <a:gd name="T50" fmla="*/ 158 w 222"/>
                  <a:gd name="T51" fmla="*/ 183 h 225"/>
                  <a:gd name="T52" fmla="*/ 152 w 222"/>
                  <a:gd name="T53" fmla="*/ 187 h 225"/>
                  <a:gd name="T54" fmla="*/ 148 w 222"/>
                  <a:gd name="T55" fmla="*/ 185 h 225"/>
                  <a:gd name="T56" fmla="*/ 144 w 222"/>
                  <a:gd name="T57" fmla="*/ 189 h 225"/>
                  <a:gd name="T58" fmla="*/ 130 w 222"/>
                  <a:gd name="T59" fmla="*/ 193 h 225"/>
                  <a:gd name="T60" fmla="*/ 122 w 222"/>
                  <a:gd name="T61" fmla="*/ 177 h 225"/>
                  <a:gd name="T62" fmla="*/ 116 w 222"/>
                  <a:gd name="T63" fmla="*/ 189 h 225"/>
                  <a:gd name="T64" fmla="*/ 110 w 222"/>
                  <a:gd name="T65" fmla="*/ 199 h 225"/>
                  <a:gd name="T66" fmla="*/ 104 w 222"/>
                  <a:gd name="T67" fmla="*/ 205 h 225"/>
                  <a:gd name="T68" fmla="*/ 90 w 222"/>
                  <a:gd name="T69" fmla="*/ 209 h 225"/>
                  <a:gd name="T70" fmla="*/ 70 w 222"/>
                  <a:gd name="T71" fmla="*/ 215 h 225"/>
                  <a:gd name="T72" fmla="*/ 48 w 222"/>
                  <a:gd name="T73" fmla="*/ 221 h 225"/>
                  <a:gd name="T74" fmla="*/ 34 w 222"/>
                  <a:gd name="T75" fmla="*/ 213 h 225"/>
                  <a:gd name="T76" fmla="*/ 32 w 222"/>
                  <a:gd name="T77" fmla="*/ 201 h 225"/>
                  <a:gd name="T78" fmla="*/ 28 w 222"/>
                  <a:gd name="T79" fmla="*/ 177 h 225"/>
                  <a:gd name="T80" fmla="*/ 26 w 222"/>
                  <a:gd name="T81" fmla="*/ 165 h 225"/>
                  <a:gd name="T82" fmla="*/ 24 w 222"/>
                  <a:gd name="T83" fmla="*/ 155 h 225"/>
                  <a:gd name="T84" fmla="*/ 22 w 222"/>
                  <a:gd name="T85" fmla="*/ 145 h 225"/>
                  <a:gd name="T86" fmla="*/ 20 w 222"/>
                  <a:gd name="T87" fmla="*/ 135 h 225"/>
                  <a:gd name="T88" fmla="*/ 16 w 222"/>
                  <a:gd name="T89" fmla="*/ 117 h 225"/>
                  <a:gd name="T90" fmla="*/ 12 w 222"/>
                  <a:gd name="T91" fmla="*/ 91 h 225"/>
                  <a:gd name="T92" fmla="*/ 8 w 222"/>
                  <a:gd name="T93" fmla="*/ 64 h 225"/>
                  <a:gd name="T94" fmla="*/ 6 w 222"/>
                  <a:gd name="T95" fmla="*/ 36 h 225"/>
                  <a:gd name="T96" fmla="*/ 0 w 222"/>
                  <a:gd name="T97" fmla="*/ 8 h 225"/>
                  <a:gd name="T98" fmla="*/ 2 w 222"/>
                  <a:gd name="T99" fmla="*/ 0 h 225"/>
                  <a:gd name="T100" fmla="*/ 14 w 222"/>
                  <a:gd name="T101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2" h="225">
                    <a:moveTo>
                      <a:pt x="24" y="0"/>
                    </a:moveTo>
                    <a:lnTo>
                      <a:pt x="26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6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8" y="14"/>
                    </a:lnTo>
                    <a:lnTo>
                      <a:pt x="182" y="24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6" y="34"/>
                    </a:lnTo>
                    <a:lnTo>
                      <a:pt x="186" y="36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88" y="44"/>
                    </a:lnTo>
                    <a:lnTo>
                      <a:pt x="190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2" y="56"/>
                    </a:lnTo>
                    <a:lnTo>
                      <a:pt x="194" y="58"/>
                    </a:lnTo>
                    <a:lnTo>
                      <a:pt x="194" y="60"/>
                    </a:lnTo>
                    <a:lnTo>
                      <a:pt x="194" y="64"/>
                    </a:lnTo>
                    <a:lnTo>
                      <a:pt x="196" y="66"/>
                    </a:lnTo>
                    <a:lnTo>
                      <a:pt x="196" y="68"/>
                    </a:lnTo>
                    <a:lnTo>
                      <a:pt x="198" y="72"/>
                    </a:lnTo>
                    <a:lnTo>
                      <a:pt x="198" y="74"/>
                    </a:lnTo>
                    <a:lnTo>
                      <a:pt x="200" y="78"/>
                    </a:lnTo>
                    <a:lnTo>
                      <a:pt x="200" y="83"/>
                    </a:lnTo>
                    <a:lnTo>
                      <a:pt x="200" y="87"/>
                    </a:lnTo>
                    <a:lnTo>
                      <a:pt x="202" y="93"/>
                    </a:lnTo>
                    <a:lnTo>
                      <a:pt x="204" y="97"/>
                    </a:lnTo>
                    <a:lnTo>
                      <a:pt x="206" y="105"/>
                    </a:lnTo>
                    <a:lnTo>
                      <a:pt x="210" y="115"/>
                    </a:lnTo>
                    <a:lnTo>
                      <a:pt x="210" y="111"/>
                    </a:lnTo>
                    <a:lnTo>
                      <a:pt x="212" y="111"/>
                    </a:lnTo>
                    <a:lnTo>
                      <a:pt x="216" y="111"/>
                    </a:lnTo>
                    <a:lnTo>
                      <a:pt x="216" y="119"/>
                    </a:lnTo>
                    <a:lnTo>
                      <a:pt x="216" y="123"/>
                    </a:lnTo>
                    <a:lnTo>
                      <a:pt x="212" y="123"/>
                    </a:lnTo>
                    <a:lnTo>
                      <a:pt x="216" y="135"/>
                    </a:lnTo>
                    <a:lnTo>
                      <a:pt x="220" y="145"/>
                    </a:lnTo>
                    <a:lnTo>
                      <a:pt x="220" y="147"/>
                    </a:lnTo>
                    <a:lnTo>
                      <a:pt x="222" y="151"/>
                    </a:lnTo>
                    <a:lnTo>
                      <a:pt x="222" y="153"/>
                    </a:lnTo>
                    <a:lnTo>
                      <a:pt x="222" y="155"/>
                    </a:lnTo>
                    <a:lnTo>
                      <a:pt x="220" y="157"/>
                    </a:lnTo>
                    <a:lnTo>
                      <a:pt x="216" y="159"/>
                    </a:lnTo>
                    <a:lnTo>
                      <a:pt x="210" y="161"/>
                    </a:lnTo>
                    <a:lnTo>
                      <a:pt x="206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196" y="167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84" y="171"/>
                    </a:lnTo>
                    <a:lnTo>
                      <a:pt x="172" y="175"/>
                    </a:lnTo>
                    <a:lnTo>
                      <a:pt x="168" y="177"/>
                    </a:lnTo>
                    <a:lnTo>
                      <a:pt x="166" y="179"/>
                    </a:lnTo>
                    <a:lnTo>
                      <a:pt x="164" y="179"/>
                    </a:lnTo>
                    <a:lnTo>
                      <a:pt x="162" y="179"/>
                    </a:lnTo>
                    <a:lnTo>
                      <a:pt x="162" y="181"/>
                    </a:lnTo>
                    <a:lnTo>
                      <a:pt x="160" y="181"/>
                    </a:lnTo>
                    <a:lnTo>
                      <a:pt x="158" y="181"/>
                    </a:lnTo>
                    <a:lnTo>
                      <a:pt x="158" y="183"/>
                    </a:lnTo>
                    <a:lnTo>
                      <a:pt x="156" y="185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2" y="187"/>
                    </a:lnTo>
                    <a:lnTo>
                      <a:pt x="152" y="187"/>
                    </a:lnTo>
                    <a:lnTo>
                      <a:pt x="152" y="185"/>
                    </a:lnTo>
                    <a:lnTo>
                      <a:pt x="150" y="185"/>
                    </a:lnTo>
                    <a:lnTo>
                      <a:pt x="148" y="185"/>
                    </a:lnTo>
                    <a:lnTo>
                      <a:pt x="148" y="187"/>
                    </a:lnTo>
                    <a:lnTo>
                      <a:pt x="146" y="187"/>
                    </a:lnTo>
                    <a:lnTo>
                      <a:pt x="146" y="189"/>
                    </a:lnTo>
                    <a:lnTo>
                      <a:pt x="144" y="189"/>
                    </a:lnTo>
                    <a:lnTo>
                      <a:pt x="134" y="193"/>
                    </a:lnTo>
                    <a:lnTo>
                      <a:pt x="128" y="195"/>
                    </a:lnTo>
                    <a:lnTo>
                      <a:pt x="128" y="193"/>
                    </a:lnTo>
                    <a:lnTo>
                      <a:pt x="130" y="193"/>
                    </a:lnTo>
                    <a:lnTo>
                      <a:pt x="130" y="189"/>
                    </a:lnTo>
                    <a:lnTo>
                      <a:pt x="128" y="183"/>
                    </a:lnTo>
                    <a:lnTo>
                      <a:pt x="122" y="183"/>
                    </a:lnTo>
                    <a:lnTo>
                      <a:pt x="122" y="177"/>
                    </a:lnTo>
                    <a:lnTo>
                      <a:pt x="120" y="177"/>
                    </a:lnTo>
                    <a:lnTo>
                      <a:pt x="118" y="177"/>
                    </a:lnTo>
                    <a:lnTo>
                      <a:pt x="116" y="177"/>
                    </a:lnTo>
                    <a:lnTo>
                      <a:pt x="116" y="189"/>
                    </a:lnTo>
                    <a:lnTo>
                      <a:pt x="114" y="189"/>
                    </a:lnTo>
                    <a:lnTo>
                      <a:pt x="110" y="189"/>
                    </a:lnTo>
                    <a:lnTo>
                      <a:pt x="110" y="197"/>
                    </a:lnTo>
                    <a:lnTo>
                      <a:pt x="110" y="199"/>
                    </a:lnTo>
                    <a:lnTo>
                      <a:pt x="110" y="201"/>
                    </a:lnTo>
                    <a:lnTo>
                      <a:pt x="106" y="203"/>
                    </a:lnTo>
                    <a:lnTo>
                      <a:pt x="104" y="203"/>
                    </a:lnTo>
                    <a:lnTo>
                      <a:pt x="104" y="205"/>
                    </a:lnTo>
                    <a:lnTo>
                      <a:pt x="98" y="205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0" y="209"/>
                    </a:lnTo>
                    <a:lnTo>
                      <a:pt x="88" y="209"/>
                    </a:lnTo>
                    <a:lnTo>
                      <a:pt x="82" y="211"/>
                    </a:lnTo>
                    <a:lnTo>
                      <a:pt x="78" y="213"/>
                    </a:lnTo>
                    <a:lnTo>
                      <a:pt x="70" y="215"/>
                    </a:lnTo>
                    <a:lnTo>
                      <a:pt x="66" y="217"/>
                    </a:lnTo>
                    <a:lnTo>
                      <a:pt x="58" y="217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6" y="223"/>
                    </a:lnTo>
                    <a:lnTo>
                      <a:pt x="36" y="225"/>
                    </a:lnTo>
                    <a:lnTo>
                      <a:pt x="34" y="21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9"/>
                    </a:lnTo>
                    <a:lnTo>
                      <a:pt x="32" y="207"/>
                    </a:lnTo>
                    <a:lnTo>
                      <a:pt x="32" y="201"/>
                    </a:lnTo>
                    <a:lnTo>
                      <a:pt x="30" y="193"/>
                    </a:lnTo>
                    <a:lnTo>
                      <a:pt x="28" y="187"/>
                    </a:lnTo>
                    <a:lnTo>
                      <a:pt x="28" y="185"/>
                    </a:lnTo>
                    <a:lnTo>
                      <a:pt x="28" y="177"/>
                    </a:lnTo>
                    <a:lnTo>
                      <a:pt x="26" y="173"/>
                    </a:lnTo>
                    <a:lnTo>
                      <a:pt x="26" y="169"/>
                    </a:lnTo>
                    <a:lnTo>
                      <a:pt x="26" y="167"/>
                    </a:lnTo>
                    <a:lnTo>
                      <a:pt x="26" y="165"/>
                    </a:lnTo>
                    <a:lnTo>
                      <a:pt x="24" y="165"/>
                    </a:lnTo>
                    <a:lnTo>
                      <a:pt x="24" y="161"/>
                    </a:lnTo>
                    <a:lnTo>
                      <a:pt x="24" y="157"/>
                    </a:lnTo>
                    <a:lnTo>
                      <a:pt x="24" y="155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2" y="147"/>
                    </a:lnTo>
                    <a:lnTo>
                      <a:pt x="22" y="145"/>
                    </a:lnTo>
                    <a:lnTo>
                      <a:pt x="22" y="143"/>
                    </a:lnTo>
                    <a:lnTo>
                      <a:pt x="22" y="141"/>
                    </a:lnTo>
                    <a:lnTo>
                      <a:pt x="20" y="137"/>
                    </a:lnTo>
                    <a:lnTo>
                      <a:pt x="20" y="135"/>
                    </a:lnTo>
                    <a:lnTo>
                      <a:pt x="20" y="131"/>
                    </a:lnTo>
                    <a:lnTo>
                      <a:pt x="18" y="123"/>
                    </a:lnTo>
                    <a:lnTo>
                      <a:pt x="18" y="119"/>
                    </a:lnTo>
                    <a:lnTo>
                      <a:pt x="16" y="117"/>
                    </a:lnTo>
                    <a:lnTo>
                      <a:pt x="16" y="107"/>
                    </a:lnTo>
                    <a:lnTo>
                      <a:pt x="14" y="101"/>
                    </a:lnTo>
                    <a:lnTo>
                      <a:pt x="14" y="95"/>
                    </a:lnTo>
                    <a:lnTo>
                      <a:pt x="12" y="91"/>
                    </a:lnTo>
                    <a:lnTo>
                      <a:pt x="12" y="78"/>
                    </a:lnTo>
                    <a:lnTo>
                      <a:pt x="10" y="72"/>
                    </a:lnTo>
                    <a:lnTo>
                      <a:pt x="8" y="68"/>
                    </a:lnTo>
                    <a:lnTo>
                      <a:pt x="8" y="64"/>
                    </a:lnTo>
                    <a:lnTo>
                      <a:pt x="8" y="60"/>
                    </a:lnTo>
                    <a:lnTo>
                      <a:pt x="6" y="48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4" y="28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4" name="Freeform 76">
                <a:extLst>
                  <a:ext uri="{FF2B5EF4-FFF2-40B4-BE49-F238E27FC236}">
                    <a16:creationId xmlns:a16="http://schemas.microsoft.com/office/drawing/2014/main" id="{F7ADB2D8-D185-7089-BA88-CAD05E4B0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638" y="1814513"/>
                <a:ext cx="434975" cy="420688"/>
              </a:xfrm>
              <a:custGeom>
                <a:avLst/>
                <a:gdLst>
                  <a:gd name="T0" fmla="*/ 82 w 274"/>
                  <a:gd name="T1" fmla="*/ 6 h 265"/>
                  <a:gd name="T2" fmla="*/ 106 w 274"/>
                  <a:gd name="T3" fmla="*/ 0 h 265"/>
                  <a:gd name="T4" fmla="*/ 108 w 274"/>
                  <a:gd name="T5" fmla="*/ 14 h 265"/>
                  <a:gd name="T6" fmla="*/ 120 w 274"/>
                  <a:gd name="T7" fmla="*/ 28 h 265"/>
                  <a:gd name="T8" fmla="*/ 128 w 274"/>
                  <a:gd name="T9" fmla="*/ 40 h 265"/>
                  <a:gd name="T10" fmla="*/ 136 w 274"/>
                  <a:gd name="T11" fmla="*/ 52 h 265"/>
                  <a:gd name="T12" fmla="*/ 142 w 274"/>
                  <a:gd name="T13" fmla="*/ 64 h 265"/>
                  <a:gd name="T14" fmla="*/ 154 w 274"/>
                  <a:gd name="T15" fmla="*/ 60 h 265"/>
                  <a:gd name="T16" fmla="*/ 166 w 274"/>
                  <a:gd name="T17" fmla="*/ 68 h 265"/>
                  <a:gd name="T18" fmla="*/ 180 w 274"/>
                  <a:gd name="T19" fmla="*/ 76 h 265"/>
                  <a:gd name="T20" fmla="*/ 190 w 274"/>
                  <a:gd name="T21" fmla="*/ 84 h 265"/>
                  <a:gd name="T22" fmla="*/ 196 w 274"/>
                  <a:gd name="T23" fmla="*/ 92 h 265"/>
                  <a:gd name="T24" fmla="*/ 188 w 274"/>
                  <a:gd name="T25" fmla="*/ 100 h 265"/>
                  <a:gd name="T26" fmla="*/ 196 w 274"/>
                  <a:gd name="T27" fmla="*/ 102 h 265"/>
                  <a:gd name="T28" fmla="*/ 204 w 274"/>
                  <a:gd name="T29" fmla="*/ 112 h 265"/>
                  <a:gd name="T30" fmla="*/ 214 w 274"/>
                  <a:gd name="T31" fmla="*/ 112 h 265"/>
                  <a:gd name="T32" fmla="*/ 228 w 274"/>
                  <a:gd name="T33" fmla="*/ 116 h 265"/>
                  <a:gd name="T34" fmla="*/ 238 w 274"/>
                  <a:gd name="T35" fmla="*/ 124 h 265"/>
                  <a:gd name="T36" fmla="*/ 254 w 274"/>
                  <a:gd name="T37" fmla="*/ 124 h 265"/>
                  <a:gd name="T38" fmla="*/ 264 w 274"/>
                  <a:gd name="T39" fmla="*/ 136 h 265"/>
                  <a:gd name="T40" fmla="*/ 272 w 274"/>
                  <a:gd name="T41" fmla="*/ 148 h 265"/>
                  <a:gd name="T42" fmla="*/ 262 w 274"/>
                  <a:gd name="T43" fmla="*/ 156 h 265"/>
                  <a:gd name="T44" fmla="*/ 252 w 274"/>
                  <a:gd name="T45" fmla="*/ 172 h 265"/>
                  <a:gd name="T46" fmla="*/ 240 w 274"/>
                  <a:gd name="T47" fmla="*/ 192 h 265"/>
                  <a:gd name="T48" fmla="*/ 244 w 274"/>
                  <a:gd name="T49" fmla="*/ 206 h 265"/>
                  <a:gd name="T50" fmla="*/ 232 w 274"/>
                  <a:gd name="T51" fmla="*/ 210 h 265"/>
                  <a:gd name="T52" fmla="*/ 218 w 274"/>
                  <a:gd name="T53" fmla="*/ 214 h 265"/>
                  <a:gd name="T54" fmla="*/ 208 w 274"/>
                  <a:gd name="T55" fmla="*/ 216 h 265"/>
                  <a:gd name="T56" fmla="*/ 198 w 274"/>
                  <a:gd name="T57" fmla="*/ 232 h 265"/>
                  <a:gd name="T58" fmla="*/ 188 w 274"/>
                  <a:gd name="T59" fmla="*/ 242 h 265"/>
                  <a:gd name="T60" fmla="*/ 184 w 274"/>
                  <a:gd name="T61" fmla="*/ 249 h 265"/>
                  <a:gd name="T62" fmla="*/ 176 w 274"/>
                  <a:gd name="T63" fmla="*/ 263 h 265"/>
                  <a:gd name="T64" fmla="*/ 156 w 274"/>
                  <a:gd name="T65" fmla="*/ 263 h 265"/>
                  <a:gd name="T66" fmla="*/ 142 w 274"/>
                  <a:gd name="T67" fmla="*/ 263 h 265"/>
                  <a:gd name="T68" fmla="*/ 130 w 274"/>
                  <a:gd name="T69" fmla="*/ 247 h 265"/>
                  <a:gd name="T70" fmla="*/ 116 w 274"/>
                  <a:gd name="T71" fmla="*/ 236 h 265"/>
                  <a:gd name="T72" fmla="*/ 94 w 274"/>
                  <a:gd name="T73" fmla="*/ 236 h 265"/>
                  <a:gd name="T74" fmla="*/ 72 w 274"/>
                  <a:gd name="T75" fmla="*/ 236 h 265"/>
                  <a:gd name="T76" fmla="*/ 66 w 274"/>
                  <a:gd name="T77" fmla="*/ 224 h 265"/>
                  <a:gd name="T78" fmla="*/ 42 w 274"/>
                  <a:gd name="T79" fmla="*/ 224 h 265"/>
                  <a:gd name="T80" fmla="*/ 24 w 274"/>
                  <a:gd name="T81" fmla="*/ 224 h 265"/>
                  <a:gd name="T82" fmla="*/ 0 w 274"/>
                  <a:gd name="T83" fmla="*/ 218 h 265"/>
                  <a:gd name="T84" fmla="*/ 0 w 274"/>
                  <a:gd name="T85" fmla="*/ 194 h 265"/>
                  <a:gd name="T86" fmla="*/ 0 w 274"/>
                  <a:gd name="T87" fmla="*/ 170 h 265"/>
                  <a:gd name="T88" fmla="*/ 18 w 274"/>
                  <a:gd name="T89" fmla="*/ 160 h 265"/>
                  <a:gd name="T90" fmla="*/ 32 w 274"/>
                  <a:gd name="T91" fmla="*/ 164 h 265"/>
                  <a:gd name="T92" fmla="*/ 38 w 274"/>
                  <a:gd name="T93" fmla="*/ 146 h 265"/>
                  <a:gd name="T94" fmla="*/ 44 w 274"/>
                  <a:gd name="T95" fmla="*/ 120 h 265"/>
                  <a:gd name="T96" fmla="*/ 44 w 274"/>
                  <a:gd name="T97" fmla="*/ 100 h 265"/>
                  <a:gd name="T98" fmla="*/ 40 w 274"/>
                  <a:gd name="T99" fmla="*/ 88 h 265"/>
                  <a:gd name="T100" fmla="*/ 52 w 274"/>
                  <a:gd name="T101" fmla="*/ 74 h 265"/>
                  <a:gd name="T102" fmla="*/ 58 w 274"/>
                  <a:gd name="T103" fmla="*/ 58 h 265"/>
                  <a:gd name="T104" fmla="*/ 64 w 274"/>
                  <a:gd name="T105" fmla="*/ 48 h 265"/>
                  <a:gd name="T106" fmla="*/ 66 w 274"/>
                  <a:gd name="T107" fmla="*/ 38 h 265"/>
                  <a:gd name="T108" fmla="*/ 58 w 274"/>
                  <a:gd name="T109" fmla="*/ 28 h 265"/>
                  <a:gd name="T110" fmla="*/ 52 w 274"/>
                  <a:gd name="T111" fmla="*/ 8 h 265"/>
                  <a:gd name="T112" fmla="*/ 52 w 274"/>
                  <a:gd name="T113" fmla="*/ 0 h 265"/>
                  <a:gd name="T114" fmla="*/ 68 w 274"/>
                  <a:gd name="T115" fmla="*/ 8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265">
                    <a:moveTo>
                      <a:pt x="68" y="12"/>
                    </a:moveTo>
                    <a:lnTo>
                      <a:pt x="72" y="12"/>
                    </a:lnTo>
                    <a:lnTo>
                      <a:pt x="74" y="12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2" y="12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8" y="4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4" y="18"/>
                    </a:lnTo>
                    <a:lnTo>
                      <a:pt x="116" y="20"/>
                    </a:lnTo>
                    <a:lnTo>
                      <a:pt x="116" y="22"/>
                    </a:lnTo>
                    <a:lnTo>
                      <a:pt x="118" y="26"/>
                    </a:lnTo>
                    <a:lnTo>
                      <a:pt x="120" y="26"/>
                    </a:lnTo>
                    <a:lnTo>
                      <a:pt x="120" y="28"/>
                    </a:lnTo>
                    <a:lnTo>
                      <a:pt x="122" y="30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4" y="34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8" y="38"/>
                    </a:lnTo>
                    <a:lnTo>
                      <a:pt x="128" y="40"/>
                    </a:lnTo>
                    <a:lnTo>
                      <a:pt x="128" y="42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2" y="46"/>
                    </a:lnTo>
                    <a:lnTo>
                      <a:pt x="132" y="46"/>
                    </a:lnTo>
                    <a:lnTo>
                      <a:pt x="134" y="48"/>
                    </a:lnTo>
                    <a:lnTo>
                      <a:pt x="136" y="50"/>
                    </a:lnTo>
                    <a:lnTo>
                      <a:pt x="136" y="52"/>
                    </a:lnTo>
                    <a:lnTo>
                      <a:pt x="136" y="54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44" y="64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6" y="64"/>
                    </a:lnTo>
                    <a:lnTo>
                      <a:pt x="148" y="64"/>
                    </a:lnTo>
                    <a:lnTo>
                      <a:pt x="150" y="64"/>
                    </a:lnTo>
                    <a:lnTo>
                      <a:pt x="150" y="62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6" y="60"/>
                    </a:lnTo>
                    <a:lnTo>
                      <a:pt x="156" y="62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60" y="64"/>
                    </a:lnTo>
                    <a:lnTo>
                      <a:pt x="162" y="66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6" y="70"/>
                    </a:lnTo>
                    <a:lnTo>
                      <a:pt x="168" y="70"/>
                    </a:lnTo>
                    <a:lnTo>
                      <a:pt x="170" y="70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4" y="72"/>
                    </a:lnTo>
                    <a:lnTo>
                      <a:pt x="176" y="74"/>
                    </a:lnTo>
                    <a:lnTo>
                      <a:pt x="178" y="76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4" y="76"/>
                    </a:lnTo>
                    <a:lnTo>
                      <a:pt x="184" y="78"/>
                    </a:lnTo>
                    <a:lnTo>
                      <a:pt x="186" y="80"/>
                    </a:lnTo>
                    <a:lnTo>
                      <a:pt x="186" y="82"/>
                    </a:lnTo>
                    <a:lnTo>
                      <a:pt x="188" y="80"/>
                    </a:lnTo>
                    <a:lnTo>
                      <a:pt x="190" y="80"/>
                    </a:lnTo>
                    <a:lnTo>
                      <a:pt x="192" y="82"/>
                    </a:lnTo>
                    <a:lnTo>
                      <a:pt x="190" y="84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0" y="90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90" y="92"/>
                    </a:lnTo>
                    <a:lnTo>
                      <a:pt x="192" y="92"/>
                    </a:lnTo>
                    <a:lnTo>
                      <a:pt x="194" y="90"/>
                    </a:lnTo>
                    <a:lnTo>
                      <a:pt x="196" y="92"/>
                    </a:lnTo>
                    <a:lnTo>
                      <a:pt x="196" y="94"/>
                    </a:lnTo>
                    <a:lnTo>
                      <a:pt x="196" y="94"/>
                    </a:lnTo>
                    <a:lnTo>
                      <a:pt x="194" y="94"/>
                    </a:lnTo>
                    <a:lnTo>
                      <a:pt x="192" y="94"/>
                    </a:lnTo>
                    <a:lnTo>
                      <a:pt x="190" y="94"/>
                    </a:lnTo>
                    <a:lnTo>
                      <a:pt x="190" y="96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0"/>
                    </a:lnTo>
                    <a:lnTo>
                      <a:pt x="190" y="100"/>
                    </a:lnTo>
                    <a:lnTo>
                      <a:pt x="192" y="100"/>
                    </a:lnTo>
                    <a:lnTo>
                      <a:pt x="190" y="98"/>
                    </a:lnTo>
                    <a:lnTo>
                      <a:pt x="192" y="98"/>
                    </a:lnTo>
                    <a:lnTo>
                      <a:pt x="194" y="96"/>
                    </a:lnTo>
                    <a:lnTo>
                      <a:pt x="196" y="96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6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4" y="110"/>
                    </a:lnTo>
                    <a:lnTo>
                      <a:pt x="204" y="112"/>
                    </a:lnTo>
                    <a:lnTo>
                      <a:pt x="204" y="114"/>
                    </a:lnTo>
                    <a:lnTo>
                      <a:pt x="202" y="114"/>
                    </a:lnTo>
                    <a:lnTo>
                      <a:pt x="200" y="114"/>
                    </a:lnTo>
                    <a:lnTo>
                      <a:pt x="202" y="114"/>
                    </a:lnTo>
                    <a:lnTo>
                      <a:pt x="202" y="116"/>
                    </a:lnTo>
                    <a:lnTo>
                      <a:pt x="204" y="116"/>
                    </a:lnTo>
                    <a:lnTo>
                      <a:pt x="206" y="116"/>
                    </a:lnTo>
                    <a:lnTo>
                      <a:pt x="208" y="114"/>
                    </a:lnTo>
                    <a:lnTo>
                      <a:pt x="214" y="112"/>
                    </a:lnTo>
                    <a:lnTo>
                      <a:pt x="214" y="114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8" y="118"/>
                    </a:lnTo>
                    <a:lnTo>
                      <a:pt x="220" y="116"/>
                    </a:lnTo>
                    <a:lnTo>
                      <a:pt x="222" y="116"/>
                    </a:lnTo>
                    <a:lnTo>
                      <a:pt x="224" y="116"/>
                    </a:lnTo>
                    <a:lnTo>
                      <a:pt x="226" y="116"/>
                    </a:lnTo>
                    <a:lnTo>
                      <a:pt x="228" y="116"/>
                    </a:lnTo>
                    <a:lnTo>
                      <a:pt x="230" y="116"/>
                    </a:lnTo>
                    <a:lnTo>
                      <a:pt x="232" y="118"/>
                    </a:lnTo>
                    <a:lnTo>
                      <a:pt x="234" y="120"/>
                    </a:lnTo>
                    <a:lnTo>
                      <a:pt x="234" y="122"/>
                    </a:lnTo>
                    <a:lnTo>
                      <a:pt x="236" y="122"/>
                    </a:lnTo>
                    <a:lnTo>
                      <a:pt x="236" y="120"/>
                    </a:lnTo>
                    <a:lnTo>
                      <a:pt x="238" y="120"/>
                    </a:lnTo>
                    <a:lnTo>
                      <a:pt x="238" y="122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0" y="122"/>
                    </a:lnTo>
                    <a:lnTo>
                      <a:pt x="242" y="122"/>
                    </a:lnTo>
                    <a:lnTo>
                      <a:pt x="246" y="122"/>
                    </a:lnTo>
                    <a:lnTo>
                      <a:pt x="248" y="122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2" y="124"/>
                    </a:lnTo>
                    <a:lnTo>
                      <a:pt x="254" y="124"/>
                    </a:lnTo>
                    <a:lnTo>
                      <a:pt x="256" y="124"/>
                    </a:lnTo>
                    <a:lnTo>
                      <a:pt x="256" y="126"/>
                    </a:lnTo>
                    <a:lnTo>
                      <a:pt x="256" y="128"/>
                    </a:lnTo>
                    <a:lnTo>
                      <a:pt x="256" y="130"/>
                    </a:lnTo>
                    <a:lnTo>
                      <a:pt x="258" y="134"/>
                    </a:lnTo>
                    <a:lnTo>
                      <a:pt x="260" y="134"/>
                    </a:lnTo>
                    <a:lnTo>
                      <a:pt x="262" y="134"/>
                    </a:lnTo>
                    <a:lnTo>
                      <a:pt x="262" y="136"/>
                    </a:lnTo>
                    <a:lnTo>
                      <a:pt x="264" y="136"/>
                    </a:lnTo>
                    <a:lnTo>
                      <a:pt x="264" y="138"/>
                    </a:lnTo>
                    <a:lnTo>
                      <a:pt x="264" y="140"/>
                    </a:lnTo>
                    <a:lnTo>
                      <a:pt x="264" y="142"/>
                    </a:lnTo>
                    <a:lnTo>
                      <a:pt x="266" y="142"/>
                    </a:lnTo>
                    <a:lnTo>
                      <a:pt x="268" y="142"/>
                    </a:lnTo>
                    <a:lnTo>
                      <a:pt x="266" y="144"/>
                    </a:lnTo>
                    <a:lnTo>
                      <a:pt x="268" y="146"/>
                    </a:lnTo>
                    <a:lnTo>
                      <a:pt x="274" y="148"/>
                    </a:lnTo>
                    <a:lnTo>
                      <a:pt x="272" y="148"/>
                    </a:lnTo>
                    <a:lnTo>
                      <a:pt x="272" y="150"/>
                    </a:lnTo>
                    <a:lnTo>
                      <a:pt x="272" y="152"/>
                    </a:lnTo>
                    <a:lnTo>
                      <a:pt x="272" y="154"/>
                    </a:lnTo>
                    <a:lnTo>
                      <a:pt x="268" y="152"/>
                    </a:lnTo>
                    <a:lnTo>
                      <a:pt x="268" y="154"/>
                    </a:lnTo>
                    <a:lnTo>
                      <a:pt x="266" y="154"/>
                    </a:lnTo>
                    <a:lnTo>
                      <a:pt x="266" y="156"/>
                    </a:lnTo>
                    <a:lnTo>
                      <a:pt x="264" y="156"/>
                    </a:lnTo>
                    <a:lnTo>
                      <a:pt x="262" y="156"/>
                    </a:lnTo>
                    <a:lnTo>
                      <a:pt x="260" y="156"/>
                    </a:lnTo>
                    <a:lnTo>
                      <a:pt x="260" y="160"/>
                    </a:lnTo>
                    <a:lnTo>
                      <a:pt x="260" y="162"/>
                    </a:lnTo>
                    <a:lnTo>
                      <a:pt x="260" y="166"/>
                    </a:lnTo>
                    <a:lnTo>
                      <a:pt x="260" y="168"/>
                    </a:lnTo>
                    <a:lnTo>
                      <a:pt x="258" y="168"/>
                    </a:lnTo>
                    <a:lnTo>
                      <a:pt x="256" y="168"/>
                    </a:lnTo>
                    <a:lnTo>
                      <a:pt x="252" y="168"/>
                    </a:lnTo>
                    <a:lnTo>
                      <a:pt x="252" y="172"/>
                    </a:lnTo>
                    <a:lnTo>
                      <a:pt x="246" y="174"/>
                    </a:lnTo>
                    <a:lnTo>
                      <a:pt x="246" y="178"/>
                    </a:lnTo>
                    <a:lnTo>
                      <a:pt x="246" y="182"/>
                    </a:lnTo>
                    <a:lnTo>
                      <a:pt x="244" y="182"/>
                    </a:lnTo>
                    <a:lnTo>
                      <a:pt x="240" y="182"/>
                    </a:lnTo>
                    <a:lnTo>
                      <a:pt x="240" y="188"/>
                    </a:lnTo>
                    <a:lnTo>
                      <a:pt x="240" y="190"/>
                    </a:lnTo>
                    <a:lnTo>
                      <a:pt x="240" y="190"/>
                    </a:lnTo>
                    <a:lnTo>
                      <a:pt x="240" y="192"/>
                    </a:lnTo>
                    <a:lnTo>
                      <a:pt x="240" y="194"/>
                    </a:lnTo>
                    <a:lnTo>
                      <a:pt x="240" y="196"/>
                    </a:lnTo>
                    <a:lnTo>
                      <a:pt x="240" y="198"/>
                    </a:lnTo>
                    <a:lnTo>
                      <a:pt x="244" y="198"/>
                    </a:lnTo>
                    <a:lnTo>
                      <a:pt x="244" y="200"/>
                    </a:lnTo>
                    <a:lnTo>
                      <a:pt x="244" y="202"/>
                    </a:lnTo>
                    <a:lnTo>
                      <a:pt x="246" y="204"/>
                    </a:lnTo>
                    <a:lnTo>
                      <a:pt x="246" y="206"/>
                    </a:lnTo>
                    <a:lnTo>
                      <a:pt x="244" y="206"/>
                    </a:lnTo>
                    <a:lnTo>
                      <a:pt x="242" y="206"/>
                    </a:lnTo>
                    <a:lnTo>
                      <a:pt x="240" y="206"/>
                    </a:lnTo>
                    <a:lnTo>
                      <a:pt x="238" y="206"/>
                    </a:lnTo>
                    <a:lnTo>
                      <a:pt x="236" y="208"/>
                    </a:lnTo>
                    <a:lnTo>
                      <a:pt x="234" y="210"/>
                    </a:lnTo>
                    <a:lnTo>
                      <a:pt x="234" y="210"/>
                    </a:lnTo>
                    <a:lnTo>
                      <a:pt x="234" y="212"/>
                    </a:lnTo>
                    <a:lnTo>
                      <a:pt x="232" y="212"/>
                    </a:lnTo>
                    <a:lnTo>
                      <a:pt x="232" y="210"/>
                    </a:lnTo>
                    <a:lnTo>
                      <a:pt x="230" y="210"/>
                    </a:lnTo>
                    <a:lnTo>
                      <a:pt x="228" y="210"/>
                    </a:lnTo>
                    <a:lnTo>
                      <a:pt x="226" y="210"/>
                    </a:lnTo>
                    <a:lnTo>
                      <a:pt x="224" y="210"/>
                    </a:lnTo>
                    <a:lnTo>
                      <a:pt x="224" y="212"/>
                    </a:lnTo>
                    <a:lnTo>
                      <a:pt x="220" y="210"/>
                    </a:lnTo>
                    <a:lnTo>
                      <a:pt x="220" y="212"/>
                    </a:lnTo>
                    <a:lnTo>
                      <a:pt x="218" y="212"/>
                    </a:lnTo>
                    <a:lnTo>
                      <a:pt x="218" y="214"/>
                    </a:lnTo>
                    <a:lnTo>
                      <a:pt x="216" y="214"/>
                    </a:lnTo>
                    <a:lnTo>
                      <a:pt x="216" y="216"/>
                    </a:lnTo>
                    <a:lnTo>
                      <a:pt x="214" y="218"/>
                    </a:lnTo>
                    <a:lnTo>
                      <a:pt x="212" y="218"/>
                    </a:lnTo>
                    <a:lnTo>
                      <a:pt x="210" y="218"/>
                    </a:lnTo>
                    <a:lnTo>
                      <a:pt x="210" y="220"/>
                    </a:lnTo>
                    <a:lnTo>
                      <a:pt x="208" y="220"/>
                    </a:lnTo>
                    <a:lnTo>
                      <a:pt x="208" y="218"/>
                    </a:lnTo>
                    <a:lnTo>
                      <a:pt x="208" y="216"/>
                    </a:lnTo>
                    <a:lnTo>
                      <a:pt x="204" y="216"/>
                    </a:lnTo>
                    <a:lnTo>
                      <a:pt x="202" y="218"/>
                    </a:lnTo>
                    <a:lnTo>
                      <a:pt x="202" y="220"/>
                    </a:lnTo>
                    <a:lnTo>
                      <a:pt x="202" y="224"/>
                    </a:lnTo>
                    <a:lnTo>
                      <a:pt x="202" y="228"/>
                    </a:lnTo>
                    <a:lnTo>
                      <a:pt x="202" y="230"/>
                    </a:lnTo>
                    <a:lnTo>
                      <a:pt x="202" y="232"/>
                    </a:lnTo>
                    <a:lnTo>
                      <a:pt x="200" y="232"/>
                    </a:lnTo>
                    <a:lnTo>
                      <a:pt x="198" y="232"/>
                    </a:lnTo>
                    <a:lnTo>
                      <a:pt x="196" y="232"/>
                    </a:lnTo>
                    <a:lnTo>
                      <a:pt x="196" y="236"/>
                    </a:lnTo>
                    <a:lnTo>
                      <a:pt x="194" y="238"/>
                    </a:lnTo>
                    <a:lnTo>
                      <a:pt x="196" y="238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4" y="240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90" y="244"/>
                    </a:lnTo>
                    <a:lnTo>
                      <a:pt x="190" y="247"/>
                    </a:lnTo>
                    <a:lnTo>
                      <a:pt x="188" y="247"/>
                    </a:lnTo>
                    <a:lnTo>
                      <a:pt x="188" y="249"/>
                    </a:lnTo>
                    <a:lnTo>
                      <a:pt x="190" y="249"/>
                    </a:lnTo>
                    <a:lnTo>
                      <a:pt x="186" y="257"/>
                    </a:lnTo>
                    <a:lnTo>
                      <a:pt x="184" y="257"/>
                    </a:lnTo>
                    <a:lnTo>
                      <a:pt x="184" y="253"/>
                    </a:lnTo>
                    <a:lnTo>
                      <a:pt x="184" y="249"/>
                    </a:lnTo>
                    <a:lnTo>
                      <a:pt x="182" y="249"/>
                    </a:lnTo>
                    <a:lnTo>
                      <a:pt x="178" y="249"/>
                    </a:lnTo>
                    <a:lnTo>
                      <a:pt x="178" y="251"/>
                    </a:lnTo>
                    <a:lnTo>
                      <a:pt x="178" y="253"/>
                    </a:lnTo>
                    <a:lnTo>
                      <a:pt x="178" y="257"/>
                    </a:lnTo>
                    <a:lnTo>
                      <a:pt x="178" y="259"/>
                    </a:lnTo>
                    <a:lnTo>
                      <a:pt x="178" y="261"/>
                    </a:lnTo>
                    <a:lnTo>
                      <a:pt x="178" y="263"/>
                    </a:lnTo>
                    <a:lnTo>
                      <a:pt x="176" y="263"/>
                    </a:lnTo>
                    <a:lnTo>
                      <a:pt x="174" y="263"/>
                    </a:lnTo>
                    <a:lnTo>
                      <a:pt x="172" y="265"/>
                    </a:lnTo>
                    <a:lnTo>
                      <a:pt x="170" y="265"/>
                    </a:lnTo>
                    <a:lnTo>
                      <a:pt x="168" y="263"/>
                    </a:lnTo>
                    <a:lnTo>
                      <a:pt x="166" y="263"/>
                    </a:lnTo>
                    <a:lnTo>
                      <a:pt x="164" y="263"/>
                    </a:lnTo>
                    <a:lnTo>
                      <a:pt x="158" y="263"/>
                    </a:lnTo>
                    <a:lnTo>
                      <a:pt x="158" y="265"/>
                    </a:lnTo>
                    <a:lnTo>
                      <a:pt x="156" y="263"/>
                    </a:lnTo>
                    <a:lnTo>
                      <a:pt x="154" y="263"/>
                    </a:lnTo>
                    <a:lnTo>
                      <a:pt x="154" y="265"/>
                    </a:lnTo>
                    <a:lnTo>
                      <a:pt x="152" y="265"/>
                    </a:lnTo>
                    <a:lnTo>
                      <a:pt x="150" y="265"/>
                    </a:lnTo>
                    <a:lnTo>
                      <a:pt x="150" y="263"/>
                    </a:lnTo>
                    <a:lnTo>
                      <a:pt x="148" y="263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0" y="261"/>
                    </a:lnTo>
                    <a:lnTo>
                      <a:pt x="138" y="257"/>
                    </a:lnTo>
                    <a:lnTo>
                      <a:pt x="136" y="253"/>
                    </a:lnTo>
                    <a:lnTo>
                      <a:pt x="134" y="251"/>
                    </a:lnTo>
                    <a:lnTo>
                      <a:pt x="132" y="251"/>
                    </a:lnTo>
                    <a:lnTo>
                      <a:pt x="130" y="251"/>
                    </a:lnTo>
                    <a:lnTo>
                      <a:pt x="130" y="253"/>
                    </a:lnTo>
                    <a:lnTo>
                      <a:pt x="130" y="249"/>
                    </a:lnTo>
                    <a:lnTo>
                      <a:pt x="130" y="247"/>
                    </a:lnTo>
                    <a:lnTo>
                      <a:pt x="130" y="244"/>
                    </a:lnTo>
                    <a:lnTo>
                      <a:pt x="130" y="242"/>
                    </a:lnTo>
                    <a:lnTo>
                      <a:pt x="130" y="240"/>
                    </a:lnTo>
                    <a:lnTo>
                      <a:pt x="130" y="236"/>
                    </a:lnTo>
                    <a:lnTo>
                      <a:pt x="128" y="236"/>
                    </a:lnTo>
                    <a:lnTo>
                      <a:pt x="124" y="236"/>
                    </a:lnTo>
                    <a:lnTo>
                      <a:pt x="122" y="236"/>
                    </a:lnTo>
                    <a:lnTo>
                      <a:pt x="120" y="236"/>
                    </a:lnTo>
                    <a:lnTo>
                      <a:pt x="116" y="236"/>
                    </a:lnTo>
                    <a:lnTo>
                      <a:pt x="114" y="236"/>
                    </a:lnTo>
                    <a:lnTo>
                      <a:pt x="112" y="236"/>
                    </a:lnTo>
                    <a:lnTo>
                      <a:pt x="110" y="236"/>
                    </a:lnTo>
                    <a:lnTo>
                      <a:pt x="106" y="236"/>
                    </a:lnTo>
                    <a:lnTo>
                      <a:pt x="104" y="236"/>
                    </a:lnTo>
                    <a:lnTo>
                      <a:pt x="102" y="236"/>
                    </a:lnTo>
                    <a:lnTo>
                      <a:pt x="98" y="236"/>
                    </a:lnTo>
                    <a:lnTo>
                      <a:pt x="96" y="236"/>
                    </a:lnTo>
                    <a:lnTo>
                      <a:pt x="94" y="236"/>
                    </a:lnTo>
                    <a:lnTo>
                      <a:pt x="92" y="236"/>
                    </a:lnTo>
                    <a:lnTo>
                      <a:pt x="90" y="236"/>
                    </a:lnTo>
                    <a:lnTo>
                      <a:pt x="90" y="236"/>
                    </a:lnTo>
                    <a:lnTo>
                      <a:pt x="88" y="236"/>
                    </a:lnTo>
                    <a:lnTo>
                      <a:pt x="86" y="236"/>
                    </a:lnTo>
                    <a:lnTo>
                      <a:pt x="84" y="236"/>
                    </a:lnTo>
                    <a:lnTo>
                      <a:pt x="82" y="236"/>
                    </a:lnTo>
                    <a:lnTo>
                      <a:pt x="78" y="236"/>
                    </a:lnTo>
                    <a:lnTo>
                      <a:pt x="72" y="236"/>
                    </a:lnTo>
                    <a:lnTo>
                      <a:pt x="70" y="236"/>
                    </a:lnTo>
                    <a:lnTo>
                      <a:pt x="68" y="236"/>
                    </a:lnTo>
                    <a:lnTo>
                      <a:pt x="68" y="234"/>
                    </a:lnTo>
                    <a:lnTo>
                      <a:pt x="68" y="232"/>
                    </a:lnTo>
                    <a:lnTo>
                      <a:pt x="68" y="230"/>
                    </a:lnTo>
                    <a:lnTo>
                      <a:pt x="68" y="228"/>
                    </a:lnTo>
                    <a:lnTo>
                      <a:pt x="68" y="226"/>
                    </a:lnTo>
                    <a:lnTo>
                      <a:pt x="68" y="224"/>
                    </a:lnTo>
                    <a:lnTo>
                      <a:pt x="66" y="224"/>
                    </a:lnTo>
                    <a:lnTo>
                      <a:pt x="64" y="224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56" y="224"/>
                    </a:lnTo>
                    <a:lnTo>
                      <a:pt x="54" y="224"/>
                    </a:lnTo>
                    <a:lnTo>
                      <a:pt x="52" y="224"/>
                    </a:lnTo>
                    <a:lnTo>
                      <a:pt x="46" y="224"/>
                    </a:lnTo>
                    <a:lnTo>
                      <a:pt x="44" y="224"/>
                    </a:lnTo>
                    <a:lnTo>
                      <a:pt x="42" y="224"/>
                    </a:lnTo>
                    <a:lnTo>
                      <a:pt x="42" y="224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2" y="224"/>
                    </a:lnTo>
                    <a:lnTo>
                      <a:pt x="30" y="224"/>
                    </a:lnTo>
                    <a:lnTo>
                      <a:pt x="28" y="224"/>
                    </a:lnTo>
                    <a:lnTo>
                      <a:pt x="24" y="224"/>
                    </a:lnTo>
                    <a:lnTo>
                      <a:pt x="22" y="224"/>
                    </a:lnTo>
                    <a:lnTo>
                      <a:pt x="20" y="224"/>
                    </a:lnTo>
                    <a:lnTo>
                      <a:pt x="18" y="224"/>
                    </a:lnTo>
                    <a:lnTo>
                      <a:pt x="12" y="224"/>
                    </a:lnTo>
                    <a:lnTo>
                      <a:pt x="8" y="224"/>
                    </a:lnTo>
                    <a:lnTo>
                      <a:pt x="6" y="224"/>
                    </a:lnTo>
                    <a:lnTo>
                      <a:pt x="2" y="224"/>
                    </a:lnTo>
                    <a:lnTo>
                      <a:pt x="0" y="224"/>
                    </a:lnTo>
                    <a:lnTo>
                      <a:pt x="0" y="218"/>
                    </a:lnTo>
                    <a:lnTo>
                      <a:pt x="0" y="216"/>
                    </a:lnTo>
                    <a:lnTo>
                      <a:pt x="0" y="214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198"/>
                    </a:lnTo>
                    <a:lnTo>
                      <a:pt x="0" y="194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6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10" y="160"/>
                    </a:lnTo>
                    <a:lnTo>
                      <a:pt x="14" y="160"/>
                    </a:lnTo>
                    <a:lnTo>
                      <a:pt x="18" y="160"/>
                    </a:lnTo>
                    <a:lnTo>
                      <a:pt x="20" y="160"/>
                    </a:lnTo>
                    <a:lnTo>
                      <a:pt x="20" y="162"/>
                    </a:lnTo>
                    <a:lnTo>
                      <a:pt x="20" y="166"/>
                    </a:lnTo>
                    <a:lnTo>
                      <a:pt x="22" y="166"/>
                    </a:lnTo>
                    <a:lnTo>
                      <a:pt x="24" y="166"/>
                    </a:lnTo>
                    <a:lnTo>
                      <a:pt x="28" y="166"/>
                    </a:lnTo>
                    <a:lnTo>
                      <a:pt x="30" y="166"/>
                    </a:lnTo>
                    <a:lnTo>
                      <a:pt x="32" y="166"/>
                    </a:lnTo>
                    <a:lnTo>
                      <a:pt x="32" y="164"/>
                    </a:lnTo>
                    <a:lnTo>
                      <a:pt x="32" y="162"/>
                    </a:lnTo>
                    <a:lnTo>
                      <a:pt x="32" y="160"/>
                    </a:lnTo>
                    <a:lnTo>
                      <a:pt x="34" y="160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8" y="156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38" y="142"/>
                    </a:lnTo>
                    <a:lnTo>
                      <a:pt x="38" y="142"/>
                    </a:lnTo>
                    <a:lnTo>
                      <a:pt x="38" y="138"/>
                    </a:lnTo>
                    <a:lnTo>
                      <a:pt x="38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8" y="124"/>
                    </a:lnTo>
                    <a:lnTo>
                      <a:pt x="44" y="124"/>
                    </a:lnTo>
                    <a:lnTo>
                      <a:pt x="44" y="120"/>
                    </a:lnTo>
                    <a:lnTo>
                      <a:pt x="44" y="118"/>
                    </a:lnTo>
                    <a:lnTo>
                      <a:pt x="44" y="114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4" y="108"/>
                    </a:lnTo>
                    <a:lnTo>
                      <a:pt x="44" y="106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4" y="100"/>
                    </a:lnTo>
                    <a:lnTo>
                      <a:pt x="44" y="98"/>
                    </a:lnTo>
                    <a:lnTo>
                      <a:pt x="44" y="96"/>
                    </a:lnTo>
                    <a:lnTo>
                      <a:pt x="44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4" y="88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8" y="74"/>
                    </a:lnTo>
                    <a:lnTo>
                      <a:pt x="50" y="74"/>
                    </a:lnTo>
                    <a:lnTo>
                      <a:pt x="52" y="74"/>
                    </a:lnTo>
                    <a:lnTo>
                      <a:pt x="54" y="74"/>
                    </a:lnTo>
                    <a:lnTo>
                      <a:pt x="56" y="74"/>
                    </a:lnTo>
                    <a:lnTo>
                      <a:pt x="56" y="70"/>
                    </a:lnTo>
                    <a:lnTo>
                      <a:pt x="56" y="68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56" y="52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0" y="42"/>
                    </a:lnTo>
                    <a:lnTo>
                      <a:pt x="70" y="38"/>
                    </a:lnTo>
                    <a:lnTo>
                      <a:pt x="66" y="38"/>
                    </a:lnTo>
                    <a:lnTo>
                      <a:pt x="64" y="38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4" y="32"/>
                    </a:lnTo>
                    <a:lnTo>
                      <a:pt x="64" y="30"/>
                    </a:lnTo>
                    <a:lnTo>
                      <a:pt x="62" y="30"/>
                    </a:lnTo>
                    <a:lnTo>
                      <a:pt x="60" y="30"/>
                    </a:lnTo>
                    <a:lnTo>
                      <a:pt x="58" y="30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2"/>
                    </a:lnTo>
                    <a:lnTo>
                      <a:pt x="58" y="18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8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5" name="Freeform 80">
                <a:extLst>
                  <a:ext uri="{FF2B5EF4-FFF2-40B4-BE49-F238E27FC236}">
                    <a16:creationId xmlns:a16="http://schemas.microsoft.com/office/drawing/2014/main" id="{3C07913F-3714-FA89-6A2B-CF1F47C3E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763" y="1960563"/>
                <a:ext cx="333375" cy="474663"/>
              </a:xfrm>
              <a:custGeom>
                <a:avLst/>
                <a:gdLst>
                  <a:gd name="T0" fmla="*/ 166 w 210"/>
                  <a:gd name="T1" fmla="*/ 40 h 299"/>
                  <a:gd name="T2" fmla="*/ 192 w 210"/>
                  <a:gd name="T3" fmla="*/ 58 h 299"/>
                  <a:gd name="T4" fmla="*/ 206 w 210"/>
                  <a:gd name="T5" fmla="*/ 66 h 299"/>
                  <a:gd name="T6" fmla="*/ 208 w 210"/>
                  <a:gd name="T7" fmla="*/ 86 h 299"/>
                  <a:gd name="T8" fmla="*/ 206 w 210"/>
                  <a:gd name="T9" fmla="*/ 104 h 299"/>
                  <a:gd name="T10" fmla="*/ 206 w 210"/>
                  <a:gd name="T11" fmla="*/ 120 h 299"/>
                  <a:gd name="T12" fmla="*/ 206 w 210"/>
                  <a:gd name="T13" fmla="*/ 134 h 299"/>
                  <a:gd name="T14" fmla="*/ 204 w 210"/>
                  <a:gd name="T15" fmla="*/ 150 h 299"/>
                  <a:gd name="T16" fmla="*/ 204 w 210"/>
                  <a:gd name="T17" fmla="*/ 165 h 299"/>
                  <a:gd name="T18" fmla="*/ 204 w 210"/>
                  <a:gd name="T19" fmla="*/ 183 h 299"/>
                  <a:gd name="T20" fmla="*/ 202 w 210"/>
                  <a:gd name="T21" fmla="*/ 209 h 299"/>
                  <a:gd name="T22" fmla="*/ 202 w 210"/>
                  <a:gd name="T23" fmla="*/ 225 h 299"/>
                  <a:gd name="T24" fmla="*/ 202 w 210"/>
                  <a:gd name="T25" fmla="*/ 253 h 299"/>
                  <a:gd name="T26" fmla="*/ 190 w 210"/>
                  <a:gd name="T27" fmla="*/ 271 h 299"/>
                  <a:gd name="T28" fmla="*/ 178 w 210"/>
                  <a:gd name="T29" fmla="*/ 273 h 299"/>
                  <a:gd name="T30" fmla="*/ 156 w 210"/>
                  <a:gd name="T31" fmla="*/ 277 h 299"/>
                  <a:gd name="T32" fmla="*/ 140 w 210"/>
                  <a:gd name="T33" fmla="*/ 279 h 299"/>
                  <a:gd name="T34" fmla="*/ 118 w 210"/>
                  <a:gd name="T35" fmla="*/ 283 h 299"/>
                  <a:gd name="T36" fmla="*/ 106 w 210"/>
                  <a:gd name="T37" fmla="*/ 285 h 299"/>
                  <a:gd name="T38" fmla="*/ 92 w 210"/>
                  <a:gd name="T39" fmla="*/ 289 h 299"/>
                  <a:gd name="T40" fmla="*/ 82 w 210"/>
                  <a:gd name="T41" fmla="*/ 291 h 299"/>
                  <a:gd name="T42" fmla="*/ 68 w 210"/>
                  <a:gd name="T43" fmla="*/ 291 h 299"/>
                  <a:gd name="T44" fmla="*/ 54 w 210"/>
                  <a:gd name="T45" fmla="*/ 293 h 299"/>
                  <a:gd name="T46" fmla="*/ 42 w 210"/>
                  <a:gd name="T47" fmla="*/ 295 h 299"/>
                  <a:gd name="T48" fmla="*/ 28 w 210"/>
                  <a:gd name="T49" fmla="*/ 293 h 299"/>
                  <a:gd name="T50" fmla="*/ 30 w 210"/>
                  <a:gd name="T51" fmla="*/ 285 h 299"/>
                  <a:gd name="T52" fmla="*/ 24 w 210"/>
                  <a:gd name="T53" fmla="*/ 271 h 299"/>
                  <a:gd name="T54" fmla="*/ 34 w 210"/>
                  <a:gd name="T55" fmla="*/ 253 h 299"/>
                  <a:gd name="T56" fmla="*/ 28 w 210"/>
                  <a:gd name="T57" fmla="*/ 249 h 299"/>
                  <a:gd name="T58" fmla="*/ 24 w 210"/>
                  <a:gd name="T59" fmla="*/ 241 h 299"/>
                  <a:gd name="T60" fmla="*/ 20 w 210"/>
                  <a:gd name="T61" fmla="*/ 237 h 299"/>
                  <a:gd name="T62" fmla="*/ 26 w 210"/>
                  <a:gd name="T63" fmla="*/ 227 h 299"/>
                  <a:gd name="T64" fmla="*/ 30 w 210"/>
                  <a:gd name="T65" fmla="*/ 217 h 299"/>
                  <a:gd name="T66" fmla="*/ 26 w 210"/>
                  <a:gd name="T67" fmla="*/ 207 h 299"/>
                  <a:gd name="T68" fmla="*/ 20 w 210"/>
                  <a:gd name="T69" fmla="*/ 197 h 299"/>
                  <a:gd name="T70" fmla="*/ 20 w 210"/>
                  <a:gd name="T71" fmla="*/ 185 h 299"/>
                  <a:gd name="T72" fmla="*/ 20 w 210"/>
                  <a:gd name="T73" fmla="*/ 169 h 299"/>
                  <a:gd name="T74" fmla="*/ 14 w 210"/>
                  <a:gd name="T75" fmla="*/ 155 h 299"/>
                  <a:gd name="T76" fmla="*/ 8 w 210"/>
                  <a:gd name="T77" fmla="*/ 146 h 299"/>
                  <a:gd name="T78" fmla="*/ 0 w 210"/>
                  <a:gd name="T79" fmla="*/ 136 h 299"/>
                  <a:gd name="T80" fmla="*/ 0 w 210"/>
                  <a:gd name="T81" fmla="*/ 126 h 299"/>
                  <a:gd name="T82" fmla="*/ 4 w 210"/>
                  <a:gd name="T83" fmla="*/ 120 h 299"/>
                  <a:gd name="T84" fmla="*/ 12 w 210"/>
                  <a:gd name="T85" fmla="*/ 110 h 299"/>
                  <a:gd name="T86" fmla="*/ 18 w 210"/>
                  <a:gd name="T87" fmla="*/ 100 h 299"/>
                  <a:gd name="T88" fmla="*/ 16 w 210"/>
                  <a:gd name="T89" fmla="*/ 96 h 299"/>
                  <a:gd name="T90" fmla="*/ 18 w 210"/>
                  <a:gd name="T91" fmla="*/ 90 h 299"/>
                  <a:gd name="T92" fmla="*/ 18 w 210"/>
                  <a:gd name="T93" fmla="*/ 84 h 299"/>
                  <a:gd name="T94" fmla="*/ 20 w 210"/>
                  <a:gd name="T95" fmla="*/ 80 h 299"/>
                  <a:gd name="T96" fmla="*/ 24 w 210"/>
                  <a:gd name="T97" fmla="*/ 66 h 299"/>
                  <a:gd name="T98" fmla="*/ 34 w 210"/>
                  <a:gd name="T99" fmla="*/ 66 h 299"/>
                  <a:gd name="T100" fmla="*/ 44 w 210"/>
                  <a:gd name="T101" fmla="*/ 60 h 299"/>
                  <a:gd name="T102" fmla="*/ 58 w 210"/>
                  <a:gd name="T103" fmla="*/ 54 h 299"/>
                  <a:gd name="T104" fmla="*/ 66 w 210"/>
                  <a:gd name="T105" fmla="*/ 50 h 299"/>
                  <a:gd name="T106" fmla="*/ 80 w 210"/>
                  <a:gd name="T107" fmla="*/ 34 h 299"/>
                  <a:gd name="T108" fmla="*/ 100 w 210"/>
                  <a:gd name="T109" fmla="*/ 28 h 299"/>
                  <a:gd name="T110" fmla="*/ 102 w 210"/>
                  <a:gd name="T111" fmla="*/ 20 h 299"/>
                  <a:gd name="T112" fmla="*/ 108 w 210"/>
                  <a:gd name="T113" fmla="*/ 28 h 299"/>
                  <a:gd name="T114" fmla="*/ 116 w 210"/>
                  <a:gd name="T115" fmla="*/ 32 h 299"/>
                  <a:gd name="T116" fmla="*/ 116 w 210"/>
                  <a:gd name="T117" fmla="*/ 26 h 299"/>
                  <a:gd name="T118" fmla="*/ 114 w 210"/>
                  <a:gd name="T119" fmla="*/ 16 h 299"/>
                  <a:gd name="T120" fmla="*/ 112 w 210"/>
                  <a:gd name="T121" fmla="*/ 6 h 299"/>
                  <a:gd name="T122" fmla="*/ 126 w 210"/>
                  <a:gd name="T123" fmla="*/ 8 h 299"/>
                  <a:gd name="T124" fmla="*/ 146 w 210"/>
                  <a:gd name="T125" fmla="*/ 2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" h="299">
                    <a:moveTo>
                      <a:pt x="158" y="32"/>
                    </a:move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6"/>
                    </a:lnTo>
                    <a:lnTo>
                      <a:pt x="164" y="40"/>
                    </a:lnTo>
                    <a:lnTo>
                      <a:pt x="166" y="40"/>
                    </a:lnTo>
                    <a:lnTo>
                      <a:pt x="170" y="44"/>
                    </a:lnTo>
                    <a:lnTo>
                      <a:pt x="174" y="46"/>
                    </a:lnTo>
                    <a:lnTo>
                      <a:pt x="178" y="48"/>
                    </a:lnTo>
                    <a:lnTo>
                      <a:pt x="180" y="50"/>
                    </a:lnTo>
                    <a:lnTo>
                      <a:pt x="190" y="56"/>
                    </a:lnTo>
                    <a:lnTo>
                      <a:pt x="192" y="58"/>
                    </a:lnTo>
                    <a:lnTo>
                      <a:pt x="198" y="60"/>
                    </a:lnTo>
                    <a:lnTo>
                      <a:pt x="198" y="62"/>
                    </a:lnTo>
                    <a:lnTo>
                      <a:pt x="200" y="62"/>
                    </a:lnTo>
                    <a:lnTo>
                      <a:pt x="204" y="64"/>
                    </a:lnTo>
                    <a:lnTo>
                      <a:pt x="204" y="66"/>
                    </a:lnTo>
                    <a:lnTo>
                      <a:pt x="206" y="66"/>
                    </a:lnTo>
                    <a:lnTo>
                      <a:pt x="208" y="68"/>
                    </a:lnTo>
                    <a:lnTo>
                      <a:pt x="210" y="72"/>
                    </a:lnTo>
                    <a:lnTo>
                      <a:pt x="210" y="76"/>
                    </a:lnTo>
                    <a:lnTo>
                      <a:pt x="210" y="78"/>
                    </a:lnTo>
                    <a:lnTo>
                      <a:pt x="208" y="84"/>
                    </a:lnTo>
                    <a:lnTo>
                      <a:pt x="208" y="86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6" y="96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6" y="108"/>
                    </a:lnTo>
                    <a:lnTo>
                      <a:pt x="206" y="112"/>
                    </a:lnTo>
                    <a:lnTo>
                      <a:pt x="206" y="114"/>
                    </a:lnTo>
                    <a:lnTo>
                      <a:pt x="206" y="116"/>
                    </a:lnTo>
                    <a:lnTo>
                      <a:pt x="206" y="118"/>
                    </a:lnTo>
                    <a:lnTo>
                      <a:pt x="206" y="120"/>
                    </a:lnTo>
                    <a:lnTo>
                      <a:pt x="206" y="122"/>
                    </a:lnTo>
                    <a:lnTo>
                      <a:pt x="206" y="124"/>
                    </a:lnTo>
                    <a:lnTo>
                      <a:pt x="206" y="126"/>
                    </a:lnTo>
                    <a:lnTo>
                      <a:pt x="206" y="128"/>
                    </a:lnTo>
                    <a:lnTo>
                      <a:pt x="206" y="130"/>
                    </a:lnTo>
                    <a:lnTo>
                      <a:pt x="206" y="134"/>
                    </a:lnTo>
                    <a:lnTo>
                      <a:pt x="206" y="136"/>
                    </a:lnTo>
                    <a:lnTo>
                      <a:pt x="206" y="138"/>
                    </a:lnTo>
                    <a:lnTo>
                      <a:pt x="204" y="142"/>
                    </a:lnTo>
                    <a:lnTo>
                      <a:pt x="204" y="144"/>
                    </a:lnTo>
                    <a:lnTo>
                      <a:pt x="204" y="146"/>
                    </a:lnTo>
                    <a:lnTo>
                      <a:pt x="204" y="150"/>
                    </a:lnTo>
                    <a:lnTo>
                      <a:pt x="204" y="152"/>
                    </a:lnTo>
                    <a:lnTo>
                      <a:pt x="204" y="157"/>
                    </a:lnTo>
                    <a:lnTo>
                      <a:pt x="204" y="159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4" y="165"/>
                    </a:lnTo>
                    <a:lnTo>
                      <a:pt x="204" y="169"/>
                    </a:lnTo>
                    <a:lnTo>
                      <a:pt x="204" y="171"/>
                    </a:lnTo>
                    <a:lnTo>
                      <a:pt x="204" y="177"/>
                    </a:lnTo>
                    <a:lnTo>
                      <a:pt x="204" y="179"/>
                    </a:lnTo>
                    <a:lnTo>
                      <a:pt x="204" y="181"/>
                    </a:lnTo>
                    <a:lnTo>
                      <a:pt x="204" y="183"/>
                    </a:lnTo>
                    <a:lnTo>
                      <a:pt x="204" y="185"/>
                    </a:lnTo>
                    <a:lnTo>
                      <a:pt x="204" y="189"/>
                    </a:lnTo>
                    <a:lnTo>
                      <a:pt x="204" y="193"/>
                    </a:lnTo>
                    <a:lnTo>
                      <a:pt x="202" y="201"/>
                    </a:lnTo>
                    <a:lnTo>
                      <a:pt x="202" y="203"/>
                    </a:lnTo>
                    <a:lnTo>
                      <a:pt x="202" y="209"/>
                    </a:lnTo>
                    <a:lnTo>
                      <a:pt x="202" y="213"/>
                    </a:lnTo>
                    <a:lnTo>
                      <a:pt x="202" y="217"/>
                    </a:lnTo>
                    <a:lnTo>
                      <a:pt x="202" y="219"/>
                    </a:lnTo>
                    <a:lnTo>
                      <a:pt x="202" y="221"/>
                    </a:lnTo>
                    <a:lnTo>
                      <a:pt x="202" y="223"/>
                    </a:lnTo>
                    <a:lnTo>
                      <a:pt x="202" y="225"/>
                    </a:lnTo>
                    <a:lnTo>
                      <a:pt x="202" y="229"/>
                    </a:lnTo>
                    <a:lnTo>
                      <a:pt x="202" y="233"/>
                    </a:lnTo>
                    <a:lnTo>
                      <a:pt x="202" y="237"/>
                    </a:lnTo>
                    <a:lnTo>
                      <a:pt x="202" y="247"/>
                    </a:lnTo>
                    <a:lnTo>
                      <a:pt x="202" y="251"/>
                    </a:lnTo>
                    <a:lnTo>
                      <a:pt x="202" y="253"/>
                    </a:lnTo>
                    <a:lnTo>
                      <a:pt x="202" y="261"/>
                    </a:lnTo>
                    <a:lnTo>
                      <a:pt x="200" y="269"/>
                    </a:lnTo>
                    <a:lnTo>
                      <a:pt x="198" y="269"/>
                    </a:lnTo>
                    <a:lnTo>
                      <a:pt x="196" y="269"/>
                    </a:lnTo>
                    <a:lnTo>
                      <a:pt x="194" y="269"/>
                    </a:lnTo>
                    <a:lnTo>
                      <a:pt x="190" y="271"/>
                    </a:lnTo>
                    <a:lnTo>
                      <a:pt x="186" y="271"/>
                    </a:lnTo>
                    <a:lnTo>
                      <a:pt x="184" y="271"/>
                    </a:lnTo>
                    <a:lnTo>
                      <a:pt x="182" y="271"/>
                    </a:lnTo>
                    <a:lnTo>
                      <a:pt x="180" y="271"/>
                    </a:lnTo>
                    <a:lnTo>
                      <a:pt x="180" y="273"/>
                    </a:lnTo>
                    <a:lnTo>
                      <a:pt x="178" y="273"/>
                    </a:lnTo>
                    <a:lnTo>
                      <a:pt x="176" y="273"/>
                    </a:lnTo>
                    <a:lnTo>
                      <a:pt x="168" y="275"/>
                    </a:lnTo>
                    <a:lnTo>
                      <a:pt x="164" y="275"/>
                    </a:lnTo>
                    <a:lnTo>
                      <a:pt x="160" y="275"/>
                    </a:lnTo>
                    <a:lnTo>
                      <a:pt x="158" y="275"/>
                    </a:lnTo>
                    <a:lnTo>
                      <a:pt x="156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48" y="277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0" y="279"/>
                    </a:lnTo>
                    <a:lnTo>
                      <a:pt x="136" y="279"/>
                    </a:lnTo>
                    <a:lnTo>
                      <a:pt x="132" y="281"/>
                    </a:lnTo>
                    <a:lnTo>
                      <a:pt x="128" y="281"/>
                    </a:lnTo>
                    <a:lnTo>
                      <a:pt x="122" y="283"/>
                    </a:lnTo>
                    <a:lnTo>
                      <a:pt x="120" y="283"/>
                    </a:lnTo>
                    <a:lnTo>
                      <a:pt x="118" y="283"/>
                    </a:lnTo>
                    <a:lnTo>
                      <a:pt x="116" y="283"/>
                    </a:lnTo>
                    <a:lnTo>
                      <a:pt x="116" y="283"/>
                    </a:lnTo>
                    <a:lnTo>
                      <a:pt x="112" y="285"/>
                    </a:lnTo>
                    <a:lnTo>
                      <a:pt x="110" y="285"/>
                    </a:lnTo>
                    <a:lnTo>
                      <a:pt x="108" y="285"/>
                    </a:lnTo>
                    <a:lnTo>
                      <a:pt x="106" y="285"/>
                    </a:lnTo>
                    <a:lnTo>
                      <a:pt x="104" y="285"/>
                    </a:lnTo>
                    <a:lnTo>
                      <a:pt x="102" y="287"/>
                    </a:lnTo>
                    <a:lnTo>
                      <a:pt x="100" y="287"/>
                    </a:lnTo>
                    <a:lnTo>
                      <a:pt x="98" y="287"/>
                    </a:lnTo>
                    <a:lnTo>
                      <a:pt x="94" y="287"/>
                    </a:lnTo>
                    <a:lnTo>
                      <a:pt x="92" y="289"/>
                    </a:lnTo>
                    <a:lnTo>
                      <a:pt x="90" y="289"/>
                    </a:lnTo>
                    <a:lnTo>
                      <a:pt x="88" y="289"/>
                    </a:lnTo>
                    <a:lnTo>
                      <a:pt x="86" y="289"/>
                    </a:lnTo>
                    <a:lnTo>
                      <a:pt x="84" y="289"/>
                    </a:lnTo>
                    <a:lnTo>
                      <a:pt x="82" y="289"/>
                    </a:lnTo>
                    <a:lnTo>
                      <a:pt x="82" y="291"/>
                    </a:lnTo>
                    <a:lnTo>
                      <a:pt x="80" y="291"/>
                    </a:lnTo>
                    <a:lnTo>
                      <a:pt x="76" y="291"/>
                    </a:lnTo>
                    <a:lnTo>
                      <a:pt x="74" y="291"/>
                    </a:lnTo>
                    <a:lnTo>
                      <a:pt x="72" y="291"/>
                    </a:lnTo>
                    <a:lnTo>
                      <a:pt x="70" y="291"/>
                    </a:lnTo>
                    <a:lnTo>
                      <a:pt x="68" y="291"/>
                    </a:lnTo>
                    <a:lnTo>
                      <a:pt x="66" y="291"/>
                    </a:lnTo>
                    <a:lnTo>
                      <a:pt x="64" y="291"/>
                    </a:lnTo>
                    <a:lnTo>
                      <a:pt x="62" y="291"/>
                    </a:lnTo>
                    <a:lnTo>
                      <a:pt x="58" y="293"/>
                    </a:lnTo>
                    <a:lnTo>
                      <a:pt x="56" y="293"/>
                    </a:lnTo>
                    <a:lnTo>
                      <a:pt x="54" y="293"/>
                    </a:lnTo>
                    <a:lnTo>
                      <a:pt x="52" y="293"/>
                    </a:lnTo>
                    <a:lnTo>
                      <a:pt x="50" y="295"/>
                    </a:lnTo>
                    <a:lnTo>
                      <a:pt x="48" y="295"/>
                    </a:lnTo>
                    <a:lnTo>
                      <a:pt x="46" y="295"/>
                    </a:lnTo>
                    <a:lnTo>
                      <a:pt x="44" y="295"/>
                    </a:lnTo>
                    <a:lnTo>
                      <a:pt x="42" y="295"/>
                    </a:lnTo>
                    <a:lnTo>
                      <a:pt x="40" y="295"/>
                    </a:lnTo>
                    <a:lnTo>
                      <a:pt x="36" y="297"/>
                    </a:lnTo>
                    <a:lnTo>
                      <a:pt x="30" y="299"/>
                    </a:lnTo>
                    <a:lnTo>
                      <a:pt x="30" y="297"/>
                    </a:lnTo>
                    <a:lnTo>
                      <a:pt x="30" y="293"/>
                    </a:lnTo>
                    <a:lnTo>
                      <a:pt x="28" y="293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8" y="289"/>
                    </a:lnTo>
                    <a:lnTo>
                      <a:pt x="30" y="289"/>
                    </a:lnTo>
                    <a:lnTo>
                      <a:pt x="30" y="287"/>
                    </a:lnTo>
                    <a:lnTo>
                      <a:pt x="30" y="285"/>
                    </a:lnTo>
                    <a:lnTo>
                      <a:pt x="28" y="283"/>
                    </a:lnTo>
                    <a:lnTo>
                      <a:pt x="26" y="281"/>
                    </a:lnTo>
                    <a:lnTo>
                      <a:pt x="24" y="279"/>
                    </a:lnTo>
                    <a:lnTo>
                      <a:pt x="24" y="277"/>
                    </a:lnTo>
                    <a:lnTo>
                      <a:pt x="24" y="273"/>
                    </a:lnTo>
                    <a:lnTo>
                      <a:pt x="24" y="271"/>
                    </a:lnTo>
                    <a:lnTo>
                      <a:pt x="24" y="269"/>
                    </a:lnTo>
                    <a:lnTo>
                      <a:pt x="24" y="265"/>
                    </a:lnTo>
                    <a:lnTo>
                      <a:pt x="26" y="263"/>
                    </a:lnTo>
                    <a:lnTo>
                      <a:pt x="28" y="257"/>
                    </a:lnTo>
                    <a:lnTo>
                      <a:pt x="32" y="255"/>
                    </a:lnTo>
                    <a:lnTo>
                      <a:pt x="34" y="253"/>
                    </a:lnTo>
                    <a:lnTo>
                      <a:pt x="34" y="251"/>
                    </a:lnTo>
                    <a:lnTo>
                      <a:pt x="32" y="253"/>
                    </a:lnTo>
                    <a:lnTo>
                      <a:pt x="30" y="253"/>
                    </a:lnTo>
                    <a:lnTo>
                      <a:pt x="30" y="251"/>
                    </a:lnTo>
                    <a:lnTo>
                      <a:pt x="28" y="251"/>
                    </a:lnTo>
                    <a:lnTo>
                      <a:pt x="28" y="249"/>
                    </a:lnTo>
                    <a:lnTo>
                      <a:pt x="30" y="249"/>
                    </a:lnTo>
                    <a:lnTo>
                      <a:pt x="32" y="249"/>
                    </a:lnTo>
                    <a:lnTo>
                      <a:pt x="32" y="247"/>
                    </a:lnTo>
                    <a:lnTo>
                      <a:pt x="26" y="245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2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18" y="241"/>
                    </a:lnTo>
                    <a:lnTo>
                      <a:pt x="20" y="239"/>
                    </a:lnTo>
                    <a:lnTo>
                      <a:pt x="20" y="237"/>
                    </a:lnTo>
                    <a:lnTo>
                      <a:pt x="20" y="235"/>
                    </a:lnTo>
                    <a:lnTo>
                      <a:pt x="22" y="233"/>
                    </a:lnTo>
                    <a:lnTo>
                      <a:pt x="24" y="233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6" y="227"/>
                    </a:lnTo>
                    <a:lnTo>
                      <a:pt x="26" y="225"/>
                    </a:lnTo>
                    <a:lnTo>
                      <a:pt x="28" y="223"/>
                    </a:lnTo>
                    <a:lnTo>
                      <a:pt x="28" y="221"/>
                    </a:lnTo>
                    <a:lnTo>
                      <a:pt x="28" y="219"/>
                    </a:lnTo>
                    <a:lnTo>
                      <a:pt x="30" y="219"/>
                    </a:lnTo>
                    <a:lnTo>
                      <a:pt x="30" y="217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8" y="213"/>
                    </a:lnTo>
                    <a:lnTo>
                      <a:pt x="28" y="211"/>
                    </a:lnTo>
                    <a:lnTo>
                      <a:pt x="26" y="209"/>
                    </a:lnTo>
                    <a:lnTo>
                      <a:pt x="26" y="207"/>
                    </a:lnTo>
                    <a:lnTo>
                      <a:pt x="24" y="207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4" y="199"/>
                    </a:lnTo>
                    <a:lnTo>
                      <a:pt x="22" y="197"/>
                    </a:lnTo>
                    <a:lnTo>
                      <a:pt x="20" y="197"/>
                    </a:lnTo>
                    <a:lnTo>
                      <a:pt x="20" y="195"/>
                    </a:lnTo>
                    <a:lnTo>
                      <a:pt x="20" y="193"/>
                    </a:lnTo>
                    <a:lnTo>
                      <a:pt x="20" y="191"/>
                    </a:lnTo>
                    <a:lnTo>
                      <a:pt x="20" y="189"/>
                    </a:lnTo>
                    <a:lnTo>
                      <a:pt x="20" y="187"/>
                    </a:lnTo>
                    <a:lnTo>
                      <a:pt x="20" y="185"/>
                    </a:lnTo>
                    <a:lnTo>
                      <a:pt x="22" y="179"/>
                    </a:lnTo>
                    <a:lnTo>
                      <a:pt x="22" y="177"/>
                    </a:lnTo>
                    <a:lnTo>
                      <a:pt x="20" y="175"/>
                    </a:lnTo>
                    <a:lnTo>
                      <a:pt x="20" y="173"/>
                    </a:lnTo>
                    <a:lnTo>
                      <a:pt x="20" y="171"/>
                    </a:lnTo>
                    <a:lnTo>
                      <a:pt x="20" y="169"/>
                    </a:lnTo>
                    <a:lnTo>
                      <a:pt x="18" y="167"/>
                    </a:lnTo>
                    <a:lnTo>
                      <a:pt x="18" y="165"/>
                    </a:lnTo>
                    <a:lnTo>
                      <a:pt x="18" y="163"/>
                    </a:lnTo>
                    <a:lnTo>
                      <a:pt x="16" y="161"/>
                    </a:lnTo>
                    <a:lnTo>
                      <a:pt x="14" y="157"/>
                    </a:lnTo>
                    <a:lnTo>
                      <a:pt x="14" y="155"/>
                    </a:lnTo>
                    <a:lnTo>
                      <a:pt x="16" y="150"/>
                    </a:lnTo>
                    <a:lnTo>
                      <a:pt x="14" y="150"/>
                    </a:lnTo>
                    <a:lnTo>
                      <a:pt x="12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6" y="146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28"/>
                    </a:lnTo>
                    <a:lnTo>
                      <a:pt x="0" y="126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0" y="120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8" y="116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4" y="106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98"/>
                    </a:lnTo>
                    <a:lnTo>
                      <a:pt x="18" y="98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6" y="92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6" y="90"/>
                    </a:lnTo>
                    <a:lnTo>
                      <a:pt x="12" y="9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6" y="84"/>
                    </a:lnTo>
                    <a:lnTo>
                      <a:pt x="18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2" y="84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22" y="76"/>
                    </a:lnTo>
                    <a:lnTo>
                      <a:pt x="22" y="72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4" y="66"/>
                    </a:lnTo>
                    <a:lnTo>
                      <a:pt x="26" y="66"/>
                    </a:lnTo>
                    <a:lnTo>
                      <a:pt x="26" y="68"/>
                    </a:lnTo>
                    <a:lnTo>
                      <a:pt x="28" y="68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0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8" y="48"/>
                    </a:lnTo>
                    <a:lnTo>
                      <a:pt x="68" y="46"/>
                    </a:lnTo>
                    <a:lnTo>
                      <a:pt x="70" y="44"/>
                    </a:lnTo>
                    <a:lnTo>
                      <a:pt x="76" y="38"/>
                    </a:lnTo>
                    <a:lnTo>
                      <a:pt x="78" y="36"/>
                    </a:lnTo>
                    <a:lnTo>
                      <a:pt x="80" y="34"/>
                    </a:lnTo>
                    <a:lnTo>
                      <a:pt x="82" y="34"/>
                    </a:lnTo>
                    <a:lnTo>
                      <a:pt x="84" y="34"/>
                    </a:lnTo>
                    <a:lnTo>
                      <a:pt x="88" y="32"/>
                    </a:lnTo>
                    <a:lnTo>
                      <a:pt x="92" y="30"/>
                    </a:lnTo>
                    <a:lnTo>
                      <a:pt x="96" y="30"/>
                    </a:lnTo>
                    <a:lnTo>
                      <a:pt x="100" y="28"/>
                    </a:lnTo>
                    <a:lnTo>
                      <a:pt x="98" y="26"/>
                    </a:lnTo>
                    <a:lnTo>
                      <a:pt x="96" y="24"/>
                    </a:lnTo>
                    <a:lnTo>
                      <a:pt x="98" y="20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102" y="20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4" y="22"/>
                    </a:lnTo>
                    <a:lnTo>
                      <a:pt x="106" y="24"/>
                    </a:lnTo>
                    <a:lnTo>
                      <a:pt x="108" y="26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0" y="30"/>
                    </a:lnTo>
                    <a:lnTo>
                      <a:pt x="110" y="32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6" y="32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0"/>
                    </a:lnTo>
                    <a:lnTo>
                      <a:pt x="114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2" y="14"/>
                    </a:lnTo>
                    <a:lnTo>
                      <a:pt x="112" y="12"/>
                    </a:lnTo>
                    <a:lnTo>
                      <a:pt x="112" y="10"/>
                    </a:lnTo>
                    <a:lnTo>
                      <a:pt x="112" y="8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0"/>
                    </a:lnTo>
                    <a:lnTo>
                      <a:pt x="118" y="2"/>
                    </a:lnTo>
                    <a:lnTo>
                      <a:pt x="126" y="8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0" y="20"/>
                    </a:lnTo>
                    <a:lnTo>
                      <a:pt x="146" y="24"/>
                    </a:lnTo>
                    <a:lnTo>
                      <a:pt x="150" y="28"/>
                    </a:lnTo>
                    <a:lnTo>
                      <a:pt x="152" y="28"/>
                    </a:lnTo>
                    <a:lnTo>
                      <a:pt x="154" y="30"/>
                    </a:lnTo>
                    <a:lnTo>
                      <a:pt x="156" y="30"/>
                    </a:lnTo>
                    <a:lnTo>
                      <a:pt x="158" y="3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6" name="Freeform 96">
                <a:extLst>
                  <a:ext uri="{FF2B5EF4-FFF2-40B4-BE49-F238E27FC236}">
                    <a16:creationId xmlns:a16="http://schemas.microsoft.com/office/drawing/2014/main" id="{344D739D-F513-5693-B326-4C6307C34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313" y="1054100"/>
                <a:ext cx="427038" cy="333375"/>
              </a:xfrm>
              <a:custGeom>
                <a:avLst/>
                <a:gdLst>
                  <a:gd name="T0" fmla="*/ 205 w 269"/>
                  <a:gd name="T1" fmla="*/ 38 h 210"/>
                  <a:gd name="T2" fmla="*/ 201 w 269"/>
                  <a:gd name="T3" fmla="*/ 48 h 210"/>
                  <a:gd name="T4" fmla="*/ 195 w 269"/>
                  <a:gd name="T5" fmla="*/ 62 h 210"/>
                  <a:gd name="T6" fmla="*/ 193 w 269"/>
                  <a:gd name="T7" fmla="*/ 74 h 210"/>
                  <a:gd name="T8" fmla="*/ 193 w 269"/>
                  <a:gd name="T9" fmla="*/ 88 h 210"/>
                  <a:gd name="T10" fmla="*/ 209 w 269"/>
                  <a:gd name="T11" fmla="*/ 94 h 210"/>
                  <a:gd name="T12" fmla="*/ 215 w 269"/>
                  <a:gd name="T13" fmla="*/ 102 h 210"/>
                  <a:gd name="T14" fmla="*/ 221 w 269"/>
                  <a:gd name="T15" fmla="*/ 114 h 210"/>
                  <a:gd name="T16" fmla="*/ 235 w 269"/>
                  <a:gd name="T17" fmla="*/ 124 h 210"/>
                  <a:gd name="T18" fmla="*/ 233 w 269"/>
                  <a:gd name="T19" fmla="*/ 136 h 210"/>
                  <a:gd name="T20" fmla="*/ 247 w 269"/>
                  <a:gd name="T21" fmla="*/ 150 h 210"/>
                  <a:gd name="T22" fmla="*/ 255 w 269"/>
                  <a:gd name="T23" fmla="*/ 158 h 210"/>
                  <a:gd name="T24" fmla="*/ 261 w 269"/>
                  <a:gd name="T25" fmla="*/ 172 h 210"/>
                  <a:gd name="T26" fmla="*/ 263 w 269"/>
                  <a:gd name="T27" fmla="*/ 180 h 210"/>
                  <a:gd name="T28" fmla="*/ 257 w 269"/>
                  <a:gd name="T29" fmla="*/ 184 h 210"/>
                  <a:gd name="T30" fmla="*/ 247 w 269"/>
                  <a:gd name="T31" fmla="*/ 188 h 210"/>
                  <a:gd name="T32" fmla="*/ 239 w 269"/>
                  <a:gd name="T33" fmla="*/ 188 h 210"/>
                  <a:gd name="T34" fmla="*/ 229 w 269"/>
                  <a:gd name="T35" fmla="*/ 190 h 210"/>
                  <a:gd name="T36" fmla="*/ 219 w 269"/>
                  <a:gd name="T37" fmla="*/ 194 h 210"/>
                  <a:gd name="T38" fmla="*/ 209 w 269"/>
                  <a:gd name="T39" fmla="*/ 190 h 210"/>
                  <a:gd name="T40" fmla="*/ 199 w 269"/>
                  <a:gd name="T41" fmla="*/ 188 h 210"/>
                  <a:gd name="T42" fmla="*/ 193 w 269"/>
                  <a:gd name="T43" fmla="*/ 190 h 210"/>
                  <a:gd name="T44" fmla="*/ 185 w 269"/>
                  <a:gd name="T45" fmla="*/ 186 h 210"/>
                  <a:gd name="T46" fmla="*/ 167 w 269"/>
                  <a:gd name="T47" fmla="*/ 176 h 210"/>
                  <a:gd name="T48" fmla="*/ 151 w 269"/>
                  <a:gd name="T49" fmla="*/ 184 h 210"/>
                  <a:gd name="T50" fmla="*/ 131 w 269"/>
                  <a:gd name="T51" fmla="*/ 202 h 210"/>
                  <a:gd name="T52" fmla="*/ 115 w 269"/>
                  <a:gd name="T53" fmla="*/ 206 h 210"/>
                  <a:gd name="T54" fmla="*/ 109 w 269"/>
                  <a:gd name="T55" fmla="*/ 202 h 210"/>
                  <a:gd name="T56" fmla="*/ 95 w 269"/>
                  <a:gd name="T57" fmla="*/ 208 h 210"/>
                  <a:gd name="T58" fmla="*/ 83 w 269"/>
                  <a:gd name="T59" fmla="*/ 206 h 210"/>
                  <a:gd name="T60" fmla="*/ 71 w 269"/>
                  <a:gd name="T61" fmla="*/ 204 h 210"/>
                  <a:gd name="T62" fmla="*/ 63 w 269"/>
                  <a:gd name="T63" fmla="*/ 198 h 210"/>
                  <a:gd name="T64" fmla="*/ 53 w 269"/>
                  <a:gd name="T65" fmla="*/ 190 h 210"/>
                  <a:gd name="T66" fmla="*/ 40 w 269"/>
                  <a:gd name="T67" fmla="*/ 186 h 210"/>
                  <a:gd name="T68" fmla="*/ 26 w 269"/>
                  <a:gd name="T69" fmla="*/ 182 h 210"/>
                  <a:gd name="T70" fmla="*/ 10 w 269"/>
                  <a:gd name="T71" fmla="*/ 170 h 210"/>
                  <a:gd name="T72" fmla="*/ 12 w 269"/>
                  <a:gd name="T73" fmla="*/ 160 h 210"/>
                  <a:gd name="T74" fmla="*/ 16 w 269"/>
                  <a:gd name="T75" fmla="*/ 154 h 210"/>
                  <a:gd name="T76" fmla="*/ 18 w 269"/>
                  <a:gd name="T77" fmla="*/ 144 h 210"/>
                  <a:gd name="T78" fmla="*/ 20 w 269"/>
                  <a:gd name="T79" fmla="*/ 134 h 210"/>
                  <a:gd name="T80" fmla="*/ 26 w 269"/>
                  <a:gd name="T81" fmla="*/ 124 h 210"/>
                  <a:gd name="T82" fmla="*/ 26 w 269"/>
                  <a:gd name="T83" fmla="*/ 106 h 210"/>
                  <a:gd name="T84" fmla="*/ 22 w 269"/>
                  <a:gd name="T85" fmla="*/ 86 h 210"/>
                  <a:gd name="T86" fmla="*/ 4 w 269"/>
                  <a:gd name="T87" fmla="*/ 68 h 210"/>
                  <a:gd name="T88" fmla="*/ 2 w 269"/>
                  <a:gd name="T89" fmla="*/ 56 h 210"/>
                  <a:gd name="T90" fmla="*/ 14 w 269"/>
                  <a:gd name="T91" fmla="*/ 52 h 210"/>
                  <a:gd name="T92" fmla="*/ 22 w 269"/>
                  <a:gd name="T93" fmla="*/ 46 h 210"/>
                  <a:gd name="T94" fmla="*/ 30 w 269"/>
                  <a:gd name="T95" fmla="*/ 40 h 210"/>
                  <a:gd name="T96" fmla="*/ 34 w 269"/>
                  <a:gd name="T97" fmla="*/ 32 h 210"/>
                  <a:gd name="T98" fmla="*/ 42 w 269"/>
                  <a:gd name="T99" fmla="*/ 24 h 210"/>
                  <a:gd name="T100" fmla="*/ 53 w 269"/>
                  <a:gd name="T101" fmla="*/ 18 h 210"/>
                  <a:gd name="T102" fmla="*/ 63 w 269"/>
                  <a:gd name="T103" fmla="*/ 10 h 210"/>
                  <a:gd name="T104" fmla="*/ 71 w 269"/>
                  <a:gd name="T105" fmla="*/ 14 h 210"/>
                  <a:gd name="T106" fmla="*/ 81 w 269"/>
                  <a:gd name="T107" fmla="*/ 20 h 210"/>
                  <a:gd name="T108" fmla="*/ 93 w 269"/>
                  <a:gd name="T109" fmla="*/ 22 h 210"/>
                  <a:gd name="T110" fmla="*/ 103 w 269"/>
                  <a:gd name="T111" fmla="*/ 26 h 210"/>
                  <a:gd name="T112" fmla="*/ 113 w 269"/>
                  <a:gd name="T113" fmla="*/ 24 h 210"/>
                  <a:gd name="T114" fmla="*/ 123 w 269"/>
                  <a:gd name="T115" fmla="*/ 22 h 210"/>
                  <a:gd name="T116" fmla="*/ 133 w 269"/>
                  <a:gd name="T117" fmla="*/ 24 h 210"/>
                  <a:gd name="T118" fmla="*/ 147 w 269"/>
                  <a:gd name="T119" fmla="*/ 28 h 210"/>
                  <a:gd name="T120" fmla="*/ 163 w 269"/>
                  <a:gd name="T121" fmla="*/ 16 h 210"/>
                  <a:gd name="T122" fmla="*/ 183 w 269"/>
                  <a:gd name="T123" fmla="*/ 0 h 210"/>
                  <a:gd name="T124" fmla="*/ 187 w 269"/>
                  <a:gd name="T125" fmla="*/ 1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" h="210">
                    <a:moveTo>
                      <a:pt x="195" y="28"/>
                    </a:moveTo>
                    <a:lnTo>
                      <a:pt x="197" y="30"/>
                    </a:lnTo>
                    <a:lnTo>
                      <a:pt x="199" y="34"/>
                    </a:lnTo>
                    <a:lnTo>
                      <a:pt x="201" y="36"/>
                    </a:lnTo>
                    <a:lnTo>
                      <a:pt x="203" y="36"/>
                    </a:lnTo>
                    <a:lnTo>
                      <a:pt x="203" y="38"/>
                    </a:lnTo>
                    <a:lnTo>
                      <a:pt x="205" y="38"/>
                    </a:lnTo>
                    <a:lnTo>
                      <a:pt x="205" y="40"/>
                    </a:lnTo>
                    <a:lnTo>
                      <a:pt x="205" y="42"/>
                    </a:lnTo>
                    <a:lnTo>
                      <a:pt x="205" y="44"/>
                    </a:lnTo>
                    <a:lnTo>
                      <a:pt x="205" y="46"/>
                    </a:lnTo>
                    <a:lnTo>
                      <a:pt x="203" y="46"/>
                    </a:lnTo>
                    <a:lnTo>
                      <a:pt x="203" y="46"/>
                    </a:lnTo>
                    <a:lnTo>
                      <a:pt x="201" y="48"/>
                    </a:lnTo>
                    <a:lnTo>
                      <a:pt x="199" y="50"/>
                    </a:lnTo>
                    <a:lnTo>
                      <a:pt x="197" y="52"/>
                    </a:lnTo>
                    <a:lnTo>
                      <a:pt x="195" y="54"/>
                    </a:lnTo>
                    <a:lnTo>
                      <a:pt x="195" y="56"/>
                    </a:lnTo>
                    <a:lnTo>
                      <a:pt x="195" y="58"/>
                    </a:lnTo>
                    <a:lnTo>
                      <a:pt x="195" y="60"/>
                    </a:lnTo>
                    <a:lnTo>
                      <a:pt x="195" y="62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5" y="66"/>
                    </a:lnTo>
                    <a:lnTo>
                      <a:pt x="195" y="68"/>
                    </a:lnTo>
                    <a:lnTo>
                      <a:pt x="193" y="70"/>
                    </a:lnTo>
                    <a:lnTo>
                      <a:pt x="193" y="72"/>
                    </a:lnTo>
                    <a:lnTo>
                      <a:pt x="193" y="74"/>
                    </a:lnTo>
                    <a:lnTo>
                      <a:pt x="191" y="76"/>
                    </a:lnTo>
                    <a:lnTo>
                      <a:pt x="189" y="78"/>
                    </a:lnTo>
                    <a:lnTo>
                      <a:pt x="189" y="80"/>
                    </a:lnTo>
                    <a:lnTo>
                      <a:pt x="191" y="82"/>
                    </a:lnTo>
                    <a:lnTo>
                      <a:pt x="193" y="84"/>
                    </a:lnTo>
                    <a:lnTo>
                      <a:pt x="193" y="86"/>
                    </a:lnTo>
                    <a:lnTo>
                      <a:pt x="193" y="88"/>
                    </a:lnTo>
                    <a:lnTo>
                      <a:pt x="195" y="88"/>
                    </a:lnTo>
                    <a:lnTo>
                      <a:pt x="197" y="88"/>
                    </a:lnTo>
                    <a:lnTo>
                      <a:pt x="201" y="90"/>
                    </a:lnTo>
                    <a:lnTo>
                      <a:pt x="203" y="92"/>
                    </a:lnTo>
                    <a:lnTo>
                      <a:pt x="205" y="94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11" y="92"/>
                    </a:lnTo>
                    <a:lnTo>
                      <a:pt x="211" y="94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3" y="98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4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21" y="110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1" y="114"/>
                    </a:lnTo>
                    <a:lnTo>
                      <a:pt x="223" y="116"/>
                    </a:lnTo>
                    <a:lnTo>
                      <a:pt x="223" y="118"/>
                    </a:lnTo>
                    <a:lnTo>
                      <a:pt x="225" y="118"/>
                    </a:lnTo>
                    <a:lnTo>
                      <a:pt x="229" y="120"/>
                    </a:lnTo>
                    <a:lnTo>
                      <a:pt x="231" y="120"/>
                    </a:lnTo>
                    <a:lnTo>
                      <a:pt x="233" y="122"/>
                    </a:lnTo>
                    <a:lnTo>
                      <a:pt x="235" y="124"/>
                    </a:lnTo>
                    <a:lnTo>
                      <a:pt x="235" y="126"/>
                    </a:lnTo>
                    <a:lnTo>
                      <a:pt x="233" y="126"/>
                    </a:lnTo>
                    <a:lnTo>
                      <a:pt x="235" y="130"/>
                    </a:lnTo>
                    <a:lnTo>
                      <a:pt x="235" y="132"/>
                    </a:lnTo>
                    <a:lnTo>
                      <a:pt x="233" y="132"/>
                    </a:lnTo>
                    <a:lnTo>
                      <a:pt x="231" y="136"/>
                    </a:lnTo>
                    <a:lnTo>
                      <a:pt x="233" y="136"/>
                    </a:lnTo>
                    <a:lnTo>
                      <a:pt x="233" y="138"/>
                    </a:lnTo>
                    <a:lnTo>
                      <a:pt x="235" y="140"/>
                    </a:lnTo>
                    <a:lnTo>
                      <a:pt x="237" y="142"/>
                    </a:lnTo>
                    <a:lnTo>
                      <a:pt x="239" y="144"/>
                    </a:lnTo>
                    <a:lnTo>
                      <a:pt x="241" y="144"/>
                    </a:lnTo>
                    <a:lnTo>
                      <a:pt x="245" y="150"/>
                    </a:lnTo>
                    <a:lnTo>
                      <a:pt x="247" y="150"/>
                    </a:lnTo>
                    <a:lnTo>
                      <a:pt x="247" y="152"/>
                    </a:lnTo>
                    <a:lnTo>
                      <a:pt x="247" y="150"/>
                    </a:lnTo>
                    <a:lnTo>
                      <a:pt x="249" y="150"/>
                    </a:lnTo>
                    <a:lnTo>
                      <a:pt x="251" y="150"/>
                    </a:lnTo>
                    <a:lnTo>
                      <a:pt x="253" y="154"/>
                    </a:lnTo>
                    <a:lnTo>
                      <a:pt x="253" y="156"/>
                    </a:lnTo>
                    <a:lnTo>
                      <a:pt x="255" y="158"/>
                    </a:lnTo>
                    <a:lnTo>
                      <a:pt x="257" y="158"/>
                    </a:lnTo>
                    <a:lnTo>
                      <a:pt x="259" y="160"/>
                    </a:lnTo>
                    <a:lnTo>
                      <a:pt x="259" y="162"/>
                    </a:lnTo>
                    <a:lnTo>
                      <a:pt x="259" y="164"/>
                    </a:lnTo>
                    <a:lnTo>
                      <a:pt x="259" y="166"/>
                    </a:lnTo>
                    <a:lnTo>
                      <a:pt x="261" y="170"/>
                    </a:lnTo>
                    <a:lnTo>
                      <a:pt x="261" y="172"/>
                    </a:lnTo>
                    <a:lnTo>
                      <a:pt x="265" y="174"/>
                    </a:lnTo>
                    <a:lnTo>
                      <a:pt x="267" y="174"/>
                    </a:lnTo>
                    <a:lnTo>
                      <a:pt x="269" y="178"/>
                    </a:lnTo>
                    <a:lnTo>
                      <a:pt x="267" y="178"/>
                    </a:lnTo>
                    <a:lnTo>
                      <a:pt x="265" y="178"/>
                    </a:lnTo>
                    <a:lnTo>
                      <a:pt x="263" y="178"/>
                    </a:lnTo>
                    <a:lnTo>
                      <a:pt x="263" y="180"/>
                    </a:lnTo>
                    <a:lnTo>
                      <a:pt x="263" y="182"/>
                    </a:lnTo>
                    <a:lnTo>
                      <a:pt x="263" y="184"/>
                    </a:lnTo>
                    <a:lnTo>
                      <a:pt x="261" y="184"/>
                    </a:lnTo>
                    <a:lnTo>
                      <a:pt x="261" y="182"/>
                    </a:lnTo>
                    <a:lnTo>
                      <a:pt x="259" y="182"/>
                    </a:lnTo>
                    <a:lnTo>
                      <a:pt x="259" y="184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5" y="186"/>
                    </a:lnTo>
                    <a:lnTo>
                      <a:pt x="253" y="188"/>
                    </a:lnTo>
                    <a:lnTo>
                      <a:pt x="251" y="188"/>
                    </a:lnTo>
                    <a:lnTo>
                      <a:pt x="249" y="186"/>
                    </a:lnTo>
                    <a:lnTo>
                      <a:pt x="249" y="188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5" y="184"/>
                    </a:lnTo>
                    <a:lnTo>
                      <a:pt x="245" y="186"/>
                    </a:lnTo>
                    <a:lnTo>
                      <a:pt x="243" y="186"/>
                    </a:lnTo>
                    <a:lnTo>
                      <a:pt x="241" y="186"/>
                    </a:lnTo>
                    <a:lnTo>
                      <a:pt x="241" y="188"/>
                    </a:lnTo>
                    <a:lnTo>
                      <a:pt x="239" y="188"/>
                    </a:lnTo>
                    <a:lnTo>
                      <a:pt x="237" y="188"/>
                    </a:lnTo>
                    <a:lnTo>
                      <a:pt x="235" y="188"/>
                    </a:lnTo>
                    <a:lnTo>
                      <a:pt x="235" y="190"/>
                    </a:lnTo>
                    <a:lnTo>
                      <a:pt x="233" y="190"/>
                    </a:lnTo>
                    <a:lnTo>
                      <a:pt x="231" y="190"/>
                    </a:lnTo>
                    <a:lnTo>
                      <a:pt x="231" y="190"/>
                    </a:lnTo>
                    <a:lnTo>
                      <a:pt x="229" y="190"/>
                    </a:lnTo>
                    <a:lnTo>
                      <a:pt x="227" y="192"/>
                    </a:lnTo>
                    <a:lnTo>
                      <a:pt x="227" y="194"/>
                    </a:lnTo>
                    <a:lnTo>
                      <a:pt x="223" y="196"/>
                    </a:lnTo>
                    <a:lnTo>
                      <a:pt x="223" y="198"/>
                    </a:lnTo>
                    <a:lnTo>
                      <a:pt x="221" y="196"/>
                    </a:lnTo>
                    <a:lnTo>
                      <a:pt x="221" y="194"/>
                    </a:lnTo>
                    <a:lnTo>
                      <a:pt x="219" y="194"/>
                    </a:lnTo>
                    <a:lnTo>
                      <a:pt x="215" y="194"/>
                    </a:lnTo>
                    <a:lnTo>
                      <a:pt x="211" y="192"/>
                    </a:lnTo>
                    <a:lnTo>
                      <a:pt x="211" y="190"/>
                    </a:lnTo>
                    <a:lnTo>
                      <a:pt x="211" y="192"/>
                    </a:lnTo>
                    <a:lnTo>
                      <a:pt x="211" y="192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90"/>
                    </a:lnTo>
                    <a:lnTo>
                      <a:pt x="205" y="190"/>
                    </a:lnTo>
                    <a:lnTo>
                      <a:pt x="203" y="190"/>
                    </a:lnTo>
                    <a:lnTo>
                      <a:pt x="201" y="190"/>
                    </a:lnTo>
                    <a:lnTo>
                      <a:pt x="201" y="188"/>
                    </a:lnTo>
                    <a:lnTo>
                      <a:pt x="199" y="188"/>
                    </a:lnTo>
                    <a:lnTo>
                      <a:pt x="197" y="186"/>
                    </a:lnTo>
                    <a:lnTo>
                      <a:pt x="197" y="184"/>
                    </a:lnTo>
                    <a:lnTo>
                      <a:pt x="197" y="186"/>
                    </a:lnTo>
                    <a:lnTo>
                      <a:pt x="195" y="188"/>
                    </a:lnTo>
                    <a:lnTo>
                      <a:pt x="195" y="190"/>
                    </a:lnTo>
                    <a:lnTo>
                      <a:pt x="193" y="190"/>
                    </a:lnTo>
                    <a:lnTo>
                      <a:pt x="193" y="190"/>
                    </a:lnTo>
                    <a:lnTo>
                      <a:pt x="191" y="190"/>
                    </a:lnTo>
                    <a:lnTo>
                      <a:pt x="189" y="190"/>
                    </a:lnTo>
                    <a:lnTo>
                      <a:pt x="189" y="190"/>
                    </a:lnTo>
                    <a:lnTo>
                      <a:pt x="187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6"/>
                    </a:lnTo>
                    <a:lnTo>
                      <a:pt x="185" y="184"/>
                    </a:lnTo>
                    <a:lnTo>
                      <a:pt x="183" y="182"/>
                    </a:lnTo>
                    <a:lnTo>
                      <a:pt x="179" y="180"/>
                    </a:lnTo>
                    <a:lnTo>
                      <a:pt x="175" y="176"/>
                    </a:lnTo>
                    <a:lnTo>
                      <a:pt x="173" y="176"/>
                    </a:lnTo>
                    <a:lnTo>
                      <a:pt x="169" y="176"/>
                    </a:lnTo>
                    <a:lnTo>
                      <a:pt x="167" y="176"/>
                    </a:lnTo>
                    <a:lnTo>
                      <a:pt x="167" y="178"/>
                    </a:lnTo>
                    <a:lnTo>
                      <a:pt x="165" y="178"/>
                    </a:lnTo>
                    <a:lnTo>
                      <a:pt x="163" y="180"/>
                    </a:lnTo>
                    <a:lnTo>
                      <a:pt x="157" y="182"/>
                    </a:lnTo>
                    <a:lnTo>
                      <a:pt x="155" y="184"/>
                    </a:lnTo>
                    <a:lnTo>
                      <a:pt x="153" y="184"/>
                    </a:lnTo>
                    <a:lnTo>
                      <a:pt x="151" y="184"/>
                    </a:lnTo>
                    <a:lnTo>
                      <a:pt x="151" y="186"/>
                    </a:lnTo>
                    <a:lnTo>
                      <a:pt x="145" y="190"/>
                    </a:lnTo>
                    <a:lnTo>
                      <a:pt x="141" y="192"/>
                    </a:lnTo>
                    <a:lnTo>
                      <a:pt x="137" y="194"/>
                    </a:lnTo>
                    <a:lnTo>
                      <a:pt x="135" y="196"/>
                    </a:lnTo>
                    <a:lnTo>
                      <a:pt x="133" y="200"/>
                    </a:lnTo>
                    <a:lnTo>
                      <a:pt x="131" y="202"/>
                    </a:lnTo>
                    <a:lnTo>
                      <a:pt x="127" y="204"/>
                    </a:lnTo>
                    <a:lnTo>
                      <a:pt x="121" y="206"/>
                    </a:lnTo>
                    <a:lnTo>
                      <a:pt x="119" y="208"/>
                    </a:lnTo>
                    <a:lnTo>
                      <a:pt x="115" y="210"/>
                    </a:lnTo>
                    <a:lnTo>
                      <a:pt x="115" y="210"/>
                    </a:lnTo>
                    <a:lnTo>
                      <a:pt x="115" y="208"/>
                    </a:lnTo>
                    <a:lnTo>
                      <a:pt x="115" y="206"/>
                    </a:lnTo>
                    <a:lnTo>
                      <a:pt x="115" y="204"/>
                    </a:lnTo>
                    <a:lnTo>
                      <a:pt x="113" y="204"/>
                    </a:lnTo>
                    <a:lnTo>
                      <a:pt x="113" y="202"/>
                    </a:lnTo>
                    <a:lnTo>
                      <a:pt x="113" y="204"/>
                    </a:lnTo>
                    <a:lnTo>
                      <a:pt x="111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5" y="200"/>
                    </a:lnTo>
                    <a:lnTo>
                      <a:pt x="99" y="204"/>
                    </a:lnTo>
                    <a:lnTo>
                      <a:pt x="97" y="206"/>
                    </a:lnTo>
                    <a:lnTo>
                      <a:pt x="95" y="206"/>
                    </a:lnTo>
                    <a:lnTo>
                      <a:pt x="95" y="208"/>
                    </a:lnTo>
                    <a:lnTo>
                      <a:pt x="93" y="210"/>
                    </a:lnTo>
                    <a:lnTo>
                      <a:pt x="91" y="210"/>
                    </a:lnTo>
                    <a:lnTo>
                      <a:pt x="89" y="208"/>
                    </a:lnTo>
                    <a:lnTo>
                      <a:pt x="87" y="206"/>
                    </a:lnTo>
                    <a:lnTo>
                      <a:pt x="87" y="204"/>
                    </a:lnTo>
                    <a:lnTo>
                      <a:pt x="85" y="204"/>
                    </a:lnTo>
                    <a:lnTo>
                      <a:pt x="83" y="206"/>
                    </a:lnTo>
                    <a:lnTo>
                      <a:pt x="81" y="206"/>
                    </a:lnTo>
                    <a:lnTo>
                      <a:pt x="77" y="206"/>
                    </a:lnTo>
                    <a:lnTo>
                      <a:pt x="77" y="208"/>
                    </a:lnTo>
                    <a:lnTo>
                      <a:pt x="75" y="206"/>
                    </a:lnTo>
                    <a:lnTo>
                      <a:pt x="73" y="206"/>
                    </a:lnTo>
                    <a:lnTo>
                      <a:pt x="73" y="204"/>
                    </a:lnTo>
                    <a:lnTo>
                      <a:pt x="71" y="204"/>
                    </a:lnTo>
                    <a:lnTo>
                      <a:pt x="69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3" y="198"/>
                    </a:lnTo>
                    <a:lnTo>
                      <a:pt x="61" y="196"/>
                    </a:lnTo>
                    <a:lnTo>
                      <a:pt x="59" y="196"/>
                    </a:lnTo>
                    <a:lnTo>
                      <a:pt x="59" y="194"/>
                    </a:lnTo>
                    <a:lnTo>
                      <a:pt x="57" y="194"/>
                    </a:lnTo>
                    <a:lnTo>
                      <a:pt x="57" y="192"/>
                    </a:lnTo>
                    <a:lnTo>
                      <a:pt x="55" y="192"/>
                    </a:lnTo>
                    <a:lnTo>
                      <a:pt x="53" y="190"/>
                    </a:lnTo>
                    <a:lnTo>
                      <a:pt x="51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2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6" y="186"/>
                    </a:lnTo>
                    <a:lnTo>
                      <a:pt x="34" y="184"/>
                    </a:lnTo>
                    <a:lnTo>
                      <a:pt x="32" y="184"/>
                    </a:lnTo>
                    <a:lnTo>
                      <a:pt x="30" y="182"/>
                    </a:lnTo>
                    <a:lnTo>
                      <a:pt x="28" y="182"/>
                    </a:lnTo>
                    <a:lnTo>
                      <a:pt x="26" y="182"/>
                    </a:lnTo>
                    <a:lnTo>
                      <a:pt x="26" y="180"/>
                    </a:lnTo>
                    <a:lnTo>
                      <a:pt x="20" y="178"/>
                    </a:lnTo>
                    <a:lnTo>
                      <a:pt x="18" y="176"/>
                    </a:lnTo>
                    <a:lnTo>
                      <a:pt x="16" y="174"/>
                    </a:lnTo>
                    <a:lnTo>
                      <a:pt x="12" y="174"/>
                    </a:lnTo>
                    <a:lnTo>
                      <a:pt x="10" y="172"/>
                    </a:lnTo>
                    <a:lnTo>
                      <a:pt x="10" y="170"/>
                    </a:lnTo>
                    <a:lnTo>
                      <a:pt x="10" y="168"/>
                    </a:lnTo>
                    <a:lnTo>
                      <a:pt x="12" y="168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2" y="158"/>
                    </a:lnTo>
                    <a:lnTo>
                      <a:pt x="14" y="158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6" y="154"/>
                    </a:lnTo>
                    <a:lnTo>
                      <a:pt x="16" y="152"/>
                    </a:lnTo>
                    <a:lnTo>
                      <a:pt x="14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20" y="136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2" y="130"/>
                    </a:lnTo>
                    <a:lnTo>
                      <a:pt x="22" y="128"/>
                    </a:lnTo>
                    <a:lnTo>
                      <a:pt x="22" y="126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6" y="124"/>
                    </a:lnTo>
                    <a:lnTo>
                      <a:pt x="26" y="122"/>
                    </a:lnTo>
                    <a:lnTo>
                      <a:pt x="26" y="120"/>
                    </a:lnTo>
                    <a:lnTo>
                      <a:pt x="26" y="116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6" y="108"/>
                    </a:lnTo>
                    <a:lnTo>
                      <a:pt x="26" y="106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4" y="90"/>
                    </a:lnTo>
                    <a:lnTo>
                      <a:pt x="24" y="88"/>
                    </a:lnTo>
                    <a:lnTo>
                      <a:pt x="22" y="86"/>
                    </a:lnTo>
                    <a:lnTo>
                      <a:pt x="20" y="84"/>
                    </a:lnTo>
                    <a:lnTo>
                      <a:pt x="18" y="82"/>
                    </a:lnTo>
                    <a:lnTo>
                      <a:pt x="14" y="80"/>
                    </a:lnTo>
                    <a:lnTo>
                      <a:pt x="12" y="76"/>
                    </a:lnTo>
                    <a:lnTo>
                      <a:pt x="10" y="72"/>
                    </a:lnTo>
                    <a:lnTo>
                      <a:pt x="8" y="70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4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53" y="18"/>
                    </a:lnTo>
                    <a:lnTo>
                      <a:pt x="55" y="16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9" y="12"/>
                    </a:lnTo>
                    <a:lnTo>
                      <a:pt x="61" y="12"/>
                    </a:lnTo>
                    <a:lnTo>
                      <a:pt x="63" y="10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3" y="2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91" y="22"/>
                    </a:lnTo>
                    <a:lnTo>
                      <a:pt x="93" y="22"/>
                    </a:lnTo>
                    <a:lnTo>
                      <a:pt x="95" y="22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9" y="24"/>
                    </a:lnTo>
                    <a:lnTo>
                      <a:pt x="101" y="24"/>
                    </a:lnTo>
                    <a:lnTo>
                      <a:pt x="101" y="26"/>
                    </a:lnTo>
                    <a:lnTo>
                      <a:pt x="103" y="26"/>
                    </a:lnTo>
                    <a:lnTo>
                      <a:pt x="105" y="26"/>
                    </a:lnTo>
                    <a:lnTo>
                      <a:pt x="105" y="24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9" y="22"/>
                    </a:lnTo>
                    <a:lnTo>
                      <a:pt x="111" y="22"/>
                    </a:lnTo>
                    <a:lnTo>
                      <a:pt x="113" y="24"/>
                    </a:lnTo>
                    <a:lnTo>
                      <a:pt x="115" y="24"/>
                    </a:lnTo>
                    <a:lnTo>
                      <a:pt x="115" y="22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9" y="24"/>
                    </a:lnTo>
                    <a:lnTo>
                      <a:pt x="121" y="24"/>
                    </a:lnTo>
                    <a:lnTo>
                      <a:pt x="123" y="22"/>
                    </a:lnTo>
                    <a:lnTo>
                      <a:pt x="125" y="22"/>
                    </a:lnTo>
                    <a:lnTo>
                      <a:pt x="125" y="20"/>
                    </a:lnTo>
                    <a:lnTo>
                      <a:pt x="125" y="22"/>
                    </a:lnTo>
                    <a:lnTo>
                      <a:pt x="127" y="22"/>
                    </a:lnTo>
                    <a:lnTo>
                      <a:pt x="129" y="22"/>
                    </a:lnTo>
                    <a:lnTo>
                      <a:pt x="131" y="22"/>
                    </a:lnTo>
                    <a:lnTo>
                      <a:pt x="133" y="24"/>
                    </a:lnTo>
                    <a:lnTo>
                      <a:pt x="135" y="24"/>
                    </a:lnTo>
                    <a:lnTo>
                      <a:pt x="139" y="26"/>
                    </a:lnTo>
                    <a:lnTo>
                      <a:pt x="139" y="28"/>
                    </a:lnTo>
                    <a:lnTo>
                      <a:pt x="141" y="28"/>
                    </a:lnTo>
                    <a:lnTo>
                      <a:pt x="143" y="28"/>
                    </a:lnTo>
                    <a:lnTo>
                      <a:pt x="145" y="28"/>
                    </a:lnTo>
                    <a:lnTo>
                      <a:pt x="147" y="28"/>
                    </a:lnTo>
                    <a:lnTo>
                      <a:pt x="149" y="26"/>
                    </a:lnTo>
                    <a:lnTo>
                      <a:pt x="151" y="24"/>
                    </a:lnTo>
                    <a:lnTo>
                      <a:pt x="153" y="24"/>
                    </a:lnTo>
                    <a:lnTo>
                      <a:pt x="155" y="22"/>
                    </a:lnTo>
                    <a:lnTo>
                      <a:pt x="159" y="18"/>
                    </a:lnTo>
                    <a:lnTo>
                      <a:pt x="161" y="18"/>
                    </a:lnTo>
                    <a:lnTo>
                      <a:pt x="163" y="16"/>
                    </a:lnTo>
                    <a:lnTo>
                      <a:pt x="165" y="12"/>
                    </a:lnTo>
                    <a:lnTo>
                      <a:pt x="169" y="10"/>
                    </a:lnTo>
                    <a:lnTo>
                      <a:pt x="173" y="8"/>
                    </a:lnTo>
                    <a:lnTo>
                      <a:pt x="175" y="6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4"/>
                    </a:lnTo>
                    <a:lnTo>
                      <a:pt x="181" y="6"/>
                    </a:lnTo>
                    <a:lnTo>
                      <a:pt x="181" y="8"/>
                    </a:lnTo>
                    <a:lnTo>
                      <a:pt x="181" y="10"/>
                    </a:lnTo>
                    <a:lnTo>
                      <a:pt x="185" y="14"/>
                    </a:lnTo>
                    <a:lnTo>
                      <a:pt x="187" y="18"/>
                    </a:lnTo>
                    <a:lnTo>
                      <a:pt x="191" y="22"/>
                    </a:lnTo>
                    <a:lnTo>
                      <a:pt x="193" y="24"/>
                    </a:lnTo>
                    <a:lnTo>
                      <a:pt x="195" y="26"/>
                    </a:lnTo>
                    <a:lnTo>
                      <a:pt x="195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7" name="Freeform 103">
                <a:extLst>
                  <a:ext uri="{FF2B5EF4-FFF2-40B4-BE49-F238E27FC236}">
                    <a16:creationId xmlns:a16="http://schemas.microsoft.com/office/drawing/2014/main" id="{C1A11A48-E95B-72D8-350F-2510DC942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563" y="1608138"/>
                <a:ext cx="417513" cy="460375"/>
              </a:xfrm>
              <a:custGeom>
                <a:avLst/>
                <a:gdLst>
                  <a:gd name="T0" fmla="*/ 130 w 263"/>
                  <a:gd name="T1" fmla="*/ 14 h 290"/>
                  <a:gd name="T2" fmla="*/ 132 w 263"/>
                  <a:gd name="T3" fmla="*/ 22 h 290"/>
                  <a:gd name="T4" fmla="*/ 142 w 263"/>
                  <a:gd name="T5" fmla="*/ 32 h 290"/>
                  <a:gd name="T6" fmla="*/ 146 w 263"/>
                  <a:gd name="T7" fmla="*/ 42 h 290"/>
                  <a:gd name="T8" fmla="*/ 148 w 263"/>
                  <a:gd name="T9" fmla="*/ 54 h 290"/>
                  <a:gd name="T10" fmla="*/ 150 w 263"/>
                  <a:gd name="T11" fmla="*/ 64 h 290"/>
                  <a:gd name="T12" fmla="*/ 156 w 263"/>
                  <a:gd name="T13" fmla="*/ 76 h 290"/>
                  <a:gd name="T14" fmla="*/ 164 w 263"/>
                  <a:gd name="T15" fmla="*/ 78 h 290"/>
                  <a:gd name="T16" fmla="*/ 168 w 263"/>
                  <a:gd name="T17" fmla="*/ 82 h 290"/>
                  <a:gd name="T18" fmla="*/ 176 w 263"/>
                  <a:gd name="T19" fmla="*/ 88 h 290"/>
                  <a:gd name="T20" fmla="*/ 184 w 263"/>
                  <a:gd name="T21" fmla="*/ 98 h 290"/>
                  <a:gd name="T22" fmla="*/ 190 w 263"/>
                  <a:gd name="T23" fmla="*/ 110 h 290"/>
                  <a:gd name="T24" fmla="*/ 198 w 263"/>
                  <a:gd name="T25" fmla="*/ 124 h 290"/>
                  <a:gd name="T26" fmla="*/ 204 w 263"/>
                  <a:gd name="T27" fmla="*/ 134 h 290"/>
                  <a:gd name="T28" fmla="*/ 206 w 263"/>
                  <a:gd name="T29" fmla="*/ 148 h 290"/>
                  <a:gd name="T30" fmla="*/ 210 w 263"/>
                  <a:gd name="T31" fmla="*/ 154 h 290"/>
                  <a:gd name="T32" fmla="*/ 214 w 263"/>
                  <a:gd name="T33" fmla="*/ 168 h 290"/>
                  <a:gd name="T34" fmla="*/ 220 w 263"/>
                  <a:gd name="T35" fmla="*/ 174 h 290"/>
                  <a:gd name="T36" fmla="*/ 231 w 263"/>
                  <a:gd name="T37" fmla="*/ 180 h 290"/>
                  <a:gd name="T38" fmla="*/ 239 w 263"/>
                  <a:gd name="T39" fmla="*/ 194 h 290"/>
                  <a:gd name="T40" fmla="*/ 247 w 263"/>
                  <a:gd name="T41" fmla="*/ 202 h 290"/>
                  <a:gd name="T42" fmla="*/ 253 w 263"/>
                  <a:gd name="T43" fmla="*/ 210 h 290"/>
                  <a:gd name="T44" fmla="*/ 261 w 263"/>
                  <a:gd name="T45" fmla="*/ 210 h 290"/>
                  <a:gd name="T46" fmla="*/ 259 w 263"/>
                  <a:gd name="T47" fmla="*/ 220 h 290"/>
                  <a:gd name="T48" fmla="*/ 257 w 263"/>
                  <a:gd name="T49" fmla="*/ 226 h 290"/>
                  <a:gd name="T50" fmla="*/ 255 w 263"/>
                  <a:gd name="T51" fmla="*/ 238 h 290"/>
                  <a:gd name="T52" fmla="*/ 259 w 263"/>
                  <a:gd name="T53" fmla="*/ 248 h 290"/>
                  <a:gd name="T54" fmla="*/ 247 w 263"/>
                  <a:gd name="T55" fmla="*/ 256 h 290"/>
                  <a:gd name="T56" fmla="*/ 235 w 263"/>
                  <a:gd name="T57" fmla="*/ 260 h 290"/>
                  <a:gd name="T58" fmla="*/ 204 w 263"/>
                  <a:gd name="T59" fmla="*/ 266 h 290"/>
                  <a:gd name="T60" fmla="*/ 192 w 263"/>
                  <a:gd name="T61" fmla="*/ 268 h 290"/>
                  <a:gd name="T62" fmla="*/ 162 w 263"/>
                  <a:gd name="T63" fmla="*/ 274 h 290"/>
                  <a:gd name="T64" fmla="*/ 134 w 263"/>
                  <a:gd name="T65" fmla="*/ 282 h 290"/>
                  <a:gd name="T66" fmla="*/ 112 w 263"/>
                  <a:gd name="T67" fmla="*/ 286 h 290"/>
                  <a:gd name="T68" fmla="*/ 98 w 263"/>
                  <a:gd name="T69" fmla="*/ 290 h 290"/>
                  <a:gd name="T70" fmla="*/ 86 w 263"/>
                  <a:gd name="T71" fmla="*/ 284 h 290"/>
                  <a:gd name="T72" fmla="*/ 62 w 263"/>
                  <a:gd name="T73" fmla="*/ 268 h 290"/>
                  <a:gd name="T74" fmla="*/ 46 w 263"/>
                  <a:gd name="T75" fmla="*/ 256 h 290"/>
                  <a:gd name="T76" fmla="*/ 34 w 263"/>
                  <a:gd name="T77" fmla="*/ 246 h 290"/>
                  <a:gd name="T78" fmla="*/ 14 w 263"/>
                  <a:gd name="T79" fmla="*/ 230 h 290"/>
                  <a:gd name="T80" fmla="*/ 4 w 263"/>
                  <a:gd name="T81" fmla="*/ 204 h 290"/>
                  <a:gd name="T82" fmla="*/ 4 w 263"/>
                  <a:gd name="T83" fmla="*/ 184 h 290"/>
                  <a:gd name="T84" fmla="*/ 2 w 263"/>
                  <a:gd name="T85" fmla="*/ 174 h 290"/>
                  <a:gd name="T86" fmla="*/ 16 w 263"/>
                  <a:gd name="T87" fmla="*/ 146 h 290"/>
                  <a:gd name="T88" fmla="*/ 26 w 263"/>
                  <a:gd name="T89" fmla="*/ 132 h 290"/>
                  <a:gd name="T90" fmla="*/ 38 w 263"/>
                  <a:gd name="T91" fmla="*/ 118 h 290"/>
                  <a:gd name="T92" fmla="*/ 46 w 263"/>
                  <a:gd name="T93" fmla="*/ 104 h 290"/>
                  <a:gd name="T94" fmla="*/ 66 w 263"/>
                  <a:gd name="T95" fmla="*/ 72 h 290"/>
                  <a:gd name="T96" fmla="*/ 76 w 263"/>
                  <a:gd name="T97" fmla="*/ 56 h 290"/>
                  <a:gd name="T98" fmla="*/ 86 w 263"/>
                  <a:gd name="T99" fmla="*/ 44 h 290"/>
                  <a:gd name="T100" fmla="*/ 96 w 263"/>
                  <a:gd name="T101" fmla="*/ 28 h 290"/>
                  <a:gd name="T102" fmla="*/ 108 w 263"/>
                  <a:gd name="T103" fmla="*/ 10 h 290"/>
                  <a:gd name="T104" fmla="*/ 114 w 263"/>
                  <a:gd name="T105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3" h="290">
                    <a:moveTo>
                      <a:pt x="122" y="8"/>
                    </a:moveTo>
                    <a:lnTo>
                      <a:pt x="124" y="10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30" y="16"/>
                    </a:lnTo>
                    <a:lnTo>
                      <a:pt x="130" y="18"/>
                    </a:lnTo>
                    <a:lnTo>
                      <a:pt x="132" y="20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6" y="30"/>
                    </a:lnTo>
                    <a:lnTo>
                      <a:pt x="140" y="32"/>
                    </a:lnTo>
                    <a:lnTo>
                      <a:pt x="142" y="32"/>
                    </a:lnTo>
                    <a:lnTo>
                      <a:pt x="142" y="34"/>
                    </a:lnTo>
                    <a:lnTo>
                      <a:pt x="144" y="36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50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8" y="62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50" y="74"/>
                    </a:lnTo>
                    <a:lnTo>
                      <a:pt x="152" y="74"/>
                    </a:lnTo>
                    <a:lnTo>
                      <a:pt x="154" y="76"/>
                    </a:lnTo>
                    <a:lnTo>
                      <a:pt x="156" y="76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60" y="78"/>
                    </a:lnTo>
                    <a:lnTo>
                      <a:pt x="160" y="80"/>
                    </a:lnTo>
                    <a:lnTo>
                      <a:pt x="162" y="78"/>
                    </a:lnTo>
                    <a:lnTo>
                      <a:pt x="164" y="78"/>
                    </a:lnTo>
                    <a:lnTo>
                      <a:pt x="164" y="80"/>
                    </a:lnTo>
                    <a:lnTo>
                      <a:pt x="166" y="80"/>
                    </a:lnTo>
                    <a:lnTo>
                      <a:pt x="164" y="80"/>
                    </a:lnTo>
                    <a:lnTo>
                      <a:pt x="166" y="80"/>
                    </a:lnTo>
                    <a:lnTo>
                      <a:pt x="166" y="82"/>
                    </a:lnTo>
                    <a:lnTo>
                      <a:pt x="168" y="82"/>
                    </a:lnTo>
                    <a:lnTo>
                      <a:pt x="168" y="84"/>
                    </a:lnTo>
                    <a:lnTo>
                      <a:pt x="170" y="86"/>
                    </a:lnTo>
                    <a:lnTo>
                      <a:pt x="172" y="86"/>
                    </a:lnTo>
                    <a:lnTo>
                      <a:pt x="174" y="86"/>
                    </a:lnTo>
                    <a:lnTo>
                      <a:pt x="174" y="88"/>
                    </a:lnTo>
                    <a:lnTo>
                      <a:pt x="176" y="88"/>
                    </a:lnTo>
                    <a:lnTo>
                      <a:pt x="176" y="90"/>
                    </a:lnTo>
                    <a:lnTo>
                      <a:pt x="178" y="92"/>
                    </a:lnTo>
                    <a:lnTo>
                      <a:pt x="180" y="94"/>
                    </a:lnTo>
                    <a:lnTo>
                      <a:pt x="180" y="96"/>
                    </a:lnTo>
                    <a:lnTo>
                      <a:pt x="184" y="96"/>
                    </a:lnTo>
                    <a:lnTo>
                      <a:pt x="184" y="98"/>
                    </a:lnTo>
                    <a:lnTo>
                      <a:pt x="184" y="100"/>
                    </a:lnTo>
                    <a:lnTo>
                      <a:pt x="184" y="102"/>
                    </a:lnTo>
                    <a:lnTo>
                      <a:pt x="186" y="104"/>
                    </a:lnTo>
                    <a:lnTo>
                      <a:pt x="188" y="106"/>
                    </a:lnTo>
                    <a:lnTo>
                      <a:pt x="190" y="108"/>
                    </a:lnTo>
                    <a:lnTo>
                      <a:pt x="190" y="110"/>
                    </a:lnTo>
                    <a:lnTo>
                      <a:pt x="192" y="112"/>
                    </a:lnTo>
                    <a:lnTo>
                      <a:pt x="192" y="114"/>
                    </a:lnTo>
                    <a:lnTo>
                      <a:pt x="194" y="116"/>
                    </a:lnTo>
                    <a:lnTo>
                      <a:pt x="196" y="122"/>
                    </a:lnTo>
                    <a:lnTo>
                      <a:pt x="196" y="124"/>
                    </a:lnTo>
                    <a:lnTo>
                      <a:pt x="198" y="124"/>
                    </a:lnTo>
                    <a:lnTo>
                      <a:pt x="198" y="124"/>
                    </a:lnTo>
                    <a:lnTo>
                      <a:pt x="198" y="128"/>
                    </a:lnTo>
                    <a:lnTo>
                      <a:pt x="200" y="128"/>
                    </a:lnTo>
                    <a:lnTo>
                      <a:pt x="200" y="130"/>
                    </a:lnTo>
                    <a:lnTo>
                      <a:pt x="202" y="132"/>
                    </a:lnTo>
                    <a:lnTo>
                      <a:pt x="204" y="134"/>
                    </a:lnTo>
                    <a:lnTo>
                      <a:pt x="204" y="136"/>
                    </a:lnTo>
                    <a:lnTo>
                      <a:pt x="204" y="138"/>
                    </a:lnTo>
                    <a:lnTo>
                      <a:pt x="204" y="142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6" y="148"/>
                    </a:lnTo>
                    <a:lnTo>
                      <a:pt x="204" y="148"/>
                    </a:lnTo>
                    <a:lnTo>
                      <a:pt x="204" y="150"/>
                    </a:lnTo>
                    <a:lnTo>
                      <a:pt x="206" y="152"/>
                    </a:lnTo>
                    <a:lnTo>
                      <a:pt x="208" y="152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12" y="154"/>
                    </a:lnTo>
                    <a:lnTo>
                      <a:pt x="212" y="156"/>
                    </a:lnTo>
                    <a:lnTo>
                      <a:pt x="212" y="158"/>
                    </a:lnTo>
                    <a:lnTo>
                      <a:pt x="212" y="160"/>
                    </a:lnTo>
                    <a:lnTo>
                      <a:pt x="214" y="166"/>
                    </a:lnTo>
                    <a:lnTo>
                      <a:pt x="214" y="168"/>
                    </a:lnTo>
                    <a:lnTo>
                      <a:pt x="212" y="168"/>
                    </a:lnTo>
                    <a:lnTo>
                      <a:pt x="214" y="170"/>
                    </a:lnTo>
                    <a:lnTo>
                      <a:pt x="216" y="170"/>
                    </a:lnTo>
                    <a:lnTo>
                      <a:pt x="218" y="170"/>
                    </a:lnTo>
                    <a:lnTo>
                      <a:pt x="220" y="170"/>
                    </a:lnTo>
                    <a:lnTo>
                      <a:pt x="220" y="174"/>
                    </a:lnTo>
                    <a:lnTo>
                      <a:pt x="220" y="176"/>
                    </a:lnTo>
                    <a:lnTo>
                      <a:pt x="222" y="176"/>
                    </a:lnTo>
                    <a:lnTo>
                      <a:pt x="224" y="176"/>
                    </a:lnTo>
                    <a:lnTo>
                      <a:pt x="228" y="176"/>
                    </a:lnTo>
                    <a:lnTo>
                      <a:pt x="228" y="180"/>
                    </a:lnTo>
                    <a:lnTo>
                      <a:pt x="231" y="180"/>
                    </a:lnTo>
                    <a:lnTo>
                      <a:pt x="235" y="186"/>
                    </a:lnTo>
                    <a:lnTo>
                      <a:pt x="235" y="188"/>
                    </a:lnTo>
                    <a:lnTo>
                      <a:pt x="235" y="190"/>
                    </a:lnTo>
                    <a:lnTo>
                      <a:pt x="237" y="190"/>
                    </a:lnTo>
                    <a:lnTo>
                      <a:pt x="237" y="192"/>
                    </a:lnTo>
                    <a:lnTo>
                      <a:pt x="239" y="194"/>
                    </a:lnTo>
                    <a:lnTo>
                      <a:pt x="239" y="192"/>
                    </a:lnTo>
                    <a:lnTo>
                      <a:pt x="243" y="194"/>
                    </a:lnTo>
                    <a:lnTo>
                      <a:pt x="243" y="196"/>
                    </a:lnTo>
                    <a:lnTo>
                      <a:pt x="245" y="200"/>
                    </a:lnTo>
                    <a:lnTo>
                      <a:pt x="247" y="202"/>
                    </a:lnTo>
                    <a:lnTo>
                      <a:pt x="247" y="202"/>
                    </a:lnTo>
                    <a:lnTo>
                      <a:pt x="247" y="204"/>
                    </a:lnTo>
                    <a:lnTo>
                      <a:pt x="249" y="206"/>
                    </a:lnTo>
                    <a:lnTo>
                      <a:pt x="249" y="208"/>
                    </a:lnTo>
                    <a:lnTo>
                      <a:pt x="251" y="208"/>
                    </a:lnTo>
                    <a:lnTo>
                      <a:pt x="251" y="210"/>
                    </a:lnTo>
                    <a:lnTo>
                      <a:pt x="253" y="210"/>
                    </a:lnTo>
                    <a:lnTo>
                      <a:pt x="255" y="210"/>
                    </a:lnTo>
                    <a:lnTo>
                      <a:pt x="257" y="210"/>
                    </a:lnTo>
                    <a:lnTo>
                      <a:pt x="257" y="208"/>
                    </a:lnTo>
                    <a:lnTo>
                      <a:pt x="259" y="208"/>
                    </a:lnTo>
                    <a:lnTo>
                      <a:pt x="259" y="210"/>
                    </a:lnTo>
                    <a:lnTo>
                      <a:pt x="261" y="210"/>
                    </a:lnTo>
                    <a:lnTo>
                      <a:pt x="261" y="212"/>
                    </a:lnTo>
                    <a:lnTo>
                      <a:pt x="263" y="214"/>
                    </a:lnTo>
                    <a:lnTo>
                      <a:pt x="263" y="216"/>
                    </a:lnTo>
                    <a:lnTo>
                      <a:pt x="263" y="218"/>
                    </a:lnTo>
                    <a:lnTo>
                      <a:pt x="261" y="220"/>
                    </a:lnTo>
                    <a:lnTo>
                      <a:pt x="259" y="220"/>
                    </a:lnTo>
                    <a:lnTo>
                      <a:pt x="259" y="222"/>
                    </a:lnTo>
                    <a:lnTo>
                      <a:pt x="257" y="222"/>
                    </a:lnTo>
                    <a:lnTo>
                      <a:pt x="257" y="224"/>
                    </a:lnTo>
                    <a:lnTo>
                      <a:pt x="255" y="224"/>
                    </a:lnTo>
                    <a:lnTo>
                      <a:pt x="255" y="226"/>
                    </a:lnTo>
                    <a:lnTo>
                      <a:pt x="257" y="226"/>
                    </a:lnTo>
                    <a:lnTo>
                      <a:pt x="257" y="228"/>
                    </a:lnTo>
                    <a:lnTo>
                      <a:pt x="257" y="230"/>
                    </a:lnTo>
                    <a:lnTo>
                      <a:pt x="255" y="230"/>
                    </a:lnTo>
                    <a:lnTo>
                      <a:pt x="255" y="234"/>
                    </a:lnTo>
                    <a:lnTo>
                      <a:pt x="253" y="236"/>
                    </a:lnTo>
                    <a:lnTo>
                      <a:pt x="255" y="238"/>
                    </a:lnTo>
                    <a:lnTo>
                      <a:pt x="255" y="240"/>
                    </a:lnTo>
                    <a:lnTo>
                      <a:pt x="257" y="240"/>
                    </a:lnTo>
                    <a:lnTo>
                      <a:pt x="257" y="242"/>
                    </a:lnTo>
                    <a:lnTo>
                      <a:pt x="259" y="244"/>
                    </a:lnTo>
                    <a:lnTo>
                      <a:pt x="259" y="246"/>
                    </a:lnTo>
                    <a:lnTo>
                      <a:pt x="259" y="248"/>
                    </a:lnTo>
                    <a:lnTo>
                      <a:pt x="257" y="250"/>
                    </a:lnTo>
                    <a:lnTo>
                      <a:pt x="257" y="252"/>
                    </a:lnTo>
                    <a:lnTo>
                      <a:pt x="257" y="254"/>
                    </a:lnTo>
                    <a:lnTo>
                      <a:pt x="255" y="254"/>
                    </a:lnTo>
                    <a:lnTo>
                      <a:pt x="247" y="256"/>
                    </a:lnTo>
                    <a:lnTo>
                      <a:pt x="247" y="256"/>
                    </a:lnTo>
                    <a:lnTo>
                      <a:pt x="245" y="258"/>
                    </a:lnTo>
                    <a:lnTo>
                      <a:pt x="243" y="258"/>
                    </a:lnTo>
                    <a:lnTo>
                      <a:pt x="241" y="258"/>
                    </a:lnTo>
                    <a:lnTo>
                      <a:pt x="239" y="258"/>
                    </a:lnTo>
                    <a:lnTo>
                      <a:pt x="237" y="260"/>
                    </a:lnTo>
                    <a:lnTo>
                      <a:pt x="235" y="260"/>
                    </a:lnTo>
                    <a:lnTo>
                      <a:pt x="233" y="260"/>
                    </a:lnTo>
                    <a:lnTo>
                      <a:pt x="231" y="260"/>
                    </a:lnTo>
                    <a:lnTo>
                      <a:pt x="226" y="262"/>
                    </a:lnTo>
                    <a:lnTo>
                      <a:pt x="222" y="262"/>
                    </a:lnTo>
                    <a:lnTo>
                      <a:pt x="214" y="264"/>
                    </a:lnTo>
                    <a:lnTo>
                      <a:pt x="204" y="266"/>
                    </a:lnTo>
                    <a:lnTo>
                      <a:pt x="200" y="266"/>
                    </a:lnTo>
                    <a:lnTo>
                      <a:pt x="200" y="268"/>
                    </a:lnTo>
                    <a:lnTo>
                      <a:pt x="198" y="268"/>
                    </a:lnTo>
                    <a:lnTo>
                      <a:pt x="196" y="268"/>
                    </a:lnTo>
                    <a:lnTo>
                      <a:pt x="194" y="268"/>
                    </a:lnTo>
                    <a:lnTo>
                      <a:pt x="192" y="268"/>
                    </a:lnTo>
                    <a:lnTo>
                      <a:pt x="186" y="270"/>
                    </a:lnTo>
                    <a:lnTo>
                      <a:pt x="178" y="272"/>
                    </a:lnTo>
                    <a:lnTo>
                      <a:pt x="172" y="272"/>
                    </a:lnTo>
                    <a:lnTo>
                      <a:pt x="168" y="272"/>
                    </a:lnTo>
                    <a:lnTo>
                      <a:pt x="164" y="274"/>
                    </a:lnTo>
                    <a:lnTo>
                      <a:pt x="162" y="274"/>
                    </a:lnTo>
                    <a:lnTo>
                      <a:pt x="158" y="274"/>
                    </a:lnTo>
                    <a:lnTo>
                      <a:pt x="150" y="278"/>
                    </a:lnTo>
                    <a:lnTo>
                      <a:pt x="144" y="280"/>
                    </a:lnTo>
                    <a:lnTo>
                      <a:pt x="142" y="280"/>
                    </a:lnTo>
                    <a:lnTo>
                      <a:pt x="140" y="280"/>
                    </a:lnTo>
                    <a:lnTo>
                      <a:pt x="134" y="282"/>
                    </a:lnTo>
                    <a:lnTo>
                      <a:pt x="128" y="282"/>
                    </a:lnTo>
                    <a:lnTo>
                      <a:pt x="128" y="284"/>
                    </a:lnTo>
                    <a:lnTo>
                      <a:pt x="126" y="284"/>
                    </a:lnTo>
                    <a:lnTo>
                      <a:pt x="124" y="284"/>
                    </a:lnTo>
                    <a:lnTo>
                      <a:pt x="118" y="286"/>
                    </a:lnTo>
                    <a:lnTo>
                      <a:pt x="112" y="286"/>
                    </a:lnTo>
                    <a:lnTo>
                      <a:pt x="112" y="288"/>
                    </a:lnTo>
                    <a:lnTo>
                      <a:pt x="108" y="288"/>
                    </a:lnTo>
                    <a:lnTo>
                      <a:pt x="102" y="290"/>
                    </a:lnTo>
                    <a:lnTo>
                      <a:pt x="102" y="290"/>
                    </a:lnTo>
                    <a:lnTo>
                      <a:pt x="100" y="290"/>
                    </a:lnTo>
                    <a:lnTo>
                      <a:pt x="98" y="290"/>
                    </a:lnTo>
                    <a:lnTo>
                      <a:pt x="96" y="290"/>
                    </a:lnTo>
                    <a:lnTo>
                      <a:pt x="94" y="288"/>
                    </a:lnTo>
                    <a:lnTo>
                      <a:pt x="92" y="288"/>
                    </a:lnTo>
                    <a:lnTo>
                      <a:pt x="92" y="286"/>
                    </a:lnTo>
                    <a:lnTo>
                      <a:pt x="88" y="284"/>
                    </a:lnTo>
                    <a:lnTo>
                      <a:pt x="86" y="284"/>
                    </a:lnTo>
                    <a:lnTo>
                      <a:pt x="86" y="282"/>
                    </a:lnTo>
                    <a:lnTo>
                      <a:pt x="80" y="280"/>
                    </a:lnTo>
                    <a:lnTo>
                      <a:pt x="78" y="278"/>
                    </a:lnTo>
                    <a:lnTo>
                      <a:pt x="68" y="272"/>
                    </a:lnTo>
                    <a:lnTo>
                      <a:pt x="66" y="270"/>
                    </a:lnTo>
                    <a:lnTo>
                      <a:pt x="62" y="268"/>
                    </a:lnTo>
                    <a:lnTo>
                      <a:pt x="58" y="266"/>
                    </a:lnTo>
                    <a:lnTo>
                      <a:pt x="54" y="262"/>
                    </a:lnTo>
                    <a:lnTo>
                      <a:pt x="52" y="262"/>
                    </a:lnTo>
                    <a:lnTo>
                      <a:pt x="50" y="258"/>
                    </a:lnTo>
                    <a:lnTo>
                      <a:pt x="48" y="256"/>
                    </a:lnTo>
                    <a:lnTo>
                      <a:pt x="46" y="256"/>
                    </a:lnTo>
                    <a:lnTo>
                      <a:pt x="46" y="254"/>
                    </a:lnTo>
                    <a:lnTo>
                      <a:pt x="44" y="252"/>
                    </a:lnTo>
                    <a:lnTo>
                      <a:pt x="42" y="252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4" y="246"/>
                    </a:lnTo>
                    <a:lnTo>
                      <a:pt x="28" y="242"/>
                    </a:lnTo>
                    <a:lnTo>
                      <a:pt x="26" y="240"/>
                    </a:lnTo>
                    <a:lnTo>
                      <a:pt x="24" y="238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14" y="230"/>
                    </a:lnTo>
                    <a:lnTo>
                      <a:pt x="6" y="224"/>
                    </a:lnTo>
                    <a:lnTo>
                      <a:pt x="4" y="222"/>
                    </a:lnTo>
                    <a:lnTo>
                      <a:pt x="4" y="218"/>
                    </a:lnTo>
                    <a:lnTo>
                      <a:pt x="4" y="210"/>
                    </a:lnTo>
                    <a:lnTo>
                      <a:pt x="4" y="208"/>
                    </a:lnTo>
                    <a:lnTo>
                      <a:pt x="4" y="204"/>
                    </a:lnTo>
                    <a:lnTo>
                      <a:pt x="4" y="202"/>
                    </a:lnTo>
                    <a:lnTo>
                      <a:pt x="4" y="202"/>
                    </a:lnTo>
                    <a:lnTo>
                      <a:pt x="4" y="196"/>
                    </a:lnTo>
                    <a:lnTo>
                      <a:pt x="4" y="188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2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4"/>
                    </a:lnTo>
                    <a:lnTo>
                      <a:pt x="2" y="174"/>
                    </a:lnTo>
                    <a:lnTo>
                      <a:pt x="4" y="168"/>
                    </a:lnTo>
                    <a:lnTo>
                      <a:pt x="6" y="162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20" y="142"/>
                    </a:lnTo>
                    <a:lnTo>
                      <a:pt x="22" y="140"/>
                    </a:lnTo>
                    <a:lnTo>
                      <a:pt x="24" y="136"/>
                    </a:lnTo>
                    <a:lnTo>
                      <a:pt x="26" y="132"/>
                    </a:lnTo>
                    <a:lnTo>
                      <a:pt x="28" y="130"/>
                    </a:lnTo>
                    <a:lnTo>
                      <a:pt x="30" y="128"/>
                    </a:lnTo>
                    <a:lnTo>
                      <a:pt x="30" y="128"/>
                    </a:lnTo>
                    <a:lnTo>
                      <a:pt x="32" y="124"/>
                    </a:lnTo>
                    <a:lnTo>
                      <a:pt x="36" y="118"/>
                    </a:lnTo>
                    <a:lnTo>
                      <a:pt x="38" y="118"/>
                    </a:lnTo>
                    <a:lnTo>
                      <a:pt x="38" y="116"/>
                    </a:lnTo>
                    <a:lnTo>
                      <a:pt x="40" y="112"/>
                    </a:lnTo>
                    <a:lnTo>
                      <a:pt x="42" y="110"/>
                    </a:lnTo>
                    <a:lnTo>
                      <a:pt x="44" y="110"/>
                    </a:lnTo>
                    <a:lnTo>
                      <a:pt x="44" y="108"/>
                    </a:lnTo>
                    <a:lnTo>
                      <a:pt x="46" y="104"/>
                    </a:lnTo>
                    <a:lnTo>
                      <a:pt x="50" y="100"/>
                    </a:lnTo>
                    <a:lnTo>
                      <a:pt x="50" y="98"/>
                    </a:lnTo>
                    <a:lnTo>
                      <a:pt x="54" y="90"/>
                    </a:lnTo>
                    <a:lnTo>
                      <a:pt x="60" y="80"/>
                    </a:lnTo>
                    <a:lnTo>
                      <a:pt x="64" y="76"/>
                    </a:lnTo>
                    <a:lnTo>
                      <a:pt x="66" y="72"/>
                    </a:lnTo>
                    <a:lnTo>
                      <a:pt x="68" y="70"/>
                    </a:lnTo>
                    <a:lnTo>
                      <a:pt x="70" y="66"/>
                    </a:lnTo>
                    <a:lnTo>
                      <a:pt x="72" y="64"/>
                    </a:lnTo>
                    <a:lnTo>
                      <a:pt x="74" y="62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8" y="24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4" y="14"/>
                    </a:lnTo>
                    <a:lnTo>
                      <a:pt x="106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6" y="2"/>
                    </a:lnTo>
                    <a:lnTo>
                      <a:pt x="120" y="4"/>
                    </a:lnTo>
                    <a:lnTo>
                      <a:pt x="122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8" name="Freeform 114">
                <a:extLst>
                  <a:ext uri="{FF2B5EF4-FFF2-40B4-BE49-F238E27FC236}">
                    <a16:creationId xmlns:a16="http://schemas.microsoft.com/office/drawing/2014/main" id="{BDFC3105-F24A-09CC-65DE-F7BADA92E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075" y="1266825"/>
                <a:ext cx="503238" cy="241300"/>
              </a:xfrm>
              <a:custGeom>
                <a:avLst/>
                <a:gdLst>
                  <a:gd name="T0" fmla="*/ 143 w 317"/>
                  <a:gd name="T1" fmla="*/ 2 h 152"/>
                  <a:gd name="T2" fmla="*/ 155 w 317"/>
                  <a:gd name="T3" fmla="*/ 2 h 152"/>
                  <a:gd name="T4" fmla="*/ 163 w 317"/>
                  <a:gd name="T5" fmla="*/ 2 h 152"/>
                  <a:gd name="T6" fmla="*/ 169 w 317"/>
                  <a:gd name="T7" fmla="*/ 12 h 152"/>
                  <a:gd name="T8" fmla="*/ 187 w 317"/>
                  <a:gd name="T9" fmla="*/ 12 h 152"/>
                  <a:gd name="T10" fmla="*/ 189 w 317"/>
                  <a:gd name="T11" fmla="*/ 6 h 152"/>
                  <a:gd name="T12" fmla="*/ 197 w 317"/>
                  <a:gd name="T13" fmla="*/ 4 h 152"/>
                  <a:gd name="T14" fmla="*/ 211 w 317"/>
                  <a:gd name="T15" fmla="*/ 4 h 152"/>
                  <a:gd name="T16" fmla="*/ 225 w 317"/>
                  <a:gd name="T17" fmla="*/ 4 h 152"/>
                  <a:gd name="T18" fmla="*/ 237 w 317"/>
                  <a:gd name="T19" fmla="*/ 8 h 152"/>
                  <a:gd name="T20" fmla="*/ 249 w 317"/>
                  <a:gd name="T21" fmla="*/ 12 h 152"/>
                  <a:gd name="T22" fmla="*/ 261 w 317"/>
                  <a:gd name="T23" fmla="*/ 12 h 152"/>
                  <a:gd name="T24" fmla="*/ 269 w 317"/>
                  <a:gd name="T25" fmla="*/ 12 h 152"/>
                  <a:gd name="T26" fmla="*/ 279 w 317"/>
                  <a:gd name="T27" fmla="*/ 12 h 152"/>
                  <a:gd name="T28" fmla="*/ 297 w 317"/>
                  <a:gd name="T29" fmla="*/ 12 h 152"/>
                  <a:gd name="T30" fmla="*/ 305 w 317"/>
                  <a:gd name="T31" fmla="*/ 16 h 152"/>
                  <a:gd name="T32" fmla="*/ 313 w 317"/>
                  <a:gd name="T33" fmla="*/ 12 h 152"/>
                  <a:gd name="T34" fmla="*/ 315 w 317"/>
                  <a:gd name="T35" fmla="*/ 18 h 152"/>
                  <a:gd name="T36" fmla="*/ 309 w 317"/>
                  <a:gd name="T37" fmla="*/ 32 h 152"/>
                  <a:gd name="T38" fmla="*/ 305 w 317"/>
                  <a:gd name="T39" fmla="*/ 46 h 152"/>
                  <a:gd name="T40" fmla="*/ 301 w 317"/>
                  <a:gd name="T41" fmla="*/ 56 h 152"/>
                  <a:gd name="T42" fmla="*/ 299 w 317"/>
                  <a:gd name="T43" fmla="*/ 60 h 152"/>
                  <a:gd name="T44" fmla="*/ 295 w 317"/>
                  <a:gd name="T45" fmla="*/ 70 h 152"/>
                  <a:gd name="T46" fmla="*/ 291 w 317"/>
                  <a:gd name="T47" fmla="*/ 84 h 152"/>
                  <a:gd name="T48" fmla="*/ 287 w 317"/>
                  <a:gd name="T49" fmla="*/ 94 h 152"/>
                  <a:gd name="T50" fmla="*/ 283 w 317"/>
                  <a:gd name="T51" fmla="*/ 102 h 152"/>
                  <a:gd name="T52" fmla="*/ 279 w 317"/>
                  <a:gd name="T53" fmla="*/ 112 h 152"/>
                  <a:gd name="T54" fmla="*/ 265 w 317"/>
                  <a:gd name="T55" fmla="*/ 112 h 152"/>
                  <a:gd name="T56" fmla="*/ 257 w 317"/>
                  <a:gd name="T57" fmla="*/ 112 h 152"/>
                  <a:gd name="T58" fmla="*/ 241 w 317"/>
                  <a:gd name="T59" fmla="*/ 112 h 152"/>
                  <a:gd name="T60" fmla="*/ 235 w 317"/>
                  <a:gd name="T61" fmla="*/ 116 h 152"/>
                  <a:gd name="T62" fmla="*/ 235 w 317"/>
                  <a:gd name="T63" fmla="*/ 134 h 152"/>
                  <a:gd name="T64" fmla="*/ 235 w 317"/>
                  <a:gd name="T65" fmla="*/ 150 h 152"/>
                  <a:gd name="T66" fmla="*/ 207 w 317"/>
                  <a:gd name="T67" fmla="*/ 150 h 152"/>
                  <a:gd name="T68" fmla="*/ 191 w 317"/>
                  <a:gd name="T69" fmla="*/ 150 h 152"/>
                  <a:gd name="T70" fmla="*/ 181 w 317"/>
                  <a:gd name="T71" fmla="*/ 148 h 152"/>
                  <a:gd name="T72" fmla="*/ 171 w 317"/>
                  <a:gd name="T73" fmla="*/ 148 h 152"/>
                  <a:gd name="T74" fmla="*/ 161 w 317"/>
                  <a:gd name="T75" fmla="*/ 148 h 152"/>
                  <a:gd name="T76" fmla="*/ 141 w 317"/>
                  <a:gd name="T77" fmla="*/ 148 h 152"/>
                  <a:gd name="T78" fmla="*/ 133 w 317"/>
                  <a:gd name="T79" fmla="*/ 150 h 152"/>
                  <a:gd name="T80" fmla="*/ 121 w 317"/>
                  <a:gd name="T81" fmla="*/ 152 h 152"/>
                  <a:gd name="T82" fmla="*/ 107 w 317"/>
                  <a:gd name="T83" fmla="*/ 152 h 152"/>
                  <a:gd name="T84" fmla="*/ 89 w 317"/>
                  <a:gd name="T85" fmla="*/ 152 h 152"/>
                  <a:gd name="T86" fmla="*/ 73 w 317"/>
                  <a:gd name="T87" fmla="*/ 150 h 152"/>
                  <a:gd name="T88" fmla="*/ 54 w 317"/>
                  <a:gd name="T89" fmla="*/ 150 h 152"/>
                  <a:gd name="T90" fmla="*/ 36 w 317"/>
                  <a:gd name="T91" fmla="*/ 150 h 152"/>
                  <a:gd name="T92" fmla="*/ 22 w 317"/>
                  <a:gd name="T93" fmla="*/ 146 h 152"/>
                  <a:gd name="T94" fmla="*/ 16 w 317"/>
                  <a:gd name="T95" fmla="*/ 108 h 152"/>
                  <a:gd name="T96" fmla="*/ 12 w 317"/>
                  <a:gd name="T97" fmla="*/ 90 h 152"/>
                  <a:gd name="T98" fmla="*/ 8 w 317"/>
                  <a:gd name="T99" fmla="*/ 64 h 152"/>
                  <a:gd name="T100" fmla="*/ 2 w 317"/>
                  <a:gd name="T101" fmla="*/ 30 h 152"/>
                  <a:gd name="T102" fmla="*/ 0 w 317"/>
                  <a:gd name="T103" fmla="*/ 18 h 152"/>
                  <a:gd name="T104" fmla="*/ 8 w 317"/>
                  <a:gd name="T105" fmla="*/ 14 h 152"/>
                  <a:gd name="T106" fmla="*/ 30 w 317"/>
                  <a:gd name="T107" fmla="*/ 14 h 152"/>
                  <a:gd name="T108" fmla="*/ 42 w 317"/>
                  <a:gd name="T109" fmla="*/ 14 h 152"/>
                  <a:gd name="T110" fmla="*/ 61 w 317"/>
                  <a:gd name="T111" fmla="*/ 14 h 152"/>
                  <a:gd name="T112" fmla="*/ 81 w 317"/>
                  <a:gd name="T113" fmla="*/ 14 h 152"/>
                  <a:gd name="T114" fmla="*/ 97 w 317"/>
                  <a:gd name="T115" fmla="*/ 16 h 152"/>
                  <a:gd name="T116" fmla="*/ 105 w 317"/>
                  <a:gd name="T117" fmla="*/ 8 h 152"/>
                  <a:gd name="T118" fmla="*/ 109 w 317"/>
                  <a:gd name="T119" fmla="*/ 0 h 152"/>
                  <a:gd name="T120" fmla="*/ 123 w 317"/>
                  <a:gd name="T121" fmla="*/ 0 h 152"/>
                  <a:gd name="T122" fmla="*/ 135 w 317"/>
                  <a:gd name="T123" fmla="*/ 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7" h="152">
                    <a:moveTo>
                      <a:pt x="135" y="2"/>
                    </a:moveTo>
                    <a:lnTo>
                      <a:pt x="137" y="2"/>
                    </a:lnTo>
                    <a:lnTo>
                      <a:pt x="139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7" y="2"/>
                    </a:lnTo>
                    <a:lnTo>
                      <a:pt x="151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9" y="2"/>
                    </a:lnTo>
                    <a:lnTo>
                      <a:pt x="169" y="8"/>
                    </a:lnTo>
                    <a:lnTo>
                      <a:pt x="169" y="10"/>
                    </a:lnTo>
                    <a:lnTo>
                      <a:pt x="169" y="12"/>
                    </a:lnTo>
                    <a:lnTo>
                      <a:pt x="171" y="12"/>
                    </a:lnTo>
                    <a:lnTo>
                      <a:pt x="173" y="12"/>
                    </a:lnTo>
                    <a:lnTo>
                      <a:pt x="179" y="12"/>
                    </a:lnTo>
                    <a:lnTo>
                      <a:pt x="187" y="12"/>
                    </a:lnTo>
                    <a:lnTo>
                      <a:pt x="189" y="12"/>
                    </a:lnTo>
                    <a:lnTo>
                      <a:pt x="189" y="10"/>
                    </a:lnTo>
                    <a:lnTo>
                      <a:pt x="189" y="8"/>
                    </a:lnTo>
                    <a:lnTo>
                      <a:pt x="189" y="6"/>
                    </a:lnTo>
                    <a:lnTo>
                      <a:pt x="189" y="4"/>
                    </a:lnTo>
                    <a:lnTo>
                      <a:pt x="191" y="4"/>
                    </a:lnTo>
                    <a:lnTo>
                      <a:pt x="195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3" y="4"/>
                    </a:lnTo>
                    <a:lnTo>
                      <a:pt x="209" y="4"/>
                    </a:lnTo>
                    <a:lnTo>
                      <a:pt x="211" y="4"/>
                    </a:lnTo>
                    <a:lnTo>
                      <a:pt x="215" y="4"/>
                    </a:lnTo>
                    <a:lnTo>
                      <a:pt x="217" y="4"/>
                    </a:lnTo>
                    <a:lnTo>
                      <a:pt x="223" y="4"/>
                    </a:lnTo>
                    <a:lnTo>
                      <a:pt x="225" y="4"/>
                    </a:lnTo>
                    <a:lnTo>
                      <a:pt x="229" y="4"/>
                    </a:lnTo>
                    <a:lnTo>
                      <a:pt x="231" y="4"/>
                    </a:lnTo>
                    <a:lnTo>
                      <a:pt x="237" y="4"/>
                    </a:lnTo>
                    <a:lnTo>
                      <a:pt x="237" y="8"/>
                    </a:lnTo>
                    <a:lnTo>
                      <a:pt x="237" y="10"/>
                    </a:lnTo>
                    <a:lnTo>
                      <a:pt x="237" y="12"/>
                    </a:lnTo>
                    <a:lnTo>
                      <a:pt x="247" y="12"/>
                    </a:lnTo>
                    <a:lnTo>
                      <a:pt x="249" y="12"/>
                    </a:lnTo>
                    <a:lnTo>
                      <a:pt x="255" y="12"/>
                    </a:lnTo>
                    <a:lnTo>
                      <a:pt x="257" y="12"/>
                    </a:lnTo>
                    <a:lnTo>
                      <a:pt x="259" y="12"/>
                    </a:lnTo>
                    <a:lnTo>
                      <a:pt x="261" y="12"/>
                    </a:lnTo>
                    <a:lnTo>
                      <a:pt x="263" y="12"/>
                    </a:lnTo>
                    <a:lnTo>
                      <a:pt x="265" y="12"/>
                    </a:lnTo>
                    <a:lnTo>
                      <a:pt x="267" y="12"/>
                    </a:lnTo>
                    <a:lnTo>
                      <a:pt x="269" y="12"/>
                    </a:lnTo>
                    <a:lnTo>
                      <a:pt x="271" y="12"/>
                    </a:lnTo>
                    <a:lnTo>
                      <a:pt x="273" y="12"/>
                    </a:lnTo>
                    <a:lnTo>
                      <a:pt x="275" y="12"/>
                    </a:lnTo>
                    <a:lnTo>
                      <a:pt x="279" y="12"/>
                    </a:lnTo>
                    <a:lnTo>
                      <a:pt x="283" y="12"/>
                    </a:lnTo>
                    <a:lnTo>
                      <a:pt x="285" y="12"/>
                    </a:lnTo>
                    <a:lnTo>
                      <a:pt x="291" y="12"/>
                    </a:lnTo>
                    <a:lnTo>
                      <a:pt x="297" y="12"/>
                    </a:lnTo>
                    <a:lnTo>
                      <a:pt x="299" y="12"/>
                    </a:lnTo>
                    <a:lnTo>
                      <a:pt x="305" y="12"/>
                    </a:lnTo>
                    <a:lnTo>
                      <a:pt x="305" y="14"/>
                    </a:lnTo>
                    <a:lnTo>
                      <a:pt x="305" y="16"/>
                    </a:lnTo>
                    <a:lnTo>
                      <a:pt x="307" y="16"/>
                    </a:lnTo>
                    <a:lnTo>
                      <a:pt x="311" y="16"/>
                    </a:lnTo>
                    <a:lnTo>
                      <a:pt x="311" y="12"/>
                    </a:lnTo>
                    <a:lnTo>
                      <a:pt x="313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5" y="14"/>
                    </a:lnTo>
                    <a:lnTo>
                      <a:pt x="315" y="18"/>
                    </a:lnTo>
                    <a:lnTo>
                      <a:pt x="313" y="22"/>
                    </a:lnTo>
                    <a:lnTo>
                      <a:pt x="311" y="24"/>
                    </a:lnTo>
                    <a:lnTo>
                      <a:pt x="309" y="30"/>
                    </a:lnTo>
                    <a:lnTo>
                      <a:pt x="309" y="32"/>
                    </a:lnTo>
                    <a:lnTo>
                      <a:pt x="307" y="36"/>
                    </a:lnTo>
                    <a:lnTo>
                      <a:pt x="307" y="40"/>
                    </a:lnTo>
                    <a:lnTo>
                      <a:pt x="305" y="44"/>
                    </a:lnTo>
                    <a:lnTo>
                      <a:pt x="305" y="46"/>
                    </a:lnTo>
                    <a:lnTo>
                      <a:pt x="303" y="48"/>
                    </a:lnTo>
                    <a:lnTo>
                      <a:pt x="303" y="50"/>
                    </a:lnTo>
                    <a:lnTo>
                      <a:pt x="303" y="52"/>
                    </a:lnTo>
                    <a:lnTo>
                      <a:pt x="301" y="56"/>
                    </a:lnTo>
                    <a:lnTo>
                      <a:pt x="301" y="56"/>
                    </a:lnTo>
                    <a:lnTo>
                      <a:pt x="299" y="56"/>
                    </a:lnTo>
                    <a:lnTo>
                      <a:pt x="299" y="58"/>
                    </a:lnTo>
                    <a:lnTo>
                      <a:pt x="299" y="60"/>
                    </a:lnTo>
                    <a:lnTo>
                      <a:pt x="299" y="62"/>
                    </a:lnTo>
                    <a:lnTo>
                      <a:pt x="297" y="64"/>
                    </a:lnTo>
                    <a:lnTo>
                      <a:pt x="297" y="66"/>
                    </a:lnTo>
                    <a:lnTo>
                      <a:pt x="295" y="70"/>
                    </a:lnTo>
                    <a:lnTo>
                      <a:pt x="293" y="76"/>
                    </a:lnTo>
                    <a:lnTo>
                      <a:pt x="293" y="78"/>
                    </a:lnTo>
                    <a:lnTo>
                      <a:pt x="291" y="82"/>
                    </a:lnTo>
                    <a:lnTo>
                      <a:pt x="291" y="84"/>
                    </a:lnTo>
                    <a:lnTo>
                      <a:pt x="289" y="88"/>
                    </a:lnTo>
                    <a:lnTo>
                      <a:pt x="289" y="90"/>
                    </a:lnTo>
                    <a:lnTo>
                      <a:pt x="287" y="92"/>
                    </a:lnTo>
                    <a:lnTo>
                      <a:pt x="287" y="94"/>
                    </a:lnTo>
                    <a:lnTo>
                      <a:pt x="285" y="98"/>
                    </a:lnTo>
                    <a:lnTo>
                      <a:pt x="285" y="100"/>
                    </a:lnTo>
                    <a:lnTo>
                      <a:pt x="285" y="102"/>
                    </a:lnTo>
                    <a:lnTo>
                      <a:pt x="283" y="102"/>
                    </a:lnTo>
                    <a:lnTo>
                      <a:pt x="283" y="104"/>
                    </a:lnTo>
                    <a:lnTo>
                      <a:pt x="283" y="110"/>
                    </a:lnTo>
                    <a:lnTo>
                      <a:pt x="281" y="112"/>
                    </a:lnTo>
                    <a:lnTo>
                      <a:pt x="279" y="112"/>
                    </a:lnTo>
                    <a:lnTo>
                      <a:pt x="271" y="112"/>
                    </a:lnTo>
                    <a:lnTo>
                      <a:pt x="269" y="112"/>
                    </a:lnTo>
                    <a:lnTo>
                      <a:pt x="267" y="112"/>
                    </a:lnTo>
                    <a:lnTo>
                      <a:pt x="265" y="112"/>
                    </a:lnTo>
                    <a:lnTo>
                      <a:pt x="263" y="112"/>
                    </a:lnTo>
                    <a:lnTo>
                      <a:pt x="261" y="112"/>
                    </a:lnTo>
                    <a:lnTo>
                      <a:pt x="259" y="112"/>
                    </a:lnTo>
                    <a:lnTo>
                      <a:pt x="257" y="112"/>
                    </a:lnTo>
                    <a:lnTo>
                      <a:pt x="255" y="112"/>
                    </a:lnTo>
                    <a:lnTo>
                      <a:pt x="253" y="112"/>
                    </a:lnTo>
                    <a:lnTo>
                      <a:pt x="251" y="112"/>
                    </a:lnTo>
                    <a:lnTo>
                      <a:pt x="241" y="112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5" y="114"/>
                    </a:lnTo>
                    <a:lnTo>
                      <a:pt x="235" y="116"/>
                    </a:lnTo>
                    <a:lnTo>
                      <a:pt x="235" y="118"/>
                    </a:lnTo>
                    <a:lnTo>
                      <a:pt x="235" y="124"/>
                    </a:lnTo>
                    <a:lnTo>
                      <a:pt x="235" y="126"/>
                    </a:lnTo>
                    <a:lnTo>
                      <a:pt x="235" y="134"/>
                    </a:lnTo>
                    <a:lnTo>
                      <a:pt x="235" y="138"/>
                    </a:lnTo>
                    <a:lnTo>
                      <a:pt x="235" y="142"/>
                    </a:lnTo>
                    <a:lnTo>
                      <a:pt x="235" y="148"/>
                    </a:lnTo>
                    <a:lnTo>
                      <a:pt x="235" y="150"/>
                    </a:lnTo>
                    <a:lnTo>
                      <a:pt x="227" y="150"/>
                    </a:lnTo>
                    <a:lnTo>
                      <a:pt x="225" y="150"/>
                    </a:lnTo>
                    <a:lnTo>
                      <a:pt x="213" y="150"/>
                    </a:lnTo>
                    <a:lnTo>
                      <a:pt x="207" y="150"/>
                    </a:lnTo>
                    <a:lnTo>
                      <a:pt x="205" y="150"/>
                    </a:lnTo>
                    <a:lnTo>
                      <a:pt x="199" y="150"/>
                    </a:lnTo>
                    <a:lnTo>
                      <a:pt x="195" y="150"/>
                    </a:lnTo>
                    <a:lnTo>
                      <a:pt x="191" y="150"/>
                    </a:lnTo>
                    <a:lnTo>
                      <a:pt x="189" y="150"/>
                    </a:lnTo>
                    <a:lnTo>
                      <a:pt x="187" y="150"/>
                    </a:lnTo>
                    <a:lnTo>
                      <a:pt x="185" y="148"/>
                    </a:lnTo>
                    <a:lnTo>
                      <a:pt x="181" y="148"/>
                    </a:lnTo>
                    <a:lnTo>
                      <a:pt x="179" y="148"/>
                    </a:lnTo>
                    <a:lnTo>
                      <a:pt x="177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69" y="148"/>
                    </a:lnTo>
                    <a:lnTo>
                      <a:pt x="167" y="148"/>
                    </a:lnTo>
                    <a:lnTo>
                      <a:pt x="165" y="148"/>
                    </a:lnTo>
                    <a:lnTo>
                      <a:pt x="161" y="148"/>
                    </a:lnTo>
                    <a:lnTo>
                      <a:pt x="149" y="148"/>
                    </a:lnTo>
                    <a:lnTo>
                      <a:pt x="147" y="148"/>
                    </a:lnTo>
                    <a:lnTo>
                      <a:pt x="143" y="148"/>
                    </a:lnTo>
                    <a:lnTo>
                      <a:pt x="141" y="148"/>
                    </a:lnTo>
                    <a:lnTo>
                      <a:pt x="137" y="148"/>
                    </a:lnTo>
                    <a:lnTo>
                      <a:pt x="135" y="148"/>
                    </a:lnTo>
                    <a:lnTo>
                      <a:pt x="133" y="148"/>
                    </a:lnTo>
                    <a:lnTo>
                      <a:pt x="133" y="150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25" y="152"/>
                    </a:lnTo>
                    <a:lnTo>
                      <a:pt x="121" y="152"/>
                    </a:lnTo>
                    <a:lnTo>
                      <a:pt x="115" y="152"/>
                    </a:lnTo>
                    <a:lnTo>
                      <a:pt x="111" y="152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97" y="152"/>
                    </a:lnTo>
                    <a:lnTo>
                      <a:pt x="95" y="152"/>
                    </a:lnTo>
                    <a:lnTo>
                      <a:pt x="89" y="152"/>
                    </a:lnTo>
                    <a:lnTo>
                      <a:pt x="85" y="150"/>
                    </a:lnTo>
                    <a:lnTo>
                      <a:pt x="83" y="150"/>
                    </a:lnTo>
                    <a:lnTo>
                      <a:pt x="77" y="150"/>
                    </a:lnTo>
                    <a:lnTo>
                      <a:pt x="73" y="150"/>
                    </a:lnTo>
                    <a:lnTo>
                      <a:pt x="71" y="150"/>
                    </a:lnTo>
                    <a:lnTo>
                      <a:pt x="69" y="150"/>
                    </a:lnTo>
                    <a:lnTo>
                      <a:pt x="61" y="150"/>
                    </a:lnTo>
                    <a:lnTo>
                      <a:pt x="54" y="150"/>
                    </a:lnTo>
                    <a:lnTo>
                      <a:pt x="44" y="150"/>
                    </a:lnTo>
                    <a:lnTo>
                      <a:pt x="42" y="150"/>
                    </a:lnTo>
                    <a:lnTo>
                      <a:pt x="38" y="150"/>
                    </a:lnTo>
                    <a:lnTo>
                      <a:pt x="36" y="150"/>
                    </a:lnTo>
                    <a:lnTo>
                      <a:pt x="30" y="150"/>
                    </a:lnTo>
                    <a:lnTo>
                      <a:pt x="24" y="150"/>
                    </a:lnTo>
                    <a:lnTo>
                      <a:pt x="22" y="150"/>
                    </a:lnTo>
                    <a:lnTo>
                      <a:pt x="22" y="146"/>
                    </a:lnTo>
                    <a:lnTo>
                      <a:pt x="20" y="140"/>
                    </a:lnTo>
                    <a:lnTo>
                      <a:pt x="18" y="122"/>
                    </a:lnTo>
                    <a:lnTo>
                      <a:pt x="16" y="114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2" y="90"/>
                    </a:lnTo>
                    <a:lnTo>
                      <a:pt x="10" y="80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8" y="64"/>
                    </a:lnTo>
                    <a:lnTo>
                      <a:pt x="6" y="58"/>
                    </a:lnTo>
                    <a:lnTo>
                      <a:pt x="6" y="52"/>
                    </a:lnTo>
                    <a:lnTo>
                      <a:pt x="4" y="38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71" y="14"/>
                    </a:lnTo>
                    <a:lnTo>
                      <a:pt x="75" y="14"/>
                    </a:lnTo>
                    <a:lnTo>
                      <a:pt x="81" y="14"/>
                    </a:lnTo>
                    <a:lnTo>
                      <a:pt x="85" y="14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97" y="16"/>
                    </a:lnTo>
                    <a:lnTo>
                      <a:pt x="101" y="16"/>
                    </a:lnTo>
                    <a:lnTo>
                      <a:pt x="105" y="16"/>
                    </a:lnTo>
                    <a:lnTo>
                      <a:pt x="105" y="12"/>
                    </a:lnTo>
                    <a:lnTo>
                      <a:pt x="105" y="8"/>
                    </a:lnTo>
                    <a:lnTo>
                      <a:pt x="105" y="4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31" y="0"/>
                    </a:lnTo>
                    <a:lnTo>
                      <a:pt x="135" y="0"/>
                    </a:lnTo>
                    <a:lnTo>
                      <a:pt x="135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49" name="Freeform 116">
                <a:extLst>
                  <a:ext uri="{FF2B5EF4-FFF2-40B4-BE49-F238E27FC236}">
                    <a16:creationId xmlns:a16="http://schemas.microsoft.com/office/drawing/2014/main" id="{C8EFE653-62FF-12EE-34CC-0CEA65F75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263" y="2011363"/>
                <a:ext cx="404813" cy="379413"/>
              </a:xfrm>
              <a:custGeom>
                <a:avLst/>
                <a:gdLst>
                  <a:gd name="T0" fmla="*/ 199 w 255"/>
                  <a:gd name="T1" fmla="*/ 62 h 239"/>
                  <a:gd name="T2" fmla="*/ 211 w 255"/>
                  <a:gd name="T3" fmla="*/ 66 h 239"/>
                  <a:gd name="T4" fmla="*/ 205 w 255"/>
                  <a:gd name="T5" fmla="*/ 78 h 239"/>
                  <a:gd name="T6" fmla="*/ 211 w 255"/>
                  <a:gd name="T7" fmla="*/ 72 h 239"/>
                  <a:gd name="T8" fmla="*/ 219 w 255"/>
                  <a:gd name="T9" fmla="*/ 68 h 239"/>
                  <a:gd name="T10" fmla="*/ 227 w 255"/>
                  <a:gd name="T11" fmla="*/ 72 h 239"/>
                  <a:gd name="T12" fmla="*/ 239 w 255"/>
                  <a:gd name="T13" fmla="*/ 86 h 239"/>
                  <a:gd name="T14" fmla="*/ 241 w 255"/>
                  <a:gd name="T15" fmla="*/ 96 h 239"/>
                  <a:gd name="T16" fmla="*/ 253 w 255"/>
                  <a:gd name="T17" fmla="*/ 106 h 239"/>
                  <a:gd name="T18" fmla="*/ 255 w 255"/>
                  <a:gd name="T19" fmla="*/ 114 h 239"/>
                  <a:gd name="T20" fmla="*/ 253 w 255"/>
                  <a:gd name="T21" fmla="*/ 127 h 239"/>
                  <a:gd name="T22" fmla="*/ 237 w 255"/>
                  <a:gd name="T23" fmla="*/ 141 h 239"/>
                  <a:gd name="T24" fmla="*/ 227 w 255"/>
                  <a:gd name="T25" fmla="*/ 149 h 239"/>
                  <a:gd name="T26" fmla="*/ 217 w 255"/>
                  <a:gd name="T27" fmla="*/ 155 h 239"/>
                  <a:gd name="T28" fmla="*/ 207 w 255"/>
                  <a:gd name="T29" fmla="*/ 157 h 239"/>
                  <a:gd name="T30" fmla="*/ 203 w 255"/>
                  <a:gd name="T31" fmla="*/ 163 h 239"/>
                  <a:gd name="T32" fmla="*/ 201 w 255"/>
                  <a:gd name="T33" fmla="*/ 171 h 239"/>
                  <a:gd name="T34" fmla="*/ 185 w 255"/>
                  <a:gd name="T35" fmla="*/ 171 h 239"/>
                  <a:gd name="T36" fmla="*/ 185 w 255"/>
                  <a:gd name="T37" fmla="*/ 191 h 239"/>
                  <a:gd name="T38" fmla="*/ 181 w 255"/>
                  <a:gd name="T39" fmla="*/ 205 h 239"/>
                  <a:gd name="T40" fmla="*/ 175 w 255"/>
                  <a:gd name="T41" fmla="*/ 211 h 239"/>
                  <a:gd name="T42" fmla="*/ 173 w 255"/>
                  <a:gd name="T43" fmla="*/ 223 h 239"/>
                  <a:gd name="T44" fmla="*/ 161 w 255"/>
                  <a:gd name="T45" fmla="*/ 223 h 239"/>
                  <a:gd name="T46" fmla="*/ 151 w 255"/>
                  <a:gd name="T47" fmla="*/ 229 h 239"/>
                  <a:gd name="T48" fmla="*/ 147 w 255"/>
                  <a:gd name="T49" fmla="*/ 233 h 239"/>
                  <a:gd name="T50" fmla="*/ 140 w 255"/>
                  <a:gd name="T51" fmla="*/ 235 h 239"/>
                  <a:gd name="T52" fmla="*/ 130 w 255"/>
                  <a:gd name="T53" fmla="*/ 239 h 239"/>
                  <a:gd name="T54" fmla="*/ 120 w 255"/>
                  <a:gd name="T55" fmla="*/ 231 h 239"/>
                  <a:gd name="T56" fmla="*/ 116 w 255"/>
                  <a:gd name="T57" fmla="*/ 235 h 239"/>
                  <a:gd name="T58" fmla="*/ 108 w 255"/>
                  <a:gd name="T59" fmla="*/ 235 h 239"/>
                  <a:gd name="T60" fmla="*/ 100 w 255"/>
                  <a:gd name="T61" fmla="*/ 225 h 239"/>
                  <a:gd name="T62" fmla="*/ 90 w 255"/>
                  <a:gd name="T63" fmla="*/ 229 h 239"/>
                  <a:gd name="T64" fmla="*/ 82 w 255"/>
                  <a:gd name="T65" fmla="*/ 233 h 239"/>
                  <a:gd name="T66" fmla="*/ 72 w 255"/>
                  <a:gd name="T67" fmla="*/ 227 h 239"/>
                  <a:gd name="T68" fmla="*/ 62 w 255"/>
                  <a:gd name="T69" fmla="*/ 227 h 239"/>
                  <a:gd name="T70" fmla="*/ 34 w 255"/>
                  <a:gd name="T71" fmla="*/ 231 h 239"/>
                  <a:gd name="T72" fmla="*/ 16 w 255"/>
                  <a:gd name="T73" fmla="*/ 235 h 239"/>
                  <a:gd name="T74" fmla="*/ 0 w 255"/>
                  <a:gd name="T75" fmla="*/ 237 h 239"/>
                  <a:gd name="T76" fmla="*/ 2 w 255"/>
                  <a:gd name="T77" fmla="*/ 201 h 239"/>
                  <a:gd name="T78" fmla="*/ 2 w 255"/>
                  <a:gd name="T79" fmla="*/ 185 h 239"/>
                  <a:gd name="T80" fmla="*/ 4 w 255"/>
                  <a:gd name="T81" fmla="*/ 157 h 239"/>
                  <a:gd name="T82" fmla="*/ 4 w 255"/>
                  <a:gd name="T83" fmla="*/ 139 h 239"/>
                  <a:gd name="T84" fmla="*/ 4 w 255"/>
                  <a:gd name="T85" fmla="*/ 125 h 239"/>
                  <a:gd name="T86" fmla="*/ 6 w 255"/>
                  <a:gd name="T87" fmla="*/ 106 h 239"/>
                  <a:gd name="T88" fmla="*/ 6 w 255"/>
                  <a:gd name="T89" fmla="*/ 92 h 239"/>
                  <a:gd name="T90" fmla="*/ 6 w 255"/>
                  <a:gd name="T91" fmla="*/ 80 h 239"/>
                  <a:gd name="T92" fmla="*/ 6 w 255"/>
                  <a:gd name="T93" fmla="*/ 62 h 239"/>
                  <a:gd name="T94" fmla="*/ 10 w 255"/>
                  <a:gd name="T95" fmla="*/ 40 h 239"/>
                  <a:gd name="T96" fmla="*/ 20 w 255"/>
                  <a:gd name="T97" fmla="*/ 34 h 239"/>
                  <a:gd name="T98" fmla="*/ 40 w 255"/>
                  <a:gd name="T99" fmla="*/ 30 h 239"/>
                  <a:gd name="T100" fmla="*/ 62 w 255"/>
                  <a:gd name="T101" fmla="*/ 24 h 239"/>
                  <a:gd name="T102" fmla="*/ 90 w 255"/>
                  <a:gd name="T103" fmla="*/ 18 h 239"/>
                  <a:gd name="T104" fmla="*/ 112 w 255"/>
                  <a:gd name="T105" fmla="*/ 14 h 239"/>
                  <a:gd name="T106" fmla="*/ 143 w 255"/>
                  <a:gd name="T107" fmla="*/ 6 h 239"/>
                  <a:gd name="T108" fmla="*/ 155 w 255"/>
                  <a:gd name="T109" fmla="*/ 4 h 239"/>
                  <a:gd name="T110" fmla="*/ 169 w 255"/>
                  <a:gd name="T111" fmla="*/ 2 h 239"/>
                  <a:gd name="T112" fmla="*/ 173 w 255"/>
                  <a:gd name="T113" fmla="*/ 16 h 239"/>
                  <a:gd name="T114" fmla="*/ 183 w 255"/>
                  <a:gd name="T115" fmla="*/ 24 h 239"/>
                  <a:gd name="T116" fmla="*/ 183 w 255"/>
                  <a:gd name="T117" fmla="*/ 32 h 239"/>
                  <a:gd name="T118" fmla="*/ 189 w 255"/>
                  <a:gd name="T119" fmla="*/ 42 h 239"/>
                  <a:gd name="T120" fmla="*/ 195 w 255"/>
                  <a:gd name="T121" fmla="*/ 50 h 239"/>
                  <a:gd name="T122" fmla="*/ 191 w 255"/>
                  <a:gd name="T123" fmla="*/ 62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5" h="239">
                    <a:moveTo>
                      <a:pt x="193" y="66"/>
                    </a:moveTo>
                    <a:lnTo>
                      <a:pt x="195" y="66"/>
                    </a:lnTo>
                    <a:lnTo>
                      <a:pt x="195" y="64"/>
                    </a:lnTo>
                    <a:lnTo>
                      <a:pt x="197" y="64"/>
                    </a:lnTo>
                    <a:lnTo>
                      <a:pt x="197" y="62"/>
                    </a:lnTo>
                    <a:lnTo>
                      <a:pt x="199" y="62"/>
                    </a:lnTo>
                    <a:lnTo>
                      <a:pt x="201" y="62"/>
                    </a:lnTo>
                    <a:lnTo>
                      <a:pt x="203" y="60"/>
                    </a:lnTo>
                    <a:lnTo>
                      <a:pt x="205" y="60"/>
                    </a:lnTo>
                    <a:lnTo>
                      <a:pt x="209" y="62"/>
                    </a:lnTo>
                    <a:lnTo>
                      <a:pt x="211" y="64"/>
                    </a:lnTo>
                    <a:lnTo>
                      <a:pt x="211" y="66"/>
                    </a:lnTo>
                    <a:lnTo>
                      <a:pt x="209" y="66"/>
                    </a:lnTo>
                    <a:lnTo>
                      <a:pt x="209" y="66"/>
                    </a:lnTo>
                    <a:lnTo>
                      <a:pt x="207" y="68"/>
                    </a:lnTo>
                    <a:lnTo>
                      <a:pt x="205" y="72"/>
                    </a:lnTo>
                    <a:lnTo>
                      <a:pt x="205" y="74"/>
                    </a:lnTo>
                    <a:lnTo>
                      <a:pt x="205" y="78"/>
                    </a:lnTo>
                    <a:lnTo>
                      <a:pt x="207" y="78"/>
                    </a:lnTo>
                    <a:lnTo>
                      <a:pt x="207" y="78"/>
                    </a:lnTo>
                    <a:lnTo>
                      <a:pt x="209" y="78"/>
                    </a:lnTo>
                    <a:lnTo>
                      <a:pt x="211" y="76"/>
                    </a:lnTo>
                    <a:lnTo>
                      <a:pt x="209" y="74"/>
                    </a:lnTo>
                    <a:lnTo>
                      <a:pt x="211" y="72"/>
                    </a:lnTo>
                    <a:lnTo>
                      <a:pt x="213" y="72"/>
                    </a:lnTo>
                    <a:lnTo>
                      <a:pt x="215" y="72"/>
                    </a:lnTo>
                    <a:lnTo>
                      <a:pt x="217" y="72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221" y="66"/>
                    </a:lnTo>
                    <a:lnTo>
                      <a:pt x="225" y="68"/>
                    </a:lnTo>
                    <a:lnTo>
                      <a:pt x="227" y="68"/>
                    </a:lnTo>
                    <a:lnTo>
                      <a:pt x="227" y="70"/>
                    </a:lnTo>
                    <a:lnTo>
                      <a:pt x="227" y="72"/>
                    </a:lnTo>
                    <a:lnTo>
                      <a:pt x="229" y="76"/>
                    </a:lnTo>
                    <a:lnTo>
                      <a:pt x="233" y="80"/>
                    </a:lnTo>
                    <a:lnTo>
                      <a:pt x="235" y="80"/>
                    </a:lnTo>
                    <a:lnTo>
                      <a:pt x="237" y="82"/>
                    </a:lnTo>
                    <a:lnTo>
                      <a:pt x="239" y="84"/>
                    </a:lnTo>
                    <a:lnTo>
                      <a:pt x="239" y="86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41" y="90"/>
                    </a:lnTo>
                    <a:lnTo>
                      <a:pt x="241" y="92"/>
                    </a:lnTo>
                    <a:lnTo>
                      <a:pt x="241" y="94"/>
                    </a:lnTo>
                    <a:lnTo>
                      <a:pt x="241" y="96"/>
                    </a:lnTo>
                    <a:lnTo>
                      <a:pt x="243" y="98"/>
                    </a:lnTo>
                    <a:lnTo>
                      <a:pt x="245" y="100"/>
                    </a:lnTo>
                    <a:lnTo>
                      <a:pt x="247" y="102"/>
                    </a:lnTo>
                    <a:lnTo>
                      <a:pt x="249" y="102"/>
                    </a:lnTo>
                    <a:lnTo>
                      <a:pt x="251" y="104"/>
                    </a:lnTo>
                    <a:lnTo>
                      <a:pt x="253" y="106"/>
                    </a:lnTo>
                    <a:lnTo>
                      <a:pt x="255" y="108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2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6"/>
                    </a:lnTo>
                    <a:lnTo>
                      <a:pt x="253" y="116"/>
                    </a:lnTo>
                    <a:lnTo>
                      <a:pt x="253" y="118"/>
                    </a:lnTo>
                    <a:lnTo>
                      <a:pt x="253" y="120"/>
                    </a:lnTo>
                    <a:lnTo>
                      <a:pt x="253" y="127"/>
                    </a:lnTo>
                    <a:lnTo>
                      <a:pt x="253" y="131"/>
                    </a:lnTo>
                    <a:lnTo>
                      <a:pt x="253" y="133"/>
                    </a:lnTo>
                    <a:lnTo>
                      <a:pt x="251" y="135"/>
                    </a:lnTo>
                    <a:lnTo>
                      <a:pt x="245" y="137"/>
                    </a:lnTo>
                    <a:lnTo>
                      <a:pt x="239" y="139"/>
                    </a:lnTo>
                    <a:lnTo>
                      <a:pt x="237" y="141"/>
                    </a:lnTo>
                    <a:lnTo>
                      <a:pt x="235" y="141"/>
                    </a:lnTo>
                    <a:lnTo>
                      <a:pt x="235" y="143"/>
                    </a:lnTo>
                    <a:lnTo>
                      <a:pt x="233" y="145"/>
                    </a:lnTo>
                    <a:lnTo>
                      <a:pt x="231" y="147"/>
                    </a:lnTo>
                    <a:lnTo>
                      <a:pt x="229" y="147"/>
                    </a:lnTo>
                    <a:lnTo>
                      <a:pt x="227" y="149"/>
                    </a:lnTo>
                    <a:lnTo>
                      <a:pt x="225" y="149"/>
                    </a:lnTo>
                    <a:lnTo>
                      <a:pt x="223" y="151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19" y="153"/>
                    </a:lnTo>
                    <a:lnTo>
                      <a:pt x="217" y="155"/>
                    </a:lnTo>
                    <a:lnTo>
                      <a:pt x="215" y="157"/>
                    </a:lnTo>
                    <a:lnTo>
                      <a:pt x="213" y="155"/>
                    </a:lnTo>
                    <a:lnTo>
                      <a:pt x="211" y="155"/>
                    </a:lnTo>
                    <a:lnTo>
                      <a:pt x="211" y="153"/>
                    </a:lnTo>
                    <a:lnTo>
                      <a:pt x="209" y="155"/>
                    </a:lnTo>
                    <a:lnTo>
                      <a:pt x="207" y="157"/>
                    </a:lnTo>
                    <a:lnTo>
                      <a:pt x="207" y="159"/>
                    </a:lnTo>
                    <a:lnTo>
                      <a:pt x="205" y="157"/>
                    </a:lnTo>
                    <a:lnTo>
                      <a:pt x="203" y="157"/>
                    </a:lnTo>
                    <a:lnTo>
                      <a:pt x="203" y="159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5" y="163"/>
                    </a:lnTo>
                    <a:lnTo>
                      <a:pt x="205" y="165"/>
                    </a:lnTo>
                    <a:lnTo>
                      <a:pt x="205" y="167"/>
                    </a:lnTo>
                    <a:lnTo>
                      <a:pt x="203" y="169"/>
                    </a:lnTo>
                    <a:lnTo>
                      <a:pt x="201" y="171"/>
                    </a:lnTo>
                    <a:lnTo>
                      <a:pt x="199" y="169"/>
                    </a:lnTo>
                    <a:lnTo>
                      <a:pt x="197" y="169"/>
                    </a:lnTo>
                    <a:lnTo>
                      <a:pt x="191" y="169"/>
                    </a:lnTo>
                    <a:lnTo>
                      <a:pt x="189" y="169"/>
                    </a:lnTo>
                    <a:lnTo>
                      <a:pt x="187" y="169"/>
                    </a:lnTo>
                    <a:lnTo>
                      <a:pt x="185" y="171"/>
                    </a:lnTo>
                    <a:lnTo>
                      <a:pt x="185" y="175"/>
                    </a:lnTo>
                    <a:lnTo>
                      <a:pt x="185" y="181"/>
                    </a:lnTo>
                    <a:lnTo>
                      <a:pt x="185" y="183"/>
                    </a:lnTo>
                    <a:lnTo>
                      <a:pt x="185" y="185"/>
                    </a:lnTo>
                    <a:lnTo>
                      <a:pt x="187" y="187"/>
                    </a:lnTo>
                    <a:lnTo>
                      <a:pt x="185" y="191"/>
                    </a:lnTo>
                    <a:lnTo>
                      <a:pt x="185" y="195"/>
                    </a:lnTo>
                    <a:lnTo>
                      <a:pt x="183" y="197"/>
                    </a:lnTo>
                    <a:lnTo>
                      <a:pt x="183" y="199"/>
                    </a:lnTo>
                    <a:lnTo>
                      <a:pt x="181" y="199"/>
                    </a:lnTo>
                    <a:lnTo>
                      <a:pt x="181" y="201"/>
                    </a:lnTo>
                    <a:lnTo>
                      <a:pt x="181" y="205"/>
                    </a:lnTo>
                    <a:lnTo>
                      <a:pt x="181" y="207"/>
                    </a:lnTo>
                    <a:lnTo>
                      <a:pt x="179" y="209"/>
                    </a:lnTo>
                    <a:lnTo>
                      <a:pt x="179" y="211"/>
                    </a:lnTo>
                    <a:lnTo>
                      <a:pt x="177" y="211"/>
                    </a:lnTo>
                    <a:lnTo>
                      <a:pt x="177" y="211"/>
                    </a:lnTo>
                    <a:lnTo>
                      <a:pt x="175" y="211"/>
                    </a:lnTo>
                    <a:lnTo>
                      <a:pt x="173" y="213"/>
                    </a:lnTo>
                    <a:lnTo>
                      <a:pt x="171" y="215"/>
                    </a:lnTo>
                    <a:lnTo>
                      <a:pt x="173" y="217"/>
                    </a:lnTo>
                    <a:lnTo>
                      <a:pt x="173" y="219"/>
                    </a:lnTo>
                    <a:lnTo>
                      <a:pt x="173" y="221"/>
                    </a:lnTo>
                    <a:lnTo>
                      <a:pt x="173" y="223"/>
                    </a:lnTo>
                    <a:lnTo>
                      <a:pt x="173" y="225"/>
                    </a:lnTo>
                    <a:lnTo>
                      <a:pt x="171" y="223"/>
                    </a:lnTo>
                    <a:lnTo>
                      <a:pt x="169" y="223"/>
                    </a:lnTo>
                    <a:lnTo>
                      <a:pt x="167" y="223"/>
                    </a:lnTo>
                    <a:lnTo>
                      <a:pt x="165" y="223"/>
                    </a:lnTo>
                    <a:lnTo>
                      <a:pt x="161" y="223"/>
                    </a:lnTo>
                    <a:lnTo>
                      <a:pt x="159" y="223"/>
                    </a:lnTo>
                    <a:lnTo>
                      <a:pt x="159" y="225"/>
                    </a:lnTo>
                    <a:lnTo>
                      <a:pt x="157" y="227"/>
                    </a:lnTo>
                    <a:lnTo>
                      <a:pt x="155" y="229"/>
                    </a:lnTo>
                    <a:lnTo>
                      <a:pt x="153" y="229"/>
                    </a:lnTo>
                    <a:lnTo>
                      <a:pt x="151" y="229"/>
                    </a:lnTo>
                    <a:lnTo>
                      <a:pt x="149" y="229"/>
                    </a:lnTo>
                    <a:lnTo>
                      <a:pt x="147" y="229"/>
                    </a:lnTo>
                    <a:lnTo>
                      <a:pt x="145" y="229"/>
                    </a:lnTo>
                    <a:lnTo>
                      <a:pt x="145" y="231"/>
                    </a:lnTo>
                    <a:lnTo>
                      <a:pt x="147" y="231"/>
                    </a:lnTo>
                    <a:lnTo>
                      <a:pt x="147" y="233"/>
                    </a:lnTo>
                    <a:lnTo>
                      <a:pt x="147" y="235"/>
                    </a:lnTo>
                    <a:lnTo>
                      <a:pt x="147" y="237"/>
                    </a:lnTo>
                    <a:lnTo>
                      <a:pt x="145" y="239"/>
                    </a:lnTo>
                    <a:lnTo>
                      <a:pt x="143" y="237"/>
                    </a:lnTo>
                    <a:lnTo>
                      <a:pt x="143" y="235"/>
                    </a:lnTo>
                    <a:lnTo>
                      <a:pt x="140" y="235"/>
                    </a:lnTo>
                    <a:lnTo>
                      <a:pt x="138" y="235"/>
                    </a:lnTo>
                    <a:lnTo>
                      <a:pt x="138" y="237"/>
                    </a:lnTo>
                    <a:lnTo>
                      <a:pt x="138" y="239"/>
                    </a:lnTo>
                    <a:lnTo>
                      <a:pt x="136" y="239"/>
                    </a:lnTo>
                    <a:lnTo>
                      <a:pt x="132" y="239"/>
                    </a:lnTo>
                    <a:lnTo>
                      <a:pt x="130" y="239"/>
                    </a:lnTo>
                    <a:lnTo>
                      <a:pt x="128" y="237"/>
                    </a:lnTo>
                    <a:lnTo>
                      <a:pt x="126" y="237"/>
                    </a:lnTo>
                    <a:lnTo>
                      <a:pt x="124" y="235"/>
                    </a:lnTo>
                    <a:lnTo>
                      <a:pt x="124" y="233"/>
                    </a:lnTo>
                    <a:lnTo>
                      <a:pt x="122" y="231"/>
                    </a:lnTo>
                    <a:lnTo>
                      <a:pt x="120" y="231"/>
                    </a:lnTo>
                    <a:lnTo>
                      <a:pt x="118" y="231"/>
                    </a:lnTo>
                    <a:lnTo>
                      <a:pt x="116" y="231"/>
                    </a:lnTo>
                    <a:lnTo>
                      <a:pt x="114" y="231"/>
                    </a:lnTo>
                    <a:lnTo>
                      <a:pt x="114" y="233"/>
                    </a:lnTo>
                    <a:lnTo>
                      <a:pt x="116" y="233"/>
                    </a:lnTo>
                    <a:lnTo>
                      <a:pt x="116" y="235"/>
                    </a:lnTo>
                    <a:lnTo>
                      <a:pt x="116" y="237"/>
                    </a:lnTo>
                    <a:lnTo>
                      <a:pt x="114" y="239"/>
                    </a:lnTo>
                    <a:lnTo>
                      <a:pt x="114" y="237"/>
                    </a:lnTo>
                    <a:lnTo>
                      <a:pt x="112" y="237"/>
                    </a:lnTo>
                    <a:lnTo>
                      <a:pt x="110" y="235"/>
                    </a:lnTo>
                    <a:lnTo>
                      <a:pt x="108" y="235"/>
                    </a:lnTo>
                    <a:lnTo>
                      <a:pt x="106" y="233"/>
                    </a:lnTo>
                    <a:lnTo>
                      <a:pt x="104" y="231"/>
                    </a:lnTo>
                    <a:lnTo>
                      <a:pt x="102" y="229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0" y="225"/>
                    </a:lnTo>
                    <a:lnTo>
                      <a:pt x="100" y="227"/>
                    </a:lnTo>
                    <a:lnTo>
                      <a:pt x="96" y="227"/>
                    </a:lnTo>
                    <a:lnTo>
                      <a:pt x="94" y="229"/>
                    </a:lnTo>
                    <a:lnTo>
                      <a:pt x="92" y="227"/>
                    </a:lnTo>
                    <a:lnTo>
                      <a:pt x="92" y="229"/>
                    </a:lnTo>
                    <a:lnTo>
                      <a:pt x="90" y="229"/>
                    </a:lnTo>
                    <a:lnTo>
                      <a:pt x="90" y="227"/>
                    </a:lnTo>
                    <a:lnTo>
                      <a:pt x="88" y="227"/>
                    </a:lnTo>
                    <a:lnTo>
                      <a:pt x="86" y="229"/>
                    </a:lnTo>
                    <a:lnTo>
                      <a:pt x="86" y="231"/>
                    </a:lnTo>
                    <a:lnTo>
                      <a:pt x="84" y="231"/>
                    </a:lnTo>
                    <a:lnTo>
                      <a:pt x="82" y="233"/>
                    </a:lnTo>
                    <a:lnTo>
                      <a:pt x="80" y="233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6" y="229"/>
                    </a:lnTo>
                    <a:lnTo>
                      <a:pt x="74" y="225"/>
                    </a:lnTo>
                    <a:lnTo>
                      <a:pt x="72" y="227"/>
                    </a:lnTo>
                    <a:lnTo>
                      <a:pt x="70" y="227"/>
                    </a:lnTo>
                    <a:lnTo>
                      <a:pt x="68" y="225"/>
                    </a:lnTo>
                    <a:lnTo>
                      <a:pt x="66" y="225"/>
                    </a:lnTo>
                    <a:lnTo>
                      <a:pt x="66" y="227"/>
                    </a:lnTo>
                    <a:lnTo>
                      <a:pt x="64" y="227"/>
                    </a:lnTo>
                    <a:lnTo>
                      <a:pt x="62" y="227"/>
                    </a:lnTo>
                    <a:lnTo>
                      <a:pt x="60" y="227"/>
                    </a:lnTo>
                    <a:lnTo>
                      <a:pt x="58" y="227"/>
                    </a:lnTo>
                    <a:lnTo>
                      <a:pt x="50" y="229"/>
                    </a:lnTo>
                    <a:lnTo>
                      <a:pt x="44" y="229"/>
                    </a:lnTo>
                    <a:lnTo>
                      <a:pt x="36" y="231"/>
                    </a:lnTo>
                    <a:lnTo>
                      <a:pt x="34" y="231"/>
                    </a:lnTo>
                    <a:lnTo>
                      <a:pt x="30" y="231"/>
                    </a:lnTo>
                    <a:lnTo>
                      <a:pt x="28" y="231"/>
                    </a:lnTo>
                    <a:lnTo>
                      <a:pt x="22" y="233"/>
                    </a:lnTo>
                    <a:lnTo>
                      <a:pt x="18" y="233"/>
                    </a:lnTo>
                    <a:lnTo>
                      <a:pt x="16" y="233"/>
                    </a:lnTo>
                    <a:lnTo>
                      <a:pt x="16" y="235"/>
                    </a:lnTo>
                    <a:lnTo>
                      <a:pt x="14" y="235"/>
                    </a:lnTo>
                    <a:lnTo>
                      <a:pt x="14" y="235"/>
                    </a:lnTo>
                    <a:lnTo>
                      <a:pt x="10" y="235"/>
                    </a:lnTo>
                    <a:lnTo>
                      <a:pt x="6" y="235"/>
                    </a:lnTo>
                    <a:lnTo>
                      <a:pt x="2" y="237"/>
                    </a:lnTo>
                    <a:lnTo>
                      <a:pt x="0" y="237"/>
                    </a:lnTo>
                    <a:lnTo>
                      <a:pt x="2" y="229"/>
                    </a:lnTo>
                    <a:lnTo>
                      <a:pt x="2" y="221"/>
                    </a:lnTo>
                    <a:lnTo>
                      <a:pt x="2" y="219"/>
                    </a:lnTo>
                    <a:lnTo>
                      <a:pt x="2" y="215"/>
                    </a:lnTo>
                    <a:lnTo>
                      <a:pt x="2" y="205"/>
                    </a:lnTo>
                    <a:lnTo>
                      <a:pt x="2" y="201"/>
                    </a:lnTo>
                    <a:lnTo>
                      <a:pt x="2" y="197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4" y="161"/>
                    </a:lnTo>
                    <a:lnTo>
                      <a:pt x="4" y="157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6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20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30" y="32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6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6"/>
                    </a:lnTo>
                    <a:lnTo>
                      <a:pt x="62" y="24"/>
                    </a:lnTo>
                    <a:lnTo>
                      <a:pt x="70" y="20"/>
                    </a:lnTo>
                    <a:lnTo>
                      <a:pt x="74" y="20"/>
                    </a:lnTo>
                    <a:lnTo>
                      <a:pt x="76" y="20"/>
                    </a:lnTo>
                    <a:lnTo>
                      <a:pt x="80" y="18"/>
                    </a:lnTo>
                    <a:lnTo>
                      <a:pt x="84" y="18"/>
                    </a:lnTo>
                    <a:lnTo>
                      <a:pt x="90" y="18"/>
                    </a:lnTo>
                    <a:lnTo>
                      <a:pt x="98" y="16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2" y="12"/>
                    </a:lnTo>
                    <a:lnTo>
                      <a:pt x="116" y="12"/>
                    </a:lnTo>
                    <a:lnTo>
                      <a:pt x="126" y="10"/>
                    </a:lnTo>
                    <a:lnTo>
                      <a:pt x="134" y="8"/>
                    </a:lnTo>
                    <a:lnTo>
                      <a:pt x="138" y="8"/>
                    </a:lnTo>
                    <a:lnTo>
                      <a:pt x="143" y="6"/>
                    </a:lnTo>
                    <a:lnTo>
                      <a:pt x="145" y="6"/>
                    </a:lnTo>
                    <a:lnTo>
                      <a:pt x="147" y="6"/>
                    </a:lnTo>
                    <a:lnTo>
                      <a:pt x="149" y="6"/>
                    </a:lnTo>
                    <a:lnTo>
                      <a:pt x="151" y="4"/>
                    </a:lnTo>
                    <a:lnTo>
                      <a:pt x="153" y="4"/>
                    </a:lnTo>
                    <a:lnTo>
                      <a:pt x="155" y="4"/>
                    </a:lnTo>
                    <a:lnTo>
                      <a:pt x="157" y="4"/>
                    </a:lnTo>
                    <a:lnTo>
                      <a:pt x="159" y="2"/>
                    </a:lnTo>
                    <a:lnTo>
                      <a:pt x="159" y="2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69" y="2"/>
                    </a:lnTo>
                    <a:lnTo>
                      <a:pt x="169" y="4"/>
                    </a:lnTo>
                    <a:lnTo>
                      <a:pt x="169" y="6"/>
                    </a:lnTo>
                    <a:lnTo>
                      <a:pt x="169" y="8"/>
                    </a:lnTo>
                    <a:lnTo>
                      <a:pt x="171" y="12"/>
                    </a:lnTo>
                    <a:lnTo>
                      <a:pt x="171" y="14"/>
                    </a:lnTo>
                    <a:lnTo>
                      <a:pt x="173" y="16"/>
                    </a:lnTo>
                    <a:lnTo>
                      <a:pt x="175" y="16"/>
                    </a:lnTo>
                    <a:lnTo>
                      <a:pt x="177" y="18"/>
                    </a:lnTo>
                    <a:lnTo>
                      <a:pt x="181" y="18"/>
                    </a:lnTo>
                    <a:lnTo>
                      <a:pt x="183" y="18"/>
                    </a:lnTo>
                    <a:lnTo>
                      <a:pt x="183" y="20"/>
                    </a:lnTo>
                    <a:lnTo>
                      <a:pt x="183" y="24"/>
                    </a:lnTo>
                    <a:lnTo>
                      <a:pt x="183" y="26"/>
                    </a:lnTo>
                    <a:lnTo>
                      <a:pt x="181" y="26"/>
                    </a:lnTo>
                    <a:lnTo>
                      <a:pt x="179" y="28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3" y="32"/>
                    </a:lnTo>
                    <a:lnTo>
                      <a:pt x="183" y="34"/>
                    </a:lnTo>
                    <a:lnTo>
                      <a:pt x="185" y="36"/>
                    </a:lnTo>
                    <a:lnTo>
                      <a:pt x="187" y="36"/>
                    </a:lnTo>
                    <a:lnTo>
                      <a:pt x="187" y="40"/>
                    </a:lnTo>
                    <a:lnTo>
                      <a:pt x="189" y="40"/>
                    </a:lnTo>
                    <a:lnTo>
                      <a:pt x="189" y="42"/>
                    </a:lnTo>
                    <a:lnTo>
                      <a:pt x="189" y="44"/>
                    </a:lnTo>
                    <a:lnTo>
                      <a:pt x="191" y="46"/>
                    </a:lnTo>
                    <a:lnTo>
                      <a:pt x="191" y="48"/>
                    </a:lnTo>
                    <a:lnTo>
                      <a:pt x="193" y="48"/>
                    </a:lnTo>
                    <a:lnTo>
                      <a:pt x="195" y="48"/>
                    </a:lnTo>
                    <a:lnTo>
                      <a:pt x="195" y="50"/>
                    </a:lnTo>
                    <a:lnTo>
                      <a:pt x="195" y="52"/>
                    </a:lnTo>
                    <a:lnTo>
                      <a:pt x="195" y="54"/>
                    </a:lnTo>
                    <a:lnTo>
                      <a:pt x="195" y="56"/>
                    </a:lnTo>
                    <a:lnTo>
                      <a:pt x="193" y="58"/>
                    </a:lnTo>
                    <a:lnTo>
                      <a:pt x="193" y="60"/>
                    </a:lnTo>
                    <a:lnTo>
                      <a:pt x="191" y="62"/>
                    </a:lnTo>
                    <a:lnTo>
                      <a:pt x="191" y="64"/>
                    </a:lnTo>
                    <a:lnTo>
                      <a:pt x="193" y="64"/>
                    </a:lnTo>
                    <a:lnTo>
                      <a:pt x="193" y="6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0" name="Freeform 118">
                <a:extLst>
                  <a:ext uri="{FF2B5EF4-FFF2-40B4-BE49-F238E27FC236}">
                    <a16:creationId xmlns:a16="http://schemas.microsoft.com/office/drawing/2014/main" id="{8CA85EE8-E914-1773-EEC6-B0679BBD5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788" y="168275"/>
                <a:ext cx="569913" cy="347663"/>
              </a:xfrm>
              <a:custGeom>
                <a:avLst/>
                <a:gdLst>
                  <a:gd name="T0" fmla="*/ 343 w 359"/>
                  <a:gd name="T1" fmla="*/ 25 h 219"/>
                  <a:gd name="T2" fmla="*/ 339 w 359"/>
                  <a:gd name="T3" fmla="*/ 39 h 219"/>
                  <a:gd name="T4" fmla="*/ 347 w 359"/>
                  <a:gd name="T5" fmla="*/ 49 h 219"/>
                  <a:gd name="T6" fmla="*/ 337 w 359"/>
                  <a:gd name="T7" fmla="*/ 53 h 219"/>
                  <a:gd name="T8" fmla="*/ 327 w 359"/>
                  <a:gd name="T9" fmla="*/ 57 h 219"/>
                  <a:gd name="T10" fmla="*/ 321 w 359"/>
                  <a:gd name="T11" fmla="*/ 67 h 219"/>
                  <a:gd name="T12" fmla="*/ 309 w 359"/>
                  <a:gd name="T13" fmla="*/ 69 h 219"/>
                  <a:gd name="T14" fmla="*/ 299 w 359"/>
                  <a:gd name="T15" fmla="*/ 79 h 219"/>
                  <a:gd name="T16" fmla="*/ 291 w 359"/>
                  <a:gd name="T17" fmla="*/ 89 h 219"/>
                  <a:gd name="T18" fmla="*/ 285 w 359"/>
                  <a:gd name="T19" fmla="*/ 89 h 219"/>
                  <a:gd name="T20" fmla="*/ 277 w 359"/>
                  <a:gd name="T21" fmla="*/ 95 h 219"/>
                  <a:gd name="T22" fmla="*/ 269 w 359"/>
                  <a:gd name="T23" fmla="*/ 99 h 219"/>
                  <a:gd name="T24" fmla="*/ 265 w 359"/>
                  <a:gd name="T25" fmla="*/ 103 h 219"/>
                  <a:gd name="T26" fmla="*/ 261 w 359"/>
                  <a:gd name="T27" fmla="*/ 113 h 219"/>
                  <a:gd name="T28" fmla="*/ 255 w 359"/>
                  <a:gd name="T29" fmla="*/ 121 h 219"/>
                  <a:gd name="T30" fmla="*/ 251 w 359"/>
                  <a:gd name="T31" fmla="*/ 131 h 219"/>
                  <a:gd name="T32" fmla="*/ 245 w 359"/>
                  <a:gd name="T33" fmla="*/ 141 h 219"/>
                  <a:gd name="T34" fmla="*/ 237 w 359"/>
                  <a:gd name="T35" fmla="*/ 141 h 219"/>
                  <a:gd name="T36" fmla="*/ 231 w 359"/>
                  <a:gd name="T37" fmla="*/ 141 h 219"/>
                  <a:gd name="T38" fmla="*/ 231 w 359"/>
                  <a:gd name="T39" fmla="*/ 153 h 219"/>
                  <a:gd name="T40" fmla="*/ 217 w 359"/>
                  <a:gd name="T41" fmla="*/ 163 h 219"/>
                  <a:gd name="T42" fmla="*/ 219 w 359"/>
                  <a:gd name="T43" fmla="*/ 177 h 219"/>
                  <a:gd name="T44" fmla="*/ 217 w 359"/>
                  <a:gd name="T45" fmla="*/ 189 h 219"/>
                  <a:gd name="T46" fmla="*/ 206 w 359"/>
                  <a:gd name="T47" fmla="*/ 199 h 219"/>
                  <a:gd name="T48" fmla="*/ 196 w 359"/>
                  <a:gd name="T49" fmla="*/ 211 h 219"/>
                  <a:gd name="T50" fmla="*/ 188 w 359"/>
                  <a:gd name="T51" fmla="*/ 217 h 219"/>
                  <a:gd name="T52" fmla="*/ 182 w 359"/>
                  <a:gd name="T53" fmla="*/ 209 h 219"/>
                  <a:gd name="T54" fmla="*/ 172 w 359"/>
                  <a:gd name="T55" fmla="*/ 207 h 219"/>
                  <a:gd name="T56" fmla="*/ 162 w 359"/>
                  <a:gd name="T57" fmla="*/ 207 h 219"/>
                  <a:gd name="T58" fmla="*/ 150 w 359"/>
                  <a:gd name="T59" fmla="*/ 203 h 219"/>
                  <a:gd name="T60" fmla="*/ 144 w 359"/>
                  <a:gd name="T61" fmla="*/ 199 h 219"/>
                  <a:gd name="T62" fmla="*/ 134 w 359"/>
                  <a:gd name="T63" fmla="*/ 207 h 219"/>
                  <a:gd name="T64" fmla="*/ 122 w 359"/>
                  <a:gd name="T65" fmla="*/ 211 h 219"/>
                  <a:gd name="T66" fmla="*/ 112 w 359"/>
                  <a:gd name="T67" fmla="*/ 213 h 219"/>
                  <a:gd name="T68" fmla="*/ 98 w 359"/>
                  <a:gd name="T69" fmla="*/ 207 h 219"/>
                  <a:gd name="T70" fmla="*/ 88 w 359"/>
                  <a:gd name="T71" fmla="*/ 203 h 219"/>
                  <a:gd name="T72" fmla="*/ 80 w 359"/>
                  <a:gd name="T73" fmla="*/ 195 h 219"/>
                  <a:gd name="T74" fmla="*/ 68 w 359"/>
                  <a:gd name="T75" fmla="*/ 187 h 219"/>
                  <a:gd name="T76" fmla="*/ 66 w 359"/>
                  <a:gd name="T77" fmla="*/ 173 h 219"/>
                  <a:gd name="T78" fmla="*/ 66 w 359"/>
                  <a:gd name="T79" fmla="*/ 165 h 219"/>
                  <a:gd name="T80" fmla="*/ 56 w 359"/>
                  <a:gd name="T81" fmla="*/ 159 h 219"/>
                  <a:gd name="T82" fmla="*/ 50 w 359"/>
                  <a:gd name="T83" fmla="*/ 147 h 219"/>
                  <a:gd name="T84" fmla="*/ 46 w 359"/>
                  <a:gd name="T85" fmla="*/ 139 h 219"/>
                  <a:gd name="T86" fmla="*/ 36 w 359"/>
                  <a:gd name="T87" fmla="*/ 133 h 219"/>
                  <a:gd name="T88" fmla="*/ 22 w 359"/>
                  <a:gd name="T89" fmla="*/ 137 h 219"/>
                  <a:gd name="T90" fmla="*/ 8 w 359"/>
                  <a:gd name="T91" fmla="*/ 135 h 219"/>
                  <a:gd name="T92" fmla="*/ 2 w 359"/>
                  <a:gd name="T93" fmla="*/ 129 h 219"/>
                  <a:gd name="T94" fmla="*/ 0 w 359"/>
                  <a:gd name="T95" fmla="*/ 119 h 219"/>
                  <a:gd name="T96" fmla="*/ 4 w 359"/>
                  <a:gd name="T97" fmla="*/ 103 h 219"/>
                  <a:gd name="T98" fmla="*/ 8 w 359"/>
                  <a:gd name="T99" fmla="*/ 91 h 219"/>
                  <a:gd name="T100" fmla="*/ 16 w 359"/>
                  <a:gd name="T101" fmla="*/ 83 h 219"/>
                  <a:gd name="T102" fmla="*/ 22 w 359"/>
                  <a:gd name="T103" fmla="*/ 73 h 219"/>
                  <a:gd name="T104" fmla="*/ 34 w 359"/>
                  <a:gd name="T105" fmla="*/ 69 h 219"/>
                  <a:gd name="T106" fmla="*/ 44 w 359"/>
                  <a:gd name="T107" fmla="*/ 63 h 219"/>
                  <a:gd name="T108" fmla="*/ 38 w 359"/>
                  <a:gd name="T109" fmla="*/ 53 h 219"/>
                  <a:gd name="T110" fmla="*/ 72 w 359"/>
                  <a:gd name="T111" fmla="*/ 43 h 219"/>
                  <a:gd name="T112" fmla="*/ 114 w 359"/>
                  <a:gd name="T113" fmla="*/ 6 h 219"/>
                  <a:gd name="T114" fmla="*/ 255 w 359"/>
                  <a:gd name="T115" fmla="*/ 2 h 219"/>
                  <a:gd name="T116" fmla="*/ 355 w 359"/>
                  <a:gd name="T117" fmla="*/ 2 h 219"/>
                  <a:gd name="T118" fmla="*/ 355 w 359"/>
                  <a:gd name="T119" fmla="*/ 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9" h="219">
                    <a:moveTo>
                      <a:pt x="355" y="13"/>
                    </a:move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lnTo>
                      <a:pt x="347" y="21"/>
                    </a:lnTo>
                    <a:lnTo>
                      <a:pt x="347" y="23"/>
                    </a:lnTo>
                    <a:lnTo>
                      <a:pt x="345" y="25"/>
                    </a:lnTo>
                    <a:lnTo>
                      <a:pt x="343" y="25"/>
                    </a:lnTo>
                    <a:lnTo>
                      <a:pt x="343" y="27"/>
                    </a:lnTo>
                    <a:lnTo>
                      <a:pt x="343" y="27"/>
                    </a:lnTo>
                    <a:lnTo>
                      <a:pt x="343" y="29"/>
                    </a:lnTo>
                    <a:lnTo>
                      <a:pt x="343" y="33"/>
                    </a:lnTo>
                    <a:lnTo>
                      <a:pt x="345" y="37"/>
                    </a:lnTo>
                    <a:lnTo>
                      <a:pt x="341" y="35"/>
                    </a:lnTo>
                    <a:lnTo>
                      <a:pt x="339" y="35"/>
                    </a:lnTo>
                    <a:lnTo>
                      <a:pt x="339" y="39"/>
                    </a:lnTo>
                    <a:lnTo>
                      <a:pt x="339" y="41"/>
                    </a:lnTo>
                    <a:lnTo>
                      <a:pt x="341" y="41"/>
                    </a:lnTo>
                    <a:lnTo>
                      <a:pt x="341" y="43"/>
                    </a:lnTo>
                    <a:lnTo>
                      <a:pt x="343" y="45"/>
                    </a:lnTo>
                    <a:lnTo>
                      <a:pt x="345" y="45"/>
                    </a:lnTo>
                    <a:lnTo>
                      <a:pt x="347" y="45"/>
                    </a:lnTo>
                    <a:lnTo>
                      <a:pt x="347" y="47"/>
                    </a:lnTo>
                    <a:lnTo>
                      <a:pt x="347" y="49"/>
                    </a:lnTo>
                    <a:lnTo>
                      <a:pt x="347" y="51"/>
                    </a:lnTo>
                    <a:lnTo>
                      <a:pt x="345" y="53"/>
                    </a:lnTo>
                    <a:lnTo>
                      <a:pt x="343" y="53"/>
                    </a:lnTo>
                    <a:lnTo>
                      <a:pt x="341" y="51"/>
                    </a:lnTo>
                    <a:lnTo>
                      <a:pt x="339" y="49"/>
                    </a:lnTo>
                    <a:lnTo>
                      <a:pt x="337" y="49"/>
                    </a:lnTo>
                    <a:lnTo>
                      <a:pt x="337" y="51"/>
                    </a:lnTo>
                    <a:lnTo>
                      <a:pt x="337" y="53"/>
                    </a:lnTo>
                    <a:lnTo>
                      <a:pt x="337" y="55"/>
                    </a:lnTo>
                    <a:lnTo>
                      <a:pt x="335" y="55"/>
                    </a:lnTo>
                    <a:lnTo>
                      <a:pt x="335" y="57"/>
                    </a:lnTo>
                    <a:lnTo>
                      <a:pt x="331" y="59"/>
                    </a:lnTo>
                    <a:lnTo>
                      <a:pt x="329" y="59"/>
                    </a:lnTo>
                    <a:lnTo>
                      <a:pt x="329" y="59"/>
                    </a:lnTo>
                    <a:lnTo>
                      <a:pt x="329" y="57"/>
                    </a:lnTo>
                    <a:lnTo>
                      <a:pt x="327" y="57"/>
                    </a:lnTo>
                    <a:lnTo>
                      <a:pt x="325" y="57"/>
                    </a:lnTo>
                    <a:lnTo>
                      <a:pt x="323" y="55"/>
                    </a:lnTo>
                    <a:lnTo>
                      <a:pt x="321" y="55"/>
                    </a:lnTo>
                    <a:lnTo>
                      <a:pt x="321" y="57"/>
                    </a:lnTo>
                    <a:lnTo>
                      <a:pt x="321" y="59"/>
                    </a:lnTo>
                    <a:lnTo>
                      <a:pt x="321" y="63"/>
                    </a:lnTo>
                    <a:lnTo>
                      <a:pt x="321" y="65"/>
                    </a:lnTo>
                    <a:lnTo>
                      <a:pt x="321" y="67"/>
                    </a:lnTo>
                    <a:lnTo>
                      <a:pt x="319" y="67"/>
                    </a:lnTo>
                    <a:lnTo>
                      <a:pt x="317" y="65"/>
                    </a:lnTo>
                    <a:lnTo>
                      <a:pt x="317" y="63"/>
                    </a:lnTo>
                    <a:lnTo>
                      <a:pt x="315" y="63"/>
                    </a:lnTo>
                    <a:lnTo>
                      <a:pt x="313" y="63"/>
                    </a:lnTo>
                    <a:lnTo>
                      <a:pt x="313" y="65"/>
                    </a:lnTo>
                    <a:lnTo>
                      <a:pt x="311" y="69"/>
                    </a:lnTo>
                    <a:lnTo>
                      <a:pt x="309" y="69"/>
                    </a:lnTo>
                    <a:lnTo>
                      <a:pt x="307" y="69"/>
                    </a:lnTo>
                    <a:lnTo>
                      <a:pt x="305" y="71"/>
                    </a:lnTo>
                    <a:lnTo>
                      <a:pt x="305" y="73"/>
                    </a:lnTo>
                    <a:lnTo>
                      <a:pt x="305" y="75"/>
                    </a:lnTo>
                    <a:lnTo>
                      <a:pt x="303" y="75"/>
                    </a:lnTo>
                    <a:lnTo>
                      <a:pt x="303" y="77"/>
                    </a:lnTo>
                    <a:lnTo>
                      <a:pt x="301" y="79"/>
                    </a:lnTo>
                    <a:lnTo>
                      <a:pt x="299" y="79"/>
                    </a:lnTo>
                    <a:lnTo>
                      <a:pt x="297" y="79"/>
                    </a:lnTo>
                    <a:lnTo>
                      <a:pt x="297" y="77"/>
                    </a:lnTo>
                    <a:lnTo>
                      <a:pt x="295" y="79"/>
                    </a:lnTo>
                    <a:lnTo>
                      <a:pt x="295" y="81"/>
                    </a:lnTo>
                    <a:lnTo>
                      <a:pt x="291" y="83"/>
                    </a:lnTo>
                    <a:lnTo>
                      <a:pt x="291" y="85"/>
                    </a:lnTo>
                    <a:lnTo>
                      <a:pt x="291" y="87"/>
                    </a:lnTo>
                    <a:lnTo>
                      <a:pt x="291" y="89"/>
                    </a:lnTo>
                    <a:lnTo>
                      <a:pt x="293" y="89"/>
                    </a:lnTo>
                    <a:lnTo>
                      <a:pt x="291" y="91"/>
                    </a:lnTo>
                    <a:lnTo>
                      <a:pt x="289" y="93"/>
                    </a:lnTo>
                    <a:lnTo>
                      <a:pt x="287" y="93"/>
                    </a:lnTo>
                    <a:lnTo>
                      <a:pt x="285" y="91"/>
                    </a:lnTo>
                    <a:lnTo>
                      <a:pt x="283" y="91"/>
                    </a:lnTo>
                    <a:lnTo>
                      <a:pt x="283" y="89"/>
                    </a:lnTo>
                    <a:lnTo>
                      <a:pt x="285" y="89"/>
                    </a:lnTo>
                    <a:lnTo>
                      <a:pt x="285" y="87"/>
                    </a:lnTo>
                    <a:lnTo>
                      <a:pt x="283" y="87"/>
                    </a:lnTo>
                    <a:lnTo>
                      <a:pt x="283" y="89"/>
                    </a:lnTo>
                    <a:lnTo>
                      <a:pt x="281" y="89"/>
                    </a:lnTo>
                    <a:lnTo>
                      <a:pt x="281" y="93"/>
                    </a:lnTo>
                    <a:lnTo>
                      <a:pt x="281" y="95"/>
                    </a:lnTo>
                    <a:lnTo>
                      <a:pt x="281" y="95"/>
                    </a:lnTo>
                    <a:lnTo>
                      <a:pt x="277" y="95"/>
                    </a:lnTo>
                    <a:lnTo>
                      <a:pt x="277" y="93"/>
                    </a:lnTo>
                    <a:lnTo>
                      <a:pt x="275" y="93"/>
                    </a:lnTo>
                    <a:lnTo>
                      <a:pt x="275" y="95"/>
                    </a:lnTo>
                    <a:lnTo>
                      <a:pt x="273" y="95"/>
                    </a:lnTo>
                    <a:lnTo>
                      <a:pt x="271" y="95"/>
                    </a:lnTo>
                    <a:lnTo>
                      <a:pt x="269" y="95"/>
                    </a:lnTo>
                    <a:lnTo>
                      <a:pt x="267" y="95"/>
                    </a:lnTo>
                    <a:lnTo>
                      <a:pt x="269" y="99"/>
                    </a:lnTo>
                    <a:lnTo>
                      <a:pt x="271" y="99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1" y="101"/>
                    </a:lnTo>
                    <a:lnTo>
                      <a:pt x="271" y="105"/>
                    </a:lnTo>
                    <a:lnTo>
                      <a:pt x="269" y="105"/>
                    </a:lnTo>
                    <a:lnTo>
                      <a:pt x="267" y="105"/>
                    </a:lnTo>
                    <a:lnTo>
                      <a:pt x="265" y="103"/>
                    </a:lnTo>
                    <a:lnTo>
                      <a:pt x="263" y="105"/>
                    </a:lnTo>
                    <a:lnTo>
                      <a:pt x="263" y="107"/>
                    </a:lnTo>
                    <a:lnTo>
                      <a:pt x="265" y="109"/>
                    </a:lnTo>
                    <a:lnTo>
                      <a:pt x="263" y="111"/>
                    </a:lnTo>
                    <a:lnTo>
                      <a:pt x="265" y="111"/>
                    </a:lnTo>
                    <a:lnTo>
                      <a:pt x="265" y="113"/>
                    </a:lnTo>
                    <a:lnTo>
                      <a:pt x="263" y="113"/>
                    </a:lnTo>
                    <a:lnTo>
                      <a:pt x="261" y="113"/>
                    </a:lnTo>
                    <a:lnTo>
                      <a:pt x="259" y="119"/>
                    </a:lnTo>
                    <a:lnTo>
                      <a:pt x="261" y="119"/>
                    </a:lnTo>
                    <a:lnTo>
                      <a:pt x="261" y="121"/>
                    </a:lnTo>
                    <a:lnTo>
                      <a:pt x="263" y="121"/>
                    </a:lnTo>
                    <a:lnTo>
                      <a:pt x="261" y="121"/>
                    </a:lnTo>
                    <a:lnTo>
                      <a:pt x="259" y="123"/>
                    </a:lnTo>
                    <a:lnTo>
                      <a:pt x="257" y="121"/>
                    </a:lnTo>
                    <a:lnTo>
                      <a:pt x="255" y="121"/>
                    </a:lnTo>
                    <a:lnTo>
                      <a:pt x="255" y="119"/>
                    </a:lnTo>
                    <a:lnTo>
                      <a:pt x="251" y="119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5"/>
                    </a:lnTo>
                    <a:lnTo>
                      <a:pt x="249" y="129"/>
                    </a:lnTo>
                    <a:lnTo>
                      <a:pt x="251" y="129"/>
                    </a:lnTo>
                    <a:lnTo>
                      <a:pt x="251" y="131"/>
                    </a:lnTo>
                    <a:lnTo>
                      <a:pt x="251" y="133"/>
                    </a:lnTo>
                    <a:lnTo>
                      <a:pt x="251" y="137"/>
                    </a:lnTo>
                    <a:lnTo>
                      <a:pt x="251" y="139"/>
                    </a:lnTo>
                    <a:lnTo>
                      <a:pt x="249" y="141"/>
                    </a:lnTo>
                    <a:lnTo>
                      <a:pt x="247" y="141"/>
                    </a:lnTo>
                    <a:lnTo>
                      <a:pt x="245" y="141"/>
                    </a:lnTo>
                    <a:lnTo>
                      <a:pt x="245" y="143"/>
                    </a:lnTo>
                    <a:lnTo>
                      <a:pt x="245" y="141"/>
                    </a:lnTo>
                    <a:lnTo>
                      <a:pt x="243" y="141"/>
                    </a:lnTo>
                    <a:lnTo>
                      <a:pt x="241" y="139"/>
                    </a:lnTo>
                    <a:lnTo>
                      <a:pt x="241" y="137"/>
                    </a:lnTo>
                    <a:lnTo>
                      <a:pt x="239" y="137"/>
                    </a:lnTo>
                    <a:lnTo>
                      <a:pt x="237" y="135"/>
                    </a:lnTo>
                    <a:lnTo>
                      <a:pt x="235" y="137"/>
                    </a:lnTo>
                    <a:lnTo>
                      <a:pt x="237" y="139"/>
                    </a:lnTo>
                    <a:lnTo>
                      <a:pt x="237" y="141"/>
                    </a:lnTo>
                    <a:lnTo>
                      <a:pt x="235" y="141"/>
                    </a:lnTo>
                    <a:lnTo>
                      <a:pt x="233" y="143"/>
                    </a:lnTo>
                    <a:lnTo>
                      <a:pt x="233" y="145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1" y="143"/>
                    </a:lnTo>
                    <a:lnTo>
                      <a:pt x="233" y="141"/>
                    </a:lnTo>
                    <a:lnTo>
                      <a:pt x="231" y="141"/>
                    </a:lnTo>
                    <a:lnTo>
                      <a:pt x="229" y="141"/>
                    </a:lnTo>
                    <a:lnTo>
                      <a:pt x="227" y="143"/>
                    </a:lnTo>
                    <a:lnTo>
                      <a:pt x="227" y="145"/>
                    </a:lnTo>
                    <a:lnTo>
                      <a:pt x="229" y="147"/>
                    </a:lnTo>
                    <a:lnTo>
                      <a:pt x="231" y="147"/>
                    </a:lnTo>
                    <a:lnTo>
                      <a:pt x="231" y="149"/>
                    </a:lnTo>
                    <a:lnTo>
                      <a:pt x="231" y="151"/>
                    </a:lnTo>
                    <a:lnTo>
                      <a:pt x="231" y="153"/>
                    </a:lnTo>
                    <a:lnTo>
                      <a:pt x="229" y="153"/>
                    </a:lnTo>
                    <a:lnTo>
                      <a:pt x="227" y="153"/>
                    </a:lnTo>
                    <a:lnTo>
                      <a:pt x="225" y="155"/>
                    </a:lnTo>
                    <a:lnTo>
                      <a:pt x="223" y="155"/>
                    </a:lnTo>
                    <a:lnTo>
                      <a:pt x="221" y="157"/>
                    </a:lnTo>
                    <a:lnTo>
                      <a:pt x="219" y="159"/>
                    </a:lnTo>
                    <a:lnTo>
                      <a:pt x="219" y="161"/>
                    </a:lnTo>
                    <a:lnTo>
                      <a:pt x="217" y="163"/>
                    </a:lnTo>
                    <a:lnTo>
                      <a:pt x="214" y="163"/>
                    </a:lnTo>
                    <a:lnTo>
                      <a:pt x="214" y="165"/>
                    </a:lnTo>
                    <a:lnTo>
                      <a:pt x="217" y="167"/>
                    </a:lnTo>
                    <a:lnTo>
                      <a:pt x="217" y="171"/>
                    </a:lnTo>
                    <a:lnTo>
                      <a:pt x="217" y="171"/>
                    </a:lnTo>
                    <a:lnTo>
                      <a:pt x="217" y="173"/>
                    </a:lnTo>
                    <a:lnTo>
                      <a:pt x="219" y="175"/>
                    </a:lnTo>
                    <a:lnTo>
                      <a:pt x="219" y="177"/>
                    </a:lnTo>
                    <a:lnTo>
                      <a:pt x="219" y="179"/>
                    </a:lnTo>
                    <a:lnTo>
                      <a:pt x="217" y="181"/>
                    </a:lnTo>
                    <a:lnTo>
                      <a:pt x="219" y="181"/>
                    </a:lnTo>
                    <a:lnTo>
                      <a:pt x="219" y="183"/>
                    </a:lnTo>
                    <a:lnTo>
                      <a:pt x="217" y="183"/>
                    </a:lnTo>
                    <a:lnTo>
                      <a:pt x="217" y="185"/>
                    </a:lnTo>
                    <a:lnTo>
                      <a:pt x="219" y="187"/>
                    </a:lnTo>
                    <a:lnTo>
                      <a:pt x="217" y="189"/>
                    </a:lnTo>
                    <a:lnTo>
                      <a:pt x="214" y="189"/>
                    </a:lnTo>
                    <a:lnTo>
                      <a:pt x="212" y="189"/>
                    </a:lnTo>
                    <a:lnTo>
                      <a:pt x="212" y="191"/>
                    </a:lnTo>
                    <a:lnTo>
                      <a:pt x="212" y="193"/>
                    </a:lnTo>
                    <a:lnTo>
                      <a:pt x="210" y="193"/>
                    </a:lnTo>
                    <a:lnTo>
                      <a:pt x="210" y="195"/>
                    </a:lnTo>
                    <a:lnTo>
                      <a:pt x="208" y="197"/>
                    </a:lnTo>
                    <a:lnTo>
                      <a:pt x="206" y="199"/>
                    </a:lnTo>
                    <a:lnTo>
                      <a:pt x="204" y="201"/>
                    </a:lnTo>
                    <a:lnTo>
                      <a:pt x="204" y="203"/>
                    </a:lnTo>
                    <a:lnTo>
                      <a:pt x="202" y="203"/>
                    </a:lnTo>
                    <a:lnTo>
                      <a:pt x="200" y="203"/>
                    </a:lnTo>
                    <a:lnTo>
                      <a:pt x="198" y="205"/>
                    </a:lnTo>
                    <a:lnTo>
                      <a:pt x="198" y="209"/>
                    </a:lnTo>
                    <a:lnTo>
                      <a:pt x="196" y="209"/>
                    </a:lnTo>
                    <a:lnTo>
                      <a:pt x="196" y="211"/>
                    </a:lnTo>
                    <a:lnTo>
                      <a:pt x="196" y="213"/>
                    </a:lnTo>
                    <a:lnTo>
                      <a:pt x="196" y="215"/>
                    </a:lnTo>
                    <a:lnTo>
                      <a:pt x="196" y="219"/>
                    </a:lnTo>
                    <a:lnTo>
                      <a:pt x="196" y="219"/>
                    </a:lnTo>
                    <a:lnTo>
                      <a:pt x="192" y="219"/>
                    </a:lnTo>
                    <a:lnTo>
                      <a:pt x="190" y="219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6" y="217"/>
                    </a:lnTo>
                    <a:lnTo>
                      <a:pt x="186" y="215"/>
                    </a:lnTo>
                    <a:lnTo>
                      <a:pt x="184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4" y="209"/>
                    </a:lnTo>
                    <a:lnTo>
                      <a:pt x="182" y="207"/>
                    </a:lnTo>
                    <a:lnTo>
                      <a:pt x="182" y="209"/>
                    </a:lnTo>
                    <a:lnTo>
                      <a:pt x="180" y="209"/>
                    </a:lnTo>
                    <a:lnTo>
                      <a:pt x="178" y="209"/>
                    </a:lnTo>
                    <a:lnTo>
                      <a:pt x="178" y="207"/>
                    </a:lnTo>
                    <a:lnTo>
                      <a:pt x="176" y="205"/>
                    </a:lnTo>
                    <a:lnTo>
                      <a:pt x="176" y="203"/>
                    </a:lnTo>
                    <a:lnTo>
                      <a:pt x="174" y="205"/>
                    </a:lnTo>
                    <a:lnTo>
                      <a:pt x="172" y="205"/>
                    </a:lnTo>
                    <a:lnTo>
                      <a:pt x="172" y="207"/>
                    </a:lnTo>
                    <a:lnTo>
                      <a:pt x="170" y="207"/>
                    </a:lnTo>
                    <a:lnTo>
                      <a:pt x="170" y="209"/>
                    </a:lnTo>
                    <a:lnTo>
                      <a:pt x="168" y="209"/>
                    </a:lnTo>
                    <a:lnTo>
                      <a:pt x="166" y="209"/>
                    </a:lnTo>
                    <a:lnTo>
                      <a:pt x="164" y="211"/>
                    </a:lnTo>
                    <a:lnTo>
                      <a:pt x="164" y="209"/>
                    </a:lnTo>
                    <a:lnTo>
                      <a:pt x="162" y="209"/>
                    </a:lnTo>
                    <a:lnTo>
                      <a:pt x="162" y="207"/>
                    </a:lnTo>
                    <a:lnTo>
                      <a:pt x="160" y="207"/>
                    </a:lnTo>
                    <a:lnTo>
                      <a:pt x="158" y="207"/>
                    </a:lnTo>
                    <a:lnTo>
                      <a:pt x="156" y="207"/>
                    </a:lnTo>
                    <a:lnTo>
                      <a:pt x="154" y="207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2" y="203"/>
                    </a:lnTo>
                    <a:lnTo>
                      <a:pt x="150" y="203"/>
                    </a:lnTo>
                    <a:lnTo>
                      <a:pt x="150" y="201"/>
                    </a:lnTo>
                    <a:lnTo>
                      <a:pt x="152" y="199"/>
                    </a:lnTo>
                    <a:lnTo>
                      <a:pt x="150" y="197"/>
                    </a:lnTo>
                    <a:lnTo>
                      <a:pt x="148" y="197"/>
                    </a:lnTo>
                    <a:lnTo>
                      <a:pt x="148" y="195"/>
                    </a:lnTo>
                    <a:lnTo>
                      <a:pt x="146" y="195"/>
                    </a:lnTo>
                    <a:lnTo>
                      <a:pt x="146" y="197"/>
                    </a:lnTo>
                    <a:lnTo>
                      <a:pt x="144" y="199"/>
                    </a:lnTo>
                    <a:lnTo>
                      <a:pt x="142" y="199"/>
                    </a:lnTo>
                    <a:lnTo>
                      <a:pt x="140" y="199"/>
                    </a:lnTo>
                    <a:lnTo>
                      <a:pt x="136" y="199"/>
                    </a:lnTo>
                    <a:lnTo>
                      <a:pt x="136" y="201"/>
                    </a:lnTo>
                    <a:lnTo>
                      <a:pt x="136" y="203"/>
                    </a:lnTo>
                    <a:lnTo>
                      <a:pt x="136" y="205"/>
                    </a:lnTo>
                    <a:lnTo>
                      <a:pt x="136" y="205"/>
                    </a:lnTo>
                    <a:lnTo>
                      <a:pt x="134" y="207"/>
                    </a:lnTo>
                    <a:lnTo>
                      <a:pt x="132" y="207"/>
                    </a:lnTo>
                    <a:lnTo>
                      <a:pt x="130" y="209"/>
                    </a:lnTo>
                    <a:lnTo>
                      <a:pt x="130" y="207"/>
                    </a:lnTo>
                    <a:lnTo>
                      <a:pt x="128" y="207"/>
                    </a:lnTo>
                    <a:lnTo>
                      <a:pt x="126" y="207"/>
                    </a:lnTo>
                    <a:lnTo>
                      <a:pt x="124" y="207"/>
                    </a:lnTo>
                    <a:lnTo>
                      <a:pt x="124" y="209"/>
                    </a:lnTo>
                    <a:lnTo>
                      <a:pt x="122" y="211"/>
                    </a:lnTo>
                    <a:lnTo>
                      <a:pt x="120" y="211"/>
                    </a:lnTo>
                    <a:lnTo>
                      <a:pt x="120" y="213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6" y="215"/>
                    </a:lnTo>
                    <a:lnTo>
                      <a:pt x="116" y="213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0" y="213"/>
                    </a:lnTo>
                    <a:lnTo>
                      <a:pt x="110" y="211"/>
                    </a:lnTo>
                    <a:lnTo>
                      <a:pt x="108" y="211"/>
                    </a:lnTo>
                    <a:lnTo>
                      <a:pt x="106" y="211"/>
                    </a:lnTo>
                    <a:lnTo>
                      <a:pt x="104" y="209"/>
                    </a:lnTo>
                    <a:lnTo>
                      <a:pt x="102" y="207"/>
                    </a:lnTo>
                    <a:lnTo>
                      <a:pt x="100" y="207"/>
                    </a:lnTo>
                    <a:lnTo>
                      <a:pt x="98" y="207"/>
                    </a:lnTo>
                    <a:lnTo>
                      <a:pt x="96" y="207"/>
                    </a:lnTo>
                    <a:lnTo>
                      <a:pt x="94" y="209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2" y="205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4" y="203"/>
                    </a:lnTo>
                    <a:lnTo>
                      <a:pt x="82" y="201"/>
                    </a:lnTo>
                    <a:lnTo>
                      <a:pt x="82" y="199"/>
                    </a:lnTo>
                    <a:lnTo>
                      <a:pt x="80" y="197"/>
                    </a:lnTo>
                    <a:lnTo>
                      <a:pt x="82" y="195"/>
                    </a:lnTo>
                    <a:lnTo>
                      <a:pt x="80" y="195"/>
                    </a:lnTo>
                    <a:lnTo>
                      <a:pt x="78" y="195"/>
                    </a:lnTo>
                    <a:lnTo>
                      <a:pt x="76" y="193"/>
                    </a:lnTo>
                    <a:lnTo>
                      <a:pt x="74" y="193"/>
                    </a:lnTo>
                    <a:lnTo>
                      <a:pt x="72" y="193"/>
                    </a:lnTo>
                    <a:lnTo>
                      <a:pt x="70" y="193"/>
                    </a:lnTo>
                    <a:lnTo>
                      <a:pt x="70" y="191"/>
                    </a:lnTo>
                    <a:lnTo>
                      <a:pt x="68" y="189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3"/>
                    </a:lnTo>
                    <a:lnTo>
                      <a:pt x="68" y="181"/>
                    </a:lnTo>
                    <a:lnTo>
                      <a:pt x="68" y="179"/>
                    </a:lnTo>
                    <a:lnTo>
                      <a:pt x="66" y="179"/>
                    </a:lnTo>
                    <a:lnTo>
                      <a:pt x="66" y="177"/>
                    </a:lnTo>
                    <a:lnTo>
                      <a:pt x="66" y="175"/>
                    </a:lnTo>
                    <a:lnTo>
                      <a:pt x="66" y="173"/>
                    </a:lnTo>
                    <a:lnTo>
                      <a:pt x="66" y="171"/>
                    </a:lnTo>
                    <a:lnTo>
                      <a:pt x="64" y="171"/>
                    </a:lnTo>
                    <a:lnTo>
                      <a:pt x="64" y="169"/>
                    </a:lnTo>
                    <a:lnTo>
                      <a:pt x="66" y="169"/>
                    </a:lnTo>
                    <a:lnTo>
                      <a:pt x="68" y="169"/>
                    </a:lnTo>
                    <a:lnTo>
                      <a:pt x="68" y="167"/>
                    </a:lnTo>
                    <a:lnTo>
                      <a:pt x="66" y="167"/>
                    </a:lnTo>
                    <a:lnTo>
                      <a:pt x="66" y="165"/>
                    </a:lnTo>
                    <a:lnTo>
                      <a:pt x="64" y="165"/>
                    </a:lnTo>
                    <a:lnTo>
                      <a:pt x="62" y="163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58" y="161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6" y="159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4" y="155"/>
                    </a:lnTo>
                    <a:lnTo>
                      <a:pt x="54" y="153"/>
                    </a:lnTo>
                    <a:lnTo>
                      <a:pt x="52" y="153"/>
                    </a:lnTo>
                    <a:lnTo>
                      <a:pt x="52" y="151"/>
                    </a:lnTo>
                    <a:lnTo>
                      <a:pt x="50" y="149"/>
                    </a:lnTo>
                    <a:lnTo>
                      <a:pt x="50" y="147"/>
                    </a:lnTo>
                    <a:lnTo>
                      <a:pt x="52" y="147"/>
                    </a:lnTo>
                    <a:lnTo>
                      <a:pt x="50" y="147"/>
                    </a:lnTo>
                    <a:lnTo>
                      <a:pt x="50" y="145"/>
                    </a:lnTo>
                    <a:lnTo>
                      <a:pt x="50" y="143"/>
                    </a:lnTo>
                    <a:lnTo>
                      <a:pt x="48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4" y="139"/>
                    </a:lnTo>
                    <a:lnTo>
                      <a:pt x="44" y="137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0" y="135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6" y="133"/>
                    </a:lnTo>
                    <a:lnTo>
                      <a:pt x="34" y="135"/>
                    </a:lnTo>
                    <a:lnTo>
                      <a:pt x="34" y="137"/>
                    </a:lnTo>
                    <a:lnTo>
                      <a:pt x="32" y="137"/>
                    </a:lnTo>
                    <a:lnTo>
                      <a:pt x="30" y="137"/>
                    </a:lnTo>
                    <a:lnTo>
                      <a:pt x="28" y="137"/>
                    </a:lnTo>
                    <a:lnTo>
                      <a:pt x="26" y="137"/>
                    </a:lnTo>
                    <a:lnTo>
                      <a:pt x="24" y="137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0" y="135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4" y="137"/>
                    </a:lnTo>
                    <a:lnTo>
                      <a:pt x="12" y="137"/>
                    </a:lnTo>
                    <a:lnTo>
                      <a:pt x="10" y="135"/>
                    </a:lnTo>
                    <a:lnTo>
                      <a:pt x="8" y="135"/>
                    </a:lnTo>
                    <a:lnTo>
                      <a:pt x="8" y="137"/>
                    </a:lnTo>
                    <a:lnTo>
                      <a:pt x="6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2" y="131"/>
                    </a:lnTo>
                    <a:lnTo>
                      <a:pt x="4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4" y="111"/>
                    </a:lnTo>
                    <a:lnTo>
                      <a:pt x="4" y="109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6" y="97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6" y="93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6" y="83"/>
                    </a:lnTo>
                    <a:lnTo>
                      <a:pt x="18" y="83"/>
                    </a:lnTo>
                    <a:lnTo>
                      <a:pt x="20" y="83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2" y="77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22" y="73"/>
                    </a:lnTo>
                    <a:lnTo>
                      <a:pt x="24" y="73"/>
                    </a:lnTo>
                    <a:lnTo>
                      <a:pt x="24" y="71"/>
                    </a:lnTo>
                    <a:lnTo>
                      <a:pt x="26" y="71"/>
                    </a:lnTo>
                    <a:lnTo>
                      <a:pt x="28" y="73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32" y="69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40" y="69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40" y="61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0" y="55"/>
                    </a:lnTo>
                    <a:lnTo>
                      <a:pt x="38" y="55"/>
                    </a:lnTo>
                    <a:lnTo>
                      <a:pt x="38" y="53"/>
                    </a:lnTo>
                    <a:lnTo>
                      <a:pt x="38" y="51"/>
                    </a:lnTo>
                    <a:lnTo>
                      <a:pt x="38" y="49"/>
                    </a:lnTo>
                    <a:lnTo>
                      <a:pt x="40" y="49"/>
                    </a:lnTo>
                    <a:lnTo>
                      <a:pt x="42" y="47"/>
                    </a:lnTo>
                    <a:lnTo>
                      <a:pt x="44" y="47"/>
                    </a:lnTo>
                    <a:lnTo>
                      <a:pt x="52" y="45"/>
                    </a:lnTo>
                    <a:lnTo>
                      <a:pt x="70" y="43"/>
                    </a:lnTo>
                    <a:lnTo>
                      <a:pt x="72" y="43"/>
                    </a:lnTo>
                    <a:lnTo>
                      <a:pt x="74" y="41"/>
                    </a:lnTo>
                    <a:lnTo>
                      <a:pt x="74" y="33"/>
                    </a:lnTo>
                    <a:lnTo>
                      <a:pt x="74" y="27"/>
                    </a:lnTo>
                    <a:lnTo>
                      <a:pt x="74" y="27"/>
                    </a:lnTo>
                    <a:lnTo>
                      <a:pt x="72" y="13"/>
                    </a:lnTo>
                    <a:lnTo>
                      <a:pt x="72" y="6"/>
                    </a:lnTo>
                    <a:lnTo>
                      <a:pt x="96" y="6"/>
                    </a:lnTo>
                    <a:lnTo>
                      <a:pt x="114" y="6"/>
                    </a:lnTo>
                    <a:lnTo>
                      <a:pt x="178" y="4"/>
                    </a:lnTo>
                    <a:lnTo>
                      <a:pt x="180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206" y="4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95" y="2"/>
                    </a:lnTo>
                    <a:lnTo>
                      <a:pt x="309" y="0"/>
                    </a:lnTo>
                    <a:lnTo>
                      <a:pt x="329" y="0"/>
                    </a:lnTo>
                    <a:lnTo>
                      <a:pt x="351" y="0"/>
                    </a:lnTo>
                    <a:lnTo>
                      <a:pt x="353" y="0"/>
                    </a:lnTo>
                    <a:lnTo>
                      <a:pt x="355" y="2"/>
                    </a:lnTo>
                    <a:lnTo>
                      <a:pt x="355" y="4"/>
                    </a:lnTo>
                    <a:lnTo>
                      <a:pt x="355" y="6"/>
                    </a:lnTo>
                    <a:lnTo>
                      <a:pt x="357" y="6"/>
                    </a:lnTo>
                    <a:lnTo>
                      <a:pt x="359" y="8"/>
                    </a:lnTo>
                    <a:lnTo>
                      <a:pt x="357" y="8"/>
                    </a:lnTo>
                    <a:lnTo>
                      <a:pt x="355" y="8"/>
                    </a:lnTo>
                    <a:lnTo>
                      <a:pt x="355" y="10"/>
                    </a:lnTo>
                    <a:lnTo>
                      <a:pt x="355" y="13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1" name="Freeform 126">
                <a:extLst>
                  <a:ext uri="{FF2B5EF4-FFF2-40B4-BE49-F238E27FC236}">
                    <a16:creationId xmlns:a16="http://schemas.microsoft.com/office/drawing/2014/main" id="{A7106F97-C451-B72D-97F3-C45BEC363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1163" y="550863"/>
                <a:ext cx="357188" cy="276225"/>
              </a:xfrm>
              <a:custGeom>
                <a:avLst/>
                <a:gdLst>
                  <a:gd name="T0" fmla="*/ 82 w 225"/>
                  <a:gd name="T1" fmla="*/ 6 h 174"/>
                  <a:gd name="T2" fmla="*/ 91 w 225"/>
                  <a:gd name="T3" fmla="*/ 14 h 174"/>
                  <a:gd name="T4" fmla="*/ 99 w 225"/>
                  <a:gd name="T5" fmla="*/ 16 h 174"/>
                  <a:gd name="T6" fmla="*/ 103 w 225"/>
                  <a:gd name="T7" fmla="*/ 26 h 174"/>
                  <a:gd name="T8" fmla="*/ 113 w 225"/>
                  <a:gd name="T9" fmla="*/ 30 h 174"/>
                  <a:gd name="T10" fmla="*/ 117 w 225"/>
                  <a:gd name="T11" fmla="*/ 36 h 174"/>
                  <a:gd name="T12" fmla="*/ 127 w 225"/>
                  <a:gd name="T13" fmla="*/ 38 h 174"/>
                  <a:gd name="T14" fmla="*/ 135 w 225"/>
                  <a:gd name="T15" fmla="*/ 50 h 174"/>
                  <a:gd name="T16" fmla="*/ 141 w 225"/>
                  <a:gd name="T17" fmla="*/ 56 h 174"/>
                  <a:gd name="T18" fmla="*/ 151 w 225"/>
                  <a:gd name="T19" fmla="*/ 60 h 174"/>
                  <a:gd name="T20" fmla="*/ 165 w 225"/>
                  <a:gd name="T21" fmla="*/ 62 h 174"/>
                  <a:gd name="T22" fmla="*/ 177 w 225"/>
                  <a:gd name="T23" fmla="*/ 64 h 174"/>
                  <a:gd name="T24" fmla="*/ 185 w 225"/>
                  <a:gd name="T25" fmla="*/ 68 h 174"/>
                  <a:gd name="T26" fmla="*/ 187 w 225"/>
                  <a:gd name="T27" fmla="*/ 74 h 174"/>
                  <a:gd name="T28" fmla="*/ 191 w 225"/>
                  <a:gd name="T29" fmla="*/ 78 h 174"/>
                  <a:gd name="T30" fmla="*/ 197 w 225"/>
                  <a:gd name="T31" fmla="*/ 86 h 174"/>
                  <a:gd name="T32" fmla="*/ 207 w 225"/>
                  <a:gd name="T33" fmla="*/ 98 h 174"/>
                  <a:gd name="T34" fmla="*/ 215 w 225"/>
                  <a:gd name="T35" fmla="*/ 106 h 174"/>
                  <a:gd name="T36" fmla="*/ 225 w 225"/>
                  <a:gd name="T37" fmla="*/ 116 h 174"/>
                  <a:gd name="T38" fmla="*/ 217 w 225"/>
                  <a:gd name="T39" fmla="*/ 122 h 174"/>
                  <a:gd name="T40" fmla="*/ 209 w 225"/>
                  <a:gd name="T41" fmla="*/ 130 h 174"/>
                  <a:gd name="T42" fmla="*/ 199 w 225"/>
                  <a:gd name="T43" fmla="*/ 140 h 174"/>
                  <a:gd name="T44" fmla="*/ 193 w 225"/>
                  <a:gd name="T45" fmla="*/ 148 h 174"/>
                  <a:gd name="T46" fmla="*/ 181 w 225"/>
                  <a:gd name="T47" fmla="*/ 160 h 174"/>
                  <a:gd name="T48" fmla="*/ 173 w 225"/>
                  <a:gd name="T49" fmla="*/ 162 h 174"/>
                  <a:gd name="T50" fmla="*/ 161 w 225"/>
                  <a:gd name="T51" fmla="*/ 162 h 174"/>
                  <a:gd name="T52" fmla="*/ 147 w 225"/>
                  <a:gd name="T53" fmla="*/ 164 h 174"/>
                  <a:gd name="T54" fmla="*/ 137 w 225"/>
                  <a:gd name="T55" fmla="*/ 164 h 174"/>
                  <a:gd name="T56" fmla="*/ 127 w 225"/>
                  <a:gd name="T57" fmla="*/ 164 h 174"/>
                  <a:gd name="T58" fmla="*/ 115 w 225"/>
                  <a:gd name="T59" fmla="*/ 166 h 174"/>
                  <a:gd name="T60" fmla="*/ 103 w 225"/>
                  <a:gd name="T61" fmla="*/ 166 h 174"/>
                  <a:gd name="T62" fmla="*/ 91 w 225"/>
                  <a:gd name="T63" fmla="*/ 166 h 174"/>
                  <a:gd name="T64" fmla="*/ 74 w 225"/>
                  <a:gd name="T65" fmla="*/ 168 h 174"/>
                  <a:gd name="T66" fmla="*/ 60 w 225"/>
                  <a:gd name="T67" fmla="*/ 168 h 174"/>
                  <a:gd name="T68" fmla="*/ 46 w 225"/>
                  <a:gd name="T69" fmla="*/ 170 h 174"/>
                  <a:gd name="T70" fmla="*/ 38 w 225"/>
                  <a:gd name="T71" fmla="*/ 174 h 174"/>
                  <a:gd name="T72" fmla="*/ 32 w 225"/>
                  <a:gd name="T73" fmla="*/ 170 h 174"/>
                  <a:gd name="T74" fmla="*/ 22 w 225"/>
                  <a:gd name="T75" fmla="*/ 168 h 174"/>
                  <a:gd name="T76" fmla="*/ 8 w 225"/>
                  <a:gd name="T77" fmla="*/ 164 h 174"/>
                  <a:gd name="T78" fmla="*/ 0 w 225"/>
                  <a:gd name="T79" fmla="*/ 156 h 174"/>
                  <a:gd name="T80" fmla="*/ 6 w 225"/>
                  <a:gd name="T81" fmla="*/ 146 h 174"/>
                  <a:gd name="T82" fmla="*/ 8 w 225"/>
                  <a:gd name="T83" fmla="*/ 132 h 174"/>
                  <a:gd name="T84" fmla="*/ 12 w 225"/>
                  <a:gd name="T85" fmla="*/ 122 h 174"/>
                  <a:gd name="T86" fmla="*/ 22 w 225"/>
                  <a:gd name="T87" fmla="*/ 98 h 174"/>
                  <a:gd name="T88" fmla="*/ 28 w 225"/>
                  <a:gd name="T89" fmla="*/ 88 h 174"/>
                  <a:gd name="T90" fmla="*/ 32 w 225"/>
                  <a:gd name="T91" fmla="*/ 74 h 174"/>
                  <a:gd name="T92" fmla="*/ 36 w 225"/>
                  <a:gd name="T93" fmla="*/ 66 h 174"/>
                  <a:gd name="T94" fmla="*/ 42 w 225"/>
                  <a:gd name="T95" fmla="*/ 54 h 174"/>
                  <a:gd name="T96" fmla="*/ 46 w 225"/>
                  <a:gd name="T97" fmla="*/ 40 h 174"/>
                  <a:gd name="T98" fmla="*/ 54 w 225"/>
                  <a:gd name="T99" fmla="*/ 22 h 174"/>
                  <a:gd name="T100" fmla="*/ 58 w 225"/>
                  <a:gd name="T101" fmla="*/ 10 h 174"/>
                  <a:gd name="T102" fmla="*/ 70 w 225"/>
                  <a:gd name="T103" fmla="*/ 4 h 174"/>
                  <a:gd name="T104" fmla="*/ 74 w 225"/>
                  <a:gd name="T105" fmla="*/ 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174">
                    <a:moveTo>
                      <a:pt x="74" y="6"/>
                    </a:move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8"/>
                    </a:lnTo>
                    <a:lnTo>
                      <a:pt x="87" y="8"/>
                    </a:lnTo>
                    <a:lnTo>
                      <a:pt x="89" y="10"/>
                    </a:lnTo>
                    <a:lnTo>
                      <a:pt x="89" y="12"/>
                    </a:lnTo>
                    <a:lnTo>
                      <a:pt x="91" y="14"/>
                    </a:lnTo>
                    <a:lnTo>
                      <a:pt x="91" y="16"/>
                    </a:lnTo>
                    <a:lnTo>
                      <a:pt x="95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99" y="16"/>
                    </a:lnTo>
                    <a:lnTo>
                      <a:pt x="101" y="16"/>
                    </a:lnTo>
                    <a:lnTo>
                      <a:pt x="101" y="18"/>
                    </a:lnTo>
                    <a:lnTo>
                      <a:pt x="101" y="20"/>
                    </a:lnTo>
                    <a:lnTo>
                      <a:pt x="101" y="22"/>
                    </a:lnTo>
                    <a:lnTo>
                      <a:pt x="103" y="26"/>
                    </a:lnTo>
                    <a:lnTo>
                      <a:pt x="103" y="26"/>
                    </a:lnTo>
                    <a:lnTo>
                      <a:pt x="105" y="26"/>
                    </a:lnTo>
                    <a:lnTo>
                      <a:pt x="111" y="28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7" y="34"/>
                    </a:lnTo>
                    <a:lnTo>
                      <a:pt x="117" y="36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9" y="40"/>
                    </a:lnTo>
                    <a:lnTo>
                      <a:pt x="129" y="42"/>
                    </a:lnTo>
                    <a:lnTo>
                      <a:pt x="133" y="44"/>
                    </a:lnTo>
                    <a:lnTo>
                      <a:pt x="135" y="48"/>
                    </a:lnTo>
                    <a:lnTo>
                      <a:pt x="135" y="50"/>
                    </a:lnTo>
                    <a:lnTo>
                      <a:pt x="135" y="52"/>
                    </a:lnTo>
                    <a:lnTo>
                      <a:pt x="137" y="52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41" y="56"/>
                    </a:lnTo>
                    <a:lnTo>
                      <a:pt x="145" y="58"/>
                    </a:lnTo>
                    <a:lnTo>
                      <a:pt x="147" y="60"/>
                    </a:lnTo>
                    <a:lnTo>
                      <a:pt x="149" y="60"/>
                    </a:lnTo>
                    <a:lnTo>
                      <a:pt x="151" y="60"/>
                    </a:lnTo>
                    <a:lnTo>
                      <a:pt x="151" y="60"/>
                    </a:lnTo>
                    <a:lnTo>
                      <a:pt x="155" y="60"/>
                    </a:lnTo>
                    <a:lnTo>
                      <a:pt x="157" y="60"/>
                    </a:lnTo>
                    <a:lnTo>
                      <a:pt x="161" y="62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7" y="64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7" y="64"/>
                    </a:lnTo>
                    <a:lnTo>
                      <a:pt x="183" y="64"/>
                    </a:lnTo>
                    <a:lnTo>
                      <a:pt x="185" y="64"/>
                    </a:lnTo>
                    <a:lnTo>
                      <a:pt x="189" y="66"/>
                    </a:lnTo>
                    <a:lnTo>
                      <a:pt x="187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5" y="74"/>
                    </a:lnTo>
                    <a:lnTo>
                      <a:pt x="187" y="74"/>
                    </a:lnTo>
                    <a:lnTo>
                      <a:pt x="191" y="74"/>
                    </a:lnTo>
                    <a:lnTo>
                      <a:pt x="191" y="76"/>
                    </a:lnTo>
                    <a:lnTo>
                      <a:pt x="193" y="76"/>
                    </a:lnTo>
                    <a:lnTo>
                      <a:pt x="193" y="78"/>
                    </a:lnTo>
                    <a:lnTo>
                      <a:pt x="191" y="78"/>
                    </a:lnTo>
                    <a:lnTo>
                      <a:pt x="189" y="82"/>
                    </a:lnTo>
                    <a:lnTo>
                      <a:pt x="189" y="84"/>
                    </a:lnTo>
                    <a:lnTo>
                      <a:pt x="191" y="84"/>
                    </a:lnTo>
                    <a:lnTo>
                      <a:pt x="193" y="84"/>
                    </a:lnTo>
                    <a:lnTo>
                      <a:pt x="197" y="86"/>
                    </a:lnTo>
                    <a:lnTo>
                      <a:pt x="199" y="88"/>
                    </a:lnTo>
                    <a:lnTo>
                      <a:pt x="199" y="90"/>
                    </a:lnTo>
                    <a:lnTo>
                      <a:pt x="201" y="94"/>
                    </a:lnTo>
                    <a:lnTo>
                      <a:pt x="201" y="96"/>
                    </a:lnTo>
                    <a:lnTo>
                      <a:pt x="207" y="98"/>
                    </a:lnTo>
                    <a:lnTo>
                      <a:pt x="211" y="98"/>
                    </a:lnTo>
                    <a:lnTo>
                      <a:pt x="211" y="100"/>
                    </a:lnTo>
                    <a:lnTo>
                      <a:pt x="211" y="102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7" y="108"/>
                    </a:lnTo>
                    <a:lnTo>
                      <a:pt x="219" y="112"/>
                    </a:lnTo>
                    <a:lnTo>
                      <a:pt x="221" y="114"/>
                    </a:lnTo>
                    <a:lnTo>
                      <a:pt x="223" y="116"/>
                    </a:lnTo>
                    <a:lnTo>
                      <a:pt x="225" y="116"/>
                    </a:lnTo>
                    <a:lnTo>
                      <a:pt x="225" y="118"/>
                    </a:lnTo>
                    <a:lnTo>
                      <a:pt x="223" y="118"/>
                    </a:lnTo>
                    <a:lnTo>
                      <a:pt x="221" y="120"/>
                    </a:lnTo>
                    <a:lnTo>
                      <a:pt x="219" y="122"/>
                    </a:lnTo>
                    <a:lnTo>
                      <a:pt x="217" y="122"/>
                    </a:lnTo>
                    <a:lnTo>
                      <a:pt x="215" y="124"/>
                    </a:lnTo>
                    <a:lnTo>
                      <a:pt x="215" y="126"/>
                    </a:lnTo>
                    <a:lnTo>
                      <a:pt x="213" y="126"/>
                    </a:lnTo>
                    <a:lnTo>
                      <a:pt x="211" y="128"/>
                    </a:lnTo>
                    <a:lnTo>
                      <a:pt x="209" y="130"/>
                    </a:lnTo>
                    <a:lnTo>
                      <a:pt x="207" y="132"/>
                    </a:lnTo>
                    <a:lnTo>
                      <a:pt x="205" y="134"/>
                    </a:lnTo>
                    <a:lnTo>
                      <a:pt x="203" y="136"/>
                    </a:lnTo>
                    <a:lnTo>
                      <a:pt x="201" y="138"/>
                    </a:lnTo>
                    <a:lnTo>
                      <a:pt x="199" y="140"/>
                    </a:lnTo>
                    <a:lnTo>
                      <a:pt x="199" y="140"/>
                    </a:lnTo>
                    <a:lnTo>
                      <a:pt x="199" y="142"/>
                    </a:lnTo>
                    <a:lnTo>
                      <a:pt x="197" y="144"/>
                    </a:lnTo>
                    <a:lnTo>
                      <a:pt x="195" y="146"/>
                    </a:lnTo>
                    <a:lnTo>
                      <a:pt x="193" y="148"/>
                    </a:lnTo>
                    <a:lnTo>
                      <a:pt x="191" y="148"/>
                    </a:lnTo>
                    <a:lnTo>
                      <a:pt x="191" y="150"/>
                    </a:lnTo>
                    <a:lnTo>
                      <a:pt x="189" y="152"/>
                    </a:lnTo>
                    <a:lnTo>
                      <a:pt x="187" y="154"/>
                    </a:lnTo>
                    <a:lnTo>
                      <a:pt x="181" y="160"/>
                    </a:lnTo>
                    <a:lnTo>
                      <a:pt x="179" y="160"/>
                    </a:lnTo>
                    <a:lnTo>
                      <a:pt x="179" y="162"/>
                    </a:lnTo>
                    <a:lnTo>
                      <a:pt x="177" y="162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1" y="162"/>
                    </a:lnTo>
                    <a:lnTo>
                      <a:pt x="167" y="162"/>
                    </a:lnTo>
                    <a:lnTo>
                      <a:pt x="165" y="162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59" y="162"/>
                    </a:lnTo>
                    <a:lnTo>
                      <a:pt x="157" y="162"/>
                    </a:lnTo>
                    <a:lnTo>
                      <a:pt x="155" y="164"/>
                    </a:lnTo>
                    <a:lnTo>
                      <a:pt x="149" y="164"/>
                    </a:lnTo>
                    <a:lnTo>
                      <a:pt x="147" y="164"/>
                    </a:lnTo>
                    <a:lnTo>
                      <a:pt x="145" y="164"/>
                    </a:lnTo>
                    <a:lnTo>
                      <a:pt x="143" y="164"/>
                    </a:lnTo>
                    <a:lnTo>
                      <a:pt x="141" y="164"/>
                    </a:lnTo>
                    <a:lnTo>
                      <a:pt x="139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1" y="164"/>
                    </a:lnTo>
                    <a:lnTo>
                      <a:pt x="129" y="164"/>
                    </a:lnTo>
                    <a:lnTo>
                      <a:pt x="127" y="164"/>
                    </a:lnTo>
                    <a:lnTo>
                      <a:pt x="123" y="164"/>
                    </a:lnTo>
                    <a:lnTo>
                      <a:pt x="121" y="164"/>
                    </a:lnTo>
                    <a:lnTo>
                      <a:pt x="119" y="164"/>
                    </a:lnTo>
                    <a:lnTo>
                      <a:pt x="117" y="166"/>
                    </a:lnTo>
                    <a:lnTo>
                      <a:pt x="115" y="166"/>
                    </a:lnTo>
                    <a:lnTo>
                      <a:pt x="111" y="166"/>
                    </a:lnTo>
                    <a:lnTo>
                      <a:pt x="109" y="166"/>
                    </a:lnTo>
                    <a:lnTo>
                      <a:pt x="107" y="166"/>
                    </a:lnTo>
                    <a:lnTo>
                      <a:pt x="103" y="166"/>
                    </a:lnTo>
                    <a:lnTo>
                      <a:pt x="103" y="166"/>
                    </a:lnTo>
                    <a:lnTo>
                      <a:pt x="101" y="166"/>
                    </a:lnTo>
                    <a:lnTo>
                      <a:pt x="99" y="166"/>
                    </a:lnTo>
                    <a:lnTo>
                      <a:pt x="97" y="166"/>
                    </a:lnTo>
                    <a:lnTo>
                      <a:pt x="95" y="166"/>
                    </a:lnTo>
                    <a:lnTo>
                      <a:pt x="91" y="166"/>
                    </a:lnTo>
                    <a:lnTo>
                      <a:pt x="89" y="166"/>
                    </a:lnTo>
                    <a:lnTo>
                      <a:pt x="84" y="166"/>
                    </a:lnTo>
                    <a:lnTo>
                      <a:pt x="78" y="166"/>
                    </a:lnTo>
                    <a:lnTo>
                      <a:pt x="76" y="168"/>
                    </a:lnTo>
                    <a:lnTo>
                      <a:pt x="74" y="168"/>
                    </a:lnTo>
                    <a:lnTo>
                      <a:pt x="72" y="168"/>
                    </a:lnTo>
                    <a:lnTo>
                      <a:pt x="70" y="168"/>
                    </a:lnTo>
                    <a:lnTo>
                      <a:pt x="68" y="168"/>
                    </a:lnTo>
                    <a:lnTo>
                      <a:pt x="62" y="168"/>
                    </a:lnTo>
                    <a:lnTo>
                      <a:pt x="60" y="168"/>
                    </a:lnTo>
                    <a:lnTo>
                      <a:pt x="56" y="168"/>
                    </a:lnTo>
                    <a:lnTo>
                      <a:pt x="54" y="168"/>
                    </a:lnTo>
                    <a:lnTo>
                      <a:pt x="54" y="168"/>
                    </a:lnTo>
                    <a:lnTo>
                      <a:pt x="52" y="170"/>
                    </a:lnTo>
                    <a:lnTo>
                      <a:pt x="46" y="170"/>
                    </a:lnTo>
                    <a:lnTo>
                      <a:pt x="44" y="170"/>
                    </a:lnTo>
                    <a:lnTo>
                      <a:pt x="44" y="172"/>
                    </a:lnTo>
                    <a:lnTo>
                      <a:pt x="42" y="172"/>
                    </a:lnTo>
                    <a:lnTo>
                      <a:pt x="40" y="172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6" y="172"/>
                    </a:lnTo>
                    <a:lnTo>
                      <a:pt x="34" y="172"/>
                    </a:lnTo>
                    <a:lnTo>
                      <a:pt x="32" y="172"/>
                    </a:lnTo>
                    <a:lnTo>
                      <a:pt x="32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6" y="170"/>
                    </a:lnTo>
                    <a:lnTo>
                      <a:pt x="24" y="168"/>
                    </a:lnTo>
                    <a:lnTo>
                      <a:pt x="22" y="168"/>
                    </a:lnTo>
                    <a:lnTo>
                      <a:pt x="18" y="166"/>
                    </a:lnTo>
                    <a:lnTo>
                      <a:pt x="16" y="166"/>
                    </a:lnTo>
                    <a:lnTo>
                      <a:pt x="14" y="166"/>
                    </a:lnTo>
                    <a:lnTo>
                      <a:pt x="10" y="164"/>
                    </a:lnTo>
                    <a:lnTo>
                      <a:pt x="8" y="164"/>
                    </a:lnTo>
                    <a:lnTo>
                      <a:pt x="6" y="162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4"/>
                    </a:lnTo>
                    <a:lnTo>
                      <a:pt x="2" y="152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6" y="146"/>
                    </a:lnTo>
                    <a:lnTo>
                      <a:pt x="6" y="142"/>
                    </a:lnTo>
                    <a:lnTo>
                      <a:pt x="6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10" y="130"/>
                    </a:lnTo>
                    <a:lnTo>
                      <a:pt x="10" y="126"/>
                    </a:lnTo>
                    <a:lnTo>
                      <a:pt x="12" y="124"/>
                    </a:lnTo>
                    <a:lnTo>
                      <a:pt x="12" y="122"/>
                    </a:lnTo>
                    <a:lnTo>
                      <a:pt x="12" y="122"/>
                    </a:lnTo>
                    <a:lnTo>
                      <a:pt x="14" y="118"/>
                    </a:lnTo>
                    <a:lnTo>
                      <a:pt x="18" y="112"/>
                    </a:lnTo>
                    <a:lnTo>
                      <a:pt x="20" y="106"/>
                    </a:lnTo>
                    <a:lnTo>
                      <a:pt x="22" y="100"/>
                    </a:lnTo>
                    <a:lnTo>
                      <a:pt x="22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6" y="92"/>
                    </a:lnTo>
                    <a:lnTo>
                      <a:pt x="26" y="88"/>
                    </a:lnTo>
                    <a:lnTo>
                      <a:pt x="28" y="88"/>
                    </a:lnTo>
                    <a:lnTo>
                      <a:pt x="28" y="84"/>
                    </a:lnTo>
                    <a:lnTo>
                      <a:pt x="30" y="80"/>
                    </a:lnTo>
                    <a:lnTo>
                      <a:pt x="30" y="78"/>
                    </a:lnTo>
                    <a:lnTo>
                      <a:pt x="32" y="76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38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38"/>
                    </a:lnTo>
                    <a:lnTo>
                      <a:pt x="52" y="26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8" y="10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6" y="6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2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2" name="Freeform 129">
                <a:extLst>
                  <a:ext uri="{FF2B5EF4-FFF2-40B4-BE49-F238E27FC236}">
                    <a16:creationId xmlns:a16="http://schemas.microsoft.com/office/drawing/2014/main" id="{B315DB97-B718-2B93-AEA0-0FA4F410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2730500"/>
                <a:ext cx="415925" cy="436563"/>
              </a:xfrm>
              <a:custGeom>
                <a:avLst/>
                <a:gdLst>
                  <a:gd name="T0" fmla="*/ 144 w 262"/>
                  <a:gd name="T1" fmla="*/ 8 h 275"/>
                  <a:gd name="T2" fmla="*/ 134 w 262"/>
                  <a:gd name="T3" fmla="*/ 18 h 275"/>
                  <a:gd name="T4" fmla="*/ 146 w 262"/>
                  <a:gd name="T5" fmla="*/ 22 h 275"/>
                  <a:gd name="T6" fmla="*/ 154 w 262"/>
                  <a:gd name="T7" fmla="*/ 32 h 275"/>
                  <a:gd name="T8" fmla="*/ 164 w 262"/>
                  <a:gd name="T9" fmla="*/ 46 h 275"/>
                  <a:gd name="T10" fmla="*/ 170 w 262"/>
                  <a:gd name="T11" fmla="*/ 34 h 275"/>
                  <a:gd name="T12" fmla="*/ 182 w 262"/>
                  <a:gd name="T13" fmla="*/ 38 h 275"/>
                  <a:gd name="T14" fmla="*/ 188 w 262"/>
                  <a:gd name="T15" fmla="*/ 48 h 275"/>
                  <a:gd name="T16" fmla="*/ 192 w 262"/>
                  <a:gd name="T17" fmla="*/ 58 h 275"/>
                  <a:gd name="T18" fmla="*/ 196 w 262"/>
                  <a:gd name="T19" fmla="*/ 72 h 275"/>
                  <a:gd name="T20" fmla="*/ 206 w 262"/>
                  <a:gd name="T21" fmla="*/ 80 h 275"/>
                  <a:gd name="T22" fmla="*/ 216 w 262"/>
                  <a:gd name="T23" fmla="*/ 82 h 275"/>
                  <a:gd name="T24" fmla="*/ 220 w 262"/>
                  <a:gd name="T25" fmla="*/ 76 h 275"/>
                  <a:gd name="T26" fmla="*/ 228 w 262"/>
                  <a:gd name="T27" fmla="*/ 93 h 275"/>
                  <a:gd name="T28" fmla="*/ 238 w 262"/>
                  <a:gd name="T29" fmla="*/ 93 h 275"/>
                  <a:gd name="T30" fmla="*/ 248 w 262"/>
                  <a:gd name="T31" fmla="*/ 95 h 275"/>
                  <a:gd name="T32" fmla="*/ 258 w 262"/>
                  <a:gd name="T33" fmla="*/ 97 h 275"/>
                  <a:gd name="T34" fmla="*/ 262 w 262"/>
                  <a:gd name="T35" fmla="*/ 107 h 275"/>
                  <a:gd name="T36" fmla="*/ 252 w 262"/>
                  <a:gd name="T37" fmla="*/ 113 h 275"/>
                  <a:gd name="T38" fmla="*/ 244 w 262"/>
                  <a:gd name="T39" fmla="*/ 121 h 275"/>
                  <a:gd name="T40" fmla="*/ 234 w 262"/>
                  <a:gd name="T41" fmla="*/ 123 h 275"/>
                  <a:gd name="T42" fmla="*/ 230 w 262"/>
                  <a:gd name="T43" fmla="*/ 155 h 275"/>
                  <a:gd name="T44" fmla="*/ 214 w 262"/>
                  <a:gd name="T45" fmla="*/ 161 h 275"/>
                  <a:gd name="T46" fmla="*/ 208 w 262"/>
                  <a:gd name="T47" fmla="*/ 185 h 275"/>
                  <a:gd name="T48" fmla="*/ 202 w 262"/>
                  <a:gd name="T49" fmla="*/ 193 h 275"/>
                  <a:gd name="T50" fmla="*/ 194 w 262"/>
                  <a:gd name="T51" fmla="*/ 201 h 275"/>
                  <a:gd name="T52" fmla="*/ 186 w 262"/>
                  <a:gd name="T53" fmla="*/ 207 h 275"/>
                  <a:gd name="T54" fmla="*/ 182 w 262"/>
                  <a:gd name="T55" fmla="*/ 241 h 275"/>
                  <a:gd name="T56" fmla="*/ 132 w 262"/>
                  <a:gd name="T57" fmla="*/ 245 h 275"/>
                  <a:gd name="T58" fmla="*/ 108 w 262"/>
                  <a:gd name="T59" fmla="*/ 257 h 275"/>
                  <a:gd name="T60" fmla="*/ 96 w 262"/>
                  <a:gd name="T61" fmla="*/ 257 h 275"/>
                  <a:gd name="T62" fmla="*/ 86 w 262"/>
                  <a:gd name="T63" fmla="*/ 261 h 275"/>
                  <a:gd name="T64" fmla="*/ 80 w 262"/>
                  <a:gd name="T65" fmla="*/ 271 h 275"/>
                  <a:gd name="T66" fmla="*/ 66 w 262"/>
                  <a:gd name="T67" fmla="*/ 271 h 275"/>
                  <a:gd name="T68" fmla="*/ 56 w 262"/>
                  <a:gd name="T69" fmla="*/ 265 h 275"/>
                  <a:gd name="T70" fmla="*/ 46 w 262"/>
                  <a:gd name="T71" fmla="*/ 265 h 275"/>
                  <a:gd name="T72" fmla="*/ 30 w 262"/>
                  <a:gd name="T73" fmla="*/ 265 h 275"/>
                  <a:gd name="T74" fmla="*/ 18 w 262"/>
                  <a:gd name="T75" fmla="*/ 275 h 275"/>
                  <a:gd name="T76" fmla="*/ 8 w 262"/>
                  <a:gd name="T77" fmla="*/ 273 h 275"/>
                  <a:gd name="T78" fmla="*/ 16 w 262"/>
                  <a:gd name="T79" fmla="*/ 257 h 275"/>
                  <a:gd name="T80" fmla="*/ 20 w 262"/>
                  <a:gd name="T81" fmla="*/ 245 h 275"/>
                  <a:gd name="T82" fmla="*/ 6 w 262"/>
                  <a:gd name="T83" fmla="*/ 227 h 275"/>
                  <a:gd name="T84" fmla="*/ 6 w 262"/>
                  <a:gd name="T85" fmla="*/ 191 h 275"/>
                  <a:gd name="T86" fmla="*/ 6 w 262"/>
                  <a:gd name="T87" fmla="*/ 153 h 275"/>
                  <a:gd name="T88" fmla="*/ 0 w 262"/>
                  <a:gd name="T89" fmla="*/ 141 h 275"/>
                  <a:gd name="T90" fmla="*/ 14 w 262"/>
                  <a:gd name="T91" fmla="*/ 123 h 275"/>
                  <a:gd name="T92" fmla="*/ 6 w 262"/>
                  <a:gd name="T93" fmla="*/ 99 h 275"/>
                  <a:gd name="T94" fmla="*/ 6 w 262"/>
                  <a:gd name="T95" fmla="*/ 80 h 275"/>
                  <a:gd name="T96" fmla="*/ 6 w 262"/>
                  <a:gd name="T97" fmla="*/ 60 h 275"/>
                  <a:gd name="T98" fmla="*/ 8 w 262"/>
                  <a:gd name="T99" fmla="*/ 42 h 275"/>
                  <a:gd name="T100" fmla="*/ 14 w 262"/>
                  <a:gd name="T101" fmla="*/ 30 h 275"/>
                  <a:gd name="T102" fmla="*/ 50 w 262"/>
                  <a:gd name="T103" fmla="*/ 30 h 275"/>
                  <a:gd name="T104" fmla="*/ 80 w 262"/>
                  <a:gd name="T105" fmla="*/ 30 h 275"/>
                  <a:gd name="T106" fmla="*/ 100 w 262"/>
                  <a:gd name="T107" fmla="*/ 20 h 275"/>
                  <a:gd name="T108" fmla="*/ 118 w 262"/>
                  <a:gd name="T109" fmla="*/ 8 h 275"/>
                  <a:gd name="T110" fmla="*/ 128 w 262"/>
                  <a:gd name="T1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2" h="275">
                    <a:moveTo>
                      <a:pt x="130" y="0"/>
                    </a:moveTo>
                    <a:lnTo>
                      <a:pt x="134" y="2"/>
                    </a:lnTo>
                    <a:lnTo>
                      <a:pt x="136" y="2"/>
                    </a:lnTo>
                    <a:lnTo>
                      <a:pt x="138" y="4"/>
                    </a:lnTo>
                    <a:lnTo>
                      <a:pt x="142" y="4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0"/>
                    </a:lnTo>
                    <a:lnTo>
                      <a:pt x="142" y="10"/>
                    </a:lnTo>
                    <a:lnTo>
                      <a:pt x="140" y="12"/>
                    </a:lnTo>
                    <a:lnTo>
                      <a:pt x="138" y="14"/>
                    </a:lnTo>
                    <a:lnTo>
                      <a:pt x="136" y="14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20"/>
                    </a:lnTo>
                    <a:lnTo>
                      <a:pt x="136" y="22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2" y="22"/>
                    </a:lnTo>
                    <a:lnTo>
                      <a:pt x="144" y="22"/>
                    </a:lnTo>
                    <a:lnTo>
                      <a:pt x="146" y="22"/>
                    </a:lnTo>
                    <a:lnTo>
                      <a:pt x="146" y="24"/>
                    </a:lnTo>
                    <a:lnTo>
                      <a:pt x="148" y="26"/>
                    </a:lnTo>
                    <a:lnTo>
                      <a:pt x="150" y="26"/>
                    </a:lnTo>
                    <a:lnTo>
                      <a:pt x="150" y="28"/>
                    </a:lnTo>
                    <a:lnTo>
                      <a:pt x="152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6" y="36"/>
                    </a:lnTo>
                    <a:lnTo>
                      <a:pt x="156" y="38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62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4"/>
                    </a:lnTo>
                    <a:lnTo>
                      <a:pt x="168" y="40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70" y="36"/>
                    </a:lnTo>
                    <a:lnTo>
                      <a:pt x="170" y="34"/>
                    </a:lnTo>
                    <a:lnTo>
                      <a:pt x="174" y="34"/>
                    </a:lnTo>
                    <a:lnTo>
                      <a:pt x="176" y="34"/>
                    </a:lnTo>
                    <a:lnTo>
                      <a:pt x="176" y="36"/>
                    </a:lnTo>
                    <a:lnTo>
                      <a:pt x="178" y="34"/>
                    </a:lnTo>
                    <a:lnTo>
                      <a:pt x="178" y="36"/>
                    </a:lnTo>
                    <a:lnTo>
                      <a:pt x="180" y="38"/>
                    </a:lnTo>
                    <a:lnTo>
                      <a:pt x="182" y="38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6" y="44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6" y="48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0" y="52"/>
                    </a:lnTo>
                    <a:lnTo>
                      <a:pt x="190" y="54"/>
                    </a:lnTo>
                    <a:lnTo>
                      <a:pt x="190" y="56"/>
                    </a:lnTo>
                    <a:lnTo>
                      <a:pt x="192" y="56"/>
                    </a:lnTo>
                    <a:lnTo>
                      <a:pt x="192" y="58"/>
                    </a:lnTo>
                    <a:lnTo>
                      <a:pt x="194" y="58"/>
                    </a:lnTo>
                    <a:lnTo>
                      <a:pt x="194" y="60"/>
                    </a:lnTo>
                    <a:lnTo>
                      <a:pt x="194" y="62"/>
                    </a:lnTo>
                    <a:lnTo>
                      <a:pt x="196" y="66"/>
                    </a:lnTo>
                    <a:lnTo>
                      <a:pt x="196" y="68"/>
                    </a:lnTo>
                    <a:lnTo>
                      <a:pt x="196" y="70"/>
                    </a:lnTo>
                    <a:lnTo>
                      <a:pt x="196" y="72"/>
                    </a:lnTo>
                    <a:lnTo>
                      <a:pt x="198" y="74"/>
                    </a:lnTo>
                    <a:lnTo>
                      <a:pt x="200" y="74"/>
                    </a:lnTo>
                    <a:lnTo>
                      <a:pt x="200" y="76"/>
                    </a:lnTo>
                    <a:lnTo>
                      <a:pt x="202" y="76"/>
                    </a:lnTo>
                    <a:lnTo>
                      <a:pt x="204" y="78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8" y="80"/>
                    </a:lnTo>
                    <a:lnTo>
                      <a:pt x="208" y="82"/>
                    </a:lnTo>
                    <a:lnTo>
                      <a:pt x="210" y="82"/>
                    </a:lnTo>
                    <a:lnTo>
                      <a:pt x="212" y="82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16" y="82"/>
                    </a:lnTo>
                    <a:lnTo>
                      <a:pt x="216" y="84"/>
                    </a:lnTo>
                    <a:lnTo>
                      <a:pt x="218" y="84"/>
                    </a:lnTo>
                    <a:lnTo>
                      <a:pt x="218" y="82"/>
                    </a:lnTo>
                    <a:lnTo>
                      <a:pt x="218" y="80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6"/>
                    </a:lnTo>
                    <a:lnTo>
                      <a:pt x="222" y="76"/>
                    </a:lnTo>
                    <a:lnTo>
                      <a:pt x="224" y="78"/>
                    </a:lnTo>
                    <a:lnTo>
                      <a:pt x="226" y="82"/>
                    </a:lnTo>
                    <a:lnTo>
                      <a:pt x="226" y="84"/>
                    </a:lnTo>
                    <a:lnTo>
                      <a:pt x="226" y="86"/>
                    </a:lnTo>
                    <a:lnTo>
                      <a:pt x="228" y="88"/>
                    </a:lnTo>
                    <a:lnTo>
                      <a:pt x="228" y="93"/>
                    </a:lnTo>
                    <a:lnTo>
                      <a:pt x="230" y="93"/>
                    </a:lnTo>
                    <a:lnTo>
                      <a:pt x="230" y="95"/>
                    </a:lnTo>
                    <a:lnTo>
                      <a:pt x="232" y="95"/>
                    </a:lnTo>
                    <a:lnTo>
                      <a:pt x="234" y="95"/>
                    </a:lnTo>
                    <a:lnTo>
                      <a:pt x="236" y="95"/>
                    </a:lnTo>
                    <a:lnTo>
                      <a:pt x="236" y="93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40" y="95"/>
                    </a:lnTo>
                    <a:lnTo>
                      <a:pt x="242" y="95"/>
                    </a:lnTo>
                    <a:lnTo>
                      <a:pt x="242" y="95"/>
                    </a:lnTo>
                    <a:lnTo>
                      <a:pt x="244" y="97"/>
                    </a:lnTo>
                    <a:lnTo>
                      <a:pt x="246" y="97"/>
                    </a:lnTo>
                    <a:lnTo>
                      <a:pt x="248" y="95"/>
                    </a:lnTo>
                    <a:lnTo>
                      <a:pt x="248" y="95"/>
                    </a:lnTo>
                    <a:lnTo>
                      <a:pt x="250" y="95"/>
                    </a:lnTo>
                    <a:lnTo>
                      <a:pt x="252" y="95"/>
                    </a:lnTo>
                    <a:lnTo>
                      <a:pt x="254" y="95"/>
                    </a:lnTo>
                    <a:lnTo>
                      <a:pt x="254" y="95"/>
                    </a:lnTo>
                    <a:lnTo>
                      <a:pt x="256" y="97"/>
                    </a:lnTo>
                    <a:lnTo>
                      <a:pt x="258" y="97"/>
                    </a:lnTo>
                    <a:lnTo>
                      <a:pt x="260" y="97"/>
                    </a:lnTo>
                    <a:lnTo>
                      <a:pt x="262" y="99"/>
                    </a:lnTo>
                    <a:lnTo>
                      <a:pt x="262" y="101"/>
                    </a:lnTo>
                    <a:lnTo>
                      <a:pt x="262" y="101"/>
                    </a:lnTo>
                    <a:lnTo>
                      <a:pt x="262" y="103"/>
                    </a:lnTo>
                    <a:lnTo>
                      <a:pt x="262" y="105"/>
                    </a:lnTo>
                    <a:lnTo>
                      <a:pt x="262" y="107"/>
                    </a:lnTo>
                    <a:lnTo>
                      <a:pt x="262" y="111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8" y="113"/>
                    </a:lnTo>
                    <a:lnTo>
                      <a:pt x="256" y="113"/>
                    </a:lnTo>
                    <a:lnTo>
                      <a:pt x="254" y="113"/>
                    </a:lnTo>
                    <a:lnTo>
                      <a:pt x="252" y="113"/>
                    </a:lnTo>
                    <a:lnTo>
                      <a:pt x="252" y="115"/>
                    </a:lnTo>
                    <a:lnTo>
                      <a:pt x="250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2" y="123"/>
                    </a:lnTo>
                    <a:lnTo>
                      <a:pt x="240" y="123"/>
                    </a:lnTo>
                    <a:lnTo>
                      <a:pt x="238" y="123"/>
                    </a:lnTo>
                    <a:lnTo>
                      <a:pt x="236" y="123"/>
                    </a:lnTo>
                    <a:lnTo>
                      <a:pt x="234" y="125"/>
                    </a:lnTo>
                    <a:lnTo>
                      <a:pt x="234" y="123"/>
                    </a:lnTo>
                    <a:lnTo>
                      <a:pt x="232" y="123"/>
                    </a:lnTo>
                    <a:lnTo>
                      <a:pt x="230" y="123"/>
                    </a:lnTo>
                    <a:lnTo>
                      <a:pt x="230" y="125"/>
                    </a:lnTo>
                    <a:lnTo>
                      <a:pt x="230" y="129"/>
                    </a:lnTo>
                    <a:lnTo>
                      <a:pt x="230" y="143"/>
                    </a:lnTo>
                    <a:lnTo>
                      <a:pt x="230" y="151"/>
                    </a:lnTo>
                    <a:lnTo>
                      <a:pt x="230" y="155"/>
                    </a:lnTo>
                    <a:lnTo>
                      <a:pt x="228" y="155"/>
                    </a:lnTo>
                    <a:lnTo>
                      <a:pt x="224" y="155"/>
                    </a:lnTo>
                    <a:lnTo>
                      <a:pt x="218" y="155"/>
                    </a:lnTo>
                    <a:lnTo>
                      <a:pt x="214" y="155"/>
                    </a:lnTo>
                    <a:lnTo>
                      <a:pt x="214" y="155"/>
                    </a:lnTo>
                    <a:lnTo>
                      <a:pt x="214" y="157"/>
                    </a:lnTo>
                    <a:lnTo>
                      <a:pt x="214" y="161"/>
                    </a:lnTo>
                    <a:lnTo>
                      <a:pt x="212" y="163"/>
                    </a:lnTo>
                    <a:lnTo>
                      <a:pt x="210" y="171"/>
                    </a:lnTo>
                    <a:lnTo>
                      <a:pt x="208" y="179"/>
                    </a:lnTo>
                    <a:lnTo>
                      <a:pt x="210" y="179"/>
                    </a:lnTo>
                    <a:lnTo>
                      <a:pt x="210" y="181"/>
                    </a:lnTo>
                    <a:lnTo>
                      <a:pt x="210" y="183"/>
                    </a:lnTo>
                    <a:lnTo>
                      <a:pt x="208" y="185"/>
                    </a:lnTo>
                    <a:lnTo>
                      <a:pt x="208" y="187"/>
                    </a:lnTo>
                    <a:lnTo>
                      <a:pt x="206" y="189"/>
                    </a:lnTo>
                    <a:lnTo>
                      <a:pt x="206" y="189"/>
                    </a:lnTo>
                    <a:lnTo>
                      <a:pt x="204" y="189"/>
                    </a:lnTo>
                    <a:lnTo>
                      <a:pt x="204" y="191"/>
                    </a:lnTo>
                    <a:lnTo>
                      <a:pt x="202" y="191"/>
                    </a:lnTo>
                    <a:lnTo>
                      <a:pt x="202" y="193"/>
                    </a:lnTo>
                    <a:lnTo>
                      <a:pt x="200" y="193"/>
                    </a:lnTo>
                    <a:lnTo>
                      <a:pt x="200" y="195"/>
                    </a:lnTo>
                    <a:lnTo>
                      <a:pt x="198" y="195"/>
                    </a:lnTo>
                    <a:lnTo>
                      <a:pt x="198" y="197"/>
                    </a:lnTo>
                    <a:lnTo>
                      <a:pt x="198" y="199"/>
                    </a:lnTo>
                    <a:lnTo>
                      <a:pt x="196" y="199"/>
                    </a:lnTo>
                    <a:lnTo>
                      <a:pt x="194" y="201"/>
                    </a:lnTo>
                    <a:lnTo>
                      <a:pt x="192" y="201"/>
                    </a:lnTo>
                    <a:lnTo>
                      <a:pt x="192" y="203"/>
                    </a:lnTo>
                    <a:lnTo>
                      <a:pt x="190" y="203"/>
                    </a:lnTo>
                    <a:lnTo>
                      <a:pt x="190" y="205"/>
                    </a:lnTo>
                    <a:lnTo>
                      <a:pt x="188" y="205"/>
                    </a:lnTo>
                    <a:lnTo>
                      <a:pt x="186" y="205"/>
                    </a:lnTo>
                    <a:lnTo>
                      <a:pt x="186" y="207"/>
                    </a:lnTo>
                    <a:lnTo>
                      <a:pt x="186" y="215"/>
                    </a:lnTo>
                    <a:lnTo>
                      <a:pt x="186" y="219"/>
                    </a:lnTo>
                    <a:lnTo>
                      <a:pt x="186" y="221"/>
                    </a:lnTo>
                    <a:lnTo>
                      <a:pt x="186" y="229"/>
                    </a:lnTo>
                    <a:lnTo>
                      <a:pt x="186" y="237"/>
                    </a:lnTo>
                    <a:lnTo>
                      <a:pt x="186" y="243"/>
                    </a:lnTo>
                    <a:lnTo>
                      <a:pt x="182" y="241"/>
                    </a:lnTo>
                    <a:lnTo>
                      <a:pt x="172" y="241"/>
                    </a:lnTo>
                    <a:lnTo>
                      <a:pt x="170" y="241"/>
                    </a:lnTo>
                    <a:lnTo>
                      <a:pt x="166" y="241"/>
                    </a:lnTo>
                    <a:lnTo>
                      <a:pt x="164" y="241"/>
                    </a:lnTo>
                    <a:lnTo>
                      <a:pt x="146" y="241"/>
                    </a:lnTo>
                    <a:lnTo>
                      <a:pt x="132" y="241"/>
                    </a:lnTo>
                    <a:lnTo>
                      <a:pt x="132" y="245"/>
                    </a:lnTo>
                    <a:lnTo>
                      <a:pt x="132" y="253"/>
                    </a:lnTo>
                    <a:lnTo>
                      <a:pt x="128" y="253"/>
                    </a:lnTo>
                    <a:lnTo>
                      <a:pt x="124" y="253"/>
                    </a:lnTo>
                    <a:lnTo>
                      <a:pt x="124" y="255"/>
                    </a:lnTo>
                    <a:lnTo>
                      <a:pt x="124" y="257"/>
                    </a:lnTo>
                    <a:lnTo>
                      <a:pt x="112" y="257"/>
                    </a:lnTo>
                    <a:lnTo>
                      <a:pt x="108" y="257"/>
                    </a:lnTo>
                    <a:lnTo>
                      <a:pt x="108" y="253"/>
                    </a:lnTo>
                    <a:lnTo>
                      <a:pt x="108" y="251"/>
                    </a:lnTo>
                    <a:lnTo>
                      <a:pt x="106" y="251"/>
                    </a:lnTo>
                    <a:lnTo>
                      <a:pt x="104" y="251"/>
                    </a:lnTo>
                    <a:lnTo>
                      <a:pt x="102" y="251"/>
                    </a:lnTo>
                    <a:lnTo>
                      <a:pt x="102" y="257"/>
                    </a:lnTo>
                    <a:lnTo>
                      <a:pt x="96" y="257"/>
                    </a:lnTo>
                    <a:lnTo>
                      <a:pt x="96" y="251"/>
                    </a:lnTo>
                    <a:lnTo>
                      <a:pt x="96" y="253"/>
                    </a:lnTo>
                    <a:lnTo>
                      <a:pt x="94" y="253"/>
                    </a:lnTo>
                    <a:lnTo>
                      <a:pt x="90" y="255"/>
                    </a:lnTo>
                    <a:lnTo>
                      <a:pt x="88" y="257"/>
                    </a:lnTo>
                    <a:lnTo>
                      <a:pt x="86" y="259"/>
                    </a:lnTo>
                    <a:lnTo>
                      <a:pt x="86" y="261"/>
                    </a:lnTo>
                    <a:lnTo>
                      <a:pt x="86" y="263"/>
                    </a:lnTo>
                    <a:lnTo>
                      <a:pt x="90" y="263"/>
                    </a:lnTo>
                    <a:lnTo>
                      <a:pt x="90" y="267"/>
                    </a:lnTo>
                    <a:lnTo>
                      <a:pt x="90" y="269"/>
                    </a:lnTo>
                    <a:lnTo>
                      <a:pt x="84" y="269"/>
                    </a:lnTo>
                    <a:lnTo>
                      <a:pt x="82" y="271"/>
                    </a:lnTo>
                    <a:lnTo>
                      <a:pt x="80" y="271"/>
                    </a:lnTo>
                    <a:lnTo>
                      <a:pt x="78" y="271"/>
                    </a:lnTo>
                    <a:lnTo>
                      <a:pt x="74" y="273"/>
                    </a:lnTo>
                    <a:lnTo>
                      <a:pt x="72" y="273"/>
                    </a:lnTo>
                    <a:lnTo>
                      <a:pt x="70" y="273"/>
                    </a:lnTo>
                    <a:lnTo>
                      <a:pt x="68" y="271"/>
                    </a:lnTo>
                    <a:lnTo>
                      <a:pt x="68" y="271"/>
                    </a:lnTo>
                    <a:lnTo>
                      <a:pt x="66" y="271"/>
                    </a:lnTo>
                    <a:lnTo>
                      <a:pt x="66" y="269"/>
                    </a:lnTo>
                    <a:lnTo>
                      <a:pt x="64" y="267"/>
                    </a:lnTo>
                    <a:lnTo>
                      <a:pt x="64" y="265"/>
                    </a:lnTo>
                    <a:lnTo>
                      <a:pt x="62" y="263"/>
                    </a:lnTo>
                    <a:lnTo>
                      <a:pt x="60" y="263"/>
                    </a:lnTo>
                    <a:lnTo>
                      <a:pt x="58" y="263"/>
                    </a:lnTo>
                    <a:lnTo>
                      <a:pt x="56" y="265"/>
                    </a:lnTo>
                    <a:lnTo>
                      <a:pt x="54" y="265"/>
                    </a:lnTo>
                    <a:lnTo>
                      <a:pt x="54" y="267"/>
                    </a:lnTo>
                    <a:lnTo>
                      <a:pt x="52" y="267"/>
                    </a:lnTo>
                    <a:lnTo>
                      <a:pt x="50" y="267"/>
                    </a:lnTo>
                    <a:lnTo>
                      <a:pt x="50" y="265"/>
                    </a:lnTo>
                    <a:lnTo>
                      <a:pt x="50" y="267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2" y="265"/>
                    </a:lnTo>
                    <a:lnTo>
                      <a:pt x="42" y="263"/>
                    </a:lnTo>
                    <a:lnTo>
                      <a:pt x="40" y="263"/>
                    </a:lnTo>
                    <a:lnTo>
                      <a:pt x="38" y="263"/>
                    </a:lnTo>
                    <a:lnTo>
                      <a:pt x="36" y="263"/>
                    </a:lnTo>
                    <a:lnTo>
                      <a:pt x="30" y="265"/>
                    </a:lnTo>
                    <a:lnTo>
                      <a:pt x="30" y="267"/>
                    </a:lnTo>
                    <a:lnTo>
                      <a:pt x="28" y="267"/>
                    </a:lnTo>
                    <a:lnTo>
                      <a:pt x="22" y="269"/>
                    </a:lnTo>
                    <a:lnTo>
                      <a:pt x="22" y="271"/>
                    </a:lnTo>
                    <a:lnTo>
                      <a:pt x="20" y="271"/>
                    </a:lnTo>
                    <a:lnTo>
                      <a:pt x="20" y="273"/>
                    </a:lnTo>
                    <a:lnTo>
                      <a:pt x="18" y="275"/>
                    </a:lnTo>
                    <a:lnTo>
                      <a:pt x="16" y="275"/>
                    </a:lnTo>
                    <a:lnTo>
                      <a:pt x="14" y="275"/>
                    </a:lnTo>
                    <a:lnTo>
                      <a:pt x="12" y="275"/>
                    </a:lnTo>
                    <a:lnTo>
                      <a:pt x="10" y="275"/>
                    </a:lnTo>
                    <a:lnTo>
                      <a:pt x="8" y="275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10" y="273"/>
                    </a:lnTo>
                    <a:lnTo>
                      <a:pt x="10" y="271"/>
                    </a:lnTo>
                    <a:lnTo>
                      <a:pt x="10" y="269"/>
                    </a:lnTo>
                    <a:lnTo>
                      <a:pt x="16" y="265"/>
                    </a:lnTo>
                    <a:lnTo>
                      <a:pt x="16" y="263"/>
                    </a:lnTo>
                    <a:lnTo>
                      <a:pt x="16" y="261"/>
                    </a:lnTo>
                    <a:lnTo>
                      <a:pt x="16" y="257"/>
                    </a:lnTo>
                    <a:lnTo>
                      <a:pt x="16" y="255"/>
                    </a:lnTo>
                    <a:lnTo>
                      <a:pt x="18" y="251"/>
                    </a:lnTo>
                    <a:lnTo>
                      <a:pt x="18" y="249"/>
                    </a:lnTo>
                    <a:lnTo>
                      <a:pt x="18" y="247"/>
                    </a:lnTo>
                    <a:lnTo>
                      <a:pt x="20" y="247"/>
                    </a:lnTo>
                    <a:lnTo>
                      <a:pt x="20" y="245"/>
                    </a:lnTo>
                    <a:lnTo>
                      <a:pt x="20" y="245"/>
                    </a:lnTo>
                    <a:lnTo>
                      <a:pt x="22" y="241"/>
                    </a:lnTo>
                    <a:lnTo>
                      <a:pt x="16" y="241"/>
                    </a:lnTo>
                    <a:lnTo>
                      <a:pt x="14" y="241"/>
                    </a:lnTo>
                    <a:lnTo>
                      <a:pt x="10" y="241"/>
                    </a:lnTo>
                    <a:lnTo>
                      <a:pt x="6" y="241"/>
                    </a:lnTo>
                    <a:lnTo>
                      <a:pt x="6" y="233"/>
                    </a:lnTo>
                    <a:lnTo>
                      <a:pt x="6" y="227"/>
                    </a:lnTo>
                    <a:lnTo>
                      <a:pt x="6" y="225"/>
                    </a:lnTo>
                    <a:lnTo>
                      <a:pt x="6" y="223"/>
                    </a:lnTo>
                    <a:lnTo>
                      <a:pt x="6" y="217"/>
                    </a:lnTo>
                    <a:lnTo>
                      <a:pt x="6" y="215"/>
                    </a:lnTo>
                    <a:lnTo>
                      <a:pt x="6" y="205"/>
                    </a:lnTo>
                    <a:lnTo>
                      <a:pt x="6" y="195"/>
                    </a:lnTo>
                    <a:lnTo>
                      <a:pt x="6" y="191"/>
                    </a:lnTo>
                    <a:lnTo>
                      <a:pt x="6" y="179"/>
                    </a:lnTo>
                    <a:lnTo>
                      <a:pt x="6" y="173"/>
                    </a:lnTo>
                    <a:lnTo>
                      <a:pt x="6" y="163"/>
                    </a:lnTo>
                    <a:lnTo>
                      <a:pt x="6" y="159"/>
                    </a:lnTo>
                    <a:lnTo>
                      <a:pt x="6" y="157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1"/>
                    </a:lnTo>
                    <a:lnTo>
                      <a:pt x="0" y="139"/>
                    </a:lnTo>
                    <a:lnTo>
                      <a:pt x="2" y="139"/>
                    </a:lnTo>
                    <a:lnTo>
                      <a:pt x="2" y="133"/>
                    </a:lnTo>
                    <a:lnTo>
                      <a:pt x="6" y="133"/>
                    </a:lnTo>
                    <a:lnTo>
                      <a:pt x="6" y="129"/>
                    </a:lnTo>
                    <a:lnTo>
                      <a:pt x="6" y="123"/>
                    </a:lnTo>
                    <a:lnTo>
                      <a:pt x="14" y="123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0" y="109"/>
                    </a:lnTo>
                    <a:lnTo>
                      <a:pt x="6" y="109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6" y="97"/>
                    </a:lnTo>
                    <a:lnTo>
                      <a:pt x="6" y="95"/>
                    </a:lnTo>
                    <a:lnTo>
                      <a:pt x="6" y="95"/>
                    </a:lnTo>
                    <a:lnTo>
                      <a:pt x="6" y="93"/>
                    </a:lnTo>
                    <a:lnTo>
                      <a:pt x="6" y="90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6" y="60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30"/>
                    </a:lnTo>
                    <a:lnTo>
                      <a:pt x="6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8" y="30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8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66" y="30"/>
                    </a:lnTo>
                    <a:lnTo>
                      <a:pt x="72" y="30"/>
                    </a:lnTo>
                    <a:lnTo>
                      <a:pt x="76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92" y="24"/>
                    </a:lnTo>
                    <a:lnTo>
                      <a:pt x="94" y="22"/>
                    </a:lnTo>
                    <a:lnTo>
                      <a:pt x="98" y="22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2" y="18"/>
                    </a:lnTo>
                    <a:lnTo>
                      <a:pt x="106" y="16"/>
                    </a:lnTo>
                    <a:lnTo>
                      <a:pt x="108" y="14"/>
                    </a:lnTo>
                    <a:lnTo>
                      <a:pt x="112" y="12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8" y="8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0"/>
                    </a:lnTo>
                    <a:lnTo>
                      <a:pt x="13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3" name="Freeform 138">
                <a:extLst>
                  <a:ext uri="{FF2B5EF4-FFF2-40B4-BE49-F238E27FC236}">
                    <a16:creationId xmlns:a16="http://schemas.microsoft.com/office/drawing/2014/main" id="{B00744A5-AD6F-311B-0303-9965CFA63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213" y="177800"/>
                <a:ext cx="400050" cy="249238"/>
              </a:xfrm>
              <a:custGeom>
                <a:avLst/>
                <a:gdLst>
                  <a:gd name="T0" fmla="*/ 252 w 252"/>
                  <a:gd name="T1" fmla="*/ 27 h 157"/>
                  <a:gd name="T2" fmla="*/ 222 w 252"/>
                  <a:gd name="T3" fmla="*/ 41 h 157"/>
                  <a:gd name="T4" fmla="*/ 216 w 252"/>
                  <a:gd name="T5" fmla="*/ 47 h 157"/>
                  <a:gd name="T6" fmla="*/ 218 w 252"/>
                  <a:gd name="T7" fmla="*/ 55 h 157"/>
                  <a:gd name="T8" fmla="*/ 220 w 252"/>
                  <a:gd name="T9" fmla="*/ 59 h 157"/>
                  <a:gd name="T10" fmla="*/ 214 w 252"/>
                  <a:gd name="T11" fmla="*/ 63 h 157"/>
                  <a:gd name="T12" fmla="*/ 206 w 252"/>
                  <a:gd name="T13" fmla="*/ 67 h 157"/>
                  <a:gd name="T14" fmla="*/ 200 w 252"/>
                  <a:gd name="T15" fmla="*/ 69 h 157"/>
                  <a:gd name="T16" fmla="*/ 198 w 252"/>
                  <a:gd name="T17" fmla="*/ 77 h 157"/>
                  <a:gd name="T18" fmla="*/ 190 w 252"/>
                  <a:gd name="T19" fmla="*/ 79 h 157"/>
                  <a:gd name="T20" fmla="*/ 186 w 252"/>
                  <a:gd name="T21" fmla="*/ 85 h 157"/>
                  <a:gd name="T22" fmla="*/ 184 w 252"/>
                  <a:gd name="T23" fmla="*/ 91 h 157"/>
                  <a:gd name="T24" fmla="*/ 182 w 252"/>
                  <a:gd name="T25" fmla="*/ 101 h 157"/>
                  <a:gd name="T26" fmla="*/ 180 w 252"/>
                  <a:gd name="T27" fmla="*/ 111 h 157"/>
                  <a:gd name="T28" fmla="*/ 180 w 252"/>
                  <a:gd name="T29" fmla="*/ 117 h 157"/>
                  <a:gd name="T30" fmla="*/ 182 w 252"/>
                  <a:gd name="T31" fmla="*/ 125 h 157"/>
                  <a:gd name="T32" fmla="*/ 184 w 252"/>
                  <a:gd name="T33" fmla="*/ 131 h 157"/>
                  <a:gd name="T34" fmla="*/ 180 w 252"/>
                  <a:gd name="T35" fmla="*/ 139 h 157"/>
                  <a:gd name="T36" fmla="*/ 174 w 252"/>
                  <a:gd name="T37" fmla="*/ 145 h 157"/>
                  <a:gd name="T38" fmla="*/ 166 w 252"/>
                  <a:gd name="T39" fmla="*/ 149 h 157"/>
                  <a:gd name="T40" fmla="*/ 158 w 252"/>
                  <a:gd name="T41" fmla="*/ 155 h 157"/>
                  <a:gd name="T42" fmla="*/ 150 w 252"/>
                  <a:gd name="T43" fmla="*/ 157 h 157"/>
                  <a:gd name="T44" fmla="*/ 144 w 252"/>
                  <a:gd name="T45" fmla="*/ 153 h 157"/>
                  <a:gd name="T46" fmla="*/ 136 w 252"/>
                  <a:gd name="T47" fmla="*/ 151 h 157"/>
                  <a:gd name="T48" fmla="*/ 128 w 252"/>
                  <a:gd name="T49" fmla="*/ 149 h 157"/>
                  <a:gd name="T50" fmla="*/ 106 w 252"/>
                  <a:gd name="T51" fmla="*/ 155 h 157"/>
                  <a:gd name="T52" fmla="*/ 100 w 252"/>
                  <a:gd name="T53" fmla="*/ 133 h 157"/>
                  <a:gd name="T54" fmla="*/ 94 w 252"/>
                  <a:gd name="T55" fmla="*/ 129 h 157"/>
                  <a:gd name="T56" fmla="*/ 94 w 252"/>
                  <a:gd name="T57" fmla="*/ 119 h 157"/>
                  <a:gd name="T58" fmla="*/ 96 w 252"/>
                  <a:gd name="T59" fmla="*/ 115 h 157"/>
                  <a:gd name="T60" fmla="*/ 90 w 252"/>
                  <a:gd name="T61" fmla="*/ 109 h 157"/>
                  <a:gd name="T62" fmla="*/ 86 w 252"/>
                  <a:gd name="T63" fmla="*/ 103 h 157"/>
                  <a:gd name="T64" fmla="*/ 84 w 252"/>
                  <a:gd name="T65" fmla="*/ 93 h 157"/>
                  <a:gd name="T66" fmla="*/ 86 w 252"/>
                  <a:gd name="T67" fmla="*/ 83 h 157"/>
                  <a:gd name="T68" fmla="*/ 88 w 252"/>
                  <a:gd name="T69" fmla="*/ 73 h 157"/>
                  <a:gd name="T70" fmla="*/ 84 w 252"/>
                  <a:gd name="T71" fmla="*/ 69 h 157"/>
                  <a:gd name="T72" fmla="*/ 78 w 252"/>
                  <a:gd name="T73" fmla="*/ 63 h 157"/>
                  <a:gd name="T74" fmla="*/ 70 w 252"/>
                  <a:gd name="T75" fmla="*/ 67 h 157"/>
                  <a:gd name="T76" fmla="*/ 72 w 252"/>
                  <a:gd name="T77" fmla="*/ 69 h 157"/>
                  <a:gd name="T78" fmla="*/ 58 w 252"/>
                  <a:gd name="T79" fmla="*/ 71 h 157"/>
                  <a:gd name="T80" fmla="*/ 54 w 252"/>
                  <a:gd name="T81" fmla="*/ 67 h 157"/>
                  <a:gd name="T82" fmla="*/ 50 w 252"/>
                  <a:gd name="T83" fmla="*/ 61 h 157"/>
                  <a:gd name="T84" fmla="*/ 30 w 252"/>
                  <a:gd name="T85" fmla="*/ 55 h 157"/>
                  <a:gd name="T86" fmla="*/ 22 w 252"/>
                  <a:gd name="T87" fmla="*/ 53 h 157"/>
                  <a:gd name="T88" fmla="*/ 18 w 252"/>
                  <a:gd name="T89" fmla="*/ 45 h 157"/>
                  <a:gd name="T90" fmla="*/ 18 w 252"/>
                  <a:gd name="T91" fmla="*/ 39 h 157"/>
                  <a:gd name="T92" fmla="*/ 14 w 252"/>
                  <a:gd name="T93" fmla="*/ 31 h 157"/>
                  <a:gd name="T94" fmla="*/ 8 w 252"/>
                  <a:gd name="T95" fmla="*/ 25 h 157"/>
                  <a:gd name="T96" fmla="*/ 2 w 252"/>
                  <a:gd name="T97" fmla="*/ 21 h 157"/>
                  <a:gd name="T98" fmla="*/ 4 w 252"/>
                  <a:gd name="T99" fmla="*/ 11 h 157"/>
                  <a:gd name="T100" fmla="*/ 32 w 252"/>
                  <a:gd name="T101" fmla="*/ 4 h 157"/>
                  <a:gd name="T102" fmla="*/ 86 w 252"/>
                  <a:gd name="T103" fmla="*/ 4 h 157"/>
                  <a:gd name="T104" fmla="*/ 158 w 252"/>
                  <a:gd name="T105" fmla="*/ 4 h 157"/>
                  <a:gd name="T106" fmla="*/ 238 w 252"/>
                  <a:gd name="T107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2" h="157">
                    <a:moveTo>
                      <a:pt x="250" y="0"/>
                    </a:moveTo>
                    <a:lnTo>
                      <a:pt x="250" y="7"/>
                    </a:lnTo>
                    <a:lnTo>
                      <a:pt x="252" y="21"/>
                    </a:lnTo>
                    <a:lnTo>
                      <a:pt x="252" y="21"/>
                    </a:lnTo>
                    <a:lnTo>
                      <a:pt x="252" y="27"/>
                    </a:lnTo>
                    <a:lnTo>
                      <a:pt x="252" y="35"/>
                    </a:lnTo>
                    <a:lnTo>
                      <a:pt x="250" y="37"/>
                    </a:lnTo>
                    <a:lnTo>
                      <a:pt x="248" y="37"/>
                    </a:lnTo>
                    <a:lnTo>
                      <a:pt x="230" y="39"/>
                    </a:lnTo>
                    <a:lnTo>
                      <a:pt x="222" y="41"/>
                    </a:lnTo>
                    <a:lnTo>
                      <a:pt x="220" y="41"/>
                    </a:lnTo>
                    <a:lnTo>
                      <a:pt x="218" y="43"/>
                    </a:lnTo>
                    <a:lnTo>
                      <a:pt x="216" y="43"/>
                    </a:lnTo>
                    <a:lnTo>
                      <a:pt x="216" y="45"/>
                    </a:lnTo>
                    <a:lnTo>
                      <a:pt x="216" y="47"/>
                    </a:lnTo>
                    <a:lnTo>
                      <a:pt x="216" y="49"/>
                    </a:lnTo>
                    <a:lnTo>
                      <a:pt x="218" y="49"/>
                    </a:lnTo>
                    <a:lnTo>
                      <a:pt x="218" y="51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8" y="57"/>
                    </a:lnTo>
                    <a:lnTo>
                      <a:pt x="220" y="57"/>
                    </a:lnTo>
                    <a:lnTo>
                      <a:pt x="222" y="57"/>
                    </a:lnTo>
                    <a:lnTo>
                      <a:pt x="222" y="59"/>
                    </a:lnTo>
                    <a:lnTo>
                      <a:pt x="220" y="59"/>
                    </a:lnTo>
                    <a:lnTo>
                      <a:pt x="220" y="61"/>
                    </a:lnTo>
                    <a:lnTo>
                      <a:pt x="218" y="63"/>
                    </a:lnTo>
                    <a:lnTo>
                      <a:pt x="216" y="63"/>
                    </a:lnTo>
                    <a:lnTo>
                      <a:pt x="216" y="63"/>
                    </a:lnTo>
                    <a:lnTo>
                      <a:pt x="214" y="63"/>
                    </a:lnTo>
                    <a:lnTo>
                      <a:pt x="212" y="63"/>
                    </a:lnTo>
                    <a:lnTo>
                      <a:pt x="210" y="63"/>
                    </a:lnTo>
                    <a:lnTo>
                      <a:pt x="208" y="63"/>
                    </a:lnTo>
                    <a:lnTo>
                      <a:pt x="208" y="65"/>
                    </a:lnTo>
                    <a:lnTo>
                      <a:pt x="206" y="67"/>
                    </a:lnTo>
                    <a:lnTo>
                      <a:pt x="204" y="65"/>
                    </a:lnTo>
                    <a:lnTo>
                      <a:pt x="202" y="65"/>
                    </a:lnTo>
                    <a:lnTo>
                      <a:pt x="202" y="67"/>
                    </a:lnTo>
                    <a:lnTo>
                      <a:pt x="200" y="67"/>
                    </a:lnTo>
                    <a:lnTo>
                      <a:pt x="200" y="69"/>
                    </a:lnTo>
                    <a:lnTo>
                      <a:pt x="200" y="69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0" y="75"/>
                    </a:lnTo>
                    <a:lnTo>
                      <a:pt x="198" y="77"/>
                    </a:lnTo>
                    <a:lnTo>
                      <a:pt x="196" y="77"/>
                    </a:lnTo>
                    <a:lnTo>
                      <a:pt x="194" y="77"/>
                    </a:lnTo>
                    <a:lnTo>
                      <a:pt x="192" y="77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0" y="81"/>
                    </a:lnTo>
                    <a:lnTo>
                      <a:pt x="188" y="81"/>
                    </a:lnTo>
                    <a:lnTo>
                      <a:pt x="188" y="83"/>
                    </a:lnTo>
                    <a:lnTo>
                      <a:pt x="188" y="85"/>
                    </a:lnTo>
                    <a:lnTo>
                      <a:pt x="186" y="85"/>
                    </a:lnTo>
                    <a:lnTo>
                      <a:pt x="186" y="87"/>
                    </a:lnTo>
                    <a:lnTo>
                      <a:pt x="184" y="87"/>
                    </a:lnTo>
                    <a:lnTo>
                      <a:pt x="182" y="89"/>
                    </a:lnTo>
                    <a:lnTo>
                      <a:pt x="184" y="89"/>
                    </a:lnTo>
                    <a:lnTo>
                      <a:pt x="184" y="91"/>
                    </a:lnTo>
                    <a:lnTo>
                      <a:pt x="182" y="93"/>
                    </a:lnTo>
                    <a:lnTo>
                      <a:pt x="182" y="95"/>
                    </a:lnTo>
                    <a:lnTo>
                      <a:pt x="182" y="97"/>
                    </a:lnTo>
                    <a:lnTo>
                      <a:pt x="182" y="99"/>
                    </a:lnTo>
                    <a:lnTo>
                      <a:pt x="182" y="101"/>
                    </a:lnTo>
                    <a:lnTo>
                      <a:pt x="182" y="103"/>
                    </a:lnTo>
                    <a:lnTo>
                      <a:pt x="182" y="105"/>
                    </a:lnTo>
                    <a:lnTo>
                      <a:pt x="180" y="107"/>
                    </a:lnTo>
                    <a:lnTo>
                      <a:pt x="180" y="109"/>
                    </a:lnTo>
                    <a:lnTo>
                      <a:pt x="180" y="111"/>
                    </a:lnTo>
                    <a:lnTo>
                      <a:pt x="178" y="113"/>
                    </a:lnTo>
                    <a:lnTo>
                      <a:pt x="178" y="115"/>
                    </a:lnTo>
                    <a:lnTo>
                      <a:pt x="180" y="115"/>
                    </a:lnTo>
                    <a:lnTo>
                      <a:pt x="178" y="117"/>
                    </a:lnTo>
                    <a:lnTo>
                      <a:pt x="180" y="117"/>
                    </a:lnTo>
                    <a:lnTo>
                      <a:pt x="180" y="117"/>
                    </a:lnTo>
                    <a:lnTo>
                      <a:pt x="180" y="119"/>
                    </a:lnTo>
                    <a:lnTo>
                      <a:pt x="180" y="121"/>
                    </a:lnTo>
                    <a:lnTo>
                      <a:pt x="180" y="123"/>
                    </a:lnTo>
                    <a:lnTo>
                      <a:pt x="182" y="125"/>
                    </a:lnTo>
                    <a:lnTo>
                      <a:pt x="180" y="125"/>
                    </a:lnTo>
                    <a:lnTo>
                      <a:pt x="180" y="127"/>
                    </a:lnTo>
                    <a:lnTo>
                      <a:pt x="182" y="127"/>
                    </a:lnTo>
                    <a:lnTo>
                      <a:pt x="182" y="129"/>
                    </a:lnTo>
                    <a:lnTo>
                      <a:pt x="184" y="131"/>
                    </a:lnTo>
                    <a:lnTo>
                      <a:pt x="184" y="133"/>
                    </a:lnTo>
                    <a:lnTo>
                      <a:pt x="182" y="133"/>
                    </a:lnTo>
                    <a:lnTo>
                      <a:pt x="182" y="135"/>
                    </a:lnTo>
                    <a:lnTo>
                      <a:pt x="182" y="137"/>
                    </a:lnTo>
                    <a:lnTo>
                      <a:pt x="180" y="139"/>
                    </a:lnTo>
                    <a:lnTo>
                      <a:pt x="180" y="141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6" y="145"/>
                    </a:lnTo>
                    <a:lnTo>
                      <a:pt x="174" y="145"/>
                    </a:lnTo>
                    <a:lnTo>
                      <a:pt x="172" y="145"/>
                    </a:lnTo>
                    <a:lnTo>
                      <a:pt x="170" y="145"/>
                    </a:lnTo>
                    <a:lnTo>
                      <a:pt x="168" y="147"/>
                    </a:lnTo>
                    <a:lnTo>
                      <a:pt x="168" y="149"/>
                    </a:lnTo>
                    <a:lnTo>
                      <a:pt x="166" y="149"/>
                    </a:lnTo>
                    <a:lnTo>
                      <a:pt x="164" y="149"/>
                    </a:lnTo>
                    <a:lnTo>
                      <a:pt x="162" y="151"/>
                    </a:lnTo>
                    <a:lnTo>
                      <a:pt x="160" y="151"/>
                    </a:lnTo>
                    <a:lnTo>
                      <a:pt x="160" y="153"/>
                    </a:lnTo>
                    <a:lnTo>
                      <a:pt x="158" y="155"/>
                    </a:lnTo>
                    <a:lnTo>
                      <a:pt x="156" y="155"/>
                    </a:lnTo>
                    <a:lnTo>
                      <a:pt x="154" y="155"/>
                    </a:lnTo>
                    <a:lnTo>
                      <a:pt x="154" y="157"/>
                    </a:lnTo>
                    <a:lnTo>
                      <a:pt x="152" y="157"/>
                    </a:lnTo>
                    <a:lnTo>
                      <a:pt x="150" y="157"/>
                    </a:lnTo>
                    <a:lnTo>
                      <a:pt x="148" y="157"/>
                    </a:lnTo>
                    <a:lnTo>
                      <a:pt x="146" y="157"/>
                    </a:lnTo>
                    <a:lnTo>
                      <a:pt x="146" y="155"/>
                    </a:lnTo>
                    <a:lnTo>
                      <a:pt x="144" y="155"/>
                    </a:lnTo>
                    <a:lnTo>
                      <a:pt x="144" y="153"/>
                    </a:lnTo>
                    <a:lnTo>
                      <a:pt x="142" y="153"/>
                    </a:lnTo>
                    <a:lnTo>
                      <a:pt x="142" y="151"/>
                    </a:lnTo>
                    <a:lnTo>
                      <a:pt x="140" y="151"/>
                    </a:lnTo>
                    <a:lnTo>
                      <a:pt x="138" y="151"/>
                    </a:lnTo>
                    <a:lnTo>
                      <a:pt x="136" y="151"/>
                    </a:lnTo>
                    <a:lnTo>
                      <a:pt x="134" y="151"/>
                    </a:lnTo>
                    <a:lnTo>
                      <a:pt x="132" y="151"/>
                    </a:lnTo>
                    <a:lnTo>
                      <a:pt x="132" y="149"/>
                    </a:lnTo>
                    <a:lnTo>
                      <a:pt x="130" y="149"/>
                    </a:lnTo>
                    <a:lnTo>
                      <a:pt x="128" y="149"/>
                    </a:lnTo>
                    <a:lnTo>
                      <a:pt x="122" y="149"/>
                    </a:lnTo>
                    <a:lnTo>
                      <a:pt x="120" y="151"/>
                    </a:lnTo>
                    <a:lnTo>
                      <a:pt x="118" y="151"/>
                    </a:lnTo>
                    <a:lnTo>
                      <a:pt x="112" y="153"/>
                    </a:lnTo>
                    <a:lnTo>
                      <a:pt x="106" y="155"/>
                    </a:lnTo>
                    <a:lnTo>
                      <a:pt x="104" y="155"/>
                    </a:lnTo>
                    <a:lnTo>
                      <a:pt x="104" y="147"/>
                    </a:lnTo>
                    <a:lnTo>
                      <a:pt x="104" y="135"/>
                    </a:lnTo>
                    <a:lnTo>
                      <a:pt x="102" y="133"/>
                    </a:lnTo>
                    <a:lnTo>
                      <a:pt x="100" y="133"/>
                    </a:lnTo>
                    <a:lnTo>
                      <a:pt x="100" y="131"/>
                    </a:lnTo>
                    <a:lnTo>
                      <a:pt x="98" y="131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3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6" y="119"/>
                    </a:lnTo>
                    <a:lnTo>
                      <a:pt x="96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6" y="115"/>
                    </a:lnTo>
                    <a:lnTo>
                      <a:pt x="94" y="115"/>
                    </a:lnTo>
                    <a:lnTo>
                      <a:pt x="94" y="113"/>
                    </a:lnTo>
                    <a:lnTo>
                      <a:pt x="92" y="113"/>
                    </a:lnTo>
                    <a:lnTo>
                      <a:pt x="92" y="111"/>
                    </a:lnTo>
                    <a:lnTo>
                      <a:pt x="90" y="109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8" y="105"/>
                    </a:lnTo>
                    <a:lnTo>
                      <a:pt x="86" y="105"/>
                    </a:lnTo>
                    <a:lnTo>
                      <a:pt x="86" y="103"/>
                    </a:lnTo>
                    <a:lnTo>
                      <a:pt x="86" y="101"/>
                    </a:lnTo>
                    <a:lnTo>
                      <a:pt x="86" y="99"/>
                    </a:lnTo>
                    <a:lnTo>
                      <a:pt x="84" y="97"/>
                    </a:lnTo>
                    <a:lnTo>
                      <a:pt x="84" y="95"/>
                    </a:lnTo>
                    <a:lnTo>
                      <a:pt x="84" y="93"/>
                    </a:lnTo>
                    <a:lnTo>
                      <a:pt x="84" y="91"/>
                    </a:lnTo>
                    <a:lnTo>
                      <a:pt x="84" y="89"/>
                    </a:lnTo>
                    <a:lnTo>
                      <a:pt x="86" y="87"/>
                    </a:lnTo>
                    <a:lnTo>
                      <a:pt x="86" y="85"/>
                    </a:lnTo>
                    <a:lnTo>
                      <a:pt x="86" y="83"/>
                    </a:lnTo>
                    <a:lnTo>
                      <a:pt x="86" y="81"/>
                    </a:lnTo>
                    <a:lnTo>
                      <a:pt x="88" y="79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1"/>
                    </a:lnTo>
                    <a:lnTo>
                      <a:pt x="86" y="71"/>
                    </a:lnTo>
                    <a:lnTo>
                      <a:pt x="86" y="69"/>
                    </a:lnTo>
                    <a:lnTo>
                      <a:pt x="86" y="69"/>
                    </a:lnTo>
                    <a:lnTo>
                      <a:pt x="84" y="69"/>
                    </a:lnTo>
                    <a:lnTo>
                      <a:pt x="84" y="67"/>
                    </a:lnTo>
                    <a:lnTo>
                      <a:pt x="82" y="65"/>
                    </a:lnTo>
                    <a:lnTo>
                      <a:pt x="80" y="65"/>
                    </a:lnTo>
                    <a:lnTo>
                      <a:pt x="80" y="63"/>
                    </a:lnTo>
                    <a:lnTo>
                      <a:pt x="78" y="63"/>
                    </a:lnTo>
                    <a:lnTo>
                      <a:pt x="76" y="63"/>
                    </a:lnTo>
                    <a:lnTo>
                      <a:pt x="74" y="65"/>
                    </a:lnTo>
                    <a:lnTo>
                      <a:pt x="72" y="65"/>
                    </a:lnTo>
                    <a:lnTo>
                      <a:pt x="72" y="65"/>
                    </a:lnTo>
                    <a:lnTo>
                      <a:pt x="70" y="67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7"/>
                    </a:lnTo>
                    <a:lnTo>
                      <a:pt x="72" y="67"/>
                    </a:lnTo>
                    <a:lnTo>
                      <a:pt x="72" y="69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64" y="71"/>
                    </a:lnTo>
                    <a:lnTo>
                      <a:pt x="60" y="71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69"/>
                    </a:lnTo>
                    <a:lnTo>
                      <a:pt x="54" y="69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50" y="63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6" y="61"/>
                    </a:lnTo>
                    <a:lnTo>
                      <a:pt x="44" y="59"/>
                    </a:lnTo>
                    <a:lnTo>
                      <a:pt x="40" y="59"/>
                    </a:lnTo>
                    <a:lnTo>
                      <a:pt x="30" y="55"/>
                    </a:lnTo>
                    <a:lnTo>
                      <a:pt x="28" y="55"/>
                    </a:lnTo>
                    <a:lnTo>
                      <a:pt x="26" y="55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22" y="53"/>
                    </a:lnTo>
                    <a:lnTo>
                      <a:pt x="20" y="51"/>
                    </a:lnTo>
                    <a:lnTo>
                      <a:pt x="18" y="51"/>
                    </a:lnTo>
                    <a:lnTo>
                      <a:pt x="18" y="49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6" y="37"/>
                    </a:lnTo>
                    <a:lnTo>
                      <a:pt x="14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32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96" y="4"/>
                    </a:lnTo>
                    <a:lnTo>
                      <a:pt x="116" y="4"/>
                    </a:lnTo>
                    <a:lnTo>
                      <a:pt x="120" y="4"/>
                    </a:lnTo>
                    <a:lnTo>
                      <a:pt x="134" y="4"/>
                    </a:lnTo>
                    <a:lnTo>
                      <a:pt x="158" y="4"/>
                    </a:lnTo>
                    <a:lnTo>
                      <a:pt x="162" y="4"/>
                    </a:lnTo>
                    <a:lnTo>
                      <a:pt x="206" y="4"/>
                    </a:lnTo>
                    <a:lnTo>
                      <a:pt x="206" y="0"/>
                    </a:lnTo>
                    <a:lnTo>
                      <a:pt x="210" y="0"/>
                    </a:lnTo>
                    <a:lnTo>
                      <a:pt x="238" y="0"/>
                    </a:lnTo>
                    <a:lnTo>
                      <a:pt x="246" y="0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4" name="Freeform 142">
                <a:extLst>
                  <a:ext uri="{FF2B5EF4-FFF2-40B4-BE49-F238E27FC236}">
                    <a16:creationId xmlns:a16="http://schemas.microsoft.com/office/drawing/2014/main" id="{9FC191D5-538B-0B3C-620D-71F764247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763" y="2714625"/>
                <a:ext cx="385763" cy="531813"/>
              </a:xfrm>
              <a:custGeom>
                <a:avLst/>
                <a:gdLst>
                  <a:gd name="T0" fmla="*/ 166 w 243"/>
                  <a:gd name="T1" fmla="*/ 80 h 335"/>
                  <a:gd name="T2" fmla="*/ 174 w 243"/>
                  <a:gd name="T3" fmla="*/ 98 h 335"/>
                  <a:gd name="T4" fmla="*/ 180 w 243"/>
                  <a:gd name="T5" fmla="*/ 109 h 335"/>
                  <a:gd name="T6" fmla="*/ 187 w 243"/>
                  <a:gd name="T7" fmla="*/ 121 h 335"/>
                  <a:gd name="T8" fmla="*/ 195 w 243"/>
                  <a:gd name="T9" fmla="*/ 137 h 335"/>
                  <a:gd name="T10" fmla="*/ 201 w 243"/>
                  <a:gd name="T11" fmla="*/ 153 h 335"/>
                  <a:gd name="T12" fmla="*/ 207 w 243"/>
                  <a:gd name="T13" fmla="*/ 167 h 335"/>
                  <a:gd name="T14" fmla="*/ 219 w 243"/>
                  <a:gd name="T15" fmla="*/ 189 h 335"/>
                  <a:gd name="T16" fmla="*/ 229 w 243"/>
                  <a:gd name="T17" fmla="*/ 209 h 335"/>
                  <a:gd name="T18" fmla="*/ 235 w 243"/>
                  <a:gd name="T19" fmla="*/ 223 h 335"/>
                  <a:gd name="T20" fmla="*/ 243 w 243"/>
                  <a:gd name="T21" fmla="*/ 235 h 335"/>
                  <a:gd name="T22" fmla="*/ 231 w 243"/>
                  <a:gd name="T23" fmla="*/ 245 h 335"/>
                  <a:gd name="T24" fmla="*/ 209 w 243"/>
                  <a:gd name="T25" fmla="*/ 255 h 335"/>
                  <a:gd name="T26" fmla="*/ 197 w 243"/>
                  <a:gd name="T27" fmla="*/ 263 h 335"/>
                  <a:gd name="T28" fmla="*/ 176 w 243"/>
                  <a:gd name="T29" fmla="*/ 273 h 335"/>
                  <a:gd name="T30" fmla="*/ 160 w 243"/>
                  <a:gd name="T31" fmla="*/ 283 h 335"/>
                  <a:gd name="T32" fmla="*/ 140 w 243"/>
                  <a:gd name="T33" fmla="*/ 295 h 335"/>
                  <a:gd name="T34" fmla="*/ 124 w 243"/>
                  <a:gd name="T35" fmla="*/ 297 h 335"/>
                  <a:gd name="T36" fmla="*/ 108 w 243"/>
                  <a:gd name="T37" fmla="*/ 313 h 335"/>
                  <a:gd name="T38" fmla="*/ 88 w 243"/>
                  <a:gd name="T39" fmla="*/ 325 h 335"/>
                  <a:gd name="T40" fmla="*/ 72 w 243"/>
                  <a:gd name="T41" fmla="*/ 335 h 335"/>
                  <a:gd name="T42" fmla="*/ 72 w 243"/>
                  <a:gd name="T43" fmla="*/ 329 h 335"/>
                  <a:gd name="T44" fmla="*/ 70 w 243"/>
                  <a:gd name="T45" fmla="*/ 321 h 335"/>
                  <a:gd name="T46" fmla="*/ 72 w 243"/>
                  <a:gd name="T47" fmla="*/ 313 h 335"/>
                  <a:gd name="T48" fmla="*/ 74 w 243"/>
                  <a:gd name="T49" fmla="*/ 309 h 335"/>
                  <a:gd name="T50" fmla="*/ 60 w 243"/>
                  <a:gd name="T51" fmla="*/ 301 h 335"/>
                  <a:gd name="T52" fmla="*/ 54 w 243"/>
                  <a:gd name="T53" fmla="*/ 291 h 335"/>
                  <a:gd name="T54" fmla="*/ 48 w 243"/>
                  <a:gd name="T55" fmla="*/ 283 h 335"/>
                  <a:gd name="T56" fmla="*/ 46 w 243"/>
                  <a:gd name="T57" fmla="*/ 279 h 335"/>
                  <a:gd name="T58" fmla="*/ 46 w 243"/>
                  <a:gd name="T59" fmla="*/ 267 h 335"/>
                  <a:gd name="T60" fmla="*/ 46 w 243"/>
                  <a:gd name="T61" fmla="*/ 259 h 335"/>
                  <a:gd name="T62" fmla="*/ 40 w 243"/>
                  <a:gd name="T63" fmla="*/ 247 h 335"/>
                  <a:gd name="T64" fmla="*/ 46 w 243"/>
                  <a:gd name="T65" fmla="*/ 243 h 335"/>
                  <a:gd name="T66" fmla="*/ 44 w 243"/>
                  <a:gd name="T67" fmla="*/ 231 h 335"/>
                  <a:gd name="T68" fmla="*/ 44 w 243"/>
                  <a:gd name="T69" fmla="*/ 221 h 335"/>
                  <a:gd name="T70" fmla="*/ 42 w 243"/>
                  <a:gd name="T71" fmla="*/ 211 h 335"/>
                  <a:gd name="T72" fmla="*/ 40 w 243"/>
                  <a:gd name="T73" fmla="*/ 199 h 335"/>
                  <a:gd name="T74" fmla="*/ 34 w 243"/>
                  <a:gd name="T75" fmla="*/ 191 h 335"/>
                  <a:gd name="T76" fmla="*/ 34 w 243"/>
                  <a:gd name="T77" fmla="*/ 185 h 335"/>
                  <a:gd name="T78" fmla="*/ 24 w 243"/>
                  <a:gd name="T79" fmla="*/ 179 h 335"/>
                  <a:gd name="T80" fmla="*/ 14 w 243"/>
                  <a:gd name="T81" fmla="*/ 179 h 335"/>
                  <a:gd name="T82" fmla="*/ 6 w 243"/>
                  <a:gd name="T83" fmla="*/ 175 h 335"/>
                  <a:gd name="T84" fmla="*/ 4 w 243"/>
                  <a:gd name="T85" fmla="*/ 165 h 335"/>
                  <a:gd name="T86" fmla="*/ 0 w 243"/>
                  <a:gd name="T87" fmla="*/ 153 h 335"/>
                  <a:gd name="T88" fmla="*/ 4 w 243"/>
                  <a:gd name="T89" fmla="*/ 147 h 335"/>
                  <a:gd name="T90" fmla="*/ 4 w 243"/>
                  <a:gd name="T91" fmla="*/ 137 h 335"/>
                  <a:gd name="T92" fmla="*/ 6 w 243"/>
                  <a:gd name="T93" fmla="*/ 127 h 335"/>
                  <a:gd name="T94" fmla="*/ 10 w 243"/>
                  <a:gd name="T95" fmla="*/ 119 h 335"/>
                  <a:gd name="T96" fmla="*/ 24 w 243"/>
                  <a:gd name="T97" fmla="*/ 117 h 335"/>
                  <a:gd name="T98" fmla="*/ 36 w 243"/>
                  <a:gd name="T99" fmla="*/ 105 h 335"/>
                  <a:gd name="T100" fmla="*/ 46 w 243"/>
                  <a:gd name="T101" fmla="*/ 96 h 335"/>
                  <a:gd name="T102" fmla="*/ 66 w 243"/>
                  <a:gd name="T103" fmla="*/ 74 h 335"/>
                  <a:gd name="T104" fmla="*/ 72 w 243"/>
                  <a:gd name="T105" fmla="*/ 68 h 335"/>
                  <a:gd name="T106" fmla="*/ 74 w 243"/>
                  <a:gd name="T107" fmla="*/ 58 h 335"/>
                  <a:gd name="T108" fmla="*/ 68 w 243"/>
                  <a:gd name="T109" fmla="*/ 48 h 335"/>
                  <a:gd name="T110" fmla="*/ 68 w 243"/>
                  <a:gd name="T111" fmla="*/ 36 h 335"/>
                  <a:gd name="T112" fmla="*/ 84 w 243"/>
                  <a:gd name="T113" fmla="*/ 26 h 335"/>
                  <a:gd name="T114" fmla="*/ 102 w 243"/>
                  <a:gd name="T115" fmla="*/ 16 h 335"/>
                  <a:gd name="T116" fmla="*/ 120 w 243"/>
                  <a:gd name="T117" fmla="*/ 4 h 335"/>
                  <a:gd name="T118" fmla="*/ 130 w 243"/>
                  <a:gd name="T119" fmla="*/ 6 h 335"/>
                  <a:gd name="T120" fmla="*/ 140 w 243"/>
                  <a:gd name="T121" fmla="*/ 22 h 335"/>
                  <a:gd name="T122" fmla="*/ 150 w 243"/>
                  <a:gd name="T123" fmla="*/ 44 h 335"/>
                  <a:gd name="T124" fmla="*/ 158 w 243"/>
                  <a:gd name="T125" fmla="*/ 6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3" h="335">
                    <a:moveTo>
                      <a:pt x="160" y="66"/>
                    </a:moveTo>
                    <a:lnTo>
                      <a:pt x="160" y="68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2" y="72"/>
                    </a:lnTo>
                    <a:lnTo>
                      <a:pt x="164" y="76"/>
                    </a:lnTo>
                    <a:lnTo>
                      <a:pt x="166" y="80"/>
                    </a:lnTo>
                    <a:lnTo>
                      <a:pt x="168" y="84"/>
                    </a:lnTo>
                    <a:lnTo>
                      <a:pt x="168" y="86"/>
                    </a:lnTo>
                    <a:lnTo>
                      <a:pt x="170" y="88"/>
                    </a:lnTo>
                    <a:lnTo>
                      <a:pt x="172" y="90"/>
                    </a:lnTo>
                    <a:lnTo>
                      <a:pt x="172" y="92"/>
                    </a:lnTo>
                    <a:lnTo>
                      <a:pt x="174" y="96"/>
                    </a:lnTo>
                    <a:lnTo>
                      <a:pt x="174" y="98"/>
                    </a:lnTo>
                    <a:lnTo>
                      <a:pt x="176" y="98"/>
                    </a:lnTo>
                    <a:lnTo>
                      <a:pt x="176" y="100"/>
                    </a:lnTo>
                    <a:lnTo>
                      <a:pt x="176" y="103"/>
                    </a:lnTo>
                    <a:lnTo>
                      <a:pt x="178" y="105"/>
                    </a:lnTo>
                    <a:lnTo>
                      <a:pt x="178" y="105"/>
                    </a:lnTo>
                    <a:lnTo>
                      <a:pt x="180" y="107"/>
                    </a:lnTo>
                    <a:lnTo>
                      <a:pt x="180" y="109"/>
                    </a:lnTo>
                    <a:lnTo>
                      <a:pt x="183" y="111"/>
                    </a:lnTo>
                    <a:lnTo>
                      <a:pt x="183" y="113"/>
                    </a:lnTo>
                    <a:lnTo>
                      <a:pt x="183" y="115"/>
                    </a:lnTo>
                    <a:lnTo>
                      <a:pt x="185" y="115"/>
                    </a:lnTo>
                    <a:lnTo>
                      <a:pt x="185" y="117"/>
                    </a:lnTo>
                    <a:lnTo>
                      <a:pt x="187" y="119"/>
                    </a:lnTo>
                    <a:lnTo>
                      <a:pt x="187" y="121"/>
                    </a:lnTo>
                    <a:lnTo>
                      <a:pt x="187" y="123"/>
                    </a:lnTo>
                    <a:lnTo>
                      <a:pt x="189" y="125"/>
                    </a:lnTo>
                    <a:lnTo>
                      <a:pt x="191" y="127"/>
                    </a:lnTo>
                    <a:lnTo>
                      <a:pt x="191" y="129"/>
                    </a:lnTo>
                    <a:lnTo>
                      <a:pt x="191" y="131"/>
                    </a:lnTo>
                    <a:lnTo>
                      <a:pt x="193" y="133"/>
                    </a:lnTo>
                    <a:lnTo>
                      <a:pt x="195" y="137"/>
                    </a:lnTo>
                    <a:lnTo>
                      <a:pt x="195" y="139"/>
                    </a:lnTo>
                    <a:lnTo>
                      <a:pt x="197" y="141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199" y="147"/>
                    </a:lnTo>
                    <a:lnTo>
                      <a:pt x="199" y="151"/>
                    </a:lnTo>
                    <a:lnTo>
                      <a:pt x="201" y="153"/>
                    </a:lnTo>
                    <a:lnTo>
                      <a:pt x="201" y="153"/>
                    </a:lnTo>
                    <a:lnTo>
                      <a:pt x="203" y="157"/>
                    </a:lnTo>
                    <a:lnTo>
                      <a:pt x="205" y="159"/>
                    </a:lnTo>
                    <a:lnTo>
                      <a:pt x="205" y="161"/>
                    </a:lnTo>
                    <a:lnTo>
                      <a:pt x="207" y="163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11" y="171"/>
                    </a:lnTo>
                    <a:lnTo>
                      <a:pt x="211" y="173"/>
                    </a:lnTo>
                    <a:lnTo>
                      <a:pt x="213" y="177"/>
                    </a:lnTo>
                    <a:lnTo>
                      <a:pt x="213" y="179"/>
                    </a:lnTo>
                    <a:lnTo>
                      <a:pt x="217" y="185"/>
                    </a:lnTo>
                    <a:lnTo>
                      <a:pt x="217" y="187"/>
                    </a:lnTo>
                    <a:lnTo>
                      <a:pt x="219" y="189"/>
                    </a:lnTo>
                    <a:lnTo>
                      <a:pt x="219" y="191"/>
                    </a:lnTo>
                    <a:lnTo>
                      <a:pt x="221" y="195"/>
                    </a:lnTo>
                    <a:lnTo>
                      <a:pt x="223" y="199"/>
                    </a:lnTo>
                    <a:lnTo>
                      <a:pt x="225" y="199"/>
                    </a:lnTo>
                    <a:lnTo>
                      <a:pt x="225" y="203"/>
                    </a:lnTo>
                    <a:lnTo>
                      <a:pt x="227" y="205"/>
                    </a:lnTo>
                    <a:lnTo>
                      <a:pt x="229" y="209"/>
                    </a:lnTo>
                    <a:lnTo>
                      <a:pt x="231" y="213"/>
                    </a:lnTo>
                    <a:lnTo>
                      <a:pt x="231" y="215"/>
                    </a:lnTo>
                    <a:lnTo>
                      <a:pt x="233" y="217"/>
                    </a:lnTo>
                    <a:lnTo>
                      <a:pt x="233" y="219"/>
                    </a:lnTo>
                    <a:lnTo>
                      <a:pt x="235" y="219"/>
                    </a:lnTo>
                    <a:lnTo>
                      <a:pt x="235" y="221"/>
                    </a:lnTo>
                    <a:lnTo>
                      <a:pt x="235" y="223"/>
                    </a:lnTo>
                    <a:lnTo>
                      <a:pt x="237" y="223"/>
                    </a:lnTo>
                    <a:lnTo>
                      <a:pt x="237" y="225"/>
                    </a:lnTo>
                    <a:lnTo>
                      <a:pt x="239" y="227"/>
                    </a:lnTo>
                    <a:lnTo>
                      <a:pt x="239" y="229"/>
                    </a:lnTo>
                    <a:lnTo>
                      <a:pt x="241" y="231"/>
                    </a:lnTo>
                    <a:lnTo>
                      <a:pt x="241" y="233"/>
                    </a:lnTo>
                    <a:lnTo>
                      <a:pt x="243" y="235"/>
                    </a:lnTo>
                    <a:lnTo>
                      <a:pt x="243" y="237"/>
                    </a:lnTo>
                    <a:lnTo>
                      <a:pt x="241" y="239"/>
                    </a:lnTo>
                    <a:lnTo>
                      <a:pt x="239" y="239"/>
                    </a:lnTo>
                    <a:lnTo>
                      <a:pt x="239" y="241"/>
                    </a:lnTo>
                    <a:lnTo>
                      <a:pt x="235" y="243"/>
                    </a:lnTo>
                    <a:lnTo>
                      <a:pt x="233" y="243"/>
                    </a:lnTo>
                    <a:lnTo>
                      <a:pt x="231" y="245"/>
                    </a:lnTo>
                    <a:lnTo>
                      <a:pt x="229" y="245"/>
                    </a:lnTo>
                    <a:lnTo>
                      <a:pt x="227" y="247"/>
                    </a:lnTo>
                    <a:lnTo>
                      <a:pt x="223" y="247"/>
                    </a:lnTo>
                    <a:lnTo>
                      <a:pt x="219" y="249"/>
                    </a:lnTo>
                    <a:lnTo>
                      <a:pt x="217" y="251"/>
                    </a:lnTo>
                    <a:lnTo>
                      <a:pt x="215" y="251"/>
                    </a:lnTo>
                    <a:lnTo>
                      <a:pt x="209" y="255"/>
                    </a:lnTo>
                    <a:lnTo>
                      <a:pt x="207" y="255"/>
                    </a:lnTo>
                    <a:lnTo>
                      <a:pt x="205" y="257"/>
                    </a:lnTo>
                    <a:lnTo>
                      <a:pt x="203" y="257"/>
                    </a:lnTo>
                    <a:lnTo>
                      <a:pt x="203" y="259"/>
                    </a:lnTo>
                    <a:lnTo>
                      <a:pt x="199" y="259"/>
                    </a:lnTo>
                    <a:lnTo>
                      <a:pt x="199" y="261"/>
                    </a:lnTo>
                    <a:lnTo>
                      <a:pt x="197" y="263"/>
                    </a:lnTo>
                    <a:lnTo>
                      <a:pt x="195" y="263"/>
                    </a:lnTo>
                    <a:lnTo>
                      <a:pt x="191" y="265"/>
                    </a:lnTo>
                    <a:lnTo>
                      <a:pt x="189" y="267"/>
                    </a:lnTo>
                    <a:lnTo>
                      <a:pt x="187" y="267"/>
                    </a:lnTo>
                    <a:lnTo>
                      <a:pt x="187" y="269"/>
                    </a:lnTo>
                    <a:lnTo>
                      <a:pt x="183" y="271"/>
                    </a:lnTo>
                    <a:lnTo>
                      <a:pt x="176" y="273"/>
                    </a:lnTo>
                    <a:lnTo>
                      <a:pt x="174" y="275"/>
                    </a:lnTo>
                    <a:lnTo>
                      <a:pt x="172" y="277"/>
                    </a:lnTo>
                    <a:lnTo>
                      <a:pt x="168" y="279"/>
                    </a:lnTo>
                    <a:lnTo>
                      <a:pt x="164" y="281"/>
                    </a:lnTo>
                    <a:lnTo>
                      <a:pt x="162" y="281"/>
                    </a:lnTo>
                    <a:lnTo>
                      <a:pt x="162" y="283"/>
                    </a:lnTo>
                    <a:lnTo>
                      <a:pt x="160" y="283"/>
                    </a:lnTo>
                    <a:lnTo>
                      <a:pt x="152" y="289"/>
                    </a:lnTo>
                    <a:lnTo>
                      <a:pt x="150" y="289"/>
                    </a:lnTo>
                    <a:lnTo>
                      <a:pt x="148" y="291"/>
                    </a:lnTo>
                    <a:lnTo>
                      <a:pt x="146" y="293"/>
                    </a:lnTo>
                    <a:lnTo>
                      <a:pt x="144" y="295"/>
                    </a:lnTo>
                    <a:lnTo>
                      <a:pt x="142" y="295"/>
                    </a:lnTo>
                    <a:lnTo>
                      <a:pt x="140" y="295"/>
                    </a:lnTo>
                    <a:lnTo>
                      <a:pt x="138" y="295"/>
                    </a:lnTo>
                    <a:lnTo>
                      <a:pt x="134" y="297"/>
                    </a:lnTo>
                    <a:lnTo>
                      <a:pt x="132" y="299"/>
                    </a:lnTo>
                    <a:lnTo>
                      <a:pt x="130" y="295"/>
                    </a:lnTo>
                    <a:lnTo>
                      <a:pt x="128" y="295"/>
                    </a:lnTo>
                    <a:lnTo>
                      <a:pt x="126" y="295"/>
                    </a:lnTo>
                    <a:lnTo>
                      <a:pt x="124" y="297"/>
                    </a:lnTo>
                    <a:lnTo>
                      <a:pt x="126" y="299"/>
                    </a:lnTo>
                    <a:lnTo>
                      <a:pt x="126" y="301"/>
                    </a:lnTo>
                    <a:lnTo>
                      <a:pt x="124" y="303"/>
                    </a:lnTo>
                    <a:lnTo>
                      <a:pt x="114" y="309"/>
                    </a:lnTo>
                    <a:lnTo>
                      <a:pt x="112" y="311"/>
                    </a:lnTo>
                    <a:lnTo>
                      <a:pt x="110" y="311"/>
                    </a:lnTo>
                    <a:lnTo>
                      <a:pt x="108" y="313"/>
                    </a:lnTo>
                    <a:lnTo>
                      <a:pt x="106" y="315"/>
                    </a:lnTo>
                    <a:lnTo>
                      <a:pt x="102" y="315"/>
                    </a:lnTo>
                    <a:lnTo>
                      <a:pt x="102" y="317"/>
                    </a:lnTo>
                    <a:lnTo>
                      <a:pt x="98" y="319"/>
                    </a:lnTo>
                    <a:lnTo>
                      <a:pt x="94" y="321"/>
                    </a:lnTo>
                    <a:lnTo>
                      <a:pt x="90" y="323"/>
                    </a:lnTo>
                    <a:lnTo>
                      <a:pt x="88" y="325"/>
                    </a:lnTo>
                    <a:lnTo>
                      <a:pt x="86" y="327"/>
                    </a:lnTo>
                    <a:lnTo>
                      <a:pt x="84" y="329"/>
                    </a:lnTo>
                    <a:lnTo>
                      <a:pt x="80" y="331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4" y="333"/>
                    </a:lnTo>
                    <a:lnTo>
                      <a:pt x="72" y="335"/>
                    </a:lnTo>
                    <a:lnTo>
                      <a:pt x="70" y="335"/>
                    </a:lnTo>
                    <a:lnTo>
                      <a:pt x="72" y="333"/>
                    </a:lnTo>
                    <a:lnTo>
                      <a:pt x="74" y="333"/>
                    </a:lnTo>
                    <a:lnTo>
                      <a:pt x="76" y="331"/>
                    </a:lnTo>
                    <a:lnTo>
                      <a:pt x="76" y="329"/>
                    </a:lnTo>
                    <a:lnTo>
                      <a:pt x="74" y="329"/>
                    </a:lnTo>
                    <a:lnTo>
                      <a:pt x="72" y="329"/>
                    </a:lnTo>
                    <a:lnTo>
                      <a:pt x="72" y="327"/>
                    </a:lnTo>
                    <a:lnTo>
                      <a:pt x="72" y="325"/>
                    </a:lnTo>
                    <a:lnTo>
                      <a:pt x="74" y="325"/>
                    </a:lnTo>
                    <a:lnTo>
                      <a:pt x="74" y="323"/>
                    </a:lnTo>
                    <a:lnTo>
                      <a:pt x="74" y="321"/>
                    </a:lnTo>
                    <a:lnTo>
                      <a:pt x="72" y="321"/>
                    </a:lnTo>
                    <a:lnTo>
                      <a:pt x="70" y="321"/>
                    </a:lnTo>
                    <a:lnTo>
                      <a:pt x="70" y="319"/>
                    </a:lnTo>
                    <a:lnTo>
                      <a:pt x="72" y="319"/>
                    </a:lnTo>
                    <a:lnTo>
                      <a:pt x="76" y="317"/>
                    </a:lnTo>
                    <a:lnTo>
                      <a:pt x="76" y="315"/>
                    </a:lnTo>
                    <a:lnTo>
                      <a:pt x="74" y="315"/>
                    </a:lnTo>
                    <a:lnTo>
                      <a:pt x="74" y="313"/>
                    </a:lnTo>
                    <a:lnTo>
                      <a:pt x="72" y="313"/>
                    </a:lnTo>
                    <a:lnTo>
                      <a:pt x="72" y="315"/>
                    </a:lnTo>
                    <a:lnTo>
                      <a:pt x="70" y="313"/>
                    </a:lnTo>
                    <a:lnTo>
                      <a:pt x="72" y="311"/>
                    </a:lnTo>
                    <a:lnTo>
                      <a:pt x="74" y="311"/>
                    </a:lnTo>
                    <a:lnTo>
                      <a:pt x="76" y="311"/>
                    </a:lnTo>
                    <a:lnTo>
                      <a:pt x="76" y="309"/>
                    </a:lnTo>
                    <a:lnTo>
                      <a:pt x="74" y="309"/>
                    </a:lnTo>
                    <a:lnTo>
                      <a:pt x="74" y="307"/>
                    </a:lnTo>
                    <a:lnTo>
                      <a:pt x="72" y="307"/>
                    </a:lnTo>
                    <a:lnTo>
                      <a:pt x="70" y="307"/>
                    </a:lnTo>
                    <a:lnTo>
                      <a:pt x="68" y="305"/>
                    </a:lnTo>
                    <a:lnTo>
                      <a:pt x="64" y="305"/>
                    </a:lnTo>
                    <a:lnTo>
                      <a:pt x="60" y="303"/>
                    </a:lnTo>
                    <a:lnTo>
                      <a:pt x="60" y="301"/>
                    </a:lnTo>
                    <a:lnTo>
                      <a:pt x="58" y="299"/>
                    </a:lnTo>
                    <a:lnTo>
                      <a:pt x="56" y="299"/>
                    </a:lnTo>
                    <a:lnTo>
                      <a:pt x="56" y="297"/>
                    </a:lnTo>
                    <a:lnTo>
                      <a:pt x="56" y="295"/>
                    </a:lnTo>
                    <a:lnTo>
                      <a:pt x="56" y="295"/>
                    </a:lnTo>
                    <a:lnTo>
                      <a:pt x="56" y="293"/>
                    </a:lnTo>
                    <a:lnTo>
                      <a:pt x="54" y="291"/>
                    </a:lnTo>
                    <a:lnTo>
                      <a:pt x="54" y="291"/>
                    </a:lnTo>
                    <a:lnTo>
                      <a:pt x="52" y="291"/>
                    </a:lnTo>
                    <a:lnTo>
                      <a:pt x="52" y="289"/>
                    </a:lnTo>
                    <a:lnTo>
                      <a:pt x="50" y="287"/>
                    </a:lnTo>
                    <a:lnTo>
                      <a:pt x="48" y="287"/>
                    </a:lnTo>
                    <a:lnTo>
                      <a:pt x="48" y="285"/>
                    </a:lnTo>
                    <a:lnTo>
                      <a:pt x="48" y="283"/>
                    </a:lnTo>
                    <a:lnTo>
                      <a:pt x="50" y="283"/>
                    </a:lnTo>
                    <a:lnTo>
                      <a:pt x="48" y="283"/>
                    </a:lnTo>
                    <a:lnTo>
                      <a:pt x="48" y="281"/>
                    </a:lnTo>
                    <a:lnTo>
                      <a:pt x="46" y="281"/>
                    </a:lnTo>
                    <a:lnTo>
                      <a:pt x="44" y="281"/>
                    </a:lnTo>
                    <a:lnTo>
                      <a:pt x="46" y="281"/>
                    </a:lnTo>
                    <a:lnTo>
                      <a:pt x="46" y="279"/>
                    </a:lnTo>
                    <a:lnTo>
                      <a:pt x="48" y="277"/>
                    </a:lnTo>
                    <a:lnTo>
                      <a:pt x="48" y="275"/>
                    </a:lnTo>
                    <a:lnTo>
                      <a:pt x="46" y="273"/>
                    </a:lnTo>
                    <a:lnTo>
                      <a:pt x="44" y="271"/>
                    </a:lnTo>
                    <a:lnTo>
                      <a:pt x="44" y="269"/>
                    </a:lnTo>
                    <a:lnTo>
                      <a:pt x="44" y="267"/>
                    </a:lnTo>
                    <a:lnTo>
                      <a:pt x="46" y="267"/>
                    </a:lnTo>
                    <a:lnTo>
                      <a:pt x="46" y="269"/>
                    </a:lnTo>
                    <a:lnTo>
                      <a:pt x="46" y="267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4" y="261"/>
                    </a:lnTo>
                    <a:lnTo>
                      <a:pt x="46" y="261"/>
                    </a:lnTo>
                    <a:lnTo>
                      <a:pt x="46" y="259"/>
                    </a:lnTo>
                    <a:lnTo>
                      <a:pt x="44" y="259"/>
                    </a:lnTo>
                    <a:lnTo>
                      <a:pt x="44" y="257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0" y="253"/>
                    </a:lnTo>
                    <a:lnTo>
                      <a:pt x="38" y="251"/>
                    </a:lnTo>
                    <a:lnTo>
                      <a:pt x="40" y="247"/>
                    </a:lnTo>
                    <a:lnTo>
                      <a:pt x="38" y="247"/>
                    </a:lnTo>
                    <a:lnTo>
                      <a:pt x="38" y="245"/>
                    </a:lnTo>
                    <a:lnTo>
                      <a:pt x="40" y="245"/>
                    </a:lnTo>
                    <a:lnTo>
                      <a:pt x="44" y="243"/>
                    </a:lnTo>
                    <a:lnTo>
                      <a:pt x="46" y="243"/>
                    </a:lnTo>
                    <a:lnTo>
                      <a:pt x="46" y="245"/>
                    </a:lnTo>
                    <a:lnTo>
                      <a:pt x="46" y="243"/>
                    </a:lnTo>
                    <a:lnTo>
                      <a:pt x="48" y="243"/>
                    </a:lnTo>
                    <a:lnTo>
                      <a:pt x="46" y="239"/>
                    </a:lnTo>
                    <a:lnTo>
                      <a:pt x="48" y="239"/>
                    </a:lnTo>
                    <a:lnTo>
                      <a:pt x="48" y="237"/>
                    </a:lnTo>
                    <a:lnTo>
                      <a:pt x="48" y="235"/>
                    </a:lnTo>
                    <a:lnTo>
                      <a:pt x="46" y="235"/>
                    </a:lnTo>
                    <a:lnTo>
                      <a:pt x="44" y="231"/>
                    </a:lnTo>
                    <a:lnTo>
                      <a:pt x="44" y="229"/>
                    </a:lnTo>
                    <a:lnTo>
                      <a:pt x="44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6" y="223"/>
                    </a:lnTo>
                    <a:lnTo>
                      <a:pt x="46" y="221"/>
                    </a:lnTo>
                    <a:lnTo>
                      <a:pt x="44" y="221"/>
                    </a:lnTo>
                    <a:lnTo>
                      <a:pt x="44" y="219"/>
                    </a:lnTo>
                    <a:lnTo>
                      <a:pt x="44" y="217"/>
                    </a:lnTo>
                    <a:lnTo>
                      <a:pt x="42" y="217"/>
                    </a:lnTo>
                    <a:lnTo>
                      <a:pt x="40" y="217"/>
                    </a:lnTo>
                    <a:lnTo>
                      <a:pt x="38" y="211"/>
                    </a:lnTo>
                    <a:lnTo>
                      <a:pt x="40" y="211"/>
                    </a:lnTo>
                    <a:lnTo>
                      <a:pt x="42" y="211"/>
                    </a:lnTo>
                    <a:lnTo>
                      <a:pt x="42" y="209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2" y="205"/>
                    </a:lnTo>
                    <a:lnTo>
                      <a:pt x="42" y="203"/>
                    </a:lnTo>
                    <a:lnTo>
                      <a:pt x="40" y="201"/>
                    </a:lnTo>
                    <a:lnTo>
                      <a:pt x="40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38" y="193"/>
                    </a:lnTo>
                    <a:lnTo>
                      <a:pt x="38" y="195"/>
                    </a:lnTo>
                    <a:lnTo>
                      <a:pt x="36" y="195"/>
                    </a:lnTo>
                    <a:lnTo>
                      <a:pt x="34" y="191"/>
                    </a:lnTo>
                    <a:lnTo>
                      <a:pt x="32" y="191"/>
                    </a:lnTo>
                    <a:lnTo>
                      <a:pt x="32" y="189"/>
                    </a:lnTo>
                    <a:lnTo>
                      <a:pt x="32" y="187"/>
                    </a:lnTo>
                    <a:lnTo>
                      <a:pt x="34" y="189"/>
                    </a:lnTo>
                    <a:lnTo>
                      <a:pt x="36" y="189"/>
                    </a:lnTo>
                    <a:lnTo>
                      <a:pt x="34" y="187"/>
                    </a:lnTo>
                    <a:lnTo>
                      <a:pt x="34" y="185"/>
                    </a:lnTo>
                    <a:lnTo>
                      <a:pt x="32" y="185"/>
                    </a:lnTo>
                    <a:lnTo>
                      <a:pt x="30" y="185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0" y="179"/>
                    </a:lnTo>
                    <a:lnTo>
                      <a:pt x="28" y="179"/>
                    </a:lnTo>
                    <a:lnTo>
                      <a:pt x="24" y="179"/>
                    </a:lnTo>
                    <a:lnTo>
                      <a:pt x="24" y="181"/>
                    </a:lnTo>
                    <a:lnTo>
                      <a:pt x="22" y="181"/>
                    </a:lnTo>
                    <a:lnTo>
                      <a:pt x="20" y="181"/>
                    </a:lnTo>
                    <a:lnTo>
                      <a:pt x="18" y="181"/>
                    </a:lnTo>
                    <a:lnTo>
                      <a:pt x="16" y="181"/>
                    </a:lnTo>
                    <a:lnTo>
                      <a:pt x="14" y="181"/>
                    </a:lnTo>
                    <a:lnTo>
                      <a:pt x="14" y="179"/>
                    </a:lnTo>
                    <a:lnTo>
                      <a:pt x="14" y="177"/>
                    </a:lnTo>
                    <a:lnTo>
                      <a:pt x="12" y="177"/>
                    </a:lnTo>
                    <a:lnTo>
                      <a:pt x="12" y="175"/>
                    </a:lnTo>
                    <a:lnTo>
                      <a:pt x="10" y="175"/>
                    </a:lnTo>
                    <a:lnTo>
                      <a:pt x="8" y="175"/>
                    </a:lnTo>
                    <a:lnTo>
                      <a:pt x="6" y="177"/>
                    </a:lnTo>
                    <a:lnTo>
                      <a:pt x="6" y="175"/>
                    </a:lnTo>
                    <a:lnTo>
                      <a:pt x="8" y="175"/>
                    </a:lnTo>
                    <a:lnTo>
                      <a:pt x="6" y="175"/>
                    </a:lnTo>
                    <a:lnTo>
                      <a:pt x="6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2" y="169"/>
                    </a:lnTo>
                    <a:lnTo>
                      <a:pt x="4" y="165"/>
                    </a:lnTo>
                    <a:lnTo>
                      <a:pt x="4" y="163"/>
                    </a:lnTo>
                    <a:lnTo>
                      <a:pt x="4" y="161"/>
                    </a:lnTo>
                    <a:lnTo>
                      <a:pt x="2" y="161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2" y="155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4" y="151"/>
                    </a:lnTo>
                    <a:lnTo>
                      <a:pt x="4" y="151"/>
                    </a:lnTo>
                    <a:lnTo>
                      <a:pt x="4" y="147"/>
                    </a:lnTo>
                    <a:lnTo>
                      <a:pt x="6" y="147"/>
                    </a:lnTo>
                    <a:lnTo>
                      <a:pt x="6" y="145"/>
                    </a:lnTo>
                    <a:lnTo>
                      <a:pt x="6" y="143"/>
                    </a:lnTo>
                    <a:lnTo>
                      <a:pt x="6" y="141"/>
                    </a:lnTo>
                    <a:lnTo>
                      <a:pt x="6" y="139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5"/>
                    </a:lnTo>
                    <a:lnTo>
                      <a:pt x="6" y="135"/>
                    </a:lnTo>
                    <a:lnTo>
                      <a:pt x="6" y="133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10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8" y="121"/>
                    </a:lnTo>
                    <a:lnTo>
                      <a:pt x="20" y="121"/>
                    </a:lnTo>
                    <a:lnTo>
                      <a:pt x="20" y="119"/>
                    </a:lnTo>
                    <a:lnTo>
                      <a:pt x="22" y="117"/>
                    </a:lnTo>
                    <a:lnTo>
                      <a:pt x="24" y="117"/>
                    </a:lnTo>
                    <a:lnTo>
                      <a:pt x="24" y="115"/>
                    </a:lnTo>
                    <a:lnTo>
                      <a:pt x="26" y="113"/>
                    </a:lnTo>
                    <a:lnTo>
                      <a:pt x="28" y="113"/>
                    </a:lnTo>
                    <a:lnTo>
                      <a:pt x="30" y="109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36" y="105"/>
                    </a:lnTo>
                    <a:lnTo>
                      <a:pt x="38" y="105"/>
                    </a:lnTo>
                    <a:lnTo>
                      <a:pt x="38" y="103"/>
                    </a:lnTo>
                    <a:lnTo>
                      <a:pt x="40" y="100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4" y="96"/>
                    </a:lnTo>
                    <a:lnTo>
                      <a:pt x="46" y="96"/>
                    </a:lnTo>
                    <a:lnTo>
                      <a:pt x="54" y="86"/>
                    </a:lnTo>
                    <a:lnTo>
                      <a:pt x="56" y="82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2" y="78"/>
                    </a:lnTo>
                    <a:lnTo>
                      <a:pt x="66" y="74"/>
                    </a:lnTo>
                    <a:lnTo>
                      <a:pt x="68" y="72"/>
                    </a:lnTo>
                    <a:lnTo>
                      <a:pt x="70" y="70"/>
                    </a:lnTo>
                    <a:lnTo>
                      <a:pt x="70" y="72"/>
                    </a:lnTo>
                    <a:lnTo>
                      <a:pt x="72" y="72"/>
                    </a:lnTo>
                    <a:lnTo>
                      <a:pt x="72" y="70"/>
                    </a:lnTo>
                    <a:lnTo>
                      <a:pt x="74" y="70"/>
                    </a:lnTo>
                    <a:lnTo>
                      <a:pt x="72" y="68"/>
                    </a:lnTo>
                    <a:lnTo>
                      <a:pt x="70" y="66"/>
                    </a:lnTo>
                    <a:lnTo>
                      <a:pt x="70" y="64"/>
                    </a:lnTo>
                    <a:lnTo>
                      <a:pt x="70" y="62"/>
                    </a:lnTo>
                    <a:lnTo>
                      <a:pt x="70" y="60"/>
                    </a:lnTo>
                    <a:lnTo>
                      <a:pt x="72" y="60"/>
                    </a:lnTo>
                    <a:lnTo>
                      <a:pt x="72" y="58"/>
                    </a:lnTo>
                    <a:lnTo>
                      <a:pt x="74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4" y="54"/>
                    </a:lnTo>
                    <a:lnTo>
                      <a:pt x="72" y="52"/>
                    </a:lnTo>
                    <a:lnTo>
                      <a:pt x="70" y="50"/>
                    </a:lnTo>
                    <a:lnTo>
                      <a:pt x="68" y="48"/>
                    </a:lnTo>
                    <a:lnTo>
                      <a:pt x="66" y="46"/>
                    </a:lnTo>
                    <a:lnTo>
                      <a:pt x="62" y="42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8" y="36"/>
                    </a:lnTo>
                    <a:lnTo>
                      <a:pt x="70" y="34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8" y="30"/>
                    </a:lnTo>
                    <a:lnTo>
                      <a:pt x="80" y="28"/>
                    </a:lnTo>
                    <a:lnTo>
                      <a:pt x="82" y="26"/>
                    </a:lnTo>
                    <a:lnTo>
                      <a:pt x="84" y="26"/>
                    </a:lnTo>
                    <a:lnTo>
                      <a:pt x="88" y="24"/>
                    </a:lnTo>
                    <a:lnTo>
                      <a:pt x="90" y="22"/>
                    </a:lnTo>
                    <a:lnTo>
                      <a:pt x="92" y="22"/>
                    </a:lnTo>
                    <a:lnTo>
                      <a:pt x="94" y="20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6" y="12"/>
                    </a:lnTo>
                    <a:lnTo>
                      <a:pt x="110" y="10"/>
                    </a:lnTo>
                    <a:lnTo>
                      <a:pt x="114" y="8"/>
                    </a:lnTo>
                    <a:lnTo>
                      <a:pt x="116" y="8"/>
                    </a:lnTo>
                    <a:lnTo>
                      <a:pt x="120" y="6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0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30" y="6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4" y="12"/>
                    </a:lnTo>
                    <a:lnTo>
                      <a:pt x="136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0" y="22"/>
                    </a:lnTo>
                    <a:lnTo>
                      <a:pt x="140" y="24"/>
                    </a:lnTo>
                    <a:lnTo>
                      <a:pt x="142" y="26"/>
                    </a:lnTo>
                    <a:lnTo>
                      <a:pt x="144" y="30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50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4" y="56"/>
                    </a:lnTo>
                    <a:lnTo>
                      <a:pt x="156" y="56"/>
                    </a:lnTo>
                    <a:lnTo>
                      <a:pt x="156" y="58"/>
                    </a:lnTo>
                    <a:lnTo>
                      <a:pt x="156" y="60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60" y="6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5" name="Freeform 145">
                <a:extLst>
                  <a:ext uri="{FF2B5EF4-FFF2-40B4-BE49-F238E27FC236}">
                    <a16:creationId xmlns:a16="http://schemas.microsoft.com/office/drawing/2014/main" id="{3C95E518-9028-0F50-19B3-F489E7E16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950" y="188913"/>
                <a:ext cx="484188" cy="482600"/>
              </a:xfrm>
              <a:custGeom>
                <a:avLst/>
                <a:gdLst>
                  <a:gd name="T0" fmla="*/ 191 w 305"/>
                  <a:gd name="T1" fmla="*/ 102 h 304"/>
                  <a:gd name="T2" fmla="*/ 209 w 305"/>
                  <a:gd name="T3" fmla="*/ 100 h 304"/>
                  <a:gd name="T4" fmla="*/ 209 w 305"/>
                  <a:gd name="T5" fmla="*/ 114 h 304"/>
                  <a:gd name="T6" fmla="*/ 209 w 305"/>
                  <a:gd name="T7" fmla="*/ 136 h 304"/>
                  <a:gd name="T8" fmla="*/ 211 w 305"/>
                  <a:gd name="T9" fmla="*/ 160 h 304"/>
                  <a:gd name="T10" fmla="*/ 235 w 305"/>
                  <a:gd name="T11" fmla="*/ 160 h 304"/>
                  <a:gd name="T12" fmla="*/ 239 w 305"/>
                  <a:gd name="T13" fmla="*/ 166 h 304"/>
                  <a:gd name="T14" fmla="*/ 245 w 305"/>
                  <a:gd name="T15" fmla="*/ 170 h 304"/>
                  <a:gd name="T16" fmla="*/ 231 w 305"/>
                  <a:gd name="T17" fmla="*/ 204 h 304"/>
                  <a:gd name="T18" fmla="*/ 239 w 305"/>
                  <a:gd name="T19" fmla="*/ 204 h 304"/>
                  <a:gd name="T20" fmla="*/ 251 w 305"/>
                  <a:gd name="T21" fmla="*/ 204 h 304"/>
                  <a:gd name="T22" fmla="*/ 269 w 305"/>
                  <a:gd name="T23" fmla="*/ 204 h 304"/>
                  <a:gd name="T24" fmla="*/ 281 w 305"/>
                  <a:gd name="T25" fmla="*/ 204 h 304"/>
                  <a:gd name="T26" fmla="*/ 305 w 305"/>
                  <a:gd name="T27" fmla="*/ 204 h 304"/>
                  <a:gd name="T28" fmla="*/ 305 w 305"/>
                  <a:gd name="T29" fmla="*/ 278 h 304"/>
                  <a:gd name="T30" fmla="*/ 301 w 305"/>
                  <a:gd name="T31" fmla="*/ 290 h 304"/>
                  <a:gd name="T32" fmla="*/ 291 w 305"/>
                  <a:gd name="T33" fmla="*/ 304 h 304"/>
                  <a:gd name="T34" fmla="*/ 277 w 305"/>
                  <a:gd name="T35" fmla="*/ 304 h 304"/>
                  <a:gd name="T36" fmla="*/ 259 w 305"/>
                  <a:gd name="T37" fmla="*/ 304 h 304"/>
                  <a:gd name="T38" fmla="*/ 243 w 305"/>
                  <a:gd name="T39" fmla="*/ 304 h 304"/>
                  <a:gd name="T40" fmla="*/ 207 w 305"/>
                  <a:gd name="T41" fmla="*/ 304 h 304"/>
                  <a:gd name="T42" fmla="*/ 195 w 305"/>
                  <a:gd name="T43" fmla="*/ 304 h 304"/>
                  <a:gd name="T44" fmla="*/ 177 w 305"/>
                  <a:gd name="T45" fmla="*/ 304 h 304"/>
                  <a:gd name="T46" fmla="*/ 159 w 305"/>
                  <a:gd name="T47" fmla="*/ 304 h 304"/>
                  <a:gd name="T48" fmla="*/ 151 w 305"/>
                  <a:gd name="T49" fmla="*/ 304 h 304"/>
                  <a:gd name="T50" fmla="*/ 116 w 305"/>
                  <a:gd name="T51" fmla="*/ 304 h 304"/>
                  <a:gd name="T52" fmla="*/ 72 w 305"/>
                  <a:gd name="T53" fmla="*/ 304 h 304"/>
                  <a:gd name="T54" fmla="*/ 46 w 305"/>
                  <a:gd name="T55" fmla="*/ 304 h 304"/>
                  <a:gd name="T56" fmla="*/ 28 w 305"/>
                  <a:gd name="T57" fmla="*/ 304 h 304"/>
                  <a:gd name="T58" fmla="*/ 14 w 305"/>
                  <a:gd name="T59" fmla="*/ 304 h 304"/>
                  <a:gd name="T60" fmla="*/ 0 w 305"/>
                  <a:gd name="T61" fmla="*/ 286 h 304"/>
                  <a:gd name="T62" fmla="*/ 8 w 305"/>
                  <a:gd name="T63" fmla="*/ 268 h 304"/>
                  <a:gd name="T64" fmla="*/ 14 w 305"/>
                  <a:gd name="T65" fmla="*/ 258 h 304"/>
                  <a:gd name="T66" fmla="*/ 26 w 305"/>
                  <a:gd name="T67" fmla="*/ 242 h 304"/>
                  <a:gd name="T68" fmla="*/ 26 w 305"/>
                  <a:gd name="T69" fmla="*/ 222 h 304"/>
                  <a:gd name="T70" fmla="*/ 32 w 305"/>
                  <a:gd name="T71" fmla="*/ 212 h 304"/>
                  <a:gd name="T72" fmla="*/ 42 w 305"/>
                  <a:gd name="T73" fmla="*/ 198 h 304"/>
                  <a:gd name="T74" fmla="*/ 46 w 305"/>
                  <a:gd name="T75" fmla="*/ 186 h 304"/>
                  <a:gd name="T76" fmla="*/ 52 w 305"/>
                  <a:gd name="T77" fmla="*/ 172 h 304"/>
                  <a:gd name="T78" fmla="*/ 52 w 305"/>
                  <a:gd name="T79" fmla="*/ 156 h 304"/>
                  <a:gd name="T80" fmla="*/ 52 w 305"/>
                  <a:gd name="T81" fmla="*/ 132 h 304"/>
                  <a:gd name="T82" fmla="*/ 52 w 305"/>
                  <a:gd name="T83" fmla="*/ 118 h 304"/>
                  <a:gd name="T84" fmla="*/ 54 w 305"/>
                  <a:gd name="T85" fmla="*/ 110 h 304"/>
                  <a:gd name="T86" fmla="*/ 62 w 305"/>
                  <a:gd name="T87" fmla="*/ 88 h 304"/>
                  <a:gd name="T88" fmla="*/ 74 w 305"/>
                  <a:gd name="T89" fmla="*/ 62 h 304"/>
                  <a:gd name="T90" fmla="*/ 84 w 305"/>
                  <a:gd name="T91" fmla="*/ 46 h 304"/>
                  <a:gd name="T92" fmla="*/ 92 w 305"/>
                  <a:gd name="T93" fmla="*/ 32 h 304"/>
                  <a:gd name="T94" fmla="*/ 96 w 305"/>
                  <a:gd name="T95" fmla="*/ 24 h 304"/>
                  <a:gd name="T96" fmla="*/ 102 w 305"/>
                  <a:gd name="T97" fmla="*/ 14 h 304"/>
                  <a:gd name="T98" fmla="*/ 108 w 305"/>
                  <a:gd name="T99" fmla="*/ 4 h 304"/>
                  <a:gd name="T100" fmla="*/ 110 w 305"/>
                  <a:gd name="T101" fmla="*/ 2 h 304"/>
                  <a:gd name="T102" fmla="*/ 131 w 305"/>
                  <a:gd name="T103" fmla="*/ 2 h 304"/>
                  <a:gd name="T104" fmla="*/ 141 w 305"/>
                  <a:gd name="T105" fmla="*/ 0 h 304"/>
                  <a:gd name="T106" fmla="*/ 157 w 305"/>
                  <a:gd name="T107" fmla="*/ 0 h 304"/>
                  <a:gd name="T108" fmla="*/ 169 w 305"/>
                  <a:gd name="T109" fmla="*/ 8 h 304"/>
                  <a:gd name="T110" fmla="*/ 169 w 305"/>
                  <a:gd name="T111" fmla="*/ 14 h 304"/>
                  <a:gd name="T112" fmla="*/ 169 w 305"/>
                  <a:gd name="T113" fmla="*/ 24 h 304"/>
                  <a:gd name="T114" fmla="*/ 169 w 305"/>
                  <a:gd name="T115" fmla="*/ 32 h 304"/>
                  <a:gd name="T116" fmla="*/ 169 w 305"/>
                  <a:gd name="T117" fmla="*/ 44 h 304"/>
                  <a:gd name="T118" fmla="*/ 169 w 305"/>
                  <a:gd name="T119" fmla="*/ 64 h 304"/>
                  <a:gd name="T120" fmla="*/ 171 w 305"/>
                  <a:gd name="T121" fmla="*/ 76 h 304"/>
                  <a:gd name="T122" fmla="*/ 169 w 305"/>
                  <a:gd name="T123" fmla="*/ 96 h 304"/>
                  <a:gd name="T124" fmla="*/ 177 w 305"/>
                  <a:gd name="T125" fmla="*/ 10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5" h="304">
                    <a:moveTo>
                      <a:pt x="177" y="102"/>
                    </a:moveTo>
                    <a:lnTo>
                      <a:pt x="179" y="102"/>
                    </a:lnTo>
                    <a:lnTo>
                      <a:pt x="187" y="102"/>
                    </a:lnTo>
                    <a:lnTo>
                      <a:pt x="191" y="102"/>
                    </a:lnTo>
                    <a:lnTo>
                      <a:pt x="193" y="102"/>
                    </a:lnTo>
                    <a:lnTo>
                      <a:pt x="201" y="102"/>
                    </a:lnTo>
                    <a:lnTo>
                      <a:pt x="205" y="102"/>
                    </a:lnTo>
                    <a:lnTo>
                      <a:pt x="209" y="100"/>
                    </a:lnTo>
                    <a:lnTo>
                      <a:pt x="209" y="108"/>
                    </a:lnTo>
                    <a:lnTo>
                      <a:pt x="209" y="110"/>
                    </a:lnTo>
                    <a:lnTo>
                      <a:pt x="209" y="110"/>
                    </a:lnTo>
                    <a:lnTo>
                      <a:pt x="209" y="114"/>
                    </a:lnTo>
                    <a:lnTo>
                      <a:pt x="209" y="116"/>
                    </a:lnTo>
                    <a:lnTo>
                      <a:pt x="209" y="126"/>
                    </a:lnTo>
                    <a:lnTo>
                      <a:pt x="209" y="128"/>
                    </a:lnTo>
                    <a:lnTo>
                      <a:pt x="209" y="136"/>
                    </a:lnTo>
                    <a:lnTo>
                      <a:pt x="209" y="144"/>
                    </a:lnTo>
                    <a:lnTo>
                      <a:pt x="209" y="148"/>
                    </a:lnTo>
                    <a:lnTo>
                      <a:pt x="209" y="160"/>
                    </a:lnTo>
                    <a:lnTo>
                      <a:pt x="211" y="160"/>
                    </a:lnTo>
                    <a:lnTo>
                      <a:pt x="223" y="160"/>
                    </a:lnTo>
                    <a:lnTo>
                      <a:pt x="227" y="160"/>
                    </a:lnTo>
                    <a:lnTo>
                      <a:pt x="231" y="160"/>
                    </a:lnTo>
                    <a:lnTo>
                      <a:pt x="235" y="160"/>
                    </a:lnTo>
                    <a:lnTo>
                      <a:pt x="237" y="160"/>
                    </a:lnTo>
                    <a:lnTo>
                      <a:pt x="237" y="162"/>
                    </a:lnTo>
                    <a:lnTo>
                      <a:pt x="237" y="166"/>
                    </a:lnTo>
                    <a:lnTo>
                      <a:pt x="239" y="166"/>
                    </a:lnTo>
                    <a:lnTo>
                      <a:pt x="241" y="166"/>
                    </a:lnTo>
                    <a:lnTo>
                      <a:pt x="247" y="166"/>
                    </a:lnTo>
                    <a:lnTo>
                      <a:pt x="245" y="168"/>
                    </a:lnTo>
                    <a:lnTo>
                      <a:pt x="245" y="170"/>
                    </a:lnTo>
                    <a:lnTo>
                      <a:pt x="245" y="172"/>
                    </a:lnTo>
                    <a:lnTo>
                      <a:pt x="235" y="190"/>
                    </a:lnTo>
                    <a:lnTo>
                      <a:pt x="233" y="196"/>
                    </a:lnTo>
                    <a:lnTo>
                      <a:pt x="231" y="204"/>
                    </a:lnTo>
                    <a:lnTo>
                      <a:pt x="233" y="204"/>
                    </a:lnTo>
                    <a:lnTo>
                      <a:pt x="235" y="204"/>
                    </a:lnTo>
                    <a:lnTo>
                      <a:pt x="237" y="204"/>
                    </a:lnTo>
                    <a:lnTo>
                      <a:pt x="239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7" y="204"/>
                    </a:lnTo>
                    <a:lnTo>
                      <a:pt x="251" y="204"/>
                    </a:lnTo>
                    <a:lnTo>
                      <a:pt x="255" y="204"/>
                    </a:lnTo>
                    <a:lnTo>
                      <a:pt x="257" y="204"/>
                    </a:lnTo>
                    <a:lnTo>
                      <a:pt x="261" y="204"/>
                    </a:lnTo>
                    <a:lnTo>
                      <a:pt x="269" y="204"/>
                    </a:lnTo>
                    <a:lnTo>
                      <a:pt x="271" y="204"/>
                    </a:lnTo>
                    <a:lnTo>
                      <a:pt x="273" y="204"/>
                    </a:lnTo>
                    <a:lnTo>
                      <a:pt x="275" y="204"/>
                    </a:lnTo>
                    <a:lnTo>
                      <a:pt x="281" y="204"/>
                    </a:lnTo>
                    <a:lnTo>
                      <a:pt x="285" y="204"/>
                    </a:lnTo>
                    <a:lnTo>
                      <a:pt x="297" y="204"/>
                    </a:lnTo>
                    <a:lnTo>
                      <a:pt x="299" y="204"/>
                    </a:lnTo>
                    <a:lnTo>
                      <a:pt x="305" y="204"/>
                    </a:lnTo>
                    <a:lnTo>
                      <a:pt x="305" y="206"/>
                    </a:lnTo>
                    <a:lnTo>
                      <a:pt x="305" y="210"/>
                    </a:lnTo>
                    <a:lnTo>
                      <a:pt x="305" y="276"/>
                    </a:lnTo>
                    <a:lnTo>
                      <a:pt x="305" y="278"/>
                    </a:lnTo>
                    <a:lnTo>
                      <a:pt x="303" y="278"/>
                    </a:lnTo>
                    <a:lnTo>
                      <a:pt x="301" y="278"/>
                    </a:lnTo>
                    <a:lnTo>
                      <a:pt x="301" y="284"/>
                    </a:lnTo>
                    <a:lnTo>
                      <a:pt x="301" y="290"/>
                    </a:lnTo>
                    <a:lnTo>
                      <a:pt x="301" y="304"/>
                    </a:lnTo>
                    <a:lnTo>
                      <a:pt x="295" y="304"/>
                    </a:lnTo>
                    <a:lnTo>
                      <a:pt x="293" y="304"/>
                    </a:lnTo>
                    <a:lnTo>
                      <a:pt x="291" y="304"/>
                    </a:lnTo>
                    <a:lnTo>
                      <a:pt x="287" y="304"/>
                    </a:lnTo>
                    <a:lnTo>
                      <a:pt x="283" y="304"/>
                    </a:lnTo>
                    <a:lnTo>
                      <a:pt x="281" y="304"/>
                    </a:lnTo>
                    <a:lnTo>
                      <a:pt x="277" y="304"/>
                    </a:lnTo>
                    <a:lnTo>
                      <a:pt x="275" y="304"/>
                    </a:lnTo>
                    <a:lnTo>
                      <a:pt x="269" y="304"/>
                    </a:lnTo>
                    <a:lnTo>
                      <a:pt x="263" y="304"/>
                    </a:lnTo>
                    <a:lnTo>
                      <a:pt x="259" y="304"/>
                    </a:lnTo>
                    <a:lnTo>
                      <a:pt x="257" y="304"/>
                    </a:lnTo>
                    <a:lnTo>
                      <a:pt x="249" y="304"/>
                    </a:lnTo>
                    <a:lnTo>
                      <a:pt x="245" y="304"/>
                    </a:lnTo>
                    <a:lnTo>
                      <a:pt x="243" y="304"/>
                    </a:lnTo>
                    <a:lnTo>
                      <a:pt x="241" y="304"/>
                    </a:lnTo>
                    <a:lnTo>
                      <a:pt x="225" y="304"/>
                    </a:lnTo>
                    <a:lnTo>
                      <a:pt x="223" y="304"/>
                    </a:lnTo>
                    <a:lnTo>
                      <a:pt x="207" y="304"/>
                    </a:lnTo>
                    <a:lnTo>
                      <a:pt x="207" y="304"/>
                    </a:lnTo>
                    <a:lnTo>
                      <a:pt x="203" y="304"/>
                    </a:lnTo>
                    <a:lnTo>
                      <a:pt x="199" y="304"/>
                    </a:lnTo>
                    <a:lnTo>
                      <a:pt x="195" y="304"/>
                    </a:lnTo>
                    <a:lnTo>
                      <a:pt x="191" y="304"/>
                    </a:lnTo>
                    <a:lnTo>
                      <a:pt x="185" y="304"/>
                    </a:lnTo>
                    <a:lnTo>
                      <a:pt x="179" y="304"/>
                    </a:lnTo>
                    <a:lnTo>
                      <a:pt x="177" y="304"/>
                    </a:lnTo>
                    <a:lnTo>
                      <a:pt x="175" y="304"/>
                    </a:lnTo>
                    <a:lnTo>
                      <a:pt x="167" y="304"/>
                    </a:lnTo>
                    <a:lnTo>
                      <a:pt x="161" y="304"/>
                    </a:lnTo>
                    <a:lnTo>
                      <a:pt x="159" y="304"/>
                    </a:lnTo>
                    <a:lnTo>
                      <a:pt x="157" y="304"/>
                    </a:lnTo>
                    <a:lnTo>
                      <a:pt x="155" y="304"/>
                    </a:lnTo>
                    <a:lnTo>
                      <a:pt x="153" y="304"/>
                    </a:lnTo>
                    <a:lnTo>
                      <a:pt x="151" y="304"/>
                    </a:lnTo>
                    <a:lnTo>
                      <a:pt x="149" y="304"/>
                    </a:lnTo>
                    <a:lnTo>
                      <a:pt x="147" y="304"/>
                    </a:lnTo>
                    <a:lnTo>
                      <a:pt x="141" y="304"/>
                    </a:lnTo>
                    <a:lnTo>
                      <a:pt x="116" y="304"/>
                    </a:lnTo>
                    <a:lnTo>
                      <a:pt x="112" y="304"/>
                    </a:lnTo>
                    <a:lnTo>
                      <a:pt x="110" y="304"/>
                    </a:lnTo>
                    <a:lnTo>
                      <a:pt x="102" y="304"/>
                    </a:lnTo>
                    <a:lnTo>
                      <a:pt x="72" y="304"/>
                    </a:lnTo>
                    <a:lnTo>
                      <a:pt x="70" y="304"/>
                    </a:lnTo>
                    <a:lnTo>
                      <a:pt x="60" y="304"/>
                    </a:lnTo>
                    <a:lnTo>
                      <a:pt x="54" y="304"/>
                    </a:lnTo>
                    <a:lnTo>
                      <a:pt x="46" y="304"/>
                    </a:lnTo>
                    <a:lnTo>
                      <a:pt x="38" y="304"/>
                    </a:lnTo>
                    <a:lnTo>
                      <a:pt x="36" y="304"/>
                    </a:lnTo>
                    <a:lnTo>
                      <a:pt x="32" y="304"/>
                    </a:lnTo>
                    <a:lnTo>
                      <a:pt x="28" y="304"/>
                    </a:lnTo>
                    <a:lnTo>
                      <a:pt x="24" y="304"/>
                    </a:lnTo>
                    <a:lnTo>
                      <a:pt x="20" y="304"/>
                    </a:lnTo>
                    <a:lnTo>
                      <a:pt x="16" y="304"/>
                    </a:lnTo>
                    <a:lnTo>
                      <a:pt x="14" y="304"/>
                    </a:lnTo>
                    <a:lnTo>
                      <a:pt x="12" y="304"/>
                    </a:lnTo>
                    <a:lnTo>
                      <a:pt x="4" y="304"/>
                    </a:lnTo>
                    <a:lnTo>
                      <a:pt x="2" y="290"/>
                    </a:lnTo>
                    <a:lnTo>
                      <a:pt x="0" y="286"/>
                    </a:lnTo>
                    <a:lnTo>
                      <a:pt x="0" y="284"/>
                    </a:lnTo>
                    <a:lnTo>
                      <a:pt x="0" y="278"/>
                    </a:lnTo>
                    <a:lnTo>
                      <a:pt x="0" y="276"/>
                    </a:lnTo>
                    <a:lnTo>
                      <a:pt x="8" y="268"/>
                    </a:lnTo>
                    <a:lnTo>
                      <a:pt x="8" y="266"/>
                    </a:lnTo>
                    <a:lnTo>
                      <a:pt x="10" y="264"/>
                    </a:lnTo>
                    <a:lnTo>
                      <a:pt x="14" y="260"/>
                    </a:lnTo>
                    <a:lnTo>
                      <a:pt x="14" y="258"/>
                    </a:lnTo>
                    <a:lnTo>
                      <a:pt x="14" y="256"/>
                    </a:lnTo>
                    <a:lnTo>
                      <a:pt x="16" y="256"/>
                    </a:lnTo>
                    <a:lnTo>
                      <a:pt x="20" y="250"/>
                    </a:lnTo>
                    <a:lnTo>
                      <a:pt x="26" y="242"/>
                    </a:lnTo>
                    <a:lnTo>
                      <a:pt x="26" y="240"/>
                    </a:lnTo>
                    <a:lnTo>
                      <a:pt x="26" y="234"/>
                    </a:lnTo>
                    <a:lnTo>
                      <a:pt x="26" y="230"/>
                    </a:lnTo>
                    <a:lnTo>
                      <a:pt x="26" y="222"/>
                    </a:lnTo>
                    <a:lnTo>
                      <a:pt x="26" y="220"/>
                    </a:lnTo>
                    <a:lnTo>
                      <a:pt x="28" y="216"/>
                    </a:lnTo>
                    <a:lnTo>
                      <a:pt x="30" y="214"/>
                    </a:lnTo>
                    <a:lnTo>
                      <a:pt x="32" y="212"/>
                    </a:lnTo>
                    <a:lnTo>
                      <a:pt x="38" y="206"/>
                    </a:lnTo>
                    <a:lnTo>
                      <a:pt x="40" y="202"/>
                    </a:lnTo>
                    <a:lnTo>
                      <a:pt x="42" y="200"/>
                    </a:lnTo>
                    <a:lnTo>
                      <a:pt x="42" y="198"/>
                    </a:lnTo>
                    <a:lnTo>
                      <a:pt x="46" y="196"/>
                    </a:lnTo>
                    <a:lnTo>
                      <a:pt x="46" y="192"/>
                    </a:lnTo>
                    <a:lnTo>
                      <a:pt x="46" y="188"/>
                    </a:lnTo>
                    <a:lnTo>
                      <a:pt x="46" y="186"/>
                    </a:lnTo>
                    <a:lnTo>
                      <a:pt x="46" y="180"/>
                    </a:lnTo>
                    <a:lnTo>
                      <a:pt x="48" y="178"/>
                    </a:lnTo>
                    <a:lnTo>
                      <a:pt x="52" y="174"/>
                    </a:lnTo>
                    <a:lnTo>
                      <a:pt x="52" y="172"/>
                    </a:lnTo>
                    <a:lnTo>
                      <a:pt x="52" y="170"/>
                    </a:lnTo>
                    <a:lnTo>
                      <a:pt x="52" y="166"/>
                    </a:lnTo>
                    <a:lnTo>
                      <a:pt x="52" y="160"/>
                    </a:lnTo>
                    <a:lnTo>
                      <a:pt x="52" y="156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2" y="136"/>
                    </a:lnTo>
                    <a:lnTo>
                      <a:pt x="52" y="132"/>
                    </a:lnTo>
                    <a:lnTo>
                      <a:pt x="52" y="128"/>
                    </a:lnTo>
                    <a:lnTo>
                      <a:pt x="52" y="126"/>
                    </a:lnTo>
                    <a:lnTo>
                      <a:pt x="52" y="122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4" y="114"/>
                    </a:lnTo>
                    <a:lnTo>
                      <a:pt x="54" y="112"/>
                    </a:lnTo>
                    <a:lnTo>
                      <a:pt x="54" y="110"/>
                    </a:lnTo>
                    <a:lnTo>
                      <a:pt x="58" y="104"/>
                    </a:lnTo>
                    <a:lnTo>
                      <a:pt x="60" y="94"/>
                    </a:lnTo>
                    <a:lnTo>
                      <a:pt x="62" y="90"/>
                    </a:lnTo>
                    <a:lnTo>
                      <a:pt x="62" y="88"/>
                    </a:lnTo>
                    <a:lnTo>
                      <a:pt x="62" y="86"/>
                    </a:lnTo>
                    <a:lnTo>
                      <a:pt x="62" y="84"/>
                    </a:lnTo>
                    <a:lnTo>
                      <a:pt x="72" y="64"/>
                    </a:lnTo>
                    <a:lnTo>
                      <a:pt x="74" y="62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78" y="58"/>
                    </a:lnTo>
                    <a:lnTo>
                      <a:pt x="84" y="46"/>
                    </a:lnTo>
                    <a:lnTo>
                      <a:pt x="86" y="42"/>
                    </a:lnTo>
                    <a:lnTo>
                      <a:pt x="88" y="38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8" y="22"/>
                    </a:lnTo>
                    <a:lnTo>
                      <a:pt x="100" y="18"/>
                    </a:lnTo>
                    <a:lnTo>
                      <a:pt x="102" y="14"/>
                    </a:lnTo>
                    <a:lnTo>
                      <a:pt x="102" y="14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8" y="6"/>
                    </a:lnTo>
                    <a:lnTo>
                      <a:pt x="108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18" y="2"/>
                    </a:lnTo>
                    <a:lnTo>
                      <a:pt x="126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1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69" y="0"/>
                    </a:lnTo>
                    <a:lnTo>
                      <a:pt x="169" y="4"/>
                    </a:lnTo>
                    <a:lnTo>
                      <a:pt x="169" y="6"/>
                    </a:lnTo>
                    <a:lnTo>
                      <a:pt x="169" y="8"/>
                    </a:lnTo>
                    <a:lnTo>
                      <a:pt x="169" y="10"/>
                    </a:lnTo>
                    <a:lnTo>
                      <a:pt x="169" y="12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9" y="18"/>
                    </a:lnTo>
                    <a:lnTo>
                      <a:pt x="169" y="20"/>
                    </a:lnTo>
                    <a:lnTo>
                      <a:pt x="169" y="22"/>
                    </a:lnTo>
                    <a:lnTo>
                      <a:pt x="169" y="24"/>
                    </a:lnTo>
                    <a:lnTo>
                      <a:pt x="169" y="26"/>
                    </a:lnTo>
                    <a:lnTo>
                      <a:pt x="169" y="28"/>
                    </a:lnTo>
                    <a:lnTo>
                      <a:pt x="169" y="30"/>
                    </a:lnTo>
                    <a:lnTo>
                      <a:pt x="169" y="32"/>
                    </a:lnTo>
                    <a:lnTo>
                      <a:pt x="169" y="34"/>
                    </a:lnTo>
                    <a:lnTo>
                      <a:pt x="169" y="36"/>
                    </a:lnTo>
                    <a:lnTo>
                      <a:pt x="169" y="40"/>
                    </a:lnTo>
                    <a:lnTo>
                      <a:pt x="169" y="44"/>
                    </a:lnTo>
                    <a:lnTo>
                      <a:pt x="169" y="50"/>
                    </a:lnTo>
                    <a:lnTo>
                      <a:pt x="169" y="52"/>
                    </a:lnTo>
                    <a:lnTo>
                      <a:pt x="169" y="58"/>
                    </a:lnTo>
                    <a:lnTo>
                      <a:pt x="169" y="64"/>
                    </a:lnTo>
                    <a:lnTo>
                      <a:pt x="169" y="68"/>
                    </a:lnTo>
                    <a:lnTo>
                      <a:pt x="171" y="70"/>
                    </a:lnTo>
                    <a:lnTo>
                      <a:pt x="171" y="72"/>
                    </a:lnTo>
                    <a:lnTo>
                      <a:pt x="171" y="76"/>
                    </a:lnTo>
                    <a:lnTo>
                      <a:pt x="171" y="80"/>
                    </a:lnTo>
                    <a:lnTo>
                      <a:pt x="171" y="84"/>
                    </a:lnTo>
                    <a:lnTo>
                      <a:pt x="169" y="88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69" y="102"/>
                    </a:lnTo>
                    <a:lnTo>
                      <a:pt x="175" y="102"/>
                    </a:lnTo>
                    <a:lnTo>
                      <a:pt x="177" y="102"/>
                    </a:lnTo>
                    <a:lnTo>
                      <a:pt x="177" y="10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6" name="Freeform 146">
                <a:extLst>
                  <a:ext uri="{FF2B5EF4-FFF2-40B4-BE49-F238E27FC236}">
                    <a16:creationId xmlns:a16="http://schemas.microsoft.com/office/drawing/2014/main" id="{13B71525-06F3-18C9-D34E-A8A4E9BB0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113" y="1473200"/>
                <a:ext cx="479425" cy="401638"/>
              </a:xfrm>
              <a:custGeom>
                <a:avLst/>
                <a:gdLst>
                  <a:gd name="T0" fmla="*/ 140 w 302"/>
                  <a:gd name="T1" fmla="*/ 22 h 253"/>
                  <a:gd name="T2" fmla="*/ 144 w 302"/>
                  <a:gd name="T3" fmla="*/ 22 h 253"/>
                  <a:gd name="T4" fmla="*/ 150 w 302"/>
                  <a:gd name="T5" fmla="*/ 18 h 253"/>
                  <a:gd name="T6" fmla="*/ 158 w 302"/>
                  <a:gd name="T7" fmla="*/ 22 h 253"/>
                  <a:gd name="T8" fmla="*/ 166 w 302"/>
                  <a:gd name="T9" fmla="*/ 20 h 253"/>
                  <a:gd name="T10" fmla="*/ 182 w 302"/>
                  <a:gd name="T11" fmla="*/ 14 h 253"/>
                  <a:gd name="T12" fmla="*/ 200 w 302"/>
                  <a:gd name="T13" fmla="*/ 10 h 253"/>
                  <a:gd name="T14" fmla="*/ 212 w 302"/>
                  <a:gd name="T15" fmla="*/ 16 h 253"/>
                  <a:gd name="T16" fmla="*/ 214 w 302"/>
                  <a:gd name="T17" fmla="*/ 18 h 253"/>
                  <a:gd name="T18" fmla="*/ 220 w 302"/>
                  <a:gd name="T19" fmla="*/ 20 h 253"/>
                  <a:gd name="T20" fmla="*/ 222 w 302"/>
                  <a:gd name="T21" fmla="*/ 28 h 253"/>
                  <a:gd name="T22" fmla="*/ 226 w 302"/>
                  <a:gd name="T23" fmla="*/ 32 h 253"/>
                  <a:gd name="T24" fmla="*/ 236 w 302"/>
                  <a:gd name="T25" fmla="*/ 36 h 253"/>
                  <a:gd name="T26" fmla="*/ 246 w 302"/>
                  <a:gd name="T27" fmla="*/ 36 h 253"/>
                  <a:gd name="T28" fmla="*/ 250 w 302"/>
                  <a:gd name="T29" fmla="*/ 39 h 253"/>
                  <a:gd name="T30" fmla="*/ 250 w 302"/>
                  <a:gd name="T31" fmla="*/ 51 h 253"/>
                  <a:gd name="T32" fmla="*/ 258 w 302"/>
                  <a:gd name="T33" fmla="*/ 61 h 253"/>
                  <a:gd name="T34" fmla="*/ 268 w 302"/>
                  <a:gd name="T35" fmla="*/ 69 h 253"/>
                  <a:gd name="T36" fmla="*/ 280 w 302"/>
                  <a:gd name="T37" fmla="*/ 75 h 253"/>
                  <a:gd name="T38" fmla="*/ 290 w 302"/>
                  <a:gd name="T39" fmla="*/ 83 h 253"/>
                  <a:gd name="T40" fmla="*/ 298 w 302"/>
                  <a:gd name="T41" fmla="*/ 87 h 253"/>
                  <a:gd name="T42" fmla="*/ 298 w 302"/>
                  <a:gd name="T43" fmla="*/ 89 h 253"/>
                  <a:gd name="T44" fmla="*/ 290 w 302"/>
                  <a:gd name="T45" fmla="*/ 101 h 253"/>
                  <a:gd name="T46" fmla="*/ 280 w 302"/>
                  <a:gd name="T47" fmla="*/ 119 h 253"/>
                  <a:gd name="T48" fmla="*/ 270 w 302"/>
                  <a:gd name="T49" fmla="*/ 133 h 253"/>
                  <a:gd name="T50" fmla="*/ 260 w 302"/>
                  <a:gd name="T51" fmla="*/ 149 h 253"/>
                  <a:gd name="T52" fmla="*/ 242 w 302"/>
                  <a:gd name="T53" fmla="*/ 175 h 253"/>
                  <a:gd name="T54" fmla="*/ 230 w 302"/>
                  <a:gd name="T55" fmla="*/ 195 h 253"/>
                  <a:gd name="T56" fmla="*/ 218 w 302"/>
                  <a:gd name="T57" fmla="*/ 213 h 253"/>
                  <a:gd name="T58" fmla="*/ 208 w 302"/>
                  <a:gd name="T59" fmla="*/ 227 h 253"/>
                  <a:gd name="T60" fmla="*/ 198 w 302"/>
                  <a:gd name="T61" fmla="*/ 243 h 253"/>
                  <a:gd name="T62" fmla="*/ 188 w 302"/>
                  <a:gd name="T63" fmla="*/ 249 h 253"/>
                  <a:gd name="T64" fmla="*/ 184 w 302"/>
                  <a:gd name="T65" fmla="*/ 241 h 253"/>
                  <a:gd name="T66" fmla="*/ 172 w 302"/>
                  <a:gd name="T67" fmla="*/ 227 h 253"/>
                  <a:gd name="T68" fmla="*/ 162 w 302"/>
                  <a:gd name="T69" fmla="*/ 219 h 253"/>
                  <a:gd name="T70" fmla="*/ 152 w 302"/>
                  <a:gd name="T71" fmla="*/ 215 h 253"/>
                  <a:gd name="T72" fmla="*/ 142 w 302"/>
                  <a:gd name="T73" fmla="*/ 213 h 253"/>
                  <a:gd name="T74" fmla="*/ 126 w 302"/>
                  <a:gd name="T75" fmla="*/ 203 h 253"/>
                  <a:gd name="T76" fmla="*/ 114 w 302"/>
                  <a:gd name="T77" fmla="*/ 195 h 253"/>
                  <a:gd name="T78" fmla="*/ 102 w 302"/>
                  <a:gd name="T79" fmla="*/ 187 h 253"/>
                  <a:gd name="T80" fmla="*/ 92 w 302"/>
                  <a:gd name="T81" fmla="*/ 177 h 253"/>
                  <a:gd name="T82" fmla="*/ 76 w 302"/>
                  <a:gd name="T83" fmla="*/ 165 h 253"/>
                  <a:gd name="T84" fmla="*/ 64 w 302"/>
                  <a:gd name="T85" fmla="*/ 159 h 253"/>
                  <a:gd name="T86" fmla="*/ 52 w 302"/>
                  <a:gd name="T87" fmla="*/ 149 h 253"/>
                  <a:gd name="T88" fmla="*/ 44 w 302"/>
                  <a:gd name="T89" fmla="*/ 141 h 253"/>
                  <a:gd name="T90" fmla="*/ 26 w 302"/>
                  <a:gd name="T91" fmla="*/ 129 h 253"/>
                  <a:gd name="T92" fmla="*/ 14 w 302"/>
                  <a:gd name="T93" fmla="*/ 119 h 253"/>
                  <a:gd name="T94" fmla="*/ 0 w 302"/>
                  <a:gd name="T95" fmla="*/ 111 h 253"/>
                  <a:gd name="T96" fmla="*/ 6 w 302"/>
                  <a:gd name="T97" fmla="*/ 103 h 253"/>
                  <a:gd name="T98" fmla="*/ 18 w 302"/>
                  <a:gd name="T99" fmla="*/ 93 h 253"/>
                  <a:gd name="T100" fmla="*/ 28 w 302"/>
                  <a:gd name="T101" fmla="*/ 83 h 253"/>
                  <a:gd name="T102" fmla="*/ 40 w 302"/>
                  <a:gd name="T103" fmla="*/ 73 h 253"/>
                  <a:gd name="T104" fmla="*/ 48 w 302"/>
                  <a:gd name="T105" fmla="*/ 67 h 253"/>
                  <a:gd name="T106" fmla="*/ 52 w 302"/>
                  <a:gd name="T107" fmla="*/ 61 h 253"/>
                  <a:gd name="T108" fmla="*/ 68 w 302"/>
                  <a:gd name="T109" fmla="*/ 47 h 253"/>
                  <a:gd name="T110" fmla="*/ 82 w 302"/>
                  <a:gd name="T111" fmla="*/ 32 h 253"/>
                  <a:gd name="T112" fmla="*/ 94 w 302"/>
                  <a:gd name="T113" fmla="*/ 22 h 253"/>
                  <a:gd name="T114" fmla="*/ 110 w 302"/>
                  <a:gd name="T115" fmla="*/ 6 h 253"/>
                  <a:gd name="T116" fmla="*/ 116 w 302"/>
                  <a:gd name="T117" fmla="*/ 2 h 253"/>
                  <a:gd name="T118" fmla="*/ 124 w 302"/>
                  <a:gd name="T119" fmla="*/ 8 h 253"/>
                  <a:gd name="T120" fmla="*/ 130 w 302"/>
                  <a:gd name="T121" fmla="*/ 1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253">
                    <a:moveTo>
                      <a:pt x="136" y="16"/>
                    </a:moveTo>
                    <a:lnTo>
                      <a:pt x="138" y="16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0" y="20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40" y="24"/>
                    </a:lnTo>
                    <a:lnTo>
                      <a:pt x="142" y="26"/>
                    </a:lnTo>
                    <a:lnTo>
                      <a:pt x="142" y="24"/>
                    </a:lnTo>
                    <a:lnTo>
                      <a:pt x="144" y="24"/>
                    </a:lnTo>
                    <a:lnTo>
                      <a:pt x="144" y="22"/>
                    </a:lnTo>
                    <a:lnTo>
                      <a:pt x="146" y="24"/>
                    </a:lnTo>
                    <a:lnTo>
                      <a:pt x="148" y="24"/>
                    </a:lnTo>
                    <a:lnTo>
                      <a:pt x="150" y="22"/>
                    </a:lnTo>
                    <a:lnTo>
                      <a:pt x="150" y="20"/>
                    </a:lnTo>
                    <a:lnTo>
                      <a:pt x="150" y="20"/>
                    </a:lnTo>
                    <a:lnTo>
                      <a:pt x="150" y="18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52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60" y="22"/>
                    </a:lnTo>
                    <a:lnTo>
                      <a:pt x="162" y="22"/>
                    </a:lnTo>
                    <a:lnTo>
                      <a:pt x="164" y="22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8" y="20"/>
                    </a:lnTo>
                    <a:lnTo>
                      <a:pt x="178" y="18"/>
                    </a:lnTo>
                    <a:lnTo>
                      <a:pt x="182" y="14"/>
                    </a:lnTo>
                    <a:lnTo>
                      <a:pt x="188" y="14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2" y="10"/>
                    </a:lnTo>
                    <a:lnTo>
                      <a:pt x="198" y="10"/>
                    </a:lnTo>
                    <a:lnTo>
                      <a:pt x="200" y="10"/>
                    </a:lnTo>
                    <a:lnTo>
                      <a:pt x="200" y="12"/>
                    </a:lnTo>
                    <a:lnTo>
                      <a:pt x="200" y="14"/>
                    </a:lnTo>
                    <a:lnTo>
                      <a:pt x="206" y="16"/>
                    </a:lnTo>
                    <a:lnTo>
                      <a:pt x="210" y="18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2" y="18"/>
                    </a:lnTo>
                    <a:lnTo>
                      <a:pt x="214" y="18"/>
                    </a:lnTo>
                    <a:lnTo>
                      <a:pt x="214" y="20"/>
                    </a:lnTo>
                    <a:lnTo>
                      <a:pt x="216" y="20"/>
                    </a:lnTo>
                    <a:lnTo>
                      <a:pt x="216" y="18"/>
                    </a:lnTo>
                    <a:lnTo>
                      <a:pt x="214" y="18"/>
                    </a:lnTo>
                    <a:lnTo>
                      <a:pt x="216" y="18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8" y="18"/>
                    </a:lnTo>
                    <a:lnTo>
                      <a:pt x="218" y="20"/>
                    </a:lnTo>
                    <a:lnTo>
                      <a:pt x="220" y="20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2" y="22"/>
                    </a:lnTo>
                    <a:lnTo>
                      <a:pt x="222" y="24"/>
                    </a:lnTo>
                    <a:lnTo>
                      <a:pt x="224" y="26"/>
                    </a:lnTo>
                    <a:lnTo>
                      <a:pt x="222" y="28"/>
                    </a:lnTo>
                    <a:lnTo>
                      <a:pt x="222" y="30"/>
                    </a:lnTo>
                    <a:lnTo>
                      <a:pt x="222" y="32"/>
                    </a:lnTo>
                    <a:lnTo>
                      <a:pt x="224" y="32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6" y="32"/>
                    </a:lnTo>
                    <a:lnTo>
                      <a:pt x="230" y="32"/>
                    </a:lnTo>
                    <a:lnTo>
                      <a:pt x="230" y="34"/>
                    </a:lnTo>
                    <a:lnTo>
                      <a:pt x="232" y="34"/>
                    </a:lnTo>
                    <a:lnTo>
                      <a:pt x="234" y="34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8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2" y="36"/>
                    </a:lnTo>
                    <a:lnTo>
                      <a:pt x="244" y="36"/>
                    </a:lnTo>
                    <a:lnTo>
                      <a:pt x="246" y="36"/>
                    </a:lnTo>
                    <a:lnTo>
                      <a:pt x="248" y="36"/>
                    </a:lnTo>
                    <a:lnTo>
                      <a:pt x="250" y="34"/>
                    </a:lnTo>
                    <a:lnTo>
                      <a:pt x="252" y="34"/>
                    </a:lnTo>
                    <a:lnTo>
                      <a:pt x="252" y="36"/>
                    </a:lnTo>
                    <a:lnTo>
                      <a:pt x="252" y="39"/>
                    </a:lnTo>
                    <a:lnTo>
                      <a:pt x="250" y="39"/>
                    </a:lnTo>
                    <a:lnTo>
                      <a:pt x="250" y="41"/>
                    </a:lnTo>
                    <a:lnTo>
                      <a:pt x="250" y="45"/>
                    </a:lnTo>
                    <a:lnTo>
                      <a:pt x="250" y="47"/>
                    </a:lnTo>
                    <a:lnTo>
                      <a:pt x="248" y="51"/>
                    </a:lnTo>
                    <a:lnTo>
                      <a:pt x="248" y="53"/>
                    </a:lnTo>
                    <a:lnTo>
                      <a:pt x="250" y="51"/>
                    </a:lnTo>
                    <a:lnTo>
                      <a:pt x="252" y="51"/>
                    </a:lnTo>
                    <a:lnTo>
                      <a:pt x="254" y="55"/>
                    </a:lnTo>
                    <a:lnTo>
                      <a:pt x="256" y="55"/>
                    </a:lnTo>
                    <a:lnTo>
                      <a:pt x="256" y="57"/>
                    </a:lnTo>
                    <a:lnTo>
                      <a:pt x="258" y="59"/>
                    </a:lnTo>
                    <a:lnTo>
                      <a:pt x="258" y="61"/>
                    </a:lnTo>
                    <a:lnTo>
                      <a:pt x="258" y="63"/>
                    </a:lnTo>
                    <a:lnTo>
                      <a:pt x="260" y="65"/>
                    </a:lnTo>
                    <a:lnTo>
                      <a:pt x="262" y="65"/>
                    </a:lnTo>
                    <a:lnTo>
                      <a:pt x="264" y="65"/>
                    </a:lnTo>
                    <a:lnTo>
                      <a:pt x="266" y="67"/>
                    </a:lnTo>
                    <a:lnTo>
                      <a:pt x="268" y="69"/>
                    </a:lnTo>
                    <a:lnTo>
                      <a:pt x="270" y="69"/>
                    </a:lnTo>
                    <a:lnTo>
                      <a:pt x="272" y="69"/>
                    </a:lnTo>
                    <a:lnTo>
                      <a:pt x="274" y="71"/>
                    </a:lnTo>
                    <a:lnTo>
                      <a:pt x="276" y="73"/>
                    </a:lnTo>
                    <a:lnTo>
                      <a:pt x="278" y="75"/>
                    </a:lnTo>
                    <a:lnTo>
                      <a:pt x="280" y="75"/>
                    </a:lnTo>
                    <a:lnTo>
                      <a:pt x="286" y="79"/>
                    </a:lnTo>
                    <a:lnTo>
                      <a:pt x="286" y="81"/>
                    </a:lnTo>
                    <a:lnTo>
                      <a:pt x="284" y="83"/>
                    </a:lnTo>
                    <a:lnTo>
                      <a:pt x="288" y="83"/>
                    </a:lnTo>
                    <a:lnTo>
                      <a:pt x="290" y="83"/>
                    </a:lnTo>
                    <a:lnTo>
                      <a:pt x="290" y="83"/>
                    </a:lnTo>
                    <a:lnTo>
                      <a:pt x="290" y="85"/>
                    </a:lnTo>
                    <a:lnTo>
                      <a:pt x="292" y="83"/>
                    </a:lnTo>
                    <a:lnTo>
                      <a:pt x="292" y="85"/>
                    </a:lnTo>
                    <a:lnTo>
                      <a:pt x="294" y="85"/>
                    </a:lnTo>
                    <a:lnTo>
                      <a:pt x="294" y="87"/>
                    </a:lnTo>
                    <a:lnTo>
                      <a:pt x="298" y="87"/>
                    </a:lnTo>
                    <a:lnTo>
                      <a:pt x="298" y="85"/>
                    </a:lnTo>
                    <a:lnTo>
                      <a:pt x="300" y="85"/>
                    </a:lnTo>
                    <a:lnTo>
                      <a:pt x="302" y="85"/>
                    </a:lnTo>
                    <a:lnTo>
                      <a:pt x="300" y="87"/>
                    </a:lnTo>
                    <a:lnTo>
                      <a:pt x="300" y="89"/>
                    </a:lnTo>
                    <a:lnTo>
                      <a:pt x="298" y="89"/>
                    </a:lnTo>
                    <a:lnTo>
                      <a:pt x="298" y="91"/>
                    </a:lnTo>
                    <a:lnTo>
                      <a:pt x="296" y="93"/>
                    </a:lnTo>
                    <a:lnTo>
                      <a:pt x="296" y="95"/>
                    </a:lnTo>
                    <a:lnTo>
                      <a:pt x="294" y="97"/>
                    </a:lnTo>
                    <a:lnTo>
                      <a:pt x="292" y="99"/>
                    </a:lnTo>
                    <a:lnTo>
                      <a:pt x="290" y="101"/>
                    </a:lnTo>
                    <a:lnTo>
                      <a:pt x="290" y="103"/>
                    </a:lnTo>
                    <a:lnTo>
                      <a:pt x="286" y="109"/>
                    </a:lnTo>
                    <a:lnTo>
                      <a:pt x="284" y="113"/>
                    </a:lnTo>
                    <a:lnTo>
                      <a:pt x="284" y="115"/>
                    </a:lnTo>
                    <a:lnTo>
                      <a:pt x="282" y="117"/>
                    </a:lnTo>
                    <a:lnTo>
                      <a:pt x="280" y="119"/>
                    </a:lnTo>
                    <a:lnTo>
                      <a:pt x="276" y="125"/>
                    </a:lnTo>
                    <a:lnTo>
                      <a:pt x="274" y="127"/>
                    </a:lnTo>
                    <a:lnTo>
                      <a:pt x="274" y="129"/>
                    </a:lnTo>
                    <a:lnTo>
                      <a:pt x="272" y="129"/>
                    </a:lnTo>
                    <a:lnTo>
                      <a:pt x="272" y="131"/>
                    </a:lnTo>
                    <a:lnTo>
                      <a:pt x="270" y="133"/>
                    </a:lnTo>
                    <a:lnTo>
                      <a:pt x="268" y="137"/>
                    </a:lnTo>
                    <a:lnTo>
                      <a:pt x="266" y="139"/>
                    </a:lnTo>
                    <a:lnTo>
                      <a:pt x="264" y="141"/>
                    </a:lnTo>
                    <a:lnTo>
                      <a:pt x="264" y="143"/>
                    </a:lnTo>
                    <a:lnTo>
                      <a:pt x="262" y="147"/>
                    </a:lnTo>
                    <a:lnTo>
                      <a:pt x="260" y="149"/>
                    </a:lnTo>
                    <a:lnTo>
                      <a:pt x="258" y="151"/>
                    </a:lnTo>
                    <a:lnTo>
                      <a:pt x="256" y="155"/>
                    </a:lnTo>
                    <a:lnTo>
                      <a:pt x="254" y="157"/>
                    </a:lnTo>
                    <a:lnTo>
                      <a:pt x="252" y="161"/>
                    </a:lnTo>
                    <a:lnTo>
                      <a:pt x="248" y="165"/>
                    </a:lnTo>
                    <a:lnTo>
                      <a:pt x="242" y="175"/>
                    </a:lnTo>
                    <a:lnTo>
                      <a:pt x="238" y="183"/>
                    </a:lnTo>
                    <a:lnTo>
                      <a:pt x="238" y="185"/>
                    </a:lnTo>
                    <a:lnTo>
                      <a:pt x="234" y="189"/>
                    </a:lnTo>
                    <a:lnTo>
                      <a:pt x="232" y="193"/>
                    </a:lnTo>
                    <a:lnTo>
                      <a:pt x="232" y="195"/>
                    </a:lnTo>
                    <a:lnTo>
                      <a:pt x="230" y="195"/>
                    </a:lnTo>
                    <a:lnTo>
                      <a:pt x="228" y="197"/>
                    </a:lnTo>
                    <a:lnTo>
                      <a:pt x="226" y="201"/>
                    </a:lnTo>
                    <a:lnTo>
                      <a:pt x="226" y="203"/>
                    </a:lnTo>
                    <a:lnTo>
                      <a:pt x="224" y="203"/>
                    </a:lnTo>
                    <a:lnTo>
                      <a:pt x="220" y="209"/>
                    </a:lnTo>
                    <a:lnTo>
                      <a:pt x="218" y="213"/>
                    </a:lnTo>
                    <a:lnTo>
                      <a:pt x="218" y="213"/>
                    </a:lnTo>
                    <a:lnTo>
                      <a:pt x="216" y="215"/>
                    </a:lnTo>
                    <a:lnTo>
                      <a:pt x="214" y="217"/>
                    </a:lnTo>
                    <a:lnTo>
                      <a:pt x="212" y="221"/>
                    </a:lnTo>
                    <a:lnTo>
                      <a:pt x="210" y="225"/>
                    </a:lnTo>
                    <a:lnTo>
                      <a:pt x="208" y="227"/>
                    </a:lnTo>
                    <a:lnTo>
                      <a:pt x="206" y="229"/>
                    </a:lnTo>
                    <a:lnTo>
                      <a:pt x="206" y="231"/>
                    </a:lnTo>
                    <a:lnTo>
                      <a:pt x="204" y="231"/>
                    </a:lnTo>
                    <a:lnTo>
                      <a:pt x="204" y="233"/>
                    </a:lnTo>
                    <a:lnTo>
                      <a:pt x="198" y="241"/>
                    </a:lnTo>
                    <a:lnTo>
                      <a:pt x="198" y="243"/>
                    </a:lnTo>
                    <a:lnTo>
                      <a:pt x="194" y="247"/>
                    </a:lnTo>
                    <a:lnTo>
                      <a:pt x="192" y="253"/>
                    </a:lnTo>
                    <a:lnTo>
                      <a:pt x="190" y="253"/>
                    </a:lnTo>
                    <a:lnTo>
                      <a:pt x="190" y="251"/>
                    </a:lnTo>
                    <a:lnTo>
                      <a:pt x="188" y="251"/>
                    </a:lnTo>
                    <a:lnTo>
                      <a:pt x="188" y="249"/>
                    </a:lnTo>
                    <a:lnTo>
                      <a:pt x="186" y="249"/>
                    </a:lnTo>
                    <a:lnTo>
                      <a:pt x="182" y="245"/>
                    </a:lnTo>
                    <a:lnTo>
                      <a:pt x="180" y="245"/>
                    </a:lnTo>
                    <a:lnTo>
                      <a:pt x="180" y="243"/>
                    </a:lnTo>
                    <a:lnTo>
                      <a:pt x="182" y="241"/>
                    </a:lnTo>
                    <a:lnTo>
                      <a:pt x="184" y="241"/>
                    </a:lnTo>
                    <a:lnTo>
                      <a:pt x="186" y="239"/>
                    </a:lnTo>
                    <a:lnTo>
                      <a:pt x="184" y="237"/>
                    </a:lnTo>
                    <a:lnTo>
                      <a:pt x="180" y="233"/>
                    </a:lnTo>
                    <a:lnTo>
                      <a:pt x="178" y="233"/>
                    </a:lnTo>
                    <a:lnTo>
                      <a:pt x="174" y="229"/>
                    </a:lnTo>
                    <a:lnTo>
                      <a:pt x="172" y="227"/>
                    </a:lnTo>
                    <a:lnTo>
                      <a:pt x="170" y="225"/>
                    </a:lnTo>
                    <a:lnTo>
                      <a:pt x="168" y="225"/>
                    </a:lnTo>
                    <a:lnTo>
                      <a:pt x="166" y="223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2" y="219"/>
                    </a:lnTo>
                    <a:lnTo>
                      <a:pt x="160" y="219"/>
                    </a:lnTo>
                    <a:lnTo>
                      <a:pt x="160" y="217"/>
                    </a:lnTo>
                    <a:lnTo>
                      <a:pt x="158" y="217"/>
                    </a:lnTo>
                    <a:lnTo>
                      <a:pt x="156" y="215"/>
                    </a:lnTo>
                    <a:lnTo>
                      <a:pt x="154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48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4" y="215"/>
                    </a:lnTo>
                    <a:lnTo>
                      <a:pt x="142" y="213"/>
                    </a:lnTo>
                    <a:lnTo>
                      <a:pt x="138" y="213"/>
                    </a:lnTo>
                    <a:lnTo>
                      <a:pt x="136" y="211"/>
                    </a:lnTo>
                    <a:lnTo>
                      <a:pt x="132" y="207"/>
                    </a:lnTo>
                    <a:lnTo>
                      <a:pt x="130" y="207"/>
                    </a:lnTo>
                    <a:lnTo>
                      <a:pt x="128" y="205"/>
                    </a:lnTo>
                    <a:lnTo>
                      <a:pt x="126" y="203"/>
                    </a:lnTo>
                    <a:lnTo>
                      <a:pt x="124" y="203"/>
                    </a:lnTo>
                    <a:lnTo>
                      <a:pt x="124" y="201"/>
                    </a:lnTo>
                    <a:lnTo>
                      <a:pt x="122" y="201"/>
                    </a:lnTo>
                    <a:lnTo>
                      <a:pt x="118" y="197"/>
                    </a:lnTo>
                    <a:lnTo>
                      <a:pt x="116" y="197"/>
                    </a:lnTo>
                    <a:lnTo>
                      <a:pt x="114" y="195"/>
                    </a:lnTo>
                    <a:lnTo>
                      <a:pt x="112" y="193"/>
                    </a:lnTo>
                    <a:lnTo>
                      <a:pt x="110" y="191"/>
                    </a:lnTo>
                    <a:lnTo>
                      <a:pt x="106" y="189"/>
                    </a:lnTo>
                    <a:lnTo>
                      <a:pt x="104" y="189"/>
                    </a:lnTo>
                    <a:lnTo>
                      <a:pt x="104" y="187"/>
                    </a:lnTo>
                    <a:lnTo>
                      <a:pt x="102" y="187"/>
                    </a:lnTo>
                    <a:lnTo>
                      <a:pt x="100" y="185"/>
                    </a:lnTo>
                    <a:lnTo>
                      <a:pt x="98" y="183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79"/>
                    </a:lnTo>
                    <a:lnTo>
                      <a:pt x="92" y="177"/>
                    </a:lnTo>
                    <a:lnTo>
                      <a:pt x="90" y="175"/>
                    </a:lnTo>
                    <a:lnTo>
                      <a:pt x="86" y="171"/>
                    </a:lnTo>
                    <a:lnTo>
                      <a:pt x="84" y="171"/>
                    </a:lnTo>
                    <a:lnTo>
                      <a:pt x="80" y="167"/>
                    </a:lnTo>
                    <a:lnTo>
                      <a:pt x="78" y="167"/>
                    </a:lnTo>
                    <a:lnTo>
                      <a:pt x="76" y="165"/>
                    </a:lnTo>
                    <a:lnTo>
                      <a:pt x="74" y="165"/>
                    </a:lnTo>
                    <a:lnTo>
                      <a:pt x="72" y="163"/>
                    </a:lnTo>
                    <a:lnTo>
                      <a:pt x="70" y="163"/>
                    </a:lnTo>
                    <a:lnTo>
                      <a:pt x="68" y="161"/>
                    </a:lnTo>
                    <a:lnTo>
                      <a:pt x="66" y="159"/>
                    </a:lnTo>
                    <a:lnTo>
                      <a:pt x="64" y="159"/>
                    </a:lnTo>
                    <a:lnTo>
                      <a:pt x="62" y="157"/>
                    </a:lnTo>
                    <a:lnTo>
                      <a:pt x="60" y="155"/>
                    </a:lnTo>
                    <a:lnTo>
                      <a:pt x="56" y="153"/>
                    </a:lnTo>
                    <a:lnTo>
                      <a:pt x="56" y="151"/>
                    </a:lnTo>
                    <a:lnTo>
                      <a:pt x="54" y="151"/>
                    </a:lnTo>
                    <a:lnTo>
                      <a:pt x="52" y="149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8" y="145"/>
                    </a:lnTo>
                    <a:lnTo>
                      <a:pt x="48" y="145"/>
                    </a:lnTo>
                    <a:lnTo>
                      <a:pt x="46" y="143"/>
                    </a:lnTo>
                    <a:lnTo>
                      <a:pt x="44" y="141"/>
                    </a:lnTo>
                    <a:lnTo>
                      <a:pt x="42" y="139"/>
                    </a:lnTo>
                    <a:lnTo>
                      <a:pt x="38" y="137"/>
                    </a:lnTo>
                    <a:lnTo>
                      <a:pt x="36" y="135"/>
                    </a:lnTo>
                    <a:lnTo>
                      <a:pt x="32" y="133"/>
                    </a:lnTo>
                    <a:lnTo>
                      <a:pt x="28" y="129"/>
                    </a:lnTo>
                    <a:lnTo>
                      <a:pt x="26" y="129"/>
                    </a:lnTo>
                    <a:lnTo>
                      <a:pt x="26" y="127"/>
                    </a:lnTo>
                    <a:lnTo>
                      <a:pt x="22" y="125"/>
                    </a:lnTo>
                    <a:lnTo>
                      <a:pt x="20" y="123"/>
                    </a:lnTo>
                    <a:lnTo>
                      <a:pt x="18" y="121"/>
                    </a:lnTo>
                    <a:lnTo>
                      <a:pt x="16" y="121"/>
                    </a:lnTo>
                    <a:lnTo>
                      <a:pt x="14" y="119"/>
                    </a:lnTo>
                    <a:lnTo>
                      <a:pt x="12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4" y="97"/>
                    </a:lnTo>
                    <a:lnTo>
                      <a:pt x="16" y="95"/>
                    </a:lnTo>
                    <a:lnTo>
                      <a:pt x="18" y="93"/>
                    </a:lnTo>
                    <a:lnTo>
                      <a:pt x="20" y="91"/>
                    </a:lnTo>
                    <a:lnTo>
                      <a:pt x="22" y="91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0" y="81"/>
                    </a:lnTo>
                    <a:lnTo>
                      <a:pt x="32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5"/>
                    </a:lnTo>
                    <a:lnTo>
                      <a:pt x="40" y="73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50" y="65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6" y="59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0" y="55"/>
                    </a:lnTo>
                    <a:lnTo>
                      <a:pt x="66" y="49"/>
                    </a:lnTo>
                    <a:lnTo>
                      <a:pt x="68" y="47"/>
                    </a:lnTo>
                    <a:lnTo>
                      <a:pt x="70" y="45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78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8" y="16"/>
                    </a:lnTo>
                    <a:lnTo>
                      <a:pt x="100" y="14"/>
                    </a:lnTo>
                    <a:lnTo>
                      <a:pt x="102" y="12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0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6" y="10"/>
                    </a:lnTo>
                    <a:lnTo>
                      <a:pt x="128" y="10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6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57" name="Freeform 148">
                <a:extLst>
                  <a:ext uri="{FF2B5EF4-FFF2-40B4-BE49-F238E27FC236}">
                    <a16:creationId xmlns:a16="http://schemas.microsoft.com/office/drawing/2014/main" id="{A78FB59B-FCCF-416B-C57F-2FE5D3E40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6475" y="1858963"/>
                <a:ext cx="482600" cy="430213"/>
              </a:xfrm>
              <a:custGeom>
                <a:avLst/>
                <a:gdLst>
                  <a:gd name="T0" fmla="*/ 142 w 304"/>
                  <a:gd name="T1" fmla="*/ 16 h 271"/>
                  <a:gd name="T2" fmla="*/ 150 w 304"/>
                  <a:gd name="T3" fmla="*/ 42 h 271"/>
                  <a:gd name="T4" fmla="*/ 158 w 304"/>
                  <a:gd name="T5" fmla="*/ 64 h 271"/>
                  <a:gd name="T6" fmla="*/ 164 w 304"/>
                  <a:gd name="T7" fmla="*/ 82 h 271"/>
                  <a:gd name="T8" fmla="*/ 174 w 304"/>
                  <a:gd name="T9" fmla="*/ 116 h 271"/>
                  <a:gd name="T10" fmla="*/ 198 w 304"/>
                  <a:gd name="T11" fmla="*/ 148 h 271"/>
                  <a:gd name="T12" fmla="*/ 202 w 304"/>
                  <a:gd name="T13" fmla="*/ 170 h 271"/>
                  <a:gd name="T14" fmla="*/ 200 w 304"/>
                  <a:gd name="T15" fmla="*/ 196 h 271"/>
                  <a:gd name="T16" fmla="*/ 210 w 304"/>
                  <a:gd name="T17" fmla="*/ 192 h 271"/>
                  <a:gd name="T18" fmla="*/ 220 w 304"/>
                  <a:gd name="T19" fmla="*/ 202 h 271"/>
                  <a:gd name="T20" fmla="*/ 230 w 304"/>
                  <a:gd name="T21" fmla="*/ 206 h 271"/>
                  <a:gd name="T22" fmla="*/ 244 w 304"/>
                  <a:gd name="T23" fmla="*/ 206 h 271"/>
                  <a:gd name="T24" fmla="*/ 254 w 304"/>
                  <a:gd name="T25" fmla="*/ 204 h 271"/>
                  <a:gd name="T26" fmla="*/ 262 w 304"/>
                  <a:gd name="T27" fmla="*/ 206 h 271"/>
                  <a:gd name="T28" fmla="*/ 274 w 304"/>
                  <a:gd name="T29" fmla="*/ 210 h 271"/>
                  <a:gd name="T30" fmla="*/ 282 w 304"/>
                  <a:gd name="T31" fmla="*/ 214 h 271"/>
                  <a:gd name="T32" fmla="*/ 292 w 304"/>
                  <a:gd name="T33" fmla="*/ 223 h 271"/>
                  <a:gd name="T34" fmla="*/ 300 w 304"/>
                  <a:gd name="T35" fmla="*/ 231 h 271"/>
                  <a:gd name="T36" fmla="*/ 280 w 304"/>
                  <a:gd name="T37" fmla="*/ 249 h 271"/>
                  <a:gd name="T38" fmla="*/ 256 w 304"/>
                  <a:gd name="T39" fmla="*/ 245 h 271"/>
                  <a:gd name="T40" fmla="*/ 234 w 304"/>
                  <a:gd name="T41" fmla="*/ 235 h 271"/>
                  <a:gd name="T42" fmla="*/ 204 w 304"/>
                  <a:gd name="T43" fmla="*/ 221 h 271"/>
                  <a:gd name="T44" fmla="*/ 182 w 304"/>
                  <a:gd name="T45" fmla="*/ 219 h 271"/>
                  <a:gd name="T46" fmla="*/ 166 w 304"/>
                  <a:gd name="T47" fmla="*/ 227 h 271"/>
                  <a:gd name="T48" fmla="*/ 154 w 304"/>
                  <a:gd name="T49" fmla="*/ 229 h 271"/>
                  <a:gd name="T50" fmla="*/ 142 w 304"/>
                  <a:gd name="T51" fmla="*/ 233 h 271"/>
                  <a:gd name="T52" fmla="*/ 130 w 304"/>
                  <a:gd name="T53" fmla="*/ 243 h 271"/>
                  <a:gd name="T54" fmla="*/ 122 w 304"/>
                  <a:gd name="T55" fmla="*/ 251 h 271"/>
                  <a:gd name="T56" fmla="*/ 110 w 304"/>
                  <a:gd name="T57" fmla="*/ 257 h 271"/>
                  <a:gd name="T58" fmla="*/ 94 w 304"/>
                  <a:gd name="T59" fmla="*/ 261 h 271"/>
                  <a:gd name="T60" fmla="*/ 84 w 304"/>
                  <a:gd name="T61" fmla="*/ 269 h 271"/>
                  <a:gd name="T62" fmla="*/ 70 w 304"/>
                  <a:gd name="T63" fmla="*/ 269 h 271"/>
                  <a:gd name="T64" fmla="*/ 64 w 304"/>
                  <a:gd name="T65" fmla="*/ 267 h 271"/>
                  <a:gd name="T66" fmla="*/ 52 w 304"/>
                  <a:gd name="T67" fmla="*/ 257 h 271"/>
                  <a:gd name="T68" fmla="*/ 52 w 304"/>
                  <a:gd name="T69" fmla="*/ 237 h 271"/>
                  <a:gd name="T70" fmla="*/ 48 w 304"/>
                  <a:gd name="T71" fmla="*/ 229 h 271"/>
                  <a:gd name="T72" fmla="*/ 48 w 304"/>
                  <a:gd name="T73" fmla="*/ 219 h 271"/>
                  <a:gd name="T74" fmla="*/ 42 w 304"/>
                  <a:gd name="T75" fmla="*/ 206 h 271"/>
                  <a:gd name="T76" fmla="*/ 40 w 304"/>
                  <a:gd name="T77" fmla="*/ 188 h 271"/>
                  <a:gd name="T78" fmla="*/ 28 w 304"/>
                  <a:gd name="T79" fmla="*/ 174 h 271"/>
                  <a:gd name="T80" fmla="*/ 22 w 304"/>
                  <a:gd name="T81" fmla="*/ 164 h 271"/>
                  <a:gd name="T82" fmla="*/ 24 w 304"/>
                  <a:gd name="T83" fmla="*/ 160 h 271"/>
                  <a:gd name="T84" fmla="*/ 26 w 304"/>
                  <a:gd name="T85" fmla="*/ 144 h 271"/>
                  <a:gd name="T86" fmla="*/ 18 w 304"/>
                  <a:gd name="T87" fmla="*/ 134 h 271"/>
                  <a:gd name="T88" fmla="*/ 12 w 304"/>
                  <a:gd name="T89" fmla="*/ 130 h 271"/>
                  <a:gd name="T90" fmla="*/ 4 w 304"/>
                  <a:gd name="T91" fmla="*/ 116 h 271"/>
                  <a:gd name="T92" fmla="*/ 4 w 304"/>
                  <a:gd name="T93" fmla="*/ 106 h 271"/>
                  <a:gd name="T94" fmla="*/ 12 w 304"/>
                  <a:gd name="T95" fmla="*/ 96 h 271"/>
                  <a:gd name="T96" fmla="*/ 18 w 304"/>
                  <a:gd name="T97" fmla="*/ 84 h 271"/>
                  <a:gd name="T98" fmla="*/ 26 w 304"/>
                  <a:gd name="T99" fmla="*/ 72 h 271"/>
                  <a:gd name="T100" fmla="*/ 38 w 304"/>
                  <a:gd name="T101" fmla="*/ 70 h 271"/>
                  <a:gd name="T102" fmla="*/ 56 w 304"/>
                  <a:gd name="T103" fmla="*/ 74 h 271"/>
                  <a:gd name="T104" fmla="*/ 66 w 304"/>
                  <a:gd name="T105" fmla="*/ 74 h 271"/>
                  <a:gd name="T106" fmla="*/ 76 w 304"/>
                  <a:gd name="T107" fmla="*/ 70 h 271"/>
                  <a:gd name="T108" fmla="*/ 80 w 304"/>
                  <a:gd name="T109" fmla="*/ 62 h 271"/>
                  <a:gd name="T110" fmla="*/ 88 w 304"/>
                  <a:gd name="T111" fmla="*/ 58 h 271"/>
                  <a:gd name="T112" fmla="*/ 92 w 304"/>
                  <a:gd name="T113" fmla="*/ 46 h 271"/>
                  <a:gd name="T114" fmla="*/ 94 w 304"/>
                  <a:gd name="T115" fmla="*/ 36 h 271"/>
                  <a:gd name="T116" fmla="*/ 102 w 304"/>
                  <a:gd name="T117" fmla="*/ 22 h 271"/>
                  <a:gd name="T118" fmla="*/ 108 w 304"/>
                  <a:gd name="T119" fmla="*/ 14 h 271"/>
                  <a:gd name="T120" fmla="*/ 118 w 304"/>
                  <a:gd name="T121" fmla="*/ 8 h 271"/>
                  <a:gd name="T122" fmla="*/ 130 w 304"/>
                  <a:gd name="T123" fmla="*/ 8 h 271"/>
                  <a:gd name="T124" fmla="*/ 134 w 304"/>
                  <a:gd name="T125" fmla="*/ 8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4" h="271">
                    <a:moveTo>
                      <a:pt x="136" y="2"/>
                    </a:moveTo>
                    <a:lnTo>
                      <a:pt x="136" y="4"/>
                    </a:lnTo>
                    <a:lnTo>
                      <a:pt x="138" y="4"/>
                    </a:lnTo>
                    <a:lnTo>
                      <a:pt x="138" y="6"/>
                    </a:lnTo>
                    <a:lnTo>
                      <a:pt x="140" y="10"/>
                    </a:lnTo>
                    <a:lnTo>
                      <a:pt x="140" y="12"/>
                    </a:lnTo>
                    <a:lnTo>
                      <a:pt x="142" y="14"/>
                    </a:lnTo>
                    <a:lnTo>
                      <a:pt x="142" y="16"/>
                    </a:lnTo>
                    <a:lnTo>
                      <a:pt x="142" y="18"/>
                    </a:lnTo>
                    <a:lnTo>
                      <a:pt x="142" y="18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4" y="22"/>
                    </a:lnTo>
                    <a:lnTo>
                      <a:pt x="146" y="28"/>
                    </a:lnTo>
                    <a:lnTo>
                      <a:pt x="148" y="34"/>
                    </a:lnTo>
                    <a:lnTo>
                      <a:pt x="150" y="42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4" y="52"/>
                    </a:lnTo>
                    <a:lnTo>
                      <a:pt x="154" y="54"/>
                    </a:lnTo>
                    <a:lnTo>
                      <a:pt x="156" y="54"/>
                    </a:lnTo>
                    <a:lnTo>
                      <a:pt x="158" y="60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0" y="70"/>
                    </a:lnTo>
                    <a:lnTo>
                      <a:pt x="162" y="72"/>
                    </a:lnTo>
                    <a:lnTo>
                      <a:pt x="162" y="78"/>
                    </a:lnTo>
                    <a:lnTo>
                      <a:pt x="162" y="80"/>
                    </a:lnTo>
                    <a:lnTo>
                      <a:pt x="162" y="82"/>
                    </a:lnTo>
                    <a:lnTo>
                      <a:pt x="164" y="82"/>
                    </a:lnTo>
                    <a:lnTo>
                      <a:pt x="164" y="84"/>
                    </a:lnTo>
                    <a:lnTo>
                      <a:pt x="164" y="86"/>
                    </a:lnTo>
                    <a:lnTo>
                      <a:pt x="164" y="88"/>
                    </a:lnTo>
                    <a:lnTo>
                      <a:pt x="166" y="88"/>
                    </a:lnTo>
                    <a:lnTo>
                      <a:pt x="168" y="9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74" y="116"/>
                    </a:lnTo>
                    <a:lnTo>
                      <a:pt x="176" y="120"/>
                    </a:lnTo>
                    <a:lnTo>
                      <a:pt x="176" y="122"/>
                    </a:lnTo>
                    <a:lnTo>
                      <a:pt x="178" y="124"/>
                    </a:lnTo>
                    <a:lnTo>
                      <a:pt x="182" y="128"/>
                    </a:lnTo>
                    <a:lnTo>
                      <a:pt x="186" y="134"/>
                    </a:lnTo>
                    <a:lnTo>
                      <a:pt x="190" y="138"/>
                    </a:lnTo>
                    <a:lnTo>
                      <a:pt x="194" y="144"/>
                    </a:lnTo>
                    <a:lnTo>
                      <a:pt x="198" y="148"/>
                    </a:lnTo>
                    <a:lnTo>
                      <a:pt x="198" y="150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200" y="162"/>
                    </a:lnTo>
                    <a:lnTo>
                      <a:pt x="200" y="164"/>
                    </a:lnTo>
                    <a:lnTo>
                      <a:pt x="200" y="166"/>
                    </a:lnTo>
                    <a:lnTo>
                      <a:pt x="202" y="168"/>
                    </a:lnTo>
                    <a:lnTo>
                      <a:pt x="202" y="170"/>
                    </a:lnTo>
                    <a:lnTo>
                      <a:pt x="204" y="178"/>
                    </a:lnTo>
                    <a:lnTo>
                      <a:pt x="202" y="184"/>
                    </a:lnTo>
                    <a:lnTo>
                      <a:pt x="202" y="186"/>
                    </a:lnTo>
                    <a:lnTo>
                      <a:pt x="200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2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4" y="196"/>
                    </a:lnTo>
                    <a:lnTo>
                      <a:pt x="204" y="194"/>
                    </a:lnTo>
                    <a:lnTo>
                      <a:pt x="206" y="194"/>
                    </a:lnTo>
                    <a:lnTo>
                      <a:pt x="206" y="192"/>
                    </a:lnTo>
                    <a:lnTo>
                      <a:pt x="208" y="192"/>
                    </a:lnTo>
                    <a:lnTo>
                      <a:pt x="210" y="192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lnTo>
                      <a:pt x="214" y="196"/>
                    </a:lnTo>
                    <a:lnTo>
                      <a:pt x="214" y="198"/>
                    </a:lnTo>
                    <a:lnTo>
                      <a:pt x="216" y="198"/>
                    </a:lnTo>
                    <a:lnTo>
                      <a:pt x="218" y="198"/>
                    </a:lnTo>
                    <a:lnTo>
                      <a:pt x="220" y="200"/>
                    </a:lnTo>
                    <a:lnTo>
                      <a:pt x="220" y="202"/>
                    </a:lnTo>
                    <a:lnTo>
                      <a:pt x="222" y="202"/>
                    </a:lnTo>
                    <a:lnTo>
                      <a:pt x="222" y="204"/>
                    </a:lnTo>
                    <a:lnTo>
                      <a:pt x="224" y="204"/>
                    </a:lnTo>
                    <a:lnTo>
                      <a:pt x="226" y="204"/>
                    </a:lnTo>
                    <a:lnTo>
                      <a:pt x="228" y="204"/>
                    </a:lnTo>
                    <a:lnTo>
                      <a:pt x="230" y="202"/>
                    </a:lnTo>
                    <a:lnTo>
                      <a:pt x="230" y="204"/>
                    </a:lnTo>
                    <a:lnTo>
                      <a:pt x="230" y="206"/>
                    </a:lnTo>
                    <a:lnTo>
                      <a:pt x="232" y="208"/>
                    </a:lnTo>
                    <a:lnTo>
                      <a:pt x="234" y="208"/>
                    </a:lnTo>
                    <a:lnTo>
                      <a:pt x="234" y="206"/>
                    </a:lnTo>
                    <a:lnTo>
                      <a:pt x="236" y="206"/>
                    </a:lnTo>
                    <a:lnTo>
                      <a:pt x="238" y="206"/>
                    </a:lnTo>
                    <a:lnTo>
                      <a:pt x="240" y="206"/>
                    </a:lnTo>
                    <a:lnTo>
                      <a:pt x="242" y="206"/>
                    </a:lnTo>
                    <a:lnTo>
                      <a:pt x="244" y="206"/>
                    </a:lnTo>
                    <a:lnTo>
                      <a:pt x="246" y="206"/>
                    </a:lnTo>
                    <a:lnTo>
                      <a:pt x="248" y="206"/>
                    </a:lnTo>
                    <a:lnTo>
                      <a:pt x="250" y="204"/>
                    </a:lnTo>
                    <a:lnTo>
                      <a:pt x="250" y="206"/>
                    </a:lnTo>
                    <a:lnTo>
                      <a:pt x="250" y="204"/>
                    </a:lnTo>
                    <a:lnTo>
                      <a:pt x="252" y="204"/>
                    </a:lnTo>
                    <a:lnTo>
                      <a:pt x="254" y="206"/>
                    </a:lnTo>
                    <a:lnTo>
                      <a:pt x="254" y="204"/>
                    </a:lnTo>
                    <a:lnTo>
                      <a:pt x="256" y="204"/>
                    </a:lnTo>
                    <a:lnTo>
                      <a:pt x="256" y="206"/>
                    </a:lnTo>
                    <a:lnTo>
                      <a:pt x="258" y="206"/>
                    </a:lnTo>
                    <a:lnTo>
                      <a:pt x="258" y="204"/>
                    </a:lnTo>
                    <a:lnTo>
                      <a:pt x="258" y="206"/>
                    </a:lnTo>
                    <a:lnTo>
                      <a:pt x="260" y="204"/>
                    </a:lnTo>
                    <a:lnTo>
                      <a:pt x="262" y="204"/>
                    </a:lnTo>
                    <a:lnTo>
                      <a:pt x="262" y="206"/>
                    </a:lnTo>
                    <a:lnTo>
                      <a:pt x="262" y="208"/>
                    </a:lnTo>
                    <a:lnTo>
                      <a:pt x="264" y="208"/>
                    </a:lnTo>
                    <a:lnTo>
                      <a:pt x="266" y="208"/>
                    </a:lnTo>
                    <a:lnTo>
                      <a:pt x="268" y="208"/>
                    </a:lnTo>
                    <a:lnTo>
                      <a:pt x="270" y="208"/>
                    </a:lnTo>
                    <a:lnTo>
                      <a:pt x="270" y="210"/>
                    </a:lnTo>
                    <a:lnTo>
                      <a:pt x="272" y="210"/>
                    </a:lnTo>
                    <a:lnTo>
                      <a:pt x="274" y="210"/>
                    </a:lnTo>
                    <a:lnTo>
                      <a:pt x="276" y="210"/>
                    </a:lnTo>
                    <a:lnTo>
                      <a:pt x="278" y="210"/>
                    </a:lnTo>
                    <a:lnTo>
                      <a:pt x="278" y="212"/>
                    </a:lnTo>
                    <a:lnTo>
                      <a:pt x="278" y="210"/>
                    </a:lnTo>
                    <a:lnTo>
                      <a:pt x="280" y="210"/>
                    </a:lnTo>
                    <a:lnTo>
                      <a:pt x="282" y="210"/>
                    </a:lnTo>
                    <a:lnTo>
                      <a:pt x="282" y="212"/>
                    </a:lnTo>
                    <a:lnTo>
                      <a:pt x="282" y="214"/>
                    </a:lnTo>
                    <a:lnTo>
                      <a:pt x="284" y="214"/>
                    </a:lnTo>
                    <a:lnTo>
                      <a:pt x="286" y="216"/>
                    </a:lnTo>
                    <a:lnTo>
                      <a:pt x="286" y="219"/>
                    </a:lnTo>
                    <a:lnTo>
                      <a:pt x="286" y="221"/>
                    </a:lnTo>
                    <a:lnTo>
                      <a:pt x="288" y="221"/>
                    </a:lnTo>
                    <a:lnTo>
                      <a:pt x="290" y="221"/>
                    </a:lnTo>
                    <a:lnTo>
                      <a:pt x="292" y="221"/>
                    </a:lnTo>
                    <a:lnTo>
                      <a:pt x="292" y="223"/>
                    </a:lnTo>
                    <a:lnTo>
                      <a:pt x="294" y="223"/>
                    </a:lnTo>
                    <a:lnTo>
                      <a:pt x="294" y="225"/>
                    </a:lnTo>
                    <a:lnTo>
                      <a:pt x="296" y="225"/>
                    </a:lnTo>
                    <a:lnTo>
                      <a:pt x="298" y="225"/>
                    </a:lnTo>
                    <a:lnTo>
                      <a:pt x="300" y="227"/>
                    </a:lnTo>
                    <a:lnTo>
                      <a:pt x="302" y="227"/>
                    </a:lnTo>
                    <a:lnTo>
                      <a:pt x="304" y="227"/>
                    </a:lnTo>
                    <a:lnTo>
                      <a:pt x="300" y="231"/>
                    </a:lnTo>
                    <a:lnTo>
                      <a:pt x="296" y="235"/>
                    </a:lnTo>
                    <a:lnTo>
                      <a:pt x="290" y="239"/>
                    </a:lnTo>
                    <a:lnTo>
                      <a:pt x="288" y="241"/>
                    </a:lnTo>
                    <a:lnTo>
                      <a:pt x="286" y="245"/>
                    </a:lnTo>
                    <a:lnTo>
                      <a:pt x="284" y="245"/>
                    </a:lnTo>
                    <a:lnTo>
                      <a:pt x="284" y="247"/>
                    </a:lnTo>
                    <a:lnTo>
                      <a:pt x="282" y="249"/>
                    </a:lnTo>
                    <a:lnTo>
                      <a:pt x="280" y="249"/>
                    </a:lnTo>
                    <a:lnTo>
                      <a:pt x="278" y="251"/>
                    </a:lnTo>
                    <a:lnTo>
                      <a:pt x="276" y="253"/>
                    </a:lnTo>
                    <a:lnTo>
                      <a:pt x="274" y="255"/>
                    </a:lnTo>
                    <a:lnTo>
                      <a:pt x="272" y="255"/>
                    </a:lnTo>
                    <a:lnTo>
                      <a:pt x="270" y="255"/>
                    </a:lnTo>
                    <a:lnTo>
                      <a:pt x="268" y="253"/>
                    </a:lnTo>
                    <a:lnTo>
                      <a:pt x="264" y="251"/>
                    </a:lnTo>
                    <a:lnTo>
                      <a:pt x="256" y="245"/>
                    </a:lnTo>
                    <a:lnTo>
                      <a:pt x="254" y="245"/>
                    </a:lnTo>
                    <a:lnTo>
                      <a:pt x="252" y="243"/>
                    </a:lnTo>
                    <a:lnTo>
                      <a:pt x="250" y="243"/>
                    </a:lnTo>
                    <a:lnTo>
                      <a:pt x="244" y="239"/>
                    </a:lnTo>
                    <a:lnTo>
                      <a:pt x="242" y="239"/>
                    </a:lnTo>
                    <a:lnTo>
                      <a:pt x="242" y="237"/>
                    </a:lnTo>
                    <a:lnTo>
                      <a:pt x="236" y="235"/>
                    </a:lnTo>
                    <a:lnTo>
                      <a:pt x="234" y="235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8" y="233"/>
                    </a:lnTo>
                    <a:lnTo>
                      <a:pt x="220" y="229"/>
                    </a:lnTo>
                    <a:lnTo>
                      <a:pt x="218" y="227"/>
                    </a:lnTo>
                    <a:lnTo>
                      <a:pt x="210" y="223"/>
                    </a:lnTo>
                    <a:lnTo>
                      <a:pt x="208" y="221"/>
                    </a:lnTo>
                    <a:lnTo>
                      <a:pt x="204" y="221"/>
                    </a:lnTo>
                    <a:lnTo>
                      <a:pt x="204" y="219"/>
                    </a:lnTo>
                    <a:lnTo>
                      <a:pt x="194" y="214"/>
                    </a:lnTo>
                    <a:lnTo>
                      <a:pt x="192" y="214"/>
                    </a:lnTo>
                    <a:lnTo>
                      <a:pt x="190" y="214"/>
                    </a:lnTo>
                    <a:lnTo>
                      <a:pt x="188" y="214"/>
                    </a:lnTo>
                    <a:lnTo>
                      <a:pt x="186" y="216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6" y="216"/>
                    </a:lnTo>
                    <a:lnTo>
                      <a:pt x="174" y="219"/>
                    </a:lnTo>
                    <a:lnTo>
                      <a:pt x="172" y="219"/>
                    </a:lnTo>
                    <a:lnTo>
                      <a:pt x="172" y="221"/>
                    </a:lnTo>
                    <a:lnTo>
                      <a:pt x="170" y="223"/>
                    </a:lnTo>
                    <a:lnTo>
                      <a:pt x="168" y="225"/>
                    </a:lnTo>
                    <a:lnTo>
                      <a:pt x="166" y="227"/>
                    </a:lnTo>
                    <a:lnTo>
                      <a:pt x="164" y="227"/>
                    </a:lnTo>
                    <a:lnTo>
                      <a:pt x="162" y="227"/>
                    </a:lnTo>
                    <a:lnTo>
                      <a:pt x="162" y="227"/>
                    </a:lnTo>
                    <a:lnTo>
                      <a:pt x="160" y="229"/>
                    </a:lnTo>
                    <a:lnTo>
                      <a:pt x="158" y="231"/>
                    </a:lnTo>
                    <a:lnTo>
                      <a:pt x="156" y="231"/>
                    </a:lnTo>
                    <a:lnTo>
                      <a:pt x="154" y="231"/>
                    </a:lnTo>
                    <a:lnTo>
                      <a:pt x="154" y="229"/>
                    </a:lnTo>
                    <a:lnTo>
                      <a:pt x="152" y="229"/>
                    </a:lnTo>
                    <a:lnTo>
                      <a:pt x="150" y="229"/>
                    </a:lnTo>
                    <a:lnTo>
                      <a:pt x="148" y="229"/>
                    </a:lnTo>
                    <a:lnTo>
                      <a:pt x="148" y="231"/>
                    </a:lnTo>
                    <a:lnTo>
                      <a:pt x="146" y="231"/>
                    </a:lnTo>
                    <a:lnTo>
                      <a:pt x="146" y="233"/>
                    </a:lnTo>
                    <a:lnTo>
                      <a:pt x="144" y="233"/>
                    </a:lnTo>
                    <a:lnTo>
                      <a:pt x="142" y="233"/>
                    </a:lnTo>
                    <a:lnTo>
                      <a:pt x="142" y="235"/>
                    </a:lnTo>
                    <a:lnTo>
                      <a:pt x="140" y="235"/>
                    </a:lnTo>
                    <a:lnTo>
                      <a:pt x="138" y="235"/>
                    </a:lnTo>
                    <a:lnTo>
                      <a:pt x="136" y="237"/>
                    </a:lnTo>
                    <a:lnTo>
                      <a:pt x="136" y="239"/>
                    </a:lnTo>
                    <a:lnTo>
                      <a:pt x="134" y="241"/>
                    </a:lnTo>
                    <a:lnTo>
                      <a:pt x="132" y="243"/>
                    </a:lnTo>
                    <a:lnTo>
                      <a:pt x="130" y="243"/>
                    </a:lnTo>
                    <a:lnTo>
                      <a:pt x="130" y="245"/>
                    </a:lnTo>
                    <a:lnTo>
                      <a:pt x="128" y="245"/>
                    </a:lnTo>
                    <a:lnTo>
                      <a:pt x="128" y="247"/>
                    </a:lnTo>
                    <a:lnTo>
                      <a:pt x="126" y="247"/>
                    </a:lnTo>
                    <a:lnTo>
                      <a:pt x="126" y="249"/>
                    </a:lnTo>
                    <a:lnTo>
                      <a:pt x="124" y="249"/>
                    </a:lnTo>
                    <a:lnTo>
                      <a:pt x="124" y="251"/>
                    </a:lnTo>
                    <a:lnTo>
                      <a:pt x="122" y="251"/>
                    </a:lnTo>
                    <a:lnTo>
                      <a:pt x="122" y="253"/>
                    </a:lnTo>
                    <a:lnTo>
                      <a:pt x="120" y="253"/>
                    </a:lnTo>
                    <a:lnTo>
                      <a:pt x="118" y="255"/>
                    </a:lnTo>
                    <a:lnTo>
                      <a:pt x="116" y="257"/>
                    </a:lnTo>
                    <a:lnTo>
                      <a:pt x="114" y="257"/>
                    </a:lnTo>
                    <a:lnTo>
                      <a:pt x="114" y="257"/>
                    </a:lnTo>
                    <a:lnTo>
                      <a:pt x="112" y="257"/>
                    </a:lnTo>
                    <a:lnTo>
                      <a:pt x="110" y="257"/>
                    </a:lnTo>
                    <a:lnTo>
                      <a:pt x="108" y="257"/>
                    </a:lnTo>
                    <a:lnTo>
                      <a:pt x="106" y="257"/>
                    </a:lnTo>
                    <a:lnTo>
                      <a:pt x="104" y="257"/>
                    </a:lnTo>
                    <a:lnTo>
                      <a:pt x="102" y="257"/>
                    </a:lnTo>
                    <a:lnTo>
                      <a:pt x="100" y="259"/>
                    </a:lnTo>
                    <a:lnTo>
                      <a:pt x="98" y="259"/>
                    </a:lnTo>
                    <a:lnTo>
                      <a:pt x="96" y="259"/>
                    </a:lnTo>
                    <a:lnTo>
                      <a:pt x="94" y="261"/>
                    </a:lnTo>
                    <a:lnTo>
                      <a:pt x="92" y="261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90" y="265"/>
                    </a:lnTo>
                    <a:lnTo>
                      <a:pt x="88" y="265"/>
                    </a:lnTo>
                    <a:lnTo>
                      <a:pt x="86" y="267"/>
                    </a:lnTo>
                    <a:lnTo>
                      <a:pt x="84" y="267"/>
                    </a:lnTo>
                    <a:lnTo>
                      <a:pt x="84" y="269"/>
                    </a:lnTo>
                    <a:lnTo>
                      <a:pt x="82" y="269"/>
                    </a:lnTo>
                    <a:lnTo>
                      <a:pt x="80" y="269"/>
                    </a:lnTo>
                    <a:lnTo>
                      <a:pt x="80" y="267"/>
                    </a:lnTo>
                    <a:lnTo>
                      <a:pt x="78" y="267"/>
                    </a:lnTo>
                    <a:lnTo>
                      <a:pt x="76" y="267"/>
                    </a:lnTo>
                    <a:lnTo>
                      <a:pt x="74" y="269"/>
                    </a:lnTo>
                    <a:lnTo>
                      <a:pt x="72" y="269"/>
                    </a:lnTo>
                    <a:lnTo>
                      <a:pt x="70" y="269"/>
                    </a:lnTo>
                    <a:lnTo>
                      <a:pt x="68" y="269"/>
                    </a:lnTo>
                    <a:lnTo>
                      <a:pt x="68" y="271"/>
                    </a:lnTo>
                    <a:lnTo>
                      <a:pt x="66" y="269"/>
                    </a:lnTo>
                    <a:lnTo>
                      <a:pt x="66" y="269"/>
                    </a:lnTo>
                    <a:lnTo>
                      <a:pt x="66" y="271"/>
                    </a:lnTo>
                    <a:lnTo>
                      <a:pt x="66" y="269"/>
                    </a:lnTo>
                    <a:lnTo>
                      <a:pt x="64" y="269"/>
                    </a:lnTo>
                    <a:lnTo>
                      <a:pt x="64" y="267"/>
                    </a:lnTo>
                    <a:lnTo>
                      <a:pt x="62" y="267"/>
                    </a:lnTo>
                    <a:lnTo>
                      <a:pt x="58" y="265"/>
                    </a:lnTo>
                    <a:lnTo>
                      <a:pt x="58" y="263"/>
                    </a:lnTo>
                    <a:lnTo>
                      <a:pt x="58" y="261"/>
                    </a:lnTo>
                    <a:lnTo>
                      <a:pt x="54" y="259"/>
                    </a:lnTo>
                    <a:lnTo>
                      <a:pt x="52" y="259"/>
                    </a:lnTo>
                    <a:lnTo>
                      <a:pt x="54" y="259"/>
                    </a:lnTo>
                    <a:lnTo>
                      <a:pt x="52" y="257"/>
                    </a:lnTo>
                    <a:lnTo>
                      <a:pt x="52" y="255"/>
                    </a:lnTo>
                    <a:lnTo>
                      <a:pt x="52" y="253"/>
                    </a:lnTo>
                    <a:lnTo>
                      <a:pt x="54" y="249"/>
                    </a:lnTo>
                    <a:lnTo>
                      <a:pt x="54" y="247"/>
                    </a:lnTo>
                    <a:lnTo>
                      <a:pt x="54" y="241"/>
                    </a:lnTo>
                    <a:lnTo>
                      <a:pt x="54" y="239"/>
                    </a:lnTo>
                    <a:lnTo>
                      <a:pt x="52" y="239"/>
                    </a:lnTo>
                    <a:lnTo>
                      <a:pt x="52" y="237"/>
                    </a:lnTo>
                    <a:lnTo>
                      <a:pt x="52" y="235"/>
                    </a:lnTo>
                    <a:lnTo>
                      <a:pt x="52" y="233"/>
                    </a:lnTo>
                    <a:lnTo>
                      <a:pt x="54" y="233"/>
                    </a:lnTo>
                    <a:lnTo>
                      <a:pt x="54" y="231"/>
                    </a:lnTo>
                    <a:lnTo>
                      <a:pt x="52" y="229"/>
                    </a:lnTo>
                    <a:lnTo>
                      <a:pt x="50" y="227"/>
                    </a:lnTo>
                    <a:lnTo>
                      <a:pt x="48" y="227"/>
                    </a:lnTo>
                    <a:lnTo>
                      <a:pt x="48" y="229"/>
                    </a:lnTo>
                    <a:lnTo>
                      <a:pt x="46" y="229"/>
                    </a:lnTo>
                    <a:lnTo>
                      <a:pt x="46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4" y="221"/>
                    </a:lnTo>
                    <a:lnTo>
                      <a:pt x="46" y="221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16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2" y="210"/>
                    </a:lnTo>
                    <a:lnTo>
                      <a:pt x="42" y="210"/>
                    </a:lnTo>
                    <a:lnTo>
                      <a:pt x="42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0" y="198"/>
                    </a:lnTo>
                    <a:lnTo>
                      <a:pt x="44" y="196"/>
                    </a:lnTo>
                    <a:lnTo>
                      <a:pt x="42" y="194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4" y="186"/>
                    </a:lnTo>
                    <a:lnTo>
                      <a:pt x="32" y="184"/>
                    </a:lnTo>
                    <a:lnTo>
                      <a:pt x="30" y="180"/>
                    </a:lnTo>
                    <a:lnTo>
                      <a:pt x="28" y="178"/>
                    </a:lnTo>
                    <a:lnTo>
                      <a:pt x="30" y="176"/>
                    </a:lnTo>
                    <a:lnTo>
                      <a:pt x="28" y="174"/>
                    </a:lnTo>
                    <a:lnTo>
                      <a:pt x="30" y="172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28" y="166"/>
                    </a:lnTo>
                    <a:lnTo>
                      <a:pt x="26" y="166"/>
                    </a:lnTo>
                    <a:lnTo>
                      <a:pt x="24" y="166"/>
                    </a:lnTo>
                    <a:lnTo>
                      <a:pt x="24" y="164"/>
                    </a:lnTo>
                    <a:lnTo>
                      <a:pt x="22" y="164"/>
                    </a:lnTo>
                    <a:lnTo>
                      <a:pt x="24" y="164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4" y="162"/>
                    </a:lnTo>
                    <a:lnTo>
                      <a:pt x="24" y="162"/>
                    </a:lnTo>
                    <a:lnTo>
                      <a:pt x="22" y="162"/>
                    </a:lnTo>
                    <a:lnTo>
                      <a:pt x="24" y="162"/>
                    </a:lnTo>
                    <a:lnTo>
                      <a:pt x="24" y="160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4"/>
                    </a:lnTo>
                    <a:lnTo>
                      <a:pt x="26" y="152"/>
                    </a:lnTo>
                    <a:lnTo>
                      <a:pt x="24" y="150"/>
                    </a:lnTo>
                    <a:lnTo>
                      <a:pt x="24" y="146"/>
                    </a:lnTo>
                    <a:lnTo>
                      <a:pt x="24" y="144"/>
                    </a:lnTo>
                    <a:lnTo>
                      <a:pt x="26" y="144"/>
                    </a:lnTo>
                    <a:lnTo>
                      <a:pt x="26" y="142"/>
                    </a:lnTo>
                    <a:lnTo>
                      <a:pt x="26" y="140"/>
                    </a:lnTo>
                    <a:lnTo>
                      <a:pt x="26" y="138"/>
                    </a:lnTo>
                    <a:lnTo>
                      <a:pt x="24" y="138"/>
                    </a:lnTo>
                    <a:lnTo>
                      <a:pt x="22" y="138"/>
                    </a:lnTo>
                    <a:lnTo>
                      <a:pt x="20" y="136"/>
                    </a:lnTo>
                    <a:lnTo>
                      <a:pt x="18" y="136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6" y="134"/>
                    </a:lnTo>
                    <a:lnTo>
                      <a:pt x="16" y="136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4" y="134"/>
                    </a:lnTo>
                    <a:lnTo>
                      <a:pt x="12" y="132"/>
                    </a:lnTo>
                    <a:lnTo>
                      <a:pt x="12" y="130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8" y="124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6" y="11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4" y="96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20" y="84"/>
                    </a:lnTo>
                    <a:lnTo>
                      <a:pt x="22" y="82"/>
                    </a:lnTo>
                    <a:lnTo>
                      <a:pt x="24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6" y="74"/>
                    </a:lnTo>
                    <a:lnTo>
                      <a:pt x="26" y="72"/>
                    </a:lnTo>
                    <a:lnTo>
                      <a:pt x="28" y="70"/>
                    </a:lnTo>
                    <a:lnTo>
                      <a:pt x="28" y="68"/>
                    </a:lnTo>
                    <a:lnTo>
                      <a:pt x="30" y="68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36" y="68"/>
                    </a:lnTo>
                    <a:lnTo>
                      <a:pt x="38" y="70"/>
                    </a:lnTo>
                    <a:lnTo>
                      <a:pt x="40" y="70"/>
                    </a:lnTo>
                    <a:lnTo>
                      <a:pt x="44" y="72"/>
                    </a:lnTo>
                    <a:lnTo>
                      <a:pt x="46" y="74"/>
                    </a:lnTo>
                    <a:lnTo>
                      <a:pt x="48" y="74"/>
                    </a:lnTo>
                    <a:lnTo>
                      <a:pt x="50" y="74"/>
                    </a:lnTo>
                    <a:lnTo>
                      <a:pt x="52" y="74"/>
                    </a:lnTo>
                    <a:lnTo>
                      <a:pt x="54" y="74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6" y="74"/>
                    </a:lnTo>
                    <a:lnTo>
                      <a:pt x="58" y="74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62" y="72"/>
                    </a:lnTo>
                    <a:lnTo>
                      <a:pt x="64" y="72"/>
                    </a:lnTo>
                    <a:lnTo>
                      <a:pt x="66" y="74"/>
                    </a:lnTo>
                    <a:lnTo>
                      <a:pt x="66" y="74"/>
                    </a:lnTo>
                    <a:lnTo>
                      <a:pt x="68" y="74"/>
                    </a:lnTo>
                    <a:lnTo>
                      <a:pt x="70" y="74"/>
                    </a:lnTo>
                    <a:lnTo>
                      <a:pt x="72" y="76"/>
                    </a:lnTo>
                    <a:lnTo>
                      <a:pt x="72" y="74"/>
                    </a:lnTo>
                    <a:lnTo>
                      <a:pt x="74" y="74"/>
                    </a:lnTo>
                    <a:lnTo>
                      <a:pt x="74" y="72"/>
                    </a:lnTo>
                    <a:lnTo>
                      <a:pt x="76" y="70"/>
                    </a:lnTo>
                    <a:lnTo>
                      <a:pt x="76" y="68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78" y="64"/>
                    </a:lnTo>
                    <a:lnTo>
                      <a:pt x="78" y="62"/>
                    </a:lnTo>
                    <a:lnTo>
                      <a:pt x="80" y="62"/>
                    </a:lnTo>
                    <a:lnTo>
                      <a:pt x="80" y="64"/>
                    </a:lnTo>
                    <a:lnTo>
                      <a:pt x="80" y="62"/>
                    </a:lnTo>
                    <a:lnTo>
                      <a:pt x="82" y="62"/>
                    </a:lnTo>
                    <a:lnTo>
                      <a:pt x="82" y="64"/>
                    </a:lnTo>
                    <a:lnTo>
                      <a:pt x="82" y="62"/>
                    </a:lnTo>
                    <a:lnTo>
                      <a:pt x="84" y="62"/>
                    </a:lnTo>
                    <a:lnTo>
                      <a:pt x="84" y="60"/>
                    </a:lnTo>
                    <a:lnTo>
                      <a:pt x="86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8"/>
                    </a:lnTo>
                    <a:lnTo>
                      <a:pt x="92" y="48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0" y="42"/>
                    </a:lnTo>
                    <a:lnTo>
                      <a:pt x="90" y="40"/>
                    </a:lnTo>
                    <a:lnTo>
                      <a:pt x="92" y="38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6" y="34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2" y="22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6" y="8"/>
                    </a:lnTo>
                    <a:lnTo>
                      <a:pt x="118" y="8"/>
                    </a:lnTo>
                    <a:lnTo>
                      <a:pt x="120" y="8"/>
                    </a:lnTo>
                    <a:lnTo>
                      <a:pt x="122" y="6"/>
                    </a:lnTo>
                    <a:lnTo>
                      <a:pt x="124" y="6"/>
                    </a:lnTo>
                    <a:lnTo>
                      <a:pt x="126" y="4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0" y="10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4" y="12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2" y="6"/>
                    </a:lnTo>
                    <a:lnTo>
                      <a:pt x="132" y="4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88" name="Freeform 153">
                <a:extLst>
                  <a:ext uri="{FF2B5EF4-FFF2-40B4-BE49-F238E27FC236}">
                    <a16:creationId xmlns:a16="http://schemas.microsoft.com/office/drawing/2014/main" id="{6594A4E4-E457-A673-235B-22EABFE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888" y="414338"/>
                <a:ext cx="263525" cy="361950"/>
              </a:xfrm>
              <a:custGeom>
                <a:avLst/>
                <a:gdLst>
                  <a:gd name="T0" fmla="*/ 128 w 166"/>
                  <a:gd name="T1" fmla="*/ 10 h 228"/>
                  <a:gd name="T2" fmla="*/ 136 w 166"/>
                  <a:gd name="T3" fmla="*/ 14 h 228"/>
                  <a:gd name="T4" fmla="*/ 144 w 166"/>
                  <a:gd name="T5" fmla="*/ 20 h 228"/>
                  <a:gd name="T6" fmla="*/ 152 w 166"/>
                  <a:gd name="T7" fmla="*/ 22 h 228"/>
                  <a:gd name="T8" fmla="*/ 158 w 166"/>
                  <a:gd name="T9" fmla="*/ 30 h 228"/>
                  <a:gd name="T10" fmla="*/ 158 w 166"/>
                  <a:gd name="T11" fmla="*/ 40 h 228"/>
                  <a:gd name="T12" fmla="*/ 162 w 166"/>
                  <a:gd name="T13" fmla="*/ 52 h 228"/>
                  <a:gd name="T14" fmla="*/ 156 w 166"/>
                  <a:gd name="T15" fmla="*/ 62 h 228"/>
                  <a:gd name="T16" fmla="*/ 152 w 166"/>
                  <a:gd name="T17" fmla="*/ 70 h 228"/>
                  <a:gd name="T18" fmla="*/ 152 w 166"/>
                  <a:gd name="T19" fmla="*/ 80 h 228"/>
                  <a:gd name="T20" fmla="*/ 146 w 166"/>
                  <a:gd name="T21" fmla="*/ 98 h 228"/>
                  <a:gd name="T22" fmla="*/ 142 w 166"/>
                  <a:gd name="T23" fmla="*/ 102 h 228"/>
                  <a:gd name="T24" fmla="*/ 136 w 166"/>
                  <a:gd name="T25" fmla="*/ 112 h 228"/>
                  <a:gd name="T26" fmla="*/ 140 w 166"/>
                  <a:gd name="T27" fmla="*/ 118 h 228"/>
                  <a:gd name="T28" fmla="*/ 146 w 166"/>
                  <a:gd name="T29" fmla="*/ 126 h 228"/>
                  <a:gd name="T30" fmla="*/ 152 w 166"/>
                  <a:gd name="T31" fmla="*/ 138 h 228"/>
                  <a:gd name="T32" fmla="*/ 148 w 166"/>
                  <a:gd name="T33" fmla="*/ 150 h 228"/>
                  <a:gd name="T34" fmla="*/ 152 w 166"/>
                  <a:gd name="T35" fmla="*/ 162 h 228"/>
                  <a:gd name="T36" fmla="*/ 154 w 166"/>
                  <a:gd name="T37" fmla="*/ 172 h 228"/>
                  <a:gd name="T38" fmla="*/ 158 w 166"/>
                  <a:gd name="T39" fmla="*/ 178 h 228"/>
                  <a:gd name="T40" fmla="*/ 166 w 166"/>
                  <a:gd name="T41" fmla="*/ 190 h 228"/>
                  <a:gd name="T42" fmla="*/ 166 w 166"/>
                  <a:gd name="T43" fmla="*/ 200 h 228"/>
                  <a:gd name="T44" fmla="*/ 158 w 166"/>
                  <a:gd name="T45" fmla="*/ 204 h 228"/>
                  <a:gd name="T46" fmla="*/ 154 w 166"/>
                  <a:gd name="T47" fmla="*/ 210 h 228"/>
                  <a:gd name="T48" fmla="*/ 144 w 166"/>
                  <a:gd name="T49" fmla="*/ 216 h 228"/>
                  <a:gd name="T50" fmla="*/ 134 w 166"/>
                  <a:gd name="T51" fmla="*/ 222 h 228"/>
                  <a:gd name="T52" fmla="*/ 126 w 166"/>
                  <a:gd name="T53" fmla="*/ 228 h 228"/>
                  <a:gd name="T54" fmla="*/ 92 w 166"/>
                  <a:gd name="T55" fmla="*/ 226 h 228"/>
                  <a:gd name="T56" fmla="*/ 74 w 166"/>
                  <a:gd name="T57" fmla="*/ 226 h 228"/>
                  <a:gd name="T58" fmla="*/ 64 w 166"/>
                  <a:gd name="T59" fmla="*/ 222 h 228"/>
                  <a:gd name="T60" fmla="*/ 58 w 166"/>
                  <a:gd name="T61" fmla="*/ 224 h 228"/>
                  <a:gd name="T62" fmla="*/ 40 w 166"/>
                  <a:gd name="T63" fmla="*/ 226 h 228"/>
                  <a:gd name="T64" fmla="*/ 28 w 166"/>
                  <a:gd name="T65" fmla="*/ 226 h 228"/>
                  <a:gd name="T66" fmla="*/ 28 w 166"/>
                  <a:gd name="T67" fmla="*/ 212 h 228"/>
                  <a:gd name="T68" fmla="*/ 24 w 166"/>
                  <a:gd name="T69" fmla="*/ 200 h 228"/>
                  <a:gd name="T70" fmla="*/ 14 w 166"/>
                  <a:gd name="T71" fmla="*/ 192 h 228"/>
                  <a:gd name="T72" fmla="*/ 10 w 166"/>
                  <a:gd name="T73" fmla="*/ 176 h 228"/>
                  <a:gd name="T74" fmla="*/ 10 w 166"/>
                  <a:gd name="T75" fmla="*/ 160 h 228"/>
                  <a:gd name="T76" fmla="*/ 10 w 166"/>
                  <a:gd name="T77" fmla="*/ 142 h 228"/>
                  <a:gd name="T78" fmla="*/ 2 w 166"/>
                  <a:gd name="T79" fmla="*/ 136 h 228"/>
                  <a:gd name="T80" fmla="*/ 4 w 166"/>
                  <a:gd name="T81" fmla="*/ 130 h 228"/>
                  <a:gd name="T82" fmla="*/ 4 w 166"/>
                  <a:gd name="T83" fmla="*/ 122 h 228"/>
                  <a:gd name="T84" fmla="*/ 4 w 166"/>
                  <a:gd name="T85" fmla="*/ 114 h 228"/>
                  <a:gd name="T86" fmla="*/ 2 w 166"/>
                  <a:gd name="T87" fmla="*/ 106 h 228"/>
                  <a:gd name="T88" fmla="*/ 2 w 166"/>
                  <a:gd name="T89" fmla="*/ 96 h 228"/>
                  <a:gd name="T90" fmla="*/ 6 w 166"/>
                  <a:gd name="T91" fmla="*/ 88 h 228"/>
                  <a:gd name="T92" fmla="*/ 12 w 166"/>
                  <a:gd name="T93" fmla="*/ 80 h 228"/>
                  <a:gd name="T94" fmla="*/ 14 w 166"/>
                  <a:gd name="T95" fmla="*/ 72 h 228"/>
                  <a:gd name="T96" fmla="*/ 14 w 166"/>
                  <a:gd name="T97" fmla="*/ 64 h 228"/>
                  <a:gd name="T98" fmla="*/ 22 w 166"/>
                  <a:gd name="T99" fmla="*/ 58 h 228"/>
                  <a:gd name="T100" fmla="*/ 30 w 166"/>
                  <a:gd name="T101" fmla="*/ 54 h 228"/>
                  <a:gd name="T102" fmla="*/ 34 w 166"/>
                  <a:gd name="T103" fmla="*/ 44 h 228"/>
                  <a:gd name="T104" fmla="*/ 32 w 166"/>
                  <a:gd name="T105" fmla="*/ 36 h 228"/>
                  <a:gd name="T106" fmla="*/ 30 w 166"/>
                  <a:gd name="T107" fmla="*/ 24 h 228"/>
                  <a:gd name="T108" fmla="*/ 34 w 166"/>
                  <a:gd name="T109" fmla="*/ 16 h 228"/>
                  <a:gd name="T110" fmla="*/ 56 w 166"/>
                  <a:gd name="T111" fmla="*/ 8 h 228"/>
                  <a:gd name="T112" fmla="*/ 78 w 166"/>
                  <a:gd name="T113" fmla="*/ 2 h 228"/>
                  <a:gd name="T114" fmla="*/ 92 w 166"/>
                  <a:gd name="T115" fmla="*/ 2 h 228"/>
                  <a:gd name="T116" fmla="*/ 102 w 166"/>
                  <a:gd name="T117" fmla="*/ 4 h 228"/>
                  <a:gd name="T118" fmla="*/ 110 w 166"/>
                  <a:gd name="T119" fmla="*/ 8 h 228"/>
                  <a:gd name="T120" fmla="*/ 118 w 166"/>
                  <a:gd name="T121" fmla="*/ 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6" h="228">
                    <a:moveTo>
                      <a:pt x="126" y="0"/>
                    </a:moveTo>
                    <a:lnTo>
                      <a:pt x="126" y="2"/>
                    </a:lnTo>
                    <a:lnTo>
                      <a:pt x="126" y="4"/>
                    </a:lnTo>
                    <a:lnTo>
                      <a:pt x="126" y="6"/>
                    </a:lnTo>
                    <a:lnTo>
                      <a:pt x="128" y="8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4" y="12"/>
                    </a:lnTo>
                    <a:lnTo>
                      <a:pt x="136" y="12"/>
                    </a:lnTo>
                    <a:lnTo>
                      <a:pt x="136" y="14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4" y="18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6" y="22"/>
                    </a:lnTo>
                    <a:lnTo>
                      <a:pt x="148" y="22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6" y="22"/>
                    </a:lnTo>
                    <a:lnTo>
                      <a:pt x="156" y="24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58" y="30"/>
                    </a:lnTo>
                    <a:lnTo>
                      <a:pt x="158" y="32"/>
                    </a:lnTo>
                    <a:lnTo>
                      <a:pt x="156" y="34"/>
                    </a:lnTo>
                    <a:lnTo>
                      <a:pt x="156" y="36"/>
                    </a:lnTo>
                    <a:lnTo>
                      <a:pt x="156" y="38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0" y="48"/>
                    </a:lnTo>
                    <a:lnTo>
                      <a:pt x="160" y="50"/>
                    </a:lnTo>
                    <a:lnTo>
                      <a:pt x="162" y="52"/>
                    </a:lnTo>
                    <a:lnTo>
                      <a:pt x="162" y="54"/>
                    </a:lnTo>
                    <a:lnTo>
                      <a:pt x="160" y="56"/>
                    </a:lnTo>
                    <a:lnTo>
                      <a:pt x="158" y="56"/>
                    </a:lnTo>
                    <a:lnTo>
                      <a:pt x="158" y="58"/>
                    </a:lnTo>
                    <a:lnTo>
                      <a:pt x="156" y="60"/>
                    </a:lnTo>
                    <a:lnTo>
                      <a:pt x="156" y="62"/>
                    </a:lnTo>
                    <a:lnTo>
                      <a:pt x="154" y="64"/>
                    </a:lnTo>
                    <a:lnTo>
                      <a:pt x="154" y="64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2"/>
                    </a:lnTo>
                    <a:lnTo>
                      <a:pt x="152" y="74"/>
                    </a:lnTo>
                    <a:lnTo>
                      <a:pt x="152" y="76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2" y="80"/>
                    </a:lnTo>
                    <a:lnTo>
                      <a:pt x="150" y="92"/>
                    </a:lnTo>
                    <a:lnTo>
                      <a:pt x="148" y="92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4" y="104"/>
                    </a:lnTo>
                    <a:lnTo>
                      <a:pt x="142" y="104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2" y="106"/>
                    </a:lnTo>
                    <a:lnTo>
                      <a:pt x="140" y="106"/>
                    </a:lnTo>
                    <a:lnTo>
                      <a:pt x="140" y="108"/>
                    </a:lnTo>
                    <a:lnTo>
                      <a:pt x="138" y="108"/>
                    </a:lnTo>
                    <a:lnTo>
                      <a:pt x="136" y="112"/>
                    </a:lnTo>
                    <a:lnTo>
                      <a:pt x="134" y="112"/>
                    </a:lnTo>
                    <a:lnTo>
                      <a:pt x="136" y="112"/>
                    </a:lnTo>
                    <a:lnTo>
                      <a:pt x="136" y="114"/>
                    </a:lnTo>
                    <a:lnTo>
                      <a:pt x="138" y="114"/>
                    </a:lnTo>
                    <a:lnTo>
                      <a:pt x="140" y="116"/>
                    </a:lnTo>
                    <a:lnTo>
                      <a:pt x="140" y="118"/>
                    </a:lnTo>
                    <a:lnTo>
                      <a:pt x="142" y="120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6" y="122"/>
                    </a:lnTo>
                    <a:lnTo>
                      <a:pt x="146" y="124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8" y="130"/>
                    </a:lnTo>
                    <a:lnTo>
                      <a:pt x="150" y="132"/>
                    </a:lnTo>
                    <a:lnTo>
                      <a:pt x="150" y="134"/>
                    </a:lnTo>
                    <a:lnTo>
                      <a:pt x="152" y="136"/>
                    </a:lnTo>
                    <a:lnTo>
                      <a:pt x="152" y="138"/>
                    </a:lnTo>
                    <a:lnTo>
                      <a:pt x="152" y="140"/>
                    </a:lnTo>
                    <a:lnTo>
                      <a:pt x="152" y="142"/>
                    </a:lnTo>
                    <a:lnTo>
                      <a:pt x="150" y="142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48" y="150"/>
                    </a:lnTo>
                    <a:lnTo>
                      <a:pt x="150" y="156"/>
                    </a:lnTo>
                    <a:lnTo>
                      <a:pt x="150" y="158"/>
                    </a:lnTo>
                    <a:lnTo>
                      <a:pt x="150" y="160"/>
                    </a:lnTo>
                    <a:lnTo>
                      <a:pt x="152" y="160"/>
                    </a:lnTo>
                    <a:lnTo>
                      <a:pt x="152" y="160"/>
                    </a:lnTo>
                    <a:lnTo>
                      <a:pt x="152" y="162"/>
                    </a:lnTo>
                    <a:lnTo>
                      <a:pt x="152" y="164"/>
                    </a:lnTo>
                    <a:lnTo>
                      <a:pt x="152" y="166"/>
                    </a:lnTo>
                    <a:lnTo>
                      <a:pt x="152" y="168"/>
                    </a:lnTo>
                    <a:lnTo>
                      <a:pt x="152" y="170"/>
                    </a:lnTo>
                    <a:lnTo>
                      <a:pt x="154" y="170"/>
                    </a:lnTo>
                    <a:lnTo>
                      <a:pt x="154" y="172"/>
                    </a:lnTo>
                    <a:lnTo>
                      <a:pt x="156" y="174"/>
                    </a:lnTo>
                    <a:lnTo>
                      <a:pt x="154" y="174"/>
                    </a:lnTo>
                    <a:lnTo>
                      <a:pt x="154" y="176"/>
                    </a:lnTo>
                    <a:lnTo>
                      <a:pt x="156" y="176"/>
                    </a:lnTo>
                    <a:lnTo>
                      <a:pt x="156" y="178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82"/>
                    </a:lnTo>
                    <a:lnTo>
                      <a:pt x="160" y="184"/>
                    </a:lnTo>
                    <a:lnTo>
                      <a:pt x="162" y="184"/>
                    </a:lnTo>
                    <a:lnTo>
                      <a:pt x="166" y="188"/>
                    </a:lnTo>
                    <a:lnTo>
                      <a:pt x="166" y="190"/>
                    </a:lnTo>
                    <a:lnTo>
                      <a:pt x="166" y="194"/>
                    </a:lnTo>
                    <a:lnTo>
                      <a:pt x="166" y="196"/>
                    </a:lnTo>
                    <a:lnTo>
                      <a:pt x="164" y="196"/>
                    </a:lnTo>
                    <a:lnTo>
                      <a:pt x="164" y="198"/>
                    </a:lnTo>
                    <a:lnTo>
                      <a:pt x="166" y="198"/>
                    </a:lnTo>
                    <a:lnTo>
                      <a:pt x="166" y="200"/>
                    </a:lnTo>
                    <a:lnTo>
                      <a:pt x="164" y="200"/>
                    </a:lnTo>
                    <a:lnTo>
                      <a:pt x="162" y="200"/>
                    </a:lnTo>
                    <a:lnTo>
                      <a:pt x="160" y="200"/>
                    </a:lnTo>
                    <a:lnTo>
                      <a:pt x="160" y="202"/>
                    </a:lnTo>
                    <a:lnTo>
                      <a:pt x="160" y="204"/>
                    </a:lnTo>
                    <a:lnTo>
                      <a:pt x="158" y="204"/>
                    </a:lnTo>
                    <a:lnTo>
                      <a:pt x="154" y="206"/>
                    </a:lnTo>
                    <a:lnTo>
                      <a:pt x="154" y="208"/>
                    </a:lnTo>
                    <a:lnTo>
                      <a:pt x="156" y="208"/>
                    </a:lnTo>
                    <a:lnTo>
                      <a:pt x="156" y="208"/>
                    </a:lnTo>
                    <a:lnTo>
                      <a:pt x="156" y="210"/>
                    </a:lnTo>
                    <a:lnTo>
                      <a:pt x="154" y="210"/>
                    </a:lnTo>
                    <a:lnTo>
                      <a:pt x="152" y="208"/>
                    </a:lnTo>
                    <a:lnTo>
                      <a:pt x="152" y="210"/>
                    </a:lnTo>
                    <a:lnTo>
                      <a:pt x="150" y="210"/>
                    </a:lnTo>
                    <a:lnTo>
                      <a:pt x="146" y="214"/>
                    </a:lnTo>
                    <a:lnTo>
                      <a:pt x="144" y="214"/>
                    </a:lnTo>
                    <a:lnTo>
                      <a:pt x="144" y="216"/>
                    </a:lnTo>
                    <a:lnTo>
                      <a:pt x="142" y="216"/>
                    </a:lnTo>
                    <a:lnTo>
                      <a:pt x="140" y="216"/>
                    </a:lnTo>
                    <a:lnTo>
                      <a:pt x="140" y="218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2"/>
                    </a:lnTo>
                    <a:lnTo>
                      <a:pt x="134" y="224"/>
                    </a:lnTo>
                    <a:lnTo>
                      <a:pt x="134" y="228"/>
                    </a:lnTo>
                    <a:lnTo>
                      <a:pt x="132" y="228"/>
                    </a:lnTo>
                    <a:lnTo>
                      <a:pt x="130" y="228"/>
                    </a:lnTo>
                    <a:lnTo>
                      <a:pt x="128" y="228"/>
                    </a:lnTo>
                    <a:lnTo>
                      <a:pt x="126" y="228"/>
                    </a:lnTo>
                    <a:lnTo>
                      <a:pt x="126" y="228"/>
                    </a:lnTo>
                    <a:lnTo>
                      <a:pt x="124" y="228"/>
                    </a:lnTo>
                    <a:lnTo>
                      <a:pt x="122" y="228"/>
                    </a:lnTo>
                    <a:lnTo>
                      <a:pt x="112" y="228"/>
                    </a:lnTo>
                    <a:lnTo>
                      <a:pt x="102" y="228"/>
                    </a:lnTo>
                    <a:lnTo>
                      <a:pt x="92" y="226"/>
                    </a:lnTo>
                    <a:lnTo>
                      <a:pt x="86" y="226"/>
                    </a:lnTo>
                    <a:lnTo>
                      <a:pt x="82" y="226"/>
                    </a:lnTo>
                    <a:lnTo>
                      <a:pt x="78" y="226"/>
                    </a:lnTo>
                    <a:lnTo>
                      <a:pt x="78" y="226"/>
                    </a:lnTo>
                    <a:lnTo>
                      <a:pt x="76" y="226"/>
                    </a:lnTo>
                    <a:lnTo>
                      <a:pt x="74" y="226"/>
                    </a:lnTo>
                    <a:lnTo>
                      <a:pt x="72" y="226"/>
                    </a:lnTo>
                    <a:lnTo>
                      <a:pt x="70" y="226"/>
                    </a:lnTo>
                    <a:lnTo>
                      <a:pt x="66" y="226"/>
                    </a:lnTo>
                    <a:lnTo>
                      <a:pt x="64" y="226"/>
                    </a:lnTo>
                    <a:lnTo>
                      <a:pt x="64" y="224"/>
                    </a:lnTo>
                    <a:lnTo>
                      <a:pt x="64" y="222"/>
                    </a:lnTo>
                    <a:lnTo>
                      <a:pt x="64" y="220"/>
                    </a:lnTo>
                    <a:lnTo>
                      <a:pt x="62" y="220"/>
                    </a:lnTo>
                    <a:lnTo>
                      <a:pt x="60" y="220"/>
                    </a:lnTo>
                    <a:lnTo>
                      <a:pt x="58" y="220"/>
                    </a:lnTo>
                    <a:lnTo>
                      <a:pt x="58" y="222"/>
                    </a:lnTo>
                    <a:lnTo>
                      <a:pt x="58" y="224"/>
                    </a:lnTo>
                    <a:lnTo>
                      <a:pt x="58" y="226"/>
                    </a:lnTo>
                    <a:lnTo>
                      <a:pt x="56" y="226"/>
                    </a:lnTo>
                    <a:lnTo>
                      <a:pt x="54" y="226"/>
                    </a:lnTo>
                    <a:lnTo>
                      <a:pt x="52" y="226"/>
                    </a:lnTo>
                    <a:lnTo>
                      <a:pt x="50" y="226"/>
                    </a:lnTo>
                    <a:lnTo>
                      <a:pt x="40" y="226"/>
                    </a:lnTo>
                    <a:lnTo>
                      <a:pt x="38" y="226"/>
                    </a:lnTo>
                    <a:lnTo>
                      <a:pt x="34" y="226"/>
                    </a:lnTo>
                    <a:lnTo>
                      <a:pt x="32" y="226"/>
                    </a:lnTo>
                    <a:lnTo>
                      <a:pt x="30" y="226"/>
                    </a:lnTo>
                    <a:lnTo>
                      <a:pt x="30" y="226"/>
                    </a:lnTo>
                    <a:lnTo>
                      <a:pt x="28" y="226"/>
                    </a:lnTo>
                    <a:lnTo>
                      <a:pt x="24" y="226"/>
                    </a:lnTo>
                    <a:lnTo>
                      <a:pt x="24" y="222"/>
                    </a:lnTo>
                    <a:lnTo>
                      <a:pt x="24" y="220"/>
                    </a:lnTo>
                    <a:lnTo>
                      <a:pt x="24" y="216"/>
                    </a:lnTo>
                    <a:lnTo>
                      <a:pt x="24" y="212"/>
                    </a:lnTo>
                    <a:lnTo>
                      <a:pt x="28" y="212"/>
                    </a:lnTo>
                    <a:lnTo>
                      <a:pt x="30" y="212"/>
                    </a:lnTo>
                    <a:lnTo>
                      <a:pt x="30" y="206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4" y="202"/>
                    </a:lnTo>
                    <a:lnTo>
                      <a:pt x="24" y="200"/>
                    </a:lnTo>
                    <a:lnTo>
                      <a:pt x="24" y="198"/>
                    </a:lnTo>
                    <a:lnTo>
                      <a:pt x="16" y="200"/>
                    </a:lnTo>
                    <a:lnTo>
                      <a:pt x="16" y="196"/>
                    </a:lnTo>
                    <a:lnTo>
                      <a:pt x="16" y="194"/>
                    </a:lnTo>
                    <a:lnTo>
                      <a:pt x="16" y="192"/>
                    </a:lnTo>
                    <a:lnTo>
                      <a:pt x="14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10" y="180"/>
                    </a:lnTo>
                    <a:lnTo>
                      <a:pt x="10" y="176"/>
                    </a:lnTo>
                    <a:lnTo>
                      <a:pt x="10" y="174"/>
                    </a:lnTo>
                    <a:lnTo>
                      <a:pt x="10" y="172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0" y="150"/>
                    </a:lnTo>
                    <a:lnTo>
                      <a:pt x="10" y="146"/>
                    </a:lnTo>
                    <a:lnTo>
                      <a:pt x="10" y="142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4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0" y="132"/>
                    </a:lnTo>
                    <a:lnTo>
                      <a:pt x="2" y="130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4" y="120"/>
                    </a:lnTo>
                    <a:lnTo>
                      <a:pt x="2" y="120"/>
                    </a:lnTo>
                    <a:lnTo>
                      <a:pt x="4" y="118"/>
                    </a:lnTo>
                    <a:lnTo>
                      <a:pt x="2" y="116"/>
                    </a:lnTo>
                    <a:lnTo>
                      <a:pt x="4" y="116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8" y="88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0" y="76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4" y="42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2" y="36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4" y="12"/>
                    </a:lnTo>
                    <a:lnTo>
                      <a:pt x="46" y="10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70" y="4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89" name="Freeform 154">
                <a:extLst>
                  <a:ext uri="{FF2B5EF4-FFF2-40B4-BE49-F238E27FC236}">
                    <a16:creationId xmlns:a16="http://schemas.microsoft.com/office/drawing/2014/main" id="{779524EE-4FEF-EEF5-B48C-FB17AB8CB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663" y="184150"/>
                <a:ext cx="355600" cy="455613"/>
              </a:xfrm>
              <a:custGeom>
                <a:avLst/>
                <a:gdLst>
                  <a:gd name="T0" fmla="*/ 222 w 224"/>
                  <a:gd name="T1" fmla="*/ 11 h 287"/>
                  <a:gd name="T2" fmla="*/ 218 w 224"/>
                  <a:gd name="T3" fmla="*/ 17 h 287"/>
                  <a:gd name="T4" fmla="*/ 216 w 224"/>
                  <a:gd name="T5" fmla="*/ 29 h 287"/>
                  <a:gd name="T6" fmla="*/ 210 w 224"/>
                  <a:gd name="T7" fmla="*/ 39 h 287"/>
                  <a:gd name="T8" fmla="*/ 210 w 224"/>
                  <a:gd name="T9" fmla="*/ 59 h 287"/>
                  <a:gd name="T10" fmla="*/ 214 w 224"/>
                  <a:gd name="T11" fmla="*/ 69 h 287"/>
                  <a:gd name="T12" fmla="*/ 218 w 224"/>
                  <a:gd name="T13" fmla="*/ 85 h 287"/>
                  <a:gd name="T14" fmla="*/ 218 w 224"/>
                  <a:gd name="T15" fmla="*/ 95 h 287"/>
                  <a:gd name="T16" fmla="*/ 208 w 224"/>
                  <a:gd name="T17" fmla="*/ 97 h 287"/>
                  <a:gd name="T18" fmla="*/ 206 w 224"/>
                  <a:gd name="T19" fmla="*/ 105 h 287"/>
                  <a:gd name="T20" fmla="*/ 200 w 224"/>
                  <a:gd name="T21" fmla="*/ 113 h 287"/>
                  <a:gd name="T22" fmla="*/ 200 w 224"/>
                  <a:gd name="T23" fmla="*/ 123 h 287"/>
                  <a:gd name="T24" fmla="*/ 194 w 224"/>
                  <a:gd name="T25" fmla="*/ 135 h 287"/>
                  <a:gd name="T26" fmla="*/ 206 w 224"/>
                  <a:gd name="T27" fmla="*/ 141 h 287"/>
                  <a:gd name="T28" fmla="*/ 200 w 224"/>
                  <a:gd name="T29" fmla="*/ 151 h 287"/>
                  <a:gd name="T30" fmla="*/ 190 w 224"/>
                  <a:gd name="T31" fmla="*/ 157 h 287"/>
                  <a:gd name="T32" fmla="*/ 182 w 224"/>
                  <a:gd name="T33" fmla="*/ 161 h 287"/>
                  <a:gd name="T34" fmla="*/ 190 w 224"/>
                  <a:gd name="T35" fmla="*/ 169 h 287"/>
                  <a:gd name="T36" fmla="*/ 196 w 224"/>
                  <a:gd name="T37" fmla="*/ 181 h 287"/>
                  <a:gd name="T38" fmla="*/ 200 w 224"/>
                  <a:gd name="T39" fmla="*/ 189 h 287"/>
                  <a:gd name="T40" fmla="*/ 190 w 224"/>
                  <a:gd name="T41" fmla="*/ 195 h 287"/>
                  <a:gd name="T42" fmla="*/ 194 w 224"/>
                  <a:gd name="T43" fmla="*/ 203 h 287"/>
                  <a:gd name="T44" fmla="*/ 186 w 224"/>
                  <a:gd name="T45" fmla="*/ 213 h 287"/>
                  <a:gd name="T46" fmla="*/ 174 w 224"/>
                  <a:gd name="T47" fmla="*/ 217 h 287"/>
                  <a:gd name="T48" fmla="*/ 160 w 224"/>
                  <a:gd name="T49" fmla="*/ 211 h 287"/>
                  <a:gd name="T50" fmla="*/ 148 w 224"/>
                  <a:gd name="T51" fmla="*/ 217 h 287"/>
                  <a:gd name="T52" fmla="*/ 160 w 224"/>
                  <a:gd name="T53" fmla="*/ 223 h 287"/>
                  <a:gd name="T54" fmla="*/ 168 w 224"/>
                  <a:gd name="T55" fmla="*/ 233 h 287"/>
                  <a:gd name="T56" fmla="*/ 176 w 224"/>
                  <a:gd name="T57" fmla="*/ 243 h 287"/>
                  <a:gd name="T58" fmla="*/ 170 w 224"/>
                  <a:gd name="T59" fmla="*/ 249 h 287"/>
                  <a:gd name="T60" fmla="*/ 158 w 224"/>
                  <a:gd name="T61" fmla="*/ 237 h 287"/>
                  <a:gd name="T62" fmla="*/ 142 w 224"/>
                  <a:gd name="T63" fmla="*/ 237 h 287"/>
                  <a:gd name="T64" fmla="*/ 146 w 224"/>
                  <a:gd name="T65" fmla="*/ 247 h 287"/>
                  <a:gd name="T66" fmla="*/ 154 w 224"/>
                  <a:gd name="T67" fmla="*/ 259 h 287"/>
                  <a:gd name="T68" fmla="*/ 162 w 224"/>
                  <a:gd name="T69" fmla="*/ 269 h 287"/>
                  <a:gd name="T70" fmla="*/ 154 w 224"/>
                  <a:gd name="T71" fmla="*/ 279 h 287"/>
                  <a:gd name="T72" fmla="*/ 138 w 224"/>
                  <a:gd name="T73" fmla="*/ 287 h 287"/>
                  <a:gd name="T74" fmla="*/ 110 w 224"/>
                  <a:gd name="T75" fmla="*/ 287 h 287"/>
                  <a:gd name="T76" fmla="*/ 88 w 224"/>
                  <a:gd name="T77" fmla="*/ 287 h 287"/>
                  <a:gd name="T78" fmla="*/ 74 w 224"/>
                  <a:gd name="T79" fmla="*/ 279 h 287"/>
                  <a:gd name="T80" fmla="*/ 50 w 224"/>
                  <a:gd name="T81" fmla="*/ 207 h 287"/>
                  <a:gd name="T82" fmla="*/ 24 w 224"/>
                  <a:gd name="T83" fmla="*/ 207 h 287"/>
                  <a:gd name="T84" fmla="*/ 4 w 224"/>
                  <a:gd name="T85" fmla="*/ 207 h 287"/>
                  <a:gd name="T86" fmla="*/ 14 w 224"/>
                  <a:gd name="T87" fmla="*/ 171 h 287"/>
                  <a:gd name="T88" fmla="*/ 24 w 224"/>
                  <a:gd name="T89" fmla="*/ 129 h 287"/>
                  <a:gd name="T90" fmla="*/ 40 w 224"/>
                  <a:gd name="T91" fmla="*/ 135 h 287"/>
                  <a:gd name="T92" fmla="*/ 68 w 224"/>
                  <a:gd name="T93" fmla="*/ 123 h 287"/>
                  <a:gd name="T94" fmla="*/ 68 w 224"/>
                  <a:gd name="T95" fmla="*/ 97 h 287"/>
                  <a:gd name="T96" fmla="*/ 86 w 224"/>
                  <a:gd name="T97" fmla="*/ 95 h 287"/>
                  <a:gd name="T98" fmla="*/ 92 w 224"/>
                  <a:gd name="T99" fmla="*/ 85 h 287"/>
                  <a:gd name="T100" fmla="*/ 98 w 224"/>
                  <a:gd name="T101" fmla="*/ 67 h 287"/>
                  <a:gd name="T102" fmla="*/ 102 w 224"/>
                  <a:gd name="T103" fmla="*/ 53 h 287"/>
                  <a:gd name="T104" fmla="*/ 108 w 224"/>
                  <a:gd name="T105" fmla="*/ 35 h 287"/>
                  <a:gd name="T106" fmla="*/ 116 w 224"/>
                  <a:gd name="T107" fmla="*/ 13 h 287"/>
                  <a:gd name="T108" fmla="*/ 178 w 224"/>
                  <a:gd name="T109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" h="287">
                    <a:moveTo>
                      <a:pt x="224" y="0"/>
                    </a:moveTo>
                    <a:lnTo>
                      <a:pt x="224" y="3"/>
                    </a:lnTo>
                    <a:lnTo>
                      <a:pt x="222" y="5"/>
                    </a:lnTo>
                    <a:lnTo>
                      <a:pt x="224" y="5"/>
                    </a:lnTo>
                    <a:lnTo>
                      <a:pt x="224" y="7"/>
                    </a:lnTo>
                    <a:lnTo>
                      <a:pt x="222" y="9"/>
                    </a:lnTo>
                    <a:lnTo>
                      <a:pt x="222" y="11"/>
                    </a:lnTo>
                    <a:lnTo>
                      <a:pt x="222" y="13"/>
                    </a:lnTo>
                    <a:lnTo>
                      <a:pt x="224" y="13"/>
                    </a:lnTo>
                    <a:lnTo>
                      <a:pt x="224" y="15"/>
                    </a:lnTo>
                    <a:lnTo>
                      <a:pt x="222" y="15"/>
                    </a:lnTo>
                    <a:lnTo>
                      <a:pt x="222" y="17"/>
                    </a:lnTo>
                    <a:lnTo>
                      <a:pt x="220" y="17"/>
                    </a:lnTo>
                    <a:lnTo>
                      <a:pt x="218" y="17"/>
                    </a:lnTo>
                    <a:lnTo>
                      <a:pt x="218" y="19"/>
                    </a:lnTo>
                    <a:lnTo>
                      <a:pt x="218" y="21"/>
                    </a:lnTo>
                    <a:lnTo>
                      <a:pt x="218" y="23"/>
                    </a:lnTo>
                    <a:lnTo>
                      <a:pt x="218" y="25"/>
                    </a:lnTo>
                    <a:lnTo>
                      <a:pt x="216" y="25"/>
                    </a:lnTo>
                    <a:lnTo>
                      <a:pt x="216" y="27"/>
                    </a:lnTo>
                    <a:lnTo>
                      <a:pt x="216" y="29"/>
                    </a:lnTo>
                    <a:lnTo>
                      <a:pt x="214" y="31"/>
                    </a:lnTo>
                    <a:lnTo>
                      <a:pt x="212" y="31"/>
                    </a:lnTo>
                    <a:lnTo>
                      <a:pt x="212" y="33"/>
                    </a:lnTo>
                    <a:lnTo>
                      <a:pt x="212" y="35"/>
                    </a:lnTo>
                    <a:lnTo>
                      <a:pt x="212" y="37"/>
                    </a:lnTo>
                    <a:lnTo>
                      <a:pt x="212" y="39"/>
                    </a:lnTo>
                    <a:lnTo>
                      <a:pt x="210" y="39"/>
                    </a:lnTo>
                    <a:lnTo>
                      <a:pt x="208" y="43"/>
                    </a:lnTo>
                    <a:lnTo>
                      <a:pt x="208" y="47"/>
                    </a:lnTo>
                    <a:lnTo>
                      <a:pt x="208" y="49"/>
                    </a:lnTo>
                    <a:lnTo>
                      <a:pt x="206" y="53"/>
                    </a:lnTo>
                    <a:lnTo>
                      <a:pt x="206" y="55"/>
                    </a:lnTo>
                    <a:lnTo>
                      <a:pt x="208" y="57"/>
                    </a:lnTo>
                    <a:lnTo>
                      <a:pt x="210" y="59"/>
                    </a:lnTo>
                    <a:lnTo>
                      <a:pt x="210" y="61"/>
                    </a:lnTo>
                    <a:lnTo>
                      <a:pt x="210" y="63"/>
                    </a:lnTo>
                    <a:lnTo>
                      <a:pt x="216" y="65"/>
                    </a:lnTo>
                    <a:lnTo>
                      <a:pt x="218" y="65"/>
                    </a:lnTo>
                    <a:lnTo>
                      <a:pt x="218" y="67"/>
                    </a:lnTo>
                    <a:lnTo>
                      <a:pt x="216" y="69"/>
                    </a:lnTo>
                    <a:lnTo>
                      <a:pt x="214" y="69"/>
                    </a:lnTo>
                    <a:lnTo>
                      <a:pt x="214" y="71"/>
                    </a:lnTo>
                    <a:lnTo>
                      <a:pt x="212" y="69"/>
                    </a:lnTo>
                    <a:lnTo>
                      <a:pt x="212" y="71"/>
                    </a:lnTo>
                    <a:lnTo>
                      <a:pt x="214" y="73"/>
                    </a:lnTo>
                    <a:lnTo>
                      <a:pt x="214" y="75"/>
                    </a:lnTo>
                    <a:lnTo>
                      <a:pt x="216" y="81"/>
                    </a:lnTo>
                    <a:lnTo>
                      <a:pt x="218" y="85"/>
                    </a:lnTo>
                    <a:lnTo>
                      <a:pt x="220" y="85"/>
                    </a:lnTo>
                    <a:lnTo>
                      <a:pt x="220" y="87"/>
                    </a:lnTo>
                    <a:lnTo>
                      <a:pt x="220" y="89"/>
                    </a:lnTo>
                    <a:lnTo>
                      <a:pt x="220" y="91"/>
                    </a:lnTo>
                    <a:lnTo>
                      <a:pt x="220" y="93"/>
                    </a:lnTo>
                    <a:lnTo>
                      <a:pt x="220" y="95"/>
                    </a:lnTo>
                    <a:lnTo>
                      <a:pt x="218" y="95"/>
                    </a:lnTo>
                    <a:lnTo>
                      <a:pt x="218" y="99"/>
                    </a:lnTo>
                    <a:lnTo>
                      <a:pt x="216" y="99"/>
                    </a:lnTo>
                    <a:lnTo>
                      <a:pt x="214" y="99"/>
                    </a:lnTo>
                    <a:lnTo>
                      <a:pt x="214" y="101"/>
                    </a:lnTo>
                    <a:lnTo>
                      <a:pt x="212" y="101"/>
                    </a:lnTo>
                    <a:lnTo>
                      <a:pt x="210" y="99"/>
                    </a:lnTo>
                    <a:lnTo>
                      <a:pt x="208" y="97"/>
                    </a:lnTo>
                    <a:lnTo>
                      <a:pt x="206" y="99"/>
                    </a:lnTo>
                    <a:lnTo>
                      <a:pt x="206" y="101"/>
                    </a:lnTo>
                    <a:lnTo>
                      <a:pt x="208" y="101"/>
                    </a:lnTo>
                    <a:lnTo>
                      <a:pt x="210" y="103"/>
                    </a:lnTo>
                    <a:lnTo>
                      <a:pt x="210" y="105"/>
                    </a:lnTo>
                    <a:lnTo>
                      <a:pt x="208" y="105"/>
                    </a:lnTo>
                    <a:lnTo>
                      <a:pt x="206" y="105"/>
                    </a:lnTo>
                    <a:lnTo>
                      <a:pt x="204" y="105"/>
                    </a:lnTo>
                    <a:lnTo>
                      <a:pt x="204" y="107"/>
                    </a:lnTo>
                    <a:lnTo>
                      <a:pt x="202" y="109"/>
                    </a:lnTo>
                    <a:lnTo>
                      <a:pt x="202" y="111"/>
                    </a:lnTo>
                    <a:lnTo>
                      <a:pt x="202" y="113"/>
                    </a:lnTo>
                    <a:lnTo>
                      <a:pt x="200" y="113"/>
                    </a:lnTo>
                    <a:lnTo>
                      <a:pt x="200" y="113"/>
                    </a:lnTo>
                    <a:lnTo>
                      <a:pt x="200" y="115"/>
                    </a:lnTo>
                    <a:lnTo>
                      <a:pt x="198" y="117"/>
                    </a:lnTo>
                    <a:lnTo>
                      <a:pt x="198" y="119"/>
                    </a:lnTo>
                    <a:lnTo>
                      <a:pt x="200" y="117"/>
                    </a:lnTo>
                    <a:lnTo>
                      <a:pt x="202" y="119"/>
                    </a:lnTo>
                    <a:lnTo>
                      <a:pt x="202" y="121"/>
                    </a:lnTo>
                    <a:lnTo>
                      <a:pt x="200" y="123"/>
                    </a:lnTo>
                    <a:lnTo>
                      <a:pt x="200" y="125"/>
                    </a:lnTo>
                    <a:lnTo>
                      <a:pt x="200" y="127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6" y="141"/>
                    </a:lnTo>
                    <a:lnTo>
                      <a:pt x="202" y="141"/>
                    </a:lnTo>
                    <a:lnTo>
                      <a:pt x="204" y="141"/>
                    </a:lnTo>
                    <a:lnTo>
                      <a:pt x="206" y="141"/>
                    </a:lnTo>
                    <a:lnTo>
                      <a:pt x="208" y="145"/>
                    </a:lnTo>
                    <a:lnTo>
                      <a:pt x="210" y="145"/>
                    </a:lnTo>
                    <a:lnTo>
                      <a:pt x="208" y="147"/>
                    </a:lnTo>
                    <a:lnTo>
                      <a:pt x="208" y="149"/>
                    </a:lnTo>
                    <a:lnTo>
                      <a:pt x="204" y="149"/>
                    </a:lnTo>
                    <a:lnTo>
                      <a:pt x="202" y="151"/>
                    </a:lnTo>
                    <a:lnTo>
                      <a:pt x="200" y="151"/>
                    </a:lnTo>
                    <a:lnTo>
                      <a:pt x="198" y="151"/>
                    </a:lnTo>
                    <a:lnTo>
                      <a:pt x="196" y="153"/>
                    </a:lnTo>
                    <a:lnTo>
                      <a:pt x="194" y="155"/>
                    </a:lnTo>
                    <a:lnTo>
                      <a:pt x="192" y="157"/>
                    </a:lnTo>
                    <a:lnTo>
                      <a:pt x="192" y="159"/>
                    </a:lnTo>
                    <a:lnTo>
                      <a:pt x="192" y="157"/>
                    </a:lnTo>
                    <a:lnTo>
                      <a:pt x="190" y="157"/>
                    </a:lnTo>
                    <a:lnTo>
                      <a:pt x="188" y="157"/>
                    </a:lnTo>
                    <a:lnTo>
                      <a:pt x="186" y="155"/>
                    </a:lnTo>
                    <a:lnTo>
                      <a:pt x="186" y="157"/>
                    </a:lnTo>
                    <a:lnTo>
                      <a:pt x="186" y="159"/>
                    </a:lnTo>
                    <a:lnTo>
                      <a:pt x="186" y="161"/>
                    </a:lnTo>
                    <a:lnTo>
                      <a:pt x="184" y="161"/>
                    </a:lnTo>
                    <a:lnTo>
                      <a:pt x="182" y="161"/>
                    </a:lnTo>
                    <a:lnTo>
                      <a:pt x="182" y="161"/>
                    </a:lnTo>
                    <a:lnTo>
                      <a:pt x="184" y="163"/>
                    </a:lnTo>
                    <a:lnTo>
                      <a:pt x="184" y="165"/>
                    </a:lnTo>
                    <a:lnTo>
                      <a:pt x="186" y="167"/>
                    </a:lnTo>
                    <a:lnTo>
                      <a:pt x="186" y="169"/>
                    </a:lnTo>
                    <a:lnTo>
                      <a:pt x="188" y="169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90" y="177"/>
                    </a:lnTo>
                    <a:lnTo>
                      <a:pt x="192" y="179"/>
                    </a:lnTo>
                    <a:lnTo>
                      <a:pt x="194" y="179"/>
                    </a:lnTo>
                    <a:lnTo>
                      <a:pt x="196" y="179"/>
                    </a:lnTo>
                    <a:lnTo>
                      <a:pt x="196" y="181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196" y="185"/>
                    </a:lnTo>
                    <a:lnTo>
                      <a:pt x="196" y="187"/>
                    </a:lnTo>
                    <a:lnTo>
                      <a:pt x="196" y="189"/>
                    </a:lnTo>
                    <a:lnTo>
                      <a:pt x="198" y="189"/>
                    </a:lnTo>
                    <a:lnTo>
                      <a:pt x="200" y="189"/>
                    </a:lnTo>
                    <a:lnTo>
                      <a:pt x="200" y="191"/>
                    </a:lnTo>
                    <a:lnTo>
                      <a:pt x="196" y="195"/>
                    </a:lnTo>
                    <a:lnTo>
                      <a:pt x="194" y="195"/>
                    </a:lnTo>
                    <a:lnTo>
                      <a:pt x="194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5"/>
                    </a:lnTo>
                    <a:lnTo>
                      <a:pt x="190" y="193"/>
                    </a:lnTo>
                    <a:lnTo>
                      <a:pt x="188" y="193"/>
                    </a:lnTo>
                    <a:lnTo>
                      <a:pt x="188" y="195"/>
                    </a:lnTo>
                    <a:lnTo>
                      <a:pt x="186" y="197"/>
                    </a:lnTo>
                    <a:lnTo>
                      <a:pt x="186" y="199"/>
                    </a:lnTo>
                    <a:lnTo>
                      <a:pt x="188" y="199"/>
                    </a:lnTo>
                    <a:lnTo>
                      <a:pt x="194" y="203"/>
                    </a:lnTo>
                    <a:lnTo>
                      <a:pt x="196" y="203"/>
                    </a:lnTo>
                    <a:lnTo>
                      <a:pt x="198" y="205"/>
                    </a:lnTo>
                    <a:lnTo>
                      <a:pt x="196" y="209"/>
                    </a:lnTo>
                    <a:lnTo>
                      <a:pt x="194" y="211"/>
                    </a:lnTo>
                    <a:lnTo>
                      <a:pt x="192" y="215"/>
                    </a:lnTo>
                    <a:lnTo>
                      <a:pt x="190" y="215"/>
                    </a:lnTo>
                    <a:lnTo>
                      <a:pt x="186" y="213"/>
                    </a:lnTo>
                    <a:lnTo>
                      <a:pt x="180" y="211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4" y="217"/>
                    </a:lnTo>
                    <a:lnTo>
                      <a:pt x="172" y="217"/>
                    </a:lnTo>
                    <a:lnTo>
                      <a:pt x="170" y="217"/>
                    </a:lnTo>
                    <a:lnTo>
                      <a:pt x="170" y="215"/>
                    </a:lnTo>
                    <a:lnTo>
                      <a:pt x="170" y="215"/>
                    </a:lnTo>
                    <a:lnTo>
                      <a:pt x="168" y="215"/>
                    </a:lnTo>
                    <a:lnTo>
                      <a:pt x="164" y="213"/>
                    </a:lnTo>
                    <a:lnTo>
                      <a:pt x="160" y="211"/>
                    </a:lnTo>
                    <a:lnTo>
                      <a:pt x="156" y="209"/>
                    </a:lnTo>
                    <a:lnTo>
                      <a:pt x="154" y="209"/>
                    </a:lnTo>
                    <a:lnTo>
                      <a:pt x="150" y="211"/>
                    </a:lnTo>
                    <a:lnTo>
                      <a:pt x="148" y="211"/>
                    </a:lnTo>
                    <a:lnTo>
                      <a:pt x="148" y="213"/>
                    </a:lnTo>
                    <a:lnTo>
                      <a:pt x="148" y="215"/>
                    </a:lnTo>
                    <a:lnTo>
                      <a:pt x="148" y="217"/>
                    </a:lnTo>
                    <a:lnTo>
                      <a:pt x="150" y="217"/>
                    </a:lnTo>
                    <a:lnTo>
                      <a:pt x="150" y="219"/>
                    </a:lnTo>
                    <a:lnTo>
                      <a:pt x="152" y="221"/>
                    </a:lnTo>
                    <a:lnTo>
                      <a:pt x="154" y="221"/>
                    </a:lnTo>
                    <a:lnTo>
                      <a:pt x="156" y="223"/>
                    </a:lnTo>
                    <a:lnTo>
                      <a:pt x="158" y="223"/>
                    </a:lnTo>
                    <a:lnTo>
                      <a:pt x="160" y="223"/>
                    </a:lnTo>
                    <a:lnTo>
                      <a:pt x="160" y="225"/>
                    </a:lnTo>
                    <a:lnTo>
                      <a:pt x="162" y="225"/>
                    </a:lnTo>
                    <a:lnTo>
                      <a:pt x="164" y="227"/>
                    </a:lnTo>
                    <a:lnTo>
                      <a:pt x="166" y="229"/>
                    </a:lnTo>
                    <a:lnTo>
                      <a:pt x="166" y="231"/>
                    </a:lnTo>
                    <a:lnTo>
                      <a:pt x="166" y="233"/>
                    </a:lnTo>
                    <a:lnTo>
                      <a:pt x="168" y="233"/>
                    </a:lnTo>
                    <a:lnTo>
                      <a:pt x="168" y="235"/>
                    </a:lnTo>
                    <a:lnTo>
                      <a:pt x="170" y="235"/>
                    </a:lnTo>
                    <a:lnTo>
                      <a:pt x="172" y="237"/>
                    </a:lnTo>
                    <a:lnTo>
                      <a:pt x="174" y="239"/>
                    </a:lnTo>
                    <a:lnTo>
                      <a:pt x="176" y="239"/>
                    </a:lnTo>
                    <a:lnTo>
                      <a:pt x="176" y="241"/>
                    </a:lnTo>
                    <a:lnTo>
                      <a:pt x="176" y="243"/>
                    </a:lnTo>
                    <a:lnTo>
                      <a:pt x="176" y="245"/>
                    </a:lnTo>
                    <a:lnTo>
                      <a:pt x="176" y="247"/>
                    </a:lnTo>
                    <a:lnTo>
                      <a:pt x="176" y="249"/>
                    </a:lnTo>
                    <a:lnTo>
                      <a:pt x="172" y="251"/>
                    </a:lnTo>
                    <a:lnTo>
                      <a:pt x="170" y="251"/>
                    </a:lnTo>
                    <a:lnTo>
                      <a:pt x="170" y="251"/>
                    </a:lnTo>
                    <a:lnTo>
                      <a:pt x="170" y="249"/>
                    </a:lnTo>
                    <a:lnTo>
                      <a:pt x="168" y="249"/>
                    </a:lnTo>
                    <a:lnTo>
                      <a:pt x="168" y="247"/>
                    </a:lnTo>
                    <a:lnTo>
                      <a:pt x="166" y="243"/>
                    </a:lnTo>
                    <a:lnTo>
                      <a:pt x="164" y="237"/>
                    </a:lnTo>
                    <a:lnTo>
                      <a:pt x="162" y="237"/>
                    </a:lnTo>
                    <a:lnTo>
                      <a:pt x="160" y="237"/>
                    </a:lnTo>
                    <a:lnTo>
                      <a:pt x="158" y="237"/>
                    </a:lnTo>
                    <a:lnTo>
                      <a:pt x="156" y="237"/>
                    </a:lnTo>
                    <a:lnTo>
                      <a:pt x="152" y="241"/>
                    </a:lnTo>
                    <a:lnTo>
                      <a:pt x="150" y="241"/>
                    </a:lnTo>
                    <a:lnTo>
                      <a:pt x="148" y="241"/>
                    </a:lnTo>
                    <a:lnTo>
                      <a:pt x="146" y="241"/>
                    </a:lnTo>
                    <a:lnTo>
                      <a:pt x="146" y="239"/>
                    </a:lnTo>
                    <a:lnTo>
                      <a:pt x="142" y="237"/>
                    </a:lnTo>
                    <a:lnTo>
                      <a:pt x="142" y="239"/>
                    </a:lnTo>
                    <a:lnTo>
                      <a:pt x="142" y="241"/>
                    </a:lnTo>
                    <a:lnTo>
                      <a:pt x="142" y="243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46" y="245"/>
                    </a:lnTo>
                    <a:lnTo>
                      <a:pt x="146" y="247"/>
                    </a:lnTo>
                    <a:lnTo>
                      <a:pt x="148" y="247"/>
                    </a:lnTo>
                    <a:lnTo>
                      <a:pt x="150" y="247"/>
                    </a:lnTo>
                    <a:lnTo>
                      <a:pt x="152" y="247"/>
                    </a:lnTo>
                    <a:lnTo>
                      <a:pt x="152" y="249"/>
                    </a:lnTo>
                    <a:lnTo>
                      <a:pt x="154" y="251"/>
                    </a:lnTo>
                    <a:lnTo>
                      <a:pt x="154" y="257"/>
                    </a:lnTo>
                    <a:lnTo>
                      <a:pt x="154" y="259"/>
                    </a:lnTo>
                    <a:lnTo>
                      <a:pt x="154" y="261"/>
                    </a:lnTo>
                    <a:lnTo>
                      <a:pt x="156" y="263"/>
                    </a:lnTo>
                    <a:lnTo>
                      <a:pt x="156" y="265"/>
                    </a:lnTo>
                    <a:lnTo>
                      <a:pt x="158" y="265"/>
                    </a:lnTo>
                    <a:lnTo>
                      <a:pt x="160" y="267"/>
                    </a:lnTo>
                    <a:lnTo>
                      <a:pt x="162" y="267"/>
                    </a:lnTo>
                    <a:lnTo>
                      <a:pt x="162" y="269"/>
                    </a:lnTo>
                    <a:lnTo>
                      <a:pt x="162" y="271"/>
                    </a:lnTo>
                    <a:lnTo>
                      <a:pt x="162" y="273"/>
                    </a:lnTo>
                    <a:lnTo>
                      <a:pt x="162" y="275"/>
                    </a:lnTo>
                    <a:lnTo>
                      <a:pt x="160" y="275"/>
                    </a:lnTo>
                    <a:lnTo>
                      <a:pt x="160" y="277"/>
                    </a:lnTo>
                    <a:lnTo>
                      <a:pt x="158" y="277"/>
                    </a:lnTo>
                    <a:lnTo>
                      <a:pt x="154" y="279"/>
                    </a:lnTo>
                    <a:lnTo>
                      <a:pt x="152" y="279"/>
                    </a:lnTo>
                    <a:lnTo>
                      <a:pt x="152" y="281"/>
                    </a:lnTo>
                    <a:lnTo>
                      <a:pt x="154" y="285"/>
                    </a:lnTo>
                    <a:lnTo>
                      <a:pt x="154" y="287"/>
                    </a:lnTo>
                    <a:lnTo>
                      <a:pt x="148" y="287"/>
                    </a:lnTo>
                    <a:lnTo>
                      <a:pt x="146" y="287"/>
                    </a:lnTo>
                    <a:lnTo>
                      <a:pt x="138" y="287"/>
                    </a:lnTo>
                    <a:lnTo>
                      <a:pt x="136" y="287"/>
                    </a:lnTo>
                    <a:lnTo>
                      <a:pt x="130" y="287"/>
                    </a:lnTo>
                    <a:lnTo>
                      <a:pt x="128" y="287"/>
                    </a:lnTo>
                    <a:lnTo>
                      <a:pt x="126" y="287"/>
                    </a:lnTo>
                    <a:lnTo>
                      <a:pt x="122" y="287"/>
                    </a:lnTo>
                    <a:lnTo>
                      <a:pt x="112" y="287"/>
                    </a:lnTo>
                    <a:lnTo>
                      <a:pt x="110" y="287"/>
                    </a:lnTo>
                    <a:lnTo>
                      <a:pt x="108" y="287"/>
                    </a:lnTo>
                    <a:lnTo>
                      <a:pt x="106" y="287"/>
                    </a:lnTo>
                    <a:lnTo>
                      <a:pt x="104" y="287"/>
                    </a:lnTo>
                    <a:lnTo>
                      <a:pt x="102" y="287"/>
                    </a:lnTo>
                    <a:lnTo>
                      <a:pt x="96" y="287"/>
                    </a:lnTo>
                    <a:lnTo>
                      <a:pt x="90" y="287"/>
                    </a:lnTo>
                    <a:lnTo>
                      <a:pt x="88" y="287"/>
                    </a:lnTo>
                    <a:lnTo>
                      <a:pt x="86" y="287"/>
                    </a:lnTo>
                    <a:lnTo>
                      <a:pt x="84" y="287"/>
                    </a:lnTo>
                    <a:lnTo>
                      <a:pt x="82" y="287"/>
                    </a:lnTo>
                    <a:lnTo>
                      <a:pt x="76" y="287"/>
                    </a:lnTo>
                    <a:lnTo>
                      <a:pt x="74" y="287"/>
                    </a:lnTo>
                    <a:lnTo>
                      <a:pt x="74" y="281"/>
                    </a:lnTo>
                    <a:lnTo>
                      <a:pt x="74" y="279"/>
                    </a:lnTo>
                    <a:lnTo>
                      <a:pt x="74" y="213"/>
                    </a:lnTo>
                    <a:lnTo>
                      <a:pt x="74" y="209"/>
                    </a:lnTo>
                    <a:lnTo>
                      <a:pt x="74" y="207"/>
                    </a:lnTo>
                    <a:lnTo>
                      <a:pt x="68" y="207"/>
                    </a:lnTo>
                    <a:lnTo>
                      <a:pt x="66" y="207"/>
                    </a:lnTo>
                    <a:lnTo>
                      <a:pt x="54" y="207"/>
                    </a:lnTo>
                    <a:lnTo>
                      <a:pt x="50" y="207"/>
                    </a:lnTo>
                    <a:lnTo>
                      <a:pt x="44" y="207"/>
                    </a:lnTo>
                    <a:lnTo>
                      <a:pt x="42" y="207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0" y="207"/>
                    </a:lnTo>
                    <a:lnTo>
                      <a:pt x="26" y="207"/>
                    </a:lnTo>
                    <a:lnTo>
                      <a:pt x="24" y="207"/>
                    </a:lnTo>
                    <a:lnTo>
                      <a:pt x="20" y="207"/>
                    </a:lnTo>
                    <a:lnTo>
                      <a:pt x="16" y="207"/>
                    </a:lnTo>
                    <a:lnTo>
                      <a:pt x="12" y="207"/>
                    </a:lnTo>
                    <a:lnTo>
                      <a:pt x="10" y="207"/>
                    </a:lnTo>
                    <a:lnTo>
                      <a:pt x="8" y="207"/>
                    </a:lnTo>
                    <a:lnTo>
                      <a:pt x="6" y="207"/>
                    </a:lnTo>
                    <a:lnTo>
                      <a:pt x="4" y="207"/>
                    </a:lnTo>
                    <a:lnTo>
                      <a:pt x="2" y="207"/>
                    </a:lnTo>
                    <a:lnTo>
                      <a:pt x="0" y="207"/>
                    </a:lnTo>
                    <a:lnTo>
                      <a:pt x="2" y="199"/>
                    </a:lnTo>
                    <a:lnTo>
                      <a:pt x="4" y="193"/>
                    </a:lnTo>
                    <a:lnTo>
                      <a:pt x="14" y="175"/>
                    </a:lnTo>
                    <a:lnTo>
                      <a:pt x="14" y="173"/>
                    </a:lnTo>
                    <a:lnTo>
                      <a:pt x="14" y="171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8" y="161"/>
                    </a:lnTo>
                    <a:lnTo>
                      <a:pt x="18" y="159"/>
                    </a:lnTo>
                    <a:lnTo>
                      <a:pt x="18" y="157"/>
                    </a:lnTo>
                    <a:lnTo>
                      <a:pt x="22" y="139"/>
                    </a:lnTo>
                    <a:lnTo>
                      <a:pt x="24" y="129"/>
                    </a:lnTo>
                    <a:lnTo>
                      <a:pt x="26" y="129"/>
                    </a:lnTo>
                    <a:lnTo>
                      <a:pt x="28" y="131"/>
                    </a:lnTo>
                    <a:lnTo>
                      <a:pt x="28" y="133"/>
                    </a:lnTo>
                    <a:lnTo>
                      <a:pt x="28" y="135"/>
                    </a:lnTo>
                    <a:lnTo>
                      <a:pt x="34" y="135"/>
                    </a:lnTo>
                    <a:lnTo>
                      <a:pt x="38" y="135"/>
                    </a:lnTo>
                    <a:lnTo>
                      <a:pt x="40" y="135"/>
                    </a:lnTo>
                    <a:lnTo>
                      <a:pt x="40" y="131"/>
                    </a:lnTo>
                    <a:lnTo>
                      <a:pt x="46" y="131"/>
                    </a:lnTo>
                    <a:lnTo>
                      <a:pt x="48" y="131"/>
                    </a:lnTo>
                    <a:lnTo>
                      <a:pt x="58" y="131"/>
                    </a:lnTo>
                    <a:lnTo>
                      <a:pt x="66" y="129"/>
                    </a:lnTo>
                    <a:lnTo>
                      <a:pt x="68" y="129"/>
                    </a:lnTo>
                    <a:lnTo>
                      <a:pt x="68" y="123"/>
                    </a:lnTo>
                    <a:lnTo>
                      <a:pt x="68" y="119"/>
                    </a:lnTo>
                    <a:lnTo>
                      <a:pt x="68" y="117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8" y="103"/>
                    </a:lnTo>
                    <a:lnTo>
                      <a:pt x="68" y="99"/>
                    </a:lnTo>
                    <a:lnTo>
                      <a:pt x="68" y="97"/>
                    </a:lnTo>
                    <a:lnTo>
                      <a:pt x="70" y="97"/>
                    </a:lnTo>
                    <a:lnTo>
                      <a:pt x="72" y="97"/>
                    </a:lnTo>
                    <a:lnTo>
                      <a:pt x="74" y="97"/>
                    </a:lnTo>
                    <a:lnTo>
                      <a:pt x="80" y="97"/>
                    </a:lnTo>
                    <a:lnTo>
                      <a:pt x="82" y="97"/>
                    </a:lnTo>
                    <a:lnTo>
                      <a:pt x="86" y="97"/>
                    </a:lnTo>
                    <a:lnTo>
                      <a:pt x="86" y="95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8" y="91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5"/>
                    </a:lnTo>
                    <a:lnTo>
                      <a:pt x="92" y="83"/>
                    </a:lnTo>
                    <a:lnTo>
                      <a:pt x="92" y="75"/>
                    </a:lnTo>
                    <a:lnTo>
                      <a:pt x="92" y="73"/>
                    </a:lnTo>
                    <a:lnTo>
                      <a:pt x="92" y="67"/>
                    </a:lnTo>
                    <a:lnTo>
                      <a:pt x="94" y="67"/>
                    </a:lnTo>
                    <a:lnTo>
                      <a:pt x="96" y="67"/>
                    </a:lnTo>
                    <a:lnTo>
                      <a:pt x="98" y="67"/>
                    </a:lnTo>
                    <a:lnTo>
                      <a:pt x="98" y="65"/>
                    </a:lnTo>
                    <a:lnTo>
                      <a:pt x="98" y="65"/>
                    </a:lnTo>
                    <a:lnTo>
                      <a:pt x="98" y="61"/>
                    </a:lnTo>
                    <a:lnTo>
                      <a:pt x="100" y="61"/>
                    </a:lnTo>
                    <a:lnTo>
                      <a:pt x="100" y="57"/>
                    </a:lnTo>
                    <a:lnTo>
                      <a:pt x="100" y="55"/>
                    </a:lnTo>
                    <a:lnTo>
                      <a:pt x="102" y="53"/>
                    </a:lnTo>
                    <a:lnTo>
                      <a:pt x="102" y="49"/>
                    </a:lnTo>
                    <a:lnTo>
                      <a:pt x="104" y="47"/>
                    </a:lnTo>
                    <a:lnTo>
                      <a:pt x="104" y="45"/>
                    </a:lnTo>
                    <a:lnTo>
                      <a:pt x="106" y="43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08" y="35"/>
                    </a:lnTo>
                    <a:lnTo>
                      <a:pt x="108" y="33"/>
                    </a:lnTo>
                    <a:lnTo>
                      <a:pt x="108" y="29"/>
                    </a:lnTo>
                    <a:lnTo>
                      <a:pt x="108" y="27"/>
                    </a:lnTo>
                    <a:lnTo>
                      <a:pt x="108" y="17"/>
                    </a:lnTo>
                    <a:lnTo>
                      <a:pt x="108" y="13"/>
                    </a:lnTo>
                    <a:lnTo>
                      <a:pt x="114" y="13"/>
                    </a:lnTo>
                    <a:lnTo>
                      <a:pt x="116" y="13"/>
                    </a:lnTo>
                    <a:lnTo>
                      <a:pt x="120" y="13"/>
                    </a:lnTo>
                    <a:lnTo>
                      <a:pt x="120" y="11"/>
                    </a:lnTo>
                    <a:lnTo>
                      <a:pt x="120" y="5"/>
                    </a:lnTo>
                    <a:lnTo>
                      <a:pt x="120" y="0"/>
                    </a:lnTo>
                    <a:lnTo>
                      <a:pt x="142" y="0"/>
                    </a:lnTo>
                    <a:lnTo>
                      <a:pt x="150" y="0"/>
                    </a:lnTo>
                    <a:lnTo>
                      <a:pt x="178" y="0"/>
                    </a:lnTo>
                    <a:lnTo>
                      <a:pt x="2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0" name="Freeform 156">
                <a:extLst>
                  <a:ext uri="{FF2B5EF4-FFF2-40B4-BE49-F238E27FC236}">
                    <a16:creationId xmlns:a16="http://schemas.microsoft.com/office/drawing/2014/main" id="{3D7C2488-0996-CDE9-726C-10107E861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2650" y="1400175"/>
                <a:ext cx="511175" cy="477838"/>
              </a:xfrm>
              <a:custGeom>
                <a:avLst/>
                <a:gdLst>
                  <a:gd name="T0" fmla="*/ 220 w 322"/>
                  <a:gd name="T1" fmla="*/ 18 h 301"/>
                  <a:gd name="T2" fmla="*/ 230 w 322"/>
                  <a:gd name="T3" fmla="*/ 58 h 301"/>
                  <a:gd name="T4" fmla="*/ 238 w 322"/>
                  <a:gd name="T5" fmla="*/ 78 h 301"/>
                  <a:gd name="T6" fmla="*/ 254 w 322"/>
                  <a:gd name="T7" fmla="*/ 91 h 301"/>
                  <a:gd name="T8" fmla="*/ 262 w 322"/>
                  <a:gd name="T9" fmla="*/ 97 h 301"/>
                  <a:gd name="T10" fmla="*/ 256 w 322"/>
                  <a:gd name="T11" fmla="*/ 111 h 301"/>
                  <a:gd name="T12" fmla="*/ 250 w 322"/>
                  <a:gd name="T13" fmla="*/ 119 h 301"/>
                  <a:gd name="T14" fmla="*/ 260 w 322"/>
                  <a:gd name="T15" fmla="*/ 153 h 301"/>
                  <a:gd name="T16" fmla="*/ 274 w 322"/>
                  <a:gd name="T17" fmla="*/ 175 h 301"/>
                  <a:gd name="T18" fmla="*/ 288 w 322"/>
                  <a:gd name="T19" fmla="*/ 205 h 301"/>
                  <a:gd name="T20" fmla="*/ 300 w 322"/>
                  <a:gd name="T21" fmla="*/ 227 h 301"/>
                  <a:gd name="T22" fmla="*/ 314 w 322"/>
                  <a:gd name="T23" fmla="*/ 253 h 301"/>
                  <a:gd name="T24" fmla="*/ 318 w 322"/>
                  <a:gd name="T25" fmla="*/ 265 h 301"/>
                  <a:gd name="T26" fmla="*/ 304 w 322"/>
                  <a:gd name="T27" fmla="*/ 253 h 301"/>
                  <a:gd name="T28" fmla="*/ 288 w 322"/>
                  <a:gd name="T29" fmla="*/ 259 h 301"/>
                  <a:gd name="T30" fmla="*/ 278 w 322"/>
                  <a:gd name="T31" fmla="*/ 265 h 301"/>
                  <a:gd name="T32" fmla="*/ 268 w 322"/>
                  <a:gd name="T33" fmla="*/ 263 h 301"/>
                  <a:gd name="T34" fmla="*/ 258 w 322"/>
                  <a:gd name="T35" fmla="*/ 259 h 301"/>
                  <a:gd name="T36" fmla="*/ 260 w 322"/>
                  <a:gd name="T37" fmla="*/ 269 h 301"/>
                  <a:gd name="T38" fmla="*/ 248 w 322"/>
                  <a:gd name="T39" fmla="*/ 267 h 301"/>
                  <a:gd name="T40" fmla="*/ 240 w 322"/>
                  <a:gd name="T41" fmla="*/ 277 h 301"/>
                  <a:gd name="T42" fmla="*/ 236 w 322"/>
                  <a:gd name="T43" fmla="*/ 279 h 301"/>
                  <a:gd name="T44" fmla="*/ 232 w 322"/>
                  <a:gd name="T45" fmla="*/ 287 h 301"/>
                  <a:gd name="T46" fmla="*/ 218 w 322"/>
                  <a:gd name="T47" fmla="*/ 285 h 301"/>
                  <a:gd name="T48" fmla="*/ 210 w 322"/>
                  <a:gd name="T49" fmla="*/ 291 h 301"/>
                  <a:gd name="T50" fmla="*/ 210 w 322"/>
                  <a:gd name="T51" fmla="*/ 299 h 301"/>
                  <a:gd name="T52" fmla="*/ 198 w 322"/>
                  <a:gd name="T53" fmla="*/ 297 h 301"/>
                  <a:gd name="T54" fmla="*/ 190 w 322"/>
                  <a:gd name="T55" fmla="*/ 285 h 301"/>
                  <a:gd name="T56" fmla="*/ 174 w 322"/>
                  <a:gd name="T57" fmla="*/ 291 h 301"/>
                  <a:gd name="T58" fmla="*/ 160 w 322"/>
                  <a:gd name="T59" fmla="*/ 287 h 301"/>
                  <a:gd name="T60" fmla="*/ 150 w 322"/>
                  <a:gd name="T61" fmla="*/ 283 h 301"/>
                  <a:gd name="T62" fmla="*/ 134 w 322"/>
                  <a:gd name="T63" fmla="*/ 273 h 301"/>
                  <a:gd name="T64" fmla="*/ 114 w 322"/>
                  <a:gd name="T65" fmla="*/ 259 h 301"/>
                  <a:gd name="T66" fmla="*/ 100 w 322"/>
                  <a:gd name="T67" fmla="*/ 259 h 301"/>
                  <a:gd name="T68" fmla="*/ 86 w 322"/>
                  <a:gd name="T69" fmla="*/ 265 h 301"/>
                  <a:gd name="T70" fmla="*/ 72 w 322"/>
                  <a:gd name="T71" fmla="*/ 273 h 301"/>
                  <a:gd name="T72" fmla="*/ 64 w 322"/>
                  <a:gd name="T73" fmla="*/ 277 h 301"/>
                  <a:gd name="T74" fmla="*/ 48 w 322"/>
                  <a:gd name="T75" fmla="*/ 245 h 301"/>
                  <a:gd name="T76" fmla="*/ 34 w 322"/>
                  <a:gd name="T77" fmla="*/ 211 h 301"/>
                  <a:gd name="T78" fmla="*/ 18 w 322"/>
                  <a:gd name="T79" fmla="*/ 183 h 301"/>
                  <a:gd name="T80" fmla="*/ 4 w 322"/>
                  <a:gd name="T81" fmla="*/ 165 h 301"/>
                  <a:gd name="T82" fmla="*/ 6 w 322"/>
                  <a:gd name="T83" fmla="*/ 151 h 301"/>
                  <a:gd name="T84" fmla="*/ 14 w 322"/>
                  <a:gd name="T85" fmla="*/ 139 h 301"/>
                  <a:gd name="T86" fmla="*/ 20 w 322"/>
                  <a:gd name="T87" fmla="*/ 127 h 301"/>
                  <a:gd name="T88" fmla="*/ 26 w 322"/>
                  <a:gd name="T89" fmla="*/ 115 h 301"/>
                  <a:gd name="T90" fmla="*/ 36 w 322"/>
                  <a:gd name="T91" fmla="*/ 109 h 301"/>
                  <a:gd name="T92" fmla="*/ 44 w 322"/>
                  <a:gd name="T93" fmla="*/ 97 h 301"/>
                  <a:gd name="T94" fmla="*/ 52 w 322"/>
                  <a:gd name="T95" fmla="*/ 85 h 301"/>
                  <a:gd name="T96" fmla="*/ 60 w 322"/>
                  <a:gd name="T97" fmla="*/ 72 h 301"/>
                  <a:gd name="T98" fmla="*/ 68 w 322"/>
                  <a:gd name="T99" fmla="*/ 58 h 301"/>
                  <a:gd name="T100" fmla="*/ 86 w 322"/>
                  <a:gd name="T101" fmla="*/ 46 h 301"/>
                  <a:gd name="T102" fmla="*/ 102 w 322"/>
                  <a:gd name="T103" fmla="*/ 36 h 301"/>
                  <a:gd name="T104" fmla="*/ 114 w 322"/>
                  <a:gd name="T105" fmla="*/ 32 h 301"/>
                  <a:gd name="T106" fmla="*/ 130 w 322"/>
                  <a:gd name="T107" fmla="*/ 24 h 301"/>
                  <a:gd name="T108" fmla="*/ 140 w 322"/>
                  <a:gd name="T109" fmla="*/ 14 h 301"/>
                  <a:gd name="T110" fmla="*/ 154 w 322"/>
                  <a:gd name="T111" fmla="*/ 8 h 301"/>
                  <a:gd name="T112" fmla="*/ 172 w 322"/>
                  <a:gd name="T113" fmla="*/ 4 h 301"/>
                  <a:gd name="T114" fmla="*/ 194 w 322"/>
                  <a:gd name="T115" fmla="*/ 4 h 301"/>
                  <a:gd name="T116" fmla="*/ 214 w 322"/>
                  <a:gd name="T117" fmla="*/ 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2" h="301">
                    <a:moveTo>
                      <a:pt x="214" y="2"/>
                    </a:moveTo>
                    <a:lnTo>
                      <a:pt x="214" y="4"/>
                    </a:lnTo>
                    <a:lnTo>
                      <a:pt x="216" y="4"/>
                    </a:lnTo>
                    <a:lnTo>
                      <a:pt x="216" y="6"/>
                    </a:lnTo>
                    <a:lnTo>
                      <a:pt x="218" y="8"/>
                    </a:lnTo>
                    <a:lnTo>
                      <a:pt x="218" y="12"/>
                    </a:lnTo>
                    <a:lnTo>
                      <a:pt x="218" y="14"/>
                    </a:lnTo>
                    <a:lnTo>
                      <a:pt x="220" y="16"/>
                    </a:lnTo>
                    <a:lnTo>
                      <a:pt x="220" y="18"/>
                    </a:lnTo>
                    <a:lnTo>
                      <a:pt x="222" y="22"/>
                    </a:lnTo>
                    <a:lnTo>
                      <a:pt x="224" y="32"/>
                    </a:lnTo>
                    <a:lnTo>
                      <a:pt x="224" y="34"/>
                    </a:lnTo>
                    <a:lnTo>
                      <a:pt x="226" y="42"/>
                    </a:lnTo>
                    <a:lnTo>
                      <a:pt x="228" y="44"/>
                    </a:lnTo>
                    <a:lnTo>
                      <a:pt x="228" y="48"/>
                    </a:lnTo>
                    <a:lnTo>
                      <a:pt x="230" y="54"/>
                    </a:lnTo>
                    <a:lnTo>
                      <a:pt x="230" y="56"/>
                    </a:lnTo>
                    <a:lnTo>
                      <a:pt x="230" y="58"/>
                    </a:lnTo>
                    <a:lnTo>
                      <a:pt x="232" y="60"/>
                    </a:lnTo>
                    <a:lnTo>
                      <a:pt x="232" y="62"/>
                    </a:lnTo>
                    <a:lnTo>
                      <a:pt x="234" y="68"/>
                    </a:lnTo>
                    <a:lnTo>
                      <a:pt x="234" y="70"/>
                    </a:lnTo>
                    <a:lnTo>
                      <a:pt x="236" y="72"/>
                    </a:lnTo>
                    <a:lnTo>
                      <a:pt x="236" y="74"/>
                    </a:lnTo>
                    <a:lnTo>
                      <a:pt x="236" y="76"/>
                    </a:lnTo>
                    <a:lnTo>
                      <a:pt x="236" y="78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38" y="82"/>
                    </a:lnTo>
                    <a:lnTo>
                      <a:pt x="242" y="99"/>
                    </a:lnTo>
                    <a:lnTo>
                      <a:pt x="244" y="99"/>
                    </a:lnTo>
                    <a:lnTo>
                      <a:pt x="246" y="97"/>
                    </a:lnTo>
                    <a:lnTo>
                      <a:pt x="248" y="95"/>
                    </a:lnTo>
                    <a:lnTo>
                      <a:pt x="250" y="93"/>
                    </a:lnTo>
                    <a:lnTo>
                      <a:pt x="252" y="93"/>
                    </a:lnTo>
                    <a:lnTo>
                      <a:pt x="254" y="91"/>
                    </a:lnTo>
                    <a:lnTo>
                      <a:pt x="256" y="89"/>
                    </a:lnTo>
                    <a:lnTo>
                      <a:pt x="258" y="89"/>
                    </a:lnTo>
                    <a:lnTo>
                      <a:pt x="260" y="89"/>
                    </a:lnTo>
                    <a:lnTo>
                      <a:pt x="260" y="91"/>
                    </a:lnTo>
                    <a:lnTo>
                      <a:pt x="260" y="93"/>
                    </a:lnTo>
                    <a:lnTo>
                      <a:pt x="262" y="93"/>
                    </a:lnTo>
                    <a:lnTo>
                      <a:pt x="262" y="95"/>
                    </a:lnTo>
                    <a:lnTo>
                      <a:pt x="264" y="95"/>
                    </a:lnTo>
                    <a:lnTo>
                      <a:pt x="262" y="97"/>
                    </a:lnTo>
                    <a:lnTo>
                      <a:pt x="262" y="99"/>
                    </a:lnTo>
                    <a:lnTo>
                      <a:pt x="262" y="101"/>
                    </a:lnTo>
                    <a:lnTo>
                      <a:pt x="262" y="103"/>
                    </a:lnTo>
                    <a:lnTo>
                      <a:pt x="260" y="105"/>
                    </a:lnTo>
                    <a:lnTo>
                      <a:pt x="258" y="105"/>
                    </a:lnTo>
                    <a:lnTo>
                      <a:pt x="258" y="107"/>
                    </a:lnTo>
                    <a:lnTo>
                      <a:pt x="260" y="107"/>
                    </a:lnTo>
                    <a:lnTo>
                      <a:pt x="258" y="109"/>
                    </a:lnTo>
                    <a:lnTo>
                      <a:pt x="256" y="111"/>
                    </a:lnTo>
                    <a:lnTo>
                      <a:pt x="254" y="111"/>
                    </a:lnTo>
                    <a:lnTo>
                      <a:pt x="256" y="111"/>
                    </a:lnTo>
                    <a:lnTo>
                      <a:pt x="256" y="113"/>
                    </a:lnTo>
                    <a:lnTo>
                      <a:pt x="256" y="115"/>
                    </a:lnTo>
                    <a:lnTo>
                      <a:pt x="256" y="115"/>
                    </a:lnTo>
                    <a:lnTo>
                      <a:pt x="254" y="115"/>
                    </a:lnTo>
                    <a:lnTo>
                      <a:pt x="252" y="117"/>
                    </a:lnTo>
                    <a:lnTo>
                      <a:pt x="250" y="117"/>
                    </a:lnTo>
                    <a:lnTo>
                      <a:pt x="250" y="119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52" y="131"/>
                    </a:lnTo>
                    <a:lnTo>
                      <a:pt x="254" y="137"/>
                    </a:lnTo>
                    <a:lnTo>
                      <a:pt x="256" y="139"/>
                    </a:lnTo>
                    <a:lnTo>
                      <a:pt x="256" y="141"/>
                    </a:lnTo>
                    <a:lnTo>
                      <a:pt x="258" y="147"/>
                    </a:lnTo>
                    <a:lnTo>
                      <a:pt x="260" y="153"/>
                    </a:lnTo>
                    <a:lnTo>
                      <a:pt x="262" y="157"/>
                    </a:lnTo>
                    <a:lnTo>
                      <a:pt x="264" y="159"/>
                    </a:lnTo>
                    <a:lnTo>
                      <a:pt x="264" y="161"/>
                    </a:lnTo>
                    <a:lnTo>
                      <a:pt x="266" y="163"/>
                    </a:lnTo>
                    <a:lnTo>
                      <a:pt x="266" y="163"/>
                    </a:lnTo>
                    <a:lnTo>
                      <a:pt x="268" y="163"/>
                    </a:lnTo>
                    <a:lnTo>
                      <a:pt x="270" y="167"/>
                    </a:lnTo>
                    <a:lnTo>
                      <a:pt x="270" y="171"/>
                    </a:lnTo>
                    <a:lnTo>
                      <a:pt x="274" y="175"/>
                    </a:lnTo>
                    <a:lnTo>
                      <a:pt x="274" y="177"/>
                    </a:lnTo>
                    <a:lnTo>
                      <a:pt x="274" y="179"/>
                    </a:lnTo>
                    <a:lnTo>
                      <a:pt x="276" y="179"/>
                    </a:lnTo>
                    <a:lnTo>
                      <a:pt x="276" y="181"/>
                    </a:lnTo>
                    <a:lnTo>
                      <a:pt x="278" y="183"/>
                    </a:lnTo>
                    <a:lnTo>
                      <a:pt x="282" y="191"/>
                    </a:lnTo>
                    <a:lnTo>
                      <a:pt x="286" y="199"/>
                    </a:lnTo>
                    <a:lnTo>
                      <a:pt x="288" y="201"/>
                    </a:lnTo>
                    <a:lnTo>
                      <a:pt x="288" y="205"/>
                    </a:lnTo>
                    <a:lnTo>
                      <a:pt x="288" y="209"/>
                    </a:lnTo>
                    <a:lnTo>
                      <a:pt x="290" y="209"/>
                    </a:lnTo>
                    <a:lnTo>
                      <a:pt x="290" y="211"/>
                    </a:lnTo>
                    <a:lnTo>
                      <a:pt x="292" y="213"/>
                    </a:lnTo>
                    <a:lnTo>
                      <a:pt x="294" y="215"/>
                    </a:lnTo>
                    <a:lnTo>
                      <a:pt x="296" y="221"/>
                    </a:lnTo>
                    <a:lnTo>
                      <a:pt x="298" y="223"/>
                    </a:lnTo>
                    <a:lnTo>
                      <a:pt x="298" y="225"/>
                    </a:lnTo>
                    <a:lnTo>
                      <a:pt x="300" y="227"/>
                    </a:lnTo>
                    <a:lnTo>
                      <a:pt x="300" y="229"/>
                    </a:lnTo>
                    <a:lnTo>
                      <a:pt x="302" y="233"/>
                    </a:lnTo>
                    <a:lnTo>
                      <a:pt x="304" y="235"/>
                    </a:lnTo>
                    <a:lnTo>
                      <a:pt x="306" y="239"/>
                    </a:lnTo>
                    <a:lnTo>
                      <a:pt x="308" y="243"/>
                    </a:lnTo>
                    <a:lnTo>
                      <a:pt x="310" y="245"/>
                    </a:lnTo>
                    <a:lnTo>
                      <a:pt x="310" y="247"/>
                    </a:lnTo>
                    <a:lnTo>
                      <a:pt x="312" y="249"/>
                    </a:lnTo>
                    <a:lnTo>
                      <a:pt x="314" y="253"/>
                    </a:lnTo>
                    <a:lnTo>
                      <a:pt x="314" y="255"/>
                    </a:lnTo>
                    <a:lnTo>
                      <a:pt x="316" y="259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3"/>
                    </a:lnTo>
                    <a:lnTo>
                      <a:pt x="322" y="265"/>
                    </a:lnTo>
                    <a:lnTo>
                      <a:pt x="322" y="267"/>
                    </a:lnTo>
                    <a:lnTo>
                      <a:pt x="320" y="265"/>
                    </a:lnTo>
                    <a:lnTo>
                      <a:pt x="318" y="265"/>
                    </a:lnTo>
                    <a:lnTo>
                      <a:pt x="318" y="263"/>
                    </a:lnTo>
                    <a:lnTo>
                      <a:pt x="316" y="261"/>
                    </a:lnTo>
                    <a:lnTo>
                      <a:pt x="314" y="259"/>
                    </a:lnTo>
                    <a:lnTo>
                      <a:pt x="314" y="259"/>
                    </a:lnTo>
                    <a:lnTo>
                      <a:pt x="312" y="259"/>
                    </a:lnTo>
                    <a:lnTo>
                      <a:pt x="310" y="259"/>
                    </a:lnTo>
                    <a:lnTo>
                      <a:pt x="306" y="257"/>
                    </a:lnTo>
                    <a:lnTo>
                      <a:pt x="304" y="257"/>
                    </a:lnTo>
                    <a:lnTo>
                      <a:pt x="304" y="253"/>
                    </a:lnTo>
                    <a:lnTo>
                      <a:pt x="302" y="253"/>
                    </a:lnTo>
                    <a:lnTo>
                      <a:pt x="300" y="255"/>
                    </a:lnTo>
                    <a:lnTo>
                      <a:pt x="298" y="257"/>
                    </a:lnTo>
                    <a:lnTo>
                      <a:pt x="296" y="259"/>
                    </a:lnTo>
                    <a:lnTo>
                      <a:pt x="296" y="259"/>
                    </a:lnTo>
                    <a:lnTo>
                      <a:pt x="294" y="261"/>
                    </a:lnTo>
                    <a:lnTo>
                      <a:pt x="292" y="261"/>
                    </a:lnTo>
                    <a:lnTo>
                      <a:pt x="290" y="259"/>
                    </a:lnTo>
                    <a:lnTo>
                      <a:pt x="288" y="259"/>
                    </a:lnTo>
                    <a:lnTo>
                      <a:pt x="288" y="259"/>
                    </a:lnTo>
                    <a:lnTo>
                      <a:pt x="286" y="259"/>
                    </a:lnTo>
                    <a:lnTo>
                      <a:pt x="286" y="261"/>
                    </a:lnTo>
                    <a:lnTo>
                      <a:pt x="286" y="263"/>
                    </a:lnTo>
                    <a:lnTo>
                      <a:pt x="284" y="265"/>
                    </a:lnTo>
                    <a:lnTo>
                      <a:pt x="282" y="267"/>
                    </a:lnTo>
                    <a:lnTo>
                      <a:pt x="280" y="267"/>
                    </a:lnTo>
                    <a:lnTo>
                      <a:pt x="278" y="267"/>
                    </a:lnTo>
                    <a:lnTo>
                      <a:pt x="278" y="265"/>
                    </a:lnTo>
                    <a:lnTo>
                      <a:pt x="276" y="265"/>
                    </a:lnTo>
                    <a:lnTo>
                      <a:pt x="274" y="265"/>
                    </a:lnTo>
                    <a:lnTo>
                      <a:pt x="274" y="267"/>
                    </a:lnTo>
                    <a:lnTo>
                      <a:pt x="272" y="267"/>
                    </a:lnTo>
                    <a:lnTo>
                      <a:pt x="272" y="269"/>
                    </a:lnTo>
                    <a:lnTo>
                      <a:pt x="272" y="267"/>
                    </a:lnTo>
                    <a:lnTo>
                      <a:pt x="270" y="267"/>
                    </a:lnTo>
                    <a:lnTo>
                      <a:pt x="270" y="263"/>
                    </a:lnTo>
                    <a:lnTo>
                      <a:pt x="268" y="263"/>
                    </a:lnTo>
                    <a:lnTo>
                      <a:pt x="266" y="261"/>
                    </a:lnTo>
                    <a:lnTo>
                      <a:pt x="264" y="261"/>
                    </a:lnTo>
                    <a:lnTo>
                      <a:pt x="264" y="265"/>
                    </a:lnTo>
                    <a:lnTo>
                      <a:pt x="264" y="267"/>
                    </a:lnTo>
                    <a:lnTo>
                      <a:pt x="262" y="267"/>
                    </a:lnTo>
                    <a:lnTo>
                      <a:pt x="262" y="265"/>
                    </a:lnTo>
                    <a:lnTo>
                      <a:pt x="260" y="263"/>
                    </a:lnTo>
                    <a:lnTo>
                      <a:pt x="258" y="261"/>
                    </a:lnTo>
                    <a:lnTo>
                      <a:pt x="258" y="259"/>
                    </a:lnTo>
                    <a:lnTo>
                      <a:pt x="258" y="259"/>
                    </a:lnTo>
                    <a:lnTo>
                      <a:pt x="256" y="259"/>
                    </a:lnTo>
                    <a:lnTo>
                      <a:pt x="254" y="259"/>
                    </a:lnTo>
                    <a:lnTo>
                      <a:pt x="254" y="265"/>
                    </a:lnTo>
                    <a:lnTo>
                      <a:pt x="254" y="267"/>
                    </a:lnTo>
                    <a:lnTo>
                      <a:pt x="256" y="267"/>
                    </a:lnTo>
                    <a:lnTo>
                      <a:pt x="258" y="267"/>
                    </a:lnTo>
                    <a:lnTo>
                      <a:pt x="260" y="267"/>
                    </a:lnTo>
                    <a:lnTo>
                      <a:pt x="260" y="269"/>
                    </a:lnTo>
                    <a:lnTo>
                      <a:pt x="258" y="271"/>
                    </a:lnTo>
                    <a:lnTo>
                      <a:pt x="256" y="271"/>
                    </a:lnTo>
                    <a:lnTo>
                      <a:pt x="254" y="271"/>
                    </a:lnTo>
                    <a:lnTo>
                      <a:pt x="254" y="269"/>
                    </a:lnTo>
                    <a:lnTo>
                      <a:pt x="254" y="267"/>
                    </a:lnTo>
                    <a:lnTo>
                      <a:pt x="254" y="265"/>
                    </a:lnTo>
                    <a:lnTo>
                      <a:pt x="252" y="265"/>
                    </a:lnTo>
                    <a:lnTo>
                      <a:pt x="252" y="267"/>
                    </a:lnTo>
                    <a:lnTo>
                      <a:pt x="248" y="267"/>
                    </a:lnTo>
                    <a:lnTo>
                      <a:pt x="246" y="269"/>
                    </a:lnTo>
                    <a:lnTo>
                      <a:pt x="244" y="271"/>
                    </a:lnTo>
                    <a:lnTo>
                      <a:pt x="242" y="269"/>
                    </a:lnTo>
                    <a:lnTo>
                      <a:pt x="240" y="269"/>
                    </a:lnTo>
                    <a:lnTo>
                      <a:pt x="240" y="271"/>
                    </a:lnTo>
                    <a:lnTo>
                      <a:pt x="240" y="273"/>
                    </a:lnTo>
                    <a:lnTo>
                      <a:pt x="240" y="275"/>
                    </a:lnTo>
                    <a:lnTo>
                      <a:pt x="240" y="277"/>
                    </a:lnTo>
                    <a:lnTo>
                      <a:pt x="240" y="277"/>
                    </a:lnTo>
                    <a:lnTo>
                      <a:pt x="240" y="275"/>
                    </a:lnTo>
                    <a:lnTo>
                      <a:pt x="240" y="273"/>
                    </a:lnTo>
                    <a:lnTo>
                      <a:pt x="240" y="271"/>
                    </a:lnTo>
                    <a:lnTo>
                      <a:pt x="238" y="271"/>
                    </a:lnTo>
                    <a:lnTo>
                      <a:pt x="236" y="271"/>
                    </a:lnTo>
                    <a:lnTo>
                      <a:pt x="234" y="273"/>
                    </a:lnTo>
                    <a:lnTo>
                      <a:pt x="236" y="275"/>
                    </a:lnTo>
                    <a:lnTo>
                      <a:pt x="236" y="277"/>
                    </a:lnTo>
                    <a:lnTo>
                      <a:pt x="236" y="279"/>
                    </a:lnTo>
                    <a:lnTo>
                      <a:pt x="234" y="279"/>
                    </a:lnTo>
                    <a:lnTo>
                      <a:pt x="234" y="277"/>
                    </a:lnTo>
                    <a:lnTo>
                      <a:pt x="234" y="279"/>
                    </a:lnTo>
                    <a:lnTo>
                      <a:pt x="232" y="279"/>
                    </a:lnTo>
                    <a:lnTo>
                      <a:pt x="232" y="281"/>
                    </a:lnTo>
                    <a:lnTo>
                      <a:pt x="230" y="281"/>
                    </a:lnTo>
                    <a:lnTo>
                      <a:pt x="232" y="283"/>
                    </a:lnTo>
                    <a:lnTo>
                      <a:pt x="234" y="285"/>
                    </a:lnTo>
                    <a:lnTo>
                      <a:pt x="232" y="287"/>
                    </a:lnTo>
                    <a:lnTo>
                      <a:pt x="230" y="287"/>
                    </a:lnTo>
                    <a:lnTo>
                      <a:pt x="228" y="289"/>
                    </a:lnTo>
                    <a:lnTo>
                      <a:pt x="226" y="289"/>
                    </a:lnTo>
                    <a:lnTo>
                      <a:pt x="224" y="289"/>
                    </a:lnTo>
                    <a:lnTo>
                      <a:pt x="224" y="287"/>
                    </a:lnTo>
                    <a:lnTo>
                      <a:pt x="222" y="287"/>
                    </a:lnTo>
                    <a:lnTo>
                      <a:pt x="220" y="285"/>
                    </a:lnTo>
                    <a:lnTo>
                      <a:pt x="218" y="283"/>
                    </a:lnTo>
                    <a:lnTo>
                      <a:pt x="218" y="285"/>
                    </a:lnTo>
                    <a:lnTo>
                      <a:pt x="218" y="287"/>
                    </a:lnTo>
                    <a:lnTo>
                      <a:pt x="218" y="289"/>
                    </a:lnTo>
                    <a:lnTo>
                      <a:pt x="218" y="291"/>
                    </a:lnTo>
                    <a:lnTo>
                      <a:pt x="216" y="291"/>
                    </a:lnTo>
                    <a:lnTo>
                      <a:pt x="214" y="291"/>
                    </a:lnTo>
                    <a:lnTo>
                      <a:pt x="214" y="289"/>
                    </a:lnTo>
                    <a:lnTo>
                      <a:pt x="212" y="289"/>
                    </a:lnTo>
                    <a:lnTo>
                      <a:pt x="212" y="291"/>
                    </a:lnTo>
                    <a:lnTo>
                      <a:pt x="210" y="291"/>
                    </a:lnTo>
                    <a:lnTo>
                      <a:pt x="210" y="293"/>
                    </a:lnTo>
                    <a:lnTo>
                      <a:pt x="210" y="295"/>
                    </a:lnTo>
                    <a:lnTo>
                      <a:pt x="212" y="297"/>
                    </a:lnTo>
                    <a:lnTo>
                      <a:pt x="212" y="299"/>
                    </a:lnTo>
                    <a:lnTo>
                      <a:pt x="212" y="301"/>
                    </a:lnTo>
                    <a:lnTo>
                      <a:pt x="212" y="299"/>
                    </a:lnTo>
                    <a:lnTo>
                      <a:pt x="210" y="299"/>
                    </a:lnTo>
                    <a:lnTo>
                      <a:pt x="208" y="299"/>
                    </a:lnTo>
                    <a:lnTo>
                      <a:pt x="210" y="299"/>
                    </a:lnTo>
                    <a:lnTo>
                      <a:pt x="210" y="297"/>
                    </a:lnTo>
                    <a:lnTo>
                      <a:pt x="208" y="297"/>
                    </a:lnTo>
                    <a:lnTo>
                      <a:pt x="208" y="295"/>
                    </a:lnTo>
                    <a:lnTo>
                      <a:pt x="206" y="295"/>
                    </a:lnTo>
                    <a:lnTo>
                      <a:pt x="204" y="295"/>
                    </a:lnTo>
                    <a:lnTo>
                      <a:pt x="204" y="293"/>
                    </a:lnTo>
                    <a:lnTo>
                      <a:pt x="202" y="295"/>
                    </a:lnTo>
                    <a:lnTo>
                      <a:pt x="200" y="295"/>
                    </a:lnTo>
                    <a:lnTo>
                      <a:pt x="198" y="297"/>
                    </a:lnTo>
                    <a:lnTo>
                      <a:pt x="196" y="297"/>
                    </a:lnTo>
                    <a:lnTo>
                      <a:pt x="194" y="297"/>
                    </a:lnTo>
                    <a:lnTo>
                      <a:pt x="192" y="297"/>
                    </a:lnTo>
                    <a:lnTo>
                      <a:pt x="192" y="295"/>
                    </a:lnTo>
                    <a:lnTo>
                      <a:pt x="190" y="295"/>
                    </a:lnTo>
                    <a:lnTo>
                      <a:pt x="190" y="291"/>
                    </a:lnTo>
                    <a:lnTo>
                      <a:pt x="190" y="289"/>
                    </a:lnTo>
                    <a:lnTo>
                      <a:pt x="190" y="287"/>
                    </a:lnTo>
                    <a:lnTo>
                      <a:pt x="190" y="285"/>
                    </a:lnTo>
                    <a:lnTo>
                      <a:pt x="188" y="283"/>
                    </a:lnTo>
                    <a:lnTo>
                      <a:pt x="188" y="281"/>
                    </a:lnTo>
                    <a:lnTo>
                      <a:pt x="186" y="283"/>
                    </a:lnTo>
                    <a:lnTo>
                      <a:pt x="184" y="283"/>
                    </a:lnTo>
                    <a:lnTo>
                      <a:pt x="182" y="283"/>
                    </a:lnTo>
                    <a:lnTo>
                      <a:pt x="180" y="283"/>
                    </a:lnTo>
                    <a:lnTo>
                      <a:pt x="178" y="287"/>
                    </a:lnTo>
                    <a:lnTo>
                      <a:pt x="178" y="289"/>
                    </a:lnTo>
                    <a:lnTo>
                      <a:pt x="174" y="291"/>
                    </a:lnTo>
                    <a:lnTo>
                      <a:pt x="172" y="291"/>
                    </a:lnTo>
                    <a:lnTo>
                      <a:pt x="172" y="289"/>
                    </a:lnTo>
                    <a:lnTo>
                      <a:pt x="172" y="287"/>
                    </a:lnTo>
                    <a:lnTo>
                      <a:pt x="170" y="285"/>
                    </a:lnTo>
                    <a:lnTo>
                      <a:pt x="168" y="287"/>
                    </a:lnTo>
                    <a:lnTo>
                      <a:pt x="166" y="287"/>
                    </a:lnTo>
                    <a:lnTo>
                      <a:pt x="164" y="287"/>
                    </a:lnTo>
                    <a:lnTo>
                      <a:pt x="162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8" y="285"/>
                    </a:lnTo>
                    <a:lnTo>
                      <a:pt x="156" y="287"/>
                    </a:lnTo>
                    <a:lnTo>
                      <a:pt x="154" y="289"/>
                    </a:lnTo>
                    <a:lnTo>
                      <a:pt x="152" y="289"/>
                    </a:lnTo>
                    <a:lnTo>
                      <a:pt x="152" y="287"/>
                    </a:lnTo>
                    <a:lnTo>
                      <a:pt x="152" y="285"/>
                    </a:lnTo>
                    <a:lnTo>
                      <a:pt x="152" y="283"/>
                    </a:lnTo>
                    <a:lnTo>
                      <a:pt x="150" y="283"/>
                    </a:lnTo>
                    <a:lnTo>
                      <a:pt x="148" y="283"/>
                    </a:lnTo>
                    <a:lnTo>
                      <a:pt x="148" y="285"/>
                    </a:lnTo>
                    <a:lnTo>
                      <a:pt x="146" y="283"/>
                    </a:lnTo>
                    <a:lnTo>
                      <a:pt x="144" y="281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2" y="277"/>
                    </a:lnTo>
                    <a:lnTo>
                      <a:pt x="140" y="277"/>
                    </a:lnTo>
                    <a:lnTo>
                      <a:pt x="134" y="273"/>
                    </a:lnTo>
                    <a:lnTo>
                      <a:pt x="132" y="271"/>
                    </a:lnTo>
                    <a:lnTo>
                      <a:pt x="130" y="271"/>
                    </a:lnTo>
                    <a:lnTo>
                      <a:pt x="130" y="269"/>
                    </a:lnTo>
                    <a:lnTo>
                      <a:pt x="124" y="267"/>
                    </a:lnTo>
                    <a:lnTo>
                      <a:pt x="120" y="263"/>
                    </a:lnTo>
                    <a:lnTo>
                      <a:pt x="118" y="261"/>
                    </a:lnTo>
                    <a:lnTo>
                      <a:pt x="118" y="259"/>
                    </a:lnTo>
                    <a:lnTo>
                      <a:pt x="116" y="259"/>
                    </a:lnTo>
                    <a:lnTo>
                      <a:pt x="114" y="259"/>
                    </a:lnTo>
                    <a:lnTo>
                      <a:pt x="112" y="259"/>
                    </a:lnTo>
                    <a:lnTo>
                      <a:pt x="112" y="257"/>
                    </a:lnTo>
                    <a:lnTo>
                      <a:pt x="112" y="255"/>
                    </a:lnTo>
                    <a:lnTo>
                      <a:pt x="110" y="255"/>
                    </a:lnTo>
                    <a:lnTo>
                      <a:pt x="106" y="257"/>
                    </a:lnTo>
                    <a:lnTo>
                      <a:pt x="104" y="257"/>
                    </a:lnTo>
                    <a:lnTo>
                      <a:pt x="104" y="259"/>
                    </a:lnTo>
                    <a:lnTo>
                      <a:pt x="102" y="259"/>
                    </a:lnTo>
                    <a:lnTo>
                      <a:pt x="100" y="259"/>
                    </a:lnTo>
                    <a:lnTo>
                      <a:pt x="100" y="259"/>
                    </a:lnTo>
                    <a:lnTo>
                      <a:pt x="96" y="259"/>
                    </a:lnTo>
                    <a:lnTo>
                      <a:pt x="96" y="259"/>
                    </a:lnTo>
                    <a:lnTo>
                      <a:pt x="94" y="259"/>
                    </a:lnTo>
                    <a:lnTo>
                      <a:pt x="94" y="261"/>
                    </a:lnTo>
                    <a:lnTo>
                      <a:pt x="94" y="261"/>
                    </a:lnTo>
                    <a:lnTo>
                      <a:pt x="92" y="263"/>
                    </a:lnTo>
                    <a:lnTo>
                      <a:pt x="88" y="267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2" y="265"/>
                    </a:lnTo>
                    <a:lnTo>
                      <a:pt x="80" y="265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4" y="267"/>
                    </a:lnTo>
                    <a:lnTo>
                      <a:pt x="72" y="267"/>
                    </a:lnTo>
                    <a:lnTo>
                      <a:pt x="70" y="269"/>
                    </a:lnTo>
                    <a:lnTo>
                      <a:pt x="72" y="273"/>
                    </a:lnTo>
                    <a:lnTo>
                      <a:pt x="68" y="277"/>
                    </a:lnTo>
                    <a:lnTo>
                      <a:pt x="70" y="277"/>
                    </a:lnTo>
                    <a:lnTo>
                      <a:pt x="72" y="279"/>
                    </a:lnTo>
                    <a:lnTo>
                      <a:pt x="72" y="281"/>
                    </a:lnTo>
                    <a:lnTo>
                      <a:pt x="70" y="281"/>
                    </a:lnTo>
                    <a:lnTo>
                      <a:pt x="68" y="281"/>
                    </a:lnTo>
                    <a:lnTo>
                      <a:pt x="68" y="279"/>
                    </a:lnTo>
                    <a:lnTo>
                      <a:pt x="66" y="279"/>
                    </a:lnTo>
                    <a:lnTo>
                      <a:pt x="64" y="277"/>
                    </a:lnTo>
                    <a:lnTo>
                      <a:pt x="62" y="271"/>
                    </a:lnTo>
                    <a:lnTo>
                      <a:pt x="60" y="269"/>
                    </a:lnTo>
                    <a:lnTo>
                      <a:pt x="56" y="259"/>
                    </a:lnTo>
                    <a:lnTo>
                      <a:pt x="54" y="259"/>
                    </a:lnTo>
                    <a:lnTo>
                      <a:pt x="54" y="257"/>
                    </a:lnTo>
                    <a:lnTo>
                      <a:pt x="52" y="255"/>
                    </a:lnTo>
                    <a:lnTo>
                      <a:pt x="50" y="251"/>
                    </a:lnTo>
                    <a:lnTo>
                      <a:pt x="50" y="249"/>
                    </a:lnTo>
                    <a:lnTo>
                      <a:pt x="48" y="245"/>
                    </a:lnTo>
                    <a:lnTo>
                      <a:pt x="48" y="243"/>
                    </a:lnTo>
                    <a:lnTo>
                      <a:pt x="46" y="243"/>
                    </a:lnTo>
                    <a:lnTo>
                      <a:pt x="46" y="239"/>
                    </a:lnTo>
                    <a:lnTo>
                      <a:pt x="46" y="237"/>
                    </a:lnTo>
                    <a:lnTo>
                      <a:pt x="42" y="229"/>
                    </a:lnTo>
                    <a:lnTo>
                      <a:pt x="40" y="227"/>
                    </a:lnTo>
                    <a:lnTo>
                      <a:pt x="40" y="223"/>
                    </a:lnTo>
                    <a:lnTo>
                      <a:pt x="36" y="217"/>
                    </a:lnTo>
                    <a:lnTo>
                      <a:pt x="34" y="211"/>
                    </a:lnTo>
                    <a:lnTo>
                      <a:pt x="32" y="211"/>
                    </a:lnTo>
                    <a:lnTo>
                      <a:pt x="32" y="209"/>
                    </a:lnTo>
                    <a:lnTo>
                      <a:pt x="30" y="207"/>
                    </a:lnTo>
                    <a:lnTo>
                      <a:pt x="28" y="203"/>
                    </a:lnTo>
                    <a:lnTo>
                      <a:pt x="26" y="197"/>
                    </a:lnTo>
                    <a:lnTo>
                      <a:pt x="24" y="193"/>
                    </a:lnTo>
                    <a:lnTo>
                      <a:pt x="20" y="185"/>
                    </a:lnTo>
                    <a:lnTo>
                      <a:pt x="20" y="183"/>
                    </a:lnTo>
                    <a:lnTo>
                      <a:pt x="18" y="183"/>
                    </a:lnTo>
                    <a:lnTo>
                      <a:pt x="18" y="181"/>
                    </a:lnTo>
                    <a:lnTo>
                      <a:pt x="16" y="179"/>
                    </a:lnTo>
                    <a:lnTo>
                      <a:pt x="14" y="177"/>
                    </a:lnTo>
                    <a:lnTo>
                      <a:pt x="12" y="175"/>
                    </a:lnTo>
                    <a:lnTo>
                      <a:pt x="10" y="171"/>
                    </a:lnTo>
                    <a:lnTo>
                      <a:pt x="8" y="169"/>
                    </a:lnTo>
                    <a:lnTo>
                      <a:pt x="6" y="167"/>
                    </a:lnTo>
                    <a:lnTo>
                      <a:pt x="6" y="165"/>
                    </a:lnTo>
                    <a:lnTo>
                      <a:pt x="4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0" y="161"/>
                    </a:lnTo>
                    <a:lnTo>
                      <a:pt x="2" y="159"/>
                    </a:lnTo>
                    <a:lnTo>
                      <a:pt x="2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7"/>
                    </a:lnTo>
                    <a:lnTo>
                      <a:pt x="8" y="145"/>
                    </a:lnTo>
                    <a:lnTo>
                      <a:pt x="8" y="143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2" y="141"/>
                    </a:lnTo>
                    <a:lnTo>
                      <a:pt x="12" y="139"/>
                    </a:lnTo>
                    <a:lnTo>
                      <a:pt x="14" y="139"/>
                    </a:lnTo>
                    <a:lnTo>
                      <a:pt x="14" y="137"/>
                    </a:lnTo>
                    <a:lnTo>
                      <a:pt x="16" y="137"/>
                    </a:lnTo>
                    <a:lnTo>
                      <a:pt x="18" y="137"/>
                    </a:lnTo>
                    <a:lnTo>
                      <a:pt x="18" y="135"/>
                    </a:lnTo>
                    <a:lnTo>
                      <a:pt x="18" y="133"/>
                    </a:lnTo>
                    <a:lnTo>
                      <a:pt x="18" y="131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20" y="127"/>
                    </a:lnTo>
                    <a:lnTo>
                      <a:pt x="22" y="127"/>
                    </a:lnTo>
                    <a:lnTo>
                      <a:pt x="20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4" y="119"/>
                    </a:lnTo>
                    <a:lnTo>
                      <a:pt x="24" y="117"/>
                    </a:lnTo>
                    <a:lnTo>
                      <a:pt x="26" y="117"/>
                    </a:lnTo>
                    <a:lnTo>
                      <a:pt x="26" y="115"/>
                    </a:lnTo>
                    <a:lnTo>
                      <a:pt x="26" y="115"/>
                    </a:lnTo>
                    <a:lnTo>
                      <a:pt x="26" y="113"/>
                    </a:lnTo>
                    <a:lnTo>
                      <a:pt x="28" y="113"/>
                    </a:lnTo>
                    <a:lnTo>
                      <a:pt x="28" y="111"/>
                    </a:lnTo>
                    <a:lnTo>
                      <a:pt x="30" y="111"/>
                    </a:lnTo>
                    <a:lnTo>
                      <a:pt x="30" y="109"/>
                    </a:lnTo>
                    <a:lnTo>
                      <a:pt x="32" y="109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8" y="109"/>
                    </a:lnTo>
                    <a:lnTo>
                      <a:pt x="38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42" y="105"/>
                    </a:lnTo>
                    <a:lnTo>
                      <a:pt x="42" y="103"/>
                    </a:lnTo>
                    <a:lnTo>
                      <a:pt x="44" y="101"/>
                    </a:lnTo>
                    <a:lnTo>
                      <a:pt x="44" y="99"/>
                    </a:lnTo>
                    <a:lnTo>
                      <a:pt x="44" y="97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8" y="87"/>
                    </a:lnTo>
                    <a:lnTo>
                      <a:pt x="50" y="85"/>
                    </a:lnTo>
                    <a:lnTo>
                      <a:pt x="52" y="85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6" y="78"/>
                    </a:lnTo>
                    <a:lnTo>
                      <a:pt x="56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8" y="72"/>
                    </a:lnTo>
                    <a:lnTo>
                      <a:pt x="60" y="72"/>
                    </a:lnTo>
                    <a:lnTo>
                      <a:pt x="62" y="70"/>
                    </a:lnTo>
                    <a:lnTo>
                      <a:pt x="62" y="68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4" y="64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2" y="56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2" y="48"/>
                    </a:lnTo>
                    <a:lnTo>
                      <a:pt x="84" y="48"/>
                    </a:lnTo>
                    <a:lnTo>
                      <a:pt x="86" y="46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0" y="38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4"/>
                    </a:lnTo>
                    <a:lnTo>
                      <a:pt x="106" y="34"/>
                    </a:lnTo>
                    <a:lnTo>
                      <a:pt x="108" y="34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2" y="30"/>
                    </a:lnTo>
                    <a:lnTo>
                      <a:pt x="124" y="30"/>
                    </a:lnTo>
                    <a:lnTo>
                      <a:pt x="126" y="26"/>
                    </a:lnTo>
                    <a:lnTo>
                      <a:pt x="128" y="24"/>
                    </a:lnTo>
                    <a:lnTo>
                      <a:pt x="130" y="24"/>
                    </a:lnTo>
                    <a:lnTo>
                      <a:pt x="130" y="22"/>
                    </a:lnTo>
                    <a:lnTo>
                      <a:pt x="132" y="18"/>
                    </a:lnTo>
                    <a:lnTo>
                      <a:pt x="132" y="18"/>
                    </a:lnTo>
                    <a:lnTo>
                      <a:pt x="132" y="16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50" y="12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60" y="8"/>
                    </a:lnTo>
                    <a:lnTo>
                      <a:pt x="162" y="6"/>
                    </a:lnTo>
                    <a:lnTo>
                      <a:pt x="164" y="6"/>
                    </a:lnTo>
                    <a:lnTo>
                      <a:pt x="164" y="4"/>
                    </a:lnTo>
                    <a:lnTo>
                      <a:pt x="166" y="4"/>
                    </a:lnTo>
                    <a:lnTo>
                      <a:pt x="168" y="4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2" y="6"/>
                    </a:lnTo>
                    <a:lnTo>
                      <a:pt x="184" y="6"/>
                    </a:lnTo>
                    <a:lnTo>
                      <a:pt x="188" y="6"/>
                    </a:lnTo>
                    <a:lnTo>
                      <a:pt x="192" y="4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2" y="4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1" name="Freeform 157">
                <a:extLst>
                  <a:ext uri="{FF2B5EF4-FFF2-40B4-BE49-F238E27FC236}">
                    <a16:creationId xmlns:a16="http://schemas.microsoft.com/office/drawing/2014/main" id="{9C6CC48A-3205-FDBF-CB10-2BBA5FBC9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963" y="2581275"/>
                <a:ext cx="461963" cy="509588"/>
              </a:xfrm>
              <a:custGeom>
                <a:avLst/>
                <a:gdLst>
                  <a:gd name="T0" fmla="*/ 175 w 291"/>
                  <a:gd name="T1" fmla="*/ 4 h 321"/>
                  <a:gd name="T2" fmla="*/ 179 w 291"/>
                  <a:gd name="T3" fmla="*/ 12 h 321"/>
                  <a:gd name="T4" fmla="*/ 183 w 291"/>
                  <a:gd name="T5" fmla="*/ 20 h 321"/>
                  <a:gd name="T6" fmla="*/ 191 w 291"/>
                  <a:gd name="T7" fmla="*/ 30 h 321"/>
                  <a:gd name="T8" fmla="*/ 199 w 291"/>
                  <a:gd name="T9" fmla="*/ 38 h 321"/>
                  <a:gd name="T10" fmla="*/ 205 w 291"/>
                  <a:gd name="T11" fmla="*/ 44 h 321"/>
                  <a:gd name="T12" fmla="*/ 211 w 291"/>
                  <a:gd name="T13" fmla="*/ 46 h 321"/>
                  <a:gd name="T14" fmla="*/ 215 w 291"/>
                  <a:gd name="T15" fmla="*/ 54 h 321"/>
                  <a:gd name="T16" fmla="*/ 217 w 291"/>
                  <a:gd name="T17" fmla="*/ 62 h 321"/>
                  <a:gd name="T18" fmla="*/ 225 w 291"/>
                  <a:gd name="T19" fmla="*/ 74 h 321"/>
                  <a:gd name="T20" fmla="*/ 225 w 291"/>
                  <a:gd name="T21" fmla="*/ 78 h 321"/>
                  <a:gd name="T22" fmla="*/ 229 w 291"/>
                  <a:gd name="T23" fmla="*/ 94 h 321"/>
                  <a:gd name="T24" fmla="*/ 235 w 291"/>
                  <a:gd name="T25" fmla="*/ 100 h 321"/>
                  <a:gd name="T26" fmla="*/ 241 w 291"/>
                  <a:gd name="T27" fmla="*/ 114 h 321"/>
                  <a:gd name="T28" fmla="*/ 251 w 291"/>
                  <a:gd name="T29" fmla="*/ 116 h 321"/>
                  <a:gd name="T30" fmla="*/ 261 w 291"/>
                  <a:gd name="T31" fmla="*/ 120 h 321"/>
                  <a:gd name="T32" fmla="*/ 263 w 291"/>
                  <a:gd name="T33" fmla="*/ 122 h 321"/>
                  <a:gd name="T34" fmla="*/ 269 w 291"/>
                  <a:gd name="T35" fmla="*/ 128 h 321"/>
                  <a:gd name="T36" fmla="*/ 275 w 291"/>
                  <a:gd name="T37" fmla="*/ 134 h 321"/>
                  <a:gd name="T38" fmla="*/ 277 w 291"/>
                  <a:gd name="T39" fmla="*/ 140 h 321"/>
                  <a:gd name="T40" fmla="*/ 281 w 291"/>
                  <a:gd name="T41" fmla="*/ 148 h 321"/>
                  <a:gd name="T42" fmla="*/ 285 w 291"/>
                  <a:gd name="T43" fmla="*/ 160 h 321"/>
                  <a:gd name="T44" fmla="*/ 283 w 291"/>
                  <a:gd name="T45" fmla="*/ 178 h 321"/>
                  <a:gd name="T46" fmla="*/ 285 w 291"/>
                  <a:gd name="T47" fmla="*/ 189 h 321"/>
                  <a:gd name="T48" fmla="*/ 289 w 291"/>
                  <a:gd name="T49" fmla="*/ 189 h 321"/>
                  <a:gd name="T50" fmla="*/ 291 w 291"/>
                  <a:gd name="T51" fmla="*/ 199 h 321"/>
                  <a:gd name="T52" fmla="*/ 287 w 291"/>
                  <a:gd name="T53" fmla="*/ 213 h 321"/>
                  <a:gd name="T54" fmla="*/ 281 w 291"/>
                  <a:gd name="T55" fmla="*/ 229 h 321"/>
                  <a:gd name="T56" fmla="*/ 247 w 291"/>
                  <a:gd name="T57" fmla="*/ 245 h 321"/>
                  <a:gd name="T58" fmla="*/ 207 w 291"/>
                  <a:gd name="T59" fmla="*/ 267 h 321"/>
                  <a:gd name="T60" fmla="*/ 173 w 291"/>
                  <a:gd name="T61" fmla="*/ 285 h 321"/>
                  <a:gd name="T62" fmla="*/ 143 w 291"/>
                  <a:gd name="T63" fmla="*/ 305 h 321"/>
                  <a:gd name="T64" fmla="*/ 121 w 291"/>
                  <a:gd name="T65" fmla="*/ 315 h 321"/>
                  <a:gd name="T66" fmla="*/ 113 w 291"/>
                  <a:gd name="T67" fmla="*/ 315 h 321"/>
                  <a:gd name="T68" fmla="*/ 107 w 291"/>
                  <a:gd name="T69" fmla="*/ 303 h 321"/>
                  <a:gd name="T70" fmla="*/ 97 w 291"/>
                  <a:gd name="T71" fmla="*/ 287 h 321"/>
                  <a:gd name="T72" fmla="*/ 89 w 291"/>
                  <a:gd name="T73" fmla="*/ 269 h 321"/>
                  <a:gd name="T74" fmla="*/ 79 w 291"/>
                  <a:gd name="T75" fmla="*/ 247 h 321"/>
                  <a:gd name="T76" fmla="*/ 71 w 291"/>
                  <a:gd name="T77" fmla="*/ 231 h 321"/>
                  <a:gd name="T78" fmla="*/ 63 w 291"/>
                  <a:gd name="T79" fmla="*/ 215 h 321"/>
                  <a:gd name="T80" fmla="*/ 57 w 291"/>
                  <a:gd name="T81" fmla="*/ 201 h 321"/>
                  <a:gd name="T82" fmla="*/ 50 w 291"/>
                  <a:gd name="T83" fmla="*/ 189 h 321"/>
                  <a:gd name="T84" fmla="*/ 44 w 291"/>
                  <a:gd name="T85" fmla="*/ 176 h 321"/>
                  <a:gd name="T86" fmla="*/ 34 w 291"/>
                  <a:gd name="T87" fmla="*/ 156 h 321"/>
                  <a:gd name="T88" fmla="*/ 28 w 291"/>
                  <a:gd name="T89" fmla="*/ 144 h 321"/>
                  <a:gd name="T90" fmla="*/ 22 w 291"/>
                  <a:gd name="T91" fmla="*/ 126 h 321"/>
                  <a:gd name="T92" fmla="*/ 10 w 291"/>
                  <a:gd name="T93" fmla="*/ 102 h 321"/>
                  <a:gd name="T94" fmla="*/ 2 w 291"/>
                  <a:gd name="T95" fmla="*/ 88 h 321"/>
                  <a:gd name="T96" fmla="*/ 16 w 291"/>
                  <a:gd name="T97" fmla="*/ 74 h 321"/>
                  <a:gd name="T98" fmla="*/ 34 w 291"/>
                  <a:gd name="T99" fmla="*/ 60 h 321"/>
                  <a:gd name="T100" fmla="*/ 59 w 291"/>
                  <a:gd name="T101" fmla="*/ 50 h 321"/>
                  <a:gd name="T102" fmla="*/ 75 w 291"/>
                  <a:gd name="T103" fmla="*/ 44 h 321"/>
                  <a:gd name="T104" fmla="*/ 91 w 291"/>
                  <a:gd name="T105" fmla="*/ 42 h 321"/>
                  <a:gd name="T106" fmla="*/ 103 w 291"/>
                  <a:gd name="T107" fmla="*/ 32 h 321"/>
                  <a:gd name="T108" fmla="*/ 127 w 291"/>
                  <a:gd name="T109" fmla="*/ 20 h 321"/>
                  <a:gd name="T110" fmla="*/ 137 w 291"/>
                  <a:gd name="T111" fmla="*/ 24 h 321"/>
                  <a:gd name="T112" fmla="*/ 149 w 291"/>
                  <a:gd name="T113" fmla="*/ 30 h 321"/>
                  <a:gd name="T114" fmla="*/ 145 w 291"/>
                  <a:gd name="T115" fmla="*/ 16 h 321"/>
                  <a:gd name="T116" fmla="*/ 159 w 291"/>
                  <a:gd name="T117" fmla="*/ 6 h 321"/>
                  <a:gd name="T118" fmla="*/ 165 w 291"/>
                  <a:gd name="T119" fmla="*/ 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1" h="321">
                    <a:moveTo>
                      <a:pt x="167" y="0"/>
                    </a:move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5" y="4"/>
                    </a:lnTo>
                    <a:lnTo>
                      <a:pt x="175" y="6"/>
                    </a:lnTo>
                    <a:lnTo>
                      <a:pt x="177" y="6"/>
                    </a:lnTo>
                    <a:lnTo>
                      <a:pt x="179" y="6"/>
                    </a:lnTo>
                    <a:lnTo>
                      <a:pt x="181" y="6"/>
                    </a:lnTo>
                    <a:lnTo>
                      <a:pt x="179" y="8"/>
                    </a:lnTo>
                    <a:lnTo>
                      <a:pt x="179" y="10"/>
                    </a:lnTo>
                    <a:lnTo>
                      <a:pt x="179" y="12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6"/>
                    </a:lnTo>
                    <a:lnTo>
                      <a:pt x="179" y="16"/>
                    </a:lnTo>
                    <a:lnTo>
                      <a:pt x="181" y="16"/>
                    </a:lnTo>
                    <a:lnTo>
                      <a:pt x="181" y="20"/>
                    </a:lnTo>
                    <a:lnTo>
                      <a:pt x="183" y="20"/>
                    </a:lnTo>
                    <a:lnTo>
                      <a:pt x="183" y="22"/>
                    </a:lnTo>
                    <a:lnTo>
                      <a:pt x="185" y="22"/>
                    </a:lnTo>
                    <a:lnTo>
                      <a:pt x="185" y="24"/>
                    </a:lnTo>
                    <a:lnTo>
                      <a:pt x="185" y="26"/>
                    </a:lnTo>
                    <a:lnTo>
                      <a:pt x="185" y="28"/>
                    </a:lnTo>
                    <a:lnTo>
                      <a:pt x="189" y="28"/>
                    </a:lnTo>
                    <a:lnTo>
                      <a:pt x="191" y="30"/>
                    </a:lnTo>
                    <a:lnTo>
                      <a:pt x="193" y="30"/>
                    </a:lnTo>
                    <a:lnTo>
                      <a:pt x="193" y="32"/>
                    </a:lnTo>
                    <a:lnTo>
                      <a:pt x="195" y="32"/>
                    </a:lnTo>
                    <a:lnTo>
                      <a:pt x="195" y="34"/>
                    </a:lnTo>
                    <a:lnTo>
                      <a:pt x="197" y="34"/>
                    </a:lnTo>
                    <a:lnTo>
                      <a:pt x="197" y="38"/>
                    </a:lnTo>
                    <a:lnTo>
                      <a:pt x="199" y="38"/>
                    </a:lnTo>
                    <a:lnTo>
                      <a:pt x="201" y="38"/>
                    </a:lnTo>
                    <a:lnTo>
                      <a:pt x="201" y="40"/>
                    </a:lnTo>
                    <a:lnTo>
                      <a:pt x="203" y="40"/>
                    </a:lnTo>
                    <a:lnTo>
                      <a:pt x="203" y="42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05" y="44"/>
                    </a:lnTo>
                    <a:lnTo>
                      <a:pt x="205" y="42"/>
                    </a:lnTo>
                    <a:lnTo>
                      <a:pt x="203" y="42"/>
                    </a:lnTo>
                    <a:lnTo>
                      <a:pt x="205" y="42"/>
                    </a:lnTo>
                    <a:lnTo>
                      <a:pt x="207" y="42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1" y="46"/>
                    </a:lnTo>
                    <a:lnTo>
                      <a:pt x="213" y="46"/>
                    </a:lnTo>
                    <a:lnTo>
                      <a:pt x="213" y="48"/>
                    </a:lnTo>
                    <a:lnTo>
                      <a:pt x="213" y="50"/>
                    </a:lnTo>
                    <a:lnTo>
                      <a:pt x="215" y="50"/>
                    </a:lnTo>
                    <a:lnTo>
                      <a:pt x="215" y="50"/>
                    </a:lnTo>
                    <a:lnTo>
                      <a:pt x="215" y="52"/>
                    </a:lnTo>
                    <a:lnTo>
                      <a:pt x="215" y="54"/>
                    </a:lnTo>
                    <a:lnTo>
                      <a:pt x="215" y="56"/>
                    </a:lnTo>
                    <a:lnTo>
                      <a:pt x="217" y="56"/>
                    </a:lnTo>
                    <a:lnTo>
                      <a:pt x="219" y="56"/>
                    </a:lnTo>
                    <a:lnTo>
                      <a:pt x="219" y="58"/>
                    </a:lnTo>
                    <a:lnTo>
                      <a:pt x="217" y="58"/>
                    </a:lnTo>
                    <a:lnTo>
                      <a:pt x="217" y="60"/>
                    </a:lnTo>
                    <a:lnTo>
                      <a:pt x="217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21" y="68"/>
                    </a:lnTo>
                    <a:lnTo>
                      <a:pt x="221" y="70"/>
                    </a:lnTo>
                    <a:lnTo>
                      <a:pt x="223" y="72"/>
                    </a:lnTo>
                    <a:lnTo>
                      <a:pt x="225" y="72"/>
                    </a:lnTo>
                    <a:lnTo>
                      <a:pt x="225" y="74"/>
                    </a:lnTo>
                    <a:lnTo>
                      <a:pt x="227" y="74"/>
                    </a:lnTo>
                    <a:lnTo>
                      <a:pt x="227" y="76"/>
                    </a:lnTo>
                    <a:lnTo>
                      <a:pt x="229" y="78"/>
                    </a:lnTo>
                    <a:lnTo>
                      <a:pt x="227" y="78"/>
                    </a:lnTo>
                    <a:lnTo>
                      <a:pt x="227" y="80"/>
                    </a:lnTo>
                    <a:lnTo>
                      <a:pt x="227" y="78"/>
                    </a:lnTo>
                    <a:lnTo>
                      <a:pt x="225" y="78"/>
                    </a:lnTo>
                    <a:lnTo>
                      <a:pt x="225" y="80"/>
                    </a:lnTo>
                    <a:lnTo>
                      <a:pt x="225" y="82"/>
                    </a:lnTo>
                    <a:lnTo>
                      <a:pt x="225" y="84"/>
                    </a:lnTo>
                    <a:lnTo>
                      <a:pt x="225" y="86"/>
                    </a:lnTo>
                    <a:lnTo>
                      <a:pt x="225" y="88"/>
                    </a:lnTo>
                    <a:lnTo>
                      <a:pt x="227" y="92"/>
                    </a:lnTo>
                    <a:lnTo>
                      <a:pt x="229" y="94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33" y="98"/>
                    </a:lnTo>
                    <a:lnTo>
                      <a:pt x="233" y="96"/>
                    </a:lnTo>
                    <a:lnTo>
                      <a:pt x="235" y="96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104"/>
                    </a:lnTo>
                    <a:lnTo>
                      <a:pt x="237" y="104"/>
                    </a:lnTo>
                    <a:lnTo>
                      <a:pt x="239" y="106"/>
                    </a:lnTo>
                    <a:lnTo>
                      <a:pt x="239" y="108"/>
                    </a:lnTo>
                    <a:lnTo>
                      <a:pt x="239" y="110"/>
                    </a:lnTo>
                    <a:lnTo>
                      <a:pt x="239" y="112"/>
                    </a:lnTo>
                    <a:lnTo>
                      <a:pt x="241" y="114"/>
                    </a:lnTo>
                    <a:lnTo>
                      <a:pt x="241" y="116"/>
                    </a:lnTo>
                    <a:lnTo>
                      <a:pt x="243" y="116"/>
                    </a:lnTo>
                    <a:lnTo>
                      <a:pt x="245" y="114"/>
                    </a:lnTo>
                    <a:lnTo>
                      <a:pt x="247" y="114"/>
                    </a:lnTo>
                    <a:lnTo>
                      <a:pt x="249" y="114"/>
                    </a:lnTo>
                    <a:lnTo>
                      <a:pt x="249" y="116"/>
                    </a:lnTo>
                    <a:lnTo>
                      <a:pt x="251" y="116"/>
                    </a:lnTo>
                    <a:lnTo>
                      <a:pt x="253" y="116"/>
                    </a:lnTo>
                    <a:lnTo>
                      <a:pt x="255" y="116"/>
                    </a:lnTo>
                    <a:lnTo>
                      <a:pt x="257" y="116"/>
                    </a:lnTo>
                    <a:lnTo>
                      <a:pt x="259" y="116"/>
                    </a:lnTo>
                    <a:lnTo>
                      <a:pt x="261" y="116"/>
                    </a:lnTo>
                    <a:lnTo>
                      <a:pt x="261" y="118"/>
                    </a:lnTo>
                    <a:lnTo>
                      <a:pt x="261" y="120"/>
                    </a:lnTo>
                    <a:lnTo>
                      <a:pt x="261" y="118"/>
                    </a:lnTo>
                    <a:lnTo>
                      <a:pt x="263" y="118"/>
                    </a:lnTo>
                    <a:lnTo>
                      <a:pt x="263" y="118"/>
                    </a:lnTo>
                    <a:lnTo>
                      <a:pt x="265" y="118"/>
                    </a:lnTo>
                    <a:lnTo>
                      <a:pt x="265" y="120"/>
                    </a:lnTo>
                    <a:lnTo>
                      <a:pt x="263" y="120"/>
                    </a:lnTo>
                    <a:lnTo>
                      <a:pt x="263" y="122"/>
                    </a:lnTo>
                    <a:lnTo>
                      <a:pt x="265" y="122"/>
                    </a:lnTo>
                    <a:lnTo>
                      <a:pt x="267" y="124"/>
                    </a:lnTo>
                    <a:lnTo>
                      <a:pt x="269" y="124"/>
                    </a:lnTo>
                    <a:lnTo>
                      <a:pt x="271" y="124"/>
                    </a:lnTo>
                    <a:lnTo>
                      <a:pt x="271" y="126"/>
                    </a:lnTo>
                    <a:lnTo>
                      <a:pt x="269" y="126"/>
                    </a:lnTo>
                    <a:lnTo>
                      <a:pt x="269" y="128"/>
                    </a:lnTo>
                    <a:lnTo>
                      <a:pt x="271" y="128"/>
                    </a:lnTo>
                    <a:lnTo>
                      <a:pt x="273" y="128"/>
                    </a:lnTo>
                    <a:lnTo>
                      <a:pt x="275" y="130"/>
                    </a:lnTo>
                    <a:lnTo>
                      <a:pt x="275" y="132"/>
                    </a:lnTo>
                    <a:lnTo>
                      <a:pt x="277" y="132"/>
                    </a:lnTo>
                    <a:lnTo>
                      <a:pt x="277" y="134"/>
                    </a:lnTo>
                    <a:lnTo>
                      <a:pt x="275" y="134"/>
                    </a:lnTo>
                    <a:lnTo>
                      <a:pt x="275" y="136"/>
                    </a:lnTo>
                    <a:lnTo>
                      <a:pt x="277" y="136"/>
                    </a:lnTo>
                    <a:lnTo>
                      <a:pt x="277" y="138"/>
                    </a:lnTo>
                    <a:lnTo>
                      <a:pt x="277" y="140"/>
                    </a:lnTo>
                    <a:lnTo>
                      <a:pt x="275" y="140"/>
                    </a:lnTo>
                    <a:lnTo>
                      <a:pt x="275" y="140"/>
                    </a:lnTo>
                    <a:lnTo>
                      <a:pt x="277" y="140"/>
                    </a:lnTo>
                    <a:lnTo>
                      <a:pt x="277" y="142"/>
                    </a:lnTo>
                    <a:lnTo>
                      <a:pt x="279" y="142"/>
                    </a:lnTo>
                    <a:lnTo>
                      <a:pt x="277" y="144"/>
                    </a:lnTo>
                    <a:lnTo>
                      <a:pt x="279" y="144"/>
                    </a:lnTo>
                    <a:lnTo>
                      <a:pt x="281" y="144"/>
                    </a:lnTo>
                    <a:lnTo>
                      <a:pt x="281" y="146"/>
                    </a:lnTo>
                    <a:lnTo>
                      <a:pt x="281" y="148"/>
                    </a:lnTo>
                    <a:lnTo>
                      <a:pt x="281" y="150"/>
                    </a:lnTo>
                    <a:lnTo>
                      <a:pt x="283" y="150"/>
                    </a:lnTo>
                    <a:lnTo>
                      <a:pt x="285" y="152"/>
                    </a:lnTo>
                    <a:lnTo>
                      <a:pt x="285" y="154"/>
                    </a:lnTo>
                    <a:lnTo>
                      <a:pt x="287" y="156"/>
                    </a:lnTo>
                    <a:lnTo>
                      <a:pt x="285" y="158"/>
                    </a:lnTo>
                    <a:lnTo>
                      <a:pt x="285" y="160"/>
                    </a:lnTo>
                    <a:lnTo>
                      <a:pt x="285" y="162"/>
                    </a:lnTo>
                    <a:lnTo>
                      <a:pt x="287" y="164"/>
                    </a:lnTo>
                    <a:lnTo>
                      <a:pt x="287" y="166"/>
                    </a:lnTo>
                    <a:lnTo>
                      <a:pt x="287" y="170"/>
                    </a:lnTo>
                    <a:lnTo>
                      <a:pt x="287" y="172"/>
                    </a:lnTo>
                    <a:lnTo>
                      <a:pt x="285" y="174"/>
                    </a:lnTo>
                    <a:lnTo>
                      <a:pt x="283" y="178"/>
                    </a:lnTo>
                    <a:lnTo>
                      <a:pt x="283" y="180"/>
                    </a:lnTo>
                    <a:lnTo>
                      <a:pt x="283" y="182"/>
                    </a:lnTo>
                    <a:lnTo>
                      <a:pt x="283" y="184"/>
                    </a:lnTo>
                    <a:lnTo>
                      <a:pt x="283" y="187"/>
                    </a:lnTo>
                    <a:lnTo>
                      <a:pt x="283" y="189"/>
                    </a:lnTo>
                    <a:lnTo>
                      <a:pt x="285" y="189"/>
                    </a:lnTo>
                    <a:lnTo>
                      <a:pt x="285" y="189"/>
                    </a:lnTo>
                    <a:lnTo>
                      <a:pt x="287" y="189"/>
                    </a:lnTo>
                    <a:lnTo>
                      <a:pt x="285" y="189"/>
                    </a:lnTo>
                    <a:lnTo>
                      <a:pt x="287" y="189"/>
                    </a:lnTo>
                    <a:lnTo>
                      <a:pt x="287" y="191"/>
                    </a:lnTo>
                    <a:lnTo>
                      <a:pt x="289" y="189"/>
                    </a:lnTo>
                    <a:lnTo>
                      <a:pt x="291" y="189"/>
                    </a:lnTo>
                    <a:lnTo>
                      <a:pt x="289" y="189"/>
                    </a:lnTo>
                    <a:lnTo>
                      <a:pt x="289" y="187"/>
                    </a:lnTo>
                    <a:lnTo>
                      <a:pt x="289" y="189"/>
                    </a:lnTo>
                    <a:lnTo>
                      <a:pt x="291" y="189"/>
                    </a:lnTo>
                    <a:lnTo>
                      <a:pt x="291" y="189"/>
                    </a:lnTo>
                    <a:lnTo>
                      <a:pt x="291" y="191"/>
                    </a:lnTo>
                    <a:lnTo>
                      <a:pt x="291" y="197"/>
                    </a:lnTo>
                    <a:lnTo>
                      <a:pt x="291" y="199"/>
                    </a:lnTo>
                    <a:lnTo>
                      <a:pt x="289" y="201"/>
                    </a:lnTo>
                    <a:lnTo>
                      <a:pt x="289" y="203"/>
                    </a:lnTo>
                    <a:lnTo>
                      <a:pt x="289" y="205"/>
                    </a:lnTo>
                    <a:lnTo>
                      <a:pt x="289" y="207"/>
                    </a:lnTo>
                    <a:lnTo>
                      <a:pt x="289" y="211"/>
                    </a:lnTo>
                    <a:lnTo>
                      <a:pt x="289" y="213"/>
                    </a:lnTo>
                    <a:lnTo>
                      <a:pt x="287" y="213"/>
                    </a:lnTo>
                    <a:lnTo>
                      <a:pt x="287" y="215"/>
                    </a:lnTo>
                    <a:lnTo>
                      <a:pt x="285" y="215"/>
                    </a:lnTo>
                    <a:lnTo>
                      <a:pt x="285" y="219"/>
                    </a:lnTo>
                    <a:lnTo>
                      <a:pt x="285" y="223"/>
                    </a:lnTo>
                    <a:lnTo>
                      <a:pt x="285" y="225"/>
                    </a:lnTo>
                    <a:lnTo>
                      <a:pt x="285" y="227"/>
                    </a:lnTo>
                    <a:lnTo>
                      <a:pt x="281" y="229"/>
                    </a:lnTo>
                    <a:lnTo>
                      <a:pt x="279" y="231"/>
                    </a:lnTo>
                    <a:lnTo>
                      <a:pt x="277" y="231"/>
                    </a:lnTo>
                    <a:lnTo>
                      <a:pt x="275" y="233"/>
                    </a:lnTo>
                    <a:lnTo>
                      <a:pt x="267" y="237"/>
                    </a:lnTo>
                    <a:lnTo>
                      <a:pt x="259" y="239"/>
                    </a:lnTo>
                    <a:lnTo>
                      <a:pt x="255" y="241"/>
                    </a:lnTo>
                    <a:lnTo>
                      <a:pt x="247" y="245"/>
                    </a:lnTo>
                    <a:lnTo>
                      <a:pt x="241" y="249"/>
                    </a:lnTo>
                    <a:lnTo>
                      <a:pt x="231" y="253"/>
                    </a:lnTo>
                    <a:lnTo>
                      <a:pt x="223" y="257"/>
                    </a:lnTo>
                    <a:lnTo>
                      <a:pt x="221" y="259"/>
                    </a:lnTo>
                    <a:lnTo>
                      <a:pt x="219" y="261"/>
                    </a:lnTo>
                    <a:lnTo>
                      <a:pt x="217" y="261"/>
                    </a:lnTo>
                    <a:lnTo>
                      <a:pt x="207" y="267"/>
                    </a:lnTo>
                    <a:lnTo>
                      <a:pt x="205" y="269"/>
                    </a:lnTo>
                    <a:lnTo>
                      <a:pt x="199" y="273"/>
                    </a:lnTo>
                    <a:lnTo>
                      <a:pt x="197" y="275"/>
                    </a:lnTo>
                    <a:lnTo>
                      <a:pt x="189" y="279"/>
                    </a:lnTo>
                    <a:lnTo>
                      <a:pt x="181" y="283"/>
                    </a:lnTo>
                    <a:lnTo>
                      <a:pt x="179" y="283"/>
                    </a:lnTo>
                    <a:lnTo>
                      <a:pt x="173" y="285"/>
                    </a:lnTo>
                    <a:lnTo>
                      <a:pt x="169" y="287"/>
                    </a:lnTo>
                    <a:lnTo>
                      <a:pt x="167" y="289"/>
                    </a:lnTo>
                    <a:lnTo>
                      <a:pt x="167" y="291"/>
                    </a:lnTo>
                    <a:lnTo>
                      <a:pt x="161" y="293"/>
                    </a:lnTo>
                    <a:lnTo>
                      <a:pt x="153" y="297"/>
                    </a:lnTo>
                    <a:lnTo>
                      <a:pt x="149" y="301"/>
                    </a:lnTo>
                    <a:lnTo>
                      <a:pt x="143" y="305"/>
                    </a:lnTo>
                    <a:lnTo>
                      <a:pt x="141" y="305"/>
                    </a:lnTo>
                    <a:lnTo>
                      <a:pt x="133" y="309"/>
                    </a:lnTo>
                    <a:lnTo>
                      <a:pt x="129" y="311"/>
                    </a:lnTo>
                    <a:lnTo>
                      <a:pt x="127" y="313"/>
                    </a:lnTo>
                    <a:lnTo>
                      <a:pt x="125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7"/>
                    </a:lnTo>
                    <a:lnTo>
                      <a:pt x="119" y="319"/>
                    </a:lnTo>
                    <a:lnTo>
                      <a:pt x="117" y="321"/>
                    </a:lnTo>
                    <a:lnTo>
                      <a:pt x="115" y="321"/>
                    </a:lnTo>
                    <a:lnTo>
                      <a:pt x="115" y="319"/>
                    </a:lnTo>
                    <a:lnTo>
                      <a:pt x="113" y="317"/>
                    </a:lnTo>
                    <a:lnTo>
                      <a:pt x="113" y="315"/>
                    </a:lnTo>
                    <a:lnTo>
                      <a:pt x="111" y="313"/>
                    </a:lnTo>
                    <a:lnTo>
                      <a:pt x="111" y="311"/>
                    </a:lnTo>
                    <a:lnTo>
                      <a:pt x="109" y="309"/>
                    </a:lnTo>
                    <a:lnTo>
                      <a:pt x="109" y="307"/>
                    </a:lnTo>
                    <a:lnTo>
                      <a:pt x="107" y="307"/>
                    </a:lnTo>
                    <a:lnTo>
                      <a:pt x="107" y="305"/>
                    </a:lnTo>
                    <a:lnTo>
                      <a:pt x="107" y="303"/>
                    </a:lnTo>
                    <a:lnTo>
                      <a:pt x="105" y="303"/>
                    </a:lnTo>
                    <a:lnTo>
                      <a:pt x="105" y="301"/>
                    </a:lnTo>
                    <a:lnTo>
                      <a:pt x="103" y="299"/>
                    </a:lnTo>
                    <a:lnTo>
                      <a:pt x="103" y="297"/>
                    </a:lnTo>
                    <a:lnTo>
                      <a:pt x="101" y="293"/>
                    </a:lnTo>
                    <a:lnTo>
                      <a:pt x="99" y="289"/>
                    </a:lnTo>
                    <a:lnTo>
                      <a:pt x="97" y="287"/>
                    </a:lnTo>
                    <a:lnTo>
                      <a:pt x="97" y="283"/>
                    </a:lnTo>
                    <a:lnTo>
                      <a:pt x="95" y="283"/>
                    </a:lnTo>
                    <a:lnTo>
                      <a:pt x="93" y="279"/>
                    </a:lnTo>
                    <a:lnTo>
                      <a:pt x="91" y="275"/>
                    </a:lnTo>
                    <a:lnTo>
                      <a:pt x="91" y="273"/>
                    </a:lnTo>
                    <a:lnTo>
                      <a:pt x="89" y="271"/>
                    </a:lnTo>
                    <a:lnTo>
                      <a:pt x="89" y="269"/>
                    </a:lnTo>
                    <a:lnTo>
                      <a:pt x="85" y="263"/>
                    </a:lnTo>
                    <a:lnTo>
                      <a:pt x="85" y="261"/>
                    </a:lnTo>
                    <a:lnTo>
                      <a:pt x="83" y="257"/>
                    </a:lnTo>
                    <a:lnTo>
                      <a:pt x="83" y="255"/>
                    </a:lnTo>
                    <a:lnTo>
                      <a:pt x="79" y="251"/>
                    </a:lnTo>
                    <a:lnTo>
                      <a:pt x="79" y="249"/>
                    </a:lnTo>
                    <a:lnTo>
                      <a:pt x="79" y="247"/>
                    </a:lnTo>
                    <a:lnTo>
                      <a:pt x="77" y="245"/>
                    </a:lnTo>
                    <a:lnTo>
                      <a:pt x="77" y="243"/>
                    </a:lnTo>
                    <a:lnTo>
                      <a:pt x="75" y="241"/>
                    </a:lnTo>
                    <a:lnTo>
                      <a:pt x="73" y="237"/>
                    </a:lnTo>
                    <a:lnTo>
                      <a:pt x="73" y="237"/>
                    </a:lnTo>
                    <a:lnTo>
                      <a:pt x="71" y="235"/>
                    </a:lnTo>
                    <a:lnTo>
                      <a:pt x="71" y="231"/>
                    </a:lnTo>
                    <a:lnTo>
                      <a:pt x="71" y="229"/>
                    </a:lnTo>
                    <a:lnTo>
                      <a:pt x="69" y="227"/>
                    </a:lnTo>
                    <a:lnTo>
                      <a:pt x="69" y="225"/>
                    </a:lnTo>
                    <a:lnTo>
                      <a:pt x="67" y="223"/>
                    </a:lnTo>
                    <a:lnTo>
                      <a:pt x="67" y="221"/>
                    </a:lnTo>
                    <a:lnTo>
                      <a:pt x="65" y="217"/>
                    </a:lnTo>
                    <a:lnTo>
                      <a:pt x="63" y="215"/>
                    </a:lnTo>
                    <a:lnTo>
                      <a:pt x="63" y="213"/>
                    </a:lnTo>
                    <a:lnTo>
                      <a:pt x="63" y="211"/>
                    </a:lnTo>
                    <a:lnTo>
                      <a:pt x="61" y="209"/>
                    </a:lnTo>
                    <a:lnTo>
                      <a:pt x="59" y="207"/>
                    </a:lnTo>
                    <a:lnTo>
                      <a:pt x="59" y="205"/>
                    </a:lnTo>
                    <a:lnTo>
                      <a:pt x="59" y="203"/>
                    </a:lnTo>
                    <a:lnTo>
                      <a:pt x="57" y="201"/>
                    </a:lnTo>
                    <a:lnTo>
                      <a:pt x="57" y="199"/>
                    </a:lnTo>
                    <a:lnTo>
                      <a:pt x="55" y="199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2" y="193"/>
                    </a:lnTo>
                    <a:lnTo>
                      <a:pt x="52" y="191"/>
                    </a:lnTo>
                    <a:lnTo>
                      <a:pt x="50" y="189"/>
                    </a:lnTo>
                    <a:lnTo>
                      <a:pt x="50" y="189"/>
                    </a:lnTo>
                    <a:lnTo>
                      <a:pt x="48" y="187"/>
                    </a:lnTo>
                    <a:lnTo>
                      <a:pt x="48" y="184"/>
                    </a:lnTo>
                    <a:lnTo>
                      <a:pt x="48" y="182"/>
                    </a:lnTo>
                    <a:lnTo>
                      <a:pt x="46" y="182"/>
                    </a:lnTo>
                    <a:lnTo>
                      <a:pt x="46" y="180"/>
                    </a:lnTo>
                    <a:lnTo>
                      <a:pt x="44" y="176"/>
                    </a:lnTo>
                    <a:lnTo>
                      <a:pt x="44" y="174"/>
                    </a:lnTo>
                    <a:lnTo>
                      <a:pt x="42" y="172"/>
                    </a:lnTo>
                    <a:lnTo>
                      <a:pt x="40" y="170"/>
                    </a:lnTo>
                    <a:lnTo>
                      <a:pt x="40" y="168"/>
                    </a:lnTo>
                    <a:lnTo>
                      <a:pt x="38" y="164"/>
                    </a:lnTo>
                    <a:lnTo>
                      <a:pt x="36" y="160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2" y="154"/>
                    </a:lnTo>
                    <a:lnTo>
                      <a:pt x="32" y="152"/>
                    </a:lnTo>
                    <a:lnTo>
                      <a:pt x="32" y="150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28" y="144"/>
                    </a:lnTo>
                    <a:lnTo>
                      <a:pt x="28" y="142"/>
                    </a:lnTo>
                    <a:lnTo>
                      <a:pt x="28" y="140"/>
                    </a:lnTo>
                    <a:lnTo>
                      <a:pt x="26" y="140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2" y="128"/>
                    </a:lnTo>
                    <a:lnTo>
                      <a:pt x="22" y="126"/>
                    </a:lnTo>
                    <a:lnTo>
                      <a:pt x="18" y="122"/>
                    </a:lnTo>
                    <a:lnTo>
                      <a:pt x="18" y="120"/>
                    </a:lnTo>
                    <a:lnTo>
                      <a:pt x="16" y="114"/>
                    </a:lnTo>
                    <a:lnTo>
                      <a:pt x="14" y="110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0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4" y="82"/>
                    </a:lnTo>
                    <a:lnTo>
                      <a:pt x="6" y="80"/>
                    </a:lnTo>
                    <a:lnTo>
                      <a:pt x="10" y="78"/>
                    </a:lnTo>
                    <a:lnTo>
                      <a:pt x="14" y="74"/>
                    </a:lnTo>
                    <a:lnTo>
                      <a:pt x="16" y="74"/>
                    </a:lnTo>
                    <a:lnTo>
                      <a:pt x="18" y="72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6" y="64"/>
                    </a:lnTo>
                    <a:lnTo>
                      <a:pt x="30" y="62"/>
                    </a:lnTo>
                    <a:lnTo>
                      <a:pt x="34" y="60"/>
                    </a:lnTo>
                    <a:lnTo>
                      <a:pt x="42" y="58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5" y="52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61" y="48"/>
                    </a:lnTo>
                    <a:lnTo>
                      <a:pt x="65" y="48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75" y="44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1" y="48"/>
                    </a:lnTo>
                    <a:lnTo>
                      <a:pt x="83" y="50"/>
                    </a:lnTo>
                    <a:lnTo>
                      <a:pt x="87" y="46"/>
                    </a:lnTo>
                    <a:lnTo>
                      <a:pt x="89" y="44"/>
                    </a:lnTo>
                    <a:lnTo>
                      <a:pt x="91" y="42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7" y="34"/>
                    </a:lnTo>
                    <a:lnTo>
                      <a:pt x="101" y="32"/>
                    </a:lnTo>
                    <a:lnTo>
                      <a:pt x="103" y="32"/>
                    </a:lnTo>
                    <a:lnTo>
                      <a:pt x="109" y="28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17" y="24"/>
                    </a:lnTo>
                    <a:lnTo>
                      <a:pt x="119" y="24"/>
                    </a:lnTo>
                    <a:lnTo>
                      <a:pt x="123" y="22"/>
                    </a:lnTo>
                    <a:lnTo>
                      <a:pt x="127" y="20"/>
                    </a:lnTo>
                    <a:lnTo>
                      <a:pt x="129" y="20"/>
                    </a:lnTo>
                    <a:lnTo>
                      <a:pt x="131" y="20"/>
                    </a:lnTo>
                    <a:lnTo>
                      <a:pt x="133" y="20"/>
                    </a:lnTo>
                    <a:lnTo>
                      <a:pt x="135" y="20"/>
                    </a:lnTo>
                    <a:lnTo>
                      <a:pt x="135" y="22"/>
                    </a:lnTo>
                    <a:lnTo>
                      <a:pt x="137" y="22"/>
                    </a:lnTo>
                    <a:lnTo>
                      <a:pt x="137" y="24"/>
                    </a:lnTo>
                    <a:lnTo>
                      <a:pt x="137" y="26"/>
                    </a:lnTo>
                    <a:lnTo>
                      <a:pt x="139" y="26"/>
                    </a:lnTo>
                    <a:lnTo>
                      <a:pt x="141" y="26"/>
                    </a:lnTo>
                    <a:lnTo>
                      <a:pt x="143" y="28"/>
                    </a:lnTo>
                    <a:lnTo>
                      <a:pt x="145" y="28"/>
                    </a:lnTo>
                    <a:lnTo>
                      <a:pt x="147" y="28"/>
                    </a:lnTo>
                    <a:lnTo>
                      <a:pt x="149" y="30"/>
                    </a:lnTo>
                    <a:lnTo>
                      <a:pt x="151" y="30"/>
                    </a:lnTo>
                    <a:lnTo>
                      <a:pt x="153" y="30"/>
                    </a:lnTo>
                    <a:lnTo>
                      <a:pt x="155" y="30"/>
                    </a:lnTo>
                    <a:lnTo>
                      <a:pt x="157" y="30"/>
                    </a:lnTo>
                    <a:lnTo>
                      <a:pt x="151" y="24"/>
                    </a:lnTo>
                    <a:lnTo>
                      <a:pt x="149" y="22"/>
                    </a:lnTo>
                    <a:lnTo>
                      <a:pt x="145" y="16"/>
                    </a:lnTo>
                    <a:lnTo>
                      <a:pt x="147" y="14"/>
                    </a:lnTo>
                    <a:lnTo>
                      <a:pt x="151" y="10"/>
                    </a:lnTo>
                    <a:lnTo>
                      <a:pt x="153" y="8"/>
                    </a:lnTo>
                    <a:lnTo>
                      <a:pt x="155" y="6"/>
                    </a:lnTo>
                    <a:lnTo>
                      <a:pt x="157" y="6"/>
                    </a:lnTo>
                    <a:lnTo>
                      <a:pt x="157" y="4"/>
                    </a:lnTo>
                    <a:lnTo>
                      <a:pt x="159" y="6"/>
                    </a:lnTo>
                    <a:lnTo>
                      <a:pt x="161" y="8"/>
                    </a:lnTo>
                    <a:lnTo>
                      <a:pt x="163" y="8"/>
                    </a:lnTo>
                    <a:lnTo>
                      <a:pt x="163" y="10"/>
                    </a:lnTo>
                    <a:lnTo>
                      <a:pt x="163" y="8"/>
                    </a:lnTo>
                    <a:lnTo>
                      <a:pt x="165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3" y="2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2" name="Freeform 10">
                <a:extLst>
                  <a:ext uri="{FF2B5EF4-FFF2-40B4-BE49-F238E27FC236}">
                    <a16:creationId xmlns:a16="http://schemas.microsoft.com/office/drawing/2014/main" id="{6D9C2E3D-234C-4547-53A2-8C22F3AF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738" y="2365375"/>
                <a:ext cx="385763" cy="314325"/>
              </a:xfrm>
              <a:custGeom>
                <a:avLst/>
                <a:gdLst>
                  <a:gd name="T0" fmla="*/ 109 w 243"/>
                  <a:gd name="T1" fmla="*/ 0 h 198"/>
                  <a:gd name="T2" fmla="*/ 123 w 243"/>
                  <a:gd name="T3" fmla="*/ 4 h 198"/>
                  <a:gd name="T4" fmla="*/ 137 w 243"/>
                  <a:gd name="T5" fmla="*/ 10 h 198"/>
                  <a:gd name="T6" fmla="*/ 151 w 243"/>
                  <a:gd name="T7" fmla="*/ 14 h 198"/>
                  <a:gd name="T8" fmla="*/ 167 w 243"/>
                  <a:gd name="T9" fmla="*/ 18 h 198"/>
                  <a:gd name="T10" fmla="*/ 181 w 243"/>
                  <a:gd name="T11" fmla="*/ 22 h 198"/>
                  <a:gd name="T12" fmla="*/ 211 w 243"/>
                  <a:gd name="T13" fmla="*/ 32 h 198"/>
                  <a:gd name="T14" fmla="*/ 211 w 243"/>
                  <a:gd name="T15" fmla="*/ 42 h 198"/>
                  <a:gd name="T16" fmla="*/ 203 w 243"/>
                  <a:gd name="T17" fmla="*/ 50 h 198"/>
                  <a:gd name="T18" fmla="*/ 201 w 243"/>
                  <a:gd name="T19" fmla="*/ 60 h 198"/>
                  <a:gd name="T20" fmla="*/ 201 w 243"/>
                  <a:gd name="T21" fmla="*/ 68 h 198"/>
                  <a:gd name="T22" fmla="*/ 197 w 243"/>
                  <a:gd name="T23" fmla="*/ 82 h 198"/>
                  <a:gd name="T24" fmla="*/ 203 w 243"/>
                  <a:gd name="T25" fmla="*/ 88 h 198"/>
                  <a:gd name="T26" fmla="*/ 207 w 243"/>
                  <a:gd name="T27" fmla="*/ 98 h 198"/>
                  <a:gd name="T28" fmla="*/ 209 w 243"/>
                  <a:gd name="T29" fmla="*/ 104 h 198"/>
                  <a:gd name="T30" fmla="*/ 219 w 243"/>
                  <a:gd name="T31" fmla="*/ 94 h 198"/>
                  <a:gd name="T32" fmla="*/ 231 w 243"/>
                  <a:gd name="T33" fmla="*/ 88 h 198"/>
                  <a:gd name="T34" fmla="*/ 241 w 243"/>
                  <a:gd name="T35" fmla="*/ 86 h 198"/>
                  <a:gd name="T36" fmla="*/ 243 w 243"/>
                  <a:gd name="T37" fmla="*/ 98 h 198"/>
                  <a:gd name="T38" fmla="*/ 237 w 243"/>
                  <a:gd name="T39" fmla="*/ 110 h 198"/>
                  <a:gd name="T40" fmla="*/ 231 w 243"/>
                  <a:gd name="T41" fmla="*/ 120 h 198"/>
                  <a:gd name="T42" fmla="*/ 231 w 243"/>
                  <a:gd name="T43" fmla="*/ 132 h 198"/>
                  <a:gd name="T44" fmla="*/ 239 w 243"/>
                  <a:gd name="T45" fmla="*/ 140 h 198"/>
                  <a:gd name="T46" fmla="*/ 241 w 243"/>
                  <a:gd name="T47" fmla="*/ 152 h 198"/>
                  <a:gd name="T48" fmla="*/ 235 w 243"/>
                  <a:gd name="T49" fmla="*/ 162 h 198"/>
                  <a:gd name="T50" fmla="*/ 229 w 243"/>
                  <a:gd name="T51" fmla="*/ 168 h 198"/>
                  <a:gd name="T52" fmla="*/ 229 w 243"/>
                  <a:gd name="T53" fmla="*/ 180 h 198"/>
                  <a:gd name="T54" fmla="*/ 219 w 243"/>
                  <a:gd name="T55" fmla="*/ 178 h 198"/>
                  <a:gd name="T56" fmla="*/ 217 w 243"/>
                  <a:gd name="T57" fmla="*/ 176 h 198"/>
                  <a:gd name="T58" fmla="*/ 209 w 243"/>
                  <a:gd name="T59" fmla="*/ 168 h 198"/>
                  <a:gd name="T60" fmla="*/ 199 w 243"/>
                  <a:gd name="T61" fmla="*/ 160 h 198"/>
                  <a:gd name="T62" fmla="*/ 191 w 243"/>
                  <a:gd name="T63" fmla="*/ 152 h 198"/>
                  <a:gd name="T64" fmla="*/ 193 w 243"/>
                  <a:gd name="T65" fmla="*/ 142 h 198"/>
                  <a:gd name="T66" fmla="*/ 185 w 243"/>
                  <a:gd name="T67" fmla="*/ 136 h 198"/>
                  <a:gd name="T68" fmla="*/ 179 w 243"/>
                  <a:gd name="T69" fmla="*/ 142 h 198"/>
                  <a:gd name="T70" fmla="*/ 171 w 243"/>
                  <a:gd name="T71" fmla="*/ 140 h 198"/>
                  <a:gd name="T72" fmla="*/ 163 w 243"/>
                  <a:gd name="T73" fmla="*/ 158 h 198"/>
                  <a:gd name="T74" fmla="*/ 161 w 243"/>
                  <a:gd name="T75" fmla="*/ 164 h 198"/>
                  <a:gd name="T76" fmla="*/ 151 w 243"/>
                  <a:gd name="T77" fmla="*/ 158 h 198"/>
                  <a:gd name="T78" fmla="*/ 137 w 243"/>
                  <a:gd name="T79" fmla="*/ 158 h 198"/>
                  <a:gd name="T80" fmla="*/ 115 w 243"/>
                  <a:gd name="T81" fmla="*/ 168 h 198"/>
                  <a:gd name="T82" fmla="*/ 103 w 243"/>
                  <a:gd name="T83" fmla="*/ 180 h 198"/>
                  <a:gd name="T84" fmla="*/ 87 w 243"/>
                  <a:gd name="T85" fmla="*/ 180 h 198"/>
                  <a:gd name="T86" fmla="*/ 69 w 243"/>
                  <a:gd name="T87" fmla="*/ 188 h 198"/>
                  <a:gd name="T88" fmla="*/ 44 w 243"/>
                  <a:gd name="T89" fmla="*/ 198 h 198"/>
                  <a:gd name="T90" fmla="*/ 36 w 243"/>
                  <a:gd name="T91" fmla="*/ 168 h 198"/>
                  <a:gd name="T92" fmla="*/ 28 w 243"/>
                  <a:gd name="T93" fmla="*/ 132 h 198"/>
                  <a:gd name="T94" fmla="*/ 18 w 243"/>
                  <a:gd name="T95" fmla="*/ 96 h 198"/>
                  <a:gd name="T96" fmla="*/ 10 w 243"/>
                  <a:gd name="T97" fmla="*/ 66 h 198"/>
                  <a:gd name="T98" fmla="*/ 4 w 243"/>
                  <a:gd name="T99" fmla="*/ 34 h 198"/>
                  <a:gd name="T100" fmla="*/ 0 w 243"/>
                  <a:gd name="T101" fmla="*/ 2 h 198"/>
                  <a:gd name="T102" fmla="*/ 12 w 243"/>
                  <a:gd name="T103" fmla="*/ 8 h 198"/>
                  <a:gd name="T104" fmla="*/ 20 w 243"/>
                  <a:gd name="T105" fmla="*/ 6 h 198"/>
                  <a:gd name="T106" fmla="*/ 30 w 243"/>
                  <a:gd name="T107" fmla="*/ 8 h 198"/>
                  <a:gd name="T108" fmla="*/ 42 w 243"/>
                  <a:gd name="T109" fmla="*/ 14 h 198"/>
                  <a:gd name="T110" fmla="*/ 46 w 243"/>
                  <a:gd name="T111" fmla="*/ 8 h 198"/>
                  <a:gd name="T112" fmla="*/ 58 w 243"/>
                  <a:gd name="T113" fmla="*/ 16 h 198"/>
                  <a:gd name="T114" fmla="*/ 69 w 243"/>
                  <a:gd name="T115" fmla="*/ 14 h 198"/>
                  <a:gd name="T116" fmla="*/ 71 w 243"/>
                  <a:gd name="T117" fmla="*/ 6 h 198"/>
                  <a:gd name="T118" fmla="*/ 85 w 243"/>
                  <a:gd name="T119" fmla="*/ 2 h 198"/>
                  <a:gd name="T120" fmla="*/ 99 w 243"/>
                  <a:gd name="T121" fmla="*/ 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3" h="198">
                    <a:moveTo>
                      <a:pt x="99" y="2"/>
                    </a:moveTo>
                    <a:lnTo>
                      <a:pt x="101" y="2"/>
                    </a:lnTo>
                    <a:lnTo>
                      <a:pt x="103" y="2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5" y="10"/>
                    </a:lnTo>
                    <a:lnTo>
                      <a:pt x="145" y="12"/>
                    </a:lnTo>
                    <a:lnTo>
                      <a:pt x="147" y="12"/>
                    </a:lnTo>
                    <a:lnTo>
                      <a:pt x="151" y="14"/>
                    </a:lnTo>
                    <a:lnTo>
                      <a:pt x="153" y="14"/>
                    </a:lnTo>
                    <a:lnTo>
                      <a:pt x="155" y="14"/>
                    </a:lnTo>
                    <a:lnTo>
                      <a:pt x="157" y="14"/>
                    </a:lnTo>
                    <a:lnTo>
                      <a:pt x="159" y="14"/>
                    </a:lnTo>
                    <a:lnTo>
                      <a:pt x="159" y="16"/>
                    </a:lnTo>
                    <a:lnTo>
                      <a:pt x="161" y="16"/>
                    </a:lnTo>
                    <a:lnTo>
                      <a:pt x="167" y="18"/>
                    </a:lnTo>
                    <a:lnTo>
                      <a:pt x="169" y="18"/>
                    </a:lnTo>
                    <a:lnTo>
                      <a:pt x="171" y="18"/>
                    </a:lnTo>
                    <a:lnTo>
                      <a:pt x="175" y="20"/>
                    </a:lnTo>
                    <a:lnTo>
                      <a:pt x="177" y="20"/>
                    </a:lnTo>
                    <a:lnTo>
                      <a:pt x="179" y="20"/>
                    </a:lnTo>
                    <a:lnTo>
                      <a:pt x="181" y="20"/>
                    </a:lnTo>
                    <a:lnTo>
                      <a:pt x="181" y="22"/>
                    </a:lnTo>
                    <a:lnTo>
                      <a:pt x="183" y="22"/>
                    </a:lnTo>
                    <a:lnTo>
                      <a:pt x="185" y="22"/>
                    </a:lnTo>
                    <a:lnTo>
                      <a:pt x="191" y="24"/>
                    </a:lnTo>
                    <a:lnTo>
                      <a:pt x="193" y="24"/>
                    </a:lnTo>
                    <a:lnTo>
                      <a:pt x="199" y="26"/>
                    </a:lnTo>
                    <a:lnTo>
                      <a:pt x="211" y="30"/>
                    </a:lnTo>
                    <a:lnTo>
                      <a:pt x="211" y="32"/>
                    </a:lnTo>
                    <a:lnTo>
                      <a:pt x="211" y="34"/>
                    </a:lnTo>
                    <a:lnTo>
                      <a:pt x="213" y="34"/>
                    </a:lnTo>
                    <a:lnTo>
                      <a:pt x="211" y="36"/>
                    </a:lnTo>
                    <a:lnTo>
                      <a:pt x="211" y="36"/>
                    </a:lnTo>
                    <a:lnTo>
                      <a:pt x="211" y="38"/>
                    </a:lnTo>
                    <a:lnTo>
                      <a:pt x="211" y="40"/>
                    </a:lnTo>
                    <a:lnTo>
                      <a:pt x="211" y="42"/>
                    </a:lnTo>
                    <a:lnTo>
                      <a:pt x="209" y="42"/>
                    </a:lnTo>
                    <a:lnTo>
                      <a:pt x="207" y="44"/>
                    </a:lnTo>
                    <a:lnTo>
                      <a:pt x="205" y="44"/>
                    </a:lnTo>
                    <a:lnTo>
                      <a:pt x="203" y="44"/>
                    </a:lnTo>
                    <a:lnTo>
                      <a:pt x="203" y="46"/>
                    </a:lnTo>
                    <a:lnTo>
                      <a:pt x="203" y="48"/>
                    </a:lnTo>
                    <a:lnTo>
                      <a:pt x="203" y="50"/>
                    </a:lnTo>
                    <a:lnTo>
                      <a:pt x="203" y="52"/>
                    </a:lnTo>
                    <a:lnTo>
                      <a:pt x="203" y="54"/>
                    </a:lnTo>
                    <a:lnTo>
                      <a:pt x="203" y="56"/>
                    </a:lnTo>
                    <a:lnTo>
                      <a:pt x="203" y="58"/>
                    </a:lnTo>
                    <a:lnTo>
                      <a:pt x="201" y="56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1" y="62"/>
                    </a:lnTo>
                    <a:lnTo>
                      <a:pt x="199" y="62"/>
                    </a:lnTo>
                    <a:lnTo>
                      <a:pt x="201" y="64"/>
                    </a:lnTo>
                    <a:lnTo>
                      <a:pt x="199" y="64"/>
                    </a:lnTo>
                    <a:lnTo>
                      <a:pt x="199" y="66"/>
                    </a:lnTo>
                    <a:lnTo>
                      <a:pt x="201" y="66"/>
                    </a:lnTo>
                    <a:lnTo>
                      <a:pt x="201" y="68"/>
                    </a:lnTo>
                    <a:lnTo>
                      <a:pt x="201" y="70"/>
                    </a:lnTo>
                    <a:lnTo>
                      <a:pt x="199" y="72"/>
                    </a:lnTo>
                    <a:lnTo>
                      <a:pt x="199" y="74"/>
                    </a:lnTo>
                    <a:lnTo>
                      <a:pt x="197" y="76"/>
                    </a:lnTo>
                    <a:lnTo>
                      <a:pt x="197" y="78"/>
                    </a:lnTo>
                    <a:lnTo>
                      <a:pt x="197" y="80"/>
                    </a:lnTo>
                    <a:lnTo>
                      <a:pt x="197" y="82"/>
                    </a:lnTo>
                    <a:lnTo>
                      <a:pt x="197" y="84"/>
                    </a:lnTo>
                    <a:lnTo>
                      <a:pt x="197" y="84"/>
                    </a:lnTo>
                    <a:lnTo>
                      <a:pt x="199" y="84"/>
                    </a:lnTo>
                    <a:lnTo>
                      <a:pt x="199" y="84"/>
                    </a:lnTo>
                    <a:lnTo>
                      <a:pt x="199" y="84"/>
                    </a:lnTo>
                    <a:lnTo>
                      <a:pt x="201" y="86"/>
                    </a:lnTo>
                    <a:lnTo>
                      <a:pt x="203" y="88"/>
                    </a:lnTo>
                    <a:lnTo>
                      <a:pt x="203" y="90"/>
                    </a:lnTo>
                    <a:lnTo>
                      <a:pt x="203" y="92"/>
                    </a:lnTo>
                    <a:lnTo>
                      <a:pt x="205" y="92"/>
                    </a:lnTo>
                    <a:lnTo>
                      <a:pt x="205" y="94"/>
                    </a:lnTo>
                    <a:lnTo>
                      <a:pt x="205" y="96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5" y="98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7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3" y="102"/>
                    </a:lnTo>
                    <a:lnTo>
                      <a:pt x="215" y="100"/>
                    </a:lnTo>
                    <a:lnTo>
                      <a:pt x="217" y="98"/>
                    </a:lnTo>
                    <a:lnTo>
                      <a:pt x="217" y="96"/>
                    </a:lnTo>
                    <a:lnTo>
                      <a:pt x="219" y="96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4"/>
                    </a:lnTo>
                    <a:lnTo>
                      <a:pt x="229" y="92"/>
                    </a:lnTo>
                    <a:lnTo>
                      <a:pt x="229" y="90"/>
                    </a:lnTo>
                    <a:lnTo>
                      <a:pt x="231" y="88"/>
                    </a:lnTo>
                    <a:lnTo>
                      <a:pt x="233" y="86"/>
                    </a:lnTo>
                    <a:lnTo>
                      <a:pt x="233" y="84"/>
                    </a:lnTo>
                    <a:lnTo>
                      <a:pt x="235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1" y="84"/>
                    </a:lnTo>
                    <a:lnTo>
                      <a:pt x="241" y="86"/>
                    </a:lnTo>
                    <a:lnTo>
                      <a:pt x="241" y="88"/>
                    </a:lnTo>
                    <a:lnTo>
                      <a:pt x="243" y="88"/>
                    </a:lnTo>
                    <a:lnTo>
                      <a:pt x="243" y="90"/>
                    </a:lnTo>
                    <a:lnTo>
                      <a:pt x="243" y="92"/>
                    </a:lnTo>
                    <a:lnTo>
                      <a:pt x="243" y="94"/>
                    </a:lnTo>
                    <a:lnTo>
                      <a:pt x="243" y="96"/>
                    </a:lnTo>
                    <a:lnTo>
                      <a:pt x="243" y="98"/>
                    </a:lnTo>
                    <a:lnTo>
                      <a:pt x="241" y="98"/>
                    </a:lnTo>
                    <a:lnTo>
                      <a:pt x="241" y="100"/>
                    </a:lnTo>
                    <a:lnTo>
                      <a:pt x="241" y="102"/>
                    </a:lnTo>
                    <a:lnTo>
                      <a:pt x="239" y="104"/>
                    </a:lnTo>
                    <a:lnTo>
                      <a:pt x="237" y="106"/>
                    </a:lnTo>
                    <a:lnTo>
                      <a:pt x="237" y="108"/>
                    </a:lnTo>
                    <a:lnTo>
                      <a:pt x="237" y="110"/>
                    </a:lnTo>
                    <a:lnTo>
                      <a:pt x="237" y="112"/>
                    </a:lnTo>
                    <a:lnTo>
                      <a:pt x="237" y="114"/>
                    </a:lnTo>
                    <a:lnTo>
                      <a:pt x="237" y="116"/>
                    </a:lnTo>
                    <a:lnTo>
                      <a:pt x="235" y="116"/>
                    </a:lnTo>
                    <a:lnTo>
                      <a:pt x="233" y="118"/>
                    </a:lnTo>
                    <a:lnTo>
                      <a:pt x="233" y="120"/>
                    </a:lnTo>
                    <a:lnTo>
                      <a:pt x="231" y="120"/>
                    </a:lnTo>
                    <a:lnTo>
                      <a:pt x="231" y="122"/>
                    </a:lnTo>
                    <a:lnTo>
                      <a:pt x="229" y="122"/>
                    </a:lnTo>
                    <a:lnTo>
                      <a:pt x="229" y="124"/>
                    </a:lnTo>
                    <a:lnTo>
                      <a:pt x="229" y="126"/>
                    </a:lnTo>
                    <a:lnTo>
                      <a:pt x="229" y="128"/>
                    </a:lnTo>
                    <a:lnTo>
                      <a:pt x="231" y="130"/>
                    </a:lnTo>
                    <a:lnTo>
                      <a:pt x="231" y="132"/>
                    </a:lnTo>
                    <a:lnTo>
                      <a:pt x="233" y="132"/>
                    </a:lnTo>
                    <a:lnTo>
                      <a:pt x="233" y="132"/>
                    </a:lnTo>
                    <a:lnTo>
                      <a:pt x="235" y="132"/>
                    </a:lnTo>
                    <a:lnTo>
                      <a:pt x="235" y="134"/>
                    </a:lnTo>
                    <a:lnTo>
                      <a:pt x="237" y="136"/>
                    </a:lnTo>
                    <a:lnTo>
                      <a:pt x="239" y="138"/>
                    </a:lnTo>
                    <a:lnTo>
                      <a:pt x="239" y="140"/>
                    </a:lnTo>
                    <a:lnTo>
                      <a:pt x="239" y="142"/>
                    </a:lnTo>
                    <a:lnTo>
                      <a:pt x="239" y="144"/>
                    </a:lnTo>
                    <a:lnTo>
                      <a:pt x="239" y="146"/>
                    </a:lnTo>
                    <a:lnTo>
                      <a:pt x="239" y="148"/>
                    </a:lnTo>
                    <a:lnTo>
                      <a:pt x="241" y="148"/>
                    </a:lnTo>
                    <a:lnTo>
                      <a:pt x="241" y="150"/>
                    </a:lnTo>
                    <a:lnTo>
                      <a:pt x="241" y="152"/>
                    </a:lnTo>
                    <a:lnTo>
                      <a:pt x="241" y="154"/>
                    </a:lnTo>
                    <a:lnTo>
                      <a:pt x="239" y="156"/>
                    </a:lnTo>
                    <a:lnTo>
                      <a:pt x="239" y="158"/>
                    </a:lnTo>
                    <a:lnTo>
                      <a:pt x="237" y="158"/>
                    </a:lnTo>
                    <a:lnTo>
                      <a:pt x="237" y="160"/>
                    </a:lnTo>
                    <a:lnTo>
                      <a:pt x="235" y="160"/>
                    </a:lnTo>
                    <a:lnTo>
                      <a:pt x="235" y="162"/>
                    </a:lnTo>
                    <a:lnTo>
                      <a:pt x="233" y="162"/>
                    </a:lnTo>
                    <a:lnTo>
                      <a:pt x="231" y="162"/>
                    </a:lnTo>
                    <a:lnTo>
                      <a:pt x="229" y="162"/>
                    </a:lnTo>
                    <a:lnTo>
                      <a:pt x="229" y="162"/>
                    </a:lnTo>
                    <a:lnTo>
                      <a:pt x="229" y="164"/>
                    </a:lnTo>
                    <a:lnTo>
                      <a:pt x="229" y="166"/>
                    </a:lnTo>
                    <a:lnTo>
                      <a:pt x="229" y="168"/>
                    </a:lnTo>
                    <a:lnTo>
                      <a:pt x="227" y="168"/>
                    </a:lnTo>
                    <a:lnTo>
                      <a:pt x="227" y="172"/>
                    </a:lnTo>
                    <a:lnTo>
                      <a:pt x="227" y="174"/>
                    </a:lnTo>
                    <a:lnTo>
                      <a:pt x="229" y="174"/>
                    </a:lnTo>
                    <a:lnTo>
                      <a:pt x="229" y="176"/>
                    </a:lnTo>
                    <a:lnTo>
                      <a:pt x="229" y="180"/>
                    </a:lnTo>
                    <a:lnTo>
                      <a:pt x="229" y="180"/>
                    </a:lnTo>
                    <a:lnTo>
                      <a:pt x="229" y="182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5" y="180"/>
                    </a:lnTo>
                    <a:lnTo>
                      <a:pt x="225" y="180"/>
                    </a:lnTo>
                    <a:lnTo>
                      <a:pt x="221" y="178"/>
                    </a:lnTo>
                    <a:lnTo>
                      <a:pt x="219" y="178"/>
                    </a:lnTo>
                    <a:lnTo>
                      <a:pt x="217" y="178"/>
                    </a:lnTo>
                    <a:lnTo>
                      <a:pt x="219" y="178"/>
                    </a:lnTo>
                    <a:lnTo>
                      <a:pt x="219" y="180"/>
                    </a:lnTo>
                    <a:lnTo>
                      <a:pt x="217" y="180"/>
                    </a:lnTo>
                    <a:lnTo>
                      <a:pt x="217" y="180"/>
                    </a:lnTo>
                    <a:lnTo>
                      <a:pt x="217" y="178"/>
                    </a:lnTo>
                    <a:lnTo>
                      <a:pt x="217" y="176"/>
                    </a:lnTo>
                    <a:lnTo>
                      <a:pt x="215" y="176"/>
                    </a:lnTo>
                    <a:lnTo>
                      <a:pt x="215" y="174"/>
                    </a:lnTo>
                    <a:lnTo>
                      <a:pt x="213" y="174"/>
                    </a:lnTo>
                    <a:lnTo>
                      <a:pt x="211" y="174"/>
                    </a:lnTo>
                    <a:lnTo>
                      <a:pt x="211" y="170"/>
                    </a:lnTo>
                    <a:lnTo>
                      <a:pt x="209" y="170"/>
                    </a:lnTo>
                    <a:lnTo>
                      <a:pt x="209" y="168"/>
                    </a:lnTo>
                    <a:lnTo>
                      <a:pt x="207" y="168"/>
                    </a:lnTo>
                    <a:lnTo>
                      <a:pt x="207" y="166"/>
                    </a:lnTo>
                    <a:lnTo>
                      <a:pt x="205" y="166"/>
                    </a:lnTo>
                    <a:lnTo>
                      <a:pt x="203" y="164"/>
                    </a:lnTo>
                    <a:lnTo>
                      <a:pt x="199" y="164"/>
                    </a:lnTo>
                    <a:lnTo>
                      <a:pt x="199" y="162"/>
                    </a:lnTo>
                    <a:lnTo>
                      <a:pt x="199" y="160"/>
                    </a:lnTo>
                    <a:lnTo>
                      <a:pt x="199" y="158"/>
                    </a:lnTo>
                    <a:lnTo>
                      <a:pt x="197" y="158"/>
                    </a:lnTo>
                    <a:lnTo>
                      <a:pt x="197" y="156"/>
                    </a:lnTo>
                    <a:lnTo>
                      <a:pt x="195" y="156"/>
                    </a:lnTo>
                    <a:lnTo>
                      <a:pt x="195" y="152"/>
                    </a:lnTo>
                    <a:lnTo>
                      <a:pt x="193" y="152"/>
                    </a:lnTo>
                    <a:lnTo>
                      <a:pt x="191" y="152"/>
                    </a:lnTo>
                    <a:lnTo>
                      <a:pt x="191" y="150"/>
                    </a:lnTo>
                    <a:lnTo>
                      <a:pt x="191" y="148"/>
                    </a:lnTo>
                    <a:lnTo>
                      <a:pt x="193" y="148"/>
                    </a:lnTo>
                    <a:lnTo>
                      <a:pt x="193" y="146"/>
                    </a:lnTo>
                    <a:lnTo>
                      <a:pt x="193" y="144"/>
                    </a:lnTo>
                    <a:lnTo>
                      <a:pt x="195" y="142"/>
                    </a:lnTo>
                    <a:lnTo>
                      <a:pt x="193" y="142"/>
                    </a:lnTo>
                    <a:lnTo>
                      <a:pt x="191" y="142"/>
                    </a:lnTo>
                    <a:lnTo>
                      <a:pt x="189" y="142"/>
                    </a:lnTo>
                    <a:lnTo>
                      <a:pt x="189" y="140"/>
                    </a:lnTo>
                    <a:lnTo>
                      <a:pt x="189" y="138"/>
                    </a:lnTo>
                    <a:lnTo>
                      <a:pt x="187" y="138"/>
                    </a:lnTo>
                    <a:lnTo>
                      <a:pt x="187" y="136"/>
                    </a:lnTo>
                    <a:lnTo>
                      <a:pt x="185" y="136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1" y="136"/>
                    </a:lnTo>
                    <a:lnTo>
                      <a:pt x="179" y="136"/>
                    </a:lnTo>
                    <a:lnTo>
                      <a:pt x="177" y="138"/>
                    </a:lnTo>
                    <a:lnTo>
                      <a:pt x="179" y="140"/>
                    </a:lnTo>
                    <a:lnTo>
                      <a:pt x="179" y="142"/>
                    </a:lnTo>
                    <a:lnTo>
                      <a:pt x="179" y="144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7" y="144"/>
                    </a:lnTo>
                    <a:lnTo>
                      <a:pt x="175" y="144"/>
                    </a:lnTo>
                    <a:lnTo>
                      <a:pt x="173" y="142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69" y="142"/>
                    </a:lnTo>
                    <a:lnTo>
                      <a:pt x="167" y="144"/>
                    </a:lnTo>
                    <a:lnTo>
                      <a:pt x="165" y="146"/>
                    </a:lnTo>
                    <a:lnTo>
                      <a:pt x="161" y="150"/>
                    </a:lnTo>
                    <a:lnTo>
                      <a:pt x="159" y="152"/>
                    </a:lnTo>
                    <a:lnTo>
                      <a:pt x="163" y="158"/>
                    </a:lnTo>
                    <a:lnTo>
                      <a:pt x="165" y="160"/>
                    </a:lnTo>
                    <a:lnTo>
                      <a:pt x="171" y="166"/>
                    </a:lnTo>
                    <a:lnTo>
                      <a:pt x="169" y="166"/>
                    </a:lnTo>
                    <a:lnTo>
                      <a:pt x="167" y="166"/>
                    </a:lnTo>
                    <a:lnTo>
                      <a:pt x="165" y="166"/>
                    </a:lnTo>
                    <a:lnTo>
                      <a:pt x="163" y="166"/>
                    </a:lnTo>
                    <a:lnTo>
                      <a:pt x="161" y="164"/>
                    </a:lnTo>
                    <a:lnTo>
                      <a:pt x="159" y="164"/>
                    </a:lnTo>
                    <a:lnTo>
                      <a:pt x="157" y="164"/>
                    </a:lnTo>
                    <a:lnTo>
                      <a:pt x="155" y="162"/>
                    </a:lnTo>
                    <a:lnTo>
                      <a:pt x="153" y="162"/>
                    </a:lnTo>
                    <a:lnTo>
                      <a:pt x="151" y="162"/>
                    </a:lnTo>
                    <a:lnTo>
                      <a:pt x="151" y="160"/>
                    </a:lnTo>
                    <a:lnTo>
                      <a:pt x="151" y="158"/>
                    </a:lnTo>
                    <a:lnTo>
                      <a:pt x="149" y="158"/>
                    </a:lnTo>
                    <a:lnTo>
                      <a:pt x="149" y="156"/>
                    </a:lnTo>
                    <a:lnTo>
                      <a:pt x="147" y="156"/>
                    </a:lnTo>
                    <a:lnTo>
                      <a:pt x="145" y="156"/>
                    </a:lnTo>
                    <a:lnTo>
                      <a:pt x="143" y="156"/>
                    </a:lnTo>
                    <a:lnTo>
                      <a:pt x="141" y="156"/>
                    </a:lnTo>
                    <a:lnTo>
                      <a:pt x="137" y="158"/>
                    </a:lnTo>
                    <a:lnTo>
                      <a:pt x="133" y="160"/>
                    </a:lnTo>
                    <a:lnTo>
                      <a:pt x="131" y="160"/>
                    </a:lnTo>
                    <a:lnTo>
                      <a:pt x="131" y="162"/>
                    </a:lnTo>
                    <a:lnTo>
                      <a:pt x="129" y="162"/>
                    </a:lnTo>
                    <a:lnTo>
                      <a:pt x="123" y="164"/>
                    </a:lnTo>
                    <a:lnTo>
                      <a:pt x="117" y="168"/>
                    </a:lnTo>
                    <a:lnTo>
                      <a:pt x="115" y="168"/>
                    </a:lnTo>
                    <a:lnTo>
                      <a:pt x="111" y="170"/>
                    </a:lnTo>
                    <a:lnTo>
                      <a:pt x="109" y="172"/>
                    </a:lnTo>
                    <a:lnTo>
                      <a:pt x="105" y="174"/>
                    </a:lnTo>
                    <a:lnTo>
                      <a:pt x="103" y="174"/>
                    </a:lnTo>
                    <a:lnTo>
                      <a:pt x="103" y="176"/>
                    </a:lnTo>
                    <a:lnTo>
                      <a:pt x="105" y="178"/>
                    </a:lnTo>
                    <a:lnTo>
                      <a:pt x="103" y="180"/>
                    </a:lnTo>
                    <a:lnTo>
                      <a:pt x="101" y="182"/>
                    </a:lnTo>
                    <a:lnTo>
                      <a:pt x="97" y="186"/>
                    </a:lnTo>
                    <a:lnTo>
                      <a:pt x="95" y="184"/>
                    </a:lnTo>
                    <a:lnTo>
                      <a:pt x="93" y="182"/>
                    </a:lnTo>
                    <a:lnTo>
                      <a:pt x="91" y="180"/>
                    </a:lnTo>
                    <a:lnTo>
                      <a:pt x="89" y="180"/>
                    </a:lnTo>
                    <a:lnTo>
                      <a:pt x="87" y="180"/>
                    </a:lnTo>
                    <a:lnTo>
                      <a:pt x="87" y="180"/>
                    </a:lnTo>
                    <a:lnTo>
                      <a:pt x="85" y="180"/>
                    </a:lnTo>
                    <a:lnTo>
                      <a:pt x="79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3" y="186"/>
                    </a:lnTo>
                    <a:lnTo>
                      <a:pt x="69" y="188"/>
                    </a:lnTo>
                    <a:lnTo>
                      <a:pt x="64" y="190"/>
                    </a:lnTo>
                    <a:lnTo>
                      <a:pt x="62" y="190"/>
                    </a:lnTo>
                    <a:lnTo>
                      <a:pt x="60" y="192"/>
                    </a:lnTo>
                    <a:lnTo>
                      <a:pt x="58" y="192"/>
                    </a:lnTo>
                    <a:lnTo>
                      <a:pt x="56" y="194"/>
                    </a:lnTo>
                    <a:lnTo>
                      <a:pt x="48" y="196"/>
                    </a:lnTo>
                    <a:lnTo>
                      <a:pt x="44" y="198"/>
                    </a:lnTo>
                    <a:lnTo>
                      <a:pt x="44" y="194"/>
                    </a:lnTo>
                    <a:lnTo>
                      <a:pt x="42" y="186"/>
                    </a:lnTo>
                    <a:lnTo>
                      <a:pt x="40" y="182"/>
                    </a:lnTo>
                    <a:lnTo>
                      <a:pt x="38" y="178"/>
                    </a:lnTo>
                    <a:lnTo>
                      <a:pt x="38" y="176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6" y="166"/>
                    </a:lnTo>
                    <a:lnTo>
                      <a:pt x="36" y="158"/>
                    </a:lnTo>
                    <a:lnTo>
                      <a:pt x="34" y="150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0" y="138"/>
                    </a:lnTo>
                    <a:lnTo>
                      <a:pt x="28" y="132"/>
                    </a:lnTo>
                    <a:lnTo>
                      <a:pt x="28" y="130"/>
                    </a:lnTo>
                    <a:lnTo>
                      <a:pt x="26" y="122"/>
                    </a:lnTo>
                    <a:lnTo>
                      <a:pt x="24" y="114"/>
                    </a:lnTo>
                    <a:lnTo>
                      <a:pt x="22" y="110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96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4"/>
                    </a:lnTo>
                    <a:lnTo>
                      <a:pt x="14" y="80"/>
                    </a:lnTo>
                    <a:lnTo>
                      <a:pt x="14" y="76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8" y="5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30" y="8"/>
                    </a:lnTo>
                    <a:lnTo>
                      <a:pt x="32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10"/>
                    </a:lnTo>
                    <a:lnTo>
                      <a:pt x="50" y="12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9" y="12"/>
                    </a:lnTo>
                    <a:lnTo>
                      <a:pt x="69" y="14"/>
                    </a:lnTo>
                    <a:lnTo>
                      <a:pt x="71" y="16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5" y="2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9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3" name="Freeform 11">
                <a:extLst>
                  <a:ext uri="{FF2B5EF4-FFF2-40B4-BE49-F238E27FC236}">
                    <a16:creationId xmlns:a16="http://schemas.microsoft.com/office/drawing/2014/main" id="{2B8AC0ED-83B9-5409-23F0-A6487F43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438" y="788988"/>
                <a:ext cx="333375" cy="360363"/>
              </a:xfrm>
              <a:custGeom>
                <a:avLst/>
                <a:gdLst>
                  <a:gd name="T0" fmla="*/ 148 w 210"/>
                  <a:gd name="T1" fmla="*/ 16 h 227"/>
                  <a:gd name="T2" fmla="*/ 162 w 210"/>
                  <a:gd name="T3" fmla="*/ 20 h 227"/>
                  <a:gd name="T4" fmla="*/ 170 w 210"/>
                  <a:gd name="T5" fmla="*/ 24 h 227"/>
                  <a:gd name="T6" fmla="*/ 176 w 210"/>
                  <a:gd name="T7" fmla="*/ 36 h 227"/>
                  <a:gd name="T8" fmla="*/ 180 w 210"/>
                  <a:gd name="T9" fmla="*/ 47 h 227"/>
                  <a:gd name="T10" fmla="*/ 182 w 210"/>
                  <a:gd name="T11" fmla="*/ 67 h 227"/>
                  <a:gd name="T12" fmla="*/ 180 w 210"/>
                  <a:gd name="T13" fmla="*/ 81 h 227"/>
                  <a:gd name="T14" fmla="*/ 180 w 210"/>
                  <a:gd name="T15" fmla="*/ 93 h 227"/>
                  <a:gd name="T16" fmla="*/ 176 w 210"/>
                  <a:gd name="T17" fmla="*/ 115 h 227"/>
                  <a:gd name="T18" fmla="*/ 176 w 210"/>
                  <a:gd name="T19" fmla="*/ 125 h 227"/>
                  <a:gd name="T20" fmla="*/ 180 w 210"/>
                  <a:gd name="T21" fmla="*/ 137 h 227"/>
                  <a:gd name="T22" fmla="*/ 188 w 210"/>
                  <a:gd name="T23" fmla="*/ 147 h 227"/>
                  <a:gd name="T24" fmla="*/ 194 w 210"/>
                  <a:gd name="T25" fmla="*/ 159 h 227"/>
                  <a:gd name="T26" fmla="*/ 202 w 210"/>
                  <a:gd name="T27" fmla="*/ 165 h 227"/>
                  <a:gd name="T28" fmla="*/ 210 w 210"/>
                  <a:gd name="T29" fmla="*/ 179 h 227"/>
                  <a:gd name="T30" fmla="*/ 206 w 210"/>
                  <a:gd name="T31" fmla="*/ 191 h 227"/>
                  <a:gd name="T32" fmla="*/ 202 w 210"/>
                  <a:gd name="T33" fmla="*/ 199 h 227"/>
                  <a:gd name="T34" fmla="*/ 196 w 210"/>
                  <a:gd name="T35" fmla="*/ 209 h 227"/>
                  <a:gd name="T36" fmla="*/ 190 w 210"/>
                  <a:gd name="T37" fmla="*/ 217 h 227"/>
                  <a:gd name="T38" fmla="*/ 182 w 210"/>
                  <a:gd name="T39" fmla="*/ 219 h 227"/>
                  <a:gd name="T40" fmla="*/ 172 w 210"/>
                  <a:gd name="T41" fmla="*/ 223 h 227"/>
                  <a:gd name="T42" fmla="*/ 164 w 210"/>
                  <a:gd name="T43" fmla="*/ 221 h 227"/>
                  <a:gd name="T44" fmla="*/ 156 w 210"/>
                  <a:gd name="T45" fmla="*/ 215 h 227"/>
                  <a:gd name="T46" fmla="*/ 150 w 210"/>
                  <a:gd name="T47" fmla="*/ 209 h 227"/>
                  <a:gd name="T48" fmla="*/ 138 w 210"/>
                  <a:gd name="T49" fmla="*/ 197 h 227"/>
                  <a:gd name="T50" fmla="*/ 126 w 210"/>
                  <a:gd name="T51" fmla="*/ 183 h 227"/>
                  <a:gd name="T52" fmla="*/ 114 w 210"/>
                  <a:gd name="T53" fmla="*/ 181 h 227"/>
                  <a:gd name="T54" fmla="*/ 106 w 210"/>
                  <a:gd name="T55" fmla="*/ 181 h 227"/>
                  <a:gd name="T56" fmla="*/ 88 w 210"/>
                  <a:gd name="T57" fmla="*/ 181 h 227"/>
                  <a:gd name="T58" fmla="*/ 72 w 210"/>
                  <a:gd name="T59" fmla="*/ 183 h 227"/>
                  <a:gd name="T60" fmla="*/ 66 w 210"/>
                  <a:gd name="T61" fmla="*/ 181 h 227"/>
                  <a:gd name="T62" fmla="*/ 56 w 210"/>
                  <a:gd name="T63" fmla="*/ 175 h 227"/>
                  <a:gd name="T64" fmla="*/ 46 w 210"/>
                  <a:gd name="T65" fmla="*/ 167 h 227"/>
                  <a:gd name="T66" fmla="*/ 42 w 210"/>
                  <a:gd name="T67" fmla="*/ 161 h 227"/>
                  <a:gd name="T68" fmla="*/ 34 w 210"/>
                  <a:gd name="T69" fmla="*/ 155 h 227"/>
                  <a:gd name="T70" fmla="*/ 28 w 210"/>
                  <a:gd name="T71" fmla="*/ 143 h 227"/>
                  <a:gd name="T72" fmla="*/ 18 w 210"/>
                  <a:gd name="T73" fmla="*/ 139 h 227"/>
                  <a:gd name="T74" fmla="*/ 14 w 210"/>
                  <a:gd name="T75" fmla="*/ 131 h 227"/>
                  <a:gd name="T76" fmla="*/ 14 w 210"/>
                  <a:gd name="T77" fmla="*/ 119 h 227"/>
                  <a:gd name="T78" fmla="*/ 10 w 210"/>
                  <a:gd name="T79" fmla="*/ 111 h 227"/>
                  <a:gd name="T80" fmla="*/ 2 w 210"/>
                  <a:gd name="T81" fmla="*/ 103 h 227"/>
                  <a:gd name="T82" fmla="*/ 4 w 210"/>
                  <a:gd name="T83" fmla="*/ 93 h 227"/>
                  <a:gd name="T84" fmla="*/ 6 w 210"/>
                  <a:gd name="T85" fmla="*/ 83 h 227"/>
                  <a:gd name="T86" fmla="*/ 10 w 210"/>
                  <a:gd name="T87" fmla="*/ 71 h 227"/>
                  <a:gd name="T88" fmla="*/ 16 w 210"/>
                  <a:gd name="T89" fmla="*/ 65 h 227"/>
                  <a:gd name="T90" fmla="*/ 30 w 210"/>
                  <a:gd name="T91" fmla="*/ 55 h 227"/>
                  <a:gd name="T92" fmla="*/ 38 w 210"/>
                  <a:gd name="T93" fmla="*/ 42 h 227"/>
                  <a:gd name="T94" fmla="*/ 42 w 210"/>
                  <a:gd name="T95" fmla="*/ 36 h 227"/>
                  <a:gd name="T96" fmla="*/ 54 w 210"/>
                  <a:gd name="T97" fmla="*/ 30 h 227"/>
                  <a:gd name="T98" fmla="*/ 58 w 210"/>
                  <a:gd name="T99" fmla="*/ 22 h 227"/>
                  <a:gd name="T100" fmla="*/ 72 w 210"/>
                  <a:gd name="T101" fmla="*/ 10 h 227"/>
                  <a:gd name="T102" fmla="*/ 80 w 210"/>
                  <a:gd name="T103" fmla="*/ 4 h 227"/>
                  <a:gd name="T104" fmla="*/ 88 w 210"/>
                  <a:gd name="T105" fmla="*/ 2 h 227"/>
                  <a:gd name="T106" fmla="*/ 102 w 210"/>
                  <a:gd name="T107" fmla="*/ 4 h 227"/>
                  <a:gd name="T108" fmla="*/ 124 w 210"/>
                  <a:gd name="T109" fmla="*/ 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0" h="227">
                    <a:moveTo>
                      <a:pt x="134" y="10"/>
                    </a:moveTo>
                    <a:lnTo>
                      <a:pt x="140" y="12"/>
                    </a:lnTo>
                    <a:lnTo>
                      <a:pt x="140" y="12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2" y="16"/>
                    </a:lnTo>
                    <a:lnTo>
                      <a:pt x="156" y="18"/>
                    </a:lnTo>
                    <a:lnTo>
                      <a:pt x="158" y="18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6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2" y="24"/>
                    </a:lnTo>
                    <a:lnTo>
                      <a:pt x="174" y="28"/>
                    </a:lnTo>
                    <a:lnTo>
                      <a:pt x="174" y="30"/>
                    </a:lnTo>
                    <a:lnTo>
                      <a:pt x="176" y="32"/>
                    </a:lnTo>
                    <a:lnTo>
                      <a:pt x="176" y="34"/>
                    </a:lnTo>
                    <a:lnTo>
                      <a:pt x="176" y="36"/>
                    </a:lnTo>
                    <a:lnTo>
                      <a:pt x="178" y="36"/>
                    </a:lnTo>
                    <a:lnTo>
                      <a:pt x="178" y="40"/>
                    </a:lnTo>
                    <a:lnTo>
                      <a:pt x="178" y="42"/>
                    </a:lnTo>
                    <a:lnTo>
                      <a:pt x="180" y="42"/>
                    </a:lnTo>
                    <a:lnTo>
                      <a:pt x="180" y="45"/>
                    </a:lnTo>
                    <a:lnTo>
                      <a:pt x="180" y="47"/>
                    </a:lnTo>
                    <a:lnTo>
                      <a:pt x="182" y="49"/>
                    </a:lnTo>
                    <a:lnTo>
                      <a:pt x="182" y="53"/>
                    </a:lnTo>
                    <a:lnTo>
                      <a:pt x="182" y="57"/>
                    </a:lnTo>
                    <a:lnTo>
                      <a:pt x="182" y="59"/>
                    </a:lnTo>
                    <a:lnTo>
                      <a:pt x="182" y="63"/>
                    </a:lnTo>
                    <a:lnTo>
                      <a:pt x="182" y="67"/>
                    </a:lnTo>
                    <a:lnTo>
                      <a:pt x="182" y="69"/>
                    </a:lnTo>
                    <a:lnTo>
                      <a:pt x="182" y="73"/>
                    </a:lnTo>
                    <a:lnTo>
                      <a:pt x="182" y="75"/>
                    </a:lnTo>
                    <a:lnTo>
                      <a:pt x="182" y="77"/>
                    </a:lnTo>
                    <a:lnTo>
                      <a:pt x="182" y="79"/>
                    </a:lnTo>
                    <a:lnTo>
                      <a:pt x="180" y="81"/>
                    </a:lnTo>
                    <a:lnTo>
                      <a:pt x="180" y="83"/>
                    </a:lnTo>
                    <a:lnTo>
                      <a:pt x="180" y="85"/>
                    </a:lnTo>
                    <a:lnTo>
                      <a:pt x="180" y="87"/>
                    </a:lnTo>
                    <a:lnTo>
                      <a:pt x="180" y="89"/>
                    </a:lnTo>
                    <a:lnTo>
                      <a:pt x="180" y="91"/>
                    </a:lnTo>
                    <a:lnTo>
                      <a:pt x="180" y="93"/>
                    </a:lnTo>
                    <a:lnTo>
                      <a:pt x="178" y="95"/>
                    </a:lnTo>
                    <a:lnTo>
                      <a:pt x="178" y="103"/>
                    </a:lnTo>
                    <a:lnTo>
                      <a:pt x="178" y="105"/>
                    </a:lnTo>
                    <a:lnTo>
                      <a:pt x="178" y="107"/>
                    </a:lnTo>
                    <a:lnTo>
                      <a:pt x="178" y="109"/>
                    </a:lnTo>
                    <a:lnTo>
                      <a:pt x="176" y="115"/>
                    </a:lnTo>
                    <a:lnTo>
                      <a:pt x="176" y="117"/>
                    </a:lnTo>
                    <a:lnTo>
                      <a:pt x="176" y="117"/>
                    </a:lnTo>
                    <a:lnTo>
                      <a:pt x="176" y="119"/>
                    </a:lnTo>
                    <a:lnTo>
                      <a:pt x="176" y="121"/>
                    </a:lnTo>
                    <a:lnTo>
                      <a:pt x="176" y="123"/>
                    </a:lnTo>
                    <a:lnTo>
                      <a:pt x="176" y="125"/>
                    </a:lnTo>
                    <a:lnTo>
                      <a:pt x="174" y="127"/>
                    </a:lnTo>
                    <a:lnTo>
                      <a:pt x="174" y="129"/>
                    </a:lnTo>
                    <a:lnTo>
                      <a:pt x="176" y="131"/>
                    </a:lnTo>
                    <a:lnTo>
                      <a:pt x="178" y="133"/>
                    </a:lnTo>
                    <a:lnTo>
                      <a:pt x="180" y="135"/>
                    </a:lnTo>
                    <a:lnTo>
                      <a:pt x="180" y="137"/>
                    </a:lnTo>
                    <a:lnTo>
                      <a:pt x="182" y="139"/>
                    </a:lnTo>
                    <a:lnTo>
                      <a:pt x="184" y="141"/>
                    </a:lnTo>
                    <a:lnTo>
                      <a:pt x="184" y="143"/>
                    </a:lnTo>
                    <a:lnTo>
                      <a:pt x="186" y="143"/>
                    </a:lnTo>
                    <a:lnTo>
                      <a:pt x="186" y="145"/>
                    </a:lnTo>
                    <a:lnTo>
                      <a:pt x="188" y="147"/>
                    </a:lnTo>
                    <a:lnTo>
                      <a:pt x="188" y="151"/>
                    </a:lnTo>
                    <a:lnTo>
                      <a:pt x="190" y="151"/>
                    </a:lnTo>
                    <a:lnTo>
                      <a:pt x="190" y="153"/>
                    </a:lnTo>
                    <a:lnTo>
                      <a:pt x="192" y="155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61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200" y="165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2" y="167"/>
                    </a:lnTo>
                    <a:lnTo>
                      <a:pt x="204" y="169"/>
                    </a:lnTo>
                    <a:lnTo>
                      <a:pt x="206" y="173"/>
                    </a:lnTo>
                    <a:lnTo>
                      <a:pt x="208" y="175"/>
                    </a:lnTo>
                    <a:lnTo>
                      <a:pt x="210" y="177"/>
                    </a:lnTo>
                    <a:lnTo>
                      <a:pt x="210" y="179"/>
                    </a:lnTo>
                    <a:lnTo>
                      <a:pt x="208" y="181"/>
                    </a:lnTo>
                    <a:lnTo>
                      <a:pt x="208" y="183"/>
                    </a:lnTo>
                    <a:lnTo>
                      <a:pt x="208" y="185"/>
                    </a:lnTo>
                    <a:lnTo>
                      <a:pt x="208" y="187"/>
                    </a:lnTo>
                    <a:lnTo>
                      <a:pt x="206" y="189"/>
                    </a:lnTo>
                    <a:lnTo>
                      <a:pt x="206" y="191"/>
                    </a:lnTo>
                    <a:lnTo>
                      <a:pt x="206" y="193"/>
                    </a:lnTo>
                    <a:lnTo>
                      <a:pt x="206" y="195"/>
                    </a:lnTo>
                    <a:lnTo>
                      <a:pt x="204" y="195"/>
                    </a:lnTo>
                    <a:lnTo>
                      <a:pt x="204" y="197"/>
                    </a:lnTo>
                    <a:lnTo>
                      <a:pt x="202" y="197"/>
                    </a:lnTo>
                    <a:lnTo>
                      <a:pt x="202" y="199"/>
                    </a:lnTo>
                    <a:lnTo>
                      <a:pt x="200" y="199"/>
                    </a:lnTo>
                    <a:lnTo>
                      <a:pt x="200" y="201"/>
                    </a:lnTo>
                    <a:lnTo>
                      <a:pt x="198" y="203"/>
                    </a:lnTo>
                    <a:lnTo>
                      <a:pt x="198" y="207"/>
                    </a:lnTo>
                    <a:lnTo>
                      <a:pt x="196" y="207"/>
                    </a:lnTo>
                    <a:lnTo>
                      <a:pt x="196" y="209"/>
                    </a:lnTo>
                    <a:lnTo>
                      <a:pt x="196" y="211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2" y="213"/>
                    </a:lnTo>
                    <a:lnTo>
                      <a:pt x="192" y="215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8" y="219"/>
                    </a:lnTo>
                    <a:lnTo>
                      <a:pt x="188" y="219"/>
                    </a:lnTo>
                    <a:lnTo>
                      <a:pt x="186" y="219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2" y="221"/>
                    </a:lnTo>
                    <a:lnTo>
                      <a:pt x="180" y="221"/>
                    </a:lnTo>
                    <a:lnTo>
                      <a:pt x="178" y="221"/>
                    </a:lnTo>
                    <a:lnTo>
                      <a:pt x="176" y="221"/>
                    </a:lnTo>
                    <a:lnTo>
                      <a:pt x="174" y="223"/>
                    </a:lnTo>
                    <a:lnTo>
                      <a:pt x="172" y="223"/>
                    </a:lnTo>
                    <a:lnTo>
                      <a:pt x="170" y="223"/>
                    </a:lnTo>
                    <a:lnTo>
                      <a:pt x="170" y="227"/>
                    </a:lnTo>
                    <a:lnTo>
                      <a:pt x="168" y="225"/>
                    </a:lnTo>
                    <a:lnTo>
                      <a:pt x="166" y="223"/>
                    </a:lnTo>
                    <a:lnTo>
                      <a:pt x="164" y="223"/>
                    </a:lnTo>
                    <a:lnTo>
                      <a:pt x="164" y="221"/>
                    </a:lnTo>
                    <a:lnTo>
                      <a:pt x="164" y="219"/>
                    </a:lnTo>
                    <a:lnTo>
                      <a:pt x="162" y="219"/>
                    </a:lnTo>
                    <a:lnTo>
                      <a:pt x="160" y="217"/>
                    </a:lnTo>
                    <a:lnTo>
                      <a:pt x="158" y="217"/>
                    </a:lnTo>
                    <a:lnTo>
                      <a:pt x="158" y="215"/>
                    </a:lnTo>
                    <a:lnTo>
                      <a:pt x="156" y="215"/>
                    </a:lnTo>
                    <a:lnTo>
                      <a:pt x="156" y="213"/>
                    </a:lnTo>
                    <a:lnTo>
                      <a:pt x="156" y="213"/>
                    </a:lnTo>
                    <a:lnTo>
                      <a:pt x="154" y="213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0" y="209"/>
                    </a:lnTo>
                    <a:lnTo>
                      <a:pt x="148" y="207"/>
                    </a:lnTo>
                    <a:lnTo>
                      <a:pt x="144" y="203"/>
                    </a:lnTo>
                    <a:lnTo>
                      <a:pt x="142" y="201"/>
                    </a:lnTo>
                    <a:lnTo>
                      <a:pt x="140" y="199"/>
                    </a:lnTo>
                    <a:lnTo>
                      <a:pt x="140" y="199"/>
                    </a:lnTo>
                    <a:lnTo>
                      <a:pt x="138" y="197"/>
                    </a:lnTo>
                    <a:lnTo>
                      <a:pt x="138" y="195"/>
                    </a:lnTo>
                    <a:lnTo>
                      <a:pt x="134" y="193"/>
                    </a:lnTo>
                    <a:lnTo>
                      <a:pt x="132" y="189"/>
                    </a:lnTo>
                    <a:lnTo>
                      <a:pt x="130" y="187"/>
                    </a:lnTo>
                    <a:lnTo>
                      <a:pt x="128" y="185"/>
                    </a:lnTo>
                    <a:lnTo>
                      <a:pt x="126" y="183"/>
                    </a:lnTo>
                    <a:lnTo>
                      <a:pt x="124" y="181"/>
                    </a:lnTo>
                    <a:lnTo>
                      <a:pt x="122" y="179"/>
                    </a:lnTo>
                    <a:lnTo>
                      <a:pt x="120" y="177"/>
                    </a:lnTo>
                    <a:lnTo>
                      <a:pt x="118" y="177"/>
                    </a:lnTo>
                    <a:lnTo>
                      <a:pt x="116" y="179"/>
                    </a:lnTo>
                    <a:lnTo>
                      <a:pt x="114" y="181"/>
                    </a:lnTo>
                    <a:lnTo>
                      <a:pt x="112" y="181"/>
                    </a:lnTo>
                    <a:lnTo>
                      <a:pt x="112" y="179"/>
                    </a:lnTo>
                    <a:lnTo>
                      <a:pt x="110" y="177"/>
                    </a:lnTo>
                    <a:lnTo>
                      <a:pt x="110" y="179"/>
                    </a:lnTo>
                    <a:lnTo>
                      <a:pt x="108" y="181"/>
                    </a:lnTo>
                    <a:lnTo>
                      <a:pt x="106" y="181"/>
                    </a:lnTo>
                    <a:lnTo>
                      <a:pt x="102" y="181"/>
                    </a:lnTo>
                    <a:lnTo>
                      <a:pt x="96" y="181"/>
                    </a:lnTo>
                    <a:lnTo>
                      <a:pt x="94" y="181"/>
                    </a:lnTo>
                    <a:lnTo>
                      <a:pt x="92" y="181"/>
                    </a:lnTo>
                    <a:lnTo>
                      <a:pt x="90" y="181"/>
                    </a:lnTo>
                    <a:lnTo>
                      <a:pt x="88" y="181"/>
                    </a:lnTo>
                    <a:lnTo>
                      <a:pt x="86" y="181"/>
                    </a:lnTo>
                    <a:lnTo>
                      <a:pt x="84" y="181"/>
                    </a:lnTo>
                    <a:lnTo>
                      <a:pt x="82" y="183"/>
                    </a:lnTo>
                    <a:lnTo>
                      <a:pt x="78" y="183"/>
                    </a:lnTo>
                    <a:lnTo>
                      <a:pt x="74" y="183"/>
                    </a:lnTo>
                    <a:lnTo>
                      <a:pt x="72" y="183"/>
                    </a:lnTo>
                    <a:lnTo>
                      <a:pt x="70" y="183"/>
                    </a:lnTo>
                    <a:lnTo>
                      <a:pt x="70" y="185"/>
                    </a:lnTo>
                    <a:lnTo>
                      <a:pt x="68" y="185"/>
                    </a:lnTo>
                    <a:lnTo>
                      <a:pt x="68" y="183"/>
                    </a:lnTo>
                    <a:lnTo>
                      <a:pt x="66" y="183"/>
                    </a:lnTo>
                    <a:lnTo>
                      <a:pt x="66" y="181"/>
                    </a:lnTo>
                    <a:lnTo>
                      <a:pt x="64" y="181"/>
                    </a:lnTo>
                    <a:lnTo>
                      <a:pt x="62" y="181"/>
                    </a:lnTo>
                    <a:lnTo>
                      <a:pt x="62" y="179"/>
                    </a:lnTo>
                    <a:lnTo>
                      <a:pt x="60" y="179"/>
                    </a:lnTo>
                    <a:lnTo>
                      <a:pt x="58" y="177"/>
                    </a:lnTo>
                    <a:lnTo>
                      <a:pt x="56" y="175"/>
                    </a:lnTo>
                    <a:lnTo>
                      <a:pt x="54" y="173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48" y="169"/>
                    </a:lnTo>
                    <a:lnTo>
                      <a:pt x="46" y="167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2" y="161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0" y="159"/>
                    </a:lnTo>
                    <a:lnTo>
                      <a:pt x="38" y="157"/>
                    </a:lnTo>
                    <a:lnTo>
                      <a:pt x="36" y="157"/>
                    </a:lnTo>
                    <a:lnTo>
                      <a:pt x="34" y="155"/>
                    </a:lnTo>
                    <a:lnTo>
                      <a:pt x="32" y="153"/>
                    </a:lnTo>
                    <a:lnTo>
                      <a:pt x="30" y="151"/>
                    </a:lnTo>
                    <a:lnTo>
                      <a:pt x="30" y="149"/>
                    </a:lnTo>
                    <a:lnTo>
                      <a:pt x="28" y="147"/>
                    </a:lnTo>
                    <a:lnTo>
                      <a:pt x="30" y="145"/>
                    </a:lnTo>
                    <a:lnTo>
                      <a:pt x="28" y="143"/>
                    </a:lnTo>
                    <a:lnTo>
                      <a:pt x="26" y="143"/>
                    </a:lnTo>
                    <a:lnTo>
                      <a:pt x="24" y="143"/>
                    </a:lnTo>
                    <a:lnTo>
                      <a:pt x="22" y="143"/>
                    </a:lnTo>
                    <a:lnTo>
                      <a:pt x="22" y="141"/>
                    </a:lnTo>
                    <a:lnTo>
                      <a:pt x="20" y="141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6" y="135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2" y="117"/>
                    </a:lnTo>
                    <a:lnTo>
                      <a:pt x="12" y="117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8" y="109"/>
                    </a:lnTo>
                    <a:lnTo>
                      <a:pt x="8" y="107"/>
                    </a:lnTo>
                    <a:lnTo>
                      <a:pt x="6" y="107"/>
                    </a:lnTo>
                    <a:lnTo>
                      <a:pt x="4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6" y="89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22" y="61"/>
                    </a:lnTo>
                    <a:lnTo>
                      <a:pt x="28" y="59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2" y="51"/>
                    </a:lnTo>
                    <a:lnTo>
                      <a:pt x="34" y="51"/>
                    </a:lnTo>
                    <a:lnTo>
                      <a:pt x="34" y="49"/>
                    </a:lnTo>
                    <a:lnTo>
                      <a:pt x="36" y="47"/>
                    </a:lnTo>
                    <a:lnTo>
                      <a:pt x="38" y="45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8" y="12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6" y="6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4" name="Freeform 12">
                <a:extLst>
                  <a:ext uri="{FF2B5EF4-FFF2-40B4-BE49-F238E27FC236}">
                    <a16:creationId xmlns:a16="http://schemas.microsoft.com/office/drawing/2014/main" id="{8524A39A-645F-4956-EFA4-8BFC42C4A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413" y="1231900"/>
                <a:ext cx="333375" cy="282575"/>
              </a:xfrm>
              <a:custGeom>
                <a:avLst/>
                <a:gdLst>
                  <a:gd name="T0" fmla="*/ 44 w 210"/>
                  <a:gd name="T1" fmla="*/ 20 h 178"/>
                  <a:gd name="T2" fmla="*/ 50 w 210"/>
                  <a:gd name="T3" fmla="*/ 30 h 178"/>
                  <a:gd name="T4" fmla="*/ 62 w 210"/>
                  <a:gd name="T5" fmla="*/ 42 h 178"/>
                  <a:gd name="T6" fmla="*/ 68 w 210"/>
                  <a:gd name="T7" fmla="*/ 48 h 178"/>
                  <a:gd name="T8" fmla="*/ 80 w 210"/>
                  <a:gd name="T9" fmla="*/ 48 h 178"/>
                  <a:gd name="T10" fmla="*/ 86 w 210"/>
                  <a:gd name="T11" fmla="*/ 52 h 178"/>
                  <a:gd name="T12" fmla="*/ 94 w 210"/>
                  <a:gd name="T13" fmla="*/ 58 h 178"/>
                  <a:gd name="T14" fmla="*/ 98 w 210"/>
                  <a:gd name="T15" fmla="*/ 60 h 178"/>
                  <a:gd name="T16" fmla="*/ 106 w 210"/>
                  <a:gd name="T17" fmla="*/ 62 h 178"/>
                  <a:gd name="T18" fmla="*/ 112 w 210"/>
                  <a:gd name="T19" fmla="*/ 58 h 178"/>
                  <a:gd name="T20" fmla="*/ 120 w 210"/>
                  <a:gd name="T21" fmla="*/ 62 h 178"/>
                  <a:gd name="T22" fmla="*/ 126 w 210"/>
                  <a:gd name="T23" fmla="*/ 62 h 178"/>
                  <a:gd name="T24" fmla="*/ 134 w 210"/>
                  <a:gd name="T25" fmla="*/ 58 h 178"/>
                  <a:gd name="T26" fmla="*/ 140 w 210"/>
                  <a:gd name="T27" fmla="*/ 62 h 178"/>
                  <a:gd name="T28" fmla="*/ 150 w 210"/>
                  <a:gd name="T29" fmla="*/ 64 h 178"/>
                  <a:gd name="T30" fmla="*/ 160 w 210"/>
                  <a:gd name="T31" fmla="*/ 62 h 178"/>
                  <a:gd name="T32" fmla="*/ 166 w 210"/>
                  <a:gd name="T33" fmla="*/ 70 h 178"/>
                  <a:gd name="T34" fmla="*/ 172 w 210"/>
                  <a:gd name="T35" fmla="*/ 70 h 178"/>
                  <a:gd name="T36" fmla="*/ 186 w 210"/>
                  <a:gd name="T37" fmla="*/ 68 h 178"/>
                  <a:gd name="T38" fmla="*/ 190 w 210"/>
                  <a:gd name="T39" fmla="*/ 74 h 178"/>
                  <a:gd name="T40" fmla="*/ 200 w 210"/>
                  <a:gd name="T41" fmla="*/ 88 h 178"/>
                  <a:gd name="T42" fmla="*/ 204 w 210"/>
                  <a:gd name="T43" fmla="*/ 108 h 178"/>
                  <a:gd name="T44" fmla="*/ 206 w 210"/>
                  <a:gd name="T45" fmla="*/ 126 h 178"/>
                  <a:gd name="T46" fmla="*/ 192 w 210"/>
                  <a:gd name="T47" fmla="*/ 136 h 178"/>
                  <a:gd name="T48" fmla="*/ 180 w 210"/>
                  <a:gd name="T49" fmla="*/ 142 h 178"/>
                  <a:gd name="T50" fmla="*/ 172 w 210"/>
                  <a:gd name="T51" fmla="*/ 148 h 178"/>
                  <a:gd name="T52" fmla="*/ 158 w 210"/>
                  <a:gd name="T53" fmla="*/ 160 h 178"/>
                  <a:gd name="T54" fmla="*/ 142 w 210"/>
                  <a:gd name="T55" fmla="*/ 170 h 178"/>
                  <a:gd name="T56" fmla="*/ 128 w 210"/>
                  <a:gd name="T57" fmla="*/ 166 h 178"/>
                  <a:gd name="T58" fmla="*/ 118 w 210"/>
                  <a:gd name="T59" fmla="*/ 164 h 178"/>
                  <a:gd name="T60" fmla="*/ 100 w 210"/>
                  <a:gd name="T61" fmla="*/ 172 h 178"/>
                  <a:gd name="T62" fmla="*/ 88 w 210"/>
                  <a:gd name="T63" fmla="*/ 172 h 178"/>
                  <a:gd name="T64" fmla="*/ 80 w 210"/>
                  <a:gd name="T65" fmla="*/ 172 h 178"/>
                  <a:gd name="T66" fmla="*/ 76 w 210"/>
                  <a:gd name="T67" fmla="*/ 176 h 178"/>
                  <a:gd name="T68" fmla="*/ 68 w 210"/>
                  <a:gd name="T69" fmla="*/ 176 h 178"/>
                  <a:gd name="T70" fmla="*/ 66 w 210"/>
                  <a:gd name="T71" fmla="*/ 168 h 178"/>
                  <a:gd name="T72" fmla="*/ 56 w 210"/>
                  <a:gd name="T73" fmla="*/ 162 h 178"/>
                  <a:gd name="T74" fmla="*/ 48 w 210"/>
                  <a:gd name="T75" fmla="*/ 158 h 178"/>
                  <a:gd name="T76" fmla="*/ 42 w 210"/>
                  <a:gd name="T77" fmla="*/ 150 h 178"/>
                  <a:gd name="T78" fmla="*/ 36 w 210"/>
                  <a:gd name="T79" fmla="*/ 138 h 178"/>
                  <a:gd name="T80" fmla="*/ 30 w 210"/>
                  <a:gd name="T81" fmla="*/ 128 h 178"/>
                  <a:gd name="T82" fmla="*/ 24 w 210"/>
                  <a:gd name="T83" fmla="*/ 124 h 178"/>
                  <a:gd name="T84" fmla="*/ 20 w 210"/>
                  <a:gd name="T85" fmla="*/ 110 h 178"/>
                  <a:gd name="T86" fmla="*/ 10 w 210"/>
                  <a:gd name="T87" fmla="*/ 104 h 178"/>
                  <a:gd name="T88" fmla="*/ 2 w 210"/>
                  <a:gd name="T89" fmla="*/ 94 h 178"/>
                  <a:gd name="T90" fmla="*/ 4 w 210"/>
                  <a:gd name="T91" fmla="*/ 84 h 178"/>
                  <a:gd name="T92" fmla="*/ 8 w 210"/>
                  <a:gd name="T93" fmla="*/ 76 h 178"/>
                  <a:gd name="T94" fmla="*/ 12 w 210"/>
                  <a:gd name="T95" fmla="*/ 66 h 178"/>
                  <a:gd name="T96" fmla="*/ 16 w 210"/>
                  <a:gd name="T97" fmla="*/ 50 h 178"/>
                  <a:gd name="T98" fmla="*/ 20 w 210"/>
                  <a:gd name="T99" fmla="*/ 38 h 178"/>
                  <a:gd name="T100" fmla="*/ 24 w 210"/>
                  <a:gd name="T101" fmla="*/ 22 h 178"/>
                  <a:gd name="T102" fmla="*/ 28 w 210"/>
                  <a:gd name="T103" fmla="*/ 12 h 178"/>
                  <a:gd name="T104" fmla="*/ 32 w 210"/>
                  <a:gd name="T105" fmla="*/ 2 h 178"/>
                  <a:gd name="T106" fmla="*/ 36 w 210"/>
                  <a:gd name="T107" fmla="*/ 8 h 178"/>
                  <a:gd name="T108" fmla="*/ 36 w 210"/>
                  <a:gd name="T109" fmla="*/ 1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0" h="178">
                    <a:moveTo>
                      <a:pt x="38" y="14"/>
                    </a:moveTo>
                    <a:lnTo>
                      <a:pt x="38" y="16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6"/>
                    </a:lnTo>
                    <a:lnTo>
                      <a:pt x="50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4"/>
                    </a:lnTo>
                    <a:lnTo>
                      <a:pt x="58" y="36"/>
                    </a:lnTo>
                    <a:lnTo>
                      <a:pt x="60" y="38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4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2"/>
                    </a:lnTo>
                    <a:lnTo>
                      <a:pt x="92" y="50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98" y="58"/>
                    </a:lnTo>
                    <a:lnTo>
                      <a:pt x="98" y="60"/>
                    </a:lnTo>
                    <a:lnTo>
                      <a:pt x="100" y="62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4" y="64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8" y="56"/>
                    </a:lnTo>
                    <a:lnTo>
                      <a:pt x="108" y="58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6" y="58"/>
                    </a:lnTo>
                    <a:lnTo>
                      <a:pt x="116" y="60"/>
                    </a:lnTo>
                    <a:lnTo>
                      <a:pt x="116" y="62"/>
                    </a:lnTo>
                    <a:lnTo>
                      <a:pt x="118" y="62"/>
                    </a:lnTo>
                    <a:lnTo>
                      <a:pt x="120" y="62"/>
                    </a:lnTo>
                    <a:lnTo>
                      <a:pt x="120" y="62"/>
                    </a:lnTo>
                    <a:lnTo>
                      <a:pt x="120" y="60"/>
                    </a:lnTo>
                    <a:lnTo>
                      <a:pt x="122" y="58"/>
                    </a:lnTo>
                    <a:lnTo>
                      <a:pt x="124" y="58"/>
                    </a:lnTo>
                    <a:lnTo>
                      <a:pt x="126" y="60"/>
                    </a:lnTo>
                    <a:lnTo>
                      <a:pt x="126" y="62"/>
                    </a:lnTo>
                    <a:lnTo>
                      <a:pt x="128" y="62"/>
                    </a:lnTo>
                    <a:lnTo>
                      <a:pt x="130" y="62"/>
                    </a:lnTo>
                    <a:lnTo>
                      <a:pt x="130" y="60"/>
                    </a:lnTo>
                    <a:lnTo>
                      <a:pt x="130" y="58"/>
                    </a:lnTo>
                    <a:lnTo>
                      <a:pt x="132" y="58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6" y="62"/>
                    </a:lnTo>
                    <a:lnTo>
                      <a:pt x="138" y="64"/>
                    </a:lnTo>
                    <a:lnTo>
                      <a:pt x="140" y="64"/>
                    </a:lnTo>
                    <a:lnTo>
                      <a:pt x="140" y="62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48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4" y="64"/>
                    </a:lnTo>
                    <a:lnTo>
                      <a:pt x="156" y="64"/>
                    </a:lnTo>
                    <a:lnTo>
                      <a:pt x="158" y="64"/>
                    </a:lnTo>
                    <a:lnTo>
                      <a:pt x="158" y="62"/>
                    </a:lnTo>
                    <a:lnTo>
                      <a:pt x="160" y="62"/>
                    </a:lnTo>
                    <a:lnTo>
                      <a:pt x="162" y="62"/>
                    </a:lnTo>
                    <a:lnTo>
                      <a:pt x="162" y="64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70"/>
                    </a:lnTo>
                    <a:lnTo>
                      <a:pt x="166" y="70"/>
                    </a:lnTo>
                    <a:lnTo>
                      <a:pt x="168" y="68"/>
                    </a:lnTo>
                    <a:lnTo>
                      <a:pt x="168" y="70"/>
                    </a:lnTo>
                    <a:lnTo>
                      <a:pt x="168" y="70"/>
                    </a:lnTo>
                    <a:lnTo>
                      <a:pt x="170" y="72"/>
                    </a:lnTo>
                    <a:lnTo>
                      <a:pt x="172" y="72"/>
                    </a:lnTo>
                    <a:lnTo>
                      <a:pt x="172" y="70"/>
                    </a:lnTo>
                    <a:lnTo>
                      <a:pt x="176" y="70"/>
                    </a:lnTo>
                    <a:lnTo>
                      <a:pt x="180" y="70"/>
                    </a:lnTo>
                    <a:lnTo>
                      <a:pt x="180" y="68"/>
                    </a:lnTo>
                    <a:lnTo>
                      <a:pt x="182" y="68"/>
                    </a:lnTo>
                    <a:lnTo>
                      <a:pt x="184" y="68"/>
                    </a:lnTo>
                    <a:lnTo>
                      <a:pt x="186" y="68"/>
                    </a:lnTo>
                    <a:lnTo>
                      <a:pt x="186" y="70"/>
                    </a:lnTo>
                    <a:lnTo>
                      <a:pt x="188" y="72"/>
                    </a:lnTo>
                    <a:lnTo>
                      <a:pt x="188" y="74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0" y="74"/>
                    </a:lnTo>
                    <a:lnTo>
                      <a:pt x="192" y="74"/>
                    </a:lnTo>
                    <a:lnTo>
                      <a:pt x="194" y="74"/>
                    </a:lnTo>
                    <a:lnTo>
                      <a:pt x="194" y="78"/>
                    </a:lnTo>
                    <a:lnTo>
                      <a:pt x="196" y="80"/>
                    </a:lnTo>
                    <a:lnTo>
                      <a:pt x="198" y="84"/>
                    </a:lnTo>
                    <a:lnTo>
                      <a:pt x="200" y="88"/>
                    </a:lnTo>
                    <a:lnTo>
                      <a:pt x="202" y="96"/>
                    </a:lnTo>
                    <a:lnTo>
                      <a:pt x="202" y="98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4" y="104"/>
                    </a:lnTo>
                    <a:lnTo>
                      <a:pt x="204" y="108"/>
                    </a:lnTo>
                    <a:lnTo>
                      <a:pt x="206" y="108"/>
                    </a:lnTo>
                    <a:lnTo>
                      <a:pt x="208" y="116"/>
                    </a:lnTo>
                    <a:lnTo>
                      <a:pt x="208" y="118"/>
                    </a:lnTo>
                    <a:lnTo>
                      <a:pt x="210" y="124"/>
                    </a:lnTo>
                    <a:lnTo>
                      <a:pt x="208" y="124"/>
                    </a:lnTo>
                    <a:lnTo>
                      <a:pt x="206" y="126"/>
                    </a:lnTo>
                    <a:lnTo>
                      <a:pt x="202" y="128"/>
                    </a:lnTo>
                    <a:lnTo>
                      <a:pt x="200" y="130"/>
                    </a:lnTo>
                    <a:lnTo>
                      <a:pt x="196" y="132"/>
                    </a:lnTo>
                    <a:lnTo>
                      <a:pt x="194" y="134"/>
                    </a:lnTo>
                    <a:lnTo>
                      <a:pt x="192" y="134"/>
                    </a:lnTo>
                    <a:lnTo>
                      <a:pt x="192" y="136"/>
                    </a:lnTo>
                    <a:lnTo>
                      <a:pt x="188" y="138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2" y="142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76" y="144"/>
                    </a:lnTo>
                    <a:lnTo>
                      <a:pt x="176" y="146"/>
                    </a:lnTo>
                    <a:lnTo>
                      <a:pt x="174" y="146"/>
                    </a:lnTo>
                    <a:lnTo>
                      <a:pt x="174" y="148"/>
                    </a:lnTo>
                    <a:lnTo>
                      <a:pt x="172" y="148"/>
                    </a:lnTo>
                    <a:lnTo>
                      <a:pt x="168" y="152"/>
                    </a:lnTo>
                    <a:lnTo>
                      <a:pt x="166" y="154"/>
                    </a:lnTo>
                    <a:lnTo>
                      <a:pt x="164" y="156"/>
                    </a:lnTo>
                    <a:lnTo>
                      <a:pt x="162" y="156"/>
                    </a:lnTo>
                    <a:lnTo>
                      <a:pt x="158" y="158"/>
                    </a:lnTo>
                    <a:lnTo>
                      <a:pt x="158" y="160"/>
                    </a:lnTo>
                    <a:lnTo>
                      <a:pt x="156" y="160"/>
                    </a:lnTo>
                    <a:lnTo>
                      <a:pt x="154" y="160"/>
                    </a:lnTo>
                    <a:lnTo>
                      <a:pt x="150" y="164"/>
                    </a:lnTo>
                    <a:lnTo>
                      <a:pt x="148" y="166"/>
                    </a:lnTo>
                    <a:lnTo>
                      <a:pt x="146" y="166"/>
                    </a:lnTo>
                    <a:lnTo>
                      <a:pt x="142" y="170"/>
                    </a:lnTo>
                    <a:lnTo>
                      <a:pt x="140" y="170"/>
                    </a:lnTo>
                    <a:lnTo>
                      <a:pt x="140" y="168"/>
                    </a:lnTo>
                    <a:lnTo>
                      <a:pt x="138" y="168"/>
                    </a:lnTo>
                    <a:lnTo>
                      <a:pt x="138" y="170"/>
                    </a:lnTo>
                    <a:lnTo>
                      <a:pt x="134" y="168"/>
                    </a:lnTo>
                    <a:lnTo>
                      <a:pt x="128" y="166"/>
                    </a:lnTo>
                    <a:lnTo>
                      <a:pt x="128" y="164"/>
                    </a:lnTo>
                    <a:lnTo>
                      <a:pt x="128" y="162"/>
                    </a:lnTo>
                    <a:lnTo>
                      <a:pt x="126" y="162"/>
                    </a:lnTo>
                    <a:lnTo>
                      <a:pt x="120" y="162"/>
                    </a:lnTo>
                    <a:lnTo>
                      <a:pt x="120" y="164"/>
                    </a:lnTo>
                    <a:lnTo>
                      <a:pt x="118" y="164"/>
                    </a:lnTo>
                    <a:lnTo>
                      <a:pt x="116" y="166"/>
                    </a:lnTo>
                    <a:lnTo>
                      <a:pt x="110" y="166"/>
                    </a:lnTo>
                    <a:lnTo>
                      <a:pt x="106" y="170"/>
                    </a:lnTo>
                    <a:lnTo>
                      <a:pt x="106" y="172"/>
                    </a:lnTo>
                    <a:lnTo>
                      <a:pt x="102" y="172"/>
                    </a:lnTo>
                    <a:lnTo>
                      <a:pt x="100" y="172"/>
                    </a:lnTo>
                    <a:lnTo>
                      <a:pt x="96" y="172"/>
                    </a:lnTo>
                    <a:lnTo>
                      <a:pt x="94" y="172"/>
                    </a:lnTo>
                    <a:lnTo>
                      <a:pt x="92" y="174"/>
                    </a:lnTo>
                    <a:lnTo>
                      <a:pt x="90" y="174"/>
                    </a:lnTo>
                    <a:lnTo>
                      <a:pt x="88" y="174"/>
                    </a:lnTo>
                    <a:lnTo>
                      <a:pt x="88" y="172"/>
                    </a:lnTo>
                    <a:lnTo>
                      <a:pt x="88" y="174"/>
                    </a:lnTo>
                    <a:lnTo>
                      <a:pt x="86" y="174"/>
                    </a:lnTo>
                    <a:lnTo>
                      <a:pt x="82" y="174"/>
                    </a:lnTo>
                    <a:lnTo>
                      <a:pt x="80" y="174"/>
                    </a:lnTo>
                    <a:lnTo>
                      <a:pt x="80" y="172"/>
                    </a:lnTo>
                    <a:lnTo>
                      <a:pt x="80" y="172"/>
                    </a:lnTo>
                    <a:lnTo>
                      <a:pt x="78" y="172"/>
                    </a:lnTo>
                    <a:lnTo>
                      <a:pt x="78" y="170"/>
                    </a:lnTo>
                    <a:lnTo>
                      <a:pt x="78" y="172"/>
                    </a:lnTo>
                    <a:lnTo>
                      <a:pt x="78" y="172"/>
                    </a:lnTo>
                    <a:lnTo>
                      <a:pt x="78" y="174"/>
                    </a:lnTo>
                    <a:lnTo>
                      <a:pt x="76" y="176"/>
                    </a:lnTo>
                    <a:lnTo>
                      <a:pt x="74" y="176"/>
                    </a:lnTo>
                    <a:lnTo>
                      <a:pt x="72" y="174"/>
                    </a:lnTo>
                    <a:lnTo>
                      <a:pt x="72" y="176"/>
                    </a:lnTo>
                    <a:lnTo>
                      <a:pt x="70" y="176"/>
                    </a:lnTo>
                    <a:lnTo>
                      <a:pt x="70" y="178"/>
                    </a:lnTo>
                    <a:lnTo>
                      <a:pt x="68" y="176"/>
                    </a:lnTo>
                    <a:lnTo>
                      <a:pt x="66" y="174"/>
                    </a:lnTo>
                    <a:lnTo>
                      <a:pt x="68" y="174"/>
                    </a:lnTo>
                    <a:lnTo>
                      <a:pt x="68" y="172"/>
                    </a:lnTo>
                    <a:lnTo>
                      <a:pt x="68" y="170"/>
                    </a:lnTo>
                    <a:lnTo>
                      <a:pt x="66" y="170"/>
                    </a:lnTo>
                    <a:lnTo>
                      <a:pt x="66" y="168"/>
                    </a:lnTo>
                    <a:lnTo>
                      <a:pt x="64" y="168"/>
                    </a:lnTo>
                    <a:lnTo>
                      <a:pt x="60" y="166"/>
                    </a:lnTo>
                    <a:lnTo>
                      <a:pt x="58" y="166"/>
                    </a:lnTo>
                    <a:lnTo>
                      <a:pt x="58" y="164"/>
                    </a:lnTo>
                    <a:lnTo>
                      <a:pt x="56" y="164"/>
                    </a:lnTo>
                    <a:lnTo>
                      <a:pt x="56" y="162"/>
                    </a:lnTo>
                    <a:lnTo>
                      <a:pt x="54" y="162"/>
                    </a:lnTo>
                    <a:lnTo>
                      <a:pt x="54" y="160"/>
                    </a:lnTo>
                    <a:lnTo>
                      <a:pt x="52" y="160"/>
                    </a:lnTo>
                    <a:lnTo>
                      <a:pt x="50" y="160"/>
                    </a:lnTo>
                    <a:lnTo>
                      <a:pt x="50" y="158"/>
                    </a:lnTo>
                    <a:lnTo>
                      <a:pt x="48" y="158"/>
                    </a:lnTo>
                    <a:lnTo>
                      <a:pt x="46" y="156"/>
                    </a:lnTo>
                    <a:lnTo>
                      <a:pt x="46" y="154"/>
                    </a:lnTo>
                    <a:lnTo>
                      <a:pt x="44" y="154"/>
                    </a:lnTo>
                    <a:lnTo>
                      <a:pt x="44" y="152"/>
                    </a:lnTo>
                    <a:lnTo>
                      <a:pt x="44" y="150"/>
                    </a:lnTo>
                    <a:lnTo>
                      <a:pt x="42" y="150"/>
                    </a:lnTo>
                    <a:lnTo>
                      <a:pt x="40" y="146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36" y="136"/>
                    </a:lnTo>
                    <a:lnTo>
                      <a:pt x="36" y="134"/>
                    </a:lnTo>
                    <a:lnTo>
                      <a:pt x="34" y="132"/>
                    </a:lnTo>
                    <a:lnTo>
                      <a:pt x="32" y="130"/>
                    </a:lnTo>
                    <a:lnTo>
                      <a:pt x="32" y="128"/>
                    </a:lnTo>
                    <a:lnTo>
                      <a:pt x="30" y="128"/>
                    </a:lnTo>
                    <a:lnTo>
                      <a:pt x="30" y="126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4" y="124"/>
                    </a:lnTo>
                    <a:lnTo>
                      <a:pt x="24" y="124"/>
                    </a:lnTo>
                    <a:lnTo>
                      <a:pt x="24" y="124"/>
                    </a:lnTo>
                    <a:lnTo>
                      <a:pt x="24" y="122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0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4" y="88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4" y="60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2" y="36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30" y="8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5" name="Freeform 23">
                <a:extLst>
                  <a:ext uri="{FF2B5EF4-FFF2-40B4-BE49-F238E27FC236}">
                    <a16:creationId xmlns:a16="http://schemas.microsoft.com/office/drawing/2014/main" id="{07AFB5A0-4697-D103-061E-B550016E1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2055813"/>
                <a:ext cx="317500" cy="322263"/>
              </a:xfrm>
              <a:custGeom>
                <a:avLst/>
                <a:gdLst>
                  <a:gd name="T0" fmla="*/ 132 w 200"/>
                  <a:gd name="T1" fmla="*/ 8 h 203"/>
                  <a:gd name="T2" fmla="*/ 136 w 200"/>
                  <a:gd name="T3" fmla="*/ 16 h 203"/>
                  <a:gd name="T4" fmla="*/ 138 w 200"/>
                  <a:gd name="T5" fmla="*/ 24 h 203"/>
                  <a:gd name="T6" fmla="*/ 144 w 200"/>
                  <a:gd name="T7" fmla="*/ 32 h 203"/>
                  <a:gd name="T8" fmla="*/ 150 w 200"/>
                  <a:gd name="T9" fmla="*/ 40 h 203"/>
                  <a:gd name="T10" fmla="*/ 156 w 200"/>
                  <a:gd name="T11" fmla="*/ 48 h 203"/>
                  <a:gd name="T12" fmla="*/ 166 w 200"/>
                  <a:gd name="T13" fmla="*/ 52 h 203"/>
                  <a:gd name="T14" fmla="*/ 168 w 200"/>
                  <a:gd name="T15" fmla="*/ 64 h 203"/>
                  <a:gd name="T16" fmla="*/ 168 w 200"/>
                  <a:gd name="T17" fmla="*/ 76 h 203"/>
                  <a:gd name="T18" fmla="*/ 172 w 200"/>
                  <a:gd name="T19" fmla="*/ 86 h 203"/>
                  <a:gd name="T20" fmla="*/ 182 w 200"/>
                  <a:gd name="T21" fmla="*/ 90 h 203"/>
                  <a:gd name="T22" fmla="*/ 184 w 200"/>
                  <a:gd name="T23" fmla="*/ 107 h 203"/>
                  <a:gd name="T24" fmla="*/ 188 w 200"/>
                  <a:gd name="T25" fmla="*/ 119 h 203"/>
                  <a:gd name="T26" fmla="*/ 186 w 200"/>
                  <a:gd name="T27" fmla="*/ 135 h 203"/>
                  <a:gd name="T28" fmla="*/ 190 w 200"/>
                  <a:gd name="T29" fmla="*/ 147 h 203"/>
                  <a:gd name="T30" fmla="*/ 196 w 200"/>
                  <a:gd name="T31" fmla="*/ 155 h 203"/>
                  <a:gd name="T32" fmla="*/ 192 w 200"/>
                  <a:gd name="T33" fmla="*/ 165 h 203"/>
                  <a:gd name="T34" fmla="*/ 186 w 200"/>
                  <a:gd name="T35" fmla="*/ 175 h 203"/>
                  <a:gd name="T36" fmla="*/ 188 w 200"/>
                  <a:gd name="T37" fmla="*/ 181 h 203"/>
                  <a:gd name="T38" fmla="*/ 196 w 200"/>
                  <a:gd name="T39" fmla="*/ 189 h 203"/>
                  <a:gd name="T40" fmla="*/ 200 w 200"/>
                  <a:gd name="T41" fmla="*/ 191 h 203"/>
                  <a:gd name="T42" fmla="*/ 190 w 200"/>
                  <a:gd name="T43" fmla="*/ 201 h 203"/>
                  <a:gd name="T44" fmla="*/ 182 w 200"/>
                  <a:gd name="T45" fmla="*/ 191 h 203"/>
                  <a:gd name="T46" fmla="*/ 172 w 200"/>
                  <a:gd name="T47" fmla="*/ 189 h 203"/>
                  <a:gd name="T48" fmla="*/ 160 w 200"/>
                  <a:gd name="T49" fmla="*/ 185 h 203"/>
                  <a:gd name="T50" fmla="*/ 140 w 200"/>
                  <a:gd name="T51" fmla="*/ 185 h 203"/>
                  <a:gd name="T52" fmla="*/ 124 w 200"/>
                  <a:gd name="T53" fmla="*/ 185 h 203"/>
                  <a:gd name="T54" fmla="*/ 96 w 200"/>
                  <a:gd name="T55" fmla="*/ 185 h 203"/>
                  <a:gd name="T56" fmla="*/ 84 w 200"/>
                  <a:gd name="T57" fmla="*/ 185 h 203"/>
                  <a:gd name="T58" fmla="*/ 66 w 200"/>
                  <a:gd name="T59" fmla="*/ 185 h 203"/>
                  <a:gd name="T60" fmla="*/ 50 w 200"/>
                  <a:gd name="T61" fmla="*/ 185 h 203"/>
                  <a:gd name="T62" fmla="*/ 22 w 200"/>
                  <a:gd name="T63" fmla="*/ 185 h 203"/>
                  <a:gd name="T64" fmla="*/ 0 w 200"/>
                  <a:gd name="T65" fmla="*/ 185 h 203"/>
                  <a:gd name="T66" fmla="*/ 2 w 200"/>
                  <a:gd name="T67" fmla="*/ 153 h 203"/>
                  <a:gd name="T68" fmla="*/ 2 w 200"/>
                  <a:gd name="T69" fmla="*/ 145 h 203"/>
                  <a:gd name="T70" fmla="*/ 14 w 200"/>
                  <a:gd name="T71" fmla="*/ 133 h 203"/>
                  <a:gd name="T72" fmla="*/ 22 w 200"/>
                  <a:gd name="T73" fmla="*/ 123 h 203"/>
                  <a:gd name="T74" fmla="*/ 14 w 200"/>
                  <a:gd name="T75" fmla="*/ 113 h 203"/>
                  <a:gd name="T76" fmla="*/ 28 w 200"/>
                  <a:gd name="T77" fmla="*/ 113 h 203"/>
                  <a:gd name="T78" fmla="*/ 34 w 200"/>
                  <a:gd name="T79" fmla="*/ 105 h 203"/>
                  <a:gd name="T80" fmla="*/ 40 w 200"/>
                  <a:gd name="T81" fmla="*/ 101 h 203"/>
                  <a:gd name="T82" fmla="*/ 46 w 200"/>
                  <a:gd name="T83" fmla="*/ 95 h 203"/>
                  <a:gd name="T84" fmla="*/ 52 w 200"/>
                  <a:gd name="T85" fmla="*/ 86 h 203"/>
                  <a:gd name="T86" fmla="*/ 56 w 200"/>
                  <a:gd name="T87" fmla="*/ 80 h 203"/>
                  <a:gd name="T88" fmla="*/ 58 w 200"/>
                  <a:gd name="T89" fmla="*/ 66 h 203"/>
                  <a:gd name="T90" fmla="*/ 66 w 200"/>
                  <a:gd name="T91" fmla="*/ 66 h 203"/>
                  <a:gd name="T92" fmla="*/ 74 w 200"/>
                  <a:gd name="T93" fmla="*/ 60 h 203"/>
                  <a:gd name="T94" fmla="*/ 84 w 200"/>
                  <a:gd name="T95" fmla="*/ 58 h 203"/>
                  <a:gd name="T96" fmla="*/ 90 w 200"/>
                  <a:gd name="T97" fmla="*/ 58 h 203"/>
                  <a:gd name="T98" fmla="*/ 102 w 200"/>
                  <a:gd name="T99" fmla="*/ 54 h 203"/>
                  <a:gd name="T100" fmla="*/ 96 w 200"/>
                  <a:gd name="T101" fmla="*/ 44 h 203"/>
                  <a:gd name="T102" fmla="*/ 96 w 200"/>
                  <a:gd name="T103" fmla="*/ 30 h 203"/>
                  <a:gd name="T104" fmla="*/ 108 w 200"/>
                  <a:gd name="T105" fmla="*/ 16 h 203"/>
                  <a:gd name="T106" fmla="*/ 116 w 200"/>
                  <a:gd name="T107" fmla="*/ 8 h 203"/>
                  <a:gd name="T108" fmla="*/ 124 w 200"/>
                  <a:gd name="T109" fmla="*/ 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0" h="203">
                    <a:moveTo>
                      <a:pt x="128" y="2"/>
                    </a:moveTo>
                    <a:lnTo>
                      <a:pt x="130" y="2"/>
                    </a:lnTo>
                    <a:lnTo>
                      <a:pt x="130" y="4"/>
                    </a:lnTo>
                    <a:lnTo>
                      <a:pt x="132" y="6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2" y="8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4" y="14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40" y="26"/>
                    </a:lnTo>
                    <a:lnTo>
                      <a:pt x="142" y="28"/>
                    </a:lnTo>
                    <a:lnTo>
                      <a:pt x="144" y="28"/>
                    </a:lnTo>
                    <a:lnTo>
                      <a:pt x="146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6"/>
                    </a:lnTo>
                    <a:lnTo>
                      <a:pt x="146" y="38"/>
                    </a:lnTo>
                    <a:lnTo>
                      <a:pt x="146" y="38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2" y="40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6" y="44"/>
                    </a:lnTo>
                    <a:lnTo>
                      <a:pt x="156" y="46"/>
                    </a:lnTo>
                    <a:lnTo>
                      <a:pt x="156" y="48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60" y="52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6" y="52"/>
                    </a:lnTo>
                    <a:lnTo>
                      <a:pt x="164" y="54"/>
                    </a:lnTo>
                    <a:lnTo>
                      <a:pt x="164" y="56"/>
                    </a:lnTo>
                    <a:lnTo>
                      <a:pt x="166" y="58"/>
                    </a:lnTo>
                    <a:lnTo>
                      <a:pt x="166" y="60"/>
                    </a:lnTo>
                    <a:lnTo>
                      <a:pt x="168" y="62"/>
                    </a:lnTo>
                    <a:lnTo>
                      <a:pt x="168" y="64"/>
                    </a:lnTo>
                    <a:lnTo>
                      <a:pt x="166" y="66"/>
                    </a:lnTo>
                    <a:lnTo>
                      <a:pt x="168" y="68"/>
                    </a:lnTo>
                    <a:lnTo>
                      <a:pt x="170" y="70"/>
                    </a:lnTo>
                    <a:lnTo>
                      <a:pt x="170" y="72"/>
                    </a:lnTo>
                    <a:lnTo>
                      <a:pt x="168" y="74"/>
                    </a:lnTo>
                    <a:lnTo>
                      <a:pt x="168" y="76"/>
                    </a:lnTo>
                    <a:lnTo>
                      <a:pt x="166" y="76"/>
                    </a:lnTo>
                    <a:lnTo>
                      <a:pt x="166" y="80"/>
                    </a:lnTo>
                    <a:lnTo>
                      <a:pt x="168" y="80"/>
                    </a:lnTo>
                    <a:lnTo>
                      <a:pt x="168" y="82"/>
                    </a:lnTo>
                    <a:lnTo>
                      <a:pt x="170" y="82"/>
                    </a:lnTo>
                    <a:lnTo>
                      <a:pt x="172" y="86"/>
                    </a:lnTo>
                    <a:lnTo>
                      <a:pt x="174" y="86"/>
                    </a:lnTo>
                    <a:lnTo>
                      <a:pt x="176" y="86"/>
                    </a:lnTo>
                    <a:lnTo>
                      <a:pt x="178" y="86"/>
                    </a:lnTo>
                    <a:lnTo>
                      <a:pt x="178" y="86"/>
                    </a:lnTo>
                    <a:lnTo>
                      <a:pt x="180" y="90"/>
                    </a:lnTo>
                    <a:lnTo>
                      <a:pt x="182" y="90"/>
                    </a:lnTo>
                    <a:lnTo>
                      <a:pt x="180" y="95"/>
                    </a:lnTo>
                    <a:lnTo>
                      <a:pt x="180" y="97"/>
                    </a:lnTo>
                    <a:lnTo>
                      <a:pt x="182" y="101"/>
                    </a:lnTo>
                    <a:lnTo>
                      <a:pt x="184" y="103"/>
                    </a:lnTo>
                    <a:lnTo>
                      <a:pt x="184" y="105"/>
                    </a:lnTo>
                    <a:lnTo>
                      <a:pt x="184" y="107"/>
                    </a:lnTo>
                    <a:lnTo>
                      <a:pt x="186" y="109"/>
                    </a:lnTo>
                    <a:lnTo>
                      <a:pt x="186" y="111"/>
                    </a:lnTo>
                    <a:lnTo>
                      <a:pt x="186" y="113"/>
                    </a:lnTo>
                    <a:lnTo>
                      <a:pt x="186" y="115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86" y="125"/>
                    </a:lnTo>
                    <a:lnTo>
                      <a:pt x="186" y="127"/>
                    </a:lnTo>
                    <a:lnTo>
                      <a:pt x="186" y="129"/>
                    </a:lnTo>
                    <a:lnTo>
                      <a:pt x="186" y="131"/>
                    </a:lnTo>
                    <a:lnTo>
                      <a:pt x="186" y="133"/>
                    </a:lnTo>
                    <a:lnTo>
                      <a:pt x="186" y="135"/>
                    </a:lnTo>
                    <a:lnTo>
                      <a:pt x="186" y="137"/>
                    </a:lnTo>
                    <a:lnTo>
                      <a:pt x="188" y="137"/>
                    </a:lnTo>
                    <a:lnTo>
                      <a:pt x="190" y="139"/>
                    </a:lnTo>
                    <a:lnTo>
                      <a:pt x="190" y="143"/>
                    </a:lnTo>
                    <a:lnTo>
                      <a:pt x="190" y="145"/>
                    </a:lnTo>
                    <a:lnTo>
                      <a:pt x="190" y="147"/>
                    </a:lnTo>
                    <a:lnTo>
                      <a:pt x="192" y="147"/>
                    </a:lnTo>
                    <a:lnTo>
                      <a:pt x="192" y="149"/>
                    </a:lnTo>
                    <a:lnTo>
                      <a:pt x="194" y="151"/>
                    </a:lnTo>
                    <a:lnTo>
                      <a:pt x="194" y="153"/>
                    </a:lnTo>
                    <a:lnTo>
                      <a:pt x="196" y="153"/>
                    </a:lnTo>
                    <a:lnTo>
                      <a:pt x="196" y="155"/>
                    </a:lnTo>
                    <a:lnTo>
                      <a:pt x="196" y="157"/>
                    </a:lnTo>
                    <a:lnTo>
                      <a:pt x="196" y="159"/>
                    </a:lnTo>
                    <a:lnTo>
                      <a:pt x="194" y="159"/>
                    </a:lnTo>
                    <a:lnTo>
                      <a:pt x="194" y="161"/>
                    </a:lnTo>
                    <a:lnTo>
                      <a:pt x="194" y="163"/>
                    </a:lnTo>
                    <a:lnTo>
                      <a:pt x="192" y="165"/>
                    </a:lnTo>
                    <a:lnTo>
                      <a:pt x="192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6" y="175"/>
                    </a:lnTo>
                    <a:lnTo>
                      <a:pt x="186" y="177"/>
                    </a:lnTo>
                    <a:lnTo>
                      <a:pt x="186" y="179"/>
                    </a:lnTo>
                    <a:lnTo>
                      <a:pt x="184" y="181"/>
                    </a:lnTo>
                    <a:lnTo>
                      <a:pt x="186" y="181"/>
                    </a:lnTo>
                    <a:lnTo>
                      <a:pt x="186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3"/>
                    </a:lnTo>
                    <a:lnTo>
                      <a:pt x="192" y="185"/>
                    </a:lnTo>
                    <a:lnTo>
                      <a:pt x="198" y="187"/>
                    </a:lnTo>
                    <a:lnTo>
                      <a:pt x="198" y="189"/>
                    </a:lnTo>
                    <a:lnTo>
                      <a:pt x="196" y="189"/>
                    </a:lnTo>
                    <a:lnTo>
                      <a:pt x="194" y="189"/>
                    </a:lnTo>
                    <a:lnTo>
                      <a:pt x="194" y="191"/>
                    </a:lnTo>
                    <a:lnTo>
                      <a:pt x="196" y="191"/>
                    </a:lnTo>
                    <a:lnTo>
                      <a:pt x="196" y="193"/>
                    </a:lnTo>
                    <a:lnTo>
                      <a:pt x="198" y="193"/>
                    </a:lnTo>
                    <a:lnTo>
                      <a:pt x="200" y="191"/>
                    </a:lnTo>
                    <a:lnTo>
                      <a:pt x="200" y="193"/>
                    </a:lnTo>
                    <a:lnTo>
                      <a:pt x="198" y="195"/>
                    </a:lnTo>
                    <a:lnTo>
                      <a:pt x="194" y="197"/>
                    </a:lnTo>
                    <a:lnTo>
                      <a:pt x="192" y="203"/>
                    </a:lnTo>
                    <a:lnTo>
                      <a:pt x="192" y="201"/>
                    </a:lnTo>
                    <a:lnTo>
                      <a:pt x="190" y="201"/>
                    </a:lnTo>
                    <a:lnTo>
                      <a:pt x="188" y="201"/>
                    </a:lnTo>
                    <a:lnTo>
                      <a:pt x="186" y="199"/>
                    </a:lnTo>
                    <a:lnTo>
                      <a:pt x="186" y="197"/>
                    </a:lnTo>
                    <a:lnTo>
                      <a:pt x="184" y="197"/>
                    </a:lnTo>
                    <a:lnTo>
                      <a:pt x="182" y="193"/>
                    </a:lnTo>
                    <a:lnTo>
                      <a:pt x="182" y="191"/>
                    </a:lnTo>
                    <a:lnTo>
                      <a:pt x="180" y="189"/>
                    </a:lnTo>
                    <a:lnTo>
                      <a:pt x="178" y="189"/>
                    </a:lnTo>
                    <a:lnTo>
                      <a:pt x="176" y="189"/>
                    </a:lnTo>
                    <a:lnTo>
                      <a:pt x="176" y="191"/>
                    </a:lnTo>
                    <a:lnTo>
                      <a:pt x="174" y="191"/>
                    </a:lnTo>
                    <a:lnTo>
                      <a:pt x="172" y="189"/>
                    </a:lnTo>
                    <a:lnTo>
                      <a:pt x="170" y="187"/>
                    </a:lnTo>
                    <a:lnTo>
                      <a:pt x="168" y="187"/>
                    </a:lnTo>
                    <a:lnTo>
                      <a:pt x="168" y="185"/>
                    </a:lnTo>
                    <a:lnTo>
                      <a:pt x="164" y="185"/>
                    </a:lnTo>
                    <a:lnTo>
                      <a:pt x="162" y="185"/>
                    </a:lnTo>
                    <a:lnTo>
                      <a:pt x="160" y="185"/>
                    </a:lnTo>
                    <a:lnTo>
                      <a:pt x="158" y="185"/>
                    </a:lnTo>
                    <a:lnTo>
                      <a:pt x="156" y="185"/>
                    </a:lnTo>
                    <a:lnTo>
                      <a:pt x="152" y="185"/>
                    </a:lnTo>
                    <a:lnTo>
                      <a:pt x="146" y="185"/>
                    </a:lnTo>
                    <a:lnTo>
                      <a:pt x="142" y="185"/>
                    </a:lnTo>
                    <a:lnTo>
                      <a:pt x="140" y="185"/>
                    </a:lnTo>
                    <a:lnTo>
                      <a:pt x="138" y="185"/>
                    </a:lnTo>
                    <a:lnTo>
                      <a:pt x="138" y="185"/>
                    </a:lnTo>
                    <a:lnTo>
                      <a:pt x="136" y="185"/>
                    </a:lnTo>
                    <a:lnTo>
                      <a:pt x="130" y="185"/>
                    </a:lnTo>
                    <a:lnTo>
                      <a:pt x="126" y="185"/>
                    </a:lnTo>
                    <a:lnTo>
                      <a:pt x="124" y="185"/>
                    </a:lnTo>
                    <a:lnTo>
                      <a:pt x="122" y="185"/>
                    </a:lnTo>
                    <a:lnTo>
                      <a:pt x="120" y="185"/>
                    </a:lnTo>
                    <a:lnTo>
                      <a:pt x="118" y="185"/>
                    </a:lnTo>
                    <a:lnTo>
                      <a:pt x="110" y="185"/>
                    </a:lnTo>
                    <a:lnTo>
                      <a:pt x="102" y="185"/>
                    </a:lnTo>
                    <a:lnTo>
                      <a:pt x="96" y="185"/>
                    </a:lnTo>
                    <a:lnTo>
                      <a:pt x="94" y="185"/>
                    </a:lnTo>
                    <a:lnTo>
                      <a:pt x="92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88" y="185"/>
                    </a:lnTo>
                    <a:lnTo>
                      <a:pt x="84" y="185"/>
                    </a:lnTo>
                    <a:lnTo>
                      <a:pt x="82" y="185"/>
                    </a:lnTo>
                    <a:lnTo>
                      <a:pt x="80" y="185"/>
                    </a:lnTo>
                    <a:lnTo>
                      <a:pt x="78" y="185"/>
                    </a:lnTo>
                    <a:lnTo>
                      <a:pt x="70" y="185"/>
                    </a:lnTo>
                    <a:lnTo>
                      <a:pt x="68" y="185"/>
                    </a:lnTo>
                    <a:lnTo>
                      <a:pt x="66" y="185"/>
                    </a:lnTo>
                    <a:lnTo>
                      <a:pt x="64" y="185"/>
                    </a:lnTo>
                    <a:lnTo>
                      <a:pt x="60" y="185"/>
                    </a:lnTo>
                    <a:lnTo>
                      <a:pt x="58" y="185"/>
                    </a:lnTo>
                    <a:lnTo>
                      <a:pt x="54" y="185"/>
                    </a:lnTo>
                    <a:lnTo>
                      <a:pt x="52" y="185"/>
                    </a:lnTo>
                    <a:lnTo>
                      <a:pt x="50" y="185"/>
                    </a:lnTo>
                    <a:lnTo>
                      <a:pt x="46" y="185"/>
                    </a:lnTo>
                    <a:lnTo>
                      <a:pt x="42" y="185"/>
                    </a:lnTo>
                    <a:lnTo>
                      <a:pt x="40" y="185"/>
                    </a:lnTo>
                    <a:lnTo>
                      <a:pt x="34" y="185"/>
                    </a:lnTo>
                    <a:lnTo>
                      <a:pt x="32" y="185"/>
                    </a:lnTo>
                    <a:lnTo>
                      <a:pt x="22" y="185"/>
                    </a:lnTo>
                    <a:lnTo>
                      <a:pt x="18" y="185"/>
                    </a:lnTo>
                    <a:lnTo>
                      <a:pt x="16" y="185"/>
                    </a:lnTo>
                    <a:lnTo>
                      <a:pt x="12" y="185"/>
                    </a:lnTo>
                    <a:lnTo>
                      <a:pt x="8" y="185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2" y="167"/>
                    </a:lnTo>
                    <a:lnTo>
                      <a:pt x="2" y="161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6" y="143"/>
                    </a:lnTo>
                    <a:lnTo>
                      <a:pt x="6" y="141"/>
                    </a:lnTo>
                    <a:lnTo>
                      <a:pt x="8" y="139"/>
                    </a:lnTo>
                    <a:lnTo>
                      <a:pt x="10" y="137"/>
                    </a:lnTo>
                    <a:lnTo>
                      <a:pt x="12" y="137"/>
                    </a:lnTo>
                    <a:lnTo>
                      <a:pt x="14" y="133"/>
                    </a:lnTo>
                    <a:lnTo>
                      <a:pt x="16" y="131"/>
                    </a:lnTo>
                    <a:lnTo>
                      <a:pt x="18" y="131"/>
                    </a:lnTo>
                    <a:lnTo>
                      <a:pt x="20" y="127"/>
                    </a:lnTo>
                    <a:lnTo>
                      <a:pt x="22" y="125"/>
                    </a:lnTo>
                    <a:lnTo>
                      <a:pt x="24" y="123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20" y="111"/>
                    </a:lnTo>
                    <a:lnTo>
                      <a:pt x="22" y="111"/>
                    </a:lnTo>
                    <a:lnTo>
                      <a:pt x="24" y="111"/>
                    </a:lnTo>
                    <a:lnTo>
                      <a:pt x="26" y="113"/>
                    </a:lnTo>
                    <a:lnTo>
                      <a:pt x="28" y="113"/>
                    </a:lnTo>
                    <a:lnTo>
                      <a:pt x="30" y="111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09"/>
                    </a:lnTo>
                    <a:lnTo>
                      <a:pt x="34" y="107"/>
                    </a:lnTo>
                    <a:lnTo>
                      <a:pt x="34" y="105"/>
                    </a:lnTo>
                    <a:lnTo>
                      <a:pt x="34" y="101"/>
                    </a:lnTo>
                    <a:lnTo>
                      <a:pt x="34" y="99"/>
                    </a:lnTo>
                    <a:lnTo>
                      <a:pt x="34" y="97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101"/>
                    </a:lnTo>
                    <a:lnTo>
                      <a:pt x="40" y="105"/>
                    </a:lnTo>
                    <a:lnTo>
                      <a:pt x="42" y="105"/>
                    </a:lnTo>
                    <a:lnTo>
                      <a:pt x="46" y="97"/>
                    </a:lnTo>
                    <a:lnTo>
                      <a:pt x="44" y="97"/>
                    </a:lnTo>
                    <a:lnTo>
                      <a:pt x="44" y="95"/>
                    </a:lnTo>
                    <a:lnTo>
                      <a:pt x="46" y="95"/>
                    </a:lnTo>
                    <a:lnTo>
                      <a:pt x="46" y="92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2" y="84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58" y="76"/>
                    </a:lnTo>
                    <a:lnTo>
                      <a:pt x="58" y="72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60" y="64"/>
                    </a:lnTo>
                    <a:lnTo>
                      <a:pt x="64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0" y="66"/>
                    </a:lnTo>
                    <a:lnTo>
                      <a:pt x="72" y="64"/>
                    </a:lnTo>
                    <a:lnTo>
                      <a:pt x="72" y="62"/>
                    </a:lnTo>
                    <a:lnTo>
                      <a:pt x="74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80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0" y="50"/>
                    </a:lnTo>
                    <a:lnTo>
                      <a:pt x="100" y="48"/>
                    </a:lnTo>
                    <a:lnTo>
                      <a:pt x="100" y="46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6" y="38"/>
                    </a:lnTo>
                    <a:lnTo>
                      <a:pt x="96" y="38"/>
                    </a:lnTo>
                    <a:lnTo>
                      <a:pt x="96" y="36"/>
                    </a:lnTo>
                    <a:lnTo>
                      <a:pt x="96" y="30"/>
                    </a:lnTo>
                    <a:lnTo>
                      <a:pt x="100" y="30"/>
                    </a:lnTo>
                    <a:lnTo>
                      <a:pt x="102" y="30"/>
                    </a:lnTo>
                    <a:lnTo>
                      <a:pt x="102" y="26"/>
                    </a:lnTo>
                    <a:lnTo>
                      <a:pt x="102" y="22"/>
                    </a:lnTo>
                    <a:lnTo>
                      <a:pt x="108" y="20"/>
                    </a:lnTo>
                    <a:lnTo>
                      <a:pt x="108" y="16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16" y="10"/>
                    </a:lnTo>
                    <a:lnTo>
                      <a:pt x="116" y="8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4" y="0"/>
                    </a:lnTo>
                    <a:lnTo>
                      <a:pt x="1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6" name="Freeform 26">
                <a:extLst>
                  <a:ext uri="{FF2B5EF4-FFF2-40B4-BE49-F238E27FC236}">
                    <a16:creationId xmlns:a16="http://schemas.microsoft.com/office/drawing/2014/main" id="{11CF03C4-2818-6A01-EEEA-7220013F2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8" y="184150"/>
                <a:ext cx="288925" cy="268288"/>
              </a:xfrm>
              <a:custGeom>
                <a:avLst/>
                <a:gdLst>
                  <a:gd name="T0" fmla="*/ 144 w 182"/>
                  <a:gd name="T1" fmla="*/ 97 h 169"/>
                  <a:gd name="T2" fmla="*/ 134 w 182"/>
                  <a:gd name="T3" fmla="*/ 97 h 169"/>
                  <a:gd name="T4" fmla="*/ 130 w 182"/>
                  <a:gd name="T5" fmla="*/ 99 h 169"/>
                  <a:gd name="T6" fmla="*/ 130 w 182"/>
                  <a:gd name="T7" fmla="*/ 111 h 169"/>
                  <a:gd name="T8" fmla="*/ 130 w 182"/>
                  <a:gd name="T9" fmla="*/ 123 h 169"/>
                  <a:gd name="T10" fmla="*/ 120 w 182"/>
                  <a:gd name="T11" fmla="*/ 131 h 169"/>
                  <a:gd name="T12" fmla="*/ 102 w 182"/>
                  <a:gd name="T13" fmla="*/ 131 h 169"/>
                  <a:gd name="T14" fmla="*/ 96 w 182"/>
                  <a:gd name="T15" fmla="*/ 135 h 169"/>
                  <a:gd name="T16" fmla="*/ 90 w 182"/>
                  <a:gd name="T17" fmla="*/ 131 h 169"/>
                  <a:gd name="T18" fmla="*/ 84 w 182"/>
                  <a:gd name="T19" fmla="*/ 139 h 169"/>
                  <a:gd name="T20" fmla="*/ 80 w 182"/>
                  <a:gd name="T21" fmla="*/ 161 h 169"/>
                  <a:gd name="T22" fmla="*/ 72 w 182"/>
                  <a:gd name="T23" fmla="*/ 169 h 169"/>
                  <a:gd name="T24" fmla="*/ 68 w 182"/>
                  <a:gd name="T25" fmla="*/ 165 h 169"/>
                  <a:gd name="T26" fmla="*/ 62 w 182"/>
                  <a:gd name="T27" fmla="*/ 163 h 169"/>
                  <a:gd name="T28" fmla="*/ 42 w 182"/>
                  <a:gd name="T29" fmla="*/ 163 h 169"/>
                  <a:gd name="T30" fmla="*/ 40 w 182"/>
                  <a:gd name="T31" fmla="*/ 147 h 169"/>
                  <a:gd name="T32" fmla="*/ 40 w 182"/>
                  <a:gd name="T33" fmla="*/ 129 h 169"/>
                  <a:gd name="T34" fmla="*/ 40 w 182"/>
                  <a:gd name="T35" fmla="*/ 113 h 169"/>
                  <a:gd name="T36" fmla="*/ 40 w 182"/>
                  <a:gd name="T37" fmla="*/ 103 h 169"/>
                  <a:gd name="T38" fmla="*/ 24 w 182"/>
                  <a:gd name="T39" fmla="*/ 105 h 169"/>
                  <a:gd name="T40" fmla="*/ 10 w 182"/>
                  <a:gd name="T41" fmla="*/ 105 h 169"/>
                  <a:gd name="T42" fmla="*/ 0 w 182"/>
                  <a:gd name="T43" fmla="*/ 105 h 169"/>
                  <a:gd name="T44" fmla="*/ 0 w 182"/>
                  <a:gd name="T45" fmla="*/ 91 h 169"/>
                  <a:gd name="T46" fmla="*/ 2 w 182"/>
                  <a:gd name="T47" fmla="*/ 79 h 169"/>
                  <a:gd name="T48" fmla="*/ 0 w 182"/>
                  <a:gd name="T49" fmla="*/ 71 h 169"/>
                  <a:gd name="T50" fmla="*/ 0 w 182"/>
                  <a:gd name="T51" fmla="*/ 55 h 169"/>
                  <a:gd name="T52" fmla="*/ 0 w 182"/>
                  <a:gd name="T53" fmla="*/ 43 h 169"/>
                  <a:gd name="T54" fmla="*/ 0 w 182"/>
                  <a:gd name="T55" fmla="*/ 35 h 169"/>
                  <a:gd name="T56" fmla="*/ 0 w 182"/>
                  <a:gd name="T57" fmla="*/ 29 h 169"/>
                  <a:gd name="T58" fmla="*/ 0 w 182"/>
                  <a:gd name="T59" fmla="*/ 23 h 169"/>
                  <a:gd name="T60" fmla="*/ 0 w 182"/>
                  <a:gd name="T61" fmla="*/ 17 h 169"/>
                  <a:gd name="T62" fmla="*/ 0 w 182"/>
                  <a:gd name="T63" fmla="*/ 11 h 169"/>
                  <a:gd name="T64" fmla="*/ 0 w 182"/>
                  <a:gd name="T65" fmla="*/ 3 h 169"/>
                  <a:gd name="T66" fmla="*/ 12 w 182"/>
                  <a:gd name="T67" fmla="*/ 3 h 169"/>
                  <a:gd name="T68" fmla="*/ 40 w 182"/>
                  <a:gd name="T69" fmla="*/ 3 h 169"/>
                  <a:gd name="T70" fmla="*/ 58 w 182"/>
                  <a:gd name="T71" fmla="*/ 3 h 169"/>
                  <a:gd name="T72" fmla="*/ 90 w 182"/>
                  <a:gd name="T73" fmla="*/ 3 h 169"/>
                  <a:gd name="T74" fmla="*/ 108 w 182"/>
                  <a:gd name="T75" fmla="*/ 0 h 169"/>
                  <a:gd name="T76" fmla="*/ 182 w 182"/>
                  <a:gd name="T77" fmla="*/ 5 h 169"/>
                  <a:gd name="T78" fmla="*/ 178 w 182"/>
                  <a:gd name="T79" fmla="*/ 13 h 169"/>
                  <a:gd name="T80" fmla="*/ 170 w 182"/>
                  <a:gd name="T81" fmla="*/ 17 h 169"/>
                  <a:gd name="T82" fmla="*/ 170 w 182"/>
                  <a:gd name="T83" fmla="*/ 33 h 169"/>
                  <a:gd name="T84" fmla="*/ 168 w 182"/>
                  <a:gd name="T85" fmla="*/ 39 h 169"/>
                  <a:gd name="T86" fmla="*/ 166 w 182"/>
                  <a:gd name="T87" fmla="*/ 47 h 169"/>
                  <a:gd name="T88" fmla="*/ 162 w 182"/>
                  <a:gd name="T89" fmla="*/ 55 h 169"/>
                  <a:gd name="T90" fmla="*/ 160 w 182"/>
                  <a:gd name="T91" fmla="*/ 61 h 169"/>
                  <a:gd name="T92" fmla="*/ 160 w 182"/>
                  <a:gd name="T93" fmla="*/ 67 h 169"/>
                  <a:gd name="T94" fmla="*/ 154 w 182"/>
                  <a:gd name="T95" fmla="*/ 67 h 169"/>
                  <a:gd name="T96" fmla="*/ 154 w 182"/>
                  <a:gd name="T97" fmla="*/ 83 h 169"/>
                  <a:gd name="T98" fmla="*/ 154 w 182"/>
                  <a:gd name="T99" fmla="*/ 89 h 169"/>
                  <a:gd name="T100" fmla="*/ 148 w 182"/>
                  <a:gd name="T101" fmla="*/ 91 h 169"/>
                  <a:gd name="T102" fmla="*/ 148 w 182"/>
                  <a:gd name="T103" fmla="*/ 9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2" h="169">
                    <a:moveTo>
                      <a:pt x="148" y="95"/>
                    </a:moveTo>
                    <a:lnTo>
                      <a:pt x="148" y="97"/>
                    </a:lnTo>
                    <a:lnTo>
                      <a:pt x="144" y="97"/>
                    </a:lnTo>
                    <a:lnTo>
                      <a:pt x="142" y="97"/>
                    </a:lnTo>
                    <a:lnTo>
                      <a:pt x="136" y="97"/>
                    </a:lnTo>
                    <a:lnTo>
                      <a:pt x="134" y="97"/>
                    </a:lnTo>
                    <a:lnTo>
                      <a:pt x="132" y="97"/>
                    </a:lnTo>
                    <a:lnTo>
                      <a:pt x="130" y="97"/>
                    </a:lnTo>
                    <a:lnTo>
                      <a:pt x="130" y="99"/>
                    </a:lnTo>
                    <a:lnTo>
                      <a:pt x="130" y="103"/>
                    </a:lnTo>
                    <a:lnTo>
                      <a:pt x="130" y="109"/>
                    </a:lnTo>
                    <a:lnTo>
                      <a:pt x="130" y="111"/>
                    </a:lnTo>
                    <a:lnTo>
                      <a:pt x="130" y="117"/>
                    </a:lnTo>
                    <a:lnTo>
                      <a:pt x="130" y="119"/>
                    </a:lnTo>
                    <a:lnTo>
                      <a:pt x="130" y="123"/>
                    </a:lnTo>
                    <a:lnTo>
                      <a:pt x="130" y="129"/>
                    </a:lnTo>
                    <a:lnTo>
                      <a:pt x="128" y="129"/>
                    </a:lnTo>
                    <a:lnTo>
                      <a:pt x="120" y="131"/>
                    </a:lnTo>
                    <a:lnTo>
                      <a:pt x="110" y="131"/>
                    </a:lnTo>
                    <a:lnTo>
                      <a:pt x="108" y="131"/>
                    </a:lnTo>
                    <a:lnTo>
                      <a:pt x="102" y="131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6" y="135"/>
                    </a:lnTo>
                    <a:lnTo>
                      <a:pt x="90" y="135"/>
                    </a:lnTo>
                    <a:lnTo>
                      <a:pt x="90" y="133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6" y="129"/>
                    </a:lnTo>
                    <a:lnTo>
                      <a:pt x="84" y="139"/>
                    </a:lnTo>
                    <a:lnTo>
                      <a:pt x="80" y="157"/>
                    </a:lnTo>
                    <a:lnTo>
                      <a:pt x="80" y="159"/>
                    </a:lnTo>
                    <a:lnTo>
                      <a:pt x="80" y="161"/>
                    </a:lnTo>
                    <a:lnTo>
                      <a:pt x="78" y="167"/>
                    </a:lnTo>
                    <a:lnTo>
                      <a:pt x="78" y="169"/>
                    </a:lnTo>
                    <a:lnTo>
                      <a:pt x="72" y="169"/>
                    </a:lnTo>
                    <a:lnTo>
                      <a:pt x="70" y="169"/>
                    </a:lnTo>
                    <a:lnTo>
                      <a:pt x="68" y="169"/>
                    </a:lnTo>
                    <a:lnTo>
                      <a:pt x="68" y="165"/>
                    </a:lnTo>
                    <a:lnTo>
                      <a:pt x="68" y="163"/>
                    </a:lnTo>
                    <a:lnTo>
                      <a:pt x="66" y="163"/>
                    </a:lnTo>
                    <a:lnTo>
                      <a:pt x="62" y="163"/>
                    </a:lnTo>
                    <a:lnTo>
                      <a:pt x="58" y="163"/>
                    </a:lnTo>
                    <a:lnTo>
                      <a:pt x="5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40" y="151"/>
                    </a:lnTo>
                    <a:lnTo>
                      <a:pt x="40" y="147"/>
                    </a:lnTo>
                    <a:lnTo>
                      <a:pt x="40" y="139"/>
                    </a:lnTo>
                    <a:lnTo>
                      <a:pt x="40" y="131"/>
                    </a:lnTo>
                    <a:lnTo>
                      <a:pt x="40" y="129"/>
                    </a:lnTo>
                    <a:lnTo>
                      <a:pt x="40" y="119"/>
                    </a:lnTo>
                    <a:lnTo>
                      <a:pt x="40" y="117"/>
                    </a:lnTo>
                    <a:lnTo>
                      <a:pt x="40" y="113"/>
                    </a:lnTo>
                    <a:lnTo>
                      <a:pt x="40" y="113"/>
                    </a:lnTo>
                    <a:lnTo>
                      <a:pt x="40" y="111"/>
                    </a:lnTo>
                    <a:lnTo>
                      <a:pt x="40" y="103"/>
                    </a:lnTo>
                    <a:lnTo>
                      <a:pt x="36" y="105"/>
                    </a:lnTo>
                    <a:lnTo>
                      <a:pt x="32" y="105"/>
                    </a:lnTo>
                    <a:lnTo>
                      <a:pt x="24" y="105"/>
                    </a:lnTo>
                    <a:lnTo>
                      <a:pt x="22" y="105"/>
                    </a:lnTo>
                    <a:lnTo>
                      <a:pt x="18" y="105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6" y="105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1"/>
                    </a:lnTo>
                    <a:lnTo>
                      <a:pt x="2" y="87"/>
                    </a:lnTo>
                    <a:lnTo>
                      <a:pt x="2" y="83"/>
                    </a:lnTo>
                    <a:lnTo>
                      <a:pt x="2" y="79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1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40" y="3"/>
                    </a:lnTo>
                    <a:lnTo>
                      <a:pt x="44" y="3"/>
                    </a:lnTo>
                    <a:lnTo>
                      <a:pt x="50" y="3"/>
                    </a:lnTo>
                    <a:lnTo>
                      <a:pt x="58" y="3"/>
                    </a:lnTo>
                    <a:lnTo>
                      <a:pt x="72" y="3"/>
                    </a:lnTo>
                    <a:lnTo>
                      <a:pt x="88" y="3"/>
                    </a:lnTo>
                    <a:lnTo>
                      <a:pt x="90" y="3"/>
                    </a:lnTo>
                    <a:lnTo>
                      <a:pt x="102" y="3"/>
                    </a:lnTo>
                    <a:lnTo>
                      <a:pt x="104" y="0"/>
                    </a:lnTo>
                    <a:lnTo>
                      <a:pt x="108" y="0"/>
                    </a:lnTo>
                    <a:lnTo>
                      <a:pt x="166" y="0"/>
                    </a:lnTo>
                    <a:lnTo>
                      <a:pt x="182" y="0"/>
                    </a:lnTo>
                    <a:lnTo>
                      <a:pt x="182" y="5"/>
                    </a:lnTo>
                    <a:lnTo>
                      <a:pt x="182" y="11"/>
                    </a:lnTo>
                    <a:lnTo>
                      <a:pt x="182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0" y="13"/>
                    </a:lnTo>
                    <a:lnTo>
                      <a:pt x="170" y="17"/>
                    </a:lnTo>
                    <a:lnTo>
                      <a:pt x="170" y="27"/>
                    </a:lnTo>
                    <a:lnTo>
                      <a:pt x="170" y="29"/>
                    </a:lnTo>
                    <a:lnTo>
                      <a:pt x="170" y="33"/>
                    </a:lnTo>
                    <a:lnTo>
                      <a:pt x="170" y="35"/>
                    </a:lnTo>
                    <a:lnTo>
                      <a:pt x="170" y="39"/>
                    </a:lnTo>
                    <a:lnTo>
                      <a:pt x="168" y="39"/>
                    </a:lnTo>
                    <a:lnTo>
                      <a:pt x="168" y="43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4" y="49"/>
                    </a:lnTo>
                    <a:lnTo>
                      <a:pt x="164" y="53"/>
                    </a:lnTo>
                    <a:lnTo>
                      <a:pt x="162" y="55"/>
                    </a:lnTo>
                    <a:lnTo>
                      <a:pt x="162" y="57"/>
                    </a:lnTo>
                    <a:lnTo>
                      <a:pt x="162" y="61"/>
                    </a:lnTo>
                    <a:lnTo>
                      <a:pt x="160" y="61"/>
                    </a:lnTo>
                    <a:lnTo>
                      <a:pt x="160" y="65"/>
                    </a:lnTo>
                    <a:lnTo>
                      <a:pt x="160" y="65"/>
                    </a:lnTo>
                    <a:lnTo>
                      <a:pt x="160" y="67"/>
                    </a:lnTo>
                    <a:lnTo>
                      <a:pt x="158" y="67"/>
                    </a:lnTo>
                    <a:lnTo>
                      <a:pt x="156" y="67"/>
                    </a:lnTo>
                    <a:lnTo>
                      <a:pt x="154" y="67"/>
                    </a:lnTo>
                    <a:lnTo>
                      <a:pt x="154" y="73"/>
                    </a:lnTo>
                    <a:lnTo>
                      <a:pt x="154" y="75"/>
                    </a:lnTo>
                    <a:lnTo>
                      <a:pt x="154" y="83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4" y="89"/>
                    </a:lnTo>
                    <a:lnTo>
                      <a:pt x="154" y="91"/>
                    </a:lnTo>
                    <a:lnTo>
                      <a:pt x="150" y="91"/>
                    </a:lnTo>
                    <a:lnTo>
                      <a:pt x="148" y="91"/>
                    </a:lnTo>
                    <a:lnTo>
                      <a:pt x="148" y="93"/>
                    </a:lnTo>
                    <a:lnTo>
                      <a:pt x="148" y="95"/>
                    </a:lnTo>
                    <a:lnTo>
                      <a:pt x="148" y="95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7" name="Freeform 31">
                <a:extLst>
                  <a:ext uri="{FF2B5EF4-FFF2-40B4-BE49-F238E27FC236}">
                    <a16:creationId xmlns:a16="http://schemas.microsoft.com/office/drawing/2014/main" id="{A2C8CCA9-12A9-3CA9-CA62-292559E38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788" y="1339850"/>
                <a:ext cx="300038" cy="233363"/>
              </a:xfrm>
              <a:custGeom>
                <a:avLst/>
                <a:gdLst>
                  <a:gd name="T0" fmla="*/ 132 w 189"/>
                  <a:gd name="T1" fmla="*/ 8 h 147"/>
                  <a:gd name="T2" fmla="*/ 141 w 189"/>
                  <a:gd name="T3" fmla="*/ 12 h 147"/>
                  <a:gd name="T4" fmla="*/ 147 w 189"/>
                  <a:gd name="T5" fmla="*/ 16 h 147"/>
                  <a:gd name="T6" fmla="*/ 153 w 189"/>
                  <a:gd name="T7" fmla="*/ 22 h 147"/>
                  <a:gd name="T8" fmla="*/ 159 w 189"/>
                  <a:gd name="T9" fmla="*/ 26 h 147"/>
                  <a:gd name="T10" fmla="*/ 169 w 189"/>
                  <a:gd name="T11" fmla="*/ 26 h 147"/>
                  <a:gd name="T12" fmla="*/ 177 w 189"/>
                  <a:gd name="T13" fmla="*/ 30 h 147"/>
                  <a:gd name="T14" fmla="*/ 169 w 189"/>
                  <a:gd name="T15" fmla="*/ 36 h 147"/>
                  <a:gd name="T16" fmla="*/ 167 w 189"/>
                  <a:gd name="T17" fmla="*/ 46 h 147"/>
                  <a:gd name="T18" fmla="*/ 171 w 189"/>
                  <a:gd name="T19" fmla="*/ 54 h 147"/>
                  <a:gd name="T20" fmla="*/ 169 w 189"/>
                  <a:gd name="T21" fmla="*/ 60 h 147"/>
                  <a:gd name="T22" fmla="*/ 163 w 189"/>
                  <a:gd name="T23" fmla="*/ 64 h 147"/>
                  <a:gd name="T24" fmla="*/ 165 w 189"/>
                  <a:gd name="T25" fmla="*/ 74 h 147"/>
                  <a:gd name="T26" fmla="*/ 171 w 189"/>
                  <a:gd name="T27" fmla="*/ 82 h 147"/>
                  <a:gd name="T28" fmla="*/ 177 w 189"/>
                  <a:gd name="T29" fmla="*/ 90 h 147"/>
                  <a:gd name="T30" fmla="*/ 183 w 189"/>
                  <a:gd name="T31" fmla="*/ 96 h 147"/>
                  <a:gd name="T32" fmla="*/ 187 w 189"/>
                  <a:gd name="T33" fmla="*/ 104 h 147"/>
                  <a:gd name="T34" fmla="*/ 185 w 189"/>
                  <a:gd name="T35" fmla="*/ 110 h 147"/>
                  <a:gd name="T36" fmla="*/ 179 w 189"/>
                  <a:gd name="T37" fmla="*/ 120 h 147"/>
                  <a:gd name="T38" fmla="*/ 175 w 189"/>
                  <a:gd name="T39" fmla="*/ 129 h 147"/>
                  <a:gd name="T40" fmla="*/ 165 w 189"/>
                  <a:gd name="T41" fmla="*/ 147 h 147"/>
                  <a:gd name="T42" fmla="*/ 155 w 189"/>
                  <a:gd name="T43" fmla="*/ 145 h 147"/>
                  <a:gd name="T44" fmla="*/ 147 w 189"/>
                  <a:gd name="T45" fmla="*/ 145 h 147"/>
                  <a:gd name="T46" fmla="*/ 141 w 189"/>
                  <a:gd name="T47" fmla="*/ 141 h 147"/>
                  <a:gd name="T48" fmla="*/ 134 w 189"/>
                  <a:gd name="T49" fmla="*/ 141 h 147"/>
                  <a:gd name="T50" fmla="*/ 134 w 189"/>
                  <a:gd name="T51" fmla="*/ 135 h 147"/>
                  <a:gd name="T52" fmla="*/ 128 w 189"/>
                  <a:gd name="T53" fmla="*/ 129 h 147"/>
                  <a:gd name="T54" fmla="*/ 120 w 189"/>
                  <a:gd name="T55" fmla="*/ 125 h 147"/>
                  <a:gd name="T56" fmla="*/ 116 w 189"/>
                  <a:gd name="T57" fmla="*/ 127 h 147"/>
                  <a:gd name="T58" fmla="*/ 110 w 189"/>
                  <a:gd name="T59" fmla="*/ 123 h 147"/>
                  <a:gd name="T60" fmla="*/ 106 w 189"/>
                  <a:gd name="T61" fmla="*/ 114 h 147"/>
                  <a:gd name="T62" fmla="*/ 102 w 189"/>
                  <a:gd name="T63" fmla="*/ 114 h 147"/>
                  <a:gd name="T64" fmla="*/ 96 w 189"/>
                  <a:gd name="T65" fmla="*/ 108 h 147"/>
                  <a:gd name="T66" fmla="*/ 92 w 189"/>
                  <a:gd name="T67" fmla="*/ 106 h 147"/>
                  <a:gd name="T68" fmla="*/ 88 w 189"/>
                  <a:gd name="T69" fmla="*/ 100 h 147"/>
                  <a:gd name="T70" fmla="*/ 82 w 189"/>
                  <a:gd name="T71" fmla="*/ 94 h 147"/>
                  <a:gd name="T72" fmla="*/ 78 w 189"/>
                  <a:gd name="T73" fmla="*/ 94 h 147"/>
                  <a:gd name="T74" fmla="*/ 74 w 189"/>
                  <a:gd name="T75" fmla="*/ 88 h 147"/>
                  <a:gd name="T76" fmla="*/ 66 w 189"/>
                  <a:gd name="T77" fmla="*/ 86 h 147"/>
                  <a:gd name="T78" fmla="*/ 60 w 189"/>
                  <a:gd name="T79" fmla="*/ 88 h 147"/>
                  <a:gd name="T80" fmla="*/ 56 w 189"/>
                  <a:gd name="T81" fmla="*/ 88 h 147"/>
                  <a:gd name="T82" fmla="*/ 46 w 189"/>
                  <a:gd name="T83" fmla="*/ 86 h 147"/>
                  <a:gd name="T84" fmla="*/ 42 w 189"/>
                  <a:gd name="T85" fmla="*/ 84 h 147"/>
                  <a:gd name="T86" fmla="*/ 32 w 189"/>
                  <a:gd name="T87" fmla="*/ 82 h 147"/>
                  <a:gd name="T88" fmla="*/ 24 w 189"/>
                  <a:gd name="T89" fmla="*/ 82 h 147"/>
                  <a:gd name="T90" fmla="*/ 14 w 189"/>
                  <a:gd name="T91" fmla="*/ 78 h 147"/>
                  <a:gd name="T92" fmla="*/ 8 w 189"/>
                  <a:gd name="T93" fmla="*/ 70 h 147"/>
                  <a:gd name="T94" fmla="*/ 4 w 189"/>
                  <a:gd name="T95" fmla="*/ 62 h 147"/>
                  <a:gd name="T96" fmla="*/ 8 w 189"/>
                  <a:gd name="T97" fmla="*/ 52 h 147"/>
                  <a:gd name="T98" fmla="*/ 18 w 189"/>
                  <a:gd name="T99" fmla="*/ 44 h 147"/>
                  <a:gd name="T100" fmla="*/ 22 w 189"/>
                  <a:gd name="T101" fmla="*/ 36 h 147"/>
                  <a:gd name="T102" fmla="*/ 24 w 189"/>
                  <a:gd name="T103" fmla="*/ 32 h 147"/>
                  <a:gd name="T104" fmla="*/ 32 w 189"/>
                  <a:gd name="T105" fmla="*/ 36 h 147"/>
                  <a:gd name="T106" fmla="*/ 46 w 189"/>
                  <a:gd name="T107" fmla="*/ 30 h 147"/>
                  <a:gd name="T108" fmla="*/ 54 w 189"/>
                  <a:gd name="T109" fmla="*/ 26 h 147"/>
                  <a:gd name="T110" fmla="*/ 70 w 189"/>
                  <a:gd name="T111" fmla="*/ 18 h 147"/>
                  <a:gd name="T112" fmla="*/ 88 w 189"/>
                  <a:gd name="T113" fmla="*/ 10 h 147"/>
                  <a:gd name="T114" fmla="*/ 92 w 189"/>
                  <a:gd name="T115" fmla="*/ 4 h 147"/>
                  <a:gd name="T116" fmla="*/ 100 w 189"/>
                  <a:gd name="T117" fmla="*/ 6 h 147"/>
                  <a:gd name="T118" fmla="*/ 112 w 189"/>
                  <a:gd name="T119" fmla="*/ 0 h 147"/>
                  <a:gd name="T120" fmla="*/ 120 w 189"/>
                  <a:gd name="T121" fmla="*/ 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9" h="147">
                    <a:moveTo>
                      <a:pt x="124" y="6"/>
                    </a:moveTo>
                    <a:lnTo>
                      <a:pt x="126" y="6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41" y="12"/>
                    </a:lnTo>
                    <a:lnTo>
                      <a:pt x="143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5" y="16"/>
                    </a:lnTo>
                    <a:lnTo>
                      <a:pt x="147" y="16"/>
                    </a:lnTo>
                    <a:lnTo>
                      <a:pt x="149" y="18"/>
                    </a:lnTo>
                    <a:lnTo>
                      <a:pt x="151" y="20"/>
                    </a:lnTo>
                    <a:lnTo>
                      <a:pt x="153" y="20"/>
                    </a:lnTo>
                    <a:lnTo>
                      <a:pt x="153" y="22"/>
                    </a:lnTo>
                    <a:lnTo>
                      <a:pt x="153" y="22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7" y="24"/>
                    </a:lnTo>
                    <a:lnTo>
                      <a:pt x="159" y="24"/>
                    </a:lnTo>
                    <a:lnTo>
                      <a:pt x="159" y="26"/>
                    </a:lnTo>
                    <a:lnTo>
                      <a:pt x="161" y="26"/>
                    </a:lnTo>
                    <a:lnTo>
                      <a:pt x="163" y="28"/>
                    </a:lnTo>
                    <a:lnTo>
                      <a:pt x="163" y="26"/>
                    </a:lnTo>
                    <a:lnTo>
                      <a:pt x="167" y="26"/>
                    </a:lnTo>
                    <a:lnTo>
                      <a:pt x="169" y="26"/>
                    </a:lnTo>
                    <a:lnTo>
                      <a:pt x="171" y="24"/>
                    </a:lnTo>
                    <a:lnTo>
                      <a:pt x="173" y="24"/>
                    </a:lnTo>
                    <a:lnTo>
                      <a:pt x="173" y="26"/>
                    </a:lnTo>
                    <a:lnTo>
                      <a:pt x="175" y="28"/>
                    </a:lnTo>
                    <a:lnTo>
                      <a:pt x="177" y="30"/>
                    </a:lnTo>
                    <a:lnTo>
                      <a:pt x="175" y="32"/>
                    </a:lnTo>
                    <a:lnTo>
                      <a:pt x="173" y="30"/>
                    </a:lnTo>
                    <a:lnTo>
                      <a:pt x="171" y="30"/>
                    </a:lnTo>
                    <a:lnTo>
                      <a:pt x="169" y="30"/>
                    </a:lnTo>
                    <a:lnTo>
                      <a:pt x="169" y="36"/>
                    </a:lnTo>
                    <a:lnTo>
                      <a:pt x="169" y="38"/>
                    </a:lnTo>
                    <a:lnTo>
                      <a:pt x="169" y="42"/>
                    </a:lnTo>
                    <a:lnTo>
                      <a:pt x="169" y="44"/>
                    </a:lnTo>
                    <a:lnTo>
                      <a:pt x="169" y="46"/>
                    </a:lnTo>
                    <a:lnTo>
                      <a:pt x="167" y="46"/>
                    </a:lnTo>
                    <a:lnTo>
                      <a:pt x="165" y="48"/>
                    </a:lnTo>
                    <a:lnTo>
                      <a:pt x="167" y="48"/>
                    </a:lnTo>
                    <a:lnTo>
                      <a:pt x="169" y="50"/>
                    </a:lnTo>
                    <a:lnTo>
                      <a:pt x="171" y="52"/>
                    </a:lnTo>
                    <a:lnTo>
                      <a:pt x="171" y="54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1" y="58"/>
                    </a:lnTo>
                    <a:lnTo>
                      <a:pt x="171" y="60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67" y="62"/>
                    </a:lnTo>
                    <a:lnTo>
                      <a:pt x="167" y="64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3" y="66"/>
                    </a:lnTo>
                    <a:lnTo>
                      <a:pt x="163" y="68"/>
                    </a:lnTo>
                    <a:lnTo>
                      <a:pt x="165" y="70"/>
                    </a:lnTo>
                    <a:lnTo>
                      <a:pt x="165" y="72"/>
                    </a:lnTo>
                    <a:lnTo>
                      <a:pt x="165" y="74"/>
                    </a:lnTo>
                    <a:lnTo>
                      <a:pt x="167" y="74"/>
                    </a:lnTo>
                    <a:lnTo>
                      <a:pt x="167" y="76"/>
                    </a:lnTo>
                    <a:lnTo>
                      <a:pt x="169" y="78"/>
                    </a:lnTo>
                    <a:lnTo>
                      <a:pt x="171" y="80"/>
                    </a:lnTo>
                    <a:lnTo>
                      <a:pt x="171" y="82"/>
                    </a:lnTo>
                    <a:lnTo>
                      <a:pt x="173" y="84"/>
                    </a:lnTo>
                    <a:lnTo>
                      <a:pt x="175" y="86"/>
                    </a:lnTo>
                    <a:lnTo>
                      <a:pt x="175" y="88"/>
                    </a:lnTo>
                    <a:lnTo>
                      <a:pt x="177" y="88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9" y="92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3" y="96"/>
                    </a:lnTo>
                    <a:lnTo>
                      <a:pt x="183" y="98"/>
                    </a:lnTo>
                    <a:lnTo>
                      <a:pt x="185" y="98"/>
                    </a:lnTo>
                    <a:lnTo>
                      <a:pt x="185" y="100"/>
                    </a:lnTo>
                    <a:lnTo>
                      <a:pt x="187" y="102"/>
                    </a:lnTo>
                    <a:lnTo>
                      <a:pt x="187" y="104"/>
                    </a:lnTo>
                    <a:lnTo>
                      <a:pt x="189" y="104"/>
                    </a:lnTo>
                    <a:lnTo>
                      <a:pt x="187" y="104"/>
                    </a:lnTo>
                    <a:lnTo>
                      <a:pt x="187" y="104"/>
                    </a:lnTo>
                    <a:lnTo>
                      <a:pt x="187" y="106"/>
                    </a:lnTo>
                    <a:lnTo>
                      <a:pt x="185" y="110"/>
                    </a:lnTo>
                    <a:lnTo>
                      <a:pt x="183" y="112"/>
                    </a:lnTo>
                    <a:lnTo>
                      <a:pt x="183" y="114"/>
                    </a:lnTo>
                    <a:lnTo>
                      <a:pt x="181" y="116"/>
                    </a:lnTo>
                    <a:lnTo>
                      <a:pt x="179" y="118"/>
                    </a:lnTo>
                    <a:lnTo>
                      <a:pt x="179" y="120"/>
                    </a:lnTo>
                    <a:lnTo>
                      <a:pt x="179" y="123"/>
                    </a:lnTo>
                    <a:lnTo>
                      <a:pt x="177" y="123"/>
                    </a:lnTo>
                    <a:lnTo>
                      <a:pt x="177" y="125"/>
                    </a:lnTo>
                    <a:lnTo>
                      <a:pt x="177" y="127"/>
                    </a:lnTo>
                    <a:lnTo>
                      <a:pt x="175" y="129"/>
                    </a:lnTo>
                    <a:lnTo>
                      <a:pt x="173" y="133"/>
                    </a:lnTo>
                    <a:lnTo>
                      <a:pt x="171" y="137"/>
                    </a:lnTo>
                    <a:lnTo>
                      <a:pt x="169" y="139"/>
                    </a:lnTo>
                    <a:lnTo>
                      <a:pt x="167" y="145"/>
                    </a:lnTo>
                    <a:lnTo>
                      <a:pt x="165" y="147"/>
                    </a:lnTo>
                    <a:lnTo>
                      <a:pt x="163" y="147"/>
                    </a:lnTo>
                    <a:lnTo>
                      <a:pt x="161" y="147"/>
                    </a:lnTo>
                    <a:lnTo>
                      <a:pt x="159" y="145"/>
                    </a:lnTo>
                    <a:lnTo>
                      <a:pt x="157" y="145"/>
                    </a:lnTo>
                    <a:lnTo>
                      <a:pt x="155" y="145"/>
                    </a:lnTo>
                    <a:lnTo>
                      <a:pt x="153" y="145"/>
                    </a:lnTo>
                    <a:lnTo>
                      <a:pt x="153" y="145"/>
                    </a:lnTo>
                    <a:lnTo>
                      <a:pt x="151" y="145"/>
                    </a:lnTo>
                    <a:lnTo>
                      <a:pt x="149" y="145"/>
                    </a:lnTo>
                    <a:lnTo>
                      <a:pt x="147" y="145"/>
                    </a:lnTo>
                    <a:lnTo>
                      <a:pt x="147" y="143"/>
                    </a:lnTo>
                    <a:lnTo>
                      <a:pt x="145" y="143"/>
                    </a:lnTo>
                    <a:lnTo>
                      <a:pt x="145" y="141"/>
                    </a:lnTo>
                    <a:lnTo>
                      <a:pt x="143" y="141"/>
                    </a:lnTo>
                    <a:lnTo>
                      <a:pt x="141" y="141"/>
                    </a:lnTo>
                    <a:lnTo>
                      <a:pt x="139" y="141"/>
                    </a:lnTo>
                    <a:lnTo>
                      <a:pt x="139" y="143"/>
                    </a:lnTo>
                    <a:lnTo>
                      <a:pt x="137" y="143"/>
                    </a:lnTo>
                    <a:lnTo>
                      <a:pt x="134" y="143"/>
                    </a:lnTo>
                    <a:lnTo>
                      <a:pt x="134" y="141"/>
                    </a:lnTo>
                    <a:lnTo>
                      <a:pt x="134" y="139"/>
                    </a:lnTo>
                    <a:lnTo>
                      <a:pt x="132" y="139"/>
                    </a:lnTo>
                    <a:lnTo>
                      <a:pt x="132" y="137"/>
                    </a:lnTo>
                    <a:lnTo>
                      <a:pt x="134" y="137"/>
                    </a:lnTo>
                    <a:lnTo>
                      <a:pt x="134" y="135"/>
                    </a:lnTo>
                    <a:lnTo>
                      <a:pt x="134" y="133"/>
                    </a:lnTo>
                    <a:lnTo>
                      <a:pt x="132" y="131"/>
                    </a:lnTo>
                    <a:lnTo>
                      <a:pt x="132" y="129"/>
                    </a:lnTo>
                    <a:lnTo>
                      <a:pt x="130" y="129"/>
                    </a:lnTo>
                    <a:lnTo>
                      <a:pt x="128" y="129"/>
                    </a:lnTo>
                    <a:lnTo>
                      <a:pt x="126" y="127"/>
                    </a:lnTo>
                    <a:lnTo>
                      <a:pt x="124" y="127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0" y="125"/>
                    </a:lnTo>
                    <a:lnTo>
                      <a:pt x="120" y="123"/>
                    </a:lnTo>
                    <a:lnTo>
                      <a:pt x="118" y="123"/>
                    </a:lnTo>
                    <a:lnTo>
                      <a:pt x="118" y="125"/>
                    </a:lnTo>
                    <a:lnTo>
                      <a:pt x="116" y="125"/>
                    </a:lnTo>
                    <a:lnTo>
                      <a:pt x="116" y="127"/>
                    </a:lnTo>
                    <a:lnTo>
                      <a:pt x="114" y="127"/>
                    </a:lnTo>
                    <a:lnTo>
                      <a:pt x="112" y="127"/>
                    </a:lnTo>
                    <a:lnTo>
                      <a:pt x="112" y="125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0" y="120"/>
                    </a:lnTo>
                    <a:lnTo>
                      <a:pt x="108" y="120"/>
                    </a:lnTo>
                    <a:lnTo>
                      <a:pt x="108" y="118"/>
                    </a:lnTo>
                    <a:lnTo>
                      <a:pt x="108" y="116"/>
                    </a:lnTo>
                    <a:lnTo>
                      <a:pt x="106" y="114"/>
                    </a:lnTo>
                    <a:lnTo>
                      <a:pt x="106" y="116"/>
                    </a:lnTo>
                    <a:lnTo>
                      <a:pt x="104" y="116"/>
                    </a:lnTo>
                    <a:lnTo>
                      <a:pt x="104" y="116"/>
                    </a:lnTo>
                    <a:lnTo>
                      <a:pt x="104" y="114"/>
                    </a:lnTo>
                    <a:lnTo>
                      <a:pt x="102" y="114"/>
                    </a:lnTo>
                    <a:lnTo>
                      <a:pt x="102" y="112"/>
                    </a:lnTo>
                    <a:lnTo>
                      <a:pt x="100" y="112"/>
                    </a:lnTo>
                    <a:lnTo>
                      <a:pt x="100" y="110"/>
                    </a:lnTo>
                    <a:lnTo>
                      <a:pt x="98" y="110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06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2" y="104"/>
                    </a:lnTo>
                    <a:lnTo>
                      <a:pt x="90" y="104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6" y="98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2" y="96"/>
                    </a:lnTo>
                    <a:lnTo>
                      <a:pt x="82" y="94"/>
                    </a:lnTo>
                    <a:lnTo>
                      <a:pt x="82" y="96"/>
                    </a:lnTo>
                    <a:lnTo>
                      <a:pt x="82" y="94"/>
                    </a:lnTo>
                    <a:lnTo>
                      <a:pt x="80" y="94"/>
                    </a:lnTo>
                    <a:lnTo>
                      <a:pt x="80" y="92"/>
                    </a:lnTo>
                    <a:lnTo>
                      <a:pt x="78" y="94"/>
                    </a:lnTo>
                    <a:lnTo>
                      <a:pt x="78" y="92"/>
                    </a:lnTo>
                    <a:lnTo>
                      <a:pt x="76" y="92"/>
                    </a:lnTo>
                    <a:lnTo>
                      <a:pt x="76" y="90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4" y="86"/>
                    </a:lnTo>
                    <a:lnTo>
                      <a:pt x="72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6" y="86"/>
                    </a:lnTo>
                    <a:lnTo>
                      <a:pt x="66" y="88"/>
                    </a:lnTo>
                    <a:lnTo>
                      <a:pt x="64" y="88"/>
                    </a:lnTo>
                    <a:lnTo>
                      <a:pt x="62" y="90"/>
                    </a:lnTo>
                    <a:lnTo>
                      <a:pt x="60" y="90"/>
                    </a:lnTo>
                    <a:lnTo>
                      <a:pt x="60" y="88"/>
                    </a:lnTo>
                    <a:lnTo>
                      <a:pt x="58" y="88"/>
                    </a:lnTo>
                    <a:lnTo>
                      <a:pt x="56" y="88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4" y="84"/>
                    </a:lnTo>
                    <a:lnTo>
                      <a:pt x="44" y="82"/>
                    </a:lnTo>
                    <a:lnTo>
                      <a:pt x="42" y="82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6" y="84"/>
                    </a:lnTo>
                    <a:lnTo>
                      <a:pt x="24" y="82"/>
                    </a:lnTo>
                    <a:lnTo>
                      <a:pt x="22" y="82"/>
                    </a:lnTo>
                    <a:lnTo>
                      <a:pt x="20" y="84"/>
                    </a:lnTo>
                    <a:lnTo>
                      <a:pt x="18" y="82"/>
                    </a:lnTo>
                    <a:lnTo>
                      <a:pt x="16" y="80"/>
                    </a:lnTo>
                    <a:lnTo>
                      <a:pt x="14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2" y="58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8" y="52"/>
                    </a:lnTo>
                    <a:lnTo>
                      <a:pt x="12" y="48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8" y="32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8" y="28"/>
                    </a:lnTo>
                    <a:lnTo>
                      <a:pt x="50" y="28"/>
                    </a:lnTo>
                    <a:lnTo>
                      <a:pt x="52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66" y="20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92" y="10"/>
                    </a:lnTo>
                    <a:lnTo>
                      <a:pt x="96" y="10"/>
                    </a:lnTo>
                    <a:lnTo>
                      <a:pt x="96" y="8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6"/>
                    </a:lnTo>
                    <a:lnTo>
                      <a:pt x="12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8" name="Freeform 33">
                <a:extLst>
                  <a:ext uri="{FF2B5EF4-FFF2-40B4-BE49-F238E27FC236}">
                    <a16:creationId xmlns:a16="http://schemas.microsoft.com/office/drawing/2014/main" id="{4ADFF080-F95E-8C0B-A8E5-6BB7692C6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863" y="1811338"/>
                <a:ext cx="215900" cy="358775"/>
              </a:xfrm>
              <a:custGeom>
                <a:avLst/>
                <a:gdLst>
                  <a:gd name="T0" fmla="*/ 10 w 136"/>
                  <a:gd name="T1" fmla="*/ 2 h 226"/>
                  <a:gd name="T2" fmla="*/ 24 w 136"/>
                  <a:gd name="T3" fmla="*/ 0 h 226"/>
                  <a:gd name="T4" fmla="*/ 44 w 136"/>
                  <a:gd name="T5" fmla="*/ 0 h 226"/>
                  <a:gd name="T6" fmla="*/ 60 w 136"/>
                  <a:gd name="T7" fmla="*/ 0 h 226"/>
                  <a:gd name="T8" fmla="*/ 70 w 136"/>
                  <a:gd name="T9" fmla="*/ 0 h 226"/>
                  <a:gd name="T10" fmla="*/ 88 w 136"/>
                  <a:gd name="T11" fmla="*/ 2 h 226"/>
                  <a:gd name="T12" fmla="*/ 104 w 136"/>
                  <a:gd name="T13" fmla="*/ 2 h 226"/>
                  <a:gd name="T14" fmla="*/ 112 w 136"/>
                  <a:gd name="T15" fmla="*/ 6 h 226"/>
                  <a:gd name="T16" fmla="*/ 120 w 136"/>
                  <a:gd name="T17" fmla="*/ 14 h 226"/>
                  <a:gd name="T18" fmla="*/ 124 w 136"/>
                  <a:gd name="T19" fmla="*/ 28 h 226"/>
                  <a:gd name="T20" fmla="*/ 130 w 136"/>
                  <a:gd name="T21" fmla="*/ 34 h 226"/>
                  <a:gd name="T22" fmla="*/ 136 w 136"/>
                  <a:gd name="T23" fmla="*/ 44 h 226"/>
                  <a:gd name="T24" fmla="*/ 130 w 136"/>
                  <a:gd name="T25" fmla="*/ 48 h 226"/>
                  <a:gd name="T26" fmla="*/ 122 w 136"/>
                  <a:gd name="T27" fmla="*/ 52 h 226"/>
                  <a:gd name="T28" fmla="*/ 124 w 136"/>
                  <a:gd name="T29" fmla="*/ 64 h 226"/>
                  <a:gd name="T30" fmla="*/ 120 w 136"/>
                  <a:gd name="T31" fmla="*/ 76 h 226"/>
                  <a:gd name="T32" fmla="*/ 106 w 136"/>
                  <a:gd name="T33" fmla="*/ 76 h 226"/>
                  <a:gd name="T34" fmla="*/ 108 w 136"/>
                  <a:gd name="T35" fmla="*/ 90 h 226"/>
                  <a:gd name="T36" fmla="*/ 110 w 136"/>
                  <a:gd name="T37" fmla="*/ 100 h 226"/>
                  <a:gd name="T38" fmla="*/ 110 w 136"/>
                  <a:gd name="T39" fmla="*/ 112 h 226"/>
                  <a:gd name="T40" fmla="*/ 104 w 136"/>
                  <a:gd name="T41" fmla="*/ 126 h 226"/>
                  <a:gd name="T42" fmla="*/ 104 w 136"/>
                  <a:gd name="T43" fmla="*/ 144 h 226"/>
                  <a:gd name="T44" fmla="*/ 104 w 136"/>
                  <a:gd name="T45" fmla="*/ 162 h 226"/>
                  <a:gd name="T46" fmla="*/ 96 w 136"/>
                  <a:gd name="T47" fmla="*/ 168 h 226"/>
                  <a:gd name="T48" fmla="*/ 86 w 136"/>
                  <a:gd name="T49" fmla="*/ 162 h 226"/>
                  <a:gd name="T50" fmla="*/ 66 w 136"/>
                  <a:gd name="T51" fmla="*/ 162 h 226"/>
                  <a:gd name="T52" fmla="*/ 66 w 136"/>
                  <a:gd name="T53" fmla="*/ 176 h 226"/>
                  <a:gd name="T54" fmla="*/ 66 w 136"/>
                  <a:gd name="T55" fmla="*/ 192 h 226"/>
                  <a:gd name="T56" fmla="*/ 66 w 136"/>
                  <a:gd name="T57" fmla="*/ 210 h 226"/>
                  <a:gd name="T58" fmla="*/ 62 w 136"/>
                  <a:gd name="T59" fmla="*/ 226 h 226"/>
                  <a:gd name="T60" fmla="*/ 46 w 136"/>
                  <a:gd name="T61" fmla="*/ 226 h 226"/>
                  <a:gd name="T62" fmla="*/ 42 w 136"/>
                  <a:gd name="T63" fmla="*/ 220 h 226"/>
                  <a:gd name="T64" fmla="*/ 40 w 136"/>
                  <a:gd name="T65" fmla="*/ 212 h 226"/>
                  <a:gd name="T66" fmla="*/ 46 w 136"/>
                  <a:gd name="T67" fmla="*/ 204 h 226"/>
                  <a:gd name="T68" fmla="*/ 40 w 136"/>
                  <a:gd name="T69" fmla="*/ 198 h 226"/>
                  <a:gd name="T70" fmla="*/ 44 w 136"/>
                  <a:gd name="T71" fmla="*/ 192 h 226"/>
                  <a:gd name="T72" fmla="*/ 44 w 136"/>
                  <a:gd name="T73" fmla="*/ 180 h 226"/>
                  <a:gd name="T74" fmla="*/ 36 w 136"/>
                  <a:gd name="T75" fmla="*/ 172 h 226"/>
                  <a:gd name="T76" fmla="*/ 38 w 136"/>
                  <a:gd name="T77" fmla="*/ 162 h 226"/>
                  <a:gd name="T78" fmla="*/ 46 w 136"/>
                  <a:gd name="T79" fmla="*/ 156 h 226"/>
                  <a:gd name="T80" fmla="*/ 44 w 136"/>
                  <a:gd name="T81" fmla="*/ 150 h 226"/>
                  <a:gd name="T82" fmla="*/ 48 w 136"/>
                  <a:gd name="T83" fmla="*/ 140 h 226"/>
                  <a:gd name="T84" fmla="*/ 44 w 136"/>
                  <a:gd name="T85" fmla="*/ 130 h 226"/>
                  <a:gd name="T86" fmla="*/ 38 w 136"/>
                  <a:gd name="T87" fmla="*/ 124 h 226"/>
                  <a:gd name="T88" fmla="*/ 30 w 136"/>
                  <a:gd name="T89" fmla="*/ 118 h 226"/>
                  <a:gd name="T90" fmla="*/ 24 w 136"/>
                  <a:gd name="T91" fmla="*/ 112 h 226"/>
                  <a:gd name="T92" fmla="*/ 20 w 136"/>
                  <a:gd name="T93" fmla="*/ 102 h 226"/>
                  <a:gd name="T94" fmla="*/ 16 w 136"/>
                  <a:gd name="T95" fmla="*/ 94 h 226"/>
                  <a:gd name="T96" fmla="*/ 14 w 136"/>
                  <a:gd name="T97" fmla="*/ 84 h 226"/>
                  <a:gd name="T98" fmla="*/ 10 w 136"/>
                  <a:gd name="T99" fmla="*/ 76 h 226"/>
                  <a:gd name="T100" fmla="*/ 0 w 136"/>
                  <a:gd name="T101" fmla="*/ 74 h 226"/>
                  <a:gd name="T102" fmla="*/ 0 w 136"/>
                  <a:gd name="T103" fmla="*/ 58 h 226"/>
                  <a:gd name="T104" fmla="*/ 0 w 136"/>
                  <a:gd name="T105" fmla="*/ 46 h 226"/>
                  <a:gd name="T106" fmla="*/ 0 w 136"/>
                  <a:gd name="T107" fmla="*/ 28 h 226"/>
                  <a:gd name="T108" fmla="*/ 2 w 136"/>
                  <a:gd name="T109" fmla="*/ 18 h 226"/>
                  <a:gd name="T110" fmla="*/ 2 w 136"/>
                  <a:gd name="T111" fmla="*/ 6 h 226"/>
                  <a:gd name="T112" fmla="*/ 4 w 136"/>
                  <a:gd name="T113" fmla="*/ 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" h="226">
                    <a:moveTo>
                      <a:pt x="4" y="6"/>
                    </a:move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6" y="8"/>
                    </a:lnTo>
                    <a:lnTo>
                      <a:pt x="118" y="8"/>
                    </a:lnTo>
                    <a:lnTo>
                      <a:pt x="118" y="10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4" y="14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0"/>
                    </a:lnTo>
                    <a:lnTo>
                      <a:pt x="124" y="24"/>
                    </a:lnTo>
                    <a:lnTo>
                      <a:pt x="124" y="28"/>
                    </a:lnTo>
                    <a:lnTo>
                      <a:pt x="124" y="30"/>
                    </a:lnTo>
                    <a:lnTo>
                      <a:pt x="124" y="32"/>
                    </a:lnTo>
                    <a:lnTo>
                      <a:pt x="126" y="32"/>
                    </a:lnTo>
                    <a:lnTo>
                      <a:pt x="128" y="32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6"/>
                    </a:lnTo>
                    <a:lnTo>
                      <a:pt x="130" y="38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36" y="40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30" y="48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28" y="50"/>
                    </a:lnTo>
                    <a:lnTo>
                      <a:pt x="126" y="50"/>
                    </a:lnTo>
                    <a:lnTo>
                      <a:pt x="124" y="50"/>
                    </a:lnTo>
                    <a:lnTo>
                      <a:pt x="122" y="50"/>
                    </a:lnTo>
                    <a:lnTo>
                      <a:pt x="122" y="52"/>
                    </a:lnTo>
                    <a:lnTo>
                      <a:pt x="122" y="54"/>
                    </a:lnTo>
                    <a:lnTo>
                      <a:pt x="124" y="56"/>
                    </a:lnTo>
                    <a:lnTo>
                      <a:pt x="124" y="58"/>
                    </a:lnTo>
                    <a:lnTo>
                      <a:pt x="124" y="60"/>
                    </a:lnTo>
                    <a:lnTo>
                      <a:pt x="124" y="62"/>
                    </a:lnTo>
                    <a:lnTo>
                      <a:pt x="124" y="64"/>
                    </a:lnTo>
                    <a:lnTo>
                      <a:pt x="124" y="66"/>
                    </a:lnTo>
                    <a:lnTo>
                      <a:pt x="124" y="68"/>
                    </a:lnTo>
                    <a:lnTo>
                      <a:pt x="122" y="70"/>
                    </a:lnTo>
                    <a:lnTo>
                      <a:pt x="122" y="72"/>
                    </a:lnTo>
                    <a:lnTo>
                      <a:pt x="122" y="76"/>
                    </a:lnTo>
                    <a:lnTo>
                      <a:pt x="120" y="76"/>
                    </a:lnTo>
                    <a:lnTo>
                      <a:pt x="118" y="76"/>
                    </a:lnTo>
                    <a:lnTo>
                      <a:pt x="116" y="76"/>
                    </a:lnTo>
                    <a:lnTo>
                      <a:pt x="114" y="76"/>
                    </a:lnTo>
                    <a:lnTo>
                      <a:pt x="110" y="76"/>
                    </a:lnTo>
                    <a:lnTo>
                      <a:pt x="108" y="76"/>
                    </a:lnTo>
                    <a:lnTo>
                      <a:pt x="106" y="76"/>
                    </a:lnTo>
                    <a:lnTo>
                      <a:pt x="106" y="78"/>
                    </a:lnTo>
                    <a:lnTo>
                      <a:pt x="106" y="84"/>
                    </a:lnTo>
                    <a:lnTo>
                      <a:pt x="106" y="88"/>
                    </a:lnTo>
                    <a:lnTo>
                      <a:pt x="106" y="90"/>
                    </a:lnTo>
                    <a:lnTo>
                      <a:pt x="108" y="90"/>
                    </a:lnTo>
                    <a:lnTo>
                      <a:pt x="108" y="90"/>
                    </a:lnTo>
                    <a:lnTo>
                      <a:pt x="110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0" y="96"/>
                    </a:lnTo>
                    <a:lnTo>
                      <a:pt x="110" y="98"/>
                    </a:lnTo>
                    <a:lnTo>
                      <a:pt x="110" y="100"/>
                    </a:lnTo>
                    <a:lnTo>
                      <a:pt x="110" y="102"/>
                    </a:lnTo>
                    <a:lnTo>
                      <a:pt x="110" y="104"/>
                    </a:lnTo>
                    <a:lnTo>
                      <a:pt x="110" y="106"/>
                    </a:lnTo>
                    <a:lnTo>
                      <a:pt x="110" y="108"/>
                    </a:lnTo>
                    <a:lnTo>
                      <a:pt x="110" y="110"/>
                    </a:lnTo>
                    <a:lnTo>
                      <a:pt x="110" y="112"/>
                    </a:lnTo>
                    <a:lnTo>
                      <a:pt x="110" y="114"/>
                    </a:lnTo>
                    <a:lnTo>
                      <a:pt x="110" y="116"/>
                    </a:lnTo>
                    <a:lnTo>
                      <a:pt x="110" y="120"/>
                    </a:lnTo>
                    <a:lnTo>
                      <a:pt x="110" y="122"/>
                    </a:lnTo>
                    <a:lnTo>
                      <a:pt x="110" y="126"/>
                    </a:lnTo>
                    <a:lnTo>
                      <a:pt x="104" y="126"/>
                    </a:lnTo>
                    <a:lnTo>
                      <a:pt x="104" y="130"/>
                    </a:lnTo>
                    <a:lnTo>
                      <a:pt x="104" y="132"/>
                    </a:lnTo>
                    <a:lnTo>
                      <a:pt x="104" y="134"/>
                    </a:lnTo>
                    <a:lnTo>
                      <a:pt x="104" y="140"/>
                    </a:lnTo>
                    <a:lnTo>
                      <a:pt x="104" y="144"/>
                    </a:lnTo>
                    <a:lnTo>
                      <a:pt x="104" y="144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4" y="158"/>
                    </a:lnTo>
                    <a:lnTo>
                      <a:pt x="104" y="160"/>
                    </a:lnTo>
                    <a:lnTo>
                      <a:pt x="104" y="162"/>
                    </a:lnTo>
                    <a:lnTo>
                      <a:pt x="100" y="162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96" y="168"/>
                    </a:lnTo>
                    <a:lnTo>
                      <a:pt x="94" y="168"/>
                    </a:lnTo>
                    <a:lnTo>
                      <a:pt x="90" y="168"/>
                    </a:lnTo>
                    <a:lnTo>
                      <a:pt x="88" y="168"/>
                    </a:lnTo>
                    <a:lnTo>
                      <a:pt x="86" y="168"/>
                    </a:lnTo>
                    <a:lnTo>
                      <a:pt x="86" y="164"/>
                    </a:lnTo>
                    <a:lnTo>
                      <a:pt x="86" y="162"/>
                    </a:lnTo>
                    <a:lnTo>
                      <a:pt x="84" y="162"/>
                    </a:lnTo>
                    <a:lnTo>
                      <a:pt x="80" y="162"/>
                    </a:lnTo>
                    <a:lnTo>
                      <a:pt x="76" y="162"/>
                    </a:lnTo>
                    <a:lnTo>
                      <a:pt x="70" y="162"/>
                    </a:lnTo>
                    <a:lnTo>
                      <a:pt x="68" y="162"/>
                    </a:lnTo>
                    <a:lnTo>
                      <a:pt x="66" y="162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6" y="168"/>
                    </a:lnTo>
                    <a:lnTo>
                      <a:pt x="66" y="172"/>
                    </a:lnTo>
                    <a:lnTo>
                      <a:pt x="66" y="174"/>
                    </a:lnTo>
                    <a:lnTo>
                      <a:pt x="66" y="176"/>
                    </a:lnTo>
                    <a:lnTo>
                      <a:pt x="66" y="182"/>
                    </a:lnTo>
                    <a:lnTo>
                      <a:pt x="66" y="184"/>
                    </a:lnTo>
                    <a:lnTo>
                      <a:pt x="66" y="186"/>
                    </a:lnTo>
                    <a:lnTo>
                      <a:pt x="66" y="188"/>
                    </a:lnTo>
                    <a:lnTo>
                      <a:pt x="66" y="190"/>
                    </a:lnTo>
                    <a:lnTo>
                      <a:pt x="66" y="192"/>
                    </a:lnTo>
                    <a:lnTo>
                      <a:pt x="66" y="196"/>
                    </a:lnTo>
                    <a:lnTo>
                      <a:pt x="66" y="200"/>
                    </a:lnTo>
                    <a:lnTo>
                      <a:pt x="66" y="204"/>
                    </a:lnTo>
                    <a:lnTo>
                      <a:pt x="66" y="206"/>
                    </a:lnTo>
                    <a:lnTo>
                      <a:pt x="66" y="208"/>
                    </a:lnTo>
                    <a:lnTo>
                      <a:pt x="66" y="210"/>
                    </a:lnTo>
                    <a:lnTo>
                      <a:pt x="66" y="212"/>
                    </a:lnTo>
                    <a:lnTo>
                      <a:pt x="66" y="216"/>
                    </a:lnTo>
                    <a:lnTo>
                      <a:pt x="66" y="218"/>
                    </a:lnTo>
                    <a:lnTo>
                      <a:pt x="66" y="220"/>
                    </a:lnTo>
                    <a:lnTo>
                      <a:pt x="66" y="226"/>
                    </a:lnTo>
                    <a:lnTo>
                      <a:pt x="62" y="226"/>
                    </a:lnTo>
                    <a:lnTo>
                      <a:pt x="60" y="226"/>
                    </a:lnTo>
                    <a:lnTo>
                      <a:pt x="58" y="226"/>
                    </a:lnTo>
                    <a:lnTo>
                      <a:pt x="56" y="226"/>
                    </a:lnTo>
                    <a:lnTo>
                      <a:pt x="54" y="226"/>
                    </a:lnTo>
                    <a:lnTo>
                      <a:pt x="52" y="226"/>
                    </a:lnTo>
                    <a:lnTo>
                      <a:pt x="46" y="226"/>
                    </a:lnTo>
                    <a:lnTo>
                      <a:pt x="44" y="226"/>
                    </a:lnTo>
                    <a:lnTo>
                      <a:pt x="44" y="224"/>
                    </a:lnTo>
                    <a:lnTo>
                      <a:pt x="46" y="224"/>
                    </a:lnTo>
                    <a:lnTo>
                      <a:pt x="46" y="222"/>
                    </a:lnTo>
                    <a:lnTo>
                      <a:pt x="44" y="222"/>
                    </a:lnTo>
                    <a:lnTo>
                      <a:pt x="42" y="220"/>
                    </a:lnTo>
                    <a:lnTo>
                      <a:pt x="40" y="220"/>
                    </a:lnTo>
                    <a:lnTo>
                      <a:pt x="40" y="218"/>
                    </a:lnTo>
                    <a:lnTo>
                      <a:pt x="42" y="218"/>
                    </a:lnTo>
                    <a:lnTo>
                      <a:pt x="42" y="216"/>
                    </a:lnTo>
                    <a:lnTo>
                      <a:pt x="42" y="214"/>
                    </a:lnTo>
                    <a:lnTo>
                      <a:pt x="40" y="212"/>
                    </a:lnTo>
                    <a:lnTo>
                      <a:pt x="40" y="210"/>
                    </a:lnTo>
                    <a:lnTo>
                      <a:pt x="40" y="208"/>
                    </a:lnTo>
                    <a:lnTo>
                      <a:pt x="42" y="208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6" y="204"/>
                    </a:lnTo>
                    <a:lnTo>
                      <a:pt x="44" y="204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2" y="198"/>
                    </a:lnTo>
                    <a:lnTo>
                      <a:pt x="40" y="198"/>
                    </a:lnTo>
                    <a:lnTo>
                      <a:pt x="40" y="196"/>
                    </a:lnTo>
                    <a:lnTo>
                      <a:pt x="42" y="196"/>
                    </a:lnTo>
                    <a:lnTo>
                      <a:pt x="42" y="194"/>
                    </a:lnTo>
                    <a:lnTo>
                      <a:pt x="42" y="192"/>
                    </a:lnTo>
                    <a:lnTo>
                      <a:pt x="42" y="192"/>
                    </a:lnTo>
                    <a:lnTo>
                      <a:pt x="44" y="192"/>
                    </a:lnTo>
                    <a:lnTo>
                      <a:pt x="46" y="192"/>
                    </a:lnTo>
                    <a:lnTo>
                      <a:pt x="46" y="190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6" y="182"/>
                    </a:lnTo>
                    <a:lnTo>
                      <a:pt x="44" y="180"/>
                    </a:lnTo>
                    <a:lnTo>
                      <a:pt x="42" y="180"/>
                    </a:lnTo>
                    <a:lnTo>
                      <a:pt x="42" y="178"/>
                    </a:lnTo>
                    <a:lnTo>
                      <a:pt x="42" y="176"/>
                    </a:lnTo>
                    <a:lnTo>
                      <a:pt x="42" y="174"/>
                    </a:lnTo>
                    <a:lnTo>
                      <a:pt x="36" y="174"/>
                    </a:lnTo>
                    <a:lnTo>
                      <a:pt x="36" y="172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6" y="166"/>
                    </a:lnTo>
                    <a:lnTo>
                      <a:pt x="36" y="164"/>
                    </a:lnTo>
                    <a:lnTo>
                      <a:pt x="36" y="162"/>
                    </a:lnTo>
                    <a:lnTo>
                      <a:pt x="38" y="162"/>
                    </a:lnTo>
                    <a:lnTo>
                      <a:pt x="40" y="162"/>
                    </a:lnTo>
                    <a:lnTo>
                      <a:pt x="42" y="162"/>
                    </a:lnTo>
                    <a:lnTo>
                      <a:pt x="42" y="160"/>
                    </a:lnTo>
                    <a:lnTo>
                      <a:pt x="42" y="158"/>
                    </a:lnTo>
                    <a:lnTo>
                      <a:pt x="42" y="156"/>
                    </a:lnTo>
                    <a:lnTo>
                      <a:pt x="46" y="156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6" y="152"/>
                    </a:lnTo>
                    <a:lnTo>
                      <a:pt x="46" y="154"/>
                    </a:lnTo>
                    <a:lnTo>
                      <a:pt x="44" y="152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6" y="148"/>
                    </a:lnTo>
                    <a:lnTo>
                      <a:pt x="48" y="146"/>
                    </a:lnTo>
                    <a:lnTo>
                      <a:pt x="50" y="144"/>
                    </a:lnTo>
                    <a:lnTo>
                      <a:pt x="50" y="142"/>
                    </a:lnTo>
                    <a:lnTo>
                      <a:pt x="48" y="140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48" y="138"/>
                    </a:lnTo>
                    <a:lnTo>
                      <a:pt x="48" y="136"/>
                    </a:lnTo>
                    <a:lnTo>
                      <a:pt x="46" y="132"/>
                    </a:lnTo>
                    <a:lnTo>
                      <a:pt x="44" y="130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40" y="126"/>
                    </a:lnTo>
                    <a:lnTo>
                      <a:pt x="40" y="124"/>
                    </a:lnTo>
                    <a:lnTo>
                      <a:pt x="38" y="124"/>
                    </a:lnTo>
                    <a:lnTo>
                      <a:pt x="36" y="122"/>
                    </a:lnTo>
                    <a:lnTo>
                      <a:pt x="34" y="122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0" y="118"/>
                    </a:lnTo>
                    <a:lnTo>
                      <a:pt x="28" y="118"/>
                    </a:lnTo>
                    <a:lnTo>
                      <a:pt x="26" y="118"/>
                    </a:lnTo>
                    <a:lnTo>
                      <a:pt x="24" y="118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2" y="104"/>
                    </a:lnTo>
                    <a:lnTo>
                      <a:pt x="22" y="102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8" y="76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2" y="76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099" name="Freeform 35">
                <a:extLst>
                  <a:ext uri="{FF2B5EF4-FFF2-40B4-BE49-F238E27FC236}">
                    <a16:creationId xmlns:a16="http://schemas.microsoft.com/office/drawing/2014/main" id="{B9FF0D28-1A2E-9005-9FCC-A9BBC579C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288" y="1289050"/>
                <a:ext cx="368300" cy="411163"/>
              </a:xfrm>
              <a:custGeom>
                <a:avLst/>
                <a:gdLst>
                  <a:gd name="T0" fmla="*/ 88 w 232"/>
                  <a:gd name="T1" fmla="*/ 2 h 259"/>
                  <a:gd name="T2" fmla="*/ 106 w 232"/>
                  <a:gd name="T3" fmla="*/ 4 h 259"/>
                  <a:gd name="T4" fmla="*/ 120 w 232"/>
                  <a:gd name="T5" fmla="*/ 4 h 259"/>
                  <a:gd name="T6" fmla="*/ 134 w 232"/>
                  <a:gd name="T7" fmla="*/ 4 h 259"/>
                  <a:gd name="T8" fmla="*/ 144 w 232"/>
                  <a:gd name="T9" fmla="*/ 2 h 259"/>
                  <a:gd name="T10" fmla="*/ 154 w 232"/>
                  <a:gd name="T11" fmla="*/ 4 h 259"/>
                  <a:gd name="T12" fmla="*/ 168 w 232"/>
                  <a:gd name="T13" fmla="*/ 4 h 259"/>
                  <a:gd name="T14" fmla="*/ 182 w 232"/>
                  <a:gd name="T15" fmla="*/ 6 h 259"/>
                  <a:gd name="T16" fmla="*/ 192 w 232"/>
                  <a:gd name="T17" fmla="*/ 6 h 259"/>
                  <a:gd name="T18" fmla="*/ 202 w 232"/>
                  <a:gd name="T19" fmla="*/ 8 h 259"/>
                  <a:gd name="T20" fmla="*/ 204 w 232"/>
                  <a:gd name="T21" fmla="*/ 24 h 259"/>
                  <a:gd name="T22" fmla="*/ 208 w 232"/>
                  <a:gd name="T23" fmla="*/ 32 h 259"/>
                  <a:gd name="T24" fmla="*/ 212 w 232"/>
                  <a:gd name="T25" fmla="*/ 38 h 259"/>
                  <a:gd name="T26" fmla="*/ 216 w 232"/>
                  <a:gd name="T27" fmla="*/ 44 h 259"/>
                  <a:gd name="T28" fmla="*/ 216 w 232"/>
                  <a:gd name="T29" fmla="*/ 54 h 259"/>
                  <a:gd name="T30" fmla="*/ 218 w 232"/>
                  <a:gd name="T31" fmla="*/ 60 h 259"/>
                  <a:gd name="T32" fmla="*/ 222 w 232"/>
                  <a:gd name="T33" fmla="*/ 66 h 259"/>
                  <a:gd name="T34" fmla="*/ 232 w 232"/>
                  <a:gd name="T35" fmla="*/ 70 h 259"/>
                  <a:gd name="T36" fmla="*/ 230 w 232"/>
                  <a:gd name="T37" fmla="*/ 80 h 259"/>
                  <a:gd name="T38" fmla="*/ 226 w 232"/>
                  <a:gd name="T39" fmla="*/ 88 h 259"/>
                  <a:gd name="T40" fmla="*/ 216 w 232"/>
                  <a:gd name="T41" fmla="*/ 98 h 259"/>
                  <a:gd name="T42" fmla="*/ 208 w 232"/>
                  <a:gd name="T43" fmla="*/ 110 h 259"/>
                  <a:gd name="T44" fmla="*/ 196 w 232"/>
                  <a:gd name="T45" fmla="*/ 120 h 259"/>
                  <a:gd name="T46" fmla="*/ 188 w 232"/>
                  <a:gd name="T47" fmla="*/ 128 h 259"/>
                  <a:gd name="T48" fmla="*/ 188 w 232"/>
                  <a:gd name="T49" fmla="*/ 136 h 259"/>
                  <a:gd name="T50" fmla="*/ 188 w 232"/>
                  <a:gd name="T51" fmla="*/ 148 h 259"/>
                  <a:gd name="T52" fmla="*/ 184 w 232"/>
                  <a:gd name="T53" fmla="*/ 163 h 259"/>
                  <a:gd name="T54" fmla="*/ 182 w 232"/>
                  <a:gd name="T55" fmla="*/ 169 h 259"/>
                  <a:gd name="T56" fmla="*/ 178 w 232"/>
                  <a:gd name="T57" fmla="*/ 181 h 259"/>
                  <a:gd name="T58" fmla="*/ 180 w 232"/>
                  <a:gd name="T59" fmla="*/ 193 h 259"/>
                  <a:gd name="T60" fmla="*/ 176 w 232"/>
                  <a:gd name="T61" fmla="*/ 195 h 259"/>
                  <a:gd name="T62" fmla="*/ 166 w 232"/>
                  <a:gd name="T63" fmla="*/ 199 h 259"/>
                  <a:gd name="T64" fmla="*/ 156 w 232"/>
                  <a:gd name="T65" fmla="*/ 207 h 259"/>
                  <a:gd name="T66" fmla="*/ 148 w 232"/>
                  <a:gd name="T67" fmla="*/ 217 h 259"/>
                  <a:gd name="T68" fmla="*/ 134 w 232"/>
                  <a:gd name="T69" fmla="*/ 229 h 259"/>
                  <a:gd name="T70" fmla="*/ 128 w 232"/>
                  <a:gd name="T71" fmla="*/ 235 h 259"/>
                  <a:gd name="T72" fmla="*/ 114 w 232"/>
                  <a:gd name="T73" fmla="*/ 247 h 259"/>
                  <a:gd name="T74" fmla="*/ 102 w 232"/>
                  <a:gd name="T75" fmla="*/ 259 h 259"/>
                  <a:gd name="T76" fmla="*/ 94 w 232"/>
                  <a:gd name="T77" fmla="*/ 245 h 259"/>
                  <a:gd name="T78" fmla="*/ 88 w 232"/>
                  <a:gd name="T79" fmla="*/ 233 h 259"/>
                  <a:gd name="T80" fmla="*/ 78 w 232"/>
                  <a:gd name="T81" fmla="*/ 217 h 259"/>
                  <a:gd name="T82" fmla="*/ 68 w 232"/>
                  <a:gd name="T83" fmla="*/ 211 h 259"/>
                  <a:gd name="T84" fmla="*/ 56 w 232"/>
                  <a:gd name="T85" fmla="*/ 211 h 259"/>
                  <a:gd name="T86" fmla="*/ 44 w 232"/>
                  <a:gd name="T87" fmla="*/ 211 h 259"/>
                  <a:gd name="T88" fmla="*/ 16 w 232"/>
                  <a:gd name="T89" fmla="*/ 211 h 259"/>
                  <a:gd name="T90" fmla="*/ 10 w 232"/>
                  <a:gd name="T91" fmla="*/ 191 h 259"/>
                  <a:gd name="T92" fmla="*/ 10 w 232"/>
                  <a:gd name="T93" fmla="*/ 136 h 259"/>
                  <a:gd name="T94" fmla="*/ 10 w 232"/>
                  <a:gd name="T95" fmla="*/ 122 h 259"/>
                  <a:gd name="T96" fmla="*/ 10 w 232"/>
                  <a:gd name="T97" fmla="*/ 106 h 259"/>
                  <a:gd name="T98" fmla="*/ 0 w 232"/>
                  <a:gd name="T99" fmla="*/ 96 h 259"/>
                  <a:gd name="T100" fmla="*/ 0 w 232"/>
                  <a:gd name="T101" fmla="*/ 86 h 259"/>
                  <a:gd name="T102" fmla="*/ 0 w 232"/>
                  <a:gd name="T103" fmla="*/ 62 h 259"/>
                  <a:gd name="T104" fmla="*/ 0 w 232"/>
                  <a:gd name="T105" fmla="*/ 42 h 259"/>
                  <a:gd name="T106" fmla="*/ 0 w 232"/>
                  <a:gd name="T107" fmla="*/ 26 h 259"/>
                  <a:gd name="T108" fmla="*/ 0 w 232"/>
                  <a:gd name="T109" fmla="*/ 8 h 259"/>
                  <a:gd name="T110" fmla="*/ 10 w 232"/>
                  <a:gd name="T111" fmla="*/ 2 h 259"/>
                  <a:gd name="T112" fmla="*/ 26 w 232"/>
                  <a:gd name="T113" fmla="*/ 2 h 259"/>
                  <a:gd name="T114" fmla="*/ 38 w 232"/>
                  <a:gd name="T115" fmla="*/ 2 h 259"/>
                  <a:gd name="T116" fmla="*/ 50 w 232"/>
                  <a:gd name="T117" fmla="*/ 2 h 259"/>
                  <a:gd name="T118" fmla="*/ 62 w 232"/>
                  <a:gd name="T119" fmla="*/ 2 h 259"/>
                  <a:gd name="T120" fmla="*/ 74 w 232"/>
                  <a:gd name="T121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2" h="259">
                    <a:moveTo>
                      <a:pt x="80" y="0"/>
                    </a:move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4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6" y="4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8" y="4"/>
                    </a:lnTo>
                    <a:lnTo>
                      <a:pt x="160" y="4"/>
                    </a:lnTo>
                    <a:lnTo>
                      <a:pt x="162" y="4"/>
                    </a:lnTo>
                    <a:lnTo>
                      <a:pt x="164" y="4"/>
                    </a:lnTo>
                    <a:lnTo>
                      <a:pt x="166" y="4"/>
                    </a:lnTo>
                    <a:lnTo>
                      <a:pt x="168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4" y="6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2" y="6"/>
                    </a:lnTo>
                    <a:lnTo>
                      <a:pt x="184" y="6"/>
                    </a:lnTo>
                    <a:lnTo>
                      <a:pt x="186" y="6"/>
                    </a:lnTo>
                    <a:lnTo>
                      <a:pt x="188" y="6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6" y="6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2" y="8"/>
                    </a:lnTo>
                    <a:lnTo>
                      <a:pt x="202" y="12"/>
                    </a:lnTo>
                    <a:lnTo>
                      <a:pt x="202" y="14"/>
                    </a:lnTo>
                    <a:lnTo>
                      <a:pt x="202" y="16"/>
                    </a:lnTo>
                    <a:lnTo>
                      <a:pt x="202" y="20"/>
                    </a:lnTo>
                    <a:lnTo>
                      <a:pt x="204" y="22"/>
                    </a:lnTo>
                    <a:lnTo>
                      <a:pt x="204" y="24"/>
                    </a:lnTo>
                    <a:lnTo>
                      <a:pt x="206" y="24"/>
                    </a:lnTo>
                    <a:lnTo>
                      <a:pt x="208" y="24"/>
                    </a:lnTo>
                    <a:lnTo>
                      <a:pt x="208" y="26"/>
                    </a:lnTo>
                    <a:lnTo>
                      <a:pt x="208" y="28"/>
                    </a:lnTo>
                    <a:lnTo>
                      <a:pt x="208" y="30"/>
                    </a:lnTo>
                    <a:lnTo>
                      <a:pt x="208" y="32"/>
                    </a:lnTo>
                    <a:lnTo>
                      <a:pt x="210" y="32"/>
                    </a:lnTo>
                    <a:lnTo>
                      <a:pt x="210" y="34"/>
                    </a:lnTo>
                    <a:lnTo>
                      <a:pt x="212" y="36"/>
                    </a:lnTo>
                    <a:lnTo>
                      <a:pt x="212" y="34"/>
                    </a:lnTo>
                    <a:lnTo>
                      <a:pt x="214" y="36"/>
                    </a:lnTo>
                    <a:lnTo>
                      <a:pt x="212" y="38"/>
                    </a:lnTo>
                    <a:lnTo>
                      <a:pt x="214" y="38"/>
                    </a:lnTo>
                    <a:lnTo>
                      <a:pt x="214" y="40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6" y="42"/>
                    </a:lnTo>
                    <a:lnTo>
                      <a:pt x="216" y="44"/>
                    </a:lnTo>
                    <a:lnTo>
                      <a:pt x="216" y="46"/>
                    </a:lnTo>
                    <a:lnTo>
                      <a:pt x="216" y="48"/>
                    </a:lnTo>
                    <a:lnTo>
                      <a:pt x="216" y="50"/>
                    </a:lnTo>
                    <a:lnTo>
                      <a:pt x="214" y="50"/>
                    </a:lnTo>
                    <a:lnTo>
                      <a:pt x="214" y="52"/>
                    </a:lnTo>
                    <a:lnTo>
                      <a:pt x="216" y="54"/>
                    </a:lnTo>
                    <a:lnTo>
                      <a:pt x="214" y="54"/>
                    </a:lnTo>
                    <a:lnTo>
                      <a:pt x="214" y="56"/>
                    </a:lnTo>
                    <a:lnTo>
                      <a:pt x="216" y="56"/>
                    </a:lnTo>
                    <a:lnTo>
                      <a:pt x="218" y="56"/>
                    </a:lnTo>
                    <a:lnTo>
                      <a:pt x="218" y="58"/>
                    </a:lnTo>
                    <a:lnTo>
                      <a:pt x="218" y="60"/>
                    </a:lnTo>
                    <a:lnTo>
                      <a:pt x="220" y="60"/>
                    </a:lnTo>
                    <a:lnTo>
                      <a:pt x="220" y="62"/>
                    </a:lnTo>
                    <a:lnTo>
                      <a:pt x="222" y="62"/>
                    </a:lnTo>
                    <a:lnTo>
                      <a:pt x="222" y="64"/>
                    </a:lnTo>
                    <a:lnTo>
                      <a:pt x="224" y="64"/>
                    </a:lnTo>
                    <a:lnTo>
                      <a:pt x="222" y="66"/>
                    </a:lnTo>
                    <a:lnTo>
                      <a:pt x="224" y="66"/>
                    </a:lnTo>
                    <a:lnTo>
                      <a:pt x="224" y="68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30" y="70"/>
                    </a:lnTo>
                    <a:lnTo>
                      <a:pt x="232" y="70"/>
                    </a:lnTo>
                    <a:lnTo>
                      <a:pt x="232" y="72"/>
                    </a:lnTo>
                    <a:lnTo>
                      <a:pt x="232" y="74"/>
                    </a:lnTo>
                    <a:lnTo>
                      <a:pt x="232" y="76"/>
                    </a:lnTo>
                    <a:lnTo>
                      <a:pt x="232" y="78"/>
                    </a:lnTo>
                    <a:lnTo>
                      <a:pt x="232" y="80"/>
                    </a:lnTo>
                    <a:lnTo>
                      <a:pt x="230" y="80"/>
                    </a:lnTo>
                    <a:lnTo>
                      <a:pt x="230" y="82"/>
                    </a:lnTo>
                    <a:lnTo>
                      <a:pt x="230" y="84"/>
                    </a:lnTo>
                    <a:lnTo>
                      <a:pt x="228" y="84"/>
                    </a:lnTo>
                    <a:lnTo>
                      <a:pt x="226" y="84"/>
                    </a:lnTo>
                    <a:lnTo>
                      <a:pt x="224" y="86"/>
                    </a:lnTo>
                    <a:lnTo>
                      <a:pt x="226" y="88"/>
                    </a:lnTo>
                    <a:lnTo>
                      <a:pt x="226" y="88"/>
                    </a:lnTo>
                    <a:lnTo>
                      <a:pt x="224" y="92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20" y="96"/>
                    </a:lnTo>
                    <a:lnTo>
                      <a:pt x="216" y="98"/>
                    </a:lnTo>
                    <a:lnTo>
                      <a:pt x="216" y="100"/>
                    </a:lnTo>
                    <a:lnTo>
                      <a:pt x="214" y="100"/>
                    </a:lnTo>
                    <a:lnTo>
                      <a:pt x="214" y="102"/>
                    </a:lnTo>
                    <a:lnTo>
                      <a:pt x="210" y="106"/>
                    </a:lnTo>
                    <a:lnTo>
                      <a:pt x="210" y="108"/>
                    </a:lnTo>
                    <a:lnTo>
                      <a:pt x="208" y="110"/>
                    </a:lnTo>
                    <a:lnTo>
                      <a:pt x="206" y="112"/>
                    </a:lnTo>
                    <a:lnTo>
                      <a:pt x="204" y="114"/>
                    </a:lnTo>
                    <a:lnTo>
                      <a:pt x="202" y="114"/>
                    </a:lnTo>
                    <a:lnTo>
                      <a:pt x="200" y="116"/>
                    </a:lnTo>
                    <a:lnTo>
                      <a:pt x="198" y="118"/>
                    </a:lnTo>
                    <a:lnTo>
                      <a:pt x="196" y="120"/>
                    </a:lnTo>
                    <a:lnTo>
                      <a:pt x="194" y="120"/>
                    </a:lnTo>
                    <a:lnTo>
                      <a:pt x="192" y="120"/>
                    </a:lnTo>
                    <a:lnTo>
                      <a:pt x="190" y="122"/>
                    </a:lnTo>
                    <a:lnTo>
                      <a:pt x="190" y="124"/>
                    </a:lnTo>
                    <a:lnTo>
                      <a:pt x="190" y="126"/>
                    </a:lnTo>
                    <a:lnTo>
                      <a:pt x="188" y="128"/>
                    </a:lnTo>
                    <a:lnTo>
                      <a:pt x="186" y="130"/>
                    </a:lnTo>
                    <a:lnTo>
                      <a:pt x="186" y="132"/>
                    </a:lnTo>
                    <a:lnTo>
                      <a:pt x="186" y="134"/>
                    </a:lnTo>
                    <a:lnTo>
                      <a:pt x="188" y="134"/>
                    </a:lnTo>
                    <a:lnTo>
                      <a:pt x="188" y="136"/>
                    </a:lnTo>
                    <a:lnTo>
                      <a:pt x="188" y="136"/>
                    </a:lnTo>
                    <a:lnTo>
                      <a:pt x="188" y="138"/>
                    </a:lnTo>
                    <a:lnTo>
                      <a:pt x="188" y="140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8" y="155"/>
                    </a:lnTo>
                    <a:lnTo>
                      <a:pt x="186" y="157"/>
                    </a:lnTo>
                    <a:lnTo>
                      <a:pt x="184" y="159"/>
                    </a:lnTo>
                    <a:lnTo>
                      <a:pt x="184" y="161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5"/>
                    </a:lnTo>
                    <a:lnTo>
                      <a:pt x="180" y="167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2" y="171"/>
                    </a:lnTo>
                    <a:lnTo>
                      <a:pt x="180" y="173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5"/>
                    </a:lnTo>
                    <a:lnTo>
                      <a:pt x="178" y="185"/>
                    </a:lnTo>
                    <a:lnTo>
                      <a:pt x="178" y="187"/>
                    </a:lnTo>
                    <a:lnTo>
                      <a:pt x="180" y="189"/>
                    </a:lnTo>
                    <a:lnTo>
                      <a:pt x="180" y="191"/>
                    </a:lnTo>
                    <a:lnTo>
                      <a:pt x="180" y="193"/>
                    </a:lnTo>
                    <a:lnTo>
                      <a:pt x="182" y="193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80" y="197"/>
                    </a:lnTo>
                    <a:lnTo>
                      <a:pt x="178" y="195"/>
                    </a:lnTo>
                    <a:lnTo>
                      <a:pt x="176" y="195"/>
                    </a:lnTo>
                    <a:lnTo>
                      <a:pt x="174" y="193"/>
                    </a:lnTo>
                    <a:lnTo>
                      <a:pt x="172" y="193"/>
                    </a:lnTo>
                    <a:lnTo>
                      <a:pt x="172" y="195"/>
                    </a:lnTo>
                    <a:lnTo>
                      <a:pt x="170" y="195"/>
                    </a:lnTo>
                    <a:lnTo>
                      <a:pt x="168" y="199"/>
                    </a:lnTo>
                    <a:lnTo>
                      <a:pt x="166" y="199"/>
                    </a:lnTo>
                    <a:lnTo>
                      <a:pt x="166" y="201"/>
                    </a:lnTo>
                    <a:lnTo>
                      <a:pt x="164" y="201"/>
                    </a:lnTo>
                    <a:lnTo>
                      <a:pt x="162" y="205"/>
                    </a:lnTo>
                    <a:lnTo>
                      <a:pt x="160" y="205"/>
                    </a:lnTo>
                    <a:lnTo>
                      <a:pt x="158" y="205"/>
                    </a:lnTo>
                    <a:lnTo>
                      <a:pt x="156" y="207"/>
                    </a:lnTo>
                    <a:lnTo>
                      <a:pt x="154" y="209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2" y="213"/>
                    </a:lnTo>
                    <a:lnTo>
                      <a:pt x="150" y="215"/>
                    </a:lnTo>
                    <a:lnTo>
                      <a:pt x="148" y="217"/>
                    </a:lnTo>
                    <a:lnTo>
                      <a:pt x="146" y="219"/>
                    </a:lnTo>
                    <a:lnTo>
                      <a:pt x="142" y="223"/>
                    </a:lnTo>
                    <a:lnTo>
                      <a:pt x="140" y="225"/>
                    </a:lnTo>
                    <a:lnTo>
                      <a:pt x="138" y="225"/>
                    </a:lnTo>
                    <a:lnTo>
                      <a:pt x="138" y="227"/>
                    </a:lnTo>
                    <a:lnTo>
                      <a:pt x="134" y="229"/>
                    </a:lnTo>
                    <a:lnTo>
                      <a:pt x="132" y="231"/>
                    </a:lnTo>
                    <a:lnTo>
                      <a:pt x="132" y="233"/>
                    </a:lnTo>
                    <a:lnTo>
                      <a:pt x="130" y="233"/>
                    </a:lnTo>
                    <a:lnTo>
                      <a:pt x="130" y="233"/>
                    </a:lnTo>
                    <a:lnTo>
                      <a:pt x="130" y="235"/>
                    </a:lnTo>
                    <a:lnTo>
                      <a:pt x="128" y="235"/>
                    </a:lnTo>
                    <a:lnTo>
                      <a:pt x="128" y="237"/>
                    </a:lnTo>
                    <a:lnTo>
                      <a:pt x="126" y="237"/>
                    </a:lnTo>
                    <a:lnTo>
                      <a:pt x="124" y="239"/>
                    </a:lnTo>
                    <a:lnTo>
                      <a:pt x="120" y="241"/>
                    </a:lnTo>
                    <a:lnTo>
                      <a:pt x="116" y="245"/>
                    </a:lnTo>
                    <a:lnTo>
                      <a:pt x="114" y="247"/>
                    </a:lnTo>
                    <a:lnTo>
                      <a:pt x="112" y="249"/>
                    </a:lnTo>
                    <a:lnTo>
                      <a:pt x="108" y="253"/>
                    </a:lnTo>
                    <a:lnTo>
                      <a:pt x="106" y="255"/>
                    </a:lnTo>
                    <a:lnTo>
                      <a:pt x="104" y="255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2" y="257"/>
                    </a:lnTo>
                    <a:lnTo>
                      <a:pt x="102" y="255"/>
                    </a:lnTo>
                    <a:lnTo>
                      <a:pt x="100" y="253"/>
                    </a:lnTo>
                    <a:lnTo>
                      <a:pt x="98" y="249"/>
                    </a:lnTo>
                    <a:lnTo>
                      <a:pt x="96" y="247"/>
                    </a:lnTo>
                    <a:lnTo>
                      <a:pt x="94" y="245"/>
                    </a:lnTo>
                    <a:lnTo>
                      <a:pt x="94" y="243"/>
                    </a:lnTo>
                    <a:lnTo>
                      <a:pt x="94" y="241"/>
                    </a:lnTo>
                    <a:lnTo>
                      <a:pt x="92" y="241"/>
                    </a:lnTo>
                    <a:lnTo>
                      <a:pt x="92" y="237"/>
                    </a:lnTo>
                    <a:lnTo>
                      <a:pt x="90" y="235"/>
                    </a:lnTo>
                    <a:lnTo>
                      <a:pt x="88" y="233"/>
                    </a:lnTo>
                    <a:lnTo>
                      <a:pt x="88" y="231"/>
                    </a:lnTo>
                    <a:lnTo>
                      <a:pt x="86" y="229"/>
                    </a:lnTo>
                    <a:lnTo>
                      <a:pt x="84" y="225"/>
                    </a:lnTo>
                    <a:lnTo>
                      <a:pt x="82" y="223"/>
                    </a:lnTo>
                    <a:lnTo>
                      <a:pt x="80" y="219"/>
                    </a:lnTo>
                    <a:lnTo>
                      <a:pt x="78" y="217"/>
                    </a:lnTo>
                    <a:lnTo>
                      <a:pt x="76" y="215"/>
                    </a:lnTo>
                    <a:lnTo>
                      <a:pt x="74" y="213"/>
                    </a:lnTo>
                    <a:lnTo>
                      <a:pt x="74" y="211"/>
                    </a:lnTo>
                    <a:lnTo>
                      <a:pt x="72" y="211"/>
                    </a:lnTo>
                    <a:lnTo>
                      <a:pt x="70" y="211"/>
                    </a:lnTo>
                    <a:lnTo>
                      <a:pt x="68" y="211"/>
                    </a:lnTo>
                    <a:lnTo>
                      <a:pt x="66" y="211"/>
                    </a:lnTo>
                    <a:lnTo>
                      <a:pt x="64" y="211"/>
                    </a:lnTo>
                    <a:lnTo>
                      <a:pt x="62" y="211"/>
                    </a:lnTo>
                    <a:lnTo>
                      <a:pt x="60" y="211"/>
                    </a:lnTo>
                    <a:lnTo>
                      <a:pt x="58" y="211"/>
                    </a:lnTo>
                    <a:lnTo>
                      <a:pt x="56" y="211"/>
                    </a:lnTo>
                    <a:lnTo>
                      <a:pt x="54" y="211"/>
                    </a:lnTo>
                    <a:lnTo>
                      <a:pt x="52" y="211"/>
                    </a:lnTo>
                    <a:lnTo>
                      <a:pt x="50" y="211"/>
                    </a:lnTo>
                    <a:lnTo>
                      <a:pt x="46" y="211"/>
                    </a:lnTo>
                    <a:lnTo>
                      <a:pt x="44" y="211"/>
                    </a:lnTo>
                    <a:lnTo>
                      <a:pt x="44" y="211"/>
                    </a:lnTo>
                    <a:lnTo>
                      <a:pt x="42" y="211"/>
                    </a:lnTo>
                    <a:lnTo>
                      <a:pt x="36" y="211"/>
                    </a:lnTo>
                    <a:lnTo>
                      <a:pt x="30" y="211"/>
                    </a:lnTo>
                    <a:lnTo>
                      <a:pt x="28" y="211"/>
                    </a:lnTo>
                    <a:lnTo>
                      <a:pt x="20" y="211"/>
                    </a:lnTo>
                    <a:lnTo>
                      <a:pt x="16" y="211"/>
                    </a:lnTo>
                    <a:lnTo>
                      <a:pt x="14" y="211"/>
                    </a:lnTo>
                    <a:lnTo>
                      <a:pt x="12" y="211"/>
                    </a:lnTo>
                    <a:lnTo>
                      <a:pt x="10" y="211"/>
                    </a:lnTo>
                    <a:lnTo>
                      <a:pt x="10" y="209"/>
                    </a:lnTo>
                    <a:lnTo>
                      <a:pt x="10" y="201"/>
                    </a:lnTo>
                    <a:lnTo>
                      <a:pt x="10" y="191"/>
                    </a:lnTo>
                    <a:lnTo>
                      <a:pt x="10" y="161"/>
                    </a:lnTo>
                    <a:lnTo>
                      <a:pt x="10" y="152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0" y="122"/>
                    </a:lnTo>
                    <a:lnTo>
                      <a:pt x="10" y="120"/>
                    </a:lnTo>
                    <a:lnTo>
                      <a:pt x="10" y="116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6" y="102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0" name="Freeform 38">
                <a:extLst>
                  <a:ext uri="{FF2B5EF4-FFF2-40B4-BE49-F238E27FC236}">
                    <a16:creationId xmlns:a16="http://schemas.microsoft.com/office/drawing/2014/main" id="{C2C2C27E-C0F9-8C6B-661A-B01E08587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750" y="1744663"/>
                <a:ext cx="415925" cy="422275"/>
              </a:xfrm>
              <a:custGeom>
                <a:avLst/>
                <a:gdLst>
                  <a:gd name="T0" fmla="*/ 110 w 262"/>
                  <a:gd name="T1" fmla="*/ 14 h 266"/>
                  <a:gd name="T2" fmla="*/ 120 w 262"/>
                  <a:gd name="T3" fmla="*/ 12 h 266"/>
                  <a:gd name="T4" fmla="*/ 136 w 262"/>
                  <a:gd name="T5" fmla="*/ 12 h 266"/>
                  <a:gd name="T6" fmla="*/ 148 w 262"/>
                  <a:gd name="T7" fmla="*/ 28 h 266"/>
                  <a:gd name="T8" fmla="*/ 154 w 262"/>
                  <a:gd name="T9" fmla="*/ 42 h 266"/>
                  <a:gd name="T10" fmla="*/ 156 w 262"/>
                  <a:gd name="T11" fmla="*/ 58 h 266"/>
                  <a:gd name="T12" fmla="*/ 172 w 262"/>
                  <a:gd name="T13" fmla="*/ 70 h 266"/>
                  <a:gd name="T14" fmla="*/ 184 w 262"/>
                  <a:gd name="T15" fmla="*/ 80 h 266"/>
                  <a:gd name="T16" fmla="*/ 194 w 262"/>
                  <a:gd name="T17" fmla="*/ 88 h 266"/>
                  <a:gd name="T18" fmla="*/ 206 w 262"/>
                  <a:gd name="T19" fmla="*/ 84 h 266"/>
                  <a:gd name="T20" fmla="*/ 216 w 262"/>
                  <a:gd name="T21" fmla="*/ 86 h 266"/>
                  <a:gd name="T22" fmla="*/ 226 w 262"/>
                  <a:gd name="T23" fmla="*/ 94 h 266"/>
                  <a:gd name="T24" fmla="*/ 236 w 262"/>
                  <a:gd name="T25" fmla="*/ 98 h 266"/>
                  <a:gd name="T26" fmla="*/ 250 w 262"/>
                  <a:gd name="T27" fmla="*/ 106 h 266"/>
                  <a:gd name="T28" fmla="*/ 260 w 262"/>
                  <a:gd name="T29" fmla="*/ 122 h 266"/>
                  <a:gd name="T30" fmla="*/ 248 w 262"/>
                  <a:gd name="T31" fmla="*/ 134 h 266"/>
                  <a:gd name="T32" fmla="*/ 238 w 262"/>
                  <a:gd name="T33" fmla="*/ 140 h 266"/>
                  <a:gd name="T34" fmla="*/ 232 w 262"/>
                  <a:gd name="T35" fmla="*/ 146 h 266"/>
                  <a:gd name="T36" fmla="*/ 220 w 262"/>
                  <a:gd name="T37" fmla="*/ 158 h 266"/>
                  <a:gd name="T38" fmla="*/ 204 w 262"/>
                  <a:gd name="T39" fmla="*/ 170 h 266"/>
                  <a:gd name="T40" fmla="*/ 194 w 262"/>
                  <a:gd name="T41" fmla="*/ 180 h 266"/>
                  <a:gd name="T42" fmla="*/ 184 w 262"/>
                  <a:gd name="T43" fmla="*/ 188 h 266"/>
                  <a:gd name="T44" fmla="*/ 170 w 262"/>
                  <a:gd name="T45" fmla="*/ 200 h 266"/>
                  <a:gd name="T46" fmla="*/ 162 w 262"/>
                  <a:gd name="T47" fmla="*/ 206 h 266"/>
                  <a:gd name="T48" fmla="*/ 154 w 262"/>
                  <a:gd name="T49" fmla="*/ 214 h 266"/>
                  <a:gd name="T50" fmla="*/ 140 w 262"/>
                  <a:gd name="T51" fmla="*/ 226 h 266"/>
                  <a:gd name="T52" fmla="*/ 132 w 262"/>
                  <a:gd name="T53" fmla="*/ 234 h 266"/>
                  <a:gd name="T54" fmla="*/ 116 w 262"/>
                  <a:gd name="T55" fmla="*/ 246 h 266"/>
                  <a:gd name="T56" fmla="*/ 90 w 262"/>
                  <a:gd name="T57" fmla="*/ 262 h 266"/>
                  <a:gd name="T58" fmla="*/ 86 w 262"/>
                  <a:gd name="T59" fmla="*/ 254 h 266"/>
                  <a:gd name="T60" fmla="*/ 80 w 262"/>
                  <a:gd name="T61" fmla="*/ 248 h 266"/>
                  <a:gd name="T62" fmla="*/ 76 w 262"/>
                  <a:gd name="T63" fmla="*/ 238 h 266"/>
                  <a:gd name="T64" fmla="*/ 70 w 262"/>
                  <a:gd name="T65" fmla="*/ 232 h 266"/>
                  <a:gd name="T66" fmla="*/ 68 w 262"/>
                  <a:gd name="T67" fmla="*/ 224 h 266"/>
                  <a:gd name="T68" fmla="*/ 66 w 262"/>
                  <a:gd name="T69" fmla="*/ 214 h 266"/>
                  <a:gd name="T70" fmla="*/ 60 w 262"/>
                  <a:gd name="T71" fmla="*/ 208 h 266"/>
                  <a:gd name="T72" fmla="*/ 54 w 262"/>
                  <a:gd name="T73" fmla="*/ 200 h 266"/>
                  <a:gd name="T74" fmla="*/ 48 w 262"/>
                  <a:gd name="T75" fmla="*/ 192 h 266"/>
                  <a:gd name="T76" fmla="*/ 40 w 262"/>
                  <a:gd name="T77" fmla="*/ 186 h 266"/>
                  <a:gd name="T78" fmla="*/ 40 w 262"/>
                  <a:gd name="T79" fmla="*/ 180 h 266"/>
                  <a:gd name="T80" fmla="*/ 36 w 262"/>
                  <a:gd name="T81" fmla="*/ 170 h 266"/>
                  <a:gd name="T82" fmla="*/ 30 w 262"/>
                  <a:gd name="T83" fmla="*/ 164 h 266"/>
                  <a:gd name="T84" fmla="*/ 30 w 262"/>
                  <a:gd name="T85" fmla="*/ 154 h 266"/>
                  <a:gd name="T86" fmla="*/ 30 w 262"/>
                  <a:gd name="T87" fmla="*/ 144 h 266"/>
                  <a:gd name="T88" fmla="*/ 36 w 262"/>
                  <a:gd name="T89" fmla="*/ 136 h 266"/>
                  <a:gd name="T90" fmla="*/ 6 w 262"/>
                  <a:gd name="T91" fmla="*/ 120 h 266"/>
                  <a:gd name="T92" fmla="*/ 6 w 262"/>
                  <a:gd name="T93" fmla="*/ 110 h 266"/>
                  <a:gd name="T94" fmla="*/ 10 w 262"/>
                  <a:gd name="T95" fmla="*/ 100 h 266"/>
                  <a:gd name="T96" fmla="*/ 18 w 262"/>
                  <a:gd name="T97" fmla="*/ 90 h 266"/>
                  <a:gd name="T98" fmla="*/ 16 w 262"/>
                  <a:gd name="T99" fmla="*/ 82 h 266"/>
                  <a:gd name="T100" fmla="*/ 6 w 262"/>
                  <a:gd name="T101" fmla="*/ 74 h 266"/>
                  <a:gd name="T102" fmla="*/ 8 w 262"/>
                  <a:gd name="T103" fmla="*/ 64 h 266"/>
                  <a:gd name="T104" fmla="*/ 0 w 262"/>
                  <a:gd name="T105" fmla="*/ 56 h 266"/>
                  <a:gd name="T106" fmla="*/ 4 w 262"/>
                  <a:gd name="T107" fmla="*/ 48 h 266"/>
                  <a:gd name="T108" fmla="*/ 12 w 262"/>
                  <a:gd name="T109" fmla="*/ 42 h 266"/>
                  <a:gd name="T110" fmla="*/ 26 w 262"/>
                  <a:gd name="T111" fmla="*/ 28 h 266"/>
                  <a:gd name="T112" fmla="*/ 36 w 262"/>
                  <a:gd name="T113" fmla="*/ 26 h 266"/>
                  <a:gd name="T114" fmla="*/ 50 w 262"/>
                  <a:gd name="T115" fmla="*/ 20 h 266"/>
                  <a:gd name="T116" fmla="*/ 58 w 262"/>
                  <a:gd name="T117" fmla="*/ 14 h 266"/>
                  <a:gd name="T118" fmla="*/ 72 w 262"/>
                  <a:gd name="T119" fmla="*/ 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2" h="266">
                    <a:moveTo>
                      <a:pt x="88" y="0"/>
                    </a:moveTo>
                    <a:lnTo>
                      <a:pt x="92" y="8"/>
                    </a:lnTo>
                    <a:lnTo>
                      <a:pt x="96" y="8"/>
                    </a:lnTo>
                    <a:lnTo>
                      <a:pt x="100" y="10"/>
                    </a:lnTo>
                    <a:lnTo>
                      <a:pt x="104" y="12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6" y="12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2" y="12"/>
                    </a:lnTo>
                    <a:lnTo>
                      <a:pt x="124" y="10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6" y="12"/>
                    </a:lnTo>
                    <a:lnTo>
                      <a:pt x="142" y="14"/>
                    </a:lnTo>
                    <a:lnTo>
                      <a:pt x="140" y="18"/>
                    </a:lnTo>
                    <a:lnTo>
                      <a:pt x="142" y="18"/>
                    </a:lnTo>
                    <a:lnTo>
                      <a:pt x="146" y="24"/>
                    </a:lnTo>
                    <a:lnTo>
                      <a:pt x="148" y="26"/>
                    </a:lnTo>
                    <a:lnTo>
                      <a:pt x="148" y="28"/>
                    </a:lnTo>
                    <a:lnTo>
                      <a:pt x="150" y="28"/>
                    </a:lnTo>
                    <a:lnTo>
                      <a:pt x="152" y="30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4" y="40"/>
                    </a:lnTo>
                    <a:lnTo>
                      <a:pt x="154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52"/>
                    </a:lnTo>
                    <a:lnTo>
                      <a:pt x="156" y="52"/>
                    </a:lnTo>
                    <a:lnTo>
                      <a:pt x="156" y="58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66" y="66"/>
                    </a:lnTo>
                    <a:lnTo>
                      <a:pt x="166" y="68"/>
                    </a:lnTo>
                    <a:lnTo>
                      <a:pt x="168" y="70"/>
                    </a:lnTo>
                    <a:lnTo>
                      <a:pt x="172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80" y="72"/>
                    </a:lnTo>
                    <a:lnTo>
                      <a:pt x="182" y="72"/>
                    </a:lnTo>
                    <a:lnTo>
                      <a:pt x="184" y="76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6" y="82"/>
                    </a:lnTo>
                    <a:lnTo>
                      <a:pt x="188" y="84"/>
                    </a:lnTo>
                    <a:lnTo>
                      <a:pt x="192" y="86"/>
                    </a:lnTo>
                    <a:lnTo>
                      <a:pt x="192" y="88"/>
                    </a:lnTo>
                    <a:lnTo>
                      <a:pt x="194" y="88"/>
                    </a:lnTo>
                    <a:lnTo>
                      <a:pt x="196" y="88"/>
                    </a:lnTo>
                    <a:lnTo>
                      <a:pt x="198" y="88"/>
                    </a:lnTo>
                    <a:lnTo>
                      <a:pt x="200" y="88"/>
                    </a:lnTo>
                    <a:lnTo>
                      <a:pt x="202" y="86"/>
                    </a:lnTo>
                    <a:lnTo>
                      <a:pt x="204" y="84"/>
                    </a:lnTo>
                    <a:lnTo>
                      <a:pt x="206" y="84"/>
                    </a:lnTo>
                    <a:lnTo>
                      <a:pt x="206" y="82"/>
                    </a:lnTo>
                    <a:lnTo>
                      <a:pt x="208" y="84"/>
                    </a:lnTo>
                    <a:lnTo>
                      <a:pt x="210" y="82"/>
                    </a:lnTo>
                    <a:lnTo>
                      <a:pt x="212" y="84"/>
                    </a:lnTo>
                    <a:lnTo>
                      <a:pt x="214" y="84"/>
                    </a:lnTo>
                    <a:lnTo>
                      <a:pt x="216" y="86"/>
                    </a:lnTo>
                    <a:lnTo>
                      <a:pt x="218" y="90"/>
                    </a:lnTo>
                    <a:lnTo>
                      <a:pt x="218" y="90"/>
                    </a:lnTo>
                    <a:lnTo>
                      <a:pt x="220" y="90"/>
                    </a:lnTo>
                    <a:lnTo>
                      <a:pt x="222" y="92"/>
                    </a:lnTo>
                    <a:lnTo>
                      <a:pt x="224" y="94"/>
                    </a:lnTo>
                    <a:lnTo>
                      <a:pt x="226" y="94"/>
                    </a:lnTo>
                    <a:lnTo>
                      <a:pt x="228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4" y="96"/>
                    </a:lnTo>
                    <a:lnTo>
                      <a:pt x="236" y="98"/>
                    </a:lnTo>
                    <a:lnTo>
                      <a:pt x="238" y="100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6" y="102"/>
                    </a:lnTo>
                    <a:lnTo>
                      <a:pt x="248" y="104"/>
                    </a:lnTo>
                    <a:lnTo>
                      <a:pt x="250" y="106"/>
                    </a:lnTo>
                    <a:lnTo>
                      <a:pt x="254" y="110"/>
                    </a:lnTo>
                    <a:lnTo>
                      <a:pt x="254" y="112"/>
                    </a:lnTo>
                    <a:lnTo>
                      <a:pt x="256" y="114"/>
                    </a:lnTo>
                    <a:lnTo>
                      <a:pt x="258" y="116"/>
                    </a:lnTo>
                    <a:lnTo>
                      <a:pt x="260" y="120"/>
                    </a:lnTo>
                    <a:lnTo>
                      <a:pt x="260" y="122"/>
                    </a:lnTo>
                    <a:lnTo>
                      <a:pt x="262" y="122"/>
                    </a:lnTo>
                    <a:lnTo>
                      <a:pt x="260" y="124"/>
                    </a:lnTo>
                    <a:lnTo>
                      <a:pt x="256" y="128"/>
                    </a:lnTo>
                    <a:lnTo>
                      <a:pt x="252" y="130"/>
                    </a:lnTo>
                    <a:lnTo>
                      <a:pt x="250" y="134"/>
                    </a:lnTo>
                    <a:lnTo>
                      <a:pt x="248" y="134"/>
                    </a:lnTo>
                    <a:lnTo>
                      <a:pt x="246" y="136"/>
                    </a:lnTo>
                    <a:lnTo>
                      <a:pt x="244" y="136"/>
                    </a:lnTo>
                    <a:lnTo>
                      <a:pt x="244" y="138"/>
                    </a:lnTo>
                    <a:lnTo>
                      <a:pt x="240" y="138"/>
                    </a:lnTo>
                    <a:lnTo>
                      <a:pt x="240" y="140"/>
                    </a:lnTo>
                    <a:lnTo>
                      <a:pt x="238" y="140"/>
                    </a:lnTo>
                    <a:lnTo>
                      <a:pt x="236" y="142"/>
                    </a:lnTo>
                    <a:lnTo>
                      <a:pt x="234" y="142"/>
                    </a:lnTo>
                    <a:lnTo>
                      <a:pt x="234" y="144"/>
                    </a:lnTo>
                    <a:lnTo>
                      <a:pt x="232" y="144"/>
                    </a:lnTo>
                    <a:lnTo>
                      <a:pt x="232" y="146"/>
                    </a:lnTo>
                    <a:lnTo>
                      <a:pt x="232" y="146"/>
                    </a:lnTo>
                    <a:lnTo>
                      <a:pt x="228" y="150"/>
                    </a:lnTo>
                    <a:lnTo>
                      <a:pt x="226" y="152"/>
                    </a:lnTo>
                    <a:lnTo>
                      <a:pt x="224" y="154"/>
                    </a:lnTo>
                    <a:lnTo>
                      <a:pt x="222" y="156"/>
                    </a:lnTo>
                    <a:lnTo>
                      <a:pt x="220" y="156"/>
                    </a:lnTo>
                    <a:lnTo>
                      <a:pt x="220" y="158"/>
                    </a:lnTo>
                    <a:lnTo>
                      <a:pt x="218" y="160"/>
                    </a:lnTo>
                    <a:lnTo>
                      <a:pt x="212" y="164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6" y="170"/>
                    </a:lnTo>
                    <a:lnTo>
                      <a:pt x="204" y="170"/>
                    </a:lnTo>
                    <a:lnTo>
                      <a:pt x="202" y="172"/>
                    </a:lnTo>
                    <a:lnTo>
                      <a:pt x="202" y="174"/>
                    </a:lnTo>
                    <a:lnTo>
                      <a:pt x="200" y="174"/>
                    </a:lnTo>
                    <a:lnTo>
                      <a:pt x="198" y="176"/>
                    </a:lnTo>
                    <a:lnTo>
                      <a:pt x="196" y="178"/>
                    </a:lnTo>
                    <a:lnTo>
                      <a:pt x="194" y="180"/>
                    </a:lnTo>
                    <a:lnTo>
                      <a:pt x="192" y="182"/>
                    </a:lnTo>
                    <a:lnTo>
                      <a:pt x="190" y="184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2" y="190"/>
                    </a:lnTo>
                    <a:lnTo>
                      <a:pt x="180" y="190"/>
                    </a:lnTo>
                    <a:lnTo>
                      <a:pt x="178" y="192"/>
                    </a:lnTo>
                    <a:lnTo>
                      <a:pt x="176" y="194"/>
                    </a:lnTo>
                    <a:lnTo>
                      <a:pt x="172" y="198"/>
                    </a:lnTo>
                    <a:lnTo>
                      <a:pt x="170" y="200"/>
                    </a:lnTo>
                    <a:lnTo>
                      <a:pt x="168" y="202"/>
                    </a:lnTo>
                    <a:lnTo>
                      <a:pt x="166" y="202"/>
                    </a:lnTo>
                    <a:lnTo>
                      <a:pt x="166" y="204"/>
                    </a:lnTo>
                    <a:lnTo>
                      <a:pt x="164" y="204"/>
                    </a:lnTo>
                    <a:lnTo>
                      <a:pt x="164" y="206"/>
                    </a:lnTo>
                    <a:lnTo>
                      <a:pt x="162" y="206"/>
                    </a:lnTo>
                    <a:lnTo>
                      <a:pt x="162" y="208"/>
                    </a:lnTo>
                    <a:lnTo>
                      <a:pt x="160" y="208"/>
                    </a:lnTo>
                    <a:lnTo>
                      <a:pt x="160" y="210"/>
                    </a:lnTo>
                    <a:lnTo>
                      <a:pt x="158" y="210"/>
                    </a:lnTo>
                    <a:lnTo>
                      <a:pt x="156" y="212"/>
                    </a:lnTo>
                    <a:lnTo>
                      <a:pt x="154" y="214"/>
                    </a:lnTo>
                    <a:lnTo>
                      <a:pt x="150" y="218"/>
                    </a:lnTo>
                    <a:lnTo>
                      <a:pt x="148" y="218"/>
                    </a:lnTo>
                    <a:lnTo>
                      <a:pt x="146" y="220"/>
                    </a:lnTo>
                    <a:lnTo>
                      <a:pt x="146" y="222"/>
                    </a:lnTo>
                    <a:lnTo>
                      <a:pt x="142" y="224"/>
                    </a:lnTo>
                    <a:lnTo>
                      <a:pt x="140" y="226"/>
                    </a:lnTo>
                    <a:lnTo>
                      <a:pt x="138" y="228"/>
                    </a:lnTo>
                    <a:lnTo>
                      <a:pt x="136" y="228"/>
                    </a:lnTo>
                    <a:lnTo>
                      <a:pt x="136" y="230"/>
                    </a:lnTo>
                    <a:lnTo>
                      <a:pt x="134" y="232"/>
                    </a:lnTo>
                    <a:lnTo>
                      <a:pt x="134" y="234"/>
                    </a:lnTo>
                    <a:lnTo>
                      <a:pt x="132" y="234"/>
                    </a:lnTo>
                    <a:lnTo>
                      <a:pt x="128" y="236"/>
                    </a:lnTo>
                    <a:lnTo>
                      <a:pt x="126" y="238"/>
                    </a:lnTo>
                    <a:lnTo>
                      <a:pt x="124" y="240"/>
                    </a:lnTo>
                    <a:lnTo>
                      <a:pt x="122" y="240"/>
                    </a:lnTo>
                    <a:lnTo>
                      <a:pt x="122" y="242"/>
                    </a:lnTo>
                    <a:lnTo>
                      <a:pt x="116" y="246"/>
                    </a:lnTo>
                    <a:lnTo>
                      <a:pt x="112" y="250"/>
                    </a:lnTo>
                    <a:lnTo>
                      <a:pt x="102" y="260"/>
                    </a:lnTo>
                    <a:lnTo>
                      <a:pt x="100" y="260"/>
                    </a:lnTo>
                    <a:lnTo>
                      <a:pt x="94" y="266"/>
                    </a:lnTo>
                    <a:lnTo>
                      <a:pt x="92" y="264"/>
                    </a:lnTo>
                    <a:lnTo>
                      <a:pt x="90" y="262"/>
                    </a:lnTo>
                    <a:lnTo>
                      <a:pt x="88" y="260"/>
                    </a:lnTo>
                    <a:lnTo>
                      <a:pt x="88" y="260"/>
                    </a:lnTo>
                    <a:lnTo>
                      <a:pt x="88" y="258"/>
                    </a:lnTo>
                    <a:lnTo>
                      <a:pt x="86" y="258"/>
                    </a:lnTo>
                    <a:lnTo>
                      <a:pt x="86" y="256"/>
                    </a:lnTo>
                    <a:lnTo>
                      <a:pt x="86" y="254"/>
                    </a:lnTo>
                    <a:lnTo>
                      <a:pt x="84" y="254"/>
                    </a:lnTo>
                    <a:lnTo>
                      <a:pt x="84" y="252"/>
                    </a:lnTo>
                    <a:lnTo>
                      <a:pt x="84" y="250"/>
                    </a:lnTo>
                    <a:lnTo>
                      <a:pt x="82" y="250"/>
                    </a:lnTo>
                    <a:lnTo>
                      <a:pt x="82" y="248"/>
                    </a:lnTo>
                    <a:lnTo>
                      <a:pt x="80" y="248"/>
                    </a:lnTo>
                    <a:lnTo>
                      <a:pt x="80" y="246"/>
                    </a:lnTo>
                    <a:lnTo>
                      <a:pt x="78" y="246"/>
                    </a:lnTo>
                    <a:lnTo>
                      <a:pt x="76" y="244"/>
                    </a:lnTo>
                    <a:lnTo>
                      <a:pt x="76" y="242"/>
                    </a:lnTo>
                    <a:lnTo>
                      <a:pt x="76" y="240"/>
                    </a:lnTo>
                    <a:lnTo>
                      <a:pt x="76" y="238"/>
                    </a:lnTo>
                    <a:lnTo>
                      <a:pt x="74" y="238"/>
                    </a:lnTo>
                    <a:lnTo>
                      <a:pt x="74" y="236"/>
                    </a:lnTo>
                    <a:lnTo>
                      <a:pt x="72" y="236"/>
                    </a:lnTo>
                    <a:lnTo>
                      <a:pt x="72" y="234"/>
                    </a:lnTo>
                    <a:lnTo>
                      <a:pt x="72" y="234"/>
                    </a:lnTo>
                    <a:lnTo>
                      <a:pt x="70" y="232"/>
                    </a:lnTo>
                    <a:lnTo>
                      <a:pt x="68" y="232"/>
                    </a:lnTo>
                    <a:lnTo>
                      <a:pt x="66" y="230"/>
                    </a:lnTo>
                    <a:lnTo>
                      <a:pt x="66" y="228"/>
                    </a:lnTo>
                    <a:lnTo>
                      <a:pt x="66" y="226"/>
                    </a:lnTo>
                    <a:lnTo>
                      <a:pt x="66" y="224"/>
                    </a:lnTo>
                    <a:lnTo>
                      <a:pt x="68" y="224"/>
                    </a:lnTo>
                    <a:lnTo>
                      <a:pt x="68" y="222"/>
                    </a:lnTo>
                    <a:lnTo>
                      <a:pt x="68" y="220"/>
                    </a:lnTo>
                    <a:lnTo>
                      <a:pt x="70" y="218"/>
                    </a:lnTo>
                    <a:lnTo>
                      <a:pt x="68" y="218"/>
                    </a:lnTo>
                    <a:lnTo>
                      <a:pt x="68" y="216"/>
                    </a:lnTo>
                    <a:lnTo>
                      <a:pt x="66" y="214"/>
                    </a:lnTo>
                    <a:lnTo>
                      <a:pt x="64" y="214"/>
                    </a:lnTo>
                    <a:lnTo>
                      <a:pt x="64" y="212"/>
                    </a:lnTo>
                    <a:lnTo>
                      <a:pt x="62" y="212"/>
                    </a:lnTo>
                    <a:lnTo>
                      <a:pt x="62" y="210"/>
                    </a:lnTo>
                    <a:lnTo>
                      <a:pt x="60" y="210"/>
                    </a:lnTo>
                    <a:lnTo>
                      <a:pt x="60" y="208"/>
                    </a:lnTo>
                    <a:lnTo>
                      <a:pt x="58" y="206"/>
                    </a:lnTo>
                    <a:lnTo>
                      <a:pt x="58" y="204"/>
                    </a:lnTo>
                    <a:lnTo>
                      <a:pt x="56" y="204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2" y="196"/>
                    </a:lnTo>
                    <a:lnTo>
                      <a:pt x="52" y="194"/>
                    </a:lnTo>
                    <a:lnTo>
                      <a:pt x="50" y="194"/>
                    </a:lnTo>
                    <a:lnTo>
                      <a:pt x="50" y="192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2" y="188"/>
                    </a:lnTo>
                    <a:lnTo>
                      <a:pt x="42" y="186"/>
                    </a:lnTo>
                    <a:lnTo>
                      <a:pt x="40" y="186"/>
                    </a:lnTo>
                    <a:lnTo>
                      <a:pt x="40" y="186"/>
                    </a:lnTo>
                    <a:lnTo>
                      <a:pt x="40" y="184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40" y="176"/>
                    </a:lnTo>
                    <a:lnTo>
                      <a:pt x="40" y="174"/>
                    </a:lnTo>
                    <a:lnTo>
                      <a:pt x="38" y="172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4" y="168"/>
                    </a:lnTo>
                    <a:lnTo>
                      <a:pt x="34" y="166"/>
                    </a:lnTo>
                    <a:lnTo>
                      <a:pt x="32" y="166"/>
                    </a:lnTo>
                    <a:lnTo>
                      <a:pt x="32" y="164"/>
                    </a:lnTo>
                    <a:lnTo>
                      <a:pt x="30" y="164"/>
                    </a:lnTo>
                    <a:lnTo>
                      <a:pt x="28" y="162"/>
                    </a:lnTo>
                    <a:lnTo>
                      <a:pt x="28" y="160"/>
                    </a:lnTo>
                    <a:lnTo>
                      <a:pt x="28" y="158"/>
                    </a:lnTo>
                    <a:lnTo>
                      <a:pt x="30" y="158"/>
                    </a:lnTo>
                    <a:lnTo>
                      <a:pt x="30" y="156"/>
                    </a:lnTo>
                    <a:lnTo>
                      <a:pt x="30" y="154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28" y="146"/>
                    </a:lnTo>
                    <a:lnTo>
                      <a:pt x="30" y="144"/>
                    </a:lnTo>
                    <a:lnTo>
                      <a:pt x="30" y="140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4" y="138"/>
                    </a:lnTo>
                    <a:lnTo>
                      <a:pt x="34" y="136"/>
                    </a:lnTo>
                    <a:lnTo>
                      <a:pt x="36" y="136"/>
                    </a:lnTo>
                    <a:lnTo>
                      <a:pt x="38" y="134"/>
                    </a:lnTo>
                    <a:lnTo>
                      <a:pt x="34" y="132"/>
                    </a:lnTo>
                    <a:lnTo>
                      <a:pt x="28" y="130"/>
                    </a:lnTo>
                    <a:lnTo>
                      <a:pt x="26" y="128"/>
                    </a:lnTo>
                    <a:lnTo>
                      <a:pt x="12" y="122"/>
                    </a:lnTo>
                    <a:lnTo>
                      <a:pt x="6" y="120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10" y="100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6" y="90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0" y="88"/>
                    </a:lnTo>
                    <a:lnTo>
                      <a:pt x="20" y="86"/>
                    </a:lnTo>
                    <a:lnTo>
                      <a:pt x="20" y="82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0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0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34"/>
                    </a:lnTo>
                    <a:lnTo>
                      <a:pt x="16" y="32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26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8" y="8"/>
                    </a:lnTo>
                    <a:lnTo>
                      <a:pt x="72" y="4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1" name="Freeform 44">
                <a:extLst>
                  <a:ext uri="{FF2B5EF4-FFF2-40B4-BE49-F238E27FC236}">
                    <a16:creationId xmlns:a16="http://schemas.microsoft.com/office/drawing/2014/main" id="{79B6557A-CCF6-5D38-B281-520C5ADE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988" y="636588"/>
                <a:ext cx="390525" cy="344488"/>
              </a:xfrm>
              <a:custGeom>
                <a:avLst/>
                <a:gdLst>
                  <a:gd name="T0" fmla="*/ 100 w 246"/>
                  <a:gd name="T1" fmla="*/ 12 h 217"/>
                  <a:gd name="T2" fmla="*/ 100 w 246"/>
                  <a:gd name="T3" fmla="*/ 20 h 217"/>
                  <a:gd name="T4" fmla="*/ 100 w 246"/>
                  <a:gd name="T5" fmla="*/ 40 h 217"/>
                  <a:gd name="T6" fmla="*/ 98 w 246"/>
                  <a:gd name="T7" fmla="*/ 62 h 217"/>
                  <a:gd name="T8" fmla="*/ 110 w 246"/>
                  <a:gd name="T9" fmla="*/ 72 h 217"/>
                  <a:gd name="T10" fmla="*/ 128 w 246"/>
                  <a:gd name="T11" fmla="*/ 90 h 217"/>
                  <a:gd name="T12" fmla="*/ 144 w 246"/>
                  <a:gd name="T13" fmla="*/ 108 h 217"/>
                  <a:gd name="T14" fmla="*/ 154 w 246"/>
                  <a:gd name="T15" fmla="*/ 114 h 217"/>
                  <a:gd name="T16" fmla="*/ 158 w 246"/>
                  <a:gd name="T17" fmla="*/ 118 h 217"/>
                  <a:gd name="T18" fmla="*/ 172 w 246"/>
                  <a:gd name="T19" fmla="*/ 126 h 217"/>
                  <a:gd name="T20" fmla="*/ 192 w 246"/>
                  <a:gd name="T21" fmla="*/ 134 h 217"/>
                  <a:gd name="T22" fmla="*/ 206 w 246"/>
                  <a:gd name="T23" fmla="*/ 141 h 217"/>
                  <a:gd name="T24" fmla="*/ 220 w 246"/>
                  <a:gd name="T25" fmla="*/ 149 h 217"/>
                  <a:gd name="T26" fmla="*/ 232 w 246"/>
                  <a:gd name="T27" fmla="*/ 155 h 217"/>
                  <a:gd name="T28" fmla="*/ 230 w 246"/>
                  <a:gd name="T29" fmla="*/ 161 h 217"/>
                  <a:gd name="T30" fmla="*/ 234 w 246"/>
                  <a:gd name="T31" fmla="*/ 167 h 217"/>
                  <a:gd name="T32" fmla="*/ 230 w 246"/>
                  <a:gd name="T33" fmla="*/ 179 h 217"/>
                  <a:gd name="T34" fmla="*/ 232 w 246"/>
                  <a:gd name="T35" fmla="*/ 183 h 217"/>
                  <a:gd name="T36" fmla="*/ 234 w 246"/>
                  <a:gd name="T37" fmla="*/ 195 h 217"/>
                  <a:gd name="T38" fmla="*/ 232 w 246"/>
                  <a:gd name="T39" fmla="*/ 201 h 217"/>
                  <a:gd name="T40" fmla="*/ 240 w 246"/>
                  <a:gd name="T41" fmla="*/ 213 h 217"/>
                  <a:gd name="T42" fmla="*/ 242 w 246"/>
                  <a:gd name="T43" fmla="*/ 217 h 217"/>
                  <a:gd name="T44" fmla="*/ 230 w 246"/>
                  <a:gd name="T45" fmla="*/ 217 h 217"/>
                  <a:gd name="T46" fmla="*/ 210 w 246"/>
                  <a:gd name="T47" fmla="*/ 217 h 217"/>
                  <a:gd name="T48" fmla="*/ 198 w 246"/>
                  <a:gd name="T49" fmla="*/ 217 h 217"/>
                  <a:gd name="T50" fmla="*/ 184 w 246"/>
                  <a:gd name="T51" fmla="*/ 217 h 217"/>
                  <a:gd name="T52" fmla="*/ 168 w 246"/>
                  <a:gd name="T53" fmla="*/ 217 h 217"/>
                  <a:gd name="T54" fmla="*/ 142 w 246"/>
                  <a:gd name="T55" fmla="*/ 217 h 217"/>
                  <a:gd name="T56" fmla="*/ 132 w 246"/>
                  <a:gd name="T57" fmla="*/ 217 h 217"/>
                  <a:gd name="T58" fmla="*/ 116 w 246"/>
                  <a:gd name="T59" fmla="*/ 217 h 217"/>
                  <a:gd name="T60" fmla="*/ 96 w 246"/>
                  <a:gd name="T61" fmla="*/ 217 h 217"/>
                  <a:gd name="T62" fmla="*/ 80 w 246"/>
                  <a:gd name="T63" fmla="*/ 217 h 217"/>
                  <a:gd name="T64" fmla="*/ 56 w 246"/>
                  <a:gd name="T65" fmla="*/ 217 h 217"/>
                  <a:gd name="T66" fmla="*/ 56 w 246"/>
                  <a:gd name="T67" fmla="*/ 203 h 217"/>
                  <a:gd name="T68" fmla="*/ 56 w 246"/>
                  <a:gd name="T69" fmla="*/ 185 h 217"/>
                  <a:gd name="T70" fmla="*/ 58 w 246"/>
                  <a:gd name="T71" fmla="*/ 165 h 217"/>
                  <a:gd name="T72" fmla="*/ 58 w 246"/>
                  <a:gd name="T73" fmla="*/ 153 h 217"/>
                  <a:gd name="T74" fmla="*/ 58 w 246"/>
                  <a:gd name="T75" fmla="*/ 128 h 217"/>
                  <a:gd name="T76" fmla="*/ 58 w 246"/>
                  <a:gd name="T77" fmla="*/ 116 h 217"/>
                  <a:gd name="T78" fmla="*/ 48 w 246"/>
                  <a:gd name="T79" fmla="*/ 116 h 217"/>
                  <a:gd name="T80" fmla="*/ 38 w 246"/>
                  <a:gd name="T81" fmla="*/ 116 h 217"/>
                  <a:gd name="T82" fmla="*/ 26 w 246"/>
                  <a:gd name="T83" fmla="*/ 116 h 217"/>
                  <a:gd name="T84" fmla="*/ 16 w 246"/>
                  <a:gd name="T85" fmla="*/ 112 h 217"/>
                  <a:gd name="T86" fmla="*/ 12 w 246"/>
                  <a:gd name="T87" fmla="*/ 96 h 217"/>
                  <a:gd name="T88" fmla="*/ 6 w 246"/>
                  <a:gd name="T89" fmla="*/ 72 h 217"/>
                  <a:gd name="T90" fmla="*/ 2 w 246"/>
                  <a:gd name="T91" fmla="*/ 56 h 217"/>
                  <a:gd name="T92" fmla="*/ 2 w 246"/>
                  <a:gd name="T93" fmla="*/ 42 h 217"/>
                  <a:gd name="T94" fmla="*/ 6 w 246"/>
                  <a:gd name="T95" fmla="*/ 36 h 217"/>
                  <a:gd name="T96" fmla="*/ 8 w 246"/>
                  <a:gd name="T97" fmla="*/ 28 h 217"/>
                  <a:gd name="T98" fmla="*/ 18 w 246"/>
                  <a:gd name="T99" fmla="*/ 26 h 217"/>
                  <a:gd name="T100" fmla="*/ 24 w 246"/>
                  <a:gd name="T101" fmla="*/ 28 h 217"/>
                  <a:gd name="T102" fmla="*/ 34 w 246"/>
                  <a:gd name="T103" fmla="*/ 34 h 217"/>
                  <a:gd name="T104" fmla="*/ 40 w 246"/>
                  <a:gd name="T105" fmla="*/ 36 h 217"/>
                  <a:gd name="T106" fmla="*/ 50 w 246"/>
                  <a:gd name="T107" fmla="*/ 36 h 217"/>
                  <a:gd name="T108" fmla="*/ 58 w 246"/>
                  <a:gd name="T109" fmla="*/ 34 h 217"/>
                  <a:gd name="T110" fmla="*/ 60 w 246"/>
                  <a:gd name="T111" fmla="*/ 16 h 217"/>
                  <a:gd name="T112" fmla="*/ 82 w 246"/>
                  <a:gd name="T113" fmla="*/ 14 h 217"/>
                  <a:gd name="T114" fmla="*/ 86 w 246"/>
                  <a:gd name="T115" fmla="*/ 6 h 217"/>
                  <a:gd name="T116" fmla="*/ 94 w 246"/>
                  <a:gd name="T117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6" h="217">
                    <a:moveTo>
                      <a:pt x="96" y="2"/>
                    </a:moveTo>
                    <a:lnTo>
                      <a:pt x="98" y="4"/>
                    </a:lnTo>
                    <a:lnTo>
                      <a:pt x="98" y="6"/>
                    </a:lnTo>
                    <a:lnTo>
                      <a:pt x="100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22"/>
                    </a:lnTo>
                    <a:lnTo>
                      <a:pt x="100" y="26"/>
                    </a:lnTo>
                    <a:lnTo>
                      <a:pt x="100" y="32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0" y="42"/>
                    </a:lnTo>
                    <a:lnTo>
                      <a:pt x="100" y="46"/>
                    </a:lnTo>
                    <a:lnTo>
                      <a:pt x="98" y="50"/>
                    </a:lnTo>
                    <a:lnTo>
                      <a:pt x="98" y="54"/>
                    </a:lnTo>
                    <a:lnTo>
                      <a:pt x="98" y="58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2" y="66"/>
                    </a:lnTo>
                    <a:lnTo>
                      <a:pt x="104" y="66"/>
                    </a:lnTo>
                    <a:lnTo>
                      <a:pt x="106" y="68"/>
                    </a:lnTo>
                    <a:lnTo>
                      <a:pt x="108" y="68"/>
                    </a:lnTo>
                    <a:lnTo>
                      <a:pt x="110" y="72"/>
                    </a:lnTo>
                    <a:lnTo>
                      <a:pt x="114" y="74"/>
                    </a:lnTo>
                    <a:lnTo>
                      <a:pt x="116" y="76"/>
                    </a:lnTo>
                    <a:lnTo>
                      <a:pt x="118" y="80"/>
                    </a:lnTo>
                    <a:lnTo>
                      <a:pt x="122" y="84"/>
                    </a:lnTo>
                    <a:lnTo>
                      <a:pt x="124" y="86"/>
                    </a:lnTo>
                    <a:lnTo>
                      <a:pt x="128" y="90"/>
                    </a:lnTo>
                    <a:lnTo>
                      <a:pt x="130" y="92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36" y="100"/>
                    </a:lnTo>
                    <a:lnTo>
                      <a:pt x="142" y="106"/>
                    </a:lnTo>
                    <a:lnTo>
                      <a:pt x="144" y="108"/>
                    </a:lnTo>
                    <a:lnTo>
                      <a:pt x="146" y="110"/>
                    </a:lnTo>
                    <a:lnTo>
                      <a:pt x="146" y="112"/>
                    </a:lnTo>
                    <a:lnTo>
                      <a:pt x="148" y="112"/>
                    </a:lnTo>
                    <a:lnTo>
                      <a:pt x="150" y="112"/>
                    </a:lnTo>
                    <a:lnTo>
                      <a:pt x="154" y="112"/>
                    </a:lnTo>
                    <a:lnTo>
                      <a:pt x="154" y="114"/>
                    </a:lnTo>
                    <a:lnTo>
                      <a:pt x="156" y="114"/>
                    </a:lnTo>
                    <a:lnTo>
                      <a:pt x="158" y="114"/>
                    </a:lnTo>
                    <a:lnTo>
                      <a:pt x="158" y="116"/>
                    </a:lnTo>
                    <a:lnTo>
                      <a:pt x="158" y="116"/>
                    </a:lnTo>
                    <a:lnTo>
                      <a:pt x="154" y="116"/>
                    </a:lnTo>
                    <a:lnTo>
                      <a:pt x="158" y="118"/>
                    </a:lnTo>
                    <a:lnTo>
                      <a:pt x="160" y="120"/>
                    </a:lnTo>
                    <a:lnTo>
                      <a:pt x="162" y="120"/>
                    </a:lnTo>
                    <a:lnTo>
                      <a:pt x="162" y="122"/>
                    </a:lnTo>
                    <a:lnTo>
                      <a:pt x="166" y="122"/>
                    </a:lnTo>
                    <a:lnTo>
                      <a:pt x="170" y="124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80" y="128"/>
                    </a:lnTo>
                    <a:lnTo>
                      <a:pt x="184" y="130"/>
                    </a:lnTo>
                    <a:lnTo>
                      <a:pt x="186" y="132"/>
                    </a:lnTo>
                    <a:lnTo>
                      <a:pt x="190" y="134"/>
                    </a:lnTo>
                    <a:lnTo>
                      <a:pt x="192" y="134"/>
                    </a:lnTo>
                    <a:lnTo>
                      <a:pt x="194" y="136"/>
                    </a:lnTo>
                    <a:lnTo>
                      <a:pt x="196" y="136"/>
                    </a:lnTo>
                    <a:lnTo>
                      <a:pt x="198" y="138"/>
                    </a:lnTo>
                    <a:lnTo>
                      <a:pt x="202" y="141"/>
                    </a:lnTo>
                    <a:lnTo>
                      <a:pt x="204" y="141"/>
                    </a:lnTo>
                    <a:lnTo>
                      <a:pt x="206" y="141"/>
                    </a:lnTo>
                    <a:lnTo>
                      <a:pt x="208" y="143"/>
                    </a:lnTo>
                    <a:lnTo>
                      <a:pt x="212" y="145"/>
                    </a:lnTo>
                    <a:lnTo>
                      <a:pt x="214" y="145"/>
                    </a:lnTo>
                    <a:lnTo>
                      <a:pt x="218" y="147"/>
                    </a:lnTo>
                    <a:lnTo>
                      <a:pt x="220" y="147"/>
                    </a:lnTo>
                    <a:lnTo>
                      <a:pt x="220" y="149"/>
                    </a:lnTo>
                    <a:lnTo>
                      <a:pt x="222" y="149"/>
                    </a:lnTo>
                    <a:lnTo>
                      <a:pt x="226" y="151"/>
                    </a:lnTo>
                    <a:lnTo>
                      <a:pt x="228" y="151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232" y="155"/>
                    </a:lnTo>
                    <a:lnTo>
                      <a:pt x="230" y="153"/>
                    </a:lnTo>
                    <a:lnTo>
                      <a:pt x="230" y="155"/>
                    </a:lnTo>
                    <a:lnTo>
                      <a:pt x="230" y="157"/>
                    </a:lnTo>
                    <a:lnTo>
                      <a:pt x="230" y="159"/>
                    </a:lnTo>
                    <a:lnTo>
                      <a:pt x="230" y="159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4" y="165"/>
                    </a:lnTo>
                    <a:lnTo>
                      <a:pt x="236" y="165"/>
                    </a:lnTo>
                    <a:lnTo>
                      <a:pt x="236" y="165"/>
                    </a:lnTo>
                    <a:lnTo>
                      <a:pt x="236" y="167"/>
                    </a:lnTo>
                    <a:lnTo>
                      <a:pt x="234" y="167"/>
                    </a:lnTo>
                    <a:lnTo>
                      <a:pt x="234" y="169"/>
                    </a:lnTo>
                    <a:lnTo>
                      <a:pt x="234" y="171"/>
                    </a:lnTo>
                    <a:lnTo>
                      <a:pt x="234" y="173"/>
                    </a:lnTo>
                    <a:lnTo>
                      <a:pt x="232" y="175"/>
                    </a:lnTo>
                    <a:lnTo>
                      <a:pt x="230" y="177"/>
                    </a:lnTo>
                    <a:lnTo>
                      <a:pt x="230" y="179"/>
                    </a:lnTo>
                    <a:lnTo>
                      <a:pt x="230" y="181"/>
                    </a:lnTo>
                    <a:lnTo>
                      <a:pt x="230" y="181"/>
                    </a:lnTo>
                    <a:lnTo>
                      <a:pt x="230" y="183"/>
                    </a:lnTo>
                    <a:lnTo>
                      <a:pt x="232" y="183"/>
                    </a:lnTo>
                    <a:lnTo>
                      <a:pt x="232" y="181"/>
                    </a:lnTo>
                    <a:lnTo>
                      <a:pt x="232" y="183"/>
                    </a:lnTo>
                    <a:lnTo>
                      <a:pt x="232" y="185"/>
                    </a:lnTo>
                    <a:lnTo>
                      <a:pt x="232" y="187"/>
                    </a:lnTo>
                    <a:lnTo>
                      <a:pt x="232" y="189"/>
                    </a:lnTo>
                    <a:lnTo>
                      <a:pt x="232" y="191"/>
                    </a:lnTo>
                    <a:lnTo>
                      <a:pt x="232" y="193"/>
                    </a:lnTo>
                    <a:lnTo>
                      <a:pt x="234" y="195"/>
                    </a:lnTo>
                    <a:lnTo>
                      <a:pt x="234" y="197"/>
                    </a:lnTo>
                    <a:lnTo>
                      <a:pt x="232" y="197"/>
                    </a:lnTo>
                    <a:lnTo>
                      <a:pt x="232" y="199"/>
                    </a:lnTo>
                    <a:lnTo>
                      <a:pt x="230" y="199"/>
                    </a:lnTo>
                    <a:lnTo>
                      <a:pt x="230" y="201"/>
                    </a:lnTo>
                    <a:lnTo>
                      <a:pt x="232" y="201"/>
                    </a:lnTo>
                    <a:lnTo>
                      <a:pt x="234" y="201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6" y="207"/>
                    </a:lnTo>
                    <a:lnTo>
                      <a:pt x="236" y="209"/>
                    </a:lnTo>
                    <a:lnTo>
                      <a:pt x="240" y="213"/>
                    </a:lnTo>
                    <a:lnTo>
                      <a:pt x="242" y="213"/>
                    </a:lnTo>
                    <a:lnTo>
                      <a:pt x="244" y="213"/>
                    </a:lnTo>
                    <a:lnTo>
                      <a:pt x="246" y="213"/>
                    </a:lnTo>
                    <a:lnTo>
                      <a:pt x="246" y="217"/>
                    </a:lnTo>
                    <a:lnTo>
                      <a:pt x="244" y="217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38" y="217"/>
                    </a:lnTo>
                    <a:lnTo>
                      <a:pt x="236" y="217"/>
                    </a:lnTo>
                    <a:lnTo>
                      <a:pt x="232" y="217"/>
                    </a:lnTo>
                    <a:lnTo>
                      <a:pt x="230" y="217"/>
                    </a:lnTo>
                    <a:lnTo>
                      <a:pt x="230" y="217"/>
                    </a:lnTo>
                    <a:lnTo>
                      <a:pt x="228" y="217"/>
                    </a:lnTo>
                    <a:lnTo>
                      <a:pt x="226" y="217"/>
                    </a:lnTo>
                    <a:lnTo>
                      <a:pt x="222" y="217"/>
                    </a:lnTo>
                    <a:lnTo>
                      <a:pt x="220" y="217"/>
                    </a:lnTo>
                    <a:lnTo>
                      <a:pt x="216" y="217"/>
                    </a:lnTo>
                    <a:lnTo>
                      <a:pt x="210" y="217"/>
                    </a:lnTo>
                    <a:lnTo>
                      <a:pt x="208" y="217"/>
                    </a:lnTo>
                    <a:lnTo>
                      <a:pt x="206" y="217"/>
                    </a:lnTo>
                    <a:lnTo>
                      <a:pt x="204" y="217"/>
                    </a:lnTo>
                    <a:lnTo>
                      <a:pt x="202" y="217"/>
                    </a:lnTo>
                    <a:lnTo>
                      <a:pt x="200" y="217"/>
                    </a:lnTo>
                    <a:lnTo>
                      <a:pt x="198" y="217"/>
                    </a:lnTo>
                    <a:lnTo>
                      <a:pt x="196" y="217"/>
                    </a:lnTo>
                    <a:lnTo>
                      <a:pt x="194" y="217"/>
                    </a:lnTo>
                    <a:lnTo>
                      <a:pt x="192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4" y="217"/>
                    </a:lnTo>
                    <a:lnTo>
                      <a:pt x="182" y="217"/>
                    </a:lnTo>
                    <a:lnTo>
                      <a:pt x="182" y="217"/>
                    </a:lnTo>
                    <a:lnTo>
                      <a:pt x="178" y="217"/>
                    </a:lnTo>
                    <a:lnTo>
                      <a:pt x="172" y="217"/>
                    </a:lnTo>
                    <a:lnTo>
                      <a:pt x="170" y="217"/>
                    </a:lnTo>
                    <a:lnTo>
                      <a:pt x="168" y="217"/>
                    </a:lnTo>
                    <a:lnTo>
                      <a:pt x="166" y="217"/>
                    </a:lnTo>
                    <a:lnTo>
                      <a:pt x="160" y="217"/>
                    </a:lnTo>
                    <a:lnTo>
                      <a:pt x="158" y="217"/>
                    </a:lnTo>
                    <a:lnTo>
                      <a:pt x="152" y="217"/>
                    </a:lnTo>
                    <a:lnTo>
                      <a:pt x="146" y="217"/>
                    </a:lnTo>
                    <a:lnTo>
                      <a:pt x="142" y="217"/>
                    </a:lnTo>
                    <a:lnTo>
                      <a:pt x="140" y="217"/>
                    </a:lnTo>
                    <a:lnTo>
                      <a:pt x="138" y="217"/>
                    </a:lnTo>
                    <a:lnTo>
                      <a:pt x="136" y="217"/>
                    </a:lnTo>
                    <a:lnTo>
                      <a:pt x="134" y="217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30" y="217"/>
                    </a:lnTo>
                    <a:lnTo>
                      <a:pt x="128" y="217"/>
                    </a:lnTo>
                    <a:lnTo>
                      <a:pt x="126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6" y="217"/>
                    </a:lnTo>
                    <a:lnTo>
                      <a:pt x="108" y="217"/>
                    </a:lnTo>
                    <a:lnTo>
                      <a:pt x="106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98" y="217"/>
                    </a:lnTo>
                    <a:lnTo>
                      <a:pt x="96" y="217"/>
                    </a:lnTo>
                    <a:lnTo>
                      <a:pt x="94" y="217"/>
                    </a:lnTo>
                    <a:lnTo>
                      <a:pt x="92" y="217"/>
                    </a:lnTo>
                    <a:lnTo>
                      <a:pt x="88" y="217"/>
                    </a:lnTo>
                    <a:lnTo>
                      <a:pt x="84" y="217"/>
                    </a:lnTo>
                    <a:lnTo>
                      <a:pt x="82" y="217"/>
                    </a:lnTo>
                    <a:lnTo>
                      <a:pt x="80" y="217"/>
                    </a:lnTo>
                    <a:lnTo>
                      <a:pt x="78" y="217"/>
                    </a:lnTo>
                    <a:lnTo>
                      <a:pt x="76" y="217"/>
                    </a:lnTo>
                    <a:lnTo>
                      <a:pt x="64" y="217"/>
                    </a:lnTo>
                    <a:lnTo>
                      <a:pt x="62" y="217"/>
                    </a:lnTo>
                    <a:lnTo>
                      <a:pt x="58" y="217"/>
                    </a:lnTo>
                    <a:lnTo>
                      <a:pt x="56" y="217"/>
                    </a:lnTo>
                    <a:lnTo>
                      <a:pt x="56" y="215"/>
                    </a:lnTo>
                    <a:lnTo>
                      <a:pt x="56" y="211"/>
                    </a:lnTo>
                    <a:lnTo>
                      <a:pt x="56" y="209"/>
                    </a:lnTo>
                    <a:lnTo>
                      <a:pt x="56" y="207"/>
                    </a:lnTo>
                    <a:lnTo>
                      <a:pt x="56" y="205"/>
                    </a:lnTo>
                    <a:lnTo>
                      <a:pt x="56" y="203"/>
                    </a:lnTo>
                    <a:lnTo>
                      <a:pt x="56" y="201"/>
                    </a:lnTo>
                    <a:lnTo>
                      <a:pt x="56" y="197"/>
                    </a:lnTo>
                    <a:lnTo>
                      <a:pt x="56" y="193"/>
                    </a:lnTo>
                    <a:lnTo>
                      <a:pt x="56" y="189"/>
                    </a:lnTo>
                    <a:lnTo>
                      <a:pt x="56" y="187"/>
                    </a:lnTo>
                    <a:lnTo>
                      <a:pt x="56" y="185"/>
                    </a:lnTo>
                    <a:lnTo>
                      <a:pt x="56" y="183"/>
                    </a:lnTo>
                    <a:lnTo>
                      <a:pt x="58" y="175"/>
                    </a:lnTo>
                    <a:lnTo>
                      <a:pt x="58" y="173"/>
                    </a:lnTo>
                    <a:lnTo>
                      <a:pt x="58" y="169"/>
                    </a:lnTo>
                    <a:lnTo>
                      <a:pt x="58" y="167"/>
                    </a:lnTo>
                    <a:lnTo>
                      <a:pt x="58" y="165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58" y="159"/>
                    </a:lnTo>
                    <a:lnTo>
                      <a:pt x="58" y="157"/>
                    </a:lnTo>
                    <a:lnTo>
                      <a:pt x="58" y="155"/>
                    </a:lnTo>
                    <a:lnTo>
                      <a:pt x="58" y="153"/>
                    </a:lnTo>
                    <a:lnTo>
                      <a:pt x="58" y="151"/>
                    </a:lnTo>
                    <a:lnTo>
                      <a:pt x="58" y="145"/>
                    </a:lnTo>
                    <a:lnTo>
                      <a:pt x="58" y="138"/>
                    </a:lnTo>
                    <a:lnTo>
                      <a:pt x="58" y="134"/>
                    </a:lnTo>
                    <a:lnTo>
                      <a:pt x="58" y="132"/>
                    </a:lnTo>
                    <a:lnTo>
                      <a:pt x="58" y="128"/>
                    </a:lnTo>
                    <a:lnTo>
                      <a:pt x="58" y="126"/>
                    </a:lnTo>
                    <a:lnTo>
                      <a:pt x="58" y="124"/>
                    </a:lnTo>
                    <a:lnTo>
                      <a:pt x="58" y="122"/>
                    </a:lnTo>
                    <a:lnTo>
                      <a:pt x="58" y="120"/>
                    </a:lnTo>
                    <a:lnTo>
                      <a:pt x="58" y="118"/>
                    </a:lnTo>
                    <a:lnTo>
                      <a:pt x="58" y="116"/>
                    </a:lnTo>
                    <a:lnTo>
                      <a:pt x="58" y="116"/>
                    </a:lnTo>
                    <a:lnTo>
                      <a:pt x="56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0" y="116"/>
                    </a:lnTo>
                    <a:lnTo>
                      <a:pt x="48" y="116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4" y="116"/>
                    </a:lnTo>
                    <a:lnTo>
                      <a:pt x="32" y="116"/>
                    </a:lnTo>
                    <a:lnTo>
                      <a:pt x="30" y="116"/>
                    </a:lnTo>
                    <a:lnTo>
                      <a:pt x="28" y="116"/>
                    </a:lnTo>
                    <a:lnTo>
                      <a:pt x="26" y="116"/>
                    </a:lnTo>
                    <a:lnTo>
                      <a:pt x="24" y="116"/>
                    </a:lnTo>
                    <a:lnTo>
                      <a:pt x="22" y="116"/>
                    </a:lnTo>
                    <a:lnTo>
                      <a:pt x="20" y="116"/>
                    </a:lnTo>
                    <a:lnTo>
                      <a:pt x="18" y="116"/>
                    </a:lnTo>
                    <a:lnTo>
                      <a:pt x="18" y="114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4" y="100"/>
                    </a:lnTo>
                    <a:lnTo>
                      <a:pt x="14" y="98"/>
                    </a:lnTo>
                    <a:lnTo>
                      <a:pt x="12" y="96"/>
                    </a:lnTo>
                    <a:lnTo>
                      <a:pt x="12" y="92"/>
                    </a:lnTo>
                    <a:lnTo>
                      <a:pt x="10" y="88"/>
                    </a:lnTo>
                    <a:lnTo>
                      <a:pt x="8" y="82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6" y="72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2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2" y="32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58" y="34"/>
                    </a:lnTo>
                    <a:lnTo>
                      <a:pt x="58" y="32"/>
                    </a:lnTo>
                    <a:lnTo>
                      <a:pt x="58" y="28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4" y="16"/>
                    </a:lnTo>
                    <a:lnTo>
                      <a:pt x="76" y="16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4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2" name="Freeform 46">
                <a:extLst>
                  <a:ext uri="{FF2B5EF4-FFF2-40B4-BE49-F238E27FC236}">
                    <a16:creationId xmlns:a16="http://schemas.microsoft.com/office/drawing/2014/main" id="{1FAFD2DA-9448-D175-5B7E-E5BF2C370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813" y="1425575"/>
                <a:ext cx="327025" cy="427038"/>
              </a:xfrm>
              <a:custGeom>
                <a:avLst/>
                <a:gdLst>
                  <a:gd name="T0" fmla="*/ 20 w 206"/>
                  <a:gd name="T1" fmla="*/ 2 h 269"/>
                  <a:gd name="T2" fmla="*/ 34 w 206"/>
                  <a:gd name="T3" fmla="*/ 6 h 269"/>
                  <a:gd name="T4" fmla="*/ 42 w 206"/>
                  <a:gd name="T5" fmla="*/ 8 h 269"/>
                  <a:gd name="T6" fmla="*/ 50 w 206"/>
                  <a:gd name="T7" fmla="*/ 10 h 269"/>
                  <a:gd name="T8" fmla="*/ 50 w 206"/>
                  <a:gd name="T9" fmla="*/ 20 h 269"/>
                  <a:gd name="T10" fmla="*/ 54 w 206"/>
                  <a:gd name="T11" fmla="*/ 28 h 269"/>
                  <a:gd name="T12" fmla="*/ 58 w 206"/>
                  <a:gd name="T13" fmla="*/ 40 h 269"/>
                  <a:gd name="T14" fmla="*/ 66 w 206"/>
                  <a:gd name="T15" fmla="*/ 46 h 269"/>
                  <a:gd name="T16" fmla="*/ 76 w 206"/>
                  <a:gd name="T17" fmla="*/ 50 h 269"/>
                  <a:gd name="T18" fmla="*/ 86 w 206"/>
                  <a:gd name="T19" fmla="*/ 62 h 269"/>
                  <a:gd name="T20" fmla="*/ 94 w 206"/>
                  <a:gd name="T21" fmla="*/ 75 h 269"/>
                  <a:gd name="T22" fmla="*/ 104 w 206"/>
                  <a:gd name="T23" fmla="*/ 79 h 269"/>
                  <a:gd name="T24" fmla="*/ 114 w 206"/>
                  <a:gd name="T25" fmla="*/ 87 h 269"/>
                  <a:gd name="T26" fmla="*/ 128 w 206"/>
                  <a:gd name="T27" fmla="*/ 95 h 269"/>
                  <a:gd name="T28" fmla="*/ 136 w 206"/>
                  <a:gd name="T29" fmla="*/ 101 h 269"/>
                  <a:gd name="T30" fmla="*/ 144 w 206"/>
                  <a:gd name="T31" fmla="*/ 117 h 269"/>
                  <a:gd name="T32" fmla="*/ 158 w 206"/>
                  <a:gd name="T33" fmla="*/ 129 h 269"/>
                  <a:gd name="T34" fmla="*/ 164 w 206"/>
                  <a:gd name="T35" fmla="*/ 135 h 269"/>
                  <a:gd name="T36" fmla="*/ 180 w 206"/>
                  <a:gd name="T37" fmla="*/ 147 h 269"/>
                  <a:gd name="T38" fmla="*/ 188 w 206"/>
                  <a:gd name="T39" fmla="*/ 155 h 269"/>
                  <a:gd name="T40" fmla="*/ 198 w 206"/>
                  <a:gd name="T41" fmla="*/ 161 h 269"/>
                  <a:gd name="T42" fmla="*/ 202 w 206"/>
                  <a:gd name="T43" fmla="*/ 169 h 269"/>
                  <a:gd name="T44" fmla="*/ 190 w 206"/>
                  <a:gd name="T45" fmla="*/ 181 h 269"/>
                  <a:gd name="T46" fmla="*/ 184 w 206"/>
                  <a:gd name="T47" fmla="*/ 191 h 269"/>
                  <a:gd name="T48" fmla="*/ 178 w 206"/>
                  <a:gd name="T49" fmla="*/ 207 h 269"/>
                  <a:gd name="T50" fmla="*/ 172 w 206"/>
                  <a:gd name="T51" fmla="*/ 217 h 269"/>
                  <a:gd name="T52" fmla="*/ 164 w 206"/>
                  <a:gd name="T53" fmla="*/ 235 h 269"/>
                  <a:gd name="T54" fmla="*/ 158 w 206"/>
                  <a:gd name="T55" fmla="*/ 245 h 269"/>
                  <a:gd name="T56" fmla="*/ 150 w 206"/>
                  <a:gd name="T57" fmla="*/ 265 h 269"/>
                  <a:gd name="T58" fmla="*/ 142 w 206"/>
                  <a:gd name="T59" fmla="*/ 263 h 269"/>
                  <a:gd name="T60" fmla="*/ 136 w 206"/>
                  <a:gd name="T61" fmla="*/ 257 h 269"/>
                  <a:gd name="T62" fmla="*/ 136 w 206"/>
                  <a:gd name="T63" fmla="*/ 251 h 269"/>
                  <a:gd name="T64" fmla="*/ 126 w 206"/>
                  <a:gd name="T65" fmla="*/ 247 h 269"/>
                  <a:gd name="T66" fmla="*/ 116 w 206"/>
                  <a:gd name="T67" fmla="*/ 251 h 269"/>
                  <a:gd name="T68" fmla="*/ 106 w 206"/>
                  <a:gd name="T69" fmla="*/ 245 h 269"/>
                  <a:gd name="T70" fmla="*/ 86 w 206"/>
                  <a:gd name="T71" fmla="*/ 245 h 269"/>
                  <a:gd name="T72" fmla="*/ 80 w 206"/>
                  <a:gd name="T73" fmla="*/ 257 h 269"/>
                  <a:gd name="T74" fmla="*/ 66 w 206"/>
                  <a:gd name="T75" fmla="*/ 257 h 269"/>
                  <a:gd name="T76" fmla="*/ 60 w 206"/>
                  <a:gd name="T77" fmla="*/ 245 h 269"/>
                  <a:gd name="T78" fmla="*/ 46 w 206"/>
                  <a:gd name="T79" fmla="*/ 245 h 269"/>
                  <a:gd name="T80" fmla="*/ 32 w 206"/>
                  <a:gd name="T81" fmla="*/ 245 h 269"/>
                  <a:gd name="T82" fmla="*/ 18 w 206"/>
                  <a:gd name="T83" fmla="*/ 245 h 269"/>
                  <a:gd name="T84" fmla="*/ 0 w 206"/>
                  <a:gd name="T85" fmla="*/ 243 h 269"/>
                  <a:gd name="T86" fmla="*/ 0 w 206"/>
                  <a:gd name="T87" fmla="*/ 231 h 269"/>
                  <a:gd name="T88" fmla="*/ 0 w 206"/>
                  <a:gd name="T89" fmla="*/ 213 h 269"/>
                  <a:gd name="T90" fmla="*/ 0 w 206"/>
                  <a:gd name="T91" fmla="*/ 201 h 269"/>
                  <a:gd name="T92" fmla="*/ 0 w 206"/>
                  <a:gd name="T93" fmla="*/ 187 h 269"/>
                  <a:gd name="T94" fmla="*/ 0 w 206"/>
                  <a:gd name="T95" fmla="*/ 175 h 269"/>
                  <a:gd name="T96" fmla="*/ 0 w 206"/>
                  <a:gd name="T97" fmla="*/ 163 h 269"/>
                  <a:gd name="T98" fmla="*/ 0 w 206"/>
                  <a:gd name="T99" fmla="*/ 151 h 269"/>
                  <a:gd name="T100" fmla="*/ 2 w 206"/>
                  <a:gd name="T101" fmla="*/ 143 h 269"/>
                  <a:gd name="T102" fmla="*/ 2 w 206"/>
                  <a:gd name="T103" fmla="*/ 131 h 269"/>
                  <a:gd name="T104" fmla="*/ 2 w 206"/>
                  <a:gd name="T105" fmla="*/ 117 h 269"/>
                  <a:gd name="T106" fmla="*/ 2 w 206"/>
                  <a:gd name="T107" fmla="*/ 105 h 269"/>
                  <a:gd name="T108" fmla="*/ 2 w 206"/>
                  <a:gd name="T109" fmla="*/ 91 h 269"/>
                  <a:gd name="T110" fmla="*/ 2 w 206"/>
                  <a:gd name="T111" fmla="*/ 79 h 269"/>
                  <a:gd name="T112" fmla="*/ 2 w 206"/>
                  <a:gd name="T113" fmla="*/ 62 h 269"/>
                  <a:gd name="T114" fmla="*/ 2 w 206"/>
                  <a:gd name="T115" fmla="*/ 46 h 269"/>
                  <a:gd name="T116" fmla="*/ 2 w 206"/>
                  <a:gd name="T117" fmla="*/ 30 h 269"/>
                  <a:gd name="T118" fmla="*/ 2 w 206"/>
                  <a:gd name="T119" fmla="*/ 16 h 269"/>
                  <a:gd name="T120" fmla="*/ 4 w 206"/>
                  <a:gd name="T121" fmla="*/ 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6" h="269">
                    <a:moveTo>
                      <a:pt x="12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2" y="16"/>
                    </a:lnTo>
                    <a:lnTo>
                      <a:pt x="50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4" y="28"/>
                    </a:lnTo>
                    <a:lnTo>
                      <a:pt x="54" y="30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6"/>
                    </a:lnTo>
                    <a:lnTo>
                      <a:pt x="58" y="38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68" y="48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4"/>
                    </a:lnTo>
                    <a:lnTo>
                      <a:pt x="80" y="56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60"/>
                    </a:lnTo>
                    <a:lnTo>
                      <a:pt x="86" y="62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9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0" y="79"/>
                    </a:lnTo>
                    <a:lnTo>
                      <a:pt x="102" y="79"/>
                    </a:lnTo>
                    <a:lnTo>
                      <a:pt x="104" y="79"/>
                    </a:lnTo>
                    <a:lnTo>
                      <a:pt x="106" y="79"/>
                    </a:lnTo>
                    <a:lnTo>
                      <a:pt x="108" y="81"/>
                    </a:lnTo>
                    <a:lnTo>
                      <a:pt x="110" y="83"/>
                    </a:lnTo>
                    <a:lnTo>
                      <a:pt x="112" y="85"/>
                    </a:lnTo>
                    <a:lnTo>
                      <a:pt x="114" y="85"/>
                    </a:lnTo>
                    <a:lnTo>
                      <a:pt x="114" y="87"/>
                    </a:lnTo>
                    <a:lnTo>
                      <a:pt x="116" y="87"/>
                    </a:lnTo>
                    <a:lnTo>
                      <a:pt x="120" y="89"/>
                    </a:lnTo>
                    <a:lnTo>
                      <a:pt x="122" y="89"/>
                    </a:lnTo>
                    <a:lnTo>
                      <a:pt x="124" y="91"/>
                    </a:lnTo>
                    <a:lnTo>
                      <a:pt x="126" y="93"/>
                    </a:lnTo>
                    <a:lnTo>
                      <a:pt x="128" y="95"/>
                    </a:lnTo>
                    <a:lnTo>
                      <a:pt x="128" y="97"/>
                    </a:lnTo>
                    <a:lnTo>
                      <a:pt x="130" y="97"/>
                    </a:lnTo>
                    <a:lnTo>
                      <a:pt x="132" y="99"/>
                    </a:lnTo>
                    <a:lnTo>
                      <a:pt x="134" y="99"/>
                    </a:lnTo>
                    <a:lnTo>
                      <a:pt x="136" y="101"/>
                    </a:lnTo>
                    <a:lnTo>
                      <a:pt x="136" y="101"/>
                    </a:lnTo>
                    <a:lnTo>
                      <a:pt x="136" y="103"/>
                    </a:lnTo>
                    <a:lnTo>
                      <a:pt x="138" y="105"/>
                    </a:lnTo>
                    <a:lnTo>
                      <a:pt x="140" y="109"/>
                    </a:lnTo>
                    <a:lnTo>
                      <a:pt x="142" y="111"/>
                    </a:lnTo>
                    <a:lnTo>
                      <a:pt x="144" y="115"/>
                    </a:lnTo>
                    <a:lnTo>
                      <a:pt x="144" y="117"/>
                    </a:lnTo>
                    <a:lnTo>
                      <a:pt x="150" y="123"/>
                    </a:lnTo>
                    <a:lnTo>
                      <a:pt x="152" y="125"/>
                    </a:lnTo>
                    <a:lnTo>
                      <a:pt x="154" y="127"/>
                    </a:lnTo>
                    <a:lnTo>
                      <a:pt x="156" y="127"/>
                    </a:lnTo>
                    <a:lnTo>
                      <a:pt x="156" y="129"/>
                    </a:lnTo>
                    <a:lnTo>
                      <a:pt x="158" y="129"/>
                    </a:lnTo>
                    <a:lnTo>
                      <a:pt x="160" y="129"/>
                    </a:lnTo>
                    <a:lnTo>
                      <a:pt x="160" y="131"/>
                    </a:lnTo>
                    <a:lnTo>
                      <a:pt x="162" y="131"/>
                    </a:lnTo>
                    <a:lnTo>
                      <a:pt x="162" y="133"/>
                    </a:lnTo>
                    <a:lnTo>
                      <a:pt x="164" y="133"/>
                    </a:lnTo>
                    <a:lnTo>
                      <a:pt x="164" y="135"/>
                    </a:lnTo>
                    <a:lnTo>
                      <a:pt x="166" y="135"/>
                    </a:lnTo>
                    <a:lnTo>
                      <a:pt x="166" y="137"/>
                    </a:lnTo>
                    <a:lnTo>
                      <a:pt x="168" y="139"/>
                    </a:lnTo>
                    <a:lnTo>
                      <a:pt x="174" y="147"/>
                    </a:lnTo>
                    <a:lnTo>
                      <a:pt x="178" y="147"/>
                    </a:lnTo>
                    <a:lnTo>
                      <a:pt x="180" y="147"/>
                    </a:lnTo>
                    <a:lnTo>
                      <a:pt x="182" y="147"/>
                    </a:lnTo>
                    <a:lnTo>
                      <a:pt x="184" y="149"/>
                    </a:lnTo>
                    <a:lnTo>
                      <a:pt x="184" y="149"/>
                    </a:lnTo>
                    <a:lnTo>
                      <a:pt x="186" y="151"/>
                    </a:lnTo>
                    <a:lnTo>
                      <a:pt x="188" y="153"/>
                    </a:lnTo>
                    <a:lnTo>
                      <a:pt x="188" y="155"/>
                    </a:lnTo>
                    <a:lnTo>
                      <a:pt x="190" y="155"/>
                    </a:lnTo>
                    <a:lnTo>
                      <a:pt x="192" y="155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200" y="161"/>
                    </a:lnTo>
                    <a:lnTo>
                      <a:pt x="202" y="163"/>
                    </a:lnTo>
                    <a:lnTo>
                      <a:pt x="204" y="165"/>
                    </a:lnTo>
                    <a:lnTo>
                      <a:pt x="206" y="165"/>
                    </a:lnTo>
                    <a:lnTo>
                      <a:pt x="204" y="167"/>
                    </a:lnTo>
                    <a:lnTo>
                      <a:pt x="202" y="169"/>
                    </a:lnTo>
                    <a:lnTo>
                      <a:pt x="198" y="173"/>
                    </a:lnTo>
                    <a:lnTo>
                      <a:pt x="196" y="175"/>
                    </a:lnTo>
                    <a:lnTo>
                      <a:pt x="194" y="175"/>
                    </a:lnTo>
                    <a:lnTo>
                      <a:pt x="194" y="177"/>
                    </a:lnTo>
                    <a:lnTo>
                      <a:pt x="192" y="179"/>
                    </a:lnTo>
                    <a:lnTo>
                      <a:pt x="190" y="181"/>
                    </a:lnTo>
                    <a:lnTo>
                      <a:pt x="188" y="183"/>
                    </a:lnTo>
                    <a:lnTo>
                      <a:pt x="186" y="183"/>
                    </a:lnTo>
                    <a:lnTo>
                      <a:pt x="186" y="185"/>
                    </a:lnTo>
                    <a:lnTo>
                      <a:pt x="184" y="187"/>
                    </a:lnTo>
                    <a:lnTo>
                      <a:pt x="184" y="189"/>
                    </a:lnTo>
                    <a:lnTo>
                      <a:pt x="184" y="191"/>
                    </a:lnTo>
                    <a:lnTo>
                      <a:pt x="182" y="195"/>
                    </a:lnTo>
                    <a:lnTo>
                      <a:pt x="180" y="199"/>
                    </a:lnTo>
                    <a:lnTo>
                      <a:pt x="180" y="201"/>
                    </a:lnTo>
                    <a:lnTo>
                      <a:pt x="178" y="203"/>
                    </a:lnTo>
                    <a:lnTo>
                      <a:pt x="178" y="205"/>
                    </a:lnTo>
                    <a:lnTo>
                      <a:pt x="178" y="207"/>
                    </a:lnTo>
                    <a:lnTo>
                      <a:pt x="176" y="207"/>
                    </a:lnTo>
                    <a:lnTo>
                      <a:pt x="176" y="209"/>
                    </a:lnTo>
                    <a:lnTo>
                      <a:pt x="176" y="211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2" y="217"/>
                    </a:lnTo>
                    <a:lnTo>
                      <a:pt x="172" y="221"/>
                    </a:lnTo>
                    <a:lnTo>
                      <a:pt x="170" y="225"/>
                    </a:lnTo>
                    <a:lnTo>
                      <a:pt x="168" y="227"/>
                    </a:lnTo>
                    <a:lnTo>
                      <a:pt x="166" y="231"/>
                    </a:lnTo>
                    <a:lnTo>
                      <a:pt x="166" y="233"/>
                    </a:lnTo>
                    <a:lnTo>
                      <a:pt x="164" y="235"/>
                    </a:lnTo>
                    <a:lnTo>
                      <a:pt x="164" y="237"/>
                    </a:lnTo>
                    <a:lnTo>
                      <a:pt x="164" y="239"/>
                    </a:lnTo>
                    <a:lnTo>
                      <a:pt x="162" y="239"/>
                    </a:lnTo>
                    <a:lnTo>
                      <a:pt x="162" y="241"/>
                    </a:lnTo>
                    <a:lnTo>
                      <a:pt x="162" y="243"/>
                    </a:lnTo>
                    <a:lnTo>
                      <a:pt x="158" y="245"/>
                    </a:lnTo>
                    <a:lnTo>
                      <a:pt x="158" y="247"/>
                    </a:lnTo>
                    <a:lnTo>
                      <a:pt x="156" y="253"/>
                    </a:lnTo>
                    <a:lnTo>
                      <a:pt x="154" y="255"/>
                    </a:lnTo>
                    <a:lnTo>
                      <a:pt x="152" y="261"/>
                    </a:lnTo>
                    <a:lnTo>
                      <a:pt x="152" y="263"/>
                    </a:lnTo>
                    <a:lnTo>
                      <a:pt x="150" y="265"/>
                    </a:lnTo>
                    <a:lnTo>
                      <a:pt x="148" y="269"/>
                    </a:lnTo>
                    <a:lnTo>
                      <a:pt x="148" y="267"/>
                    </a:lnTo>
                    <a:lnTo>
                      <a:pt x="146" y="265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2" y="261"/>
                    </a:lnTo>
                    <a:lnTo>
                      <a:pt x="140" y="261"/>
                    </a:lnTo>
                    <a:lnTo>
                      <a:pt x="140" y="259"/>
                    </a:lnTo>
                    <a:lnTo>
                      <a:pt x="140" y="257"/>
                    </a:lnTo>
                    <a:lnTo>
                      <a:pt x="138" y="257"/>
                    </a:lnTo>
                    <a:lnTo>
                      <a:pt x="136" y="257"/>
                    </a:lnTo>
                    <a:lnTo>
                      <a:pt x="136" y="257"/>
                    </a:lnTo>
                    <a:lnTo>
                      <a:pt x="134" y="257"/>
                    </a:lnTo>
                    <a:lnTo>
                      <a:pt x="134" y="255"/>
                    </a:lnTo>
                    <a:lnTo>
                      <a:pt x="134" y="253"/>
                    </a:lnTo>
                    <a:lnTo>
                      <a:pt x="136" y="253"/>
                    </a:lnTo>
                    <a:lnTo>
                      <a:pt x="136" y="251"/>
                    </a:lnTo>
                    <a:lnTo>
                      <a:pt x="134" y="251"/>
                    </a:lnTo>
                    <a:lnTo>
                      <a:pt x="132" y="253"/>
                    </a:lnTo>
                    <a:lnTo>
                      <a:pt x="130" y="251"/>
                    </a:lnTo>
                    <a:lnTo>
                      <a:pt x="128" y="251"/>
                    </a:lnTo>
                    <a:lnTo>
                      <a:pt x="126" y="249"/>
                    </a:lnTo>
                    <a:lnTo>
                      <a:pt x="126" y="247"/>
                    </a:lnTo>
                    <a:lnTo>
                      <a:pt x="124" y="245"/>
                    </a:lnTo>
                    <a:lnTo>
                      <a:pt x="122" y="247"/>
                    </a:lnTo>
                    <a:lnTo>
                      <a:pt x="122" y="249"/>
                    </a:lnTo>
                    <a:lnTo>
                      <a:pt x="120" y="251"/>
                    </a:lnTo>
                    <a:lnTo>
                      <a:pt x="118" y="251"/>
                    </a:lnTo>
                    <a:lnTo>
                      <a:pt x="116" y="251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4" y="249"/>
                    </a:lnTo>
                    <a:lnTo>
                      <a:pt x="114" y="247"/>
                    </a:lnTo>
                    <a:lnTo>
                      <a:pt x="114" y="245"/>
                    </a:lnTo>
                    <a:lnTo>
                      <a:pt x="106" y="245"/>
                    </a:lnTo>
                    <a:lnTo>
                      <a:pt x="104" y="245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4" y="245"/>
                    </a:lnTo>
                    <a:lnTo>
                      <a:pt x="90" y="245"/>
                    </a:lnTo>
                    <a:lnTo>
                      <a:pt x="86" y="245"/>
                    </a:lnTo>
                    <a:lnTo>
                      <a:pt x="84" y="245"/>
                    </a:lnTo>
                    <a:lnTo>
                      <a:pt x="82" y="245"/>
                    </a:lnTo>
                    <a:lnTo>
                      <a:pt x="80" y="249"/>
                    </a:lnTo>
                    <a:lnTo>
                      <a:pt x="80" y="251"/>
                    </a:lnTo>
                    <a:lnTo>
                      <a:pt x="80" y="253"/>
                    </a:lnTo>
                    <a:lnTo>
                      <a:pt x="80" y="257"/>
                    </a:lnTo>
                    <a:lnTo>
                      <a:pt x="78" y="257"/>
                    </a:lnTo>
                    <a:lnTo>
                      <a:pt x="76" y="257"/>
                    </a:lnTo>
                    <a:lnTo>
                      <a:pt x="74" y="257"/>
                    </a:lnTo>
                    <a:lnTo>
                      <a:pt x="72" y="257"/>
                    </a:lnTo>
                    <a:lnTo>
                      <a:pt x="70" y="257"/>
                    </a:lnTo>
                    <a:lnTo>
                      <a:pt x="66" y="257"/>
                    </a:lnTo>
                    <a:lnTo>
                      <a:pt x="66" y="253"/>
                    </a:lnTo>
                    <a:lnTo>
                      <a:pt x="66" y="251"/>
                    </a:lnTo>
                    <a:lnTo>
                      <a:pt x="66" y="245"/>
                    </a:lnTo>
                    <a:lnTo>
                      <a:pt x="64" y="245"/>
                    </a:lnTo>
                    <a:lnTo>
                      <a:pt x="62" y="245"/>
                    </a:lnTo>
                    <a:lnTo>
                      <a:pt x="60" y="245"/>
                    </a:lnTo>
                    <a:lnTo>
                      <a:pt x="58" y="245"/>
                    </a:lnTo>
                    <a:lnTo>
                      <a:pt x="56" y="245"/>
                    </a:lnTo>
                    <a:lnTo>
                      <a:pt x="52" y="245"/>
                    </a:lnTo>
                    <a:lnTo>
                      <a:pt x="50" y="245"/>
                    </a:lnTo>
                    <a:lnTo>
                      <a:pt x="48" y="245"/>
                    </a:lnTo>
                    <a:lnTo>
                      <a:pt x="46" y="245"/>
                    </a:lnTo>
                    <a:lnTo>
                      <a:pt x="44" y="245"/>
                    </a:lnTo>
                    <a:lnTo>
                      <a:pt x="42" y="245"/>
                    </a:lnTo>
                    <a:lnTo>
                      <a:pt x="40" y="245"/>
                    </a:lnTo>
                    <a:lnTo>
                      <a:pt x="38" y="245"/>
                    </a:lnTo>
                    <a:lnTo>
                      <a:pt x="36" y="245"/>
                    </a:lnTo>
                    <a:lnTo>
                      <a:pt x="32" y="245"/>
                    </a:lnTo>
                    <a:lnTo>
                      <a:pt x="28" y="245"/>
                    </a:lnTo>
                    <a:lnTo>
                      <a:pt x="26" y="245"/>
                    </a:lnTo>
                    <a:lnTo>
                      <a:pt x="24" y="245"/>
                    </a:lnTo>
                    <a:lnTo>
                      <a:pt x="22" y="245"/>
                    </a:lnTo>
                    <a:lnTo>
                      <a:pt x="20" y="245"/>
                    </a:lnTo>
                    <a:lnTo>
                      <a:pt x="18" y="245"/>
                    </a:lnTo>
                    <a:lnTo>
                      <a:pt x="16" y="245"/>
                    </a:lnTo>
                    <a:lnTo>
                      <a:pt x="14" y="245"/>
                    </a:lnTo>
                    <a:lnTo>
                      <a:pt x="10" y="243"/>
                    </a:lnTo>
                    <a:lnTo>
                      <a:pt x="6" y="243"/>
                    </a:lnTo>
                    <a:lnTo>
                      <a:pt x="2" y="243"/>
                    </a:lnTo>
                    <a:lnTo>
                      <a:pt x="0" y="243"/>
                    </a:lnTo>
                    <a:lnTo>
                      <a:pt x="0" y="241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0" y="233"/>
                    </a:lnTo>
                    <a:lnTo>
                      <a:pt x="0" y="231"/>
                    </a:lnTo>
                    <a:lnTo>
                      <a:pt x="0" y="225"/>
                    </a:lnTo>
                    <a:lnTo>
                      <a:pt x="0" y="223"/>
                    </a:lnTo>
                    <a:lnTo>
                      <a:pt x="0" y="221"/>
                    </a:lnTo>
                    <a:lnTo>
                      <a:pt x="0" y="219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93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2" y="147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2" y="131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3" name="Freeform 50">
                <a:extLst>
                  <a:ext uri="{FF2B5EF4-FFF2-40B4-BE49-F238E27FC236}">
                    <a16:creationId xmlns:a16="http://schemas.microsoft.com/office/drawing/2014/main" id="{0FF129A8-ECE2-7738-17C7-5E8884E7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013" y="1624013"/>
                <a:ext cx="330200" cy="279400"/>
              </a:xfrm>
              <a:custGeom>
                <a:avLst/>
                <a:gdLst>
                  <a:gd name="T0" fmla="*/ 142 w 208"/>
                  <a:gd name="T1" fmla="*/ 0 h 176"/>
                  <a:gd name="T2" fmla="*/ 152 w 208"/>
                  <a:gd name="T3" fmla="*/ 0 h 176"/>
                  <a:gd name="T4" fmla="*/ 162 w 208"/>
                  <a:gd name="T5" fmla="*/ 0 h 176"/>
                  <a:gd name="T6" fmla="*/ 170 w 208"/>
                  <a:gd name="T7" fmla="*/ 0 h 176"/>
                  <a:gd name="T8" fmla="*/ 178 w 208"/>
                  <a:gd name="T9" fmla="*/ 0 h 176"/>
                  <a:gd name="T10" fmla="*/ 184 w 208"/>
                  <a:gd name="T11" fmla="*/ 6 h 176"/>
                  <a:gd name="T12" fmla="*/ 192 w 208"/>
                  <a:gd name="T13" fmla="*/ 18 h 176"/>
                  <a:gd name="T14" fmla="*/ 198 w 208"/>
                  <a:gd name="T15" fmla="*/ 26 h 176"/>
                  <a:gd name="T16" fmla="*/ 200 w 208"/>
                  <a:gd name="T17" fmla="*/ 34 h 176"/>
                  <a:gd name="T18" fmla="*/ 208 w 208"/>
                  <a:gd name="T19" fmla="*/ 44 h 176"/>
                  <a:gd name="T20" fmla="*/ 204 w 208"/>
                  <a:gd name="T21" fmla="*/ 52 h 176"/>
                  <a:gd name="T22" fmla="*/ 200 w 208"/>
                  <a:gd name="T23" fmla="*/ 58 h 176"/>
                  <a:gd name="T24" fmla="*/ 194 w 208"/>
                  <a:gd name="T25" fmla="*/ 60 h 176"/>
                  <a:gd name="T26" fmla="*/ 192 w 208"/>
                  <a:gd name="T27" fmla="*/ 68 h 176"/>
                  <a:gd name="T28" fmla="*/ 186 w 208"/>
                  <a:gd name="T29" fmla="*/ 70 h 176"/>
                  <a:gd name="T30" fmla="*/ 182 w 208"/>
                  <a:gd name="T31" fmla="*/ 76 h 176"/>
                  <a:gd name="T32" fmla="*/ 176 w 208"/>
                  <a:gd name="T33" fmla="*/ 86 h 176"/>
                  <a:gd name="T34" fmla="*/ 172 w 208"/>
                  <a:gd name="T35" fmla="*/ 90 h 176"/>
                  <a:gd name="T36" fmla="*/ 166 w 208"/>
                  <a:gd name="T37" fmla="*/ 90 h 176"/>
                  <a:gd name="T38" fmla="*/ 160 w 208"/>
                  <a:gd name="T39" fmla="*/ 92 h 176"/>
                  <a:gd name="T40" fmla="*/ 162 w 208"/>
                  <a:gd name="T41" fmla="*/ 104 h 176"/>
                  <a:gd name="T42" fmla="*/ 158 w 208"/>
                  <a:gd name="T43" fmla="*/ 110 h 176"/>
                  <a:gd name="T44" fmla="*/ 150 w 208"/>
                  <a:gd name="T45" fmla="*/ 114 h 176"/>
                  <a:gd name="T46" fmla="*/ 140 w 208"/>
                  <a:gd name="T47" fmla="*/ 118 h 176"/>
                  <a:gd name="T48" fmla="*/ 126 w 208"/>
                  <a:gd name="T49" fmla="*/ 120 h 176"/>
                  <a:gd name="T50" fmla="*/ 120 w 208"/>
                  <a:gd name="T51" fmla="*/ 124 h 176"/>
                  <a:gd name="T52" fmla="*/ 112 w 208"/>
                  <a:gd name="T53" fmla="*/ 132 h 176"/>
                  <a:gd name="T54" fmla="*/ 108 w 208"/>
                  <a:gd name="T55" fmla="*/ 136 h 176"/>
                  <a:gd name="T56" fmla="*/ 104 w 208"/>
                  <a:gd name="T57" fmla="*/ 136 h 176"/>
                  <a:gd name="T58" fmla="*/ 100 w 208"/>
                  <a:gd name="T59" fmla="*/ 134 h 176"/>
                  <a:gd name="T60" fmla="*/ 94 w 208"/>
                  <a:gd name="T61" fmla="*/ 144 h 176"/>
                  <a:gd name="T62" fmla="*/ 88 w 208"/>
                  <a:gd name="T63" fmla="*/ 146 h 176"/>
                  <a:gd name="T64" fmla="*/ 80 w 208"/>
                  <a:gd name="T65" fmla="*/ 154 h 176"/>
                  <a:gd name="T66" fmla="*/ 74 w 208"/>
                  <a:gd name="T67" fmla="*/ 158 h 176"/>
                  <a:gd name="T68" fmla="*/ 66 w 208"/>
                  <a:gd name="T69" fmla="*/ 166 h 176"/>
                  <a:gd name="T70" fmla="*/ 64 w 208"/>
                  <a:gd name="T71" fmla="*/ 170 h 176"/>
                  <a:gd name="T72" fmla="*/ 54 w 208"/>
                  <a:gd name="T73" fmla="*/ 176 h 176"/>
                  <a:gd name="T74" fmla="*/ 50 w 208"/>
                  <a:gd name="T75" fmla="*/ 176 h 176"/>
                  <a:gd name="T76" fmla="*/ 32 w 208"/>
                  <a:gd name="T77" fmla="*/ 176 h 176"/>
                  <a:gd name="T78" fmla="*/ 14 w 208"/>
                  <a:gd name="T79" fmla="*/ 176 h 176"/>
                  <a:gd name="T80" fmla="*/ 6 w 208"/>
                  <a:gd name="T81" fmla="*/ 176 h 176"/>
                  <a:gd name="T82" fmla="*/ 4 w 208"/>
                  <a:gd name="T83" fmla="*/ 164 h 176"/>
                  <a:gd name="T84" fmla="*/ 4 w 208"/>
                  <a:gd name="T85" fmla="*/ 132 h 176"/>
                  <a:gd name="T86" fmla="*/ 4 w 208"/>
                  <a:gd name="T87" fmla="*/ 118 h 176"/>
                  <a:gd name="T88" fmla="*/ 6 w 208"/>
                  <a:gd name="T89" fmla="*/ 100 h 176"/>
                  <a:gd name="T90" fmla="*/ 6 w 208"/>
                  <a:gd name="T91" fmla="*/ 82 h 176"/>
                  <a:gd name="T92" fmla="*/ 6 w 208"/>
                  <a:gd name="T93" fmla="*/ 70 h 176"/>
                  <a:gd name="T94" fmla="*/ 4 w 208"/>
                  <a:gd name="T95" fmla="*/ 64 h 176"/>
                  <a:gd name="T96" fmla="*/ 0 w 208"/>
                  <a:gd name="T97" fmla="*/ 58 h 176"/>
                  <a:gd name="T98" fmla="*/ 6 w 208"/>
                  <a:gd name="T99" fmla="*/ 44 h 176"/>
                  <a:gd name="T100" fmla="*/ 6 w 208"/>
                  <a:gd name="T101" fmla="*/ 32 h 176"/>
                  <a:gd name="T102" fmla="*/ 6 w 208"/>
                  <a:gd name="T103" fmla="*/ 20 h 176"/>
                  <a:gd name="T104" fmla="*/ 24 w 208"/>
                  <a:gd name="T105" fmla="*/ 22 h 176"/>
                  <a:gd name="T106" fmla="*/ 62 w 208"/>
                  <a:gd name="T107" fmla="*/ 20 h 176"/>
                  <a:gd name="T108" fmla="*/ 102 w 208"/>
                  <a:gd name="T109" fmla="*/ 16 h 176"/>
                  <a:gd name="T110" fmla="*/ 116 w 208"/>
                  <a:gd name="T111" fmla="*/ 0 h 176"/>
                  <a:gd name="T112" fmla="*/ 126 w 208"/>
                  <a:gd name="T1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8" h="176">
                    <a:moveTo>
                      <a:pt x="126" y="0"/>
                    </a:moveTo>
                    <a:lnTo>
                      <a:pt x="134" y="0"/>
                    </a:lnTo>
                    <a:lnTo>
                      <a:pt x="136" y="0"/>
                    </a:lnTo>
                    <a:lnTo>
                      <a:pt x="142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0" y="2"/>
                    </a:lnTo>
                    <a:lnTo>
                      <a:pt x="182" y="4"/>
                    </a:lnTo>
                    <a:lnTo>
                      <a:pt x="184" y="6"/>
                    </a:lnTo>
                    <a:lnTo>
                      <a:pt x="186" y="8"/>
                    </a:lnTo>
                    <a:lnTo>
                      <a:pt x="188" y="12"/>
                    </a:lnTo>
                    <a:lnTo>
                      <a:pt x="190" y="14"/>
                    </a:lnTo>
                    <a:lnTo>
                      <a:pt x="192" y="18"/>
                    </a:lnTo>
                    <a:lnTo>
                      <a:pt x="194" y="20"/>
                    </a:lnTo>
                    <a:lnTo>
                      <a:pt x="194" y="22"/>
                    </a:lnTo>
                    <a:lnTo>
                      <a:pt x="196" y="24"/>
                    </a:lnTo>
                    <a:lnTo>
                      <a:pt x="198" y="26"/>
                    </a:lnTo>
                    <a:lnTo>
                      <a:pt x="198" y="30"/>
                    </a:lnTo>
                    <a:lnTo>
                      <a:pt x="200" y="30"/>
                    </a:lnTo>
                    <a:lnTo>
                      <a:pt x="200" y="32"/>
                    </a:lnTo>
                    <a:lnTo>
                      <a:pt x="200" y="34"/>
                    </a:lnTo>
                    <a:lnTo>
                      <a:pt x="202" y="36"/>
                    </a:lnTo>
                    <a:lnTo>
                      <a:pt x="204" y="38"/>
                    </a:lnTo>
                    <a:lnTo>
                      <a:pt x="206" y="42"/>
                    </a:lnTo>
                    <a:lnTo>
                      <a:pt x="208" y="44"/>
                    </a:lnTo>
                    <a:lnTo>
                      <a:pt x="208" y="46"/>
                    </a:lnTo>
                    <a:lnTo>
                      <a:pt x="208" y="48"/>
                    </a:lnTo>
                    <a:lnTo>
                      <a:pt x="206" y="50"/>
                    </a:lnTo>
                    <a:lnTo>
                      <a:pt x="204" y="52"/>
                    </a:lnTo>
                    <a:lnTo>
                      <a:pt x="204" y="54"/>
                    </a:lnTo>
                    <a:lnTo>
                      <a:pt x="204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196" y="60"/>
                    </a:lnTo>
                    <a:lnTo>
                      <a:pt x="194" y="60"/>
                    </a:lnTo>
                    <a:lnTo>
                      <a:pt x="194" y="62"/>
                    </a:lnTo>
                    <a:lnTo>
                      <a:pt x="194" y="66"/>
                    </a:lnTo>
                    <a:lnTo>
                      <a:pt x="192" y="66"/>
                    </a:lnTo>
                    <a:lnTo>
                      <a:pt x="192" y="68"/>
                    </a:lnTo>
                    <a:lnTo>
                      <a:pt x="190" y="70"/>
                    </a:lnTo>
                    <a:lnTo>
                      <a:pt x="190" y="70"/>
                    </a:lnTo>
                    <a:lnTo>
                      <a:pt x="188" y="70"/>
                    </a:lnTo>
                    <a:lnTo>
                      <a:pt x="186" y="70"/>
                    </a:lnTo>
                    <a:lnTo>
                      <a:pt x="186" y="72"/>
                    </a:lnTo>
                    <a:lnTo>
                      <a:pt x="184" y="72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76" y="78"/>
                    </a:lnTo>
                    <a:lnTo>
                      <a:pt x="174" y="80"/>
                    </a:lnTo>
                    <a:lnTo>
                      <a:pt x="176" y="84"/>
                    </a:lnTo>
                    <a:lnTo>
                      <a:pt x="176" y="86"/>
                    </a:lnTo>
                    <a:lnTo>
                      <a:pt x="176" y="88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2" y="90"/>
                    </a:lnTo>
                    <a:lnTo>
                      <a:pt x="170" y="92"/>
                    </a:lnTo>
                    <a:lnTo>
                      <a:pt x="168" y="92"/>
                    </a:lnTo>
                    <a:lnTo>
                      <a:pt x="166" y="92"/>
                    </a:lnTo>
                    <a:lnTo>
                      <a:pt x="166" y="90"/>
                    </a:lnTo>
                    <a:lnTo>
                      <a:pt x="164" y="90"/>
                    </a:lnTo>
                    <a:lnTo>
                      <a:pt x="162" y="90"/>
                    </a:lnTo>
                    <a:lnTo>
                      <a:pt x="162" y="92"/>
                    </a:lnTo>
                    <a:lnTo>
                      <a:pt x="160" y="92"/>
                    </a:lnTo>
                    <a:lnTo>
                      <a:pt x="160" y="96"/>
                    </a:lnTo>
                    <a:lnTo>
                      <a:pt x="160" y="98"/>
                    </a:lnTo>
                    <a:lnTo>
                      <a:pt x="160" y="100"/>
                    </a:lnTo>
                    <a:lnTo>
                      <a:pt x="162" y="104"/>
                    </a:lnTo>
                    <a:lnTo>
                      <a:pt x="162" y="106"/>
                    </a:lnTo>
                    <a:lnTo>
                      <a:pt x="160" y="108"/>
                    </a:lnTo>
                    <a:lnTo>
                      <a:pt x="160" y="110"/>
                    </a:lnTo>
                    <a:lnTo>
                      <a:pt x="158" y="110"/>
                    </a:lnTo>
                    <a:lnTo>
                      <a:pt x="158" y="112"/>
                    </a:lnTo>
                    <a:lnTo>
                      <a:pt x="156" y="114"/>
                    </a:lnTo>
                    <a:lnTo>
                      <a:pt x="154" y="114"/>
                    </a:lnTo>
                    <a:lnTo>
                      <a:pt x="150" y="114"/>
                    </a:lnTo>
                    <a:lnTo>
                      <a:pt x="148" y="114"/>
                    </a:lnTo>
                    <a:lnTo>
                      <a:pt x="146" y="116"/>
                    </a:lnTo>
                    <a:lnTo>
                      <a:pt x="142" y="118"/>
                    </a:lnTo>
                    <a:lnTo>
                      <a:pt x="140" y="118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28" y="118"/>
                    </a:lnTo>
                    <a:lnTo>
                      <a:pt x="126" y="120"/>
                    </a:lnTo>
                    <a:lnTo>
                      <a:pt x="124" y="120"/>
                    </a:lnTo>
                    <a:lnTo>
                      <a:pt x="122" y="122"/>
                    </a:lnTo>
                    <a:lnTo>
                      <a:pt x="122" y="124"/>
                    </a:lnTo>
                    <a:lnTo>
                      <a:pt x="120" y="124"/>
                    </a:lnTo>
                    <a:lnTo>
                      <a:pt x="116" y="126"/>
                    </a:lnTo>
                    <a:lnTo>
                      <a:pt x="114" y="126"/>
                    </a:lnTo>
                    <a:lnTo>
                      <a:pt x="112" y="128"/>
                    </a:lnTo>
                    <a:lnTo>
                      <a:pt x="112" y="132"/>
                    </a:lnTo>
                    <a:lnTo>
                      <a:pt x="112" y="134"/>
                    </a:lnTo>
                    <a:lnTo>
                      <a:pt x="110" y="134"/>
                    </a:lnTo>
                    <a:lnTo>
                      <a:pt x="110" y="136"/>
                    </a:lnTo>
                    <a:lnTo>
                      <a:pt x="108" y="136"/>
                    </a:lnTo>
                    <a:lnTo>
                      <a:pt x="108" y="138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4" y="136"/>
                    </a:lnTo>
                    <a:lnTo>
                      <a:pt x="102" y="134"/>
                    </a:lnTo>
                    <a:lnTo>
                      <a:pt x="102" y="132"/>
                    </a:lnTo>
                    <a:lnTo>
                      <a:pt x="100" y="132"/>
                    </a:lnTo>
                    <a:lnTo>
                      <a:pt x="100" y="134"/>
                    </a:lnTo>
                    <a:lnTo>
                      <a:pt x="98" y="138"/>
                    </a:lnTo>
                    <a:lnTo>
                      <a:pt x="96" y="140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6"/>
                    </a:lnTo>
                    <a:lnTo>
                      <a:pt x="90" y="146"/>
                    </a:lnTo>
                    <a:lnTo>
                      <a:pt x="88" y="146"/>
                    </a:lnTo>
                    <a:lnTo>
                      <a:pt x="86" y="148"/>
                    </a:lnTo>
                    <a:lnTo>
                      <a:pt x="82" y="150"/>
                    </a:lnTo>
                    <a:lnTo>
                      <a:pt x="82" y="152"/>
                    </a:lnTo>
                    <a:lnTo>
                      <a:pt x="80" y="154"/>
                    </a:lnTo>
                    <a:lnTo>
                      <a:pt x="78" y="154"/>
                    </a:lnTo>
                    <a:lnTo>
                      <a:pt x="78" y="156"/>
                    </a:lnTo>
                    <a:lnTo>
                      <a:pt x="76" y="158"/>
                    </a:lnTo>
                    <a:lnTo>
                      <a:pt x="74" y="158"/>
                    </a:lnTo>
                    <a:lnTo>
                      <a:pt x="72" y="160"/>
                    </a:lnTo>
                    <a:lnTo>
                      <a:pt x="70" y="160"/>
                    </a:lnTo>
                    <a:lnTo>
                      <a:pt x="68" y="162"/>
                    </a:lnTo>
                    <a:lnTo>
                      <a:pt x="66" y="166"/>
                    </a:lnTo>
                    <a:lnTo>
                      <a:pt x="64" y="166"/>
                    </a:lnTo>
                    <a:lnTo>
                      <a:pt x="64" y="166"/>
                    </a:lnTo>
                    <a:lnTo>
                      <a:pt x="64" y="168"/>
                    </a:lnTo>
                    <a:lnTo>
                      <a:pt x="64" y="170"/>
                    </a:lnTo>
                    <a:lnTo>
                      <a:pt x="62" y="170"/>
                    </a:lnTo>
                    <a:lnTo>
                      <a:pt x="62" y="174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4" y="176"/>
                    </a:lnTo>
                    <a:lnTo>
                      <a:pt x="54" y="172"/>
                    </a:lnTo>
                    <a:lnTo>
                      <a:pt x="50" y="172"/>
                    </a:lnTo>
                    <a:lnTo>
                      <a:pt x="50" y="176"/>
                    </a:lnTo>
                    <a:lnTo>
                      <a:pt x="44" y="176"/>
                    </a:lnTo>
                    <a:lnTo>
                      <a:pt x="40" y="176"/>
                    </a:lnTo>
                    <a:lnTo>
                      <a:pt x="34" y="176"/>
                    </a:lnTo>
                    <a:lnTo>
                      <a:pt x="32" y="176"/>
                    </a:lnTo>
                    <a:lnTo>
                      <a:pt x="28" y="176"/>
                    </a:lnTo>
                    <a:lnTo>
                      <a:pt x="22" y="176"/>
                    </a:lnTo>
                    <a:lnTo>
                      <a:pt x="16" y="176"/>
                    </a:lnTo>
                    <a:lnTo>
                      <a:pt x="14" y="176"/>
                    </a:lnTo>
                    <a:lnTo>
                      <a:pt x="10" y="176"/>
                    </a:lnTo>
                    <a:lnTo>
                      <a:pt x="8" y="176"/>
                    </a:lnTo>
                    <a:lnTo>
                      <a:pt x="6" y="176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2" y="17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152"/>
                    </a:lnTo>
                    <a:lnTo>
                      <a:pt x="4" y="146"/>
                    </a:lnTo>
                    <a:lnTo>
                      <a:pt x="4" y="136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4" y="126"/>
                    </a:lnTo>
                    <a:lnTo>
                      <a:pt x="4" y="124"/>
                    </a:lnTo>
                    <a:lnTo>
                      <a:pt x="4" y="118"/>
                    </a:lnTo>
                    <a:lnTo>
                      <a:pt x="4" y="118"/>
                    </a:lnTo>
                    <a:lnTo>
                      <a:pt x="4" y="110"/>
                    </a:lnTo>
                    <a:lnTo>
                      <a:pt x="4" y="106"/>
                    </a:lnTo>
                    <a:lnTo>
                      <a:pt x="6" y="100"/>
                    </a:lnTo>
                    <a:lnTo>
                      <a:pt x="6" y="96"/>
                    </a:lnTo>
                    <a:lnTo>
                      <a:pt x="6" y="92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14" y="22"/>
                    </a:lnTo>
                    <a:lnTo>
                      <a:pt x="18" y="22"/>
                    </a:lnTo>
                    <a:lnTo>
                      <a:pt x="24" y="22"/>
                    </a:lnTo>
                    <a:lnTo>
                      <a:pt x="32" y="22"/>
                    </a:lnTo>
                    <a:lnTo>
                      <a:pt x="50" y="20"/>
                    </a:lnTo>
                    <a:lnTo>
                      <a:pt x="54" y="20"/>
                    </a:lnTo>
                    <a:lnTo>
                      <a:pt x="62" y="20"/>
                    </a:lnTo>
                    <a:lnTo>
                      <a:pt x="66" y="20"/>
                    </a:lnTo>
                    <a:lnTo>
                      <a:pt x="68" y="18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16" y="14"/>
                    </a:lnTo>
                    <a:lnTo>
                      <a:pt x="116" y="12"/>
                    </a:lnTo>
                    <a:lnTo>
                      <a:pt x="116" y="4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4" name="Freeform 58">
                <a:extLst>
                  <a:ext uri="{FF2B5EF4-FFF2-40B4-BE49-F238E27FC236}">
                    <a16:creationId xmlns:a16="http://schemas.microsoft.com/office/drawing/2014/main" id="{3C1E7222-7002-8ECC-5348-F15D3671B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588" y="1931988"/>
                <a:ext cx="247650" cy="354013"/>
              </a:xfrm>
              <a:custGeom>
                <a:avLst/>
                <a:gdLst>
                  <a:gd name="T0" fmla="*/ 118 w 156"/>
                  <a:gd name="T1" fmla="*/ 0 h 223"/>
                  <a:gd name="T2" fmla="*/ 120 w 156"/>
                  <a:gd name="T3" fmla="*/ 12 h 223"/>
                  <a:gd name="T4" fmla="*/ 122 w 156"/>
                  <a:gd name="T5" fmla="*/ 20 h 223"/>
                  <a:gd name="T6" fmla="*/ 128 w 156"/>
                  <a:gd name="T7" fmla="*/ 28 h 223"/>
                  <a:gd name="T8" fmla="*/ 130 w 156"/>
                  <a:gd name="T9" fmla="*/ 40 h 223"/>
                  <a:gd name="T10" fmla="*/ 138 w 156"/>
                  <a:gd name="T11" fmla="*/ 44 h 223"/>
                  <a:gd name="T12" fmla="*/ 146 w 156"/>
                  <a:gd name="T13" fmla="*/ 50 h 223"/>
                  <a:gd name="T14" fmla="*/ 154 w 156"/>
                  <a:gd name="T15" fmla="*/ 60 h 223"/>
                  <a:gd name="T16" fmla="*/ 156 w 156"/>
                  <a:gd name="T17" fmla="*/ 68 h 223"/>
                  <a:gd name="T18" fmla="*/ 152 w 156"/>
                  <a:gd name="T19" fmla="*/ 78 h 223"/>
                  <a:gd name="T20" fmla="*/ 148 w 156"/>
                  <a:gd name="T21" fmla="*/ 82 h 223"/>
                  <a:gd name="T22" fmla="*/ 142 w 156"/>
                  <a:gd name="T23" fmla="*/ 88 h 223"/>
                  <a:gd name="T24" fmla="*/ 148 w 156"/>
                  <a:gd name="T25" fmla="*/ 98 h 223"/>
                  <a:gd name="T26" fmla="*/ 152 w 156"/>
                  <a:gd name="T27" fmla="*/ 108 h 223"/>
                  <a:gd name="T28" fmla="*/ 148 w 156"/>
                  <a:gd name="T29" fmla="*/ 116 h 223"/>
                  <a:gd name="T30" fmla="*/ 150 w 156"/>
                  <a:gd name="T31" fmla="*/ 122 h 223"/>
                  <a:gd name="T32" fmla="*/ 152 w 156"/>
                  <a:gd name="T33" fmla="*/ 132 h 223"/>
                  <a:gd name="T34" fmla="*/ 148 w 156"/>
                  <a:gd name="T35" fmla="*/ 140 h 223"/>
                  <a:gd name="T36" fmla="*/ 152 w 156"/>
                  <a:gd name="T37" fmla="*/ 146 h 223"/>
                  <a:gd name="T38" fmla="*/ 154 w 156"/>
                  <a:gd name="T39" fmla="*/ 156 h 223"/>
                  <a:gd name="T40" fmla="*/ 150 w 156"/>
                  <a:gd name="T41" fmla="*/ 164 h 223"/>
                  <a:gd name="T42" fmla="*/ 154 w 156"/>
                  <a:gd name="T43" fmla="*/ 173 h 223"/>
                  <a:gd name="T44" fmla="*/ 148 w 156"/>
                  <a:gd name="T45" fmla="*/ 181 h 223"/>
                  <a:gd name="T46" fmla="*/ 144 w 156"/>
                  <a:gd name="T47" fmla="*/ 187 h 223"/>
                  <a:gd name="T48" fmla="*/ 138 w 156"/>
                  <a:gd name="T49" fmla="*/ 193 h 223"/>
                  <a:gd name="T50" fmla="*/ 130 w 156"/>
                  <a:gd name="T51" fmla="*/ 199 h 223"/>
                  <a:gd name="T52" fmla="*/ 124 w 156"/>
                  <a:gd name="T53" fmla="*/ 209 h 223"/>
                  <a:gd name="T54" fmla="*/ 122 w 156"/>
                  <a:gd name="T55" fmla="*/ 221 h 223"/>
                  <a:gd name="T56" fmla="*/ 106 w 156"/>
                  <a:gd name="T57" fmla="*/ 221 h 223"/>
                  <a:gd name="T58" fmla="*/ 88 w 156"/>
                  <a:gd name="T59" fmla="*/ 221 h 223"/>
                  <a:gd name="T60" fmla="*/ 80 w 156"/>
                  <a:gd name="T61" fmla="*/ 215 h 223"/>
                  <a:gd name="T62" fmla="*/ 74 w 156"/>
                  <a:gd name="T63" fmla="*/ 207 h 223"/>
                  <a:gd name="T64" fmla="*/ 70 w 156"/>
                  <a:gd name="T65" fmla="*/ 197 h 223"/>
                  <a:gd name="T66" fmla="*/ 68 w 156"/>
                  <a:gd name="T67" fmla="*/ 185 h 223"/>
                  <a:gd name="T68" fmla="*/ 66 w 156"/>
                  <a:gd name="T69" fmla="*/ 175 h 223"/>
                  <a:gd name="T70" fmla="*/ 60 w 156"/>
                  <a:gd name="T71" fmla="*/ 168 h 223"/>
                  <a:gd name="T72" fmla="*/ 56 w 156"/>
                  <a:gd name="T73" fmla="*/ 162 h 223"/>
                  <a:gd name="T74" fmla="*/ 44 w 156"/>
                  <a:gd name="T75" fmla="*/ 158 h 223"/>
                  <a:gd name="T76" fmla="*/ 38 w 156"/>
                  <a:gd name="T77" fmla="*/ 154 h 223"/>
                  <a:gd name="T78" fmla="*/ 32 w 156"/>
                  <a:gd name="T79" fmla="*/ 146 h 223"/>
                  <a:gd name="T80" fmla="*/ 24 w 156"/>
                  <a:gd name="T81" fmla="*/ 138 h 223"/>
                  <a:gd name="T82" fmla="*/ 20 w 156"/>
                  <a:gd name="T83" fmla="*/ 126 h 223"/>
                  <a:gd name="T84" fmla="*/ 12 w 156"/>
                  <a:gd name="T85" fmla="*/ 114 h 223"/>
                  <a:gd name="T86" fmla="*/ 6 w 156"/>
                  <a:gd name="T87" fmla="*/ 108 h 223"/>
                  <a:gd name="T88" fmla="*/ 4 w 156"/>
                  <a:gd name="T89" fmla="*/ 90 h 223"/>
                  <a:gd name="T90" fmla="*/ 2 w 156"/>
                  <a:gd name="T91" fmla="*/ 80 h 223"/>
                  <a:gd name="T92" fmla="*/ 0 w 156"/>
                  <a:gd name="T93" fmla="*/ 68 h 223"/>
                  <a:gd name="T94" fmla="*/ 0 w 156"/>
                  <a:gd name="T95" fmla="*/ 58 h 223"/>
                  <a:gd name="T96" fmla="*/ 6 w 156"/>
                  <a:gd name="T97" fmla="*/ 50 h 223"/>
                  <a:gd name="T98" fmla="*/ 10 w 156"/>
                  <a:gd name="T99" fmla="*/ 38 h 223"/>
                  <a:gd name="T100" fmla="*/ 16 w 156"/>
                  <a:gd name="T101" fmla="*/ 28 h 223"/>
                  <a:gd name="T102" fmla="*/ 22 w 156"/>
                  <a:gd name="T103" fmla="*/ 22 h 223"/>
                  <a:gd name="T104" fmla="*/ 34 w 156"/>
                  <a:gd name="T105" fmla="*/ 20 h 223"/>
                  <a:gd name="T106" fmla="*/ 46 w 156"/>
                  <a:gd name="T107" fmla="*/ 16 h 223"/>
                  <a:gd name="T108" fmla="*/ 56 w 156"/>
                  <a:gd name="T109" fmla="*/ 14 h 223"/>
                  <a:gd name="T110" fmla="*/ 74 w 156"/>
                  <a:gd name="T111" fmla="*/ 8 h 223"/>
                  <a:gd name="T112" fmla="*/ 92 w 156"/>
                  <a:gd name="T113" fmla="*/ 2 h 223"/>
                  <a:gd name="T114" fmla="*/ 108 w 156"/>
                  <a:gd name="T1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6" h="223">
                    <a:moveTo>
                      <a:pt x="110" y="0"/>
                    </a:move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8" y="2"/>
                    </a:lnTo>
                    <a:lnTo>
                      <a:pt x="120" y="4"/>
                    </a:lnTo>
                    <a:lnTo>
                      <a:pt x="120" y="6"/>
                    </a:lnTo>
                    <a:lnTo>
                      <a:pt x="120" y="8"/>
                    </a:lnTo>
                    <a:lnTo>
                      <a:pt x="120" y="10"/>
                    </a:lnTo>
                    <a:lnTo>
                      <a:pt x="120" y="12"/>
                    </a:lnTo>
                    <a:lnTo>
                      <a:pt x="122" y="12"/>
                    </a:lnTo>
                    <a:lnTo>
                      <a:pt x="122" y="14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0"/>
                    </a:lnTo>
                    <a:lnTo>
                      <a:pt x="124" y="20"/>
                    </a:lnTo>
                    <a:lnTo>
                      <a:pt x="124" y="22"/>
                    </a:lnTo>
                    <a:lnTo>
                      <a:pt x="126" y="24"/>
                    </a:lnTo>
                    <a:lnTo>
                      <a:pt x="126" y="26"/>
                    </a:lnTo>
                    <a:lnTo>
                      <a:pt x="128" y="26"/>
                    </a:lnTo>
                    <a:lnTo>
                      <a:pt x="128" y="28"/>
                    </a:lnTo>
                    <a:lnTo>
                      <a:pt x="130" y="30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6"/>
                    </a:lnTo>
                    <a:lnTo>
                      <a:pt x="130" y="38"/>
                    </a:lnTo>
                    <a:lnTo>
                      <a:pt x="130" y="40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4" y="48"/>
                    </a:lnTo>
                    <a:lnTo>
                      <a:pt x="146" y="48"/>
                    </a:lnTo>
                    <a:lnTo>
                      <a:pt x="146" y="50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2" y="56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4" y="64"/>
                    </a:lnTo>
                    <a:lnTo>
                      <a:pt x="156" y="66"/>
                    </a:lnTo>
                    <a:lnTo>
                      <a:pt x="156" y="68"/>
                    </a:lnTo>
                    <a:lnTo>
                      <a:pt x="154" y="70"/>
                    </a:lnTo>
                    <a:lnTo>
                      <a:pt x="152" y="72"/>
                    </a:lnTo>
                    <a:lnTo>
                      <a:pt x="152" y="74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54" y="78"/>
                    </a:lnTo>
                    <a:lnTo>
                      <a:pt x="154" y="80"/>
                    </a:lnTo>
                    <a:lnTo>
                      <a:pt x="152" y="80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48" y="84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4" y="86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2" y="90"/>
                    </a:lnTo>
                    <a:lnTo>
                      <a:pt x="142" y="92"/>
                    </a:lnTo>
                    <a:lnTo>
                      <a:pt x="142" y="94"/>
                    </a:lnTo>
                    <a:lnTo>
                      <a:pt x="142" y="96"/>
                    </a:lnTo>
                    <a:lnTo>
                      <a:pt x="142" y="98"/>
                    </a:lnTo>
                    <a:lnTo>
                      <a:pt x="148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8" y="104"/>
                    </a:lnTo>
                    <a:lnTo>
                      <a:pt x="150" y="104"/>
                    </a:lnTo>
                    <a:lnTo>
                      <a:pt x="152" y="106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52" y="114"/>
                    </a:lnTo>
                    <a:lnTo>
                      <a:pt x="152" y="116"/>
                    </a:lnTo>
                    <a:lnTo>
                      <a:pt x="150" y="116"/>
                    </a:lnTo>
                    <a:lnTo>
                      <a:pt x="148" y="116"/>
                    </a:lnTo>
                    <a:lnTo>
                      <a:pt x="148" y="116"/>
                    </a:lnTo>
                    <a:lnTo>
                      <a:pt x="148" y="118"/>
                    </a:lnTo>
                    <a:lnTo>
                      <a:pt x="148" y="120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8" y="122"/>
                    </a:lnTo>
                    <a:lnTo>
                      <a:pt x="150" y="122"/>
                    </a:lnTo>
                    <a:lnTo>
                      <a:pt x="150" y="124"/>
                    </a:lnTo>
                    <a:lnTo>
                      <a:pt x="150" y="126"/>
                    </a:lnTo>
                    <a:lnTo>
                      <a:pt x="150" y="128"/>
                    </a:lnTo>
                    <a:lnTo>
                      <a:pt x="152" y="128"/>
                    </a:lnTo>
                    <a:lnTo>
                      <a:pt x="152" y="130"/>
                    </a:lnTo>
                    <a:lnTo>
                      <a:pt x="152" y="132"/>
                    </a:lnTo>
                    <a:lnTo>
                      <a:pt x="148" y="132"/>
                    </a:lnTo>
                    <a:lnTo>
                      <a:pt x="146" y="132"/>
                    </a:lnTo>
                    <a:lnTo>
                      <a:pt x="146" y="134"/>
                    </a:lnTo>
                    <a:lnTo>
                      <a:pt x="146" y="136"/>
                    </a:lnTo>
                    <a:lnTo>
                      <a:pt x="148" y="138"/>
                    </a:lnTo>
                    <a:lnTo>
                      <a:pt x="148" y="140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6" y="144"/>
                    </a:lnTo>
                    <a:lnTo>
                      <a:pt x="148" y="144"/>
                    </a:lnTo>
                    <a:lnTo>
                      <a:pt x="150" y="146"/>
                    </a:lnTo>
                    <a:lnTo>
                      <a:pt x="152" y="146"/>
                    </a:lnTo>
                    <a:lnTo>
                      <a:pt x="152" y="148"/>
                    </a:lnTo>
                    <a:lnTo>
                      <a:pt x="150" y="148"/>
                    </a:lnTo>
                    <a:lnTo>
                      <a:pt x="150" y="150"/>
                    </a:lnTo>
                    <a:lnTo>
                      <a:pt x="152" y="150"/>
                    </a:lnTo>
                    <a:lnTo>
                      <a:pt x="154" y="152"/>
                    </a:lnTo>
                    <a:lnTo>
                      <a:pt x="154" y="156"/>
                    </a:lnTo>
                    <a:lnTo>
                      <a:pt x="154" y="158"/>
                    </a:lnTo>
                    <a:lnTo>
                      <a:pt x="154" y="160"/>
                    </a:lnTo>
                    <a:lnTo>
                      <a:pt x="152" y="160"/>
                    </a:lnTo>
                    <a:lnTo>
                      <a:pt x="150" y="160"/>
                    </a:lnTo>
                    <a:lnTo>
                      <a:pt x="150" y="162"/>
                    </a:lnTo>
                    <a:lnTo>
                      <a:pt x="150" y="164"/>
                    </a:lnTo>
                    <a:lnTo>
                      <a:pt x="152" y="164"/>
                    </a:lnTo>
                    <a:lnTo>
                      <a:pt x="152" y="166"/>
                    </a:lnTo>
                    <a:lnTo>
                      <a:pt x="154" y="168"/>
                    </a:lnTo>
                    <a:lnTo>
                      <a:pt x="152" y="170"/>
                    </a:lnTo>
                    <a:lnTo>
                      <a:pt x="152" y="173"/>
                    </a:lnTo>
                    <a:lnTo>
                      <a:pt x="154" y="173"/>
                    </a:lnTo>
                    <a:lnTo>
                      <a:pt x="154" y="175"/>
                    </a:lnTo>
                    <a:lnTo>
                      <a:pt x="152" y="177"/>
                    </a:lnTo>
                    <a:lnTo>
                      <a:pt x="150" y="177"/>
                    </a:lnTo>
                    <a:lnTo>
                      <a:pt x="148" y="177"/>
                    </a:lnTo>
                    <a:lnTo>
                      <a:pt x="148" y="179"/>
                    </a:lnTo>
                    <a:lnTo>
                      <a:pt x="148" y="181"/>
                    </a:lnTo>
                    <a:lnTo>
                      <a:pt x="148" y="183"/>
                    </a:lnTo>
                    <a:lnTo>
                      <a:pt x="148" y="185"/>
                    </a:lnTo>
                    <a:lnTo>
                      <a:pt x="146" y="185"/>
                    </a:lnTo>
                    <a:lnTo>
                      <a:pt x="146" y="187"/>
                    </a:lnTo>
                    <a:lnTo>
                      <a:pt x="144" y="189"/>
                    </a:lnTo>
                    <a:lnTo>
                      <a:pt x="144" y="187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0" y="187"/>
                    </a:lnTo>
                    <a:lnTo>
                      <a:pt x="140" y="189"/>
                    </a:lnTo>
                    <a:lnTo>
                      <a:pt x="138" y="191"/>
                    </a:lnTo>
                    <a:lnTo>
                      <a:pt x="138" y="193"/>
                    </a:lnTo>
                    <a:lnTo>
                      <a:pt x="138" y="195"/>
                    </a:lnTo>
                    <a:lnTo>
                      <a:pt x="136" y="195"/>
                    </a:lnTo>
                    <a:lnTo>
                      <a:pt x="134" y="195"/>
                    </a:lnTo>
                    <a:lnTo>
                      <a:pt x="132" y="195"/>
                    </a:lnTo>
                    <a:lnTo>
                      <a:pt x="130" y="197"/>
                    </a:lnTo>
                    <a:lnTo>
                      <a:pt x="130" y="199"/>
                    </a:lnTo>
                    <a:lnTo>
                      <a:pt x="130" y="201"/>
                    </a:lnTo>
                    <a:lnTo>
                      <a:pt x="128" y="201"/>
                    </a:lnTo>
                    <a:lnTo>
                      <a:pt x="126" y="205"/>
                    </a:lnTo>
                    <a:lnTo>
                      <a:pt x="126" y="207"/>
                    </a:lnTo>
                    <a:lnTo>
                      <a:pt x="124" y="207"/>
                    </a:lnTo>
                    <a:lnTo>
                      <a:pt x="124" y="209"/>
                    </a:lnTo>
                    <a:lnTo>
                      <a:pt x="122" y="211"/>
                    </a:lnTo>
                    <a:lnTo>
                      <a:pt x="122" y="213"/>
                    </a:lnTo>
                    <a:lnTo>
                      <a:pt x="124" y="213"/>
                    </a:lnTo>
                    <a:lnTo>
                      <a:pt x="124" y="215"/>
                    </a:lnTo>
                    <a:lnTo>
                      <a:pt x="122" y="217"/>
                    </a:lnTo>
                    <a:lnTo>
                      <a:pt x="122" y="221"/>
                    </a:lnTo>
                    <a:lnTo>
                      <a:pt x="122" y="223"/>
                    </a:lnTo>
                    <a:lnTo>
                      <a:pt x="118" y="223"/>
                    </a:lnTo>
                    <a:lnTo>
                      <a:pt x="116" y="221"/>
                    </a:lnTo>
                    <a:lnTo>
                      <a:pt x="110" y="221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0" y="221"/>
                    </a:lnTo>
                    <a:lnTo>
                      <a:pt x="98" y="221"/>
                    </a:lnTo>
                    <a:lnTo>
                      <a:pt x="96" y="221"/>
                    </a:lnTo>
                    <a:lnTo>
                      <a:pt x="92" y="221"/>
                    </a:lnTo>
                    <a:lnTo>
                      <a:pt x="90" y="221"/>
                    </a:lnTo>
                    <a:lnTo>
                      <a:pt x="88" y="221"/>
                    </a:lnTo>
                    <a:lnTo>
                      <a:pt x="86" y="221"/>
                    </a:lnTo>
                    <a:lnTo>
                      <a:pt x="82" y="221"/>
                    </a:lnTo>
                    <a:lnTo>
                      <a:pt x="80" y="219"/>
                    </a:lnTo>
                    <a:lnTo>
                      <a:pt x="78" y="219"/>
                    </a:lnTo>
                    <a:lnTo>
                      <a:pt x="78" y="217"/>
                    </a:lnTo>
                    <a:lnTo>
                      <a:pt x="80" y="215"/>
                    </a:lnTo>
                    <a:lnTo>
                      <a:pt x="78" y="213"/>
                    </a:lnTo>
                    <a:lnTo>
                      <a:pt x="78" y="211"/>
                    </a:lnTo>
                    <a:lnTo>
                      <a:pt x="76" y="211"/>
                    </a:lnTo>
                    <a:lnTo>
                      <a:pt x="76" y="209"/>
                    </a:lnTo>
                    <a:lnTo>
                      <a:pt x="74" y="209"/>
                    </a:lnTo>
                    <a:lnTo>
                      <a:pt x="74" y="207"/>
                    </a:lnTo>
                    <a:lnTo>
                      <a:pt x="72" y="205"/>
                    </a:lnTo>
                    <a:lnTo>
                      <a:pt x="72" y="203"/>
                    </a:lnTo>
                    <a:lnTo>
                      <a:pt x="70" y="201"/>
                    </a:lnTo>
                    <a:lnTo>
                      <a:pt x="72" y="201"/>
                    </a:lnTo>
                    <a:lnTo>
                      <a:pt x="70" y="199"/>
                    </a:lnTo>
                    <a:lnTo>
                      <a:pt x="70" y="197"/>
                    </a:lnTo>
                    <a:lnTo>
                      <a:pt x="68" y="195"/>
                    </a:lnTo>
                    <a:lnTo>
                      <a:pt x="68" y="193"/>
                    </a:lnTo>
                    <a:lnTo>
                      <a:pt x="68" y="191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68" y="185"/>
                    </a:lnTo>
                    <a:lnTo>
                      <a:pt x="68" y="183"/>
                    </a:lnTo>
                    <a:lnTo>
                      <a:pt x="68" y="183"/>
                    </a:lnTo>
                    <a:lnTo>
                      <a:pt x="68" y="181"/>
                    </a:lnTo>
                    <a:lnTo>
                      <a:pt x="68" y="179"/>
                    </a:lnTo>
                    <a:lnTo>
                      <a:pt x="68" y="175"/>
                    </a:lnTo>
                    <a:lnTo>
                      <a:pt x="66" y="175"/>
                    </a:lnTo>
                    <a:lnTo>
                      <a:pt x="64" y="173"/>
                    </a:lnTo>
                    <a:lnTo>
                      <a:pt x="64" y="170"/>
                    </a:lnTo>
                    <a:lnTo>
                      <a:pt x="64" y="168"/>
                    </a:lnTo>
                    <a:lnTo>
                      <a:pt x="62" y="166"/>
                    </a:lnTo>
                    <a:lnTo>
                      <a:pt x="62" y="168"/>
                    </a:lnTo>
                    <a:lnTo>
                      <a:pt x="60" y="168"/>
                    </a:lnTo>
                    <a:lnTo>
                      <a:pt x="60" y="166"/>
                    </a:lnTo>
                    <a:lnTo>
                      <a:pt x="58" y="164"/>
                    </a:lnTo>
                    <a:lnTo>
                      <a:pt x="58" y="164"/>
                    </a:lnTo>
                    <a:lnTo>
                      <a:pt x="60" y="162"/>
                    </a:lnTo>
                    <a:lnTo>
                      <a:pt x="58" y="162"/>
                    </a:lnTo>
                    <a:lnTo>
                      <a:pt x="56" y="162"/>
                    </a:lnTo>
                    <a:lnTo>
                      <a:pt x="54" y="162"/>
                    </a:lnTo>
                    <a:lnTo>
                      <a:pt x="50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6" y="158"/>
                    </a:lnTo>
                    <a:lnTo>
                      <a:pt x="44" y="158"/>
                    </a:lnTo>
                    <a:lnTo>
                      <a:pt x="44" y="160"/>
                    </a:lnTo>
                    <a:lnTo>
                      <a:pt x="42" y="160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40" y="156"/>
                    </a:lnTo>
                    <a:lnTo>
                      <a:pt x="38" y="154"/>
                    </a:lnTo>
                    <a:lnTo>
                      <a:pt x="36" y="154"/>
                    </a:lnTo>
                    <a:lnTo>
                      <a:pt x="34" y="152"/>
                    </a:lnTo>
                    <a:lnTo>
                      <a:pt x="34" y="150"/>
                    </a:lnTo>
                    <a:lnTo>
                      <a:pt x="32" y="150"/>
                    </a:lnTo>
                    <a:lnTo>
                      <a:pt x="32" y="148"/>
                    </a:lnTo>
                    <a:lnTo>
                      <a:pt x="32" y="146"/>
                    </a:lnTo>
                    <a:lnTo>
                      <a:pt x="30" y="144"/>
                    </a:lnTo>
                    <a:lnTo>
                      <a:pt x="28" y="146"/>
                    </a:lnTo>
                    <a:lnTo>
                      <a:pt x="26" y="146"/>
                    </a:lnTo>
                    <a:lnTo>
                      <a:pt x="24" y="144"/>
                    </a:lnTo>
                    <a:lnTo>
                      <a:pt x="24" y="142"/>
                    </a:lnTo>
                    <a:lnTo>
                      <a:pt x="24" y="138"/>
                    </a:lnTo>
                    <a:lnTo>
                      <a:pt x="22" y="136"/>
                    </a:lnTo>
                    <a:lnTo>
                      <a:pt x="22" y="134"/>
                    </a:lnTo>
                    <a:lnTo>
                      <a:pt x="22" y="132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20" y="126"/>
                    </a:lnTo>
                    <a:lnTo>
                      <a:pt x="18" y="122"/>
                    </a:lnTo>
                    <a:lnTo>
                      <a:pt x="16" y="120"/>
                    </a:lnTo>
                    <a:lnTo>
                      <a:pt x="14" y="118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0" y="114"/>
                    </a:lnTo>
                    <a:lnTo>
                      <a:pt x="10" y="112"/>
                    </a:lnTo>
                    <a:lnTo>
                      <a:pt x="8" y="112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6" y="108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32" y="20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60" y="12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4" y="8"/>
                    </a:lnTo>
                    <a:lnTo>
                      <a:pt x="80" y="6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5" name="Freeform 64">
                <a:extLst>
                  <a:ext uri="{FF2B5EF4-FFF2-40B4-BE49-F238E27FC236}">
                    <a16:creationId xmlns:a16="http://schemas.microsoft.com/office/drawing/2014/main" id="{C5DEC6CB-467C-B0F3-49D5-73B5337DC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425" y="2198688"/>
                <a:ext cx="327025" cy="252413"/>
              </a:xfrm>
              <a:custGeom>
                <a:avLst/>
                <a:gdLst>
                  <a:gd name="T0" fmla="*/ 142 w 206"/>
                  <a:gd name="T1" fmla="*/ 9 h 159"/>
                  <a:gd name="T2" fmla="*/ 164 w 206"/>
                  <a:gd name="T3" fmla="*/ 19 h 159"/>
                  <a:gd name="T4" fmla="*/ 176 w 206"/>
                  <a:gd name="T5" fmla="*/ 25 h 159"/>
                  <a:gd name="T6" fmla="*/ 196 w 206"/>
                  <a:gd name="T7" fmla="*/ 37 h 159"/>
                  <a:gd name="T8" fmla="*/ 204 w 206"/>
                  <a:gd name="T9" fmla="*/ 43 h 159"/>
                  <a:gd name="T10" fmla="*/ 192 w 206"/>
                  <a:gd name="T11" fmla="*/ 49 h 159"/>
                  <a:gd name="T12" fmla="*/ 186 w 206"/>
                  <a:gd name="T13" fmla="*/ 55 h 159"/>
                  <a:gd name="T14" fmla="*/ 178 w 206"/>
                  <a:gd name="T15" fmla="*/ 63 h 159"/>
                  <a:gd name="T16" fmla="*/ 162 w 206"/>
                  <a:gd name="T17" fmla="*/ 75 h 159"/>
                  <a:gd name="T18" fmla="*/ 142 w 206"/>
                  <a:gd name="T19" fmla="*/ 91 h 159"/>
                  <a:gd name="T20" fmla="*/ 132 w 206"/>
                  <a:gd name="T21" fmla="*/ 99 h 159"/>
                  <a:gd name="T22" fmla="*/ 112 w 206"/>
                  <a:gd name="T23" fmla="*/ 115 h 159"/>
                  <a:gd name="T24" fmla="*/ 110 w 206"/>
                  <a:gd name="T25" fmla="*/ 121 h 159"/>
                  <a:gd name="T26" fmla="*/ 112 w 206"/>
                  <a:gd name="T27" fmla="*/ 129 h 159"/>
                  <a:gd name="T28" fmla="*/ 116 w 206"/>
                  <a:gd name="T29" fmla="*/ 135 h 159"/>
                  <a:gd name="T30" fmla="*/ 112 w 206"/>
                  <a:gd name="T31" fmla="*/ 145 h 159"/>
                  <a:gd name="T32" fmla="*/ 114 w 206"/>
                  <a:gd name="T33" fmla="*/ 153 h 159"/>
                  <a:gd name="T34" fmla="*/ 110 w 206"/>
                  <a:gd name="T35" fmla="*/ 157 h 159"/>
                  <a:gd name="T36" fmla="*/ 100 w 206"/>
                  <a:gd name="T37" fmla="*/ 155 h 159"/>
                  <a:gd name="T38" fmla="*/ 84 w 206"/>
                  <a:gd name="T39" fmla="*/ 153 h 159"/>
                  <a:gd name="T40" fmla="*/ 68 w 206"/>
                  <a:gd name="T41" fmla="*/ 153 h 159"/>
                  <a:gd name="T42" fmla="*/ 60 w 206"/>
                  <a:gd name="T43" fmla="*/ 149 h 159"/>
                  <a:gd name="T44" fmla="*/ 52 w 206"/>
                  <a:gd name="T45" fmla="*/ 145 h 159"/>
                  <a:gd name="T46" fmla="*/ 48 w 206"/>
                  <a:gd name="T47" fmla="*/ 147 h 159"/>
                  <a:gd name="T48" fmla="*/ 46 w 206"/>
                  <a:gd name="T49" fmla="*/ 141 h 159"/>
                  <a:gd name="T50" fmla="*/ 40 w 206"/>
                  <a:gd name="T51" fmla="*/ 141 h 159"/>
                  <a:gd name="T52" fmla="*/ 32 w 206"/>
                  <a:gd name="T53" fmla="*/ 135 h 159"/>
                  <a:gd name="T54" fmla="*/ 28 w 206"/>
                  <a:gd name="T55" fmla="*/ 125 h 159"/>
                  <a:gd name="T56" fmla="*/ 24 w 206"/>
                  <a:gd name="T57" fmla="*/ 119 h 159"/>
                  <a:gd name="T58" fmla="*/ 12 w 206"/>
                  <a:gd name="T59" fmla="*/ 117 h 159"/>
                  <a:gd name="T60" fmla="*/ 12 w 206"/>
                  <a:gd name="T61" fmla="*/ 107 h 159"/>
                  <a:gd name="T62" fmla="*/ 10 w 206"/>
                  <a:gd name="T63" fmla="*/ 99 h 159"/>
                  <a:gd name="T64" fmla="*/ 16 w 206"/>
                  <a:gd name="T65" fmla="*/ 93 h 159"/>
                  <a:gd name="T66" fmla="*/ 10 w 206"/>
                  <a:gd name="T67" fmla="*/ 89 h 159"/>
                  <a:gd name="T68" fmla="*/ 12 w 206"/>
                  <a:gd name="T69" fmla="*/ 83 h 159"/>
                  <a:gd name="T70" fmla="*/ 8 w 206"/>
                  <a:gd name="T71" fmla="*/ 77 h 159"/>
                  <a:gd name="T72" fmla="*/ 6 w 206"/>
                  <a:gd name="T73" fmla="*/ 71 h 159"/>
                  <a:gd name="T74" fmla="*/ 6 w 206"/>
                  <a:gd name="T75" fmla="*/ 63 h 159"/>
                  <a:gd name="T76" fmla="*/ 2 w 206"/>
                  <a:gd name="T77" fmla="*/ 55 h 159"/>
                  <a:gd name="T78" fmla="*/ 12 w 206"/>
                  <a:gd name="T79" fmla="*/ 53 h 159"/>
                  <a:gd name="T80" fmla="*/ 18 w 206"/>
                  <a:gd name="T81" fmla="*/ 53 h 159"/>
                  <a:gd name="T82" fmla="*/ 24 w 206"/>
                  <a:gd name="T83" fmla="*/ 47 h 159"/>
                  <a:gd name="T84" fmla="*/ 34 w 206"/>
                  <a:gd name="T85" fmla="*/ 43 h 159"/>
                  <a:gd name="T86" fmla="*/ 44 w 206"/>
                  <a:gd name="T87" fmla="*/ 43 h 159"/>
                  <a:gd name="T88" fmla="*/ 52 w 206"/>
                  <a:gd name="T89" fmla="*/ 39 h 159"/>
                  <a:gd name="T90" fmla="*/ 58 w 206"/>
                  <a:gd name="T91" fmla="*/ 35 h 159"/>
                  <a:gd name="T92" fmla="*/ 62 w 206"/>
                  <a:gd name="T93" fmla="*/ 29 h 159"/>
                  <a:gd name="T94" fmla="*/ 70 w 206"/>
                  <a:gd name="T95" fmla="*/ 21 h 159"/>
                  <a:gd name="T96" fmla="*/ 78 w 206"/>
                  <a:gd name="T97" fmla="*/ 19 h 159"/>
                  <a:gd name="T98" fmla="*/ 84 w 206"/>
                  <a:gd name="T99" fmla="*/ 15 h 159"/>
                  <a:gd name="T100" fmla="*/ 92 w 206"/>
                  <a:gd name="T101" fmla="*/ 15 h 159"/>
                  <a:gd name="T102" fmla="*/ 100 w 206"/>
                  <a:gd name="T103" fmla="*/ 11 h 159"/>
                  <a:gd name="T104" fmla="*/ 108 w 206"/>
                  <a:gd name="T105" fmla="*/ 2 h 159"/>
                  <a:gd name="T106" fmla="*/ 120 w 206"/>
                  <a:gd name="T10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6" h="159">
                    <a:moveTo>
                      <a:pt x="126" y="0"/>
                    </a:moveTo>
                    <a:lnTo>
                      <a:pt x="136" y="5"/>
                    </a:lnTo>
                    <a:lnTo>
                      <a:pt x="136" y="7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50" y="13"/>
                    </a:lnTo>
                    <a:lnTo>
                      <a:pt x="152" y="15"/>
                    </a:lnTo>
                    <a:lnTo>
                      <a:pt x="160" y="19"/>
                    </a:lnTo>
                    <a:lnTo>
                      <a:pt x="162" y="19"/>
                    </a:lnTo>
                    <a:lnTo>
                      <a:pt x="164" y="19"/>
                    </a:lnTo>
                    <a:lnTo>
                      <a:pt x="166" y="21"/>
                    </a:lnTo>
                    <a:lnTo>
                      <a:pt x="168" y="21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6" y="25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86" y="31"/>
                    </a:lnTo>
                    <a:lnTo>
                      <a:pt x="188" y="31"/>
                    </a:lnTo>
                    <a:lnTo>
                      <a:pt x="196" y="37"/>
                    </a:lnTo>
                    <a:lnTo>
                      <a:pt x="200" y="39"/>
                    </a:lnTo>
                    <a:lnTo>
                      <a:pt x="202" y="41"/>
                    </a:lnTo>
                    <a:lnTo>
                      <a:pt x="204" y="41"/>
                    </a:lnTo>
                    <a:lnTo>
                      <a:pt x="206" y="41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8" y="45"/>
                    </a:lnTo>
                    <a:lnTo>
                      <a:pt x="194" y="47"/>
                    </a:lnTo>
                    <a:lnTo>
                      <a:pt x="194" y="49"/>
                    </a:lnTo>
                    <a:lnTo>
                      <a:pt x="192" y="49"/>
                    </a:lnTo>
                    <a:lnTo>
                      <a:pt x="190" y="51"/>
                    </a:lnTo>
                    <a:lnTo>
                      <a:pt x="190" y="53"/>
                    </a:lnTo>
                    <a:lnTo>
                      <a:pt x="188" y="53"/>
                    </a:lnTo>
                    <a:lnTo>
                      <a:pt x="188" y="55"/>
                    </a:lnTo>
                    <a:lnTo>
                      <a:pt x="186" y="55"/>
                    </a:lnTo>
                    <a:lnTo>
                      <a:pt x="186" y="57"/>
                    </a:lnTo>
                    <a:lnTo>
                      <a:pt x="184" y="57"/>
                    </a:lnTo>
                    <a:lnTo>
                      <a:pt x="182" y="59"/>
                    </a:lnTo>
                    <a:lnTo>
                      <a:pt x="180" y="61"/>
                    </a:lnTo>
                    <a:lnTo>
                      <a:pt x="178" y="63"/>
                    </a:lnTo>
                    <a:lnTo>
                      <a:pt x="176" y="65"/>
                    </a:lnTo>
                    <a:lnTo>
                      <a:pt x="174" y="65"/>
                    </a:lnTo>
                    <a:lnTo>
                      <a:pt x="170" y="69"/>
                    </a:lnTo>
                    <a:lnTo>
                      <a:pt x="164" y="73"/>
                    </a:lnTo>
                    <a:lnTo>
                      <a:pt x="162" y="75"/>
                    </a:lnTo>
                    <a:lnTo>
                      <a:pt x="156" y="81"/>
                    </a:lnTo>
                    <a:lnTo>
                      <a:pt x="154" y="81"/>
                    </a:lnTo>
                    <a:lnTo>
                      <a:pt x="150" y="85"/>
                    </a:lnTo>
                    <a:lnTo>
                      <a:pt x="146" y="89"/>
                    </a:lnTo>
                    <a:lnTo>
                      <a:pt x="142" y="91"/>
                    </a:lnTo>
                    <a:lnTo>
                      <a:pt x="140" y="93"/>
                    </a:lnTo>
                    <a:lnTo>
                      <a:pt x="138" y="95"/>
                    </a:lnTo>
                    <a:lnTo>
                      <a:pt x="136" y="95"/>
                    </a:lnTo>
                    <a:lnTo>
                      <a:pt x="134" y="97"/>
                    </a:lnTo>
                    <a:lnTo>
                      <a:pt x="132" y="99"/>
                    </a:lnTo>
                    <a:lnTo>
                      <a:pt x="130" y="101"/>
                    </a:lnTo>
                    <a:lnTo>
                      <a:pt x="128" y="103"/>
                    </a:lnTo>
                    <a:lnTo>
                      <a:pt x="118" y="111"/>
                    </a:lnTo>
                    <a:lnTo>
                      <a:pt x="114" y="113"/>
                    </a:lnTo>
                    <a:lnTo>
                      <a:pt x="112" y="115"/>
                    </a:lnTo>
                    <a:lnTo>
                      <a:pt x="110" y="117"/>
                    </a:lnTo>
                    <a:lnTo>
                      <a:pt x="110" y="119"/>
                    </a:lnTo>
                    <a:lnTo>
                      <a:pt x="108" y="119"/>
                    </a:lnTo>
                    <a:lnTo>
                      <a:pt x="108" y="121"/>
                    </a:lnTo>
                    <a:lnTo>
                      <a:pt x="110" y="121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10" y="127"/>
                    </a:lnTo>
                    <a:lnTo>
                      <a:pt x="110" y="129"/>
                    </a:lnTo>
                    <a:lnTo>
                      <a:pt x="112" y="129"/>
                    </a:lnTo>
                    <a:lnTo>
                      <a:pt x="114" y="129"/>
                    </a:lnTo>
                    <a:lnTo>
                      <a:pt x="114" y="131"/>
                    </a:lnTo>
                    <a:lnTo>
                      <a:pt x="116" y="131"/>
                    </a:lnTo>
                    <a:lnTo>
                      <a:pt x="116" y="133"/>
                    </a:lnTo>
                    <a:lnTo>
                      <a:pt x="116" y="135"/>
                    </a:lnTo>
                    <a:lnTo>
                      <a:pt x="116" y="137"/>
                    </a:lnTo>
                    <a:lnTo>
                      <a:pt x="114" y="139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5"/>
                    </a:lnTo>
                    <a:lnTo>
                      <a:pt x="112" y="147"/>
                    </a:lnTo>
                    <a:lnTo>
                      <a:pt x="114" y="147"/>
                    </a:lnTo>
                    <a:lnTo>
                      <a:pt x="114" y="149"/>
                    </a:lnTo>
                    <a:lnTo>
                      <a:pt x="114" y="151"/>
                    </a:lnTo>
                    <a:lnTo>
                      <a:pt x="114" y="153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2" y="157"/>
                    </a:lnTo>
                    <a:lnTo>
                      <a:pt x="110" y="159"/>
                    </a:lnTo>
                    <a:lnTo>
                      <a:pt x="110" y="157"/>
                    </a:lnTo>
                    <a:lnTo>
                      <a:pt x="108" y="157"/>
                    </a:lnTo>
                    <a:lnTo>
                      <a:pt x="106" y="155"/>
                    </a:lnTo>
                    <a:lnTo>
                      <a:pt x="104" y="155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98" y="153"/>
                    </a:lnTo>
                    <a:lnTo>
                      <a:pt x="96" y="155"/>
                    </a:lnTo>
                    <a:lnTo>
                      <a:pt x="94" y="155"/>
                    </a:lnTo>
                    <a:lnTo>
                      <a:pt x="92" y="153"/>
                    </a:lnTo>
                    <a:lnTo>
                      <a:pt x="84" y="153"/>
                    </a:lnTo>
                    <a:lnTo>
                      <a:pt x="80" y="153"/>
                    </a:lnTo>
                    <a:lnTo>
                      <a:pt x="74" y="153"/>
                    </a:lnTo>
                    <a:lnTo>
                      <a:pt x="74" y="155"/>
                    </a:lnTo>
                    <a:lnTo>
                      <a:pt x="74" y="157"/>
                    </a:lnTo>
                    <a:lnTo>
                      <a:pt x="68" y="153"/>
                    </a:lnTo>
                    <a:lnTo>
                      <a:pt x="66" y="153"/>
                    </a:lnTo>
                    <a:lnTo>
                      <a:pt x="64" y="153"/>
                    </a:lnTo>
                    <a:lnTo>
                      <a:pt x="60" y="153"/>
                    </a:lnTo>
                    <a:lnTo>
                      <a:pt x="60" y="151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6" y="147"/>
                    </a:lnTo>
                    <a:lnTo>
                      <a:pt x="54" y="147"/>
                    </a:lnTo>
                    <a:lnTo>
                      <a:pt x="54" y="145"/>
                    </a:lnTo>
                    <a:lnTo>
                      <a:pt x="52" y="145"/>
                    </a:lnTo>
                    <a:lnTo>
                      <a:pt x="52" y="147"/>
                    </a:lnTo>
                    <a:lnTo>
                      <a:pt x="50" y="147"/>
                    </a:lnTo>
                    <a:lnTo>
                      <a:pt x="50" y="145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8" y="145"/>
                    </a:lnTo>
                    <a:lnTo>
                      <a:pt x="46" y="145"/>
                    </a:lnTo>
                    <a:lnTo>
                      <a:pt x="46" y="143"/>
                    </a:lnTo>
                    <a:lnTo>
                      <a:pt x="46" y="141"/>
                    </a:lnTo>
                    <a:lnTo>
                      <a:pt x="46" y="141"/>
                    </a:lnTo>
                    <a:lnTo>
                      <a:pt x="46" y="141"/>
                    </a:lnTo>
                    <a:lnTo>
                      <a:pt x="44" y="141"/>
                    </a:lnTo>
                    <a:lnTo>
                      <a:pt x="42" y="139"/>
                    </a:lnTo>
                    <a:lnTo>
                      <a:pt x="40" y="139"/>
                    </a:lnTo>
                    <a:lnTo>
                      <a:pt x="40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36" y="139"/>
                    </a:lnTo>
                    <a:lnTo>
                      <a:pt x="36" y="137"/>
                    </a:lnTo>
                    <a:lnTo>
                      <a:pt x="32" y="135"/>
                    </a:lnTo>
                    <a:lnTo>
                      <a:pt x="32" y="133"/>
                    </a:lnTo>
                    <a:lnTo>
                      <a:pt x="32" y="131"/>
                    </a:lnTo>
                    <a:lnTo>
                      <a:pt x="30" y="129"/>
                    </a:lnTo>
                    <a:lnTo>
                      <a:pt x="30" y="127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26" y="123"/>
                    </a:lnTo>
                    <a:lnTo>
                      <a:pt x="26" y="121"/>
                    </a:lnTo>
                    <a:lnTo>
                      <a:pt x="24" y="121"/>
                    </a:lnTo>
                    <a:lnTo>
                      <a:pt x="24" y="119"/>
                    </a:lnTo>
                    <a:lnTo>
                      <a:pt x="22" y="119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0" y="97"/>
                    </a:lnTo>
                    <a:lnTo>
                      <a:pt x="12" y="95"/>
                    </a:lnTo>
                    <a:lnTo>
                      <a:pt x="14" y="95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4" y="93"/>
                    </a:lnTo>
                    <a:lnTo>
                      <a:pt x="14" y="91"/>
                    </a:lnTo>
                    <a:lnTo>
                      <a:pt x="12" y="91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2" y="83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4" y="63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2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0" y="53"/>
                    </a:lnTo>
                    <a:lnTo>
                      <a:pt x="12" y="53"/>
                    </a:lnTo>
                    <a:lnTo>
                      <a:pt x="12" y="55"/>
                    </a:lnTo>
                    <a:lnTo>
                      <a:pt x="14" y="55"/>
                    </a:lnTo>
                    <a:lnTo>
                      <a:pt x="16" y="55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20" y="51"/>
                    </a:lnTo>
                    <a:lnTo>
                      <a:pt x="22" y="51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8" y="45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40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48" y="43"/>
                    </a:lnTo>
                    <a:lnTo>
                      <a:pt x="50" y="41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58" y="33"/>
                    </a:lnTo>
                    <a:lnTo>
                      <a:pt x="60" y="33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6" y="27"/>
                    </a:lnTo>
                    <a:lnTo>
                      <a:pt x="68" y="25"/>
                    </a:lnTo>
                    <a:lnTo>
                      <a:pt x="68" y="23"/>
                    </a:lnTo>
                    <a:lnTo>
                      <a:pt x="70" y="21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6" y="19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4" y="15"/>
                    </a:lnTo>
                    <a:lnTo>
                      <a:pt x="86" y="15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2" y="15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100" y="11"/>
                    </a:lnTo>
                    <a:lnTo>
                      <a:pt x="102" y="9"/>
                    </a:lnTo>
                    <a:lnTo>
                      <a:pt x="104" y="7"/>
                    </a:lnTo>
                    <a:lnTo>
                      <a:pt x="104" y="5"/>
                    </a:lnTo>
                    <a:lnTo>
                      <a:pt x="106" y="5"/>
                    </a:lnTo>
                    <a:lnTo>
                      <a:pt x="108" y="2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6" y="5"/>
                    </a:lnTo>
                    <a:lnTo>
                      <a:pt x="118" y="2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6" name="Freeform 65">
                <a:extLst>
                  <a:ext uri="{FF2B5EF4-FFF2-40B4-BE49-F238E27FC236}">
                    <a16:creationId xmlns:a16="http://schemas.microsoft.com/office/drawing/2014/main" id="{794C9919-C29B-BECD-2F2D-C9906084A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813" y="617538"/>
                <a:ext cx="466725" cy="303213"/>
              </a:xfrm>
              <a:custGeom>
                <a:avLst/>
                <a:gdLst>
                  <a:gd name="T0" fmla="*/ 152 w 294"/>
                  <a:gd name="T1" fmla="*/ 14 h 191"/>
                  <a:gd name="T2" fmla="*/ 172 w 294"/>
                  <a:gd name="T3" fmla="*/ 20 h 191"/>
                  <a:gd name="T4" fmla="*/ 182 w 294"/>
                  <a:gd name="T5" fmla="*/ 20 h 191"/>
                  <a:gd name="T6" fmla="*/ 206 w 294"/>
                  <a:gd name="T7" fmla="*/ 20 h 191"/>
                  <a:gd name="T8" fmla="*/ 214 w 294"/>
                  <a:gd name="T9" fmla="*/ 16 h 191"/>
                  <a:gd name="T10" fmla="*/ 222 w 294"/>
                  <a:gd name="T11" fmla="*/ 14 h 191"/>
                  <a:gd name="T12" fmla="*/ 230 w 294"/>
                  <a:gd name="T13" fmla="*/ 20 h 191"/>
                  <a:gd name="T14" fmla="*/ 232 w 294"/>
                  <a:gd name="T15" fmla="*/ 8 h 191"/>
                  <a:gd name="T16" fmla="*/ 242 w 294"/>
                  <a:gd name="T17" fmla="*/ 8 h 191"/>
                  <a:gd name="T18" fmla="*/ 250 w 294"/>
                  <a:gd name="T19" fmla="*/ 8 h 191"/>
                  <a:gd name="T20" fmla="*/ 250 w 294"/>
                  <a:gd name="T21" fmla="*/ 22 h 191"/>
                  <a:gd name="T22" fmla="*/ 240 w 294"/>
                  <a:gd name="T23" fmla="*/ 16 h 191"/>
                  <a:gd name="T24" fmla="*/ 252 w 294"/>
                  <a:gd name="T25" fmla="*/ 28 h 191"/>
                  <a:gd name="T26" fmla="*/ 260 w 294"/>
                  <a:gd name="T27" fmla="*/ 32 h 191"/>
                  <a:gd name="T28" fmla="*/ 282 w 294"/>
                  <a:gd name="T29" fmla="*/ 38 h 191"/>
                  <a:gd name="T30" fmla="*/ 288 w 294"/>
                  <a:gd name="T31" fmla="*/ 44 h 191"/>
                  <a:gd name="T32" fmla="*/ 288 w 294"/>
                  <a:gd name="T33" fmla="*/ 66 h 191"/>
                  <a:gd name="T34" fmla="*/ 288 w 294"/>
                  <a:gd name="T35" fmla="*/ 104 h 191"/>
                  <a:gd name="T36" fmla="*/ 294 w 294"/>
                  <a:gd name="T37" fmla="*/ 132 h 191"/>
                  <a:gd name="T38" fmla="*/ 288 w 294"/>
                  <a:gd name="T39" fmla="*/ 142 h 191"/>
                  <a:gd name="T40" fmla="*/ 288 w 294"/>
                  <a:gd name="T41" fmla="*/ 155 h 191"/>
                  <a:gd name="T42" fmla="*/ 280 w 294"/>
                  <a:gd name="T43" fmla="*/ 171 h 191"/>
                  <a:gd name="T44" fmla="*/ 268 w 294"/>
                  <a:gd name="T45" fmla="*/ 171 h 191"/>
                  <a:gd name="T46" fmla="*/ 256 w 294"/>
                  <a:gd name="T47" fmla="*/ 171 h 191"/>
                  <a:gd name="T48" fmla="*/ 238 w 294"/>
                  <a:gd name="T49" fmla="*/ 171 h 191"/>
                  <a:gd name="T50" fmla="*/ 226 w 294"/>
                  <a:gd name="T51" fmla="*/ 181 h 191"/>
                  <a:gd name="T52" fmla="*/ 198 w 294"/>
                  <a:gd name="T53" fmla="*/ 181 h 191"/>
                  <a:gd name="T54" fmla="*/ 170 w 294"/>
                  <a:gd name="T55" fmla="*/ 181 h 191"/>
                  <a:gd name="T56" fmla="*/ 158 w 294"/>
                  <a:gd name="T57" fmla="*/ 181 h 191"/>
                  <a:gd name="T58" fmla="*/ 140 w 294"/>
                  <a:gd name="T59" fmla="*/ 181 h 191"/>
                  <a:gd name="T60" fmla="*/ 116 w 294"/>
                  <a:gd name="T61" fmla="*/ 181 h 191"/>
                  <a:gd name="T62" fmla="*/ 100 w 294"/>
                  <a:gd name="T63" fmla="*/ 179 h 191"/>
                  <a:gd name="T64" fmla="*/ 88 w 294"/>
                  <a:gd name="T65" fmla="*/ 183 h 191"/>
                  <a:gd name="T66" fmla="*/ 84 w 294"/>
                  <a:gd name="T67" fmla="*/ 185 h 191"/>
                  <a:gd name="T68" fmla="*/ 78 w 294"/>
                  <a:gd name="T69" fmla="*/ 191 h 191"/>
                  <a:gd name="T70" fmla="*/ 72 w 294"/>
                  <a:gd name="T71" fmla="*/ 185 h 191"/>
                  <a:gd name="T72" fmla="*/ 58 w 294"/>
                  <a:gd name="T73" fmla="*/ 187 h 191"/>
                  <a:gd name="T74" fmla="*/ 54 w 294"/>
                  <a:gd name="T75" fmla="*/ 179 h 191"/>
                  <a:gd name="T76" fmla="*/ 44 w 294"/>
                  <a:gd name="T77" fmla="*/ 177 h 191"/>
                  <a:gd name="T78" fmla="*/ 24 w 294"/>
                  <a:gd name="T79" fmla="*/ 177 h 191"/>
                  <a:gd name="T80" fmla="*/ 12 w 294"/>
                  <a:gd name="T81" fmla="*/ 177 h 191"/>
                  <a:gd name="T82" fmla="*/ 4 w 294"/>
                  <a:gd name="T83" fmla="*/ 175 h 191"/>
                  <a:gd name="T84" fmla="*/ 6 w 294"/>
                  <a:gd name="T85" fmla="*/ 165 h 191"/>
                  <a:gd name="T86" fmla="*/ 14 w 294"/>
                  <a:gd name="T87" fmla="*/ 159 h 191"/>
                  <a:gd name="T88" fmla="*/ 8 w 294"/>
                  <a:gd name="T89" fmla="*/ 146 h 191"/>
                  <a:gd name="T90" fmla="*/ 8 w 294"/>
                  <a:gd name="T91" fmla="*/ 140 h 191"/>
                  <a:gd name="T92" fmla="*/ 0 w 294"/>
                  <a:gd name="T93" fmla="*/ 130 h 191"/>
                  <a:gd name="T94" fmla="*/ 14 w 294"/>
                  <a:gd name="T95" fmla="*/ 128 h 191"/>
                  <a:gd name="T96" fmla="*/ 14 w 294"/>
                  <a:gd name="T97" fmla="*/ 96 h 191"/>
                  <a:gd name="T98" fmla="*/ 20 w 294"/>
                  <a:gd name="T99" fmla="*/ 70 h 191"/>
                  <a:gd name="T100" fmla="*/ 30 w 294"/>
                  <a:gd name="T101" fmla="*/ 50 h 191"/>
                  <a:gd name="T102" fmla="*/ 28 w 294"/>
                  <a:gd name="T103" fmla="*/ 36 h 191"/>
                  <a:gd name="T104" fmla="*/ 34 w 294"/>
                  <a:gd name="T105" fmla="*/ 8 h 191"/>
                  <a:gd name="T106" fmla="*/ 46 w 294"/>
                  <a:gd name="T107" fmla="*/ 14 h 191"/>
                  <a:gd name="T108" fmla="*/ 60 w 294"/>
                  <a:gd name="T109" fmla="*/ 14 h 191"/>
                  <a:gd name="T110" fmla="*/ 74 w 294"/>
                  <a:gd name="T111" fmla="*/ 14 h 191"/>
                  <a:gd name="T112" fmla="*/ 94 w 294"/>
                  <a:gd name="T113" fmla="*/ 14 h 191"/>
                  <a:gd name="T114" fmla="*/ 118 w 294"/>
                  <a:gd name="T115" fmla="*/ 14 h 191"/>
                  <a:gd name="T116" fmla="*/ 122 w 294"/>
                  <a:gd name="T117" fmla="*/ 4 h 191"/>
                  <a:gd name="T118" fmla="*/ 128 w 294"/>
                  <a:gd name="T119" fmla="*/ 0 h 191"/>
                  <a:gd name="T120" fmla="*/ 130 w 294"/>
                  <a:gd name="T121" fmla="*/ 10 h 191"/>
                  <a:gd name="T122" fmla="*/ 134 w 294"/>
                  <a:gd name="T123" fmla="*/ 1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4" h="191">
                    <a:moveTo>
                      <a:pt x="136" y="14"/>
                    </a:moveTo>
                    <a:lnTo>
                      <a:pt x="140" y="14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6" y="14"/>
                    </a:lnTo>
                    <a:lnTo>
                      <a:pt x="156" y="20"/>
                    </a:lnTo>
                    <a:lnTo>
                      <a:pt x="162" y="20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2" y="20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92" y="20"/>
                    </a:lnTo>
                    <a:lnTo>
                      <a:pt x="194" y="20"/>
                    </a:lnTo>
                    <a:lnTo>
                      <a:pt x="202" y="20"/>
                    </a:lnTo>
                    <a:lnTo>
                      <a:pt x="206" y="20"/>
                    </a:lnTo>
                    <a:lnTo>
                      <a:pt x="210" y="20"/>
                    </a:lnTo>
                    <a:lnTo>
                      <a:pt x="210" y="18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4" y="16"/>
                    </a:lnTo>
                    <a:lnTo>
                      <a:pt x="216" y="16"/>
                    </a:lnTo>
                    <a:lnTo>
                      <a:pt x="216" y="14"/>
                    </a:lnTo>
                    <a:lnTo>
                      <a:pt x="218" y="14"/>
                    </a:lnTo>
                    <a:lnTo>
                      <a:pt x="220" y="14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6" y="18"/>
                    </a:lnTo>
                    <a:lnTo>
                      <a:pt x="228" y="18"/>
                    </a:lnTo>
                    <a:lnTo>
                      <a:pt x="230" y="18"/>
                    </a:lnTo>
                    <a:lnTo>
                      <a:pt x="230" y="20"/>
                    </a:lnTo>
                    <a:lnTo>
                      <a:pt x="230" y="18"/>
                    </a:lnTo>
                    <a:lnTo>
                      <a:pt x="230" y="16"/>
                    </a:lnTo>
                    <a:lnTo>
                      <a:pt x="230" y="14"/>
                    </a:lnTo>
                    <a:lnTo>
                      <a:pt x="230" y="8"/>
                    </a:lnTo>
                    <a:lnTo>
                      <a:pt x="232" y="8"/>
                    </a:lnTo>
                    <a:lnTo>
                      <a:pt x="234" y="8"/>
                    </a:lnTo>
                    <a:lnTo>
                      <a:pt x="236" y="8"/>
                    </a:lnTo>
                    <a:lnTo>
                      <a:pt x="238" y="8"/>
                    </a:lnTo>
                    <a:lnTo>
                      <a:pt x="240" y="8"/>
                    </a:lnTo>
                    <a:lnTo>
                      <a:pt x="242" y="8"/>
                    </a:lnTo>
                    <a:lnTo>
                      <a:pt x="242" y="10"/>
                    </a:lnTo>
                    <a:lnTo>
                      <a:pt x="244" y="10"/>
                    </a:lnTo>
                    <a:lnTo>
                      <a:pt x="246" y="10"/>
                    </a:lnTo>
                    <a:lnTo>
                      <a:pt x="248" y="8"/>
                    </a:lnTo>
                    <a:lnTo>
                      <a:pt x="250" y="8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6"/>
                    </a:lnTo>
                    <a:lnTo>
                      <a:pt x="250" y="20"/>
                    </a:lnTo>
                    <a:lnTo>
                      <a:pt x="250" y="22"/>
                    </a:lnTo>
                    <a:lnTo>
                      <a:pt x="246" y="22"/>
                    </a:lnTo>
                    <a:lnTo>
                      <a:pt x="244" y="18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0" y="16"/>
                    </a:lnTo>
                    <a:lnTo>
                      <a:pt x="240" y="22"/>
                    </a:lnTo>
                    <a:lnTo>
                      <a:pt x="240" y="28"/>
                    </a:lnTo>
                    <a:lnTo>
                      <a:pt x="246" y="28"/>
                    </a:lnTo>
                    <a:lnTo>
                      <a:pt x="250" y="28"/>
                    </a:lnTo>
                    <a:lnTo>
                      <a:pt x="252" y="28"/>
                    </a:lnTo>
                    <a:lnTo>
                      <a:pt x="254" y="28"/>
                    </a:lnTo>
                    <a:lnTo>
                      <a:pt x="256" y="28"/>
                    </a:lnTo>
                    <a:lnTo>
                      <a:pt x="256" y="32"/>
                    </a:lnTo>
                    <a:lnTo>
                      <a:pt x="258" y="32"/>
                    </a:lnTo>
                    <a:lnTo>
                      <a:pt x="260" y="32"/>
                    </a:lnTo>
                    <a:lnTo>
                      <a:pt x="262" y="32"/>
                    </a:lnTo>
                    <a:lnTo>
                      <a:pt x="272" y="32"/>
                    </a:lnTo>
                    <a:lnTo>
                      <a:pt x="272" y="38"/>
                    </a:lnTo>
                    <a:lnTo>
                      <a:pt x="274" y="38"/>
                    </a:lnTo>
                    <a:lnTo>
                      <a:pt x="282" y="38"/>
                    </a:lnTo>
                    <a:lnTo>
                      <a:pt x="284" y="38"/>
                    </a:lnTo>
                    <a:lnTo>
                      <a:pt x="286" y="38"/>
                    </a:lnTo>
                    <a:lnTo>
                      <a:pt x="288" y="38"/>
                    </a:lnTo>
                    <a:lnTo>
                      <a:pt x="288" y="40"/>
                    </a:lnTo>
                    <a:lnTo>
                      <a:pt x="288" y="44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54"/>
                    </a:lnTo>
                    <a:lnTo>
                      <a:pt x="288" y="66"/>
                    </a:lnTo>
                    <a:lnTo>
                      <a:pt x="288" y="72"/>
                    </a:lnTo>
                    <a:lnTo>
                      <a:pt x="288" y="82"/>
                    </a:lnTo>
                    <a:lnTo>
                      <a:pt x="288" y="94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8" y="112"/>
                    </a:lnTo>
                    <a:lnTo>
                      <a:pt x="288" y="126"/>
                    </a:lnTo>
                    <a:lnTo>
                      <a:pt x="290" y="130"/>
                    </a:lnTo>
                    <a:lnTo>
                      <a:pt x="294" y="130"/>
                    </a:lnTo>
                    <a:lnTo>
                      <a:pt x="294" y="132"/>
                    </a:lnTo>
                    <a:lnTo>
                      <a:pt x="294" y="136"/>
                    </a:lnTo>
                    <a:lnTo>
                      <a:pt x="290" y="136"/>
                    </a:lnTo>
                    <a:lnTo>
                      <a:pt x="288" y="136"/>
                    </a:lnTo>
                    <a:lnTo>
                      <a:pt x="288" y="138"/>
                    </a:lnTo>
                    <a:lnTo>
                      <a:pt x="288" y="142"/>
                    </a:lnTo>
                    <a:lnTo>
                      <a:pt x="288" y="144"/>
                    </a:lnTo>
                    <a:lnTo>
                      <a:pt x="288" y="146"/>
                    </a:lnTo>
                    <a:lnTo>
                      <a:pt x="288" y="150"/>
                    </a:lnTo>
                    <a:lnTo>
                      <a:pt x="288" y="153"/>
                    </a:lnTo>
                    <a:lnTo>
                      <a:pt x="288" y="155"/>
                    </a:lnTo>
                    <a:lnTo>
                      <a:pt x="288" y="159"/>
                    </a:lnTo>
                    <a:lnTo>
                      <a:pt x="288" y="161"/>
                    </a:lnTo>
                    <a:lnTo>
                      <a:pt x="288" y="171"/>
                    </a:lnTo>
                    <a:lnTo>
                      <a:pt x="284" y="171"/>
                    </a:lnTo>
                    <a:lnTo>
                      <a:pt x="280" y="171"/>
                    </a:lnTo>
                    <a:lnTo>
                      <a:pt x="278" y="171"/>
                    </a:lnTo>
                    <a:lnTo>
                      <a:pt x="274" y="171"/>
                    </a:lnTo>
                    <a:lnTo>
                      <a:pt x="272" y="171"/>
                    </a:lnTo>
                    <a:lnTo>
                      <a:pt x="270" y="171"/>
                    </a:lnTo>
                    <a:lnTo>
                      <a:pt x="268" y="171"/>
                    </a:lnTo>
                    <a:lnTo>
                      <a:pt x="266" y="171"/>
                    </a:lnTo>
                    <a:lnTo>
                      <a:pt x="264" y="171"/>
                    </a:lnTo>
                    <a:lnTo>
                      <a:pt x="260" y="171"/>
                    </a:lnTo>
                    <a:lnTo>
                      <a:pt x="258" y="171"/>
                    </a:lnTo>
                    <a:lnTo>
                      <a:pt x="256" y="171"/>
                    </a:lnTo>
                    <a:lnTo>
                      <a:pt x="252" y="171"/>
                    </a:lnTo>
                    <a:lnTo>
                      <a:pt x="248" y="171"/>
                    </a:lnTo>
                    <a:lnTo>
                      <a:pt x="244" y="171"/>
                    </a:lnTo>
                    <a:lnTo>
                      <a:pt x="242" y="171"/>
                    </a:lnTo>
                    <a:lnTo>
                      <a:pt x="238" y="171"/>
                    </a:lnTo>
                    <a:lnTo>
                      <a:pt x="238" y="173"/>
                    </a:lnTo>
                    <a:lnTo>
                      <a:pt x="238" y="177"/>
                    </a:lnTo>
                    <a:lnTo>
                      <a:pt x="238" y="181"/>
                    </a:lnTo>
                    <a:lnTo>
                      <a:pt x="230" y="181"/>
                    </a:lnTo>
                    <a:lnTo>
                      <a:pt x="226" y="181"/>
                    </a:lnTo>
                    <a:lnTo>
                      <a:pt x="224" y="181"/>
                    </a:lnTo>
                    <a:lnTo>
                      <a:pt x="216" y="181"/>
                    </a:lnTo>
                    <a:lnTo>
                      <a:pt x="210" y="181"/>
                    </a:lnTo>
                    <a:lnTo>
                      <a:pt x="208" y="181"/>
                    </a:lnTo>
                    <a:lnTo>
                      <a:pt x="198" y="181"/>
                    </a:lnTo>
                    <a:lnTo>
                      <a:pt x="190" y="181"/>
                    </a:lnTo>
                    <a:lnTo>
                      <a:pt x="184" y="181"/>
                    </a:lnTo>
                    <a:lnTo>
                      <a:pt x="182" y="181"/>
                    </a:lnTo>
                    <a:lnTo>
                      <a:pt x="174" y="181"/>
                    </a:lnTo>
                    <a:lnTo>
                      <a:pt x="170" y="181"/>
                    </a:lnTo>
                    <a:lnTo>
                      <a:pt x="168" y="181"/>
                    </a:lnTo>
                    <a:lnTo>
                      <a:pt x="164" y="181"/>
                    </a:lnTo>
                    <a:lnTo>
                      <a:pt x="162" y="181"/>
                    </a:lnTo>
                    <a:lnTo>
                      <a:pt x="160" y="181"/>
                    </a:lnTo>
                    <a:lnTo>
                      <a:pt x="158" y="181"/>
                    </a:lnTo>
                    <a:lnTo>
                      <a:pt x="150" y="181"/>
                    </a:lnTo>
                    <a:lnTo>
                      <a:pt x="146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0" y="181"/>
                    </a:lnTo>
                    <a:lnTo>
                      <a:pt x="136" y="181"/>
                    </a:lnTo>
                    <a:lnTo>
                      <a:pt x="134" y="181"/>
                    </a:lnTo>
                    <a:lnTo>
                      <a:pt x="122" y="181"/>
                    </a:lnTo>
                    <a:lnTo>
                      <a:pt x="118" y="181"/>
                    </a:lnTo>
                    <a:lnTo>
                      <a:pt x="116" y="181"/>
                    </a:lnTo>
                    <a:lnTo>
                      <a:pt x="114" y="181"/>
                    </a:lnTo>
                    <a:lnTo>
                      <a:pt x="112" y="181"/>
                    </a:lnTo>
                    <a:lnTo>
                      <a:pt x="106" y="179"/>
                    </a:lnTo>
                    <a:lnTo>
                      <a:pt x="104" y="179"/>
                    </a:lnTo>
                    <a:lnTo>
                      <a:pt x="100" y="179"/>
                    </a:lnTo>
                    <a:lnTo>
                      <a:pt x="100" y="183"/>
                    </a:lnTo>
                    <a:lnTo>
                      <a:pt x="100" y="187"/>
                    </a:lnTo>
                    <a:lnTo>
                      <a:pt x="100" y="191"/>
                    </a:lnTo>
                    <a:lnTo>
                      <a:pt x="88" y="191"/>
                    </a:lnTo>
                    <a:lnTo>
                      <a:pt x="88" y="183"/>
                    </a:lnTo>
                    <a:lnTo>
                      <a:pt x="88" y="181"/>
                    </a:lnTo>
                    <a:lnTo>
                      <a:pt x="86" y="181"/>
                    </a:lnTo>
                    <a:lnTo>
                      <a:pt x="84" y="181"/>
                    </a:lnTo>
                    <a:lnTo>
                      <a:pt x="84" y="183"/>
                    </a:lnTo>
                    <a:lnTo>
                      <a:pt x="84" y="185"/>
                    </a:lnTo>
                    <a:lnTo>
                      <a:pt x="84" y="187"/>
                    </a:lnTo>
                    <a:lnTo>
                      <a:pt x="84" y="191"/>
                    </a:lnTo>
                    <a:lnTo>
                      <a:pt x="82" y="191"/>
                    </a:lnTo>
                    <a:lnTo>
                      <a:pt x="80" y="191"/>
                    </a:lnTo>
                    <a:lnTo>
                      <a:pt x="78" y="191"/>
                    </a:lnTo>
                    <a:lnTo>
                      <a:pt x="78" y="187"/>
                    </a:lnTo>
                    <a:lnTo>
                      <a:pt x="78" y="185"/>
                    </a:lnTo>
                    <a:lnTo>
                      <a:pt x="76" y="185"/>
                    </a:lnTo>
                    <a:lnTo>
                      <a:pt x="74" y="185"/>
                    </a:lnTo>
                    <a:lnTo>
                      <a:pt x="72" y="185"/>
                    </a:lnTo>
                    <a:lnTo>
                      <a:pt x="70" y="185"/>
                    </a:lnTo>
                    <a:lnTo>
                      <a:pt x="68" y="185"/>
                    </a:lnTo>
                    <a:lnTo>
                      <a:pt x="60" y="185"/>
                    </a:lnTo>
                    <a:lnTo>
                      <a:pt x="58" y="185"/>
                    </a:lnTo>
                    <a:lnTo>
                      <a:pt x="58" y="187"/>
                    </a:lnTo>
                    <a:lnTo>
                      <a:pt x="56" y="185"/>
                    </a:lnTo>
                    <a:lnTo>
                      <a:pt x="54" y="185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50" y="177"/>
                    </a:lnTo>
                    <a:lnTo>
                      <a:pt x="46" y="177"/>
                    </a:lnTo>
                    <a:lnTo>
                      <a:pt x="44" y="177"/>
                    </a:lnTo>
                    <a:lnTo>
                      <a:pt x="40" y="177"/>
                    </a:lnTo>
                    <a:lnTo>
                      <a:pt x="38" y="177"/>
                    </a:lnTo>
                    <a:lnTo>
                      <a:pt x="32" y="177"/>
                    </a:lnTo>
                    <a:lnTo>
                      <a:pt x="28" y="177"/>
                    </a:lnTo>
                    <a:lnTo>
                      <a:pt x="24" y="177"/>
                    </a:lnTo>
                    <a:lnTo>
                      <a:pt x="22" y="177"/>
                    </a:lnTo>
                    <a:lnTo>
                      <a:pt x="20" y="177"/>
                    </a:lnTo>
                    <a:lnTo>
                      <a:pt x="16" y="179"/>
                    </a:lnTo>
                    <a:lnTo>
                      <a:pt x="14" y="177"/>
                    </a:lnTo>
                    <a:lnTo>
                      <a:pt x="12" y="177"/>
                    </a:lnTo>
                    <a:lnTo>
                      <a:pt x="8" y="177"/>
                    </a:lnTo>
                    <a:lnTo>
                      <a:pt x="8" y="177"/>
                    </a:lnTo>
                    <a:lnTo>
                      <a:pt x="6" y="177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4" y="167"/>
                    </a:lnTo>
                    <a:lnTo>
                      <a:pt x="6" y="165"/>
                    </a:lnTo>
                    <a:lnTo>
                      <a:pt x="8" y="163"/>
                    </a:lnTo>
                    <a:lnTo>
                      <a:pt x="10" y="163"/>
                    </a:lnTo>
                    <a:lnTo>
                      <a:pt x="12" y="163"/>
                    </a:lnTo>
                    <a:lnTo>
                      <a:pt x="14" y="161"/>
                    </a:lnTo>
                    <a:lnTo>
                      <a:pt x="14" y="159"/>
                    </a:lnTo>
                    <a:lnTo>
                      <a:pt x="12" y="157"/>
                    </a:lnTo>
                    <a:lnTo>
                      <a:pt x="12" y="150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6" y="138"/>
                    </a:lnTo>
                    <a:lnTo>
                      <a:pt x="4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0" y="130"/>
                    </a:lnTo>
                    <a:lnTo>
                      <a:pt x="6" y="130"/>
                    </a:lnTo>
                    <a:lnTo>
                      <a:pt x="8" y="130"/>
                    </a:lnTo>
                    <a:lnTo>
                      <a:pt x="12" y="130"/>
                    </a:lnTo>
                    <a:lnTo>
                      <a:pt x="14" y="130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4"/>
                    </a:lnTo>
                    <a:lnTo>
                      <a:pt x="14" y="104"/>
                    </a:lnTo>
                    <a:lnTo>
                      <a:pt x="14" y="102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4" y="80"/>
                    </a:lnTo>
                    <a:lnTo>
                      <a:pt x="14" y="76"/>
                    </a:lnTo>
                    <a:lnTo>
                      <a:pt x="14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32" y="70"/>
                    </a:lnTo>
                    <a:lnTo>
                      <a:pt x="30" y="64"/>
                    </a:lnTo>
                    <a:lnTo>
                      <a:pt x="30" y="54"/>
                    </a:lnTo>
                    <a:lnTo>
                      <a:pt x="30" y="50"/>
                    </a:lnTo>
                    <a:lnTo>
                      <a:pt x="30" y="46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34"/>
                    </a:lnTo>
                    <a:lnTo>
                      <a:pt x="34" y="34"/>
                    </a:lnTo>
                    <a:lnTo>
                      <a:pt x="34" y="20"/>
                    </a:lnTo>
                    <a:lnTo>
                      <a:pt x="34" y="14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4" y="14"/>
                    </a:lnTo>
                    <a:lnTo>
                      <a:pt x="76" y="14"/>
                    </a:lnTo>
                    <a:lnTo>
                      <a:pt x="86" y="14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8" y="14"/>
                    </a:lnTo>
                    <a:lnTo>
                      <a:pt x="118" y="12"/>
                    </a:lnTo>
                    <a:lnTo>
                      <a:pt x="116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0" y="2"/>
                    </a:lnTo>
                    <a:lnTo>
                      <a:pt x="130" y="6"/>
                    </a:lnTo>
                    <a:lnTo>
                      <a:pt x="130" y="8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4" y="14"/>
                    </a:lnTo>
                    <a:lnTo>
                      <a:pt x="13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7" name="Freeform 69">
                <a:extLst>
                  <a:ext uri="{FF2B5EF4-FFF2-40B4-BE49-F238E27FC236}">
                    <a16:creationId xmlns:a16="http://schemas.microsoft.com/office/drawing/2014/main" id="{823639AD-752F-CF31-5855-8226B0DF6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379413"/>
                <a:ext cx="342900" cy="484188"/>
              </a:xfrm>
              <a:custGeom>
                <a:avLst/>
                <a:gdLst>
                  <a:gd name="T0" fmla="*/ 60 w 216"/>
                  <a:gd name="T1" fmla="*/ 10 h 305"/>
                  <a:gd name="T2" fmla="*/ 64 w 216"/>
                  <a:gd name="T3" fmla="*/ 20 h 305"/>
                  <a:gd name="T4" fmla="*/ 68 w 216"/>
                  <a:gd name="T5" fmla="*/ 30 h 305"/>
                  <a:gd name="T6" fmla="*/ 76 w 216"/>
                  <a:gd name="T7" fmla="*/ 36 h 305"/>
                  <a:gd name="T8" fmla="*/ 78 w 216"/>
                  <a:gd name="T9" fmla="*/ 46 h 305"/>
                  <a:gd name="T10" fmla="*/ 82 w 216"/>
                  <a:gd name="T11" fmla="*/ 60 h 305"/>
                  <a:gd name="T12" fmla="*/ 92 w 216"/>
                  <a:gd name="T13" fmla="*/ 68 h 305"/>
                  <a:gd name="T14" fmla="*/ 102 w 216"/>
                  <a:gd name="T15" fmla="*/ 74 h 305"/>
                  <a:gd name="T16" fmla="*/ 116 w 216"/>
                  <a:gd name="T17" fmla="*/ 78 h 305"/>
                  <a:gd name="T18" fmla="*/ 128 w 216"/>
                  <a:gd name="T19" fmla="*/ 82 h 305"/>
                  <a:gd name="T20" fmla="*/ 138 w 216"/>
                  <a:gd name="T21" fmla="*/ 74 h 305"/>
                  <a:gd name="T22" fmla="*/ 146 w 216"/>
                  <a:gd name="T23" fmla="*/ 68 h 305"/>
                  <a:gd name="T24" fmla="*/ 158 w 216"/>
                  <a:gd name="T25" fmla="*/ 64 h 305"/>
                  <a:gd name="T26" fmla="*/ 164 w 216"/>
                  <a:gd name="T27" fmla="*/ 74 h 305"/>
                  <a:gd name="T28" fmla="*/ 176 w 216"/>
                  <a:gd name="T29" fmla="*/ 76 h 305"/>
                  <a:gd name="T30" fmla="*/ 186 w 216"/>
                  <a:gd name="T31" fmla="*/ 72 h 305"/>
                  <a:gd name="T32" fmla="*/ 194 w 216"/>
                  <a:gd name="T33" fmla="*/ 80 h 305"/>
                  <a:gd name="T34" fmla="*/ 206 w 216"/>
                  <a:gd name="T35" fmla="*/ 86 h 305"/>
                  <a:gd name="T36" fmla="*/ 206 w 216"/>
                  <a:gd name="T37" fmla="*/ 98 h 305"/>
                  <a:gd name="T38" fmla="*/ 216 w 216"/>
                  <a:gd name="T39" fmla="*/ 108 h 305"/>
                  <a:gd name="T40" fmla="*/ 196 w 216"/>
                  <a:gd name="T41" fmla="*/ 120 h 305"/>
                  <a:gd name="T42" fmla="*/ 188 w 216"/>
                  <a:gd name="T43" fmla="*/ 148 h 305"/>
                  <a:gd name="T44" fmla="*/ 180 w 216"/>
                  <a:gd name="T45" fmla="*/ 166 h 305"/>
                  <a:gd name="T46" fmla="*/ 172 w 216"/>
                  <a:gd name="T47" fmla="*/ 182 h 305"/>
                  <a:gd name="T48" fmla="*/ 164 w 216"/>
                  <a:gd name="T49" fmla="*/ 202 h 305"/>
                  <a:gd name="T50" fmla="*/ 152 w 216"/>
                  <a:gd name="T51" fmla="*/ 230 h 305"/>
                  <a:gd name="T52" fmla="*/ 146 w 216"/>
                  <a:gd name="T53" fmla="*/ 250 h 305"/>
                  <a:gd name="T54" fmla="*/ 140 w 216"/>
                  <a:gd name="T55" fmla="*/ 268 h 305"/>
                  <a:gd name="T56" fmla="*/ 114 w 216"/>
                  <a:gd name="T57" fmla="*/ 262 h 305"/>
                  <a:gd name="T58" fmla="*/ 96 w 216"/>
                  <a:gd name="T59" fmla="*/ 260 h 305"/>
                  <a:gd name="T60" fmla="*/ 86 w 216"/>
                  <a:gd name="T61" fmla="*/ 264 h 305"/>
                  <a:gd name="T62" fmla="*/ 70 w 216"/>
                  <a:gd name="T63" fmla="*/ 276 h 305"/>
                  <a:gd name="T64" fmla="*/ 60 w 216"/>
                  <a:gd name="T65" fmla="*/ 286 h 305"/>
                  <a:gd name="T66" fmla="*/ 48 w 216"/>
                  <a:gd name="T67" fmla="*/ 294 h 305"/>
                  <a:gd name="T68" fmla="*/ 40 w 216"/>
                  <a:gd name="T69" fmla="*/ 305 h 305"/>
                  <a:gd name="T70" fmla="*/ 30 w 216"/>
                  <a:gd name="T71" fmla="*/ 288 h 305"/>
                  <a:gd name="T72" fmla="*/ 14 w 216"/>
                  <a:gd name="T73" fmla="*/ 260 h 305"/>
                  <a:gd name="T74" fmla="*/ 10 w 216"/>
                  <a:gd name="T75" fmla="*/ 242 h 305"/>
                  <a:gd name="T76" fmla="*/ 24 w 216"/>
                  <a:gd name="T77" fmla="*/ 232 h 305"/>
                  <a:gd name="T78" fmla="*/ 28 w 216"/>
                  <a:gd name="T79" fmla="*/ 228 h 305"/>
                  <a:gd name="T80" fmla="*/ 40 w 216"/>
                  <a:gd name="T81" fmla="*/ 220 h 305"/>
                  <a:gd name="T82" fmla="*/ 34 w 216"/>
                  <a:gd name="T83" fmla="*/ 206 h 305"/>
                  <a:gd name="T84" fmla="*/ 30 w 216"/>
                  <a:gd name="T85" fmla="*/ 196 h 305"/>
                  <a:gd name="T86" fmla="*/ 26 w 216"/>
                  <a:gd name="T87" fmla="*/ 182 h 305"/>
                  <a:gd name="T88" fmla="*/ 24 w 216"/>
                  <a:gd name="T89" fmla="*/ 164 h 305"/>
                  <a:gd name="T90" fmla="*/ 20 w 216"/>
                  <a:gd name="T91" fmla="*/ 150 h 305"/>
                  <a:gd name="T92" fmla="*/ 14 w 216"/>
                  <a:gd name="T93" fmla="*/ 138 h 305"/>
                  <a:gd name="T94" fmla="*/ 14 w 216"/>
                  <a:gd name="T95" fmla="*/ 128 h 305"/>
                  <a:gd name="T96" fmla="*/ 22 w 216"/>
                  <a:gd name="T97" fmla="*/ 122 h 305"/>
                  <a:gd name="T98" fmla="*/ 28 w 216"/>
                  <a:gd name="T99" fmla="*/ 100 h 305"/>
                  <a:gd name="T100" fmla="*/ 26 w 216"/>
                  <a:gd name="T101" fmla="*/ 86 h 305"/>
                  <a:gd name="T102" fmla="*/ 36 w 216"/>
                  <a:gd name="T103" fmla="*/ 76 h 305"/>
                  <a:gd name="T104" fmla="*/ 32 w 216"/>
                  <a:gd name="T105" fmla="*/ 60 h 305"/>
                  <a:gd name="T106" fmla="*/ 30 w 216"/>
                  <a:gd name="T107" fmla="*/ 46 h 305"/>
                  <a:gd name="T108" fmla="*/ 20 w 216"/>
                  <a:gd name="T109" fmla="*/ 42 h 305"/>
                  <a:gd name="T110" fmla="*/ 10 w 216"/>
                  <a:gd name="T111" fmla="*/ 34 h 305"/>
                  <a:gd name="T112" fmla="*/ 0 w 216"/>
                  <a:gd name="T113" fmla="*/ 26 h 305"/>
                  <a:gd name="T114" fmla="*/ 8 w 216"/>
                  <a:gd name="T115" fmla="*/ 16 h 305"/>
                  <a:gd name="T116" fmla="*/ 16 w 216"/>
                  <a:gd name="T117" fmla="*/ 4 h 305"/>
                  <a:gd name="T118" fmla="*/ 30 w 216"/>
                  <a:gd name="T119" fmla="*/ 2 h 305"/>
                  <a:gd name="T120" fmla="*/ 44 w 216"/>
                  <a:gd name="T121" fmla="*/ 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6" h="305">
                    <a:moveTo>
                      <a:pt x="52" y="4"/>
                    </a:moveTo>
                    <a:lnTo>
                      <a:pt x="54" y="4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0" y="14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2" y="18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22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4" y="38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8"/>
                    </a:lnTo>
                    <a:lnTo>
                      <a:pt x="78" y="50"/>
                    </a:lnTo>
                    <a:lnTo>
                      <a:pt x="78" y="52"/>
                    </a:lnTo>
                    <a:lnTo>
                      <a:pt x="78" y="54"/>
                    </a:lnTo>
                    <a:lnTo>
                      <a:pt x="78" y="56"/>
                    </a:lnTo>
                    <a:lnTo>
                      <a:pt x="80" y="58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4" y="60"/>
                    </a:lnTo>
                    <a:lnTo>
                      <a:pt x="86" y="60"/>
                    </a:lnTo>
                    <a:lnTo>
                      <a:pt x="88" y="62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2" y="68"/>
                    </a:lnTo>
                    <a:lnTo>
                      <a:pt x="94" y="70"/>
                    </a:lnTo>
                    <a:lnTo>
                      <a:pt x="96" y="70"/>
                    </a:lnTo>
                    <a:lnTo>
                      <a:pt x="98" y="70"/>
                    </a:lnTo>
                    <a:lnTo>
                      <a:pt x="98" y="70"/>
                    </a:lnTo>
                    <a:lnTo>
                      <a:pt x="98" y="72"/>
                    </a:lnTo>
                    <a:lnTo>
                      <a:pt x="100" y="72"/>
                    </a:lnTo>
                    <a:lnTo>
                      <a:pt x="102" y="72"/>
                    </a:lnTo>
                    <a:lnTo>
                      <a:pt x="102" y="74"/>
                    </a:lnTo>
                    <a:lnTo>
                      <a:pt x="104" y="74"/>
                    </a:lnTo>
                    <a:lnTo>
                      <a:pt x="104" y="76"/>
                    </a:lnTo>
                    <a:lnTo>
                      <a:pt x="106" y="74"/>
                    </a:lnTo>
                    <a:lnTo>
                      <a:pt x="108" y="74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6"/>
                    </a:lnTo>
                    <a:lnTo>
                      <a:pt x="116" y="78"/>
                    </a:lnTo>
                    <a:lnTo>
                      <a:pt x="118" y="78"/>
                    </a:lnTo>
                    <a:lnTo>
                      <a:pt x="120" y="78"/>
                    </a:lnTo>
                    <a:lnTo>
                      <a:pt x="120" y="80"/>
                    </a:lnTo>
                    <a:lnTo>
                      <a:pt x="122" y="80"/>
                    </a:lnTo>
                    <a:lnTo>
                      <a:pt x="124" y="80"/>
                    </a:lnTo>
                    <a:lnTo>
                      <a:pt x="126" y="80"/>
                    </a:lnTo>
                    <a:lnTo>
                      <a:pt x="126" y="82"/>
                    </a:lnTo>
                    <a:lnTo>
                      <a:pt x="128" y="82"/>
                    </a:lnTo>
                    <a:lnTo>
                      <a:pt x="128" y="80"/>
                    </a:lnTo>
                    <a:lnTo>
                      <a:pt x="130" y="80"/>
                    </a:lnTo>
                    <a:lnTo>
                      <a:pt x="130" y="78"/>
                    </a:lnTo>
                    <a:lnTo>
                      <a:pt x="132" y="78"/>
                    </a:lnTo>
                    <a:lnTo>
                      <a:pt x="134" y="76"/>
                    </a:lnTo>
                    <a:lnTo>
                      <a:pt x="134" y="74"/>
                    </a:lnTo>
                    <a:lnTo>
                      <a:pt x="136" y="74"/>
                    </a:lnTo>
                    <a:lnTo>
                      <a:pt x="138" y="74"/>
                    </a:lnTo>
                    <a:lnTo>
                      <a:pt x="140" y="74"/>
                    </a:lnTo>
                    <a:lnTo>
                      <a:pt x="140" y="76"/>
                    </a:lnTo>
                    <a:lnTo>
                      <a:pt x="142" y="74"/>
                    </a:lnTo>
                    <a:lnTo>
                      <a:pt x="144" y="74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6"/>
                    </a:lnTo>
                    <a:lnTo>
                      <a:pt x="154" y="66"/>
                    </a:lnTo>
                    <a:lnTo>
                      <a:pt x="156" y="64"/>
                    </a:lnTo>
                    <a:lnTo>
                      <a:pt x="156" y="62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60" y="64"/>
                    </a:lnTo>
                    <a:lnTo>
                      <a:pt x="162" y="66"/>
                    </a:lnTo>
                    <a:lnTo>
                      <a:pt x="160" y="68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2" y="72"/>
                    </a:lnTo>
                    <a:lnTo>
                      <a:pt x="164" y="72"/>
                    </a:lnTo>
                    <a:lnTo>
                      <a:pt x="164" y="74"/>
                    </a:lnTo>
                    <a:lnTo>
                      <a:pt x="166" y="74"/>
                    </a:lnTo>
                    <a:lnTo>
                      <a:pt x="168" y="74"/>
                    </a:lnTo>
                    <a:lnTo>
                      <a:pt x="170" y="74"/>
                    </a:lnTo>
                    <a:lnTo>
                      <a:pt x="172" y="74"/>
                    </a:lnTo>
                    <a:lnTo>
                      <a:pt x="172" y="76"/>
                    </a:lnTo>
                    <a:lnTo>
                      <a:pt x="174" y="76"/>
                    </a:lnTo>
                    <a:lnTo>
                      <a:pt x="174" y="78"/>
                    </a:lnTo>
                    <a:lnTo>
                      <a:pt x="176" y="76"/>
                    </a:lnTo>
                    <a:lnTo>
                      <a:pt x="178" y="76"/>
                    </a:lnTo>
                    <a:lnTo>
                      <a:pt x="180" y="76"/>
                    </a:lnTo>
                    <a:lnTo>
                      <a:pt x="180" y="74"/>
                    </a:lnTo>
                    <a:lnTo>
                      <a:pt x="182" y="74"/>
                    </a:lnTo>
                    <a:lnTo>
                      <a:pt x="182" y="72"/>
                    </a:lnTo>
                    <a:lnTo>
                      <a:pt x="184" y="72"/>
                    </a:lnTo>
                    <a:lnTo>
                      <a:pt x="186" y="70"/>
                    </a:lnTo>
                    <a:lnTo>
                      <a:pt x="186" y="72"/>
                    </a:lnTo>
                    <a:lnTo>
                      <a:pt x="188" y="74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2" y="74"/>
                    </a:lnTo>
                    <a:lnTo>
                      <a:pt x="194" y="76"/>
                    </a:lnTo>
                    <a:lnTo>
                      <a:pt x="194" y="78"/>
                    </a:lnTo>
                    <a:lnTo>
                      <a:pt x="194" y="80"/>
                    </a:lnTo>
                    <a:lnTo>
                      <a:pt x="194" y="82"/>
                    </a:lnTo>
                    <a:lnTo>
                      <a:pt x="196" y="82"/>
                    </a:lnTo>
                    <a:lnTo>
                      <a:pt x="196" y="84"/>
                    </a:lnTo>
                    <a:lnTo>
                      <a:pt x="198" y="84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2" y="86"/>
                    </a:lnTo>
                    <a:lnTo>
                      <a:pt x="206" y="86"/>
                    </a:lnTo>
                    <a:lnTo>
                      <a:pt x="206" y="88"/>
                    </a:lnTo>
                    <a:lnTo>
                      <a:pt x="208" y="88"/>
                    </a:lnTo>
                    <a:lnTo>
                      <a:pt x="208" y="92"/>
                    </a:lnTo>
                    <a:lnTo>
                      <a:pt x="208" y="94"/>
                    </a:lnTo>
                    <a:lnTo>
                      <a:pt x="210" y="94"/>
                    </a:lnTo>
                    <a:lnTo>
                      <a:pt x="210" y="96"/>
                    </a:lnTo>
                    <a:lnTo>
                      <a:pt x="208" y="96"/>
                    </a:lnTo>
                    <a:lnTo>
                      <a:pt x="206" y="98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10" y="102"/>
                    </a:lnTo>
                    <a:lnTo>
                      <a:pt x="212" y="104"/>
                    </a:lnTo>
                    <a:lnTo>
                      <a:pt x="214" y="104"/>
                    </a:lnTo>
                    <a:lnTo>
                      <a:pt x="214" y="106"/>
                    </a:lnTo>
                    <a:lnTo>
                      <a:pt x="216" y="106"/>
                    </a:lnTo>
                    <a:lnTo>
                      <a:pt x="216" y="108"/>
                    </a:lnTo>
                    <a:lnTo>
                      <a:pt x="212" y="110"/>
                    </a:lnTo>
                    <a:lnTo>
                      <a:pt x="210" y="112"/>
                    </a:lnTo>
                    <a:lnTo>
                      <a:pt x="208" y="112"/>
                    </a:lnTo>
                    <a:lnTo>
                      <a:pt x="206" y="114"/>
                    </a:lnTo>
                    <a:lnTo>
                      <a:pt x="204" y="116"/>
                    </a:lnTo>
                    <a:lnTo>
                      <a:pt x="202" y="116"/>
                    </a:lnTo>
                    <a:lnTo>
                      <a:pt x="198" y="118"/>
                    </a:lnTo>
                    <a:lnTo>
                      <a:pt x="196" y="120"/>
                    </a:lnTo>
                    <a:lnTo>
                      <a:pt x="196" y="122"/>
                    </a:lnTo>
                    <a:lnTo>
                      <a:pt x="194" y="126"/>
                    </a:lnTo>
                    <a:lnTo>
                      <a:pt x="194" y="128"/>
                    </a:lnTo>
                    <a:lnTo>
                      <a:pt x="194" y="130"/>
                    </a:lnTo>
                    <a:lnTo>
                      <a:pt x="194" y="132"/>
                    </a:lnTo>
                    <a:lnTo>
                      <a:pt x="192" y="134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6" y="148"/>
                    </a:lnTo>
                    <a:lnTo>
                      <a:pt x="186" y="152"/>
                    </a:lnTo>
                    <a:lnTo>
                      <a:pt x="184" y="156"/>
                    </a:lnTo>
                    <a:lnTo>
                      <a:pt x="182" y="158"/>
                    </a:lnTo>
                    <a:lnTo>
                      <a:pt x="182" y="160"/>
                    </a:lnTo>
                    <a:lnTo>
                      <a:pt x="182" y="162"/>
                    </a:lnTo>
                    <a:lnTo>
                      <a:pt x="180" y="164"/>
                    </a:lnTo>
                    <a:lnTo>
                      <a:pt x="180" y="166"/>
                    </a:lnTo>
                    <a:lnTo>
                      <a:pt x="178" y="168"/>
                    </a:lnTo>
                    <a:lnTo>
                      <a:pt x="178" y="172"/>
                    </a:lnTo>
                    <a:lnTo>
                      <a:pt x="176" y="174"/>
                    </a:lnTo>
                    <a:lnTo>
                      <a:pt x="176" y="176"/>
                    </a:lnTo>
                    <a:lnTo>
                      <a:pt x="176" y="178"/>
                    </a:lnTo>
                    <a:lnTo>
                      <a:pt x="174" y="180"/>
                    </a:lnTo>
                    <a:lnTo>
                      <a:pt x="174" y="182"/>
                    </a:lnTo>
                    <a:lnTo>
                      <a:pt x="172" y="182"/>
                    </a:lnTo>
                    <a:lnTo>
                      <a:pt x="172" y="184"/>
                    </a:lnTo>
                    <a:lnTo>
                      <a:pt x="170" y="186"/>
                    </a:lnTo>
                    <a:lnTo>
                      <a:pt x="170" y="188"/>
                    </a:lnTo>
                    <a:lnTo>
                      <a:pt x="168" y="192"/>
                    </a:lnTo>
                    <a:lnTo>
                      <a:pt x="168" y="196"/>
                    </a:lnTo>
                    <a:lnTo>
                      <a:pt x="166" y="196"/>
                    </a:lnTo>
                    <a:lnTo>
                      <a:pt x="166" y="200"/>
                    </a:lnTo>
                    <a:lnTo>
                      <a:pt x="164" y="202"/>
                    </a:lnTo>
                    <a:lnTo>
                      <a:pt x="164" y="204"/>
                    </a:lnTo>
                    <a:lnTo>
                      <a:pt x="162" y="206"/>
                    </a:lnTo>
                    <a:lnTo>
                      <a:pt x="162" y="208"/>
                    </a:lnTo>
                    <a:lnTo>
                      <a:pt x="160" y="214"/>
                    </a:lnTo>
                    <a:lnTo>
                      <a:pt x="158" y="220"/>
                    </a:lnTo>
                    <a:lnTo>
                      <a:pt x="154" y="226"/>
                    </a:lnTo>
                    <a:lnTo>
                      <a:pt x="152" y="230"/>
                    </a:lnTo>
                    <a:lnTo>
                      <a:pt x="152" y="230"/>
                    </a:lnTo>
                    <a:lnTo>
                      <a:pt x="152" y="232"/>
                    </a:lnTo>
                    <a:lnTo>
                      <a:pt x="150" y="234"/>
                    </a:lnTo>
                    <a:lnTo>
                      <a:pt x="150" y="238"/>
                    </a:lnTo>
                    <a:lnTo>
                      <a:pt x="148" y="240"/>
                    </a:lnTo>
                    <a:lnTo>
                      <a:pt x="148" y="242"/>
                    </a:lnTo>
                    <a:lnTo>
                      <a:pt x="148" y="244"/>
                    </a:lnTo>
                    <a:lnTo>
                      <a:pt x="146" y="246"/>
                    </a:lnTo>
                    <a:lnTo>
                      <a:pt x="146" y="250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4" y="256"/>
                    </a:lnTo>
                    <a:lnTo>
                      <a:pt x="142" y="260"/>
                    </a:lnTo>
                    <a:lnTo>
                      <a:pt x="142" y="262"/>
                    </a:lnTo>
                    <a:lnTo>
                      <a:pt x="140" y="264"/>
                    </a:lnTo>
                    <a:lnTo>
                      <a:pt x="140" y="266"/>
                    </a:lnTo>
                    <a:lnTo>
                      <a:pt x="140" y="268"/>
                    </a:lnTo>
                    <a:lnTo>
                      <a:pt x="138" y="266"/>
                    </a:lnTo>
                    <a:lnTo>
                      <a:pt x="136" y="266"/>
                    </a:lnTo>
                    <a:lnTo>
                      <a:pt x="134" y="266"/>
                    </a:lnTo>
                    <a:lnTo>
                      <a:pt x="132" y="264"/>
                    </a:lnTo>
                    <a:lnTo>
                      <a:pt x="130" y="264"/>
                    </a:lnTo>
                    <a:lnTo>
                      <a:pt x="122" y="264"/>
                    </a:lnTo>
                    <a:lnTo>
                      <a:pt x="116" y="262"/>
                    </a:lnTo>
                    <a:lnTo>
                      <a:pt x="114" y="262"/>
                    </a:lnTo>
                    <a:lnTo>
                      <a:pt x="112" y="262"/>
                    </a:lnTo>
                    <a:lnTo>
                      <a:pt x="110" y="262"/>
                    </a:lnTo>
                    <a:lnTo>
                      <a:pt x="108" y="262"/>
                    </a:lnTo>
                    <a:lnTo>
                      <a:pt x="106" y="262"/>
                    </a:lnTo>
                    <a:lnTo>
                      <a:pt x="102" y="260"/>
                    </a:lnTo>
                    <a:lnTo>
                      <a:pt x="100" y="260"/>
                    </a:lnTo>
                    <a:lnTo>
                      <a:pt x="98" y="260"/>
                    </a:lnTo>
                    <a:lnTo>
                      <a:pt x="96" y="260"/>
                    </a:lnTo>
                    <a:lnTo>
                      <a:pt x="94" y="260"/>
                    </a:lnTo>
                    <a:lnTo>
                      <a:pt x="92" y="260"/>
                    </a:lnTo>
                    <a:lnTo>
                      <a:pt x="90" y="258"/>
                    </a:lnTo>
                    <a:lnTo>
                      <a:pt x="90" y="260"/>
                    </a:lnTo>
                    <a:lnTo>
                      <a:pt x="88" y="260"/>
                    </a:lnTo>
                    <a:lnTo>
                      <a:pt x="88" y="262"/>
                    </a:lnTo>
                    <a:lnTo>
                      <a:pt x="86" y="262"/>
                    </a:lnTo>
                    <a:lnTo>
                      <a:pt x="86" y="264"/>
                    </a:lnTo>
                    <a:lnTo>
                      <a:pt x="84" y="264"/>
                    </a:lnTo>
                    <a:lnTo>
                      <a:pt x="82" y="264"/>
                    </a:lnTo>
                    <a:lnTo>
                      <a:pt x="80" y="264"/>
                    </a:lnTo>
                    <a:lnTo>
                      <a:pt x="78" y="266"/>
                    </a:lnTo>
                    <a:lnTo>
                      <a:pt x="78" y="268"/>
                    </a:lnTo>
                    <a:lnTo>
                      <a:pt x="74" y="270"/>
                    </a:lnTo>
                    <a:lnTo>
                      <a:pt x="70" y="274"/>
                    </a:lnTo>
                    <a:lnTo>
                      <a:pt x="70" y="276"/>
                    </a:lnTo>
                    <a:lnTo>
                      <a:pt x="66" y="278"/>
                    </a:lnTo>
                    <a:lnTo>
                      <a:pt x="66" y="278"/>
                    </a:lnTo>
                    <a:lnTo>
                      <a:pt x="64" y="280"/>
                    </a:lnTo>
                    <a:lnTo>
                      <a:pt x="64" y="282"/>
                    </a:lnTo>
                    <a:lnTo>
                      <a:pt x="62" y="282"/>
                    </a:lnTo>
                    <a:lnTo>
                      <a:pt x="62" y="284"/>
                    </a:lnTo>
                    <a:lnTo>
                      <a:pt x="60" y="284"/>
                    </a:lnTo>
                    <a:lnTo>
                      <a:pt x="60" y="286"/>
                    </a:lnTo>
                    <a:lnTo>
                      <a:pt x="60" y="288"/>
                    </a:lnTo>
                    <a:lnTo>
                      <a:pt x="58" y="288"/>
                    </a:lnTo>
                    <a:lnTo>
                      <a:pt x="56" y="290"/>
                    </a:lnTo>
                    <a:lnTo>
                      <a:pt x="54" y="290"/>
                    </a:lnTo>
                    <a:lnTo>
                      <a:pt x="52" y="292"/>
                    </a:lnTo>
                    <a:lnTo>
                      <a:pt x="50" y="292"/>
                    </a:lnTo>
                    <a:lnTo>
                      <a:pt x="48" y="294"/>
                    </a:lnTo>
                    <a:lnTo>
                      <a:pt x="48" y="294"/>
                    </a:lnTo>
                    <a:lnTo>
                      <a:pt x="46" y="294"/>
                    </a:lnTo>
                    <a:lnTo>
                      <a:pt x="46" y="296"/>
                    </a:lnTo>
                    <a:lnTo>
                      <a:pt x="46" y="298"/>
                    </a:lnTo>
                    <a:lnTo>
                      <a:pt x="46" y="300"/>
                    </a:lnTo>
                    <a:lnTo>
                      <a:pt x="44" y="300"/>
                    </a:lnTo>
                    <a:lnTo>
                      <a:pt x="44" y="303"/>
                    </a:lnTo>
                    <a:lnTo>
                      <a:pt x="42" y="305"/>
                    </a:lnTo>
                    <a:lnTo>
                      <a:pt x="40" y="305"/>
                    </a:lnTo>
                    <a:lnTo>
                      <a:pt x="40" y="303"/>
                    </a:lnTo>
                    <a:lnTo>
                      <a:pt x="38" y="300"/>
                    </a:lnTo>
                    <a:lnTo>
                      <a:pt x="38" y="298"/>
                    </a:lnTo>
                    <a:lnTo>
                      <a:pt x="36" y="296"/>
                    </a:lnTo>
                    <a:lnTo>
                      <a:pt x="34" y="294"/>
                    </a:lnTo>
                    <a:lnTo>
                      <a:pt x="32" y="290"/>
                    </a:lnTo>
                    <a:lnTo>
                      <a:pt x="32" y="288"/>
                    </a:lnTo>
                    <a:lnTo>
                      <a:pt x="30" y="288"/>
                    </a:lnTo>
                    <a:lnTo>
                      <a:pt x="30" y="286"/>
                    </a:lnTo>
                    <a:lnTo>
                      <a:pt x="28" y="282"/>
                    </a:lnTo>
                    <a:lnTo>
                      <a:pt x="26" y="280"/>
                    </a:lnTo>
                    <a:lnTo>
                      <a:pt x="26" y="278"/>
                    </a:lnTo>
                    <a:lnTo>
                      <a:pt x="24" y="276"/>
                    </a:lnTo>
                    <a:lnTo>
                      <a:pt x="20" y="272"/>
                    </a:lnTo>
                    <a:lnTo>
                      <a:pt x="16" y="264"/>
                    </a:lnTo>
                    <a:lnTo>
                      <a:pt x="14" y="260"/>
                    </a:lnTo>
                    <a:lnTo>
                      <a:pt x="12" y="258"/>
                    </a:lnTo>
                    <a:lnTo>
                      <a:pt x="12" y="256"/>
                    </a:lnTo>
                    <a:lnTo>
                      <a:pt x="10" y="256"/>
                    </a:lnTo>
                    <a:lnTo>
                      <a:pt x="10" y="252"/>
                    </a:lnTo>
                    <a:lnTo>
                      <a:pt x="8" y="250"/>
                    </a:lnTo>
                    <a:lnTo>
                      <a:pt x="8" y="246"/>
                    </a:lnTo>
                    <a:lnTo>
                      <a:pt x="8" y="244"/>
                    </a:lnTo>
                    <a:lnTo>
                      <a:pt x="10" y="242"/>
                    </a:lnTo>
                    <a:lnTo>
                      <a:pt x="12" y="242"/>
                    </a:lnTo>
                    <a:lnTo>
                      <a:pt x="14" y="240"/>
                    </a:lnTo>
                    <a:lnTo>
                      <a:pt x="14" y="238"/>
                    </a:lnTo>
                    <a:lnTo>
                      <a:pt x="16" y="238"/>
                    </a:lnTo>
                    <a:lnTo>
                      <a:pt x="18" y="238"/>
                    </a:lnTo>
                    <a:lnTo>
                      <a:pt x="18" y="236"/>
                    </a:lnTo>
                    <a:lnTo>
                      <a:pt x="20" y="236"/>
                    </a:lnTo>
                    <a:lnTo>
                      <a:pt x="24" y="232"/>
                    </a:lnTo>
                    <a:lnTo>
                      <a:pt x="26" y="232"/>
                    </a:lnTo>
                    <a:lnTo>
                      <a:pt x="26" y="230"/>
                    </a:lnTo>
                    <a:lnTo>
                      <a:pt x="28" y="232"/>
                    </a:lnTo>
                    <a:lnTo>
                      <a:pt x="30" y="232"/>
                    </a:lnTo>
                    <a:lnTo>
                      <a:pt x="30" y="230"/>
                    </a:lnTo>
                    <a:lnTo>
                      <a:pt x="30" y="230"/>
                    </a:lnTo>
                    <a:lnTo>
                      <a:pt x="28" y="230"/>
                    </a:lnTo>
                    <a:lnTo>
                      <a:pt x="28" y="228"/>
                    </a:lnTo>
                    <a:lnTo>
                      <a:pt x="32" y="226"/>
                    </a:lnTo>
                    <a:lnTo>
                      <a:pt x="34" y="226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6" y="222"/>
                    </a:lnTo>
                    <a:lnTo>
                      <a:pt x="38" y="222"/>
                    </a:lnTo>
                    <a:lnTo>
                      <a:pt x="40" y="222"/>
                    </a:lnTo>
                    <a:lnTo>
                      <a:pt x="40" y="220"/>
                    </a:lnTo>
                    <a:lnTo>
                      <a:pt x="38" y="220"/>
                    </a:lnTo>
                    <a:lnTo>
                      <a:pt x="38" y="218"/>
                    </a:lnTo>
                    <a:lnTo>
                      <a:pt x="40" y="218"/>
                    </a:lnTo>
                    <a:lnTo>
                      <a:pt x="40" y="216"/>
                    </a:lnTo>
                    <a:lnTo>
                      <a:pt x="40" y="212"/>
                    </a:lnTo>
                    <a:lnTo>
                      <a:pt x="40" y="210"/>
                    </a:lnTo>
                    <a:lnTo>
                      <a:pt x="36" y="206"/>
                    </a:lnTo>
                    <a:lnTo>
                      <a:pt x="34" y="206"/>
                    </a:lnTo>
                    <a:lnTo>
                      <a:pt x="32" y="204"/>
                    </a:lnTo>
                    <a:lnTo>
                      <a:pt x="32" y="202"/>
                    </a:lnTo>
                    <a:lnTo>
                      <a:pt x="32" y="200"/>
                    </a:lnTo>
                    <a:lnTo>
                      <a:pt x="30" y="200"/>
                    </a:lnTo>
                    <a:lnTo>
                      <a:pt x="30" y="198"/>
                    </a:lnTo>
                    <a:lnTo>
                      <a:pt x="28" y="198"/>
                    </a:lnTo>
                    <a:lnTo>
                      <a:pt x="28" y="196"/>
                    </a:lnTo>
                    <a:lnTo>
                      <a:pt x="30" y="196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6" y="192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6"/>
                    </a:lnTo>
                    <a:lnTo>
                      <a:pt x="26" y="184"/>
                    </a:lnTo>
                    <a:lnTo>
                      <a:pt x="26" y="182"/>
                    </a:lnTo>
                    <a:lnTo>
                      <a:pt x="26" y="182"/>
                    </a:lnTo>
                    <a:lnTo>
                      <a:pt x="24" y="182"/>
                    </a:lnTo>
                    <a:lnTo>
                      <a:pt x="24" y="180"/>
                    </a:lnTo>
                    <a:lnTo>
                      <a:pt x="24" y="178"/>
                    </a:lnTo>
                    <a:lnTo>
                      <a:pt x="22" y="172"/>
                    </a:lnTo>
                    <a:lnTo>
                      <a:pt x="22" y="166"/>
                    </a:lnTo>
                    <a:lnTo>
                      <a:pt x="24" y="166"/>
                    </a:lnTo>
                    <a:lnTo>
                      <a:pt x="24" y="164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4" y="156"/>
                    </a:lnTo>
                    <a:lnTo>
                      <a:pt x="24" y="154"/>
                    </a:lnTo>
                    <a:lnTo>
                      <a:pt x="22" y="152"/>
                    </a:lnTo>
                    <a:lnTo>
                      <a:pt x="20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4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6" y="142"/>
                    </a:lnTo>
                    <a:lnTo>
                      <a:pt x="14" y="140"/>
                    </a:lnTo>
                    <a:lnTo>
                      <a:pt x="14" y="138"/>
                    </a:lnTo>
                    <a:lnTo>
                      <a:pt x="12" y="136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12" y="130"/>
                    </a:lnTo>
                    <a:lnTo>
                      <a:pt x="14" y="130"/>
                    </a:lnTo>
                    <a:lnTo>
                      <a:pt x="14" y="128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8" y="126"/>
                    </a:lnTo>
                    <a:lnTo>
                      <a:pt x="20" y="124"/>
                    </a:lnTo>
                    <a:lnTo>
                      <a:pt x="22" y="124"/>
                    </a:lnTo>
                    <a:lnTo>
                      <a:pt x="22" y="122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4" y="114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0" y="82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2" y="62"/>
                    </a:lnTo>
                    <a:lnTo>
                      <a:pt x="32" y="60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0" y="56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0" y="48"/>
                    </a:lnTo>
                    <a:lnTo>
                      <a:pt x="30" y="46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4" y="42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8" name="Freeform 79">
                <a:extLst>
                  <a:ext uri="{FF2B5EF4-FFF2-40B4-BE49-F238E27FC236}">
                    <a16:creationId xmlns:a16="http://schemas.microsoft.com/office/drawing/2014/main" id="{56E27874-9D5C-22E1-F16D-8D8F2E081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1031875"/>
                <a:ext cx="460375" cy="396875"/>
              </a:xfrm>
              <a:custGeom>
                <a:avLst/>
                <a:gdLst>
                  <a:gd name="T0" fmla="*/ 176 w 290"/>
                  <a:gd name="T1" fmla="*/ 30 h 250"/>
                  <a:gd name="T2" fmla="*/ 190 w 290"/>
                  <a:gd name="T3" fmla="*/ 28 h 250"/>
                  <a:gd name="T4" fmla="*/ 206 w 290"/>
                  <a:gd name="T5" fmla="*/ 28 h 250"/>
                  <a:gd name="T6" fmla="*/ 220 w 290"/>
                  <a:gd name="T7" fmla="*/ 30 h 250"/>
                  <a:gd name="T8" fmla="*/ 234 w 290"/>
                  <a:gd name="T9" fmla="*/ 46 h 250"/>
                  <a:gd name="T10" fmla="*/ 248 w 290"/>
                  <a:gd name="T11" fmla="*/ 58 h 250"/>
                  <a:gd name="T12" fmla="*/ 254 w 290"/>
                  <a:gd name="T13" fmla="*/ 64 h 250"/>
                  <a:gd name="T14" fmla="*/ 264 w 290"/>
                  <a:gd name="T15" fmla="*/ 74 h 250"/>
                  <a:gd name="T16" fmla="*/ 274 w 290"/>
                  <a:gd name="T17" fmla="*/ 86 h 250"/>
                  <a:gd name="T18" fmla="*/ 288 w 290"/>
                  <a:gd name="T19" fmla="*/ 104 h 250"/>
                  <a:gd name="T20" fmla="*/ 290 w 290"/>
                  <a:gd name="T21" fmla="*/ 126 h 250"/>
                  <a:gd name="T22" fmla="*/ 288 w 290"/>
                  <a:gd name="T23" fmla="*/ 140 h 250"/>
                  <a:gd name="T24" fmla="*/ 282 w 290"/>
                  <a:gd name="T25" fmla="*/ 150 h 250"/>
                  <a:gd name="T26" fmla="*/ 280 w 290"/>
                  <a:gd name="T27" fmla="*/ 162 h 250"/>
                  <a:gd name="T28" fmla="*/ 282 w 290"/>
                  <a:gd name="T29" fmla="*/ 170 h 250"/>
                  <a:gd name="T30" fmla="*/ 278 w 290"/>
                  <a:gd name="T31" fmla="*/ 176 h 250"/>
                  <a:gd name="T32" fmla="*/ 276 w 290"/>
                  <a:gd name="T33" fmla="*/ 188 h 250"/>
                  <a:gd name="T34" fmla="*/ 282 w 290"/>
                  <a:gd name="T35" fmla="*/ 200 h 250"/>
                  <a:gd name="T36" fmla="*/ 270 w 290"/>
                  <a:gd name="T37" fmla="*/ 198 h 250"/>
                  <a:gd name="T38" fmla="*/ 264 w 290"/>
                  <a:gd name="T39" fmla="*/ 206 h 250"/>
                  <a:gd name="T40" fmla="*/ 234 w 290"/>
                  <a:gd name="T41" fmla="*/ 218 h 250"/>
                  <a:gd name="T42" fmla="*/ 222 w 290"/>
                  <a:gd name="T43" fmla="*/ 224 h 250"/>
                  <a:gd name="T44" fmla="*/ 206 w 290"/>
                  <a:gd name="T45" fmla="*/ 226 h 250"/>
                  <a:gd name="T46" fmla="*/ 200 w 290"/>
                  <a:gd name="T47" fmla="*/ 230 h 250"/>
                  <a:gd name="T48" fmla="*/ 194 w 290"/>
                  <a:gd name="T49" fmla="*/ 240 h 250"/>
                  <a:gd name="T50" fmla="*/ 176 w 290"/>
                  <a:gd name="T51" fmla="*/ 242 h 250"/>
                  <a:gd name="T52" fmla="*/ 170 w 290"/>
                  <a:gd name="T53" fmla="*/ 222 h 250"/>
                  <a:gd name="T54" fmla="*/ 158 w 290"/>
                  <a:gd name="T55" fmla="*/ 200 h 250"/>
                  <a:gd name="T56" fmla="*/ 152 w 290"/>
                  <a:gd name="T57" fmla="*/ 194 h 250"/>
                  <a:gd name="T58" fmla="*/ 138 w 290"/>
                  <a:gd name="T59" fmla="*/ 198 h 250"/>
                  <a:gd name="T60" fmla="*/ 132 w 290"/>
                  <a:gd name="T61" fmla="*/ 192 h 250"/>
                  <a:gd name="T62" fmla="*/ 122 w 290"/>
                  <a:gd name="T63" fmla="*/ 190 h 250"/>
                  <a:gd name="T64" fmla="*/ 108 w 290"/>
                  <a:gd name="T65" fmla="*/ 186 h 250"/>
                  <a:gd name="T66" fmla="*/ 102 w 290"/>
                  <a:gd name="T67" fmla="*/ 184 h 250"/>
                  <a:gd name="T68" fmla="*/ 94 w 290"/>
                  <a:gd name="T69" fmla="*/ 186 h 250"/>
                  <a:gd name="T70" fmla="*/ 84 w 290"/>
                  <a:gd name="T71" fmla="*/ 188 h 250"/>
                  <a:gd name="T72" fmla="*/ 74 w 290"/>
                  <a:gd name="T73" fmla="*/ 182 h 250"/>
                  <a:gd name="T74" fmla="*/ 68 w 290"/>
                  <a:gd name="T75" fmla="*/ 190 h 250"/>
                  <a:gd name="T76" fmla="*/ 64 w 290"/>
                  <a:gd name="T77" fmla="*/ 182 h 250"/>
                  <a:gd name="T78" fmla="*/ 54 w 290"/>
                  <a:gd name="T79" fmla="*/ 178 h 250"/>
                  <a:gd name="T80" fmla="*/ 46 w 290"/>
                  <a:gd name="T81" fmla="*/ 174 h 250"/>
                  <a:gd name="T82" fmla="*/ 32 w 290"/>
                  <a:gd name="T83" fmla="*/ 174 h 250"/>
                  <a:gd name="T84" fmla="*/ 22 w 290"/>
                  <a:gd name="T85" fmla="*/ 160 h 250"/>
                  <a:gd name="T86" fmla="*/ 14 w 290"/>
                  <a:gd name="T87" fmla="*/ 148 h 250"/>
                  <a:gd name="T88" fmla="*/ 6 w 290"/>
                  <a:gd name="T89" fmla="*/ 140 h 250"/>
                  <a:gd name="T90" fmla="*/ 2 w 290"/>
                  <a:gd name="T91" fmla="*/ 134 h 250"/>
                  <a:gd name="T92" fmla="*/ 2 w 290"/>
                  <a:gd name="T93" fmla="*/ 126 h 250"/>
                  <a:gd name="T94" fmla="*/ 14 w 290"/>
                  <a:gd name="T95" fmla="*/ 114 h 250"/>
                  <a:gd name="T96" fmla="*/ 28 w 290"/>
                  <a:gd name="T97" fmla="*/ 100 h 250"/>
                  <a:gd name="T98" fmla="*/ 42 w 290"/>
                  <a:gd name="T99" fmla="*/ 84 h 250"/>
                  <a:gd name="T100" fmla="*/ 62 w 290"/>
                  <a:gd name="T101" fmla="*/ 64 h 250"/>
                  <a:gd name="T102" fmla="*/ 78 w 290"/>
                  <a:gd name="T103" fmla="*/ 50 h 250"/>
                  <a:gd name="T104" fmla="*/ 86 w 290"/>
                  <a:gd name="T105" fmla="*/ 42 h 250"/>
                  <a:gd name="T106" fmla="*/ 104 w 290"/>
                  <a:gd name="T107" fmla="*/ 20 h 250"/>
                  <a:gd name="T108" fmla="*/ 128 w 290"/>
                  <a:gd name="T109" fmla="*/ 2 h 250"/>
                  <a:gd name="T110" fmla="*/ 136 w 290"/>
                  <a:gd name="T111" fmla="*/ 10 h 250"/>
                  <a:gd name="T112" fmla="*/ 144 w 290"/>
                  <a:gd name="T113" fmla="*/ 16 h 250"/>
                  <a:gd name="T114" fmla="*/ 156 w 290"/>
                  <a:gd name="T115" fmla="*/ 2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0" h="250">
                    <a:moveTo>
                      <a:pt x="162" y="32"/>
                    </a:moveTo>
                    <a:lnTo>
                      <a:pt x="164" y="32"/>
                    </a:lnTo>
                    <a:lnTo>
                      <a:pt x="164" y="30"/>
                    </a:lnTo>
                    <a:lnTo>
                      <a:pt x="166" y="30"/>
                    </a:lnTo>
                    <a:lnTo>
                      <a:pt x="168" y="30"/>
                    </a:lnTo>
                    <a:lnTo>
                      <a:pt x="172" y="30"/>
                    </a:lnTo>
                    <a:lnTo>
                      <a:pt x="176" y="30"/>
                    </a:lnTo>
                    <a:lnTo>
                      <a:pt x="178" y="28"/>
                    </a:lnTo>
                    <a:lnTo>
                      <a:pt x="180" y="28"/>
                    </a:lnTo>
                    <a:lnTo>
                      <a:pt x="182" y="28"/>
                    </a:lnTo>
                    <a:lnTo>
                      <a:pt x="184" y="28"/>
                    </a:lnTo>
                    <a:lnTo>
                      <a:pt x="186" y="28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6" y="28"/>
                    </a:lnTo>
                    <a:lnTo>
                      <a:pt x="200" y="28"/>
                    </a:lnTo>
                    <a:lnTo>
                      <a:pt x="202" y="28"/>
                    </a:lnTo>
                    <a:lnTo>
                      <a:pt x="204" y="26"/>
                    </a:lnTo>
                    <a:lnTo>
                      <a:pt x="204" y="24"/>
                    </a:lnTo>
                    <a:lnTo>
                      <a:pt x="206" y="26"/>
                    </a:lnTo>
                    <a:lnTo>
                      <a:pt x="206" y="28"/>
                    </a:lnTo>
                    <a:lnTo>
                      <a:pt x="208" y="28"/>
                    </a:lnTo>
                    <a:lnTo>
                      <a:pt x="210" y="26"/>
                    </a:lnTo>
                    <a:lnTo>
                      <a:pt x="212" y="24"/>
                    </a:lnTo>
                    <a:lnTo>
                      <a:pt x="214" y="24"/>
                    </a:lnTo>
                    <a:lnTo>
                      <a:pt x="216" y="26"/>
                    </a:lnTo>
                    <a:lnTo>
                      <a:pt x="218" y="28"/>
                    </a:lnTo>
                    <a:lnTo>
                      <a:pt x="220" y="30"/>
                    </a:lnTo>
                    <a:lnTo>
                      <a:pt x="222" y="32"/>
                    </a:lnTo>
                    <a:lnTo>
                      <a:pt x="224" y="34"/>
                    </a:lnTo>
                    <a:lnTo>
                      <a:pt x="226" y="36"/>
                    </a:lnTo>
                    <a:lnTo>
                      <a:pt x="228" y="40"/>
                    </a:lnTo>
                    <a:lnTo>
                      <a:pt x="232" y="42"/>
                    </a:lnTo>
                    <a:lnTo>
                      <a:pt x="232" y="44"/>
                    </a:lnTo>
                    <a:lnTo>
                      <a:pt x="234" y="46"/>
                    </a:lnTo>
                    <a:lnTo>
                      <a:pt x="234" y="46"/>
                    </a:lnTo>
                    <a:lnTo>
                      <a:pt x="236" y="48"/>
                    </a:lnTo>
                    <a:lnTo>
                      <a:pt x="238" y="50"/>
                    </a:lnTo>
                    <a:lnTo>
                      <a:pt x="242" y="54"/>
                    </a:lnTo>
                    <a:lnTo>
                      <a:pt x="244" y="56"/>
                    </a:lnTo>
                    <a:lnTo>
                      <a:pt x="246" y="58"/>
                    </a:lnTo>
                    <a:lnTo>
                      <a:pt x="248" y="58"/>
                    </a:lnTo>
                    <a:lnTo>
                      <a:pt x="248" y="60"/>
                    </a:lnTo>
                    <a:lnTo>
                      <a:pt x="250" y="60"/>
                    </a:lnTo>
                    <a:lnTo>
                      <a:pt x="250" y="60"/>
                    </a:lnTo>
                    <a:lnTo>
                      <a:pt x="250" y="62"/>
                    </a:lnTo>
                    <a:lnTo>
                      <a:pt x="252" y="62"/>
                    </a:lnTo>
                    <a:lnTo>
                      <a:pt x="252" y="64"/>
                    </a:lnTo>
                    <a:lnTo>
                      <a:pt x="254" y="64"/>
                    </a:lnTo>
                    <a:lnTo>
                      <a:pt x="256" y="66"/>
                    </a:lnTo>
                    <a:lnTo>
                      <a:pt x="258" y="66"/>
                    </a:lnTo>
                    <a:lnTo>
                      <a:pt x="258" y="68"/>
                    </a:lnTo>
                    <a:lnTo>
                      <a:pt x="258" y="70"/>
                    </a:lnTo>
                    <a:lnTo>
                      <a:pt x="260" y="70"/>
                    </a:lnTo>
                    <a:lnTo>
                      <a:pt x="262" y="72"/>
                    </a:lnTo>
                    <a:lnTo>
                      <a:pt x="264" y="74"/>
                    </a:lnTo>
                    <a:lnTo>
                      <a:pt x="266" y="76"/>
                    </a:lnTo>
                    <a:lnTo>
                      <a:pt x="266" y="78"/>
                    </a:lnTo>
                    <a:lnTo>
                      <a:pt x="268" y="78"/>
                    </a:lnTo>
                    <a:lnTo>
                      <a:pt x="268" y="80"/>
                    </a:lnTo>
                    <a:lnTo>
                      <a:pt x="268" y="82"/>
                    </a:lnTo>
                    <a:lnTo>
                      <a:pt x="272" y="84"/>
                    </a:lnTo>
                    <a:lnTo>
                      <a:pt x="274" y="86"/>
                    </a:lnTo>
                    <a:lnTo>
                      <a:pt x="276" y="90"/>
                    </a:lnTo>
                    <a:lnTo>
                      <a:pt x="278" y="94"/>
                    </a:lnTo>
                    <a:lnTo>
                      <a:pt x="282" y="96"/>
                    </a:lnTo>
                    <a:lnTo>
                      <a:pt x="284" y="98"/>
                    </a:lnTo>
                    <a:lnTo>
                      <a:pt x="286" y="100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8" y="106"/>
                    </a:lnTo>
                    <a:lnTo>
                      <a:pt x="288" y="110"/>
                    </a:lnTo>
                    <a:lnTo>
                      <a:pt x="290" y="116"/>
                    </a:lnTo>
                    <a:lnTo>
                      <a:pt x="290" y="118"/>
                    </a:lnTo>
                    <a:lnTo>
                      <a:pt x="290" y="120"/>
                    </a:lnTo>
                    <a:lnTo>
                      <a:pt x="290" y="122"/>
                    </a:lnTo>
                    <a:lnTo>
                      <a:pt x="290" y="126"/>
                    </a:lnTo>
                    <a:lnTo>
                      <a:pt x="290" y="128"/>
                    </a:lnTo>
                    <a:lnTo>
                      <a:pt x="290" y="130"/>
                    </a:lnTo>
                    <a:lnTo>
                      <a:pt x="290" y="134"/>
                    </a:lnTo>
                    <a:lnTo>
                      <a:pt x="290" y="136"/>
                    </a:lnTo>
                    <a:lnTo>
                      <a:pt x="290" y="138"/>
                    </a:lnTo>
                    <a:lnTo>
                      <a:pt x="288" y="138"/>
                    </a:lnTo>
                    <a:lnTo>
                      <a:pt x="288" y="140"/>
                    </a:lnTo>
                    <a:lnTo>
                      <a:pt x="286" y="140"/>
                    </a:lnTo>
                    <a:lnTo>
                      <a:pt x="286" y="142"/>
                    </a:lnTo>
                    <a:lnTo>
                      <a:pt x="286" y="144"/>
                    </a:lnTo>
                    <a:lnTo>
                      <a:pt x="284" y="146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2" y="150"/>
                    </a:lnTo>
                    <a:lnTo>
                      <a:pt x="282" y="152"/>
                    </a:lnTo>
                    <a:lnTo>
                      <a:pt x="282" y="154"/>
                    </a:lnTo>
                    <a:lnTo>
                      <a:pt x="282" y="156"/>
                    </a:lnTo>
                    <a:lnTo>
                      <a:pt x="282" y="156"/>
                    </a:lnTo>
                    <a:lnTo>
                      <a:pt x="282" y="158"/>
                    </a:lnTo>
                    <a:lnTo>
                      <a:pt x="282" y="160"/>
                    </a:lnTo>
                    <a:lnTo>
                      <a:pt x="280" y="162"/>
                    </a:lnTo>
                    <a:lnTo>
                      <a:pt x="278" y="162"/>
                    </a:lnTo>
                    <a:lnTo>
                      <a:pt x="278" y="164"/>
                    </a:lnTo>
                    <a:lnTo>
                      <a:pt x="278" y="166"/>
                    </a:lnTo>
                    <a:lnTo>
                      <a:pt x="280" y="166"/>
                    </a:lnTo>
                    <a:lnTo>
                      <a:pt x="280" y="168"/>
                    </a:lnTo>
                    <a:lnTo>
                      <a:pt x="282" y="168"/>
                    </a:lnTo>
                    <a:lnTo>
                      <a:pt x="282" y="170"/>
                    </a:lnTo>
                    <a:lnTo>
                      <a:pt x="280" y="170"/>
                    </a:lnTo>
                    <a:lnTo>
                      <a:pt x="280" y="172"/>
                    </a:lnTo>
                    <a:lnTo>
                      <a:pt x="278" y="172"/>
                    </a:lnTo>
                    <a:lnTo>
                      <a:pt x="276" y="172"/>
                    </a:lnTo>
                    <a:lnTo>
                      <a:pt x="276" y="174"/>
                    </a:lnTo>
                    <a:lnTo>
                      <a:pt x="276" y="176"/>
                    </a:lnTo>
                    <a:lnTo>
                      <a:pt x="278" y="176"/>
                    </a:lnTo>
                    <a:lnTo>
                      <a:pt x="276" y="178"/>
                    </a:lnTo>
                    <a:lnTo>
                      <a:pt x="276" y="180"/>
                    </a:lnTo>
                    <a:lnTo>
                      <a:pt x="276" y="182"/>
                    </a:lnTo>
                    <a:lnTo>
                      <a:pt x="274" y="182"/>
                    </a:lnTo>
                    <a:lnTo>
                      <a:pt x="274" y="184"/>
                    </a:lnTo>
                    <a:lnTo>
                      <a:pt x="274" y="186"/>
                    </a:lnTo>
                    <a:lnTo>
                      <a:pt x="276" y="188"/>
                    </a:lnTo>
                    <a:lnTo>
                      <a:pt x="280" y="188"/>
                    </a:lnTo>
                    <a:lnTo>
                      <a:pt x="282" y="190"/>
                    </a:lnTo>
                    <a:lnTo>
                      <a:pt x="284" y="192"/>
                    </a:lnTo>
                    <a:lnTo>
                      <a:pt x="290" y="194"/>
                    </a:lnTo>
                    <a:lnTo>
                      <a:pt x="284" y="198"/>
                    </a:lnTo>
                    <a:lnTo>
                      <a:pt x="282" y="198"/>
                    </a:lnTo>
                    <a:lnTo>
                      <a:pt x="282" y="200"/>
                    </a:lnTo>
                    <a:lnTo>
                      <a:pt x="280" y="200"/>
                    </a:lnTo>
                    <a:lnTo>
                      <a:pt x="278" y="200"/>
                    </a:lnTo>
                    <a:lnTo>
                      <a:pt x="276" y="200"/>
                    </a:lnTo>
                    <a:lnTo>
                      <a:pt x="276" y="198"/>
                    </a:lnTo>
                    <a:lnTo>
                      <a:pt x="274" y="196"/>
                    </a:lnTo>
                    <a:lnTo>
                      <a:pt x="272" y="198"/>
                    </a:lnTo>
                    <a:lnTo>
                      <a:pt x="270" y="198"/>
                    </a:lnTo>
                    <a:lnTo>
                      <a:pt x="272" y="200"/>
                    </a:lnTo>
                    <a:lnTo>
                      <a:pt x="274" y="202"/>
                    </a:lnTo>
                    <a:lnTo>
                      <a:pt x="274" y="204"/>
                    </a:lnTo>
                    <a:lnTo>
                      <a:pt x="270" y="204"/>
                    </a:lnTo>
                    <a:lnTo>
                      <a:pt x="266" y="204"/>
                    </a:lnTo>
                    <a:lnTo>
                      <a:pt x="264" y="204"/>
                    </a:lnTo>
                    <a:lnTo>
                      <a:pt x="264" y="206"/>
                    </a:lnTo>
                    <a:lnTo>
                      <a:pt x="252" y="210"/>
                    </a:lnTo>
                    <a:lnTo>
                      <a:pt x="250" y="210"/>
                    </a:lnTo>
                    <a:lnTo>
                      <a:pt x="248" y="212"/>
                    </a:lnTo>
                    <a:lnTo>
                      <a:pt x="246" y="212"/>
                    </a:lnTo>
                    <a:lnTo>
                      <a:pt x="244" y="214"/>
                    </a:lnTo>
                    <a:lnTo>
                      <a:pt x="236" y="218"/>
                    </a:lnTo>
                    <a:lnTo>
                      <a:pt x="234" y="218"/>
                    </a:lnTo>
                    <a:lnTo>
                      <a:pt x="232" y="220"/>
                    </a:lnTo>
                    <a:lnTo>
                      <a:pt x="230" y="220"/>
                    </a:lnTo>
                    <a:lnTo>
                      <a:pt x="230" y="222"/>
                    </a:lnTo>
                    <a:lnTo>
                      <a:pt x="228" y="222"/>
                    </a:lnTo>
                    <a:lnTo>
                      <a:pt x="226" y="222"/>
                    </a:lnTo>
                    <a:lnTo>
                      <a:pt x="224" y="224"/>
                    </a:lnTo>
                    <a:lnTo>
                      <a:pt x="222" y="224"/>
                    </a:lnTo>
                    <a:lnTo>
                      <a:pt x="220" y="226"/>
                    </a:lnTo>
                    <a:lnTo>
                      <a:pt x="218" y="226"/>
                    </a:lnTo>
                    <a:lnTo>
                      <a:pt x="212" y="230"/>
                    </a:lnTo>
                    <a:lnTo>
                      <a:pt x="210" y="230"/>
                    </a:lnTo>
                    <a:lnTo>
                      <a:pt x="210" y="228"/>
                    </a:lnTo>
                    <a:lnTo>
                      <a:pt x="208" y="228"/>
                    </a:lnTo>
                    <a:lnTo>
                      <a:pt x="206" y="226"/>
                    </a:lnTo>
                    <a:lnTo>
                      <a:pt x="204" y="226"/>
                    </a:lnTo>
                    <a:lnTo>
                      <a:pt x="202" y="226"/>
                    </a:lnTo>
                    <a:lnTo>
                      <a:pt x="200" y="226"/>
                    </a:lnTo>
                    <a:lnTo>
                      <a:pt x="198" y="226"/>
                    </a:lnTo>
                    <a:lnTo>
                      <a:pt x="198" y="228"/>
                    </a:lnTo>
                    <a:lnTo>
                      <a:pt x="200" y="228"/>
                    </a:lnTo>
                    <a:lnTo>
                      <a:pt x="200" y="230"/>
                    </a:lnTo>
                    <a:lnTo>
                      <a:pt x="200" y="232"/>
                    </a:lnTo>
                    <a:lnTo>
                      <a:pt x="202" y="232"/>
                    </a:lnTo>
                    <a:lnTo>
                      <a:pt x="202" y="234"/>
                    </a:lnTo>
                    <a:lnTo>
                      <a:pt x="200" y="236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4" y="240"/>
                    </a:lnTo>
                    <a:lnTo>
                      <a:pt x="192" y="240"/>
                    </a:lnTo>
                    <a:lnTo>
                      <a:pt x="190" y="242"/>
                    </a:lnTo>
                    <a:lnTo>
                      <a:pt x="186" y="246"/>
                    </a:lnTo>
                    <a:lnTo>
                      <a:pt x="182" y="248"/>
                    </a:lnTo>
                    <a:lnTo>
                      <a:pt x="178" y="250"/>
                    </a:lnTo>
                    <a:lnTo>
                      <a:pt x="176" y="244"/>
                    </a:lnTo>
                    <a:lnTo>
                      <a:pt x="176" y="242"/>
                    </a:lnTo>
                    <a:lnTo>
                      <a:pt x="174" y="234"/>
                    </a:lnTo>
                    <a:lnTo>
                      <a:pt x="172" y="234"/>
                    </a:lnTo>
                    <a:lnTo>
                      <a:pt x="172" y="230"/>
                    </a:lnTo>
                    <a:lnTo>
                      <a:pt x="170" y="228"/>
                    </a:lnTo>
                    <a:lnTo>
                      <a:pt x="170" y="226"/>
                    </a:lnTo>
                    <a:lnTo>
                      <a:pt x="170" y="224"/>
                    </a:lnTo>
                    <a:lnTo>
                      <a:pt x="170" y="222"/>
                    </a:lnTo>
                    <a:lnTo>
                      <a:pt x="168" y="214"/>
                    </a:lnTo>
                    <a:lnTo>
                      <a:pt x="166" y="210"/>
                    </a:lnTo>
                    <a:lnTo>
                      <a:pt x="164" y="206"/>
                    </a:lnTo>
                    <a:lnTo>
                      <a:pt x="162" y="204"/>
                    </a:lnTo>
                    <a:lnTo>
                      <a:pt x="162" y="200"/>
                    </a:lnTo>
                    <a:lnTo>
                      <a:pt x="160" y="200"/>
                    </a:lnTo>
                    <a:lnTo>
                      <a:pt x="158" y="200"/>
                    </a:lnTo>
                    <a:lnTo>
                      <a:pt x="158" y="202"/>
                    </a:lnTo>
                    <a:lnTo>
                      <a:pt x="156" y="202"/>
                    </a:lnTo>
                    <a:lnTo>
                      <a:pt x="156" y="200"/>
                    </a:lnTo>
                    <a:lnTo>
                      <a:pt x="156" y="198"/>
                    </a:lnTo>
                    <a:lnTo>
                      <a:pt x="154" y="196"/>
                    </a:lnTo>
                    <a:lnTo>
                      <a:pt x="154" y="194"/>
                    </a:lnTo>
                    <a:lnTo>
                      <a:pt x="152" y="194"/>
                    </a:lnTo>
                    <a:lnTo>
                      <a:pt x="150" y="194"/>
                    </a:lnTo>
                    <a:lnTo>
                      <a:pt x="148" y="194"/>
                    </a:lnTo>
                    <a:lnTo>
                      <a:pt x="148" y="196"/>
                    </a:lnTo>
                    <a:lnTo>
                      <a:pt x="144" y="196"/>
                    </a:lnTo>
                    <a:lnTo>
                      <a:pt x="140" y="196"/>
                    </a:lnTo>
                    <a:lnTo>
                      <a:pt x="140" y="198"/>
                    </a:lnTo>
                    <a:lnTo>
                      <a:pt x="138" y="198"/>
                    </a:lnTo>
                    <a:lnTo>
                      <a:pt x="136" y="196"/>
                    </a:lnTo>
                    <a:lnTo>
                      <a:pt x="136" y="196"/>
                    </a:lnTo>
                    <a:lnTo>
                      <a:pt x="136" y="194"/>
                    </a:lnTo>
                    <a:lnTo>
                      <a:pt x="134" y="196"/>
                    </a:lnTo>
                    <a:lnTo>
                      <a:pt x="132" y="196"/>
                    </a:lnTo>
                    <a:lnTo>
                      <a:pt x="132" y="194"/>
                    </a:lnTo>
                    <a:lnTo>
                      <a:pt x="132" y="192"/>
                    </a:lnTo>
                    <a:lnTo>
                      <a:pt x="130" y="190"/>
                    </a:lnTo>
                    <a:lnTo>
                      <a:pt x="130" y="188"/>
                    </a:lnTo>
                    <a:lnTo>
                      <a:pt x="128" y="188"/>
                    </a:lnTo>
                    <a:lnTo>
                      <a:pt x="126" y="188"/>
                    </a:lnTo>
                    <a:lnTo>
                      <a:pt x="126" y="190"/>
                    </a:lnTo>
                    <a:lnTo>
                      <a:pt x="124" y="190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18" y="190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8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8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4" y="188"/>
                    </a:lnTo>
                    <a:lnTo>
                      <a:pt x="102" y="188"/>
                    </a:lnTo>
                    <a:lnTo>
                      <a:pt x="102" y="186"/>
                    </a:lnTo>
                    <a:lnTo>
                      <a:pt x="102" y="184"/>
                    </a:lnTo>
                    <a:lnTo>
                      <a:pt x="100" y="184"/>
                    </a:lnTo>
                    <a:lnTo>
                      <a:pt x="98" y="184"/>
                    </a:lnTo>
                    <a:lnTo>
                      <a:pt x="98" y="186"/>
                    </a:lnTo>
                    <a:lnTo>
                      <a:pt x="98" y="188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4" y="186"/>
                    </a:lnTo>
                    <a:lnTo>
                      <a:pt x="92" y="184"/>
                    </a:lnTo>
                    <a:lnTo>
                      <a:pt x="90" y="184"/>
                    </a:lnTo>
                    <a:lnTo>
                      <a:pt x="88" y="186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4" y="188"/>
                    </a:lnTo>
                    <a:lnTo>
                      <a:pt x="84" y="186"/>
                    </a:lnTo>
                    <a:lnTo>
                      <a:pt x="84" y="184"/>
                    </a:lnTo>
                    <a:lnTo>
                      <a:pt x="82" y="184"/>
                    </a:lnTo>
                    <a:lnTo>
                      <a:pt x="80" y="184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4" y="182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0"/>
                    </a:lnTo>
                    <a:lnTo>
                      <a:pt x="70" y="190"/>
                    </a:lnTo>
                    <a:lnTo>
                      <a:pt x="68" y="190"/>
                    </a:lnTo>
                    <a:lnTo>
                      <a:pt x="68" y="188"/>
                    </a:lnTo>
                    <a:lnTo>
                      <a:pt x="66" y="186"/>
                    </a:lnTo>
                    <a:lnTo>
                      <a:pt x="66" y="184"/>
                    </a:lnTo>
                    <a:lnTo>
                      <a:pt x="68" y="184"/>
                    </a:lnTo>
                    <a:lnTo>
                      <a:pt x="68" y="182"/>
                    </a:lnTo>
                    <a:lnTo>
                      <a:pt x="66" y="182"/>
                    </a:lnTo>
                    <a:lnTo>
                      <a:pt x="64" y="182"/>
                    </a:lnTo>
                    <a:lnTo>
                      <a:pt x="62" y="184"/>
                    </a:lnTo>
                    <a:lnTo>
                      <a:pt x="62" y="182"/>
                    </a:lnTo>
                    <a:lnTo>
                      <a:pt x="62" y="180"/>
                    </a:lnTo>
                    <a:lnTo>
                      <a:pt x="60" y="176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4" y="178"/>
                    </a:lnTo>
                    <a:lnTo>
                      <a:pt x="54" y="176"/>
                    </a:lnTo>
                    <a:lnTo>
                      <a:pt x="52" y="176"/>
                    </a:lnTo>
                    <a:lnTo>
                      <a:pt x="52" y="172"/>
                    </a:lnTo>
                    <a:lnTo>
                      <a:pt x="50" y="172"/>
                    </a:lnTo>
                    <a:lnTo>
                      <a:pt x="48" y="172"/>
                    </a:lnTo>
                    <a:lnTo>
                      <a:pt x="48" y="174"/>
                    </a:lnTo>
                    <a:lnTo>
                      <a:pt x="46" y="174"/>
                    </a:lnTo>
                    <a:lnTo>
                      <a:pt x="42" y="176"/>
                    </a:lnTo>
                    <a:lnTo>
                      <a:pt x="40" y="174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4" y="174"/>
                    </a:lnTo>
                    <a:lnTo>
                      <a:pt x="32" y="174"/>
                    </a:lnTo>
                    <a:lnTo>
                      <a:pt x="32" y="172"/>
                    </a:lnTo>
                    <a:lnTo>
                      <a:pt x="32" y="170"/>
                    </a:lnTo>
                    <a:lnTo>
                      <a:pt x="32" y="168"/>
                    </a:lnTo>
                    <a:lnTo>
                      <a:pt x="30" y="168"/>
                    </a:lnTo>
                    <a:lnTo>
                      <a:pt x="28" y="164"/>
                    </a:lnTo>
                    <a:lnTo>
                      <a:pt x="26" y="162"/>
                    </a:lnTo>
                    <a:lnTo>
                      <a:pt x="22" y="160"/>
                    </a:lnTo>
                    <a:lnTo>
                      <a:pt x="20" y="158"/>
                    </a:lnTo>
                    <a:lnTo>
                      <a:pt x="18" y="158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52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2" y="134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0" y="126"/>
                    </a:lnTo>
                    <a:lnTo>
                      <a:pt x="2" y="126"/>
                    </a:lnTo>
                    <a:lnTo>
                      <a:pt x="6" y="120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0" y="116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8" y="108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6"/>
                    </a:lnTo>
                    <a:lnTo>
                      <a:pt x="38" y="90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2" y="84"/>
                    </a:lnTo>
                    <a:lnTo>
                      <a:pt x="44" y="82"/>
                    </a:lnTo>
                    <a:lnTo>
                      <a:pt x="46" y="80"/>
                    </a:lnTo>
                    <a:lnTo>
                      <a:pt x="48" y="78"/>
                    </a:lnTo>
                    <a:lnTo>
                      <a:pt x="50" y="76"/>
                    </a:lnTo>
                    <a:lnTo>
                      <a:pt x="50" y="74"/>
                    </a:lnTo>
                    <a:lnTo>
                      <a:pt x="56" y="70"/>
                    </a:lnTo>
                    <a:lnTo>
                      <a:pt x="62" y="64"/>
                    </a:lnTo>
                    <a:lnTo>
                      <a:pt x="64" y="62"/>
                    </a:lnTo>
                    <a:lnTo>
                      <a:pt x="66" y="60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72" y="54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4"/>
                    </a:lnTo>
                    <a:lnTo>
                      <a:pt x="84" y="44"/>
                    </a:lnTo>
                    <a:lnTo>
                      <a:pt x="84" y="42"/>
                    </a:lnTo>
                    <a:lnTo>
                      <a:pt x="86" y="42"/>
                    </a:lnTo>
                    <a:lnTo>
                      <a:pt x="86" y="40"/>
                    </a:lnTo>
                    <a:lnTo>
                      <a:pt x="88" y="36"/>
                    </a:lnTo>
                    <a:lnTo>
                      <a:pt x="92" y="34"/>
                    </a:lnTo>
                    <a:lnTo>
                      <a:pt x="92" y="32"/>
                    </a:lnTo>
                    <a:lnTo>
                      <a:pt x="94" y="30"/>
                    </a:lnTo>
                    <a:lnTo>
                      <a:pt x="100" y="24"/>
                    </a:lnTo>
                    <a:lnTo>
                      <a:pt x="104" y="20"/>
                    </a:lnTo>
                    <a:lnTo>
                      <a:pt x="112" y="12"/>
                    </a:lnTo>
                    <a:lnTo>
                      <a:pt x="118" y="8"/>
                    </a:lnTo>
                    <a:lnTo>
                      <a:pt x="120" y="6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6" y="0"/>
                    </a:lnTo>
                    <a:lnTo>
                      <a:pt x="128" y="2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6" y="8"/>
                    </a:lnTo>
                    <a:lnTo>
                      <a:pt x="136" y="8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40" y="10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0" y="14"/>
                    </a:lnTo>
                    <a:lnTo>
                      <a:pt x="142" y="16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8" y="20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6" y="28"/>
                    </a:lnTo>
                    <a:lnTo>
                      <a:pt x="158" y="28"/>
                    </a:lnTo>
                    <a:lnTo>
                      <a:pt x="160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09" name="Freeform 82">
                <a:extLst>
                  <a:ext uri="{FF2B5EF4-FFF2-40B4-BE49-F238E27FC236}">
                    <a16:creationId xmlns:a16="http://schemas.microsoft.com/office/drawing/2014/main" id="{0A8D3008-A6D1-7160-E653-C4D4ABC51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9675" y="2216150"/>
                <a:ext cx="431800" cy="665163"/>
              </a:xfrm>
              <a:custGeom>
                <a:avLst/>
                <a:gdLst>
                  <a:gd name="T0" fmla="*/ 210 w 272"/>
                  <a:gd name="T1" fmla="*/ 6 h 419"/>
                  <a:gd name="T2" fmla="*/ 218 w 272"/>
                  <a:gd name="T3" fmla="*/ 12 h 419"/>
                  <a:gd name="T4" fmla="*/ 226 w 272"/>
                  <a:gd name="T5" fmla="*/ 18 h 419"/>
                  <a:gd name="T6" fmla="*/ 232 w 272"/>
                  <a:gd name="T7" fmla="*/ 30 h 419"/>
                  <a:gd name="T8" fmla="*/ 244 w 272"/>
                  <a:gd name="T9" fmla="*/ 34 h 419"/>
                  <a:gd name="T10" fmla="*/ 256 w 272"/>
                  <a:gd name="T11" fmla="*/ 38 h 419"/>
                  <a:gd name="T12" fmla="*/ 262 w 272"/>
                  <a:gd name="T13" fmla="*/ 48 h 419"/>
                  <a:gd name="T14" fmla="*/ 268 w 272"/>
                  <a:gd name="T15" fmla="*/ 58 h 419"/>
                  <a:gd name="T16" fmla="*/ 272 w 272"/>
                  <a:gd name="T17" fmla="*/ 68 h 419"/>
                  <a:gd name="T18" fmla="*/ 260 w 272"/>
                  <a:gd name="T19" fmla="*/ 90 h 419"/>
                  <a:gd name="T20" fmla="*/ 248 w 272"/>
                  <a:gd name="T21" fmla="*/ 130 h 419"/>
                  <a:gd name="T22" fmla="*/ 238 w 272"/>
                  <a:gd name="T23" fmla="*/ 166 h 419"/>
                  <a:gd name="T24" fmla="*/ 234 w 272"/>
                  <a:gd name="T25" fmla="*/ 190 h 419"/>
                  <a:gd name="T26" fmla="*/ 238 w 272"/>
                  <a:gd name="T27" fmla="*/ 224 h 419"/>
                  <a:gd name="T28" fmla="*/ 242 w 272"/>
                  <a:gd name="T29" fmla="*/ 248 h 419"/>
                  <a:gd name="T30" fmla="*/ 246 w 272"/>
                  <a:gd name="T31" fmla="*/ 276 h 419"/>
                  <a:gd name="T32" fmla="*/ 238 w 272"/>
                  <a:gd name="T33" fmla="*/ 310 h 419"/>
                  <a:gd name="T34" fmla="*/ 226 w 272"/>
                  <a:gd name="T35" fmla="*/ 336 h 419"/>
                  <a:gd name="T36" fmla="*/ 220 w 272"/>
                  <a:gd name="T37" fmla="*/ 360 h 419"/>
                  <a:gd name="T38" fmla="*/ 210 w 272"/>
                  <a:gd name="T39" fmla="*/ 360 h 419"/>
                  <a:gd name="T40" fmla="*/ 200 w 272"/>
                  <a:gd name="T41" fmla="*/ 368 h 419"/>
                  <a:gd name="T42" fmla="*/ 190 w 272"/>
                  <a:gd name="T43" fmla="*/ 374 h 419"/>
                  <a:gd name="T44" fmla="*/ 178 w 272"/>
                  <a:gd name="T45" fmla="*/ 374 h 419"/>
                  <a:gd name="T46" fmla="*/ 172 w 272"/>
                  <a:gd name="T47" fmla="*/ 374 h 419"/>
                  <a:gd name="T48" fmla="*/ 158 w 272"/>
                  <a:gd name="T49" fmla="*/ 376 h 419"/>
                  <a:gd name="T50" fmla="*/ 156 w 272"/>
                  <a:gd name="T51" fmla="*/ 388 h 419"/>
                  <a:gd name="T52" fmla="*/ 160 w 272"/>
                  <a:gd name="T53" fmla="*/ 400 h 419"/>
                  <a:gd name="T54" fmla="*/ 164 w 272"/>
                  <a:gd name="T55" fmla="*/ 406 h 419"/>
                  <a:gd name="T56" fmla="*/ 156 w 272"/>
                  <a:gd name="T57" fmla="*/ 410 h 419"/>
                  <a:gd name="T58" fmla="*/ 146 w 272"/>
                  <a:gd name="T59" fmla="*/ 417 h 419"/>
                  <a:gd name="T60" fmla="*/ 130 w 272"/>
                  <a:gd name="T61" fmla="*/ 414 h 419"/>
                  <a:gd name="T62" fmla="*/ 122 w 272"/>
                  <a:gd name="T63" fmla="*/ 406 h 419"/>
                  <a:gd name="T64" fmla="*/ 102 w 272"/>
                  <a:gd name="T65" fmla="*/ 388 h 419"/>
                  <a:gd name="T66" fmla="*/ 86 w 272"/>
                  <a:gd name="T67" fmla="*/ 362 h 419"/>
                  <a:gd name="T68" fmla="*/ 90 w 272"/>
                  <a:gd name="T69" fmla="*/ 336 h 419"/>
                  <a:gd name="T70" fmla="*/ 94 w 272"/>
                  <a:gd name="T71" fmla="*/ 320 h 419"/>
                  <a:gd name="T72" fmla="*/ 94 w 272"/>
                  <a:gd name="T73" fmla="*/ 302 h 419"/>
                  <a:gd name="T74" fmla="*/ 82 w 272"/>
                  <a:gd name="T75" fmla="*/ 278 h 419"/>
                  <a:gd name="T76" fmla="*/ 76 w 272"/>
                  <a:gd name="T77" fmla="*/ 252 h 419"/>
                  <a:gd name="T78" fmla="*/ 72 w 272"/>
                  <a:gd name="T79" fmla="*/ 224 h 419"/>
                  <a:gd name="T80" fmla="*/ 62 w 272"/>
                  <a:gd name="T81" fmla="*/ 222 h 419"/>
                  <a:gd name="T82" fmla="*/ 50 w 272"/>
                  <a:gd name="T83" fmla="*/ 214 h 419"/>
                  <a:gd name="T84" fmla="*/ 40 w 272"/>
                  <a:gd name="T85" fmla="*/ 212 h 419"/>
                  <a:gd name="T86" fmla="*/ 30 w 272"/>
                  <a:gd name="T87" fmla="*/ 198 h 419"/>
                  <a:gd name="T88" fmla="*/ 26 w 272"/>
                  <a:gd name="T89" fmla="*/ 190 h 419"/>
                  <a:gd name="T90" fmla="*/ 18 w 272"/>
                  <a:gd name="T91" fmla="*/ 178 h 419"/>
                  <a:gd name="T92" fmla="*/ 10 w 272"/>
                  <a:gd name="T93" fmla="*/ 162 h 419"/>
                  <a:gd name="T94" fmla="*/ 4 w 272"/>
                  <a:gd name="T95" fmla="*/ 148 h 419"/>
                  <a:gd name="T96" fmla="*/ 14 w 272"/>
                  <a:gd name="T97" fmla="*/ 146 h 419"/>
                  <a:gd name="T98" fmla="*/ 38 w 272"/>
                  <a:gd name="T99" fmla="*/ 142 h 419"/>
                  <a:gd name="T100" fmla="*/ 52 w 272"/>
                  <a:gd name="T101" fmla="*/ 146 h 419"/>
                  <a:gd name="T102" fmla="*/ 52 w 272"/>
                  <a:gd name="T103" fmla="*/ 134 h 419"/>
                  <a:gd name="T104" fmla="*/ 54 w 272"/>
                  <a:gd name="T105" fmla="*/ 120 h 419"/>
                  <a:gd name="T106" fmla="*/ 48 w 272"/>
                  <a:gd name="T107" fmla="*/ 110 h 419"/>
                  <a:gd name="T108" fmla="*/ 70 w 272"/>
                  <a:gd name="T109" fmla="*/ 90 h 419"/>
                  <a:gd name="T110" fmla="*/ 90 w 272"/>
                  <a:gd name="T111" fmla="*/ 74 h 419"/>
                  <a:gd name="T112" fmla="*/ 118 w 272"/>
                  <a:gd name="T113" fmla="*/ 52 h 419"/>
                  <a:gd name="T114" fmla="*/ 130 w 272"/>
                  <a:gd name="T115" fmla="*/ 42 h 419"/>
                  <a:gd name="T116" fmla="*/ 146 w 272"/>
                  <a:gd name="T117" fmla="*/ 30 h 419"/>
                  <a:gd name="T118" fmla="*/ 160 w 272"/>
                  <a:gd name="T119" fmla="*/ 16 h 419"/>
                  <a:gd name="T120" fmla="*/ 182 w 272"/>
                  <a:gd name="T121" fmla="*/ 2 h 419"/>
                  <a:gd name="T122" fmla="*/ 196 w 272"/>
                  <a:gd name="T123" fmla="*/ 2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2" h="419">
                    <a:moveTo>
                      <a:pt x="200" y="2"/>
                    </a:move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6" y="4"/>
                    </a:lnTo>
                    <a:lnTo>
                      <a:pt x="208" y="4"/>
                    </a:lnTo>
                    <a:lnTo>
                      <a:pt x="210" y="4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4" y="10"/>
                    </a:lnTo>
                    <a:lnTo>
                      <a:pt x="216" y="10"/>
                    </a:lnTo>
                    <a:lnTo>
                      <a:pt x="216" y="12"/>
                    </a:lnTo>
                    <a:lnTo>
                      <a:pt x="218" y="10"/>
                    </a:lnTo>
                    <a:lnTo>
                      <a:pt x="218" y="12"/>
                    </a:lnTo>
                    <a:lnTo>
                      <a:pt x="220" y="12"/>
                    </a:lnTo>
                    <a:lnTo>
                      <a:pt x="222" y="12"/>
                    </a:lnTo>
                    <a:lnTo>
                      <a:pt x="222" y="14"/>
                    </a:lnTo>
                    <a:lnTo>
                      <a:pt x="224" y="14"/>
                    </a:lnTo>
                    <a:lnTo>
                      <a:pt x="224" y="16"/>
                    </a:lnTo>
                    <a:lnTo>
                      <a:pt x="226" y="16"/>
                    </a:lnTo>
                    <a:lnTo>
                      <a:pt x="226" y="18"/>
                    </a:lnTo>
                    <a:lnTo>
                      <a:pt x="226" y="18"/>
                    </a:lnTo>
                    <a:lnTo>
                      <a:pt x="226" y="20"/>
                    </a:lnTo>
                    <a:lnTo>
                      <a:pt x="228" y="20"/>
                    </a:lnTo>
                    <a:lnTo>
                      <a:pt x="228" y="22"/>
                    </a:lnTo>
                    <a:lnTo>
                      <a:pt x="230" y="24"/>
                    </a:lnTo>
                    <a:lnTo>
                      <a:pt x="230" y="26"/>
                    </a:lnTo>
                    <a:lnTo>
                      <a:pt x="230" y="28"/>
                    </a:lnTo>
                    <a:lnTo>
                      <a:pt x="230" y="30"/>
                    </a:lnTo>
                    <a:lnTo>
                      <a:pt x="232" y="30"/>
                    </a:lnTo>
                    <a:lnTo>
                      <a:pt x="234" y="30"/>
                    </a:lnTo>
                    <a:lnTo>
                      <a:pt x="234" y="32"/>
                    </a:lnTo>
                    <a:lnTo>
                      <a:pt x="236" y="32"/>
                    </a:lnTo>
                    <a:lnTo>
                      <a:pt x="238" y="32"/>
                    </a:lnTo>
                    <a:lnTo>
                      <a:pt x="240" y="34"/>
                    </a:lnTo>
                    <a:lnTo>
                      <a:pt x="242" y="34"/>
                    </a:lnTo>
                    <a:lnTo>
                      <a:pt x="242" y="34"/>
                    </a:lnTo>
                    <a:lnTo>
                      <a:pt x="244" y="34"/>
                    </a:lnTo>
                    <a:lnTo>
                      <a:pt x="246" y="34"/>
                    </a:lnTo>
                    <a:lnTo>
                      <a:pt x="248" y="34"/>
                    </a:lnTo>
                    <a:lnTo>
                      <a:pt x="250" y="34"/>
                    </a:lnTo>
                    <a:lnTo>
                      <a:pt x="250" y="36"/>
                    </a:lnTo>
                    <a:lnTo>
                      <a:pt x="252" y="36"/>
                    </a:lnTo>
                    <a:lnTo>
                      <a:pt x="254" y="36"/>
                    </a:lnTo>
                    <a:lnTo>
                      <a:pt x="254" y="38"/>
                    </a:lnTo>
                    <a:lnTo>
                      <a:pt x="256" y="38"/>
                    </a:lnTo>
                    <a:lnTo>
                      <a:pt x="256" y="40"/>
                    </a:lnTo>
                    <a:lnTo>
                      <a:pt x="258" y="40"/>
                    </a:lnTo>
                    <a:lnTo>
                      <a:pt x="258" y="42"/>
                    </a:lnTo>
                    <a:lnTo>
                      <a:pt x="258" y="44"/>
                    </a:lnTo>
                    <a:lnTo>
                      <a:pt x="260" y="44"/>
                    </a:lnTo>
                    <a:lnTo>
                      <a:pt x="260" y="46"/>
                    </a:lnTo>
                    <a:lnTo>
                      <a:pt x="262" y="46"/>
                    </a:lnTo>
                    <a:lnTo>
                      <a:pt x="262" y="48"/>
                    </a:lnTo>
                    <a:lnTo>
                      <a:pt x="262" y="50"/>
                    </a:lnTo>
                    <a:lnTo>
                      <a:pt x="264" y="50"/>
                    </a:lnTo>
                    <a:lnTo>
                      <a:pt x="264" y="52"/>
                    </a:lnTo>
                    <a:lnTo>
                      <a:pt x="264" y="54"/>
                    </a:lnTo>
                    <a:lnTo>
                      <a:pt x="266" y="54"/>
                    </a:lnTo>
                    <a:lnTo>
                      <a:pt x="266" y="56"/>
                    </a:lnTo>
                    <a:lnTo>
                      <a:pt x="266" y="58"/>
                    </a:lnTo>
                    <a:lnTo>
                      <a:pt x="268" y="58"/>
                    </a:lnTo>
                    <a:lnTo>
                      <a:pt x="266" y="60"/>
                    </a:lnTo>
                    <a:lnTo>
                      <a:pt x="266" y="62"/>
                    </a:lnTo>
                    <a:lnTo>
                      <a:pt x="268" y="62"/>
                    </a:lnTo>
                    <a:lnTo>
                      <a:pt x="270" y="62"/>
                    </a:lnTo>
                    <a:lnTo>
                      <a:pt x="272" y="62"/>
                    </a:lnTo>
                    <a:lnTo>
                      <a:pt x="272" y="64"/>
                    </a:lnTo>
                    <a:lnTo>
                      <a:pt x="272" y="66"/>
                    </a:lnTo>
                    <a:lnTo>
                      <a:pt x="272" y="68"/>
                    </a:lnTo>
                    <a:lnTo>
                      <a:pt x="270" y="70"/>
                    </a:lnTo>
                    <a:lnTo>
                      <a:pt x="270" y="72"/>
                    </a:lnTo>
                    <a:lnTo>
                      <a:pt x="266" y="78"/>
                    </a:lnTo>
                    <a:lnTo>
                      <a:pt x="266" y="80"/>
                    </a:lnTo>
                    <a:lnTo>
                      <a:pt x="264" y="82"/>
                    </a:lnTo>
                    <a:lnTo>
                      <a:pt x="264" y="84"/>
                    </a:lnTo>
                    <a:lnTo>
                      <a:pt x="262" y="88"/>
                    </a:lnTo>
                    <a:lnTo>
                      <a:pt x="260" y="90"/>
                    </a:lnTo>
                    <a:lnTo>
                      <a:pt x="260" y="92"/>
                    </a:lnTo>
                    <a:lnTo>
                      <a:pt x="260" y="94"/>
                    </a:lnTo>
                    <a:lnTo>
                      <a:pt x="258" y="102"/>
                    </a:lnTo>
                    <a:lnTo>
                      <a:pt x="256" y="104"/>
                    </a:lnTo>
                    <a:lnTo>
                      <a:pt x="256" y="108"/>
                    </a:lnTo>
                    <a:lnTo>
                      <a:pt x="254" y="112"/>
                    </a:lnTo>
                    <a:lnTo>
                      <a:pt x="250" y="122"/>
                    </a:lnTo>
                    <a:lnTo>
                      <a:pt x="248" y="130"/>
                    </a:lnTo>
                    <a:lnTo>
                      <a:pt x="246" y="132"/>
                    </a:lnTo>
                    <a:lnTo>
                      <a:pt x="244" y="138"/>
                    </a:lnTo>
                    <a:lnTo>
                      <a:pt x="244" y="142"/>
                    </a:lnTo>
                    <a:lnTo>
                      <a:pt x="240" y="154"/>
                    </a:lnTo>
                    <a:lnTo>
                      <a:pt x="240" y="156"/>
                    </a:lnTo>
                    <a:lnTo>
                      <a:pt x="240" y="162"/>
                    </a:lnTo>
                    <a:lnTo>
                      <a:pt x="238" y="164"/>
                    </a:lnTo>
                    <a:lnTo>
                      <a:pt x="238" y="166"/>
                    </a:lnTo>
                    <a:lnTo>
                      <a:pt x="238" y="170"/>
                    </a:lnTo>
                    <a:lnTo>
                      <a:pt x="238" y="174"/>
                    </a:lnTo>
                    <a:lnTo>
                      <a:pt x="236" y="178"/>
                    </a:lnTo>
                    <a:lnTo>
                      <a:pt x="236" y="180"/>
                    </a:lnTo>
                    <a:lnTo>
                      <a:pt x="234" y="184"/>
                    </a:lnTo>
                    <a:lnTo>
                      <a:pt x="234" y="186"/>
                    </a:lnTo>
                    <a:lnTo>
                      <a:pt x="234" y="188"/>
                    </a:lnTo>
                    <a:lnTo>
                      <a:pt x="234" y="190"/>
                    </a:lnTo>
                    <a:lnTo>
                      <a:pt x="234" y="192"/>
                    </a:lnTo>
                    <a:lnTo>
                      <a:pt x="234" y="198"/>
                    </a:lnTo>
                    <a:lnTo>
                      <a:pt x="234" y="200"/>
                    </a:lnTo>
                    <a:lnTo>
                      <a:pt x="236" y="204"/>
                    </a:lnTo>
                    <a:lnTo>
                      <a:pt x="236" y="210"/>
                    </a:lnTo>
                    <a:lnTo>
                      <a:pt x="238" y="216"/>
                    </a:lnTo>
                    <a:lnTo>
                      <a:pt x="238" y="222"/>
                    </a:lnTo>
                    <a:lnTo>
                      <a:pt x="238" y="224"/>
                    </a:lnTo>
                    <a:lnTo>
                      <a:pt x="240" y="226"/>
                    </a:lnTo>
                    <a:lnTo>
                      <a:pt x="240" y="230"/>
                    </a:lnTo>
                    <a:lnTo>
                      <a:pt x="240" y="232"/>
                    </a:lnTo>
                    <a:lnTo>
                      <a:pt x="240" y="234"/>
                    </a:lnTo>
                    <a:lnTo>
                      <a:pt x="240" y="236"/>
                    </a:lnTo>
                    <a:lnTo>
                      <a:pt x="242" y="244"/>
                    </a:lnTo>
                    <a:lnTo>
                      <a:pt x="242" y="246"/>
                    </a:lnTo>
                    <a:lnTo>
                      <a:pt x="242" y="248"/>
                    </a:lnTo>
                    <a:lnTo>
                      <a:pt x="242" y="252"/>
                    </a:lnTo>
                    <a:lnTo>
                      <a:pt x="242" y="258"/>
                    </a:lnTo>
                    <a:lnTo>
                      <a:pt x="244" y="260"/>
                    </a:lnTo>
                    <a:lnTo>
                      <a:pt x="244" y="266"/>
                    </a:lnTo>
                    <a:lnTo>
                      <a:pt x="244" y="268"/>
                    </a:lnTo>
                    <a:lnTo>
                      <a:pt x="244" y="272"/>
                    </a:lnTo>
                    <a:lnTo>
                      <a:pt x="244" y="274"/>
                    </a:lnTo>
                    <a:lnTo>
                      <a:pt x="246" y="276"/>
                    </a:lnTo>
                    <a:lnTo>
                      <a:pt x="246" y="284"/>
                    </a:lnTo>
                    <a:lnTo>
                      <a:pt x="246" y="286"/>
                    </a:lnTo>
                    <a:lnTo>
                      <a:pt x="244" y="292"/>
                    </a:lnTo>
                    <a:lnTo>
                      <a:pt x="242" y="294"/>
                    </a:lnTo>
                    <a:lnTo>
                      <a:pt x="240" y="300"/>
                    </a:lnTo>
                    <a:lnTo>
                      <a:pt x="238" y="306"/>
                    </a:lnTo>
                    <a:lnTo>
                      <a:pt x="238" y="308"/>
                    </a:lnTo>
                    <a:lnTo>
                      <a:pt x="238" y="310"/>
                    </a:lnTo>
                    <a:lnTo>
                      <a:pt x="236" y="314"/>
                    </a:lnTo>
                    <a:lnTo>
                      <a:pt x="234" y="320"/>
                    </a:lnTo>
                    <a:lnTo>
                      <a:pt x="234" y="322"/>
                    </a:lnTo>
                    <a:lnTo>
                      <a:pt x="232" y="324"/>
                    </a:lnTo>
                    <a:lnTo>
                      <a:pt x="232" y="326"/>
                    </a:lnTo>
                    <a:lnTo>
                      <a:pt x="230" y="330"/>
                    </a:lnTo>
                    <a:lnTo>
                      <a:pt x="228" y="334"/>
                    </a:lnTo>
                    <a:lnTo>
                      <a:pt x="226" y="336"/>
                    </a:lnTo>
                    <a:lnTo>
                      <a:pt x="226" y="340"/>
                    </a:lnTo>
                    <a:lnTo>
                      <a:pt x="226" y="344"/>
                    </a:lnTo>
                    <a:lnTo>
                      <a:pt x="224" y="348"/>
                    </a:lnTo>
                    <a:lnTo>
                      <a:pt x="224" y="350"/>
                    </a:lnTo>
                    <a:lnTo>
                      <a:pt x="222" y="356"/>
                    </a:lnTo>
                    <a:lnTo>
                      <a:pt x="220" y="360"/>
                    </a:lnTo>
                    <a:lnTo>
                      <a:pt x="220" y="362"/>
                    </a:lnTo>
                    <a:lnTo>
                      <a:pt x="220" y="360"/>
                    </a:lnTo>
                    <a:lnTo>
                      <a:pt x="218" y="360"/>
                    </a:lnTo>
                    <a:lnTo>
                      <a:pt x="218" y="358"/>
                    </a:lnTo>
                    <a:lnTo>
                      <a:pt x="216" y="358"/>
                    </a:lnTo>
                    <a:lnTo>
                      <a:pt x="214" y="356"/>
                    </a:lnTo>
                    <a:lnTo>
                      <a:pt x="212" y="356"/>
                    </a:lnTo>
                    <a:lnTo>
                      <a:pt x="212" y="358"/>
                    </a:lnTo>
                    <a:lnTo>
                      <a:pt x="210" y="358"/>
                    </a:lnTo>
                    <a:lnTo>
                      <a:pt x="210" y="360"/>
                    </a:lnTo>
                    <a:lnTo>
                      <a:pt x="208" y="360"/>
                    </a:lnTo>
                    <a:lnTo>
                      <a:pt x="208" y="362"/>
                    </a:lnTo>
                    <a:lnTo>
                      <a:pt x="206" y="364"/>
                    </a:lnTo>
                    <a:lnTo>
                      <a:pt x="204" y="364"/>
                    </a:lnTo>
                    <a:lnTo>
                      <a:pt x="202" y="364"/>
                    </a:lnTo>
                    <a:lnTo>
                      <a:pt x="202" y="366"/>
                    </a:lnTo>
                    <a:lnTo>
                      <a:pt x="200" y="366"/>
                    </a:lnTo>
                    <a:lnTo>
                      <a:pt x="200" y="368"/>
                    </a:lnTo>
                    <a:lnTo>
                      <a:pt x="198" y="368"/>
                    </a:lnTo>
                    <a:lnTo>
                      <a:pt x="196" y="368"/>
                    </a:lnTo>
                    <a:lnTo>
                      <a:pt x="194" y="368"/>
                    </a:lnTo>
                    <a:lnTo>
                      <a:pt x="192" y="368"/>
                    </a:lnTo>
                    <a:lnTo>
                      <a:pt x="192" y="370"/>
                    </a:lnTo>
                    <a:lnTo>
                      <a:pt x="190" y="370"/>
                    </a:lnTo>
                    <a:lnTo>
                      <a:pt x="190" y="372"/>
                    </a:lnTo>
                    <a:lnTo>
                      <a:pt x="190" y="374"/>
                    </a:lnTo>
                    <a:lnTo>
                      <a:pt x="188" y="374"/>
                    </a:lnTo>
                    <a:lnTo>
                      <a:pt x="186" y="374"/>
                    </a:lnTo>
                    <a:lnTo>
                      <a:pt x="186" y="376"/>
                    </a:lnTo>
                    <a:lnTo>
                      <a:pt x="184" y="376"/>
                    </a:lnTo>
                    <a:lnTo>
                      <a:pt x="182" y="376"/>
                    </a:lnTo>
                    <a:lnTo>
                      <a:pt x="182" y="374"/>
                    </a:lnTo>
                    <a:lnTo>
                      <a:pt x="180" y="374"/>
                    </a:lnTo>
                    <a:lnTo>
                      <a:pt x="178" y="374"/>
                    </a:lnTo>
                    <a:lnTo>
                      <a:pt x="178" y="374"/>
                    </a:lnTo>
                    <a:lnTo>
                      <a:pt x="178" y="376"/>
                    </a:lnTo>
                    <a:lnTo>
                      <a:pt x="176" y="376"/>
                    </a:lnTo>
                    <a:lnTo>
                      <a:pt x="176" y="374"/>
                    </a:lnTo>
                    <a:lnTo>
                      <a:pt x="174" y="374"/>
                    </a:lnTo>
                    <a:lnTo>
                      <a:pt x="174" y="376"/>
                    </a:lnTo>
                    <a:lnTo>
                      <a:pt x="174" y="374"/>
                    </a:lnTo>
                    <a:lnTo>
                      <a:pt x="172" y="374"/>
                    </a:lnTo>
                    <a:lnTo>
                      <a:pt x="170" y="374"/>
                    </a:lnTo>
                    <a:lnTo>
                      <a:pt x="168" y="374"/>
                    </a:lnTo>
                    <a:lnTo>
                      <a:pt x="168" y="376"/>
                    </a:lnTo>
                    <a:lnTo>
                      <a:pt x="166" y="376"/>
                    </a:lnTo>
                    <a:lnTo>
                      <a:pt x="164" y="376"/>
                    </a:lnTo>
                    <a:lnTo>
                      <a:pt x="162" y="376"/>
                    </a:lnTo>
                    <a:lnTo>
                      <a:pt x="160" y="376"/>
                    </a:lnTo>
                    <a:lnTo>
                      <a:pt x="158" y="376"/>
                    </a:lnTo>
                    <a:lnTo>
                      <a:pt x="156" y="376"/>
                    </a:lnTo>
                    <a:lnTo>
                      <a:pt x="154" y="378"/>
                    </a:lnTo>
                    <a:lnTo>
                      <a:pt x="154" y="380"/>
                    </a:lnTo>
                    <a:lnTo>
                      <a:pt x="154" y="382"/>
                    </a:lnTo>
                    <a:lnTo>
                      <a:pt x="154" y="384"/>
                    </a:lnTo>
                    <a:lnTo>
                      <a:pt x="154" y="386"/>
                    </a:lnTo>
                    <a:lnTo>
                      <a:pt x="154" y="388"/>
                    </a:lnTo>
                    <a:lnTo>
                      <a:pt x="156" y="388"/>
                    </a:lnTo>
                    <a:lnTo>
                      <a:pt x="158" y="388"/>
                    </a:lnTo>
                    <a:lnTo>
                      <a:pt x="158" y="390"/>
                    </a:lnTo>
                    <a:lnTo>
                      <a:pt x="158" y="392"/>
                    </a:lnTo>
                    <a:lnTo>
                      <a:pt x="160" y="392"/>
                    </a:lnTo>
                    <a:lnTo>
                      <a:pt x="160" y="394"/>
                    </a:lnTo>
                    <a:lnTo>
                      <a:pt x="160" y="396"/>
                    </a:lnTo>
                    <a:lnTo>
                      <a:pt x="160" y="398"/>
                    </a:lnTo>
                    <a:lnTo>
                      <a:pt x="160" y="400"/>
                    </a:lnTo>
                    <a:lnTo>
                      <a:pt x="162" y="400"/>
                    </a:lnTo>
                    <a:lnTo>
                      <a:pt x="164" y="400"/>
                    </a:lnTo>
                    <a:lnTo>
                      <a:pt x="166" y="400"/>
                    </a:lnTo>
                    <a:lnTo>
                      <a:pt x="168" y="402"/>
                    </a:lnTo>
                    <a:lnTo>
                      <a:pt x="168" y="404"/>
                    </a:lnTo>
                    <a:lnTo>
                      <a:pt x="168" y="406"/>
                    </a:lnTo>
                    <a:lnTo>
                      <a:pt x="166" y="406"/>
                    </a:lnTo>
                    <a:lnTo>
                      <a:pt x="164" y="406"/>
                    </a:lnTo>
                    <a:lnTo>
                      <a:pt x="164" y="408"/>
                    </a:lnTo>
                    <a:lnTo>
                      <a:pt x="162" y="408"/>
                    </a:lnTo>
                    <a:lnTo>
                      <a:pt x="162" y="410"/>
                    </a:lnTo>
                    <a:lnTo>
                      <a:pt x="160" y="410"/>
                    </a:lnTo>
                    <a:lnTo>
                      <a:pt x="160" y="412"/>
                    </a:lnTo>
                    <a:lnTo>
                      <a:pt x="158" y="412"/>
                    </a:lnTo>
                    <a:lnTo>
                      <a:pt x="158" y="410"/>
                    </a:lnTo>
                    <a:lnTo>
                      <a:pt x="156" y="410"/>
                    </a:lnTo>
                    <a:lnTo>
                      <a:pt x="154" y="410"/>
                    </a:lnTo>
                    <a:lnTo>
                      <a:pt x="154" y="412"/>
                    </a:lnTo>
                    <a:lnTo>
                      <a:pt x="152" y="412"/>
                    </a:lnTo>
                    <a:lnTo>
                      <a:pt x="152" y="414"/>
                    </a:lnTo>
                    <a:lnTo>
                      <a:pt x="150" y="414"/>
                    </a:lnTo>
                    <a:lnTo>
                      <a:pt x="148" y="414"/>
                    </a:lnTo>
                    <a:lnTo>
                      <a:pt x="148" y="417"/>
                    </a:lnTo>
                    <a:lnTo>
                      <a:pt x="146" y="417"/>
                    </a:lnTo>
                    <a:lnTo>
                      <a:pt x="146" y="419"/>
                    </a:lnTo>
                    <a:lnTo>
                      <a:pt x="144" y="417"/>
                    </a:lnTo>
                    <a:lnTo>
                      <a:pt x="142" y="417"/>
                    </a:lnTo>
                    <a:lnTo>
                      <a:pt x="138" y="417"/>
                    </a:lnTo>
                    <a:lnTo>
                      <a:pt x="136" y="414"/>
                    </a:lnTo>
                    <a:lnTo>
                      <a:pt x="134" y="414"/>
                    </a:lnTo>
                    <a:lnTo>
                      <a:pt x="132" y="414"/>
                    </a:lnTo>
                    <a:lnTo>
                      <a:pt x="130" y="414"/>
                    </a:lnTo>
                    <a:lnTo>
                      <a:pt x="130" y="412"/>
                    </a:lnTo>
                    <a:lnTo>
                      <a:pt x="130" y="412"/>
                    </a:lnTo>
                    <a:lnTo>
                      <a:pt x="128" y="412"/>
                    </a:lnTo>
                    <a:lnTo>
                      <a:pt x="128" y="410"/>
                    </a:lnTo>
                    <a:lnTo>
                      <a:pt x="126" y="410"/>
                    </a:lnTo>
                    <a:lnTo>
                      <a:pt x="126" y="408"/>
                    </a:lnTo>
                    <a:lnTo>
                      <a:pt x="124" y="408"/>
                    </a:lnTo>
                    <a:lnTo>
                      <a:pt x="122" y="406"/>
                    </a:lnTo>
                    <a:lnTo>
                      <a:pt x="120" y="406"/>
                    </a:lnTo>
                    <a:lnTo>
                      <a:pt x="120" y="404"/>
                    </a:lnTo>
                    <a:lnTo>
                      <a:pt x="118" y="402"/>
                    </a:lnTo>
                    <a:lnTo>
                      <a:pt x="114" y="398"/>
                    </a:lnTo>
                    <a:lnTo>
                      <a:pt x="110" y="392"/>
                    </a:lnTo>
                    <a:lnTo>
                      <a:pt x="108" y="390"/>
                    </a:lnTo>
                    <a:lnTo>
                      <a:pt x="106" y="390"/>
                    </a:lnTo>
                    <a:lnTo>
                      <a:pt x="102" y="388"/>
                    </a:lnTo>
                    <a:lnTo>
                      <a:pt x="102" y="386"/>
                    </a:lnTo>
                    <a:lnTo>
                      <a:pt x="96" y="382"/>
                    </a:lnTo>
                    <a:lnTo>
                      <a:pt x="96" y="380"/>
                    </a:lnTo>
                    <a:lnTo>
                      <a:pt x="92" y="376"/>
                    </a:lnTo>
                    <a:lnTo>
                      <a:pt x="90" y="370"/>
                    </a:lnTo>
                    <a:lnTo>
                      <a:pt x="88" y="370"/>
                    </a:lnTo>
                    <a:lnTo>
                      <a:pt x="86" y="366"/>
                    </a:lnTo>
                    <a:lnTo>
                      <a:pt x="86" y="362"/>
                    </a:lnTo>
                    <a:lnTo>
                      <a:pt x="86" y="358"/>
                    </a:lnTo>
                    <a:lnTo>
                      <a:pt x="86" y="354"/>
                    </a:lnTo>
                    <a:lnTo>
                      <a:pt x="86" y="350"/>
                    </a:lnTo>
                    <a:lnTo>
                      <a:pt x="86" y="348"/>
                    </a:lnTo>
                    <a:lnTo>
                      <a:pt x="86" y="346"/>
                    </a:lnTo>
                    <a:lnTo>
                      <a:pt x="88" y="342"/>
                    </a:lnTo>
                    <a:lnTo>
                      <a:pt x="88" y="338"/>
                    </a:lnTo>
                    <a:lnTo>
                      <a:pt x="90" y="336"/>
                    </a:lnTo>
                    <a:lnTo>
                      <a:pt x="90" y="334"/>
                    </a:lnTo>
                    <a:lnTo>
                      <a:pt x="92" y="332"/>
                    </a:lnTo>
                    <a:lnTo>
                      <a:pt x="92" y="330"/>
                    </a:lnTo>
                    <a:lnTo>
                      <a:pt x="92" y="326"/>
                    </a:lnTo>
                    <a:lnTo>
                      <a:pt x="92" y="324"/>
                    </a:lnTo>
                    <a:lnTo>
                      <a:pt x="92" y="322"/>
                    </a:lnTo>
                    <a:lnTo>
                      <a:pt x="92" y="322"/>
                    </a:lnTo>
                    <a:lnTo>
                      <a:pt x="94" y="320"/>
                    </a:lnTo>
                    <a:lnTo>
                      <a:pt x="94" y="318"/>
                    </a:lnTo>
                    <a:lnTo>
                      <a:pt x="94" y="316"/>
                    </a:lnTo>
                    <a:lnTo>
                      <a:pt x="94" y="314"/>
                    </a:lnTo>
                    <a:lnTo>
                      <a:pt x="94" y="312"/>
                    </a:lnTo>
                    <a:lnTo>
                      <a:pt x="94" y="310"/>
                    </a:lnTo>
                    <a:lnTo>
                      <a:pt x="94" y="308"/>
                    </a:lnTo>
                    <a:lnTo>
                      <a:pt x="94" y="306"/>
                    </a:lnTo>
                    <a:lnTo>
                      <a:pt x="94" y="302"/>
                    </a:lnTo>
                    <a:lnTo>
                      <a:pt x="96" y="302"/>
                    </a:lnTo>
                    <a:lnTo>
                      <a:pt x="94" y="298"/>
                    </a:lnTo>
                    <a:lnTo>
                      <a:pt x="92" y="294"/>
                    </a:lnTo>
                    <a:lnTo>
                      <a:pt x="90" y="292"/>
                    </a:lnTo>
                    <a:lnTo>
                      <a:pt x="88" y="288"/>
                    </a:lnTo>
                    <a:lnTo>
                      <a:pt x="86" y="286"/>
                    </a:lnTo>
                    <a:lnTo>
                      <a:pt x="82" y="282"/>
                    </a:lnTo>
                    <a:lnTo>
                      <a:pt x="82" y="278"/>
                    </a:lnTo>
                    <a:lnTo>
                      <a:pt x="80" y="278"/>
                    </a:lnTo>
                    <a:lnTo>
                      <a:pt x="78" y="276"/>
                    </a:lnTo>
                    <a:lnTo>
                      <a:pt x="78" y="274"/>
                    </a:lnTo>
                    <a:lnTo>
                      <a:pt x="78" y="274"/>
                    </a:lnTo>
                    <a:lnTo>
                      <a:pt x="78" y="268"/>
                    </a:lnTo>
                    <a:lnTo>
                      <a:pt x="76" y="262"/>
                    </a:lnTo>
                    <a:lnTo>
                      <a:pt x="76" y="256"/>
                    </a:lnTo>
                    <a:lnTo>
                      <a:pt x="76" y="252"/>
                    </a:lnTo>
                    <a:lnTo>
                      <a:pt x="76" y="248"/>
                    </a:lnTo>
                    <a:lnTo>
                      <a:pt x="74" y="238"/>
                    </a:lnTo>
                    <a:lnTo>
                      <a:pt x="74" y="236"/>
                    </a:lnTo>
                    <a:lnTo>
                      <a:pt x="74" y="234"/>
                    </a:lnTo>
                    <a:lnTo>
                      <a:pt x="74" y="232"/>
                    </a:lnTo>
                    <a:lnTo>
                      <a:pt x="72" y="230"/>
                    </a:lnTo>
                    <a:lnTo>
                      <a:pt x="72" y="226"/>
                    </a:lnTo>
                    <a:lnTo>
                      <a:pt x="72" y="224"/>
                    </a:lnTo>
                    <a:lnTo>
                      <a:pt x="70" y="224"/>
                    </a:lnTo>
                    <a:lnTo>
                      <a:pt x="70" y="226"/>
                    </a:lnTo>
                    <a:lnTo>
                      <a:pt x="68" y="226"/>
                    </a:lnTo>
                    <a:lnTo>
                      <a:pt x="66" y="226"/>
                    </a:lnTo>
                    <a:lnTo>
                      <a:pt x="66" y="226"/>
                    </a:lnTo>
                    <a:lnTo>
                      <a:pt x="64" y="226"/>
                    </a:lnTo>
                    <a:lnTo>
                      <a:pt x="64" y="224"/>
                    </a:lnTo>
                    <a:lnTo>
                      <a:pt x="62" y="222"/>
                    </a:lnTo>
                    <a:lnTo>
                      <a:pt x="60" y="222"/>
                    </a:lnTo>
                    <a:lnTo>
                      <a:pt x="58" y="222"/>
                    </a:lnTo>
                    <a:lnTo>
                      <a:pt x="56" y="222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54" y="216"/>
                    </a:lnTo>
                    <a:lnTo>
                      <a:pt x="52" y="214"/>
                    </a:lnTo>
                    <a:lnTo>
                      <a:pt x="50" y="214"/>
                    </a:lnTo>
                    <a:lnTo>
                      <a:pt x="50" y="216"/>
                    </a:lnTo>
                    <a:lnTo>
                      <a:pt x="48" y="216"/>
                    </a:lnTo>
                    <a:lnTo>
                      <a:pt x="48" y="214"/>
                    </a:lnTo>
                    <a:lnTo>
                      <a:pt x="46" y="214"/>
                    </a:lnTo>
                    <a:lnTo>
                      <a:pt x="44" y="212"/>
                    </a:lnTo>
                    <a:lnTo>
                      <a:pt x="42" y="212"/>
                    </a:lnTo>
                    <a:lnTo>
                      <a:pt x="40" y="214"/>
                    </a:lnTo>
                    <a:lnTo>
                      <a:pt x="40" y="212"/>
                    </a:lnTo>
                    <a:lnTo>
                      <a:pt x="36" y="204"/>
                    </a:lnTo>
                    <a:lnTo>
                      <a:pt x="36" y="202"/>
                    </a:lnTo>
                    <a:lnTo>
                      <a:pt x="34" y="200"/>
                    </a:lnTo>
                    <a:lnTo>
                      <a:pt x="32" y="200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30" y="200"/>
                    </a:lnTo>
                    <a:lnTo>
                      <a:pt x="30" y="198"/>
                    </a:lnTo>
                    <a:lnTo>
                      <a:pt x="28" y="198"/>
                    </a:lnTo>
                    <a:lnTo>
                      <a:pt x="30" y="198"/>
                    </a:lnTo>
                    <a:lnTo>
                      <a:pt x="30" y="196"/>
                    </a:lnTo>
                    <a:lnTo>
                      <a:pt x="32" y="194"/>
                    </a:lnTo>
                    <a:lnTo>
                      <a:pt x="32" y="190"/>
                    </a:lnTo>
                    <a:lnTo>
                      <a:pt x="30" y="190"/>
                    </a:lnTo>
                    <a:lnTo>
                      <a:pt x="28" y="190"/>
                    </a:lnTo>
                    <a:lnTo>
                      <a:pt x="26" y="190"/>
                    </a:lnTo>
                    <a:lnTo>
                      <a:pt x="24" y="188"/>
                    </a:lnTo>
                    <a:lnTo>
                      <a:pt x="22" y="188"/>
                    </a:lnTo>
                    <a:lnTo>
                      <a:pt x="22" y="186"/>
                    </a:lnTo>
                    <a:lnTo>
                      <a:pt x="22" y="184"/>
                    </a:lnTo>
                    <a:lnTo>
                      <a:pt x="22" y="182"/>
                    </a:lnTo>
                    <a:lnTo>
                      <a:pt x="22" y="180"/>
                    </a:lnTo>
                    <a:lnTo>
                      <a:pt x="20" y="178"/>
                    </a:lnTo>
                    <a:lnTo>
                      <a:pt x="18" y="178"/>
                    </a:lnTo>
                    <a:lnTo>
                      <a:pt x="14" y="174"/>
                    </a:lnTo>
                    <a:lnTo>
                      <a:pt x="14" y="172"/>
                    </a:lnTo>
                    <a:lnTo>
                      <a:pt x="16" y="168"/>
                    </a:lnTo>
                    <a:lnTo>
                      <a:pt x="16" y="164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2"/>
                    </a:lnTo>
                    <a:lnTo>
                      <a:pt x="10" y="160"/>
                    </a:lnTo>
                    <a:lnTo>
                      <a:pt x="8" y="158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6" y="154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8" y="142"/>
                    </a:lnTo>
                    <a:lnTo>
                      <a:pt x="14" y="146"/>
                    </a:lnTo>
                    <a:lnTo>
                      <a:pt x="14" y="144"/>
                    </a:lnTo>
                    <a:lnTo>
                      <a:pt x="14" y="142"/>
                    </a:lnTo>
                    <a:lnTo>
                      <a:pt x="20" y="142"/>
                    </a:lnTo>
                    <a:lnTo>
                      <a:pt x="24" y="142"/>
                    </a:lnTo>
                    <a:lnTo>
                      <a:pt x="32" y="142"/>
                    </a:lnTo>
                    <a:lnTo>
                      <a:pt x="34" y="144"/>
                    </a:lnTo>
                    <a:lnTo>
                      <a:pt x="36" y="144"/>
                    </a:lnTo>
                    <a:lnTo>
                      <a:pt x="38" y="142"/>
                    </a:lnTo>
                    <a:lnTo>
                      <a:pt x="40" y="144"/>
                    </a:lnTo>
                    <a:lnTo>
                      <a:pt x="42" y="144"/>
                    </a:lnTo>
                    <a:lnTo>
                      <a:pt x="44" y="144"/>
                    </a:lnTo>
                    <a:lnTo>
                      <a:pt x="46" y="144"/>
                    </a:lnTo>
                    <a:lnTo>
                      <a:pt x="48" y="146"/>
                    </a:lnTo>
                    <a:lnTo>
                      <a:pt x="50" y="146"/>
                    </a:lnTo>
                    <a:lnTo>
                      <a:pt x="50" y="148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4" y="144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2" y="136"/>
                    </a:lnTo>
                    <a:lnTo>
                      <a:pt x="52" y="134"/>
                    </a:lnTo>
                    <a:lnTo>
                      <a:pt x="52" y="130"/>
                    </a:lnTo>
                    <a:lnTo>
                      <a:pt x="52" y="130"/>
                    </a:lnTo>
                    <a:lnTo>
                      <a:pt x="54" y="128"/>
                    </a:lnTo>
                    <a:lnTo>
                      <a:pt x="56" y="126"/>
                    </a:lnTo>
                    <a:lnTo>
                      <a:pt x="56" y="124"/>
                    </a:lnTo>
                    <a:lnTo>
                      <a:pt x="56" y="122"/>
                    </a:lnTo>
                    <a:lnTo>
                      <a:pt x="56" y="120"/>
                    </a:lnTo>
                    <a:lnTo>
                      <a:pt x="54" y="120"/>
                    </a:lnTo>
                    <a:lnTo>
                      <a:pt x="54" y="118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50" y="116"/>
                    </a:lnTo>
                    <a:lnTo>
                      <a:pt x="50" y="114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50" y="108"/>
                    </a:lnTo>
                    <a:lnTo>
                      <a:pt x="50" y="106"/>
                    </a:lnTo>
                    <a:lnTo>
                      <a:pt x="52" y="104"/>
                    </a:lnTo>
                    <a:lnTo>
                      <a:pt x="54" y="102"/>
                    </a:lnTo>
                    <a:lnTo>
                      <a:pt x="58" y="100"/>
                    </a:lnTo>
                    <a:lnTo>
                      <a:pt x="68" y="92"/>
                    </a:lnTo>
                    <a:lnTo>
                      <a:pt x="70" y="90"/>
                    </a:lnTo>
                    <a:lnTo>
                      <a:pt x="72" y="88"/>
                    </a:lnTo>
                    <a:lnTo>
                      <a:pt x="74" y="86"/>
                    </a:lnTo>
                    <a:lnTo>
                      <a:pt x="76" y="84"/>
                    </a:lnTo>
                    <a:lnTo>
                      <a:pt x="78" y="84"/>
                    </a:lnTo>
                    <a:lnTo>
                      <a:pt x="80" y="82"/>
                    </a:lnTo>
                    <a:lnTo>
                      <a:pt x="82" y="80"/>
                    </a:lnTo>
                    <a:lnTo>
                      <a:pt x="86" y="78"/>
                    </a:lnTo>
                    <a:lnTo>
                      <a:pt x="90" y="74"/>
                    </a:lnTo>
                    <a:lnTo>
                      <a:pt x="94" y="70"/>
                    </a:lnTo>
                    <a:lnTo>
                      <a:pt x="96" y="70"/>
                    </a:lnTo>
                    <a:lnTo>
                      <a:pt x="102" y="64"/>
                    </a:lnTo>
                    <a:lnTo>
                      <a:pt x="104" y="62"/>
                    </a:lnTo>
                    <a:lnTo>
                      <a:pt x="110" y="58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2"/>
                    </a:lnTo>
                    <a:lnTo>
                      <a:pt x="120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8" y="44"/>
                    </a:lnTo>
                    <a:lnTo>
                      <a:pt x="128" y="42"/>
                    </a:lnTo>
                    <a:lnTo>
                      <a:pt x="130" y="42"/>
                    </a:lnTo>
                    <a:lnTo>
                      <a:pt x="130" y="40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4" y="36"/>
                    </a:lnTo>
                    <a:lnTo>
                      <a:pt x="138" y="34"/>
                    </a:lnTo>
                    <a:lnTo>
                      <a:pt x="142" y="32"/>
                    </a:lnTo>
                    <a:lnTo>
                      <a:pt x="144" y="32"/>
                    </a:lnTo>
                    <a:lnTo>
                      <a:pt x="146" y="30"/>
                    </a:lnTo>
                    <a:lnTo>
                      <a:pt x="148" y="28"/>
                    </a:lnTo>
                    <a:lnTo>
                      <a:pt x="150" y="26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6" y="22"/>
                    </a:lnTo>
                    <a:lnTo>
                      <a:pt x="156" y="20"/>
                    </a:lnTo>
                    <a:lnTo>
                      <a:pt x="158" y="20"/>
                    </a:lnTo>
                    <a:lnTo>
                      <a:pt x="160" y="16"/>
                    </a:lnTo>
                    <a:lnTo>
                      <a:pt x="162" y="14"/>
                    </a:lnTo>
                    <a:lnTo>
                      <a:pt x="168" y="10"/>
                    </a:lnTo>
                    <a:lnTo>
                      <a:pt x="172" y="6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0" name="Freeform 86">
                <a:extLst>
                  <a:ext uri="{FF2B5EF4-FFF2-40B4-BE49-F238E27FC236}">
                    <a16:creationId xmlns:a16="http://schemas.microsoft.com/office/drawing/2014/main" id="{5CA0BC3F-699F-0043-490B-C8EEF1CD3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188" y="2349500"/>
                <a:ext cx="231775" cy="323850"/>
              </a:xfrm>
              <a:custGeom>
                <a:avLst/>
                <a:gdLst>
                  <a:gd name="T0" fmla="*/ 110 w 146"/>
                  <a:gd name="T1" fmla="*/ 0 h 204"/>
                  <a:gd name="T2" fmla="*/ 132 w 146"/>
                  <a:gd name="T3" fmla="*/ 0 h 204"/>
                  <a:gd name="T4" fmla="*/ 144 w 146"/>
                  <a:gd name="T5" fmla="*/ 0 h 204"/>
                  <a:gd name="T6" fmla="*/ 146 w 146"/>
                  <a:gd name="T7" fmla="*/ 12 h 204"/>
                  <a:gd name="T8" fmla="*/ 146 w 146"/>
                  <a:gd name="T9" fmla="*/ 26 h 204"/>
                  <a:gd name="T10" fmla="*/ 146 w 146"/>
                  <a:gd name="T11" fmla="*/ 40 h 204"/>
                  <a:gd name="T12" fmla="*/ 146 w 146"/>
                  <a:gd name="T13" fmla="*/ 52 h 204"/>
                  <a:gd name="T14" fmla="*/ 144 w 146"/>
                  <a:gd name="T15" fmla="*/ 72 h 204"/>
                  <a:gd name="T16" fmla="*/ 144 w 146"/>
                  <a:gd name="T17" fmla="*/ 88 h 204"/>
                  <a:gd name="T18" fmla="*/ 144 w 146"/>
                  <a:gd name="T19" fmla="*/ 110 h 204"/>
                  <a:gd name="T20" fmla="*/ 144 w 146"/>
                  <a:gd name="T21" fmla="*/ 126 h 204"/>
                  <a:gd name="T22" fmla="*/ 144 w 146"/>
                  <a:gd name="T23" fmla="*/ 142 h 204"/>
                  <a:gd name="T24" fmla="*/ 144 w 146"/>
                  <a:gd name="T25" fmla="*/ 160 h 204"/>
                  <a:gd name="T26" fmla="*/ 144 w 146"/>
                  <a:gd name="T27" fmla="*/ 176 h 204"/>
                  <a:gd name="T28" fmla="*/ 144 w 146"/>
                  <a:gd name="T29" fmla="*/ 184 h 204"/>
                  <a:gd name="T30" fmla="*/ 142 w 146"/>
                  <a:gd name="T31" fmla="*/ 192 h 204"/>
                  <a:gd name="T32" fmla="*/ 136 w 146"/>
                  <a:gd name="T33" fmla="*/ 204 h 204"/>
                  <a:gd name="T34" fmla="*/ 120 w 146"/>
                  <a:gd name="T35" fmla="*/ 204 h 204"/>
                  <a:gd name="T36" fmla="*/ 104 w 146"/>
                  <a:gd name="T37" fmla="*/ 204 h 204"/>
                  <a:gd name="T38" fmla="*/ 94 w 146"/>
                  <a:gd name="T39" fmla="*/ 194 h 204"/>
                  <a:gd name="T40" fmla="*/ 94 w 146"/>
                  <a:gd name="T41" fmla="*/ 178 h 204"/>
                  <a:gd name="T42" fmla="*/ 94 w 146"/>
                  <a:gd name="T43" fmla="*/ 160 h 204"/>
                  <a:gd name="T44" fmla="*/ 86 w 146"/>
                  <a:gd name="T45" fmla="*/ 160 h 204"/>
                  <a:gd name="T46" fmla="*/ 70 w 146"/>
                  <a:gd name="T47" fmla="*/ 160 h 204"/>
                  <a:gd name="T48" fmla="*/ 52 w 146"/>
                  <a:gd name="T49" fmla="*/ 160 h 204"/>
                  <a:gd name="T50" fmla="*/ 38 w 146"/>
                  <a:gd name="T51" fmla="*/ 160 h 204"/>
                  <a:gd name="T52" fmla="*/ 30 w 146"/>
                  <a:gd name="T53" fmla="*/ 160 h 204"/>
                  <a:gd name="T54" fmla="*/ 20 w 146"/>
                  <a:gd name="T55" fmla="*/ 160 h 204"/>
                  <a:gd name="T56" fmla="*/ 0 w 146"/>
                  <a:gd name="T57" fmla="*/ 160 h 204"/>
                  <a:gd name="T58" fmla="*/ 2 w 146"/>
                  <a:gd name="T59" fmla="*/ 140 h 204"/>
                  <a:gd name="T60" fmla="*/ 2 w 146"/>
                  <a:gd name="T61" fmla="*/ 130 h 204"/>
                  <a:gd name="T62" fmla="*/ 14 w 146"/>
                  <a:gd name="T63" fmla="*/ 124 h 204"/>
                  <a:gd name="T64" fmla="*/ 14 w 146"/>
                  <a:gd name="T65" fmla="*/ 106 h 204"/>
                  <a:gd name="T66" fmla="*/ 14 w 146"/>
                  <a:gd name="T67" fmla="*/ 96 h 204"/>
                  <a:gd name="T68" fmla="*/ 16 w 146"/>
                  <a:gd name="T69" fmla="*/ 90 h 204"/>
                  <a:gd name="T70" fmla="*/ 16 w 146"/>
                  <a:gd name="T71" fmla="*/ 78 h 204"/>
                  <a:gd name="T72" fmla="*/ 16 w 146"/>
                  <a:gd name="T73" fmla="*/ 60 h 204"/>
                  <a:gd name="T74" fmla="*/ 16 w 146"/>
                  <a:gd name="T75" fmla="*/ 52 h 204"/>
                  <a:gd name="T76" fmla="*/ 16 w 146"/>
                  <a:gd name="T77" fmla="*/ 46 h 204"/>
                  <a:gd name="T78" fmla="*/ 16 w 146"/>
                  <a:gd name="T79" fmla="*/ 32 h 204"/>
                  <a:gd name="T80" fmla="*/ 16 w 146"/>
                  <a:gd name="T81" fmla="*/ 22 h 204"/>
                  <a:gd name="T82" fmla="*/ 16 w 146"/>
                  <a:gd name="T83" fmla="*/ 10 h 204"/>
                  <a:gd name="T84" fmla="*/ 26 w 146"/>
                  <a:gd name="T85" fmla="*/ 10 h 204"/>
                  <a:gd name="T86" fmla="*/ 32 w 146"/>
                  <a:gd name="T87" fmla="*/ 16 h 204"/>
                  <a:gd name="T88" fmla="*/ 36 w 146"/>
                  <a:gd name="T89" fmla="*/ 18 h 204"/>
                  <a:gd name="T90" fmla="*/ 42 w 146"/>
                  <a:gd name="T91" fmla="*/ 18 h 204"/>
                  <a:gd name="T92" fmla="*/ 50 w 146"/>
                  <a:gd name="T93" fmla="*/ 18 h 204"/>
                  <a:gd name="T94" fmla="*/ 58 w 146"/>
                  <a:gd name="T95" fmla="*/ 18 h 204"/>
                  <a:gd name="T96" fmla="*/ 76 w 146"/>
                  <a:gd name="T97" fmla="*/ 18 h 204"/>
                  <a:gd name="T98" fmla="*/ 90 w 146"/>
                  <a:gd name="T99" fmla="*/ 18 h 204"/>
                  <a:gd name="T100" fmla="*/ 92 w 146"/>
                  <a:gd name="T101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6" h="204">
                    <a:moveTo>
                      <a:pt x="100" y="0"/>
                    </a:moveTo>
                    <a:lnTo>
                      <a:pt x="104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4"/>
                    </a:lnTo>
                    <a:lnTo>
                      <a:pt x="146" y="8"/>
                    </a:lnTo>
                    <a:lnTo>
                      <a:pt x="146" y="10"/>
                    </a:lnTo>
                    <a:lnTo>
                      <a:pt x="146" y="12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20"/>
                    </a:lnTo>
                    <a:lnTo>
                      <a:pt x="146" y="26"/>
                    </a:lnTo>
                    <a:lnTo>
                      <a:pt x="146" y="28"/>
                    </a:lnTo>
                    <a:lnTo>
                      <a:pt x="146" y="30"/>
                    </a:lnTo>
                    <a:lnTo>
                      <a:pt x="146" y="36"/>
                    </a:lnTo>
                    <a:lnTo>
                      <a:pt x="146" y="40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6" y="5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4" y="76"/>
                    </a:lnTo>
                    <a:lnTo>
                      <a:pt x="144" y="80"/>
                    </a:lnTo>
                    <a:lnTo>
                      <a:pt x="144" y="88"/>
                    </a:lnTo>
                    <a:lnTo>
                      <a:pt x="144" y="94"/>
                    </a:lnTo>
                    <a:lnTo>
                      <a:pt x="144" y="100"/>
                    </a:lnTo>
                    <a:lnTo>
                      <a:pt x="144" y="104"/>
                    </a:lnTo>
                    <a:lnTo>
                      <a:pt x="144" y="110"/>
                    </a:lnTo>
                    <a:lnTo>
                      <a:pt x="144" y="112"/>
                    </a:lnTo>
                    <a:lnTo>
                      <a:pt x="144" y="116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4" y="132"/>
                    </a:lnTo>
                    <a:lnTo>
                      <a:pt x="144" y="136"/>
                    </a:lnTo>
                    <a:lnTo>
                      <a:pt x="144" y="140"/>
                    </a:lnTo>
                    <a:lnTo>
                      <a:pt x="144" y="142"/>
                    </a:lnTo>
                    <a:lnTo>
                      <a:pt x="144" y="150"/>
                    </a:lnTo>
                    <a:lnTo>
                      <a:pt x="144" y="152"/>
                    </a:lnTo>
                    <a:lnTo>
                      <a:pt x="144" y="158"/>
                    </a:lnTo>
                    <a:lnTo>
                      <a:pt x="144" y="160"/>
                    </a:lnTo>
                    <a:lnTo>
                      <a:pt x="144" y="168"/>
                    </a:lnTo>
                    <a:lnTo>
                      <a:pt x="144" y="172"/>
                    </a:lnTo>
                    <a:lnTo>
                      <a:pt x="144" y="174"/>
                    </a:lnTo>
                    <a:lnTo>
                      <a:pt x="144" y="176"/>
                    </a:lnTo>
                    <a:lnTo>
                      <a:pt x="144" y="178"/>
                    </a:lnTo>
                    <a:lnTo>
                      <a:pt x="144" y="180"/>
                    </a:lnTo>
                    <a:lnTo>
                      <a:pt x="144" y="182"/>
                    </a:lnTo>
                    <a:lnTo>
                      <a:pt x="144" y="184"/>
                    </a:lnTo>
                    <a:lnTo>
                      <a:pt x="144" y="186"/>
                    </a:lnTo>
                    <a:lnTo>
                      <a:pt x="144" y="188"/>
                    </a:lnTo>
                    <a:lnTo>
                      <a:pt x="144" y="192"/>
                    </a:lnTo>
                    <a:lnTo>
                      <a:pt x="142" y="192"/>
                    </a:lnTo>
                    <a:lnTo>
                      <a:pt x="138" y="192"/>
                    </a:lnTo>
                    <a:lnTo>
                      <a:pt x="136" y="196"/>
                    </a:lnTo>
                    <a:lnTo>
                      <a:pt x="136" y="198"/>
                    </a:lnTo>
                    <a:lnTo>
                      <a:pt x="136" y="204"/>
                    </a:lnTo>
                    <a:lnTo>
                      <a:pt x="134" y="204"/>
                    </a:lnTo>
                    <a:lnTo>
                      <a:pt x="126" y="204"/>
                    </a:lnTo>
                    <a:lnTo>
                      <a:pt x="122" y="204"/>
                    </a:lnTo>
                    <a:lnTo>
                      <a:pt x="120" y="204"/>
                    </a:lnTo>
                    <a:lnTo>
                      <a:pt x="118" y="204"/>
                    </a:lnTo>
                    <a:lnTo>
                      <a:pt x="112" y="204"/>
                    </a:lnTo>
                    <a:lnTo>
                      <a:pt x="106" y="204"/>
                    </a:lnTo>
                    <a:lnTo>
                      <a:pt x="104" y="204"/>
                    </a:lnTo>
                    <a:lnTo>
                      <a:pt x="100" y="204"/>
                    </a:lnTo>
                    <a:lnTo>
                      <a:pt x="94" y="204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94" y="180"/>
                    </a:lnTo>
                    <a:lnTo>
                      <a:pt x="94" y="178"/>
                    </a:lnTo>
                    <a:lnTo>
                      <a:pt x="94" y="174"/>
                    </a:lnTo>
                    <a:lnTo>
                      <a:pt x="94" y="164"/>
                    </a:lnTo>
                    <a:lnTo>
                      <a:pt x="94" y="162"/>
                    </a:lnTo>
                    <a:lnTo>
                      <a:pt x="94" y="160"/>
                    </a:lnTo>
                    <a:lnTo>
                      <a:pt x="92" y="160"/>
                    </a:lnTo>
                    <a:lnTo>
                      <a:pt x="90" y="160"/>
                    </a:lnTo>
                    <a:lnTo>
                      <a:pt x="88" y="160"/>
                    </a:lnTo>
                    <a:lnTo>
                      <a:pt x="86" y="160"/>
                    </a:lnTo>
                    <a:lnTo>
                      <a:pt x="86" y="160"/>
                    </a:lnTo>
                    <a:lnTo>
                      <a:pt x="80" y="160"/>
                    </a:lnTo>
                    <a:lnTo>
                      <a:pt x="76" y="160"/>
                    </a:lnTo>
                    <a:lnTo>
                      <a:pt x="70" y="160"/>
                    </a:lnTo>
                    <a:lnTo>
                      <a:pt x="66" y="160"/>
                    </a:lnTo>
                    <a:lnTo>
                      <a:pt x="62" y="160"/>
                    </a:lnTo>
                    <a:lnTo>
                      <a:pt x="58" y="160"/>
                    </a:lnTo>
                    <a:lnTo>
                      <a:pt x="52" y="160"/>
                    </a:lnTo>
                    <a:lnTo>
                      <a:pt x="44" y="160"/>
                    </a:lnTo>
                    <a:lnTo>
                      <a:pt x="42" y="160"/>
                    </a:lnTo>
                    <a:lnTo>
                      <a:pt x="40" y="160"/>
                    </a:lnTo>
                    <a:lnTo>
                      <a:pt x="38" y="160"/>
                    </a:lnTo>
                    <a:lnTo>
                      <a:pt x="36" y="160"/>
                    </a:lnTo>
                    <a:lnTo>
                      <a:pt x="34" y="160"/>
                    </a:lnTo>
                    <a:lnTo>
                      <a:pt x="32" y="160"/>
                    </a:lnTo>
                    <a:lnTo>
                      <a:pt x="30" y="160"/>
                    </a:lnTo>
                    <a:lnTo>
                      <a:pt x="28" y="160"/>
                    </a:lnTo>
                    <a:lnTo>
                      <a:pt x="26" y="160"/>
                    </a:lnTo>
                    <a:lnTo>
                      <a:pt x="24" y="160"/>
                    </a:lnTo>
                    <a:lnTo>
                      <a:pt x="20" y="160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2" y="160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4" y="130"/>
                    </a:lnTo>
                    <a:lnTo>
                      <a:pt x="8" y="130"/>
                    </a:lnTo>
                    <a:lnTo>
                      <a:pt x="8" y="124"/>
                    </a:lnTo>
                    <a:lnTo>
                      <a:pt x="14" y="124"/>
                    </a:lnTo>
                    <a:lnTo>
                      <a:pt x="14" y="116"/>
                    </a:lnTo>
                    <a:lnTo>
                      <a:pt x="14" y="110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4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6" y="70"/>
                    </a:lnTo>
                    <a:lnTo>
                      <a:pt x="16" y="66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2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16" y="22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30" y="12"/>
                    </a:lnTo>
                    <a:lnTo>
                      <a:pt x="30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76" y="18"/>
                    </a:lnTo>
                    <a:lnTo>
                      <a:pt x="82" y="18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8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1" name="Freeform 93">
                <a:extLst>
                  <a:ext uri="{FF2B5EF4-FFF2-40B4-BE49-F238E27FC236}">
                    <a16:creationId xmlns:a16="http://schemas.microsoft.com/office/drawing/2014/main" id="{28C69485-EB5C-9543-48DD-4EEE1B8F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487363"/>
                <a:ext cx="361950" cy="395288"/>
              </a:xfrm>
              <a:custGeom>
                <a:avLst/>
                <a:gdLst>
                  <a:gd name="T0" fmla="*/ 174 w 228"/>
                  <a:gd name="T1" fmla="*/ 4 h 249"/>
                  <a:gd name="T2" fmla="*/ 182 w 228"/>
                  <a:gd name="T3" fmla="*/ 8 h 249"/>
                  <a:gd name="T4" fmla="*/ 190 w 228"/>
                  <a:gd name="T5" fmla="*/ 12 h 249"/>
                  <a:gd name="T6" fmla="*/ 202 w 228"/>
                  <a:gd name="T7" fmla="*/ 12 h 249"/>
                  <a:gd name="T8" fmla="*/ 212 w 228"/>
                  <a:gd name="T9" fmla="*/ 14 h 249"/>
                  <a:gd name="T10" fmla="*/ 210 w 228"/>
                  <a:gd name="T11" fmla="*/ 24 h 249"/>
                  <a:gd name="T12" fmla="*/ 210 w 228"/>
                  <a:gd name="T13" fmla="*/ 34 h 249"/>
                  <a:gd name="T14" fmla="*/ 204 w 228"/>
                  <a:gd name="T15" fmla="*/ 44 h 249"/>
                  <a:gd name="T16" fmla="*/ 202 w 228"/>
                  <a:gd name="T17" fmla="*/ 54 h 249"/>
                  <a:gd name="T18" fmla="*/ 202 w 228"/>
                  <a:gd name="T19" fmla="*/ 64 h 249"/>
                  <a:gd name="T20" fmla="*/ 200 w 228"/>
                  <a:gd name="T21" fmla="*/ 74 h 249"/>
                  <a:gd name="T22" fmla="*/ 202 w 228"/>
                  <a:gd name="T23" fmla="*/ 82 h 249"/>
                  <a:gd name="T24" fmla="*/ 200 w 228"/>
                  <a:gd name="T25" fmla="*/ 90 h 249"/>
                  <a:gd name="T26" fmla="*/ 208 w 228"/>
                  <a:gd name="T27" fmla="*/ 100 h 249"/>
                  <a:gd name="T28" fmla="*/ 208 w 228"/>
                  <a:gd name="T29" fmla="*/ 118 h 249"/>
                  <a:gd name="T30" fmla="*/ 208 w 228"/>
                  <a:gd name="T31" fmla="*/ 140 h 249"/>
                  <a:gd name="T32" fmla="*/ 214 w 228"/>
                  <a:gd name="T33" fmla="*/ 154 h 249"/>
                  <a:gd name="T34" fmla="*/ 228 w 228"/>
                  <a:gd name="T35" fmla="*/ 166 h 249"/>
                  <a:gd name="T36" fmla="*/ 222 w 228"/>
                  <a:gd name="T37" fmla="*/ 182 h 249"/>
                  <a:gd name="T38" fmla="*/ 208 w 228"/>
                  <a:gd name="T39" fmla="*/ 196 h 249"/>
                  <a:gd name="T40" fmla="*/ 192 w 228"/>
                  <a:gd name="T41" fmla="*/ 210 h 249"/>
                  <a:gd name="T42" fmla="*/ 166 w 228"/>
                  <a:gd name="T43" fmla="*/ 208 h 249"/>
                  <a:gd name="T44" fmla="*/ 162 w 228"/>
                  <a:gd name="T45" fmla="*/ 222 h 249"/>
                  <a:gd name="T46" fmla="*/ 144 w 228"/>
                  <a:gd name="T47" fmla="*/ 235 h 249"/>
                  <a:gd name="T48" fmla="*/ 138 w 228"/>
                  <a:gd name="T49" fmla="*/ 243 h 249"/>
                  <a:gd name="T50" fmla="*/ 130 w 228"/>
                  <a:gd name="T51" fmla="*/ 245 h 249"/>
                  <a:gd name="T52" fmla="*/ 114 w 228"/>
                  <a:gd name="T53" fmla="*/ 239 h 249"/>
                  <a:gd name="T54" fmla="*/ 96 w 228"/>
                  <a:gd name="T55" fmla="*/ 230 h 249"/>
                  <a:gd name="T56" fmla="*/ 74 w 228"/>
                  <a:gd name="T57" fmla="*/ 220 h 249"/>
                  <a:gd name="T58" fmla="*/ 56 w 228"/>
                  <a:gd name="T59" fmla="*/ 210 h 249"/>
                  <a:gd name="T60" fmla="*/ 52 w 228"/>
                  <a:gd name="T61" fmla="*/ 206 h 249"/>
                  <a:gd name="T62" fmla="*/ 38 w 228"/>
                  <a:gd name="T63" fmla="*/ 192 h 249"/>
                  <a:gd name="T64" fmla="*/ 18 w 228"/>
                  <a:gd name="T65" fmla="*/ 170 h 249"/>
                  <a:gd name="T66" fmla="*/ 2 w 228"/>
                  <a:gd name="T67" fmla="*/ 156 h 249"/>
                  <a:gd name="T68" fmla="*/ 2 w 228"/>
                  <a:gd name="T69" fmla="*/ 134 h 249"/>
                  <a:gd name="T70" fmla="*/ 2 w 228"/>
                  <a:gd name="T71" fmla="*/ 114 h 249"/>
                  <a:gd name="T72" fmla="*/ 4 w 228"/>
                  <a:gd name="T73" fmla="*/ 102 h 249"/>
                  <a:gd name="T74" fmla="*/ 16 w 228"/>
                  <a:gd name="T75" fmla="*/ 80 h 249"/>
                  <a:gd name="T76" fmla="*/ 26 w 228"/>
                  <a:gd name="T77" fmla="*/ 68 h 249"/>
                  <a:gd name="T78" fmla="*/ 34 w 228"/>
                  <a:gd name="T79" fmla="*/ 68 h 249"/>
                  <a:gd name="T80" fmla="*/ 40 w 228"/>
                  <a:gd name="T81" fmla="*/ 60 h 249"/>
                  <a:gd name="T82" fmla="*/ 50 w 228"/>
                  <a:gd name="T83" fmla="*/ 64 h 249"/>
                  <a:gd name="T84" fmla="*/ 62 w 228"/>
                  <a:gd name="T85" fmla="*/ 66 h 249"/>
                  <a:gd name="T86" fmla="*/ 72 w 228"/>
                  <a:gd name="T87" fmla="*/ 66 h 249"/>
                  <a:gd name="T88" fmla="*/ 78 w 228"/>
                  <a:gd name="T89" fmla="*/ 66 h 249"/>
                  <a:gd name="T90" fmla="*/ 86 w 228"/>
                  <a:gd name="T91" fmla="*/ 74 h 249"/>
                  <a:gd name="T92" fmla="*/ 96 w 228"/>
                  <a:gd name="T93" fmla="*/ 74 h 249"/>
                  <a:gd name="T94" fmla="*/ 96 w 228"/>
                  <a:gd name="T95" fmla="*/ 68 h 249"/>
                  <a:gd name="T96" fmla="*/ 104 w 228"/>
                  <a:gd name="T97" fmla="*/ 62 h 249"/>
                  <a:gd name="T98" fmla="*/ 108 w 228"/>
                  <a:gd name="T99" fmla="*/ 54 h 249"/>
                  <a:gd name="T100" fmla="*/ 120 w 228"/>
                  <a:gd name="T101" fmla="*/ 50 h 249"/>
                  <a:gd name="T102" fmla="*/ 126 w 228"/>
                  <a:gd name="T103" fmla="*/ 40 h 249"/>
                  <a:gd name="T104" fmla="*/ 130 w 228"/>
                  <a:gd name="T105" fmla="*/ 30 h 249"/>
                  <a:gd name="T106" fmla="*/ 132 w 228"/>
                  <a:gd name="T107" fmla="*/ 18 h 249"/>
                  <a:gd name="T108" fmla="*/ 142 w 228"/>
                  <a:gd name="T109" fmla="*/ 14 h 249"/>
                  <a:gd name="T110" fmla="*/ 150 w 228"/>
                  <a:gd name="T111" fmla="*/ 8 h 249"/>
                  <a:gd name="T112" fmla="*/ 158 w 228"/>
                  <a:gd name="T113" fmla="*/ 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49">
                    <a:moveTo>
                      <a:pt x="162" y="2"/>
                    </a:moveTo>
                    <a:lnTo>
                      <a:pt x="164" y="2"/>
                    </a:lnTo>
                    <a:lnTo>
                      <a:pt x="166" y="4"/>
                    </a:lnTo>
                    <a:lnTo>
                      <a:pt x="168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4" y="4"/>
                    </a:lnTo>
                    <a:lnTo>
                      <a:pt x="176" y="4"/>
                    </a:lnTo>
                    <a:lnTo>
                      <a:pt x="176" y="6"/>
                    </a:lnTo>
                    <a:lnTo>
                      <a:pt x="178" y="6"/>
                    </a:lnTo>
                    <a:lnTo>
                      <a:pt x="178" y="4"/>
                    </a:lnTo>
                    <a:lnTo>
                      <a:pt x="180" y="6"/>
                    </a:lnTo>
                    <a:lnTo>
                      <a:pt x="180" y="8"/>
                    </a:lnTo>
                    <a:lnTo>
                      <a:pt x="182" y="8"/>
                    </a:lnTo>
                    <a:lnTo>
                      <a:pt x="182" y="6"/>
                    </a:lnTo>
                    <a:lnTo>
                      <a:pt x="184" y="6"/>
                    </a:lnTo>
                    <a:lnTo>
                      <a:pt x="184" y="8"/>
                    </a:lnTo>
                    <a:lnTo>
                      <a:pt x="186" y="8"/>
                    </a:lnTo>
                    <a:lnTo>
                      <a:pt x="186" y="10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4" y="12"/>
                    </a:lnTo>
                    <a:lnTo>
                      <a:pt x="196" y="12"/>
                    </a:lnTo>
                    <a:lnTo>
                      <a:pt x="198" y="14"/>
                    </a:lnTo>
                    <a:lnTo>
                      <a:pt x="200" y="14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4" y="10"/>
                    </a:lnTo>
                    <a:lnTo>
                      <a:pt x="206" y="12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2" y="16"/>
                    </a:lnTo>
                    <a:lnTo>
                      <a:pt x="212" y="18"/>
                    </a:lnTo>
                    <a:lnTo>
                      <a:pt x="212" y="18"/>
                    </a:lnTo>
                    <a:lnTo>
                      <a:pt x="210" y="18"/>
                    </a:lnTo>
                    <a:lnTo>
                      <a:pt x="210" y="20"/>
                    </a:lnTo>
                    <a:lnTo>
                      <a:pt x="210" y="22"/>
                    </a:lnTo>
                    <a:lnTo>
                      <a:pt x="210" y="24"/>
                    </a:lnTo>
                    <a:lnTo>
                      <a:pt x="212" y="26"/>
                    </a:lnTo>
                    <a:lnTo>
                      <a:pt x="212" y="28"/>
                    </a:lnTo>
                    <a:lnTo>
                      <a:pt x="210" y="28"/>
                    </a:lnTo>
                    <a:lnTo>
                      <a:pt x="210" y="30"/>
                    </a:lnTo>
                    <a:lnTo>
                      <a:pt x="208" y="30"/>
                    </a:lnTo>
                    <a:lnTo>
                      <a:pt x="210" y="32"/>
                    </a:lnTo>
                    <a:lnTo>
                      <a:pt x="210" y="34"/>
                    </a:lnTo>
                    <a:lnTo>
                      <a:pt x="208" y="34"/>
                    </a:lnTo>
                    <a:lnTo>
                      <a:pt x="208" y="36"/>
                    </a:lnTo>
                    <a:lnTo>
                      <a:pt x="208" y="38"/>
                    </a:lnTo>
                    <a:lnTo>
                      <a:pt x="208" y="40"/>
                    </a:lnTo>
                    <a:lnTo>
                      <a:pt x="206" y="42"/>
                    </a:lnTo>
                    <a:lnTo>
                      <a:pt x="204" y="42"/>
                    </a:lnTo>
                    <a:lnTo>
                      <a:pt x="204" y="44"/>
                    </a:lnTo>
                    <a:lnTo>
                      <a:pt x="202" y="44"/>
                    </a:lnTo>
                    <a:lnTo>
                      <a:pt x="202" y="46"/>
                    </a:lnTo>
                    <a:lnTo>
                      <a:pt x="202" y="48"/>
                    </a:lnTo>
                    <a:lnTo>
                      <a:pt x="202" y="50"/>
                    </a:lnTo>
                    <a:lnTo>
                      <a:pt x="200" y="50"/>
                    </a:lnTo>
                    <a:lnTo>
                      <a:pt x="200" y="52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4" y="58"/>
                    </a:lnTo>
                    <a:lnTo>
                      <a:pt x="202" y="58"/>
                    </a:lnTo>
                    <a:lnTo>
                      <a:pt x="200" y="60"/>
                    </a:lnTo>
                    <a:lnTo>
                      <a:pt x="200" y="62"/>
                    </a:lnTo>
                    <a:lnTo>
                      <a:pt x="200" y="64"/>
                    </a:lnTo>
                    <a:lnTo>
                      <a:pt x="202" y="64"/>
                    </a:lnTo>
                    <a:lnTo>
                      <a:pt x="202" y="66"/>
                    </a:lnTo>
                    <a:lnTo>
                      <a:pt x="202" y="66"/>
                    </a:lnTo>
                    <a:lnTo>
                      <a:pt x="202" y="68"/>
                    </a:lnTo>
                    <a:lnTo>
                      <a:pt x="202" y="70"/>
                    </a:lnTo>
                    <a:lnTo>
                      <a:pt x="200" y="70"/>
                    </a:lnTo>
                    <a:lnTo>
                      <a:pt x="202" y="72"/>
                    </a:lnTo>
                    <a:lnTo>
                      <a:pt x="200" y="74"/>
                    </a:lnTo>
                    <a:lnTo>
                      <a:pt x="202" y="74"/>
                    </a:lnTo>
                    <a:lnTo>
                      <a:pt x="202" y="76"/>
                    </a:lnTo>
                    <a:lnTo>
                      <a:pt x="202" y="78"/>
                    </a:lnTo>
                    <a:lnTo>
                      <a:pt x="200" y="78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2" y="82"/>
                    </a:lnTo>
                    <a:lnTo>
                      <a:pt x="202" y="84"/>
                    </a:lnTo>
                    <a:lnTo>
                      <a:pt x="200" y="84"/>
                    </a:lnTo>
                    <a:lnTo>
                      <a:pt x="198" y="86"/>
                    </a:lnTo>
                    <a:lnTo>
                      <a:pt x="200" y="86"/>
                    </a:lnTo>
                    <a:lnTo>
                      <a:pt x="200" y="88"/>
                    </a:lnTo>
                    <a:lnTo>
                      <a:pt x="202" y="90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202" y="94"/>
                    </a:lnTo>
                    <a:lnTo>
                      <a:pt x="202" y="96"/>
                    </a:lnTo>
                    <a:lnTo>
                      <a:pt x="204" y="96"/>
                    </a:lnTo>
                    <a:lnTo>
                      <a:pt x="206" y="96"/>
                    </a:lnTo>
                    <a:lnTo>
                      <a:pt x="208" y="96"/>
                    </a:lnTo>
                    <a:lnTo>
                      <a:pt x="208" y="100"/>
                    </a:lnTo>
                    <a:lnTo>
                      <a:pt x="208" y="104"/>
                    </a:lnTo>
                    <a:lnTo>
                      <a:pt x="208" y="108"/>
                    </a:lnTo>
                    <a:lnTo>
                      <a:pt x="208" y="110"/>
                    </a:lnTo>
                    <a:lnTo>
                      <a:pt x="208" y="112"/>
                    </a:lnTo>
                    <a:lnTo>
                      <a:pt x="208" y="114"/>
                    </a:lnTo>
                    <a:lnTo>
                      <a:pt x="208" y="116"/>
                    </a:lnTo>
                    <a:lnTo>
                      <a:pt x="208" y="118"/>
                    </a:lnTo>
                    <a:lnTo>
                      <a:pt x="208" y="120"/>
                    </a:lnTo>
                    <a:lnTo>
                      <a:pt x="208" y="126"/>
                    </a:lnTo>
                    <a:lnTo>
                      <a:pt x="208" y="128"/>
                    </a:lnTo>
                    <a:lnTo>
                      <a:pt x="208" y="130"/>
                    </a:lnTo>
                    <a:lnTo>
                      <a:pt x="208" y="134"/>
                    </a:lnTo>
                    <a:lnTo>
                      <a:pt x="208" y="138"/>
                    </a:lnTo>
                    <a:lnTo>
                      <a:pt x="208" y="140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12" y="146"/>
                    </a:lnTo>
                    <a:lnTo>
                      <a:pt x="214" y="146"/>
                    </a:lnTo>
                    <a:lnTo>
                      <a:pt x="214" y="148"/>
                    </a:lnTo>
                    <a:lnTo>
                      <a:pt x="214" y="150"/>
                    </a:lnTo>
                    <a:lnTo>
                      <a:pt x="214" y="154"/>
                    </a:lnTo>
                    <a:lnTo>
                      <a:pt x="222" y="152"/>
                    </a:lnTo>
                    <a:lnTo>
                      <a:pt x="222" y="154"/>
                    </a:lnTo>
                    <a:lnTo>
                      <a:pt x="222" y="156"/>
                    </a:lnTo>
                    <a:lnTo>
                      <a:pt x="222" y="158"/>
                    </a:lnTo>
                    <a:lnTo>
                      <a:pt x="222" y="160"/>
                    </a:lnTo>
                    <a:lnTo>
                      <a:pt x="228" y="160"/>
                    </a:lnTo>
                    <a:lnTo>
                      <a:pt x="228" y="166"/>
                    </a:lnTo>
                    <a:lnTo>
                      <a:pt x="226" y="166"/>
                    </a:lnTo>
                    <a:lnTo>
                      <a:pt x="222" y="166"/>
                    </a:lnTo>
                    <a:lnTo>
                      <a:pt x="222" y="170"/>
                    </a:lnTo>
                    <a:lnTo>
                      <a:pt x="222" y="174"/>
                    </a:lnTo>
                    <a:lnTo>
                      <a:pt x="222" y="176"/>
                    </a:lnTo>
                    <a:lnTo>
                      <a:pt x="222" y="180"/>
                    </a:lnTo>
                    <a:lnTo>
                      <a:pt x="222" y="182"/>
                    </a:lnTo>
                    <a:lnTo>
                      <a:pt x="222" y="184"/>
                    </a:lnTo>
                    <a:lnTo>
                      <a:pt x="222" y="186"/>
                    </a:lnTo>
                    <a:lnTo>
                      <a:pt x="218" y="188"/>
                    </a:lnTo>
                    <a:lnTo>
                      <a:pt x="218" y="190"/>
                    </a:lnTo>
                    <a:lnTo>
                      <a:pt x="214" y="192"/>
                    </a:lnTo>
                    <a:lnTo>
                      <a:pt x="210" y="196"/>
                    </a:lnTo>
                    <a:lnTo>
                      <a:pt x="208" y="196"/>
                    </a:lnTo>
                    <a:lnTo>
                      <a:pt x="206" y="200"/>
                    </a:lnTo>
                    <a:lnTo>
                      <a:pt x="202" y="202"/>
                    </a:lnTo>
                    <a:lnTo>
                      <a:pt x="200" y="202"/>
                    </a:lnTo>
                    <a:lnTo>
                      <a:pt x="198" y="204"/>
                    </a:lnTo>
                    <a:lnTo>
                      <a:pt x="196" y="206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2" y="214"/>
                    </a:lnTo>
                    <a:lnTo>
                      <a:pt x="184" y="214"/>
                    </a:lnTo>
                    <a:lnTo>
                      <a:pt x="180" y="214"/>
                    </a:lnTo>
                    <a:lnTo>
                      <a:pt x="180" y="214"/>
                    </a:lnTo>
                    <a:lnTo>
                      <a:pt x="180" y="208"/>
                    </a:lnTo>
                    <a:lnTo>
                      <a:pt x="172" y="208"/>
                    </a:lnTo>
                    <a:lnTo>
                      <a:pt x="166" y="208"/>
                    </a:lnTo>
                    <a:lnTo>
                      <a:pt x="166" y="210"/>
                    </a:lnTo>
                    <a:lnTo>
                      <a:pt x="166" y="214"/>
                    </a:lnTo>
                    <a:lnTo>
                      <a:pt x="170" y="214"/>
                    </a:lnTo>
                    <a:lnTo>
                      <a:pt x="172" y="214"/>
                    </a:lnTo>
                    <a:lnTo>
                      <a:pt x="172" y="222"/>
                    </a:lnTo>
                    <a:lnTo>
                      <a:pt x="166" y="222"/>
                    </a:lnTo>
                    <a:lnTo>
                      <a:pt x="162" y="222"/>
                    </a:lnTo>
                    <a:lnTo>
                      <a:pt x="158" y="226"/>
                    </a:lnTo>
                    <a:lnTo>
                      <a:pt x="156" y="228"/>
                    </a:lnTo>
                    <a:lnTo>
                      <a:pt x="150" y="232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5"/>
                    </a:lnTo>
                    <a:lnTo>
                      <a:pt x="144" y="235"/>
                    </a:lnTo>
                    <a:lnTo>
                      <a:pt x="142" y="235"/>
                    </a:lnTo>
                    <a:lnTo>
                      <a:pt x="142" y="237"/>
                    </a:lnTo>
                    <a:lnTo>
                      <a:pt x="140" y="237"/>
                    </a:lnTo>
                    <a:lnTo>
                      <a:pt x="138" y="237"/>
                    </a:lnTo>
                    <a:lnTo>
                      <a:pt x="138" y="239"/>
                    </a:lnTo>
                    <a:lnTo>
                      <a:pt x="140" y="243"/>
                    </a:lnTo>
                    <a:lnTo>
                      <a:pt x="138" y="243"/>
                    </a:lnTo>
                    <a:lnTo>
                      <a:pt x="138" y="245"/>
                    </a:lnTo>
                    <a:lnTo>
                      <a:pt x="136" y="247"/>
                    </a:lnTo>
                    <a:lnTo>
                      <a:pt x="134" y="247"/>
                    </a:lnTo>
                    <a:lnTo>
                      <a:pt x="134" y="249"/>
                    </a:lnTo>
                    <a:lnTo>
                      <a:pt x="132" y="247"/>
                    </a:lnTo>
                    <a:lnTo>
                      <a:pt x="132" y="247"/>
                    </a:lnTo>
                    <a:lnTo>
                      <a:pt x="130" y="245"/>
                    </a:lnTo>
                    <a:lnTo>
                      <a:pt x="128" y="245"/>
                    </a:lnTo>
                    <a:lnTo>
                      <a:pt x="124" y="243"/>
                    </a:lnTo>
                    <a:lnTo>
                      <a:pt x="122" y="243"/>
                    </a:lnTo>
                    <a:lnTo>
                      <a:pt x="122" y="241"/>
                    </a:lnTo>
                    <a:lnTo>
                      <a:pt x="120" y="241"/>
                    </a:lnTo>
                    <a:lnTo>
                      <a:pt x="116" y="239"/>
                    </a:lnTo>
                    <a:lnTo>
                      <a:pt x="114" y="239"/>
                    </a:lnTo>
                    <a:lnTo>
                      <a:pt x="110" y="237"/>
                    </a:lnTo>
                    <a:lnTo>
                      <a:pt x="108" y="235"/>
                    </a:lnTo>
                    <a:lnTo>
                      <a:pt x="106" y="235"/>
                    </a:lnTo>
                    <a:lnTo>
                      <a:pt x="104" y="235"/>
                    </a:lnTo>
                    <a:lnTo>
                      <a:pt x="100" y="232"/>
                    </a:lnTo>
                    <a:lnTo>
                      <a:pt x="98" y="230"/>
                    </a:lnTo>
                    <a:lnTo>
                      <a:pt x="96" y="230"/>
                    </a:lnTo>
                    <a:lnTo>
                      <a:pt x="94" y="228"/>
                    </a:lnTo>
                    <a:lnTo>
                      <a:pt x="92" y="228"/>
                    </a:lnTo>
                    <a:lnTo>
                      <a:pt x="88" y="226"/>
                    </a:lnTo>
                    <a:lnTo>
                      <a:pt x="86" y="224"/>
                    </a:lnTo>
                    <a:lnTo>
                      <a:pt x="82" y="222"/>
                    </a:lnTo>
                    <a:lnTo>
                      <a:pt x="76" y="220"/>
                    </a:lnTo>
                    <a:lnTo>
                      <a:pt x="74" y="220"/>
                    </a:lnTo>
                    <a:lnTo>
                      <a:pt x="72" y="218"/>
                    </a:lnTo>
                    <a:lnTo>
                      <a:pt x="68" y="216"/>
                    </a:lnTo>
                    <a:lnTo>
                      <a:pt x="64" y="216"/>
                    </a:lnTo>
                    <a:lnTo>
                      <a:pt x="64" y="214"/>
                    </a:lnTo>
                    <a:lnTo>
                      <a:pt x="62" y="214"/>
                    </a:lnTo>
                    <a:lnTo>
                      <a:pt x="60" y="212"/>
                    </a:lnTo>
                    <a:lnTo>
                      <a:pt x="56" y="210"/>
                    </a:lnTo>
                    <a:lnTo>
                      <a:pt x="60" y="210"/>
                    </a:lnTo>
                    <a:lnTo>
                      <a:pt x="60" y="210"/>
                    </a:lnTo>
                    <a:lnTo>
                      <a:pt x="60" y="208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6" y="206"/>
                    </a:lnTo>
                    <a:lnTo>
                      <a:pt x="52" y="206"/>
                    </a:lnTo>
                    <a:lnTo>
                      <a:pt x="50" y="206"/>
                    </a:lnTo>
                    <a:lnTo>
                      <a:pt x="48" y="206"/>
                    </a:lnTo>
                    <a:lnTo>
                      <a:pt x="48" y="204"/>
                    </a:lnTo>
                    <a:lnTo>
                      <a:pt x="46" y="202"/>
                    </a:lnTo>
                    <a:lnTo>
                      <a:pt x="44" y="200"/>
                    </a:lnTo>
                    <a:lnTo>
                      <a:pt x="38" y="194"/>
                    </a:lnTo>
                    <a:lnTo>
                      <a:pt x="38" y="192"/>
                    </a:lnTo>
                    <a:lnTo>
                      <a:pt x="36" y="192"/>
                    </a:lnTo>
                    <a:lnTo>
                      <a:pt x="32" y="186"/>
                    </a:lnTo>
                    <a:lnTo>
                      <a:pt x="30" y="184"/>
                    </a:lnTo>
                    <a:lnTo>
                      <a:pt x="26" y="180"/>
                    </a:lnTo>
                    <a:lnTo>
                      <a:pt x="24" y="178"/>
                    </a:lnTo>
                    <a:lnTo>
                      <a:pt x="20" y="174"/>
                    </a:lnTo>
                    <a:lnTo>
                      <a:pt x="18" y="170"/>
                    </a:lnTo>
                    <a:lnTo>
                      <a:pt x="16" y="168"/>
                    </a:lnTo>
                    <a:lnTo>
                      <a:pt x="12" y="166"/>
                    </a:lnTo>
                    <a:lnTo>
                      <a:pt x="10" y="162"/>
                    </a:lnTo>
                    <a:lnTo>
                      <a:pt x="8" y="162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2" y="156"/>
                    </a:lnTo>
                    <a:lnTo>
                      <a:pt x="0" y="156"/>
                    </a:lnTo>
                    <a:lnTo>
                      <a:pt x="0" y="152"/>
                    </a:lnTo>
                    <a:lnTo>
                      <a:pt x="0" y="148"/>
                    </a:lnTo>
                    <a:lnTo>
                      <a:pt x="0" y="144"/>
                    </a:lnTo>
                    <a:lnTo>
                      <a:pt x="2" y="140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0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2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6" y="98"/>
                    </a:lnTo>
                    <a:lnTo>
                      <a:pt x="8" y="94"/>
                    </a:lnTo>
                    <a:lnTo>
                      <a:pt x="10" y="92"/>
                    </a:lnTo>
                    <a:lnTo>
                      <a:pt x="12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6" y="80"/>
                    </a:lnTo>
                    <a:lnTo>
                      <a:pt x="18" y="78"/>
                    </a:lnTo>
                    <a:lnTo>
                      <a:pt x="20" y="74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8" y="68"/>
                    </a:lnTo>
                    <a:lnTo>
                      <a:pt x="28" y="70"/>
                    </a:lnTo>
                    <a:lnTo>
                      <a:pt x="28" y="72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6" y="66"/>
                    </a:lnTo>
                    <a:lnTo>
                      <a:pt x="36" y="64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58"/>
                    </a:lnTo>
                    <a:lnTo>
                      <a:pt x="42" y="60"/>
                    </a:lnTo>
                    <a:lnTo>
                      <a:pt x="44" y="60"/>
                    </a:lnTo>
                    <a:lnTo>
                      <a:pt x="46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2" y="66"/>
                    </a:lnTo>
                    <a:lnTo>
                      <a:pt x="72" y="64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6" y="66"/>
                    </a:lnTo>
                    <a:lnTo>
                      <a:pt x="78" y="64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80" y="68"/>
                    </a:lnTo>
                    <a:lnTo>
                      <a:pt x="80" y="70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6" y="74"/>
                    </a:lnTo>
                    <a:lnTo>
                      <a:pt x="88" y="74"/>
                    </a:lnTo>
                    <a:lnTo>
                      <a:pt x="90" y="74"/>
                    </a:lnTo>
                    <a:lnTo>
                      <a:pt x="90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4" y="74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8" y="76"/>
                    </a:lnTo>
                    <a:lnTo>
                      <a:pt x="98" y="74"/>
                    </a:lnTo>
                    <a:lnTo>
                      <a:pt x="98" y="72"/>
                    </a:lnTo>
                    <a:lnTo>
                      <a:pt x="98" y="70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8" y="66"/>
                    </a:lnTo>
                    <a:lnTo>
                      <a:pt x="100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04" y="66"/>
                    </a:lnTo>
                    <a:lnTo>
                      <a:pt x="104" y="64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6" y="60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4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6" y="52"/>
                    </a:lnTo>
                    <a:lnTo>
                      <a:pt x="118" y="52"/>
                    </a:lnTo>
                    <a:lnTo>
                      <a:pt x="118" y="50"/>
                    </a:lnTo>
                    <a:lnTo>
                      <a:pt x="120" y="50"/>
                    </a:lnTo>
                    <a:lnTo>
                      <a:pt x="122" y="48"/>
                    </a:lnTo>
                    <a:lnTo>
                      <a:pt x="124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6" y="42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28" y="38"/>
                    </a:lnTo>
                    <a:lnTo>
                      <a:pt x="128" y="36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30" y="32"/>
                    </a:lnTo>
                    <a:lnTo>
                      <a:pt x="130" y="30"/>
                    </a:lnTo>
                    <a:lnTo>
                      <a:pt x="130" y="28"/>
                    </a:lnTo>
                    <a:lnTo>
                      <a:pt x="130" y="26"/>
                    </a:lnTo>
                    <a:lnTo>
                      <a:pt x="130" y="24"/>
                    </a:lnTo>
                    <a:lnTo>
                      <a:pt x="132" y="22"/>
                    </a:lnTo>
                    <a:lnTo>
                      <a:pt x="132" y="20"/>
                    </a:lnTo>
                    <a:lnTo>
                      <a:pt x="132" y="18"/>
                    </a:lnTo>
                    <a:lnTo>
                      <a:pt x="132" y="18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8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2" name="Freeform 94">
                <a:extLst>
                  <a:ext uri="{FF2B5EF4-FFF2-40B4-BE49-F238E27FC236}">
                    <a16:creationId xmlns:a16="http://schemas.microsoft.com/office/drawing/2014/main" id="{9355CAF6-31C7-BF9F-FAA8-F5BDFC20A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2375" y="1801813"/>
                <a:ext cx="355600" cy="417513"/>
              </a:xfrm>
              <a:custGeom>
                <a:avLst/>
                <a:gdLst>
                  <a:gd name="T0" fmla="*/ 112 w 224"/>
                  <a:gd name="T1" fmla="*/ 10 h 263"/>
                  <a:gd name="T2" fmla="*/ 124 w 224"/>
                  <a:gd name="T3" fmla="*/ 6 h 263"/>
                  <a:gd name="T4" fmla="*/ 142 w 224"/>
                  <a:gd name="T5" fmla="*/ 6 h 263"/>
                  <a:gd name="T6" fmla="*/ 132 w 224"/>
                  <a:gd name="T7" fmla="*/ 12 h 263"/>
                  <a:gd name="T8" fmla="*/ 134 w 224"/>
                  <a:gd name="T9" fmla="*/ 24 h 263"/>
                  <a:gd name="T10" fmla="*/ 136 w 224"/>
                  <a:gd name="T11" fmla="*/ 36 h 263"/>
                  <a:gd name="T12" fmla="*/ 148 w 224"/>
                  <a:gd name="T13" fmla="*/ 46 h 263"/>
                  <a:gd name="T14" fmla="*/ 144 w 224"/>
                  <a:gd name="T15" fmla="*/ 62 h 263"/>
                  <a:gd name="T16" fmla="*/ 136 w 224"/>
                  <a:gd name="T17" fmla="*/ 72 h 263"/>
                  <a:gd name="T18" fmla="*/ 142 w 224"/>
                  <a:gd name="T19" fmla="*/ 86 h 263"/>
                  <a:gd name="T20" fmla="*/ 162 w 224"/>
                  <a:gd name="T21" fmla="*/ 102 h 263"/>
                  <a:gd name="T22" fmla="*/ 158 w 224"/>
                  <a:gd name="T23" fmla="*/ 118 h 263"/>
                  <a:gd name="T24" fmla="*/ 162 w 224"/>
                  <a:gd name="T25" fmla="*/ 128 h 263"/>
                  <a:gd name="T26" fmla="*/ 170 w 224"/>
                  <a:gd name="T27" fmla="*/ 138 h 263"/>
                  <a:gd name="T28" fmla="*/ 170 w 224"/>
                  <a:gd name="T29" fmla="*/ 150 h 263"/>
                  <a:gd name="T30" fmla="*/ 180 w 224"/>
                  <a:gd name="T31" fmla="*/ 156 h 263"/>
                  <a:gd name="T32" fmla="*/ 186 w 224"/>
                  <a:gd name="T33" fmla="*/ 168 h 263"/>
                  <a:gd name="T34" fmla="*/ 194 w 224"/>
                  <a:gd name="T35" fmla="*/ 178 h 263"/>
                  <a:gd name="T36" fmla="*/ 196 w 224"/>
                  <a:gd name="T37" fmla="*/ 188 h 263"/>
                  <a:gd name="T38" fmla="*/ 202 w 224"/>
                  <a:gd name="T39" fmla="*/ 200 h 263"/>
                  <a:gd name="T40" fmla="*/ 210 w 224"/>
                  <a:gd name="T41" fmla="*/ 210 h 263"/>
                  <a:gd name="T42" fmla="*/ 216 w 224"/>
                  <a:gd name="T43" fmla="*/ 220 h 263"/>
                  <a:gd name="T44" fmla="*/ 222 w 224"/>
                  <a:gd name="T45" fmla="*/ 230 h 263"/>
                  <a:gd name="T46" fmla="*/ 190 w 224"/>
                  <a:gd name="T47" fmla="*/ 259 h 263"/>
                  <a:gd name="T48" fmla="*/ 176 w 224"/>
                  <a:gd name="T49" fmla="*/ 263 h 263"/>
                  <a:gd name="T50" fmla="*/ 162 w 224"/>
                  <a:gd name="T51" fmla="*/ 261 h 263"/>
                  <a:gd name="T52" fmla="*/ 150 w 224"/>
                  <a:gd name="T53" fmla="*/ 257 h 263"/>
                  <a:gd name="T54" fmla="*/ 142 w 224"/>
                  <a:gd name="T55" fmla="*/ 246 h 263"/>
                  <a:gd name="T56" fmla="*/ 132 w 224"/>
                  <a:gd name="T57" fmla="*/ 244 h 263"/>
                  <a:gd name="T58" fmla="*/ 122 w 224"/>
                  <a:gd name="T59" fmla="*/ 240 h 263"/>
                  <a:gd name="T60" fmla="*/ 114 w 224"/>
                  <a:gd name="T61" fmla="*/ 242 h 263"/>
                  <a:gd name="T62" fmla="*/ 100 w 224"/>
                  <a:gd name="T63" fmla="*/ 242 h 263"/>
                  <a:gd name="T64" fmla="*/ 90 w 224"/>
                  <a:gd name="T65" fmla="*/ 240 h 263"/>
                  <a:gd name="T66" fmla="*/ 78 w 224"/>
                  <a:gd name="T67" fmla="*/ 234 h 263"/>
                  <a:gd name="T68" fmla="*/ 70 w 224"/>
                  <a:gd name="T69" fmla="*/ 230 h 263"/>
                  <a:gd name="T70" fmla="*/ 64 w 224"/>
                  <a:gd name="T71" fmla="*/ 226 h 263"/>
                  <a:gd name="T72" fmla="*/ 64 w 224"/>
                  <a:gd name="T73" fmla="*/ 198 h 263"/>
                  <a:gd name="T74" fmla="*/ 46 w 224"/>
                  <a:gd name="T75" fmla="*/ 164 h 263"/>
                  <a:gd name="T76" fmla="*/ 30 w 224"/>
                  <a:gd name="T77" fmla="*/ 124 h 263"/>
                  <a:gd name="T78" fmla="*/ 26 w 224"/>
                  <a:gd name="T79" fmla="*/ 108 h 263"/>
                  <a:gd name="T80" fmla="*/ 18 w 224"/>
                  <a:gd name="T81" fmla="*/ 90 h 263"/>
                  <a:gd name="T82" fmla="*/ 8 w 224"/>
                  <a:gd name="T83" fmla="*/ 56 h 263"/>
                  <a:gd name="T84" fmla="*/ 2 w 224"/>
                  <a:gd name="T85" fmla="*/ 42 h 263"/>
                  <a:gd name="T86" fmla="*/ 4 w 224"/>
                  <a:gd name="T87" fmla="*/ 32 h 263"/>
                  <a:gd name="T88" fmla="*/ 16 w 224"/>
                  <a:gd name="T89" fmla="*/ 34 h 263"/>
                  <a:gd name="T90" fmla="*/ 20 w 224"/>
                  <a:gd name="T91" fmla="*/ 24 h 263"/>
                  <a:gd name="T92" fmla="*/ 26 w 224"/>
                  <a:gd name="T93" fmla="*/ 18 h 263"/>
                  <a:gd name="T94" fmla="*/ 26 w 224"/>
                  <a:gd name="T95" fmla="*/ 16 h 263"/>
                  <a:gd name="T96" fmla="*/ 40 w 224"/>
                  <a:gd name="T97" fmla="*/ 14 h 263"/>
                  <a:gd name="T98" fmla="*/ 42 w 224"/>
                  <a:gd name="T99" fmla="*/ 14 h 263"/>
                  <a:gd name="T100" fmla="*/ 46 w 224"/>
                  <a:gd name="T101" fmla="*/ 10 h 263"/>
                  <a:gd name="T102" fmla="*/ 56 w 224"/>
                  <a:gd name="T103" fmla="*/ 10 h 263"/>
                  <a:gd name="T104" fmla="*/ 64 w 224"/>
                  <a:gd name="T105" fmla="*/ 12 h 263"/>
                  <a:gd name="T106" fmla="*/ 74 w 224"/>
                  <a:gd name="T107" fmla="*/ 6 h 263"/>
                  <a:gd name="T108" fmla="*/ 86 w 224"/>
                  <a:gd name="T109" fmla="*/ 2 h 263"/>
                  <a:gd name="T110" fmla="*/ 100 w 224"/>
                  <a:gd name="T111" fmla="*/ 6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" h="263">
                    <a:moveTo>
                      <a:pt x="100" y="6"/>
                    </a:moveTo>
                    <a:lnTo>
                      <a:pt x="102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8" y="14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2" y="10"/>
                    </a:lnTo>
                    <a:lnTo>
                      <a:pt x="124" y="8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4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38" y="8"/>
                    </a:lnTo>
                    <a:lnTo>
                      <a:pt x="138" y="10"/>
                    </a:lnTo>
                    <a:lnTo>
                      <a:pt x="136" y="10"/>
                    </a:lnTo>
                    <a:lnTo>
                      <a:pt x="136" y="12"/>
                    </a:lnTo>
                    <a:lnTo>
                      <a:pt x="134" y="12"/>
                    </a:lnTo>
                    <a:lnTo>
                      <a:pt x="132" y="12"/>
                    </a:lnTo>
                    <a:lnTo>
                      <a:pt x="132" y="14"/>
                    </a:lnTo>
                    <a:lnTo>
                      <a:pt x="130" y="14"/>
                    </a:lnTo>
                    <a:lnTo>
                      <a:pt x="132" y="16"/>
                    </a:lnTo>
                    <a:lnTo>
                      <a:pt x="132" y="18"/>
                    </a:lnTo>
                    <a:lnTo>
                      <a:pt x="130" y="20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4" y="24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8" y="28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6" y="36"/>
                    </a:lnTo>
                    <a:lnTo>
                      <a:pt x="136" y="38"/>
                    </a:lnTo>
                    <a:lnTo>
                      <a:pt x="140" y="40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50" y="46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48" y="54"/>
                    </a:lnTo>
                    <a:lnTo>
                      <a:pt x="146" y="54"/>
                    </a:lnTo>
                    <a:lnTo>
                      <a:pt x="144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40" y="64"/>
                    </a:lnTo>
                    <a:lnTo>
                      <a:pt x="138" y="66"/>
                    </a:lnTo>
                    <a:lnTo>
                      <a:pt x="136" y="66"/>
                    </a:lnTo>
                    <a:lnTo>
                      <a:pt x="136" y="68"/>
                    </a:lnTo>
                    <a:lnTo>
                      <a:pt x="136" y="70"/>
                    </a:lnTo>
                    <a:lnTo>
                      <a:pt x="136" y="72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6" y="84"/>
                    </a:lnTo>
                    <a:lnTo>
                      <a:pt x="142" y="86"/>
                    </a:lnTo>
                    <a:lnTo>
                      <a:pt x="156" y="92"/>
                    </a:lnTo>
                    <a:lnTo>
                      <a:pt x="158" y="94"/>
                    </a:lnTo>
                    <a:lnTo>
                      <a:pt x="164" y="96"/>
                    </a:lnTo>
                    <a:lnTo>
                      <a:pt x="168" y="98"/>
                    </a:lnTo>
                    <a:lnTo>
                      <a:pt x="166" y="100"/>
                    </a:lnTo>
                    <a:lnTo>
                      <a:pt x="164" y="100"/>
                    </a:lnTo>
                    <a:lnTo>
                      <a:pt x="164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0" y="104"/>
                    </a:lnTo>
                    <a:lnTo>
                      <a:pt x="160" y="108"/>
                    </a:lnTo>
                    <a:lnTo>
                      <a:pt x="158" y="110"/>
                    </a:lnTo>
                    <a:lnTo>
                      <a:pt x="158" y="112"/>
                    </a:lnTo>
                    <a:lnTo>
                      <a:pt x="158" y="114"/>
                    </a:lnTo>
                    <a:lnTo>
                      <a:pt x="158" y="116"/>
                    </a:lnTo>
                    <a:lnTo>
                      <a:pt x="158" y="118"/>
                    </a:lnTo>
                    <a:lnTo>
                      <a:pt x="160" y="118"/>
                    </a:lnTo>
                    <a:lnTo>
                      <a:pt x="160" y="120"/>
                    </a:lnTo>
                    <a:lnTo>
                      <a:pt x="160" y="122"/>
                    </a:lnTo>
                    <a:lnTo>
                      <a:pt x="158" y="122"/>
                    </a:lnTo>
                    <a:lnTo>
                      <a:pt x="158" y="124"/>
                    </a:lnTo>
                    <a:lnTo>
                      <a:pt x="158" y="126"/>
                    </a:lnTo>
                    <a:lnTo>
                      <a:pt x="160" y="128"/>
                    </a:lnTo>
                    <a:lnTo>
                      <a:pt x="162" y="128"/>
                    </a:lnTo>
                    <a:lnTo>
                      <a:pt x="162" y="130"/>
                    </a:lnTo>
                    <a:lnTo>
                      <a:pt x="164" y="130"/>
                    </a:lnTo>
                    <a:lnTo>
                      <a:pt x="164" y="132"/>
                    </a:lnTo>
                    <a:lnTo>
                      <a:pt x="166" y="132"/>
                    </a:lnTo>
                    <a:lnTo>
                      <a:pt x="166" y="134"/>
                    </a:lnTo>
                    <a:lnTo>
                      <a:pt x="168" y="134"/>
                    </a:lnTo>
                    <a:lnTo>
                      <a:pt x="168" y="136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8" y="146"/>
                    </a:lnTo>
                    <a:lnTo>
                      <a:pt x="170" y="146"/>
                    </a:lnTo>
                    <a:lnTo>
                      <a:pt x="170" y="148"/>
                    </a:lnTo>
                    <a:lnTo>
                      <a:pt x="170" y="150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2" y="152"/>
                    </a:lnTo>
                    <a:lnTo>
                      <a:pt x="174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6"/>
                    </a:lnTo>
                    <a:lnTo>
                      <a:pt x="180" y="156"/>
                    </a:lnTo>
                    <a:lnTo>
                      <a:pt x="180" y="158"/>
                    </a:lnTo>
                    <a:lnTo>
                      <a:pt x="182" y="158"/>
                    </a:lnTo>
                    <a:lnTo>
                      <a:pt x="182" y="160"/>
                    </a:lnTo>
                    <a:lnTo>
                      <a:pt x="184" y="162"/>
                    </a:lnTo>
                    <a:lnTo>
                      <a:pt x="184" y="164"/>
                    </a:lnTo>
                    <a:lnTo>
                      <a:pt x="186" y="164"/>
                    </a:lnTo>
                    <a:lnTo>
                      <a:pt x="186" y="166"/>
                    </a:lnTo>
                    <a:lnTo>
                      <a:pt x="186" y="168"/>
                    </a:lnTo>
                    <a:lnTo>
                      <a:pt x="188" y="168"/>
                    </a:lnTo>
                    <a:lnTo>
                      <a:pt x="188" y="170"/>
                    </a:lnTo>
                    <a:lnTo>
                      <a:pt x="190" y="172"/>
                    </a:lnTo>
                    <a:lnTo>
                      <a:pt x="190" y="174"/>
                    </a:lnTo>
                    <a:lnTo>
                      <a:pt x="192" y="174"/>
                    </a:lnTo>
                    <a:lnTo>
                      <a:pt x="192" y="176"/>
                    </a:lnTo>
                    <a:lnTo>
                      <a:pt x="194" y="176"/>
                    </a:lnTo>
                    <a:lnTo>
                      <a:pt x="194" y="178"/>
                    </a:lnTo>
                    <a:lnTo>
                      <a:pt x="196" y="178"/>
                    </a:lnTo>
                    <a:lnTo>
                      <a:pt x="198" y="180"/>
                    </a:lnTo>
                    <a:lnTo>
                      <a:pt x="198" y="182"/>
                    </a:lnTo>
                    <a:lnTo>
                      <a:pt x="200" y="182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196" y="188"/>
                    </a:lnTo>
                    <a:lnTo>
                      <a:pt x="196" y="190"/>
                    </a:lnTo>
                    <a:lnTo>
                      <a:pt x="196" y="192"/>
                    </a:lnTo>
                    <a:lnTo>
                      <a:pt x="196" y="194"/>
                    </a:lnTo>
                    <a:lnTo>
                      <a:pt x="198" y="196"/>
                    </a:lnTo>
                    <a:lnTo>
                      <a:pt x="200" y="196"/>
                    </a:lnTo>
                    <a:lnTo>
                      <a:pt x="202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4" y="200"/>
                    </a:lnTo>
                    <a:lnTo>
                      <a:pt x="204" y="202"/>
                    </a:lnTo>
                    <a:lnTo>
                      <a:pt x="206" y="202"/>
                    </a:lnTo>
                    <a:lnTo>
                      <a:pt x="206" y="204"/>
                    </a:lnTo>
                    <a:lnTo>
                      <a:pt x="206" y="206"/>
                    </a:lnTo>
                    <a:lnTo>
                      <a:pt x="206" y="208"/>
                    </a:lnTo>
                    <a:lnTo>
                      <a:pt x="208" y="210"/>
                    </a:lnTo>
                    <a:lnTo>
                      <a:pt x="210" y="210"/>
                    </a:lnTo>
                    <a:lnTo>
                      <a:pt x="210" y="212"/>
                    </a:lnTo>
                    <a:lnTo>
                      <a:pt x="212" y="212"/>
                    </a:lnTo>
                    <a:lnTo>
                      <a:pt x="212" y="214"/>
                    </a:lnTo>
                    <a:lnTo>
                      <a:pt x="214" y="214"/>
                    </a:lnTo>
                    <a:lnTo>
                      <a:pt x="214" y="216"/>
                    </a:lnTo>
                    <a:lnTo>
                      <a:pt x="214" y="218"/>
                    </a:lnTo>
                    <a:lnTo>
                      <a:pt x="216" y="218"/>
                    </a:lnTo>
                    <a:lnTo>
                      <a:pt x="216" y="220"/>
                    </a:lnTo>
                    <a:lnTo>
                      <a:pt x="216" y="222"/>
                    </a:lnTo>
                    <a:lnTo>
                      <a:pt x="218" y="222"/>
                    </a:lnTo>
                    <a:lnTo>
                      <a:pt x="218" y="224"/>
                    </a:lnTo>
                    <a:lnTo>
                      <a:pt x="218" y="224"/>
                    </a:lnTo>
                    <a:lnTo>
                      <a:pt x="220" y="226"/>
                    </a:lnTo>
                    <a:lnTo>
                      <a:pt x="222" y="228"/>
                    </a:lnTo>
                    <a:lnTo>
                      <a:pt x="224" y="230"/>
                    </a:lnTo>
                    <a:lnTo>
                      <a:pt x="222" y="230"/>
                    </a:lnTo>
                    <a:lnTo>
                      <a:pt x="222" y="232"/>
                    </a:lnTo>
                    <a:lnTo>
                      <a:pt x="218" y="236"/>
                    </a:lnTo>
                    <a:lnTo>
                      <a:pt x="216" y="238"/>
                    </a:lnTo>
                    <a:lnTo>
                      <a:pt x="210" y="242"/>
                    </a:lnTo>
                    <a:lnTo>
                      <a:pt x="202" y="248"/>
                    </a:lnTo>
                    <a:lnTo>
                      <a:pt x="196" y="255"/>
                    </a:lnTo>
                    <a:lnTo>
                      <a:pt x="192" y="257"/>
                    </a:lnTo>
                    <a:lnTo>
                      <a:pt x="190" y="259"/>
                    </a:lnTo>
                    <a:lnTo>
                      <a:pt x="188" y="261"/>
                    </a:lnTo>
                    <a:lnTo>
                      <a:pt x="186" y="263"/>
                    </a:lnTo>
                    <a:lnTo>
                      <a:pt x="184" y="263"/>
                    </a:lnTo>
                    <a:lnTo>
                      <a:pt x="184" y="261"/>
                    </a:lnTo>
                    <a:lnTo>
                      <a:pt x="182" y="263"/>
                    </a:lnTo>
                    <a:lnTo>
                      <a:pt x="180" y="263"/>
                    </a:lnTo>
                    <a:lnTo>
                      <a:pt x="178" y="263"/>
                    </a:lnTo>
                    <a:lnTo>
                      <a:pt x="176" y="263"/>
                    </a:lnTo>
                    <a:lnTo>
                      <a:pt x="174" y="263"/>
                    </a:lnTo>
                    <a:lnTo>
                      <a:pt x="172" y="263"/>
                    </a:lnTo>
                    <a:lnTo>
                      <a:pt x="170" y="263"/>
                    </a:lnTo>
                    <a:lnTo>
                      <a:pt x="170" y="263"/>
                    </a:lnTo>
                    <a:lnTo>
                      <a:pt x="168" y="263"/>
                    </a:lnTo>
                    <a:lnTo>
                      <a:pt x="166" y="263"/>
                    </a:lnTo>
                    <a:lnTo>
                      <a:pt x="164" y="263"/>
                    </a:lnTo>
                    <a:lnTo>
                      <a:pt x="162" y="261"/>
                    </a:lnTo>
                    <a:lnTo>
                      <a:pt x="160" y="261"/>
                    </a:lnTo>
                    <a:lnTo>
                      <a:pt x="158" y="261"/>
                    </a:lnTo>
                    <a:lnTo>
                      <a:pt x="158" y="259"/>
                    </a:lnTo>
                    <a:lnTo>
                      <a:pt x="156" y="259"/>
                    </a:lnTo>
                    <a:lnTo>
                      <a:pt x="156" y="257"/>
                    </a:lnTo>
                    <a:lnTo>
                      <a:pt x="154" y="257"/>
                    </a:lnTo>
                    <a:lnTo>
                      <a:pt x="152" y="257"/>
                    </a:lnTo>
                    <a:lnTo>
                      <a:pt x="150" y="257"/>
                    </a:lnTo>
                    <a:lnTo>
                      <a:pt x="150" y="255"/>
                    </a:lnTo>
                    <a:lnTo>
                      <a:pt x="150" y="252"/>
                    </a:lnTo>
                    <a:lnTo>
                      <a:pt x="148" y="250"/>
                    </a:lnTo>
                    <a:lnTo>
                      <a:pt x="146" y="250"/>
                    </a:lnTo>
                    <a:lnTo>
                      <a:pt x="146" y="248"/>
                    </a:lnTo>
                    <a:lnTo>
                      <a:pt x="146" y="246"/>
                    </a:lnTo>
                    <a:lnTo>
                      <a:pt x="144" y="246"/>
                    </a:lnTo>
                    <a:lnTo>
                      <a:pt x="142" y="246"/>
                    </a:lnTo>
                    <a:lnTo>
                      <a:pt x="142" y="248"/>
                    </a:lnTo>
                    <a:lnTo>
                      <a:pt x="142" y="246"/>
                    </a:lnTo>
                    <a:lnTo>
                      <a:pt x="140" y="246"/>
                    </a:lnTo>
                    <a:lnTo>
                      <a:pt x="138" y="246"/>
                    </a:lnTo>
                    <a:lnTo>
                      <a:pt x="136" y="246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2" y="244"/>
                    </a:lnTo>
                    <a:lnTo>
                      <a:pt x="130" y="244"/>
                    </a:lnTo>
                    <a:lnTo>
                      <a:pt x="128" y="244"/>
                    </a:lnTo>
                    <a:lnTo>
                      <a:pt x="126" y="244"/>
                    </a:lnTo>
                    <a:lnTo>
                      <a:pt x="126" y="242"/>
                    </a:lnTo>
                    <a:lnTo>
                      <a:pt x="126" y="240"/>
                    </a:lnTo>
                    <a:lnTo>
                      <a:pt x="124" y="240"/>
                    </a:lnTo>
                    <a:lnTo>
                      <a:pt x="122" y="242"/>
                    </a:lnTo>
                    <a:lnTo>
                      <a:pt x="122" y="240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0"/>
                    </a:lnTo>
                    <a:lnTo>
                      <a:pt x="118" y="240"/>
                    </a:lnTo>
                    <a:lnTo>
                      <a:pt x="118" y="242"/>
                    </a:lnTo>
                    <a:lnTo>
                      <a:pt x="116" y="240"/>
                    </a:lnTo>
                    <a:lnTo>
                      <a:pt x="114" y="240"/>
                    </a:lnTo>
                    <a:lnTo>
                      <a:pt x="114" y="242"/>
                    </a:lnTo>
                    <a:lnTo>
                      <a:pt x="114" y="240"/>
                    </a:lnTo>
                    <a:lnTo>
                      <a:pt x="112" y="242"/>
                    </a:lnTo>
                    <a:lnTo>
                      <a:pt x="110" y="242"/>
                    </a:lnTo>
                    <a:lnTo>
                      <a:pt x="108" y="242"/>
                    </a:lnTo>
                    <a:lnTo>
                      <a:pt x="106" y="242"/>
                    </a:lnTo>
                    <a:lnTo>
                      <a:pt x="104" y="242"/>
                    </a:lnTo>
                    <a:lnTo>
                      <a:pt x="102" y="242"/>
                    </a:lnTo>
                    <a:lnTo>
                      <a:pt x="100" y="242"/>
                    </a:lnTo>
                    <a:lnTo>
                      <a:pt x="98" y="242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4" y="242"/>
                    </a:lnTo>
                    <a:lnTo>
                      <a:pt x="94" y="240"/>
                    </a:lnTo>
                    <a:lnTo>
                      <a:pt x="94" y="238"/>
                    </a:lnTo>
                    <a:lnTo>
                      <a:pt x="92" y="240"/>
                    </a:lnTo>
                    <a:lnTo>
                      <a:pt x="90" y="240"/>
                    </a:lnTo>
                    <a:lnTo>
                      <a:pt x="88" y="240"/>
                    </a:lnTo>
                    <a:lnTo>
                      <a:pt x="86" y="240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36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8" y="232"/>
                    </a:lnTo>
                    <a:lnTo>
                      <a:pt x="76" y="230"/>
                    </a:lnTo>
                    <a:lnTo>
                      <a:pt x="74" y="230"/>
                    </a:lnTo>
                    <a:lnTo>
                      <a:pt x="74" y="228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70" y="228"/>
                    </a:lnTo>
                    <a:lnTo>
                      <a:pt x="70" y="230"/>
                    </a:lnTo>
                    <a:lnTo>
                      <a:pt x="68" y="230"/>
                    </a:lnTo>
                    <a:lnTo>
                      <a:pt x="68" y="232"/>
                    </a:lnTo>
                    <a:lnTo>
                      <a:pt x="66" y="232"/>
                    </a:lnTo>
                    <a:lnTo>
                      <a:pt x="64" y="232"/>
                    </a:lnTo>
                    <a:lnTo>
                      <a:pt x="66" y="230"/>
                    </a:lnTo>
                    <a:lnTo>
                      <a:pt x="64" y="230"/>
                    </a:lnTo>
                    <a:lnTo>
                      <a:pt x="64" y="228"/>
                    </a:lnTo>
                    <a:lnTo>
                      <a:pt x="64" y="226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68" y="214"/>
                    </a:lnTo>
                    <a:lnTo>
                      <a:pt x="66" y="206"/>
                    </a:lnTo>
                    <a:lnTo>
                      <a:pt x="66" y="204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4" y="198"/>
                    </a:lnTo>
                    <a:lnTo>
                      <a:pt x="62" y="192"/>
                    </a:lnTo>
                    <a:lnTo>
                      <a:pt x="62" y="190"/>
                    </a:lnTo>
                    <a:lnTo>
                      <a:pt x="62" y="186"/>
                    </a:lnTo>
                    <a:lnTo>
                      <a:pt x="62" y="184"/>
                    </a:lnTo>
                    <a:lnTo>
                      <a:pt x="58" y="180"/>
                    </a:lnTo>
                    <a:lnTo>
                      <a:pt x="54" y="174"/>
                    </a:lnTo>
                    <a:lnTo>
                      <a:pt x="50" y="170"/>
                    </a:lnTo>
                    <a:lnTo>
                      <a:pt x="46" y="164"/>
                    </a:lnTo>
                    <a:lnTo>
                      <a:pt x="42" y="160"/>
                    </a:lnTo>
                    <a:lnTo>
                      <a:pt x="40" y="158"/>
                    </a:lnTo>
                    <a:lnTo>
                      <a:pt x="40" y="156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38" y="150"/>
                    </a:lnTo>
                    <a:lnTo>
                      <a:pt x="32" y="134"/>
                    </a:lnTo>
                    <a:lnTo>
                      <a:pt x="30" y="124"/>
                    </a:lnTo>
                    <a:lnTo>
                      <a:pt x="28" y="124"/>
                    </a:lnTo>
                    <a:lnTo>
                      <a:pt x="28" y="122"/>
                    </a:lnTo>
                    <a:lnTo>
                      <a:pt x="28" y="120"/>
                    </a:lnTo>
                    <a:lnTo>
                      <a:pt x="28" y="118"/>
                    </a:lnTo>
                    <a:lnTo>
                      <a:pt x="26" y="118"/>
                    </a:lnTo>
                    <a:lnTo>
                      <a:pt x="26" y="116"/>
                    </a:lnTo>
                    <a:lnTo>
                      <a:pt x="26" y="114"/>
                    </a:lnTo>
                    <a:lnTo>
                      <a:pt x="26" y="108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4" y="102"/>
                    </a:lnTo>
                    <a:lnTo>
                      <a:pt x="22" y="100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0" y="90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6" y="84"/>
                    </a:lnTo>
                    <a:lnTo>
                      <a:pt x="14" y="78"/>
                    </a:lnTo>
                    <a:lnTo>
                      <a:pt x="12" y="70"/>
                    </a:lnTo>
                    <a:lnTo>
                      <a:pt x="10" y="64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32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0" y="24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0" y="20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4" y="14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8"/>
                    </a:lnTo>
                    <a:lnTo>
                      <a:pt x="80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4" y="4"/>
                    </a:lnTo>
                    <a:lnTo>
                      <a:pt x="86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3" name="Freeform 104">
                <a:extLst>
                  <a:ext uri="{FF2B5EF4-FFF2-40B4-BE49-F238E27FC236}">
                    <a16:creationId xmlns:a16="http://schemas.microsoft.com/office/drawing/2014/main" id="{DB6208D3-B0FA-4A8C-E3CB-4D2CF5355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184150"/>
                <a:ext cx="361950" cy="493713"/>
              </a:xfrm>
              <a:custGeom>
                <a:avLst/>
                <a:gdLst>
                  <a:gd name="T0" fmla="*/ 204 w 228"/>
                  <a:gd name="T1" fmla="*/ 37 h 311"/>
                  <a:gd name="T2" fmla="*/ 202 w 228"/>
                  <a:gd name="T3" fmla="*/ 91 h 311"/>
                  <a:gd name="T4" fmla="*/ 212 w 228"/>
                  <a:gd name="T5" fmla="*/ 109 h 311"/>
                  <a:gd name="T6" fmla="*/ 220 w 228"/>
                  <a:gd name="T7" fmla="*/ 113 h 311"/>
                  <a:gd name="T8" fmla="*/ 226 w 228"/>
                  <a:gd name="T9" fmla="*/ 123 h 311"/>
                  <a:gd name="T10" fmla="*/ 222 w 228"/>
                  <a:gd name="T11" fmla="*/ 133 h 311"/>
                  <a:gd name="T12" fmla="*/ 216 w 228"/>
                  <a:gd name="T13" fmla="*/ 143 h 311"/>
                  <a:gd name="T14" fmla="*/ 208 w 228"/>
                  <a:gd name="T15" fmla="*/ 153 h 311"/>
                  <a:gd name="T16" fmla="*/ 198 w 228"/>
                  <a:gd name="T17" fmla="*/ 159 h 311"/>
                  <a:gd name="T18" fmla="*/ 192 w 228"/>
                  <a:gd name="T19" fmla="*/ 163 h 311"/>
                  <a:gd name="T20" fmla="*/ 194 w 228"/>
                  <a:gd name="T21" fmla="*/ 173 h 311"/>
                  <a:gd name="T22" fmla="*/ 186 w 228"/>
                  <a:gd name="T23" fmla="*/ 187 h 311"/>
                  <a:gd name="T24" fmla="*/ 180 w 228"/>
                  <a:gd name="T25" fmla="*/ 199 h 311"/>
                  <a:gd name="T26" fmla="*/ 182 w 228"/>
                  <a:gd name="T27" fmla="*/ 243 h 311"/>
                  <a:gd name="T28" fmla="*/ 182 w 228"/>
                  <a:gd name="T29" fmla="*/ 271 h 311"/>
                  <a:gd name="T30" fmla="*/ 182 w 228"/>
                  <a:gd name="T31" fmla="*/ 297 h 311"/>
                  <a:gd name="T32" fmla="*/ 166 w 228"/>
                  <a:gd name="T33" fmla="*/ 305 h 311"/>
                  <a:gd name="T34" fmla="*/ 144 w 228"/>
                  <a:gd name="T35" fmla="*/ 301 h 311"/>
                  <a:gd name="T36" fmla="*/ 140 w 228"/>
                  <a:gd name="T37" fmla="*/ 295 h 311"/>
                  <a:gd name="T38" fmla="*/ 140 w 228"/>
                  <a:gd name="T39" fmla="*/ 283 h 311"/>
                  <a:gd name="T40" fmla="*/ 126 w 228"/>
                  <a:gd name="T41" fmla="*/ 281 h 311"/>
                  <a:gd name="T42" fmla="*/ 120 w 228"/>
                  <a:gd name="T43" fmla="*/ 291 h 311"/>
                  <a:gd name="T44" fmla="*/ 106 w 228"/>
                  <a:gd name="T45" fmla="*/ 289 h 311"/>
                  <a:gd name="T46" fmla="*/ 78 w 228"/>
                  <a:gd name="T47" fmla="*/ 293 h 311"/>
                  <a:gd name="T48" fmla="*/ 50 w 228"/>
                  <a:gd name="T49" fmla="*/ 293 h 311"/>
                  <a:gd name="T50" fmla="*/ 28 w 228"/>
                  <a:gd name="T51" fmla="*/ 287 h 311"/>
                  <a:gd name="T52" fmla="*/ 24 w 228"/>
                  <a:gd name="T53" fmla="*/ 275 h 311"/>
                  <a:gd name="T54" fmla="*/ 16 w 228"/>
                  <a:gd name="T55" fmla="*/ 265 h 311"/>
                  <a:gd name="T56" fmla="*/ 10 w 228"/>
                  <a:gd name="T57" fmla="*/ 247 h 311"/>
                  <a:gd name="T58" fmla="*/ 0 w 228"/>
                  <a:gd name="T59" fmla="*/ 241 h 311"/>
                  <a:gd name="T60" fmla="*/ 14 w 228"/>
                  <a:gd name="T61" fmla="*/ 237 h 311"/>
                  <a:gd name="T62" fmla="*/ 28 w 228"/>
                  <a:gd name="T63" fmla="*/ 249 h 311"/>
                  <a:gd name="T64" fmla="*/ 34 w 228"/>
                  <a:gd name="T65" fmla="*/ 241 h 311"/>
                  <a:gd name="T66" fmla="*/ 24 w 228"/>
                  <a:gd name="T67" fmla="*/ 231 h 311"/>
                  <a:gd name="T68" fmla="*/ 12 w 228"/>
                  <a:gd name="T69" fmla="*/ 221 h 311"/>
                  <a:gd name="T70" fmla="*/ 8 w 228"/>
                  <a:gd name="T71" fmla="*/ 211 h 311"/>
                  <a:gd name="T72" fmla="*/ 28 w 228"/>
                  <a:gd name="T73" fmla="*/ 217 h 311"/>
                  <a:gd name="T74" fmla="*/ 38 w 228"/>
                  <a:gd name="T75" fmla="*/ 211 h 311"/>
                  <a:gd name="T76" fmla="*/ 52 w 228"/>
                  <a:gd name="T77" fmla="*/ 203 h 311"/>
                  <a:gd name="T78" fmla="*/ 48 w 228"/>
                  <a:gd name="T79" fmla="*/ 197 h 311"/>
                  <a:gd name="T80" fmla="*/ 54 w 228"/>
                  <a:gd name="T81" fmla="*/ 189 h 311"/>
                  <a:gd name="T82" fmla="*/ 50 w 228"/>
                  <a:gd name="T83" fmla="*/ 179 h 311"/>
                  <a:gd name="T84" fmla="*/ 42 w 228"/>
                  <a:gd name="T85" fmla="*/ 165 h 311"/>
                  <a:gd name="T86" fmla="*/ 44 w 228"/>
                  <a:gd name="T87" fmla="*/ 155 h 311"/>
                  <a:gd name="T88" fmla="*/ 56 w 228"/>
                  <a:gd name="T89" fmla="*/ 151 h 311"/>
                  <a:gd name="T90" fmla="*/ 64 w 228"/>
                  <a:gd name="T91" fmla="*/ 141 h 311"/>
                  <a:gd name="T92" fmla="*/ 52 w 228"/>
                  <a:gd name="T93" fmla="*/ 133 h 311"/>
                  <a:gd name="T94" fmla="*/ 60 w 228"/>
                  <a:gd name="T95" fmla="*/ 119 h 311"/>
                  <a:gd name="T96" fmla="*/ 60 w 228"/>
                  <a:gd name="T97" fmla="*/ 111 h 311"/>
                  <a:gd name="T98" fmla="*/ 66 w 228"/>
                  <a:gd name="T99" fmla="*/ 101 h 311"/>
                  <a:gd name="T100" fmla="*/ 74 w 228"/>
                  <a:gd name="T101" fmla="*/ 99 h 311"/>
                  <a:gd name="T102" fmla="*/ 78 w 228"/>
                  <a:gd name="T103" fmla="*/ 85 h 311"/>
                  <a:gd name="T104" fmla="*/ 72 w 228"/>
                  <a:gd name="T105" fmla="*/ 69 h 311"/>
                  <a:gd name="T106" fmla="*/ 66 w 228"/>
                  <a:gd name="T107" fmla="*/ 57 h 311"/>
                  <a:gd name="T108" fmla="*/ 70 w 228"/>
                  <a:gd name="T109" fmla="*/ 37 h 311"/>
                  <a:gd name="T110" fmla="*/ 76 w 228"/>
                  <a:gd name="T111" fmla="*/ 25 h 311"/>
                  <a:gd name="T112" fmla="*/ 82 w 228"/>
                  <a:gd name="T113" fmla="*/ 15 h 311"/>
                  <a:gd name="T114" fmla="*/ 82 w 228"/>
                  <a:gd name="T115" fmla="*/ 3 h 311"/>
                  <a:gd name="T116" fmla="*/ 130 w 228"/>
                  <a:gd name="T117" fmla="*/ 0 h 311"/>
                  <a:gd name="T118" fmla="*/ 174 w 228"/>
                  <a:gd name="T119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8" h="311">
                    <a:moveTo>
                      <a:pt x="204" y="0"/>
                    </a:moveTo>
                    <a:lnTo>
                      <a:pt x="204" y="5"/>
                    </a:lnTo>
                    <a:lnTo>
                      <a:pt x="204" y="17"/>
                    </a:lnTo>
                    <a:lnTo>
                      <a:pt x="204" y="23"/>
                    </a:lnTo>
                    <a:lnTo>
                      <a:pt x="204" y="25"/>
                    </a:lnTo>
                    <a:lnTo>
                      <a:pt x="204" y="29"/>
                    </a:lnTo>
                    <a:lnTo>
                      <a:pt x="204" y="33"/>
                    </a:lnTo>
                    <a:lnTo>
                      <a:pt x="204" y="37"/>
                    </a:lnTo>
                    <a:lnTo>
                      <a:pt x="204" y="41"/>
                    </a:lnTo>
                    <a:lnTo>
                      <a:pt x="204" y="49"/>
                    </a:lnTo>
                    <a:lnTo>
                      <a:pt x="204" y="61"/>
                    </a:lnTo>
                    <a:lnTo>
                      <a:pt x="204" y="65"/>
                    </a:lnTo>
                    <a:lnTo>
                      <a:pt x="204" y="69"/>
                    </a:lnTo>
                    <a:lnTo>
                      <a:pt x="202" y="75"/>
                    </a:lnTo>
                    <a:lnTo>
                      <a:pt x="202" y="87"/>
                    </a:lnTo>
                    <a:lnTo>
                      <a:pt x="202" y="91"/>
                    </a:lnTo>
                    <a:lnTo>
                      <a:pt x="202" y="101"/>
                    </a:lnTo>
                    <a:lnTo>
                      <a:pt x="204" y="103"/>
                    </a:lnTo>
                    <a:lnTo>
                      <a:pt x="206" y="103"/>
                    </a:lnTo>
                    <a:lnTo>
                      <a:pt x="206" y="105"/>
                    </a:lnTo>
                    <a:lnTo>
                      <a:pt x="208" y="105"/>
                    </a:lnTo>
                    <a:lnTo>
                      <a:pt x="210" y="107"/>
                    </a:lnTo>
                    <a:lnTo>
                      <a:pt x="210" y="109"/>
                    </a:lnTo>
                    <a:lnTo>
                      <a:pt x="212" y="109"/>
                    </a:lnTo>
                    <a:lnTo>
                      <a:pt x="212" y="111"/>
                    </a:lnTo>
                    <a:lnTo>
                      <a:pt x="214" y="113"/>
                    </a:lnTo>
                    <a:lnTo>
                      <a:pt x="214" y="113"/>
                    </a:lnTo>
                    <a:lnTo>
                      <a:pt x="216" y="113"/>
                    </a:lnTo>
                    <a:lnTo>
                      <a:pt x="216" y="115"/>
                    </a:lnTo>
                    <a:lnTo>
                      <a:pt x="218" y="115"/>
                    </a:lnTo>
                    <a:lnTo>
                      <a:pt x="220" y="115"/>
                    </a:lnTo>
                    <a:lnTo>
                      <a:pt x="220" y="113"/>
                    </a:lnTo>
                    <a:lnTo>
                      <a:pt x="220" y="115"/>
                    </a:lnTo>
                    <a:lnTo>
                      <a:pt x="222" y="117"/>
                    </a:lnTo>
                    <a:lnTo>
                      <a:pt x="222" y="119"/>
                    </a:lnTo>
                    <a:lnTo>
                      <a:pt x="222" y="121"/>
                    </a:lnTo>
                    <a:lnTo>
                      <a:pt x="224" y="123"/>
                    </a:lnTo>
                    <a:lnTo>
                      <a:pt x="226" y="123"/>
                    </a:lnTo>
                    <a:lnTo>
                      <a:pt x="226" y="125"/>
                    </a:lnTo>
                    <a:lnTo>
                      <a:pt x="226" y="123"/>
                    </a:lnTo>
                    <a:lnTo>
                      <a:pt x="226" y="125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6" y="129"/>
                    </a:lnTo>
                    <a:lnTo>
                      <a:pt x="224" y="131"/>
                    </a:lnTo>
                    <a:lnTo>
                      <a:pt x="224" y="133"/>
                    </a:lnTo>
                    <a:lnTo>
                      <a:pt x="222" y="133"/>
                    </a:lnTo>
                    <a:lnTo>
                      <a:pt x="222" y="135"/>
                    </a:lnTo>
                    <a:lnTo>
                      <a:pt x="220" y="135"/>
                    </a:lnTo>
                    <a:lnTo>
                      <a:pt x="220" y="137"/>
                    </a:lnTo>
                    <a:lnTo>
                      <a:pt x="220" y="139"/>
                    </a:lnTo>
                    <a:lnTo>
                      <a:pt x="220" y="141"/>
                    </a:lnTo>
                    <a:lnTo>
                      <a:pt x="218" y="141"/>
                    </a:lnTo>
                    <a:lnTo>
                      <a:pt x="216" y="141"/>
                    </a:lnTo>
                    <a:lnTo>
                      <a:pt x="216" y="143"/>
                    </a:lnTo>
                    <a:lnTo>
                      <a:pt x="216" y="145"/>
                    </a:lnTo>
                    <a:lnTo>
                      <a:pt x="216" y="147"/>
                    </a:lnTo>
                    <a:lnTo>
                      <a:pt x="214" y="147"/>
                    </a:lnTo>
                    <a:lnTo>
                      <a:pt x="212" y="149"/>
                    </a:lnTo>
                    <a:lnTo>
                      <a:pt x="212" y="151"/>
                    </a:lnTo>
                    <a:lnTo>
                      <a:pt x="212" y="153"/>
                    </a:lnTo>
                    <a:lnTo>
                      <a:pt x="210" y="153"/>
                    </a:lnTo>
                    <a:lnTo>
                      <a:pt x="208" y="153"/>
                    </a:lnTo>
                    <a:lnTo>
                      <a:pt x="206" y="153"/>
                    </a:lnTo>
                    <a:lnTo>
                      <a:pt x="204" y="153"/>
                    </a:lnTo>
                    <a:lnTo>
                      <a:pt x="204" y="155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200" y="159"/>
                    </a:lnTo>
                    <a:lnTo>
                      <a:pt x="198" y="159"/>
                    </a:lnTo>
                    <a:lnTo>
                      <a:pt x="196" y="159"/>
                    </a:lnTo>
                    <a:lnTo>
                      <a:pt x="196" y="161"/>
                    </a:lnTo>
                    <a:lnTo>
                      <a:pt x="194" y="161"/>
                    </a:lnTo>
                    <a:lnTo>
                      <a:pt x="192" y="161"/>
                    </a:lnTo>
                    <a:lnTo>
                      <a:pt x="192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4" y="173"/>
                    </a:lnTo>
                    <a:lnTo>
                      <a:pt x="194" y="175"/>
                    </a:lnTo>
                    <a:lnTo>
                      <a:pt x="192" y="177"/>
                    </a:lnTo>
                    <a:lnTo>
                      <a:pt x="192" y="179"/>
                    </a:lnTo>
                    <a:lnTo>
                      <a:pt x="192" y="181"/>
                    </a:lnTo>
                    <a:lnTo>
                      <a:pt x="190" y="181"/>
                    </a:lnTo>
                    <a:lnTo>
                      <a:pt x="188" y="183"/>
                    </a:lnTo>
                    <a:lnTo>
                      <a:pt x="186" y="185"/>
                    </a:lnTo>
                    <a:lnTo>
                      <a:pt x="186" y="187"/>
                    </a:lnTo>
                    <a:lnTo>
                      <a:pt x="186" y="189"/>
                    </a:lnTo>
                    <a:lnTo>
                      <a:pt x="184" y="191"/>
                    </a:lnTo>
                    <a:lnTo>
                      <a:pt x="184" y="193"/>
                    </a:lnTo>
                    <a:lnTo>
                      <a:pt x="184" y="195"/>
                    </a:lnTo>
                    <a:lnTo>
                      <a:pt x="182" y="195"/>
                    </a:lnTo>
                    <a:lnTo>
                      <a:pt x="182" y="197"/>
                    </a:lnTo>
                    <a:lnTo>
                      <a:pt x="182" y="199"/>
                    </a:lnTo>
                    <a:lnTo>
                      <a:pt x="180" y="199"/>
                    </a:lnTo>
                    <a:lnTo>
                      <a:pt x="180" y="201"/>
                    </a:lnTo>
                    <a:lnTo>
                      <a:pt x="180" y="205"/>
                    </a:lnTo>
                    <a:lnTo>
                      <a:pt x="180" y="211"/>
                    </a:lnTo>
                    <a:lnTo>
                      <a:pt x="180" y="213"/>
                    </a:lnTo>
                    <a:lnTo>
                      <a:pt x="182" y="225"/>
                    </a:lnTo>
                    <a:lnTo>
                      <a:pt x="182" y="233"/>
                    </a:lnTo>
                    <a:lnTo>
                      <a:pt x="182" y="235"/>
                    </a:lnTo>
                    <a:lnTo>
                      <a:pt x="182" y="243"/>
                    </a:lnTo>
                    <a:lnTo>
                      <a:pt x="182" y="249"/>
                    </a:lnTo>
                    <a:lnTo>
                      <a:pt x="182" y="251"/>
                    </a:lnTo>
                    <a:lnTo>
                      <a:pt x="182" y="257"/>
                    </a:lnTo>
                    <a:lnTo>
                      <a:pt x="182" y="259"/>
                    </a:lnTo>
                    <a:lnTo>
                      <a:pt x="182" y="261"/>
                    </a:lnTo>
                    <a:lnTo>
                      <a:pt x="182" y="263"/>
                    </a:lnTo>
                    <a:lnTo>
                      <a:pt x="182" y="267"/>
                    </a:lnTo>
                    <a:lnTo>
                      <a:pt x="182" y="271"/>
                    </a:lnTo>
                    <a:lnTo>
                      <a:pt x="182" y="277"/>
                    </a:lnTo>
                    <a:lnTo>
                      <a:pt x="182" y="279"/>
                    </a:lnTo>
                    <a:lnTo>
                      <a:pt x="182" y="285"/>
                    </a:lnTo>
                    <a:lnTo>
                      <a:pt x="182" y="287"/>
                    </a:lnTo>
                    <a:lnTo>
                      <a:pt x="182" y="289"/>
                    </a:lnTo>
                    <a:lnTo>
                      <a:pt x="182" y="293"/>
                    </a:lnTo>
                    <a:lnTo>
                      <a:pt x="182" y="295"/>
                    </a:lnTo>
                    <a:lnTo>
                      <a:pt x="182" y="297"/>
                    </a:lnTo>
                    <a:lnTo>
                      <a:pt x="182" y="305"/>
                    </a:lnTo>
                    <a:lnTo>
                      <a:pt x="182" y="311"/>
                    </a:lnTo>
                    <a:lnTo>
                      <a:pt x="180" y="311"/>
                    </a:lnTo>
                    <a:lnTo>
                      <a:pt x="178" y="311"/>
                    </a:lnTo>
                    <a:lnTo>
                      <a:pt x="176" y="311"/>
                    </a:lnTo>
                    <a:lnTo>
                      <a:pt x="168" y="311"/>
                    </a:lnTo>
                    <a:lnTo>
                      <a:pt x="166" y="311"/>
                    </a:lnTo>
                    <a:lnTo>
                      <a:pt x="166" y="305"/>
                    </a:lnTo>
                    <a:lnTo>
                      <a:pt x="156" y="305"/>
                    </a:lnTo>
                    <a:lnTo>
                      <a:pt x="154" y="305"/>
                    </a:lnTo>
                    <a:lnTo>
                      <a:pt x="152" y="305"/>
                    </a:lnTo>
                    <a:lnTo>
                      <a:pt x="150" y="305"/>
                    </a:lnTo>
                    <a:lnTo>
                      <a:pt x="150" y="301"/>
                    </a:lnTo>
                    <a:lnTo>
                      <a:pt x="148" y="301"/>
                    </a:lnTo>
                    <a:lnTo>
                      <a:pt x="146" y="301"/>
                    </a:lnTo>
                    <a:lnTo>
                      <a:pt x="144" y="301"/>
                    </a:lnTo>
                    <a:lnTo>
                      <a:pt x="140" y="301"/>
                    </a:lnTo>
                    <a:lnTo>
                      <a:pt x="134" y="301"/>
                    </a:lnTo>
                    <a:lnTo>
                      <a:pt x="134" y="295"/>
                    </a:lnTo>
                    <a:lnTo>
                      <a:pt x="134" y="289"/>
                    </a:lnTo>
                    <a:lnTo>
                      <a:pt x="136" y="289"/>
                    </a:lnTo>
                    <a:lnTo>
                      <a:pt x="138" y="289"/>
                    </a:lnTo>
                    <a:lnTo>
                      <a:pt x="138" y="291"/>
                    </a:lnTo>
                    <a:lnTo>
                      <a:pt x="140" y="295"/>
                    </a:lnTo>
                    <a:lnTo>
                      <a:pt x="144" y="295"/>
                    </a:lnTo>
                    <a:lnTo>
                      <a:pt x="144" y="293"/>
                    </a:lnTo>
                    <a:lnTo>
                      <a:pt x="144" y="289"/>
                    </a:lnTo>
                    <a:lnTo>
                      <a:pt x="144" y="285"/>
                    </a:lnTo>
                    <a:lnTo>
                      <a:pt x="144" y="283"/>
                    </a:lnTo>
                    <a:lnTo>
                      <a:pt x="144" y="281"/>
                    </a:lnTo>
                    <a:lnTo>
                      <a:pt x="142" y="281"/>
                    </a:lnTo>
                    <a:lnTo>
                      <a:pt x="140" y="283"/>
                    </a:lnTo>
                    <a:lnTo>
                      <a:pt x="138" y="283"/>
                    </a:lnTo>
                    <a:lnTo>
                      <a:pt x="136" y="283"/>
                    </a:lnTo>
                    <a:lnTo>
                      <a:pt x="136" y="281"/>
                    </a:lnTo>
                    <a:lnTo>
                      <a:pt x="134" y="281"/>
                    </a:lnTo>
                    <a:lnTo>
                      <a:pt x="132" y="281"/>
                    </a:lnTo>
                    <a:lnTo>
                      <a:pt x="130" y="281"/>
                    </a:lnTo>
                    <a:lnTo>
                      <a:pt x="128" y="281"/>
                    </a:lnTo>
                    <a:lnTo>
                      <a:pt x="126" y="281"/>
                    </a:lnTo>
                    <a:lnTo>
                      <a:pt x="124" y="281"/>
                    </a:lnTo>
                    <a:lnTo>
                      <a:pt x="124" y="287"/>
                    </a:lnTo>
                    <a:lnTo>
                      <a:pt x="124" y="289"/>
                    </a:lnTo>
                    <a:lnTo>
                      <a:pt x="124" y="291"/>
                    </a:lnTo>
                    <a:lnTo>
                      <a:pt x="124" y="293"/>
                    </a:lnTo>
                    <a:lnTo>
                      <a:pt x="124" y="291"/>
                    </a:lnTo>
                    <a:lnTo>
                      <a:pt x="122" y="291"/>
                    </a:lnTo>
                    <a:lnTo>
                      <a:pt x="120" y="291"/>
                    </a:lnTo>
                    <a:lnTo>
                      <a:pt x="116" y="289"/>
                    </a:lnTo>
                    <a:lnTo>
                      <a:pt x="116" y="287"/>
                    </a:lnTo>
                    <a:lnTo>
                      <a:pt x="114" y="287"/>
                    </a:lnTo>
                    <a:lnTo>
                      <a:pt x="112" y="287"/>
                    </a:lnTo>
                    <a:lnTo>
                      <a:pt x="110" y="287"/>
                    </a:lnTo>
                    <a:lnTo>
                      <a:pt x="110" y="289"/>
                    </a:lnTo>
                    <a:lnTo>
                      <a:pt x="108" y="289"/>
                    </a:lnTo>
                    <a:lnTo>
                      <a:pt x="106" y="289"/>
                    </a:lnTo>
                    <a:lnTo>
                      <a:pt x="104" y="289"/>
                    </a:lnTo>
                    <a:lnTo>
                      <a:pt x="104" y="291"/>
                    </a:lnTo>
                    <a:lnTo>
                      <a:pt x="104" y="293"/>
                    </a:lnTo>
                    <a:lnTo>
                      <a:pt x="100" y="293"/>
                    </a:lnTo>
                    <a:lnTo>
                      <a:pt x="96" y="293"/>
                    </a:lnTo>
                    <a:lnTo>
                      <a:pt x="88" y="293"/>
                    </a:lnTo>
                    <a:lnTo>
                      <a:pt x="86" y="293"/>
                    </a:lnTo>
                    <a:lnTo>
                      <a:pt x="78" y="293"/>
                    </a:lnTo>
                    <a:lnTo>
                      <a:pt x="76" y="293"/>
                    </a:lnTo>
                    <a:lnTo>
                      <a:pt x="76" y="293"/>
                    </a:lnTo>
                    <a:lnTo>
                      <a:pt x="74" y="293"/>
                    </a:lnTo>
                    <a:lnTo>
                      <a:pt x="72" y="293"/>
                    </a:lnTo>
                    <a:lnTo>
                      <a:pt x="68" y="293"/>
                    </a:lnTo>
                    <a:lnTo>
                      <a:pt x="66" y="293"/>
                    </a:lnTo>
                    <a:lnTo>
                      <a:pt x="56" y="293"/>
                    </a:lnTo>
                    <a:lnTo>
                      <a:pt x="50" y="293"/>
                    </a:lnTo>
                    <a:lnTo>
                      <a:pt x="50" y="287"/>
                    </a:lnTo>
                    <a:lnTo>
                      <a:pt x="48" y="287"/>
                    </a:lnTo>
                    <a:lnTo>
                      <a:pt x="46" y="287"/>
                    </a:lnTo>
                    <a:lnTo>
                      <a:pt x="44" y="287"/>
                    </a:lnTo>
                    <a:lnTo>
                      <a:pt x="42" y="287"/>
                    </a:lnTo>
                    <a:lnTo>
                      <a:pt x="34" y="287"/>
                    </a:lnTo>
                    <a:lnTo>
                      <a:pt x="30" y="287"/>
                    </a:lnTo>
                    <a:lnTo>
                      <a:pt x="28" y="287"/>
                    </a:lnTo>
                    <a:lnTo>
                      <a:pt x="28" y="287"/>
                    </a:lnTo>
                    <a:lnTo>
                      <a:pt x="26" y="287"/>
                    </a:lnTo>
                    <a:lnTo>
                      <a:pt x="24" y="287"/>
                    </a:lnTo>
                    <a:lnTo>
                      <a:pt x="24" y="285"/>
                    </a:lnTo>
                    <a:lnTo>
                      <a:pt x="24" y="283"/>
                    </a:lnTo>
                    <a:lnTo>
                      <a:pt x="24" y="281"/>
                    </a:lnTo>
                    <a:lnTo>
                      <a:pt x="24" y="279"/>
                    </a:lnTo>
                    <a:lnTo>
                      <a:pt x="24" y="275"/>
                    </a:lnTo>
                    <a:lnTo>
                      <a:pt x="24" y="273"/>
                    </a:lnTo>
                    <a:lnTo>
                      <a:pt x="22" y="273"/>
                    </a:lnTo>
                    <a:lnTo>
                      <a:pt x="20" y="273"/>
                    </a:lnTo>
                    <a:lnTo>
                      <a:pt x="20" y="271"/>
                    </a:lnTo>
                    <a:lnTo>
                      <a:pt x="20" y="269"/>
                    </a:lnTo>
                    <a:lnTo>
                      <a:pt x="20" y="267"/>
                    </a:lnTo>
                    <a:lnTo>
                      <a:pt x="18" y="267"/>
                    </a:lnTo>
                    <a:lnTo>
                      <a:pt x="16" y="265"/>
                    </a:lnTo>
                    <a:lnTo>
                      <a:pt x="14" y="265"/>
                    </a:lnTo>
                    <a:lnTo>
                      <a:pt x="14" y="263"/>
                    </a:lnTo>
                    <a:lnTo>
                      <a:pt x="12" y="261"/>
                    </a:lnTo>
                    <a:lnTo>
                      <a:pt x="12" y="259"/>
                    </a:lnTo>
                    <a:lnTo>
                      <a:pt x="12" y="257"/>
                    </a:lnTo>
                    <a:lnTo>
                      <a:pt x="12" y="251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8" y="247"/>
                    </a:lnTo>
                    <a:lnTo>
                      <a:pt x="6" y="247"/>
                    </a:lnTo>
                    <a:lnTo>
                      <a:pt x="4" y="247"/>
                    </a:lnTo>
                    <a:lnTo>
                      <a:pt x="4" y="245"/>
                    </a:lnTo>
                    <a:lnTo>
                      <a:pt x="2" y="245"/>
                    </a:lnTo>
                    <a:lnTo>
                      <a:pt x="2" y="243"/>
                    </a:lnTo>
                    <a:lnTo>
                      <a:pt x="0" y="243"/>
                    </a:lnTo>
                    <a:lnTo>
                      <a:pt x="0" y="241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4" y="239"/>
                    </a:lnTo>
                    <a:lnTo>
                      <a:pt x="4" y="241"/>
                    </a:lnTo>
                    <a:lnTo>
                      <a:pt x="6" y="241"/>
                    </a:lnTo>
                    <a:lnTo>
                      <a:pt x="8" y="241"/>
                    </a:lnTo>
                    <a:lnTo>
                      <a:pt x="10" y="241"/>
                    </a:lnTo>
                    <a:lnTo>
                      <a:pt x="14" y="237"/>
                    </a:lnTo>
                    <a:lnTo>
                      <a:pt x="16" y="237"/>
                    </a:lnTo>
                    <a:lnTo>
                      <a:pt x="18" y="237"/>
                    </a:lnTo>
                    <a:lnTo>
                      <a:pt x="20" y="237"/>
                    </a:lnTo>
                    <a:lnTo>
                      <a:pt x="22" y="237"/>
                    </a:lnTo>
                    <a:lnTo>
                      <a:pt x="24" y="243"/>
                    </a:lnTo>
                    <a:lnTo>
                      <a:pt x="26" y="247"/>
                    </a:lnTo>
                    <a:lnTo>
                      <a:pt x="26" y="249"/>
                    </a:lnTo>
                    <a:lnTo>
                      <a:pt x="28" y="249"/>
                    </a:lnTo>
                    <a:lnTo>
                      <a:pt x="28" y="251"/>
                    </a:lnTo>
                    <a:lnTo>
                      <a:pt x="28" y="251"/>
                    </a:lnTo>
                    <a:lnTo>
                      <a:pt x="30" y="251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4" y="245"/>
                    </a:lnTo>
                    <a:lnTo>
                      <a:pt x="34" y="243"/>
                    </a:lnTo>
                    <a:lnTo>
                      <a:pt x="34" y="241"/>
                    </a:lnTo>
                    <a:lnTo>
                      <a:pt x="34" y="239"/>
                    </a:lnTo>
                    <a:lnTo>
                      <a:pt x="32" y="239"/>
                    </a:lnTo>
                    <a:lnTo>
                      <a:pt x="30" y="237"/>
                    </a:lnTo>
                    <a:lnTo>
                      <a:pt x="28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4" y="233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2" y="227"/>
                    </a:lnTo>
                    <a:lnTo>
                      <a:pt x="20" y="225"/>
                    </a:lnTo>
                    <a:lnTo>
                      <a:pt x="18" y="225"/>
                    </a:lnTo>
                    <a:lnTo>
                      <a:pt x="18" y="223"/>
                    </a:lnTo>
                    <a:lnTo>
                      <a:pt x="16" y="223"/>
                    </a:lnTo>
                    <a:lnTo>
                      <a:pt x="14" y="223"/>
                    </a:lnTo>
                    <a:lnTo>
                      <a:pt x="12" y="221"/>
                    </a:lnTo>
                    <a:lnTo>
                      <a:pt x="10" y="221"/>
                    </a:lnTo>
                    <a:lnTo>
                      <a:pt x="8" y="219"/>
                    </a:lnTo>
                    <a:lnTo>
                      <a:pt x="8" y="217"/>
                    </a:lnTo>
                    <a:lnTo>
                      <a:pt x="6" y="217"/>
                    </a:lnTo>
                    <a:lnTo>
                      <a:pt x="6" y="215"/>
                    </a:lnTo>
                    <a:lnTo>
                      <a:pt x="6" y="213"/>
                    </a:lnTo>
                    <a:lnTo>
                      <a:pt x="6" y="211"/>
                    </a:lnTo>
                    <a:lnTo>
                      <a:pt x="8" y="211"/>
                    </a:lnTo>
                    <a:lnTo>
                      <a:pt x="12" y="209"/>
                    </a:lnTo>
                    <a:lnTo>
                      <a:pt x="14" y="209"/>
                    </a:lnTo>
                    <a:lnTo>
                      <a:pt x="18" y="211"/>
                    </a:lnTo>
                    <a:lnTo>
                      <a:pt x="22" y="213"/>
                    </a:lnTo>
                    <a:lnTo>
                      <a:pt x="26" y="215"/>
                    </a:lnTo>
                    <a:lnTo>
                      <a:pt x="28" y="215"/>
                    </a:lnTo>
                    <a:lnTo>
                      <a:pt x="28" y="215"/>
                    </a:lnTo>
                    <a:lnTo>
                      <a:pt x="28" y="217"/>
                    </a:lnTo>
                    <a:lnTo>
                      <a:pt x="30" y="217"/>
                    </a:lnTo>
                    <a:lnTo>
                      <a:pt x="32" y="217"/>
                    </a:lnTo>
                    <a:lnTo>
                      <a:pt x="34" y="217"/>
                    </a:lnTo>
                    <a:lnTo>
                      <a:pt x="34" y="215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8" y="211"/>
                    </a:lnTo>
                    <a:lnTo>
                      <a:pt x="44" y="213"/>
                    </a:lnTo>
                    <a:lnTo>
                      <a:pt x="48" y="215"/>
                    </a:lnTo>
                    <a:lnTo>
                      <a:pt x="50" y="215"/>
                    </a:lnTo>
                    <a:lnTo>
                      <a:pt x="52" y="211"/>
                    </a:lnTo>
                    <a:lnTo>
                      <a:pt x="54" y="209"/>
                    </a:lnTo>
                    <a:lnTo>
                      <a:pt x="56" y="205"/>
                    </a:lnTo>
                    <a:lnTo>
                      <a:pt x="54" y="203"/>
                    </a:lnTo>
                    <a:lnTo>
                      <a:pt x="52" y="203"/>
                    </a:lnTo>
                    <a:lnTo>
                      <a:pt x="46" y="199"/>
                    </a:lnTo>
                    <a:lnTo>
                      <a:pt x="44" y="199"/>
                    </a:lnTo>
                    <a:lnTo>
                      <a:pt x="44" y="197"/>
                    </a:lnTo>
                    <a:lnTo>
                      <a:pt x="46" y="195"/>
                    </a:lnTo>
                    <a:lnTo>
                      <a:pt x="46" y="193"/>
                    </a:lnTo>
                    <a:lnTo>
                      <a:pt x="48" y="193"/>
                    </a:lnTo>
                    <a:lnTo>
                      <a:pt x="48" y="195"/>
                    </a:lnTo>
                    <a:lnTo>
                      <a:pt x="48" y="197"/>
                    </a:lnTo>
                    <a:lnTo>
                      <a:pt x="50" y="197"/>
                    </a:lnTo>
                    <a:lnTo>
                      <a:pt x="52" y="197"/>
                    </a:lnTo>
                    <a:lnTo>
                      <a:pt x="52" y="195"/>
                    </a:lnTo>
                    <a:lnTo>
                      <a:pt x="54" y="195"/>
                    </a:lnTo>
                    <a:lnTo>
                      <a:pt x="58" y="191"/>
                    </a:lnTo>
                    <a:lnTo>
                      <a:pt x="58" y="189"/>
                    </a:lnTo>
                    <a:lnTo>
                      <a:pt x="56" y="189"/>
                    </a:lnTo>
                    <a:lnTo>
                      <a:pt x="54" y="189"/>
                    </a:lnTo>
                    <a:lnTo>
                      <a:pt x="54" y="187"/>
                    </a:lnTo>
                    <a:lnTo>
                      <a:pt x="54" y="185"/>
                    </a:lnTo>
                    <a:lnTo>
                      <a:pt x="56" y="185"/>
                    </a:lnTo>
                    <a:lnTo>
                      <a:pt x="56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48" y="177"/>
                    </a:lnTo>
                    <a:lnTo>
                      <a:pt x="48" y="173"/>
                    </a:lnTo>
                    <a:lnTo>
                      <a:pt x="48" y="171"/>
                    </a:lnTo>
                    <a:lnTo>
                      <a:pt x="48" y="169"/>
                    </a:lnTo>
                    <a:lnTo>
                      <a:pt x="46" y="169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0" y="161"/>
                    </a:lnTo>
                    <a:lnTo>
                      <a:pt x="40" y="161"/>
                    </a:lnTo>
                    <a:lnTo>
                      <a:pt x="42" y="161"/>
                    </a:lnTo>
                    <a:lnTo>
                      <a:pt x="44" y="161"/>
                    </a:lnTo>
                    <a:lnTo>
                      <a:pt x="44" y="159"/>
                    </a:lnTo>
                    <a:lnTo>
                      <a:pt x="44" y="157"/>
                    </a:lnTo>
                    <a:lnTo>
                      <a:pt x="44" y="155"/>
                    </a:lnTo>
                    <a:lnTo>
                      <a:pt x="46" y="157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9"/>
                    </a:lnTo>
                    <a:lnTo>
                      <a:pt x="50" y="157"/>
                    </a:lnTo>
                    <a:lnTo>
                      <a:pt x="52" y="155"/>
                    </a:lnTo>
                    <a:lnTo>
                      <a:pt x="54" y="153"/>
                    </a:lnTo>
                    <a:lnTo>
                      <a:pt x="56" y="151"/>
                    </a:lnTo>
                    <a:lnTo>
                      <a:pt x="58" y="151"/>
                    </a:lnTo>
                    <a:lnTo>
                      <a:pt x="60" y="151"/>
                    </a:lnTo>
                    <a:lnTo>
                      <a:pt x="62" y="149"/>
                    </a:lnTo>
                    <a:lnTo>
                      <a:pt x="66" y="149"/>
                    </a:lnTo>
                    <a:lnTo>
                      <a:pt x="66" y="147"/>
                    </a:lnTo>
                    <a:lnTo>
                      <a:pt x="68" y="145"/>
                    </a:lnTo>
                    <a:lnTo>
                      <a:pt x="66" y="145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41"/>
                    </a:lnTo>
                    <a:lnTo>
                      <a:pt x="54" y="141"/>
                    </a:lnTo>
                    <a:lnTo>
                      <a:pt x="54" y="139"/>
                    </a:lnTo>
                    <a:lnTo>
                      <a:pt x="52" y="139"/>
                    </a:lnTo>
                    <a:lnTo>
                      <a:pt x="50" y="135"/>
                    </a:lnTo>
                    <a:lnTo>
                      <a:pt x="52" y="135"/>
                    </a:lnTo>
                    <a:lnTo>
                      <a:pt x="52" y="133"/>
                    </a:lnTo>
                    <a:lnTo>
                      <a:pt x="54" y="133"/>
                    </a:lnTo>
                    <a:lnTo>
                      <a:pt x="54" y="131"/>
                    </a:lnTo>
                    <a:lnTo>
                      <a:pt x="56" y="131"/>
                    </a:lnTo>
                    <a:lnTo>
                      <a:pt x="58" y="127"/>
                    </a:lnTo>
                    <a:lnTo>
                      <a:pt x="58" y="125"/>
                    </a:lnTo>
                    <a:lnTo>
                      <a:pt x="58" y="123"/>
                    </a:lnTo>
                    <a:lnTo>
                      <a:pt x="60" y="121"/>
                    </a:lnTo>
                    <a:lnTo>
                      <a:pt x="60" y="119"/>
                    </a:lnTo>
                    <a:lnTo>
                      <a:pt x="58" y="117"/>
                    </a:lnTo>
                    <a:lnTo>
                      <a:pt x="56" y="119"/>
                    </a:lnTo>
                    <a:lnTo>
                      <a:pt x="56" y="117"/>
                    </a:lnTo>
                    <a:lnTo>
                      <a:pt x="58" y="115"/>
                    </a:lnTo>
                    <a:lnTo>
                      <a:pt x="58" y="113"/>
                    </a:lnTo>
                    <a:lnTo>
                      <a:pt x="58" y="113"/>
                    </a:lnTo>
                    <a:lnTo>
                      <a:pt x="60" y="113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2" y="107"/>
                    </a:lnTo>
                    <a:lnTo>
                      <a:pt x="62" y="105"/>
                    </a:lnTo>
                    <a:lnTo>
                      <a:pt x="64" y="105"/>
                    </a:lnTo>
                    <a:lnTo>
                      <a:pt x="66" y="105"/>
                    </a:lnTo>
                    <a:lnTo>
                      <a:pt x="68" y="105"/>
                    </a:lnTo>
                    <a:lnTo>
                      <a:pt x="68" y="103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4" y="99"/>
                    </a:lnTo>
                    <a:lnTo>
                      <a:pt x="66" y="97"/>
                    </a:lnTo>
                    <a:lnTo>
                      <a:pt x="68" y="99"/>
                    </a:lnTo>
                    <a:lnTo>
                      <a:pt x="70" y="101"/>
                    </a:lnTo>
                    <a:lnTo>
                      <a:pt x="72" y="101"/>
                    </a:lnTo>
                    <a:lnTo>
                      <a:pt x="72" y="99"/>
                    </a:lnTo>
                    <a:lnTo>
                      <a:pt x="74" y="99"/>
                    </a:lnTo>
                    <a:lnTo>
                      <a:pt x="76" y="99"/>
                    </a:lnTo>
                    <a:lnTo>
                      <a:pt x="76" y="95"/>
                    </a:lnTo>
                    <a:lnTo>
                      <a:pt x="78" y="95"/>
                    </a:lnTo>
                    <a:lnTo>
                      <a:pt x="78" y="93"/>
                    </a:lnTo>
                    <a:lnTo>
                      <a:pt x="78" y="91"/>
                    </a:lnTo>
                    <a:lnTo>
                      <a:pt x="78" y="89"/>
                    </a:lnTo>
                    <a:lnTo>
                      <a:pt x="78" y="87"/>
                    </a:lnTo>
                    <a:lnTo>
                      <a:pt x="78" y="85"/>
                    </a:lnTo>
                    <a:lnTo>
                      <a:pt x="76" y="85"/>
                    </a:lnTo>
                    <a:lnTo>
                      <a:pt x="74" y="81"/>
                    </a:lnTo>
                    <a:lnTo>
                      <a:pt x="72" y="75"/>
                    </a:lnTo>
                    <a:lnTo>
                      <a:pt x="72" y="73"/>
                    </a:lnTo>
                    <a:lnTo>
                      <a:pt x="70" y="71"/>
                    </a:lnTo>
                    <a:lnTo>
                      <a:pt x="70" y="69"/>
                    </a:lnTo>
                    <a:lnTo>
                      <a:pt x="72" y="71"/>
                    </a:lnTo>
                    <a:lnTo>
                      <a:pt x="72" y="69"/>
                    </a:lnTo>
                    <a:lnTo>
                      <a:pt x="74" y="69"/>
                    </a:lnTo>
                    <a:lnTo>
                      <a:pt x="76" y="67"/>
                    </a:lnTo>
                    <a:lnTo>
                      <a:pt x="76" y="65"/>
                    </a:lnTo>
                    <a:lnTo>
                      <a:pt x="74" y="65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59"/>
                    </a:lnTo>
                    <a:lnTo>
                      <a:pt x="66" y="57"/>
                    </a:lnTo>
                    <a:lnTo>
                      <a:pt x="64" y="55"/>
                    </a:lnTo>
                    <a:lnTo>
                      <a:pt x="64" y="53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6" y="43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0" y="37"/>
                    </a:lnTo>
                    <a:lnTo>
                      <a:pt x="70" y="35"/>
                    </a:lnTo>
                    <a:lnTo>
                      <a:pt x="70" y="33"/>
                    </a:lnTo>
                    <a:lnTo>
                      <a:pt x="70" y="31"/>
                    </a:lnTo>
                    <a:lnTo>
                      <a:pt x="72" y="31"/>
                    </a:lnTo>
                    <a:lnTo>
                      <a:pt x="74" y="29"/>
                    </a:lnTo>
                    <a:lnTo>
                      <a:pt x="74" y="27"/>
                    </a:lnTo>
                    <a:lnTo>
                      <a:pt x="74" y="25"/>
                    </a:lnTo>
                    <a:lnTo>
                      <a:pt x="76" y="25"/>
                    </a:lnTo>
                    <a:lnTo>
                      <a:pt x="76" y="23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0" y="13"/>
                    </a:lnTo>
                    <a:lnTo>
                      <a:pt x="80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5"/>
                    </a:lnTo>
                    <a:lnTo>
                      <a:pt x="80" y="5"/>
                    </a:lnTo>
                    <a:lnTo>
                      <a:pt x="82" y="3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20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4" name="Freeform 106">
                <a:extLst>
                  <a:ext uri="{FF2B5EF4-FFF2-40B4-BE49-F238E27FC236}">
                    <a16:creationId xmlns:a16="http://schemas.microsoft.com/office/drawing/2014/main" id="{A19CDCC7-54CD-47D2-62C9-52637CA7B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088" y="1697038"/>
                <a:ext cx="381000" cy="454025"/>
              </a:xfrm>
              <a:custGeom>
                <a:avLst/>
                <a:gdLst>
                  <a:gd name="T0" fmla="*/ 142 w 240"/>
                  <a:gd name="T1" fmla="*/ 40 h 286"/>
                  <a:gd name="T2" fmla="*/ 158 w 240"/>
                  <a:gd name="T3" fmla="*/ 52 h 286"/>
                  <a:gd name="T4" fmla="*/ 174 w 240"/>
                  <a:gd name="T5" fmla="*/ 64 h 286"/>
                  <a:gd name="T6" fmla="*/ 192 w 240"/>
                  <a:gd name="T7" fmla="*/ 74 h 286"/>
                  <a:gd name="T8" fmla="*/ 206 w 240"/>
                  <a:gd name="T9" fmla="*/ 78 h 286"/>
                  <a:gd name="T10" fmla="*/ 220 w 240"/>
                  <a:gd name="T11" fmla="*/ 88 h 286"/>
                  <a:gd name="T12" fmla="*/ 226 w 240"/>
                  <a:gd name="T13" fmla="*/ 104 h 286"/>
                  <a:gd name="T14" fmla="*/ 236 w 240"/>
                  <a:gd name="T15" fmla="*/ 118 h 286"/>
                  <a:gd name="T16" fmla="*/ 238 w 240"/>
                  <a:gd name="T17" fmla="*/ 132 h 286"/>
                  <a:gd name="T18" fmla="*/ 238 w 240"/>
                  <a:gd name="T19" fmla="*/ 166 h 286"/>
                  <a:gd name="T20" fmla="*/ 234 w 240"/>
                  <a:gd name="T21" fmla="*/ 180 h 286"/>
                  <a:gd name="T22" fmla="*/ 238 w 240"/>
                  <a:gd name="T23" fmla="*/ 192 h 286"/>
                  <a:gd name="T24" fmla="*/ 234 w 240"/>
                  <a:gd name="T25" fmla="*/ 198 h 286"/>
                  <a:gd name="T26" fmla="*/ 224 w 240"/>
                  <a:gd name="T27" fmla="*/ 186 h 286"/>
                  <a:gd name="T28" fmla="*/ 222 w 240"/>
                  <a:gd name="T29" fmla="*/ 194 h 286"/>
                  <a:gd name="T30" fmla="*/ 198 w 240"/>
                  <a:gd name="T31" fmla="*/ 204 h 286"/>
                  <a:gd name="T32" fmla="*/ 182 w 240"/>
                  <a:gd name="T33" fmla="*/ 218 h 286"/>
                  <a:gd name="T34" fmla="*/ 166 w 240"/>
                  <a:gd name="T35" fmla="*/ 226 h 286"/>
                  <a:gd name="T36" fmla="*/ 152 w 240"/>
                  <a:gd name="T37" fmla="*/ 232 h 286"/>
                  <a:gd name="T38" fmla="*/ 144 w 240"/>
                  <a:gd name="T39" fmla="*/ 238 h 286"/>
                  <a:gd name="T40" fmla="*/ 140 w 240"/>
                  <a:gd name="T41" fmla="*/ 250 h 286"/>
                  <a:gd name="T42" fmla="*/ 138 w 240"/>
                  <a:gd name="T43" fmla="*/ 258 h 286"/>
                  <a:gd name="T44" fmla="*/ 142 w 240"/>
                  <a:gd name="T45" fmla="*/ 266 h 286"/>
                  <a:gd name="T46" fmla="*/ 134 w 240"/>
                  <a:gd name="T47" fmla="*/ 276 h 286"/>
                  <a:gd name="T48" fmla="*/ 124 w 240"/>
                  <a:gd name="T49" fmla="*/ 284 h 286"/>
                  <a:gd name="T50" fmla="*/ 116 w 240"/>
                  <a:gd name="T51" fmla="*/ 278 h 286"/>
                  <a:gd name="T52" fmla="*/ 108 w 240"/>
                  <a:gd name="T53" fmla="*/ 266 h 286"/>
                  <a:gd name="T54" fmla="*/ 102 w 240"/>
                  <a:gd name="T55" fmla="*/ 256 h 286"/>
                  <a:gd name="T56" fmla="*/ 92 w 240"/>
                  <a:gd name="T57" fmla="*/ 246 h 286"/>
                  <a:gd name="T58" fmla="*/ 88 w 240"/>
                  <a:gd name="T59" fmla="*/ 236 h 286"/>
                  <a:gd name="T60" fmla="*/ 84 w 240"/>
                  <a:gd name="T61" fmla="*/ 224 h 286"/>
                  <a:gd name="T62" fmla="*/ 76 w 240"/>
                  <a:gd name="T63" fmla="*/ 214 h 286"/>
                  <a:gd name="T64" fmla="*/ 68 w 240"/>
                  <a:gd name="T65" fmla="*/ 202 h 286"/>
                  <a:gd name="T66" fmla="*/ 58 w 240"/>
                  <a:gd name="T67" fmla="*/ 196 h 286"/>
                  <a:gd name="T68" fmla="*/ 48 w 240"/>
                  <a:gd name="T69" fmla="*/ 196 h 286"/>
                  <a:gd name="T70" fmla="*/ 34 w 240"/>
                  <a:gd name="T71" fmla="*/ 190 h 286"/>
                  <a:gd name="T72" fmla="*/ 18 w 240"/>
                  <a:gd name="T73" fmla="*/ 190 h 286"/>
                  <a:gd name="T74" fmla="*/ 16 w 240"/>
                  <a:gd name="T75" fmla="*/ 184 h 286"/>
                  <a:gd name="T76" fmla="*/ 8 w 240"/>
                  <a:gd name="T77" fmla="*/ 176 h 286"/>
                  <a:gd name="T78" fmla="*/ 2 w 240"/>
                  <a:gd name="T79" fmla="*/ 174 h 286"/>
                  <a:gd name="T80" fmla="*/ 8 w 240"/>
                  <a:gd name="T81" fmla="*/ 168 h 286"/>
                  <a:gd name="T82" fmla="*/ 16 w 240"/>
                  <a:gd name="T83" fmla="*/ 156 h 286"/>
                  <a:gd name="T84" fmla="*/ 28 w 240"/>
                  <a:gd name="T85" fmla="*/ 138 h 286"/>
                  <a:gd name="T86" fmla="*/ 40 w 240"/>
                  <a:gd name="T87" fmla="*/ 122 h 286"/>
                  <a:gd name="T88" fmla="*/ 48 w 240"/>
                  <a:gd name="T89" fmla="*/ 110 h 286"/>
                  <a:gd name="T90" fmla="*/ 56 w 240"/>
                  <a:gd name="T91" fmla="*/ 100 h 286"/>
                  <a:gd name="T92" fmla="*/ 66 w 240"/>
                  <a:gd name="T93" fmla="*/ 88 h 286"/>
                  <a:gd name="T94" fmla="*/ 76 w 240"/>
                  <a:gd name="T95" fmla="*/ 76 h 286"/>
                  <a:gd name="T96" fmla="*/ 82 w 240"/>
                  <a:gd name="T97" fmla="*/ 62 h 286"/>
                  <a:gd name="T98" fmla="*/ 88 w 240"/>
                  <a:gd name="T99" fmla="*/ 42 h 286"/>
                  <a:gd name="T100" fmla="*/ 88 w 240"/>
                  <a:gd name="T101" fmla="*/ 26 h 286"/>
                  <a:gd name="T102" fmla="*/ 88 w 240"/>
                  <a:gd name="T103" fmla="*/ 18 h 286"/>
                  <a:gd name="T104" fmla="*/ 88 w 240"/>
                  <a:gd name="T105" fmla="*/ 6 h 286"/>
                  <a:gd name="T106" fmla="*/ 94 w 240"/>
                  <a:gd name="T107" fmla="*/ 6 h 286"/>
                  <a:gd name="T108" fmla="*/ 110 w 240"/>
                  <a:gd name="T109" fmla="*/ 18 h 286"/>
                  <a:gd name="T110" fmla="*/ 126 w 240"/>
                  <a:gd name="T111" fmla="*/ 2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0" h="286">
                    <a:moveTo>
                      <a:pt x="126" y="26"/>
                    </a:moveTo>
                    <a:lnTo>
                      <a:pt x="130" y="30"/>
                    </a:lnTo>
                    <a:lnTo>
                      <a:pt x="132" y="30"/>
                    </a:lnTo>
                    <a:lnTo>
                      <a:pt x="136" y="34"/>
                    </a:lnTo>
                    <a:lnTo>
                      <a:pt x="138" y="36"/>
                    </a:lnTo>
                    <a:lnTo>
                      <a:pt x="142" y="38"/>
                    </a:lnTo>
                    <a:lnTo>
                      <a:pt x="142" y="40"/>
                    </a:lnTo>
                    <a:lnTo>
                      <a:pt x="142" y="40"/>
                    </a:lnTo>
                    <a:lnTo>
                      <a:pt x="144" y="42"/>
                    </a:lnTo>
                    <a:lnTo>
                      <a:pt x="146" y="44"/>
                    </a:lnTo>
                    <a:lnTo>
                      <a:pt x="148" y="46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6" y="50"/>
                    </a:lnTo>
                    <a:lnTo>
                      <a:pt x="158" y="52"/>
                    </a:lnTo>
                    <a:lnTo>
                      <a:pt x="160" y="54"/>
                    </a:lnTo>
                    <a:lnTo>
                      <a:pt x="162" y="56"/>
                    </a:lnTo>
                    <a:lnTo>
                      <a:pt x="164" y="56"/>
                    </a:lnTo>
                    <a:lnTo>
                      <a:pt x="168" y="60"/>
                    </a:lnTo>
                    <a:lnTo>
                      <a:pt x="170" y="60"/>
                    </a:lnTo>
                    <a:lnTo>
                      <a:pt x="170" y="62"/>
                    </a:lnTo>
                    <a:lnTo>
                      <a:pt x="172" y="62"/>
                    </a:lnTo>
                    <a:lnTo>
                      <a:pt x="174" y="64"/>
                    </a:lnTo>
                    <a:lnTo>
                      <a:pt x="176" y="66"/>
                    </a:lnTo>
                    <a:lnTo>
                      <a:pt x="178" y="66"/>
                    </a:lnTo>
                    <a:lnTo>
                      <a:pt x="182" y="70"/>
                    </a:lnTo>
                    <a:lnTo>
                      <a:pt x="184" y="72"/>
                    </a:lnTo>
                    <a:lnTo>
                      <a:pt x="188" y="72"/>
                    </a:lnTo>
                    <a:lnTo>
                      <a:pt x="190" y="74"/>
                    </a:lnTo>
                    <a:lnTo>
                      <a:pt x="190" y="74"/>
                    </a:lnTo>
                    <a:lnTo>
                      <a:pt x="192" y="74"/>
                    </a:lnTo>
                    <a:lnTo>
                      <a:pt x="194" y="74"/>
                    </a:lnTo>
                    <a:lnTo>
                      <a:pt x="196" y="74"/>
                    </a:lnTo>
                    <a:lnTo>
                      <a:pt x="198" y="74"/>
                    </a:lnTo>
                    <a:lnTo>
                      <a:pt x="200" y="74"/>
                    </a:lnTo>
                    <a:lnTo>
                      <a:pt x="202" y="74"/>
                    </a:lnTo>
                    <a:lnTo>
                      <a:pt x="204" y="76"/>
                    </a:lnTo>
                    <a:lnTo>
                      <a:pt x="206" y="76"/>
                    </a:lnTo>
                    <a:lnTo>
                      <a:pt x="206" y="78"/>
                    </a:lnTo>
                    <a:lnTo>
                      <a:pt x="208" y="78"/>
                    </a:lnTo>
                    <a:lnTo>
                      <a:pt x="210" y="80"/>
                    </a:lnTo>
                    <a:lnTo>
                      <a:pt x="212" y="80"/>
                    </a:lnTo>
                    <a:lnTo>
                      <a:pt x="212" y="82"/>
                    </a:lnTo>
                    <a:lnTo>
                      <a:pt x="214" y="84"/>
                    </a:lnTo>
                    <a:lnTo>
                      <a:pt x="216" y="84"/>
                    </a:lnTo>
                    <a:lnTo>
                      <a:pt x="218" y="86"/>
                    </a:lnTo>
                    <a:lnTo>
                      <a:pt x="220" y="88"/>
                    </a:lnTo>
                    <a:lnTo>
                      <a:pt x="224" y="92"/>
                    </a:lnTo>
                    <a:lnTo>
                      <a:pt x="226" y="92"/>
                    </a:lnTo>
                    <a:lnTo>
                      <a:pt x="230" y="96"/>
                    </a:lnTo>
                    <a:lnTo>
                      <a:pt x="232" y="98"/>
                    </a:lnTo>
                    <a:lnTo>
                      <a:pt x="230" y="100"/>
                    </a:lnTo>
                    <a:lnTo>
                      <a:pt x="228" y="100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8" y="104"/>
                    </a:lnTo>
                    <a:lnTo>
                      <a:pt x="232" y="108"/>
                    </a:lnTo>
                    <a:lnTo>
                      <a:pt x="234" y="108"/>
                    </a:lnTo>
                    <a:lnTo>
                      <a:pt x="234" y="110"/>
                    </a:lnTo>
                    <a:lnTo>
                      <a:pt x="236" y="110"/>
                    </a:lnTo>
                    <a:lnTo>
                      <a:pt x="236" y="112"/>
                    </a:lnTo>
                    <a:lnTo>
                      <a:pt x="238" y="112"/>
                    </a:lnTo>
                    <a:lnTo>
                      <a:pt x="236" y="118"/>
                    </a:lnTo>
                    <a:lnTo>
                      <a:pt x="234" y="118"/>
                    </a:lnTo>
                    <a:lnTo>
                      <a:pt x="234" y="120"/>
                    </a:lnTo>
                    <a:lnTo>
                      <a:pt x="234" y="120"/>
                    </a:lnTo>
                    <a:lnTo>
                      <a:pt x="234" y="122"/>
                    </a:lnTo>
                    <a:lnTo>
                      <a:pt x="236" y="124"/>
                    </a:lnTo>
                    <a:lnTo>
                      <a:pt x="238" y="128"/>
                    </a:lnTo>
                    <a:lnTo>
                      <a:pt x="238" y="130"/>
                    </a:lnTo>
                    <a:lnTo>
                      <a:pt x="238" y="132"/>
                    </a:lnTo>
                    <a:lnTo>
                      <a:pt x="238" y="140"/>
                    </a:lnTo>
                    <a:lnTo>
                      <a:pt x="238" y="146"/>
                    </a:lnTo>
                    <a:lnTo>
                      <a:pt x="238" y="146"/>
                    </a:lnTo>
                    <a:lnTo>
                      <a:pt x="238" y="148"/>
                    </a:lnTo>
                    <a:lnTo>
                      <a:pt x="238" y="152"/>
                    </a:lnTo>
                    <a:lnTo>
                      <a:pt x="238" y="154"/>
                    </a:lnTo>
                    <a:lnTo>
                      <a:pt x="238" y="162"/>
                    </a:lnTo>
                    <a:lnTo>
                      <a:pt x="238" y="166"/>
                    </a:lnTo>
                    <a:lnTo>
                      <a:pt x="236" y="168"/>
                    </a:lnTo>
                    <a:lnTo>
                      <a:pt x="236" y="168"/>
                    </a:lnTo>
                    <a:lnTo>
                      <a:pt x="236" y="172"/>
                    </a:lnTo>
                    <a:lnTo>
                      <a:pt x="234" y="172"/>
                    </a:lnTo>
                    <a:lnTo>
                      <a:pt x="234" y="174"/>
                    </a:lnTo>
                    <a:lnTo>
                      <a:pt x="234" y="176"/>
                    </a:lnTo>
                    <a:lnTo>
                      <a:pt x="234" y="178"/>
                    </a:lnTo>
                    <a:lnTo>
                      <a:pt x="234" y="180"/>
                    </a:lnTo>
                    <a:lnTo>
                      <a:pt x="234" y="182"/>
                    </a:lnTo>
                    <a:lnTo>
                      <a:pt x="236" y="182"/>
                    </a:lnTo>
                    <a:lnTo>
                      <a:pt x="236" y="184"/>
                    </a:lnTo>
                    <a:lnTo>
                      <a:pt x="236" y="186"/>
                    </a:lnTo>
                    <a:lnTo>
                      <a:pt x="236" y="188"/>
                    </a:lnTo>
                    <a:lnTo>
                      <a:pt x="236" y="190"/>
                    </a:lnTo>
                    <a:lnTo>
                      <a:pt x="238" y="190"/>
                    </a:lnTo>
                    <a:lnTo>
                      <a:pt x="238" y="192"/>
                    </a:lnTo>
                    <a:lnTo>
                      <a:pt x="238" y="192"/>
                    </a:lnTo>
                    <a:lnTo>
                      <a:pt x="238" y="194"/>
                    </a:lnTo>
                    <a:lnTo>
                      <a:pt x="240" y="194"/>
                    </a:lnTo>
                    <a:lnTo>
                      <a:pt x="240" y="196"/>
                    </a:lnTo>
                    <a:lnTo>
                      <a:pt x="238" y="198"/>
                    </a:lnTo>
                    <a:lnTo>
                      <a:pt x="238" y="198"/>
                    </a:lnTo>
                    <a:lnTo>
                      <a:pt x="236" y="198"/>
                    </a:lnTo>
                    <a:lnTo>
                      <a:pt x="234" y="198"/>
                    </a:lnTo>
                    <a:lnTo>
                      <a:pt x="232" y="198"/>
                    </a:lnTo>
                    <a:lnTo>
                      <a:pt x="232" y="196"/>
                    </a:lnTo>
                    <a:lnTo>
                      <a:pt x="232" y="194"/>
                    </a:lnTo>
                    <a:lnTo>
                      <a:pt x="230" y="194"/>
                    </a:lnTo>
                    <a:lnTo>
                      <a:pt x="230" y="192"/>
                    </a:lnTo>
                    <a:lnTo>
                      <a:pt x="228" y="190"/>
                    </a:lnTo>
                    <a:lnTo>
                      <a:pt x="226" y="188"/>
                    </a:lnTo>
                    <a:lnTo>
                      <a:pt x="224" y="186"/>
                    </a:lnTo>
                    <a:lnTo>
                      <a:pt x="224" y="188"/>
                    </a:lnTo>
                    <a:lnTo>
                      <a:pt x="224" y="186"/>
                    </a:lnTo>
                    <a:lnTo>
                      <a:pt x="222" y="186"/>
                    </a:lnTo>
                    <a:lnTo>
                      <a:pt x="222" y="184"/>
                    </a:lnTo>
                    <a:lnTo>
                      <a:pt x="220" y="186"/>
                    </a:lnTo>
                    <a:lnTo>
                      <a:pt x="218" y="190"/>
                    </a:lnTo>
                    <a:lnTo>
                      <a:pt x="220" y="192"/>
                    </a:lnTo>
                    <a:lnTo>
                      <a:pt x="222" y="194"/>
                    </a:lnTo>
                    <a:lnTo>
                      <a:pt x="218" y="196"/>
                    </a:lnTo>
                    <a:lnTo>
                      <a:pt x="214" y="196"/>
                    </a:lnTo>
                    <a:lnTo>
                      <a:pt x="210" y="198"/>
                    </a:lnTo>
                    <a:lnTo>
                      <a:pt x="206" y="200"/>
                    </a:lnTo>
                    <a:lnTo>
                      <a:pt x="204" y="200"/>
                    </a:lnTo>
                    <a:lnTo>
                      <a:pt x="202" y="200"/>
                    </a:lnTo>
                    <a:lnTo>
                      <a:pt x="200" y="202"/>
                    </a:lnTo>
                    <a:lnTo>
                      <a:pt x="198" y="204"/>
                    </a:lnTo>
                    <a:lnTo>
                      <a:pt x="192" y="210"/>
                    </a:lnTo>
                    <a:lnTo>
                      <a:pt x="190" y="212"/>
                    </a:lnTo>
                    <a:lnTo>
                      <a:pt x="190" y="214"/>
                    </a:lnTo>
                    <a:lnTo>
                      <a:pt x="188" y="216"/>
                    </a:lnTo>
                    <a:lnTo>
                      <a:pt x="186" y="216"/>
                    </a:lnTo>
                    <a:lnTo>
                      <a:pt x="184" y="216"/>
                    </a:lnTo>
                    <a:lnTo>
                      <a:pt x="184" y="218"/>
                    </a:lnTo>
                    <a:lnTo>
                      <a:pt x="182" y="218"/>
                    </a:lnTo>
                    <a:lnTo>
                      <a:pt x="182" y="220"/>
                    </a:lnTo>
                    <a:lnTo>
                      <a:pt x="180" y="220"/>
                    </a:lnTo>
                    <a:lnTo>
                      <a:pt x="178" y="222"/>
                    </a:lnTo>
                    <a:lnTo>
                      <a:pt x="176" y="222"/>
                    </a:lnTo>
                    <a:lnTo>
                      <a:pt x="172" y="224"/>
                    </a:lnTo>
                    <a:lnTo>
                      <a:pt x="170" y="224"/>
                    </a:lnTo>
                    <a:lnTo>
                      <a:pt x="168" y="226"/>
                    </a:lnTo>
                    <a:lnTo>
                      <a:pt x="166" y="226"/>
                    </a:lnTo>
                    <a:lnTo>
                      <a:pt x="162" y="228"/>
                    </a:lnTo>
                    <a:lnTo>
                      <a:pt x="160" y="228"/>
                    </a:lnTo>
                    <a:lnTo>
                      <a:pt x="158" y="228"/>
                    </a:lnTo>
                    <a:lnTo>
                      <a:pt x="158" y="230"/>
                    </a:lnTo>
                    <a:lnTo>
                      <a:pt x="156" y="230"/>
                    </a:lnTo>
                    <a:lnTo>
                      <a:pt x="156" y="232"/>
                    </a:lnTo>
                    <a:lnTo>
                      <a:pt x="154" y="232"/>
                    </a:lnTo>
                    <a:lnTo>
                      <a:pt x="152" y="232"/>
                    </a:lnTo>
                    <a:lnTo>
                      <a:pt x="150" y="234"/>
                    </a:lnTo>
                    <a:lnTo>
                      <a:pt x="148" y="234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4"/>
                    </a:lnTo>
                    <a:lnTo>
                      <a:pt x="146" y="236"/>
                    </a:lnTo>
                    <a:lnTo>
                      <a:pt x="146" y="238"/>
                    </a:lnTo>
                    <a:lnTo>
                      <a:pt x="144" y="238"/>
                    </a:lnTo>
                    <a:lnTo>
                      <a:pt x="144" y="242"/>
                    </a:lnTo>
                    <a:lnTo>
                      <a:pt x="142" y="246"/>
                    </a:lnTo>
                    <a:lnTo>
                      <a:pt x="142" y="248"/>
                    </a:lnTo>
                    <a:lnTo>
                      <a:pt x="142" y="250"/>
                    </a:lnTo>
                    <a:lnTo>
                      <a:pt x="144" y="250"/>
                    </a:lnTo>
                    <a:lnTo>
                      <a:pt x="142" y="250"/>
                    </a:lnTo>
                    <a:lnTo>
                      <a:pt x="142" y="250"/>
                    </a:lnTo>
                    <a:lnTo>
                      <a:pt x="140" y="250"/>
                    </a:lnTo>
                    <a:lnTo>
                      <a:pt x="138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4" y="256"/>
                    </a:lnTo>
                    <a:lnTo>
                      <a:pt x="138" y="256"/>
                    </a:lnTo>
                    <a:lnTo>
                      <a:pt x="140" y="256"/>
                    </a:lnTo>
                    <a:lnTo>
                      <a:pt x="140" y="258"/>
                    </a:lnTo>
                    <a:lnTo>
                      <a:pt x="138" y="258"/>
                    </a:lnTo>
                    <a:lnTo>
                      <a:pt x="134" y="258"/>
                    </a:lnTo>
                    <a:lnTo>
                      <a:pt x="136" y="260"/>
                    </a:lnTo>
                    <a:lnTo>
                      <a:pt x="136" y="262"/>
                    </a:lnTo>
                    <a:lnTo>
                      <a:pt x="138" y="262"/>
                    </a:lnTo>
                    <a:lnTo>
                      <a:pt x="138" y="264"/>
                    </a:lnTo>
                    <a:lnTo>
                      <a:pt x="140" y="264"/>
                    </a:lnTo>
                    <a:lnTo>
                      <a:pt x="142" y="264"/>
                    </a:lnTo>
                    <a:lnTo>
                      <a:pt x="142" y="266"/>
                    </a:lnTo>
                    <a:lnTo>
                      <a:pt x="142" y="266"/>
                    </a:lnTo>
                    <a:lnTo>
                      <a:pt x="140" y="266"/>
                    </a:lnTo>
                    <a:lnTo>
                      <a:pt x="140" y="268"/>
                    </a:lnTo>
                    <a:lnTo>
                      <a:pt x="138" y="268"/>
                    </a:lnTo>
                    <a:lnTo>
                      <a:pt x="138" y="270"/>
                    </a:lnTo>
                    <a:lnTo>
                      <a:pt x="136" y="272"/>
                    </a:lnTo>
                    <a:lnTo>
                      <a:pt x="134" y="274"/>
                    </a:lnTo>
                    <a:lnTo>
                      <a:pt x="134" y="276"/>
                    </a:lnTo>
                    <a:lnTo>
                      <a:pt x="134" y="278"/>
                    </a:lnTo>
                    <a:lnTo>
                      <a:pt x="132" y="280"/>
                    </a:lnTo>
                    <a:lnTo>
                      <a:pt x="130" y="282"/>
                    </a:lnTo>
                    <a:lnTo>
                      <a:pt x="128" y="284"/>
                    </a:lnTo>
                    <a:lnTo>
                      <a:pt x="126" y="284"/>
                    </a:lnTo>
                    <a:lnTo>
                      <a:pt x="126" y="286"/>
                    </a:lnTo>
                    <a:lnTo>
                      <a:pt x="124" y="286"/>
                    </a:lnTo>
                    <a:lnTo>
                      <a:pt x="124" y="284"/>
                    </a:lnTo>
                    <a:lnTo>
                      <a:pt x="122" y="286"/>
                    </a:lnTo>
                    <a:lnTo>
                      <a:pt x="122" y="284"/>
                    </a:lnTo>
                    <a:lnTo>
                      <a:pt x="120" y="282"/>
                    </a:lnTo>
                    <a:lnTo>
                      <a:pt x="120" y="280"/>
                    </a:lnTo>
                    <a:lnTo>
                      <a:pt x="122" y="278"/>
                    </a:lnTo>
                    <a:lnTo>
                      <a:pt x="120" y="278"/>
                    </a:lnTo>
                    <a:lnTo>
                      <a:pt x="118" y="278"/>
                    </a:lnTo>
                    <a:lnTo>
                      <a:pt x="116" y="278"/>
                    </a:lnTo>
                    <a:lnTo>
                      <a:pt x="114" y="276"/>
                    </a:lnTo>
                    <a:lnTo>
                      <a:pt x="114" y="274"/>
                    </a:lnTo>
                    <a:lnTo>
                      <a:pt x="112" y="274"/>
                    </a:lnTo>
                    <a:lnTo>
                      <a:pt x="112" y="272"/>
                    </a:lnTo>
                    <a:lnTo>
                      <a:pt x="112" y="270"/>
                    </a:lnTo>
                    <a:lnTo>
                      <a:pt x="112" y="268"/>
                    </a:lnTo>
                    <a:lnTo>
                      <a:pt x="110" y="268"/>
                    </a:lnTo>
                    <a:lnTo>
                      <a:pt x="108" y="266"/>
                    </a:lnTo>
                    <a:lnTo>
                      <a:pt x="106" y="266"/>
                    </a:lnTo>
                    <a:lnTo>
                      <a:pt x="104" y="266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0" y="262"/>
                    </a:lnTo>
                    <a:lnTo>
                      <a:pt x="100" y="260"/>
                    </a:lnTo>
                    <a:lnTo>
                      <a:pt x="100" y="258"/>
                    </a:lnTo>
                    <a:lnTo>
                      <a:pt x="102" y="256"/>
                    </a:lnTo>
                    <a:lnTo>
                      <a:pt x="100" y="254"/>
                    </a:lnTo>
                    <a:lnTo>
                      <a:pt x="98" y="254"/>
                    </a:lnTo>
                    <a:lnTo>
                      <a:pt x="96" y="252"/>
                    </a:lnTo>
                    <a:lnTo>
                      <a:pt x="94" y="252"/>
                    </a:lnTo>
                    <a:lnTo>
                      <a:pt x="94" y="250"/>
                    </a:lnTo>
                    <a:lnTo>
                      <a:pt x="94" y="248"/>
                    </a:lnTo>
                    <a:lnTo>
                      <a:pt x="92" y="248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4" y="242"/>
                    </a:lnTo>
                    <a:lnTo>
                      <a:pt x="92" y="242"/>
                    </a:lnTo>
                    <a:lnTo>
                      <a:pt x="90" y="240"/>
                    </a:lnTo>
                    <a:lnTo>
                      <a:pt x="90" y="236"/>
                    </a:lnTo>
                    <a:lnTo>
                      <a:pt x="90" y="234"/>
                    </a:lnTo>
                    <a:lnTo>
                      <a:pt x="88" y="234"/>
                    </a:lnTo>
                    <a:lnTo>
                      <a:pt x="88" y="236"/>
                    </a:lnTo>
                    <a:lnTo>
                      <a:pt x="88" y="234"/>
                    </a:lnTo>
                    <a:lnTo>
                      <a:pt x="86" y="234"/>
                    </a:lnTo>
                    <a:lnTo>
                      <a:pt x="88" y="232"/>
                    </a:lnTo>
                    <a:lnTo>
                      <a:pt x="86" y="230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26"/>
                    </a:lnTo>
                    <a:lnTo>
                      <a:pt x="84" y="224"/>
                    </a:lnTo>
                    <a:lnTo>
                      <a:pt x="84" y="222"/>
                    </a:lnTo>
                    <a:lnTo>
                      <a:pt x="86" y="222"/>
                    </a:lnTo>
                    <a:lnTo>
                      <a:pt x="80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78" y="216"/>
                    </a:lnTo>
                    <a:lnTo>
                      <a:pt x="76" y="216"/>
                    </a:lnTo>
                    <a:lnTo>
                      <a:pt x="76" y="214"/>
                    </a:lnTo>
                    <a:lnTo>
                      <a:pt x="76" y="212"/>
                    </a:lnTo>
                    <a:lnTo>
                      <a:pt x="76" y="210"/>
                    </a:lnTo>
                    <a:lnTo>
                      <a:pt x="74" y="210"/>
                    </a:lnTo>
                    <a:lnTo>
                      <a:pt x="74" y="208"/>
                    </a:lnTo>
                    <a:lnTo>
                      <a:pt x="72" y="208"/>
                    </a:lnTo>
                    <a:lnTo>
                      <a:pt x="70" y="208"/>
                    </a:lnTo>
                    <a:lnTo>
                      <a:pt x="68" y="204"/>
                    </a:lnTo>
                    <a:lnTo>
                      <a:pt x="68" y="202"/>
                    </a:lnTo>
                    <a:lnTo>
                      <a:pt x="68" y="200"/>
                    </a:lnTo>
                    <a:lnTo>
                      <a:pt x="68" y="198"/>
                    </a:lnTo>
                    <a:lnTo>
                      <a:pt x="66" y="198"/>
                    </a:lnTo>
                    <a:lnTo>
                      <a:pt x="64" y="198"/>
                    </a:lnTo>
                    <a:lnTo>
                      <a:pt x="62" y="198"/>
                    </a:lnTo>
                    <a:lnTo>
                      <a:pt x="60" y="198"/>
                    </a:lnTo>
                    <a:lnTo>
                      <a:pt x="60" y="196"/>
                    </a:lnTo>
                    <a:lnTo>
                      <a:pt x="58" y="196"/>
                    </a:lnTo>
                    <a:lnTo>
                      <a:pt x="54" y="196"/>
                    </a:lnTo>
                    <a:lnTo>
                      <a:pt x="52" y="196"/>
                    </a:lnTo>
                    <a:lnTo>
                      <a:pt x="52" y="198"/>
                    </a:lnTo>
                    <a:lnTo>
                      <a:pt x="50" y="198"/>
                    </a:lnTo>
                    <a:lnTo>
                      <a:pt x="50" y="196"/>
                    </a:lnTo>
                    <a:lnTo>
                      <a:pt x="50" y="194"/>
                    </a:lnTo>
                    <a:lnTo>
                      <a:pt x="48" y="194"/>
                    </a:lnTo>
                    <a:lnTo>
                      <a:pt x="48" y="196"/>
                    </a:lnTo>
                    <a:lnTo>
                      <a:pt x="46" y="196"/>
                    </a:lnTo>
                    <a:lnTo>
                      <a:pt x="46" y="194"/>
                    </a:lnTo>
                    <a:lnTo>
                      <a:pt x="44" y="192"/>
                    </a:lnTo>
                    <a:lnTo>
                      <a:pt x="42" y="190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2" y="190"/>
                    </a:lnTo>
                    <a:lnTo>
                      <a:pt x="30" y="192"/>
                    </a:lnTo>
                    <a:lnTo>
                      <a:pt x="28" y="192"/>
                    </a:lnTo>
                    <a:lnTo>
                      <a:pt x="28" y="190"/>
                    </a:lnTo>
                    <a:lnTo>
                      <a:pt x="26" y="188"/>
                    </a:lnTo>
                    <a:lnTo>
                      <a:pt x="26" y="186"/>
                    </a:lnTo>
                    <a:lnTo>
                      <a:pt x="20" y="188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4" y="190"/>
                    </a:lnTo>
                    <a:lnTo>
                      <a:pt x="14" y="188"/>
                    </a:lnTo>
                    <a:lnTo>
                      <a:pt x="12" y="188"/>
                    </a:lnTo>
                    <a:lnTo>
                      <a:pt x="14" y="188"/>
                    </a:lnTo>
                    <a:lnTo>
                      <a:pt x="16" y="188"/>
                    </a:lnTo>
                    <a:lnTo>
                      <a:pt x="16" y="186"/>
                    </a:lnTo>
                    <a:lnTo>
                      <a:pt x="16" y="184"/>
                    </a:lnTo>
                    <a:lnTo>
                      <a:pt x="14" y="184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4" y="178"/>
                    </a:lnTo>
                    <a:lnTo>
                      <a:pt x="12" y="178"/>
                    </a:lnTo>
                    <a:lnTo>
                      <a:pt x="10" y="178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8" y="174"/>
                    </a:lnTo>
                    <a:lnTo>
                      <a:pt x="8" y="172"/>
                    </a:lnTo>
                    <a:lnTo>
                      <a:pt x="8" y="170"/>
                    </a:lnTo>
                    <a:lnTo>
                      <a:pt x="6" y="170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2" y="174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6" y="168"/>
                    </a:lnTo>
                    <a:lnTo>
                      <a:pt x="8" y="168"/>
                    </a:lnTo>
                    <a:lnTo>
                      <a:pt x="8" y="168"/>
                    </a:lnTo>
                    <a:lnTo>
                      <a:pt x="8" y="166"/>
                    </a:lnTo>
                    <a:lnTo>
                      <a:pt x="8" y="164"/>
                    </a:lnTo>
                    <a:lnTo>
                      <a:pt x="10" y="162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4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8" y="152"/>
                    </a:lnTo>
                    <a:lnTo>
                      <a:pt x="20" y="150"/>
                    </a:lnTo>
                    <a:lnTo>
                      <a:pt x="22" y="148"/>
                    </a:lnTo>
                    <a:lnTo>
                      <a:pt x="22" y="146"/>
                    </a:lnTo>
                    <a:lnTo>
                      <a:pt x="26" y="142"/>
                    </a:lnTo>
                    <a:lnTo>
                      <a:pt x="26" y="140"/>
                    </a:lnTo>
                    <a:lnTo>
                      <a:pt x="28" y="138"/>
                    </a:lnTo>
                    <a:lnTo>
                      <a:pt x="30" y="138"/>
                    </a:lnTo>
                    <a:lnTo>
                      <a:pt x="30" y="136"/>
                    </a:lnTo>
                    <a:lnTo>
                      <a:pt x="32" y="132"/>
                    </a:lnTo>
                    <a:lnTo>
                      <a:pt x="34" y="130"/>
                    </a:lnTo>
                    <a:lnTo>
                      <a:pt x="36" y="128"/>
                    </a:lnTo>
                    <a:lnTo>
                      <a:pt x="38" y="126"/>
                    </a:lnTo>
                    <a:lnTo>
                      <a:pt x="40" y="124"/>
                    </a:lnTo>
                    <a:lnTo>
                      <a:pt x="40" y="122"/>
                    </a:lnTo>
                    <a:lnTo>
                      <a:pt x="42" y="120"/>
                    </a:lnTo>
                    <a:lnTo>
                      <a:pt x="44" y="120"/>
                    </a:lnTo>
                    <a:lnTo>
                      <a:pt x="46" y="118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48" y="110"/>
                    </a:lnTo>
                    <a:lnTo>
                      <a:pt x="50" y="110"/>
                    </a:lnTo>
                    <a:lnTo>
                      <a:pt x="50" y="108"/>
                    </a:lnTo>
                    <a:lnTo>
                      <a:pt x="52" y="108"/>
                    </a:lnTo>
                    <a:lnTo>
                      <a:pt x="52" y="106"/>
                    </a:lnTo>
                    <a:lnTo>
                      <a:pt x="54" y="104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6" y="100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60" y="96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4" y="90"/>
                    </a:lnTo>
                    <a:lnTo>
                      <a:pt x="66" y="88"/>
                    </a:lnTo>
                    <a:lnTo>
                      <a:pt x="68" y="86"/>
                    </a:lnTo>
                    <a:lnTo>
                      <a:pt x="68" y="84"/>
                    </a:lnTo>
                    <a:lnTo>
                      <a:pt x="70" y="82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4" y="78"/>
                    </a:lnTo>
                    <a:lnTo>
                      <a:pt x="74" y="76"/>
                    </a:lnTo>
                    <a:lnTo>
                      <a:pt x="76" y="76"/>
                    </a:lnTo>
                    <a:lnTo>
                      <a:pt x="76" y="74"/>
                    </a:lnTo>
                    <a:lnTo>
                      <a:pt x="80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80" y="66"/>
                    </a:lnTo>
                    <a:lnTo>
                      <a:pt x="80" y="64"/>
                    </a:lnTo>
                    <a:lnTo>
                      <a:pt x="82" y="64"/>
                    </a:lnTo>
                    <a:lnTo>
                      <a:pt x="82" y="62"/>
                    </a:lnTo>
                    <a:lnTo>
                      <a:pt x="84" y="62"/>
                    </a:lnTo>
                    <a:lnTo>
                      <a:pt x="84" y="58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86" y="40"/>
                    </a:lnTo>
                    <a:lnTo>
                      <a:pt x="86" y="36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2" y="24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0" y="0"/>
                    </a:lnTo>
                    <a:lnTo>
                      <a:pt x="92" y="2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8" y="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2" y="12"/>
                    </a:lnTo>
                    <a:lnTo>
                      <a:pt x="106" y="14"/>
                    </a:lnTo>
                    <a:lnTo>
                      <a:pt x="108" y="16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20"/>
                    </a:lnTo>
                    <a:lnTo>
                      <a:pt x="116" y="22"/>
                    </a:lnTo>
                    <a:lnTo>
                      <a:pt x="118" y="22"/>
                    </a:lnTo>
                    <a:lnTo>
                      <a:pt x="120" y="24"/>
                    </a:lnTo>
                    <a:lnTo>
                      <a:pt x="122" y="24"/>
                    </a:lnTo>
                    <a:lnTo>
                      <a:pt x="124" y="26"/>
                    </a:lnTo>
                    <a:lnTo>
                      <a:pt x="126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5" name="Freeform 111">
                <a:extLst>
                  <a:ext uri="{FF2B5EF4-FFF2-40B4-BE49-F238E27FC236}">
                    <a16:creationId xmlns:a16="http://schemas.microsoft.com/office/drawing/2014/main" id="{8B5EE155-7298-00D4-9D20-974467E22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703263"/>
                <a:ext cx="400050" cy="233363"/>
              </a:xfrm>
              <a:custGeom>
                <a:avLst/>
                <a:gdLst>
                  <a:gd name="T0" fmla="*/ 106 w 252"/>
                  <a:gd name="T1" fmla="*/ 6 h 147"/>
                  <a:gd name="T2" fmla="*/ 118 w 252"/>
                  <a:gd name="T3" fmla="*/ 4 h 147"/>
                  <a:gd name="T4" fmla="*/ 132 w 252"/>
                  <a:gd name="T5" fmla="*/ 10 h 147"/>
                  <a:gd name="T6" fmla="*/ 140 w 252"/>
                  <a:gd name="T7" fmla="*/ 10 h 147"/>
                  <a:gd name="T8" fmla="*/ 146 w 252"/>
                  <a:gd name="T9" fmla="*/ 4 h 147"/>
                  <a:gd name="T10" fmla="*/ 178 w 252"/>
                  <a:gd name="T11" fmla="*/ 12 h 147"/>
                  <a:gd name="T12" fmla="*/ 180 w 252"/>
                  <a:gd name="T13" fmla="*/ 0 h 147"/>
                  <a:gd name="T14" fmla="*/ 196 w 252"/>
                  <a:gd name="T15" fmla="*/ 2 h 147"/>
                  <a:gd name="T16" fmla="*/ 196 w 252"/>
                  <a:gd name="T17" fmla="*/ 12 h 147"/>
                  <a:gd name="T18" fmla="*/ 198 w 252"/>
                  <a:gd name="T19" fmla="*/ 24 h 147"/>
                  <a:gd name="T20" fmla="*/ 202 w 252"/>
                  <a:gd name="T21" fmla="*/ 34 h 147"/>
                  <a:gd name="T22" fmla="*/ 206 w 252"/>
                  <a:gd name="T23" fmla="*/ 50 h 147"/>
                  <a:gd name="T24" fmla="*/ 210 w 252"/>
                  <a:gd name="T25" fmla="*/ 64 h 147"/>
                  <a:gd name="T26" fmla="*/ 212 w 252"/>
                  <a:gd name="T27" fmla="*/ 72 h 147"/>
                  <a:gd name="T28" fmla="*/ 218 w 252"/>
                  <a:gd name="T29" fmla="*/ 74 h 147"/>
                  <a:gd name="T30" fmla="*/ 226 w 252"/>
                  <a:gd name="T31" fmla="*/ 74 h 147"/>
                  <a:gd name="T32" fmla="*/ 232 w 252"/>
                  <a:gd name="T33" fmla="*/ 74 h 147"/>
                  <a:gd name="T34" fmla="*/ 240 w 252"/>
                  <a:gd name="T35" fmla="*/ 74 h 147"/>
                  <a:gd name="T36" fmla="*/ 248 w 252"/>
                  <a:gd name="T37" fmla="*/ 74 h 147"/>
                  <a:gd name="T38" fmla="*/ 252 w 252"/>
                  <a:gd name="T39" fmla="*/ 76 h 147"/>
                  <a:gd name="T40" fmla="*/ 252 w 252"/>
                  <a:gd name="T41" fmla="*/ 84 h 147"/>
                  <a:gd name="T42" fmla="*/ 252 w 252"/>
                  <a:gd name="T43" fmla="*/ 96 h 147"/>
                  <a:gd name="T44" fmla="*/ 252 w 252"/>
                  <a:gd name="T45" fmla="*/ 113 h 147"/>
                  <a:gd name="T46" fmla="*/ 252 w 252"/>
                  <a:gd name="T47" fmla="*/ 123 h 147"/>
                  <a:gd name="T48" fmla="*/ 252 w 252"/>
                  <a:gd name="T49" fmla="*/ 131 h 147"/>
                  <a:gd name="T50" fmla="*/ 238 w 252"/>
                  <a:gd name="T51" fmla="*/ 141 h 147"/>
                  <a:gd name="T52" fmla="*/ 218 w 252"/>
                  <a:gd name="T53" fmla="*/ 141 h 147"/>
                  <a:gd name="T54" fmla="*/ 206 w 252"/>
                  <a:gd name="T55" fmla="*/ 141 h 147"/>
                  <a:gd name="T56" fmla="*/ 194 w 252"/>
                  <a:gd name="T57" fmla="*/ 141 h 147"/>
                  <a:gd name="T58" fmla="*/ 182 w 252"/>
                  <a:gd name="T59" fmla="*/ 141 h 147"/>
                  <a:gd name="T60" fmla="*/ 174 w 252"/>
                  <a:gd name="T61" fmla="*/ 141 h 147"/>
                  <a:gd name="T62" fmla="*/ 166 w 252"/>
                  <a:gd name="T63" fmla="*/ 141 h 147"/>
                  <a:gd name="T64" fmla="*/ 164 w 252"/>
                  <a:gd name="T65" fmla="*/ 147 h 147"/>
                  <a:gd name="T66" fmla="*/ 160 w 252"/>
                  <a:gd name="T67" fmla="*/ 143 h 147"/>
                  <a:gd name="T68" fmla="*/ 152 w 252"/>
                  <a:gd name="T69" fmla="*/ 141 h 147"/>
                  <a:gd name="T70" fmla="*/ 146 w 252"/>
                  <a:gd name="T71" fmla="*/ 139 h 147"/>
                  <a:gd name="T72" fmla="*/ 134 w 252"/>
                  <a:gd name="T73" fmla="*/ 141 h 147"/>
                  <a:gd name="T74" fmla="*/ 118 w 252"/>
                  <a:gd name="T75" fmla="*/ 141 h 147"/>
                  <a:gd name="T76" fmla="*/ 106 w 252"/>
                  <a:gd name="T77" fmla="*/ 141 h 147"/>
                  <a:gd name="T78" fmla="*/ 84 w 252"/>
                  <a:gd name="T79" fmla="*/ 141 h 147"/>
                  <a:gd name="T80" fmla="*/ 56 w 252"/>
                  <a:gd name="T81" fmla="*/ 139 h 147"/>
                  <a:gd name="T82" fmla="*/ 46 w 252"/>
                  <a:gd name="T83" fmla="*/ 137 h 147"/>
                  <a:gd name="T84" fmla="*/ 40 w 252"/>
                  <a:gd name="T85" fmla="*/ 117 h 147"/>
                  <a:gd name="T86" fmla="*/ 28 w 252"/>
                  <a:gd name="T87" fmla="*/ 117 h 147"/>
                  <a:gd name="T88" fmla="*/ 16 w 252"/>
                  <a:gd name="T89" fmla="*/ 117 h 147"/>
                  <a:gd name="T90" fmla="*/ 4 w 252"/>
                  <a:gd name="T91" fmla="*/ 117 h 147"/>
                  <a:gd name="T92" fmla="*/ 0 w 252"/>
                  <a:gd name="T93" fmla="*/ 105 h 147"/>
                  <a:gd name="T94" fmla="*/ 0 w 252"/>
                  <a:gd name="T95" fmla="*/ 92 h 147"/>
                  <a:gd name="T96" fmla="*/ 0 w 252"/>
                  <a:gd name="T97" fmla="*/ 82 h 147"/>
                  <a:gd name="T98" fmla="*/ 6 w 252"/>
                  <a:gd name="T99" fmla="*/ 76 h 147"/>
                  <a:gd name="T100" fmla="*/ 0 w 252"/>
                  <a:gd name="T101" fmla="*/ 50 h 147"/>
                  <a:gd name="T102" fmla="*/ 0 w 252"/>
                  <a:gd name="T103" fmla="*/ 18 h 147"/>
                  <a:gd name="T104" fmla="*/ 20 w 252"/>
                  <a:gd name="T105" fmla="*/ 12 h 147"/>
                  <a:gd name="T106" fmla="*/ 38 w 252"/>
                  <a:gd name="T107" fmla="*/ 10 h 147"/>
                  <a:gd name="T108" fmla="*/ 48 w 252"/>
                  <a:gd name="T109" fmla="*/ 10 h 147"/>
                  <a:gd name="T110" fmla="*/ 56 w 252"/>
                  <a:gd name="T111" fmla="*/ 10 h 147"/>
                  <a:gd name="T112" fmla="*/ 72 w 252"/>
                  <a:gd name="T113" fmla="*/ 10 h 147"/>
                  <a:gd name="T114" fmla="*/ 80 w 252"/>
                  <a:gd name="T115" fmla="*/ 10 h 147"/>
                  <a:gd name="T116" fmla="*/ 86 w 252"/>
                  <a:gd name="T117" fmla="*/ 8 h 147"/>
                  <a:gd name="T118" fmla="*/ 90 w 252"/>
                  <a:gd name="T119" fmla="*/ 4 h 147"/>
                  <a:gd name="T120" fmla="*/ 96 w 252"/>
                  <a:gd name="T1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" h="147">
                    <a:moveTo>
                      <a:pt x="98" y="10"/>
                    </a:moveTo>
                    <a:lnTo>
                      <a:pt x="112" y="10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8" y="0"/>
                    </a:lnTo>
                    <a:lnTo>
                      <a:pt x="118" y="4"/>
                    </a:lnTo>
                    <a:lnTo>
                      <a:pt x="118" y="6"/>
                    </a:lnTo>
                    <a:lnTo>
                      <a:pt x="118" y="10"/>
                    </a:lnTo>
                    <a:lnTo>
                      <a:pt x="122" y="10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2" y="8"/>
                    </a:lnTo>
                    <a:lnTo>
                      <a:pt x="142" y="4"/>
                    </a:lnTo>
                    <a:lnTo>
                      <a:pt x="146" y="4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74" y="12"/>
                    </a:lnTo>
                    <a:lnTo>
                      <a:pt x="178" y="12"/>
                    </a:lnTo>
                    <a:lnTo>
                      <a:pt x="180" y="12"/>
                    </a:lnTo>
                    <a:lnTo>
                      <a:pt x="180" y="10"/>
                    </a:lnTo>
                    <a:lnTo>
                      <a:pt x="180" y="6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96" y="0"/>
                    </a:lnTo>
                    <a:lnTo>
                      <a:pt x="196" y="2"/>
                    </a:lnTo>
                    <a:lnTo>
                      <a:pt x="196" y="6"/>
                    </a:lnTo>
                    <a:lnTo>
                      <a:pt x="196" y="8"/>
                    </a:lnTo>
                    <a:lnTo>
                      <a:pt x="196" y="10"/>
                    </a:lnTo>
                    <a:lnTo>
                      <a:pt x="196" y="12"/>
                    </a:lnTo>
                    <a:lnTo>
                      <a:pt x="196" y="14"/>
                    </a:lnTo>
                    <a:lnTo>
                      <a:pt x="196" y="18"/>
                    </a:lnTo>
                    <a:lnTo>
                      <a:pt x="198" y="20"/>
                    </a:lnTo>
                    <a:lnTo>
                      <a:pt x="198" y="24"/>
                    </a:lnTo>
                    <a:lnTo>
                      <a:pt x="198" y="26"/>
                    </a:lnTo>
                    <a:lnTo>
                      <a:pt x="200" y="26"/>
                    </a:lnTo>
                    <a:lnTo>
                      <a:pt x="200" y="30"/>
                    </a:lnTo>
                    <a:lnTo>
                      <a:pt x="202" y="34"/>
                    </a:lnTo>
                    <a:lnTo>
                      <a:pt x="202" y="36"/>
                    </a:lnTo>
                    <a:lnTo>
                      <a:pt x="202" y="40"/>
                    </a:lnTo>
                    <a:lnTo>
                      <a:pt x="204" y="46"/>
                    </a:lnTo>
                    <a:lnTo>
                      <a:pt x="206" y="50"/>
                    </a:lnTo>
                    <a:lnTo>
                      <a:pt x="206" y="54"/>
                    </a:lnTo>
                    <a:lnTo>
                      <a:pt x="208" y="56"/>
                    </a:lnTo>
                    <a:lnTo>
                      <a:pt x="208" y="58"/>
                    </a:lnTo>
                    <a:lnTo>
                      <a:pt x="210" y="64"/>
                    </a:lnTo>
                    <a:lnTo>
                      <a:pt x="210" y="66"/>
                    </a:lnTo>
                    <a:lnTo>
                      <a:pt x="210" y="68"/>
                    </a:lnTo>
                    <a:lnTo>
                      <a:pt x="210" y="70"/>
                    </a:lnTo>
                    <a:lnTo>
                      <a:pt x="212" y="72"/>
                    </a:lnTo>
                    <a:lnTo>
                      <a:pt x="212" y="74"/>
                    </a:lnTo>
                    <a:lnTo>
                      <a:pt x="214" y="74"/>
                    </a:lnTo>
                    <a:lnTo>
                      <a:pt x="216" y="74"/>
                    </a:lnTo>
                    <a:lnTo>
                      <a:pt x="218" y="74"/>
                    </a:lnTo>
                    <a:lnTo>
                      <a:pt x="220" y="74"/>
                    </a:lnTo>
                    <a:lnTo>
                      <a:pt x="222" y="74"/>
                    </a:lnTo>
                    <a:lnTo>
                      <a:pt x="224" y="74"/>
                    </a:lnTo>
                    <a:lnTo>
                      <a:pt x="226" y="74"/>
                    </a:lnTo>
                    <a:lnTo>
                      <a:pt x="228" y="74"/>
                    </a:lnTo>
                    <a:lnTo>
                      <a:pt x="230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4" y="74"/>
                    </a:lnTo>
                    <a:lnTo>
                      <a:pt x="236" y="74"/>
                    </a:lnTo>
                    <a:lnTo>
                      <a:pt x="238" y="74"/>
                    </a:lnTo>
                    <a:lnTo>
                      <a:pt x="240" y="74"/>
                    </a:lnTo>
                    <a:lnTo>
                      <a:pt x="242" y="74"/>
                    </a:lnTo>
                    <a:lnTo>
                      <a:pt x="244" y="74"/>
                    </a:lnTo>
                    <a:lnTo>
                      <a:pt x="246" y="74"/>
                    </a:lnTo>
                    <a:lnTo>
                      <a:pt x="248" y="74"/>
                    </a:lnTo>
                    <a:lnTo>
                      <a:pt x="250" y="74"/>
                    </a:lnTo>
                    <a:lnTo>
                      <a:pt x="252" y="74"/>
                    </a:lnTo>
                    <a:lnTo>
                      <a:pt x="252" y="74"/>
                    </a:lnTo>
                    <a:lnTo>
                      <a:pt x="252" y="76"/>
                    </a:lnTo>
                    <a:lnTo>
                      <a:pt x="252" y="78"/>
                    </a:lnTo>
                    <a:lnTo>
                      <a:pt x="252" y="80"/>
                    </a:lnTo>
                    <a:lnTo>
                      <a:pt x="252" y="82"/>
                    </a:lnTo>
                    <a:lnTo>
                      <a:pt x="252" y="84"/>
                    </a:lnTo>
                    <a:lnTo>
                      <a:pt x="252" y="86"/>
                    </a:lnTo>
                    <a:lnTo>
                      <a:pt x="252" y="90"/>
                    </a:lnTo>
                    <a:lnTo>
                      <a:pt x="252" y="92"/>
                    </a:lnTo>
                    <a:lnTo>
                      <a:pt x="252" y="96"/>
                    </a:lnTo>
                    <a:lnTo>
                      <a:pt x="252" y="103"/>
                    </a:lnTo>
                    <a:lnTo>
                      <a:pt x="252" y="109"/>
                    </a:lnTo>
                    <a:lnTo>
                      <a:pt x="252" y="111"/>
                    </a:lnTo>
                    <a:lnTo>
                      <a:pt x="252" y="113"/>
                    </a:lnTo>
                    <a:lnTo>
                      <a:pt x="252" y="115"/>
                    </a:lnTo>
                    <a:lnTo>
                      <a:pt x="252" y="117"/>
                    </a:lnTo>
                    <a:lnTo>
                      <a:pt x="252" y="121"/>
                    </a:lnTo>
                    <a:lnTo>
                      <a:pt x="252" y="123"/>
                    </a:lnTo>
                    <a:lnTo>
                      <a:pt x="252" y="123"/>
                    </a:lnTo>
                    <a:lnTo>
                      <a:pt x="252" y="125"/>
                    </a:lnTo>
                    <a:lnTo>
                      <a:pt x="252" y="127"/>
                    </a:lnTo>
                    <a:lnTo>
                      <a:pt x="252" y="131"/>
                    </a:lnTo>
                    <a:lnTo>
                      <a:pt x="252" y="133"/>
                    </a:lnTo>
                    <a:lnTo>
                      <a:pt x="250" y="141"/>
                    </a:lnTo>
                    <a:lnTo>
                      <a:pt x="242" y="141"/>
                    </a:lnTo>
                    <a:lnTo>
                      <a:pt x="238" y="141"/>
                    </a:lnTo>
                    <a:lnTo>
                      <a:pt x="234" y="141"/>
                    </a:lnTo>
                    <a:lnTo>
                      <a:pt x="230" y="141"/>
                    </a:lnTo>
                    <a:lnTo>
                      <a:pt x="222" y="141"/>
                    </a:lnTo>
                    <a:lnTo>
                      <a:pt x="218" y="141"/>
                    </a:lnTo>
                    <a:lnTo>
                      <a:pt x="216" y="141"/>
                    </a:lnTo>
                    <a:lnTo>
                      <a:pt x="214" y="141"/>
                    </a:lnTo>
                    <a:lnTo>
                      <a:pt x="210" y="141"/>
                    </a:lnTo>
                    <a:lnTo>
                      <a:pt x="206" y="141"/>
                    </a:lnTo>
                    <a:lnTo>
                      <a:pt x="202" y="141"/>
                    </a:lnTo>
                    <a:lnTo>
                      <a:pt x="200" y="141"/>
                    </a:lnTo>
                    <a:lnTo>
                      <a:pt x="196" y="141"/>
                    </a:lnTo>
                    <a:lnTo>
                      <a:pt x="194" y="141"/>
                    </a:lnTo>
                    <a:lnTo>
                      <a:pt x="190" y="141"/>
                    </a:lnTo>
                    <a:lnTo>
                      <a:pt x="184" y="141"/>
                    </a:lnTo>
                    <a:lnTo>
                      <a:pt x="184" y="141"/>
                    </a:lnTo>
                    <a:lnTo>
                      <a:pt x="182" y="141"/>
                    </a:lnTo>
                    <a:lnTo>
                      <a:pt x="180" y="141"/>
                    </a:lnTo>
                    <a:lnTo>
                      <a:pt x="178" y="141"/>
                    </a:lnTo>
                    <a:lnTo>
                      <a:pt x="176" y="141"/>
                    </a:lnTo>
                    <a:lnTo>
                      <a:pt x="174" y="141"/>
                    </a:lnTo>
                    <a:lnTo>
                      <a:pt x="172" y="141"/>
                    </a:lnTo>
                    <a:lnTo>
                      <a:pt x="170" y="141"/>
                    </a:lnTo>
                    <a:lnTo>
                      <a:pt x="168" y="141"/>
                    </a:lnTo>
                    <a:lnTo>
                      <a:pt x="166" y="141"/>
                    </a:lnTo>
                    <a:lnTo>
                      <a:pt x="166" y="143"/>
                    </a:lnTo>
                    <a:lnTo>
                      <a:pt x="166" y="145"/>
                    </a:lnTo>
                    <a:lnTo>
                      <a:pt x="166" y="147"/>
                    </a:lnTo>
                    <a:lnTo>
                      <a:pt x="164" y="147"/>
                    </a:lnTo>
                    <a:lnTo>
                      <a:pt x="162" y="147"/>
                    </a:lnTo>
                    <a:lnTo>
                      <a:pt x="160" y="147"/>
                    </a:lnTo>
                    <a:lnTo>
                      <a:pt x="160" y="145"/>
                    </a:lnTo>
                    <a:lnTo>
                      <a:pt x="160" y="143"/>
                    </a:lnTo>
                    <a:lnTo>
                      <a:pt x="160" y="141"/>
                    </a:lnTo>
                    <a:lnTo>
                      <a:pt x="158" y="141"/>
                    </a:lnTo>
                    <a:lnTo>
                      <a:pt x="154" y="141"/>
                    </a:lnTo>
                    <a:lnTo>
                      <a:pt x="152" y="141"/>
                    </a:lnTo>
                    <a:lnTo>
                      <a:pt x="150" y="141"/>
                    </a:lnTo>
                    <a:lnTo>
                      <a:pt x="148" y="141"/>
                    </a:lnTo>
                    <a:lnTo>
                      <a:pt x="146" y="141"/>
                    </a:lnTo>
                    <a:lnTo>
                      <a:pt x="146" y="139"/>
                    </a:lnTo>
                    <a:lnTo>
                      <a:pt x="146" y="135"/>
                    </a:lnTo>
                    <a:lnTo>
                      <a:pt x="138" y="135"/>
                    </a:lnTo>
                    <a:lnTo>
                      <a:pt x="134" y="135"/>
                    </a:lnTo>
                    <a:lnTo>
                      <a:pt x="134" y="141"/>
                    </a:lnTo>
                    <a:lnTo>
                      <a:pt x="132" y="141"/>
                    </a:lnTo>
                    <a:lnTo>
                      <a:pt x="128" y="141"/>
                    </a:lnTo>
                    <a:lnTo>
                      <a:pt x="122" y="141"/>
                    </a:lnTo>
                    <a:lnTo>
                      <a:pt x="118" y="141"/>
                    </a:lnTo>
                    <a:lnTo>
                      <a:pt x="116" y="141"/>
                    </a:lnTo>
                    <a:lnTo>
                      <a:pt x="114" y="141"/>
                    </a:lnTo>
                    <a:lnTo>
                      <a:pt x="110" y="141"/>
                    </a:lnTo>
                    <a:lnTo>
                      <a:pt x="106" y="141"/>
                    </a:lnTo>
                    <a:lnTo>
                      <a:pt x="98" y="141"/>
                    </a:lnTo>
                    <a:lnTo>
                      <a:pt x="92" y="141"/>
                    </a:lnTo>
                    <a:lnTo>
                      <a:pt x="90" y="141"/>
                    </a:lnTo>
                    <a:lnTo>
                      <a:pt x="84" y="141"/>
                    </a:lnTo>
                    <a:lnTo>
                      <a:pt x="80" y="141"/>
                    </a:lnTo>
                    <a:lnTo>
                      <a:pt x="72" y="141"/>
                    </a:lnTo>
                    <a:lnTo>
                      <a:pt x="62" y="139"/>
                    </a:lnTo>
                    <a:lnTo>
                      <a:pt x="56" y="139"/>
                    </a:lnTo>
                    <a:lnTo>
                      <a:pt x="52" y="139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6" y="137"/>
                    </a:lnTo>
                    <a:lnTo>
                      <a:pt x="46" y="123"/>
                    </a:lnTo>
                    <a:lnTo>
                      <a:pt x="46" y="117"/>
                    </a:lnTo>
                    <a:lnTo>
                      <a:pt x="42" y="117"/>
                    </a:lnTo>
                    <a:lnTo>
                      <a:pt x="40" y="117"/>
                    </a:lnTo>
                    <a:lnTo>
                      <a:pt x="38" y="117"/>
                    </a:lnTo>
                    <a:lnTo>
                      <a:pt x="32" y="117"/>
                    </a:lnTo>
                    <a:lnTo>
                      <a:pt x="30" y="117"/>
                    </a:lnTo>
                    <a:lnTo>
                      <a:pt x="28" y="117"/>
                    </a:lnTo>
                    <a:lnTo>
                      <a:pt x="24" y="117"/>
                    </a:lnTo>
                    <a:lnTo>
                      <a:pt x="20" y="117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2"/>
                    </a:lnTo>
                    <a:lnTo>
                      <a:pt x="6" y="82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2" y="76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2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20" y="12"/>
                    </a:lnTo>
                    <a:lnTo>
                      <a:pt x="22" y="10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42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60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8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6" name="Freeform 125">
                <a:extLst>
                  <a:ext uri="{FF2B5EF4-FFF2-40B4-BE49-F238E27FC236}">
                    <a16:creationId xmlns:a16="http://schemas.microsoft.com/office/drawing/2014/main" id="{946C4D32-A728-A305-4653-28F833374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063" y="2170113"/>
                <a:ext cx="422275" cy="207963"/>
              </a:xfrm>
              <a:custGeom>
                <a:avLst/>
                <a:gdLst>
                  <a:gd name="T0" fmla="*/ 166 w 266"/>
                  <a:gd name="T1" fmla="*/ 2 h 131"/>
                  <a:gd name="T2" fmla="*/ 168 w 266"/>
                  <a:gd name="T3" fmla="*/ 12 h 131"/>
                  <a:gd name="T4" fmla="*/ 186 w 266"/>
                  <a:gd name="T5" fmla="*/ 12 h 131"/>
                  <a:gd name="T6" fmla="*/ 196 w 266"/>
                  <a:gd name="T7" fmla="*/ 12 h 131"/>
                  <a:gd name="T8" fmla="*/ 212 w 266"/>
                  <a:gd name="T9" fmla="*/ 12 h 131"/>
                  <a:gd name="T10" fmla="*/ 228 w 266"/>
                  <a:gd name="T11" fmla="*/ 12 h 131"/>
                  <a:gd name="T12" fmla="*/ 228 w 266"/>
                  <a:gd name="T13" fmla="*/ 29 h 131"/>
                  <a:gd name="T14" fmla="*/ 238 w 266"/>
                  <a:gd name="T15" fmla="*/ 37 h 131"/>
                  <a:gd name="T16" fmla="*/ 248 w 266"/>
                  <a:gd name="T17" fmla="*/ 41 h 131"/>
                  <a:gd name="T18" fmla="*/ 258 w 266"/>
                  <a:gd name="T19" fmla="*/ 41 h 131"/>
                  <a:gd name="T20" fmla="*/ 266 w 266"/>
                  <a:gd name="T21" fmla="*/ 51 h 131"/>
                  <a:gd name="T22" fmla="*/ 254 w 266"/>
                  <a:gd name="T23" fmla="*/ 65 h 131"/>
                  <a:gd name="T24" fmla="*/ 244 w 266"/>
                  <a:gd name="T25" fmla="*/ 75 h 131"/>
                  <a:gd name="T26" fmla="*/ 244 w 266"/>
                  <a:gd name="T27" fmla="*/ 83 h 131"/>
                  <a:gd name="T28" fmla="*/ 242 w 266"/>
                  <a:gd name="T29" fmla="*/ 121 h 131"/>
                  <a:gd name="T30" fmla="*/ 232 w 266"/>
                  <a:gd name="T31" fmla="*/ 131 h 131"/>
                  <a:gd name="T32" fmla="*/ 206 w 266"/>
                  <a:gd name="T33" fmla="*/ 131 h 131"/>
                  <a:gd name="T34" fmla="*/ 194 w 266"/>
                  <a:gd name="T35" fmla="*/ 131 h 131"/>
                  <a:gd name="T36" fmla="*/ 184 w 266"/>
                  <a:gd name="T37" fmla="*/ 131 h 131"/>
                  <a:gd name="T38" fmla="*/ 178 w 266"/>
                  <a:gd name="T39" fmla="*/ 123 h 131"/>
                  <a:gd name="T40" fmla="*/ 162 w 266"/>
                  <a:gd name="T41" fmla="*/ 123 h 131"/>
                  <a:gd name="T42" fmla="*/ 146 w 266"/>
                  <a:gd name="T43" fmla="*/ 123 h 131"/>
                  <a:gd name="T44" fmla="*/ 126 w 266"/>
                  <a:gd name="T45" fmla="*/ 123 h 131"/>
                  <a:gd name="T46" fmla="*/ 104 w 266"/>
                  <a:gd name="T47" fmla="*/ 123 h 131"/>
                  <a:gd name="T48" fmla="*/ 92 w 266"/>
                  <a:gd name="T49" fmla="*/ 123 h 131"/>
                  <a:gd name="T50" fmla="*/ 84 w 266"/>
                  <a:gd name="T51" fmla="*/ 115 h 131"/>
                  <a:gd name="T52" fmla="*/ 74 w 266"/>
                  <a:gd name="T53" fmla="*/ 113 h 131"/>
                  <a:gd name="T54" fmla="*/ 62 w 266"/>
                  <a:gd name="T55" fmla="*/ 109 h 131"/>
                  <a:gd name="T56" fmla="*/ 42 w 266"/>
                  <a:gd name="T57" fmla="*/ 109 h 131"/>
                  <a:gd name="T58" fmla="*/ 30 w 266"/>
                  <a:gd name="T59" fmla="*/ 113 h 131"/>
                  <a:gd name="T60" fmla="*/ 22 w 266"/>
                  <a:gd name="T61" fmla="*/ 115 h 131"/>
                  <a:gd name="T62" fmla="*/ 10 w 266"/>
                  <a:gd name="T63" fmla="*/ 125 h 131"/>
                  <a:gd name="T64" fmla="*/ 10 w 266"/>
                  <a:gd name="T65" fmla="*/ 119 h 131"/>
                  <a:gd name="T66" fmla="*/ 8 w 266"/>
                  <a:gd name="T67" fmla="*/ 111 h 131"/>
                  <a:gd name="T68" fmla="*/ 4 w 266"/>
                  <a:gd name="T69" fmla="*/ 99 h 131"/>
                  <a:gd name="T70" fmla="*/ 6 w 266"/>
                  <a:gd name="T71" fmla="*/ 91 h 131"/>
                  <a:gd name="T72" fmla="*/ 0 w 266"/>
                  <a:gd name="T73" fmla="*/ 83 h 131"/>
                  <a:gd name="T74" fmla="*/ 8 w 266"/>
                  <a:gd name="T75" fmla="*/ 75 h 131"/>
                  <a:gd name="T76" fmla="*/ 22 w 266"/>
                  <a:gd name="T77" fmla="*/ 71 h 131"/>
                  <a:gd name="T78" fmla="*/ 42 w 266"/>
                  <a:gd name="T79" fmla="*/ 71 h 131"/>
                  <a:gd name="T80" fmla="*/ 50 w 266"/>
                  <a:gd name="T81" fmla="*/ 63 h 131"/>
                  <a:gd name="T82" fmla="*/ 52 w 266"/>
                  <a:gd name="T83" fmla="*/ 55 h 131"/>
                  <a:gd name="T84" fmla="*/ 60 w 266"/>
                  <a:gd name="T85" fmla="*/ 45 h 131"/>
                  <a:gd name="T86" fmla="*/ 66 w 266"/>
                  <a:gd name="T87" fmla="*/ 37 h 131"/>
                  <a:gd name="T88" fmla="*/ 72 w 266"/>
                  <a:gd name="T89" fmla="*/ 35 h 131"/>
                  <a:gd name="T90" fmla="*/ 76 w 266"/>
                  <a:gd name="T91" fmla="*/ 27 h 131"/>
                  <a:gd name="T92" fmla="*/ 80 w 266"/>
                  <a:gd name="T93" fmla="*/ 18 h 131"/>
                  <a:gd name="T94" fmla="*/ 78 w 266"/>
                  <a:gd name="T95" fmla="*/ 10 h 131"/>
                  <a:gd name="T96" fmla="*/ 84 w 266"/>
                  <a:gd name="T97" fmla="*/ 0 h 131"/>
                  <a:gd name="T98" fmla="*/ 98 w 266"/>
                  <a:gd name="T99" fmla="*/ 0 h 131"/>
                  <a:gd name="T100" fmla="*/ 118 w 266"/>
                  <a:gd name="T101" fmla="*/ 0 h 131"/>
                  <a:gd name="T102" fmla="*/ 132 w 266"/>
                  <a:gd name="T103" fmla="*/ 0 h 131"/>
                  <a:gd name="T104" fmla="*/ 142 w 266"/>
                  <a:gd name="T10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6" h="131">
                    <a:moveTo>
                      <a:pt x="158" y="0"/>
                    </a:move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6" y="2"/>
                    </a:lnTo>
                    <a:lnTo>
                      <a:pt x="166" y="4"/>
                    </a:lnTo>
                    <a:lnTo>
                      <a:pt x="166" y="6"/>
                    </a:lnTo>
                    <a:lnTo>
                      <a:pt x="166" y="8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6" y="12"/>
                    </a:lnTo>
                    <a:lnTo>
                      <a:pt x="180" y="12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4" y="12"/>
                    </a:lnTo>
                    <a:lnTo>
                      <a:pt x="196" y="12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8" y="12"/>
                    </a:lnTo>
                    <a:lnTo>
                      <a:pt x="210" y="12"/>
                    </a:lnTo>
                    <a:lnTo>
                      <a:pt x="212" y="12"/>
                    </a:lnTo>
                    <a:lnTo>
                      <a:pt x="214" y="12"/>
                    </a:lnTo>
                    <a:lnTo>
                      <a:pt x="218" y="12"/>
                    </a:lnTo>
                    <a:lnTo>
                      <a:pt x="220" y="12"/>
                    </a:lnTo>
                    <a:lnTo>
                      <a:pt x="222" y="12"/>
                    </a:lnTo>
                    <a:lnTo>
                      <a:pt x="226" y="12"/>
                    </a:lnTo>
                    <a:lnTo>
                      <a:pt x="228" y="12"/>
                    </a:lnTo>
                    <a:lnTo>
                      <a:pt x="228" y="16"/>
                    </a:lnTo>
                    <a:lnTo>
                      <a:pt x="228" y="18"/>
                    </a:lnTo>
                    <a:lnTo>
                      <a:pt x="228" y="20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8" y="29"/>
                    </a:lnTo>
                    <a:lnTo>
                      <a:pt x="228" y="27"/>
                    </a:lnTo>
                    <a:lnTo>
                      <a:pt x="230" y="27"/>
                    </a:lnTo>
                    <a:lnTo>
                      <a:pt x="232" y="27"/>
                    </a:lnTo>
                    <a:lnTo>
                      <a:pt x="234" y="29"/>
                    </a:lnTo>
                    <a:lnTo>
                      <a:pt x="236" y="33"/>
                    </a:lnTo>
                    <a:lnTo>
                      <a:pt x="238" y="37"/>
                    </a:lnTo>
                    <a:lnTo>
                      <a:pt x="240" y="39"/>
                    </a:lnTo>
                    <a:lnTo>
                      <a:pt x="242" y="39"/>
                    </a:lnTo>
                    <a:lnTo>
                      <a:pt x="244" y="39"/>
                    </a:lnTo>
                    <a:lnTo>
                      <a:pt x="246" y="39"/>
                    </a:lnTo>
                    <a:lnTo>
                      <a:pt x="248" y="39"/>
                    </a:lnTo>
                    <a:lnTo>
                      <a:pt x="248" y="41"/>
                    </a:lnTo>
                    <a:lnTo>
                      <a:pt x="250" y="41"/>
                    </a:lnTo>
                    <a:lnTo>
                      <a:pt x="252" y="41"/>
                    </a:lnTo>
                    <a:lnTo>
                      <a:pt x="252" y="39"/>
                    </a:lnTo>
                    <a:lnTo>
                      <a:pt x="254" y="39"/>
                    </a:lnTo>
                    <a:lnTo>
                      <a:pt x="256" y="41"/>
                    </a:lnTo>
                    <a:lnTo>
                      <a:pt x="258" y="41"/>
                    </a:lnTo>
                    <a:lnTo>
                      <a:pt x="260" y="43"/>
                    </a:lnTo>
                    <a:lnTo>
                      <a:pt x="260" y="45"/>
                    </a:lnTo>
                    <a:lnTo>
                      <a:pt x="264" y="47"/>
                    </a:lnTo>
                    <a:lnTo>
                      <a:pt x="264" y="49"/>
                    </a:lnTo>
                    <a:lnTo>
                      <a:pt x="264" y="51"/>
                    </a:lnTo>
                    <a:lnTo>
                      <a:pt x="266" y="51"/>
                    </a:lnTo>
                    <a:lnTo>
                      <a:pt x="264" y="53"/>
                    </a:lnTo>
                    <a:lnTo>
                      <a:pt x="262" y="55"/>
                    </a:lnTo>
                    <a:lnTo>
                      <a:pt x="260" y="59"/>
                    </a:lnTo>
                    <a:lnTo>
                      <a:pt x="258" y="59"/>
                    </a:lnTo>
                    <a:lnTo>
                      <a:pt x="256" y="61"/>
                    </a:lnTo>
                    <a:lnTo>
                      <a:pt x="254" y="65"/>
                    </a:lnTo>
                    <a:lnTo>
                      <a:pt x="252" y="65"/>
                    </a:lnTo>
                    <a:lnTo>
                      <a:pt x="250" y="67"/>
                    </a:lnTo>
                    <a:lnTo>
                      <a:pt x="248" y="69"/>
                    </a:lnTo>
                    <a:lnTo>
                      <a:pt x="248" y="71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4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81"/>
                    </a:lnTo>
                    <a:lnTo>
                      <a:pt x="244" y="83"/>
                    </a:lnTo>
                    <a:lnTo>
                      <a:pt x="244" y="89"/>
                    </a:lnTo>
                    <a:lnTo>
                      <a:pt x="244" y="95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2" y="113"/>
                    </a:lnTo>
                    <a:lnTo>
                      <a:pt x="242" y="121"/>
                    </a:lnTo>
                    <a:lnTo>
                      <a:pt x="242" y="129"/>
                    </a:lnTo>
                    <a:lnTo>
                      <a:pt x="242" y="131"/>
                    </a:lnTo>
                    <a:lnTo>
                      <a:pt x="240" y="131"/>
                    </a:lnTo>
                    <a:lnTo>
                      <a:pt x="238" y="131"/>
                    </a:lnTo>
                    <a:lnTo>
                      <a:pt x="236" y="131"/>
                    </a:lnTo>
                    <a:lnTo>
                      <a:pt x="232" y="131"/>
                    </a:lnTo>
                    <a:lnTo>
                      <a:pt x="226" y="131"/>
                    </a:lnTo>
                    <a:lnTo>
                      <a:pt x="222" y="131"/>
                    </a:lnTo>
                    <a:lnTo>
                      <a:pt x="216" y="131"/>
                    </a:lnTo>
                    <a:lnTo>
                      <a:pt x="210" y="131"/>
                    </a:lnTo>
                    <a:lnTo>
                      <a:pt x="208" y="131"/>
                    </a:lnTo>
                    <a:lnTo>
                      <a:pt x="206" y="131"/>
                    </a:lnTo>
                    <a:lnTo>
                      <a:pt x="204" y="131"/>
                    </a:lnTo>
                    <a:lnTo>
                      <a:pt x="202" y="131"/>
                    </a:lnTo>
                    <a:lnTo>
                      <a:pt x="200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31"/>
                    </a:lnTo>
                    <a:lnTo>
                      <a:pt x="186" y="131"/>
                    </a:lnTo>
                    <a:lnTo>
                      <a:pt x="184" y="131"/>
                    </a:lnTo>
                    <a:lnTo>
                      <a:pt x="180" y="131"/>
                    </a:lnTo>
                    <a:lnTo>
                      <a:pt x="180" y="129"/>
                    </a:lnTo>
                    <a:lnTo>
                      <a:pt x="182" y="129"/>
                    </a:lnTo>
                    <a:lnTo>
                      <a:pt x="180" y="127"/>
                    </a:lnTo>
                    <a:lnTo>
                      <a:pt x="180" y="125"/>
                    </a:lnTo>
                    <a:lnTo>
                      <a:pt x="178" y="123"/>
                    </a:lnTo>
                    <a:lnTo>
                      <a:pt x="176" y="123"/>
                    </a:lnTo>
                    <a:lnTo>
                      <a:pt x="174" y="123"/>
                    </a:lnTo>
                    <a:lnTo>
                      <a:pt x="172" y="123"/>
                    </a:lnTo>
                    <a:lnTo>
                      <a:pt x="170" y="123"/>
                    </a:lnTo>
                    <a:lnTo>
                      <a:pt x="166" y="123"/>
                    </a:lnTo>
                    <a:lnTo>
                      <a:pt x="162" y="123"/>
                    </a:lnTo>
                    <a:lnTo>
                      <a:pt x="158" y="123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8" y="123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0" y="123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4" y="123"/>
                    </a:lnTo>
                    <a:lnTo>
                      <a:pt x="126" y="123"/>
                    </a:lnTo>
                    <a:lnTo>
                      <a:pt x="122" y="123"/>
                    </a:lnTo>
                    <a:lnTo>
                      <a:pt x="116" y="123"/>
                    </a:lnTo>
                    <a:lnTo>
                      <a:pt x="114" y="123"/>
                    </a:lnTo>
                    <a:lnTo>
                      <a:pt x="112" y="123"/>
                    </a:lnTo>
                    <a:lnTo>
                      <a:pt x="110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6" y="115"/>
                    </a:lnTo>
                    <a:lnTo>
                      <a:pt x="74" y="115"/>
                    </a:lnTo>
                    <a:lnTo>
                      <a:pt x="74" y="113"/>
                    </a:lnTo>
                    <a:lnTo>
                      <a:pt x="74" y="111"/>
                    </a:lnTo>
                    <a:lnTo>
                      <a:pt x="74" y="109"/>
                    </a:lnTo>
                    <a:lnTo>
                      <a:pt x="72" y="109"/>
                    </a:lnTo>
                    <a:lnTo>
                      <a:pt x="66" y="109"/>
                    </a:lnTo>
                    <a:lnTo>
                      <a:pt x="64" y="109"/>
                    </a:lnTo>
                    <a:lnTo>
                      <a:pt x="62" y="109"/>
                    </a:lnTo>
                    <a:lnTo>
                      <a:pt x="60" y="109"/>
                    </a:lnTo>
                    <a:lnTo>
                      <a:pt x="58" y="109"/>
                    </a:lnTo>
                    <a:lnTo>
                      <a:pt x="54" y="109"/>
                    </a:lnTo>
                    <a:lnTo>
                      <a:pt x="48" y="109"/>
                    </a:lnTo>
                    <a:lnTo>
                      <a:pt x="44" y="109"/>
                    </a:lnTo>
                    <a:lnTo>
                      <a:pt x="42" y="109"/>
                    </a:lnTo>
                    <a:lnTo>
                      <a:pt x="38" y="109"/>
                    </a:lnTo>
                    <a:lnTo>
                      <a:pt x="36" y="111"/>
                    </a:lnTo>
                    <a:lnTo>
                      <a:pt x="36" y="113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0" y="113"/>
                    </a:lnTo>
                    <a:lnTo>
                      <a:pt x="28" y="115"/>
                    </a:lnTo>
                    <a:lnTo>
                      <a:pt x="26" y="115"/>
                    </a:lnTo>
                    <a:lnTo>
                      <a:pt x="26" y="113"/>
                    </a:lnTo>
                    <a:lnTo>
                      <a:pt x="24" y="113"/>
                    </a:lnTo>
                    <a:lnTo>
                      <a:pt x="22" y="113"/>
                    </a:lnTo>
                    <a:lnTo>
                      <a:pt x="22" y="115"/>
                    </a:lnTo>
                    <a:lnTo>
                      <a:pt x="22" y="117"/>
                    </a:lnTo>
                    <a:lnTo>
                      <a:pt x="20" y="121"/>
                    </a:lnTo>
                    <a:lnTo>
                      <a:pt x="18" y="123"/>
                    </a:lnTo>
                    <a:lnTo>
                      <a:pt x="14" y="125"/>
                    </a:lnTo>
                    <a:lnTo>
                      <a:pt x="12" y="125"/>
                    </a:lnTo>
                    <a:lnTo>
                      <a:pt x="10" y="125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5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6" y="105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4" y="75"/>
                    </a:lnTo>
                    <a:lnTo>
                      <a:pt x="6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8" y="71"/>
                    </a:lnTo>
                    <a:lnTo>
                      <a:pt x="12" y="71"/>
                    </a:lnTo>
                    <a:lnTo>
                      <a:pt x="14" y="71"/>
                    </a:lnTo>
                    <a:lnTo>
                      <a:pt x="16" y="71"/>
                    </a:lnTo>
                    <a:lnTo>
                      <a:pt x="18" y="71"/>
                    </a:lnTo>
                    <a:lnTo>
                      <a:pt x="22" y="71"/>
                    </a:lnTo>
                    <a:lnTo>
                      <a:pt x="24" y="71"/>
                    </a:lnTo>
                    <a:lnTo>
                      <a:pt x="26" y="71"/>
                    </a:lnTo>
                    <a:lnTo>
                      <a:pt x="32" y="71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42" y="71"/>
                    </a:lnTo>
                    <a:lnTo>
                      <a:pt x="44" y="73"/>
                    </a:lnTo>
                    <a:lnTo>
                      <a:pt x="48" y="73"/>
                    </a:lnTo>
                    <a:lnTo>
                      <a:pt x="48" y="71"/>
                    </a:lnTo>
                    <a:lnTo>
                      <a:pt x="48" y="67"/>
                    </a:lnTo>
                    <a:lnTo>
                      <a:pt x="50" y="65"/>
                    </a:lnTo>
                    <a:lnTo>
                      <a:pt x="50" y="63"/>
                    </a:lnTo>
                    <a:lnTo>
                      <a:pt x="48" y="63"/>
                    </a:lnTo>
                    <a:lnTo>
                      <a:pt x="48" y="61"/>
                    </a:lnTo>
                    <a:lnTo>
                      <a:pt x="50" y="59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4" y="51"/>
                    </a:lnTo>
                    <a:lnTo>
                      <a:pt x="56" y="51"/>
                    </a:lnTo>
                    <a:lnTo>
                      <a:pt x="56" y="49"/>
                    </a:lnTo>
                    <a:lnTo>
                      <a:pt x="56" y="47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2" y="45"/>
                    </a:lnTo>
                    <a:lnTo>
                      <a:pt x="64" y="45"/>
                    </a:lnTo>
                    <a:lnTo>
                      <a:pt x="64" y="43"/>
                    </a:lnTo>
                    <a:lnTo>
                      <a:pt x="64" y="41"/>
                    </a:lnTo>
                    <a:lnTo>
                      <a:pt x="66" y="39"/>
                    </a:lnTo>
                    <a:lnTo>
                      <a:pt x="66" y="37"/>
                    </a:lnTo>
                    <a:lnTo>
                      <a:pt x="68" y="35"/>
                    </a:lnTo>
                    <a:lnTo>
                      <a:pt x="70" y="35"/>
                    </a:lnTo>
                    <a:lnTo>
                      <a:pt x="70" y="37"/>
                    </a:lnTo>
                    <a:lnTo>
                      <a:pt x="70" y="39"/>
                    </a:lnTo>
                    <a:lnTo>
                      <a:pt x="72" y="37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4" y="33"/>
                    </a:lnTo>
                    <a:lnTo>
                      <a:pt x="74" y="31"/>
                    </a:lnTo>
                    <a:lnTo>
                      <a:pt x="74" y="29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80" y="25"/>
                    </a:lnTo>
                    <a:lnTo>
                      <a:pt x="80" y="23"/>
                    </a:lnTo>
                    <a:lnTo>
                      <a:pt x="78" y="23"/>
                    </a:lnTo>
                    <a:lnTo>
                      <a:pt x="78" y="20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6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7" name="Freeform 130">
                <a:extLst>
                  <a:ext uri="{FF2B5EF4-FFF2-40B4-BE49-F238E27FC236}">
                    <a16:creationId xmlns:a16="http://schemas.microsoft.com/office/drawing/2014/main" id="{03FD8B2E-99EA-0847-77B9-D9E41A1F3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7250" y="1712913"/>
                <a:ext cx="333375" cy="352425"/>
              </a:xfrm>
              <a:custGeom>
                <a:avLst/>
                <a:gdLst>
                  <a:gd name="T0" fmla="*/ 66 w 210"/>
                  <a:gd name="T1" fmla="*/ 54 h 222"/>
                  <a:gd name="T2" fmla="*/ 80 w 210"/>
                  <a:gd name="T3" fmla="*/ 80 h 222"/>
                  <a:gd name="T4" fmla="*/ 86 w 210"/>
                  <a:gd name="T5" fmla="*/ 80 h 222"/>
                  <a:gd name="T6" fmla="*/ 92 w 210"/>
                  <a:gd name="T7" fmla="*/ 68 h 222"/>
                  <a:gd name="T8" fmla="*/ 110 w 210"/>
                  <a:gd name="T9" fmla="*/ 64 h 222"/>
                  <a:gd name="T10" fmla="*/ 118 w 210"/>
                  <a:gd name="T11" fmla="*/ 62 h 222"/>
                  <a:gd name="T12" fmla="*/ 128 w 210"/>
                  <a:gd name="T13" fmla="*/ 62 h 222"/>
                  <a:gd name="T14" fmla="*/ 146 w 210"/>
                  <a:gd name="T15" fmla="*/ 72 h 222"/>
                  <a:gd name="T16" fmla="*/ 160 w 210"/>
                  <a:gd name="T17" fmla="*/ 82 h 222"/>
                  <a:gd name="T18" fmla="*/ 168 w 210"/>
                  <a:gd name="T19" fmla="*/ 88 h 222"/>
                  <a:gd name="T20" fmla="*/ 176 w 210"/>
                  <a:gd name="T21" fmla="*/ 90 h 222"/>
                  <a:gd name="T22" fmla="*/ 188 w 210"/>
                  <a:gd name="T23" fmla="*/ 92 h 222"/>
                  <a:gd name="T24" fmla="*/ 200 w 210"/>
                  <a:gd name="T25" fmla="*/ 86 h 222"/>
                  <a:gd name="T26" fmla="*/ 206 w 210"/>
                  <a:gd name="T27" fmla="*/ 94 h 222"/>
                  <a:gd name="T28" fmla="*/ 208 w 210"/>
                  <a:gd name="T29" fmla="*/ 106 h 222"/>
                  <a:gd name="T30" fmla="*/ 198 w 210"/>
                  <a:gd name="T31" fmla="*/ 108 h 222"/>
                  <a:gd name="T32" fmla="*/ 194 w 210"/>
                  <a:gd name="T33" fmla="*/ 116 h 222"/>
                  <a:gd name="T34" fmla="*/ 188 w 210"/>
                  <a:gd name="T35" fmla="*/ 126 h 222"/>
                  <a:gd name="T36" fmla="*/ 186 w 210"/>
                  <a:gd name="T37" fmla="*/ 138 h 222"/>
                  <a:gd name="T38" fmla="*/ 182 w 210"/>
                  <a:gd name="T39" fmla="*/ 148 h 222"/>
                  <a:gd name="T40" fmla="*/ 176 w 210"/>
                  <a:gd name="T41" fmla="*/ 156 h 222"/>
                  <a:gd name="T42" fmla="*/ 172 w 210"/>
                  <a:gd name="T43" fmla="*/ 158 h 222"/>
                  <a:gd name="T44" fmla="*/ 166 w 210"/>
                  <a:gd name="T45" fmla="*/ 168 h 222"/>
                  <a:gd name="T46" fmla="*/ 156 w 210"/>
                  <a:gd name="T47" fmla="*/ 166 h 222"/>
                  <a:gd name="T48" fmla="*/ 146 w 210"/>
                  <a:gd name="T49" fmla="*/ 166 h 222"/>
                  <a:gd name="T50" fmla="*/ 130 w 210"/>
                  <a:gd name="T51" fmla="*/ 160 h 222"/>
                  <a:gd name="T52" fmla="*/ 120 w 210"/>
                  <a:gd name="T53" fmla="*/ 164 h 222"/>
                  <a:gd name="T54" fmla="*/ 114 w 210"/>
                  <a:gd name="T55" fmla="*/ 176 h 222"/>
                  <a:gd name="T56" fmla="*/ 110 w 210"/>
                  <a:gd name="T57" fmla="*/ 186 h 222"/>
                  <a:gd name="T58" fmla="*/ 102 w 210"/>
                  <a:gd name="T59" fmla="*/ 196 h 222"/>
                  <a:gd name="T60" fmla="*/ 96 w 210"/>
                  <a:gd name="T61" fmla="*/ 204 h 222"/>
                  <a:gd name="T62" fmla="*/ 100 w 210"/>
                  <a:gd name="T63" fmla="*/ 212 h 222"/>
                  <a:gd name="T64" fmla="*/ 98 w 210"/>
                  <a:gd name="T65" fmla="*/ 220 h 222"/>
                  <a:gd name="T66" fmla="*/ 86 w 210"/>
                  <a:gd name="T67" fmla="*/ 216 h 222"/>
                  <a:gd name="T68" fmla="*/ 80 w 210"/>
                  <a:gd name="T69" fmla="*/ 220 h 222"/>
                  <a:gd name="T70" fmla="*/ 68 w 210"/>
                  <a:gd name="T71" fmla="*/ 222 h 222"/>
                  <a:gd name="T72" fmla="*/ 44 w 210"/>
                  <a:gd name="T73" fmla="*/ 216 h 222"/>
                  <a:gd name="T74" fmla="*/ 32 w 210"/>
                  <a:gd name="T75" fmla="*/ 212 h 222"/>
                  <a:gd name="T76" fmla="*/ 18 w 210"/>
                  <a:gd name="T77" fmla="*/ 214 h 222"/>
                  <a:gd name="T78" fmla="*/ 12 w 210"/>
                  <a:gd name="T79" fmla="*/ 206 h 222"/>
                  <a:gd name="T80" fmla="*/ 2 w 210"/>
                  <a:gd name="T81" fmla="*/ 200 h 222"/>
                  <a:gd name="T82" fmla="*/ 14 w 210"/>
                  <a:gd name="T83" fmla="*/ 186 h 222"/>
                  <a:gd name="T84" fmla="*/ 16 w 210"/>
                  <a:gd name="T85" fmla="*/ 176 h 222"/>
                  <a:gd name="T86" fmla="*/ 14 w 210"/>
                  <a:gd name="T87" fmla="*/ 152 h 222"/>
                  <a:gd name="T88" fmla="*/ 6 w 210"/>
                  <a:gd name="T89" fmla="*/ 130 h 222"/>
                  <a:gd name="T90" fmla="*/ 2 w 210"/>
                  <a:gd name="T91" fmla="*/ 110 h 222"/>
                  <a:gd name="T92" fmla="*/ 12 w 210"/>
                  <a:gd name="T93" fmla="*/ 104 h 222"/>
                  <a:gd name="T94" fmla="*/ 14 w 210"/>
                  <a:gd name="T95" fmla="*/ 90 h 222"/>
                  <a:gd name="T96" fmla="*/ 16 w 210"/>
                  <a:gd name="T97" fmla="*/ 80 h 222"/>
                  <a:gd name="T98" fmla="*/ 26 w 210"/>
                  <a:gd name="T99" fmla="*/ 82 h 222"/>
                  <a:gd name="T100" fmla="*/ 30 w 210"/>
                  <a:gd name="T101" fmla="*/ 64 h 222"/>
                  <a:gd name="T102" fmla="*/ 38 w 210"/>
                  <a:gd name="T103" fmla="*/ 50 h 222"/>
                  <a:gd name="T104" fmla="*/ 30 w 210"/>
                  <a:gd name="T105" fmla="*/ 42 h 222"/>
                  <a:gd name="T106" fmla="*/ 20 w 210"/>
                  <a:gd name="T107" fmla="*/ 36 h 222"/>
                  <a:gd name="T108" fmla="*/ 14 w 210"/>
                  <a:gd name="T109" fmla="*/ 30 h 222"/>
                  <a:gd name="T110" fmla="*/ 14 w 210"/>
                  <a:gd name="T111" fmla="*/ 20 h 222"/>
                  <a:gd name="T112" fmla="*/ 26 w 210"/>
                  <a:gd name="T113" fmla="*/ 12 h 222"/>
                  <a:gd name="T114" fmla="*/ 48 w 210"/>
                  <a:gd name="T115" fmla="*/ 12 h 222"/>
                  <a:gd name="T116" fmla="*/ 62 w 210"/>
                  <a:gd name="T117" fmla="*/ 4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0" h="222">
                    <a:moveTo>
                      <a:pt x="62" y="40"/>
                    </a:moveTo>
                    <a:lnTo>
                      <a:pt x="62" y="42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4" y="48"/>
                    </a:lnTo>
                    <a:lnTo>
                      <a:pt x="66" y="52"/>
                    </a:lnTo>
                    <a:lnTo>
                      <a:pt x="66" y="54"/>
                    </a:lnTo>
                    <a:lnTo>
                      <a:pt x="68" y="58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2" y="62"/>
                    </a:lnTo>
                    <a:lnTo>
                      <a:pt x="76" y="72"/>
                    </a:lnTo>
                    <a:lnTo>
                      <a:pt x="78" y="74"/>
                    </a:lnTo>
                    <a:lnTo>
                      <a:pt x="80" y="80"/>
                    </a:lnTo>
                    <a:lnTo>
                      <a:pt x="82" y="82"/>
                    </a:lnTo>
                    <a:lnTo>
                      <a:pt x="84" y="82"/>
                    </a:lnTo>
                    <a:lnTo>
                      <a:pt x="84" y="84"/>
                    </a:lnTo>
                    <a:lnTo>
                      <a:pt x="86" y="84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6" y="80"/>
                    </a:lnTo>
                    <a:lnTo>
                      <a:pt x="84" y="80"/>
                    </a:lnTo>
                    <a:lnTo>
                      <a:pt x="88" y="76"/>
                    </a:lnTo>
                    <a:lnTo>
                      <a:pt x="86" y="72"/>
                    </a:lnTo>
                    <a:lnTo>
                      <a:pt x="88" y="70"/>
                    </a:lnTo>
                    <a:lnTo>
                      <a:pt x="90" y="70"/>
                    </a:lnTo>
                    <a:lnTo>
                      <a:pt x="92" y="66"/>
                    </a:lnTo>
                    <a:lnTo>
                      <a:pt x="92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100" y="68"/>
                    </a:lnTo>
                    <a:lnTo>
                      <a:pt x="102" y="68"/>
                    </a:lnTo>
                    <a:lnTo>
                      <a:pt x="104" y="70"/>
                    </a:lnTo>
                    <a:lnTo>
                      <a:pt x="108" y="66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6" y="62"/>
                    </a:lnTo>
                    <a:lnTo>
                      <a:pt x="116" y="62"/>
                    </a:lnTo>
                    <a:lnTo>
                      <a:pt x="118" y="62"/>
                    </a:lnTo>
                    <a:lnTo>
                      <a:pt x="120" y="62"/>
                    </a:lnTo>
                    <a:lnTo>
                      <a:pt x="120" y="60"/>
                    </a:lnTo>
                    <a:lnTo>
                      <a:pt x="122" y="60"/>
                    </a:lnTo>
                    <a:lnTo>
                      <a:pt x="126" y="58"/>
                    </a:lnTo>
                    <a:lnTo>
                      <a:pt x="128" y="58"/>
                    </a:lnTo>
                    <a:lnTo>
                      <a:pt x="128" y="60"/>
                    </a:lnTo>
                    <a:lnTo>
                      <a:pt x="128" y="62"/>
                    </a:lnTo>
                    <a:lnTo>
                      <a:pt x="130" y="62"/>
                    </a:lnTo>
                    <a:lnTo>
                      <a:pt x="132" y="62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6" y="66"/>
                    </a:lnTo>
                    <a:lnTo>
                      <a:pt x="140" y="70"/>
                    </a:lnTo>
                    <a:lnTo>
                      <a:pt x="146" y="72"/>
                    </a:lnTo>
                    <a:lnTo>
                      <a:pt x="146" y="74"/>
                    </a:lnTo>
                    <a:lnTo>
                      <a:pt x="148" y="74"/>
                    </a:lnTo>
                    <a:lnTo>
                      <a:pt x="150" y="76"/>
                    </a:lnTo>
                    <a:lnTo>
                      <a:pt x="156" y="80"/>
                    </a:lnTo>
                    <a:lnTo>
                      <a:pt x="158" y="80"/>
                    </a:lnTo>
                    <a:lnTo>
                      <a:pt x="158" y="82"/>
                    </a:lnTo>
                    <a:lnTo>
                      <a:pt x="160" y="82"/>
                    </a:lnTo>
                    <a:lnTo>
                      <a:pt x="160" y="84"/>
                    </a:lnTo>
                    <a:lnTo>
                      <a:pt x="162" y="86"/>
                    </a:lnTo>
                    <a:lnTo>
                      <a:pt x="164" y="88"/>
                    </a:lnTo>
                    <a:lnTo>
                      <a:pt x="164" y="86"/>
                    </a:lnTo>
                    <a:lnTo>
                      <a:pt x="166" y="86"/>
                    </a:lnTo>
                    <a:lnTo>
                      <a:pt x="168" y="86"/>
                    </a:lnTo>
                    <a:lnTo>
                      <a:pt x="168" y="88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70" y="92"/>
                    </a:lnTo>
                    <a:lnTo>
                      <a:pt x="172" y="90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6" y="90"/>
                    </a:lnTo>
                    <a:lnTo>
                      <a:pt x="178" y="90"/>
                    </a:lnTo>
                    <a:lnTo>
                      <a:pt x="180" y="90"/>
                    </a:lnTo>
                    <a:lnTo>
                      <a:pt x="182" y="90"/>
                    </a:lnTo>
                    <a:lnTo>
                      <a:pt x="184" y="90"/>
                    </a:lnTo>
                    <a:lnTo>
                      <a:pt x="186" y="88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90" y="94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196" y="86"/>
                    </a:lnTo>
                    <a:lnTo>
                      <a:pt x="198" y="86"/>
                    </a:lnTo>
                    <a:lnTo>
                      <a:pt x="200" y="86"/>
                    </a:lnTo>
                    <a:lnTo>
                      <a:pt x="202" y="86"/>
                    </a:lnTo>
                    <a:lnTo>
                      <a:pt x="204" y="84"/>
                    </a:lnTo>
                    <a:lnTo>
                      <a:pt x="204" y="86"/>
                    </a:lnTo>
                    <a:lnTo>
                      <a:pt x="206" y="88"/>
                    </a:lnTo>
                    <a:lnTo>
                      <a:pt x="206" y="90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6" y="98"/>
                    </a:lnTo>
                    <a:lnTo>
                      <a:pt x="208" y="98"/>
                    </a:lnTo>
                    <a:lnTo>
                      <a:pt x="208" y="100"/>
                    </a:lnTo>
                    <a:lnTo>
                      <a:pt x="210" y="100"/>
                    </a:lnTo>
                    <a:lnTo>
                      <a:pt x="208" y="102"/>
                    </a:lnTo>
                    <a:lnTo>
                      <a:pt x="208" y="104"/>
                    </a:lnTo>
                    <a:lnTo>
                      <a:pt x="208" y="106"/>
                    </a:lnTo>
                    <a:lnTo>
                      <a:pt x="206" y="108"/>
                    </a:lnTo>
                    <a:lnTo>
                      <a:pt x="204" y="108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0" y="106"/>
                    </a:lnTo>
                    <a:lnTo>
                      <a:pt x="198" y="106"/>
                    </a:lnTo>
                    <a:lnTo>
                      <a:pt x="198" y="108"/>
                    </a:lnTo>
                    <a:lnTo>
                      <a:pt x="196" y="108"/>
                    </a:lnTo>
                    <a:lnTo>
                      <a:pt x="196" y="110"/>
                    </a:lnTo>
                    <a:lnTo>
                      <a:pt x="196" y="110"/>
                    </a:lnTo>
                    <a:lnTo>
                      <a:pt x="198" y="110"/>
                    </a:lnTo>
                    <a:lnTo>
                      <a:pt x="196" y="114"/>
                    </a:lnTo>
                    <a:lnTo>
                      <a:pt x="196" y="116"/>
                    </a:lnTo>
                    <a:lnTo>
                      <a:pt x="194" y="116"/>
                    </a:lnTo>
                    <a:lnTo>
                      <a:pt x="194" y="118"/>
                    </a:lnTo>
                    <a:lnTo>
                      <a:pt x="192" y="120"/>
                    </a:lnTo>
                    <a:lnTo>
                      <a:pt x="192" y="122"/>
                    </a:lnTo>
                    <a:lnTo>
                      <a:pt x="192" y="124"/>
                    </a:lnTo>
                    <a:lnTo>
                      <a:pt x="190" y="126"/>
                    </a:lnTo>
                    <a:lnTo>
                      <a:pt x="188" y="128"/>
                    </a:lnTo>
                    <a:lnTo>
                      <a:pt x="188" y="126"/>
                    </a:lnTo>
                    <a:lnTo>
                      <a:pt x="186" y="128"/>
                    </a:lnTo>
                    <a:lnTo>
                      <a:pt x="186" y="130"/>
                    </a:lnTo>
                    <a:lnTo>
                      <a:pt x="184" y="132"/>
                    </a:lnTo>
                    <a:lnTo>
                      <a:pt x="184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6" y="138"/>
                    </a:lnTo>
                    <a:lnTo>
                      <a:pt x="184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4" y="146"/>
                    </a:lnTo>
                    <a:lnTo>
                      <a:pt x="182" y="148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4" y="154"/>
                    </a:lnTo>
                    <a:lnTo>
                      <a:pt x="174" y="156"/>
                    </a:lnTo>
                    <a:lnTo>
                      <a:pt x="174" y="154"/>
                    </a:lnTo>
                    <a:lnTo>
                      <a:pt x="172" y="154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2" y="158"/>
                    </a:lnTo>
                    <a:lnTo>
                      <a:pt x="170" y="160"/>
                    </a:lnTo>
                    <a:lnTo>
                      <a:pt x="170" y="162"/>
                    </a:lnTo>
                    <a:lnTo>
                      <a:pt x="168" y="164"/>
                    </a:lnTo>
                    <a:lnTo>
                      <a:pt x="168" y="166"/>
                    </a:lnTo>
                    <a:lnTo>
                      <a:pt x="166" y="166"/>
                    </a:lnTo>
                    <a:lnTo>
                      <a:pt x="166" y="168"/>
                    </a:lnTo>
                    <a:lnTo>
                      <a:pt x="164" y="166"/>
                    </a:lnTo>
                    <a:lnTo>
                      <a:pt x="162" y="166"/>
                    </a:lnTo>
                    <a:lnTo>
                      <a:pt x="160" y="166"/>
                    </a:lnTo>
                    <a:lnTo>
                      <a:pt x="160" y="166"/>
                    </a:lnTo>
                    <a:lnTo>
                      <a:pt x="158" y="164"/>
                    </a:lnTo>
                    <a:lnTo>
                      <a:pt x="156" y="164"/>
                    </a:lnTo>
                    <a:lnTo>
                      <a:pt x="156" y="166"/>
                    </a:lnTo>
                    <a:lnTo>
                      <a:pt x="154" y="166"/>
                    </a:lnTo>
                    <a:lnTo>
                      <a:pt x="152" y="166"/>
                    </a:lnTo>
                    <a:lnTo>
                      <a:pt x="150" y="166"/>
                    </a:lnTo>
                    <a:lnTo>
                      <a:pt x="150" y="164"/>
                    </a:lnTo>
                    <a:lnTo>
                      <a:pt x="150" y="166"/>
                    </a:lnTo>
                    <a:lnTo>
                      <a:pt x="148" y="166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6"/>
                    </a:lnTo>
                    <a:lnTo>
                      <a:pt x="140" y="166"/>
                    </a:lnTo>
                    <a:lnTo>
                      <a:pt x="138" y="164"/>
                    </a:lnTo>
                    <a:lnTo>
                      <a:pt x="134" y="162"/>
                    </a:lnTo>
                    <a:lnTo>
                      <a:pt x="132" y="162"/>
                    </a:lnTo>
                    <a:lnTo>
                      <a:pt x="130" y="160"/>
                    </a:lnTo>
                    <a:lnTo>
                      <a:pt x="128" y="160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4" y="160"/>
                    </a:lnTo>
                    <a:lnTo>
                      <a:pt x="122" y="160"/>
                    </a:lnTo>
                    <a:lnTo>
                      <a:pt x="122" y="162"/>
                    </a:lnTo>
                    <a:lnTo>
                      <a:pt x="120" y="164"/>
                    </a:lnTo>
                    <a:lnTo>
                      <a:pt x="120" y="166"/>
                    </a:lnTo>
                    <a:lnTo>
                      <a:pt x="120" y="168"/>
                    </a:lnTo>
                    <a:lnTo>
                      <a:pt x="120" y="170"/>
                    </a:lnTo>
                    <a:lnTo>
                      <a:pt x="120" y="172"/>
                    </a:lnTo>
                    <a:lnTo>
                      <a:pt x="118" y="174"/>
                    </a:lnTo>
                    <a:lnTo>
                      <a:pt x="116" y="174"/>
                    </a:lnTo>
                    <a:lnTo>
                      <a:pt x="114" y="176"/>
                    </a:lnTo>
                    <a:lnTo>
                      <a:pt x="112" y="176"/>
                    </a:lnTo>
                    <a:lnTo>
                      <a:pt x="112" y="178"/>
                    </a:lnTo>
                    <a:lnTo>
                      <a:pt x="110" y="178"/>
                    </a:lnTo>
                    <a:lnTo>
                      <a:pt x="110" y="180"/>
                    </a:lnTo>
                    <a:lnTo>
                      <a:pt x="110" y="182"/>
                    </a:lnTo>
                    <a:lnTo>
                      <a:pt x="110" y="184"/>
                    </a:lnTo>
                    <a:lnTo>
                      <a:pt x="110" y="186"/>
                    </a:lnTo>
                    <a:lnTo>
                      <a:pt x="108" y="188"/>
                    </a:lnTo>
                    <a:lnTo>
                      <a:pt x="106" y="188"/>
                    </a:lnTo>
                    <a:lnTo>
                      <a:pt x="106" y="190"/>
                    </a:lnTo>
                    <a:lnTo>
                      <a:pt x="104" y="192"/>
                    </a:lnTo>
                    <a:lnTo>
                      <a:pt x="104" y="194"/>
                    </a:lnTo>
                    <a:lnTo>
                      <a:pt x="102" y="194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8"/>
                    </a:lnTo>
                    <a:lnTo>
                      <a:pt x="98" y="198"/>
                    </a:lnTo>
                    <a:lnTo>
                      <a:pt x="98" y="200"/>
                    </a:lnTo>
                    <a:lnTo>
                      <a:pt x="96" y="200"/>
                    </a:lnTo>
                    <a:lnTo>
                      <a:pt x="94" y="202"/>
                    </a:lnTo>
                    <a:lnTo>
                      <a:pt x="96" y="204"/>
                    </a:lnTo>
                    <a:lnTo>
                      <a:pt x="96" y="206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8" y="208"/>
                    </a:lnTo>
                    <a:lnTo>
                      <a:pt x="100" y="208"/>
                    </a:lnTo>
                    <a:lnTo>
                      <a:pt x="100" y="210"/>
                    </a:lnTo>
                    <a:lnTo>
                      <a:pt x="100" y="212"/>
                    </a:lnTo>
                    <a:lnTo>
                      <a:pt x="100" y="214"/>
                    </a:lnTo>
                    <a:lnTo>
                      <a:pt x="102" y="216"/>
                    </a:lnTo>
                    <a:lnTo>
                      <a:pt x="104" y="218"/>
                    </a:lnTo>
                    <a:lnTo>
                      <a:pt x="102" y="218"/>
                    </a:lnTo>
                    <a:lnTo>
                      <a:pt x="100" y="218"/>
                    </a:lnTo>
                    <a:lnTo>
                      <a:pt x="98" y="218"/>
                    </a:lnTo>
                    <a:lnTo>
                      <a:pt x="98" y="220"/>
                    </a:lnTo>
                    <a:lnTo>
                      <a:pt x="96" y="220"/>
                    </a:lnTo>
                    <a:lnTo>
                      <a:pt x="96" y="218"/>
                    </a:lnTo>
                    <a:lnTo>
                      <a:pt x="94" y="218"/>
                    </a:lnTo>
                    <a:lnTo>
                      <a:pt x="92" y="218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6" y="216"/>
                    </a:lnTo>
                    <a:lnTo>
                      <a:pt x="86" y="218"/>
                    </a:lnTo>
                    <a:lnTo>
                      <a:pt x="84" y="218"/>
                    </a:lnTo>
                    <a:lnTo>
                      <a:pt x="84" y="216"/>
                    </a:lnTo>
                    <a:lnTo>
                      <a:pt x="82" y="216"/>
                    </a:lnTo>
                    <a:lnTo>
                      <a:pt x="82" y="218"/>
                    </a:lnTo>
                    <a:lnTo>
                      <a:pt x="80" y="218"/>
                    </a:lnTo>
                    <a:lnTo>
                      <a:pt x="80" y="220"/>
                    </a:lnTo>
                    <a:lnTo>
                      <a:pt x="78" y="220"/>
                    </a:lnTo>
                    <a:lnTo>
                      <a:pt x="76" y="222"/>
                    </a:lnTo>
                    <a:lnTo>
                      <a:pt x="74" y="222"/>
                    </a:lnTo>
                    <a:lnTo>
                      <a:pt x="74" y="220"/>
                    </a:lnTo>
                    <a:lnTo>
                      <a:pt x="72" y="220"/>
                    </a:lnTo>
                    <a:lnTo>
                      <a:pt x="70" y="222"/>
                    </a:lnTo>
                    <a:lnTo>
                      <a:pt x="68" y="222"/>
                    </a:lnTo>
                    <a:lnTo>
                      <a:pt x="66" y="222"/>
                    </a:lnTo>
                    <a:lnTo>
                      <a:pt x="62" y="220"/>
                    </a:lnTo>
                    <a:lnTo>
                      <a:pt x="52" y="220"/>
                    </a:lnTo>
                    <a:lnTo>
                      <a:pt x="50" y="218"/>
                    </a:lnTo>
                    <a:lnTo>
                      <a:pt x="48" y="218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0" y="212"/>
                    </a:lnTo>
                    <a:lnTo>
                      <a:pt x="38" y="210"/>
                    </a:lnTo>
                    <a:lnTo>
                      <a:pt x="36" y="210"/>
                    </a:lnTo>
                    <a:lnTo>
                      <a:pt x="36" y="212"/>
                    </a:lnTo>
                    <a:lnTo>
                      <a:pt x="34" y="212"/>
                    </a:lnTo>
                    <a:lnTo>
                      <a:pt x="32" y="212"/>
                    </a:lnTo>
                    <a:lnTo>
                      <a:pt x="30" y="212"/>
                    </a:lnTo>
                    <a:lnTo>
                      <a:pt x="28" y="212"/>
                    </a:lnTo>
                    <a:lnTo>
                      <a:pt x="26" y="212"/>
                    </a:lnTo>
                    <a:lnTo>
                      <a:pt x="24" y="212"/>
                    </a:lnTo>
                    <a:lnTo>
                      <a:pt x="22" y="214"/>
                    </a:lnTo>
                    <a:lnTo>
                      <a:pt x="20" y="214"/>
                    </a:lnTo>
                    <a:lnTo>
                      <a:pt x="18" y="214"/>
                    </a:lnTo>
                    <a:lnTo>
                      <a:pt x="16" y="212"/>
                    </a:lnTo>
                    <a:lnTo>
                      <a:pt x="14" y="212"/>
                    </a:lnTo>
                    <a:lnTo>
                      <a:pt x="14" y="210"/>
                    </a:lnTo>
                    <a:lnTo>
                      <a:pt x="14" y="210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2" y="206"/>
                    </a:lnTo>
                    <a:lnTo>
                      <a:pt x="10" y="206"/>
                    </a:lnTo>
                    <a:lnTo>
                      <a:pt x="10" y="206"/>
                    </a:lnTo>
                    <a:lnTo>
                      <a:pt x="8" y="206"/>
                    </a:lnTo>
                    <a:lnTo>
                      <a:pt x="8" y="204"/>
                    </a:lnTo>
                    <a:lnTo>
                      <a:pt x="6" y="204"/>
                    </a:lnTo>
                    <a:lnTo>
                      <a:pt x="6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4" y="198"/>
                    </a:lnTo>
                    <a:lnTo>
                      <a:pt x="10" y="192"/>
                    </a:lnTo>
                    <a:lnTo>
                      <a:pt x="12" y="190"/>
                    </a:lnTo>
                    <a:lnTo>
                      <a:pt x="14" y="188"/>
                    </a:lnTo>
                    <a:lnTo>
                      <a:pt x="14" y="188"/>
                    </a:lnTo>
                    <a:lnTo>
                      <a:pt x="14" y="186"/>
                    </a:lnTo>
                    <a:lnTo>
                      <a:pt x="16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8" y="180"/>
                    </a:lnTo>
                    <a:lnTo>
                      <a:pt x="18" y="178"/>
                    </a:lnTo>
                    <a:lnTo>
                      <a:pt x="16" y="178"/>
                    </a:lnTo>
                    <a:lnTo>
                      <a:pt x="16" y="176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16" y="162"/>
                    </a:lnTo>
                    <a:lnTo>
                      <a:pt x="16" y="160"/>
                    </a:lnTo>
                    <a:lnTo>
                      <a:pt x="16" y="158"/>
                    </a:lnTo>
                    <a:lnTo>
                      <a:pt x="14" y="156"/>
                    </a:lnTo>
                    <a:lnTo>
                      <a:pt x="14" y="152"/>
                    </a:lnTo>
                    <a:lnTo>
                      <a:pt x="14" y="150"/>
                    </a:lnTo>
                    <a:lnTo>
                      <a:pt x="14" y="146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0" y="136"/>
                    </a:lnTo>
                    <a:lnTo>
                      <a:pt x="8" y="134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2" y="120"/>
                    </a:lnTo>
                    <a:lnTo>
                      <a:pt x="2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4" y="110"/>
                    </a:lnTo>
                    <a:lnTo>
                      <a:pt x="4" y="110"/>
                    </a:lnTo>
                    <a:lnTo>
                      <a:pt x="6" y="110"/>
                    </a:lnTo>
                    <a:lnTo>
                      <a:pt x="8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8" y="84"/>
                    </a:lnTo>
                    <a:lnTo>
                      <a:pt x="10" y="82"/>
                    </a:lnTo>
                    <a:lnTo>
                      <a:pt x="12" y="80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6"/>
                    </a:lnTo>
                    <a:lnTo>
                      <a:pt x="26" y="84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6"/>
                    </a:lnTo>
                    <a:lnTo>
                      <a:pt x="26" y="74"/>
                    </a:lnTo>
                    <a:lnTo>
                      <a:pt x="26" y="70"/>
                    </a:lnTo>
                    <a:lnTo>
                      <a:pt x="28" y="68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34" y="62"/>
                    </a:lnTo>
                    <a:lnTo>
                      <a:pt x="36" y="60"/>
                    </a:lnTo>
                    <a:lnTo>
                      <a:pt x="38" y="58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2" y="44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6" y="12"/>
                    </a:lnTo>
                    <a:lnTo>
                      <a:pt x="28" y="10"/>
                    </a:lnTo>
                    <a:lnTo>
                      <a:pt x="32" y="8"/>
                    </a:lnTo>
                    <a:lnTo>
                      <a:pt x="36" y="4"/>
                    </a:lnTo>
                    <a:lnTo>
                      <a:pt x="42" y="0"/>
                    </a:lnTo>
                    <a:lnTo>
                      <a:pt x="44" y="6"/>
                    </a:lnTo>
                    <a:lnTo>
                      <a:pt x="46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6" y="26"/>
                    </a:lnTo>
                    <a:lnTo>
                      <a:pt x="56" y="30"/>
                    </a:lnTo>
                    <a:lnTo>
                      <a:pt x="58" y="32"/>
                    </a:lnTo>
                    <a:lnTo>
                      <a:pt x="62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8" name="Freeform 16">
                <a:extLst>
                  <a:ext uri="{FF2B5EF4-FFF2-40B4-BE49-F238E27FC236}">
                    <a16:creationId xmlns:a16="http://schemas.microsoft.com/office/drawing/2014/main" id="{9B76FA42-200D-8219-D719-02C6F8A2D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013" y="2651125"/>
                <a:ext cx="406400" cy="347663"/>
              </a:xfrm>
              <a:custGeom>
                <a:avLst/>
                <a:gdLst>
                  <a:gd name="T0" fmla="*/ 122 w 256"/>
                  <a:gd name="T1" fmla="*/ 8 h 219"/>
                  <a:gd name="T2" fmla="*/ 126 w 256"/>
                  <a:gd name="T3" fmla="*/ 26 h 219"/>
                  <a:gd name="T4" fmla="*/ 136 w 256"/>
                  <a:gd name="T5" fmla="*/ 34 h 219"/>
                  <a:gd name="T6" fmla="*/ 148 w 256"/>
                  <a:gd name="T7" fmla="*/ 42 h 219"/>
                  <a:gd name="T8" fmla="*/ 174 w 256"/>
                  <a:gd name="T9" fmla="*/ 48 h 219"/>
                  <a:gd name="T10" fmla="*/ 192 w 256"/>
                  <a:gd name="T11" fmla="*/ 54 h 219"/>
                  <a:gd name="T12" fmla="*/ 198 w 256"/>
                  <a:gd name="T13" fmla="*/ 64 h 219"/>
                  <a:gd name="T14" fmla="*/ 204 w 256"/>
                  <a:gd name="T15" fmla="*/ 58 h 219"/>
                  <a:gd name="T16" fmla="*/ 212 w 256"/>
                  <a:gd name="T17" fmla="*/ 58 h 219"/>
                  <a:gd name="T18" fmla="*/ 222 w 256"/>
                  <a:gd name="T19" fmla="*/ 68 h 219"/>
                  <a:gd name="T20" fmla="*/ 230 w 256"/>
                  <a:gd name="T21" fmla="*/ 76 h 219"/>
                  <a:gd name="T22" fmla="*/ 238 w 256"/>
                  <a:gd name="T23" fmla="*/ 78 h 219"/>
                  <a:gd name="T24" fmla="*/ 252 w 256"/>
                  <a:gd name="T25" fmla="*/ 92 h 219"/>
                  <a:gd name="T26" fmla="*/ 252 w 256"/>
                  <a:gd name="T27" fmla="*/ 98 h 219"/>
                  <a:gd name="T28" fmla="*/ 252 w 256"/>
                  <a:gd name="T29" fmla="*/ 108 h 219"/>
                  <a:gd name="T30" fmla="*/ 248 w 256"/>
                  <a:gd name="T31" fmla="*/ 112 h 219"/>
                  <a:gd name="T32" fmla="*/ 236 w 256"/>
                  <a:gd name="T33" fmla="*/ 122 h 219"/>
                  <a:gd name="T34" fmla="*/ 220 w 256"/>
                  <a:gd name="T35" fmla="*/ 140 h 219"/>
                  <a:gd name="T36" fmla="*/ 210 w 256"/>
                  <a:gd name="T37" fmla="*/ 149 h 219"/>
                  <a:gd name="T38" fmla="*/ 200 w 256"/>
                  <a:gd name="T39" fmla="*/ 159 h 219"/>
                  <a:gd name="T40" fmla="*/ 186 w 256"/>
                  <a:gd name="T41" fmla="*/ 157 h 219"/>
                  <a:gd name="T42" fmla="*/ 186 w 256"/>
                  <a:gd name="T43" fmla="*/ 167 h 219"/>
                  <a:gd name="T44" fmla="*/ 184 w 256"/>
                  <a:gd name="T45" fmla="*/ 175 h 219"/>
                  <a:gd name="T46" fmla="*/ 186 w 256"/>
                  <a:gd name="T47" fmla="*/ 185 h 219"/>
                  <a:gd name="T48" fmla="*/ 182 w 256"/>
                  <a:gd name="T49" fmla="*/ 191 h 219"/>
                  <a:gd name="T50" fmla="*/ 180 w 256"/>
                  <a:gd name="T51" fmla="*/ 197 h 219"/>
                  <a:gd name="T52" fmla="*/ 184 w 256"/>
                  <a:gd name="T53" fmla="*/ 209 h 219"/>
                  <a:gd name="T54" fmla="*/ 186 w 256"/>
                  <a:gd name="T55" fmla="*/ 217 h 219"/>
                  <a:gd name="T56" fmla="*/ 178 w 256"/>
                  <a:gd name="T57" fmla="*/ 215 h 219"/>
                  <a:gd name="T58" fmla="*/ 170 w 256"/>
                  <a:gd name="T59" fmla="*/ 213 h 219"/>
                  <a:gd name="T60" fmla="*/ 158 w 256"/>
                  <a:gd name="T61" fmla="*/ 209 h 219"/>
                  <a:gd name="T62" fmla="*/ 148 w 256"/>
                  <a:gd name="T63" fmla="*/ 209 h 219"/>
                  <a:gd name="T64" fmla="*/ 142 w 256"/>
                  <a:gd name="T65" fmla="*/ 207 h 219"/>
                  <a:gd name="T66" fmla="*/ 136 w 256"/>
                  <a:gd name="T67" fmla="*/ 201 h 219"/>
                  <a:gd name="T68" fmla="*/ 128 w 256"/>
                  <a:gd name="T69" fmla="*/ 197 h 219"/>
                  <a:gd name="T70" fmla="*/ 114 w 256"/>
                  <a:gd name="T71" fmla="*/ 193 h 219"/>
                  <a:gd name="T72" fmla="*/ 104 w 256"/>
                  <a:gd name="T73" fmla="*/ 193 h 219"/>
                  <a:gd name="T74" fmla="*/ 92 w 256"/>
                  <a:gd name="T75" fmla="*/ 187 h 219"/>
                  <a:gd name="T76" fmla="*/ 86 w 256"/>
                  <a:gd name="T77" fmla="*/ 179 h 219"/>
                  <a:gd name="T78" fmla="*/ 74 w 256"/>
                  <a:gd name="T79" fmla="*/ 175 h 219"/>
                  <a:gd name="T80" fmla="*/ 66 w 256"/>
                  <a:gd name="T81" fmla="*/ 171 h 219"/>
                  <a:gd name="T82" fmla="*/ 54 w 256"/>
                  <a:gd name="T83" fmla="*/ 165 h 219"/>
                  <a:gd name="T84" fmla="*/ 44 w 256"/>
                  <a:gd name="T85" fmla="*/ 157 h 219"/>
                  <a:gd name="T86" fmla="*/ 40 w 256"/>
                  <a:gd name="T87" fmla="*/ 145 h 219"/>
                  <a:gd name="T88" fmla="*/ 32 w 256"/>
                  <a:gd name="T89" fmla="*/ 138 h 219"/>
                  <a:gd name="T90" fmla="*/ 28 w 256"/>
                  <a:gd name="T91" fmla="*/ 124 h 219"/>
                  <a:gd name="T92" fmla="*/ 22 w 256"/>
                  <a:gd name="T93" fmla="*/ 116 h 219"/>
                  <a:gd name="T94" fmla="*/ 16 w 256"/>
                  <a:gd name="T95" fmla="*/ 110 h 219"/>
                  <a:gd name="T96" fmla="*/ 12 w 256"/>
                  <a:gd name="T97" fmla="*/ 104 h 219"/>
                  <a:gd name="T98" fmla="*/ 4 w 256"/>
                  <a:gd name="T99" fmla="*/ 100 h 219"/>
                  <a:gd name="T100" fmla="*/ 0 w 256"/>
                  <a:gd name="T101" fmla="*/ 92 h 219"/>
                  <a:gd name="T102" fmla="*/ 2 w 256"/>
                  <a:gd name="T103" fmla="*/ 76 h 219"/>
                  <a:gd name="T104" fmla="*/ 18 w 256"/>
                  <a:gd name="T105" fmla="*/ 64 h 219"/>
                  <a:gd name="T106" fmla="*/ 40 w 256"/>
                  <a:gd name="T107" fmla="*/ 48 h 219"/>
                  <a:gd name="T108" fmla="*/ 58 w 256"/>
                  <a:gd name="T109" fmla="*/ 36 h 219"/>
                  <a:gd name="T110" fmla="*/ 76 w 256"/>
                  <a:gd name="T111" fmla="*/ 28 h 219"/>
                  <a:gd name="T112" fmla="*/ 94 w 256"/>
                  <a:gd name="T113" fmla="*/ 12 h 219"/>
                  <a:gd name="T114" fmla="*/ 106 w 256"/>
                  <a:gd name="T115" fmla="*/ 4 h 219"/>
                  <a:gd name="T116" fmla="*/ 114 w 256"/>
                  <a:gd name="T11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6" h="219">
                    <a:moveTo>
                      <a:pt x="118" y="0"/>
                    </a:moveTo>
                    <a:lnTo>
                      <a:pt x="120" y="0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2" y="10"/>
                    </a:lnTo>
                    <a:lnTo>
                      <a:pt x="122" y="12"/>
                    </a:lnTo>
                    <a:lnTo>
                      <a:pt x="124" y="14"/>
                    </a:lnTo>
                    <a:lnTo>
                      <a:pt x="124" y="16"/>
                    </a:lnTo>
                    <a:lnTo>
                      <a:pt x="124" y="22"/>
                    </a:lnTo>
                    <a:lnTo>
                      <a:pt x="126" y="26"/>
                    </a:lnTo>
                    <a:lnTo>
                      <a:pt x="128" y="28"/>
                    </a:lnTo>
                    <a:lnTo>
                      <a:pt x="130" y="28"/>
                    </a:lnTo>
                    <a:lnTo>
                      <a:pt x="130" y="30"/>
                    </a:lnTo>
                    <a:lnTo>
                      <a:pt x="132" y="30"/>
                    </a:lnTo>
                    <a:lnTo>
                      <a:pt x="134" y="34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8" y="36"/>
                    </a:lnTo>
                    <a:lnTo>
                      <a:pt x="140" y="38"/>
                    </a:lnTo>
                    <a:lnTo>
                      <a:pt x="142" y="38"/>
                    </a:lnTo>
                    <a:lnTo>
                      <a:pt x="144" y="38"/>
                    </a:lnTo>
                    <a:lnTo>
                      <a:pt x="148" y="42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50" y="48"/>
                    </a:lnTo>
                    <a:lnTo>
                      <a:pt x="156" y="48"/>
                    </a:lnTo>
                    <a:lnTo>
                      <a:pt x="166" y="48"/>
                    </a:lnTo>
                    <a:lnTo>
                      <a:pt x="174" y="48"/>
                    </a:lnTo>
                    <a:lnTo>
                      <a:pt x="178" y="48"/>
                    </a:lnTo>
                    <a:lnTo>
                      <a:pt x="180" y="48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90" y="52"/>
                    </a:lnTo>
                    <a:lnTo>
                      <a:pt x="192" y="54"/>
                    </a:lnTo>
                    <a:lnTo>
                      <a:pt x="194" y="56"/>
                    </a:lnTo>
                    <a:lnTo>
                      <a:pt x="194" y="58"/>
                    </a:lnTo>
                    <a:lnTo>
                      <a:pt x="196" y="58"/>
                    </a:lnTo>
                    <a:lnTo>
                      <a:pt x="196" y="60"/>
                    </a:lnTo>
                    <a:lnTo>
                      <a:pt x="198" y="62"/>
                    </a:lnTo>
                    <a:lnTo>
                      <a:pt x="198" y="64"/>
                    </a:lnTo>
                    <a:lnTo>
                      <a:pt x="200" y="64"/>
                    </a:lnTo>
                    <a:lnTo>
                      <a:pt x="200" y="62"/>
                    </a:lnTo>
                    <a:lnTo>
                      <a:pt x="202" y="62"/>
                    </a:lnTo>
                    <a:lnTo>
                      <a:pt x="202" y="60"/>
                    </a:lnTo>
                    <a:lnTo>
                      <a:pt x="204" y="60"/>
                    </a:lnTo>
                    <a:lnTo>
                      <a:pt x="204" y="58"/>
                    </a:lnTo>
                    <a:lnTo>
                      <a:pt x="206" y="58"/>
                    </a:lnTo>
                    <a:lnTo>
                      <a:pt x="206" y="56"/>
                    </a:lnTo>
                    <a:lnTo>
                      <a:pt x="208" y="54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2" y="58"/>
                    </a:lnTo>
                    <a:lnTo>
                      <a:pt x="214" y="60"/>
                    </a:lnTo>
                    <a:lnTo>
                      <a:pt x="216" y="62"/>
                    </a:lnTo>
                    <a:lnTo>
                      <a:pt x="218" y="64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2" y="68"/>
                    </a:lnTo>
                    <a:lnTo>
                      <a:pt x="222" y="70"/>
                    </a:lnTo>
                    <a:lnTo>
                      <a:pt x="224" y="70"/>
                    </a:lnTo>
                    <a:lnTo>
                      <a:pt x="226" y="72"/>
                    </a:lnTo>
                    <a:lnTo>
                      <a:pt x="226" y="74"/>
                    </a:lnTo>
                    <a:lnTo>
                      <a:pt x="228" y="74"/>
                    </a:lnTo>
                    <a:lnTo>
                      <a:pt x="230" y="76"/>
                    </a:lnTo>
                    <a:lnTo>
                      <a:pt x="232" y="78"/>
                    </a:lnTo>
                    <a:lnTo>
                      <a:pt x="232" y="80"/>
                    </a:lnTo>
                    <a:lnTo>
                      <a:pt x="234" y="80"/>
                    </a:lnTo>
                    <a:lnTo>
                      <a:pt x="234" y="82"/>
                    </a:lnTo>
                    <a:lnTo>
                      <a:pt x="234" y="82"/>
                    </a:lnTo>
                    <a:lnTo>
                      <a:pt x="238" y="78"/>
                    </a:lnTo>
                    <a:lnTo>
                      <a:pt x="240" y="80"/>
                    </a:lnTo>
                    <a:lnTo>
                      <a:pt x="242" y="82"/>
                    </a:lnTo>
                    <a:lnTo>
                      <a:pt x="246" y="86"/>
                    </a:lnTo>
                    <a:lnTo>
                      <a:pt x="248" y="88"/>
                    </a:lnTo>
                    <a:lnTo>
                      <a:pt x="250" y="90"/>
                    </a:lnTo>
                    <a:lnTo>
                      <a:pt x="252" y="92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4" y="96"/>
                    </a:lnTo>
                    <a:lnTo>
                      <a:pt x="254" y="98"/>
                    </a:lnTo>
                    <a:lnTo>
                      <a:pt x="252" y="98"/>
                    </a:lnTo>
                    <a:lnTo>
                      <a:pt x="252" y="100"/>
                    </a:lnTo>
                    <a:lnTo>
                      <a:pt x="250" y="100"/>
                    </a:lnTo>
                    <a:lnTo>
                      <a:pt x="250" y="102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2" y="108"/>
                    </a:lnTo>
                    <a:lnTo>
                      <a:pt x="254" y="110"/>
                    </a:lnTo>
                    <a:lnTo>
                      <a:pt x="252" y="110"/>
                    </a:lnTo>
                    <a:lnTo>
                      <a:pt x="252" y="112"/>
                    </a:lnTo>
                    <a:lnTo>
                      <a:pt x="250" y="112"/>
                    </a:lnTo>
                    <a:lnTo>
                      <a:pt x="250" y="110"/>
                    </a:lnTo>
                    <a:lnTo>
                      <a:pt x="248" y="112"/>
                    </a:lnTo>
                    <a:lnTo>
                      <a:pt x="246" y="114"/>
                    </a:lnTo>
                    <a:lnTo>
                      <a:pt x="242" y="118"/>
                    </a:lnTo>
                    <a:lnTo>
                      <a:pt x="240" y="118"/>
                    </a:lnTo>
                    <a:lnTo>
                      <a:pt x="238" y="120"/>
                    </a:lnTo>
                    <a:lnTo>
                      <a:pt x="238" y="122"/>
                    </a:lnTo>
                    <a:lnTo>
                      <a:pt x="236" y="122"/>
                    </a:lnTo>
                    <a:lnTo>
                      <a:pt x="234" y="126"/>
                    </a:lnTo>
                    <a:lnTo>
                      <a:pt x="226" y="136"/>
                    </a:lnTo>
                    <a:lnTo>
                      <a:pt x="224" y="136"/>
                    </a:lnTo>
                    <a:lnTo>
                      <a:pt x="222" y="138"/>
                    </a:lnTo>
                    <a:lnTo>
                      <a:pt x="222" y="140"/>
                    </a:lnTo>
                    <a:lnTo>
                      <a:pt x="220" y="140"/>
                    </a:lnTo>
                    <a:lnTo>
                      <a:pt x="218" y="143"/>
                    </a:lnTo>
                    <a:lnTo>
                      <a:pt x="218" y="145"/>
                    </a:lnTo>
                    <a:lnTo>
                      <a:pt x="216" y="145"/>
                    </a:lnTo>
                    <a:lnTo>
                      <a:pt x="216" y="145"/>
                    </a:lnTo>
                    <a:lnTo>
                      <a:pt x="214" y="145"/>
                    </a:lnTo>
                    <a:lnTo>
                      <a:pt x="210" y="149"/>
                    </a:lnTo>
                    <a:lnTo>
                      <a:pt x="208" y="153"/>
                    </a:lnTo>
                    <a:lnTo>
                      <a:pt x="206" y="153"/>
                    </a:lnTo>
                    <a:lnTo>
                      <a:pt x="204" y="155"/>
                    </a:lnTo>
                    <a:lnTo>
                      <a:pt x="204" y="157"/>
                    </a:lnTo>
                    <a:lnTo>
                      <a:pt x="202" y="157"/>
                    </a:lnTo>
                    <a:lnTo>
                      <a:pt x="200" y="159"/>
                    </a:lnTo>
                    <a:lnTo>
                      <a:pt x="200" y="161"/>
                    </a:lnTo>
                    <a:lnTo>
                      <a:pt x="198" y="161"/>
                    </a:lnTo>
                    <a:lnTo>
                      <a:pt x="194" y="155"/>
                    </a:lnTo>
                    <a:lnTo>
                      <a:pt x="194" y="157"/>
                    </a:lnTo>
                    <a:lnTo>
                      <a:pt x="190" y="159"/>
                    </a:lnTo>
                    <a:lnTo>
                      <a:pt x="186" y="157"/>
                    </a:lnTo>
                    <a:lnTo>
                      <a:pt x="184" y="157"/>
                    </a:lnTo>
                    <a:lnTo>
                      <a:pt x="184" y="159"/>
                    </a:lnTo>
                    <a:lnTo>
                      <a:pt x="184" y="161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7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4" y="175"/>
                    </a:lnTo>
                    <a:lnTo>
                      <a:pt x="184" y="175"/>
                    </a:lnTo>
                    <a:lnTo>
                      <a:pt x="184" y="177"/>
                    </a:lnTo>
                    <a:lnTo>
                      <a:pt x="184" y="179"/>
                    </a:lnTo>
                    <a:lnTo>
                      <a:pt x="186" y="179"/>
                    </a:lnTo>
                    <a:lnTo>
                      <a:pt x="186" y="181"/>
                    </a:lnTo>
                    <a:lnTo>
                      <a:pt x="186" y="183"/>
                    </a:lnTo>
                    <a:lnTo>
                      <a:pt x="186" y="185"/>
                    </a:lnTo>
                    <a:lnTo>
                      <a:pt x="186" y="187"/>
                    </a:lnTo>
                    <a:lnTo>
                      <a:pt x="184" y="187"/>
                    </a:lnTo>
                    <a:lnTo>
                      <a:pt x="184" y="191"/>
                    </a:lnTo>
                    <a:lnTo>
                      <a:pt x="184" y="191"/>
                    </a:lnTo>
                    <a:lnTo>
                      <a:pt x="182" y="189"/>
                    </a:lnTo>
                    <a:lnTo>
                      <a:pt x="182" y="191"/>
                    </a:lnTo>
                    <a:lnTo>
                      <a:pt x="180" y="191"/>
                    </a:lnTo>
                    <a:lnTo>
                      <a:pt x="180" y="193"/>
                    </a:lnTo>
                    <a:lnTo>
                      <a:pt x="180" y="193"/>
                    </a:lnTo>
                    <a:lnTo>
                      <a:pt x="182" y="195"/>
                    </a:lnTo>
                    <a:lnTo>
                      <a:pt x="182" y="197"/>
                    </a:lnTo>
                    <a:lnTo>
                      <a:pt x="180" y="197"/>
                    </a:lnTo>
                    <a:lnTo>
                      <a:pt x="182" y="201"/>
                    </a:lnTo>
                    <a:lnTo>
                      <a:pt x="184" y="201"/>
                    </a:lnTo>
                    <a:lnTo>
                      <a:pt x="184" y="203"/>
                    </a:lnTo>
                    <a:lnTo>
                      <a:pt x="184" y="205"/>
                    </a:lnTo>
                    <a:lnTo>
                      <a:pt x="182" y="209"/>
                    </a:lnTo>
                    <a:lnTo>
                      <a:pt x="184" y="209"/>
                    </a:lnTo>
                    <a:lnTo>
                      <a:pt x="184" y="211"/>
                    </a:lnTo>
                    <a:lnTo>
                      <a:pt x="186" y="213"/>
                    </a:lnTo>
                    <a:lnTo>
                      <a:pt x="186" y="215"/>
                    </a:lnTo>
                    <a:lnTo>
                      <a:pt x="188" y="215"/>
                    </a:lnTo>
                    <a:lnTo>
                      <a:pt x="186" y="215"/>
                    </a:lnTo>
                    <a:lnTo>
                      <a:pt x="186" y="217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2" y="217"/>
                    </a:lnTo>
                    <a:lnTo>
                      <a:pt x="182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6" y="217"/>
                    </a:lnTo>
                    <a:lnTo>
                      <a:pt x="174" y="217"/>
                    </a:lnTo>
                    <a:lnTo>
                      <a:pt x="174" y="215"/>
                    </a:lnTo>
                    <a:lnTo>
                      <a:pt x="172" y="215"/>
                    </a:lnTo>
                    <a:lnTo>
                      <a:pt x="170" y="213"/>
                    </a:lnTo>
                    <a:lnTo>
                      <a:pt x="168" y="213"/>
                    </a:lnTo>
                    <a:lnTo>
                      <a:pt x="166" y="213"/>
                    </a:lnTo>
                    <a:lnTo>
                      <a:pt x="164" y="213"/>
                    </a:lnTo>
                    <a:lnTo>
                      <a:pt x="162" y="213"/>
                    </a:lnTo>
                    <a:lnTo>
                      <a:pt x="160" y="211"/>
                    </a:lnTo>
                    <a:lnTo>
                      <a:pt x="158" y="209"/>
                    </a:lnTo>
                    <a:lnTo>
                      <a:pt x="156" y="209"/>
                    </a:lnTo>
                    <a:lnTo>
                      <a:pt x="154" y="209"/>
                    </a:lnTo>
                    <a:lnTo>
                      <a:pt x="154" y="207"/>
                    </a:lnTo>
                    <a:lnTo>
                      <a:pt x="152" y="209"/>
                    </a:lnTo>
                    <a:lnTo>
                      <a:pt x="150" y="209"/>
                    </a:lnTo>
                    <a:lnTo>
                      <a:pt x="148" y="209"/>
                    </a:lnTo>
                    <a:lnTo>
                      <a:pt x="148" y="207"/>
                    </a:lnTo>
                    <a:lnTo>
                      <a:pt x="146" y="207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4" y="207"/>
                    </a:lnTo>
                    <a:lnTo>
                      <a:pt x="142" y="207"/>
                    </a:lnTo>
                    <a:lnTo>
                      <a:pt x="140" y="205"/>
                    </a:lnTo>
                    <a:lnTo>
                      <a:pt x="138" y="205"/>
                    </a:lnTo>
                    <a:lnTo>
                      <a:pt x="136" y="205"/>
                    </a:lnTo>
                    <a:lnTo>
                      <a:pt x="136" y="203"/>
                    </a:lnTo>
                    <a:lnTo>
                      <a:pt x="136" y="203"/>
                    </a:lnTo>
                    <a:lnTo>
                      <a:pt x="136" y="201"/>
                    </a:lnTo>
                    <a:lnTo>
                      <a:pt x="134" y="201"/>
                    </a:lnTo>
                    <a:lnTo>
                      <a:pt x="134" y="199"/>
                    </a:lnTo>
                    <a:lnTo>
                      <a:pt x="132" y="199"/>
                    </a:lnTo>
                    <a:lnTo>
                      <a:pt x="130" y="199"/>
                    </a:lnTo>
                    <a:lnTo>
                      <a:pt x="130" y="197"/>
                    </a:lnTo>
                    <a:lnTo>
                      <a:pt x="128" y="197"/>
                    </a:lnTo>
                    <a:lnTo>
                      <a:pt x="124" y="195"/>
                    </a:lnTo>
                    <a:lnTo>
                      <a:pt x="122" y="195"/>
                    </a:lnTo>
                    <a:lnTo>
                      <a:pt x="120" y="195"/>
                    </a:lnTo>
                    <a:lnTo>
                      <a:pt x="118" y="195"/>
                    </a:lnTo>
                    <a:lnTo>
                      <a:pt x="116" y="195"/>
                    </a:lnTo>
                    <a:lnTo>
                      <a:pt x="114" y="193"/>
                    </a:lnTo>
                    <a:lnTo>
                      <a:pt x="114" y="195"/>
                    </a:lnTo>
                    <a:lnTo>
                      <a:pt x="112" y="193"/>
                    </a:lnTo>
                    <a:lnTo>
                      <a:pt x="110" y="193"/>
                    </a:lnTo>
                    <a:lnTo>
                      <a:pt x="108" y="193"/>
                    </a:lnTo>
                    <a:lnTo>
                      <a:pt x="106" y="193"/>
                    </a:lnTo>
                    <a:lnTo>
                      <a:pt x="104" y="193"/>
                    </a:lnTo>
                    <a:lnTo>
                      <a:pt x="100" y="193"/>
                    </a:lnTo>
                    <a:lnTo>
                      <a:pt x="98" y="193"/>
                    </a:lnTo>
                    <a:lnTo>
                      <a:pt x="96" y="193"/>
                    </a:lnTo>
                    <a:lnTo>
                      <a:pt x="94" y="191"/>
                    </a:lnTo>
                    <a:lnTo>
                      <a:pt x="94" y="189"/>
                    </a:lnTo>
                    <a:lnTo>
                      <a:pt x="92" y="187"/>
                    </a:lnTo>
                    <a:lnTo>
                      <a:pt x="92" y="185"/>
                    </a:lnTo>
                    <a:lnTo>
                      <a:pt x="90" y="187"/>
                    </a:lnTo>
                    <a:lnTo>
                      <a:pt x="88" y="187"/>
                    </a:lnTo>
                    <a:lnTo>
                      <a:pt x="88" y="185"/>
                    </a:lnTo>
                    <a:lnTo>
                      <a:pt x="86" y="181"/>
                    </a:lnTo>
                    <a:lnTo>
                      <a:pt x="86" y="179"/>
                    </a:lnTo>
                    <a:lnTo>
                      <a:pt x="84" y="179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8" y="179"/>
                    </a:lnTo>
                    <a:lnTo>
                      <a:pt x="76" y="177"/>
                    </a:lnTo>
                    <a:lnTo>
                      <a:pt x="74" y="175"/>
                    </a:lnTo>
                    <a:lnTo>
                      <a:pt x="72" y="173"/>
                    </a:lnTo>
                    <a:lnTo>
                      <a:pt x="70" y="173"/>
                    </a:lnTo>
                    <a:lnTo>
                      <a:pt x="70" y="175"/>
                    </a:lnTo>
                    <a:lnTo>
                      <a:pt x="68" y="175"/>
                    </a:lnTo>
                    <a:lnTo>
                      <a:pt x="68" y="173"/>
                    </a:lnTo>
                    <a:lnTo>
                      <a:pt x="66" y="171"/>
                    </a:lnTo>
                    <a:lnTo>
                      <a:pt x="64" y="171"/>
                    </a:lnTo>
                    <a:lnTo>
                      <a:pt x="62" y="171"/>
                    </a:lnTo>
                    <a:lnTo>
                      <a:pt x="60" y="171"/>
                    </a:lnTo>
                    <a:lnTo>
                      <a:pt x="58" y="169"/>
                    </a:lnTo>
                    <a:lnTo>
                      <a:pt x="56" y="167"/>
                    </a:lnTo>
                    <a:lnTo>
                      <a:pt x="54" y="165"/>
                    </a:lnTo>
                    <a:lnTo>
                      <a:pt x="52" y="165"/>
                    </a:lnTo>
                    <a:lnTo>
                      <a:pt x="50" y="165"/>
                    </a:lnTo>
                    <a:lnTo>
                      <a:pt x="48" y="163"/>
                    </a:lnTo>
                    <a:lnTo>
                      <a:pt x="48" y="161"/>
                    </a:lnTo>
                    <a:lnTo>
                      <a:pt x="44" y="159"/>
                    </a:lnTo>
                    <a:lnTo>
                      <a:pt x="44" y="157"/>
                    </a:lnTo>
                    <a:lnTo>
                      <a:pt x="42" y="155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7"/>
                    </a:lnTo>
                    <a:lnTo>
                      <a:pt x="40" y="147"/>
                    </a:lnTo>
                    <a:lnTo>
                      <a:pt x="40" y="145"/>
                    </a:lnTo>
                    <a:lnTo>
                      <a:pt x="38" y="145"/>
                    </a:lnTo>
                    <a:lnTo>
                      <a:pt x="38" y="145"/>
                    </a:lnTo>
                    <a:lnTo>
                      <a:pt x="38" y="143"/>
                    </a:lnTo>
                    <a:lnTo>
                      <a:pt x="36" y="140"/>
                    </a:lnTo>
                    <a:lnTo>
                      <a:pt x="34" y="138"/>
                    </a:lnTo>
                    <a:lnTo>
                      <a:pt x="32" y="138"/>
                    </a:lnTo>
                    <a:lnTo>
                      <a:pt x="30" y="134"/>
                    </a:lnTo>
                    <a:lnTo>
                      <a:pt x="30" y="132"/>
                    </a:lnTo>
                    <a:lnTo>
                      <a:pt x="28" y="128"/>
                    </a:lnTo>
                    <a:lnTo>
                      <a:pt x="26" y="128"/>
                    </a:lnTo>
                    <a:lnTo>
                      <a:pt x="26" y="126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4" y="122"/>
                    </a:lnTo>
                    <a:lnTo>
                      <a:pt x="24" y="120"/>
                    </a:lnTo>
                    <a:lnTo>
                      <a:pt x="24" y="118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0" y="114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4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2" y="88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6" y="74"/>
                    </a:lnTo>
                    <a:lnTo>
                      <a:pt x="10" y="70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8" y="64"/>
                    </a:lnTo>
                    <a:lnTo>
                      <a:pt x="24" y="60"/>
                    </a:lnTo>
                    <a:lnTo>
                      <a:pt x="28" y="58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4" y="28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90" y="16"/>
                    </a:lnTo>
                    <a:lnTo>
                      <a:pt x="92" y="14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4" y="6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19" name="Freeform 17">
                <a:extLst>
                  <a:ext uri="{FF2B5EF4-FFF2-40B4-BE49-F238E27FC236}">
                    <a16:creationId xmlns:a16="http://schemas.microsoft.com/office/drawing/2014/main" id="{1B1D6D16-BB3B-1C08-8A58-C50BD5D9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888" y="3090863"/>
                <a:ext cx="360363" cy="368300"/>
              </a:xfrm>
              <a:custGeom>
                <a:avLst/>
                <a:gdLst>
                  <a:gd name="T0" fmla="*/ 207 w 227"/>
                  <a:gd name="T1" fmla="*/ 72 h 232"/>
                  <a:gd name="T2" fmla="*/ 211 w 227"/>
                  <a:gd name="T3" fmla="*/ 82 h 232"/>
                  <a:gd name="T4" fmla="*/ 219 w 227"/>
                  <a:gd name="T5" fmla="*/ 98 h 232"/>
                  <a:gd name="T6" fmla="*/ 223 w 227"/>
                  <a:gd name="T7" fmla="*/ 106 h 232"/>
                  <a:gd name="T8" fmla="*/ 219 w 227"/>
                  <a:gd name="T9" fmla="*/ 110 h 232"/>
                  <a:gd name="T10" fmla="*/ 207 w 227"/>
                  <a:gd name="T11" fmla="*/ 98 h 232"/>
                  <a:gd name="T12" fmla="*/ 197 w 227"/>
                  <a:gd name="T13" fmla="*/ 106 h 232"/>
                  <a:gd name="T14" fmla="*/ 179 w 227"/>
                  <a:gd name="T15" fmla="*/ 126 h 232"/>
                  <a:gd name="T16" fmla="*/ 171 w 227"/>
                  <a:gd name="T17" fmla="*/ 136 h 232"/>
                  <a:gd name="T18" fmla="*/ 157 w 227"/>
                  <a:gd name="T19" fmla="*/ 148 h 232"/>
                  <a:gd name="T20" fmla="*/ 145 w 227"/>
                  <a:gd name="T21" fmla="*/ 158 h 232"/>
                  <a:gd name="T22" fmla="*/ 133 w 227"/>
                  <a:gd name="T23" fmla="*/ 170 h 232"/>
                  <a:gd name="T24" fmla="*/ 125 w 227"/>
                  <a:gd name="T25" fmla="*/ 178 h 232"/>
                  <a:gd name="T26" fmla="*/ 129 w 227"/>
                  <a:gd name="T27" fmla="*/ 188 h 232"/>
                  <a:gd name="T28" fmla="*/ 129 w 227"/>
                  <a:gd name="T29" fmla="*/ 202 h 232"/>
                  <a:gd name="T30" fmla="*/ 123 w 227"/>
                  <a:gd name="T31" fmla="*/ 206 h 232"/>
                  <a:gd name="T32" fmla="*/ 115 w 227"/>
                  <a:gd name="T33" fmla="*/ 216 h 232"/>
                  <a:gd name="T34" fmla="*/ 100 w 227"/>
                  <a:gd name="T35" fmla="*/ 218 h 232"/>
                  <a:gd name="T36" fmla="*/ 98 w 227"/>
                  <a:gd name="T37" fmla="*/ 230 h 232"/>
                  <a:gd name="T38" fmla="*/ 84 w 227"/>
                  <a:gd name="T39" fmla="*/ 220 h 232"/>
                  <a:gd name="T40" fmla="*/ 78 w 227"/>
                  <a:gd name="T41" fmla="*/ 214 h 232"/>
                  <a:gd name="T42" fmla="*/ 72 w 227"/>
                  <a:gd name="T43" fmla="*/ 206 h 232"/>
                  <a:gd name="T44" fmla="*/ 64 w 227"/>
                  <a:gd name="T45" fmla="*/ 202 h 232"/>
                  <a:gd name="T46" fmla="*/ 58 w 227"/>
                  <a:gd name="T47" fmla="*/ 194 h 232"/>
                  <a:gd name="T48" fmla="*/ 52 w 227"/>
                  <a:gd name="T49" fmla="*/ 190 h 232"/>
                  <a:gd name="T50" fmla="*/ 44 w 227"/>
                  <a:gd name="T51" fmla="*/ 180 h 232"/>
                  <a:gd name="T52" fmla="*/ 32 w 227"/>
                  <a:gd name="T53" fmla="*/ 170 h 232"/>
                  <a:gd name="T54" fmla="*/ 22 w 227"/>
                  <a:gd name="T55" fmla="*/ 156 h 232"/>
                  <a:gd name="T56" fmla="*/ 12 w 227"/>
                  <a:gd name="T57" fmla="*/ 150 h 232"/>
                  <a:gd name="T58" fmla="*/ 4 w 227"/>
                  <a:gd name="T59" fmla="*/ 134 h 232"/>
                  <a:gd name="T60" fmla="*/ 10 w 227"/>
                  <a:gd name="T61" fmla="*/ 130 h 232"/>
                  <a:gd name="T62" fmla="*/ 8 w 227"/>
                  <a:gd name="T63" fmla="*/ 120 h 232"/>
                  <a:gd name="T64" fmla="*/ 6 w 227"/>
                  <a:gd name="T65" fmla="*/ 112 h 232"/>
                  <a:gd name="T66" fmla="*/ 2 w 227"/>
                  <a:gd name="T67" fmla="*/ 104 h 232"/>
                  <a:gd name="T68" fmla="*/ 4 w 227"/>
                  <a:gd name="T69" fmla="*/ 96 h 232"/>
                  <a:gd name="T70" fmla="*/ 16 w 227"/>
                  <a:gd name="T71" fmla="*/ 90 h 232"/>
                  <a:gd name="T72" fmla="*/ 32 w 227"/>
                  <a:gd name="T73" fmla="*/ 80 h 232"/>
                  <a:gd name="T74" fmla="*/ 42 w 227"/>
                  <a:gd name="T75" fmla="*/ 74 h 232"/>
                  <a:gd name="T76" fmla="*/ 54 w 227"/>
                  <a:gd name="T77" fmla="*/ 60 h 232"/>
                  <a:gd name="T78" fmla="*/ 64 w 227"/>
                  <a:gd name="T79" fmla="*/ 60 h 232"/>
                  <a:gd name="T80" fmla="*/ 76 w 227"/>
                  <a:gd name="T81" fmla="*/ 56 h 232"/>
                  <a:gd name="T82" fmla="*/ 92 w 227"/>
                  <a:gd name="T83" fmla="*/ 46 h 232"/>
                  <a:gd name="T84" fmla="*/ 104 w 227"/>
                  <a:gd name="T85" fmla="*/ 38 h 232"/>
                  <a:gd name="T86" fmla="*/ 119 w 227"/>
                  <a:gd name="T87" fmla="*/ 30 h 232"/>
                  <a:gd name="T88" fmla="*/ 129 w 227"/>
                  <a:gd name="T89" fmla="*/ 22 h 232"/>
                  <a:gd name="T90" fmla="*/ 139 w 227"/>
                  <a:gd name="T91" fmla="*/ 18 h 232"/>
                  <a:gd name="T92" fmla="*/ 157 w 227"/>
                  <a:gd name="T93" fmla="*/ 10 h 232"/>
                  <a:gd name="T94" fmla="*/ 169 w 227"/>
                  <a:gd name="T95" fmla="*/ 4 h 232"/>
                  <a:gd name="T96" fmla="*/ 175 w 227"/>
                  <a:gd name="T97" fmla="*/ 4 h 232"/>
                  <a:gd name="T98" fmla="*/ 185 w 227"/>
                  <a:gd name="T99" fmla="*/ 24 h 232"/>
                  <a:gd name="T100" fmla="*/ 191 w 227"/>
                  <a:gd name="T101" fmla="*/ 38 h 232"/>
                  <a:gd name="T102" fmla="*/ 197 w 227"/>
                  <a:gd name="T103" fmla="*/ 52 h 232"/>
                  <a:gd name="T104" fmla="*/ 201 w 227"/>
                  <a:gd name="T105" fmla="*/ 5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7" h="232">
                    <a:moveTo>
                      <a:pt x="201" y="62"/>
                    </a:moveTo>
                    <a:lnTo>
                      <a:pt x="203" y="62"/>
                    </a:lnTo>
                    <a:lnTo>
                      <a:pt x="203" y="64"/>
                    </a:lnTo>
                    <a:lnTo>
                      <a:pt x="205" y="68"/>
                    </a:lnTo>
                    <a:lnTo>
                      <a:pt x="207" y="72"/>
                    </a:lnTo>
                    <a:lnTo>
                      <a:pt x="207" y="74"/>
                    </a:lnTo>
                    <a:lnTo>
                      <a:pt x="209" y="76"/>
                    </a:lnTo>
                    <a:lnTo>
                      <a:pt x="209" y="78"/>
                    </a:lnTo>
                    <a:lnTo>
                      <a:pt x="211" y="80"/>
                    </a:lnTo>
                    <a:lnTo>
                      <a:pt x="211" y="82"/>
                    </a:lnTo>
                    <a:lnTo>
                      <a:pt x="213" y="84"/>
                    </a:lnTo>
                    <a:lnTo>
                      <a:pt x="213" y="86"/>
                    </a:lnTo>
                    <a:lnTo>
                      <a:pt x="215" y="92"/>
                    </a:lnTo>
                    <a:lnTo>
                      <a:pt x="217" y="96"/>
                    </a:lnTo>
                    <a:lnTo>
                      <a:pt x="219" y="98"/>
                    </a:lnTo>
                    <a:lnTo>
                      <a:pt x="219" y="100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3" y="106"/>
                    </a:lnTo>
                    <a:lnTo>
                      <a:pt x="223" y="106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7" y="12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5" y="106"/>
                    </a:lnTo>
                    <a:lnTo>
                      <a:pt x="211" y="102"/>
                    </a:lnTo>
                    <a:lnTo>
                      <a:pt x="209" y="100"/>
                    </a:lnTo>
                    <a:lnTo>
                      <a:pt x="207" y="98"/>
                    </a:lnTo>
                    <a:lnTo>
                      <a:pt x="205" y="100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199" y="106"/>
                    </a:lnTo>
                    <a:lnTo>
                      <a:pt x="197" y="106"/>
                    </a:lnTo>
                    <a:lnTo>
                      <a:pt x="193" y="110"/>
                    </a:lnTo>
                    <a:lnTo>
                      <a:pt x="187" y="116"/>
                    </a:lnTo>
                    <a:lnTo>
                      <a:pt x="183" y="120"/>
                    </a:lnTo>
                    <a:lnTo>
                      <a:pt x="179" y="124"/>
                    </a:lnTo>
                    <a:lnTo>
                      <a:pt x="179" y="126"/>
                    </a:lnTo>
                    <a:lnTo>
                      <a:pt x="177" y="126"/>
                    </a:lnTo>
                    <a:lnTo>
                      <a:pt x="177" y="128"/>
                    </a:lnTo>
                    <a:lnTo>
                      <a:pt x="175" y="130"/>
                    </a:lnTo>
                    <a:lnTo>
                      <a:pt x="173" y="132"/>
                    </a:lnTo>
                    <a:lnTo>
                      <a:pt x="171" y="136"/>
                    </a:lnTo>
                    <a:lnTo>
                      <a:pt x="167" y="138"/>
                    </a:lnTo>
                    <a:lnTo>
                      <a:pt x="165" y="140"/>
                    </a:lnTo>
                    <a:lnTo>
                      <a:pt x="161" y="144"/>
                    </a:lnTo>
                    <a:lnTo>
                      <a:pt x="159" y="146"/>
                    </a:lnTo>
                    <a:lnTo>
                      <a:pt x="157" y="148"/>
                    </a:lnTo>
                    <a:lnTo>
                      <a:pt x="155" y="150"/>
                    </a:lnTo>
                    <a:lnTo>
                      <a:pt x="151" y="154"/>
                    </a:lnTo>
                    <a:lnTo>
                      <a:pt x="149" y="154"/>
                    </a:lnTo>
                    <a:lnTo>
                      <a:pt x="147" y="156"/>
                    </a:lnTo>
                    <a:lnTo>
                      <a:pt x="145" y="158"/>
                    </a:lnTo>
                    <a:lnTo>
                      <a:pt x="143" y="160"/>
                    </a:lnTo>
                    <a:lnTo>
                      <a:pt x="139" y="164"/>
                    </a:lnTo>
                    <a:lnTo>
                      <a:pt x="137" y="166"/>
                    </a:lnTo>
                    <a:lnTo>
                      <a:pt x="135" y="168"/>
                    </a:lnTo>
                    <a:lnTo>
                      <a:pt x="133" y="170"/>
                    </a:lnTo>
                    <a:lnTo>
                      <a:pt x="131" y="172"/>
                    </a:lnTo>
                    <a:lnTo>
                      <a:pt x="129" y="174"/>
                    </a:lnTo>
                    <a:lnTo>
                      <a:pt x="129" y="176"/>
                    </a:lnTo>
                    <a:lnTo>
                      <a:pt x="127" y="178"/>
                    </a:lnTo>
                    <a:lnTo>
                      <a:pt x="125" y="178"/>
                    </a:lnTo>
                    <a:lnTo>
                      <a:pt x="125" y="180"/>
                    </a:lnTo>
                    <a:lnTo>
                      <a:pt x="127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31" y="188"/>
                    </a:lnTo>
                    <a:lnTo>
                      <a:pt x="135" y="192"/>
                    </a:lnTo>
                    <a:lnTo>
                      <a:pt x="137" y="194"/>
                    </a:lnTo>
                    <a:lnTo>
                      <a:pt x="135" y="196"/>
                    </a:lnTo>
                    <a:lnTo>
                      <a:pt x="129" y="202"/>
                    </a:lnTo>
                    <a:lnTo>
                      <a:pt x="129" y="202"/>
                    </a:lnTo>
                    <a:lnTo>
                      <a:pt x="127" y="202"/>
                    </a:lnTo>
                    <a:lnTo>
                      <a:pt x="127" y="204"/>
                    </a:lnTo>
                    <a:lnTo>
                      <a:pt x="125" y="206"/>
                    </a:lnTo>
                    <a:lnTo>
                      <a:pt x="123" y="206"/>
                    </a:lnTo>
                    <a:lnTo>
                      <a:pt x="121" y="210"/>
                    </a:lnTo>
                    <a:lnTo>
                      <a:pt x="119" y="210"/>
                    </a:lnTo>
                    <a:lnTo>
                      <a:pt x="119" y="212"/>
                    </a:lnTo>
                    <a:lnTo>
                      <a:pt x="115" y="214"/>
                    </a:lnTo>
                    <a:lnTo>
                      <a:pt x="115" y="216"/>
                    </a:lnTo>
                    <a:lnTo>
                      <a:pt x="113" y="218"/>
                    </a:lnTo>
                    <a:lnTo>
                      <a:pt x="110" y="218"/>
                    </a:lnTo>
                    <a:lnTo>
                      <a:pt x="108" y="222"/>
                    </a:lnTo>
                    <a:lnTo>
                      <a:pt x="106" y="224"/>
                    </a:lnTo>
                    <a:lnTo>
                      <a:pt x="100" y="218"/>
                    </a:lnTo>
                    <a:lnTo>
                      <a:pt x="98" y="222"/>
                    </a:lnTo>
                    <a:lnTo>
                      <a:pt x="96" y="224"/>
                    </a:lnTo>
                    <a:lnTo>
                      <a:pt x="98" y="226"/>
                    </a:lnTo>
                    <a:lnTo>
                      <a:pt x="100" y="228"/>
                    </a:lnTo>
                    <a:lnTo>
                      <a:pt x="98" y="230"/>
                    </a:lnTo>
                    <a:lnTo>
                      <a:pt x="96" y="232"/>
                    </a:lnTo>
                    <a:lnTo>
                      <a:pt x="94" y="230"/>
                    </a:lnTo>
                    <a:lnTo>
                      <a:pt x="92" y="230"/>
                    </a:lnTo>
                    <a:lnTo>
                      <a:pt x="86" y="224"/>
                    </a:lnTo>
                    <a:lnTo>
                      <a:pt x="84" y="220"/>
                    </a:lnTo>
                    <a:lnTo>
                      <a:pt x="82" y="220"/>
                    </a:lnTo>
                    <a:lnTo>
                      <a:pt x="80" y="218"/>
                    </a:lnTo>
                    <a:lnTo>
                      <a:pt x="80" y="216"/>
                    </a:lnTo>
                    <a:lnTo>
                      <a:pt x="80" y="214"/>
                    </a:lnTo>
                    <a:lnTo>
                      <a:pt x="78" y="214"/>
                    </a:lnTo>
                    <a:lnTo>
                      <a:pt x="78" y="212"/>
                    </a:lnTo>
                    <a:lnTo>
                      <a:pt x="76" y="212"/>
                    </a:lnTo>
                    <a:lnTo>
                      <a:pt x="74" y="210"/>
                    </a:lnTo>
                    <a:lnTo>
                      <a:pt x="72" y="208"/>
                    </a:lnTo>
                    <a:lnTo>
                      <a:pt x="72" y="206"/>
                    </a:lnTo>
                    <a:lnTo>
                      <a:pt x="70" y="204"/>
                    </a:lnTo>
                    <a:lnTo>
                      <a:pt x="68" y="202"/>
                    </a:lnTo>
                    <a:lnTo>
                      <a:pt x="66" y="202"/>
                    </a:lnTo>
                    <a:lnTo>
                      <a:pt x="66" y="202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2" y="200"/>
                    </a:lnTo>
                    <a:lnTo>
                      <a:pt x="62" y="198"/>
                    </a:lnTo>
                    <a:lnTo>
                      <a:pt x="60" y="196"/>
                    </a:lnTo>
                    <a:lnTo>
                      <a:pt x="58" y="194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88"/>
                    </a:lnTo>
                    <a:lnTo>
                      <a:pt x="48" y="184"/>
                    </a:lnTo>
                    <a:lnTo>
                      <a:pt x="46" y="184"/>
                    </a:lnTo>
                    <a:lnTo>
                      <a:pt x="44" y="182"/>
                    </a:lnTo>
                    <a:lnTo>
                      <a:pt x="44" y="180"/>
                    </a:lnTo>
                    <a:lnTo>
                      <a:pt x="42" y="180"/>
                    </a:lnTo>
                    <a:lnTo>
                      <a:pt x="40" y="176"/>
                    </a:lnTo>
                    <a:lnTo>
                      <a:pt x="38" y="174"/>
                    </a:lnTo>
                    <a:lnTo>
                      <a:pt x="34" y="172"/>
                    </a:lnTo>
                    <a:lnTo>
                      <a:pt x="32" y="170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28" y="162"/>
                    </a:lnTo>
                    <a:lnTo>
                      <a:pt x="22" y="158"/>
                    </a:lnTo>
                    <a:lnTo>
                      <a:pt x="22" y="156"/>
                    </a:lnTo>
                    <a:lnTo>
                      <a:pt x="20" y="156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6" y="152"/>
                    </a:lnTo>
                    <a:lnTo>
                      <a:pt x="12" y="150"/>
                    </a:lnTo>
                    <a:lnTo>
                      <a:pt x="10" y="146"/>
                    </a:lnTo>
                    <a:lnTo>
                      <a:pt x="6" y="142"/>
                    </a:lnTo>
                    <a:lnTo>
                      <a:pt x="0" y="136"/>
                    </a:lnTo>
                    <a:lnTo>
                      <a:pt x="2" y="134"/>
                    </a:lnTo>
                    <a:lnTo>
                      <a:pt x="4" y="134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0" y="122"/>
                    </a:lnTo>
                    <a:lnTo>
                      <a:pt x="8" y="120"/>
                    </a:lnTo>
                    <a:lnTo>
                      <a:pt x="10" y="120"/>
                    </a:lnTo>
                    <a:lnTo>
                      <a:pt x="10" y="118"/>
                    </a:lnTo>
                    <a:lnTo>
                      <a:pt x="8" y="118"/>
                    </a:lnTo>
                    <a:lnTo>
                      <a:pt x="6" y="116"/>
                    </a:lnTo>
                    <a:lnTo>
                      <a:pt x="6" y="112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4" y="96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4" y="92"/>
                    </a:lnTo>
                    <a:lnTo>
                      <a:pt x="16" y="90"/>
                    </a:lnTo>
                    <a:lnTo>
                      <a:pt x="18" y="88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8" y="82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36" y="78"/>
                    </a:lnTo>
                    <a:lnTo>
                      <a:pt x="38" y="76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4" y="72"/>
                    </a:lnTo>
                    <a:lnTo>
                      <a:pt x="54" y="66"/>
                    </a:lnTo>
                    <a:lnTo>
                      <a:pt x="56" y="64"/>
                    </a:lnTo>
                    <a:lnTo>
                      <a:pt x="56" y="62"/>
                    </a:lnTo>
                    <a:lnTo>
                      <a:pt x="54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2" y="62"/>
                    </a:lnTo>
                    <a:lnTo>
                      <a:pt x="64" y="60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2" y="58"/>
                    </a:lnTo>
                    <a:lnTo>
                      <a:pt x="74" y="58"/>
                    </a:lnTo>
                    <a:lnTo>
                      <a:pt x="76" y="56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8" y="42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6" y="36"/>
                    </a:lnTo>
                    <a:lnTo>
                      <a:pt x="113" y="34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9" y="30"/>
                    </a:lnTo>
                    <a:lnTo>
                      <a:pt x="121" y="28"/>
                    </a:lnTo>
                    <a:lnTo>
                      <a:pt x="125" y="26"/>
                    </a:lnTo>
                    <a:lnTo>
                      <a:pt x="127" y="26"/>
                    </a:lnTo>
                    <a:lnTo>
                      <a:pt x="129" y="24"/>
                    </a:lnTo>
                    <a:lnTo>
                      <a:pt x="129" y="22"/>
                    </a:lnTo>
                    <a:lnTo>
                      <a:pt x="133" y="22"/>
                    </a:lnTo>
                    <a:lnTo>
                      <a:pt x="133" y="20"/>
                    </a:lnTo>
                    <a:lnTo>
                      <a:pt x="135" y="20"/>
                    </a:lnTo>
                    <a:lnTo>
                      <a:pt x="137" y="18"/>
                    </a:lnTo>
                    <a:lnTo>
                      <a:pt x="139" y="18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9" y="12"/>
                    </a:lnTo>
                    <a:lnTo>
                      <a:pt x="153" y="10"/>
                    </a:lnTo>
                    <a:lnTo>
                      <a:pt x="157" y="10"/>
                    </a:lnTo>
                    <a:lnTo>
                      <a:pt x="159" y="8"/>
                    </a:lnTo>
                    <a:lnTo>
                      <a:pt x="161" y="8"/>
                    </a:lnTo>
                    <a:lnTo>
                      <a:pt x="163" y="6"/>
                    </a:lnTo>
                    <a:lnTo>
                      <a:pt x="165" y="6"/>
                    </a:lnTo>
                    <a:lnTo>
                      <a:pt x="169" y="4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0"/>
                    </a:lnTo>
                    <a:lnTo>
                      <a:pt x="175" y="2"/>
                    </a:lnTo>
                    <a:lnTo>
                      <a:pt x="175" y="4"/>
                    </a:lnTo>
                    <a:lnTo>
                      <a:pt x="177" y="10"/>
                    </a:lnTo>
                    <a:lnTo>
                      <a:pt x="177" y="10"/>
                    </a:lnTo>
                    <a:lnTo>
                      <a:pt x="179" y="14"/>
                    </a:lnTo>
                    <a:lnTo>
                      <a:pt x="181" y="20"/>
                    </a:lnTo>
                    <a:lnTo>
                      <a:pt x="185" y="24"/>
                    </a:lnTo>
                    <a:lnTo>
                      <a:pt x="185" y="26"/>
                    </a:lnTo>
                    <a:lnTo>
                      <a:pt x="187" y="32"/>
                    </a:lnTo>
                    <a:lnTo>
                      <a:pt x="189" y="34"/>
                    </a:lnTo>
                    <a:lnTo>
                      <a:pt x="189" y="36"/>
                    </a:lnTo>
                    <a:lnTo>
                      <a:pt x="191" y="38"/>
                    </a:lnTo>
                    <a:lnTo>
                      <a:pt x="193" y="42"/>
                    </a:lnTo>
                    <a:lnTo>
                      <a:pt x="193" y="44"/>
                    </a:lnTo>
                    <a:lnTo>
                      <a:pt x="195" y="48"/>
                    </a:lnTo>
                    <a:lnTo>
                      <a:pt x="195" y="50"/>
                    </a:lnTo>
                    <a:lnTo>
                      <a:pt x="197" y="52"/>
                    </a:lnTo>
                    <a:lnTo>
                      <a:pt x="197" y="54"/>
                    </a:lnTo>
                    <a:lnTo>
                      <a:pt x="199" y="54"/>
                    </a:lnTo>
                    <a:lnTo>
                      <a:pt x="199" y="58"/>
                    </a:lnTo>
                    <a:lnTo>
                      <a:pt x="201" y="58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1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0" name="Freeform 20">
                <a:extLst>
                  <a:ext uri="{FF2B5EF4-FFF2-40B4-BE49-F238E27FC236}">
                    <a16:creationId xmlns:a16="http://schemas.microsoft.com/office/drawing/2014/main" id="{86754CA7-8D36-B72E-FAEB-01180D0EA2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72325" y="3494088"/>
                <a:ext cx="639763" cy="611188"/>
              </a:xfrm>
              <a:custGeom>
                <a:avLst/>
                <a:gdLst>
                  <a:gd name="T0" fmla="*/ 365 w 403"/>
                  <a:gd name="T1" fmla="*/ 241 h 385"/>
                  <a:gd name="T2" fmla="*/ 359 w 403"/>
                  <a:gd name="T3" fmla="*/ 255 h 385"/>
                  <a:gd name="T4" fmla="*/ 228 w 403"/>
                  <a:gd name="T5" fmla="*/ 20 h 385"/>
                  <a:gd name="T6" fmla="*/ 234 w 403"/>
                  <a:gd name="T7" fmla="*/ 45 h 385"/>
                  <a:gd name="T8" fmla="*/ 236 w 403"/>
                  <a:gd name="T9" fmla="*/ 67 h 385"/>
                  <a:gd name="T10" fmla="*/ 238 w 403"/>
                  <a:gd name="T11" fmla="*/ 89 h 385"/>
                  <a:gd name="T12" fmla="*/ 248 w 403"/>
                  <a:gd name="T13" fmla="*/ 109 h 385"/>
                  <a:gd name="T14" fmla="*/ 260 w 403"/>
                  <a:gd name="T15" fmla="*/ 131 h 385"/>
                  <a:gd name="T16" fmla="*/ 264 w 403"/>
                  <a:gd name="T17" fmla="*/ 145 h 385"/>
                  <a:gd name="T18" fmla="*/ 278 w 403"/>
                  <a:gd name="T19" fmla="*/ 159 h 385"/>
                  <a:gd name="T20" fmla="*/ 290 w 403"/>
                  <a:gd name="T21" fmla="*/ 171 h 385"/>
                  <a:gd name="T22" fmla="*/ 299 w 403"/>
                  <a:gd name="T23" fmla="*/ 181 h 385"/>
                  <a:gd name="T24" fmla="*/ 307 w 403"/>
                  <a:gd name="T25" fmla="*/ 197 h 385"/>
                  <a:gd name="T26" fmla="*/ 311 w 403"/>
                  <a:gd name="T27" fmla="*/ 219 h 385"/>
                  <a:gd name="T28" fmla="*/ 321 w 403"/>
                  <a:gd name="T29" fmla="*/ 237 h 385"/>
                  <a:gd name="T30" fmla="*/ 343 w 403"/>
                  <a:gd name="T31" fmla="*/ 247 h 385"/>
                  <a:gd name="T32" fmla="*/ 351 w 403"/>
                  <a:gd name="T33" fmla="*/ 265 h 385"/>
                  <a:gd name="T34" fmla="*/ 379 w 403"/>
                  <a:gd name="T35" fmla="*/ 259 h 385"/>
                  <a:gd name="T36" fmla="*/ 393 w 403"/>
                  <a:gd name="T37" fmla="*/ 269 h 385"/>
                  <a:gd name="T38" fmla="*/ 403 w 403"/>
                  <a:gd name="T39" fmla="*/ 291 h 385"/>
                  <a:gd name="T40" fmla="*/ 393 w 403"/>
                  <a:gd name="T41" fmla="*/ 313 h 385"/>
                  <a:gd name="T42" fmla="*/ 379 w 403"/>
                  <a:gd name="T43" fmla="*/ 333 h 385"/>
                  <a:gd name="T44" fmla="*/ 387 w 403"/>
                  <a:gd name="T45" fmla="*/ 349 h 385"/>
                  <a:gd name="T46" fmla="*/ 373 w 403"/>
                  <a:gd name="T47" fmla="*/ 347 h 385"/>
                  <a:gd name="T48" fmla="*/ 387 w 403"/>
                  <a:gd name="T49" fmla="*/ 369 h 385"/>
                  <a:gd name="T50" fmla="*/ 381 w 403"/>
                  <a:gd name="T51" fmla="*/ 381 h 385"/>
                  <a:gd name="T52" fmla="*/ 353 w 403"/>
                  <a:gd name="T53" fmla="*/ 369 h 385"/>
                  <a:gd name="T54" fmla="*/ 331 w 403"/>
                  <a:gd name="T55" fmla="*/ 363 h 385"/>
                  <a:gd name="T56" fmla="*/ 325 w 403"/>
                  <a:gd name="T57" fmla="*/ 337 h 385"/>
                  <a:gd name="T58" fmla="*/ 313 w 403"/>
                  <a:gd name="T59" fmla="*/ 333 h 385"/>
                  <a:gd name="T60" fmla="*/ 292 w 403"/>
                  <a:gd name="T61" fmla="*/ 325 h 385"/>
                  <a:gd name="T62" fmla="*/ 282 w 403"/>
                  <a:gd name="T63" fmla="*/ 301 h 385"/>
                  <a:gd name="T64" fmla="*/ 278 w 403"/>
                  <a:gd name="T65" fmla="*/ 313 h 385"/>
                  <a:gd name="T66" fmla="*/ 274 w 403"/>
                  <a:gd name="T67" fmla="*/ 317 h 385"/>
                  <a:gd name="T68" fmla="*/ 270 w 403"/>
                  <a:gd name="T69" fmla="*/ 305 h 385"/>
                  <a:gd name="T70" fmla="*/ 260 w 403"/>
                  <a:gd name="T71" fmla="*/ 299 h 385"/>
                  <a:gd name="T72" fmla="*/ 252 w 403"/>
                  <a:gd name="T73" fmla="*/ 275 h 385"/>
                  <a:gd name="T74" fmla="*/ 246 w 403"/>
                  <a:gd name="T75" fmla="*/ 255 h 385"/>
                  <a:gd name="T76" fmla="*/ 240 w 403"/>
                  <a:gd name="T77" fmla="*/ 233 h 385"/>
                  <a:gd name="T78" fmla="*/ 210 w 403"/>
                  <a:gd name="T79" fmla="*/ 223 h 385"/>
                  <a:gd name="T80" fmla="*/ 196 w 403"/>
                  <a:gd name="T81" fmla="*/ 203 h 385"/>
                  <a:gd name="T82" fmla="*/ 182 w 403"/>
                  <a:gd name="T83" fmla="*/ 205 h 385"/>
                  <a:gd name="T84" fmla="*/ 166 w 403"/>
                  <a:gd name="T85" fmla="*/ 213 h 385"/>
                  <a:gd name="T86" fmla="*/ 142 w 403"/>
                  <a:gd name="T87" fmla="*/ 213 h 385"/>
                  <a:gd name="T88" fmla="*/ 120 w 403"/>
                  <a:gd name="T89" fmla="*/ 203 h 385"/>
                  <a:gd name="T90" fmla="*/ 112 w 403"/>
                  <a:gd name="T91" fmla="*/ 183 h 385"/>
                  <a:gd name="T92" fmla="*/ 104 w 403"/>
                  <a:gd name="T93" fmla="*/ 159 h 385"/>
                  <a:gd name="T94" fmla="*/ 88 w 403"/>
                  <a:gd name="T95" fmla="*/ 141 h 385"/>
                  <a:gd name="T96" fmla="*/ 68 w 403"/>
                  <a:gd name="T97" fmla="*/ 135 h 385"/>
                  <a:gd name="T98" fmla="*/ 52 w 403"/>
                  <a:gd name="T99" fmla="*/ 115 h 385"/>
                  <a:gd name="T100" fmla="*/ 26 w 403"/>
                  <a:gd name="T101" fmla="*/ 105 h 385"/>
                  <a:gd name="T102" fmla="*/ 12 w 403"/>
                  <a:gd name="T103" fmla="*/ 93 h 385"/>
                  <a:gd name="T104" fmla="*/ 4 w 403"/>
                  <a:gd name="T105" fmla="*/ 79 h 385"/>
                  <a:gd name="T106" fmla="*/ 20 w 403"/>
                  <a:gd name="T107" fmla="*/ 63 h 385"/>
                  <a:gd name="T108" fmla="*/ 50 w 403"/>
                  <a:gd name="T109" fmla="*/ 53 h 385"/>
                  <a:gd name="T110" fmla="*/ 74 w 403"/>
                  <a:gd name="T111" fmla="*/ 47 h 385"/>
                  <a:gd name="T112" fmla="*/ 118 w 403"/>
                  <a:gd name="T113" fmla="*/ 35 h 385"/>
                  <a:gd name="T114" fmla="*/ 160 w 403"/>
                  <a:gd name="T115" fmla="*/ 20 h 385"/>
                  <a:gd name="T116" fmla="*/ 200 w 403"/>
                  <a:gd name="T117" fmla="*/ 6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3" h="385">
                    <a:moveTo>
                      <a:pt x="353" y="259"/>
                    </a:moveTo>
                    <a:lnTo>
                      <a:pt x="351" y="261"/>
                    </a:lnTo>
                    <a:lnTo>
                      <a:pt x="351" y="259"/>
                    </a:lnTo>
                    <a:lnTo>
                      <a:pt x="351" y="257"/>
                    </a:lnTo>
                    <a:lnTo>
                      <a:pt x="353" y="257"/>
                    </a:lnTo>
                    <a:lnTo>
                      <a:pt x="353" y="255"/>
                    </a:lnTo>
                    <a:lnTo>
                      <a:pt x="355" y="253"/>
                    </a:lnTo>
                    <a:lnTo>
                      <a:pt x="355" y="251"/>
                    </a:lnTo>
                    <a:lnTo>
                      <a:pt x="357" y="249"/>
                    </a:lnTo>
                    <a:lnTo>
                      <a:pt x="359" y="247"/>
                    </a:lnTo>
                    <a:lnTo>
                      <a:pt x="359" y="245"/>
                    </a:lnTo>
                    <a:lnTo>
                      <a:pt x="361" y="245"/>
                    </a:lnTo>
                    <a:lnTo>
                      <a:pt x="363" y="243"/>
                    </a:lnTo>
                    <a:lnTo>
                      <a:pt x="365" y="241"/>
                    </a:lnTo>
                    <a:lnTo>
                      <a:pt x="367" y="241"/>
                    </a:lnTo>
                    <a:lnTo>
                      <a:pt x="369" y="241"/>
                    </a:lnTo>
                    <a:lnTo>
                      <a:pt x="371" y="241"/>
                    </a:lnTo>
                    <a:lnTo>
                      <a:pt x="373" y="241"/>
                    </a:lnTo>
                    <a:lnTo>
                      <a:pt x="373" y="243"/>
                    </a:lnTo>
                    <a:lnTo>
                      <a:pt x="373" y="245"/>
                    </a:lnTo>
                    <a:lnTo>
                      <a:pt x="373" y="247"/>
                    </a:lnTo>
                    <a:lnTo>
                      <a:pt x="371" y="247"/>
                    </a:lnTo>
                    <a:lnTo>
                      <a:pt x="369" y="251"/>
                    </a:lnTo>
                    <a:lnTo>
                      <a:pt x="367" y="253"/>
                    </a:lnTo>
                    <a:lnTo>
                      <a:pt x="365" y="253"/>
                    </a:lnTo>
                    <a:lnTo>
                      <a:pt x="363" y="255"/>
                    </a:lnTo>
                    <a:lnTo>
                      <a:pt x="361" y="255"/>
                    </a:lnTo>
                    <a:lnTo>
                      <a:pt x="359" y="255"/>
                    </a:lnTo>
                    <a:lnTo>
                      <a:pt x="357" y="255"/>
                    </a:lnTo>
                    <a:lnTo>
                      <a:pt x="355" y="257"/>
                    </a:lnTo>
                    <a:lnTo>
                      <a:pt x="353" y="259"/>
                    </a:lnTo>
                    <a:close/>
                    <a:moveTo>
                      <a:pt x="222" y="6"/>
                    </a:moveTo>
                    <a:lnTo>
                      <a:pt x="224" y="6"/>
                    </a:lnTo>
                    <a:lnTo>
                      <a:pt x="224" y="10"/>
                    </a:lnTo>
                    <a:lnTo>
                      <a:pt x="224" y="12"/>
                    </a:lnTo>
                    <a:lnTo>
                      <a:pt x="224" y="14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4" y="18"/>
                    </a:lnTo>
                    <a:lnTo>
                      <a:pt x="224" y="20"/>
                    </a:lnTo>
                    <a:lnTo>
                      <a:pt x="226" y="20"/>
                    </a:lnTo>
                    <a:lnTo>
                      <a:pt x="228" y="20"/>
                    </a:lnTo>
                    <a:lnTo>
                      <a:pt x="228" y="22"/>
                    </a:lnTo>
                    <a:lnTo>
                      <a:pt x="230" y="22"/>
                    </a:lnTo>
                    <a:lnTo>
                      <a:pt x="230" y="24"/>
                    </a:lnTo>
                    <a:lnTo>
                      <a:pt x="232" y="24"/>
                    </a:lnTo>
                    <a:lnTo>
                      <a:pt x="232" y="26"/>
                    </a:lnTo>
                    <a:lnTo>
                      <a:pt x="232" y="28"/>
                    </a:lnTo>
                    <a:lnTo>
                      <a:pt x="232" y="30"/>
                    </a:lnTo>
                    <a:lnTo>
                      <a:pt x="230" y="30"/>
                    </a:lnTo>
                    <a:lnTo>
                      <a:pt x="230" y="35"/>
                    </a:lnTo>
                    <a:lnTo>
                      <a:pt x="230" y="37"/>
                    </a:lnTo>
                    <a:lnTo>
                      <a:pt x="230" y="39"/>
                    </a:lnTo>
                    <a:lnTo>
                      <a:pt x="232" y="41"/>
                    </a:lnTo>
                    <a:lnTo>
                      <a:pt x="232" y="43"/>
                    </a:lnTo>
                    <a:lnTo>
                      <a:pt x="234" y="45"/>
                    </a:lnTo>
                    <a:lnTo>
                      <a:pt x="236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9"/>
                    </a:lnTo>
                    <a:lnTo>
                      <a:pt x="232" y="51"/>
                    </a:lnTo>
                    <a:lnTo>
                      <a:pt x="234" y="51"/>
                    </a:lnTo>
                    <a:lnTo>
                      <a:pt x="234" y="55"/>
                    </a:lnTo>
                    <a:lnTo>
                      <a:pt x="234" y="57"/>
                    </a:lnTo>
                    <a:lnTo>
                      <a:pt x="234" y="61"/>
                    </a:lnTo>
                    <a:lnTo>
                      <a:pt x="232" y="61"/>
                    </a:lnTo>
                    <a:lnTo>
                      <a:pt x="232" y="63"/>
                    </a:lnTo>
                    <a:lnTo>
                      <a:pt x="234" y="63"/>
                    </a:lnTo>
                    <a:lnTo>
                      <a:pt x="234" y="65"/>
                    </a:lnTo>
                    <a:lnTo>
                      <a:pt x="236" y="67"/>
                    </a:lnTo>
                    <a:lnTo>
                      <a:pt x="238" y="69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38" y="77"/>
                    </a:lnTo>
                    <a:lnTo>
                      <a:pt x="238" y="79"/>
                    </a:lnTo>
                    <a:lnTo>
                      <a:pt x="238" y="81"/>
                    </a:lnTo>
                    <a:lnTo>
                      <a:pt x="236" y="81"/>
                    </a:lnTo>
                    <a:lnTo>
                      <a:pt x="238" y="83"/>
                    </a:lnTo>
                    <a:lnTo>
                      <a:pt x="238" y="87"/>
                    </a:lnTo>
                    <a:lnTo>
                      <a:pt x="236" y="87"/>
                    </a:lnTo>
                    <a:lnTo>
                      <a:pt x="236" y="89"/>
                    </a:lnTo>
                    <a:lnTo>
                      <a:pt x="238" y="89"/>
                    </a:lnTo>
                    <a:lnTo>
                      <a:pt x="238" y="91"/>
                    </a:lnTo>
                    <a:lnTo>
                      <a:pt x="238" y="93"/>
                    </a:lnTo>
                    <a:lnTo>
                      <a:pt x="238" y="93"/>
                    </a:lnTo>
                    <a:lnTo>
                      <a:pt x="238" y="95"/>
                    </a:lnTo>
                    <a:lnTo>
                      <a:pt x="238" y="97"/>
                    </a:lnTo>
                    <a:lnTo>
                      <a:pt x="240" y="97"/>
                    </a:lnTo>
                    <a:lnTo>
                      <a:pt x="242" y="97"/>
                    </a:lnTo>
                    <a:lnTo>
                      <a:pt x="240" y="101"/>
                    </a:lnTo>
                    <a:lnTo>
                      <a:pt x="240" y="103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4" y="105"/>
                    </a:lnTo>
                    <a:lnTo>
                      <a:pt x="246" y="107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13"/>
                    </a:lnTo>
                    <a:lnTo>
                      <a:pt x="248" y="113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50" y="123"/>
                    </a:lnTo>
                    <a:lnTo>
                      <a:pt x="252" y="125"/>
                    </a:lnTo>
                    <a:lnTo>
                      <a:pt x="254" y="127"/>
                    </a:lnTo>
                    <a:lnTo>
                      <a:pt x="256" y="129"/>
                    </a:lnTo>
                    <a:lnTo>
                      <a:pt x="258" y="129"/>
                    </a:lnTo>
                    <a:lnTo>
                      <a:pt x="260" y="131"/>
                    </a:lnTo>
                    <a:lnTo>
                      <a:pt x="260" y="133"/>
                    </a:lnTo>
                    <a:lnTo>
                      <a:pt x="258" y="133"/>
                    </a:lnTo>
                    <a:lnTo>
                      <a:pt x="256" y="133"/>
                    </a:lnTo>
                    <a:lnTo>
                      <a:pt x="256" y="135"/>
                    </a:lnTo>
                    <a:lnTo>
                      <a:pt x="258" y="135"/>
                    </a:lnTo>
                    <a:lnTo>
                      <a:pt x="260" y="135"/>
                    </a:lnTo>
                    <a:lnTo>
                      <a:pt x="260" y="139"/>
                    </a:lnTo>
                    <a:lnTo>
                      <a:pt x="260" y="141"/>
                    </a:lnTo>
                    <a:lnTo>
                      <a:pt x="262" y="141"/>
                    </a:lnTo>
                    <a:lnTo>
                      <a:pt x="260" y="141"/>
                    </a:lnTo>
                    <a:lnTo>
                      <a:pt x="260" y="141"/>
                    </a:lnTo>
                    <a:lnTo>
                      <a:pt x="260" y="145"/>
                    </a:lnTo>
                    <a:lnTo>
                      <a:pt x="262" y="145"/>
                    </a:lnTo>
                    <a:lnTo>
                      <a:pt x="264" y="145"/>
                    </a:lnTo>
                    <a:lnTo>
                      <a:pt x="266" y="145"/>
                    </a:lnTo>
                    <a:lnTo>
                      <a:pt x="266" y="147"/>
                    </a:lnTo>
                    <a:lnTo>
                      <a:pt x="266" y="149"/>
                    </a:lnTo>
                    <a:lnTo>
                      <a:pt x="270" y="151"/>
                    </a:lnTo>
                    <a:lnTo>
                      <a:pt x="270" y="153"/>
                    </a:lnTo>
                    <a:lnTo>
                      <a:pt x="272" y="155"/>
                    </a:lnTo>
                    <a:lnTo>
                      <a:pt x="272" y="157"/>
                    </a:lnTo>
                    <a:lnTo>
                      <a:pt x="272" y="155"/>
                    </a:lnTo>
                    <a:lnTo>
                      <a:pt x="272" y="153"/>
                    </a:lnTo>
                    <a:lnTo>
                      <a:pt x="274" y="153"/>
                    </a:lnTo>
                    <a:lnTo>
                      <a:pt x="274" y="155"/>
                    </a:lnTo>
                    <a:lnTo>
                      <a:pt x="276" y="157"/>
                    </a:lnTo>
                    <a:lnTo>
                      <a:pt x="278" y="157"/>
                    </a:lnTo>
                    <a:lnTo>
                      <a:pt x="278" y="159"/>
                    </a:lnTo>
                    <a:lnTo>
                      <a:pt x="280" y="157"/>
                    </a:lnTo>
                    <a:lnTo>
                      <a:pt x="280" y="159"/>
                    </a:lnTo>
                    <a:lnTo>
                      <a:pt x="282" y="159"/>
                    </a:lnTo>
                    <a:lnTo>
                      <a:pt x="282" y="161"/>
                    </a:lnTo>
                    <a:lnTo>
                      <a:pt x="282" y="163"/>
                    </a:lnTo>
                    <a:lnTo>
                      <a:pt x="282" y="165"/>
                    </a:lnTo>
                    <a:lnTo>
                      <a:pt x="282" y="167"/>
                    </a:lnTo>
                    <a:lnTo>
                      <a:pt x="286" y="169"/>
                    </a:lnTo>
                    <a:lnTo>
                      <a:pt x="286" y="167"/>
                    </a:lnTo>
                    <a:lnTo>
                      <a:pt x="288" y="167"/>
                    </a:lnTo>
                    <a:lnTo>
                      <a:pt x="290" y="167"/>
                    </a:lnTo>
                    <a:lnTo>
                      <a:pt x="290" y="169"/>
                    </a:lnTo>
                    <a:lnTo>
                      <a:pt x="288" y="171"/>
                    </a:lnTo>
                    <a:lnTo>
                      <a:pt x="290" y="171"/>
                    </a:lnTo>
                    <a:lnTo>
                      <a:pt x="292" y="171"/>
                    </a:lnTo>
                    <a:lnTo>
                      <a:pt x="294" y="171"/>
                    </a:lnTo>
                    <a:lnTo>
                      <a:pt x="292" y="173"/>
                    </a:lnTo>
                    <a:lnTo>
                      <a:pt x="290" y="173"/>
                    </a:lnTo>
                    <a:lnTo>
                      <a:pt x="290" y="175"/>
                    </a:lnTo>
                    <a:lnTo>
                      <a:pt x="290" y="177"/>
                    </a:lnTo>
                    <a:lnTo>
                      <a:pt x="292" y="177"/>
                    </a:lnTo>
                    <a:lnTo>
                      <a:pt x="294" y="177"/>
                    </a:lnTo>
                    <a:lnTo>
                      <a:pt x="294" y="175"/>
                    </a:lnTo>
                    <a:lnTo>
                      <a:pt x="296" y="175"/>
                    </a:lnTo>
                    <a:lnTo>
                      <a:pt x="296" y="177"/>
                    </a:lnTo>
                    <a:lnTo>
                      <a:pt x="296" y="179"/>
                    </a:lnTo>
                    <a:lnTo>
                      <a:pt x="296" y="179"/>
                    </a:lnTo>
                    <a:lnTo>
                      <a:pt x="299" y="181"/>
                    </a:lnTo>
                    <a:lnTo>
                      <a:pt x="301" y="181"/>
                    </a:lnTo>
                    <a:lnTo>
                      <a:pt x="301" y="183"/>
                    </a:lnTo>
                    <a:lnTo>
                      <a:pt x="301" y="185"/>
                    </a:lnTo>
                    <a:lnTo>
                      <a:pt x="299" y="185"/>
                    </a:lnTo>
                    <a:lnTo>
                      <a:pt x="299" y="187"/>
                    </a:lnTo>
                    <a:lnTo>
                      <a:pt x="296" y="187"/>
                    </a:lnTo>
                    <a:lnTo>
                      <a:pt x="296" y="189"/>
                    </a:lnTo>
                    <a:lnTo>
                      <a:pt x="299" y="189"/>
                    </a:lnTo>
                    <a:lnTo>
                      <a:pt x="299" y="189"/>
                    </a:lnTo>
                    <a:lnTo>
                      <a:pt x="299" y="193"/>
                    </a:lnTo>
                    <a:lnTo>
                      <a:pt x="299" y="195"/>
                    </a:lnTo>
                    <a:lnTo>
                      <a:pt x="301" y="197"/>
                    </a:lnTo>
                    <a:lnTo>
                      <a:pt x="305" y="197"/>
                    </a:lnTo>
                    <a:lnTo>
                      <a:pt x="307" y="197"/>
                    </a:lnTo>
                    <a:lnTo>
                      <a:pt x="309" y="197"/>
                    </a:lnTo>
                    <a:lnTo>
                      <a:pt x="311" y="199"/>
                    </a:lnTo>
                    <a:lnTo>
                      <a:pt x="313" y="199"/>
                    </a:lnTo>
                    <a:lnTo>
                      <a:pt x="313" y="201"/>
                    </a:lnTo>
                    <a:lnTo>
                      <a:pt x="313" y="203"/>
                    </a:lnTo>
                    <a:lnTo>
                      <a:pt x="313" y="205"/>
                    </a:lnTo>
                    <a:lnTo>
                      <a:pt x="311" y="207"/>
                    </a:lnTo>
                    <a:lnTo>
                      <a:pt x="311" y="209"/>
                    </a:lnTo>
                    <a:lnTo>
                      <a:pt x="311" y="211"/>
                    </a:lnTo>
                    <a:lnTo>
                      <a:pt x="311" y="213"/>
                    </a:lnTo>
                    <a:lnTo>
                      <a:pt x="311" y="215"/>
                    </a:lnTo>
                    <a:lnTo>
                      <a:pt x="313" y="217"/>
                    </a:lnTo>
                    <a:lnTo>
                      <a:pt x="313" y="219"/>
                    </a:lnTo>
                    <a:lnTo>
                      <a:pt x="311" y="219"/>
                    </a:lnTo>
                    <a:lnTo>
                      <a:pt x="313" y="221"/>
                    </a:lnTo>
                    <a:lnTo>
                      <a:pt x="313" y="225"/>
                    </a:lnTo>
                    <a:lnTo>
                      <a:pt x="317" y="225"/>
                    </a:lnTo>
                    <a:lnTo>
                      <a:pt x="317" y="223"/>
                    </a:lnTo>
                    <a:lnTo>
                      <a:pt x="319" y="223"/>
                    </a:lnTo>
                    <a:lnTo>
                      <a:pt x="321" y="223"/>
                    </a:lnTo>
                    <a:lnTo>
                      <a:pt x="321" y="225"/>
                    </a:lnTo>
                    <a:lnTo>
                      <a:pt x="323" y="227"/>
                    </a:lnTo>
                    <a:lnTo>
                      <a:pt x="323" y="229"/>
                    </a:lnTo>
                    <a:lnTo>
                      <a:pt x="321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19" y="237"/>
                    </a:lnTo>
                    <a:lnTo>
                      <a:pt x="321" y="237"/>
                    </a:lnTo>
                    <a:lnTo>
                      <a:pt x="323" y="237"/>
                    </a:lnTo>
                    <a:lnTo>
                      <a:pt x="327" y="237"/>
                    </a:lnTo>
                    <a:lnTo>
                      <a:pt x="329" y="237"/>
                    </a:lnTo>
                    <a:lnTo>
                      <a:pt x="331" y="237"/>
                    </a:lnTo>
                    <a:lnTo>
                      <a:pt x="333" y="237"/>
                    </a:lnTo>
                    <a:lnTo>
                      <a:pt x="331" y="239"/>
                    </a:lnTo>
                    <a:lnTo>
                      <a:pt x="329" y="241"/>
                    </a:lnTo>
                    <a:lnTo>
                      <a:pt x="327" y="243"/>
                    </a:lnTo>
                    <a:lnTo>
                      <a:pt x="327" y="247"/>
                    </a:lnTo>
                    <a:lnTo>
                      <a:pt x="327" y="249"/>
                    </a:lnTo>
                    <a:lnTo>
                      <a:pt x="329" y="251"/>
                    </a:lnTo>
                    <a:lnTo>
                      <a:pt x="333" y="253"/>
                    </a:lnTo>
                    <a:lnTo>
                      <a:pt x="337" y="249"/>
                    </a:lnTo>
                    <a:lnTo>
                      <a:pt x="343" y="247"/>
                    </a:lnTo>
                    <a:lnTo>
                      <a:pt x="345" y="249"/>
                    </a:lnTo>
                    <a:lnTo>
                      <a:pt x="347" y="253"/>
                    </a:lnTo>
                    <a:lnTo>
                      <a:pt x="345" y="257"/>
                    </a:lnTo>
                    <a:lnTo>
                      <a:pt x="343" y="261"/>
                    </a:lnTo>
                    <a:lnTo>
                      <a:pt x="343" y="263"/>
                    </a:lnTo>
                    <a:lnTo>
                      <a:pt x="345" y="265"/>
                    </a:lnTo>
                    <a:lnTo>
                      <a:pt x="347" y="263"/>
                    </a:lnTo>
                    <a:lnTo>
                      <a:pt x="347" y="265"/>
                    </a:lnTo>
                    <a:lnTo>
                      <a:pt x="347" y="267"/>
                    </a:lnTo>
                    <a:lnTo>
                      <a:pt x="347" y="265"/>
                    </a:lnTo>
                    <a:lnTo>
                      <a:pt x="349" y="263"/>
                    </a:lnTo>
                    <a:lnTo>
                      <a:pt x="349" y="265"/>
                    </a:lnTo>
                    <a:lnTo>
                      <a:pt x="349" y="267"/>
                    </a:lnTo>
                    <a:lnTo>
                      <a:pt x="351" y="265"/>
                    </a:lnTo>
                    <a:lnTo>
                      <a:pt x="351" y="263"/>
                    </a:lnTo>
                    <a:lnTo>
                      <a:pt x="353" y="265"/>
                    </a:lnTo>
                    <a:lnTo>
                      <a:pt x="355" y="267"/>
                    </a:lnTo>
                    <a:lnTo>
                      <a:pt x="357" y="267"/>
                    </a:lnTo>
                    <a:lnTo>
                      <a:pt x="359" y="267"/>
                    </a:lnTo>
                    <a:lnTo>
                      <a:pt x="361" y="267"/>
                    </a:lnTo>
                    <a:lnTo>
                      <a:pt x="363" y="267"/>
                    </a:lnTo>
                    <a:lnTo>
                      <a:pt x="365" y="265"/>
                    </a:lnTo>
                    <a:lnTo>
                      <a:pt x="367" y="263"/>
                    </a:lnTo>
                    <a:lnTo>
                      <a:pt x="371" y="263"/>
                    </a:lnTo>
                    <a:lnTo>
                      <a:pt x="373" y="261"/>
                    </a:lnTo>
                    <a:lnTo>
                      <a:pt x="375" y="261"/>
                    </a:lnTo>
                    <a:lnTo>
                      <a:pt x="377" y="259"/>
                    </a:lnTo>
                    <a:lnTo>
                      <a:pt x="379" y="259"/>
                    </a:lnTo>
                    <a:lnTo>
                      <a:pt x="381" y="259"/>
                    </a:lnTo>
                    <a:lnTo>
                      <a:pt x="383" y="259"/>
                    </a:lnTo>
                    <a:lnTo>
                      <a:pt x="385" y="259"/>
                    </a:lnTo>
                    <a:lnTo>
                      <a:pt x="387" y="259"/>
                    </a:lnTo>
                    <a:lnTo>
                      <a:pt x="387" y="261"/>
                    </a:lnTo>
                    <a:lnTo>
                      <a:pt x="387" y="263"/>
                    </a:lnTo>
                    <a:lnTo>
                      <a:pt x="387" y="265"/>
                    </a:lnTo>
                    <a:lnTo>
                      <a:pt x="389" y="267"/>
                    </a:lnTo>
                    <a:lnTo>
                      <a:pt x="389" y="265"/>
                    </a:lnTo>
                    <a:lnTo>
                      <a:pt x="389" y="263"/>
                    </a:lnTo>
                    <a:lnTo>
                      <a:pt x="389" y="261"/>
                    </a:lnTo>
                    <a:lnTo>
                      <a:pt x="391" y="263"/>
                    </a:lnTo>
                    <a:lnTo>
                      <a:pt x="393" y="267"/>
                    </a:lnTo>
                    <a:lnTo>
                      <a:pt x="393" y="269"/>
                    </a:lnTo>
                    <a:lnTo>
                      <a:pt x="393" y="273"/>
                    </a:lnTo>
                    <a:lnTo>
                      <a:pt x="391" y="273"/>
                    </a:lnTo>
                    <a:lnTo>
                      <a:pt x="389" y="271"/>
                    </a:lnTo>
                    <a:lnTo>
                      <a:pt x="391" y="275"/>
                    </a:lnTo>
                    <a:lnTo>
                      <a:pt x="391" y="277"/>
                    </a:lnTo>
                    <a:lnTo>
                      <a:pt x="391" y="279"/>
                    </a:lnTo>
                    <a:lnTo>
                      <a:pt x="391" y="281"/>
                    </a:lnTo>
                    <a:lnTo>
                      <a:pt x="393" y="285"/>
                    </a:lnTo>
                    <a:lnTo>
                      <a:pt x="395" y="285"/>
                    </a:lnTo>
                    <a:lnTo>
                      <a:pt x="397" y="287"/>
                    </a:lnTo>
                    <a:lnTo>
                      <a:pt x="399" y="287"/>
                    </a:lnTo>
                    <a:lnTo>
                      <a:pt x="401" y="287"/>
                    </a:lnTo>
                    <a:lnTo>
                      <a:pt x="403" y="289"/>
                    </a:lnTo>
                    <a:lnTo>
                      <a:pt x="403" y="291"/>
                    </a:lnTo>
                    <a:lnTo>
                      <a:pt x="403" y="293"/>
                    </a:lnTo>
                    <a:lnTo>
                      <a:pt x="401" y="293"/>
                    </a:lnTo>
                    <a:lnTo>
                      <a:pt x="401" y="295"/>
                    </a:lnTo>
                    <a:lnTo>
                      <a:pt x="399" y="297"/>
                    </a:lnTo>
                    <a:lnTo>
                      <a:pt x="397" y="299"/>
                    </a:lnTo>
                    <a:lnTo>
                      <a:pt x="395" y="297"/>
                    </a:lnTo>
                    <a:lnTo>
                      <a:pt x="395" y="299"/>
                    </a:lnTo>
                    <a:lnTo>
                      <a:pt x="395" y="301"/>
                    </a:lnTo>
                    <a:lnTo>
                      <a:pt x="395" y="303"/>
                    </a:lnTo>
                    <a:lnTo>
                      <a:pt x="395" y="305"/>
                    </a:lnTo>
                    <a:lnTo>
                      <a:pt x="395" y="307"/>
                    </a:lnTo>
                    <a:lnTo>
                      <a:pt x="393" y="309"/>
                    </a:lnTo>
                    <a:lnTo>
                      <a:pt x="395" y="311"/>
                    </a:lnTo>
                    <a:lnTo>
                      <a:pt x="393" y="313"/>
                    </a:lnTo>
                    <a:lnTo>
                      <a:pt x="391" y="315"/>
                    </a:lnTo>
                    <a:lnTo>
                      <a:pt x="389" y="315"/>
                    </a:lnTo>
                    <a:lnTo>
                      <a:pt x="387" y="315"/>
                    </a:lnTo>
                    <a:lnTo>
                      <a:pt x="385" y="317"/>
                    </a:lnTo>
                    <a:lnTo>
                      <a:pt x="383" y="317"/>
                    </a:lnTo>
                    <a:lnTo>
                      <a:pt x="383" y="319"/>
                    </a:lnTo>
                    <a:lnTo>
                      <a:pt x="381" y="321"/>
                    </a:lnTo>
                    <a:lnTo>
                      <a:pt x="383" y="323"/>
                    </a:lnTo>
                    <a:lnTo>
                      <a:pt x="383" y="325"/>
                    </a:lnTo>
                    <a:lnTo>
                      <a:pt x="383" y="327"/>
                    </a:lnTo>
                    <a:lnTo>
                      <a:pt x="381" y="327"/>
                    </a:lnTo>
                    <a:lnTo>
                      <a:pt x="381" y="329"/>
                    </a:lnTo>
                    <a:lnTo>
                      <a:pt x="379" y="331"/>
                    </a:lnTo>
                    <a:lnTo>
                      <a:pt x="379" y="333"/>
                    </a:lnTo>
                    <a:lnTo>
                      <a:pt x="379" y="333"/>
                    </a:lnTo>
                    <a:lnTo>
                      <a:pt x="379" y="335"/>
                    </a:lnTo>
                    <a:lnTo>
                      <a:pt x="381" y="337"/>
                    </a:lnTo>
                    <a:lnTo>
                      <a:pt x="381" y="339"/>
                    </a:lnTo>
                    <a:lnTo>
                      <a:pt x="383" y="339"/>
                    </a:lnTo>
                    <a:lnTo>
                      <a:pt x="385" y="339"/>
                    </a:lnTo>
                    <a:lnTo>
                      <a:pt x="387" y="339"/>
                    </a:lnTo>
                    <a:lnTo>
                      <a:pt x="389" y="341"/>
                    </a:lnTo>
                    <a:lnTo>
                      <a:pt x="391" y="341"/>
                    </a:lnTo>
                    <a:lnTo>
                      <a:pt x="393" y="343"/>
                    </a:lnTo>
                    <a:lnTo>
                      <a:pt x="393" y="345"/>
                    </a:lnTo>
                    <a:lnTo>
                      <a:pt x="391" y="347"/>
                    </a:lnTo>
                    <a:lnTo>
                      <a:pt x="389" y="347"/>
                    </a:lnTo>
                    <a:lnTo>
                      <a:pt x="387" y="349"/>
                    </a:lnTo>
                    <a:lnTo>
                      <a:pt x="385" y="349"/>
                    </a:lnTo>
                    <a:lnTo>
                      <a:pt x="385" y="347"/>
                    </a:lnTo>
                    <a:lnTo>
                      <a:pt x="383" y="347"/>
                    </a:lnTo>
                    <a:lnTo>
                      <a:pt x="381" y="347"/>
                    </a:lnTo>
                    <a:lnTo>
                      <a:pt x="379" y="345"/>
                    </a:lnTo>
                    <a:lnTo>
                      <a:pt x="377" y="345"/>
                    </a:lnTo>
                    <a:lnTo>
                      <a:pt x="375" y="345"/>
                    </a:lnTo>
                    <a:lnTo>
                      <a:pt x="375" y="343"/>
                    </a:lnTo>
                    <a:lnTo>
                      <a:pt x="373" y="343"/>
                    </a:lnTo>
                    <a:lnTo>
                      <a:pt x="371" y="341"/>
                    </a:lnTo>
                    <a:lnTo>
                      <a:pt x="369" y="341"/>
                    </a:lnTo>
                    <a:lnTo>
                      <a:pt x="371" y="343"/>
                    </a:lnTo>
                    <a:lnTo>
                      <a:pt x="373" y="345"/>
                    </a:lnTo>
                    <a:lnTo>
                      <a:pt x="373" y="347"/>
                    </a:lnTo>
                    <a:lnTo>
                      <a:pt x="375" y="347"/>
                    </a:lnTo>
                    <a:lnTo>
                      <a:pt x="377" y="347"/>
                    </a:lnTo>
                    <a:lnTo>
                      <a:pt x="379" y="347"/>
                    </a:lnTo>
                    <a:lnTo>
                      <a:pt x="381" y="349"/>
                    </a:lnTo>
                    <a:lnTo>
                      <a:pt x="383" y="351"/>
                    </a:lnTo>
                    <a:lnTo>
                      <a:pt x="385" y="351"/>
                    </a:lnTo>
                    <a:lnTo>
                      <a:pt x="385" y="353"/>
                    </a:lnTo>
                    <a:lnTo>
                      <a:pt x="383" y="355"/>
                    </a:lnTo>
                    <a:lnTo>
                      <a:pt x="383" y="359"/>
                    </a:lnTo>
                    <a:lnTo>
                      <a:pt x="383" y="361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5" y="367"/>
                    </a:lnTo>
                    <a:lnTo>
                      <a:pt x="387" y="369"/>
                    </a:lnTo>
                    <a:lnTo>
                      <a:pt x="389" y="371"/>
                    </a:lnTo>
                    <a:lnTo>
                      <a:pt x="391" y="373"/>
                    </a:lnTo>
                    <a:lnTo>
                      <a:pt x="393" y="373"/>
                    </a:lnTo>
                    <a:lnTo>
                      <a:pt x="393" y="377"/>
                    </a:lnTo>
                    <a:lnTo>
                      <a:pt x="393" y="379"/>
                    </a:lnTo>
                    <a:lnTo>
                      <a:pt x="393" y="381"/>
                    </a:lnTo>
                    <a:lnTo>
                      <a:pt x="395" y="381"/>
                    </a:lnTo>
                    <a:lnTo>
                      <a:pt x="393" y="383"/>
                    </a:lnTo>
                    <a:lnTo>
                      <a:pt x="391" y="385"/>
                    </a:lnTo>
                    <a:lnTo>
                      <a:pt x="389" y="385"/>
                    </a:lnTo>
                    <a:lnTo>
                      <a:pt x="387" y="383"/>
                    </a:lnTo>
                    <a:lnTo>
                      <a:pt x="385" y="383"/>
                    </a:lnTo>
                    <a:lnTo>
                      <a:pt x="383" y="383"/>
                    </a:lnTo>
                    <a:lnTo>
                      <a:pt x="381" y="381"/>
                    </a:lnTo>
                    <a:lnTo>
                      <a:pt x="379" y="381"/>
                    </a:lnTo>
                    <a:lnTo>
                      <a:pt x="377" y="381"/>
                    </a:lnTo>
                    <a:lnTo>
                      <a:pt x="375" y="381"/>
                    </a:lnTo>
                    <a:lnTo>
                      <a:pt x="371" y="381"/>
                    </a:lnTo>
                    <a:lnTo>
                      <a:pt x="369" y="381"/>
                    </a:lnTo>
                    <a:lnTo>
                      <a:pt x="367" y="379"/>
                    </a:lnTo>
                    <a:lnTo>
                      <a:pt x="365" y="379"/>
                    </a:lnTo>
                    <a:lnTo>
                      <a:pt x="363" y="377"/>
                    </a:lnTo>
                    <a:lnTo>
                      <a:pt x="361" y="377"/>
                    </a:lnTo>
                    <a:lnTo>
                      <a:pt x="361" y="375"/>
                    </a:lnTo>
                    <a:lnTo>
                      <a:pt x="359" y="373"/>
                    </a:lnTo>
                    <a:lnTo>
                      <a:pt x="355" y="371"/>
                    </a:lnTo>
                    <a:lnTo>
                      <a:pt x="353" y="371"/>
                    </a:lnTo>
                    <a:lnTo>
                      <a:pt x="353" y="369"/>
                    </a:lnTo>
                    <a:lnTo>
                      <a:pt x="351" y="369"/>
                    </a:lnTo>
                    <a:lnTo>
                      <a:pt x="349" y="369"/>
                    </a:lnTo>
                    <a:lnTo>
                      <a:pt x="349" y="367"/>
                    </a:lnTo>
                    <a:lnTo>
                      <a:pt x="347" y="367"/>
                    </a:lnTo>
                    <a:lnTo>
                      <a:pt x="345" y="367"/>
                    </a:lnTo>
                    <a:lnTo>
                      <a:pt x="345" y="367"/>
                    </a:lnTo>
                    <a:lnTo>
                      <a:pt x="345" y="365"/>
                    </a:lnTo>
                    <a:lnTo>
                      <a:pt x="341" y="365"/>
                    </a:lnTo>
                    <a:lnTo>
                      <a:pt x="339" y="365"/>
                    </a:lnTo>
                    <a:lnTo>
                      <a:pt x="337" y="365"/>
                    </a:lnTo>
                    <a:lnTo>
                      <a:pt x="337" y="363"/>
                    </a:lnTo>
                    <a:lnTo>
                      <a:pt x="335" y="363"/>
                    </a:lnTo>
                    <a:lnTo>
                      <a:pt x="333" y="363"/>
                    </a:lnTo>
                    <a:lnTo>
                      <a:pt x="331" y="363"/>
                    </a:lnTo>
                    <a:lnTo>
                      <a:pt x="329" y="363"/>
                    </a:lnTo>
                    <a:lnTo>
                      <a:pt x="327" y="361"/>
                    </a:lnTo>
                    <a:lnTo>
                      <a:pt x="327" y="359"/>
                    </a:lnTo>
                    <a:lnTo>
                      <a:pt x="327" y="357"/>
                    </a:lnTo>
                    <a:lnTo>
                      <a:pt x="329" y="357"/>
                    </a:lnTo>
                    <a:lnTo>
                      <a:pt x="327" y="355"/>
                    </a:lnTo>
                    <a:lnTo>
                      <a:pt x="327" y="353"/>
                    </a:lnTo>
                    <a:lnTo>
                      <a:pt x="327" y="351"/>
                    </a:lnTo>
                    <a:lnTo>
                      <a:pt x="327" y="349"/>
                    </a:lnTo>
                    <a:lnTo>
                      <a:pt x="327" y="347"/>
                    </a:lnTo>
                    <a:lnTo>
                      <a:pt x="327" y="345"/>
                    </a:lnTo>
                    <a:lnTo>
                      <a:pt x="327" y="343"/>
                    </a:lnTo>
                    <a:lnTo>
                      <a:pt x="327" y="339"/>
                    </a:lnTo>
                    <a:lnTo>
                      <a:pt x="325" y="337"/>
                    </a:lnTo>
                    <a:lnTo>
                      <a:pt x="325" y="335"/>
                    </a:lnTo>
                    <a:lnTo>
                      <a:pt x="323" y="335"/>
                    </a:lnTo>
                    <a:lnTo>
                      <a:pt x="321" y="333"/>
                    </a:lnTo>
                    <a:lnTo>
                      <a:pt x="319" y="333"/>
                    </a:lnTo>
                    <a:lnTo>
                      <a:pt x="321" y="331"/>
                    </a:lnTo>
                    <a:lnTo>
                      <a:pt x="323" y="331"/>
                    </a:lnTo>
                    <a:lnTo>
                      <a:pt x="321" y="329"/>
                    </a:lnTo>
                    <a:lnTo>
                      <a:pt x="319" y="331"/>
                    </a:lnTo>
                    <a:lnTo>
                      <a:pt x="317" y="331"/>
                    </a:lnTo>
                    <a:lnTo>
                      <a:pt x="317" y="333"/>
                    </a:lnTo>
                    <a:lnTo>
                      <a:pt x="319" y="333"/>
                    </a:lnTo>
                    <a:lnTo>
                      <a:pt x="317" y="333"/>
                    </a:lnTo>
                    <a:lnTo>
                      <a:pt x="315" y="333"/>
                    </a:lnTo>
                    <a:lnTo>
                      <a:pt x="313" y="333"/>
                    </a:lnTo>
                    <a:lnTo>
                      <a:pt x="311" y="333"/>
                    </a:lnTo>
                    <a:lnTo>
                      <a:pt x="309" y="335"/>
                    </a:lnTo>
                    <a:lnTo>
                      <a:pt x="307" y="335"/>
                    </a:lnTo>
                    <a:lnTo>
                      <a:pt x="305" y="337"/>
                    </a:lnTo>
                    <a:lnTo>
                      <a:pt x="303" y="337"/>
                    </a:lnTo>
                    <a:lnTo>
                      <a:pt x="301" y="337"/>
                    </a:lnTo>
                    <a:lnTo>
                      <a:pt x="299" y="337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1"/>
                    </a:lnTo>
                    <a:lnTo>
                      <a:pt x="296" y="329"/>
                    </a:lnTo>
                    <a:lnTo>
                      <a:pt x="294" y="327"/>
                    </a:lnTo>
                    <a:lnTo>
                      <a:pt x="292" y="325"/>
                    </a:lnTo>
                    <a:lnTo>
                      <a:pt x="296" y="321"/>
                    </a:lnTo>
                    <a:lnTo>
                      <a:pt x="296" y="319"/>
                    </a:lnTo>
                    <a:lnTo>
                      <a:pt x="294" y="317"/>
                    </a:lnTo>
                    <a:lnTo>
                      <a:pt x="292" y="317"/>
                    </a:lnTo>
                    <a:lnTo>
                      <a:pt x="290" y="315"/>
                    </a:lnTo>
                    <a:lnTo>
                      <a:pt x="288" y="315"/>
                    </a:lnTo>
                    <a:lnTo>
                      <a:pt x="288" y="313"/>
                    </a:lnTo>
                    <a:lnTo>
                      <a:pt x="286" y="313"/>
                    </a:lnTo>
                    <a:lnTo>
                      <a:pt x="286" y="311"/>
                    </a:lnTo>
                    <a:lnTo>
                      <a:pt x="288" y="309"/>
                    </a:lnTo>
                    <a:lnTo>
                      <a:pt x="286" y="303"/>
                    </a:lnTo>
                    <a:lnTo>
                      <a:pt x="286" y="301"/>
                    </a:lnTo>
                    <a:lnTo>
                      <a:pt x="284" y="301"/>
                    </a:lnTo>
                    <a:lnTo>
                      <a:pt x="282" y="301"/>
                    </a:lnTo>
                    <a:lnTo>
                      <a:pt x="280" y="301"/>
                    </a:lnTo>
                    <a:lnTo>
                      <a:pt x="278" y="301"/>
                    </a:lnTo>
                    <a:lnTo>
                      <a:pt x="276" y="303"/>
                    </a:lnTo>
                    <a:lnTo>
                      <a:pt x="276" y="305"/>
                    </a:lnTo>
                    <a:lnTo>
                      <a:pt x="278" y="305"/>
                    </a:lnTo>
                    <a:lnTo>
                      <a:pt x="280" y="305"/>
                    </a:lnTo>
                    <a:lnTo>
                      <a:pt x="282" y="303"/>
                    </a:lnTo>
                    <a:lnTo>
                      <a:pt x="284" y="305"/>
                    </a:lnTo>
                    <a:lnTo>
                      <a:pt x="284" y="307"/>
                    </a:lnTo>
                    <a:lnTo>
                      <a:pt x="282" y="307"/>
                    </a:lnTo>
                    <a:lnTo>
                      <a:pt x="280" y="309"/>
                    </a:lnTo>
                    <a:lnTo>
                      <a:pt x="278" y="309"/>
                    </a:lnTo>
                    <a:lnTo>
                      <a:pt x="278" y="311"/>
                    </a:lnTo>
                    <a:lnTo>
                      <a:pt x="278" y="313"/>
                    </a:lnTo>
                    <a:lnTo>
                      <a:pt x="278" y="315"/>
                    </a:lnTo>
                    <a:lnTo>
                      <a:pt x="280" y="315"/>
                    </a:lnTo>
                    <a:lnTo>
                      <a:pt x="280" y="317"/>
                    </a:lnTo>
                    <a:lnTo>
                      <a:pt x="280" y="319"/>
                    </a:lnTo>
                    <a:lnTo>
                      <a:pt x="278" y="319"/>
                    </a:lnTo>
                    <a:lnTo>
                      <a:pt x="276" y="319"/>
                    </a:lnTo>
                    <a:lnTo>
                      <a:pt x="276" y="321"/>
                    </a:lnTo>
                    <a:lnTo>
                      <a:pt x="274" y="321"/>
                    </a:lnTo>
                    <a:lnTo>
                      <a:pt x="270" y="321"/>
                    </a:lnTo>
                    <a:lnTo>
                      <a:pt x="268" y="319"/>
                    </a:lnTo>
                    <a:lnTo>
                      <a:pt x="268" y="317"/>
                    </a:lnTo>
                    <a:lnTo>
                      <a:pt x="270" y="317"/>
                    </a:lnTo>
                    <a:lnTo>
                      <a:pt x="272" y="317"/>
                    </a:lnTo>
                    <a:lnTo>
                      <a:pt x="274" y="317"/>
                    </a:lnTo>
                    <a:lnTo>
                      <a:pt x="274" y="319"/>
                    </a:lnTo>
                    <a:lnTo>
                      <a:pt x="274" y="317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2" y="313"/>
                    </a:lnTo>
                    <a:lnTo>
                      <a:pt x="272" y="311"/>
                    </a:lnTo>
                    <a:lnTo>
                      <a:pt x="270" y="311"/>
                    </a:lnTo>
                    <a:lnTo>
                      <a:pt x="270" y="309"/>
                    </a:lnTo>
                    <a:lnTo>
                      <a:pt x="268" y="307"/>
                    </a:lnTo>
                    <a:lnTo>
                      <a:pt x="266" y="307"/>
                    </a:lnTo>
                    <a:lnTo>
                      <a:pt x="268" y="307"/>
                    </a:lnTo>
                    <a:lnTo>
                      <a:pt x="268" y="305"/>
                    </a:lnTo>
                    <a:lnTo>
                      <a:pt x="270" y="305"/>
                    </a:lnTo>
                    <a:lnTo>
                      <a:pt x="270" y="303"/>
                    </a:lnTo>
                    <a:lnTo>
                      <a:pt x="270" y="301"/>
                    </a:lnTo>
                    <a:lnTo>
                      <a:pt x="268" y="301"/>
                    </a:lnTo>
                    <a:lnTo>
                      <a:pt x="268" y="303"/>
                    </a:lnTo>
                    <a:lnTo>
                      <a:pt x="266" y="303"/>
                    </a:lnTo>
                    <a:lnTo>
                      <a:pt x="264" y="301"/>
                    </a:lnTo>
                    <a:lnTo>
                      <a:pt x="262" y="301"/>
                    </a:lnTo>
                    <a:lnTo>
                      <a:pt x="262" y="299"/>
                    </a:lnTo>
                    <a:lnTo>
                      <a:pt x="264" y="299"/>
                    </a:lnTo>
                    <a:lnTo>
                      <a:pt x="264" y="297"/>
                    </a:lnTo>
                    <a:lnTo>
                      <a:pt x="262" y="297"/>
                    </a:lnTo>
                    <a:lnTo>
                      <a:pt x="262" y="295"/>
                    </a:lnTo>
                    <a:lnTo>
                      <a:pt x="260" y="297"/>
                    </a:lnTo>
                    <a:lnTo>
                      <a:pt x="260" y="299"/>
                    </a:lnTo>
                    <a:lnTo>
                      <a:pt x="260" y="301"/>
                    </a:lnTo>
                    <a:lnTo>
                      <a:pt x="258" y="301"/>
                    </a:lnTo>
                    <a:lnTo>
                      <a:pt x="258" y="297"/>
                    </a:lnTo>
                    <a:lnTo>
                      <a:pt x="258" y="295"/>
                    </a:lnTo>
                    <a:lnTo>
                      <a:pt x="256" y="295"/>
                    </a:lnTo>
                    <a:lnTo>
                      <a:pt x="256" y="293"/>
                    </a:lnTo>
                    <a:lnTo>
                      <a:pt x="254" y="291"/>
                    </a:lnTo>
                    <a:lnTo>
                      <a:pt x="252" y="289"/>
                    </a:lnTo>
                    <a:lnTo>
                      <a:pt x="252" y="285"/>
                    </a:lnTo>
                    <a:lnTo>
                      <a:pt x="252" y="283"/>
                    </a:lnTo>
                    <a:lnTo>
                      <a:pt x="252" y="281"/>
                    </a:lnTo>
                    <a:lnTo>
                      <a:pt x="252" y="279"/>
                    </a:lnTo>
                    <a:lnTo>
                      <a:pt x="250" y="277"/>
                    </a:lnTo>
                    <a:lnTo>
                      <a:pt x="252" y="275"/>
                    </a:lnTo>
                    <a:lnTo>
                      <a:pt x="250" y="275"/>
                    </a:lnTo>
                    <a:lnTo>
                      <a:pt x="250" y="273"/>
                    </a:lnTo>
                    <a:lnTo>
                      <a:pt x="248" y="273"/>
                    </a:lnTo>
                    <a:lnTo>
                      <a:pt x="248" y="273"/>
                    </a:lnTo>
                    <a:lnTo>
                      <a:pt x="246" y="271"/>
                    </a:lnTo>
                    <a:lnTo>
                      <a:pt x="244" y="269"/>
                    </a:lnTo>
                    <a:lnTo>
                      <a:pt x="244" y="267"/>
                    </a:lnTo>
                    <a:lnTo>
                      <a:pt x="244" y="265"/>
                    </a:lnTo>
                    <a:lnTo>
                      <a:pt x="246" y="265"/>
                    </a:lnTo>
                    <a:lnTo>
                      <a:pt x="246" y="263"/>
                    </a:lnTo>
                    <a:lnTo>
                      <a:pt x="246" y="261"/>
                    </a:lnTo>
                    <a:lnTo>
                      <a:pt x="246" y="259"/>
                    </a:lnTo>
                    <a:lnTo>
                      <a:pt x="246" y="257"/>
                    </a:lnTo>
                    <a:lnTo>
                      <a:pt x="246" y="255"/>
                    </a:lnTo>
                    <a:lnTo>
                      <a:pt x="246" y="253"/>
                    </a:lnTo>
                    <a:lnTo>
                      <a:pt x="244" y="251"/>
                    </a:lnTo>
                    <a:lnTo>
                      <a:pt x="242" y="249"/>
                    </a:lnTo>
                    <a:lnTo>
                      <a:pt x="242" y="247"/>
                    </a:lnTo>
                    <a:lnTo>
                      <a:pt x="242" y="245"/>
                    </a:lnTo>
                    <a:lnTo>
                      <a:pt x="240" y="245"/>
                    </a:lnTo>
                    <a:lnTo>
                      <a:pt x="240" y="243"/>
                    </a:lnTo>
                    <a:lnTo>
                      <a:pt x="238" y="241"/>
                    </a:lnTo>
                    <a:lnTo>
                      <a:pt x="240" y="241"/>
                    </a:lnTo>
                    <a:lnTo>
                      <a:pt x="240" y="239"/>
                    </a:lnTo>
                    <a:lnTo>
                      <a:pt x="242" y="239"/>
                    </a:lnTo>
                    <a:lnTo>
                      <a:pt x="242" y="237"/>
                    </a:lnTo>
                    <a:lnTo>
                      <a:pt x="242" y="235"/>
                    </a:lnTo>
                    <a:lnTo>
                      <a:pt x="240" y="233"/>
                    </a:lnTo>
                    <a:lnTo>
                      <a:pt x="238" y="229"/>
                    </a:lnTo>
                    <a:lnTo>
                      <a:pt x="238" y="225"/>
                    </a:lnTo>
                    <a:lnTo>
                      <a:pt x="236" y="225"/>
                    </a:lnTo>
                    <a:lnTo>
                      <a:pt x="234" y="225"/>
                    </a:lnTo>
                    <a:lnTo>
                      <a:pt x="232" y="225"/>
                    </a:lnTo>
                    <a:lnTo>
                      <a:pt x="232" y="227"/>
                    </a:lnTo>
                    <a:lnTo>
                      <a:pt x="230" y="227"/>
                    </a:lnTo>
                    <a:lnTo>
                      <a:pt x="228" y="229"/>
                    </a:lnTo>
                    <a:lnTo>
                      <a:pt x="226" y="229"/>
                    </a:lnTo>
                    <a:lnTo>
                      <a:pt x="224" y="229"/>
                    </a:lnTo>
                    <a:lnTo>
                      <a:pt x="222" y="227"/>
                    </a:lnTo>
                    <a:lnTo>
                      <a:pt x="220" y="227"/>
                    </a:lnTo>
                    <a:lnTo>
                      <a:pt x="216" y="225"/>
                    </a:lnTo>
                    <a:lnTo>
                      <a:pt x="210" y="223"/>
                    </a:lnTo>
                    <a:lnTo>
                      <a:pt x="206" y="223"/>
                    </a:lnTo>
                    <a:lnTo>
                      <a:pt x="206" y="221"/>
                    </a:lnTo>
                    <a:lnTo>
                      <a:pt x="204" y="221"/>
                    </a:lnTo>
                    <a:lnTo>
                      <a:pt x="202" y="221"/>
                    </a:lnTo>
                    <a:lnTo>
                      <a:pt x="200" y="221"/>
                    </a:lnTo>
                    <a:lnTo>
                      <a:pt x="200" y="219"/>
                    </a:lnTo>
                    <a:lnTo>
                      <a:pt x="200" y="217"/>
                    </a:lnTo>
                    <a:lnTo>
                      <a:pt x="200" y="215"/>
                    </a:lnTo>
                    <a:lnTo>
                      <a:pt x="200" y="213"/>
                    </a:lnTo>
                    <a:lnTo>
                      <a:pt x="198" y="209"/>
                    </a:lnTo>
                    <a:lnTo>
                      <a:pt x="198" y="207"/>
                    </a:lnTo>
                    <a:lnTo>
                      <a:pt x="198" y="205"/>
                    </a:lnTo>
                    <a:lnTo>
                      <a:pt x="198" y="203"/>
                    </a:lnTo>
                    <a:lnTo>
                      <a:pt x="196" y="203"/>
                    </a:lnTo>
                    <a:lnTo>
                      <a:pt x="196" y="201"/>
                    </a:lnTo>
                    <a:lnTo>
                      <a:pt x="194" y="201"/>
                    </a:lnTo>
                    <a:lnTo>
                      <a:pt x="192" y="201"/>
                    </a:lnTo>
                    <a:lnTo>
                      <a:pt x="190" y="201"/>
                    </a:lnTo>
                    <a:lnTo>
                      <a:pt x="190" y="203"/>
                    </a:lnTo>
                    <a:lnTo>
                      <a:pt x="188" y="203"/>
                    </a:lnTo>
                    <a:lnTo>
                      <a:pt x="188" y="205"/>
                    </a:lnTo>
                    <a:lnTo>
                      <a:pt x="190" y="207"/>
                    </a:lnTo>
                    <a:lnTo>
                      <a:pt x="188" y="209"/>
                    </a:lnTo>
                    <a:lnTo>
                      <a:pt x="186" y="209"/>
                    </a:lnTo>
                    <a:lnTo>
                      <a:pt x="186" y="207"/>
                    </a:lnTo>
                    <a:lnTo>
                      <a:pt x="184" y="207"/>
                    </a:lnTo>
                    <a:lnTo>
                      <a:pt x="184" y="205"/>
                    </a:lnTo>
                    <a:lnTo>
                      <a:pt x="182" y="205"/>
                    </a:lnTo>
                    <a:lnTo>
                      <a:pt x="180" y="205"/>
                    </a:lnTo>
                    <a:lnTo>
                      <a:pt x="178" y="207"/>
                    </a:lnTo>
                    <a:lnTo>
                      <a:pt x="178" y="209"/>
                    </a:lnTo>
                    <a:lnTo>
                      <a:pt x="176" y="209"/>
                    </a:lnTo>
                    <a:lnTo>
                      <a:pt x="174" y="209"/>
                    </a:lnTo>
                    <a:lnTo>
                      <a:pt x="172" y="207"/>
                    </a:lnTo>
                    <a:lnTo>
                      <a:pt x="172" y="205"/>
                    </a:lnTo>
                    <a:lnTo>
                      <a:pt x="170" y="205"/>
                    </a:lnTo>
                    <a:lnTo>
                      <a:pt x="168" y="205"/>
                    </a:lnTo>
                    <a:lnTo>
                      <a:pt x="166" y="207"/>
                    </a:lnTo>
                    <a:lnTo>
                      <a:pt x="164" y="209"/>
                    </a:lnTo>
                    <a:lnTo>
                      <a:pt x="164" y="211"/>
                    </a:lnTo>
                    <a:lnTo>
                      <a:pt x="166" y="211"/>
                    </a:lnTo>
                    <a:lnTo>
                      <a:pt x="166" y="213"/>
                    </a:lnTo>
                    <a:lnTo>
                      <a:pt x="164" y="213"/>
                    </a:lnTo>
                    <a:lnTo>
                      <a:pt x="162" y="213"/>
                    </a:lnTo>
                    <a:lnTo>
                      <a:pt x="162" y="211"/>
                    </a:lnTo>
                    <a:lnTo>
                      <a:pt x="160" y="211"/>
                    </a:lnTo>
                    <a:lnTo>
                      <a:pt x="158" y="211"/>
                    </a:lnTo>
                    <a:lnTo>
                      <a:pt x="158" y="209"/>
                    </a:lnTo>
                    <a:lnTo>
                      <a:pt x="156" y="209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2" y="213"/>
                    </a:lnTo>
                    <a:lnTo>
                      <a:pt x="150" y="213"/>
                    </a:lnTo>
                    <a:lnTo>
                      <a:pt x="148" y="211"/>
                    </a:lnTo>
                    <a:lnTo>
                      <a:pt x="146" y="213"/>
                    </a:lnTo>
                    <a:lnTo>
                      <a:pt x="142" y="213"/>
                    </a:lnTo>
                    <a:lnTo>
                      <a:pt x="140" y="213"/>
                    </a:lnTo>
                    <a:lnTo>
                      <a:pt x="138" y="213"/>
                    </a:lnTo>
                    <a:lnTo>
                      <a:pt x="138" y="211"/>
                    </a:lnTo>
                    <a:lnTo>
                      <a:pt x="138" y="209"/>
                    </a:lnTo>
                    <a:lnTo>
                      <a:pt x="136" y="209"/>
                    </a:lnTo>
                    <a:lnTo>
                      <a:pt x="136" y="207"/>
                    </a:lnTo>
                    <a:lnTo>
                      <a:pt x="134" y="207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3"/>
                    </a:lnTo>
                    <a:lnTo>
                      <a:pt x="128" y="203"/>
                    </a:lnTo>
                    <a:lnTo>
                      <a:pt x="126" y="203"/>
                    </a:lnTo>
                    <a:lnTo>
                      <a:pt x="124" y="203"/>
                    </a:lnTo>
                    <a:lnTo>
                      <a:pt x="120" y="203"/>
                    </a:lnTo>
                    <a:lnTo>
                      <a:pt x="118" y="203"/>
                    </a:lnTo>
                    <a:lnTo>
                      <a:pt x="120" y="201"/>
                    </a:lnTo>
                    <a:lnTo>
                      <a:pt x="120" y="199"/>
                    </a:lnTo>
                    <a:lnTo>
                      <a:pt x="120" y="197"/>
                    </a:lnTo>
                    <a:lnTo>
                      <a:pt x="120" y="193"/>
                    </a:lnTo>
                    <a:lnTo>
                      <a:pt x="120" y="189"/>
                    </a:lnTo>
                    <a:lnTo>
                      <a:pt x="118" y="189"/>
                    </a:lnTo>
                    <a:lnTo>
                      <a:pt x="116" y="189"/>
                    </a:lnTo>
                    <a:lnTo>
                      <a:pt x="114" y="189"/>
                    </a:lnTo>
                    <a:lnTo>
                      <a:pt x="112" y="187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4" y="183"/>
                    </a:lnTo>
                    <a:lnTo>
                      <a:pt x="112" y="183"/>
                    </a:lnTo>
                    <a:lnTo>
                      <a:pt x="112" y="181"/>
                    </a:lnTo>
                    <a:lnTo>
                      <a:pt x="110" y="181"/>
                    </a:lnTo>
                    <a:lnTo>
                      <a:pt x="110" y="179"/>
                    </a:lnTo>
                    <a:lnTo>
                      <a:pt x="110" y="177"/>
                    </a:lnTo>
                    <a:lnTo>
                      <a:pt x="112" y="177"/>
                    </a:lnTo>
                    <a:lnTo>
                      <a:pt x="112" y="175"/>
                    </a:lnTo>
                    <a:lnTo>
                      <a:pt x="110" y="173"/>
                    </a:lnTo>
                    <a:lnTo>
                      <a:pt x="108" y="171"/>
                    </a:lnTo>
                    <a:lnTo>
                      <a:pt x="106" y="169"/>
                    </a:lnTo>
                    <a:lnTo>
                      <a:pt x="104" y="167"/>
                    </a:lnTo>
                    <a:lnTo>
                      <a:pt x="104" y="165"/>
                    </a:lnTo>
                    <a:lnTo>
                      <a:pt x="104" y="163"/>
                    </a:lnTo>
                    <a:lnTo>
                      <a:pt x="104" y="161"/>
                    </a:lnTo>
                    <a:lnTo>
                      <a:pt x="104" y="159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4" y="153"/>
                    </a:lnTo>
                    <a:lnTo>
                      <a:pt x="94" y="151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0" y="149"/>
                    </a:lnTo>
                    <a:lnTo>
                      <a:pt x="86" y="143"/>
                    </a:lnTo>
                    <a:lnTo>
                      <a:pt x="86" y="141"/>
                    </a:lnTo>
                    <a:lnTo>
                      <a:pt x="88" y="141"/>
                    </a:lnTo>
                    <a:lnTo>
                      <a:pt x="86" y="141"/>
                    </a:lnTo>
                    <a:lnTo>
                      <a:pt x="84" y="141"/>
                    </a:lnTo>
                    <a:lnTo>
                      <a:pt x="84" y="141"/>
                    </a:lnTo>
                    <a:lnTo>
                      <a:pt x="82" y="141"/>
                    </a:lnTo>
                    <a:lnTo>
                      <a:pt x="82" y="139"/>
                    </a:lnTo>
                    <a:lnTo>
                      <a:pt x="80" y="139"/>
                    </a:lnTo>
                    <a:lnTo>
                      <a:pt x="78" y="139"/>
                    </a:lnTo>
                    <a:lnTo>
                      <a:pt x="78" y="141"/>
                    </a:lnTo>
                    <a:lnTo>
                      <a:pt x="76" y="141"/>
                    </a:lnTo>
                    <a:lnTo>
                      <a:pt x="76" y="139"/>
                    </a:lnTo>
                    <a:lnTo>
                      <a:pt x="74" y="139"/>
                    </a:lnTo>
                    <a:lnTo>
                      <a:pt x="74" y="137"/>
                    </a:lnTo>
                    <a:lnTo>
                      <a:pt x="72" y="137"/>
                    </a:lnTo>
                    <a:lnTo>
                      <a:pt x="68" y="135"/>
                    </a:lnTo>
                    <a:lnTo>
                      <a:pt x="68" y="133"/>
                    </a:lnTo>
                    <a:lnTo>
                      <a:pt x="68" y="131"/>
                    </a:lnTo>
                    <a:lnTo>
                      <a:pt x="66" y="127"/>
                    </a:lnTo>
                    <a:lnTo>
                      <a:pt x="64" y="127"/>
                    </a:lnTo>
                    <a:lnTo>
                      <a:pt x="62" y="127"/>
                    </a:lnTo>
                    <a:lnTo>
                      <a:pt x="60" y="125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6" y="117"/>
                    </a:lnTo>
                    <a:lnTo>
                      <a:pt x="56" y="117"/>
                    </a:lnTo>
                    <a:lnTo>
                      <a:pt x="54" y="117"/>
                    </a:lnTo>
                    <a:lnTo>
                      <a:pt x="54" y="115"/>
                    </a:lnTo>
                    <a:lnTo>
                      <a:pt x="52" y="115"/>
                    </a:lnTo>
                    <a:lnTo>
                      <a:pt x="50" y="117"/>
                    </a:lnTo>
                    <a:lnTo>
                      <a:pt x="48" y="117"/>
                    </a:lnTo>
                    <a:lnTo>
                      <a:pt x="48" y="115"/>
                    </a:lnTo>
                    <a:lnTo>
                      <a:pt x="46" y="115"/>
                    </a:lnTo>
                    <a:lnTo>
                      <a:pt x="44" y="113"/>
                    </a:lnTo>
                    <a:lnTo>
                      <a:pt x="42" y="113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38" y="115"/>
                    </a:lnTo>
                    <a:lnTo>
                      <a:pt x="36" y="113"/>
                    </a:lnTo>
                    <a:lnTo>
                      <a:pt x="36" y="109"/>
                    </a:lnTo>
                    <a:lnTo>
                      <a:pt x="34" y="109"/>
                    </a:lnTo>
                    <a:lnTo>
                      <a:pt x="28" y="105"/>
                    </a:lnTo>
                    <a:lnTo>
                      <a:pt x="26" y="105"/>
                    </a:lnTo>
                    <a:lnTo>
                      <a:pt x="26" y="103"/>
                    </a:lnTo>
                    <a:lnTo>
                      <a:pt x="24" y="103"/>
                    </a:lnTo>
                    <a:lnTo>
                      <a:pt x="22" y="103"/>
                    </a:lnTo>
                    <a:lnTo>
                      <a:pt x="22" y="105"/>
                    </a:lnTo>
                    <a:lnTo>
                      <a:pt x="20" y="105"/>
                    </a:lnTo>
                    <a:lnTo>
                      <a:pt x="18" y="105"/>
                    </a:lnTo>
                    <a:lnTo>
                      <a:pt x="16" y="103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4" y="97"/>
                    </a:lnTo>
                    <a:lnTo>
                      <a:pt x="10" y="95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2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2" y="69"/>
                    </a:lnTo>
                    <a:lnTo>
                      <a:pt x="4" y="67"/>
                    </a:lnTo>
                    <a:lnTo>
                      <a:pt x="6" y="67"/>
                    </a:lnTo>
                    <a:lnTo>
                      <a:pt x="8" y="67"/>
                    </a:lnTo>
                    <a:lnTo>
                      <a:pt x="8" y="65"/>
                    </a:lnTo>
                    <a:lnTo>
                      <a:pt x="10" y="65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6" y="63"/>
                    </a:lnTo>
                    <a:lnTo>
                      <a:pt x="20" y="63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32" y="59"/>
                    </a:lnTo>
                    <a:lnTo>
                      <a:pt x="34" y="59"/>
                    </a:lnTo>
                    <a:lnTo>
                      <a:pt x="36" y="59"/>
                    </a:lnTo>
                    <a:lnTo>
                      <a:pt x="38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5"/>
                    </a:lnTo>
                    <a:lnTo>
                      <a:pt x="46" y="55"/>
                    </a:lnTo>
                    <a:lnTo>
                      <a:pt x="48" y="55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3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6" y="51"/>
                    </a:lnTo>
                    <a:lnTo>
                      <a:pt x="58" y="51"/>
                    </a:lnTo>
                    <a:lnTo>
                      <a:pt x="60" y="51"/>
                    </a:lnTo>
                    <a:lnTo>
                      <a:pt x="62" y="51"/>
                    </a:lnTo>
                    <a:lnTo>
                      <a:pt x="64" y="49"/>
                    </a:lnTo>
                    <a:lnTo>
                      <a:pt x="66" y="49"/>
                    </a:lnTo>
                    <a:lnTo>
                      <a:pt x="68" y="49"/>
                    </a:lnTo>
                    <a:lnTo>
                      <a:pt x="70" y="49"/>
                    </a:lnTo>
                    <a:lnTo>
                      <a:pt x="72" y="47"/>
                    </a:lnTo>
                    <a:lnTo>
                      <a:pt x="74" y="47"/>
                    </a:lnTo>
                    <a:lnTo>
                      <a:pt x="76" y="47"/>
                    </a:lnTo>
                    <a:lnTo>
                      <a:pt x="80" y="45"/>
                    </a:lnTo>
                    <a:lnTo>
                      <a:pt x="86" y="45"/>
                    </a:lnTo>
                    <a:lnTo>
                      <a:pt x="92" y="43"/>
                    </a:lnTo>
                    <a:lnTo>
                      <a:pt x="94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1"/>
                    </a:lnTo>
                    <a:lnTo>
                      <a:pt x="102" y="41"/>
                    </a:lnTo>
                    <a:lnTo>
                      <a:pt x="104" y="41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18" y="35"/>
                    </a:lnTo>
                    <a:lnTo>
                      <a:pt x="120" y="35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8" y="30"/>
                    </a:lnTo>
                    <a:lnTo>
                      <a:pt x="132" y="30"/>
                    </a:lnTo>
                    <a:lnTo>
                      <a:pt x="136" y="28"/>
                    </a:lnTo>
                    <a:lnTo>
                      <a:pt x="138" y="28"/>
                    </a:lnTo>
                    <a:lnTo>
                      <a:pt x="142" y="26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8" y="24"/>
                    </a:lnTo>
                    <a:lnTo>
                      <a:pt x="150" y="24"/>
                    </a:lnTo>
                    <a:lnTo>
                      <a:pt x="158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74" y="16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80" y="14"/>
                    </a:lnTo>
                    <a:lnTo>
                      <a:pt x="186" y="12"/>
                    </a:lnTo>
                    <a:lnTo>
                      <a:pt x="192" y="10"/>
                    </a:lnTo>
                    <a:lnTo>
                      <a:pt x="194" y="10"/>
                    </a:lnTo>
                    <a:lnTo>
                      <a:pt x="194" y="8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4"/>
                    </a:lnTo>
                    <a:lnTo>
                      <a:pt x="208" y="4"/>
                    </a:lnTo>
                    <a:lnTo>
                      <a:pt x="210" y="4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18" y="0"/>
                    </a:lnTo>
                    <a:lnTo>
                      <a:pt x="220" y="2"/>
                    </a:lnTo>
                    <a:lnTo>
                      <a:pt x="220" y="4"/>
                    </a:lnTo>
                    <a:lnTo>
                      <a:pt x="22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1" name="Freeform 24">
                <a:extLst>
                  <a:ext uri="{FF2B5EF4-FFF2-40B4-BE49-F238E27FC236}">
                    <a16:creationId xmlns:a16="http://schemas.microsoft.com/office/drawing/2014/main" id="{BE55D7F8-F45B-CAFE-B465-4172065D8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0" y="3116263"/>
                <a:ext cx="333375" cy="349250"/>
              </a:xfrm>
              <a:custGeom>
                <a:avLst/>
                <a:gdLst>
                  <a:gd name="T0" fmla="*/ 160 w 210"/>
                  <a:gd name="T1" fmla="*/ 26 h 220"/>
                  <a:gd name="T2" fmla="*/ 170 w 210"/>
                  <a:gd name="T3" fmla="*/ 32 h 220"/>
                  <a:gd name="T4" fmla="*/ 178 w 210"/>
                  <a:gd name="T5" fmla="*/ 36 h 220"/>
                  <a:gd name="T6" fmla="*/ 176 w 210"/>
                  <a:gd name="T7" fmla="*/ 42 h 220"/>
                  <a:gd name="T8" fmla="*/ 174 w 210"/>
                  <a:gd name="T9" fmla="*/ 46 h 220"/>
                  <a:gd name="T10" fmla="*/ 176 w 210"/>
                  <a:gd name="T11" fmla="*/ 56 h 220"/>
                  <a:gd name="T12" fmla="*/ 174 w 210"/>
                  <a:gd name="T13" fmla="*/ 64 h 220"/>
                  <a:gd name="T14" fmla="*/ 178 w 210"/>
                  <a:gd name="T15" fmla="*/ 70 h 220"/>
                  <a:gd name="T16" fmla="*/ 182 w 210"/>
                  <a:gd name="T17" fmla="*/ 78 h 220"/>
                  <a:gd name="T18" fmla="*/ 188 w 210"/>
                  <a:gd name="T19" fmla="*/ 84 h 220"/>
                  <a:gd name="T20" fmla="*/ 192 w 210"/>
                  <a:gd name="T21" fmla="*/ 90 h 220"/>
                  <a:gd name="T22" fmla="*/ 198 w 210"/>
                  <a:gd name="T23" fmla="*/ 92 h 220"/>
                  <a:gd name="T24" fmla="*/ 200 w 210"/>
                  <a:gd name="T25" fmla="*/ 100 h 220"/>
                  <a:gd name="T26" fmla="*/ 202 w 210"/>
                  <a:gd name="T27" fmla="*/ 104 h 220"/>
                  <a:gd name="T28" fmla="*/ 210 w 210"/>
                  <a:gd name="T29" fmla="*/ 108 h 220"/>
                  <a:gd name="T30" fmla="*/ 210 w 210"/>
                  <a:gd name="T31" fmla="*/ 116 h 220"/>
                  <a:gd name="T32" fmla="*/ 206 w 210"/>
                  <a:gd name="T33" fmla="*/ 132 h 220"/>
                  <a:gd name="T34" fmla="*/ 204 w 210"/>
                  <a:gd name="T35" fmla="*/ 142 h 220"/>
                  <a:gd name="T36" fmla="*/ 200 w 210"/>
                  <a:gd name="T37" fmla="*/ 158 h 220"/>
                  <a:gd name="T38" fmla="*/ 198 w 210"/>
                  <a:gd name="T39" fmla="*/ 166 h 220"/>
                  <a:gd name="T40" fmla="*/ 192 w 210"/>
                  <a:gd name="T41" fmla="*/ 186 h 220"/>
                  <a:gd name="T42" fmla="*/ 192 w 210"/>
                  <a:gd name="T43" fmla="*/ 192 h 220"/>
                  <a:gd name="T44" fmla="*/ 188 w 210"/>
                  <a:gd name="T45" fmla="*/ 198 h 220"/>
                  <a:gd name="T46" fmla="*/ 186 w 210"/>
                  <a:gd name="T47" fmla="*/ 206 h 220"/>
                  <a:gd name="T48" fmla="*/ 182 w 210"/>
                  <a:gd name="T49" fmla="*/ 214 h 220"/>
                  <a:gd name="T50" fmla="*/ 170 w 210"/>
                  <a:gd name="T51" fmla="*/ 216 h 220"/>
                  <a:gd name="T52" fmla="*/ 156 w 210"/>
                  <a:gd name="T53" fmla="*/ 214 h 220"/>
                  <a:gd name="T54" fmla="*/ 142 w 210"/>
                  <a:gd name="T55" fmla="*/ 210 h 220"/>
                  <a:gd name="T56" fmla="*/ 120 w 210"/>
                  <a:gd name="T57" fmla="*/ 206 h 220"/>
                  <a:gd name="T58" fmla="*/ 108 w 210"/>
                  <a:gd name="T59" fmla="*/ 202 h 220"/>
                  <a:gd name="T60" fmla="*/ 92 w 210"/>
                  <a:gd name="T61" fmla="*/ 200 h 220"/>
                  <a:gd name="T62" fmla="*/ 72 w 210"/>
                  <a:gd name="T63" fmla="*/ 194 h 220"/>
                  <a:gd name="T64" fmla="*/ 54 w 210"/>
                  <a:gd name="T65" fmla="*/ 190 h 220"/>
                  <a:gd name="T66" fmla="*/ 36 w 210"/>
                  <a:gd name="T67" fmla="*/ 186 h 220"/>
                  <a:gd name="T68" fmla="*/ 26 w 210"/>
                  <a:gd name="T69" fmla="*/ 186 h 220"/>
                  <a:gd name="T70" fmla="*/ 10 w 210"/>
                  <a:gd name="T71" fmla="*/ 178 h 220"/>
                  <a:gd name="T72" fmla="*/ 10 w 210"/>
                  <a:gd name="T73" fmla="*/ 164 h 220"/>
                  <a:gd name="T74" fmla="*/ 4 w 210"/>
                  <a:gd name="T75" fmla="*/ 158 h 220"/>
                  <a:gd name="T76" fmla="*/ 2 w 210"/>
                  <a:gd name="T77" fmla="*/ 152 h 220"/>
                  <a:gd name="T78" fmla="*/ 12 w 210"/>
                  <a:gd name="T79" fmla="*/ 140 h 220"/>
                  <a:gd name="T80" fmla="*/ 18 w 210"/>
                  <a:gd name="T81" fmla="*/ 132 h 220"/>
                  <a:gd name="T82" fmla="*/ 24 w 210"/>
                  <a:gd name="T83" fmla="*/ 122 h 220"/>
                  <a:gd name="T84" fmla="*/ 32 w 210"/>
                  <a:gd name="T85" fmla="*/ 112 h 220"/>
                  <a:gd name="T86" fmla="*/ 40 w 210"/>
                  <a:gd name="T87" fmla="*/ 98 h 220"/>
                  <a:gd name="T88" fmla="*/ 42 w 210"/>
                  <a:gd name="T89" fmla="*/ 88 h 220"/>
                  <a:gd name="T90" fmla="*/ 46 w 210"/>
                  <a:gd name="T91" fmla="*/ 66 h 220"/>
                  <a:gd name="T92" fmla="*/ 54 w 210"/>
                  <a:gd name="T93" fmla="*/ 50 h 220"/>
                  <a:gd name="T94" fmla="*/ 60 w 210"/>
                  <a:gd name="T95" fmla="*/ 42 h 220"/>
                  <a:gd name="T96" fmla="*/ 66 w 210"/>
                  <a:gd name="T97" fmla="*/ 32 h 220"/>
                  <a:gd name="T98" fmla="*/ 84 w 210"/>
                  <a:gd name="T99" fmla="*/ 20 h 220"/>
                  <a:gd name="T100" fmla="*/ 94 w 210"/>
                  <a:gd name="T101" fmla="*/ 12 h 220"/>
                  <a:gd name="T102" fmla="*/ 104 w 210"/>
                  <a:gd name="T103" fmla="*/ 6 h 220"/>
                  <a:gd name="T104" fmla="*/ 112 w 210"/>
                  <a:gd name="T105" fmla="*/ 0 h 220"/>
                  <a:gd name="T106" fmla="*/ 118 w 210"/>
                  <a:gd name="T107" fmla="*/ 4 h 220"/>
                  <a:gd name="T108" fmla="*/ 132 w 210"/>
                  <a:gd name="T109" fmla="*/ 1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0" h="220">
                    <a:moveTo>
                      <a:pt x="142" y="18"/>
                    </a:move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60" y="26"/>
                    </a:lnTo>
                    <a:lnTo>
                      <a:pt x="160" y="28"/>
                    </a:lnTo>
                    <a:lnTo>
                      <a:pt x="162" y="28"/>
                    </a:lnTo>
                    <a:lnTo>
                      <a:pt x="166" y="30"/>
                    </a:lnTo>
                    <a:lnTo>
                      <a:pt x="168" y="32"/>
                    </a:lnTo>
                    <a:lnTo>
                      <a:pt x="170" y="32"/>
                    </a:lnTo>
                    <a:lnTo>
                      <a:pt x="172" y="34"/>
                    </a:lnTo>
                    <a:lnTo>
                      <a:pt x="174" y="34"/>
                    </a:lnTo>
                    <a:lnTo>
                      <a:pt x="174" y="36"/>
                    </a:lnTo>
                    <a:lnTo>
                      <a:pt x="176" y="36"/>
                    </a:lnTo>
                    <a:lnTo>
                      <a:pt x="178" y="36"/>
                    </a:lnTo>
                    <a:lnTo>
                      <a:pt x="178" y="38"/>
                    </a:lnTo>
                    <a:lnTo>
                      <a:pt x="176" y="38"/>
                    </a:lnTo>
                    <a:lnTo>
                      <a:pt x="178" y="40"/>
                    </a:lnTo>
                    <a:lnTo>
                      <a:pt x="176" y="42"/>
                    </a:lnTo>
                    <a:lnTo>
                      <a:pt x="176" y="42"/>
                    </a:lnTo>
                    <a:lnTo>
                      <a:pt x="174" y="42"/>
                    </a:lnTo>
                    <a:lnTo>
                      <a:pt x="174" y="44"/>
                    </a:lnTo>
                    <a:lnTo>
                      <a:pt x="172" y="44"/>
                    </a:lnTo>
                    <a:lnTo>
                      <a:pt x="172" y="46"/>
                    </a:lnTo>
                    <a:lnTo>
                      <a:pt x="174" y="46"/>
                    </a:lnTo>
                    <a:lnTo>
                      <a:pt x="174" y="48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6" y="54"/>
                    </a:lnTo>
                    <a:lnTo>
                      <a:pt x="176" y="56"/>
                    </a:lnTo>
                    <a:lnTo>
                      <a:pt x="176" y="58"/>
                    </a:lnTo>
                    <a:lnTo>
                      <a:pt x="176" y="60"/>
                    </a:lnTo>
                    <a:lnTo>
                      <a:pt x="174" y="60"/>
                    </a:lnTo>
                    <a:lnTo>
                      <a:pt x="174" y="62"/>
                    </a:lnTo>
                    <a:lnTo>
                      <a:pt x="174" y="64"/>
                    </a:lnTo>
                    <a:lnTo>
                      <a:pt x="176" y="64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80" y="70"/>
                    </a:lnTo>
                    <a:lnTo>
                      <a:pt x="180" y="72"/>
                    </a:lnTo>
                    <a:lnTo>
                      <a:pt x="182" y="74"/>
                    </a:lnTo>
                    <a:lnTo>
                      <a:pt x="182" y="76"/>
                    </a:lnTo>
                    <a:lnTo>
                      <a:pt x="182" y="78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6" y="82"/>
                    </a:lnTo>
                    <a:lnTo>
                      <a:pt x="186" y="84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2" y="88"/>
                    </a:lnTo>
                    <a:lnTo>
                      <a:pt x="192" y="90"/>
                    </a:lnTo>
                    <a:lnTo>
                      <a:pt x="194" y="90"/>
                    </a:lnTo>
                    <a:lnTo>
                      <a:pt x="194" y="90"/>
                    </a:lnTo>
                    <a:lnTo>
                      <a:pt x="196" y="90"/>
                    </a:lnTo>
                    <a:lnTo>
                      <a:pt x="196" y="92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0" y="100"/>
                    </a:lnTo>
                    <a:lnTo>
                      <a:pt x="198" y="100"/>
                    </a:lnTo>
                    <a:lnTo>
                      <a:pt x="198" y="102"/>
                    </a:lnTo>
                    <a:lnTo>
                      <a:pt x="200" y="102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4" y="106"/>
                    </a:lnTo>
                    <a:lnTo>
                      <a:pt x="206" y="106"/>
                    </a:lnTo>
                    <a:lnTo>
                      <a:pt x="208" y="106"/>
                    </a:lnTo>
                    <a:lnTo>
                      <a:pt x="210" y="106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0" y="112"/>
                    </a:lnTo>
                    <a:lnTo>
                      <a:pt x="210" y="114"/>
                    </a:lnTo>
                    <a:lnTo>
                      <a:pt x="210" y="116"/>
                    </a:lnTo>
                    <a:lnTo>
                      <a:pt x="210" y="116"/>
                    </a:lnTo>
                    <a:lnTo>
                      <a:pt x="210" y="118"/>
                    </a:lnTo>
                    <a:lnTo>
                      <a:pt x="208" y="124"/>
                    </a:lnTo>
                    <a:lnTo>
                      <a:pt x="208" y="128"/>
                    </a:lnTo>
                    <a:lnTo>
                      <a:pt x="206" y="132"/>
                    </a:lnTo>
                    <a:lnTo>
                      <a:pt x="206" y="134"/>
                    </a:lnTo>
                    <a:lnTo>
                      <a:pt x="206" y="136"/>
                    </a:lnTo>
                    <a:lnTo>
                      <a:pt x="204" y="138"/>
                    </a:lnTo>
                    <a:lnTo>
                      <a:pt x="204" y="140"/>
                    </a:lnTo>
                    <a:lnTo>
                      <a:pt x="204" y="142"/>
                    </a:lnTo>
                    <a:lnTo>
                      <a:pt x="200" y="150"/>
                    </a:lnTo>
                    <a:lnTo>
                      <a:pt x="200" y="152"/>
                    </a:lnTo>
                    <a:lnTo>
                      <a:pt x="200" y="154"/>
                    </a:lnTo>
                    <a:lnTo>
                      <a:pt x="200" y="156"/>
                    </a:lnTo>
                    <a:lnTo>
                      <a:pt x="200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8" y="166"/>
                    </a:lnTo>
                    <a:lnTo>
                      <a:pt x="196" y="170"/>
                    </a:lnTo>
                    <a:lnTo>
                      <a:pt x="194" y="182"/>
                    </a:lnTo>
                    <a:lnTo>
                      <a:pt x="192" y="182"/>
                    </a:lnTo>
                    <a:lnTo>
                      <a:pt x="192" y="184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92" y="192"/>
                    </a:lnTo>
                    <a:lnTo>
                      <a:pt x="190" y="192"/>
                    </a:lnTo>
                    <a:lnTo>
                      <a:pt x="190" y="194"/>
                    </a:lnTo>
                    <a:lnTo>
                      <a:pt x="190" y="196"/>
                    </a:lnTo>
                    <a:lnTo>
                      <a:pt x="188" y="196"/>
                    </a:lnTo>
                    <a:lnTo>
                      <a:pt x="188" y="198"/>
                    </a:lnTo>
                    <a:lnTo>
                      <a:pt x="188" y="200"/>
                    </a:lnTo>
                    <a:lnTo>
                      <a:pt x="188" y="202"/>
                    </a:lnTo>
                    <a:lnTo>
                      <a:pt x="188" y="204"/>
                    </a:lnTo>
                    <a:lnTo>
                      <a:pt x="188" y="206"/>
                    </a:lnTo>
                    <a:lnTo>
                      <a:pt x="186" y="206"/>
                    </a:lnTo>
                    <a:lnTo>
                      <a:pt x="186" y="208"/>
                    </a:lnTo>
                    <a:lnTo>
                      <a:pt x="184" y="210"/>
                    </a:lnTo>
                    <a:lnTo>
                      <a:pt x="184" y="212"/>
                    </a:lnTo>
                    <a:lnTo>
                      <a:pt x="184" y="214"/>
                    </a:lnTo>
                    <a:lnTo>
                      <a:pt x="182" y="214"/>
                    </a:lnTo>
                    <a:lnTo>
                      <a:pt x="182" y="216"/>
                    </a:lnTo>
                    <a:lnTo>
                      <a:pt x="180" y="216"/>
                    </a:lnTo>
                    <a:lnTo>
                      <a:pt x="180" y="218"/>
                    </a:lnTo>
                    <a:lnTo>
                      <a:pt x="180" y="220"/>
                    </a:lnTo>
                    <a:lnTo>
                      <a:pt x="170" y="216"/>
                    </a:lnTo>
                    <a:lnTo>
                      <a:pt x="168" y="216"/>
                    </a:lnTo>
                    <a:lnTo>
                      <a:pt x="166" y="216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56" y="214"/>
                    </a:lnTo>
                    <a:lnTo>
                      <a:pt x="156" y="212"/>
                    </a:lnTo>
                    <a:lnTo>
                      <a:pt x="152" y="212"/>
                    </a:lnTo>
                    <a:lnTo>
                      <a:pt x="150" y="212"/>
                    </a:lnTo>
                    <a:lnTo>
                      <a:pt x="144" y="212"/>
                    </a:lnTo>
                    <a:lnTo>
                      <a:pt x="142" y="210"/>
                    </a:lnTo>
                    <a:lnTo>
                      <a:pt x="138" y="210"/>
                    </a:lnTo>
                    <a:lnTo>
                      <a:pt x="132" y="208"/>
                    </a:lnTo>
                    <a:lnTo>
                      <a:pt x="126" y="208"/>
                    </a:lnTo>
                    <a:lnTo>
                      <a:pt x="124" y="206"/>
                    </a:lnTo>
                    <a:lnTo>
                      <a:pt x="120" y="206"/>
                    </a:lnTo>
                    <a:lnTo>
                      <a:pt x="118" y="206"/>
                    </a:lnTo>
                    <a:lnTo>
                      <a:pt x="116" y="204"/>
                    </a:lnTo>
                    <a:lnTo>
                      <a:pt x="112" y="204"/>
                    </a:lnTo>
                    <a:lnTo>
                      <a:pt x="110" y="202"/>
                    </a:lnTo>
                    <a:lnTo>
                      <a:pt x="108" y="202"/>
                    </a:lnTo>
                    <a:lnTo>
                      <a:pt x="106" y="202"/>
                    </a:lnTo>
                    <a:lnTo>
                      <a:pt x="104" y="202"/>
                    </a:lnTo>
                    <a:lnTo>
                      <a:pt x="100" y="200"/>
                    </a:lnTo>
                    <a:lnTo>
                      <a:pt x="96" y="200"/>
                    </a:lnTo>
                    <a:lnTo>
                      <a:pt x="92" y="200"/>
                    </a:lnTo>
                    <a:lnTo>
                      <a:pt x="90" y="198"/>
                    </a:lnTo>
                    <a:lnTo>
                      <a:pt x="82" y="196"/>
                    </a:lnTo>
                    <a:lnTo>
                      <a:pt x="78" y="196"/>
                    </a:lnTo>
                    <a:lnTo>
                      <a:pt x="74" y="196"/>
                    </a:lnTo>
                    <a:lnTo>
                      <a:pt x="72" y="194"/>
                    </a:lnTo>
                    <a:lnTo>
                      <a:pt x="68" y="194"/>
                    </a:lnTo>
                    <a:lnTo>
                      <a:pt x="66" y="194"/>
                    </a:lnTo>
                    <a:lnTo>
                      <a:pt x="64" y="192"/>
                    </a:lnTo>
                    <a:lnTo>
                      <a:pt x="56" y="190"/>
                    </a:lnTo>
                    <a:lnTo>
                      <a:pt x="54" y="190"/>
                    </a:lnTo>
                    <a:lnTo>
                      <a:pt x="48" y="188"/>
                    </a:lnTo>
                    <a:lnTo>
                      <a:pt x="46" y="188"/>
                    </a:lnTo>
                    <a:lnTo>
                      <a:pt x="42" y="188"/>
                    </a:lnTo>
                    <a:lnTo>
                      <a:pt x="40" y="186"/>
                    </a:lnTo>
                    <a:lnTo>
                      <a:pt x="36" y="186"/>
                    </a:lnTo>
                    <a:lnTo>
                      <a:pt x="34" y="186"/>
                    </a:lnTo>
                    <a:lnTo>
                      <a:pt x="32" y="186"/>
                    </a:lnTo>
                    <a:lnTo>
                      <a:pt x="30" y="186"/>
                    </a:lnTo>
                    <a:lnTo>
                      <a:pt x="28" y="186"/>
                    </a:lnTo>
                    <a:lnTo>
                      <a:pt x="26" y="186"/>
                    </a:lnTo>
                    <a:lnTo>
                      <a:pt x="16" y="184"/>
                    </a:lnTo>
                    <a:lnTo>
                      <a:pt x="16" y="182"/>
                    </a:lnTo>
                    <a:lnTo>
                      <a:pt x="14" y="182"/>
                    </a:lnTo>
                    <a:lnTo>
                      <a:pt x="12" y="180"/>
                    </a:lnTo>
                    <a:lnTo>
                      <a:pt x="10" y="178"/>
                    </a:lnTo>
                    <a:lnTo>
                      <a:pt x="10" y="176"/>
                    </a:lnTo>
                    <a:lnTo>
                      <a:pt x="12" y="174"/>
                    </a:lnTo>
                    <a:lnTo>
                      <a:pt x="10" y="170"/>
                    </a:lnTo>
                    <a:lnTo>
                      <a:pt x="10" y="168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6"/>
                    </a:lnTo>
                    <a:lnTo>
                      <a:pt x="2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6" y="150"/>
                    </a:lnTo>
                    <a:lnTo>
                      <a:pt x="10" y="142"/>
                    </a:lnTo>
                    <a:lnTo>
                      <a:pt x="12" y="140"/>
                    </a:lnTo>
                    <a:lnTo>
                      <a:pt x="12" y="138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8" y="130"/>
                    </a:lnTo>
                    <a:lnTo>
                      <a:pt x="20" y="128"/>
                    </a:lnTo>
                    <a:lnTo>
                      <a:pt x="22" y="126"/>
                    </a:lnTo>
                    <a:lnTo>
                      <a:pt x="22" y="124"/>
                    </a:lnTo>
                    <a:lnTo>
                      <a:pt x="24" y="122"/>
                    </a:lnTo>
                    <a:lnTo>
                      <a:pt x="26" y="120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32" y="110"/>
                    </a:lnTo>
                    <a:lnTo>
                      <a:pt x="34" y="108"/>
                    </a:lnTo>
                    <a:lnTo>
                      <a:pt x="34" y="106"/>
                    </a:lnTo>
                    <a:lnTo>
                      <a:pt x="38" y="100"/>
                    </a:lnTo>
                    <a:lnTo>
                      <a:pt x="40" y="98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4" y="78"/>
                    </a:lnTo>
                    <a:lnTo>
                      <a:pt x="44" y="76"/>
                    </a:lnTo>
                    <a:lnTo>
                      <a:pt x="44" y="74"/>
                    </a:lnTo>
                    <a:lnTo>
                      <a:pt x="46" y="70"/>
                    </a:lnTo>
                    <a:lnTo>
                      <a:pt x="46" y="66"/>
                    </a:lnTo>
                    <a:lnTo>
                      <a:pt x="46" y="64"/>
                    </a:lnTo>
                    <a:lnTo>
                      <a:pt x="50" y="60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74" y="26"/>
                    </a:lnTo>
                    <a:lnTo>
                      <a:pt x="78" y="22"/>
                    </a:lnTo>
                    <a:lnTo>
                      <a:pt x="80" y="22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6" y="18"/>
                    </a:lnTo>
                    <a:lnTo>
                      <a:pt x="88" y="16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2" y="8"/>
                    </a:lnTo>
                    <a:lnTo>
                      <a:pt x="128" y="10"/>
                    </a:lnTo>
                    <a:lnTo>
                      <a:pt x="132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4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2" name="Freeform 36">
                <a:extLst>
                  <a:ext uri="{FF2B5EF4-FFF2-40B4-BE49-F238E27FC236}">
                    <a16:creationId xmlns:a16="http://schemas.microsoft.com/office/drawing/2014/main" id="{2A7A89C9-4832-6F9B-2703-5E9AA74E9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0725" y="4006850"/>
                <a:ext cx="555625" cy="528638"/>
              </a:xfrm>
              <a:custGeom>
                <a:avLst/>
                <a:gdLst>
                  <a:gd name="T0" fmla="*/ 198 w 350"/>
                  <a:gd name="T1" fmla="*/ 30 h 333"/>
                  <a:gd name="T2" fmla="*/ 198 w 350"/>
                  <a:gd name="T3" fmla="*/ 54 h 333"/>
                  <a:gd name="T4" fmla="*/ 198 w 350"/>
                  <a:gd name="T5" fmla="*/ 80 h 333"/>
                  <a:gd name="T6" fmla="*/ 204 w 350"/>
                  <a:gd name="T7" fmla="*/ 104 h 333"/>
                  <a:gd name="T8" fmla="*/ 224 w 350"/>
                  <a:gd name="T9" fmla="*/ 104 h 333"/>
                  <a:gd name="T10" fmla="*/ 244 w 350"/>
                  <a:gd name="T11" fmla="*/ 104 h 333"/>
                  <a:gd name="T12" fmla="*/ 262 w 350"/>
                  <a:gd name="T13" fmla="*/ 104 h 333"/>
                  <a:gd name="T14" fmla="*/ 284 w 350"/>
                  <a:gd name="T15" fmla="*/ 104 h 333"/>
                  <a:gd name="T16" fmla="*/ 306 w 350"/>
                  <a:gd name="T17" fmla="*/ 104 h 333"/>
                  <a:gd name="T18" fmla="*/ 330 w 350"/>
                  <a:gd name="T19" fmla="*/ 106 h 333"/>
                  <a:gd name="T20" fmla="*/ 330 w 350"/>
                  <a:gd name="T21" fmla="*/ 135 h 333"/>
                  <a:gd name="T22" fmla="*/ 330 w 350"/>
                  <a:gd name="T23" fmla="*/ 161 h 333"/>
                  <a:gd name="T24" fmla="*/ 340 w 350"/>
                  <a:gd name="T25" fmla="*/ 189 h 333"/>
                  <a:gd name="T26" fmla="*/ 350 w 350"/>
                  <a:gd name="T27" fmla="*/ 203 h 333"/>
                  <a:gd name="T28" fmla="*/ 348 w 350"/>
                  <a:gd name="T29" fmla="*/ 221 h 333"/>
                  <a:gd name="T30" fmla="*/ 348 w 350"/>
                  <a:gd name="T31" fmla="*/ 251 h 333"/>
                  <a:gd name="T32" fmla="*/ 330 w 350"/>
                  <a:gd name="T33" fmla="*/ 255 h 333"/>
                  <a:gd name="T34" fmla="*/ 330 w 350"/>
                  <a:gd name="T35" fmla="*/ 275 h 333"/>
                  <a:gd name="T36" fmla="*/ 330 w 350"/>
                  <a:gd name="T37" fmla="*/ 297 h 333"/>
                  <a:gd name="T38" fmla="*/ 330 w 350"/>
                  <a:gd name="T39" fmla="*/ 315 h 333"/>
                  <a:gd name="T40" fmla="*/ 322 w 350"/>
                  <a:gd name="T41" fmla="*/ 333 h 333"/>
                  <a:gd name="T42" fmla="*/ 300 w 350"/>
                  <a:gd name="T43" fmla="*/ 333 h 333"/>
                  <a:gd name="T44" fmla="*/ 282 w 350"/>
                  <a:gd name="T45" fmla="*/ 333 h 333"/>
                  <a:gd name="T46" fmla="*/ 258 w 350"/>
                  <a:gd name="T47" fmla="*/ 333 h 333"/>
                  <a:gd name="T48" fmla="*/ 238 w 350"/>
                  <a:gd name="T49" fmla="*/ 333 h 333"/>
                  <a:gd name="T50" fmla="*/ 212 w 350"/>
                  <a:gd name="T51" fmla="*/ 333 h 333"/>
                  <a:gd name="T52" fmla="*/ 200 w 350"/>
                  <a:gd name="T53" fmla="*/ 321 h 333"/>
                  <a:gd name="T54" fmla="*/ 198 w 350"/>
                  <a:gd name="T55" fmla="*/ 305 h 333"/>
                  <a:gd name="T56" fmla="*/ 182 w 350"/>
                  <a:gd name="T57" fmla="*/ 303 h 333"/>
                  <a:gd name="T58" fmla="*/ 160 w 350"/>
                  <a:gd name="T59" fmla="*/ 303 h 333"/>
                  <a:gd name="T60" fmla="*/ 142 w 350"/>
                  <a:gd name="T61" fmla="*/ 303 h 333"/>
                  <a:gd name="T62" fmla="*/ 122 w 350"/>
                  <a:gd name="T63" fmla="*/ 299 h 333"/>
                  <a:gd name="T64" fmla="*/ 100 w 350"/>
                  <a:gd name="T65" fmla="*/ 293 h 333"/>
                  <a:gd name="T66" fmla="*/ 78 w 350"/>
                  <a:gd name="T67" fmla="*/ 293 h 333"/>
                  <a:gd name="T68" fmla="*/ 42 w 350"/>
                  <a:gd name="T69" fmla="*/ 291 h 333"/>
                  <a:gd name="T70" fmla="*/ 6 w 350"/>
                  <a:gd name="T71" fmla="*/ 291 h 333"/>
                  <a:gd name="T72" fmla="*/ 6 w 350"/>
                  <a:gd name="T73" fmla="*/ 271 h 333"/>
                  <a:gd name="T74" fmla="*/ 4 w 350"/>
                  <a:gd name="T75" fmla="*/ 253 h 333"/>
                  <a:gd name="T76" fmla="*/ 18 w 350"/>
                  <a:gd name="T77" fmla="*/ 251 h 333"/>
                  <a:gd name="T78" fmla="*/ 30 w 350"/>
                  <a:gd name="T79" fmla="*/ 239 h 333"/>
                  <a:gd name="T80" fmla="*/ 38 w 350"/>
                  <a:gd name="T81" fmla="*/ 223 h 333"/>
                  <a:gd name="T82" fmla="*/ 48 w 350"/>
                  <a:gd name="T83" fmla="*/ 207 h 333"/>
                  <a:gd name="T84" fmla="*/ 54 w 350"/>
                  <a:gd name="T85" fmla="*/ 193 h 333"/>
                  <a:gd name="T86" fmla="*/ 56 w 350"/>
                  <a:gd name="T87" fmla="*/ 173 h 333"/>
                  <a:gd name="T88" fmla="*/ 58 w 350"/>
                  <a:gd name="T89" fmla="*/ 153 h 333"/>
                  <a:gd name="T90" fmla="*/ 66 w 350"/>
                  <a:gd name="T91" fmla="*/ 141 h 333"/>
                  <a:gd name="T92" fmla="*/ 76 w 350"/>
                  <a:gd name="T93" fmla="*/ 132 h 333"/>
                  <a:gd name="T94" fmla="*/ 86 w 350"/>
                  <a:gd name="T95" fmla="*/ 120 h 333"/>
                  <a:gd name="T96" fmla="*/ 96 w 350"/>
                  <a:gd name="T97" fmla="*/ 106 h 333"/>
                  <a:gd name="T98" fmla="*/ 98 w 350"/>
                  <a:gd name="T99" fmla="*/ 80 h 333"/>
                  <a:gd name="T100" fmla="*/ 98 w 350"/>
                  <a:gd name="T101" fmla="*/ 56 h 333"/>
                  <a:gd name="T102" fmla="*/ 98 w 350"/>
                  <a:gd name="T103" fmla="*/ 26 h 333"/>
                  <a:gd name="T104" fmla="*/ 100 w 350"/>
                  <a:gd name="T105" fmla="*/ 16 h 333"/>
                  <a:gd name="T106" fmla="*/ 114 w 350"/>
                  <a:gd name="T107" fmla="*/ 12 h 333"/>
                  <a:gd name="T108" fmla="*/ 132 w 350"/>
                  <a:gd name="T109" fmla="*/ 18 h 333"/>
                  <a:gd name="T110" fmla="*/ 146 w 350"/>
                  <a:gd name="T111" fmla="*/ 22 h 333"/>
                  <a:gd name="T112" fmla="*/ 160 w 350"/>
                  <a:gd name="T113" fmla="*/ 14 h 333"/>
                  <a:gd name="T114" fmla="*/ 166 w 350"/>
                  <a:gd name="T115" fmla="*/ 20 h 333"/>
                  <a:gd name="T116" fmla="*/ 174 w 350"/>
                  <a:gd name="T117" fmla="*/ 22 h 333"/>
                  <a:gd name="T118" fmla="*/ 186 w 350"/>
                  <a:gd name="T119" fmla="*/ 10 h 333"/>
                  <a:gd name="T120" fmla="*/ 196 w 350"/>
                  <a:gd name="T121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0" h="333">
                    <a:moveTo>
                      <a:pt x="198" y="8"/>
                    </a:moveTo>
                    <a:lnTo>
                      <a:pt x="198" y="10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198" y="18"/>
                    </a:lnTo>
                    <a:lnTo>
                      <a:pt x="198" y="22"/>
                    </a:lnTo>
                    <a:lnTo>
                      <a:pt x="198" y="24"/>
                    </a:lnTo>
                    <a:lnTo>
                      <a:pt x="198" y="26"/>
                    </a:lnTo>
                    <a:lnTo>
                      <a:pt x="198" y="28"/>
                    </a:lnTo>
                    <a:lnTo>
                      <a:pt x="198" y="30"/>
                    </a:lnTo>
                    <a:lnTo>
                      <a:pt x="198" y="32"/>
                    </a:lnTo>
                    <a:lnTo>
                      <a:pt x="198" y="36"/>
                    </a:lnTo>
                    <a:lnTo>
                      <a:pt x="198" y="38"/>
                    </a:lnTo>
                    <a:lnTo>
                      <a:pt x="198" y="40"/>
                    </a:lnTo>
                    <a:lnTo>
                      <a:pt x="198" y="42"/>
                    </a:lnTo>
                    <a:lnTo>
                      <a:pt x="198" y="44"/>
                    </a:lnTo>
                    <a:lnTo>
                      <a:pt x="198" y="46"/>
                    </a:lnTo>
                    <a:lnTo>
                      <a:pt x="196" y="50"/>
                    </a:lnTo>
                    <a:lnTo>
                      <a:pt x="198" y="52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198" y="58"/>
                    </a:lnTo>
                    <a:lnTo>
                      <a:pt x="198" y="64"/>
                    </a:lnTo>
                    <a:lnTo>
                      <a:pt x="198" y="68"/>
                    </a:lnTo>
                    <a:lnTo>
                      <a:pt x="198" y="70"/>
                    </a:lnTo>
                    <a:lnTo>
                      <a:pt x="198" y="72"/>
                    </a:lnTo>
                    <a:lnTo>
                      <a:pt x="198" y="74"/>
                    </a:lnTo>
                    <a:lnTo>
                      <a:pt x="198" y="76"/>
                    </a:lnTo>
                    <a:lnTo>
                      <a:pt x="198" y="78"/>
                    </a:lnTo>
                    <a:lnTo>
                      <a:pt x="198" y="80"/>
                    </a:lnTo>
                    <a:lnTo>
                      <a:pt x="198" y="88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2"/>
                    </a:lnTo>
                    <a:lnTo>
                      <a:pt x="198" y="104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4" y="104"/>
                    </a:lnTo>
                    <a:lnTo>
                      <a:pt x="206" y="104"/>
                    </a:lnTo>
                    <a:lnTo>
                      <a:pt x="208" y="104"/>
                    </a:lnTo>
                    <a:lnTo>
                      <a:pt x="210" y="104"/>
                    </a:lnTo>
                    <a:lnTo>
                      <a:pt x="212" y="104"/>
                    </a:lnTo>
                    <a:lnTo>
                      <a:pt x="214" y="104"/>
                    </a:lnTo>
                    <a:lnTo>
                      <a:pt x="216" y="104"/>
                    </a:lnTo>
                    <a:lnTo>
                      <a:pt x="218" y="104"/>
                    </a:lnTo>
                    <a:lnTo>
                      <a:pt x="220" y="104"/>
                    </a:lnTo>
                    <a:lnTo>
                      <a:pt x="222" y="104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8" y="104"/>
                    </a:lnTo>
                    <a:lnTo>
                      <a:pt x="230" y="104"/>
                    </a:lnTo>
                    <a:lnTo>
                      <a:pt x="232" y="104"/>
                    </a:lnTo>
                    <a:lnTo>
                      <a:pt x="234" y="104"/>
                    </a:lnTo>
                    <a:lnTo>
                      <a:pt x="236" y="104"/>
                    </a:lnTo>
                    <a:lnTo>
                      <a:pt x="238" y="104"/>
                    </a:lnTo>
                    <a:lnTo>
                      <a:pt x="240" y="104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6" y="104"/>
                    </a:lnTo>
                    <a:lnTo>
                      <a:pt x="246" y="104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2" y="104"/>
                    </a:lnTo>
                    <a:lnTo>
                      <a:pt x="254" y="104"/>
                    </a:lnTo>
                    <a:lnTo>
                      <a:pt x="256" y="104"/>
                    </a:lnTo>
                    <a:lnTo>
                      <a:pt x="258" y="104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4" y="104"/>
                    </a:lnTo>
                    <a:lnTo>
                      <a:pt x="268" y="104"/>
                    </a:lnTo>
                    <a:lnTo>
                      <a:pt x="270" y="104"/>
                    </a:lnTo>
                    <a:lnTo>
                      <a:pt x="272" y="104"/>
                    </a:lnTo>
                    <a:lnTo>
                      <a:pt x="274" y="104"/>
                    </a:lnTo>
                    <a:lnTo>
                      <a:pt x="276" y="104"/>
                    </a:lnTo>
                    <a:lnTo>
                      <a:pt x="278" y="104"/>
                    </a:lnTo>
                    <a:lnTo>
                      <a:pt x="280" y="104"/>
                    </a:lnTo>
                    <a:lnTo>
                      <a:pt x="282" y="104"/>
                    </a:lnTo>
                    <a:lnTo>
                      <a:pt x="284" y="104"/>
                    </a:lnTo>
                    <a:lnTo>
                      <a:pt x="286" y="104"/>
                    </a:lnTo>
                    <a:lnTo>
                      <a:pt x="288" y="104"/>
                    </a:lnTo>
                    <a:lnTo>
                      <a:pt x="290" y="104"/>
                    </a:lnTo>
                    <a:lnTo>
                      <a:pt x="292" y="104"/>
                    </a:lnTo>
                    <a:lnTo>
                      <a:pt x="294" y="104"/>
                    </a:lnTo>
                    <a:lnTo>
                      <a:pt x="294" y="104"/>
                    </a:lnTo>
                    <a:lnTo>
                      <a:pt x="296" y="104"/>
                    </a:lnTo>
                    <a:lnTo>
                      <a:pt x="300" y="104"/>
                    </a:lnTo>
                    <a:lnTo>
                      <a:pt x="304" y="104"/>
                    </a:lnTo>
                    <a:lnTo>
                      <a:pt x="306" y="104"/>
                    </a:lnTo>
                    <a:lnTo>
                      <a:pt x="308" y="104"/>
                    </a:lnTo>
                    <a:lnTo>
                      <a:pt x="314" y="104"/>
                    </a:lnTo>
                    <a:lnTo>
                      <a:pt x="316" y="104"/>
                    </a:lnTo>
                    <a:lnTo>
                      <a:pt x="318" y="104"/>
                    </a:lnTo>
                    <a:lnTo>
                      <a:pt x="320" y="104"/>
                    </a:lnTo>
                    <a:lnTo>
                      <a:pt x="322" y="104"/>
                    </a:lnTo>
                    <a:lnTo>
                      <a:pt x="326" y="104"/>
                    </a:lnTo>
                    <a:lnTo>
                      <a:pt x="328" y="104"/>
                    </a:lnTo>
                    <a:lnTo>
                      <a:pt x="330" y="104"/>
                    </a:lnTo>
                    <a:lnTo>
                      <a:pt x="330" y="106"/>
                    </a:lnTo>
                    <a:lnTo>
                      <a:pt x="330" y="106"/>
                    </a:lnTo>
                    <a:lnTo>
                      <a:pt x="330" y="108"/>
                    </a:lnTo>
                    <a:lnTo>
                      <a:pt x="330" y="110"/>
                    </a:lnTo>
                    <a:lnTo>
                      <a:pt x="330" y="116"/>
                    </a:lnTo>
                    <a:lnTo>
                      <a:pt x="330" y="118"/>
                    </a:lnTo>
                    <a:lnTo>
                      <a:pt x="330" y="122"/>
                    </a:lnTo>
                    <a:lnTo>
                      <a:pt x="330" y="124"/>
                    </a:lnTo>
                    <a:lnTo>
                      <a:pt x="330" y="130"/>
                    </a:lnTo>
                    <a:lnTo>
                      <a:pt x="330" y="132"/>
                    </a:lnTo>
                    <a:lnTo>
                      <a:pt x="330" y="135"/>
                    </a:lnTo>
                    <a:lnTo>
                      <a:pt x="330" y="139"/>
                    </a:lnTo>
                    <a:lnTo>
                      <a:pt x="330" y="141"/>
                    </a:lnTo>
                    <a:lnTo>
                      <a:pt x="330" y="143"/>
                    </a:lnTo>
                    <a:lnTo>
                      <a:pt x="330" y="147"/>
                    </a:lnTo>
                    <a:lnTo>
                      <a:pt x="330" y="149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0" y="155"/>
                    </a:lnTo>
                    <a:lnTo>
                      <a:pt x="330" y="159"/>
                    </a:lnTo>
                    <a:lnTo>
                      <a:pt x="330" y="161"/>
                    </a:lnTo>
                    <a:lnTo>
                      <a:pt x="330" y="167"/>
                    </a:lnTo>
                    <a:lnTo>
                      <a:pt x="330" y="171"/>
                    </a:lnTo>
                    <a:lnTo>
                      <a:pt x="330" y="179"/>
                    </a:lnTo>
                    <a:lnTo>
                      <a:pt x="330" y="181"/>
                    </a:lnTo>
                    <a:lnTo>
                      <a:pt x="330" y="183"/>
                    </a:lnTo>
                    <a:lnTo>
                      <a:pt x="330" y="189"/>
                    </a:lnTo>
                    <a:lnTo>
                      <a:pt x="334" y="189"/>
                    </a:lnTo>
                    <a:lnTo>
                      <a:pt x="336" y="189"/>
                    </a:lnTo>
                    <a:lnTo>
                      <a:pt x="338" y="189"/>
                    </a:lnTo>
                    <a:lnTo>
                      <a:pt x="340" y="189"/>
                    </a:lnTo>
                    <a:lnTo>
                      <a:pt x="342" y="189"/>
                    </a:lnTo>
                    <a:lnTo>
                      <a:pt x="344" y="189"/>
                    </a:lnTo>
                    <a:lnTo>
                      <a:pt x="346" y="189"/>
                    </a:lnTo>
                    <a:lnTo>
                      <a:pt x="348" y="189"/>
                    </a:lnTo>
                    <a:lnTo>
                      <a:pt x="350" y="189"/>
                    </a:lnTo>
                    <a:lnTo>
                      <a:pt x="350" y="191"/>
                    </a:lnTo>
                    <a:lnTo>
                      <a:pt x="350" y="193"/>
                    </a:lnTo>
                    <a:lnTo>
                      <a:pt x="350" y="197"/>
                    </a:lnTo>
                    <a:lnTo>
                      <a:pt x="350" y="199"/>
                    </a:lnTo>
                    <a:lnTo>
                      <a:pt x="350" y="203"/>
                    </a:lnTo>
                    <a:lnTo>
                      <a:pt x="350" y="203"/>
                    </a:lnTo>
                    <a:lnTo>
                      <a:pt x="350" y="207"/>
                    </a:lnTo>
                    <a:lnTo>
                      <a:pt x="348" y="207"/>
                    </a:lnTo>
                    <a:lnTo>
                      <a:pt x="348" y="209"/>
                    </a:lnTo>
                    <a:lnTo>
                      <a:pt x="348" y="211"/>
                    </a:lnTo>
                    <a:lnTo>
                      <a:pt x="348" y="213"/>
                    </a:lnTo>
                    <a:lnTo>
                      <a:pt x="348" y="215"/>
                    </a:lnTo>
                    <a:lnTo>
                      <a:pt x="348" y="217"/>
                    </a:lnTo>
                    <a:lnTo>
                      <a:pt x="348" y="219"/>
                    </a:lnTo>
                    <a:lnTo>
                      <a:pt x="348" y="221"/>
                    </a:lnTo>
                    <a:lnTo>
                      <a:pt x="348" y="223"/>
                    </a:lnTo>
                    <a:lnTo>
                      <a:pt x="348" y="225"/>
                    </a:lnTo>
                    <a:lnTo>
                      <a:pt x="348" y="229"/>
                    </a:lnTo>
                    <a:lnTo>
                      <a:pt x="348" y="231"/>
                    </a:lnTo>
                    <a:lnTo>
                      <a:pt x="348" y="233"/>
                    </a:lnTo>
                    <a:lnTo>
                      <a:pt x="348" y="235"/>
                    </a:lnTo>
                    <a:lnTo>
                      <a:pt x="348" y="241"/>
                    </a:lnTo>
                    <a:lnTo>
                      <a:pt x="348" y="245"/>
                    </a:lnTo>
                    <a:lnTo>
                      <a:pt x="348" y="247"/>
                    </a:lnTo>
                    <a:lnTo>
                      <a:pt x="348" y="251"/>
                    </a:lnTo>
                    <a:lnTo>
                      <a:pt x="348" y="251"/>
                    </a:lnTo>
                    <a:lnTo>
                      <a:pt x="348" y="253"/>
                    </a:lnTo>
                    <a:lnTo>
                      <a:pt x="344" y="253"/>
                    </a:lnTo>
                    <a:lnTo>
                      <a:pt x="342" y="253"/>
                    </a:lnTo>
                    <a:lnTo>
                      <a:pt x="342" y="253"/>
                    </a:lnTo>
                    <a:lnTo>
                      <a:pt x="340" y="253"/>
                    </a:lnTo>
                    <a:lnTo>
                      <a:pt x="336" y="253"/>
                    </a:lnTo>
                    <a:lnTo>
                      <a:pt x="332" y="253"/>
                    </a:lnTo>
                    <a:lnTo>
                      <a:pt x="330" y="253"/>
                    </a:lnTo>
                    <a:lnTo>
                      <a:pt x="330" y="255"/>
                    </a:lnTo>
                    <a:lnTo>
                      <a:pt x="330" y="257"/>
                    </a:lnTo>
                    <a:lnTo>
                      <a:pt x="330" y="259"/>
                    </a:lnTo>
                    <a:lnTo>
                      <a:pt x="330" y="261"/>
                    </a:lnTo>
                    <a:lnTo>
                      <a:pt x="330" y="263"/>
                    </a:lnTo>
                    <a:lnTo>
                      <a:pt x="330" y="265"/>
                    </a:lnTo>
                    <a:lnTo>
                      <a:pt x="330" y="267"/>
                    </a:lnTo>
                    <a:lnTo>
                      <a:pt x="330" y="269"/>
                    </a:lnTo>
                    <a:lnTo>
                      <a:pt x="330" y="271"/>
                    </a:lnTo>
                    <a:lnTo>
                      <a:pt x="330" y="273"/>
                    </a:lnTo>
                    <a:lnTo>
                      <a:pt x="330" y="275"/>
                    </a:lnTo>
                    <a:lnTo>
                      <a:pt x="330" y="277"/>
                    </a:lnTo>
                    <a:lnTo>
                      <a:pt x="330" y="279"/>
                    </a:lnTo>
                    <a:lnTo>
                      <a:pt x="330" y="281"/>
                    </a:lnTo>
                    <a:lnTo>
                      <a:pt x="330" y="283"/>
                    </a:lnTo>
                    <a:lnTo>
                      <a:pt x="330" y="285"/>
                    </a:lnTo>
                    <a:lnTo>
                      <a:pt x="330" y="287"/>
                    </a:lnTo>
                    <a:lnTo>
                      <a:pt x="330" y="291"/>
                    </a:lnTo>
                    <a:lnTo>
                      <a:pt x="330" y="293"/>
                    </a:lnTo>
                    <a:lnTo>
                      <a:pt x="330" y="295"/>
                    </a:lnTo>
                    <a:lnTo>
                      <a:pt x="330" y="297"/>
                    </a:lnTo>
                    <a:lnTo>
                      <a:pt x="330" y="299"/>
                    </a:lnTo>
                    <a:lnTo>
                      <a:pt x="330" y="299"/>
                    </a:lnTo>
                    <a:lnTo>
                      <a:pt x="330" y="301"/>
                    </a:lnTo>
                    <a:lnTo>
                      <a:pt x="330" y="303"/>
                    </a:lnTo>
                    <a:lnTo>
                      <a:pt x="330" y="305"/>
                    </a:lnTo>
                    <a:lnTo>
                      <a:pt x="330" y="307"/>
                    </a:lnTo>
                    <a:lnTo>
                      <a:pt x="330" y="309"/>
                    </a:lnTo>
                    <a:lnTo>
                      <a:pt x="330" y="311"/>
                    </a:lnTo>
                    <a:lnTo>
                      <a:pt x="330" y="313"/>
                    </a:lnTo>
                    <a:lnTo>
                      <a:pt x="330" y="315"/>
                    </a:lnTo>
                    <a:lnTo>
                      <a:pt x="330" y="321"/>
                    </a:lnTo>
                    <a:lnTo>
                      <a:pt x="330" y="323"/>
                    </a:lnTo>
                    <a:lnTo>
                      <a:pt x="330" y="325"/>
                    </a:lnTo>
                    <a:lnTo>
                      <a:pt x="330" y="327"/>
                    </a:lnTo>
                    <a:lnTo>
                      <a:pt x="330" y="331"/>
                    </a:lnTo>
                    <a:lnTo>
                      <a:pt x="330" y="333"/>
                    </a:lnTo>
                    <a:lnTo>
                      <a:pt x="328" y="333"/>
                    </a:lnTo>
                    <a:lnTo>
                      <a:pt x="326" y="333"/>
                    </a:lnTo>
                    <a:lnTo>
                      <a:pt x="324" y="333"/>
                    </a:lnTo>
                    <a:lnTo>
                      <a:pt x="322" y="333"/>
                    </a:lnTo>
                    <a:lnTo>
                      <a:pt x="320" y="333"/>
                    </a:lnTo>
                    <a:lnTo>
                      <a:pt x="318" y="333"/>
                    </a:lnTo>
                    <a:lnTo>
                      <a:pt x="316" y="333"/>
                    </a:lnTo>
                    <a:lnTo>
                      <a:pt x="314" y="333"/>
                    </a:lnTo>
                    <a:lnTo>
                      <a:pt x="310" y="333"/>
                    </a:lnTo>
                    <a:lnTo>
                      <a:pt x="308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6" y="333"/>
                    </a:lnTo>
                    <a:lnTo>
                      <a:pt x="294" y="333"/>
                    </a:lnTo>
                    <a:lnTo>
                      <a:pt x="294" y="333"/>
                    </a:lnTo>
                    <a:lnTo>
                      <a:pt x="292" y="333"/>
                    </a:lnTo>
                    <a:lnTo>
                      <a:pt x="290" y="333"/>
                    </a:lnTo>
                    <a:lnTo>
                      <a:pt x="288" y="333"/>
                    </a:lnTo>
                    <a:lnTo>
                      <a:pt x="286" y="333"/>
                    </a:lnTo>
                    <a:lnTo>
                      <a:pt x="284" y="333"/>
                    </a:lnTo>
                    <a:lnTo>
                      <a:pt x="282" y="333"/>
                    </a:lnTo>
                    <a:lnTo>
                      <a:pt x="280" y="333"/>
                    </a:lnTo>
                    <a:lnTo>
                      <a:pt x="278" y="333"/>
                    </a:lnTo>
                    <a:lnTo>
                      <a:pt x="276" y="333"/>
                    </a:lnTo>
                    <a:lnTo>
                      <a:pt x="272" y="333"/>
                    </a:lnTo>
                    <a:lnTo>
                      <a:pt x="270" y="333"/>
                    </a:lnTo>
                    <a:lnTo>
                      <a:pt x="268" y="333"/>
                    </a:lnTo>
                    <a:lnTo>
                      <a:pt x="266" y="333"/>
                    </a:lnTo>
                    <a:lnTo>
                      <a:pt x="264" y="333"/>
                    </a:lnTo>
                    <a:lnTo>
                      <a:pt x="262" y="333"/>
                    </a:lnTo>
                    <a:lnTo>
                      <a:pt x="258" y="333"/>
                    </a:lnTo>
                    <a:lnTo>
                      <a:pt x="256" y="333"/>
                    </a:lnTo>
                    <a:lnTo>
                      <a:pt x="252" y="333"/>
                    </a:lnTo>
                    <a:lnTo>
                      <a:pt x="250" y="333"/>
                    </a:lnTo>
                    <a:lnTo>
                      <a:pt x="248" y="333"/>
                    </a:lnTo>
                    <a:lnTo>
                      <a:pt x="246" y="333"/>
                    </a:lnTo>
                    <a:lnTo>
                      <a:pt x="246" y="333"/>
                    </a:lnTo>
                    <a:lnTo>
                      <a:pt x="244" y="333"/>
                    </a:lnTo>
                    <a:lnTo>
                      <a:pt x="242" y="333"/>
                    </a:lnTo>
                    <a:lnTo>
                      <a:pt x="240" y="333"/>
                    </a:lnTo>
                    <a:lnTo>
                      <a:pt x="238" y="333"/>
                    </a:lnTo>
                    <a:lnTo>
                      <a:pt x="236" y="333"/>
                    </a:lnTo>
                    <a:lnTo>
                      <a:pt x="234" y="333"/>
                    </a:lnTo>
                    <a:lnTo>
                      <a:pt x="232" y="333"/>
                    </a:lnTo>
                    <a:lnTo>
                      <a:pt x="230" y="333"/>
                    </a:lnTo>
                    <a:lnTo>
                      <a:pt x="228" y="333"/>
                    </a:lnTo>
                    <a:lnTo>
                      <a:pt x="226" y="333"/>
                    </a:lnTo>
                    <a:lnTo>
                      <a:pt x="224" y="333"/>
                    </a:lnTo>
                    <a:lnTo>
                      <a:pt x="218" y="333"/>
                    </a:lnTo>
                    <a:lnTo>
                      <a:pt x="216" y="333"/>
                    </a:lnTo>
                    <a:lnTo>
                      <a:pt x="212" y="333"/>
                    </a:lnTo>
                    <a:lnTo>
                      <a:pt x="210" y="331"/>
                    </a:lnTo>
                    <a:lnTo>
                      <a:pt x="208" y="329"/>
                    </a:lnTo>
                    <a:lnTo>
                      <a:pt x="206" y="329"/>
                    </a:lnTo>
                    <a:lnTo>
                      <a:pt x="206" y="327"/>
                    </a:lnTo>
                    <a:lnTo>
                      <a:pt x="206" y="325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0" y="317"/>
                    </a:lnTo>
                    <a:lnTo>
                      <a:pt x="198" y="315"/>
                    </a:lnTo>
                    <a:lnTo>
                      <a:pt x="198" y="313"/>
                    </a:lnTo>
                    <a:lnTo>
                      <a:pt x="198" y="311"/>
                    </a:lnTo>
                    <a:lnTo>
                      <a:pt x="196" y="311"/>
                    </a:lnTo>
                    <a:lnTo>
                      <a:pt x="198" y="311"/>
                    </a:lnTo>
                    <a:lnTo>
                      <a:pt x="198" y="309"/>
                    </a:lnTo>
                    <a:lnTo>
                      <a:pt x="198" y="307"/>
                    </a:lnTo>
                    <a:lnTo>
                      <a:pt x="198" y="305"/>
                    </a:lnTo>
                    <a:lnTo>
                      <a:pt x="196" y="305"/>
                    </a:lnTo>
                    <a:lnTo>
                      <a:pt x="196" y="303"/>
                    </a:lnTo>
                    <a:lnTo>
                      <a:pt x="196" y="303"/>
                    </a:lnTo>
                    <a:lnTo>
                      <a:pt x="194" y="303"/>
                    </a:lnTo>
                    <a:lnTo>
                      <a:pt x="192" y="303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86" y="303"/>
                    </a:lnTo>
                    <a:lnTo>
                      <a:pt x="184" y="303"/>
                    </a:lnTo>
                    <a:lnTo>
                      <a:pt x="182" y="303"/>
                    </a:lnTo>
                    <a:lnTo>
                      <a:pt x="178" y="303"/>
                    </a:lnTo>
                    <a:lnTo>
                      <a:pt x="176" y="303"/>
                    </a:lnTo>
                    <a:lnTo>
                      <a:pt x="174" y="303"/>
                    </a:lnTo>
                    <a:lnTo>
                      <a:pt x="172" y="303"/>
                    </a:lnTo>
                    <a:lnTo>
                      <a:pt x="170" y="303"/>
                    </a:lnTo>
                    <a:lnTo>
                      <a:pt x="168" y="303"/>
                    </a:lnTo>
                    <a:lnTo>
                      <a:pt x="166" y="303"/>
                    </a:lnTo>
                    <a:lnTo>
                      <a:pt x="164" y="303"/>
                    </a:lnTo>
                    <a:lnTo>
                      <a:pt x="162" y="303"/>
                    </a:lnTo>
                    <a:lnTo>
                      <a:pt x="160" y="303"/>
                    </a:lnTo>
                    <a:lnTo>
                      <a:pt x="158" y="303"/>
                    </a:lnTo>
                    <a:lnTo>
                      <a:pt x="156" y="303"/>
                    </a:lnTo>
                    <a:lnTo>
                      <a:pt x="154" y="303"/>
                    </a:lnTo>
                    <a:lnTo>
                      <a:pt x="152" y="303"/>
                    </a:lnTo>
                    <a:lnTo>
                      <a:pt x="150" y="303"/>
                    </a:lnTo>
                    <a:lnTo>
                      <a:pt x="148" y="303"/>
                    </a:lnTo>
                    <a:lnTo>
                      <a:pt x="148" y="303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2" y="303"/>
                    </a:lnTo>
                    <a:lnTo>
                      <a:pt x="140" y="303"/>
                    </a:lnTo>
                    <a:lnTo>
                      <a:pt x="138" y="303"/>
                    </a:lnTo>
                    <a:lnTo>
                      <a:pt x="136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28" y="303"/>
                    </a:lnTo>
                    <a:lnTo>
                      <a:pt x="122" y="303"/>
                    </a:lnTo>
                    <a:lnTo>
                      <a:pt x="122" y="301"/>
                    </a:lnTo>
                    <a:lnTo>
                      <a:pt x="122" y="299"/>
                    </a:lnTo>
                    <a:lnTo>
                      <a:pt x="122" y="299"/>
                    </a:lnTo>
                    <a:lnTo>
                      <a:pt x="122" y="295"/>
                    </a:lnTo>
                    <a:lnTo>
                      <a:pt x="122" y="293"/>
                    </a:lnTo>
                    <a:lnTo>
                      <a:pt x="120" y="293"/>
                    </a:lnTo>
                    <a:lnTo>
                      <a:pt x="118" y="293"/>
                    </a:lnTo>
                    <a:lnTo>
                      <a:pt x="114" y="293"/>
                    </a:lnTo>
                    <a:lnTo>
                      <a:pt x="110" y="293"/>
                    </a:lnTo>
                    <a:lnTo>
                      <a:pt x="108" y="293"/>
                    </a:lnTo>
                    <a:lnTo>
                      <a:pt x="104" y="293"/>
                    </a:lnTo>
                    <a:lnTo>
                      <a:pt x="102" y="293"/>
                    </a:lnTo>
                    <a:lnTo>
                      <a:pt x="100" y="293"/>
                    </a:lnTo>
                    <a:lnTo>
                      <a:pt x="96" y="293"/>
                    </a:lnTo>
                    <a:lnTo>
                      <a:pt x="94" y="293"/>
                    </a:lnTo>
                    <a:lnTo>
                      <a:pt x="92" y="293"/>
                    </a:lnTo>
                    <a:lnTo>
                      <a:pt x="90" y="293"/>
                    </a:lnTo>
                    <a:lnTo>
                      <a:pt x="88" y="293"/>
                    </a:lnTo>
                    <a:lnTo>
                      <a:pt x="86" y="293"/>
                    </a:lnTo>
                    <a:lnTo>
                      <a:pt x="84" y="293"/>
                    </a:lnTo>
                    <a:lnTo>
                      <a:pt x="82" y="293"/>
                    </a:lnTo>
                    <a:lnTo>
                      <a:pt x="80" y="293"/>
                    </a:lnTo>
                    <a:lnTo>
                      <a:pt x="78" y="293"/>
                    </a:lnTo>
                    <a:lnTo>
                      <a:pt x="74" y="293"/>
                    </a:lnTo>
                    <a:lnTo>
                      <a:pt x="66" y="293"/>
                    </a:lnTo>
                    <a:lnTo>
                      <a:pt x="62" y="293"/>
                    </a:lnTo>
                    <a:lnTo>
                      <a:pt x="56" y="293"/>
                    </a:lnTo>
                    <a:lnTo>
                      <a:pt x="54" y="293"/>
                    </a:lnTo>
                    <a:lnTo>
                      <a:pt x="52" y="293"/>
                    </a:lnTo>
                    <a:lnTo>
                      <a:pt x="50" y="293"/>
                    </a:lnTo>
                    <a:lnTo>
                      <a:pt x="48" y="293"/>
                    </a:lnTo>
                    <a:lnTo>
                      <a:pt x="46" y="291"/>
                    </a:lnTo>
                    <a:lnTo>
                      <a:pt x="42" y="291"/>
                    </a:lnTo>
                    <a:lnTo>
                      <a:pt x="40" y="291"/>
                    </a:lnTo>
                    <a:lnTo>
                      <a:pt x="38" y="291"/>
                    </a:lnTo>
                    <a:lnTo>
                      <a:pt x="36" y="291"/>
                    </a:lnTo>
                    <a:lnTo>
                      <a:pt x="30" y="291"/>
                    </a:lnTo>
                    <a:lnTo>
                      <a:pt x="26" y="291"/>
                    </a:lnTo>
                    <a:lnTo>
                      <a:pt x="20" y="291"/>
                    </a:lnTo>
                    <a:lnTo>
                      <a:pt x="18" y="291"/>
                    </a:lnTo>
                    <a:lnTo>
                      <a:pt x="14" y="291"/>
                    </a:lnTo>
                    <a:lnTo>
                      <a:pt x="10" y="291"/>
                    </a:lnTo>
                    <a:lnTo>
                      <a:pt x="6" y="291"/>
                    </a:lnTo>
                    <a:lnTo>
                      <a:pt x="6" y="289"/>
                    </a:lnTo>
                    <a:lnTo>
                      <a:pt x="6" y="287"/>
                    </a:lnTo>
                    <a:lnTo>
                      <a:pt x="8" y="285"/>
                    </a:lnTo>
                    <a:lnTo>
                      <a:pt x="8" y="281"/>
                    </a:lnTo>
                    <a:lnTo>
                      <a:pt x="8" y="279"/>
                    </a:lnTo>
                    <a:lnTo>
                      <a:pt x="6" y="279"/>
                    </a:lnTo>
                    <a:lnTo>
                      <a:pt x="6" y="277"/>
                    </a:lnTo>
                    <a:lnTo>
                      <a:pt x="6" y="275"/>
                    </a:lnTo>
                    <a:lnTo>
                      <a:pt x="6" y="273"/>
                    </a:lnTo>
                    <a:lnTo>
                      <a:pt x="6" y="271"/>
                    </a:lnTo>
                    <a:lnTo>
                      <a:pt x="4" y="271"/>
                    </a:lnTo>
                    <a:lnTo>
                      <a:pt x="4" y="269"/>
                    </a:lnTo>
                    <a:lnTo>
                      <a:pt x="4" y="267"/>
                    </a:lnTo>
                    <a:lnTo>
                      <a:pt x="4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0" y="263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4" y="253"/>
                    </a:lnTo>
                    <a:lnTo>
                      <a:pt x="4" y="251"/>
                    </a:lnTo>
                    <a:lnTo>
                      <a:pt x="4" y="251"/>
                    </a:lnTo>
                    <a:lnTo>
                      <a:pt x="6" y="251"/>
                    </a:lnTo>
                    <a:lnTo>
                      <a:pt x="8" y="251"/>
                    </a:lnTo>
                    <a:lnTo>
                      <a:pt x="10" y="251"/>
                    </a:lnTo>
                    <a:lnTo>
                      <a:pt x="12" y="251"/>
                    </a:lnTo>
                    <a:lnTo>
                      <a:pt x="14" y="251"/>
                    </a:lnTo>
                    <a:lnTo>
                      <a:pt x="16" y="251"/>
                    </a:lnTo>
                    <a:lnTo>
                      <a:pt x="16" y="251"/>
                    </a:lnTo>
                    <a:lnTo>
                      <a:pt x="18" y="251"/>
                    </a:lnTo>
                    <a:lnTo>
                      <a:pt x="18" y="251"/>
                    </a:lnTo>
                    <a:lnTo>
                      <a:pt x="20" y="251"/>
                    </a:lnTo>
                    <a:lnTo>
                      <a:pt x="22" y="249"/>
                    </a:lnTo>
                    <a:lnTo>
                      <a:pt x="24" y="249"/>
                    </a:lnTo>
                    <a:lnTo>
                      <a:pt x="24" y="247"/>
                    </a:lnTo>
                    <a:lnTo>
                      <a:pt x="26" y="245"/>
                    </a:lnTo>
                    <a:lnTo>
                      <a:pt x="26" y="243"/>
                    </a:lnTo>
                    <a:lnTo>
                      <a:pt x="28" y="243"/>
                    </a:lnTo>
                    <a:lnTo>
                      <a:pt x="28" y="241"/>
                    </a:lnTo>
                    <a:lnTo>
                      <a:pt x="30" y="239"/>
                    </a:lnTo>
                    <a:lnTo>
                      <a:pt x="30" y="237"/>
                    </a:lnTo>
                    <a:lnTo>
                      <a:pt x="32" y="235"/>
                    </a:lnTo>
                    <a:lnTo>
                      <a:pt x="32" y="233"/>
                    </a:lnTo>
                    <a:lnTo>
                      <a:pt x="32" y="231"/>
                    </a:lnTo>
                    <a:lnTo>
                      <a:pt x="34" y="229"/>
                    </a:lnTo>
                    <a:lnTo>
                      <a:pt x="34" y="227"/>
                    </a:lnTo>
                    <a:lnTo>
                      <a:pt x="34" y="225"/>
                    </a:lnTo>
                    <a:lnTo>
                      <a:pt x="36" y="225"/>
                    </a:lnTo>
                    <a:lnTo>
                      <a:pt x="36" y="223"/>
                    </a:lnTo>
                    <a:lnTo>
                      <a:pt x="38" y="223"/>
                    </a:lnTo>
                    <a:lnTo>
                      <a:pt x="40" y="223"/>
                    </a:lnTo>
                    <a:lnTo>
                      <a:pt x="40" y="221"/>
                    </a:lnTo>
                    <a:lnTo>
                      <a:pt x="42" y="221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44" y="215"/>
                    </a:lnTo>
                    <a:lnTo>
                      <a:pt x="44" y="213"/>
                    </a:lnTo>
                    <a:lnTo>
                      <a:pt x="44" y="211"/>
                    </a:lnTo>
                    <a:lnTo>
                      <a:pt x="48" y="209"/>
                    </a:lnTo>
                    <a:lnTo>
                      <a:pt x="48" y="207"/>
                    </a:lnTo>
                    <a:lnTo>
                      <a:pt x="48" y="205"/>
                    </a:lnTo>
                    <a:lnTo>
                      <a:pt x="50" y="205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50" y="201"/>
                    </a:lnTo>
                    <a:lnTo>
                      <a:pt x="52" y="201"/>
                    </a:lnTo>
                    <a:lnTo>
                      <a:pt x="52" y="199"/>
                    </a:lnTo>
                    <a:lnTo>
                      <a:pt x="52" y="197"/>
                    </a:lnTo>
                    <a:lnTo>
                      <a:pt x="52" y="195"/>
                    </a:lnTo>
                    <a:lnTo>
                      <a:pt x="54" y="193"/>
                    </a:lnTo>
                    <a:lnTo>
                      <a:pt x="54" y="191"/>
                    </a:lnTo>
                    <a:lnTo>
                      <a:pt x="54" y="189"/>
                    </a:lnTo>
                    <a:lnTo>
                      <a:pt x="54" y="187"/>
                    </a:lnTo>
                    <a:lnTo>
                      <a:pt x="56" y="185"/>
                    </a:lnTo>
                    <a:lnTo>
                      <a:pt x="56" y="183"/>
                    </a:lnTo>
                    <a:lnTo>
                      <a:pt x="56" y="181"/>
                    </a:lnTo>
                    <a:lnTo>
                      <a:pt x="56" y="179"/>
                    </a:lnTo>
                    <a:lnTo>
                      <a:pt x="56" y="177"/>
                    </a:lnTo>
                    <a:lnTo>
                      <a:pt x="56" y="175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6" y="159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6" y="155"/>
                    </a:lnTo>
                    <a:lnTo>
                      <a:pt x="58" y="153"/>
                    </a:lnTo>
                    <a:lnTo>
                      <a:pt x="58" y="151"/>
                    </a:lnTo>
                    <a:lnTo>
                      <a:pt x="58" y="149"/>
                    </a:lnTo>
                    <a:lnTo>
                      <a:pt x="60" y="149"/>
                    </a:lnTo>
                    <a:lnTo>
                      <a:pt x="62" y="149"/>
                    </a:lnTo>
                    <a:lnTo>
                      <a:pt x="64" y="149"/>
                    </a:lnTo>
                    <a:lnTo>
                      <a:pt x="66" y="151"/>
                    </a:lnTo>
                    <a:lnTo>
                      <a:pt x="66" y="149"/>
                    </a:lnTo>
                    <a:lnTo>
                      <a:pt x="66" y="145"/>
                    </a:lnTo>
                    <a:lnTo>
                      <a:pt x="66" y="143"/>
                    </a:lnTo>
                    <a:lnTo>
                      <a:pt x="66" y="141"/>
                    </a:lnTo>
                    <a:lnTo>
                      <a:pt x="66" y="139"/>
                    </a:lnTo>
                    <a:lnTo>
                      <a:pt x="68" y="139"/>
                    </a:lnTo>
                    <a:lnTo>
                      <a:pt x="70" y="139"/>
                    </a:lnTo>
                    <a:lnTo>
                      <a:pt x="72" y="141"/>
                    </a:lnTo>
                    <a:lnTo>
                      <a:pt x="74" y="141"/>
                    </a:lnTo>
                    <a:lnTo>
                      <a:pt x="76" y="141"/>
                    </a:lnTo>
                    <a:lnTo>
                      <a:pt x="76" y="139"/>
                    </a:lnTo>
                    <a:lnTo>
                      <a:pt x="76" y="137"/>
                    </a:lnTo>
                    <a:lnTo>
                      <a:pt x="76" y="135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8" y="130"/>
                    </a:lnTo>
                    <a:lnTo>
                      <a:pt x="80" y="130"/>
                    </a:lnTo>
                    <a:lnTo>
                      <a:pt x="82" y="130"/>
                    </a:lnTo>
                    <a:lnTo>
                      <a:pt x="84" y="130"/>
                    </a:lnTo>
                    <a:lnTo>
                      <a:pt x="86" y="130"/>
                    </a:lnTo>
                    <a:lnTo>
                      <a:pt x="86" y="128"/>
                    </a:lnTo>
                    <a:lnTo>
                      <a:pt x="86" y="126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6" y="116"/>
                    </a:lnTo>
                    <a:lnTo>
                      <a:pt x="86" y="114"/>
                    </a:lnTo>
                    <a:lnTo>
                      <a:pt x="86" y="112"/>
                    </a:lnTo>
                    <a:lnTo>
                      <a:pt x="86" y="110"/>
                    </a:lnTo>
                    <a:lnTo>
                      <a:pt x="88" y="110"/>
                    </a:lnTo>
                    <a:lnTo>
                      <a:pt x="90" y="110"/>
                    </a:lnTo>
                    <a:lnTo>
                      <a:pt x="92" y="110"/>
                    </a:lnTo>
                    <a:lnTo>
                      <a:pt x="94" y="110"/>
                    </a:lnTo>
                    <a:lnTo>
                      <a:pt x="96" y="110"/>
                    </a:lnTo>
                    <a:lnTo>
                      <a:pt x="96" y="106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6" y="98"/>
                    </a:lnTo>
                    <a:lnTo>
                      <a:pt x="98" y="96"/>
                    </a:lnTo>
                    <a:lnTo>
                      <a:pt x="98" y="94"/>
                    </a:lnTo>
                    <a:lnTo>
                      <a:pt x="98" y="88"/>
                    </a:lnTo>
                    <a:lnTo>
                      <a:pt x="98" y="86"/>
                    </a:lnTo>
                    <a:lnTo>
                      <a:pt x="98" y="84"/>
                    </a:lnTo>
                    <a:lnTo>
                      <a:pt x="98" y="80"/>
                    </a:lnTo>
                    <a:lnTo>
                      <a:pt x="98" y="78"/>
                    </a:lnTo>
                    <a:lnTo>
                      <a:pt x="98" y="76"/>
                    </a:lnTo>
                    <a:lnTo>
                      <a:pt x="98" y="74"/>
                    </a:lnTo>
                    <a:lnTo>
                      <a:pt x="98" y="72"/>
                    </a:lnTo>
                    <a:lnTo>
                      <a:pt x="98" y="66"/>
                    </a:lnTo>
                    <a:lnTo>
                      <a:pt x="98" y="64"/>
                    </a:lnTo>
                    <a:lnTo>
                      <a:pt x="98" y="60"/>
                    </a:lnTo>
                    <a:lnTo>
                      <a:pt x="98" y="58"/>
                    </a:lnTo>
                    <a:lnTo>
                      <a:pt x="98" y="58"/>
                    </a:lnTo>
                    <a:lnTo>
                      <a:pt x="98" y="56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8" y="48"/>
                    </a:lnTo>
                    <a:lnTo>
                      <a:pt x="98" y="46"/>
                    </a:lnTo>
                    <a:lnTo>
                      <a:pt x="98" y="36"/>
                    </a:lnTo>
                    <a:lnTo>
                      <a:pt x="98" y="34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100" y="22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2" y="14"/>
                    </a:lnTo>
                    <a:lnTo>
                      <a:pt x="112" y="12"/>
                    </a:lnTo>
                    <a:lnTo>
                      <a:pt x="114" y="12"/>
                    </a:lnTo>
                    <a:lnTo>
                      <a:pt x="114" y="14"/>
                    </a:lnTo>
                    <a:lnTo>
                      <a:pt x="116" y="16"/>
                    </a:lnTo>
                    <a:lnTo>
                      <a:pt x="116" y="18"/>
                    </a:lnTo>
                    <a:lnTo>
                      <a:pt x="120" y="18"/>
                    </a:lnTo>
                    <a:lnTo>
                      <a:pt x="122" y="20"/>
                    </a:lnTo>
                    <a:lnTo>
                      <a:pt x="126" y="18"/>
                    </a:lnTo>
                    <a:lnTo>
                      <a:pt x="128" y="18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2" y="18"/>
                    </a:lnTo>
                    <a:lnTo>
                      <a:pt x="132" y="20"/>
                    </a:lnTo>
                    <a:lnTo>
                      <a:pt x="132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8" y="18"/>
                    </a:lnTo>
                    <a:lnTo>
                      <a:pt x="148" y="20"/>
                    </a:lnTo>
                    <a:lnTo>
                      <a:pt x="146" y="22"/>
                    </a:lnTo>
                    <a:lnTo>
                      <a:pt x="148" y="22"/>
                    </a:lnTo>
                    <a:lnTo>
                      <a:pt x="148" y="20"/>
                    </a:lnTo>
                    <a:lnTo>
                      <a:pt x="148" y="20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4" y="18"/>
                    </a:lnTo>
                    <a:lnTo>
                      <a:pt x="154" y="16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58" y="18"/>
                    </a:lnTo>
                    <a:lnTo>
                      <a:pt x="158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2" y="22"/>
                    </a:lnTo>
                    <a:lnTo>
                      <a:pt x="164" y="22"/>
                    </a:lnTo>
                    <a:lnTo>
                      <a:pt x="166" y="22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0" y="18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4" y="20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4" y="22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78" y="18"/>
                    </a:lnTo>
                    <a:lnTo>
                      <a:pt x="180" y="18"/>
                    </a:lnTo>
                    <a:lnTo>
                      <a:pt x="182" y="18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2"/>
                    </a:lnTo>
                    <a:lnTo>
                      <a:pt x="186" y="10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90" y="10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4" y="6"/>
                    </a:lnTo>
                    <a:lnTo>
                      <a:pt x="194" y="4"/>
                    </a:lnTo>
                    <a:lnTo>
                      <a:pt x="196" y="2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198" y="2"/>
                    </a:lnTo>
                    <a:lnTo>
                      <a:pt x="198" y="6"/>
                    </a:lnTo>
                    <a:lnTo>
                      <a:pt x="19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3" name="Freeform 41">
                <a:extLst>
                  <a:ext uri="{FF2B5EF4-FFF2-40B4-BE49-F238E27FC236}">
                    <a16:creationId xmlns:a16="http://schemas.microsoft.com/office/drawing/2014/main" id="{8F56BC04-2842-CD76-262D-325E53F0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038" y="2762250"/>
                <a:ext cx="501650" cy="392113"/>
              </a:xfrm>
              <a:custGeom>
                <a:avLst/>
                <a:gdLst>
                  <a:gd name="T0" fmla="*/ 150 w 316"/>
                  <a:gd name="T1" fmla="*/ 6 h 247"/>
                  <a:gd name="T2" fmla="*/ 168 w 316"/>
                  <a:gd name="T3" fmla="*/ 8 h 247"/>
                  <a:gd name="T4" fmla="*/ 196 w 316"/>
                  <a:gd name="T5" fmla="*/ 10 h 247"/>
                  <a:gd name="T6" fmla="*/ 194 w 316"/>
                  <a:gd name="T7" fmla="*/ 26 h 247"/>
                  <a:gd name="T8" fmla="*/ 202 w 316"/>
                  <a:gd name="T9" fmla="*/ 28 h 247"/>
                  <a:gd name="T10" fmla="*/ 204 w 316"/>
                  <a:gd name="T11" fmla="*/ 36 h 247"/>
                  <a:gd name="T12" fmla="*/ 212 w 316"/>
                  <a:gd name="T13" fmla="*/ 42 h 247"/>
                  <a:gd name="T14" fmla="*/ 218 w 316"/>
                  <a:gd name="T15" fmla="*/ 48 h 247"/>
                  <a:gd name="T16" fmla="*/ 220 w 316"/>
                  <a:gd name="T17" fmla="*/ 58 h 247"/>
                  <a:gd name="T18" fmla="*/ 230 w 316"/>
                  <a:gd name="T19" fmla="*/ 70 h 247"/>
                  <a:gd name="T20" fmla="*/ 234 w 316"/>
                  <a:gd name="T21" fmla="*/ 77 h 247"/>
                  <a:gd name="T22" fmla="*/ 242 w 316"/>
                  <a:gd name="T23" fmla="*/ 91 h 247"/>
                  <a:gd name="T24" fmla="*/ 252 w 316"/>
                  <a:gd name="T25" fmla="*/ 99 h 247"/>
                  <a:gd name="T26" fmla="*/ 262 w 316"/>
                  <a:gd name="T27" fmla="*/ 105 h 247"/>
                  <a:gd name="T28" fmla="*/ 272 w 316"/>
                  <a:gd name="T29" fmla="*/ 109 h 247"/>
                  <a:gd name="T30" fmla="*/ 282 w 316"/>
                  <a:gd name="T31" fmla="*/ 115 h 247"/>
                  <a:gd name="T32" fmla="*/ 288 w 316"/>
                  <a:gd name="T33" fmla="*/ 121 h 247"/>
                  <a:gd name="T34" fmla="*/ 302 w 316"/>
                  <a:gd name="T35" fmla="*/ 123 h 247"/>
                  <a:gd name="T36" fmla="*/ 312 w 316"/>
                  <a:gd name="T37" fmla="*/ 125 h 247"/>
                  <a:gd name="T38" fmla="*/ 292 w 316"/>
                  <a:gd name="T39" fmla="*/ 125 h 247"/>
                  <a:gd name="T40" fmla="*/ 260 w 316"/>
                  <a:gd name="T41" fmla="*/ 137 h 247"/>
                  <a:gd name="T42" fmla="*/ 222 w 316"/>
                  <a:gd name="T43" fmla="*/ 169 h 247"/>
                  <a:gd name="T44" fmla="*/ 206 w 316"/>
                  <a:gd name="T45" fmla="*/ 179 h 247"/>
                  <a:gd name="T46" fmla="*/ 186 w 316"/>
                  <a:gd name="T47" fmla="*/ 199 h 247"/>
                  <a:gd name="T48" fmla="*/ 172 w 316"/>
                  <a:gd name="T49" fmla="*/ 209 h 247"/>
                  <a:gd name="T50" fmla="*/ 162 w 316"/>
                  <a:gd name="T51" fmla="*/ 225 h 247"/>
                  <a:gd name="T52" fmla="*/ 154 w 316"/>
                  <a:gd name="T53" fmla="*/ 223 h 247"/>
                  <a:gd name="T54" fmla="*/ 138 w 316"/>
                  <a:gd name="T55" fmla="*/ 235 h 247"/>
                  <a:gd name="T56" fmla="*/ 126 w 316"/>
                  <a:gd name="T57" fmla="*/ 245 h 247"/>
                  <a:gd name="T58" fmla="*/ 118 w 316"/>
                  <a:gd name="T59" fmla="*/ 233 h 247"/>
                  <a:gd name="T60" fmla="*/ 112 w 316"/>
                  <a:gd name="T61" fmla="*/ 233 h 247"/>
                  <a:gd name="T62" fmla="*/ 98 w 316"/>
                  <a:gd name="T63" fmla="*/ 227 h 247"/>
                  <a:gd name="T64" fmla="*/ 96 w 316"/>
                  <a:gd name="T65" fmla="*/ 217 h 247"/>
                  <a:gd name="T66" fmla="*/ 94 w 316"/>
                  <a:gd name="T67" fmla="*/ 213 h 247"/>
                  <a:gd name="T68" fmla="*/ 88 w 316"/>
                  <a:gd name="T69" fmla="*/ 209 h 247"/>
                  <a:gd name="T70" fmla="*/ 88 w 316"/>
                  <a:gd name="T71" fmla="*/ 203 h 247"/>
                  <a:gd name="T72" fmla="*/ 84 w 316"/>
                  <a:gd name="T73" fmla="*/ 195 h 247"/>
                  <a:gd name="T74" fmla="*/ 84 w 316"/>
                  <a:gd name="T75" fmla="*/ 181 h 247"/>
                  <a:gd name="T76" fmla="*/ 82 w 316"/>
                  <a:gd name="T77" fmla="*/ 175 h 247"/>
                  <a:gd name="T78" fmla="*/ 92 w 316"/>
                  <a:gd name="T79" fmla="*/ 169 h 247"/>
                  <a:gd name="T80" fmla="*/ 86 w 316"/>
                  <a:gd name="T81" fmla="*/ 165 h 247"/>
                  <a:gd name="T82" fmla="*/ 80 w 316"/>
                  <a:gd name="T83" fmla="*/ 163 h 247"/>
                  <a:gd name="T84" fmla="*/ 70 w 316"/>
                  <a:gd name="T85" fmla="*/ 151 h 247"/>
                  <a:gd name="T86" fmla="*/ 62 w 316"/>
                  <a:gd name="T87" fmla="*/ 139 h 247"/>
                  <a:gd name="T88" fmla="*/ 60 w 316"/>
                  <a:gd name="T89" fmla="*/ 131 h 247"/>
                  <a:gd name="T90" fmla="*/ 54 w 316"/>
                  <a:gd name="T91" fmla="*/ 137 h 247"/>
                  <a:gd name="T92" fmla="*/ 42 w 316"/>
                  <a:gd name="T93" fmla="*/ 137 h 247"/>
                  <a:gd name="T94" fmla="*/ 38 w 316"/>
                  <a:gd name="T95" fmla="*/ 129 h 247"/>
                  <a:gd name="T96" fmla="*/ 24 w 316"/>
                  <a:gd name="T97" fmla="*/ 135 h 247"/>
                  <a:gd name="T98" fmla="*/ 12 w 316"/>
                  <a:gd name="T99" fmla="*/ 135 h 247"/>
                  <a:gd name="T100" fmla="*/ 0 w 316"/>
                  <a:gd name="T101" fmla="*/ 125 h 247"/>
                  <a:gd name="T102" fmla="*/ 12 w 316"/>
                  <a:gd name="T103" fmla="*/ 95 h 247"/>
                  <a:gd name="T104" fmla="*/ 22 w 316"/>
                  <a:gd name="T105" fmla="*/ 75 h 247"/>
                  <a:gd name="T106" fmla="*/ 32 w 316"/>
                  <a:gd name="T107" fmla="*/ 50 h 247"/>
                  <a:gd name="T108" fmla="*/ 48 w 316"/>
                  <a:gd name="T109" fmla="*/ 42 h 247"/>
                  <a:gd name="T110" fmla="*/ 48 w 316"/>
                  <a:gd name="T111" fmla="*/ 10 h 247"/>
                  <a:gd name="T112" fmla="*/ 76 w 316"/>
                  <a:gd name="T113" fmla="*/ 6 h 247"/>
                  <a:gd name="T114" fmla="*/ 124 w 316"/>
                  <a:gd name="T115" fmla="*/ 6 h 247"/>
                  <a:gd name="T116" fmla="*/ 140 w 316"/>
                  <a:gd name="T117" fmla="*/ 4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6" h="247">
                    <a:moveTo>
                      <a:pt x="142" y="0"/>
                    </a:moveTo>
                    <a:lnTo>
                      <a:pt x="146" y="0"/>
                    </a:lnTo>
                    <a:lnTo>
                      <a:pt x="148" y="0"/>
                    </a:lnTo>
                    <a:lnTo>
                      <a:pt x="148" y="2"/>
                    </a:lnTo>
                    <a:lnTo>
                      <a:pt x="148" y="6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4" y="6"/>
                    </a:lnTo>
                    <a:lnTo>
                      <a:pt x="160" y="8"/>
                    </a:lnTo>
                    <a:lnTo>
                      <a:pt x="162" y="8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8" y="8"/>
                    </a:lnTo>
                    <a:lnTo>
                      <a:pt x="186" y="8"/>
                    </a:lnTo>
                    <a:lnTo>
                      <a:pt x="196" y="8"/>
                    </a:lnTo>
                    <a:lnTo>
                      <a:pt x="196" y="10"/>
                    </a:lnTo>
                    <a:lnTo>
                      <a:pt x="196" y="18"/>
                    </a:lnTo>
                    <a:lnTo>
                      <a:pt x="194" y="18"/>
                    </a:lnTo>
                    <a:lnTo>
                      <a:pt x="194" y="20"/>
                    </a:lnTo>
                    <a:lnTo>
                      <a:pt x="194" y="22"/>
                    </a:lnTo>
                    <a:lnTo>
                      <a:pt x="194" y="24"/>
                    </a:lnTo>
                    <a:lnTo>
                      <a:pt x="194" y="26"/>
                    </a:lnTo>
                    <a:lnTo>
                      <a:pt x="194" y="28"/>
                    </a:lnTo>
                    <a:lnTo>
                      <a:pt x="196" y="28"/>
                    </a:lnTo>
                    <a:lnTo>
                      <a:pt x="198" y="28"/>
                    </a:lnTo>
                    <a:lnTo>
                      <a:pt x="198" y="30"/>
                    </a:lnTo>
                    <a:lnTo>
                      <a:pt x="200" y="28"/>
                    </a:lnTo>
                    <a:lnTo>
                      <a:pt x="202" y="28"/>
                    </a:lnTo>
                    <a:lnTo>
                      <a:pt x="202" y="30"/>
                    </a:lnTo>
                    <a:lnTo>
                      <a:pt x="204" y="30"/>
                    </a:lnTo>
                    <a:lnTo>
                      <a:pt x="204" y="32"/>
                    </a:lnTo>
                    <a:lnTo>
                      <a:pt x="206" y="34"/>
                    </a:lnTo>
                    <a:lnTo>
                      <a:pt x="206" y="36"/>
                    </a:lnTo>
                    <a:lnTo>
                      <a:pt x="204" y="36"/>
                    </a:lnTo>
                    <a:lnTo>
                      <a:pt x="204" y="38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210" y="40"/>
                    </a:lnTo>
                    <a:lnTo>
                      <a:pt x="210" y="42"/>
                    </a:lnTo>
                    <a:lnTo>
                      <a:pt x="212" y="42"/>
                    </a:lnTo>
                    <a:lnTo>
                      <a:pt x="212" y="44"/>
                    </a:lnTo>
                    <a:lnTo>
                      <a:pt x="214" y="44"/>
                    </a:lnTo>
                    <a:lnTo>
                      <a:pt x="216" y="44"/>
                    </a:lnTo>
                    <a:lnTo>
                      <a:pt x="216" y="46"/>
                    </a:lnTo>
                    <a:lnTo>
                      <a:pt x="216" y="48"/>
                    </a:lnTo>
                    <a:lnTo>
                      <a:pt x="218" y="48"/>
                    </a:lnTo>
                    <a:lnTo>
                      <a:pt x="218" y="50"/>
                    </a:lnTo>
                    <a:lnTo>
                      <a:pt x="218" y="52"/>
                    </a:lnTo>
                    <a:lnTo>
                      <a:pt x="220" y="54"/>
                    </a:lnTo>
                    <a:lnTo>
                      <a:pt x="222" y="54"/>
                    </a:lnTo>
                    <a:lnTo>
                      <a:pt x="220" y="56"/>
                    </a:lnTo>
                    <a:lnTo>
                      <a:pt x="220" y="58"/>
                    </a:lnTo>
                    <a:lnTo>
                      <a:pt x="222" y="58"/>
                    </a:lnTo>
                    <a:lnTo>
                      <a:pt x="224" y="62"/>
                    </a:lnTo>
                    <a:lnTo>
                      <a:pt x="224" y="64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30" y="70"/>
                    </a:lnTo>
                    <a:lnTo>
                      <a:pt x="232" y="73"/>
                    </a:lnTo>
                    <a:lnTo>
                      <a:pt x="232" y="75"/>
                    </a:lnTo>
                    <a:lnTo>
                      <a:pt x="232" y="75"/>
                    </a:lnTo>
                    <a:lnTo>
                      <a:pt x="234" y="75"/>
                    </a:lnTo>
                    <a:lnTo>
                      <a:pt x="234" y="77"/>
                    </a:lnTo>
                    <a:lnTo>
                      <a:pt x="234" y="77"/>
                    </a:lnTo>
                    <a:lnTo>
                      <a:pt x="234" y="79"/>
                    </a:lnTo>
                    <a:lnTo>
                      <a:pt x="234" y="79"/>
                    </a:lnTo>
                    <a:lnTo>
                      <a:pt x="236" y="85"/>
                    </a:lnTo>
                    <a:lnTo>
                      <a:pt x="238" y="87"/>
                    </a:lnTo>
                    <a:lnTo>
                      <a:pt x="238" y="89"/>
                    </a:lnTo>
                    <a:lnTo>
                      <a:pt x="242" y="91"/>
                    </a:lnTo>
                    <a:lnTo>
                      <a:pt x="242" y="93"/>
                    </a:lnTo>
                    <a:lnTo>
                      <a:pt x="244" y="95"/>
                    </a:lnTo>
                    <a:lnTo>
                      <a:pt x="246" y="95"/>
                    </a:lnTo>
                    <a:lnTo>
                      <a:pt x="248" y="95"/>
                    </a:lnTo>
                    <a:lnTo>
                      <a:pt x="250" y="97"/>
                    </a:lnTo>
                    <a:lnTo>
                      <a:pt x="252" y="99"/>
                    </a:lnTo>
                    <a:lnTo>
                      <a:pt x="254" y="101"/>
                    </a:lnTo>
                    <a:lnTo>
                      <a:pt x="256" y="101"/>
                    </a:lnTo>
                    <a:lnTo>
                      <a:pt x="258" y="101"/>
                    </a:lnTo>
                    <a:lnTo>
                      <a:pt x="260" y="101"/>
                    </a:lnTo>
                    <a:lnTo>
                      <a:pt x="262" y="103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8" y="105"/>
                    </a:lnTo>
                    <a:lnTo>
                      <a:pt x="270" y="107"/>
                    </a:lnTo>
                    <a:lnTo>
                      <a:pt x="272" y="109"/>
                    </a:lnTo>
                    <a:lnTo>
                      <a:pt x="274" y="109"/>
                    </a:lnTo>
                    <a:lnTo>
                      <a:pt x="276" y="109"/>
                    </a:lnTo>
                    <a:lnTo>
                      <a:pt x="278" y="109"/>
                    </a:lnTo>
                    <a:lnTo>
                      <a:pt x="280" y="109"/>
                    </a:lnTo>
                    <a:lnTo>
                      <a:pt x="280" y="111"/>
                    </a:lnTo>
                    <a:lnTo>
                      <a:pt x="282" y="115"/>
                    </a:lnTo>
                    <a:lnTo>
                      <a:pt x="282" y="117"/>
                    </a:lnTo>
                    <a:lnTo>
                      <a:pt x="284" y="117"/>
                    </a:lnTo>
                    <a:lnTo>
                      <a:pt x="286" y="115"/>
                    </a:lnTo>
                    <a:lnTo>
                      <a:pt x="286" y="117"/>
                    </a:lnTo>
                    <a:lnTo>
                      <a:pt x="288" y="119"/>
                    </a:lnTo>
                    <a:lnTo>
                      <a:pt x="288" y="121"/>
                    </a:lnTo>
                    <a:lnTo>
                      <a:pt x="290" y="123"/>
                    </a:lnTo>
                    <a:lnTo>
                      <a:pt x="292" y="123"/>
                    </a:lnTo>
                    <a:lnTo>
                      <a:pt x="294" y="123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302" y="123"/>
                    </a:lnTo>
                    <a:lnTo>
                      <a:pt x="304" y="123"/>
                    </a:lnTo>
                    <a:lnTo>
                      <a:pt x="306" y="123"/>
                    </a:lnTo>
                    <a:lnTo>
                      <a:pt x="308" y="125"/>
                    </a:lnTo>
                    <a:lnTo>
                      <a:pt x="308" y="123"/>
                    </a:lnTo>
                    <a:lnTo>
                      <a:pt x="310" y="125"/>
                    </a:lnTo>
                    <a:lnTo>
                      <a:pt x="312" y="125"/>
                    </a:lnTo>
                    <a:lnTo>
                      <a:pt x="314" y="125"/>
                    </a:lnTo>
                    <a:lnTo>
                      <a:pt x="316" y="125"/>
                    </a:lnTo>
                    <a:lnTo>
                      <a:pt x="314" y="125"/>
                    </a:lnTo>
                    <a:lnTo>
                      <a:pt x="312" y="125"/>
                    </a:lnTo>
                    <a:lnTo>
                      <a:pt x="310" y="125"/>
                    </a:lnTo>
                    <a:lnTo>
                      <a:pt x="292" y="125"/>
                    </a:lnTo>
                    <a:lnTo>
                      <a:pt x="278" y="123"/>
                    </a:lnTo>
                    <a:lnTo>
                      <a:pt x="276" y="125"/>
                    </a:lnTo>
                    <a:lnTo>
                      <a:pt x="274" y="125"/>
                    </a:lnTo>
                    <a:lnTo>
                      <a:pt x="270" y="127"/>
                    </a:lnTo>
                    <a:lnTo>
                      <a:pt x="264" y="133"/>
                    </a:lnTo>
                    <a:lnTo>
                      <a:pt x="260" y="137"/>
                    </a:lnTo>
                    <a:lnTo>
                      <a:pt x="256" y="139"/>
                    </a:lnTo>
                    <a:lnTo>
                      <a:pt x="252" y="143"/>
                    </a:lnTo>
                    <a:lnTo>
                      <a:pt x="248" y="147"/>
                    </a:lnTo>
                    <a:lnTo>
                      <a:pt x="242" y="151"/>
                    </a:lnTo>
                    <a:lnTo>
                      <a:pt x="232" y="161"/>
                    </a:lnTo>
                    <a:lnTo>
                      <a:pt x="222" y="169"/>
                    </a:lnTo>
                    <a:lnTo>
                      <a:pt x="220" y="169"/>
                    </a:lnTo>
                    <a:lnTo>
                      <a:pt x="214" y="173"/>
                    </a:lnTo>
                    <a:lnTo>
                      <a:pt x="214" y="175"/>
                    </a:lnTo>
                    <a:lnTo>
                      <a:pt x="212" y="177"/>
                    </a:lnTo>
                    <a:lnTo>
                      <a:pt x="210" y="177"/>
                    </a:lnTo>
                    <a:lnTo>
                      <a:pt x="206" y="179"/>
                    </a:lnTo>
                    <a:lnTo>
                      <a:pt x="202" y="185"/>
                    </a:lnTo>
                    <a:lnTo>
                      <a:pt x="194" y="191"/>
                    </a:lnTo>
                    <a:lnTo>
                      <a:pt x="192" y="191"/>
                    </a:lnTo>
                    <a:lnTo>
                      <a:pt x="190" y="193"/>
                    </a:lnTo>
                    <a:lnTo>
                      <a:pt x="188" y="195"/>
                    </a:lnTo>
                    <a:lnTo>
                      <a:pt x="186" y="199"/>
                    </a:lnTo>
                    <a:lnTo>
                      <a:pt x="184" y="199"/>
                    </a:lnTo>
                    <a:lnTo>
                      <a:pt x="178" y="205"/>
                    </a:lnTo>
                    <a:lnTo>
                      <a:pt x="174" y="205"/>
                    </a:lnTo>
                    <a:lnTo>
                      <a:pt x="172" y="205"/>
                    </a:lnTo>
                    <a:lnTo>
                      <a:pt x="172" y="207"/>
                    </a:lnTo>
                    <a:lnTo>
                      <a:pt x="172" y="209"/>
                    </a:lnTo>
                    <a:lnTo>
                      <a:pt x="170" y="211"/>
                    </a:lnTo>
                    <a:lnTo>
                      <a:pt x="168" y="213"/>
                    </a:lnTo>
                    <a:lnTo>
                      <a:pt x="164" y="217"/>
                    </a:lnTo>
                    <a:lnTo>
                      <a:pt x="162" y="217"/>
                    </a:lnTo>
                    <a:lnTo>
                      <a:pt x="162" y="221"/>
                    </a:lnTo>
                    <a:lnTo>
                      <a:pt x="162" y="225"/>
                    </a:lnTo>
                    <a:lnTo>
                      <a:pt x="162" y="229"/>
                    </a:lnTo>
                    <a:lnTo>
                      <a:pt x="160" y="229"/>
                    </a:lnTo>
                    <a:lnTo>
                      <a:pt x="156" y="229"/>
                    </a:lnTo>
                    <a:lnTo>
                      <a:pt x="156" y="227"/>
                    </a:lnTo>
                    <a:lnTo>
                      <a:pt x="156" y="221"/>
                    </a:lnTo>
                    <a:lnTo>
                      <a:pt x="154" y="223"/>
                    </a:lnTo>
                    <a:lnTo>
                      <a:pt x="148" y="229"/>
                    </a:lnTo>
                    <a:lnTo>
                      <a:pt x="146" y="229"/>
                    </a:lnTo>
                    <a:lnTo>
                      <a:pt x="144" y="231"/>
                    </a:lnTo>
                    <a:lnTo>
                      <a:pt x="140" y="233"/>
                    </a:lnTo>
                    <a:lnTo>
                      <a:pt x="140" y="235"/>
                    </a:lnTo>
                    <a:lnTo>
                      <a:pt x="138" y="235"/>
                    </a:lnTo>
                    <a:lnTo>
                      <a:pt x="134" y="241"/>
                    </a:lnTo>
                    <a:lnTo>
                      <a:pt x="132" y="241"/>
                    </a:lnTo>
                    <a:lnTo>
                      <a:pt x="132" y="243"/>
                    </a:lnTo>
                    <a:lnTo>
                      <a:pt x="128" y="245"/>
                    </a:lnTo>
                    <a:lnTo>
                      <a:pt x="126" y="247"/>
                    </a:lnTo>
                    <a:lnTo>
                      <a:pt x="126" y="245"/>
                    </a:lnTo>
                    <a:lnTo>
                      <a:pt x="124" y="241"/>
                    </a:lnTo>
                    <a:lnTo>
                      <a:pt x="124" y="239"/>
                    </a:lnTo>
                    <a:lnTo>
                      <a:pt x="122" y="241"/>
                    </a:lnTo>
                    <a:lnTo>
                      <a:pt x="120" y="241"/>
                    </a:lnTo>
                    <a:lnTo>
                      <a:pt x="118" y="237"/>
                    </a:lnTo>
                    <a:lnTo>
                      <a:pt x="118" y="233"/>
                    </a:lnTo>
                    <a:lnTo>
                      <a:pt x="118" y="231"/>
                    </a:lnTo>
                    <a:lnTo>
                      <a:pt x="116" y="231"/>
                    </a:lnTo>
                    <a:lnTo>
                      <a:pt x="114" y="231"/>
                    </a:lnTo>
                    <a:lnTo>
                      <a:pt x="114" y="233"/>
                    </a:lnTo>
                    <a:lnTo>
                      <a:pt x="114" y="235"/>
                    </a:lnTo>
                    <a:lnTo>
                      <a:pt x="112" y="233"/>
                    </a:lnTo>
                    <a:lnTo>
                      <a:pt x="112" y="231"/>
                    </a:lnTo>
                    <a:lnTo>
                      <a:pt x="110" y="231"/>
                    </a:lnTo>
                    <a:lnTo>
                      <a:pt x="108" y="227"/>
                    </a:lnTo>
                    <a:lnTo>
                      <a:pt x="106" y="227"/>
                    </a:lnTo>
                    <a:lnTo>
                      <a:pt x="100" y="227"/>
                    </a:lnTo>
                    <a:lnTo>
                      <a:pt x="98" y="227"/>
                    </a:lnTo>
                    <a:lnTo>
                      <a:pt x="98" y="225"/>
                    </a:lnTo>
                    <a:lnTo>
                      <a:pt x="98" y="223"/>
                    </a:lnTo>
                    <a:lnTo>
                      <a:pt x="98" y="221"/>
                    </a:lnTo>
                    <a:lnTo>
                      <a:pt x="98" y="219"/>
                    </a:lnTo>
                    <a:lnTo>
                      <a:pt x="98" y="217"/>
                    </a:lnTo>
                    <a:lnTo>
                      <a:pt x="96" y="217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4" y="217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4" y="215"/>
                    </a:lnTo>
                    <a:lnTo>
                      <a:pt x="92" y="215"/>
                    </a:lnTo>
                    <a:lnTo>
                      <a:pt x="92" y="213"/>
                    </a:lnTo>
                    <a:lnTo>
                      <a:pt x="90" y="213"/>
                    </a:lnTo>
                    <a:lnTo>
                      <a:pt x="90" y="211"/>
                    </a:lnTo>
                    <a:lnTo>
                      <a:pt x="88" y="209"/>
                    </a:lnTo>
                    <a:lnTo>
                      <a:pt x="86" y="207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90" y="203"/>
                    </a:lnTo>
                    <a:lnTo>
                      <a:pt x="88" y="201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6" y="201"/>
                    </a:lnTo>
                    <a:lnTo>
                      <a:pt x="84" y="201"/>
                    </a:lnTo>
                    <a:lnTo>
                      <a:pt x="84" y="199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4" y="193"/>
                    </a:lnTo>
                    <a:lnTo>
                      <a:pt x="86" y="191"/>
                    </a:lnTo>
                    <a:lnTo>
                      <a:pt x="86" y="187"/>
                    </a:lnTo>
                    <a:lnTo>
                      <a:pt x="86" y="185"/>
                    </a:lnTo>
                    <a:lnTo>
                      <a:pt x="84" y="183"/>
                    </a:lnTo>
                    <a:lnTo>
                      <a:pt x="84" y="181"/>
                    </a:lnTo>
                    <a:lnTo>
                      <a:pt x="82" y="181"/>
                    </a:lnTo>
                    <a:lnTo>
                      <a:pt x="82" y="179"/>
                    </a:lnTo>
                    <a:lnTo>
                      <a:pt x="84" y="179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2" y="175"/>
                    </a:lnTo>
                    <a:lnTo>
                      <a:pt x="86" y="173"/>
                    </a:lnTo>
                    <a:lnTo>
                      <a:pt x="88" y="173"/>
                    </a:lnTo>
                    <a:lnTo>
                      <a:pt x="90" y="173"/>
                    </a:lnTo>
                    <a:lnTo>
                      <a:pt x="90" y="171"/>
                    </a:lnTo>
                    <a:lnTo>
                      <a:pt x="90" y="169"/>
                    </a:lnTo>
                    <a:lnTo>
                      <a:pt x="92" y="169"/>
                    </a:lnTo>
                    <a:lnTo>
                      <a:pt x="90" y="167"/>
                    </a:lnTo>
                    <a:lnTo>
                      <a:pt x="90" y="169"/>
                    </a:lnTo>
                    <a:lnTo>
                      <a:pt x="90" y="169"/>
                    </a:lnTo>
                    <a:lnTo>
                      <a:pt x="88" y="167"/>
                    </a:lnTo>
                    <a:lnTo>
                      <a:pt x="88" y="165"/>
                    </a:lnTo>
                    <a:lnTo>
                      <a:pt x="86" y="165"/>
                    </a:lnTo>
                    <a:lnTo>
                      <a:pt x="86" y="167"/>
                    </a:lnTo>
                    <a:lnTo>
                      <a:pt x="84" y="169"/>
                    </a:lnTo>
                    <a:lnTo>
                      <a:pt x="82" y="169"/>
                    </a:lnTo>
                    <a:lnTo>
                      <a:pt x="82" y="167"/>
                    </a:lnTo>
                    <a:lnTo>
                      <a:pt x="82" y="165"/>
                    </a:lnTo>
                    <a:lnTo>
                      <a:pt x="80" y="163"/>
                    </a:lnTo>
                    <a:lnTo>
                      <a:pt x="80" y="161"/>
                    </a:lnTo>
                    <a:lnTo>
                      <a:pt x="78" y="159"/>
                    </a:lnTo>
                    <a:lnTo>
                      <a:pt x="78" y="157"/>
                    </a:lnTo>
                    <a:lnTo>
                      <a:pt x="76" y="157"/>
                    </a:lnTo>
                    <a:lnTo>
                      <a:pt x="74" y="153"/>
                    </a:lnTo>
                    <a:lnTo>
                      <a:pt x="70" y="151"/>
                    </a:lnTo>
                    <a:lnTo>
                      <a:pt x="68" y="149"/>
                    </a:lnTo>
                    <a:lnTo>
                      <a:pt x="68" y="147"/>
                    </a:lnTo>
                    <a:lnTo>
                      <a:pt x="66" y="145"/>
                    </a:lnTo>
                    <a:lnTo>
                      <a:pt x="66" y="143"/>
                    </a:lnTo>
                    <a:lnTo>
                      <a:pt x="64" y="141"/>
                    </a:lnTo>
                    <a:lnTo>
                      <a:pt x="62" y="139"/>
                    </a:lnTo>
                    <a:lnTo>
                      <a:pt x="60" y="137"/>
                    </a:lnTo>
                    <a:lnTo>
                      <a:pt x="62" y="137"/>
                    </a:lnTo>
                    <a:lnTo>
                      <a:pt x="62" y="135"/>
                    </a:lnTo>
                    <a:lnTo>
                      <a:pt x="62" y="133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60" y="129"/>
                    </a:lnTo>
                    <a:lnTo>
                      <a:pt x="56" y="131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5"/>
                    </a:lnTo>
                    <a:lnTo>
                      <a:pt x="54" y="137"/>
                    </a:lnTo>
                    <a:lnTo>
                      <a:pt x="52" y="137"/>
                    </a:lnTo>
                    <a:lnTo>
                      <a:pt x="50" y="137"/>
                    </a:lnTo>
                    <a:lnTo>
                      <a:pt x="48" y="137"/>
                    </a:lnTo>
                    <a:lnTo>
                      <a:pt x="46" y="139"/>
                    </a:lnTo>
                    <a:lnTo>
                      <a:pt x="44" y="137"/>
                    </a:lnTo>
                    <a:lnTo>
                      <a:pt x="42" y="137"/>
                    </a:lnTo>
                    <a:lnTo>
                      <a:pt x="42" y="137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0" y="131"/>
                    </a:lnTo>
                    <a:lnTo>
                      <a:pt x="40" y="129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4" y="131"/>
                    </a:lnTo>
                    <a:lnTo>
                      <a:pt x="32" y="133"/>
                    </a:lnTo>
                    <a:lnTo>
                      <a:pt x="32" y="135"/>
                    </a:lnTo>
                    <a:lnTo>
                      <a:pt x="30" y="135"/>
                    </a:lnTo>
                    <a:lnTo>
                      <a:pt x="24" y="135"/>
                    </a:lnTo>
                    <a:lnTo>
                      <a:pt x="22" y="135"/>
                    </a:lnTo>
                    <a:lnTo>
                      <a:pt x="20" y="135"/>
                    </a:lnTo>
                    <a:lnTo>
                      <a:pt x="18" y="135"/>
                    </a:lnTo>
                    <a:lnTo>
                      <a:pt x="16" y="135"/>
                    </a:lnTo>
                    <a:lnTo>
                      <a:pt x="14" y="135"/>
                    </a:lnTo>
                    <a:lnTo>
                      <a:pt x="12" y="135"/>
                    </a:lnTo>
                    <a:lnTo>
                      <a:pt x="10" y="135"/>
                    </a:lnTo>
                    <a:lnTo>
                      <a:pt x="6" y="133"/>
                    </a:lnTo>
                    <a:lnTo>
                      <a:pt x="4" y="131"/>
                    </a:lnTo>
                    <a:lnTo>
                      <a:pt x="2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09"/>
                    </a:lnTo>
                    <a:lnTo>
                      <a:pt x="8" y="105"/>
                    </a:lnTo>
                    <a:lnTo>
                      <a:pt x="12" y="95"/>
                    </a:lnTo>
                    <a:lnTo>
                      <a:pt x="16" y="87"/>
                    </a:lnTo>
                    <a:lnTo>
                      <a:pt x="18" y="83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0" y="77"/>
                    </a:lnTo>
                    <a:lnTo>
                      <a:pt x="22" y="75"/>
                    </a:lnTo>
                    <a:lnTo>
                      <a:pt x="24" y="68"/>
                    </a:lnTo>
                    <a:lnTo>
                      <a:pt x="26" y="62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0"/>
                    </a:lnTo>
                    <a:lnTo>
                      <a:pt x="32" y="46"/>
                    </a:lnTo>
                    <a:lnTo>
                      <a:pt x="34" y="42"/>
                    </a:lnTo>
                    <a:lnTo>
                      <a:pt x="38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56" y="6"/>
                    </a:lnTo>
                    <a:lnTo>
                      <a:pt x="60" y="6"/>
                    </a:lnTo>
                    <a:lnTo>
                      <a:pt x="66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2" y="6"/>
                    </a:lnTo>
                    <a:lnTo>
                      <a:pt x="96" y="6"/>
                    </a:lnTo>
                    <a:lnTo>
                      <a:pt x="100" y="6"/>
                    </a:lnTo>
                    <a:lnTo>
                      <a:pt x="116" y="6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2" y="6"/>
                    </a:lnTo>
                    <a:lnTo>
                      <a:pt x="134" y="6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40" y="0"/>
                    </a:lnTo>
                    <a:lnTo>
                      <a:pt x="14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4" name="Freeform 48">
                <a:extLst>
                  <a:ext uri="{FF2B5EF4-FFF2-40B4-BE49-F238E27FC236}">
                    <a16:creationId xmlns:a16="http://schemas.microsoft.com/office/drawing/2014/main" id="{E94FECA8-A097-C755-C4EC-1D279AC43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3436938"/>
                <a:ext cx="431800" cy="312738"/>
              </a:xfrm>
              <a:custGeom>
                <a:avLst/>
                <a:gdLst>
                  <a:gd name="T0" fmla="*/ 136 w 272"/>
                  <a:gd name="T1" fmla="*/ 0 h 197"/>
                  <a:gd name="T2" fmla="*/ 152 w 272"/>
                  <a:gd name="T3" fmla="*/ 0 h 197"/>
                  <a:gd name="T4" fmla="*/ 166 w 272"/>
                  <a:gd name="T5" fmla="*/ 0 h 197"/>
                  <a:gd name="T6" fmla="*/ 178 w 272"/>
                  <a:gd name="T7" fmla="*/ 0 h 197"/>
                  <a:gd name="T8" fmla="*/ 196 w 272"/>
                  <a:gd name="T9" fmla="*/ 0 h 197"/>
                  <a:gd name="T10" fmla="*/ 210 w 272"/>
                  <a:gd name="T11" fmla="*/ 6 h 197"/>
                  <a:gd name="T12" fmla="*/ 220 w 272"/>
                  <a:gd name="T13" fmla="*/ 0 h 197"/>
                  <a:gd name="T14" fmla="*/ 232 w 272"/>
                  <a:gd name="T15" fmla="*/ 2 h 197"/>
                  <a:gd name="T16" fmla="*/ 254 w 272"/>
                  <a:gd name="T17" fmla="*/ 2 h 197"/>
                  <a:gd name="T18" fmla="*/ 272 w 272"/>
                  <a:gd name="T19" fmla="*/ 4 h 197"/>
                  <a:gd name="T20" fmla="*/ 272 w 272"/>
                  <a:gd name="T21" fmla="*/ 26 h 197"/>
                  <a:gd name="T22" fmla="*/ 268 w 272"/>
                  <a:gd name="T23" fmla="*/ 36 h 197"/>
                  <a:gd name="T24" fmla="*/ 270 w 272"/>
                  <a:gd name="T25" fmla="*/ 48 h 197"/>
                  <a:gd name="T26" fmla="*/ 270 w 272"/>
                  <a:gd name="T27" fmla="*/ 60 h 197"/>
                  <a:gd name="T28" fmla="*/ 270 w 272"/>
                  <a:gd name="T29" fmla="*/ 73 h 197"/>
                  <a:gd name="T30" fmla="*/ 270 w 272"/>
                  <a:gd name="T31" fmla="*/ 85 h 197"/>
                  <a:gd name="T32" fmla="*/ 270 w 272"/>
                  <a:gd name="T33" fmla="*/ 103 h 197"/>
                  <a:gd name="T34" fmla="*/ 270 w 272"/>
                  <a:gd name="T35" fmla="*/ 123 h 197"/>
                  <a:gd name="T36" fmla="*/ 270 w 272"/>
                  <a:gd name="T37" fmla="*/ 137 h 197"/>
                  <a:gd name="T38" fmla="*/ 270 w 272"/>
                  <a:gd name="T39" fmla="*/ 173 h 197"/>
                  <a:gd name="T40" fmla="*/ 258 w 272"/>
                  <a:gd name="T41" fmla="*/ 197 h 197"/>
                  <a:gd name="T42" fmla="*/ 238 w 272"/>
                  <a:gd name="T43" fmla="*/ 197 h 197"/>
                  <a:gd name="T44" fmla="*/ 216 w 272"/>
                  <a:gd name="T45" fmla="*/ 197 h 197"/>
                  <a:gd name="T46" fmla="*/ 200 w 272"/>
                  <a:gd name="T47" fmla="*/ 197 h 197"/>
                  <a:gd name="T48" fmla="*/ 178 w 272"/>
                  <a:gd name="T49" fmla="*/ 197 h 197"/>
                  <a:gd name="T50" fmla="*/ 158 w 272"/>
                  <a:gd name="T51" fmla="*/ 197 h 197"/>
                  <a:gd name="T52" fmla="*/ 138 w 272"/>
                  <a:gd name="T53" fmla="*/ 195 h 197"/>
                  <a:gd name="T54" fmla="*/ 126 w 272"/>
                  <a:gd name="T55" fmla="*/ 195 h 197"/>
                  <a:gd name="T56" fmla="*/ 104 w 272"/>
                  <a:gd name="T57" fmla="*/ 195 h 197"/>
                  <a:gd name="T58" fmla="*/ 80 w 272"/>
                  <a:gd name="T59" fmla="*/ 195 h 197"/>
                  <a:gd name="T60" fmla="*/ 54 w 272"/>
                  <a:gd name="T61" fmla="*/ 195 h 197"/>
                  <a:gd name="T62" fmla="*/ 46 w 272"/>
                  <a:gd name="T63" fmla="*/ 191 h 197"/>
                  <a:gd name="T64" fmla="*/ 38 w 272"/>
                  <a:gd name="T65" fmla="*/ 185 h 197"/>
                  <a:gd name="T66" fmla="*/ 34 w 272"/>
                  <a:gd name="T67" fmla="*/ 181 h 197"/>
                  <a:gd name="T68" fmla="*/ 34 w 272"/>
                  <a:gd name="T69" fmla="*/ 169 h 197"/>
                  <a:gd name="T70" fmla="*/ 32 w 272"/>
                  <a:gd name="T71" fmla="*/ 159 h 197"/>
                  <a:gd name="T72" fmla="*/ 34 w 272"/>
                  <a:gd name="T73" fmla="*/ 147 h 197"/>
                  <a:gd name="T74" fmla="*/ 28 w 272"/>
                  <a:gd name="T75" fmla="*/ 143 h 197"/>
                  <a:gd name="T76" fmla="*/ 24 w 272"/>
                  <a:gd name="T77" fmla="*/ 133 h 197"/>
                  <a:gd name="T78" fmla="*/ 14 w 272"/>
                  <a:gd name="T79" fmla="*/ 129 h 197"/>
                  <a:gd name="T80" fmla="*/ 8 w 272"/>
                  <a:gd name="T81" fmla="*/ 117 h 197"/>
                  <a:gd name="T82" fmla="*/ 2 w 272"/>
                  <a:gd name="T83" fmla="*/ 105 h 197"/>
                  <a:gd name="T84" fmla="*/ 2 w 272"/>
                  <a:gd name="T85" fmla="*/ 97 h 197"/>
                  <a:gd name="T86" fmla="*/ 4 w 272"/>
                  <a:gd name="T87" fmla="*/ 89 h 197"/>
                  <a:gd name="T88" fmla="*/ 10 w 272"/>
                  <a:gd name="T89" fmla="*/ 77 h 197"/>
                  <a:gd name="T90" fmla="*/ 16 w 272"/>
                  <a:gd name="T91" fmla="*/ 66 h 197"/>
                  <a:gd name="T92" fmla="*/ 26 w 272"/>
                  <a:gd name="T93" fmla="*/ 58 h 197"/>
                  <a:gd name="T94" fmla="*/ 32 w 272"/>
                  <a:gd name="T95" fmla="*/ 52 h 197"/>
                  <a:gd name="T96" fmla="*/ 36 w 272"/>
                  <a:gd name="T97" fmla="*/ 46 h 197"/>
                  <a:gd name="T98" fmla="*/ 40 w 272"/>
                  <a:gd name="T99" fmla="*/ 38 h 197"/>
                  <a:gd name="T100" fmla="*/ 44 w 272"/>
                  <a:gd name="T101" fmla="*/ 32 h 197"/>
                  <a:gd name="T102" fmla="*/ 52 w 272"/>
                  <a:gd name="T103" fmla="*/ 30 h 197"/>
                  <a:gd name="T104" fmla="*/ 60 w 272"/>
                  <a:gd name="T105" fmla="*/ 24 h 197"/>
                  <a:gd name="T106" fmla="*/ 68 w 272"/>
                  <a:gd name="T107" fmla="*/ 18 h 197"/>
                  <a:gd name="T108" fmla="*/ 78 w 272"/>
                  <a:gd name="T109" fmla="*/ 14 h 197"/>
                  <a:gd name="T110" fmla="*/ 84 w 272"/>
                  <a:gd name="T111" fmla="*/ 8 h 197"/>
                  <a:gd name="T112" fmla="*/ 88 w 272"/>
                  <a:gd name="T113" fmla="*/ 0 h 197"/>
                  <a:gd name="T114" fmla="*/ 104 w 272"/>
                  <a:gd name="T115" fmla="*/ 0 h 197"/>
                  <a:gd name="T116" fmla="*/ 126 w 272"/>
                  <a:gd name="T117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2" h="197">
                    <a:moveTo>
                      <a:pt x="126" y="0"/>
                    </a:moveTo>
                    <a:lnTo>
                      <a:pt x="128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0" y="2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16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2" y="0"/>
                    </a:lnTo>
                    <a:lnTo>
                      <a:pt x="222" y="2"/>
                    </a:lnTo>
                    <a:lnTo>
                      <a:pt x="226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4" y="2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6" y="2"/>
                    </a:lnTo>
                    <a:lnTo>
                      <a:pt x="272" y="2"/>
                    </a:lnTo>
                    <a:lnTo>
                      <a:pt x="272" y="4"/>
                    </a:lnTo>
                    <a:lnTo>
                      <a:pt x="272" y="6"/>
                    </a:lnTo>
                    <a:lnTo>
                      <a:pt x="272" y="8"/>
                    </a:lnTo>
                    <a:lnTo>
                      <a:pt x="272" y="10"/>
                    </a:lnTo>
                    <a:lnTo>
                      <a:pt x="272" y="12"/>
                    </a:lnTo>
                    <a:lnTo>
                      <a:pt x="270" y="18"/>
                    </a:lnTo>
                    <a:lnTo>
                      <a:pt x="272" y="26"/>
                    </a:lnTo>
                    <a:lnTo>
                      <a:pt x="272" y="30"/>
                    </a:lnTo>
                    <a:lnTo>
                      <a:pt x="264" y="30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6"/>
                    </a:lnTo>
                    <a:lnTo>
                      <a:pt x="268" y="36"/>
                    </a:lnTo>
                    <a:lnTo>
                      <a:pt x="268" y="40"/>
                    </a:lnTo>
                    <a:lnTo>
                      <a:pt x="270" y="40"/>
                    </a:lnTo>
                    <a:lnTo>
                      <a:pt x="270" y="42"/>
                    </a:lnTo>
                    <a:lnTo>
                      <a:pt x="270" y="44"/>
                    </a:lnTo>
                    <a:lnTo>
                      <a:pt x="270" y="46"/>
                    </a:lnTo>
                    <a:lnTo>
                      <a:pt x="270" y="48"/>
                    </a:lnTo>
                    <a:lnTo>
                      <a:pt x="270" y="50"/>
                    </a:lnTo>
                    <a:lnTo>
                      <a:pt x="270" y="52"/>
                    </a:lnTo>
                    <a:lnTo>
                      <a:pt x="270" y="54"/>
                    </a:lnTo>
                    <a:lnTo>
                      <a:pt x="270" y="56"/>
                    </a:lnTo>
                    <a:lnTo>
                      <a:pt x="270" y="58"/>
                    </a:lnTo>
                    <a:lnTo>
                      <a:pt x="270" y="60"/>
                    </a:lnTo>
                    <a:lnTo>
                      <a:pt x="270" y="62"/>
                    </a:lnTo>
                    <a:lnTo>
                      <a:pt x="270" y="64"/>
                    </a:lnTo>
                    <a:lnTo>
                      <a:pt x="270" y="66"/>
                    </a:lnTo>
                    <a:lnTo>
                      <a:pt x="270" y="68"/>
                    </a:lnTo>
                    <a:lnTo>
                      <a:pt x="270" y="71"/>
                    </a:lnTo>
                    <a:lnTo>
                      <a:pt x="270" y="73"/>
                    </a:lnTo>
                    <a:lnTo>
                      <a:pt x="270" y="75"/>
                    </a:lnTo>
                    <a:lnTo>
                      <a:pt x="270" y="77"/>
                    </a:lnTo>
                    <a:lnTo>
                      <a:pt x="270" y="79"/>
                    </a:lnTo>
                    <a:lnTo>
                      <a:pt x="270" y="81"/>
                    </a:lnTo>
                    <a:lnTo>
                      <a:pt x="270" y="83"/>
                    </a:lnTo>
                    <a:lnTo>
                      <a:pt x="270" y="85"/>
                    </a:lnTo>
                    <a:lnTo>
                      <a:pt x="270" y="87"/>
                    </a:lnTo>
                    <a:lnTo>
                      <a:pt x="270" y="89"/>
                    </a:lnTo>
                    <a:lnTo>
                      <a:pt x="270" y="91"/>
                    </a:lnTo>
                    <a:lnTo>
                      <a:pt x="270" y="99"/>
                    </a:lnTo>
                    <a:lnTo>
                      <a:pt x="270" y="101"/>
                    </a:lnTo>
                    <a:lnTo>
                      <a:pt x="270" y="103"/>
                    </a:lnTo>
                    <a:lnTo>
                      <a:pt x="270" y="105"/>
                    </a:lnTo>
                    <a:lnTo>
                      <a:pt x="270" y="107"/>
                    </a:lnTo>
                    <a:lnTo>
                      <a:pt x="270" y="109"/>
                    </a:lnTo>
                    <a:lnTo>
                      <a:pt x="270" y="111"/>
                    </a:lnTo>
                    <a:lnTo>
                      <a:pt x="270" y="121"/>
                    </a:lnTo>
                    <a:lnTo>
                      <a:pt x="270" y="123"/>
                    </a:lnTo>
                    <a:lnTo>
                      <a:pt x="270" y="127"/>
                    </a:lnTo>
                    <a:lnTo>
                      <a:pt x="270" y="129"/>
                    </a:lnTo>
                    <a:lnTo>
                      <a:pt x="270" y="131"/>
                    </a:lnTo>
                    <a:lnTo>
                      <a:pt x="270" y="133"/>
                    </a:lnTo>
                    <a:lnTo>
                      <a:pt x="270" y="135"/>
                    </a:lnTo>
                    <a:lnTo>
                      <a:pt x="270" y="137"/>
                    </a:lnTo>
                    <a:lnTo>
                      <a:pt x="270" y="139"/>
                    </a:lnTo>
                    <a:lnTo>
                      <a:pt x="270" y="147"/>
                    </a:lnTo>
                    <a:lnTo>
                      <a:pt x="270" y="159"/>
                    </a:lnTo>
                    <a:lnTo>
                      <a:pt x="270" y="161"/>
                    </a:lnTo>
                    <a:lnTo>
                      <a:pt x="270" y="169"/>
                    </a:lnTo>
                    <a:lnTo>
                      <a:pt x="270" y="173"/>
                    </a:lnTo>
                    <a:lnTo>
                      <a:pt x="270" y="183"/>
                    </a:lnTo>
                    <a:lnTo>
                      <a:pt x="270" y="185"/>
                    </a:lnTo>
                    <a:lnTo>
                      <a:pt x="270" y="191"/>
                    </a:lnTo>
                    <a:lnTo>
                      <a:pt x="268" y="197"/>
                    </a:lnTo>
                    <a:lnTo>
                      <a:pt x="262" y="197"/>
                    </a:lnTo>
                    <a:lnTo>
                      <a:pt x="258" y="197"/>
                    </a:lnTo>
                    <a:lnTo>
                      <a:pt x="256" y="197"/>
                    </a:lnTo>
                    <a:lnTo>
                      <a:pt x="250" y="197"/>
                    </a:lnTo>
                    <a:lnTo>
                      <a:pt x="248" y="197"/>
                    </a:lnTo>
                    <a:lnTo>
                      <a:pt x="244" y="197"/>
                    </a:lnTo>
                    <a:lnTo>
                      <a:pt x="240" y="197"/>
                    </a:lnTo>
                    <a:lnTo>
                      <a:pt x="238" y="197"/>
                    </a:lnTo>
                    <a:lnTo>
                      <a:pt x="234" y="197"/>
                    </a:lnTo>
                    <a:lnTo>
                      <a:pt x="228" y="197"/>
                    </a:lnTo>
                    <a:lnTo>
                      <a:pt x="224" y="197"/>
                    </a:lnTo>
                    <a:lnTo>
                      <a:pt x="224" y="197"/>
                    </a:lnTo>
                    <a:lnTo>
                      <a:pt x="218" y="197"/>
                    </a:lnTo>
                    <a:lnTo>
                      <a:pt x="216" y="197"/>
                    </a:lnTo>
                    <a:lnTo>
                      <a:pt x="214" y="197"/>
                    </a:lnTo>
                    <a:lnTo>
                      <a:pt x="210" y="197"/>
                    </a:lnTo>
                    <a:lnTo>
                      <a:pt x="208" y="197"/>
                    </a:lnTo>
                    <a:lnTo>
                      <a:pt x="204" y="197"/>
                    </a:lnTo>
                    <a:lnTo>
                      <a:pt x="202" y="197"/>
                    </a:lnTo>
                    <a:lnTo>
                      <a:pt x="200" y="197"/>
                    </a:lnTo>
                    <a:lnTo>
                      <a:pt x="198" y="197"/>
                    </a:lnTo>
                    <a:lnTo>
                      <a:pt x="194" y="197"/>
                    </a:lnTo>
                    <a:lnTo>
                      <a:pt x="188" y="197"/>
                    </a:lnTo>
                    <a:lnTo>
                      <a:pt x="184" y="197"/>
                    </a:lnTo>
                    <a:lnTo>
                      <a:pt x="180" y="197"/>
                    </a:lnTo>
                    <a:lnTo>
                      <a:pt x="178" y="197"/>
                    </a:lnTo>
                    <a:lnTo>
                      <a:pt x="174" y="197"/>
                    </a:lnTo>
                    <a:lnTo>
                      <a:pt x="172" y="197"/>
                    </a:lnTo>
                    <a:lnTo>
                      <a:pt x="168" y="197"/>
                    </a:lnTo>
                    <a:lnTo>
                      <a:pt x="166" y="197"/>
                    </a:lnTo>
                    <a:lnTo>
                      <a:pt x="160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0" y="195"/>
                    </a:lnTo>
                    <a:lnTo>
                      <a:pt x="142" y="195"/>
                    </a:lnTo>
                    <a:lnTo>
                      <a:pt x="140" y="195"/>
                    </a:lnTo>
                    <a:lnTo>
                      <a:pt x="138" y="195"/>
                    </a:lnTo>
                    <a:lnTo>
                      <a:pt x="136" y="195"/>
                    </a:lnTo>
                    <a:lnTo>
                      <a:pt x="134" y="195"/>
                    </a:lnTo>
                    <a:lnTo>
                      <a:pt x="132" y="195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12" y="195"/>
                    </a:lnTo>
                    <a:lnTo>
                      <a:pt x="110" y="195"/>
                    </a:lnTo>
                    <a:lnTo>
                      <a:pt x="108" y="195"/>
                    </a:lnTo>
                    <a:lnTo>
                      <a:pt x="106" y="195"/>
                    </a:lnTo>
                    <a:lnTo>
                      <a:pt x="104" y="195"/>
                    </a:lnTo>
                    <a:lnTo>
                      <a:pt x="102" y="195"/>
                    </a:lnTo>
                    <a:lnTo>
                      <a:pt x="100" y="195"/>
                    </a:lnTo>
                    <a:lnTo>
                      <a:pt x="98" y="195"/>
                    </a:lnTo>
                    <a:lnTo>
                      <a:pt x="88" y="195"/>
                    </a:lnTo>
                    <a:lnTo>
                      <a:pt x="84" y="195"/>
                    </a:lnTo>
                    <a:lnTo>
                      <a:pt x="80" y="195"/>
                    </a:lnTo>
                    <a:lnTo>
                      <a:pt x="76" y="195"/>
                    </a:lnTo>
                    <a:lnTo>
                      <a:pt x="72" y="195"/>
                    </a:lnTo>
                    <a:lnTo>
                      <a:pt x="60" y="195"/>
                    </a:lnTo>
                    <a:lnTo>
                      <a:pt x="58" y="195"/>
                    </a:lnTo>
                    <a:lnTo>
                      <a:pt x="56" y="195"/>
                    </a:lnTo>
                    <a:lnTo>
                      <a:pt x="54" y="195"/>
                    </a:lnTo>
                    <a:lnTo>
                      <a:pt x="52" y="195"/>
                    </a:lnTo>
                    <a:lnTo>
                      <a:pt x="50" y="195"/>
                    </a:lnTo>
                    <a:lnTo>
                      <a:pt x="48" y="195"/>
                    </a:lnTo>
                    <a:lnTo>
                      <a:pt x="46" y="195"/>
                    </a:lnTo>
                    <a:lnTo>
                      <a:pt x="46" y="193"/>
                    </a:lnTo>
                    <a:lnTo>
                      <a:pt x="46" y="191"/>
                    </a:lnTo>
                    <a:lnTo>
                      <a:pt x="44" y="191"/>
                    </a:lnTo>
                    <a:lnTo>
                      <a:pt x="44" y="189"/>
                    </a:lnTo>
                    <a:lnTo>
                      <a:pt x="44" y="187"/>
                    </a:lnTo>
                    <a:lnTo>
                      <a:pt x="42" y="183"/>
                    </a:lnTo>
                    <a:lnTo>
                      <a:pt x="40" y="183"/>
                    </a:lnTo>
                    <a:lnTo>
                      <a:pt x="38" y="185"/>
                    </a:lnTo>
                    <a:lnTo>
                      <a:pt x="36" y="185"/>
                    </a:lnTo>
                    <a:lnTo>
                      <a:pt x="34" y="185"/>
                    </a:lnTo>
                    <a:lnTo>
                      <a:pt x="32" y="185"/>
                    </a:lnTo>
                    <a:lnTo>
                      <a:pt x="32" y="183"/>
                    </a:lnTo>
                    <a:lnTo>
                      <a:pt x="34" y="183"/>
                    </a:lnTo>
                    <a:lnTo>
                      <a:pt x="34" y="181"/>
                    </a:lnTo>
                    <a:lnTo>
                      <a:pt x="34" y="177"/>
                    </a:lnTo>
                    <a:lnTo>
                      <a:pt x="34" y="177"/>
                    </a:lnTo>
                    <a:lnTo>
                      <a:pt x="34" y="175"/>
                    </a:lnTo>
                    <a:lnTo>
                      <a:pt x="36" y="173"/>
                    </a:lnTo>
                    <a:lnTo>
                      <a:pt x="36" y="171"/>
                    </a:lnTo>
                    <a:lnTo>
                      <a:pt x="34" y="169"/>
                    </a:lnTo>
                    <a:lnTo>
                      <a:pt x="32" y="167"/>
                    </a:lnTo>
                    <a:lnTo>
                      <a:pt x="30" y="165"/>
                    </a:lnTo>
                    <a:lnTo>
                      <a:pt x="32" y="163"/>
                    </a:lnTo>
                    <a:lnTo>
                      <a:pt x="32" y="163"/>
                    </a:lnTo>
                    <a:lnTo>
                      <a:pt x="32" y="161"/>
                    </a:lnTo>
                    <a:lnTo>
                      <a:pt x="32" y="159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4" y="155"/>
                    </a:lnTo>
                    <a:lnTo>
                      <a:pt x="34" y="153"/>
                    </a:lnTo>
                    <a:lnTo>
                      <a:pt x="34" y="149"/>
                    </a:lnTo>
                    <a:lnTo>
                      <a:pt x="34" y="147"/>
                    </a:lnTo>
                    <a:lnTo>
                      <a:pt x="34" y="145"/>
                    </a:lnTo>
                    <a:lnTo>
                      <a:pt x="34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0" y="143"/>
                    </a:lnTo>
                    <a:lnTo>
                      <a:pt x="28" y="143"/>
                    </a:lnTo>
                    <a:lnTo>
                      <a:pt x="26" y="143"/>
                    </a:lnTo>
                    <a:lnTo>
                      <a:pt x="24" y="141"/>
                    </a:lnTo>
                    <a:lnTo>
                      <a:pt x="22" y="139"/>
                    </a:lnTo>
                    <a:lnTo>
                      <a:pt x="22" y="137"/>
                    </a:lnTo>
                    <a:lnTo>
                      <a:pt x="24" y="137"/>
                    </a:lnTo>
                    <a:lnTo>
                      <a:pt x="24" y="133"/>
                    </a:lnTo>
                    <a:lnTo>
                      <a:pt x="22" y="135"/>
                    </a:lnTo>
                    <a:lnTo>
                      <a:pt x="20" y="133"/>
                    </a:lnTo>
                    <a:lnTo>
                      <a:pt x="20" y="131"/>
                    </a:lnTo>
                    <a:lnTo>
                      <a:pt x="18" y="129"/>
                    </a:lnTo>
                    <a:lnTo>
                      <a:pt x="16" y="129"/>
                    </a:lnTo>
                    <a:lnTo>
                      <a:pt x="14" y="129"/>
                    </a:lnTo>
                    <a:lnTo>
                      <a:pt x="16" y="125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4" y="121"/>
                    </a:lnTo>
                    <a:lnTo>
                      <a:pt x="12" y="121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5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8" y="81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2" y="73"/>
                    </a:lnTo>
                    <a:lnTo>
                      <a:pt x="14" y="71"/>
                    </a:lnTo>
                    <a:lnTo>
                      <a:pt x="14" y="68"/>
                    </a:lnTo>
                    <a:lnTo>
                      <a:pt x="16" y="66"/>
                    </a:lnTo>
                    <a:lnTo>
                      <a:pt x="18" y="64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4" y="28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5" name="Freeform 56">
                <a:extLst>
                  <a:ext uri="{FF2B5EF4-FFF2-40B4-BE49-F238E27FC236}">
                    <a16:creationId xmlns:a16="http://schemas.microsoft.com/office/drawing/2014/main" id="{37C786AC-3004-102F-358A-D23065C3F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850" y="3452813"/>
                <a:ext cx="307975" cy="271463"/>
              </a:xfrm>
              <a:custGeom>
                <a:avLst/>
                <a:gdLst>
                  <a:gd name="T0" fmla="*/ 42 w 194"/>
                  <a:gd name="T1" fmla="*/ 6 h 171"/>
                  <a:gd name="T2" fmla="*/ 54 w 194"/>
                  <a:gd name="T3" fmla="*/ 8 h 171"/>
                  <a:gd name="T4" fmla="*/ 66 w 194"/>
                  <a:gd name="T5" fmla="*/ 4 h 171"/>
                  <a:gd name="T6" fmla="*/ 84 w 194"/>
                  <a:gd name="T7" fmla="*/ 2 h 171"/>
                  <a:gd name="T8" fmla="*/ 94 w 194"/>
                  <a:gd name="T9" fmla="*/ 8 h 171"/>
                  <a:gd name="T10" fmla="*/ 98 w 194"/>
                  <a:gd name="T11" fmla="*/ 14 h 171"/>
                  <a:gd name="T12" fmla="*/ 106 w 194"/>
                  <a:gd name="T13" fmla="*/ 18 h 171"/>
                  <a:gd name="T14" fmla="*/ 110 w 194"/>
                  <a:gd name="T15" fmla="*/ 20 h 171"/>
                  <a:gd name="T16" fmla="*/ 114 w 194"/>
                  <a:gd name="T17" fmla="*/ 24 h 171"/>
                  <a:gd name="T18" fmla="*/ 120 w 194"/>
                  <a:gd name="T19" fmla="*/ 26 h 171"/>
                  <a:gd name="T20" fmla="*/ 130 w 194"/>
                  <a:gd name="T21" fmla="*/ 28 h 171"/>
                  <a:gd name="T22" fmla="*/ 134 w 194"/>
                  <a:gd name="T23" fmla="*/ 36 h 171"/>
                  <a:gd name="T24" fmla="*/ 140 w 194"/>
                  <a:gd name="T25" fmla="*/ 42 h 171"/>
                  <a:gd name="T26" fmla="*/ 140 w 194"/>
                  <a:gd name="T27" fmla="*/ 48 h 171"/>
                  <a:gd name="T28" fmla="*/ 142 w 194"/>
                  <a:gd name="T29" fmla="*/ 58 h 171"/>
                  <a:gd name="T30" fmla="*/ 150 w 194"/>
                  <a:gd name="T31" fmla="*/ 67 h 171"/>
                  <a:gd name="T32" fmla="*/ 152 w 194"/>
                  <a:gd name="T33" fmla="*/ 73 h 171"/>
                  <a:gd name="T34" fmla="*/ 156 w 194"/>
                  <a:gd name="T35" fmla="*/ 79 h 171"/>
                  <a:gd name="T36" fmla="*/ 156 w 194"/>
                  <a:gd name="T37" fmla="*/ 87 h 171"/>
                  <a:gd name="T38" fmla="*/ 154 w 194"/>
                  <a:gd name="T39" fmla="*/ 97 h 171"/>
                  <a:gd name="T40" fmla="*/ 156 w 194"/>
                  <a:gd name="T41" fmla="*/ 105 h 171"/>
                  <a:gd name="T42" fmla="*/ 162 w 194"/>
                  <a:gd name="T43" fmla="*/ 113 h 171"/>
                  <a:gd name="T44" fmla="*/ 164 w 194"/>
                  <a:gd name="T45" fmla="*/ 117 h 171"/>
                  <a:gd name="T46" fmla="*/ 168 w 194"/>
                  <a:gd name="T47" fmla="*/ 123 h 171"/>
                  <a:gd name="T48" fmla="*/ 170 w 194"/>
                  <a:gd name="T49" fmla="*/ 129 h 171"/>
                  <a:gd name="T50" fmla="*/ 178 w 194"/>
                  <a:gd name="T51" fmla="*/ 129 h 171"/>
                  <a:gd name="T52" fmla="*/ 190 w 194"/>
                  <a:gd name="T53" fmla="*/ 135 h 171"/>
                  <a:gd name="T54" fmla="*/ 192 w 194"/>
                  <a:gd name="T55" fmla="*/ 145 h 171"/>
                  <a:gd name="T56" fmla="*/ 182 w 194"/>
                  <a:gd name="T57" fmla="*/ 155 h 171"/>
                  <a:gd name="T58" fmla="*/ 174 w 194"/>
                  <a:gd name="T59" fmla="*/ 165 h 171"/>
                  <a:gd name="T60" fmla="*/ 162 w 194"/>
                  <a:gd name="T61" fmla="*/ 171 h 171"/>
                  <a:gd name="T62" fmla="*/ 140 w 194"/>
                  <a:gd name="T63" fmla="*/ 171 h 171"/>
                  <a:gd name="T64" fmla="*/ 124 w 194"/>
                  <a:gd name="T65" fmla="*/ 171 h 171"/>
                  <a:gd name="T66" fmla="*/ 112 w 194"/>
                  <a:gd name="T67" fmla="*/ 171 h 171"/>
                  <a:gd name="T68" fmla="*/ 102 w 194"/>
                  <a:gd name="T69" fmla="*/ 171 h 171"/>
                  <a:gd name="T70" fmla="*/ 86 w 194"/>
                  <a:gd name="T71" fmla="*/ 169 h 171"/>
                  <a:gd name="T72" fmla="*/ 72 w 194"/>
                  <a:gd name="T73" fmla="*/ 167 h 171"/>
                  <a:gd name="T74" fmla="*/ 60 w 194"/>
                  <a:gd name="T75" fmla="*/ 161 h 171"/>
                  <a:gd name="T76" fmla="*/ 42 w 194"/>
                  <a:gd name="T77" fmla="*/ 153 h 171"/>
                  <a:gd name="T78" fmla="*/ 34 w 194"/>
                  <a:gd name="T79" fmla="*/ 149 h 171"/>
                  <a:gd name="T80" fmla="*/ 26 w 194"/>
                  <a:gd name="T81" fmla="*/ 141 h 171"/>
                  <a:gd name="T82" fmla="*/ 24 w 194"/>
                  <a:gd name="T83" fmla="*/ 129 h 171"/>
                  <a:gd name="T84" fmla="*/ 22 w 194"/>
                  <a:gd name="T85" fmla="*/ 119 h 171"/>
                  <a:gd name="T86" fmla="*/ 20 w 194"/>
                  <a:gd name="T87" fmla="*/ 107 h 171"/>
                  <a:gd name="T88" fmla="*/ 18 w 194"/>
                  <a:gd name="T89" fmla="*/ 97 h 171"/>
                  <a:gd name="T90" fmla="*/ 16 w 194"/>
                  <a:gd name="T91" fmla="*/ 87 h 171"/>
                  <a:gd name="T92" fmla="*/ 14 w 194"/>
                  <a:gd name="T93" fmla="*/ 71 h 171"/>
                  <a:gd name="T94" fmla="*/ 12 w 194"/>
                  <a:gd name="T95" fmla="*/ 61 h 171"/>
                  <a:gd name="T96" fmla="*/ 10 w 194"/>
                  <a:gd name="T97" fmla="*/ 44 h 171"/>
                  <a:gd name="T98" fmla="*/ 6 w 194"/>
                  <a:gd name="T99" fmla="*/ 32 h 171"/>
                  <a:gd name="T100" fmla="*/ 4 w 194"/>
                  <a:gd name="T101" fmla="*/ 16 h 171"/>
                  <a:gd name="T102" fmla="*/ 2 w 194"/>
                  <a:gd name="T103" fmla="*/ 6 h 171"/>
                  <a:gd name="T104" fmla="*/ 8 w 194"/>
                  <a:gd name="T105" fmla="*/ 0 h 171"/>
                  <a:gd name="T106" fmla="*/ 22 w 194"/>
                  <a:gd name="T107" fmla="*/ 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4" h="171">
                    <a:moveTo>
                      <a:pt x="36" y="8"/>
                    </a:moveTo>
                    <a:lnTo>
                      <a:pt x="38" y="6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2" y="6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80" y="2"/>
                    </a:lnTo>
                    <a:lnTo>
                      <a:pt x="84" y="2"/>
                    </a:lnTo>
                    <a:lnTo>
                      <a:pt x="86" y="4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2" y="8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4" y="26"/>
                    </a:lnTo>
                    <a:lnTo>
                      <a:pt x="116" y="26"/>
                    </a:lnTo>
                    <a:lnTo>
                      <a:pt x="118" y="26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4" y="28"/>
                    </a:lnTo>
                    <a:lnTo>
                      <a:pt x="128" y="28"/>
                    </a:lnTo>
                    <a:lnTo>
                      <a:pt x="130" y="28"/>
                    </a:lnTo>
                    <a:lnTo>
                      <a:pt x="130" y="30"/>
                    </a:lnTo>
                    <a:lnTo>
                      <a:pt x="132" y="30"/>
                    </a:lnTo>
                    <a:lnTo>
                      <a:pt x="134" y="32"/>
                    </a:lnTo>
                    <a:lnTo>
                      <a:pt x="134" y="34"/>
                    </a:lnTo>
                    <a:lnTo>
                      <a:pt x="134" y="36"/>
                    </a:lnTo>
                    <a:lnTo>
                      <a:pt x="136" y="38"/>
                    </a:lnTo>
                    <a:lnTo>
                      <a:pt x="136" y="40"/>
                    </a:lnTo>
                    <a:lnTo>
                      <a:pt x="138" y="40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0" y="44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38" y="54"/>
                    </a:lnTo>
                    <a:lnTo>
                      <a:pt x="140" y="56"/>
                    </a:lnTo>
                    <a:lnTo>
                      <a:pt x="142" y="58"/>
                    </a:lnTo>
                    <a:lnTo>
                      <a:pt x="142" y="63"/>
                    </a:lnTo>
                    <a:lnTo>
                      <a:pt x="144" y="65"/>
                    </a:lnTo>
                    <a:lnTo>
                      <a:pt x="146" y="65"/>
                    </a:lnTo>
                    <a:lnTo>
                      <a:pt x="148" y="65"/>
                    </a:lnTo>
                    <a:lnTo>
                      <a:pt x="150" y="67"/>
                    </a:lnTo>
                    <a:lnTo>
                      <a:pt x="150" y="69"/>
                    </a:lnTo>
                    <a:lnTo>
                      <a:pt x="150" y="71"/>
                    </a:lnTo>
                    <a:lnTo>
                      <a:pt x="150" y="71"/>
                    </a:lnTo>
                    <a:lnTo>
                      <a:pt x="152" y="71"/>
                    </a:lnTo>
                    <a:lnTo>
                      <a:pt x="152" y="73"/>
                    </a:lnTo>
                    <a:lnTo>
                      <a:pt x="152" y="75"/>
                    </a:lnTo>
                    <a:lnTo>
                      <a:pt x="154" y="75"/>
                    </a:lnTo>
                    <a:lnTo>
                      <a:pt x="154" y="77"/>
                    </a:lnTo>
                    <a:lnTo>
                      <a:pt x="156" y="77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6" y="85"/>
                    </a:lnTo>
                    <a:lnTo>
                      <a:pt x="156" y="87"/>
                    </a:lnTo>
                    <a:lnTo>
                      <a:pt x="156" y="89"/>
                    </a:lnTo>
                    <a:lnTo>
                      <a:pt x="156" y="91"/>
                    </a:lnTo>
                    <a:lnTo>
                      <a:pt x="156" y="93"/>
                    </a:lnTo>
                    <a:lnTo>
                      <a:pt x="156" y="95"/>
                    </a:lnTo>
                    <a:lnTo>
                      <a:pt x="154" y="97"/>
                    </a:lnTo>
                    <a:lnTo>
                      <a:pt x="154" y="99"/>
                    </a:lnTo>
                    <a:lnTo>
                      <a:pt x="156" y="99"/>
                    </a:lnTo>
                    <a:lnTo>
                      <a:pt x="158" y="103"/>
                    </a:lnTo>
                    <a:lnTo>
                      <a:pt x="158" y="105"/>
                    </a:lnTo>
                    <a:lnTo>
                      <a:pt x="156" y="105"/>
                    </a:lnTo>
                    <a:lnTo>
                      <a:pt x="158" y="107"/>
                    </a:lnTo>
                    <a:lnTo>
                      <a:pt x="158" y="109"/>
                    </a:lnTo>
                    <a:lnTo>
                      <a:pt x="160" y="111"/>
                    </a:lnTo>
                    <a:lnTo>
                      <a:pt x="162" y="111"/>
                    </a:lnTo>
                    <a:lnTo>
                      <a:pt x="162" y="113"/>
                    </a:lnTo>
                    <a:lnTo>
                      <a:pt x="162" y="113"/>
                    </a:lnTo>
                    <a:lnTo>
                      <a:pt x="164" y="113"/>
                    </a:lnTo>
                    <a:lnTo>
                      <a:pt x="164" y="115"/>
                    </a:lnTo>
                    <a:lnTo>
                      <a:pt x="162" y="115"/>
                    </a:lnTo>
                    <a:lnTo>
                      <a:pt x="164" y="117"/>
                    </a:lnTo>
                    <a:lnTo>
                      <a:pt x="164" y="119"/>
                    </a:lnTo>
                    <a:lnTo>
                      <a:pt x="166" y="119"/>
                    </a:lnTo>
                    <a:lnTo>
                      <a:pt x="166" y="119"/>
                    </a:lnTo>
                    <a:lnTo>
                      <a:pt x="164" y="121"/>
                    </a:lnTo>
                    <a:lnTo>
                      <a:pt x="168" y="123"/>
                    </a:lnTo>
                    <a:lnTo>
                      <a:pt x="170" y="125"/>
                    </a:lnTo>
                    <a:lnTo>
                      <a:pt x="170" y="127"/>
                    </a:lnTo>
                    <a:lnTo>
                      <a:pt x="168" y="127"/>
                    </a:lnTo>
                    <a:lnTo>
                      <a:pt x="168" y="129"/>
                    </a:lnTo>
                    <a:lnTo>
                      <a:pt x="170" y="129"/>
                    </a:lnTo>
                    <a:lnTo>
                      <a:pt x="172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80" y="131"/>
                    </a:lnTo>
                    <a:lnTo>
                      <a:pt x="182" y="131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2" y="145"/>
                    </a:lnTo>
                    <a:lnTo>
                      <a:pt x="190" y="145"/>
                    </a:lnTo>
                    <a:lnTo>
                      <a:pt x="190" y="147"/>
                    </a:lnTo>
                    <a:lnTo>
                      <a:pt x="188" y="149"/>
                    </a:lnTo>
                    <a:lnTo>
                      <a:pt x="186" y="151"/>
                    </a:lnTo>
                    <a:lnTo>
                      <a:pt x="182" y="155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80" y="159"/>
                    </a:lnTo>
                    <a:lnTo>
                      <a:pt x="178" y="161"/>
                    </a:lnTo>
                    <a:lnTo>
                      <a:pt x="174" y="165"/>
                    </a:lnTo>
                    <a:lnTo>
                      <a:pt x="170" y="167"/>
                    </a:lnTo>
                    <a:lnTo>
                      <a:pt x="168" y="169"/>
                    </a:lnTo>
                    <a:lnTo>
                      <a:pt x="166" y="171"/>
                    </a:lnTo>
                    <a:lnTo>
                      <a:pt x="162" y="171"/>
                    </a:lnTo>
                    <a:lnTo>
                      <a:pt x="162" y="171"/>
                    </a:lnTo>
                    <a:lnTo>
                      <a:pt x="156" y="171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4" y="171"/>
                    </a:lnTo>
                    <a:lnTo>
                      <a:pt x="140" y="171"/>
                    </a:lnTo>
                    <a:lnTo>
                      <a:pt x="138" y="171"/>
                    </a:lnTo>
                    <a:lnTo>
                      <a:pt x="132" y="171"/>
                    </a:lnTo>
                    <a:lnTo>
                      <a:pt x="128" y="171"/>
                    </a:lnTo>
                    <a:lnTo>
                      <a:pt x="126" y="171"/>
                    </a:lnTo>
                    <a:lnTo>
                      <a:pt x="124" y="171"/>
                    </a:lnTo>
                    <a:lnTo>
                      <a:pt x="120" y="171"/>
                    </a:lnTo>
                    <a:lnTo>
                      <a:pt x="118" y="171"/>
                    </a:lnTo>
                    <a:lnTo>
                      <a:pt x="114" y="171"/>
                    </a:lnTo>
                    <a:lnTo>
                      <a:pt x="114" y="171"/>
                    </a:lnTo>
                    <a:lnTo>
                      <a:pt x="112" y="171"/>
                    </a:lnTo>
                    <a:lnTo>
                      <a:pt x="110" y="171"/>
                    </a:lnTo>
                    <a:lnTo>
                      <a:pt x="108" y="171"/>
                    </a:lnTo>
                    <a:lnTo>
                      <a:pt x="106" y="171"/>
                    </a:lnTo>
                    <a:lnTo>
                      <a:pt x="104" y="171"/>
                    </a:lnTo>
                    <a:lnTo>
                      <a:pt x="102" y="171"/>
                    </a:lnTo>
                    <a:lnTo>
                      <a:pt x="100" y="171"/>
                    </a:lnTo>
                    <a:lnTo>
                      <a:pt x="98" y="171"/>
                    </a:lnTo>
                    <a:lnTo>
                      <a:pt x="96" y="171"/>
                    </a:lnTo>
                    <a:lnTo>
                      <a:pt x="88" y="169"/>
                    </a:lnTo>
                    <a:lnTo>
                      <a:pt x="86" y="169"/>
                    </a:lnTo>
                    <a:lnTo>
                      <a:pt x="84" y="169"/>
                    </a:lnTo>
                    <a:lnTo>
                      <a:pt x="82" y="169"/>
                    </a:lnTo>
                    <a:lnTo>
                      <a:pt x="80" y="167"/>
                    </a:lnTo>
                    <a:lnTo>
                      <a:pt x="78" y="167"/>
                    </a:lnTo>
                    <a:lnTo>
                      <a:pt x="72" y="167"/>
                    </a:lnTo>
                    <a:lnTo>
                      <a:pt x="70" y="167"/>
                    </a:lnTo>
                    <a:lnTo>
                      <a:pt x="66" y="163"/>
                    </a:lnTo>
                    <a:lnTo>
                      <a:pt x="64" y="163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6" y="159"/>
                    </a:lnTo>
                    <a:lnTo>
                      <a:pt x="54" y="157"/>
                    </a:lnTo>
                    <a:lnTo>
                      <a:pt x="52" y="157"/>
                    </a:lnTo>
                    <a:lnTo>
                      <a:pt x="50" y="157"/>
                    </a:lnTo>
                    <a:lnTo>
                      <a:pt x="42" y="153"/>
                    </a:lnTo>
                    <a:lnTo>
                      <a:pt x="40" y="153"/>
                    </a:lnTo>
                    <a:lnTo>
                      <a:pt x="38" y="151"/>
                    </a:lnTo>
                    <a:lnTo>
                      <a:pt x="36" y="151"/>
                    </a:lnTo>
                    <a:lnTo>
                      <a:pt x="34" y="151"/>
                    </a:lnTo>
                    <a:lnTo>
                      <a:pt x="34" y="149"/>
                    </a:lnTo>
                    <a:lnTo>
                      <a:pt x="30" y="149"/>
                    </a:lnTo>
                    <a:lnTo>
                      <a:pt x="28" y="147"/>
                    </a:lnTo>
                    <a:lnTo>
                      <a:pt x="28" y="145"/>
                    </a:lnTo>
                    <a:lnTo>
                      <a:pt x="28" y="143"/>
                    </a:lnTo>
                    <a:lnTo>
                      <a:pt x="26" y="141"/>
                    </a:lnTo>
                    <a:lnTo>
                      <a:pt x="26" y="139"/>
                    </a:lnTo>
                    <a:lnTo>
                      <a:pt x="26" y="137"/>
                    </a:lnTo>
                    <a:lnTo>
                      <a:pt x="26" y="135"/>
                    </a:lnTo>
                    <a:lnTo>
                      <a:pt x="26" y="131"/>
                    </a:lnTo>
                    <a:lnTo>
                      <a:pt x="24" y="129"/>
                    </a:lnTo>
                    <a:lnTo>
                      <a:pt x="24" y="127"/>
                    </a:lnTo>
                    <a:lnTo>
                      <a:pt x="24" y="125"/>
                    </a:lnTo>
                    <a:lnTo>
                      <a:pt x="24" y="121"/>
                    </a:lnTo>
                    <a:lnTo>
                      <a:pt x="22" y="119"/>
                    </a:lnTo>
                    <a:lnTo>
                      <a:pt x="22" y="119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0" y="111"/>
                    </a:lnTo>
                    <a:lnTo>
                      <a:pt x="20" y="109"/>
                    </a:lnTo>
                    <a:lnTo>
                      <a:pt x="20" y="107"/>
                    </a:lnTo>
                    <a:lnTo>
                      <a:pt x="20" y="105"/>
                    </a:lnTo>
                    <a:lnTo>
                      <a:pt x="20" y="103"/>
                    </a:lnTo>
                    <a:lnTo>
                      <a:pt x="18" y="101"/>
                    </a:lnTo>
                    <a:lnTo>
                      <a:pt x="18" y="99"/>
                    </a:lnTo>
                    <a:lnTo>
                      <a:pt x="18" y="97"/>
                    </a:lnTo>
                    <a:lnTo>
                      <a:pt x="18" y="95"/>
                    </a:lnTo>
                    <a:lnTo>
                      <a:pt x="18" y="93"/>
                    </a:lnTo>
                    <a:lnTo>
                      <a:pt x="16" y="91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6" y="85"/>
                    </a:lnTo>
                    <a:lnTo>
                      <a:pt x="16" y="83"/>
                    </a:lnTo>
                    <a:lnTo>
                      <a:pt x="16" y="79"/>
                    </a:lnTo>
                    <a:lnTo>
                      <a:pt x="16" y="75"/>
                    </a:lnTo>
                    <a:lnTo>
                      <a:pt x="14" y="71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2" y="56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36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6" name="Freeform 77">
                <a:extLst>
                  <a:ext uri="{FF2B5EF4-FFF2-40B4-BE49-F238E27FC236}">
                    <a16:creationId xmlns:a16="http://schemas.microsoft.com/office/drawing/2014/main" id="{B3F126B8-E9C7-8F03-81E9-F837DB6BB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113" y="2960688"/>
                <a:ext cx="374650" cy="485775"/>
              </a:xfrm>
              <a:custGeom>
                <a:avLst/>
                <a:gdLst>
                  <a:gd name="T0" fmla="*/ 130 w 236"/>
                  <a:gd name="T1" fmla="*/ 12 h 306"/>
                  <a:gd name="T2" fmla="*/ 144 w 236"/>
                  <a:gd name="T3" fmla="*/ 18 h 306"/>
                  <a:gd name="T4" fmla="*/ 156 w 236"/>
                  <a:gd name="T5" fmla="*/ 20 h 306"/>
                  <a:gd name="T6" fmla="*/ 168 w 236"/>
                  <a:gd name="T7" fmla="*/ 20 h 306"/>
                  <a:gd name="T8" fmla="*/ 178 w 236"/>
                  <a:gd name="T9" fmla="*/ 26 h 306"/>
                  <a:gd name="T10" fmla="*/ 188 w 236"/>
                  <a:gd name="T11" fmla="*/ 30 h 306"/>
                  <a:gd name="T12" fmla="*/ 190 w 236"/>
                  <a:gd name="T13" fmla="*/ 36 h 306"/>
                  <a:gd name="T14" fmla="*/ 196 w 236"/>
                  <a:gd name="T15" fmla="*/ 46 h 306"/>
                  <a:gd name="T16" fmla="*/ 194 w 236"/>
                  <a:gd name="T17" fmla="*/ 56 h 306"/>
                  <a:gd name="T18" fmla="*/ 200 w 236"/>
                  <a:gd name="T19" fmla="*/ 68 h 306"/>
                  <a:gd name="T20" fmla="*/ 204 w 236"/>
                  <a:gd name="T21" fmla="*/ 84 h 306"/>
                  <a:gd name="T22" fmla="*/ 194 w 236"/>
                  <a:gd name="T23" fmla="*/ 90 h 306"/>
                  <a:gd name="T24" fmla="*/ 200 w 236"/>
                  <a:gd name="T25" fmla="*/ 104 h 306"/>
                  <a:gd name="T26" fmla="*/ 202 w 236"/>
                  <a:gd name="T27" fmla="*/ 112 h 306"/>
                  <a:gd name="T28" fmla="*/ 202 w 236"/>
                  <a:gd name="T29" fmla="*/ 126 h 306"/>
                  <a:gd name="T30" fmla="*/ 204 w 236"/>
                  <a:gd name="T31" fmla="*/ 132 h 306"/>
                  <a:gd name="T32" fmla="*/ 212 w 236"/>
                  <a:gd name="T33" fmla="*/ 140 h 306"/>
                  <a:gd name="T34" fmla="*/ 226 w 236"/>
                  <a:gd name="T35" fmla="*/ 152 h 306"/>
                  <a:gd name="T36" fmla="*/ 226 w 236"/>
                  <a:gd name="T37" fmla="*/ 158 h 306"/>
                  <a:gd name="T38" fmla="*/ 226 w 236"/>
                  <a:gd name="T39" fmla="*/ 164 h 306"/>
                  <a:gd name="T40" fmla="*/ 228 w 236"/>
                  <a:gd name="T41" fmla="*/ 174 h 306"/>
                  <a:gd name="T42" fmla="*/ 226 w 236"/>
                  <a:gd name="T43" fmla="*/ 184 h 306"/>
                  <a:gd name="T44" fmla="*/ 234 w 236"/>
                  <a:gd name="T45" fmla="*/ 200 h 306"/>
                  <a:gd name="T46" fmla="*/ 236 w 236"/>
                  <a:gd name="T47" fmla="*/ 212 h 306"/>
                  <a:gd name="T48" fmla="*/ 224 w 236"/>
                  <a:gd name="T49" fmla="*/ 220 h 306"/>
                  <a:gd name="T50" fmla="*/ 218 w 236"/>
                  <a:gd name="T51" fmla="*/ 226 h 306"/>
                  <a:gd name="T52" fmla="*/ 200 w 236"/>
                  <a:gd name="T53" fmla="*/ 234 h 306"/>
                  <a:gd name="T54" fmla="*/ 178 w 236"/>
                  <a:gd name="T55" fmla="*/ 262 h 306"/>
                  <a:gd name="T56" fmla="*/ 166 w 236"/>
                  <a:gd name="T57" fmla="*/ 282 h 306"/>
                  <a:gd name="T58" fmla="*/ 150 w 236"/>
                  <a:gd name="T59" fmla="*/ 302 h 306"/>
                  <a:gd name="T60" fmla="*/ 122 w 236"/>
                  <a:gd name="T61" fmla="*/ 302 h 306"/>
                  <a:gd name="T62" fmla="*/ 106 w 236"/>
                  <a:gd name="T63" fmla="*/ 300 h 306"/>
                  <a:gd name="T64" fmla="*/ 88 w 236"/>
                  <a:gd name="T65" fmla="*/ 306 h 306"/>
                  <a:gd name="T66" fmla="*/ 68 w 236"/>
                  <a:gd name="T67" fmla="*/ 300 h 306"/>
                  <a:gd name="T68" fmla="*/ 52 w 236"/>
                  <a:gd name="T69" fmla="*/ 300 h 306"/>
                  <a:gd name="T70" fmla="*/ 30 w 236"/>
                  <a:gd name="T71" fmla="*/ 300 h 306"/>
                  <a:gd name="T72" fmla="*/ 14 w 236"/>
                  <a:gd name="T73" fmla="*/ 300 h 306"/>
                  <a:gd name="T74" fmla="*/ 6 w 236"/>
                  <a:gd name="T75" fmla="*/ 268 h 306"/>
                  <a:gd name="T76" fmla="*/ 6 w 236"/>
                  <a:gd name="T77" fmla="*/ 250 h 306"/>
                  <a:gd name="T78" fmla="*/ 10 w 236"/>
                  <a:gd name="T79" fmla="*/ 234 h 306"/>
                  <a:gd name="T80" fmla="*/ 14 w 236"/>
                  <a:gd name="T81" fmla="*/ 214 h 306"/>
                  <a:gd name="T82" fmla="*/ 8 w 236"/>
                  <a:gd name="T83" fmla="*/ 188 h 306"/>
                  <a:gd name="T84" fmla="*/ 8 w 236"/>
                  <a:gd name="T85" fmla="*/ 172 h 306"/>
                  <a:gd name="T86" fmla="*/ 18 w 236"/>
                  <a:gd name="T87" fmla="*/ 176 h 306"/>
                  <a:gd name="T88" fmla="*/ 22 w 236"/>
                  <a:gd name="T89" fmla="*/ 188 h 306"/>
                  <a:gd name="T90" fmla="*/ 32 w 236"/>
                  <a:gd name="T91" fmla="*/ 184 h 306"/>
                  <a:gd name="T92" fmla="*/ 38 w 236"/>
                  <a:gd name="T93" fmla="*/ 160 h 306"/>
                  <a:gd name="T94" fmla="*/ 44 w 236"/>
                  <a:gd name="T95" fmla="*/ 144 h 306"/>
                  <a:gd name="T96" fmla="*/ 54 w 236"/>
                  <a:gd name="T97" fmla="*/ 140 h 306"/>
                  <a:gd name="T98" fmla="*/ 68 w 236"/>
                  <a:gd name="T99" fmla="*/ 136 h 306"/>
                  <a:gd name="T100" fmla="*/ 76 w 236"/>
                  <a:gd name="T101" fmla="*/ 122 h 306"/>
                  <a:gd name="T102" fmla="*/ 86 w 236"/>
                  <a:gd name="T103" fmla="*/ 124 h 306"/>
                  <a:gd name="T104" fmla="*/ 86 w 236"/>
                  <a:gd name="T105" fmla="*/ 106 h 306"/>
                  <a:gd name="T106" fmla="*/ 86 w 236"/>
                  <a:gd name="T107" fmla="*/ 86 h 306"/>
                  <a:gd name="T108" fmla="*/ 86 w 236"/>
                  <a:gd name="T109" fmla="*/ 70 h 306"/>
                  <a:gd name="T110" fmla="*/ 88 w 236"/>
                  <a:gd name="T111" fmla="*/ 54 h 306"/>
                  <a:gd name="T112" fmla="*/ 80 w 236"/>
                  <a:gd name="T113" fmla="*/ 44 h 306"/>
                  <a:gd name="T114" fmla="*/ 94 w 236"/>
                  <a:gd name="T115" fmla="*/ 32 h 306"/>
                  <a:gd name="T116" fmla="*/ 96 w 236"/>
                  <a:gd name="T117" fmla="*/ 12 h 306"/>
                  <a:gd name="T118" fmla="*/ 100 w 236"/>
                  <a:gd name="T119" fmla="*/ 0 h 306"/>
                  <a:gd name="T120" fmla="*/ 112 w 236"/>
                  <a:gd name="T121" fmla="*/ 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6" h="306">
                    <a:moveTo>
                      <a:pt x="120" y="14"/>
                    </a:moveTo>
                    <a:lnTo>
                      <a:pt x="122" y="14"/>
                    </a:lnTo>
                    <a:lnTo>
                      <a:pt x="122" y="12"/>
                    </a:lnTo>
                    <a:lnTo>
                      <a:pt x="124" y="12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2" y="18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0" y="22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4" y="20"/>
                    </a:lnTo>
                    <a:lnTo>
                      <a:pt x="156" y="20"/>
                    </a:lnTo>
                    <a:lnTo>
                      <a:pt x="158" y="20"/>
                    </a:lnTo>
                    <a:lnTo>
                      <a:pt x="158" y="22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62" y="22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0" y="26"/>
                    </a:lnTo>
                    <a:lnTo>
                      <a:pt x="172" y="26"/>
                    </a:lnTo>
                    <a:lnTo>
                      <a:pt x="174" y="26"/>
                    </a:lnTo>
                    <a:lnTo>
                      <a:pt x="176" y="26"/>
                    </a:lnTo>
                    <a:lnTo>
                      <a:pt x="178" y="26"/>
                    </a:lnTo>
                    <a:lnTo>
                      <a:pt x="180" y="26"/>
                    </a:lnTo>
                    <a:lnTo>
                      <a:pt x="180" y="24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6" y="26"/>
                    </a:lnTo>
                    <a:lnTo>
                      <a:pt x="186" y="28"/>
                    </a:lnTo>
                    <a:lnTo>
                      <a:pt x="186" y="30"/>
                    </a:lnTo>
                    <a:lnTo>
                      <a:pt x="188" y="30"/>
                    </a:lnTo>
                    <a:lnTo>
                      <a:pt x="190" y="30"/>
                    </a:lnTo>
                    <a:lnTo>
                      <a:pt x="190" y="32"/>
                    </a:lnTo>
                    <a:lnTo>
                      <a:pt x="192" y="34"/>
                    </a:lnTo>
                    <a:lnTo>
                      <a:pt x="190" y="34"/>
                    </a:lnTo>
                    <a:lnTo>
                      <a:pt x="188" y="32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90" y="36"/>
                    </a:lnTo>
                    <a:lnTo>
                      <a:pt x="192" y="40"/>
                    </a:lnTo>
                    <a:lnTo>
                      <a:pt x="194" y="40"/>
                    </a:lnTo>
                    <a:lnTo>
                      <a:pt x="194" y="38"/>
                    </a:lnTo>
                    <a:lnTo>
                      <a:pt x="194" y="40"/>
                    </a:lnTo>
                    <a:lnTo>
                      <a:pt x="194" y="42"/>
                    </a:lnTo>
                    <a:lnTo>
                      <a:pt x="194" y="44"/>
                    </a:lnTo>
                    <a:lnTo>
                      <a:pt x="196" y="44"/>
                    </a:lnTo>
                    <a:lnTo>
                      <a:pt x="196" y="46"/>
                    </a:lnTo>
                    <a:lnTo>
                      <a:pt x="198" y="48"/>
                    </a:lnTo>
                    <a:lnTo>
                      <a:pt x="198" y="50"/>
                    </a:lnTo>
                    <a:lnTo>
                      <a:pt x="200" y="52"/>
                    </a:lnTo>
                    <a:lnTo>
                      <a:pt x="200" y="54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196" y="56"/>
                    </a:lnTo>
                    <a:lnTo>
                      <a:pt x="194" y="56"/>
                    </a:lnTo>
                    <a:lnTo>
                      <a:pt x="196" y="62"/>
                    </a:lnTo>
                    <a:lnTo>
                      <a:pt x="198" y="62"/>
                    </a:lnTo>
                    <a:lnTo>
                      <a:pt x="200" y="62"/>
                    </a:lnTo>
                    <a:lnTo>
                      <a:pt x="200" y="64"/>
                    </a:lnTo>
                    <a:lnTo>
                      <a:pt x="200" y="66"/>
                    </a:lnTo>
                    <a:lnTo>
                      <a:pt x="202" y="66"/>
                    </a:lnTo>
                    <a:lnTo>
                      <a:pt x="202" y="68"/>
                    </a:lnTo>
                    <a:lnTo>
                      <a:pt x="200" y="68"/>
                    </a:lnTo>
                    <a:lnTo>
                      <a:pt x="200" y="70"/>
                    </a:lnTo>
                    <a:lnTo>
                      <a:pt x="200" y="72"/>
                    </a:lnTo>
                    <a:lnTo>
                      <a:pt x="200" y="74"/>
                    </a:lnTo>
                    <a:lnTo>
                      <a:pt x="200" y="76"/>
                    </a:lnTo>
                    <a:lnTo>
                      <a:pt x="202" y="80"/>
                    </a:lnTo>
                    <a:lnTo>
                      <a:pt x="204" y="80"/>
                    </a:lnTo>
                    <a:lnTo>
                      <a:pt x="204" y="82"/>
                    </a:lnTo>
                    <a:lnTo>
                      <a:pt x="204" y="84"/>
                    </a:lnTo>
                    <a:lnTo>
                      <a:pt x="202" y="84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2" y="90"/>
                    </a:lnTo>
                    <a:lnTo>
                      <a:pt x="202" y="88"/>
                    </a:lnTo>
                    <a:lnTo>
                      <a:pt x="200" y="88"/>
                    </a:lnTo>
                    <a:lnTo>
                      <a:pt x="196" y="90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6" y="92"/>
                    </a:lnTo>
                    <a:lnTo>
                      <a:pt x="194" y="96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8" y="100"/>
                    </a:lnTo>
                    <a:lnTo>
                      <a:pt x="200" y="102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0" y="106"/>
                    </a:lnTo>
                    <a:lnTo>
                      <a:pt x="200" y="108"/>
                    </a:lnTo>
                    <a:lnTo>
                      <a:pt x="202" y="108"/>
                    </a:lnTo>
                    <a:lnTo>
                      <a:pt x="202" y="112"/>
                    </a:lnTo>
                    <a:lnTo>
                      <a:pt x="202" y="114"/>
                    </a:lnTo>
                    <a:lnTo>
                      <a:pt x="202" y="112"/>
                    </a:lnTo>
                    <a:lnTo>
                      <a:pt x="200" y="112"/>
                    </a:lnTo>
                    <a:lnTo>
                      <a:pt x="200" y="114"/>
                    </a:lnTo>
                    <a:lnTo>
                      <a:pt x="200" y="116"/>
                    </a:lnTo>
                    <a:lnTo>
                      <a:pt x="202" y="118"/>
                    </a:lnTo>
                    <a:lnTo>
                      <a:pt x="204" y="120"/>
                    </a:lnTo>
                    <a:lnTo>
                      <a:pt x="204" y="122"/>
                    </a:lnTo>
                    <a:lnTo>
                      <a:pt x="202" y="124"/>
                    </a:lnTo>
                    <a:lnTo>
                      <a:pt x="202" y="126"/>
                    </a:lnTo>
                    <a:lnTo>
                      <a:pt x="200" y="126"/>
                    </a:lnTo>
                    <a:lnTo>
                      <a:pt x="202" y="126"/>
                    </a:lnTo>
                    <a:lnTo>
                      <a:pt x="204" y="126"/>
                    </a:lnTo>
                    <a:lnTo>
                      <a:pt x="204" y="128"/>
                    </a:lnTo>
                    <a:lnTo>
                      <a:pt x="206" y="128"/>
                    </a:lnTo>
                    <a:lnTo>
                      <a:pt x="204" y="128"/>
                    </a:lnTo>
                    <a:lnTo>
                      <a:pt x="204" y="130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8" y="134"/>
                    </a:lnTo>
                    <a:lnTo>
                      <a:pt x="208" y="136"/>
                    </a:lnTo>
                    <a:lnTo>
                      <a:pt x="210" y="136"/>
                    </a:lnTo>
                    <a:lnTo>
                      <a:pt x="210" y="136"/>
                    </a:lnTo>
                    <a:lnTo>
                      <a:pt x="212" y="138"/>
                    </a:lnTo>
                    <a:lnTo>
                      <a:pt x="212" y="140"/>
                    </a:lnTo>
                    <a:lnTo>
                      <a:pt x="212" y="140"/>
                    </a:lnTo>
                    <a:lnTo>
                      <a:pt x="212" y="142"/>
                    </a:lnTo>
                    <a:lnTo>
                      <a:pt x="212" y="144"/>
                    </a:lnTo>
                    <a:lnTo>
                      <a:pt x="214" y="144"/>
                    </a:lnTo>
                    <a:lnTo>
                      <a:pt x="216" y="146"/>
                    </a:lnTo>
                    <a:lnTo>
                      <a:pt x="216" y="148"/>
                    </a:lnTo>
                    <a:lnTo>
                      <a:pt x="220" y="150"/>
                    </a:lnTo>
                    <a:lnTo>
                      <a:pt x="224" y="150"/>
                    </a:lnTo>
                    <a:lnTo>
                      <a:pt x="226" y="152"/>
                    </a:lnTo>
                    <a:lnTo>
                      <a:pt x="228" y="152"/>
                    </a:lnTo>
                    <a:lnTo>
                      <a:pt x="230" y="152"/>
                    </a:lnTo>
                    <a:lnTo>
                      <a:pt x="230" y="154"/>
                    </a:lnTo>
                    <a:lnTo>
                      <a:pt x="232" y="154"/>
                    </a:lnTo>
                    <a:lnTo>
                      <a:pt x="232" y="156"/>
                    </a:lnTo>
                    <a:lnTo>
                      <a:pt x="230" y="156"/>
                    </a:lnTo>
                    <a:lnTo>
                      <a:pt x="228" y="156"/>
                    </a:lnTo>
                    <a:lnTo>
                      <a:pt x="226" y="158"/>
                    </a:lnTo>
                    <a:lnTo>
                      <a:pt x="228" y="160"/>
                    </a:lnTo>
                    <a:lnTo>
                      <a:pt x="228" y="158"/>
                    </a:lnTo>
                    <a:lnTo>
                      <a:pt x="230" y="158"/>
                    </a:lnTo>
                    <a:lnTo>
                      <a:pt x="230" y="160"/>
                    </a:lnTo>
                    <a:lnTo>
                      <a:pt x="232" y="160"/>
                    </a:lnTo>
                    <a:lnTo>
                      <a:pt x="232" y="162"/>
                    </a:lnTo>
                    <a:lnTo>
                      <a:pt x="228" y="164"/>
                    </a:lnTo>
                    <a:lnTo>
                      <a:pt x="226" y="164"/>
                    </a:lnTo>
                    <a:lnTo>
                      <a:pt x="226" y="166"/>
                    </a:lnTo>
                    <a:lnTo>
                      <a:pt x="228" y="166"/>
                    </a:lnTo>
                    <a:lnTo>
                      <a:pt x="230" y="166"/>
                    </a:lnTo>
                    <a:lnTo>
                      <a:pt x="230" y="168"/>
                    </a:lnTo>
                    <a:lnTo>
                      <a:pt x="230" y="170"/>
                    </a:lnTo>
                    <a:lnTo>
                      <a:pt x="228" y="170"/>
                    </a:lnTo>
                    <a:lnTo>
                      <a:pt x="228" y="172"/>
                    </a:lnTo>
                    <a:lnTo>
                      <a:pt x="228" y="174"/>
                    </a:lnTo>
                    <a:lnTo>
                      <a:pt x="230" y="174"/>
                    </a:lnTo>
                    <a:lnTo>
                      <a:pt x="232" y="174"/>
                    </a:lnTo>
                    <a:lnTo>
                      <a:pt x="232" y="176"/>
                    </a:lnTo>
                    <a:lnTo>
                      <a:pt x="230" y="178"/>
                    </a:lnTo>
                    <a:lnTo>
                      <a:pt x="228" y="178"/>
                    </a:lnTo>
                    <a:lnTo>
                      <a:pt x="226" y="180"/>
                    </a:lnTo>
                    <a:lnTo>
                      <a:pt x="226" y="182"/>
                    </a:lnTo>
                    <a:lnTo>
                      <a:pt x="226" y="184"/>
                    </a:lnTo>
                    <a:lnTo>
                      <a:pt x="228" y="186"/>
                    </a:lnTo>
                    <a:lnTo>
                      <a:pt x="230" y="186"/>
                    </a:lnTo>
                    <a:lnTo>
                      <a:pt x="232" y="188"/>
                    </a:lnTo>
                    <a:lnTo>
                      <a:pt x="234" y="188"/>
                    </a:lnTo>
                    <a:lnTo>
                      <a:pt x="234" y="190"/>
                    </a:lnTo>
                    <a:lnTo>
                      <a:pt x="232" y="194"/>
                    </a:lnTo>
                    <a:lnTo>
                      <a:pt x="232" y="198"/>
                    </a:lnTo>
                    <a:lnTo>
                      <a:pt x="234" y="200"/>
                    </a:lnTo>
                    <a:lnTo>
                      <a:pt x="236" y="200"/>
                    </a:lnTo>
                    <a:lnTo>
                      <a:pt x="236" y="202"/>
                    </a:lnTo>
                    <a:lnTo>
                      <a:pt x="234" y="202"/>
                    </a:lnTo>
                    <a:lnTo>
                      <a:pt x="236" y="204"/>
                    </a:lnTo>
                    <a:lnTo>
                      <a:pt x="236" y="206"/>
                    </a:lnTo>
                    <a:lnTo>
                      <a:pt x="236" y="208"/>
                    </a:lnTo>
                    <a:lnTo>
                      <a:pt x="236" y="210"/>
                    </a:lnTo>
                    <a:lnTo>
                      <a:pt x="236" y="212"/>
                    </a:lnTo>
                    <a:lnTo>
                      <a:pt x="236" y="214"/>
                    </a:lnTo>
                    <a:lnTo>
                      <a:pt x="236" y="216"/>
                    </a:lnTo>
                    <a:lnTo>
                      <a:pt x="234" y="216"/>
                    </a:lnTo>
                    <a:lnTo>
                      <a:pt x="232" y="216"/>
                    </a:lnTo>
                    <a:lnTo>
                      <a:pt x="230" y="216"/>
                    </a:lnTo>
                    <a:lnTo>
                      <a:pt x="228" y="216"/>
                    </a:lnTo>
                    <a:lnTo>
                      <a:pt x="226" y="218"/>
                    </a:lnTo>
                    <a:lnTo>
                      <a:pt x="224" y="220"/>
                    </a:lnTo>
                    <a:lnTo>
                      <a:pt x="224" y="222"/>
                    </a:lnTo>
                    <a:lnTo>
                      <a:pt x="224" y="224"/>
                    </a:lnTo>
                    <a:lnTo>
                      <a:pt x="224" y="228"/>
                    </a:lnTo>
                    <a:lnTo>
                      <a:pt x="222" y="228"/>
                    </a:lnTo>
                    <a:lnTo>
                      <a:pt x="222" y="226"/>
                    </a:lnTo>
                    <a:lnTo>
                      <a:pt x="220" y="228"/>
                    </a:lnTo>
                    <a:lnTo>
                      <a:pt x="220" y="226"/>
                    </a:lnTo>
                    <a:lnTo>
                      <a:pt x="218" y="226"/>
                    </a:lnTo>
                    <a:lnTo>
                      <a:pt x="216" y="226"/>
                    </a:lnTo>
                    <a:lnTo>
                      <a:pt x="216" y="224"/>
                    </a:lnTo>
                    <a:lnTo>
                      <a:pt x="214" y="222"/>
                    </a:lnTo>
                    <a:lnTo>
                      <a:pt x="212" y="220"/>
                    </a:lnTo>
                    <a:lnTo>
                      <a:pt x="210" y="218"/>
                    </a:lnTo>
                    <a:lnTo>
                      <a:pt x="208" y="222"/>
                    </a:lnTo>
                    <a:lnTo>
                      <a:pt x="206" y="226"/>
                    </a:lnTo>
                    <a:lnTo>
                      <a:pt x="200" y="234"/>
                    </a:lnTo>
                    <a:lnTo>
                      <a:pt x="196" y="236"/>
                    </a:lnTo>
                    <a:lnTo>
                      <a:pt x="194" y="240"/>
                    </a:lnTo>
                    <a:lnTo>
                      <a:pt x="192" y="242"/>
                    </a:lnTo>
                    <a:lnTo>
                      <a:pt x="190" y="246"/>
                    </a:lnTo>
                    <a:lnTo>
                      <a:pt x="188" y="248"/>
                    </a:lnTo>
                    <a:lnTo>
                      <a:pt x="180" y="258"/>
                    </a:lnTo>
                    <a:lnTo>
                      <a:pt x="180" y="260"/>
                    </a:lnTo>
                    <a:lnTo>
                      <a:pt x="178" y="262"/>
                    </a:lnTo>
                    <a:lnTo>
                      <a:pt x="176" y="264"/>
                    </a:lnTo>
                    <a:lnTo>
                      <a:pt x="176" y="266"/>
                    </a:lnTo>
                    <a:lnTo>
                      <a:pt x="174" y="266"/>
                    </a:lnTo>
                    <a:lnTo>
                      <a:pt x="174" y="268"/>
                    </a:lnTo>
                    <a:lnTo>
                      <a:pt x="172" y="272"/>
                    </a:lnTo>
                    <a:lnTo>
                      <a:pt x="170" y="274"/>
                    </a:lnTo>
                    <a:lnTo>
                      <a:pt x="170" y="276"/>
                    </a:lnTo>
                    <a:lnTo>
                      <a:pt x="166" y="282"/>
                    </a:lnTo>
                    <a:lnTo>
                      <a:pt x="164" y="284"/>
                    </a:lnTo>
                    <a:lnTo>
                      <a:pt x="162" y="286"/>
                    </a:lnTo>
                    <a:lnTo>
                      <a:pt x="160" y="288"/>
                    </a:lnTo>
                    <a:lnTo>
                      <a:pt x="160" y="290"/>
                    </a:lnTo>
                    <a:lnTo>
                      <a:pt x="158" y="294"/>
                    </a:lnTo>
                    <a:lnTo>
                      <a:pt x="154" y="300"/>
                    </a:lnTo>
                    <a:lnTo>
                      <a:pt x="154" y="302"/>
                    </a:lnTo>
                    <a:lnTo>
                      <a:pt x="150" y="302"/>
                    </a:lnTo>
                    <a:lnTo>
                      <a:pt x="148" y="302"/>
                    </a:lnTo>
                    <a:lnTo>
                      <a:pt x="146" y="302"/>
                    </a:lnTo>
                    <a:lnTo>
                      <a:pt x="142" y="302"/>
                    </a:lnTo>
                    <a:lnTo>
                      <a:pt x="140" y="302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8" y="302"/>
                    </a:lnTo>
                    <a:lnTo>
                      <a:pt x="122" y="302"/>
                    </a:lnTo>
                    <a:lnTo>
                      <a:pt x="120" y="302"/>
                    </a:lnTo>
                    <a:lnTo>
                      <a:pt x="118" y="302"/>
                    </a:lnTo>
                    <a:lnTo>
                      <a:pt x="116" y="302"/>
                    </a:lnTo>
                    <a:lnTo>
                      <a:pt x="114" y="302"/>
                    </a:lnTo>
                    <a:lnTo>
                      <a:pt x="110" y="302"/>
                    </a:lnTo>
                    <a:lnTo>
                      <a:pt x="110" y="300"/>
                    </a:lnTo>
                    <a:lnTo>
                      <a:pt x="108" y="300"/>
                    </a:lnTo>
                    <a:lnTo>
                      <a:pt x="106" y="300"/>
                    </a:lnTo>
                    <a:lnTo>
                      <a:pt x="104" y="300"/>
                    </a:lnTo>
                    <a:lnTo>
                      <a:pt x="102" y="300"/>
                    </a:lnTo>
                    <a:lnTo>
                      <a:pt x="100" y="300"/>
                    </a:lnTo>
                    <a:lnTo>
                      <a:pt x="100" y="306"/>
                    </a:lnTo>
                    <a:lnTo>
                      <a:pt x="98" y="306"/>
                    </a:lnTo>
                    <a:lnTo>
                      <a:pt x="92" y="306"/>
                    </a:lnTo>
                    <a:lnTo>
                      <a:pt x="90" y="306"/>
                    </a:lnTo>
                    <a:lnTo>
                      <a:pt x="88" y="306"/>
                    </a:lnTo>
                    <a:lnTo>
                      <a:pt x="88" y="302"/>
                    </a:lnTo>
                    <a:lnTo>
                      <a:pt x="88" y="300"/>
                    </a:lnTo>
                    <a:lnTo>
                      <a:pt x="84" y="300"/>
                    </a:lnTo>
                    <a:lnTo>
                      <a:pt x="80" y="300"/>
                    </a:lnTo>
                    <a:lnTo>
                      <a:pt x="78" y="300"/>
                    </a:lnTo>
                    <a:lnTo>
                      <a:pt x="76" y="300"/>
                    </a:lnTo>
                    <a:lnTo>
                      <a:pt x="70" y="300"/>
                    </a:lnTo>
                    <a:lnTo>
                      <a:pt x="68" y="300"/>
                    </a:lnTo>
                    <a:lnTo>
                      <a:pt x="66" y="300"/>
                    </a:lnTo>
                    <a:lnTo>
                      <a:pt x="64" y="300"/>
                    </a:lnTo>
                    <a:lnTo>
                      <a:pt x="62" y="300"/>
                    </a:lnTo>
                    <a:lnTo>
                      <a:pt x="60" y="300"/>
                    </a:lnTo>
                    <a:lnTo>
                      <a:pt x="58" y="300"/>
                    </a:lnTo>
                    <a:lnTo>
                      <a:pt x="56" y="300"/>
                    </a:lnTo>
                    <a:lnTo>
                      <a:pt x="54" y="300"/>
                    </a:lnTo>
                    <a:lnTo>
                      <a:pt x="52" y="300"/>
                    </a:lnTo>
                    <a:lnTo>
                      <a:pt x="50" y="300"/>
                    </a:lnTo>
                    <a:lnTo>
                      <a:pt x="46" y="300"/>
                    </a:lnTo>
                    <a:lnTo>
                      <a:pt x="44" y="300"/>
                    </a:lnTo>
                    <a:lnTo>
                      <a:pt x="42" y="300"/>
                    </a:lnTo>
                    <a:lnTo>
                      <a:pt x="40" y="300"/>
                    </a:lnTo>
                    <a:lnTo>
                      <a:pt x="36" y="300"/>
                    </a:lnTo>
                    <a:lnTo>
                      <a:pt x="32" y="300"/>
                    </a:lnTo>
                    <a:lnTo>
                      <a:pt x="30" y="300"/>
                    </a:lnTo>
                    <a:lnTo>
                      <a:pt x="28" y="300"/>
                    </a:lnTo>
                    <a:lnTo>
                      <a:pt x="26" y="300"/>
                    </a:lnTo>
                    <a:lnTo>
                      <a:pt x="24" y="300"/>
                    </a:lnTo>
                    <a:lnTo>
                      <a:pt x="22" y="300"/>
                    </a:lnTo>
                    <a:lnTo>
                      <a:pt x="18" y="300"/>
                    </a:lnTo>
                    <a:lnTo>
                      <a:pt x="16" y="300"/>
                    </a:lnTo>
                    <a:lnTo>
                      <a:pt x="16" y="300"/>
                    </a:lnTo>
                    <a:lnTo>
                      <a:pt x="14" y="300"/>
                    </a:lnTo>
                    <a:lnTo>
                      <a:pt x="12" y="300"/>
                    </a:lnTo>
                    <a:lnTo>
                      <a:pt x="8" y="300"/>
                    </a:lnTo>
                    <a:lnTo>
                      <a:pt x="6" y="300"/>
                    </a:lnTo>
                    <a:lnTo>
                      <a:pt x="6" y="296"/>
                    </a:lnTo>
                    <a:lnTo>
                      <a:pt x="6" y="290"/>
                    </a:lnTo>
                    <a:lnTo>
                      <a:pt x="6" y="276"/>
                    </a:lnTo>
                    <a:lnTo>
                      <a:pt x="6" y="270"/>
                    </a:lnTo>
                    <a:lnTo>
                      <a:pt x="6" y="268"/>
                    </a:lnTo>
                    <a:lnTo>
                      <a:pt x="6" y="266"/>
                    </a:lnTo>
                    <a:lnTo>
                      <a:pt x="6" y="264"/>
                    </a:lnTo>
                    <a:lnTo>
                      <a:pt x="6" y="262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6" y="256"/>
                    </a:lnTo>
                    <a:lnTo>
                      <a:pt x="6" y="254"/>
                    </a:lnTo>
                    <a:lnTo>
                      <a:pt x="6" y="250"/>
                    </a:lnTo>
                    <a:lnTo>
                      <a:pt x="0" y="250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6"/>
                    </a:lnTo>
                    <a:lnTo>
                      <a:pt x="0" y="234"/>
                    </a:lnTo>
                    <a:lnTo>
                      <a:pt x="0" y="232"/>
                    </a:lnTo>
                    <a:lnTo>
                      <a:pt x="8" y="232"/>
                    </a:lnTo>
                    <a:lnTo>
                      <a:pt x="10" y="234"/>
                    </a:lnTo>
                    <a:lnTo>
                      <a:pt x="14" y="234"/>
                    </a:lnTo>
                    <a:lnTo>
                      <a:pt x="14" y="228"/>
                    </a:lnTo>
                    <a:lnTo>
                      <a:pt x="14" y="226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4" y="218"/>
                    </a:lnTo>
                    <a:lnTo>
                      <a:pt x="14" y="216"/>
                    </a:lnTo>
                    <a:lnTo>
                      <a:pt x="14" y="214"/>
                    </a:lnTo>
                    <a:lnTo>
                      <a:pt x="14" y="208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4" y="196"/>
                    </a:lnTo>
                    <a:lnTo>
                      <a:pt x="14" y="188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74"/>
                    </a:lnTo>
                    <a:lnTo>
                      <a:pt x="8" y="172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8" y="172"/>
                    </a:lnTo>
                    <a:lnTo>
                      <a:pt x="10" y="172"/>
                    </a:lnTo>
                    <a:lnTo>
                      <a:pt x="10" y="174"/>
                    </a:lnTo>
                    <a:lnTo>
                      <a:pt x="12" y="174"/>
                    </a:lnTo>
                    <a:lnTo>
                      <a:pt x="14" y="174"/>
                    </a:lnTo>
                    <a:lnTo>
                      <a:pt x="16" y="174"/>
                    </a:lnTo>
                    <a:lnTo>
                      <a:pt x="16" y="176"/>
                    </a:lnTo>
                    <a:lnTo>
                      <a:pt x="16" y="176"/>
                    </a:lnTo>
                    <a:lnTo>
                      <a:pt x="18" y="176"/>
                    </a:lnTo>
                    <a:lnTo>
                      <a:pt x="18" y="180"/>
                    </a:lnTo>
                    <a:lnTo>
                      <a:pt x="18" y="182"/>
                    </a:lnTo>
                    <a:lnTo>
                      <a:pt x="18" y="184"/>
                    </a:lnTo>
                    <a:lnTo>
                      <a:pt x="18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6"/>
                    </a:lnTo>
                    <a:lnTo>
                      <a:pt x="24" y="184"/>
                    </a:lnTo>
                    <a:lnTo>
                      <a:pt x="26" y="184"/>
                    </a:lnTo>
                    <a:lnTo>
                      <a:pt x="28" y="184"/>
                    </a:lnTo>
                    <a:lnTo>
                      <a:pt x="30" y="184"/>
                    </a:lnTo>
                    <a:lnTo>
                      <a:pt x="32" y="184"/>
                    </a:lnTo>
                    <a:lnTo>
                      <a:pt x="34" y="184"/>
                    </a:lnTo>
                    <a:lnTo>
                      <a:pt x="36" y="184"/>
                    </a:lnTo>
                    <a:lnTo>
                      <a:pt x="38" y="184"/>
                    </a:lnTo>
                    <a:lnTo>
                      <a:pt x="38" y="176"/>
                    </a:lnTo>
                    <a:lnTo>
                      <a:pt x="38" y="174"/>
                    </a:lnTo>
                    <a:lnTo>
                      <a:pt x="38" y="172"/>
                    </a:lnTo>
                    <a:lnTo>
                      <a:pt x="38" y="164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8" y="156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40" y="146"/>
                    </a:lnTo>
                    <a:lnTo>
                      <a:pt x="42" y="146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50" y="136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52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64" y="140"/>
                    </a:lnTo>
                    <a:lnTo>
                      <a:pt x="64" y="140"/>
                    </a:lnTo>
                    <a:lnTo>
                      <a:pt x="68" y="140"/>
                    </a:lnTo>
                    <a:lnTo>
                      <a:pt x="68" y="140"/>
                    </a:lnTo>
                    <a:lnTo>
                      <a:pt x="68" y="138"/>
                    </a:lnTo>
                    <a:lnTo>
                      <a:pt x="68" y="136"/>
                    </a:lnTo>
                    <a:lnTo>
                      <a:pt x="68" y="132"/>
                    </a:lnTo>
                    <a:lnTo>
                      <a:pt x="68" y="130"/>
                    </a:lnTo>
                    <a:lnTo>
                      <a:pt x="68" y="128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70" y="120"/>
                    </a:lnTo>
                    <a:lnTo>
                      <a:pt x="72" y="120"/>
                    </a:lnTo>
                    <a:lnTo>
                      <a:pt x="76" y="122"/>
                    </a:lnTo>
                    <a:lnTo>
                      <a:pt x="78" y="124"/>
                    </a:lnTo>
                    <a:lnTo>
                      <a:pt x="78" y="126"/>
                    </a:lnTo>
                    <a:lnTo>
                      <a:pt x="78" y="128"/>
                    </a:lnTo>
                    <a:lnTo>
                      <a:pt x="82" y="128"/>
                    </a:lnTo>
                    <a:lnTo>
                      <a:pt x="84" y="128"/>
                    </a:lnTo>
                    <a:lnTo>
                      <a:pt x="86" y="128"/>
                    </a:lnTo>
                    <a:lnTo>
                      <a:pt x="86" y="126"/>
                    </a:lnTo>
                    <a:lnTo>
                      <a:pt x="86" y="124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6" y="118"/>
                    </a:lnTo>
                    <a:lnTo>
                      <a:pt x="86" y="116"/>
                    </a:lnTo>
                    <a:lnTo>
                      <a:pt x="86" y="114"/>
                    </a:lnTo>
                    <a:lnTo>
                      <a:pt x="86" y="112"/>
                    </a:lnTo>
                    <a:lnTo>
                      <a:pt x="86" y="108"/>
                    </a:lnTo>
                    <a:lnTo>
                      <a:pt x="86" y="106"/>
                    </a:lnTo>
                    <a:lnTo>
                      <a:pt x="86" y="104"/>
                    </a:lnTo>
                    <a:lnTo>
                      <a:pt x="86" y="102"/>
                    </a:lnTo>
                    <a:lnTo>
                      <a:pt x="86" y="100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88"/>
                    </a:lnTo>
                    <a:lnTo>
                      <a:pt x="86" y="86"/>
                    </a:lnTo>
                    <a:lnTo>
                      <a:pt x="86" y="84"/>
                    </a:lnTo>
                    <a:lnTo>
                      <a:pt x="86" y="82"/>
                    </a:lnTo>
                    <a:lnTo>
                      <a:pt x="86" y="80"/>
                    </a:lnTo>
                    <a:lnTo>
                      <a:pt x="86" y="78"/>
                    </a:lnTo>
                    <a:lnTo>
                      <a:pt x="86" y="76"/>
                    </a:lnTo>
                    <a:lnTo>
                      <a:pt x="86" y="74"/>
                    </a:lnTo>
                    <a:lnTo>
                      <a:pt x="86" y="72"/>
                    </a:lnTo>
                    <a:lnTo>
                      <a:pt x="86" y="70"/>
                    </a:lnTo>
                    <a:lnTo>
                      <a:pt x="90" y="68"/>
                    </a:lnTo>
                    <a:lnTo>
                      <a:pt x="90" y="66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0" y="62"/>
                    </a:lnTo>
                    <a:lnTo>
                      <a:pt x="88" y="60"/>
                    </a:lnTo>
                    <a:lnTo>
                      <a:pt x="88" y="58"/>
                    </a:lnTo>
                    <a:lnTo>
                      <a:pt x="88" y="54"/>
                    </a:lnTo>
                    <a:lnTo>
                      <a:pt x="88" y="50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82" y="36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0" y="32"/>
                    </a:lnTo>
                    <a:lnTo>
                      <a:pt x="92" y="32"/>
                    </a:lnTo>
                    <a:lnTo>
                      <a:pt x="94" y="32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0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7" name="Freeform 78">
                <a:extLst>
                  <a:ext uri="{FF2B5EF4-FFF2-40B4-BE49-F238E27FC236}">
                    <a16:creationId xmlns:a16="http://schemas.microsoft.com/office/drawing/2014/main" id="{A3D2C023-06F9-0EDE-D636-2B30BFC26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6713" y="4054475"/>
                <a:ext cx="506413" cy="350838"/>
              </a:xfrm>
              <a:custGeom>
                <a:avLst/>
                <a:gdLst>
                  <a:gd name="T0" fmla="*/ 112 w 319"/>
                  <a:gd name="T1" fmla="*/ 16 h 221"/>
                  <a:gd name="T2" fmla="*/ 112 w 319"/>
                  <a:gd name="T3" fmla="*/ 30 h 221"/>
                  <a:gd name="T4" fmla="*/ 112 w 319"/>
                  <a:gd name="T5" fmla="*/ 56 h 221"/>
                  <a:gd name="T6" fmla="*/ 121 w 319"/>
                  <a:gd name="T7" fmla="*/ 68 h 221"/>
                  <a:gd name="T8" fmla="*/ 143 w 319"/>
                  <a:gd name="T9" fmla="*/ 68 h 221"/>
                  <a:gd name="T10" fmla="*/ 149 w 319"/>
                  <a:gd name="T11" fmla="*/ 78 h 221"/>
                  <a:gd name="T12" fmla="*/ 163 w 319"/>
                  <a:gd name="T13" fmla="*/ 86 h 221"/>
                  <a:gd name="T14" fmla="*/ 185 w 319"/>
                  <a:gd name="T15" fmla="*/ 86 h 221"/>
                  <a:gd name="T16" fmla="*/ 207 w 319"/>
                  <a:gd name="T17" fmla="*/ 82 h 221"/>
                  <a:gd name="T18" fmla="*/ 215 w 319"/>
                  <a:gd name="T19" fmla="*/ 70 h 221"/>
                  <a:gd name="T20" fmla="*/ 239 w 319"/>
                  <a:gd name="T21" fmla="*/ 70 h 221"/>
                  <a:gd name="T22" fmla="*/ 277 w 319"/>
                  <a:gd name="T23" fmla="*/ 72 h 221"/>
                  <a:gd name="T24" fmla="*/ 313 w 319"/>
                  <a:gd name="T25" fmla="*/ 72 h 221"/>
                  <a:gd name="T26" fmla="*/ 319 w 319"/>
                  <a:gd name="T27" fmla="*/ 76 h 221"/>
                  <a:gd name="T28" fmla="*/ 309 w 319"/>
                  <a:gd name="T29" fmla="*/ 82 h 221"/>
                  <a:gd name="T30" fmla="*/ 309 w 319"/>
                  <a:gd name="T31" fmla="*/ 100 h 221"/>
                  <a:gd name="T32" fmla="*/ 299 w 319"/>
                  <a:gd name="T33" fmla="*/ 105 h 221"/>
                  <a:gd name="T34" fmla="*/ 291 w 319"/>
                  <a:gd name="T35" fmla="*/ 109 h 221"/>
                  <a:gd name="T36" fmla="*/ 287 w 319"/>
                  <a:gd name="T37" fmla="*/ 119 h 221"/>
                  <a:gd name="T38" fmla="*/ 279 w 319"/>
                  <a:gd name="T39" fmla="*/ 125 h 221"/>
                  <a:gd name="T40" fmla="*/ 279 w 319"/>
                  <a:gd name="T41" fmla="*/ 141 h 221"/>
                  <a:gd name="T42" fmla="*/ 279 w 319"/>
                  <a:gd name="T43" fmla="*/ 155 h 221"/>
                  <a:gd name="T44" fmla="*/ 275 w 319"/>
                  <a:gd name="T45" fmla="*/ 169 h 221"/>
                  <a:gd name="T46" fmla="*/ 271 w 319"/>
                  <a:gd name="T47" fmla="*/ 177 h 221"/>
                  <a:gd name="T48" fmla="*/ 265 w 319"/>
                  <a:gd name="T49" fmla="*/ 191 h 221"/>
                  <a:gd name="T50" fmla="*/ 257 w 319"/>
                  <a:gd name="T51" fmla="*/ 197 h 221"/>
                  <a:gd name="T52" fmla="*/ 251 w 319"/>
                  <a:gd name="T53" fmla="*/ 211 h 221"/>
                  <a:gd name="T54" fmla="*/ 243 w 319"/>
                  <a:gd name="T55" fmla="*/ 221 h 221"/>
                  <a:gd name="T56" fmla="*/ 233 w 319"/>
                  <a:gd name="T57" fmla="*/ 221 h 221"/>
                  <a:gd name="T58" fmla="*/ 221 w 319"/>
                  <a:gd name="T59" fmla="*/ 221 h 221"/>
                  <a:gd name="T60" fmla="*/ 203 w 319"/>
                  <a:gd name="T61" fmla="*/ 221 h 221"/>
                  <a:gd name="T62" fmla="*/ 185 w 319"/>
                  <a:gd name="T63" fmla="*/ 221 h 221"/>
                  <a:gd name="T64" fmla="*/ 169 w 319"/>
                  <a:gd name="T65" fmla="*/ 221 h 221"/>
                  <a:gd name="T66" fmla="*/ 153 w 319"/>
                  <a:gd name="T67" fmla="*/ 221 h 221"/>
                  <a:gd name="T68" fmla="*/ 131 w 319"/>
                  <a:gd name="T69" fmla="*/ 221 h 221"/>
                  <a:gd name="T70" fmla="*/ 100 w 319"/>
                  <a:gd name="T71" fmla="*/ 221 h 221"/>
                  <a:gd name="T72" fmla="*/ 90 w 319"/>
                  <a:gd name="T73" fmla="*/ 215 h 221"/>
                  <a:gd name="T74" fmla="*/ 80 w 319"/>
                  <a:gd name="T75" fmla="*/ 215 h 221"/>
                  <a:gd name="T76" fmla="*/ 74 w 319"/>
                  <a:gd name="T77" fmla="*/ 195 h 221"/>
                  <a:gd name="T78" fmla="*/ 68 w 319"/>
                  <a:gd name="T79" fmla="*/ 185 h 221"/>
                  <a:gd name="T80" fmla="*/ 62 w 319"/>
                  <a:gd name="T81" fmla="*/ 173 h 221"/>
                  <a:gd name="T82" fmla="*/ 50 w 319"/>
                  <a:gd name="T83" fmla="*/ 163 h 221"/>
                  <a:gd name="T84" fmla="*/ 34 w 319"/>
                  <a:gd name="T85" fmla="*/ 161 h 221"/>
                  <a:gd name="T86" fmla="*/ 18 w 319"/>
                  <a:gd name="T87" fmla="*/ 149 h 221"/>
                  <a:gd name="T88" fmla="*/ 0 w 319"/>
                  <a:gd name="T89" fmla="*/ 149 h 221"/>
                  <a:gd name="T90" fmla="*/ 2 w 319"/>
                  <a:gd name="T91" fmla="*/ 129 h 221"/>
                  <a:gd name="T92" fmla="*/ 2 w 319"/>
                  <a:gd name="T93" fmla="*/ 113 h 221"/>
                  <a:gd name="T94" fmla="*/ 6 w 319"/>
                  <a:gd name="T95" fmla="*/ 90 h 221"/>
                  <a:gd name="T96" fmla="*/ 8 w 319"/>
                  <a:gd name="T97" fmla="*/ 62 h 221"/>
                  <a:gd name="T98" fmla="*/ 20 w 319"/>
                  <a:gd name="T99" fmla="*/ 56 h 221"/>
                  <a:gd name="T100" fmla="*/ 28 w 319"/>
                  <a:gd name="T101" fmla="*/ 48 h 221"/>
                  <a:gd name="T102" fmla="*/ 30 w 319"/>
                  <a:gd name="T103" fmla="*/ 36 h 221"/>
                  <a:gd name="T104" fmla="*/ 24 w 319"/>
                  <a:gd name="T105" fmla="*/ 26 h 221"/>
                  <a:gd name="T106" fmla="*/ 30 w 319"/>
                  <a:gd name="T107" fmla="*/ 16 h 221"/>
                  <a:gd name="T108" fmla="*/ 40 w 319"/>
                  <a:gd name="T109" fmla="*/ 10 h 221"/>
                  <a:gd name="T110" fmla="*/ 66 w 319"/>
                  <a:gd name="T111" fmla="*/ 10 h 221"/>
                  <a:gd name="T112" fmla="*/ 82 w 319"/>
                  <a:gd name="T113" fmla="*/ 10 h 221"/>
                  <a:gd name="T114" fmla="*/ 90 w 319"/>
                  <a:gd name="T115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9" h="221">
                    <a:moveTo>
                      <a:pt x="102" y="0"/>
                    </a:moveTo>
                    <a:lnTo>
                      <a:pt x="102" y="8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8" y="10"/>
                    </a:lnTo>
                    <a:lnTo>
                      <a:pt x="112" y="10"/>
                    </a:lnTo>
                    <a:lnTo>
                      <a:pt x="112" y="16"/>
                    </a:lnTo>
                    <a:lnTo>
                      <a:pt x="112" y="18"/>
                    </a:lnTo>
                    <a:lnTo>
                      <a:pt x="112" y="20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6"/>
                    </a:lnTo>
                    <a:lnTo>
                      <a:pt x="112" y="28"/>
                    </a:lnTo>
                    <a:lnTo>
                      <a:pt x="112" y="30"/>
                    </a:lnTo>
                    <a:lnTo>
                      <a:pt x="112" y="34"/>
                    </a:lnTo>
                    <a:lnTo>
                      <a:pt x="112" y="38"/>
                    </a:lnTo>
                    <a:lnTo>
                      <a:pt x="112" y="44"/>
                    </a:lnTo>
                    <a:lnTo>
                      <a:pt x="112" y="48"/>
                    </a:lnTo>
                    <a:lnTo>
                      <a:pt x="112" y="52"/>
                    </a:lnTo>
                    <a:lnTo>
                      <a:pt x="112" y="54"/>
                    </a:lnTo>
                    <a:lnTo>
                      <a:pt x="112" y="56"/>
                    </a:lnTo>
                    <a:lnTo>
                      <a:pt x="112" y="62"/>
                    </a:lnTo>
                    <a:lnTo>
                      <a:pt x="112" y="66"/>
                    </a:lnTo>
                    <a:lnTo>
                      <a:pt x="112" y="68"/>
                    </a:lnTo>
                    <a:lnTo>
                      <a:pt x="115" y="68"/>
                    </a:lnTo>
                    <a:lnTo>
                      <a:pt x="117" y="68"/>
                    </a:lnTo>
                    <a:lnTo>
                      <a:pt x="119" y="68"/>
                    </a:lnTo>
                    <a:lnTo>
                      <a:pt x="121" y="68"/>
                    </a:lnTo>
                    <a:lnTo>
                      <a:pt x="123" y="68"/>
                    </a:lnTo>
                    <a:lnTo>
                      <a:pt x="129" y="68"/>
                    </a:lnTo>
                    <a:lnTo>
                      <a:pt x="131" y="68"/>
                    </a:lnTo>
                    <a:lnTo>
                      <a:pt x="133" y="68"/>
                    </a:lnTo>
                    <a:lnTo>
                      <a:pt x="137" y="68"/>
                    </a:lnTo>
                    <a:lnTo>
                      <a:pt x="141" y="68"/>
                    </a:lnTo>
                    <a:lnTo>
                      <a:pt x="143" y="68"/>
                    </a:lnTo>
                    <a:lnTo>
                      <a:pt x="145" y="68"/>
                    </a:lnTo>
                    <a:lnTo>
                      <a:pt x="147" y="68"/>
                    </a:lnTo>
                    <a:lnTo>
                      <a:pt x="151" y="68"/>
                    </a:lnTo>
                    <a:lnTo>
                      <a:pt x="149" y="72"/>
                    </a:lnTo>
                    <a:lnTo>
                      <a:pt x="149" y="76"/>
                    </a:lnTo>
                    <a:lnTo>
                      <a:pt x="149" y="76"/>
                    </a:lnTo>
                    <a:lnTo>
                      <a:pt x="149" y="78"/>
                    </a:lnTo>
                    <a:lnTo>
                      <a:pt x="149" y="80"/>
                    </a:lnTo>
                    <a:lnTo>
                      <a:pt x="149" y="82"/>
                    </a:lnTo>
                    <a:lnTo>
                      <a:pt x="149" y="86"/>
                    </a:lnTo>
                    <a:lnTo>
                      <a:pt x="151" y="86"/>
                    </a:lnTo>
                    <a:lnTo>
                      <a:pt x="159" y="86"/>
                    </a:lnTo>
                    <a:lnTo>
                      <a:pt x="161" y="86"/>
                    </a:lnTo>
                    <a:lnTo>
                      <a:pt x="163" y="86"/>
                    </a:lnTo>
                    <a:lnTo>
                      <a:pt x="165" y="86"/>
                    </a:lnTo>
                    <a:lnTo>
                      <a:pt x="169" y="86"/>
                    </a:lnTo>
                    <a:lnTo>
                      <a:pt x="171" y="86"/>
                    </a:lnTo>
                    <a:lnTo>
                      <a:pt x="173" y="86"/>
                    </a:lnTo>
                    <a:lnTo>
                      <a:pt x="177" y="86"/>
                    </a:lnTo>
                    <a:lnTo>
                      <a:pt x="183" y="86"/>
                    </a:lnTo>
                    <a:lnTo>
                      <a:pt x="185" y="86"/>
                    </a:lnTo>
                    <a:lnTo>
                      <a:pt x="189" y="86"/>
                    </a:lnTo>
                    <a:lnTo>
                      <a:pt x="197" y="88"/>
                    </a:lnTo>
                    <a:lnTo>
                      <a:pt x="199" y="88"/>
                    </a:lnTo>
                    <a:lnTo>
                      <a:pt x="203" y="88"/>
                    </a:lnTo>
                    <a:lnTo>
                      <a:pt x="207" y="88"/>
                    </a:lnTo>
                    <a:lnTo>
                      <a:pt x="207" y="84"/>
                    </a:lnTo>
                    <a:lnTo>
                      <a:pt x="207" y="82"/>
                    </a:lnTo>
                    <a:lnTo>
                      <a:pt x="207" y="76"/>
                    </a:lnTo>
                    <a:lnTo>
                      <a:pt x="207" y="74"/>
                    </a:lnTo>
                    <a:lnTo>
                      <a:pt x="207" y="68"/>
                    </a:lnTo>
                    <a:lnTo>
                      <a:pt x="209" y="68"/>
                    </a:lnTo>
                    <a:lnTo>
                      <a:pt x="211" y="70"/>
                    </a:lnTo>
                    <a:lnTo>
                      <a:pt x="213" y="70"/>
                    </a:lnTo>
                    <a:lnTo>
                      <a:pt x="215" y="70"/>
                    </a:lnTo>
                    <a:lnTo>
                      <a:pt x="219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7" y="70"/>
                    </a:lnTo>
                    <a:lnTo>
                      <a:pt x="229" y="70"/>
                    </a:lnTo>
                    <a:lnTo>
                      <a:pt x="233" y="70"/>
                    </a:lnTo>
                    <a:lnTo>
                      <a:pt x="239" y="70"/>
                    </a:lnTo>
                    <a:lnTo>
                      <a:pt x="241" y="70"/>
                    </a:lnTo>
                    <a:lnTo>
                      <a:pt x="245" y="70"/>
                    </a:lnTo>
                    <a:lnTo>
                      <a:pt x="247" y="70"/>
                    </a:lnTo>
                    <a:lnTo>
                      <a:pt x="253" y="70"/>
                    </a:lnTo>
                    <a:lnTo>
                      <a:pt x="267" y="72"/>
                    </a:lnTo>
                    <a:lnTo>
                      <a:pt x="269" y="72"/>
                    </a:lnTo>
                    <a:lnTo>
                      <a:pt x="277" y="72"/>
                    </a:lnTo>
                    <a:lnTo>
                      <a:pt x="281" y="72"/>
                    </a:lnTo>
                    <a:lnTo>
                      <a:pt x="285" y="72"/>
                    </a:lnTo>
                    <a:lnTo>
                      <a:pt x="293" y="72"/>
                    </a:lnTo>
                    <a:lnTo>
                      <a:pt x="297" y="72"/>
                    </a:lnTo>
                    <a:lnTo>
                      <a:pt x="309" y="72"/>
                    </a:lnTo>
                    <a:lnTo>
                      <a:pt x="311" y="72"/>
                    </a:lnTo>
                    <a:lnTo>
                      <a:pt x="313" y="72"/>
                    </a:lnTo>
                    <a:lnTo>
                      <a:pt x="315" y="72"/>
                    </a:lnTo>
                    <a:lnTo>
                      <a:pt x="317" y="72"/>
                    </a:lnTo>
                    <a:lnTo>
                      <a:pt x="317" y="74"/>
                    </a:lnTo>
                    <a:lnTo>
                      <a:pt x="319" y="74"/>
                    </a:lnTo>
                    <a:lnTo>
                      <a:pt x="319" y="72"/>
                    </a:lnTo>
                    <a:lnTo>
                      <a:pt x="319" y="74"/>
                    </a:lnTo>
                    <a:lnTo>
                      <a:pt x="319" y="76"/>
                    </a:lnTo>
                    <a:lnTo>
                      <a:pt x="319" y="80"/>
                    </a:lnTo>
                    <a:lnTo>
                      <a:pt x="317" y="80"/>
                    </a:lnTo>
                    <a:lnTo>
                      <a:pt x="315" y="80"/>
                    </a:lnTo>
                    <a:lnTo>
                      <a:pt x="313" y="80"/>
                    </a:lnTo>
                    <a:lnTo>
                      <a:pt x="311" y="80"/>
                    </a:lnTo>
                    <a:lnTo>
                      <a:pt x="309" y="80"/>
                    </a:lnTo>
                    <a:lnTo>
                      <a:pt x="309" y="82"/>
                    </a:lnTo>
                    <a:lnTo>
                      <a:pt x="309" y="84"/>
                    </a:lnTo>
                    <a:lnTo>
                      <a:pt x="309" y="86"/>
                    </a:lnTo>
                    <a:lnTo>
                      <a:pt x="309" y="90"/>
                    </a:lnTo>
                    <a:lnTo>
                      <a:pt x="309" y="92"/>
                    </a:lnTo>
                    <a:lnTo>
                      <a:pt x="309" y="96"/>
                    </a:lnTo>
                    <a:lnTo>
                      <a:pt x="309" y="98"/>
                    </a:lnTo>
                    <a:lnTo>
                      <a:pt x="309" y="100"/>
                    </a:lnTo>
                    <a:lnTo>
                      <a:pt x="307" y="100"/>
                    </a:lnTo>
                    <a:lnTo>
                      <a:pt x="305" y="100"/>
                    </a:lnTo>
                    <a:lnTo>
                      <a:pt x="303" y="100"/>
                    </a:lnTo>
                    <a:lnTo>
                      <a:pt x="301" y="100"/>
                    </a:lnTo>
                    <a:lnTo>
                      <a:pt x="299" y="100"/>
                    </a:lnTo>
                    <a:lnTo>
                      <a:pt x="299" y="102"/>
                    </a:lnTo>
                    <a:lnTo>
                      <a:pt x="299" y="105"/>
                    </a:lnTo>
                    <a:lnTo>
                      <a:pt x="299" y="107"/>
                    </a:lnTo>
                    <a:lnTo>
                      <a:pt x="299" y="109"/>
                    </a:lnTo>
                    <a:lnTo>
                      <a:pt x="299" y="111"/>
                    </a:lnTo>
                    <a:lnTo>
                      <a:pt x="297" y="111"/>
                    </a:lnTo>
                    <a:lnTo>
                      <a:pt x="295" y="111"/>
                    </a:lnTo>
                    <a:lnTo>
                      <a:pt x="293" y="109"/>
                    </a:lnTo>
                    <a:lnTo>
                      <a:pt x="291" y="109"/>
                    </a:lnTo>
                    <a:lnTo>
                      <a:pt x="289" y="109"/>
                    </a:lnTo>
                    <a:lnTo>
                      <a:pt x="289" y="111"/>
                    </a:lnTo>
                    <a:lnTo>
                      <a:pt x="289" y="113"/>
                    </a:lnTo>
                    <a:lnTo>
                      <a:pt x="289" y="115"/>
                    </a:lnTo>
                    <a:lnTo>
                      <a:pt x="289" y="119"/>
                    </a:lnTo>
                    <a:lnTo>
                      <a:pt x="289" y="121"/>
                    </a:lnTo>
                    <a:lnTo>
                      <a:pt x="287" y="119"/>
                    </a:lnTo>
                    <a:lnTo>
                      <a:pt x="285" y="119"/>
                    </a:lnTo>
                    <a:lnTo>
                      <a:pt x="283" y="119"/>
                    </a:lnTo>
                    <a:lnTo>
                      <a:pt x="281" y="119"/>
                    </a:lnTo>
                    <a:lnTo>
                      <a:pt x="281" y="121"/>
                    </a:lnTo>
                    <a:lnTo>
                      <a:pt x="281" y="123"/>
                    </a:lnTo>
                    <a:lnTo>
                      <a:pt x="279" y="125"/>
                    </a:lnTo>
                    <a:lnTo>
                      <a:pt x="279" y="125"/>
                    </a:lnTo>
                    <a:lnTo>
                      <a:pt x="279" y="127"/>
                    </a:lnTo>
                    <a:lnTo>
                      <a:pt x="279" y="129"/>
                    </a:lnTo>
                    <a:lnTo>
                      <a:pt x="279" y="131"/>
                    </a:lnTo>
                    <a:lnTo>
                      <a:pt x="279" y="133"/>
                    </a:lnTo>
                    <a:lnTo>
                      <a:pt x="279" y="137"/>
                    </a:lnTo>
                    <a:lnTo>
                      <a:pt x="279" y="139"/>
                    </a:lnTo>
                    <a:lnTo>
                      <a:pt x="279" y="141"/>
                    </a:lnTo>
                    <a:lnTo>
                      <a:pt x="279" y="143"/>
                    </a:lnTo>
                    <a:lnTo>
                      <a:pt x="279" y="145"/>
                    </a:lnTo>
                    <a:lnTo>
                      <a:pt x="279" y="147"/>
                    </a:lnTo>
                    <a:lnTo>
                      <a:pt x="279" y="149"/>
                    </a:lnTo>
                    <a:lnTo>
                      <a:pt x="279" y="151"/>
                    </a:lnTo>
                    <a:lnTo>
                      <a:pt x="279" y="153"/>
                    </a:lnTo>
                    <a:lnTo>
                      <a:pt x="279" y="155"/>
                    </a:lnTo>
                    <a:lnTo>
                      <a:pt x="277" y="157"/>
                    </a:lnTo>
                    <a:lnTo>
                      <a:pt x="277" y="159"/>
                    </a:lnTo>
                    <a:lnTo>
                      <a:pt x="277" y="161"/>
                    </a:lnTo>
                    <a:lnTo>
                      <a:pt x="277" y="163"/>
                    </a:lnTo>
                    <a:lnTo>
                      <a:pt x="275" y="165"/>
                    </a:lnTo>
                    <a:lnTo>
                      <a:pt x="275" y="167"/>
                    </a:lnTo>
                    <a:lnTo>
                      <a:pt x="275" y="169"/>
                    </a:lnTo>
                    <a:lnTo>
                      <a:pt x="275" y="171"/>
                    </a:lnTo>
                    <a:lnTo>
                      <a:pt x="273" y="171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5"/>
                    </a:lnTo>
                    <a:lnTo>
                      <a:pt x="271" y="175"/>
                    </a:lnTo>
                    <a:lnTo>
                      <a:pt x="271" y="177"/>
                    </a:lnTo>
                    <a:lnTo>
                      <a:pt x="271" y="179"/>
                    </a:lnTo>
                    <a:lnTo>
                      <a:pt x="267" y="181"/>
                    </a:lnTo>
                    <a:lnTo>
                      <a:pt x="267" y="183"/>
                    </a:lnTo>
                    <a:lnTo>
                      <a:pt x="267" y="185"/>
                    </a:lnTo>
                    <a:lnTo>
                      <a:pt x="265" y="187"/>
                    </a:lnTo>
                    <a:lnTo>
                      <a:pt x="265" y="189"/>
                    </a:lnTo>
                    <a:lnTo>
                      <a:pt x="265" y="191"/>
                    </a:lnTo>
                    <a:lnTo>
                      <a:pt x="263" y="191"/>
                    </a:lnTo>
                    <a:lnTo>
                      <a:pt x="263" y="193"/>
                    </a:lnTo>
                    <a:lnTo>
                      <a:pt x="261" y="193"/>
                    </a:lnTo>
                    <a:lnTo>
                      <a:pt x="259" y="193"/>
                    </a:lnTo>
                    <a:lnTo>
                      <a:pt x="259" y="195"/>
                    </a:lnTo>
                    <a:lnTo>
                      <a:pt x="257" y="195"/>
                    </a:lnTo>
                    <a:lnTo>
                      <a:pt x="257" y="197"/>
                    </a:lnTo>
                    <a:lnTo>
                      <a:pt x="257" y="199"/>
                    </a:lnTo>
                    <a:lnTo>
                      <a:pt x="255" y="201"/>
                    </a:lnTo>
                    <a:lnTo>
                      <a:pt x="255" y="203"/>
                    </a:lnTo>
                    <a:lnTo>
                      <a:pt x="255" y="205"/>
                    </a:lnTo>
                    <a:lnTo>
                      <a:pt x="253" y="207"/>
                    </a:lnTo>
                    <a:lnTo>
                      <a:pt x="253" y="209"/>
                    </a:lnTo>
                    <a:lnTo>
                      <a:pt x="251" y="211"/>
                    </a:lnTo>
                    <a:lnTo>
                      <a:pt x="251" y="213"/>
                    </a:lnTo>
                    <a:lnTo>
                      <a:pt x="249" y="213"/>
                    </a:lnTo>
                    <a:lnTo>
                      <a:pt x="249" y="215"/>
                    </a:lnTo>
                    <a:lnTo>
                      <a:pt x="247" y="217"/>
                    </a:lnTo>
                    <a:lnTo>
                      <a:pt x="247" y="219"/>
                    </a:lnTo>
                    <a:lnTo>
                      <a:pt x="245" y="219"/>
                    </a:lnTo>
                    <a:lnTo>
                      <a:pt x="243" y="221"/>
                    </a:lnTo>
                    <a:lnTo>
                      <a:pt x="241" y="221"/>
                    </a:lnTo>
                    <a:lnTo>
                      <a:pt x="241" y="221"/>
                    </a:lnTo>
                    <a:lnTo>
                      <a:pt x="239" y="221"/>
                    </a:lnTo>
                    <a:lnTo>
                      <a:pt x="239" y="221"/>
                    </a:lnTo>
                    <a:lnTo>
                      <a:pt x="237" y="221"/>
                    </a:lnTo>
                    <a:lnTo>
                      <a:pt x="235" y="221"/>
                    </a:lnTo>
                    <a:lnTo>
                      <a:pt x="233" y="221"/>
                    </a:lnTo>
                    <a:lnTo>
                      <a:pt x="231" y="221"/>
                    </a:lnTo>
                    <a:lnTo>
                      <a:pt x="229" y="221"/>
                    </a:lnTo>
                    <a:lnTo>
                      <a:pt x="227" y="221"/>
                    </a:lnTo>
                    <a:lnTo>
                      <a:pt x="227" y="221"/>
                    </a:lnTo>
                    <a:lnTo>
                      <a:pt x="225" y="221"/>
                    </a:lnTo>
                    <a:lnTo>
                      <a:pt x="223" y="221"/>
                    </a:lnTo>
                    <a:lnTo>
                      <a:pt x="221" y="221"/>
                    </a:lnTo>
                    <a:lnTo>
                      <a:pt x="219" y="221"/>
                    </a:lnTo>
                    <a:lnTo>
                      <a:pt x="215" y="221"/>
                    </a:lnTo>
                    <a:lnTo>
                      <a:pt x="213" y="221"/>
                    </a:lnTo>
                    <a:lnTo>
                      <a:pt x="211" y="221"/>
                    </a:lnTo>
                    <a:lnTo>
                      <a:pt x="207" y="221"/>
                    </a:lnTo>
                    <a:lnTo>
                      <a:pt x="205" y="221"/>
                    </a:lnTo>
                    <a:lnTo>
                      <a:pt x="203" y="221"/>
                    </a:lnTo>
                    <a:lnTo>
                      <a:pt x="199" y="221"/>
                    </a:lnTo>
                    <a:lnTo>
                      <a:pt x="195" y="221"/>
                    </a:lnTo>
                    <a:lnTo>
                      <a:pt x="193" y="221"/>
                    </a:lnTo>
                    <a:lnTo>
                      <a:pt x="191" y="221"/>
                    </a:lnTo>
                    <a:lnTo>
                      <a:pt x="189" y="221"/>
                    </a:lnTo>
                    <a:lnTo>
                      <a:pt x="187" y="221"/>
                    </a:lnTo>
                    <a:lnTo>
                      <a:pt x="185" y="221"/>
                    </a:lnTo>
                    <a:lnTo>
                      <a:pt x="183" y="221"/>
                    </a:lnTo>
                    <a:lnTo>
                      <a:pt x="181" y="221"/>
                    </a:lnTo>
                    <a:lnTo>
                      <a:pt x="179" y="221"/>
                    </a:lnTo>
                    <a:lnTo>
                      <a:pt x="179" y="221"/>
                    </a:lnTo>
                    <a:lnTo>
                      <a:pt x="177" y="221"/>
                    </a:lnTo>
                    <a:lnTo>
                      <a:pt x="175" y="221"/>
                    </a:lnTo>
                    <a:lnTo>
                      <a:pt x="169" y="221"/>
                    </a:lnTo>
                    <a:lnTo>
                      <a:pt x="167" y="221"/>
                    </a:lnTo>
                    <a:lnTo>
                      <a:pt x="165" y="221"/>
                    </a:lnTo>
                    <a:lnTo>
                      <a:pt x="163" y="221"/>
                    </a:lnTo>
                    <a:lnTo>
                      <a:pt x="161" y="221"/>
                    </a:lnTo>
                    <a:lnTo>
                      <a:pt x="159" y="221"/>
                    </a:lnTo>
                    <a:lnTo>
                      <a:pt x="157" y="221"/>
                    </a:lnTo>
                    <a:lnTo>
                      <a:pt x="153" y="221"/>
                    </a:lnTo>
                    <a:lnTo>
                      <a:pt x="151" y="221"/>
                    </a:lnTo>
                    <a:lnTo>
                      <a:pt x="149" y="221"/>
                    </a:lnTo>
                    <a:lnTo>
                      <a:pt x="147" y="221"/>
                    </a:lnTo>
                    <a:lnTo>
                      <a:pt x="145" y="221"/>
                    </a:lnTo>
                    <a:lnTo>
                      <a:pt x="139" y="221"/>
                    </a:lnTo>
                    <a:lnTo>
                      <a:pt x="137" y="221"/>
                    </a:lnTo>
                    <a:lnTo>
                      <a:pt x="131" y="221"/>
                    </a:lnTo>
                    <a:lnTo>
                      <a:pt x="125" y="221"/>
                    </a:lnTo>
                    <a:lnTo>
                      <a:pt x="112" y="221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4" y="221"/>
                    </a:lnTo>
                    <a:lnTo>
                      <a:pt x="102" y="221"/>
                    </a:lnTo>
                    <a:lnTo>
                      <a:pt x="100" y="221"/>
                    </a:lnTo>
                    <a:lnTo>
                      <a:pt x="98" y="219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4" y="217"/>
                    </a:lnTo>
                    <a:lnTo>
                      <a:pt x="92" y="217"/>
                    </a:lnTo>
                    <a:lnTo>
                      <a:pt x="92" y="215"/>
                    </a:lnTo>
                    <a:lnTo>
                      <a:pt x="90" y="215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3"/>
                    </a:lnTo>
                    <a:lnTo>
                      <a:pt x="82" y="213"/>
                    </a:lnTo>
                    <a:lnTo>
                      <a:pt x="82" y="215"/>
                    </a:lnTo>
                    <a:lnTo>
                      <a:pt x="82" y="215"/>
                    </a:lnTo>
                    <a:lnTo>
                      <a:pt x="80" y="215"/>
                    </a:lnTo>
                    <a:lnTo>
                      <a:pt x="76" y="213"/>
                    </a:lnTo>
                    <a:lnTo>
                      <a:pt x="76" y="211"/>
                    </a:lnTo>
                    <a:lnTo>
                      <a:pt x="76" y="209"/>
                    </a:lnTo>
                    <a:lnTo>
                      <a:pt x="74" y="201"/>
                    </a:lnTo>
                    <a:lnTo>
                      <a:pt x="74" y="199"/>
                    </a:lnTo>
                    <a:lnTo>
                      <a:pt x="74" y="197"/>
                    </a:lnTo>
                    <a:lnTo>
                      <a:pt x="74" y="195"/>
                    </a:lnTo>
                    <a:lnTo>
                      <a:pt x="74" y="193"/>
                    </a:lnTo>
                    <a:lnTo>
                      <a:pt x="72" y="191"/>
                    </a:lnTo>
                    <a:lnTo>
                      <a:pt x="72" y="189"/>
                    </a:lnTo>
                    <a:lnTo>
                      <a:pt x="70" y="189"/>
                    </a:lnTo>
                    <a:lnTo>
                      <a:pt x="68" y="189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3"/>
                    </a:lnTo>
                    <a:lnTo>
                      <a:pt x="68" y="181"/>
                    </a:lnTo>
                    <a:lnTo>
                      <a:pt x="66" y="179"/>
                    </a:lnTo>
                    <a:lnTo>
                      <a:pt x="68" y="177"/>
                    </a:lnTo>
                    <a:lnTo>
                      <a:pt x="66" y="175"/>
                    </a:lnTo>
                    <a:lnTo>
                      <a:pt x="64" y="175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1"/>
                    </a:lnTo>
                    <a:lnTo>
                      <a:pt x="60" y="171"/>
                    </a:lnTo>
                    <a:lnTo>
                      <a:pt x="56" y="167"/>
                    </a:lnTo>
                    <a:lnTo>
                      <a:pt x="54" y="165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6" y="163"/>
                    </a:lnTo>
                    <a:lnTo>
                      <a:pt x="44" y="161"/>
                    </a:lnTo>
                    <a:lnTo>
                      <a:pt x="42" y="161"/>
                    </a:lnTo>
                    <a:lnTo>
                      <a:pt x="40" y="161"/>
                    </a:lnTo>
                    <a:lnTo>
                      <a:pt x="38" y="161"/>
                    </a:lnTo>
                    <a:lnTo>
                      <a:pt x="36" y="161"/>
                    </a:lnTo>
                    <a:lnTo>
                      <a:pt x="34" y="161"/>
                    </a:lnTo>
                    <a:lnTo>
                      <a:pt x="30" y="161"/>
                    </a:lnTo>
                    <a:lnTo>
                      <a:pt x="24" y="161"/>
                    </a:lnTo>
                    <a:lnTo>
                      <a:pt x="22" y="161"/>
                    </a:lnTo>
                    <a:lnTo>
                      <a:pt x="20" y="161"/>
                    </a:lnTo>
                    <a:lnTo>
                      <a:pt x="20" y="159"/>
                    </a:lnTo>
                    <a:lnTo>
                      <a:pt x="20" y="151"/>
                    </a:lnTo>
                    <a:lnTo>
                      <a:pt x="18" y="149"/>
                    </a:lnTo>
                    <a:lnTo>
                      <a:pt x="16" y="149"/>
                    </a:lnTo>
                    <a:lnTo>
                      <a:pt x="12" y="149"/>
                    </a:lnTo>
                    <a:lnTo>
                      <a:pt x="10" y="149"/>
                    </a:lnTo>
                    <a:lnTo>
                      <a:pt x="6" y="149"/>
                    </a:lnTo>
                    <a:lnTo>
                      <a:pt x="4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0" y="145"/>
                    </a:lnTo>
                    <a:lnTo>
                      <a:pt x="0" y="141"/>
                    </a:lnTo>
                    <a:lnTo>
                      <a:pt x="0" y="135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3"/>
                    </a:lnTo>
                    <a:lnTo>
                      <a:pt x="6" y="113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5"/>
                    </a:lnTo>
                    <a:lnTo>
                      <a:pt x="6" y="100"/>
                    </a:lnTo>
                    <a:lnTo>
                      <a:pt x="6" y="94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78"/>
                    </a:lnTo>
                    <a:lnTo>
                      <a:pt x="6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38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6" y="32"/>
                    </a:lnTo>
                    <a:lnTo>
                      <a:pt x="26" y="30"/>
                    </a:lnTo>
                    <a:lnTo>
                      <a:pt x="24" y="28"/>
                    </a:lnTo>
                    <a:lnTo>
                      <a:pt x="26" y="28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8" name="Freeform 81">
                <a:extLst>
                  <a:ext uri="{FF2B5EF4-FFF2-40B4-BE49-F238E27FC236}">
                    <a16:creationId xmlns:a16="http://schemas.microsoft.com/office/drawing/2014/main" id="{510A5B57-EF82-C505-21D0-D70E9805D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1875" y="3816350"/>
                <a:ext cx="409575" cy="355600"/>
              </a:xfrm>
              <a:custGeom>
                <a:avLst/>
                <a:gdLst>
                  <a:gd name="T0" fmla="*/ 246 w 258"/>
                  <a:gd name="T1" fmla="*/ 4 h 224"/>
                  <a:gd name="T2" fmla="*/ 258 w 258"/>
                  <a:gd name="T3" fmla="*/ 14 h 224"/>
                  <a:gd name="T4" fmla="*/ 258 w 258"/>
                  <a:gd name="T5" fmla="*/ 40 h 224"/>
                  <a:gd name="T6" fmla="*/ 258 w 258"/>
                  <a:gd name="T7" fmla="*/ 76 h 224"/>
                  <a:gd name="T8" fmla="*/ 242 w 258"/>
                  <a:gd name="T9" fmla="*/ 100 h 224"/>
                  <a:gd name="T10" fmla="*/ 202 w 258"/>
                  <a:gd name="T11" fmla="*/ 102 h 224"/>
                  <a:gd name="T12" fmla="*/ 200 w 258"/>
                  <a:gd name="T13" fmla="*/ 126 h 224"/>
                  <a:gd name="T14" fmla="*/ 202 w 258"/>
                  <a:gd name="T15" fmla="*/ 148 h 224"/>
                  <a:gd name="T16" fmla="*/ 200 w 258"/>
                  <a:gd name="T17" fmla="*/ 166 h 224"/>
                  <a:gd name="T18" fmla="*/ 200 w 258"/>
                  <a:gd name="T19" fmla="*/ 178 h 224"/>
                  <a:gd name="T20" fmla="*/ 200 w 258"/>
                  <a:gd name="T21" fmla="*/ 204 h 224"/>
                  <a:gd name="T22" fmla="*/ 198 w 258"/>
                  <a:gd name="T23" fmla="*/ 224 h 224"/>
                  <a:gd name="T24" fmla="*/ 180 w 258"/>
                  <a:gd name="T25" fmla="*/ 224 h 224"/>
                  <a:gd name="T26" fmla="*/ 164 w 258"/>
                  <a:gd name="T27" fmla="*/ 224 h 224"/>
                  <a:gd name="T28" fmla="*/ 148 w 258"/>
                  <a:gd name="T29" fmla="*/ 224 h 224"/>
                  <a:gd name="T30" fmla="*/ 132 w 258"/>
                  <a:gd name="T31" fmla="*/ 224 h 224"/>
                  <a:gd name="T32" fmla="*/ 112 w 258"/>
                  <a:gd name="T33" fmla="*/ 224 h 224"/>
                  <a:gd name="T34" fmla="*/ 96 w 258"/>
                  <a:gd name="T35" fmla="*/ 224 h 224"/>
                  <a:gd name="T36" fmla="*/ 82 w 258"/>
                  <a:gd name="T37" fmla="*/ 224 h 224"/>
                  <a:gd name="T38" fmla="*/ 66 w 258"/>
                  <a:gd name="T39" fmla="*/ 224 h 224"/>
                  <a:gd name="T40" fmla="*/ 52 w 258"/>
                  <a:gd name="T41" fmla="*/ 224 h 224"/>
                  <a:gd name="T42" fmla="*/ 40 w 258"/>
                  <a:gd name="T43" fmla="*/ 224 h 224"/>
                  <a:gd name="T44" fmla="*/ 26 w 258"/>
                  <a:gd name="T45" fmla="*/ 224 h 224"/>
                  <a:gd name="T46" fmla="*/ 12 w 258"/>
                  <a:gd name="T47" fmla="*/ 224 h 224"/>
                  <a:gd name="T48" fmla="*/ 2 w 258"/>
                  <a:gd name="T49" fmla="*/ 220 h 224"/>
                  <a:gd name="T50" fmla="*/ 2 w 258"/>
                  <a:gd name="T51" fmla="*/ 196 h 224"/>
                  <a:gd name="T52" fmla="*/ 2 w 258"/>
                  <a:gd name="T53" fmla="*/ 176 h 224"/>
                  <a:gd name="T54" fmla="*/ 2 w 258"/>
                  <a:gd name="T55" fmla="*/ 160 h 224"/>
                  <a:gd name="T56" fmla="*/ 2 w 258"/>
                  <a:gd name="T57" fmla="*/ 144 h 224"/>
                  <a:gd name="T58" fmla="*/ 2 w 258"/>
                  <a:gd name="T59" fmla="*/ 126 h 224"/>
                  <a:gd name="T60" fmla="*/ 8 w 258"/>
                  <a:gd name="T61" fmla="*/ 114 h 224"/>
                  <a:gd name="T62" fmla="*/ 14 w 258"/>
                  <a:gd name="T63" fmla="*/ 114 h 224"/>
                  <a:gd name="T64" fmla="*/ 22 w 258"/>
                  <a:gd name="T65" fmla="*/ 104 h 224"/>
                  <a:gd name="T66" fmla="*/ 36 w 258"/>
                  <a:gd name="T67" fmla="*/ 100 h 224"/>
                  <a:gd name="T68" fmla="*/ 30 w 258"/>
                  <a:gd name="T69" fmla="*/ 92 h 224"/>
                  <a:gd name="T70" fmla="*/ 38 w 258"/>
                  <a:gd name="T71" fmla="*/ 84 h 224"/>
                  <a:gd name="T72" fmla="*/ 44 w 258"/>
                  <a:gd name="T73" fmla="*/ 84 h 224"/>
                  <a:gd name="T74" fmla="*/ 46 w 258"/>
                  <a:gd name="T75" fmla="*/ 82 h 224"/>
                  <a:gd name="T76" fmla="*/ 54 w 258"/>
                  <a:gd name="T77" fmla="*/ 80 h 224"/>
                  <a:gd name="T78" fmla="*/ 66 w 258"/>
                  <a:gd name="T79" fmla="*/ 70 h 224"/>
                  <a:gd name="T80" fmla="*/ 74 w 258"/>
                  <a:gd name="T81" fmla="*/ 66 h 224"/>
                  <a:gd name="T82" fmla="*/ 84 w 258"/>
                  <a:gd name="T83" fmla="*/ 56 h 224"/>
                  <a:gd name="T84" fmla="*/ 90 w 258"/>
                  <a:gd name="T85" fmla="*/ 52 h 224"/>
                  <a:gd name="T86" fmla="*/ 98 w 258"/>
                  <a:gd name="T87" fmla="*/ 48 h 224"/>
                  <a:gd name="T88" fmla="*/ 100 w 258"/>
                  <a:gd name="T89" fmla="*/ 40 h 224"/>
                  <a:gd name="T90" fmla="*/ 110 w 258"/>
                  <a:gd name="T91" fmla="*/ 38 h 224"/>
                  <a:gd name="T92" fmla="*/ 122 w 258"/>
                  <a:gd name="T93" fmla="*/ 40 h 224"/>
                  <a:gd name="T94" fmla="*/ 134 w 258"/>
                  <a:gd name="T95" fmla="*/ 36 h 224"/>
                  <a:gd name="T96" fmla="*/ 146 w 258"/>
                  <a:gd name="T97" fmla="*/ 32 h 224"/>
                  <a:gd name="T98" fmla="*/ 152 w 258"/>
                  <a:gd name="T99" fmla="*/ 30 h 224"/>
                  <a:gd name="T100" fmla="*/ 170 w 258"/>
                  <a:gd name="T101" fmla="*/ 14 h 224"/>
                  <a:gd name="T102" fmla="*/ 186 w 258"/>
                  <a:gd name="T103" fmla="*/ 12 h 224"/>
                  <a:gd name="T104" fmla="*/ 194 w 258"/>
                  <a:gd name="T105" fmla="*/ 8 h 224"/>
                  <a:gd name="T106" fmla="*/ 210 w 258"/>
                  <a:gd name="T107" fmla="*/ 16 h 224"/>
                  <a:gd name="T108" fmla="*/ 226 w 258"/>
                  <a:gd name="T109" fmla="*/ 16 h 224"/>
                  <a:gd name="T110" fmla="*/ 222 w 258"/>
                  <a:gd name="T111" fmla="*/ 10 h 224"/>
                  <a:gd name="T112" fmla="*/ 218 w 258"/>
                  <a:gd name="T113" fmla="*/ 4 h 224"/>
                  <a:gd name="T114" fmla="*/ 232 w 258"/>
                  <a:gd name="T115" fmla="*/ 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" h="224">
                    <a:moveTo>
                      <a:pt x="234" y="2"/>
                    </a:moveTo>
                    <a:lnTo>
                      <a:pt x="236" y="4"/>
                    </a:lnTo>
                    <a:lnTo>
                      <a:pt x="240" y="6"/>
                    </a:lnTo>
                    <a:lnTo>
                      <a:pt x="242" y="6"/>
                    </a:lnTo>
                    <a:lnTo>
                      <a:pt x="242" y="6"/>
                    </a:lnTo>
                    <a:lnTo>
                      <a:pt x="244" y="6"/>
                    </a:lnTo>
                    <a:lnTo>
                      <a:pt x="246" y="4"/>
                    </a:lnTo>
                    <a:lnTo>
                      <a:pt x="250" y="4"/>
                    </a:lnTo>
                    <a:lnTo>
                      <a:pt x="252" y="4"/>
                    </a:lnTo>
                    <a:lnTo>
                      <a:pt x="258" y="4"/>
                    </a:lnTo>
                    <a:lnTo>
                      <a:pt x="258" y="6"/>
                    </a:lnTo>
                    <a:lnTo>
                      <a:pt x="258" y="10"/>
                    </a:lnTo>
                    <a:lnTo>
                      <a:pt x="258" y="12"/>
                    </a:lnTo>
                    <a:lnTo>
                      <a:pt x="258" y="14"/>
                    </a:lnTo>
                    <a:lnTo>
                      <a:pt x="258" y="18"/>
                    </a:lnTo>
                    <a:lnTo>
                      <a:pt x="258" y="20"/>
                    </a:lnTo>
                    <a:lnTo>
                      <a:pt x="258" y="22"/>
                    </a:lnTo>
                    <a:lnTo>
                      <a:pt x="258" y="26"/>
                    </a:lnTo>
                    <a:lnTo>
                      <a:pt x="258" y="32"/>
                    </a:lnTo>
                    <a:lnTo>
                      <a:pt x="258" y="34"/>
                    </a:lnTo>
                    <a:lnTo>
                      <a:pt x="258" y="40"/>
                    </a:lnTo>
                    <a:lnTo>
                      <a:pt x="258" y="4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8" y="62"/>
                    </a:lnTo>
                    <a:lnTo>
                      <a:pt x="258" y="72"/>
                    </a:lnTo>
                    <a:lnTo>
                      <a:pt x="258" y="76"/>
                    </a:lnTo>
                    <a:lnTo>
                      <a:pt x="258" y="82"/>
                    </a:lnTo>
                    <a:lnTo>
                      <a:pt x="258" y="86"/>
                    </a:lnTo>
                    <a:lnTo>
                      <a:pt x="258" y="94"/>
                    </a:lnTo>
                    <a:lnTo>
                      <a:pt x="258" y="98"/>
                    </a:lnTo>
                    <a:lnTo>
                      <a:pt x="258" y="100"/>
                    </a:lnTo>
                    <a:lnTo>
                      <a:pt x="254" y="100"/>
                    </a:lnTo>
                    <a:lnTo>
                      <a:pt x="242" y="100"/>
                    </a:lnTo>
                    <a:lnTo>
                      <a:pt x="236" y="100"/>
                    </a:lnTo>
                    <a:lnTo>
                      <a:pt x="216" y="100"/>
                    </a:lnTo>
                    <a:lnTo>
                      <a:pt x="214" y="100"/>
                    </a:lnTo>
                    <a:lnTo>
                      <a:pt x="206" y="100"/>
                    </a:lnTo>
                    <a:lnTo>
                      <a:pt x="204" y="100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0" y="114"/>
                    </a:lnTo>
                    <a:lnTo>
                      <a:pt x="200" y="116"/>
                    </a:lnTo>
                    <a:lnTo>
                      <a:pt x="200" y="120"/>
                    </a:lnTo>
                    <a:lnTo>
                      <a:pt x="200" y="122"/>
                    </a:lnTo>
                    <a:lnTo>
                      <a:pt x="200" y="126"/>
                    </a:lnTo>
                    <a:lnTo>
                      <a:pt x="200" y="130"/>
                    </a:lnTo>
                    <a:lnTo>
                      <a:pt x="200" y="134"/>
                    </a:lnTo>
                    <a:lnTo>
                      <a:pt x="202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2" y="146"/>
                    </a:lnTo>
                    <a:lnTo>
                      <a:pt x="202" y="148"/>
                    </a:lnTo>
                    <a:lnTo>
                      <a:pt x="202" y="150"/>
                    </a:lnTo>
                    <a:lnTo>
                      <a:pt x="202" y="152"/>
                    </a:lnTo>
                    <a:lnTo>
                      <a:pt x="202" y="158"/>
                    </a:lnTo>
                    <a:lnTo>
                      <a:pt x="202" y="160"/>
                    </a:lnTo>
                    <a:lnTo>
                      <a:pt x="202" y="164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2" y="166"/>
                    </a:lnTo>
                    <a:lnTo>
                      <a:pt x="186" y="166"/>
                    </a:lnTo>
                    <a:lnTo>
                      <a:pt x="184" y="166"/>
                    </a:lnTo>
                    <a:lnTo>
                      <a:pt x="184" y="176"/>
                    </a:lnTo>
                    <a:lnTo>
                      <a:pt x="192" y="176"/>
                    </a:lnTo>
                    <a:lnTo>
                      <a:pt x="200" y="176"/>
                    </a:lnTo>
                    <a:lnTo>
                      <a:pt x="200" y="178"/>
                    </a:lnTo>
                    <a:lnTo>
                      <a:pt x="200" y="180"/>
                    </a:lnTo>
                    <a:lnTo>
                      <a:pt x="200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0" y="198"/>
                    </a:lnTo>
                    <a:lnTo>
                      <a:pt x="200" y="202"/>
                    </a:lnTo>
                    <a:lnTo>
                      <a:pt x="200" y="204"/>
                    </a:lnTo>
                    <a:lnTo>
                      <a:pt x="200" y="212"/>
                    </a:lnTo>
                    <a:lnTo>
                      <a:pt x="200" y="214"/>
                    </a:lnTo>
                    <a:lnTo>
                      <a:pt x="200" y="218"/>
                    </a:lnTo>
                    <a:lnTo>
                      <a:pt x="200" y="220"/>
                    </a:lnTo>
                    <a:lnTo>
                      <a:pt x="200" y="222"/>
                    </a:lnTo>
                    <a:lnTo>
                      <a:pt x="200" y="224"/>
                    </a:lnTo>
                    <a:lnTo>
                      <a:pt x="198" y="224"/>
                    </a:lnTo>
                    <a:lnTo>
                      <a:pt x="196" y="224"/>
                    </a:lnTo>
                    <a:lnTo>
                      <a:pt x="194" y="224"/>
                    </a:lnTo>
                    <a:lnTo>
                      <a:pt x="194" y="224"/>
                    </a:lnTo>
                    <a:lnTo>
                      <a:pt x="192" y="224"/>
                    </a:lnTo>
                    <a:lnTo>
                      <a:pt x="188" y="224"/>
                    </a:lnTo>
                    <a:lnTo>
                      <a:pt x="182" y="224"/>
                    </a:lnTo>
                    <a:lnTo>
                      <a:pt x="180" y="224"/>
                    </a:lnTo>
                    <a:lnTo>
                      <a:pt x="178" y="224"/>
                    </a:lnTo>
                    <a:lnTo>
                      <a:pt x="176" y="224"/>
                    </a:lnTo>
                    <a:lnTo>
                      <a:pt x="174" y="224"/>
                    </a:lnTo>
                    <a:lnTo>
                      <a:pt x="172" y="224"/>
                    </a:lnTo>
                    <a:lnTo>
                      <a:pt x="170" y="224"/>
                    </a:lnTo>
                    <a:lnTo>
                      <a:pt x="168" y="224"/>
                    </a:lnTo>
                    <a:lnTo>
                      <a:pt x="164" y="224"/>
                    </a:lnTo>
                    <a:lnTo>
                      <a:pt x="160" y="224"/>
                    </a:lnTo>
                    <a:lnTo>
                      <a:pt x="158" y="224"/>
                    </a:lnTo>
                    <a:lnTo>
                      <a:pt x="156" y="224"/>
                    </a:lnTo>
                    <a:lnTo>
                      <a:pt x="154" y="224"/>
                    </a:lnTo>
                    <a:lnTo>
                      <a:pt x="152" y="224"/>
                    </a:lnTo>
                    <a:lnTo>
                      <a:pt x="150" y="224"/>
                    </a:lnTo>
                    <a:lnTo>
                      <a:pt x="148" y="224"/>
                    </a:lnTo>
                    <a:lnTo>
                      <a:pt x="146" y="224"/>
                    </a:lnTo>
                    <a:lnTo>
                      <a:pt x="144" y="224"/>
                    </a:lnTo>
                    <a:lnTo>
                      <a:pt x="140" y="224"/>
                    </a:lnTo>
                    <a:lnTo>
                      <a:pt x="138" y="224"/>
                    </a:lnTo>
                    <a:lnTo>
                      <a:pt x="136" y="224"/>
                    </a:lnTo>
                    <a:lnTo>
                      <a:pt x="134" y="224"/>
                    </a:lnTo>
                    <a:lnTo>
                      <a:pt x="132" y="224"/>
                    </a:lnTo>
                    <a:lnTo>
                      <a:pt x="130" y="224"/>
                    </a:lnTo>
                    <a:lnTo>
                      <a:pt x="126" y="224"/>
                    </a:lnTo>
                    <a:lnTo>
                      <a:pt x="124" y="224"/>
                    </a:lnTo>
                    <a:lnTo>
                      <a:pt x="122" y="224"/>
                    </a:lnTo>
                    <a:lnTo>
                      <a:pt x="120" y="224"/>
                    </a:lnTo>
                    <a:lnTo>
                      <a:pt x="118" y="224"/>
                    </a:lnTo>
                    <a:lnTo>
                      <a:pt x="112" y="224"/>
                    </a:lnTo>
                    <a:lnTo>
                      <a:pt x="110" y="224"/>
                    </a:lnTo>
                    <a:lnTo>
                      <a:pt x="108" y="224"/>
                    </a:lnTo>
                    <a:lnTo>
                      <a:pt x="104" y="224"/>
                    </a:lnTo>
                    <a:lnTo>
                      <a:pt x="100" y="224"/>
                    </a:lnTo>
                    <a:lnTo>
                      <a:pt x="98" y="224"/>
                    </a:lnTo>
                    <a:lnTo>
                      <a:pt x="98" y="224"/>
                    </a:lnTo>
                    <a:lnTo>
                      <a:pt x="96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90" y="224"/>
                    </a:lnTo>
                    <a:lnTo>
                      <a:pt x="88" y="224"/>
                    </a:lnTo>
                    <a:lnTo>
                      <a:pt x="86" y="224"/>
                    </a:lnTo>
                    <a:lnTo>
                      <a:pt x="84" y="224"/>
                    </a:lnTo>
                    <a:lnTo>
                      <a:pt x="82" y="224"/>
                    </a:lnTo>
                    <a:lnTo>
                      <a:pt x="80" y="224"/>
                    </a:lnTo>
                    <a:lnTo>
                      <a:pt x="78" y="224"/>
                    </a:lnTo>
                    <a:lnTo>
                      <a:pt x="76" y="224"/>
                    </a:lnTo>
                    <a:lnTo>
                      <a:pt x="74" y="224"/>
                    </a:lnTo>
                    <a:lnTo>
                      <a:pt x="72" y="224"/>
                    </a:lnTo>
                    <a:lnTo>
                      <a:pt x="68" y="224"/>
                    </a:lnTo>
                    <a:lnTo>
                      <a:pt x="66" y="224"/>
                    </a:lnTo>
                    <a:lnTo>
                      <a:pt x="64" y="224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58" y="224"/>
                    </a:lnTo>
                    <a:lnTo>
                      <a:pt x="56" y="224"/>
                    </a:lnTo>
                    <a:lnTo>
                      <a:pt x="54" y="224"/>
                    </a:lnTo>
                    <a:lnTo>
                      <a:pt x="52" y="224"/>
                    </a:lnTo>
                    <a:lnTo>
                      <a:pt x="50" y="224"/>
                    </a:lnTo>
                    <a:lnTo>
                      <a:pt x="50" y="224"/>
                    </a:lnTo>
                    <a:lnTo>
                      <a:pt x="48" y="224"/>
                    </a:lnTo>
                    <a:lnTo>
                      <a:pt x="46" y="224"/>
                    </a:lnTo>
                    <a:lnTo>
                      <a:pt x="44" y="224"/>
                    </a:lnTo>
                    <a:lnTo>
                      <a:pt x="42" y="224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2" y="224"/>
                    </a:lnTo>
                    <a:lnTo>
                      <a:pt x="30" y="224"/>
                    </a:lnTo>
                    <a:lnTo>
                      <a:pt x="28" y="224"/>
                    </a:lnTo>
                    <a:lnTo>
                      <a:pt x="26" y="224"/>
                    </a:lnTo>
                    <a:lnTo>
                      <a:pt x="24" y="224"/>
                    </a:lnTo>
                    <a:lnTo>
                      <a:pt x="22" y="224"/>
                    </a:lnTo>
                    <a:lnTo>
                      <a:pt x="20" y="224"/>
                    </a:lnTo>
                    <a:lnTo>
                      <a:pt x="18" y="224"/>
                    </a:lnTo>
                    <a:lnTo>
                      <a:pt x="16" y="224"/>
                    </a:lnTo>
                    <a:lnTo>
                      <a:pt x="14" y="224"/>
                    </a:lnTo>
                    <a:lnTo>
                      <a:pt x="12" y="224"/>
                    </a:lnTo>
                    <a:lnTo>
                      <a:pt x="10" y="224"/>
                    </a:lnTo>
                    <a:lnTo>
                      <a:pt x="8" y="224"/>
                    </a:lnTo>
                    <a:lnTo>
                      <a:pt x="6" y="224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2" y="222"/>
                    </a:lnTo>
                    <a:lnTo>
                      <a:pt x="2" y="220"/>
                    </a:lnTo>
                    <a:lnTo>
                      <a:pt x="2" y="218"/>
                    </a:lnTo>
                    <a:lnTo>
                      <a:pt x="2" y="214"/>
                    </a:lnTo>
                    <a:lnTo>
                      <a:pt x="2" y="212"/>
                    </a:lnTo>
                    <a:lnTo>
                      <a:pt x="2" y="208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8"/>
                    </a:lnTo>
                    <a:lnTo>
                      <a:pt x="2" y="184"/>
                    </a:lnTo>
                    <a:lnTo>
                      <a:pt x="2" y="178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2" y="172"/>
                    </a:lnTo>
                    <a:lnTo>
                      <a:pt x="0" y="170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4" y="116"/>
                    </a:lnTo>
                    <a:lnTo>
                      <a:pt x="4" y="114"/>
                    </a:lnTo>
                    <a:lnTo>
                      <a:pt x="8" y="114"/>
                    </a:lnTo>
                    <a:lnTo>
                      <a:pt x="10" y="114"/>
                    </a:lnTo>
                    <a:lnTo>
                      <a:pt x="8" y="116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4" y="114"/>
                    </a:lnTo>
                    <a:lnTo>
                      <a:pt x="16" y="114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20" y="108"/>
                    </a:lnTo>
                    <a:lnTo>
                      <a:pt x="18" y="108"/>
                    </a:lnTo>
                    <a:lnTo>
                      <a:pt x="20" y="106"/>
                    </a:lnTo>
                    <a:lnTo>
                      <a:pt x="22" y="104"/>
                    </a:lnTo>
                    <a:lnTo>
                      <a:pt x="22" y="106"/>
                    </a:lnTo>
                    <a:lnTo>
                      <a:pt x="24" y="106"/>
                    </a:lnTo>
                    <a:lnTo>
                      <a:pt x="26" y="104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4" y="100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4" y="96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32" y="90"/>
                    </a:lnTo>
                    <a:lnTo>
                      <a:pt x="32" y="88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40" y="84"/>
                    </a:lnTo>
                    <a:lnTo>
                      <a:pt x="42" y="84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42" y="82"/>
                    </a:lnTo>
                    <a:lnTo>
                      <a:pt x="44" y="82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6" y="82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2" y="84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6" y="78"/>
                    </a:lnTo>
                    <a:lnTo>
                      <a:pt x="56" y="76"/>
                    </a:lnTo>
                    <a:lnTo>
                      <a:pt x="60" y="74"/>
                    </a:lnTo>
                    <a:lnTo>
                      <a:pt x="60" y="72"/>
                    </a:lnTo>
                    <a:lnTo>
                      <a:pt x="62" y="72"/>
                    </a:lnTo>
                    <a:lnTo>
                      <a:pt x="64" y="70"/>
                    </a:lnTo>
                    <a:lnTo>
                      <a:pt x="66" y="70"/>
                    </a:lnTo>
                    <a:lnTo>
                      <a:pt x="66" y="68"/>
                    </a:lnTo>
                    <a:lnTo>
                      <a:pt x="68" y="68"/>
                    </a:lnTo>
                    <a:lnTo>
                      <a:pt x="68" y="66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2" y="68"/>
                    </a:lnTo>
                    <a:lnTo>
                      <a:pt x="74" y="66"/>
                    </a:lnTo>
                    <a:lnTo>
                      <a:pt x="78" y="64"/>
                    </a:lnTo>
                    <a:lnTo>
                      <a:pt x="78" y="62"/>
                    </a:lnTo>
                    <a:lnTo>
                      <a:pt x="80" y="62"/>
                    </a:lnTo>
                    <a:lnTo>
                      <a:pt x="82" y="62"/>
                    </a:lnTo>
                    <a:lnTo>
                      <a:pt x="84" y="60"/>
                    </a:lnTo>
                    <a:lnTo>
                      <a:pt x="84" y="58"/>
                    </a:lnTo>
                    <a:lnTo>
                      <a:pt x="84" y="56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8" y="54"/>
                    </a:lnTo>
                    <a:lnTo>
                      <a:pt x="88" y="52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4"/>
                    </a:lnTo>
                    <a:lnTo>
                      <a:pt x="96" y="54"/>
                    </a:lnTo>
                    <a:lnTo>
                      <a:pt x="96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98" y="46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36"/>
                    </a:lnTo>
                    <a:lnTo>
                      <a:pt x="106" y="38"/>
                    </a:lnTo>
                    <a:lnTo>
                      <a:pt x="108" y="36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8" y="38"/>
                    </a:lnTo>
                    <a:lnTo>
                      <a:pt x="120" y="38"/>
                    </a:lnTo>
                    <a:lnTo>
                      <a:pt x="120" y="40"/>
                    </a:lnTo>
                    <a:lnTo>
                      <a:pt x="122" y="40"/>
                    </a:lnTo>
                    <a:lnTo>
                      <a:pt x="122" y="38"/>
                    </a:lnTo>
                    <a:lnTo>
                      <a:pt x="124" y="38"/>
                    </a:lnTo>
                    <a:lnTo>
                      <a:pt x="128" y="36"/>
                    </a:lnTo>
                    <a:lnTo>
                      <a:pt x="130" y="34"/>
                    </a:lnTo>
                    <a:lnTo>
                      <a:pt x="132" y="34"/>
                    </a:lnTo>
                    <a:lnTo>
                      <a:pt x="134" y="34"/>
                    </a:lnTo>
                    <a:lnTo>
                      <a:pt x="134" y="36"/>
                    </a:lnTo>
                    <a:lnTo>
                      <a:pt x="136" y="36"/>
                    </a:lnTo>
                    <a:lnTo>
                      <a:pt x="138" y="34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6" y="32"/>
                    </a:lnTo>
                    <a:lnTo>
                      <a:pt x="146" y="30"/>
                    </a:lnTo>
                    <a:lnTo>
                      <a:pt x="148" y="28"/>
                    </a:lnTo>
                    <a:lnTo>
                      <a:pt x="148" y="26"/>
                    </a:lnTo>
                    <a:lnTo>
                      <a:pt x="150" y="26"/>
                    </a:lnTo>
                    <a:lnTo>
                      <a:pt x="152" y="26"/>
                    </a:lnTo>
                    <a:lnTo>
                      <a:pt x="152" y="28"/>
                    </a:lnTo>
                    <a:lnTo>
                      <a:pt x="152" y="30"/>
                    </a:lnTo>
                    <a:lnTo>
                      <a:pt x="154" y="30"/>
                    </a:lnTo>
                    <a:lnTo>
                      <a:pt x="156" y="28"/>
                    </a:lnTo>
                    <a:lnTo>
                      <a:pt x="160" y="26"/>
                    </a:lnTo>
                    <a:lnTo>
                      <a:pt x="162" y="24"/>
                    </a:lnTo>
                    <a:lnTo>
                      <a:pt x="164" y="20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4" y="12"/>
                    </a:lnTo>
                    <a:lnTo>
                      <a:pt x="174" y="10"/>
                    </a:lnTo>
                    <a:lnTo>
                      <a:pt x="176" y="12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88" y="10"/>
                    </a:lnTo>
                    <a:lnTo>
                      <a:pt x="190" y="10"/>
                    </a:lnTo>
                    <a:lnTo>
                      <a:pt x="192" y="12"/>
                    </a:lnTo>
                    <a:lnTo>
                      <a:pt x="192" y="10"/>
                    </a:lnTo>
                    <a:lnTo>
                      <a:pt x="194" y="10"/>
                    </a:lnTo>
                    <a:lnTo>
                      <a:pt x="194" y="8"/>
                    </a:lnTo>
                    <a:lnTo>
                      <a:pt x="194" y="8"/>
                    </a:lnTo>
                    <a:lnTo>
                      <a:pt x="196" y="10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6" y="14"/>
                    </a:lnTo>
                    <a:lnTo>
                      <a:pt x="208" y="14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6" y="18"/>
                    </a:lnTo>
                    <a:lnTo>
                      <a:pt x="220" y="18"/>
                    </a:lnTo>
                    <a:lnTo>
                      <a:pt x="222" y="18"/>
                    </a:lnTo>
                    <a:lnTo>
                      <a:pt x="222" y="16"/>
                    </a:lnTo>
                    <a:lnTo>
                      <a:pt x="224" y="16"/>
                    </a:lnTo>
                    <a:lnTo>
                      <a:pt x="226" y="16"/>
                    </a:lnTo>
                    <a:lnTo>
                      <a:pt x="226" y="14"/>
                    </a:lnTo>
                    <a:lnTo>
                      <a:pt x="228" y="14"/>
                    </a:lnTo>
                    <a:lnTo>
                      <a:pt x="228" y="12"/>
                    </a:lnTo>
                    <a:lnTo>
                      <a:pt x="226" y="10"/>
                    </a:lnTo>
                    <a:lnTo>
                      <a:pt x="224" y="12"/>
                    </a:lnTo>
                    <a:lnTo>
                      <a:pt x="222" y="12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18" y="10"/>
                    </a:lnTo>
                    <a:lnTo>
                      <a:pt x="216" y="12"/>
                    </a:lnTo>
                    <a:lnTo>
                      <a:pt x="214" y="10"/>
                    </a:lnTo>
                    <a:lnTo>
                      <a:pt x="214" y="8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6" y="2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2"/>
                    </a:lnTo>
                    <a:lnTo>
                      <a:pt x="23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29" name="Freeform 89">
                <a:extLst>
                  <a:ext uri="{FF2B5EF4-FFF2-40B4-BE49-F238E27FC236}">
                    <a16:creationId xmlns:a16="http://schemas.microsoft.com/office/drawing/2014/main" id="{36D3BE5E-47B2-BF2F-BB0E-4149351B2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513" y="3879850"/>
                <a:ext cx="419100" cy="350838"/>
              </a:xfrm>
              <a:custGeom>
                <a:avLst/>
                <a:gdLst>
                  <a:gd name="T0" fmla="*/ 32 w 264"/>
                  <a:gd name="T1" fmla="*/ 2 h 221"/>
                  <a:gd name="T2" fmla="*/ 52 w 264"/>
                  <a:gd name="T3" fmla="*/ 2 h 221"/>
                  <a:gd name="T4" fmla="*/ 78 w 264"/>
                  <a:gd name="T5" fmla="*/ 2 h 221"/>
                  <a:gd name="T6" fmla="*/ 106 w 264"/>
                  <a:gd name="T7" fmla="*/ 2 h 221"/>
                  <a:gd name="T8" fmla="*/ 128 w 264"/>
                  <a:gd name="T9" fmla="*/ 2 h 221"/>
                  <a:gd name="T10" fmla="*/ 158 w 264"/>
                  <a:gd name="T11" fmla="*/ 2 h 221"/>
                  <a:gd name="T12" fmla="*/ 184 w 264"/>
                  <a:gd name="T13" fmla="*/ 2 h 221"/>
                  <a:gd name="T14" fmla="*/ 200 w 264"/>
                  <a:gd name="T15" fmla="*/ 2 h 221"/>
                  <a:gd name="T16" fmla="*/ 218 w 264"/>
                  <a:gd name="T17" fmla="*/ 4 h 221"/>
                  <a:gd name="T18" fmla="*/ 254 w 264"/>
                  <a:gd name="T19" fmla="*/ 4 h 221"/>
                  <a:gd name="T20" fmla="*/ 258 w 264"/>
                  <a:gd name="T21" fmla="*/ 26 h 221"/>
                  <a:gd name="T22" fmla="*/ 252 w 264"/>
                  <a:gd name="T23" fmla="*/ 50 h 221"/>
                  <a:gd name="T24" fmla="*/ 246 w 264"/>
                  <a:gd name="T25" fmla="*/ 54 h 221"/>
                  <a:gd name="T26" fmla="*/ 240 w 264"/>
                  <a:gd name="T27" fmla="*/ 58 h 221"/>
                  <a:gd name="T28" fmla="*/ 234 w 264"/>
                  <a:gd name="T29" fmla="*/ 62 h 221"/>
                  <a:gd name="T30" fmla="*/ 226 w 264"/>
                  <a:gd name="T31" fmla="*/ 78 h 221"/>
                  <a:gd name="T32" fmla="*/ 226 w 264"/>
                  <a:gd name="T33" fmla="*/ 86 h 221"/>
                  <a:gd name="T34" fmla="*/ 220 w 264"/>
                  <a:gd name="T35" fmla="*/ 86 h 221"/>
                  <a:gd name="T36" fmla="*/ 208 w 264"/>
                  <a:gd name="T37" fmla="*/ 88 h 221"/>
                  <a:gd name="T38" fmla="*/ 212 w 264"/>
                  <a:gd name="T39" fmla="*/ 96 h 221"/>
                  <a:gd name="T40" fmla="*/ 220 w 264"/>
                  <a:gd name="T41" fmla="*/ 98 h 221"/>
                  <a:gd name="T42" fmla="*/ 220 w 264"/>
                  <a:gd name="T43" fmla="*/ 106 h 221"/>
                  <a:gd name="T44" fmla="*/ 224 w 264"/>
                  <a:gd name="T45" fmla="*/ 114 h 221"/>
                  <a:gd name="T46" fmla="*/ 218 w 264"/>
                  <a:gd name="T47" fmla="*/ 120 h 221"/>
                  <a:gd name="T48" fmla="*/ 212 w 264"/>
                  <a:gd name="T49" fmla="*/ 126 h 221"/>
                  <a:gd name="T50" fmla="*/ 210 w 264"/>
                  <a:gd name="T51" fmla="*/ 134 h 221"/>
                  <a:gd name="T52" fmla="*/ 204 w 264"/>
                  <a:gd name="T53" fmla="*/ 138 h 221"/>
                  <a:gd name="T54" fmla="*/ 200 w 264"/>
                  <a:gd name="T55" fmla="*/ 146 h 221"/>
                  <a:gd name="T56" fmla="*/ 192 w 264"/>
                  <a:gd name="T57" fmla="*/ 150 h 221"/>
                  <a:gd name="T58" fmla="*/ 198 w 264"/>
                  <a:gd name="T59" fmla="*/ 158 h 221"/>
                  <a:gd name="T60" fmla="*/ 200 w 264"/>
                  <a:gd name="T61" fmla="*/ 172 h 221"/>
                  <a:gd name="T62" fmla="*/ 204 w 264"/>
                  <a:gd name="T63" fmla="*/ 182 h 221"/>
                  <a:gd name="T64" fmla="*/ 206 w 264"/>
                  <a:gd name="T65" fmla="*/ 190 h 221"/>
                  <a:gd name="T66" fmla="*/ 204 w 264"/>
                  <a:gd name="T67" fmla="*/ 198 h 221"/>
                  <a:gd name="T68" fmla="*/ 194 w 264"/>
                  <a:gd name="T69" fmla="*/ 200 h 221"/>
                  <a:gd name="T70" fmla="*/ 188 w 264"/>
                  <a:gd name="T71" fmla="*/ 212 h 221"/>
                  <a:gd name="T72" fmla="*/ 164 w 264"/>
                  <a:gd name="T73" fmla="*/ 221 h 221"/>
                  <a:gd name="T74" fmla="*/ 146 w 264"/>
                  <a:gd name="T75" fmla="*/ 221 h 221"/>
                  <a:gd name="T76" fmla="*/ 124 w 264"/>
                  <a:gd name="T77" fmla="*/ 221 h 221"/>
                  <a:gd name="T78" fmla="*/ 104 w 264"/>
                  <a:gd name="T79" fmla="*/ 221 h 221"/>
                  <a:gd name="T80" fmla="*/ 90 w 264"/>
                  <a:gd name="T81" fmla="*/ 221 h 221"/>
                  <a:gd name="T82" fmla="*/ 74 w 264"/>
                  <a:gd name="T83" fmla="*/ 221 h 221"/>
                  <a:gd name="T84" fmla="*/ 60 w 264"/>
                  <a:gd name="T85" fmla="*/ 221 h 221"/>
                  <a:gd name="T86" fmla="*/ 48 w 264"/>
                  <a:gd name="T87" fmla="*/ 221 h 221"/>
                  <a:gd name="T88" fmla="*/ 26 w 264"/>
                  <a:gd name="T89" fmla="*/ 219 h 221"/>
                  <a:gd name="T90" fmla="*/ 28 w 264"/>
                  <a:gd name="T91" fmla="*/ 180 h 221"/>
                  <a:gd name="T92" fmla="*/ 22 w 264"/>
                  <a:gd name="T93" fmla="*/ 168 h 221"/>
                  <a:gd name="T94" fmla="*/ 28 w 264"/>
                  <a:gd name="T95" fmla="*/ 154 h 221"/>
                  <a:gd name="T96" fmla="*/ 30 w 264"/>
                  <a:gd name="T97" fmla="*/ 126 h 221"/>
                  <a:gd name="T98" fmla="*/ 32 w 264"/>
                  <a:gd name="T99" fmla="*/ 98 h 221"/>
                  <a:gd name="T100" fmla="*/ 48 w 264"/>
                  <a:gd name="T101" fmla="*/ 90 h 221"/>
                  <a:gd name="T102" fmla="*/ 46 w 264"/>
                  <a:gd name="T103" fmla="*/ 82 h 221"/>
                  <a:gd name="T104" fmla="*/ 48 w 264"/>
                  <a:gd name="T105" fmla="*/ 72 h 221"/>
                  <a:gd name="T106" fmla="*/ 46 w 264"/>
                  <a:gd name="T107" fmla="*/ 62 h 221"/>
                  <a:gd name="T108" fmla="*/ 40 w 264"/>
                  <a:gd name="T109" fmla="*/ 58 h 221"/>
                  <a:gd name="T110" fmla="*/ 38 w 264"/>
                  <a:gd name="T111" fmla="*/ 50 h 221"/>
                  <a:gd name="T112" fmla="*/ 32 w 264"/>
                  <a:gd name="T113" fmla="*/ 44 h 221"/>
                  <a:gd name="T114" fmla="*/ 28 w 264"/>
                  <a:gd name="T115" fmla="*/ 40 h 221"/>
                  <a:gd name="T116" fmla="*/ 20 w 264"/>
                  <a:gd name="T117" fmla="*/ 38 h 221"/>
                  <a:gd name="T118" fmla="*/ 12 w 264"/>
                  <a:gd name="T119" fmla="*/ 36 h 221"/>
                  <a:gd name="T120" fmla="*/ 2 w 264"/>
                  <a:gd name="T121" fmla="*/ 34 h 221"/>
                  <a:gd name="T122" fmla="*/ 0 w 264"/>
                  <a:gd name="T123" fmla="*/ 1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4" h="221">
                    <a:moveTo>
                      <a:pt x="22" y="2"/>
                    </a:move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6" y="2"/>
                    </a:lnTo>
                    <a:lnTo>
                      <a:pt x="92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4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50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8" y="2"/>
                    </a:lnTo>
                    <a:lnTo>
                      <a:pt x="214" y="4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8" y="4"/>
                    </a:lnTo>
                    <a:lnTo>
                      <a:pt x="234" y="4"/>
                    </a:lnTo>
                    <a:lnTo>
                      <a:pt x="242" y="4"/>
                    </a:lnTo>
                    <a:lnTo>
                      <a:pt x="244" y="4"/>
                    </a:lnTo>
                    <a:lnTo>
                      <a:pt x="254" y="4"/>
                    </a:lnTo>
                    <a:lnTo>
                      <a:pt x="264" y="6"/>
                    </a:lnTo>
                    <a:lnTo>
                      <a:pt x="258" y="10"/>
                    </a:lnTo>
                    <a:lnTo>
                      <a:pt x="258" y="12"/>
                    </a:lnTo>
                    <a:lnTo>
                      <a:pt x="258" y="22"/>
                    </a:lnTo>
                    <a:lnTo>
                      <a:pt x="258" y="26"/>
                    </a:lnTo>
                    <a:lnTo>
                      <a:pt x="258" y="28"/>
                    </a:lnTo>
                    <a:lnTo>
                      <a:pt x="258" y="32"/>
                    </a:lnTo>
                    <a:lnTo>
                      <a:pt x="258" y="34"/>
                    </a:lnTo>
                    <a:lnTo>
                      <a:pt x="254" y="44"/>
                    </a:lnTo>
                    <a:lnTo>
                      <a:pt x="252" y="50"/>
                    </a:lnTo>
                    <a:lnTo>
                      <a:pt x="252" y="52"/>
                    </a:lnTo>
                    <a:lnTo>
                      <a:pt x="250" y="52"/>
                    </a:lnTo>
                    <a:lnTo>
                      <a:pt x="248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6" y="56"/>
                    </a:lnTo>
                    <a:lnTo>
                      <a:pt x="244" y="56"/>
                    </a:lnTo>
                    <a:lnTo>
                      <a:pt x="242" y="56"/>
                    </a:lnTo>
                    <a:lnTo>
                      <a:pt x="242" y="58"/>
                    </a:lnTo>
                    <a:lnTo>
                      <a:pt x="240" y="58"/>
                    </a:lnTo>
                    <a:lnTo>
                      <a:pt x="240" y="60"/>
                    </a:lnTo>
                    <a:lnTo>
                      <a:pt x="240" y="62"/>
                    </a:lnTo>
                    <a:lnTo>
                      <a:pt x="238" y="62"/>
                    </a:lnTo>
                    <a:lnTo>
                      <a:pt x="236" y="62"/>
                    </a:lnTo>
                    <a:lnTo>
                      <a:pt x="234" y="62"/>
                    </a:lnTo>
                    <a:lnTo>
                      <a:pt x="232" y="64"/>
                    </a:lnTo>
                    <a:lnTo>
                      <a:pt x="230" y="66"/>
                    </a:lnTo>
                    <a:lnTo>
                      <a:pt x="230" y="68"/>
                    </a:lnTo>
                    <a:lnTo>
                      <a:pt x="228" y="74"/>
                    </a:lnTo>
                    <a:lnTo>
                      <a:pt x="226" y="78"/>
                    </a:lnTo>
                    <a:lnTo>
                      <a:pt x="226" y="80"/>
                    </a:lnTo>
                    <a:lnTo>
                      <a:pt x="226" y="82"/>
                    </a:lnTo>
                    <a:lnTo>
                      <a:pt x="228" y="84"/>
                    </a:lnTo>
                    <a:lnTo>
                      <a:pt x="228" y="86"/>
                    </a:lnTo>
                    <a:lnTo>
                      <a:pt x="226" y="86"/>
                    </a:lnTo>
                    <a:lnTo>
                      <a:pt x="224" y="84"/>
                    </a:lnTo>
                    <a:lnTo>
                      <a:pt x="224" y="84"/>
                    </a:lnTo>
                    <a:lnTo>
                      <a:pt x="222" y="84"/>
                    </a:lnTo>
                    <a:lnTo>
                      <a:pt x="220" y="84"/>
                    </a:lnTo>
                    <a:lnTo>
                      <a:pt x="220" y="86"/>
                    </a:lnTo>
                    <a:lnTo>
                      <a:pt x="218" y="86"/>
                    </a:lnTo>
                    <a:lnTo>
                      <a:pt x="214" y="86"/>
                    </a:lnTo>
                    <a:lnTo>
                      <a:pt x="212" y="86"/>
                    </a:lnTo>
                    <a:lnTo>
                      <a:pt x="210" y="86"/>
                    </a:lnTo>
                    <a:lnTo>
                      <a:pt x="208" y="88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10" y="94"/>
                    </a:lnTo>
                    <a:lnTo>
                      <a:pt x="212" y="96"/>
                    </a:lnTo>
                    <a:lnTo>
                      <a:pt x="214" y="96"/>
                    </a:lnTo>
                    <a:lnTo>
                      <a:pt x="214" y="98"/>
                    </a:lnTo>
                    <a:lnTo>
                      <a:pt x="216" y="98"/>
                    </a:lnTo>
                    <a:lnTo>
                      <a:pt x="218" y="98"/>
                    </a:lnTo>
                    <a:lnTo>
                      <a:pt x="220" y="98"/>
                    </a:lnTo>
                    <a:lnTo>
                      <a:pt x="220" y="100"/>
                    </a:lnTo>
                    <a:lnTo>
                      <a:pt x="218" y="102"/>
                    </a:lnTo>
                    <a:lnTo>
                      <a:pt x="218" y="104"/>
                    </a:lnTo>
                    <a:lnTo>
                      <a:pt x="218" y="106"/>
                    </a:lnTo>
                    <a:lnTo>
                      <a:pt x="220" y="106"/>
                    </a:lnTo>
                    <a:lnTo>
                      <a:pt x="220" y="108"/>
                    </a:lnTo>
                    <a:lnTo>
                      <a:pt x="222" y="108"/>
                    </a:lnTo>
                    <a:lnTo>
                      <a:pt x="222" y="110"/>
                    </a:lnTo>
                    <a:lnTo>
                      <a:pt x="224" y="112"/>
                    </a:lnTo>
                    <a:lnTo>
                      <a:pt x="224" y="114"/>
                    </a:lnTo>
                    <a:lnTo>
                      <a:pt x="222" y="114"/>
                    </a:lnTo>
                    <a:lnTo>
                      <a:pt x="222" y="116"/>
                    </a:lnTo>
                    <a:lnTo>
                      <a:pt x="220" y="116"/>
                    </a:lnTo>
                    <a:lnTo>
                      <a:pt x="220" y="118"/>
                    </a:lnTo>
                    <a:lnTo>
                      <a:pt x="218" y="120"/>
                    </a:lnTo>
                    <a:lnTo>
                      <a:pt x="216" y="120"/>
                    </a:lnTo>
                    <a:lnTo>
                      <a:pt x="214" y="120"/>
                    </a:lnTo>
                    <a:lnTo>
                      <a:pt x="212" y="122"/>
                    </a:lnTo>
                    <a:lnTo>
                      <a:pt x="212" y="124"/>
                    </a:lnTo>
                    <a:lnTo>
                      <a:pt x="212" y="126"/>
                    </a:lnTo>
                    <a:lnTo>
                      <a:pt x="212" y="128"/>
                    </a:lnTo>
                    <a:lnTo>
                      <a:pt x="210" y="128"/>
                    </a:lnTo>
                    <a:lnTo>
                      <a:pt x="210" y="130"/>
                    </a:lnTo>
                    <a:lnTo>
                      <a:pt x="210" y="132"/>
                    </a:lnTo>
                    <a:lnTo>
                      <a:pt x="210" y="134"/>
                    </a:lnTo>
                    <a:lnTo>
                      <a:pt x="210" y="136"/>
                    </a:lnTo>
                    <a:lnTo>
                      <a:pt x="210" y="138"/>
                    </a:lnTo>
                    <a:lnTo>
                      <a:pt x="208" y="138"/>
                    </a:lnTo>
                    <a:lnTo>
                      <a:pt x="206" y="138"/>
                    </a:lnTo>
                    <a:lnTo>
                      <a:pt x="204" y="138"/>
                    </a:lnTo>
                    <a:lnTo>
                      <a:pt x="204" y="140"/>
                    </a:lnTo>
                    <a:lnTo>
                      <a:pt x="202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0" y="146"/>
                    </a:lnTo>
                    <a:lnTo>
                      <a:pt x="198" y="146"/>
                    </a:lnTo>
                    <a:lnTo>
                      <a:pt x="196" y="148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200" y="164"/>
                    </a:lnTo>
                    <a:lnTo>
                      <a:pt x="202" y="168"/>
                    </a:lnTo>
                    <a:lnTo>
                      <a:pt x="200" y="172"/>
                    </a:lnTo>
                    <a:lnTo>
                      <a:pt x="200" y="174"/>
                    </a:lnTo>
                    <a:lnTo>
                      <a:pt x="200" y="176"/>
                    </a:lnTo>
                    <a:lnTo>
                      <a:pt x="202" y="178"/>
                    </a:lnTo>
                    <a:lnTo>
                      <a:pt x="202" y="182"/>
                    </a:lnTo>
                    <a:lnTo>
                      <a:pt x="204" y="182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4" y="192"/>
                    </a:lnTo>
                    <a:lnTo>
                      <a:pt x="204" y="194"/>
                    </a:lnTo>
                    <a:lnTo>
                      <a:pt x="204" y="196"/>
                    </a:lnTo>
                    <a:lnTo>
                      <a:pt x="204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0" y="200"/>
                    </a:lnTo>
                    <a:lnTo>
                      <a:pt x="196" y="200"/>
                    </a:lnTo>
                    <a:lnTo>
                      <a:pt x="194" y="200"/>
                    </a:lnTo>
                    <a:lnTo>
                      <a:pt x="192" y="204"/>
                    </a:lnTo>
                    <a:lnTo>
                      <a:pt x="192" y="206"/>
                    </a:lnTo>
                    <a:lnTo>
                      <a:pt x="190" y="208"/>
                    </a:lnTo>
                    <a:lnTo>
                      <a:pt x="188" y="210"/>
                    </a:lnTo>
                    <a:lnTo>
                      <a:pt x="188" y="212"/>
                    </a:lnTo>
                    <a:lnTo>
                      <a:pt x="186" y="217"/>
                    </a:lnTo>
                    <a:lnTo>
                      <a:pt x="186" y="219"/>
                    </a:lnTo>
                    <a:lnTo>
                      <a:pt x="186" y="221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58" y="221"/>
                    </a:lnTo>
                    <a:lnTo>
                      <a:pt x="156" y="221"/>
                    </a:lnTo>
                    <a:lnTo>
                      <a:pt x="154" y="221"/>
                    </a:lnTo>
                    <a:lnTo>
                      <a:pt x="150" y="221"/>
                    </a:lnTo>
                    <a:lnTo>
                      <a:pt x="146" y="221"/>
                    </a:lnTo>
                    <a:lnTo>
                      <a:pt x="138" y="221"/>
                    </a:lnTo>
                    <a:lnTo>
                      <a:pt x="132" y="221"/>
                    </a:lnTo>
                    <a:lnTo>
                      <a:pt x="130" y="221"/>
                    </a:lnTo>
                    <a:lnTo>
                      <a:pt x="126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12" y="221"/>
                    </a:lnTo>
                    <a:lnTo>
                      <a:pt x="110" y="221"/>
                    </a:lnTo>
                    <a:lnTo>
                      <a:pt x="106" y="221"/>
                    </a:lnTo>
                    <a:lnTo>
                      <a:pt x="104" y="221"/>
                    </a:lnTo>
                    <a:lnTo>
                      <a:pt x="102" y="221"/>
                    </a:lnTo>
                    <a:lnTo>
                      <a:pt x="100" y="221"/>
                    </a:lnTo>
                    <a:lnTo>
                      <a:pt x="94" y="221"/>
                    </a:lnTo>
                    <a:lnTo>
                      <a:pt x="92" y="221"/>
                    </a:lnTo>
                    <a:lnTo>
                      <a:pt x="90" y="221"/>
                    </a:lnTo>
                    <a:lnTo>
                      <a:pt x="88" y="221"/>
                    </a:lnTo>
                    <a:lnTo>
                      <a:pt x="86" y="221"/>
                    </a:lnTo>
                    <a:lnTo>
                      <a:pt x="84" y="221"/>
                    </a:lnTo>
                    <a:lnTo>
                      <a:pt x="76" y="221"/>
                    </a:lnTo>
                    <a:lnTo>
                      <a:pt x="74" y="221"/>
                    </a:lnTo>
                    <a:lnTo>
                      <a:pt x="72" y="221"/>
                    </a:lnTo>
                    <a:lnTo>
                      <a:pt x="70" y="221"/>
                    </a:lnTo>
                    <a:lnTo>
                      <a:pt x="68" y="221"/>
                    </a:lnTo>
                    <a:lnTo>
                      <a:pt x="66" y="221"/>
                    </a:lnTo>
                    <a:lnTo>
                      <a:pt x="60" y="221"/>
                    </a:lnTo>
                    <a:lnTo>
                      <a:pt x="56" y="221"/>
                    </a:lnTo>
                    <a:lnTo>
                      <a:pt x="54" y="221"/>
                    </a:lnTo>
                    <a:lnTo>
                      <a:pt x="52" y="221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0" y="221"/>
                    </a:lnTo>
                    <a:lnTo>
                      <a:pt x="32" y="221"/>
                    </a:lnTo>
                    <a:lnTo>
                      <a:pt x="28" y="221"/>
                    </a:lnTo>
                    <a:lnTo>
                      <a:pt x="26" y="221"/>
                    </a:lnTo>
                    <a:lnTo>
                      <a:pt x="26" y="219"/>
                    </a:lnTo>
                    <a:lnTo>
                      <a:pt x="26" y="215"/>
                    </a:lnTo>
                    <a:lnTo>
                      <a:pt x="26" y="208"/>
                    </a:lnTo>
                    <a:lnTo>
                      <a:pt x="28" y="192"/>
                    </a:lnTo>
                    <a:lnTo>
                      <a:pt x="28" y="186"/>
                    </a:lnTo>
                    <a:lnTo>
                      <a:pt x="28" y="180"/>
                    </a:lnTo>
                    <a:lnTo>
                      <a:pt x="28" y="172"/>
                    </a:lnTo>
                    <a:lnTo>
                      <a:pt x="28" y="170"/>
                    </a:lnTo>
                    <a:lnTo>
                      <a:pt x="24" y="170"/>
                    </a:lnTo>
                    <a:lnTo>
                      <a:pt x="22" y="170"/>
                    </a:lnTo>
                    <a:lnTo>
                      <a:pt x="22" y="168"/>
                    </a:lnTo>
                    <a:lnTo>
                      <a:pt x="22" y="164"/>
                    </a:lnTo>
                    <a:lnTo>
                      <a:pt x="28" y="164"/>
                    </a:lnTo>
                    <a:lnTo>
                      <a:pt x="28" y="160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28" y="140"/>
                    </a:lnTo>
                    <a:lnTo>
                      <a:pt x="28" y="138"/>
                    </a:lnTo>
                    <a:lnTo>
                      <a:pt x="30" y="130"/>
                    </a:lnTo>
                    <a:lnTo>
                      <a:pt x="30" y="126"/>
                    </a:lnTo>
                    <a:lnTo>
                      <a:pt x="32" y="126"/>
                    </a:lnTo>
                    <a:lnTo>
                      <a:pt x="32" y="120"/>
                    </a:lnTo>
                    <a:lnTo>
                      <a:pt x="32" y="112"/>
                    </a:lnTo>
                    <a:lnTo>
                      <a:pt x="32" y="110"/>
                    </a:lnTo>
                    <a:lnTo>
                      <a:pt x="32" y="98"/>
                    </a:lnTo>
                    <a:lnTo>
                      <a:pt x="32" y="94"/>
                    </a:lnTo>
                    <a:lnTo>
                      <a:pt x="34" y="94"/>
                    </a:lnTo>
                    <a:lnTo>
                      <a:pt x="48" y="94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50" y="86"/>
                    </a:lnTo>
                    <a:lnTo>
                      <a:pt x="48" y="84"/>
                    </a:lnTo>
                    <a:lnTo>
                      <a:pt x="46" y="82"/>
                    </a:lnTo>
                    <a:lnTo>
                      <a:pt x="46" y="80"/>
                    </a:lnTo>
                    <a:lnTo>
                      <a:pt x="46" y="78"/>
                    </a:lnTo>
                    <a:lnTo>
                      <a:pt x="48" y="78"/>
                    </a:lnTo>
                    <a:lnTo>
                      <a:pt x="48" y="74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8" y="66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4" y="38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12" y="2"/>
                    </a:lnTo>
                    <a:lnTo>
                      <a:pt x="20" y="2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0" name="Freeform 97">
                <a:extLst>
                  <a:ext uri="{FF2B5EF4-FFF2-40B4-BE49-F238E27FC236}">
                    <a16:creationId xmlns:a16="http://schemas.microsoft.com/office/drawing/2014/main" id="{DD1A0A4E-63DD-5FA7-6135-65230AD24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3113088"/>
                <a:ext cx="269875" cy="512763"/>
              </a:xfrm>
              <a:custGeom>
                <a:avLst/>
                <a:gdLst>
                  <a:gd name="T0" fmla="*/ 130 w 170"/>
                  <a:gd name="T1" fmla="*/ 22 h 323"/>
                  <a:gd name="T2" fmla="*/ 142 w 170"/>
                  <a:gd name="T3" fmla="*/ 34 h 323"/>
                  <a:gd name="T4" fmla="*/ 142 w 170"/>
                  <a:gd name="T5" fmla="*/ 48 h 323"/>
                  <a:gd name="T6" fmla="*/ 148 w 170"/>
                  <a:gd name="T7" fmla="*/ 56 h 323"/>
                  <a:gd name="T8" fmla="*/ 158 w 170"/>
                  <a:gd name="T9" fmla="*/ 58 h 323"/>
                  <a:gd name="T10" fmla="*/ 158 w 170"/>
                  <a:gd name="T11" fmla="*/ 86 h 323"/>
                  <a:gd name="T12" fmla="*/ 162 w 170"/>
                  <a:gd name="T13" fmla="*/ 96 h 323"/>
                  <a:gd name="T14" fmla="*/ 168 w 170"/>
                  <a:gd name="T15" fmla="*/ 108 h 323"/>
                  <a:gd name="T16" fmla="*/ 168 w 170"/>
                  <a:gd name="T17" fmla="*/ 122 h 323"/>
                  <a:gd name="T18" fmla="*/ 170 w 170"/>
                  <a:gd name="T19" fmla="*/ 136 h 323"/>
                  <a:gd name="T20" fmla="*/ 170 w 170"/>
                  <a:gd name="T21" fmla="*/ 154 h 323"/>
                  <a:gd name="T22" fmla="*/ 170 w 170"/>
                  <a:gd name="T23" fmla="*/ 186 h 323"/>
                  <a:gd name="T24" fmla="*/ 160 w 170"/>
                  <a:gd name="T25" fmla="*/ 200 h 323"/>
                  <a:gd name="T26" fmla="*/ 154 w 170"/>
                  <a:gd name="T27" fmla="*/ 206 h 323"/>
                  <a:gd name="T28" fmla="*/ 156 w 170"/>
                  <a:gd name="T29" fmla="*/ 226 h 323"/>
                  <a:gd name="T30" fmla="*/ 156 w 170"/>
                  <a:gd name="T31" fmla="*/ 248 h 323"/>
                  <a:gd name="T32" fmla="*/ 144 w 170"/>
                  <a:gd name="T33" fmla="*/ 270 h 323"/>
                  <a:gd name="T34" fmla="*/ 150 w 170"/>
                  <a:gd name="T35" fmla="*/ 281 h 323"/>
                  <a:gd name="T36" fmla="*/ 144 w 170"/>
                  <a:gd name="T37" fmla="*/ 291 h 323"/>
                  <a:gd name="T38" fmla="*/ 144 w 170"/>
                  <a:gd name="T39" fmla="*/ 307 h 323"/>
                  <a:gd name="T40" fmla="*/ 142 w 170"/>
                  <a:gd name="T41" fmla="*/ 323 h 323"/>
                  <a:gd name="T42" fmla="*/ 124 w 170"/>
                  <a:gd name="T43" fmla="*/ 323 h 323"/>
                  <a:gd name="T44" fmla="*/ 100 w 170"/>
                  <a:gd name="T45" fmla="*/ 323 h 323"/>
                  <a:gd name="T46" fmla="*/ 84 w 170"/>
                  <a:gd name="T47" fmla="*/ 323 h 323"/>
                  <a:gd name="T48" fmla="*/ 84 w 170"/>
                  <a:gd name="T49" fmla="*/ 311 h 323"/>
                  <a:gd name="T50" fmla="*/ 76 w 170"/>
                  <a:gd name="T51" fmla="*/ 303 h 323"/>
                  <a:gd name="T52" fmla="*/ 72 w 170"/>
                  <a:gd name="T53" fmla="*/ 291 h 323"/>
                  <a:gd name="T54" fmla="*/ 58 w 170"/>
                  <a:gd name="T55" fmla="*/ 281 h 323"/>
                  <a:gd name="T56" fmla="*/ 38 w 170"/>
                  <a:gd name="T57" fmla="*/ 279 h 323"/>
                  <a:gd name="T58" fmla="*/ 38 w 170"/>
                  <a:gd name="T59" fmla="*/ 270 h 323"/>
                  <a:gd name="T60" fmla="*/ 36 w 170"/>
                  <a:gd name="T61" fmla="*/ 262 h 323"/>
                  <a:gd name="T62" fmla="*/ 30 w 170"/>
                  <a:gd name="T63" fmla="*/ 254 h 323"/>
                  <a:gd name="T64" fmla="*/ 20 w 170"/>
                  <a:gd name="T65" fmla="*/ 248 h 323"/>
                  <a:gd name="T66" fmla="*/ 0 w 170"/>
                  <a:gd name="T67" fmla="*/ 246 h 323"/>
                  <a:gd name="T68" fmla="*/ 0 w 170"/>
                  <a:gd name="T69" fmla="*/ 230 h 323"/>
                  <a:gd name="T70" fmla="*/ 0 w 170"/>
                  <a:gd name="T71" fmla="*/ 214 h 323"/>
                  <a:gd name="T72" fmla="*/ 0 w 170"/>
                  <a:gd name="T73" fmla="*/ 190 h 323"/>
                  <a:gd name="T74" fmla="*/ 0 w 170"/>
                  <a:gd name="T75" fmla="*/ 162 h 323"/>
                  <a:gd name="T76" fmla="*/ 0 w 170"/>
                  <a:gd name="T77" fmla="*/ 140 h 323"/>
                  <a:gd name="T78" fmla="*/ 0 w 170"/>
                  <a:gd name="T79" fmla="*/ 124 h 323"/>
                  <a:gd name="T80" fmla="*/ 0 w 170"/>
                  <a:gd name="T81" fmla="*/ 92 h 323"/>
                  <a:gd name="T82" fmla="*/ 0 w 170"/>
                  <a:gd name="T83" fmla="*/ 70 h 323"/>
                  <a:gd name="T84" fmla="*/ 0 w 170"/>
                  <a:gd name="T85" fmla="*/ 56 h 323"/>
                  <a:gd name="T86" fmla="*/ 8 w 170"/>
                  <a:gd name="T87" fmla="*/ 52 h 323"/>
                  <a:gd name="T88" fmla="*/ 14 w 170"/>
                  <a:gd name="T89" fmla="*/ 40 h 323"/>
                  <a:gd name="T90" fmla="*/ 14 w 170"/>
                  <a:gd name="T91" fmla="*/ 24 h 323"/>
                  <a:gd name="T92" fmla="*/ 22 w 170"/>
                  <a:gd name="T93" fmla="*/ 26 h 323"/>
                  <a:gd name="T94" fmla="*/ 30 w 170"/>
                  <a:gd name="T95" fmla="*/ 22 h 323"/>
                  <a:gd name="T96" fmla="*/ 38 w 170"/>
                  <a:gd name="T97" fmla="*/ 28 h 323"/>
                  <a:gd name="T98" fmla="*/ 44 w 170"/>
                  <a:gd name="T99" fmla="*/ 32 h 323"/>
                  <a:gd name="T100" fmla="*/ 56 w 170"/>
                  <a:gd name="T101" fmla="*/ 28 h 323"/>
                  <a:gd name="T102" fmla="*/ 58 w 170"/>
                  <a:gd name="T103" fmla="*/ 20 h 323"/>
                  <a:gd name="T104" fmla="*/ 68 w 170"/>
                  <a:gd name="T105" fmla="*/ 12 h 323"/>
                  <a:gd name="T106" fmla="*/ 76 w 170"/>
                  <a:gd name="T107" fmla="*/ 10 h 323"/>
                  <a:gd name="T108" fmla="*/ 84 w 170"/>
                  <a:gd name="T109" fmla="*/ 16 h 323"/>
                  <a:gd name="T110" fmla="*/ 104 w 170"/>
                  <a:gd name="T111" fmla="*/ 12 h 323"/>
                  <a:gd name="T112" fmla="*/ 136 w 170"/>
                  <a:gd name="T113" fmla="*/ 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0" h="323">
                    <a:moveTo>
                      <a:pt x="136" y="10"/>
                    </a:moveTo>
                    <a:lnTo>
                      <a:pt x="136" y="16"/>
                    </a:lnTo>
                    <a:lnTo>
                      <a:pt x="132" y="16"/>
                    </a:lnTo>
                    <a:lnTo>
                      <a:pt x="130" y="16"/>
                    </a:lnTo>
                    <a:lnTo>
                      <a:pt x="130" y="22"/>
                    </a:lnTo>
                    <a:lnTo>
                      <a:pt x="136" y="22"/>
                    </a:lnTo>
                    <a:lnTo>
                      <a:pt x="136" y="32"/>
                    </a:lnTo>
                    <a:lnTo>
                      <a:pt x="136" y="34"/>
                    </a:lnTo>
                    <a:lnTo>
                      <a:pt x="138" y="34"/>
                    </a:lnTo>
                    <a:lnTo>
                      <a:pt x="142" y="34"/>
                    </a:lnTo>
                    <a:lnTo>
                      <a:pt x="142" y="40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2" y="44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6" y="58"/>
                    </a:lnTo>
                    <a:lnTo>
                      <a:pt x="158" y="58"/>
                    </a:lnTo>
                    <a:lnTo>
                      <a:pt x="158" y="60"/>
                    </a:lnTo>
                    <a:lnTo>
                      <a:pt x="158" y="70"/>
                    </a:lnTo>
                    <a:lnTo>
                      <a:pt x="158" y="72"/>
                    </a:lnTo>
                    <a:lnTo>
                      <a:pt x="158" y="78"/>
                    </a:lnTo>
                    <a:lnTo>
                      <a:pt x="158" y="86"/>
                    </a:lnTo>
                    <a:lnTo>
                      <a:pt x="158" y="90"/>
                    </a:lnTo>
                    <a:lnTo>
                      <a:pt x="160" y="90"/>
                    </a:lnTo>
                    <a:lnTo>
                      <a:pt x="162" y="92"/>
                    </a:lnTo>
                    <a:lnTo>
                      <a:pt x="162" y="92"/>
                    </a:lnTo>
                    <a:lnTo>
                      <a:pt x="162" y="96"/>
                    </a:lnTo>
                    <a:lnTo>
                      <a:pt x="164" y="96"/>
                    </a:lnTo>
                    <a:lnTo>
                      <a:pt x="168" y="96"/>
                    </a:lnTo>
                    <a:lnTo>
                      <a:pt x="168" y="102"/>
                    </a:lnTo>
                    <a:lnTo>
                      <a:pt x="168" y="106"/>
                    </a:lnTo>
                    <a:lnTo>
                      <a:pt x="168" y="108"/>
                    </a:lnTo>
                    <a:lnTo>
                      <a:pt x="168" y="110"/>
                    </a:lnTo>
                    <a:lnTo>
                      <a:pt x="168" y="112"/>
                    </a:lnTo>
                    <a:lnTo>
                      <a:pt x="168" y="118"/>
                    </a:lnTo>
                    <a:lnTo>
                      <a:pt x="168" y="120"/>
                    </a:lnTo>
                    <a:lnTo>
                      <a:pt x="168" y="122"/>
                    </a:lnTo>
                    <a:lnTo>
                      <a:pt x="168" y="124"/>
                    </a:lnTo>
                    <a:lnTo>
                      <a:pt x="168" y="130"/>
                    </a:lnTo>
                    <a:lnTo>
                      <a:pt x="168" y="132"/>
                    </a:lnTo>
                    <a:lnTo>
                      <a:pt x="168" y="134"/>
                    </a:lnTo>
                    <a:lnTo>
                      <a:pt x="170" y="136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8"/>
                    </a:lnTo>
                    <a:lnTo>
                      <a:pt x="170" y="152"/>
                    </a:lnTo>
                    <a:lnTo>
                      <a:pt x="170" y="154"/>
                    </a:lnTo>
                    <a:lnTo>
                      <a:pt x="170" y="156"/>
                    </a:lnTo>
                    <a:lnTo>
                      <a:pt x="170" y="164"/>
                    </a:lnTo>
                    <a:lnTo>
                      <a:pt x="170" y="172"/>
                    </a:lnTo>
                    <a:lnTo>
                      <a:pt x="170" y="174"/>
                    </a:lnTo>
                    <a:lnTo>
                      <a:pt x="170" y="186"/>
                    </a:lnTo>
                    <a:lnTo>
                      <a:pt x="170" y="188"/>
                    </a:lnTo>
                    <a:lnTo>
                      <a:pt x="170" y="200"/>
                    </a:lnTo>
                    <a:lnTo>
                      <a:pt x="168" y="200"/>
                    </a:lnTo>
                    <a:lnTo>
                      <a:pt x="162" y="200"/>
                    </a:lnTo>
                    <a:lnTo>
                      <a:pt x="160" y="200"/>
                    </a:lnTo>
                    <a:lnTo>
                      <a:pt x="158" y="198"/>
                    </a:lnTo>
                    <a:lnTo>
                      <a:pt x="154" y="198"/>
                    </a:lnTo>
                    <a:lnTo>
                      <a:pt x="154" y="200"/>
                    </a:lnTo>
                    <a:lnTo>
                      <a:pt x="154" y="204"/>
                    </a:lnTo>
                    <a:lnTo>
                      <a:pt x="154" y="206"/>
                    </a:lnTo>
                    <a:lnTo>
                      <a:pt x="156" y="206"/>
                    </a:lnTo>
                    <a:lnTo>
                      <a:pt x="156" y="210"/>
                    </a:lnTo>
                    <a:lnTo>
                      <a:pt x="156" y="214"/>
                    </a:lnTo>
                    <a:lnTo>
                      <a:pt x="156" y="218"/>
                    </a:lnTo>
                    <a:lnTo>
                      <a:pt x="156" y="226"/>
                    </a:lnTo>
                    <a:lnTo>
                      <a:pt x="156" y="228"/>
                    </a:lnTo>
                    <a:lnTo>
                      <a:pt x="156" y="230"/>
                    </a:lnTo>
                    <a:lnTo>
                      <a:pt x="156" y="236"/>
                    </a:lnTo>
                    <a:lnTo>
                      <a:pt x="156" y="242"/>
                    </a:lnTo>
                    <a:lnTo>
                      <a:pt x="156" y="248"/>
                    </a:lnTo>
                    <a:lnTo>
                      <a:pt x="150" y="248"/>
                    </a:lnTo>
                    <a:lnTo>
                      <a:pt x="144" y="248"/>
                    </a:lnTo>
                    <a:lnTo>
                      <a:pt x="144" y="262"/>
                    </a:lnTo>
                    <a:lnTo>
                      <a:pt x="144" y="264"/>
                    </a:lnTo>
                    <a:lnTo>
                      <a:pt x="144" y="270"/>
                    </a:lnTo>
                    <a:lnTo>
                      <a:pt x="144" y="275"/>
                    </a:lnTo>
                    <a:lnTo>
                      <a:pt x="144" y="279"/>
                    </a:lnTo>
                    <a:lnTo>
                      <a:pt x="146" y="279"/>
                    </a:lnTo>
                    <a:lnTo>
                      <a:pt x="148" y="279"/>
                    </a:lnTo>
                    <a:lnTo>
                      <a:pt x="150" y="281"/>
                    </a:lnTo>
                    <a:lnTo>
                      <a:pt x="150" y="285"/>
                    </a:lnTo>
                    <a:lnTo>
                      <a:pt x="150" y="287"/>
                    </a:lnTo>
                    <a:lnTo>
                      <a:pt x="150" y="291"/>
                    </a:lnTo>
                    <a:lnTo>
                      <a:pt x="146" y="291"/>
                    </a:lnTo>
                    <a:lnTo>
                      <a:pt x="144" y="291"/>
                    </a:lnTo>
                    <a:lnTo>
                      <a:pt x="144" y="297"/>
                    </a:lnTo>
                    <a:lnTo>
                      <a:pt x="144" y="299"/>
                    </a:lnTo>
                    <a:lnTo>
                      <a:pt x="144" y="301"/>
                    </a:lnTo>
                    <a:lnTo>
                      <a:pt x="144" y="305"/>
                    </a:lnTo>
                    <a:lnTo>
                      <a:pt x="144" y="307"/>
                    </a:lnTo>
                    <a:lnTo>
                      <a:pt x="144" y="309"/>
                    </a:lnTo>
                    <a:lnTo>
                      <a:pt x="142" y="315"/>
                    </a:lnTo>
                    <a:lnTo>
                      <a:pt x="142" y="317"/>
                    </a:lnTo>
                    <a:lnTo>
                      <a:pt x="142" y="321"/>
                    </a:lnTo>
                    <a:lnTo>
                      <a:pt x="142" y="323"/>
                    </a:lnTo>
                    <a:lnTo>
                      <a:pt x="140" y="323"/>
                    </a:lnTo>
                    <a:lnTo>
                      <a:pt x="136" y="323"/>
                    </a:lnTo>
                    <a:lnTo>
                      <a:pt x="128" y="323"/>
                    </a:lnTo>
                    <a:lnTo>
                      <a:pt x="126" y="323"/>
                    </a:lnTo>
                    <a:lnTo>
                      <a:pt x="124" y="323"/>
                    </a:lnTo>
                    <a:lnTo>
                      <a:pt x="122" y="323"/>
                    </a:lnTo>
                    <a:lnTo>
                      <a:pt x="110" y="323"/>
                    </a:lnTo>
                    <a:lnTo>
                      <a:pt x="108" y="323"/>
                    </a:lnTo>
                    <a:lnTo>
                      <a:pt x="104" y="323"/>
                    </a:lnTo>
                    <a:lnTo>
                      <a:pt x="100" y="323"/>
                    </a:lnTo>
                    <a:lnTo>
                      <a:pt x="98" y="323"/>
                    </a:lnTo>
                    <a:lnTo>
                      <a:pt x="96" y="323"/>
                    </a:lnTo>
                    <a:lnTo>
                      <a:pt x="92" y="323"/>
                    </a:lnTo>
                    <a:lnTo>
                      <a:pt x="88" y="323"/>
                    </a:lnTo>
                    <a:lnTo>
                      <a:pt x="84" y="323"/>
                    </a:lnTo>
                    <a:lnTo>
                      <a:pt x="84" y="319"/>
                    </a:lnTo>
                    <a:lnTo>
                      <a:pt x="84" y="317"/>
                    </a:lnTo>
                    <a:lnTo>
                      <a:pt x="84" y="315"/>
                    </a:lnTo>
                    <a:lnTo>
                      <a:pt x="84" y="313"/>
                    </a:lnTo>
                    <a:lnTo>
                      <a:pt x="84" y="311"/>
                    </a:lnTo>
                    <a:lnTo>
                      <a:pt x="84" y="309"/>
                    </a:lnTo>
                    <a:lnTo>
                      <a:pt x="78" y="309"/>
                    </a:lnTo>
                    <a:lnTo>
                      <a:pt x="78" y="305"/>
                    </a:lnTo>
                    <a:lnTo>
                      <a:pt x="78" y="303"/>
                    </a:lnTo>
                    <a:lnTo>
                      <a:pt x="76" y="303"/>
                    </a:lnTo>
                    <a:lnTo>
                      <a:pt x="72" y="303"/>
                    </a:lnTo>
                    <a:lnTo>
                      <a:pt x="72" y="301"/>
                    </a:lnTo>
                    <a:lnTo>
                      <a:pt x="72" y="297"/>
                    </a:lnTo>
                    <a:lnTo>
                      <a:pt x="72" y="293"/>
                    </a:lnTo>
                    <a:lnTo>
                      <a:pt x="72" y="291"/>
                    </a:lnTo>
                    <a:lnTo>
                      <a:pt x="70" y="291"/>
                    </a:lnTo>
                    <a:lnTo>
                      <a:pt x="60" y="291"/>
                    </a:lnTo>
                    <a:lnTo>
                      <a:pt x="60" y="287"/>
                    </a:lnTo>
                    <a:lnTo>
                      <a:pt x="60" y="281"/>
                    </a:lnTo>
                    <a:lnTo>
                      <a:pt x="58" y="281"/>
                    </a:lnTo>
                    <a:lnTo>
                      <a:pt x="50" y="281"/>
                    </a:lnTo>
                    <a:lnTo>
                      <a:pt x="46" y="281"/>
                    </a:lnTo>
                    <a:lnTo>
                      <a:pt x="42" y="281"/>
                    </a:lnTo>
                    <a:lnTo>
                      <a:pt x="38" y="281"/>
                    </a:lnTo>
                    <a:lnTo>
                      <a:pt x="38" y="279"/>
                    </a:lnTo>
                    <a:lnTo>
                      <a:pt x="38" y="277"/>
                    </a:lnTo>
                    <a:lnTo>
                      <a:pt x="40" y="277"/>
                    </a:lnTo>
                    <a:lnTo>
                      <a:pt x="40" y="275"/>
                    </a:lnTo>
                    <a:lnTo>
                      <a:pt x="38" y="272"/>
                    </a:lnTo>
                    <a:lnTo>
                      <a:pt x="38" y="270"/>
                    </a:lnTo>
                    <a:lnTo>
                      <a:pt x="38" y="268"/>
                    </a:lnTo>
                    <a:lnTo>
                      <a:pt x="38" y="266"/>
                    </a:lnTo>
                    <a:lnTo>
                      <a:pt x="38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4" y="262"/>
                    </a:lnTo>
                    <a:lnTo>
                      <a:pt x="34" y="260"/>
                    </a:lnTo>
                    <a:lnTo>
                      <a:pt x="32" y="260"/>
                    </a:lnTo>
                    <a:lnTo>
                      <a:pt x="32" y="258"/>
                    </a:lnTo>
                    <a:lnTo>
                      <a:pt x="30" y="254"/>
                    </a:lnTo>
                    <a:lnTo>
                      <a:pt x="30" y="252"/>
                    </a:lnTo>
                    <a:lnTo>
                      <a:pt x="24" y="252"/>
                    </a:lnTo>
                    <a:lnTo>
                      <a:pt x="24" y="248"/>
                    </a:lnTo>
                    <a:lnTo>
                      <a:pt x="22" y="248"/>
                    </a:lnTo>
                    <a:lnTo>
                      <a:pt x="20" y="248"/>
                    </a:lnTo>
                    <a:lnTo>
                      <a:pt x="18" y="248"/>
                    </a:lnTo>
                    <a:lnTo>
                      <a:pt x="10" y="248"/>
                    </a:lnTo>
                    <a:lnTo>
                      <a:pt x="6" y="248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4"/>
                    </a:lnTo>
                    <a:lnTo>
                      <a:pt x="0" y="230"/>
                    </a:lnTo>
                    <a:lnTo>
                      <a:pt x="0" y="228"/>
                    </a:lnTo>
                    <a:lnTo>
                      <a:pt x="0" y="224"/>
                    </a:lnTo>
                    <a:lnTo>
                      <a:pt x="0" y="218"/>
                    </a:lnTo>
                    <a:lnTo>
                      <a:pt x="0" y="216"/>
                    </a:lnTo>
                    <a:lnTo>
                      <a:pt x="0" y="214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6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4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16"/>
                    </a:lnTo>
                    <a:lnTo>
                      <a:pt x="0" y="10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6" y="26"/>
                    </a:lnTo>
                    <a:lnTo>
                      <a:pt x="38" y="28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2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18"/>
                    </a:lnTo>
                    <a:lnTo>
                      <a:pt x="60" y="16"/>
                    </a:lnTo>
                    <a:lnTo>
                      <a:pt x="62" y="14"/>
                    </a:lnTo>
                    <a:lnTo>
                      <a:pt x="66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6"/>
                    </a:lnTo>
                    <a:lnTo>
                      <a:pt x="74" y="16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0" y="12"/>
                    </a:lnTo>
                    <a:lnTo>
                      <a:pt x="80" y="16"/>
                    </a:lnTo>
                    <a:lnTo>
                      <a:pt x="84" y="16"/>
                    </a:lnTo>
                    <a:lnTo>
                      <a:pt x="96" y="16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18" y="0"/>
                    </a:lnTo>
                    <a:lnTo>
                      <a:pt x="136" y="0"/>
                    </a:lnTo>
                    <a:lnTo>
                      <a:pt x="136" y="6"/>
                    </a:lnTo>
                    <a:lnTo>
                      <a:pt x="136" y="10"/>
                    </a:lnTo>
                    <a:lnTo>
                      <a:pt x="136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1" name="Freeform 105">
                <a:extLst>
                  <a:ext uri="{FF2B5EF4-FFF2-40B4-BE49-F238E27FC236}">
                    <a16:creationId xmlns:a16="http://schemas.microsoft.com/office/drawing/2014/main" id="{3595A225-027D-1C61-3A62-7CC85F312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563" y="3059113"/>
                <a:ext cx="412750" cy="279400"/>
              </a:xfrm>
              <a:custGeom>
                <a:avLst/>
                <a:gdLst>
                  <a:gd name="T0" fmla="*/ 36 w 260"/>
                  <a:gd name="T1" fmla="*/ 2 h 176"/>
                  <a:gd name="T2" fmla="*/ 54 w 260"/>
                  <a:gd name="T3" fmla="*/ 2 h 176"/>
                  <a:gd name="T4" fmla="*/ 78 w 260"/>
                  <a:gd name="T5" fmla="*/ 2 h 176"/>
                  <a:gd name="T6" fmla="*/ 94 w 260"/>
                  <a:gd name="T7" fmla="*/ 2 h 176"/>
                  <a:gd name="T8" fmla="*/ 110 w 260"/>
                  <a:gd name="T9" fmla="*/ 6 h 176"/>
                  <a:gd name="T10" fmla="*/ 118 w 260"/>
                  <a:gd name="T11" fmla="*/ 20 h 176"/>
                  <a:gd name="T12" fmla="*/ 146 w 260"/>
                  <a:gd name="T13" fmla="*/ 20 h 176"/>
                  <a:gd name="T14" fmla="*/ 178 w 260"/>
                  <a:gd name="T15" fmla="*/ 20 h 176"/>
                  <a:gd name="T16" fmla="*/ 190 w 260"/>
                  <a:gd name="T17" fmla="*/ 20 h 176"/>
                  <a:gd name="T18" fmla="*/ 208 w 260"/>
                  <a:gd name="T19" fmla="*/ 20 h 176"/>
                  <a:gd name="T20" fmla="*/ 238 w 260"/>
                  <a:gd name="T21" fmla="*/ 20 h 176"/>
                  <a:gd name="T22" fmla="*/ 252 w 260"/>
                  <a:gd name="T23" fmla="*/ 34 h 176"/>
                  <a:gd name="T24" fmla="*/ 256 w 260"/>
                  <a:gd name="T25" fmla="*/ 40 h 176"/>
                  <a:gd name="T26" fmla="*/ 254 w 260"/>
                  <a:gd name="T27" fmla="*/ 56 h 176"/>
                  <a:gd name="T28" fmla="*/ 244 w 260"/>
                  <a:gd name="T29" fmla="*/ 68 h 176"/>
                  <a:gd name="T30" fmla="*/ 232 w 260"/>
                  <a:gd name="T31" fmla="*/ 74 h 176"/>
                  <a:gd name="T32" fmla="*/ 224 w 260"/>
                  <a:gd name="T33" fmla="*/ 78 h 176"/>
                  <a:gd name="T34" fmla="*/ 220 w 260"/>
                  <a:gd name="T35" fmla="*/ 86 h 176"/>
                  <a:gd name="T36" fmla="*/ 216 w 260"/>
                  <a:gd name="T37" fmla="*/ 96 h 176"/>
                  <a:gd name="T38" fmla="*/ 212 w 260"/>
                  <a:gd name="T39" fmla="*/ 104 h 176"/>
                  <a:gd name="T40" fmla="*/ 208 w 260"/>
                  <a:gd name="T41" fmla="*/ 114 h 176"/>
                  <a:gd name="T42" fmla="*/ 206 w 260"/>
                  <a:gd name="T43" fmla="*/ 122 h 176"/>
                  <a:gd name="T44" fmla="*/ 198 w 260"/>
                  <a:gd name="T45" fmla="*/ 130 h 176"/>
                  <a:gd name="T46" fmla="*/ 196 w 260"/>
                  <a:gd name="T47" fmla="*/ 140 h 176"/>
                  <a:gd name="T48" fmla="*/ 186 w 260"/>
                  <a:gd name="T49" fmla="*/ 142 h 176"/>
                  <a:gd name="T50" fmla="*/ 180 w 260"/>
                  <a:gd name="T51" fmla="*/ 146 h 176"/>
                  <a:gd name="T52" fmla="*/ 170 w 260"/>
                  <a:gd name="T53" fmla="*/ 142 h 176"/>
                  <a:gd name="T54" fmla="*/ 162 w 260"/>
                  <a:gd name="T55" fmla="*/ 146 h 176"/>
                  <a:gd name="T56" fmla="*/ 152 w 260"/>
                  <a:gd name="T57" fmla="*/ 146 h 176"/>
                  <a:gd name="T58" fmla="*/ 140 w 260"/>
                  <a:gd name="T59" fmla="*/ 146 h 176"/>
                  <a:gd name="T60" fmla="*/ 124 w 260"/>
                  <a:gd name="T61" fmla="*/ 148 h 176"/>
                  <a:gd name="T62" fmla="*/ 116 w 260"/>
                  <a:gd name="T63" fmla="*/ 156 h 176"/>
                  <a:gd name="T64" fmla="*/ 110 w 260"/>
                  <a:gd name="T65" fmla="*/ 160 h 176"/>
                  <a:gd name="T66" fmla="*/ 102 w 260"/>
                  <a:gd name="T67" fmla="*/ 164 h 176"/>
                  <a:gd name="T68" fmla="*/ 92 w 260"/>
                  <a:gd name="T69" fmla="*/ 174 h 176"/>
                  <a:gd name="T70" fmla="*/ 80 w 260"/>
                  <a:gd name="T71" fmla="*/ 174 h 176"/>
                  <a:gd name="T72" fmla="*/ 70 w 260"/>
                  <a:gd name="T73" fmla="*/ 174 h 176"/>
                  <a:gd name="T74" fmla="*/ 60 w 260"/>
                  <a:gd name="T75" fmla="*/ 172 h 176"/>
                  <a:gd name="T76" fmla="*/ 66 w 260"/>
                  <a:gd name="T77" fmla="*/ 164 h 176"/>
                  <a:gd name="T78" fmla="*/ 68 w 260"/>
                  <a:gd name="T79" fmla="*/ 160 h 176"/>
                  <a:gd name="T80" fmla="*/ 64 w 260"/>
                  <a:gd name="T81" fmla="*/ 154 h 176"/>
                  <a:gd name="T82" fmla="*/ 68 w 260"/>
                  <a:gd name="T83" fmla="*/ 144 h 176"/>
                  <a:gd name="T84" fmla="*/ 70 w 260"/>
                  <a:gd name="T85" fmla="*/ 130 h 176"/>
                  <a:gd name="T86" fmla="*/ 64 w 260"/>
                  <a:gd name="T87" fmla="*/ 124 h 176"/>
                  <a:gd name="T88" fmla="*/ 52 w 260"/>
                  <a:gd name="T89" fmla="*/ 114 h 176"/>
                  <a:gd name="T90" fmla="*/ 54 w 260"/>
                  <a:gd name="T91" fmla="*/ 100 h 176"/>
                  <a:gd name="T92" fmla="*/ 54 w 260"/>
                  <a:gd name="T93" fmla="*/ 88 h 176"/>
                  <a:gd name="T94" fmla="*/ 52 w 260"/>
                  <a:gd name="T95" fmla="*/ 76 h 176"/>
                  <a:gd name="T96" fmla="*/ 50 w 260"/>
                  <a:gd name="T97" fmla="*/ 68 h 176"/>
                  <a:gd name="T98" fmla="*/ 42 w 260"/>
                  <a:gd name="T99" fmla="*/ 58 h 176"/>
                  <a:gd name="T100" fmla="*/ 32 w 260"/>
                  <a:gd name="T101" fmla="*/ 46 h 176"/>
                  <a:gd name="T102" fmla="*/ 24 w 260"/>
                  <a:gd name="T103" fmla="*/ 36 h 176"/>
                  <a:gd name="T104" fmla="*/ 16 w 260"/>
                  <a:gd name="T105" fmla="*/ 30 h 176"/>
                  <a:gd name="T106" fmla="*/ 6 w 260"/>
                  <a:gd name="T107" fmla="*/ 18 h 176"/>
                  <a:gd name="T108" fmla="*/ 2 w 260"/>
                  <a:gd name="T10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0" h="176">
                    <a:moveTo>
                      <a:pt x="8" y="2"/>
                    </a:moveTo>
                    <a:lnTo>
                      <a:pt x="12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6"/>
                    </a:lnTo>
                    <a:lnTo>
                      <a:pt x="110" y="10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0" y="20"/>
                    </a:lnTo>
                    <a:lnTo>
                      <a:pt x="114" y="20"/>
                    </a:lnTo>
                    <a:lnTo>
                      <a:pt x="118" y="20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30" y="20"/>
                    </a:lnTo>
                    <a:lnTo>
                      <a:pt x="134" y="20"/>
                    </a:lnTo>
                    <a:lnTo>
                      <a:pt x="142" y="20"/>
                    </a:lnTo>
                    <a:lnTo>
                      <a:pt x="146" y="20"/>
                    </a:lnTo>
                    <a:lnTo>
                      <a:pt x="152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2" y="20"/>
                    </a:lnTo>
                    <a:lnTo>
                      <a:pt x="170" y="20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90" y="20"/>
                    </a:lnTo>
                    <a:lnTo>
                      <a:pt x="194" y="20"/>
                    </a:lnTo>
                    <a:lnTo>
                      <a:pt x="196" y="20"/>
                    </a:lnTo>
                    <a:lnTo>
                      <a:pt x="200" y="20"/>
                    </a:lnTo>
                    <a:lnTo>
                      <a:pt x="204" y="20"/>
                    </a:lnTo>
                    <a:lnTo>
                      <a:pt x="206" y="20"/>
                    </a:lnTo>
                    <a:lnTo>
                      <a:pt x="208" y="20"/>
                    </a:lnTo>
                    <a:lnTo>
                      <a:pt x="210" y="20"/>
                    </a:lnTo>
                    <a:lnTo>
                      <a:pt x="214" y="20"/>
                    </a:lnTo>
                    <a:lnTo>
                      <a:pt x="224" y="20"/>
                    </a:lnTo>
                    <a:lnTo>
                      <a:pt x="230" y="20"/>
                    </a:lnTo>
                    <a:lnTo>
                      <a:pt x="232" y="20"/>
                    </a:lnTo>
                    <a:lnTo>
                      <a:pt x="238" y="20"/>
                    </a:lnTo>
                    <a:lnTo>
                      <a:pt x="240" y="20"/>
                    </a:lnTo>
                    <a:lnTo>
                      <a:pt x="244" y="20"/>
                    </a:lnTo>
                    <a:lnTo>
                      <a:pt x="244" y="26"/>
                    </a:lnTo>
                    <a:lnTo>
                      <a:pt x="244" y="34"/>
                    </a:lnTo>
                    <a:lnTo>
                      <a:pt x="248" y="34"/>
                    </a:lnTo>
                    <a:lnTo>
                      <a:pt x="252" y="34"/>
                    </a:lnTo>
                    <a:lnTo>
                      <a:pt x="254" y="34"/>
                    </a:lnTo>
                    <a:lnTo>
                      <a:pt x="260" y="34"/>
                    </a:lnTo>
                    <a:lnTo>
                      <a:pt x="258" y="38"/>
                    </a:lnTo>
                    <a:lnTo>
                      <a:pt x="258" y="38"/>
                    </a:lnTo>
                    <a:lnTo>
                      <a:pt x="258" y="40"/>
                    </a:lnTo>
                    <a:lnTo>
                      <a:pt x="256" y="40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4" y="54"/>
                    </a:lnTo>
                    <a:lnTo>
                      <a:pt x="254" y="56"/>
                    </a:lnTo>
                    <a:lnTo>
                      <a:pt x="254" y="58"/>
                    </a:lnTo>
                    <a:lnTo>
                      <a:pt x="248" y="62"/>
                    </a:lnTo>
                    <a:lnTo>
                      <a:pt x="248" y="64"/>
                    </a:lnTo>
                    <a:lnTo>
                      <a:pt x="248" y="66"/>
                    </a:lnTo>
                    <a:lnTo>
                      <a:pt x="246" y="66"/>
                    </a:lnTo>
                    <a:lnTo>
                      <a:pt x="244" y="68"/>
                    </a:lnTo>
                    <a:lnTo>
                      <a:pt x="242" y="68"/>
                    </a:lnTo>
                    <a:lnTo>
                      <a:pt x="240" y="68"/>
                    </a:lnTo>
                    <a:lnTo>
                      <a:pt x="238" y="70"/>
                    </a:lnTo>
                    <a:lnTo>
                      <a:pt x="236" y="70"/>
                    </a:lnTo>
                    <a:lnTo>
                      <a:pt x="234" y="72"/>
                    </a:lnTo>
                    <a:lnTo>
                      <a:pt x="232" y="74"/>
                    </a:lnTo>
                    <a:lnTo>
                      <a:pt x="230" y="76"/>
                    </a:lnTo>
                    <a:lnTo>
                      <a:pt x="228" y="76"/>
                    </a:lnTo>
                    <a:lnTo>
                      <a:pt x="228" y="78"/>
                    </a:lnTo>
                    <a:lnTo>
                      <a:pt x="226" y="78"/>
                    </a:lnTo>
                    <a:lnTo>
                      <a:pt x="224" y="78"/>
                    </a:lnTo>
                    <a:lnTo>
                      <a:pt x="224" y="78"/>
                    </a:lnTo>
                    <a:lnTo>
                      <a:pt x="224" y="80"/>
                    </a:lnTo>
                    <a:lnTo>
                      <a:pt x="222" y="80"/>
                    </a:lnTo>
                    <a:lnTo>
                      <a:pt x="222" y="82"/>
                    </a:lnTo>
                    <a:lnTo>
                      <a:pt x="220" y="82"/>
                    </a:lnTo>
                    <a:lnTo>
                      <a:pt x="220" y="84"/>
                    </a:lnTo>
                    <a:lnTo>
                      <a:pt x="220" y="86"/>
                    </a:lnTo>
                    <a:lnTo>
                      <a:pt x="220" y="88"/>
                    </a:lnTo>
                    <a:lnTo>
                      <a:pt x="218" y="90"/>
                    </a:lnTo>
                    <a:lnTo>
                      <a:pt x="218" y="92"/>
                    </a:lnTo>
                    <a:lnTo>
                      <a:pt x="218" y="94"/>
                    </a:lnTo>
                    <a:lnTo>
                      <a:pt x="216" y="94"/>
                    </a:lnTo>
                    <a:lnTo>
                      <a:pt x="216" y="96"/>
                    </a:lnTo>
                    <a:lnTo>
                      <a:pt x="216" y="98"/>
                    </a:lnTo>
                    <a:lnTo>
                      <a:pt x="214" y="98"/>
                    </a:lnTo>
                    <a:lnTo>
                      <a:pt x="214" y="100"/>
                    </a:lnTo>
                    <a:lnTo>
                      <a:pt x="214" y="102"/>
                    </a:lnTo>
                    <a:lnTo>
                      <a:pt x="212" y="102"/>
                    </a:lnTo>
                    <a:lnTo>
                      <a:pt x="212" y="104"/>
                    </a:lnTo>
                    <a:lnTo>
                      <a:pt x="212" y="106"/>
                    </a:lnTo>
                    <a:lnTo>
                      <a:pt x="212" y="108"/>
                    </a:lnTo>
                    <a:lnTo>
                      <a:pt x="210" y="112"/>
                    </a:lnTo>
                    <a:lnTo>
                      <a:pt x="210" y="114"/>
                    </a:lnTo>
                    <a:lnTo>
                      <a:pt x="210" y="114"/>
                    </a:lnTo>
                    <a:lnTo>
                      <a:pt x="208" y="114"/>
                    </a:lnTo>
                    <a:lnTo>
                      <a:pt x="208" y="116"/>
                    </a:lnTo>
                    <a:lnTo>
                      <a:pt x="206" y="116"/>
                    </a:lnTo>
                    <a:lnTo>
                      <a:pt x="206" y="118"/>
                    </a:lnTo>
                    <a:lnTo>
                      <a:pt x="204" y="120"/>
                    </a:lnTo>
                    <a:lnTo>
                      <a:pt x="206" y="120"/>
                    </a:lnTo>
                    <a:lnTo>
                      <a:pt x="206" y="122"/>
                    </a:lnTo>
                    <a:lnTo>
                      <a:pt x="206" y="124"/>
                    </a:lnTo>
                    <a:lnTo>
                      <a:pt x="204" y="124"/>
                    </a:lnTo>
                    <a:lnTo>
                      <a:pt x="204" y="126"/>
                    </a:lnTo>
                    <a:lnTo>
                      <a:pt x="202" y="128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2"/>
                    </a:lnTo>
                    <a:lnTo>
                      <a:pt x="198" y="134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6" y="138"/>
                    </a:lnTo>
                    <a:lnTo>
                      <a:pt x="196" y="140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88" y="140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2" y="144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76" y="144"/>
                    </a:lnTo>
                    <a:lnTo>
                      <a:pt x="174" y="144"/>
                    </a:lnTo>
                    <a:lnTo>
                      <a:pt x="172" y="142"/>
                    </a:lnTo>
                    <a:lnTo>
                      <a:pt x="172" y="140"/>
                    </a:lnTo>
                    <a:lnTo>
                      <a:pt x="170" y="142"/>
                    </a:lnTo>
                    <a:lnTo>
                      <a:pt x="168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2" y="146"/>
                    </a:lnTo>
                    <a:lnTo>
                      <a:pt x="160" y="146"/>
                    </a:lnTo>
                    <a:lnTo>
                      <a:pt x="158" y="146"/>
                    </a:lnTo>
                    <a:lnTo>
                      <a:pt x="156" y="148"/>
                    </a:lnTo>
                    <a:lnTo>
                      <a:pt x="154" y="148"/>
                    </a:lnTo>
                    <a:lnTo>
                      <a:pt x="154" y="146"/>
                    </a:lnTo>
                    <a:lnTo>
                      <a:pt x="152" y="146"/>
                    </a:lnTo>
                    <a:lnTo>
                      <a:pt x="150" y="146"/>
                    </a:lnTo>
                    <a:lnTo>
                      <a:pt x="148" y="146"/>
                    </a:lnTo>
                    <a:lnTo>
                      <a:pt x="146" y="146"/>
                    </a:lnTo>
                    <a:lnTo>
                      <a:pt x="144" y="148"/>
                    </a:lnTo>
                    <a:lnTo>
                      <a:pt x="142" y="146"/>
                    </a:lnTo>
                    <a:lnTo>
                      <a:pt x="140" y="146"/>
                    </a:lnTo>
                    <a:lnTo>
                      <a:pt x="136" y="146"/>
                    </a:lnTo>
                    <a:lnTo>
                      <a:pt x="134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4" y="148"/>
                    </a:lnTo>
                    <a:lnTo>
                      <a:pt x="124" y="150"/>
                    </a:lnTo>
                    <a:lnTo>
                      <a:pt x="124" y="152"/>
                    </a:lnTo>
                    <a:lnTo>
                      <a:pt x="122" y="152"/>
                    </a:lnTo>
                    <a:lnTo>
                      <a:pt x="120" y="154"/>
                    </a:lnTo>
                    <a:lnTo>
                      <a:pt x="118" y="156"/>
                    </a:lnTo>
                    <a:lnTo>
                      <a:pt x="116" y="156"/>
                    </a:lnTo>
                    <a:lnTo>
                      <a:pt x="116" y="158"/>
                    </a:lnTo>
                    <a:lnTo>
                      <a:pt x="114" y="156"/>
                    </a:lnTo>
                    <a:lnTo>
                      <a:pt x="114" y="156"/>
                    </a:lnTo>
                    <a:lnTo>
                      <a:pt x="112" y="158"/>
                    </a:lnTo>
                    <a:lnTo>
                      <a:pt x="112" y="160"/>
                    </a:lnTo>
                    <a:lnTo>
                      <a:pt x="110" y="160"/>
                    </a:lnTo>
                    <a:lnTo>
                      <a:pt x="108" y="160"/>
                    </a:lnTo>
                    <a:lnTo>
                      <a:pt x="108" y="162"/>
                    </a:lnTo>
                    <a:lnTo>
                      <a:pt x="106" y="162"/>
                    </a:lnTo>
                    <a:lnTo>
                      <a:pt x="106" y="164"/>
                    </a:lnTo>
                    <a:lnTo>
                      <a:pt x="104" y="164"/>
                    </a:lnTo>
                    <a:lnTo>
                      <a:pt x="102" y="164"/>
                    </a:lnTo>
                    <a:lnTo>
                      <a:pt x="100" y="166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96" y="170"/>
                    </a:lnTo>
                    <a:lnTo>
                      <a:pt x="94" y="172"/>
                    </a:lnTo>
                    <a:lnTo>
                      <a:pt x="92" y="174"/>
                    </a:lnTo>
                    <a:lnTo>
                      <a:pt x="90" y="174"/>
                    </a:lnTo>
                    <a:lnTo>
                      <a:pt x="88" y="174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2" y="174"/>
                    </a:lnTo>
                    <a:lnTo>
                      <a:pt x="80" y="174"/>
                    </a:lnTo>
                    <a:lnTo>
                      <a:pt x="78" y="174"/>
                    </a:lnTo>
                    <a:lnTo>
                      <a:pt x="78" y="176"/>
                    </a:lnTo>
                    <a:lnTo>
                      <a:pt x="76" y="176"/>
                    </a:lnTo>
                    <a:lnTo>
                      <a:pt x="72" y="176"/>
                    </a:lnTo>
                    <a:lnTo>
                      <a:pt x="72" y="174"/>
                    </a:lnTo>
                    <a:lnTo>
                      <a:pt x="70" y="174"/>
                    </a:lnTo>
                    <a:lnTo>
                      <a:pt x="70" y="174"/>
                    </a:lnTo>
                    <a:lnTo>
                      <a:pt x="68" y="174"/>
                    </a:lnTo>
                    <a:lnTo>
                      <a:pt x="66" y="172"/>
                    </a:lnTo>
                    <a:lnTo>
                      <a:pt x="64" y="172"/>
                    </a:lnTo>
                    <a:lnTo>
                      <a:pt x="62" y="172"/>
                    </a:lnTo>
                    <a:lnTo>
                      <a:pt x="60" y="172"/>
                    </a:lnTo>
                    <a:lnTo>
                      <a:pt x="58" y="170"/>
                    </a:lnTo>
                    <a:lnTo>
                      <a:pt x="60" y="168"/>
                    </a:lnTo>
                    <a:lnTo>
                      <a:pt x="60" y="164"/>
                    </a:lnTo>
                    <a:lnTo>
                      <a:pt x="62" y="164"/>
                    </a:lnTo>
                    <a:lnTo>
                      <a:pt x="64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8" y="164"/>
                    </a:lnTo>
                    <a:lnTo>
                      <a:pt x="70" y="164"/>
                    </a:lnTo>
                    <a:lnTo>
                      <a:pt x="70" y="162"/>
                    </a:lnTo>
                    <a:lnTo>
                      <a:pt x="68" y="162"/>
                    </a:lnTo>
                    <a:lnTo>
                      <a:pt x="68" y="160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66" y="158"/>
                    </a:lnTo>
                    <a:lnTo>
                      <a:pt x="64" y="158"/>
                    </a:lnTo>
                    <a:lnTo>
                      <a:pt x="64" y="156"/>
                    </a:lnTo>
                    <a:lnTo>
                      <a:pt x="64" y="154"/>
                    </a:lnTo>
                    <a:lnTo>
                      <a:pt x="64" y="152"/>
                    </a:lnTo>
                    <a:lnTo>
                      <a:pt x="64" y="150"/>
                    </a:lnTo>
                    <a:lnTo>
                      <a:pt x="64" y="148"/>
                    </a:lnTo>
                    <a:lnTo>
                      <a:pt x="66" y="146"/>
                    </a:lnTo>
                    <a:lnTo>
                      <a:pt x="66" y="146"/>
                    </a:lnTo>
                    <a:lnTo>
                      <a:pt x="68" y="144"/>
                    </a:lnTo>
                    <a:lnTo>
                      <a:pt x="72" y="140"/>
                    </a:lnTo>
                    <a:lnTo>
                      <a:pt x="74" y="138"/>
                    </a:lnTo>
                    <a:lnTo>
                      <a:pt x="72" y="136"/>
                    </a:lnTo>
                    <a:lnTo>
                      <a:pt x="72" y="134"/>
                    </a:lnTo>
                    <a:lnTo>
                      <a:pt x="70" y="134"/>
                    </a:lnTo>
                    <a:lnTo>
                      <a:pt x="70" y="130"/>
                    </a:lnTo>
                    <a:lnTo>
                      <a:pt x="70" y="128"/>
                    </a:lnTo>
                    <a:lnTo>
                      <a:pt x="70" y="126"/>
                    </a:lnTo>
                    <a:lnTo>
                      <a:pt x="68" y="126"/>
                    </a:lnTo>
                    <a:lnTo>
                      <a:pt x="66" y="126"/>
                    </a:lnTo>
                    <a:lnTo>
                      <a:pt x="66" y="126"/>
                    </a:lnTo>
                    <a:lnTo>
                      <a:pt x="64" y="124"/>
                    </a:lnTo>
                    <a:lnTo>
                      <a:pt x="60" y="122"/>
                    </a:lnTo>
                    <a:lnTo>
                      <a:pt x="56" y="120"/>
                    </a:lnTo>
                    <a:lnTo>
                      <a:pt x="54" y="120"/>
                    </a:lnTo>
                    <a:lnTo>
                      <a:pt x="54" y="118"/>
                    </a:lnTo>
                    <a:lnTo>
                      <a:pt x="54" y="114"/>
                    </a:lnTo>
                    <a:lnTo>
                      <a:pt x="52" y="114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2" y="104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4" y="92"/>
                    </a:lnTo>
                    <a:lnTo>
                      <a:pt x="54" y="90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4" y="84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70"/>
                    </a:lnTo>
                    <a:lnTo>
                      <a:pt x="50" y="70"/>
                    </a:lnTo>
                    <a:lnTo>
                      <a:pt x="50" y="68"/>
                    </a:lnTo>
                    <a:lnTo>
                      <a:pt x="48" y="66"/>
                    </a:lnTo>
                    <a:lnTo>
                      <a:pt x="48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6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28" y="40"/>
                    </a:lnTo>
                    <a:lnTo>
                      <a:pt x="26" y="38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6"/>
                    </a:lnTo>
                    <a:lnTo>
                      <a:pt x="12" y="24"/>
                    </a:lnTo>
                    <a:lnTo>
                      <a:pt x="10" y="22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2" name="Freeform 110">
                <a:extLst>
                  <a:ext uri="{FF2B5EF4-FFF2-40B4-BE49-F238E27FC236}">
                    <a16:creationId xmlns:a16="http://schemas.microsoft.com/office/drawing/2014/main" id="{8B0A4AC1-B4F8-49FA-8EC2-22DF674A5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188" y="2957513"/>
                <a:ext cx="317500" cy="301625"/>
              </a:xfrm>
              <a:custGeom>
                <a:avLst/>
                <a:gdLst>
                  <a:gd name="T0" fmla="*/ 188 w 200"/>
                  <a:gd name="T1" fmla="*/ 34 h 190"/>
                  <a:gd name="T2" fmla="*/ 186 w 200"/>
                  <a:gd name="T3" fmla="*/ 46 h 190"/>
                  <a:gd name="T4" fmla="*/ 190 w 200"/>
                  <a:gd name="T5" fmla="*/ 50 h 190"/>
                  <a:gd name="T6" fmla="*/ 192 w 200"/>
                  <a:gd name="T7" fmla="*/ 64 h 190"/>
                  <a:gd name="T8" fmla="*/ 188 w 200"/>
                  <a:gd name="T9" fmla="*/ 72 h 190"/>
                  <a:gd name="T10" fmla="*/ 188 w 200"/>
                  <a:gd name="T11" fmla="*/ 82 h 190"/>
                  <a:gd name="T12" fmla="*/ 188 w 200"/>
                  <a:gd name="T13" fmla="*/ 94 h 190"/>
                  <a:gd name="T14" fmla="*/ 188 w 200"/>
                  <a:gd name="T15" fmla="*/ 106 h 190"/>
                  <a:gd name="T16" fmla="*/ 188 w 200"/>
                  <a:gd name="T17" fmla="*/ 118 h 190"/>
                  <a:gd name="T18" fmla="*/ 188 w 200"/>
                  <a:gd name="T19" fmla="*/ 128 h 190"/>
                  <a:gd name="T20" fmla="*/ 180 w 200"/>
                  <a:gd name="T21" fmla="*/ 128 h 190"/>
                  <a:gd name="T22" fmla="*/ 170 w 200"/>
                  <a:gd name="T23" fmla="*/ 122 h 190"/>
                  <a:gd name="T24" fmla="*/ 170 w 200"/>
                  <a:gd name="T25" fmla="*/ 138 h 190"/>
                  <a:gd name="T26" fmla="*/ 166 w 200"/>
                  <a:gd name="T27" fmla="*/ 142 h 190"/>
                  <a:gd name="T28" fmla="*/ 152 w 200"/>
                  <a:gd name="T29" fmla="*/ 142 h 190"/>
                  <a:gd name="T30" fmla="*/ 146 w 200"/>
                  <a:gd name="T31" fmla="*/ 144 h 190"/>
                  <a:gd name="T32" fmla="*/ 140 w 200"/>
                  <a:gd name="T33" fmla="*/ 148 h 190"/>
                  <a:gd name="T34" fmla="*/ 140 w 200"/>
                  <a:gd name="T35" fmla="*/ 166 h 190"/>
                  <a:gd name="T36" fmla="*/ 138 w 200"/>
                  <a:gd name="T37" fmla="*/ 186 h 190"/>
                  <a:gd name="T38" fmla="*/ 128 w 200"/>
                  <a:gd name="T39" fmla="*/ 186 h 190"/>
                  <a:gd name="T40" fmla="*/ 124 w 200"/>
                  <a:gd name="T41" fmla="*/ 190 h 190"/>
                  <a:gd name="T42" fmla="*/ 120 w 200"/>
                  <a:gd name="T43" fmla="*/ 186 h 190"/>
                  <a:gd name="T44" fmla="*/ 118 w 200"/>
                  <a:gd name="T45" fmla="*/ 178 h 190"/>
                  <a:gd name="T46" fmla="*/ 112 w 200"/>
                  <a:gd name="T47" fmla="*/ 174 h 190"/>
                  <a:gd name="T48" fmla="*/ 108 w 200"/>
                  <a:gd name="T49" fmla="*/ 168 h 190"/>
                  <a:gd name="T50" fmla="*/ 102 w 200"/>
                  <a:gd name="T51" fmla="*/ 164 h 190"/>
                  <a:gd name="T52" fmla="*/ 92 w 200"/>
                  <a:gd name="T53" fmla="*/ 162 h 190"/>
                  <a:gd name="T54" fmla="*/ 88 w 200"/>
                  <a:gd name="T55" fmla="*/ 154 h 190"/>
                  <a:gd name="T56" fmla="*/ 78 w 200"/>
                  <a:gd name="T57" fmla="*/ 150 h 190"/>
                  <a:gd name="T58" fmla="*/ 60 w 200"/>
                  <a:gd name="T59" fmla="*/ 154 h 190"/>
                  <a:gd name="T60" fmla="*/ 56 w 200"/>
                  <a:gd name="T61" fmla="*/ 154 h 190"/>
                  <a:gd name="T62" fmla="*/ 60 w 200"/>
                  <a:gd name="T63" fmla="*/ 146 h 190"/>
                  <a:gd name="T64" fmla="*/ 56 w 200"/>
                  <a:gd name="T65" fmla="*/ 138 h 190"/>
                  <a:gd name="T66" fmla="*/ 36 w 200"/>
                  <a:gd name="T67" fmla="*/ 142 h 190"/>
                  <a:gd name="T68" fmla="*/ 24 w 200"/>
                  <a:gd name="T69" fmla="*/ 136 h 190"/>
                  <a:gd name="T70" fmla="*/ 12 w 200"/>
                  <a:gd name="T71" fmla="*/ 142 h 190"/>
                  <a:gd name="T72" fmla="*/ 2 w 200"/>
                  <a:gd name="T73" fmla="*/ 136 h 190"/>
                  <a:gd name="T74" fmla="*/ 6 w 200"/>
                  <a:gd name="T75" fmla="*/ 130 h 190"/>
                  <a:gd name="T76" fmla="*/ 12 w 200"/>
                  <a:gd name="T77" fmla="*/ 130 h 190"/>
                  <a:gd name="T78" fmla="*/ 12 w 200"/>
                  <a:gd name="T79" fmla="*/ 122 h 190"/>
                  <a:gd name="T80" fmla="*/ 24 w 200"/>
                  <a:gd name="T81" fmla="*/ 112 h 190"/>
                  <a:gd name="T82" fmla="*/ 38 w 200"/>
                  <a:gd name="T83" fmla="*/ 100 h 190"/>
                  <a:gd name="T84" fmla="*/ 46 w 200"/>
                  <a:gd name="T85" fmla="*/ 106 h 190"/>
                  <a:gd name="T86" fmla="*/ 52 w 200"/>
                  <a:gd name="T87" fmla="*/ 90 h 190"/>
                  <a:gd name="T88" fmla="*/ 58 w 200"/>
                  <a:gd name="T89" fmla="*/ 82 h 190"/>
                  <a:gd name="T90" fmla="*/ 74 w 200"/>
                  <a:gd name="T91" fmla="*/ 70 h 190"/>
                  <a:gd name="T92" fmla="*/ 94 w 200"/>
                  <a:gd name="T93" fmla="*/ 54 h 190"/>
                  <a:gd name="T94" fmla="*/ 106 w 200"/>
                  <a:gd name="T95" fmla="*/ 46 h 190"/>
                  <a:gd name="T96" fmla="*/ 140 w 200"/>
                  <a:gd name="T97" fmla="*/ 16 h 190"/>
                  <a:gd name="T98" fmla="*/ 160 w 200"/>
                  <a:gd name="T99" fmla="*/ 2 h 190"/>
                  <a:gd name="T100" fmla="*/ 198 w 200"/>
                  <a:gd name="T101" fmla="*/ 2 h 190"/>
                  <a:gd name="T102" fmla="*/ 200 w 200"/>
                  <a:gd name="T103" fmla="*/ 10 h 190"/>
                  <a:gd name="T104" fmla="*/ 196 w 200"/>
                  <a:gd name="T105" fmla="*/ 16 h 190"/>
                  <a:gd name="T106" fmla="*/ 196 w 200"/>
                  <a:gd name="T107" fmla="*/ 2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0" h="190">
                    <a:moveTo>
                      <a:pt x="196" y="34"/>
                    </a:moveTo>
                    <a:lnTo>
                      <a:pt x="194" y="34"/>
                    </a:lnTo>
                    <a:lnTo>
                      <a:pt x="192" y="34"/>
                    </a:lnTo>
                    <a:lnTo>
                      <a:pt x="190" y="34"/>
                    </a:lnTo>
                    <a:lnTo>
                      <a:pt x="188" y="34"/>
                    </a:lnTo>
                    <a:lnTo>
                      <a:pt x="186" y="34"/>
                    </a:lnTo>
                    <a:lnTo>
                      <a:pt x="184" y="34"/>
                    </a:lnTo>
                    <a:lnTo>
                      <a:pt x="184" y="38"/>
                    </a:lnTo>
                    <a:lnTo>
                      <a:pt x="182" y="46"/>
                    </a:lnTo>
                    <a:lnTo>
                      <a:pt x="186" y="46"/>
                    </a:lnTo>
                    <a:lnTo>
                      <a:pt x="188" y="46"/>
                    </a:lnTo>
                    <a:lnTo>
                      <a:pt x="190" y="46"/>
                    </a:lnTo>
                    <a:lnTo>
                      <a:pt x="190" y="46"/>
                    </a:lnTo>
                    <a:lnTo>
                      <a:pt x="190" y="48"/>
                    </a:lnTo>
                    <a:lnTo>
                      <a:pt x="190" y="50"/>
                    </a:lnTo>
                    <a:lnTo>
                      <a:pt x="190" y="52"/>
                    </a:lnTo>
                    <a:lnTo>
                      <a:pt x="190" y="56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92" y="64"/>
                    </a:lnTo>
                    <a:lnTo>
                      <a:pt x="194" y="64"/>
                    </a:lnTo>
                    <a:lnTo>
                      <a:pt x="192" y="64"/>
                    </a:lnTo>
                    <a:lnTo>
                      <a:pt x="192" y="68"/>
                    </a:lnTo>
                    <a:lnTo>
                      <a:pt x="192" y="70"/>
                    </a:lnTo>
                    <a:lnTo>
                      <a:pt x="188" y="72"/>
                    </a:lnTo>
                    <a:lnTo>
                      <a:pt x="188" y="74"/>
                    </a:lnTo>
                    <a:lnTo>
                      <a:pt x="188" y="76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88" y="88"/>
                    </a:lnTo>
                    <a:lnTo>
                      <a:pt x="188" y="90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2"/>
                    </a:lnTo>
                    <a:lnTo>
                      <a:pt x="188" y="104"/>
                    </a:lnTo>
                    <a:lnTo>
                      <a:pt x="188" y="106"/>
                    </a:lnTo>
                    <a:lnTo>
                      <a:pt x="188" y="108"/>
                    </a:lnTo>
                    <a:lnTo>
                      <a:pt x="188" y="110"/>
                    </a:lnTo>
                    <a:lnTo>
                      <a:pt x="188" y="114"/>
                    </a:lnTo>
                    <a:lnTo>
                      <a:pt x="188" y="116"/>
                    </a:lnTo>
                    <a:lnTo>
                      <a:pt x="188" y="118"/>
                    </a:lnTo>
                    <a:lnTo>
                      <a:pt x="188" y="120"/>
                    </a:lnTo>
                    <a:lnTo>
                      <a:pt x="188" y="122"/>
                    </a:lnTo>
                    <a:lnTo>
                      <a:pt x="188" y="124"/>
                    </a:lnTo>
                    <a:lnTo>
                      <a:pt x="188" y="126"/>
                    </a:lnTo>
                    <a:lnTo>
                      <a:pt x="188" y="128"/>
                    </a:lnTo>
                    <a:lnTo>
                      <a:pt x="188" y="130"/>
                    </a:lnTo>
                    <a:lnTo>
                      <a:pt x="186" y="130"/>
                    </a:lnTo>
                    <a:lnTo>
                      <a:pt x="184" y="130"/>
                    </a:lnTo>
                    <a:lnTo>
                      <a:pt x="180" y="130"/>
                    </a:lnTo>
                    <a:lnTo>
                      <a:pt x="180" y="128"/>
                    </a:lnTo>
                    <a:lnTo>
                      <a:pt x="180" y="126"/>
                    </a:lnTo>
                    <a:lnTo>
                      <a:pt x="178" y="124"/>
                    </a:lnTo>
                    <a:lnTo>
                      <a:pt x="174" y="122"/>
                    </a:lnTo>
                    <a:lnTo>
                      <a:pt x="172" y="122"/>
                    </a:lnTo>
                    <a:lnTo>
                      <a:pt x="170" y="122"/>
                    </a:lnTo>
                    <a:lnTo>
                      <a:pt x="170" y="120"/>
                    </a:lnTo>
                    <a:lnTo>
                      <a:pt x="170" y="130"/>
                    </a:lnTo>
                    <a:lnTo>
                      <a:pt x="170" y="132"/>
                    </a:lnTo>
                    <a:lnTo>
                      <a:pt x="170" y="134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2"/>
                    </a:lnTo>
                    <a:lnTo>
                      <a:pt x="166" y="142"/>
                    </a:lnTo>
                    <a:lnTo>
                      <a:pt x="166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6" y="142"/>
                    </a:lnTo>
                    <a:lnTo>
                      <a:pt x="154" y="142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6" y="144"/>
                    </a:lnTo>
                    <a:lnTo>
                      <a:pt x="146" y="146"/>
                    </a:lnTo>
                    <a:lnTo>
                      <a:pt x="146" y="148"/>
                    </a:lnTo>
                    <a:lnTo>
                      <a:pt x="144" y="148"/>
                    </a:lnTo>
                    <a:lnTo>
                      <a:pt x="142" y="148"/>
                    </a:lnTo>
                    <a:lnTo>
                      <a:pt x="140" y="148"/>
                    </a:lnTo>
                    <a:lnTo>
                      <a:pt x="140" y="150"/>
                    </a:lnTo>
                    <a:lnTo>
                      <a:pt x="140" y="158"/>
                    </a:lnTo>
                    <a:lnTo>
                      <a:pt x="140" y="160"/>
                    </a:lnTo>
                    <a:lnTo>
                      <a:pt x="140" y="162"/>
                    </a:lnTo>
                    <a:lnTo>
                      <a:pt x="140" y="166"/>
                    </a:lnTo>
                    <a:lnTo>
                      <a:pt x="140" y="174"/>
                    </a:lnTo>
                    <a:lnTo>
                      <a:pt x="140" y="176"/>
                    </a:lnTo>
                    <a:lnTo>
                      <a:pt x="140" y="178"/>
                    </a:lnTo>
                    <a:lnTo>
                      <a:pt x="140" y="186"/>
                    </a:lnTo>
                    <a:lnTo>
                      <a:pt x="138" y="186"/>
                    </a:lnTo>
                    <a:lnTo>
                      <a:pt x="136" y="186"/>
                    </a:lnTo>
                    <a:lnTo>
                      <a:pt x="134" y="186"/>
                    </a:lnTo>
                    <a:lnTo>
                      <a:pt x="132" y="186"/>
                    </a:lnTo>
                    <a:lnTo>
                      <a:pt x="130" y="186"/>
                    </a:lnTo>
                    <a:lnTo>
                      <a:pt x="128" y="186"/>
                    </a:lnTo>
                    <a:lnTo>
                      <a:pt x="126" y="186"/>
                    </a:lnTo>
                    <a:lnTo>
                      <a:pt x="126" y="188"/>
                    </a:lnTo>
                    <a:lnTo>
                      <a:pt x="126" y="190"/>
                    </a:lnTo>
                    <a:lnTo>
                      <a:pt x="126" y="190"/>
                    </a:lnTo>
                    <a:lnTo>
                      <a:pt x="124" y="190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20" y="190"/>
                    </a:lnTo>
                    <a:lnTo>
                      <a:pt x="120" y="188"/>
                    </a:lnTo>
                    <a:lnTo>
                      <a:pt x="120" y="186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20" y="178"/>
                    </a:lnTo>
                    <a:lnTo>
                      <a:pt x="118" y="178"/>
                    </a:lnTo>
                    <a:lnTo>
                      <a:pt x="118" y="178"/>
                    </a:lnTo>
                    <a:lnTo>
                      <a:pt x="118" y="176"/>
                    </a:lnTo>
                    <a:lnTo>
                      <a:pt x="116" y="176"/>
                    </a:lnTo>
                    <a:lnTo>
                      <a:pt x="114" y="176"/>
                    </a:lnTo>
                    <a:lnTo>
                      <a:pt x="112" y="176"/>
                    </a:lnTo>
                    <a:lnTo>
                      <a:pt x="112" y="174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0" y="170"/>
                    </a:lnTo>
                    <a:lnTo>
                      <a:pt x="108" y="170"/>
                    </a:lnTo>
                    <a:lnTo>
                      <a:pt x="108" y="168"/>
                    </a:lnTo>
                    <a:lnTo>
                      <a:pt x="108" y="166"/>
                    </a:lnTo>
                    <a:lnTo>
                      <a:pt x="106" y="166"/>
                    </a:lnTo>
                    <a:lnTo>
                      <a:pt x="104" y="166"/>
                    </a:lnTo>
                    <a:lnTo>
                      <a:pt x="104" y="164"/>
                    </a:lnTo>
                    <a:lnTo>
                      <a:pt x="102" y="164"/>
                    </a:lnTo>
                    <a:lnTo>
                      <a:pt x="100" y="164"/>
                    </a:lnTo>
                    <a:lnTo>
                      <a:pt x="98" y="164"/>
                    </a:lnTo>
                    <a:lnTo>
                      <a:pt x="96" y="162"/>
                    </a:lnTo>
                    <a:lnTo>
                      <a:pt x="94" y="162"/>
                    </a:lnTo>
                    <a:lnTo>
                      <a:pt x="92" y="162"/>
                    </a:lnTo>
                    <a:lnTo>
                      <a:pt x="92" y="160"/>
                    </a:lnTo>
                    <a:lnTo>
                      <a:pt x="90" y="158"/>
                    </a:lnTo>
                    <a:lnTo>
                      <a:pt x="90" y="156"/>
                    </a:lnTo>
                    <a:lnTo>
                      <a:pt x="90" y="154"/>
                    </a:lnTo>
                    <a:lnTo>
                      <a:pt x="88" y="154"/>
                    </a:lnTo>
                    <a:lnTo>
                      <a:pt x="86" y="152"/>
                    </a:lnTo>
                    <a:lnTo>
                      <a:pt x="84" y="152"/>
                    </a:lnTo>
                    <a:lnTo>
                      <a:pt x="82" y="150"/>
                    </a:lnTo>
                    <a:lnTo>
                      <a:pt x="80" y="150"/>
                    </a:lnTo>
                    <a:lnTo>
                      <a:pt x="78" y="150"/>
                    </a:lnTo>
                    <a:lnTo>
                      <a:pt x="76" y="150"/>
                    </a:lnTo>
                    <a:lnTo>
                      <a:pt x="74" y="148"/>
                    </a:lnTo>
                    <a:lnTo>
                      <a:pt x="72" y="148"/>
                    </a:lnTo>
                    <a:lnTo>
                      <a:pt x="62" y="148"/>
                    </a:lnTo>
                    <a:lnTo>
                      <a:pt x="60" y="154"/>
                    </a:lnTo>
                    <a:lnTo>
                      <a:pt x="60" y="158"/>
                    </a:lnTo>
                    <a:lnTo>
                      <a:pt x="58" y="158"/>
                    </a:lnTo>
                    <a:lnTo>
                      <a:pt x="56" y="158"/>
                    </a:lnTo>
                    <a:lnTo>
                      <a:pt x="56" y="156"/>
                    </a:lnTo>
                    <a:lnTo>
                      <a:pt x="56" y="154"/>
                    </a:lnTo>
                    <a:lnTo>
                      <a:pt x="58" y="152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6"/>
                    </a:lnTo>
                    <a:lnTo>
                      <a:pt x="60" y="146"/>
                    </a:lnTo>
                    <a:lnTo>
                      <a:pt x="60" y="144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60" y="138"/>
                    </a:lnTo>
                    <a:lnTo>
                      <a:pt x="56" y="138"/>
                    </a:lnTo>
                    <a:lnTo>
                      <a:pt x="54" y="140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46" y="142"/>
                    </a:lnTo>
                    <a:lnTo>
                      <a:pt x="36" y="142"/>
                    </a:lnTo>
                    <a:lnTo>
                      <a:pt x="32" y="142"/>
                    </a:lnTo>
                    <a:lnTo>
                      <a:pt x="30" y="142"/>
                    </a:lnTo>
                    <a:lnTo>
                      <a:pt x="30" y="140"/>
                    </a:lnTo>
                    <a:lnTo>
                      <a:pt x="30" y="136"/>
                    </a:lnTo>
                    <a:lnTo>
                      <a:pt x="24" y="136"/>
                    </a:lnTo>
                    <a:lnTo>
                      <a:pt x="22" y="136"/>
                    </a:lnTo>
                    <a:lnTo>
                      <a:pt x="20" y="136"/>
                    </a:lnTo>
                    <a:lnTo>
                      <a:pt x="20" y="142"/>
                    </a:lnTo>
                    <a:lnTo>
                      <a:pt x="16" y="142"/>
                    </a:lnTo>
                    <a:lnTo>
                      <a:pt x="12" y="142"/>
                    </a:lnTo>
                    <a:lnTo>
                      <a:pt x="0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4" y="136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32"/>
                    </a:lnTo>
                    <a:lnTo>
                      <a:pt x="12" y="132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2" y="122"/>
                    </a:lnTo>
                    <a:lnTo>
                      <a:pt x="16" y="120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2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8" y="108"/>
                    </a:lnTo>
                    <a:lnTo>
                      <a:pt x="30" y="106"/>
                    </a:lnTo>
                    <a:lnTo>
                      <a:pt x="32" y="106"/>
                    </a:lnTo>
                    <a:lnTo>
                      <a:pt x="38" y="100"/>
                    </a:lnTo>
                    <a:lnTo>
                      <a:pt x="40" y="98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46" y="106"/>
                    </a:lnTo>
                    <a:lnTo>
                      <a:pt x="46" y="102"/>
                    </a:lnTo>
                    <a:lnTo>
                      <a:pt x="46" y="98"/>
                    </a:lnTo>
                    <a:lnTo>
                      <a:pt x="46" y="94"/>
                    </a:lnTo>
                    <a:lnTo>
                      <a:pt x="48" y="94"/>
                    </a:lnTo>
                    <a:lnTo>
                      <a:pt x="52" y="90"/>
                    </a:lnTo>
                    <a:lnTo>
                      <a:pt x="54" y="88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8" y="82"/>
                    </a:lnTo>
                    <a:lnTo>
                      <a:pt x="62" y="82"/>
                    </a:lnTo>
                    <a:lnTo>
                      <a:pt x="68" y="76"/>
                    </a:lnTo>
                    <a:lnTo>
                      <a:pt x="70" y="76"/>
                    </a:lnTo>
                    <a:lnTo>
                      <a:pt x="72" y="72"/>
                    </a:lnTo>
                    <a:lnTo>
                      <a:pt x="74" y="70"/>
                    </a:lnTo>
                    <a:lnTo>
                      <a:pt x="76" y="68"/>
                    </a:lnTo>
                    <a:lnTo>
                      <a:pt x="78" y="68"/>
                    </a:lnTo>
                    <a:lnTo>
                      <a:pt x="86" y="62"/>
                    </a:lnTo>
                    <a:lnTo>
                      <a:pt x="90" y="56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16" y="38"/>
                    </a:lnTo>
                    <a:lnTo>
                      <a:pt x="126" y="28"/>
                    </a:lnTo>
                    <a:lnTo>
                      <a:pt x="132" y="24"/>
                    </a:lnTo>
                    <a:lnTo>
                      <a:pt x="136" y="20"/>
                    </a:lnTo>
                    <a:lnTo>
                      <a:pt x="140" y="16"/>
                    </a:lnTo>
                    <a:lnTo>
                      <a:pt x="144" y="14"/>
                    </a:lnTo>
                    <a:lnTo>
                      <a:pt x="148" y="10"/>
                    </a:lnTo>
                    <a:lnTo>
                      <a:pt x="154" y="4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0"/>
                    </a:lnTo>
                    <a:lnTo>
                      <a:pt x="176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lnTo>
                      <a:pt x="200" y="6"/>
                    </a:lnTo>
                    <a:lnTo>
                      <a:pt x="200" y="8"/>
                    </a:lnTo>
                    <a:lnTo>
                      <a:pt x="200" y="10"/>
                    </a:lnTo>
                    <a:lnTo>
                      <a:pt x="200" y="12"/>
                    </a:lnTo>
                    <a:lnTo>
                      <a:pt x="198" y="12"/>
                    </a:lnTo>
                    <a:lnTo>
                      <a:pt x="198" y="14"/>
                    </a:lnTo>
                    <a:lnTo>
                      <a:pt x="196" y="14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6" y="20"/>
                    </a:lnTo>
                    <a:lnTo>
                      <a:pt x="196" y="22"/>
                    </a:lnTo>
                    <a:lnTo>
                      <a:pt x="196" y="24"/>
                    </a:lnTo>
                    <a:lnTo>
                      <a:pt x="196" y="26"/>
                    </a:lnTo>
                    <a:lnTo>
                      <a:pt x="196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3" name="Freeform 117">
                <a:extLst>
                  <a:ext uri="{FF2B5EF4-FFF2-40B4-BE49-F238E27FC236}">
                    <a16:creationId xmlns:a16="http://schemas.microsoft.com/office/drawing/2014/main" id="{155F2CCC-B7F4-16E2-A4A8-2FBF0C36A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238" y="3794125"/>
                <a:ext cx="234950" cy="260350"/>
              </a:xfrm>
              <a:custGeom>
                <a:avLst/>
                <a:gdLst>
                  <a:gd name="T0" fmla="*/ 68 w 148"/>
                  <a:gd name="T1" fmla="*/ 10 h 164"/>
                  <a:gd name="T2" fmla="*/ 82 w 148"/>
                  <a:gd name="T3" fmla="*/ 4 h 164"/>
                  <a:gd name="T4" fmla="*/ 88 w 148"/>
                  <a:gd name="T5" fmla="*/ 10 h 164"/>
                  <a:gd name="T6" fmla="*/ 104 w 148"/>
                  <a:gd name="T7" fmla="*/ 12 h 164"/>
                  <a:gd name="T8" fmla="*/ 114 w 148"/>
                  <a:gd name="T9" fmla="*/ 12 h 164"/>
                  <a:gd name="T10" fmla="*/ 110 w 148"/>
                  <a:gd name="T11" fmla="*/ 18 h 164"/>
                  <a:gd name="T12" fmla="*/ 114 w 148"/>
                  <a:gd name="T13" fmla="*/ 30 h 164"/>
                  <a:gd name="T14" fmla="*/ 116 w 148"/>
                  <a:gd name="T15" fmla="*/ 36 h 164"/>
                  <a:gd name="T16" fmla="*/ 128 w 148"/>
                  <a:gd name="T17" fmla="*/ 44 h 164"/>
                  <a:gd name="T18" fmla="*/ 146 w 148"/>
                  <a:gd name="T19" fmla="*/ 48 h 164"/>
                  <a:gd name="T20" fmla="*/ 148 w 148"/>
                  <a:gd name="T21" fmla="*/ 66 h 164"/>
                  <a:gd name="T22" fmla="*/ 146 w 148"/>
                  <a:gd name="T23" fmla="*/ 86 h 164"/>
                  <a:gd name="T24" fmla="*/ 146 w 148"/>
                  <a:gd name="T25" fmla="*/ 100 h 164"/>
                  <a:gd name="T26" fmla="*/ 146 w 148"/>
                  <a:gd name="T27" fmla="*/ 126 h 164"/>
                  <a:gd name="T28" fmla="*/ 146 w 148"/>
                  <a:gd name="T29" fmla="*/ 148 h 164"/>
                  <a:gd name="T30" fmla="*/ 134 w 148"/>
                  <a:gd name="T31" fmla="*/ 158 h 164"/>
                  <a:gd name="T32" fmla="*/ 112 w 148"/>
                  <a:gd name="T33" fmla="*/ 158 h 164"/>
                  <a:gd name="T34" fmla="*/ 86 w 148"/>
                  <a:gd name="T35" fmla="*/ 158 h 164"/>
                  <a:gd name="T36" fmla="*/ 68 w 148"/>
                  <a:gd name="T37" fmla="*/ 164 h 164"/>
                  <a:gd name="T38" fmla="*/ 52 w 148"/>
                  <a:gd name="T39" fmla="*/ 162 h 164"/>
                  <a:gd name="T40" fmla="*/ 42 w 148"/>
                  <a:gd name="T41" fmla="*/ 158 h 164"/>
                  <a:gd name="T42" fmla="*/ 28 w 148"/>
                  <a:gd name="T43" fmla="*/ 156 h 164"/>
                  <a:gd name="T44" fmla="*/ 20 w 148"/>
                  <a:gd name="T45" fmla="*/ 156 h 164"/>
                  <a:gd name="T46" fmla="*/ 6 w 148"/>
                  <a:gd name="T47" fmla="*/ 156 h 164"/>
                  <a:gd name="T48" fmla="*/ 2 w 148"/>
                  <a:gd name="T49" fmla="*/ 152 h 164"/>
                  <a:gd name="T50" fmla="*/ 6 w 148"/>
                  <a:gd name="T51" fmla="*/ 146 h 164"/>
                  <a:gd name="T52" fmla="*/ 6 w 148"/>
                  <a:gd name="T53" fmla="*/ 140 h 164"/>
                  <a:gd name="T54" fmla="*/ 6 w 148"/>
                  <a:gd name="T55" fmla="*/ 132 h 164"/>
                  <a:gd name="T56" fmla="*/ 4 w 148"/>
                  <a:gd name="T57" fmla="*/ 126 h 164"/>
                  <a:gd name="T58" fmla="*/ 4 w 148"/>
                  <a:gd name="T59" fmla="*/ 120 h 164"/>
                  <a:gd name="T60" fmla="*/ 0 w 148"/>
                  <a:gd name="T61" fmla="*/ 114 h 164"/>
                  <a:gd name="T62" fmla="*/ 2 w 148"/>
                  <a:gd name="T63" fmla="*/ 108 h 164"/>
                  <a:gd name="T64" fmla="*/ 0 w 148"/>
                  <a:gd name="T65" fmla="*/ 100 h 164"/>
                  <a:gd name="T66" fmla="*/ 4 w 148"/>
                  <a:gd name="T67" fmla="*/ 96 h 164"/>
                  <a:gd name="T68" fmla="*/ 6 w 148"/>
                  <a:gd name="T69" fmla="*/ 90 h 164"/>
                  <a:gd name="T70" fmla="*/ 8 w 148"/>
                  <a:gd name="T71" fmla="*/ 84 h 164"/>
                  <a:gd name="T72" fmla="*/ 6 w 148"/>
                  <a:gd name="T73" fmla="*/ 78 h 164"/>
                  <a:gd name="T74" fmla="*/ 6 w 148"/>
                  <a:gd name="T75" fmla="*/ 74 h 164"/>
                  <a:gd name="T76" fmla="*/ 8 w 148"/>
                  <a:gd name="T77" fmla="*/ 74 h 164"/>
                  <a:gd name="T78" fmla="*/ 14 w 148"/>
                  <a:gd name="T79" fmla="*/ 74 h 164"/>
                  <a:gd name="T80" fmla="*/ 18 w 148"/>
                  <a:gd name="T81" fmla="*/ 70 h 164"/>
                  <a:gd name="T82" fmla="*/ 20 w 148"/>
                  <a:gd name="T83" fmla="*/ 64 h 164"/>
                  <a:gd name="T84" fmla="*/ 16 w 148"/>
                  <a:gd name="T85" fmla="*/ 60 h 164"/>
                  <a:gd name="T86" fmla="*/ 20 w 148"/>
                  <a:gd name="T87" fmla="*/ 56 h 164"/>
                  <a:gd name="T88" fmla="*/ 24 w 148"/>
                  <a:gd name="T89" fmla="*/ 52 h 164"/>
                  <a:gd name="T90" fmla="*/ 28 w 148"/>
                  <a:gd name="T91" fmla="*/ 48 h 164"/>
                  <a:gd name="T92" fmla="*/ 32 w 148"/>
                  <a:gd name="T93" fmla="*/ 44 h 164"/>
                  <a:gd name="T94" fmla="*/ 36 w 148"/>
                  <a:gd name="T95" fmla="*/ 40 h 164"/>
                  <a:gd name="T96" fmla="*/ 38 w 148"/>
                  <a:gd name="T97" fmla="*/ 38 h 164"/>
                  <a:gd name="T98" fmla="*/ 36 w 148"/>
                  <a:gd name="T99" fmla="*/ 30 h 164"/>
                  <a:gd name="T100" fmla="*/ 34 w 148"/>
                  <a:gd name="T101" fmla="*/ 22 h 164"/>
                  <a:gd name="T102" fmla="*/ 40 w 148"/>
                  <a:gd name="T103" fmla="*/ 20 h 164"/>
                  <a:gd name="T104" fmla="*/ 46 w 148"/>
                  <a:gd name="T105" fmla="*/ 18 h 164"/>
                  <a:gd name="T106" fmla="*/ 48 w 148"/>
                  <a:gd name="T107" fmla="*/ 12 h 164"/>
                  <a:gd name="T108" fmla="*/ 44 w 148"/>
                  <a:gd name="T109" fmla="*/ 6 h 164"/>
                  <a:gd name="T110" fmla="*/ 46 w 148"/>
                  <a:gd name="T111" fmla="*/ 0 h 164"/>
                  <a:gd name="T112" fmla="*/ 50 w 148"/>
                  <a:gd name="T113" fmla="*/ 0 h 164"/>
                  <a:gd name="T114" fmla="*/ 62 w 148"/>
                  <a:gd name="T115" fmla="*/ 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8" h="164">
                    <a:moveTo>
                      <a:pt x="62" y="8"/>
                    </a:moveTo>
                    <a:lnTo>
                      <a:pt x="62" y="10"/>
                    </a:lnTo>
                    <a:lnTo>
                      <a:pt x="64" y="10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2" y="4"/>
                    </a:lnTo>
                    <a:lnTo>
                      <a:pt x="88" y="4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12" y="12"/>
                    </a:lnTo>
                    <a:lnTo>
                      <a:pt x="114" y="12"/>
                    </a:lnTo>
                    <a:lnTo>
                      <a:pt x="118" y="12"/>
                    </a:lnTo>
                    <a:lnTo>
                      <a:pt x="118" y="18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10" y="24"/>
                    </a:lnTo>
                    <a:lnTo>
                      <a:pt x="110" y="30"/>
                    </a:lnTo>
                    <a:lnTo>
                      <a:pt x="112" y="30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6" y="32"/>
                    </a:lnTo>
                    <a:lnTo>
                      <a:pt x="116" y="34"/>
                    </a:lnTo>
                    <a:lnTo>
                      <a:pt x="116" y="36"/>
                    </a:lnTo>
                    <a:lnTo>
                      <a:pt x="120" y="36"/>
                    </a:lnTo>
                    <a:lnTo>
                      <a:pt x="126" y="36"/>
                    </a:lnTo>
                    <a:lnTo>
                      <a:pt x="130" y="38"/>
                    </a:lnTo>
                    <a:lnTo>
                      <a:pt x="128" y="44"/>
                    </a:lnTo>
                    <a:lnTo>
                      <a:pt x="132" y="44"/>
                    </a:lnTo>
                    <a:lnTo>
                      <a:pt x="142" y="44"/>
                    </a:lnTo>
                    <a:lnTo>
                      <a:pt x="142" y="48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48" y="60"/>
                    </a:lnTo>
                    <a:lnTo>
                      <a:pt x="148" y="66"/>
                    </a:lnTo>
                    <a:lnTo>
                      <a:pt x="148" y="74"/>
                    </a:lnTo>
                    <a:lnTo>
                      <a:pt x="148" y="80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6" y="92"/>
                    </a:lnTo>
                    <a:lnTo>
                      <a:pt x="146" y="94"/>
                    </a:lnTo>
                    <a:lnTo>
                      <a:pt x="146" y="96"/>
                    </a:lnTo>
                    <a:lnTo>
                      <a:pt x="146" y="100"/>
                    </a:lnTo>
                    <a:lnTo>
                      <a:pt x="146" y="110"/>
                    </a:lnTo>
                    <a:lnTo>
                      <a:pt x="146" y="116"/>
                    </a:lnTo>
                    <a:lnTo>
                      <a:pt x="146" y="122"/>
                    </a:lnTo>
                    <a:lnTo>
                      <a:pt x="146" y="126"/>
                    </a:lnTo>
                    <a:lnTo>
                      <a:pt x="146" y="136"/>
                    </a:lnTo>
                    <a:lnTo>
                      <a:pt x="146" y="142"/>
                    </a:lnTo>
                    <a:lnTo>
                      <a:pt x="146" y="144"/>
                    </a:lnTo>
                    <a:lnTo>
                      <a:pt x="146" y="148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8"/>
                    </a:lnTo>
                    <a:lnTo>
                      <a:pt x="134" y="158"/>
                    </a:lnTo>
                    <a:lnTo>
                      <a:pt x="122" y="158"/>
                    </a:lnTo>
                    <a:lnTo>
                      <a:pt x="118" y="158"/>
                    </a:lnTo>
                    <a:lnTo>
                      <a:pt x="114" y="158"/>
                    </a:lnTo>
                    <a:lnTo>
                      <a:pt x="112" y="158"/>
                    </a:lnTo>
                    <a:lnTo>
                      <a:pt x="108" y="158"/>
                    </a:lnTo>
                    <a:lnTo>
                      <a:pt x="90" y="158"/>
                    </a:lnTo>
                    <a:lnTo>
                      <a:pt x="88" y="158"/>
                    </a:lnTo>
                    <a:lnTo>
                      <a:pt x="86" y="158"/>
                    </a:lnTo>
                    <a:lnTo>
                      <a:pt x="78" y="158"/>
                    </a:lnTo>
                    <a:lnTo>
                      <a:pt x="72" y="158"/>
                    </a:lnTo>
                    <a:lnTo>
                      <a:pt x="72" y="162"/>
                    </a:lnTo>
                    <a:lnTo>
                      <a:pt x="68" y="164"/>
                    </a:lnTo>
                    <a:lnTo>
                      <a:pt x="60" y="164"/>
                    </a:lnTo>
                    <a:lnTo>
                      <a:pt x="58" y="164"/>
                    </a:lnTo>
                    <a:lnTo>
                      <a:pt x="54" y="164"/>
                    </a:lnTo>
                    <a:lnTo>
                      <a:pt x="52" y="162"/>
                    </a:lnTo>
                    <a:lnTo>
                      <a:pt x="50" y="162"/>
                    </a:lnTo>
                    <a:lnTo>
                      <a:pt x="44" y="162"/>
                    </a:lnTo>
                    <a:lnTo>
                      <a:pt x="42" y="162"/>
                    </a:lnTo>
                    <a:lnTo>
                      <a:pt x="42" y="158"/>
                    </a:lnTo>
                    <a:lnTo>
                      <a:pt x="36" y="156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8" y="156"/>
                    </a:lnTo>
                    <a:lnTo>
                      <a:pt x="26" y="156"/>
                    </a:lnTo>
                    <a:lnTo>
                      <a:pt x="24" y="156"/>
                    </a:lnTo>
                    <a:lnTo>
                      <a:pt x="22" y="156"/>
                    </a:lnTo>
                    <a:lnTo>
                      <a:pt x="20" y="156"/>
                    </a:lnTo>
                    <a:lnTo>
                      <a:pt x="14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6" y="156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4" y="126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4"/>
                    </a:lnTo>
                    <a:lnTo>
                      <a:pt x="10" y="74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2" y="42"/>
                    </a:lnTo>
                    <a:lnTo>
                      <a:pt x="34" y="42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6" y="30"/>
                    </a:lnTo>
                    <a:lnTo>
                      <a:pt x="36" y="28"/>
                    </a:lnTo>
                    <a:lnTo>
                      <a:pt x="34" y="26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2" y="4"/>
                    </a:lnTo>
                    <a:lnTo>
                      <a:pt x="62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4" name="Freeform 132">
                <a:extLst>
                  <a:ext uri="{FF2B5EF4-FFF2-40B4-BE49-F238E27FC236}">
                    <a16:creationId xmlns:a16="http://schemas.microsoft.com/office/drawing/2014/main" id="{53B5CD24-5B59-4D00-31A8-4C86BC51F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213" y="2894013"/>
                <a:ext cx="454025" cy="444500"/>
              </a:xfrm>
              <a:custGeom>
                <a:avLst/>
                <a:gdLst>
                  <a:gd name="T0" fmla="*/ 124 w 286"/>
                  <a:gd name="T1" fmla="*/ 20 h 280"/>
                  <a:gd name="T2" fmla="*/ 132 w 286"/>
                  <a:gd name="T3" fmla="*/ 10 h 280"/>
                  <a:gd name="T4" fmla="*/ 142 w 286"/>
                  <a:gd name="T5" fmla="*/ 12 h 280"/>
                  <a:gd name="T6" fmla="*/ 138 w 286"/>
                  <a:gd name="T7" fmla="*/ 20 h 280"/>
                  <a:gd name="T8" fmla="*/ 150 w 286"/>
                  <a:gd name="T9" fmla="*/ 24 h 280"/>
                  <a:gd name="T10" fmla="*/ 156 w 286"/>
                  <a:gd name="T11" fmla="*/ 38 h 280"/>
                  <a:gd name="T12" fmla="*/ 162 w 286"/>
                  <a:gd name="T13" fmla="*/ 48 h 280"/>
                  <a:gd name="T14" fmla="*/ 178 w 286"/>
                  <a:gd name="T15" fmla="*/ 52 h 280"/>
                  <a:gd name="T16" fmla="*/ 194 w 286"/>
                  <a:gd name="T17" fmla="*/ 46 h 280"/>
                  <a:gd name="T18" fmla="*/ 200 w 286"/>
                  <a:gd name="T19" fmla="*/ 54 h 280"/>
                  <a:gd name="T20" fmla="*/ 212 w 286"/>
                  <a:gd name="T21" fmla="*/ 52 h 280"/>
                  <a:gd name="T22" fmla="*/ 220 w 286"/>
                  <a:gd name="T23" fmla="*/ 50 h 280"/>
                  <a:gd name="T24" fmla="*/ 224 w 286"/>
                  <a:gd name="T25" fmla="*/ 62 h 280"/>
                  <a:gd name="T26" fmla="*/ 236 w 286"/>
                  <a:gd name="T27" fmla="*/ 76 h 280"/>
                  <a:gd name="T28" fmla="*/ 244 w 286"/>
                  <a:gd name="T29" fmla="*/ 84 h 280"/>
                  <a:gd name="T30" fmla="*/ 250 w 286"/>
                  <a:gd name="T31" fmla="*/ 86 h 280"/>
                  <a:gd name="T32" fmla="*/ 242 w 286"/>
                  <a:gd name="T33" fmla="*/ 92 h 280"/>
                  <a:gd name="T34" fmla="*/ 244 w 286"/>
                  <a:gd name="T35" fmla="*/ 102 h 280"/>
                  <a:gd name="T36" fmla="*/ 242 w 286"/>
                  <a:gd name="T37" fmla="*/ 118 h 280"/>
                  <a:gd name="T38" fmla="*/ 246 w 286"/>
                  <a:gd name="T39" fmla="*/ 122 h 280"/>
                  <a:gd name="T40" fmla="*/ 252 w 286"/>
                  <a:gd name="T41" fmla="*/ 132 h 280"/>
                  <a:gd name="T42" fmla="*/ 254 w 286"/>
                  <a:gd name="T43" fmla="*/ 134 h 280"/>
                  <a:gd name="T44" fmla="*/ 258 w 286"/>
                  <a:gd name="T45" fmla="*/ 144 h 280"/>
                  <a:gd name="T46" fmla="*/ 272 w 286"/>
                  <a:gd name="T47" fmla="*/ 150 h 280"/>
                  <a:gd name="T48" fmla="*/ 280 w 286"/>
                  <a:gd name="T49" fmla="*/ 158 h 280"/>
                  <a:gd name="T50" fmla="*/ 286 w 286"/>
                  <a:gd name="T51" fmla="*/ 168 h 280"/>
                  <a:gd name="T52" fmla="*/ 280 w 286"/>
                  <a:gd name="T53" fmla="*/ 172 h 280"/>
                  <a:gd name="T54" fmla="*/ 278 w 286"/>
                  <a:gd name="T55" fmla="*/ 180 h 280"/>
                  <a:gd name="T56" fmla="*/ 274 w 286"/>
                  <a:gd name="T57" fmla="*/ 188 h 280"/>
                  <a:gd name="T58" fmla="*/ 252 w 286"/>
                  <a:gd name="T59" fmla="*/ 176 h 280"/>
                  <a:gd name="T60" fmla="*/ 240 w 286"/>
                  <a:gd name="T61" fmla="*/ 170 h 280"/>
                  <a:gd name="T62" fmla="*/ 214 w 286"/>
                  <a:gd name="T63" fmla="*/ 182 h 280"/>
                  <a:gd name="T64" fmla="*/ 204 w 286"/>
                  <a:gd name="T65" fmla="*/ 186 h 280"/>
                  <a:gd name="T66" fmla="*/ 188 w 286"/>
                  <a:gd name="T67" fmla="*/ 218 h 280"/>
                  <a:gd name="T68" fmla="*/ 166 w 286"/>
                  <a:gd name="T69" fmla="*/ 250 h 280"/>
                  <a:gd name="T70" fmla="*/ 140 w 286"/>
                  <a:gd name="T71" fmla="*/ 260 h 280"/>
                  <a:gd name="T72" fmla="*/ 126 w 286"/>
                  <a:gd name="T73" fmla="*/ 268 h 280"/>
                  <a:gd name="T74" fmla="*/ 112 w 286"/>
                  <a:gd name="T75" fmla="*/ 280 h 280"/>
                  <a:gd name="T76" fmla="*/ 92 w 286"/>
                  <a:gd name="T77" fmla="*/ 280 h 280"/>
                  <a:gd name="T78" fmla="*/ 80 w 286"/>
                  <a:gd name="T79" fmla="*/ 262 h 280"/>
                  <a:gd name="T80" fmla="*/ 68 w 286"/>
                  <a:gd name="T81" fmla="*/ 264 h 280"/>
                  <a:gd name="T82" fmla="*/ 60 w 286"/>
                  <a:gd name="T83" fmla="*/ 262 h 280"/>
                  <a:gd name="T84" fmla="*/ 50 w 286"/>
                  <a:gd name="T85" fmla="*/ 240 h 280"/>
                  <a:gd name="T86" fmla="*/ 38 w 286"/>
                  <a:gd name="T87" fmla="*/ 250 h 280"/>
                  <a:gd name="T88" fmla="*/ 32 w 286"/>
                  <a:gd name="T89" fmla="*/ 234 h 280"/>
                  <a:gd name="T90" fmla="*/ 28 w 286"/>
                  <a:gd name="T91" fmla="*/ 210 h 280"/>
                  <a:gd name="T92" fmla="*/ 18 w 286"/>
                  <a:gd name="T93" fmla="*/ 196 h 280"/>
                  <a:gd name="T94" fmla="*/ 12 w 286"/>
                  <a:gd name="T95" fmla="*/ 182 h 280"/>
                  <a:gd name="T96" fmla="*/ 6 w 286"/>
                  <a:gd name="T97" fmla="*/ 170 h 280"/>
                  <a:gd name="T98" fmla="*/ 6 w 286"/>
                  <a:gd name="T99" fmla="*/ 144 h 280"/>
                  <a:gd name="T100" fmla="*/ 28 w 286"/>
                  <a:gd name="T101" fmla="*/ 134 h 280"/>
                  <a:gd name="T102" fmla="*/ 30 w 286"/>
                  <a:gd name="T103" fmla="*/ 102 h 280"/>
                  <a:gd name="T104" fmla="*/ 40 w 286"/>
                  <a:gd name="T105" fmla="*/ 96 h 280"/>
                  <a:gd name="T106" fmla="*/ 46 w 286"/>
                  <a:gd name="T107" fmla="*/ 88 h 280"/>
                  <a:gd name="T108" fmla="*/ 52 w 286"/>
                  <a:gd name="T109" fmla="*/ 78 h 280"/>
                  <a:gd name="T110" fmla="*/ 56 w 286"/>
                  <a:gd name="T111" fmla="*/ 52 h 280"/>
                  <a:gd name="T112" fmla="*/ 72 w 286"/>
                  <a:gd name="T113" fmla="*/ 40 h 280"/>
                  <a:gd name="T114" fmla="*/ 78 w 286"/>
                  <a:gd name="T115" fmla="*/ 20 h 280"/>
                  <a:gd name="T116" fmla="*/ 88 w 286"/>
                  <a:gd name="T117" fmla="*/ 16 h 280"/>
                  <a:gd name="T118" fmla="*/ 98 w 286"/>
                  <a:gd name="T119" fmla="*/ 10 h 280"/>
                  <a:gd name="T120" fmla="*/ 104 w 286"/>
                  <a:gd name="T121" fmla="*/ 0 h 280"/>
                  <a:gd name="T122" fmla="*/ 116 w 286"/>
                  <a:gd name="T123" fmla="*/ 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280">
                    <a:moveTo>
                      <a:pt x="120" y="10"/>
                    </a:moveTo>
                    <a:lnTo>
                      <a:pt x="122" y="12"/>
                    </a:lnTo>
                    <a:lnTo>
                      <a:pt x="124" y="14"/>
                    </a:lnTo>
                    <a:lnTo>
                      <a:pt x="124" y="16"/>
                    </a:lnTo>
                    <a:lnTo>
                      <a:pt x="122" y="18"/>
                    </a:lnTo>
                    <a:lnTo>
                      <a:pt x="124" y="18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4" y="18"/>
                    </a:lnTo>
                    <a:lnTo>
                      <a:pt x="126" y="16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2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6" y="8"/>
                    </a:lnTo>
                    <a:lnTo>
                      <a:pt x="138" y="8"/>
                    </a:lnTo>
                    <a:lnTo>
                      <a:pt x="140" y="8"/>
                    </a:lnTo>
                    <a:lnTo>
                      <a:pt x="140" y="10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40" y="14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38" y="18"/>
                    </a:lnTo>
                    <a:lnTo>
                      <a:pt x="136" y="20"/>
                    </a:lnTo>
                    <a:lnTo>
                      <a:pt x="138" y="20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48" y="22"/>
                    </a:lnTo>
                    <a:lnTo>
                      <a:pt x="150" y="24"/>
                    </a:lnTo>
                    <a:lnTo>
                      <a:pt x="150" y="26"/>
                    </a:lnTo>
                    <a:lnTo>
                      <a:pt x="152" y="32"/>
                    </a:lnTo>
                    <a:lnTo>
                      <a:pt x="152" y="34"/>
                    </a:lnTo>
                    <a:lnTo>
                      <a:pt x="152" y="36"/>
                    </a:lnTo>
                    <a:lnTo>
                      <a:pt x="152" y="38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58" y="44"/>
                    </a:lnTo>
                    <a:lnTo>
                      <a:pt x="160" y="46"/>
                    </a:lnTo>
                    <a:lnTo>
                      <a:pt x="162" y="48"/>
                    </a:lnTo>
                    <a:lnTo>
                      <a:pt x="164" y="50"/>
                    </a:lnTo>
                    <a:lnTo>
                      <a:pt x="168" y="52"/>
                    </a:lnTo>
                    <a:lnTo>
                      <a:pt x="170" y="52"/>
                    </a:lnTo>
                    <a:lnTo>
                      <a:pt x="172" y="52"/>
                    </a:lnTo>
                    <a:lnTo>
                      <a:pt x="174" y="52"/>
                    </a:lnTo>
                    <a:lnTo>
                      <a:pt x="176" y="52"/>
                    </a:lnTo>
                    <a:lnTo>
                      <a:pt x="178" y="52"/>
                    </a:lnTo>
                    <a:lnTo>
                      <a:pt x="180" y="52"/>
                    </a:lnTo>
                    <a:lnTo>
                      <a:pt x="182" y="52"/>
                    </a:lnTo>
                    <a:lnTo>
                      <a:pt x="188" y="52"/>
                    </a:lnTo>
                    <a:lnTo>
                      <a:pt x="190" y="52"/>
                    </a:lnTo>
                    <a:lnTo>
                      <a:pt x="190" y="50"/>
                    </a:lnTo>
                    <a:lnTo>
                      <a:pt x="192" y="48"/>
                    </a:lnTo>
                    <a:lnTo>
                      <a:pt x="194" y="46"/>
                    </a:lnTo>
                    <a:lnTo>
                      <a:pt x="196" y="46"/>
                    </a:lnTo>
                    <a:lnTo>
                      <a:pt x="198" y="46"/>
                    </a:lnTo>
                    <a:lnTo>
                      <a:pt x="198" y="48"/>
                    </a:lnTo>
                    <a:lnTo>
                      <a:pt x="198" y="50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0" y="54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6" y="54"/>
                    </a:lnTo>
                    <a:lnTo>
                      <a:pt x="208" y="54"/>
                    </a:lnTo>
                    <a:lnTo>
                      <a:pt x="210" y="54"/>
                    </a:lnTo>
                    <a:lnTo>
                      <a:pt x="212" y="54"/>
                    </a:lnTo>
                    <a:lnTo>
                      <a:pt x="212" y="52"/>
                    </a:lnTo>
                    <a:lnTo>
                      <a:pt x="212" y="50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8" y="46"/>
                    </a:lnTo>
                    <a:lnTo>
                      <a:pt x="218" y="48"/>
                    </a:lnTo>
                    <a:lnTo>
                      <a:pt x="220" y="48"/>
                    </a:lnTo>
                    <a:lnTo>
                      <a:pt x="220" y="50"/>
                    </a:lnTo>
                    <a:lnTo>
                      <a:pt x="220" y="52"/>
                    </a:lnTo>
                    <a:lnTo>
                      <a:pt x="220" y="54"/>
                    </a:lnTo>
                    <a:lnTo>
                      <a:pt x="218" y="54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4" y="60"/>
                    </a:lnTo>
                    <a:lnTo>
                      <a:pt x="224" y="62"/>
                    </a:lnTo>
                    <a:lnTo>
                      <a:pt x="226" y="64"/>
                    </a:lnTo>
                    <a:lnTo>
                      <a:pt x="226" y="66"/>
                    </a:lnTo>
                    <a:lnTo>
                      <a:pt x="228" y="68"/>
                    </a:lnTo>
                    <a:lnTo>
                      <a:pt x="232" y="70"/>
                    </a:lnTo>
                    <a:lnTo>
                      <a:pt x="234" y="74"/>
                    </a:lnTo>
                    <a:lnTo>
                      <a:pt x="236" y="74"/>
                    </a:lnTo>
                    <a:lnTo>
                      <a:pt x="236" y="76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40" y="82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42" y="86"/>
                    </a:lnTo>
                    <a:lnTo>
                      <a:pt x="244" y="84"/>
                    </a:lnTo>
                    <a:lnTo>
                      <a:pt x="244" y="82"/>
                    </a:lnTo>
                    <a:lnTo>
                      <a:pt x="246" y="82"/>
                    </a:lnTo>
                    <a:lnTo>
                      <a:pt x="246" y="84"/>
                    </a:lnTo>
                    <a:lnTo>
                      <a:pt x="248" y="86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50" y="86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8" y="90"/>
                    </a:lnTo>
                    <a:lnTo>
                      <a:pt x="246" y="90"/>
                    </a:lnTo>
                    <a:lnTo>
                      <a:pt x="244" y="90"/>
                    </a:lnTo>
                    <a:lnTo>
                      <a:pt x="240" y="92"/>
                    </a:lnTo>
                    <a:lnTo>
                      <a:pt x="242" y="92"/>
                    </a:lnTo>
                    <a:lnTo>
                      <a:pt x="242" y="94"/>
                    </a:lnTo>
                    <a:lnTo>
                      <a:pt x="242" y="96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2" y="98"/>
                    </a:lnTo>
                    <a:lnTo>
                      <a:pt x="242" y="100"/>
                    </a:lnTo>
                    <a:lnTo>
                      <a:pt x="244" y="102"/>
                    </a:lnTo>
                    <a:lnTo>
                      <a:pt x="244" y="104"/>
                    </a:lnTo>
                    <a:lnTo>
                      <a:pt x="244" y="108"/>
                    </a:lnTo>
                    <a:lnTo>
                      <a:pt x="242" y="110"/>
                    </a:lnTo>
                    <a:lnTo>
                      <a:pt x="242" y="112"/>
                    </a:lnTo>
                    <a:lnTo>
                      <a:pt x="242" y="114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4" y="118"/>
                    </a:lnTo>
                    <a:lnTo>
                      <a:pt x="244" y="120"/>
                    </a:lnTo>
                    <a:lnTo>
                      <a:pt x="246" y="120"/>
                    </a:lnTo>
                    <a:lnTo>
                      <a:pt x="246" y="118"/>
                    </a:lnTo>
                    <a:lnTo>
                      <a:pt x="248" y="120"/>
                    </a:lnTo>
                    <a:lnTo>
                      <a:pt x="246" y="120"/>
                    </a:lnTo>
                    <a:lnTo>
                      <a:pt x="246" y="122"/>
                    </a:lnTo>
                    <a:lnTo>
                      <a:pt x="244" y="124"/>
                    </a:lnTo>
                    <a:lnTo>
                      <a:pt x="246" y="126"/>
                    </a:lnTo>
                    <a:lnTo>
                      <a:pt x="248" y="128"/>
                    </a:lnTo>
                    <a:lnTo>
                      <a:pt x="248" y="130"/>
                    </a:lnTo>
                    <a:lnTo>
                      <a:pt x="250" y="130"/>
                    </a:lnTo>
                    <a:lnTo>
                      <a:pt x="250" y="132"/>
                    </a:lnTo>
                    <a:lnTo>
                      <a:pt x="252" y="132"/>
                    </a:lnTo>
                    <a:lnTo>
                      <a:pt x="252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4" y="136"/>
                    </a:lnTo>
                    <a:lnTo>
                      <a:pt x="254" y="134"/>
                    </a:lnTo>
                    <a:lnTo>
                      <a:pt x="256" y="134"/>
                    </a:lnTo>
                    <a:lnTo>
                      <a:pt x="256" y="136"/>
                    </a:lnTo>
                    <a:lnTo>
                      <a:pt x="256" y="138"/>
                    </a:lnTo>
                    <a:lnTo>
                      <a:pt x="256" y="140"/>
                    </a:lnTo>
                    <a:lnTo>
                      <a:pt x="256" y="142"/>
                    </a:lnTo>
                    <a:lnTo>
                      <a:pt x="256" y="144"/>
                    </a:lnTo>
                    <a:lnTo>
                      <a:pt x="258" y="144"/>
                    </a:lnTo>
                    <a:lnTo>
                      <a:pt x="264" y="144"/>
                    </a:lnTo>
                    <a:lnTo>
                      <a:pt x="266" y="144"/>
                    </a:lnTo>
                    <a:lnTo>
                      <a:pt x="268" y="148"/>
                    </a:lnTo>
                    <a:lnTo>
                      <a:pt x="270" y="148"/>
                    </a:lnTo>
                    <a:lnTo>
                      <a:pt x="270" y="150"/>
                    </a:lnTo>
                    <a:lnTo>
                      <a:pt x="272" y="152"/>
                    </a:lnTo>
                    <a:lnTo>
                      <a:pt x="272" y="150"/>
                    </a:lnTo>
                    <a:lnTo>
                      <a:pt x="272" y="148"/>
                    </a:lnTo>
                    <a:lnTo>
                      <a:pt x="274" y="148"/>
                    </a:lnTo>
                    <a:lnTo>
                      <a:pt x="276" y="148"/>
                    </a:lnTo>
                    <a:lnTo>
                      <a:pt x="276" y="150"/>
                    </a:lnTo>
                    <a:lnTo>
                      <a:pt x="276" y="154"/>
                    </a:lnTo>
                    <a:lnTo>
                      <a:pt x="278" y="158"/>
                    </a:lnTo>
                    <a:lnTo>
                      <a:pt x="280" y="158"/>
                    </a:lnTo>
                    <a:lnTo>
                      <a:pt x="282" y="156"/>
                    </a:lnTo>
                    <a:lnTo>
                      <a:pt x="282" y="158"/>
                    </a:lnTo>
                    <a:lnTo>
                      <a:pt x="284" y="162"/>
                    </a:lnTo>
                    <a:lnTo>
                      <a:pt x="284" y="164"/>
                    </a:lnTo>
                    <a:lnTo>
                      <a:pt x="284" y="166"/>
                    </a:lnTo>
                    <a:lnTo>
                      <a:pt x="284" y="168"/>
                    </a:lnTo>
                    <a:lnTo>
                      <a:pt x="286" y="168"/>
                    </a:lnTo>
                    <a:lnTo>
                      <a:pt x="286" y="170"/>
                    </a:lnTo>
                    <a:lnTo>
                      <a:pt x="286" y="172"/>
                    </a:lnTo>
                    <a:lnTo>
                      <a:pt x="284" y="172"/>
                    </a:lnTo>
                    <a:lnTo>
                      <a:pt x="284" y="170"/>
                    </a:lnTo>
                    <a:lnTo>
                      <a:pt x="282" y="170"/>
                    </a:lnTo>
                    <a:lnTo>
                      <a:pt x="280" y="170"/>
                    </a:lnTo>
                    <a:lnTo>
                      <a:pt x="280" y="172"/>
                    </a:lnTo>
                    <a:lnTo>
                      <a:pt x="280" y="174"/>
                    </a:lnTo>
                    <a:lnTo>
                      <a:pt x="280" y="176"/>
                    </a:lnTo>
                    <a:lnTo>
                      <a:pt x="278" y="176"/>
                    </a:lnTo>
                    <a:lnTo>
                      <a:pt x="276" y="176"/>
                    </a:lnTo>
                    <a:lnTo>
                      <a:pt x="276" y="178"/>
                    </a:lnTo>
                    <a:lnTo>
                      <a:pt x="278" y="178"/>
                    </a:lnTo>
                    <a:lnTo>
                      <a:pt x="278" y="180"/>
                    </a:lnTo>
                    <a:lnTo>
                      <a:pt x="274" y="182"/>
                    </a:lnTo>
                    <a:lnTo>
                      <a:pt x="272" y="182"/>
                    </a:lnTo>
                    <a:lnTo>
                      <a:pt x="272" y="182"/>
                    </a:lnTo>
                    <a:lnTo>
                      <a:pt x="274" y="184"/>
                    </a:lnTo>
                    <a:lnTo>
                      <a:pt x="274" y="186"/>
                    </a:lnTo>
                    <a:lnTo>
                      <a:pt x="276" y="186"/>
                    </a:lnTo>
                    <a:lnTo>
                      <a:pt x="274" y="188"/>
                    </a:lnTo>
                    <a:lnTo>
                      <a:pt x="272" y="188"/>
                    </a:lnTo>
                    <a:lnTo>
                      <a:pt x="270" y="188"/>
                    </a:lnTo>
                    <a:lnTo>
                      <a:pt x="264" y="188"/>
                    </a:lnTo>
                    <a:lnTo>
                      <a:pt x="264" y="186"/>
                    </a:lnTo>
                    <a:lnTo>
                      <a:pt x="264" y="176"/>
                    </a:lnTo>
                    <a:lnTo>
                      <a:pt x="260" y="176"/>
                    </a:lnTo>
                    <a:lnTo>
                      <a:pt x="252" y="176"/>
                    </a:lnTo>
                    <a:lnTo>
                      <a:pt x="252" y="174"/>
                    </a:lnTo>
                    <a:lnTo>
                      <a:pt x="252" y="172"/>
                    </a:lnTo>
                    <a:lnTo>
                      <a:pt x="252" y="170"/>
                    </a:lnTo>
                    <a:lnTo>
                      <a:pt x="248" y="170"/>
                    </a:lnTo>
                    <a:lnTo>
                      <a:pt x="246" y="170"/>
                    </a:lnTo>
                    <a:lnTo>
                      <a:pt x="244" y="170"/>
                    </a:lnTo>
                    <a:lnTo>
                      <a:pt x="240" y="170"/>
                    </a:lnTo>
                    <a:lnTo>
                      <a:pt x="240" y="176"/>
                    </a:lnTo>
                    <a:lnTo>
                      <a:pt x="234" y="176"/>
                    </a:lnTo>
                    <a:lnTo>
                      <a:pt x="228" y="176"/>
                    </a:lnTo>
                    <a:lnTo>
                      <a:pt x="222" y="176"/>
                    </a:lnTo>
                    <a:lnTo>
                      <a:pt x="216" y="176"/>
                    </a:lnTo>
                    <a:lnTo>
                      <a:pt x="216" y="182"/>
                    </a:lnTo>
                    <a:lnTo>
                      <a:pt x="214" y="182"/>
                    </a:lnTo>
                    <a:lnTo>
                      <a:pt x="212" y="182"/>
                    </a:lnTo>
                    <a:lnTo>
                      <a:pt x="210" y="182"/>
                    </a:lnTo>
                    <a:lnTo>
                      <a:pt x="208" y="182"/>
                    </a:lnTo>
                    <a:lnTo>
                      <a:pt x="208" y="182"/>
                    </a:lnTo>
                    <a:lnTo>
                      <a:pt x="206" y="184"/>
                    </a:lnTo>
                    <a:lnTo>
                      <a:pt x="206" y="186"/>
                    </a:lnTo>
                    <a:lnTo>
                      <a:pt x="204" y="186"/>
                    </a:lnTo>
                    <a:lnTo>
                      <a:pt x="202" y="192"/>
                    </a:lnTo>
                    <a:lnTo>
                      <a:pt x="200" y="192"/>
                    </a:lnTo>
                    <a:lnTo>
                      <a:pt x="200" y="196"/>
                    </a:lnTo>
                    <a:lnTo>
                      <a:pt x="196" y="204"/>
                    </a:lnTo>
                    <a:lnTo>
                      <a:pt x="194" y="208"/>
                    </a:lnTo>
                    <a:lnTo>
                      <a:pt x="190" y="214"/>
                    </a:lnTo>
                    <a:lnTo>
                      <a:pt x="188" y="218"/>
                    </a:lnTo>
                    <a:lnTo>
                      <a:pt x="182" y="228"/>
                    </a:lnTo>
                    <a:lnTo>
                      <a:pt x="178" y="230"/>
                    </a:lnTo>
                    <a:lnTo>
                      <a:pt x="176" y="234"/>
                    </a:lnTo>
                    <a:lnTo>
                      <a:pt x="172" y="242"/>
                    </a:lnTo>
                    <a:lnTo>
                      <a:pt x="168" y="246"/>
                    </a:lnTo>
                    <a:lnTo>
                      <a:pt x="168" y="248"/>
                    </a:lnTo>
                    <a:lnTo>
                      <a:pt x="166" y="250"/>
                    </a:lnTo>
                    <a:lnTo>
                      <a:pt x="162" y="258"/>
                    </a:lnTo>
                    <a:lnTo>
                      <a:pt x="160" y="260"/>
                    </a:lnTo>
                    <a:lnTo>
                      <a:pt x="154" y="260"/>
                    </a:lnTo>
                    <a:lnTo>
                      <a:pt x="150" y="260"/>
                    </a:lnTo>
                    <a:lnTo>
                      <a:pt x="146" y="260"/>
                    </a:lnTo>
                    <a:lnTo>
                      <a:pt x="142" y="260"/>
                    </a:lnTo>
                    <a:lnTo>
                      <a:pt x="140" y="260"/>
                    </a:lnTo>
                    <a:lnTo>
                      <a:pt x="134" y="262"/>
                    </a:lnTo>
                    <a:lnTo>
                      <a:pt x="132" y="260"/>
                    </a:lnTo>
                    <a:lnTo>
                      <a:pt x="130" y="260"/>
                    </a:lnTo>
                    <a:lnTo>
                      <a:pt x="128" y="260"/>
                    </a:lnTo>
                    <a:lnTo>
                      <a:pt x="128" y="262"/>
                    </a:lnTo>
                    <a:lnTo>
                      <a:pt x="126" y="264"/>
                    </a:lnTo>
                    <a:lnTo>
                      <a:pt x="126" y="268"/>
                    </a:lnTo>
                    <a:lnTo>
                      <a:pt x="126" y="272"/>
                    </a:lnTo>
                    <a:lnTo>
                      <a:pt x="124" y="276"/>
                    </a:lnTo>
                    <a:lnTo>
                      <a:pt x="124" y="278"/>
                    </a:lnTo>
                    <a:lnTo>
                      <a:pt x="124" y="280"/>
                    </a:lnTo>
                    <a:lnTo>
                      <a:pt x="116" y="280"/>
                    </a:lnTo>
                    <a:lnTo>
                      <a:pt x="114" y="280"/>
                    </a:lnTo>
                    <a:lnTo>
                      <a:pt x="112" y="280"/>
                    </a:lnTo>
                    <a:lnTo>
                      <a:pt x="108" y="280"/>
                    </a:lnTo>
                    <a:lnTo>
                      <a:pt x="104" y="280"/>
                    </a:lnTo>
                    <a:lnTo>
                      <a:pt x="100" y="280"/>
                    </a:lnTo>
                    <a:lnTo>
                      <a:pt x="98" y="280"/>
                    </a:lnTo>
                    <a:lnTo>
                      <a:pt x="96" y="280"/>
                    </a:lnTo>
                    <a:lnTo>
                      <a:pt x="94" y="280"/>
                    </a:lnTo>
                    <a:lnTo>
                      <a:pt x="92" y="280"/>
                    </a:lnTo>
                    <a:lnTo>
                      <a:pt x="88" y="280"/>
                    </a:lnTo>
                    <a:lnTo>
                      <a:pt x="82" y="280"/>
                    </a:lnTo>
                    <a:lnTo>
                      <a:pt x="82" y="274"/>
                    </a:lnTo>
                    <a:lnTo>
                      <a:pt x="82" y="266"/>
                    </a:lnTo>
                    <a:lnTo>
                      <a:pt x="82" y="264"/>
                    </a:lnTo>
                    <a:lnTo>
                      <a:pt x="82" y="262"/>
                    </a:lnTo>
                    <a:lnTo>
                      <a:pt x="80" y="262"/>
                    </a:lnTo>
                    <a:lnTo>
                      <a:pt x="78" y="262"/>
                    </a:lnTo>
                    <a:lnTo>
                      <a:pt x="76" y="262"/>
                    </a:lnTo>
                    <a:lnTo>
                      <a:pt x="74" y="262"/>
                    </a:lnTo>
                    <a:lnTo>
                      <a:pt x="72" y="262"/>
                    </a:lnTo>
                    <a:lnTo>
                      <a:pt x="70" y="262"/>
                    </a:lnTo>
                    <a:lnTo>
                      <a:pt x="68" y="262"/>
                    </a:lnTo>
                    <a:lnTo>
                      <a:pt x="68" y="264"/>
                    </a:lnTo>
                    <a:lnTo>
                      <a:pt x="68" y="270"/>
                    </a:lnTo>
                    <a:lnTo>
                      <a:pt x="68" y="272"/>
                    </a:lnTo>
                    <a:lnTo>
                      <a:pt x="62" y="272"/>
                    </a:lnTo>
                    <a:lnTo>
                      <a:pt x="62" y="270"/>
                    </a:lnTo>
                    <a:lnTo>
                      <a:pt x="62" y="268"/>
                    </a:lnTo>
                    <a:lnTo>
                      <a:pt x="62" y="262"/>
                    </a:lnTo>
                    <a:lnTo>
                      <a:pt x="60" y="262"/>
                    </a:lnTo>
                    <a:lnTo>
                      <a:pt x="56" y="264"/>
                    </a:lnTo>
                    <a:lnTo>
                      <a:pt x="56" y="262"/>
                    </a:lnTo>
                    <a:lnTo>
                      <a:pt x="56" y="254"/>
                    </a:lnTo>
                    <a:lnTo>
                      <a:pt x="56" y="246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0" y="240"/>
                    </a:lnTo>
                    <a:lnTo>
                      <a:pt x="48" y="240"/>
                    </a:lnTo>
                    <a:lnTo>
                      <a:pt x="46" y="240"/>
                    </a:lnTo>
                    <a:lnTo>
                      <a:pt x="46" y="246"/>
                    </a:lnTo>
                    <a:lnTo>
                      <a:pt x="46" y="248"/>
                    </a:lnTo>
                    <a:lnTo>
                      <a:pt x="46" y="250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38" y="244"/>
                    </a:lnTo>
                    <a:lnTo>
                      <a:pt x="38" y="240"/>
                    </a:lnTo>
                    <a:lnTo>
                      <a:pt x="38" y="234"/>
                    </a:lnTo>
                    <a:lnTo>
                      <a:pt x="34" y="234"/>
                    </a:lnTo>
                    <a:lnTo>
                      <a:pt x="32" y="234"/>
                    </a:lnTo>
                    <a:lnTo>
                      <a:pt x="32" y="230"/>
                    </a:lnTo>
                    <a:lnTo>
                      <a:pt x="32" y="230"/>
                    </a:lnTo>
                    <a:lnTo>
                      <a:pt x="30" y="228"/>
                    </a:lnTo>
                    <a:lnTo>
                      <a:pt x="28" y="228"/>
                    </a:lnTo>
                    <a:lnTo>
                      <a:pt x="28" y="224"/>
                    </a:lnTo>
                    <a:lnTo>
                      <a:pt x="28" y="216"/>
                    </a:lnTo>
                    <a:lnTo>
                      <a:pt x="28" y="210"/>
                    </a:lnTo>
                    <a:lnTo>
                      <a:pt x="28" y="208"/>
                    </a:lnTo>
                    <a:lnTo>
                      <a:pt x="28" y="198"/>
                    </a:lnTo>
                    <a:lnTo>
                      <a:pt x="28" y="196"/>
                    </a:lnTo>
                    <a:lnTo>
                      <a:pt x="26" y="196"/>
                    </a:lnTo>
                    <a:lnTo>
                      <a:pt x="22" y="196"/>
                    </a:lnTo>
                    <a:lnTo>
                      <a:pt x="20" y="196"/>
                    </a:lnTo>
                    <a:lnTo>
                      <a:pt x="18" y="196"/>
                    </a:lnTo>
                    <a:lnTo>
                      <a:pt x="18" y="194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2" y="186"/>
                    </a:lnTo>
                    <a:lnTo>
                      <a:pt x="12" y="182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2" y="178"/>
                    </a:lnTo>
                    <a:lnTo>
                      <a:pt x="12" y="172"/>
                    </a:lnTo>
                    <a:lnTo>
                      <a:pt x="8" y="172"/>
                    </a:lnTo>
                    <a:lnTo>
                      <a:pt x="6" y="172"/>
                    </a:lnTo>
                    <a:lnTo>
                      <a:pt x="6" y="170"/>
                    </a:lnTo>
                    <a:lnTo>
                      <a:pt x="6" y="160"/>
                    </a:lnTo>
                    <a:lnTo>
                      <a:pt x="0" y="160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6" y="154"/>
                    </a:lnTo>
                    <a:lnTo>
                      <a:pt x="6" y="148"/>
                    </a:lnTo>
                    <a:lnTo>
                      <a:pt x="6" y="144"/>
                    </a:lnTo>
                    <a:lnTo>
                      <a:pt x="6" y="138"/>
                    </a:lnTo>
                    <a:lnTo>
                      <a:pt x="8" y="138"/>
                    </a:lnTo>
                    <a:lnTo>
                      <a:pt x="12" y="138"/>
                    </a:lnTo>
                    <a:lnTo>
                      <a:pt x="14" y="138"/>
                    </a:lnTo>
                    <a:lnTo>
                      <a:pt x="24" y="138"/>
                    </a:lnTo>
                    <a:lnTo>
                      <a:pt x="28" y="140"/>
                    </a:lnTo>
                    <a:lnTo>
                      <a:pt x="28" y="134"/>
                    </a:lnTo>
                    <a:lnTo>
                      <a:pt x="28" y="126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28" y="112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4" y="98"/>
                    </a:lnTo>
                    <a:lnTo>
                      <a:pt x="36" y="98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2" y="92"/>
                    </a:lnTo>
                    <a:lnTo>
                      <a:pt x="42" y="90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48" y="86"/>
                    </a:lnTo>
                    <a:lnTo>
                      <a:pt x="50" y="84"/>
                    </a:lnTo>
                    <a:lnTo>
                      <a:pt x="50" y="82"/>
                    </a:lnTo>
                    <a:lnTo>
                      <a:pt x="52" y="80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52" y="68"/>
                    </a:lnTo>
                    <a:lnTo>
                      <a:pt x="54" y="60"/>
                    </a:lnTo>
                    <a:lnTo>
                      <a:pt x="56" y="58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60" y="52"/>
                    </a:lnTo>
                    <a:lnTo>
                      <a:pt x="66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2" y="48"/>
                    </a:lnTo>
                    <a:lnTo>
                      <a:pt x="72" y="40"/>
                    </a:lnTo>
                    <a:lnTo>
                      <a:pt x="72" y="26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4" y="20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5" name="Freeform 136">
                <a:extLst>
                  <a:ext uri="{FF2B5EF4-FFF2-40B4-BE49-F238E27FC236}">
                    <a16:creationId xmlns:a16="http://schemas.microsoft.com/office/drawing/2014/main" id="{D3007BC9-69B8-C406-E20F-4F2D1A16C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613" y="4259263"/>
                <a:ext cx="330200" cy="317500"/>
              </a:xfrm>
              <a:custGeom>
                <a:avLst/>
                <a:gdLst>
                  <a:gd name="T0" fmla="*/ 52 w 208"/>
                  <a:gd name="T1" fmla="*/ 0 h 200"/>
                  <a:gd name="T2" fmla="*/ 66 w 208"/>
                  <a:gd name="T3" fmla="*/ 0 h 200"/>
                  <a:gd name="T4" fmla="*/ 80 w 208"/>
                  <a:gd name="T5" fmla="*/ 0 h 200"/>
                  <a:gd name="T6" fmla="*/ 98 w 208"/>
                  <a:gd name="T7" fmla="*/ 2 h 200"/>
                  <a:gd name="T8" fmla="*/ 104 w 208"/>
                  <a:gd name="T9" fmla="*/ 12 h 200"/>
                  <a:gd name="T10" fmla="*/ 110 w 208"/>
                  <a:gd name="T11" fmla="*/ 20 h 200"/>
                  <a:gd name="T12" fmla="*/ 124 w 208"/>
                  <a:gd name="T13" fmla="*/ 30 h 200"/>
                  <a:gd name="T14" fmla="*/ 140 w 208"/>
                  <a:gd name="T15" fmla="*/ 32 h 200"/>
                  <a:gd name="T16" fmla="*/ 154 w 208"/>
                  <a:gd name="T17" fmla="*/ 34 h 200"/>
                  <a:gd name="T18" fmla="*/ 166 w 208"/>
                  <a:gd name="T19" fmla="*/ 44 h 200"/>
                  <a:gd name="T20" fmla="*/ 172 w 208"/>
                  <a:gd name="T21" fmla="*/ 52 h 200"/>
                  <a:gd name="T22" fmla="*/ 176 w 208"/>
                  <a:gd name="T23" fmla="*/ 60 h 200"/>
                  <a:gd name="T24" fmla="*/ 178 w 208"/>
                  <a:gd name="T25" fmla="*/ 72 h 200"/>
                  <a:gd name="T26" fmla="*/ 186 w 208"/>
                  <a:gd name="T27" fmla="*/ 86 h 200"/>
                  <a:gd name="T28" fmla="*/ 196 w 208"/>
                  <a:gd name="T29" fmla="*/ 86 h 200"/>
                  <a:gd name="T30" fmla="*/ 204 w 208"/>
                  <a:gd name="T31" fmla="*/ 92 h 200"/>
                  <a:gd name="T32" fmla="*/ 206 w 208"/>
                  <a:gd name="T33" fmla="*/ 96 h 200"/>
                  <a:gd name="T34" fmla="*/ 196 w 208"/>
                  <a:gd name="T35" fmla="*/ 98 h 200"/>
                  <a:gd name="T36" fmla="*/ 186 w 208"/>
                  <a:gd name="T37" fmla="*/ 100 h 200"/>
                  <a:gd name="T38" fmla="*/ 186 w 208"/>
                  <a:gd name="T39" fmla="*/ 120 h 200"/>
                  <a:gd name="T40" fmla="*/ 186 w 208"/>
                  <a:gd name="T41" fmla="*/ 134 h 200"/>
                  <a:gd name="T42" fmla="*/ 186 w 208"/>
                  <a:gd name="T43" fmla="*/ 144 h 200"/>
                  <a:gd name="T44" fmla="*/ 178 w 208"/>
                  <a:gd name="T45" fmla="*/ 154 h 200"/>
                  <a:gd name="T46" fmla="*/ 168 w 208"/>
                  <a:gd name="T47" fmla="*/ 160 h 200"/>
                  <a:gd name="T48" fmla="*/ 158 w 208"/>
                  <a:gd name="T49" fmla="*/ 168 h 200"/>
                  <a:gd name="T50" fmla="*/ 150 w 208"/>
                  <a:gd name="T51" fmla="*/ 174 h 200"/>
                  <a:gd name="T52" fmla="*/ 148 w 208"/>
                  <a:gd name="T53" fmla="*/ 184 h 200"/>
                  <a:gd name="T54" fmla="*/ 138 w 208"/>
                  <a:gd name="T55" fmla="*/ 188 h 200"/>
                  <a:gd name="T56" fmla="*/ 134 w 208"/>
                  <a:gd name="T57" fmla="*/ 194 h 200"/>
                  <a:gd name="T58" fmla="*/ 122 w 208"/>
                  <a:gd name="T59" fmla="*/ 200 h 200"/>
                  <a:gd name="T60" fmla="*/ 108 w 208"/>
                  <a:gd name="T61" fmla="*/ 200 h 200"/>
                  <a:gd name="T62" fmla="*/ 92 w 208"/>
                  <a:gd name="T63" fmla="*/ 200 h 200"/>
                  <a:gd name="T64" fmla="*/ 80 w 208"/>
                  <a:gd name="T65" fmla="*/ 198 h 200"/>
                  <a:gd name="T66" fmla="*/ 66 w 208"/>
                  <a:gd name="T67" fmla="*/ 198 h 200"/>
                  <a:gd name="T68" fmla="*/ 52 w 208"/>
                  <a:gd name="T69" fmla="*/ 198 h 200"/>
                  <a:gd name="T70" fmla="*/ 40 w 208"/>
                  <a:gd name="T71" fmla="*/ 198 h 200"/>
                  <a:gd name="T72" fmla="*/ 28 w 208"/>
                  <a:gd name="T73" fmla="*/ 198 h 200"/>
                  <a:gd name="T74" fmla="*/ 12 w 208"/>
                  <a:gd name="T75" fmla="*/ 198 h 200"/>
                  <a:gd name="T76" fmla="*/ 8 w 208"/>
                  <a:gd name="T77" fmla="*/ 184 h 200"/>
                  <a:gd name="T78" fmla="*/ 8 w 208"/>
                  <a:gd name="T79" fmla="*/ 166 h 200"/>
                  <a:gd name="T80" fmla="*/ 8 w 208"/>
                  <a:gd name="T81" fmla="*/ 152 h 200"/>
                  <a:gd name="T82" fmla="*/ 8 w 208"/>
                  <a:gd name="T83" fmla="*/ 138 h 200"/>
                  <a:gd name="T84" fmla="*/ 10 w 208"/>
                  <a:gd name="T85" fmla="*/ 126 h 200"/>
                  <a:gd name="T86" fmla="*/ 0 w 208"/>
                  <a:gd name="T87" fmla="*/ 122 h 200"/>
                  <a:gd name="T88" fmla="*/ 0 w 208"/>
                  <a:gd name="T89" fmla="*/ 110 h 200"/>
                  <a:gd name="T90" fmla="*/ 0 w 208"/>
                  <a:gd name="T91" fmla="*/ 96 h 200"/>
                  <a:gd name="T92" fmla="*/ 0 w 208"/>
                  <a:gd name="T93" fmla="*/ 84 h 200"/>
                  <a:gd name="T94" fmla="*/ 10 w 208"/>
                  <a:gd name="T95" fmla="*/ 80 h 200"/>
                  <a:gd name="T96" fmla="*/ 10 w 208"/>
                  <a:gd name="T97" fmla="*/ 66 h 200"/>
                  <a:gd name="T98" fmla="*/ 10 w 208"/>
                  <a:gd name="T99" fmla="*/ 50 h 200"/>
                  <a:gd name="T100" fmla="*/ 10 w 208"/>
                  <a:gd name="T101" fmla="*/ 34 h 200"/>
                  <a:gd name="T102" fmla="*/ 10 w 208"/>
                  <a:gd name="T103" fmla="*/ 16 h 200"/>
                  <a:gd name="T104" fmla="*/ 18 w 208"/>
                  <a:gd name="T105" fmla="*/ 0 h 200"/>
                  <a:gd name="T106" fmla="*/ 30 w 208"/>
                  <a:gd name="T107" fmla="*/ 0 h 200"/>
                  <a:gd name="T108" fmla="*/ 42 w 208"/>
                  <a:gd name="T10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8" h="200">
                    <a:moveTo>
                      <a:pt x="42" y="0"/>
                    </a:moveTo>
                    <a:lnTo>
                      <a:pt x="44" y="0"/>
                    </a:lnTo>
                    <a:lnTo>
                      <a:pt x="46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2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4" y="20"/>
                    </a:lnTo>
                    <a:lnTo>
                      <a:pt x="106" y="20"/>
                    </a:lnTo>
                    <a:lnTo>
                      <a:pt x="108" y="20"/>
                    </a:lnTo>
                    <a:lnTo>
                      <a:pt x="110" y="20"/>
                    </a:lnTo>
                    <a:lnTo>
                      <a:pt x="114" y="20"/>
                    </a:lnTo>
                    <a:lnTo>
                      <a:pt x="116" y="20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24" y="22"/>
                    </a:lnTo>
                    <a:lnTo>
                      <a:pt x="124" y="30"/>
                    </a:lnTo>
                    <a:lnTo>
                      <a:pt x="124" y="32"/>
                    </a:lnTo>
                    <a:lnTo>
                      <a:pt x="126" y="32"/>
                    </a:lnTo>
                    <a:lnTo>
                      <a:pt x="128" y="32"/>
                    </a:lnTo>
                    <a:lnTo>
                      <a:pt x="134" y="32"/>
                    </a:lnTo>
                    <a:lnTo>
                      <a:pt x="138" y="32"/>
                    </a:lnTo>
                    <a:lnTo>
                      <a:pt x="140" y="32"/>
                    </a:lnTo>
                    <a:lnTo>
                      <a:pt x="142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2"/>
                    </a:lnTo>
                    <a:lnTo>
                      <a:pt x="150" y="34"/>
                    </a:lnTo>
                    <a:lnTo>
                      <a:pt x="154" y="34"/>
                    </a:lnTo>
                    <a:lnTo>
                      <a:pt x="156" y="34"/>
                    </a:lnTo>
                    <a:lnTo>
                      <a:pt x="158" y="36"/>
                    </a:lnTo>
                    <a:lnTo>
                      <a:pt x="160" y="38"/>
                    </a:lnTo>
                    <a:lnTo>
                      <a:pt x="164" y="42"/>
                    </a:lnTo>
                    <a:lnTo>
                      <a:pt x="166" y="42"/>
                    </a:lnTo>
                    <a:lnTo>
                      <a:pt x="166" y="44"/>
                    </a:lnTo>
                    <a:lnTo>
                      <a:pt x="166" y="44"/>
                    </a:lnTo>
                    <a:lnTo>
                      <a:pt x="168" y="46"/>
                    </a:lnTo>
                    <a:lnTo>
                      <a:pt x="170" y="46"/>
                    </a:lnTo>
                    <a:lnTo>
                      <a:pt x="172" y="48"/>
                    </a:lnTo>
                    <a:lnTo>
                      <a:pt x="170" y="50"/>
                    </a:lnTo>
                    <a:lnTo>
                      <a:pt x="172" y="52"/>
                    </a:lnTo>
                    <a:lnTo>
                      <a:pt x="172" y="54"/>
                    </a:lnTo>
                    <a:lnTo>
                      <a:pt x="172" y="56"/>
                    </a:lnTo>
                    <a:lnTo>
                      <a:pt x="172" y="58"/>
                    </a:lnTo>
                    <a:lnTo>
                      <a:pt x="172" y="60"/>
                    </a:lnTo>
                    <a:lnTo>
                      <a:pt x="174" y="60"/>
                    </a:lnTo>
                    <a:lnTo>
                      <a:pt x="176" y="60"/>
                    </a:lnTo>
                    <a:lnTo>
                      <a:pt x="176" y="62"/>
                    </a:lnTo>
                    <a:lnTo>
                      <a:pt x="178" y="64"/>
                    </a:lnTo>
                    <a:lnTo>
                      <a:pt x="178" y="66"/>
                    </a:lnTo>
                    <a:lnTo>
                      <a:pt x="178" y="68"/>
                    </a:lnTo>
                    <a:lnTo>
                      <a:pt x="178" y="70"/>
                    </a:lnTo>
                    <a:lnTo>
                      <a:pt x="178" y="72"/>
                    </a:lnTo>
                    <a:lnTo>
                      <a:pt x="180" y="80"/>
                    </a:lnTo>
                    <a:lnTo>
                      <a:pt x="180" y="82"/>
                    </a:lnTo>
                    <a:lnTo>
                      <a:pt x="180" y="84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6" y="86"/>
                    </a:lnTo>
                    <a:lnTo>
                      <a:pt x="186" y="84"/>
                    </a:lnTo>
                    <a:lnTo>
                      <a:pt x="188" y="84"/>
                    </a:lnTo>
                    <a:lnTo>
                      <a:pt x="190" y="84"/>
                    </a:lnTo>
                    <a:lnTo>
                      <a:pt x="192" y="84"/>
                    </a:lnTo>
                    <a:lnTo>
                      <a:pt x="194" y="86"/>
                    </a:lnTo>
                    <a:lnTo>
                      <a:pt x="196" y="86"/>
                    </a:lnTo>
                    <a:lnTo>
                      <a:pt x="196" y="88"/>
                    </a:lnTo>
                    <a:lnTo>
                      <a:pt x="198" y="88"/>
                    </a:lnTo>
                    <a:lnTo>
                      <a:pt x="198" y="90"/>
                    </a:lnTo>
                    <a:lnTo>
                      <a:pt x="200" y="90"/>
                    </a:lnTo>
                    <a:lnTo>
                      <a:pt x="202" y="90"/>
                    </a:lnTo>
                    <a:lnTo>
                      <a:pt x="204" y="92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06" y="92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4" y="98"/>
                    </a:lnTo>
                    <a:lnTo>
                      <a:pt x="202" y="98"/>
                    </a:lnTo>
                    <a:lnTo>
                      <a:pt x="200" y="98"/>
                    </a:lnTo>
                    <a:lnTo>
                      <a:pt x="198" y="98"/>
                    </a:lnTo>
                    <a:lnTo>
                      <a:pt x="196" y="98"/>
                    </a:lnTo>
                    <a:lnTo>
                      <a:pt x="194" y="98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8"/>
                    </a:lnTo>
                    <a:lnTo>
                      <a:pt x="186" y="98"/>
                    </a:lnTo>
                    <a:lnTo>
                      <a:pt x="186" y="100"/>
                    </a:lnTo>
                    <a:lnTo>
                      <a:pt x="186" y="102"/>
                    </a:lnTo>
                    <a:lnTo>
                      <a:pt x="186" y="106"/>
                    </a:lnTo>
                    <a:lnTo>
                      <a:pt x="186" y="108"/>
                    </a:lnTo>
                    <a:lnTo>
                      <a:pt x="186" y="110"/>
                    </a:lnTo>
                    <a:lnTo>
                      <a:pt x="186" y="118"/>
                    </a:lnTo>
                    <a:lnTo>
                      <a:pt x="186" y="120"/>
                    </a:lnTo>
                    <a:lnTo>
                      <a:pt x="186" y="122"/>
                    </a:lnTo>
                    <a:lnTo>
                      <a:pt x="186" y="124"/>
                    </a:lnTo>
                    <a:lnTo>
                      <a:pt x="186" y="126"/>
                    </a:lnTo>
                    <a:lnTo>
                      <a:pt x="186" y="130"/>
                    </a:lnTo>
                    <a:lnTo>
                      <a:pt x="186" y="132"/>
                    </a:lnTo>
                    <a:lnTo>
                      <a:pt x="186" y="134"/>
                    </a:lnTo>
                    <a:lnTo>
                      <a:pt x="186" y="136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78" y="144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4" y="154"/>
                    </a:lnTo>
                    <a:lnTo>
                      <a:pt x="172" y="154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8" y="160"/>
                    </a:lnTo>
                    <a:lnTo>
                      <a:pt x="168" y="162"/>
                    </a:lnTo>
                    <a:lnTo>
                      <a:pt x="168" y="164"/>
                    </a:lnTo>
                    <a:lnTo>
                      <a:pt x="164" y="164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8" y="168"/>
                    </a:lnTo>
                    <a:lnTo>
                      <a:pt x="158" y="172"/>
                    </a:lnTo>
                    <a:lnTo>
                      <a:pt x="158" y="174"/>
                    </a:lnTo>
                    <a:lnTo>
                      <a:pt x="156" y="174"/>
                    </a:lnTo>
                    <a:lnTo>
                      <a:pt x="154" y="174"/>
                    </a:lnTo>
                    <a:lnTo>
                      <a:pt x="152" y="174"/>
                    </a:lnTo>
                    <a:lnTo>
                      <a:pt x="150" y="174"/>
                    </a:lnTo>
                    <a:lnTo>
                      <a:pt x="150" y="176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80"/>
                    </a:lnTo>
                    <a:lnTo>
                      <a:pt x="148" y="182"/>
                    </a:lnTo>
                    <a:lnTo>
                      <a:pt x="148" y="184"/>
                    </a:lnTo>
                    <a:lnTo>
                      <a:pt x="146" y="184"/>
                    </a:lnTo>
                    <a:lnTo>
                      <a:pt x="144" y="184"/>
                    </a:lnTo>
                    <a:lnTo>
                      <a:pt x="142" y="184"/>
                    </a:lnTo>
                    <a:lnTo>
                      <a:pt x="140" y="184"/>
                    </a:lnTo>
                    <a:lnTo>
                      <a:pt x="140" y="188"/>
                    </a:lnTo>
                    <a:lnTo>
                      <a:pt x="138" y="188"/>
                    </a:lnTo>
                    <a:lnTo>
                      <a:pt x="138" y="190"/>
                    </a:lnTo>
                    <a:lnTo>
                      <a:pt x="138" y="192"/>
                    </a:lnTo>
                    <a:lnTo>
                      <a:pt x="138" y="194"/>
                    </a:lnTo>
                    <a:lnTo>
                      <a:pt x="138" y="194"/>
                    </a:lnTo>
                    <a:lnTo>
                      <a:pt x="136" y="194"/>
                    </a:lnTo>
                    <a:lnTo>
                      <a:pt x="134" y="194"/>
                    </a:lnTo>
                    <a:lnTo>
                      <a:pt x="132" y="196"/>
                    </a:lnTo>
                    <a:lnTo>
                      <a:pt x="130" y="198"/>
                    </a:lnTo>
                    <a:lnTo>
                      <a:pt x="130" y="200"/>
                    </a:lnTo>
                    <a:lnTo>
                      <a:pt x="128" y="200"/>
                    </a:lnTo>
                    <a:lnTo>
                      <a:pt x="124" y="200"/>
                    </a:lnTo>
                    <a:lnTo>
                      <a:pt x="122" y="200"/>
                    </a:lnTo>
                    <a:lnTo>
                      <a:pt x="120" y="200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4" y="200"/>
                    </a:lnTo>
                    <a:lnTo>
                      <a:pt x="110" y="200"/>
                    </a:lnTo>
                    <a:lnTo>
                      <a:pt x="108" y="200"/>
                    </a:lnTo>
                    <a:lnTo>
                      <a:pt x="106" y="200"/>
                    </a:lnTo>
                    <a:lnTo>
                      <a:pt x="102" y="200"/>
                    </a:lnTo>
                    <a:lnTo>
                      <a:pt x="100" y="200"/>
                    </a:lnTo>
                    <a:lnTo>
                      <a:pt x="98" y="200"/>
                    </a:lnTo>
                    <a:lnTo>
                      <a:pt x="96" y="200"/>
                    </a:lnTo>
                    <a:lnTo>
                      <a:pt x="92" y="200"/>
                    </a:lnTo>
                    <a:lnTo>
                      <a:pt x="90" y="200"/>
                    </a:lnTo>
                    <a:lnTo>
                      <a:pt x="90" y="200"/>
                    </a:lnTo>
                    <a:lnTo>
                      <a:pt x="88" y="200"/>
                    </a:lnTo>
                    <a:lnTo>
                      <a:pt x="84" y="200"/>
                    </a:lnTo>
                    <a:lnTo>
                      <a:pt x="82" y="200"/>
                    </a:lnTo>
                    <a:lnTo>
                      <a:pt x="80" y="198"/>
                    </a:lnTo>
                    <a:lnTo>
                      <a:pt x="76" y="198"/>
                    </a:lnTo>
                    <a:lnTo>
                      <a:pt x="74" y="198"/>
                    </a:lnTo>
                    <a:lnTo>
                      <a:pt x="72" y="198"/>
                    </a:lnTo>
                    <a:lnTo>
                      <a:pt x="70" y="198"/>
                    </a:lnTo>
                    <a:lnTo>
                      <a:pt x="68" y="198"/>
                    </a:lnTo>
                    <a:lnTo>
                      <a:pt x="66" y="198"/>
                    </a:lnTo>
                    <a:lnTo>
                      <a:pt x="64" y="198"/>
                    </a:lnTo>
                    <a:lnTo>
                      <a:pt x="60" y="198"/>
                    </a:lnTo>
                    <a:lnTo>
                      <a:pt x="58" y="198"/>
                    </a:lnTo>
                    <a:lnTo>
                      <a:pt x="56" y="198"/>
                    </a:lnTo>
                    <a:lnTo>
                      <a:pt x="54" y="198"/>
                    </a:lnTo>
                    <a:lnTo>
                      <a:pt x="52" y="198"/>
                    </a:lnTo>
                    <a:lnTo>
                      <a:pt x="50" y="198"/>
                    </a:lnTo>
                    <a:lnTo>
                      <a:pt x="48" y="198"/>
                    </a:lnTo>
                    <a:lnTo>
                      <a:pt x="44" y="198"/>
                    </a:lnTo>
                    <a:lnTo>
                      <a:pt x="42" y="198"/>
                    </a:lnTo>
                    <a:lnTo>
                      <a:pt x="40" y="198"/>
                    </a:lnTo>
                    <a:lnTo>
                      <a:pt x="40" y="198"/>
                    </a:lnTo>
                    <a:lnTo>
                      <a:pt x="38" y="198"/>
                    </a:lnTo>
                    <a:lnTo>
                      <a:pt x="36" y="198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28" y="198"/>
                    </a:lnTo>
                    <a:lnTo>
                      <a:pt x="24" y="198"/>
                    </a:lnTo>
                    <a:lnTo>
                      <a:pt x="22" y="198"/>
                    </a:lnTo>
                    <a:lnTo>
                      <a:pt x="20" y="198"/>
                    </a:lnTo>
                    <a:lnTo>
                      <a:pt x="18" y="198"/>
                    </a:lnTo>
                    <a:lnTo>
                      <a:pt x="16" y="198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8" y="198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8" y="188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8" y="172"/>
                    </a:lnTo>
                    <a:lnTo>
                      <a:pt x="8" y="168"/>
                    </a:lnTo>
                    <a:lnTo>
                      <a:pt x="8" y="166"/>
                    </a:lnTo>
                    <a:lnTo>
                      <a:pt x="8" y="164"/>
                    </a:lnTo>
                    <a:lnTo>
                      <a:pt x="8" y="162"/>
                    </a:lnTo>
                    <a:lnTo>
                      <a:pt x="8" y="158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8" y="150"/>
                    </a:lnTo>
                    <a:lnTo>
                      <a:pt x="8" y="146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2"/>
                    </a:lnTo>
                    <a:lnTo>
                      <a:pt x="8" y="122"/>
                    </a:lnTo>
                    <a:lnTo>
                      <a:pt x="6" y="122"/>
                    </a:lnTo>
                    <a:lnTo>
                      <a:pt x="4" y="122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0" y="28"/>
                    </a:lnTo>
                    <a:lnTo>
                      <a:pt x="10" y="22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0" y="4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6" name="Freeform 137">
                <a:extLst>
                  <a:ext uri="{FF2B5EF4-FFF2-40B4-BE49-F238E27FC236}">
                    <a16:creationId xmlns:a16="http://schemas.microsoft.com/office/drawing/2014/main" id="{968F711A-D1B2-21D2-483D-5A02D5F1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650" y="3363913"/>
                <a:ext cx="301625" cy="522288"/>
              </a:xfrm>
              <a:custGeom>
                <a:avLst/>
                <a:gdLst>
                  <a:gd name="T0" fmla="*/ 56 w 190"/>
                  <a:gd name="T1" fmla="*/ 14 h 329"/>
                  <a:gd name="T2" fmla="*/ 66 w 190"/>
                  <a:gd name="T3" fmla="*/ 14 h 329"/>
                  <a:gd name="T4" fmla="*/ 78 w 190"/>
                  <a:gd name="T5" fmla="*/ 28 h 329"/>
                  <a:gd name="T6" fmla="*/ 80 w 190"/>
                  <a:gd name="T7" fmla="*/ 42 h 329"/>
                  <a:gd name="T8" fmla="*/ 102 w 190"/>
                  <a:gd name="T9" fmla="*/ 44 h 329"/>
                  <a:gd name="T10" fmla="*/ 122 w 190"/>
                  <a:gd name="T11" fmla="*/ 44 h 329"/>
                  <a:gd name="T12" fmla="*/ 144 w 190"/>
                  <a:gd name="T13" fmla="*/ 34 h 329"/>
                  <a:gd name="T14" fmla="*/ 156 w 190"/>
                  <a:gd name="T15" fmla="*/ 30 h 329"/>
                  <a:gd name="T16" fmla="*/ 160 w 190"/>
                  <a:gd name="T17" fmla="*/ 42 h 329"/>
                  <a:gd name="T18" fmla="*/ 160 w 190"/>
                  <a:gd name="T19" fmla="*/ 56 h 329"/>
                  <a:gd name="T20" fmla="*/ 164 w 190"/>
                  <a:gd name="T21" fmla="*/ 70 h 329"/>
                  <a:gd name="T22" fmla="*/ 168 w 190"/>
                  <a:gd name="T23" fmla="*/ 78 h 329"/>
                  <a:gd name="T24" fmla="*/ 170 w 190"/>
                  <a:gd name="T25" fmla="*/ 96 h 329"/>
                  <a:gd name="T26" fmla="*/ 174 w 190"/>
                  <a:gd name="T27" fmla="*/ 106 h 329"/>
                  <a:gd name="T28" fmla="*/ 180 w 190"/>
                  <a:gd name="T29" fmla="*/ 119 h 329"/>
                  <a:gd name="T30" fmla="*/ 186 w 190"/>
                  <a:gd name="T31" fmla="*/ 133 h 329"/>
                  <a:gd name="T32" fmla="*/ 190 w 190"/>
                  <a:gd name="T33" fmla="*/ 141 h 329"/>
                  <a:gd name="T34" fmla="*/ 182 w 190"/>
                  <a:gd name="T35" fmla="*/ 161 h 329"/>
                  <a:gd name="T36" fmla="*/ 178 w 190"/>
                  <a:gd name="T37" fmla="*/ 183 h 329"/>
                  <a:gd name="T38" fmla="*/ 174 w 190"/>
                  <a:gd name="T39" fmla="*/ 207 h 329"/>
                  <a:gd name="T40" fmla="*/ 172 w 190"/>
                  <a:gd name="T41" fmla="*/ 231 h 329"/>
                  <a:gd name="T42" fmla="*/ 170 w 190"/>
                  <a:gd name="T43" fmla="*/ 247 h 329"/>
                  <a:gd name="T44" fmla="*/ 168 w 190"/>
                  <a:gd name="T45" fmla="*/ 271 h 329"/>
                  <a:gd name="T46" fmla="*/ 164 w 190"/>
                  <a:gd name="T47" fmla="*/ 297 h 329"/>
                  <a:gd name="T48" fmla="*/ 160 w 190"/>
                  <a:gd name="T49" fmla="*/ 329 h 329"/>
                  <a:gd name="T50" fmla="*/ 150 w 190"/>
                  <a:gd name="T51" fmla="*/ 327 h 329"/>
                  <a:gd name="T52" fmla="*/ 144 w 190"/>
                  <a:gd name="T53" fmla="*/ 319 h 329"/>
                  <a:gd name="T54" fmla="*/ 136 w 190"/>
                  <a:gd name="T55" fmla="*/ 319 h 329"/>
                  <a:gd name="T56" fmla="*/ 126 w 190"/>
                  <a:gd name="T57" fmla="*/ 311 h 329"/>
                  <a:gd name="T58" fmla="*/ 118 w 190"/>
                  <a:gd name="T59" fmla="*/ 311 h 329"/>
                  <a:gd name="T60" fmla="*/ 112 w 190"/>
                  <a:gd name="T61" fmla="*/ 311 h 329"/>
                  <a:gd name="T62" fmla="*/ 102 w 190"/>
                  <a:gd name="T63" fmla="*/ 315 h 329"/>
                  <a:gd name="T64" fmla="*/ 84 w 190"/>
                  <a:gd name="T65" fmla="*/ 311 h 329"/>
                  <a:gd name="T66" fmla="*/ 70 w 190"/>
                  <a:gd name="T67" fmla="*/ 307 h 329"/>
                  <a:gd name="T68" fmla="*/ 68 w 190"/>
                  <a:gd name="T69" fmla="*/ 299 h 329"/>
                  <a:gd name="T70" fmla="*/ 62 w 190"/>
                  <a:gd name="T71" fmla="*/ 293 h 329"/>
                  <a:gd name="T72" fmla="*/ 60 w 190"/>
                  <a:gd name="T73" fmla="*/ 303 h 329"/>
                  <a:gd name="T74" fmla="*/ 50 w 190"/>
                  <a:gd name="T75" fmla="*/ 293 h 329"/>
                  <a:gd name="T76" fmla="*/ 46 w 190"/>
                  <a:gd name="T77" fmla="*/ 301 h 329"/>
                  <a:gd name="T78" fmla="*/ 42 w 190"/>
                  <a:gd name="T79" fmla="*/ 295 h 329"/>
                  <a:gd name="T80" fmla="*/ 24 w 190"/>
                  <a:gd name="T81" fmla="*/ 289 h 329"/>
                  <a:gd name="T82" fmla="*/ 8 w 190"/>
                  <a:gd name="T83" fmla="*/ 287 h 329"/>
                  <a:gd name="T84" fmla="*/ 0 w 190"/>
                  <a:gd name="T85" fmla="*/ 283 h 329"/>
                  <a:gd name="T86" fmla="*/ 2 w 190"/>
                  <a:gd name="T87" fmla="*/ 263 h 329"/>
                  <a:gd name="T88" fmla="*/ 6 w 190"/>
                  <a:gd name="T89" fmla="*/ 237 h 329"/>
                  <a:gd name="T90" fmla="*/ 10 w 190"/>
                  <a:gd name="T91" fmla="*/ 217 h 329"/>
                  <a:gd name="T92" fmla="*/ 14 w 190"/>
                  <a:gd name="T93" fmla="*/ 191 h 329"/>
                  <a:gd name="T94" fmla="*/ 16 w 190"/>
                  <a:gd name="T95" fmla="*/ 171 h 329"/>
                  <a:gd name="T96" fmla="*/ 18 w 190"/>
                  <a:gd name="T97" fmla="*/ 153 h 329"/>
                  <a:gd name="T98" fmla="*/ 18 w 190"/>
                  <a:gd name="T99" fmla="*/ 139 h 329"/>
                  <a:gd name="T100" fmla="*/ 22 w 190"/>
                  <a:gd name="T101" fmla="*/ 127 h 329"/>
                  <a:gd name="T102" fmla="*/ 24 w 190"/>
                  <a:gd name="T103" fmla="*/ 110 h 329"/>
                  <a:gd name="T104" fmla="*/ 26 w 190"/>
                  <a:gd name="T105" fmla="*/ 94 h 329"/>
                  <a:gd name="T106" fmla="*/ 26 w 190"/>
                  <a:gd name="T107" fmla="*/ 80 h 329"/>
                  <a:gd name="T108" fmla="*/ 26 w 190"/>
                  <a:gd name="T109" fmla="*/ 62 h 329"/>
                  <a:gd name="T110" fmla="*/ 30 w 190"/>
                  <a:gd name="T111" fmla="*/ 36 h 329"/>
                  <a:gd name="T112" fmla="*/ 36 w 190"/>
                  <a:gd name="T113" fmla="*/ 24 h 329"/>
                  <a:gd name="T114" fmla="*/ 46 w 190"/>
                  <a:gd name="T115" fmla="*/ 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0" h="329">
                    <a:moveTo>
                      <a:pt x="50" y="0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6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6" y="16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2" y="20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8" y="28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2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0" y="38"/>
                    </a:lnTo>
                    <a:lnTo>
                      <a:pt x="80" y="42"/>
                    </a:lnTo>
                    <a:lnTo>
                      <a:pt x="80" y="46"/>
                    </a:lnTo>
                    <a:lnTo>
                      <a:pt x="86" y="46"/>
                    </a:lnTo>
                    <a:lnTo>
                      <a:pt x="90" y="44"/>
                    </a:lnTo>
                    <a:lnTo>
                      <a:pt x="94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6" y="44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4" y="44"/>
                    </a:lnTo>
                    <a:lnTo>
                      <a:pt x="116" y="44"/>
                    </a:lnTo>
                    <a:lnTo>
                      <a:pt x="120" y="44"/>
                    </a:lnTo>
                    <a:lnTo>
                      <a:pt x="122" y="44"/>
                    </a:lnTo>
                    <a:lnTo>
                      <a:pt x="128" y="44"/>
                    </a:lnTo>
                    <a:lnTo>
                      <a:pt x="130" y="42"/>
                    </a:lnTo>
                    <a:lnTo>
                      <a:pt x="134" y="40"/>
                    </a:lnTo>
                    <a:lnTo>
                      <a:pt x="138" y="36"/>
                    </a:lnTo>
                    <a:lnTo>
                      <a:pt x="140" y="36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6" y="32"/>
                    </a:lnTo>
                    <a:lnTo>
                      <a:pt x="148" y="30"/>
                    </a:lnTo>
                    <a:lnTo>
                      <a:pt x="150" y="30"/>
                    </a:lnTo>
                    <a:lnTo>
                      <a:pt x="152" y="30"/>
                    </a:lnTo>
                    <a:lnTo>
                      <a:pt x="158" y="26"/>
                    </a:lnTo>
                    <a:lnTo>
                      <a:pt x="158" y="28"/>
                    </a:lnTo>
                    <a:lnTo>
                      <a:pt x="156" y="30"/>
                    </a:lnTo>
                    <a:lnTo>
                      <a:pt x="158" y="30"/>
                    </a:lnTo>
                    <a:lnTo>
                      <a:pt x="158" y="30"/>
                    </a:lnTo>
                    <a:lnTo>
                      <a:pt x="158" y="32"/>
                    </a:lnTo>
                    <a:lnTo>
                      <a:pt x="160" y="36"/>
                    </a:lnTo>
                    <a:lnTo>
                      <a:pt x="160" y="38"/>
                    </a:lnTo>
                    <a:lnTo>
                      <a:pt x="160" y="42"/>
                    </a:lnTo>
                    <a:lnTo>
                      <a:pt x="160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0" y="48"/>
                    </a:lnTo>
                    <a:lnTo>
                      <a:pt x="160" y="50"/>
                    </a:lnTo>
                    <a:lnTo>
                      <a:pt x="160" y="54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2" y="58"/>
                    </a:lnTo>
                    <a:lnTo>
                      <a:pt x="162" y="60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4" y="68"/>
                    </a:lnTo>
                    <a:lnTo>
                      <a:pt x="164" y="70"/>
                    </a:lnTo>
                    <a:lnTo>
                      <a:pt x="166" y="72"/>
                    </a:lnTo>
                    <a:lnTo>
                      <a:pt x="166" y="74"/>
                    </a:lnTo>
                    <a:lnTo>
                      <a:pt x="168" y="74"/>
                    </a:lnTo>
                    <a:lnTo>
                      <a:pt x="168" y="76"/>
                    </a:lnTo>
                    <a:lnTo>
                      <a:pt x="168" y="78"/>
                    </a:lnTo>
                    <a:lnTo>
                      <a:pt x="166" y="78"/>
                    </a:lnTo>
                    <a:lnTo>
                      <a:pt x="168" y="78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0"/>
                    </a:lnTo>
                    <a:lnTo>
                      <a:pt x="170" y="94"/>
                    </a:lnTo>
                    <a:lnTo>
                      <a:pt x="170" y="96"/>
                    </a:lnTo>
                    <a:lnTo>
                      <a:pt x="172" y="98"/>
                    </a:lnTo>
                    <a:lnTo>
                      <a:pt x="174" y="98"/>
                    </a:lnTo>
                    <a:lnTo>
                      <a:pt x="174" y="100"/>
                    </a:lnTo>
                    <a:lnTo>
                      <a:pt x="172" y="102"/>
                    </a:lnTo>
                    <a:lnTo>
                      <a:pt x="172" y="104"/>
                    </a:lnTo>
                    <a:lnTo>
                      <a:pt x="174" y="104"/>
                    </a:lnTo>
                    <a:lnTo>
                      <a:pt x="174" y="106"/>
                    </a:lnTo>
                    <a:lnTo>
                      <a:pt x="174" y="108"/>
                    </a:lnTo>
                    <a:lnTo>
                      <a:pt x="176" y="108"/>
                    </a:lnTo>
                    <a:lnTo>
                      <a:pt x="178" y="112"/>
                    </a:lnTo>
                    <a:lnTo>
                      <a:pt x="180" y="112"/>
                    </a:lnTo>
                    <a:lnTo>
                      <a:pt x="182" y="114"/>
                    </a:lnTo>
                    <a:lnTo>
                      <a:pt x="182" y="117"/>
                    </a:lnTo>
                    <a:lnTo>
                      <a:pt x="180" y="119"/>
                    </a:lnTo>
                    <a:lnTo>
                      <a:pt x="182" y="119"/>
                    </a:lnTo>
                    <a:lnTo>
                      <a:pt x="184" y="121"/>
                    </a:lnTo>
                    <a:lnTo>
                      <a:pt x="186" y="123"/>
                    </a:lnTo>
                    <a:lnTo>
                      <a:pt x="186" y="125"/>
                    </a:lnTo>
                    <a:lnTo>
                      <a:pt x="186" y="127"/>
                    </a:lnTo>
                    <a:lnTo>
                      <a:pt x="188" y="129"/>
                    </a:lnTo>
                    <a:lnTo>
                      <a:pt x="186" y="133"/>
                    </a:lnTo>
                    <a:lnTo>
                      <a:pt x="188" y="133"/>
                    </a:lnTo>
                    <a:lnTo>
                      <a:pt x="188" y="135"/>
                    </a:lnTo>
                    <a:lnTo>
                      <a:pt x="188" y="137"/>
                    </a:lnTo>
                    <a:lnTo>
                      <a:pt x="186" y="139"/>
                    </a:lnTo>
                    <a:lnTo>
                      <a:pt x="188" y="139"/>
                    </a:lnTo>
                    <a:lnTo>
                      <a:pt x="190" y="139"/>
                    </a:lnTo>
                    <a:lnTo>
                      <a:pt x="190" y="141"/>
                    </a:lnTo>
                    <a:lnTo>
                      <a:pt x="190" y="145"/>
                    </a:lnTo>
                    <a:lnTo>
                      <a:pt x="188" y="149"/>
                    </a:lnTo>
                    <a:lnTo>
                      <a:pt x="184" y="155"/>
                    </a:lnTo>
                    <a:lnTo>
                      <a:pt x="184" y="157"/>
                    </a:lnTo>
                    <a:lnTo>
                      <a:pt x="182" y="157"/>
                    </a:lnTo>
                    <a:lnTo>
                      <a:pt x="180" y="159"/>
                    </a:lnTo>
                    <a:lnTo>
                      <a:pt x="182" y="161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9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8" y="187"/>
                    </a:lnTo>
                    <a:lnTo>
                      <a:pt x="178" y="189"/>
                    </a:lnTo>
                    <a:lnTo>
                      <a:pt x="176" y="195"/>
                    </a:lnTo>
                    <a:lnTo>
                      <a:pt x="176" y="197"/>
                    </a:lnTo>
                    <a:lnTo>
                      <a:pt x="176" y="201"/>
                    </a:lnTo>
                    <a:lnTo>
                      <a:pt x="176" y="205"/>
                    </a:lnTo>
                    <a:lnTo>
                      <a:pt x="174" y="207"/>
                    </a:lnTo>
                    <a:lnTo>
                      <a:pt x="174" y="209"/>
                    </a:lnTo>
                    <a:lnTo>
                      <a:pt x="174" y="211"/>
                    </a:lnTo>
                    <a:lnTo>
                      <a:pt x="174" y="215"/>
                    </a:lnTo>
                    <a:lnTo>
                      <a:pt x="174" y="217"/>
                    </a:lnTo>
                    <a:lnTo>
                      <a:pt x="174" y="223"/>
                    </a:lnTo>
                    <a:lnTo>
                      <a:pt x="174" y="225"/>
                    </a:lnTo>
                    <a:lnTo>
                      <a:pt x="172" y="231"/>
                    </a:lnTo>
                    <a:lnTo>
                      <a:pt x="172" y="233"/>
                    </a:lnTo>
                    <a:lnTo>
                      <a:pt x="172" y="235"/>
                    </a:lnTo>
                    <a:lnTo>
                      <a:pt x="172" y="237"/>
                    </a:lnTo>
                    <a:lnTo>
                      <a:pt x="172" y="239"/>
                    </a:lnTo>
                    <a:lnTo>
                      <a:pt x="170" y="243"/>
                    </a:lnTo>
                    <a:lnTo>
                      <a:pt x="170" y="245"/>
                    </a:lnTo>
                    <a:lnTo>
                      <a:pt x="170" y="247"/>
                    </a:lnTo>
                    <a:lnTo>
                      <a:pt x="170" y="251"/>
                    </a:lnTo>
                    <a:lnTo>
                      <a:pt x="170" y="253"/>
                    </a:lnTo>
                    <a:lnTo>
                      <a:pt x="170" y="255"/>
                    </a:lnTo>
                    <a:lnTo>
                      <a:pt x="168" y="263"/>
                    </a:lnTo>
                    <a:lnTo>
                      <a:pt x="168" y="265"/>
                    </a:lnTo>
                    <a:lnTo>
                      <a:pt x="168" y="269"/>
                    </a:lnTo>
                    <a:lnTo>
                      <a:pt x="168" y="271"/>
                    </a:lnTo>
                    <a:lnTo>
                      <a:pt x="168" y="271"/>
                    </a:lnTo>
                    <a:lnTo>
                      <a:pt x="168" y="273"/>
                    </a:lnTo>
                    <a:lnTo>
                      <a:pt x="166" y="279"/>
                    </a:lnTo>
                    <a:lnTo>
                      <a:pt x="166" y="281"/>
                    </a:lnTo>
                    <a:lnTo>
                      <a:pt x="166" y="285"/>
                    </a:lnTo>
                    <a:lnTo>
                      <a:pt x="164" y="295"/>
                    </a:lnTo>
                    <a:lnTo>
                      <a:pt x="164" y="297"/>
                    </a:lnTo>
                    <a:lnTo>
                      <a:pt x="164" y="301"/>
                    </a:lnTo>
                    <a:lnTo>
                      <a:pt x="162" y="315"/>
                    </a:lnTo>
                    <a:lnTo>
                      <a:pt x="162" y="317"/>
                    </a:lnTo>
                    <a:lnTo>
                      <a:pt x="162" y="319"/>
                    </a:lnTo>
                    <a:lnTo>
                      <a:pt x="162" y="327"/>
                    </a:lnTo>
                    <a:lnTo>
                      <a:pt x="162" y="329"/>
                    </a:lnTo>
                    <a:lnTo>
                      <a:pt x="160" y="329"/>
                    </a:lnTo>
                    <a:lnTo>
                      <a:pt x="160" y="327"/>
                    </a:lnTo>
                    <a:lnTo>
                      <a:pt x="158" y="325"/>
                    </a:lnTo>
                    <a:lnTo>
                      <a:pt x="158" y="323"/>
                    </a:lnTo>
                    <a:lnTo>
                      <a:pt x="156" y="323"/>
                    </a:lnTo>
                    <a:lnTo>
                      <a:pt x="154" y="323"/>
                    </a:lnTo>
                    <a:lnTo>
                      <a:pt x="152" y="327"/>
                    </a:lnTo>
                    <a:lnTo>
                      <a:pt x="150" y="327"/>
                    </a:lnTo>
                    <a:lnTo>
                      <a:pt x="148" y="327"/>
                    </a:lnTo>
                    <a:lnTo>
                      <a:pt x="148" y="325"/>
                    </a:lnTo>
                    <a:lnTo>
                      <a:pt x="148" y="323"/>
                    </a:lnTo>
                    <a:lnTo>
                      <a:pt x="148" y="321"/>
                    </a:lnTo>
                    <a:lnTo>
                      <a:pt x="146" y="321"/>
                    </a:lnTo>
                    <a:lnTo>
                      <a:pt x="146" y="319"/>
                    </a:lnTo>
                    <a:lnTo>
                      <a:pt x="144" y="319"/>
                    </a:lnTo>
                    <a:lnTo>
                      <a:pt x="144" y="319"/>
                    </a:lnTo>
                    <a:lnTo>
                      <a:pt x="144" y="317"/>
                    </a:lnTo>
                    <a:lnTo>
                      <a:pt x="142" y="315"/>
                    </a:lnTo>
                    <a:lnTo>
                      <a:pt x="140" y="315"/>
                    </a:lnTo>
                    <a:lnTo>
                      <a:pt x="140" y="317"/>
                    </a:lnTo>
                    <a:lnTo>
                      <a:pt x="138" y="319"/>
                    </a:lnTo>
                    <a:lnTo>
                      <a:pt x="136" y="319"/>
                    </a:lnTo>
                    <a:lnTo>
                      <a:pt x="136" y="317"/>
                    </a:lnTo>
                    <a:lnTo>
                      <a:pt x="134" y="315"/>
                    </a:lnTo>
                    <a:lnTo>
                      <a:pt x="134" y="313"/>
                    </a:lnTo>
                    <a:lnTo>
                      <a:pt x="132" y="313"/>
                    </a:lnTo>
                    <a:lnTo>
                      <a:pt x="130" y="311"/>
                    </a:lnTo>
                    <a:lnTo>
                      <a:pt x="128" y="311"/>
                    </a:lnTo>
                    <a:lnTo>
                      <a:pt x="126" y="311"/>
                    </a:lnTo>
                    <a:lnTo>
                      <a:pt x="126" y="309"/>
                    </a:lnTo>
                    <a:lnTo>
                      <a:pt x="124" y="309"/>
                    </a:lnTo>
                    <a:lnTo>
                      <a:pt x="124" y="307"/>
                    </a:lnTo>
                    <a:lnTo>
                      <a:pt x="122" y="307"/>
                    </a:lnTo>
                    <a:lnTo>
                      <a:pt x="120" y="307"/>
                    </a:lnTo>
                    <a:lnTo>
                      <a:pt x="118" y="309"/>
                    </a:lnTo>
                    <a:lnTo>
                      <a:pt x="118" y="311"/>
                    </a:lnTo>
                    <a:lnTo>
                      <a:pt x="116" y="311"/>
                    </a:lnTo>
                    <a:lnTo>
                      <a:pt x="116" y="313"/>
                    </a:lnTo>
                    <a:lnTo>
                      <a:pt x="114" y="315"/>
                    </a:lnTo>
                    <a:lnTo>
                      <a:pt x="112" y="315"/>
                    </a:lnTo>
                    <a:lnTo>
                      <a:pt x="112" y="313"/>
                    </a:lnTo>
                    <a:lnTo>
                      <a:pt x="112" y="311"/>
                    </a:lnTo>
                    <a:lnTo>
                      <a:pt x="112" y="311"/>
                    </a:lnTo>
                    <a:lnTo>
                      <a:pt x="110" y="311"/>
                    </a:lnTo>
                    <a:lnTo>
                      <a:pt x="110" y="313"/>
                    </a:lnTo>
                    <a:lnTo>
                      <a:pt x="110" y="315"/>
                    </a:lnTo>
                    <a:lnTo>
                      <a:pt x="108" y="317"/>
                    </a:lnTo>
                    <a:lnTo>
                      <a:pt x="106" y="317"/>
                    </a:lnTo>
                    <a:lnTo>
                      <a:pt x="104" y="315"/>
                    </a:lnTo>
                    <a:lnTo>
                      <a:pt x="102" y="315"/>
                    </a:lnTo>
                    <a:lnTo>
                      <a:pt x="100" y="313"/>
                    </a:lnTo>
                    <a:lnTo>
                      <a:pt x="98" y="313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2" y="311"/>
                    </a:lnTo>
                    <a:lnTo>
                      <a:pt x="90" y="311"/>
                    </a:lnTo>
                    <a:lnTo>
                      <a:pt x="84" y="311"/>
                    </a:lnTo>
                    <a:lnTo>
                      <a:pt x="82" y="311"/>
                    </a:lnTo>
                    <a:lnTo>
                      <a:pt x="80" y="311"/>
                    </a:lnTo>
                    <a:lnTo>
                      <a:pt x="78" y="309"/>
                    </a:lnTo>
                    <a:lnTo>
                      <a:pt x="76" y="309"/>
                    </a:lnTo>
                    <a:lnTo>
                      <a:pt x="76" y="307"/>
                    </a:lnTo>
                    <a:lnTo>
                      <a:pt x="74" y="307"/>
                    </a:lnTo>
                    <a:lnTo>
                      <a:pt x="70" y="307"/>
                    </a:lnTo>
                    <a:lnTo>
                      <a:pt x="68" y="309"/>
                    </a:lnTo>
                    <a:lnTo>
                      <a:pt x="66" y="307"/>
                    </a:lnTo>
                    <a:lnTo>
                      <a:pt x="64" y="307"/>
                    </a:lnTo>
                    <a:lnTo>
                      <a:pt x="64" y="305"/>
                    </a:lnTo>
                    <a:lnTo>
                      <a:pt x="66" y="303"/>
                    </a:lnTo>
                    <a:lnTo>
                      <a:pt x="68" y="301"/>
                    </a:lnTo>
                    <a:lnTo>
                      <a:pt x="68" y="299"/>
                    </a:lnTo>
                    <a:lnTo>
                      <a:pt x="66" y="299"/>
                    </a:lnTo>
                    <a:lnTo>
                      <a:pt x="64" y="299"/>
                    </a:lnTo>
                    <a:lnTo>
                      <a:pt x="64" y="297"/>
                    </a:lnTo>
                    <a:lnTo>
                      <a:pt x="64" y="297"/>
                    </a:lnTo>
                    <a:lnTo>
                      <a:pt x="64" y="295"/>
                    </a:lnTo>
                    <a:lnTo>
                      <a:pt x="62" y="295"/>
                    </a:lnTo>
                    <a:lnTo>
                      <a:pt x="62" y="293"/>
                    </a:lnTo>
                    <a:lnTo>
                      <a:pt x="60" y="293"/>
                    </a:lnTo>
                    <a:lnTo>
                      <a:pt x="60" y="295"/>
                    </a:lnTo>
                    <a:lnTo>
                      <a:pt x="60" y="297"/>
                    </a:lnTo>
                    <a:lnTo>
                      <a:pt x="62" y="299"/>
                    </a:lnTo>
                    <a:lnTo>
                      <a:pt x="62" y="301"/>
                    </a:lnTo>
                    <a:lnTo>
                      <a:pt x="62" y="303"/>
                    </a:lnTo>
                    <a:lnTo>
                      <a:pt x="60" y="303"/>
                    </a:lnTo>
                    <a:lnTo>
                      <a:pt x="58" y="303"/>
                    </a:lnTo>
                    <a:lnTo>
                      <a:pt x="58" y="301"/>
                    </a:lnTo>
                    <a:lnTo>
                      <a:pt x="58" y="299"/>
                    </a:lnTo>
                    <a:lnTo>
                      <a:pt x="56" y="297"/>
                    </a:lnTo>
                    <a:lnTo>
                      <a:pt x="54" y="295"/>
                    </a:lnTo>
                    <a:lnTo>
                      <a:pt x="52" y="293"/>
                    </a:lnTo>
                    <a:lnTo>
                      <a:pt x="50" y="293"/>
                    </a:lnTo>
                    <a:lnTo>
                      <a:pt x="50" y="295"/>
                    </a:lnTo>
                    <a:lnTo>
                      <a:pt x="50" y="297"/>
                    </a:lnTo>
                    <a:lnTo>
                      <a:pt x="50" y="299"/>
                    </a:lnTo>
                    <a:lnTo>
                      <a:pt x="50" y="301"/>
                    </a:lnTo>
                    <a:lnTo>
                      <a:pt x="50" y="303"/>
                    </a:lnTo>
                    <a:lnTo>
                      <a:pt x="48" y="303"/>
                    </a:lnTo>
                    <a:lnTo>
                      <a:pt x="46" y="301"/>
                    </a:lnTo>
                    <a:lnTo>
                      <a:pt x="46" y="299"/>
                    </a:lnTo>
                    <a:lnTo>
                      <a:pt x="48" y="299"/>
                    </a:lnTo>
                    <a:lnTo>
                      <a:pt x="48" y="297"/>
                    </a:lnTo>
                    <a:lnTo>
                      <a:pt x="46" y="297"/>
                    </a:lnTo>
                    <a:lnTo>
                      <a:pt x="46" y="295"/>
                    </a:lnTo>
                    <a:lnTo>
                      <a:pt x="44" y="295"/>
                    </a:lnTo>
                    <a:lnTo>
                      <a:pt x="42" y="295"/>
                    </a:lnTo>
                    <a:lnTo>
                      <a:pt x="40" y="295"/>
                    </a:lnTo>
                    <a:lnTo>
                      <a:pt x="38" y="293"/>
                    </a:lnTo>
                    <a:lnTo>
                      <a:pt x="38" y="291"/>
                    </a:lnTo>
                    <a:lnTo>
                      <a:pt x="36" y="291"/>
                    </a:lnTo>
                    <a:lnTo>
                      <a:pt x="32" y="289"/>
                    </a:lnTo>
                    <a:lnTo>
                      <a:pt x="26" y="289"/>
                    </a:lnTo>
                    <a:lnTo>
                      <a:pt x="24" y="289"/>
                    </a:lnTo>
                    <a:lnTo>
                      <a:pt x="20" y="289"/>
                    </a:lnTo>
                    <a:lnTo>
                      <a:pt x="18" y="291"/>
                    </a:lnTo>
                    <a:lnTo>
                      <a:pt x="16" y="291"/>
                    </a:lnTo>
                    <a:lnTo>
                      <a:pt x="16" y="291"/>
                    </a:lnTo>
                    <a:lnTo>
                      <a:pt x="14" y="291"/>
                    </a:lnTo>
                    <a:lnTo>
                      <a:pt x="10" y="289"/>
                    </a:lnTo>
                    <a:lnTo>
                      <a:pt x="8" y="287"/>
                    </a:lnTo>
                    <a:lnTo>
                      <a:pt x="6" y="287"/>
                    </a:lnTo>
                    <a:lnTo>
                      <a:pt x="4" y="285"/>
                    </a:lnTo>
                    <a:lnTo>
                      <a:pt x="2" y="285"/>
                    </a:lnTo>
                    <a:lnTo>
                      <a:pt x="0" y="285"/>
                    </a:lnTo>
                    <a:lnTo>
                      <a:pt x="0" y="287"/>
                    </a:lnTo>
                    <a:lnTo>
                      <a:pt x="0" y="285"/>
                    </a:lnTo>
                    <a:lnTo>
                      <a:pt x="0" y="283"/>
                    </a:lnTo>
                    <a:lnTo>
                      <a:pt x="0" y="275"/>
                    </a:lnTo>
                    <a:lnTo>
                      <a:pt x="0" y="273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4" y="257"/>
                    </a:lnTo>
                    <a:lnTo>
                      <a:pt x="4" y="255"/>
                    </a:lnTo>
                    <a:lnTo>
                      <a:pt x="6" y="249"/>
                    </a:lnTo>
                    <a:lnTo>
                      <a:pt x="6" y="245"/>
                    </a:lnTo>
                    <a:lnTo>
                      <a:pt x="6" y="241"/>
                    </a:lnTo>
                    <a:lnTo>
                      <a:pt x="6" y="237"/>
                    </a:lnTo>
                    <a:lnTo>
                      <a:pt x="8" y="233"/>
                    </a:lnTo>
                    <a:lnTo>
                      <a:pt x="8" y="231"/>
                    </a:lnTo>
                    <a:lnTo>
                      <a:pt x="8" y="229"/>
                    </a:lnTo>
                    <a:lnTo>
                      <a:pt x="8" y="227"/>
                    </a:lnTo>
                    <a:lnTo>
                      <a:pt x="8" y="223"/>
                    </a:lnTo>
                    <a:lnTo>
                      <a:pt x="10" y="219"/>
                    </a:lnTo>
                    <a:lnTo>
                      <a:pt x="10" y="217"/>
                    </a:lnTo>
                    <a:lnTo>
                      <a:pt x="10" y="213"/>
                    </a:lnTo>
                    <a:lnTo>
                      <a:pt x="10" y="211"/>
                    </a:lnTo>
                    <a:lnTo>
                      <a:pt x="10" y="209"/>
                    </a:lnTo>
                    <a:lnTo>
                      <a:pt x="12" y="203"/>
                    </a:lnTo>
                    <a:lnTo>
                      <a:pt x="12" y="197"/>
                    </a:lnTo>
                    <a:lnTo>
                      <a:pt x="12" y="193"/>
                    </a:lnTo>
                    <a:lnTo>
                      <a:pt x="14" y="191"/>
                    </a:lnTo>
                    <a:lnTo>
                      <a:pt x="14" y="189"/>
                    </a:lnTo>
                    <a:lnTo>
                      <a:pt x="14" y="183"/>
                    </a:lnTo>
                    <a:lnTo>
                      <a:pt x="16" y="177"/>
                    </a:lnTo>
                    <a:lnTo>
                      <a:pt x="16" y="175"/>
                    </a:lnTo>
                    <a:lnTo>
                      <a:pt x="16" y="175"/>
                    </a:lnTo>
                    <a:lnTo>
                      <a:pt x="16" y="173"/>
                    </a:lnTo>
                    <a:lnTo>
                      <a:pt x="16" y="171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6" y="159"/>
                    </a:lnTo>
                    <a:lnTo>
                      <a:pt x="16" y="155"/>
                    </a:lnTo>
                    <a:lnTo>
                      <a:pt x="16" y="153"/>
                    </a:lnTo>
                    <a:lnTo>
                      <a:pt x="18" y="153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8" y="147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8" y="141"/>
                    </a:lnTo>
                    <a:lnTo>
                      <a:pt x="18" y="139"/>
                    </a:lnTo>
                    <a:lnTo>
                      <a:pt x="20" y="139"/>
                    </a:lnTo>
                    <a:lnTo>
                      <a:pt x="20" y="137"/>
                    </a:lnTo>
                    <a:lnTo>
                      <a:pt x="20" y="135"/>
                    </a:lnTo>
                    <a:lnTo>
                      <a:pt x="20" y="133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22" y="127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4" y="114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4" y="102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6" y="74"/>
                    </a:lnTo>
                    <a:lnTo>
                      <a:pt x="26" y="72"/>
                    </a:lnTo>
                    <a:lnTo>
                      <a:pt x="26" y="68"/>
                    </a:lnTo>
                    <a:lnTo>
                      <a:pt x="26" y="62"/>
                    </a:lnTo>
                    <a:lnTo>
                      <a:pt x="26" y="60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6" y="44"/>
                    </a:lnTo>
                    <a:lnTo>
                      <a:pt x="30" y="38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2" y="10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7" name="Freeform 139">
                <a:extLst>
                  <a:ext uri="{FF2B5EF4-FFF2-40B4-BE49-F238E27FC236}">
                    <a16:creationId xmlns:a16="http://schemas.microsoft.com/office/drawing/2014/main" id="{15CEB96C-9AD4-BF97-3EF1-DF524C0B8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3950" y="3176588"/>
                <a:ext cx="368300" cy="257175"/>
              </a:xfrm>
              <a:custGeom>
                <a:avLst/>
                <a:gdLst>
                  <a:gd name="T0" fmla="*/ 90 w 232"/>
                  <a:gd name="T1" fmla="*/ 4 h 162"/>
                  <a:gd name="T2" fmla="*/ 102 w 232"/>
                  <a:gd name="T3" fmla="*/ 4 h 162"/>
                  <a:gd name="T4" fmla="*/ 116 w 232"/>
                  <a:gd name="T5" fmla="*/ 4 h 162"/>
                  <a:gd name="T6" fmla="*/ 128 w 232"/>
                  <a:gd name="T7" fmla="*/ 8 h 162"/>
                  <a:gd name="T8" fmla="*/ 138 w 232"/>
                  <a:gd name="T9" fmla="*/ 10 h 162"/>
                  <a:gd name="T10" fmla="*/ 152 w 232"/>
                  <a:gd name="T11" fmla="*/ 8 h 162"/>
                  <a:gd name="T12" fmla="*/ 162 w 232"/>
                  <a:gd name="T13" fmla="*/ 12 h 162"/>
                  <a:gd name="T14" fmla="*/ 174 w 232"/>
                  <a:gd name="T15" fmla="*/ 16 h 162"/>
                  <a:gd name="T16" fmla="*/ 182 w 232"/>
                  <a:gd name="T17" fmla="*/ 24 h 162"/>
                  <a:gd name="T18" fmla="*/ 192 w 232"/>
                  <a:gd name="T19" fmla="*/ 30 h 162"/>
                  <a:gd name="T20" fmla="*/ 204 w 232"/>
                  <a:gd name="T21" fmla="*/ 36 h 162"/>
                  <a:gd name="T22" fmla="*/ 218 w 232"/>
                  <a:gd name="T23" fmla="*/ 44 h 162"/>
                  <a:gd name="T24" fmla="*/ 226 w 232"/>
                  <a:gd name="T25" fmla="*/ 50 h 162"/>
                  <a:gd name="T26" fmla="*/ 230 w 232"/>
                  <a:gd name="T27" fmla="*/ 54 h 162"/>
                  <a:gd name="T28" fmla="*/ 228 w 232"/>
                  <a:gd name="T29" fmla="*/ 64 h 162"/>
                  <a:gd name="T30" fmla="*/ 224 w 232"/>
                  <a:gd name="T31" fmla="*/ 72 h 162"/>
                  <a:gd name="T32" fmla="*/ 224 w 232"/>
                  <a:gd name="T33" fmla="*/ 88 h 162"/>
                  <a:gd name="T34" fmla="*/ 218 w 232"/>
                  <a:gd name="T35" fmla="*/ 100 h 162"/>
                  <a:gd name="T36" fmla="*/ 212 w 232"/>
                  <a:gd name="T37" fmla="*/ 108 h 162"/>
                  <a:gd name="T38" fmla="*/ 214 w 232"/>
                  <a:gd name="T39" fmla="*/ 118 h 162"/>
                  <a:gd name="T40" fmla="*/ 200 w 232"/>
                  <a:gd name="T41" fmla="*/ 120 h 162"/>
                  <a:gd name="T42" fmla="*/ 188 w 232"/>
                  <a:gd name="T43" fmla="*/ 122 h 162"/>
                  <a:gd name="T44" fmla="*/ 172 w 232"/>
                  <a:gd name="T45" fmla="*/ 126 h 162"/>
                  <a:gd name="T46" fmla="*/ 152 w 232"/>
                  <a:gd name="T47" fmla="*/ 130 h 162"/>
                  <a:gd name="T48" fmla="*/ 136 w 232"/>
                  <a:gd name="T49" fmla="*/ 134 h 162"/>
                  <a:gd name="T50" fmla="*/ 122 w 232"/>
                  <a:gd name="T51" fmla="*/ 138 h 162"/>
                  <a:gd name="T52" fmla="*/ 108 w 232"/>
                  <a:gd name="T53" fmla="*/ 140 h 162"/>
                  <a:gd name="T54" fmla="*/ 90 w 232"/>
                  <a:gd name="T55" fmla="*/ 144 h 162"/>
                  <a:gd name="T56" fmla="*/ 78 w 232"/>
                  <a:gd name="T57" fmla="*/ 146 h 162"/>
                  <a:gd name="T58" fmla="*/ 66 w 232"/>
                  <a:gd name="T59" fmla="*/ 148 h 162"/>
                  <a:gd name="T60" fmla="*/ 60 w 232"/>
                  <a:gd name="T61" fmla="*/ 154 h 162"/>
                  <a:gd name="T62" fmla="*/ 56 w 232"/>
                  <a:gd name="T63" fmla="*/ 156 h 162"/>
                  <a:gd name="T64" fmla="*/ 48 w 232"/>
                  <a:gd name="T65" fmla="*/ 162 h 162"/>
                  <a:gd name="T66" fmla="*/ 36 w 232"/>
                  <a:gd name="T67" fmla="*/ 160 h 162"/>
                  <a:gd name="T68" fmla="*/ 30 w 232"/>
                  <a:gd name="T69" fmla="*/ 158 h 162"/>
                  <a:gd name="T70" fmla="*/ 24 w 232"/>
                  <a:gd name="T71" fmla="*/ 154 h 162"/>
                  <a:gd name="T72" fmla="*/ 16 w 232"/>
                  <a:gd name="T73" fmla="*/ 150 h 162"/>
                  <a:gd name="T74" fmla="*/ 12 w 232"/>
                  <a:gd name="T75" fmla="*/ 146 h 162"/>
                  <a:gd name="T76" fmla="*/ 4 w 232"/>
                  <a:gd name="T77" fmla="*/ 134 h 162"/>
                  <a:gd name="T78" fmla="*/ 2 w 232"/>
                  <a:gd name="T79" fmla="*/ 134 h 162"/>
                  <a:gd name="T80" fmla="*/ 4 w 232"/>
                  <a:gd name="T81" fmla="*/ 126 h 162"/>
                  <a:gd name="T82" fmla="*/ 10 w 232"/>
                  <a:gd name="T83" fmla="*/ 122 h 162"/>
                  <a:gd name="T84" fmla="*/ 10 w 232"/>
                  <a:gd name="T85" fmla="*/ 114 h 162"/>
                  <a:gd name="T86" fmla="*/ 16 w 232"/>
                  <a:gd name="T87" fmla="*/ 110 h 162"/>
                  <a:gd name="T88" fmla="*/ 20 w 232"/>
                  <a:gd name="T89" fmla="*/ 98 h 162"/>
                  <a:gd name="T90" fmla="*/ 22 w 232"/>
                  <a:gd name="T91" fmla="*/ 88 h 162"/>
                  <a:gd name="T92" fmla="*/ 30 w 232"/>
                  <a:gd name="T93" fmla="*/ 84 h 162"/>
                  <a:gd name="T94" fmla="*/ 32 w 232"/>
                  <a:gd name="T95" fmla="*/ 72 h 162"/>
                  <a:gd name="T96" fmla="*/ 30 w 232"/>
                  <a:gd name="T97" fmla="*/ 58 h 162"/>
                  <a:gd name="T98" fmla="*/ 36 w 232"/>
                  <a:gd name="T99" fmla="*/ 52 h 162"/>
                  <a:gd name="T100" fmla="*/ 36 w 232"/>
                  <a:gd name="T101" fmla="*/ 42 h 162"/>
                  <a:gd name="T102" fmla="*/ 44 w 232"/>
                  <a:gd name="T103" fmla="*/ 36 h 162"/>
                  <a:gd name="T104" fmla="*/ 52 w 232"/>
                  <a:gd name="T105" fmla="*/ 38 h 162"/>
                  <a:gd name="T106" fmla="*/ 64 w 232"/>
                  <a:gd name="T107" fmla="*/ 28 h 162"/>
                  <a:gd name="T108" fmla="*/ 72 w 232"/>
                  <a:gd name="T109" fmla="*/ 10 h 162"/>
                  <a:gd name="T110" fmla="*/ 62 w 232"/>
                  <a:gd name="T111" fmla="*/ 6 h 162"/>
                  <a:gd name="T112" fmla="*/ 66 w 232"/>
                  <a:gd name="T113" fmla="*/ 2 h 162"/>
                  <a:gd name="T114" fmla="*/ 78 w 232"/>
                  <a:gd name="T115" fmla="*/ 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2" h="162">
                    <a:moveTo>
                      <a:pt x="82" y="4"/>
                    </a:move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6" y="10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60" y="10"/>
                    </a:lnTo>
                    <a:lnTo>
                      <a:pt x="162" y="10"/>
                    </a:lnTo>
                    <a:lnTo>
                      <a:pt x="162" y="12"/>
                    </a:lnTo>
                    <a:lnTo>
                      <a:pt x="164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6" y="18"/>
                    </a:lnTo>
                    <a:lnTo>
                      <a:pt x="176" y="20"/>
                    </a:lnTo>
                    <a:lnTo>
                      <a:pt x="178" y="22"/>
                    </a:lnTo>
                    <a:lnTo>
                      <a:pt x="180" y="22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2" y="26"/>
                    </a:lnTo>
                    <a:lnTo>
                      <a:pt x="184" y="26"/>
                    </a:lnTo>
                    <a:lnTo>
                      <a:pt x="186" y="28"/>
                    </a:lnTo>
                    <a:lnTo>
                      <a:pt x="188" y="28"/>
                    </a:lnTo>
                    <a:lnTo>
                      <a:pt x="190" y="30"/>
                    </a:lnTo>
                    <a:lnTo>
                      <a:pt x="192" y="30"/>
                    </a:lnTo>
                    <a:lnTo>
                      <a:pt x="194" y="30"/>
                    </a:lnTo>
                    <a:lnTo>
                      <a:pt x="198" y="32"/>
                    </a:lnTo>
                    <a:lnTo>
                      <a:pt x="200" y="34"/>
                    </a:lnTo>
                    <a:lnTo>
                      <a:pt x="202" y="34"/>
                    </a:lnTo>
                    <a:lnTo>
                      <a:pt x="202" y="36"/>
                    </a:lnTo>
                    <a:lnTo>
                      <a:pt x="204" y="36"/>
                    </a:lnTo>
                    <a:lnTo>
                      <a:pt x="204" y="38"/>
                    </a:lnTo>
                    <a:lnTo>
                      <a:pt x="206" y="40"/>
                    </a:lnTo>
                    <a:lnTo>
                      <a:pt x="210" y="42"/>
                    </a:lnTo>
                    <a:lnTo>
                      <a:pt x="214" y="44"/>
                    </a:lnTo>
                    <a:lnTo>
                      <a:pt x="216" y="44"/>
                    </a:lnTo>
                    <a:lnTo>
                      <a:pt x="218" y="44"/>
                    </a:lnTo>
                    <a:lnTo>
                      <a:pt x="220" y="44"/>
                    </a:lnTo>
                    <a:lnTo>
                      <a:pt x="222" y="44"/>
                    </a:lnTo>
                    <a:lnTo>
                      <a:pt x="222" y="46"/>
                    </a:lnTo>
                    <a:lnTo>
                      <a:pt x="224" y="48"/>
                    </a:lnTo>
                    <a:lnTo>
                      <a:pt x="226" y="48"/>
                    </a:lnTo>
                    <a:lnTo>
                      <a:pt x="226" y="50"/>
                    </a:lnTo>
                    <a:lnTo>
                      <a:pt x="226" y="52"/>
                    </a:lnTo>
                    <a:lnTo>
                      <a:pt x="228" y="52"/>
                    </a:lnTo>
                    <a:lnTo>
                      <a:pt x="230" y="52"/>
                    </a:lnTo>
                    <a:lnTo>
                      <a:pt x="232" y="52"/>
                    </a:lnTo>
                    <a:lnTo>
                      <a:pt x="232" y="54"/>
                    </a:lnTo>
                    <a:lnTo>
                      <a:pt x="230" y="54"/>
                    </a:lnTo>
                    <a:lnTo>
                      <a:pt x="230" y="56"/>
                    </a:lnTo>
                    <a:lnTo>
                      <a:pt x="230" y="58"/>
                    </a:lnTo>
                    <a:lnTo>
                      <a:pt x="230" y="60"/>
                    </a:lnTo>
                    <a:lnTo>
                      <a:pt x="228" y="60"/>
                    </a:lnTo>
                    <a:lnTo>
                      <a:pt x="228" y="62"/>
                    </a:lnTo>
                    <a:lnTo>
                      <a:pt x="228" y="64"/>
                    </a:lnTo>
                    <a:lnTo>
                      <a:pt x="226" y="64"/>
                    </a:lnTo>
                    <a:lnTo>
                      <a:pt x="226" y="66"/>
                    </a:lnTo>
                    <a:lnTo>
                      <a:pt x="226" y="68"/>
                    </a:lnTo>
                    <a:lnTo>
                      <a:pt x="226" y="70"/>
                    </a:lnTo>
                    <a:lnTo>
                      <a:pt x="224" y="70"/>
                    </a:lnTo>
                    <a:lnTo>
                      <a:pt x="224" y="72"/>
                    </a:lnTo>
                    <a:lnTo>
                      <a:pt x="224" y="74"/>
                    </a:lnTo>
                    <a:lnTo>
                      <a:pt x="224" y="80"/>
                    </a:lnTo>
                    <a:lnTo>
                      <a:pt x="224" y="82"/>
                    </a:lnTo>
                    <a:lnTo>
                      <a:pt x="224" y="84"/>
                    </a:lnTo>
                    <a:lnTo>
                      <a:pt x="224" y="86"/>
                    </a:lnTo>
                    <a:lnTo>
                      <a:pt x="224" y="88"/>
                    </a:lnTo>
                    <a:lnTo>
                      <a:pt x="224" y="90"/>
                    </a:lnTo>
                    <a:lnTo>
                      <a:pt x="222" y="94"/>
                    </a:lnTo>
                    <a:lnTo>
                      <a:pt x="222" y="96"/>
                    </a:lnTo>
                    <a:lnTo>
                      <a:pt x="220" y="96"/>
                    </a:lnTo>
                    <a:lnTo>
                      <a:pt x="218" y="98"/>
                    </a:lnTo>
                    <a:lnTo>
                      <a:pt x="218" y="100"/>
                    </a:lnTo>
                    <a:lnTo>
                      <a:pt x="216" y="100"/>
                    </a:lnTo>
                    <a:lnTo>
                      <a:pt x="216" y="100"/>
                    </a:lnTo>
                    <a:lnTo>
                      <a:pt x="216" y="102"/>
                    </a:lnTo>
                    <a:lnTo>
                      <a:pt x="214" y="104"/>
                    </a:lnTo>
                    <a:lnTo>
                      <a:pt x="214" y="106"/>
                    </a:lnTo>
                    <a:lnTo>
                      <a:pt x="212" y="108"/>
                    </a:lnTo>
                    <a:lnTo>
                      <a:pt x="212" y="110"/>
                    </a:lnTo>
                    <a:lnTo>
                      <a:pt x="212" y="112"/>
                    </a:lnTo>
                    <a:lnTo>
                      <a:pt x="212" y="114"/>
                    </a:lnTo>
                    <a:lnTo>
                      <a:pt x="214" y="114"/>
                    </a:lnTo>
                    <a:lnTo>
                      <a:pt x="214" y="116"/>
                    </a:lnTo>
                    <a:lnTo>
                      <a:pt x="214" y="118"/>
                    </a:lnTo>
                    <a:lnTo>
                      <a:pt x="212" y="118"/>
                    </a:lnTo>
                    <a:lnTo>
                      <a:pt x="210" y="118"/>
                    </a:lnTo>
                    <a:lnTo>
                      <a:pt x="208" y="118"/>
                    </a:lnTo>
                    <a:lnTo>
                      <a:pt x="204" y="120"/>
                    </a:lnTo>
                    <a:lnTo>
                      <a:pt x="202" y="120"/>
                    </a:lnTo>
                    <a:lnTo>
                      <a:pt x="200" y="120"/>
                    </a:lnTo>
                    <a:lnTo>
                      <a:pt x="198" y="120"/>
                    </a:lnTo>
                    <a:lnTo>
                      <a:pt x="196" y="120"/>
                    </a:lnTo>
                    <a:lnTo>
                      <a:pt x="196" y="122"/>
                    </a:lnTo>
                    <a:lnTo>
                      <a:pt x="192" y="122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84" y="124"/>
                    </a:lnTo>
                    <a:lnTo>
                      <a:pt x="182" y="124"/>
                    </a:lnTo>
                    <a:lnTo>
                      <a:pt x="180" y="124"/>
                    </a:lnTo>
                    <a:lnTo>
                      <a:pt x="176" y="126"/>
                    </a:lnTo>
                    <a:lnTo>
                      <a:pt x="174" y="126"/>
                    </a:lnTo>
                    <a:lnTo>
                      <a:pt x="172" y="126"/>
                    </a:lnTo>
                    <a:lnTo>
                      <a:pt x="166" y="128"/>
                    </a:lnTo>
                    <a:lnTo>
                      <a:pt x="162" y="128"/>
                    </a:lnTo>
                    <a:lnTo>
                      <a:pt x="158" y="130"/>
                    </a:lnTo>
                    <a:lnTo>
                      <a:pt x="156" y="130"/>
                    </a:lnTo>
                    <a:lnTo>
                      <a:pt x="154" y="130"/>
                    </a:lnTo>
                    <a:lnTo>
                      <a:pt x="152" y="130"/>
                    </a:lnTo>
                    <a:lnTo>
                      <a:pt x="150" y="132"/>
                    </a:lnTo>
                    <a:lnTo>
                      <a:pt x="148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36" y="134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6"/>
                    </a:lnTo>
                    <a:lnTo>
                      <a:pt x="130" y="136"/>
                    </a:lnTo>
                    <a:lnTo>
                      <a:pt x="128" y="136"/>
                    </a:lnTo>
                    <a:lnTo>
                      <a:pt x="124" y="136"/>
                    </a:lnTo>
                    <a:lnTo>
                      <a:pt x="122" y="138"/>
                    </a:lnTo>
                    <a:lnTo>
                      <a:pt x="120" y="138"/>
                    </a:lnTo>
                    <a:lnTo>
                      <a:pt x="118" y="138"/>
                    </a:lnTo>
                    <a:lnTo>
                      <a:pt x="116" y="138"/>
                    </a:lnTo>
                    <a:lnTo>
                      <a:pt x="114" y="140"/>
                    </a:lnTo>
                    <a:lnTo>
                      <a:pt x="112" y="140"/>
                    </a:lnTo>
                    <a:lnTo>
                      <a:pt x="108" y="140"/>
                    </a:lnTo>
                    <a:lnTo>
                      <a:pt x="106" y="140"/>
                    </a:lnTo>
                    <a:lnTo>
                      <a:pt x="102" y="142"/>
                    </a:lnTo>
                    <a:lnTo>
                      <a:pt x="98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2" y="146"/>
                    </a:lnTo>
                    <a:lnTo>
                      <a:pt x="80" y="146"/>
                    </a:lnTo>
                    <a:lnTo>
                      <a:pt x="78" y="146"/>
                    </a:lnTo>
                    <a:lnTo>
                      <a:pt x="76" y="148"/>
                    </a:lnTo>
                    <a:lnTo>
                      <a:pt x="74" y="148"/>
                    </a:lnTo>
                    <a:lnTo>
                      <a:pt x="72" y="148"/>
                    </a:lnTo>
                    <a:lnTo>
                      <a:pt x="68" y="148"/>
                    </a:lnTo>
                    <a:lnTo>
                      <a:pt x="68" y="148"/>
                    </a:lnTo>
                    <a:lnTo>
                      <a:pt x="66" y="148"/>
                    </a:lnTo>
                    <a:lnTo>
                      <a:pt x="64" y="148"/>
                    </a:lnTo>
                    <a:lnTo>
                      <a:pt x="62" y="148"/>
                    </a:lnTo>
                    <a:lnTo>
                      <a:pt x="62" y="150"/>
                    </a:lnTo>
                    <a:lnTo>
                      <a:pt x="62" y="152"/>
                    </a:lnTo>
                    <a:lnTo>
                      <a:pt x="60" y="152"/>
                    </a:lnTo>
                    <a:lnTo>
                      <a:pt x="60" y="154"/>
                    </a:lnTo>
                    <a:lnTo>
                      <a:pt x="60" y="156"/>
                    </a:lnTo>
                    <a:lnTo>
                      <a:pt x="58" y="156"/>
                    </a:lnTo>
                    <a:lnTo>
                      <a:pt x="58" y="158"/>
                    </a:lnTo>
                    <a:lnTo>
                      <a:pt x="58" y="156"/>
                    </a:lnTo>
                    <a:lnTo>
                      <a:pt x="56" y="154"/>
                    </a:lnTo>
                    <a:lnTo>
                      <a:pt x="56" y="156"/>
                    </a:lnTo>
                    <a:lnTo>
                      <a:pt x="54" y="156"/>
                    </a:lnTo>
                    <a:lnTo>
                      <a:pt x="54" y="158"/>
                    </a:lnTo>
                    <a:lnTo>
                      <a:pt x="54" y="160"/>
                    </a:lnTo>
                    <a:lnTo>
                      <a:pt x="52" y="160"/>
                    </a:lnTo>
                    <a:lnTo>
                      <a:pt x="50" y="162"/>
                    </a:lnTo>
                    <a:lnTo>
                      <a:pt x="48" y="162"/>
                    </a:lnTo>
                    <a:lnTo>
                      <a:pt x="46" y="162"/>
                    </a:lnTo>
                    <a:lnTo>
                      <a:pt x="44" y="160"/>
                    </a:lnTo>
                    <a:lnTo>
                      <a:pt x="42" y="160"/>
                    </a:lnTo>
                    <a:lnTo>
                      <a:pt x="40" y="160"/>
                    </a:lnTo>
                    <a:lnTo>
                      <a:pt x="40" y="160"/>
                    </a:lnTo>
                    <a:lnTo>
                      <a:pt x="36" y="160"/>
                    </a:lnTo>
                    <a:lnTo>
                      <a:pt x="36" y="162"/>
                    </a:lnTo>
                    <a:lnTo>
                      <a:pt x="34" y="162"/>
                    </a:lnTo>
                    <a:lnTo>
                      <a:pt x="34" y="160"/>
                    </a:lnTo>
                    <a:lnTo>
                      <a:pt x="32" y="160"/>
                    </a:lnTo>
                    <a:lnTo>
                      <a:pt x="32" y="158"/>
                    </a:lnTo>
                    <a:lnTo>
                      <a:pt x="30" y="158"/>
                    </a:lnTo>
                    <a:lnTo>
                      <a:pt x="28" y="158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28" y="156"/>
                    </a:lnTo>
                    <a:lnTo>
                      <a:pt x="26" y="154"/>
                    </a:lnTo>
                    <a:lnTo>
                      <a:pt x="24" y="154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4" y="150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8" y="144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0" y="134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4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4" y="126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8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0" y="122"/>
                    </a:lnTo>
                    <a:lnTo>
                      <a:pt x="10" y="120"/>
                    </a:lnTo>
                    <a:lnTo>
                      <a:pt x="12" y="118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0" y="116"/>
                    </a:lnTo>
                    <a:lnTo>
                      <a:pt x="10" y="114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0" y="110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0"/>
                    </a:lnTo>
                    <a:lnTo>
                      <a:pt x="20" y="98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0" y="92"/>
                    </a:lnTo>
                    <a:lnTo>
                      <a:pt x="20" y="90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0" y="82"/>
                    </a:lnTo>
                    <a:lnTo>
                      <a:pt x="30" y="80"/>
                    </a:lnTo>
                    <a:lnTo>
                      <a:pt x="32" y="78"/>
                    </a:lnTo>
                    <a:lnTo>
                      <a:pt x="32" y="76"/>
                    </a:lnTo>
                    <a:lnTo>
                      <a:pt x="32" y="74"/>
                    </a:lnTo>
                    <a:lnTo>
                      <a:pt x="32" y="72"/>
                    </a:lnTo>
                    <a:lnTo>
                      <a:pt x="32" y="70"/>
                    </a:lnTo>
                    <a:lnTo>
                      <a:pt x="32" y="66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6" y="48"/>
                    </a:lnTo>
                    <a:lnTo>
                      <a:pt x="34" y="46"/>
                    </a:lnTo>
                    <a:lnTo>
                      <a:pt x="34" y="44"/>
                    </a:lnTo>
                    <a:lnTo>
                      <a:pt x="36" y="42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6" y="36"/>
                    </a:lnTo>
                    <a:lnTo>
                      <a:pt x="62" y="34"/>
                    </a:lnTo>
                    <a:lnTo>
                      <a:pt x="64" y="32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66" y="22"/>
                    </a:lnTo>
                    <a:lnTo>
                      <a:pt x="68" y="18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60" y="2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8" name="Freeform 152">
                <a:extLst>
                  <a:ext uri="{FF2B5EF4-FFF2-40B4-BE49-F238E27FC236}">
                    <a16:creationId xmlns:a16="http://schemas.microsoft.com/office/drawing/2014/main" id="{CCC5E5BF-853C-BDB7-BB9F-DE47987EE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3450" y="3414713"/>
                <a:ext cx="400050" cy="461963"/>
              </a:xfrm>
              <a:custGeom>
                <a:avLst/>
                <a:gdLst>
                  <a:gd name="T0" fmla="*/ 148 w 252"/>
                  <a:gd name="T1" fmla="*/ 6 h 291"/>
                  <a:gd name="T2" fmla="*/ 154 w 252"/>
                  <a:gd name="T3" fmla="*/ 10 h 291"/>
                  <a:gd name="T4" fmla="*/ 164 w 252"/>
                  <a:gd name="T5" fmla="*/ 10 h 291"/>
                  <a:gd name="T6" fmla="*/ 174 w 252"/>
                  <a:gd name="T7" fmla="*/ 6 h 291"/>
                  <a:gd name="T8" fmla="*/ 184 w 252"/>
                  <a:gd name="T9" fmla="*/ 12 h 291"/>
                  <a:gd name="T10" fmla="*/ 180 w 252"/>
                  <a:gd name="T11" fmla="*/ 16 h 291"/>
                  <a:gd name="T12" fmla="*/ 182 w 252"/>
                  <a:gd name="T13" fmla="*/ 24 h 291"/>
                  <a:gd name="T14" fmla="*/ 190 w 252"/>
                  <a:gd name="T15" fmla="*/ 34 h 291"/>
                  <a:gd name="T16" fmla="*/ 184 w 252"/>
                  <a:gd name="T17" fmla="*/ 46 h 291"/>
                  <a:gd name="T18" fmla="*/ 188 w 252"/>
                  <a:gd name="T19" fmla="*/ 54 h 291"/>
                  <a:gd name="T20" fmla="*/ 194 w 252"/>
                  <a:gd name="T21" fmla="*/ 64 h 291"/>
                  <a:gd name="T22" fmla="*/ 196 w 252"/>
                  <a:gd name="T23" fmla="*/ 76 h 291"/>
                  <a:gd name="T24" fmla="*/ 196 w 252"/>
                  <a:gd name="T25" fmla="*/ 95 h 291"/>
                  <a:gd name="T26" fmla="*/ 196 w 252"/>
                  <a:gd name="T27" fmla="*/ 99 h 291"/>
                  <a:gd name="T28" fmla="*/ 206 w 252"/>
                  <a:gd name="T29" fmla="*/ 115 h 291"/>
                  <a:gd name="T30" fmla="*/ 198 w 252"/>
                  <a:gd name="T31" fmla="*/ 133 h 291"/>
                  <a:gd name="T32" fmla="*/ 198 w 252"/>
                  <a:gd name="T33" fmla="*/ 141 h 291"/>
                  <a:gd name="T34" fmla="*/ 200 w 252"/>
                  <a:gd name="T35" fmla="*/ 149 h 291"/>
                  <a:gd name="T36" fmla="*/ 208 w 252"/>
                  <a:gd name="T37" fmla="*/ 151 h 291"/>
                  <a:gd name="T38" fmla="*/ 206 w 252"/>
                  <a:gd name="T39" fmla="*/ 161 h 291"/>
                  <a:gd name="T40" fmla="*/ 200 w 252"/>
                  <a:gd name="T41" fmla="*/ 169 h 291"/>
                  <a:gd name="T42" fmla="*/ 208 w 252"/>
                  <a:gd name="T43" fmla="*/ 179 h 291"/>
                  <a:gd name="T44" fmla="*/ 206 w 252"/>
                  <a:gd name="T45" fmla="*/ 189 h 291"/>
                  <a:gd name="T46" fmla="*/ 212 w 252"/>
                  <a:gd name="T47" fmla="*/ 197 h 291"/>
                  <a:gd name="T48" fmla="*/ 212 w 252"/>
                  <a:gd name="T49" fmla="*/ 207 h 291"/>
                  <a:gd name="T50" fmla="*/ 214 w 252"/>
                  <a:gd name="T51" fmla="*/ 221 h 291"/>
                  <a:gd name="T52" fmla="*/ 226 w 252"/>
                  <a:gd name="T53" fmla="*/ 231 h 291"/>
                  <a:gd name="T54" fmla="*/ 236 w 252"/>
                  <a:gd name="T55" fmla="*/ 239 h 291"/>
                  <a:gd name="T56" fmla="*/ 242 w 252"/>
                  <a:gd name="T57" fmla="*/ 247 h 291"/>
                  <a:gd name="T58" fmla="*/ 252 w 252"/>
                  <a:gd name="T59" fmla="*/ 255 h 291"/>
                  <a:gd name="T60" fmla="*/ 248 w 252"/>
                  <a:gd name="T61" fmla="*/ 265 h 291"/>
                  <a:gd name="T62" fmla="*/ 232 w 252"/>
                  <a:gd name="T63" fmla="*/ 267 h 291"/>
                  <a:gd name="T64" fmla="*/ 214 w 252"/>
                  <a:gd name="T65" fmla="*/ 283 h 291"/>
                  <a:gd name="T66" fmla="*/ 208 w 252"/>
                  <a:gd name="T67" fmla="*/ 285 h 291"/>
                  <a:gd name="T68" fmla="*/ 196 w 252"/>
                  <a:gd name="T69" fmla="*/ 289 h 291"/>
                  <a:gd name="T70" fmla="*/ 182 w 252"/>
                  <a:gd name="T71" fmla="*/ 289 h 291"/>
                  <a:gd name="T72" fmla="*/ 172 w 252"/>
                  <a:gd name="T73" fmla="*/ 283 h 291"/>
                  <a:gd name="T74" fmla="*/ 164 w 252"/>
                  <a:gd name="T75" fmla="*/ 275 h 291"/>
                  <a:gd name="T76" fmla="*/ 154 w 252"/>
                  <a:gd name="T77" fmla="*/ 261 h 291"/>
                  <a:gd name="T78" fmla="*/ 144 w 252"/>
                  <a:gd name="T79" fmla="*/ 249 h 291"/>
                  <a:gd name="T80" fmla="*/ 136 w 252"/>
                  <a:gd name="T81" fmla="*/ 237 h 291"/>
                  <a:gd name="T82" fmla="*/ 134 w 252"/>
                  <a:gd name="T83" fmla="*/ 229 h 291"/>
                  <a:gd name="T84" fmla="*/ 120 w 252"/>
                  <a:gd name="T85" fmla="*/ 227 h 291"/>
                  <a:gd name="T86" fmla="*/ 102 w 252"/>
                  <a:gd name="T87" fmla="*/ 217 h 291"/>
                  <a:gd name="T88" fmla="*/ 94 w 252"/>
                  <a:gd name="T89" fmla="*/ 209 h 291"/>
                  <a:gd name="T90" fmla="*/ 86 w 252"/>
                  <a:gd name="T91" fmla="*/ 201 h 291"/>
                  <a:gd name="T92" fmla="*/ 70 w 252"/>
                  <a:gd name="T93" fmla="*/ 191 h 291"/>
                  <a:gd name="T94" fmla="*/ 52 w 252"/>
                  <a:gd name="T95" fmla="*/ 187 h 291"/>
                  <a:gd name="T96" fmla="*/ 40 w 252"/>
                  <a:gd name="T97" fmla="*/ 177 h 291"/>
                  <a:gd name="T98" fmla="*/ 32 w 252"/>
                  <a:gd name="T99" fmla="*/ 171 h 291"/>
                  <a:gd name="T100" fmla="*/ 22 w 252"/>
                  <a:gd name="T101" fmla="*/ 161 h 291"/>
                  <a:gd name="T102" fmla="*/ 16 w 252"/>
                  <a:gd name="T103" fmla="*/ 143 h 291"/>
                  <a:gd name="T104" fmla="*/ 4 w 252"/>
                  <a:gd name="T105" fmla="*/ 137 h 291"/>
                  <a:gd name="T106" fmla="*/ 20 w 252"/>
                  <a:gd name="T107" fmla="*/ 117 h 291"/>
                  <a:gd name="T108" fmla="*/ 40 w 252"/>
                  <a:gd name="T109" fmla="*/ 97 h 291"/>
                  <a:gd name="T110" fmla="*/ 34 w 252"/>
                  <a:gd name="T111" fmla="*/ 87 h 291"/>
                  <a:gd name="T112" fmla="*/ 54 w 252"/>
                  <a:gd name="T113" fmla="*/ 85 h 291"/>
                  <a:gd name="T114" fmla="*/ 66 w 252"/>
                  <a:gd name="T115" fmla="*/ 70 h 291"/>
                  <a:gd name="T116" fmla="*/ 86 w 252"/>
                  <a:gd name="T117" fmla="*/ 50 h 291"/>
                  <a:gd name="T118" fmla="*/ 102 w 252"/>
                  <a:gd name="T119" fmla="*/ 38 h 291"/>
                  <a:gd name="T120" fmla="*/ 112 w 252"/>
                  <a:gd name="T121" fmla="*/ 34 h 291"/>
                  <a:gd name="T122" fmla="*/ 116 w 252"/>
                  <a:gd name="T123" fmla="*/ 20 h 291"/>
                  <a:gd name="T124" fmla="*/ 138 w 252"/>
                  <a:gd name="T125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2" h="291">
                    <a:moveTo>
                      <a:pt x="138" y="2"/>
                    </a:move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6"/>
                    </a:lnTo>
                    <a:lnTo>
                      <a:pt x="146" y="6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0"/>
                    </a:lnTo>
                    <a:lnTo>
                      <a:pt x="160" y="10"/>
                    </a:lnTo>
                    <a:lnTo>
                      <a:pt x="160" y="10"/>
                    </a:lnTo>
                    <a:lnTo>
                      <a:pt x="162" y="10"/>
                    </a:lnTo>
                    <a:lnTo>
                      <a:pt x="164" y="10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2" y="10"/>
                    </a:lnTo>
                    <a:lnTo>
                      <a:pt x="174" y="10"/>
                    </a:lnTo>
                    <a:lnTo>
                      <a:pt x="174" y="8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4"/>
                    </a:lnTo>
                    <a:lnTo>
                      <a:pt x="178" y="6"/>
                    </a:lnTo>
                    <a:lnTo>
                      <a:pt x="178" y="8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4" y="12"/>
                    </a:lnTo>
                    <a:lnTo>
                      <a:pt x="184" y="10"/>
                    </a:lnTo>
                    <a:lnTo>
                      <a:pt x="186" y="10"/>
                    </a:lnTo>
                    <a:lnTo>
                      <a:pt x="186" y="12"/>
                    </a:lnTo>
                    <a:lnTo>
                      <a:pt x="186" y="14"/>
                    </a:lnTo>
                    <a:lnTo>
                      <a:pt x="184" y="14"/>
                    </a:lnTo>
                    <a:lnTo>
                      <a:pt x="182" y="16"/>
                    </a:lnTo>
                    <a:lnTo>
                      <a:pt x="180" y="16"/>
                    </a:lnTo>
                    <a:lnTo>
                      <a:pt x="180" y="18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20"/>
                    </a:lnTo>
                    <a:lnTo>
                      <a:pt x="182" y="20"/>
                    </a:lnTo>
                    <a:lnTo>
                      <a:pt x="182" y="22"/>
                    </a:lnTo>
                    <a:lnTo>
                      <a:pt x="182" y="24"/>
                    </a:lnTo>
                    <a:lnTo>
                      <a:pt x="184" y="26"/>
                    </a:lnTo>
                    <a:lnTo>
                      <a:pt x="186" y="26"/>
                    </a:lnTo>
                    <a:lnTo>
                      <a:pt x="188" y="26"/>
                    </a:lnTo>
                    <a:lnTo>
                      <a:pt x="188" y="28"/>
                    </a:lnTo>
                    <a:lnTo>
                      <a:pt x="190" y="30"/>
                    </a:lnTo>
                    <a:lnTo>
                      <a:pt x="190" y="32"/>
                    </a:lnTo>
                    <a:lnTo>
                      <a:pt x="190" y="34"/>
                    </a:lnTo>
                    <a:lnTo>
                      <a:pt x="190" y="36"/>
                    </a:lnTo>
                    <a:lnTo>
                      <a:pt x="188" y="38"/>
                    </a:lnTo>
                    <a:lnTo>
                      <a:pt x="188" y="40"/>
                    </a:lnTo>
                    <a:lnTo>
                      <a:pt x="186" y="42"/>
                    </a:lnTo>
                    <a:lnTo>
                      <a:pt x="186" y="44"/>
                    </a:lnTo>
                    <a:lnTo>
                      <a:pt x="186" y="46"/>
                    </a:lnTo>
                    <a:lnTo>
                      <a:pt x="184" y="46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4" y="48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6" y="54"/>
                    </a:lnTo>
                    <a:lnTo>
                      <a:pt x="188" y="54"/>
                    </a:lnTo>
                    <a:lnTo>
                      <a:pt x="190" y="56"/>
                    </a:lnTo>
                    <a:lnTo>
                      <a:pt x="192" y="56"/>
                    </a:lnTo>
                    <a:lnTo>
                      <a:pt x="192" y="58"/>
                    </a:lnTo>
                    <a:lnTo>
                      <a:pt x="192" y="60"/>
                    </a:lnTo>
                    <a:lnTo>
                      <a:pt x="192" y="62"/>
                    </a:lnTo>
                    <a:lnTo>
                      <a:pt x="194" y="62"/>
                    </a:lnTo>
                    <a:lnTo>
                      <a:pt x="194" y="64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2" y="66"/>
                    </a:lnTo>
                    <a:lnTo>
                      <a:pt x="192" y="68"/>
                    </a:lnTo>
                    <a:lnTo>
                      <a:pt x="194" y="70"/>
                    </a:lnTo>
                    <a:lnTo>
                      <a:pt x="196" y="74"/>
                    </a:lnTo>
                    <a:lnTo>
                      <a:pt x="196" y="76"/>
                    </a:lnTo>
                    <a:lnTo>
                      <a:pt x="196" y="80"/>
                    </a:lnTo>
                    <a:lnTo>
                      <a:pt x="194" y="82"/>
                    </a:lnTo>
                    <a:lnTo>
                      <a:pt x="194" y="85"/>
                    </a:lnTo>
                    <a:lnTo>
                      <a:pt x="194" y="87"/>
                    </a:lnTo>
                    <a:lnTo>
                      <a:pt x="194" y="91"/>
                    </a:lnTo>
                    <a:lnTo>
                      <a:pt x="196" y="93"/>
                    </a:lnTo>
                    <a:lnTo>
                      <a:pt x="196" y="95"/>
                    </a:lnTo>
                    <a:lnTo>
                      <a:pt x="196" y="95"/>
                    </a:lnTo>
                    <a:lnTo>
                      <a:pt x="198" y="95"/>
                    </a:lnTo>
                    <a:lnTo>
                      <a:pt x="200" y="95"/>
                    </a:lnTo>
                    <a:lnTo>
                      <a:pt x="200" y="97"/>
                    </a:lnTo>
                    <a:lnTo>
                      <a:pt x="198" y="97"/>
                    </a:lnTo>
                    <a:lnTo>
                      <a:pt x="198" y="99"/>
                    </a:lnTo>
                    <a:lnTo>
                      <a:pt x="196" y="99"/>
                    </a:lnTo>
                    <a:lnTo>
                      <a:pt x="198" y="101"/>
                    </a:lnTo>
                    <a:lnTo>
                      <a:pt x="200" y="101"/>
                    </a:lnTo>
                    <a:lnTo>
                      <a:pt x="200" y="103"/>
                    </a:lnTo>
                    <a:lnTo>
                      <a:pt x="198" y="105"/>
                    </a:lnTo>
                    <a:lnTo>
                      <a:pt x="202" y="109"/>
                    </a:lnTo>
                    <a:lnTo>
                      <a:pt x="206" y="111"/>
                    </a:lnTo>
                    <a:lnTo>
                      <a:pt x="206" y="115"/>
                    </a:lnTo>
                    <a:lnTo>
                      <a:pt x="206" y="119"/>
                    </a:lnTo>
                    <a:lnTo>
                      <a:pt x="206" y="121"/>
                    </a:lnTo>
                    <a:lnTo>
                      <a:pt x="202" y="123"/>
                    </a:lnTo>
                    <a:lnTo>
                      <a:pt x="202" y="125"/>
                    </a:lnTo>
                    <a:lnTo>
                      <a:pt x="202" y="127"/>
                    </a:lnTo>
                    <a:lnTo>
                      <a:pt x="200" y="129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35"/>
                    </a:lnTo>
                    <a:lnTo>
                      <a:pt x="194" y="137"/>
                    </a:lnTo>
                    <a:lnTo>
                      <a:pt x="196" y="137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41"/>
                    </a:lnTo>
                    <a:lnTo>
                      <a:pt x="198" y="143"/>
                    </a:lnTo>
                    <a:lnTo>
                      <a:pt x="198" y="143"/>
                    </a:lnTo>
                    <a:lnTo>
                      <a:pt x="200" y="143"/>
                    </a:lnTo>
                    <a:lnTo>
                      <a:pt x="200" y="145"/>
                    </a:lnTo>
                    <a:lnTo>
                      <a:pt x="200" y="147"/>
                    </a:lnTo>
                    <a:lnTo>
                      <a:pt x="202" y="147"/>
                    </a:lnTo>
                    <a:lnTo>
                      <a:pt x="200" y="149"/>
                    </a:lnTo>
                    <a:lnTo>
                      <a:pt x="202" y="151"/>
                    </a:lnTo>
                    <a:lnTo>
                      <a:pt x="204" y="153"/>
                    </a:lnTo>
                    <a:lnTo>
                      <a:pt x="202" y="153"/>
                    </a:lnTo>
                    <a:lnTo>
                      <a:pt x="204" y="153"/>
                    </a:lnTo>
                    <a:lnTo>
                      <a:pt x="206" y="153"/>
                    </a:lnTo>
                    <a:lnTo>
                      <a:pt x="206" y="151"/>
                    </a:lnTo>
                    <a:lnTo>
                      <a:pt x="208" y="151"/>
                    </a:lnTo>
                    <a:lnTo>
                      <a:pt x="208" y="153"/>
                    </a:lnTo>
                    <a:lnTo>
                      <a:pt x="206" y="153"/>
                    </a:lnTo>
                    <a:lnTo>
                      <a:pt x="206" y="157"/>
                    </a:lnTo>
                    <a:lnTo>
                      <a:pt x="204" y="157"/>
                    </a:lnTo>
                    <a:lnTo>
                      <a:pt x="204" y="159"/>
                    </a:lnTo>
                    <a:lnTo>
                      <a:pt x="206" y="159"/>
                    </a:lnTo>
                    <a:lnTo>
                      <a:pt x="206" y="161"/>
                    </a:lnTo>
                    <a:lnTo>
                      <a:pt x="208" y="165"/>
                    </a:lnTo>
                    <a:lnTo>
                      <a:pt x="208" y="167"/>
                    </a:lnTo>
                    <a:lnTo>
                      <a:pt x="206" y="169"/>
                    </a:lnTo>
                    <a:lnTo>
                      <a:pt x="206" y="171"/>
                    </a:lnTo>
                    <a:lnTo>
                      <a:pt x="204" y="169"/>
                    </a:lnTo>
                    <a:lnTo>
                      <a:pt x="202" y="169"/>
                    </a:lnTo>
                    <a:lnTo>
                      <a:pt x="200" y="169"/>
                    </a:lnTo>
                    <a:lnTo>
                      <a:pt x="202" y="173"/>
                    </a:lnTo>
                    <a:lnTo>
                      <a:pt x="204" y="173"/>
                    </a:lnTo>
                    <a:lnTo>
                      <a:pt x="206" y="173"/>
                    </a:lnTo>
                    <a:lnTo>
                      <a:pt x="208" y="175"/>
                    </a:lnTo>
                    <a:lnTo>
                      <a:pt x="208" y="177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81"/>
                    </a:lnTo>
                    <a:lnTo>
                      <a:pt x="208" y="183"/>
                    </a:lnTo>
                    <a:lnTo>
                      <a:pt x="208" y="185"/>
                    </a:lnTo>
                    <a:lnTo>
                      <a:pt x="206" y="185"/>
                    </a:lnTo>
                    <a:lnTo>
                      <a:pt x="206" y="187"/>
                    </a:lnTo>
                    <a:lnTo>
                      <a:pt x="206" y="189"/>
                    </a:lnTo>
                    <a:lnTo>
                      <a:pt x="208" y="189"/>
                    </a:lnTo>
                    <a:lnTo>
                      <a:pt x="208" y="191"/>
                    </a:lnTo>
                    <a:lnTo>
                      <a:pt x="208" y="191"/>
                    </a:lnTo>
                    <a:lnTo>
                      <a:pt x="208" y="193"/>
                    </a:lnTo>
                    <a:lnTo>
                      <a:pt x="208" y="193"/>
                    </a:lnTo>
                    <a:lnTo>
                      <a:pt x="210" y="195"/>
                    </a:lnTo>
                    <a:lnTo>
                      <a:pt x="212" y="197"/>
                    </a:lnTo>
                    <a:lnTo>
                      <a:pt x="212" y="199"/>
                    </a:lnTo>
                    <a:lnTo>
                      <a:pt x="210" y="201"/>
                    </a:lnTo>
                    <a:lnTo>
                      <a:pt x="208" y="207"/>
                    </a:lnTo>
                    <a:lnTo>
                      <a:pt x="208" y="209"/>
                    </a:lnTo>
                    <a:lnTo>
                      <a:pt x="210" y="209"/>
                    </a:lnTo>
                    <a:lnTo>
                      <a:pt x="210" y="207"/>
                    </a:lnTo>
                    <a:lnTo>
                      <a:pt x="212" y="207"/>
                    </a:lnTo>
                    <a:lnTo>
                      <a:pt x="214" y="209"/>
                    </a:lnTo>
                    <a:lnTo>
                      <a:pt x="214" y="211"/>
                    </a:lnTo>
                    <a:lnTo>
                      <a:pt x="212" y="211"/>
                    </a:lnTo>
                    <a:lnTo>
                      <a:pt x="212" y="213"/>
                    </a:lnTo>
                    <a:lnTo>
                      <a:pt x="212" y="217"/>
                    </a:lnTo>
                    <a:lnTo>
                      <a:pt x="214" y="219"/>
                    </a:lnTo>
                    <a:lnTo>
                      <a:pt x="214" y="221"/>
                    </a:lnTo>
                    <a:lnTo>
                      <a:pt x="214" y="223"/>
                    </a:lnTo>
                    <a:lnTo>
                      <a:pt x="216" y="223"/>
                    </a:lnTo>
                    <a:lnTo>
                      <a:pt x="218" y="223"/>
                    </a:lnTo>
                    <a:lnTo>
                      <a:pt x="218" y="225"/>
                    </a:lnTo>
                    <a:lnTo>
                      <a:pt x="220" y="227"/>
                    </a:lnTo>
                    <a:lnTo>
                      <a:pt x="222" y="229"/>
                    </a:lnTo>
                    <a:lnTo>
                      <a:pt x="226" y="231"/>
                    </a:lnTo>
                    <a:lnTo>
                      <a:pt x="226" y="233"/>
                    </a:lnTo>
                    <a:lnTo>
                      <a:pt x="228" y="233"/>
                    </a:lnTo>
                    <a:lnTo>
                      <a:pt x="232" y="235"/>
                    </a:lnTo>
                    <a:lnTo>
                      <a:pt x="232" y="237"/>
                    </a:lnTo>
                    <a:lnTo>
                      <a:pt x="234" y="237"/>
                    </a:lnTo>
                    <a:lnTo>
                      <a:pt x="234" y="239"/>
                    </a:lnTo>
                    <a:lnTo>
                      <a:pt x="236" y="239"/>
                    </a:lnTo>
                    <a:lnTo>
                      <a:pt x="238" y="239"/>
                    </a:lnTo>
                    <a:lnTo>
                      <a:pt x="240" y="239"/>
                    </a:lnTo>
                    <a:lnTo>
                      <a:pt x="240" y="241"/>
                    </a:lnTo>
                    <a:lnTo>
                      <a:pt x="242" y="241"/>
                    </a:lnTo>
                    <a:lnTo>
                      <a:pt x="242" y="243"/>
                    </a:lnTo>
                    <a:lnTo>
                      <a:pt x="242" y="245"/>
                    </a:lnTo>
                    <a:lnTo>
                      <a:pt x="242" y="247"/>
                    </a:lnTo>
                    <a:lnTo>
                      <a:pt x="244" y="245"/>
                    </a:lnTo>
                    <a:lnTo>
                      <a:pt x="246" y="245"/>
                    </a:lnTo>
                    <a:lnTo>
                      <a:pt x="248" y="245"/>
                    </a:lnTo>
                    <a:lnTo>
                      <a:pt x="248" y="247"/>
                    </a:lnTo>
                    <a:lnTo>
                      <a:pt x="250" y="249"/>
                    </a:lnTo>
                    <a:lnTo>
                      <a:pt x="252" y="253"/>
                    </a:lnTo>
                    <a:lnTo>
                      <a:pt x="252" y="255"/>
                    </a:lnTo>
                    <a:lnTo>
                      <a:pt x="252" y="257"/>
                    </a:lnTo>
                    <a:lnTo>
                      <a:pt x="252" y="259"/>
                    </a:lnTo>
                    <a:lnTo>
                      <a:pt x="252" y="261"/>
                    </a:lnTo>
                    <a:lnTo>
                      <a:pt x="250" y="261"/>
                    </a:lnTo>
                    <a:lnTo>
                      <a:pt x="250" y="263"/>
                    </a:lnTo>
                    <a:lnTo>
                      <a:pt x="250" y="265"/>
                    </a:lnTo>
                    <a:lnTo>
                      <a:pt x="248" y="265"/>
                    </a:lnTo>
                    <a:lnTo>
                      <a:pt x="246" y="265"/>
                    </a:lnTo>
                    <a:lnTo>
                      <a:pt x="244" y="263"/>
                    </a:lnTo>
                    <a:lnTo>
                      <a:pt x="242" y="263"/>
                    </a:lnTo>
                    <a:lnTo>
                      <a:pt x="238" y="265"/>
                    </a:lnTo>
                    <a:lnTo>
                      <a:pt x="236" y="263"/>
                    </a:lnTo>
                    <a:lnTo>
                      <a:pt x="236" y="265"/>
                    </a:lnTo>
                    <a:lnTo>
                      <a:pt x="232" y="267"/>
                    </a:lnTo>
                    <a:lnTo>
                      <a:pt x="228" y="271"/>
                    </a:lnTo>
                    <a:lnTo>
                      <a:pt x="226" y="273"/>
                    </a:lnTo>
                    <a:lnTo>
                      <a:pt x="224" y="277"/>
                    </a:lnTo>
                    <a:lnTo>
                      <a:pt x="222" y="279"/>
                    </a:lnTo>
                    <a:lnTo>
                      <a:pt x="218" y="281"/>
                    </a:lnTo>
                    <a:lnTo>
                      <a:pt x="216" y="283"/>
                    </a:lnTo>
                    <a:lnTo>
                      <a:pt x="214" y="283"/>
                    </a:lnTo>
                    <a:lnTo>
                      <a:pt x="214" y="281"/>
                    </a:lnTo>
                    <a:lnTo>
                      <a:pt x="214" y="279"/>
                    </a:lnTo>
                    <a:lnTo>
                      <a:pt x="212" y="279"/>
                    </a:lnTo>
                    <a:lnTo>
                      <a:pt x="210" y="279"/>
                    </a:lnTo>
                    <a:lnTo>
                      <a:pt x="210" y="281"/>
                    </a:lnTo>
                    <a:lnTo>
                      <a:pt x="208" y="283"/>
                    </a:lnTo>
                    <a:lnTo>
                      <a:pt x="208" y="285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2" y="287"/>
                    </a:lnTo>
                    <a:lnTo>
                      <a:pt x="200" y="287"/>
                    </a:lnTo>
                    <a:lnTo>
                      <a:pt x="200" y="287"/>
                    </a:lnTo>
                    <a:lnTo>
                      <a:pt x="198" y="289"/>
                    </a:lnTo>
                    <a:lnTo>
                      <a:pt x="196" y="289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2" y="287"/>
                    </a:lnTo>
                    <a:lnTo>
                      <a:pt x="190" y="289"/>
                    </a:lnTo>
                    <a:lnTo>
                      <a:pt x="186" y="291"/>
                    </a:lnTo>
                    <a:lnTo>
                      <a:pt x="184" y="291"/>
                    </a:lnTo>
                    <a:lnTo>
                      <a:pt x="182" y="289"/>
                    </a:lnTo>
                    <a:lnTo>
                      <a:pt x="180" y="289"/>
                    </a:lnTo>
                    <a:lnTo>
                      <a:pt x="178" y="287"/>
                    </a:lnTo>
                    <a:lnTo>
                      <a:pt x="178" y="287"/>
                    </a:lnTo>
                    <a:lnTo>
                      <a:pt x="178" y="285"/>
                    </a:lnTo>
                    <a:lnTo>
                      <a:pt x="176" y="285"/>
                    </a:lnTo>
                    <a:lnTo>
                      <a:pt x="174" y="283"/>
                    </a:lnTo>
                    <a:lnTo>
                      <a:pt x="172" y="283"/>
                    </a:lnTo>
                    <a:lnTo>
                      <a:pt x="170" y="281"/>
                    </a:lnTo>
                    <a:lnTo>
                      <a:pt x="170" y="283"/>
                    </a:lnTo>
                    <a:lnTo>
                      <a:pt x="168" y="281"/>
                    </a:lnTo>
                    <a:lnTo>
                      <a:pt x="168" y="279"/>
                    </a:lnTo>
                    <a:lnTo>
                      <a:pt x="166" y="277"/>
                    </a:lnTo>
                    <a:lnTo>
                      <a:pt x="164" y="277"/>
                    </a:lnTo>
                    <a:lnTo>
                      <a:pt x="164" y="275"/>
                    </a:lnTo>
                    <a:lnTo>
                      <a:pt x="162" y="273"/>
                    </a:lnTo>
                    <a:lnTo>
                      <a:pt x="160" y="273"/>
                    </a:lnTo>
                    <a:lnTo>
                      <a:pt x="160" y="269"/>
                    </a:lnTo>
                    <a:lnTo>
                      <a:pt x="156" y="267"/>
                    </a:lnTo>
                    <a:lnTo>
                      <a:pt x="156" y="265"/>
                    </a:lnTo>
                    <a:lnTo>
                      <a:pt x="154" y="265"/>
                    </a:lnTo>
                    <a:lnTo>
                      <a:pt x="154" y="261"/>
                    </a:lnTo>
                    <a:lnTo>
                      <a:pt x="154" y="259"/>
                    </a:lnTo>
                    <a:lnTo>
                      <a:pt x="152" y="259"/>
                    </a:lnTo>
                    <a:lnTo>
                      <a:pt x="154" y="259"/>
                    </a:lnTo>
                    <a:lnTo>
                      <a:pt x="152" y="257"/>
                    </a:lnTo>
                    <a:lnTo>
                      <a:pt x="148" y="253"/>
                    </a:lnTo>
                    <a:lnTo>
                      <a:pt x="146" y="251"/>
                    </a:lnTo>
                    <a:lnTo>
                      <a:pt x="144" y="249"/>
                    </a:lnTo>
                    <a:lnTo>
                      <a:pt x="142" y="245"/>
                    </a:lnTo>
                    <a:lnTo>
                      <a:pt x="142" y="243"/>
                    </a:lnTo>
                    <a:lnTo>
                      <a:pt x="140" y="241"/>
                    </a:lnTo>
                    <a:lnTo>
                      <a:pt x="138" y="239"/>
                    </a:lnTo>
                    <a:lnTo>
                      <a:pt x="138" y="239"/>
                    </a:lnTo>
                    <a:lnTo>
                      <a:pt x="138" y="237"/>
                    </a:lnTo>
                    <a:lnTo>
                      <a:pt x="136" y="237"/>
                    </a:lnTo>
                    <a:lnTo>
                      <a:pt x="136" y="235"/>
                    </a:lnTo>
                    <a:lnTo>
                      <a:pt x="138" y="235"/>
                    </a:lnTo>
                    <a:lnTo>
                      <a:pt x="138" y="233"/>
                    </a:lnTo>
                    <a:lnTo>
                      <a:pt x="136" y="233"/>
                    </a:lnTo>
                    <a:lnTo>
                      <a:pt x="136" y="231"/>
                    </a:lnTo>
                    <a:lnTo>
                      <a:pt x="134" y="231"/>
                    </a:lnTo>
                    <a:lnTo>
                      <a:pt x="134" y="229"/>
                    </a:lnTo>
                    <a:lnTo>
                      <a:pt x="132" y="229"/>
                    </a:lnTo>
                    <a:lnTo>
                      <a:pt x="132" y="227"/>
                    </a:lnTo>
                    <a:lnTo>
                      <a:pt x="130" y="227"/>
                    </a:lnTo>
                    <a:lnTo>
                      <a:pt x="128" y="227"/>
                    </a:lnTo>
                    <a:lnTo>
                      <a:pt x="126" y="227"/>
                    </a:lnTo>
                    <a:lnTo>
                      <a:pt x="122" y="227"/>
                    </a:lnTo>
                    <a:lnTo>
                      <a:pt x="120" y="227"/>
                    </a:lnTo>
                    <a:lnTo>
                      <a:pt x="118" y="227"/>
                    </a:lnTo>
                    <a:lnTo>
                      <a:pt x="116" y="227"/>
                    </a:lnTo>
                    <a:lnTo>
                      <a:pt x="114" y="225"/>
                    </a:lnTo>
                    <a:lnTo>
                      <a:pt x="112" y="225"/>
                    </a:lnTo>
                    <a:lnTo>
                      <a:pt x="106" y="221"/>
                    </a:lnTo>
                    <a:lnTo>
                      <a:pt x="104" y="219"/>
                    </a:lnTo>
                    <a:lnTo>
                      <a:pt x="102" y="217"/>
                    </a:lnTo>
                    <a:lnTo>
                      <a:pt x="100" y="219"/>
                    </a:lnTo>
                    <a:lnTo>
                      <a:pt x="98" y="217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4" y="209"/>
                    </a:lnTo>
                    <a:lnTo>
                      <a:pt x="92" y="209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88" y="203"/>
                    </a:lnTo>
                    <a:lnTo>
                      <a:pt x="88" y="201"/>
                    </a:lnTo>
                    <a:lnTo>
                      <a:pt x="86" y="201"/>
                    </a:lnTo>
                    <a:lnTo>
                      <a:pt x="86" y="199"/>
                    </a:lnTo>
                    <a:lnTo>
                      <a:pt x="82" y="195"/>
                    </a:lnTo>
                    <a:lnTo>
                      <a:pt x="80" y="193"/>
                    </a:lnTo>
                    <a:lnTo>
                      <a:pt x="78" y="193"/>
                    </a:lnTo>
                    <a:lnTo>
                      <a:pt x="78" y="191"/>
                    </a:lnTo>
                    <a:lnTo>
                      <a:pt x="76" y="191"/>
                    </a:lnTo>
                    <a:lnTo>
                      <a:pt x="70" y="191"/>
                    </a:lnTo>
                    <a:lnTo>
                      <a:pt x="68" y="191"/>
                    </a:lnTo>
                    <a:lnTo>
                      <a:pt x="64" y="189"/>
                    </a:lnTo>
                    <a:lnTo>
                      <a:pt x="62" y="189"/>
                    </a:lnTo>
                    <a:lnTo>
                      <a:pt x="62" y="187"/>
                    </a:lnTo>
                    <a:lnTo>
                      <a:pt x="56" y="187"/>
                    </a:lnTo>
                    <a:lnTo>
                      <a:pt x="54" y="187"/>
                    </a:lnTo>
                    <a:lnTo>
                      <a:pt x="52" y="187"/>
                    </a:lnTo>
                    <a:lnTo>
                      <a:pt x="52" y="185"/>
                    </a:lnTo>
                    <a:lnTo>
                      <a:pt x="50" y="185"/>
                    </a:lnTo>
                    <a:lnTo>
                      <a:pt x="50" y="183"/>
                    </a:lnTo>
                    <a:lnTo>
                      <a:pt x="46" y="179"/>
                    </a:lnTo>
                    <a:lnTo>
                      <a:pt x="44" y="177"/>
                    </a:lnTo>
                    <a:lnTo>
                      <a:pt x="42" y="177"/>
                    </a:lnTo>
                    <a:lnTo>
                      <a:pt x="40" y="177"/>
                    </a:lnTo>
                    <a:lnTo>
                      <a:pt x="38" y="177"/>
                    </a:lnTo>
                    <a:lnTo>
                      <a:pt x="38" y="175"/>
                    </a:lnTo>
                    <a:lnTo>
                      <a:pt x="36" y="175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71"/>
                    </a:lnTo>
                    <a:lnTo>
                      <a:pt x="30" y="169"/>
                    </a:lnTo>
                    <a:lnTo>
                      <a:pt x="28" y="167"/>
                    </a:lnTo>
                    <a:lnTo>
                      <a:pt x="26" y="167"/>
                    </a:lnTo>
                    <a:lnTo>
                      <a:pt x="26" y="165"/>
                    </a:lnTo>
                    <a:lnTo>
                      <a:pt x="24" y="163"/>
                    </a:lnTo>
                    <a:lnTo>
                      <a:pt x="22" y="161"/>
                    </a:lnTo>
                    <a:lnTo>
                      <a:pt x="22" y="159"/>
                    </a:lnTo>
                    <a:lnTo>
                      <a:pt x="22" y="155"/>
                    </a:lnTo>
                    <a:lnTo>
                      <a:pt x="22" y="151"/>
                    </a:lnTo>
                    <a:lnTo>
                      <a:pt x="20" y="147"/>
                    </a:lnTo>
                    <a:lnTo>
                      <a:pt x="18" y="147"/>
                    </a:lnTo>
                    <a:lnTo>
                      <a:pt x="18" y="145"/>
                    </a:lnTo>
                    <a:lnTo>
                      <a:pt x="16" y="143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8" y="141"/>
                    </a:lnTo>
                    <a:lnTo>
                      <a:pt x="4" y="141"/>
                    </a:lnTo>
                    <a:lnTo>
                      <a:pt x="0" y="141"/>
                    </a:lnTo>
                    <a:lnTo>
                      <a:pt x="0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8" y="133"/>
                    </a:lnTo>
                    <a:lnTo>
                      <a:pt x="10" y="129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4" y="123"/>
                    </a:lnTo>
                    <a:lnTo>
                      <a:pt x="20" y="117"/>
                    </a:lnTo>
                    <a:lnTo>
                      <a:pt x="22" y="115"/>
                    </a:lnTo>
                    <a:lnTo>
                      <a:pt x="24" y="113"/>
                    </a:lnTo>
                    <a:lnTo>
                      <a:pt x="28" y="109"/>
                    </a:lnTo>
                    <a:lnTo>
                      <a:pt x="30" y="107"/>
                    </a:lnTo>
                    <a:lnTo>
                      <a:pt x="34" y="103"/>
                    </a:lnTo>
                    <a:lnTo>
                      <a:pt x="38" y="99"/>
                    </a:lnTo>
                    <a:lnTo>
                      <a:pt x="40" y="97"/>
                    </a:lnTo>
                    <a:lnTo>
                      <a:pt x="42" y="95"/>
                    </a:lnTo>
                    <a:lnTo>
                      <a:pt x="40" y="95"/>
                    </a:lnTo>
                    <a:lnTo>
                      <a:pt x="38" y="91"/>
                    </a:lnTo>
                    <a:lnTo>
                      <a:pt x="36" y="91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4" y="87"/>
                    </a:lnTo>
                    <a:lnTo>
                      <a:pt x="38" y="82"/>
                    </a:lnTo>
                    <a:lnTo>
                      <a:pt x="40" y="85"/>
                    </a:lnTo>
                    <a:lnTo>
                      <a:pt x="42" y="89"/>
                    </a:lnTo>
                    <a:lnTo>
                      <a:pt x="44" y="87"/>
                    </a:lnTo>
                    <a:lnTo>
                      <a:pt x="46" y="85"/>
                    </a:lnTo>
                    <a:lnTo>
                      <a:pt x="50" y="89"/>
                    </a:lnTo>
                    <a:lnTo>
                      <a:pt x="54" y="85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2" y="76"/>
                    </a:lnTo>
                    <a:lnTo>
                      <a:pt x="62" y="74"/>
                    </a:lnTo>
                    <a:lnTo>
                      <a:pt x="64" y="72"/>
                    </a:lnTo>
                    <a:lnTo>
                      <a:pt x="66" y="72"/>
                    </a:lnTo>
                    <a:lnTo>
                      <a:pt x="66" y="70"/>
                    </a:lnTo>
                    <a:lnTo>
                      <a:pt x="68" y="68"/>
                    </a:lnTo>
                    <a:lnTo>
                      <a:pt x="70" y="66"/>
                    </a:lnTo>
                    <a:lnTo>
                      <a:pt x="74" y="62"/>
                    </a:lnTo>
                    <a:lnTo>
                      <a:pt x="76" y="60"/>
                    </a:lnTo>
                    <a:lnTo>
                      <a:pt x="78" y="58"/>
                    </a:lnTo>
                    <a:lnTo>
                      <a:pt x="82" y="56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6" y="42"/>
                    </a:lnTo>
                    <a:lnTo>
                      <a:pt x="98" y="40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4" y="34"/>
                    </a:lnTo>
                    <a:lnTo>
                      <a:pt x="106" y="32"/>
                    </a:lnTo>
                    <a:lnTo>
                      <a:pt x="108" y="30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2" y="34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2" y="28"/>
                    </a:lnTo>
                    <a:lnTo>
                      <a:pt x="112" y="26"/>
                    </a:lnTo>
                    <a:lnTo>
                      <a:pt x="116" y="20"/>
                    </a:lnTo>
                    <a:lnTo>
                      <a:pt x="118" y="18"/>
                    </a:lnTo>
                    <a:lnTo>
                      <a:pt x="122" y="14"/>
                    </a:lnTo>
                    <a:lnTo>
                      <a:pt x="124" y="12"/>
                    </a:lnTo>
                    <a:lnTo>
                      <a:pt x="126" y="10"/>
                    </a:lnTo>
                    <a:lnTo>
                      <a:pt x="132" y="4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3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39" name="Freeform 155">
                <a:extLst>
                  <a:ext uri="{FF2B5EF4-FFF2-40B4-BE49-F238E27FC236}">
                    <a16:creationId xmlns:a16="http://schemas.microsoft.com/office/drawing/2014/main" id="{FFDBF57E-2BCA-1E7C-7284-72AEDA9A2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763" y="3625850"/>
                <a:ext cx="436563" cy="339725"/>
              </a:xfrm>
              <a:custGeom>
                <a:avLst/>
                <a:gdLst>
                  <a:gd name="T0" fmla="*/ 156 w 275"/>
                  <a:gd name="T1" fmla="*/ 2 h 214"/>
                  <a:gd name="T2" fmla="*/ 158 w 275"/>
                  <a:gd name="T3" fmla="*/ 10 h 214"/>
                  <a:gd name="T4" fmla="*/ 162 w 275"/>
                  <a:gd name="T5" fmla="*/ 20 h 214"/>
                  <a:gd name="T6" fmla="*/ 168 w 275"/>
                  <a:gd name="T7" fmla="*/ 18 h 214"/>
                  <a:gd name="T8" fmla="*/ 176 w 275"/>
                  <a:gd name="T9" fmla="*/ 22 h 214"/>
                  <a:gd name="T10" fmla="*/ 183 w 275"/>
                  <a:gd name="T11" fmla="*/ 34 h 214"/>
                  <a:gd name="T12" fmla="*/ 189 w 275"/>
                  <a:gd name="T13" fmla="*/ 30 h 214"/>
                  <a:gd name="T14" fmla="*/ 195 w 275"/>
                  <a:gd name="T15" fmla="*/ 40 h 214"/>
                  <a:gd name="T16" fmla="*/ 197 w 275"/>
                  <a:gd name="T17" fmla="*/ 44 h 214"/>
                  <a:gd name="T18" fmla="*/ 197 w 275"/>
                  <a:gd name="T19" fmla="*/ 48 h 214"/>
                  <a:gd name="T20" fmla="*/ 193 w 275"/>
                  <a:gd name="T21" fmla="*/ 62 h 214"/>
                  <a:gd name="T22" fmla="*/ 199 w 275"/>
                  <a:gd name="T23" fmla="*/ 72 h 214"/>
                  <a:gd name="T24" fmla="*/ 203 w 275"/>
                  <a:gd name="T25" fmla="*/ 78 h 214"/>
                  <a:gd name="T26" fmla="*/ 199 w 275"/>
                  <a:gd name="T27" fmla="*/ 86 h 214"/>
                  <a:gd name="T28" fmla="*/ 201 w 275"/>
                  <a:gd name="T29" fmla="*/ 96 h 214"/>
                  <a:gd name="T30" fmla="*/ 207 w 275"/>
                  <a:gd name="T31" fmla="*/ 98 h 214"/>
                  <a:gd name="T32" fmla="*/ 207 w 275"/>
                  <a:gd name="T33" fmla="*/ 106 h 214"/>
                  <a:gd name="T34" fmla="*/ 205 w 275"/>
                  <a:gd name="T35" fmla="*/ 116 h 214"/>
                  <a:gd name="T36" fmla="*/ 219 w 275"/>
                  <a:gd name="T37" fmla="*/ 130 h 214"/>
                  <a:gd name="T38" fmla="*/ 229 w 275"/>
                  <a:gd name="T39" fmla="*/ 138 h 214"/>
                  <a:gd name="T40" fmla="*/ 237 w 275"/>
                  <a:gd name="T41" fmla="*/ 138 h 214"/>
                  <a:gd name="T42" fmla="*/ 243 w 275"/>
                  <a:gd name="T43" fmla="*/ 148 h 214"/>
                  <a:gd name="T44" fmla="*/ 247 w 275"/>
                  <a:gd name="T45" fmla="*/ 156 h 214"/>
                  <a:gd name="T46" fmla="*/ 249 w 275"/>
                  <a:gd name="T47" fmla="*/ 168 h 214"/>
                  <a:gd name="T48" fmla="*/ 255 w 275"/>
                  <a:gd name="T49" fmla="*/ 174 h 214"/>
                  <a:gd name="T50" fmla="*/ 257 w 275"/>
                  <a:gd name="T51" fmla="*/ 182 h 214"/>
                  <a:gd name="T52" fmla="*/ 265 w 275"/>
                  <a:gd name="T53" fmla="*/ 192 h 214"/>
                  <a:gd name="T54" fmla="*/ 275 w 275"/>
                  <a:gd name="T55" fmla="*/ 198 h 214"/>
                  <a:gd name="T56" fmla="*/ 275 w 275"/>
                  <a:gd name="T57" fmla="*/ 208 h 214"/>
                  <a:gd name="T58" fmla="*/ 265 w 275"/>
                  <a:gd name="T59" fmla="*/ 210 h 214"/>
                  <a:gd name="T60" fmla="*/ 255 w 275"/>
                  <a:gd name="T61" fmla="*/ 212 h 214"/>
                  <a:gd name="T62" fmla="*/ 233 w 275"/>
                  <a:gd name="T63" fmla="*/ 214 h 214"/>
                  <a:gd name="T64" fmla="*/ 205 w 275"/>
                  <a:gd name="T65" fmla="*/ 214 h 214"/>
                  <a:gd name="T66" fmla="*/ 185 w 275"/>
                  <a:gd name="T67" fmla="*/ 214 h 214"/>
                  <a:gd name="T68" fmla="*/ 158 w 275"/>
                  <a:gd name="T69" fmla="*/ 212 h 214"/>
                  <a:gd name="T70" fmla="*/ 142 w 275"/>
                  <a:gd name="T71" fmla="*/ 214 h 214"/>
                  <a:gd name="T72" fmla="*/ 116 w 275"/>
                  <a:gd name="T73" fmla="*/ 212 h 214"/>
                  <a:gd name="T74" fmla="*/ 90 w 275"/>
                  <a:gd name="T75" fmla="*/ 212 h 214"/>
                  <a:gd name="T76" fmla="*/ 72 w 275"/>
                  <a:gd name="T77" fmla="*/ 212 h 214"/>
                  <a:gd name="T78" fmla="*/ 52 w 275"/>
                  <a:gd name="T79" fmla="*/ 212 h 214"/>
                  <a:gd name="T80" fmla="*/ 38 w 275"/>
                  <a:gd name="T81" fmla="*/ 208 h 214"/>
                  <a:gd name="T82" fmla="*/ 24 w 275"/>
                  <a:gd name="T83" fmla="*/ 208 h 214"/>
                  <a:gd name="T84" fmla="*/ 8 w 275"/>
                  <a:gd name="T85" fmla="*/ 208 h 214"/>
                  <a:gd name="T86" fmla="*/ 0 w 275"/>
                  <a:gd name="T87" fmla="*/ 188 h 214"/>
                  <a:gd name="T88" fmla="*/ 0 w 275"/>
                  <a:gd name="T89" fmla="*/ 162 h 214"/>
                  <a:gd name="T90" fmla="*/ 0 w 275"/>
                  <a:gd name="T91" fmla="*/ 144 h 214"/>
                  <a:gd name="T92" fmla="*/ 0 w 275"/>
                  <a:gd name="T93" fmla="*/ 128 h 214"/>
                  <a:gd name="T94" fmla="*/ 0 w 275"/>
                  <a:gd name="T95" fmla="*/ 98 h 214"/>
                  <a:gd name="T96" fmla="*/ 2 w 275"/>
                  <a:gd name="T97" fmla="*/ 66 h 214"/>
                  <a:gd name="T98" fmla="*/ 2 w 275"/>
                  <a:gd name="T99" fmla="*/ 20 h 214"/>
                  <a:gd name="T100" fmla="*/ 12 w 275"/>
                  <a:gd name="T101" fmla="*/ 10 h 214"/>
                  <a:gd name="T102" fmla="*/ 36 w 275"/>
                  <a:gd name="T103" fmla="*/ 10 h 214"/>
                  <a:gd name="T104" fmla="*/ 50 w 275"/>
                  <a:gd name="T105" fmla="*/ 10 h 214"/>
                  <a:gd name="T106" fmla="*/ 80 w 275"/>
                  <a:gd name="T107" fmla="*/ 10 h 214"/>
                  <a:gd name="T108" fmla="*/ 108 w 275"/>
                  <a:gd name="T109" fmla="*/ 12 h 214"/>
                  <a:gd name="T110" fmla="*/ 122 w 275"/>
                  <a:gd name="T11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5" h="214">
                    <a:moveTo>
                      <a:pt x="144" y="2"/>
                    </a:moveTo>
                    <a:lnTo>
                      <a:pt x="150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58" y="10"/>
                    </a:lnTo>
                    <a:lnTo>
                      <a:pt x="160" y="10"/>
                    </a:lnTo>
                    <a:lnTo>
                      <a:pt x="160" y="12"/>
                    </a:lnTo>
                    <a:lnTo>
                      <a:pt x="162" y="14"/>
                    </a:lnTo>
                    <a:lnTo>
                      <a:pt x="162" y="16"/>
                    </a:lnTo>
                    <a:lnTo>
                      <a:pt x="162" y="18"/>
                    </a:lnTo>
                    <a:lnTo>
                      <a:pt x="162" y="20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4" y="22"/>
                    </a:lnTo>
                    <a:lnTo>
                      <a:pt x="166" y="22"/>
                    </a:lnTo>
                    <a:lnTo>
                      <a:pt x="166" y="20"/>
                    </a:lnTo>
                    <a:lnTo>
                      <a:pt x="168" y="18"/>
                    </a:lnTo>
                    <a:lnTo>
                      <a:pt x="170" y="18"/>
                    </a:lnTo>
                    <a:lnTo>
                      <a:pt x="170" y="20"/>
                    </a:lnTo>
                    <a:lnTo>
                      <a:pt x="172" y="20"/>
                    </a:lnTo>
                    <a:lnTo>
                      <a:pt x="174" y="22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6" y="22"/>
                    </a:lnTo>
                    <a:lnTo>
                      <a:pt x="178" y="22"/>
                    </a:lnTo>
                    <a:lnTo>
                      <a:pt x="178" y="24"/>
                    </a:lnTo>
                    <a:lnTo>
                      <a:pt x="180" y="22"/>
                    </a:lnTo>
                    <a:lnTo>
                      <a:pt x="180" y="24"/>
                    </a:lnTo>
                    <a:lnTo>
                      <a:pt x="180" y="26"/>
                    </a:lnTo>
                    <a:lnTo>
                      <a:pt x="180" y="28"/>
                    </a:lnTo>
                    <a:lnTo>
                      <a:pt x="183" y="34"/>
                    </a:lnTo>
                    <a:lnTo>
                      <a:pt x="185" y="36"/>
                    </a:lnTo>
                    <a:lnTo>
                      <a:pt x="187" y="36"/>
                    </a:lnTo>
                    <a:lnTo>
                      <a:pt x="189" y="36"/>
                    </a:lnTo>
                    <a:lnTo>
                      <a:pt x="189" y="34"/>
                    </a:lnTo>
                    <a:lnTo>
                      <a:pt x="187" y="34"/>
                    </a:lnTo>
                    <a:lnTo>
                      <a:pt x="189" y="32"/>
                    </a:lnTo>
                    <a:lnTo>
                      <a:pt x="189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3" y="34"/>
                    </a:lnTo>
                    <a:lnTo>
                      <a:pt x="195" y="36"/>
                    </a:lnTo>
                    <a:lnTo>
                      <a:pt x="197" y="36"/>
                    </a:lnTo>
                    <a:lnTo>
                      <a:pt x="197" y="38"/>
                    </a:lnTo>
                    <a:lnTo>
                      <a:pt x="195" y="40"/>
                    </a:lnTo>
                    <a:lnTo>
                      <a:pt x="195" y="42"/>
                    </a:lnTo>
                    <a:lnTo>
                      <a:pt x="197" y="42"/>
                    </a:lnTo>
                    <a:lnTo>
                      <a:pt x="199" y="42"/>
                    </a:lnTo>
                    <a:lnTo>
                      <a:pt x="199" y="40"/>
                    </a:lnTo>
                    <a:lnTo>
                      <a:pt x="199" y="42"/>
                    </a:lnTo>
                    <a:lnTo>
                      <a:pt x="199" y="44"/>
                    </a:lnTo>
                    <a:lnTo>
                      <a:pt x="197" y="44"/>
                    </a:lnTo>
                    <a:lnTo>
                      <a:pt x="195" y="44"/>
                    </a:lnTo>
                    <a:lnTo>
                      <a:pt x="195" y="46"/>
                    </a:lnTo>
                    <a:lnTo>
                      <a:pt x="193" y="46"/>
                    </a:lnTo>
                    <a:lnTo>
                      <a:pt x="195" y="46"/>
                    </a:lnTo>
                    <a:lnTo>
                      <a:pt x="195" y="48"/>
                    </a:lnTo>
                    <a:lnTo>
                      <a:pt x="197" y="46"/>
                    </a:lnTo>
                    <a:lnTo>
                      <a:pt x="197" y="48"/>
                    </a:lnTo>
                    <a:lnTo>
                      <a:pt x="197" y="50"/>
                    </a:lnTo>
                    <a:lnTo>
                      <a:pt x="197" y="58"/>
                    </a:lnTo>
                    <a:lnTo>
                      <a:pt x="197" y="58"/>
                    </a:lnTo>
                    <a:lnTo>
                      <a:pt x="195" y="58"/>
                    </a:lnTo>
                    <a:lnTo>
                      <a:pt x="193" y="60"/>
                    </a:lnTo>
                    <a:lnTo>
                      <a:pt x="191" y="62"/>
                    </a:lnTo>
                    <a:lnTo>
                      <a:pt x="193" y="62"/>
                    </a:lnTo>
                    <a:lnTo>
                      <a:pt x="195" y="64"/>
                    </a:lnTo>
                    <a:lnTo>
                      <a:pt x="195" y="66"/>
                    </a:lnTo>
                    <a:lnTo>
                      <a:pt x="197" y="66"/>
                    </a:lnTo>
                    <a:lnTo>
                      <a:pt x="199" y="68"/>
                    </a:lnTo>
                    <a:lnTo>
                      <a:pt x="199" y="70"/>
                    </a:lnTo>
                    <a:lnTo>
                      <a:pt x="199" y="72"/>
                    </a:lnTo>
                    <a:lnTo>
                      <a:pt x="199" y="72"/>
                    </a:lnTo>
                    <a:lnTo>
                      <a:pt x="197" y="74"/>
                    </a:lnTo>
                    <a:lnTo>
                      <a:pt x="197" y="76"/>
                    </a:lnTo>
                    <a:lnTo>
                      <a:pt x="199" y="78"/>
                    </a:lnTo>
                    <a:lnTo>
                      <a:pt x="199" y="80"/>
                    </a:lnTo>
                    <a:lnTo>
                      <a:pt x="199" y="78"/>
                    </a:lnTo>
                    <a:lnTo>
                      <a:pt x="201" y="78"/>
                    </a:lnTo>
                    <a:lnTo>
                      <a:pt x="203" y="78"/>
                    </a:lnTo>
                    <a:lnTo>
                      <a:pt x="203" y="80"/>
                    </a:lnTo>
                    <a:lnTo>
                      <a:pt x="203" y="82"/>
                    </a:lnTo>
                    <a:lnTo>
                      <a:pt x="203" y="84"/>
                    </a:lnTo>
                    <a:lnTo>
                      <a:pt x="203" y="86"/>
                    </a:lnTo>
                    <a:lnTo>
                      <a:pt x="201" y="86"/>
                    </a:lnTo>
                    <a:lnTo>
                      <a:pt x="199" y="84"/>
                    </a:lnTo>
                    <a:lnTo>
                      <a:pt x="199" y="86"/>
                    </a:lnTo>
                    <a:lnTo>
                      <a:pt x="199" y="88"/>
                    </a:lnTo>
                    <a:lnTo>
                      <a:pt x="199" y="88"/>
                    </a:lnTo>
                    <a:lnTo>
                      <a:pt x="199" y="90"/>
                    </a:lnTo>
                    <a:lnTo>
                      <a:pt x="199" y="92"/>
                    </a:lnTo>
                    <a:lnTo>
                      <a:pt x="199" y="94"/>
                    </a:lnTo>
                    <a:lnTo>
                      <a:pt x="199" y="96"/>
                    </a:lnTo>
                    <a:lnTo>
                      <a:pt x="201" y="96"/>
                    </a:lnTo>
                    <a:lnTo>
                      <a:pt x="201" y="94"/>
                    </a:lnTo>
                    <a:lnTo>
                      <a:pt x="203" y="94"/>
                    </a:lnTo>
                    <a:lnTo>
                      <a:pt x="201" y="96"/>
                    </a:lnTo>
                    <a:lnTo>
                      <a:pt x="199" y="98"/>
                    </a:lnTo>
                    <a:lnTo>
                      <a:pt x="201" y="98"/>
                    </a:lnTo>
                    <a:lnTo>
                      <a:pt x="205" y="98"/>
                    </a:lnTo>
                    <a:lnTo>
                      <a:pt x="207" y="98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9" y="100"/>
                    </a:lnTo>
                    <a:lnTo>
                      <a:pt x="209" y="102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7" y="106"/>
                    </a:lnTo>
                    <a:lnTo>
                      <a:pt x="203" y="106"/>
                    </a:lnTo>
                    <a:lnTo>
                      <a:pt x="203" y="108"/>
                    </a:lnTo>
                    <a:lnTo>
                      <a:pt x="203" y="110"/>
                    </a:lnTo>
                    <a:lnTo>
                      <a:pt x="205" y="110"/>
                    </a:lnTo>
                    <a:lnTo>
                      <a:pt x="207" y="112"/>
                    </a:lnTo>
                    <a:lnTo>
                      <a:pt x="205" y="114"/>
                    </a:lnTo>
                    <a:lnTo>
                      <a:pt x="205" y="116"/>
                    </a:lnTo>
                    <a:lnTo>
                      <a:pt x="209" y="122"/>
                    </a:lnTo>
                    <a:lnTo>
                      <a:pt x="211" y="124"/>
                    </a:lnTo>
                    <a:lnTo>
                      <a:pt x="213" y="126"/>
                    </a:lnTo>
                    <a:lnTo>
                      <a:pt x="215" y="126"/>
                    </a:lnTo>
                    <a:lnTo>
                      <a:pt x="215" y="128"/>
                    </a:lnTo>
                    <a:lnTo>
                      <a:pt x="217" y="130"/>
                    </a:lnTo>
                    <a:lnTo>
                      <a:pt x="219" y="130"/>
                    </a:lnTo>
                    <a:lnTo>
                      <a:pt x="219" y="132"/>
                    </a:lnTo>
                    <a:lnTo>
                      <a:pt x="219" y="134"/>
                    </a:lnTo>
                    <a:lnTo>
                      <a:pt x="221" y="134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7" y="138"/>
                    </a:lnTo>
                    <a:lnTo>
                      <a:pt x="229" y="138"/>
                    </a:lnTo>
                    <a:lnTo>
                      <a:pt x="233" y="138"/>
                    </a:lnTo>
                    <a:lnTo>
                      <a:pt x="233" y="136"/>
                    </a:lnTo>
                    <a:lnTo>
                      <a:pt x="233" y="134"/>
                    </a:lnTo>
                    <a:lnTo>
                      <a:pt x="235" y="134"/>
                    </a:lnTo>
                    <a:lnTo>
                      <a:pt x="235" y="136"/>
                    </a:lnTo>
                    <a:lnTo>
                      <a:pt x="237" y="136"/>
                    </a:lnTo>
                    <a:lnTo>
                      <a:pt x="237" y="138"/>
                    </a:lnTo>
                    <a:lnTo>
                      <a:pt x="235" y="140"/>
                    </a:lnTo>
                    <a:lnTo>
                      <a:pt x="235" y="142"/>
                    </a:lnTo>
                    <a:lnTo>
                      <a:pt x="235" y="144"/>
                    </a:lnTo>
                    <a:lnTo>
                      <a:pt x="239" y="144"/>
                    </a:lnTo>
                    <a:lnTo>
                      <a:pt x="243" y="146"/>
                    </a:lnTo>
                    <a:lnTo>
                      <a:pt x="245" y="146"/>
                    </a:lnTo>
                    <a:lnTo>
                      <a:pt x="243" y="148"/>
                    </a:lnTo>
                    <a:lnTo>
                      <a:pt x="243" y="150"/>
                    </a:lnTo>
                    <a:lnTo>
                      <a:pt x="243" y="152"/>
                    </a:lnTo>
                    <a:lnTo>
                      <a:pt x="245" y="152"/>
                    </a:lnTo>
                    <a:lnTo>
                      <a:pt x="247" y="154"/>
                    </a:lnTo>
                    <a:lnTo>
                      <a:pt x="247" y="154"/>
                    </a:lnTo>
                    <a:lnTo>
                      <a:pt x="247" y="156"/>
                    </a:lnTo>
                    <a:lnTo>
                      <a:pt x="247" y="156"/>
                    </a:lnTo>
                    <a:lnTo>
                      <a:pt x="249" y="156"/>
                    </a:lnTo>
                    <a:lnTo>
                      <a:pt x="251" y="156"/>
                    </a:lnTo>
                    <a:lnTo>
                      <a:pt x="249" y="158"/>
                    </a:lnTo>
                    <a:lnTo>
                      <a:pt x="247" y="160"/>
                    </a:lnTo>
                    <a:lnTo>
                      <a:pt x="247" y="162"/>
                    </a:lnTo>
                    <a:lnTo>
                      <a:pt x="249" y="166"/>
                    </a:lnTo>
                    <a:lnTo>
                      <a:pt x="249" y="168"/>
                    </a:lnTo>
                    <a:lnTo>
                      <a:pt x="251" y="168"/>
                    </a:lnTo>
                    <a:lnTo>
                      <a:pt x="253" y="170"/>
                    </a:lnTo>
                    <a:lnTo>
                      <a:pt x="255" y="170"/>
                    </a:lnTo>
                    <a:lnTo>
                      <a:pt x="255" y="168"/>
                    </a:lnTo>
                    <a:lnTo>
                      <a:pt x="255" y="170"/>
                    </a:lnTo>
                    <a:lnTo>
                      <a:pt x="257" y="170"/>
                    </a:lnTo>
                    <a:lnTo>
                      <a:pt x="255" y="174"/>
                    </a:lnTo>
                    <a:lnTo>
                      <a:pt x="255" y="176"/>
                    </a:lnTo>
                    <a:lnTo>
                      <a:pt x="255" y="178"/>
                    </a:lnTo>
                    <a:lnTo>
                      <a:pt x="257" y="178"/>
                    </a:lnTo>
                    <a:lnTo>
                      <a:pt x="259" y="178"/>
                    </a:lnTo>
                    <a:lnTo>
                      <a:pt x="259" y="180"/>
                    </a:lnTo>
                    <a:lnTo>
                      <a:pt x="257" y="180"/>
                    </a:lnTo>
                    <a:lnTo>
                      <a:pt x="257" y="182"/>
                    </a:lnTo>
                    <a:lnTo>
                      <a:pt x="257" y="184"/>
                    </a:lnTo>
                    <a:lnTo>
                      <a:pt x="259" y="186"/>
                    </a:lnTo>
                    <a:lnTo>
                      <a:pt x="261" y="186"/>
                    </a:lnTo>
                    <a:lnTo>
                      <a:pt x="259" y="188"/>
                    </a:lnTo>
                    <a:lnTo>
                      <a:pt x="259" y="190"/>
                    </a:lnTo>
                    <a:lnTo>
                      <a:pt x="261" y="190"/>
                    </a:lnTo>
                    <a:lnTo>
                      <a:pt x="265" y="192"/>
                    </a:lnTo>
                    <a:lnTo>
                      <a:pt x="265" y="194"/>
                    </a:lnTo>
                    <a:lnTo>
                      <a:pt x="267" y="194"/>
                    </a:lnTo>
                    <a:lnTo>
                      <a:pt x="267" y="192"/>
                    </a:lnTo>
                    <a:lnTo>
                      <a:pt x="271" y="190"/>
                    </a:lnTo>
                    <a:lnTo>
                      <a:pt x="273" y="194"/>
                    </a:lnTo>
                    <a:lnTo>
                      <a:pt x="273" y="196"/>
                    </a:lnTo>
                    <a:lnTo>
                      <a:pt x="275" y="198"/>
                    </a:lnTo>
                    <a:lnTo>
                      <a:pt x="273" y="200"/>
                    </a:lnTo>
                    <a:lnTo>
                      <a:pt x="273" y="202"/>
                    </a:lnTo>
                    <a:lnTo>
                      <a:pt x="271" y="202"/>
                    </a:lnTo>
                    <a:lnTo>
                      <a:pt x="269" y="204"/>
                    </a:lnTo>
                    <a:lnTo>
                      <a:pt x="271" y="204"/>
                    </a:lnTo>
                    <a:lnTo>
                      <a:pt x="273" y="206"/>
                    </a:lnTo>
                    <a:lnTo>
                      <a:pt x="275" y="208"/>
                    </a:lnTo>
                    <a:lnTo>
                      <a:pt x="275" y="210"/>
                    </a:lnTo>
                    <a:lnTo>
                      <a:pt x="273" y="212"/>
                    </a:lnTo>
                    <a:lnTo>
                      <a:pt x="273" y="210"/>
                    </a:lnTo>
                    <a:lnTo>
                      <a:pt x="271" y="210"/>
                    </a:lnTo>
                    <a:lnTo>
                      <a:pt x="269" y="210"/>
                    </a:lnTo>
                    <a:lnTo>
                      <a:pt x="267" y="210"/>
                    </a:lnTo>
                    <a:lnTo>
                      <a:pt x="265" y="210"/>
                    </a:lnTo>
                    <a:lnTo>
                      <a:pt x="263" y="212"/>
                    </a:lnTo>
                    <a:lnTo>
                      <a:pt x="261" y="212"/>
                    </a:lnTo>
                    <a:lnTo>
                      <a:pt x="261" y="210"/>
                    </a:lnTo>
                    <a:lnTo>
                      <a:pt x="259" y="210"/>
                    </a:lnTo>
                    <a:lnTo>
                      <a:pt x="257" y="212"/>
                    </a:lnTo>
                    <a:lnTo>
                      <a:pt x="255" y="210"/>
                    </a:lnTo>
                    <a:lnTo>
                      <a:pt x="255" y="212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49" y="214"/>
                    </a:lnTo>
                    <a:lnTo>
                      <a:pt x="247" y="214"/>
                    </a:lnTo>
                    <a:lnTo>
                      <a:pt x="247" y="214"/>
                    </a:lnTo>
                    <a:lnTo>
                      <a:pt x="245" y="214"/>
                    </a:lnTo>
                    <a:lnTo>
                      <a:pt x="233" y="214"/>
                    </a:lnTo>
                    <a:lnTo>
                      <a:pt x="229" y="214"/>
                    </a:lnTo>
                    <a:lnTo>
                      <a:pt x="221" y="214"/>
                    </a:lnTo>
                    <a:lnTo>
                      <a:pt x="219" y="214"/>
                    </a:lnTo>
                    <a:lnTo>
                      <a:pt x="217" y="214"/>
                    </a:lnTo>
                    <a:lnTo>
                      <a:pt x="213" y="214"/>
                    </a:lnTo>
                    <a:lnTo>
                      <a:pt x="211" y="214"/>
                    </a:lnTo>
                    <a:lnTo>
                      <a:pt x="205" y="214"/>
                    </a:lnTo>
                    <a:lnTo>
                      <a:pt x="203" y="214"/>
                    </a:lnTo>
                    <a:lnTo>
                      <a:pt x="199" y="214"/>
                    </a:lnTo>
                    <a:lnTo>
                      <a:pt x="195" y="214"/>
                    </a:lnTo>
                    <a:lnTo>
                      <a:pt x="193" y="214"/>
                    </a:lnTo>
                    <a:lnTo>
                      <a:pt x="191" y="214"/>
                    </a:lnTo>
                    <a:lnTo>
                      <a:pt x="187" y="214"/>
                    </a:lnTo>
                    <a:lnTo>
                      <a:pt x="185" y="214"/>
                    </a:lnTo>
                    <a:lnTo>
                      <a:pt x="172" y="214"/>
                    </a:lnTo>
                    <a:lnTo>
                      <a:pt x="170" y="214"/>
                    </a:lnTo>
                    <a:lnTo>
                      <a:pt x="168" y="214"/>
                    </a:lnTo>
                    <a:lnTo>
                      <a:pt x="166" y="214"/>
                    </a:lnTo>
                    <a:lnTo>
                      <a:pt x="164" y="214"/>
                    </a:lnTo>
                    <a:lnTo>
                      <a:pt x="160" y="212"/>
                    </a:lnTo>
                    <a:lnTo>
                      <a:pt x="158" y="212"/>
                    </a:lnTo>
                    <a:lnTo>
                      <a:pt x="154" y="212"/>
                    </a:lnTo>
                    <a:lnTo>
                      <a:pt x="152" y="212"/>
                    </a:lnTo>
                    <a:lnTo>
                      <a:pt x="150" y="214"/>
                    </a:lnTo>
                    <a:lnTo>
                      <a:pt x="148" y="214"/>
                    </a:lnTo>
                    <a:lnTo>
                      <a:pt x="146" y="214"/>
                    </a:lnTo>
                    <a:lnTo>
                      <a:pt x="144" y="214"/>
                    </a:lnTo>
                    <a:lnTo>
                      <a:pt x="142" y="214"/>
                    </a:lnTo>
                    <a:lnTo>
                      <a:pt x="138" y="214"/>
                    </a:lnTo>
                    <a:lnTo>
                      <a:pt x="136" y="214"/>
                    </a:lnTo>
                    <a:lnTo>
                      <a:pt x="134" y="212"/>
                    </a:lnTo>
                    <a:lnTo>
                      <a:pt x="132" y="212"/>
                    </a:lnTo>
                    <a:lnTo>
                      <a:pt x="126" y="212"/>
                    </a:lnTo>
                    <a:lnTo>
                      <a:pt x="118" y="212"/>
                    </a:lnTo>
                    <a:lnTo>
                      <a:pt x="116" y="212"/>
                    </a:lnTo>
                    <a:lnTo>
                      <a:pt x="114" y="212"/>
                    </a:lnTo>
                    <a:lnTo>
                      <a:pt x="110" y="212"/>
                    </a:lnTo>
                    <a:lnTo>
                      <a:pt x="104" y="212"/>
                    </a:lnTo>
                    <a:lnTo>
                      <a:pt x="102" y="212"/>
                    </a:lnTo>
                    <a:lnTo>
                      <a:pt x="100" y="212"/>
                    </a:lnTo>
                    <a:lnTo>
                      <a:pt x="92" y="212"/>
                    </a:lnTo>
                    <a:lnTo>
                      <a:pt x="90" y="212"/>
                    </a:lnTo>
                    <a:lnTo>
                      <a:pt x="88" y="212"/>
                    </a:lnTo>
                    <a:lnTo>
                      <a:pt x="86" y="212"/>
                    </a:lnTo>
                    <a:lnTo>
                      <a:pt x="82" y="212"/>
                    </a:lnTo>
                    <a:lnTo>
                      <a:pt x="78" y="212"/>
                    </a:lnTo>
                    <a:lnTo>
                      <a:pt x="76" y="212"/>
                    </a:lnTo>
                    <a:lnTo>
                      <a:pt x="74" y="212"/>
                    </a:lnTo>
                    <a:lnTo>
                      <a:pt x="72" y="212"/>
                    </a:lnTo>
                    <a:lnTo>
                      <a:pt x="70" y="212"/>
                    </a:lnTo>
                    <a:lnTo>
                      <a:pt x="66" y="212"/>
                    </a:lnTo>
                    <a:lnTo>
                      <a:pt x="64" y="212"/>
                    </a:lnTo>
                    <a:lnTo>
                      <a:pt x="62" y="212"/>
                    </a:lnTo>
                    <a:lnTo>
                      <a:pt x="60" y="212"/>
                    </a:lnTo>
                    <a:lnTo>
                      <a:pt x="56" y="212"/>
                    </a:lnTo>
                    <a:lnTo>
                      <a:pt x="52" y="212"/>
                    </a:lnTo>
                    <a:lnTo>
                      <a:pt x="50" y="212"/>
                    </a:lnTo>
                    <a:lnTo>
                      <a:pt x="48" y="212"/>
                    </a:lnTo>
                    <a:lnTo>
                      <a:pt x="42" y="212"/>
                    </a:lnTo>
                    <a:lnTo>
                      <a:pt x="40" y="212"/>
                    </a:lnTo>
                    <a:lnTo>
                      <a:pt x="40" y="210"/>
                    </a:lnTo>
                    <a:lnTo>
                      <a:pt x="44" y="208"/>
                    </a:lnTo>
                    <a:lnTo>
                      <a:pt x="38" y="208"/>
                    </a:lnTo>
                    <a:lnTo>
                      <a:pt x="36" y="208"/>
                    </a:lnTo>
                    <a:lnTo>
                      <a:pt x="34" y="208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28" y="208"/>
                    </a:lnTo>
                    <a:lnTo>
                      <a:pt x="26" y="208"/>
                    </a:lnTo>
                    <a:lnTo>
                      <a:pt x="24" y="208"/>
                    </a:lnTo>
                    <a:lnTo>
                      <a:pt x="22" y="208"/>
                    </a:lnTo>
                    <a:lnTo>
                      <a:pt x="18" y="208"/>
                    </a:lnTo>
                    <a:lnTo>
                      <a:pt x="16" y="208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0" y="208"/>
                    </a:lnTo>
                    <a:lnTo>
                      <a:pt x="8" y="208"/>
                    </a:lnTo>
                    <a:lnTo>
                      <a:pt x="4" y="208"/>
                    </a:lnTo>
                    <a:lnTo>
                      <a:pt x="2" y="208"/>
                    </a:lnTo>
                    <a:lnTo>
                      <a:pt x="0" y="208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6"/>
                    </a:lnTo>
                    <a:lnTo>
                      <a:pt x="0" y="188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2" y="72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2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6" y="10"/>
                    </a:lnTo>
                    <a:lnTo>
                      <a:pt x="80" y="10"/>
                    </a:lnTo>
                    <a:lnTo>
                      <a:pt x="86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8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0" y="10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0" name="Freeform 158">
                <a:extLst>
                  <a:ext uri="{FF2B5EF4-FFF2-40B4-BE49-F238E27FC236}">
                    <a16:creationId xmlns:a16="http://schemas.microsoft.com/office/drawing/2014/main" id="{1E36080A-AF04-88BE-9C9D-605E3C5D8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3959225"/>
                <a:ext cx="384175" cy="627063"/>
              </a:xfrm>
              <a:custGeom>
                <a:avLst/>
                <a:gdLst>
                  <a:gd name="T0" fmla="*/ 72 w 242"/>
                  <a:gd name="T1" fmla="*/ 2 h 395"/>
                  <a:gd name="T2" fmla="*/ 98 w 242"/>
                  <a:gd name="T3" fmla="*/ 10 h 395"/>
                  <a:gd name="T4" fmla="*/ 114 w 242"/>
                  <a:gd name="T5" fmla="*/ 16 h 395"/>
                  <a:gd name="T6" fmla="*/ 120 w 242"/>
                  <a:gd name="T7" fmla="*/ 16 h 395"/>
                  <a:gd name="T8" fmla="*/ 128 w 242"/>
                  <a:gd name="T9" fmla="*/ 28 h 395"/>
                  <a:gd name="T10" fmla="*/ 138 w 242"/>
                  <a:gd name="T11" fmla="*/ 32 h 395"/>
                  <a:gd name="T12" fmla="*/ 148 w 242"/>
                  <a:gd name="T13" fmla="*/ 40 h 395"/>
                  <a:gd name="T14" fmla="*/ 150 w 242"/>
                  <a:gd name="T15" fmla="*/ 74 h 395"/>
                  <a:gd name="T16" fmla="*/ 150 w 242"/>
                  <a:gd name="T17" fmla="*/ 98 h 395"/>
                  <a:gd name="T18" fmla="*/ 150 w 242"/>
                  <a:gd name="T19" fmla="*/ 126 h 395"/>
                  <a:gd name="T20" fmla="*/ 150 w 242"/>
                  <a:gd name="T21" fmla="*/ 162 h 395"/>
                  <a:gd name="T22" fmla="*/ 166 w 242"/>
                  <a:gd name="T23" fmla="*/ 171 h 395"/>
                  <a:gd name="T24" fmla="*/ 200 w 242"/>
                  <a:gd name="T25" fmla="*/ 173 h 395"/>
                  <a:gd name="T26" fmla="*/ 210 w 242"/>
                  <a:gd name="T27" fmla="*/ 183 h 395"/>
                  <a:gd name="T28" fmla="*/ 222 w 242"/>
                  <a:gd name="T29" fmla="*/ 189 h 395"/>
                  <a:gd name="T30" fmla="*/ 230 w 242"/>
                  <a:gd name="T31" fmla="*/ 191 h 395"/>
                  <a:gd name="T32" fmla="*/ 230 w 242"/>
                  <a:gd name="T33" fmla="*/ 209 h 395"/>
                  <a:gd name="T34" fmla="*/ 242 w 242"/>
                  <a:gd name="T35" fmla="*/ 221 h 395"/>
                  <a:gd name="T36" fmla="*/ 242 w 242"/>
                  <a:gd name="T37" fmla="*/ 243 h 395"/>
                  <a:gd name="T38" fmla="*/ 242 w 242"/>
                  <a:gd name="T39" fmla="*/ 265 h 395"/>
                  <a:gd name="T40" fmla="*/ 232 w 242"/>
                  <a:gd name="T41" fmla="*/ 279 h 395"/>
                  <a:gd name="T42" fmla="*/ 232 w 242"/>
                  <a:gd name="T43" fmla="*/ 297 h 395"/>
                  <a:gd name="T44" fmla="*/ 236 w 242"/>
                  <a:gd name="T45" fmla="*/ 311 h 395"/>
                  <a:gd name="T46" fmla="*/ 240 w 242"/>
                  <a:gd name="T47" fmla="*/ 325 h 395"/>
                  <a:gd name="T48" fmla="*/ 240 w 242"/>
                  <a:gd name="T49" fmla="*/ 345 h 395"/>
                  <a:gd name="T50" fmla="*/ 240 w 242"/>
                  <a:gd name="T51" fmla="*/ 371 h 395"/>
                  <a:gd name="T52" fmla="*/ 226 w 242"/>
                  <a:gd name="T53" fmla="*/ 385 h 395"/>
                  <a:gd name="T54" fmla="*/ 202 w 242"/>
                  <a:gd name="T55" fmla="*/ 385 h 395"/>
                  <a:gd name="T56" fmla="*/ 192 w 242"/>
                  <a:gd name="T57" fmla="*/ 395 h 395"/>
                  <a:gd name="T58" fmla="*/ 174 w 242"/>
                  <a:gd name="T59" fmla="*/ 395 h 395"/>
                  <a:gd name="T60" fmla="*/ 164 w 242"/>
                  <a:gd name="T61" fmla="*/ 385 h 395"/>
                  <a:gd name="T62" fmla="*/ 138 w 242"/>
                  <a:gd name="T63" fmla="*/ 385 h 395"/>
                  <a:gd name="T64" fmla="*/ 116 w 242"/>
                  <a:gd name="T65" fmla="*/ 385 h 395"/>
                  <a:gd name="T66" fmla="*/ 96 w 242"/>
                  <a:gd name="T67" fmla="*/ 383 h 395"/>
                  <a:gd name="T68" fmla="*/ 76 w 242"/>
                  <a:gd name="T69" fmla="*/ 383 h 395"/>
                  <a:gd name="T70" fmla="*/ 50 w 242"/>
                  <a:gd name="T71" fmla="*/ 383 h 395"/>
                  <a:gd name="T72" fmla="*/ 30 w 242"/>
                  <a:gd name="T73" fmla="*/ 383 h 395"/>
                  <a:gd name="T74" fmla="*/ 22 w 242"/>
                  <a:gd name="T75" fmla="*/ 371 h 395"/>
                  <a:gd name="T76" fmla="*/ 24 w 242"/>
                  <a:gd name="T77" fmla="*/ 329 h 395"/>
                  <a:gd name="T78" fmla="*/ 24 w 242"/>
                  <a:gd name="T79" fmla="*/ 301 h 395"/>
                  <a:gd name="T80" fmla="*/ 32 w 242"/>
                  <a:gd name="T81" fmla="*/ 281 h 395"/>
                  <a:gd name="T82" fmla="*/ 24 w 242"/>
                  <a:gd name="T83" fmla="*/ 249 h 395"/>
                  <a:gd name="T84" fmla="*/ 24 w 242"/>
                  <a:gd name="T85" fmla="*/ 225 h 395"/>
                  <a:gd name="T86" fmla="*/ 24 w 242"/>
                  <a:gd name="T87" fmla="*/ 213 h 395"/>
                  <a:gd name="T88" fmla="*/ 24 w 242"/>
                  <a:gd name="T89" fmla="*/ 191 h 395"/>
                  <a:gd name="T90" fmla="*/ 16 w 242"/>
                  <a:gd name="T91" fmla="*/ 162 h 395"/>
                  <a:gd name="T92" fmla="*/ 26 w 242"/>
                  <a:gd name="T93" fmla="*/ 148 h 395"/>
                  <a:gd name="T94" fmla="*/ 14 w 242"/>
                  <a:gd name="T95" fmla="*/ 140 h 395"/>
                  <a:gd name="T96" fmla="*/ 8 w 242"/>
                  <a:gd name="T97" fmla="*/ 124 h 395"/>
                  <a:gd name="T98" fmla="*/ 4 w 242"/>
                  <a:gd name="T99" fmla="*/ 102 h 395"/>
                  <a:gd name="T100" fmla="*/ 10 w 242"/>
                  <a:gd name="T101" fmla="*/ 92 h 395"/>
                  <a:gd name="T102" fmla="*/ 18 w 242"/>
                  <a:gd name="T103" fmla="*/ 82 h 395"/>
                  <a:gd name="T104" fmla="*/ 26 w 242"/>
                  <a:gd name="T105" fmla="*/ 70 h 395"/>
                  <a:gd name="T106" fmla="*/ 28 w 242"/>
                  <a:gd name="T107" fmla="*/ 58 h 395"/>
                  <a:gd name="T108" fmla="*/ 22 w 242"/>
                  <a:gd name="T109" fmla="*/ 48 h 395"/>
                  <a:gd name="T110" fmla="*/ 20 w 242"/>
                  <a:gd name="T111" fmla="*/ 36 h 395"/>
                  <a:gd name="T112" fmla="*/ 36 w 242"/>
                  <a:gd name="T113" fmla="*/ 36 h 395"/>
                  <a:gd name="T114" fmla="*/ 42 w 242"/>
                  <a:gd name="T115" fmla="*/ 12 h 395"/>
                  <a:gd name="T116" fmla="*/ 54 w 242"/>
                  <a:gd name="T117" fmla="*/ 6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" h="395">
                    <a:moveTo>
                      <a:pt x="60" y="2"/>
                    </a:move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4"/>
                    </a:lnTo>
                    <a:lnTo>
                      <a:pt x="76" y="2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84" y="6"/>
                    </a:lnTo>
                    <a:lnTo>
                      <a:pt x="86" y="8"/>
                    </a:lnTo>
                    <a:lnTo>
                      <a:pt x="90" y="8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12" y="12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14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18" y="24"/>
                    </a:lnTo>
                    <a:lnTo>
                      <a:pt x="120" y="24"/>
                    </a:lnTo>
                    <a:lnTo>
                      <a:pt x="120" y="22"/>
                    </a:lnTo>
                    <a:lnTo>
                      <a:pt x="120" y="2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4" y="20"/>
                    </a:lnTo>
                    <a:lnTo>
                      <a:pt x="124" y="22"/>
                    </a:lnTo>
                    <a:lnTo>
                      <a:pt x="126" y="22"/>
                    </a:lnTo>
                    <a:lnTo>
                      <a:pt x="126" y="24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8" y="28"/>
                    </a:lnTo>
                    <a:lnTo>
                      <a:pt x="128" y="28"/>
                    </a:lnTo>
                    <a:lnTo>
                      <a:pt x="128" y="30"/>
                    </a:lnTo>
                    <a:lnTo>
                      <a:pt x="130" y="30"/>
                    </a:lnTo>
                    <a:lnTo>
                      <a:pt x="130" y="32"/>
                    </a:lnTo>
                    <a:lnTo>
                      <a:pt x="132" y="30"/>
                    </a:lnTo>
                    <a:lnTo>
                      <a:pt x="134" y="30"/>
                    </a:lnTo>
                    <a:lnTo>
                      <a:pt x="136" y="30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40" y="32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4" y="36"/>
                    </a:lnTo>
                    <a:lnTo>
                      <a:pt x="146" y="36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48" y="40"/>
                    </a:lnTo>
                    <a:lnTo>
                      <a:pt x="148" y="4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8" y="62"/>
                    </a:lnTo>
                    <a:lnTo>
                      <a:pt x="148" y="64"/>
                    </a:lnTo>
                    <a:lnTo>
                      <a:pt x="148" y="68"/>
                    </a:lnTo>
                    <a:lnTo>
                      <a:pt x="150" y="68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0" y="78"/>
                    </a:lnTo>
                    <a:lnTo>
                      <a:pt x="150" y="86"/>
                    </a:lnTo>
                    <a:lnTo>
                      <a:pt x="150" y="88"/>
                    </a:lnTo>
                    <a:lnTo>
                      <a:pt x="150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0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50" y="106"/>
                    </a:lnTo>
                    <a:lnTo>
                      <a:pt x="150" y="110"/>
                    </a:lnTo>
                    <a:lnTo>
                      <a:pt x="150" y="114"/>
                    </a:lnTo>
                    <a:lnTo>
                      <a:pt x="150" y="120"/>
                    </a:lnTo>
                    <a:lnTo>
                      <a:pt x="150" y="122"/>
                    </a:lnTo>
                    <a:lnTo>
                      <a:pt x="150" y="126"/>
                    </a:lnTo>
                    <a:lnTo>
                      <a:pt x="150" y="128"/>
                    </a:lnTo>
                    <a:lnTo>
                      <a:pt x="150" y="132"/>
                    </a:lnTo>
                    <a:lnTo>
                      <a:pt x="150" y="136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50" y="146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50" y="162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50" y="171"/>
                    </a:lnTo>
                    <a:lnTo>
                      <a:pt x="154" y="171"/>
                    </a:lnTo>
                    <a:lnTo>
                      <a:pt x="156" y="171"/>
                    </a:lnTo>
                    <a:lnTo>
                      <a:pt x="158" y="171"/>
                    </a:lnTo>
                    <a:lnTo>
                      <a:pt x="162" y="171"/>
                    </a:lnTo>
                    <a:lnTo>
                      <a:pt x="164" y="171"/>
                    </a:lnTo>
                    <a:lnTo>
                      <a:pt x="166" y="171"/>
                    </a:lnTo>
                    <a:lnTo>
                      <a:pt x="172" y="171"/>
                    </a:lnTo>
                    <a:lnTo>
                      <a:pt x="176" y="171"/>
                    </a:lnTo>
                    <a:lnTo>
                      <a:pt x="178" y="171"/>
                    </a:lnTo>
                    <a:lnTo>
                      <a:pt x="182" y="171"/>
                    </a:lnTo>
                    <a:lnTo>
                      <a:pt x="186" y="171"/>
                    </a:lnTo>
                    <a:lnTo>
                      <a:pt x="188" y="171"/>
                    </a:lnTo>
                    <a:lnTo>
                      <a:pt x="190" y="171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4" y="173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8" y="175"/>
                    </a:lnTo>
                    <a:lnTo>
                      <a:pt x="208" y="177"/>
                    </a:lnTo>
                    <a:lnTo>
                      <a:pt x="208" y="179"/>
                    </a:lnTo>
                    <a:lnTo>
                      <a:pt x="210" y="181"/>
                    </a:lnTo>
                    <a:lnTo>
                      <a:pt x="210" y="183"/>
                    </a:lnTo>
                    <a:lnTo>
                      <a:pt x="212" y="185"/>
                    </a:lnTo>
                    <a:lnTo>
                      <a:pt x="214" y="185"/>
                    </a:lnTo>
                    <a:lnTo>
                      <a:pt x="216" y="185"/>
                    </a:lnTo>
                    <a:lnTo>
                      <a:pt x="216" y="185"/>
                    </a:lnTo>
                    <a:lnTo>
                      <a:pt x="216" y="187"/>
                    </a:lnTo>
                    <a:lnTo>
                      <a:pt x="218" y="187"/>
                    </a:lnTo>
                    <a:lnTo>
                      <a:pt x="218" y="189"/>
                    </a:lnTo>
                    <a:lnTo>
                      <a:pt x="220" y="189"/>
                    </a:lnTo>
                    <a:lnTo>
                      <a:pt x="222" y="189"/>
                    </a:lnTo>
                    <a:lnTo>
                      <a:pt x="222" y="187"/>
                    </a:lnTo>
                    <a:lnTo>
                      <a:pt x="224" y="187"/>
                    </a:lnTo>
                    <a:lnTo>
                      <a:pt x="224" y="185"/>
                    </a:lnTo>
                    <a:lnTo>
                      <a:pt x="224" y="185"/>
                    </a:lnTo>
                    <a:lnTo>
                      <a:pt x="224" y="187"/>
                    </a:lnTo>
                    <a:lnTo>
                      <a:pt x="226" y="187"/>
                    </a:lnTo>
                    <a:lnTo>
                      <a:pt x="226" y="189"/>
                    </a:lnTo>
                    <a:lnTo>
                      <a:pt x="228" y="191"/>
                    </a:lnTo>
                    <a:lnTo>
                      <a:pt x="230" y="191"/>
                    </a:lnTo>
                    <a:lnTo>
                      <a:pt x="230" y="193"/>
                    </a:lnTo>
                    <a:lnTo>
                      <a:pt x="230" y="195"/>
                    </a:lnTo>
                    <a:lnTo>
                      <a:pt x="230" y="197"/>
                    </a:lnTo>
                    <a:lnTo>
                      <a:pt x="228" y="199"/>
                    </a:lnTo>
                    <a:lnTo>
                      <a:pt x="228" y="201"/>
                    </a:lnTo>
                    <a:lnTo>
                      <a:pt x="228" y="203"/>
                    </a:lnTo>
                    <a:lnTo>
                      <a:pt x="228" y="205"/>
                    </a:lnTo>
                    <a:lnTo>
                      <a:pt x="228" y="209"/>
                    </a:lnTo>
                    <a:lnTo>
                      <a:pt x="230" y="209"/>
                    </a:lnTo>
                    <a:lnTo>
                      <a:pt x="230" y="211"/>
                    </a:lnTo>
                    <a:lnTo>
                      <a:pt x="232" y="213"/>
                    </a:lnTo>
                    <a:lnTo>
                      <a:pt x="234" y="213"/>
                    </a:lnTo>
                    <a:lnTo>
                      <a:pt x="236" y="213"/>
                    </a:lnTo>
                    <a:lnTo>
                      <a:pt x="236" y="211"/>
                    </a:lnTo>
                    <a:lnTo>
                      <a:pt x="240" y="209"/>
                    </a:lnTo>
                    <a:lnTo>
                      <a:pt x="242" y="211"/>
                    </a:lnTo>
                    <a:lnTo>
                      <a:pt x="242" y="217"/>
                    </a:lnTo>
                    <a:lnTo>
                      <a:pt x="242" y="221"/>
                    </a:lnTo>
                    <a:lnTo>
                      <a:pt x="242" y="223"/>
                    </a:lnTo>
                    <a:lnTo>
                      <a:pt x="242" y="229"/>
                    </a:lnTo>
                    <a:lnTo>
                      <a:pt x="242" y="231"/>
                    </a:lnTo>
                    <a:lnTo>
                      <a:pt x="242" y="233"/>
                    </a:lnTo>
                    <a:lnTo>
                      <a:pt x="242" y="235"/>
                    </a:lnTo>
                    <a:lnTo>
                      <a:pt x="242" y="237"/>
                    </a:lnTo>
                    <a:lnTo>
                      <a:pt x="242" y="239"/>
                    </a:lnTo>
                    <a:lnTo>
                      <a:pt x="242" y="241"/>
                    </a:lnTo>
                    <a:lnTo>
                      <a:pt x="242" y="243"/>
                    </a:lnTo>
                    <a:lnTo>
                      <a:pt x="242" y="245"/>
                    </a:lnTo>
                    <a:lnTo>
                      <a:pt x="242" y="249"/>
                    </a:lnTo>
                    <a:lnTo>
                      <a:pt x="242" y="253"/>
                    </a:lnTo>
                    <a:lnTo>
                      <a:pt x="242" y="255"/>
                    </a:lnTo>
                    <a:lnTo>
                      <a:pt x="242" y="257"/>
                    </a:lnTo>
                    <a:lnTo>
                      <a:pt x="242" y="259"/>
                    </a:lnTo>
                    <a:lnTo>
                      <a:pt x="242" y="261"/>
                    </a:lnTo>
                    <a:lnTo>
                      <a:pt x="242" y="263"/>
                    </a:lnTo>
                    <a:lnTo>
                      <a:pt x="242" y="265"/>
                    </a:lnTo>
                    <a:lnTo>
                      <a:pt x="242" y="269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38" y="273"/>
                    </a:lnTo>
                    <a:lnTo>
                      <a:pt x="236" y="273"/>
                    </a:lnTo>
                    <a:lnTo>
                      <a:pt x="234" y="273"/>
                    </a:lnTo>
                    <a:lnTo>
                      <a:pt x="232" y="273"/>
                    </a:lnTo>
                    <a:lnTo>
                      <a:pt x="232" y="277"/>
                    </a:lnTo>
                    <a:lnTo>
                      <a:pt x="232" y="279"/>
                    </a:lnTo>
                    <a:lnTo>
                      <a:pt x="232" y="281"/>
                    </a:lnTo>
                    <a:lnTo>
                      <a:pt x="232" y="281"/>
                    </a:lnTo>
                    <a:lnTo>
                      <a:pt x="232" y="283"/>
                    </a:lnTo>
                    <a:lnTo>
                      <a:pt x="232" y="285"/>
                    </a:lnTo>
                    <a:lnTo>
                      <a:pt x="232" y="287"/>
                    </a:lnTo>
                    <a:lnTo>
                      <a:pt x="232" y="289"/>
                    </a:lnTo>
                    <a:lnTo>
                      <a:pt x="232" y="291"/>
                    </a:lnTo>
                    <a:lnTo>
                      <a:pt x="232" y="295"/>
                    </a:lnTo>
                    <a:lnTo>
                      <a:pt x="232" y="297"/>
                    </a:lnTo>
                    <a:lnTo>
                      <a:pt x="232" y="299"/>
                    </a:lnTo>
                    <a:lnTo>
                      <a:pt x="232" y="301"/>
                    </a:lnTo>
                    <a:lnTo>
                      <a:pt x="232" y="303"/>
                    </a:lnTo>
                    <a:lnTo>
                      <a:pt x="232" y="305"/>
                    </a:lnTo>
                    <a:lnTo>
                      <a:pt x="232" y="307"/>
                    </a:lnTo>
                    <a:lnTo>
                      <a:pt x="232" y="309"/>
                    </a:lnTo>
                    <a:lnTo>
                      <a:pt x="232" y="311"/>
                    </a:lnTo>
                    <a:lnTo>
                      <a:pt x="234" y="311"/>
                    </a:lnTo>
                    <a:lnTo>
                      <a:pt x="236" y="311"/>
                    </a:lnTo>
                    <a:lnTo>
                      <a:pt x="238" y="311"/>
                    </a:lnTo>
                    <a:lnTo>
                      <a:pt x="240" y="311"/>
                    </a:lnTo>
                    <a:lnTo>
                      <a:pt x="242" y="311"/>
                    </a:lnTo>
                    <a:lnTo>
                      <a:pt x="242" y="315"/>
                    </a:lnTo>
                    <a:lnTo>
                      <a:pt x="242" y="317"/>
                    </a:lnTo>
                    <a:lnTo>
                      <a:pt x="242" y="319"/>
                    </a:lnTo>
                    <a:lnTo>
                      <a:pt x="240" y="321"/>
                    </a:lnTo>
                    <a:lnTo>
                      <a:pt x="240" y="323"/>
                    </a:lnTo>
                    <a:lnTo>
                      <a:pt x="240" y="325"/>
                    </a:lnTo>
                    <a:lnTo>
                      <a:pt x="240" y="327"/>
                    </a:lnTo>
                    <a:lnTo>
                      <a:pt x="240" y="329"/>
                    </a:lnTo>
                    <a:lnTo>
                      <a:pt x="240" y="329"/>
                    </a:lnTo>
                    <a:lnTo>
                      <a:pt x="240" y="331"/>
                    </a:lnTo>
                    <a:lnTo>
                      <a:pt x="240" y="335"/>
                    </a:lnTo>
                    <a:lnTo>
                      <a:pt x="240" y="339"/>
                    </a:lnTo>
                    <a:lnTo>
                      <a:pt x="240" y="341"/>
                    </a:lnTo>
                    <a:lnTo>
                      <a:pt x="240" y="343"/>
                    </a:lnTo>
                    <a:lnTo>
                      <a:pt x="240" y="345"/>
                    </a:lnTo>
                    <a:lnTo>
                      <a:pt x="240" y="347"/>
                    </a:lnTo>
                    <a:lnTo>
                      <a:pt x="240" y="351"/>
                    </a:lnTo>
                    <a:lnTo>
                      <a:pt x="240" y="353"/>
                    </a:lnTo>
                    <a:lnTo>
                      <a:pt x="240" y="355"/>
                    </a:lnTo>
                    <a:lnTo>
                      <a:pt x="240" y="357"/>
                    </a:lnTo>
                    <a:lnTo>
                      <a:pt x="240" y="361"/>
                    </a:lnTo>
                    <a:lnTo>
                      <a:pt x="240" y="365"/>
                    </a:lnTo>
                    <a:lnTo>
                      <a:pt x="240" y="367"/>
                    </a:lnTo>
                    <a:lnTo>
                      <a:pt x="240" y="371"/>
                    </a:lnTo>
                    <a:lnTo>
                      <a:pt x="240" y="373"/>
                    </a:lnTo>
                    <a:lnTo>
                      <a:pt x="240" y="377"/>
                    </a:lnTo>
                    <a:lnTo>
                      <a:pt x="240" y="383"/>
                    </a:lnTo>
                    <a:lnTo>
                      <a:pt x="240" y="385"/>
                    </a:lnTo>
                    <a:lnTo>
                      <a:pt x="240" y="387"/>
                    </a:lnTo>
                    <a:lnTo>
                      <a:pt x="238" y="385"/>
                    </a:lnTo>
                    <a:lnTo>
                      <a:pt x="232" y="385"/>
                    </a:lnTo>
                    <a:lnTo>
                      <a:pt x="230" y="385"/>
                    </a:lnTo>
                    <a:lnTo>
                      <a:pt x="226" y="385"/>
                    </a:lnTo>
                    <a:lnTo>
                      <a:pt x="224" y="385"/>
                    </a:lnTo>
                    <a:lnTo>
                      <a:pt x="224" y="385"/>
                    </a:lnTo>
                    <a:lnTo>
                      <a:pt x="222" y="385"/>
                    </a:lnTo>
                    <a:lnTo>
                      <a:pt x="218" y="385"/>
                    </a:lnTo>
                    <a:lnTo>
                      <a:pt x="216" y="385"/>
                    </a:lnTo>
                    <a:lnTo>
                      <a:pt x="212" y="385"/>
                    </a:lnTo>
                    <a:lnTo>
                      <a:pt x="210" y="385"/>
                    </a:lnTo>
                    <a:lnTo>
                      <a:pt x="208" y="385"/>
                    </a:lnTo>
                    <a:lnTo>
                      <a:pt x="202" y="385"/>
                    </a:lnTo>
                    <a:lnTo>
                      <a:pt x="202" y="387"/>
                    </a:lnTo>
                    <a:lnTo>
                      <a:pt x="202" y="389"/>
                    </a:lnTo>
                    <a:lnTo>
                      <a:pt x="202" y="391"/>
                    </a:lnTo>
                    <a:lnTo>
                      <a:pt x="202" y="393"/>
                    </a:lnTo>
                    <a:lnTo>
                      <a:pt x="202" y="395"/>
                    </a:lnTo>
                    <a:lnTo>
                      <a:pt x="200" y="395"/>
                    </a:lnTo>
                    <a:lnTo>
                      <a:pt x="198" y="395"/>
                    </a:lnTo>
                    <a:lnTo>
                      <a:pt x="194" y="395"/>
                    </a:lnTo>
                    <a:lnTo>
                      <a:pt x="192" y="395"/>
                    </a:lnTo>
                    <a:lnTo>
                      <a:pt x="188" y="395"/>
                    </a:lnTo>
                    <a:lnTo>
                      <a:pt x="186" y="395"/>
                    </a:lnTo>
                    <a:lnTo>
                      <a:pt x="184" y="395"/>
                    </a:lnTo>
                    <a:lnTo>
                      <a:pt x="182" y="395"/>
                    </a:lnTo>
                    <a:lnTo>
                      <a:pt x="180" y="395"/>
                    </a:lnTo>
                    <a:lnTo>
                      <a:pt x="178" y="395"/>
                    </a:lnTo>
                    <a:lnTo>
                      <a:pt x="176" y="395"/>
                    </a:lnTo>
                    <a:lnTo>
                      <a:pt x="176" y="395"/>
                    </a:lnTo>
                    <a:lnTo>
                      <a:pt x="174" y="395"/>
                    </a:lnTo>
                    <a:lnTo>
                      <a:pt x="174" y="393"/>
                    </a:lnTo>
                    <a:lnTo>
                      <a:pt x="174" y="391"/>
                    </a:lnTo>
                    <a:lnTo>
                      <a:pt x="174" y="389"/>
                    </a:lnTo>
                    <a:lnTo>
                      <a:pt x="174" y="387"/>
                    </a:lnTo>
                    <a:lnTo>
                      <a:pt x="174" y="385"/>
                    </a:lnTo>
                    <a:lnTo>
                      <a:pt x="172" y="385"/>
                    </a:lnTo>
                    <a:lnTo>
                      <a:pt x="168" y="385"/>
                    </a:lnTo>
                    <a:lnTo>
                      <a:pt x="166" y="385"/>
                    </a:lnTo>
                    <a:lnTo>
                      <a:pt x="164" y="385"/>
                    </a:lnTo>
                    <a:lnTo>
                      <a:pt x="162" y="385"/>
                    </a:lnTo>
                    <a:lnTo>
                      <a:pt x="160" y="385"/>
                    </a:lnTo>
                    <a:lnTo>
                      <a:pt x="154" y="385"/>
                    </a:lnTo>
                    <a:lnTo>
                      <a:pt x="150" y="385"/>
                    </a:lnTo>
                    <a:lnTo>
                      <a:pt x="148" y="385"/>
                    </a:lnTo>
                    <a:lnTo>
                      <a:pt x="144" y="385"/>
                    </a:lnTo>
                    <a:lnTo>
                      <a:pt x="142" y="385"/>
                    </a:lnTo>
                    <a:lnTo>
                      <a:pt x="140" y="385"/>
                    </a:lnTo>
                    <a:lnTo>
                      <a:pt x="138" y="385"/>
                    </a:lnTo>
                    <a:lnTo>
                      <a:pt x="136" y="385"/>
                    </a:lnTo>
                    <a:lnTo>
                      <a:pt x="132" y="385"/>
                    </a:lnTo>
                    <a:lnTo>
                      <a:pt x="130" y="385"/>
                    </a:lnTo>
                    <a:lnTo>
                      <a:pt x="128" y="385"/>
                    </a:lnTo>
                    <a:lnTo>
                      <a:pt x="124" y="385"/>
                    </a:lnTo>
                    <a:lnTo>
                      <a:pt x="122" y="385"/>
                    </a:lnTo>
                    <a:lnTo>
                      <a:pt x="120" y="385"/>
                    </a:lnTo>
                    <a:lnTo>
                      <a:pt x="118" y="385"/>
                    </a:lnTo>
                    <a:lnTo>
                      <a:pt x="116" y="385"/>
                    </a:lnTo>
                    <a:lnTo>
                      <a:pt x="112" y="385"/>
                    </a:lnTo>
                    <a:lnTo>
                      <a:pt x="110" y="385"/>
                    </a:lnTo>
                    <a:lnTo>
                      <a:pt x="106" y="385"/>
                    </a:lnTo>
                    <a:lnTo>
                      <a:pt x="106" y="383"/>
                    </a:lnTo>
                    <a:lnTo>
                      <a:pt x="104" y="383"/>
                    </a:lnTo>
                    <a:lnTo>
                      <a:pt x="102" y="383"/>
                    </a:lnTo>
                    <a:lnTo>
                      <a:pt x="100" y="383"/>
                    </a:lnTo>
                    <a:lnTo>
                      <a:pt x="98" y="383"/>
                    </a:lnTo>
                    <a:lnTo>
                      <a:pt x="96" y="383"/>
                    </a:lnTo>
                    <a:lnTo>
                      <a:pt x="94" y="383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88" y="383"/>
                    </a:lnTo>
                    <a:lnTo>
                      <a:pt x="86" y="383"/>
                    </a:lnTo>
                    <a:lnTo>
                      <a:pt x="84" y="383"/>
                    </a:lnTo>
                    <a:lnTo>
                      <a:pt x="80" y="383"/>
                    </a:lnTo>
                    <a:lnTo>
                      <a:pt x="78" y="383"/>
                    </a:lnTo>
                    <a:lnTo>
                      <a:pt x="76" y="383"/>
                    </a:lnTo>
                    <a:lnTo>
                      <a:pt x="74" y="383"/>
                    </a:lnTo>
                    <a:lnTo>
                      <a:pt x="72" y="383"/>
                    </a:lnTo>
                    <a:lnTo>
                      <a:pt x="70" y="383"/>
                    </a:lnTo>
                    <a:lnTo>
                      <a:pt x="66" y="383"/>
                    </a:lnTo>
                    <a:lnTo>
                      <a:pt x="60" y="383"/>
                    </a:lnTo>
                    <a:lnTo>
                      <a:pt x="58" y="383"/>
                    </a:lnTo>
                    <a:lnTo>
                      <a:pt x="56" y="383"/>
                    </a:lnTo>
                    <a:lnTo>
                      <a:pt x="54" y="383"/>
                    </a:lnTo>
                    <a:lnTo>
                      <a:pt x="50" y="383"/>
                    </a:lnTo>
                    <a:lnTo>
                      <a:pt x="46" y="383"/>
                    </a:lnTo>
                    <a:lnTo>
                      <a:pt x="44" y="383"/>
                    </a:lnTo>
                    <a:lnTo>
                      <a:pt x="42" y="383"/>
                    </a:lnTo>
                    <a:lnTo>
                      <a:pt x="40" y="383"/>
                    </a:lnTo>
                    <a:lnTo>
                      <a:pt x="38" y="383"/>
                    </a:lnTo>
                    <a:lnTo>
                      <a:pt x="36" y="383"/>
                    </a:lnTo>
                    <a:lnTo>
                      <a:pt x="34" y="383"/>
                    </a:lnTo>
                    <a:lnTo>
                      <a:pt x="32" y="383"/>
                    </a:lnTo>
                    <a:lnTo>
                      <a:pt x="30" y="383"/>
                    </a:lnTo>
                    <a:lnTo>
                      <a:pt x="28" y="383"/>
                    </a:lnTo>
                    <a:lnTo>
                      <a:pt x="26" y="383"/>
                    </a:lnTo>
                    <a:lnTo>
                      <a:pt x="24" y="383"/>
                    </a:lnTo>
                    <a:lnTo>
                      <a:pt x="22" y="383"/>
                    </a:lnTo>
                    <a:lnTo>
                      <a:pt x="22" y="381"/>
                    </a:lnTo>
                    <a:lnTo>
                      <a:pt x="22" y="377"/>
                    </a:lnTo>
                    <a:lnTo>
                      <a:pt x="22" y="375"/>
                    </a:lnTo>
                    <a:lnTo>
                      <a:pt x="22" y="373"/>
                    </a:lnTo>
                    <a:lnTo>
                      <a:pt x="22" y="371"/>
                    </a:lnTo>
                    <a:lnTo>
                      <a:pt x="22" y="363"/>
                    </a:lnTo>
                    <a:lnTo>
                      <a:pt x="22" y="359"/>
                    </a:lnTo>
                    <a:lnTo>
                      <a:pt x="22" y="357"/>
                    </a:lnTo>
                    <a:lnTo>
                      <a:pt x="24" y="353"/>
                    </a:lnTo>
                    <a:lnTo>
                      <a:pt x="24" y="345"/>
                    </a:lnTo>
                    <a:lnTo>
                      <a:pt x="24" y="337"/>
                    </a:lnTo>
                    <a:lnTo>
                      <a:pt x="24" y="335"/>
                    </a:lnTo>
                    <a:lnTo>
                      <a:pt x="24" y="331"/>
                    </a:lnTo>
                    <a:lnTo>
                      <a:pt x="24" y="329"/>
                    </a:lnTo>
                    <a:lnTo>
                      <a:pt x="24" y="323"/>
                    </a:lnTo>
                    <a:lnTo>
                      <a:pt x="24" y="321"/>
                    </a:lnTo>
                    <a:lnTo>
                      <a:pt x="24" y="319"/>
                    </a:lnTo>
                    <a:lnTo>
                      <a:pt x="24" y="317"/>
                    </a:lnTo>
                    <a:lnTo>
                      <a:pt x="24" y="313"/>
                    </a:lnTo>
                    <a:lnTo>
                      <a:pt x="24" y="311"/>
                    </a:lnTo>
                    <a:lnTo>
                      <a:pt x="24" y="309"/>
                    </a:lnTo>
                    <a:lnTo>
                      <a:pt x="24" y="303"/>
                    </a:lnTo>
                    <a:lnTo>
                      <a:pt x="24" y="301"/>
                    </a:lnTo>
                    <a:lnTo>
                      <a:pt x="24" y="299"/>
                    </a:lnTo>
                    <a:lnTo>
                      <a:pt x="24" y="297"/>
                    </a:lnTo>
                    <a:lnTo>
                      <a:pt x="24" y="295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4" y="289"/>
                    </a:lnTo>
                    <a:lnTo>
                      <a:pt x="32" y="289"/>
                    </a:lnTo>
                    <a:lnTo>
                      <a:pt x="32" y="285"/>
                    </a:lnTo>
                    <a:lnTo>
                      <a:pt x="32" y="281"/>
                    </a:lnTo>
                    <a:lnTo>
                      <a:pt x="24" y="279"/>
                    </a:lnTo>
                    <a:lnTo>
                      <a:pt x="24" y="277"/>
                    </a:lnTo>
                    <a:lnTo>
                      <a:pt x="24" y="265"/>
                    </a:lnTo>
                    <a:lnTo>
                      <a:pt x="24" y="261"/>
                    </a:lnTo>
                    <a:lnTo>
                      <a:pt x="24" y="257"/>
                    </a:lnTo>
                    <a:lnTo>
                      <a:pt x="24" y="255"/>
                    </a:lnTo>
                    <a:lnTo>
                      <a:pt x="24" y="253"/>
                    </a:lnTo>
                    <a:lnTo>
                      <a:pt x="24" y="251"/>
                    </a:lnTo>
                    <a:lnTo>
                      <a:pt x="24" y="249"/>
                    </a:lnTo>
                    <a:lnTo>
                      <a:pt x="24" y="247"/>
                    </a:lnTo>
                    <a:lnTo>
                      <a:pt x="24" y="245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4" y="239"/>
                    </a:lnTo>
                    <a:lnTo>
                      <a:pt x="24" y="235"/>
                    </a:lnTo>
                    <a:lnTo>
                      <a:pt x="24" y="233"/>
                    </a:lnTo>
                    <a:lnTo>
                      <a:pt x="24" y="229"/>
                    </a:lnTo>
                    <a:lnTo>
                      <a:pt x="24" y="225"/>
                    </a:lnTo>
                    <a:lnTo>
                      <a:pt x="24" y="223"/>
                    </a:lnTo>
                    <a:lnTo>
                      <a:pt x="26" y="223"/>
                    </a:lnTo>
                    <a:lnTo>
                      <a:pt x="28" y="223"/>
                    </a:lnTo>
                    <a:lnTo>
                      <a:pt x="32" y="223"/>
                    </a:lnTo>
                    <a:lnTo>
                      <a:pt x="32" y="221"/>
                    </a:lnTo>
                    <a:lnTo>
                      <a:pt x="32" y="215"/>
                    </a:lnTo>
                    <a:lnTo>
                      <a:pt x="30" y="215"/>
                    </a:lnTo>
                    <a:lnTo>
                      <a:pt x="24" y="215"/>
                    </a:lnTo>
                    <a:lnTo>
                      <a:pt x="24" y="213"/>
                    </a:lnTo>
                    <a:lnTo>
                      <a:pt x="24" y="211"/>
                    </a:lnTo>
                    <a:lnTo>
                      <a:pt x="24" y="209"/>
                    </a:lnTo>
                    <a:lnTo>
                      <a:pt x="24" y="207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4" y="201"/>
                    </a:lnTo>
                    <a:lnTo>
                      <a:pt x="24" y="199"/>
                    </a:lnTo>
                    <a:lnTo>
                      <a:pt x="24" y="193"/>
                    </a:lnTo>
                    <a:lnTo>
                      <a:pt x="24" y="191"/>
                    </a:lnTo>
                    <a:lnTo>
                      <a:pt x="24" y="189"/>
                    </a:lnTo>
                    <a:lnTo>
                      <a:pt x="24" y="187"/>
                    </a:lnTo>
                    <a:lnTo>
                      <a:pt x="24" y="185"/>
                    </a:lnTo>
                    <a:lnTo>
                      <a:pt x="24" y="169"/>
                    </a:lnTo>
                    <a:lnTo>
                      <a:pt x="22" y="169"/>
                    </a:lnTo>
                    <a:lnTo>
                      <a:pt x="18" y="169"/>
                    </a:lnTo>
                    <a:lnTo>
                      <a:pt x="14" y="169"/>
                    </a:lnTo>
                    <a:lnTo>
                      <a:pt x="14" y="162"/>
                    </a:lnTo>
                    <a:lnTo>
                      <a:pt x="16" y="162"/>
                    </a:lnTo>
                    <a:lnTo>
                      <a:pt x="18" y="162"/>
                    </a:lnTo>
                    <a:lnTo>
                      <a:pt x="20" y="162"/>
                    </a:lnTo>
                    <a:lnTo>
                      <a:pt x="20" y="158"/>
                    </a:lnTo>
                    <a:lnTo>
                      <a:pt x="20" y="156"/>
                    </a:lnTo>
                    <a:lnTo>
                      <a:pt x="22" y="156"/>
                    </a:lnTo>
                    <a:lnTo>
                      <a:pt x="26" y="156"/>
                    </a:lnTo>
                    <a:lnTo>
                      <a:pt x="26" y="154"/>
                    </a:lnTo>
                    <a:lnTo>
                      <a:pt x="26" y="152"/>
                    </a:lnTo>
                    <a:lnTo>
                      <a:pt x="26" y="148"/>
                    </a:lnTo>
                    <a:lnTo>
                      <a:pt x="22" y="148"/>
                    </a:lnTo>
                    <a:lnTo>
                      <a:pt x="20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2" y="140"/>
                    </a:lnTo>
                    <a:lnTo>
                      <a:pt x="14" y="140"/>
                    </a:lnTo>
                    <a:lnTo>
                      <a:pt x="14" y="138"/>
                    </a:lnTo>
                    <a:lnTo>
                      <a:pt x="14" y="136"/>
                    </a:lnTo>
                    <a:lnTo>
                      <a:pt x="12" y="136"/>
                    </a:lnTo>
                    <a:lnTo>
                      <a:pt x="12" y="134"/>
                    </a:lnTo>
                    <a:lnTo>
                      <a:pt x="12" y="132"/>
                    </a:lnTo>
                    <a:lnTo>
                      <a:pt x="10" y="132"/>
                    </a:lnTo>
                    <a:lnTo>
                      <a:pt x="10" y="128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10" y="118"/>
                    </a:lnTo>
                    <a:lnTo>
                      <a:pt x="8" y="114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6" y="96"/>
                    </a:lnTo>
                    <a:lnTo>
                      <a:pt x="8" y="96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6" y="88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20" y="74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6" y="70"/>
                    </a:lnTo>
                    <a:lnTo>
                      <a:pt x="28" y="68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56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4" y="32"/>
                    </a:lnTo>
                    <a:lnTo>
                      <a:pt x="34" y="30"/>
                    </a:lnTo>
                    <a:lnTo>
                      <a:pt x="34" y="28"/>
                    </a:lnTo>
                    <a:lnTo>
                      <a:pt x="36" y="24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1" name="Freeform 8">
                <a:extLst>
                  <a:ext uri="{FF2B5EF4-FFF2-40B4-BE49-F238E27FC236}">
                    <a16:creationId xmlns:a16="http://schemas.microsoft.com/office/drawing/2014/main" id="{EB4D1132-F990-63C7-3752-618AA392A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4600" y="4124325"/>
                <a:ext cx="400050" cy="347663"/>
              </a:xfrm>
              <a:custGeom>
                <a:avLst/>
                <a:gdLst>
                  <a:gd name="T0" fmla="*/ 110 w 252"/>
                  <a:gd name="T1" fmla="*/ 34 h 219"/>
                  <a:gd name="T2" fmla="*/ 118 w 252"/>
                  <a:gd name="T3" fmla="*/ 38 h 219"/>
                  <a:gd name="T4" fmla="*/ 126 w 252"/>
                  <a:gd name="T5" fmla="*/ 42 h 219"/>
                  <a:gd name="T6" fmla="*/ 138 w 252"/>
                  <a:gd name="T7" fmla="*/ 48 h 219"/>
                  <a:gd name="T8" fmla="*/ 144 w 252"/>
                  <a:gd name="T9" fmla="*/ 54 h 219"/>
                  <a:gd name="T10" fmla="*/ 154 w 252"/>
                  <a:gd name="T11" fmla="*/ 56 h 219"/>
                  <a:gd name="T12" fmla="*/ 166 w 252"/>
                  <a:gd name="T13" fmla="*/ 61 h 219"/>
                  <a:gd name="T14" fmla="*/ 176 w 252"/>
                  <a:gd name="T15" fmla="*/ 67 h 219"/>
                  <a:gd name="T16" fmla="*/ 186 w 252"/>
                  <a:gd name="T17" fmla="*/ 79 h 219"/>
                  <a:gd name="T18" fmla="*/ 194 w 252"/>
                  <a:gd name="T19" fmla="*/ 85 h 219"/>
                  <a:gd name="T20" fmla="*/ 202 w 252"/>
                  <a:gd name="T21" fmla="*/ 93 h 219"/>
                  <a:gd name="T22" fmla="*/ 212 w 252"/>
                  <a:gd name="T23" fmla="*/ 97 h 219"/>
                  <a:gd name="T24" fmla="*/ 226 w 252"/>
                  <a:gd name="T25" fmla="*/ 103 h 219"/>
                  <a:gd name="T26" fmla="*/ 234 w 252"/>
                  <a:gd name="T27" fmla="*/ 113 h 219"/>
                  <a:gd name="T28" fmla="*/ 246 w 252"/>
                  <a:gd name="T29" fmla="*/ 117 h 219"/>
                  <a:gd name="T30" fmla="*/ 252 w 252"/>
                  <a:gd name="T31" fmla="*/ 133 h 219"/>
                  <a:gd name="T32" fmla="*/ 246 w 252"/>
                  <a:gd name="T33" fmla="*/ 143 h 219"/>
                  <a:gd name="T34" fmla="*/ 236 w 252"/>
                  <a:gd name="T35" fmla="*/ 147 h 219"/>
                  <a:gd name="T36" fmla="*/ 226 w 252"/>
                  <a:gd name="T37" fmla="*/ 153 h 219"/>
                  <a:gd name="T38" fmla="*/ 224 w 252"/>
                  <a:gd name="T39" fmla="*/ 163 h 219"/>
                  <a:gd name="T40" fmla="*/ 210 w 252"/>
                  <a:gd name="T41" fmla="*/ 163 h 219"/>
                  <a:gd name="T42" fmla="*/ 206 w 252"/>
                  <a:gd name="T43" fmla="*/ 175 h 219"/>
                  <a:gd name="T44" fmla="*/ 204 w 252"/>
                  <a:gd name="T45" fmla="*/ 181 h 219"/>
                  <a:gd name="T46" fmla="*/ 198 w 252"/>
                  <a:gd name="T47" fmla="*/ 189 h 219"/>
                  <a:gd name="T48" fmla="*/ 188 w 252"/>
                  <a:gd name="T49" fmla="*/ 197 h 219"/>
                  <a:gd name="T50" fmla="*/ 178 w 252"/>
                  <a:gd name="T51" fmla="*/ 201 h 219"/>
                  <a:gd name="T52" fmla="*/ 172 w 252"/>
                  <a:gd name="T53" fmla="*/ 209 h 219"/>
                  <a:gd name="T54" fmla="*/ 160 w 252"/>
                  <a:gd name="T55" fmla="*/ 209 h 219"/>
                  <a:gd name="T56" fmla="*/ 146 w 252"/>
                  <a:gd name="T57" fmla="*/ 209 h 219"/>
                  <a:gd name="T58" fmla="*/ 142 w 252"/>
                  <a:gd name="T59" fmla="*/ 219 h 219"/>
                  <a:gd name="T60" fmla="*/ 128 w 252"/>
                  <a:gd name="T61" fmla="*/ 219 h 219"/>
                  <a:gd name="T62" fmla="*/ 116 w 252"/>
                  <a:gd name="T63" fmla="*/ 219 h 219"/>
                  <a:gd name="T64" fmla="*/ 104 w 252"/>
                  <a:gd name="T65" fmla="*/ 219 h 219"/>
                  <a:gd name="T66" fmla="*/ 92 w 252"/>
                  <a:gd name="T67" fmla="*/ 215 h 219"/>
                  <a:gd name="T68" fmla="*/ 92 w 252"/>
                  <a:gd name="T69" fmla="*/ 201 h 219"/>
                  <a:gd name="T70" fmla="*/ 84 w 252"/>
                  <a:gd name="T71" fmla="*/ 195 h 219"/>
                  <a:gd name="T72" fmla="*/ 84 w 252"/>
                  <a:gd name="T73" fmla="*/ 181 h 219"/>
                  <a:gd name="T74" fmla="*/ 74 w 252"/>
                  <a:gd name="T75" fmla="*/ 179 h 219"/>
                  <a:gd name="T76" fmla="*/ 60 w 252"/>
                  <a:gd name="T77" fmla="*/ 179 h 219"/>
                  <a:gd name="T78" fmla="*/ 44 w 252"/>
                  <a:gd name="T79" fmla="*/ 179 h 219"/>
                  <a:gd name="T80" fmla="*/ 32 w 252"/>
                  <a:gd name="T81" fmla="*/ 179 h 219"/>
                  <a:gd name="T82" fmla="*/ 18 w 252"/>
                  <a:gd name="T83" fmla="*/ 179 h 219"/>
                  <a:gd name="T84" fmla="*/ 18 w 252"/>
                  <a:gd name="T85" fmla="*/ 161 h 219"/>
                  <a:gd name="T86" fmla="*/ 18 w 252"/>
                  <a:gd name="T87" fmla="*/ 147 h 219"/>
                  <a:gd name="T88" fmla="*/ 18 w 252"/>
                  <a:gd name="T89" fmla="*/ 135 h 219"/>
                  <a:gd name="T90" fmla="*/ 20 w 252"/>
                  <a:gd name="T91" fmla="*/ 123 h 219"/>
                  <a:gd name="T92" fmla="*/ 14 w 252"/>
                  <a:gd name="T93" fmla="*/ 115 h 219"/>
                  <a:gd name="T94" fmla="*/ 0 w 252"/>
                  <a:gd name="T95" fmla="*/ 115 h 219"/>
                  <a:gd name="T96" fmla="*/ 0 w 252"/>
                  <a:gd name="T97" fmla="*/ 87 h 219"/>
                  <a:gd name="T98" fmla="*/ 0 w 252"/>
                  <a:gd name="T99" fmla="*/ 73 h 219"/>
                  <a:gd name="T100" fmla="*/ 0 w 252"/>
                  <a:gd name="T101" fmla="*/ 56 h 219"/>
                  <a:gd name="T102" fmla="*/ 0 w 252"/>
                  <a:gd name="T103" fmla="*/ 34 h 219"/>
                  <a:gd name="T104" fmla="*/ 6 w 252"/>
                  <a:gd name="T105" fmla="*/ 30 h 219"/>
                  <a:gd name="T106" fmla="*/ 20 w 252"/>
                  <a:gd name="T107" fmla="*/ 30 h 219"/>
                  <a:gd name="T108" fmla="*/ 36 w 252"/>
                  <a:gd name="T109" fmla="*/ 30 h 219"/>
                  <a:gd name="T110" fmla="*/ 48 w 252"/>
                  <a:gd name="T111" fmla="*/ 30 h 219"/>
                  <a:gd name="T112" fmla="*/ 64 w 252"/>
                  <a:gd name="T113" fmla="*/ 30 h 219"/>
                  <a:gd name="T114" fmla="*/ 66 w 252"/>
                  <a:gd name="T115" fmla="*/ 18 h 219"/>
                  <a:gd name="T116" fmla="*/ 70 w 252"/>
                  <a:gd name="T117" fmla="*/ 0 h 219"/>
                  <a:gd name="T118" fmla="*/ 86 w 252"/>
                  <a:gd name="T119" fmla="*/ 4 h 219"/>
                  <a:gd name="T120" fmla="*/ 90 w 252"/>
                  <a:gd name="T121" fmla="*/ 12 h 219"/>
                  <a:gd name="T122" fmla="*/ 96 w 252"/>
                  <a:gd name="T123" fmla="*/ 18 h 219"/>
                  <a:gd name="T124" fmla="*/ 102 w 252"/>
                  <a:gd name="T125" fmla="*/ 2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2" h="219">
                    <a:moveTo>
                      <a:pt x="106" y="28"/>
                    </a:moveTo>
                    <a:lnTo>
                      <a:pt x="106" y="30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16" y="38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20" y="36"/>
                    </a:lnTo>
                    <a:lnTo>
                      <a:pt x="122" y="38"/>
                    </a:lnTo>
                    <a:lnTo>
                      <a:pt x="124" y="38"/>
                    </a:lnTo>
                    <a:lnTo>
                      <a:pt x="124" y="40"/>
                    </a:lnTo>
                    <a:lnTo>
                      <a:pt x="126" y="42"/>
                    </a:lnTo>
                    <a:lnTo>
                      <a:pt x="128" y="42"/>
                    </a:lnTo>
                    <a:lnTo>
                      <a:pt x="130" y="44"/>
                    </a:lnTo>
                    <a:lnTo>
                      <a:pt x="132" y="46"/>
                    </a:lnTo>
                    <a:lnTo>
                      <a:pt x="134" y="46"/>
                    </a:lnTo>
                    <a:lnTo>
                      <a:pt x="136" y="48"/>
                    </a:lnTo>
                    <a:lnTo>
                      <a:pt x="138" y="48"/>
                    </a:lnTo>
                    <a:lnTo>
                      <a:pt x="138" y="50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2" y="52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2" y="56"/>
                    </a:lnTo>
                    <a:lnTo>
                      <a:pt x="154" y="56"/>
                    </a:lnTo>
                    <a:lnTo>
                      <a:pt x="154" y="58"/>
                    </a:lnTo>
                    <a:lnTo>
                      <a:pt x="156" y="58"/>
                    </a:lnTo>
                    <a:lnTo>
                      <a:pt x="158" y="61"/>
                    </a:lnTo>
                    <a:lnTo>
                      <a:pt x="160" y="61"/>
                    </a:lnTo>
                    <a:lnTo>
                      <a:pt x="162" y="61"/>
                    </a:lnTo>
                    <a:lnTo>
                      <a:pt x="166" y="61"/>
                    </a:lnTo>
                    <a:lnTo>
                      <a:pt x="166" y="63"/>
                    </a:lnTo>
                    <a:lnTo>
                      <a:pt x="168" y="65"/>
                    </a:lnTo>
                    <a:lnTo>
                      <a:pt x="170" y="65"/>
                    </a:lnTo>
                    <a:lnTo>
                      <a:pt x="172" y="67"/>
                    </a:lnTo>
                    <a:lnTo>
                      <a:pt x="174" y="67"/>
                    </a:lnTo>
                    <a:lnTo>
                      <a:pt x="176" y="67"/>
                    </a:lnTo>
                    <a:lnTo>
                      <a:pt x="176" y="69"/>
                    </a:lnTo>
                    <a:lnTo>
                      <a:pt x="178" y="71"/>
                    </a:lnTo>
                    <a:lnTo>
                      <a:pt x="182" y="75"/>
                    </a:lnTo>
                    <a:lnTo>
                      <a:pt x="182" y="77"/>
                    </a:lnTo>
                    <a:lnTo>
                      <a:pt x="184" y="79"/>
                    </a:lnTo>
                    <a:lnTo>
                      <a:pt x="186" y="79"/>
                    </a:lnTo>
                    <a:lnTo>
                      <a:pt x="188" y="81"/>
                    </a:lnTo>
                    <a:lnTo>
                      <a:pt x="190" y="81"/>
                    </a:lnTo>
                    <a:lnTo>
                      <a:pt x="190" y="81"/>
                    </a:lnTo>
                    <a:lnTo>
                      <a:pt x="192" y="83"/>
                    </a:lnTo>
                    <a:lnTo>
                      <a:pt x="194" y="83"/>
                    </a:lnTo>
                    <a:lnTo>
                      <a:pt x="194" y="85"/>
                    </a:lnTo>
                    <a:lnTo>
                      <a:pt x="196" y="87"/>
                    </a:lnTo>
                    <a:lnTo>
                      <a:pt x="198" y="89"/>
                    </a:lnTo>
                    <a:lnTo>
                      <a:pt x="200" y="87"/>
                    </a:lnTo>
                    <a:lnTo>
                      <a:pt x="200" y="89"/>
                    </a:lnTo>
                    <a:lnTo>
                      <a:pt x="202" y="91"/>
                    </a:lnTo>
                    <a:lnTo>
                      <a:pt x="202" y="93"/>
                    </a:lnTo>
                    <a:lnTo>
                      <a:pt x="204" y="93"/>
                    </a:lnTo>
                    <a:lnTo>
                      <a:pt x="204" y="93"/>
                    </a:lnTo>
                    <a:lnTo>
                      <a:pt x="206" y="93"/>
                    </a:lnTo>
                    <a:lnTo>
                      <a:pt x="208" y="93"/>
                    </a:lnTo>
                    <a:lnTo>
                      <a:pt x="212" y="95"/>
                    </a:lnTo>
                    <a:lnTo>
                      <a:pt x="212" y="97"/>
                    </a:lnTo>
                    <a:lnTo>
                      <a:pt x="214" y="97"/>
                    </a:lnTo>
                    <a:lnTo>
                      <a:pt x="216" y="99"/>
                    </a:lnTo>
                    <a:lnTo>
                      <a:pt x="218" y="99"/>
                    </a:lnTo>
                    <a:lnTo>
                      <a:pt x="220" y="99"/>
                    </a:lnTo>
                    <a:lnTo>
                      <a:pt x="224" y="101"/>
                    </a:lnTo>
                    <a:lnTo>
                      <a:pt x="226" y="103"/>
                    </a:lnTo>
                    <a:lnTo>
                      <a:pt x="226" y="105"/>
                    </a:lnTo>
                    <a:lnTo>
                      <a:pt x="228" y="107"/>
                    </a:lnTo>
                    <a:lnTo>
                      <a:pt x="228" y="109"/>
                    </a:lnTo>
                    <a:lnTo>
                      <a:pt x="230" y="111"/>
                    </a:lnTo>
                    <a:lnTo>
                      <a:pt x="232" y="111"/>
                    </a:lnTo>
                    <a:lnTo>
                      <a:pt x="234" y="113"/>
                    </a:lnTo>
                    <a:lnTo>
                      <a:pt x="238" y="113"/>
                    </a:lnTo>
                    <a:lnTo>
                      <a:pt x="240" y="113"/>
                    </a:lnTo>
                    <a:lnTo>
                      <a:pt x="242" y="113"/>
                    </a:lnTo>
                    <a:lnTo>
                      <a:pt x="244" y="115"/>
                    </a:lnTo>
                    <a:lnTo>
                      <a:pt x="244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50" y="121"/>
                    </a:lnTo>
                    <a:lnTo>
                      <a:pt x="252" y="127"/>
                    </a:lnTo>
                    <a:lnTo>
                      <a:pt x="252" y="133"/>
                    </a:lnTo>
                    <a:lnTo>
                      <a:pt x="252" y="133"/>
                    </a:lnTo>
                    <a:lnTo>
                      <a:pt x="250" y="133"/>
                    </a:lnTo>
                    <a:lnTo>
                      <a:pt x="246" y="135"/>
                    </a:lnTo>
                    <a:lnTo>
                      <a:pt x="246" y="137"/>
                    </a:lnTo>
                    <a:lnTo>
                      <a:pt x="246" y="139"/>
                    </a:lnTo>
                    <a:lnTo>
                      <a:pt x="246" y="141"/>
                    </a:lnTo>
                    <a:lnTo>
                      <a:pt x="246" y="143"/>
                    </a:lnTo>
                    <a:lnTo>
                      <a:pt x="244" y="143"/>
                    </a:lnTo>
                    <a:lnTo>
                      <a:pt x="242" y="145"/>
                    </a:lnTo>
                    <a:lnTo>
                      <a:pt x="240" y="145"/>
                    </a:lnTo>
                    <a:lnTo>
                      <a:pt x="238" y="145"/>
                    </a:lnTo>
                    <a:lnTo>
                      <a:pt x="236" y="145"/>
                    </a:lnTo>
                    <a:lnTo>
                      <a:pt x="236" y="147"/>
                    </a:lnTo>
                    <a:lnTo>
                      <a:pt x="236" y="149"/>
                    </a:lnTo>
                    <a:lnTo>
                      <a:pt x="234" y="151"/>
                    </a:lnTo>
                    <a:lnTo>
                      <a:pt x="234" y="153"/>
                    </a:lnTo>
                    <a:lnTo>
                      <a:pt x="230" y="153"/>
                    </a:lnTo>
                    <a:lnTo>
                      <a:pt x="228" y="153"/>
                    </a:lnTo>
                    <a:lnTo>
                      <a:pt x="226" y="153"/>
                    </a:lnTo>
                    <a:lnTo>
                      <a:pt x="226" y="155"/>
                    </a:lnTo>
                    <a:lnTo>
                      <a:pt x="226" y="157"/>
                    </a:lnTo>
                    <a:lnTo>
                      <a:pt x="226" y="159"/>
                    </a:lnTo>
                    <a:lnTo>
                      <a:pt x="226" y="161"/>
                    </a:lnTo>
                    <a:lnTo>
                      <a:pt x="226" y="163"/>
                    </a:lnTo>
                    <a:lnTo>
                      <a:pt x="224" y="163"/>
                    </a:lnTo>
                    <a:lnTo>
                      <a:pt x="222" y="163"/>
                    </a:lnTo>
                    <a:lnTo>
                      <a:pt x="220" y="163"/>
                    </a:lnTo>
                    <a:lnTo>
                      <a:pt x="218" y="163"/>
                    </a:lnTo>
                    <a:lnTo>
                      <a:pt x="214" y="163"/>
                    </a:lnTo>
                    <a:lnTo>
                      <a:pt x="212" y="163"/>
                    </a:lnTo>
                    <a:lnTo>
                      <a:pt x="210" y="163"/>
                    </a:lnTo>
                    <a:lnTo>
                      <a:pt x="208" y="163"/>
                    </a:lnTo>
                    <a:lnTo>
                      <a:pt x="206" y="163"/>
                    </a:lnTo>
                    <a:lnTo>
                      <a:pt x="206" y="167"/>
                    </a:lnTo>
                    <a:lnTo>
                      <a:pt x="206" y="169"/>
                    </a:lnTo>
                    <a:lnTo>
                      <a:pt x="206" y="171"/>
                    </a:lnTo>
                    <a:lnTo>
                      <a:pt x="206" y="175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9"/>
                    </a:lnTo>
                    <a:lnTo>
                      <a:pt x="206" y="181"/>
                    </a:lnTo>
                    <a:lnTo>
                      <a:pt x="204" y="181"/>
                    </a:lnTo>
                    <a:lnTo>
                      <a:pt x="204" y="181"/>
                    </a:lnTo>
                    <a:lnTo>
                      <a:pt x="202" y="181"/>
                    </a:lnTo>
                    <a:lnTo>
                      <a:pt x="200" y="181"/>
                    </a:lnTo>
                    <a:lnTo>
                      <a:pt x="198" y="181"/>
                    </a:lnTo>
                    <a:lnTo>
                      <a:pt x="198" y="185"/>
                    </a:lnTo>
                    <a:lnTo>
                      <a:pt x="198" y="187"/>
                    </a:lnTo>
                    <a:lnTo>
                      <a:pt x="198" y="189"/>
                    </a:lnTo>
                    <a:lnTo>
                      <a:pt x="194" y="189"/>
                    </a:lnTo>
                    <a:lnTo>
                      <a:pt x="192" y="189"/>
                    </a:lnTo>
                    <a:lnTo>
                      <a:pt x="190" y="189"/>
                    </a:lnTo>
                    <a:lnTo>
                      <a:pt x="188" y="189"/>
                    </a:lnTo>
                    <a:lnTo>
                      <a:pt x="188" y="195"/>
                    </a:lnTo>
                    <a:lnTo>
                      <a:pt x="188" y="197"/>
                    </a:lnTo>
                    <a:lnTo>
                      <a:pt x="188" y="201"/>
                    </a:lnTo>
                    <a:lnTo>
                      <a:pt x="186" y="201"/>
                    </a:lnTo>
                    <a:lnTo>
                      <a:pt x="184" y="201"/>
                    </a:lnTo>
                    <a:lnTo>
                      <a:pt x="182" y="201"/>
                    </a:lnTo>
                    <a:lnTo>
                      <a:pt x="180" y="201"/>
                    </a:lnTo>
                    <a:lnTo>
                      <a:pt x="178" y="201"/>
                    </a:lnTo>
                    <a:lnTo>
                      <a:pt x="178" y="203"/>
                    </a:lnTo>
                    <a:lnTo>
                      <a:pt x="178" y="207"/>
                    </a:lnTo>
                    <a:lnTo>
                      <a:pt x="178" y="209"/>
                    </a:lnTo>
                    <a:lnTo>
                      <a:pt x="176" y="209"/>
                    </a:lnTo>
                    <a:lnTo>
                      <a:pt x="174" y="209"/>
                    </a:lnTo>
                    <a:lnTo>
                      <a:pt x="172" y="209"/>
                    </a:lnTo>
                    <a:lnTo>
                      <a:pt x="170" y="209"/>
                    </a:lnTo>
                    <a:lnTo>
                      <a:pt x="168" y="209"/>
                    </a:lnTo>
                    <a:lnTo>
                      <a:pt x="166" y="209"/>
                    </a:lnTo>
                    <a:lnTo>
                      <a:pt x="164" y="209"/>
                    </a:lnTo>
                    <a:lnTo>
                      <a:pt x="162" y="209"/>
                    </a:lnTo>
                    <a:lnTo>
                      <a:pt x="160" y="209"/>
                    </a:lnTo>
                    <a:lnTo>
                      <a:pt x="158" y="209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2" y="209"/>
                    </a:lnTo>
                    <a:lnTo>
                      <a:pt x="148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4" y="213"/>
                    </a:lnTo>
                    <a:lnTo>
                      <a:pt x="144" y="215"/>
                    </a:lnTo>
                    <a:lnTo>
                      <a:pt x="144" y="217"/>
                    </a:lnTo>
                    <a:lnTo>
                      <a:pt x="144" y="219"/>
                    </a:lnTo>
                    <a:lnTo>
                      <a:pt x="142" y="219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4" y="219"/>
                    </a:lnTo>
                    <a:lnTo>
                      <a:pt x="132" y="219"/>
                    </a:lnTo>
                    <a:lnTo>
                      <a:pt x="130" y="219"/>
                    </a:lnTo>
                    <a:lnTo>
                      <a:pt x="128" y="219"/>
                    </a:lnTo>
                    <a:lnTo>
                      <a:pt x="126" y="219"/>
                    </a:lnTo>
                    <a:lnTo>
                      <a:pt x="124" y="219"/>
                    </a:lnTo>
                    <a:lnTo>
                      <a:pt x="122" y="219"/>
                    </a:lnTo>
                    <a:lnTo>
                      <a:pt x="120" y="219"/>
                    </a:lnTo>
                    <a:lnTo>
                      <a:pt x="118" y="219"/>
                    </a:lnTo>
                    <a:lnTo>
                      <a:pt x="116" y="219"/>
                    </a:lnTo>
                    <a:lnTo>
                      <a:pt x="114" y="219"/>
                    </a:lnTo>
                    <a:lnTo>
                      <a:pt x="112" y="219"/>
                    </a:lnTo>
                    <a:lnTo>
                      <a:pt x="110" y="219"/>
                    </a:lnTo>
                    <a:lnTo>
                      <a:pt x="108" y="219"/>
                    </a:lnTo>
                    <a:lnTo>
                      <a:pt x="108" y="219"/>
                    </a:lnTo>
                    <a:lnTo>
                      <a:pt x="104" y="219"/>
                    </a:lnTo>
                    <a:lnTo>
                      <a:pt x="100" y="219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2" y="219"/>
                    </a:lnTo>
                    <a:lnTo>
                      <a:pt x="92" y="217"/>
                    </a:lnTo>
                    <a:lnTo>
                      <a:pt x="92" y="215"/>
                    </a:lnTo>
                    <a:lnTo>
                      <a:pt x="92" y="213"/>
                    </a:lnTo>
                    <a:lnTo>
                      <a:pt x="92" y="211"/>
                    </a:lnTo>
                    <a:lnTo>
                      <a:pt x="92" y="209"/>
                    </a:lnTo>
                    <a:lnTo>
                      <a:pt x="92" y="207"/>
                    </a:lnTo>
                    <a:lnTo>
                      <a:pt x="92" y="205"/>
                    </a:lnTo>
                    <a:lnTo>
                      <a:pt x="92" y="201"/>
                    </a:lnTo>
                    <a:lnTo>
                      <a:pt x="92" y="199"/>
                    </a:lnTo>
                    <a:lnTo>
                      <a:pt x="90" y="199"/>
                    </a:lnTo>
                    <a:lnTo>
                      <a:pt x="86" y="199"/>
                    </a:lnTo>
                    <a:lnTo>
                      <a:pt x="84" y="199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4" y="193"/>
                    </a:lnTo>
                    <a:lnTo>
                      <a:pt x="84" y="191"/>
                    </a:lnTo>
                    <a:lnTo>
                      <a:pt x="84" y="189"/>
                    </a:lnTo>
                    <a:lnTo>
                      <a:pt x="84" y="185"/>
                    </a:lnTo>
                    <a:lnTo>
                      <a:pt x="84" y="183"/>
                    </a:lnTo>
                    <a:lnTo>
                      <a:pt x="84" y="181"/>
                    </a:lnTo>
                    <a:lnTo>
                      <a:pt x="84" y="179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8" y="179"/>
                    </a:lnTo>
                    <a:lnTo>
                      <a:pt x="76" y="179"/>
                    </a:lnTo>
                    <a:lnTo>
                      <a:pt x="74" y="179"/>
                    </a:lnTo>
                    <a:lnTo>
                      <a:pt x="70" y="179"/>
                    </a:lnTo>
                    <a:lnTo>
                      <a:pt x="68" y="179"/>
                    </a:lnTo>
                    <a:lnTo>
                      <a:pt x="66" y="179"/>
                    </a:lnTo>
                    <a:lnTo>
                      <a:pt x="64" y="179"/>
                    </a:lnTo>
                    <a:lnTo>
                      <a:pt x="62" y="179"/>
                    </a:lnTo>
                    <a:lnTo>
                      <a:pt x="60" y="179"/>
                    </a:lnTo>
                    <a:lnTo>
                      <a:pt x="58" y="179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4" y="179"/>
                    </a:lnTo>
                    <a:lnTo>
                      <a:pt x="42" y="179"/>
                    </a:lnTo>
                    <a:lnTo>
                      <a:pt x="40" y="179"/>
                    </a:lnTo>
                    <a:lnTo>
                      <a:pt x="38" y="179"/>
                    </a:lnTo>
                    <a:lnTo>
                      <a:pt x="36" y="179"/>
                    </a:lnTo>
                    <a:lnTo>
                      <a:pt x="34" y="179"/>
                    </a:lnTo>
                    <a:lnTo>
                      <a:pt x="32" y="179"/>
                    </a:lnTo>
                    <a:lnTo>
                      <a:pt x="28" y="179"/>
                    </a:lnTo>
                    <a:lnTo>
                      <a:pt x="26" y="179"/>
                    </a:lnTo>
                    <a:lnTo>
                      <a:pt x="24" y="179"/>
                    </a:lnTo>
                    <a:lnTo>
                      <a:pt x="22" y="179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8" y="177"/>
                    </a:lnTo>
                    <a:lnTo>
                      <a:pt x="18" y="177"/>
                    </a:lnTo>
                    <a:lnTo>
                      <a:pt x="18" y="173"/>
                    </a:lnTo>
                    <a:lnTo>
                      <a:pt x="18" y="171"/>
                    </a:lnTo>
                    <a:lnTo>
                      <a:pt x="18" y="167"/>
                    </a:lnTo>
                    <a:lnTo>
                      <a:pt x="18" y="161"/>
                    </a:lnTo>
                    <a:lnTo>
                      <a:pt x="18" y="159"/>
                    </a:lnTo>
                    <a:lnTo>
                      <a:pt x="18" y="157"/>
                    </a:lnTo>
                    <a:lnTo>
                      <a:pt x="18" y="155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8" y="147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8" y="141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18" y="135"/>
                    </a:lnTo>
                    <a:lnTo>
                      <a:pt x="18" y="133"/>
                    </a:lnTo>
                    <a:lnTo>
                      <a:pt x="20" y="133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19"/>
                    </a:lnTo>
                    <a:lnTo>
                      <a:pt x="20" y="117"/>
                    </a:lnTo>
                    <a:lnTo>
                      <a:pt x="20" y="115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2" y="115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4" y="115"/>
                    </a:lnTo>
                    <a:lnTo>
                      <a:pt x="0" y="115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30" y="30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2" y="30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54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6" y="30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6" y="20"/>
                    </a:lnTo>
                    <a:lnTo>
                      <a:pt x="98" y="22"/>
                    </a:lnTo>
                    <a:lnTo>
                      <a:pt x="98" y="24"/>
                    </a:lnTo>
                    <a:lnTo>
                      <a:pt x="100" y="24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6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2" name="Freeform 9">
                <a:extLst>
                  <a:ext uri="{FF2B5EF4-FFF2-40B4-BE49-F238E27FC236}">
                    <a16:creationId xmlns:a16="http://schemas.microsoft.com/office/drawing/2014/main" id="{915141E5-CCB8-5314-8303-EF9058344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4427538"/>
                <a:ext cx="504825" cy="438150"/>
              </a:xfrm>
              <a:custGeom>
                <a:avLst/>
                <a:gdLst>
                  <a:gd name="T0" fmla="*/ 124 w 318"/>
                  <a:gd name="T1" fmla="*/ 10 h 276"/>
                  <a:gd name="T2" fmla="*/ 140 w 318"/>
                  <a:gd name="T3" fmla="*/ 14 h 276"/>
                  <a:gd name="T4" fmla="*/ 170 w 318"/>
                  <a:gd name="T5" fmla="*/ 14 h 276"/>
                  <a:gd name="T6" fmla="*/ 192 w 318"/>
                  <a:gd name="T7" fmla="*/ 14 h 276"/>
                  <a:gd name="T8" fmla="*/ 224 w 318"/>
                  <a:gd name="T9" fmla="*/ 14 h 276"/>
                  <a:gd name="T10" fmla="*/ 248 w 318"/>
                  <a:gd name="T11" fmla="*/ 14 h 276"/>
                  <a:gd name="T12" fmla="*/ 272 w 318"/>
                  <a:gd name="T13" fmla="*/ 12 h 276"/>
                  <a:gd name="T14" fmla="*/ 288 w 318"/>
                  <a:gd name="T15" fmla="*/ 10 h 276"/>
                  <a:gd name="T16" fmla="*/ 306 w 318"/>
                  <a:gd name="T17" fmla="*/ 10 h 276"/>
                  <a:gd name="T18" fmla="*/ 316 w 318"/>
                  <a:gd name="T19" fmla="*/ 14 h 276"/>
                  <a:gd name="T20" fmla="*/ 310 w 318"/>
                  <a:gd name="T21" fmla="*/ 30 h 276"/>
                  <a:gd name="T22" fmla="*/ 294 w 318"/>
                  <a:gd name="T23" fmla="*/ 34 h 276"/>
                  <a:gd name="T24" fmla="*/ 294 w 318"/>
                  <a:gd name="T25" fmla="*/ 44 h 276"/>
                  <a:gd name="T26" fmla="*/ 282 w 318"/>
                  <a:gd name="T27" fmla="*/ 46 h 276"/>
                  <a:gd name="T28" fmla="*/ 280 w 318"/>
                  <a:gd name="T29" fmla="*/ 72 h 276"/>
                  <a:gd name="T30" fmla="*/ 264 w 318"/>
                  <a:gd name="T31" fmla="*/ 74 h 276"/>
                  <a:gd name="T32" fmla="*/ 256 w 318"/>
                  <a:gd name="T33" fmla="*/ 84 h 276"/>
                  <a:gd name="T34" fmla="*/ 246 w 318"/>
                  <a:gd name="T35" fmla="*/ 88 h 276"/>
                  <a:gd name="T36" fmla="*/ 234 w 318"/>
                  <a:gd name="T37" fmla="*/ 88 h 276"/>
                  <a:gd name="T38" fmla="*/ 224 w 318"/>
                  <a:gd name="T39" fmla="*/ 94 h 276"/>
                  <a:gd name="T40" fmla="*/ 210 w 318"/>
                  <a:gd name="T41" fmla="*/ 96 h 276"/>
                  <a:gd name="T42" fmla="*/ 202 w 318"/>
                  <a:gd name="T43" fmla="*/ 106 h 276"/>
                  <a:gd name="T44" fmla="*/ 190 w 318"/>
                  <a:gd name="T45" fmla="*/ 110 h 276"/>
                  <a:gd name="T46" fmla="*/ 190 w 318"/>
                  <a:gd name="T47" fmla="*/ 130 h 276"/>
                  <a:gd name="T48" fmla="*/ 178 w 318"/>
                  <a:gd name="T49" fmla="*/ 146 h 276"/>
                  <a:gd name="T50" fmla="*/ 168 w 318"/>
                  <a:gd name="T51" fmla="*/ 160 h 276"/>
                  <a:gd name="T52" fmla="*/ 150 w 318"/>
                  <a:gd name="T53" fmla="*/ 174 h 276"/>
                  <a:gd name="T54" fmla="*/ 148 w 318"/>
                  <a:gd name="T55" fmla="*/ 182 h 276"/>
                  <a:gd name="T56" fmla="*/ 144 w 318"/>
                  <a:gd name="T57" fmla="*/ 198 h 276"/>
                  <a:gd name="T58" fmla="*/ 140 w 318"/>
                  <a:gd name="T59" fmla="*/ 190 h 276"/>
                  <a:gd name="T60" fmla="*/ 130 w 318"/>
                  <a:gd name="T61" fmla="*/ 196 h 276"/>
                  <a:gd name="T62" fmla="*/ 122 w 318"/>
                  <a:gd name="T63" fmla="*/ 206 h 276"/>
                  <a:gd name="T64" fmla="*/ 114 w 318"/>
                  <a:gd name="T65" fmla="*/ 212 h 276"/>
                  <a:gd name="T66" fmla="*/ 106 w 318"/>
                  <a:gd name="T67" fmla="*/ 218 h 276"/>
                  <a:gd name="T68" fmla="*/ 104 w 318"/>
                  <a:gd name="T69" fmla="*/ 226 h 276"/>
                  <a:gd name="T70" fmla="*/ 92 w 318"/>
                  <a:gd name="T71" fmla="*/ 238 h 276"/>
                  <a:gd name="T72" fmla="*/ 88 w 318"/>
                  <a:gd name="T73" fmla="*/ 246 h 276"/>
                  <a:gd name="T74" fmla="*/ 84 w 318"/>
                  <a:gd name="T75" fmla="*/ 260 h 276"/>
                  <a:gd name="T76" fmla="*/ 86 w 318"/>
                  <a:gd name="T77" fmla="*/ 274 h 276"/>
                  <a:gd name="T78" fmla="*/ 64 w 318"/>
                  <a:gd name="T79" fmla="*/ 240 h 276"/>
                  <a:gd name="T80" fmla="*/ 66 w 318"/>
                  <a:gd name="T81" fmla="*/ 208 h 276"/>
                  <a:gd name="T82" fmla="*/ 66 w 318"/>
                  <a:gd name="T83" fmla="*/ 170 h 276"/>
                  <a:gd name="T84" fmla="*/ 68 w 318"/>
                  <a:gd name="T85" fmla="*/ 146 h 276"/>
                  <a:gd name="T86" fmla="*/ 44 w 318"/>
                  <a:gd name="T87" fmla="*/ 146 h 276"/>
                  <a:gd name="T88" fmla="*/ 30 w 318"/>
                  <a:gd name="T89" fmla="*/ 146 h 276"/>
                  <a:gd name="T90" fmla="*/ 18 w 318"/>
                  <a:gd name="T91" fmla="*/ 144 h 276"/>
                  <a:gd name="T92" fmla="*/ 4 w 318"/>
                  <a:gd name="T93" fmla="*/ 144 h 276"/>
                  <a:gd name="T94" fmla="*/ 0 w 318"/>
                  <a:gd name="T95" fmla="*/ 124 h 276"/>
                  <a:gd name="T96" fmla="*/ 2 w 318"/>
                  <a:gd name="T97" fmla="*/ 104 h 276"/>
                  <a:gd name="T98" fmla="*/ 10 w 318"/>
                  <a:gd name="T99" fmla="*/ 90 h 276"/>
                  <a:gd name="T100" fmla="*/ 2 w 318"/>
                  <a:gd name="T101" fmla="*/ 78 h 276"/>
                  <a:gd name="T102" fmla="*/ 2 w 318"/>
                  <a:gd name="T103" fmla="*/ 48 h 276"/>
                  <a:gd name="T104" fmla="*/ 2 w 318"/>
                  <a:gd name="T105" fmla="*/ 22 h 276"/>
                  <a:gd name="T106" fmla="*/ 16 w 318"/>
                  <a:gd name="T107" fmla="*/ 16 h 276"/>
                  <a:gd name="T108" fmla="*/ 50 w 318"/>
                  <a:gd name="T109" fmla="*/ 16 h 276"/>
                  <a:gd name="T110" fmla="*/ 68 w 318"/>
                  <a:gd name="T111" fmla="*/ 16 h 276"/>
                  <a:gd name="T112" fmla="*/ 88 w 318"/>
                  <a:gd name="T113" fmla="*/ 20 h 276"/>
                  <a:gd name="T114" fmla="*/ 110 w 318"/>
                  <a:gd name="T115" fmla="*/ 12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8" h="276">
                    <a:moveTo>
                      <a:pt x="124" y="0"/>
                    </a:moveTo>
                    <a:lnTo>
                      <a:pt x="124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0" y="10"/>
                    </a:lnTo>
                    <a:lnTo>
                      <a:pt x="126" y="10"/>
                    </a:lnTo>
                    <a:lnTo>
                      <a:pt x="124" y="10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34" y="14"/>
                    </a:lnTo>
                    <a:lnTo>
                      <a:pt x="136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52" y="14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2" y="14"/>
                    </a:lnTo>
                    <a:lnTo>
                      <a:pt x="178" y="14"/>
                    </a:lnTo>
                    <a:lnTo>
                      <a:pt x="180" y="14"/>
                    </a:lnTo>
                    <a:lnTo>
                      <a:pt x="182" y="14"/>
                    </a:lnTo>
                    <a:lnTo>
                      <a:pt x="186" y="14"/>
                    </a:lnTo>
                    <a:lnTo>
                      <a:pt x="188" y="14"/>
                    </a:lnTo>
                    <a:lnTo>
                      <a:pt x="192" y="14"/>
                    </a:lnTo>
                    <a:lnTo>
                      <a:pt x="202" y="14"/>
                    </a:lnTo>
                    <a:lnTo>
                      <a:pt x="204" y="14"/>
                    </a:lnTo>
                    <a:lnTo>
                      <a:pt x="206" y="14"/>
                    </a:lnTo>
                    <a:lnTo>
                      <a:pt x="210" y="14"/>
                    </a:lnTo>
                    <a:lnTo>
                      <a:pt x="214" y="14"/>
                    </a:lnTo>
                    <a:lnTo>
                      <a:pt x="218" y="14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230" y="14"/>
                    </a:lnTo>
                    <a:lnTo>
                      <a:pt x="232" y="14"/>
                    </a:lnTo>
                    <a:lnTo>
                      <a:pt x="236" y="14"/>
                    </a:lnTo>
                    <a:lnTo>
                      <a:pt x="238" y="14"/>
                    </a:lnTo>
                    <a:lnTo>
                      <a:pt x="242" y="14"/>
                    </a:lnTo>
                    <a:lnTo>
                      <a:pt x="248" y="14"/>
                    </a:lnTo>
                    <a:lnTo>
                      <a:pt x="252" y="14"/>
                    </a:lnTo>
                    <a:lnTo>
                      <a:pt x="254" y="14"/>
                    </a:lnTo>
                    <a:lnTo>
                      <a:pt x="256" y="14"/>
                    </a:lnTo>
                    <a:lnTo>
                      <a:pt x="258" y="14"/>
                    </a:lnTo>
                    <a:lnTo>
                      <a:pt x="268" y="14"/>
                    </a:lnTo>
                    <a:lnTo>
                      <a:pt x="272" y="14"/>
                    </a:lnTo>
                    <a:lnTo>
                      <a:pt x="272" y="12"/>
                    </a:lnTo>
                    <a:lnTo>
                      <a:pt x="272" y="10"/>
                    </a:lnTo>
                    <a:lnTo>
                      <a:pt x="278" y="10"/>
                    </a:lnTo>
                    <a:lnTo>
                      <a:pt x="280" y="10"/>
                    </a:lnTo>
                    <a:lnTo>
                      <a:pt x="282" y="10"/>
                    </a:lnTo>
                    <a:lnTo>
                      <a:pt x="284" y="10"/>
                    </a:lnTo>
                    <a:lnTo>
                      <a:pt x="286" y="10"/>
                    </a:lnTo>
                    <a:lnTo>
                      <a:pt x="288" y="10"/>
                    </a:lnTo>
                    <a:lnTo>
                      <a:pt x="290" y="10"/>
                    </a:lnTo>
                    <a:lnTo>
                      <a:pt x="294" y="10"/>
                    </a:lnTo>
                    <a:lnTo>
                      <a:pt x="298" y="10"/>
                    </a:lnTo>
                    <a:lnTo>
                      <a:pt x="300" y="10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6" y="10"/>
                    </a:lnTo>
                    <a:lnTo>
                      <a:pt x="308" y="10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6" y="10"/>
                    </a:lnTo>
                    <a:lnTo>
                      <a:pt x="318" y="10"/>
                    </a:lnTo>
                    <a:lnTo>
                      <a:pt x="316" y="12"/>
                    </a:lnTo>
                    <a:lnTo>
                      <a:pt x="316" y="14"/>
                    </a:lnTo>
                    <a:lnTo>
                      <a:pt x="318" y="14"/>
                    </a:lnTo>
                    <a:lnTo>
                      <a:pt x="318" y="16"/>
                    </a:lnTo>
                    <a:lnTo>
                      <a:pt x="316" y="18"/>
                    </a:lnTo>
                    <a:lnTo>
                      <a:pt x="314" y="20"/>
                    </a:lnTo>
                    <a:lnTo>
                      <a:pt x="312" y="24"/>
                    </a:lnTo>
                    <a:lnTo>
                      <a:pt x="310" y="28"/>
                    </a:lnTo>
                    <a:lnTo>
                      <a:pt x="310" y="30"/>
                    </a:lnTo>
                    <a:lnTo>
                      <a:pt x="308" y="30"/>
                    </a:lnTo>
                    <a:lnTo>
                      <a:pt x="306" y="28"/>
                    </a:lnTo>
                    <a:lnTo>
                      <a:pt x="302" y="30"/>
                    </a:lnTo>
                    <a:lnTo>
                      <a:pt x="300" y="32"/>
                    </a:lnTo>
                    <a:lnTo>
                      <a:pt x="298" y="32"/>
                    </a:lnTo>
                    <a:lnTo>
                      <a:pt x="294" y="32"/>
                    </a:lnTo>
                    <a:lnTo>
                      <a:pt x="294" y="34"/>
                    </a:lnTo>
                    <a:lnTo>
                      <a:pt x="292" y="34"/>
                    </a:lnTo>
                    <a:lnTo>
                      <a:pt x="292" y="34"/>
                    </a:lnTo>
                    <a:lnTo>
                      <a:pt x="292" y="36"/>
                    </a:lnTo>
                    <a:lnTo>
                      <a:pt x="294" y="38"/>
                    </a:lnTo>
                    <a:lnTo>
                      <a:pt x="294" y="40"/>
                    </a:lnTo>
                    <a:lnTo>
                      <a:pt x="294" y="42"/>
                    </a:lnTo>
                    <a:lnTo>
                      <a:pt x="294" y="44"/>
                    </a:lnTo>
                    <a:lnTo>
                      <a:pt x="292" y="46"/>
                    </a:lnTo>
                    <a:lnTo>
                      <a:pt x="290" y="46"/>
                    </a:lnTo>
                    <a:lnTo>
                      <a:pt x="290" y="44"/>
                    </a:lnTo>
                    <a:lnTo>
                      <a:pt x="292" y="42"/>
                    </a:lnTo>
                    <a:lnTo>
                      <a:pt x="290" y="40"/>
                    </a:lnTo>
                    <a:lnTo>
                      <a:pt x="284" y="44"/>
                    </a:lnTo>
                    <a:lnTo>
                      <a:pt x="282" y="46"/>
                    </a:lnTo>
                    <a:lnTo>
                      <a:pt x="280" y="50"/>
                    </a:lnTo>
                    <a:lnTo>
                      <a:pt x="278" y="58"/>
                    </a:lnTo>
                    <a:lnTo>
                      <a:pt x="278" y="62"/>
                    </a:lnTo>
                    <a:lnTo>
                      <a:pt x="278" y="64"/>
                    </a:lnTo>
                    <a:lnTo>
                      <a:pt x="280" y="66"/>
                    </a:lnTo>
                    <a:lnTo>
                      <a:pt x="280" y="68"/>
                    </a:lnTo>
                    <a:lnTo>
                      <a:pt x="280" y="72"/>
                    </a:lnTo>
                    <a:lnTo>
                      <a:pt x="278" y="74"/>
                    </a:lnTo>
                    <a:lnTo>
                      <a:pt x="276" y="72"/>
                    </a:lnTo>
                    <a:lnTo>
                      <a:pt x="272" y="70"/>
                    </a:lnTo>
                    <a:lnTo>
                      <a:pt x="272" y="72"/>
                    </a:lnTo>
                    <a:lnTo>
                      <a:pt x="270" y="72"/>
                    </a:lnTo>
                    <a:lnTo>
                      <a:pt x="266" y="72"/>
                    </a:lnTo>
                    <a:lnTo>
                      <a:pt x="264" y="74"/>
                    </a:lnTo>
                    <a:lnTo>
                      <a:pt x="264" y="76"/>
                    </a:lnTo>
                    <a:lnTo>
                      <a:pt x="262" y="78"/>
                    </a:lnTo>
                    <a:lnTo>
                      <a:pt x="262" y="80"/>
                    </a:lnTo>
                    <a:lnTo>
                      <a:pt x="260" y="82"/>
                    </a:lnTo>
                    <a:lnTo>
                      <a:pt x="260" y="82"/>
                    </a:lnTo>
                    <a:lnTo>
                      <a:pt x="258" y="84"/>
                    </a:lnTo>
                    <a:lnTo>
                      <a:pt x="256" y="84"/>
                    </a:lnTo>
                    <a:lnTo>
                      <a:pt x="254" y="84"/>
                    </a:lnTo>
                    <a:lnTo>
                      <a:pt x="252" y="82"/>
                    </a:lnTo>
                    <a:lnTo>
                      <a:pt x="250" y="84"/>
                    </a:lnTo>
                    <a:lnTo>
                      <a:pt x="250" y="86"/>
                    </a:lnTo>
                    <a:lnTo>
                      <a:pt x="248" y="86"/>
                    </a:lnTo>
                    <a:lnTo>
                      <a:pt x="246" y="86"/>
                    </a:lnTo>
                    <a:lnTo>
                      <a:pt x="246" y="88"/>
                    </a:lnTo>
                    <a:lnTo>
                      <a:pt x="244" y="86"/>
                    </a:lnTo>
                    <a:lnTo>
                      <a:pt x="242" y="84"/>
                    </a:lnTo>
                    <a:lnTo>
                      <a:pt x="238" y="82"/>
                    </a:lnTo>
                    <a:lnTo>
                      <a:pt x="236" y="82"/>
                    </a:lnTo>
                    <a:lnTo>
                      <a:pt x="234" y="84"/>
                    </a:lnTo>
                    <a:lnTo>
                      <a:pt x="234" y="86"/>
                    </a:lnTo>
                    <a:lnTo>
                      <a:pt x="234" y="88"/>
                    </a:lnTo>
                    <a:lnTo>
                      <a:pt x="234" y="90"/>
                    </a:lnTo>
                    <a:lnTo>
                      <a:pt x="230" y="92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4" y="92"/>
                    </a:lnTo>
                    <a:lnTo>
                      <a:pt x="224" y="94"/>
                    </a:lnTo>
                    <a:lnTo>
                      <a:pt x="224" y="94"/>
                    </a:lnTo>
                    <a:lnTo>
                      <a:pt x="224" y="9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6" y="96"/>
                    </a:lnTo>
                    <a:lnTo>
                      <a:pt x="212" y="96"/>
                    </a:lnTo>
                    <a:lnTo>
                      <a:pt x="210" y="96"/>
                    </a:lnTo>
                    <a:lnTo>
                      <a:pt x="208" y="98"/>
                    </a:lnTo>
                    <a:lnTo>
                      <a:pt x="208" y="102"/>
                    </a:lnTo>
                    <a:lnTo>
                      <a:pt x="208" y="104"/>
                    </a:lnTo>
                    <a:lnTo>
                      <a:pt x="206" y="104"/>
                    </a:lnTo>
                    <a:lnTo>
                      <a:pt x="206" y="106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0" y="104"/>
                    </a:lnTo>
                    <a:lnTo>
                      <a:pt x="196" y="106"/>
                    </a:lnTo>
                    <a:lnTo>
                      <a:pt x="194" y="106"/>
                    </a:lnTo>
                    <a:lnTo>
                      <a:pt x="194" y="108"/>
                    </a:lnTo>
                    <a:lnTo>
                      <a:pt x="192" y="110"/>
                    </a:lnTo>
                    <a:lnTo>
                      <a:pt x="190" y="110"/>
                    </a:lnTo>
                    <a:lnTo>
                      <a:pt x="190" y="112"/>
                    </a:lnTo>
                    <a:lnTo>
                      <a:pt x="192" y="114"/>
                    </a:lnTo>
                    <a:lnTo>
                      <a:pt x="192" y="116"/>
                    </a:lnTo>
                    <a:lnTo>
                      <a:pt x="194" y="120"/>
                    </a:lnTo>
                    <a:lnTo>
                      <a:pt x="192" y="124"/>
                    </a:lnTo>
                    <a:lnTo>
                      <a:pt x="190" y="126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88" y="132"/>
                    </a:lnTo>
                    <a:lnTo>
                      <a:pt x="184" y="136"/>
                    </a:lnTo>
                    <a:lnTo>
                      <a:pt x="182" y="138"/>
                    </a:lnTo>
                    <a:lnTo>
                      <a:pt x="180" y="140"/>
                    </a:lnTo>
                    <a:lnTo>
                      <a:pt x="178" y="144"/>
                    </a:lnTo>
                    <a:lnTo>
                      <a:pt x="178" y="146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8"/>
                    </a:lnTo>
                    <a:lnTo>
                      <a:pt x="174" y="158"/>
                    </a:lnTo>
                    <a:lnTo>
                      <a:pt x="172" y="160"/>
                    </a:lnTo>
                    <a:lnTo>
                      <a:pt x="170" y="160"/>
                    </a:lnTo>
                    <a:lnTo>
                      <a:pt x="168" y="160"/>
                    </a:lnTo>
                    <a:lnTo>
                      <a:pt x="162" y="164"/>
                    </a:lnTo>
                    <a:lnTo>
                      <a:pt x="158" y="166"/>
                    </a:lnTo>
                    <a:lnTo>
                      <a:pt x="158" y="168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52" y="172"/>
                    </a:lnTo>
                    <a:lnTo>
                      <a:pt x="150" y="174"/>
                    </a:lnTo>
                    <a:lnTo>
                      <a:pt x="148" y="176"/>
                    </a:lnTo>
                    <a:lnTo>
                      <a:pt x="148" y="176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80"/>
                    </a:lnTo>
                    <a:lnTo>
                      <a:pt x="146" y="180"/>
                    </a:lnTo>
                    <a:lnTo>
                      <a:pt x="148" y="182"/>
                    </a:lnTo>
                    <a:lnTo>
                      <a:pt x="148" y="184"/>
                    </a:lnTo>
                    <a:lnTo>
                      <a:pt x="150" y="186"/>
                    </a:lnTo>
                    <a:lnTo>
                      <a:pt x="150" y="188"/>
                    </a:lnTo>
                    <a:lnTo>
                      <a:pt x="148" y="192"/>
                    </a:lnTo>
                    <a:lnTo>
                      <a:pt x="144" y="194"/>
                    </a:lnTo>
                    <a:lnTo>
                      <a:pt x="144" y="196"/>
                    </a:lnTo>
                    <a:lnTo>
                      <a:pt x="144" y="198"/>
                    </a:lnTo>
                    <a:lnTo>
                      <a:pt x="142" y="198"/>
                    </a:lnTo>
                    <a:lnTo>
                      <a:pt x="140" y="198"/>
                    </a:lnTo>
                    <a:lnTo>
                      <a:pt x="140" y="196"/>
                    </a:lnTo>
                    <a:lnTo>
                      <a:pt x="142" y="194"/>
                    </a:lnTo>
                    <a:lnTo>
                      <a:pt x="142" y="192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40" y="192"/>
                    </a:lnTo>
                    <a:lnTo>
                      <a:pt x="136" y="194"/>
                    </a:lnTo>
                    <a:lnTo>
                      <a:pt x="136" y="196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32" y="194"/>
                    </a:lnTo>
                    <a:lnTo>
                      <a:pt x="130" y="196"/>
                    </a:lnTo>
                    <a:lnTo>
                      <a:pt x="130" y="198"/>
                    </a:lnTo>
                    <a:lnTo>
                      <a:pt x="128" y="200"/>
                    </a:lnTo>
                    <a:lnTo>
                      <a:pt x="126" y="202"/>
                    </a:lnTo>
                    <a:lnTo>
                      <a:pt x="126" y="202"/>
                    </a:lnTo>
                    <a:lnTo>
                      <a:pt x="124" y="202"/>
                    </a:lnTo>
                    <a:lnTo>
                      <a:pt x="122" y="204"/>
                    </a:lnTo>
                    <a:lnTo>
                      <a:pt x="122" y="206"/>
                    </a:lnTo>
                    <a:lnTo>
                      <a:pt x="120" y="208"/>
                    </a:lnTo>
                    <a:lnTo>
                      <a:pt x="120" y="210"/>
                    </a:lnTo>
                    <a:lnTo>
                      <a:pt x="118" y="210"/>
                    </a:lnTo>
                    <a:lnTo>
                      <a:pt x="118" y="212"/>
                    </a:lnTo>
                    <a:lnTo>
                      <a:pt x="116" y="214"/>
                    </a:lnTo>
                    <a:lnTo>
                      <a:pt x="114" y="214"/>
                    </a:lnTo>
                    <a:lnTo>
                      <a:pt x="114" y="212"/>
                    </a:lnTo>
                    <a:lnTo>
                      <a:pt x="110" y="210"/>
                    </a:lnTo>
                    <a:lnTo>
                      <a:pt x="110" y="212"/>
                    </a:lnTo>
                    <a:lnTo>
                      <a:pt x="108" y="212"/>
                    </a:lnTo>
                    <a:lnTo>
                      <a:pt x="108" y="214"/>
                    </a:lnTo>
                    <a:lnTo>
                      <a:pt x="110" y="214"/>
                    </a:lnTo>
                    <a:lnTo>
                      <a:pt x="110" y="216"/>
                    </a:lnTo>
                    <a:lnTo>
                      <a:pt x="106" y="218"/>
                    </a:lnTo>
                    <a:lnTo>
                      <a:pt x="104" y="220"/>
                    </a:lnTo>
                    <a:lnTo>
                      <a:pt x="102" y="220"/>
                    </a:lnTo>
                    <a:lnTo>
                      <a:pt x="100" y="220"/>
                    </a:lnTo>
                    <a:lnTo>
                      <a:pt x="100" y="222"/>
                    </a:lnTo>
                    <a:lnTo>
                      <a:pt x="100" y="224"/>
                    </a:lnTo>
                    <a:lnTo>
                      <a:pt x="102" y="224"/>
                    </a:lnTo>
                    <a:lnTo>
                      <a:pt x="104" y="226"/>
                    </a:lnTo>
                    <a:lnTo>
                      <a:pt x="102" y="226"/>
                    </a:lnTo>
                    <a:lnTo>
                      <a:pt x="102" y="232"/>
                    </a:lnTo>
                    <a:lnTo>
                      <a:pt x="100" y="232"/>
                    </a:lnTo>
                    <a:lnTo>
                      <a:pt x="98" y="232"/>
                    </a:lnTo>
                    <a:lnTo>
                      <a:pt x="96" y="232"/>
                    </a:lnTo>
                    <a:lnTo>
                      <a:pt x="94" y="236"/>
                    </a:lnTo>
                    <a:lnTo>
                      <a:pt x="92" y="238"/>
                    </a:lnTo>
                    <a:lnTo>
                      <a:pt x="90" y="240"/>
                    </a:lnTo>
                    <a:lnTo>
                      <a:pt x="88" y="242"/>
                    </a:lnTo>
                    <a:lnTo>
                      <a:pt x="86" y="242"/>
                    </a:lnTo>
                    <a:lnTo>
                      <a:pt x="86" y="244"/>
                    </a:lnTo>
                    <a:lnTo>
                      <a:pt x="84" y="244"/>
                    </a:lnTo>
                    <a:lnTo>
                      <a:pt x="86" y="244"/>
                    </a:lnTo>
                    <a:lnTo>
                      <a:pt x="88" y="246"/>
                    </a:lnTo>
                    <a:lnTo>
                      <a:pt x="90" y="248"/>
                    </a:lnTo>
                    <a:lnTo>
                      <a:pt x="90" y="250"/>
                    </a:lnTo>
                    <a:lnTo>
                      <a:pt x="90" y="252"/>
                    </a:lnTo>
                    <a:lnTo>
                      <a:pt x="88" y="254"/>
                    </a:lnTo>
                    <a:lnTo>
                      <a:pt x="86" y="254"/>
                    </a:lnTo>
                    <a:lnTo>
                      <a:pt x="86" y="256"/>
                    </a:lnTo>
                    <a:lnTo>
                      <a:pt x="84" y="260"/>
                    </a:lnTo>
                    <a:lnTo>
                      <a:pt x="86" y="264"/>
                    </a:lnTo>
                    <a:lnTo>
                      <a:pt x="86" y="266"/>
                    </a:lnTo>
                    <a:lnTo>
                      <a:pt x="86" y="268"/>
                    </a:lnTo>
                    <a:lnTo>
                      <a:pt x="86" y="270"/>
                    </a:lnTo>
                    <a:lnTo>
                      <a:pt x="86" y="272"/>
                    </a:lnTo>
                    <a:lnTo>
                      <a:pt x="86" y="272"/>
                    </a:lnTo>
                    <a:lnTo>
                      <a:pt x="86" y="274"/>
                    </a:lnTo>
                    <a:lnTo>
                      <a:pt x="84" y="276"/>
                    </a:lnTo>
                    <a:lnTo>
                      <a:pt x="78" y="276"/>
                    </a:lnTo>
                    <a:lnTo>
                      <a:pt x="64" y="276"/>
                    </a:lnTo>
                    <a:lnTo>
                      <a:pt x="64" y="270"/>
                    </a:lnTo>
                    <a:lnTo>
                      <a:pt x="64" y="256"/>
                    </a:lnTo>
                    <a:lnTo>
                      <a:pt x="64" y="244"/>
                    </a:lnTo>
                    <a:lnTo>
                      <a:pt x="64" y="240"/>
                    </a:lnTo>
                    <a:lnTo>
                      <a:pt x="64" y="238"/>
                    </a:lnTo>
                    <a:lnTo>
                      <a:pt x="64" y="230"/>
                    </a:lnTo>
                    <a:lnTo>
                      <a:pt x="64" y="224"/>
                    </a:lnTo>
                    <a:lnTo>
                      <a:pt x="64" y="222"/>
                    </a:lnTo>
                    <a:lnTo>
                      <a:pt x="66" y="212"/>
                    </a:lnTo>
                    <a:lnTo>
                      <a:pt x="66" y="210"/>
                    </a:lnTo>
                    <a:lnTo>
                      <a:pt x="66" y="208"/>
                    </a:lnTo>
                    <a:lnTo>
                      <a:pt x="66" y="200"/>
                    </a:lnTo>
                    <a:lnTo>
                      <a:pt x="66" y="198"/>
                    </a:lnTo>
                    <a:lnTo>
                      <a:pt x="66" y="194"/>
                    </a:lnTo>
                    <a:lnTo>
                      <a:pt x="66" y="186"/>
                    </a:lnTo>
                    <a:lnTo>
                      <a:pt x="66" y="178"/>
                    </a:lnTo>
                    <a:lnTo>
                      <a:pt x="66" y="172"/>
                    </a:lnTo>
                    <a:lnTo>
                      <a:pt x="66" y="170"/>
                    </a:lnTo>
                    <a:lnTo>
                      <a:pt x="66" y="168"/>
                    </a:lnTo>
                    <a:lnTo>
                      <a:pt x="66" y="166"/>
                    </a:lnTo>
                    <a:lnTo>
                      <a:pt x="66" y="160"/>
                    </a:lnTo>
                    <a:lnTo>
                      <a:pt x="66" y="156"/>
                    </a:lnTo>
                    <a:lnTo>
                      <a:pt x="66" y="154"/>
                    </a:lnTo>
                    <a:lnTo>
                      <a:pt x="68" y="150"/>
                    </a:lnTo>
                    <a:lnTo>
                      <a:pt x="68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0" y="146"/>
                    </a:lnTo>
                    <a:lnTo>
                      <a:pt x="48" y="146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0" y="146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4" y="146"/>
                    </a:lnTo>
                    <a:lnTo>
                      <a:pt x="32" y="146"/>
                    </a:lnTo>
                    <a:lnTo>
                      <a:pt x="30" y="146"/>
                    </a:lnTo>
                    <a:lnTo>
                      <a:pt x="30" y="146"/>
                    </a:lnTo>
                    <a:lnTo>
                      <a:pt x="28" y="146"/>
                    </a:lnTo>
                    <a:lnTo>
                      <a:pt x="26" y="144"/>
                    </a:lnTo>
                    <a:lnTo>
                      <a:pt x="24" y="144"/>
                    </a:lnTo>
                    <a:lnTo>
                      <a:pt x="22" y="144"/>
                    </a:lnTo>
                    <a:lnTo>
                      <a:pt x="20" y="144"/>
                    </a:lnTo>
                    <a:lnTo>
                      <a:pt x="18" y="144"/>
                    </a:lnTo>
                    <a:lnTo>
                      <a:pt x="16" y="144"/>
                    </a:lnTo>
                    <a:lnTo>
                      <a:pt x="14" y="144"/>
                    </a:lnTo>
                    <a:lnTo>
                      <a:pt x="12" y="144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2" y="104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2" y="78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6"/>
                    </a:lnTo>
                    <a:lnTo>
                      <a:pt x="2" y="30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30" y="16"/>
                    </a:lnTo>
                    <a:lnTo>
                      <a:pt x="34" y="16"/>
                    </a:lnTo>
                    <a:lnTo>
                      <a:pt x="42" y="16"/>
                    </a:lnTo>
                    <a:lnTo>
                      <a:pt x="46" y="16"/>
                    </a:lnTo>
                    <a:lnTo>
                      <a:pt x="50" y="16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8" y="10"/>
                    </a:lnTo>
                    <a:lnTo>
                      <a:pt x="68" y="16"/>
                    </a:lnTo>
                    <a:lnTo>
                      <a:pt x="68" y="18"/>
                    </a:lnTo>
                    <a:lnTo>
                      <a:pt x="76" y="1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0" y="18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6" y="20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0" y="12"/>
                    </a:lnTo>
                    <a:lnTo>
                      <a:pt x="110" y="8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0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3" name="Freeform 15">
                <a:extLst>
                  <a:ext uri="{FF2B5EF4-FFF2-40B4-BE49-F238E27FC236}">
                    <a16:creationId xmlns:a16="http://schemas.microsoft.com/office/drawing/2014/main" id="{D1465B24-C0BF-005C-FECA-B33842287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0213" y="4405313"/>
                <a:ext cx="407988" cy="528638"/>
              </a:xfrm>
              <a:custGeom>
                <a:avLst/>
                <a:gdLst>
                  <a:gd name="T0" fmla="*/ 141 w 257"/>
                  <a:gd name="T1" fmla="*/ 0 h 333"/>
                  <a:gd name="T2" fmla="*/ 159 w 257"/>
                  <a:gd name="T3" fmla="*/ 0 h 333"/>
                  <a:gd name="T4" fmla="*/ 181 w 257"/>
                  <a:gd name="T5" fmla="*/ 0 h 333"/>
                  <a:gd name="T6" fmla="*/ 185 w 257"/>
                  <a:gd name="T7" fmla="*/ 12 h 333"/>
                  <a:gd name="T8" fmla="*/ 189 w 257"/>
                  <a:gd name="T9" fmla="*/ 24 h 333"/>
                  <a:gd name="T10" fmla="*/ 189 w 257"/>
                  <a:gd name="T11" fmla="*/ 40 h 333"/>
                  <a:gd name="T12" fmla="*/ 189 w 257"/>
                  <a:gd name="T13" fmla="*/ 52 h 333"/>
                  <a:gd name="T14" fmla="*/ 201 w 257"/>
                  <a:gd name="T15" fmla="*/ 60 h 333"/>
                  <a:gd name="T16" fmla="*/ 207 w 257"/>
                  <a:gd name="T17" fmla="*/ 74 h 333"/>
                  <a:gd name="T18" fmla="*/ 215 w 257"/>
                  <a:gd name="T19" fmla="*/ 88 h 333"/>
                  <a:gd name="T20" fmla="*/ 229 w 257"/>
                  <a:gd name="T21" fmla="*/ 94 h 333"/>
                  <a:gd name="T22" fmla="*/ 239 w 257"/>
                  <a:gd name="T23" fmla="*/ 110 h 333"/>
                  <a:gd name="T24" fmla="*/ 243 w 257"/>
                  <a:gd name="T25" fmla="*/ 128 h 333"/>
                  <a:gd name="T26" fmla="*/ 247 w 257"/>
                  <a:gd name="T27" fmla="*/ 142 h 333"/>
                  <a:gd name="T28" fmla="*/ 255 w 257"/>
                  <a:gd name="T29" fmla="*/ 146 h 333"/>
                  <a:gd name="T30" fmla="*/ 253 w 257"/>
                  <a:gd name="T31" fmla="*/ 156 h 333"/>
                  <a:gd name="T32" fmla="*/ 247 w 257"/>
                  <a:gd name="T33" fmla="*/ 172 h 333"/>
                  <a:gd name="T34" fmla="*/ 249 w 257"/>
                  <a:gd name="T35" fmla="*/ 190 h 333"/>
                  <a:gd name="T36" fmla="*/ 249 w 257"/>
                  <a:gd name="T37" fmla="*/ 204 h 333"/>
                  <a:gd name="T38" fmla="*/ 247 w 257"/>
                  <a:gd name="T39" fmla="*/ 220 h 333"/>
                  <a:gd name="T40" fmla="*/ 251 w 257"/>
                  <a:gd name="T41" fmla="*/ 228 h 333"/>
                  <a:gd name="T42" fmla="*/ 253 w 257"/>
                  <a:gd name="T43" fmla="*/ 240 h 333"/>
                  <a:gd name="T44" fmla="*/ 225 w 257"/>
                  <a:gd name="T45" fmla="*/ 240 h 333"/>
                  <a:gd name="T46" fmla="*/ 191 w 257"/>
                  <a:gd name="T47" fmla="*/ 240 h 333"/>
                  <a:gd name="T48" fmla="*/ 175 w 257"/>
                  <a:gd name="T49" fmla="*/ 266 h 333"/>
                  <a:gd name="T50" fmla="*/ 173 w 257"/>
                  <a:gd name="T51" fmla="*/ 286 h 333"/>
                  <a:gd name="T52" fmla="*/ 163 w 257"/>
                  <a:gd name="T53" fmla="*/ 304 h 333"/>
                  <a:gd name="T54" fmla="*/ 153 w 257"/>
                  <a:gd name="T55" fmla="*/ 315 h 333"/>
                  <a:gd name="T56" fmla="*/ 153 w 257"/>
                  <a:gd name="T57" fmla="*/ 331 h 333"/>
                  <a:gd name="T58" fmla="*/ 117 w 257"/>
                  <a:gd name="T59" fmla="*/ 331 h 333"/>
                  <a:gd name="T60" fmla="*/ 93 w 257"/>
                  <a:gd name="T61" fmla="*/ 327 h 333"/>
                  <a:gd name="T62" fmla="*/ 99 w 257"/>
                  <a:gd name="T63" fmla="*/ 319 h 333"/>
                  <a:gd name="T64" fmla="*/ 101 w 257"/>
                  <a:gd name="T65" fmla="*/ 306 h 333"/>
                  <a:gd name="T66" fmla="*/ 91 w 257"/>
                  <a:gd name="T67" fmla="*/ 292 h 333"/>
                  <a:gd name="T68" fmla="*/ 83 w 257"/>
                  <a:gd name="T69" fmla="*/ 284 h 333"/>
                  <a:gd name="T70" fmla="*/ 75 w 257"/>
                  <a:gd name="T71" fmla="*/ 264 h 333"/>
                  <a:gd name="T72" fmla="*/ 81 w 257"/>
                  <a:gd name="T73" fmla="*/ 250 h 333"/>
                  <a:gd name="T74" fmla="*/ 85 w 257"/>
                  <a:gd name="T75" fmla="*/ 232 h 333"/>
                  <a:gd name="T76" fmla="*/ 77 w 257"/>
                  <a:gd name="T77" fmla="*/ 220 h 333"/>
                  <a:gd name="T78" fmla="*/ 66 w 257"/>
                  <a:gd name="T79" fmla="*/ 206 h 333"/>
                  <a:gd name="T80" fmla="*/ 64 w 257"/>
                  <a:gd name="T81" fmla="*/ 184 h 333"/>
                  <a:gd name="T82" fmla="*/ 64 w 257"/>
                  <a:gd name="T83" fmla="*/ 168 h 333"/>
                  <a:gd name="T84" fmla="*/ 44 w 257"/>
                  <a:gd name="T85" fmla="*/ 166 h 333"/>
                  <a:gd name="T86" fmla="*/ 32 w 257"/>
                  <a:gd name="T87" fmla="*/ 154 h 333"/>
                  <a:gd name="T88" fmla="*/ 20 w 257"/>
                  <a:gd name="T89" fmla="*/ 142 h 333"/>
                  <a:gd name="T90" fmla="*/ 8 w 257"/>
                  <a:gd name="T91" fmla="*/ 132 h 333"/>
                  <a:gd name="T92" fmla="*/ 0 w 257"/>
                  <a:gd name="T93" fmla="*/ 118 h 333"/>
                  <a:gd name="T94" fmla="*/ 4 w 257"/>
                  <a:gd name="T95" fmla="*/ 104 h 333"/>
                  <a:gd name="T96" fmla="*/ 4 w 257"/>
                  <a:gd name="T97" fmla="*/ 90 h 333"/>
                  <a:gd name="T98" fmla="*/ 12 w 257"/>
                  <a:gd name="T99" fmla="*/ 82 h 333"/>
                  <a:gd name="T100" fmla="*/ 24 w 257"/>
                  <a:gd name="T101" fmla="*/ 70 h 333"/>
                  <a:gd name="T102" fmla="*/ 34 w 257"/>
                  <a:gd name="T103" fmla="*/ 60 h 333"/>
                  <a:gd name="T104" fmla="*/ 42 w 257"/>
                  <a:gd name="T105" fmla="*/ 48 h 333"/>
                  <a:gd name="T106" fmla="*/ 42 w 257"/>
                  <a:gd name="T107" fmla="*/ 30 h 333"/>
                  <a:gd name="T108" fmla="*/ 42 w 257"/>
                  <a:gd name="T109" fmla="*/ 6 h 333"/>
                  <a:gd name="T110" fmla="*/ 58 w 257"/>
                  <a:gd name="T111" fmla="*/ 6 h 333"/>
                  <a:gd name="T112" fmla="*/ 66 w 257"/>
                  <a:gd name="T113" fmla="*/ 0 h 333"/>
                  <a:gd name="T114" fmla="*/ 107 w 257"/>
                  <a:gd name="T115" fmla="*/ 0 h 333"/>
                  <a:gd name="T116" fmla="*/ 125 w 257"/>
                  <a:gd name="T117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7" h="333">
                    <a:moveTo>
                      <a:pt x="125" y="0"/>
                    </a:moveTo>
                    <a:lnTo>
                      <a:pt x="127" y="0"/>
                    </a:lnTo>
                    <a:lnTo>
                      <a:pt x="129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9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7" y="2"/>
                    </a:lnTo>
                    <a:lnTo>
                      <a:pt x="183" y="8"/>
                    </a:lnTo>
                    <a:lnTo>
                      <a:pt x="183" y="10"/>
                    </a:lnTo>
                    <a:lnTo>
                      <a:pt x="183" y="12"/>
                    </a:lnTo>
                    <a:lnTo>
                      <a:pt x="185" y="12"/>
                    </a:lnTo>
                    <a:lnTo>
                      <a:pt x="185" y="14"/>
                    </a:lnTo>
                    <a:lnTo>
                      <a:pt x="187" y="14"/>
                    </a:lnTo>
                    <a:lnTo>
                      <a:pt x="187" y="16"/>
                    </a:lnTo>
                    <a:lnTo>
                      <a:pt x="187" y="18"/>
                    </a:lnTo>
                    <a:lnTo>
                      <a:pt x="187" y="20"/>
                    </a:lnTo>
                    <a:lnTo>
                      <a:pt x="189" y="20"/>
                    </a:lnTo>
                    <a:lnTo>
                      <a:pt x="189" y="22"/>
                    </a:lnTo>
                    <a:lnTo>
                      <a:pt x="189" y="24"/>
                    </a:lnTo>
                    <a:lnTo>
                      <a:pt x="189" y="26"/>
                    </a:lnTo>
                    <a:lnTo>
                      <a:pt x="189" y="28"/>
                    </a:lnTo>
                    <a:lnTo>
                      <a:pt x="191" y="28"/>
                    </a:lnTo>
                    <a:lnTo>
                      <a:pt x="191" y="30"/>
                    </a:lnTo>
                    <a:lnTo>
                      <a:pt x="191" y="34"/>
                    </a:lnTo>
                    <a:lnTo>
                      <a:pt x="189" y="36"/>
                    </a:lnTo>
                    <a:lnTo>
                      <a:pt x="189" y="38"/>
                    </a:lnTo>
                    <a:lnTo>
                      <a:pt x="189" y="40"/>
                    </a:lnTo>
                    <a:lnTo>
                      <a:pt x="189" y="42"/>
                    </a:lnTo>
                    <a:lnTo>
                      <a:pt x="191" y="44"/>
                    </a:lnTo>
                    <a:lnTo>
                      <a:pt x="191" y="46"/>
                    </a:lnTo>
                    <a:lnTo>
                      <a:pt x="191" y="48"/>
                    </a:lnTo>
                    <a:lnTo>
                      <a:pt x="189" y="48"/>
                    </a:lnTo>
                    <a:lnTo>
                      <a:pt x="189" y="48"/>
                    </a:lnTo>
                    <a:lnTo>
                      <a:pt x="189" y="50"/>
                    </a:lnTo>
                    <a:lnTo>
                      <a:pt x="189" y="52"/>
                    </a:lnTo>
                    <a:lnTo>
                      <a:pt x="191" y="54"/>
                    </a:lnTo>
                    <a:lnTo>
                      <a:pt x="193" y="56"/>
                    </a:lnTo>
                    <a:lnTo>
                      <a:pt x="195" y="56"/>
                    </a:lnTo>
                    <a:lnTo>
                      <a:pt x="197" y="58"/>
                    </a:lnTo>
                    <a:lnTo>
                      <a:pt x="199" y="58"/>
                    </a:lnTo>
                    <a:lnTo>
                      <a:pt x="199" y="60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3" y="60"/>
                    </a:lnTo>
                    <a:lnTo>
                      <a:pt x="203" y="62"/>
                    </a:lnTo>
                    <a:lnTo>
                      <a:pt x="205" y="62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5" y="70"/>
                    </a:lnTo>
                    <a:lnTo>
                      <a:pt x="207" y="72"/>
                    </a:lnTo>
                    <a:lnTo>
                      <a:pt x="207" y="74"/>
                    </a:lnTo>
                    <a:lnTo>
                      <a:pt x="207" y="76"/>
                    </a:lnTo>
                    <a:lnTo>
                      <a:pt x="207" y="78"/>
                    </a:lnTo>
                    <a:lnTo>
                      <a:pt x="209" y="78"/>
                    </a:lnTo>
                    <a:lnTo>
                      <a:pt x="209" y="80"/>
                    </a:lnTo>
                    <a:lnTo>
                      <a:pt x="211" y="80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8"/>
                    </a:lnTo>
                    <a:lnTo>
                      <a:pt x="215" y="90"/>
                    </a:lnTo>
                    <a:lnTo>
                      <a:pt x="217" y="90"/>
                    </a:lnTo>
                    <a:lnTo>
                      <a:pt x="223" y="94"/>
                    </a:lnTo>
                    <a:lnTo>
                      <a:pt x="223" y="96"/>
                    </a:lnTo>
                    <a:lnTo>
                      <a:pt x="225" y="96"/>
                    </a:lnTo>
                    <a:lnTo>
                      <a:pt x="225" y="94"/>
                    </a:lnTo>
                    <a:lnTo>
                      <a:pt x="227" y="92"/>
                    </a:lnTo>
                    <a:lnTo>
                      <a:pt x="229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102"/>
                    </a:lnTo>
                    <a:lnTo>
                      <a:pt x="237" y="102"/>
                    </a:lnTo>
                    <a:lnTo>
                      <a:pt x="239" y="106"/>
                    </a:lnTo>
                    <a:lnTo>
                      <a:pt x="239" y="110"/>
                    </a:lnTo>
                    <a:lnTo>
                      <a:pt x="239" y="112"/>
                    </a:lnTo>
                    <a:lnTo>
                      <a:pt x="241" y="118"/>
                    </a:lnTo>
                    <a:lnTo>
                      <a:pt x="241" y="120"/>
                    </a:lnTo>
                    <a:lnTo>
                      <a:pt x="241" y="122"/>
                    </a:lnTo>
                    <a:lnTo>
                      <a:pt x="239" y="124"/>
                    </a:lnTo>
                    <a:lnTo>
                      <a:pt x="241" y="126"/>
                    </a:lnTo>
                    <a:lnTo>
                      <a:pt x="243" y="126"/>
                    </a:lnTo>
                    <a:lnTo>
                      <a:pt x="243" y="128"/>
                    </a:lnTo>
                    <a:lnTo>
                      <a:pt x="245" y="128"/>
                    </a:lnTo>
                    <a:lnTo>
                      <a:pt x="247" y="132"/>
                    </a:lnTo>
                    <a:lnTo>
                      <a:pt x="247" y="134"/>
                    </a:lnTo>
                    <a:lnTo>
                      <a:pt x="249" y="136"/>
                    </a:lnTo>
                    <a:lnTo>
                      <a:pt x="249" y="138"/>
                    </a:lnTo>
                    <a:lnTo>
                      <a:pt x="249" y="140"/>
                    </a:lnTo>
                    <a:lnTo>
                      <a:pt x="247" y="140"/>
                    </a:lnTo>
                    <a:lnTo>
                      <a:pt x="247" y="142"/>
                    </a:lnTo>
                    <a:lnTo>
                      <a:pt x="249" y="142"/>
                    </a:lnTo>
                    <a:lnTo>
                      <a:pt x="251" y="142"/>
                    </a:lnTo>
                    <a:lnTo>
                      <a:pt x="251" y="144"/>
                    </a:lnTo>
                    <a:lnTo>
                      <a:pt x="253" y="144"/>
                    </a:lnTo>
                    <a:lnTo>
                      <a:pt x="255" y="144"/>
                    </a:lnTo>
                    <a:lnTo>
                      <a:pt x="255" y="144"/>
                    </a:lnTo>
                    <a:lnTo>
                      <a:pt x="257" y="146"/>
                    </a:lnTo>
                    <a:lnTo>
                      <a:pt x="255" y="146"/>
                    </a:lnTo>
                    <a:lnTo>
                      <a:pt x="255" y="148"/>
                    </a:lnTo>
                    <a:lnTo>
                      <a:pt x="255" y="150"/>
                    </a:lnTo>
                    <a:lnTo>
                      <a:pt x="255" y="152"/>
                    </a:lnTo>
                    <a:lnTo>
                      <a:pt x="253" y="152"/>
                    </a:lnTo>
                    <a:lnTo>
                      <a:pt x="251" y="152"/>
                    </a:lnTo>
                    <a:lnTo>
                      <a:pt x="251" y="154"/>
                    </a:lnTo>
                    <a:lnTo>
                      <a:pt x="251" y="156"/>
                    </a:lnTo>
                    <a:lnTo>
                      <a:pt x="253" y="156"/>
                    </a:lnTo>
                    <a:lnTo>
                      <a:pt x="253" y="158"/>
                    </a:lnTo>
                    <a:lnTo>
                      <a:pt x="253" y="160"/>
                    </a:lnTo>
                    <a:lnTo>
                      <a:pt x="253" y="162"/>
                    </a:lnTo>
                    <a:lnTo>
                      <a:pt x="251" y="162"/>
                    </a:lnTo>
                    <a:lnTo>
                      <a:pt x="249" y="168"/>
                    </a:lnTo>
                    <a:lnTo>
                      <a:pt x="249" y="170"/>
                    </a:lnTo>
                    <a:lnTo>
                      <a:pt x="247" y="170"/>
                    </a:lnTo>
                    <a:lnTo>
                      <a:pt x="247" y="172"/>
                    </a:lnTo>
                    <a:lnTo>
                      <a:pt x="247" y="174"/>
                    </a:lnTo>
                    <a:lnTo>
                      <a:pt x="247" y="178"/>
                    </a:lnTo>
                    <a:lnTo>
                      <a:pt x="247" y="180"/>
                    </a:lnTo>
                    <a:lnTo>
                      <a:pt x="245" y="180"/>
                    </a:lnTo>
                    <a:lnTo>
                      <a:pt x="245" y="184"/>
                    </a:lnTo>
                    <a:lnTo>
                      <a:pt x="247" y="184"/>
                    </a:lnTo>
                    <a:lnTo>
                      <a:pt x="249" y="188"/>
                    </a:lnTo>
                    <a:lnTo>
                      <a:pt x="249" y="190"/>
                    </a:lnTo>
                    <a:lnTo>
                      <a:pt x="247" y="190"/>
                    </a:lnTo>
                    <a:lnTo>
                      <a:pt x="247" y="192"/>
                    </a:lnTo>
                    <a:lnTo>
                      <a:pt x="245" y="194"/>
                    </a:lnTo>
                    <a:lnTo>
                      <a:pt x="245" y="196"/>
                    </a:lnTo>
                    <a:lnTo>
                      <a:pt x="245" y="198"/>
                    </a:lnTo>
                    <a:lnTo>
                      <a:pt x="247" y="200"/>
                    </a:lnTo>
                    <a:lnTo>
                      <a:pt x="249" y="202"/>
                    </a:lnTo>
                    <a:lnTo>
                      <a:pt x="249" y="204"/>
                    </a:lnTo>
                    <a:lnTo>
                      <a:pt x="247" y="206"/>
                    </a:lnTo>
                    <a:lnTo>
                      <a:pt x="247" y="208"/>
                    </a:lnTo>
                    <a:lnTo>
                      <a:pt x="249" y="208"/>
                    </a:lnTo>
                    <a:lnTo>
                      <a:pt x="249" y="212"/>
                    </a:lnTo>
                    <a:lnTo>
                      <a:pt x="247" y="214"/>
                    </a:lnTo>
                    <a:lnTo>
                      <a:pt x="247" y="216"/>
                    </a:lnTo>
                    <a:lnTo>
                      <a:pt x="247" y="218"/>
                    </a:lnTo>
                    <a:lnTo>
                      <a:pt x="247" y="220"/>
                    </a:lnTo>
                    <a:lnTo>
                      <a:pt x="249" y="220"/>
                    </a:lnTo>
                    <a:lnTo>
                      <a:pt x="251" y="222"/>
                    </a:lnTo>
                    <a:lnTo>
                      <a:pt x="249" y="224"/>
                    </a:lnTo>
                    <a:lnTo>
                      <a:pt x="251" y="224"/>
                    </a:lnTo>
                    <a:lnTo>
                      <a:pt x="253" y="224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1" y="228"/>
                    </a:lnTo>
                    <a:lnTo>
                      <a:pt x="251" y="230"/>
                    </a:lnTo>
                    <a:lnTo>
                      <a:pt x="253" y="230"/>
                    </a:lnTo>
                    <a:lnTo>
                      <a:pt x="253" y="232"/>
                    </a:lnTo>
                    <a:lnTo>
                      <a:pt x="253" y="234"/>
                    </a:lnTo>
                    <a:lnTo>
                      <a:pt x="253" y="236"/>
                    </a:lnTo>
                    <a:lnTo>
                      <a:pt x="253" y="238"/>
                    </a:lnTo>
                    <a:lnTo>
                      <a:pt x="253" y="238"/>
                    </a:lnTo>
                    <a:lnTo>
                      <a:pt x="253" y="240"/>
                    </a:lnTo>
                    <a:lnTo>
                      <a:pt x="251" y="240"/>
                    </a:lnTo>
                    <a:lnTo>
                      <a:pt x="243" y="240"/>
                    </a:lnTo>
                    <a:lnTo>
                      <a:pt x="237" y="240"/>
                    </a:lnTo>
                    <a:lnTo>
                      <a:pt x="235" y="240"/>
                    </a:lnTo>
                    <a:lnTo>
                      <a:pt x="231" y="240"/>
                    </a:lnTo>
                    <a:lnTo>
                      <a:pt x="229" y="240"/>
                    </a:lnTo>
                    <a:lnTo>
                      <a:pt x="227" y="240"/>
                    </a:lnTo>
                    <a:lnTo>
                      <a:pt x="225" y="240"/>
                    </a:lnTo>
                    <a:lnTo>
                      <a:pt x="223" y="240"/>
                    </a:lnTo>
                    <a:lnTo>
                      <a:pt x="221" y="240"/>
                    </a:lnTo>
                    <a:lnTo>
                      <a:pt x="215" y="240"/>
                    </a:lnTo>
                    <a:lnTo>
                      <a:pt x="209" y="240"/>
                    </a:lnTo>
                    <a:lnTo>
                      <a:pt x="207" y="240"/>
                    </a:lnTo>
                    <a:lnTo>
                      <a:pt x="201" y="240"/>
                    </a:lnTo>
                    <a:lnTo>
                      <a:pt x="197" y="240"/>
                    </a:lnTo>
                    <a:lnTo>
                      <a:pt x="191" y="240"/>
                    </a:lnTo>
                    <a:lnTo>
                      <a:pt x="189" y="240"/>
                    </a:lnTo>
                    <a:lnTo>
                      <a:pt x="181" y="240"/>
                    </a:lnTo>
                    <a:lnTo>
                      <a:pt x="175" y="240"/>
                    </a:lnTo>
                    <a:lnTo>
                      <a:pt x="175" y="244"/>
                    </a:lnTo>
                    <a:lnTo>
                      <a:pt x="175" y="252"/>
                    </a:lnTo>
                    <a:lnTo>
                      <a:pt x="175" y="256"/>
                    </a:lnTo>
                    <a:lnTo>
                      <a:pt x="175" y="258"/>
                    </a:lnTo>
                    <a:lnTo>
                      <a:pt x="175" y="266"/>
                    </a:lnTo>
                    <a:lnTo>
                      <a:pt x="173" y="268"/>
                    </a:lnTo>
                    <a:lnTo>
                      <a:pt x="173" y="272"/>
                    </a:lnTo>
                    <a:lnTo>
                      <a:pt x="173" y="274"/>
                    </a:lnTo>
                    <a:lnTo>
                      <a:pt x="173" y="276"/>
                    </a:lnTo>
                    <a:lnTo>
                      <a:pt x="173" y="278"/>
                    </a:lnTo>
                    <a:lnTo>
                      <a:pt x="173" y="280"/>
                    </a:lnTo>
                    <a:lnTo>
                      <a:pt x="173" y="286"/>
                    </a:lnTo>
                    <a:lnTo>
                      <a:pt x="173" y="286"/>
                    </a:lnTo>
                    <a:lnTo>
                      <a:pt x="173" y="296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3" y="304"/>
                    </a:lnTo>
                    <a:lnTo>
                      <a:pt x="171" y="304"/>
                    </a:lnTo>
                    <a:lnTo>
                      <a:pt x="169" y="304"/>
                    </a:lnTo>
                    <a:lnTo>
                      <a:pt x="167" y="304"/>
                    </a:lnTo>
                    <a:lnTo>
                      <a:pt x="163" y="304"/>
                    </a:lnTo>
                    <a:lnTo>
                      <a:pt x="157" y="304"/>
                    </a:lnTo>
                    <a:lnTo>
                      <a:pt x="155" y="304"/>
                    </a:lnTo>
                    <a:lnTo>
                      <a:pt x="153" y="304"/>
                    </a:lnTo>
                    <a:lnTo>
                      <a:pt x="153" y="306"/>
                    </a:lnTo>
                    <a:lnTo>
                      <a:pt x="153" y="309"/>
                    </a:lnTo>
                    <a:lnTo>
                      <a:pt x="153" y="311"/>
                    </a:lnTo>
                    <a:lnTo>
                      <a:pt x="153" y="313"/>
                    </a:lnTo>
                    <a:lnTo>
                      <a:pt x="153" y="315"/>
                    </a:lnTo>
                    <a:lnTo>
                      <a:pt x="153" y="317"/>
                    </a:lnTo>
                    <a:lnTo>
                      <a:pt x="153" y="319"/>
                    </a:lnTo>
                    <a:lnTo>
                      <a:pt x="153" y="321"/>
                    </a:lnTo>
                    <a:lnTo>
                      <a:pt x="153" y="323"/>
                    </a:lnTo>
                    <a:lnTo>
                      <a:pt x="153" y="325"/>
                    </a:lnTo>
                    <a:lnTo>
                      <a:pt x="153" y="327"/>
                    </a:lnTo>
                    <a:lnTo>
                      <a:pt x="153" y="329"/>
                    </a:lnTo>
                    <a:lnTo>
                      <a:pt x="153" y="331"/>
                    </a:lnTo>
                    <a:lnTo>
                      <a:pt x="153" y="333"/>
                    </a:lnTo>
                    <a:lnTo>
                      <a:pt x="149" y="333"/>
                    </a:lnTo>
                    <a:lnTo>
                      <a:pt x="139" y="333"/>
                    </a:lnTo>
                    <a:lnTo>
                      <a:pt x="137" y="333"/>
                    </a:lnTo>
                    <a:lnTo>
                      <a:pt x="129" y="331"/>
                    </a:lnTo>
                    <a:lnTo>
                      <a:pt x="125" y="331"/>
                    </a:lnTo>
                    <a:lnTo>
                      <a:pt x="121" y="331"/>
                    </a:lnTo>
                    <a:lnTo>
                      <a:pt x="117" y="331"/>
                    </a:lnTo>
                    <a:lnTo>
                      <a:pt x="113" y="331"/>
                    </a:lnTo>
                    <a:lnTo>
                      <a:pt x="109" y="331"/>
                    </a:lnTo>
                    <a:lnTo>
                      <a:pt x="105" y="331"/>
                    </a:lnTo>
                    <a:lnTo>
                      <a:pt x="101" y="331"/>
                    </a:lnTo>
                    <a:lnTo>
                      <a:pt x="99" y="331"/>
                    </a:lnTo>
                    <a:lnTo>
                      <a:pt x="93" y="331"/>
                    </a:lnTo>
                    <a:lnTo>
                      <a:pt x="91" y="331"/>
                    </a:lnTo>
                    <a:lnTo>
                      <a:pt x="93" y="327"/>
                    </a:lnTo>
                    <a:lnTo>
                      <a:pt x="93" y="325"/>
                    </a:lnTo>
                    <a:lnTo>
                      <a:pt x="95" y="323"/>
                    </a:lnTo>
                    <a:lnTo>
                      <a:pt x="95" y="321"/>
                    </a:lnTo>
                    <a:lnTo>
                      <a:pt x="95" y="323"/>
                    </a:lnTo>
                    <a:lnTo>
                      <a:pt x="97" y="323"/>
                    </a:lnTo>
                    <a:lnTo>
                      <a:pt x="97" y="321"/>
                    </a:lnTo>
                    <a:lnTo>
                      <a:pt x="99" y="321"/>
                    </a:lnTo>
                    <a:lnTo>
                      <a:pt x="99" y="319"/>
                    </a:lnTo>
                    <a:lnTo>
                      <a:pt x="97" y="319"/>
                    </a:lnTo>
                    <a:lnTo>
                      <a:pt x="97" y="317"/>
                    </a:lnTo>
                    <a:lnTo>
                      <a:pt x="97" y="315"/>
                    </a:lnTo>
                    <a:lnTo>
                      <a:pt x="97" y="313"/>
                    </a:lnTo>
                    <a:lnTo>
                      <a:pt x="97" y="311"/>
                    </a:lnTo>
                    <a:lnTo>
                      <a:pt x="99" y="309"/>
                    </a:lnTo>
                    <a:lnTo>
                      <a:pt x="99" y="306"/>
                    </a:lnTo>
                    <a:lnTo>
                      <a:pt x="101" y="306"/>
                    </a:lnTo>
                    <a:lnTo>
                      <a:pt x="101" y="304"/>
                    </a:lnTo>
                    <a:lnTo>
                      <a:pt x="101" y="302"/>
                    </a:lnTo>
                    <a:lnTo>
                      <a:pt x="99" y="302"/>
                    </a:lnTo>
                    <a:lnTo>
                      <a:pt x="99" y="300"/>
                    </a:lnTo>
                    <a:lnTo>
                      <a:pt x="95" y="298"/>
                    </a:lnTo>
                    <a:lnTo>
                      <a:pt x="91" y="298"/>
                    </a:lnTo>
                    <a:lnTo>
                      <a:pt x="91" y="296"/>
                    </a:lnTo>
                    <a:lnTo>
                      <a:pt x="91" y="292"/>
                    </a:lnTo>
                    <a:lnTo>
                      <a:pt x="91" y="290"/>
                    </a:lnTo>
                    <a:lnTo>
                      <a:pt x="91" y="290"/>
                    </a:lnTo>
                    <a:lnTo>
                      <a:pt x="91" y="288"/>
                    </a:lnTo>
                    <a:lnTo>
                      <a:pt x="89" y="288"/>
                    </a:lnTo>
                    <a:lnTo>
                      <a:pt x="89" y="286"/>
                    </a:lnTo>
                    <a:lnTo>
                      <a:pt x="87" y="286"/>
                    </a:lnTo>
                    <a:lnTo>
                      <a:pt x="87" y="284"/>
                    </a:lnTo>
                    <a:lnTo>
                      <a:pt x="83" y="284"/>
                    </a:lnTo>
                    <a:lnTo>
                      <a:pt x="81" y="284"/>
                    </a:lnTo>
                    <a:lnTo>
                      <a:pt x="77" y="278"/>
                    </a:lnTo>
                    <a:lnTo>
                      <a:pt x="75" y="276"/>
                    </a:lnTo>
                    <a:lnTo>
                      <a:pt x="75" y="274"/>
                    </a:lnTo>
                    <a:lnTo>
                      <a:pt x="75" y="270"/>
                    </a:lnTo>
                    <a:lnTo>
                      <a:pt x="75" y="268"/>
                    </a:lnTo>
                    <a:lnTo>
                      <a:pt x="75" y="266"/>
                    </a:lnTo>
                    <a:lnTo>
                      <a:pt x="75" y="264"/>
                    </a:lnTo>
                    <a:lnTo>
                      <a:pt x="75" y="262"/>
                    </a:lnTo>
                    <a:lnTo>
                      <a:pt x="75" y="260"/>
                    </a:lnTo>
                    <a:lnTo>
                      <a:pt x="75" y="258"/>
                    </a:lnTo>
                    <a:lnTo>
                      <a:pt x="77" y="258"/>
                    </a:lnTo>
                    <a:lnTo>
                      <a:pt x="79" y="256"/>
                    </a:lnTo>
                    <a:lnTo>
                      <a:pt x="81" y="254"/>
                    </a:lnTo>
                    <a:lnTo>
                      <a:pt x="81" y="252"/>
                    </a:lnTo>
                    <a:lnTo>
                      <a:pt x="81" y="250"/>
                    </a:lnTo>
                    <a:lnTo>
                      <a:pt x="83" y="244"/>
                    </a:lnTo>
                    <a:lnTo>
                      <a:pt x="85" y="242"/>
                    </a:lnTo>
                    <a:lnTo>
                      <a:pt x="85" y="240"/>
                    </a:lnTo>
                    <a:lnTo>
                      <a:pt x="87" y="240"/>
                    </a:lnTo>
                    <a:lnTo>
                      <a:pt x="87" y="238"/>
                    </a:lnTo>
                    <a:lnTo>
                      <a:pt x="87" y="238"/>
                    </a:lnTo>
                    <a:lnTo>
                      <a:pt x="87" y="236"/>
                    </a:lnTo>
                    <a:lnTo>
                      <a:pt x="85" y="232"/>
                    </a:lnTo>
                    <a:lnTo>
                      <a:pt x="85" y="228"/>
                    </a:lnTo>
                    <a:lnTo>
                      <a:pt x="85" y="226"/>
                    </a:lnTo>
                    <a:lnTo>
                      <a:pt x="83" y="226"/>
                    </a:lnTo>
                    <a:lnTo>
                      <a:pt x="83" y="224"/>
                    </a:lnTo>
                    <a:lnTo>
                      <a:pt x="81" y="224"/>
                    </a:lnTo>
                    <a:lnTo>
                      <a:pt x="79" y="224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5" y="220"/>
                    </a:lnTo>
                    <a:lnTo>
                      <a:pt x="75" y="218"/>
                    </a:lnTo>
                    <a:lnTo>
                      <a:pt x="72" y="216"/>
                    </a:lnTo>
                    <a:lnTo>
                      <a:pt x="70" y="214"/>
                    </a:lnTo>
                    <a:lnTo>
                      <a:pt x="68" y="212"/>
                    </a:lnTo>
                    <a:lnTo>
                      <a:pt x="68" y="210"/>
                    </a:lnTo>
                    <a:lnTo>
                      <a:pt x="66" y="208"/>
                    </a:lnTo>
                    <a:lnTo>
                      <a:pt x="66" y="206"/>
                    </a:lnTo>
                    <a:lnTo>
                      <a:pt x="66" y="200"/>
                    </a:lnTo>
                    <a:lnTo>
                      <a:pt x="66" y="196"/>
                    </a:lnTo>
                    <a:lnTo>
                      <a:pt x="66" y="194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64" y="186"/>
                    </a:lnTo>
                    <a:lnTo>
                      <a:pt x="64" y="184"/>
                    </a:lnTo>
                    <a:lnTo>
                      <a:pt x="64" y="182"/>
                    </a:lnTo>
                    <a:lnTo>
                      <a:pt x="66" y="180"/>
                    </a:lnTo>
                    <a:lnTo>
                      <a:pt x="66" y="176"/>
                    </a:lnTo>
                    <a:lnTo>
                      <a:pt x="66" y="174"/>
                    </a:lnTo>
                    <a:lnTo>
                      <a:pt x="66" y="172"/>
                    </a:lnTo>
                    <a:lnTo>
                      <a:pt x="66" y="170"/>
                    </a:lnTo>
                    <a:lnTo>
                      <a:pt x="64" y="170"/>
                    </a:lnTo>
                    <a:lnTo>
                      <a:pt x="64" y="168"/>
                    </a:lnTo>
                    <a:lnTo>
                      <a:pt x="62" y="168"/>
                    </a:lnTo>
                    <a:lnTo>
                      <a:pt x="62" y="166"/>
                    </a:lnTo>
                    <a:lnTo>
                      <a:pt x="60" y="164"/>
                    </a:lnTo>
                    <a:lnTo>
                      <a:pt x="58" y="164"/>
                    </a:lnTo>
                    <a:lnTo>
                      <a:pt x="56" y="164"/>
                    </a:lnTo>
                    <a:lnTo>
                      <a:pt x="52" y="166"/>
                    </a:lnTo>
                    <a:lnTo>
                      <a:pt x="48" y="166"/>
                    </a:lnTo>
                    <a:lnTo>
                      <a:pt x="44" y="166"/>
                    </a:lnTo>
                    <a:lnTo>
                      <a:pt x="42" y="164"/>
                    </a:lnTo>
                    <a:lnTo>
                      <a:pt x="38" y="160"/>
                    </a:lnTo>
                    <a:lnTo>
                      <a:pt x="36" y="160"/>
                    </a:lnTo>
                    <a:lnTo>
                      <a:pt x="36" y="158"/>
                    </a:lnTo>
                    <a:lnTo>
                      <a:pt x="34" y="158"/>
                    </a:lnTo>
                    <a:lnTo>
                      <a:pt x="32" y="158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30" y="152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6" y="146"/>
                    </a:lnTo>
                    <a:lnTo>
                      <a:pt x="24" y="146"/>
                    </a:lnTo>
                    <a:lnTo>
                      <a:pt x="22" y="146"/>
                    </a:lnTo>
                    <a:lnTo>
                      <a:pt x="22" y="144"/>
                    </a:lnTo>
                    <a:lnTo>
                      <a:pt x="20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4" y="134"/>
                    </a:lnTo>
                    <a:lnTo>
                      <a:pt x="12" y="132"/>
                    </a:lnTo>
                    <a:lnTo>
                      <a:pt x="10" y="132"/>
                    </a:lnTo>
                    <a:lnTo>
                      <a:pt x="8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2" y="108"/>
                    </a:lnTo>
                    <a:lnTo>
                      <a:pt x="0" y="106"/>
                    </a:lnTo>
                    <a:lnTo>
                      <a:pt x="2" y="104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82"/>
                    </a:lnTo>
                    <a:lnTo>
                      <a:pt x="10" y="82"/>
                    </a:lnTo>
                    <a:lnTo>
                      <a:pt x="12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76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4" y="64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4" y="58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2" y="14"/>
                    </a:lnTo>
                    <a:lnTo>
                      <a:pt x="42" y="10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85" y="0"/>
                    </a:lnTo>
                    <a:lnTo>
                      <a:pt x="91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4" name="Freeform 39">
                <a:extLst>
                  <a:ext uri="{FF2B5EF4-FFF2-40B4-BE49-F238E27FC236}">
                    <a16:creationId xmlns:a16="http://schemas.microsoft.com/office/drawing/2014/main" id="{89853896-BDB2-5D48-81E3-986765B9F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0513" y="4551363"/>
                <a:ext cx="300038" cy="379413"/>
              </a:xfrm>
              <a:custGeom>
                <a:avLst/>
                <a:gdLst>
                  <a:gd name="T0" fmla="*/ 88 w 189"/>
                  <a:gd name="T1" fmla="*/ 26 h 239"/>
                  <a:gd name="T2" fmla="*/ 92 w 189"/>
                  <a:gd name="T3" fmla="*/ 38 h 239"/>
                  <a:gd name="T4" fmla="*/ 104 w 189"/>
                  <a:gd name="T5" fmla="*/ 44 h 239"/>
                  <a:gd name="T6" fmla="*/ 110 w 189"/>
                  <a:gd name="T7" fmla="*/ 54 h 239"/>
                  <a:gd name="T8" fmla="*/ 120 w 189"/>
                  <a:gd name="T9" fmla="*/ 62 h 239"/>
                  <a:gd name="T10" fmla="*/ 126 w 189"/>
                  <a:gd name="T11" fmla="*/ 68 h 239"/>
                  <a:gd name="T12" fmla="*/ 146 w 189"/>
                  <a:gd name="T13" fmla="*/ 72 h 239"/>
                  <a:gd name="T14" fmla="*/ 154 w 189"/>
                  <a:gd name="T15" fmla="*/ 78 h 239"/>
                  <a:gd name="T16" fmla="*/ 152 w 189"/>
                  <a:gd name="T17" fmla="*/ 92 h 239"/>
                  <a:gd name="T18" fmla="*/ 154 w 189"/>
                  <a:gd name="T19" fmla="*/ 104 h 239"/>
                  <a:gd name="T20" fmla="*/ 158 w 189"/>
                  <a:gd name="T21" fmla="*/ 122 h 239"/>
                  <a:gd name="T22" fmla="*/ 167 w 189"/>
                  <a:gd name="T23" fmla="*/ 132 h 239"/>
                  <a:gd name="T24" fmla="*/ 173 w 189"/>
                  <a:gd name="T25" fmla="*/ 140 h 239"/>
                  <a:gd name="T26" fmla="*/ 173 w 189"/>
                  <a:gd name="T27" fmla="*/ 150 h 239"/>
                  <a:gd name="T28" fmla="*/ 165 w 189"/>
                  <a:gd name="T29" fmla="*/ 166 h 239"/>
                  <a:gd name="T30" fmla="*/ 163 w 189"/>
                  <a:gd name="T31" fmla="*/ 176 h 239"/>
                  <a:gd name="T32" fmla="*/ 171 w 189"/>
                  <a:gd name="T33" fmla="*/ 192 h 239"/>
                  <a:gd name="T34" fmla="*/ 179 w 189"/>
                  <a:gd name="T35" fmla="*/ 198 h 239"/>
                  <a:gd name="T36" fmla="*/ 187 w 189"/>
                  <a:gd name="T37" fmla="*/ 208 h 239"/>
                  <a:gd name="T38" fmla="*/ 187 w 189"/>
                  <a:gd name="T39" fmla="*/ 217 h 239"/>
                  <a:gd name="T40" fmla="*/ 187 w 189"/>
                  <a:gd name="T41" fmla="*/ 227 h 239"/>
                  <a:gd name="T42" fmla="*/ 183 w 189"/>
                  <a:gd name="T43" fmla="*/ 231 h 239"/>
                  <a:gd name="T44" fmla="*/ 171 w 189"/>
                  <a:gd name="T45" fmla="*/ 239 h 239"/>
                  <a:gd name="T46" fmla="*/ 156 w 189"/>
                  <a:gd name="T47" fmla="*/ 239 h 239"/>
                  <a:gd name="T48" fmla="*/ 138 w 189"/>
                  <a:gd name="T49" fmla="*/ 239 h 239"/>
                  <a:gd name="T50" fmla="*/ 128 w 189"/>
                  <a:gd name="T51" fmla="*/ 237 h 239"/>
                  <a:gd name="T52" fmla="*/ 108 w 189"/>
                  <a:gd name="T53" fmla="*/ 237 h 239"/>
                  <a:gd name="T54" fmla="*/ 86 w 189"/>
                  <a:gd name="T55" fmla="*/ 237 h 239"/>
                  <a:gd name="T56" fmla="*/ 60 w 189"/>
                  <a:gd name="T57" fmla="*/ 235 h 239"/>
                  <a:gd name="T58" fmla="*/ 48 w 189"/>
                  <a:gd name="T59" fmla="*/ 221 h 239"/>
                  <a:gd name="T60" fmla="*/ 40 w 189"/>
                  <a:gd name="T61" fmla="*/ 221 h 239"/>
                  <a:gd name="T62" fmla="*/ 32 w 189"/>
                  <a:gd name="T63" fmla="*/ 221 h 239"/>
                  <a:gd name="T64" fmla="*/ 18 w 189"/>
                  <a:gd name="T65" fmla="*/ 219 h 239"/>
                  <a:gd name="T66" fmla="*/ 8 w 189"/>
                  <a:gd name="T67" fmla="*/ 208 h 239"/>
                  <a:gd name="T68" fmla="*/ 2 w 189"/>
                  <a:gd name="T69" fmla="*/ 200 h 239"/>
                  <a:gd name="T70" fmla="*/ 4 w 189"/>
                  <a:gd name="T71" fmla="*/ 194 h 239"/>
                  <a:gd name="T72" fmla="*/ 8 w 189"/>
                  <a:gd name="T73" fmla="*/ 186 h 239"/>
                  <a:gd name="T74" fmla="*/ 12 w 189"/>
                  <a:gd name="T75" fmla="*/ 180 h 239"/>
                  <a:gd name="T76" fmla="*/ 14 w 189"/>
                  <a:gd name="T77" fmla="*/ 168 h 239"/>
                  <a:gd name="T78" fmla="*/ 18 w 189"/>
                  <a:gd name="T79" fmla="*/ 150 h 239"/>
                  <a:gd name="T80" fmla="*/ 22 w 189"/>
                  <a:gd name="T81" fmla="*/ 140 h 239"/>
                  <a:gd name="T82" fmla="*/ 24 w 189"/>
                  <a:gd name="T83" fmla="*/ 128 h 239"/>
                  <a:gd name="T84" fmla="*/ 32 w 189"/>
                  <a:gd name="T85" fmla="*/ 122 h 239"/>
                  <a:gd name="T86" fmla="*/ 36 w 189"/>
                  <a:gd name="T87" fmla="*/ 110 h 239"/>
                  <a:gd name="T88" fmla="*/ 42 w 189"/>
                  <a:gd name="T89" fmla="*/ 104 h 239"/>
                  <a:gd name="T90" fmla="*/ 42 w 189"/>
                  <a:gd name="T91" fmla="*/ 92 h 239"/>
                  <a:gd name="T92" fmla="*/ 40 w 189"/>
                  <a:gd name="T93" fmla="*/ 80 h 239"/>
                  <a:gd name="T94" fmla="*/ 44 w 189"/>
                  <a:gd name="T95" fmla="*/ 72 h 239"/>
                  <a:gd name="T96" fmla="*/ 44 w 189"/>
                  <a:gd name="T97" fmla="*/ 60 h 239"/>
                  <a:gd name="T98" fmla="*/ 42 w 189"/>
                  <a:gd name="T99" fmla="*/ 50 h 239"/>
                  <a:gd name="T100" fmla="*/ 40 w 189"/>
                  <a:gd name="T101" fmla="*/ 36 h 239"/>
                  <a:gd name="T102" fmla="*/ 40 w 189"/>
                  <a:gd name="T103" fmla="*/ 24 h 239"/>
                  <a:gd name="T104" fmla="*/ 44 w 189"/>
                  <a:gd name="T105" fmla="*/ 16 h 239"/>
                  <a:gd name="T106" fmla="*/ 60 w 189"/>
                  <a:gd name="T107" fmla="*/ 16 h 239"/>
                  <a:gd name="T108" fmla="*/ 74 w 189"/>
                  <a:gd name="T109" fmla="*/ 16 h 239"/>
                  <a:gd name="T110" fmla="*/ 82 w 189"/>
                  <a:gd name="T111" fmla="*/ 10 h 239"/>
                  <a:gd name="T112" fmla="*/ 86 w 189"/>
                  <a:gd name="T113" fmla="*/ 0 h 239"/>
                  <a:gd name="T114" fmla="*/ 92 w 189"/>
                  <a:gd name="T115" fmla="*/ 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9" h="239">
                    <a:moveTo>
                      <a:pt x="90" y="16"/>
                    </a:moveTo>
                    <a:lnTo>
                      <a:pt x="90" y="20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88" y="24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4"/>
                    </a:lnTo>
                    <a:lnTo>
                      <a:pt x="90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100" y="40"/>
                    </a:lnTo>
                    <a:lnTo>
                      <a:pt x="102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8" y="50"/>
                    </a:lnTo>
                    <a:lnTo>
                      <a:pt x="110" y="52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6" y="58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20" y="62"/>
                    </a:lnTo>
                    <a:lnTo>
                      <a:pt x="120" y="64"/>
                    </a:lnTo>
                    <a:lnTo>
                      <a:pt x="120" y="66"/>
                    </a:lnTo>
                    <a:lnTo>
                      <a:pt x="122" y="66"/>
                    </a:lnTo>
                    <a:lnTo>
                      <a:pt x="124" y="66"/>
                    </a:lnTo>
                    <a:lnTo>
                      <a:pt x="124" y="68"/>
                    </a:lnTo>
                    <a:lnTo>
                      <a:pt x="126" y="68"/>
                    </a:lnTo>
                    <a:lnTo>
                      <a:pt x="130" y="72"/>
                    </a:lnTo>
                    <a:lnTo>
                      <a:pt x="132" y="74"/>
                    </a:lnTo>
                    <a:lnTo>
                      <a:pt x="136" y="74"/>
                    </a:lnTo>
                    <a:lnTo>
                      <a:pt x="140" y="74"/>
                    </a:lnTo>
                    <a:lnTo>
                      <a:pt x="144" y="72"/>
                    </a:lnTo>
                    <a:lnTo>
                      <a:pt x="146" y="72"/>
                    </a:lnTo>
                    <a:lnTo>
                      <a:pt x="148" y="72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2" y="78"/>
                    </a:lnTo>
                    <a:lnTo>
                      <a:pt x="154" y="78"/>
                    </a:lnTo>
                    <a:lnTo>
                      <a:pt x="154" y="80"/>
                    </a:lnTo>
                    <a:lnTo>
                      <a:pt x="154" y="82"/>
                    </a:lnTo>
                    <a:lnTo>
                      <a:pt x="154" y="84"/>
                    </a:lnTo>
                    <a:lnTo>
                      <a:pt x="154" y="88"/>
                    </a:lnTo>
                    <a:lnTo>
                      <a:pt x="152" y="90"/>
                    </a:lnTo>
                    <a:lnTo>
                      <a:pt x="152" y="92"/>
                    </a:lnTo>
                    <a:lnTo>
                      <a:pt x="152" y="94"/>
                    </a:lnTo>
                    <a:lnTo>
                      <a:pt x="154" y="96"/>
                    </a:lnTo>
                    <a:lnTo>
                      <a:pt x="154" y="98"/>
                    </a:lnTo>
                    <a:lnTo>
                      <a:pt x="156" y="98"/>
                    </a:lnTo>
                    <a:lnTo>
                      <a:pt x="154" y="102"/>
                    </a:lnTo>
                    <a:lnTo>
                      <a:pt x="154" y="104"/>
                    </a:lnTo>
                    <a:lnTo>
                      <a:pt x="154" y="108"/>
                    </a:lnTo>
                    <a:lnTo>
                      <a:pt x="154" y="114"/>
                    </a:lnTo>
                    <a:lnTo>
                      <a:pt x="154" y="116"/>
                    </a:lnTo>
                    <a:lnTo>
                      <a:pt x="156" y="118"/>
                    </a:lnTo>
                    <a:lnTo>
                      <a:pt x="156" y="120"/>
                    </a:lnTo>
                    <a:lnTo>
                      <a:pt x="158" y="122"/>
                    </a:lnTo>
                    <a:lnTo>
                      <a:pt x="160" y="124"/>
                    </a:lnTo>
                    <a:lnTo>
                      <a:pt x="163" y="126"/>
                    </a:lnTo>
                    <a:lnTo>
                      <a:pt x="163" y="128"/>
                    </a:lnTo>
                    <a:lnTo>
                      <a:pt x="165" y="128"/>
                    </a:lnTo>
                    <a:lnTo>
                      <a:pt x="165" y="130"/>
                    </a:lnTo>
                    <a:lnTo>
                      <a:pt x="167" y="132"/>
                    </a:lnTo>
                    <a:lnTo>
                      <a:pt x="169" y="132"/>
                    </a:lnTo>
                    <a:lnTo>
                      <a:pt x="171" y="132"/>
                    </a:lnTo>
                    <a:lnTo>
                      <a:pt x="171" y="134"/>
                    </a:lnTo>
                    <a:lnTo>
                      <a:pt x="173" y="134"/>
                    </a:lnTo>
                    <a:lnTo>
                      <a:pt x="173" y="136"/>
                    </a:lnTo>
                    <a:lnTo>
                      <a:pt x="173" y="140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6"/>
                    </a:lnTo>
                    <a:lnTo>
                      <a:pt x="175" y="148"/>
                    </a:lnTo>
                    <a:lnTo>
                      <a:pt x="173" y="148"/>
                    </a:lnTo>
                    <a:lnTo>
                      <a:pt x="173" y="150"/>
                    </a:lnTo>
                    <a:lnTo>
                      <a:pt x="171" y="152"/>
                    </a:lnTo>
                    <a:lnTo>
                      <a:pt x="169" y="158"/>
                    </a:lnTo>
                    <a:lnTo>
                      <a:pt x="169" y="160"/>
                    </a:lnTo>
                    <a:lnTo>
                      <a:pt x="169" y="162"/>
                    </a:lnTo>
                    <a:lnTo>
                      <a:pt x="167" y="164"/>
                    </a:lnTo>
                    <a:lnTo>
                      <a:pt x="165" y="166"/>
                    </a:lnTo>
                    <a:lnTo>
                      <a:pt x="163" y="166"/>
                    </a:lnTo>
                    <a:lnTo>
                      <a:pt x="163" y="168"/>
                    </a:lnTo>
                    <a:lnTo>
                      <a:pt x="163" y="170"/>
                    </a:lnTo>
                    <a:lnTo>
                      <a:pt x="163" y="172"/>
                    </a:lnTo>
                    <a:lnTo>
                      <a:pt x="163" y="174"/>
                    </a:lnTo>
                    <a:lnTo>
                      <a:pt x="163" y="176"/>
                    </a:lnTo>
                    <a:lnTo>
                      <a:pt x="163" y="178"/>
                    </a:lnTo>
                    <a:lnTo>
                      <a:pt x="163" y="182"/>
                    </a:lnTo>
                    <a:lnTo>
                      <a:pt x="163" y="184"/>
                    </a:lnTo>
                    <a:lnTo>
                      <a:pt x="165" y="186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5" y="192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9" y="196"/>
                    </a:lnTo>
                    <a:lnTo>
                      <a:pt x="179" y="198"/>
                    </a:lnTo>
                    <a:lnTo>
                      <a:pt x="179" y="198"/>
                    </a:lnTo>
                    <a:lnTo>
                      <a:pt x="179" y="200"/>
                    </a:lnTo>
                    <a:lnTo>
                      <a:pt x="179" y="204"/>
                    </a:lnTo>
                    <a:lnTo>
                      <a:pt x="179" y="206"/>
                    </a:lnTo>
                    <a:lnTo>
                      <a:pt x="183" y="206"/>
                    </a:lnTo>
                    <a:lnTo>
                      <a:pt x="187" y="208"/>
                    </a:lnTo>
                    <a:lnTo>
                      <a:pt x="187" y="210"/>
                    </a:lnTo>
                    <a:lnTo>
                      <a:pt x="189" y="210"/>
                    </a:lnTo>
                    <a:lnTo>
                      <a:pt x="189" y="212"/>
                    </a:lnTo>
                    <a:lnTo>
                      <a:pt x="189" y="214"/>
                    </a:lnTo>
                    <a:lnTo>
                      <a:pt x="187" y="214"/>
                    </a:lnTo>
                    <a:lnTo>
                      <a:pt x="187" y="217"/>
                    </a:lnTo>
                    <a:lnTo>
                      <a:pt x="185" y="219"/>
                    </a:lnTo>
                    <a:lnTo>
                      <a:pt x="185" y="221"/>
                    </a:lnTo>
                    <a:lnTo>
                      <a:pt x="185" y="223"/>
                    </a:lnTo>
                    <a:lnTo>
                      <a:pt x="185" y="225"/>
                    </a:lnTo>
                    <a:lnTo>
                      <a:pt x="185" y="227"/>
                    </a:lnTo>
                    <a:lnTo>
                      <a:pt x="187" y="227"/>
                    </a:lnTo>
                    <a:lnTo>
                      <a:pt x="187" y="229"/>
                    </a:lnTo>
                    <a:lnTo>
                      <a:pt x="185" y="229"/>
                    </a:lnTo>
                    <a:lnTo>
                      <a:pt x="185" y="231"/>
                    </a:lnTo>
                    <a:lnTo>
                      <a:pt x="183" y="231"/>
                    </a:lnTo>
                    <a:lnTo>
                      <a:pt x="183" y="229"/>
                    </a:lnTo>
                    <a:lnTo>
                      <a:pt x="183" y="231"/>
                    </a:lnTo>
                    <a:lnTo>
                      <a:pt x="181" y="233"/>
                    </a:lnTo>
                    <a:lnTo>
                      <a:pt x="181" y="235"/>
                    </a:lnTo>
                    <a:lnTo>
                      <a:pt x="179" y="239"/>
                    </a:lnTo>
                    <a:lnTo>
                      <a:pt x="179" y="239"/>
                    </a:lnTo>
                    <a:lnTo>
                      <a:pt x="173" y="239"/>
                    </a:lnTo>
                    <a:lnTo>
                      <a:pt x="171" y="239"/>
                    </a:lnTo>
                    <a:lnTo>
                      <a:pt x="169" y="239"/>
                    </a:lnTo>
                    <a:lnTo>
                      <a:pt x="165" y="239"/>
                    </a:lnTo>
                    <a:lnTo>
                      <a:pt x="163" y="239"/>
                    </a:lnTo>
                    <a:lnTo>
                      <a:pt x="160" y="239"/>
                    </a:lnTo>
                    <a:lnTo>
                      <a:pt x="158" y="239"/>
                    </a:lnTo>
                    <a:lnTo>
                      <a:pt x="156" y="239"/>
                    </a:lnTo>
                    <a:lnTo>
                      <a:pt x="152" y="239"/>
                    </a:lnTo>
                    <a:lnTo>
                      <a:pt x="148" y="239"/>
                    </a:lnTo>
                    <a:lnTo>
                      <a:pt x="144" y="239"/>
                    </a:lnTo>
                    <a:lnTo>
                      <a:pt x="142" y="239"/>
                    </a:lnTo>
                    <a:lnTo>
                      <a:pt x="140" y="239"/>
                    </a:lnTo>
                    <a:lnTo>
                      <a:pt x="138" y="239"/>
                    </a:lnTo>
                    <a:lnTo>
                      <a:pt x="136" y="237"/>
                    </a:lnTo>
                    <a:lnTo>
                      <a:pt x="134" y="237"/>
                    </a:lnTo>
                    <a:lnTo>
                      <a:pt x="132" y="237"/>
                    </a:lnTo>
                    <a:lnTo>
                      <a:pt x="130" y="237"/>
                    </a:lnTo>
                    <a:lnTo>
                      <a:pt x="130" y="237"/>
                    </a:lnTo>
                    <a:lnTo>
                      <a:pt x="128" y="237"/>
                    </a:lnTo>
                    <a:lnTo>
                      <a:pt x="126" y="237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18" y="237"/>
                    </a:lnTo>
                    <a:lnTo>
                      <a:pt x="114" y="237"/>
                    </a:lnTo>
                    <a:lnTo>
                      <a:pt x="108" y="237"/>
                    </a:lnTo>
                    <a:lnTo>
                      <a:pt x="100" y="237"/>
                    </a:lnTo>
                    <a:lnTo>
                      <a:pt x="96" y="237"/>
                    </a:lnTo>
                    <a:lnTo>
                      <a:pt x="94" y="237"/>
                    </a:lnTo>
                    <a:lnTo>
                      <a:pt x="92" y="237"/>
                    </a:lnTo>
                    <a:lnTo>
                      <a:pt x="88" y="237"/>
                    </a:lnTo>
                    <a:lnTo>
                      <a:pt x="86" y="237"/>
                    </a:lnTo>
                    <a:lnTo>
                      <a:pt x="84" y="237"/>
                    </a:lnTo>
                    <a:lnTo>
                      <a:pt x="80" y="237"/>
                    </a:lnTo>
                    <a:lnTo>
                      <a:pt x="78" y="237"/>
                    </a:lnTo>
                    <a:lnTo>
                      <a:pt x="66" y="235"/>
                    </a:lnTo>
                    <a:lnTo>
                      <a:pt x="64" y="235"/>
                    </a:lnTo>
                    <a:lnTo>
                      <a:pt x="60" y="235"/>
                    </a:lnTo>
                    <a:lnTo>
                      <a:pt x="56" y="233"/>
                    </a:lnTo>
                    <a:lnTo>
                      <a:pt x="52" y="231"/>
                    </a:lnTo>
                    <a:lnTo>
                      <a:pt x="52" y="229"/>
                    </a:lnTo>
                    <a:lnTo>
                      <a:pt x="52" y="227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21"/>
                    </a:lnTo>
                    <a:lnTo>
                      <a:pt x="44" y="223"/>
                    </a:lnTo>
                    <a:lnTo>
                      <a:pt x="42" y="221"/>
                    </a:lnTo>
                    <a:lnTo>
                      <a:pt x="40" y="221"/>
                    </a:lnTo>
                    <a:lnTo>
                      <a:pt x="38" y="221"/>
                    </a:lnTo>
                    <a:lnTo>
                      <a:pt x="36" y="221"/>
                    </a:lnTo>
                    <a:lnTo>
                      <a:pt x="36" y="219"/>
                    </a:lnTo>
                    <a:lnTo>
                      <a:pt x="34" y="219"/>
                    </a:lnTo>
                    <a:lnTo>
                      <a:pt x="34" y="219"/>
                    </a:lnTo>
                    <a:lnTo>
                      <a:pt x="32" y="221"/>
                    </a:lnTo>
                    <a:lnTo>
                      <a:pt x="30" y="221"/>
                    </a:lnTo>
                    <a:lnTo>
                      <a:pt x="30" y="219"/>
                    </a:lnTo>
                    <a:lnTo>
                      <a:pt x="28" y="219"/>
                    </a:lnTo>
                    <a:lnTo>
                      <a:pt x="26" y="221"/>
                    </a:lnTo>
                    <a:lnTo>
                      <a:pt x="24" y="221"/>
                    </a:lnTo>
                    <a:lnTo>
                      <a:pt x="18" y="219"/>
                    </a:lnTo>
                    <a:lnTo>
                      <a:pt x="16" y="219"/>
                    </a:lnTo>
                    <a:lnTo>
                      <a:pt x="16" y="217"/>
                    </a:lnTo>
                    <a:lnTo>
                      <a:pt x="14" y="214"/>
                    </a:lnTo>
                    <a:lnTo>
                      <a:pt x="14" y="212"/>
                    </a:lnTo>
                    <a:lnTo>
                      <a:pt x="10" y="208"/>
                    </a:lnTo>
                    <a:lnTo>
                      <a:pt x="8" y="208"/>
                    </a:lnTo>
                    <a:lnTo>
                      <a:pt x="8" y="206"/>
                    </a:lnTo>
                    <a:lnTo>
                      <a:pt x="6" y="204"/>
                    </a:lnTo>
                    <a:lnTo>
                      <a:pt x="4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0" y="198"/>
                    </a:lnTo>
                    <a:lnTo>
                      <a:pt x="0" y="194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194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8" y="190"/>
                    </a:lnTo>
                    <a:lnTo>
                      <a:pt x="6" y="188"/>
                    </a:lnTo>
                    <a:lnTo>
                      <a:pt x="6" y="186"/>
                    </a:lnTo>
                    <a:lnTo>
                      <a:pt x="8" y="186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8" y="184"/>
                    </a:lnTo>
                    <a:lnTo>
                      <a:pt x="10" y="184"/>
                    </a:lnTo>
                    <a:lnTo>
                      <a:pt x="10" y="180"/>
                    </a:lnTo>
                    <a:lnTo>
                      <a:pt x="12" y="180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2" y="172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4" y="168"/>
                    </a:lnTo>
                    <a:lnTo>
                      <a:pt x="14" y="166"/>
                    </a:lnTo>
                    <a:lnTo>
                      <a:pt x="12" y="16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0"/>
                    </a:lnTo>
                    <a:lnTo>
                      <a:pt x="18" y="150"/>
                    </a:lnTo>
                    <a:lnTo>
                      <a:pt x="20" y="148"/>
                    </a:lnTo>
                    <a:lnTo>
                      <a:pt x="22" y="148"/>
                    </a:lnTo>
                    <a:lnTo>
                      <a:pt x="22" y="146"/>
                    </a:lnTo>
                    <a:lnTo>
                      <a:pt x="22" y="146"/>
                    </a:lnTo>
                    <a:lnTo>
                      <a:pt x="22" y="144"/>
                    </a:lnTo>
                    <a:lnTo>
                      <a:pt x="22" y="140"/>
                    </a:lnTo>
                    <a:lnTo>
                      <a:pt x="22" y="138"/>
                    </a:lnTo>
                    <a:lnTo>
                      <a:pt x="22" y="136"/>
                    </a:lnTo>
                    <a:lnTo>
                      <a:pt x="22" y="134"/>
                    </a:lnTo>
                    <a:lnTo>
                      <a:pt x="22" y="132"/>
                    </a:lnTo>
                    <a:lnTo>
                      <a:pt x="24" y="130"/>
                    </a:lnTo>
                    <a:lnTo>
                      <a:pt x="24" y="128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6" y="124"/>
                    </a:lnTo>
                    <a:lnTo>
                      <a:pt x="28" y="124"/>
                    </a:lnTo>
                    <a:lnTo>
                      <a:pt x="30" y="124"/>
                    </a:lnTo>
                    <a:lnTo>
                      <a:pt x="32" y="122"/>
                    </a:lnTo>
                    <a:lnTo>
                      <a:pt x="34" y="120"/>
                    </a:lnTo>
                    <a:lnTo>
                      <a:pt x="34" y="118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4"/>
                    </a:lnTo>
                    <a:lnTo>
                      <a:pt x="36" y="110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40" y="108"/>
                    </a:lnTo>
                    <a:lnTo>
                      <a:pt x="40" y="106"/>
                    </a:lnTo>
                    <a:lnTo>
                      <a:pt x="42" y="106"/>
                    </a:lnTo>
                    <a:lnTo>
                      <a:pt x="42" y="104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42" y="94"/>
                    </a:lnTo>
                    <a:lnTo>
                      <a:pt x="42" y="92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40" y="80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2" y="76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2"/>
                    </a:lnTo>
                    <a:lnTo>
                      <a:pt x="44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46" y="66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6" y="58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4" y="14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8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88" y="14"/>
                    </a:lnTo>
                    <a:lnTo>
                      <a:pt x="9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5" name="Freeform 52">
                <a:extLst>
                  <a:ext uri="{FF2B5EF4-FFF2-40B4-BE49-F238E27FC236}">
                    <a16:creationId xmlns:a16="http://schemas.microsoft.com/office/drawing/2014/main" id="{67F3CD0F-2021-6D41-67DB-FF6FA4D1B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425" y="5111750"/>
                <a:ext cx="558800" cy="327025"/>
              </a:xfrm>
              <a:custGeom>
                <a:avLst/>
                <a:gdLst>
                  <a:gd name="T0" fmla="*/ 134 w 352"/>
                  <a:gd name="T1" fmla="*/ 10 h 206"/>
                  <a:gd name="T2" fmla="*/ 144 w 352"/>
                  <a:gd name="T3" fmla="*/ 14 h 206"/>
                  <a:gd name="T4" fmla="*/ 156 w 352"/>
                  <a:gd name="T5" fmla="*/ 18 h 206"/>
                  <a:gd name="T6" fmla="*/ 168 w 352"/>
                  <a:gd name="T7" fmla="*/ 22 h 206"/>
                  <a:gd name="T8" fmla="*/ 178 w 352"/>
                  <a:gd name="T9" fmla="*/ 26 h 206"/>
                  <a:gd name="T10" fmla="*/ 184 w 352"/>
                  <a:gd name="T11" fmla="*/ 30 h 206"/>
                  <a:gd name="T12" fmla="*/ 188 w 352"/>
                  <a:gd name="T13" fmla="*/ 34 h 206"/>
                  <a:gd name="T14" fmla="*/ 190 w 352"/>
                  <a:gd name="T15" fmla="*/ 42 h 206"/>
                  <a:gd name="T16" fmla="*/ 190 w 352"/>
                  <a:gd name="T17" fmla="*/ 56 h 206"/>
                  <a:gd name="T18" fmla="*/ 194 w 352"/>
                  <a:gd name="T19" fmla="*/ 66 h 206"/>
                  <a:gd name="T20" fmla="*/ 204 w 352"/>
                  <a:gd name="T21" fmla="*/ 74 h 206"/>
                  <a:gd name="T22" fmla="*/ 208 w 352"/>
                  <a:gd name="T23" fmla="*/ 86 h 206"/>
                  <a:gd name="T24" fmla="*/ 214 w 352"/>
                  <a:gd name="T25" fmla="*/ 92 h 206"/>
                  <a:gd name="T26" fmla="*/ 228 w 352"/>
                  <a:gd name="T27" fmla="*/ 100 h 206"/>
                  <a:gd name="T28" fmla="*/ 240 w 352"/>
                  <a:gd name="T29" fmla="*/ 102 h 206"/>
                  <a:gd name="T30" fmla="*/ 250 w 352"/>
                  <a:gd name="T31" fmla="*/ 102 h 206"/>
                  <a:gd name="T32" fmla="*/ 262 w 352"/>
                  <a:gd name="T33" fmla="*/ 104 h 206"/>
                  <a:gd name="T34" fmla="*/ 272 w 352"/>
                  <a:gd name="T35" fmla="*/ 104 h 206"/>
                  <a:gd name="T36" fmla="*/ 284 w 352"/>
                  <a:gd name="T37" fmla="*/ 102 h 206"/>
                  <a:gd name="T38" fmla="*/ 294 w 352"/>
                  <a:gd name="T39" fmla="*/ 108 h 206"/>
                  <a:gd name="T40" fmla="*/ 308 w 352"/>
                  <a:gd name="T41" fmla="*/ 112 h 206"/>
                  <a:gd name="T42" fmla="*/ 320 w 352"/>
                  <a:gd name="T43" fmla="*/ 114 h 206"/>
                  <a:gd name="T44" fmla="*/ 328 w 352"/>
                  <a:gd name="T45" fmla="*/ 114 h 206"/>
                  <a:gd name="T46" fmla="*/ 340 w 352"/>
                  <a:gd name="T47" fmla="*/ 118 h 206"/>
                  <a:gd name="T48" fmla="*/ 348 w 352"/>
                  <a:gd name="T49" fmla="*/ 128 h 206"/>
                  <a:gd name="T50" fmla="*/ 352 w 352"/>
                  <a:gd name="T51" fmla="*/ 132 h 206"/>
                  <a:gd name="T52" fmla="*/ 348 w 352"/>
                  <a:gd name="T53" fmla="*/ 140 h 206"/>
                  <a:gd name="T54" fmla="*/ 352 w 352"/>
                  <a:gd name="T55" fmla="*/ 154 h 206"/>
                  <a:gd name="T56" fmla="*/ 350 w 352"/>
                  <a:gd name="T57" fmla="*/ 162 h 206"/>
                  <a:gd name="T58" fmla="*/ 350 w 352"/>
                  <a:gd name="T59" fmla="*/ 176 h 206"/>
                  <a:gd name="T60" fmla="*/ 350 w 352"/>
                  <a:gd name="T61" fmla="*/ 184 h 206"/>
                  <a:gd name="T62" fmla="*/ 350 w 352"/>
                  <a:gd name="T63" fmla="*/ 202 h 206"/>
                  <a:gd name="T64" fmla="*/ 338 w 352"/>
                  <a:gd name="T65" fmla="*/ 204 h 206"/>
                  <a:gd name="T66" fmla="*/ 302 w 352"/>
                  <a:gd name="T67" fmla="*/ 202 h 206"/>
                  <a:gd name="T68" fmla="*/ 272 w 352"/>
                  <a:gd name="T69" fmla="*/ 200 h 206"/>
                  <a:gd name="T70" fmla="*/ 200 w 352"/>
                  <a:gd name="T71" fmla="*/ 194 h 206"/>
                  <a:gd name="T72" fmla="*/ 166 w 352"/>
                  <a:gd name="T73" fmla="*/ 192 h 206"/>
                  <a:gd name="T74" fmla="*/ 128 w 352"/>
                  <a:gd name="T75" fmla="*/ 190 h 206"/>
                  <a:gd name="T76" fmla="*/ 92 w 352"/>
                  <a:gd name="T77" fmla="*/ 188 h 206"/>
                  <a:gd name="T78" fmla="*/ 62 w 352"/>
                  <a:gd name="T79" fmla="*/ 186 h 206"/>
                  <a:gd name="T80" fmla="*/ 44 w 352"/>
                  <a:gd name="T81" fmla="*/ 184 h 206"/>
                  <a:gd name="T82" fmla="*/ 14 w 352"/>
                  <a:gd name="T83" fmla="*/ 182 h 206"/>
                  <a:gd name="T84" fmla="*/ 0 w 352"/>
                  <a:gd name="T85" fmla="*/ 178 h 206"/>
                  <a:gd name="T86" fmla="*/ 0 w 352"/>
                  <a:gd name="T87" fmla="*/ 158 h 206"/>
                  <a:gd name="T88" fmla="*/ 0 w 352"/>
                  <a:gd name="T89" fmla="*/ 136 h 206"/>
                  <a:gd name="T90" fmla="*/ 0 w 352"/>
                  <a:gd name="T91" fmla="*/ 116 h 206"/>
                  <a:gd name="T92" fmla="*/ 4 w 352"/>
                  <a:gd name="T93" fmla="*/ 110 h 206"/>
                  <a:gd name="T94" fmla="*/ 0 w 352"/>
                  <a:gd name="T95" fmla="*/ 98 h 206"/>
                  <a:gd name="T96" fmla="*/ 2 w 352"/>
                  <a:gd name="T97" fmla="*/ 84 h 206"/>
                  <a:gd name="T98" fmla="*/ 0 w 352"/>
                  <a:gd name="T99" fmla="*/ 72 h 206"/>
                  <a:gd name="T100" fmla="*/ 2 w 352"/>
                  <a:gd name="T101" fmla="*/ 62 h 206"/>
                  <a:gd name="T102" fmla="*/ 6 w 352"/>
                  <a:gd name="T103" fmla="*/ 52 h 206"/>
                  <a:gd name="T104" fmla="*/ 22 w 352"/>
                  <a:gd name="T105" fmla="*/ 50 h 206"/>
                  <a:gd name="T106" fmla="*/ 32 w 352"/>
                  <a:gd name="T107" fmla="*/ 30 h 206"/>
                  <a:gd name="T108" fmla="*/ 54 w 352"/>
                  <a:gd name="T109" fmla="*/ 16 h 206"/>
                  <a:gd name="T110" fmla="*/ 80 w 352"/>
                  <a:gd name="T111" fmla="*/ 18 h 206"/>
                  <a:gd name="T112" fmla="*/ 84 w 352"/>
                  <a:gd name="T113" fmla="*/ 10 h 206"/>
                  <a:gd name="T114" fmla="*/ 92 w 352"/>
                  <a:gd name="T115" fmla="*/ 8 h 206"/>
                  <a:gd name="T116" fmla="*/ 96 w 352"/>
                  <a:gd name="T117" fmla="*/ 0 h 206"/>
                  <a:gd name="T118" fmla="*/ 108 w 352"/>
                  <a:gd name="T119" fmla="*/ 2 h 206"/>
                  <a:gd name="T120" fmla="*/ 118 w 352"/>
                  <a:gd name="T121" fmla="*/ 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2" h="206">
                    <a:moveTo>
                      <a:pt x="122" y="6"/>
                    </a:moveTo>
                    <a:lnTo>
                      <a:pt x="126" y="8"/>
                    </a:lnTo>
                    <a:lnTo>
                      <a:pt x="128" y="8"/>
                    </a:lnTo>
                    <a:lnTo>
                      <a:pt x="130" y="10"/>
                    </a:lnTo>
                    <a:lnTo>
                      <a:pt x="134" y="10"/>
                    </a:lnTo>
                    <a:lnTo>
                      <a:pt x="138" y="12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0" y="14"/>
                    </a:lnTo>
                    <a:lnTo>
                      <a:pt x="144" y="14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6" y="18"/>
                    </a:lnTo>
                    <a:lnTo>
                      <a:pt x="158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6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2" y="24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8" y="26"/>
                    </a:lnTo>
                    <a:lnTo>
                      <a:pt x="180" y="26"/>
                    </a:lnTo>
                    <a:lnTo>
                      <a:pt x="182" y="26"/>
                    </a:lnTo>
                    <a:lnTo>
                      <a:pt x="182" y="28"/>
                    </a:lnTo>
                    <a:lnTo>
                      <a:pt x="184" y="28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6" y="32"/>
                    </a:lnTo>
                    <a:lnTo>
                      <a:pt x="188" y="32"/>
                    </a:lnTo>
                    <a:lnTo>
                      <a:pt x="188" y="34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88" y="38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2" y="42"/>
                    </a:lnTo>
                    <a:lnTo>
                      <a:pt x="194" y="44"/>
                    </a:lnTo>
                    <a:lnTo>
                      <a:pt x="194" y="46"/>
                    </a:lnTo>
                    <a:lnTo>
                      <a:pt x="190" y="52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92" y="62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8" y="68"/>
                    </a:lnTo>
                    <a:lnTo>
                      <a:pt x="198" y="70"/>
                    </a:lnTo>
                    <a:lnTo>
                      <a:pt x="202" y="70"/>
                    </a:lnTo>
                    <a:lnTo>
                      <a:pt x="204" y="74"/>
                    </a:lnTo>
                    <a:lnTo>
                      <a:pt x="206" y="76"/>
                    </a:lnTo>
                    <a:lnTo>
                      <a:pt x="206" y="78"/>
                    </a:lnTo>
                    <a:lnTo>
                      <a:pt x="208" y="80"/>
                    </a:lnTo>
                    <a:lnTo>
                      <a:pt x="208" y="82"/>
                    </a:lnTo>
                    <a:lnTo>
                      <a:pt x="208" y="86"/>
                    </a:lnTo>
                    <a:lnTo>
                      <a:pt x="210" y="88"/>
                    </a:lnTo>
                    <a:lnTo>
                      <a:pt x="210" y="90"/>
                    </a:lnTo>
                    <a:lnTo>
                      <a:pt x="212" y="90"/>
                    </a:lnTo>
                    <a:lnTo>
                      <a:pt x="214" y="90"/>
                    </a:lnTo>
                    <a:lnTo>
                      <a:pt x="214" y="92"/>
                    </a:lnTo>
                    <a:lnTo>
                      <a:pt x="216" y="94"/>
                    </a:lnTo>
                    <a:lnTo>
                      <a:pt x="218" y="94"/>
                    </a:lnTo>
                    <a:lnTo>
                      <a:pt x="222" y="96"/>
                    </a:lnTo>
                    <a:lnTo>
                      <a:pt x="224" y="98"/>
                    </a:lnTo>
                    <a:lnTo>
                      <a:pt x="228" y="100"/>
                    </a:lnTo>
                    <a:lnTo>
                      <a:pt x="234" y="102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2"/>
                    </a:lnTo>
                    <a:lnTo>
                      <a:pt x="240" y="102"/>
                    </a:lnTo>
                    <a:lnTo>
                      <a:pt x="242" y="102"/>
                    </a:lnTo>
                    <a:lnTo>
                      <a:pt x="244" y="102"/>
                    </a:lnTo>
                    <a:lnTo>
                      <a:pt x="246" y="102"/>
                    </a:lnTo>
                    <a:lnTo>
                      <a:pt x="248" y="102"/>
                    </a:lnTo>
                    <a:lnTo>
                      <a:pt x="250" y="102"/>
                    </a:lnTo>
                    <a:lnTo>
                      <a:pt x="254" y="102"/>
                    </a:lnTo>
                    <a:lnTo>
                      <a:pt x="256" y="104"/>
                    </a:lnTo>
                    <a:lnTo>
                      <a:pt x="258" y="104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4" y="104"/>
                    </a:lnTo>
                    <a:lnTo>
                      <a:pt x="266" y="104"/>
                    </a:lnTo>
                    <a:lnTo>
                      <a:pt x="268" y="104"/>
                    </a:lnTo>
                    <a:lnTo>
                      <a:pt x="270" y="104"/>
                    </a:lnTo>
                    <a:lnTo>
                      <a:pt x="272" y="104"/>
                    </a:lnTo>
                    <a:lnTo>
                      <a:pt x="272" y="102"/>
                    </a:lnTo>
                    <a:lnTo>
                      <a:pt x="276" y="102"/>
                    </a:lnTo>
                    <a:lnTo>
                      <a:pt x="278" y="100"/>
                    </a:lnTo>
                    <a:lnTo>
                      <a:pt x="282" y="100"/>
                    </a:lnTo>
                    <a:lnTo>
                      <a:pt x="284" y="102"/>
                    </a:lnTo>
                    <a:lnTo>
                      <a:pt x="286" y="102"/>
                    </a:lnTo>
                    <a:lnTo>
                      <a:pt x="288" y="104"/>
                    </a:lnTo>
                    <a:lnTo>
                      <a:pt x="290" y="106"/>
                    </a:lnTo>
                    <a:lnTo>
                      <a:pt x="292" y="108"/>
                    </a:lnTo>
                    <a:lnTo>
                      <a:pt x="294" y="108"/>
                    </a:lnTo>
                    <a:lnTo>
                      <a:pt x="298" y="108"/>
                    </a:lnTo>
                    <a:lnTo>
                      <a:pt x="300" y="110"/>
                    </a:lnTo>
                    <a:lnTo>
                      <a:pt x="304" y="110"/>
                    </a:lnTo>
                    <a:lnTo>
                      <a:pt x="306" y="110"/>
                    </a:lnTo>
                    <a:lnTo>
                      <a:pt x="308" y="112"/>
                    </a:lnTo>
                    <a:lnTo>
                      <a:pt x="310" y="112"/>
                    </a:lnTo>
                    <a:lnTo>
                      <a:pt x="312" y="112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20" y="114"/>
                    </a:lnTo>
                    <a:lnTo>
                      <a:pt x="322" y="114"/>
                    </a:lnTo>
                    <a:lnTo>
                      <a:pt x="322" y="112"/>
                    </a:lnTo>
                    <a:lnTo>
                      <a:pt x="324" y="112"/>
                    </a:lnTo>
                    <a:lnTo>
                      <a:pt x="326" y="114"/>
                    </a:lnTo>
                    <a:lnTo>
                      <a:pt x="328" y="114"/>
                    </a:lnTo>
                    <a:lnTo>
                      <a:pt x="330" y="116"/>
                    </a:lnTo>
                    <a:lnTo>
                      <a:pt x="334" y="116"/>
                    </a:lnTo>
                    <a:lnTo>
                      <a:pt x="336" y="116"/>
                    </a:lnTo>
                    <a:lnTo>
                      <a:pt x="338" y="118"/>
                    </a:lnTo>
                    <a:lnTo>
                      <a:pt x="340" y="118"/>
                    </a:lnTo>
                    <a:lnTo>
                      <a:pt x="342" y="120"/>
                    </a:lnTo>
                    <a:lnTo>
                      <a:pt x="344" y="122"/>
                    </a:lnTo>
                    <a:lnTo>
                      <a:pt x="346" y="124"/>
                    </a:lnTo>
                    <a:lnTo>
                      <a:pt x="346" y="126"/>
                    </a:lnTo>
                    <a:lnTo>
                      <a:pt x="348" y="128"/>
                    </a:lnTo>
                    <a:lnTo>
                      <a:pt x="350" y="128"/>
                    </a:lnTo>
                    <a:lnTo>
                      <a:pt x="350" y="130"/>
                    </a:lnTo>
                    <a:lnTo>
                      <a:pt x="352" y="130"/>
                    </a:lnTo>
                    <a:lnTo>
                      <a:pt x="352" y="130"/>
                    </a:lnTo>
                    <a:lnTo>
                      <a:pt x="352" y="132"/>
                    </a:lnTo>
                    <a:lnTo>
                      <a:pt x="352" y="136"/>
                    </a:lnTo>
                    <a:lnTo>
                      <a:pt x="350" y="136"/>
                    </a:lnTo>
                    <a:lnTo>
                      <a:pt x="348" y="136"/>
                    </a:lnTo>
                    <a:lnTo>
                      <a:pt x="348" y="138"/>
                    </a:lnTo>
                    <a:lnTo>
                      <a:pt x="348" y="140"/>
                    </a:lnTo>
                    <a:lnTo>
                      <a:pt x="348" y="144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50" y="154"/>
                    </a:lnTo>
                    <a:lnTo>
                      <a:pt x="352" y="154"/>
                    </a:lnTo>
                    <a:lnTo>
                      <a:pt x="352" y="156"/>
                    </a:lnTo>
                    <a:lnTo>
                      <a:pt x="350" y="156"/>
                    </a:lnTo>
                    <a:lnTo>
                      <a:pt x="350" y="158"/>
                    </a:lnTo>
                    <a:lnTo>
                      <a:pt x="350" y="160"/>
                    </a:lnTo>
                    <a:lnTo>
                      <a:pt x="350" y="162"/>
                    </a:lnTo>
                    <a:lnTo>
                      <a:pt x="350" y="166"/>
                    </a:lnTo>
                    <a:lnTo>
                      <a:pt x="350" y="170"/>
                    </a:lnTo>
                    <a:lnTo>
                      <a:pt x="350" y="172"/>
                    </a:lnTo>
                    <a:lnTo>
                      <a:pt x="350" y="174"/>
                    </a:lnTo>
                    <a:lnTo>
                      <a:pt x="350" y="176"/>
                    </a:lnTo>
                    <a:lnTo>
                      <a:pt x="350" y="178"/>
                    </a:lnTo>
                    <a:lnTo>
                      <a:pt x="350" y="178"/>
                    </a:lnTo>
                    <a:lnTo>
                      <a:pt x="350" y="180"/>
                    </a:lnTo>
                    <a:lnTo>
                      <a:pt x="350" y="182"/>
                    </a:lnTo>
                    <a:lnTo>
                      <a:pt x="350" y="184"/>
                    </a:lnTo>
                    <a:lnTo>
                      <a:pt x="350" y="186"/>
                    </a:lnTo>
                    <a:lnTo>
                      <a:pt x="350" y="188"/>
                    </a:lnTo>
                    <a:lnTo>
                      <a:pt x="350" y="190"/>
                    </a:lnTo>
                    <a:lnTo>
                      <a:pt x="350" y="194"/>
                    </a:lnTo>
                    <a:lnTo>
                      <a:pt x="350" y="202"/>
                    </a:lnTo>
                    <a:lnTo>
                      <a:pt x="350" y="204"/>
                    </a:lnTo>
                    <a:lnTo>
                      <a:pt x="350" y="206"/>
                    </a:lnTo>
                    <a:lnTo>
                      <a:pt x="344" y="206"/>
                    </a:lnTo>
                    <a:lnTo>
                      <a:pt x="342" y="204"/>
                    </a:lnTo>
                    <a:lnTo>
                      <a:pt x="338" y="204"/>
                    </a:lnTo>
                    <a:lnTo>
                      <a:pt x="336" y="204"/>
                    </a:lnTo>
                    <a:lnTo>
                      <a:pt x="324" y="204"/>
                    </a:lnTo>
                    <a:lnTo>
                      <a:pt x="318" y="204"/>
                    </a:lnTo>
                    <a:lnTo>
                      <a:pt x="308" y="202"/>
                    </a:lnTo>
                    <a:lnTo>
                      <a:pt x="302" y="202"/>
                    </a:lnTo>
                    <a:lnTo>
                      <a:pt x="294" y="202"/>
                    </a:lnTo>
                    <a:lnTo>
                      <a:pt x="286" y="202"/>
                    </a:lnTo>
                    <a:lnTo>
                      <a:pt x="284" y="202"/>
                    </a:lnTo>
                    <a:lnTo>
                      <a:pt x="278" y="200"/>
                    </a:lnTo>
                    <a:lnTo>
                      <a:pt x="272" y="200"/>
                    </a:lnTo>
                    <a:lnTo>
                      <a:pt x="258" y="200"/>
                    </a:lnTo>
                    <a:lnTo>
                      <a:pt x="244" y="198"/>
                    </a:lnTo>
                    <a:lnTo>
                      <a:pt x="234" y="198"/>
                    </a:lnTo>
                    <a:lnTo>
                      <a:pt x="210" y="196"/>
                    </a:lnTo>
                    <a:lnTo>
                      <a:pt x="200" y="194"/>
                    </a:lnTo>
                    <a:lnTo>
                      <a:pt x="192" y="194"/>
                    </a:lnTo>
                    <a:lnTo>
                      <a:pt x="190" y="194"/>
                    </a:lnTo>
                    <a:lnTo>
                      <a:pt x="176" y="194"/>
                    </a:lnTo>
                    <a:lnTo>
                      <a:pt x="170" y="192"/>
                    </a:lnTo>
                    <a:lnTo>
                      <a:pt x="166" y="192"/>
                    </a:lnTo>
                    <a:lnTo>
                      <a:pt x="164" y="192"/>
                    </a:lnTo>
                    <a:lnTo>
                      <a:pt x="158" y="192"/>
                    </a:lnTo>
                    <a:lnTo>
                      <a:pt x="136" y="190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4" y="190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00" y="188"/>
                    </a:lnTo>
                    <a:lnTo>
                      <a:pt x="92" y="188"/>
                    </a:lnTo>
                    <a:lnTo>
                      <a:pt x="90" y="188"/>
                    </a:lnTo>
                    <a:lnTo>
                      <a:pt x="88" y="186"/>
                    </a:lnTo>
                    <a:lnTo>
                      <a:pt x="84" y="186"/>
                    </a:lnTo>
                    <a:lnTo>
                      <a:pt x="72" y="186"/>
                    </a:lnTo>
                    <a:lnTo>
                      <a:pt x="62" y="186"/>
                    </a:lnTo>
                    <a:lnTo>
                      <a:pt x="54" y="184"/>
                    </a:lnTo>
                    <a:lnTo>
                      <a:pt x="52" y="184"/>
                    </a:lnTo>
                    <a:lnTo>
                      <a:pt x="50" y="184"/>
                    </a:lnTo>
                    <a:lnTo>
                      <a:pt x="48" y="184"/>
                    </a:lnTo>
                    <a:lnTo>
                      <a:pt x="44" y="184"/>
                    </a:lnTo>
                    <a:lnTo>
                      <a:pt x="40" y="184"/>
                    </a:lnTo>
                    <a:lnTo>
                      <a:pt x="34" y="184"/>
                    </a:lnTo>
                    <a:lnTo>
                      <a:pt x="32" y="182"/>
                    </a:lnTo>
                    <a:lnTo>
                      <a:pt x="26" y="182"/>
                    </a:lnTo>
                    <a:lnTo>
                      <a:pt x="14" y="182"/>
                    </a:lnTo>
                    <a:lnTo>
                      <a:pt x="12" y="182"/>
                    </a:lnTo>
                    <a:lnTo>
                      <a:pt x="8" y="182"/>
                    </a:lnTo>
                    <a:lnTo>
                      <a:pt x="4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0" y="164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2"/>
                    </a:lnTo>
                    <a:lnTo>
                      <a:pt x="0" y="146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2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4" y="50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2" y="46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8" y="30"/>
                    </a:lnTo>
                    <a:lnTo>
                      <a:pt x="32" y="30"/>
                    </a:lnTo>
                    <a:lnTo>
                      <a:pt x="32" y="18"/>
                    </a:lnTo>
                    <a:lnTo>
                      <a:pt x="40" y="16"/>
                    </a:lnTo>
                    <a:lnTo>
                      <a:pt x="48" y="16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66" y="16"/>
                    </a:lnTo>
                    <a:lnTo>
                      <a:pt x="68" y="16"/>
                    </a:lnTo>
                    <a:lnTo>
                      <a:pt x="74" y="16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82" y="12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2" y="6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6" name="Freeform 66">
                <a:extLst>
                  <a:ext uri="{FF2B5EF4-FFF2-40B4-BE49-F238E27FC236}">
                    <a16:creationId xmlns:a16="http://schemas.microsoft.com/office/drawing/2014/main" id="{A3C30EC3-A29A-BBE4-6E23-D1077671A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238" y="4865688"/>
                <a:ext cx="307975" cy="474663"/>
              </a:xfrm>
              <a:custGeom>
                <a:avLst/>
                <a:gdLst>
                  <a:gd name="T0" fmla="*/ 24 w 194"/>
                  <a:gd name="T1" fmla="*/ 0 h 299"/>
                  <a:gd name="T2" fmla="*/ 52 w 194"/>
                  <a:gd name="T3" fmla="*/ 0 h 299"/>
                  <a:gd name="T4" fmla="*/ 66 w 194"/>
                  <a:gd name="T5" fmla="*/ 0 h 299"/>
                  <a:gd name="T6" fmla="*/ 78 w 194"/>
                  <a:gd name="T7" fmla="*/ 0 h 299"/>
                  <a:gd name="T8" fmla="*/ 92 w 194"/>
                  <a:gd name="T9" fmla="*/ 0 h 299"/>
                  <a:gd name="T10" fmla="*/ 108 w 194"/>
                  <a:gd name="T11" fmla="*/ 0 h 299"/>
                  <a:gd name="T12" fmla="*/ 120 w 194"/>
                  <a:gd name="T13" fmla="*/ 0 h 299"/>
                  <a:gd name="T14" fmla="*/ 140 w 194"/>
                  <a:gd name="T15" fmla="*/ 0 h 299"/>
                  <a:gd name="T16" fmla="*/ 152 w 194"/>
                  <a:gd name="T17" fmla="*/ 2 h 299"/>
                  <a:gd name="T18" fmla="*/ 166 w 194"/>
                  <a:gd name="T19" fmla="*/ 2 h 299"/>
                  <a:gd name="T20" fmla="*/ 166 w 194"/>
                  <a:gd name="T21" fmla="*/ 14 h 299"/>
                  <a:gd name="T22" fmla="*/ 166 w 194"/>
                  <a:gd name="T23" fmla="*/ 27 h 299"/>
                  <a:gd name="T24" fmla="*/ 164 w 194"/>
                  <a:gd name="T25" fmla="*/ 41 h 299"/>
                  <a:gd name="T26" fmla="*/ 164 w 194"/>
                  <a:gd name="T27" fmla="*/ 51 h 299"/>
                  <a:gd name="T28" fmla="*/ 164 w 194"/>
                  <a:gd name="T29" fmla="*/ 63 h 299"/>
                  <a:gd name="T30" fmla="*/ 164 w 194"/>
                  <a:gd name="T31" fmla="*/ 77 h 299"/>
                  <a:gd name="T32" fmla="*/ 166 w 194"/>
                  <a:gd name="T33" fmla="*/ 85 h 299"/>
                  <a:gd name="T34" fmla="*/ 170 w 194"/>
                  <a:gd name="T35" fmla="*/ 93 h 299"/>
                  <a:gd name="T36" fmla="*/ 174 w 194"/>
                  <a:gd name="T37" fmla="*/ 101 h 299"/>
                  <a:gd name="T38" fmla="*/ 180 w 194"/>
                  <a:gd name="T39" fmla="*/ 109 h 299"/>
                  <a:gd name="T40" fmla="*/ 186 w 194"/>
                  <a:gd name="T41" fmla="*/ 115 h 299"/>
                  <a:gd name="T42" fmla="*/ 192 w 194"/>
                  <a:gd name="T43" fmla="*/ 123 h 299"/>
                  <a:gd name="T44" fmla="*/ 192 w 194"/>
                  <a:gd name="T45" fmla="*/ 135 h 299"/>
                  <a:gd name="T46" fmla="*/ 192 w 194"/>
                  <a:gd name="T47" fmla="*/ 141 h 299"/>
                  <a:gd name="T48" fmla="*/ 190 w 194"/>
                  <a:gd name="T49" fmla="*/ 151 h 299"/>
                  <a:gd name="T50" fmla="*/ 194 w 194"/>
                  <a:gd name="T51" fmla="*/ 161 h 299"/>
                  <a:gd name="T52" fmla="*/ 188 w 194"/>
                  <a:gd name="T53" fmla="*/ 169 h 299"/>
                  <a:gd name="T54" fmla="*/ 190 w 194"/>
                  <a:gd name="T55" fmla="*/ 179 h 299"/>
                  <a:gd name="T56" fmla="*/ 190 w 194"/>
                  <a:gd name="T57" fmla="*/ 189 h 299"/>
                  <a:gd name="T58" fmla="*/ 188 w 194"/>
                  <a:gd name="T59" fmla="*/ 203 h 299"/>
                  <a:gd name="T60" fmla="*/ 188 w 194"/>
                  <a:gd name="T61" fmla="*/ 217 h 299"/>
                  <a:gd name="T62" fmla="*/ 188 w 194"/>
                  <a:gd name="T63" fmla="*/ 235 h 299"/>
                  <a:gd name="T64" fmla="*/ 188 w 194"/>
                  <a:gd name="T65" fmla="*/ 249 h 299"/>
                  <a:gd name="T66" fmla="*/ 188 w 194"/>
                  <a:gd name="T67" fmla="*/ 263 h 299"/>
                  <a:gd name="T68" fmla="*/ 188 w 194"/>
                  <a:gd name="T69" fmla="*/ 285 h 299"/>
                  <a:gd name="T70" fmla="*/ 174 w 194"/>
                  <a:gd name="T71" fmla="*/ 297 h 299"/>
                  <a:gd name="T72" fmla="*/ 160 w 194"/>
                  <a:gd name="T73" fmla="*/ 297 h 299"/>
                  <a:gd name="T74" fmla="*/ 150 w 194"/>
                  <a:gd name="T75" fmla="*/ 295 h 299"/>
                  <a:gd name="T76" fmla="*/ 118 w 194"/>
                  <a:gd name="T77" fmla="*/ 295 h 299"/>
                  <a:gd name="T78" fmla="*/ 82 w 194"/>
                  <a:gd name="T79" fmla="*/ 291 h 299"/>
                  <a:gd name="T80" fmla="*/ 50 w 194"/>
                  <a:gd name="T81" fmla="*/ 291 h 299"/>
                  <a:gd name="T82" fmla="*/ 22 w 194"/>
                  <a:gd name="T83" fmla="*/ 289 h 299"/>
                  <a:gd name="T84" fmla="*/ 2 w 194"/>
                  <a:gd name="T85" fmla="*/ 287 h 299"/>
                  <a:gd name="T86" fmla="*/ 0 w 194"/>
                  <a:gd name="T87" fmla="*/ 253 h 299"/>
                  <a:gd name="T88" fmla="*/ 0 w 194"/>
                  <a:gd name="T89" fmla="*/ 223 h 299"/>
                  <a:gd name="T90" fmla="*/ 2 w 194"/>
                  <a:gd name="T91" fmla="*/ 197 h 299"/>
                  <a:gd name="T92" fmla="*/ 2 w 194"/>
                  <a:gd name="T93" fmla="*/ 173 h 299"/>
                  <a:gd name="T94" fmla="*/ 2 w 194"/>
                  <a:gd name="T95" fmla="*/ 151 h 299"/>
                  <a:gd name="T96" fmla="*/ 2 w 194"/>
                  <a:gd name="T97" fmla="*/ 131 h 299"/>
                  <a:gd name="T98" fmla="*/ 2 w 194"/>
                  <a:gd name="T99" fmla="*/ 111 h 299"/>
                  <a:gd name="T100" fmla="*/ 2 w 194"/>
                  <a:gd name="T101" fmla="*/ 69 h 299"/>
                  <a:gd name="T102" fmla="*/ 4 w 194"/>
                  <a:gd name="T103" fmla="*/ 33 h 299"/>
                  <a:gd name="T104" fmla="*/ 4 w 194"/>
                  <a:gd name="T105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4" h="299">
                    <a:moveTo>
                      <a:pt x="8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58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6" y="4"/>
                    </a:lnTo>
                    <a:lnTo>
                      <a:pt x="166" y="6"/>
                    </a:lnTo>
                    <a:lnTo>
                      <a:pt x="166" y="8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lnTo>
                      <a:pt x="166" y="16"/>
                    </a:lnTo>
                    <a:lnTo>
                      <a:pt x="166" y="19"/>
                    </a:lnTo>
                    <a:lnTo>
                      <a:pt x="166" y="21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6" y="27"/>
                    </a:lnTo>
                    <a:lnTo>
                      <a:pt x="164" y="29"/>
                    </a:lnTo>
                    <a:lnTo>
                      <a:pt x="164" y="31"/>
                    </a:lnTo>
                    <a:lnTo>
                      <a:pt x="164" y="33"/>
                    </a:lnTo>
                    <a:lnTo>
                      <a:pt x="164" y="37"/>
                    </a:lnTo>
                    <a:lnTo>
                      <a:pt x="164" y="39"/>
                    </a:lnTo>
                    <a:lnTo>
                      <a:pt x="164" y="41"/>
                    </a:lnTo>
                    <a:lnTo>
                      <a:pt x="164" y="43"/>
                    </a:lnTo>
                    <a:lnTo>
                      <a:pt x="164" y="45"/>
                    </a:lnTo>
                    <a:lnTo>
                      <a:pt x="164" y="45"/>
                    </a:lnTo>
                    <a:lnTo>
                      <a:pt x="164" y="47"/>
                    </a:lnTo>
                    <a:lnTo>
                      <a:pt x="164" y="49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5"/>
                    </a:lnTo>
                    <a:lnTo>
                      <a:pt x="164" y="57"/>
                    </a:lnTo>
                    <a:lnTo>
                      <a:pt x="164" y="59"/>
                    </a:lnTo>
                    <a:lnTo>
                      <a:pt x="164" y="61"/>
                    </a:lnTo>
                    <a:lnTo>
                      <a:pt x="164" y="63"/>
                    </a:lnTo>
                    <a:lnTo>
                      <a:pt x="164" y="65"/>
                    </a:lnTo>
                    <a:lnTo>
                      <a:pt x="164" y="69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4" y="75"/>
                    </a:lnTo>
                    <a:lnTo>
                      <a:pt x="164" y="77"/>
                    </a:lnTo>
                    <a:lnTo>
                      <a:pt x="166" y="77"/>
                    </a:lnTo>
                    <a:lnTo>
                      <a:pt x="166" y="79"/>
                    </a:lnTo>
                    <a:lnTo>
                      <a:pt x="166" y="81"/>
                    </a:lnTo>
                    <a:lnTo>
                      <a:pt x="164" y="81"/>
                    </a:lnTo>
                    <a:lnTo>
                      <a:pt x="164" y="83"/>
                    </a:lnTo>
                    <a:lnTo>
                      <a:pt x="166" y="85"/>
                    </a:lnTo>
                    <a:lnTo>
                      <a:pt x="168" y="87"/>
                    </a:lnTo>
                    <a:lnTo>
                      <a:pt x="168" y="89"/>
                    </a:lnTo>
                    <a:lnTo>
                      <a:pt x="168" y="91"/>
                    </a:lnTo>
                    <a:lnTo>
                      <a:pt x="170" y="91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0" y="95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9"/>
                    </a:lnTo>
                    <a:lnTo>
                      <a:pt x="174" y="101"/>
                    </a:lnTo>
                    <a:lnTo>
                      <a:pt x="176" y="101"/>
                    </a:lnTo>
                    <a:lnTo>
                      <a:pt x="176" y="103"/>
                    </a:lnTo>
                    <a:lnTo>
                      <a:pt x="176" y="105"/>
                    </a:lnTo>
                    <a:lnTo>
                      <a:pt x="178" y="105"/>
                    </a:lnTo>
                    <a:lnTo>
                      <a:pt x="178" y="107"/>
                    </a:lnTo>
                    <a:lnTo>
                      <a:pt x="180" y="109"/>
                    </a:lnTo>
                    <a:lnTo>
                      <a:pt x="180" y="111"/>
                    </a:lnTo>
                    <a:lnTo>
                      <a:pt x="182" y="111"/>
                    </a:lnTo>
                    <a:lnTo>
                      <a:pt x="182" y="113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6" y="115"/>
                    </a:lnTo>
                    <a:lnTo>
                      <a:pt x="186" y="117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2" y="123"/>
                    </a:lnTo>
                    <a:lnTo>
                      <a:pt x="192" y="125"/>
                    </a:lnTo>
                    <a:lnTo>
                      <a:pt x="192" y="127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2" y="133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0" y="139"/>
                    </a:lnTo>
                    <a:lnTo>
                      <a:pt x="192" y="139"/>
                    </a:lnTo>
                    <a:lnTo>
                      <a:pt x="192" y="141"/>
                    </a:lnTo>
                    <a:lnTo>
                      <a:pt x="192" y="141"/>
                    </a:lnTo>
                    <a:lnTo>
                      <a:pt x="192" y="143"/>
                    </a:lnTo>
                    <a:lnTo>
                      <a:pt x="192" y="145"/>
                    </a:lnTo>
                    <a:lnTo>
                      <a:pt x="192" y="147"/>
                    </a:lnTo>
                    <a:lnTo>
                      <a:pt x="190" y="147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53"/>
                    </a:lnTo>
                    <a:lnTo>
                      <a:pt x="192" y="153"/>
                    </a:lnTo>
                    <a:lnTo>
                      <a:pt x="192" y="155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4" y="161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7"/>
                    </a:lnTo>
                    <a:lnTo>
                      <a:pt x="190" y="179"/>
                    </a:lnTo>
                    <a:lnTo>
                      <a:pt x="190" y="181"/>
                    </a:lnTo>
                    <a:lnTo>
                      <a:pt x="188" y="181"/>
                    </a:lnTo>
                    <a:lnTo>
                      <a:pt x="190" y="183"/>
                    </a:lnTo>
                    <a:lnTo>
                      <a:pt x="190" y="185"/>
                    </a:lnTo>
                    <a:lnTo>
                      <a:pt x="190" y="187"/>
                    </a:lnTo>
                    <a:lnTo>
                      <a:pt x="190" y="189"/>
                    </a:lnTo>
                    <a:lnTo>
                      <a:pt x="190" y="191"/>
                    </a:lnTo>
                    <a:lnTo>
                      <a:pt x="190" y="195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88" y="201"/>
                    </a:lnTo>
                    <a:lnTo>
                      <a:pt x="188" y="203"/>
                    </a:lnTo>
                    <a:lnTo>
                      <a:pt x="188" y="205"/>
                    </a:lnTo>
                    <a:lnTo>
                      <a:pt x="188" y="207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13"/>
                    </a:lnTo>
                    <a:lnTo>
                      <a:pt x="188" y="217"/>
                    </a:lnTo>
                    <a:lnTo>
                      <a:pt x="188" y="219"/>
                    </a:lnTo>
                    <a:lnTo>
                      <a:pt x="188" y="225"/>
                    </a:lnTo>
                    <a:lnTo>
                      <a:pt x="188" y="227"/>
                    </a:lnTo>
                    <a:lnTo>
                      <a:pt x="188" y="229"/>
                    </a:lnTo>
                    <a:lnTo>
                      <a:pt x="188" y="231"/>
                    </a:lnTo>
                    <a:lnTo>
                      <a:pt x="188" y="235"/>
                    </a:lnTo>
                    <a:lnTo>
                      <a:pt x="188" y="237"/>
                    </a:lnTo>
                    <a:lnTo>
                      <a:pt x="188" y="237"/>
                    </a:lnTo>
                    <a:lnTo>
                      <a:pt x="188" y="243"/>
                    </a:lnTo>
                    <a:lnTo>
                      <a:pt x="188" y="245"/>
                    </a:lnTo>
                    <a:lnTo>
                      <a:pt x="188" y="247"/>
                    </a:lnTo>
                    <a:lnTo>
                      <a:pt x="188" y="249"/>
                    </a:lnTo>
                    <a:lnTo>
                      <a:pt x="188" y="251"/>
                    </a:lnTo>
                    <a:lnTo>
                      <a:pt x="188" y="253"/>
                    </a:lnTo>
                    <a:lnTo>
                      <a:pt x="188" y="255"/>
                    </a:lnTo>
                    <a:lnTo>
                      <a:pt x="188" y="257"/>
                    </a:lnTo>
                    <a:lnTo>
                      <a:pt x="188" y="261"/>
                    </a:lnTo>
                    <a:lnTo>
                      <a:pt x="188" y="263"/>
                    </a:lnTo>
                    <a:lnTo>
                      <a:pt x="188" y="265"/>
                    </a:lnTo>
                    <a:lnTo>
                      <a:pt x="188" y="267"/>
                    </a:lnTo>
                    <a:lnTo>
                      <a:pt x="188" y="275"/>
                    </a:lnTo>
                    <a:lnTo>
                      <a:pt x="188" y="279"/>
                    </a:lnTo>
                    <a:lnTo>
                      <a:pt x="188" y="283"/>
                    </a:lnTo>
                    <a:lnTo>
                      <a:pt x="188" y="285"/>
                    </a:lnTo>
                    <a:lnTo>
                      <a:pt x="188" y="287"/>
                    </a:lnTo>
                    <a:lnTo>
                      <a:pt x="188" y="293"/>
                    </a:lnTo>
                    <a:lnTo>
                      <a:pt x="188" y="295"/>
                    </a:lnTo>
                    <a:lnTo>
                      <a:pt x="188" y="299"/>
                    </a:lnTo>
                    <a:lnTo>
                      <a:pt x="182" y="299"/>
                    </a:lnTo>
                    <a:lnTo>
                      <a:pt x="174" y="297"/>
                    </a:lnTo>
                    <a:lnTo>
                      <a:pt x="172" y="297"/>
                    </a:lnTo>
                    <a:lnTo>
                      <a:pt x="170" y="297"/>
                    </a:lnTo>
                    <a:lnTo>
                      <a:pt x="168" y="297"/>
                    </a:lnTo>
                    <a:lnTo>
                      <a:pt x="166" y="297"/>
                    </a:lnTo>
                    <a:lnTo>
                      <a:pt x="164" y="297"/>
                    </a:lnTo>
                    <a:lnTo>
                      <a:pt x="160" y="297"/>
                    </a:lnTo>
                    <a:lnTo>
                      <a:pt x="158" y="297"/>
                    </a:lnTo>
                    <a:lnTo>
                      <a:pt x="156" y="297"/>
                    </a:lnTo>
                    <a:lnTo>
                      <a:pt x="154" y="297"/>
                    </a:lnTo>
                    <a:lnTo>
                      <a:pt x="154" y="297"/>
                    </a:lnTo>
                    <a:lnTo>
                      <a:pt x="152" y="297"/>
                    </a:lnTo>
                    <a:lnTo>
                      <a:pt x="150" y="295"/>
                    </a:lnTo>
                    <a:lnTo>
                      <a:pt x="146" y="295"/>
                    </a:lnTo>
                    <a:lnTo>
                      <a:pt x="144" y="295"/>
                    </a:lnTo>
                    <a:lnTo>
                      <a:pt x="142" y="295"/>
                    </a:lnTo>
                    <a:lnTo>
                      <a:pt x="130" y="295"/>
                    </a:lnTo>
                    <a:lnTo>
                      <a:pt x="122" y="295"/>
                    </a:lnTo>
                    <a:lnTo>
                      <a:pt x="118" y="295"/>
                    </a:lnTo>
                    <a:lnTo>
                      <a:pt x="116" y="295"/>
                    </a:lnTo>
                    <a:lnTo>
                      <a:pt x="112" y="293"/>
                    </a:lnTo>
                    <a:lnTo>
                      <a:pt x="106" y="293"/>
                    </a:lnTo>
                    <a:lnTo>
                      <a:pt x="104" y="293"/>
                    </a:lnTo>
                    <a:lnTo>
                      <a:pt x="100" y="293"/>
                    </a:lnTo>
                    <a:lnTo>
                      <a:pt x="82" y="291"/>
                    </a:lnTo>
                    <a:lnTo>
                      <a:pt x="78" y="291"/>
                    </a:lnTo>
                    <a:lnTo>
                      <a:pt x="70" y="291"/>
                    </a:lnTo>
                    <a:lnTo>
                      <a:pt x="62" y="291"/>
                    </a:lnTo>
                    <a:lnTo>
                      <a:pt x="60" y="291"/>
                    </a:lnTo>
                    <a:lnTo>
                      <a:pt x="58" y="291"/>
                    </a:lnTo>
                    <a:lnTo>
                      <a:pt x="50" y="291"/>
                    </a:lnTo>
                    <a:lnTo>
                      <a:pt x="48" y="291"/>
                    </a:lnTo>
                    <a:lnTo>
                      <a:pt x="42" y="291"/>
                    </a:lnTo>
                    <a:lnTo>
                      <a:pt x="40" y="291"/>
                    </a:lnTo>
                    <a:lnTo>
                      <a:pt x="40" y="289"/>
                    </a:lnTo>
                    <a:lnTo>
                      <a:pt x="28" y="289"/>
                    </a:lnTo>
                    <a:lnTo>
                      <a:pt x="22" y="289"/>
                    </a:lnTo>
                    <a:lnTo>
                      <a:pt x="16" y="289"/>
                    </a:lnTo>
                    <a:lnTo>
                      <a:pt x="14" y="289"/>
                    </a:lnTo>
                    <a:lnTo>
                      <a:pt x="12" y="289"/>
                    </a:lnTo>
                    <a:lnTo>
                      <a:pt x="8" y="287"/>
                    </a:lnTo>
                    <a:lnTo>
                      <a:pt x="4" y="287"/>
                    </a:lnTo>
                    <a:lnTo>
                      <a:pt x="2" y="287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7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0" y="253"/>
                    </a:lnTo>
                    <a:lnTo>
                      <a:pt x="0" y="251"/>
                    </a:lnTo>
                    <a:lnTo>
                      <a:pt x="0" y="243"/>
                    </a:lnTo>
                    <a:lnTo>
                      <a:pt x="0" y="237"/>
                    </a:lnTo>
                    <a:lnTo>
                      <a:pt x="0" y="231"/>
                    </a:lnTo>
                    <a:lnTo>
                      <a:pt x="0" y="227"/>
                    </a:lnTo>
                    <a:lnTo>
                      <a:pt x="0" y="223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199"/>
                    </a:lnTo>
                    <a:lnTo>
                      <a:pt x="2" y="197"/>
                    </a:lnTo>
                    <a:lnTo>
                      <a:pt x="2" y="195"/>
                    </a:lnTo>
                    <a:lnTo>
                      <a:pt x="2" y="189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77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5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7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2" y="135"/>
                    </a:lnTo>
                    <a:lnTo>
                      <a:pt x="2" y="131"/>
                    </a:lnTo>
                    <a:lnTo>
                      <a:pt x="2" y="129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5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1"/>
                    </a:lnTo>
                    <a:lnTo>
                      <a:pt x="2" y="97"/>
                    </a:lnTo>
                    <a:lnTo>
                      <a:pt x="2" y="9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7"/>
                    </a:lnTo>
                    <a:lnTo>
                      <a:pt x="4" y="33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19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7" name="Freeform 87">
                <a:extLst>
                  <a:ext uri="{FF2B5EF4-FFF2-40B4-BE49-F238E27FC236}">
                    <a16:creationId xmlns:a16="http://schemas.microsoft.com/office/drawing/2014/main" id="{00CDCB3E-0B94-64B2-553D-ABC61CD6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3100" y="4745038"/>
                <a:ext cx="228600" cy="395288"/>
              </a:xfrm>
              <a:custGeom>
                <a:avLst/>
                <a:gdLst>
                  <a:gd name="T0" fmla="*/ 144 w 144"/>
                  <a:gd name="T1" fmla="*/ 14 h 249"/>
                  <a:gd name="T2" fmla="*/ 144 w 144"/>
                  <a:gd name="T3" fmla="*/ 24 h 249"/>
                  <a:gd name="T4" fmla="*/ 144 w 144"/>
                  <a:gd name="T5" fmla="*/ 32 h 249"/>
                  <a:gd name="T6" fmla="*/ 144 w 144"/>
                  <a:gd name="T7" fmla="*/ 46 h 249"/>
                  <a:gd name="T8" fmla="*/ 144 w 144"/>
                  <a:gd name="T9" fmla="*/ 64 h 249"/>
                  <a:gd name="T10" fmla="*/ 144 w 144"/>
                  <a:gd name="T11" fmla="*/ 80 h 249"/>
                  <a:gd name="T12" fmla="*/ 144 w 144"/>
                  <a:gd name="T13" fmla="*/ 90 h 249"/>
                  <a:gd name="T14" fmla="*/ 144 w 144"/>
                  <a:gd name="T15" fmla="*/ 103 h 249"/>
                  <a:gd name="T16" fmla="*/ 144 w 144"/>
                  <a:gd name="T17" fmla="*/ 113 h 249"/>
                  <a:gd name="T18" fmla="*/ 144 w 144"/>
                  <a:gd name="T19" fmla="*/ 125 h 249"/>
                  <a:gd name="T20" fmla="*/ 144 w 144"/>
                  <a:gd name="T21" fmla="*/ 137 h 249"/>
                  <a:gd name="T22" fmla="*/ 144 w 144"/>
                  <a:gd name="T23" fmla="*/ 149 h 249"/>
                  <a:gd name="T24" fmla="*/ 144 w 144"/>
                  <a:gd name="T25" fmla="*/ 161 h 249"/>
                  <a:gd name="T26" fmla="*/ 144 w 144"/>
                  <a:gd name="T27" fmla="*/ 171 h 249"/>
                  <a:gd name="T28" fmla="*/ 142 w 144"/>
                  <a:gd name="T29" fmla="*/ 183 h 249"/>
                  <a:gd name="T30" fmla="*/ 144 w 144"/>
                  <a:gd name="T31" fmla="*/ 197 h 249"/>
                  <a:gd name="T32" fmla="*/ 142 w 144"/>
                  <a:gd name="T33" fmla="*/ 209 h 249"/>
                  <a:gd name="T34" fmla="*/ 142 w 144"/>
                  <a:gd name="T35" fmla="*/ 219 h 249"/>
                  <a:gd name="T36" fmla="*/ 142 w 144"/>
                  <a:gd name="T37" fmla="*/ 229 h 249"/>
                  <a:gd name="T38" fmla="*/ 136 w 144"/>
                  <a:gd name="T39" fmla="*/ 231 h 249"/>
                  <a:gd name="T40" fmla="*/ 130 w 144"/>
                  <a:gd name="T41" fmla="*/ 237 h 249"/>
                  <a:gd name="T42" fmla="*/ 122 w 144"/>
                  <a:gd name="T43" fmla="*/ 239 h 249"/>
                  <a:gd name="T44" fmla="*/ 118 w 144"/>
                  <a:gd name="T45" fmla="*/ 247 h 249"/>
                  <a:gd name="T46" fmla="*/ 110 w 144"/>
                  <a:gd name="T47" fmla="*/ 245 h 249"/>
                  <a:gd name="T48" fmla="*/ 108 w 144"/>
                  <a:gd name="T49" fmla="*/ 239 h 249"/>
                  <a:gd name="T50" fmla="*/ 110 w 144"/>
                  <a:gd name="T51" fmla="*/ 231 h 249"/>
                  <a:gd name="T52" fmla="*/ 110 w 144"/>
                  <a:gd name="T53" fmla="*/ 225 h 249"/>
                  <a:gd name="T54" fmla="*/ 112 w 144"/>
                  <a:gd name="T55" fmla="*/ 217 h 249"/>
                  <a:gd name="T56" fmla="*/ 112 w 144"/>
                  <a:gd name="T57" fmla="*/ 209 h 249"/>
                  <a:gd name="T58" fmla="*/ 108 w 144"/>
                  <a:gd name="T59" fmla="*/ 201 h 249"/>
                  <a:gd name="T60" fmla="*/ 102 w 144"/>
                  <a:gd name="T61" fmla="*/ 197 h 249"/>
                  <a:gd name="T62" fmla="*/ 102 w 144"/>
                  <a:gd name="T63" fmla="*/ 189 h 249"/>
                  <a:gd name="T64" fmla="*/ 98 w 144"/>
                  <a:gd name="T65" fmla="*/ 183 h 249"/>
                  <a:gd name="T66" fmla="*/ 94 w 144"/>
                  <a:gd name="T67" fmla="*/ 175 h 249"/>
                  <a:gd name="T68" fmla="*/ 82 w 144"/>
                  <a:gd name="T69" fmla="*/ 175 h 249"/>
                  <a:gd name="T70" fmla="*/ 64 w 144"/>
                  <a:gd name="T71" fmla="*/ 173 h 249"/>
                  <a:gd name="T72" fmla="*/ 44 w 144"/>
                  <a:gd name="T73" fmla="*/ 173 h 249"/>
                  <a:gd name="T74" fmla="*/ 32 w 144"/>
                  <a:gd name="T75" fmla="*/ 173 h 249"/>
                  <a:gd name="T76" fmla="*/ 16 w 144"/>
                  <a:gd name="T77" fmla="*/ 173 h 249"/>
                  <a:gd name="T78" fmla="*/ 12 w 144"/>
                  <a:gd name="T79" fmla="*/ 155 h 249"/>
                  <a:gd name="T80" fmla="*/ 12 w 144"/>
                  <a:gd name="T81" fmla="*/ 135 h 249"/>
                  <a:gd name="T82" fmla="*/ 12 w 144"/>
                  <a:gd name="T83" fmla="*/ 121 h 249"/>
                  <a:gd name="T84" fmla="*/ 0 w 144"/>
                  <a:gd name="T85" fmla="*/ 119 h 249"/>
                  <a:gd name="T86" fmla="*/ 0 w 144"/>
                  <a:gd name="T87" fmla="*/ 109 h 249"/>
                  <a:gd name="T88" fmla="*/ 0 w 144"/>
                  <a:gd name="T89" fmla="*/ 99 h 249"/>
                  <a:gd name="T90" fmla="*/ 2 w 144"/>
                  <a:gd name="T91" fmla="*/ 90 h 249"/>
                  <a:gd name="T92" fmla="*/ 18 w 144"/>
                  <a:gd name="T93" fmla="*/ 90 h 249"/>
                  <a:gd name="T94" fmla="*/ 20 w 144"/>
                  <a:gd name="T95" fmla="*/ 72 h 249"/>
                  <a:gd name="T96" fmla="*/ 20 w 144"/>
                  <a:gd name="T97" fmla="*/ 60 h 249"/>
                  <a:gd name="T98" fmla="*/ 22 w 144"/>
                  <a:gd name="T99" fmla="*/ 42 h 249"/>
                  <a:gd name="T100" fmla="*/ 36 w 144"/>
                  <a:gd name="T101" fmla="*/ 26 h 249"/>
                  <a:gd name="T102" fmla="*/ 56 w 144"/>
                  <a:gd name="T103" fmla="*/ 26 h 249"/>
                  <a:gd name="T104" fmla="*/ 74 w 144"/>
                  <a:gd name="T105" fmla="*/ 26 h 249"/>
                  <a:gd name="T106" fmla="*/ 90 w 144"/>
                  <a:gd name="T107" fmla="*/ 26 h 249"/>
                  <a:gd name="T108" fmla="*/ 100 w 144"/>
                  <a:gd name="T109" fmla="*/ 22 h 249"/>
                  <a:gd name="T110" fmla="*/ 98 w 144"/>
                  <a:gd name="T111" fmla="*/ 14 h 249"/>
                  <a:gd name="T112" fmla="*/ 96 w 144"/>
                  <a:gd name="T113" fmla="*/ 10 h 249"/>
                  <a:gd name="T114" fmla="*/ 94 w 144"/>
                  <a:gd name="T115" fmla="*/ 2 h 249"/>
                  <a:gd name="T116" fmla="*/ 104 w 144"/>
                  <a:gd name="T117" fmla="*/ 0 h 249"/>
                  <a:gd name="T118" fmla="*/ 114 w 144"/>
                  <a:gd name="T119" fmla="*/ 0 h 249"/>
                  <a:gd name="T120" fmla="*/ 136 w 144"/>
                  <a:gd name="T1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4" h="249">
                    <a:moveTo>
                      <a:pt x="144" y="0"/>
                    </a:moveTo>
                    <a:lnTo>
                      <a:pt x="144" y="4"/>
                    </a:lnTo>
                    <a:lnTo>
                      <a:pt x="144" y="10"/>
                    </a:lnTo>
                    <a:lnTo>
                      <a:pt x="144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4" y="20"/>
                    </a:lnTo>
                    <a:lnTo>
                      <a:pt x="144" y="22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6"/>
                    </a:lnTo>
                    <a:lnTo>
                      <a:pt x="144" y="28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8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50"/>
                    </a:lnTo>
                    <a:lnTo>
                      <a:pt x="144" y="52"/>
                    </a:lnTo>
                    <a:lnTo>
                      <a:pt x="144" y="56"/>
                    </a:lnTo>
                    <a:lnTo>
                      <a:pt x="144" y="60"/>
                    </a:lnTo>
                    <a:lnTo>
                      <a:pt x="144" y="64"/>
                    </a:lnTo>
                    <a:lnTo>
                      <a:pt x="144" y="66"/>
                    </a:lnTo>
                    <a:lnTo>
                      <a:pt x="144" y="68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4" y="86"/>
                    </a:lnTo>
                    <a:lnTo>
                      <a:pt x="144" y="88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4" y="97"/>
                    </a:lnTo>
                    <a:lnTo>
                      <a:pt x="144" y="99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4" y="105"/>
                    </a:lnTo>
                    <a:lnTo>
                      <a:pt x="144" y="107"/>
                    </a:lnTo>
                    <a:lnTo>
                      <a:pt x="144" y="109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4" y="117"/>
                    </a:lnTo>
                    <a:lnTo>
                      <a:pt x="144" y="119"/>
                    </a:lnTo>
                    <a:lnTo>
                      <a:pt x="144" y="121"/>
                    </a:lnTo>
                    <a:lnTo>
                      <a:pt x="144" y="121"/>
                    </a:lnTo>
                    <a:lnTo>
                      <a:pt x="144" y="125"/>
                    </a:lnTo>
                    <a:lnTo>
                      <a:pt x="144" y="127"/>
                    </a:lnTo>
                    <a:lnTo>
                      <a:pt x="144" y="129"/>
                    </a:lnTo>
                    <a:lnTo>
                      <a:pt x="144" y="131"/>
                    </a:lnTo>
                    <a:lnTo>
                      <a:pt x="144" y="135"/>
                    </a:lnTo>
                    <a:lnTo>
                      <a:pt x="144" y="137"/>
                    </a:lnTo>
                    <a:lnTo>
                      <a:pt x="144" y="139"/>
                    </a:lnTo>
                    <a:lnTo>
                      <a:pt x="144" y="143"/>
                    </a:lnTo>
                    <a:lnTo>
                      <a:pt x="144" y="145"/>
                    </a:lnTo>
                    <a:lnTo>
                      <a:pt x="144" y="147"/>
                    </a:lnTo>
                    <a:lnTo>
                      <a:pt x="144" y="149"/>
                    </a:lnTo>
                    <a:lnTo>
                      <a:pt x="144" y="153"/>
                    </a:lnTo>
                    <a:lnTo>
                      <a:pt x="144" y="155"/>
                    </a:lnTo>
                    <a:lnTo>
                      <a:pt x="144" y="157"/>
                    </a:lnTo>
                    <a:lnTo>
                      <a:pt x="144" y="159"/>
                    </a:lnTo>
                    <a:lnTo>
                      <a:pt x="144" y="161"/>
                    </a:lnTo>
                    <a:lnTo>
                      <a:pt x="144" y="163"/>
                    </a:lnTo>
                    <a:lnTo>
                      <a:pt x="144" y="165"/>
                    </a:lnTo>
                    <a:lnTo>
                      <a:pt x="144" y="169"/>
                    </a:lnTo>
                    <a:lnTo>
                      <a:pt x="144" y="169"/>
                    </a:lnTo>
                    <a:lnTo>
                      <a:pt x="144" y="171"/>
                    </a:lnTo>
                    <a:lnTo>
                      <a:pt x="144" y="173"/>
                    </a:lnTo>
                    <a:lnTo>
                      <a:pt x="144" y="175"/>
                    </a:lnTo>
                    <a:lnTo>
                      <a:pt x="144" y="179"/>
                    </a:lnTo>
                    <a:lnTo>
                      <a:pt x="144" y="181"/>
                    </a:lnTo>
                    <a:lnTo>
                      <a:pt x="142" y="183"/>
                    </a:lnTo>
                    <a:lnTo>
                      <a:pt x="144" y="185"/>
                    </a:lnTo>
                    <a:lnTo>
                      <a:pt x="144" y="189"/>
                    </a:lnTo>
                    <a:lnTo>
                      <a:pt x="144" y="191"/>
                    </a:lnTo>
                    <a:lnTo>
                      <a:pt x="144" y="193"/>
                    </a:lnTo>
                    <a:lnTo>
                      <a:pt x="144" y="197"/>
                    </a:lnTo>
                    <a:lnTo>
                      <a:pt x="142" y="199"/>
                    </a:lnTo>
                    <a:lnTo>
                      <a:pt x="142" y="201"/>
                    </a:lnTo>
                    <a:lnTo>
                      <a:pt x="142" y="205"/>
                    </a:lnTo>
                    <a:lnTo>
                      <a:pt x="142" y="207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2" y="215"/>
                    </a:lnTo>
                    <a:lnTo>
                      <a:pt x="142" y="217"/>
                    </a:lnTo>
                    <a:lnTo>
                      <a:pt x="142" y="217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2" y="223"/>
                    </a:lnTo>
                    <a:lnTo>
                      <a:pt x="142" y="225"/>
                    </a:lnTo>
                    <a:lnTo>
                      <a:pt x="142" y="227"/>
                    </a:lnTo>
                    <a:lnTo>
                      <a:pt x="142" y="229"/>
                    </a:lnTo>
                    <a:lnTo>
                      <a:pt x="142" y="231"/>
                    </a:lnTo>
                    <a:lnTo>
                      <a:pt x="142" y="233"/>
                    </a:lnTo>
                    <a:lnTo>
                      <a:pt x="142" y="231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4" y="231"/>
                    </a:lnTo>
                    <a:lnTo>
                      <a:pt x="134" y="233"/>
                    </a:lnTo>
                    <a:lnTo>
                      <a:pt x="132" y="233"/>
                    </a:lnTo>
                    <a:lnTo>
                      <a:pt x="132" y="235"/>
                    </a:lnTo>
                    <a:lnTo>
                      <a:pt x="130" y="237"/>
                    </a:lnTo>
                    <a:lnTo>
                      <a:pt x="130" y="239"/>
                    </a:lnTo>
                    <a:lnTo>
                      <a:pt x="128" y="239"/>
                    </a:lnTo>
                    <a:lnTo>
                      <a:pt x="126" y="239"/>
                    </a:lnTo>
                    <a:lnTo>
                      <a:pt x="124" y="239"/>
                    </a:lnTo>
                    <a:lnTo>
                      <a:pt x="122" y="239"/>
                    </a:lnTo>
                    <a:lnTo>
                      <a:pt x="122" y="241"/>
                    </a:lnTo>
                    <a:lnTo>
                      <a:pt x="120" y="241"/>
                    </a:lnTo>
                    <a:lnTo>
                      <a:pt x="120" y="243"/>
                    </a:lnTo>
                    <a:lnTo>
                      <a:pt x="118" y="245"/>
                    </a:lnTo>
                    <a:lnTo>
                      <a:pt x="118" y="247"/>
                    </a:lnTo>
                    <a:lnTo>
                      <a:pt x="118" y="249"/>
                    </a:lnTo>
                    <a:lnTo>
                      <a:pt x="116" y="249"/>
                    </a:lnTo>
                    <a:lnTo>
                      <a:pt x="112" y="247"/>
                    </a:lnTo>
                    <a:lnTo>
                      <a:pt x="110" y="247"/>
                    </a:lnTo>
                    <a:lnTo>
                      <a:pt x="110" y="245"/>
                    </a:lnTo>
                    <a:lnTo>
                      <a:pt x="108" y="245"/>
                    </a:lnTo>
                    <a:lnTo>
                      <a:pt x="110" y="243"/>
                    </a:lnTo>
                    <a:lnTo>
                      <a:pt x="110" y="241"/>
                    </a:lnTo>
                    <a:lnTo>
                      <a:pt x="110" y="239"/>
                    </a:lnTo>
                    <a:lnTo>
                      <a:pt x="108" y="239"/>
                    </a:lnTo>
                    <a:lnTo>
                      <a:pt x="108" y="237"/>
                    </a:lnTo>
                    <a:lnTo>
                      <a:pt x="108" y="235"/>
                    </a:lnTo>
                    <a:lnTo>
                      <a:pt x="110" y="235"/>
                    </a:lnTo>
                    <a:lnTo>
                      <a:pt x="110" y="233"/>
                    </a:lnTo>
                    <a:lnTo>
                      <a:pt x="110" y="231"/>
                    </a:lnTo>
                    <a:lnTo>
                      <a:pt x="110" y="229"/>
                    </a:lnTo>
                    <a:lnTo>
                      <a:pt x="112" y="229"/>
                    </a:lnTo>
                    <a:lnTo>
                      <a:pt x="110" y="229"/>
                    </a:lnTo>
                    <a:lnTo>
                      <a:pt x="110" y="227"/>
                    </a:lnTo>
                    <a:lnTo>
                      <a:pt x="110" y="225"/>
                    </a:lnTo>
                    <a:lnTo>
                      <a:pt x="110" y="223"/>
                    </a:lnTo>
                    <a:lnTo>
                      <a:pt x="110" y="221"/>
                    </a:lnTo>
                    <a:lnTo>
                      <a:pt x="110" y="219"/>
                    </a:lnTo>
                    <a:lnTo>
                      <a:pt x="110" y="217"/>
                    </a:lnTo>
                    <a:lnTo>
                      <a:pt x="112" y="217"/>
                    </a:lnTo>
                    <a:lnTo>
                      <a:pt x="110" y="215"/>
                    </a:lnTo>
                    <a:lnTo>
                      <a:pt x="110" y="213"/>
                    </a:lnTo>
                    <a:lnTo>
                      <a:pt x="112" y="213"/>
                    </a:lnTo>
                    <a:lnTo>
                      <a:pt x="112" y="211"/>
                    </a:lnTo>
                    <a:lnTo>
                      <a:pt x="112" y="209"/>
                    </a:lnTo>
                    <a:lnTo>
                      <a:pt x="112" y="207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6" y="203"/>
                    </a:lnTo>
                    <a:lnTo>
                      <a:pt x="108" y="201"/>
                    </a:lnTo>
                    <a:lnTo>
                      <a:pt x="108" y="199"/>
                    </a:lnTo>
                    <a:lnTo>
                      <a:pt x="106" y="199"/>
                    </a:lnTo>
                    <a:lnTo>
                      <a:pt x="104" y="199"/>
                    </a:lnTo>
                    <a:lnTo>
                      <a:pt x="102" y="199"/>
                    </a:lnTo>
                    <a:lnTo>
                      <a:pt x="102" y="197"/>
                    </a:lnTo>
                    <a:lnTo>
                      <a:pt x="102" y="195"/>
                    </a:lnTo>
                    <a:lnTo>
                      <a:pt x="100" y="193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102" y="189"/>
                    </a:lnTo>
                    <a:lnTo>
                      <a:pt x="102" y="187"/>
                    </a:lnTo>
                    <a:lnTo>
                      <a:pt x="102" y="185"/>
                    </a:lnTo>
                    <a:lnTo>
                      <a:pt x="100" y="185"/>
                    </a:lnTo>
                    <a:lnTo>
                      <a:pt x="100" y="183"/>
                    </a:lnTo>
                    <a:lnTo>
                      <a:pt x="98" y="183"/>
                    </a:lnTo>
                    <a:lnTo>
                      <a:pt x="98" y="181"/>
                    </a:lnTo>
                    <a:lnTo>
                      <a:pt x="98" y="177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4" y="175"/>
                    </a:lnTo>
                    <a:lnTo>
                      <a:pt x="92" y="175"/>
                    </a:lnTo>
                    <a:lnTo>
                      <a:pt x="90" y="175"/>
                    </a:lnTo>
                    <a:lnTo>
                      <a:pt x="88" y="175"/>
                    </a:lnTo>
                    <a:lnTo>
                      <a:pt x="86" y="175"/>
                    </a:lnTo>
                    <a:lnTo>
                      <a:pt x="82" y="175"/>
                    </a:lnTo>
                    <a:lnTo>
                      <a:pt x="78" y="173"/>
                    </a:lnTo>
                    <a:lnTo>
                      <a:pt x="76" y="173"/>
                    </a:lnTo>
                    <a:lnTo>
                      <a:pt x="74" y="173"/>
                    </a:lnTo>
                    <a:lnTo>
                      <a:pt x="68" y="173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56" y="173"/>
                    </a:lnTo>
                    <a:lnTo>
                      <a:pt x="48" y="173"/>
                    </a:lnTo>
                    <a:lnTo>
                      <a:pt x="46" y="173"/>
                    </a:lnTo>
                    <a:lnTo>
                      <a:pt x="44" y="173"/>
                    </a:lnTo>
                    <a:lnTo>
                      <a:pt x="42" y="173"/>
                    </a:lnTo>
                    <a:lnTo>
                      <a:pt x="40" y="173"/>
                    </a:lnTo>
                    <a:lnTo>
                      <a:pt x="38" y="173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28" y="173"/>
                    </a:lnTo>
                    <a:lnTo>
                      <a:pt x="26" y="173"/>
                    </a:lnTo>
                    <a:lnTo>
                      <a:pt x="24" y="173"/>
                    </a:lnTo>
                    <a:lnTo>
                      <a:pt x="20" y="173"/>
                    </a:lnTo>
                    <a:lnTo>
                      <a:pt x="16" y="173"/>
                    </a:lnTo>
                    <a:lnTo>
                      <a:pt x="12" y="173"/>
                    </a:lnTo>
                    <a:lnTo>
                      <a:pt x="12" y="171"/>
                    </a:lnTo>
                    <a:lnTo>
                      <a:pt x="12" y="169"/>
                    </a:lnTo>
                    <a:lnTo>
                      <a:pt x="12" y="167"/>
                    </a:lnTo>
                    <a:lnTo>
                      <a:pt x="12" y="155"/>
                    </a:lnTo>
                    <a:lnTo>
                      <a:pt x="12" y="147"/>
                    </a:lnTo>
                    <a:lnTo>
                      <a:pt x="12" y="145"/>
                    </a:lnTo>
                    <a:lnTo>
                      <a:pt x="12" y="143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1"/>
                    </a:lnTo>
                    <a:lnTo>
                      <a:pt x="12" y="127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2" y="119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4" y="90"/>
                    </a:lnTo>
                    <a:lnTo>
                      <a:pt x="16" y="90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66"/>
                    </a:lnTo>
                    <a:lnTo>
                      <a:pt x="20" y="64"/>
                    </a:lnTo>
                    <a:lnTo>
                      <a:pt x="20" y="62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0" y="54"/>
                    </a:lnTo>
                    <a:lnTo>
                      <a:pt x="22" y="52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2" y="26"/>
                    </a:lnTo>
                    <a:lnTo>
                      <a:pt x="28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4" y="26"/>
                    </a:lnTo>
                    <a:lnTo>
                      <a:pt x="48" y="26"/>
                    </a:lnTo>
                    <a:lnTo>
                      <a:pt x="54" y="26"/>
                    </a:lnTo>
                    <a:lnTo>
                      <a:pt x="56" y="26"/>
                    </a:lnTo>
                    <a:lnTo>
                      <a:pt x="62" y="26"/>
                    </a:lnTo>
                    <a:lnTo>
                      <a:pt x="68" y="26"/>
                    </a:lnTo>
                    <a:lnTo>
                      <a:pt x="70" y="26"/>
                    </a:lnTo>
                    <a:lnTo>
                      <a:pt x="72" y="26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2" y="26"/>
                    </a:lnTo>
                    <a:lnTo>
                      <a:pt x="84" y="26"/>
                    </a:lnTo>
                    <a:lnTo>
                      <a:pt x="90" y="26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8" name="Freeform 91">
                <a:extLst>
                  <a:ext uri="{FF2B5EF4-FFF2-40B4-BE49-F238E27FC236}">
                    <a16:creationId xmlns:a16="http://schemas.microsoft.com/office/drawing/2014/main" id="{E4FC51E7-0691-15FE-9355-A4DCA2AED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2300" y="3765550"/>
                <a:ext cx="492125" cy="563563"/>
              </a:xfrm>
              <a:custGeom>
                <a:avLst/>
                <a:gdLst>
                  <a:gd name="T0" fmla="*/ 134 w 310"/>
                  <a:gd name="T1" fmla="*/ 28 h 355"/>
                  <a:gd name="T2" fmla="*/ 148 w 310"/>
                  <a:gd name="T3" fmla="*/ 34 h 355"/>
                  <a:gd name="T4" fmla="*/ 148 w 310"/>
                  <a:gd name="T5" fmla="*/ 54 h 355"/>
                  <a:gd name="T6" fmla="*/ 144 w 310"/>
                  <a:gd name="T7" fmla="*/ 72 h 355"/>
                  <a:gd name="T8" fmla="*/ 136 w 310"/>
                  <a:gd name="T9" fmla="*/ 90 h 355"/>
                  <a:gd name="T10" fmla="*/ 142 w 310"/>
                  <a:gd name="T11" fmla="*/ 112 h 355"/>
                  <a:gd name="T12" fmla="*/ 156 w 310"/>
                  <a:gd name="T13" fmla="*/ 120 h 355"/>
                  <a:gd name="T14" fmla="*/ 168 w 310"/>
                  <a:gd name="T15" fmla="*/ 132 h 355"/>
                  <a:gd name="T16" fmla="*/ 180 w 310"/>
                  <a:gd name="T17" fmla="*/ 146 h 355"/>
                  <a:gd name="T18" fmla="*/ 194 w 310"/>
                  <a:gd name="T19" fmla="*/ 156 h 355"/>
                  <a:gd name="T20" fmla="*/ 212 w 310"/>
                  <a:gd name="T21" fmla="*/ 166 h 355"/>
                  <a:gd name="T22" fmla="*/ 214 w 310"/>
                  <a:gd name="T23" fmla="*/ 186 h 355"/>
                  <a:gd name="T24" fmla="*/ 234 w 310"/>
                  <a:gd name="T25" fmla="*/ 196 h 355"/>
                  <a:gd name="T26" fmla="*/ 262 w 310"/>
                  <a:gd name="T27" fmla="*/ 210 h 355"/>
                  <a:gd name="T28" fmla="*/ 284 w 310"/>
                  <a:gd name="T29" fmla="*/ 224 h 355"/>
                  <a:gd name="T30" fmla="*/ 306 w 310"/>
                  <a:gd name="T31" fmla="*/ 234 h 355"/>
                  <a:gd name="T32" fmla="*/ 300 w 310"/>
                  <a:gd name="T33" fmla="*/ 250 h 355"/>
                  <a:gd name="T34" fmla="*/ 292 w 310"/>
                  <a:gd name="T35" fmla="*/ 266 h 355"/>
                  <a:gd name="T36" fmla="*/ 280 w 310"/>
                  <a:gd name="T37" fmla="*/ 287 h 355"/>
                  <a:gd name="T38" fmla="*/ 272 w 310"/>
                  <a:gd name="T39" fmla="*/ 307 h 355"/>
                  <a:gd name="T40" fmla="*/ 252 w 310"/>
                  <a:gd name="T41" fmla="*/ 331 h 355"/>
                  <a:gd name="T42" fmla="*/ 230 w 310"/>
                  <a:gd name="T43" fmla="*/ 345 h 355"/>
                  <a:gd name="T44" fmla="*/ 214 w 310"/>
                  <a:gd name="T45" fmla="*/ 351 h 355"/>
                  <a:gd name="T46" fmla="*/ 192 w 310"/>
                  <a:gd name="T47" fmla="*/ 349 h 355"/>
                  <a:gd name="T48" fmla="*/ 186 w 310"/>
                  <a:gd name="T49" fmla="*/ 345 h 355"/>
                  <a:gd name="T50" fmla="*/ 178 w 310"/>
                  <a:gd name="T51" fmla="*/ 337 h 355"/>
                  <a:gd name="T52" fmla="*/ 178 w 310"/>
                  <a:gd name="T53" fmla="*/ 321 h 355"/>
                  <a:gd name="T54" fmla="*/ 162 w 310"/>
                  <a:gd name="T55" fmla="*/ 309 h 355"/>
                  <a:gd name="T56" fmla="*/ 146 w 310"/>
                  <a:gd name="T57" fmla="*/ 307 h 355"/>
                  <a:gd name="T58" fmla="*/ 138 w 310"/>
                  <a:gd name="T59" fmla="*/ 295 h 355"/>
                  <a:gd name="T60" fmla="*/ 134 w 310"/>
                  <a:gd name="T61" fmla="*/ 289 h 355"/>
                  <a:gd name="T62" fmla="*/ 122 w 310"/>
                  <a:gd name="T63" fmla="*/ 284 h 355"/>
                  <a:gd name="T64" fmla="*/ 118 w 310"/>
                  <a:gd name="T65" fmla="*/ 276 h 355"/>
                  <a:gd name="T66" fmla="*/ 106 w 310"/>
                  <a:gd name="T67" fmla="*/ 268 h 355"/>
                  <a:gd name="T68" fmla="*/ 96 w 310"/>
                  <a:gd name="T69" fmla="*/ 262 h 355"/>
                  <a:gd name="T70" fmla="*/ 82 w 310"/>
                  <a:gd name="T71" fmla="*/ 258 h 355"/>
                  <a:gd name="T72" fmla="*/ 78 w 310"/>
                  <a:gd name="T73" fmla="*/ 244 h 355"/>
                  <a:gd name="T74" fmla="*/ 68 w 310"/>
                  <a:gd name="T75" fmla="*/ 226 h 355"/>
                  <a:gd name="T76" fmla="*/ 46 w 310"/>
                  <a:gd name="T77" fmla="*/ 214 h 355"/>
                  <a:gd name="T78" fmla="*/ 40 w 310"/>
                  <a:gd name="T79" fmla="*/ 192 h 355"/>
                  <a:gd name="T80" fmla="*/ 24 w 310"/>
                  <a:gd name="T81" fmla="*/ 184 h 355"/>
                  <a:gd name="T82" fmla="*/ 18 w 310"/>
                  <a:gd name="T83" fmla="*/ 168 h 355"/>
                  <a:gd name="T84" fmla="*/ 0 w 310"/>
                  <a:gd name="T85" fmla="*/ 164 h 355"/>
                  <a:gd name="T86" fmla="*/ 8 w 310"/>
                  <a:gd name="T87" fmla="*/ 156 h 355"/>
                  <a:gd name="T88" fmla="*/ 20 w 310"/>
                  <a:gd name="T89" fmla="*/ 144 h 355"/>
                  <a:gd name="T90" fmla="*/ 32 w 310"/>
                  <a:gd name="T91" fmla="*/ 124 h 355"/>
                  <a:gd name="T92" fmla="*/ 38 w 310"/>
                  <a:gd name="T93" fmla="*/ 114 h 355"/>
                  <a:gd name="T94" fmla="*/ 44 w 310"/>
                  <a:gd name="T95" fmla="*/ 96 h 355"/>
                  <a:gd name="T96" fmla="*/ 56 w 310"/>
                  <a:gd name="T97" fmla="*/ 90 h 355"/>
                  <a:gd name="T98" fmla="*/ 62 w 310"/>
                  <a:gd name="T99" fmla="*/ 72 h 355"/>
                  <a:gd name="T100" fmla="*/ 60 w 310"/>
                  <a:gd name="T101" fmla="*/ 54 h 355"/>
                  <a:gd name="T102" fmla="*/ 64 w 310"/>
                  <a:gd name="T103" fmla="*/ 42 h 355"/>
                  <a:gd name="T104" fmla="*/ 74 w 310"/>
                  <a:gd name="T105" fmla="*/ 32 h 355"/>
                  <a:gd name="T106" fmla="*/ 84 w 310"/>
                  <a:gd name="T107" fmla="*/ 18 h 355"/>
                  <a:gd name="T108" fmla="*/ 94 w 310"/>
                  <a:gd name="T109" fmla="*/ 6 h 355"/>
                  <a:gd name="T110" fmla="*/ 104 w 310"/>
                  <a:gd name="T111" fmla="*/ 8 h 355"/>
                  <a:gd name="T112" fmla="*/ 112 w 310"/>
                  <a:gd name="T113" fmla="*/ 18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0" h="355">
                    <a:moveTo>
                      <a:pt x="118" y="26"/>
                    </a:moveTo>
                    <a:lnTo>
                      <a:pt x="118" y="28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4" y="26"/>
                    </a:lnTo>
                    <a:lnTo>
                      <a:pt x="126" y="26"/>
                    </a:lnTo>
                    <a:lnTo>
                      <a:pt x="128" y="24"/>
                    </a:lnTo>
                    <a:lnTo>
                      <a:pt x="130" y="24"/>
                    </a:lnTo>
                    <a:lnTo>
                      <a:pt x="132" y="26"/>
                    </a:lnTo>
                    <a:lnTo>
                      <a:pt x="134" y="28"/>
                    </a:lnTo>
                    <a:lnTo>
                      <a:pt x="134" y="28"/>
                    </a:lnTo>
                    <a:lnTo>
                      <a:pt x="136" y="28"/>
                    </a:lnTo>
                    <a:lnTo>
                      <a:pt x="138" y="28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6" y="30"/>
                    </a:lnTo>
                    <a:lnTo>
                      <a:pt x="146" y="32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0" y="40"/>
                    </a:lnTo>
                    <a:lnTo>
                      <a:pt x="150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48" y="50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8" y="62"/>
                    </a:lnTo>
                    <a:lnTo>
                      <a:pt x="146" y="66"/>
                    </a:lnTo>
                    <a:lnTo>
                      <a:pt x="146" y="66"/>
                    </a:lnTo>
                    <a:lnTo>
                      <a:pt x="146" y="68"/>
                    </a:lnTo>
                    <a:lnTo>
                      <a:pt x="144" y="6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2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86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6"/>
                    </a:lnTo>
                    <a:lnTo>
                      <a:pt x="134" y="98"/>
                    </a:lnTo>
                    <a:lnTo>
                      <a:pt x="136" y="100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8" y="108"/>
                    </a:lnTo>
                    <a:lnTo>
                      <a:pt x="140" y="110"/>
                    </a:lnTo>
                    <a:lnTo>
                      <a:pt x="142" y="112"/>
                    </a:lnTo>
                    <a:lnTo>
                      <a:pt x="142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6" y="114"/>
                    </a:lnTo>
                    <a:lnTo>
                      <a:pt x="148" y="114"/>
                    </a:lnTo>
                    <a:lnTo>
                      <a:pt x="150" y="116"/>
                    </a:lnTo>
                    <a:lnTo>
                      <a:pt x="152" y="118"/>
                    </a:lnTo>
                    <a:lnTo>
                      <a:pt x="154" y="118"/>
                    </a:lnTo>
                    <a:lnTo>
                      <a:pt x="154" y="120"/>
                    </a:lnTo>
                    <a:lnTo>
                      <a:pt x="156" y="120"/>
                    </a:lnTo>
                    <a:lnTo>
                      <a:pt x="156" y="122"/>
                    </a:lnTo>
                    <a:lnTo>
                      <a:pt x="158" y="124"/>
                    </a:lnTo>
                    <a:lnTo>
                      <a:pt x="158" y="126"/>
                    </a:lnTo>
                    <a:lnTo>
                      <a:pt x="160" y="128"/>
                    </a:lnTo>
                    <a:lnTo>
                      <a:pt x="160" y="130"/>
                    </a:lnTo>
                    <a:lnTo>
                      <a:pt x="162" y="130"/>
                    </a:lnTo>
                    <a:lnTo>
                      <a:pt x="164" y="130"/>
                    </a:lnTo>
                    <a:lnTo>
                      <a:pt x="164" y="132"/>
                    </a:lnTo>
                    <a:lnTo>
                      <a:pt x="166" y="132"/>
                    </a:lnTo>
                    <a:lnTo>
                      <a:pt x="168" y="132"/>
                    </a:lnTo>
                    <a:lnTo>
                      <a:pt x="168" y="134"/>
                    </a:lnTo>
                    <a:lnTo>
                      <a:pt x="170" y="134"/>
                    </a:lnTo>
                    <a:lnTo>
                      <a:pt x="172" y="136"/>
                    </a:lnTo>
                    <a:lnTo>
                      <a:pt x="172" y="138"/>
                    </a:lnTo>
                    <a:lnTo>
                      <a:pt x="174" y="138"/>
                    </a:lnTo>
                    <a:lnTo>
                      <a:pt x="174" y="140"/>
                    </a:lnTo>
                    <a:lnTo>
                      <a:pt x="176" y="140"/>
                    </a:lnTo>
                    <a:lnTo>
                      <a:pt x="176" y="142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0" y="148"/>
                    </a:lnTo>
                    <a:lnTo>
                      <a:pt x="182" y="150"/>
                    </a:lnTo>
                    <a:lnTo>
                      <a:pt x="182" y="152"/>
                    </a:lnTo>
                    <a:lnTo>
                      <a:pt x="182" y="152"/>
                    </a:lnTo>
                    <a:lnTo>
                      <a:pt x="182" y="154"/>
                    </a:lnTo>
                    <a:lnTo>
                      <a:pt x="184" y="154"/>
                    </a:lnTo>
                    <a:lnTo>
                      <a:pt x="188" y="154"/>
                    </a:lnTo>
                    <a:lnTo>
                      <a:pt x="190" y="156"/>
                    </a:lnTo>
                    <a:lnTo>
                      <a:pt x="192" y="156"/>
                    </a:lnTo>
                    <a:lnTo>
                      <a:pt x="194" y="156"/>
                    </a:lnTo>
                    <a:lnTo>
                      <a:pt x="194" y="158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200" y="160"/>
                    </a:lnTo>
                    <a:lnTo>
                      <a:pt x="202" y="160"/>
                    </a:lnTo>
                    <a:lnTo>
                      <a:pt x="204" y="162"/>
                    </a:lnTo>
                    <a:lnTo>
                      <a:pt x="206" y="162"/>
                    </a:lnTo>
                    <a:lnTo>
                      <a:pt x="208" y="164"/>
                    </a:lnTo>
                    <a:lnTo>
                      <a:pt x="210" y="166"/>
                    </a:lnTo>
                    <a:lnTo>
                      <a:pt x="212" y="166"/>
                    </a:lnTo>
                    <a:lnTo>
                      <a:pt x="212" y="168"/>
                    </a:lnTo>
                    <a:lnTo>
                      <a:pt x="214" y="170"/>
                    </a:lnTo>
                    <a:lnTo>
                      <a:pt x="214" y="172"/>
                    </a:lnTo>
                    <a:lnTo>
                      <a:pt x="214" y="174"/>
                    </a:lnTo>
                    <a:lnTo>
                      <a:pt x="214" y="176"/>
                    </a:lnTo>
                    <a:lnTo>
                      <a:pt x="214" y="178"/>
                    </a:lnTo>
                    <a:lnTo>
                      <a:pt x="214" y="180"/>
                    </a:lnTo>
                    <a:lnTo>
                      <a:pt x="214" y="182"/>
                    </a:lnTo>
                    <a:lnTo>
                      <a:pt x="214" y="184"/>
                    </a:lnTo>
                    <a:lnTo>
                      <a:pt x="214" y="186"/>
                    </a:lnTo>
                    <a:lnTo>
                      <a:pt x="216" y="186"/>
                    </a:lnTo>
                    <a:lnTo>
                      <a:pt x="218" y="188"/>
                    </a:lnTo>
                    <a:lnTo>
                      <a:pt x="220" y="188"/>
                    </a:lnTo>
                    <a:lnTo>
                      <a:pt x="222" y="188"/>
                    </a:lnTo>
                    <a:lnTo>
                      <a:pt x="222" y="190"/>
                    </a:lnTo>
                    <a:lnTo>
                      <a:pt x="224" y="190"/>
                    </a:lnTo>
                    <a:lnTo>
                      <a:pt x="226" y="192"/>
                    </a:lnTo>
                    <a:lnTo>
                      <a:pt x="228" y="192"/>
                    </a:lnTo>
                    <a:lnTo>
                      <a:pt x="232" y="196"/>
                    </a:lnTo>
                    <a:lnTo>
                      <a:pt x="234" y="196"/>
                    </a:lnTo>
                    <a:lnTo>
                      <a:pt x="234" y="198"/>
                    </a:lnTo>
                    <a:lnTo>
                      <a:pt x="236" y="198"/>
                    </a:lnTo>
                    <a:lnTo>
                      <a:pt x="238" y="198"/>
                    </a:lnTo>
                    <a:lnTo>
                      <a:pt x="240" y="200"/>
                    </a:lnTo>
                    <a:lnTo>
                      <a:pt x="242" y="202"/>
                    </a:lnTo>
                    <a:lnTo>
                      <a:pt x="248" y="204"/>
                    </a:lnTo>
                    <a:lnTo>
                      <a:pt x="250" y="206"/>
                    </a:lnTo>
                    <a:lnTo>
                      <a:pt x="252" y="206"/>
                    </a:lnTo>
                    <a:lnTo>
                      <a:pt x="256" y="208"/>
                    </a:lnTo>
                    <a:lnTo>
                      <a:pt x="262" y="210"/>
                    </a:lnTo>
                    <a:lnTo>
                      <a:pt x="264" y="210"/>
                    </a:lnTo>
                    <a:lnTo>
                      <a:pt x="266" y="212"/>
                    </a:lnTo>
                    <a:lnTo>
                      <a:pt x="268" y="214"/>
                    </a:lnTo>
                    <a:lnTo>
                      <a:pt x="272" y="216"/>
                    </a:lnTo>
                    <a:lnTo>
                      <a:pt x="274" y="216"/>
                    </a:lnTo>
                    <a:lnTo>
                      <a:pt x="276" y="218"/>
                    </a:lnTo>
                    <a:lnTo>
                      <a:pt x="278" y="220"/>
                    </a:lnTo>
                    <a:lnTo>
                      <a:pt x="280" y="220"/>
                    </a:lnTo>
                    <a:lnTo>
                      <a:pt x="280" y="222"/>
                    </a:lnTo>
                    <a:lnTo>
                      <a:pt x="284" y="224"/>
                    </a:lnTo>
                    <a:lnTo>
                      <a:pt x="288" y="224"/>
                    </a:lnTo>
                    <a:lnTo>
                      <a:pt x="288" y="226"/>
                    </a:lnTo>
                    <a:lnTo>
                      <a:pt x="290" y="226"/>
                    </a:lnTo>
                    <a:lnTo>
                      <a:pt x="294" y="228"/>
                    </a:lnTo>
                    <a:lnTo>
                      <a:pt x="296" y="230"/>
                    </a:lnTo>
                    <a:lnTo>
                      <a:pt x="300" y="232"/>
                    </a:lnTo>
                    <a:lnTo>
                      <a:pt x="302" y="232"/>
                    </a:lnTo>
                    <a:lnTo>
                      <a:pt x="302" y="234"/>
                    </a:lnTo>
                    <a:lnTo>
                      <a:pt x="304" y="234"/>
                    </a:lnTo>
                    <a:lnTo>
                      <a:pt x="306" y="234"/>
                    </a:lnTo>
                    <a:lnTo>
                      <a:pt x="308" y="234"/>
                    </a:lnTo>
                    <a:lnTo>
                      <a:pt x="310" y="234"/>
                    </a:lnTo>
                    <a:lnTo>
                      <a:pt x="308" y="236"/>
                    </a:lnTo>
                    <a:lnTo>
                      <a:pt x="308" y="238"/>
                    </a:lnTo>
                    <a:lnTo>
                      <a:pt x="306" y="240"/>
                    </a:lnTo>
                    <a:lnTo>
                      <a:pt x="304" y="244"/>
                    </a:lnTo>
                    <a:lnTo>
                      <a:pt x="304" y="246"/>
                    </a:lnTo>
                    <a:lnTo>
                      <a:pt x="302" y="246"/>
                    </a:lnTo>
                    <a:lnTo>
                      <a:pt x="302" y="248"/>
                    </a:lnTo>
                    <a:lnTo>
                      <a:pt x="300" y="250"/>
                    </a:lnTo>
                    <a:lnTo>
                      <a:pt x="300" y="252"/>
                    </a:lnTo>
                    <a:lnTo>
                      <a:pt x="298" y="254"/>
                    </a:lnTo>
                    <a:lnTo>
                      <a:pt x="298" y="256"/>
                    </a:lnTo>
                    <a:lnTo>
                      <a:pt x="298" y="258"/>
                    </a:lnTo>
                    <a:lnTo>
                      <a:pt x="296" y="258"/>
                    </a:lnTo>
                    <a:lnTo>
                      <a:pt x="296" y="258"/>
                    </a:lnTo>
                    <a:lnTo>
                      <a:pt x="294" y="260"/>
                    </a:lnTo>
                    <a:lnTo>
                      <a:pt x="294" y="262"/>
                    </a:lnTo>
                    <a:lnTo>
                      <a:pt x="292" y="264"/>
                    </a:lnTo>
                    <a:lnTo>
                      <a:pt x="292" y="266"/>
                    </a:lnTo>
                    <a:lnTo>
                      <a:pt x="290" y="268"/>
                    </a:lnTo>
                    <a:lnTo>
                      <a:pt x="288" y="272"/>
                    </a:lnTo>
                    <a:lnTo>
                      <a:pt x="288" y="274"/>
                    </a:lnTo>
                    <a:lnTo>
                      <a:pt x="286" y="276"/>
                    </a:lnTo>
                    <a:lnTo>
                      <a:pt x="284" y="280"/>
                    </a:lnTo>
                    <a:lnTo>
                      <a:pt x="284" y="282"/>
                    </a:lnTo>
                    <a:lnTo>
                      <a:pt x="282" y="282"/>
                    </a:lnTo>
                    <a:lnTo>
                      <a:pt x="282" y="284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78" y="293"/>
                    </a:lnTo>
                    <a:lnTo>
                      <a:pt x="278" y="295"/>
                    </a:lnTo>
                    <a:lnTo>
                      <a:pt x="278" y="297"/>
                    </a:lnTo>
                    <a:lnTo>
                      <a:pt x="278" y="299"/>
                    </a:lnTo>
                    <a:lnTo>
                      <a:pt x="276" y="303"/>
                    </a:lnTo>
                    <a:lnTo>
                      <a:pt x="274" y="305"/>
                    </a:lnTo>
                    <a:lnTo>
                      <a:pt x="274" y="307"/>
                    </a:lnTo>
                    <a:lnTo>
                      <a:pt x="272" y="307"/>
                    </a:lnTo>
                    <a:lnTo>
                      <a:pt x="270" y="311"/>
                    </a:lnTo>
                    <a:lnTo>
                      <a:pt x="270" y="313"/>
                    </a:lnTo>
                    <a:lnTo>
                      <a:pt x="268" y="315"/>
                    </a:lnTo>
                    <a:lnTo>
                      <a:pt x="266" y="319"/>
                    </a:lnTo>
                    <a:lnTo>
                      <a:pt x="266" y="321"/>
                    </a:lnTo>
                    <a:lnTo>
                      <a:pt x="264" y="323"/>
                    </a:lnTo>
                    <a:lnTo>
                      <a:pt x="262" y="327"/>
                    </a:lnTo>
                    <a:lnTo>
                      <a:pt x="258" y="329"/>
                    </a:lnTo>
                    <a:lnTo>
                      <a:pt x="254" y="331"/>
                    </a:lnTo>
                    <a:lnTo>
                      <a:pt x="252" y="331"/>
                    </a:lnTo>
                    <a:lnTo>
                      <a:pt x="252" y="333"/>
                    </a:lnTo>
                    <a:lnTo>
                      <a:pt x="250" y="333"/>
                    </a:lnTo>
                    <a:lnTo>
                      <a:pt x="248" y="333"/>
                    </a:lnTo>
                    <a:lnTo>
                      <a:pt x="246" y="335"/>
                    </a:lnTo>
                    <a:lnTo>
                      <a:pt x="242" y="337"/>
                    </a:lnTo>
                    <a:lnTo>
                      <a:pt x="240" y="339"/>
                    </a:lnTo>
                    <a:lnTo>
                      <a:pt x="238" y="339"/>
                    </a:lnTo>
                    <a:lnTo>
                      <a:pt x="234" y="341"/>
                    </a:lnTo>
                    <a:lnTo>
                      <a:pt x="232" y="343"/>
                    </a:lnTo>
                    <a:lnTo>
                      <a:pt x="230" y="345"/>
                    </a:lnTo>
                    <a:lnTo>
                      <a:pt x="228" y="345"/>
                    </a:lnTo>
                    <a:lnTo>
                      <a:pt x="228" y="347"/>
                    </a:lnTo>
                    <a:lnTo>
                      <a:pt x="226" y="347"/>
                    </a:lnTo>
                    <a:lnTo>
                      <a:pt x="224" y="347"/>
                    </a:lnTo>
                    <a:lnTo>
                      <a:pt x="222" y="347"/>
                    </a:lnTo>
                    <a:lnTo>
                      <a:pt x="222" y="349"/>
                    </a:lnTo>
                    <a:lnTo>
                      <a:pt x="220" y="349"/>
                    </a:lnTo>
                    <a:lnTo>
                      <a:pt x="218" y="349"/>
                    </a:lnTo>
                    <a:lnTo>
                      <a:pt x="216" y="351"/>
                    </a:lnTo>
                    <a:lnTo>
                      <a:pt x="214" y="351"/>
                    </a:lnTo>
                    <a:lnTo>
                      <a:pt x="210" y="353"/>
                    </a:lnTo>
                    <a:lnTo>
                      <a:pt x="208" y="353"/>
                    </a:lnTo>
                    <a:lnTo>
                      <a:pt x="206" y="353"/>
                    </a:lnTo>
                    <a:lnTo>
                      <a:pt x="204" y="355"/>
                    </a:lnTo>
                    <a:lnTo>
                      <a:pt x="202" y="355"/>
                    </a:lnTo>
                    <a:lnTo>
                      <a:pt x="200" y="355"/>
                    </a:lnTo>
                    <a:lnTo>
                      <a:pt x="200" y="353"/>
                    </a:lnTo>
                    <a:lnTo>
                      <a:pt x="196" y="349"/>
                    </a:lnTo>
                    <a:lnTo>
                      <a:pt x="194" y="349"/>
                    </a:lnTo>
                    <a:lnTo>
                      <a:pt x="192" y="349"/>
                    </a:lnTo>
                    <a:lnTo>
                      <a:pt x="192" y="351"/>
                    </a:lnTo>
                    <a:lnTo>
                      <a:pt x="192" y="353"/>
                    </a:lnTo>
                    <a:lnTo>
                      <a:pt x="190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0" y="347"/>
                    </a:lnTo>
                    <a:lnTo>
                      <a:pt x="188" y="347"/>
                    </a:lnTo>
                    <a:lnTo>
                      <a:pt x="188" y="345"/>
                    </a:lnTo>
                    <a:lnTo>
                      <a:pt x="186" y="345"/>
                    </a:lnTo>
                    <a:lnTo>
                      <a:pt x="184" y="347"/>
                    </a:lnTo>
                    <a:lnTo>
                      <a:pt x="182" y="347"/>
                    </a:lnTo>
                    <a:lnTo>
                      <a:pt x="182" y="345"/>
                    </a:lnTo>
                    <a:lnTo>
                      <a:pt x="182" y="345"/>
                    </a:lnTo>
                    <a:lnTo>
                      <a:pt x="180" y="345"/>
                    </a:lnTo>
                    <a:lnTo>
                      <a:pt x="180" y="343"/>
                    </a:lnTo>
                    <a:lnTo>
                      <a:pt x="180" y="341"/>
                    </a:lnTo>
                    <a:lnTo>
                      <a:pt x="180" y="339"/>
                    </a:lnTo>
                    <a:lnTo>
                      <a:pt x="180" y="337"/>
                    </a:lnTo>
                    <a:lnTo>
                      <a:pt x="178" y="337"/>
                    </a:lnTo>
                    <a:lnTo>
                      <a:pt x="178" y="335"/>
                    </a:lnTo>
                    <a:lnTo>
                      <a:pt x="180" y="335"/>
                    </a:lnTo>
                    <a:lnTo>
                      <a:pt x="180" y="333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80" y="327"/>
                    </a:lnTo>
                    <a:lnTo>
                      <a:pt x="180" y="325"/>
                    </a:lnTo>
                    <a:lnTo>
                      <a:pt x="178" y="325"/>
                    </a:lnTo>
                    <a:lnTo>
                      <a:pt x="178" y="323"/>
                    </a:lnTo>
                    <a:lnTo>
                      <a:pt x="178" y="321"/>
                    </a:lnTo>
                    <a:lnTo>
                      <a:pt x="178" y="319"/>
                    </a:lnTo>
                    <a:lnTo>
                      <a:pt x="176" y="319"/>
                    </a:lnTo>
                    <a:lnTo>
                      <a:pt x="174" y="319"/>
                    </a:lnTo>
                    <a:lnTo>
                      <a:pt x="172" y="319"/>
                    </a:lnTo>
                    <a:lnTo>
                      <a:pt x="170" y="317"/>
                    </a:lnTo>
                    <a:lnTo>
                      <a:pt x="170" y="315"/>
                    </a:lnTo>
                    <a:lnTo>
                      <a:pt x="166" y="317"/>
                    </a:lnTo>
                    <a:lnTo>
                      <a:pt x="164" y="315"/>
                    </a:lnTo>
                    <a:lnTo>
                      <a:pt x="162" y="313"/>
                    </a:lnTo>
                    <a:lnTo>
                      <a:pt x="162" y="309"/>
                    </a:lnTo>
                    <a:lnTo>
                      <a:pt x="158" y="307"/>
                    </a:lnTo>
                    <a:lnTo>
                      <a:pt x="156" y="305"/>
                    </a:lnTo>
                    <a:lnTo>
                      <a:pt x="154" y="303"/>
                    </a:lnTo>
                    <a:lnTo>
                      <a:pt x="152" y="303"/>
                    </a:lnTo>
                    <a:lnTo>
                      <a:pt x="152" y="305"/>
                    </a:lnTo>
                    <a:lnTo>
                      <a:pt x="152" y="307"/>
                    </a:lnTo>
                    <a:lnTo>
                      <a:pt x="150" y="307"/>
                    </a:lnTo>
                    <a:lnTo>
                      <a:pt x="148" y="307"/>
                    </a:lnTo>
                    <a:lnTo>
                      <a:pt x="146" y="307"/>
                    </a:lnTo>
                    <a:lnTo>
                      <a:pt x="146" y="307"/>
                    </a:lnTo>
                    <a:lnTo>
                      <a:pt x="146" y="305"/>
                    </a:lnTo>
                    <a:lnTo>
                      <a:pt x="148" y="303"/>
                    </a:lnTo>
                    <a:lnTo>
                      <a:pt x="150" y="303"/>
                    </a:lnTo>
                    <a:lnTo>
                      <a:pt x="150" y="301"/>
                    </a:lnTo>
                    <a:lnTo>
                      <a:pt x="148" y="301"/>
                    </a:lnTo>
                    <a:lnTo>
                      <a:pt x="144" y="299"/>
                    </a:lnTo>
                    <a:lnTo>
                      <a:pt x="142" y="299"/>
                    </a:lnTo>
                    <a:lnTo>
                      <a:pt x="140" y="297"/>
                    </a:lnTo>
                    <a:lnTo>
                      <a:pt x="140" y="295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6" y="297"/>
                    </a:lnTo>
                    <a:lnTo>
                      <a:pt x="136" y="299"/>
                    </a:lnTo>
                    <a:lnTo>
                      <a:pt x="134" y="299"/>
                    </a:lnTo>
                    <a:lnTo>
                      <a:pt x="134" y="299"/>
                    </a:lnTo>
                    <a:lnTo>
                      <a:pt x="134" y="297"/>
                    </a:lnTo>
                    <a:lnTo>
                      <a:pt x="134" y="295"/>
                    </a:lnTo>
                    <a:lnTo>
                      <a:pt x="134" y="293"/>
                    </a:lnTo>
                    <a:lnTo>
                      <a:pt x="134" y="291"/>
                    </a:lnTo>
                    <a:lnTo>
                      <a:pt x="134" y="289"/>
                    </a:lnTo>
                    <a:lnTo>
                      <a:pt x="132" y="289"/>
                    </a:lnTo>
                    <a:lnTo>
                      <a:pt x="132" y="287"/>
                    </a:lnTo>
                    <a:lnTo>
                      <a:pt x="132" y="289"/>
                    </a:lnTo>
                    <a:lnTo>
                      <a:pt x="130" y="287"/>
                    </a:lnTo>
                    <a:lnTo>
                      <a:pt x="128" y="287"/>
                    </a:lnTo>
                    <a:lnTo>
                      <a:pt x="128" y="284"/>
                    </a:lnTo>
                    <a:lnTo>
                      <a:pt x="126" y="287"/>
                    </a:lnTo>
                    <a:lnTo>
                      <a:pt x="124" y="287"/>
                    </a:lnTo>
                    <a:lnTo>
                      <a:pt x="122" y="287"/>
                    </a:lnTo>
                    <a:lnTo>
                      <a:pt x="122" y="284"/>
                    </a:lnTo>
                    <a:lnTo>
                      <a:pt x="120" y="284"/>
                    </a:lnTo>
                    <a:lnTo>
                      <a:pt x="120" y="282"/>
                    </a:lnTo>
                    <a:lnTo>
                      <a:pt x="122" y="282"/>
                    </a:lnTo>
                    <a:lnTo>
                      <a:pt x="122" y="280"/>
                    </a:lnTo>
                    <a:lnTo>
                      <a:pt x="124" y="280"/>
                    </a:lnTo>
                    <a:lnTo>
                      <a:pt x="124" y="278"/>
                    </a:lnTo>
                    <a:lnTo>
                      <a:pt x="124" y="276"/>
                    </a:lnTo>
                    <a:lnTo>
                      <a:pt x="122" y="276"/>
                    </a:lnTo>
                    <a:lnTo>
                      <a:pt x="120" y="276"/>
                    </a:lnTo>
                    <a:lnTo>
                      <a:pt x="118" y="276"/>
                    </a:lnTo>
                    <a:lnTo>
                      <a:pt x="116" y="274"/>
                    </a:lnTo>
                    <a:lnTo>
                      <a:pt x="116" y="272"/>
                    </a:lnTo>
                    <a:lnTo>
                      <a:pt x="118" y="272"/>
                    </a:lnTo>
                    <a:lnTo>
                      <a:pt x="118" y="270"/>
                    </a:lnTo>
                    <a:lnTo>
                      <a:pt x="116" y="270"/>
                    </a:lnTo>
                    <a:lnTo>
                      <a:pt x="116" y="268"/>
                    </a:lnTo>
                    <a:lnTo>
                      <a:pt x="114" y="268"/>
                    </a:lnTo>
                    <a:lnTo>
                      <a:pt x="112" y="268"/>
                    </a:lnTo>
                    <a:lnTo>
                      <a:pt x="110" y="266"/>
                    </a:lnTo>
                    <a:lnTo>
                      <a:pt x="106" y="268"/>
                    </a:lnTo>
                    <a:lnTo>
                      <a:pt x="104" y="270"/>
                    </a:lnTo>
                    <a:lnTo>
                      <a:pt x="102" y="270"/>
                    </a:lnTo>
                    <a:lnTo>
                      <a:pt x="100" y="270"/>
                    </a:lnTo>
                    <a:lnTo>
                      <a:pt x="98" y="270"/>
                    </a:lnTo>
                    <a:lnTo>
                      <a:pt x="98" y="268"/>
                    </a:lnTo>
                    <a:lnTo>
                      <a:pt x="96" y="268"/>
                    </a:lnTo>
                    <a:lnTo>
                      <a:pt x="96" y="266"/>
                    </a:lnTo>
                    <a:lnTo>
                      <a:pt x="94" y="264"/>
                    </a:lnTo>
                    <a:lnTo>
                      <a:pt x="96" y="264"/>
                    </a:lnTo>
                    <a:lnTo>
                      <a:pt x="96" y="262"/>
                    </a:lnTo>
                    <a:lnTo>
                      <a:pt x="96" y="260"/>
                    </a:lnTo>
                    <a:lnTo>
                      <a:pt x="94" y="260"/>
                    </a:lnTo>
                    <a:lnTo>
                      <a:pt x="90" y="260"/>
                    </a:lnTo>
                    <a:lnTo>
                      <a:pt x="90" y="258"/>
                    </a:lnTo>
                    <a:lnTo>
                      <a:pt x="88" y="258"/>
                    </a:lnTo>
                    <a:lnTo>
                      <a:pt x="86" y="258"/>
                    </a:lnTo>
                    <a:lnTo>
                      <a:pt x="86" y="258"/>
                    </a:lnTo>
                    <a:lnTo>
                      <a:pt x="84" y="258"/>
                    </a:lnTo>
                    <a:lnTo>
                      <a:pt x="84" y="258"/>
                    </a:lnTo>
                    <a:lnTo>
                      <a:pt x="82" y="258"/>
                    </a:lnTo>
                    <a:lnTo>
                      <a:pt x="82" y="256"/>
                    </a:lnTo>
                    <a:lnTo>
                      <a:pt x="84" y="254"/>
                    </a:lnTo>
                    <a:lnTo>
                      <a:pt x="86" y="252"/>
                    </a:lnTo>
                    <a:lnTo>
                      <a:pt x="84" y="252"/>
                    </a:lnTo>
                    <a:lnTo>
                      <a:pt x="84" y="250"/>
                    </a:lnTo>
                    <a:lnTo>
                      <a:pt x="82" y="250"/>
                    </a:lnTo>
                    <a:lnTo>
                      <a:pt x="80" y="248"/>
                    </a:lnTo>
                    <a:lnTo>
                      <a:pt x="80" y="246"/>
                    </a:lnTo>
                    <a:lnTo>
                      <a:pt x="78" y="246"/>
                    </a:lnTo>
                    <a:lnTo>
                      <a:pt x="78" y="244"/>
                    </a:lnTo>
                    <a:lnTo>
                      <a:pt x="76" y="244"/>
                    </a:lnTo>
                    <a:lnTo>
                      <a:pt x="74" y="242"/>
                    </a:lnTo>
                    <a:lnTo>
                      <a:pt x="72" y="242"/>
                    </a:lnTo>
                    <a:lnTo>
                      <a:pt x="72" y="240"/>
                    </a:lnTo>
                    <a:lnTo>
                      <a:pt x="70" y="238"/>
                    </a:lnTo>
                    <a:lnTo>
                      <a:pt x="70" y="236"/>
                    </a:lnTo>
                    <a:lnTo>
                      <a:pt x="68" y="232"/>
                    </a:lnTo>
                    <a:lnTo>
                      <a:pt x="68" y="230"/>
                    </a:lnTo>
                    <a:lnTo>
                      <a:pt x="68" y="228"/>
                    </a:lnTo>
                    <a:lnTo>
                      <a:pt x="68" y="226"/>
                    </a:lnTo>
                    <a:lnTo>
                      <a:pt x="66" y="224"/>
                    </a:lnTo>
                    <a:lnTo>
                      <a:pt x="62" y="224"/>
                    </a:lnTo>
                    <a:lnTo>
                      <a:pt x="60" y="222"/>
                    </a:lnTo>
                    <a:lnTo>
                      <a:pt x="56" y="220"/>
                    </a:lnTo>
                    <a:lnTo>
                      <a:pt x="54" y="220"/>
                    </a:lnTo>
                    <a:lnTo>
                      <a:pt x="52" y="218"/>
                    </a:lnTo>
                    <a:lnTo>
                      <a:pt x="50" y="218"/>
                    </a:lnTo>
                    <a:lnTo>
                      <a:pt x="50" y="216"/>
                    </a:lnTo>
                    <a:lnTo>
                      <a:pt x="48" y="216"/>
                    </a:lnTo>
                    <a:lnTo>
                      <a:pt x="46" y="214"/>
                    </a:lnTo>
                    <a:lnTo>
                      <a:pt x="44" y="210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2" y="194"/>
                    </a:lnTo>
                    <a:lnTo>
                      <a:pt x="40" y="192"/>
                    </a:lnTo>
                    <a:lnTo>
                      <a:pt x="38" y="190"/>
                    </a:lnTo>
                    <a:lnTo>
                      <a:pt x="36" y="188"/>
                    </a:lnTo>
                    <a:lnTo>
                      <a:pt x="32" y="188"/>
                    </a:lnTo>
                    <a:lnTo>
                      <a:pt x="30" y="188"/>
                    </a:lnTo>
                    <a:lnTo>
                      <a:pt x="28" y="188"/>
                    </a:lnTo>
                    <a:lnTo>
                      <a:pt x="26" y="190"/>
                    </a:lnTo>
                    <a:lnTo>
                      <a:pt x="24" y="190"/>
                    </a:lnTo>
                    <a:lnTo>
                      <a:pt x="24" y="188"/>
                    </a:lnTo>
                    <a:lnTo>
                      <a:pt x="24" y="186"/>
                    </a:lnTo>
                    <a:lnTo>
                      <a:pt x="24" y="184"/>
                    </a:lnTo>
                    <a:lnTo>
                      <a:pt x="22" y="184"/>
                    </a:lnTo>
                    <a:lnTo>
                      <a:pt x="20" y="182"/>
                    </a:lnTo>
                    <a:lnTo>
                      <a:pt x="18" y="180"/>
                    </a:lnTo>
                    <a:lnTo>
                      <a:pt x="20" y="178"/>
                    </a:lnTo>
                    <a:lnTo>
                      <a:pt x="20" y="176"/>
                    </a:lnTo>
                    <a:lnTo>
                      <a:pt x="20" y="174"/>
                    </a:lnTo>
                    <a:lnTo>
                      <a:pt x="18" y="174"/>
                    </a:lnTo>
                    <a:lnTo>
                      <a:pt x="20" y="172"/>
                    </a:lnTo>
                    <a:lnTo>
                      <a:pt x="20" y="170"/>
                    </a:lnTo>
                    <a:lnTo>
                      <a:pt x="18" y="168"/>
                    </a:lnTo>
                    <a:lnTo>
                      <a:pt x="16" y="166"/>
                    </a:lnTo>
                    <a:lnTo>
                      <a:pt x="14" y="166"/>
                    </a:lnTo>
                    <a:lnTo>
                      <a:pt x="12" y="166"/>
                    </a:lnTo>
                    <a:lnTo>
                      <a:pt x="12" y="168"/>
                    </a:lnTo>
                    <a:lnTo>
                      <a:pt x="8" y="168"/>
                    </a:lnTo>
                    <a:lnTo>
                      <a:pt x="8" y="166"/>
                    </a:lnTo>
                    <a:lnTo>
                      <a:pt x="6" y="166"/>
                    </a:lnTo>
                    <a:lnTo>
                      <a:pt x="4" y="168"/>
                    </a:lnTo>
                    <a:lnTo>
                      <a:pt x="0" y="166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4" y="156"/>
                    </a:lnTo>
                    <a:lnTo>
                      <a:pt x="4" y="158"/>
                    </a:lnTo>
                    <a:lnTo>
                      <a:pt x="6" y="158"/>
                    </a:lnTo>
                    <a:lnTo>
                      <a:pt x="6" y="156"/>
                    </a:lnTo>
                    <a:lnTo>
                      <a:pt x="8" y="156"/>
                    </a:lnTo>
                    <a:lnTo>
                      <a:pt x="10" y="154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6" y="154"/>
                    </a:lnTo>
                    <a:lnTo>
                      <a:pt x="16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8" y="148"/>
                    </a:lnTo>
                    <a:lnTo>
                      <a:pt x="18" y="146"/>
                    </a:lnTo>
                    <a:lnTo>
                      <a:pt x="20" y="144"/>
                    </a:lnTo>
                    <a:lnTo>
                      <a:pt x="20" y="142"/>
                    </a:lnTo>
                    <a:lnTo>
                      <a:pt x="20" y="138"/>
                    </a:lnTo>
                    <a:lnTo>
                      <a:pt x="24" y="134"/>
                    </a:lnTo>
                    <a:lnTo>
                      <a:pt x="24" y="132"/>
                    </a:lnTo>
                    <a:lnTo>
                      <a:pt x="26" y="132"/>
                    </a:lnTo>
                    <a:lnTo>
                      <a:pt x="28" y="130"/>
                    </a:lnTo>
                    <a:lnTo>
                      <a:pt x="30" y="128"/>
                    </a:lnTo>
                    <a:lnTo>
                      <a:pt x="32" y="128"/>
                    </a:lnTo>
                    <a:lnTo>
                      <a:pt x="32" y="126"/>
                    </a:lnTo>
                    <a:lnTo>
                      <a:pt x="32" y="124"/>
                    </a:lnTo>
                    <a:lnTo>
                      <a:pt x="32" y="122"/>
                    </a:lnTo>
                    <a:lnTo>
                      <a:pt x="34" y="122"/>
                    </a:lnTo>
                    <a:lnTo>
                      <a:pt x="36" y="122"/>
                    </a:lnTo>
                    <a:lnTo>
                      <a:pt x="38" y="122"/>
                    </a:lnTo>
                    <a:lnTo>
                      <a:pt x="38" y="120"/>
                    </a:lnTo>
                    <a:lnTo>
                      <a:pt x="38" y="118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8" y="114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38" y="110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4" y="96"/>
                    </a:lnTo>
                    <a:lnTo>
                      <a:pt x="44" y="94"/>
                    </a:lnTo>
                    <a:lnTo>
                      <a:pt x="46" y="94"/>
                    </a:lnTo>
                    <a:lnTo>
                      <a:pt x="46" y="96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4" y="90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60" y="78"/>
                    </a:lnTo>
                    <a:lnTo>
                      <a:pt x="60" y="76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62" y="72"/>
                    </a:lnTo>
                    <a:lnTo>
                      <a:pt x="62" y="70"/>
                    </a:lnTo>
                    <a:lnTo>
                      <a:pt x="62" y="68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2" y="64"/>
                    </a:lnTo>
                    <a:lnTo>
                      <a:pt x="62" y="62"/>
                    </a:lnTo>
                    <a:lnTo>
                      <a:pt x="62" y="60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0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6" y="34"/>
                    </a:lnTo>
                    <a:lnTo>
                      <a:pt x="68" y="34"/>
                    </a:lnTo>
                    <a:lnTo>
                      <a:pt x="68" y="32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2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90" y="8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0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2" y="18"/>
                    </a:lnTo>
                    <a:lnTo>
                      <a:pt x="112" y="18"/>
                    </a:lnTo>
                    <a:lnTo>
                      <a:pt x="112" y="20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18" y="24"/>
                    </a:lnTo>
                    <a:lnTo>
                      <a:pt x="118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49" name="Freeform 92">
                <a:extLst>
                  <a:ext uri="{FF2B5EF4-FFF2-40B4-BE49-F238E27FC236}">
                    <a16:creationId xmlns:a16="http://schemas.microsoft.com/office/drawing/2014/main" id="{E905CDFD-7762-CAB6-5789-16B33E0C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5763" y="4924425"/>
                <a:ext cx="465138" cy="473075"/>
              </a:xfrm>
              <a:custGeom>
                <a:avLst/>
                <a:gdLst>
                  <a:gd name="T0" fmla="*/ 40 w 293"/>
                  <a:gd name="T1" fmla="*/ 2 h 298"/>
                  <a:gd name="T2" fmla="*/ 70 w 293"/>
                  <a:gd name="T3" fmla="*/ 2 h 298"/>
                  <a:gd name="T4" fmla="*/ 84 w 293"/>
                  <a:gd name="T5" fmla="*/ 4 h 298"/>
                  <a:gd name="T6" fmla="*/ 109 w 293"/>
                  <a:gd name="T7" fmla="*/ 4 h 298"/>
                  <a:gd name="T8" fmla="*/ 133 w 293"/>
                  <a:gd name="T9" fmla="*/ 4 h 298"/>
                  <a:gd name="T10" fmla="*/ 167 w 293"/>
                  <a:gd name="T11" fmla="*/ 6 h 298"/>
                  <a:gd name="T12" fmla="*/ 193 w 293"/>
                  <a:gd name="T13" fmla="*/ 10 h 298"/>
                  <a:gd name="T14" fmla="*/ 193 w 293"/>
                  <a:gd name="T15" fmla="*/ 34 h 298"/>
                  <a:gd name="T16" fmla="*/ 205 w 293"/>
                  <a:gd name="T17" fmla="*/ 60 h 298"/>
                  <a:gd name="T18" fmla="*/ 225 w 293"/>
                  <a:gd name="T19" fmla="*/ 60 h 298"/>
                  <a:gd name="T20" fmla="*/ 257 w 293"/>
                  <a:gd name="T21" fmla="*/ 60 h 298"/>
                  <a:gd name="T22" fmla="*/ 277 w 293"/>
                  <a:gd name="T23" fmla="*/ 62 h 298"/>
                  <a:gd name="T24" fmla="*/ 283 w 293"/>
                  <a:gd name="T25" fmla="*/ 74 h 298"/>
                  <a:gd name="T26" fmla="*/ 285 w 293"/>
                  <a:gd name="T27" fmla="*/ 86 h 298"/>
                  <a:gd name="T28" fmla="*/ 293 w 293"/>
                  <a:gd name="T29" fmla="*/ 96 h 298"/>
                  <a:gd name="T30" fmla="*/ 291 w 293"/>
                  <a:gd name="T31" fmla="*/ 108 h 298"/>
                  <a:gd name="T32" fmla="*/ 291 w 293"/>
                  <a:gd name="T33" fmla="*/ 120 h 298"/>
                  <a:gd name="T34" fmla="*/ 289 w 293"/>
                  <a:gd name="T35" fmla="*/ 132 h 298"/>
                  <a:gd name="T36" fmla="*/ 267 w 293"/>
                  <a:gd name="T37" fmla="*/ 134 h 298"/>
                  <a:gd name="T38" fmla="*/ 241 w 293"/>
                  <a:gd name="T39" fmla="*/ 168 h 298"/>
                  <a:gd name="T40" fmla="*/ 223 w 293"/>
                  <a:gd name="T41" fmla="*/ 176 h 298"/>
                  <a:gd name="T42" fmla="*/ 219 w 293"/>
                  <a:gd name="T43" fmla="*/ 192 h 298"/>
                  <a:gd name="T44" fmla="*/ 219 w 293"/>
                  <a:gd name="T45" fmla="*/ 214 h 298"/>
                  <a:gd name="T46" fmla="*/ 219 w 293"/>
                  <a:gd name="T47" fmla="*/ 228 h 298"/>
                  <a:gd name="T48" fmla="*/ 219 w 293"/>
                  <a:gd name="T49" fmla="*/ 254 h 298"/>
                  <a:gd name="T50" fmla="*/ 219 w 293"/>
                  <a:gd name="T51" fmla="*/ 286 h 298"/>
                  <a:gd name="T52" fmla="*/ 193 w 293"/>
                  <a:gd name="T53" fmla="*/ 296 h 298"/>
                  <a:gd name="T54" fmla="*/ 137 w 293"/>
                  <a:gd name="T55" fmla="*/ 294 h 298"/>
                  <a:gd name="T56" fmla="*/ 107 w 293"/>
                  <a:gd name="T57" fmla="*/ 290 h 298"/>
                  <a:gd name="T58" fmla="*/ 96 w 293"/>
                  <a:gd name="T59" fmla="*/ 288 h 298"/>
                  <a:gd name="T60" fmla="*/ 74 w 293"/>
                  <a:gd name="T61" fmla="*/ 286 h 298"/>
                  <a:gd name="T62" fmla="*/ 76 w 293"/>
                  <a:gd name="T63" fmla="*/ 276 h 298"/>
                  <a:gd name="T64" fmla="*/ 64 w 293"/>
                  <a:gd name="T65" fmla="*/ 270 h 298"/>
                  <a:gd name="T66" fmla="*/ 56 w 293"/>
                  <a:gd name="T67" fmla="*/ 260 h 298"/>
                  <a:gd name="T68" fmla="*/ 42 w 293"/>
                  <a:gd name="T69" fmla="*/ 256 h 298"/>
                  <a:gd name="T70" fmla="*/ 34 w 293"/>
                  <a:gd name="T71" fmla="*/ 252 h 298"/>
                  <a:gd name="T72" fmla="*/ 22 w 293"/>
                  <a:gd name="T73" fmla="*/ 248 h 298"/>
                  <a:gd name="T74" fmla="*/ 10 w 293"/>
                  <a:gd name="T75" fmla="*/ 232 h 298"/>
                  <a:gd name="T76" fmla="*/ 4 w 293"/>
                  <a:gd name="T77" fmla="*/ 212 h 298"/>
                  <a:gd name="T78" fmla="*/ 6 w 293"/>
                  <a:gd name="T79" fmla="*/ 200 h 298"/>
                  <a:gd name="T80" fmla="*/ 18 w 293"/>
                  <a:gd name="T81" fmla="*/ 194 h 298"/>
                  <a:gd name="T82" fmla="*/ 20 w 293"/>
                  <a:gd name="T83" fmla="*/ 180 h 298"/>
                  <a:gd name="T84" fmla="*/ 22 w 293"/>
                  <a:gd name="T85" fmla="*/ 164 h 298"/>
                  <a:gd name="T86" fmla="*/ 28 w 293"/>
                  <a:gd name="T87" fmla="*/ 160 h 298"/>
                  <a:gd name="T88" fmla="*/ 46 w 293"/>
                  <a:gd name="T89" fmla="*/ 150 h 298"/>
                  <a:gd name="T90" fmla="*/ 62 w 293"/>
                  <a:gd name="T91" fmla="*/ 150 h 298"/>
                  <a:gd name="T92" fmla="*/ 74 w 293"/>
                  <a:gd name="T93" fmla="*/ 144 h 298"/>
                  <a:gd name="T94" fmla="*/ 84 w 293"/>
                  <a:gd name="T95" fmla="*/ 136 h 298"/>
                  <a:gd name="T96" fmla="*/ 80 w 293"/>
                  <a:gd name="T97" fmla="*/ 120 h 298"/>
                  <a:gd name="T98" fmla="*/ 72 w 293"/>
                  <a:gd name="T99" fmla="*/ 108 h 298"/>
                  <a:gd name="T100" fmla="*/ 58 w 293"/>
                  <a:gd name="T101" fmla="*/ 108 h 298"/>
                  <a:gd name="T102" fmla="*/ 44 w 293"/>
                  <a:gd name="T103" fmla="*/ 102 h 298"/>
                  <a:gd name="T104" fmla="*/ 28 w 293"/>
                  <a:gd name="T105" fmla="*/ 96 h 298"/>
                  <a:gd name="T106" fmla="*/ 28 w 293"/>
                  <a:gd name="T107" fmla="*/ 80 h 298"/>
                  <a:gd name="T108" fmla="*/ 30 w 293"/>
                  <a:gd name="T109" fmla="*/ 66 h 298"/>
                  <a:gd name="T110" fmla="*/ 30 w 293"/>
                  <a:gd name="T111" fmla="*/ 52 h 298"/>
                  <a:gd name="T112" fmla="*/ 24 w 293"/>
                  <a:gd name="T113" fmla="*/ 38 h 298"/>
                  <a:gd name="T114" fmla="*/ 18 w 293"/>
                  <a:gd name="T115" fmla="*/ 22 h 298"/>
                  <a:gd name="T116" fmla="*/ 8 w 293"/>
                  <a:gd name="T117" fmla="*/ 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298">
                    <a:moveTo>
                      <a:pt x="20" y="2"/>
                    </a:move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8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2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3" y="4"/>
                    </a:lnTo>
                    <a:lnTo>
                      <a:pt x="105" y="4"/>
                    </a:lnTo>
                    <a:lnTo>
                      <a:pt x="109" y="4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9" y="4"/>
                    </a:lnTo>
                    <a:lnTo>
                      <a:pt x="119" y="4"/>
                    </a:lnTo>
                    <a:lnTo>
                      <a:pt x="121" y="4"/>
                    </a:lnTo>
                    <a:lnTo>
                      <a:pt x="127" y="4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5" y="6"/>
                    </a:lnTo>
                    <a:lnTo>
                      <a:pt x="167" y="6"/>
                    </a:lnTo>
                    <a:lnTo>
                      <a:pt x="177" y="6"/>
                    </a:lnTo>
                    <a:lnTo>
                      <a:pt x="181" y="6"/>
                    </a:lnTo>
                    <a:lnTo>
                      <a:pt x="183" y="6"/>
                    </a:lnTo>
                    <a:lnTo>
                      <a:pt x="187" y="6"/>
                    </a:lnTo>
                    <a:lnTo>
                      <a:pt x="189" y="6"/>
                    </a:lnTo>
                    <a:lnTo>
                      <a:pt x="191" y="6"/>
                    </a:lnTo>
                    <a:lnTo>
                      <a:pt x="193" y="8"/>
                    </a:lnTo>
                    <a:lnTo>
                      <a:pt x="193" y="10"/>
                    </a:lnTo>
                    <a:lnTo>
                      <a:pt x="193" y="12"/>
                    </a:lnTo>
                    <a:lnTo>
                      <a:pt x="193" y="14"/>
                    </a:lnTo>
                    <a:lnTo>
                      <a:pt x="193" y="18"/>
                    </a:lnTo>
                    <a:lnTo>
                      <a:pt x="193" y="22"/>
                    </a:lnTo>
                    <a:lnTo>
                      <a:pt x="193" y="24"/>
                    </a:lnTo>
                    <a:lnTo>
                      <a:pt x="193" y="30"/>
                    </a:lnTo>
                    <a:lnTo>
                      <a:pt x="193" y="32"/>
                    </a:lnTo>
                    <a:lnTo>
                      <a:pt x="193" y="34"/>
                    </a:lnTo>
                    <a:lnTo>
                      <a:pt x="193" y="42"/>
                    </a:lnTo>
                    <a:lnTo>
                      <a:pt x="193" y="54"/>
                    </a:lnTo>
                    <a:lnTo>
                      <a:pt x="193" y="56"/>
                    </a:lnTo>
                    <a:lnTo>
                      <a:pt x="193" y="58"/>
                    </a:lnTo>
                    <a:lnTo>
                      <a:pt x="193" y="60"/>
                    </a:lnTo>
                    <a:lnTo>
                      <a:pt x="197" y="60"/>
                    </a:lnTo>
                    <a:lnTo>
                      <a:pt x="201" y="60"/>
                    </a:lnTo>
                    <a:lnTo>
                      <a:pt x="205" y="60"/>
                    </a:lnTo>
                    <a:lnTo>
                      <a:pt x="207" y="60"/>
                    </a:lnTo>
                    <a:lnTo>
                      <a:pt x="209" y="60"/>
                    </a:lnTo>
                    <a:lnTo>
                      <a:pt x="213" y="60"/>
                    </a:lnTo>
                    <a:lnTo>
                      <a:pt x="215" y="60"/>
                    </a:lnTo>
                    <a:lnTo>
                      <a:pt x="219" y="60"/>
                    </a:lnTo>
                    <a:lnTo>
                      <a:pt x="221" y="60"/>
                    </a:lnTo>
                    <a:lnTo>
                      <a:pt x="223" y="60"/>
                    </a:lnTo>
                    <a:lnTo>
                      <a:pt x="225" y="60"/>
                    </a:lnTo>
                    <a:lnTo>
                      <a:pt x="227" y="60"/>
                    </a:lnTo>
                    <a:lnTo>
                      <a:pt x="229" y="60"/>
                    </a:lnTo>
                    <a:lnTo>
                      <a:pt x="237" y="60"/>
                    </a:lnTo>
                    <a:lnTo>
                      <a:pt x="243" y="60"/>
                    </a:lnTo>
                    <a:lnTo>
                      <a:pt x="245" y="60"/>
                    </a:lnTo>
                    <a:lnTo>
                      <a:pt x="249" y="60"/>
                    </a:lnTo>
                    <a:lnTo>
                      <a:pt x="255" y="60"/>
                    </a:lnTo>
                    <a:lnTo>
                      <a:pt x="257" y="60"/>
                    </a:lnTo>
                    <a:lnTo>
                      <a:pt x="259" y="60"/>
                    </a:lnTo>
                    <a:lnTo>
                      <a:pt x="263" y="62"/>
                    </a:lnTo>
                    <a:lnTo>
                      <a:pt x="267" y="62"/>
                    </a:lnTo>
                    <a:lnTo>
                      <a:pt x="269" y="62"/>
                    </a:lnTo>
                    <a:lnTo>
                      <a:pt x="271" y="62"/>
                    </a:lnTo>
                    <a:lnTo>
                      <a:pt x="273" y="62"/>
                    </a:lnTo>
                    <a:lnTo>
                      <a:pt x="275" y="62"/>
                    </a:lnTo>
                    <a:lnTo>
                      <a:pt x="277" y="62"/>
                    </a:lnTo>
                    <a:lnTo>
                      <a:pt x="279" y="62"/>
                    </a:lnTo>
                    <a:lnTo>
                      <a:pt x="279" y="64"/>
                    </a:lnTo>
                    <a:lnTo>
                      <a:pt x="279" y="68"/>
                    </a:lnTo>
                    <a:lnTo>
                      <a:pt x="279" y="70"/>
                    </a:lnTo>
                    <a:lnTo>
                      <a:pt x="281" y="70"/>
                    </a:lnTo>
                    <a:lnTo>
                      <a:pt x="281" y="72"/>
                    </a:lnTo>
                    <a:lnTo>
                      <a:pt x="283" y="72"/>
                    </a:lnTo>
                    <a:lnTo>
                      <a:pt x="283" y="74"/>
                    </a:lnTo>
                    <a:lnTo>
                      <a:pt x="283" y="76"/>
                    </a:lnTo>
                    <a:lnTo>
                      <a:pt x="281" y="76"/>
                    </a:lnTo>
                    <a:lnTo>
                      <a:pt x="281" y="78"/>
                    </a:lnTo>
                    <a:lnTo>
                      <a:pt x="281" y="80"/>
                    </a:lnTo>
                    <a:lnTo>
                      <a:pt x="283" y="82"/>
                    </a:lnTo>
                    <a:lnTo>
                      <a:pt x="283" y="84"/>
                    </a:lnTo>
                    <a:lnTo>
                      <a:pt x="283" y="86"/>
                    </a:lnTo>
                    <a:lnTo>
                      <a:pt x="285" y="86"/>
                    </a:lnTo>
                    <a:lnTo>
                      <a:pt x="287" y="86"/>
                    </a:lnTo>
                    <a:lnTo>
                      <a:pt x="289" y="86"/>
                    </a:lnTo>
                    <a:lnTo>
                      <a:pt x="289" y="88"/>
                    </a:lnTo>
                    <a:lnTo>
                      <a:pt x="287" y="90"/>
                    </a:lnTo>
                    <a:lnTo>
                      <a:pt x="289" y="94"/>
                    </a:lnTo>
                    <a:lnTo>
                      <a:pt x="291" y="94"/>
                    </a:lnTo>
                    <a:lnTo>
                      <a:pt x="293" y="94"/>
                    </a:lnTo>
                    <a:lnTo>
                      <a:pt x="293" y="96"/>
                    </a:lnTo>
                    <a:lnTo>
                      <a:pt x="293" y="98"/>
                    </a:lnTo>
                    <a:lnTo>
                      <a:pt x="293" y="100"/>
                    </a:lnTo>
                    <a:lnTo>
                      <a:pt x="291" y="100"/>
                    </a:lnTo>
                    <a:lnTo>
                      <a:pt x="291" y="102"/>
                    </a:lnTo>
                    <a:lnTo>
                      <a:pt x="293" y="104"/>
                    </a:lnTo>
                    <a:lnTo>
                      <a:pt x="291" y="104"/>
                    </a:lnTo>
                    <a:lnTo>
                      <a:pt x="291" y="106"/>
                    </a:lnTo>
                    <a:lnTo>
                      <a:pt x="291" y="108"/>
                    </a:lnTo>
                    <a:lnTo>
                      <a:pt x="291" y="110"/>
                    </a:lnTo>
                    <a:lnTo>
                      <a:pt x="291" y="112"/>
                    </a:lnTo>
                    <a:lnTo>
                      <a:pt x="291" y="114"/>
                    </a:lnTo>
                    <a:lnTo>
                      <a:pt x="291" y="116"/>
                    </a:lnTo>
                    <a:lnTo>
                      <a:pt x="293" y="116"/>
                    </a:lnTo>
                    <a:lnTo>
                      <a:pt x="291" y="116"/>
                    </a:lnTo>
                    <a:lnTo>
                      <a:pt x="291" y="118"/>
                    </a:lnTo>
                    <a:lnTo>
                      <a:pt x="291" y="120"/>
                    </a:lnTo>
                    <a:lnTo>
                      <a:pt x="291" y="122"/>
                    </a:lnTo>
                    <a:lnTo>
                      <a:pt x="289" y="122"/>
                    </a:lnTo>
                    <a:lnTo>
                      <a:pt x="289" y="124"/>
                    </a:lnTo>
                    <a:lnTo>
                      <a:pt x="289" y="126"/>
                    </a:lnTo>
                    <a:lnTo>
                      <a:pt x="291" y="126"/>
                    </a:lnTo>
                    <a:lnTo>
                      <a:pt x="291" y="128"/>
                    </a:lnTo>
                    <a:lnTo>
                      <a:pt x="291" y="130"/>
                    </a:lnTo>
                    <a:lnTo>
                      <a:pt x="289" y="132"/>
                    </a:lnTo>
                    <a:lnTo>
                      <a:pt x="291" y="132"/>
                    </a:lnTo>
                    <a:lnTo>
                      <a:pt x="291" y="134"/>
                    </a:lnTo>
                    <a:lnTo>
                      <a:pt x="293" y="134"/>
                    </a:lnTo>
                    <a:lnTo>
                      <a:pt x="287" y="134"/>
                    </a:lnTo>
                    <a:lnTo>
                      <a:pt x="285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67" y="134"/>
                    </a:lnTo>
                    <a:lnTo>
                      <a:pt x="259" y="134"/>
                    </a:lnTo>
                    <a:lnTo>
                      <a:pt x="251" y="136"/>
                    </a:lnTo>
                    <a:lnTo>
                      <a:pt x="251" y="148"/>
                    </a:lnTo>
                    <a:lnTo>
                      <a:pt x="247" y="148"/>
                    </a:lnTo>
                    <a:lnTo>
                      <a:pt x="241" y="148"/>
                    </a:lnTo>
                    <a:lnTo>
                      <a:pt x="241" y="150"/>
                    </a:lnTo>
                    <a:lnTo>
                      <a:pt x="241" y="164"/>
                    </a:lnTo>
                    <a:lnTo>
                      <a:pt x="241" y="168"/>
                    </a:lnTo>
                    <a:lnTo>
                      <a:pt x="237" y="168"/>
                    </a:lnTo>
                    <a:lnTo>
                      <a:pt x="233" y="168"/>
                    </a:lnTo>
                    <a:lnTo>
                      <a:pt x="227" y="168"/>
                    </a:lnTo>
                    <a:lnTo>
                      <a:pt x="225" y="168"/>
                    </a:lnTo>
                    <a:lnTo>
                      <a:pt x="225" y="170"/>
                    </a:lnTo>
                    <a:lnTo>
                      <a:pt x="223" y="172"/>
                    </a:lnTo>
                    <a:lnTo>
                      <a:pt x="223" y="174"/>
                    </a:lnTo>
                    <a:lnTo>
                      <a:pt x="223" y="176"/>
                    </a:lnTo>
                    <a:lnTo>
                      <a:pt x="221" y="178"/>
                    </a:lnTo>
                    <a:lnTo>
                      <a:pt x="221" y="180"/>
                    </a:lnTo>
                    <a:lnTo>
                      <a:pt x="221" y="182"/>
                    </a:lnTo>
                    <a:lnTo>
                      <a:pt x="221" y="184"/>
                    </a:lnTo>
                    <a:lnTo>
                      <a:pt x="221" y="186"/>
                    </a:lnTo>
                    <a:lnTo>
                      <a:pt x="219" y="188"/>
                    </a:lnTo>
                    <a:lnTo>
                      <a:pt x="219" y="190"/>
                    </a:lnTo>
                    <a:lnTo>
                      <a:pt x="219" y="192"/>
                    </a:lnTo>
                    <a:lnTo>
                      <a:pt x="221" y="194"/>
                    </a:lnTo>
                    <a:lnTo>
                      <a:pt x="221" y="196"/>
                    </a:lnTo>
                    <a:lnTo>
                      <a:pt x="221" y="200"/>
                    </a:lnTo>
                    <a:lnTo>
                      <a:pt x="221" y="202"/>
                    </a:lnTo>
                    <a:lnTo>
                      <a:pt x="221" y="206"/>
                    </a:lnTo>
                    <a:lnTo>
                      <a:pt x="221" y="208"/>
                    </a:lnTo>
                    <a:lnTo>
                      <a:pt x="221" y="212"/>
                    </a:lnTo>
                    <a:lnTo>
                      <a:pt x="219" y="214"/>
                    </a:lnTo>
                    <a:lnTo>
                      <a:pt x="219" y="216"/>
                    </a:lnTo>
                    <a:lnTo>
                      <a:pt x="219" y="218"/>
                    </a:lnTo>
                    <a:lnTo>
                      <a:pt x="221" y="224"/>
                    </a:lnTo>
                    <a:lnTo>
                      <a:pt x="221" y="226"/>
                    </a:lnTo>
                    <a:lnTo>
                      <a:pt x="223" y="226"/>
                    </a:lnTo>
                    <a:lnTo>
                      <a:pt x="223" y="228"/>
                    </a:lnTo>
                    <a:lnTo>
                      <a:pt x="221" y="228"/>
                    </a:lnTo>
                    <a:lnTo>
                      <a:pt x="219" y="228"/>
                    </a:lnTo>
                    <a:lnTo>
                      <a:pt x="219" y="230"/>
                    </a:lnTo>
                    <a:lnTo>
                      <a:pt x="219" y="232"/>
                    </a:lnTo>
                    <a:lnTo>
                      <a:pt x="219" y="234"/>
                    </a:lnTo>
                    <a:lnTo>
                      <a:pt x="219" y="236"/>
                    </a:lnTo>
                    <a:lnTo>
                      <a:pt x="219" y="242"/>
                    </a:lnTo>
                    <a:lnTo>
                      <a:pt x="219" y="244"/>
                    </a:lnTo>
                    <a:lnTo>
                      <a:pt x="221" y="248"/>
                    </a:lnTo>
                    <a:lnTo>
                      <a:pt x="219" y="254"/>
                    </a:lnTo>
                    <a:lnTo>
                      <a:pt x="219" y="256"/>
                    </a:lnTo>
                    <a:lnTo>
                      <a:pt x="219" y="258"/>
                    </a:lnTo>
                    <a:lnTo>
                      <a:pt x="219" y="264"/>
                    </a:lnTo>
                    <a:lnTo>
                      <a:pt x="219" y="270"/>
                    </a:lnTo>
                    <a:lnTo>
                      <a:pt x="219" y="276"/>
                    </a:lnTo>
                    <a:lnTo>
                      <a:pt x="219" y="278"/>
                    </a:lnTo>
                    <a:lnTo>
                      <a:pt x="219" y="282"/>
                    </a:lnTo>
                    <a:lnTo>
                      <a:pt x="219" y="286"/>
                    </a:lnTo>
                    <a:lnTo>
                      <a:pt x="219" y="288"/>
                    </a:lnTo>
                    <a:lnTo>
                      <a:pt x="219" y="296"/>
                    </a:lnTo>
                    <a:lnTo>
                      <a:pt x="219" y="298"/>
                    </a:lnTo>
                    <a:lnTo>
                      <a:pt x="209" y="298"/>
                    </a:lnTo>
                    <a:lnTo>
                      <a:pt x="203" y="298"/>
                    </a:lnTo>
                    <a:lnTo>
                      <a:pt x="201" y="298"/>
                    </a:lnTo>
                    <a:lnTo>
                      <a:pt x="197" y="298"/>
                    </a:lnTo>
                    <a:lnTo>
                      <a:pt x="193" y="296"/>
                    </a:lnTo>
                    <a:lnTo>
                      <a:pt x="189" y="296"/>
                    </a:lnTo>
                    <a:lnTo>
                      <a:pt x="187" y="296"/>
                    </a:lnTo>
                    <a:lnTo>
                      <a:pt x="181" y="296"/>
                    </a:lnTo>
                    <a:lnTo>
                      <a:pt x="163" y="296"/>
                    </a:lnTo>
                    <a:lnTo>
                      <a:pt x="149" y="296"/>
                    </a:lnTo>
                    <a:lnTo>
                      <a:pt x="145" y="296"/>
                    </a:lnTo>
                    <a:lnTo>
                      <a:pt x="139" y="296"/>
                    </a:lnTo>
                    <a:lnTo>
                      <a:pt x="137" y="294"/>
                    </a:lnTo>
                    <a:lnTo>
                      <a:pt x="135" y="294"/>
                    </a:lnTo>
                    <a:lnTo>
                      <a:pt x="131" y="294"/>
                    </a:lnTo>
                    <a:lnTo>
                      <a:pt x="129" y="294"/>
                    </a:lnTo>
                    <a:lnTo>
                      <a:pt x="121" y="294"/>
                    </a:lnTo>
                    <a:lnTo>
                      <a:pt x="111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7" y="290"/>
                    </a:lnTo>
                    <a:lnTo>
                      <a:pt x="105" y="290"/>
                    </a:lnTo>
                    <a:lnTo>
                      <a:pt x="105" y="288"/>
                    </a:lnTo>
                    <a:lnTo>
                      <a:pt x="103" y="288"/>
                    </a:lnTo>
                    <a:lnTo>
                      <a:pt x="103" y="286"/>
                    </a:lnTo>
                    <a:lnTo>
                      <a:pt x="100" y="286"/>
                    </a:lnTo>
                    <a:lnTo>
                      <a:pt x="98" y="286"/>
                    </a:lnTo>
                    <a:lnTo>
                      <a:pt x="98" y="288"/>
                    </a:lnTo>
                    <a:lnTo>
                      <a:pt x="96" y="288"/>
                    </a:lnTo>
                    <a:lnTo>
                      <a:pt x="94" y="288"/>
                    </a:lnTo>
                    <a:lnTo>
                      <a:pt x="92" y="288"/>
                    </a:lnTo>
                    <a:lnTo>
                      <a:pt x="90" y="292"/>
                    </a:lnTo>
                    <a:lnTo>
                      <a:pt x="86" y="292"/>
                    </a:lnTo>
                    <a:lnTo>
                      <a:pt x="84" y="292"/>
                    </a:lnTo>
                    <a:lnTo>
                      <a:pt x="78" y="290"/>
                    </a:lnTo>
                    <a:lnTo>
                      <a:pt x="74" y="288"/>
                    </a:lnTo>
                    <a:lnTo>
                      <a:pt x="74" y="286"/>
                    </a:lnTo>
                    <a:lnTo>
                      <a:pt x="76" y="286"/>
                    </a:lnTo>
                    <a:lnTo>
                      <a:pt x="76" y="284"/>
                    </a:lnTo>
                    <a:lnTo>
                      <a:pt x="76" y="282"/>
                    </a:lnTo>
                    <a:lnTo>
                      <a:pt x="76" y="280"/>
                    </a:lnTo>
                    <a:lnTo>
                      <a:pt x="76" y="278"/>
                    </a:lnTo>
                    <a:lnTo>
                      <a:pt x="74" y="278"/>
                    </a:lnTo>
                    <a:lnTo>
                      <a:pt x="74" y="276"/>
                    </a:lnTo>
                    <a:lnTo>
                      <a:pt x="76" y="276"/>
                    </a:lnTo>
                    <a:lnTo>
                      <a:pt x="76" y="274"/>
                    </a:lnTo>
                    <a:lnTo>
                      <a:pt x="74" y="274"/>
                    </a:lnTo>
                    <a:lnTo>
                      <a:pt x="72" y="276"/>
                    </a:lnTo>
                    <a:lnTo>
                      <a:pt x="70" y="276"/>
                    </a:lnTo>
                    <a:lnTo>
                      <a:pt x="70" y="276"/>
                    </a:lnTo>
                    <a:lnTo>
                      <a:pt x="70" y="274"/>
                    </a:lnTo>
                    <a:lnTo>
                      <a:pt x="66" y="272"/>
                    </a:lnTo>
                    <a:lnTo>
                      <a:pt x="64" y="270"/>
                    </a:lnTo>
                    <a:lnTo>
                      <a:pt x="62" y="270"/>
                    </a:lnTo>
                    <a:lnTo>
                      <a:pt x="62" y="268"/>
                    </a:lnTo>
                    <a:lnTo>
                      <a:pt x="60" y="268"/>
                    </a:lnTo>
                    <a:lnTo>
                      <a:pt x="56" y="268"/>
                    </a:lnTo>
                    <a:lnTo>
                      <a:pt x="56" y="266"/>
                    </a:lnTo>
                    <a:lnTo>
                      <a:pt x="58" y="266"/>
                    </a:lnTo>
                    <a:lnTo>
                      <a:pt x="58" y="264"/>
                    </a:lnTo>
                    <a:lnTo>
                      <a:pt x="56" y="260"/>
                    </a:lnTo>
                    <a:lnTo>
                      <a:pt x="54" y="260"/>
                    </a:lnTo>
                    <a:lnTo>
                      <a:pt x="52" y="262"/>
                    </a:lnTo>
                    <a:lnTo>
                      <a:pt x="50" y="262"/>
                    </a:lnTo>
                    <a:lnTo>
                      <a:pt x="44" y="262"/>
                    </a:lnTo>
                    <a:lnTo>
                      <a:pt x="42" y="262"/>
                    </a:lnTo>
                    <a:lnTo>
                      <a:pt x="42" y="260"/>
                    </a:lnTo>
                    <a:lnTo>
                      <a:pt x="42" y="258"/>
                    </a:lnTo>
                    <a:lnTo>
                      <a:pt x="42" y="256"/>
                    </a:lnTo>
                    <a:lnTo>
                      <a:pt x="42" y="254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4"/>
                    </a:lnTo>
                    <a:lnTo>
                      <a:pt x="36" y="254"/>
                    </a:lnTo>
                    <a:lnTo>
                      <a:pt x="34" y="252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28" y="252"/>
                    </a:lnTo>
                    <a:lnTo>
                      <a:pt x="26" y="252"/>
                    </a:lnTo>
                    <a:lnTo>
                      <a:pt x="26" y="248"/>
                    </a:lnTo>
                    <a:lnTo>
                      <a:pt x="24" y="248"/>
                    </a:lnTo>
                    <a:lnTo>
                      <a:pt x="22" y="248"/>
                    </a:lnTo>
                    <a:lnTo>
                      <a:pt x="22" y="248"/>
                    </a:lnTo>
                    <a:lnTo>
                      <a:pt x="18" y="244"/>
                    </a:lnTo>
                    <a:lnTo>
                      <a:pt x="20" y="242"/>
                    </a:lnTo>
                    <a:lnTo>
                      <a:pt x="20" y="240"/>
                    </a:lnTo>
                    <a:lnTo>
                      <a:pt x="20" y="238"/>
                    </a:lnTo>
                    <a:lnTo>
                      <a:pt x="18" y="236"/>
                    </a:lnTo>
                    <a:lnTo>
                      <a:pt x="16" y="234"/>
                    </a:lnTo>
                    <a:lnTo>
                      <a:pt x="14" y="232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0" y="228"/>
                    </a:lnTo>
                    <a:lnTo>
                      <a:pt x="10" y="226"/>
                    </a:lnTo>
                    <a:lnTo>
                      <a:pt x="10" y="222"/>
                    </a:lnTo>
                    <a:lnTo>
                      <a:pt x="10" y="220"/>
                    </a:lnTo>
                    <a:lnTo>
                      <a:pt x="6" y="216"/>
                    </a:lnTo>
                    <a:lnTo>
                      <a:pt x="6" y="214"/>
                    </a:lnTo>
                    <a:lnTo>
                      <a:pt x="4" y="212"/>
                    </a:lnTo>
                    <a:lnTo>
                      <a:pt x="2" y="212"/>
                    </a:lnTo>
                    <a:lnTo>
                      <a:pt x="0" y="208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4" y="200"/>
                    </a:lnTo>
                    <a:lnTo>
                      <a:pt x="6" y="200"/>
                    </a:lnTo>
                    <a:lnTo>
                      <a:pt x="6" y="200"/>
                    </a:lnTo>
                    <a:lnTo>
                      <a:pt x="8" y="200"/>
                    </a:lnTo>
                    <a:lnTo>
                      <a:pt x="8" y="200"/>
                    </a:lnTo>
                    <a:lnTo>
                      <a:pt x="10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6" y="198"/>
                    </a:lnTo>
                    <a:lnTo>
                      <a:pt x="18" y="196"/>
                    </a:lnTo>
                    <a:lnTo>
                      <a:pt x="18" y="194"/>
                    </a:lnTo>
                    <a:lnTo>
                      <a:pt x="20" y="194"/>
                    </a:lnTo>
                    <a:lnTo>
                      <a:pt x="18" y="192"/>
                    </a:lnTo>
                    <a:lnTo>
                      <a:pt x="18" y="190"/>
                    </a:lnTo>
                    <a:lnTo>
                      <a:pt x="16" y="188"/>
                    </a:lnTo>
                    <a:lnTo>
                      <a:pt x="16" y="184"/>
                    </a:lnTo>
                    <a:lnTo>
                      <a:pt x="16" y="182"/>
                    </a:lnTo>
                    <a:lnTo>
                      <a:pt x="18" y="180"/>
                    </a:lnTo>
                    <a:lnTo>
                      <a:pt x="20" y="180"/>
                    </a:lnTo>
                    <a:lnTo>
                      <a:pt x="20" y="178"/>
                    </a:lnTo>
                    <a:lnTo>
                      <a:pt x="20" y="176"/>
                    </a:lnTo>
                    <a:lnTo>
                      <a:pt x="20" y="174"/>
                    </a:lnTo>
                    <a:lnTo>
                      <a:pt x="22" y="172"/>
                    </a:lnTo>
                    <a:lnTo>
                      <a:pt x="22" y="172"/>
                    </a:lnTo>
                    <a:lnTo>
                      <a:pt x="22" y="166"/>
                    </a:lnTo>
                    <a:lnTo>
                      <a:pt x="22" y="164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2" y="158"/>
                    </a:lnTo>
                    <a:lnTo>
                      <a:pt x="22" y="156"/>
                    </a:lnTo>
                    <a:lnTo>
                      <a:pt x="24" y="156"/>
                    </a:lnTo>
                    <a:lnTo>
                      <a:pt x="24" y="158"/>
                    </a:lnTo>
                    <a:lnTo>
                      <a:pt x="26" y="158"/>
                    </a:lnTo>
                    <a:lnTo>
                      <a:pt x="28" y="160"/>
                    </a:lnTo>
                    <a:lnTo>
                      <a:pt x="30" y="160"/>
                    </a:lnTo>
                    <a:lnTo>
                      <a:pt x="32" y="158"/>
                    </a:lnTo>
                    <a:lnTo>
                      <a:pt x="36" y="158"/>
                    </a:lnTo>
                    <a:lnTo>
                      <a:pt x="40" y="152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54" y="152"/>
                    </a:lnTo>
                    <a:lnTo>
                      <a:pt x="56" y="152"/>
                    </a:lnTo>
                    <a:lnTo>
                      <a:pt x="58" y="152"/>
                    </a:lnTo>
                    <a:lnTo>
                      <a:pt x="60" y="150"/>
                    </a:lnTo>
                    <a:lnTo>
                      <a:pt x="62" y="150"/>
                    </a:lnTo>
                    <a:lnTo>
                      <a:pt x="64" y="150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68" y="146"/>
                    </a:lnTo>
                    <a:lnTo>
                      <a:pt x="70" y="144"/>
                    </a:lnTo>
                    <a:lnTo>
                      <a:pt x="70" y="142"/>
                    </a:lnTo>
                    <a:lnTo>
                      <a:pt x="70" y="144"/>
                    </a:lnTo>
                    <a:lnTo>
                      <a:pt x="74" y="144"/>
                    </a:lnTo>
                    <a:lnTo>
                      <a:pt x="74" y="142"/>
                    </a:lnTo>
                    <a:lnTo>
                      <a:pt x="76" y="142"/>
                    </a:lnTo>
                    <a:lnTo>
                      <a:pt x="76" y="144"/>
                    </a:lnTo>
                    <a:lnTo>
                      <a:pt x="78" y="144"/>
                    </a:lnTo>
                    <a:lnTo>
                      <a:pt x="80" y="142"/>
                    </a:lnTo>
                    <a:lnTo>
                      <a:pt x="82" y="140"/>
                    </a:lnTo>
                    <a:lnTo>
                      <a:pt x="84" y="140"/>
                    </a:lnTo>
                    <a:lnTo>
                      <a:pt x="84" y="136"/>
                    </a:lnTo>
                    <a:lnTo>
                      <a:pt x="84" y="134"/>
                    </a:lnTo>
                    <a:lnTo>
                      <a:pt x="84" y="132"/>
                    </a:lnTo>
                    <a:lnTo>
                      <a:pt x="84" y="130"/>
                    </a:lnTo>
                    <a:lnTo>
                      <a:pt x="84" y="128"/>
                    </a:lnTo>
                    <a:lnTo>
                      <a:pt x="80" y="126"/>
                    </a:lnTo>
                    <a:lnTo>
                      <a:pt x="80" y="124"/>
                    </a:lnTo>
                    <a:lnTo>
                      <a:pt x="80" y="122"/>
                    </a:lnTo>
                    <a:lnTo>
                      <a:pt x="80" y="120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6" y="114"/>
                    </a:lnTo>
                    <a:lnTo>
                      <a:pt x="74" y="114"/>
                    </a:lnTo>
                    <a:lnTo>
                      <a:pt x="74" y="112"/>
                    </a:lnTo>
                    <a:lnTo>
                      <a:pt x="74" y="110"/>
                    </a:lnTo>
                    <a:lnTo>
                      <a:pt x="72" y="110"/>
                    </a:lnTo>
                    <a:lnTo>
                      <a:pt x="72" y="108"/>
                    </a:lnTo>
                    <a:lnTo>
                      <a:pt x="70" y="108"/>
                    </a:lnTo>
                    <a:lnTo>
                      <a:pt x="70" y="108"/>
                    </a:lnTo>
                    <a:lnTo>
                      <a:pt x="68" y="110"/>
                    </a:lnTo>
                    <a:lnTo>
                      <a:pt x="66" y="108"/>
                    </a:lnTo>
                    <a:lnTo>
                      <a:pt x="64" y="106"/>
                    </a:lnTo>
                    <a:lnTo>
                      <a:pt x="62" y="106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2" y="108"/>
                    </a:lnTo>
                    <a:lnTo>
                      <a:pt x="50" y="106"/>
                    </a:lnTo>
                    <a:lnTo>
                      <a:pt x="48" y="104"/>
                    </a:lnTo>
                    <a:lnTo>
                      <a:pt x="46" y="104"/>
                    </a:lnTo>
                    <a:lnTo>
                      <a:pt x="46" y="102"/>
                    </a:lnTo>
                    <a:lnTo>
                      <a:pt x="44" y="102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6" y="98"/>
                    </a:lnTo>
                    <a:lnTo>
                      <a:pt x="30" y="96"/>
                    </a:lnTo>
                    <a:lnTo>
                      <a:pt x="28" y="96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8" y="82"/>
                    </a:lnTo>
                    <a:lnTo>
                      <a:pt x="28" y="80"/>
                    </a:lnTo>
                    <a:lnTo>
                      <a:pt x="28" y="78"/>
                    </a:lnTo>
                    <a:lnTo>
                      <a:pt x="28" y="76"/>
                    </a:lnTo>
                    <a:lnTo>
                      <a:pt x="28" y="74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8" y="68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4" y="60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4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0" y="30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8" y="2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1151" name="Freeform 99">
                <a:extLst>
                  <a:ext uri="{FF2B5EF4-FFF2-40B4-BE49-F238E27FC236}">
                    <a16:creationId xmlns:a16="http://schemas.microsoft.com/office/drawing/2014/main" id="{95EF3182-9CE1-A25A-1A14-8C633126D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313" y="4656138"/>
                <a:ext cx="387350" cy="222250"/>
              </a:xfrm>
              <a:custGeom>
                <a:avLst/>
                <a:gdLst>
                  <a:gd name="T0" fmla="*/ 176 w 244"/>
                  <a:gd name="T1" fmla="*/ 2 h 140"/>
                  <a:gd name="T2" fmla="*/ 184 w 244"/>
                  <a:gd name="T3" fmla="*/ 0 h 140"/>
                  <a:gd name="T4" fmla="*/ 192 w 244"/>
                  <a:gd name="T5" fmla="*/ 0 h 140"/>
                  <a:gd name="T6" fmla="*/ 200 w 244"/>
                  <a:gd name="T7" fmla="*/ 0 h 140"/>
                  <a:gd name="T8" fmla="*/ 206 w 244"/>
                  <a:gd name="T9" fmla="*/ 2 h 140"/>
                  <a:gd name="T10" fmla="*/ 214 w 244"/>
                  <a:gd name="T11" fmla="*/ 2 h 140"/>
                  <a:gd name="T12" fmla="*/ 224 w 244"/>
                  <a:gd name="T13" fmla="*/ 2 h 140"/>
                  <a:gd name="T14" fmla="*/ 232 w 244"/>
                  <a:gd name="T15" fmla="*/ 2 h 140"/>
                  <a:gd name="T16" fmla="*/ 242 w 244"/>
                  <a:gd name="T17" fmla="*/ 10 h 140"/>
                  <a:gd name="T18" fmla="*/ 242 w 244"/>
                  <a:gd name="T19" fmla="*/ 24 h 140"/>
                  <a:gd name="T20" fmla="*/ 242 w 244"/>
                  <a:gd name="T21" fmla="*/ 42 h 140"/>
                  <a:gd name="T22" fmla="*/ 242 w 244"/>
                  <a:gd name="T23" fmla="*/ 64 h 140"/>
                  <a:gd name="T24" fmla="*/ 240 w 244"/>
                  <a:gd name="T25" fmla="*/ 80 h 140"/>
                  <a:gd name="T26" fmla="*/ 240 w 244"/>
                  <a:gd name="T27" fmla="*/ 100 h 140"/>
                  <a:gd name="T28" fmla="*/ 238 w 244"/>
                  <a:gd name="T29" fmla="*/ 132 h 140"/>
                  <a:gd name="T30" fmla="*/ 220 w 244"/>
                  <a:gd name="T31" fmla="*/ 132 h 140"/>
                  <a:gd name="T32" fmla="*/ 210 w 244"/>
                  <a:gd name="T33" fmla="*/ 132 h 140"/>
                  <a:gd name="T34" fmla="*/ 202 w 244"/>
                  <a:gd name="T35" fmla="*/ 132 h 140"/>
                  <a:gd name="T36" fmla="*/ 194 w 244"/>
                  <a:gd name="T37" fmla="*/ 132 h 140"/>
                  <a:gd name="T38" fmla="*/ 186 w 244"/>
                  <a:gd name="T39" fmla="*/ 132 h 140"/>
                  <a:gd name="T40" fmla="*/ 174 w 244"/>
                  <a:gd name="T41" fmla="*/ 132 h 140"/>
                  <a:gd name="T42" fmla="*/ 160 w 244"/>
                  <a:gd name="T43" fmla="*/ 140 h 140"/>
                  <a:gd name="T44" fmla="*/ 148 w 244"/>
                  <a:gd name="T45" fmla="*/ 140 h 140"/>
                  <a:gd name="T46" fmla="*/ 134 w 244"/>
                  <a:gd name="T47" fmla="*/ 140 h 140"/>
                  <a:gd name="T48" fmla="*/ 118 w 244"/>
                  <a:gd name="T49" fmla="*/ 140 h 140"/>
                  <a:gd name="T50" fmla="*/ 100 w 244"/>
                  <a:gd name="T51" fmla="*/ 140 h 140"/>
                  <a:gd name="T52" fmla="*/ 70 w 244"/>
                  <a:gd name="T53" fmla="*/ 140 h 140"/>
                  <a:gd name="T54" fmla="*/ 60 w 244"/>
                  <a:gd name="T55" fmla="*/ 138 h 140"/>
                  <a:gd name="T56" fmla="*/ 40 w 244"/>
                  <a:gd name="T57" fmla="*/ 138 h 140"/>
                  <a:gd name="T58" fmla="*/ 30 w 244"/>
                  <a:gd name="T59" fmla="*/ 138 h 140"/>
                  <a:gd name="T60" fmla="*/ 20 w 244"/>
                  <a:gd name="T61" fmla="*/ 138 h 140"/>
                  <a:gd name="T62" fmla="*/ 14 w 244"/>
                  <a:gd name="T63" fmla="*/ 138 h 140"/>
                  <a:gd name="T64" fmla="*/ 2 w 244"/>
                  <a:gd name="T65" fmla="*/ 138 h 140"/>
                  <a:gd name="T66" fmla="*/ 0 w 244"/>
                  <a:gd name="T67" fmla="*/ 122 h 140"/>
                  <a:gd name="T68" fmla="*/ 0 w 244"/>
                  <a:gd name="T69" fmla="*/ 114 h 140"/>
                  <a:gd name="T70" fmla="*/ 0 w 244"/>
                  <a:gd name="T71" fmla="*/ 98 h 140"/>
                  <a:gd name="T72" fmla="*/ 2 w 244"/>
                  <a:gd name="T73" fmla="*/ 78 h 140"/>
                  <a:gd name="T74" fmla="*/ 2 w 244"/>
                  <a:gd name="T75" fmla="*/ 64 h 140"/>
                  <a:gd name="T76" fmla="*/ 2 w 244"/>
                  <a:gd name="T77" fmla="*/ 56 h 140"/>
                  <a:gd name="T78" fmla="*/ 2 w 244"/>
                  <a:gd name="T79" fmla="*/ 38 h 140"/>
                  <a:gd name="T80" fmla="*/ 2 w 244"/>
                  <a:gd name="T81" fmla="*/ 22 h 140"/>
                  <a:gd name="T82" fmla="*/ 4 w 244"/>
                  <a:gd name="T83" fmla="*/ 2 h 140"/>
                  <a:gd name="T84" fmla="*/ 18 w 244"/>
                  <a:gd name="T85" fmla="*/ 2 h 140"/>
                  <a:gd name="T86" fmla="*/ 42 w 244"/>
                  <a:gd name="T87" fmla="*/ 4 h 140"/>
                  <a:gd name="T88" fmla="*/ 74 w 244"/>
                  <a:gd name="T89" fmla="*/ 4 h 140"/>
                  <a:gd name="T90" fmla="*/ 98 w 244"/>
                  <a:gd name="T91" fmla="*/ 4 h 140"/>
                  <a:gd name="T92" fmla="*/ 110 w 244"/>
                  <a:gd name="T93" fmla="*/ 6 h 140"/>
                  <a:gd name="T94" fmla="*/ 118 w 244"/>
                  <a:gd name="T95" fmla="*/ 6 h 140"/>
                  <a:gd name="T96" fmla="*/ 126 w 244"/>
                  <a:gd name="T97" fmla="*/ 6 h 140"/>
                  <a:gd name="T98" fmla="*/ 136 w 244"/>
                  <a:gd name="T99" fmla="*/ 6 h 140"/>
                  <a:gd name="T100" fmla="*/ 144 w 244"/>
                  <a:gd name="T101" fmla="*/ 4 h 140"/>
                  <a:gd name="T102" fmla="*/ 152 w 244"/>
                  <a:gd name="T103" fmla="*/ 2 h 140"/>
                  <a:gd name="T104" fmla="*/ 158 w 244"/>
                  <a:gd name="T10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4" h="140">
                    <a:moveTo>
                      <a:pt x="164" y="0"/>
                    </a:moveTo>
                    <a:lnTo>
                      <a:pt x="164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6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6" y="2"/>
                    </a:lnTo>
                    <a:lnTo>
                      <a:pt x="218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6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44" y="2"/>
                    </a:lnTo>
                    <a:lnTo>
                      <a:pt x="244" y="6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6"/>
                    </a:lnTo>
                    <a:lnTo>
                      <a:pt x="242" y="22"/>
                    </a:lnTo>
                    <a:lnTo>
                      <a:pt x="242" y="24"/>
                    </a:lnTo>
                    <a:lnTo>
                      <a:pt x="242" y="26"/>
                    </a:lnTo>
                    <a:lnTo>
                      <a:pt x="242" y="28"/>
                    </a:lnTo>
                    <a:lnTo>
                      <a:pt x="242" y="34"/>
                    </a:lnTo>
                    <a:lnTo>
                      <a:pt x="242" y="42"/>
                    </a:lnTo>
                    <a:lnTo>
                      <a:pt x="242" y="50"/>
                    </a:lnTo>
                    <a:lnTo>
                      <a:pt x="242" y="54"/>
                    </a:lnTo>
                    <a:lnTo>
                      <a:pt x="242" y="56"/>
                    </a:lnTo>
                    <a:lnTo>
                      <a:pt x="242" y="64"/>
                    </a:lnTo>
                    <a:lnTo>
                      <a:pt x="242" y="66"/>
                    </a:lnTo>
                    <a:lnTo>
                      <a:pt x="242" y="68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6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100"/>
                    </a:lnTo>
                    <a:lnTo>
                      <a:pt x="240" y="112"/>
                    </a:lnTo>
                    <a:lnTo>
                      <a:pt x="240" y="126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26" y="132"/>
                    </a:lnTo>
                    <a:lnTo>
                      <a:pt x="224" y="132"/>
                    </a:lnTo>
                    <a:lnTo>
                      <a:pt x="222" y="132"/>
                    </a:lnTo>
                    <a:lnTo>
                      <a:pt x="220" y="132"/>
                    </a:lnTo>
                    <a:lnTo>
                      <a:pt x="218" y="132"/>
                    </a:lnTo>
                    <a:lnTo>
                      <a:pt x="216" y="132"/>
                    </a:lnTo>
                    <a:lnTo>
                      <a:pt x="212" y="132"/>
                    </a:lnTo>
                    <a:lnTo>
                      <a:pt x="210" y="132"/>
                    </a:lnTo>
                    <a:lnTo>
                      <a:pt x="208" y="132"/>
                    </a:lnTo>
                    <a:lnTo>
                      <a:pt x="206" y="132"/>
                    </a:lnTo>
                    <a:lnTo>
                      <a:pt x="204" y="132"/>
                    </a:lnTo>
                    <a:lnTo>
                      <a:pt x="202" y="132"/>
                    </a:lnTo>
                    <a:lnTo>
                      <a:pt x="200" y="132"/>
                    </a:lnTo>
                    <a:lnTo>
                      <a:pt x="198" y="132"/>
                    </a:lnTo>
                    <a:lnTo>
                      <a:pt x="196" y="132"/>
                    </a:lnTo>
                    <a:lnTo>
                      <a:pt x="194" y="132"/>
                    </a:lnTo>
                    <a:lnTo>
                      <a:pt x="192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86" y="132"/>
                    </a:lnTo>
                    <a:lnTo>
                      <a:pt x="182" y="132"/>
                    </a:lnTo>
                    <a:lnTo>
                      <a:pt x="178" y="132"/>
                    </a:lnTo>
                    <a:lnTo>
                      <a:pt x="176" y="132"/>
                    </a:lnTo>
                    <a:lnTo>
                      <a:pt x="174" y="132"/>
                    </a:lnTo>
                    <a:lnTo>
                      <a:pt x="174" y="138"/>
                    </a:lnTo>
                    <a:lnTo>
                      <a:pt x="174" y="140"/>
                    </a:lnTo>
                    <a:lnTo>
                      <a:pt x="162" y="140"/>
                    </a:lnTo>
                    <a:lnTo>
                      <a:pt x="160" y="140"/>
                    </a:lnTo>
                    <a:lnTo>
                      <a:pt x="158" y="140"/>
                    </a:lnTo>
                    <a:lnTo>
                      <a:pt x="156" y="140"/>
                    </a:lnTo>
                    <a:lnTo>
                      <a:pt x="154" y="140"/>
                    </a:lnTo>
                    <a:lnTo>
                      <a:pt x="148" y="140"/>
                    </a:lnTo>
                    <a:lnTo>
                      <a:pt x="144" y="140"/>
                    </a:lnTo>
                    <a:lnTo>
                      <a:pt x="140" y="140"/>
                    </a:lnTo>
                    <a:lnTo>
                      <a:pt x="138" y="140"/>
                    </a:lnTo>
                    <a:lnTo>
                      <a:pt x="134" y="140"/>
                    </a:lnTo>
                    <a:lnTo>
                      <a:pt x="130" y="140"/>
                    </a:lnTo>
                    <a:lnTo>
                      <a:pt x="124" y="140"/>
                    </a:lnTo>
                    <a:lnTo>
                      <a:pt x="120" y="140"/>
                    </a:lnTo>
                    <a:lnTo>
                      <a:pt x="118" y="140"/>
                    </a:lnTo>
                    <a:lnTo>
                      <a:pt x="112" y="140"/>
                    </a:lnTo>
                    <a:lnTo>
                      <a:pt x="110" y="140"/>
                    </a:lnTo>
                    <a:lnTo>
                      <a:pt x="108" y="140"/>
                    </a:lnTo>
                    <a:lnTo>
                      <a:pt x="100" y="140"/>
                    </a:lnTo>
                    <a:lnTo>
                      <a:pt x="88" y="140"/>
                    </a:lnTo>
                    <a:lnTo>
                      <a:pt x="82" y="140"/>
                    </a:lnTo>
                    <a:lnTo>
                      <a:pt x="80" y="140"/>
                    </a:lnTo>
                    <a:lnTo>
                      <a:pt x="70" y="140"/>
                    </a:lnTo>
                    <a:lnTo>
                      <a:pt x="68" y="140"/>
                    </a:lnTo>
                    <a:lnTo>
                      <a:pt x="66" y="138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56" y="138"/>
                    </a:lnTo>
                    <a:lnTo>
                      <a:pt x="48" y="138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36" y="138"/>
                    </a:lnTo>
                    <a:lnTo>
                      <a:pt x="34" y="138"/>
                    </a:lnTo>
                    <a:lnTo>
                      <a:pt x="32" y="138"/>
                    </a:lnTo>
                    <a:lnTo>
                      <a:pt x="30" y="138"/>
                    </a:lnTo>
                    <a:lnTo>
                      <a:pt x="28" y="138"/>
                    </a:lnTo>
                    <a:lnTo>
                      <a:pt x="26" y="138"/>
                    </a:lnTo>
                    <a:lnTo>
                      <a:pt x="22" y="138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6" y="138"/>
                    </a:lnTo>
                    <a:lnTo>
                      <a:pt x="14" y="138"/>
                    </a:lnTo>
                    <a:lnTo>
                      <a:pt x="14" y="138"/>
                    </a:lnTo>
                    <a:lnTo>
                      <a:pt x="12" y="138"/>
                    </a:lnTo>
                    <a:lnTo>
                      <a:pt x="10" y="138"/>
                    </a:lnTo>
                    <a:lnTo>
                      <a:pt x="6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88"/>
                    </a:lnTo>
                    <a:lnTo>
                      <a:pt x="2" y="84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28"/>
                    </a:lnTo>
                    <a:lnTo>
                      <a:pt x="2" y="2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2" y="4"/>
                    </a:lnTo>
                    <a:lnTo>
                      <a:pt x="30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62" y="4"/>
                    </a:lnTo>
                    <a:lnTo>
                      <a:pt x="68" y="4"/>
                    </a:lnTo>
                    <a:lnTo>
                      <a:pt x="74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0" y="0"/>
                    </a:lnTo>
                    <a:lnTo>
                      <a:pt x="116" y="0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2" y="6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6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4" y="6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17" name="Freeform 112">
                <a:extLst>
                  <a:ext uri="{FF2B5EF4-FFF2-40B4-BE49-F238E27FC236}">
                    <a16:creationId xmlns:a16="http://schemas.microsoft.com/office/drawing/2014/main" id="{27D2F94F-63C1-4F38-849A-1013F3C26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4150" y="4335463"/>
                <a:ext cx="425450" cy="387350"/>
              </a:xfrm>
              <a:custGeom>
                <a:avLst/>
                <a:gdLst>
                  <a:gd name="T0" fmla="*/ 126 w 268"/>
                  <a:gd name="T1" fmla="*/ 10 h 244"/>
                  <a:gd name="T2" fmla="*/ 136 w 268"/>
                  <a:gd name="T3" fmla="*/ 18 h 244"/>
                  <a:gd name="T4" fmla="*/ 146 w 268"/>
                  <a:gd name="T5" fmla="*/ 28 h 244"/>
                  <a:gd name="T6" fmla="*/ 154 w 268"/>
                  <a:gd name="T7" fmla="*/ 38 h 244"/>
                  <a:gd name="T8" fmla="*/ 166 w 268"/>
                  <a:gd name="T9" fmla="*/ 44 h 244"/>
                  <a:gd name="T10" fmla="*/ 178 w 268"/>
                  <a:gd name="T11" fmla="*/ 46 h 244"/>
                  <a:gd name="T12" fmla="*/ 190 w 268"/>
                  <a:gd name="T13" fmla="*/ 40 h 244"/>
                  <a:gd name="T14" fmla="*/ 202 w 268"/>
                  <a:gd name="T15" fmla="*/ 40 h 244"/>
                  <a:gd name="T16" fmla="*/ 214 w 268"/>
                  <a:gd name="T17" fmla="*/ 44 h 244"/>
                  <a:gd name="T18" fmla="*/ 226 w 268"/>
                  <a:gd name="T19" fmla="*/ 54 h 244"/>
                  <a:gd name="T20" fmla="*/ 230 w 268"/>
                  <a:gd name="T21" fmla="*/ 70 h 244"/>
                  <a:gd name="T22" fmla="*/ 230 w 268"/>
                  <a:gd name="T23" fmla="*/ 88 h 244"/>
                  <a:gd name="T24" fmla="*/ 232 w 268"/>
                  <a:gd name="T25" fmla="*/ 100 h 244"/>
                  <a:gd name="T26" fmla="*/ 236 w 268"/>
                  <a:gd name="T27" fmla="*/ 110 h 244"/>
                  <a:gd name="T28" fmla="*/ 238 w 268"/>
                  <a:gd name="T29" fmla="*/ 126 h 244"/>
                  <a:gd name="T30" fmla="*/ 246 w 268"/>
                  <a:gd name="T31" fmla="*/ 140 h 244"/>
                  <a:gd name="T32" fmla="*/ 254 w 268"/>
                  <a:gd name="T33" fmla="*/ 154 h 244"/>
                  <a:gd name="T34" fmla="*/ 264 w 268"/>
                  <a:gd name="T35" fmla="*/ 164 h 244"/>
                  <a:gd name="T36" fmla="*/ 266 w 268"/>
                  <a:gd name="T37" fmla="*/ 172 h 244"/>
                  <a:gd name="T38" fmla="*/ 262 w 268"/>
                  <a:gd name="T39" fmla="*/ 186 h 244"/>
                  <a:gd name="T40" fmla="*/ 256 w 268"/>
                  <a:gd name="T41" fmla="*/ 188 h 244"/>
                  <a:gd name="T42" fmla="*/ 242 w 268"/>
                  <a:gd name="T43" fmla="*/ 190 h 244"/>
                  <a:gd name="T44" fmla="*/ 226 w 268"/>
                  <a:gd name="T45" fmla="*/ 190 h 244"/>
                  <a:gd name="T46" fmla="*/ 216 w 268"/>
                  <a:gd name="T47" fmla="*/ 190 h 244"/>
                  <a:gd name="T48" fmla="*/ 200 w 268"/>
                  <a:gd name="T49" fmla="*/ 192 h 244"/>
                  <a:gd name="T50" fmla="*/ 186 w 268"/>
                  <a:gd name="T51" fmla="*/ 202 h 244"/>
                  <a:gd name="T52" fmla="*/ 172 w 268"/>
                  <a:gd name="T53" fmla="*/ 206 h 244"/>
                  <a:gd name="T54" fmla="*/ 174 w 268"/>
                  <a:gd name="T55" fmla="*/ 216 h 244"/>
                  <a:gd name="T56" fmla="*/ 168 w 268"/>
                  <a:gd name="T57" fmla="*/ 228 h 244"/>
                  <a:gd name="T58" fmla="*/ 158 w 268"/>
                  <a:gd name="T59" fmla="*/ 234 h 244"/>
                  <a:gd name="T60" fmla="*/ 146 w 268"/>
                  <a:gd name="T61" fmla="*/ 242 h 244"/>
                  <a:gd name="T62" fmla="*/ 128 w 268"/>
                  <a:gd name="T63" fmla="*/ 234 h 244"/>
                  <a:gd name="T64" fmla="*/ 118 w 268"/>
                  <a:gd name="T65" fmla="*/ 232 h 244"/>
                  <a:gd name="T66" fmla="*/ 100 w 268"/>
                  <a:gd name="T67" fmla="*/ 234 h 244"/>
                  <a:gd name="T68" fmla="*/ 86 w 268"/>
                  <a:gd name="T69" fmla="*/ 228 h 244"/>
                  <a:gd name="T70" fmla="*/ 74 w 268"/>
                  <a:gd name="T71" fmla="*/ 228 h 244"/>
                  <a:gd name="T72" fmla="*/ 64 w 268"/>
                  <a:gd name="T73" fmla="*/ 220 h 244"/>
                  <a:gd name="T74" fmla="*/ 54 w 268"/>
                  <a:gd name="T75" fmla="*/ 214 h 244"/>
                  <a:gd name="T76" fmla="*/ 42 w 268"/>
                  <a:gd name="T77" fmla="*/ 204 h 244"/>
                  <a:gd name="T78" fmla="*/ 30 w 268"/>
                  <a:gd name="T79" fmla="*/ 188 h 244"/>
                  <a:gd name="T80" fmla="*/ 24 w 268"/>
                  <a:gd name="T81" fmla="*/ 180 h 244"/>
                  <a:gd name="T82" fmla="*/ 20 w 268"/>
                  <a:gd name="T83" fmla="*/ 164 h 244"/>
                  <a:gd name="T84" fmla="*/ 20 w 268"/>
                  <a:gd name="T85" fmla="*/ 148 h 244"/>
                  <a:gd name="T86" fmla="*/ 20 w 268"/>
                  <a:gd name="T87" fmla="*/ 134 h 244"/>
                  <a:gd name="T88" fmla="*/ 6 w 268"/>
                  <a:gd name="T89" fmla="*/ 114 h 244"/>
                  <a:gd name="T90" fmla="*/ 10 w 268"/>
                  <a:gd name="T91" fmla="*/ 96 h 244"/>
                  <a:gd name="T92" fmla="*/ 6 w 268"/>
                  <a:gd name="T93" fmla="*/ 86 h 244"/>
                  <a:gd name="T94" fmla="*/ 14 w 268"/>
                  <a:gd name="T95" fmla="*/ 76 h 244"/>
                  <a:gd name="T96" fmla="*/ 32 w 268"/>
                  <a:gd name="T97" fmla="*/ 76 h 244"/>
                  <a:gd name="T98" fmla="*/ 46 w 268"/>
                  <a:gd name="T99" fmla="*/ 74 h 244"/>
                  <a:gd name="T100" fmla="*/ 56 w 268"/>
                  <a:gd name="T101" fmla="*/ 64 h 244"/>
                  <a:gd name="T102" fmla="*/ 66 w 268"/>
                  <a:gd name="T103" fmla="*/ 52 h 244"/>
                  <a:gd name="T104" fmla="*/ 74 w 268"/>
                  <a:gd name="T105" fmla="*/ 44 h 244"/>
                  <a:gd name="T106" fmla="*/ 78 w 268"/>
                  <a:gd name="T107" fmla="*/ 30 h 244"/>
                  <a:gd name="T108" fmla="*/ 94 w 268"/>
                  <a:gd name="T109" fmla="*/ 28 h 244"/>
                  <a:gd name="T110" fmla="*/ 102 w 268"/>
                  <a:gd name="T111" fmla="*/ 18 h 244"/>
                  <a:gd name="T112" fmla="*/ 114 w 268"/>
                  <a:gd name="T113" fmla="*/ 10 h 244"/>
                  <a:gd name="T114" fmla="*/ 122 w 268"/>
                  <a:gd name="T115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8" h="244">
                    <a:moveTo>
                      <a:pt x="122" y="0"/>
                    </a:moveTo>
                    <a:lnTo>
                      <a:pt x="122" y="2"/>
                    </a:lnTo>
                    <a:lnTo>
                      <a:pt x="124" y="2"/>
                    </a:lnTo>
                    <a:lnTo>
                      <a:pt x="124" y="4"/>
                    </a:lnTo>
                    <a:lnTo>
                      <a:pt x="124" y="6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6" y="10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8" y="18"/>
                    </a:lnTo>
                    <a:lnTo>
                      <a:pt x="140" y="20"/>
                    </a:lnTo>
                    <a:lnTo>
                      <a:pt x="140" y="22"/>
                    </a:lnTo>
                    <a:lnTo>
                      <a:pt x="142" y="22"/>
                    </a:lnTo>
                    <a:lnTo>
                      <a:pt x="142" y="24"/>
                    </a:lnTo>
                    <a:lnTo>
                      <a:pt x="144" y="24"/>
                    </a:lnTo>
                    <a:lnTo>
                      <a:pt x="146" y="26"/>
                    </a:lnTo>
                    <a:lnTo>
                      <a:pt x="146" y="28"/>
                    </a:lnTo>
                    <a:lnTo>
                      <a:pt x="146" y="30"/>
                    </a:lnTo>
                    <a:lnTo>
                      <a:pt x="148" y="30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4"/>
                    </a:lnTo>
                    <a:lnTo>
                      <a:pt x="166" y="44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6"/>
                    </a:lnTo>
                    <a:lnTo>
                      <a:pt x="172" y="46"/>
                    </a:lnTo>
                    <a:lnTo>
                      <a:pt x="174" y="46"/>
                    </a:lnTo>
                    <a:lnTo>
                      <a:pt x="176" y="46"/>
                    </a:lnTo>
                    <a:lnTo>
                      <a:pt x="178" y="46"/>
                    </a:lnTo>
                    <a:lnTo>
                      <a:pt x="180" y="44"/>
                    </a:lnTo>
                    <a:lnTo>
                      <a:pt x="182" y="44"/>
                    </a:lnTo>
                    <a:lnTo>
                      <a:pt x="184" y="44"/>
                    </a:lnTo>
                    <a:lnTo>
                      <a:pt x="184" y="42"/>
                    </a:lnTo>
                    <a:lnTo>
                      <a:pt x="186" y="42"/>
                    </a:lnTo>
                    <a:lnTo>
                      <a:pt x="188" y="42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2" y="40"/>
                    </a:lnTo>
                    <a:lnTo>
                      <a:pt x="194" y="40"/>
                    </a:lnTo>
                    <a:lnTo>
                      <a:pt x="196" y="40"/>
                    </a:lnTo>
                    <a:lnTo>
                      <a:pt x="198" y="40"/>
                    </a:lnTo>
                    <a:lnTo>
                      <a:pt x="200" y="40"/>
                    </a:lnTo>
                    <a:lnTo>
                      <a:pt x="200" y="38"/>
                    </a:lnTo>
                    <a:lnTo>
                      <a:pt x="202" y="38"/>
                    </a:lnTo>
                    <a:lnTo>
                      <a:pt x="202" y="40"/>
                    </a:lnTo>
                    <a:lnTo>
                      <a:pt x="204" y="40"/>
                    </a:lnTo>
                    <a:lnTo>
                      <a:pt x="206" y="40"/>
                    </a:lnTo>
                    <a:lnTo>
                      <a:pt x="208" y="40"/>
                    </a:lnTo>
                    <a:lnTo>
                      <a:pt x="210" y="40"/>
                    </a:lnTo>
                    <a:lnTo>
                      <a:pt x="210" y="42"/>
                    </a:lnTo>
                    <a:lnTo>
                      <a:pt x="212" y="42"/>
                    </a:lnTo>
                    <a:lnTo>
                      <a:pt x="214" y="42"/>
                    </a:lnTo>
                    <a:lnTo>
                      <a:pt x="214" y="44"/>
                    </a:lnTo>
                    <a:lnTo>
                      <a:pt x="216" y="44"/>
                    </a:lnTo>
                    <a:lnTo>
                      <a:pt x="216" y="44"/>
                    </a:lnTo>
                    <a:lnTo>
                      <a:pt x="218" y="44"/>
                    </a:lnTo>
                    <a:lnTo>
                      <a:pt x="222" y="48"/>
                    </a:lnTo>
                    <a:lnTo>
                      <a:pt x="224" y="48"/>
                    </a:lnTo>
                    <a:lnTo>
                      <a:pt x="224" y="50"/>
                    </a:lnTo>
                    <a:lnTo>
                      <a:pt x="226" y="52"/>
                    </a:lnTo>
                    <a:lnTo>
                      <a:pt x="226" y="54"/>
                    </a:lnTo>
                    <a:lnTo>
                      <a:pt x="228" y="54"/>
                    </a:lnTo>
                    <a:lnTo>
                      <a:pt x="228" y="56"/>
                    </a:lnTo>
                    <a:lnTo>
                      <a:pt x="230" y="58"/>
                    </a:lnTo>
                    <a:lnTo>
                      <a:pt x="232" y="60"/>
                    </a:lnTo>
                    <a:lnTo>
                      <a:pt x="230" y="62"/>
                    </a:lnTo>
                    <a:lnTo>
                      <a:pt x="230" y="64"/>
                    </a:lnTo>
                    <a:lnTo>
                      <a:pt x="230" y="66"/>
                    </a:lnTo>
                    <a:lnTo>
                      <a:pt x="230" y="70"/>
                    </a:lnTo>
                    <a:lnTo>
                      <a:pt x="230" y="74"/>
                    </a:lnTo>
                    <a:lnTo>
                      <a:pt x="230" y="78"/>
                    </a:lnTo>
                    <a:lnTo>
                      <a:pt x="228" y="80"/>
                    </a:lnTo>
                    <a:lnTo>
                      <a:pt x="228" y="82"/>
                    </a:lnTo>
                    <a:lnTo>
                      <a:pt x="228" y="84"/>
                    </a:lnTo>
                    <a:lnTo>
                      <a:pt x="228" y="86"/>
                    </a:lnTo>
                    <a:lnTo>
                      <a:pt x="230" y="86"/>
                    </a:lnTo>
                    <a:lnTo>
                      <a:pt x="230" y="88"/>
                    </a:lnTo>
                    <a:lnTo>
                      <a:pt x="230" y="90"/>
                    </a:lnTo>
                    <a:lnTo>
                      <a:pt x="228" y="92"/>
                    </a:lnTo>
                    <a:lnTo>
                      <a:pt x="230" y="92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98"/>
                    </a:lnTo>
                    <a:lnTo>
                      <a:pt x="232" y="100"/>
                    </a:lnTo>
                    <a:lnTo>
                      <a:pt x="234" y="102"/>
                    </a:lnTo>
                    <a:lnTo>
                      <a:pt x="236" y="102"/>
                    </a:lnTo>
                    <a:lnTo>
                      <a:pt x="236" y="100"/>
                    </a:lnTo>
                    <a:lnTo>
                      <a:pt x="236" y="102"/>
                    </a:lnTo>
                    <a:lnTo>
                      <a:pt x="236" y="104"/>
                    </a:lnTo>
                    <a:lnTo>
                      <a:pt x="236" y="106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12"/>
                    </a:lnTo>
                    <a:lnTo>
                      <a:pt x="238" y="116"/>
                    </a:lnTo>
                    <a:lnTo>
                      <a:pt x="238" y="118"/>
                    </a:lnTo>
                    <a:lnTo>
                      <a:pt x="238" y="120"/>
                    </a:lnTo>
                    <a:lnTo>
                      <a:pt x="240" y="120"/>
                    </a:lnTo>
                    <a:lnTo>
                      <a:pt x="240" y="122"/>
                    </a:lnTo>
                    <a:lnTo>
                      <a:pt x="238" y="122"/>
                    </a:lnTo>
                    <a:lnTo>
                      <a:pt x="238" y="126"/>
                    </a:lnTo>
                    <a:lnTo>
                      <a:pt x="238" y="128"/>
                    </a:lnTo>
                    <a:lnTo>
                      <a:pt x="240" y="130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6"/>
                    </a:lnTo>
                    <a:lnTo>
                      <a:pt x="242" y="138"/>
                    </a:lnTo>
                    <a:lnTo>
                      <a:pt x="244" y="138"/>
                    </a:lnTo>
                    <a:lnTo>
                      <a:pt x="246" y="140"/>
                    </a:lnTo>
                    <a:lnTo>
                      <a:pt x="248" y="142"/>
                    </a:lnTo>
                    <a:lnTo>
                      <a:pt x="250" y="144"/>
                    </a:lnTo>
                    <a:lnTo>
                      <a:pt x="250" y="146"/>
                    </a:lnTo>
                    <a:lnTo>
                      <a:pt x="250" y="148"/>
                    </a:lnTo>
                    <a:lnTo>
                      <a:pt x="252" y="150"/>
                    </a:lnTo>
                    <a:lnTo>
                      <a:pt x="252" y="152"/>
                    </a:lnTo>
                    <a:lnTo>
                      <a:pt x="254" y="152"/>
                    </a:lnTo>
                    <a:lnTo>
                      <a:pt x="254" y="154"/>
                    </a:lnTo>
                    <a:lnTo>
                      <a:pt x="256" y="154"/>
                    </a:lnTo>
                    <a:lnTo>
                      <a:pt x="256" y="156"/>
                    </a:lnTo>
                    <a:lnTo>
                      <a:pt x="258" y="158"/>
                    </a:lnTo>
                    <a:lnTo>
                      <a:pt x="256" y="158"/>
                    </a:lnTo>
                    <a:lnTo>
                      <a:pt x="258" y="160"/>
                    </a:lnTo>
                    <a:lnTo>
                      <a:pt x="260" y="162"/>
                    </a:lnTo>
                    <a:lnTo>
                      <a:pt x="262" y="164"/>
                    </a:lnTo>
                    <a:lnTo>
                      <a:pt x="264" y="164"/>
                    </a:lnTo>
                    <a:lnTo>
                      <a:pt x="264" y="164"/>
                    </a:lnTo>
                    <a:lnTo>
                      <a:pt x="264" y="166"/>
                    </a:lnTo>
                    <a:lnTo>
                      <a:pt x="266" y="166"/>
                    </a:lnTo>
                    <a:lnTo>
                      <a:pt x="268" y="166"/>
                    </a:lnTo>
                    <a:lnTo>
                      <a:pt x="268" y="168"/>
                    </a:lnTo>
                    <a:lnTo>
                      <a:pt x="268" y="170"/>
                    </a:lnTo>
                    <a:lnTo>
                      <a:pt x="268" y="172"/>
                    </a:lnTo>
                    <a:lnTo>
                      <a:pt x="266" y="172"/>
                    </a:lnTo>
                    <a:lnTo>
                      <a:pt x="266" y="174"/>
                    </a:lnTo>
                    <a:lnTo>
                      <a:pt x="266" y="176"/>
                    </a:lnTo>
                    <a:lnTo>
                      <a:pt x="266" y="178"/>
                    </a:lnTo>
                    <a:lnTo>
                      <a:pt x="266" y="180"/>
                    </a:lnTo>
                    <a:lnTo>
                      <a:pt x="264" y="182"/>
                    </a:lnTo>
                    <a:lnTo>
                      <a:pt x="264" y="182"/>
                    </a:lnTo>
                    <a:lnTo>
                      <a:pt x="262" y="184"/>
                    </a:lnTo>
                    <a:lnTo>
                      <a:pt x="262" y="186"/>
                    </a:lnTo>
                    <a:lnTo>
                      <a:pt x="260" y="188"/>
                    </a:lnTo>
                    <a:lnTo>
                      <a:pt x="260" y="188"/>
                    </a:lnTo>
                    <a:lnTo>
                      <a:pt x="258" y="188"/>
                    </a:lnTo>
                    <a:lnTo>
                      <a:pt x="258" y="190"/>
                    </a:lnTo>
                    <a:lnTo>
                      <a:pt x="256" y="190"/>
                    </a:lnTo>
                    <a:lnTo>
                      <a:pt x="256" y="188"/>
                    </a:lnTo>
                    <a:lnTo>
                      <a:pt x="258" y="188"/>
                    </a:lnTo>
                    <a:lnTo>
                      <a:pt x="256" y="188"/>
                    </a:lnTo>
                    <a:lnTo>
                      <a:pt x="254" y="188"/>
                    </a:lnTo>
                    <a:lnTo>
                      <a:pt x="252" y="188"/>
                    </a:lnTo>
                    <a:lnTo>
                      <a:pt x="250" y="188"/>
                    </a:lnTo>
                    <a:lnTo>
                      <a:pt x="250" y="190"/>
                    </a:lnTo>
                    <a:lnTo>
                      <a:pt x="248" y="188"/>
                    </a:lnTo>
                    <a:lnTo>
                      <a:pt x="246" y="188"/>
                    </a:lnTo>
                    <a:lnTo>
                      <a:pt x="244" y="188"/>
                    </a:lnTo>
                    <a:lnTo>
                      <a:pt x="242" y="190"/>
                    </a:lnTo>
                    <a:lnTo>
                      <a:pt x="240" y="192"/>
                    </a:lnTo>
                    <a:lnTo>
                      <a:pt x="238" y="190"/>
                    </a:lnTo>
                    <a:lnTo>
                      <a:pt x="236" y="190"/>
                    </a:lnTo>
                    <a:lnTo>
                      <a:pt x="234" y="192"/>
                    </a:lnTo>
                    <a:lnTo>
                      <a:pt x="232" y="192"/>
                    </a:lnTo>
                    <a:lnTo>
                      <a:pt x="230" y="192"/>
                    </a:lnTo>
                    <a:lnTo>
                      <a:pt x="228" y="190"/>
                    </a:lnTo>
                    <a:lnTo>
                      <a:pt x="226" y="190"/>
                    </a:lnTo>
                    <a:lnTo>
                      <a:pt x="224" y="190"/>
                    </a:lnTo>
                    <a:lnTo>
                      <a:pt x="224" y="192"/>
                    </a:lnTo>
                    <a:lnTo>
                      <a:pt x="222" y="192"/>
                    </a:lnTo>
                    <a:lnTo>
                      <a:pt x="222" y="190"/>
                    </a:lnTo>
                    <a:lnTo>
                      <a:pt x="220" y="190"/>
                    </a:lnTo>
                    <a:lnTo>
                      <a:pt x="218" y="190"/>
                    </a:lnTo>
                    <a:lnTo>
                      <a:pt x="216" y="190"/>
                    </a:lnTo>
                    <a:lnTo>
                      <a:pt x="216" y="190"/>
                    </a:lnTo>
                    <a:lnTo>
                      <a:pt x="214" y="192"/>
                    </a:lnTo>
                    <a:lnTo>
                      <a:pt x="212" y="192"/>
                    </a:lnTo>
                    <a:lnTo>
                      <a:pt x="212" y="190"/>
                    </a:lnTo>
                    <a:lnTo>
                      <a:pt x="210" y="190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2" y="192"/>
                    </a:lnTo>
                    <a:lnTo>
                      <a:pt x="192" y="194"/>
                    </a:lnTo>
                    <a:lnTo>
                      <a:pt x="188" y="198"/>
                    </a:lnTo>
                    <a:lnTo>
                      <a:pt x="186" y="200"/>
                    </a:lnTo>
                    <a:lnTo>
                      <a:pt x="186" y="202"/>
                    </a:lnTo>
                    <a:lnTo>
                      <a:pt x="184" y="202"/>
                    </a:lnTo>
                    <a:lnTo>
                      <a:pt x="182" y="204"/>
                    </a:lnTo>
                    <a:lnTo>
                      <a:pt x="180" y="204"/>
                    </a:lnTo>
                    <a:lnTo>
                      <a:pt x="180" y="202"/>
                    </a:lnTo>
                    <a:lnTo>
                      <a:pt x="178" y="202"/>
                    </a:lnTo>
                    <a:lnTo>
                      <a:pt x="176" y="202"/>
                    </a:lnTo>
                    <a:lnTo>
                      <a:pt x="174" y="204"/>
                    </a:lnTo>
                    <a:lnTo>
                      <a:pt x="172" y="206"/>
                    </a:lnTo>
                    <a:lnTo>
                      <a:pt x="172" y="208"/>
                    </a:lnTo>
                    <a:lnTo>
                      <a:pt x="174" y="208"/>
                    </a:lnTo>
                    <a:lnTo>
                      <a:pt x="174" y="210"/>
                    </a:lnTo>
                    <a:lnTo>
                      <a:pt x="172" y="210"/>
                    </a:lnTo>
                    <a:lnTo>
                      <a:pt x="172" y="212"/>
                    </a:lnTo>
                    <a:lnTo>
                      <a:pt x="172" y="214"/>
                    </a:lnTo>
                    <a:lnTo>
                      <a:pt x="174" y="214"/>
                    </a:lnTo>
                    <a:lnTo>
                      <a:pt x="174" y="216"/>
                    </a:lnTo>
                    <a:lnTo>
                      <a:pt x="174" y="218"/>
                    </a:lnTo>
                    <a:lnTo>
                      <a:pt x="174" y="220"/>
                    </a:lnTo>
                    <a:lnTo>
                      <a:pt x="172" y="220"/>
                    </a:lnTo>
                    <a:lnTo>
                      <a:pt x="170" y="220"/>
                    </a:lnTo>
                    <a:lnTo>
                      <a:pt x="170" y="224"/>
                    </a:lnTo>
                    <a:lnTo>
                      <a:pt x="170" y="226"/>
                    </a:lnTo>
                    <a:lnTo>
                      <a:pt x="168" y="226"/>
                    </a:lnTo>
                    <a:lnTo>
                      <a:pt x="168" y="228"/>
                    </a:lnTo>
                    <a:lnTo>
                      <a:pt x="168" y="230"/>
                    </a:lnTo>
                    <a:lnTo>
                      <a:pt x="168" y="232"/>
                    </a:lnTo>
                    <a:lnTo>
                      <a:pt x="166" y="232"/>
                    </a:lnTo>
                    <a:lnTo>
                      <a:pt x="164" y="234"/>
                    </a:lnTo>
                    <a:lnTo>
                      <a:pt x="162" y="234"/>
                    </a:lnTo>
                    <a:lnTo>
                      <a:pt x="162" y="234"/>
                    </a:lnTo>
                    <a:lnTo>
                      <a:pt x="160" y="234"/>
                    </a:lnTo>
                    <a:lnTo>
                      <a:pt x="158" y="234"/>
                    </a:lnTo>
                    <a:lnTo>
                      <a:pt x="156" y="234"/>
                    </a:lnTo>
                    <a:lnTo>
                      <a:pt x="154" y="234"/>
                    </a:lnTo>
                    <a:lnTo>
                      <a:pt x="154" y="234"/>
                    </a:lnTo>
                    <a:lnTo>
                      <a:pt x="154" y="236"/>
                    </a:lnTo>
                    <a:lnTo>
                      <a:pt x="152" y="236"/>
                    </a:lnTo>
                    <a:lnTo>
                      <a:pt x="150" y="236"/>
                    </a:lnTo>
                    <a:lnTo>
                      <a:pt x="150" y="238"/>
                    </a:lnTo>
                    <a:lnTo>
                      <a:pt x="146" y="242"/>
                    </a:lnTo>
                    <a:lnTo>
                      <a:pt x="144" y="244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40" y="242"/>
                    </a:lnTo>
                    <a:lnTo>
                      <a:pt x="138" y="240"/>
                    </a:lnTo>
                    <a:lnTo>
                      <a:pt x="136" y="238"/>
                    </a:lnTo>
                    <a:lnTo>
                      <a:pt x="130" y="234"/>
                    </a:lnTo>
                    <a:lnTo>
                      <a:pt x="128" y="234"/>
                    </a:lnTo>
                    <a:lnTo>
                      <a:pt x="126" y="234"/>
                    </a:lnTo>
                    <a:lnTo>
                      <a:pt x="124" y="234"/>
                    </a:lnTo>
                    <a:lnTo>
                      <a:pt x="122" y="234"/>
                    </a:lnTo>
                    <a:lnTo>
                      <a:pt x="122" y="234"/>
                    </a:lnTo>
                    <a:lnTo>
                      <a:pt x="124" y="234"/>
                    </a:lnTo>
                    <a:lnTo>
                      <a:pt x="122" y="232"/>
                    </a:lnTo>
                    <a:lnTo>
                      <a:pt x="120" y="232"/>
                    </a:lnTo>
                    <a:lnTo>
                      <a:pt x="118" y="232"/>
                    </a:lnTo>
                    <a:lnTo>
                      <a:pt x="116" y="232"/>
                    </a:lnTo>
                    <a:lnTo>
                      <a:pt x="114" y="234"/>
                    </a:lnTo>
                    <a:lnTo>
                      <a:pt x="110" y="234"/>
                    </a:lnTo>
                    <a:lnTo>
                      <a:pt x="108" y="234"/>
                    </a:lnTo>
                    <a:lnTo>
                      <a:pt x="106" y="234"/>
                    </a:lnTo>
                    <a:lnTo>
                      <a:pt x="104" y="232"/>
                    </a:lnTo>
                    <a:lnTo>
                      <a:pt x="102" y="232"/>
                    </a:lnTo>
                    <a:lnTo>
                      <a:pt x="100" y="234"/>
                    </a:lnTo>
                    <a:lnTo>
                      <a:pt x="96" y="234"/>
                    </a:lnTo>
                    <a:lnTo>
                      <a:pt x="94" y="232"/>
                    </a:lnTo>
                    <a:lnTo>
                      <a:pt x="92" y="232"/>
                    </a:lnTo>
                    <a:lnTo>
                      <a:pt x="90" y="232"/>
                    </a:lnTo>
                    <a:lnTo>
                      <a:pt x="90" y="230"/>
                    </a:lnTo>
                    <a:lnTo>
                      <a:pt x="88" y="230"/>
                    </a:lnTo>
                    <a:lnTo>
                      <a:pt x="88" y="228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30"/>
                    </a:lnTo>
                    <a:lnTo>
                      <a:pt x="82" y="230"/>
                    </a:lnTo>
                    <a:lnTo>
                      <a:pt x="82" y="228"/>
                    </a:lnTo>
                    <a:lnTo>
                      <a:pt x="80" y="228"/>
                    </a:lnTo>
                    <a:lnTo>
                      <a:pt x="78" y="228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70" y="228"/>
                    </a:lnTo>
                    <a:lnTo>
                      <a:pt x="68" y="228"/>
                    </a:lnTo>
                    <a:lnTo>
                      <a:pt x="66" y="228"/>
                    </a:lnTo>
                    <a:lnTo>
                      <a:pt x="66" y="226"/>
                    </a:lnTo>
                    <a:lnTo>
                      <a:pt x="68" y="226"/>
                    </a:lnTo>
                    <a:lnTo>
                      <a:pt x="66" y="224"/>
                    </a:lnTo>
                    <a:lnTo>
                      <a:pt x="64" y="220"/>
                    </a:lnTo>
                    <a:lnTo>
                      <a:pt x="62" y="218"/>
                    </a:lnTo>
                    <a:lnTo>
                      <a:pt x="62" y="216"/>
                    </a:lnTo>
                    <a:lnTo>
                      <a:pt x="60" y="216"/>
                    </a:lnTo>
                    <a:lnTo>
                      <a:pt x="58" y="216"/>
                    </a:lnTo>
                    <a:lnTo>
                      <a:pt x="58" y="218"/>
                    </a:lnTo>
                    <a:lnTo>
                      <a:pt x="56" y="216"/>
                    </a:lnTo>
                    <a:lnTo>
                      <a:pt x="54" y="216"/>
                    </a:lnTo>
                    <a:lnTo>
                      <a:pt x="54" y="214"/>
                    </a:lnTo>
                    <a:lnTo>
                      <a:pt x="54" y="212"/>
                    </a:lnTo>
                    <a:lnTo>
                      <a:pt x="52" y="212"/>
                    </a:lnTo>
                    <a:lnTo>
                      <a:pt x="50" y="210"/>
                    </a:lnTo>
                    <a:lnTo>
                      <a:pt x="50" y="208"/>
                    </a:lnTo>
                    <a:lnTo>
                      <a:pt x="48" y="206"/>
                    </a:lnTo>
                    <a:lnTo>
                      <a:pt x="46" y="206"/>
                    </a:lnTo>
                    <a:lnTo>
                      <a:pt x="44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2" y="200"/>
                    </a:lnTo>
                    <a:lnTo>
                      <a:pt x="40" y="200"/>
                    </a:lnTo>
                    <a:lnTo>
                      <a:pt x="38" y="198"/>
                    </a:lnTo>
                    <a:lnTo>
                      <a:pt x="36" y="196"/>
                    </a:lnTo>
                    <a:lnTo>
                      <a:pt x="36" y="194"/>
                    </a:lnTo>
                    <a:lnTo>
                      <a:pt x="30" y="190"/>
                    </a:lnTo>
                    <a:lnTo>
                      <a:pt x="30" y="188"/>
                    </a:lnTo>
                    <a:lnTo>
                      <a:pt x="30" y="188"/>
                    </a:lnTo>
                    <a:lnTo>
                      <a:pt x="30" y="186"/>
                    </a:lnTo>
                    <a:lnTo>
                      <a:pt x="30" y="184"/>
                    </a:lnTo>
                    <a:lnTo>
                      <a:pt x="32" y="184"/>
                    </a:lnTo>
                    <a:lnTo>
                      <a:pt x="30" y="182"/>
                    </a:lnTo>
                    <a:lnTo>
                      <a:pt x="28" y="180"/>
                    </a:lnTo>
                    <a:lnTo>
                      <a:pt x="26" y="180"/>
                    </a:lnTo>
                    <a:lnTo>
                      <a:pt x="24" y="180"/>
                    </a:lnTo>
                    <a:lnTo>
                      <a:pt x="24" y="180"/>
                    </a:lnTo>
                    <a:lnTo>
                      <a:pt x="22" y="180"/>
                    </a:lnTo>
                    <a:lnTo>
                      <a:pt x="22" y="176"/>
                    </a:lnTo>
                    <a:lnTo>
                      <a:pt x="20" y="174"/>
                    </a:lnTo>
                    <a:lnTo>
                      <a:pt x="20" y="172"/>
                    </a:lnTo>
                    <a:lnTo>
                      <a:pt x="20" y="170"/>
                    </a:lnTo>
                    <a:lnTo>
                      <a:pt x="20" y="166"/>
                    </a:lnTo>
                    <a:lnTo>
                      <a:pt x="20" y="164"/>
                    </a:lnTo>
                    <a:lnTo>
                      <a:pt x="20" y="162"/>
                    </a:lnTo>
                    <a:lnTo>
                      <a:pt x="20" y="160"/>
                    </a:lnTo>
                    <a:lnTo>
                      <a:pt x="20" y="158"/>
                    </a:lnTo>
                    <a:lnTo>
                      <a:pt x="20" y="156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4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20" y="140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0" y="128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0" y="124"/>
                    </a:lnTo>
                    <a:lnTo>
                      <a:pt x="10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04"/>
                    </a:lnTo>
                    <a:lnTo>
                      <a:pt x="8" y="104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4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6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20" y="76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6" y="76"/>
                    </a:lnTo>
                    <a:lnTo>
                      <a:pt x="28" y="76"/>
                    </a:lnTo>
                    <a:lnTo>
                      <a:pt x="30" y="76"/>
                    </a:lnTo>
                    <a:lnTo>
                      <a:pt x="32" y="76"/>
                    </a:lnTo>
                    <a:lnTo>
                      <a:pt x="34" y="76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40" y="76"/>
                    </a:lnTo>
                    <a:lnTo>
                      <a:pt x="42" y="76"/>
                    </a:lnTo>
                    <a:lnTo>
                      <a:pt x="44" y="76"/>
                    </a:lnTo>
                    <a:lnTo>
                      <a:pt x="46" y="76"/>
                    </a:lnTo>
                    <a:lnTo>
                      <a:pt x="46" y="74"/>
                    </a:lnTo>
                    <a:lnTo>
                      <a:pt x="46" y="70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6" y="64"/>
                    </a:lnTo>
                    <a:lnTo>
                      <a:pt x="56" y="62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6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4" y="46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4" y="38"/>
                    </a:lnTo>
                    <a:lnTo>
                      <a:pt x="74" y="36"/>
                    </a:lnTo>
                    <a:lnTo>
                      <a:pt x="74" y="34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102" y="20"/>
                    </a:lnTo>
                    <a:lnTo>
                      <a:pt x="102" y="18"/>
                    </a:lnTo>
                    <a:lnTo>
                      <a:pt x="104" y="16"/>
                    </a:lnTo>
                    <a:lnTo>
                      <a:pt x="104" y="14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4" y="2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18" name="Freeform 124">
                <a:extLst>
                  <a:ext uri="{FF2B5EF4-FFF2-40B4-BE49-F238E27FC236}">
                    <a16:creationId xmlns:a16="http://schemas.microsoft.com/office/drawing/2014/main" id="{7693FCA7-EB6D-7376-1312-7F43E64F0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363" y="4872038"/>
                <a:ext cx="298450" cy="427038"/>
              </a:xfrm>
              <a:custGeom>
                <a:avLst/>
                <a:gdLst>
                  <a:gd name="T0" fmla="*/ 100 w 188"/>
                  <a:gd name="T1" fmla="*/ 2 h 269"/>
                  <a:gd name="T2" fmla="*/ 116 w 188"/>
                  <a:gd name="T3" fmla="*/ 2 h 269"/>
                  <a:gd name="T4" fmla="*/ 136 w 188"/>
                  <a:gd name="T5" fmla="*/ 4 h 269"/>
                  <a:gd name="T6" fmla="*/ 168 w 188"/>
                  <a:gd name="T7" fmla="*/ 4 h 269"/>
                  <a:gd name="T8" fmla="*/ 188 w 188"/>
                  <a:gd name="T9" fmla="*/ 4 h 269"/>
                  <a:gd name="T10" fmla="*/ 180 w 188"/>
                  <a:gd name="T11" fmla="*/ 19 h 269"/>
                  <a:gd name="T12" fmla="*/ 176 w 188"/>
                  <a:gd name="T13" fmla="*/ 31 h 269"/>
                  <a:gd name="T14" fmla="*/ 174 w 188"/>
                  <a:gd name="T15" fmla="*/ 55 h 269"/>
                  <a:gd name="T16" fmla="*/ 174 w 188"/>
                  <a:gd name="T17" fmla="*/ 73 h 269"/>
                  <a:gd name="T18" fmla="*/ 174 w 188"/>
                  <a:gd name="T19" fmla="*/ 83 h 269"/>
                  <a:gd name="T20" fmla="*/ 174 w 188"/>
                  <a:gd name="T21" fmla="*/ 101 h 269"/>
                  <a:gd name="T22" fmla="*/ 174 w 188"/>
                  <a:gd name="T23" fmla="*/ 125 h 269"/>
                  <a:gd name="T24" fmla="*/ 174 w 188"/>
                  <a:gd name="T25" fmla="*/ 139 h 269"/>
                  <a:gd name="T26" fmla="*/ 164 w 188"/>
                  <a:gd name="T27" fmla="*/ 147 h 269"/>
                  <a:gd name="T28" fmla="*/ 164 w 188"/>
                  <a:gd name="T29" fmla="*/ 169 h 269"/>
                  <a:gd name="T30" fmla="*/ 164 w 188"/>
                  <a:gd name="T31" fmla="*/ 179 h 269"/>
                  <a:gd name="T32" fmla="*/ 160 w 188"/>
                  <a:gd name="T33" fmla="*/ 181 h 269"/>
                  <a:gd name="T34" fmla="*/ 154 w 188"/>
                  <a:gd name="T35" fmla="*/ 185 h 269"/>
                  <a:gd name="T36" fmla="*/ 152 w 188"/>
                  <a:gd name="T37" fmla="*/ 193 h 269"/>
                  <a:gd name="T38" fmla="*/ 152 w 188"/>
                  <a:gd name="T39" fmla="*/ 203 h 269"/>
                  <a:gd name="T40" fmla="*/ 144 w 188"/>
                  <a:gd name="T41" fmla="*/ 201 h 269"/>
                  <a:gd name="T42" fmla="*/ 140 w 188"/>
                  <a:gd name="T43" fmla="*/ 207 h 269"/>
                  <a:gd name="T44" fmla="*/ 138 w 188"/>
                  <a:gd name="T45" fmla="*/ 215 h 269"/>
                  <a:gd name="T46" fmla="*/ 130 w 188"/>
                  <a:gd name="T47" fmla="*/ 217 h 269"/>
                  <a:gd name="T48" fmla="*/ 126 w 188"/>
                  <a:gd name="T49" fmla="*/ 221 h 269"/>
                  <a:gd name="T50" fmla="*/ 120 w 188"/>
                  <a:gd name="T51" fmla="*/ 221 h 269"/>
                  <a:gd name="T52" fmla="*/ 114 w 188"/>
                  <a:gd name="T53" fmla="*/ 225 h 269"/>
                  <a:gd name="T54" fmla="*/ 112 w 188"/>
                  <a:gd name="T55" fmla="*/ 231 h 269"/>
                  <a:gd name="T56" fmla="*/ 106 w 188"/>
                  <a:gd name="T57" fmla="*/ 233 h 269"/>
                  <a:gd name="T58" fmla="*/ 106 w 188"/>
                  <a:gd name="T59" fmla="*/ 237 h 269"/>
                  <a:gd name="T60" fmla="*/ 100 w 188"/>
                  <a:gd name="T61" fmla="*/ 245 h 269"/>
                  <a:gd name="T62" fmla="*/ 100 w 188"/>
                  <a:gd name="T63" fmla="*/ 255 h 269"/>
                  <a:gd name="T64" fmla="*/ 104 w 188"/>
                  <a:gd name="T65" fmla="*/ 263 h 269"/>
                  <a:gd name="T66" fmla="*/ 100 w 188"/>
                  <a:gd name="T67" fmla="*/ 263 h 269"/>
                  <a:gd name="T68" fmla="*/ 86 w 188"/>
                  <a:gd name="T69" fmla="*/ 251 h 269"/>
                  <a:gd name="T70" fmla="*/ 74 w 188"/>
                  <a:gd name="T71" fmla="*/ 237 h 269"/>
                  <a:gd name="T72" fmla="*/ 66 w 188"/>
                  <a:gd name="T73" fmla="*/ 227 h 269"/>
                  <a:gd name="T74" fmla="*/ 62 w 188"/>
                  <a:gd name="T75" fmla="*/ 207 h 269"/>
                  <a:gd name="T76" fmla="*/ 58 w 188"/>
                  <a:gd name="T77" fmla="*/ 183 h 269"/>
                  <a:gd name="T78" fmla="*/ 64 w 188"/>
                  <a:gd name="T79" fmla="*/ 177 h 269"/>
                  <a:gd name="T80" fmla="*/ 62 w 188"/>
                  <a:gd name="T81" fmla="*/ 167 h 269"/>
                  <a:gd name="T82" fmla="*/ 60 w 188"/>
                  <a:gd name="T83" fmla="*/ 157 h 269"/>
                  <a:gd name="T84" fmla="*/ 58 w 188"/>
                  <a:gd name="T85" fmla="*/ 153 h 269"/>
                  <a:gd name="T86" fmla="*/ 58 w 188"/>
                  <a:gd name="T87" fmla="*/ 145 h 269"/>
                  <a:gd name="T88" fmla="*/ 54 w 188"/>
                  <a:gd name="T89" fmla="*/ 137 h 269"/>
                  <a:gd name="T90" fmla="*/ 44 w 188"/>
                  <a:gd name="T91" fmla="*/ 123 h 269"/>
                  <a:gd name="T92" fmla="*/ 36 w 188"/>
                  <a:gd name="T93" fmla="*/ 111 h 269"/>
                  <a:gd name="T94" fmla="*/ 30 w 188"/>
                  <a:gd name="T95" fmla="*/ 105 h 269"/>
                  <a:gd name="T96" fmla="*/ 32 w 188"/>
                  <a:gd name="T97" fmla="*/ 93 h 269"/>
                  <a:gd name="T98" fmla="*/ 32 w 188"/>
                  <a:gd name="T99" fmla="*/ 83 h 269"/>
                  <a:gd name="T100" fmla="*/ 20 w 188"/>
                  <a:gd name="T101" fmla="*/ 79 h 269"/>
                  <a:gd name="T102" fmla="*/ 14 w 188"/>
                  <a:gd name="T103" fmla="*/ 71 h 269"/>
                  <a:gd name="T104" fmla="*/ 18 w 188"/>
                  <a:gd name="T105" fmla="*/ 57 h 269"/>
                  <a:gd name="T106" fmla="*/ 18 w 188"/>
                  <a:gd name="T107" fmla="*/ 45 h 269"/>
                  <a:gd name="T108" fmla="*/ 14 w 188"/>
                  <a:gd name="T109" fmla="*/ 33 h 269"/>
                  <a:gd name="T110" fmla="*/ 12 w 188"/>
                  <a:gd name="T111" fmla="*/ 17 h 269"/>
                  <a:gd name="T112" fmla="*/ 4 w 188"/>
                  <a:gd name="T113" fmla="*/ 4 h 269"/>
                  <a:gd name="T114" fmla="*/ 18 w 188"/>
                  <a:gd name="T115" fmla="*/ 0 h 269"/>
                  <a:gd name="T116" fmla="*/ 40 w 188"/>
                  <a:gd name="T117" fmla="*/ 0 h 269"/>
                  <a:gd name="T118" fmla="*/ 54 w 188"/>
                  <a:gd name="T119" fmla="*/ 0 h 269"/>
                  <a:gd name="T120" fmla="*/ 74 w 188"/>
                  <a:gd name="T121" fmla="*/ 2 h 269"/>
                  <a:gd name="T122" fmla="*/ 84 w 188"/>
                  <a:gd name="T123" fmla="*/ 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8" h="269">
                    <a:moveTo>
                      <a:pt x="90" y="2"/>
                    </a:move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24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6" y="4"/>
                    </a:lnTo>
                    <a:lnTo>
                      <a:pt x="138" y="4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6" y="4"/>
                    </a:lnTo>
                    <a:lnTo>
                      <a:pt x="168" y="4"/>
                    </a:lnTo>
                    <a:lnTo>
                      <a:pt x="176" y="4"/>
                    </a:lnTo>
                    <a:lnTo>
                      <a:pt x="178" y="4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88" y="12"/>
                    </a:lnTo>
                    <a:lnTo>
                      <a:pt x="188" y="19"/>
                    </a:lnTo>
                    <a:lnTo>
                      <a:pt x="186" y="19"/>
                    </a:lnTo>
                    <a:lnTo>
                      <a:pt x="184" y="19"/>
                    </a:lnTo>
                    <a:lnTo>
                      <a:pt x="180" y="19"/>
                    </a:lnTo>
                    <a:lnTo>
                      <a:pt x="180" y="25"/>
                    </a:lnTo>
                    <a:lnTo>
                      <a:pt x="180" y="27"/>
                    </a:lnTo>
                    <a:lnTo>
                      <a:pt x="178" y="27"/>
                    </a:lnTo>
                    <a:lnTo>
                      <a:pt x="176" y="27"/>
                    </a:lnTo>
                    <a:lnTo>
                      <a:pt x="176" y="31"/>
                    </a:lnTo>
                    <a:lnTo>
                      <a:pt x="174" y="41"/>
                    </a:lnTo>
                    <a:lnTo>
                      <a:pt x="174" y="49"/>
                    </a:lnTo>
                    <a:lnTo>
                      <a:pt x="174" y="51"/>
                    </a:lnTo>
                    <a:lnTo>
                      <a:pt x="174" y="53"/>
                    </a:lnTo>
                    <a:lnTo>
                      <a:pt x="174" y="55"/>
                    </a:lnTo>
                    <a:lnTo>
                      <a:pt x="174" y="63"/>
                    </a:lnTo>
                    <a:lnTo>
                      <a:pt x="174" y="65"/>
                    </a:lnTo>
                    <a:lnTo>
                      <a:pt x="174" y="69"/>
                    </a:lnTo>
                    <a:lnTo>
                      <a:pt x="174" y="71"/>
                    </a:lnTo>
                    <a:lnTo>
                      <a:pt x="174" y="73"/>
                    </a:lnTo>
                    <a:lnTo>
                      <a:pt x="174" y="75"/>
                    </a:lnTo>
                    <a:lnTo>
                      <a:pt x="174" y="77"/>
                    </a:lnTo>
                    <a:lnTo>
                      <a:pt x="174" y="79"/>
                    </a:lnTo>
                    <a:lnTo>
                      <a:pt x="174" y="81"/>
                    </a:lnTo>
                    <a:lnTo>
                      <a:pt x="174" y="83"/>
                    </a:lnTo>
                    <a:lnTo>
                      <a:pt x="174" y="93"/>
                    </a:lnTo>
                    <a:lnTo>
                      <a:pt x="174" y="95"/>
                    </a:lnTo>
                    <a:lnTo>
                      <a:pt x="174" y="97"/>
                    </a:lnTo>
                    <a:lnTo>
                      <a:pt x="174" y="99"/>
                    </a:lnTo>
                    <a:lnTo>
                      <a:pt x="174" y="101"/>
                    </a:lnTo>
                    <a:lnTo>
                      <a:pt x="174" y="103"/>
                    </a:lnTo>
                    <a:lnTo>
                      <a:pt x="174" y="111"/>
                    </a:lnTo>
                    <a:lnTo>
                      <a:pt x="174" y="115"/>
                    </a:lnTo>
                    <a:lnTo>
                      <a:pt x="174" y="121"/>
                    </a:lnTo>
                    <a:lnTo>
                      <a:pt x="174" y="125"/>
                    </a:lnTo>
                    <a:lnTo>
                      <a:pt x="174" y="129"/>
                    </a:lnTo>
                    <a:lnTo>
                      <a:pt x="174" y="135"/>
                    </a:lnTo>
                    <a:lnTo>
                      <a:pt x="174" y="137"/>
                    </a:lnTo>
                    <a:lnTo>
                      <a:pt x="174" y="137"/>
                    </a:lnTo>
                    <a:lnTo>
                      <a:pt x="174" y="139"/>
                    </a:lnTo>
                    <a:lnTo>
                      <a:pt x="172" y="141"/>
                    </a:lnTo>
                    <a:lnTo>
                      <a:pt x="170" y="141"/>
                    </a:lnTo>
                    <a:lnTo>
                      <a:pt x="166" y="141"/>
                    </a:lnTo>
                    <a:lnTo>
                      <a:pt x="166" y="147"/>
                    </a:lnTo>
                    <a:lnTo>
                      <a:pt x="164" y="147"/>
                    </a:lnTo>
                    <a:lnTo>
                      <a:pt x="164" y="151"/>
                    </a:lnTo>
                    <a:lnTo>
                      <a:pt x="164" y="153"/>
                    </a:lnTo>
                    <a:lnTo>
                      <a:pt x="164" y="157"/>
                    </a:lnTo>
                    <a:lnTo>
                      <a:pt x="164" y="167"/>
                    </a:lnTo>
                    <a:lnTo>
                      <a:pt x="164" y="169"/>
                    </a:lnTo>
                    <a:lnTo>
                      <a:pt x="164" y="171"/>
                    </a:lnTo>
                    <a:lnTo>
                      <a:pt x="164" y="173"/>
                    </a:lnTo>
                    <a:lnTo>
                      <a:pt x="164" y="175"/>
                    </a:lnTo>
                    <a:lnTo>
                      <a:pt x="164" y="177"/>
                    </a:lnTo>
                    <a:lnTo>
                      <a:pt x="164" y="179"/>
                    </a:lnTo>
                    <a:lnTo>
                      <a:pt x="164" y="177"/>
                    </a:lnTo>
                    <a:lnTo>
                      <a:pt x="162" y="177"/>
                    </a:lnTo>
                    <a:lnTo>
                      <a:pt x="162" y="179"/>
                    </a:lnTo>
                    <a:lnTo>
                      <a:pt x="162" y="181"/>
                    </a:lnTo>
                    <a:lnTo>
                      <a:pt x="160" y="181"/>
                    </a:lnTo>
                    <a:lnTo>
                      <a:pt x="160" y="183"/>
                    </a:lnTo>
                    <a:lnTo>
                      <a:pt x="158" y="183"/>
                    </a:lnTo>
                    <a:lnTo>
                      <a:pt x="156" y="183"/>
                    </a:lnTo>
                    <a:lnTo>
                      <a:pt x="156" y="185"/>
                    </a:lnTo>
                    <a:lnTo>
                      <a:pt x="154" y="185"/>
                    </a:lnTo>
                    <a:lnTo>
                      <a:pt x="154" y="187"/>
                    </a:lnTo>
                    <a:lnTo>
                      <a:pt x="154" y="189"/>
                    </a:lnTo>
                    <a:lnTo>
                      <a:pt x="154" y="191"/>
                    </a:lnTo>
                    <a:lnTo>
                      <a:pt x="152" y="191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2" y="197"/>
                    </a:lnTo>
                    <a:lnTo>
                      <a:pt x="152" y="199"/>
                    </a:lnTo>
                    <a:lnTo>
                      <a:pt x="152" y="201"/>
                    </a:lnTo>
                    <a:lnTo>
                      <a:pt x="152" y="203"/>
                    </a:lnTo>
                    <a:lnTo>
                      <a:pt x="150" y="203"/>
                    </a:lnTo>
                    <a:lnTo>
                      <a:pt x="150" y="201"/>
                    </a:lnTo>
                    <a:lnTo>
                      <a:pt x="148" y="203"/>
                    </a:lnTo>
                    <a:lnTo>
                      <a:pt x="146" y="203"/>
                    </a:lnTo>
                    <a:lnTo>
                      <a:pt x="144" y="201"/>
                    </a:lnTo>
                    <a:lnTo>
                      <a:pt x="144" y="203"/>
                    </a:lnTo>
                    <a:lnTo>
                      <a:pt x="142" y="203"/>
                    </a:lnTo>
                    <a:lnTo>
                      <a:pt x="142" y="205"/>
                    </a:lnTo>
                    <a:lnTo>
                      <a:pt x="140" y="205"/>
                    </a:lnTo>
                    <a:lnTo>
                      <a:pt x="140" y="207"/>
                    </a:lnTo>
                    <a:lnTo>
                      <a:pt x="140" y="209"/>
                    </a:lnTo>
                    <a:lnTo>
                      <a:pt x="140" y="211"/>
                    </a:lnTo>
                    <a:lnTo>
                      <a:pt x="138" y="211"/>
                    </a:lnTo>
                    <a:lnTo>
                      <a:pt x="138" y="213"/>
                    </a:lnTo>
                    <a:lnTo>
                      <a:pt x="138" y="215"/>
                    </a:lnTo>
                    <a:lnTo>
                      <a:pt x="136" y="215"/>
                    </a:lnTo>
                    <a:lnTo>
                      <a:pt x="136" y="217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30" y="217"/>
                    </a:lnTo>
                    <a:lnTo>
                      <a:pt x="130" y="219"/>
                    </a:lnTo>
                    <a:lnTo>
                      <a:pt x="130" y="219"/>
                    </a:lnTo>
                    <a:lnTo>
                      <a:pt x="128" y="219"/>
                    </a:lnTo>
                    <a:lnTo>
                      <a:pt x="128" y="221"/>
                    </a:lnTo>
                    <a:lnTo>
                      <a:pt x="126" y="221"/>
                    </a:lnTo>
                    <a:lnTo>
                      <a:pt x="126" y="219"/>
                    </a:lnTo>
                    <a:lnTo>
                      <a:pt x="124" y="219"/>
                    </a:lnTo>
                    <a:lnTo>
                      <a:pt x="122" y="219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3"/>
                    </a:lnTo>
                    <a:lnTo>
                      <a:pt x="120" y="225"/>
                    </a:lnTo>
                    <a:lnTo>
                      <a:pt x="118" y="225"/>
                    </a:lnTo>
                    <a:lnTo>
                      <a:pt x="116" y="223"/>
                    </a:lnTo>
                    <a:lnTo>
                      <a:pt x="114" y="225"/>
                    </a:lnTo>
                    <a:lnTo>
                      <a:pt x="114" y="227"/>
                    </a:lnTo>
                    <a:lnTo>
                      <a:pt x="112" y="227"/>
                    </a:lnTo>
                    <a:lnTo>
                      <a:pt x="114" y="227"/>
                    </a:lnTo>
                    <a:lnTo>
                      <a:pt x="114" y="229"/>
                    </a:lnTo>
                    <a:lnTo>
                      <a:pt x="112" y="231"/>
                    </a:lnTo>
                    <a:lnTo>
                      <a:pt x="110" y="231"/>
                    </a:lnTo>
                    <a:lnTo>
                      <a:pt x="110" y="233"/>
                    </a:lnTo>
                    <a:lnTo>
                      <a:pt x="108" y="231"/>
                    </a:lnTo>
                    <a:lnTo>
                      <a:pt x="106" y="231"/>
                    </a:lnTo>
                    <a:lnTo>
                      <a:pt x="106" y="233"/>
                    </a:lnTo>
                    <a:lnTo>
                      <a:pt x="106" y="233"/>
                    </a:lnTo>
                    <a:lnTo>
                      <a:pt x="106" y="235"/>
                    </a:lnTo>
                    <a:lnTo>
                      <a:pt x="106" y="237"/>
                    </a:lnTo>
                    <a:lnTo>
                      <a:pt x="108" y="237"/>
                    </a:lnTo>
                    <a:lnTo>
                      <a:pt x="106" y="237"/>
                    </a:lnTo>
                    <a:lnTo>
                      <a:pt x="106" y="239"/>
                    </a:lnTo>
                    <a:lnTo>
                      <a:pt x="104" y="239"/>
                    </a:lnTo>
                    <a:lnTo>
                      <a:pt x="102" y="241"/>
                    </a:lnTo>
                    <a:lnTo>
                      <a:pt x="102" y="243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9"/>
                    </a:lnTo>
                    <a:lnTo>
                      <a:pt x="100" y="251"/>
                    </a:lnTo>
                    <a:lnTo>
                      <a:pt x="100" y="253"/>
                    </a:lnTo>
                    <a:lnTo>
                      <a:pt x="100" y="255"/>
                    </a:lnTo>
                    <a:lnTo>
                      <a:pt x="100" y="257"/>
                    </a:lnTo>
                    <a:lnTo>
                      <a:pt x="102" y="259"/>
                    </a:lnTo>
                    <a:lnTo>
                      <a:pt x="102" y="261"/>
                    </a:lnTo>
                    <a:lnTo>
                      <a:pt x="104" y="261"/>
                    </a:lnTo>
                    <a:lnTo>
                      <a:pt x="104" y="263"/>
                    </a:lnTo>
                    <a:lnTo>
                      <a:pt x="104" y="265"/>
                    </a:lnTo>
                    <a:lnTo>
                      <a:pt x="104" y="267"/>
                    </a:lnTo>
                    <a:lnTo>
                      <a:pt x="104" y="269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6" y="259"/>
                    </a:lnTo>
                    <a:lnTo>
                      <a:pt x="92" y="255"/>
                    </a:lnTo>
                    <a:lnTo>
                      <a:pt x="90" y="253"/>
                    </a:lnTo>
                    <a:lnTo>
                      <a:pt x="88" y="253"/>
                    </a:lnTo>
                    <a:lnTo>
                      <a:pt x="86" y="251"/>
                    </a:lnTo>
                    <a:lnTo>
                      <a:pt x="78" y="241"/>
                    </a:lnTo>
                    <a:lnTo>
                      <a:pt x="78" y="239"/>
                    </a:lnTo>
                    <a:lnTo>
                      <a:pt x="76" y="239"/>
                    </a:lnTo>
                    <a:lnTo>
                      <a:pt x="74" y="239"/>
                    </a:lnTo>
                    <a:lnTo>
                      <a:pt x="74" y="237"/>
                    </a:lnTo>
                    <a:lnTo>
                      <a:pt x="70" y="233"/>
                    </a:lnTo>
                    <a:lnTo>
                      <a:pt x="70" y="233"/>
                    </a:lnTo>
                    <a:lnTo>
                      <a:pt x="70" y="231"/>
                    </a:lnTo>
                    <a:lnTo>
                      <a:pt x="68" y="231"/>
                    </a:lnTo>
                    <a:lnTo>
                      <a:pt x="66" y="227"/>
                    </a:lnTo>
                    <a:lnTo>
                      <a:pt x="64" y="223"/>
                    </a:lnTo>
                    <a:lnTo>
                      <a:pt x="64" y="221"/>
                    </a:lnTo>
                    <a:lnTo>
                      <a:pt x="64" y="213"/>
                    </a:lnTo>
                    <a:lnTo>
                      <a:pt x="62" y="211"/>
                    </a:lnTo>
                    <a:lnTo>
                      <a:pt x="62" y="207"/>
                    </a:lnTo>
                    <a:lnTo>
                      <a:pt x="62" y="205"/>
                    </a:lnTo>
                    <a:lnTo>
                      <a:pt x="62" y="203"/>
                    </a:lnTo>
                    <a:lnTo>
                      <a:pt x="60" y="193"/>
                    </a:lnTo>
                    <a:lnTo>
                      <a:pt x="58" y="187"/>
                    </a:lnTo>
                    <a:lnTo>
                      <a:pt x="58" y="183"/>
                    </a:lnTo>
                    <a:lnTo>
                      <a:pt x="58" y="181"/>
                    </a:lnTo>
                    <a:lnTo>
                      <a:pt x="58" y="179"/>
                    </a:lnTo>
                    <a:lnTo>
                      <a:pt x="60" y="177"/>
                    </a:lnTo>
                    <a:lnTo>
                      <a:pt x="62" y="177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6" y="173"/>
                    </a:lnTo>
                    <a:lnTo>
                      <a:pt x="66" y="171"/>
                    </a:lnTo>
                    <a:lnTo>
                      <a:pt x="64" y="167"/>
                    </a:lnTo>
                    <a:lnTo>
                      <a:pt x="62" y="167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60" y="157"/>
                    </a:lnTo>
                    <a:lnTo>
                      <a:pt x="62" y="157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58" y="153"/>
                    </a:lnTo>
                    <a:lnTo>
                      <a:pt x="58" y="151"/>
                    </a:lnTo>
                    <a:lnTo>
                      <a:pt x="56" y="149"/>
                    </a:lnTo>
                    <a:lnTo>
                      <a:pt x="56" y="147"/>
                    </a:lnTo>
                    <a:lnTo>
                      <a:pt x="58" y="147"/>
                    </a:lnTo>
                    <a:lnTo>
                      <a:pt x="58" y="145"/>
                    </a:lnTo>
                    <a:lnTo>
                      <a:pt x="60" y="143"/>
                    </a:lnTo>
                    <a:lnTo>
                      <a:pt x="60" y="141"/>
                    </a:lnTo>
                    <a:lnTo>
                      <a:pt x="58" y="139"/>
                    </a:lnTo>
                    <a:lnTo>
                      <a:pt x="56" y="137"/>
                    </a:lnTo>
                    <a:lnTo>
                      <a:pt x="54" y="137"/>
                    </a:lnTo>
                    <a:lnTo>
                      <a:pt x="54" y="137"/>
                    </a:lnTo>
                    <a:lnTo>
                      <a:pt x="50" y="131"/>
                    </a:lnTo>
                    <a:lnTo>
                      <a:pt x="48" y="129"/>
                    </a:lnTo>
                    <a:lnTo>
                      <a:pt x="46" y="125"/>
                    </a:lnTo>
                    <a:lnTo>
                      <a:pt x="44" y="123"/>
                    </a:lnTo>
                    <a:lnTo>
                      <a:pt x="42" y="121"/>
                    </a:lnTo>
                    <a:lnTo>
                      <a:pt x="38" y="117"/>
                    </a:lnTo>
                    <a:lnTo>
                      <a:pt x="38" y="115"/>
                    </a:lnTo>
                    <a:lnTo>
                      <a:pt x="38" y="113"/>
                    </a:lnTo>
                    <a:lnTo>
                      <a:pt x="36" y="111"/>
                    </a:lnTo>
                    <a:lnTo>
                      <a:pt x="36" y="109"/>
                    </a:lnTo>
                    <a:lnTo>
                      <a:pt x="34" y="107"/>
                    </a:lnTo>
                    <a:lnTo>
                      <a:pt x="32" y="107"/>
                    </a:lnTo>
                    <a:lnTo>
                      <a:pt x="32" y="105"/>
                    </a:lnTo>
                    <a:lnTo>
                      <a:pt x="30" y="105"/>
                    </a:lnTo>
                    <a:lnTo>
                      <a:pt x="30" y="103"/>
                    </a:lnTo>
                    <a:lnTo>
                      <a:pt x="30" y="99"/>
                    </a:lnTo>
                    <a:lnTo>
                      <a:pt x="30" y="97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3"/>
                    </a:lnTo>
                    <a:lnTo>
                      <a:pt x="30" y="83"/>
                    </a:lnTo>
                    <a:lnTo>
                      <a:pt x="28" y="81"/>
                    </a:lnTo>
                    <a:lnTo>
                      <a:pt x="26" y="79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18" y="77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6" y="71"/>
                    </a:lnTo>
                    <a:lnTo>
                      <a:pt x="16" y="67"/>
                    </a:lnTo>
                    <a:lnTo>
                      <a:pt x="18" y="65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18" y="55"/>
                    </a:lnTo>
                    <a:lnTo>
                      <a:pt x="18" y="51"/>
                    </a:lnTo>
                    <a:lnTo>
                      <a:pt x="20" y="49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4" y="35"/>
                    </a:lnTo>
                    <a:lnTo>
                      <a:pt x="14" y="33"/>
                    </a:lnTo>
                    <a:lnTo>
                      <a:pt x="14" y="27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8" y="12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19" name="Freeform 135">
                <a:extLst>
                  <a:ext uri="{FF2B5EF4-FFF2-40B4-BE49-F238E27FC236}">
                    <a16:creationId xmlns:a16="http://schemas.microsoft.com/office/drawing/2014/main" id="{CDAFF51A-2E4E-8228-82D7-670D734D8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4868863"/>
                <a:ext cx="384175" cy="490538"/>
              </a:xfrm>
              <a:custGeom>
                <a:avLst/>
                <a:gdLst>
                  <a:gd name="T0" fmla="*/ 24 w 242"/>
                  <a:gd name="T1" fmla="*/ 0 h 309"/>
                  <a:gd name="T2" fmla="*/ 38 w 242"/>
                  <a:gd name="T3" fmla="*/ 0 h 309"/>
                  <a:gd name="T4" fmla="*/ 62 w 242"/>
                  <a:gd name="T5" fmla="*/ 0 h 309"/>
                  <a:gd name="T6" fmla="*/ 74 w 242"/>
                  <a:gd name="T7" fmla="*/ 6 h 309"/>
                  <a:gd name="T8" fmla="*/ 74 w 242"/>
                  <a:gd name="T9" fmla="*/ 27 h 309"/>
                  <a:gd name="T10" fmla="*/ 86 w 242"/>
                  <a:gd name="T11" fmla="*/ 29 h 309"/>
                  <a:gd name="T12" fmla="*/ 104 w 242"/>
                  <a:gd name="T13" fmla="*/ 29 h 309"/>
                  <a:gd name="T14" fmla="*/ 120 w 242"/>
                  <a:gd name="T15" fmla="*/ 29 h 309"/>
                  <a:gd name="T16" fmla="*/ 140 w 242"/>
                  <a:gd name="T17" fmla="*/ 29 h 309"/>
                  <a:gd name="T18" fmla="*/ 156 w 242"/>
                  <a:gd name="T19" fmla="*/ 29 h 309"/>
                  <a:gd name="T20" fmla="*/ 178 w 242"/>
                  <a:gd name="T21" fmla="*/ 29 h 309"/>
                  <a:gd name="T22" fmla="*/ 198 w 242"/>
                  <a:gd name="T23" fmla="*/ 31 h 309"/>
                  <a:gd name="T24" fmla="*/ 206 w 242"/>
                  <a:gd name="T25" fmla="*/ 41 h 309"/>
                  <a:gd name="T26" fmla="*/ 214 w 242"/>
                  <a:gd name="T27" fmla="*/ 33 h 309"/>
                  <a:gd name="T28" fmla="*/ 230 w 242"/>
                  <a:gd name="T29" fmla="*/ 31 h 309"/>
                  <a:gd name="T30" fmla="*/ 242 w 242"/>
                  <a:gd name="T31" fmla="*/ 35 h 309"/>
                  <a:gd name="T32" fmla="*/ 242 w 242"/>
                  <a:gd name="T33" fmla="*/ 51 h 309"/>
                  <a:gd name="T34" fmla="*/ 240 w 242"/>
                  <a:gd name="T35" fmla="*/ 65 h 309"/>
                  <a:gd name="T36" fmla="*/ 240 w 242"/>
                  <a:gd name="T37" fmla="*/ 81 h 309"/>
                  <a:gd name="T38" fmla="*/ 240 w 242"/>
                  <a:gd name="T39" fmla="*/ 97 h 309"/>
                  <a:gd name="T40" fmla="*/ 240 w 242"/>
                  <a:gd name="T41" fmla="*/ 121 h 309"/>
                  <a:gd name="T42" fmla="*/ 240 w 242"/>
                  <a:gd name="T43" fmla="*/ 139 h 309"/>
                  <a:gd name="T44" fmla="*/ 240 w 242"/>
                  <a:gd name="T45" fmla="*/ 163 h 309"/>
                  <a:gd name="T46" fmla="*/ 238 w 242"/>
                  <a:gd name="T47" fmla="*/ 181 h 309"/>
                  <a:gd name="T48" fmla="*/ 240 w 242"/>
                  <a:gd name="T49" fmla="*/ 201 h 309"/>
                  <a:gd name="T50" fmla="*/ 240 w 242"/>
                  <a:gd name="T51" fmla="*/ 227 h 309"/>
                  <a:gd name="T52" fmla="*/ 240 w 242"/>
                  <a:gd name="T53" fmla="*/ 243 h 309"/>
                  <a:gd name="T54" fmla="*/ 238 w 242"/>
                  <a:gd name="T55" fmla="*/ 263 h 309"/>
                  <a:gd name="T56" fmla="*/ 238 w 242"/>
                  <a:gd name="T57" fmla="*/ 281 h 309"/>
                  <a:gd name="T58" fmla="*/ 236 w 242"/>
                  <a:gd name="T59" fmla="*/ 297 h 309"/>
                  <a:gd name="T60" fmla="*/ 226 w 242"/>
                  <a:gd name="T61" fmla="*/ 309 h 309"/>
                  <a:gd name="T62" fmla="*/ 198 w 242"/>
                  <a:gd name="T63" fmla="*/ 307 h 309"/>
                  <a:gd name="T64" fmla="*/ 182 w 242"/>
                  <a:gd name="T65" fmla="*/ 307 h 309"/>
                  <a:gd name="T66" fmla="*/ 154 w 242"/>
                  <a:gd name="T67" fmla="*/ 305 h 309"/>
                  <a:gd name="T68" fmla="*/ 140 w 242"/>
                  <a:gd name="T69" fmla="*/ 303 h 309"/>
                  <a:gd name="T70" fmla="*/ 110 w 242"/>
                  <a:gd name="T71" fmla="*/ 301 h 309"/>
                  <a:gd name="T72" fmla="*/ 94 w 242"/>
                  <a:gd name="T73" fmla="*/ 301 h 309"/>
                  <a:gd name="T74" fmla="*/ 64 w 242"/>
                  <a:gd name="T75" fmla="*/ 299 h 309"/>
                  <a:gd name="T76" fmla="*/ 44 w 242"/>
                  <a:gd name="T77" fmla="*/ 297 h 309"/>
                  <a:gd name="T78" fmla="*/ 24 w 242"/>
                  <a:gd name="T79" fmla="*/ 297 h 309"/>
                  <a:gd name="T80" fmla="*/ 24 w 242"/>
                  <a:gd name="T81" fmla="*/ 265 h 309"/>
                  <a:gd name="T82" fmla="*/ 24 w 242"/>
                  <a:gd name="T83" fmla="*/ 247 h 309"/>
                  <a:gd name="T84" fmla="*/ 24 w 242"/>
                  <a:gd name="T85" fmla="*/ 227 h 309"/>
                  <a:gd name="T86" fmla="*/ 24 w 242"/>
                  <a:gd name="T87" fmla="*/ 205 h 309"/>
                  <a:gd name="T88" fmla="*/ 26 w 242"/>
                  <a:gd name="T89" fmla="*/ 187 h 309"/>
                  <a:gd name="T90" fmla="*/ 26 w 242"/>
                  <a:gd name="T91" fmla="*/ 173 h 309"/>
                  <a:gd name="T92" fmla="*/ 28 w 242"/>
                  <a:gd name="T93" fmla="*/ 163 h 309"/>
                  <a:gd name="T94" fmla="*/ 26 w 242"/>
                  <a:gd name="T95" fmla="*/ 149 h 309"/>
                  <a:gd name="T96" fmla="*/ 28 w 242"/>
                  <a:gd name="T97" fmla="*/ 137 h 309"/>
                  <a:gd name="T98" fmla="*/ 28 w 242"/>
                  <a:gd name="T99" fmla="*/ 125 h 309"/>
                  <a:gd name="T100" fmla="*/ 22 w 242"/>
                  <a:gd name="T101" fmla="*/ 113 h 309"/>
                  <a:gd name="T102" fmla="*/ 14 w 242"/>
                  <a:gd name="T103" fmla="*/ 103 h 309"/>
                  <a:gd name="T104" fmla="*/ 8 w 242"/>
                  <a:gd name="T105" fmla="*/ 93 h 309"/>
                  <a:gd name="T106" fmla="*/ 2 w 242"/>
                  <a:gd name="T107" fmla="*/ 83 h 309"/>
                  <a:gd name="T108" fmla="*/ 0 w 242"/>
                  <a:gd name="T109" fmla="*/ 71 h 309"/>
                  <a:gd name="T110" fmla="*/ 0 w 242"/>
                  <a:gd name="T111" fmla="*/ 53 h 309"/>
                  <a:gd name="T112" fmla="*/ 0 w 242"/>
                  <a:gd name="T113" fmla="*/ 39 h 309"/>
                  <a:gd name="T114" fmla="*/ 2 w 242"/>
                  <a:gd name="T115" fmla="*/ 21 h 309"/>
                  <a:gd name="T116" fmla="*/ 2 w 242"/>
                  <a:gd name="T117" fmla="*/ 4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" h="309">
                    <a:moveTo>
                      <a:pt x="10" y="0"/>
                    </a:move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lnTo>
                      <a:pt x="74" y="6"/>
                    </a:lnTo>
                    <a:lnTo>
                      <a:pt x="74" y="8"/>
                    </a:lnTo>
                    <a:lnTo>
                      <a:pt x="74" y="10"/>
                    </a:lnTo>
                    <a:lnTo>
                      <a:pt x="74" y="12"/>
                    </a:lnTo>
                    <a:lnTo>
                      <a:pt x="74" y="17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4" y="29"/>
                    </a:lnTo>
                    <a:lnTo>
                      <a:pt x="76" y="29"/>
                    </a:lnTo>
                    <a:lnTo>
                      <a:pt x="78" y="29"/>
                    </a:lnTo>
                    <a:lnTo>
                      <a:pt x="80" y="29"/>
                    </a:lnTo>
                    <a:lnTo>
                      <a:pt x="82" y="29"/>
                    </a:lnTo>
                    <a:lnTo>
                      <a:pt x="84" y="29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8" y="29"/>
                    </a:lnTo>
                    <a:lnTo>
                      <a:pt x="110" y="29"/>
                    </a:lnTo>
                    <a:lnTo>
                      <a:pt x="112" y="29"/>
                    </a:lnTo>
                    <a:lnTo>
                      <a:pt x="114" y="29"/>
                    </a:lnTo>
                    <a:lnTo>
                      <a:pt x="116" y="29"/>
                    </a:lnTo>
                    <a:lnTo>
                      <a:pt x="118" y="29"/>
                    </a:lnTo>
                    <a:lnTo>
                      <a:pt x="120" y="29"/>
                    </a:lnTo>
                    <a:lnTo>
                      <a:pt x="124" y="29"/>
                    </a:lnTo>
                    <a:lnTo>
                      <a:pt x="126" y="29"/>
                    </a:lnTo>
                    <a:lnTo>
                      <a:pt x="128" y="29"/>
                    </a:lnTo>
                    <a:lnTo>
                      <a:pt x="132" y="29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38" y="29"/>
                    </a:lnTo>
                    <a:lnTo>
                      <a:pt x="140" y="29"/>
                    </a:lnTo>
                    <a:lnTo>
                      <a:pt x="142" y="29"/>
                    </a:lnTo>
                    <a:lnTo>
                      <a:pt x="144" y="29"/>
                    </a:lnTo>
                    <a:lnTo>
                      <a:pt x="146" y="29"/>
                    </a:lnTo>
                    <a:lnTo>
                      <a:pt x="148" y="29"/>
                    </a:lnTo>
                    <a:lnTo>
                      <a:pt x="150" y="29"/>
                    </a:lnTo>
                    <a:lnTo>
                      <a:pt x="152" y="29"/>
                    </a:lnTo>
                    <a:lnTo>
                      <a:pt x="154" y="29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62" y="29"/>
                    </a:lnTo>
                    <a:lnTo>
                      <a:pt x="164" y="29"/>
                    </a:lnTo>
                    <a:lnTo>
                      <a:pt x="170" y="29"/>
                    </a:lnTo>
                    <a:lnTo>
                      <a:pt x="172" y="29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8" y="29"/>
                    </a:lnTo>
                    <a:lnTo>
                      <a:pt x="180" y="29"/>
                    </a:lnTo>
                    <a:lnTo>
                      <a:pt x="182" y="29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6" y="31"/>
                    </a:lnTo>
                    <a:lnTo>
                      <a:pt x="198" y="31"/>
                    </a:lnTo>
                    <a:lnTo>
                      <a:pt x="202" y="31"/>
                    </a:lnTo>
                    <a:lnTo>
                      <a:pt x="204" y="31"/>
                    </a:lnTo>
                    <a:lnTo>
                      <a:pt x="204" y="33"/>
                    </a:lnTo>
                    <a:lnTo>
                      <a:pt x="204" y="35"/>
                    </a:lnTo>
                    <a:lnTo>
                      <a:pt x="204" y="37"/>
                    </a:lnTo>
                    <a:lnTo>
                      <a:pt x="204" y="39"/>
                    </a:lnTo>
                    <a:lnTo>
                      <a:pt x="204" y="41"/>
                    </a:lnTo>
                    <a:lnTo>
                      <a:pt x="206" y="41"/>
                    </a:lnTo>
                    <a:lnTo>
                      <a:pt x="208" y="41"/>
                    </a:lnTo>
                    <a:lnTo>
                      <a:pt x="210" y="41"/>
                    </a:lnTo>
                    <a:lnTo>
                      <a:pt x="212" y="41"/>
                    </a:lnTo>
                    <a:lnTo>
                      <a:pt x="214" y="41"/>
                    </a:lnTo>
                    <a:lnTo>
                      <a:pt x="214" y="39"/>
                    </a:lnTo>
                    <a:lnTo>
                      <a:pt x="214" y="37"/>
                    </a:lnTo>
                    <a:lnTo>
                      <a:pt x="214" y="35"/>
                    </a:lnTo>
                    <a:lnTo>
                      <a:pt x="214" y="33"/>
                    </a:lnTo>
                    <a:lnTo>
                      <a:pt x="214" y="31"/>
                    </a:lnTo>
                    <a:lnTo>
                      <a:pt x="216" y="31"/>
                    </a:lnTo>
                    <a:lnTo>
                      <a:pt x="220" y="31"/>
                    </a:lnTo>
                    <a:lnTo>
                      <a:pt x="224" y="31"/>
                    </a:lnTo>
                    <a:lnTo>
                      <a:pt x="226" y="31"/>
                    </a:lnTo>
                    <a:lnTo>
                      <a:pt x="228" y="31"/>
                    </a:lnTo>
                    <a:lnTo>
                      <a:pt x="230" y="31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4" y="31"/>
                    </a:lnTo>
                    <a:lnTo>
                      <a:pt x="236" y="31"/>
                    </a:lnTo>
                    <a:lnTo>
                      <a:pt x="238" y="31"/>
                    </a:lnTo>
                    <a:lnTo>
                      <a:pt x="240" y="31"/>
                    </a:lnTo>
                    <a:lnTo>
                      <a:pt x="242" y="31"/>
                    </a:lnTo>
                    <a:lnTo>
                      <a:pt x="242" y="33"/>
                    </a:lnTo>
                    <a:lnTo>
                      <a:pt x="242" y="35"/>
                    </a:lnTo>
                    <a:lnTo>
                      <a:pt x="242" y="37"/>
                    </a:lnTo>
                    <a:lnTo>
                      <a:pt x="242" y="39"/>
                    </a:lnTo>
                    <a:lnTo>
                      <a:pt x="242" y="41"/>
                    </a:lnTo>
                    <a:lnTo>
                      <a:pt x="242" y="43"/>
                    </a:lnTo>
                    <a:lnTo>
                      <a:pt x="242" y="43"/>
                    </a:lnTo>
                    <a:lnTo>
                      <a:pt x="242" y="45"/>
                    </a:lnTo>
                    <a:lnTo>
                      <a:pt x="242" y="49"/>
                    </a:lnTo>
                    <a:lnTo>
                      <a:pt x="242" y="51"/>
                    </a:lnTo>
                    <a:lnTo>
                      <a:pt x="242" y="53"/>
                    </a:lnTo>
                    <a:lnTo>
                      <a:pt x="242" y="55"/>
                    </a:lnTo>
                    <a:lnTo>
                      <a:pt x="242" y="57"/>
                    </a:lnTo>
                    <a:lnTo>
                      <a:pt x="240" y="57"/>
                    </a:lnTo>
                    <a:lnTo>
                      <a:pt x="240" y="59"/>
                    </a:lnTo>
                    <a:lnTo>
                      <a:pt x="240" y="61"/>
                    </a:lnTo>
                    <a:lnTo>
                      <a:pt x="240" y="63"/>
                    </a:lnTo>
                    <a:lnTo>
                      <a:pt x="240" y="65"/>
                    </a:lnTo>
                    <a:lnTo>
                      <a:pt x="240" y="67"/>
                    </a:lnTo>
                    <a:lnTo>
                      <a:pt x="240" y="69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0" y="77"/>
                    </a:lnTo>
                    <a:lnTo>
                      <a:pt x="240" y="79"/>
                    </a:lnTo>
                    <a:lnTo>
                      <a:pt x="240" y="81"/>
                    </a:lnTo>
                    <a:lnTo>
                      <a:pt x="240" y="83"/>
                    </a:lnTo>
                    <a:lnTo>
                      <a:pt x="240" y="85"/>
                    </a:lnTo>
                    <a:lnTo>
                      <a:pt x="240" y="87"/>
                    </a:lnTo>
                    <a:lnTo>
                      <a:pt x="240" y="89"/>
                    </a:lnTo>
                    <a:lnTo>
                      <a:pt x="240" y="91"/>
                    </a:lnTo>
                    <a:lnTo>
                      <a:pt x="240" y="91"/>
                    </a:lnTo>
                    <a:lnTo>
                      <a:pt x="240" y="95"/>
                    </a:lnTo>
                    <a:lnTo>
                      <a:pt x="240" y="97"/>
                    </a:lnTo>
                    <a:lnTo>
                      <a:pt x="240" y="101"/>
                    </a:lnTo>
                    <a:lnTo>
                      <a:pt x="240" y="107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0" y="119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0" y="129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0" y="135"/>
                    </a:lnTo>
                    <a:lnTo>
                      <a:pt x="240" y="137"/>
                    </a:lnTo>
                    <a:lnTo>
                      <a:pt x="240" y="139"/>
                    </a:lnTo>
                    <a:lnTo>
                      <a:pt x="240" y="139"/>
                    </a:lnTo>
                    <a:lnTo>
                      <a:pt x="240" y="141"/>
                    </a:lnTo>
                    <a:lnTo>
                      <a:pt x="240" y="143"/>
                    </a:lnTo>
                    <a:lnTo>
                      <a:pt x="240" y="145"/>
                    </a:lnTo>
                    <a:lnTo>
                      <a:pt x="240" y="147"/>
                    </a:lnTo>
                    <a:lnTo>
                      <a:pt x="240" y="151"/>
                    </a:lnTo>
                    <a:lnTo>
                      <a:pt x="240" y="153"/>
                    </a:lnTo>
                    <a:lnTo>
                      <a:pt x="240" y="157"/>
                    </a:lnTo>
                    <a:lnTo>
                      <a:pt x="240" y="163"/>
                    </a:lnTo>
                    <a:lnTo>
                      <a:pt x="240" y="165"/>
                    </a:lnTo>
                    <a:lnTo>
                      <a:pt x="240" y="167"/>
                    </a:lnTo>
                    <a:lnTo>
                      <a:pt x="240" y="169"/>
                    </a:lnTo>
                    <a:lnTo>
                      <a:pt x="240" y="173"/>
                    </a:lnTo>
                    <a:lnTo>
                      <a:pt x="240" y="175"/>
                    </a:lnTo>
                    <a:lnTo>
                      <a:pt x="238" y="177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8" y="183"/>
                    </a:lnTo>
                    <a:lnTo>
                      <a:pt x="238" y="185"/>
                    </a:lnTo>
                    <a:lnTo>
                      <a:pt x="238" y="187"/>
                    </a:lnTo>
                    <a:lnTo>
                      <a:pt x="238" y="187"/>
                    </a:lnTo>
                    <a:lnTo>
                      <a:pt x="238" y="191"/>
                    </a:lnTo>
                    <a:lnTo>
                      <a:pt x="238" y="193"/>
                    </a:lnTo>
                    <a:lnTo>
                      <a:pt x="240" y="199"/>
                    </a:lnTo>
                    <a:lnTo>
                      <a:pt x="240" y="201"/>
                    </a:lnTo>
                    <a:lnTo>
                      <a:pt x="240" y="203"/>
                    </a:lnTo>
                    <a:lnTo>
                      <a:pt x="240" y="205"/>
                    </a:lnTo>
                    <a:lnTo>
                      <a:pt x="240" y="209"/>
                    </a:lnTo>
                    <a:lnTo>
                      <a:pt x="240" y="211"/>
                    </a:lnTo>
                    <a:lnTo>
                      <a:pt x="240" y="213"/>
                    </a:lnTo>
                    <a:lnTo>
                      <a:pt x="240" y="215"/>
                    </a:lnTo>
                    <a:lnTo>
                      <a:pt x="240" y="223"/>
                    </a:lnTo>
                    <a:lnTo>
                      <a:pt x="240" y="227"/>
                    </a:lnTo>
                    <a:lnTo>
                      <a:pt x="240" y="229"/>
                    </a:lnTo>
                    <a:lnTo>
                      <a:pt x="240" y="233"/>
                    </a:lnTo>
                    <a:lnTo>
                      <a:pt x="240" y="235"/>
                    </a:lnTo>
                    <a:lnTo>
                      <a:pt x="240" y="235"/>
                    </a:lnTo>
                    <a:lnTo>
                      <a:pt x="240" y="237"/>
                    </a:lnTo>
                    <a:lnTo>
                      <a:pt x="240" y="239"/>
                    </a:lnTo>
                    <a:lnTo>
                      <a:pt x="240" y="241"/>
                    </a:lnTo>
                    <a:lnTo>
                      <a:pt x="240" y="243"/>
                    </a:lnTo>
                    <a:lnTo>
                      <a:pt x="240" y="245"/>
                    </a:lnTo>
                    <a:lnTo>
                      <a:pt x="240" y="247"/>
                    </a:lnTo>
                    <a:lnTo>
                      <a:pt x="238" y="247"/>
                    </a:lnTo>
                    <a:lnTo>
                      <a:pt x="238" y="249"/>
                    </a:lnTo>
                    <a:lnTo>
                      <a:pt x="238" y="251"/>
                    </a:lnTo>
                    <a:lnTo>
                      <a:pt x="238" y="255"/>
                    </a:lnTo>
                    <a:lnTo>
                      <a:pt x="238" y="261"/>
                    </a:lnTo>
                    <a:lnTo>
                      <a:pt x="238" y="263"/>
                    </a:lnTo>
                    <a:lnTo>
                      <a:pt x="238" y="265"/>
                    </a:lnTo>
                    <a:lnTo>
                      <a:pt x="238" y="267"/>
                    </a:lnTo>
                    <a:lnTo>
                      <a:pt x="238" y="269"/>
                    </a:lnTo>
                    <a:lnTo>
                      <a:pt x="238" y="271"/>
                    </a:lnTo>
                    <a:lnTo>
                      <a:pt x="238" y="275"/>
                    </a:lnTo>
                    <a:lnTo>
                      <a:pt x="238" y="277"/>
                    </a:lnTo>
                    <a:lnTo>
                      <a:pt x="238" y="279"/>
                    </a:lnTo>
                    <a:lnTo>
                      <a:pt x="238" y="281"/>
                    </a:lnTo>
                    <a:lnTo>
                      <a:pt x="238" y="283"/>
                    </a:lnTo>
                    <a:lnTo>
                      <a:pt x="238" y="285"/>
                    </a:lnTo>
                    <a:lnTo>
                      <a:pt x="238" y="287"/>
                    </a:lnTo>
                    <a:lnTo>
                      <a:pt x="238" y="291"/>
                    </a:lnTo>
                    <a:lnTo>
                      <a:pt x="238" y="293"/>
                    </a:lnTo>
                    <a:lnTo>
                      <a:pt x="236" y="293"/>
                    </a:lnTo>
                    <a:lnTo>
                      <a:pt x="236" y="295"/>
                    </a:lnTo>
                    <a:lnTo>
                      <a:pt x="236" y="297"/>
                    </a:lnTo>
                    <a:lnTo>
                      <a:pt x="236" y="299"/>
                    </a:lnTo>
                    <a:lnTo>
                      <a:pt x="236" y="305"/>
                    </a:lnTo>
                    <a:lnTo>
                      <a:pt x="236" y="307"/>
                    </a:lnTo>
                    <a:lnTo>
                      <a:pt x="236" y="309"/>
                    </a:lnTo>
                    <a:lnTo>
                      <a:pt x="232" y="309"/>
                    </a:lnTo>
                    <a:lnTo>
                      <a:pt x="230" y="309"/>
                    </a:lnTo>
                    <a:lnTo>
                      <a:pt x="230" y="309"/>
                    </a:lnTo>
                    <a:lnTo>
                      <a:pt x="226" y="309"/>
                    </a:lnTo>
                    <a:lnTo>
                      <a:pt x="224" y="309"/>
                    </a:lnTo>
                    <a:lnTo>
                      <a:pt x="218" y="309"/>
                    </a:lnTo>
                    <a:lnTo>
                      <a:pt x="216" y="309"/>
                    </a:lnTo>
                    <a:lnTo>
                      <a:pt x="214" y="309"/>
                    </a:lnTo>
                    <a:lnTo>
                      <a:pt x="208" y="307"/>
                    </a:lnTo>
                    <a:lnTo>
                      <a:pt x="206" y="307"/>
                    </a:lnTo>
                    <a:lnTo>
                      <a:pt x="204" y="307"/>
                    </a:lnTo>
                    <a:lnTo>
                      <a:pt x="198" y="307"/>
                    </a:lnTo>
                    <a:lnTo>
                      <a:pt x="196" y="307"/>
                    </a:lnTo>
                    <a:lnTo>
                      <a:pt x="194" y="307"/>
                    </a:lnTo>
                    <a:lnTo>
                      <a:pt x="192" y="307"/>
                    </a:lnTo>
                    <a:lnTo>
                      <a:pt x="190" y="307"/>
                    </a:lnTo>
                    <a:lnTo>
                      <a:pt x="188" y="307"/>
                    </a:lnTo>
                    <a:lnTo>
                      <a:pt x="186" y="307"/>
                    </a:lnTo>
                    <a:lnTo>
                      <a:pt x="184" y="307"/>
                    </a:lnTo>
                    <a:lnTo>
                      <a:pt x="182" y="307"/>
                    </a:lnTo>
                    <a:lnTo>
                      <a:pt x="182" y="307"/>
                    </a:lnTo>
                    <a:lnTo>
                      <a:pt x="176" y="305"/>
                    </a:lnTo>
                    <a:lnTo>
                      <a:pt x="172" y="305"/>
                    </a:lnTo>
                    <a:lnTo>
                      <a:pt x="168" y="305"/>
                    </a:lnTo>
                    <a:lnTo>
                      <a:pt x="166" y="305"/>
                    </a:lnTo>
                    <a:lnTo>
                      <a:pt x="160" y="305"/>
                    </a:lnTo>
                    <a:lnTo>
                      <a:pt x="156" y="305"/>
                    </a:lnTo>
                    <a:lnTo>
                      <a:pt x="154" y="305"/>
                    </a:lnTo>
                    <a:lnTo>
                      <a:pt x="152" y="305"/>
                    </a:lnTo>
                    <a:lnTo>
                      <a:pt x="152" y="303"/>
                    </a:lnTo>
                    <a:lnTo>
                      <a:pt x="150" y="303"/>
                    </a:lnTo>
                    <a:lnTo>
                      <a:pt x="148" y="303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2" y="303"/>
                    </a:lnTo>
                    <a:lnTo>
                      <a:pt x="140" y="303"/>
                    </a:lnTo>
                    <a:lnTo>
                      <a:pt x="134" y="303"/>
                    </a:lnTo>
                    <a:lnTo>
                      <a:pt x="130" y="303"/>
                    </a:lnTo>
                    <a:lnTo>
                      <a:pt x="126" y="303"/>
                    </a:lnTo>
                    <a:lnTo>
                      <a:pt x="118" y="303"/>
                    </a:lnTo>
                    <a:lnTo>
                      <a:pt x="116" y="303"/>
                    </a:lnTo>
                    <a:lnTo>
                      <a:pt x="114" y="301"/>
                    </a:lnTo>
                    <a:lnTo>
                      <a:pt x="112" y="301"/>
                    </a:lnTo>
                    <a:lnTo>
                      <a:pt x="110" y="301"/>
                    </a:lnTo>
                    <a:lnTo>
                      <a:pt x="108" y="301"/>
                    </a:lnTo>
                    <a:lnTo>
                      <a:pt x="106" y="301"/>
                    </a:lnTo>
                    <a:lnTo>
                      <a:pt x="104" y="301"/>
                    </a:lnTo>
                    <a:lnTo>
                      <a:pt x="102" y="301"/>
                    </a:lnTo>
                    <a:lnTo>
                      <a:pt x="100" y="301"/>
                    </a:lnTo>
                    <a:lnTo>
                      <a:pt x="98" y="301"/>
                    </a:lnTo>
                    <a:lnTo>
                      <a:pt x="96" y="301"/>
                    </a:lnTo>
                    <a:lnTo>
                      <a:pt x="94" y="301"/>
                    </a:lnTo>
                    <a:lnTo>
                      <a:pt x="90" y="301"/>
                    </a:lnTo>
                    <a:lnTo>
                      <a:pt x="84" y="299"/>
                    </a:lnTo>
                    <a:lnTo>
                      <a:pt x="76" y="299"/>
                    </a:lnTo>
                    <a:lnTo>
                      <a:pt x="74" y="299"/>
                    </a:lnTo>
                    <a:lnTo>
                      <a:pt x="72" y="299"/>
                    </a:lnTo>
                    <a:lnTo>
                      <a:pt x="70" y="299"/>
                    </a:lnTo>
                    <a:lnTo>
                      <a:pt x="66" y="299"/>
                    </a:lnTo>
                    <a:lnTo>
                      <a:pt x="64" y="299"/>
                    </a:lnTo>
                    <a:lnTo>
                      <a:pt x="62" y="299"/>
                    </a:lnTo>
                    <a:lnTo>
                      <a:pt x="60" y="299"/>
                    </a:lnTo>
                    <a:lnTo>
                      <a:pt x="54" y="299"/>
                    </a:lnTo>
                    <a:lnTo>
                      <a:pt x="52" y="297"/>
                    </a:lnTo>
                    <a:lnTo>
                      <a:pt x="50" y="297"/>
                    </a:lnTo>
                    <a:lnTo>
                      <a:pt x="48" y="297"/>
                    </a:lnTo>
                    <a:lnTo>
                      <a:pt x="46" y="297"/>
                    </a:lnTo>
                    <a:lnTo>
                      <a:pt x="44" y="297"/>
                    </a:lnTo>
                    <a:lnTo>
                      <a:pt x="42" y="297"/>
                    </a:lnTo>
                    <a:lnTo>
                      <a:pt x="40" y="297"/>
                    </a:lnTo>
                    <a:lnTo>
                      <a:pt x="38" y="297"/>
                    </a:lnTo>
                    <a:lnTo>
                      <a:pt x="38" y="297"/>
                    </a:lnTo>
                    <a:lnTo>
                      <a:pt x="36" y="297"/>
                    </a:lnTo>
                    <a:lnTo>
                      <a:pt x="32" y="297"/>
                    </a:lnTo>
                    <a:lnTo>
                      <a:pt x="30" y="297"/>
                    </a:lnTo>
                    <a:lnTo>
                      <a:pt x="24" y="297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4" y="285"/>
                    </a:lnTo>
                    <a:lnTo>
                      <a:pt x="24" y="283"/>
                    </a:lnTo>
                    <a:lnTo>
                      <a:pt x="24" y="281"/>
                    </a:lnTo>
                    <a:lnTo>
                      <a:pt x="24" y="277"/>
                    </a:lnTo>
                    <a:lnTo>
                      <a:pt x="24" y="273"/>
                    </a:lnTo>
                    <a:lnTo>
                      <a:pt x="24" y="265"/>
                    </a:lnTo>
                    <a:lnTo>
                      <a:pt x="24" y="263"/>
                    </a:lnTo>
                    <a:lnTo>
                      <a:pt x="24" y="261"/>
                    </a:lnTo>
                    <a:lnTo>
                      <a:pt x="24" y="259"/>
                    </a:lnTo>
                    <a:lnTo>
                      <a:pt x="24" y="255"/>
                    </a:lnTo>
                    <a:lnTo>
                      <a:pt x="24" y="253"/>
                    </a:lnTo>
                    <a:lnTo>
                      <a:pt x="24" y="251"/>
                    </a:lnTo>
                    <a:lnTo>
                      <a:pt x="24" y="249"/>
                    </a:lnTo>
                    <a:lnTo>
                      <a:pt x="24" y="247"/>
                    </a:lnTo>
                    <a:lnTo>
                      <a:pt x="24" y="245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4" y="235"/>
                    </a:lnTo>
                    <a:lnTo>
                      <a:pt x="24" y="235"/>
                    </a:lnTo>
                    <a:lnTo>
                      <a:pt x="24" y="233"/>
                    </a:lnTo>
                    <a:lnTo>
                      <a:pt x="24" y="229"/>
                    </a:lnTo>
                    <a:lnTo>
                      <a:pt x="24" y="227"/>
                    </a:lnTo>
                    <a:lnTo>
                      <a:pt x="24" y="225"/>
                    </a:lnTo>
                    <a:lnTo>
                      <a:pt x="24" y="223"/>
                    </a:lnTo>
                    <a:lnTo>
                      <a:pt x="24" y="217"/>
                    </a:lnTo>
                    <a:lnTo>
                      <a:pt x="24" y="215"/>
                    </a:lnTo>
                    <a:lnTo>
                      <a:pt x="24" y="211"/>
                    </a:lnTo>
                    <a:lnTo>
                      <a:pt x="24" y="209"/>
                    </a:lnTo>
                    <a:lnTo>
                      <a:pt x="24" y="207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4" y="201"/>
                    </a:lnTo>
                    <a:lnTo>
                      <a:pt x="24" y="199"/>
                    </a:lnTo>
                    <a:lnTo>
                      <a:pt x="24" y="197"/>
                    </a:lnTo>
                    <a:lnTo>
                      <a:pt x="24" y="195"/>
                    </a:lnTo>
                    <a:lnTo>
                      <a:pt x="26" y="193"/>
                    </a:lnTo>
                    <a:lnTo>
                      <a:pt x="26" y="189"/>
                    </a:lnTo>
                    <a:lnTo>
                      <a:pt x="26" y="187"/>
                    </a:lnTo>
                    <a:lnTo>
                      <a:pt x="26" y="185"/>
                    </a:lnTo>
                    <a:lnTo>
                      <a:pt x="26" y="183"/>
                    </a:lnTo>
                    <a:lnTo>
                      <a:pt x="26" y="181"/>
                    </a:lnTo>
                    <a:lnTo>
                      <a:pt x="24" y="179"/>
                    </a:lnTo>
                    <a:lnTo>
                      <a:pt x="26" y="179"/>
                    </a:lnTo>
                    <a:lnTo>
                      <a:pt x="26" y="177"/>
                    </a:lnTo>
                    <a:lnTo>
                      <a:pt x="26" y="175"/>
                    </a:lnTo>
                    <a:lnTo>
                      <a:pt x="26" y="173"/>
                    </a:lnTo>
                    <a:lnTo>
                      <a:pt x="26" y="171"/>
                    </a:lnTo>
                    <a:lnTo>
                      <a:pt x="24" y="171"/>
                    </a:lnTo>
                    <a:lnTo>
                      <a:pt x="24" y="169"/>
                    </a:lnTo>
                    <a:lnTo>
                      <a:pt x="24" y="167"/>
                    </a:lnTo>
                    <a:lnTo>
                      <a:pt x="24" y="165"/>
                    </a:lnTo>
                    <a:lnTo>
                      <a:pt x="26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59"/>
                    </a:lnTo>
                    <a:lnTo>
                      <a:pt x="30" y="157"/>
                    </a:lnTo>
                    <a:lnTo>
                      <a:pt x="30" y="155"/>
                    </a:lnTo>
                    <a:lnTo>
                      <a:pt x="28" y="153"/>
                    </a:lnTo>
                    <a:lnTo>
                      <a:pt x="28" y="151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6" y="147"/>
                    </a:lnTo>
                    <a:lnTo>
                      <a:pt x="26" y="145"/>
                    </a:lnTo>
                    <a:lnTo>
                      <a:pt x="28" y="145"/>
                    </a:lnTo>
                    <a:lnTo>
                      <a:pt x="28" y="143"/>
                    </a:lnTo>
                    <a:lnTo>
                      <a:pt x="28" y="141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37"/>
                    </a:lnTo>
                    <a:lnTo>
                      <a:pt x="26" y="137"/>
                    </a:lnTo>
                    <a:lnTo>
                      <a:pt x="28" y="137"/>
                    </a:lnTo>
                    <a:lnTo>
                      <a:pt x="28" y="135"/>
                    </a:lnTo>
                    <a:lnTo>
                      <a:pt x="28" y="133"/>
                    </a:lnTo>
                    <a:lnTo>
                      <a:pt x="28" y="131"/>
                    </a:lnTo>
                    <a:lnTo>
                      <a:pt x="28" y="129"/>
                    </a:lnTo>
                    <a:lnTo>
                      <a:pt x="28" y="127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6" y="121"/>
                    </a:lnTo>
                    <a:lnTo>
                      <a:pt x="26" y="119"/>
                    </a:lnTo>
                    <a:lnTo>
                      <a:pt x="24" y="119"/>
                    </a:lnTo>
                    <a:lnTo>
                      <a:pt x="24" y="117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8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2" y="103"/>
                    </a:lnTo>
                    <a:lnTo>
                      <a:pt x="12" y="101"/>
                    </a:lnTo>
                    <a:lnTo>
                      <a:pt x="12" y="99"/>
                    </a:lnTo>
                    <a:lnTo>
                      <a:pt x="10" y="99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2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20" name="Freeform 147">
                <a:extLst>
                  <a:ext uri="{FF2B5EF4-FFF2-40B4-BE49-F238E27FC236}">
                    <a16:creationId xmlns:a16="http://schemas.microsoft.com/office/drawing/2014/main" id="{CB06FEC0-7F34-0D51-8B41-DCAF127D6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575" y="4408488"/>
                <a:ext cx="568325" cy="1058863"/>
              </a:xfrm>
              <a:custGeom>
                <a:avLst/>
                <a:gdLst>
                  <a:gd name="T0" fmla="*/ 96 w 358"/>
                  <a:gd name="T1" fmla="*/ 0 h 667"/>
                  <a:gd name="T2" fmla="*/ 128 w 358"/>
                  <a:gd name="T3" fmla="*/ 0 h 667"/>
                  <a:gd name="T4" fmla="*/ 138 w 358"/>
                  <a:gd name="T5" fmla="*/ 22 h 667"/>
                  <a:gd name="T6" fmla="*/ 154 w 358"/>
                  <a:gd name="T7" fmla="*/ 40 h 667"/>
                  <a:gd name="T8" fmla="*/ 178 w 358"/>
                  <a:gd name="T9" fmla="*/ 46 h 667"/>
                  <a:gd name="T10" fmla="*/ 188 w 358"/>
                  <a:gd name="T11" fmla="*/ 68 h 667"/>
                  <a:gd name="T12" fmla="*/ 198 w 358"/>
                  <a:gd name="T13" fmla="*/ 102 h 667"/>
                  <a:gd name="T14" fmla="*/ 200 w 358"/>
                  <a:gd name="T15" fmla="*/ 134 h 667"/>
                  <a:gd name="T16" fmla="*/ 216 w 358"/>
                  <a:gd name="T17" fmla="*/ 152 h 667"/>
                  <a:gd name="T18" fmla="*/ 234 w 358"/>
                  <a:gd name="T19" fmla="*/ 170 h 667"/>
                  <a:gd name="T20" fmla="*/ 252 w 358"/>
                  <a:gd name="T21" fmla="*/ 182 h 667"/>
                  <a:gd name="T22" fmla="*/ 262 w 358"/>
                  <a:gd name="T23" fmla="*/ 200 h 667"/>
                  <a:gd name="T24" fmla="*/ 282 w 358"/>
                  <a:gd name="T25" fmla="*/ 212 h 667"/>
                  <a:gd name="T26" fmla="*/ 302 w 358"/>
                  <a:gd name="T27" fmla="*/ 224 h 667"/>
                  <a:gd name="T28" fmla="*/ 310 w 358"/>
                  <a:gd name="T29" fmla="*/ 244 h 667"/>
                  <a:gd name="T30" fmla="*/ 310 w 358"/>
                  <a:gd name="T31" fmla="*/ 274 h 667"/>
                  <a:gd name="T32" fmla="*/ 324 w 358"/>
                  <a:gd name="T33" fmla="*/ 298 h 667"/>
                  <a:gd name="T34" fmla="*/ 346 w 358"/>
                  <a:gd name="T35" fmla="*/ 323 h 667"/>
                  <a:gd name="T36" fmla="*/ 348 w 358"/>
                  <a:gd name="T37" fmla="*/ 339 h 667"/>
                  <a:gd name="T38" fmla="*/ 304 w 358"/>
                  <a:gd name="T39" fmla="*/ 339 h 667"/>
                  <a:gd name="T40" fmla="*/ 248 w 358"/>
                  <a:gd name="T41" fmla="*/ 339 h 667"/>
                  <a:gd name="T42" fmla="*/ 214 w 358"/>
                  <a:gd name="T43" fmla="*/ 337 h 667"/>
                  <a:gd name="T44" fmla="*/ 182 w 358"/>
                  <a:gd name="T45" fmla="*/ 337 h 667"/>
                  <a:gd name="T46" fmla="*/ 180 w 358"/>
                  <a:gd name="T47" fmla="*/ 369 h 667"/>
                  <a:gd name="T48" fmla="*/ 180 w 358"/>
                  <a:gd name="T49" fmla="*/ 413 h 667"/>
                  <a:gd name="T50" fmla="*/ 178 w 358"/>
                  <a:gd name="T51" fmla="*/ 451 h 667"/>
                  <a:gd name="T52" fmla="*/ 176 w 358"/>
                  <a:gd name="T53" fmla="*/ 487 h 667"/>
                  <a:gd name="T54" fmla="*/ 210 w 358"/>
                  <a:gd name="T55" fmla="*/ 499 h 667"/>
                  <a:gd name="T56" fmla="*/ 258 w 358"/>
                  <a:gd name="T57" fmla="*/ 501 h 667"/>
                  <a:gd name="T58" fmla="*/ 302 w 358"/>
                  <a:gd name="T59" fmla="*/ 501 h 667"/>
                  <a:gd name="T60" fmla="*/ 346 w 358"/>
                  <a:gd name="T61" fmla="*/ 513 h 667"/>
                  <a:gd name="T62" fmla="*/ 338 w 358"/>
                  <a:gd name="T63" fmla="*/ 545 h 667"/>
                  <a:gd name="T64" fmla="*/ 328 w 358"/>
                  <a:gd name="T65" fmla="*/ 587 h 667"/>
                  <a:gd name="T66" fmla="*/ 318 w 358"/>
                  <a:gd name="T67" fmla="*/ 621 h 667"/>
                  <a:gd name="T68" fmla="*/ 308 w 358"/>
                  <a:gd name="T69" fmla="*/ 657 h 667"/>
                  <a:gd name="T70" fmla="*/ 274 w 358"/>
                  <a:gd name="T71" fmla="*/ 663 h 667"/>
                  <a:gd name="T72" fmla="*/ 240 w 358"/>
                  <a:gd name="T73" fmla="*/ 661 h 667"/>
                  <a:gd name="T74" fmla="*/ 180 w 358"/>
                  <a:gd name="T75" fmla="*/ 657 h 667"/>
                  <a:gd name="T76" fmla="*/ 170 w 358"/>
                  <a:gd name="T77" fmla="*/ 625 h 667"/>
                  <a:gd name="T78" fmla="*/ 172 w 358"/>
                  <a:gd name="T79" fmla="*/ 581 h 667"/>
                  <a:gd name="T80" fmla="*/ 178 w 358"/>
                  <a:gd name="T81" fmla="*/ 553 h 667"/>
                  <a:gd name="T82" fmla="*/ 166 w 358"/>
                  <a:gd name="T83" fmla="*/ 521 h 667"/>
                  <a:gd name="T84" fmla="*/ 134 w 358"/>
                  <a:gd name="T85" fmla="*/ 481 h 667"/>
                  <a:gd name="T86" fmla="*/ 132 w 358"/>
                  <a:gd name="T87" fmla="*/ 435 h 667"/>
                  <a:gd name="T88" fmla="*/ 132 w 358"/>
                  <a:gd name="T89" fmla="*/ 385 h 667"/>
                  <a:gd name="T90" fmla="*/ 112 w 358"/>
                  <a:gd name="T91" fmla="*/ 373 h 667"/>
                  <a:gd name="T92" fmla="*/ 98 w 358"/>
                  <a:gd name="T93" fmla="*/ 355 h 667"/>
                  <a:gd name="T94" fmla="*/ 80 w 358"/>
                  <a:gd name="T95" fmla="*/ 341 h 667"/>
                  <a:gd name="T96" fmla="*/ 66 w 358"/>
                  <a:gd name="T97" fmla="*/ 331 h 667"/>
                  <a:gd name="T98" fmla="*/ 56 w 358"/>
                  <a:gd name="T99" fmla="*/ 302 h 667"/>
                  <a:gd name="T100" fmla="*/ 46 w 358"/>
                  <a:gd name="T101" fmla="*/ 276 h 667"/>
                  <a:gd name="T102" fmla="*/ 34 w 358"/>
                  <a:gd name="T103" fmla="*/ 252 h 667"/>
                  <a:gd name="T104" fmla="*/ 22 w 358"/>
                  <a:gd name="T105" fmla="*/ 224 h 667"/>
                  <a:gd name="T106" fmla="*/ 12 w 358"/>
                  <a:gd name="T107" fmla="*/ 200 h 667"/>
                  <a:gd name="T108" fmla="*/ 0 w 358"/>
                  <a:gd name="T109" fmla="*/ 178 h 667"/>
                  <a:gd name="T110" fmla="*/ 4 w 358"/>
                  <a:gd name="T111" fmla="*/ 142 h 667"/>
                  <a:gd name="T112" fmla="*/ 22 w 358"/>
                  <a:gd name="T113" fmla="*/ 136 h 667"/>
                  <a:gd name="T114" fmla="*/ 40 w 358"/>
                  <a:gd name="T115" fmla="*/ 142 h 667"/>
                  <a:gd name="T116" fmla="*/ 46 w 358"/>
                  <a:gd name="T117" fmla="*/ 116 h 667"/>
                  <a:gd name="T118" fmla="*/ 46 w 358"/>
                  <a:gd name="T119" fmla="*/ 82 h 667"/>
                  <a:gd name="T120" fmla="*/ 46 w 358"/>
                  <a:gd name="T121" fmla="*/ 48 h 667"/>
                  <a:gd name="T122" fmla="*/ 46 w 358"/>
                  <a:gd name="T123" fmla="*/ 20 h 667"/>
                  <a:gd name="T124" fmla="*/ 58 w 358"/>
                  <a:gd name="T125" fmla="*/ 0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667">
                    <a:moveTo>
                      <a:pt x="66" y="0"/>
                    </a:move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30" y="6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0" y="16"/>
                    </a:lnTo>
                    <a:lnTo>
                      <a:pt x="130" y="18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6" y="20"/>
                    </a:lnTo>
                    <a:lnTo>
                      <a:pt x="138" y="20"/>
                    </a:lnTo>
                    <a:lnTo>
                      <a:pt x="138" y="22"/>
                    </a:lnTo>
                    <a:lnTo>
                      <a:pt x="138" y="26"/>
                    </a:lnTo>
                    <a:lnTo>
                      <a:pt x="138" y="28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38" y="40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6" y="40"/>
                    </a:lnTo>
                    <a:lnTo>
                      <a:pt x="150" y="40"/>
                    </a:lnTo>
                    <a:lnTo>
                      <a:pt x="154" y="40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60" y="40"/>
                    </a:lnTo>
                    <a:lnTo>
                      <a:pt x="162" y="40"/>
                    </a:lnTo>
                    <a:lnTo>
                      <a:pt x="164" y="40"/>
                    </a:lnTo>
                    <a:lnTo>
                      <a:pt x="166" y="40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2" y="40"/>
                    </a:lnTo>
                    <a:lnTo>
                      <a:pt x="174" y="40"/>
                    </a:lnTo>
                    <a:lnTo>
                      <a:pt x="176" y="40"/>
                    </a:lnTo>
                    <a:lnTo>
                      <a:pt x="178" y="40"/>
                    </a:lnTo>
                    <a:lnTo>
                      <a:pt x="178" y="44"/>
                    </a:lnTo>
                    <a:lnTo>
                      <a:pt x="178" y="46"/>
                    </a:lnTo>
                    <a:lnTo>
                      <a:pt x="178" y="48"/>
                    </a:lnTo>
                    <a:lnTo>
                      <a:pt x="182" y="48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8" y="52"/>
                    </a:lnTo>
                    <a:lnTo>
                      <a:pt x="188" y="56"/>
                    </a:lnTo>
                    <a:lnTo>
                      <a:pt x="188" y="58"/>
                    </a:lnTo>
                    <a:lnTo>
                      <a:pt x="186" y="58"/>
                    </a:lnTo>
                    <a:lnTo>
                      <a:pt x="180" y="58"/>
                    </a:lnTo>
                    <a:lnTo>
                      <a:pt x="180" y="66"/>
                    </a:lnTo>
                    <a:lnTo>
                      <a:pt x="180" y="68"/>
                    </a:lnTo>
                    <a:lnTo>
                      <a:pt x="184" y="68"/>
                    </a:lnTo>
                    <a:lnTo>
                      <a:pt x="186" y="68"/>
                    </a:lnTo>
                    <a:lnTo>
                      <a:pt x="188" y="68"/>
                    </a:lnTo>
                    <a:lnTo>
                      <a:pt x="188" y="78"/>
                    </a:lnTo>
                    <a:lnTo>
                      <a:pt x="194" y="78"/>
                    </a:lnTo>
                    <a:lnTo>
                      <a:pt x="198" y="78"/>
                    </a:lnTo>
                    <a:lnTo>
                      <a:pt x="198" y="82"/>
                    </a:lnTo>
                    <a:lnTo>
                      <a:pt x="198" y="86"/>
                    </a:lnTo>
                    <a:lnTo>
                      <a:pt x="198" y="88"/>
                    </a:lnTo>
                    <a:lnTo>
                      <a:pt x="198" y="90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8" y="94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2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198" y="108"/>
                    </a:lnTo>
                    <a:lnTo>
                      <a:pt x="198" y="110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198" y="116"/>
                    </a:lnTo>
                    <a:lnTo>
                      <a:pt x="198" y="118"/>
                    </a:lnTo>
                    <a:lnTo>
                      <a:pt x="198" y="120"/>
                    </a:lnTo>
                    <a:lnTo>
                      <a:pt x="198" y="124"/>
                    </a:lnTo>
                    <a:lnTo>
                      <a:pt x="198" y="126"/>
                    </a:lnTo>
                    <a:lnTo>
                      <a:pt x="198" y="128"/>
                    </a:lnTo>
                    <a:lnTo>
                      <a:pt x="200" y="130"/>
                    </a:lnTo>
                    <a:lnTo>
                      <a:pt x="200" y="134"/>
                    </a:lnTo>
                    <a:lnTo>
                      <a:pt x="202" y="134"/>
                    </a:lnTo>
                    <a:lnTo>
                      <a:pt x="202" y="134"/>
                    </a:lnTo>
                    <a:lnTo>
                      <a:pt x="204" y="134"/>
                    </a:lnTo>
                    <a:lnTo>
                      <a:pt x="206" y="134"/>
                    </a:lnTo>
                    <a:lnTo>
                      <a:pt x="208" y="136"/>
                    </a:lnTo>
                    <a:lnTo>
                      <a:pt x="210" y="138"/>
                    </a:lnTo>
                    <a:lnTo>
                      <a:pt x="208" y="138"/>
                    </a:lnTo>
                    <a:lnTo>
                      <a:pt x="208" y="140"/>
                    </a:lnTo>
                    <a:lnTo>
                      <a:pt x="208" y="142"/>
                    </a:lnTo>
                    <a:lnTo>
                      <a:pt x="208" y="142"/>
                    </a:lnTo>
                    <a:lnTo>
                      <a:pt x="208" y="144"/>
                    </a:lnTo>
                    <a:lnTo>
                      <a:pt x="214" y="148"/>
                    </a:lnTo>
                    <a:lnTo>
                      <a:pt x="214" y="150"/>
                    </a:lnTo>
                    <a:lnTo>
                      <a:pt x="216" y="152"/>
                    </a:lnTo>
                    <a:lnTo>
                      <a:pt x="218" y="154"/>
                    </a:lnTo>
                    <a:lnTo>
                      <a:pt x="220" y="154"/>
                    </a:lnTo>
                    <a:lnTo>
                      <a:pt x="220" y="156"/>
                    </a:lnTo>
                    <a:lnTo>
                      <a:pt x="220" y="158"/>
                    </a:lnTo>
                    <a:lnTo>
                      <a:pt x="222" y="158"/>
                    </a:lnTo>
                    <a:lnTo>
                      <a:pt x="224" y="160"/>
                    </a:lnTo>
                    <a:lnTo>
                      <a:pt x="226" y="160"/>
                    </a:lnTo>
                    <a:lnTo>
                      <a:pt x="228" y="162"/>
                    </a:lnTo>
                    <a:lnTo>
                      <a:pt x="228" y="164"/>
                    </a:lnTo>
                    <a:lnTo>
                      <a:pt x="230" y="166"/>
                    </a:lnTo>
                    <a:lnTo>
                      <a:pt x="232" y="166"/>
                    </a:lnTo>
                    <a:lnTo>
                      <a:pt x="232" y="168"/>
                    </a:lnTo>
                    <a:lnTo>
                      <a:pt x="232" y="170"/>
                    </a:lnTo>
                    <a:lnTo>
                      <a:pt x="234" y="170"/>
                    </a:lnTo>
                    <a:lnTo>
                      <a:pt x="236" y="172"/>
                    </a:lnTo>
                    <a:lnTo>
                      <a:pt x="236" y="170"/>
                    </a:lnTo>
                    <a:lnTo>
                      <a:pt x="238" y="170"/>
                    </a:lnTo>
                    <a:lnTo>
                      <a:pt x="240" y="170"/>
                    </a:lnTo>
                    <a:lnTo>
                      <a:pt x="240" y="172"/>
                    </a:lnTo>
                    <a:lnTo>
                      <a:pt x="242" y="174"/>
                    </a:lnTo>
                    <a:lnTo>
                      <a:pt x="244" y="178"/>
                    </a:lnTo>
                    <a:lnTo>
                      <a:pt x="246" y="180"/>
                    </a:lnTo>
                    <a:lnTo>
                      <a:pt x="244" y="180"/>
                    </a:lnTo>
                    <a:lnTo>
                      <a:pt x="244" y="182"/>
                    </a:lnTo>
                    <a:lnTo>
                      <a:pt x="246" y="182"/>
                    </a:lnTo>
                    <a:lnTo>
                      <a:pt x="248" y="182"/>
                    </a:lnTo>
                    <a:lnTo>
                      <a:pt x="250" y="182"/>
                    </a:lnTo>
                    <a:lnTo>
                      <a:pt x="252" y="182"/>
                    </a:lnTo>
                    <a:lnTo>
                      <a:pt x="254" y="182"/>
                    </a:lnTo>
                    <a:lnTo>
                      <a:pt x="256" y="182"/>
                    </a:lnTo>
                    <a:lnTo>
                      <a:pt x="258" y="182"/>
                    </a:lnTo>
                    <a:lnTo>
                      <a:pt x="260" y="182"/>
                    </a:lnTo>
                    <a:lnTo>
                      <a:pt x="260" y="184"/>
                    </a:lnTo>
                    <a:lnTo>
                      <a:pt x="262" y="184"/>
                    </a:lnTo>
                    <a:lnTo>
                      <a:pt x="262" y="186"/>
                    </a:lnTo>
                    <a:lnTo>
                      <a:pt x="262" y="188"/>
                    </a:lnTo>
                    <a:lnTo>
                      <a:pt x="262" y="188"/>
                    </a:lnTo>
                    <a:lnTo>
                      <a:pt x="262" y="190"/>
                    </a:lnTo>
                    <a:lnTo>
                      <a:pt x="262" y="192"/>
                    </a:lnTo>
                    <a:lnTo>
                      <a:pt x="262" y="194"/>
                    </a:lnTo>
                    <a:lnTo>
                      <a:pt x="262" y="198"/>
                    </a:lnTo>
                    <a:lnTo>
                      <a:pt x="262" y="200"/>
                    </a:lnTo>
                    <a:lnTo>
                      <a:pt x="262" y="202"/>
                    </a:lnTo>
                    <a:lnTo>
                      <a:pt x="262" y="204"/>
                    </a:lnTo>
                    <a:lnTo>
                      <a:pt x="262" y="206"/>
                    </a:lnTo>
                    <a:lnTo>
                      <a:pt x="264" y="206"/>
                    </a:lnTo>
                    <a:lnTo>
                      <a:pt x="266" y="206"/>
                    </a:lnTo>
                    <a:lnTo>
                      <a:pt x="268" y="208"/>
                    </a:lnTo>
                    <a:lnTo>
                      <a:pt x="270" y="208"/>
                    </a:lnTo>
                    <a:lnTo>
                      <a:pt x="272" y="208"/>
                    </a:lnTo>
                    <a:lnTo>
                      <a:pt x="272" y="210"/>
                    </a:lnTo>
                    <a:lnTo>
                      <a:pt x="274" y="210"/>
                    </a:lnTo>
                    <a:lnTo>
                      <a:pt x="276" y="210"/>
                    </a:lnTo>
                    <a:lnTo>
                      <a:pt x="278" y="212"/>
                    </a:lnTo>
                    <a:lnTo>
                      <a:pt x="280" y="212"/>
                    </a:lnTo>
                    <a:lnTo>
                      <a:pt x="282" y="212"/>
                    </a:lnTo>
                    <a:lnTo>
                      <a:pt x="284" y="212"/>
                    </a:lnTo>
                    <a:lnTo>
                      <a:pt x="284" y="214"/>
                    </a:lnTo>
                    <a:lnTo>
                      <a:pt x="286" y="214"/>
                    </a:lnTo>
                    <a:lnTo>
                      <a:pt x="286" y="216"/>
                    </a:lnTo>
                    <a:lnTo>
                      <a:pt x="288" y="216"/>
                    </a:lnTo>
                    <a:lnTo>
                      <a:pt x="290" y="218"/>
                    </a:lnTo>
                    <a:lnTo>
                      <a:pt x="292" y="220"/>
                    </a:lnTo>
                    <a:lnTo>
                      <a:pt x="294" y="222"/>
                    </a:lnTo>
                    <a:lnTo>
                      <a:pt x="296" y="222"/>
                    </a:lnTo>
                    <a:lnTo>
                      <a:pt x="296" y="224"/>
                    </a:lnTo>
                    <a:lnTo>
                      <a:pt x="298" y="224"/>
                    </a:lnTo>
                    <a:lnTo>
                      <a:pt x="298" y="224"/>
                    </a:lnTo>
                    <a:lnTo>
                      <a:pt x="300" y="224"/>
                    </a:lnTo>
                    <a:lnTo>
                      <a:pt x="302" y="224"/>
                    </a:lnTo>
                    <a:lnTo>
                      <a:pt x="304" y="224"/>
                    </a:lnTo>
                    <a:lnTo>
                      <a:pt x="308" y="222"/>
                    </a:lnTo>
                    <a:lnTo>
                      <a:pt x="310" y="222"/>
                    </a:lnTo>
                    <a:lnTo>
                      <a:pt x="310" y="224"/>
                    </a:lnTo>
                    <a:lnTo>
                      <a:pt x="310" y="226"/>
                    </a:lnTo>
                    <a:lnTo>
                      <a:pt x="310" y="228"/>
                    </a:lnTo>
                    <a:lnTo>
                      <a:pt x="310" y="230"/>
                    </a:lnTo>
                    <a:lnTo>
                      <a:pt x="310" y="232"/>
                    </a:lnTo>
                    <a:lnTo>
                      <a:pt x="310" y="234"/>
                    </a:lnTo>
                    <a:lnTo>
                      <a:pt x="310" y="236"/>
                    </a:lnTo>
                    <a:lnTo>
                      <a:pt x="310" y="236"/>
                    </a:lnTo>
                    <a:lnTo>
                      <a:pt x="310" y="238"/>
                    </a:lnTo>
                    <a:lnTo>
                      <a:pt x="310" y="242"/>
                    </a:lnTo>
                    <a:lnTo>
                      <a:pt x="310" y="244"/>
                    </a:lnTo>
                    <a:lnTo>
                      <a:pt x="310" y="246"/>
                    </a:lnTo>
                    <a:lnTo>
                      <a:pt x="310" y="248"/>
                    </a:lnTo>
                    <a:lnTo>
                      <a:pt x="310" y="250"/>
                    </a:lnTo>
                    <a:lnTo>
                      <a:pt x="310" y="252"/>
                    </a:lnTo>
                    <a:lnTo>
                      <a:pt x="310" y="254"/>
                    </a:lnTo>
                    <a:lnTo>
                      <a:pt x="310" y="256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62"/>
                    </a:lnTo>
                    <a:lnTo>
                      <a:pt x="310" y="264"/>
                    </a:lnTo>
                    <a:lnTo>
                      <a:pt x="310" y="266"/>
                    </a:lnTo>
                    <a:lnTo>
                      <a:pt x="310" y="268"/>
                    </a:lnTo>
                    <a:lnTo>
                      <a:pt x="310" y="272"/>
                    </a:lnTo>
                    <a:lnTo>
                      <a:pt x="310" y="274"/>
                    </a:lnTo>
                    <a:lnTo>
                      <a:pt x="310" y="276"/>
                    </a:lnTo>
                    <a:lnTo>
                      <a:pt x="310" y="280"/>
                    </a:lnTo>
                    <a:lnTo>
                      <a:pt x="310" y="282"/>
                    </a:lnTo>
                    <a:lnTo>
                      <a:pt x="310" y="284"/>
                    </a:lnTo>
                    <a:lnTo>
                      <a:pt x="310" y="284"/>
                    </a:lnTo>
                    <a:lnTo>
                      <a:pt x="312" y="286"/>
                    </a:lnTo>
                    <a:lnTo>
                      <a:pt x="316" y="288"/>
                    </a:lnTo>
                    <a:lnTo>
                      <a:pt x="318" y="292"/>
                    </a:lnTo>
                    <a:lnTo>
                      <a:pt x="320" y="292"/>
                    </a:lnTo>
                    <a:lnTo>
                      <a:pt x="320" y="294"/>
                    </a:lnTo>
                    <a:lnTo>
                      <a:pt x="322" y="294"/>
                    </a:lnTo>
                    <a:lnTo>
                      <a:pt x="322" y="296"/>
                    </a:lnTo>
                    <a:lnTo>
                      <a:pt x="324" y="296"/>
                    </a:lnTo>
                    <a:lnTo>
                      <a:pt x="324" y="298"/>
                    </a:lnTo>
                    <a:lnTo>
                      <a:pt x="328" y="300"/>
                    </a:lnTo>
                    <a:lnTo>
                      <a:pt x="330" y="302"/>
                    </a:lnTo>
                    <a:lnTo>
                      <a:pt x="330" y="304"/>
                    </a:lnTo>
                    <a:lnTo>
                      <a:pt x="332" y="307"/>
                    </a:lnTo>
                    <a:lnTo>
                      <a:pt x="334" y="307"/>
                    </a:lnTo>
                    <a:lnTo>
                      <a:pt x="334" y="309"/>
                    </a:lnTo>
                    <a:lnTo>
                      <a:pt x="336" y="309"/>
                    </a:lnTo>
                    <a:lnTo>
                      <a:pt x="338" y="311"/>
                    </a:lnTo>
                    <a:lnTo>
                      <a:pt x="340" y="313"/>
                    </a:lnTo>
                    <a:lnTo>
                      <a:pt x="342" y="317"/>
                    </a:lnTo>
                    <a:lnTo>
                      <a:pt x="344" y="319"/>
                    </a:lnTo>
                    <a:lnTo>
                      <a:pt x="344" y="321"/>
                    </a:lnTo>
                    <a:lnTo>
                      <a:pt x="346" y="321"/>
                    </a:lnTo>
                    <a:lnTo>
                      <a:pt x="346" y="323"/>
                    </a:lnTo>
                    <a:lnTo>
                      <a:pt x="346" y="325"/>
                    </a:lnTo>
                    <a:lnTo>
                      <a:pt x="348" y="327"/>
                    </a:lnTo>
                    <a:lnTo>
                      <a:pt x="350" y="329"/>
                    </a:lnTo>
                    <a:lnTo>
                      <a:pt x="350" y="331"/>
                    </a:lnTo>
                    <a:lnTo>
                      <a:pt x="352" y="331"/>
                    </a:lnTo>
                    <a:lnTo>
                      <a:pt x="352" y="333"/>
                    </a:lnTo>
                    <a:lnTo>
                      <a:pt x="354" y="333"/>
                    </a:lnTo>
                    <a:lnTo>
                      <a:pt x="354" y="335"/>
                    </a:lnTo>
                    <a:lnTo>
                      <a:pt x="358" y="339"/>
                    </a:lnTo>
                    <a:lnTo>
                      <a:pt x="356" y="339"/>
                    </a:lnTo>
                    <a:lnTo>
                      <a:pt x="354" y="339"/>
                    </a:lnTo>
                    <a:lnTo>
                      <a:pt x="352" y="339"/>
                    </a:lnTo>
                    <a:lnTo>
                      <a:pt x="350" y="339"/>
                    </a:lnTo>
                    <a:lnTo>
                      <a:pt x="348" y="339"/>
                    </a:lnTo>
                    <a:lnTo>
                      <a:pt x="346" y="339"/>
                    </a:lnTo>
                    <a:lnTo>
                      <a:pt x="346" y="339"/>
                    </a:lnTo>
                    <a:lnTo>
                      <a:pt x="344" y="339"/>
                    </a:lnTo>
                    <a:lnTo>
                      <a:pt x="342" y="339"/>
                    </a:lnTo>
                    <a:lnTo>
                      <a:pt x="340" y="339"/>
                    </a:lnTo>
                    <a:lnTo>
                      <a:pt x="338" y="339"/>
                    </a:lnTo>
                    <a:lnTo>
                      <a:pt x="336" y="339"/>
                    </a:lnTo>
                    <a:lnTo>
                      <a:pt x="334" y="339"/>
                    </a:lnTo>
                    <a:lnTo>
                      <a:pt x="324" y="339"/>
                    </a:lnTo>
                    <a:lnTo>
                      <a:pt x="320" y="339"/>
                    </a:lnTo>
                    <a:lnTo>
                      <a:pt x="312" y="339"/>
                    </a:lnTo>
                    <a:lnTo>
                      <a:pt x="308" y="339"/>
                    </a:lnTo>
                    <a:lnTo>
                      <a:pt x="306" y="339"/>
                    </a:lnTo>
                    <a:lnTo>
                      <a:pt x="304" y="339"/>
                    </a:lnTo>
                    <a:lnTo>
                      <a:pt x="298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74" y="339"/>
                    </a:lnTo>
                    <a:lnTo>
                      <a:pt x="272" y="339"/>
                    </a:lnTo>
                    <a:lnTo>
                      <a:pt x="270" y="339"/>
                    </a:lnTo>
                    <a:lnTo>
                      <a:pt x="266" y="339"/>
                    </a:lnTo>
                    <a:lnTo>
                      <a:pt x="264" y="339"/>
                    </a:lnTo>
                    <a:lnTo>
                      <a:pt x="262" y="339"/>
                    </a:lnTo>
                    <a:lnTo>
                      <a:pt x="260" y="339"/>
                    </a:lnTo>
                    <a:lnTo>
                      <a:pt x="254" y="339"/>
                    </a:lnTo>
                    <a:lnTo>
                      <a:pt x="250" y="339"/>
                    </a:lnTo>
                    <a:lnTo>
                      <a:pt x="250" y="339"/>
                    </a:lnTo>
                    <a:lnTo>
                      <a:pt x="248" y="339"/>
                    </a:lnTo>
                    <a:lnTo>
                      <a:pt x="246" y="339"/>
                    </a:lnTo>
                    <a:lnTo>
                      <a:pt x="238" y="337"/>
                    </a:lnTo>
                    <a:lnTo>
                      <a:pt x="236" y="337"/>
                    </a:lnTo>
                    <a:lnTo>
                      <a:pt x="234" y="337"/>
                    </a:lnTo>
                    <a:lnTo>
                      <a:pt x="232" y="337"/>
                    </a:lnTo>
                    <a:lnTo>
                      <a:pt x="230" y="337"/>
                    </a:lnTo>
                    <a:lnTo>
                      <a:pt x="228" y="337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7"/>
                    </a:lnTo>
                    <a:lnTo>
                      <a:pt x="220" y="337"/>
                    </a:lnTo>
                    <a:lnTo>
                      <a:pt x="218" y="337"/>
                    </a:lnTo>
                    <a:lnTo>
                      <a:pt x="216" y="337"/>
                    </a:lnTo>
                    <a:lnTo>
                      <a:pt x="214" y="337"/>
                    </a:lnTo>
                    <a:lnTo>
                      <a:pt x="212" y="337"/>
                    </a:lnTo>
                    <a:lnTo>
                      <a:pt x="210" y="337"/>
                    </a:lnTo>
                    <a:lnTo>
                      <a:pt x="208" y="337"/>
                    </a:lnTo>
                    <a:lnTo>
                      <a:pt x="206" y="337"/>
                    </a:lnTo>
                    <a:lnTo>
                      <a:pt x="204" y="337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198" y="337"/>
                    </a:lnTo>
                    <a:lnTo>
                      <a:pt x="196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0" y="337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0" y="337"/>
                    </a:lnTo>
                    <a:lnTo>
                      <a:pt x="180" y="339"/>
                    </a:lnTo>
                    <a:lnTo>
                      <a:pt x="180" y="341"/>
                    </a:lnTo>
                    <a:lnTo>
                      <a:pt x="180" y="343"/>
                    </a:lnTo>
                    <a:lnTo>
                      <a:pt x="180" y="345"/>
                    </a:lnTo>
                    <a:lnTo>
                      <a:pt x="180" y="347"/>
                    </a:lnTo>
                    <a:lnTo>
                      <a:pt x="180" y="349"/>
                    </a:lnTo>
                    <a:lnTo>
                      <a:pt x="180" y="351"/>
                    </a:lnTo>
                    <a:lnTo>
                      <a:pt x="180" y="355"/>
                    </a:lnTo>
                    <a:lnTo>
                      <a:pt x="180" y="361"/>
                    </a:lnTo>
                    <a:lnTo>
                      <a:pt x="180" y="363"/>
                    </a:lnTo>
                    <a:lnTo>
                      <a:pt x="180" y="365"/>
                    </a:lnTo>
                    <a:lnTo>
                      <a:pt x="180" y="367"/>
                    </a:lnTo>
                    <a:lnTo>
                      <a:pt x="180" y="369"/>
                    </a:lnTo>
                    <a:lnTo>
                      <a:pt x="180" y="375"/>
                    </a:lnTo>
                    <a:lnTo>
                      <a:pt x="180" y="379"/>
                    </a:lnTo>
                    <a:lnTo>
                      <a:pt x="180" y="381"/>
                    </a:lnTo>
                    <a:lnTo>
                      <a:pt x="180" y="383"/>
                    </a:lnTo>
                    <a:lnTo>
                      <a:pt x="180" y="387"/>
                    </a:lnTo>
                    <a:lnTo>
                      <a:pt x="180" y="395"/>
                    </a:lnTo>
                    <a:lnTo>
                      <a:pt x="180" y="397"/>
                    </a:lnTo>
                    <a:lnTo>
                      <a:pt x="180" y="399"/>
                    </a:lnTo>
                    <a:lnTo>
                      <a:pt x="180" y="403"/>
                    </a:lnTo>
                    <a:lnTo>
                      <a:pt x="180" y="405"/>
                    </a:lnTo>
                    <a:lnTo>
                      <a:pt x="180" y="407"/>
                    </a:lnTo>
                    <a:lnTo>
                      <a:pt x="180" y="409"/>
                    </a:lnTo>
                    <a:lnTo>
                      <a:pt x="180" y="411"/>
                    </a:lnTo>
                    <a:lnTo>
                      <a:pt x="180" y="413"/>
                    </a:lnTo>
                    <a:lnTo>
                      <a:pt x="180" y="415"/>
                    </a:lnTo>
                    <a:lnTo>
                      <a:pt x="180" y="419"/>
                    </a:lnTo>
                    <a:lnTo>
                      <a:pt x="180" y="421"/>
                    </a:lnTo>
                    <a:lnTo>
                      <a:pt x="178" y="429"/>
                    </a:lnTo>
                    <a:lnTo>
                      <a:pt x="178" y="431"/>
                    </a:lnTo>
                    <a:lnTo>
                      <a:pt x="178" y="433"/>
                    </a:lnTo>
                    <a:lnTo>
                      <a:pt x="178" y="435"/>
                    </a:lnTo>
                    <a:lnTo>
                      <a:pt x="178" y="437"/>
                    </a:lnTo>
                    <a:lnTo>
                      <a:pt x="178" y="439"/>
                    </a:lnTo>
                    <a:lnTo>
                      <a:pt x="178" y="441"/>
                    </a:lnTo>
                    <a:lnTo>
                      <a:pt x="178" y="443"/>
                    </a:lnTo>
                    <a:lnTo>
                      <a:pt x="178" y="445"/>
                    </a:lnTo>
                    <a:lnTo>
                      <a:pt x="178" y="447"/>
                    </a:lnTo>
                    <a:lnTo>
                      <a:pt x="178" y="451"/>
                    </a:lnTo>
                    <a:lnTo>
                      <a:pt x="178" y="453"/>
                    </a:lnTo>
                    <a:lnTo>
                      <a:pt x="178" y="455"/>
                    </a:lnTo>
                    <a:lnTo>
                      <a:pt x="178" y="457"/>
                    </a:lnTo>
                    <a:lnTo>
                      <a:pt x="178" y="459"/>
                    </a:lnTo>
                    <a:lnTo>
                      <a:pt x="178" y="461"/>
                    </a:lnTo>
                    <a:lnTo>
                      <a:pt x="178" y="465"/>
                    </a:lnTo>
                    <a:lnTo>
                      <a:pt x="178" y="467"/>
                    </a:lnTo>
                    <a:lnTo>
                      <a:pt x="178" y="471"/>
                    </a:lnTo>
                    <a:lnTo>
                      <a:pt x="178" y="473"/>
                    </a:lnTo>
                    <a:lnTo>
                      <a:pt x="178" y="477"/>
                    </a:lnTo>
                    <a:lnTo>
                      <a:pt x="176" y="479"/>
                    </a:lnTo>
                    <a:lnTo>
                      <a:pt x="176" y="481"/>
                    </a:lnTo>
                    <a:lnTo>
                      <a:pt x="176" y="483"/>
                    </a:lnTo>
                    <a:lnTo>
                      <a:pt x="176" y="487"/>
                    </a:lnTo>
                    <a:lnTo>
                      <a:pt x="176" y="493"/>
                    </a:lnTo>
                    <a:lnTo>
                      <a:pt x="176" y="495"/>
                    </a:lnTo>
                    <a:lnTo>
                      <a:pt x="176" y="497"/>
                    </a:lnTo>
                    <a:lnTo>
                      <a:pt x="176" y="499"/>
                    </a:lnTo>
                    <a:lnTo>
                      <a:pt x="180" y="499"/>
                    </a:lnTo>
                    <a:lnTo>
                      <a:pt x="182" y="499"/>
                    </a:lnTo>
                    <a:lnTo>
                      <a:pt x="184" y="499"/>
                    </a:lnTo>
                    <a:lnTo>
                      <a:pt x="190" y="499"/>
                    </a:lnTo>
                    <a:lnTo>
                      <a:pt x="200" y="499"/>
                    </a:lnTo>
                    <a:lnTo>
                      <a:pt x="202" y="499"/>
                    </a:lnTo>
                    <a:lnTo>
                      <a:pt x="202" y="499"/>
                    </a:lnTo>
                    <a:lnTo>
                      <a:pt x="204" y="499"/>
                    </a:lnTo>
                    <a:lnTo>
                      <a:pt x="206" y="499"/>
                    </a:lnTo>
                    <a:lnTo>
                      <a:pt x="210" y="499"/>
                    </a:lnTo>
                    <a:lnTo>
                      <a:pt x="212" y="499"/>
                    </a:lnTo>
                    <a:lnTo>
                      <a:pt x="214" y="499"/>
                    </a:lnTo>
                    <a:lnTo>
                      <a:pt x="216" y="499"/>
                    </a:lnTo>
                    <a:lnTo>
                      <a:pt x="222" y="499"/>
                    </a:lnTo>
                    <a:lnTo>
                      <a:pt x="226" y="501"/>
                    </a:lnTo>
                    <a:lnTo>
                      <a:pt x="228" y="501"/>
                    </a:lnTo>
                    <a:lnTo>
                      <a:pt x="230" y="501"/>
                    </a:lnTo>
                    <a:lnTo>
                      <a:pt x="232" y="501"/>
                    </a:lnTo>
                    <a:lnTo>
                      <a:pt x="236" y="501"/>
                    </a:lnTo>
                    <a:lnTo>
                      <a:pt x="238" y="501"/>
                    </a:lnTo>
                    <a:lnTo>
                      <a:pt x="246" y="501"/>
                    </a:lnTo>
                    <a:lnTo>
                      <a:pt x="250" y="501"/>
                    </a:lnTo>
                    <a:lnTo>
                      <a:pt x="252" y="501"/>
                    </a:lnTo>
                    <a:lnTo>
                      <a:pt x="258" y="501"/>
                    </a:lnTo>
                    <a:lnTo>
                      <a:pt x="264" y="501"/>
                    </a:lnTo>
                    <a:lnTo>
                      <a:pt x="270" y="501"/>
                    </a:lnTo>
                    <a:lnTo>
                      <a:pt x="272" y="501"/>
                    </a:lnTo>
                    <a:lnTo>
                      <a:pt x="274" y="501"/>
                    </a:lnTo>
                    <a:lnTo>
                      <a:pt x="278" y="501"/>
                    </a:lnTo>
                    <a:lnTo>
                      <a:pt x="280" y="501"/>
                    </a:lnTo>
                    <a:lnTo>
                      <a:pt x="282" y="501"/>
                    </a:lnTo>
                    <a:lnTo>
                      <a:pt x="286" y="501"/>
                    </a:lnTo>
                    <a:lnTo>
                      <a:pt x="288" y="501"/>
                    </a:lnTo>
                    <a:lnTo>
                      <a:pt x="294" y="501"/>
                    </a:lnTo>
                    <a:lnTo>
                      <a:pt x="296" y="501"/>
                    </a:lnTo>
                    <a:lnTo>
                      <a:pt x="298" y="501"/>
                    </a:lnTo>
                    <a:lnTo>
                      <a:pt x="300" y="501"/>
                    </a:lnTo>
                    <a:lnTo>
                      <a:pt x="302" y="501"/>
                    </a:lnTo>
                    <a:lnTo>
                      <a:pt x="306" y="501"/>
                    </a:lnTo>
                    <a:lnTo>
                      <a:pt x="308" y="501"/>
                    </a:lnTo>
                    <a:lnTo>
                      <a:pt x="310" y="501"/>
                    </a:lnTo>
                    <a:lnTo>
                      <a:pt x="314" y="501"/>
                    </a:lnTo>
                    <a:lnTo>
                      <a:pt x="316" y="501"/>
                    </a:lnTo>
                    <a:lnTo>
                      <a:pt x="328" y="503"/>
                    </a:lnTo>
                    <a:lnTo>
                      <a:pt x="330" y="503"/>
                    </a:lnTo>
                    <a:lnTo>
                      <a:pt x="334" y="503"/>
                    </a:lnTo>
                    <a:lnTo>
                      <a:pt x="338" y="505"/>
                    </a:lnTo>
                    <a:lnTo>
                      <a:pt x="340" y="505"/>
                    </a:lnTo>
                    <a:lnTo>
                      <a:pt x="344" y="505"/>
                    </a:lnTo>
                    <a:lnTo>
                      <a:pt x="344" y="507"/>
                    </a:lnTo>
                    <a:lnTo>
                      <a:pt x="346" y="507"/>
                    </a:lnTo>
                    <a:lnTo>
                      <a:pt x="346" y="513"/>
                    </a:lnTo>
                    <a:lnTo>
                      <a:pt x="346" y="519"/>
                    </a:lnTo>
                    <a:lnTo>
                      <a:pt x="346" y="521"/>
                    </a:lnTo>
                    <a:lnTo>
                      <a:pt x="344" y="523"/>
                    </a:lnTo>
                    <a:lnTo>
                      <a:pt x="344" y="525"/>
                    </a:lnTo>
                    <a:lnTo>
                      <a:pt x="342" y="527"/>
                    </a:lnTo>
                    <a:lnTo>
                      <a:pt x="342" y="529"/>
                    </a:lnTo>
                    <a:lnTo>
                      <a:pt x="342" y="531"/>
                    </a:lnTo>
                    <a:lnTo>
                      <a:pt x="340" y="535"/>
                    </a:lnTo>
                    <a:lnTo>
                      <a:pt x="340" y="537"/>
                    </a:lnTo>
                    <a:lnTo>
                      <a:pt x="340" y="539"/>
                    </a:lnTo>
                    <a:lnTo>
                      <a:pt x="340" y="541"/>
                    </a:lnTo>
                    <a:lnTo>
                      <a:pt x="340" y="543"/>
                    </a:lnTo>
                    <a:lnTo>
                      <a:pt x="338" y="543"/>
                    </a:lnTo>
                    <a:lnTo>
                      <a:pt x="338" y="545"/>
                    </a:lnTo>
                    <a:lnTo>
                      <a:pt x="338" y="547"/>
                    </a:lnTo>
                    <a:lnTo>
                      <a:pt x="338" y="549"/>
                    </a:lnTo>
                    <a:lnTo>
                      <a:pt x="336" y="551"/>
                    </a:lnTo>
                    <a:lnTo>
                      <a:pt x="336" y="553"/>
                    </a:lnTo>
                    <a:lnTo>
                      <a:pt x="336" y="557"/>
                    </a:lnTo>
                    <a:lnTo>
                      <a:pt x="334" y="559"/>
                    </a:lnTo>
                    <a:lnTo>
                      <a:pt x="334" y="561"/>
                    </a:lnTo>
                    <a:lnTo>
                      <a:pt x="334" y="563"/>
                    </a:lnTo>
                    <a:lnTo>
                      <a:pt x="334" y="565"/>
                    </a:lnTo>
                    <a:lnTo>
                      <a:pt x="332" y="569"/>
                    </a:lnTo>
                    <a:lnTo>
                      <a:pt x="330" y="573"/>
                    </a:lnTo>
                    <a:lnTo>
                      <a:pt x="328" y="579"/>
                    </a:lnTo>
                    <a:lnTo>
                      <a:pt x="328" y="583"/>
                    </a:lnTo>
                    <a:lnTo>
                      <a:pt x="328" y="587"/>
                    </a:lnTo>
                    <a:lnTo>
                      <a:pt x="326" y="587"/>
                    </a:lnTo>
                    <a:lnTo>
                      <a:pt x="326" y="591"/>
                    </a:lnTo>
                    <a:lnTo>
                      <a:pt x="326" y="593"/>
                    </a:lnTo>
                    <a:lnTo>
                      <a:pt x="326" y="595"/>
                    </a:lnTo>
                    <a:lnTo>
                      <a:pt x="324" y="597"/>
                    </a:lnTo>
                    <a:lnTo>
                      <a:pt x="324" y="603"/>
                    </a:lnTo>
                    <a:lnTo>
                      <a:pt x="322" y="605"/>
                    </a:lnTo>
                    <a:lnTo>
                      <a:pt x="322" y="607"/>
                    </a:lnTo>
                    <a:lnTo>
                      <a:pt x="320" y="611"/>
                    </a:lnTo>
                    <a:lnTo>
                      <a:pt x="320" y="613"/>
                    </a:lnTo>
                    <a:lnTo>
                      <a:pt x="320" y="615"/>
                    </a:lnTo>
                    <a:lnTo>
                      <a:pt x="318" y="619"/>
                    </a:lnTo>
                    <a:lnTo>
                      <a:pt x="318" y="621"/>
                    </a:lnTo>
                    <a:lnTo>
                      <a:pt x="318" y="621"/>
                    </a:lnTo>
                    <a:lnTo>
                      <a:pt x="318" y="623"/>
                    </a:lnTo>
                    <a:lnTo>
                      <a:pt x="316" y="625"/>
                    </a:lnTo>
                    <a:lnTo>
                      <a:pt x="316" y="627"/>
                    </a:lnTo>
                    <a:lnTo>
                      <a:pt x="316" y="631"/>
                    </a:lnTo>
                    <a:lnTo>
                      <a:pt x="314" y="635"/>
                    </a:lnTo>
                    <a:lnTo>
                      <a:pt x="314" y="637"/>
                    </a:lnTo>
                    <a:lnTo>
                      <a:pt x="314" y="639"/>
                    </a:lnTo>
                    <a:lnTo>
                      <a:pt x="312" y="641"/>
                    </a:lnTo>
                    <a:lnTo>
                      <a:pt x="312" y="647"/>
                    </a:lnTo>
                    <a:lnTo>
                      <a:pt x="310" y="647"/>
                    </a:lnTo>
                    <a:lnTo>
                      <a:pt x="310" y="651"/>
                    </a:lnTo>
                    <a:lnTo>
                      <a:pt x="310" y="655"/>
                    </a:lnTo>
                    <a:lnTo>
                      <a:pt x="308" y="655"/>
                    </a:lnTo>
                    <a:lnTo>
                      <a:pt x="308" y="657"/>
                    </a:lnTo>
                    <a:lnTo>
                      <a:pt x="308" y="659"/>
                    </a:lnTo>
                    <a:lnTo>
                      <a:pt x="308" y="661"/>
                    </a:lnTo>
                    <a:lnTo>
                      <a:pt x="306" y="667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6" y="665"/>
                    </a:lnTo>
                    <a:lnTo>
                      <a:pt x="292" y="665"/>
                    </a:lnTo>
                    <a:lnTo>
                      <a:pt x="290" y="665"/>
                    </a:lnTo>
                    <a:lnTo>
                      <a:pt x="288" y="665"/>
                    </a:lnTo>
                    <a:lnTo>
                      <a:pt x="284" y="665"/>
                    </a:lnTo>
                    <a:lnTo>
                      <a:pt x="282" y="665"/>
                    </a:lnTo>
                    <a:lnTo>
                      <a:pt x="280" y="665"/>
                    </a:lnTo>
                    <a:lnTo>
                      <a:pt x="276" y="663"/>
                    </a:lnTo>
                    <a:lnTo>
                      <a:pt x="274" y="663"/>
                    </a:lnTo>
                    <a:lnTo>
                      <a:pt x="272" y="663"/>
                    </a:lnTo>
                    <a:lnTo>
                      <a:pt x="270" y="663"/>
                    </a:lnTo>
                    <a:lnTo>
                      <a:pt x="268" y="663"/>
                    </a:lnTo>
                    <a:lnTo>
                      <a:pt x="266" y="663"/>
                    </a:lnTo>
                    <a:lnTo>
                      <a:pt x="264" y="663"/>
                    </a:lnTo>
                    <a:lnTo>
                      <a:pt x="262" y="663"/>
                    </a:lnTo>
                    <a:lnTo>
                      <a:pt x="260" y="663"/>
                    </a:lnTo>
                    <a:lnTo>
                      <a:pt x="256" y="663"/>
                    </a:lnTo>
                    <a:lnTo>
                      <a:pt x="252" y="661"/>
                    </a:lnTo>
                    <a:lnTo>
                      <a:pt x="250" y="661"/>
                    </a:lnTo>
                    <a:lnTo>
                      <a:pt x="250" y="661"/>
                    </a:lnTo>
                    <a:lnTo>
                      <a:pt x="248" y="661"/>
                    </a:lnTo>
                    <a:lnTo>
                      <a:pt x="242" y="661"/>
                    </a:lnTo>
                    <a:lnTo>
                      <a:pt x="240" y="661"/>
                    </a:lnTo>
                    <a:lnTo>
                      <a:pt x="226" y="659"/>
                    </a:lnTo>
                    <a:lnTo>
                      <a:pt x="216" y="659"/>
                    </a:lnTo>
                    <a:lnTo>
                      <a:pt x="212" y="659"/>
                    </a:lnTo>
                    <a:lnTo>
                      <a:pt x="210" y="659"/>
                    </a:lnTo>
                    <a:lnTo>
                      <a:pt x="206" y="659"/>
                    </a:lnTo>
                    <a:lnTo>
                      <a:pt x="204" y="659"/>
                    </a:lnTo>
                    <a:lnTo>
                      <a:pt x="202" y="657"/>
                    </a:lnTo>
                    <a:lnTo>
                      <a:pt x="200" y="657"/>
                    </a:lnTo>
                    <a:lnTo>
                      <a:pt x="198" y="657"/>
                    </a:lnTo>
                    <a:lnTo>
                      <a:pt x="196" y="657"/>
                    </a:lnTo>
                    <a:lnTo>
                      <a:pt x="194" y="657"/>
                    </a:lnTo>
                    <a:lnTo>
                      <a:pt x="192" y="657"/>
                    </a:lnTo>
                    <a:lnTo>
                      <a:pt x="186" y="657"/>
                    </a:lnTo>
                    <a:lnTo>
                      <a:pt x="180" y="657"/>
                    </a:lnTo>
                    <a:lnTo>
                      <a:pt x="178" y="657"/>
                    </a:lnTo>
                    <a:lnTo>
                      <a:pt x="178" y="655"/>
                    </a:lnTo>
                    <a:lnTo>
                      <a:pt x="178" y="653"/>
                    </a:lnTo>
                    <a:lnTo>
                      <a:pt x="178" y="651"/>
                    </a:lnTo>
                    <a:lnTo>
                      <a:pt x="178" y="649"/>
                    </a:lnTo>
                    <a:lnTo>
                      <a:pt x="178" y="647"/>
                    </a:lnTo>
                    <a:lnTo>
                      <a:pt x="178" y="641"/>
                    </a:lnTo>
                    <a:lnTo>
                      <a:pt x="178" y="637"/>
                    </a:lnTo>
                    <a:lnTo>
                      <a:pt x="178" y="635"/>
                    </a:lnTo>
                    <a:lnTo>
                      <a:pt x="178" y="633"/>
                    </a:lnTo>
                    <a:lnTo>
                      <a:pt x="174" y="633"/>
                    </a:lnTo>
                    <a:lnTo>
                      <a:pt x="170" y="633"/>
                    </a:lnTo>
                    <a:lnTo>
                      <a:pt x="170" y="629"/>
                    </a:lnTo>
                    <a:lnTo>
                      <a:pt x="170" y="625"/>
                    </a:lnTo>
                    <a:lnTo>
                      <a:pt x="170" y="623"/>
                    </a:lnTo>
                    <a:lnTo>
                      <a:pt x="170" y="615"/>
                    </a:lnTo>
                    <a:lnTo>
                      <a:pt x="170" y="613"/>
                    </a:lnTo>
                    <a:lnTo>
                      <a:pt x="170" y="611"/>
                    </a:lnTo>
                    <a:lnTo>
                      <a:pt x="170" y="607"/>
                    </a:lnTo>
                    <a:lnTo>
                      <a:pt x="170" y="605"/>
                    </a:lnTo>
                    <a:lnTo>
                      <a:pt x="170" y="601"/>
                    </a:lnTo>
                    <a:lnTo>
                      <a:pt x="170" y="599"/>
                    </a:lnTo>
                    <a:lnTo>
                      <a:pt x="170" y="597"/>
                    </a:lnTo>
                    <a:lnTo>
                      <a:pt x="172" y="595"/>
                    </a:lnTo>
                    <a:lnTo>
                      <a:pt x="172" y="593"/>
                    </a:lnTo>
                    <a:lnTo>
                      <a:pt x="170" y="589"/>
                    </a:lnTo>
                    <a:lnTo>
                      <a:pt x="170" y="587"/>
                    </a:lnTo>
                    <a:lnTo>
                      <a:pt x="172" y="581"/>
                    </a:lnTo>
                    <a:lnTo>
                      <a:pt x="172" y="579"/>
                    </a:lnTo>
                    <a:lnTo>
                      <a:pt x="172" y="577"/>
                    </a:lnTo>
                    <a:lnTo>
                      <a:pt x="172" y="575"/>
                    </a:lnTo>
                    <a:lnTo>
                      <a:pt x="170" y="573"/>
                    </a:lnTo>
                    <a:lnTo>
                      <a:pt x="170" y="573"/>
                    </a:lnTo>
                    <a:lnTo>
                      <a:pt x="168" y="571"/>
                    </a:lnTo>
                    <a:lnTo>
                      <a:pt x="168" y="567"/>
                    </a:lnTo>
                    <a:lnTo>
                      <a:pt x="168" y="565"/>
                    </a:lnTo>
                    <a:lnTo>
                      <a:pt x="168" y="561"/>
                    </a:lnTo>
                    <a:lnTo>
                      <a:pt x="168" y="557"/>
                    </a:lnTo>
                    <a:lnTo>
                      <a:pt x="172" y="557"/>
                    </a:lnTo>
                    <a:lnTo>
                      <a:pt x="174" y="557"/>
                    </a:lnTo>
                    <a:lnTo>
                      <a:pt x="178" y="557"/>
                    </a:lnTo>
                    <a:lnTo>
                      <a:pt x="178" y="553"/>
                    </a:lnTo>
                    <a:lnTo>
                      <a:pt x="176" y="549"/>
                    </a:lnTo>
                    <a:lnTo>
                      <a:pt x="176" y="547"/>
                    </a:lnTo>
                    <a:lnTo>
                      <a:pt x="174" y="547"/>
                    </a:lnTo>
                    <a:lnTo>
                      <a:pt x="172" y="547"/>
                    </a:lnTo>
                    <a:lnTo>
                      <a:pt x="170" y="547"/>
                    </a:lnTo>
                    <a:lnTo>
                      <a:pt x="168" y="547"/>
                    </a:lnTo>
                    <a:lnTo>
                      <a:pt x="166" y="545"/>
                    </a:lnTo>
                    <a:lnTo>
                      <a:pt x="166" y="543"/>
                    </a:lnTo>
                    <a:lnTo>
                      <a:pt x="166" y="541"/>
                    </a:lnTo>
                    <a:lnTo>
                      <a:pt x="166" y="539"/>
                    </a:lnTo>
                    <a:lnTo>
                      <a:pt x="166" y="537"/>
                    </a:lnTo>
                    <a:lnTo>
                      <a:pt x="166" y="527"/>
                    </a:lnTo>
                    <a:lnTo>
                      <a:pt x="166" y="525"/>
                    </a:lnTo>
                    <a:lnTo>
                      <a:pt x="166" y="521"/>
                    </a:lnTo>
                    <a:lnTo>
                      <a:pt x="166" y="519"/>
                    </a:lnTo>
                    <a:lnTo>
                      <a:pt x="166" y="517"/>
                    </a:lnTo>
                    <a:lnTo>
                      <a:pt x="166" y="513"/>
                    </a:lnTo>
                    <a:lnTo>
                      <a:pt x="166" y="511"/>
                    </a:lnTo>
                    <a:lnTo>
                      <a:pt x="166" y="509"/>
                    </a:lnTo>
                    <a:lnTo>
                      <a:pt x="166" y="507"/>
                    </a:lnTo>
                    <a:lnTo>
                      <a:pt x="166" y="503"/>
                    </a:lnTo>
                    <a:lnTo>
                      <a:pt x="166" y="499"/>
                    </a:lnTo>
                    <a:lnTo>
                      <a:pt x="166" y="479"/>
                    </a:lnTo>
                    <a:lnTo>
                      <a:pt x="164" y="481"/>
                    </a:lnTo>
                    <a:lnTo>
                      <a:pt x="154" y="481"/>
                    </a:lnTo>
                    <a:lnTo>
                      <a:pt x="148" y="481"/>
                    </a:lnTo>
                    <a:lnTo>
                      <a:pt x="144" y="481"/>
                    </a:lnTo>
                    <a:lnTo>
                      <a:pt x="134" y="481"/>
                    </a:lnTo>
                    <a:lnTo>
                      <a:pt x="132" y="481"/>
                    </a:lnTo>
                    <a:lnTo>
                      <a:pt x="130" y="481"/>
                    </a:lnTo>
                    <a:lnTo>
                      <a:pt x="130" y="479"/>
                    </a:lnTo>
                    <a:lnTo>
                      <a:pt x="130" y="477"/>
                    </a:lnTo>
                    <a:lnTo>
                      <a:pt x="132" y="475"/>
                    </a:lnTo>
                    <a:lnTo>
                      <a:pt x="132" y="473"/>
                    </a:lnTo>
                    <a:lnTo>
                      <a:pt x="132" y="467"/>
                    </a:lnTo>
                    <a:lnTo>
                      <a:pt x="132" y="465"/>
                    </a:lnTo>
                    <a:lnTo>
                      <a:pt x="132" y="463"/>
                    </a:lnTo>
                    <a:lnTo>
                      <a:pt x="132" y="457"/>
                    </a:lnTo>
                    <a:lnTo>
                      <a:pt x="132" y="453"/>
                    </a:lnTo>
                    <a:lnTo>
                      <a:pt x="132" y="451"/>
                    </a:lnTo>
                    <a:lnTo>
                      <a:pt x="132" y="443"/>
                    </a:lnTo>
                    <a:lnTo>
                      <a:pt x="132" y="435"/>
                    </a:lnTo>
                    <a:lnTo>
                      <a:pt x="132" y="433"/>
                    </a:lnTo>
                    <a:lnTo>
                      <a:pt x="132" y="429"/>
                    </a:lnTo>
                    <a:lnTo>
                      <a:pt x="132" y="429"/>
                    </a:lnTo>
                    <a:lnTo>
                      <a:pt x="132" y="425"/>
                    </a:lnTo>
                    <a:lnTo>
                      <a:pt x="132" y="423"/>
                    </a:lnTo>
                    <a:lnTo>
                      <a:pt x="132" y="409"/>
                    </a:lnTo>
                    <a:lnTo>
                      <a:pt x="132" y="407"/>
                    </a:lnTo>
                    <a:lnTo>
                      <a:pt x="132" y="405"/>
                    </a:lnTo>
                    <a:lnTo>
                      <a:pt x="132" y="401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87"/>
                    </a:lnTo>
                    <a:lnTo>
                      <a:pt x="132" y="385"/>
                    </a:lnTo>
                    <a:lnTo>
                      <a:pt x="132" y="383"/>
                    </a:lnTo>
                    <a:lnTo>
                      <a:pt x="132" y="381"/>
                    </a:lnTo>
                    <a:lnTo>
                      <a:pt x="132" y="381"/>
                    </a:lnTo>
                    <a:lnTo>
                      <a:pt x="132" y="377"/>
                    </a:lnTo>
                    <a:lnTo>
                      <a:pt x="130" y="377"/>
                    </a:lnTo>
                    <a:lnTo>
                      <a:pt x="128" y="377"/>
                    </a:lnTo>
                    <a:lnTo>
                      <a:pt x="126" y="377"/>
                    </a:lnTo>
                    <a:lnTo>
                      <a:pt x="124" y="377"/>
                    </a:lnTo>
                    <a:lnTo>
                      <a:pt x="122" y="377"/>
                    </a:lnTo>
                    <a:lnTo>
                      <a:pt x="120" y="377"/>
                    </a:lnTo>
                    <a:lnTo>
                      <a:pt x="118" y="377"/>
                    </a:lnTo>
                    <a:lnTo>
                      <a:pt x="114" y="377"/>
                    </a:lnTo>
                    <a:lnTo>
                      <a:pt x="112" y="375"/>
                    </a:lnTo>
                    <a:lnTo>
                      <a:pt x="112" y="373"/>
                    </a:lnTo>
                    <a:lnTo>
                      <a:pt x="110" y="373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6" y="367"/>
                    </a:lnTo>
                    <a:lnTo>
                      <a:pt x="106" y="365"/>
                    </a:lnTo>
                    <a:lnTo>
                      <a:pt x="106" y="365"/>
                    </a:lnTo>
                    <a:lnTo>
                      <a:pt x="106" y="363"/>
                    </a:lnTo>
                    <a:lnTo>
                      <a:pt x="106" y="361"/>
                    </a:lnTo>
                    <a:lnTo>
                      <a:pt x="104" y="361"/>
                    </a:lnTo>
                    <a:lnTo>
                      <a:pt x="104" y="359"/>
                    </a:ln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7"/>
                    </a:lnTo>
                    <a:lnTo>
                      <a:pt x="98" y="355"/>
                    </a:lnTo>
                    <a:lnTo>
                      <a:pt x="98" y="353"/>
                    </a:lnTo>
                    <a:lnTo>
                      <a:pt x="96" y="353"/>
                    </a:lnTo>
                    <a:lnTo>
                      <a:pt x="96" y="351"/>
                    </a:lnTo>
                    <a:lnTo>
                      <a:pt x="96" y="349"/>
                    </a:lnTo>
                    <a:lnTo>
                      <a:pt x="96" y="347"/>
                    </a:lnTo>
                    <a:lnTo>
                      <a:pt x="94" y="347"/>
                    </a:lnTo>
                    <a:lnTo>
                      <a:pt x="92" y="347"/>
                    </a:lnTo>
                    <a:lnTo>
                      <a:pt x="90" y="347"/>
                    </a:lnTo>
                    <a:lnTo>
                      <a:pt x="90" y="345"/>
                    </a:lnTo>
                    <a:lnTo>
                      <a:pt x="88" y="345"/>
                    </a:lnTo>
                    <a:lnTo>
                      <a:pt x="86" y="343"/>
                    </a:lnTo>
                    <a:lnTo>
                      <a:pt x="84" y="343"/>
                    </a:lnTo>
                    <a:lnTo>
                      <a:pt x="82" y="341"/>
                    </a:lnTo>
                    <a:lnTo>
                      <a:pt x="80" y="341"/>
                    </a:lnTo>
                    <a:lnTo>
                      <a:pt x="78" y="341"/>
                    </a:lnTo>
                    <a:lnTo>
                      <a:pt x="76" y="341"/>
                    </a:lnTo>
                    <a:lnTo>
                      <a:pt x="76" y="339"/>
                    </a:lnTo>
                    <a:lnTo>
                      <a:pt x="74" y="339"/>
                    </a:lnTo>
                    <a:lnTo>
                      <a:pt x="74" y="337"/>
                    </a:lnTo>
                    <a:lnTo>
                      <a:pt x="72" y="337"/>
                    </a:lnTo>
                    <a:lnTo>
                      <a:pt x="72" y="335"/>
                    </a:lnTo>
                    <a:lnTo>
                      <a:pt x="70" y="335"/>
                    </a:lnTo>
                    <a:lnTo>
                      <a:pt x="70" y="333"/>
                    </a:lnTo>
                    <a:lnTo>
                      <a:pt x="68" y="335"/>
                    </a:lnTo>
                    <a:lnTo>
                      <a:pt x="68" y="333"/>
                    </a:lnTo>
                    <a:lnTo>
                      <a:pt x="66" y="333"/>
                    </a:lnTo>
                    <a:lnTo>
                      <a:pt x="66" y="333"/>
                    </a:lnTo>
                    <a:lnTo>
                      <a:pt x="66" y="331"/>
                    </a:lnTo>
                    <a:lnTo>
                      <a:pt x="64" y="329"/>
                    </a:lnTo>
                    <a:lnTo>
                      <a:pt x="64" y="327"/>
                    </a:lnTo>
                    <a:lnTo>
                      <a:pt x="64" y="325"/>
                    </a:lnTo>
                    <a:lnTo>
                      <a:pt x="62" y="323"/>
                    </a:lnTo>
                    <a:lnTo>
                      <a:pt x="62" y="321"/>
                    </a:lnTo>
                    <a:lnTo>
                      <a:pt x="60" y="319"/>
                    </a:lnTo>
                    <a:lnTo>
                      <a:pt x="60" y="317"/>
                    </a:lnTo>
                    <a:lnTo>
                      <a:pt x="60" y="315"/>
                    </a:lnTo>
                    <a:lnTo>
                      <a:pt x="58" y="313"/>
                    </a:lnTo>
                    <a:lnTo>
                      <a:pt x="58" y="309"/>
                    </a:lnTo>
                    <a:lnTo>
                      <a:pt x="58" y="307"/>
                    </a:lnTo>
                    <a:lnTo>
                      <a:pt x="58" y="304"/>
                    </a:lnTo>
                    <a:lnTo>
                      <a:pt x="56" y="304"/>
                    </a:lnTo>
                    <a:lnTo>
                      <a:pt x="56" y="302"/>
                    </a:lnTo>
                    <a:lnTo>
                      <a:pt x="56" y="300"/>
                    </a:lnTo>
                    <a:lnTo>
                      <a:pt x="54" y="298"/>
                    </a:lnTo>
                    <a:lnTo>
                      <a:pt x="54" y="296"/>
                    </a:lnTo>
                    <a:lnTo>
                      <a:pt x="52" y="292"/>
                    </a:lnTo>
                    <a:lnTo>
                      <a:pt x="52" y="290"/>
                    </a:lnTo>
                    <a:lnTo>
                      <a:pt x="50" y="288"/>
                    </a:lnTo>
                    <a:lnTo>
                      <a:pt x="50" y="286"/>
                    </a:lnTo>
                    <a:lnTo>
                      <a:pt x="50" y="284"/>
                    </a:lnTo>
                    <a:lnTo>
                      <a:pt x="48" y="284"/>
                    </a:lnTo>
                    <a:lnTo>
                      <a:pt x="48" y="284"/>
                    </a:lnTo>
                    <a:lnTo>
                      <a:pt x="48" y="282"/>
                    </a:lnTo>
                    <a:lnTo>
                      <a:pt x="46" y="280"/>
                    </a:lnTo>
                    <a:lnTo>
                      <a:pt x="46" y="278"/>
                    </a:lnTo>
                    <a:lnTo>
                      <a:pt x="46" y="276"/>
                    </a:lnTo>
                    <a:lnTo>
                      <a:pt x="44" y="276"/>
                    </a:lnTo>
                    <a:lnTo>
                      <a:pt x="44" y="274"/>
                    </a:lnTo>
                    <a:lnTo>
                      <a:pt x="44" y="272"/>
                    </a:lnTo>
                    <a:lnTo>
                      <a:pt x="42" y="272"/>
                    </a:lnTo>
                    <a:lnTo>
                      <a:pt x="42" y="270"/>
                    </a:lnTo>
                    <a:lnTo>
                      <a:pt x="42" y="268"/>
                    </a:lnTo>
                    <a:lnTo>
                      <a:pt x="40" y="266"/>
                    </a:lnTo>
                    <a:lnTo>
                      <a:pt x="40" y="264"/>
                    </a:lnTo>
                    <a:lnTo>
                      <a:pt x="38" y="262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4" y="252"/>
                    </a:lnTo>
                    <a:lnTo>
                      <a:pt x="34" y="248"/>
                    </a:lnTo>
                    <a:lnTo>
                      <a:pt x="32" y="246"/>
                    </a:lnTo>
                    <a:lnTo>
                      <a:pt x="32" y="244"/>
                    </a:lnTo>
                    <a:lnTo>
                      <a:pt x="30" y="242"/>
                    </a:lnTo>
                    <a:lnTo>
                      <a:pt x="30" y="238"/>
                    </a:lnTo>
                    <a:lnTo>
                      <a:pt x="28" y="238"/>
                    </a:lnTo>
                    <a:lnTo>
                      <a:pt x="28" y="236"/>
                    </a:lnTo>
                    <a:lnTo>
                      <a:pt x="26" y="234"/>
                    </a:lnTo>
                    <a:lnTo>
                      <a:pt x="26" y="230"/>
                    </a:lnTo>
                    <a:lnTo>
                      <a:pt x="24" y="230"/>
                    </a:lnTo>
                    <a:lnTo>
                      <a:pt x="24" y="228"/>
                    </a:lnTo>
                    <a:lnTo>
                      <a:pt x="24" y="226"/>
                    </a:lnTo>
                    <a:lnTo>
                      <a:pt x="22" y="226"/>
                    </a:lnTo>
                    <a:lnTo>
                      <a:pt x="22" y="224"/>
                    </a:lnTo>
                    <a:lnTo>
                      <a:pt x="22" y="222"/>
                    </a:lnTo>
                    <a:lnTo>
                      <a:pt x="22" y="220"/>
                    </a:lnTo>
                    <a:lnTo>
                      <a:pt x="20" y="220"/>
                    </a:lnTo>
                    <a:lnTo>
                      <a:pt x="20" y="218"/>
                    </a:lnTo>
                    <a:lnTo>
                      <a:pt x="20" y="216"/>
                    </a:lnTo>
                    <a:lnTo>
                      <a:pt x="18" y="214"/>
                    </a:lnTo>
                    <a:lnTo>
                      <a:pt x="18" y="212"/>
                    </a:lnTo>
                    <a:lnTo>
                      <a:pt x="16" y="210"/>
                    </a:lnTo>
                    <a:lnTo>
                      <a:pt x="16" y="208"/>
                    </a:lnTo>
                    <a:lnTo>
                      <a:pt x="16" y="206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2" y="196"/>
                    </a:lnTo>
                    <a:lnTo>
                      <a:pt x="10" y="196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8" y="184"/>
                    </a:lnTo>
                    <a:lnTo>
                      <a:pt x="6" y="184"/>
                    </a:lnTo>
                    <a:lnTo>
                      <a:pt x="0" y="184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4"/>
                    </a:lnTo>
                    <a:lnTo>
                      <a:pt x="0" y="170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4"/>
                    </a:lnTo>
                    <a:lnTo>
                      <a:pt x="2" y="152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2" y="138"/>
                    </a:lnTo>
                    <a:lnTo>
                      <a:pt x="14" y="138"/>
                    </a:lnTo>
                    <a:lnTo>
                      <a:pt x="14" y="140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8" y="138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22" y="136"/>
                    </a:lnTo>
                    <a:lnTo>
                      <a:pt x="24" y="136"/>
                    </a:lnTo>
                    <a:lnTo>
                      <a:pt x="24" y="138"/>
                    </a:lnTo>
                    <a:lnTo>
                      <a:pt x="26" y="138"/>
                    </a:lnTo>
                    <a:lnTo>
                      <a:pt x="28" y="138"/>
                    </a:lnTo>
                    <a:lnTo>
                      <a:pt x="30" y="138"/>
                    </a:lnTo>
                    <a:lnTo>
                      <a:pt x="30" y="140"/>
                    </a:lnTo>
                    <a:lnTo>
                      <a:pt x="32" y="140"/>
                    </a:lnTo>
                    <a:lnTo>
                      <a:pt x="34" y="142"/>
                    </a:lnTo>
                    <a:lnTo>
                      <a:pt x="34" y="142"/>
                    </a:lnTo>
                    <a:lnTo>
                      <a:pt x="36" y="142"/>
                    </a:lnTo>
                    <a:lnTo>
                      <a:pt x="36" y="142"/>
                    </a:lnTo>
                    <a:lnTo>
                      <a:pt x="36" y="142"/>
                    </a:lnTo>
                    <a:lnTo>
                      <a:pt x="38" y="142"/>
                    </a:lnTo>
                    <a:lnTo>
                      <a:pt x="40" y="142"/>
                    </a:lnTo>
                    <a:lnTo>
                      <a:pt x="40" y="144"/>
                    </a:lnTo>
                    <a:lnTo>
                      <a:pt x="42" y="144"/>
                    </a:lnTo>
                    <a:lnTo>
                      <a:pt x="44" y="144"/>
                    </a:lnTo>
                    <a:lnTo>
                      <a:pt x="46" y="142"/>
                    </a:lnTo>
                    <a:lnTo>
                      <a:pt x="46" y="142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6" y="126"/>
                    </a:lnTo>
                    <a:lnTo>
                      <a:pt x="46" y="120"/>
                    </a:lnTo>
                    <a:lnTo>
                      <a:pt x="46" y="118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6" y="112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6" y="106"/>
                    </a:lnTo>
                    <a:lnTo>
                      <a:pt x="46" y="102"/>
                    </a:lnTo>
                    <a:lnTo>
                      <a:pt x="46" y="100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6" y="82"/>
                    </a:lnTo>
                    <a:lnTo>
                      <a:pt x="46" y="80"/>
                    </a:lnTo>
                    <a:lnTo>
                      <a:pt x="46" y="78"/>
                    </a:lnTo>
                    <a:lnTo>
                      <a:pt x="46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6" y="68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0"/>
                    </a:lnTo>
                    <a:lnTo>
                      <a:pt x="46" y="28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21" name="Freeform 170">
                <a:extLst>
                  <a:ext uri="{FF2B5EF4-FFF2-40B4-BE49-F238E27FC236}">
                    <a16:creationId xmlns:a16="http://schemas.microsoft.com/office/drawing/2014/main" id="{30E6D34F-65D6-FB71-4B2D-CBF486BDE2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6025" y="3500438"/>
                <a:ext cx="550863" cy="611188"/>
              </a:xfrm>
              <a:custGeom>
                <a:avLst/>
                <a:gdLst>
                  <a:gd name="T0" fmla="*/ 205 w 347"/>
                  <a:gd name="T1" fmla="*/ 309 h 385"/>
                  <a:gd name="T2" fmla="*/ 209 w 347"/>
                  <a:gd name="T3" fmla="*/ 339 h 385"/>
                  <a:gd name="T4" fmla="*/ 157 w 347"/>
                  <a:gd name="T5" fmla="*/ 383 h 385"/>
                  <a:gd name="T6" fmla="*/ 147 w 347"/>
                  <a:gd name="T7" fmla="*/ 337 h 385"/>
                  <a:gd name="T8" fmla="*/ 161 w 347"/>
                  <a:gd name="T9" fmla="*/ 317 h 385"/>
                  <a:gd name="T10" fmla="*/ 165 w 347"/>
                  <a:gd name="T11" fmla="*/ 287 h 385"/>
                  <a:gd name="T12" fmla="*/ 147 w 347"/>
                  <a:gd name="T13" fmla="*/ 237 h 385"/>
                  <a:gd name="T14" fmla="*/ 181 w 347"/>
                  <a:gd name="T15" fmla="*/ 263 h 385"/>
                  <a:gd name="T16" fmla="*/ 163 w 347"/>
                  <a:gd name="T17" fmla="*/ 281 h 385"/>
                  <a:gd name="T18" fmla="*/ 119 w 347"/>
                  <a:gd name="T19" fmla="*/ 255 h 385"/>
                  <a:gd name="T20" fmla="*/ 147 w 347"/>
                  <a:gd name="T21" fmla="*/ 233 h 385"/>
                  <a:gd name="T22" fmla="*/ 303 w 347"/>
                  <a:gd name="T23" fmla="*/ 217 h 385"/>
                  <a:gd name="T24" fmla="*/ 297 w 347"/>
                  <a:gd name="T25" fmla="*/ 187 h 385"/>
                  <a:gd name="T26" fmla="*/ 337 w 347"/>
                  <a:gd name="T27" fmla="*/ 191 h 385"/>
                  <a:gd name="T28" fmla="*/ 317 w 347"/>
                  <a:gd name="T29" fmla="*/ 155 h 385"/>
                  <a:gd name="T30" fmla="*/ 275 w 347"/>
                  <a:gd name="T31" fmla="*/ 141 h 385"/>
                  <a:gd name="T32" fmla="*/ 329 w 347"/>
                  <a:gd name="T33" fmla="*/ 165 h 385"/>
                  <a:gd name="T34" fmla="*/ 339 w 347"/>
                  <a:gd name="T35" fmla="*/ 177 h 385"/>
                  <a:gd name="T36" fmla="*/ 295 w 347"/>
                  <a:gd name="T37" fmla="*/ 183 h 385"/>
                  <a:gd name="T38" fmla="*/ 297 w 347"/>
                  <a:gd name="T39" fmla="*/ 177 h 385"/>
                  <a:gd name="T40" fmla="*/ 285 w 347"/>
                  <a:gd name="T41" fmla="*/ 161 h 385"/>
                  <a:gd name="T42" fmla="*/ 261 w 347"/>
                  <a:gd name="T43" fmla="*/ 131 h 385"/>
                  <a:gd name="T44" fmla="*/ 277 w 347"/>
                  <a:gd name="T45" fmla="*/ 135 h 385"/>
                  <a:gd name="T46" fmla="*/ 261 w 347"/>
                  <a:gd name="T47" fmla="*/ 143 h 385"/>
                  <a:gd name="T48" fmla="*/ 283 w 347"/>
                  <a:gd name="T49" fmla="*/ 159 h 385"/>
                  <a:gd name="T50" fmla="*/ 277 w 347"/>
                  <a:gd name="T51" fmla="*/ 179 h 385"/>
                  <a:gd name="T52" fmla="*/ 289 w 347"/>
                  <a:gd name="T53" fmla="*/ 201 h 385"/>
                  <a:gd name="T54" fmla="*/ 261 w 347"/>
                  <a:gd name="T55" fmla="*/ 193 h 385"/>
                  <a:gd name="T56" fmla="*/ 243 w 347"/>
                  <a:gd name="T57" fmla="*/ 209 h 385"/>
                  <a:gd name="T58" fmla="*/ 243 w 347"/>
                  <a:gd name="T59" fmla="*/ 169 h 385"/>
                  <a:gd name="T60" fmla="*/ 227 w 347"/>
                  <a:gd name="T61" fmla="*/ 141 h 385"/>
                  <a:gd name="T62" fmla="*/ 251 w 347"/>
                  <a:gd name="T63" fmla="*/ 123 h 385"/>
                  <a:gd name="T64" fmla="*/ 249 w 347"/>
                  <a:gd name="T65" fmla="*/ 111 h 385"/>
                  <a:gd name="T66" fmla="*/ 165 w 347"/>
                  <a:gd name="T67" fmla="*/ 22 h 385"/>
                  <a:gd name="T68" fmla="*/ 173 w 347"/>
                  <a:gd name="T69" fmla="*/ 51 h 385"/>
                  <a:gd name="T70" fmla="*/ 173 w 347"/>
                  <a:gd name="T71" fmla="*/ 87 h 385"/>
                  <a:gd name="T72" fmla="*/ 201 w 347"/>
                  <a:gd name="T73" fmla="*/ 119 h 385"/>
                  <a:gd name="T74" fmla="*/ 157 w 347"/>
                  <a:gd name="T75" fmla="*/ 77 h 385"/>
                  <a:gd name="T76" fmla="*/ 181 w 347"/>
                  <a:gd name="T77" fmla="*/ 109 h 385"/>
                  <a:gd name="T78" fmla="*/ 239 w 347"/>
                  <a:gd name="T79" fmla="*/ 113 h 385"/>
                  <a:gd name="T80" fmla="*/ 217 w 347"/>
                  <a:gd name="T81" fmla="*/ 159 h 385"/>
                  <a:gd name="T82" fmla="*/ 217 w 347"/>
                  <a:gd name="T83" fmla="*/ 179 h 385"/>
                  <a:gd name="T84" fmla="*/ 223 w 347"/>
                  <a:gd name="T85" fmla="*/ 185 h 385"/>
                  <a:gd name="T86" fmla="*/ 215 w 347"/>
                  <a:gd name="T87" fmla="*/ 195 h 385"/>
                  <a:gd name="T88" fmla="*/ 243 w 347"/>
                  <a:gd name="T89" fmla="*/ 187 h 385"/>
                  <a:gd name="T90" fmla="*/ 249 w 347"/>
                  <a:gd name="T91" fmla="*/ 229 h 385"/>
                  <a:gd name="T92" fmla="*/ 287 w 347"/>
                  <a:gd name="T93" fmla="*/ 249 h 385"/>
                  <a:gd name="T94" fmla="*/ 253 w 347"/>
                  <a:gd name="T95" fmla="*/ 273 h 385"/>
                  <a:gd name="T96" fmla="*/ 243 w 347"/>
                  <a:gd name="T97" fmla="*/ 277 h 385"/>
                  <a:gd name="T98" fmla="*/ 195 w 347"/>
                  <a:gd name="T99" fmla="*/ 261 h 385"/>
                  <a:gd name="T100" fmla="*/ 199 w 347"/>
                  <a:gd name="T101" fmla="*/ 221 h 385"/>
                  <a:gd name="T102" fmla="*/ 177 w 347"/>
                  <a:gd name="T103" fmla="*/ 233 h 385"/>
                  <a:gd name="T104" fmla="*/ 175 w 347"/>
                  <a:gd name="T105" fmla="*/ 201 h 385"/>
                  <a:gd name="T106" fmla="*/ 183 w 347"/>
                  <a:gd name="T107" fmla="*/ 251 h 385"/>
                  <a:gd name="T108" fmla="*/ 151 w 347"/>
                  <a:gd name="T109" fmla="*/ 227 h 385"/>
                  <a:gd name="T110" fmla="*/ 127 w 347"/>
                  <a:gd name="T111" fmla="*/ 231 h 385"/>
                  <a:gd name="T112" fmla="*/ 95 w 347"/>
                  <a:gd name="T113" fmla="*/ 259 h 385"/>
                  <a:gd name="T114" fmla="*/ 69 w 347"/>
                  <a:gd name="T115" fmla="*/ 221 h 385"/>
                  <a:gd name="T116" fmla="*/ 53 w 347"/>
                  <a:gd name="T117" fmla="*/ 177 h 385"/>
                  <a:gd name="T118" fmla="*/ 30 w 347"/>
                  <a:gd name="T119" fmla="*/ 153 h 385"/>
                  <a:gd name="T120" fmla="*/ 6 w 347"/>
                  <a:gd name="T121" fmla="*/ 123 h 385"/>
                  <a:gd name="T122" fmla="*/ 34 w 347"/>
                  <a:gd name="T123" fmla="*/ 77 h 385"/>
                  <a:gd name="T124" fmla="*/ 87 w 347"/>
                  <a:gd name="T125" fmla="*/ 33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7" h="385">
                    <a:moveTo>
                      <a:pt x="169" y="289"/>
                    </a:moveTo>
                    <a:lnTo>
                      <a:pt x="171" y="289"/>
                    </a:lnTo>
                    <a:lnTo>
                      <a:pt x="173" y="289"/>
                    </a:lnTo>
                    <a:lnTo>
                      <a:pt x="175" y="289"/>
                    </a:lnTo>
                    <a:lnTo>
                      <a:pt x="177" y="289"/>
                    </a:lnTo>
                    <a:lnTo>
                      <a:pt x="179" y="289"/>
                    </a:lnTo>
                    <a:lnTo>
                      <a:pt x="181" y="289"/>
                    </a:lnTo>
                    <a:lnTo>
                      <a:pt x="183" y="291"/>
                    </a:lnTo>
                    <a:lnTo>
                      <a:pt x="185" y="291"/>
                    </a:lnTo>
                    <a:lnTo>
                      <a:pt x="187" y="291"/>
                    </a:lnTo>
                    <a:lnTo>
                      <a:pt x="187" y="293"/>
                    </a:lnTo>
                    <a:lnTo>
                      <a:pt x="189" y="295"/>
                    </a:lnTo>
                    <a:lnTo>
                      <a:pt x="191" y="295"/>
                    </a:lnTo>
                    <a:lnTo>
                      <a:pt x="191" y="293"/>
                    </a:lnTo>
                    <a:lnTo>
                      <a:pt x="193" y="295"/>
                    </a:lnTo>
                    <a:lnTo>
                      <a:pt x="195" y="295"/>
                    </a:lnTo>
                    <a:lnTo>
                      <a:pt x="195" y="297"/>
                    </a:lnTo>
                    <a:lnTo>
                      <a:pt x="197" y="297"/>
                    </a:lnTo>
                    <a:lnTo>
                      <a:pt x="197" y="299"/>
                    </a:lnTo>
                    <a:lnTo>
                      <a:pt x="195" y="301"/>
                    </a:lnTo>
                    <a:lnTo>
                      <a:pt x="195" y="299"/>
                    </a:lnTo>
                    <a:lnTo>
                      <a:pt x="195" y="299"/>
                    </a:lnTo>
                    <a:lnTo>
                      <a:pt x="195" y="301"/>
                    </a:lnTo>
                    <a:lnTo>
                      <a:pt x="195" y="303"/>
                    </a:lnTo>
                    <a:lnTo>
                      <a:pt x="195" y="305"/>
                    </a:lnTo>
                    <a:lnTo>
                      <a:pt x="197" y="305"/>
                    </a:lnTo>
                    <a:lnTo>
                      <a:pt x="199" y="305"/>
                    </a:lnTo>
                    <a:lnTo>
                      <a:pt x="201" y="307"/>
                    </a:lnTo>
                    <a:lnTo>
                      <a:pt x="203" y="307"/>
                    </a:lnTo>
                    <a:lnTo>
                      <a:pt x="205" y="309"/>
                    </a:lnTo>
                    <a:lnTo>
                      <a:pt x="205" y="311"/>
                    </a:lnTo>
                    <a:lnTo>
                      <a:pt x="207" y="311"/>
                    </a:lnTo>
                    <a:lnTo>
                      <a:pt x="207" y="313"/>
                    </a:lnTo>
                    <a:lnTo>
                      <a:pt x="209" y="313"/>
                    </a:lnTo>
                    <a:lnTo>
                      <a:pt x="211" y="313"/>
                    </a:lnTo>
                    <a:lnTo>
                      <a:pt x="209" y="313"/>
                    </a:lnTo>
                    <a:lnTo>
                      <a:pt x="209" y="315"/>
                    </a:lnTo>
                    <a:lnTo>
                      <a:pt x="213" y="313"/>
                    </a:lnTo>
                    <a:lnTo>
                      <a:pt x="215" y="313"/>
                    </a:lnTo>
                    <a:lnTo>
                      <a:pt x="215" y="311"/>
                    </a:lnTo>
                    <a:lnTo>
                      <a:pt x="215" y="309"/>
                    </a:lnTo>
                    <a:lnTo>
                      <a:pt x="217" y="309"/>
                    </a:lnTo>
                    <a:lnTo>
                      <a:pt x="219" y="309"/>
                    </a:lnTo>
                    <a:lnTo>
                      <a:pt x="219" y="311"/>
                    </a:lnTo>
                    <a:lnTo>
                      <a:pt x="221" y="311"/>
                    </a:lnTo>
                    <a:lnTo>
                      <a:pt x="223" y="313"/>
                    </a:lnTo>
                    <a:lnTo>
                      <a:pt x="223" y="315"/>
                    </a:lnTo>
                    <a:lnTo>
                      <a:pt x="223" y="319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9" y="323"/>
                    </a:lnTo>
                    <a:lnTo>
                      <a:pt x="217" y="325"/>
                    </a:lnTo>
                    <a:lnTo>
                      <a:pt x="215" y="327"/>
                    </a:lnTo>
                    <a:lnTo>
                      <a:pt x="213" y="329"/>
                    </a:lnTo>
                    <a:lnTo>
                      <a:pt x="213" y="329"/>
                    </a:lnTo>
                    <a:lnTo>
                      <a:pt x="213" y="331"/>
                    </a:lnTo>
                    <a:lnTo>
                      <a:pt x="211" y="333"/>
                    </a:lnTo>
                    <a:lnTo>
                      <a:pt x="209" y="335"/>
                    </a:lnTo>
                    <a:lnTo>
                      <a:pt x="209" y="337"/>
                    </a:lnTo>
                    <a:lnTo>
                      <a:pt x="209" y="339"/>
                    </a:lnTo>
                    <a:lnTo>
                      <a:pt x="209" y="341"/>
                    </a:lnTo>
                    <a:lnTo>
                      <a:pt x="207" y="345"/>
                    </a:lnTo>
                    <a:lnTo>
                      <a:pt x="205" y="347"/>
                    </a:lnTo>
                    <a:lnTo>
                      <a:pt x="205" y="349"/>
                    </a:lnTo>
                    <a:lnTo>
                      <a:pt x="203" y="351"/>
                    </a:lnTo>
                    <a:lnTo>
                      <a:pt x="201" y="353"/>
                    </a:lnTo>
                    <a:lnTo>
                      <a:pt x="199" y="353"/>
                    </a:lnTo>
                    <a:lnTo>
                      <a:pt x="197" y="355"/>
                    </a:lnTo>
                    <a:lnTo>
                      <a:pt x="195" y="357"/>
                    </a:lnTo>
                    <a:lnTo>
                      <a:pt x="195" y="357"/>
                    </a:lnTo>
                    <a:lnTo>
                      <a:pt x="193" y="357"/>
                    </a:lnTo>
                    <a:lnTo>
                      <a:pt x="191" y="359"/>
                    </a:lnTo>
                    <a:lnTo>
                      <a:pt x="189" y="361"/>
                    </a:lnTo>
                    <a:lnTo>
                      <a:pt x="187" y="361"/>
                    </a:lnTo>
                    <a:lnTo>
                      <a:pt x="185" y="363"/>
                    </a:lnTo>
                    <a:lnTo>
                      <a:pt x="183" y="365"/>
                    </a:lnTo>
                    <a:lnTo>
                      <a:pt x="181" y="367"/>
                    </a:lnTo>
                    <a:lnTo>
                      <a:pt x="179" y="369"/>
                    </a:lnTo>
                    <a:lnTo>
                      <a:pt x="177" y="371"/>
                    </a:lnTo>
                    <a:lnTo>
                      <a:pt x="173" y="373"/>
                    </a:lnTo>
                    <a:lnTo>
                      <a:pt x="173" y="375"/>
                    </a:lnTo>
                    <a:lnTo>
                      <a:pt x="169" y="377"/>
                    </a:lnTo>
                    <a:lnTo>
                      <a:pt x="167" y="379"/>
                    </a:lnTo>
                    <a:lnTo>
                      <a:pt x="165" y="381"/>
                    </a:lnTo>
                    <a:lnTo>
                      <a:pt x="165" y="383"/>
                    </a:lnTo>
                    <a:lnTo>
                      <a:pt x="163" y="383"/>
                    </a:lnTo>
                    <a:lnTo>
                      <a:pt x="161" y="385"/>
                    </a:lnTo>
                    <a:lnTo>
                      <a:pt x="159" y="385"/>
                    </a:lnTo>
                    <a:lnTo>
                      <a:pt x="157" y="385"/>
                    </a:lnTo>
                    <a:lnTo>
                      <a:pt x="157" y="383"/>
                    </a:lnTo>
                    <a:lnTo>
                      <a:pt x="157" y="381"/>
                    </a:lnTo>
                    <a:lnTo>
                      <a:pt x="155" y="379"/>
                    </a:lnTo>
                    <a:lnTo>
                      <a:pt x="155" y="377"/>
                    </a:lnTo>
                    <a:lnTo>
                      <a:pt x="153" y="377"/>
                    </a:lnTo>
                    <a:lnTo>
                      <a:pt x="153" y="375"/>
                    </a:lnTo>
                    <a:lnTo>
                      <a:pt x="153" y="373"/>
                    </a:lnTo>
                    <a:lnTo>
                      <a:pt x="153" y="371"/>
                    </a:lnTo>
                    <a:lnTo>
                      <a:pt x="153" y="369"/>
                    </a:lnTo>
                    <a:lnTo>
                      <a:pt x="151" y="369"/>
                    </a:lnTo>
                    <a:lnTo>
                      <a:pt x="151" y="367"/>
                    </a:lnTo>
                    <a:lnTo>
                      <a:pt x="149" y="367"/>
                    </a:lnTo>
                    <a:lnTo>
                      <a:pt x="149" y="365"/>
                    </a:lnTo>
                    <a:lnTo>
                      <a:pt x="147" y="365"/>
                    </a:lnTo>
                    <a:lnTo>
                      <a:pt x="147" y="363"/>
                    </a:lnTo>
                    <a:lnTo>
                      <a:pt x="145" y="361"/>
                    </a:lnTo>
                    <a:lnTo>
                      <a:pt x="143" y="361"/>
                    </a:lnTo>
                    <a:lnTo>
                      <a:pt x="141" y="361"/>
                    </a:lnTo>
                    <a:lnTo>
                      <a:pt x="139" y="359"/>
                    </a:lnTo>
                    <a:lnTo>
                      <a:pt x="139" y="357"/>
                    </a:lnTo>
                    <a:lnTo>
                      <a:pt x="139" y="355"/>
                    </a:lnTo>
                    <a:lnTo>
                      <a:pt x="141" y="355"/>
                    </a:lnTo>
                    <a:lnTo>
                      <a:pt x="141" y="353"/>
                    </a:lnTo>
                    <a:lnTo>
                      <a:pt x="141" y="351"/>
                    </a:lnTo>
                    <a:lnTo>
                      <a:pt x="143" y="349"/>
                    </a:lnTo>
                    <a:lnTo>
                      <a:pt x="143" y="347"/>
                    </a:lnTo>
                    <a:lnTo>
                      <a:pt x="145" y="347"/>
                    </a:lnTo>
                    <a:lnTo>
                      <a:pt x="147" y="343"/>
                    </a:lnTo>
                    <a:lnTo>
                      <a:pt x="147" y="341"/>
                    </a:lnTo>
                    <a:lnTo>
                      <a:pt x="147" y="339"/>
                    </a:lnTo>
                    <a:lnTo>
                      <a:pt x="147" y="337"/>
                    </a:lnTo>
                    <a:lnTo>
                      <a:pt x="147" y="335"/>
                    </a:lnTo>
                    <a:lnTo>
                      <a:pt x="145" y="335"/>
                    </a:lnTo>
                    <a:lnTo>
                      <a:pt x="145" y="333"/>
                    </a:lnTo>
                    <a:lnTo>
                      <a:pt x="143" y="331"/>
                    </a:lnTo>
                    <a:lnTo>
                      <a:pt x="143" y="333"/>
                    </a:lnTo>
                    <a:lnTo>
                      <a:pt x="141" y="333"/>
                    </a:lnTo>
                    <a:lnTo>
                      <a:pt x="137" y="333"/>
                    </a:lnTo>
                    <a:lnTo>
                      <a:pt x="133" y="331"/>
                    </a:lnTo>
                    <a:lnTo>
                      <a:pt x="133" y="329"/>
                    </a:lnTo>
                    <a:lnTo>
                      <a:pt x="135" y="329"/>
                    </a:lnTo>
                    <a:lnTo>
                      <a:pt x="135" y="327"/>
                    </a:lnTo>
                    <a:lnTo>
                      <a:pt x="137" y="325"/>
                    </a:lnTo>
                    <a:lnTo>
                      <a:pt x="137" y="323"/>
                    </a:lnTo>
                    <a:lnTo>
                      <a:pt x="137" y="321"/>
                    </a:lnTo>
                    <a:lnTo>
                      <a:pt x="137" y="319"/>
                    </a:lnTo>
                    <a:lnTo>
                      <a:pt x="137" y="317"/>
                    </a:lnTo>
                    <a:lnTo>
                      <a:pt x="137" y="315"/>
                    </a:lnTo>
                    <a:lnTo>
                      <a:pt x="139" y="315"/>
                    </a:lnTo>
                    <a:lnTo>
                      <a:pt x="143" y="313"/>
                    </a:lnTo>
                    <a:lnTo>
                      <a:pt x="145" y="313"/>
                    </a:lnTo>
                    <a:lnTo>
                      <a:pt x="147" y="315"/>
                    </a:lnTo>
                    <a:lnTo>
                      <a:pt x="149" y="315"/>
                    </a:lnTo>
                    <a:lnTo>
                      <a:pt x="151" y="315"/>
                    </a:lnTo>
                    <a:lnTo>
                      <a:pt x="151" y="313"/>
                    </a:lnTo>
                    <a:lnTo>
                      <a:pt x="153" y="313"/>
                    </a:lnTo>
                    <a:lnTo>
                      <a:pt x="155" y="313"/>
                    </a:lnTo>
                    <a:lnTo>
                      <a:pt x="155" y="315"/>
                    </a:lnTo>
                    <a:lnTo>
                      <a:pt x="157" y="317"/>
                    </a:lnTo>
                    <a:lnTo>
                      <a:pt x="159" y="317"/>
                    </a:lnTo>
                    <a:lnTo>
                      <a:pt x="161" y="317"/>
                    </a:lnTo>
                    <a:lnTo>
                      <a:pt x="161" y="315"/>
                    </a:lnTo>
                    <a:lnTo>
                      <a:pt x="163" y="313"/>
                    </a:lnTo>
                    <a:lnTo>
                      <a:pt x="161" y="313"/>
                    </a:lnTo>
                    <a:lnTo>
                      <a:pt x="159" y="315"/>
                    </a:lnTo>
                    <a:lnTo>
                      <a:pt x="157" y="315"/>
                    </a:lnTo>
                    <a:lnTo>
                      <a:pt x="157" y="313"/>
                    </a:lnTo>
                    <a:lnTo>
                      <a:pt x="155" y="311"/>
                    </a:lnTo>
                    <a:lnTo>
                      <a:pt x="153" y="311"/>
                    </a:lnTo>
                    <a:lnTo>
                      <a:pt x="149" y="313"/>
                    </a:lnTo>
                    <a:lnTo>
                      <a:pt x="147" y="311"/>
                    </a:lnTo>
                    <a:lnTo>
                      <a:pt x="147" y="311"/>
                    </a:lnTo>
                    <a:lnTo>
                      <a:pt x="147" y="309"/>
                    </a:lnTo>
                    <a:lnTo>
                      <a:pt x="147" y="307"/>
                    </a:lnTo>
                    <a:lnTo>
                      <a:pt x="147" y="305"/>
                    </a:lnTo>
                    <a:lnTo>
                      <a:pt x="147" y="303"/>
                    </a:lnTo>
                    <a:lnTo>
                      <a:pt x="147" y="301"/>
                    </a:lnTo>
                    <a:lnTo>
                      <a:pt x="149" y="299"/>
                    </a:lnTo>
                    <a:lnTo>
                      <a:pt x="149" y="297"/>
                    </a:lnTo>
                    <a:lnTo>
                      <a:pt x="151" y="297"/>
                    </a:lnTo>
                    <a:lnTo>
                      <a:pt x="153" y="297"/>
                    </a:lnTo>
                    <a:lnTo>
                      <a:pt x="155" y="297"/>
                    </a:lnTo>
                    <a:lnTo>
                      <a:pt x="155" y="295"/>
                    </a:lnTo>
                    <a:lnTo>
                      <a:pt x="155" y="293"/>
                    </a:lnTo>
                    <a:lnTo>
                      <a:pt x="155" y="291"/>
                    </a:lnTo>
                    <a:lnTo>
                      <a:pt x="157" y="291"/>
                    </a:lnTo>
                    <a:lnTo>
                      <a:pt x="157" y="289"/>
                    </a:lnTo>
                    <a:lnTo>
                      <a:pt x="159" y="289"/>
                    </a:lnTo>
                    <a:lnTo>
                      <a:pt x="161" y="289"/>
                    </a:lnTo>
                    <a:lnTo>
                      <a:pt x="163" y="287"/>
                    </a:lnTo>
                    <a:lnTo>
                      <a:pt x="165" y="287"/>
                    </a:lnTo>
                    <a:lnTo>
                      <a:pt x="167" y="287"/>
                    </a:lnTo>
                    <a:lnTo>
                      <a:pt x="169" y="289"/>
                    </a:lnTo>
                    <a:close/>
                    <a:moveTo>
                      <a:pt x="201" y="283"/>
                    </a:moveTo>
                    <a:lnTo>
                      <a:pt x="203" y="283"/>
                    </a:lnTo>
                    <a:lnTo>
                      <a:pt x="207" y="283"/>
                    </a:lnTo>
                    <a:lnTo>
                      <a:pt x="209" y="283"/>
                    </a:lnTo>
                    <a:lnTo>
                      <a:pt x="209" y="287"/>
                    </a:lnTo>
                    <a:lnTo>
                      <a:pt x="209" y="289"/>
                    </a:lnTo>
                    <a:lnTo>
                      <a:pt x="207" y="291"/>
                    </a:lnTo>
                    <a:lnTo>
                      <a:pt x="205" y="293"/>
                    </a:lnTo>
                    <a:lnTo>
                      <a:pt x="203" y="291"/>
                    </a:lnTo>
                    <a:lnTo>
                      <a:pt x="199" y="289"/>
                    </a:lnTo>
                    <a:lnTo>
                      <a:pt x="197" y="287"/>
                    </a:lnTo>
                    <a:lnTo>
                      <a:pt x="195" y="285"/>
                    </a:lnTo>
                    <a:lnTo>
                      <a:pt x="195" y="283"/>
                    </a:lnTo>
                    <a:lnTo>
                      <a:pt x="195" y="281"/>
                    </a:lnTo>
                    <a:lnTo>
                      <a:pt x="195" y="281"/>
                    </a:lnTo>
                    <a:lnTo>
                      <a:pt x="197" y="281"/>
                    </a:lnTo>
                    <a:lnTo>
                      <a:pt x="199" y="283"/>
                    </a:lnTo>
                    <a:lnTo>
                      <a:pt x="201" y="283"/>
                    </a:lnTo>
                    <a:close/>
                    <a:moveTo>
                      <a:pt x="133" y="235"/>
                    </a:moveTo>
                    <a:lnTo>
                      <a:pt x="135" y="235"/>
                    </a:lnTo>
                    <a:lnTo>
                      <a:pt x="137" y="235"/>
                    </a:lnTo>
                    <a:lnTo>
                      <a:pt x="139" y="233"/>
                    </a:lnTo>
                    <a:lnTo>
                      <a:pt x="141" y="233"/>
                    </a:lnTo>
                    <a:lnTo>
                      <a:pt x="143" y="233"/>
                    </a:lnTo>
                    <a:lnTo>
                      <a:pt x="145" y="235"/>
                    </a:lnTo>
                    <a:lnTo>
                      <a:pt x="147" y="235"/>
                    </a:lnTo>
                    <a:lnTo>
                      <a:pt x="147" y="235"/>
                    </a:lnTo>
                    <a:lnTo>
                      <a:pt x="147" y="237"/>
                    </a:lnTo>
                    <a:lnTo>
                      <a:pt x="149" y="237"/>
                    </a:lnTo>
                    <a:lnTo>
                      <a:pt x="151" y="237"/>
                    </a:lnTo>
                    <a:lnTo>
                      <a:pt x="151" y="239"/>
                    </a:lnTo>
                    <a:lnTo>
                      <a:pt x="155" y="239"/>
                    </a:lnTo>
                    <a:lnTo>
                      <a:pt x="157" y="241"/>
                    </a:lnTo>
                    <a:lnTo>
                      <a:pt x="157" y="243"/>
                    </a:lnTo>
                    <a:lnTo>
                      <a:pt x="157" y="245"/>
                    </a:lnTo>
                    <a:lnTo>
                      <a:pt x="157" y="247"/>
                    </a:lnTo>
                    <a:lnTo>
                      <a:pt x="157" y="249"/>
                    </a:lnTo>
                    <a:lnTo>
                      <a:pt x="157" y="251"/>
                    </a:lnTo>
                    <a:lnTo>
                      <a:pt x="157" y="255"/>
                    </a:lnTo>
                    <a:lnTo>
                      <a:pt x="155" y="253"/>
                    </a:lnTo>
                    <a:lnTo>
                      <a:pt x="155" y="255"/>
                    </a:lnTo>
                    <a:lnTo>
                      <a:pt x="155" y="257"/>
                    </a:lnTo>
                    <a:lnTo>
                      <a:pt x="153" y="261"/>
                    </a:lnTo>
                    <a:lnTo>
                      <a:pt x="155" y="263"/>
                    </a:lnTo>
                    <a:lnTo>
                      <a:pt x="157" y="265"/>
                    </a:lnTo>
                    <a:lnTo>
                      <a:pt x="155" y="261"/>
                    </a:lnTo>
                    <a:lnTo>
                      <a:pt x="155" y="259"/>
                    </a:lnTo>
                    <a:lnTo>
                      <a:pt x="157" y="259"/>
                    </a:lnTo>
                    <a:lnTo>
                      <a:pt x="159" y="257"/>
                    </a:lnTo>
                    <a:lnTo>
                      <a:pt x="161" y="259"/>
                    </a:lnTo>
                    <a:lnTo>
                      <a:pt x="161" y="261"/>
                    </a:lnTo>
                    <a:lnTo>
                      <a:pt x="165" y="261"/>
                    </a:lnTo>
                    <a:lnTo>
                      <a:pt x="167" y="263"/>
                    </a:lnTo>
                    <a:lnTo>
                      <a:pt x="169" y="265"/>
                    </a:lnTo>
                    <a:lnTo>
                      <a:pt x="171" y="265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81" y="263"/>
                    </a:lnTo>
                    <a:lnTo>
                      <a:pt x="183" y="263"/>
                    </a:lnTo>
                    <a:lnTo>
                      <a:pt x="185" y="263"/>
                    </a:lnTo>
                    <a:lnTo>
                      <a:pt x="187" y="263"/>
                    </a:lnTo>
                    <a:lnTo>
                      <a:pt x="189" y="263"/>
                    </a:lnTo>
                    <a:lnTo>
                      <a:pt x="191" y="265"/>
                    </a:lnTo>
                    <a:lnTo>
                      <a:pt x="191" y="267"/>
                    </a:lnTo>
                    <a:lnTo>
                      <a:pt x="193" y="269"/>
                    </a:lnTo>
                    <a:lnTo>
                      <a:pt x="193" y="271"/>
                    </a:lnTo>
                    <a:lnTo>
                      <a:pt x="193" y="273"/>
                    </a:lnTo>
                    <a:lnTo>
                      <a:pt x="195" y="275"/>
                    </a:lnTo>
                    <a:lnTo>
                      <a:pt x="195" y="277"/>
                    </a:lnTo>
                    <a:lnTo>
                      <a:pt x="195" y="279"/>
                    </a:lnTo>
                    <a:lnTo>
                      <a:pt x="195" y="281"/>
                    </a:lnTo>
                    <a:lnTo>
                      <a:pt x="193" y="281"/>
                    </a:lnTo>
                    <a:lnTo>
                      <a:pt x="191" y="281"/>
                    </a:lnTo>
                    <a:lnTo>
                      <a:pt x="191" y="281"/>
                    </a:lnTo>
                    <a:lnTo>
                      <a:pt x="189" y="283"/>
                    </a:lnTo>
                    <a:lnTo>
                      <a:pt x="185" y="283"/>
                    </a:lnTo>
                    <a:lnTo>
                      <a:pt x="183" y="281"/>
                    </a:lnTo>
                    <a:lnTo>
                      <a:pt x="183" y="281"/>
                    </a:lnTo>
                    <a:lnTo>
                      <a:pt x="181" y="279"/>
                    </a:lnTo>
                    <a:lnTo>
                      <a:pt x="179" y="279"/>
                    </a:lnTo>
                    <a:lnTo>
                      <a:pt x="177" y="277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5" y="281"/>
                    </a:lnTo>
                    <a:lnTo>
                      <a:pt x="163" y="281"/>
                    </a:lnTo>
                    <a:lnTo>
                      <a:pt x="161" y="283"/>
                    </a:lnTo>
                    <a:lnTo>
                      <a:pt x="159" y="281"/>
                    </a:lnTo>
                    <a:lnTo>
                      <a:pt x="157" y="281"/>
                    </a:lnTo>
                    <a:lnTo>
                      <a:pt x="155" y="281"/>
                    </a:lnTo>
                    <a:lnTo>
                      <a:pt x="153" y="281"/>
                    </a:lnTo>
                    <a:lnTo>
                      <a:pt x="151" y="279"/>
                    </a:lnTo>
                    <a:lnTo>
                      <a:pt x="149" y="277"/>
                    </a:lnTo>
                    <a:lnTo>
                      <a:pt x="149" y="273"/>
                    </a:lnTo>
                    <a:lnTo>
                      <a:pt x="147" y="271"/>
                    </a:lnTo>
                    <a:lnTo>
                      <a:pt x="147" y="269"/>
                    </a:lnTo>
                    <a:lnTo>
                      <a:pt x="147" y="267"/>
                    </a:lnTo>
                    <a:lnTo>
                      <a:pt x="147" y="265"/>
                    </a:lnTo>
                    <a:lnTo>
                      <a:pt x="147" y="263"/>
                    </a:lnTo>
                    <a:lnTo>
                      <a:pt x="147" y="259"/>
                    </a:lnTo>
                    <a:lnTo>
                      <a:pt x="147" y="257"/>
                    </a:lnTo>
                    <a:lnTo>
                      <a:pt x="145" y="255"/>
                    </a:lnTo>
                    <a:lnTo>
                      <a:pt x="143" y="255"/>
                    </a:lnTo>
                    <a:lnTo>
                      <a:pt x="143" y="253"/>
                    </a:lnTo>
                    <a:lnTo>
                      <a:pt x="141" y="251"/>
                    </a:lnTo>
                    <a:lnTo>
                      <a:pt x="139" y="251"/>
                    </a:lnTo>
                    <a:lnTo>
                      <a:pt x="137" y="249"/>
                    </a:lnTo>
                    <a:lnTo>
                      <a:pt x="135" y="249"/>
                    </a:lnTo>
                    <a:lnTo>
                      <a:pt x="133" y="249"/>
                    </a:lnTo>
                    <a:lnTo>
                      <a:pt x="131" y="249"/>
                    </a:lnTo>
                    <a:lnTo>
                      <a:pt x="129" y="249"/>
                    </a:lnTo>
                    <a:lnTo>
                      <a:pt x="127" y="249"/>
                    </a:lnTo>
                    <a:lnTo>
                      <a:pt x="125" y="251"/>
                    </a:lnTo>
                    <a:lnTo>
                      <a:pt x="123" y="253"/>
                    </a:lnTo>
                    <a:lnTo>
                      <a:pt x="121" y="255"/>
                    </a:lnTo>
                    <a:lnTo>
                      <a:pt x="119" y="255"/>
                    </a:lnTo>
                    <a:lnTo>
                      <a:pt x="117" y="257"/>
                    </a:lnTo>
                    <a:lnTo>
                      <a:pt x="115" y="257"/>
                    </a:lnTo>
                    <a:lnTo>
                      <a:pt x="115" y="259"/>
                    </a:lnTo>
                    <a:lnTo>
                      <a:pt x="113" y="261"/>
                    </a:lnTo>
                    <a:lnTo>
                      <a:pt x="111" y="261"/>
                    </a:lnTo>
                    <a:lnTo>
                      <a:pt x="109" y="261"/>
                    </a:lnTo>
                    <a:lnTo>
                      <a:pt x="109" y="259"/>
                    </a:lnTo>
                    <a:lnTo>
                      <a:pt x="107" y="259"/>
                    </a:lnTo>
                    <a:lnTo>
                      <a:pt x="107" y="257"/>
                    </a:lnTo>
                    <a:lnTo>
                      <a:pt x="111" y="255"/>
                    </a:lnTo>
                    <a:lnTo>
                      <a:pt x="113" y="255"/>
                    </a:lnTo>
                    <a:lnTo>
                      <a:pt x="115" y="255"/>
                    </a:lnTo>
                    <a:lnTo>
                      <a:pt x="119" y="253"/>
                    </a:lnTo>
                    <a:lnTo>
                      <a:pt x="121" y="251"/>
                    </a:lnTo>
                    <a:lnTo>
                      <a:pt x="123" y="249"/>
                    </a:lnTo>
                    <a:lnTo>
                      <a:pt x="125" y="245"/>
                    </a:lnTo>
                    <a:lnTo>
                      <a:pt x="127" y="241"/>
                    </a:lnTo>
                    <a:lnTo>
                      <a:pt x="127" y="239"/>
                    </a:lnTo>
                    <a:lnTo>
                      <a:pt x="127" y="237"/>
                    </a:lnTo>
                    <a:lnTo>
                      <a:pt x="125" y="235"/>
                    </a:lnTo>
                    <a:lnTo>
                      <a:pt x="125" y="233"/>
                    </a:lnTo>
                    <a:lnTo>
                      <a:pt x="127" y="233"/>
                    </a:lnTo>
                    <a:lnTo>
                      <a:pt x="127" y="233"/>
                    </a:lnTo>
                    <a:lnTo>
                      <a:pt x="129" y="233"/>
                    </a:lnTo>
                    <a:lnTo>
                      <a:pt x="131" y="233"/>
                    </a:lnTo>
                    <a:lnTo>
                      <a:pt x="133" y="235"/>
                    </a:lnTo>
                    <a:close/>
                    <a:moveTo>
                      <a:pt x="151" y="233"/>
                    </a:moveTo>
                    <a:lnTo>
                      <a:pt x="149" y="233"/>
                    </a:lnTo>
                    <a:lnTo>
                      <a:pt x="147" y="233"/>
                    </a:lnTo>
                    <a:lnTo>
                      <a:pt x="147" y="233"/>
                    </a:lnTo>
                    <a:lnTo>
                      <a:pt x="145" y="231"/>
                    </a:lnTo>
                    <a:lnTo>
                      <a:pt x="147" y="229"/>
                    </a:lnTo>
                    <a:lnTo>
                      <a:pt x="147" y="227"/>
                    </a:lnTo>
                    <a:lnTo>
                      <a:pt x="147" y="229"/>
                    </a:lnTo>
                    <a:lnTo>
                      <a:pt x="149" y="229"/>
                    </a:lnTo>
                    <a:lnTo>
                      <a:pt x="149" y="231"/>
                    </a:lnTo>
                    <a:lnTo>
                      <a:pt x="149" y="233"/>
                    </a:lnTo>
                    <a:lnTo>
                      <a:pt x="151" y="233"/>
                    </a:lnTo>
                    <a:lnTo>
                      <a:pt x="151" y="233"/>
                    </a:lnTo>
                    <a:close/>
                    <a:moveTo>
                      <a:pt x="313" y="215"/>
                    </a:moveTo>
                    <a:lnTo>
                      <a:pt x="311" y="217"/>
                    </a:lnTo>
                    <a:lnTo>
                      <a:pt x="309" y="217"/>
                    </a:lnTo>
                    <a:lnTo>
                      <a:pt x="307" y="219"/>
                    </a:lnTo>
                    <a:lnTo>
                      <a:pt x="303" y="221"/>
                    </a:lnTo>
                    <a:lnTo>
                      <a:pt x="301" y="221"/>
                    </a:lnTo>
                    <a:lnTo>
                      <a:pt x="303" y="219"/>
                    </a:lnTo>
                    <a:lnTo>
                      <a:pt x="305" y="217"/>
                    </a:lnTo>
                    <a:lnTo>
                      <a:pt x="307" y="217"/>
                    </a:lnTo>
                    <a:lnTo>
                      <a:pt x="309" y="215"/>
                    </a:lnTo>
                    <a:lnTo>
                      <a:pt x="311" y="215"/>
                    </a:lnTo>
                    <a:lnTo>
                      <a:pt x="313" y="215"/>
                    </a:lnTo>
                    <a:close/>
                    <a:moveTo>
                      <a:pt x="313" y="215"/>
                    </a:moveTo>
                    <a:lnTo>
                      <a:pt x="313" y="213"/>
                    </a:lnTo>
                    <a:lnTo>
                      <a:pt x="313" y="211"/>
                    </a:lnTo>
                    <a:lnTo>
                      <a:pt x="311" y="213"/>
                    </a:lnTo>
                    <a:lnTo>
                      <a:pt x="309" y="211"/>
                    </a:lnTo>
                    <a:lnTo>
                      <a:pt x="309" y="209"/>
                    </a:lnTo>
                    <a:lnTo>
                      <a:pt x="307" y="213"/>
                    </a:lnTo>
                    <a:lnTo>
                      <a:pt x="305" y="215"/>
                    </a:lnTo>
                    <a:lnTo>
                      <a:pt x="303" y="217"/>
                    </a:lnTo>
                    <a:lnTo>
                      <a:pt x="301" y="217"/>
                    </a:lnTo>
                    <a:lnTo>
                      <a:pt x="301" y="219"/>
                    </a:lnTo>
                    <a:lnTo>
                      <a:pt x="299" y="219"/>
                    </a:lnTo>
                    <a:lnTo>
                      <a:pt x="297" y="219"/>
                    </a:lnTo>
                    <a:lnTo>
                      <a:pt x="295" y="221"/>
                    </a:lnTo>
                    <a:lnTo>
                      <a:pt x="293" y="221"/>
                    </a:lnTo>
                    <a:lnTo>
                      <a:pt x="291" y="221"/>
                    </a:lnTo>
                    <a:lnTo>
                      <a:pt x="291" y="219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7"/>
                    </a:lnTo>
                    <a:lnTo>
                      <a:pt x="291" y="205"/>
                    </a:lnTo>
                    <a:lnTo>
                      <a:pt x="291" y="203"/>
                    </a:lnTo>
                    <a:lnTo>
                      <a:pt x="293" y="203"/>
                    </a:lnTo>
                    <a:lnTo>
                      <a:pt x="293" y="201"/>
                    </a:lnTo>
                    <a:lnTo>
                      <a:pt x="295" y="199"/>
                    </a:lnTo>
                    <a:lnTo>
                      <a:pt x="295" y="197"/>
                    </a:lnTo>
                    <a:lnTo>
                      <a:pt x="295" y="195"/>
                    </a:lnTo>
                    <a:lnTo>
                      <a:pt x="295" y="193"/>
                    </a:lnTo>
                    <a:lnTo>
                      <a:pt x="293" y="191"/>
                    </a:lnTo>
                    <a:lnTo>
                      <a:pt x="293" y="189"/>
                    </a:lnTo>
                    <a:lnTo>
                      <a:pt x="291" y="189"/>
                    </a:lnTo>
                    <a:lnTo>
                      <a:pt x="291" y="187"/>
                    </a:lnTo>
                    <a:lnTo>
                      <a:pt x="291" y="185"/>
                    </a:lnTo>
                    <a:lnTo>
                      <a:pt x="291" y="185"/>
                    </a:lnTo>
                    <a:lnTo>
                      <a:pt x="293" y="185"/>
                    </a:lnTo>
                    <a:lnTo>
                      <a:pt x="295" y="185"/>
                    </a:lnTo>
                    <a:lnTo>
                      <a:pt x="297" y="185"/>
                    </a:lnTo>
                    <a:lnTo>
                      <a:pt x="297" y="187"/>
                    </a:lnTo>
                    <a:lnTo>
                      <a:pt x="299" y="187"/>
                    </a:lnTo>
                    <a:lnTo>
                      <a:pt x="301" y="187"/>
                    </a:lnTo>
                    <a:lnTo>
                      <a:pt x="301" y="185"/>
                    </a:lnTo>
                    <a:lnTo>
                      <a:pt x="303" y="183"/>
                    </a:lnTo>
                    <a:lnTo>
                      <a:pt x="305" y="183"/>
                    </a:lnTo>
                    <a:lnTo>
                      <a:pt x="305" y="185"/>
                    </a:lnTo>
                    <a:lnTo>
                      <a:pt x="305" y="185"/>
                    </a:lnTo>
                    <a:lnTo>
                      <a:pt x="305" y="187"/>
                    </a:lnTo>
                    <a:lnTo>
                      <a:pt x="307" y="185"/>
                    </a:lnTo>
                    <a:lnTo>
                      <a:pt x="305" y="185"/>
                    </a:lnTo>
                    <a:lnTo>
                      <a:pt x="307" y="185"/>
                    </a:lnTo>
                    <a:lnTo>
                      <a:pt x="309" y="183"/>
                    </a:lnTo>
                    <a:lnTo>
                      <a:pt x="311" y="183"/>
                    </a:lnTo>
                    <a:lnTo>
                      <a:pt x="313" y="185"/>
                    </a:lnTo>
                    <a:lnTo>
                      <a:pt x="315" y="185"/>
                    </a:lnTo>
                    <a:lnTo>
                      <a:pt x="317" y="183"/>
                    </a:lnTo>
                    <a:lnTo>
                      <a:pt x="317" y="181"/>
                    </a:lnTo>
                    <a:lnTo>
                      <a:pt x="321" y="181"/>
                    </a:lnTo>
                    <a:lnTo>
                      <a:pt x="321" y="183"/>
                    </a:lnTo>
                    <a:lnTo>
                      <a:pt x="323" y="185"/>
                    </a:lnTo>
                    <a:lnTo>
                      <a:pt x="325" y="185"/>
                    </a:lnTo>
                    <a:lnTo>
                      <a:pt x="327" y="185"/>
                    </a:lnTo>
                    <a:lnTo>
                      <a:pt x="329" y="183"/>
                    </a:lnTo>
                    <a:lnTo>
                      <a:pt x="333" y="181"/>
                    </a:lnTo>
                    <a:lnTo>
                      <a:pt x="335" y="181"/>
                    </a:lnTo>
                    <a:lnTo>
                      <a:pt x="337" y="181"/>
                    </a:lnTo>
                    <a:lnTo>
                      <a:pt x="337" y="185"/>
                    </a:lnTo>
                    <a:lnTo>
                      <a:pt x="337" y="185"/>
                    </a:lnTo>
                    <a:lnTo>
                      <a:pt x="337" y="189"/>
                    </a:lnTo>
                    <a:lnTo>
                      <a:pt x="337" y="191"/>
                    </a:lnTo>
                    <a:lnTo>
                      <a:pt x="337" y="193"/>
                    </a:lnTo>
                    <a:lnTo>
                      <a:pt x="337" y="195"/>
                    </a:lnTo>
                    <a:lnTo>
                      <a:pt x="335" y="197"/>
                    </a:lnTo>
                    <a:lnTo>
                      <a:pt x="335" y="199"/>
                    </a:lnTo>
                    <a:lnTo>
                      <a:pt x="333" y="201"/>
                    </a:lnTo>
                    <a:lnTo>
                      <a:pt x="331" y="203"/>
                    </a:lnTo>
                    <a:lnTo>
                      <a:pt x="329" y="203"/>
                    </a:lnTo>
                    <a:lnTo>
                      <a:pt x="327" y="203"/>
                    </a:lnTo>
                    <a:lnTo>
                      <a:pt x="327" y="201"/>
                    </a:lnTo>
                    <a:lnTo>
                      <a:pt x="325" y="203"/>
                    </a:lnTo>
                    <a:lnTo>
                      <a:pt x="323" y="205"/>
                    </a:lnTo>
                    <a:lnTo>
                      <a:pt x="323" y="207"/>
                    </a:lnTo>
                    <a:lnTo>
                      <a:pt x="321" y="209"/>
                    </a:lnTo>
                    <a:lnTo>
                      <a:pt x="319" y="209"/>
                    </a:lnTo>
                    <a:lnTo>
                      <a:pt x="317" y="209"/>
                    </a:lnTo>
                    <a:lnTo>
                      <a:pt x="315" y="211"/>
                    </a:lnTo>
                    <a:lnTo>
                      <a:pt x="317" y="211"/>
                    </a:lnTo>
                    <a:lnTo>
                      <a:pt x="315" y="213"/>
                    </a:lnTo>
                    <a:lnTo>
                      <a:pt x="313" y="215"/>
                    </a:lnTo>
                    <a:close/>
                    <a:moveTo>
                      <a:pt x="297" y="151"/>
                    </a:moveTo>
                    <a:lnTo>
                      <a:pt x="299" y="153"/>
                    </a:lnTo>
                    <a:lnTo>
                      <a:pt x="301" y="151"/>
                    </a:lnTo>
                    <a:lnTo>
                      <a:pt x="303" y="153"/>
                    </a:lnTo>
                    <a:lnTo>
                      <a:pt x="305" y="153"/>
                    </a:lnTo>
                    <a:lnTo>
                      <a:pt x="307" y="153"/>
                    </a:lnTo>
                    <a:lnTo>
                      <a:pt x="309" y="153"/>
                    </a:lnTo>
                    <a:lnTo>
                      <a:pt x="311" y="153"/>
                    </a:lnTo>
                    <a:lnTo>
                      <a:pt x="313" y="153"/>
                    </a:lnTo>
                    <a:lnTo>
                      <a:pt x="315" y="155"/>
                    </a:lnTo>
                    <a:lnTo>
                      <a:pt x="317" y="155"/>
                    </a:lnTo>
                    <a:lnTo>
                      <a:pt x="319" y="155"/>
                    </a:lnTo>
                    <a:lnTo>
                      <a:pt x="321" y="155"/>
                    </a:lnTo>
                    <a:lnTo>
                      <a:pt x="319" y="157"/>
                    </a:lnTo>
                    <a:lnTo>
                      <a:pt x="321" y="159"/>
                    </a:lnTo>
                    <a:lnTo>
                      <a:pt x="321" y="161"/>
                    </a:lnTo>
                    <a:lnTo>
                      <a:pt x="319" y="161"/>
                    </a:lnTo>
                    <a:lnTo>
                      <a:pt x="317" y="163"/>
                    </a:lnTo>
                    <a:lnTo>
                      <a:pt x="315" y="163"/>
                    </a:lnTo>
                    <a:lnTo>
                      <a:pt x="315" y="161"/>
                    </a:lnTo>
                    <a:lnTo>
                      <a:pt x="313" y="161"/>
                    </a:lnTo>
                    <a:lnTo>
                      <a:pt x="311" y="161"/>
                    </a:lnTo>
                    <a:lnTo>
                      <a:pt x="309" y="159"/>
                    </a:lnTo>
                    <a:lnTo>
                      <a:pt x="307" y="157"/>
                    </a:lnTo>
                    <a:lnTo>
                      <a:pt x="305" y="157"/>
                    </a:lnTo>
                    <a:lnTo>
                      <a:pt x="303" y="157"/>
                    </a:lnTo>
                    <a:lnTo>
                      <a:pt x="301" y="157"/>
                    </a:lnTo>
                    <a:lnTo>
                      <a:pt x="301" y="155"/>
                    </a:lnTo>
                    <a:lnTo>
                      <a:pt x="299" y="155"/>
                    </a:lnTo>
                    <a:lnTo>
                      <a:pt x="297" y="153"/>
                    </a:lnTo>
                    <a:lnTo>
                      <a:pt x="295" y="151"/>
                    </a:lnTo>
                    <a:lnTo>
                      <a:pt x="297" y="151"/>
                    </a:lnTo>
                    <a:close/>
                    <a:moveTo>
                      <a:pt x="263" y="131"/>
                    </a:moveTo>
                    <a:lnTo>
                      <a:pt x="265" y="133"/>
                    </a:lnTo>
                    <a:lnTo>
                      <a:pt x="267" y="133"/>
                    </a:lnTo>
                    <a:lnTo>
                      <a:pt x="267" y="135"/>
                    </a:lnTo>
                    <a:lnTo>
                      <a:pt x="269" y="135"/>
                    </a:lnTo>
                    <a:lnTo>
                      <a:pt x="271" y="137"/>
                    </a:lnTo>
                    <a:lnTo>
                      <a:pt x="273" y="137"/>
                    </a:lnTo>
                    <a:lnTo>
                      <a:pt x="275" y="139"/>
                    </a:lnTo>
                    <a:lnTo>
                      <a:pt x="275" y="141"/>
                    </a:lnTo>
                    <a:lnTo>
                      <a:pt x="277" y="141"/>
                    </a:lnTo>
                    <a:lnTo>
                      <a:pt x="277" y="143"/>
                    </a:lnTo>
                    <a:lnTo>
                      <a:pt x="279" y="143"/>
                    </a:lnTo>
                    <a:lnTo>
                      <a:pt x="281" y="145"/>
                    </a:lnTo>
                    <a:lnTo>
                      <a:pt x="283" y="147"/>
                    </a:lnTo>
                    <a:lnTo>
                      <a:pt x="283" y="149"/>
                    </a:lnTo>
                    <a:lnTo>
                      <a:pt x="285" y="149"/>
                    </a:lnTo>
                    <a:lnTo>
                      <a:pt x="287" y="151"/>
                    </a:lnTo>
                    <a:lnTo>
                      <a:pt x="289" y="151"/>
                    </a:lnTo>
                    <a:lnTo>
                      <a:pt x="291" y="153"/>
                    </a:lnTo>
                    <a:lnTo>
                      <a:pt x="291" y="153"/>
                    </a:lnTo>
                    <a:lnTo>
                      <a:pt x="293" y="155"/>
                    </a:lnTo>
                    <a:lnTo>
                      <a:pt x="295" y="157"/>
                    </a:lnTo>
                    <a:lnTo>
                      <a:pt x="297" y="159"/>
                    </a:lnTo>
                    <a:lnTo>
                      <a:pt x="299" y="159"/>
                    </a:lnTo>
                    <a:lnTo>
                      <a:pt x="301" y="159"/>
                    </a:lnTo>
                    <a:lnTo>
                      <a:pt x="301" y="161"/>
                    </a:lnTo>
                    <a:lnTo>
                      <a:pt x="303" y="161"/>
                    </a:lnTo>
                    <a:lnTo>
                      <a:pt x="305" y="161"/>
                    </a:lnTo>
                    <a:lnTo>
                      <a:pt x="309" y="163"/>
                    </a:lnTo>
                    <a:lnTo>
                      <a:pt x="311" y="163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7" y="165"/>
                    </a:lnTo>
                    <a:lnTo>
                      <a:pt x="319" y="165"/>
                    </a:lnTo>
                    <a:lnTo>
                      <a:pt x="321" y="165"/>
                    </a:lnTo>
                    <a:lnTo>
                      <a:pt x="321" y="167"/>
                    </a:lnTo>
                    <a:lnTo>
                      <a:pt x="325" y="167"/>
                    </a:lnTo>
                    <a:lnTo>
                      <a:pt x="327" y="167"/>
                    </a:lnTo>
                    <a:lnTo>
                      <a:pt x="329" y="165"/>
                    </a:lnTo>
                    <a:lnTo>
                      <a:pt x="331" y="165"/>
                    </a:lnTo>
                    <a:lnTo>
                      <a:pt x="333" y="163"/>
                    </a:lnTo>
                    <a:lnTo>
                      <a:pt x="335" y="163"/>
                    </a:lnTo>
                    <a:lnTo>
                      <a:pt x="335" y="161"/>
                    </a:lnTo>
                    <a:lnTo>
                      <a:pt x="337" y="161"/>
                    </a:lnTo>
                    <a:lnTo>
                      <a:pt x="339" y="161"/>
                    </a:lnTo>
                    <a:lnTo>
                      <a:pt x="339" y="159"/>
                    </a:lnTo>
                    <a:lnTo>
                      <a:pt x="341" y="159"/>
                    </a:lnTo>
                    <a:lnTo>
                      <a:pt x="343" y="159"/>
                    </a:lnTo>
                    <a:lnTo>
                      <a:pt x="343" y="161"/>
                    </a:lnTo>
                    <a:lnTo>
                      <a:pt x="345" y="163"/>
                    </a:lnTo>
                    <a:lnTo>
                      <a:pt x="345" y="165"/>
                    </a:lnTo>
                    <a:lnTo>
                      <a:pt x="347" y="167"/>
                    </a:lnTo>
                    <a:lnTo>
                      <a:pt x="347" y="169"/>
                    </a:lnTo>
                    <a:lnTo>
                      <a:pt x="347" y="171"/>
                    </a:lnTo>
                    <a:lnTo>
                      <a:pt x="347" y="175"/>
                    </a:lnTo>
                    <a:lnTo>
                      <a:pt x="345" y="177"/>
                    </a:lnTo>
                    <a:lnTo>
                      <a:pt x="345" y="179"/>
                    </a:lnTo>
                    <a:lnTo>
                      <a:pt x="345" y="181"/>
                    </a:lnTo>
                    <a:lnTo>
                      <a:pt x="343" y="183"/>
                    </a:lnTo>
                    <a:lnTo>
                      <a:pt x="343" y="185"/>
                    </a:lnTo>
                    <a:lnTo>
                      <a:pt x="343" y="185"/>
                    </a:lnTo>
                    <a:lnTo>
                      <a:pt x="341" y="187"/>
                    </a:lnTo>
                    <a:lnTo>
                      <a:pt x="339" y="187"/>
                    </a:lnTo>
                    <a:lnTo>
                      <a:pt x="339" y="185"/>
                    </a:lnTo>
                    <a:lnTo>
                      <a:pt x="339" y="185"/>
                    </a:lnTo>
                    <a:lnTo>
                      <a:pt x="339" y="183"/>
                    </a:lnTo>
                    <a:lnTo>
                      <a:pt x="339" y="181"/>
                    </a:lnTo>
                    <a:lnTo>
                      <a:pt x="339" y="179"/>
                    </a:lnTo>
                    <a:lnTo>
                      <a:pt x="339" y="177"/>
                    </a:lnTo>
                    <a:lnTo>
                      <a:pt x="339" y="179"/>
                    </a:lnTo>
                    <a:lnTo>
                      <a:pt x="337" y="179"/>
                    </a:lnTo>
                    <a:lnTo>
                      <a:pt x="337" y="177"/>
                    </a:lnTo>
                    <a:lnTo>
                      <a:pt x="337" y="175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3" y="177"/>
                    </a:lnTo>
                    <a:lnTo>
                      <a:pt x="333" y="179"/>
                    </a:lnTo>
                    <a:lnTo>
                      <a:pt x="331" y="181"/>
                    </a:lnTo>
                    <a:lnTo>
                      <a:pt x="329" y="183"/>
                    </a:lnTo>
                    <a:lnTo>
                      <a:pt x="325" y="183"/>
                    </a:lnTo>
                    <a:lnTo>
                      <a:pt x="323" y="183"/>
                    </a:lnTo>
                    <a:lnTo>
                      <a:pt x="323" y="181"/>
                    </a:lnTo>
                    <a:lnTo>
                      <a:pt x="321" y="181"/>
                    </a:lnTo>
                    <a:lnTo>
                      <a:pt x="321" y="179"/>
                    </a:lnTo>
                    <a:lnTo>
                      <a:pt x="319" y="179"/>
                    </a:lnTo>
                    <a:lnTo>
                      <a:pt x="317" y="179"/>
                    </a:lnTo>
                    <a:lnTo>
                      <a:pt x="317" y="181"/>
                    </a:lnTo>
                    <a:lnTo>
                      <a:pt x="315" y="181"/>
                    </a:lnTo>
                    <a:lnTo>
                      <a:pt x="315" y="183"/>
                    </a:lnTo>
                    <a:lnTo>
                      <a:pt x="313" y="183"/>
                    </a:lnTo>
                    <a:lnTo>
                      <a:pt x="311" y="181"/>
                    </a:lnTo>
                    <a:lnTo>
                      <a:pt x="309" y="181"/>
                    </a:lnTo>
                    <a:lnTo>
                      <a:pt x="307" y="183"/>
                    </a:lnTo>
                    <a:lnTo>
                      <a:pt x="305" y="183"/>
                    </a:lnTo>
                    <a:lnTo>
                      <a:pt x="303" y="181"/>
                    </a:lnTo>
                    <a:lnTo>
                      <a:pt x="301" y="181"/>
                    </a:lnTo>
                    <a:lnTo>
                      <a:pt x="299" y="181"/>
                    </a:lnTo>
                    <a:lnTo>
                      <a:pt x="297" y="183"/>
                    </a:lnTo>
                    <a:lnTo>
                      <a:pt x="295" y="183"/>
                    </a:lnTo>
                    <a:lnTo>
                      <a:pt x="295" y="181"/>
                    </a:lnTo>
                    <a:lnTo>
                      <a:pt x="295" y="179"/>
                    </a:lnTo>
                    <a:lnTo>
                      <a:pt x="297" y="179"/>
                    </a:lnTo>
                    <a:lnTo>
                      <a:pt x="297" y="177"/>
                    </a:lnTo>
                    <a:lnTo>
                      <a:pt x="299" y="177"/>
                    </a:lnTo>
                    <a:lnTo>
                      <a:pt x="299" y="175"/>
                    </a:lnTo>
                    <a:lnTo>
                      <a:pt x="301" y="175"/>
                    </a:lnTo>
                    <a:lnTo>
                      <a:pt x="301" y="173"/>
                    </a:lnTo>
                    <a:lnTo>
                      <a:pt x="301" y="171"/>
                    </a:lnTo>
                    <a:lnTo>
                      <a:pt x="301" y="169"/>
                    </a:lnTo>
                    <a:lnTo>
                      <a:pt x="299" y="169"/>
                    </a:lnTo>
                    <a:lnTo>
                      <a:pt x="299" y="167"/>
                    </a:lnTo>
                    <a:lnTo>
                      <a:pt x="299" y="169"/>
                    </a:lnTo>
                    <a:lnTo>
                      <a:pt x="297" y="167"/>
                    </a:lnTo>
                    <a:lnTo>
                      <a:pt x="295" y="167"/>
                    </a:lnTo>
                    <a:lnTo>
                      <a:pt x="297" y="165"/>
                    </a:lnTo>
                    <a:lnTo>
                      <a:pt x="297" y="163"/>
                    </a:lnTo>
                    <a:lnTo>
                      <a:pt x="295" y="163"/>
                    </a:lnTo>
                    <a:lnTo>
                      <a:pt x="293" y="161"/>
                    </a:lnTo>
                    <a:lnTo>
                      <a:pt x="291" y="163"/>
                    </a:lnTo>
                    <a:lnTo>
                      <a:pt x="293" y="163"/>
                    </a:lnTo>
                    <a:lnTo>
                      <a:pt x="295" y="163"/>
                    </a:lnTo>
                    <a:lnTo>
                      <a:pt x="295" y="165"/>
                    </a:lnTo>
                    <a:lnTo>
                      <a:pt x="295" y="167"/>
                    </a:lnTo>
                    <a:lnTo>
                      <a:pt x="295" y="169"/>
                    </a:lnTo>
                    <a:lnTo>
                      <a:pt x="299" y="169"/>
                    </a:lnTo>
                    <a:lnTo>
                      <a:pt x="299" y="171"/>
                    </a:lnTo>
                    <a:lnTo>
                      <a:pt x="301" y="173"/>
                    </a:lnTo>
                    <a:lnTo>
                      <a:pt x="299" y="175"/>
                    </a:lnTo>
                    <a:lnTo>
                      <a:pt x="297" y="177"/>
                    </a:lnTo>
                    <a:lnTo>
                      <a:pt x="295" y="179"/>
                    </a:lnTo>
                    <a:lnTo>
                      <a:pt x="293" y="181"/>
                    </a:lnTo>
                    <a:lnTo>
                      <a:pt x="295" y="181"/>
                    </a:lnTo>
                    <a:lnTo>
                      <a:pt x="295" y="183"/>
                    </a:lnTo>
                    <a:lnTo>
                      <a:pt x="297" y="183"/>
                    </a:lnTo>
                    <a:lnTo>
                      <a:pt x="299" y="183"/>
                    </a:lnTo>
                    <a:lnTo>
                      <a:pt x="301" y="183"/>
                    </a:lnTo>
                    <a:lnTo>
                      <a:pt x="301" y="185"/>
                    </a:lnTo>
                    <a:lnTo>
                      <a:pt x="299" y="185"/>
                    </a:lnTo>
                    <a:lnTo>
                      <a:pt x="299" y="185"/>
                    </a:lnTo>
                    <a:lnTo>
                      <a:pt x="299" y="187"/>
                    </a:lnTo>
                    <a:lnTo>
                      <a:pt x="297" y="185"/>
                    </a:lnTo>
                    <a:lnTo>
                      <a:pt x="297" y="185"/>
                    </a:lnTo>
                    <a:lnTo>
                      <a:pt x="295" y="183"/>
                    </a:lnTo>
                    <a:lnTo>
                      <a:pt x="293" y="183"/>
                    </a:lnTo>
                    <a:lnTo>
                      <a:pt x="293" y="181"/>
                    </a:lnTo>
                    <a:lnTo>
                      <a:pt x="293" y="179"/>
                    </a:lnTo>
                    <a:lnTo>
                      <a:pt x="293" y="177"/>
                    </a:lnTo>
                    <a:lnTo>
                      <a:pt x="295" y="175"/>
                    </a:lnTo>
                    <a:lnTo>
                      <a:pt x="295" y="173"/>
                    </a:lnTo>
                    <a:lnTo>
                      <a:pt x="295" y="171"/>
                    </a:lnTo>
                    <a:lnTo>
                      <a:pt x="293" y="169"/>
                    </a:lnTo>
                    <a:lnTo>
                      <a:pt x="291" y="169"/>
                    </a:lnTo>
                    <a:lnTo>
                      <a:pt x="291" y="167"/>
                    </a:lnTo>
                    <a:lnTo>
                      <a:pt x="289" y="167"/>
                    </a:lnTo>
                    <a:lnTo>
                      <a:pt x="287" y="167"/>
                    </a:lnTo>
                    <a:lnTo>
                      <a:pt x="287" y="165"/>
                    </a:lnTo>
                    <a:lnTo>
                      <a:pt x="285" y="165"/>
                    </a:lnTo>
                    <a:lnTo>
                      <a:pt x="285" y="163"/>
                    </a:lnTo>
                    <a:lnTo>
                      <a:pt x="285" y="161"/>
                    </a:lnTo>
                    <a:lnTo>
                      <a:pt x="285" y="159"/>
                    </a:lnTo>
                    <a:lnTo>
                      <a:pt x="283" y="157"/>
                    </a:lnTo>
                    <a:lnTo>
                      <a:pt x="281" y="157"/>
                    </a:lnTo>
                    <a:lnTo>
                      <a:pt x="281" y="155"/>
                    </a:lnTo>
                    <a:lnTo>
                      <a:pt x="279" y="155"/>
                    </a:lnTo>
                    <a:lnTo>
                      <a:pt x="277" y="153"/>
                    </a:lnTo>
                    <a:lnTo>
                      <a:pt x="275" y="151"/>
                    </a:lnTo>
                    <a:lnTo>
                      <a:pt x="273" y="151"/>
                    </a:lnTo>
                    <a:lnTo>
                      <a:pt x="273" y="149"/>
                    </a:lnTo>
                    <a:lnTo>
                      <a:pt x="271" y="149"/>
                    </a:lnTo>
                    <a:lnTo>
                      <a:pt x="271" y="147"/>
                    </a:lnTo>
                    <a:lnTo>
                      <a:pt x="271" y="145"/>
                    </a:lnTo>
                    <a:lnTo>
                      <a:pt x="269" y="145"/>
                    </a:lnTo>
                    <a:lnTo>
                      <a:pt x="267" y="145"/>
                    </a:lnTo>
                    <a:lnTo>
                      <a:pt x="265" y="143"/>
                    </a:lnTo>
                    <a:lnTo>
                      <a:pt x="263" y="143"/>
                    </a:lnTo>
                    <a:lnTo>
                      <a:pt x="263" y="141"/>
                    </a:lnTo>
                    <a:lnTo>
                      <a:pt x="263" y="139"/>
                    </a:lnTo>
                    <a:lnTo>
                      <a:pt x="263" y="137"/>
                    </a:lnTo>
                    <a:lnTo>
                      <a:pt x="261" y="137"/>
                    </a:lnTo>
                    <a:lnTo>
                      <a:pt x="261" y="137"/>
                    </a:lnTo>
                    <a:lnTo>
                      <a:pt x="261" y="135"/>
                    </a:lnTo>
                    <a:lnTo>
                      <a:pt x="259" y="135"/>
                    </a:lnTo>
                    <a:lnTo>
                      <a:pt x="257" y="133"/>
                    </a:lnTo>
                    <a:lnTo>
                      <a:pt x="255" y="133"/>
                    </a:lnTo>
                    <a:lnTo>
                      <a:pt x="253" y="133"/>
                    </a:lnTo>
                    <a:lnTo>
                      <a:pt x="253" y="131"/>
                    </a:lnTo>
                    <a:lnTo>
                      <a:pt x="257" y="129"/>
                    </a:lnTo>
                    <a:lnTo>
                      <a:pt x="259" y="129"/>
                    </a:lnTo>
                    <a:lnTo>
                      <a:pt x="261" y="131"/>
                    </a:lnTo>
                    <a:lnTo>
                      <a:pt x="263" y="131"/>
                    </a:lnTo>
                    <a:close/>
                    <a:moveTo>
                      <a:pt x="291" y="147"/>
                    </a:moveTo>
                    <a:lnTo>
                      <a:pt x="289" y="147"/>
                    </a:lnTo>
                    <a:lnTo>
                      <a:pt x="287" y="145"/>
                    </a:lnTo>
                    <a:lnTo>
                      <a:pt x="285" y="145"/>
                    </a:lnTo>
                    <a:lnTo>
                      <a:pt x="281" y="143"/>
                    </a:lnTo>
                    <a:lnTo>
                      <a:pt x="279" y="141"/>
                    </a:lnTo>
                    <a:lnTo>
                      <a:pt x="277" y="139"/>
                    </a:lnTo>
                    <a:lnTo>
                      <a:pt x="277" y="137"/>
                    </a:lnTo>
                    <a:lnTo>
                      <a:pt x="275" y="137"/>
                    </a:lnTo>
                    <a:lnTo>
                      <a:pt x="275" y="137"/>
                    </a:lnTo>
                    <a:lnTo>
                      <a:pt x="273" y="135"/>
                    </a:lnTo>
                    <a:lnTo>
                      <a:pt x="271" y="135"/>
                    </a:lnTo>
                    <a:lnTo>
                      <a:pt x="271" y="133"/>
                    </a:lnTo>
                    <a:lnTo>
                      <a:pt x="269" y="133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5" y="129"/>
                    </a:lnTo>
                    <a:lnTo>
                      <a:pt x="263" y="127"/>
                    </a:lnTo>
                    <a:lnTo>
                      <a:pt x="265" y="127"/>
                    </a:lnTo>
                    <a:lnTo>
                      <a:pt x="265" y="125"/>
                    </a:lnTo>
                    <a:lnTo>
                      <a:pt x="267" y="125"/>
                    </a:lnTo>
                    <a:lnTo>
                      <a:pt x="267" y="127"/>
                    </a:lnTo>
                    <a:lnTo>
                      <a:pt x="269" y="127"/>
                    </a:lnTo>
                    <a:lnTo>
                      <a:pt x="271" y="127"/>
                    </a:lnTo>
                    <a:lnTo>
                      <a:pt x="273" y="129"/>
                    </a:lnTo>
                    <a:lnTo>
                      <a:pt x="275" y="131"/>
                    </a:lnTo>
                    <a:lnTo>
                      <a:pt x="277" y="131"/>
                    </a:lnTo>
                    <a:lnTo>
                      <a:pt x="277" y="133"/>
                    </a:lnTo>
                    <a:lnTo>
                      <a:pt x="277" y="135"/>
                    </a:lnTo>
                    <a:lnTo>
                      <a:pt x="279" y="135"/>
                    </a:lnTo>
                    <a:lnTo>
                      <a:pt x="281" y="137"/>
                    </a:lnTo>
                    <a:lnTo>
                      <a:pt x="283" y="137"/>
                    </a:lnTo>
                    <a:lnTo>
                      <a:pt x="285" y="139"/>
                    </a:lnTo>
                    <a:lnTo>
                      <a:pt x="285" y="141"/>
                    </a:lnTo>
                    <a:lnTo>
                      <a:pt x="287" y="141"/>
                    </a:lnTo>
                    <a:lnTo>
                      <a:pt x="289" y="143"/>
                    </a:lnTo>
                    <a:lnTo>
                      <a:pt x="289" y="145"/>
                    </a:lnTo>
                    <a:lnTo>
                      <a:pt x="291" y="147"/>
                    </a:lnTo>
                    <a:close/>
                    <a:moveTo>
                      <a:pt x="243" y="129"/>
                    </a:moveTo>
                    <a:lnTo>
                      <a:pt x="243" y="129"/>
                    </a:lnTo>
                    <a:lnTo>
                      <a:pt x="245" y="129"/>
                    </a:lnTo>
                    <a:lnTo>
                      <a:pt x="245" y="131"/>
                    </a:lnTo>
                    <a:lnTo>
                      <a:pt x="247" y="131"/>
                    </a:lnTo>
                    <a:lnTo>
                      <a:pt x="247" y="133"/>
                    </a:lnTo>
                    <a:lnTo>
                      <a:pt x="249" y="133"/>
                    </a:lnTo>
                    <a:lnTo>
                      <a:pt x="251" y="131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5"/>
                    </a:lnTo>
                    <a:lnTo>
                      <a:pt x="257" y="135"/>
                    </a:lnTo>
                    <a:lnTo>
                      <a:pt x="257" y="137"/>
                    </a:lnTo>
                    <a:lnTo>
                      <a:pt x="259" y="137"/>
                    </a:lnTo>
                    <a:lnTo>
                      <a:pt x="261" y="137"/>
                    </a:lnTo>
                    <a:lnTo>
                      <a:pt x="261" y="137"/>
                    </a:lnTo>
                    <a:lnTo>
                      <a:pt x="263" y="139"/>
                    </a:lnTo>
                    <a:lnTo>
                      <a:pt x="261" y="139"/>
                    </a:lnTo>
                    <a:lnTo>
                      <a:pt x="261" y="141"/>
                    </a:lnTo>
                    <a:lnTo>
                      <a:pt x="261" y="143"/>
                    </a:lnTo>
                    <a:lnTo>
                      <a:pt x="263" y="143"/>
                    </a:lnTo>
                    <a:lnTo>
                      <a:pt x="265" y="145"/>
                    </a:lnTo>
                    <a:lnTo>
                      <a:pt x="263" y="145"/>
                    </a:lnTo>
                    <a:lnTo>
                      <a:pt x="263" y="147"/>
                    </a:lnTo>
                    <a:lnTo>
                      <a:pt x="261" y="147"/>
                    </a:lnTo>
                    <a:lnTo>
                      <a:pt x="259" y="147"/>
                    </a:lnTo>
                    <a:lnTo>
                      <a:pt x="259" y="149"/>
                    </a:lnTo>
                    <a:lnTo>
                      <a:pt x="257" y="149"/>
                    </a:lnTo>
                    <a:lnTo>
                      <a:pt x="257" y="147"/>
                    </a:lnTo>
                    <a:lnTo>
                      <a:pt x="255" y="145"/>
                    </a:lnTo>
                    <a:lnTo>
                      <a:pt x="253" y="147"/>
                    </a:lnTo>
                    <a:lnTo>
                      <a:pt x="255" y="147"/>
                    </a:lnTo>
                    <a:lnTo>
                      <a:pt x="255" y="149"/>
                    </a:lnTo>
                    <a:lnTo>
                      <a:pt x="257" y="149"/>
                    </a:lnTo>
                    <a:lnTo>
                      <a:pt x="259" y="149"/>
                    </a:lnTo>
                    <a:lnTo>
                      <a:pt x="261" y="149"/>
                    </a:lnTo>
                    <a:lnTo>
                      <a:pt x="263" y="147"/>
                    </a:lnTo>
                    <a:lnTo>
                      <a:pt x="265" y="147"/>
                    </a:lnTo>
                    <a:lnTo>
                      <a:pt x="265" y="145"/>
                    </a:lnTo>
                    <a:lnTo>
                      <a:pt x="267" y="145"/>
                    </a:lnTo>
                    <a:lnTo>
                      <a:pt x="269" y="147"/>
                    </a:lnTo>
                    <a:lnTo>
                      <a:pt x="271" y="149"/>
                    </a:lnTo>
                    <a:lnTo>
                      <a:pt x="271" y="151"/>
                    </a:lnTo>
                    <a:lnTo>
                      <a:pt x="273" y="153"/>
                    </a:lnTo>
                    <a:lnTo>
                      <a:pt x="275" y="153"/>
                    </a:lnTo>
                    <a:lnTo>
                      <a:pt x="275" y="155"/>
                    </a:lnTo>
                    <a:lnTo>
                      <a:pt x="277" y="155"/>
                    </a:lnTo>
                    <a:lnTo>
                      <a:pt x="277" y="157"/>
                    </a:lnTo>
                    <a:lnTo>
                      <a:pt x="279" y="157"/>
                    </a:lnTo>
                    <a:lnTo>
                      <a:pt x="283" y="159"/>
                    </a:lnTo>
                    <a:lnTo>
                      <a:pt x="283" y="161"/>
                    </a:lnTo>
                    <a:lnTo>
                      <a:pt x="283" y="163"/>
                    </a:lnTo>
                    <a:lnTo>
                      <a:pt x="285" y="167"/>
                    </a:lnTo>
                    <a:lnTo>
                      <a:pt x="287" y="169"/>
                    </a:lnTo>
                    <a:lnTo>
                      <a:pt x="289" y="169"/>
                    </a:lnTo>
                    <a:lnTo>
                      <a:pt x="291" y="169"/>
                    </a:lnTo>
                    <a:lnTo>
                      <a:pt x="291" y="171"/>
                    </a:lnTo>
                    <a:lnTo>
                      <a:pt x="293" y="171"/>
                    </a:lnTo>
                    <a:lnTo>
                      <a:pt x="293" y="173"/>
                    </a:lnTo>
                    <a:lnTo>
                      <a:pt x="293" y="175"/>
                    </a:lnTo>
                    <a:lnTo>
                      <a:pt x="291" y="175"/>
                    </a:lnTo>
                    <a:lnTo>
                      <a:pt x="291" y="179"/>
                    </a:lnTo>
                    <a:lnTo>
                      <a:pt x="291" y="179"/>
                    </a:lnTo>
                    <a:lnTo>
                      <a:pt x="291" y="181"/>
                    </a:lnTo>
                    <a:lnTo>
                      <a:pt x="291" y="183"/>
                    </a:lnTo>
                    <a:lnTo>
                      <a:pt x="289" y="185"/>
                    </a:lnTo>
                    <a:lnTo>
                      <a:pt x="287" y="185"/>
                    </a:lnTo>
                    <a:lnTo>
                      <a:pt x="285" y="185"/>
                    </a:lnTo>
                    <a:lnTo>
                      <a:pt x="285" y="183"/>
                    </a:lnTo>
                    <a:lnTo>
                      <a:pt x="283" y="183"/>
                    </a:lnTo>
                    <a:lnTo>
                      <a:pt x="285" y="181"/>
                    </a:lnTo>
                    <a:lnTo>
                      <a:pt x="285" y="179"/>
                    </a:lnTo>
                    <a:lnTo>
                      <a:pt x="283" y="177"/>
                    </a:lnTo>
                    <a:lnTo>
                      <a:pt x="281" y="177"/>
                    </a:lnTo>
                    <a:lnTo>
                      <a:pt x="281" y="179"/>
                    </a:lnTo>
                    <a:lnTo>
                      <a:pt x="281" y="181"/>
                    </a:lnTo>
                    <a:lnTo>
                      <a:pt x="279" y="183"/>
                    </a:lnTo>
                    <a:lnTo>
                      <a:pt x="279" y="181"/>
                    </a:lnTo>
                    <a:lnTo>
                      <a:pt x="277" y="181"/>
                    </a:lnTo>
                    <a:lnTo>
                      <a:pt x="277" y="179"/>
                    </a:lnTo>
                    <a:lnTo>
                      <a:pt x="279" y="177"/>
                    </a:lnTo>
                    <a:lnTo>
                      <a:pt x="283" y="175"/>
                    </a:lnTo>
                    <a:lnTo>
                      <a:pt x="279" y="175"/>
                    </a:lnTo>
                    <a:lnTo>
                      <a:pt x="279" y="177"/>
                    </a:lnTo>
                    <a:lnTo>
                      <a:pt x="277" y="177"/>
                    </a:lnTo>
                    <a:lnTo>
                      <a:pt x="277" y="179"/>
                    </a:lnTo>
                    <a:lnTo>
                      <a:pt x="277" y="181"/>
                    </a:lnTo>
                    <a:lnTo>
                      <a:pt x="277" y="183"/>
                    </a:lnTo>
                    <a:lnTo>
                      <a:pt x="279" y="183"/>
                    </a:lnTo>
                    <a:lnTo>
                      <a:pt x="281" y="183"/>
                    </a:lnTo>
                    <a:lnTo>
                      <a:pt x="281" y="181"/>
                    </a:lnTo>
                    <a:lnTo>
                      <a:pt x="281" y="179"/>
                    </a:lnTo>
                    <a:lnTo>
                      <a:pt x="281" y="177"/>
                    </a:lnTo>
                    <a:lnTo>
                      <a:pt x="283" y="177"/>
                    </a:lnTo>
                    <a:lnTo>
                      <a:pt x="283" y="179"/>
                    </a:lnTo>
                    <a:lnTo>
                      <a:pt x="283" y="181"/>
                    </a:lnTo>
                    <a:lnTo>
                      <a:pt x="283" y="183"/>
                    </a:lnTo>
                    <a:lnTo>
                      <a:pt x="285" y="185"/>
                    </a:lnTo>
                    <a:lnTo>
                      <a:pt x="287" y="185"/>
                    </a:lnTo>
                    <a:lnTo>
                      <a:pt x="289" y="185"/>
                    </a:lnTo>
                    <a:lnTo>
                      <a:pt x="291" y="185"/>
                    </a:lnTo>
                    <a:lnTo>
                      <a:pt x="291" y="187"/>
                    </a:lnTo>
                    <a:lnTo>
                      <a:pt x="289" y="187"/>
                    </a:lnTo>
                    <a:lnTo>
                      <a:pt x="289" y="189"/>
                    </a:lnTo>
                    <a:lnTo>
                      <a:pt x="291" y="193"/>
                    </a:lnTo>
                    <a:lnTo>
                      <a:pt x="291" y="195"/>
                    </a:lnTo>
                    <a:lnTo>
                      <a:pt x="291" y="197"/>
                    </a:lnTo>
                    <a:lnTo>
                      <a:pt x="291" y="199"/>
                    </a:lnTo>
                    <a:lnTo>
                      <a:pt x="289" y="199"/>
                    </a:lnTo>
                    <a:lnTo>
                      <a:pt x="289" y="201"/>
                    </a:lnTo>
                    <a:lnTo>
                      <a:pt x="287" y="201"/>
                    </a:lnTo>
                    <a:lnTo>
                      <a:pt x="287" y="203"/>
                    </a:lnTo>
                    <a:lnTo>
                      <a:pt x="285" y="205"/>
                    </a:lnTo>
                    <a:lnTo>
                      <a:pt x="281" y="205"/>
                    </a:lnTo>
                    <a:lnTo>
                      <a:pt x="279" y="205"/>
                    </a:lnTo>
                    <a:lnTo>
                      <a:pt x="277" y="205"/>
                    </a:lnTo>
                    <a:lnTo>
                      <a:pt x="275" y="203"/>
                    </a:lnTo>
                    <a:lnTo>
                      <a:pt x="273" y="201"/>
                    </a:lnTo>
                    <a:lnTo>
                      <a:pt x="271" y="199"/>
                    </a:lnTo>
                    <a:lnTo>
                      <a:pt x="271" y="197"/>
                    </a:lnTo>
                    <a:lnTo>
                      <a:pt x="269" y="197"/>
                    </a:lnTo>
                    <a:lnTo>
                      <a:pt x="267" y="195"/>
                    </a:lnTo>
                    <a:lnTo>
                      <a:pt x="269" y="195"/>
                    </a:lnTo>
                    <a:lnTo>
                      <a:pt x="271" y="195"/>
                    </a:lnTo>
                    <a:lnTo>
                      <a:pt x="271" y="193"/>
                    </a:lnTo>
                    <a:lnTo>
                      <a:pt x="269" y="193"/>
                    </a:lnTo>
                    <a:lnTo>
                      <a:pt x="267" y="193"/>
                    </a:lnTo>
                    <a:lnTo>
                      <a:pt x="265" y="191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59" y="191"/>
                    </a:lnTo>
                    <a:lnTo>
                      <a:pt x="259" y="193"/>
                    </a:lnTo>
                    <a:lnTo>
                      <a:pt x="257" y="193"/>
                    </a:lnTo>
                    <a:lnTo>
                      <a:pt x="255" y="193"/>
                    </a:lnTo>
                    <a:lnTo>
                      <a:pt x="253" y="193"/>
                    </a:lnTo>
                    <a:lnTo>
                      <a:pt x="255" y="193"/>
                    </a:lnTo>
                    <a:lnTo>
                      <a:pt x="257" y="193"/>
                    </a:lnTo>
                    <a:lnTo>
                      <a:pt x="257" y="195"/>
                    </a:lnTo>
                    <a:lnTo>
                      <a:pt x="259" y="193"/>
                    </a:lnTo>
                    <a:lnTo>
                      <a:pt x="261" y="193"/>
                    </a:lnTo>
                    <a:lnTo>
                      <a:pt x="263" y="193"/>
                    </a:lnTo>
                    <a:lnTo>
                      <a:pt x="267" y="195"/>
                    </a:lnTo>
                    <a:lnTo>
                      <a:pt x="267" y="197"/>
                    </a:lnTo>
                    <a:lnTo>
                      <a:pt x="269" y="199"/>
                    </a:lnTo>
                    <a:lnTo>
                      <a:pt x="271" y="201"/>
                    </a:lnTo>
                    <a:lnTo>
                      <a:pt x="271" y="203"/>
                    </a:lnTo>
                    <a:lnTo>
                      <a:pt x="273" y="205"/>
                    </a:lnTo>
                    <a:lnTo>
                      <a:pt x="275" y="205"/>
                    </a:lnTo>
                    <a:lnTo>
                      <a:pt x="277" y="207"/>
                    </a:lnTo>
                    <a:lnTo>
                      <a:pt x="279" y="209"/>
                    </a:lnTo>
                    <a:lnTo>
                      <a:pt x="277" y="211"/>
                    </a:lnTo>
                    <a:lnTo>
                      <a:pt x="275" y="215"/>
                    </a:lnTo>
                    <a:lnTo>
                      <a:pt x="273" y="215"/>
                    </a:lnTo>
                    <a:lnTo>
                      <a:pt x="271" y="215"/>
                    </a:lnTo>
                    <a:lnTo>
                      <a:pt x="271" y="217"/>
                    </a:lnTo>
                    <a:lnTo>
                      <a:pt x="269" y="219"/>
                    </a:lnTo>
                    <a:lnTo>
                      <a:pt x="267" y="219"/>
                    </a:lnTo>
                    <a:lnTo>
                      <a:pt x="267" y="221"/>
                    </a:lnTo>
                    <a:lnTo>
                      <a:pt x="265" y="221"/>
                    </a:lnTo>
                    <a:lnTo>
                      <a:pt x="263" y="223"/>
                    </a:lnTo>
                    <a:lnTo>
                      <a:pt x="263" y="221"/>
                    </a:lnTo>
                    <a:lnTo>
                      <a:pt x="261" y="219"/>
                    </a:lnTo>
                    <a:lnTo>
                      <a:pt x="259" y="217"/>
                    </a:lnTo>
                    <a:lnTo>
                      <a:pt x="257" y="215"/>
                    </a:lnTo>
                    <a:lnTo>
                      <a:pt x="255" y="215"/>
                    </a:lnTo>
                    <a:lnTo>
                      <a:pt x="253" y="215"/>
                    </a:lnTo>
                    <a:lnTo>
                      <a:pt x="251" y="213"/>
                    </a:lnTo>
                    <a:lnTo>
                      <a:pt x="249" y="213"/>
                    </a:lnTo>
                    <a:lnTo>
                      <a:pt x="245" y="211"/>
                    </a:lnTo>
                    <a:lnTo>
                      <a:pt x="243" y="209"/>
                    </a:lnTo>
                    <a:lnTo>
                      <a:pt x="243" y="207"/>
                    </a:lnTo>
                    <a:lnTo>
                      <a:pt x="243" y="205"/>
                    </a:lnTo>
                    <a:lnTo>
                      <a:pt x="243" y="203"/>
                    </a:lnTo>
                    <a:lnTo>
                      <a:pt x="243" y="201"/>
                    </a:lnTo>
                    <a:lnTo>
                      <a:pt x="243" y="199"/>
                    </a:lnTo>
                    <a:lnTo>
                      <a:pt x="243" y="197"/>
                    </a:lnTo>
                    <a:lnTo>
                      <a:pt x="245" y="197"/>
                    </a:lnTo>
                    <a:lnTo>
                      <a:pt x="245" y="193"/>
                    </a:lnTo>
                    <a:lnTo>
                      <a:pt x="247" y="191"/>
                    </a:lnTo>
                    <a:lnTo>
                      <a:pt x="247" y="189"/>
                    </a:lnTo>
                    <a:lnTo>
                      <a:pt x="247" y="187"/>
                    </a:lnTo>
                    <a:lnTo>
                      <a:pt x="247" y="185"/>
                    </a:lnTo>
                    <a:lnTo>
                      <a:pt x="247" y="183"/>
                    </a:lnTo>
                    <a:lnTo>
                      <a:pt x="247" y="181"/>
                    </a:lnTo>
                    <a:lnTo>
                      <a:pt x="247" y="179"/>
                    </a:lnTo>
                    <a:lnTo>
                      <a:pt x="245" y="177"/>
                    </a:lnTo>
                    <a:lnTo>
                      <a:pt x="245" y="175"/>
                    </a:lnTo>
                    <a:lnTo>
                      <a:pt x="243" y="173"/>
                    </a:lnTo>
                    <a:lnTo>
                      <a:pt x="245" y="171"/>
                    </a:lnTo>
                    <a:lnTo>
                      <a:pt x="247" y="173"/>
                    </a:lnTo>
                    <a:lnTo>
                      <a:pt x="249" y="173"/>
                    </a:lnTo>
                    <a:lnTo>
                      <a:pt x="251" y="173"/>
                    </a:lnTo>
                    <a:lnTo>
                      <a:pt x="253" y="171"/>
                    </a:lnTo>
                    <a:lnTo>
                      <a:pt x="253" y="169"/>
                    </a:lnTo>
                    <a:lnTo>
                      <a:pt x="251" y="171"/>
                    </a:lnTo>
                    <a:lnTo>
                      <a:pt x="251" y="173"/>
                    </a:lnTo>
                    <a:lnTo>
                      <a:pt x="249" y="173"/>
                    </a:lnTo>
                    <a:lnTo>
                      <a:pt x="247" y="171"/>
                    </a:lnTo>
                    <a:lnTo>
                      <a:pt x="245" y="169"/>
                    </a:lnTo>
                    <a:lnTo>
                      <a:pt x="243" y="169"/>
                    </a:lnTo>
                    <a:lnTo>
                      <a:pt x="243" y="171"/>
                    </a:lnTo>
                    <a:lnTo>
                      <a:pt x="243" y="171"/>
                    </a:lnTo>
                    <a:lnTo>
                      <a:pt x="243" y="169"/>
                    </a:lnTo>
                    <a:lnTo>
                      <a:pt x="241" y="167"/>
                    </a:lnTo>
                    <a:lnTo>
                      <a:pt x="239" y="167"/>
                    </a:lnTo>
                    <a:lnTo>
                      <a:pt x="239" y="165"/>
                    </a:lnTo>
                    <a:lnTo>
                      <a:pt x="237" y="167"/>
                    </a:lnTo>
                    <a:lnTo>
                      <a:pt x="237" y="163"/>
                    </a:lnTo>
                    <a:lnTo>
                      <a:pt x="237" y="161"/>
                    </a:lnTo>
                    <a:lnTo>
                      <a:pt x="235" y="161"/>
                    </a:lnTo>
                    <a:lnTo>
                      <a:pt x="233" y="161"/>
                    </a:lnTo>
                    <a:lnTo>
                      <a:pt x="231" y="161"/>
                    </a:lnTo>
                    <a:lnTo>
                      <a:pt x="231" y="159"/>
                    </a:lnTo>
                    <a:lnTo>
                      <a:pt x="229" y="159"/>
                    </a:lnTo>
                    <a:lnTo>
                      <a:pt x="227" y="161"/>
                    </a:lnTo>
                    <a:lnTo>
                      <a:pt x="225" y="161"/>
                    </a:lnTo>
                    <a:lnTo>
                      <a:pt x="223" y="161"/>
                    </a:lnTo>
                    <a:lnTo>
                      <a:pt x="221" y="159"/>
                    </a:lnTo>
                    <a:lnTo>
                      <a:pt x="219" y="159"/>
                    </a:lnTo>
                    <a:lnTo>
                      <a:pt x="217" y="159"/>
                    </a:lnTo>
                    <a:lnTo>
                      <a:pt x="217" y="157"/>
                    </a:lnTo>
                    <a:lnTo>
                      <a:pt x="217" y="155"/>
                    </a:lnTo>
                    <a:lnTo>
                      <a:pt x="217" y="153"/>
                    </a:lnTo>
                    <a:lnTo>
                      <a:pt x="217" y="151"/>
                    </a:lnTo>
                    <a:lnTo>
                      <a:pt x="219" y="151"/>
                    </a:lnTo>
                    <a:lnTo>
                      <a:pt x="219" y="149"/>
                    </a:lnTo>
                    <a:lnTo>
                      <a:pt x="221" y="145"/>
                    </a:lnTo>
                    <a:lnTo>
                      <a:pt x="223" y="143"/>
                    </a:lnTo>
                    <a:lnTo>
                      <a:pt x="225" y="141"/>
                    </a:lnTo>
                    <a:lnTo>
                      <a:pt x="227" y="141"/>
                    </a:lnTo>
                    <a:lnTo>
                      <a:pt x="229" y="141"/>
                    </a:lnTo>
                    <a:lnTo>
                      <a:pt x="229" y="139"/>
                    </a:lnTo>
                    <a:lnTo>
                      <a:pt x="229" y="137"/>
                    </a:lnTo>
                    <a:lnTo>
                      <a:pt x="229" y="137"/>
                    </a:lnTo>
                    <a:lnTo>
                      <a:pt x="229" y="135"/>
                    </a:lnTo>
                    <a:lnTo>
                      <a:pt x="229" y="133"/>
                    </a:lnTo>
                    <a:lnTo>
                      <a:pt x="231" y="131"/>
                    </a:lnTo>
                    <a:lnTo>
                      <a:pt x="233" y="133"/>
                    </a:lnTo>
                    <a:lnTo>
                      <a:pt x="233" y="135"/>
                    </a:lnTo>
                    <a:lnTo>
                      <a:pt x="235" y="135"/>
                    </a:lnTo>
                    <a:lnTo>
                      <a:pt x="233" y="133"/>
                    </a:lnTo>
                    <a:lnTo>
                      <a:pt x="233" y="131"/>
                    </a:lnTo>
                    <a:lnTo>
                      <a:pt x="233" y="129"/>
                    </a:lnTo>
                    <a:lnTo>
                      <a:pt x="233" y="127"/>
                    </a:lnTo>
                    <a:lnTo>
                      <a:pt x="235" y="127"/>
                    </a:lnTo>
                    <a:lnTo>
                      <a:pt x="237" y="125"/>
                    </a:lnTo>
                    <a:lnTo>
                      <a:pt x="239" y="125"/>
                    </a:lnTo>
                    <a:lnTo>
                      <a:pt x="241" y="125"/>
                    </a:lnTo>
                    <a:lnTo>
                      <a:pt x="243" y="129"/>
                    </a:lnTo>
                    <a:close/>
                    <a:moveTo>
                      <a:pt x="251" y="131"/>
                    </a:moveTo>
                    <a:lnTo>
                      <a:pt x="249" y="131"/>
                    </a:lnTo>
                    <a:lnTo>
                      <a:pt x="247" y="131"/>
                    </a:lnTo>
                    <a:lnTo>
                      <a:pt x="247" y="129"/>
                    </a:lnTo>
                    <a:lnTo>
                      <a:pt x="245" y="129"/>
                    </a:lnTo>
                    <a:lnTo>
                      <a:pt x="243" y="127"/>
                    </a:lnTo>
                    <a:lnTo>
                      <a:pt x="243" y="125"/>
                    </a:lnTo>
                    <a:lnTo>
                      <a:pt x="245" y="123"/>
                    </a:lnTo>
                    <a:lnTo>
                      <a:pt x="247" y="121"/>
                    </a:lnTo>
                    <a:lnTo>
                      <a:pt x="249" y="123"/>
                    </a:lnTo>
                    <a:lnTo>
                      <a:pt x="251" y="123"/>
                    </a:lnTo>
                    <a:lnTo>
                      <a:pt x="253" y="125"/>
                    </a:lnTo>
                    <a:lnTo>
                      <a:pt x="255" y="125"/>
                    </a:lnTo>
                    <a:lnTo>
                      <a:pt x="257" y="127"/>
                    </a:lnTo>
                    <a:lnTo>
                      <a:pt x="257" y="129"/>
                    </a:lnTo>
                    <a:lnTo>
                      <a:pt x="255" y="129"/>
                    </a:lnTo>
                    <a:lnTo>
                      <a:pt x="251" y="131"/>
                    </a:lnTo>
                    <a:close/>
                    <a:moveTo>
                      <a:pt x="257" y="123"/>
                    </a:moveTo>
                    <a:lnTo>
                      <a:pt x="259" y="123"/>
                    </a:lnTo>
                    <a:lnTo>
                      <a:pt x="255" y="123"/>
                    </a:lnTo>
                    <a:lnTo>
                      <a:pt x="253" y="121"/>
                    </a:lnTo>
                    <a:lnTo>
                      <a:pt x="251" y="121"/>
                    </a:ln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5" y="115"/>
                    </a:lnTo>
                    <a:lnTo>
                      <a:pt x="243" y="113"/>
                    </a:lnTo>
                    <a:lnTo>
                      <a:pt x="241" y="113"/>
                    </a:lnTo>
                    <a:lnTo>
                      <a:pt x="239" y="111"/>
                    </a:lnTo>
                    <a:lnTo>
                      <a:pt x="237" y="111"/>
                    </a:lnTo>
                    <a:lnTo>
                      <a:pt x="237" y="109"/>
                    </a:lnTo>
                    <a:lnTo>
                      <a:pt x="237" y="107"/>
                    </a:lnTo>
                    <a:lnTo>
                      <a:pt x="239" y="105"/>
                    </a:lnTo>
                    <a:lnTo>
                      <a:pt x="241" y="105"/>
                    </a:lnTo>
                    <a:lnTo>
                      <a:pt x="243" y="105"/>
                    </a:lnTo>
                    <a:lnTo>
                      <a:pt x="243" y="105"/>
                    </a:lnTo>
                    <a:lnTo>
                      <a:pt x="245" y="107"/>
                    </a:lnTo>
                    <a:lnTo>
                      <a:pt x="247" y="107"/>
                    </a:lnTo>
                    <a:lnTo>
                      <a:pt x="249" y="111"/>
                    </a:lnTo>
                    <a:lnTo>
                      <a:pt x="251" y="113"/>
                    </a:lnTo>
                    <a:lnTo>
                      <a:pt x="251" y="115"/>
                    </a:lnTo>
                    <a:lnTo>
                      <a:pt x="253" y="117"/>
                    </a:lnTo>
                    <a:lnTo>
                      <a:pt x="255" y="119"/>
                    </a:lnTo>
                    <a:lnTo>
                      <a:pt x="255" y="121"/>
                    </a:lnTo>
                    <a:lnTo>
                      <a:pt x="257" y="123"/>
                    </a:lnTo>
                    <a:close/>
                    <a:moveTo>
                      <a:pt x="191" y="101"/>
                    </a:moveTo>
                    <a:lnTo>
                      <a:pt x="189" y="101"/>
                    </a:lnTo>
                    <a:lnTo>
                      <a:pt x="187" y="99"/>
                    </a:lnTo>
                    <a:lnTo>
                      <a:pt x="185" y="97"/>
                    </a:lnTo>
                    <a:lnTo>
                      <a:pt x="183" y="97"/>
                    </a:lnTo>
                    <a:lnTo>
                      <a:pt x="183" y="95"/>
                    </a:lnTo>
                    <a:lnTo>
                      <a:pt x="185" y="95"/>
                    </a:lnTo>
                    <a:lnTo>
                      <a:pt x="187" y="95"/>
                    </a:lnTo>
                    <a:lnTo>
                      <a:pt x="189" y="95"/>
                    </a:lnTo>
                    <a:lnTo>
                      <a:pt x="189" y="97"/>
                    </a:lnTo>
                    <a:lnTo>
                      <a:pt x="189" y="99"/>
                    </a:lnTo>
                    <a:lnTo>
                      <a:pt x="191" y="99"/>
                    </a:lnTo>
                    <a:lnTo>
                      <a:pt x="191" y="101"/>
                    </a:lnTo>
                    <a:close/>
                    <a:moveTo>
                      <a:pt x="149" y="12"/>
                    </a:moveTo>
                    <a:lnTo>
                      <a:pt x="151" y="12"/>
                    </a:lnTo>
                    <a:lnTo>
                      <a:pt x="153" y="12"/>
                    </a:lnTo>
                    <a:lnTo>
                      <a:pt x="155" y="12"/>
                    </a:lnTo>
                    <a:lnTo>
                      <a:pt x="157" y="12"/>
                    </a:lnTo>
                    <a:lnTo>
                      <a:pt x="159" y="14"/>
                    </a:lnTo>
                    <a:lnTo>
                      <a:pt x="159" y="16"/>
                    </a:lnTo>
                    <a:lnTo>
                      <a:pt x="159" y="18"/>
                    </a:lnTo>
                    <a:lnTo>
                      <a:pt x="161" y="20"/>
                    </a:lnTo>
                    <a:lnTo>
                      <a:pt x="163" y="20"/>
                    </a:lnTo>
                    <a:lnTo>
                      <a:pt x="165" y="22"/>
                    </a:lnTo>
                    <a:lnTo>
                      <a:pt x="167" y="24"/>
                    </a:lnTo>
                    <a:lnTo>
                      <a:pt x="167" y="26"/>
                    </a:lnTo>
                    <a:lnTo>
                      <a:pt x="169" y="28"/>
                    </a:lnTo>
                    <a:lnTo>
                      <a:pt x="169" y="31"/>
                    </a:lnTo>
                    <a:lnTo>
                      <a:pt x="169" y="33"/>
                    </a:lnTo>
                    <a:lnTo>
                      <a:pt x="171" y="33"/>
                    </a:lnTo>
                    <a:lnTo>
                      <a:pt x="173" y="33"/>
                    </a:lnTo>
                    <a:lnTo>
                      <a:pt x="175" y="33"/>
                    </a:lnTo>
                    <a:lnTo>
                      <a:pt x="175" y="35"/>
                    </a:lnTo>
                    <a:lnTo>
                      <a:pt x="173" y="35"/>
                    </a:lnTo>
                    <a:lnTo>
                      <a:pt x="171" y="35"/>
                    </a:lnTo>
                    <a:lnTo>
                      <a:pt x="169" y="35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1" y="39"/>
                    </a:lnTo>
                    <a:lnTo>
                      <a:pt x="173" y="39"/>
                    </a:lnTo>
                    <a:lnTo>
                      <a:pt x="173" y="41"/>
                    </a:lnTo>
                    <a:lnTo>
                      <a:pt x="171" y="41"/>
                    </a:lnTo>
                    <a:lnTo>
                      <a:pt x="171" y="43"/>
                    </a:lnTo>
                    <a:lnTo>
                      <a:pt x="171" y="45"/>
                    </a:lnTo>
                    <a:lnTo>
                      <a:pt x="173" y="45"/>
                    </a:lnTo>
                    <a:lnTo>
                      <a:pt x="173" y="47"/>
                    </a:lnTo>
                    <a:lnTo>
                      <a:pt x="173" y="45"/>
                    </a:lnTo>
                    <a:lnTo>
                      <a:pt x="175" y="45"/>
                    </a:lnTo>
                    <a:lnTo>
                      <a:pt x="177" y="45"/>
                    </a:lnTo>
                    <a:lnTo>
                      <a:pt x="177" y="47"/>
                    </a:lnTo>
                    <a:lnTo>
                      <a:pt x="177" y="49"/>
                    </a:lnTo>
                    <a:lnTo>
                      <a:pt x="175" y="49"/>
                    </a:lnTo>
                    <a:lnTo>
                      <a:pt x="175" y="51"/>
                    </a:lnTo>
                    <a:lnTo>
                      <a:pt x="173" y="51"/>
                    </a:lnTo>
                    <a:lnTo>
                      <a:pt x="173" y="49"/>
                    </a:lnTo>
                    <a:lnTo>
                      <a:pt x="171" y="49"/>
                    </a:lnTo>
                    <a:lnTo>
                      <a:pt x="171" y="47"/>
                    </a:lnTo>
                    <a:lnTo>
                      <a:pt x="169" y="49"/>
                    </a:lnTo>
                    <a:lnTo>
                      <a:pt x="167" y="49"/>
                    </a:lnTo>
                    <a:lnTo>
                      <a:pt x="167" y="51"/>
                    </a:lnTo>
                    <a:lnTo>
                      <a:pt x="165" y="51"/>
                    </a:lnTo>
                    <a:lnTo>
                      <a:pt x="165" y="53"/>
                    </a:lnTo>
                    <a:lnTo>
                      <a:pt x="165" y="55"/>
                    </a:lnTo>
                    <a:lnTo>
                      <a:pt x="167" y="57"/>
                    </a:lnTo>
                    <a:lnTo>
                      <a:pt x="169" y="57"/>
                    </a:lnTo>
                    <a:lnTo>
                      <a:pt x="169" y="59"/>
                    </a:lnTo>
                    <a:lnTo>
                      <a:pt x="169" y="61"/>
                    </a:lnTo>
                    <a:lnTo>
                      <a:pt x="169" y="63"/>
                    </a:lnTo>
                    <a:lnTo>
                      <a:pt x="171" y="63"/>
                    </a:lnTo>
                    <a:lnTo>
                      <a:pt x="171" y="65"/>
                    </a:lnTo>
                    <a:lnTo>
                      <a:pt x="173" y="65"/>
                    </a:lnTo>
                    <a:lnTo>
                      <a:pt x="175" y="65"/>
                    </a:lnTo>
                    <a:lnTo>
                      <a:pt x="175" y="67"/>
                    </a:lnTo>
                    <a:lnTo>
                      <a:pt x="173" y="69"/>
                    </a:lnTo>
                    <a:lnTo>
                      <a:pt x="171" y="71"/>
                    </a:lnTo>
                    <a:lnTo>
                      <a:pt x="171" y="73"/>
                    </a:lnTo>
                    <a:lnTo>
                      <a:pt x="171" y="75"/>
                    </a:lnTo>
                    <a:lnTo>
                      <a:pt x="171" y="77"/>
                    </a:lnTo>
                    <a:lnTo>
                      <a:pt x="171" y="79"/>
                    </a:lnTo>
                    <a:lnTo>
                      <a:pt x="171" y="81"/>
                    </a:lnTo>
                    <a:lnTo>
                      <a:pt x="173" y="81"/>
                    </a:lnTo>
                    <a:lnTo>
                      <a:pt x="173" y="83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1"/>
                    </a:lnTo>
                    <a:lnTo>
                      <a:pt x="173" y="93"/>
                    </a:lnTo>
                    <a:lnTo>
                      <a:pt x="175" y="95"/>
                    </a:lnTo>
                    <a:lnTo>
                      <a:pt x="177" y="97"/>
                    </a:lnTo>
                    <a:lnTo>
                      <a:pt x="179" y="97"/>
                    </a:lnTo>
                    <a:lnTo>
                      <a:pt x="181" y="99"/>
                    </a:lnTo>
                    <a:lnTo>
                      <a:pt x="183" y="101"/>
                    </a:lnTo>
                    <a:lnTo>
                      <a:pt x="185" y="101"/>
                    </a:lnTo>
                    <a:lnTo>
                      <a:pt x="185" y="103"/>
                    </a:lnTo>
                    <a:lnTo>
                      <a:pt x="187" y="105"/>
                    </a:lnTo>
                    <a:lnTo>
                      <a:pt x="189" y="105"/>
                    </a:lnTo>
                    <a:lnTo>
                      <a:pt x="191" y="105"/>
                    </a:lnTo>
                    <a:lnTo>
                      <a:pt x="193" y="105"/>
                    </a:lnTo>
                    <a:lnTo>
                      <a:pt x="195" y="105"/>
                    </a:lnTo>
                    <a:lnTo>
                      <a:pt x="197" y="107"/>
                    </a:lnTo>
                    <a:lnTo>
                      <a:pt x="199" y="109"/>
                    </a:lnTo>
                    <a:lnTo>
                      <a:pt x="201" y="109"/>
                    </a:lnTo>
                    <a:lnTo>
                      <a:pt x="201" y="111"/>
                    </a:lnTo>
                    <a:lnTo>
                      <a:pt x="203" y="113"/>
                    </a:lnTo>
                    <a:lnTo>
                      <a:pt x="205" y="113"/>
                    </a:lnTo>
                    <a:lnTo>
                      <a:pt x="207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1" y="119"/>
                    </a:lnTo>
                    <a:lnTo>
                      <a:pt x="199" y="119"/>
                    </a:lnTo>
                    <a:lnTo>
                      <a:pt x="195" y="119"/>
                    </a:lnTo>
                    <a:lnTo>
                      <a:pt x="195" y="117"/>
                    </a:lnTo>
                    <a:lnTo>
                      <a:pt x="193" y="117"/>
                    </a:lnTo>
                    <a:lnTo>
                      <a:pt x="191" y="117"/>
                    </a:lnTo>
                    <a:lnTo>
                      <a:pt x="189" y="115"/>
                    </a:lnTo>
                    <a:lnTo>
                      <a:pt x="187" y="115"/>
                    </a:lnTo>
                    <a:lnTo>
                      <a:pt x="187" y="113"/>
                    </a:lnTo>
                    <a:lnTo>
                      <a:pt x="185" y="111"/>
                    </a:lnTo>
                    <a:lnTo>
                      <a:pt x="183" y="109"/>
                    </a:lnTo>
                    <a:lnTo>
                      <a:pt x="181" y="107"/>
                    </a:lnTo>
                    <a:lnTo>
                      <a:pt x="179" y="105"/>
                    </a:lnTo>
                    <a:lnTo>
                      <a:pt x="177" y="103"/>
                    </a:lnTo>
                    <a:lnTo>
                      <a:pt x="175" y="101"/>
                    </a:lnTo>
                    <a:lnTo>
                      <a:pt x="173" y="99"/>
                    </a:lnTo>
                    <a:lnTo>
                      <a:pt x="171" y="97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9" y="91"/>
                    </a:lnTo>
                    <a:lnTo>
                      <a:pt x="167" y="91"/>
                    </a:lnTo>
                    <a:lnTo>
                      <a:pt x="165" y="89"/>
                    </a:lnTo>
                    <a:lnTo>
                      <a:pt x="163" y="89"/>
                    </a:lnTo>
                    <a:lnTo>
                      <a:pt x="161" y="87"/>
                    </a:lnTo>
                    <a:lnTo>
                      <a:pt x="161" y="83"/>
                    </a:lnTo>
                    <a:lnTo>
                      <a:pt x="161" y="81"/>
                    </a:lnTo>
                    <a:lnTo>
                      <a:pt x="161" y="79"/>
                    </a:lnTo>
                    <a:lnTo>
                      <a:pt x="159" y="79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5"/>
                    </a:lnTo>
                    <a:lnTo>
                      <a:pt x="157" y="73"/>
                    </a:lnTo>
                    <a:lnTo>
                      <a:pt x="159" y="73"/>
                    </a:lnTo>
                    <a:lnTo>
                      <a:pt x="159" y="71"/>
                    </a:lnTo>
                    <a:lnTo>
                      <a:pt x="157" y="71"/>
                    </a:lnTo>
                    <a:lnTo>
                      <a:pt x="157" y="69"/>
                    </a:lnTo>
                    <a:lnTo>
                      <a:pt x="155" y="69"/>
                    </a:lnTo>
                    <a:lnTo>
                      <a:pt x="155" y="71"/>
                    </a:lnTo>
                    <a:lnTo>
                      <a:pt x="155" y="73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9" y="83"/>
                    </a:lnTo>
                    <a:lnTo>
                      <a:pt x="159" y="85"/>
                    </a:lnTo>
                    <a:lnTo>
                      <a:pt x="161" y="87"/>
                    </a:lnTo>
                    <a:lnTo>
                      <a:pt x="163" y="89"/>
                    </a:lnTo>
                    <a:lnTo>
                      <a:pt x="163" y="89"/>
                    </a:lnTo>
                    <a:lnTo>
                      <a:pt x="165" y="91"/>
                    </a:lnTo>
                    <a:lnTo>
                      <a:pt x="165" y="93"/>
                    </a:lnTo>
                    <a:lnTo>
                      <a:pt x="167" y="93"/>
                    </a:lnTo>
                    <a:lnTo>
                      <a:pt x="169" y="95"/>
                    </a:lnTo>
                    <a:lnTo>
                      <a:pt x="169" y="97"/>
                    </a:lnTo>
                    <a:lnTo>
                      <a:pt x="171" y="99"/>
                    </a:lnTo>
                    <a:lnTo>
                      <a:pt x="171" y="101"/>
                    </a:lnTo>
                    <a:lnTo>
                      <a:pt x="173" y="103"/>
                    </a:lnTo>
                    <a:lnTo>
                      <a:pt x="175" y="103"/>
                    </a:lnTo>
                    <a:lnTo>
                      <a:pt x="177" y="105"/>
                    </a:lnTo>
                    <a:lnTo>
                      <a:pt x="177" y="107"/>
                    </a:lnTo>
                    <a:lnTo>
                      <a:pt x="181" y="109"/>
                    </a:lnTo>
                    <a:lnTo>
                      <a:pt x="183" y="111"/>
                    </a:lnTo>
                    <a:lnTo>
                      <a:pt x="183" y="113"/>
                    </a:lnTo>
                    <a:lnTo>
                      <a:pt x="187" y="115"/>
                    </a:lnTo>
                    <a:lnTo>
                      <a:pt x="189" y="117"/>
                    </a:lnTo>
                    <a:lnTo>
                      <a:pt x="191" y="117"/>
                    </a:lnTo>
                    <a:lnTo>
                      <a:pt x="191" y="119"/>
                    </a:lnTo>
                    <a:lnTo>
                      <a:pt x="193" y="119"/>
                    </a:lnTo>
                    <a:lnTo>
                      <a:pt x="195" y="119"/>
                    </a:lnTo>
                    <a:lnTo>
                      <a:pt x="195" y="119"/>
                    </a:lnTo>
                    <a:lnTo>
                      <a:pt x="195" y="121"/>
                    </a:lnTo>
                    <a:lnTo>
                      <a:pt x="199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11" y="119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5" y="117"/>
                    </a:lnTo>
                    <a:lnTo>
                      <a:pt x="227" y="117"/>
                    </a:lnTo>
                    <a:lnTo>
                      <a:pt x="229" y="115"/>
                    </a:lnTo>
                    <a:lnTo>
                      <a:pt x="231" y="115"/>
                    </a:lnTo>
                    <a:lnTo>
                      <a:pt x="233" y="115"/>
                    </a:lnTo>
                    <a:lnTo>
                      <a:pt x="235" y="113"/>
                    </a:lnTo>
                    <a:lnTo>
                      <a:pt x="237" y="111"/>
                    </a:lnTo>
                    <a:lnTo>
                      <a:pt x="237" y="113"/>
                    </a:lnTo>
                    <a:lnTo>
                      <a:pt x="239" y="113"/>
                    </a:lnTo>
                    <a:lnTo>
                      <a:pt x="243" y="115"/>
                    </a:lnTo>
                    <a:lnTo>
                      <a:pt x="243" y="117"/>
                    </a:lnTo>
                    <a:lnTo>
                      <a:pt x="245" y="119"/>
                    </a:lnTo>
                    <a:lnTo>
                      <a:pt x="245" y="121"/>
                    </a:lnTo>
                    <a:lnTo>
                      <a:pt x="243" y="125"/>
                    </a:lnTo>
                    <a:lnTo>
                      <a:pt x="241" y="123"/>
                    </a:lnTo>
                    <a:lnTo>
                      <a:pt x="239" y="123"/>
                    </a:lnTo>
                    <a:lnTo>
                      <a:pt x="237" y="125"/>
                    </a:lnTo>
                    <a:lnTo>
                      <a:pt x="235" y="125"/>
                    </a:lnTo>
                    <a:lnTo>
                      <a:pt x="233" y="127"/>
                    </a:lnTo>
                    <a:lnTo>
                      <a:pt x="233" y="129"/>
                    </a:lnTo>
                    <a:lnTo>
                      <a:pt x="233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7" y="133"/>
                    </a:lnTo>
                    <a:lnTo>
                      <a:pt x="227" y="135"/>
                    </a:lnTo>
                    <a:lnTo>
                      <a:pt x="227" y="137"/>
                    </a:lnTo>
                    <a:lnTo>
                      <a:pt x="227" y="137"/>
                    </a:lnTo>
                    <a:lnTo>
                      <a:pt x="227" y="139"/>
                    </a:lnTo>
                    <a:lnTo>
                      <a:pt x="227" y="141"/>
                    </a:lnTo>
                    <a:lnTo>
                      <a:pt x="225" y="141"/>
                    </a:lnTo>
                    <a:lnTo>
                      <a:pt x="223" y="141"/>
                    </a:lnTo>
                    <a:lnTo>
                      <a:pt x="221" y="143"/>
                    </a:lnTo>
                    <a:lnTo>
                      <a:pt x="219" y="147"/>
                    </a:lnTo>
                    <a:lnTo>
                      <a:pt x="217" y="149"/>
                    </a:lnTo>
                    <a:lnTo>
                      <a:pt x="217" y="153"/>
                    </a:lnTo>
                    <a:lnTo>
                      <a:pt x="215" y="155"/>
                    </a:lnTo>
                    <a:lnTo>
                      <a:pt x="215" y="157"/>
                    </a:lnTo>
                    <a:lnTo>
                      <a:pt x="215" y="159"/>
                    </a:lnTo>
                    <a:lnTo>
                      <a:pt x="217" y="159"/>
                    </a:lnTo>
                    <a:lnTo>
                      <a:pt x="217" y="161"/>
                    </a:lnTo>
                    <a:lnTo>
                      <a:pt x="219" y="161"/>
                    </a:lnTo>
                    <a:lnTo>
                      <a:pt x="221" y="163"/>
                    </a:lnTo>
                    <a:lnTo>
                      <a:pt x="223" y="163"/>
                    </a:lnTo>
                    <a:lnTo>
                      <a:pt x="225" y="165"/>
                    </a:lnTo>
                    <a:lnTo>
                      <a:pt x="227" y="167"/>
                    </a:lnTo>
                    <a:lnTo>
                      <a:pt x="225" y="167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1" y="167"/>
                    </a:lnTo>
                    <a:lnTo>
                      <a:pt x="219" y="165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3" y="179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3" y="173"/>
                    </a:lnTo>
                    <a:lnTo>
                      <a:pt x="211" y="173"/>
                    </a:lnTo>
                    <a:lnTo>
                      <a:pt x="209" y="173"/>
                    </a:lnTo>
                    <a:lnTo>
                      <a:pt x="211" y="173"/>
                    </a:lnTo>
                    <a:lnTo>
                      <a:pt x="213" y="173"/>
                    </a:lnTo>
                    <a:lnTo>
                      <a:pt x="213" y="175"/>
                    </a:lnTo>
                    <a:lnTo>
                      <a:pt x="213" y="177"/>
                    </a:lnTo>
                    <a:lnTo>
                      <a:pt x="213" y="179"/>
                    </a:lnTo>
                    <a:lnTo>
                      <a:pt x="215" y="179"/>
                    </a:lnTo>
                    <a:lnTo>
                      <a:pt x="217" y="179"/>
                    </a:lnTo>
                    <a:lnTo>
                      <a:pt x="217" y="177"/>
                    </a:lnTo>
                    <a:lnTo>
                      <a:pt x="217" y="175"/>
                    </a:lnTo>
                    <a:lnTo>
                      <a:pt x="217" y="173"/>
                    </a:lnTo>
                    <a:lnTo>
                      <a:pt x="217" y="171"/>
                    </a:lnTo>
                    <a:lnTo>
                      <a:pt x="219" y="167"/>
                    </a:lnTo>
                    <a:lnTo>
                      <a:pt x="219" y="165"/>
                    </a:lnTo>
                    <a:lnTo>
                      <a:pt x="221" y="167"/>
                    </a:lnTo>
                    <a:lnTo>
                      <a:pt x="223" y="169"/>
                    </a:lnTo>
                    <a:lnTo>
                      <a:pt x="225" y="169"/>
                    </a:lnTo>
                    <a:lnTo>
                      <a:pt x="227" y="169"/>
                    </a:lnTo>
                    <a:lnTo>
                      <a:pt x="227" y="167"/>
                    </a:lnTo>
                    <a:lnTo>
                      <a:pt x="227" y="165"/>
                    </a:lnTo>
                    <a:lnTo>
                      <a:pt x="229" y="165"/>
                    </a:lnTo>
                    <a:lnTo>
                      <a:pt x="229" y="163"/>
                    </a:lnTo>
                    <a:lnTo>
                      <a:pt x="231" y="163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5" y="169"/>
                    </a:lnTo>
                    <a:lnTo>
                      <a:pt x="237" y="171"/>
                    </a:lnTo>
                    <a:lnTo>
                      <a:pt x="235" y="171"/>
                    </a:lnTo>
                    <a:lnTo>
                      <a:pt x="235" y="175"/>
                    </a:lnTo>
                    <a:lnTo>
                      <a:pt x="235" y="177"/>
                    </a:lnTo>
                    <a:lnTo>
                      <a:pt x="235" y="179"/>
                    </a:lnTo>
                    <a:lnTo>
                      <a:pt x="235" y="181"/>
                    </a:lnTo>
                    <a:lnTo>
                      <a:pt x="235" y="183"/>
                    </a:lnTo>
                    <a:lnTo>
                      <a:pt x="231" y="185"/>
                    </a:lnTo>
                    <a:lnTo>
                      <a:pt x="229" y="185"/>
                    </a:lnTo>
                    <a:lnTo>
                      <a:pt x="227" y="185"/>
                    </a:lnTo>
                    <a:lnTo>
                      <a:pt x="225" y="185"/>
                    </a:lnTo>
                    <a:lnTo>
                      <a:pt x="223" y="185"/>
                    </a:lnTo>
                    <a:lnTo>
                      <a:pt x="223" y="185"/>
                    </a:lnTo>
                    <a:lnTo>
                      <a:pt x="221" y="187"/>
                    </a:lnTo>
                    <a:lnTo>
                      <a:pt x="221" y="189"/>
                    </a:lnTo>
                    <a:lnTo>
                      <a:pt x="219" y="191"/>
                    </a:lnTo>
                    <a:lnTo>
                      <a:pt x="217" y="191"/>
                    </a:lnTo>
                    <a:lnTo>
                      <a:pt x="215" y="191"/>
                    </a:lnTo>
                    <a:lnTo>
                      <a:pt x="213" y="191"/>
                    </a:lnTo>
                    <a:lnTo>
                      <a:pt x="211" y="191"/>
                    </a:lnTo>
                    <a:lnTo>
                      <a:pt x="211" y="193"/>
                    </a:lnTo>
                    <a:lnTo>
                      <a:pt x="211" y="195"/>
                    </a:lnTo>
                    <a:lnTo>
                      <a:pt x="213" y="197"/>
                    </a:lnTo>
                    <a:lnTo>
                      <a:pt x="213" y="199"/>
                    </a:lnTo>
                    <a:lnTo>
                      <a:pt x="213" y="201"/>
                    </a:lnTo>
                    <a:lnTo>
                      <a:pt x="209" y="201"/>
                    </a:lnTo>
                    <a:lnTo>
                      <a:pt x="207" y="203"/>
                    </a:lnTo>
                    <a:lnTo>
                      <a:pt x="209" y="203"/>
                    </a:lnTo>
                    <a:lnTo>
                      <a:pt x="211" y="203"/>
                    </a:lnTo>
                    <a:lnTo>
                      <a:pt x="209" y="203"/>
                    </a:lnTo>
                    <a:lnTo>
                      <a:pt x="209" y="207"/>
                    </a:lnTo>
                    <a:lnTo>
                      <a:pt x="209" y="209"/>
                    </a:lnTo>
                    <a:lnTo>
                      <a:pt x="207" y="211"/>
                    </a:lnTo>
                    <a:lnTo>
                      <a:pt x="209" y="211"/>
                    </a:lnTo>
                    <a:lnTo>
                      <a:pt x="211" y="209"/>
                    </a:lnTo>
                    <a:lnTo>
                      <a:pt x="211" y="205"/>
                    </a:lnTo>
                    <a:lnTo>
                      <a:pt x="213" y="201"/>
                    </a:lnTo>
                    <a:lnTo>
                      <a:pt x="213" y="199"/>
                    </a:lnTo>
                    <a:lnTo>
                      <a:pt x="213" y="197"/>
                    </a:lnTo>
                    <a:lnTo>
                      <a:pt x="213" y="195"/>
                    </a:lnTo>
                    <a:lnTo>
                      <a:pt x="213" y="193"/>
                    </a:lnTo>
                    <a:lnTo>
                      <a:pt x="215" y="195"/>
                    </a:lnTo>
                    <a:lnTo>
                      <a:pt x="217" y="195"/>
                    </a:lnTo>
                    <a:lnTo>
                      <a:pt x="217" y="197"/>
                    </a:lnTo>
                    <a:lnTo>
                      <a:pt x="219" y="197"/>
                    </a:lnTo>
                    <a:lnTo>
                      <a:pt x="219" y="195"/>
                    </a:lnTo>
                    <a:lnTo>
                      <a:pt x="221" y="195"/>
                    </a:lnTo>
                    <a:lnTo>
                      <a:pt x="223" y="193"/>
                    </a:lnTo>
                    <a:lnTo>
                      <a:pt x="225" y="191"/>
                    </a:lnTo>
                    <a:lnTo>
                      <a:pt x="225" y="189"/>
                    </a:lnTo>
                    <a:lnTo>
                      <a:pt x="227" y="187"/>
                    </a:lnTo>
                    <a:lnTo>
                      <a:pt x="229" y="187"/>
                    </a:lnTo>
                    <a:lnTo>
                      <a:pt x="231" y="187"/>
                    </a:lnTo>
                    <a:lnTo>
                      <a:pt x="231" y="185"/>
                    </a:lnTo>
                    <a:lnTo>
                      <a:pt x="233" y="185"/>
                    </a:lnTo>
                    <a:lnTo>
                      <a:pt x="235" y="185"/>
                    </a:lnTo>
                    <a:lnTo>
                      <a:pt x="237" y="185"/>
                    </a:lnTo>
                    <a:lnTo>
                      <a:pt x="237" y="181"/>
                    </a:lnTo>
                    <a:lnTo>
                      <a:pt x="237" y="179"/>
                    </a:lnTo>
                    <a:lnTo>
                      <a:pt x="239" y="177"/>
                    </a:lnTo>
                    <a:lnTo>
                      <a:pt x="237" y="175"/>
                    </a:lnTo>
                    <a:lnTo>
                      <a:pt x="239" y="173"/>
                    </a:lnTo>
                    <a:lnTo>
                      <a:pt x="241" y="171"/>
                    </a:lnTo>
                    <a:lnTo>
                      <a:pt x="241" y="173"/>
                    </a:lnTo>
                    <a:lnTo>
                      <a:pt x="243" y="175"/>
                    </a:lnTo>
                    <a:lnTo>
                      <a:pt x="243" y="177"/>
                    </a:lnTo>
                    <a:lnTo>
                      <a:pt x="243" y="179"/>
                    </a:lnTo>
                    <a:lnTo>
                      <a:pt x="243" y="179"/>
                    </a:lnTo>
                    <a:lnTo>
                      <a:pt x="243" y="183"/>
                    </a:lnTo>
                    <a:lnTo>
                      <a:pt x="243" y="185"/>
                    </a:lnTo>
                    <a:lnTo>
                      <a:pt x="243" y="185"/>
                    </a:lnTo>
                    <a:lnTo>
                      <a:pt x="243" y="187"/>
                    </a:lnTo>
                    <a:lnTo>
                      <a:pt x="243" y="189"/>
                    </a:lnTo>
                    <a:lnTo>
                      <a:pt x="241" y="191"/>
                    </a:lnTo>
                    <a:lnTo>
                      <a:pt x="241" y="193"/>
                    </a:lnTo>
                    <a:lnTo>
                      <a:pt x="241" y="195"/>
                    </a:lnTo>
                    <a:lnTo>
                      <a:pt x="239" y="195"/>
                    </a:lnTo>
                    <a:lnTo>
                      <a:pt x="239" y="197"/>
                    </a:lnTo>
                    <a:lnTo>
                      <a:pt x="237" y="197"/>
                    </a:lnTo>
                    <a:lnTo>
                      <a:pt x="237" y="199"/>
                    </a:lnTo>
                    <a:lnTo>
                      <a:pt x="239" y="201"/>
                    </a:lnTo>
                    <a:lnTo>
                      <a:pt x="239" y="203"/>
                    </a:lnTo>
                    <a:lnTo>
                      <a:pt x="239" y="205"/>
                    </a:lnTo>
                    <a:lnTo>
                      <a:pt x="239" y="207"/>
                    </a:lnTo>
                    <a:lnTo>
                      <a:pt x="239" y="209"/>
                    </a:lnTo>
                    <a:lnTo>
                      <a:pt x="241" y="211"/>
                    </a:lnTo>
                    <a:lnTo>
                      <a:pt x="243" y="213"/>
                    </a:lnTo>
                    <a:lnTo>
                      <a:pt x="243" y="215"/>
                    </a:lnTo>
                    <a:lnTo>
                      <a:pt x="245" y="217"/>
                    </a:lnTo>
                    <a:lnTo>
                      <a:pt x="247" y="217"/>
                    </a:lnTo>
                    <a:lnTo>
                      <a:pt x="247" y="219"/>
                    </a:lnTo>
                    <a:lnTo>
                      <a:pt x="249" y="219"/>
                    </a:lnTo>
                    <a:lnTo>
                      <a:pt x="253" y="221"/>
                    </a:lnTo>
                    <a:lnTo>
                      <a:pt x="255" y="221"/>
                    </a:lnTo>
                    <a:lnTo>
                      <a:pt x="255" y="223"/>
                    </a:lnTo>
                    <a:lnTo>
                      <a:pt x="255" y="225"/>
                    </a:lnTo>
                    <a:lnTo>
                      <a:pt x="257" y="227"/>
                    </a:lnTo>
                    <a:lnTo>
                      <a:pt x="257" y="229"/>
                    </a:lnTo>
                    <a:lnTo>
                      <a:pt x="255" y="229"/>
                    </a:lnTo>
                    <a:lnTo>
                      <a:pt x="253" y="229"/>
                    </a:lnTo>
                    <a:lnTo>
                      <a:pt x="251" y="229"/>
                    </a:lnTo>
                    <a:lnTo>
                      <a:pt x="249" y="229"/>
                    </a:lnTo>
                    <a:lnTo>
                      <a:pt x="247" y="231"/>
                    </a:lnTo>
                    <a:lnTo>
                      <a:pt x="247" y="233"/>
                    </a:lnTo>
                    <a:lnTo>
                      <a:pt x="249" y="233"/>
                    </a:lnTo>
                    <a:lnTo>
                      <a:pt x="251" y="231"/>
                    </a:lnTo>
                    <a:lnTo>
                      <a:pt x="253" y="233"/>
                    </a:lnTo>
                    <a:lnTo>
                      <a:pt x="255" y="233"/>
                    </a:lnTo>
                    <a:lnTo>
                      <a:pt x="255" y="233"/>
                    </a:lnTo>
                    <a:lnTo>
                      <a:pt x="257" y="233"/>
                    </a:lnTo>
                    <a:lnTo>
                      <a:pt x="257" y="233"/>
                    </a:lnTo>
                    <a:lnTo>
                      <a:pt x="259" y="233"/>
                    </a:lnTo>
                    <a:lnTo>
                      <a:pt x="261" y="233"/>
                    </a:lnTo>
                    <a:lnTo>
                      <a:pt x="263" y="235"/>
                    </a:lnTo>
                    <a:lnTo>
                      <a:pt x="263" y="237"/>
                    </a:lnTo>
                    <a:lnTo>
                      <a:pt x="265" y="239"/>
                    </a:lnTo>
                    <a:lnTo>
                      <a:pt x="267" y="241"/>
                    </a:lnTo>
                    <a:lnTo>
                      <a:pt x="267" y="243"/>
                    </a:lnTo>
                    <a:lnTo>
                      <a:pt x="269" y="243"/>
                    </a:lnTo>
                    <a:lnTo>
                      <a:pt x="271" y="243"/>
                    </a:lnTo>
                    <a:lnTo>
                      <a:pt x="273" y="243"/>
                    </a:lnTo>
                    <a:lnTo>
                      <a:pt x="275" y="243"/>
                    </a:lnTo>
                    <a:lnTo>
                      <a:pt x="277" y="243"/>
                    </a:lnTo>
                    <a:lnTo>
                      <a:pt x="279" y="243"/>
                    </a:lnTo>
                    <a:lnTo>
                      <a:pt x="281" y="243"/>
                    </a:lnTo>
                    <a:lnTo>
                      <a:pt x="283" y="243"/>
                    </a:lnTo>
                    <a:lnTo>
                      <a:pt x="285" y="243"/>
                    </a:lnTo>
                    <a:lnTo>
                      <a:pt x="287" y="243"/>
                    </a:lnTo>
                    <a:lnTo>
                      <a:pt x="287" y="245"/>
                    </a:lnTo>
                    <a:lnTo>
                      <a:pt x="289" y="245"/>
                    </a:lnTo>
                    <a:lnTo>
                      <a:pt x="289" y="247"/>
                    </a:lnTo>
                    <a:lnTo>
                      <a:pt x="287" y="249"/>
                    </a:lnTo>
                    <a:lnTo>
                      <a:pt x="285" y="249"/>
                    </a:lnTo>
                    <a:lnTo>
                      <a:pt x="283" y="251"/>
                    </a:lnTo>
                    <a:lnTo>
                      <a:pt x="283" y="253"/>
                    </a:lnTo>
                    <a:lnTo>
                      <a:pt x="281" y="255"/>
                    </a:lnTo>
                    <a:lnTo>
                      <a:pt x="279" y="257"/>
                    </a:lnTo>
                    <a:lnTo>
                      <a:pt x="277" y="257"/>
                    </a:lnTo>
                    <a:lnTo>
                      <a:pt x="273" y="263"/>
                    </a:lnTo>
                    <a:lnTo>
                      <a:pt x="271" y="263"/>
                    </a:lnTo>
                    <a:lnTo>
                      <a:pt x="267" y="267"/>
                    </a:lnTo>
                    <a:lnTo>
                      <a:pt x="265" y="269"/>
                    </a:lnTo>
                    <a:lnTo>
                      <a:pt x="263" y="271"/>
                    </a:lnTo>
                    <a:lnTo>
                      <a:pt x="261" y="273"/>
                    </a:lnTo>
                    <a:lnTo>
                      <a:pt x="259" y="275"/>
                    </a:lnTo>
                    <a:lnTo>
                      <a:pt x="257" y="277"/>
                    </a:lnTo>
                    <a:lnTo>
                      <a:pt x="255" y="279"/>
                    </a:lnTo>
                    <a:lnTo>
                      <a:pt x="253" y="281"/>
                    </a:lnTo>
                    <a:lnTo>
                      <a:pt x="253" y="281"/>
                    </a:lnTo>
                    <a:lnTo>
                      <a:pt x="251" y="283"/>
                    </a:lnTo>
                    <a:lnTo>
                      <a:pt x="249" y="283"/>
                    </a:lnTo>
                    <a:lnTo>
                      <a:pt x="247" y="285"/>
                    </a:lnTo>
                    <a:lnTo>
                      <a:pt x="245" y="283"/>
                    </a:lnTo>
                    <a:lnTo>
                      <a:pt x="243" y="281"/>
                    </a:lnTo>
                    <a:lnTo>
                      <a:pt x="245" y="281"/>
                    </a:lnTo>
                    <a:lnTo>
                      <a:pt x="245" y="281"/>
                    </a:lnTo>
                    <a:lnTo>
                      <a:pt x="247" y="279"/>
                    </a:lnTo>
                    <a:lnTo>
                      <a:pt x="247" y="277"/>
                    </a:lnTo>
                    <a:lnTo>
                      <a:pt x="247" y="275"/>
                    </a:lnTo>
                    <a:lnTo>
                      <a:pt x="249" y="275"/>
                    </a:lnTo>
                    <a:lnTo>
                      <a:pt x="251" y="273"/>
                    </a:lnTo>
                    <a:lnTo>
                      <a:pt x="253" y="273"/>
                    </a:lnTo>
                    <a:lnTo>
                      <a:pt x="255" y="271"/>
                    </a:lnTo>
                    <a:lnTo>
                      <a:pt x="253" y="271"/>
                    </a:lnTo>
                    <a:lnTo>
                      <a:pt x="251" y="271"/>
                    </a:lnTo>
                    <a:lnTo>
                      <a:pt x="249" y="271"/>
                    </a:lnTo>
                    <a:lnTo>
                      <a:pt x="247" y="273"/>
                    </a:lnTo>
                    <a:lnTo>
                      <a:pt x="247" y="271"/>
                    </a:lnTo>
                    <a:lnTo>
                      <a:pt x="245" y="269"/>
                    </a:lnTo>
                    <a:lnTo>
                      <a:pt x="243" y="265"/>
                    </a:lnTo>
                    <a:lnTo>
                      <a:pt x="243" y="263"/>
                    </a:lnTo>
                    <a:lnTo>
                      <a:pt x="243" y="261"/>
                    </a:lnTo>
                    <a:lnTo>
                      <a:pt x="243" y="257"/>
                    </a:lnTo>
                    <a:lnTo>
                      <a:pt x="243" y="255"/>
                    </a:lnTo>
                    <a:lnTo>
                      <a:pt x="243" y="253"/>
                    </a:lnTo>
                    <a:lnTo>
                      <a:pt x="243" y="251"/>
                    </a:lnTo>
                    <a:lnTo>
                      <a:pt x="243" y="249"/>
                    </a:lnTo>
                    <a:lnTo>
                      <a:pt x="243" y="251"/>
                    </a:lnTo>
                    <a:lnTo>
                      <a:pt x="243" y="253"/>
                    </a:lnTo>
                    <a:lnTo>
                      <a:pt x="243" y="255"/>
                    </a:lnTo>
                    <a:lnTo>
                      <a:pt x="243" y="257"/>
                    </a:lnTo>
                    <a:lnTo>
                      <a:pt x="243" y="259"/>
                    </a:lnTo>
                    <a:lnTo>
                      <a:pt x="243" y="261"/>
                    </a:lnTo>
                    <a:lnTo>
                      <a:pt x="243" y="263"/>
                    </a:lnTo>
                    <a:lnTo>
                      <a:pt x="243" y="265"/>
                    </a:lnTo>
                    <a:lnTo>
                      <a:pt x="243" y="269"/>
                    </a:lnTo>
                    <a:lnTo>
                      <a:pt x="245" y="271"/>
                    </a:lnTo>
                    <a:lnTo>
                      <a:pt x="245" y="273"/>
                    </a:lnTo>
                    <a:lnTo>
                      <a:pt x="245" y="275"/>
                    </a:lnTo>
                    <a:lnTo>
                      <a:pt x="245" y="277"/>
                    </a:lnTo>
                    <a:lnTo>
                      <a:pt x="243" y="277"/>
                    </a:lnTo>
                    <a:lnTo>
                      <a:pt x="243" y="277"/>
                    </a:lnTo>
                    <a:lnTo>
                      <a:pt x="241" y="277"/>
                    </a:lnTo>
                    <a:lnTo>
                      <a:pt x="237" y="277"/>
                    </a:lnTo>
                    <a:lnTo>
                      <a:pt x="235" y="277"/>
                    </a:lnTo>
                    <a:lnTo>
                      <a:pt x="233" y="277"/>
                    </a:lnTo>
                    <a:lnTo>
                      <a:pt x="231" y="277"/>
                    </a:lnTo>
                    <a:lnTo>
                      <a:pt x="229" y="277"/>
                    </a:lnTo>
                    <a:lnTo>
                      <a:pt x="229" y="275"/>
                    </a:lnTo>
                    <a:lnTo>
                      <a:pt x="227" y="275"/>
                    </a:lnTo>
                    <a:lnTo>
                      <a:pt x="227" y="273"/>
                    </a:lnTo>
                    <a:lnTo>
                      <a:pt x="225" y="273"/>
                    </a:lnTo>
                    <a:lnTo>
                      <a:pt x="223" y="273"/>
                    </a:lnTo>
                    <a:lnTo>
                      <a:pt x="223" y="271"/>
                    </a:lnTo>
                    <a:lnTo>
                      <a:pt x="221" y="271"/>
                    </a:lnTo>
                    <a:lnTo>
                      <a:pt x="219" y="271"/>
                    </a:lnTo>
                    <a:lnTo>
                      <a:pt x="217" y="271"/>
                    </a:lnTo>
                    <a:lnTo>
                      <a:pt x="215" y="271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1" y="269"/>
                    </a:lnTo>
                    <a:lnTo>
                      <a:pt x="207" y="269"/>
                    </a:lnTo>
                    <a:lnTo>
                      <a:pt x="205" y="267"/>
                    </a:lnTo>
                    <a:lnTo>
                      <a:pt x="205" y="269"/>
                    </a:lnTo>
                    <a:lnTo>
                      <a:pt x="205" y="271"/>
                    </a:lnTo>
                    <a:lnTo>
                      <a:pt x="201" y="271"/>
                    </a:lnTo>
                    <a:lnTo>
                      <a:pt x="199" y="269"/>
                    </a:lnTo>
                    <a:lnTo>
                      <a:pt x="199" y="265"/>
                    </a:lnTo>
                    <a:lnTo>
                      <a:pt x="197" y="265"/>
                    </a:lnTo>
                    <a:lnTo>
                      <a:pt x="195" y="263"/>
                    </a:lnTo>
                    <a:lnTo>
                      <a:pt x="195" y="261"/>
                    </a:lnTo>
                    <a:lnTo>
                      <a:pt x="195" y="261"/>
                    </a:lnTo>
                    <a:lnTo>
                      <a:pt x="195" y="259"/>
                    </a:lnTo>
                    <a:lnTo>
                      <a:pt x="193" y="255"/>
                    </a:lnTo>
                    <a:lnTo>
                      <a:pt x="191" y="255"/>
                    </a:lnTo>
                    <a:lnTo>
                      <a:pt x="189" y="253"/>
                    </a:lnTo>
                    <a:lnTo>
                      <a:pt x="187" y="253"/>
                    </a:lnTo>
                    <a:lnTo>
                      <a:pt x="187" y="251"/>
                    </a:lnTo>
                    <a:lnTo>
                      <a:pt x="187" y="249"/>
                    </a:lnTo>
                    <a:lnTo>
                      <a:pt x="187" y="247"/>
                    </a:lnTo>
                    <a:lnTo>
                      <a:pt x="185" y="247"/>
                    </a:lnTo>
                    <a:lnTo>
                      <a:pt x="185" y="245"/>
                    </a:lnTo>
                    <a:lnTo>
                      <a:pt x="185" y="243"/>
                    </a:lnTo>
                    <a:lnTo>
                      <a:pt x="183" y="241"/>
                    </a:lnTo>
                    <a:lnTo>
                      <a:pt x="183" y="239"/>
                    </a:lnTo>
                    <a:lnTo>
                      <a:pt x="181" y="237"/>
                    </a:lnTo>
                    <a:lnTo>
                      <a:pt x="183" y="237"/>
                    </a:lnTo>
                    <a:lnTo>
                      <a:pt x="183" y="235"/>
                    </a:lnTo>
                    <a:lnTo>
                      <a:pt x="185" y="235"/>
                    </a:lnTo>
                    <a:lnTo>
                      <a:pt x="187" y="235"/>
                    </a:lnTo>
                    <a:lnTo>
                      <a:pt x="191" y="235"/>
                    </a:lnTo>
                    <a:lnTo>
                      <a:pt x="193" y="235"/>
                    </a:lnTo>
                    <a:lnTo>
                      <a:pt x="195" y="235"/>
                    </a:lnTo>
                    <a:lnTo>
                      <a:pt x="195" y="237"/>
                    </a:lnTo>
                    <a:lnTo>
                      <a:pt x="197" y="237"/>
                    </a:lnTo>
                    <a:lnTo>
                      <a:pt x="199" y="237"/>
                    </a:lnTo>
                    <a:lnTo>
                      <a:pt x="201" y="235"/>
                    </a:lnTo>
                    <a:lnTo>
                      <a:pt x="201" y="231"/>
                    </a:lnTo>
                    <a:lnTo>
                      <a:pt x="199" y="229"/>
                    </a:lnTo>
                    <a:lnTo>
                      <a:pt x="199" y="225"/>
                    </a:lnTo>
                    <a:lnTo>
                      <a:pt x="197" y="223"/>
                    </a:lnTo>
                    <a:lnTo>
                      <a:pt x="199" y="221"/>
                    </a:lnTo>
                    <a:lnTo>
                      <a:pt x="199" y="219"/>
                    </a:lnTo>
                    <a:lnTo>
                      <a:pt x="199" y="221"/>
                    </a:lnTo>
                    <a:lnTo>
                      <a:pt x="197" y="221"/>
                    </a:lnTo>
                    <a:lnTo>
                      <a:pt x="195" y="221"/>
                    </a:lnTo>
                    <a:lnTo>
                      <a:pt x="195" y="223"/>
                    </a:lnTo>
                    <a:lnTo>
                      <a:pt x="197" y="227"/>
                    </a:lnTo>
                    <a:lnTo>
                      <a:pt x="197" y="229"/>
                    </a:lnTo>
                    <a:lnTo>
                      <a:pt x="195" y="227"/>
                    </a:lnTo>
                    <a:lnTo>
                      <a:pt x="193" y="225"/>
                    </a:lnTo>
                    <a:lnTo>
                      <a:pt x="189" y="223"/>
                    </a:lnTo>
                    <a:lnTo>
                      <a:pt x="185" y="223"/>
                    </a:lnTo>
                    <a:lnTo>
                      <a:pt x="185" y="225"/>
                    </a:lnTo>
                    <a:lnTo>
                      <a:pt x="189" y="225"/>
                    </a:lnTo>
                    <a:lnTo>
                      <a:pt x="189" y="227"/>
                    </a:lnTo>
                    <a:lnTo>
                      <a:pt x="193" y="229"/>
                    </a:lnTo>
                    <a:lnTo>
                      <a:pt x="195" y="231"/>
                    </a:lnTo>
                    <a:lnTo>
                      <a:pt x="197" y="233"/>
                    </a:lnTo>
                    <a:lnTo>
                      <a:pt x="199" y="235"/>
                    </a:lnTo>
                    <a:lnTo>
                      <a:pt x="197" y="235"/>
                    </a:lnTo>
                    <a:lnTo>
                      <a:pt x="195" y="233"/>
                    </a:lnTo>
                    <a:lnTo>
                      <a:pt x="195" y="233"/>
                    </a:lnTo>
                    <a:lnTo>
                      <a:pt x="193" y="233"/>
                    </a:lnTo>
                    <a:lnTo>
                      <a:pt x="191" y="233"/>
                    </a:lnTo>
                    <a:lnTo>
                      <a:pt x="189" y="233"/>
                    </a:lnTo>
                    <a:lnTo>
                      <a:pt x="187" y="233"/>
                    </a:lnTo>
                    <a:lnTo>
                      <a:pt x="185" y="233"/>
                    </a:lnTo>
                    <a:lnTo>
                      <a:pt x="183" y="233"/>
                    </a:lnTo>
                    <a:lnTo>
                      <a:pt x="181" y="235"/>
                    </a:lnTo>
                    <a:lnTo>
                      <a:pt x="179" y="235"/>
                    </a:lnTo>
                    <a:lnTo>
                      <a:pt x="177" y="233"/>
                    </a:lnTo>
                    <a:lnTo>
                      <a:pt x="177" y="233"/>
                    </a:lnTo>
                    <a:lnTo>
                      <a:pt x="175" y="231"/>
                    </a:lnTo>
                    <a:lnTo>
                      <a:pt x="175" y="229"/>
                    </a:lnTo>
                    <a:lnTo>
                      <a:pt x="173" y="227"/>
                    </a:lnTo>
                    <a:lnTo>
                      <a:pt x="171" y="225"/>
                    </a:lnTo>
                    <a:lnTo>
                      <a:pt x="167" y="225"/>
                    </a:lnTo>
                    <a:lnTo>
                      <a:pt x="165" y="225"/>
                    </a:lnTo>
                    <a:lnTo>
                      <a:pt x="163" y="225"/>
                    </a:lnTo>
                    <a:lnTo>
                      <a:pt x="161" y="223"/>
                    </a:lnTo>
                    <a:lnTo>
                      <a:pt x="163" y="219"/>
                    </a:lnTo>
                    <a:lnTo>
                      <a:pt x="165" y="215"/>
                    </a:lnTo>
                    <a:lnTo>
                      <a:pt x="165" y="213"/>
                    </a:lnTo>
                    <a:lnTo>
                      <a:pt x="167" y="213"/>
                    </a:lnTo>
                    <a:lnTo>
                      <a:pt x="167" y="209"/>
                    </a:lnTo>
                    <a:lnTo>
                      <a:pt x="169" y="205"/>
                    </a:lnTo>
                    <a:lnTo>
                      <a:pt x="169" y="207"/>
                    </a:lnTo>
                    <a:lnTo>
                      <a:pt x="171" y="207"/>
                    </a:lnTo>
                    <a:lnTo>
                      <a:pt x="173" y="207"/>
                    </a:lnTo>
                    <a:lnTo>
                      <a:pt x="175" y="205"/>
                    </a:lnTo>
                    <a:lnTo>
                      <a:pt x="177" y="201"/>
                    </a:lnTo>
                    <a:lnTo>
                      <a:pt x="179" y="201"/>
                    </a:lnTo>
                    <a:lnTo>
                      <a:pt x="177" y="199"/>
                    </a:lnTo>
                    <a:lnTo>
                      <a:pt x="173" y="199"/>
                    </a:lnTo>
                    <a:lnTo>
                      <a:pt x="171" y="199"/>
                    </a:lnTo>
                    <a:lnTo>
                      <a:pt x="171" y="197"/>
                    </a:lnTo>
                    <a:lnTo>
                      <a:pt x="171" y="195"/>
                    </a:lnTo>
                    <a:lnTo>
                      <a:pt x="169" y="197"/>
                    </a:lnTo>
                    <a:lnTo>
                      <a:pt x="171" y="199"/>
                    </a:lnTo>
                    <a:lnTo>
                      <a:pt x="173" y="199"/>
                    </a:lnTo>
                    <a:lnTo>
                      <a:pt x="175" y="201"/>
                    </a:lnTo>
                    <a:lnTo>
                      <a:pt x="177" y="201"/>
                    </a:lnTo>
                    <a:lnTo>
                      <a:pt x="175" y="203"/>
                    </a:lnTo>
                    <a:lnTo>
                      <a:pt x="173" y="205"/>
                    </a:lnTo>
                    <a:lnTo>
                      <a:pt x="171" y="207"/>
                    </a:lnTo>
                    <a:lnTo>
                      <a:pt x="169" y="203"/>
                    </a:lnTo>
                    <a:lnTo>
                      <a:pt x="167" y="205"/>
                    </a:lnTo>
                    <a:lnTo>
                      <a:pt x="167" y="207"/>
                    </a:lnTo>
                    <a:lnTo>
                      <a:pt x="165" y="209"/>
                    </a:lnTo>
                    <a:lnTo>
                      <a:pt x="165" y="211"/>
                    </a:lnTo>
                    <a:lnTo>
                      <a:pt x="163" y="213"/>
                    </a:lnTo>
                    <a:lnTo>
                      <a:pt x="161" y="217"/>
                    </a:lnTo>
                    <a:lnTo>
                      <a:pt x="159" y="223"/>
                    </a:lnTo>
                    <a:lnTo>
                      <a:pt x="161" y="227"/>
                    </a:lnTo>
                    <a:lnTo>
                      <a:pt x="163" y="227"/>
                    </a:lnTo>
                    <a:lnTo>
                      <a:pt x="167" y="227"/>
                    </a:lnTo>
                    <a:lnTo>
                      <a:pt x="171" y="227"/>
                    </a:lnTo>
                    <a:lnTo>
                      <a:pt x="173" y="227"/>
                    </a:lnTo>
                    <a:lnTo>
                      <a:pt x="175" y="231"/>
                    </a:lnTo>
                    <a:lnTo>
                      <a:pt x="175" y="233"/>
                    </a:lnTo>
                    <a:lnTo>
                      <a:pt x="175" y="233"/>
                    </a:lnTo>
                    <a:lnTo>
                      <a:pt x="177" y="235"/>
                    </a:lnTo>
                    <a:lnTo>
                      <a:pt x="177" y="239"/>
                    </a:lnTo>
                    <a:lnTo>
                      <a:pt x="179" y="239"/>
                    </a:lnTo>
                    <a:lnTo>
                      <a:pt x="179" y="241"/>
                    </a:lnTo>
                    <a:lnTo>
                      <a:pt x="181" y="243"/>
                    </a:lnTo>
                    <a:lnTo>
                      <a:pt x="181" y="245"/>
                    </a:lnTo>
                    <a:lnTo>
                      <a:pt x="181" y="247"/>
                    </a:lnTo>
                    <a:lnTo>
                      <a:pt x="181" y="249"/>
                    </a:lnTo>
                    <a:lnTo>
                      <a:pt x="181" y="251"/>
                    </a:lnTo>
                    <a:lnTo>
                      <a:pt x="183" y="251"/>
                    </a:lnTo>
                    <a:lnTo>
                      <a:pt x="183" y="255"/>
                    </a:lnTo>
                    <a:lnTo>
                      <a:pt x="185" y="257"/>
                    </a:lnTo>
                    <a:lnTo>
                      <a:pt x="183" y="257"/>
                    </a:lnTo>
                    <a:lnTo>
                      <a:pt x="181" y="257"/>
                    </a:lnTo>
                    <a:lnTo>
                      <a:pt x="179" y="257"/>
                    </a:lnTo>
                    <a:lnTo>
                      <a:pt x="177" y="255"/>
                    </a:lnTo>
                    <a:lnTo>
                      <a:pt x="177" y="257"/>
                    </a:lnTo>
                    <a:lnTo>
                      <a:pt x="179" y="259"/>
                    </a:lnTo>
                    <a:lnTo>
                      <a:pt x="177" y="259"/>
                    </a:lnTo>
                    <a:lnTo>
                      <a:pt x="175" y="259"/>
                    </a:lnTo>
                    <a:lnTo>
                      <a:pt x="173" y="259"/>
                    </a:lnTo>
                    <a:lnTo>
                      <a:pt x="171" y="257"/>
                    </a:lnTo>
                    <a:lnTo>
                      <a:pt x="167" y="257"/>
                    </a:lnTo>
                    <a:lnTo>
                      <a:pt x="167" y="255"/>
                    </a:lnTo>
                    <a:lnTo>
                      <a:pt x="165" y="253"/>
                    </a:lnTo>
                    <a:lnTo>
                      <a:pt x="165" y="251"/>
                    </a:lnTo>
                    <a:lnTo>
                      <a:pt x="163" y="251"/>
                    </a:lnTo>
                    <a:lnTo>
                      <a:pt x="163" y="249"/>
                    </a:lnTo>
                    <a:lnTo>
                      <a:pt x="161" y="247"/>
                    </a:lnTo>
                    <a:lnTo>
                      <a:pt x="161" y="245"/>
                    </a:lnTo>
                    <a:lnTo>
                      <a:pt x="161" y="243"/>
                    </a:lnTo>
                    <a:lnTo>
                      <a:pt x="161" y="241"/>
                    </a:lnTo>
                    <a:lnTo>
                      <a:pt x="159" y="239"/>
                    </a:lnTo>
                    <a:lnTo>
                      <a:pt x="157" y="237"/>
                    </a:lnTo>
                    <a:lnTo>
                      <a:pt x="155" y="235"/>
                    </a:lnTo>
                    <a:lnTo>
                      <a:pt x="155" y="233"/>
                    </a:lnTo>
                    <a:lnTo>
                      <a:pt x="153" y="233"/>
                    </a:lnTo>
                    <a:lnTo>
                      <a:pt x="153" y="231"/>
                    </a:lnTo>
                    <a:lnTo>
                      <a:pt x="153" y="229"/>
                    </a:lnTo>
                    <a:lnTo>
                      <a:pt x="151" y="227"/>
                    </a:lnTo>
                    <a:lnTo>
                      <a:pt x="151" y="229"/>
                    </a:lnTo>
                    <a:lnTo>
                      <a:pt x="149" y="227"/>
                    </a:lnTo>
                    <a:lnTo>
                      <a:pt x="147" y="225"/>
                    </a:lnTo>
                    <a:lnTo>
                      <a:pt x="147" y="225"/>
                    </a:lnTo>
                    <a:lnTo>
                      <a:pt x="145" y="227"/>
                    </a:lnTo>
                    <a:lnTo>
                      <a:pt x="143" y="227"/>
                    </a:lnTo>
                    <a:lnTo>
                      <a:pt x="141" y="227"/>
                    </a:lnTo>
                    <a:lnTo>
                      <a:pt x="141" y="225"/>
                    </a:lnTo>
                    <a:lnTo>
                      <a:pt x="141" y="223"/>
                    </a:lnTo>
                    <a:lnTo>
                      <a:pt x="141" y="221"/>
                    </a:lnTo>
                    <a:lnTo>
                      <a:pt x="141" y="219"/>
                    </a:lnTo>
                    <a:lnTo>
                      <a:pt x="141" y="217"/>
                    </a:lnTo>
                    <a:lnTo>
                      <a:pt x="139" y="219"/>
                    </a:lnTo>
                    <a:lnTo>
                      <a:pt x="139" y="217"/>
                    </a:lnTo>
                    <a:lnTo>
                      <a:pt x="137" y="217"/>
                    </a:lnTo>
                    <a:lnTo>
                      <a:pt x="135" y="215"/>
                    </a:lnTo>
                    <a:lnTo>
                      <a:pt x="135" y="217"/>
                    </a:lnTo>
                    <a:lnTo>
                      <a:pt x="137" y="219"/>
                    </a:lnTo>
                    <a:lnTo>
                      <a:pt x="139" y="221"/>
                    </a:lnTo>
                    <a:lnTo>
                      <a:pt x="139" y="223"/>
                    </a:lnTo>
                    <a:lnTo>
                      <a:pt x="139" y="225"/>
                    </a:lnTo>
                    <a:lnTo>
                      <a:pt x="139" y="227"/>
                    </a:lnTo>
                    <a:lnTo>
                      <a:pt x="139" y="229"/>
                    </a:lnTo>
                    <a:lnTo>
                      <a:pt x="141" y="231"/>
                    </a:lnTo>
                    <a:lnTo>
                      <a:pt x="139" y="231"/>
                    </a:lnTo>
                    <a:lnTo>
                      <a:pt x="137" y="233"/>
                    </a:lnTo>
                    <a:lnTo>
                      <a:pt x="133" y="233"/>
                    </a:lnTo>
                    <a:lnTo>
                      <a:pt x="131" y="233"/>
                    </a:lnTo>
                    <a:lnTo>
                      <a:pt x="129" y="233"/>
                    </a:lnTo>
                    <a:lnTo>
                      <a:pt x="127" y="231"/>
                    </a:lnTo>
                    <a:lnTo>
                      <a:pt x="127" y="229"/>
                    </a:lnTo>
                    <a:lnTo>
                      <a:pt x="127" y="227"/>
                    </a:lnTo>
                    <a:lnTo>
                      <a:pt x="125" y="227"/>
                    </a:lnTo>
                    <a:lnTo>
                      <a:pt x="125" y="229"/>
                    </a:lnTo>
                    <a:lnTo>
                      <a:pt x="125" y="231"/>
                    </a:lnTo>
                    <a:lnTo>
                      <a:pt x="125" y="233"/>
                    </a:lnTo>
                    <a:lnTo>
                      <a:pt x="123" y="233"/>
                    </a:lnTo>
                    <a:lnTo>
                      <a:pt x="123" y="233"/>
                    </a:lnTo>
                    <a:lnTo>
                      <a:pt x="123" y="233"/>
                    </a:lnTo>
                    <a:lnTo>
                      <a:pt x="121" y="233"/>
                    </a:lnTo>
                    <a:lnTo>
                      <a:pt x="121" y="231"/>
                    </a:lnTo>
                    <a:lnTo>
                      <a:pt x="121" y="233"/>
                    </a:lnTo>
                    <a:lnTo>
                      <a:pt x="123" y="235"/>
                    </a:lnTo>
                    <a:lnTo>
                      <a:pt x="121" y="233"/>
                    </a:lnTo>
                    <a:lnTo>
                      <a:pt x="117" y="235"/>
                    </a:lnTo>
                    <a:lnTo>
                      <a:pt x="113" y="235"/>
                    </a:lnTo>
                    <a:lnTo>
                      <a:pt x="113" y="237"/>
                    </a:lnTo>
                    <a:lnTo>
                      <a:pt x="111" y="239"/>
                    </a:lnTo>
                    <a:lnTo>
                      <a:pt x="109" y="239"/>
                    </a:lnTo>
                    <a:lnTo>
                      <a:pt x="109" y="241"/>
                    </a:lnTo>
                    <a:lnTo>
                      <a:pt x="107" y="243"/>
                    </a:lnTo>
                    <a:lnTo>
                      <a:pt x="105" y="245"/>
                    </a:lnTo>
                    <a:lnTo>
                      <a:pt x="103" y="247"/>
                    </a:lnTo>
                    <a:lnTo>
                      <a:pt x="103" y="249"/>
                    </a:lnTo>
                    <a:lnTo>
                      <a:pt x="101" y="251"/>
                    </a:lnTo>
                    <a:lnTo>
                      <a:pt x="101" y="253"/>
                    </a:lnTo>
                    <a:lnTo>
                      <a:pt x="99" y="257"/>
                    </a:lnTo>
                    <a:lnTo>
                      <a:pt x="99" y="259"/>
                    </a:lnTo>
                    <a:lnTo>
                      <a:pt x="97" y="261"/>
                    </a:lnTo>
                    <a:lnTo>
                      <a:pt x="95" y="259"/>
                    </a:lnTo>
                    <a:lnTo>
                      <a:pt x="95" y="257"/>
                    </a:lnTo>
                    <a:lnTo>
                      <a:pt x="97" y="253"/>
                    </a:lnTo>
                    <a:lnTo>
                      <a:pt x="99" y="249"/>
                    </a:lnTo>
                    <a:lnTo>
                      <a:pt x="97" y="245"/>
                    </a:lnTo>
                    <a:lnTo>
                      <a:pt x="95" y="243"/>
                    </a:lnTo>
                    <a:lnTo>
                      <a:pt x="89" y="245"/>
                    </a:lnTo>
                    <a:lnTo>
                      <a:pt x="85" y="249"/>
                    </a:lnTo>
                    <a:lnTo>
                      <a:pt x="81" y="247"/>
                    </a:lnTo>
                    <a:lnTo>
                      <a:pt x="79" y="245"/>
                    </a:lnTo>
                    <a:lnTo>
                      <a:pt x="79" y="243"/>
                    </a:lnTo>
                    <a:lnTo>
                      <a:pt x="79" y="239"/>
                    </a:lnTo>
                    <a:lnTo>
                      <a:pt x="81" y="237"/>
                    </a:lnTo>
                    <a:lnTo>
                      <a:pt x="83" y="235"/>
                    </a:lnTo>
                    <a:lnTo>
                      <a:pt x="85" y="233"/>
                    </a:lnTo>
                    <a:lnTo>
                      <a:pt x="83" y="233"/>
                    </a:lnTo>
                    <a:lnTo>
                      <a:pt x="81" y="233"/>
                    </a:lnTo>
                    <a:lnTo>
                      <a:pt x="79" y="233"/>
                    </a:lnTo>
                    <a:lnTo>
                      <a:pt x="75" y="233"/>
                    </a:lnTo>
                    <a:lnTo>
                      <a:pt x="73" y="233"/>
                    </a:lnTo>
                    <a:lnTo>
                      <a:pt x="71" y="233"/>
                    </a:lnTo>
                    <a:lnTo>
                      <a:pt x="73" y="231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75" y="225"/>
                    </a:lnTo>
                    <a:lnTo>
                      <a:pt x="75" y="223"/>
                    </a:lnTo>
                    <a:lnTo>
                      <a:pt x="73" y="221"/>
                    </a:lnTo>
                    <a:lnTo>
                      <a:pt x="73" y="219"/>
                    </a:lnTo>
                    <a:lnTo>
                      <a:pt x="71" y="219"/>
                    </a:lnTo>
                    <a:lnTo>
                      <a:pt x="69" y="219"/>
                    </a:lnTo>
                    <a:lnTo>
                      <a:pt x="69" y="221"/>
                    </a:lnTo>
                    <a:lnTo>
                      <a:pt x="65" y="221"/>
                    </a:lnTo>
                    <a:lnTo>
                      <a:pt x="65" y="217"/>
                    </a:lnTo>
                    <a:lnTo>
                      <a:pt x="63" y="215"/>
                    </a:lnTo>
                    <a:lnTo>
                      <a:pt x="65" y="215"/>
                    </a:lnTo>
                    <a:lnTo>
                      <a:pt x="65" y="213"/>
                    </a:lnTo>
                    <a:lnTo>
                      <a:pt x="63" y="211"/>
                    </a:lnTo>
                    <a:lnTo>
                      <a:pt x="63" y="209"/>
                    </a:lnTo>
                    <a:lnTo>
                      <a:pt x="63" y="207"/>
                    </a:lnTo>
                    <a:lnTo>
                      <a:pt x="63" y="205"/>
                    </a:lnTo>
                    <a:lnTo>
                      <a:pt x="63" y="203"/>
                    </a:lnTo>
                    <a:lnTo>
                      <a:pt x="65" y="201"/>
                    </a:lnTo>
                    <a:lnTo>
                      <a:pt x="65" y="199"/>
                    </a:lnTo>
                    <a:lnTo>
                      <a:pt x="65" y="197"/>
                    </a:lnTo>
                    <a:lnTo>
                      <a:pt x="65" y="195"/>
                    </a:lnTo>
                    <a:lnTo>
                      <a:pt x="63" y="195"/>
                    </a:lnTo>
                    <a:lnTo>
                      <a:pt x="61" y="193"/>
                    </a:lnTo>
                    <a:lnTo>
                      <a:pt x="59" y="193"/>
                    </a:lnTo>
                    <a:lnTo>
                      <a:pt x="57" y="193"/>
                    </a:lnTo>
                    <a:lnTo>
                      <a:pt x="53" y="193"/>
                    </a:lnTo>
                    <a:lnTo>
                      <a:pt x="51" y="191"/>
                    </a:lnTo>
                    <a:lnTo>
                      <a:pt x="51" y="189"/>
                    </a:lnTo>
                    <a:lnTo>
                      <a:pt x="51" y="185"/>
                    </a:lnTo>
                    <a:lnTo>
                      <a:pt x="51" y="185"/>
                    </a:lnTo>
                    <a:lnTo>
                      <a:pt x="48" y="185"/>
                    </a:lnTo>
                    <a:lnTo>
                      <a:pt x="48" y="183"/>
                    </a:lnTo>
                    <a:lnTo>
                      <a:pt x="51" y="183"/>
                    </a:lnTo>
                    <a:lnTo>
                      <a:pt x="51" y="181"/>
                    </a:lnTo>
                    <a:lnTo>
                      <a:pt x="53" y="181"/>
                    </a:lnTo>
                    <a:lnTo>
                      <a:pt x="53" y="179"/>
                    </a:lnTo>
                    <a:lnTo>
                      <a:pt x="53" y="177"/>
                    </a:lnTo>
                    <a:lnTo>
                      <a:pt x="51" y="177"/>
                    </a:lnTo>
                    <a:lnTo>
                      <a:pt x="48" y="175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48" y="171"/>
                    </a:lnTo>
                    <a:lnTo>
                      <a:pt x="46" y="171"/>
                    </a:lnTo>
                    <a:lnTo>
                      <a:pt x="46" y="173"/>
                    </a:lnTo>
                    <a:lnTo>
                      <a:pt x="44" y="173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2" y="169"/>
                    </a:lnTo>
                    <a:lnTo>
                      <a:pt x="44" y="169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2" y="167"/>
                    </a:lnTo>
                    <a:lnTo>
                      <a:pt x="40" y="167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8" y="165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4" y="155"/>
                    </a:lnTo>
                    <a:lnTo>
                      <a:pt x="32" y="155"/>
                    </a:lnTo>
                    <a:lnTo>
                      <a:pt x="32" y="153"/>
                    </a:lnTo>
                    <a:lnTo>
                      <a:pt x="30" y="155"/>
                    </a:lnTo>
                    <a:lnTo>
                      <a:pt x="30" y="153"/>
                    </a:lnTo>
                    <a:lnTo>
                      <a:pt x="28" y="153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4" y="149"/>
                    </a:lnTo>
                    <a:lnTo>
                      <a:pt x="24" y="151"/>
                    </a:lnTo>
                    <a:lnTo>
                      <a:pt x="24" y="153"/>
                    </a:lnTo>
                    <a:lnTo>
                      <a:pt x="24" y="151"/>
                    </a:lnTo>
                    <a:lnTo>
                      <a:pt x="22" y="149"/>
                    </a:lnTo>
                    <a:lnTo>
                      <a:pt x="22" y="147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8" y="141"/>
                    </a:lnTo>
                    <a:lnTo>
                      <a:pt x="16" y="141"/>
                    </a:lnTo>
                    <a:lnTo>
                      <a:pt x="14" y="141"/>
                    </a:lnTo>
                    <a:lnTo>
                      <a:pt x="12" y="141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14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10" y="129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8" y="125"/>
                    </a:lnTo>
                    <a:lnTo>
                      <a:pt x="6" y="123"/>
                    </a:lnTo>
                    <a:lnTo>
                      <a:pt x="4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2" y="103"/>
                    </a:lnTo>
                    <a:lnTo>
                      <a:pt x="4" y="101"/>
                    </a:lnTo>
                    <a:lnTo>
                      <a:pt x="6" y="99"/>
                    </a:lnTo>
                    <a:lnTo>
                      <a:pt x="8" y="97"/>
                    </a:lnTo>
                    <a:lnTo>
                      <a:pt x="12" y="93"/>
                    </a:lnTo>
                    <a:lnTo>
                      <a:pt x="14" y="91"/>
                    </a:lnTo>
                    <a:lnTo>
                      <a:pt x="16" y="91"/>
                    </a:lnTo>
                    <a:lnTo>
                      <a:pt x="16" y="89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7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30" y="81"/>
                    </a:lnTo>
                    <a:lnTo>
                      <a:pt x="30" y="79"/>
                    </a:lnTo>
                    <a:lnTo>
                      <a:pt x="32" y="79"/>
                    </a:lnTo>
                    <a:lnTo>
                      <a:pt x="34" y="77"/>
                    </a:lnTo>
                    <a:lnTo>
                      <a:pt x="36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8" y="65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53" y="59"/>
                    </a:lnTo>
                    <a:lnTo>
                      <a:pt x="57" y="57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5" y="51"/>
                    </a:lnTo>
                    <a:lnTo>
                      <a:pt x="65" y="49"/>
                    </a:lnTo>
                    <a:lnTo>
                      <a:pt x="67" y="49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73" y="43"/>
                    </a:lnTo>
                    <a:lnTo>
                      <a:pt x="75" y="41"/>
                    </a:lnTo>
                    <a:lnTo>
                      <a:pt x="77" y="41"/>
                    </a:lnTo>
                    <a:lnTo>
                      <a:pt x="79" y="41"/>
                    </a:lnTo>
                    <a:lnTo>
                      <a:pt x="81" y="39"/>
                    </a:lnTo>
                    <a:lnTo>
                      <a:pt x="85" y="35"/>
                    </a:lnTo>
                    <a:lnTo>
                      <a:pt x="87" y="33"/>
                    </a:lnTo>
                    <a:lnTo>
                      <a:pt x="89" y="33"/>
                    </a:lnTo>
                    <a:lnTo>
                      <a:pt x="89" y="31"/>
                    </a:lnTo>
                    <a:lnTo>
                      <a:pt x="93" y="26"/>
                    </a:lnTo>
                    <a:lnTo>
                      <a:pt x="97" y="24"/>
                    </a:lnTo>
                    <a:lnTo>
                      <a:pt x="97" y="22"/>
                    </a:lnTo>
                    <a:lnTo>
                      <a:pt x="101" y="18"/>
                    </a:lnTo>
                    <a:lnTo>
                      <a:pt x="105" y="16"/>
                    </a:lnTo>
                    <a:lnTo>
                      <a:pt x="107" y="14"/>
                    </a:lnTo>
                    <a:lnTo>
                      <a:pt x="109" y="12"/>
                    </a:lnTo>
                    <a:lnTo>
                      <a:pt x="111" y="10"/>
                    </a:lnTo>
                    <a:lnTo>
                      <a:pt x="113" y="8"/>
                    </a:lnTo>
                    <a:lnTo>
                      <a:pt x="115" y="6"/>
                    </a:lnTo>
                    <a:lnTo>
                      <a:pt x="119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37" y="4"/>
                    </a:lnTo>
                    <a:lnTo>
                      <a:pt x="139" y="4"/>
                    </a:lnTo>
                    <a:lnTo>
                      <a:pt x="143" y="4"/>
                    </a:lnTo>
                    <a:lnTo>
                      <a:pt x="145" y="6"/>
                    </a:lnTo>
                    <a:lnTo>
                      <a:pt x="147" y="6"/>
                    </a:lnTo>
                    <a:lnTo>
                      <a:pt x="147" y="6"/>
                    </a:lnTo>
                    <a:lnTo>
                      <a:pt x="149" y="6"/>
                    </a:lnTo>
                    <a:lnTo>
                      <a:pt x="151" y="8"/>
                    </a:lnTo>
                    <a:lnTo>
                      <a:pt x="153" y="8"/>
                    </a:lnTo>
                    <a:lnTo>
                      <a:pt x="155" y="8"/>
                    </a:lnTo>
                    <a:lnTo>
                      <a:pt x="153" y="10"/>
                    </a:lnTo>
                    <a:lnTo>
                      <a:pt x="149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22" name="Freeform 194">
                <a:extLst>
                  <a:ext uri="{FF2B5EF4-FFF2-40B4-BE49-F238E27FC236}">
                    <a16:creationId xmlns:a16="http://schemas.microsoft.com/office/drawing/2014/main" id="{12A06662-5E3E-8D56-78C1-5AE1B5F0CE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7875" y="3673475"/>
                <a:ext cx="696913" cy="636588"/>
              </a:xfrm>
              <a:custGeom>
                <a:avLst/>
                <a:gdLst>
                  <a:gd name="T0" fmla="*/ 391 w 439"/>
                  <a:gd name="T1" fmla="*/ 324 h 401"/>
                  <a:gd name="T2" fmla="*/ 407 w 439"/>
                  <a:gd name="T3" fmla="*/ 353 h 401"/>
                  <a:gd name="T4" fmla="*/ 403 w 439"/>
                  <a:gd name="T5" fmla="*/ 365 h 401"/>
                  <a:gd name="T6" fmla="*/ 381 w 439"/>
                  <a:gd name="T7" fmla="*/ 342 h 401"/>
                  <a:gd name="T8" fmla="*/ 351 w 439"/>
                  <a:gd name="T9" fmla="*/ 324 h 401"/>
                  <a:gd name="T10" fmla="*/ 343 w 439"/>
                  <a:gd name="T11" fmla="*/ 324 h 401"/>
                  <a:gd name="T12" fmla="*/ 395 w 439"/>
                  <a:gd name="T13" fmla="*/ 318 h 401"/>
                  <a:gd name="T14" fmla="*/ 359 w 439"/>
                  <a:gd name="T15" fmla="*/ 318 h 401"/>
                  <a:gd name="T16" fmla="*/ 375 w 439"/>
                  <a:gd name="T17" fmla="*/ 308 h 401"/>
                  <a:gd name="T18" fmla="*/ 421 w 439"/>
                  <a:gd name="T19" fmla="*/ 316 h 401"/>
                  <a:gd name="T20" fmla="*/ 405 w 439"/>
                  <a:gd name="T21" fmla="*/ 304 h 401"/>
                  <a:gd name="T22" fmla="*/ 437 w 439"/>
                  <a:gd name="T23" fmla="*/ 316 h 401"/>
                  <a:gd name="T24" fmla="*/ 435 w 439"/>
                  <a:gd name="T25" fmla="*/ 340 h 401"/>
                  <a:gd name="T26" fmla="*/ 425 w 439"/>
                  <a:gd name="T27" fmla="*/ 375 h 401"/>
                  <a:gd name="T28" fmla="*/ 405 w 439"/>
                  <a:gd name="T29" fmla="*/ 391 h 401"/>
                  <a:gd name="T30" fmla="*/ 409 w 439"/>
                  <a:gd name="T31" fmla="*/ 359 h 401"/>
                  <a:gd name="T32" fmla="*/ 399 w 439"/>
                  <a:gd name="T33" fmla="*/ 322 h 401"/>
                  <a:gd name="T34" fmla="*/ 415 w 439"/>
                  <a:gd name="T35" fmla="*/ 324 h 401"/>
                  <a:gd name="T36" fmla="*/ 427 w 439"/>
                  <a:gd name="T37" fmla="*/ 294 h 401"/>
                  <a:gd name="T38" fmla="*/ 381 w 439"/>
                  <a:gd name="T39" fmla="*/ 268 h 401"/>
                  <a:gd name="T40" fmla="*/ 403 w 439"/>
                  <a:gd name="T41" fmla="*/ 290 h 401"/>
                  <a:gd name="T42" fmla="*/ 393 w 439"/>
                  <a:gd name="T43" fmla="*/ 308 h 401"/>
                  <a:gd name="T44" fmla="*/ 369 w 439"/>
                  <a:gd name="T45" fmla="*/ 310 h 401"/>
                  <a:gd name="T46" fmla="*/ 349 w 439"/>
                  <a:gd name="T47" fmla="*/ 294 h 401"/>
                  <a:gd name="T48" fmla="*/ 339 w 439"/>
                  <a:gd name="T49" fmla="*/ 322 h 401"/>
                  <a:gd name="T50" fmla="*/ 322 w 439"/>
                  <a:gd name="T51" fmla="*/ 320 h 401"/>
                  <a:gd name="T52" fmla="*/ 290 w 439"/>
                  <a:gd name="T53" fmla="*/ 330 h 401"/>
                  <a:gd name="T54" fmla="*/ 266 w 439"/>
                  <a:gd name="T55" fmla="*/ 330 h 401"/>
                  <a:gd name="T56" fmla="*/ 236 w 439"/>
                  <a:gd name="T57" fmla="*/ 324 h 401"/>
                  <a:gd name="T58" fmla="*/ 228 w 439"/>
                  <a:gd name="T59" fmla="*/ 296 h 401"/>
                  <a:gd name="T60" fmla="*/ 196 w 439"/>
                  <a:gd name="T61" fmla="*/ 286 h 401"/>
                  <a:gd name="T62" fmla="*/ 150 w 439"/>
                  <a:gd name="T63" fmla="*/ 262 h 401"/>
                  <a:gd name="T64" fmla="*/ 116 w 439"/>
                  <a:gd name="T65" fmla="*/ 240 h 401"/>
                  <a:gd name="T66" fmla="*/ 96 w 439"/>
                  <a:gd name="T67" fmla="*/ 214 h 401"/>
                  <a:gd name="T68" fmla="*/ 72 w 439"/>
                  <a:gd name="T69" fmla="*/ 192 h 401"/>
                  <a:gd name="T70" fmla="*/ 48 w 439"/>
                  <a:gd name="T71" fmla="*/ 172 h 401"/>
                  <a:gd name="T72" fmla="*/ 42 w 439"/>
                  <a:gd name="T73" fmla="*/ 142 h 401"/>
                  <a:gd name="T74" fmla="*/ 50 w 439"/>
                  <a:gd name="T75" fmla="*/ 108 h 401"/>
                  <a:gd name="T76" fmla="*/ 36 w 439"/>
                  <a:gd name="T77" fmla="*/ 86 h 401"/>
                  <a:gd name="T78" fmla="*/ 14 w 439"/>
                  <a:gd name="T79" fmla="*/ 74 h 401"/>
                  <a:gd name="T80" fmla="*/ 8 w 439"/>
                  <a:gd name="T81" fmla="*/ 58 h 401"/>
                  <a:gd name="T82" fmla="*/ 48 w 439"/>
                  <a:gd name="T83" fmla="*/ 26 h 401"/>
                  <a:gd name="T84" fmla="*/ 76 w 439"/>
                  <a:gd name="T85" fmla="*/ 4 h 401"/>
                  <a:gd name="T86" fmla="*/ 102 w 439"/>
                  <a:gd name="T87" fmla="*/ 24 h 401"/>
                  <a:gd name="T88" fmla="*/ 120 w 439"/>
                  <a:gd name="T89" fmla="*/ 36 h 401"/>
                  <a:gd name="T90" fmla="*/ 138 w 439"/>
                  <a:gd name="T91" fmla="*/ 64 h 401"/>
                  <a:gd name="T92" fmla="*/ 148 w 439"/>
                  <a:gd name="T93" fmla="*/ 90 h 401"/>
                  <a:gd name="T94" fmla="*/ 180 w 439"/>
                  <a:gd name="T95" fmla="*/ 100 h 401"/>
                  <a:gd name="T96" fmla="*/ 200 w 439"/>
                  <a:gd name="T97" fmla="*/ 94 h 401"/>
                  <a:gd name="T98" fmla="*/ 222 w 439"/>
                  <a:gd name="T99" fmla="*/ 88 h 401"/>
                  <a:gd name="T100" fmla="*/ 248 w 439"/>
                  <a:gd name="T101" fmla="*/ 114 h 401"/>
                  <a:gd name="T102" fmla="*/ 266 w 439"/>
                  <a:gd name="T103" fmla="*/ 128 h 401"/>
                  <a:gd name="T104" fmla="*/ 276 w 439"/>
                  <a:gd name="T105" fmla="*/ 160 h 401"/>
                  <a:gd name="T106" fmla="*/ 288 w 439"/>
                  <a:gd name="T107" fmla="*/ 186 h 401"/>
                  <a:gd name="T108" fmla="*/ 296 w 439"/>
                  <a:gd name="T109" fmla="*/ 194 h 401"/>
                  <a:gd name="T110" fmla="*/ 304 w 439"/>
                  <a:gd name="T111" fmla="*/ 206 h 401"/>
                  <a:gd name="T112" fmla="*/ 306 w 439"/>
                  <a:gd name="T113" fmla="*/ 188 h 401"/>
                  <a:gd name="T114" fmla="*/ 318 w 439"/>
                  <a:gd name="T115" fmla="*/ 216 h 401"/>
                  <a:gd name="T116" fmla="*/ 343 w 439"/>
                  <a:gd name="T117" fmla="*/ 224 h 401"/>
                  <a:gd name="T118" fmla="*/ 353 w 439"/>
                  <a:gd name="T119" fmla="*/ 232 h 401"/>
                  <a:gd name="T120" fmla="*/ 359 w 439"/>
                  <a:gd name="T121" fmla="*/ 256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9" h="401">
                    <a:moveTo>
                      <a:pt x="363" y="322"/>
                    </a:moveTo>
                    <a:lnTo>
                      <a:pt x="367" y="322"/>
                    </a:lnTo>
                    <a:lnTo>
                      <a:pt x="369" y="320"/>
                    </a:lnTo>
                    <a:lnTo>
                      <a:pt x="371" y="320"/>
                    </a:lnTo>
                    <a:lnTo>
                      <a:pt x="371" y="322"/>
                    </a:lnTo>
                    <a:lnTo>
                      <a:pt x="371" y="324"/>
                    </a:lnTo>
                    <a:lnTo>
                      <a:pt x="373" y="322"/>
                    </a:lnTo>
                    <a:lnTo>
                      <a:pt x="373" y="320"/>
                    </a:lnTo>
                    <a:lnTo>
                      <a:pt x="375" y="320"/>
                    </a:lnTo>
                    <a:lnTo>
                      <a:pt x="379" y="318"/>
                    </a:lnTo>
                    <a:lnTo>
                      <a:pt x="381" y="320"/>
                    </a:lnTo>
                    <a:lnTo>
                      <a:pt x="383" y="320"/>
                    </a:lnTo>
                    <a:lnTo>
                      <a:pt x="385" y="320"/>
                    </a:lnTo>
                    <a:lnTo>
                      <a:pt x="387" y="322"/>
                    </a:lnTo>
                    <a:lnTo>
                      <a:pt x="389" y="324"/>
                    </a:lnTo>
                    <a:lnTo>
                      <a:pt x="387" y="324"/>
                    </a:lnTo>
                    <a:lnTo>
                      <a:pt x="389" y="326"/>
                    </a:lnTo>
                    <a:lnTo>
                      <a:pt x="391" y="324"/>
                    </a:lnTo>
                    <a:lnTo>
                      <a:pt x="393" y="324"/>
                    </a:lnTo>
                    <a:lnTo>
                      <a:pt x="395" y="324"/>
                    </a:lnTo>
                    <a:lnTo>
                      <a:pt x="397" y="326"/>
                    </a:lnTo>
                    <a:lnTo>
                      <a:pt x="397" y="324"/>
                    </a:lnTo>
                    <a:lnTo>
                      <a:pt x="399" y="324"/>
                    </a:lnTo>
                    <a:lnTo>
                      <a:pt x="401" y="326"/>
                    </a:lnTo>
                    <a:lnTo>
                      <a:pt x="403" y="328"/>
                    </a:lnTo>
                    <a:lnTo>
                      <a:pt x="403" y="330"/>
                    </a:lnTo>
                    <a:lnTo>
                      <a:pt x="401" y="332"/>
                    </a:lnTo>
                    <a:lnTo>
                      <a:pt x="401" y="336"/>
                    </a:lnTo>
                    <a:lnTo>
                      <a:pt x="401" y="338"/>
                    </a:lnTo>
                    <a:lnTo>
                      <a:pt x="403" y="338"/>
                    </a:lnTo>
                    <a:lnTo>
                      <a:pt x="403" y="342"/>
                    </a:lnTo>
                    <a:lnTo>
                      <a:pt x="403" y="345"/>
                    </a:lnTo>
                    <a:lnTo>
                      <a:pt x="403" y="347"/>
                    </a:lnTo>
                    <a:lnTo>
                      <a:pt x="405" y="349"/>
                    </a:lnTo>
                    <a:lnTo>
                      <a:pt x="405" y="351"/>
                    </a:lnTo>
                    <a:lnTo>
                      <a:pt x="407" y="353"/>
                    </a:lnTo>
                    <a:lnTo>
                      <a:pt x="407" y="355"/>
                    </a:lnTo>
                    <a:lnTo>
                      <a:pt x="407" y="357"/>
                    </a:lnTo>
                    <a:lnTo>
                      <a:pt x="407" y="359"/>
                    </a:lnTo>
                    <a:lnTo>
                      <a:pt x="407" y="361"/>
                    </a:lnTo>
                    <a:lnTo>
                      <a:pt x="407" y="363"/>
                    </a:lnTo>
                    <a:lnTo>
                      <a:pt x="407" y="365"/>
                    </a:lnTo>
                    <a:lnTo>
                      <a:pt x="407" y="365"/>
                    </a:lnTo>
                    <a:lnTo>
                      <a:pt x="409" y="365"/>
                    </a:lnTo>
                    <a:lnTo>
                      <a:pt x="409" y="367"/>
                    </a:lnTo>
                    <a:lnTo>
                      <a:pt x="409" y="369"/>
                    </a:lnTo>
                    <a:lnTo>
                      <a:pt x="409" y="371"/>
                    </a:lnTo>
                    <a:lnTo>
                      <a:pt x="409" y="373"/>
                    </a:lnTo>
                    <a:lnTo>
                      <a:pt x="407" y="373"/>
                    </a:lnTo>
                    <a:lnTo>
                      <a:pt x="407" y="371"/>
                    </a:lnTo>
                    <a:lnTo>
                      <a:pt x="407" y="369"/>
                    </a:lnTo>
                    <a:lnTo>
                      <a:pt x="405" y="367"/>
                    </a:lnTo>
                    <a:lnTo>
                      <a:pt x="405" y="365"/>
                    </a:lnTo>
                    <a:lnTo>
                      <a:pt x="403" y="365"/>
                    </a:lnTo>
                    <a:lnTo>
                      <a:pt x="403" y="363"/>
                    </a:lnTo>
                    <a:lnTo>
                      <a:pt x="401" y="363"/>
                    </a:lnTo>
                    <a:lnTo>
                      <a:pt x="401" y="361"/>
                    </a:lnTo>
                    <a:lnTo>
                      <a:pt x="401" y="359"/>
                    </a:lnTo>
                    <a:lnTo>
                      <a:pt x="399" y="359"/>
                    </a:lnTo>
                    <a:lnTo>
                      <a:pt x="399" y="357"/>
                    </a:lnTo>
                    <a:lnTo>
                      <a:pt x="397" y="355"/>
                    </a:lnTo>
                    <a:lnTo>
                      <a:pt x="395" y="353"/>
                    </a:lnTo>
                    <a:lnTo>
                      <a:pt x="395" y="355"/>
                    </a:lnTo>
                    <a:lnTo>
                      <a:pt x="393" y="355"/>
                    </a:lnTo>
                    <a:lnTo>
                      <a:pt x="389" y="355"/>
                    </a:lnTo>
                    <a:lnTo>
                      <a:pt x="389" y="353"/>
                    </a:lnTo>
                    <a:lnTo>
                      <a:pt x="387" y="351"/>
                    </a:lnTo>
                    <a:lnTo>
                      <a:pt x="387" y="349"/>
                    </a:lnTo>
                    <a:lnTo>
                      <a:pt x="385" y="347"/>
                    </a:lnTo>
                    <a:lnTo>
                      <a:pt x="385" y="345"/>
                    </a:lnTo>
                    <a:lnTo>
                      <a:pt x="383" y="342"/>
                    </a:lnTo>
                    <a:lnTo>
                      <a:pt x="381" y="342"/>
                    </a:lnTo>
                    <a:lnTo>
                      <a:pt x="379" y="340"/>
                    </a:lnTo>
                    <a:lnTo>
                      <a:pt x="377" y="340"/>
                    </a:lnTo>
                    <a:lnTo>
                      <a:pt x="375" y="338"/>
                    </a:lnTo>
                    <a:lnTo>
                      <a:pt x="375" y="336"/>
                    </a:lnTo>
                    <a:lnTo>
                      <a:pt x="373" y="336"/>
                    </a:lnTo>
                    <a:lnTo>
                      <a:pt x="373" y="334"/>
                    </a:lnTo>
                    <a:lnTo>
                      <a:pt x="373" y="334"/>
                    </a:lnTo>
                    <a:lnTo>
                      <a:pt x="371" y="334"/>
                    </a:lnTo>
                    <a:lnTo>
                      <a:pt x="369" y="334"/>
                    </a:lnTo>
                    <a:lnTo>
                      <a:pt x="367" y="334"/>
                    </a:lnTo>
                    <a:lnTo>
                      <a:pt x="365" y="332"/>
                    </a:lnTo>
                    <a:lnTo>
                      <a:pt x="363" y="332"/>
                    </a:lnTo>
                    <a:lnTo>
                      <a:pt x="361" y="328"/>
                    </a:lnTo>
                    <a:lnTo>
                      <a:pt x="359" y="328"/>
                    </a:lnTo>
                    <a:lnTo>
                      <a:pt x="357" y="326"/>
                    </a:lnTo>
                    <a:lnTo>
                      <a:pt x="355" y="324"/>
                    </a:lnTo>
                    <a:lnTo>
                      <a:pt x="353" y="324"/>
                    </a:lnTo>
                    <a:lnTo>
                      <a:pt x="351" y="324"/>
                    </a:lnTo>
                    <a:lnTo>
                      <a:pt x="349" y="324"/>
                    </a:lnTo>
                    <a:lnTo>
                      <a:pt x="347" y="324"/>
                    </a:lnTo>
                    <a:lnTo>
                      <a:pt x="345" y="324"/>
                    </a:lnTo>
                    <a:lnTo>
                      <a:pt x="343" y="326"/>
                    </a:lnTo>
                    <a:lnTo>
                      <a:pt x="341" y="326"/>
                    </a:lnTo>
                    <a:lnTo>
                      <a:pt x="339" y="326"/>
                    </a:lnTo>
                    <a:lnTo>
                      <a:pt x="337" y="326"/>
                    </a:lnTo>
                    <a:lnTo>
                      <a:pt x="335" y="326"/>
                    </a:lnTo>
                    <a:lnTo>
                      <a:pt x="333" y="328"/>
                    </a:lnTo>
                    <a:lnTo>
                      <a:pt x="331" y="326"/>
                    </a:lnTo>
                    <a:lnTo>
                      <a:pt x="331" y="324"/>
                    </a:lnTo>
                    <a:lnTo>
                      <a:pt x="329" y="324"/>
                    </a:lnTo>
                    <a:lnTo>
                      <a:pt x="333" y="322"/>
                    </a:lnTo>
                    <a:lnTo>
                      <a:pt x="335" y="322"/>
                    </a:lnTo>
                    <a:lnTo>
                      <a:pt x="337" y="322"/>
                    </a:lnTo>
                    <a:lnTo>
                      <a:pt x="337" y="324"/>
                    </a:lnTo>
                    <a:lnTo>
                      <a:pt x="339" y="324"/>
                    </a:lnTo>
                    <a:lnTo>
                      <a:pt x="343" y="324"/>
                    </a:lnTo>
                    <a:lnTo>
                      <a:pt x="345" y="322"/>
                    </a:lnTo>
                    <a:lnTo>
                      <a:pt x="347" y="322"/>
                    </a:lnTo>
                    <a:lnTo>
                      <a:pt x="349" y="320"/>
                    </a:lnTo>
                    <a:lnTo>
                      <a:pt x="349" y="318"/>
                    </a:lnTo>
                    <a:lnTo>
                      <a:pt x="351" y="316"/>
                    </a:lnTo>
                    <a:lnTo>
                      <a:pt x="353" y="316"/>
                    </a:lnTo>
                    <a:lnTo>
                      <a:pt x="355" y="318"/>
                    </a:lnTo>
                    <a:lnTo>
                      <a:pt x="357" y="320"/>
                    </a:lnTo>
                    <a:lnTo>
                      <a:pt x="359" y="320"/>
                    </a:lnTo>
                    <a:lnTo>
                      <a:pt x="363" y="322"/>
                    </a:lnTo>
                    <a:close/>
                    <a:moveTo>
                      <a:pt x="387" y="314"/>
                    </a:moveTo>
                    <a:lnTo>
                      <a:pt x="389" y="314"/>
                    </a:lnTo>
                    <a:lnTo>
                      <a:pt x="391" y="314"/>
                    </a:lnTo>
                    <a:lnTo>
                      <a:pt x="393" y="314"/>
                    </a:lnTo>
                    <a:lnTo>
                      <a:pt x="395" y="314"/>
                    </a:lnTo>
                    <a:lnTo>
                      <a:pt x="395" y="316"/>
                    </a:lnTo>
                    <a:lnTo>
                      <a:pt x="395" y="316"/>
                    </a:lnTo>
                    <a:lnTo>
                      <a:pt x="395" y="318"/>
                    </a:lnTo>
                    <a:lnTo>
                      <a:pt x="393" y="318"/>
                    </a:lnTo>
                    <a:lnTo>
                      <a:pt x="391" y="320"/>
                    </a:lnTo>
                    <a:lnTo>
                      <a:pt x="389" y="318"/>
                    </a:lnTo>
                    <a:lnTo>
                      <a:pt x="387" y="316"/>
                    </a:lnTo>
                    <a:lnTo>
                      <a:pt x="385" y="316"/>
                    </a:lnTo>
                    <a:lnTo>
                      <a:pt x="381" y="316"/>
                    </a:lnTo>
                    <a:lnTo>
                      <a:pt x="379" y="316"/>
                    </a:lnTo>
                    <a:lnTo>
                      <a:pt x="377" y="316"/>
                    </a:lnTo>
                    <a:lnTo>
                      <a:pt x="375" y="316"/>
                    </a:lnTo>
                    <a:lnTo>
                      <a:pt x="373" y="316"/>
                    </a:lnTo>
                    <a:lnTo>
                      <a:pt x="373" y="316"/>
                    </a:lnTo>
                    <a:lnTo>
                      <a:pt x="371" y="318"/>
                    </a:lnTo>
                    <a:lnTo>
                      <a:pt x="369" y="318"/>
                    </a:lnTo>
                    <a:lnTo>
                      <a:pt x="367" y="318"/>
                    </a:lnTo>
                    <a:lnTo>
                      <a:pt x="365" y="318"/>
                    </a:lnTo>
                    <a:lnTo>
                      <a:pt x="363" y="318"/>
                    </a:lnTo>
                    <a:lnTo>
                      <a:pt x="361" y="318"/>
                    </a:lnTo>
                    <a:lnTo>
                      <a:pt x="359" y="318"/>
                    </a:lnTo>
                    <a:lnTo>
                      <a:pt x="357" y="316"/>
                    </a:lnTo>
                    <a:lnTo>
                      <a:pt x="355" y="316"/>
                    </a:lnTo>
                    <a:lnTo>
                      <a:pt x="355" y="314"/>
                    </a:lnTo>
                    <a:lnTo>
                      <a:pt x="353" y="312"/>
                    </a:lnTo>
                    <a:lnTo>
                      <a:pt x="355" y="310"/>
                    </a:lnTo>
                    <a:lnTo>
                      <a:pt x="357" y="310"/>
                    </a:lnTo>
                    <a:lnTo>
                      <a:pt x="359" y="312"/>
                    </a:lnTo>
                    <a:lnTo>
                      <a:pt x="361" y="312"/>
                    </a:lnTo>
                    <a:lnTo>
                      <a:pt x="363" y="314"/>
                    </a:lnTo>
                    <a:lnTo>
                      <a:pt x="365" y="314"/>
                    </a:lnTo>
                    <a:lnTo>
                      <a:pt x="365" y="316"/>
                    </a:lnTo>
                    <a:lnTo>
                      <a:pt x="367" y="316"/>
                    </a:lnTo>
                    <a:lnTo>
                      <a:pt x="369" y="314"/>
                    </a:lnTo>
                    <a:lnTo>
                      <a:pt x="371" y="314"/>
                    </a:lnTo>
                    <a:lnTo>
                      <a:pt x="371" y="312"/>
                    </a:lnTo>
                    <a:lnTo>
                      <a:pt x="373" y="310"/>
                    </a:lnTo>
                    <a:lnTo>
                      <a:pt x="373" y="308"/>
                    </a:lnTo>
                    <a:lnTo>
                      <a:pt x="375" y="308"/>
                    </a:lnTo>
                    <a:lnTo>
                      <a:pt x="377" y="308"/>
                    </a:lnTo>
                    <a:lnTo>
                      <a:pt x="379" y="310"/>
                    </a:lnTo>
                    <a:lnTo>
                      <a:pt x="381" y="310"/>
                    </a:lnTo>
                    <a:lnTo>
                      <a:pt x="381" y="312"/>
                    </a:lnTo>
                    <a:lnTo>
                      <a:pt x="383" y="312"/>
                    </a:lnTo>
                    <a:lnTo>
                      <a:pt x="385" y="312"/>
                    </a:lnTo>
                    <a:lnTo>
                      <a:pt x="387" y="314"/>
                    </a:lnTo>
                    <a:close/>
                    <a:moveTo>
                      <a:pt x="419" y="298"/>
                    </a:moveTo>
                    <a:lnTo>
                      <a:pt x="421" y="300"/>
                    </a:lnTo>
                    <a:lnTo>
                      <a:pt x="423" y="300"/>
                    </a:lnTo>
                    <a:lnTo>
                      <a:pt x="423" y="302"/>
                    </a:lnTo>
                    <a:lnTo>
                      <a:pt x="423" y="302"/>
                    </a:lnTo>
                    <a:lnTo>
                      <a:pt x="423" y="304"/>
                    </a:lnTo>
                    <a:lnTo>
                      <a:pt x="423" y="306"/>
                    </a:lnTo>
                    <a:lnTo>
                      <a:pt x="423" y="310"/>
                    </a:lnTo>
                    <a:lnTo>
                      <a:pt x="421" y="312"/>
                    </a:lnTo>
                    <a:lnTo>
                      <a:pt x="421" y="316"/>
                    </a:lnTo>
                    <a:lnTo>
                      <a:pt x="421" y="316"/>
                    </a:lnTo>
                    <a:lnTo>
                      <a:pt x="419" y="316"/>
                    </a:lnTo>
                    <a:lnTo>
                      <a:pt x="417" y="316"/>
                    </a:lnTo>
                    <a:lnTo>
                      <a:pt x="415" y="316"/>
                    </a:lnTo>
                    <a:lnTo>
                      <a:pt x="413" y="314"/>
                    </a:lnTo>
                    <a:lnTo>
                      <a:pt x="411" y="314"/>
                    </a:lnTo>
                    <a:lnTo>
                      <a:pt x="411" y="316"/>
                    </a:lnTo>
                    <a:lnTo>
                      <a:pt x="409" y="316"/>
                    </a:lnTo>
                    <a:lnTo>
                      <a:pt x="407" y="316"/>
                    </a:lnTo>
                    <a:lnTo>
                      <a:pt x="405" y="316"/>
                    </a:lnTo>
                    <a:lnTo>
                      <a:pt x="403" y="316"/>
                    </a:lnTo>
                    <a:lnTo>
                      <a:pt x="401" y="316"/>
                    </a:lnTo>
                    <a:lnTo>
                      <a:pt x="401" y="314"/>
                    </a:lnTo>
                    <a:lnTo>
                      <a:pt x="399" y="314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6"/>
                    </a:lnTo>
                    <a:lnTo>
                      <a:pt x="405" y="304"/>
                    </a:lnTo>
                    <a:lnTo>
                      <a:pt x="407" y="304"/>
                    </a:lnTo>
                    <a:lnTo>
                      <a:pt x="409" y="302"/>
                    </a:lnTo>
                    <a:lnTo>
                      <a:pt x="411" y="302"/>
                    </a:lnTo>
                    <a:lnTo>
                      <a:pt x="411" y="300"/>
                    </a:lnTo>
                    <a:lnTo>
                      <a:pt x="413" y="300"/>
                    </a:lnTo>
                    <a:lnTo>
                      <a:pt x="415" y="300"/>
                    </a:lnTo>
                    <a:lnTo>
                      <a:pt x="415" y="298"/>
                    </a:lnTo>
                    <a:lnTo>
                      <a:pt x="417" y="298"/>
                    </a:lnTo>
                    <a:lnTo>
                      <a:pt x="419" y="298"/>
                    </a:lnTo>
                    <a:close/>
                    <a:moveTo>
                      <a:pt x="439" y="296"/>
                    </a:moveTo>
                    <a:lnTo>
                      <a:pt x="439" y="298"/>
                    </a:lnTo>
                    <a:lnTo>
                      <a:pt x="439" y="300"/>
                    </a:lnTo>
                    <a:lnTo>
                      <a:pt x="437" y="302"/>
                    </a:lnTo>
                    <a:lnTo>
                      <a:pt x="437" y="304"/>
                    </a:lnTo>
                    <a:lnTo>
                      <a:pt x="437" y="306"/>
                    </a:lnTo>
                    <a:lnTo>
                      <a:pt x="437" y="310"/>
                    </a:lnTo>
                    <a:lnTo>
                      <a:pt x="437" y="312"/>
                    </a:lnTo>
                    <a:lnTo>
                      <a:pt x="437" y="316"/>
                    </a:lnTo>
                    <a:lnTo>
                      <a:pt x="437" y="318"/>
                    </a:lnTo>
                    <a:lnTo>
                      <a:pt x="437" y="322"/>
                    </a:lnTo>
                    <a:lnTo>
                      <a:pt x="439" y="322"/>
                    </a:lnTo>
                    <a:lnTo>
                      <a:pt x="439" y="326"/>
                    </a:lnTo>
                    <a:lnTo>
                      <a:pt x="439" y="328"/>
                    </a:lnTo>
                    <a:lnTo>
                      <a:pt x="439" y="332"/>
                    </a:lnTo>
                    <a:lnTo>
                      <a:pt x="437" y="334"/>
                    </a:lnTo>
                    <a:lnTo>
                      <a:pt x="439" y="336"/>
                    </a:lnTo>
                    <a:lnTo>
                      <a:pt x="439" y="338"/>
                    </a:lnTo>
                    <a:lnTo>
                      <a:pt x="437" y="338"/>
                    </a:lnTo>
                    <a:lnTo>
                      <a:pt x="435" y="338"/>
                    </a:lnTo>
                    <a:lnTo>
                      <a:pt x="433" y="338"/>
                    </a:lnTo>
                    <a:lnTo>
                      <a:pt x="431" y="338"/>
                    </a:lnTo>
                    <a:lnTo>
                      <a:pt x="431" y="340"/>
                    </a:lnTo>
                    <a:lnTo>
                      <a:pt x="431" y="342"/>
                    </a:lnTo>
                    <a:lnTo>
                      <a:pt x="431" y="340"/>
                    </a:lnTo>
                    <a:lnTo>
                      <a:pt x="433" y="340"/>
                    </a:lnTo>
                    <a:lnTo>
                      <a:pt x="435" y="340"/>
                    </a:lnTo>
                    <a:lnTo>
                      <a:pt x="435" y="342"/>
                    </a:lnTo>
                    <a:lnTo>
                      <a:pt x="437" y="342"/>
                    </a:lnTo>
                    <a:lnTo>
                      <a:pt x="439" y="345"/>
                    </a:lnTo>
                    <a:lnTo>
                      <a:pt x="439" y="347"/>
                    </a:lnTo>
                    <a:lnTo>
                      <a:pt x="439" y="349"/>
                    </a:lnTo>
                    <a:lnTo>
                      <a:pt x="437" y="351"/>
                    </a:lnTo>
                    <a:lnTo>
                      <a:pt x="437" y="353"/>
                    </a:lnTo>
                    <a:lnTo>
                      <a:pt x="435" y="355"/>
                    </a:lnTo>
                    <a:lnTo>
                      <a:pt x="435" y="357"/>
                    </a:lnTo>
                    <a:lnTo>
                      <a:pt x="433" y="361"/>
                    </a:lnTo>
                    <a:lnTo>
                      <a:pt x="433" y="363"/>
                    </a:lnTo>
                    <a:lnTo>
                      <a:pt x="431" y="363"/>
                    </a:lnTo>
                    <a:lnTo>
                      <a:pt x="431" y="365"/>
                    </a:lnTo>
                    <a:lnTo>
                      <a:pt x="429" y="367"/>
                    </a:lnTo>
                    <a:lnTo>
                      <a:pt x="427" y="369"/>
                    </a:lnTo>
                    <a:lnTo>
                      <a:pt x="427" y="371"/>
                    </a:lnTo>
                    <a:lnTo>
                      <a:pt x="427" y="373"/>
                    </a:lnTo>
                    <a:lnTo>
                      <a:pt x="425" y="375"/>
                    </a:lnTo>
                    <a:lnTo>
                      <a:pt x="425" y="377"/>
                    </a:lnTo>
                    <a:lnTo>
                      <a:pt x="425" y="379"/>
                    </a:lnTo>
                    <a:lnTo>
                      <a:pt x="423" y="381"/>
                    </a:lnTo>
                    <a:lnTo>
                      <a:pt x="423" y="385"/>
                    </a:lnTo>
                    <a:lnTo>
                      <a:pt x="423" y="385"/>
                    </a:lnTo>
                    <a:lnTo>
                      <a:pt x="423" y="387"/>
                    </a:lnTo>
                    <a:lnTo>
                      <a:pt x="421" y="391"/>
                    </a:lnTo>
                    <a:lnTo>
                      <a:pt x="419" y="393"/>
                    </a:lnTo>
                    <a:lnTo>
                      <a:pt x="419" y="395"/>
                    </a:lnTo>
                    <a:lnTo>
                      <a:pt x="417" y="397"/>
                    </a:lnTo>
                    <a:lnTo>
                      <a:pt x="415" y="399"/>
                    </a:lnTo>
                    <a:lnTo>
                      <a:pt x="413" y="401"/>
                    </a:lnTo>
                    <a:lnTo>
                      <a:pt x="409" y="399"/>
                    </a:lnTo>
                    <a:lnTo>
                      <a:pt x="409" y="397"/>
                    </a:lnTo>
                    <a:lnTo>
                      <a:pt x="407" y="395"/>
                    </a:lnTo>
                    <a:lnTo>
                      <a:pt x="407" y="393"/>
                    </a:lnTo>
                    <a:lnTo>
                      <a:pt x="407" y="391"/>
                    </a:lnTo>
                    <a:lnTo>
                      <a:pt x="405" y="391"/>
                    </a:lnTo>
                    <a:lnTo>
                      <a:pt x="405" y="389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79"/>
                    </a:lnTo>
                    <a:lnTo>
                      <a:pt x="409" y="377"/>
                    </a:lnTo>
                    <a:lnTo>
                      <a:pt x="411" y="375"/>
                    </a:lnTo>
                    <a:lnTo>
                      <a:pt x="411" y="373"/>
                    </a:lnTo>
                    <a:lnTo>
                      <a:pt x="411" y="371"/>
                    </a:lnTo>
                    <a:lnTo>
                      <a:pt x="411" y="369"/>
                    </a:lnTo>
                    <a:lnTo>
                      <a:pt x="411" y="367"/>
                    </a:lnTo>
                    <a:lnTo>
                      <a:pt x="409" y="365"/>
                    </a:lnTo>
                    <a:lnTo>
                      <a:pt x="409" y="365"/>
                    </a:lnTo>
                    <a:lnTo>
                      <a:pt x="409" y="363"/>
                    </a:lnTo>
                    <a:lnTo>
                      <a:pt x="407" y="363"/>
                    </a:lnTo>
                    <a:lnTo>
                      <a:pt x="407" y="361"/>
                    </a:lnTo>
                    <a:lnTo>
                      <a:pt x="409" y="359"/>
                    </a:lnTo>
                    <a:lnTo>
                      <a:pt x="409" y="357"/>
                    </a:lnTo>
                    <a:lnTo>
                      <a:pt x="409" y="353"/>
                    </a:lnTo>
                    <a:lnTo>
                      <a:pt x="407" y="349"/>
                    </a:lnTo>
                    <a:lnTo>
                      <a:pt x="405" y="349"/>
                    </a:lnTo>
                    <a:lnTo>
                      <a:pt x="405" y="347"/>
                    </a:lnTo>
                    <a:lnTo>
                      <a:pt x="405" y="345"/>
                    </a:lnTo>
                    <a:lnTo>
                      <a:pt x="405" y="342"/>
                    </a:lnTo>
                    <a:lnTo>
                      <a:pt x="405" y="340"/>
                    </a:lnTo>
                    <a:lnTo>
                      <a:pt x="403" y="340"/>
                    </a:lnTo>
                    <a:lnTo>
                      <a:pt x="405" y="338"/>
                    </a:lnTo>
                    <a:lnTo>
                      <a:pt x="405" y="336"/>
                    </a:lnTo>
                    <a:lnTo>
                      <a:pt x="403" y="336"/>
                    </a:lnTo>
                    <a:lnTo>
                      <a:pt x="403" y="332"/>
                    </a:lnTo>
                    <a:lnTo>
                      <a:pt x="403" y="330"/>
                    </a:lnTo>
                    <a:lnTo>
                      <a:pt x="403" y="328"/>
                    </a:lnTo>
                    <a:lnTo>
                      <a:pt x="403" y="326"/>
                    </a:lnTo>
                    <a:lnTo>
                      <a:pt x="401" y="324"/>
                    </a:lnTo>
                    <a:lnTo>
                      <a:pt x="399" y="322"/>
                    </a:lnTo>
                    <a:lnTo>
                      <a:pt x="397" y="322"/>
                    </a:lnTo>
                    <a:lnTo>
                      <a:pt x="399" y="320"/>
                    </a:lnTo>
                    <a:lnTo>
                      <a:pt x="399" y="318"/>
                    </a:lnTo>
                    <a:lnTo>
                      <a:pt x="401" y="316"/>
                    </a:lnTo>
                    <a:lnTo>
                      <a:pt x="403" y="316"/>
                    </a:lnTo>
                    <a:lnTo>
                      <a:pt x="405" y="316"/>
                    </a:lnTo>
                    <a:lnTo>
                      <a:pt x="405" y="318"/>
                    </a:lnTo>
                    <a:lnTo>
                      <a:pt x="407" y="316"/>
                    </a:lnTo>
                    <a:lnTo>
                      <a:pt x="409" y="316"/>
                    </a:lnTo>
                    <a:lnTo>
                      <a:pt x="411" y="316"/>
                    </a:lnTo>
                    <a:lnTo>
                      <a:pt x="413" y="316"/>
                    </a:lnTo>
                    <a:lnTo>
                      <a:pt x="413" y="316"/>
                    </a:lnTo>
                    <a:lnTo>
                      <a:pt x="415" y="316"/>
                    </a:lnTo>
                    <a:lnTo>
                      <a:pt x="417" y="318"/>
                    </a:lnTo>
                    <a:lnTo>
                      <a:pt x="417" y="320"/>
                    </a:lnTo>
                    <a:lnTo>
                      <a:pt x="415" y="320"/>
                    </a:lnTo>
                    <a:lnTo>
                      <a:pt x="413" y="322"/>
                    </a:lnTo>
                    <a:lnTo>
                      <a:pt x="415" y="324"/>
                    </a:lnTo>
                    <a:lnTo>
                      <a:pt x="417" y="324"/>
                    </a:lnTo>
                    <a:lnTo>
                      <a:pt x="417" y="322"/>
                    </a:lnTo>
                    <a:lnTo>
                      <a:pt x="419" y="322"/>
                    </a:lnTo>
                    <a:lnTo>
                      <a:pt x="421" y="318"/>
                    </a:lnTo>
                    <a:lnTo>
                      <a:pt x="421" y="316"/>
                    </a:lnTo>
                    <a:lnTo>
                      <a:pt x="423" y="316"/>
                    </a:lnTo>
                    <a:lnTo>
                      <a:pt x="423" y="314"/>
                    </a:lnTo>
                    <a:lnTo>
                      <a:pt x="423" y="310"/>
                    </a:lnTo>
                    <a:lnTo>
                      <a:pt x="423" y="308"/>
                    </a:lnTo>
                    <a:lnTo>
                      <a:pt x="423" y="306"/>
                    </a:lnTo>
                    <a:lnTo>
                      <a:pt x="425" y="304"/>
                    </a:lnTo>
                    <a:lnTo>
                      <a:pt x="427" y="300"/>
                    </a:lnTo>
                    <a:lnTo>
                      <a:pt x="427" y="298"/>
                    </a:lnTo>
                    <a:lnTo>
                      <a:pt x="425" y="298"/>
                    </a:lnTo>
                    <a:lnTo>
                      <a:pt x="425" y="300"/>
                    </a:lnTo>
                    <a:lnTo>
                      <a:pt x="425" y="298"/>
                    </a:lnTo>
                    <a:lnTo>
                      <a:pt x="425" y="296"/>
                    </a:lnTo>
                    <a:lnTo>
                      <a:pt x="427" y="294"/>
                    </a:lnTo>
                    <a:lnTo>
                      <a:pt x="429" y="292"/>
                    </a:lnTo>
                    <a:lnTo>
                      <a:pt x="431" y="292"/>
                    </a:lnTo>
                    <a:lnTo>
                      <a:pt x="433" y="292"/>
                    </a:lnTo>
                    <a:lnTo>
                      <a:pt x="435" y="292"/>
                    </a:lnTo>
                    <a:lnTo>
                      <a:pt x="437" y="294"/>
                    </a:lnTo>
                    <a:lnTo>
                      <a:pt x="439" y="296"/>
                    </a:lnTo>
                    <a:close/>
                    <a:moveTo>
                      <a:pt x="381" y="268"/>
                    </a:moveTo>
                    <a:lnTo>
                      <a:pt x="379" y="266"/>
                    </a:lnTo>
                    <a:lnTo>
                      <a:pt x="381" y="264"/>
                    </a:lnTo>
                    <a:lnTo>
                      <a:pt x="379" y="262"/>
                    </a:lnTo>
                    <a:lnTo>
                      <a:pt x="381" y="262"/>
                    </a:lnTo>
                    <a:lnTo>
                      <a:pt x="383" y="264"/>
                    </a:lnTo>
                    <a:lnTo>
                      <a:pt x="385" y="264"/>
                    </a:lnTo>
                    <a:lnTo>
                      <a:pt x="385" y="266"/>
                    </a:lnTo>
                    <a:lnTo>
                      <a:pt x="385" y="268"/>
                    </a:lnTo>
                    <a:lnTo>
                      <a:pt x="383" y="268"/>
                    </a:lnTo>
                    <a:lnTo>
                      <a:pt x="381" y="268"/>
                    </a:lnTo>
                    <a:close/>
                    <a:moveTo>
                      <a:pt x="381" y="268"/>
                    </a:moveTo>
                    <a:lnTo>
                      <a:pt x="381" y="268"/>
                    </a:lnTo>
                    <a:lnTo>
                      <a:pt x="379" y="268"/>
                    </a:lnTo>
                    <a:lnTo>
                      <a:pt x="381" y="270"/>
                    </a:lnTo>
                    <a:lnTo>
                      <a:pt x="383" y="272"/>
                    </a:lnTo>
                    <a:lnTo>
                      <a:pt x="385" y="272"/>
                    </a:lnTo>
                    <a:lnTo>
                      <a:pt x="389" y="274"/>
                    </a:lnTo>
                    <a:lnTo>
                      <a:pt x="391" y="274"/>
                    </a:lnTo>
                    <a:lnTo>
                      <a:pt x="393" y="276"/>
                    </a:lnTo>
                    <a:lnTo>
                      <a:pt x="393" y="278"/>
                    </a:lnTo>
                    <a:lnTo>
                      <a:pt x="395" y="278"/>
                    </a:lnTo>
                    <a:lnTo>
                      <a:pt x="397" y="280"/>
                    </a:lnTo>
                    <a:lnTo>
                      <a:pt x="399" y="280"/>
                    </a:lnTo>
                    <a:lnTo>
                      <a:pt x="399" y="282"/>
                    </a:lnTo>
                    <a:lnTo>
                      <a:pt x="401" y="284"/>
                    </a:lnTo>
                    <a:lnTo>
                      <a:pt x="403" y="286"/>
                    </a:lnTo>
                    <a:lnTo>
                      <a:pt x="403" y="288"/>
                    </a:lnTo>
                    <a:lnTo>
                      <a:pt x="401" y="288"/>
                    </a:lnTo>
                    <a:lnTo>
                      <a:pt x="403" y="290"/>
                    </a:lnTo>
                    <a:lnTo>
                      <a:pt x="405" y="292"/>
                    </a:lnTo>
                    <a:lnTo>
                      <a:pt x="403" y="292"/>
                    </a:lnTo>
                    <a:lnTo>
                      <a:pt x="403" y="294"/>
                    </a:lnTo>
                    <a:lnTo>
                      <a:pt x="403" y="298"/>
                    </a:lnTo>
                    <a:lnTo>
                      <a:pt x="401" y="298"/>
                    </a:lnTo>
                    <a:lnTo>
                      <a:pt x="401" y="300"/>
                    </a:lnTo>
                    <a:lnTo>
                      <a:pt x="399" y="298"/>
                    </a:lnTo>
                    <a:lnTo>
                      <a:pt x="397" y="298"/>
                    </a:lnTo>
                    <a:lnTo>
                      <a:pt x="395" y="298"/>
                    </a:lnTo>
                    <a:lnTo>
                      <a:pt x="395" y="300"/>
                    </a:lnTo>
                    <a:lnTo>
                      <a:pt x="393" y="300"/>
                    </a:lnTo>
                    <a:lnTo>
                      <a:pt x="395" y="304"/>
                    </a:lnTo>
                    <a:lnTo>
                      <a:pt x="395" y="300"/>
                    </a:lnTo>
                    <a:lnTo>
                      <a:pt x="397" y="300"/>
                    </a:lnTo>
                    <a:lnTo>
                      <a:pt x="399" y="302"/>
                    </a:lnTo>
                    <a:lnTo>
                      <a:pt x="397" y="304"/>
                    </a:lnTo>
                    <a:lnTo>
                      <a:pt x="395" y="306"/>
                    </a:lnTo>
                    <a:lnTo>
                      <a:pt x="393" y="308"/>
                    </a:lnTo>
                    <a:lnTo>
                      <a:pt x="391" y="308"/>
                    </a:lnTo>
                    <a:lnTo>
                      <a:pt x="389" y="310"/>
                    </a:lnTo>
                    <a:lnTo>
                      <a:pt x="387" y="310"/>
                    </a:lnTo>
                    <a:lnTo>
                      <a:pt x="385" y="310"/>
                    </a:lnTo>
                    <a:lnTo>
                      <a:pt x="383" y="308"/>
                    </a:lnTo>
                    <a:lnTo>
                      <a:pt x="383" y="306"/>
                    </a:lnTo>
                    <a:lnTo>
                      <a:pt x="381" y="304"/>
                    </a:lnTo>
                    <a:lnTo>
                      <a:pt x="381" y="302"/>
                    </a:lnTo>
                    <a:lnTo>
                      <a:pt x="379" y="302"/>
                    </a:lnTo>
                    <a:lnTo>
                      <a:pt x="377" y="302"/>
                    </a:lnTo>
                    <a:lnTo>
                      <a:pt x="375" y="302"/>
                    </a:lnTo>
                    <a:lnTo>
                      <a:pt x="377" y="304"/>
                    </a:lnTo>
                    <a:lnTo>
                      <a:pt x="375" y="304"/>
                    </a:lnTo>
                    <a:lnTo>
                      <a:pt x="373" y="306"/>
                    </a:lnTo>
                    <a:lnTo>
                      <a:pt x="373" y="306"/>
                    </a:lnTo>
                    <a:lnTo>
                      <a:pt x="371" y="308"/>
                    </a:lnTo>
                    <a:lnTo>
                      <a:pt x="369" y="308"/>
                    </a:lnTo>
                    <a:lnTo>
                      <a:pt x="369" y="310"/>
                    </a:lnTo>
                    <a:lnTo>
                      <a:pt x="367" y="312"/>
                    </a:lnTo>
                    <a:lnTo>
                      <a:pt x="365" y="312"/>
                    </a:lnTo>
                    <a:lnTo>
                      <a:pt x="365" y="310"/>
                    </a:lnTo>
                    <a:lnTo>
                      <a:pt x="363" y="310"/>
                    </a:lnTo>
                    <a:lnTo>
                      <a:pt x="361" y="310"/>
                    </a:lnTo>
                    <a:lnTo>
                      <a:pt x="359" y="310"/>
                    </a:lnTo>
                    <a:lnTo>
                      <a:pt x="359" y="308"/>
                    </a:lnTo>
                    <a:lnTo>
                      <a:pt x="357" y="308"/>
                    </a:lnTo>
                    <a:lnTo>
                      <a:pt x="355" y="308"/>
                    </a:lnTo>
                    <a:lnTo>
                      <a:pt x="353" y="308"/>
                    </a:lnTo>
                    <a:lnTo>
                      <a:pt x="351" y="308"/>
                    </a:lnTo>
                    <a:lnTo>
                      <a:pt x="349" y="308"/>
                    </a:lnTo>
                    <a:lnTo>
                      <a:pt x="347" y="306"/>
                    </a:lnTo>
                    <a:lnTo>
                      <a:pt x="347" y="304"/>
                    </a:lnTo>
                    <a:lnTo>
                      <a:pt x="349" y="302"/>
                    </a:lnTo>
                    <a:lnTo>
                      <a:pt x="351" y="300"/>
                    </a:lnTo>
                    <a:lnTo>
                      <a:pt x="351" y="296"/>
                    </a:lnTo>
                    <a:lnTo>
                      <a:pt x="349" y="294"/>
                    </a:lnTo>
                    <a:lnTo>
                      <a:pt x="349" y="296"/>
                    </a:lnTo>
                    <a:lnTo>
                      <a:pt x="349" y="298"/>
                    </a:lnTo>
                    <a:lnTo>
                      <a:pt x="347" y="300"/>
                    </a:lnTo>
                    <a:lnTo>
                      <a:pt x="345" y="302"/>
                    </a:lnTo>
                    <a:lnTo>
                      <a:pt x="343" y="304"/>
                    </a:lnTo>
                    <a:lnTo>
                      <a:pt x="343" y="306"/>
                    </a:lnTo>
                    <a:lnTo>
                      <a:pt x="345" y="308"/>
                    </a:lnTo>
                    <a:lnTo>
                      <a:pt x="345" y="310"/>
                    </a:lnTo>
                    <a:lnTo>
                      <a:pt x="347" y="310"/>
                    </a:lnTo>
                    <a:lnTo>
                      <a:pt x="349" y="312"/>
                    </a:lnTo>
                    <a:lnTo>
                      <a:pt x="351" y="316"/>
                    </a:lnTo>
                    <a:lnTo>
                      <a:pt x="349" y="316"/>
                    </a:lnTo>
                    <a:lnTo>
                      <a:pt x="347" y="318"/>
                    </a:lnTo>
                    <a:lnTo>
                      <a:pt x="345" y="318"/>
                    </a:lnTo>
                    <a:lnTo>
                      <a:pt x="345" y="320"/>
                    </a:lnTo>
                    <a:lnTo>
                      <a:pt x="343" y="322"/>
                    </a:lnTo>
                    <a:lnTo>
                      <a:pt x="341" y="322"/>
                    </a:lnTo>
                    <a:lnTo>
                      <a:pt x="339" y="322"/>
                    </a:lnTo>
                    <a:lnTo>
                      <a:pt x="337" y="322"/>
                    </a:lnTo>
                    <a:lnTo>
                      <a:pt x="335" y="320"/>
                    </a:lnTo>
                    <a:lnTo>
                      <a:pt x="333" y="320"/>
                    </a:lnTo>
                    <a:lnTo>
                      <a:pt x="331" y="322"/>
                    </a:lnTo>
                    <a:lnTo>
                      <a:pt x="329" y="322"/>
                    </a:lnTo>
                    <a:lnTo>
                      <a:pt x="329" y="320"/>
                    </a:lnTo>
                    <a:lnTo>
                      <a:pt x="329" y="318"/>
                    </a:lnTo>
                    <a:lnTo>
                      <a:pt x="329" y="316"/>
                    </a:lnTo>
                    <a:lnTo>
                      <a:pt x="329" y="316"/>
                    </a:lnTo>
                    <a:lnTo>
                      <a:pt x="329" y="314"/>
                    </a:lnTo>
                    <a:lnTo>
                      <a:pt x="329" y="316"/>
                    </a:lnTo>
                    <a:lnTo>
                      <a:pt x="327" y="316"/>
                    </a:lnTo>
                    <a:lnTo>
                      <a:pt x="327" y="316"/>
                    </a:lnTo>
                    <a:lnTo>
                      <a:pt x="327" y="318"/>
                    </a:lnTo>
                    <a:lnTo>
                      <a:pt x="324" y="318"/>
                    </a:lnTo>
                    <a:lnTo>
                      <a:pt x="322" y="318"/>
                    </a:lnTo>
                    <a:lnTo>
                      <a:pt x="320" y="318"/>
                    </a:lnTo>
                    <a:lnTo>
                      <a:pt x="322" y="320"/>
                    </a:lnTo>
                    <a:lnTo>
                      <a:pt x="320" y="320"/>
                    </a:lnTo>
                    <a:lnTo>
                      <a:pt x="318" y="322"/>
                    </a:lnTo>
                    <a:lnTo>
                      <a:pt x="316" y="322"/>
                    </a:lnTo>
                    <a:lnTo>
                      <a:pt x="316" y="324"/>
                    </a:lnTo>
                    <a:lnTo>
                      <a:pt x="314" y="326"/>
                    </a:lnTo>
                    <a:lnTo>
                      <a:pt x="312" y="326"/>
                    </a:lnTo>
                    <a:lnTo>
                      <a:pt x="310" y="328"/>
                    </a:lnTo>
                    <a:lnTo>
                      <a:pt x="308" y="330"/>
                    </a:lnTo>
                    <a:lnTo>
                      <a:pt x="306" y="328"/>
                    </a:lnTo>
                    <a:lnTo>
                      <a:pt x="304" y="326"/>
                    </a:lnTo>
                    <a:lnTo>
                      <a:pt x="302" y="324"/>
                    </a:lnTo>
                    <a:lnTo>
                      <a:pt x="300" y="326"/>
                    </a:lnTo>
                    <a:lnTo>
                      <a:pt x="296" y="326"/>
                    </a:lnTo>
                    <a:lnTo>
                      <a:pt x="294" y="326"/>
                    </a:lnTo>
                    <a:lnTo>
                      <a:pt x="292" y="326"/>
                    </a:lnTo>
                    <a:lnTo>
                      <a:pt x="290" y="326"/>
                    </a:lnTo>
                    <a:lnTo>
                      <a:pt x="290" y="328"/>
                    </a:lnTo>
                    <a:lnTo>
                      <a:pt x="290" y="330"/>
                    </a:lnTo>
                    <a:lnTo>
                      <a:pt x="284" y="332"/>
                    </a:lnTo>
                    <a:lnTo>
                      <a:pt x="284" y="330"/>
                    </a:lnTo>
                    <a:lnTo>
                      <a:pt x="286" y="328"/>
                    </a:lnTo>
                    <a:lnTo>
                      <a:pt x="284" y="326"/>
                    </a:lnTo>
                    <a:lnTo>
                      <a:pt x="282" y="324"/>
                    </a:lnTo>
                    <a:lnTo>
                      <a:pt x="282" y="326"/>
                    </a:lnTo>
                    <a:lnTo>
                      <a:pt x="280" y="328"/>
                    </a:lnTo>
                    <a:lnTo>
                      <a:pt x="280" y="330"/>
                    </a:lnTo>
                    <a:lnTo>
                      <a:pt x="278" y="332"/>
                    </a:lnTo>
                    <a:lnTo>
                      <a:pt x="276" y="330"/>
                    </a:lnTo>
                    <a:lnTo>
                      <a:pt x="276" y="332"/>
                    </a:lnTo>
                    <a:lnTo>
                      <a:pt x="276" y="334"/>
                    </a:lnTo>
                    <a:lnTo>
                      <a:pt x="276" y="336"/>
                    </a:lnTo>
                    <a:lnTo>
                      <a:pt x="274" y="336"/>
                    </a:lnTo>
                    <a:lnTo>
                      <a:pt x="272" y="334"/>
                    </a:lnTo>
                    <a:lnTo>
                      <a:pt x="270" y="334"/>
                    </a:lnTo>
                    <a:lnTo>
                      <a:pt x="268" y="332"/>
                    </a:lnTo>
                    <a:lnTo>
                      <a:pt x="266" y="330"/>
                    </a:lnTo>
                    <a:lnTo>
                      <a:pt x="264" y="330"/>
                    </a:lnTo>
                    <a:lnTo>
                      <a:pt x="260" y="328"/>
                    </a:lnTo>
                    <a:lnTo>
                      <a:pt x="258" y="328"/>
                    </a:lnTo>
                    <a:lnTo>
                      <a:pt x="254" y="330"/>
                    </a:lnTo>
                    <a:lnTo>
                      <a:pt x="252" y="330"/>
                    </a:lnTo>
                    <a:lnTo>
                      <a:pt x="252" y="332"/>
                    </a:lnTo>
                    <a:lnTo>
                      <a:pt x="252" y="334"/>
                    </a:lnTo>
                    <a:lnTo>
                      <a:pt x="250" y="336"/>
                    </a:lnTo>
                    <a:lnTo>
                      <a:pt x="248" y="336"/>
                    </a:lnTo>
                    <a:lnTo>
                      <a:pt x="246" y="336"/>
                    </a:lnTo>
                    <a:lnTo>
                      <a:pt x="246" y="334"/>
                    </a:lnTo>
                    <a:lnTo>
                      <a:pt x="244" y="332"/>
                    </a:lnTo>
                    <a:lnTo>
                      <a:pt x="244" y="330"/>
                    </a:lnTo>
                    <a:lnTo>
                      <a:pt x="242" y="328"/>
                    </a:lnTo>
                    <a:lnTo>
                      <a:pt x="242" y="326"/>
                    </a:lnTo>
                    <a:lnTo>
                      <a:pt x="240" y="324"/>
                    </a:lnTo>
                    <a:lnTo>
                      <a:pt x="238" y="324"/>
                    </a:lnTo>
                    <a:lnTo>
                      <a:pt x="236" y="324"/>
                    </a:lnTo>
                    <a:lnTo>
                      <a:pt x="234" y="322"/>
                    </a:lnTo>
                    <a:lnTo>
                      <a:pt x="232" y="320"/>
                    </a:lnTo>
                    <a:lnTo>
                      <a:pt x="232" y="318"/>
                    </a:lnTo>
                    <a:lnTo>
                      <a:pt x="230" y="316"/>
                    </a:lnTo>
                    <a:lnTo>
                      <a:pt x="230" y="316"/>
                    </a:lnTo>
                    <a:lnTo>
                      <a:pt x="230" y="314"/>
                    </a:lnTo>
                    <a:lnTo>
                      <a:pt x="228" y="312"/>
                    </a:lnTo>
                    <a:lnTo>
                      <a:pt x="228" y="310"/>
                    </a:lnTo>
                    <a:lnTo>
                      <a:pt x="226" y="308"/>
                    </a:lnTo>
                    <a:lnTo>
                      <a:pt x="228" y="308"/>
                    </a:lnTo>
                    <a:lnTo>
                      <a:pt x="228" y="306"/>
                    </a:lnTo>
                    <a:lnTo>
                      <a:pt x="228" y="306"/>
                    </a:lnTo>
                    <a:lnTo>
                      <a:pt x="230" y="306"/>
                    </a:lnTo>
                    <a:lnTo>
                      <a:pt x="230" y="304"/>
                    </a:lnTo>
                    <a:lnTo>
                      <a:pt x="230" y="302"/>
                    </a:lnTo>
                    <a:lnTo>
                      <a:pt x="228" y="300"/>
                    </a:lnTo>
                    <a:lnTo>
                      <a:pt x="228" y="298"/>
                    </a:lnTo>
                    <a:lnTo>
                      <a:pt x="228" y="296"/>
                    </a:lnTo>
                    <a:lnTo>
                      <a:pt x="226" y="296"/>
                    </a:lnTo>
                    <a:lnTo>
                      <a:pt x="224" y="296"/>
                    </a:lnTo>
                    <a:lnTo>
                      <a:pt x="224" y="294"/>
                    </a:lnTo>
                    <a:lnTo>
                      <a:pt x="222" y="294"/>
                    </a:lnTo>
                    <a:lnTo>
                      <a:pt x="220" y="294"/>
                    </a:lnTo>
                    <a:lnTo>
                      <a:pt x="218" y="294"/>
                    </a:lnTo>
                    <a:lnTo>
                      <a:pt x="216" y="294"/>
                    </a:lnTo>
                    <a:lnTo>
                      <a:pt x="216" y="292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0" y="292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4" y="292"/>
                    </a:lnTo>
                    <a:lnTo>
                      <a:pt x="204" y="290"/>
                    </a:lnTo>
                    <a:lnTo>
                      <a:pt x="202" y="290"/>
                    </a:lnTo>
                    <a:lnTo>
                      <a:pt x="198" y="288"/>
                    </a:lnTo>
                    <a:lnTo>
                      <a:pt x="196" y="286"/>
                    </a:lnTo>
                    <a:lnTo>
                      <a:pt x="192" y="284"/>
                    </a:lnTo>
                    <a:lnTo>
                      <a:pt x="190" y="284"/>
                    </a:lnTo>
                    <a:lnTo>
                      <a:pt x="190" y="282"/>
                    </a:lnTo>
                    <a:lnTo>
                      <a:pt x="186" y="282"/>
                    </a:lnTo>
                    <a:lnTo>
                      <a:pt x="182" y="280"/>
                    </a:lnTo>
                    <a:lnTo>
                      <a:pt x="182" y="278"/>
                    </a:lnTo>
                    <a:lnTo>
                      <a:pt x="180" y="278"/>
                    </a:lnTo>
                    <a:lnTo>
                      <a:pt x="178" y="276"/>
                    </a:lnTo>
                    <a:lnTo>
                      <a:pt x="176" y="274"/>
                    </a:lnTo>
                    <a:lnTo>
                      <a:pt x="174" y="274"/>
                    </a:lnTo>
                    <a:lnTo>
                      <a:pt x="170" y="272"/>
                    </a:lnTo>
                    <a:lnTo>
                      <a:pt x="168" y="270"/>
                    </a:lnTo>
                    <a:lnTo>
                      <a:pt x="166" y="268"/>
                    </a:lnTo>
                    <a:lnTo>
                      <a:pt x="164" y="268"/>
                    </a:lnTo>
                    <a:lnTo>
                      <a:pt x="158" y="266"/>
                    </a:lnTo>
                    <a:lnTo>
                      <a:pt x="154" y="264"/>
                    </a:lnTo>
                    <a:lnTo>
                      <a:pt x="152" y="264"/>
                    </a:lnTo>
                    <a:lnTo>
                      <a:pt x="150" y="262"/>
                    </a:lnTo>
                    <a:lnTo>
                      <a:pt x="144" y="260"/>
                    </a:lnTo>
                    <a:lnTo>
                      <a:pt x="142" y="258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6" y="256"/>
                    </a:lnTo>
                    <a:lnTo>
                      <a:pt x="136" y="254"/>
                    </a:lnTo>
                    <a:lnTo>
                      <a:pt x="134" y="254"/>
                    </a:lnTo>
                    <a:lnTo>
                      <a:pt x="130" y="250"/>
                    </a:lnTo>
                    <a:lnTo>
                      <a:pt x="128" y="250"/>
                    </a:lnTo>
                    <a:lnTo>
                      <a:pt x="126" y="248"/>
                    </a:lnTo>
                    <a:lnTo>
                      <a:pt x="124" y="248"/>
                    </a:lnTo>
                    <a:lnTo>
                      <a:pt x="124" y="246"/>
                    </a:lnTo>
                    <a:lnTo>
                      <a:pt x="122" y="246"/>
                    </a:lnTo>
                    <a:lnTo>
                      <a:pt x="120" y="246"/>
                    </a:lnTo>
                    <a:lnTo>
                      <a:pt x="118" y="244"/>
                    </a:lnTo>
                    <a:lnTo>
                      <a:pt x="116" y="244"/>
                    </a:lnTo>
                    <a:lnTo>
                      <a:pt x="116" y="242"/>
                    </a:lnTo>
                    <a:lnTo>
                      <a:pt x="116" y="240"/>
                    </a:lnTo>
                    <a:lnTo>
                      <a:pt x="116" y="238"/>
                    </a:lnTo>
                    <a:lnTo>
                      <a:pt x="116" y="236"/>
                    </a:lnTo>
                    <a:lnTo>
                      <a:pt x="116" y="234"/>
                    </a:lnTo>
                    <a:lnTo>
                      <a:pt x="116" y="232"/>
                    </a:lnTo>
                    <a:lnTo>
                      <a:pt x="116" y="230"/>
                    </a:lnTo>
                    <a:lnTo>
                      <a:pt x="116" y="228"/>
                    </a:lnTo>
                    <a:lnTo>
                      <a:pt x="114" y="226"/>
                    </a:lnTo>
                    <a:lnTo>
                      <a:pt x="114" y="224"/>
                    </a:lnTo>
                    <a:lnTo>
                      <a:pt x="112" y="224"/>
                    </a:lnTo>
                    <a:lnTo>
                      <a:pt x="110" y="222"/>
                    </a:lnTo>
                    <a:lnTo>
                      <a:pt x="108" y="220"/>
                    </a:lnTo>
                    <a:lnTo>
                      <a:pt x="106" y="220"/>
                    </a:lnTo>
                    <a:lnTo>
                      <a:pt x="104" y="218"/>
                    </a:lnTo>
                    <a:lnTo>
                      <a:pt x="102" y="218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6" y="216"/>
                    </a:lnTo>
                    <a:lnTo>
                      <a:pt x="96" y="214"/>
                    </a:lnTo>
                    <a:lnTo>
                      <a:pt x="94" y="214"/>
                    </a:lnTo>
                    <a:lnTo>
                      <a:pt x="92" y="214"/>
                    </a:lnTo>
                    <a:lnTo>
                      <a:pt x="90" y="212"/>
                    </a:lnTo>
                    <a:lnTo>
                      <a:pt x="86" y="212"/>
                    </a:lnTo>
                    <a:lnTo>
                      <a:pt x="84" y="212"/>
                    </a:lnTo>
                    <a:lnTo>
                      <a:pt x="84" y="210"/>
                    </a:lnTo>
                    <a:lnTo>
                      <a:pt x="84" y="210"/>
                    </a:lnTo>
                    <a:lnTo>
                      <a:pt x="84" y="208"/>
                    </a:lnTo>
                    <a:lnTo>
                      <a:pt x="82" y="206"/>
                    </a:lnTo>
                    <a:lnTo>
                      <a:pt x="82" y="204"/>
                    </a:lnTo>
                    <a:lnTo>
                      <a:pt x="80" y="202"/>
                    </a:lnTo>
                    <a:lnTo>
                      <a:pt x="78" y="200"/>
                    </a:lnTo>
                    <a:lnTo>
                      <a:pt x="78" y="198"/>
                    </a:lnTo>
                    <a:lnTo>
                      <a:pt x="76" y="198"/>
                    </a:lnTo>
                    <a:lnTo>
                      <a:pt x="76" y="196"/>
                    </a:lnTo>
                    <a:lnTo>
                      <a:pt x="74" y="196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70" y="192"/>
                    </a:lnTo>
                    <a:lnTo>
                      <a:pt x="70" y="190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64" y="188"/>
                    </a:lnTo>
                    <a:lnTo>
                      <a:pt x="62" y="188"/>
                    </a:lnTo>
                    <a:lnTo>
                      <a:pt x="62" y="186"/>
                    </a:lnTo>
                    <a:lnTo>
                      <a:pt x="60" y="184"/>
                    </a:lnTo>
                    <a:lnTo>
                      <a:pt x="60" y="182"/>
                    </a:lnTo>
                    <a:lnTo>
                      <a:pt x="58" y="180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2" y="174"/>
                    </a:lnTo>
                    <a:lnTo>
                      <a:pt x="50" y="172"/>
                    </a:lnTo>
                    <a:lnTo>
                      <a:pt x="48" y="172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44" y="172"/>
                    </a:lnTo>
                    <a:lnTo>
                      <a:pt x="44" y="170"/>
                    </a:lnTo>
                    <a:lnTo>
                      <a:pt x="42" y="168"/>
                    </a:lnTo>
                    <a:lnTo>
                      <a:pt x="40" y="166"/>
                    </a:lnTo>
                    <a:lnTo>
                      <a:pt x="38" y="164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6" y="156"/>
                    </a:lnTo>
                    <a:lnTo>
                      <a:pt x="36" y="154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40" y="148"/>
                    </a:lnTo>
                    <a:lnTo>
                      <a:pt x="40" y="146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4" y="134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6" y="128"/>
                    </a:lnTo>
                    <a:lnTo>
                      <a:pt x="46" y="126"/>
                    </a:lnTo>
                    <a:lnTo>
                      <a:pt x="48" y="126"/>
                    </a:lnTo>
                    <a:lnTo>
                      <a:pt x="48" y="124"/>
                    </a:lnTo>
                    <a:lnTo>
                      <a:pt x="48" y="124"/>
                    </a:lnTo>
                    <a:lnTo>
                      <a:pt x="50" y="120"/>
                    </a:lnTo>
                    <a:lnTo>
                      <a:pt x="50" y="118"/>
                    </a:lnTo>
                    <a:lnTo>
                      <a:pt x="50" y="116"/>
                    </a:lnTo>
                    <a:lnTo>
                      <a:pt x="50" y="114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0" y="108"/>
                    </a:lnTo>
                    <a:lnTo>
                      <a:pt x="52" y="106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4" y="84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4"/>
                    </a:lnTo>
                    <a:lnTo>
                      <a:pt x="26" y="84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10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20" y="48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4" y="28"/>
                    </a:lnTo>
                    <a:lnTo>
                      <a:pt x="48" y="26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60" y="12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6" y="10"/>
                    </a:lnTo>
                    <a:lnTo>
                      <a:pt x="88" y="12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4" y="28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8" y="26"/>
                    </a:lnTo>
                    <a:lnTo>
                      <a:pt x="110" y="26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4" y="28"/>
                    </a:lnTo>
                    <a:lnTo>
                      <a:pt x="116" y="28"/>
                    </a:lnTo>
                    <a:lnTo>
                      <a:pt x="114" y="28"/>
                    </a:lnTo>
                    <a:lnTo>
                      <a:pt x="114" y="30"/>
                    </a:lnTo>
                    <a:lnTo>
                      <a:pt x="118" y="36"/>
                    </a:lnTo>
                    <a:lnTo>
                      <a:pt x="120" y="36"/>
                    </a:lnTo>
                    <a:lnTo>
                      <a:pt x="122" y="36"/>
                    </a:lnTo>
                    <a:lnTo>
                      <a:pt x="120" y="36"/>
                    </a:lnTo>
                    <a:lnTo>
                      <a:pt x="122" y="36"/>
                    </a:lnTo>
                    <a:lnTo>
                      <a:pt x="122" y="38"/>
                    </a:lnTo>
                    <a:lnTo>
                      <a:pt x="122" y="40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30" y="44"/>
                    </a:lnTo>
                    <a:lnTo>
                      <a:pt x="132" y="44"/>
                    </a:lnTo>
                    <a:lnTo>
                      <a:pt x="132" y="46"/>
                    </a:lnTo>
                    <a:lnTo>
                      <a:pt x="132" y="48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4" y="56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0" y="70"/>
                    </a:lnTo>
                    <a:lnTo>
                      <a:pt x="142" y="70"/>
                    </a:lnTo>
                    <a:lnTo>
                      <a:pt x="140" y="70"/>
                    </a:lnTo>
                    <a:lnTo>
                      <a:pt x="140" y="72"/>
                    </a:lnTo>
                    <a:lnTo>
                      <a:pt x="140" y="74"/>
                    </a:lnTo>
                    <a:lnTo>
                      <a:pt x="142" y="76"/>
                    </a:lnTo>
                    <a:lnTo>
                      <a:pt x="144" y="76"/>
                    </a:lnTo>
                    <a:lnTo>
                      <a:pt x="146" y="76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8" y="84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6" y="90"/>
                    </a:lnTo>
                    <a:lnTo>
                      <a:pt x="148" y="90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8" y="90"/>
                    </a:lnTo>
                    <a:lnTo>
                      <a:pt x="160" y="92"/>
                    </a:lnTo>
                    <a:lnTo>
                      <a:pt x="162" y="92"/>
                    </a:lnTo>
                    <a:lnTo>
                      <a:pt x="162" y="94"/>
                    </a:lnTo>
                    <a:lnTo>
                      <a:pt x="164" y="94"/>
                    </a:lnTo>
                    <a:lnTo>
                      <a:pt x="164" y="96"/>
                    </a:lnTo>
                    <a:lnTo>
                      <a:pt x="166" y="96"/>
                    </a:lnTo>
                    <a:lnTo>
                      <a:pt x="166" y="98"/>
                    </a:lnTo>
                    <a:lnTo>
                      <a:pt x="166" y="100"/>
                    </a:lnTo>
                    <a:lnTo>
                      <a:pt x="168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6" y="98"/>
                    </a:lnTo>
                    <a:lnTo>
                      <a:pt x="178" y="100"/>
                    </a:lnTo>
                    <a:lnTo>
                      <a:pt x="180" y="100"/>
                    </a:lnTo>
                    <a:lnTo>
                      <a:pt x="180" y="98"/>
                    </a:lnTo>
                    <a:lnTo>
                      <a:pt x="182" y="98"/>
                    </a:lnTo>
                    <a:lnTo>
                      <a:pt x="184" y="96"/>
                    </a:lnTo>
                    <a:lnTo>
                      <a:pt x="186" y="96"/>
                    </a:lnTo>
                    <a:lnTo>
                      <a:pt x="186" y="98"/>
                    </a:lnTo>
                    <a:lnTo>
                      <a:pt x="188" y="98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92" y="100"/>
                    </a:lnTo>
                    <a:lnTo>
                      <a:pt x="194" y="100"/>
                    </a:lnTo>
                    <a:lnTo>
                      <a:pt x="194" y="98"/>
                    </a:lnTo>
                    <a:lnTo>
                      <a:pt x="192" y="98"/>
                    </a:lnTo>
                    <a:lnTo>
                      <a:pt x="192" y="96"/>
                    </a:lnTo>
                    <a:lnTo>
                      <a:pt x="194" y="94"/>
                    </a:lnTo>
                    <a:lnTo>
                      <a:pt x="196" y="92"/>
                    </a:lnTo>
                    <a:lnTo>
                      <a:pt x="198" y="92"/>
                    </a:lnTo>
                    <a:lnTo>
                      <a:pt x="200" y="92"/>
                    </a:lnTo>
                    <a:lnTo>
                      <a:pt x="200" y="94"/>
                    </a:lnTo>
                    <a:lnTo>
                      <a:pt x="202" y="96"/>
                    </a:lnTo>
                    <a:lnTo>
                      <a:pt x="204" y="96"/>
                    </a:lnTo>
                    <a:lnTo>
                      <a:pt x="206" y="96"/>
                    </a:lnTo>
                    <a:lnTo>
                      <a:pt x="206" y="94"/>
                    </a:lnTo>
                    <a:lnTo>
                      <a:pt x="208" y="92"/>
                    </a:lnTo>
                    <a:lnTo>
                      <a:pt x="210" y="92"/>
                    </a:lnTo>
                    <a:lnTo>
                      <a:pt x="212" y="92"/>
                    </a:lnTo>
                    <a:lnTo>
                      <a:pt x="212" y="94"/>
                    </a:lnTo>
                    <a:lnTo>
                      <a:pt x="214" y="94"/>
                    </a:lnTo>
                    <a:lnTo>
                      <a:pt x="214" y="96"/>
                    </a:lnTo>
                    <a:lnTo>
                      <a:pt x="216" y="96"/>
                    </a:lnTo>
                    <a:lnTo>
                      <a:pt x="218" y="94"/>
                    </a:lnTo>
                    <a:lnTo>
                      <a:pt x="216" y="92"/>
                    </a:lnTo>
                    <a:lnTo>
                      <a:pt x="216" y="90"/>
                    </a:lnTo>
                    <a:lnTo>
                      <a:pt x="218" y="90"/>
                    </a:lnTo>
                    <a:lnTo>
                      <a:pt x="218" y="88"/>
                    </a:lnTo>
                    <a:lnTo>
                      <a:pt x="220" y="88"/>
                    </a:lnTo>
                    <a:lnTo>
                      <a:pt x="222" y="88"/>
                    </a:lnTo>
                    <a:lnTo>
                      <a:pt x="224" y="88"/>
                    </a:lnTo>
                    <a:lnTo>
                      <a:pt x="224" y="90"/>
                    </a:lnTo>
                    <a:lnTo>
                      <a:pt x="226" y="90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6" y="96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28" y="104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30" y="108"/>
                    </a:lnTo>
                    <a:lnTo>
                      <a:pt x="232" y="108"/>
                    </a:lnTo>
                    <a:lnTo>
                      <a:pt x="234" y="108"/>
                    </a:lnTo>
                    <a:lnTo>
                      <a:pt x="234" y="110"/>
                    </a:lnTo>
                    <a:lnTo>
                      <a:pt x="238" y="110"/>
                    </a:lnTo>
                    <a:lnTo>
                      <a:pt x="244" y="112"/>
                    </a:lnTo>
                    <a:lnTo>
                      <a:pt x="248" y="114"/>
                    </a:lnTo>
                    <a:lnTo>
                      <a:pt x="250" y="114"/>
                    </a:lnTo>
                    <a:lnTo>
                      <a:pt x="252" y="116"/>
                    </a:lnTo>
                    <a:lnTo>
                      <a:pt x="254" y="116"/>
                    </a:lnTo>
                    <a:lnTo>
                      <a:pt x="256" y="116"/>
                    </a:lnTo>
                    <a:lnTo>
                      <a:pt x="258" y="114"/>
                    </a:lnTo>
                    <a:lnTo>
                      <a:pt x="260" y="114"/>
                    </a:lnTo>
                    <a:lnTo>
                      <a:pt x="260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6" y="112"/>
                    </a:lnTo>
                    <a:lnTo>
                      <a:pt x="266" y="116"/>
                    </a:lnTo>
                    <a:lnTo>
                      <a:pt x="268" y="120"/>
                    </a:lnTo>
                    <a:lnTo>
                      <a:pt x="270" y="122"/>
                    </a:lnTo>
                    <a:lnTo>
                      <a:pt x="270" y="124"/>
                    </a:lnTo>
                    <a:lnTo>
                      <a:pt x="270" y="126"/>
                    </a:lnTo>
                    <a:lnTo>
                      <a:pt x="268" y="126"/>
                    </a:lnTo>
                    <a:lnTo>
                      <a:pt x="268" y="128"/>
                    </a:lnTo>
                    <a:lnTo>
                      <a:pt x="266" y="128"/>
                    </a:lnTo>
                    <a:lnTo>
                      <a:pt x="268" y="130"/>
                    </a:lnTo>
                    <a:lnTo>
                      <a:pt x="268" y="132"/>
                    </a:lnTo>
                    <a:lnTo>
                      <a:pt x="270" y="132"/>
                    </a:lnTo>
                    <a:lnTo>
                      <a:pt x="270" y="134"/>
                    </a:lnTo>
                    <a:lnTo>
                      <a:pt x="270" y="136"/>
                    </a:lnTo>
                    <a:lnTo>
                      <a:pt x="272" y="138"/>
                    </a:lnTo>
                    <a:lnTo>
                      <a:pt x="274" y="140"/>
                    </a:lnTo>
                    <a:lnTo>
                      <a:pt x="274" y="142"/>
                    </a:lnTo>
                    <a:lnTo>
                      <a:pt x="274" y="144"/>
                    </a:lnTo>
                    <a:lnTo>
                      <a:pt x="274" y="146"/>
                    </a:lnTo>
                    <a:lnTo>
                      <a:pt x="274" y="148"/>
                    </a:lnTo>
                    <a:lnTo>
                      <a:pt x="274" y="150"/>
                    </a:lnTo>
                    <a:lnTo>
                      <a:pt x="274" y="152"/>
                    </a:lnTo>
                    <a:lnTo>
                      <a:pt x="272" y="152"/>
                    </a:lnTo>
                    <a:lnTo>
                      <a:pt x="272" y="154"/>
                    </a:lnTo>
                    <a:lnTo>
                      <a:pt x="272" y="156"/>
                    </a:lnTo>
                    <a:lnTo>
                      <a:pt x="274" y="158"/>
                    </a:lnTo>
                    <a:lnTo>
                      <a:pt x="276" y="160"/>
                    </a:lnTo>
                    <a:lnTo>
                      <a:pt x="276" y="160"/>
                    </a:lnTo>
                    <a:lnTo>
                      <a:pt x="278" y="160"/>
                    </a:lnTo>
                    <a:lnTo>
                      <a:pt x="278" y="162"/>
                    </a:lnTo>
                    <a:lnTo>
                      <a:pt x="280" y="162"/>
                    </a:lnTo>
                    <a:lnTo>
                      <a:pt x="278" y="164"/>
                    </a:lnTo>
                    <a:lnTo>
                      <a:pt x="280" y="166"/>
                    </a:lnTo>
                    <a:lnTo>
                      <a:pt x="280" y="168"/>
                    </a:lnTo>
                    <a:lnTo>
                      <a:pt x="280" y="170"/>
                    </a:lnTo>
                    <a:lnTo>
                      <a:pt x="280" y="172"/>
                    </a:lnTo>
                    <a:lnTo>
                      <a:pt x="280" y="176"/>
                    </a:lnTo>
                    <a:lnTo>
                      <a:pt x="282" y="178"/>
                    </a:lnTo>
                    <a:lnTo>
                      <a:pt x="284" y="180"/>
                    </a:lnTo>
                    <a:lnTo>
                      <a:pt x="284" y="182"/>
                    </a:lnTo>
                    <a:lnTo>
                      <a:pt x="286" y="182"/>
                    </a:lnTo>
                    <a:lnTo>
                      <a:pt x="286" y="184"/>
                    </a:lnTo>
                    <a:lnTo>
                      <a:pt x="286" y="188"/>
                    </a:lnTo>
                    <a:lnTo>
                      <a:pt x="288" y="188"/>
                    </a:lnTo>
                    <a:lnTo>
                      <a:pt x="288" y="186"/>
                    </a:lnTo>
                    <a:lnTo>
                      <a:pt x="288" y="184"/>
                    </a:lnTo>
                    <a:lnTo>
                      <a:pt x="290" y="182"/>
                    </a:lnTo>
                    <a:lnTo>
                      <a:pt x="290" y="184"/>
                    </a:lnTo>
                    <a:lnTo>
                      <a:pt x="292" y="184"/>
                    </a:lnTo>
                    <a:lnTo>
                      <a:pt x="292" y="186"/>
                    </a:lnTo>
                    <a:lnTo>
                      <a:pt x="290" y="186"/>
                    </a:lnTo>
                    <a:lnTo>
                      <a:pt x="290" y="188"/>
                    </a:lnTo>
                    <a:lnTo>
                      <a:pt x="292" y="188"/>
                    </a:lnTo>
                    <a:lnTo>
                      <a:pt x="294" y="190"/>
                    </a:lnTo>
                    <a:lnTo>
                      <a:pt x="296" y="190"/>
                    </a:lnTo>
                    <a:lnTo>
                      <a:pt x="296" y="188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6" y="194"/>
                    </a:lnTo>
                    <a:lnTo>
                      <a:pt x="294" y="194"/>
                    </a:lnTo>
                    <a:lnTo>
                      <a:pt x="296" y="194"/>
                    </a:lnTo>
                    <a:lnTo>
                      <a:pt x="298" y="196"/>
                    </a:lnTo>
                    <a:lnTo>
                      <a:pt x="298" y="198"/>
                    </a:lnTo>
                    <a:lnTo>
                      <a:pt x="300" y="198"/>
                    </a:lnTo>
                    <a:lnTo>
                      <a:pt x="300" y="200"/>
                    </a:lnTo>
                    <a:lnTo>
                      <a:pt x="302" y="200"/>
                    </a:lnTo>
                    <a:lnTo>
                      <a:pt x="304" y="202"/>
                    </a:lnTo>
                    <a:lnTo>
                      <a:pt x="304" y="204"/>
                    </a:lnTo>
                    <a:lnTo>
                      <a:pt x="302" y="204"/>
                    </a:lnTo>
                    <a:lnTo>
                      <a:pt x="302" y="206"/>
                    </a:lnTo>
                    <a:lnTo>
                      <a:pt x="302" y="204"/>
                    </a:lnTo>
                    <a:lnTo>
                      <a:pt x="300" y="204"/>
                    </a:lnTo>
                    <a:lnTo>
                      <a:pt x="298" y="204"/>
                    </a:lnTo>
                    <a:lnTo>
                      <a:pt x="296" y="204"/>
                    </a:lnTo>
                    <a:lnTo>
                      <a:pt x="296" y="206"/>
                    </a:lnTo>
                    <a:lnTo>
                      <a:pt x="298" y="208"/>
                    </a:lnTo>
                    <a:lnTo>
                      <a:pt x="302" y="208"/>
                    </a:lnTo>
                    <a:lnTo>
                      <a:pt x="304" y="208"/>
                    </a:lnTo>
                    <a:lnTo>
                      <a:pt x="304" y="206"/>
                    </a:lnTo>
                    <a:lnTo>
                      <a:pt x="306" y="206"/>
                    </a:lnTo>
                    <a:lnTo>
                      <a:pt x="308" y="206"/>
                    </a:lnTo>
                    <a:lnTo>
                      <a:pt x="308" y="204"/>
                    </a:lnTo>
                    <a:lnTo>
                      <a:pt x="308" y="202"/>
                    </a:lnTo>
                    <a:lnTo>
                      <a:pt x="306" y="202"/>
                    </a:lnTo>
                    <a:lnTo>
                      <a:pt x="306" y="200"/>
                    </a:lnTo>
                    <a:lnTo>
                      <a:pt x="306" y="198"/>
                    </a:lnTo>
                    <a:lnTo>
                      <a:pt x="306" y="196"/>
                    </a:lnTo>
                    <a:lnTo>
                      <a:pt x="308" y="196"/>
                    </a:lnTo>
                    <a:lnTo>
                      <a:pt x="310" y="194"/>
                    </a:lnTo>
                    <a:lnTo>
                      <a:pt x="312" y="194"/>
                    </a:lnTo>
                    <a:lnTo>
                      <a:pt x="312" y="192"/>
                    </a:lnTo>
                    <a:lnTo>
                      <a:pt x="310" y="190"/>
                    </a:lnTo>
                    <a:lnTo>
                      <a:pt x="308" y="192"/>
                    </a:lnTo>
                    <a:lnTo>
                      <a:pt x="306" y="192"/>
                    </a:lnTo>
                    <a:lnTo>
                      <a:pt x="304" y="192"/>
                    </a:lnTo>
                    <a:lnTo>
                      <a:pt x="304" y="190"/>
                    </a:lnTo>
                    <a:lnTo>
                      <a:pt x="306" y="188"/>
                    </a:lnTo>
                    <a:lnTo>
                      <a:pt x="308" y="188"/>
                    </a:lnTo>
                    <a:lnTo>
                      <a:pt x="310" y="188"/>
                    </a:lnTo>
                    <a:lnTo>
                      <a:pt x="312" y="188"/>
                    </a:lnTo>
                    <a:lnTo>
                      <a:pt x="314" y="188"/>
                    </a:lnTo>
                    <a:lnTo>
                      <a:pt x="314" y="190"/>
                    </a:lnTo>
                    <a:lnTo>
                      <a:pt x="316" y="196"/>
                    </a:lnTo>
                    <a:lnTo>
                      <a:pt x="314" y="198"/>
                    </a:lnTo>
                    <a:lnTo>
                      <a:pt x="314" y="200"/>
                    </a:lnTo>
                    <a:lnTo>
                      <a:pt x="316" y="200"/>
                    </a:lnTo>
                    <a:lnTo>
                      <a:pt x="316" y="202"/>
                    </a:lnTo>
                    <a:lnTo>
                      <a:pt x="318" y="202"/>
                    </a:lnTo>
                    <a:lnTo>
                      <a:pt x="320" y="204"/>
                    </a:lnTo>
                    <a:lnTo>
                      <a:pt x="322" y="204"/>
                    </a:lnTo>
                    <a:lnTo>
                      <a:pt x="324" y="206"/>
                    </a:lnTo>
                    <a:lnTo>
                      <a:pt x="324" y="208"/>
                    </a:lnTo>
                    <a:lnTo>
                      <a:pt x="320" y="212"/>
                    </a:lnTo>
                    <a:lnTo>
                      <a:pt x="320" y="214"/>
                    </a:lnTo>
                    <a:lnTo>
                      <a:pt x="318" y="216"/>
                    </a:lnTo>
                    <a:lnTo>
                      <a:pt x="318" y="218"/>
                    </a:lnTo>
                    <a:lnTo>
                      <a:pt x="320" y="216"/>
                    </a:lnTo>
                    <a:lnTo>
                      <a:pt x="322" y="216"/>
                    </a:lnTo>
                    <a:lnTo>
                      <a:pt x="324" y="218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24" y="222"/>
                    </a:lnTo>
                    <a:lnTo>
                      <a:pt x="324" y="224"/>
                    </a:lnTo>
                    <a:lnTo>
                      <a:pt x="324" y="226"/>
                    </a:lnTo>
                    <a:lnTo>
                      <a:pt x="327" y="226"/>
                    </a:lnTo>
                    <a:lnTo>
                      <a:pt x="329" y="226"/>
                    </a:lnTo>
                    <a:lnTo>
                      <a:pt x="331" y="226"/>
                    </a:lnTo>
                    <a:lnTo>
                      <a:pt x="333" y="226"/>
                    </a:lnTo>
                    <a:lnTo>
                      <a:pt x="335" y="226"/>
                    </a:lnTo>
                    <a:lnTo>
                      <a:pt x="337" y="226"/>
                    </a:lnTo>
                    <a:lnTo>
                      <a:pt x="339" y="226"/>
                    </a:lnTo>
                    <a:lnTo>
                      <a:pt x="341" y="224"/>
                    </a:lnTo>
                    <a:lnTo>
                      <a:pt x="343" y="224"/>
                    </a:lnTo>
                    <a:lnTo>
                      <a:pt x="345" y="222"/>
                    </a:lnTo>
                    <a:lnTo>
                      <a:pt x="347" y="224"/>
                    </a:lnTo>
                    <a:lnTo>
                      <a:pt x="349" y="224"/>
                    </a:lnTo>
                    <a:lnTo>
                      <a:pt x="351" y="226"/>
                    </a:lnTo>
                    <a:lnTo>
                      <a:pt x="351" y="228"/>
                    </a:lnTo>
                    <a:lnTo>
                      <a:pt x="349" y="228"/>
                    </a:lnTo>
                    <a:lnTo>
                      <a:pt x="349" y="230"/>
                    </a:lnTo>
                    <a:lnTo>
                      <a:pt x="349" y="232"/>
                    </a:lnTo>
                    <a:lnTo>
                      <a:pt x="349" y="234"/>
                    </a:lnTo>
                    <a:lnTo>
                      <a:pt x="347" y="234"/>
                    </a:lnTo>
                    <a:lnTo>
                      <a:pt x="347" y="236"/>
                    </a:lnTo>
                    <a:lnTo>
                      <a:pt x="347" y="238"/>
                    </a:lnTo>
                    <a:lnTo>
                      <a:pt x="349" y="236"/>
                    </a:lnTo>
                    <a:lnTo>
                      <a:pt x="349" y="234"/>
                    </a:lnTo>
                    <a:lnTo>
                      <a:pt x="349" y="232"/>
                    </a:lnTo>
                    <a:lnTo>
                      <a:pt x="351" y="232"/>
                    </a:lnTo>
                    <a:lnTo>
                      <a:pt x="351" y="230"/>
                    </a:lnTo>
                    <a:lnTo>
                      <a:pt x="353" y="232"/>
                    </a:lnTo>
                    <a:lnTo>
                      <a:pt x="351" y="234"/>
                    </a:lnTo>
                    <a:lnTo>
                      <a:pt x="351" y="236"/>
                    </a:lnTo>
                    <a:lnTo>
                      <a:pt x="351" y="238"/>
                    </a:lnTo>
                    <a:lnTo>
                      <a:pt x="349" y="240"/>
                    </a:lnTo>
                    <a:lnTo>
                      <a:pt x="349" y="244"/>
                    </a:lnTo>
                    <a:lnTo>
                      <a:pt x="349" y="242"/>
                    </a:lnTo>
                    <a:lnTo>
                      <a:pt x="347" y="240"/>
                    </a:lnTo>
                    <a:lnTo>
                      <a:pt x="347" y="242"/>
                    </a:lnTo>
                    <a:lnTo>
                      <a:pt x="347" y="244"/>
                    </a:lnTo>
                    <a:lnTo>
                      <a:pt x="347" y="246"/>
                    </a:lnTo>
                    <a:lnTo>
                      <a:pt x="349" y="248"/>
                    </a:lnTo>
                    <a:lnTo>
                      <a:pt x="349" y="250"/>
                    </a:lnTo>
                    <a:lnTo>
                      <a:pt x="349" y="252"/>
                    </a:lnTo>
                    <a:lnTo>
                      <a:pt x="351" y="252"/>
                    </a:lnTo>
                    <a:lnTo>
                      <a:pt x="353" y="252"/>
                    </a:lnTo>
                    <a:lnTo>
                      <a:pt x="355" y="254"/>
                    </a:lnTo>
                    <a:lnTo>
                      <a:pt x="357" y="256"/>
                    </a:lnTo>
                    <a:lnTo>
                      <a:pt x="359" y="256"/>
                    </a:lnTo>
                    <a:lnTo>
                      <a:pt x="361" y="258"/>
                    </a:lnTo>
                    <a:lnTo>
                      <a:pt x="361" y="260"/>
                    </a:lnTo>
                    <a:lnTo>
                      <a:pt x="363" y="258"/>
                    </a:lnTo>
                    <a:lnTo>
                      <a:pt x="365" y="258"/>
                    </a:lnTo>
                    <a:lnTo>
                      <a:pt x="367" y="258"/>
                    </a:lnTo>
                    <a:lnTo>
                      <a:pt x="369" y="258"/>
                    </a:lnTo>
                    <a:lnTo>
                      <a:pt x="369" y="260"/>
                    </a:lnTo>
                    <a:lnTo>
                      <a:pt x="371" y="260"/>
                    </a:lnTo>
                    <a:lnTo>
                      <a:pt x="373" y="260"/>
                    </a:lnTo>
                    <a:lnTo>
                      <a:pt x="373" y="262"/>
                    </a:lnTo>
                    <a:lnTo>
                      <a:pt x="375" y="264"/>
                    </a:lnTo>
                    <a:lnTo>
                      <a:pt x="377" y="264"/>
                    </a:lnTo>
                    <a:lnTo>
                      <a:pt x="379" y="266"/>
                    </a:lnTo>
                    <a:lnTo>
                      <a:pt x="381" y="268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  <p:sp>
            <p:nvSpPr>
              <p:cNvPr id="223" name="Freeform 185">
                <a:extLst>
                  <a:ext uri="{FF2B5EF4-FFF2-40B4-BE49-F238E27FC236}">
                    <a16:creationId xmlns:a16="http://schemas.microsoft.com/office/drawing/2014/main" id="{C6A89571-4DEA-ED25-DF68-A64448C668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72325" y="4427538"/>
                <a:ext cx="525463" cy="528638"/>
              </a:xfrm>
              <a:custGeom>
                <a:avLst/>
                <a:gdLst>
                  <a:gd name="T0" fmla="*/ 218 w 331"/>
                  <a:gd name="T1" fmla="*/ 317 h 333"/>
                  <a:gd name="T2" fmla="*/ 220 w 331"/>
                  <a:gd name="T3" fmla="*/ 272 h 333"/>
                  <a:gd name="T4" fmla="*/ 238 w 331"/>
                  <a:gd name="T5" fmla="*/ 252 h 333"/>
                  <a:gd name="T6" fmla="*/ 234 w 331"/>
                  <a:gd name="T7" fmla="*/ 311 h 333"/>
                  <a:gd name="T8" fmla="*/ 164 w 331"/>
                  <a:gd name="T9" fmla="*/ 226 h 333"/>
                  <a:gd name="T10" fmla="*/ 236 w 331"/>
                  <a:gd name="T11" fmla="*/ 210 h 333"/>
                  <a:gd name="T12" fmla="*/ 206 w 331"/>
                  <a:gd name="T13" fmla="*/ 190 h 333"/>
                  <a:gd name="T14" fmla="*/ 224 w 331"/>
                  <a:gd name="T15" fmla="*/ 202 h 333"/>
                  <a:gd name="T16" fmla="*/ 244 w 331"/>
                  <a:gd name="T17" fmla="*/ 144 h 333"/>
                  <a:gd name="T18" fmla="*/ 296 w 331"/>
                  <a:gd name="T19" fmla="*/ 114 h 333"/>
                  <a:gd name="T20" fmla="*/ 327 w 331"/>
                  <a:gd name="T21" fmla="*/ 142 h 333"/>
                  <a:gd name="T22" fmla="*/ 317 w 331"/>
                  <a:gd name="T23" fmla="*/ 172 h 333"/>
                  <a:gd name="T24" fmla="*/ 288 w 331"/>
                  <a:gd name="T25" fmla="*/ 144 h 333"/>
                  <a:gd name="T26" fmla="*/ 282 w 331"/>
                  <a:gd name="T27" fmla="*/ 120 h 333"/>
                  <a:gd name="T28" fmla="*/ 288 w 331"/>
                  <a:gd name="T29" fmla="*/ 140 h 333"/>
                  <a:gd name="T30" fmla="*/ 288 w 331"/>
                  <a:gd name="T31" fmla="*/ 170 h 333"/>
                  <a:gd name="T32" fmla="*/ 303 w 331"/>
                  <a:gd name="T33" fmla="*/ 182 h 333"/>
                  <a:gd name="T34" fmla="*/ 262 w 331"/>
                  <a:gd name="T35" fmla="*/ 226 h 333"/>
                  <a:gd name="T36" fmla="*/ 232 w 331"/>
                  <a:gd name="T37" fmla="*/ 216 h 333"/>
                  <a:gd name="T38" fmla="*/ 230 w 331"/>
                  <a:gd name="T39" fmla="*/ 190 h 333"/>
                  <a:gd name="T40" fmla="*/ 228 w 331"/>
                  <a:gd name="T41" fmla="*/ 162 h 333"/>
                  <a:gd name="T42" fmla="*/ 250 w 331"/>
                  <a:gd name="T43" fmla="*/ 136 h 333"/>
                  <a:gd name="T44" fmla="*/ 108 w 331"/>
                  <a:gd name="T45" fmla="*/ 8 h 333"/>
                  <a:gd name="T46" fmla="*/ 138 w 331"/>
                  <a:gd name="T47" fmla="*/ 46 h 333"/>
                  <a:gd name="T48" fmla="*/ 164 w 331"/>
                  <a:gd name="T49" fmla="*/ 70 h 333"/>
                  <a:gd name="T50" fmla="*/ 188 w 331"/>
                  <a:gd name="T51" fmla="*/ 86 h 333"/>
                  <a:gd name="T52" fmla="*/ 210 w 331"/>
                  <a:gd name="T53" fmla="*/ 92 h 333"/>
                  <a:gd name="T54" fmla="*/ 234 w 331"/>
                  <a:gd name="T55" fmla="*/ 116 h 333"/>
                  <a:gd name="T56" fmla="*/ 236 w 331"/>
                  <a:gd name="T57" fmla="*/ 136 h 333"/>
                  <a:gd name="T58" fmla="*/ 230 w 331"/>
                  <a:gd name="T59" fmla="*/ 152 h 333"/>
                  <a:gd name="T60" fmla="*/ 220 w 331"/>
                  <a:gd name="T61" fmla="*/ 176 h 333"/>
                  <a:gd name="T62" fmla="*/ 214 w 331"/>
                  <a:gd name="T63" fmla="*/ 226 h 333"/>
                  <a:gd name="T64" fmla="*/ 194 w 331"/>
                  <a:gd name="T65" fmla="*/ 248 h 333"/>
                  <a:gd name="T66" fmla="*/ 164 w 331"/>
                  <a:gd name="T67" fmla="*/ 212 h 333"/>
                  <a:gd name="T68" fmla="*/ 146 w 331"/>
                  <a:gd name="T69" fmla="*/ 170 h 333"/>
                  <a:gd name="T70" fmla="*/ 120 w 331"/>
                  <a:gd name="T71" fmla="*/ 170 h 333"/>
                  <a:gd name="T72" fmla="*/ 100 w 331"/>
                  <a:gd name="T73" fmla="*/ 184 h 333"/>
                  <a:gd name="T74" fmla="*/ 142 w 331"/>
                  <a:gd name="T75" fmla="*/ 182 h 333"/>
                  <a:gd name="T76" fmla="*/ 158 w 331"/>
                  <a:gd name="T77" fmla="*/ 234 h 333"/>
                  <a:gd name="T78" fmla="*/ 138 w 331"/>
                  <a:gd name="T79" fmla="*/ 206 h 333"/>
                  <a:gd name="T80" fmla="*/ 134 w 331"/>
                  <a:gd name="T81" fmla="*/ 210 h 333"/>
                  <a:gd name="T82" fmla="*/ 150 w 331"/>
                  <a:gd name="T83" fmla="*/ 226 h 333"/>
                  <a:gd name="T84" fmla="*/ 184 w 331"/>
                  <a:gd name="T85" fmla="*/ 254 h 333"/>
                  <a:gd name="T86" fmla="*/ 214 w 331"/>
                  <a:gd name="T87" fmla="*/ 272 h 333"/>
                  <a:gd name="T88" fmla="*/ 222 w 331"/>
                  <a:gd name="T89" fmla="*/ 309 h 333"/>
                  <a:gd name="T90" fmla="*/ 174 w 331"/>
                  <a:gd name="T91" fmla="*/ 278 h 333"/>
                  <a:gd name="T92" fmla="*/ 180 w 331"/>
                  <a:gd name="T93" fmla="*/ 264 h 333"/>
                  <a:gd name="T94" fmla="*/ 162 w 331"/>
                  <a:gd name="T95" fmla="*/ 260 h 333"/>
                  <a:gd name="T96" fmla="*/ 176 w 331"/>
                  <a:gd name="T97" fmla="*/ 282 h 333"/>
                  <a:gd name="T98" fmla="*/ 188 w 331"/>
                  <a:gd name="T99" fmla="*/ 307 h 333"/>
                  <a:gd name="T100" fmla="*/ 156 w 331"/>
                  <a:gd name="T101" fmla="*/ 274 h 333"/>
                  <a:gd name="T102" fmla="*/ 140 w 331"/>
                  <a:gd name="T103" fmla="*/ 250 h 333"/>
                  <a:gd name="T104" fmla="*/ 104 w 331"/>
                  <a:gd name="T105" fmla="*/ 250 h 333"/>
                  <a:gd name="T106" fmla="*/ 64 w 331"/>
                  <a:gd name="T107" fmla="*/ 244 h 333"/>
                  <a:gd name="T108" fmla="*/ 30 w 331"/>
                  <a:gd name="T109" fmla="*/ 224 h 333"/>
                  <a:gd name="T110" fmla="*/ 4 w 331"/>
                  <a:gd name="T111" fmla="*/ 214 h 333"/>
                  <a:gd name="T112" fmla="*/ 10 w 331"/>
                  <a:gd name="T113" fmla="*/ 170 h 333"/>
                  <a:gd name="T114" fmla="*/ 22 w 331"/>
                  <a:gd name="T115" fmla="*/ 128 h 333"/>
                  <a:gd name="T116" fmla="*/ 40 w 331"/>
                  <a:gd name="T117" fmla="*/ 88 h 333"/>
                  <a:gd name="T118" fmla="*/ 60 w 331"/>
                  <a:gd name="T119" fmla="*/ 40 h 333"/>
                  <a:gd name="T120" fmla="*/ 94 w 331"/>
                  <a:gd name="T121" fmla="*/ 1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31" h="333">
                    <a:moveTo>
                      <a:pt x="240" y="331"/>
                    </a:moveTo>
                    <a:lnTo>
                      <a:pt x="242" y="333"/>
                    </a:lnTo>
                    <a:lnTo>
                      <a:pt x="238" y="333"/>
                    </a:lnTo>
                    <a:lnTo>
                      <a:pt x="236" y="331"/>
                    </a:lnTo>
                    <a:lnTo>
                      <a:pt x="238" y="329"/>
                    </a:lnTo>
                    <a:lnTo>
                      <a:pt x="240" y="331"/>
                    </a:lnTo>
                    <a:close/>
                    <a:moveTo>
                      <a:pt x="234" y="311"/>
                    </a:moveTo>
                    <a:lnTo>
                      <a:pt x="232" y="315"/>
                    </a:lnTo>
                    <a:lnTo>
                      <a:pt x="232" y="319"/>
                    </a:lnTo>
                    <a:lnTo>
                      <a:pt x="230" y="319"/>
                    </a:lnTo>
                    <a:lnTo>
                      <a:pt x="230" y="321"/>
                    </a:lnTo>
                    <a:lnTo>
                      <a:pt x="230" y="321"/>
                    </a:lnTo>
                    <a:lnTo>
                      <a:pt x="228" y="323"/>
                    </a:lnTo>
                    <a:lnTo>
                      <a:pt x="226" y="325"/>
                    </a:lnTo>
                    <a:lnTo>
                      <a:pt x="224" y="325"/>
                    </a:lnTo>
                    <a:lnTo>
                      <a:pt x="222" y="327"/>
                    </a:lnTo>
                    <a:lnTo>
                      <a:pt x="220" y="329"/>
                    </a:lnTo>
                    <a:lnTo>
                      <a:pt x="218" y="331"/>
                    </a:lnTo>
                    <a:lnTo>
                      <a:pt x="218" y="325"/>
                    </a:lnTo>
                    <a:lnTo>
                      <a:pt x="218" y="323"/>
                    </a:lnTo>
                    <a:lnTo>
                      <a:pt x="218" y="321"/>
                    </a:lnTo>
                    <a:lnTo>
                      <a:pt x="218" y="321"/>
                    </a:lnTo>
                    <a:lnTo>
                      <a:pt x="220" y="321"/>
                    </a:lnTo>
                    <a:lnTo>
                      <a:pt x="220" y="319"/>
                    </a:lnTo>
                    <a:lnTo>
                      <a:pt x="218" y="317"/>
                    </a:lnTo>
                    <a:lnTo>
                      <a:pt x="218" y="315"/>
                    </a:lnTo>
                    <a:lnTo>
                      <a:pt x="220" y="315"/>
                    </a:lnTo>
                    <a:lnTo>
                      <a:pt x="220" y="313"/>
                    </a:lnTo>
                    <a:lnTo>
                      <a:pt x="222" y="311"/>
                    </a:lnTo>
                    <a:lnTo>
                      <a:pt x="224" y="311"/>
                    </a:lnTo>
                    <a:lnTo>
                      <a:pt x="226" y="309"/>
                    </a:lnTo>
                    <a:lnTo>
                      <a:pt x="226" y="311"/>
                    </a:lnTo>
                    <a:lnTo>
                      <a:pt x="226" y="313"/>
                    </a:lnTo>
                    <a:lnTo>
                      <a:pt x="228" y="311"/>
                    </a:lnTo>
                    <a:lnTo>
                      <a:pt x="228" y="309"/>
                    </a:lnTo>
                    <a:lnTo>
                      <a:pt x="226" y="307"/>
                    </a:lnTo>
                    <a:lnTo>
                      <a:pt x="226" y="305"/>
                    </a:lnTo>
                    <a:lnTo>
                      <a:pt x="228" y="303"/>
                    </a:lnTo>
                    <a:lnTo>
                      <a:pt x="228" y="301"/>
                    </a:lnTo>
                    <a:lnTo>
                      <a:pt x="228" y="299"/>
                    </a:lnTo>
                    <a:lnTo>
                      <a:pt x="228" y="297"/>
                    </a:lnTo>
                    <a:lnTo>
                      <a:pt x="226" y="295"/>
                    </a:lnTo>
                    <a:lnTo>
                      <a:pt x="226" y="290"/>
                    </a:lnTo>
                    <a:lnTo>
                      <a:pt x="226" y="288"/>
                    </a:lnTo>
                    <a:lnTo>
                      <a:pt x="224" y="286"/>
                    </a:lnTo>
                    <a:lnTo>
                      <a:pt x="222" y="284"/>
                    </a:lnTo>
                    <a:lnTo>
                      <a:pt x="222" y="282"/>
                    </a:lnTo>
                    <a:lnTo>
                      <a:pt x="222" y="278"/>
                    </a:lnTo>
                    <a:lnTo>
                      <a:pt x="222" y="276"/>
                    </a:lnTo>
                    <a:lnTo>
                      <a:pt x="220" y="272"/>
                    </a:lnTo>
                    <a:lnTo>
                      <a:pt x="218" y="272"/>
                    </a:lnTo>
                    <a:lnTo>
                      <a:pt x="216" y="270"/>
                    </a:lnTo>
                    <a:lnTo>
                      <a:pt x="216" y="268"/>
                    </a:lnTo>
                    <a:lnTo>
                      <a:pt x="218" y="268"/>
                    </a:lnTo>
                    <a:lnTo>
                      <a:pt x="218" y="266"/>
                    </a:lnTo>
                    <a:lnTo>
                      <a:pt x="220" y="266"/>
                    </a:lnTo>
                    <a:lnTo>
                      <a:pt x="220" y="264"/>
                    </a:lnTo>
                    <a:lnTo>
                      <a:pt x="222" y="264"/>
                    </a:lnTo>
                    <a:lnTo>
                      <a:pt x="222" y="262"/>
                    </a:lnTo>
                    <a:lnTo>
                      <a:pt x="224" y="262"/>
                    </a:lnTo>
                    <a:lnTo>
                      <a:pt x="224" y="260"/>
                    </a:lnTo>
                    <a:lnTo>
                      <a:pt x="226" y="260"/>
                    </a:lnTo>
                    <a:lnTo>
                      <a:pt x="226" y="258"/>
                    </a:lnTo>
                    <a:lnTo>
                      <a:pt x="228" y="258"/>
                    </a:lnTo>
                    <a:lnTo>
                      <a:pt x="228" y="256"/>
                    </a:lnTo>
                    <a:lnTo>
                      <a:pt x="228" y="254"/>
                    </a:lnTo>
                    <a:lnTo>
                      <a:pt x="228" y="252"/>
                    </a:lnTo>
                    <a:lnTo>
                      <a:pt x="230" y="252"/>
                    </a:lnTo>
                    <a:lnTo>
                      <a:pt x="230" y="250"/>
                    </a:lnTo>
                    <a:lnTo>
                      <a:pt x="232" y="250"/>
                    </a:lnTo>
                    <a:lnTo>
                      <a:pt x="232" y="248"/>
                    </a:lnTo>
                    <a:lnTo>
                      <a:pt x="234" y="246"/>
                    </a:lnTo>
                    <a:lnTo>
                      <a:pt x="236" y="248"/>
                    </a:lnTo>
                    <a:lnTo>
                      <a:pt x="238" y="250"/>
                    </a:lnTo>
                    <a:lnTo>
                      <a:pt x="238" y="252"/>
                    </a:lnTo>
                    <a:lnTo>
                      <a:pt x="238" y="254"/>
                    </a:lnTo>
                    <a:lnTo>
                      <a:pt x="238" y="256"/>
                    </a:lnTo>
                    <a:lnTo>
                      <a:pt x="240" y="258"/>
                    </a:lnTo>
                    <a:lnTo>
                      <a:pt x="240" y="260"/>
                    </a:lnTo>
                    <a:lnTo>
                      <a:pt x="240" y="262"/>
                    </a:lnTo>
                    <a:lnTo>
                      <a:pt x="240" y="266"/>
                    </a:lnTo>
                    <a:lnTo>
                      <a:pt x="240" y="268"/>
                    </a:lnTo>
                    <a:lnTo>
                      <a:pt x="240" y="270"/>
                    </a:lnTo>
                    <a:lnTo>
                      <a:pt x="240" y="272"/>
                    </a:lnTo>
                    <a:lnTo>
                      <a:pt x="240" y="274"/>
                    </a:lnTo>
                    <a:lnTo>
                      <a:pt x="240" y="276"/>
                    </a:lnTo>
                    <a:lnTo>
                      <a:pt x="240" y="280"/>
                    </a:lnTo>
                    <a:lnTo>
                      <a:pt x="240" y="282"/>
                    </a:lnTo>
                    <a:lnTo>
                      <a:pt x="240" y="284"/>
                    </a:lnTo>
                    <a:lnTo>
                      <a:pt x="240" y="288"/>
                    </a:lnTo>
                    <a:lnTo>
                      <a:pt x="240" y="290"/>
                    </a:lnTo>
                    <a:lnTo>
                      <a:pt x="238" y="295"/>
                    </a:lnTo>
                    <a:lnTo>
                      <a:pt x="238" y="297"/>
                    </a:lnTo>
                    <a:lnTo>
                      <a:pt x="236" y="299"/>
                    </a:lnTo>
                    <a:lnTo>
                      <a:pt x="236" y="301"/>
                    </a:lnTo>
                    <a:lnTo>
                      <a:pt x="236" y="303"/>
                    </a:lnTo>
                    <a:lnTo>
                      <a:pt x="234" y="305"/>
                    </a:lnTo>
                    <a:lnTo>
                      <a:pt x="234" y="307"/>
                    </a:lnTo>
                    <a:lnTo>
                      <a:pt x="234" y="309"/>
                    </a:lnTo>
                    <a:lnTo>
                      <a:pt x="234" y="311"/>
                    </a:lnTo>
                    <a:close/>
                    <a:moveTo>
                      <a:pt x="176" y="224"/>
                    </a:moveTo>
                    <a:lnTo>
                      <a:pt x="178" y="226"/>
                    </a:lnTo>
                    <a:lnTo>
                      <a:pt x="178" y="228"/>
                    </a:lnTo>
                    <a:lnTo>
                      <a:pt x="178" y="230"/>
                    </a:lnTo>
                    <a:lnTo>
                      <a:pt x="178" y="232"/>
                    </a:lnTo>
                    <a:lnTo>
                      <a:pt x="180" y="234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0" y="242"/>
                    </a:lnTo>
                    <a:lnTo>
                      <a:pt x="178" y="240"/>
                    </a:lnTo>
                    <a:lnTo>
                      <a:pt x="176" y="238"/>
                    </a:lnTo>
                    <a:lnTo>
                      <a:pt x="174" y="238"/>
                    </a:lnTo>
                    <a:lnTo>
                      <a:pt x="174" y="240"/>
                    </a:lnTo>
                    <a:lnTo>
                      <a:pt x="172" y="240"/>
                    </a:lnTo>
                    <a:lnTo>
                      <a:pt x="170" y="240"/>
                    </a:lnTo>
                    <a:lnTo>
                      <a:pt x="168" y="238"/>
                    </a:lnTo>
                    <a:lnTo>
                      <a:pt x="166" y="236"/>
                    </a:lnTo>
                    <a:lnTo>
                      <a:pt x="166" y="234"/>
                    </a:lnTo>
                    <a:lnTo>
                      <a:pt x="164" y="232"/>
                    </a:lnTo>
                    <a:lnTo>
                      <a:pt x="164" y="230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2" y="226"/>
                    </a:lnTo>
                    <a:lnTo>
                      <a:pt x="162" y="224"/>
                    </a:lnTo>
                    <a:lnTo>
                      <a:pt x="164" y="224"/>
                    </a:lnTo>
                    <a:lnTo>
                      <a:pt x="166" y="224"/>
                    </a:lnTo>
                    <a:lnTo>
                      <a:pt x="168" y="224"/>
                    </a:lnTo>
                    <a:lnTo>
                      <a:pt x="170" y="224"/>
                    </a:lnTo>
                    <a:lnTo>
                      <a:pt x="172" y="224"/>
                    </a:lnTo>
                    <a:lnTo>
                      <a:pt x="174" y="224"/>
                    </a:lnTo>
                    <a:lnTo>
                      <a:pt x="176" y="224"/>
                    </a:lnTo>
                    <a:close/>
                    <a:moveTo>
                      <a:pt x="226" y="218"/>
                    </a:moveTo>
                    <a:lnTo>
                      <a:pt x="224" y="218"/>
                    </a:lnTo>
                    <a:lnTo>
                      <a:pt x="222" y="216"/>
                    </a:lnTo>
                    <a:lnTo>
                      <a:pt x="222" y="214"/>
                    </a:lnTo>
                    <a:lnTo>
                      <a:pt x="224" y="214"/>
                    </a:lnTo>
                    <a:lnTo>
                      <a:pt x="224" y="212"/>
                    </a:lnTo>
                    <a:lnTo>
                      <a:pt x="226" y="212"/>
                    </a:lnTo>
                    <a:lnTo>
                      <a:pt x="226" y="210"/>
                    </a:lnTo>
                    <a:lnTo>
                      <a:pt x="228" y="208"/>
                    </a:lnTo>
                    <a:lnTo>
                      <a:pt x="228" y="206"/>
                    </a:lnTo>
                    <a:lnTo>
                      <a:pt x="228" y="202"/>
                    </a:lnTo>
                    <a:lnTo>
                      <a:pt x="230" y="202"/>
                    </a:lnTo>
                    <a:lnTo>
                      <a:pt x="232" y="204"/>
                    </a:lnTo>
                    <a:lnTo>
                      <a:pt x="234" y="206"/>
                    </a:lnTo>
                    <a:lnTo>
                      <a:pt x="236" y="208"/>
                    </a:lnTo>
                    <a:lnTo>
                      <a:pt x="236" y="210"/>
                    </a:lnTo>
                    <a:lnTo>
                      <a:pt x="234" y="210"/>
                    </a:lnTo>
                    <a:lnTo>
                      <a:pt x="232" y="212"/>
                    </a:lnTo>
                    <a:lnTo>
                      <a:pt x="230" y="214"/>
                    </a:lnTo>
                    <a:lnTo>
                      <a:pt x="228" y="216"/>
                    </a:lnTo>
                    <a:lnTo>
                      <a:pt x="226" y="216"/>
                    </a:lnTo>
                    <a:lnTo>
                      <a:pt x="226" y="218"/>
                    </a:lnTo>
                    <a:close/>
                    <a:moveTo>
                      <a:pt x="218" y="224"/>
                    </a:moveTo>
                    <a:lnTo>
                      <a:pt x="218" y="224"/>
                    </a:lnTo>
                    <a:lnTo>
                      <a:pt x="216" y="224"/>
                    </a:lnTo>
                    <a:lnTo>
                      <a:pt x="214" y="224"/>
                    </a:lnTo>
                    <a:lnTo>
                      <a:pt x="212" y="224"/>
                    </a:lnTo>
                    <a:lnTo>
                      <a:pt x="214" y="220"/>
                    </a:lnTo>
                    <a:lnTo>
                      <a:pt x="214" y="218"/>
                    </a:lnTo>
                    <a:lnTo>
                      <a:pt x="212" y="218"/>
                    </a:lnTo>
                    <a:lnTo>
                      <a:pt x="212" y="216"/>
                    </a:lnTo>
                    <a:lnTo>
                      <a:pt x="212" y="214"/>
                    </a:lnTo>
                    <a:lnTo>
                      <a:pt x="210" y="212"/>
                    </a:lnTo>
                    <a:lnTo>
                      <a:pt x="204" y="206"/>
                    </a:lnTo>
                    <a:lnTo>
                      <a:pt x="202" y="206"/>
                    </a:lnTo>
                    <a:lnTo>
                      <a:pt x="202" y="204"/>
                    </a:lnTo>
                    <a:lnTo>
                      <a:pt x="204" y="200"/>
                    </a:lnTo>
                    <a:lnTo>
                      <a:pt x="204" y="196"/>
                    </a:lnTo>
                    <a:lnTo>
                      <a:pt x="206" y="194"/>
                    </a:lnTo>
                    <a:lnTo>
                      <a:pt x="206" y="192"/>
                    </a:lnTo>
                    <a:lnTo>
                      <a:pt x="206" y="190"/>
                    </a:lnTo>
                    <a:lnTo>
                      <a:pt x="208" y="190"/>
                    </a:lnTo>
                    <a:lnTo>
                      <a:pt x="210" y="188"/>
                    </a:lnTo>
                    <a:lnTo>
                      <a:pt x="212" y="188"/>
                    </a:lnTo>
                    <a:lnTo>
                      <a:pt x="212" y="184"/>
                    </a:lnTo>
                    <a:lnTo>
                      <a:pt x="214" y="184"/>
                    </a:lnTo>
                    <a:lnTo>
                      <a:pt x="214" y="182"/>
                    </a:lnTo>
                    <a:lnTo>
                      <a:pt x="214" y="180"/>
                    </a:lnTo>
                    <a:lnTo>
                      <a:pt x="218" y="180"/>
                    </a:lnTo>
                    <a:lnTo>
                      <a:pt x="218" y="178"/>
                    </a:lnTo>
                    <a:lnTo>
                      <a:pt x="220" y="178"/>
                    </a:lnTo>
                    <a:lnTo>
                      <a:pt x="220" y="176"/>
                    </a:lnTo>
                    <a:lnTo>
                      <a:pt x="222" y="178"/>
                    </a:lnTo>
                    <a:lnTo>
                      <a:pt x="222" y="180"/>
                    </a:lnTo>
                    <a:lnTo>
                      <a:pt x="222" y="182"/>
                    </a:lnTo>
                    <a:lnTo>
                      <a:pt x="220" y="184"/>
                    </a:lnTo>
                    <a:lnTo>
                      <a:pt x="218" y="184"/>
                    </a:lnTo>
                    <a:lnTo>
                      <a:pt x="218" y="186"/>
                    </a:lnTo>
                    <a:lnTo>
                      <a:pt x="218" y="188"/>
                    </a:lnTo>
                    <a:lnTo>
                      <a:pt x="220" y="190"/>
                    </a:lnTo>
                    <a:lnTo>
                      <a:pt x="220" y="192"/>
                    </a:lnTo>
                    <a:lnTo>
                      <a:pt x="222" y="194"/>
                    </a:lnTo>
                    <a:lnTo>
                      <a:pt x="222" y="196"/>
                    </a:lnTo>
                    <a:lnTo>
                      <a:pt x="224" y="198"/>
                    </a:lnTo>
                    <a:lnTo>
                      <a:pt x="224" y="200"/>
                    </a:lnTo>
                    <a:lnTo>
                      <a:pt x="224" y="202"/>
                    </a:lnTo>
                    <a:lnTo>
                      <a:pt x="226" y="204"/>
                    </a:lnTo>
                    <a:lnTo>
                      <a:pt x="226" y="206"/>
                    </a:lnTo>
                    <a:lnTo>
                      <a:pt x="224" y="208"/>
                    </a:lnTo>
                    <a:lnTo>
                      <a:pt x="224" y="210"/>
                    </a:lnTo>
                    <a:lnTo>
                      <a:pt x="222" y="212"/>
                    </a:lnTo>
                    <a:lnTo>
                      <a:pt x="220" y="214"/>
                    </a:lnTo>
                    <a:lnTo>
                      <a:pt x="220" y="216"/>
                    </a:lnTo>
                    <a:lnTo>
                      <a:pt x="220" y="218"/>
                    </a:lnTo>
                    <a:lnTo>
                      <a:pt x="220" y="220"/>
                    </a:lnTo>
                    <a:lnTo>
                      <a:pt x="220" y="222"/>
                    </a:lnTo>
                    <a:lnTo>
                      <a:pt x="218" y="224"/>
                    </a:lnTo>
                    <a:close/>
                    <a:moveTo>
                      <a:pt x="244" y="144"/>
                    </a:moveTo>
                    <a:lnTo>
                      <a:pt x="242" y="144"/>
                    </a:lnTo>
                    <a:lnTo>
                      <a:pt x="240" y="144"/>
                    </a:lnTo>
                    <a:lnTo>
                      <a:pt x="240" y="142"/>
                    </a:lnTo>
                    <a:lnTo>
                      <a:pt x="242" y="140"/>
                    </a:lnTo>
                    <a:lnTo>
                      <a:pt x="242" y="138"/>
                    </a:lnTo>
                    <a:lnTo>
                      <a:pt x="244" y="136"/>
                    </a:lnTo>
                    <a:lnTo>
                      <a:pt x="246" y="134"/>
                    </a:lnTo>
                    <a:lnTo>
                      <a:pt x="246" y="136"/>
                    </a:lnTo>
                    <a:lnTo>
                      <a:pt x="246" y="138"/>
                    </a:lnTo>
                    <a:lnTo>
                      <a:pt x="246" y="140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4" y="144"/>
                    </a:lnTo>
                    <a:close/>
                    <a:moveTo>
                      <a:pt x="252" y="104"/>
                    </a:moveTo>
                    <a:lnTo>
                      <a:pt x="254" y="104"/>
                    </a:lnTo>
                    <a:lnTo>
                      <a:pt x="256" y="104"/>
                    </a:lnTo>
                    <a:lnTo>
                      <a:pt x="258" y="104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4" y="106"/>
                    </a:lnTo>
                    <a:lnTo>
                      <a:pt x="268" y="106"/>
                    </a:lnTo>
                    <a:lnTo>
                      <a:pt x="270" y="106"/>
                    </a:lnTo>
                    <a:lnTo>
                      <a:pt x="272" y="106"/>
                    </a:lnTo>
                    <a:lnTo>
                      <a:pt x="274" y="106"/>
                    </a:lnTo>
                    <a:lnTo>
                      <a:pt x="276" y="106"/>
                    </a:lnTo>
                    <a:lnTo>
                      <a:pt x="278" y="106"/>
                    </a:lnTo>
                    <a:lnTo>
                      <a:pt x="280" y="106"/>
                    </a:lnTo>
                    <a:lnTo>
                      <a:pt x="282" y="106"/>
                    </a:lnTo>
                    <a:lnTo>
                      <a:pt x="282" y="108"/>
                    </a:lnTo>
                    <a:lnTo>
                      <a:pt x="284" y="110"/>
                    </a:lnTo>
                    <a:lnTo>
                      <a:pt x="286" y="110"/>
                    </a:lnTo>
                    <a:lnTo>
                      <a:pt x="286" y="108"/>
                    </a:lnTo>
                    <a:lnTo>
                      <a:pt x="288" y="108"/>
                    </a:lnTo>
                    <a:lnTo>
                      <a:pt x="290" y="110"/>
                    </a:lnTo>
                    <a:lnTo>
                      <a:pt x="294" y="108"/>
                    </a:lnTo>
                    <a:lnTo>
                      <a:pt x="294" y="110"/>
                    </a:lnTo>
                    <a:lnTo>
                      <a:pt x="296" y="112"/>
                    </a:lnTo>
                    <a:lnTo>
                      <a:pt x="296" y="114"/>
                    </a:lnTo>
                    <a:lnTo>
                      <a:pt x="299" y="116"/>
                    </a:lnTo>
                    <a:lnTo>
                      <a:pt x="299" y="118"/>
                    </a:lnTo>
                    <a:lnTo>
                      <a:pt x="301" y="118"/>
                    </a:lnTo>
                    <a:lnTo>
                      <a:pt x="303" y="120"/>
                    </a:lnTo>
                    <a:lnTo>
                      <a:pt x="307" y="122"/>
                    </a:lnTo>
                    <a:lnTo>
                      <a:pt x="309" y="122"/>
                    </a:lnTo>
                    <a:lnTo>
                      <a:pt x="311" y="122"/>
                    </a:lnTo>
                    <a:lnTo>
                      <a:pt x="313" y="122"/>
                    </a:lnTo>
                    <a:lnTo>
                      <a:pt x="315" y="122"/>
                    </a:lnTo>
                    <a:lnTo>
                      <a:pt x="317" y="122"/>
                    </a:lnTo>
                    <a:lnTo>
                      <a:pt x="319" y="122"/>
                    </a:lnTo>
                    <a:lnTo>
                      <a:pt x="321" y="122"/>
                    </a:lnTo>
                    <a:lnTo>
                      <a:pt x="321" y="120"/>
                    </a:lnTo>
                    <a:lnTo>
                      <a:pt x="323" y="122"/>
                    </a:lnTo>
                    <a:lnTo>
                      <a:pt x="321" y="122"/>
                    </a:lnTo>
                    <a:lnTo>
                      <a:pt x="321" y="124"/>
                    </a:lnTo>
                    <a:lnTo>
                      <a:pt x="321" y="126"/>
                    </a:lnTo>
                    <a:lnTo>
                      <a:pt x="321" y="128"/>
                    </a:lnTo>
                    <a:lnTo>
                      <a:pt x="321" y="130"/>
                    </a:lnTo>
                    <a:lnTo>
                      <a:pt x="321" y="132"/>
                    </a:lnTo>
                    <a:lnTo>
                      <a:pt x="321" y="134"/>
                    </a:lnTo>
                    <a:lnTo>
                      <a:pt x="323" y="136"/>
                    </a:lnTo>
                    <a:lnTo>
                      <a:pt x="323" y="138"/>
                    </a:lnTo>
                    <a:lnTo>
                      <a:pt x="323" y="140"/>
                    </a:lnTo>
                    <a:lnTo>
                      <a:pt x="327" y="142"/>
                    </a:lnTo>
                    <a:lnTo>
                      <a:pt x="329" y="144"/>
                    </a:lnTo>
                    <a:lnTo>
                      <a:pt x="331" y="144"/>
                    </a:lnTo>
                    <a:lnTo>
                      <a:pt x="331" y="146"/>
                    </a:lnTo>
                    <a:lnTo>
                      <a:pt x="329" y="148"/>
                    </a:lnTo>
                    <a:lnTo>
                      <a:pt x="327" y="148"/>
                    </a:lnTo>
                    <a:lnTo>
                      <a:pt x="325" y="148"/>
                    </a:lnTo>
                    <a:lnTo>
                      <a:pt x="323" y="146"/>
                    </a:lnTo>
                    <a:lnTo>
                      <a:pt x="321" y="146"/>
                    </a:lnTo>
                    <a:lnTo>
                      <a:pt x="321" y="148"/>
                    </a:lnTo>
                    <a:lnTo>
                      <a:pt x="319" y="148"/>
                    </a:lnTo>
                    <a:lnTo>
                      <a:pt x="317" y="150"/>
                    </a:lnTo>
                    <a:lnTo>
                      <a:pt x="317" y="152"/>
                    </a:lnTo>
                    <a:lnTo>
                      <a:pt x="317" y="154"/>
                    </a:lnTo>
                    <a:lnTo>
                      <a:pt x="315" y="156"/>
                    </a:lnTo>
                    <a:lnTo>
                      <a:pt x="315" y="158"/>
                    </a:lnTo>
                    <a:lnTo>
                      <a:pt x="315" y="160"/>
                    </a:lnTo>
                    <a:lnTo>
                      <a:pt x="315" y="162"/>
                    </a:lnTo>
                    <a:lnTo>
                      <a:pt x="315" y="164"/>
                    </a:lnTo>
                    <a:lnTo>
                      <a:pt x="313" y="166"/>
                    </a:lnTo>
                    <a:lnTo>
                      <a:pt x="313" y="168"/>
                    </a:lnTo>
                    <a:lnTo>
                      <a:pt x="313" y="170"/>
                    </a:lnTo>
                    <a:lnTo>
                      <a:pt x="311" y="174"/>
                    </a:lnTo>
                    <a:lnTo>
                      <a:pt x="315" y="172"/>
                    </a:lnTo>
                    <a:lnTo>
                      <a:pt x="317" y="170"/>
                    </a:lnTo>
                    <a:lnTo>
                      <a:pt x="317" y="172"/>
                    </a:lnTo>
                    <a:lnTo>
                      <a:pt x="315" y="174"/>
                    </a:lnTo>
                    <a:lnTo>
                      <a:pt x="313" y="176"/>
                    </a:lnTo>
                    <a:lnTo>
                      <a:pt x="311" y="176"/>
                    </a:lnTo>
                    <a:lnTo>
                      <a:pt x="309" y="176"/>
                    </a:lnTo>
                    <a:lnTo>
                      <a:pt x="307" y="176"/>
                    </a:lnTo>
                    <a:lnTo>
                      <a:pt x="303" y="176"/>
                    </a:lnTo>
                    <a:lnTo>
                      <a:pt x="301" y="176"/>
                    </a:lnTo>
                    <a:lnTo>
                      <a:pt x="299" y="174"/>
                    </a:lnTo>
                    <a:lnTo>
                      <a:pt x="296" y="174"/>
                    </a:lnTo>
                    <a:lnTo>
                      <a:pt x="296" y="172"/>
                    </a:lnTo>
                    <a:lnTo>
                      <a:pt x="296" y="170"/>
                    </a:lnTo>
                    <a:lnTo>
                      <a:pt x="296" y="168"/>
                    </a:lnTo>
                    <a:lnTo>
                      <a:pt x="296" y="166"/>
                    </a:lnTo>
                    <a:lnTo>
                      <a:pt x="294" y="164"/>
                    </a:lnTo>
                    <a:lnTo>
                      <a:pt x="292" y="162"/>
                    </a:lnTo>
                    <a:lnTo>
                      <a:pt x="292" y="160"/>
                    </a:lnTo>
                    <a:lnTo>
                      <a:pt x="290" y="158"/>
                    </a:lnTo>
                    <a:lnTo>
                      <a:pt x="288" y="156"/>
                    </a:lnTo>
                    <a:lnTo>
                      <a:pt x="286" y="154"/>
                    </a:lnTo>
                    <a:lnTo>
                      <a:pt x="284" y="154"/>
                    </a:lnTo>
                    <a:lnTo>
                      <a:pt x="284" y="152"/>
                    </a:lnTo>
                    <a:lnTo>
                      <a:pt x="284" y="150"/>
                    </a:lnTo>
                    <a:lnTo>
                      <a:pt x="286" y="148"/>
                    </a:lnTo>
                    <a:lnTo>
                      <a:pt x="286" y="146"/>
                    </a:lnTo>
                    <a:lnTo>
                      <a:pt x="288" y="144"/>
                    </a:lnTo>
                    <a:lnTo>
                      <a:pt x="288" y="142"/>
                    </a:lnTo>
                    <a:lnTo>
                      <a:pt x="290" y="142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6" y="146"/>
                    </a:lnTo>
                    <a:lnTo>
                      <a:pt x="296" y="144"/>
                    </a:lnTo>
                    <a:lnTo>
                      <a:pt x="296" y="142"/>
                    </a:lnTo>
                    <a:lnTo>
                      <a:pt x="296" y="142"/>
                    </a:lnTo>
                    <a:lnTo>
                      <a:pt x="296" y="140"/>
                    </a:lnTo>
                    <a:lnTo>
                      <a:pt x="299" y="138"/>
                    </a:lnTo>
                    <a:lnTo>
                      <a:pt x="296" y="136"/>
                    </a:lnTo>
                    <a:lnTo>
                      <a:pt x="296" y="134"/>
                    </a:lnTo>
                    <a:lnTo>
                      <a:pt x="296" y="134"/>
                    </a:lnTo>
                    <a:lnTo>
                      <a:pt x="296" y="132"/>
                    </a:lnTo>
                    <a:lnTo>
                      <a:pt x="296" y="130"/>
                    </a:lnTo>
                    <a:lnTo>
                      <a:pt x="296" y="130"/>
                    </a:lnTo>
                    <a:lnTo>
                      <a:pt x="296" y="128"/>
                    </a:lnTo>
                    <a:lnTo>
                      <a:pt x="294" y="126"/>
                    </a:lnTo>
                    <a:lnTo>
                      <a:pt x="294" y="124"/>
                    </a:lnTo>
                    <a:lnTo>
                      <a:pt x="292" y="124"/>
                    </a:lnTo>
                    <a:lnTo>
                      <a:pt x="290" y="124"/>
                    </a:lnTo>
                    <a:lnTo>
                      <a:pt x="290" y="122"/>
                    </a:lnTo>
                    <a:lnTo>
                      <a:pt x="288" y="120"/>
                    </a:lnTo>
                    <a:lnTo>
                      <a:pt x="286" y="120"/>
                    </a:lnTo>
                    <a:lnTo>
                      <a:pt x="282" y="120"/>
                    </a:lnTo>
                    <a:lnTo>
                      <a:pt x="280" y="118"/>
                    </a:lnTo>
                    <a:lnTo>
                      <a:pt x="278" y="118"/>
                    </a:lnTo>
                    <a:lnTo>
                      <a:pt x="280" y="120"/>
                    </a:lnTo>
                    <a:lnTo>
                      <a:pt x="280" y="122"/>
                    </a:lnTo>
                    <a:lnTo>
                      <a:pt x="282" y="122"/>
                    </a:lnTo>
                    <a:lnTo>
                      <a:pt x="284" y="122"/>
                    </a:lnTo>
                    <a:lnTo>
                      <a:pt x="286" y="122"/>
                    </a:lnTo>
                    <a:lnTo>
                      <a:pt x="288" y="122"/>
                    </a:lnTo>
                    <a:lnTo>
                      <a:pt x="290" y="124"/>
                    </a:lnTo>
                    <a:lnTo>
                      <a:pt x="290" y="126"/>
                    </a:lnTo>
                    <a:lnTo>
                      <a:pt x="292" y="126"/>
                    </a:lnTo>
                    <a:lnTo>
                      <a:pt x="294" y="128"/>
                    </a:lnTo>
                    <a:lnTo>
                      <a:pt x="294" y="130"/>
                    </a:lnTo>
                    <a:lnTo>
                      <a:pt x="292" y="130"/>
                    </a:lnTo>
                    <a:lnTo>
                      <a:pt x="292" y="130"/>
                    </a:lnTo>
                    <a:lnTo>
                      <a:pt x="294" y="130"/>
                    </a:lnTo>
                    <a:lnTo>
                      <a:pt x="294" y="132"/>
                    </a:lnTo>
                    <a:lnTo>
                      <a:pt x="294" y="134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40"/>
                    </a:lnTo>
                    <a:lnTo>
                      <a:pt x="292" y="138"/>
                    </a:lnTo>
                    <a:lnTo>
                      <a:pt x="290" y="138"/>
                    </a:lnTo>
                    <a:lnTo>
                      <a:pt x="288" y="138"/>
                    </a:lnTo>
                    <a:lnTo>
                      <a:pt x="288" y="140"/>
                    </a:lnTo>
                    <a:lnTo>
                      <a:pt x="286" y="140"/>
                    </a:lnTo>
                    <a:lnTo>
                      <a:pt x="284" y="142"/>
                    </a:lnTo>
                    <a:lnTo>
                      <a:pt x="284" y="144"/>
                    </a:lnTo>
                    <a:lnTo>
                      <a:pt x="284" y="146"/>
                    </a:lnTo>
                    <a:lnTo>
                      <a:pt x="282" y="148"/>
                    </a:lnTo>
                    <a:lnTo>
                      <a:pt x="282" y="150"/>
                    </a:lnTo>
                    <a:lnTo>
                      <a:pt x="282" y="152"/>
                    </a:lnTo>
                    <a:lnTo>
                      <a:pt x="282" y="154"/>
                    </a:lnTo>
                    <a:lnTo>
                      <a:pt x="282" y="156"/>
                    </a:lnTo>
                    <a:lnTo>
                      <a:pt x="284" y="156"/>
                    </a:lnTo>
                    <a:lnTo>
                      <a:pt x="284" y="158"/>
                    </a:lnTo>
                    <a:lnTo>
                      <a:pt x="286" y="158"/>
                    </a:lnTo>
                    <a:lnTo>
                      <a:pt x="288" y="160"/>
                    </a:lnTo>
                    <a:lnTo>
                      <a:pt x="288" y="162"/>
                    </a:lnTo>
                    <a:lnTo>
                      <a:pt x="286" y="164"/>
                    </a:lnTo>
                    <a:lnTo>
                      <a:pt x="286" y="166"/>
                    </a:lnTo>
                    <a:lnTo>
                      <a:pt x="286" y="168"/>
                    </a:lnTo>
                    <a:lnTo>
                      <a:pt x="286" y="170"/>
                    </a:lnTo>
                    <a:lnTo>
                      <a:pt x="286" y="172"/>
                    </a:lnTo>
                    <a:lnTo>
                      <a:pt x="288" y="172"/>
                    </a:lnTo>
                    <a:lnTo>
                      <a:pt x="288" y="174"/>
                    </a:lnTo>
                    <a:lnTo>
                      <a:pt x="288" y="176"/>
                    </a:lnTo>
                    <a:lnTo>
                      <a:pt x="290" y="174"/>
                    </a:lnTo>
                    <a:lnTo>
                      <a:pt x="288" y="172"/>
                    </a:lnTo>
                    <a:lnTo>
                      <a:pt x="288" y="170"/>
                    </a:lnTo>
                    <a:lnTo>
                      <a:pt x="288" y="168"/>
                    </a:lnTo>
                    <a:lnTo>
                      <a:pt x="288" y="166"/>
                    </a:lnTo>
                    <a:lnTo>
                      <a:pt x="290" y="168"/>
                    </a:lnTo>
                    <a:lnTo>
                      <a:pt x="292" y="170"/>
                    </a:lnTo>
                    <a:lnTo>
                      <a:pt x="294" y="172"/>
                    </a:lnTo>
                    <a:lnTo>
                      <a:pt x="294" y="176"/>
                    </a:lnTo>
                    <a:lnTo>
                      <a:pt x="296" y="176"/>
                    </a:lnTo>
                    <a:lnTo>
                      <a:pt x="296" y="176"/>
                    </a:lnTo>
                    <a:lnTo>
                      <a:pt x="299" y="178"/>
                    </a:lnTo>
                    <a:lnTo>
                      <a:pt x="301" y="178"/>
                    </a:lnTo>
                    <a:lnTo>
                      <a:pt x="303" y="178"/>
                    </a:lnTo>
                    <a:lnTo>
                      <a:pt x="305" y="178"/>
                    </a:lnTo>
                    <a:lnTo>
                      <a:pt x="309" y="178"/>
                    </a:lnTo>
                    <a:lnTo>
                      <a:pt x="311" y="178"/>
                    </a:lnTo>
                    <a:lnTo>
                      <a:pt x="313" y="178"/>
                    </a:lnTo>
                    <a:lnTo>
                      <a:pt x="315" y="176"/>
                    </a:lnTo>
                    <a:lnTo>
                      <a:pt x="317" y="178"/>
                    </a:lnTo>
                    <a:lnTo>
                      <a:pt x="317" y="180"/>
                    </a:lnTo>
                    <a:lnTo>
                      <a:pt x="315" y="180"/>
                    </a:lnTo>
                    <a:lnTo>
                      <a:pt x="313" y="182"/>
                    </a:lnTo>
                    <a:lnTo>
                      <a:pt x="311" y="182"/>
                    </a:lnTo>
                    <a:lnTo>
                      <a:pt x="309" y="182"/>
                    </a:lnTo>
                    <a:lnTo>
                      <a:pt x="307" y="182"/>
                    </a:lnTo>
                    <a:lnTo>
                      <a:pt x="305" y="182"/>
                    </a:lnTo>
                    <a:lnTo>
                      <a:pt x="303" y="182"/>
                    </a:lnTo>
                    <a:lnTo>
                      <a:pt x="301" y="182"/>
                    </a:lnTo>
                    <a:lnTo>
                      <a:pt x="299" y="182"/>
                    </a:lnTo>
                    <a:lnTo>
                      <a:pt x="296" y="182"/>
                    </a:lnTo>
                    <a:lnTo>
                      <a:pt x="296" y="182"/>
                    </a:lnTo>
                    <a:lnTo>
                      <a:pt x="294" y="182"/>
                    </a:lnTo>
                    <a:lnTo>
                      <a:pt x="292" y="184"/>
                    </a:lnTo>
                    <a:lnTo>
                      <a:pt x="288" y="188"/>
                    </a:lnTo>
                    <a:lnTo>
                      <a:pt x="288" y="190"/>
                    </a:lnTo>
                    <a:lnTo>
                      <a:pt x="280" y="196"/>
                    </a:lnTo>
                    <a:lnTo>
                      <a:pt x="280" y="198"/>
                    </a:lnTo>
                    <a:lnTo>
                      <a:pt x="278" y="198"/>
                    </a:lnTo>
                    <a:lnTo>
                      <a:pt x="278" y="200"/>
                    </a:lnTo>
                    <a:lnTo>
                      <a:pt x="276" y="202"/>
                    </a:lnTo>
                    <a:lnTo>
                      <a:pt x="274" y="206"/>
                    </a:lnTo>
                    <a:lnTo>
                      <a:pt x="272" y="208"/>
                    </a:lnTo>
                    <a:lnTo>
                      <a:pt x="270" y="214"/>
                    </a:lnTo>
                    <a:lnTo>
                      <a:pt x="268" y="216"/>
                    </a:lnTo>
                    <a:lnTo>
                      <a:pt x="266" y="218"/>
                    </a:lnTo>
                    <a:lnTo>
                      <a:pt x="266" y="220"/>
                    </a:lnTo>
                    <a:lnTo>
                      <a:pt x="266" y="222"/>
                    </a:lnTo>
                    <a:lnTo>
                      <a:pt x="266" y="224"/>
                    </a:lnTo>
                    <a:lnTo>
                      <a:pt x="266" y="224"/>
                    </a:lnTo>
                    <a:lnTo>
                      <a:pt x="264" y="224"/>
                    </a:lnTo>
                    <a:lnTo>
                      <a:pt x="262" y="224"/>
                    </a:lnTo>
                    <a:lnTo>
                      <a:pt x="262" y="226"/>
                    </a:lnTo>
                    <a:lnTo>
                      <a:pt x="260" y="226"/>
                    </a:lnTo>
                    <a:lnTo>
                      <a:pt x="260" y="228"/>
                    </a:lnTo>
                    <a:lnTo>
                      <a:pt x="258" y="230"/>
                    </a:lnTo>
                    <a:lnTo>
                      <a:pt x="256" y="232"/>
                    </a:lnTo>
                    <a:lnTo>
                      <a:pt x="254" y="232"/>
                    </a:lnTo>
                    <a:lnTo>
                      <a:pt x="252" y="234"/>
                    </a:lnTo>
                    <a:lnTo>
                      <a:pt x="250" y="236"/>
                    </a:lnTo>
                    <a:lnTo>
                      <a:pt x="248" y="236"/>
                    </a:lnTo>
                    <a:lnTo>
                      <a:pt x="248" y="236"/>
                    </a:lnTo>
                    <a:lnTo>
                      <a:pt x="246" y="236"/>
                    </a:lnTo>
                    <a:lnTo>
                      <a:pt x="244" y="236"/>
                    </a:lnTo>
                    <a:lnTo>
                      <a:pt x="242" y="236"/>
                    </a:lnTo>
                    <a:lnTo>
                      <a:pt x="240" y="234"/>
                    </a:lnTo>
                    <a:lnTo>
                      <a:pt x="238" y="234"/>
                    </a:lnTo>
                    <a:lnTo>
                      <a:pt x="234" y="234"/>
                    </a:lnTo>
                    <a:lnTo>
                      <a:pt x="232" y="232"/>
                    </a:lnTo>
                    <a:lnTo>
                      <a:pt x="232" y="230"/>
                    </a:lnTo>
                    <a:lnTo>
                      <a:pt x="232" y="228"/>
                    </a:lnTo>
                    <a:lnTo>
                      <a:pt x="232" y="226"/>
                    </a:lnTo>
                    <a:lnTo>
                      <a:pt x="230" y="224"/>
                    </a:lnTo>
                    <a:lnTo>
                      <a:pt x="230" y="224"/>
                    </a:lnTo>
                    <a:lnTo>
                      <a:pt x="230" y="222"/>
                    </a:lnTo>
                    <a:lnTo>
                      <a:pt x="230" y="220"/>
                    </a:lnTo>
                    <a:lnTo>
                      <a:pt x="230" y="218"/>
                    </a:lnTo>
                    <a:lnTo>
                      <a:pt x="232" y="216"/>
                    </a:lnTo>
                    <a:lnTo>
                      <a:pt x="232" y="214"/>
                    </a:lnTo>
                    <a:lnTo>
                      <a:pt x="234" y="214"/>
                    </a:lnTo>
                    <a:lnTo>
                      <a:pt x="236" y="212"/>
                    </a:lnTo>
                    <a:lnTo>
                      <a:pt x="236" y="210"/>
                    </a:lnTo>
                    <a:lnTo>
                      <a:pt x="236" y="206"/>
                    </a:lnTo>
                    <a:lnTo>
                      <a:pt x="236" y="204"/>
                    </a:lnTo>
                    <a:lnTo>
                      <a:pt x="234" y="202"/>
                    </a:lnTo>
                    <a:lnTo>
                      <a:pt x="234" y="200"/>
                    </a:lnTo>
                    <a:lnTo>
                      <a:pt x="232" y="200"/>
                    </a:lnTo>
                    <a:lnTo>
                      <a:pt x="230" y="198"/>
                    </a:lnTo>
                    <a:lnTo>
                      <a:pt x="230" y="196"/>
                    </a:lnTo>
                    <a:lnTo>
                      <a:pt x="230" y="194"/>
                    </a:lnTo>
                    <a:lnTo>
                      <a:pt x="232" y="192"/>
                    </a:lnTo>
                    <a:lnTo>
                      <a:pt x="232" y="190"/>
                    </a:lnTo>
                    <a:lnTo>
                      <a:pt x="234" y="188"/>
                    </a:lnTo>
                    <a:lnTo>
                      <a:pt x="234" y="186"/>
                    </a:lnTo>
                    <a:lnTo>
                      <a:pt x="236" y="186"/>
                    </a:lnTo>
                    <a:lnTo>
                      <a:pt x="238" y="186"/>
                    </a:lnTo>
                    <a:lnTo>
                      <a:pt x="236" y="184"/>
                    </a:lnTo>
                    <a:lnTo>
                      <a:pt x="234" y="184"/>
                    </a:lnTo>
                    <a:lnTo>
                      <a:pt x="232" y="184"/>
                    </a:lnTo>
                    <a:lnTo>
                      <a:pt x="232" y="186"/>
                    </a:lnTo>
                    <a:lnTo>
                      <a:pt x="232" y="188"/>
                    </a:lnTo>
                    <a:lnTo>
                      <a:pt x="232" y="190"/>
                    </a:lnTo>
                    <a:lnTo>
                      <a:pt x="230" y="190"/>
                    </a:lnTo>
                    <a:lnTo>
                      <a:pt x="228" y="192"/>
                    </a:lnTo>
                    <a:lnTo>
                      <a:pt x="226" y="194"/>
                    </a:lnTo>
                    <a:lnTo>
                      <a:pt x="224" y="192"/>
                    </a:lnTo>
                    <a:lnTo>
                      <a:pt x="224" y="190"/>
                    </a:lnTo>
                    <a:lnTo>
                      <a:pt x="224" y="188"/>
                    </a:lnTo>
                    <a:lnTo>
                      <a:pt x="222" y="188"/>
                    </a:lnTo>
                    <a:lnTo>
                      <a:pt x="220" y="188"/>
                    </a:lnTo>
                    <a:lnTo>
                      <a:pt x="222" y="186"/>
                    </a:lnTo>
                    <a:lnTo>
                      <a:pt x="222" y="184"/>
                    </a:lnTo>
                    <a:lnTo>
                      <a:pt x="224" y="182"/>
                    </a:lnTo>
                    <a:lnTo>
                      <a:pt x="226" y="182"/>
                    </a:lnTo>
                    <a:lnTo>
                      <a:pt x="226" y="180"/>
                    </a:lnTo>
                    <a:lnTo>
                      <a:pt x="226" y="178"/>
                    </a:lnTo>
                    <a:lnTo>
                      <a:pt x="226" y="176"/>
                    </a:lnTo>
                    <a:lnTo>
                      <a:pt x="228" y="176"/>
                    </a:lnTo>
                    <a:lnTo>
                      <a:pt x="226" y="176"/>
                    </a:lnTo>
                    <a:lnTo>
                      <a:pt x="224" y="176"/>
                    </a:lnTo>
                    <a:lnTo>
                      <a:pt x="222" y="174"/>
                    </a:lnTo>
                    <a:lnTo>
                      <a:pt x="220" y="172"/>
                    </a:lnTo>
                    <a:lnTo>
                      <a:pt x="220" y="170"/>
                    </a:lnTo>
                    <a:lnTo>
                      <a:pt x="222" y="168"/>
                    </a:lnTo>
                    <a:lnTo>
                      <a:pt x="222" y="166"/>
                    </a:lnTo>
                    <a:lnTo>
                      <a:pt x="224" y="166"/>
                    </a:lnTo>
                    <a:lnTo>
                      <a:pt x="226" y="164"/>
                    </a:lnTo>
                    <a:lnTo>
                      <a:pt x="228" y="162"/>
                    </a:lnTo>
                    <a:lnTo>
                      <a:pt x="228" y="160"/>
                    </a:lnTo>
                    <a:lnTo>
                      <a:pt x="228" y="158"/>
                    </a:lnTo>
                    <a:lnTo>
                      <a:pt x="228" y="156"/>
                    </a:lnTo>
                    <a:lnTo>
                      <a:pt x="228" y="154"/>
                    </a:lnTo>
                    <a:lnTo>
                      <a:pt x="230" y="154"/>
                    </a:lnTo>
                    <a:lnTo>
                      <a:pt x="230" y="156"/>
                    </a:lnTo>
                    <a:lnTo>
                      <a:pt x="234" y="156"/>
                    </a:lnTo>
                    <a:lnTo>
                      <a:pt x="236" y="154"/>
                    </a:lnTo>
                    <a:lnTo>
                      <a:pt x="238" y="154"/>
                    </a:lnTo>
                    <a:lnTo>
                      <a:pt x="242" y="154"/>
                    </a:lnTo>
                    <a:lnTo>
                      <a:pt x="244" y="154"/>
                    </a:lnTo>
                    <a:lnTo>
                      <a:pt x="246" y="150"/>
                    </a:lnTo>
                    <a:lnTo>
                      <a:pt x="246" y="146"/>
                    </a:lnTo>
                    <a:lnTo>
                      <a:pt x="246" y="144"/>
                    </a:lnTo>
                    <a:lnTo>
                      <a:pt x="246" y="146"/>
                    </a:lnTo>
                    <a:lnTo>
                      <a:pt x="248" y="146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48" y="146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6" y="142"/>
                    </a:lnTo>
                    <a:lnTo>
                      <a:pt x="248" y="140"/>
                    </a:lnTo>
                    <a:lnTo>
                      <a:pt x="248" y="138"/>
                    </a:lnTo>
                    <a:lnTo>
                      <a:pt x="250" y="136"/>
                    </a:lnTo>
                    <a:lnTo>
                      <a:pt x="250" y="132"/>
                    </a:lnTo>
                    <a:lnTo>
                      <a:pt x="250" y="130"/>
                    </a:lnTo>
                    <a:lnTo>
                      <a:pt x="252" y="128"/>
                    </a:lnTo>
                    <a:lnTo>
                      <a:pt x="254" y="126"/>
                    </a:lnTo>
                    <a:lnTo>
                      <a:pt x="252" y="124"/>
                    </a:lnTo>
                    <a:lnTo>
                      <a:pt x="252" y="126"/>
                    </a:lnTo>
                    <a:lnTo>
                      <a:pt x="252" y="124"/>
                    </a:lnTo>
                    <a:lnTo>
                      <a:pt x="250" y="124"/>
                    </a:lnTo>
                    <a:lnTo>
                      <a:pt x="248" y="124"/>
                    </a:lnTo>
                    <a:lnTo>
                      <a:pt x="246" y="122"/>
                    </a:lnTo>
                    <a:lnTo>
                      <a:pt x="246" y="120"/>
                    </a:lnTo>
                    <a:lnTo>
                      <a:pt x="244" y="118"/>
                    </a:lnTo>
                    <a:lnTo>
                      <a:pt x="244" y="116"/>
                    </a:lnTo>
                    <a:lnTo>
                      <a:pt x="244" y="114"/>
                    </a:lnTo>
                    <a:lnTo>
                      <a:pt x="246" y="112"/>
                    </a:lnTo>
                    <a:lnTo>
                      <a:pt x="246" y="110"/>
                    </a:lnTo>
                    <a:lnTo>
                      <a:pt x="248" y="110"/>
                    </a:lnTo>
                    <a:lnTo>
                      <a:pt x="248" y="106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2" y="104"/>
                    </a:lnTo>
                    <a:close/>
                    <a:moveTo>
                      <a:pt x="104" y="6"/>
                    </a:moveTo>
                    <a:lnTo>
                      <a:pt x="104" y="6"/>
                    </a:lnTo>
                    <a:lnTo>
                      <a:pt x="106" y="6"/>
                    </a:lnTo>
                    <a:lnTo>
                      <a:pt x="108" y="8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8" y="12"/>
                    </a:lnTo>
                    <a:lnTo>
                      <a:pt x="106" y="14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4" y="24"/>
                    </a:lnTo>
                    <a:lnTo>
                      <a:pt x="116" y="26"/>
                    </a:lnTo>
                    <a:lnTo>
                      <a:pt x="118" y="28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2" y="34"/>
                    </a:lnTo>
                    <a:lnTo>
                      <a:pt x="124" y="34"/>
                    </a:lnTo>
                    <a:lnTo>
                      <a:pt x="126" y="34"/>
                    </a:lnTo>
                    <a:lnTo>
                      <a:pt x="126" y="34"/>
                    </a:lnTo>
                    <a:lnTo>
                      <a:pt x="128" y="36"/>
                    </a:lnTo>
                    <a:lnTo>
                      <a:pt x="128" y="38"/>
                    </a:lnTo>
                    <a:lnTo>
                      <a:pt x="128" y="40"/>
                    </a:lnTo>
                    <a:lnTo>
                      <a:pt x="134" y="44"/>
                    </a:lnTo>
                    <a:lnTo>
                      <a:pt x="136" y="46"/>
                    </a:lnTo>
                    <a:lnTo>
                      <a:pt x="138" y="46"/>
                    </a:lnTo>
                    <a:lnTo>
                      <a:pt x="138" y="48"/>
                    </a:lnTo>
                    <a:lnTo>
                      <a:pt x="140" y="48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2" y="56"/>
                    </a:lnTo>
                    <a:lnTo>
                      <a:pt x="152" y="56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4" y="64"/>
                    </a:lnTo>
                    <a:lnTo>
                      <a:pt x="156" y="64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2" y="68"/>
                    </a:lnTo>
                    <a:lnTo>
                      <a:pt x="164" y="70"/>
                    </a:lnTo>
                    <a:lnTo>
                      <a:pt x="164" y="72"/>
                    </a:lnTo>
                    <a:lnTo>
                      <a:pt x="166" y="72"/>
                    </a:lnTo>
                    <a:lnTo>
                      <a:pt x="168" y="74"/>
                    </a:lnTo>
                    <a:lnTo>
                      <a:pt x="170" y="74"/>
                    </a:lnTo>
                    <a:lnTo>
                      <a:pt x="172" y="74"/>
                    </a:lnTo>
                    <a:lnTo>
                      <a:pt x="174" y="74"/>
                    </a:lnTo>
                    <a:lnTo>
                      <a:pt x="176" y="74"/>
                    </a:lnTo>
                    <a:lnTo>
                      <a:pt x="176" y="76"/>
                    </a:lnTo>
                    <a:lnTo>
                      <a:pt x="178" y="76"/>
                    </a:lnTo>
                    <a:lnTo>
                      <a:pt x="178" y="78"/>
                    </a:lnTo>
                    <a:lnTo>
                      <a:pt x="180" y="78"/>
                    </a:lnTo>
                    <a:lnTo>
                      <a:pt x="180" y="80"/>
                    </a:lnTo>
                    <a:lnTo>
                      <a:pt x="182" y="80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2" y="82"/>
                    </a:lnTo>
                    <a:lnTo>
                      <a:pt x="182" y="82"/>
                    </a:lnTo>
                    <a:lnTo>
                      <a:pt x="184" y="82"/>
                    </a:lnTo>
                    <a:lnTo>
                      <a:pt x="184" y="82"/>
                    </a:lnTo>
                    <a:lnTo>
                      <a:pt x="186" y="82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90" y="84"/>
                    </a:lnTo>
                    <a:lnTo>
                      <a:pt x="190" y="86"/>
                    </a:lnTo>
                    <a:lnTo>
                      <a:pt x="188" y="86"/>
                    </a:lnTo>
                    <a:lnTo>
                      <a:pt x="190" y="86"/>
                    </a:lnTo>
                    <a:lnTo>
                      <a:pt x="192" y="86"/>
                    </a:lnTo>
                    <a:lnTo>
                      <a:pt x="192" y="88"/>
                    </a:lnTo>
                    <a:lnTo>
                      <a:pt x="194" y="88"/>
                    </a:lnTo>
                    <a:lnTo>
                      <a:pt x="192" y="86"/>
                    </a:lnTo>
                    <a:lnTo>
                      <a:pt x="192" y="84"/>
                    </a:lnTo>
                    <a:lnTo>
                      <a:pt x="194" y="84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6" y="88"/>
                    </a:lnTo>
                    <a:lnTo>
                      <a:pt x="196" y="90"/>
                    </a:lnTo>
                    <a:lnTo>
                      <a:pt x="198" y="88"/>
                    </a:lnTo>
                    <a:lnTo>
                      <a:pt x="196" y="88"/>
                    </a:lnTo>
                    <a:lnTo>
                      <a:pt x="196" y="86"/>
                    </a:lnTo>
                    <a:lnTo>
                      <a:pt x="196" y="84"/>
                    </a:lnTo>
                    <a:lnTo>
                      <a:pt x="198" y="84"/>
                    </a:lnTo>
                    <a:lnTo>
                      <a:pt x="200" y="86"/>
                    </a:lnTo>
                    <a:lnTo>
                      <a:pt x="200" y="88"/>
                    </a:lnTo>
                    <a:lnTo>
                      <a:pt x="202" y="90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6" y="94"/>
                    </a:lnTo>
                    <a:lnTo>
                      <a:pt x="208" y="94"/>
                    </a:lnTo>
                    <a:lnTo>
                      <a:pt x="210" y="94"/>
                    </a:lnTo>
                    <a:lnTo>
                      <a:pt x="210" y="92"/>
                    </a:lnTo>
                    <a:lnTo>
                      <a:pt x="212" y="92"/>
                    </a:lnTo>
                    <a:lnTo>
                      <a:pt x="214" y="92"/>
                    </a:lnTo>
                    <a:lnTo>
                      <a:pt x="214" y="90"/>
                    </a:lnTo>
                    <a:lnTo>
                      <a:pt x="216" y="90"/>
                    </a:lnTo>
                    <a:lnTo>
                      <a:pt x="218" y="90"/>
                    </a:lnTo>
                    <a:lnTo>
                      <a:pt x="218" y="92"/>
                    </a:lnTo>
                    <a:lnTo>
                      <a:pt x="218" y="94"/>
                    </a:lnTo>
                    <a:lnTo>
                      <a:pt x="218" y="96"/>
                    </a:lnTo>
                    <a:lnTo>
                      <a:pt x="216" y="98"/>
                    </a:lnTo>
                    <a:lnTo>
                      <a:pt x="216" y="100"/>
                    </a:lnTo>
                    <a:lnTo>
                      <a:pt x="216" y="102"/>
                    </a:lnTo>
                    <a:lnTo>
                      <a:pt x="218" y="104"/>
                    </a:lnTo>
                    <a:lnTo>
                      <a:pt x="220" y="106"/>
                    </a:lnTo>
                    <a:lnTo>
                      <a:pt x="222" y="106"/>
                    </a:lnTo>
                    <a:lnTo>
                      <a:pt x="224" y="108"/>
                    </a:lnTo>
                    <a:lnTo>
                      <a:pt x="228" y="110"/>
                    </a:lnTo>
                    <a:lnTo>
                      <a:pt x="230" y="112"/>
                    </a:lnTo>
                    <a:lnTo>
                      <a:pt x="232" y="112"/>
                    </a:lnTo>
                    <a:lnTo>
                      <a:pt x="234" y="110"/>
                    </a:lnTo>
                    <a:lnTo>
                      <a:pt x="236" y="108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36" y="112"/>
                    </a:lnTo>
                    <a:lnTo>
                      <a:pt x="234" y="114"/>
                    </a:lnTo>
                    <a:lnTo>
                      <a:pt x="234" y="116"/>
                    </a:lnTo>
                    <a:lnTo>
                      <a:pt x="232" y="118"/>
                    </a:lnTo>
                    <a:lnTo>
                      <a:pt x="232" y="120"/>
                    </a:lnTo>
                    <a:lnTo>
                      <a:pt x="234" y="120"/>
                    </a:lnTo>
                    <a:lnTo>
                      <a:pt x="234" y="122"/>
                    </a:lnTo>
                    <a:lnTo>
                      <a:pt x="236" y="122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4"/>
                    </a:lnTo>
                    <a:lnTo>
                      <a:pt x="244" y="124"/>
                    </a:lnTo>
                    <a:lnTo>
                      <a:pt x="246" y="126"/>
                    </a:lnTo>
                    <a:lnTo>
                      <a:pt x="248" y="126"/>
                    </a:lnTo>
                    <a:lnTo>
                      <a:pt x="248" y="128"/>
                    </a:lnTo>
                    <a:lnTo>
                      <a:pt x="248" y="128"/>
                    </a:lnTo>
                    <a:lnTo>
                      <a:pt x="248" y="130"/>
                    </a:lnTo>
                    <a:lnTo>
                      <a:pt x="248" y="130"/>
                    </a:lnTo>
                    <a:lnTo>
                      <a:pt x="248" y="132"/>
                    </a:lnTo>
                    <a:lnTo>
                      <a:pt x="248" y="132"/>
                    </a:lnTo>
                    <a:lnTo>
                      <a:pt x="246" y="132"/>
                    </a:lnTo>
                    <a:lnTo>
                      <a:pt x="244" y="132"/>
                    </a:lnTo>
                    <a:lnTo>
                      <a:pt x="244" y="134"/>
                    </a:lnTo>
                    <a:lnTo>
                      <a:pt x="242" y="136"/>
                    </a:lnTo>
                    <a:lnTo>
                      <a:pt x="242" y="138"/>
                    </a:lnTo>
                    <a:lnTo>
                      <a:pt x="240" y="138"/>
                    </a:lnTo>
                    <a:lnTo>
                      <a:pt x="238" y="138"/>
                    </a:lnTo>
                    <a:lnTo>
                      <a:pt x="236" y="136"/>
                    </a:lnTo>
                    <a:lnTo>
                      <a:pt x="238" y="134"/>
                    </a:lnTo>
                    <a:lnTo>
                      <a:pt x="236" y="132"/>
                    </a:lnTo>
                    <a:lnTo>
                      <a:pt x="236" y="130"/>
                    </a:lnTo>
                    <a:lnTo>
                      <a:pt x="234" y="130"/>
                    </a:lnTo>
                    <a:lnTo>
                      <a:pt x="234" y="128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34" y="130"/>
                    </a:lnTo>
                    <a:lnTo>
                      <a:pt x="234" y="130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40" y="146"/>
                    </a:lnTo>
                    <a:lnTo>
                      <a:pt x="242" y="146"/>
                    </a:lnTo>
                    <a:lnTo>
                      <a:pt x="244" y="146"/>
                    </a:lnTo>
                    <a:lnTo>
                      <a:pt x="244" y="148"/>
                    </a:lnTo>
                    <a:lnTo>
                      <a:pt x="244" y="152"/>
                    </a:lnTo>
                    <a:lnTo>
                      <a:pt x="242" y="154"/>
                    </a:lnTo>
                    <a:lnTo>
                      <a:pt x="240" y="152"/>
                    </a:lnTo>
                    <a:lnTo>
                      <a:pt x="236" y="154"/>
                    </a:lnTo>
                    <a:lnTo>
                      <a:pt x="234" y="154"/>
                    </a:lnTo>
                    <a:lnTo>
                      <a:pt x="230" y="152"/>
                    </a:lnTo>
                    <a:lnTo>
                      <a:pt x="228" y="152"/>
                    </a:lnTo>
                    <a:lnTo>
                      <a:pt x="226" y="154"/>
                    </a:lnTo>
                    <a:lnTo>
                      <a:pt x="226" y="156"/>
                    </a:lnTo>
                    <a:lnTo>
                      <a:pt x="226" y="158"/>
                    </a:lnTo>
                    <a:lnTo>
                      <a:pt x="226" y="160"/>
                    </a:lnTo>
                    <a:lnTo>
                      <a:pt x="224" y="162"/>
                    </a:lnTo>
                    <a:lnTo>
                      <a:pt x="224" y="164"/>
                    </a:lnTo>
                    <a:lnTo>
                      <a:pt x="222" y="164"/>
                    </a:lnTo>
                    <a:lnTo>
                      <a:pt x="220" y="166"/>
                    </a:lnTo>
                    <a:lnTo>
                      <a:pt x="218" y="168"/>
                    </a:lnTo>
                    <a:lnTo>
                      <a:pt x="218" y="172"/>
                    </a:lnTo>
                    <a:lnTo>
                      <a:pt x="218" y="174"/>
                    </a:lnTo>
                    <a:lnTo>
                      <a:pt x="216" y="174"/>
                    </a:lnTo>
                    <a:lnTo>
                      <a:pt x="214" y="174"/>
                    </a:lnTo>
                    <a:lnTo>
                      <a:pt x="212" y="174"/>
                    </a:lnTo>
                    <a:lnTo>
                      <a:pt x="212" y="172"/>
                    </a:lnTo>
                    <a:lnTo>
                      <a:pt x="214" y="172"/>
                    </a:lnTo>
                    <a:lnTo>
                      <a:pt x="214" y="170"/>
                    </a:lnTo>
                    <a:lnTo>
                      <a:pt x="212" y="168"/>
                    </a:lnTo>
                    <a:lnTo>
                      <a:pt x="212" y="170"/>
                    </a:lnTo>
                    <a:lnTo>
                      <a:pt x="212" y="172"/>
                    </a:lnTo>
                    <a:lnTo>
                      <a:pt x="212" y="174"/>
                    </a:lnTo>
                    <a:lnTo>
                      <a:pt x="216" y="174"/>
                    </a:lnTo>
                    <a:lnTo>
                      <a:pt x="218" y="176"/>
                    </a:lnTo>
                    <a:lnTo>
                      <a:pt x="220" y="176"/>
                    </a:lnTo>
                    <a:lnTo>
                      <a:pt x="220" y="178"/>
                    </a:lnTo>
                    <a:lnTo>
                      <a:pt x="218" y="178"/>
                    </a:lnTo>
                    <a:lnTo>
                      <a:pt x="214" y="178"/>
                    </a:lnTo>
                    <a:lnTo>
                      <a:pt x="214" y="180"/>
                    </a:lnTo>
                    <a:lnTo>
                      <a:pt x="212" y="182"/>
                    </a:lnTo>
                    <a:lnTo>
                      <a:pt x="210" y="184"/>
                    </a:lnTo>
                    <a:lnTo>
                      <a:pt x="210" y="186"/>
                    </a:lnTo>
                    <a:lnTo>
                      <a:pt x="210" y="188"/>
                    </a:lnTo>
                    <a:lnTo>
                      <a:pt x="208" y="188"/>
                    </a:lnTo>
                    <a:lnTo>
                      <a:pt x="206" y="190"/>
                    </a:lnTo>
                    <a:lnTo>
                      <a:pt x="204" y="194"/>
                    </a:lnTo>
                    <a:lnTo>
                      <a:pt x="202" y="198"/>
                    </a:lnTo>
                    <a:lnTo>
                      <a:pt x="200" y="204"/>
                    </a:lnTo>
                    <a:lnTo>
                      <a:pt x="200" y="206"/>
                    </a:lnTo>
                    <a:lnTo>
                      <a:pt x="202" y="206"/>
                    </a:lnTo>
                    <a:lnTo>
                      <a:pt x="204" y="208"/>
                    </a:lnTo>
                    <a:lnTo>
                      <a:pt x="208" y="212"/>
                    </a:lnTo>
                    <a:lnTo>
                      <a:pt x="210" y="212"/>
                    </a:lnTo>
                    <a:lnTo>
                      <a:pt x="210" y="214"/>
                    </a:lnTo>
                    <a:lnTo>
                      <a:pt x="212" y="218"/>
                    </a:lnTo>
                    <a:lnTo>
                      <a:pt x="210" y="220"/>
                    </a:lnTo>
                    <a:lnTo>
                      <a:pt x="210" y="224"/>
                    </a:lnTo>
                    <a:lnTo>
                      <a:pt x="210" y="224"/>
                    </a:lnTo>
                    <a:lnTo>
                      <a:pt x="212" y="226"/>
                    </a:lnTo>
                    <a:lnTo>
                      <a:pt x="214" y="226"/>
                    </a:lnTo>
                    <a:lnTo>
                      <a:pt x="216" y="228"/>
                    </a:lnTo>
                    <a:lnTo>
                      <a:pt x="218" y="230"/>
                    </a:lnTo>
                    <a:lnTo>
                      <a:pt x="218" y="232"/>
                    </a:lnTo>
                    <a:lnTo>
                      <a:pt x="216" y="232"/>
                    </a:lnTo>
                    <a:lnTo>
                      <a:pt x="218" y="234"/>
                    </a:lnTo>
                    <a:lnTo>
                      <a:pt x="218" y="236"/>
                    </a:lnTo>
                    <a:lnTo>
                      <a:pt x="218" y="238"/>
                    </a:lnTo>
                    <a:lnTo>
                      <a:pt x="218" y="240"/>
                    </a:lnTo>
                    <a:lnTo>
                      <a:pt x="216" y="240"/>
                    </a:lnTo>
                    <a:lnTo>
                      <a:pt x="214" y="242"/>
                    </a:lnTo>
                    <a:lnTo>
                      <a:pt x="214" y="244"/>
                    </a:lnTo>
                    <a:lnTo>
                      <a:pt x="212" y="246"/>
                    </a:lnTo>
                    <a:lnTo>
                      <a:pt x="212" y="248"/>
                    </a:lnTo>
                    <a:lnTo>
                      <a:pt x="212" y="250"/>
                    </a:lnTo>
                    <a:lnTo>
                      <a:pt x="210" y="252"/>
                    </a:lnTo>
                    <a:lnTo>
                      <a:pt x="208" y="254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2" y="254"/>
                    </a:lnTo>
                    <a:lnTo>
                      <a:pt x="200" y="254"/>
                    </a:lnTo>
                    <a:lnTo>
                      <a:pt x="200" y="252"/>
                    </a:lnTo>
                    <a:lnTo>
                      <a:pt x="200" y="252"/>
                    </a:lnTo>
                    <a:lnTo>
                      <a:pt x="198" y="252"/>
                    </a:lnTo>
                    <a:lnTo>
                      <a:pt x="194" y="250"/>
                    </a:lnTo>
                    <a:lnTo>
                      <a:pt x="194" y="248"/>
                    </a:lnTo>
                    <a:lnTo>
                      <a:pt x="192" y="246"/>
                    </a:lnTo>
                    <a:lnTo>
                      <a:pt x="190" y="246"/>
                    </a:lnTo>
                    <a:lnTo>
                      <a:pt x="190" y="244"/>
                    </a:lnTo>
                    <a:lnTo>
                      <a:pt x="188" y="244"/>
                    </a:lnTo>
                    <a:lnTo>
                      <a:pt x="186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2" y="238"/>
                    </a:lnTo>
                    <a:lnTo>
                      <a:pt x="182" y="236"/>
                    </a:lnTo>
                    <a:lnTo>
                      <a:pt x="182" y="234"/>
                    </a:lnTo>
                    <a:lnTo>
                      <a:pt x="180" y="230"/>
                    </a:lnTo>
                    <a:lnTo>
                      <a:pt x="180" y="228"/>
                    </a:lnTo>
                    <a:lnTo>
                      <a:pt x="178" y="224"/>
                    </a:lnTo>
                    <a:lnTo>
                      <a:pt x="178" y="224"/>
                    </a:lnTo>
                    <a:lnTo>
                      <a:pt x="176" y="224"/>
                    </a:lnTo>
                    <a:lnTo>
                      <a:pt x="174" y="224"/>
                    </a:lnTo>
                    <a:lnTo>
                      <a:pt x="174" y="222"/>
                    </a:lnTo>
                    <a:lnTo>
                      <a:pt x="170" y="222"/>
                    </a:lnTo>
                    <a:lnTo>
                      <a:pt x="168" y="224"/>
                    </a:lnTo>
                    <a:lnTo>
                      <a:pt x="166" y="224"/>
                    </a:lnTo>
                    <a:lnTo>
                      <a:pt x="164" y="222"/>
                    </a:lnTo>
                    <a:lnTo>
                      <a:pt x="162" y="220"/>
                    </a:lnTo>
                    <a:lnTo>
                      <a:pt x="162" y="218"/>
                    </a:lnTo>
                    <a:lnTo>
                      <a:pt x="164" y="216"/>
                    </a:lnTo>
                    <a:lnTo>
                      <a:pt x="164" y="212"/>
                    </a:lnTo>
                    <a:lnTo>
                      <a:pt x="164" y="210"/>
                    </a:lnTo>
                    <a:lnTo>
                      <a:pt x="164" y="208"/>
                    </a:lnTo>
                    <a:lnTo>
                      <a:pt x="164" y="206"/>
                    </a:lnTo>
                    <a:lnTo>
                      <a:pt x="164" y="204"/>
                    </a:lnTo>
                    <a:lnTo>
                      <a:pt x="164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0" y="194"/>
                    </a:lnTo>
                    <a:lnTo>
                      <a:pt x="158" y="192"/>
                    </a:lnTo>
                    <a:lnTo>
                      <a:pt x="156" y="190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88"/>
                    </a:lnTo>
                    <a:lnTo>
                      <a:pt x="148" y="186"/>
                    </a:lnTo>
                    <a:lnTo>
                      <a:pt x="146" y="182"/>
                    </a:lnTo>
                    <a:lnTo>
                      <a:pt x="148" y="182"/>
                    </a:lnTo>
                    <a:lnTo>
                      <a:pt x="148" y="180"/>
                    </a:lnTo>
                    <a:lnTo>
                      <a:pt x="148" y="178"/>
                    </a:lnTo>
                    <a:lnTo>
                      <a:pt x="146" y="176"/>
                    </a:lnTo>
                    <a:lnTo>
                      <a:pt x="146" y="176"/>
                    </a:lnTo>
                    <a:lnTo>
                      <a:pt x="146" y="174"/>
                    </a:lnTo>
                    <a:lnTo>
                      <a:pt x="146" y="172"/>
                    </a:lnTo>
                    <a:lnTo>
                      <a:pt x="146" y="170"/>
                    </a:lnTo>
                    <a:lnTo>
                      <a:pt x="146" y="168"/>
                    </a:lnTo>
                    <a:lnTo>
                      <a:pt x="146" y="166"/>
                    </a:lnTo>
                    <a:lnTo>
                      <a:pt x="146" y="164"/>
                    </a:lnTo>
                    <a:lnTo>
                      <a:pt x="144" y="164"/>
                    </a:lnTo>
                    <a:lnTo>
                      <a:pt x="144" y="166"/>
                    </a:lnTo>
                    <a:lnTo>
                      <a:pt x="144" y="168"/>
                    </a:lnTo>
                    <a:lnTo>
                      <a:pt x="144" y="170"/>
                    </a:lnTo>
                    <a:lnTo>
                      <a:pt x="144" y="172"/>
                    </a:lnTo>
                    <a:lnTo>
                      <a:pt x="144" y="174"/>
                    </a:lnTo>
                    <a:lnTo>
                      <a:pt x="144" y="176"/>
                    </a:lnTo>
                    <a:lnTo>
                      <a:pt x="144" y="174"/>
                    </a:lnTo>
                    <a:lnTo>
                      <a:pt x="140" y="172"/>
                    </a:lnTo>
                    <a:lnTo>
                      <a:pt x="138" y="172"/>
                    </a:lnTo>
                    <a:lnTo>
                      <a:pt x="136" y="172"/>
                    </a:lnTo>
                    <a:lnTo>
                      <a:pt x="134" y="172"/>
                    </a:lnTo>
                    <a:lnTo>
                      <a:pt x="132" y="174"/>
                    </a:lnTo>
                    <a:lnTo>
                      <a:pt x="130" y="176"/>
                    </a:lnTo>
                    <a:lnTo>
                      <a:pt x="128" y="176"/>
                    </a:lnTo>
                    <a:lnTo>
                      <a:pt x="126" y="176"/>
                    </a:lnTo>
                    <a:lnTo>
                      <a:pt x="124" y="174"/>
                    </a:lnTo>
                    <a:lnTo>
                      <a:pt x="122" y="172"/>
                    </a:lnTo>
                    <a:lnTo>
                      <a:pt x="122" y="168"/>
                    </a:lnTo>
                    <a:lnTo>
                      <a:pt x="120" y="166"/>
                    </a:lnTo>
                    <a:lnTo>
                      <a:pt x="120" y="168"/>
                    </a:lnTo>
                    <a:lnTo>
                      <a:pt x="120" y="170"/>
                    </a:lnTo>
                    <a:lnTo>
                      <a:pt x="120" y="172"/>
                    </a:lnTo>
                    <a:lnTo>
                      <a:pt x="122" y="172"/>
                    </a:lnTo>
                    <a:lnTo>
                      <a:pt x="120" y="174"/>
                    </a:lnTo>
                    <a:lnTo>
                      <a:pt x="118" y="174"/>
                    </a:lnTo>
                    <a:lnTo>
                      <a:pt x="120" y="176"/>
                    </a:lnTo>
                    <a:lnTo>
                      <a:pt x="122" y="176"/>
                    </a:lnTo>
                    <a:lnTo>
                      <a:pt x="124" y="176"/>
                    </a:lnTo>
                    <a:lnTo>
                      <a:pt x="122" y="178"/>
                    </a:lnTo>
                    <a:lnTo>
                      <a:pt x="124" y="178"/>
                    </a:lnTo>
                    <a:lnTo>
                      <a:pt x="122" y="178"/>
                    </a:lnTo>
                    <a:lnTo>
                      <a:pt x="120" y="178"/>
                    </a:lnTo>
                    <a:lnTo>
                      <a:pt x="118" y="178"/>
                    </a:lnTo>
                    <a:lnTo>
                      <a:pt x="116" y="178"/>
                    </a:lnTo>
                    <a:lnTo>
                      <a:pt x="114" y="178"/>
                    </a:lnTo>
                    <a:lnTo>
                      <a:pt x="112" y="178"/>
                    </a:lnTo>
                    <a:lnTo>
                      <a:pt x="110" y="180"/>
                    </a:lnTo>
                    <a:lnTo>
                      <a:pt x="108" y="180"/>
                    </a:lnTo>
                    <a:lnTo>
                      <a:pt x="106" y="180"/>
                    </a:lnTo>
                    <a:lnTo>
                      <a:pt x="104" y="180"/>
                    </a:lnTo>
                    <a:lnTo>
                      <a:pt x="104" y="180"/>
                    </a:lnTo>
                    <a:lnTo>
                      <a:pt x="104" y="182"/>
                    </a:lnTo>
                    <a:lnTo>
                      <a:pt x="102" y="182"/>
                    </a:lnTo>
                    <a:lnTo>
                      <a:pt x="100" y="182"/>
                    </a:lnTo>
                    <a:lnTo>
                      <a:pt x="98" y="182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4" y="184"/>
                    </a:lnTo>
                    <a:lnTo>
                      <a:pt x="104" y="184"/>
                    </a:lnTo>
                    <a:lnTo>
                      <a:pt x="104" y="182"/>
                    </a:lnTo>
                    <a:lnTo>
                      <a:pt x="106" y="182"/>
                    </a:lnTo>
                    <a:lnTo>
                      <a:pt x="108" y="182"/>
                    </a:lnTo>
                    <a:lnTo>
                      <a:pt x="110" y="182"/>
                    </a:lnTo>
                    <a:lnTo>
                      <a:pt x="112" y="180"/>
                    </a:lnTo>
                    <a:lnTo>
                      <a:pt x="114" y="182"/>
                    </a:lnTo>
                    <a:lnTo>
                      <a:pt x="118" y="182"/>
                    </a:lnTo>
                    <a:lnTo>
                      <a:pt x="120" y="182"/>
                    </a:lnTo>
                    <a:lnTo>
                      <a:pt x="122" y="182"/>
                    </a:lnTo>
                    <a:lnTo>
                      <a:pt x="124" y="182"/>
                    </a:lnTo>
                    <a:lnTo>
                      <a:pt x="126" y="182"/>
                    </a:lnTo>
                    <a:lnTo>
                      <a:pt x="128" y="180"/>
                    </a:lnTo>
                    <a:lnTo>
                      <a:pt x="130" y="180"/>
                    </a:lnTo>
                    <a:lnTo>
                      <a:pt x="132" y="178"/>
                    </a:lnTo>
                    <a:lnTo>
                      <a:pt x="134" y="176"/>
                    </a:lnTo>
                    <a:lnTo>
                      <a:pt x="134" y="176"/>
                    </a:lnTo>
                    <a:lnTo>
                      <a:pt x="136" y="176"/>
                    </a:lnTo>
                    <a:lnTo>
                      <a:pt x="138" y="176"/>
                    </a:lnTo>
                    <a:lnTo>
                      <a:pt x="140" y="176"/>
                    </a:lnTo>
                    <a:lnTo>
                      <a:pt x="142" y="176"/>
                    </a:lnTo>
                    <a:lnTo>
                      <a:pt x="142" y="180"/>
                    </a:lnTo>
                    <a:lnTo>
                      <a:pt x="142" y="182"/>
                    </a:lnTo>
                    <a:lnTo>
                      <a:pt x="144" y="186"/>
                    </a:lnTo>
                    <a:lnTo>
                      <a:pt x="144" y="188"/>
                    </a:lnTo>
                    <a:lnTo>
                      <a:pt x="146" y="190"/>
                    </a:lnTo>
                    <a:lnTo>
                      <a:pt x="146" y="192"/>
                    </a:lnTo>
                    <a:lnTo>
                      <a:pt x="148" y="194"/>
                    </a:lnTo>
                    <a:lnTo>
                      <a:pt x="152" y="196"/>
                    </a:lnTo>
                    <a:lnTo>
                      <a:pt x="152" y="198"/>
                    </a:lnTo>
                    <a:lnTo>
                      <a:pt x="154" y="198"/>
                    </a:lnTo>
                    <a:lnTo>
                      <a:pt x="156" y="198"/>
                    </a:lnTo>
                    <a:lnTo>
                      <a:pt x="158" y="200"/>
                    </a:lnTo>
                    <a:lnTo>
                      <a:pt x="160" y="202"/>
                    </a:lnTo>
                    <a:lnTo>
                      <a:pt x="158" y="206"/>
                    </a:lnTo>
                    <a:lnTo>
                      <a:pt x="158" y="208"/>
                    </a:lnTo>
                    <a:lnTo>
                      <a:pt x="156" y="210"/>
                    </a:lnTo>
                    <a:lnTo>
                      <a:pt x="156" y="212"/>
                    </a:lnTo>
                    <a:lnTo>
                      <a:pt x="156" y="214"/>
                    </a:lnTo>
                    <a:lnTo>
                      <a:pt x="156" y="216"/>
                    </a:lnTo>
                    <a:lnTo>
                      <a:pt x="156" y="218"/>
                    </a:lnTo>
                    <a:lnTo>
                      <a:pt x="156" y="220"/>
                    </a:lnTo>
                    <a:lnTo>
                      <a:pt x="156" y="224"/>
                    </a:lnTo>
                    <a:lnTo>
                      <a:pt x="156" y="224"/>
                    </a:lnTo>
                    <a:lnTo>
                      <a:pt x="158" y="226"/>
                    </a:lnTo>
                    <a:lnTo>
                      <a:pt x="158" y="228"/>
                    </a:lnTo>
                    <a:lnTo>
                      <a:pt x="158" y="230"/>
                    </a:lnTo>
                    <a:lnTo>
                      <a:pt x="158" y="234"/>
                    </a:lnTo>
                    <a:lnTo>
                      <a:pt x="156" y="236"/>
                    </a:lnTo>
                    <a:lnTo>
                      <a:pt x="156" y="234"/>
                    </a:lnTo>
                    <a:lnTo>
                      <a:pt x="154" y="234"/>
                    </a:lnTo>
                    <a:lnTo>
                      <a:pt x="152" y="232"/>
                    </a:lnTo>
                    <a:lnTo>
                      <a:pt x="152" y="230"/>
                    </a:lnTo>
                    <a:lnTo>
                      <a:pt x="152" y="228"/>
                    </a:lnTo>
                    <a:lnTo>
                      <a:pt x="152" y="226"/>
                    </a:lnTo>
                    <a:lnTo>
                      <a:pt x="152" y="224"/>
                    </a:lnTo>
                    <a:lnTo>
                      <a:pt x="150" y="224"/>
                    </a:lnTo>
                    <a:lnTo>
                      <a:pt x="148" y="224"/>
                    </a:lnTo>
                    <a:lnTo>
                      <a:pt x="146" y="224"/>
                    </a:lnTo>
                    <a:lnTo>
                      <a:pt x="144" y="222"/>
                    </a:lnTo>
                    <a:lnTo>
                      <a:pt x="142" y="222"/>
                    </a:lnTo>
                    <a:lnTo>
                      <a:pt x="140" y="222"/>
                    </a:lnTo>
                    <a:lnTo>
                      <a:pt x="138" y="222"/>
                    </a:lnTo>
                    <a:lnTo>
                      <a:pt x="138" y="224"/>
                    </a:lnTo>
                    <a:lnTo>
                      <a:pt x="136" y="222"/>
                    </a:lnTo>
                    <a:lnTo>
                      <a:pt x="136" y="218"/>
                    </a:lnTo>
                    <a:lnTo>
                      <a:pt x="138" y="216"/>
                    </a:lnTo>
                    <a:lnTo>
                      <a:pt x="140" y="216"/>
                    </a:lnTo>
                    <a:lnTo>
                      <a:pt x="140" y="214"/>
                    </a:lnTo>
                    <a:lnTo>
                      <a:pt x="140" y="212"/>
                    </a:lnTo>
                    <a:lnTo>
                      <a:pt x="138" y="210"/>
                    </a:lnTo>
                    <a:lnTo>
                      <a:pt x="138" y="208"/>
                    </a:lnTo>
                    <a:lnTo>
                      <a:pt x="138" y="206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36" y="202"/>
                    </a:lnTo>
                    <a:lnTo>
                      <a:pt x="136" y="200"/>
                    </a:lnTo>
                    <a:lnTo>
                      <a:pt x="136" y="198"/>
                    </a:lnTo>
                    <a:lnTo>
                      <a:pt x="134" y="198"/>
                    </a:lnTo>
                    <a:lnTo>
                      <a:pt x="134" y="196"/>
                    </a:lnTo>
                    <a:lnTo>
                      <a:pt x="132" y="194"/>
                    </a:lnTo>
                    <a:lnTo>
                      <a:pt x="134" y="196"/>
                    </a:lnTo>
                    <a:lnTo>
                      <a:pt x="134" y="198"/>
                    </a:lnTo>
                    <a:lnTo>
                      <a:pt x="134" y="200"/>
                    </a:lnTo>
                    <a:lnTo>
                      <a:pt x="136" y="202"/>
                    </a:lnTo>
                    <a:lnTo>
                      <a:pt x="136" y="204"/>
                    </a:lnTo>
                    <a:lnTo>
                      <a:pt x="136" y="206"/>
                    </a:lnTo>
                    <a:lnTo>
                      <a:pt x="136" y="208"/>
                    </a:lnTo>
                    <a:lnTo>
                      <a:pt x="136" y="210"/>
                    </a:lnTo>
                    <a:lnTo>
                      <a:pt x="138" y="212"/>
                    </a:lnTo>
                    <a:lnTo>
                      <a:pt x="140" y="212"/>
                    </a:lnTo>
                    <a:lnTo>
                      <a:pt x="140" y="214"/>
                    </a:lnTo>
                    <a:lnTo>
                      <a:pt x="138" y="214"/>
                    </a:lnTo>
                    <a:lnTo>
                      <a:pt x="136" y="216"/>
                    </a:lnTo>
                    <a:lnTo>
                      <a:pt x="136" y="214"/>
                    </a:lnTo>
                    <a:lnTo>
                      <a:pt x="134" y="214"/>
                    </a:lnTo>
                    <a:lnTo>
                      <a:pt x="134" y="212"/>
                    </a:lnTo>
                    <a:lnTo>
                      <a:pt x="134" y="210"/>
                    </a:lnTo>
                    <a:lnTo>
                      <a:pt x="134" y="208"/>
                    </a:lnTo>
                    <a:lnTo>
                      <a:pt x="132" y="206"/>
                    </a:lnTo>
                    <a:lnTo>
                      <a:pt x="132" y="204"/>
                    </a:lnTo>
                    <a:lnTo>
                      <a:pt x="130" y="204"/>
                    </a:lnTo>
                    <a:lnTo>
                      <a:pt x="130" y="206"/>
                    </a:lnTo>
                    <a:lnTo>
                      <a:pt x="132" y="208"/>
                    </a:lnTo>
                    <a:lnTo>
                      <a:pt x="134" y="208"/>
                    </a:lnTo>
                    <a:lnTo>
                      <a:pt x="134" y="210"/>
                    </a:lnTo>
                    <a:lnTo>
                      <a:pt x="134" y="212"/>
                    </a:lnTo>
                    <a:lnTo>
                      <a:pt x="134" y="214"/>
                    </a:lnTo>
                    <a:lnTo>
                      <a:pt x="134" y="216"/>
                    </a:lnTo>
                    <a:lnTo>
                      <a:pt x="134" y="218"/>
                    </a:lnTo>
                    <a:lnTo>
                      <a:pt x="134" y="220"/>
                    </a:lnTo>
                    <a:lnTo>
                      <a:pt x="132" y="222"/>
                    </a:lnTo>
                    <a:lnTo>
                      <a:pt x="134" y="222"/>
                    </a:lnTo>
                    <a:lnTo>
                      <a:pt x="134" y="224"/>
                    </a:lnTo>
                    <a:lnTo>
                      <a:pt x="136" y="224"/>
                    </a:lnTo>
                    <a:lnTo>
                      <a:pt x="138" y="224"/>
                    </a:lnTo>
                    <a:lnTo>
                      <a:pt x="140" y="224"/>
                    </a:lnTo>
                    <a:lnTo>
                      <a:pt x="142" y="224"/>
                    </a:lnTo>
                    <a:lnTo>
                      <a:pt x="144" y="224"/>
                    </a:lnTo>
                    <a:lnTo>
                      <a:pt x="146" y="224"/>
                    </a:lnTo>
                    <a:lnTo>
                      <a:pt x="148" y="224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0" y="228"/>
                    </a:lnTo>
                    <a:lnTo>
                      <a:pt x="150" y="230"/>
                    </a:lnTo>
                    <a:lnTo>
                      <a:pt x="152" y="232"/>
                    </a:lnTo>
                    <a:lnTo>
                      <a:pt x="152" y="234"/>
                    </a:lnTo>
                    <a:lnTo>
                      <a:pt x="152" y="236"/>
                    </a:lnTo>
                    <a:lnTo>
                      <a:pt x="154" y="238"/>
                    </a:lnTo>
                    <a:lnTo>
                      <a:pt x="156" y="238"/>
                    </a:lnTo>
                    <a:lnTo>
                      <a:pt x="156" y="240"/>
                    </a:lnTo>
                    <a:lnTo>
                      <a:pt x="158" y="240"/>
                    </a:lnTo>
                    <a:lnTo>
                      <a:pt x="160" y="240"/>
                    </a:lnTo>
                    <a:lnTo>
                      <a:pt x="162" y="240"/>
                    </a:lnTo>
                    <a:lnTo>
                      <a:pt x="164" y="240"/>
                    </a:lnTo>
                    <a:lnTo>
                      <a:pt x="166" y="242"/>
                    </a:lnTo>
                    <a:lnTo>
                      <a:pt x="168" y="244"/>
                    </a:lnTo>
                    <a:lnTo>
                      <a:pt x="168" y="246"/>
                    </a:lnTo>
                    <a:lnTo>
                      <a:pt x="170" y="246"/>
                    </a:lnTo>
                    <a:lnTo>
                      <a:pt x="170" y="248"/>
                    </a:lnTo>
                    <a:lnTo>
                      <a:pt x="172" y="248"/>
                    </a:lnTo>
                    <a:lnTo>
                      <a:pt x="174" y="250"/>
                    </a:lnTo>
                    <a:lnTo>
                      <a:pt x="176" y="250"/>
                    </a:lnTo>
                    <a:lnTo>
                      <a:pt x="178" y="250"/>
                    </a:lnTo>
                    <a:lnTo>
                      <a:pt x="180" y="250"/>
                    </a:lnTo>
                    <a:lnTo>
                      <a:pt x="180" y="252"/>
                    </a:lnTo>
                    <a:lnTo>
                      <a:pt x="182" y="252"/>
                    </a:lnTo>
                    <a:lnTo>
                      <a:pt x="184" y="254"/>
                    </a:lnTo>
                    <a:lnTo>
                      <a:pt x="184" y="252"/>
                    </a:lnTo>
                    <a:lnTo>
                      <a:pt x="186" y="252"/>
                    </a:lnTo>
                    <a:lnTo>
                      <a:pt x="188" y="254"/>
                    </a:lnTo>
                    <a:lnTo>
                      <a:pt x="190" y="256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2" y="260"/>
                    </a:lnTo>
                    <a:lnTo>
                      <a:pt x="192" y="262"/>
                    </a:lnTo>
                    <a:lnTo>
                      <a:pt x="194" y="262"/>
                    </a:lnTo>
                    <a:lnTo>
                      <a:pt x="196" y="264"/>
                    </a:lnTo>
                    <a:lnTo>
                      <a:pt x="198" y="264"/>
                    </a:lnTo>
                    <a:lnTo>
                      <a:pt x="198" y="266"/>
                    </a:lnTo>
                    <a:lnTo>
                      <a:pt x="200" y="268"/>
                    </a:lnTo>
                    <a:lnTo>
                      <a:pt x="200" y="270"/>
                    </a:lnTo>
                    <a:lnTo>
                      <a:pt x="200" y="272"/>
                    </a:lnTo>
                    <a:lnTo>
                      <a:pt x="200" y="272"/>
                    </a:lnTo>
                    <a:lnTo>
                      <a:pt x="202" y="272"/>
                    </a:lnTo>
                    <a:lnTo>
                      <a:pt x="204" y="272"/>
                    </a:lnTo>
                    <a:lnTo>
                      <a:pt x="206" y="272"/>
                    </a:lnTo>
                    <a:lnTo>
                      <a:pt x="208" y="272"/>
                    </a:lnTo>
                    <a:lnTo>
                      <a:pt x="210" y="272"/>
                    </a:lnTo>
                    <a:lnTo>
                      <a:pt x="212" y="274"/>
                    </a:lnTo>
                    <a:lnTo>
                      <a:pt x="212" y="272"/>
                    </a:lnTo>
                    <a:lnTo>
                      <a:pt x="214" y="272"/>
                    </a:lnTo>
                    <a:lnTo>
                      <a:pt x="214" y="272"/>
                    </a:lnTo>
                    <a:lnTo>
                      <a:pt x="214" y="270"/>
                    </a:lnTo>
                    <a:lnTo>
                      <a:pt x="216" y="270"/>
                    </a:lnTo>
                    <a:lnTo>
                      <a:pt x="216" y="272"/>
                    </a:lnTo>
                    <a:lnTo>
                      <a:pt x="218" y="272"/>
                    </a:lnTo>
                    <a:lnTo>
                      <a:pt x="220" y="272"/>
                    </a:lnTo>
                    <a:lnTo>
                      <a:pt x="220" y="274"/>
                    </a:lnTo>
                    <a:lnTo>
                      <a:pt x="220" y="276"/>
                    </a:lnTo>
                    <a:lnTo>
                      <a:pt x="220" y="278"/>
                    </a:lnTo>
                    <a:lnTo>
                      <a:pt x="220" y="280"/>
                    </a:lnTo>
                    <a:lnTo>
                      <a:pt x="222" y="282"/>
                    </a:lnTo>
                    <a:lnTo>
                      <a:pt x="222" y="284"/>
                    </a:lnTo>
                    <a:lnTo>
                      <a:pt x="220" y="284"/>
                    </a:lnTo>
                    <a:lnTo>
                      <a:pt x="218" y="284"/>
                    </a:lnTo>
                    <a:lnTo>
                      <a:pt x="220" y="286"/>
                    </a:lnTo>
                    <a:lnTo>
                      <a:pt x="220" y="288"/>
                    </a:lnTo>
                    <a:lnTo>
                      <a:pt x="222" y="290"/>
                    </a:lnTo>
                    <a:lnTo>
                      <a:pt x="222" y="292"/>
                    </a:lnTo>
                    <a:lnTo>
                      <a:pt x="224" y="295"/>
                    </a:lnTo>
                    <a:lnTo>
                      <a:pt x="224" y="297"/>
                    </a:lnTo>
                    <a:lnTo>
                      <a:pt x="224" y="299"/>
                    </a:lnTo>
                    <a:lnTo>
                      <a:pt x="224" y="301"/>
                    </a:lnTo>
                    <a:lnTo>
                      <a:pt x="224" y="303"/>
                    </a:lnTo>
                    <a:lnTo>
                      <a:pt x="224" y="305"/>
                    </a:lnTo>
                    <a:lnTo>
                      <a:pt x="222" y="307"/>
                    </a:lnTo>
                    <a:lnTo>
                      <a:pt x="222" y="309"/>
                    </a:lnTo>
                    <a:lnTo>
                      <a:pt x="220" y="309"/>
                    </a:lnTo>
                    <a:lnTo>
                      <a:pt x="216" y="309"/>
                    </a:lnTo>
                    <a:lnTo>
                      <a:pt x="214" y="307"/>
                    </a:lnTo>
                    <a:lnTo>
                      <a:pt x="212" y="305"/>
                    </a:lnTo>
                    <a:lnTo>
                      <a:pt x="208" y="303"/>
                    </a:lnTo>
                    <a:lnTo>
                      <a:pt x="206" y="303"/>
                    </a:lnTo>
                    <a:lnTo>
                      <a:pt x="204" y="301"/>
                    </a:lnTo>
                    <a:lnTo>
                      <a:pt x="202" y="301"/>
                    </a:lnTo>
                    <a:lnTo>
                      <a:pt x="200" y="301"/>
                    </a:lnTo>
                    <a:lnTo>
                      <a:pt x="200" y="299"/>
                    </a:lnTo>
                    <a:lnTo>
                      <a:pt x="200" y="299"/>
                    </a:lnTo>
                    <a:lnTo>
                      <a:pt x="200" y="297"/>
                    </a:lnTo>
                    <a:lnTo>
                      <a:pt x="198" y="295"/>
                    </a:lnTo>
                    <a:lnTo>
                      <a:pt x="198" y="292"/>
                    </a:lnTo>
                    <a:lnTo>
                      <a:pt x="196" y="290"/>
                    </a:lnTo>
                    <a:lnTo>
                      <a:pt x="194" y="288"/>
                    </a:lnTo>
                    <a:lnTo>
                      <a:pt x="192" y="284"/>
                    </a:lnTo>
                    <a:lnTo>
                      <a:pt x="188" y="282"/>
                    </a:lnTo>
                    <a:lnTo>
                      <a:pt x="186" y="282"/>
                    </a:lnTo>
                    <a:lnTo>
                      <a:pt x="184" y="280"/>
                    </a:lnTo>
                    <a:lnTo>
                      <a:pt x="182" y="280"/>
                    </a:lnTo>
                    <a:lnTo>
                      <a:pt x="180" y="280"/>
                    </a:lnTo>
                    <a:lnTo>
                      <a:pt x="178" y="278"/>
                    </a:lnTo>
                    <a:lnTo>
                      <a:pt x="176" y="278"/>
                    </a:lnTo>
                    <a:lnTo>
                      <a:pt x="174" y="278"/>
                    </a:lnTo>
                    <a:lnTo>
                      <a:pt x="174" y="276"/>
                    </a:lnTo>
                    <a:lnTo>
                      <a:pt x="176" y="274"/>
                    </a:lnTo>
                    <a:lnTo>
                      <a:pt x="178" y="276"/>
                    </a:lnTo>
                    <a:lnTo>
                      <a:pt x="180" y="276"/>
                    </a:lnTo>
                    <a:lnTo>
                      <a:pt x="182" y="276"/>
                    </a:lnTo>
                    <a:lnTo>
                      <a:pt x="184" y="274"/>
                    </a:lnTo>
                    <a:lnTo>
                      <a:pt x="186" y="272"/>
                    </a:lnTo>
                    <a:lnTo>
                      <a:pt x="186" y="272"/>
                    </a:lnTo>
                    <a:lnTo>
                      <a:pt x="186" y="270"/>
                    </a:lnTo>
                    <a:lnTo>
                      <a:pt x="184" y="270"/>
                    </a:lnTo>
                    <a:lnTo>
                      <a:pt x="184" y="268"/>
                    </a:lnTo>
                    <a:lnTo>
                      <a:pt x="182" y="268"/>
                    </a:lnTo>
                    <a:lnTo>
                      <a:pt x="182" y="266"/>
                    </a:lnTo>
                    <a:lnTo>
                      <a:pt x="180" y="266"/>
                    </a:lnTo>
                    <a:lnTo>
                      <a:pt x="180" y="264"/>
                    </a:lnTo>
                    <a:lnTo>
                      <a:pt x="178" y="262"/>
                    </a:lnTo>
                    <a:lnTo>
                      <a:pt x="176" y="262"/>
                    </a:lnTo>
                    <a:lnTo>
                      <a:pt x="176" y="264"/>
                    </a:lnTo>
                    <a:lnTo>
                      <a:pt x="174" y="264"/>
                    </a:lnTo>
                    <a:lnTo>
                      <a:pt x="174" y="266"/>
                    </a:lnTo>
                    <a:lnTo>
                      <a:pt x="174" y="268"/>
                    </a:lnTo>
                    <a:lnTo>
                      <a:pt x="176" y="266"/>
                    </a:lnTo>
                    <a:lnTo>
                      <a:pt x="176" y="264"/>
                    </a:lnTo>
                    <a:lnTo>
                      <a:pt x="178" y="264"/>
                    </a:lnTo>
                    <a:lnTo>
                      <a:pt x="180" y="264"/>
                    </a:lnTo>
                    <a:lnTo>
                      <a:pt x="180" y="266"/>
                    </a:lnTo>
                    <a:lnTo>
                      <a:pt x="182" y="268"/>
                    </a:lnTo>
                    <a:lnTo>
                      <a:pt x="182" y="270"/>
                    </a:lnTo>
                    <a:lnTo>
                      <a:pt x="184" y="272"/>
                    </a:lnTo>
                    <a:lnTo>
                      <a:pt x="184" y="272"/>
                    </a:lnTo>
                    <a:lnTo>
                      <a:pt x="184" y="274"/>
                    </a:lnTo>
                    <a:lnTo>
                      <a:pt x="182" y="276"/>
                    </a:lnTo>
                    <a:lnTo>
                      <a:pt x="180" y="274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76" y="272"/>
                    </a:lnTo>
                    <a:lnTo>
                      <a:pt x="174" y="274"/>
                    </a:lnTo>
                    <a:lnTo>
                      <a:pt x="174" y="272"/>
                    </a:lnTo>
                    <a:lnTo>
                      <a:pt x="172" y="272"/>
                    </a:lnTo>
                    <a:lnTo>
                      <a:pt x="170" y="272"/>
                    </a:lnTo>
                    <a:lnTo>
                      <a:pt x="168" y="272"/>
                    </a:lnTo>
                    <a:lnTo>
                      <a:pt x="168" y="272"/>
                    </a:lnTo>
                    <a:lnTo>
                      <a:pt x="168" y="270"/>
                    </a:lnTo>
                    <a:lnTo>
                      <a:pt x="170" y="268"/>
                    </a:lnTo>
                    <a:lnTo>
                      <a:pt x="168" y="268"/>
                    </a:lnTo>
                    <a:lnTo>
                      <a:pt x="168" y="266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66" y="260"/>
                    </a:lnTo>
                    <a:lnTo>
                      <a:pt x="162" y="260"/>
                    </a:lnTo>
                    <a:lnTo>
                      <a:pt x="160" y="260"/>
                    </a:lnTo>
                    <a:lnTo>
                      <a:pt x="158" y="260"/>
                    </a:lnTo>
                    <a:lnTo>
                      <a:pt x="156" y="258"/>
                    </a:lnTo>
                    <a:lnTo>
                      <a:pt x="158" y="260"/>
                    </a:lnTo>
                    <a:lnTo>
                      <a:pt x="160" y="260"/>
                    </a:lnTo>
                    <a:lnTo>
                      <a:pt x="162" y="262"/>
                    </a:lnTo>
                    <a:lnTo>
                      <a:pt x="164" y="262"/>
                    </a:lnTo>
                    <a:lnTo>
                      <a:pt x="166" y="262"/>
                    </a:lnTo>
                    <a:lnTo>
                      <a:pt x="166" y="264"/>
                    </a:lnTo>
                    <a:lnTo>
                      <a:pt x="166" y="266"/>
                    </a:lnTo>
                    <a:lnTo>
                      <a:pt x="168" y="266"/>
                    </a:lnTo>
                    <a:lnTo>
                      <a:pt x="168" y="268"/>
                    </a:lnTo>
                    <a:lnTo>
                      <a:pt x="168" y="270"/>
                    </a:lnTo>
                    <a:lnTo>
                      <a:pt x="166" y="270"/>
                    </a:lnTo>
                    <a:lnTo>
                      <a:pt x="166" y="272"/>
                    </a:lnTo>
                    <a:lnTo>
                      <a:pt x="166" y="272"/>
                    </a:lnTo>
                    <a:lnTo>
                      <a:pt x="168" y="272"/>
                    </a:lnTo>
                    <a:lnTo>
                      <a:pt x="170" y="272"/>
                    </a:lnTo>
                    <a:lnTo>
                      <a:pt x="172" y="272"/>
                    </a:lnTo>
                    <a:lnTo>
                      <a:pt x="172" y="274"/>
                    </a:lnTo>
                    <a:lnTo>
                      <a:pt x="172" y="276"/>
                    </a:lnTo>
                    <a:lnTo>
                      <a:pt x="172" y="278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6" y="282"/>
                    </a:lnTo>
                    <a:lnTo>
                      <a:pt x="180" y="282"/>
                    </a:lnTo>
                    <a:lnTo>
                      <a:pt x="182" y="284"/>
                    </a:lnTo>
                    <a:lnTo>
                      <a:pt x="184" y="286"/>
                    </a:lnTo>
                    <a:lnTo>
                      <a:pt x="186" y="286"/>
                    </a:lnTo>
                    <a:lnTo>
                      <a:pt x="186" y="288"/>
                    </a:lnTo>
                    <a:lnTo>
                      <a:pt x="188" y="290"/>
                    </a:lnTo>
                    <a:lnTo>
                      <a:pt x="190" y="292"/>
                    </a:lnTo>
                    <a:lnTo>
                      <a:pt x="192" y="292"/>
                    </a:lnTo>
                    <a:lnTo>
                      <a:pt x="194" y="295"/>
                    </a:lnTo>
                    <a:lnTo>
                      <a:pt x="194" y="297"/>
                    </a:lnTo>
                    <a:lnTo>
                      <a:pt x="196" y="299"/>
                    </a:lnTo>
                    <a:lnTo>
                      <a:pt x="198" y="299"/>
                    </a:lnTo>
                    <a:lnTo>
                      <a:pt x="198" y="301"/>
                    </a:lnTo>
                    <a:lnTo>
                      <a:pt x="200" y="303"/>
                    </a:lnTo>
                    <a:lnTo>
                      <a:pt x="200" y="305"/>
                    </a:lnTo>
                    <a:lnTo>
                      <a:pt x="200" y="307"/>
                    </a:lnTo>
                    <a:lnTo>
                      <a:pt x="198" y="309"/>
                    </a:lnTo>
                    <a:lnTo>
                      <a:pt x="196" y="309"/>
                    </a:lnTo>
                    <a:lnTo>
                      <a:pt x="194" y="309"/>
                    </a:lnTo>
                    <a:lnTo>
                      <a:pt x="194" y="311"/>
                    </a:lnTo>
                    <a:lnTo>
                      <a:pt x="192" y="311"/>
                    </a:lnTo>
                    <a:lnTo>
                      <a:pt x="192" y="309"/>
                    </a:lnTo>
                    <a:lnTo>
                      <a:pt x="190" y="309"/>
                    </a:lnTo>
                    <a:lnTo>
                      <a:pt x="188" y="309"/>
                    </a:lnTo>
                    <a:lnTo>
                      <a:pt x="188" y="307"/>
                    </a:lnTo>
                    <a:lnTo>
                      <a:pt x="188" y="303"/>
                    </a:lnTo>
                    <a:lnTo>
                      <a:pt x="186" y="301"/>
                    </a:lnTo>
                    <a:lnTo>
                      <a:pt x="186" y="299"/>
                    </a:lnTo>
                    <a:lnTo>
                      <a:pt x="184" y="297"/>
                    </a:lnTo>
                    <a:lnTo>
                      <a:pt x="184" y="295"/>
                    </a:lnTo>
                    <a:lnTo>
                      <a:pt x="184" y="292"/>
                    </a:lnTo>
                    <a:lnTo>
                      <a:pt x="182" y="290"/>
                    </a:lnTo>
                    <a:lnTo>
                      <a:pt x="182" y="295"/>
                    </a:lnTo>
                    <a:lnTo>
                      <a:pt x="180" y="295"/>
                    </a:lnTo>
                    <a:lnTo>
                      <a:pt x="176" y="292"/>
                    </a:lnTo>
                    <a:lnTo>
                      <a:pt x="174" y="292"/>
                    </a:lnTo>
                    <a:lnTo>
                      <a:pt x="172" y="292"/>
                    </a:lnTo>
                    <a:lnTo>
                      <a:pt x="170" y="290"/>
                    </a:lnTo>
                    <a:lnTo>
                      <a:pt x="168" y="290"/>
                    </a:lnTo>
                    <a:lnTo>
                      <a:pt x="166" y="290"/>
                    </a:lnTo>
                    <a:lnTo>
                      <a:pt x="166" y="288"/>
                    </a:lnTo>
                    <a:lnTo>
                      <a:pt x="164" y="288"/>
                    </a:lnTo>
                    <a:lnTo>
                      <a:pt x="162" y="288"/>
                    </a:lnTo>
                    <a:lnTo>
                      <a:pt x="160" y="286"/>
                    </a:lnTo>
                    <a:lnTo>
                      <a:pt x="160" y="284"/>
                    </a:lnTo>
                    <a:lnTo>
                      <a:pt x="160" y="280"/>
                    </a:lnTo>
                    <a:lnTo>
                      <a:pt x="160" y="278"/>
                    </a:lnTo>
                    <a:lnTo>
                      <a:pt x="158" y="276"/>
                    </a:lnTo>
                    <a:lnTo>
                      <a:pt x="158" y="274"/>
                    </a:lnTo>
                    <a:lnTo>
                      <a:pt x="156" y="274"/>
                    </a:lnTo>
                    <a:lnTo>
                      <a:pt x="156" y="272"/>
                    </a:lnTo>
                    <a:lnTo>
                      <a:pt x="152" y="272"/>
                    </a:lnTo>
                    <a:lnTo>
                      <a:pt x="152" y="272"/>
                    </a:lnTo>
                    <a:lnTo>
                      <a:pt x="152" y="272"/>
                    </a:lnTo>
                    <a:lnTo>
                      <a:pt x="152" y="272"/>
                    </a:lnTo>
                    <a:lnTo>
                      <a:pt x="148" y="272"/>
                    </a:lnTo>
                    <a:lnTo>
                      <a:pt x="146" y="274"/>
                    </a:lnTo>
                    <a:lnTo>
                      <a:pt x="144" y="274"/>
                    </a:lnTo>
                    <a:lnTo>
                      <a:pt x="144" y="276"/>
                    </a:lnTo>
                    <a:lnTo>
                      <a:pt x="142" y="274"/>
                    </a:lnTo>
                    <a:lnTo>
                      <a:pt x="140" y="272"/>
                    </a:lnTo>
                    <a:lnTo>
                      <a:pt x="140" y="272"/>
                    </a:lnTo>
                    <a:lnTo>
                      <a:pt x="138" y="268"/>
                    </a:lnTo>
                    <a:lnTo>
                      <a:pt x="136" y="268"/>
                    </a:lnTo>
                    <a:lnTo>
                      <a:pt x="134" y="268"/>
                    </a:lnTo>
                    <a:lnTo>
                      <a:pt x="132" y="268"/>
                    </a:lnTo>
                    <a:lnTo>
                      <a:pt x="132" y="266"/>
                    </a:lnTo>
                    <a:lnTo>
                      <a:pt x="132" y="264"/>
                    </a:lnTo>
                    <a:lnTo>
                      <a:pt x="132" y="262"/>
                    </a:lnTo>
                    <a:lnTo>
                      <a:pt x="134" y="262"/>
                    </a:lnTo>
                    <a:lnTo>
                      <a:pt x="136" y="260"/>
                    </a:lnTo>
                    <a:lnTo>
                      <a:pt x="138" y="258"/>
                    </a:lnTo>
                    <a:lnTo>
                      <a:pt x="138" y="256"/>
                    </a:lnTo>
                    <a:lnTo>
                      <a:pt x="140" y="254"/>
                    </a:lnTo>
                    <a:lnTo>
                      <a:pt x="140" y="250"/>
                    </a:lnTo>
                    <a:lnTo>
                      <a:pt x="142" y="248"/>
                    </a:lnTo>
                    <a:lnTo>
                      <a:pt x="142" y="246"/>
                    </a:lnTo>
                    <a:lnTo>
                      <a:pt x="140" y="244"/>
                    </a:lnTo>
                    <a:lnTo>
                      <a:pt x="140" y="242"/>
                    </a:lnTo>
                    <a:lnTo>
                      <a:pt x="138" y="240"/>
                    </a:lnTo>
                    <a:lnTo>
                      <a:pt x="136" y="240"/>
                    </a:lnTo>
                    <a:lnTo>
                      <a:pt x="132" y="242"/>
                    </a:lnTo>
                    <a:lnTo>
                      <a:pt x="130" y="244"/>
                    </a:lnTo>
                    <a:lnTo>
                      <a:pt x="130" y="246"/>
                    </a:lnTo>
                    <a:lnTo>
                      <a:pt x="130" y="248"/>
                    </a:lnTo>
                    <a:lnTo>
                      <a:pt x="128" y="250"/>
                    </a:lnTo>
                    <a:lnTo>
                      <a:pt x="126" y="250"/>
                    </a:lnTo>
                    <a:lnTo>
                      <a:pt x="124" y="250"/>
                    </a:lnTo>
                    <a:lnTo>
                      <a:pt x="122" y="248"/>
                    </a:lnTo>
                    <a:lnTo>
                      <a:pt x="120" y="248"/>
                    </a:lnTo>
                    <a:lnTo>
                      <a:pt x="120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0" y="252"/>
                    </a:lnTo>
                    <a:lnTo>
                      <a:pt x="108" y="252"/>
                    </a:lnTo>
                    <a:lnTo>
                      <a:pt x="106" y="254"/>
                    </a:lnTo>
                    <a:lnTo>
                      <a:pt x="106" y="252"/>
                    </a:lnTo>
                    <a:lnTo>
                      <a:pt x="104" y="252"/>
                    </a:lnTo>
                    <a:lnTo>
                      <a:pt x="104" y="250"/>
                    </a:lnTo>
                    <a:lnTo>
                      <a:pt x="104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100" y="252"/>
                    </a:lnTo>
                    <a:lnTo>
                      <a:pt x="98" y="254"/>
                    </a:lnTo>
                    <a:lnTo>
                      <a:pt x="96" y="254"/>
                    </a:lnTo>
                    <a:lnTo>
                      <a:pt x="94" y="254"/>
                    </a:lnTo>
                    <a:lnTo>
                      <a:pt x="92" y="252"/>
                    </a:lnTo>
                    <a:lnTo>
                      <a:pt x="90" y="252"/>
                    </a:lnTo>
                    <a:lnTo>
                      <a:pt x="90" y="250"/>
                    </a:lnTo>
                    <a:lnTo>
                      <a:pt x="88" y="248"/>
                    </a:lnTo>
                    <a:lnTo>
                      <a:pt x="88" y="250"/>
                    </a:lnTo>
                    <a:lnTo>
                      <a:pt x="86" y="250"/>
                    </a:lnTo>
                    <a:lnTo>
                      <a:pt x="84" y="250"/>
                    </a:lnTo>
                    <a:lnTo>
                      <a:pt x="82" y="248"/>
                    </a:lnTo>
                    <a:lnTo>
                      <a:pt x="82" y="246"/>
                    </a:lnTo>
                    <a:lnTo>
                      <a:pt x="78" y="246"/>
                    </a:lnTo>
                    <a:lnTo>
                      <a:pt x="78" y="244"/>
                    </a:lnTo>
                    <a:lnTo>
                      <a:pt x="76" y="244"/>
                    </a:lnTo>
                    <a:lnTo>
                      <a:pt x="76" y="242"/>
                    </a:lnTo>
                    <a:lnTo>
                      <a:pt x="74" y="242"/>
                    </a:lnTo>
                    <a:lnTo>
                      <a:pt x="72" y="244"/>
                    </a:lnTo>
                    <a:lnTo>
                      <a:pt x="70" y="244"/>
                    </a:lnTo>
                    <a:lnTo>
                      <a:pt x="68" y="244"/>
                    </a:lnTo>
                    <a:lnTo>
                      <a:pt x="66" y="244"/>
                    </a:lnTo>
                    <a:lnTo>
                      <a:pt x="64" y="244"/>
                    </a:lnTo>
                    <a:lnTo>
                      <a:pt x="62" y="244"/>
                    </a:lnTo>
                    <a:lnTo>
                      <a:pt x="60" y="246"/>
                    </a:lnTo>
                    <a:lnTo>
                      <a:pt x="58" y="244"/>
                    </a:lnTo>
                    <a:lnTo>
                      <a:pt x="56" y="244"/>
                    </a:lnTo>
                    <a:lnTo>
                      <a:pt x="56" y="242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4" y="240"/>
                    </a:lnTo>
                    <a:lnTo>
                      <a:pt x="54" y="238"/>
                    </a:lnTo>
                    <a:lnTo>
                      <a:pt x="52" y="238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48" y="236"/>
                    </a:lnTo>
                    <a:lnTo>
                      <a:pt x="46" y="234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0" y="228"/>
                    </a:lnTo>
                    <a:lnTo>
                      <a:pt x="40" y="226"/>
                    </a:lnTo>
                    <a:lnTo>
                      <a:pt x="38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2" y="224"/>
                    </a:lnTo>
                    <a:lnTo>
                      <a:pt x="30" y="224"/>
                    </a:lnTo>
                    <a:lnTo>
                      <a:pt x="28" y="224"/>
                    </a:lnTo>
                    <a:lnTo>
                      <a:pt x="26" y="224"/>
                    </a:lnTo>
                    <a:lnTo>
                      <a:pt x="24" y="224"/>
                    </a:lnTo>
                    <a:lnTo>
                      <a:pt x="22" y="224"/>
                    </a:lnTo>
                    <a:lnTo>
                      <a:pt x="20" y="224"/>
                    </a:lnTo>
                    <a:lnTo>
                      <a:pt x="18" y="224"/>
                    </a:lnTo>
                    <a:lnTo>
                      <a:pt x="16" y="224"/>
                    </a:lnTo>
                    <a:lnTo>
                      <a:pt x="16" y="224"/>
                    </a:lnTo>
                    <a:lnTo>
                      <a:pt x="14" y="224"/>
                    </a:lnTo>
                    <a:lnTo>
                      <a:pt x="12" y="224"/>
                    </a:lnTo>
                    <a:lnTo>
                      <a:pt x="10" y="224"/>
                    </a:lnTo>
                    <a:lnTo>
                      <a:pt x="10" y="222"/>
                    </a:lnTo>
                    <a:lnTo>
                      <a:pt x="10" y="220"/>
                    </a:lnTo>
                    <a:lnTo>
                      <a:pt x="10" y="218"/>
                    </a:lnTo>
                    <a:lnTo>
                      <a:pt x="10" y="216"/>
                    </a:lnTo>
                    <a:lnTo>
                      <a:pt x="12" y="216"/>
                    </a:lnTo>
                    <a:lnTo>
                      <a:pt x="12" y="214"/>
                    </a:lnTo>
                    <a:lnTo>
                      <a:pt x="10" y="214"/>
                    </a:lnTo>
                    <a:lnTo>
                      <a:pt x="10" y="212"/>
                    </a:lnTo>
                    <a:lnTo>
                      <a:pt x="8" y="210"/>
                    </a:lnTo>
                    <a:lnTo>
                      <a:pt x="8" y="212"/>
                    </a:lnTo>
                    <a:lnTo>
                      <a:pt x="8" y="212"/>
                    </a:lnTo>
                    <a:lnTo>
                      <a:pt x="8" y="214"/>
                    </a:lnTo>
                    <a:lnTo>
                      <a:pt x="6" y="214"/>
                    </a:lnTo>
                    <a:lnTo>
                      <a:pt x="4" y="214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2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2" y="208"/>
                    </a:lnTo>
                    <a:lnTo>
                      <a:pt x="4" y="206"/>
                    </a:lnTo>
                    <a:lnTo>
                      <a:pt x="4" y="204"/>
                    </a:lnTo>
                    <a:lnTo>
                      <a:pt x="6" y="202"/>
                    </a:lnTo>
                    <a:lnTo>
                      <a:pt x="6" y="200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8" y="192"/>
                    </a:lnTo>
                    <a:lnTo>
                      <a:pt x="8" y="190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10" y="180"/>
                    </a:lnTo>
                    <a:lnTo>
                      <a:pt x="10" y="178"/>
                    </a:lnTo>
                    <a:lnTo>
                      <a:pt x="10" y="176"/>
                    </a:lnTo>
                    <a:lnTo>
                      <a:pt x="10" y="176"/>
                    </a:lnTo>
                    <a:lnTo>
                      <a:pt x="10" y="174"/>
                    </a:lnTo>
                    <a:lnTo>
                      <a:pt x="10" y="172"/>
                    </a:lnTo>
                    <a:lnTo>
                      <a:pt x="10" y="170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6" y="154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2" y="128"/>
                    </a:lnTo>
                    <a:lnTo>
                      <a:pt x="24" y="126"/>
                    </a:lnTo>
                    <a:lnTo>
                      <a:pt x="26" y="124"/>
                    </a:lnTo>
                    <a:lnTo>
                      <a:pt x="28" y="124"/>
                    </a:lnTo>
                    <a:lnTo>
                      <a:pt x="28" y="122"/>
                    </a:lnTo>
                    <a:lnTo>
                      <a:pt x="28" y="120"/>
                    </a:lnTo>
                    <a:lnTo>
                      <a:pt x="30" y="118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4"/>
                    </a:lnTo>
                    <a:lnTo>
                      <a:pt x="32" y="112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30" y="102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2" y="92"/>
                    </a:lnTo>
                    <a:lnTo>
                      <a:pt x="34" y="92"/>
                    </a:lnTo>
                    <a:lnTo>
                      <a:pt x="36" y="94"/>
                    </a:lnTo>
                    <a:lnTo>
                      <a:pt x="36" y="92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40" y="88"/>
                    </a:lnTo>
                    <a:lnTo>
                      <a:pt x="42" y="86"/>
                    </a:lnTo>
                    <a:lnTo>
                      <a:pt x="42" y="84"/>
                    </a:lnTo>
                    <a:lnTo>
                      <a:pt x="44" y="82"/>
                    </a:lnTo>
                    <a:lnTo>
                      <a:pt x="46" y="82"/>
                    </a:lnTo>
                    <a:lnTo>
                      <a:pt x="46" y="80"/>
                    </a:lnTo>
                    <a:lnTo>
                      <a:pt x="48" y="80"/>
                    </a:lnTo>
                    <a:lnTo>
                      <a:pt x="48" y="78"/>
                    </a:lnTo>
                    <a:lnTo>
                      <a:pt x="50" y="76"/>
                    </a:lnTo>
                    <a:lnTo>
                      <a:pt x="50" y="74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54" y="68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8"/>
                    </a:lnTo>
                    <a:lnTo>
                      <a:pt x="52" y="52"/>
                    </a:lnTo>
                    <a:lnTo>
                      <a:pt x="52" y="50"/>
                    </a:lnTo>
                    <a:lnTo>
                      <a:pt x="54" y="48"/>
                    </a:lnTo>
                    <a:lnTo>
                      <a:pt x="54" y="46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6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4" y="40"/>
                    </a:lnTo>
                    <a:lnTo>
                      <a:pt x="74" y="38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2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2" y="12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6" y="8"/>
                    </a:lnTo>
                    <a:lnTo>
                      <a:pt x="96" y="6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zh-CN" altLang="en-US"/>
              </a:p>
            </p:txBody>
          </p:sp>
        </p:grpSp>
        <p:sp>
          <p:nvSpPr>
            <p:cNvPr id="423" name="Freeform 127"/>
            <p:cNvSpPr>
              <a:spLocks noChangeArrowheads="1"/>
            </p:cNvSpPr>
            <p:nvPr/>
          </p:nvSpPr>
          <p:spPr bwMode="auto">
            <a:xfrm>
              <a:off x="1395579" y="1342196"/>
              <a:ext cx="276482" cy="370431"/>
            </a:xfrm>
            <a:custGeom>
              <a:avLst/>
              <a:gdLst>
                <a:gd name="T0" fmla="*/ 2147483646 w 453"/>
                <a:gd name="T1" fmla="*/ 2147483646 h 609"/>
                <a:gd name="T2" fmla="*/ 2147483646 w 453"/>
                <a:gd name="T3" fmla="*/ 2147483646 h 609"/>
                <a:gd name="T4" fmla="*/ 0 w 453"/>
                <a:gd name="T5" fmla="*/ 2147483646 h 609"/>
                <a:gd name="T6" fmla="*/ 2147483646 w 453"/>
                <a:gd name="T7" fmla="*/ 0 h 609"/>
                <a:gd name="T8" fmla="*/ 2147483646 w 453"/>
                <a:gd name="T9" fmla="*/ 2147483646 h 609"/>
                <a:gd name="T10" fmla="*/ 2147483646 w 453"/>
                <a:gd name="T11" fmla="*/ 2147483646 h 609"/>
                <a:gd name="T12" fmla="*/ 2147483646 w 453"/>
                <a:gd name="T13" fmla="*/ 2147483646 h 609"/>
                <a:gd name="T14" fmla="*/ 2147483646 w 453"/>
                <a:gd name="T15" fmla="*/ 2147483646 h 609"/>
                <a:gd name="T16" fmla="*/ 2147483646 w 453"/>
                <a:gd name="T17" fmla="*/ 2147483646 h 609"/>
                <a:gd name="T18" fmla="*/ 2147483646 w 453"/>
                <a:gd name="T19" fmla="*/ 2147483646 h 609"/>
                <a:gd name="T20" fmla="*/ 2147483646 w 453"/>
                <a:gd name="T21" fmla="*/ 2147483646 h 609"/>
                <a:gd name="T22" fmla="*/ 2147483646 w 453"/>
                <a:gd name="T23" fmla="*/ 2147483646 h 6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3" h="609">
                  <a:moveTo>
                    <a:pt x="226" y="608"/>
                  </a:moveTo>
                  <a:lnTo>
                    <a:pt x="226" y="608"/>
                  </a:lnTo>
                  <a:cubicBezTo>
                    <a:pt x="226" y="608"/>
                    <a:pt x="0" y="354"/>
                    <a:pt x="0" y="226"/>
                  </a:cubicBezTo>
                  <a:cubicBezTo>
                    <a:pt x="0" y="106"/>
                    <a:pt x="106" y="0"/>
                    <a:pt x="226" y="0"/>
                  </a:cubicBezTo>
                  <a:cubicBezTo>
                    <a:pt x="354" y="0"/>
                    <a:pt x="452" y="106"/>
                    <a:pt x="452" y="226"/>
                  </a:cubicBezTo>
                  <a:cubicBezTo>
                    <a:pt x="452" y="354"/>
                    <a:pt x="226" y="608"/>
                    <a:pt x="226" y="608"/>
                  </a:cubicBezTo>
                  <a:close/>
                  <a:moveTo>
                    <a:pt x="226" y="78"/>
                  </a:moveTo>
                  <a:lnTo>
                    <a:pt x="226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6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6" y="78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28" name="Freeform 127">
              <a:extLst>
                <a:ext uri="{FF2B5EF4-FFF2-40B4-BE49-F238E27FC236}">
                  <a16:creationId xmlns:a16="http://schemas.microsoft.com/office/drawing/2014/main" id="{D26F69FF-EA9A-8E04-0E25-D3BF38639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079" y="3170996"/>
              <a:ext cx="276482" cy="370431"/>
            </a:xfrm>
            <a:custGeom>
              <a:avLst/>
              <a:gdLst>
                <a:gd name="T0" fmla="*/ 2147483646 w 453"/>
                <a:gd name="T1" fmla="*/ 2147483646 h 609"/>
                <a:gd name="T2" fmla="*/ 2147483646 w 453"/>
                <a:gd name="T3" fmla="*/ 2147483646 h 609"/>
                <a:gd name="T4" fmla="*/ 0 w 453"/>
                <a:gd name="T5" fmla="*/ 2147483646 h 609"/>
                <a:gd name="T6" fmla="*/ 2147483646 w 453"/>
                <a:gd name="T7" fmla="*/ 0 h 609"/>
                <a:gd name="T8" fmla="*/ 2147483646 w 453"/>
                <a:gd name="T9" fmla="*/ 2147483646 h 609"/>
                <a:gd name="T10" fmla="*/ 2147483646 w 453"/>
                <a:gd name="T11" fmla="*/ 2147483646 h 609"/>
                <a:gd name="T12" fmla="*/ 2147483646 w 453"/>
                <a:gd name="T13" fmla="*/ 2147483646 h 609"/>
                <a:gd name="T14" fmla="*/ 2147483646 w 453"/>
                <a:gd name="T15" fmla="*/ 2147483646 h 609"/>
                <a:gd name="T16" fmla="*/ 2147483646 w 453"/>
                <a:gd name="T17" fmla="*/ 2147483646 h 609"/>
                <a:gd name="T18" fmla="*/ 2147483646 w 453"/>
                <a:gd name="T19" fmla="*/ 2147483646 h 609"/>
                <a:gd name="T20" fmla="*/ 2147483646 w 453"/>
                <a:gd name="T21" fmla="*/ 2147483646 h 609"/>
                <a:gd name="T22" fmla="*/ 2147483646 w 453"/>
                <a:gd name="T23" fmla="*/ 2147483646 h 6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3" h="609">
                  <a:moveTo>
                    <a:pt x="226" y="608"/>
                  </a:moveTo>
                  <a:lnTo>
                    <a:pt x="226" y="608"/>
                  </a:lnTo>
                  <a:cubicBezTo>
                    <a:pt x="226" y="608"/>
                    <a:pt x="0" y="354"/>
                    <a:pt x="0" y="226"/>
                  </a:cubicBezTo>
                  <a:cubicBezTo>
                    <a:pt x="0" y="106"/>
                    <a:pt x="106" y="0"/>
                    <a:pt x="226" y="0"/>
                  </a:cubicBezTo>
                  <a:cubicBezTo>
                    <a:pt x="354" y="0"/>
                    <a:pt x="452" y="106"/>
                    <a:pt x="452" y="226"/>
                  </a:cubicBezTo>
                  <a:cubicBezTo>
                    <a:pt x="452" y="354"/>
                    <a:pt x="226" y="608"/>
                    <a:pt x="226" y="608"/>
                  </a:cubicBezTo>
                  <a:close/>
                  <a:moveTo>
                    <a:pt x="226" y="78"/>
                  </a:moveTo>
                  <a:lnTo>
                    <a:pt x="226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6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6" y="78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29" name="Freeform 127">
              <a:extLst>
                <a:ext uri="{FF2B5EF4-FFF2-40B4-BE49-F238E27FC236}">
                  <a16:creationId xmlns:a16="http://schemas.microsoft.com/office/drawing/2014/main" id="{085D0010-D9BD-81F7-6EF0-11F68FF21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259" y="2058476"/>
              <a:ext cx="276482" cy="370431"/>
            </a:xfrm>
            <a:custGeom>
              <a:avLst/>
              <a:gdLst>
                <a:gd name="T0" fmla="*/ 2147483646 w 453"/>
                <a:gd name="T1" fmla="*/ 2147483646 h 609"/>
                <a:gd name="T2" fmla="*/ 2147483646 w 453"/>
                <a:gd name="T3" fmla="*/ 2147483646 h 609"/>
                <a:gd name="T4" fmla="*/ 0 w 453"/>
                <a:gd name="T5" fmla="*/ 2147483646 h 609"/>
                <a:gd name="T6" fmla="*/ 2147483646 w 453"/>
                <a:gd name="T7" fmla="*/ 0 h 609"/>
                <a:gd name="T8" fmla="*/ 2147483646 w 453"/>
                <a:gd name="T9" fmla="*/ 2147483646 h 609"/>
                <a:gd name="T10" fmla="*/ 2147483646 w 453"/>
                <a:gd name="T11" fmla="*/ 2147483646 h 609"/>
                <a:gd name="T12" fmla="*/ 2147483646 w 453"/>
                <a:gd name="T13" fmla="*/ 2147483646 h 609"/>
                <a:gd name="T14" fmla="*/ 2147483646 w 453"/>
                <a:gd name="T15" fmla="*/ 2147483646 h 609"/>
                <a:gd name="T16" fmla="*/ 2147483646 w 453"/>
                <a:gd name="T17" fmla="*/ 2147483646 h 609"/>
                <a:gd name="T18" fmla="*/ 2147483646 w 453"/>
                <a:gd name="T19" fmla="*/ 2147483646 h 609"/>
                <a:gd name="T20" fmla="*/ 2147483646 w 453"/>
                <a:gd name="T21" fmla="*/ 2147483646 h 609"/>
                <a:gd name="T22" fmla="*/ 2147483646 w 453"/>
                <a:gd name="T23" fmla="*/ 2147483646 h 6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3" h="609">
                  <a:moveTo>
                    <a:pt x="226" y="608"/>
                  </a:moveTo>
                  <a:lnTo>
                    <a:pt x="226" y="608"/>
                  </a:lnTo>
                  <a:cubicBezTo>
                    <a:pt x="226" y="608"/>
                    <a:pt x="0" y="354"/>
                    <a:pt x="0" y="226"/>
                  </a:cubicBezTo>
                  <a:cubicBezTo>
                    <a:pt x="0" y="106"/>
                    <a:pt x="106" y="0"/>
                    <a:pt x="226" y="0"/>
                  </a:cubicBezTo>
                  <a:cubicBezTo>
                    <a:pt x="354" y="0"/>
                    <a:pt x="452" y="106"/>
                    <a:pt x="452" y="226"/>
                  </a:cubicBezTo>
                  <a:cubicBezTo>
                    <a:pt x="452" y="354"/>
                    <a:pt x="226" y="608"/>
                    <a:pt x="226" y="608"/>
                  </a:cubicBezTo>
                  <a:close/>
                  <a:moveTo>
                    <a:pt x="226" y="78"/>
                  </a:moveTo>
                  <a:lnTo>
                    <a:pt x="226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6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6" y="78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wrap="none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263247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altLang="zh-CN" dirty="0"/>
              <a:t>Labeled Georgia County Map</a:t>
            </a:r>
            <a:endParaRPr lang="zh-CN" altLang="en-US" dirty="0"/>
          </a:p>
        </p:txBody>
      </p:sp>
      <p:grpSp>
        <p:nvGrpSpPr>
          <p:cNvPr id="412" name="组合 411"/>
          <p:cNvGrpSpPr/>
          <p:nvPr/>
        </p:nvGrpSpPr>
        <p:grpSpPr>
          <a:xfrm>
            <a:off x="3699969" y="3048480"/>
            <a:ext cx="1526849" cy="1099420"/>
            <a:chOff x="5709447" y="1245807"/>
            <a:chExt cx="1809571" cy="1360070"/>
          </a:xfrm>
        </p:grpSpPr>
        <p:sp>
          <p:nvSpPr>
            <p:cNvPr id="413" name="Rectangle 1"/>
            <p:cNvSpPr>
              <a:spLocks/>
            </p:cNvSpPr>
            <p:nvPr/>
          </p:nvSpPr>
          <p:spPr bwMode="auto">
            <a:xfrm>
              <a:off x="5709447" y="1245807"/>
              <a:ext cx="1809571" cy="333435"/>
            </a:xfrm>
            <a:prstGeom prst="round2SameRect">
              <a:avLst>
                <a:gd name="adj1" fmla="val 27747"/>
                <a:gd name="adj2" fmla="val 0"/>
              </a:avLst>
            </a:prstGeom>
            <a:solidFill>
              <a:srgbClr val="BC3830"/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4" name="Rectangle 1"/>
            <p:cNvSpPr>
              <a:spLocks/>
            </p:cNvSpPr>
            <p:nvPr/>
          </p:nvSpPr>
          <p:spPr bwMode="auto">
            <a:xfrm flipV="1">
              <a:off x="5709447" y="1579242"/>
              <a:ext cx="1809571" cy="1026635"/>
            </a:xfrm>
            <a:prstGeom prst="round2SameRect">
              <a:avLst/>
            </a:prstGeom>
            <a:solidFill>
              <a:srgbClr val="FFFFFF">
                <a:lumMod val="85000"/>
              </a:srgbClr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rgbClr val="42526A"/>
                </a:solidFill>
              </a:endParaRPr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6258773" y="1268285"/>
              <a:ext cx="710915" cy="309354"/>
            </a:xfrm>
            <a:prstGeom prst="rect">
              <a:avLst/>
            </a:prstGeom>
            <a:noFill/>
          </p:spPr>
          <p:txBody>
            <a:bodyPr wrap="none" lIns="34290" tIns="17145" rIns="34290" bIns="17145" rtlCol="0">
              <a:spAutoFit/>
            </a:bodyPr>
            <a:lstStyle/>
            <a:p>
              <a:pPr algn="ctr" defTabSz="914400"/>
              <a:r>
                <a:rPr lang="id-ID" sz="1400" b="1" kern="0" dirty="0">
                  <a:solidFill>
                    <a:srgbClr val="FFFFFF"/>
                  </a:solidFill>
                  <a:cs typeface="Lato Regular"/>
                </a:rPr>
                <a:t>DeKalb</a:t>
              </a:r>
            </a:p>
          </p:txBody>
        </p:sp>
        <p:sp>
          <p:nvSpPr>
            <p:cNvPr id="416" name="TextBox 415"/>
            <p:cNvSpPr txBox="1"/>
            <p:nvPr/>
          </p:nvSpPr>
          <p:spPr>
            <a:xfrm>
              <a:off x="5731109" y="1594294"/>
              <a:ext cx="1762836" cy="940421"/>
            </a:xfrm>
            <a:prstGeom prst="rect">
              <a:avLst/>
            </a:prstGeom>
            <a:noFill/>
          </p:spPr>
          <p:txBody>
            <a:bodyPr wrap="square" lIns="82282" tIns="41141" rIns="82282" bIns="41141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 </a:t>
              </a:r>
            </a:p>
          </p:txBody>
        </p:sp>
      </p:grpSp>
      <p:grpSp>
        <p:nvGrpSpPr>
          <p:cNvPr id="422" name="组合 421"/>
          <p:cNvGrpSpPr/>
          <p:nvPr/>
        </p:nvGrpSpPr>
        <p:grpSpPr>
          <a:xfrm>
            <a:off x="5299877" y="3048480"/>
            <a:ext cx="1526849" cy="1099420"/>
            <a:chOff x="5709447" y="1245807"/>
            <a:chExt cx="1809571" cy="1360070"/>
          </a:xfrm>
        </p:grpSpPr>
        <p:sp>
          <p:nvSpPr>
            <p:cNvPr id="423" name="Rectangle 1"/>
            <p:cNvSpPr>
              <a:spLocks/>
            </p:cNvSpPr>
            <p:nvPr/>
          </p:nvSpPr>
          <p:spPr bwMode="auto">
            <a:xfrm>
              <a:off x="5709447" y="1245807"/>
              <a:ext cx="1809571" cy="333435"/>
            </a:xfrm>
            <a:prstGeom prst="round2SameRect">
              <a:avLst>
                <a:gd name="adj1" fmla="val 27747"/>
                <a:gd name="adj2" fmla="val 0"/>
              </a:avLst>
            </a:prstGeom>
            <a:solidFill>
              <a:srgbClr val="F29C26"/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4" name="Rectangle 1"/>
            <p:cNvSpPr>
              <a:spLocks/>
            </p:cNvSpPr>
            <p:nvPr/>
          </p:nvSpPr>
          <p:spPr bwMode="auto">
            <a:xfrm flipV="1">
              <a:off x="5709447" y="1579242"/>
              <a:ext cx="1809571" cy="1026635"/>
            </a:xfrm>
            <a:prstGeom prst="round2SameRect">
              <a:avLst/>
            </a:prstGeom>
            <a:solidFill>
              <a:srgbClr val="FFFFFF">
                <a:lumMod val="85000"/>
              </a:srgbClr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rgbClr val="42526A"/>
                </a:solidFill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369946" y="1268285"/>
              <a:ext cx="536130" cy="309354"/>
            </a:xfrm>
            <a:prstGeom prst="rect">
              <a:avLst/>
            </a:prstGeom>
            <a:noFill/>
          </p:spPr>
          <p:txBody>
            <a:bodyPr wrap="none" lIns="34290" tIns="17145" rIns="34290" bIns="17145" rtlCol="0">
              <a:spAutoFit/>
            </a:bodyPr>
            <a:lstStyle/>
            <a:p>
              <a:pPr algn="ctr" defTabSz="914400"/>
              <a:r>
                <a:rPr lang="id-ID" altLang="zh-CN" sz="1400" b="1" kern="0" dirty="0">
                  <a:solidFill>
                    <a:srgbClr val="FFFFFF"/>
                  </a:solidFill>
                  <a:cs typeface="Lato Regular"/>
                </a:rPr>
                <a:t>Cobb</a:t>
              </a: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5731109" y="1594294"/>
              <a:ext cx="1762836" cy="940421"/>
            </a:xfrm>
            <a:prstGeom prst="rect">
              <a:avLst/>
            </a:prstGeom>
            <a:noFill/>
          </p:spPr>
          <p:txBody>
            <a:bodyPr wrap="square" lIns="82282" tIns="41141" rIns="82282" bIns="41141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 </a:t>
              </a:r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3699968" y="1612265"/>
            <a:ext cx="1526849" cy="1099420"/>
            <a:chOff x="5709447" y="1245807"/>
            <a:chExt cx="1809571" cy="1360070"/>
          </a:xfrm>
        </p:grpSpPr>
        <p:sp>
          <p:nvSpPr>
            <p:cNvPr id="418" name="Rectangle 1"/>
            <p:cNvSpPr>
              <a:spLocks/>
            </p:cNvSpPr>
            <p:nvPr/>
          </p:nvSpPr>
          <p:spPr bwMode="auto">
            <a:xfrm>
              <a:off x="5709447" y="1245807"/>
              <a:ext cx="1809571" cy="333435"/>
            </a:xfrm>
            <a:prstGeom prst="round2SameRect">
              <a:avLst>
                <a:gd name="adj1" fmla="val 27747"/>
                <a:gd name="adj2" fmla="val 0"/>
              </a:avLst>
            </a:prstGeom>
            <a:solidFill>
              <a:srgbClr val="73BC44"/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9" name="Rectangle 1"/>
            <p:cNvSpPr>
              <a:spLocks/>
            </p:cNvSpPr>
            <p:nvPr/>
          </p:nvSpPr>
          <p:spPr bwMode="auto">
            <a:xfrm flipV="1">
              <a:off x="5709447" y="1579242"/>
              <a:ext cx="1809571" cy="1026635"/>
            </a:xfrm>
            <a:prstGeom prst="round2SameRect">
              <a:avLst/>
            </a:prstGeom>
            <a:solidFill>
              <a:srgbClr val="FFFFFF">
                <a:lumMod val="85000"/>
              </a:srgbClr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rgbClr val="42526A"/>
                </a:solidFill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6290122" y="1268285"/>
              <a:ext cx="648221" cy="309354"/>
            </a:xfrm>
            <a:prstGeom prst="rect">
              <a:avLst/>
            </a:prstGeom>
            <a:noFill/>
          </p:spPr>
          <p:txBody>
            <a:bodyPr wrap="none" lIns="34290" tIns="17145" rIns="34290" bIns="17145" rtlCol="0">
              <a:spAutoFit/>
            </a:bodyPr>
            <a:lstStyle/>
            <a:p>
              <a:pPr algn="ctr" defTabSz="914400"/>
              <a:r>
                <a:rPr lang="id-ID" sz="1400" b="1" kern="0" dirty="0">
                  <a:solidFill>
                    <a:srgbClr val="FFFFFF"/>
                  </a:solidFill>
                  <a:cs typeface="Lato Regular"/>
                </a:rPr>
                <a:t>Fulton</a:t>
              </a: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5731109" y="1594294"/>
              <a:ext cx="1762836" cy="940421"/>
            </a:xfrm>
            <a:prstGeom prst="rect">
              <a:avLst/>
            </a:prstGeom>
            <a:noFill/>
          </p:spPr>
          <p:txBody>
            <a:bodyPr wrap="square" lIns="82282" tIns="41141" rIns="82282" bIns="41141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 </a:t>
              </a:r>
            </a:p>
          </p:txBody>
        </p:sp>
      </p:grpSp>
      <p:grpSp>
        <p:nvGrpSpPr>
          <p:cNvPr id="427" name="组合 426"/>
          <p:cNvGrpSpPr/>
          <p:nvPr/>
        </p:nvGrpSpPr>
        <p:grpSpPr>
          <a:xfrm>
            <a:off x="5299878" y="1612265"/>
            <a:ext cx="1526850" cy="1099420"/>
            <a:chOff x="5709447" y="1245807"/>
            <a:chExt cx="1809571" cy="1360070"/>
          </a:xfrm>
        </p:grpSpPr>
        <p:sp>
          <p:nvSpPr>
            <p:cNvPr id="428" name="Rectangle 1"/>
            <p:cNvSpPr>
              <a:spLocks/>
            </p:cNvSpPr>
            <p:nvPr/>
          </p:nvSpPr>
          <p:spPr bwMode="auto">
            <a:xfrm>
              <a:off x="5709447" y="1245807"/>
              <a:ext cx="1809571" cy="333435"/>
            </a:xfrm>
            <a:prstGeom prst="round2SameRect">
              <a:avLst>
                <a:gd name="adj1" fmla="val 27747"/>
                <a:gd name="adj2" fmla="val 0"/>
              </a:avLst>
            </a:prstGeom>
            <a:solidFill>
              <a:srgbClr val="42526A"/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9" name="Rectangle 1"/>
            <p:cNvSpPr>
              <a:spLocks/>
            </p:cNvSpPr>
            <p:nvPr/>
          </p:nvSpPr>
          <p:spPr bwMode="auto">
            <a:xfrm flipV="1">
              <a:off x="5709447" y="1579242"/>
              <a:ext cx="1809571" cy="1026635"/>
            </a:xfrm>
            <a:prstGeom prst="round2SameRect">
              <a:avLst/>
            </a:prstGeom>
            <a:solidFill>
              <a:srgbClr val="FFFFFF">
                <a:lumMod val="85000"/>
              </a:srgbClr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rgbClr val="42526A"/>
                </a:solidFill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6159062" y="1268285"/>
              <a:ext cx="957892" cy="309354"/>
            </a:xfrm>
            <a:prstGeom prst="rect">
              <a:avLst/>
            </a:prstGeom>
            <a:noFill/>
          </p:spPr>
          <p:txBody>
            <a:bodyPr wrap="none" lIns="34290" tIns="17145" rIns="34290" bIns="17145" rtlCol="0">
              <a:spAutoFit/>
            </a:bodyPr>
            <a:lstStyle/>
            <a:p>
              <a:pPr algn="ctr" defTabSz="914400"/>
              <a:r>
                <a:rPr lang="id-ID" altLang="zh-CN" sz="1400" b="1" kern="0" dirty="0">
                  <a:solidFill>
                    <a:srgbClr val="FFFFFF"/>
                  </a:solidFill>
                  <a:cs typeface="Lato Regular"/>
                </a:rPr>
                <a:t>Gwinnett </a:t>
              </a: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5731109" y="1594294"/>
              <a:ext cx="1762836" cy="940421"/>
            </a:xfrm>
            <a:prstGeom prst="rect">
              <a:avLst/>
            </a:prstGeom>
            <a:noFill/>
          </p:spPr>
          <p:txBody>
            <a:bodyPr wrap="square" lIns="82282" tIns="41141" rIns="82282" bIns="41141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 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4FB4336E-EAE7-4F0E-7F71-8DAF18DF6B29}"/>
              </a:ext>
            </a:extLst>
          </p:cNvPr>
          <p:cNvGrpSpPr/>
          <p:nvPr/>
        </p:nvGrpSpPr>
        <p:grpSpPr>
          <a:xfrm>
            <a:off x="282464" y="989542"/>
            <a:ext cx="3412242" cy="3958472"/>
            <a:chOff x="-564859" y="350222"/>
            <a:chExt cx="4076892" cy="472952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6C563447-B13E-6F08-6A02-5CFDA8C15B59}"/>
                </a:ext>
              </a:extLst>
            </p:cNvPr>
            <p:cNvGrpSpPr/>
            <p:nvPr/>
          </p:nvGrpSpPr>
          <p:grpSpPr>
            <a:xfrm>
              <a:off x="-564859" y="350222"/>
              <a:ext cx="4076892" cy="4729520"/>
              <a:chOff x="3336925" y="168275"/>
              <a:chExt cx="4779963" cy="5545138"/>
            </a:xfrm>
            <a:solidFill>
              <a:srgbClr val="4BAFC8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759F6500-6DEC-9C80-2389-DFEEC1172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975" y="3822700"/>
                <a:ext cx="501650" cy="585788"/>
              </a:xfrm>
              <a:custGeom>
                <a:avLst/>
                <a:gdLst>
                  <a:gd name="T0" fmla="*/ 98 w 316"/>
                  <a:gd name="T1" fmla="*/ 8 h 369"/>
                  <a:gd name="T2" fmla="*/ 102 w 316"/>
                  <a:gd name="T3" fmla="*/ 4 h 369"/>
                  <a:gd name="T4" fmla="*/ 108 w 316"/>
                  <a:gd name="T5" fmla="*/ 14 h 369"/>
                  <a:gd name="T6" fmla="*/ 122 w 316"/>
                  <a:gd name="T7" fmla="*/ 22 h 369"/>
                  <a:gd name="T8" fmla="*/ 146 w 316"/>
                  <a:gd name="T9" fmla="*/ 26 h 369"/>
                  <a:gd name="T10" fmla="*/ 156 w 316"/>
                  <a:gd name="T11" fmla="*/ 26 h 369"/>
                  <a:gd name="T12" fmla="*/ 168 w 316"/>
                  <a:gd name="T13" fmla="*/ 22 h 369"/>
                  <a:gd name="T14" fmla="*/ 182 w 316"/>
                  <a:gd name="T15" fmla="*/ 26 h 369"/>
                  <a:gd name="T16" fmla="*/ 190 w 316"/>
                  <a:gd name="T17" fmla="*/ 38 h 369"/>
                  <a:gd name="T18" fmla="*/ 204 w 316"/>
                  <a:gd name="T19" fmla="*/ 38 h 369"/>
                  <a:gd name="T20" fmla="*/ 218 w 316"/>
                  <a:gd name="T21" fmla="*/ 44 h 369"/>
                  <a:gd name="T22" fmla="*/ 236 w 316"/>
                  <a:gd name="T23" fmla="*/ 48 h 369"/>
                  <a:gd name="T24" fmla="*/ 252 w 316"/>
                  <a:gd name="T25" fmla="*/ 50 h 369"/>
                  <a:gd name="T26" fmla="*/ 262 w 316"/>
                  <a:gd name="T27" fmla="*/ 50 h 369"/>
                  <a:gd name="T28" fmla="*/ 270 w 316"/>
                  <a:gd name="T29" fmla="*/ 60 h 369"/>
                  <a:gd name="T30" fmla="*/ 276 w 316"/>
                  <a:gd name="T31" fmla="*/ 50 h 369"/>
                  <a:gd name="T32" fmla="*/ 276 w 316"/>
                  <a:gd name="T33" fmla="*/ 70 h 369"/>
                  <a:gd name="T34" fmla="*/ 278 w 316"/>
                  <a:gd name="T35" fmla="*/ 78 h 369"/>
                  <a:gd name="T36" fmla="*/ 292 w 316"/>
                  <a:gd name="T37" fmla="*/ 86 h 369"/>
                  <a:gd name="T38" fmla="*/ 308 w 316"/>
                  <a:gd name="T39" fmla="*/ 100 h 369"/>
                  <a:gd name="T40" fmla="*/ 306 w 316"/>
                  <a:gd name="T41" fmla="*/ 106 h 369"/>
                  <a:gd name="T42" fmla="*/ 294 w 316"/>
                  <a:gd name="T43" fmla="*/ 106 h 369"/>
                  <a:gd name="T44" fmla="*/ 286 w 316"/>
                  <a:gd name="T45" fmla="*/ 126 h 369"/>
                  <a:gd name="T46" fmla="*/ 290 w 316"/>
                  <a:gd name="T47" fmla="*/ 136 h 369"/>
                  <a:gd name="T48" fmla="*/ 268 w 316"/>
                  <a:gd name="T49" fmla="*/ 144 h 369"/>
                  <a:gd name="T50" fmla="*/ 262 w 316"/>
                  <a:gd name="T51" fmla="*/ 166 h 369"/>
                  <a:gd name="T52" fmla="*/ 262 w 316"/>
                  <a:gd name="T53" fmla="*/ 200 h 369"/>
                  <a:gd name="T54" fmla="*/ 262 w 316"/>
                  <a:gd name="T55" fmla="*/ 222 h 369"/>
                  <a:gd name="T56" fmla="*/ 262 w 316"/>
                  <a:gd name="T57" fmla="*/ 257 h 369"/>
                  <a:gd name="T58" fmla="*/ 262 w 316"/>
                  <a:gd name="T59" fmla="*/ 277 h 369"/>
                  <a:gd name="T60" fmla="*/ 252 w 316"/>
                  <a:gd name="T61" fmla="*/ 297 h 369"/>
                  <a:gd name="T62" fmla="*/ 262 w 316"/>
                  <a:gd name="T63" fmla="*/ 315 h 369"/>
                  <a:gd name="T64" fmla="*/ 262 w 316"/>
                  <a:gd name="T65" fmla="*/ 357 h 369"/>
                  <a:gd name="T66" fmla="*/ 252 w 316"/>
                  <a:gd name="T67" fmla="*/ 369 h 369"/>
                  <a:gd name="T68" fmla="*/ 240 w 316"/>
                  <a:gd name="T69" fmla="*/ 363 h 369"/>
                  <a:gd name="T70" fmla="*/ 228 w 316"/>
                  <a:gd name="T71" fmla="*/ 351 h 369"/>
                  <a:gd name="T72" fmla="*/ 216 w 316"/>
                  <a:gd name="T73" fmla="*/ 339 h 369"/>
                  <a:gd name="T74" fmla="*/ 206 w 316"/>
                  <a:gd name="T75" fmla="*/ 327 h 369"/>
                  <a:gd name="T76" fmla="*/ 194 w 316"/>
                  <a:gd name="T77" fmla="*/ 307 h 369"/>
                  <a:gd name="T78" fmla="*/ 176 w 316"/>
                  <a:gd name="T79" fmla="*/ 295 h 369"/>
                  <a:gd name="T80" fmla="*/ 156 w 316"/>
                  <a:gd name="T81" fmla="*/ 283 h 369"/>
                  <a:gd name="T82" fmla="*/ 144 w 316"/>
                  <a:gd name="T83" fmla="*/ 273 h 369"/>
                  <a:gd name="T84" fmla="*/ 126 w 316"/>
                  <a:gd name="T85" fmla="*/ 259 h 369"/>
                  <a:gd name="T86" fmla="*/ 108 w 316"/>
                  <a:gd name="T87" fmla="*/ 251 h 369"/>
                  <a:gd name="T88" fmla="*/ 92 w 316"/>
                  <a:gd name="T89" fmla="*/ 242 h 369"/>
                  <a:gd name="T90" fmla="*/ 78 w 316"/>
                  <a:gd name="T91" fmla="*/ 232 h 369"/>
                  <a:gd name="T92" fmla="*/ 62 w 316"/>
                  <a:gd name="T93" fmla="*/ 228 h 369"/>
                  <a:gd name="T94" fmla="*/ 52 w 316"/>
                  <a:gd name="T95" fmla="*/ 216 h 369"/>
                  <a:gd name="T96" fmla="*/ 42 w 316"/>
                  <a:gd name="T97" fmla="*/ 204 h 369"/>
                  <a:gd name="T98" fmla="*/ 32 w 316"/>
                  <a:gd name="T99" fmla="*/ 190 h 369"/>
                  <a:gd name="T100" fmla="*/ 16 w 316"/>
                  <a:gd name="T101" fmla="*/ 174 h 369"/>
                  <a:gd name="T102" fmla="*/ 18 w 316"/>
                  <a:gd name="T103" fmla="*/ 156 h 369"/>
                  <a:gd name="T104" fmla="*/ 16 w 316"/>
                  <a:gd name="T105" fmla="*/ 126 h 369"/>
                  <a:gd name="T106" fmla="*/ 20 w 316"/>
                  <a:gd name="T107" fmla="*/ 96 h 369"/>
                  <a:gd name="T108" fmla="*/ 74 w 316"/>
                  <a:gd name="T109" fmla="*/ 82 h 369"/>
                  <a:gd name="T110" fmla="*/ 74 w 316"/>
                  <a:gd name="T111" fmla="*/ 30 h 369"/>
                  <a:gd name="T112" fmla="*/ 74 w 316"/>
                  <a:gd name="T113" fmla="*/ 0 h 369"/>
                  <a:gd name="T114" fmla="*/ 90 w 316"/>
                  <a:gd name="T115" fmla="*/ 1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6" h="369">
                    <a:moveTo>
                      <a:pt x="90" y="14"/>
                    </a:moveTo>
                    <a:lnTo>
                      <a:pt x="92" y="14"/>
                    </a:lnTo>
                    <a:lnTo>
                      <a:pt x="92" y="12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6"/>
                    </a:lnTo>
                    <a:lnTo>
                      <a:pt x="98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4" y="12"/>
                    </a:lnTo>
                    <a:lnTo>
                      <a:pt x="104" y="10"/>
                    </a:lnTo>
                    <a:lnTo>
                      <a:pt x="102" y="8"/>
                    </a:lnTo>
                    <a:lnTo>
                      <a:pt x="102" y="6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8" y="14"/>
                    </a:lnTo>
                    <a:lnTo>
                      <a:pt x="106" y="16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20"/>
                    </a:lnTo>
                    <a:lnTo>
                      <a:pt x="112" y="18"/>
                    </a:lnTo>
                    <a:lnTo>
                      <a:pt x="116" y="18"/>
                    </a:lnTo>
                    <a:lnTo>
                      <a:pt x="118" y="18"/>
                    </a:lnTo>
                    <a:lnTo>
                      <a:pt x="118" y="20"/>
                    </a:lnTo>
                    <a:lnTo>
                      <a:pt x="120" y="20"/>
                    </a:lnTo>
                    <a:lnTo>
                      <a:pt x="122" y="22"/>
                    </a:lnTo>
                    <a:lnTo>
                      <a:pt x="124" y="22"/>
                    </a:lnTo>
                    <a:lnTo>
                      <a:pt x="126" y="22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8" y="28"/>
                    </a:lnTo>
                    <a:lnTo>
                      <a:pt x="150" y="28"/>
                    </a:lnTo>
                    <a:lnTo>
                      <a:pt x="152" y="26"/>
                    </a:lnTo>
                    <a:lnTo>
                      <a:pt x="152" y="24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4" y="22"/>
                    </a:lnTo>
                    <a:lnTo>
                      <a:pt x="154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4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62" y="18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2" y="22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6" y="26"/>
                    </a:lnTo>
                    <a:lnTo>
                      <a:pt x="178" y="28"/>
                    </a:lnTo>
                    <a:lnTo>
                      <a:pt x="178" y="30"/>
                    </a:lnTo>
                    <a:lnTo>
                      <a:pt x="180" y="30"/>
                    </a:lnTo>
                    <a:lnTo>
                      <a:pt x="182" y="28"/>
                    </a:lnTo>
                    <a:lnTo>
                      <a:pt x="182" y="26"/>
                    </a:lnTo>
                    <a:lnTo>
                      <a:pt x="184" y="26"/>
                    </a:lnTo>
                    <a:lnTo>
                      <a:pt x="186" y="28"/>
                    </a:lnTo>
                    <a:lnTo>
                      <a:pt x="186" y="30"/>
                    </a:lnTo>
                    <a:lnTo>
                      <a:pt x="186" y="30"/>
                    </a:lnTo>
                    <a:lnTo>
                      <a:pt x="188" y="30"/>
                    </a:lnTo>
                    <a:lnTo>
                      <a:pt x="188" y="32"/>
                    </a:lnTo>
                    <a:lnTo>
                      <a:pt x="190" y="32"/>
                    </a:lnTo>
                    <a:lnTo>
                      <a:pt x="190" y="34"/>
                    </a:lnTo>
                    <a:lnTo>
                      <a:pt x="190" y="36"/>
                    </a:lnTo>
                    <a:lnTo>
                      <a:pt x="190" y="38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6" y="34"/>
                    </a:lnTo>
                    <a:lnTo>
                      <a:pt x="198" y="34"/>
                    </a:lnTo>
                    <a:lnTo>
                      <a:pt x="200" y="34"/>
                    </a:lnTo>
                    <a:lnTo>
                      <a:pt x="200" y="36"/>
                    </a:lnTo>
                    <a:lnTo>
                      <a:pt x="202" y="38"/>
                    </a:lnTo>
                    <a:lnTo>
                      <a:pt x="202" y="40"/>
                    </a:lnTo>
                    <a:lnTo>
                      <a:pt x="204" y="40"/>
                    </a:lnTo>
                    <a:lnTo>
                      <a:pt x="204" y="38"/>
                    </a:lnTo>
                    <a:lnTo>
                      <a:pt x="206" y="38"/>
                    </a:lnTo>
                    <a:lnTo>
                      <a:pt x="206" y="40"/>
                    </a:lnTo>
                    <a:lnTo>
                      <a:pt x="206" y="42"/>
                    </a:lnTo>
                    <a:lnTo>
                      <a:pt x="208" y="42"/>
                    </a:lnTo>
                    <a:lnTo>
                      <a:pt x="210" y="42"/>
                    </a:lnTo>
                    <a:lnTo>
                      <a:pt x="212" y="42"/>
                    </a:lnTo>
                    <a:lnTo>
                      <a:pt x="214" y="42"/>
                    </a:lnTo>
                    <a:lnTo>
                      <a:pt x="216" y="42"/>
                    </a:lnTo>
                    <a:lnTo>
                      <a:pt x="218" y="42"/>
                    </a:lnTo>
                    <a:lnTo>
                      <a:pt x="218" y="44"/>
                    </a:lnTo>
                    <a:lnTo>
                      <a:pt x="220" y="44"/>
                    </a:lnTo>
                    <a:lnTo>
                      <a:pt x="222" y="44"/>
                    </a:lnTo>
                    <a:lnTo>
                      <a:pt x="224" y="44"/>
                    </a:lnTo>
                    <a:lnTo>
                      <a:pt x="226" y="44"/>
                    </a:lnTo>
                    <a:lnTo>
                      <a:pt x="226" y="46"/>
                    </a:lnTo>
                    <a:lnTo>
                      <a:pt x="224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32" y="48"/>
                    </a:lnTo>
                    <a:lnTo>
                      <a:pt x="236" y="48"/>
                    </a:lnTo>
                    <a:lnTo>
                      <a:pt x="238" y="48"/>
                    </a:lnTo>
                    <a:lnTo>
                      <a:pt x="242" y="48"/>
                    </a:lnTo>
                    <a:lnTo>
                      <a:pt x="244" y="46"/>
                    </a:lnTo>
                    <a:lnTo>
                      <a:pt x="246" y="46"/>
                    </a:lnTo>
                    <a:lnTo>
                      <a:pt x="248" y="46"/>
                    </a:lnTo>
                    <a:lnTo>
                      <a:pt x="248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50" y="50"/>
                    </a:lnTo>
                    <a:lnTo>
                      <a:pt x="252" y="50"/>
                    </a:lnTo>
                    <a:lnTo>
                      <a:pt x="254" y="50"/>
                    </a:lnTo>
                    <a:lnTo>
                      <a:pt x="256" y="50"/>
                    </a:lnTo>
                    <a:lnTo>
                      <a:pt x="256" y="48"/>
                    </a:lnTo>
                    <a:lnTo>
                      <a:pt x="256" y="46"/>
                    </a:lnTo>
                    <a:lnTo>
                      <a:pt x="258" y="44"/>
                    </a:lnTo>
                    <a:lnTo>
                      <a:pt x="260" y="44"/>
                    </a:lnTo>
                    <a:lnTo>
                      <a:pt x="262" y="44"/>
                    </a:lnTo>
                    <a:lnTo>
                      <a:pt x="262" y="46"/>
                    </a:lnTo>
                    <a:lnTo>
                      <a:pt x="262" y="48"/>
                    </a:lnTo>
                    <a:lnTo>
                      <a:pt x="262" y="50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2" y="56"/>
                    </a:lnTo>
                    <a:lnTo>
                      <a:pt x="262" y="58"/>
                    </a:lnTo>
                    <a:lnTo>
                      <a:pt x="262" y="56"/>
                    </a:lnTo>
                    <a:lnTo>
                      <a:pt x="264" y="56"/>
                    </a:lnTo>
                    <a:lnTo>
                      <a:pt x="266" y="58"/>
                    </a:lnTo>
                    <a:lnTo>
                      <a:pt x="268" y="58"/>
                    </a:lnTo>
                    <a:lnTo>
                      <a:pt x="270" y="60"/>
                    </a:lnTo>
                    <a:lnTo>
                      <a:pt x="272" y="60"/>
                    </a:lnTo>
                    <a:lnTo>
                      <a:pt x="272" y="58"/>
                    </a:lnTo>
                    <a:lnTo>
                      <a:pt x="274" y="58"/>
                    </a:lnTo>
                    <a:lnTo>
                      <a:pt x="272" y="56"/>
                    </a:lnTo>
                    <a:lnTo>
                      <a:pt x="272" y="54"/>
                    </a:lnTo>
                    <a:lnTo>
                      <a:pt x="272" y="52"/>
                    </a:lnTo>
                    <a:lnTo>
                      <a:pt x="272" y="50"/>
                    </a:lnTo>
                    <a:lnTo>
                      <a:pt x="274" y="48"/>
                    </a:lnTo>
                    <a:lnTo>
                      <a:pt x="276" y="48"/>
                    </a:lnTo>
                    <a:lnTo>
                      <a:pt x="276" y="50"/>
                    </a:lnTo>
                    <a:lnTo>
                      <a:pt x="276" y="52"/>
                    </a:lnTo>
                    <a:lnTo>
                      <a:pt x="276" y="54"/>
                    </a:lnTo>
                    <a:lnTo>
                      <a:pt x="276" y="56"/>
                    </a:lnTo>
                    <a:lnTo>
                      <a:pt x="276" y="58"/>
                    </a:lnTo>
                    <a:lnTo>
                      <a:pt x="278" y="60"/>
                    </a:lnTo>
                    <a:lnTo>
                      <a:pt x="278" y="62"/>
                    </a:lnTo>
                    <a:lnTo>
                      <a:pt x="278" y="64"/>
                    </a:lnTo>
                    <a:lnTo>
                      <a:pt x="278" y="66"/>
                    </a:lnTo>
                    <a:lnTo>
                      <a:pt x="276" y="68"/>
                    </a:lnTo>
                    <a:lnTo>
                      <a:pt x="276" y="70"/>
                    </a:lnTo>
                    <a:lnTo>
                      <a:pt x="278" y="70"/>
                    </a:lnTo>
                    <a:lnTo>
                      <a:pt x="278" y="72"/>
                    </a:lnTo>
                    <a:lnTo>
                      <a:pt x="276" y="72"/>
                    </a:lnTo>
                    <a:lnTo>
                      <a:pt x="276" y="74"/>
                    </a:lnTo>
                    <a:lnTo>
                      <a:pt x="274" y="74"/>
                    </a:lnTo>
                    <a:lnTo>
                      <a:pt x="272" y="76"/>
                    </a:lnTo>
                    <a:lnTo>
                      <a:pt x="272" y="78"/>
                    </a:lnTo>
                    <a:lnTo>
                      <a:pt x="274" y="78"/>
                    </a:lnTo>
                    <a:lnTo>
                      <a:pt x="276" y="78"/>
                    </a:lnTo>
                    <a:lnTo>
                      <a:pt x="278" y="78"/>
                    </a:lnTo>
                    <a:lnTo>
                      <a:pt x="280" y="78"/>
                    </a:lnTo>
                    <a:lnTo>
                      <a:pt x="280" y="78"/>
                    </a:lnTo>
                    <a:lnTo>
                      <a:pt x="282" y="78"/>
                    </a:lnTo>
                    <a:lnTo>
                      <a:pt x="284" y="80"/>
                    </a:lnTo>
                    <a:lnTo>
                      <a:pt x="286" y="82"/>
                    </a:lnTo>
                    <a:lnTo>
                      <a:pt x="288" y="82"/>
                    </a:lnTo>
                    <a:lnTo>
                      <a:pt x="288" y="84"/>
                    </a:lnTo>
                    <a:lnTo>
                      <a:pt x="290" y="84"/>
                    </a:lnTo>
                    <a:lnTo>
                      <a:pt x="290" y="86"/>
                    </a:lnTo>
                    <a:lnTo>
                      <a:pt x="292" y="86"/>
                    </a:lnTo>
                    <a:lnTo>
                      <a:pt x="294" y="88"/>
                    </a:lnTo>
                    <a:lnTo>
                      <a:pt x="294" y="90"/>
                    </a:lnTo>
                    <a:lnTo>
                      <a:pt x="296" y="92"/>
                    </a:lnTo>
                    <a:lnTo>
                      <a:pt x="298" y="94"/>
                    </a:lnTo>
                    <a:lnTo>
                      <a:pt x="300" y="94"/>
                    </a:lnTo>
                    <a:lnTo>
                      <a:pt x="302" y="94"/>
                    </a:lnTo>
                    <a:lnTo>
                      <a:pt x="304" y="96"/>
                    </a:lnTo>
                    <a:lnTo>
                      <a:pt x="306" y="98"/>
                    </a:lnTo>
                    <a:lnTo>
                      <a:pt x="308" y="98"/>
                    </a:lnTo>
                    <a:lnTo>
                      <a:pt x="308" y="100"/>
                    </a:lnTo>
                    <a:lnTo>
                      <a:pt x="310" y="100"/>
                    </a:lnTo>
                    <a:lnTo>
                      <a:pt x="310" y="102"/>
                    </a:lnTo>
                    <a:lnTo>
                      <a:pt x="312" y="102"/>
                    </a:lnTo>
                    <a:lnTo>
                      <a:pt x="314" y="104"/>
                    </a:lnTo>
                    <a:lnTo>
                      <a:pt x="316" y="104"/>
                    </a:lnTo>
                    <a:lnTo>
                      <a:pt x="314" y="104"/>
                    </a:lnTo>
                    <a:lnTo>
                      <a:pt x="312" y="104"/>
                    </a:lnTo>
                    <a:lnTo>
                      <a:pt x="310" y="104"/>
                    </a:lnTo>
                    <a:lnTo>
                      <a:pt x="308" y="104"/>
                    </a:lnTo>
                    <a:lnTo>
                      <a:pt x="306" y="106"/>
                    </a:lnTo>
                    <a:lnTo>
                      <a:pt x="304" y="106"/>
                    </a:lnTo>
                    <a:lnTo>
                      <a:pt x="304" y="104"/>
                    </a:lnTo>
                    <a:lnTo>
                      <a:pt x="302" y="104"/>
                    </a:lnTo>
                    <a:lnTo>
                      <a:pt x="300" y="104"/>
                    </a:lnTo>
                    <a:lnTo>
                      <a:pt x="300" y="102"/>
                    </a:lnTo>
                    <a:lnTo>
                      <a:pt x="298" y="102"/>
                    </a:lnTo>
                    <a:lnTo>
                      <a:pt x="298" y="102"/>
                    </a:lnTo>
                    <a:lnTo>
                      <a:pt x="296" y="104"/>
                    </a:lnTo>
                    <a:lnTo>
                      <a:pt x="296" y="106"/>
                    </a:lnTo>
                    <a:lnTo>
                      <a:pt x="294" y="106"/>
                    </a:lnTo>
                    <a:lnTo>
                      <a:pt x="294" y="108"/>
                    </a:lnTo>
                    <a:lnTo>
                      <a:pt x="294" y="106"/>
                    </a:lnTo>
                    <a:lnTo>
                      <a:pt x="292" y="106"/>
                    </a:lnTo>
                    <a:lnTo>
                      <a:pt x="292" y="108"/>
                    </a:lnTo>
                    <a:lnTo>
                      <a:pt x="292" y="110"/>
                    </a:lnTo>
                    <a:lnTo>
                      <a:pt x="292" y="114"/>
                    </a:lnTo>
                    <a:lnTo>
                      <a:pt x="292" y="124"/>
                    </a:lnTo>
                    <a:lnTo>
                      <a:pt x="292" y="126"/>
                    </a:lnTo>
                    <a:lnTo>
                      <a:pt x="288" y="126"/>
                    </a:lnTo>
                    <a:lnTo>
                      <a:pt x="286" y="126"/>
                    </a:lnTo>
                    <a:lnTo>
                      <a:pt x="284" y="126"/>
                    </a:lnTo>
                    <a:lnTo>
                      <a:pt x="280" y="126"/>
                    </a:lnTo>
                    <a:lnTo>
                      <a:pt x="280" y="126"/>
                    </a:lnTo>
                    <a:lnTo>
                      <a:pt x="280" y="128"/>
                    </a:lnTo>
                    <a:lnTo>
                      <a:pt x="278" y="130"/>
                    </a:lnTo>
                    <a:lnTo>
                      <a:pt x="278" y="134"/>
                    </a:lnTo>
                    <a:lnTo>
                      <a:pt x="282" y="134"/>
                    </a:lnTo>
                    <a:lnTo>
                      <a:pt x="286" y="134"/>
                    </a:lnTo>
                    <a:lnTo>
                      <a:pt x="290" y="134"/>
                    </a:lnTo>
                    <a:lnTo>
                      <a:pt x="290" y="136"/>
                    </a:lnTo>
                    <a:lnTo>
                      <a:pt x="290" y="138"/>
                    </a:lnTo>
                    <a:lnTo>
                      <a:pt x="290" y="144"/>
                    </a:lnTo>
                    <a:lnTo>
                      <a:pt x="288" y="144"/>
                    </a:lnTo>
                    <a:lnTo>
                      <a:pt x="284" y="144"/>
                    </a:lnTo>
                    <a:lnTo>
                      <a:pt x="282" y="144"/>
                    </a:lnTo>
                    <a:lnTo>
                      <a:pt x="278" y="144"/>
                    </a:lnTo>
                    <a:lnTo>
                      <a:pt x="276" y="144"/>
                    </a:lnTo>
                    <a:lnTo>
                      <a:pt x="274" y="144"/>
                    </a:lnTo>
                    <a:lnTo>
                      <a:pt x="270" y="144"/>
                    </a:lnTo>
                    <a:lnTo>
                      <a:pt x="268" y="144"/>
                    </a:lnTo>
                    <a:lnTo>
                      <a:pt x="264" y="144"/>
                    </a:lnTo>
                    <a:lnTo>
                      <a:pt x="262" y="144"/>
                    </a:lnTo>
                    <a:lnTo>
                      <a:pt x="262" y="152"/>
                    </a:lnTo>
                    <a:lnTo>
                      <a:pt x="262" y="154"/>
                    </a:lnTo>
                    <a:lnTo>
                      <a:pt x="262" y="156"/>
                    </a:lnTo>
                    <a:lnTo>
                      <a:pt x="262" y="158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2" y="164"/>
                    </a:lnTo>
                    <a:lnTo>
                      <a:pt x="262" y="166"/>
                    </a:lnTo>
                    <a:lnTo>
                      <a:pt x="262" y="170"/>
                    </a:lnTo>
                    <a:lnTo>
                      <a:pt x="262" y="178"/>
                    </a:lnTo>
                    <a:lnTo>
                      <a:pt x="262" y="182"/>
                    </a:lnTo>
                    <a:lnTo>
                      <a:pt x="262" y="184"/>
                    </a:lnTo>
                    <a:lnTo>
                      <a:pt x="262" y="188"/>
                    </a:lnTo>
                    <a:lnTo>
                      <a:pt x="262" y="190"/>
                    </a:lnTo>
                    <a:lnTo>
                      <a:pt x="262" y="192"/>
                    </a:lnTo>
                    <a:lnTo>
                      <a:pt x="262" y="194"/>
                    </a:lnTo>
                    <a:lnTo>
                      <a:pt x="262" y="196"/>
                    </a:lnTo>
                    <a:lnTo>
                      <a:pt x="262" y="200"/>
                    </a:lnTo>
                    <a:lnTo>
                      <a:pt x="262" y="202"/>
                    </a:lnTo>
                    <a:lnTo>
                      <a:pt x="262" y="204"/>
                    </a:lnTo>
                    <a:lnTo>
                      <a:pt x="262" y="206"/>
                    </a:lnTo>
                    <a:lnTo>
                      <a:pt x="262" y="208"/>
                    </a:lnTo>
                    <a:lnTo>
                      <a:pt x="262" y="210"/>
                    </a:lnTo>
                    <a:lnTo>
                      <a:pt x="262" y="212"/>
                    </a:lnTo>
                    <a:lnTo>
                      <a:pt x="262" y="214"/>
                    </a:lnTo>
                    <a:lnTo>
                      <a:pt x="262" y="216"/>
                    </a:lnTo>
                    <a:lnTo>
                      <a:pt x="262" y="218"/>
                    </a:lnTo>
                    <a:lnTo>
                      <a:pt x="262" y="222"/>
                    </a:lnTo>
                    <a:lnTo>
                      <a:pt x="262" y="228"/>
                    </a:lnTo>
                    <a:lnTo>
                      <a:pt x="262" y="230"/>
                    </a:lnTo>
                    <a:lnTo>
                      <a:pt x="262" y="232"/>
                    </a:lnTo>
                    <a:lnTo>
                      <a:pt x="262" y="234"/>
                    </a:lnTo>
                    <a:lnTo>
                      <a:pt x="262" y="238"/>
                    </a:lnTo>
                    <a:lnTo>
                      <a:pt x="262" y="242"/>
                    </a:lnTo>
                    <a:lnTo>
                      <a:pt x="262" y="246"/>
                    </a:lnTo>
                    <a:lnTo>
                      <a:pt x="262" y="251"/>
                    </a:lnTo>
                    <a:lnTo>
                      <a:pt x="262" y="255"/>
                    </a:lnTo>
                    <a:lnTo>
                      <a:pt x="262" y="257"/>
                    </a:lnTo>
                    <a:lnTo>
                      <a:pt x="262" y="259"/>
                    </a:lnTo>
                    <a:lnTo>
                      <a:pt x="262" y="261"/>
                    </a:lnTo>
                    <a:lnTo>
                      <a:pt x="262" y="265"/>
                    </a:lnTo>
                    <a:lnTo>
                      <a:pt x="262" y="267"/>
                    </a:lnTo>
                    <a:lnTo>
                      <a:pt x="262" y="269"/>
                    </a:lnTo>
                    <a:lnTo>
                      <a:pt x="262" y="271"/>
                    </a:lnTo>
                    <a:lnTo>
                      <a:pt x="262" y="271"/>
                    </a:lnTo>
                    <a:lnTo>
                      <a:pt x="262" y="273"/>
                    </a:lnTo>
                    <a:lnTo>
                      <a:pt x="262" y="275"/>
                    </a:lnTo>
                    <a:lnTo>
                      <a:pt x="262" y="277"/>
                    </a:lnTo>
                    <a:lnTo>
                      <a:pt x="262" y="279"/>
                    </a:lnTo>
                    <a:lnTo>
                      <a:pt x="262" y="281"/>
                    </a:lnTo>
                    <a:lnTo>
                      <a:pt x="262" y="283"/>
                    </a:lnTo>
                    <a:lnTo>
                      <a:pt x="262" y="285"/>
                    </a:lnTo>
                    <a:lnTo>
                      <a:pt x="262" y="293"/>
                    </a:lnTo>
                    <a:lnTo>
                      <a:pt x="262" y="295"/>
                    </a:lnTo>
                    <a:lnTo>
                      <a:pt x="262" y="297"/>
                    </a:lnTo>
                    <a:lnTo>
                      <a:pt x="258" y="297"/>
                    </a:lnTo>
                    <a:lnTo>
                      <a:pt x="254" y="297"/>
                    </a:lnTo>
                    <a:lnTo>
                      <a:pt x="252" y="297"/>
                    </a:lnTo>
                    <a:lnTo>
                      <a:pt x="252" y="301"/>
                    </a:lnTo>
                    <a:lnTo>
                      <a:pt x="252" y="303"/>
                    </a:lnTo>
                    <a:lnTo>
                      <a:pt x="252" y="305"/>
                    </a:lnTo>
                    <a:lnTo>
                      <a:pt x="254" y="305"/>
                    </a:lnTo>
                    <a:lnTo>
                      <a:pt x="258" y="305"/>
                    </a:lnTo>
                    <a:lnTo>
                      <a:pt x="262" y="305"/>
                    </a:lnTo>
                    <a:lnTo>
                      <a:pt x="262" y="307"/>
                    </a:lnTo>
                    <a:lnTo>
                      <a:pt x="262" y="309"/>
                    </a:lnTo>
                    <a:lnTo>
                      <a:pt x="262" y="313"/>
                    </a:lnTo>
                    <a:lnTo>
                      <a:pt x="262" y="315"/>
                    </a:lnTo>
                    <a:lnTo>
                      <a:pt x="262" y="317"/>
                    </a:lnTo>
                    <a:lnTo>
                      <a:pt x="262" y="319"/>
                    </a:lnTo>
                    <a:lnTo>
                      <a:pt x="262" y="325"/>
                    </a:lnTo>
                    <a:lnTo>
                      <a:pt x="262" y="329"/>
                    </a:lnTo>
                    <a:lnTo>
                      <a:pt x="262" y="333"/>
                    </a:lnTo>
                    <a:lnTo>
                      <a:pt x="262" y="343"/>
                    </a:lnTo>
                    <a:lnTo>
                      <a:pt x="262" y="347"/>
                    </a:lnTo>
                    <a:lnTo>
                      <a:pt x="262" y="349"/>
                    </a:lnTo>
                    <a:lnTo>
                      <a:pt x="262" y="355"/>
                    </a:lnTo>
                    <a:lnTo>
                      <a:pt x="262" y="357"/>
                    </a:lnTo>
                    <a:lnTo>
                      <a:pt x="262" y="359"/>
                    </a:lnTo>
                    <a:lnTo>
                      <a:pt x="262" y="361"/>
                    </a:lnTo>
                    <a:lnTo>
                      <a:pt x="262" y="363"/>
                    </a:lnTo>
                    <a:lnTo>
                      <a:pt x="262" y="365"/>
                    </a:lnTo>
                    <a:lnTo>
                      <a:pt x="262" y="367"/>
                    </a:lnTo>
                    <a:lnTo>
                      <a:pt x="260" y="369"/>
                    </a:lnTo>
                    <a:lnTo>
                      <a:pt x="258" y="369"/>
                    </a:lnTo>
                    <a:lnTo>
                      <a:pt x="256" y="369"/>
                    </a:lnTo>
                    <a:lnTo>
                      <a:pt x="254" y="369"/>
                    </a:lnTo>
                    <a:lnTo>
                      <a:pt x="252" y="369"/>
                    </a:lnTo>
                    <a:lnTo>
                      <a:pt x="250" y="369"/>
                    </a:lnTo>
                    <a:lnTo>
                      <a:pt x="250" y="369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46" y="367"/>
                    </a:lnTo>
                    <a:lnTo>
                      <a:pt x="246" y="367"/>
                    </a:lnTo>
                    <a:lnTo>
                      <a:pt x="244" y="367"/>
                    </a:lnTo>
                    <a:lnTo>
                      <a:pt x="244" y="365"/>
                    </a:lnTo>
                    <a:lnTo>
                      <a:pt x="242" y="365"/>
                    </a:lnTo>
                    <a:lnTo>
                      <a:pt x="240" y="363"/>
                    </a:lnTo>
                    <a:lnTo>
                      <a:pt x="238" y="361"/>
                    </a:lnTo>
                    <a:lnTo>
                      <a:pt x="236" y="361"/>
                    </a:lnTo>
                    <a:lnTo>
                      <a:pt x="236" y="359"/>
                    </a:lnTo>
                    <a:lnTo>
                      <a:pt x="234" y="357"/>
                    </a:lnTo>
                    <a:lnTo>
                      <a:pt x="232" y="357"/>
                    </a:lnTo>
                    <a:lnTo>
                      <a:pt x="232" y="355"/>
                    </a:lnTo>
                    <a:lnTo>
                      <a:pt x="230" y="355"/>
                    </a:lnTo>
                    <a:lnTo>
                      <a:pt x="230" y="353"/>
                    </a:lnTo>
                    <a:lnTo>
                      <a:pt x="228" y="353"/>
                    </a:lnTo>
                    <a:lnTo>
                      <a:pt x="228" y="351"/>
                    </a:lnTo>
                    <a:lnTo>
                      <a:pt x="228" y="349"/>
                    </a:lnTo>
                    <a:lnTo>
                      <a:pt x="226" y="347"/>
                    </a:lnTo>
                    <a:lnTo>
                      <a:pt x="224" y="347"/>
                    </a:lnTo>
                    <a:lnTo>
                      <a:pt x="224" y="345"/>
                    </a:lnTo>
                    <a:lnTo>
                      <a:pt x="222" y="345"/>
                    </a:lnTo>
                    <a:lnTo>
                      <a:pt x="222" y="343"/>
                    </a:lnTo>
                    <a:lnTo>
                      <a:pt x="220" y="341"/>
                    </a:lnTo>
                    <a:lnTo>
                      <a:pt x="218" y="341"/>
                    </a:lnTo>
                    <a:lnTo>
                      <a:pt x="216" y="341"/>
                    </a:lnTo>
                    <a:lnTo>
                      <a:pt x="216" y="339"/>
                    </a:lnTo>
                    <a:lnTo>
                      <a:pt x="214" y="337"/>
                    </a:lnTo>
                    <a:lnTo>
                      <a:pt x="212" y="337"/>
                    </a:lnTo>
                    <a:lnTo>
                      <a:pt x="212" y="335"/>
                    </a:lnTo>
                    <a:lnTo>
                      <a:pt x="212" y="333"/>
                    </a:lnTo>
                    <a:lnTo>
                      <a:pt x="210" y="333"/>
                    </a:lnTo>
                    <a:lnTo>
                      <a:pt x="208" y="333"/>
                    </a:lnTo>
                    <a:lnTo>
                      <a:pt x="208" y="331"/>
                    </a:lnTo>
                    <a:lnTo>
                      <a:pt x="206" y="331"/>
                    </a:lnTo>
                    <a:lnTo>
                      <a:pt x="206" y="329"/>
                    </a:lnTo>
                    <a:lnTo>
                      <a:pt x="206" y="327"/>
                    </a:lnTo>
                    <a:lnTo>
                      <a:pt x="206" y="325"/>
                    </a:lnTo>
                    <a:lnTo>
                      <a:pt x="204" y="325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202" y="317"/>
                    </a:lnTo>
                    <a:lnTo>
                      <a:pt x="200" y="311"/>
                    </a:lnTo>
                    <a:lnTo>
                      <a:pt x="198" y="309"/>
                    </a:lnTo>
                    <a:lnTo>
                      <a:pt x="198" y="307"/>
                    </a:lnTo>
                    <a:lnTo>
                      <a:pt x="196" y="307"/>
                    </a:lnTo>
                    <a:lnTo>
                      <a:pt x="194" y="307"/>
                    </a:lnTo>
                    <a:lnTo>
                      <a:pt x="194" y="305"/>
                    </a:lnTo>
                    <a:lnTo>
                      <a:pt x="192" y="303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84" y="303"/>
                    </a:lnTo>
                    <a:lnTo>
                      <a:pt x="182" y="301"/>
                    </a:lnTo>
                    <a:lnTo>
                      <a:pt x="180" y="301"/>
                    </a:lnTo>
                    <a:lnTo>
                      <a:pt x="178" y="299"/>
                    </a:lnTo>
                    <a:lnTo>
                      <a:pt x="178" y="297"/>
                    </a:lnTo>
                    <a:lnTo>
                      <a:pt x="176" y="295"/>
                    </a:lnTo>
                    <a:lnTo>
                      <a:pt x="176" y="293"/>
                    </a:lnTo>
                    <a:lnTo>
                      <a:pt x="174" y="291"/>
                    </a:lnTo>
                    <a:lnTo>
                      <a:pt x="170" y="289"/>
                    </a:lnTo>
                    <a:lnTo>
                      <a:pt x="168" y="289"/>
                    </a:lnTo>
                    <a:lnTo>
                      <a:pt x="166" y="289"/>
                    </a:lnTo>
                    <a:lnTo>
                      <a:pt x="164" y="287"/>
                    </a:lnTo>
                    <a:lnTo>
                      <a:pt x="162" y="287"/>
                    </a:lnTo>
                    <a:lnTo>
                      <a:pt x="162" y="285"/>
                    </a:lnTo>
                    <a:lnTo>
                      <a:pt x="158" y="283"/>
                    </a:lnTo>
                    <a:lnTo>
                      <a:pt x="156" y="283"/>
                    </a:lnTo>
                    <a:lnTo>
                      <a:pt x="154" y="283"/>
                    </a:lnTo>
                    <a:lnTo>
                      <a:pt x="154" y="283"/>
                    </a:lnTo>
                    <a:lnTo>
                      <a:pt x="152" y="283"/>
                    </a:lnTo>
                    <a:lnTo>
                      <a:pt x="152" y="281"/>
                    </a:lnTo>
                    <a:lnTo>
                      <a:pt x="150" y="279"/>
                    </a:lnTo>
                    <a:lnTo>
                      <a:pt x="150" y="277"/>
                    </a:lnTo>
                    <a:lnTo>
                      <a:pt x="148" y="279"/>
                    </a:lnTo>
                    <a:lnTo>
                      <a:pt x="146" y="277"/>
                    </a:lnTo>
                    <a:lnTo>
                      <a:pt x="144" y="275"/>
                    </a:lnTo>
                    <a:lnTo>
                      <a:pt x="144" y="273"/>
                    </a:lnTo>
                    <a:lnTo>
                      <a:pt x="142" y="273"/>
                    </a:lnTo>
                    <a:lnTo>
                      <a:pt x="140" y="271"/>
                    </a:lnTo>
                    <a:lnTo>
                      <a:pt x="140" y="271"/>
                    </a:lnTo>
                    <a:lnTo>
                      <a:pt x="138" y="271"/>
                    </a:lnTo>
                    <a:lnTo>
                      <a:pt x="136" y="269"/>
                    </a:lnTo>
                    <a:lnTo>
                      <a:pt x="134" y="269"/>
                    </a:lnTo>
                    <a:lnTo>
                      <a:pt x="132" y="267"/>
                    </a:lnTo>
                    <a:lnTo>
                      <a:pt x="132" y="265"/>
                    </a:lnTo>
                    <a:lnTo>
                      <a:pt x="128" y="261"/>
                    </a:lnTo>
                    <a:lnTo>
                      <a:pt x="126" y="259"/>
                    </a:lnTo>
                    <a:lnTo>
                      <a:pt x="126" y="257"/>
                    </a:lnTo>
                    <a:lnTo>
                      <a:pt x="124" y="257"/>
                    </a:lnTo>
                    <a:lnTo>
                      <a:pt x="122" y="257"/>
                    </a:lnTo>
                    <a:lnTo>
                      <a:pt x="120" y="255"/>
                    </a:lnTo>
                    <a:lnTo>
                      <a:pt x="118" y="255"/>
                    </a:lnTo>
                    <a:lnTo>
                      <a:pt x="116" y="253"/>
                    </a:lnTo>
                    <a:lnTo>
                      <a:pt x="116" y="251"/>
                    </a:lnTo>
                    <a:lnTo>
                      <a:pt x="112" y="251"/>
                    </a:lnTo>
                    <a:lnTo>
                      <a:pt x="110" y="251"/>
                    </a:lnTo>
                    <a:lnTo>
                      <a:pt x="108" y="251"/>
                    </a:lnTo>
                    <a:lnTo>
                      <a:pt x="106" y="248"/>
                    </a:lnTo>
                    <a:lnTo>
                      <a:pt x="104" y="248"/>
                    </a:lnTo>
                    <a:lnTo>
                      <a:pt x="104" y="246"/>
                    </a:lnTo>
                    <a:lnTo>
                      <a:pt x="102" y="246"/>
                    </a:lnTo>
                    <a:lnTo>
                      <a:pt x="102" y="244"/>
                    </a:lnTo>
                    <a:lnTo>
                      <a:pt x="100" y="244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4" y="244"/>
                    </a:lnTo>
                    <a:lnTo>
                      <a:pt x="92" y="242"/>
                    </a:lnTo>
                    <a:lnTo>
                      <a:pt x="92" y="244"/>
                    </a:lnTo>
                    <a:lnTo>
                      <a:pt x="90" y="244"/>
                    </a:lnTo>
                    <a:lnTo>
                      <a:pt x="90" y="242"/>
                    </a:lnTo>
                    <a:lnTo>
                      <a:pt x="88" y="240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4" y="236"/>
                    </a:lnTo>
                    <a:lnTo>
                      <a:pt x="82" y="236"/>
                    </a:lnTo>
                    <a:lnTo>
                      <a:pt x="80" y="234"/>
                    </a:lnTo>
                    <a:lnTo>
                      <a:pt x="78" y="232"/>
                    </a:lnTo>
                    <a:lnTo>
                      <a:pt x="76" y="232"/>
                    </a:lnTo>
                    <a:lnTo>
                      <a:pt x="74" y="230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70" y="226"/>
                    </a:lnTo>
                    <a:lnTo>
                      <a:pt x="68" y="226"/>
                    </a:lnTo>
                    <a:lnTo>
                      <a:pt x="68" y="228"/>
                    </a:lnTo>
                    <a:lnTo>
                      <a:pt x="66" y="228"/>
                    </a:lnTo>
                    <a:lnTo>
                      <a:pt x="64" y="228"/>
                    </a:lnTo>
                    <a:lnTo>
                      <a:pt x="62" y="228"/>
                    </a:lnTo>
                    <a:lnTo>
                      <a:pt x="62" y="226"/>
                    </a:lnTo>
                    <a:lnTo>
                      <a:pt x="60" y="226"/>
                    </a:lnTo>
                    <a:lnTo>
                      <a:pt x="60" y="224"/>
                    </a:lnTo>
                    <a:lnTo>
                      <a:pt x="60" y="222"/>
                    </a:lnTo>
                    <a:lnTo>
                      <a:pt x="58" y="222"/>
                    </a:lnTo>
                    <a:lnTo>
                      <a:pt x="58" y="222"/>
                    </a:lnTo>
                    <a:lnTo>
                      <a:pt x="56" y="220"/>
                    </a:lnTo>
                    <a:lnTo>
                      <a:pt x="56" y="218"/>
                    </a:lnTo>
                    <a:lnTo>
                      <a:pt x="54" y="216"/>
                    </a:lnTo>
                    <a:lnTo>
                      <a:pt x="52" y="216"/>
                    </a:lnTo>
                    <a:lnTo>
                      <a:pt x="50" y="214"/>
                    </a:lnTo>
                    <a:lnTo>
                      <a:pt x="48" y="214"/>
                    </a:lnTo>
                    <a:lnTo>
                      <a:pt x="48" y="212"/>
                    </a:lnTo>
                    <a:lnTo>
                      <a:pt x="46" y="210"/>
                    </a:lnTo>
                    <a:lnTo>
                      <a:pt x="44" y="208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4" y="206"/>
                    </a:lnTo>
                    <a:lnTo>
                      <a:pt x="44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0" y="202"/>
                    </a:lnTo>
                    <a:lnTo>
                      <a:pt x="40" y="200"/>
                    </a:lnTo>
                    <a:lnTo>
                      <a:pt x="38" y="200"/>
                    </a:lnTo>
                    <a:lnTo>
                      <a:pt x="38" y="198"/>
                    </a:lnTo>
                    <a:lnTo>
                      <a:pt x="38" y="196"/>
                    </a:lnTo>
                    <a:lnTo>
                      <a:pt x="36" y="196"/>
                    </a:lnTo>
                    <a:lnTo>
                      <a:pt x="36" y="194"/>
                    </a:lnTo>
                    <a:lnTo>
                      <a:pt x="34" y="190"/>
                    </a:lnTo>
                    <a:lnTo>
                      <a:pt x="32" y="190"/>
                    </a:lnTo>
                    <a:lnTo>
                      <a:pt x="30" y="190"/>
                    </a:lnTo>
                    <a:lnTo>
                      <a:pt x="28" y="190"/>
                    </a:lnTo>
                    <a:lnTo>
                      <a:pt x="22" y="190"/>
                    </a:lnTo>
                    <a:lnTo>
                      <a:pt x="20" y="190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6" y="188"/>
                    </a:lnTo>
                    <a:lnTo>
                      <a:pt x="16" y="186"/>
                    </a:lnTo>
                    <a:lnTo>
                      <a:pt x="16" y="176"/>
                    </a:lnTo>
                    <a:lnTo>
                      <a:pt x="16" y="174"/>
                    </a:lnTo>
                    <a:lnTo>
                      <a:pt x="16" y="172"/>
                    </a:lnTo>
                    <a:lnTo>
                      <a:pt x="8" y="172"/>
                    </a:lnTo>
                    <a:lnTo>
                      <a:pt x="0" y="172"/>
                    </a:lnTo>
                    <a:lnTo>
                      <a:pt x="0" y="162"/>
                    </a:lnTo>
                    <a:lnTo>
                      <a:pt x="2" y="162"/>
                    </a:lnTo>
                    <a:lnTo>
                      <a:pt x="8" y="162"/>
                    </a:lnTo>
                    <a:lnTo>
                      <a:pt x="16" y="162"/>
                    </a:lnTo>
                    <a:lnTo>
                      <a:pt x="18" y="162"/>
                    </a:lnTo>
                    <a:lnTo>
                      <a:pt x="18" y="160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48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6" y="130"/>
                    </a:lnTo>
                    <a:lnTo>
                      <a:pt x="16" y="126"/>
                    </a:lnTo>
                    <a:lnTo>
                      <a:pt x="16" y="122"/>
                    </a:lnTo>
                    <a:lnTo>
                      <a:pt x="16" y="118"/>
                    </a:lnTo>
                    <a:lnTo>
                      <a:pt x="16" y="116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20" y="96"/>
                    </a:lnTo>
                    <a:lnTo>
                      <a:pt x="22" y="96"/>
                    </a:lnTo>
                    <a:lnTo>
                      <a:pt x="30" y="96"/>
                    </a:lnTo>
                    <a:lnTo>
                      <a:pt x="32" y="96"/>
                    </a:lnTo>
                    <a:lnTo>
                      <a:pt x="52" y="96"/>
                    </a:lnTo>
                    <a:lnTo>
                      <a:pt x="58" y="96"/>
                    </a:lnTo>
                    <a:lnTo>
                      <a:pt x="70" y="96"/>
                    </a:lnTo>
                    <a:lnTo>
                      <a:pt x="74" y="96"/>
                    </a:lnTo>
                    <a:lnTo>
                      <a:pt x="74" y="94"/>
                    </a:lnTo>
                    <a:lnTo>
                      <a:pt x="74" y="90"/>
                    </a:lnTo>
                    <a:lnTo>
                      <a:pt x="74" y="82"/>
                    </a:lnTo>
                    <a:lnTo>
                      <a:pt x="74" y="78"/>
                    </a:lnTo>
                    <a:lnTo>
                      <a:pt x="74" y="72"/>
                    </a:lnTo>
                    <a:lnTo>
                      <a:pt x="74" y="68"/>
                    </a:lnTo>
                    <a:lnTo>
                      <a:pt x="74" y="58"/>
                    </a:lnTo>
                    <a:lnTo>
                      <a:pt x="74" y="52"/>
                    </a:lnTo>
                    <a:lnTo>
                      <a:pt x="74" y="50"/>
                    </a:lnTo>
                    <a:lnTo>
                      <a:pt x="74" y="48"/>
                    </a:lnTo>
                    <a:lnTo>
                      <a:pt x="74" y="38"/>
                    </a:lnTo>
                    <a:lnTo>
                      <a:pt x="74" y="36"/>
                    </a:lnTo>
                    <a:lnTo>
                      <a:pt x="74" y="30"/>
                    </a:lnTo>
                    <a:lnTo>
                      <a:pt x="74" y="28"/>
                    </a:lnTo>
                    <a:lnTo>
                      <a:pt x="74" y="22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4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4" y="6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2DE215AB-8E0F-BD38-3225-D16FAFA67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0250" y="4468813"/>
                <a:ext cx="514350" cy="276225"/>
              </a:xfrm>
              <a:custGeom>
                <a:avLst/>
                <a:gdLst>
                  <a:gd name="T0" fmla="*/ 112 w 324"/>
                  <a:gd name="T1" fmla="*/ 2 h 174"/>
                  <a:gd name="T2" fmla="*/ 116 w 324"/>
                  <a:gd name="T3" fmla="*/ 12 h 174"/>
                  <a:gd name="T4" fmla="*/ 136 w 324"/>
                  <a:gd name="T5" fmla="*/ 12 h 174"/>
                  <a:gd name="T6" fmla="*/ 148 w 324"/>
                  <a:gd name="T7" fmla="*/ 12 h 174"/>
                  <a:gd name="T8" fmla="*/ 162 w 324"/>
                  <a:gd name="T9" fmla="*/ 12 h 174"/>
                  <a:gd name="T10" fmla="*/ 178 w 324"/>
                  <a:gd name="T11" fmla="*/ 12 h 174"/>
                  <a:gd name="T12" fmla="*/ 190 w 324"/>
                  <a:gd name="T13" fmla="*/ 12 h 174"/>
                  <a:gd name="T14" fmla="*/ 192 w 324"/>
                  <a:gd name="T15" fmla="*/ 20 h 174"/>
                  <a:gd name="T16" fmla="*/ 196 w 324"/>
                  <a:gd name="T17" fmla="*/ 32 h 174"/>
                  <a:gd name="T18" fmla="*/ 204 w 324"/>
                  <a:gd name="T19" fmla="*/ 40 h 174"/>
                  <a:gd name="T20" fmla="*/ 224 w 324"/>
                  <a:gd name="T21" fmla="*/ 42 h 174"/>
                  <a:gd name="T22" fmla="*/ 238 w 324"/>
                  <a:gd name="T23" fmla="*/ 42 h 174"/>
                  <a:gd name="T24" fmla="*/ 252 w 324"/>
                  <a:gd name="T25" fmla="*/ 42 h 174"/>
                  <a:gd name="T26" fmla="*/ 270 w 324"/>
                  <a:gd name="T27" fmla="*/ 42 h 174"/>
                  <a:gd name="T28" fmla="*/ 284 w 324"/>
                  <a:gd name="T29" fmla="*/ 42 h 174"/>
                  <a:gd name="T30" fmla="*/ 296 w 324"/>
                  <a:gd name="T31" fmla="*/ 42 h 174"/>
                  <a:gd name="T32" fmla="*/ 312 w 324"/>
                  <a:gd name="T33" fmla="*/ 42 h 174"/>
                  <a:gd name="T34" fmla="*/ 324 w 324"/>
                  <a:gd name="T35" fmla="*/ 44 h 174"/>
                  <a:gd name="T36" fmla="*/ 324 w 324"/>
                  <a:gd name="T37" fmla="*/ 62 h 174"/>
                  <a:gd name="T38" fmla="*/ 324 w 324"/>
                  <a:gd name="T39" fmla="*/ 78 h 174"/>
                  <a:gd name="T40" fmla="*/ 324 w 324"/>
                  <a:gd name="T41" fmla="*/ 100 h 174"/>
                  <a:gd name="T42" fmla="*/ 318 w 324"/>
                  <a:gd name="T43" fmla="*/ 104 h 174"/>
                  <a:gd name="T44" fmla="*/ 310 w 324"/>
                  <a:gd name="T45" fmla="*/ 102 h 174"/>
                  <a:gd name="T46" fmla="*/ 300 w 324"/>
                  <a:gd name="T47" fmla="*/ 98 h 174"/>
                  <a:gd name="T48" fmla="*/ 292 w 324"/>
                  <a:gd name="T49" fmla="*/ 100 h 174"/>
                  <a:gd name="T50" fmla="*/ 282 w 324"/>
                  <a:gd name="T51" fmla="*/ 104 h 174"/>
                  <a:gd name="T52" fmla="*/ 278 w 324"/>
                  <a:gd name="T53" fmla="*/ 120 h 174"/>
                  <a:gd name="T54" fmla="*/ 278 w 324"/>
                  <a:gd name="T55" fmla="*/ 140 h 174"/>
                  <a:gd name="T56" fmla="*/ 288 w 324"/>
                  <a:gd name="T57" fmla="*/ 150 h 174"/>
                  <a:gd name="T58" fmla="*/ 290 w 324"/>
                  <a:gd name="T59" fmla="*/ 162 h 174"/>
                  <a:gd name="T60" fmla="*/ 296 w 324"/>
                  <a:gd name="T61" fmla="*/ 174 h 174"/>
                  <a:gd name="T62" fmla="*/ 284 w 324"/>
                  <a:gd name="T63" fmla="*/ 174 h 174"/>
                  <a:gd name="T64" fmla="*/ 268 w 324"/>
                  <a:gd name="T65" fmla="*/ 174 h 174"/>
                  <a:gd name="T66" fmla="*/ 244 w 324"/>
                  <a:gd name="T67" fmla="*/ 174 h 174"/>
                  <a:gd name="T68" fmla="*/ 230 w 324"/>
                  <a:gd name="T69" fmla="*/ 174 h 174"/>
                  <a:gd name="T70" fmla="*/ 212 w 324"/>
                  <a:gd name="T71" fmla="*/ 174 h 174"/>
                  <a:gd name="T72" fmla="*/ 186 w 324"/>
                  <a:gd name="T73" fmla="*/ 174 h 174"/>
                  <a:gd name="T74" fmla="*/ 162 w 324"/>
                  <a:gd name="T75" fmla="*/ 174 h 174"/>
                  <a:gd name="T76" fmla="*/ 138 w 324"/>
                  <a:gd name="T77" fmla="*/ 174 h 174"/>
                  <a:gd name="T78" fmla="*/ 118 w 324"/>
                  <a:gd name="T79" fmla="*/ 174 h 174"/>
                  <a:gd name="T80" fmla="*/ 102 w 324"/>
                  <a:gd name="T81" fmla="*/ 174 h 174"/>
                  <a:gd name="T82" fmla="*/ 76 w 324"/>
                  <a:gd name="T83" fmla="*/ 174 h 174"/>
                  <a:gd name="T84" fmla="*/ 62 w 324"/>
                  <a:gd name="T85" fmla="*/ 174 h 174"/>
                  <a:gd name="T86" fmla="*/ 60 w 324"/>
                  <a:gd name="T87" fmla="*/ 162 h 174"/>
                  <a:gd name="T88" fmla="*/ 60 w 324"/>
                  <a:gd name="T89" fmla="*/ 150 h 174"/>
                  <a:gd name="T90" fmla="*/ 58 w 324"/>
                  <a:gd name="T91" fmla="*/ 134 h 174"/>
                  <a:gd name="T92" fmla="*/ 64 w 324"/>
                  <a:gd name="T93" fmla="*/ 120 h 174"/>
                  <a:gd name="T94" fmla="*/ 66 w 324"/>
                  <a:gd name="T95" fmla="*/ 112 h 174"/>
                  <a:gd name="T96" fmla="*/ 64 w 324"/>
                  <a:gd name="T97" fmla="*/ 104 h 174"/>
                  <a:gd name="T98" fmla="*/ 60 w 324"/>
                  <a:gd name="T99" fmla="*/ 98 h 174"/>
                  <a:gd name="T100" fmla="*/ 52 w 324"/>
                  <a:gd name="T101" fmla="*/ 86 h 174"/>
                  <a:gd name="T102" fmla="*/ 50 w 324"/>
                  <a:gd name="T103" fmla="*/ 66 h 174"/>
                  <a:gd name="T104" fmla="*/ 40 w 324"/>
                  <a:gd name="T105" fmla="*/ 54 h 174"/>
                  <a:gd name="T106" fmla="*/ 26 w 324"/>
                  <a:gd name="T107" fmla="*/ 50 h 174"/>
                  <a:gd name="T108" fmla="*/ 18 w 324"/>
                  <a:gd name="T109" fmla="*/ 38 h 174"/>
                  <a:gd name="T110" fmla="*/ 16 w 324"/>
                  <a:gd name="T111" fmla="*/ 22 h 174"/>
                  <a:gd name="T112" fmla="*/ 8 w 324"/>
                  <a:gd name="T113" fmla="*/ 18 h 174"/>
                  <a:gd name="T114" fmla="*/ 0 w 324"/>
                  <a:gd name="T115" fmla="*/ 8 h 174"/>
                  <a:gd name="T116" fmla="*/ 8 w 324"/>
                  <a:gd name="T117" fmla="*/ 0 h 174"/>
                  <a:gd name="T118" fmla="*/ 34 w 324"/>
                  <a:gd name="T119" fmla="*/ 0 h 174"/>
                  <a:gd name="T120" fmla="*/ 50 w 324"/>
                  <a:gd name="T121" fmla="*/ 2 h 174"/>
                  <a:gd name="T122" fmla="*/ 78 w 324"/>
                  <a:gd name="T123" fmla="*/ 2 h 174"/>
                  <a:gd name="T124" fmla="*/ 94 w 324"/>
                  <a:gd name="T125" fmla="*/ 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4" h="174">
                    <a:moveTo>
                      <a:pt x="94" y="2"/>
                    </a:moveTo>
                    <a:lnTo>
                      <a:pt x="96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8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6" y="4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6" y="10"/>
                    </a:lnTo>
                    <a:lnTo>
                      <a:pt x="116" y="12"/>
                    </a:lnTo>
                    <a:lnTo>
                      <a:pt x="122" y="12"/>
                    </a:lnTo>
                    <a:lnTo>
                      <a:pt x="126" y="12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2" y="12"/>
                    </a:lnTo>
                    <a:lnTo>
                      <a:pt x="134" y="12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40" y="12"/>
                    </a:lnTo>
                    <a:lnTo>
                      <a:pt x="142" y="12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60" y="12"/>
                    </a:lnTo>
                    <a:lnTo>
                      <a:pt x="162" y="12"/>
                    </a:lnTo>
                    <a:lnTo>
                      <a:pt x="164" y="12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2" y="12"/>
                    </a:lnTo>
                    <a:lnTo>
                      <a:pt x="176" y="12"/>
                    </a:lnTo>
                    <a:lnTo>
                      <a:pt x="178" y="12"/>
                    </a:lnTo>
                    <a:lnTo>
                      <a:pt x="180" y="12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0" y="12"/>
                    </a:lnTo>
                    <a:lnTo>
                      <a:pt x="190" y="14"/>
                    </a:lnTo>
                    <a:lnTo>
                      <a:pt x="192" y="14"/>
                    </a:lnTo>
                    <a:lnTo>
                      <a:pt x="192" y="16"/>
                    </a:lnTo>
                    <a:lnTo>
                      <a:pt x="192" y="18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192" y="20"/>
                    </a:lnTo>
                    <a:lnTo>
                      <a:pt x="192" y="22"/>
                    </a:lnTo>
                    <a:lnTo>
                      <a:pt x="192" y="24"/>
                    </a:lnTo>
                    <a:lnTo>
                      <a:pt x="194" y="26"/>
                    </a:lnTo>
                    <a:lnTo>
                      <a:pt x="194" y="28"/>
                    </a:lnTo>
                    <a:lnTo>
                      <a:pt x="194" y="30"/>
                    </a:lnTo>
                    <a:lnTo>
                      <a:pt x="196" y="30"/>
                    </a:lnTo>
                    <a:lnTo>
                      <a:pt x="196" y="32"/>
                    </a:lnTo>
                    <a:lnTo>
                      <a:pt x="198" y="32"/>
                    </a:lnTo>
                    <a:lnTo>
                      <a:pt x="200" y="32"/>
                    </a:lnTo>
                    <a:lnTo>
                      <a:pt x="200" y="34"/>
                    </a:lnTo>
                    <a:lnTo>
                      <a:pt x="200" y="36"/>
                    </a:lnTo>
                    <a:lnTo>
                      <a:pt x="200" y="38"/>
                    </a:lnTo>
                    <a:lnTo>
                      <a:pt x="202" y="38"/>
                    </a:lnTo>
                    <a:lnTo>
                      <a:pt x="204" y="40"/>
                    </a:lnTo>
                    <a:lnTo>
                      <a:pt x="206" y="42"/>
                    </a:lnTo>
                    <a:lnTo>
                      <a:pt x="210" y="42"/>
                    </a:lnTo>
                    <a:lnTo>
                      <a:pt x="212" y="42"/>
                    </a:lnTo>
                    <a:lnTo>
                      <a:pt x="218" y="42"/>
                    </a:lnTo>
                    <a:lnTo>
                      <a:pt x="220" y="42"/>
                    </a:lnTo>
                    <a:lnTo>
                      <a:pt x="222" y="42"/>
                    </a:lnTo>
                    <a:lnTo>
                      <a:pt x="224" y="42"/>
                    </a:lnTo>
                    <a:lnTo>
                      <a:pt x="226" y="42"/>
                    </a:lnTo>
                    <a:lnTo>
                      <a:pt x="228" y="42"/>
                    </a:lnTo>
                    <a:lnTo>
                      <a:pt x="230" y="42"/>
                    </a:lnTo>
                    <a:lnTo>
                      <a:pt x="232" y="42"/>
                    </a:lnTo>
                    <a:lnTo>
                      <a:pt x="234" y="42"/>
                    </a:lnTo>
                    <a:lnTo>
                      <a:pt x="236" y="42"/>
                    </a:lnTo>
                    <a:lnTo>
                      <a:pt x="238" y="42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50" y="42"/>
                    </a:lnTo>
                    <a:lnTo>
                      <a:pt x="252" y="42"/>
                    </a:lnTo>
                    <a:lnTo>
                      <a:pt x="256" y="42"/>
                    </a:lnTo>
                    <a:lnTo>
                      <a:pt x="258" y="42"/>
                    </a:lnTo>
                    <a:lnTo>
                      <a:pt x="260" y="42"/>
                    </a:lnTo>
                    <a:lnTo>
                      <a:pt x="262" y="42"/>
                    </a:lnTo>
                    <a:lnTo>
                      <a:pt x="264" y="42"/>
                    </a:lnTo>
                    <a:lnTo>
                      <a:pt x="266" y="42"/>
                    </a:lnTo>
                    <a:lnTo>
                      <a:pt x="270" y="42"/>
                    </a:lnTo>
                    <a:lnTo>
                      <a:pt x="272" y="42"/>
                    </a:lnTo>
                    <a:lnTo>
                      <a:pt x="274" y="42"/>
                    </a:lnTo>
                    <a:lnTo>
                      <a:pt x="276" y="42"/>
                    </a:lnTo>
                    <a:lnTo>
                      <a:pt x="278" y="42"/>
                    </a:lnTo>
                    <a:lnTo>
                      <a:pt x="280" y="42"/>
                    </a:lnTo>
                    <a:lnTo>
                      <a:pt x="282" y="42"/>
                    </a:lnTo>
                    <a:lnTo>
                      <a:pt x="284" y="42"/>
                    </a:lnTo>
                    <a:lnTo>
                      <a:pt x="286" y="42"/>
                    </a:lnTo>
                    <a:lnTo>
                      <a:pt x="288" y="42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2" y="42"/>
                    </a:lnTo>
                    <a:lnTo>
                      <a:pt x="294" y="42"/>
                    </a:lnTo>
                    <a:lnTo>
                      <a:pt x="296" y="42"/>
                    </a:lnTo>
                    <a:lnTo>
                      <a:pt x="298" y="42"/>
                    </a:lnTo>
                    <a:lnTo>
                      <a:pt x="300" y="42"/>
                    </a:lnTo>
                    <a:lnTo>
                      <a:pt x="302" y="42"/>
                    </a:lnTo>
                    <a:lnTo>
                      <a:pt x="304" y="42"/>
                    </a:lnTo>
                    <a:lnTo>
                      <a:pt x="308" y="42"/>
                    </a:lnTo>
                    <a:lnTo>
                      <a:pt x="310" y="42"/>
                    </a:lnTo>
                    <a:lnTo>
                      <a:pt x="312" y="42"/>
                    </a:lnTo>
                    <a:lnTo>
                      <a:pt x="314" y="42"/>
                    </a:lnTo>
                    <a:lnTo>
                      <a:pt x="316" y="42"/>
                    </a:lnTo>
                    <a:lnTo>
                      <a:pt x="318" y="42"/>
                    </a:lnTo>
                    <a:lnTo>
                      <a:pt x="320" y="42"/>
                    </a:lnTo>
                    <a:lnTo>
                      <a:pt x="322" y="42"/>
                    </a:lnTo>
                    <a:lnTo>
                      <a:pt x="324" y="42"/>
                    </a:lnTo>
                    <a:lnTo>
                      <a:pt x="324" y="44"/>
                    </a:lnTo>
                    <a:lnTo>
                      <a:pt x="324" y="46"/>
                    </a:lnTo>
                    <a:lnTo>
                      <a:pt x="324" y="48"/>
                    </a:lnTo>
                    <a:lnTo>
                      <a:pt x="324" y="50"/>
                    </a:lnTo>
                    <a:lnTo>
                      <a:pt x="324" y="56"/>
                    </a:lnTo>
                    <a:lnTo>
                      <a:pt x="324" y="56"/>
                    </a:lnTo>
                    <a:lnTo>
                      <a:pt x="324" y="58"/>
                    </a:lnTo>
                    <a:lnTo>
                      <a:pt x="324" y="62"/>
                    </a:lnTo>
                    <a:lnTo>
                      <a:pt x="324" y="64"/>
                    </a:lnTo>
                    <a:lnTo>
                      <a:pt x="324" y="68"/>
                    </a:lnTo>
                    <a:lnTo>
                      <a:pt x="324" y="70"/>
                    </a:lnTo>
                    <a:lnTo>
                      <a:pt x="324" y="72"/>
                    </a:lnTo>
                    <a:lnTo>
                      <a:pt x="324" y="74"/>
                    </a:lnTo>
                    <a:lnTo>
                      <a:pt x="324" y="76"/>
                    </a:lnTo>
                    <a:lnTo>
                      <a:pt x="324" y="78"/>
                    </a:lnTo>
                    <a:lnTo>
                      <a:pt x="324" y="80"/>
                    </a:lnTo>
                    <a:lnTo>
                      <a:pt x="324" y="82"/>
                    </a:lnTo>
                    <a:lnTo>
                      <a:pt x="324" y="88"/>
                    </a:lnTo>
                    <a:lnTo>
                      <a:pt x="324" y="94"/>
                    </a:lnTo>
                    <a:lnTo>
                      <a:pt x="324" y="96"/>
                    </a:lnTo>
                    <a:lnTo>
                      <a:pt x="324" y="98"/>
                    </a:lnTo>
                    <a:lnTo>
                      <a:pt x="324" y="100"/>
                    </a:lnTo>
                    <a:lnTo>
                      <a:pt x="324" y="102"/>
                    </a:lnTo>
                    <a:lnTo>
                      <a:pt x="324" y="104"/>
                    </a:lnTo>
                    <a:lnTo>
                      <a:pt x="324" y="104"/>
                    </a:lnTo>
                    <a:lnTo>
                      <a:pt x="322" y="106"/>
                    </a:lnTo>
                    <a:lnTo>
                      <a:pt x="320" y="106"/>
                    </a:lnTo>
                    <a:lnTo>
                      <a:pt x="318" y="106"/>
                    </a:lnTo>
                    <a:lnTo>
                      <a:pt x="318" y="104"/>
                    </a:lnTo>
                    <a:lnTo>
                      <a:pt x="316" y="104"/>
                    </a:lnTo>
                    <a:lnTo>
                      <a:pt x="314" y="104"/>
                    </a:lnTo>
                    <a:lnTo>
                      <a:pt x="314" y="104"/>
                    </a:lnTo>
                    <a:lnTo>
                      <a:pt x="314" y="104"/>
                    </a:lnTo>
                    <a:lnTo>
                      <a:pt x="312" y="104"/>
                    </a:lnTo>
                    <a:lnTo>
                      <a:pt x="312" y="104"/>
                    </a:lnTo>
                    <a:lnTo>
                      <a:pt x="310" y="102"/>
                    </a:lnTo>
                    <a:lnTo>
                      <a:pt x="308" y="102"/>
                    </a:lnTo>
                    <a:lnTo>
                      <a:pt x="308" y="100"/>
                    </a:lnTo>
                    <a:lnTo>
                      <a:pt x="306" y="100"/>
                    </a:lnTo>
                    <a:lnTo>
                      <a:pt x="304" y="100"/>
                    </a:lnTo>
                    <a:lnTo>
                      <a:pt x="302" y="100"/>
                    </a:lnTo>
                    <a:lnTo>
                      <a:pt x="302" y="98"/>
                    </a:lnTo>
                    <a:lnTo>
                      <a:pt x="300" y="98"/>
                    </a:lnTo>
                    <a:lnTo>
                      <a:pt x="298" y="98"/>
                    </a:lnTo>
                    <a:lnTo>
                      <a:pt x="298" y="100"/>
                    </a:lnTo>
                    <a:lnTo>
                      <a:pt x="296" y="100"/>
                    </a:lnTo>
                    <a:lnTo>
                      <a:pt x="294" y="100"/>
                    </a:lnTo>
                    <a:lnTo>
                      <a:pt x="294" y="102"/>
                    </a:lnTo>
                    <a:lnTo>
                      <a:pt x="292" y="102"/>
                    </a:lnTo>
                    <a:lnTo>
                      <a:pt x="292" y="100"/>
                    </a:lnTo>
                    <a:lnTo>
                      <a:pt x="290" y="100"/>
                    </a:lnTo>
                    <a:lnTo>
                      <a:pt x="288" y="100"/>
                    </a:lnTo>
                    <a:lnTo>
                      <a:pt x="288" y="102"/>
                    </a:lnTo>
                    <a:lnTo>
                      <a:pt x="288" y="102"/>
                    </a:lnTo>
                    <a:lnTo>
                      <a:pt x="286" y="102"/>
                    </a:lnTo>
                    <a:lnTo>
                      <a:pt x="284" y="104"/>
                    </a:lnTo>
                    <a:lnTo>
                      <a:pt x="282" y="104"/>
                    </a:lnTo>
                    <a:lnTo>
                      <a:pt x="280" y="104"/>
                    </a:lnTo>
                    <a:lnTo>
                      <a:pt x="280" y="106"/>
                    </a:lnTo>
                    <a:lnTo>
                      <a:pt x="280" y="108"/>
                    </a:lnTo>
                    <a:lnTo>
                      <a:pt x="280" y="110"/>
                    </a:lnTo>
                    <a:lnTo>
                      <a:pt x="280" y="114"/>
                    </a:lnTo>
                    <a:lnTo>
                      <a:pt x="278" y="116"/>
                    </a:lnTo>
                    <a:lnTo>
                      <a:pt x="278" y="120"/>
                    </a:lnTo>
                    <a:lnTo>
                      <a:pt x="278" y="122"/>
                    </a:lnTo>
                    <a:lnTo>
                      <a:pt x="278" y="124"/>
                    </a:lnTo>
                    <a:lnTo>
                      <a:pt x="278" y="126"/>
                    </a:lnTo>
                    <a:lnTo>
                      <a:pt x="278" y="132"/>
                    </a:lnTo>
                    <a:lnTo>
                      <a:pt x="278" y="136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78" y="142"/>
                    </a:lnTo>
                    <a:lnTo>
                      <a:pt x="278" y="146"/>
                    </a:lnTo>
                    <a:lnTo>
                      <a:pt x="284" y="146"/>
                    </a:lnTo>
                    <a:lnTo>
                      <a:pt x="286" y="146"/>
                    </a:lnTo>
                    <a:lnTo>
                      <a:pt x="286" y="148"/>
                    </a:lnTo>
                    <a:lnTo>
                      <a:pt x="286" y="150"/>
                    </a:lnTo>
                    <a:lnTo>
                      <a:pt x="288" y="150"/>
                    </a:lnTo>
                    <a:lnTo>
                      <a:pt x="288" y="152"/>
                    </a:lnTo>
                    <a:lnTo>
                      <a:pt x="288" y="154"/>
                    </a:lnTo>
                    <a:lnTo>
                      <a:pt x="288" y="156"/>
                    </a:lnTo>
                    <a:lnTo>
                      <a:pt x="288" y="158"/>
                    </a:lnTo>
                    <a:lnTo>
                      <a:pt x="290" y="158"/>
                    </a:lnTo>
                    <a:lnTo>
                      <a:pt x="290" y="160"/>
                    </a:lnTo>
                    <a:lnTo>
                      <a:pt x="290" y="162"/>
                    </a:lnTo>
                    <a:lnTo>
                      <a:pt x="292" y="164"/>
                    </a:lnTo>
                    <a:lnTo>
                      <a:pt x="292" y="166"/>
                    </a:lnTo>
                    <a:lnTo>
                      <a:pt x="292" y="168"/>
                    </a:lnTo>
                    <a:lnTo>
                      <a:pt x="294" y="168"/>
                    </a:lnTo>
                    <a:lnTo>
                      <a:pt x="294" y="170"/>
                    </a:lnTo>
                    <a:lnTo>
                      <a:pt x="294" y="172"/>
                    </a:lnTo>
                    <a:lnTo>
                      <a:pt x="296" y="174"/>
                    </a:lnTo>
                    <a:lnTo>
                      <a:pt x="294" y="174"/>
                    </a:lnTo>
                    <a:lnTo>
                      <a:pt x="292" y="174"/>
                    </a:lnTo>
                    <a:lnTo>
                      <a:pt x="290" y="174"/>
                    </a:lnTo>
                    <a:lnTo>
                      <a:pt x="288" y="174"/>
                    </a:lnTo>
                    <a:lnTo>
                      <a:pt x="288" y="174"/>
                    </a:lnTo>
                    <a:lnTo>
                      <a:pt x="286" y="174"/>
                    </a:lnTo>
                    <a:lnTo>
                      <a:pt x="284" y="174"/>
                    </a:lnTo>
                    <a:lnTo>
                      <a:pt x="282" y="174"/>
                    </a:lnTo>
                    <a:lnTo>
                      <a:pt x="280" y="174"/>
                    </a:lnTo>
                    <a:lnTo>
                      <a:pt x="278" y="174"/>
                    </a:lnTo>
                    <a:lnTo>
                      <a:pt x="276" y="174"/>
                    </a:lnTo>
                    <a:lnTo>
                      <a:pt x="274" y="174"/>
                    </a:lnTo>
                    <a:lnTo>
                      <a:pt x="270" y="174"/>
                    </a:lnTo>
                    <a:lnTo>
                      <a:pt x="268" y="174"/>
                    </a:lnTo>
                    <a:lnTo>
                      <a:pt x="266" y="174"/>
                    </a:lnTo>
                    <a:lnTo>
                      <a:pt x="260" y="174"/>
                    </a:lnTo>
                    <a:lnTo>
                      <a:pt x="258" y="174"/>
                    </a:lnTo>
                    <a:lnTo>
                      <a:pt x="254" y="174"/>
                    </a:lnTo>
                    <a:lnTo>
                      <a:pt x="252" y="174"/>
                    </a:lnTo>
                    <a:lnTo>
                      <a:pt x="248" y="174"/>
                    </a:lnTo>
                    <a:lnTo>
                      <a:pt x="244" y="174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38" y="174"/>
                    </a:lnTo>
                    <a:lnTo>
                      <a:pt x="236" y="174"/>
                    </a:lnTo>
                    <a:lnTo>
                      <a:pt x="234" y="174"/>
                    </a:lnTo>
                    <a:lnTo>
                      <a:pt x="232" y="174"/>
                    </a:lnTo>
                    <a:lnTo>
                      <a:pt x="230" y="174"/>
                    </a:lnTo>
                    <a:lnTo>
                      <a:pt x="228" y="174"/>
                    </a:lnTo>
                    <a:lnTo>
                      <a:pt x="226" y="174"/>
                    </a:lnTo>
                    <a:lnTo>
                      <a:pt x="222" y="174"/>
                    </a:lnTo>
                    <a:lnTo>
                      <a:pt x="220" y="174"/>
                    </a:lnTo>
                    <a:lnTo>
                      <a:pt x="218" y="174"/>
                    </a:lnTo>
                    <a:lnTo>
                      <a:pt x="214" y="174"/>
                    </a:lnTo>
                    <a:lnTo>
                      <a:pt x="212" y="174"/>
                    </a:lnTo>
                    <a:lnTo>
                      <a:pt x="208" y="174"/>
                    </a:lnTo>
                    <a:lnTo>
                      <a:pt x="206" y="174"/>
                    </a:lnTo>
                    <a:lnTo>
                      <a:pt x="202" y="174"/>
                    </a:lnTo>
                    <a:lnTo>
                      <a:pt x="198" y="174"/>
                    </a:lnTo>
                    <a:lnTo>
                      <a:pt x="192" y="174"/>
                    </a:lnTo>
                    <a:lnTo>
                      <a:pt x="190" y="174"/>
                    </a:lnTo>
                    <a:lnTo>
                      <a:pt x="186" y="174"/>
                    </a:lnTo>
                    <a:lnTo>
                      <a:pt x="184" y="174"/>
                    </a:lnTo>
                    <a:lnTo>
                      <a:pt x="180" y="174"/>
                    </a:lnTo>
                    <a:lnTo>
                      <a:pt x="170" y="174"/>
                    </a:lnTo>
                    <a:lnTo>
                      <a:pt x="168" y="174"/>
                    </a:lnTo>
                    <a:lnTo>
                      <a:pt x="166" y="174"/>
                    </a:lnTo>
                    <a:lnTo>
                      <a:pt x="164" y="174"/>
                    </a:lnTo>
                    <a:lnTo>
                      <a:pt x="162" y="174"/>
                    </a:lnTo>
                    <a:lnTo>
                      <a:pt x="158" y="174"/>
                    </a:lnTo>
                    <a:lnTo>
                      <a:pt x="156" y="174"/>
                    </a:lnTo>
                    <a:lnTo>
                      <a:pt x="148" y="174"/>
                    </a:lnTo>
                    <a:lnTo>
                      <a:pt x="144" y="174"/>
                    </a:lnTo>
                    <a:lnTo>
                      <a:pt x="142" y="174"/>
                    </a:lnTo>
                    <a:lnTo>
                      <a:pt x="140" y="174"/>
                    </a:lnTo>
                    <a:lnTo>
                      <a:pt x="138" y="174"/>
                    </a:lnTo>
                    <a:lnTo>
                      <a:pt x="136" y="174"/>
                    </a:lnTo>
                    <a:lnTo>
                      <a:pt x="134" y="174"/>
                    </a:lnTo>
                    <a:lnTo>
                      <a:pt x="132" y="174"/>
                    </a:lnTo>
                    <a:lnTo>
                      <a:pt x="130" y="174"/>
                    </a:lnTo>
                    <a:lnTo>
                      <a:pt x="124" y="174"/>
                    </a:lnTo>
                    <a:lnTo>
                      <a:pt x="120" y="174"/>
                    </a:lnTo>
                    <a:lnTo>
                      <a:pt x="118" y="174"/>
                    </a:lnTo>
                    <a:lnTo>
                      <a:pt x="116" y="174"/>
                    </a:lnTo>
                    <a:lnTo>
                      <a:pt x="114" y="174"/>
                    </a:lnTo>
                    <a:lnTo>
                      <a:pt x="112" y="174"/>
                    </a:lnTo>
                    <a:lnTo>
                      <a:pt x="110" y="174"/>
                    </a:lnTo>
                    <a:lnTo>
                      <a:pt x="108" y="174"/>
                    </a:lnTo>
                    <a:lnTo>
                      <a:pt x="104" y="174"/>
                    </a:lnTo>
                    <a:lnTo>
                      <a:pt x="102" y="174"/>
                    </a:lnTo>
                    <a:lnTo>
                      <a:pt x="100" y="174"/>
                    </a:lnTo>
                    <a:lnTo>
                      <a:pt x="98" y="174"/>
                    </a:lnTo>
                    <a:lnTo>
                      <a:pt x="94" y="174"/>
                    </a:lnTo>
                    <a:lnTo>
                      <a:pt x="90" y="174"/>
                    </a:lnTo>
                    <a:lnTo>
                      <a:pt x="88" y="174"/>
                    </a:lnTo>
                    <a:lnTo>
                      <a:pt x="78" y="174"/>
                    </a:lnTo>
                    <a:lnTo>
                      <a:pt x="76" y="174"/>
                    </a:lnTo>
                    <a:lnTo>
                      <a:pt x="74" y="174"/>
                    </a:lnTo>
                    <a:lnTo>
                      <a:pt x="72" y="174"/>
                    </a:lnTo>
                    <a:lnTo>
                      <a:pt x="70" y="174"/>
                    </a:lnTo>
                    <a:lnTo>
                      <a:pt x="68" y="174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2" y="174"/>
                    </a:lnTo>
                    <a:lnTo>
                      <a:pt x="58" y="174"/>
                    </a:lnTo>
                    <a:lnTo>
                      <a:pt x="60" y="172"/>
                    </a:lnTo>
                    <a:lnTo>
                      <a:pt x="60" y="168"/>
                    </a:lnTo>
                    <a:lnTo>
                      <a:pt x="58" y="168"/>
                    </a:lnTo>
                    <a:lnTo>
                      <a:pt x="58" y="166"/>
                    </a:lnTo>
                    <a:lnTo>
                      <a:pt x="60" y="164"/>
                    </a:lnTo>
                    <a:lnTo>
                      <a:pt x="60" y="162"/>
                    </a:lnTo>
                    <a:lnTo>
                      <a:pt x="58" y="160"/>
                    </a:lnTo>
                    <a:lnTo>
                      <a:pt x="56" y="158"/>
                    </a:lnTo>
                    <a:lnTo>
                      <a:pt x="56" y="156"/>
                    </a:lnTo>
                    <a:lnTo>
                      <a:pt x="56" y="154"/>
                    </a:lnTo>
                    <a:lnTo>
                      <a:pt x="58" y="152"/>
                    </a:lnTo>
                    <a:lnTo>
                      <a:pt x="58" y="150"/>
                    </a:lnTo>
                    <a:lnTo>
                      <a:pt x="60" y="150"/>
                    </a:lnTo>
                    <a:lnTo>
                      <a:pt x="60" y="148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8" y="134"/>
                    </a:lnTo>
                    <a:lnTo>
                      <a:pt x="58" y="132"/>
                    </a:lnTo>
                    <a:lnTo>
                      <a:pt x="58" y="130"/>
                    </a:lnTo>
                    <a:lnTo>
                      <a:pt x="60" y="130"/>
                    </a:lnTo>
                    <a:lnTo>
                      <a:pt x="60" y="128"/>
                    </a:lnTo>
                    <a:lnTo>
                      <a:pt x="62" y="122"/>
                    </a:lnTo>
                    <a:lnTo>
                      <a:pt x="64" y="122"/>
                    </a:lnTo>
                    <a:lnTo>
                      <a:pt x="64" y="120"/>
                    </a:lnTo>
                    <a:lnTo>
                      <a:pt x="64" y="118"/>
                    </a:lnTo>
                    <a:lnTo>
                      <a:pt x="64" y="116"/>
                    </a:lnTo>
                    <a:lnTo>
                      <a:pt x="62" y="116"/>
                    </a:lnTo>
                    <a:lnTo>
                      <a:pt x="62" y="114"/>
                    </a:lnTo>
                    <a:lnTo>
                      <a:pt x="62" y="112"/>
                    </a:lnTo>
                    <a:lnTo>
                      <a:pt x="64" y="112"/>
                    </a:lnTo>
                    <a:lnTo>
                      <a:pt x="66" y="112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8" y="106"/>
                    </a:lnTo>
                    <a:lnTo>
                      <a:pt x="66" y="104"/>
                    </a:lnTo>
                    <a:lnTo>
                      <a:pt x="66" y="104"/>
                    </a:lnTo>
                    <a:lnTo>
                      <a:pt x="64" y="104"/>
                    </a:lnTo>
                    <a:lnTo>
                      <a:pt x="62" y="104"/>
                    </a:lnTo>
                    <a:lnTo>
                      <a:pt x="62" y="102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60" y="96"/>
                    </a:lnTo>
                    <a:lnTo>
                      <a:pt x="58" y="94"/>
                    </a:lnTo>
                    <a:lnTo>
                      <a:pt x="58" y="92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2" y="82"/>
                    </a:lnTo>
                    <a:lnTo>
                      <a:pt x="52" y="80"/>
                    </a:lnTo>
                    <a:lnTo>
                      <a:pt x="52" y="78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50" y="66"/>
                    </a:lnTo>
                    <a:lnTo>
                      <a:pt x="48" y="62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4" y="56"/>
                    </a:lnTo>
                    <a:lnTo>
                      <a:pt x="42" y="56"/>
                    </a:lnTo>
                    <a:lnTo>
                      <a:pt x="40" y="54"/>
                    </a:lnTo>
                    <a:lnTo>
                      <a:pt x="38" y="52"/>
                    </a:lnTo>
                    <a:lnTo>
                      <a:pt x="36" y="54"/>
                    </a:lnTo>
                    <a:lnTo>
                      <a:pt x="36" y="56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8" y="44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30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4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" name="Freeform 13">
                <a:extLst>
                  <a:ext uri="{FF2B5EF4-FFF2-40B4-BE49-F238E27FC236}">
                    <a16:creationId xmlns:a16="http://schemas.microsoft.com/office/drawing/2014/main" id="{9188FF98-59A7-B584-530E-6D7970B7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313" y="889000"/>
                <a:ext cx="403225" cy="406400"/>
              </a:xfrm>
              <a:custGeom>
                <a:avLst/>
                <a:gdLst>
                  <a:gd name="T0" fmla="*/ 248 w 254"/>
                  <a:gd name="T1" fmla="*/ 24 h 256"/>
                  <a:gd name="T2" fmla="*/ 254 w 254"/>
                  <a:gd name="T3" fmla="*/ 44 h 256"/>
                  <a:gd name="T4" fmla="*/ 248 w 254"/>
                  <a:gd name="T5" fmla="*/ 60 h 256"/>
                  <a:gd name="T6" fmla="*/ 248 w 254"/>
                  <a:gd name="T7" fmla="*/ 92 h 256"/>
                  <a:gd name="T8" fmla="*/ 248 w 254"/>
                  <a:gd name="T9" fmla="*/ 110 h 256"/>
                  <a:gd name="T10" fmla="*/ 248 w 254"/>
                  <a:gd name="T11" fmla="*/ 134 h 256"/>
                  <a:gd name="T12" fmla="*/ 248 w 254"/>
                  <a:gd name="T13" fmla="*/ 150 h 256"/>
                  <a:gd name="T14" fmla="*/ 246 w 254"/>
                  <a:gd name="T15" fmla="*/ 168 h 256"/>
                  <a:gd name="T16" fmla="*/ 246 w 254"/>
                  <a:gd name="T17" fmla="*/ 196 h 256"/>
                  <a:gd name="T18" fmla="*/ 246 w 254"/>
                  <a:gd name="T19" fmla="*/ 206 h 256"/>
                  <a:gd name="T20" fmla="*/ 246 w 254"/>
                  <a:gd name="T21" fmla="*/ 218 h 256"/>
                  <a:gd name="T22" fmla="*/ 246 w 254"/>
                  <a:gd name="T23" fmla="*/ 238 h 256"/>
                  <a:gd name="T24" fmla="*/ 244 w 254"/>
                  <a:gd name="T25" fmla="*/ 252 h 256"/>
                  <a:gd name="T26" fmla="*/ 236 w 254"/>
                  <a:gd name="T27" fmla="*/ 254 h 256"/>
                  <a:gd name="T28" fmla="*/ 222 w 254"/>
                  <a:gd name="T29" fmla="*/ 254 h 256"/>
                  <a:gd name="T30" fmla="*/ 206 w 254"/>
                  <a:gd name="T31" fmla="*/ 254 h 256"/>
                  <a:gd name="T32" fmla="*/ 196 w 254"/>
                  <a:gd name="T33" fmla="*/ 250 h 256"/>
                  <a:gd name="T34" fmla="*/ 180 w 254"/>
                  <a:gd name="T35" fmla="*/ 250 h 256"/>
                  <a:gd name="T36" fmla="*/ 164 w 254"/>
                  <a:gd name="T37" fmla="*/ 250 h 256"/>
                  <a:gd name="T38" fmla="*/ 150 w 254"/>
                  <a:gd name="T39" fmla="*/ 250 h 256"/>
                  <a:gd name="T40" fmla="*/ 136 w 254"/>
                  <a:gd name="T41" fmla="*/ 250 h 256"/>
                  <a:gd name="T42" fmla="*/ 116 w 254"/>
                  <a:gd name="T43" fmla="*/ 250 h 256"/>
                  <a:gd name="T44" fmla="*/ 94 w 254"/>
                  <a:gd name="T45" fmla="*/ 250 h 256"/>
                  <a:gd name="T46" fmla="*/ 88 w 254"/>
                  <a:gd name="T47" fmla="*/ 256 h 256"/>
                  <a:gd name="T48" fmla="*/ 76 w 254"/>
                  <a:gd name="T49" fmla="*/ 250 h 256"/>
                  <a:gd name="T50" fmla="*/ 68 w 254"/>
                  <a:gd name="T51" fmla="*/ 250 h 256"/>
                  <a:gd name="T52" fmla="*/ 42 w 254"/>
                  <a:gd name="T53" fmla="*/ 250 h 256"/>
                  <a:gd name="T54" fmla="*/ 28 w 254"/>
                  <a:gd name="T55" fmla="*/ 250 h 256"/>
                  <a:gd name="T56" fmla="*/ 12 w 254"/>
                  <a:gd name="T57" fmla="*/ 250 h 256"/>
                  <a:gd name="T58" fmla="*/ 0 w 254"/>
                  <a:gd name="T59" fmla="*/ 228 h 256"/>
                  <a:gd name="T60" fmla="*/ 0 w 254"/>
                  <a:gd name="T61" fmla="*/ 204 h 256"/>
                  <a:gd name="T62" fmla="*/ 2 w 254"/>
                  <a:gd name="T63" fmla="*/ 182 h 256"/>
                  <a:gd name="T64" fmla="*/ 2 w 254"/>
                  <a:gd name="T65" fmla="*/ 158 h 256"/>
                  <a:gd name="T66" fmla="*/ 14 w 254"/>
                  <a:gd name="T67" fmla="*/ 128 h 256"/>
                  <a:gd name="T68" fmla="*/ 16 w 254"/>
                  <a:gd name="T69" fmla="*/ 110 h 256"/>
                  <a:gd name="T70" fmla="*/ 16 w 254"/>
                  <a:gd name="T71" fmla="*/ 82 h 256"/>
                  <a:gd name="T72" fmla="*/ 16 w 254"/>
                  <a:gd name="T73" fmla="*/ 62 h 256"/>
                  <a:gd name="T74" fmla="*/ 16 w 254"/>
                  <a:gd name="T75" fmla="*/ 50 h 256"/>
                  <a:gd name="T76" fmla="*/ 28 w 254"/>
                  <a:gd name="T77" fmla="*/ 36 h 256"/>
                  <a:gd name="T78" fmla="*/ 28 w 254"/>
                  <a:gd name="T79" fmla="*/ 22 h 256"/>
                  <a:gd name="T80" fmla="*/ 34 w 254"/>
                  <a:gd name="T81" fmla="*/ 14 h 256"/>
                  <a:gd name="T82" fmla="*/ 42 w 254"/>
                  <a:gd name="T83" fmla="*/ 20 h 256"/>
                  <a:gd name="T84" fmla="*/ 46 w 254"/>
                  <a:gd name="T85" fmla="*/ 10 h 256"/>
                  <a:gd name="T86" fmla="*/ 60 w 254"/>
                  <a:gd name="T87" fmla="*/ 12 h 256"/>
                  <a:gd name="T88" fmla="*/ 76 w 254"/>
                  <a:gd name="T89" fmla="*/ 10 h 256"/>
                  <a:gd name="T90" fmla="*/ 102 w 254"/>
                  <a:gd name="T91" fmla="*/ 10 h 256"/>
                  <a:gd name="T92" fmla="*/ 122 w 254"/>
                  <a:gd name="T93" fmla="*/ 10 h 256"/>
                  <a:gd name="T94" fmla="*/ 144 w 254"/>
                  <a:gd name="T95" fmla="*/ 10 h 256"/>
                  <a:gd name="T96" fmla="*/ 184 w 254"/>
                  <a:gd name="T97" fmla="*/ 10 h 256"/>
                  <a:gd name="T98" fmla="*/ 198 w 254"/>
                  <a:gd name="T99" fmla="*/ 0 h 256"/>
                  <a:gd name="T100" fmla="*/ 218 w 254"/>
                  <a:gd name="T101" fmla="*/ 0 h 256"/>
                  <a:gd name="T102" fmla="*/ 232 w 254"/>
                  <a:gd name="T103" fmla="*/ 0 h 256"/>
                  <a:gd name="T104" fmla="*/ 248 w 254"/>
                  <a:gd name="T105" fmla="*/ 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4" h="256">
                    <a:moveTo>
                      <a:pt x="248" y="8"/>
                    </a:moveTo>
                    <a:lnTo>
                      <a:pt x="248" y="12"/>
                    </a:lnTo>
                    <a:lnTo>
                      <a:pt x="248" y="14"/>
                    </a:lnTo>
                    <a:lnTo>
                      <a:pt x="248" y="18"/>
                    </a:lnTo>
                    <a:lnTo>
                      <a:pt x="248" y="20"/>
                    </a:lnTo>
                    <a:lnTo>
                      <a:pt x="248" y="24"/>
                    </a:lnTo>
                    <a:lnTo>
                      <a:pt x="248" y="28"/>
                    </a:lnTo>
                    <a:lnTo>
                      <a:pt x="248" y="34"/>
                    </a:lnTo>
                    <a:lnTo>
                      <a:pt x="248" y="38"/>
                    </a:lnTo>
                    <a:lnTo>
                      <a:pt x="248" y="42"/>
                    </a:lnTo>
                    <a:lnTo>
                      <a:pt x="248" y="44"/>
                    </a:lnTo>
                    <a:lnTo>
                      <a:pt x="254" y="44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0" y="50"/>
                    </a:lnTo>
                    <a:lnTo>
                      <a:pt x="248" y="50"/>
                    </a:lnTo>
                    <a:lnTo>
                      <a:pt x="248" y="58"/>
                    </a:lnTo>
                    <a:lnTo>
                      <a:pt x="248" y="60"/>
                    </a:lnTo>
                    <a:lnTo>
                      <a:pt x="248" y="62"/>
                    </a:lnTo>
                    <a:lnTo>
                      <a:pt x="248" y="66"/>
                    </a:lnTo>
                    <a:lnTo>
                      <a:pt x="248" y="74"/>
                    </a:lnTo>
                    <a:lnTo>
                      <a:pt x="248" y="80"/>
                    </a:lnTo>
                    <a:lnTo>
                      <a:pt x="248" y="88"/>
                    </a:lnTo>
                    <a:lnTo>
                      <a:pt x="248" y="92"/>
                    </a:lnTo>
                    <a:lnTo>
                      <a:pt x="248" y="96"/>
                    </a:lnTo>
                    <a:lnTo>
                      <a:pt x="248" y="98"/>
                    </a:lnTo>
                    <a:lnTo>
                      <a:pt x="248" y="102"/>
                    </a:lnTo>
                    <a:lnTo>
                      <a:pt x="248" y="104"/>
                    </a:lnTo>
                    <a:lnTo>
                      <a:pt x="248" y="106"/>
                    </a:lnTo>
                    <a:lnTo>
                      <a:pt x="248" y="110"/>
                    </a:lnTo>
                    <a:lnTo>
                      <a:pt x="248" y="116"/>
                    </a:lnTo>
                    <a:lnTo>
                      <a:pt x="248" y="122"/>
                    </a:lnTo>
                    <a:lnTo>
                      <a:pt x="248" y="124"/>
                    </a:lnTo>
                    <a:lnTo>
                      <a:pt x="248" y="130"/>
                    </a:lnTo>
                    <a:lnTo>
                      <a:pt x="248" y="132"/>
                    </a:lnTo>
                    <a:lnTo>
                      <a:pt x="248" y="134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8" y="146"/>
                    </a:lnTo>
                    <a:lnTo>
                      <a:pt x="248" y="150"/>
                    </a:lnTo>
                    <a:lnTo>
                      <a:pt x="248" y="150"/>
                    </a:lnTo>
                    <a:lnTo>
                      <a:pt x="246" y="152"/>
                    </a:lnTo>
                    <a:lnTo>
                      <a:pt x="246" y="156"/>
                    </a:lnTo>
                    <a:lnTo>
                      <a:pt x="246" y="160"/>
                    </a:lnTo>
                    <a:lnTo>
                      <a:pt x="246" y="164"/>
                    </a:lnTo>
                    <a:lnTo>
                      <a:pt x="246" y="168"/>
                    </a:lnTo>
                    <a:lnTo>
                      <a:pt x="246" y="176"/>
                    </a:lnTo>
                    <a:lnTo>
                      <a:pt x="246" y="186"/>
                    </a:lnTo>
                    <a:lnTo>
                      <a:pt x="246" y="190"/>
                    </a:lnTo>
                    <a:lnTo>
                      <a:pt x="246" y="192"/>
                    </a:lnTo>
                    <a:lnTo>
                      <a:pt x="246" y="194"/>
                    </a:lnTo>
                    <a:lnTo>
                      <a:pt x="246" y="196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200"/>
                    </a:lnTo>
                    <a:lnTo>
                      <a:pt x="246" y="202"/>
                    </a:lnTo>
                    <a:lnTo>
                      <a:pt x="246" y="204"/>
                    </a:lnTo>
                    <a:lnTo>
                      <a:pt x="246" y="206"/>
                    </a:lnTo>
                    <a:lnTo>
                      <a:pt x="246" y="208"/>
                    </a:lnTo>
                    <a:lnTo>
                      <a:pt x="246" y="210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6" y="216"/>
                    </a:lnTo>
                    <a:lnTo>
                      <a:pt x="246" y="218"/>
                    </a:lnTo>
                    <a:lnTo>
                      <a:pt x="246" y="226"/>
                    </a:lnTo>
                    <a:lnTo>
                      <a:pt x="246" y="228"/>
                    </a:lnTo>
                    <a:lnTo>
                      <a:pt x="246" y="230"/>
                    </a:lnTo>
                    <a:lnTo>
                      <a:pt x="246" y="232"/>
                    </a:lnTo>
                    <a:lnTo>
                      <a:pt x="246" y="234"/>
                    </a:lnTo>
                    <a:lnTo>
                      <a:pt x="246" y="238"/>
                    </a:lnTo>
                    <a:lnTo>
                      <a:pt x="246" y="242"/>
                    </a:lnTo>
                    <a:lnTo>
                      <a:pt x="246" y="244"/>
                    </a:lnTo>
                    <a:lnTo>
                      <a:pt x="246" y="246"/>
                    </a:lnTo>
                    <a:lnTo>
                      <a:pt x="244" y="248"/>
                    </a:lnTo>
                    <a:lnTo>
                      <a:pt x="244" y="250"/>
                    </a:lnTo>
                    <a:lnTo>
                      <a:pt x="244" y="252"/>
                    </a:lnTo>
                    <a:lnTo>
                      <a:pt x="244" y="254"/>
                    </a:lnTo>
                    <a:lnTo>
                      <a:pt x="242" y="254"/>
                    </a:lnTo>
                    <a:lnTo>
                      <a:pt x="240" y="254"/>
                    </a:lnTo>
                    <a:lnTo>
                      <a:pt x="238" y="254"/>
                    </a:lnTo>
                    <a:lnTo>
                      <a:pt x="238" y="254"/>
                    </a:lnTo>
                    <a:lnTo>
                      <a:pt x="236" y="254"/>
                    </a:lnTo>
                    <a:lnTo>
                      <a:pt x="232" y="254"/>
                    </a:lnTo>
                    <a:lnTo>
                      <a:pt x="230" y="254"/>
                    </a:lnTo>
                    <a:lnTo>
                      <a:pt x="228" y="254"/>
                    </a:lnTo>
                    <a:lnTo>
                      <a:pt x="226" y="254"/>
                    </a:lnTo>
                    <a:lnTo>
                      <a:pt x="224" y="254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8" y="254"/>
                    </a:lnTo>
                    <a:lnTo>
                      <a:pt x="216" y="254"/>
                    </a:lnTo>
                    <a:lnTo>
                      <a:pt x="214" y="254"/>
                    </a:lnTo>
                    <a:lnTo>
                      <a:pt x="210" y="254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2" y="254"/>
                    </a:lnTo>
                    <a:lnTo>
                      <a:pt x="200" y="254"/>
                    </a:lnTo>
                    <a:lnTo>
                      <a:pt x="198" y="254"/>
                    </a:lnTo>
                    <a:lnTo>
                      <a:pt x="196" y="252"/>
                    </a:lnTo>
                    <a:lnTo>
                      <a:pt x="196" y="250"/>
                    </a:lnTo>
                    <a:lnTo>
                      <a:pt x="194" y="250"/>
                    </a:lnTo>
                    <a:lnTo>
                      <a:pt x="192" y="250"/>
                    </a:lnTo>
                    <a:lnTo>
                      <a:pt x="188" y="250"/>
                    </a:lnTo>
                    <a:lnTo>
                      <a:pt x="186" y="250"/>
                    </a:lnTo>
                    <a:lnTo>
                      <a:pt x="184" y="250"/>
                    </a:lnTo>
                    <a:lnTo>
                      <a:pt x="180" y="250"/>
                    </a:lnTo>
                    <a:lnTo>
                      <a:pt x="178" y="250"/>
                    </a:lnTo>
                    <a:lnTo>
                      <a:pt x="176" y="250"/>
                    </a:lnTo>
                    <a:lnTo>
                      <a:pt x="174" y="250"/>
                    </a:lnTo>
                    <a:lnTo>
                      <a:pt x="172" y="250"/>
                    </a:lnTo>
                    <a:lnTo>
                      <a:pt x="166" y="250"/>
                    </a:lnTo>
                    <a:lnTo>
                      <a:pt x="164" y="250"/>
                    </a:lnTo>
                    <a:lnTo>
                      <a:pt x="162" y="250"/>
                    </a:lnTo>
                    <a:lnTo>
                      <a:pt x="160" y="250"/>
                    </a:lnTo>
                    <a:lnTo>
                      <a:pt x="158" y="250"/>
                    </a:lnTo>
                    <a:lnTo>
                      <a:pt x="154" y="250"/>
                    </a:lnTo>
                    <a:lnTo>
                      <a:pt x="152" y="250"/>
                    </a:lnTo>
                    <a:lnTo>
                      <a:pt x="150" y="250"/>
                    </a:lnTo>
                    <a:lnTo>
                      <a:pt x="148" y="250"/>
                    </a:lnTo>
                    <a:lnTo>
                      <a:pt x="146" y="250"/>
                    </a:lnTo>
                    <a:lnTo>
                      <a:pt x="142" y="250"/>
                    </a:lnTo>
                    <a:lnTo>
                      <a:pt x="142" y="250"/>
                    </a:lnTo>
                    <a:lnTo>
                      <a:pt x="140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2" y="250"/>
                    </a:lnTo>
                    <a:lnTo>
                      <a:pt x="128" y="250"/>
                    </a:lnTo>
                    <a:lnTo>
                      <a:pt x="124" y="250"/>
                    </a:lnTo>
                    <a:lnTo>
                      <a:pt x="120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2" y="250"/>
                    </a:lnTo>
                    <a:lnTo>
                      <a:pt x="110" y="250"/>
                    </a:lnTo>
                    <a:lnTo>
                      <a:pt x="106" y="250"/>
                    </a:lnTo>
                    <a:lnTo>
                      <a:pt x="96" y="250"/>
                    </a:lnTo>
                    <a:lnTo>
                      <a:pt x="94" y="250"/>
                    </a:lnTo>
                    <a:lnTo>
                      <a:pt x="94" y="252"/>
                    </a:lnTo>
                    <a:lnTo>
                      <a:pt x="94" y="254"/>
                    </a:lnTo>
                    <a:lnTo>
                      <a:pt x="94" y="254"/>
                    </a:lnTo>
                    <a:lnTo>
                      <a:pt x="92" y="254"/>
                    </a:lnTo>
                    <a:lnTo>
                      <a:pt x="88" y="254"/>
                    </a:lnTo>
                    <a:lnTo>
                      <a:pt x="88" y="256"/>
                    </a:lnTo>
                    <a:lnTo>
                      <a:pt x="86" y="256"/>
                    </a:lnTo>
                    <a:lnTo>
                      <a:pt x="86" y="254"/>
                    </a:lnTo>
                    <a:lnTo>
                      <a:pt x="86" y="252"/>
                    </a:lnTo>
                    <a:lnTo>
                      <a:pt x="86" y="250"/>
                    </a:lnTo>
                    <a:lnTo>
                      <a:pt x="80" y="250"/>
                    </a:lnTo>
                    <a:lnTo>
                      <a:pt x="76" y="250"/>
                    </a:lnTo>
                    <a:lnTo>
                      <a:pt x="74" y="250"/>
                    </a:lnTo>
                    <a:lnTo>
                      <a:pt x="74" y="254"/>
                    </a:lnTo>
                    <a:lnTo>
                      <a:pt x="70" y="254"/>
                    </a:lnTo>
                    <a:lnTo>
                      <a:pt x="68" y="254"/>
                    </a:lnTo>
                    <a:lnTo>
                      <a:pt x="68" y="252"/>
                    </a:lnTo>
                    <a:lnTo>
                      <a:pt x="68" y="250"/>
                    </a:lnTo>
                    <a:lnTo>
                      <a:pt x="62" y="250"/>
                    </a:lnTo>
                    <a:lnTo>
                      <a:pt x="60" y="250"/>
                    </a:lnTo>
                    <a:lnTo>
                      <a:pt x="54" y="250"/>
                    </a:lnTo>
                    <a:lnTo>
                      <a:pt x="48" y="250"/>
                    </a:lnTo>
                    <a:lnTo>
                      <a:pt x="46" y="250"/>
                    </a:lnTo>
                    <a:lnTo>
                      <a:pt x="42" y="250"/>
                    </a:lnTo>
                    <a:lnTo>
                      <a:pt x="38" y="250"/>
                    </a:lnTo>
                    <a:lnTo>
                      <a:pt x="36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0" y="250"/>
                    </a:lnTo>
                    <a:lnTo>
                      <a:pt x="28" y="250"/>
                    </a:lnTo>
                    <a:lnTo>
                      <a:pt x="26" y="250"/>
                    </a:lnTo>
                    <a:lnTo>
                      <a:pt x="24" y="250"/>
                    </a:lnTo>
                    <a:lnTo>
                      <a:pt x="22" y="250"/>
                    </a:lnTo>
                    <a:lnTo>
                      <a:pt x="20" y="250"/>
                    </a:lnTo>
                    <a:lnTo>
                      <a:pt x="18" y="250"/>
                    </a:lnTo>
                    <a:lnTo>
                      <a:pt x="12" y="250"/>
                    </a:lnTo>
                    <a:lnTo>
                      <a:pt x="10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0" y="242"/>
                    </a:lnTo>
                    <a:lnTo>
                      <a:pt x="0" y="228"/>
                    </a:lnTo>
                    <a:lnTo>
                      <a:pt x="0" y="226"/>
                    </a:lnTo>
                    <a:lnTo>
                      <a:pt x="0" y="224"/>
                    </a:lnTo>
                    <a:lnTo>
                      <a:pt x="0" y="220"/>
                    </a:lnTo>
                    <a:lnTo>
                      <a:pt x="0" y="218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4"/>
                    </a:lnTo>
                    <a:lnTo>
                      <a:pt x="2" y="188"/>
                    </a:lnTo>
                    <a:lnTo>
                      <a:pt x="2" y="186"/>
                    </a:lnTo>
                    <a:lnTo>
                      <a:pt x="2" y="182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2" y="172"/>
                    </a:lnTo>
                    <a:lnTo>
                      <a:pt x="2" y="170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50"/>
                    </a:lnTo>
                    <a:lnTo>
                      <a:pt x="14" y="150"/>
                    </a:lnTo>
                    <a:lnTo>
                      <a:pt x="16" y="150"/>
                    </a:lnTo>
                    <a:lnTo>
                      <a:pt x="14" y="128"/>
                    </a:lnTo>
                    <a:lnTo>
                      <a:pt x="14" y="126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16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6" y="92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6" y="66"/>
                    </a:lnTo>
                    <a:lnTo>
                      <a:pt x="16" y="62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28" y="24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20"/>
                    </a:lnTo>
                    <a:lnTo>
                      <a:pt x="60" y="20"/>
                    </a:lnTo>
                    <a:lnTo>
                      <a:pt x="60" y="16"/>
                    </a:lnTo>
                    <a:lnTo>
                      <a:pt x="60" y="12"/>
                    </a:lnTo>
                    <a:lnTo>
                      <a:pt x="60" y="8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2" y="10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10" y="10"/>
                    </a:lnTo>
                    <a:lnTo>
                      <a:pt x="118" y="10"/>
                    </a:lnTo>
                    <a:lnTo>
                      <a:pt x="120" y="10"/>
                    </a:lnTo>
                    <a:lnTo>
                      <a:pt x="122" y="10"/>
                    </a:lnTo>
                    <a:lnTo>
                      <a:pt x="124" y="10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4" y="10"/>
                    </a:lnTo>
                    <a:lnTo>
                      <a:pt x="142" y="10"/>
                    </a:lnTo>
                    <a:lnTo>
                      <a:pt x="144" y="10"/>
                    </a:lnTo>
                    <a:lnTo>
                      <a:pt x="150" y="10"/>
                    </a:lnTo>
                    <a:lnTo>
                      <a:pt x="158" y="10"/>
                    </a:lnTo>
                    <a:lnTo>
                      <a:pt x="168" y="10"/>
                    </a:lnTo>
                    <a:lnTo>
                      <a:pt x="170" y="10"/>
                    </a:lnTo>
                    <a:lnTo>
                      <a:pt x="176" y="10"/>
                    </a:lnTo>
                    <a:lnTo>
                      <a:pt x="184" y="10"/>
                    </a:lnTo>
                    <a:lnTo>
                      <a:pt x="186" y="10"/>
                    </a:lnTo>
                    <a:lnTo>
                      <a:pt x="190" y="10"/>
                    </a:lnTo>
                    <a:lnTo>
                      <a:pt x="198" y="10"/>
                    </a:lnTo>
                    <a:lnTo>
                      <a:pt x="198" y="6"/>
                    </a:lnTo>
                    <a:lnTo>
                      <a:pt x="198" y="2"/>
                    </a:lnTo>
                    <a:lnTo>
                      <a:pt x="198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8" y="0"/>
                    </a:lnTo>
                    <a:lnTo>
                      <a:pt x="212" y="0"/>
                    </a:lnTo>
                    <a:lnTo>
                      <a:pt x="216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48" y="2"/>
                    </a:lnTo>
                    <a:lnTo>
                      <a:pt x="248" y="6"/>
                    </a:lnTo>
                    <a:lnTo>
                      <a:pt x="248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" name="Freeform 14">
                <a:extLst>
                  <a:ext uri="{FF2B5EF4-FFF2-40B4-BE49-F238E27FC236}">
                    <a16:creationId xmlns:a16="http://schemas.microsoft.com/office/drawing/2014/main" id="{3BDD61C3-7025-B410-BD72-55E6B7906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5763" y="3959225"/>
                <a:ext cx="490538" cy="234950"/>
              </a:xfrm>
              <a:custGeom>
                <a:avLst/>
                <a:gdLst>
                  <a:gd name="T0" fmla="*/ 203 w 309"/>
                  <a:gd name="T1" fmla="*/ 10 h 148"/>
                  <a:gd name="T2" fmla="*/ 211 w 309"/>
                  <a:gd name="T3" fmla="*/ 16 h 148"/>
                  <a:gd name="T4" fmla="*/ 215 w 309"/>
                  <a:gd name="T5" fmla="*/ 20 h 148"/>
                  <a:gd name="T6" fmla="*/ 219 w 309"/>
                  <a:gd name="T7" fmla="*/ 26 h 148"/>
                  <a:gd name="T8" fmla="*/ 225 w 309"/>
                  <a:gd name="T9" fmla="*/ 30 h 148"/>
                  <a:gd name="T10" fmla="*/ 235 w 309"/>
                  <a:gd name="T11" fmla="*/ 32 h 148"/>
                  <a:gd name="T12" fmla="*/ 235 w 309"/>
                  <a:gd name="T13" fmla="*/ 26 h 148"/>
                  <a:gd name="T14" fmla="*/ 241 w 309"/>
                  <a:gd name="T15" fmla="*/ 28 h 148"/>
                  <a:gd name="T16" fmla="*/ 249 w 309"/>
                  <a:gd name="T17" fmla="*/ 32 h 148"/>
                  <a:gd name="T18" fmla="*/ 253 w 309"/>
                  <a:gd name="T19" fmla="*/ 32 h 148"/>
                  <a:gd name="T20" fmla="*/ 257 w 309"/>
                  <a:gd name="T21" fmla="*/ 36 h 148"/>
                  <a:gd name="T22" fmla="*/ 267 w 309"/>
                  <a:gd name="T23" fmla="*/ 42 h 148"/>
                  <a:gd name="T24" fmla="*/ 275 w 309"/>
                  <a:gd name="T25" fmla="*/ 46 h 148"/>
                  <a:gd name="T26" fmla="*/ 287 w 309"/>
                  <a:gd name="T27" fmla="*/ 50 h 148"/>
                  <a:gd name="T28" fmla="*/ 297 w 309"/>
                  <a:gd name="T29" fmla="*/ 52 h 148"/>
                  <a:gd name="T30" fmla="*/ 307 w 309"/>
                  <a:gd name="T31" fmla="*/ 54 h 148"/>
                  <a:gd name="T32" fmla="*/ 309 w 309"/>
                  <a:gd name="T33" fmla="*/ 60 h 148"/>
                  <a:gd name="T34" fmla="*/ 309 w 309"/>
                  <a:gd name="T35" fmla="*/ 82 h 148"/>
                  <a:gd name="T36" fmla="*/ 309 w 309"/>
                  <a:gd name="T37" fmla="*/ 94 h 148"/>
                  <a:gd name="T38" fmla="*/ 309 w 309"/>
                  <a:gd name="T39" fmla="*/ 110 h 148"/>
                  <a:gd name="T40" fmla="*/ 307 w 309"/>
                  <a:gd name="T41" fmla="*/ 128 h 148"/>
                  <a:gd name="T42" fmla="*/ 303 w 309"/>
                  <a:gd name="T43" fmla="*/ 132 h 148"/>
                  <a:gd name="T44" fmla="*/ 273 w 309"/>
                  <a:gd name="T45" fmla="*/ 132 h 148"/>
                  <a:gd name="T46" fmla="*/ 235 w 309"/>
                  <a:gd name="T47" fmla="*/ 130 h 148"/>
                  <a:gd name="T48" fmla="*/ 215 w 309"/>
                  <a:gd name="T49" fmla="*/ 130 h 148"/>
                  <a:gd name="T50" fmla="*/ 199 w 309"/>
                  <a:gd name="T51" fmla="*/ 130 h 148"/>
                  <a:gd name="T52" fmla="*/ 195 w 309"/>
                  <a:gd name="T53" fmla="*/ 144 h 148"/>
                  <a:gd name="T54" fmla="*/ 173 w 309"/>
                  <a:gd name="T55" fmla="*/ 146 h 148"/>
                  <a:gd name="T56" fmla="*/ 153 w 309"/>
                  <a:gd name="T57" fmla="*/ 146 h 148"/>
                  <a:gd name="T58" fmla="*/ 137 w 309"/>
                  <a:gd name="T59" fmla="*/ 142 h 148"/>
                  <a:gd name="T60" fmla="*/ 139 w 309"/>
                  <a:gd name="T61" fmla="*/ 128 h 148"/>
                  <a:gd name="T62" fmla="*/ 121 w 309"/>
                  <a:gd name="T63" fmla="*/ 128 h 148"/>
                  <a:gd name="T64" fmla="*/ 105 w 309"/>
                  <a:gd name="T65" fmla="*/ 128 h 148"/>
                  <a:gd name="T66" fmla="*/ 100 w 309"/>
                  <a:gd name="T67" fmla="*/ 114 h 148"/>
                  <a:gd name="T68" fmla="*/ 100 w 309"/>
                  <a:gd name="T69" fmla="*/ 90 h 148"/>
                  <a:gd name="T70" fmla="*/ 100 w 309"/>
                  <a:gd name="T71" fmla="*/ 78 h 148"/>
                  <a:gd name="T72" fmla="*/ 90 w 309"/>
                  <a:gd name="T73" fmla="*/ 68 h 148"/>
                  <a:gd name="T74" fmla="*/ 80 w 309"/>
                  <a:gd name="T75" fmla="*/ 60 h 148"/>
                  <a:gd name="T76" fmla="*/ 70 w 309"/>
                  <a:gd name="T77" fmla="*/ 68 h 148"/>
                  <a:gd name="T78" fmla="*/ 60 w 309"/>
                  <a:gd name="T79" fmla="*/ 70 h 148"/>
                  <a:gd name="T80" fmla="*/ 46 w 309"/>
                  <a:gd name="T81" fmla="*/ 70 h 148"/>
                  <a:gd name="T82" fmla="*/ 24 w 309"/>
                  <a:gd name="T83" fmla="*/ 70 h 148"/>
                  <a:gd name="T84" fmla="*/ 18 w 309"/>
                  <a:gd name="T85" fmla="*/ 62 h 148"/>
                  <a:gd name="T86" fmla="*/ 16 w 309"/>
                  <a:gd name="T87" fmla="*/ 54 h 148"/>
                  <a:gd name="T88" fmla="*/ 14 w 309"/>
                  <a:gd name="T89" fmla="*/ 40 h 148"/>
                  <a:gd name="T90" fmla="*/ 8 w 309"/>
                  <a:gd name="T91" fmla="*/ 34 h 148"/>
                  <a:gd name="T92" fmla="*/ 6 w 309"/>
                  <a:gd name="T93" fmla="*/ 24 h 148"/>
                  <a:gd name="T94" fmla="*/ 4 w 309"/>
                  <a:gd name="T95" fmla="*/ 16 h 148"/>
                  <a:gd name="T96" fmla="*/ 2 w 309"/>
                  <a:gd name="T97" fmla="*/ 8 h 148"/>
                  <a:gd name="T98" fmla="*/ 10 w 309"/>
                  <a:gd name="T99" fmla="*/ 2 h 148"/>
                  <a:gd name="T100" fmla="*/ 34 w 309"/>
                  <a:gd name="T101" fmla="*/ 2 h 148"/>
                  <a:gd name="T102" fmla="*/ 56 w 309"/>
                  <a:gd name="T103" fmla="*/ 4 h 148"/>
                  <a:gd name="T104" fmla="*/ 70 w 309"/>
                  <a:gd name="T105" fmla="*/ 4 h 148"/>
                  <a:gd name="T106" fmla="*/ 86 w 309"/>
                  <a:gd name="T107" fmla="*/ 4 h 148"/>
                  <a:gd name="T108" fmla="*/ 111 w 309"/>
                  <a:gd name="T109" fmla="*/ 4 h 148"/>
                  <a:gd name="T110" fmla="*/ 131 w 309"/>
                  <a:gd name="T111" fmla="*/ 4 h 148"/>
                  <a:gd name="T112" fmla="*/ 153 w 309"/>
                  <a:gd name="T113" fmla="*/ 4 h 148"/>
                  <a:gd name="T114" fmla="*/ 173 w 309"/>
                  <a:gd name="T115" fmla="*/ 4 h 148"/>
                  <a:gd name="T116" fmla="*/ 181 w 309"/>
                  <a:gd name="T117" fmla="*/ 2 h 148"/>
                  <a:gd name="T118" fmla="*/ 193 w 309"/>
                  <a:gd name="T119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9" h="148">
                    <a:moveTo>
                      <a:pt x="193" y="2"/>
                    </a:moveTo>
                    <a:lnTo>
                      <a:pt x="195" y="4"/>
                    </a:lnTo>
                    <a:lnTo>
                      <a:pt x="197" y="6"/>
                    </a:lnTo>
                    <a:lnTo>
                      <a:pt x="199" y="8"/>
                    </a:lnTo>
                    <a:lnTo>
                      <a:pt x="201" y="8"/>
                    </a:lnTo>
                    <a:lnTo>
                      <a:pt x="203" y="10"/>
                    </a:lnTo>
                    <a:lnTo>
                      <a:pt x="205" y="10"/>
                    </a:lnTo>
                    <a:lnTo>
                      <a:pt x="205" y="12"/>
                    </a:lnTo>
                    <a:lnTo>
                      <a:pt x="207" y="14"/>
                    </a:lnTo>
                    <a:lnTo>
                      <a:pt x="209" y="14"/>
                    </a:lnTo>
                    <a:lnTo>
                      <a:pt x="211" y="14"/>
                    </a:lnTo>
                    <a:lnTo>
                      <a:pt x="211" y="16"/>
                    </a:lnTo>
                    <a:lnTo>
                      <a:pt x="211" y="18"/>
                    </a:lnTo>
                    <a:lnTo>
                      <a:pt x="209" y="18"/>
                    </a:lnTo>
                    <a:lnTo>
                      <a:pt x="211" y="20"/>
                    </a:lnTo>
                    <a:lnTo>
                      <a:pt x="213" y="20"/>
                    </a:lnTo>
                    <a:lnTo>
                      <a:pt x="215" y="20"/>
                    </a:lnTo>
                    <a:lnTo>
                      <a:pt x="215" y="20"/>
                    </a:lnTo>
                    <a:lnTo>
                      <a:pt x="217" y="20"/>
                    </a:lnTo>
                    <a:lnTo>
                      <a:pt x="219" y="20"/>
                    </a:lnTo>
                    <a:lnTo>
                      <a:pt x="221" y="20"/>
                    </a:lnTo>
                    <a:lnTo>
                      <a:pt x="221" y="22"/>
                    </a:lnTo>
                    <a:lnTo>
                      <a:pt x="221" y="26"/>
                    </a:lnTo>
                    <a:lnTo>
                      <a:pt x="219" y="26"/>
                    </a:lnTo>
                    <a:lnTo>
                      <a:pt x="217" y="26"/>
                    </a:lnTo>
                    <a:lnTo>
                      <a:pt x="217" y="24"/>
                    </a:lnTo>
                    <a:lnTo>
                      <a:pt x="217" y="26"/>
                    </a:lnTo>
                    <a:lnTo>
                      <a:pt x="219" y="28"/>
                    </a:lnTo>
                    <a:lnTo>
                      <a:pt x="223" y="30"/>
                    </a:lnTo>
                    <a:lnTo>
                      <a:pt x="225" y="30"/>
                    </a:lnTo>
                    <a:lnTo>
                      <a:pt x="227" y="30"/>
                    </a:lnTo>
                    <a:lnTo>
                      <a:pt x="229" y="30"/>
                    </a:lnTo>
                    <a:lnTo>
                      <a:pt x="231" y="30"/>
                    </a:lnTo>
                    <a:lnTo>
                      <a:pt x="233" y="30"/>
                    </a:lnTo>
                    <a:lnTo>
                      <a:pt x="235" y="30"/>
                    </a:lnTo>
                    <a:lnTo>
                      <a:pt x="235" y="32"/>
                    </a:lnTo>
                    <a:lnTo>
                      <a:pt x="237" y="32"/>
                    </a:lnTo>
                    <a:lnTo>
                      <a:pt x="237" y="30"/>
                    </a:lnTo>
                    <a:lnTo>
                      <a:pt x="237" y="28"/>
                    </a:lnTo>
                    <a:lnTo>
                      <a:pt x="235" y="30"/>
                    </a:lnTo>
                    <a:lnTo>
                      <a:pt x="235" y="28"/>
                    </a:lnTo>
                    <a:lnTo>
                      <a:pt x="235" y="26"/>
                    </a:lnTo>
                    <a:lnTo>
                      <a:pt x="237" y="26"/>
                    </a:lnTo>
                    <a:lnTo>
                      <a:pt x="237" y="24"/>
                    </a:lnTo>
                    <a:lnTo>
                      <a:pt x="239" y="24"/>
                    </a:lnTo>
                    <a:lnTo>
                      <a:pt x="239" y="26"/>
                    </a:lnTo>
                    <a:lnTo>
                      <a:pt x="239" y="28"/>
                    </a:lnTo>
                    <a:lnTo>
                      <a:pt x="241" y="28"/>
                    </a:lnTo>
                    <a:lnTo>
                      <a:pt x="241" y="30"/>
                    </a:lnTo>
                    <a:lnTo>
                      <a:pt x="243" y="30"/>
                    </a:lnTo>
                    <a:lnTo>
                      <a:pt x="243" y="32"/>
                    </a:lnTo>
                    <a:lnTo>
                      <a:pt x="245" y="32"/>
                    </a:lnTo>
                    <a:lnTo>
                      <a:pt x="247" y="32"/>
                    </a:lnTo>
                    <a:lnTo>
                      <a:pt x="249" y="32"/>
                    </a:lnTo>
                    <a:lnTo>
                      <a:pt x="249" y="30"/>
                    </a:lnTo>
                    <a:lnTo>
                      <a:pt x="251" y="30"/>
                    </a:lnTo>
                    <a:lnTo>
                      <a:pt x="251" y="28"/>
                    </a:lnTo>
                    <a:lnTo>
                      <a:pt x="253" y="28"/>
                    </a:lnTo>
                    <a:lnTo>
                      <a:pt x="253" y="30"/>
                    </a:lnTo>
                    <a:lnTo>
                      <a:pt x="253" y="32"/>
                    </a:lnTo>
                    <a:lnTo>
                      <a:pt x="253" y="34"/>
                    </a:lnTo>
                    <a:lnTo>
                      <a:pt x="253" y="36"/>
                    </a:lnTo>
                    <a:lnTo>
                      <a:pt x="253" y="38"/>
                    </a:lnTo>
                    <a:lnTo>
                      <a:pt x="255" y="38"/>
                    </a:lnTo>
                    <a:lnTo>
                      <a:pt x="257" y="38"/>
                    </a:lnTo>
                    <a:lnTo>
                      <a:pt x="257" y="36"/>
                    </a:lnTo>
                    <a:lnTo>
                      <a:pt x="261" y="38"/>
                    </a:lnTo>
                    <a:lnTo>
                      <a:pt x="261" y="40"/>
                    </a:lnTo>
                    <a:lnTo>
                      <a:pt x="263" y="40"/>
                    </a:lnTo>
                    <a:lnTo>
                      <a:pt x="263" y="40"/>
                    </a:lnTo>
                    <a:lnTo>
                      <a:pt x="263" y="40"/>
                    </a:lnTo>
                    <a:lnTo>
                      <a:pt x="267" y="42"/>
                    </a:lnTo>
                    <a:lnTo>
                      <a:pt x="269" y="42"/>
                    </a:lnTo>
                    <a:lnTo>
                      <a:pt x="269" y="44"/>
                    </a:lnTo>
                    <a:lnTo>
                      <a:pt x="269" y="42"/>
                    </a:lnTo>
                    <a:lnTo>
                      <a:pt x="271" y="44"/>
                    </a:lnTo>
                    <a:lnTo>
                      <a:pt x="275" y="44"/>
                    </a:lnTo>
                    <a:lnTo>
                      <a:pt x="275" y="46"/>
                    </a:lnTo>
                    <a:lnTo>
                      <a:pt x="277" y="44"/>
                    </a:lnTo>
                    <a:lnTo>
                      <a:pt x="281" y="44"/>
                    </a:lnTo>
                    <a:lnTo>
                      <a:pt x="281" y="46"/>
                    </a:lnTo>
                    <a:lnTo>
                      <a:pt x="283" y="48"/>
                    </a:lnTo>
                    <a:lnTo>
                      <a:pt x="285" y="48"/>
                    </a:lnTo>
                    <a:lnTo>
                      <a:pt x="287" y="50"/>
                    </a:lnTo>
                    <a:lnTo>
                      <a:pt x="287" y="52"/>
                    </a:lnTo>
                    <a:lnTo>
                      <a:pt x="287" y="54"/>
                    </a:lnTo>
                    <a:lnTo>
                      <a:pt x="289" y="54"/>
                    </a:lnTo>
                    <a:lnTo>
                      <a:pt x="293" y="52"/>
                    </a:lnTo>
                    <a:lnTo>
                      <a:pt x="295" y="52"/>
                    </a:lnTo>
                    <a:lnTo>
                      <a:pt x="297" y="52"/>
                    </a:lnTo>
                    <a:lnTo>
                      <a:pt x="299" y="54"/>
                    </a:lnTo>
                    <a:lnTo>
                      <a:pt x="301" y="54"/>
                    </a:lnTo>
                    <a:lnTo>
                      <a:pt x="301" y="56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4"/>
                    </a:lnTo>
                    <a:lnTo>
                      <a:pt x="307" y="52"/>
                    </a:lnTo>
                    <a:lnTo>
                      <a:pt x="309" y="52"/>
                    </a:lnTo>
                    <a:lnTo>
                      <a:pt x="309" y="54"/>
                    </a:lnTo>
                    <a:lnTo>
                      <a:pt x="309" y="56"/>
                    </a:lnTo>
                    <a:lnTo>
                      <a:pt x="309" y="58"/>
                    </a:lnTo>
                    <a:lnTo>
                      <a:pt x="309" y="60"/>
                    </a:lnTo>
                    <a:lnTo>
                      <a:pt x="309" y="64"/>
                    </a:lnTo>
                    <a:lnTo>
                      <a:pt x="309" y="66"/>
                    </a:lnTo>
                    <a:lnTo>
                      <a:pt x="309" y="76"/>
                    </a:lnTo>
                    <a:lnTo>
                      <a:pt x="309" y="78"/>
                    </a:lnTo>
                    <a:lnTo>
                      <a:pt x="309" y="80"/>
                    </a:lnTo>
                    <a:lnTo>
                      <a:pt x="309" y="82"/>
                    </a:lnTo>
                    <a:lnTo>
                      <a:pt x="309" y="84"/>
                    </a:lnTo>
                    <a:lnTo>
                      <a:pt x="309" y="86"/>
                    </a:lnTo>
                    <a:lnTo>
                      <a:pt x="309" y="88"/>
                    </a:lnTo>
                    <a:lnTo>
                      <a:pt x="309" y="88"/>
                    </a:lnTo>
                    <a:lnTo>
                      <a:pt x="309" y="90"/>
                    </a:lnTo>
                    <a:lnTo>
                      <a:pt x="309" y="94"/>
                    </a:lnTo>
                    <a:lnTo>
                      <a:pt x="309" y="96"/>
                    </a:lnTo>
                    <a:lnTo>
                      <a:pt x="309" y="102"/>
                    </a:lnTo>
                    <a:lnTo>
                      <a:pt x="309" y="104"/>
                    </a:lnTo>
                    <a:lnTo>
                      <a:pt x="309" y="106"/>
                    </a:lnTo>
                    <a:lnTo>
                      <a:pt x="309" y="108"/>
                    </a:lnTo>
                    <a:lnTo>
                      <a:pt x="309" y="110"/>
                    </a:lnTo>
                    <a:lnTo>
                      <a:pt x="309" y="114"/>
                    </a:lnTo>
                    <a:lnTo>
                      <a:pt x="309" y="116"/>
                    </a:lnTo>
                    <a:lnTo>
                      <a:pt x="309" y="118"/>
                    </a:lnTo>
                    <a:lnTo>
                      <a:pt x="309" y="124"/>
                    </a:lnTo>
                    <a:lnTo>
                      <a:pt x="309" y="126"/>
                    </a:lnTo>
                    <a:lnTo>
                      <a:pt x="307" y="128"/>
                    </a:lnTo>
                    <a:lnTo>
                      <a:pt x="307" y="130"/>
                    </a:lnTo>
                    <a:lnTo>
                      <a:pt x="307" y="132"/>
                    </a:lnTo>
                    <a:lnTo>
                      <a:pt x="307" y="134"/>
                    </a:lnTo>
                    <a:lnTo>
                      <a:pt x="305" y="134"/>
                    </a:lnTo>
                    <a:lnTo>
                      <a:pt x="305" y="132"/>
                    </a:lnTo>
                    <a:lnTo>
                      <a:pt x="303" y="132"/>
                    </a:lnTo>
                    <a:lnTo>
                      <a:pt x="301" y="132"/>
                    </a:lnTo>
                    <a:lnTo>
                      <a:pt x="299" y="132"/>
                    </a:lnTo>
                    <a:lnTo>
                      <a:pt x="297" y="132"/>
                    </a:lnTo>
                    <a:lnTo>
                      <a:pt x="285" y="132"/>
                    </a:lnTo>
                    <a:lnTo>
                      <a:pt x="281" y="132"/>
                    </a:lnTo>
                    <a:lnTo>
                      <a:pt x="273" y="132"/>
                    </a:lnTo>
                    <a:lnTo>
                      <a:pt x="269" y="132"/>
                    </a:lnTo>
                    <a:lnTo>
                      <a:pt x="265" y="132"/>
                    </a:lnTo>
                    <a:lnTo>
                      <a:pt x="257" y="132"/>
                    </a:lnTo>
                    <a:lnTo>
                      <a:pt x="255" y="132"/>
                    </a:lnTo>
                    <a:lnTo>
                      <a:pt x="241" y="130"/>
                    </a:lnTo>
                    <a:lnTo>
                      <a:pt x="235" y="130"/>
                    </a:lnTo>
                    <a:lnTo>
                      <a:pt x="233" y="130"/>
                    </a:lnTo>
                    <a:lnTo>
                      <a:pt x="229" y="130"/>
                    </a:lnTo>
                    <a:lnTo>
                      <a:pt x="227" y="130"/>
                    </a:lnTo>
                    <a:lnTo>
                      <a:pt x="221" y="130"/>
                    </a:lnTo>
                    <a:lnTo>
                      <a:pt x="217" y="130"/>
                    </a:lnTo>
                    <a:lnTo>
                      <a:pt x="215" y="130"/>
                    </a:lnTo>
                    <a:lnTo>
                      <a:pt x="213" y="130"/>
                    </a:lnTo>
                    <a:lnTo>
                      <a:pt x="211" y="130"/>
                    </a:lnTo>
                    <a:lnTo>
                      <a:pt x="207" y="130"/>
                    </a:lnTo>
                    <a:lnTo>
                      <a:pt x="203" y="130"/>
                    </a:lnTo>
                    <a:lnTo>
                      <a:pt x="201" y="130"/>
                    </a:lnTo>
                    <a:lnTo>
                      <a:pt x="199" y="130"/>
                    </a:lnTo>
                    <a:lnTo>
                      <a:pt x="197" y="128"/>
                    </a:lnTo>
                    <a:lnTo>
                      <a:pt x="195" y="128"/>
                    </a:lnTo>
                    <a:lnTo>
                      <a:pt x="195" y="134"/>
                    </a:lnTo>
                    <a:lnTo>
                      <a:pt x="195" y="136"/>
                    </a:lnTo>
                    <a:lnTo>
                      <a:pt x="195" y="142"/>
                    </a:lnTo>
                    <a:lnTo>
                      <a:pt x="195" y="144"/>
                    </a:lnTo>
                    <a:lnTo>
                      <a:pt x="195" y="148"/>
                    </a:lnTo>
                    <a:lnTo>
                      <a:pt x="191" y="148"/>
                    </a:lnTo>
                    <a:lnTo>
                      <a:pt x="187" y="148"/>
                    </a:lnTo>
                    <a:lnTo>
                      <a:pt x="185" y="148"/>
                    </a:lnTo>
                    <a:lnTo>
                      <a:pt x="177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5" y="146"/>
                    </a:lnTo>
                    <a:lnTo>
                      <a:pt x="161" y="146"/>
                    </a:lnTo>
                    <a:lnTo>
                      <a:pt x="159" y="146"/>
                    </a:lnTo>
                    <a:lnTo>
                      <a:pt x="157" y="146"/>
                    </a:lnTo>
                    <a:lnTo>
                      <a:pt x="153" y="146"/>
                    </a:lnTo>
                    <a:lnTo>
                      <a:pt x="151" y="146"/>
                    </a:lnTo>
                    <a:lnTo>
                      <a:pt x="149" y="146"/>
                    </a:lnTo>
                    <a:lnTo>
                      <a:pt x="147" y="146"/>
                    </a:lnTo>
                    <a:lnTo>
                      <a:pt x="139" y="146"/>
                    </a:lnTo>
                    <a:lnTo>
                      <a:pt x="137" y="146"/>
                    </a:lnTo>
                    <a:lnTo>
                      <a:pt x="137" y="142"/>
                    </a:lnTo>
                    <a:lnTo>
                      <a:pt x="137" y="140"/>
                    </a:lnTo>
                    <a:lnTo>
                      <a:pt x="137" y="138"/>
                    </a:lnTo>
                    <a:lnTo>
                      <a:pt x="137" y="136"/>
                    </a:lnTo>
                    <a:lnTo>
                      <a:pt x="137" y="136"/>
                    </a:lnTo>
                    <a:lnTo>
                      <a:pt x="137" y="132"/>
                    </a:lnTo>
                    <a:lnTo>
                      <a:pt x="139" y="128"/>
                    </a:lnTo>
                    <a:lnTo>
                      <a:pt x="135" y="128"/>
                    </a:lnTo>
                    <a:lnTo>
                      <a:pt x="133" y="128"/>
                    </a:lnTo>
                    <a:lnTo>
                      <a:pt x="131" y="128"/>
                    </a:lnTo>
                    <a:lnTo>
                      <a:pt x="129" y="128"/>
                    </a:lnTo>
                    <a:lnTo>
                      <a:pt x="125" y="128"/>
                    </a:lnTo>
                    <a:lnTo>
                      <a:pt x="121" y="128"/>
                    </a:lnTo>
                    <a:lnTo>
                      <a:pt x="119" y="128"/>
                    </a:lnTo>
                    <a:lnTo>
                      <a:pt x="117" y="128"/>
                    </a:lnTo>
                    <a:lnTo>
                      <a:pt x="111" y="128"/>
                    </a:lnTo>
                    <a:lnTo>
                      <a:pt x="109" y="128"/>
                    </a:lnTo>
                    <a:lnTo>
                      <a:pt x="107" y="128"/>
                    </a:lnTo>
                    <a:lnTo>
                      <a:pt x="105" y="128"/>
                    </a:lnTo>
                    <a:lnTo>
                      <a:pt x="103" y="128"/>
                    </a:lnTo>
                    <a:lnTo>
                      <a:pt x="100" y="128"/>
                    </a:lnTo>
                    <a:lnTo>
                      <a:pt x="100" y="126"/>
                    </a:lnTo>
                    <a:lnTo>
                      <a:pt x="100" y="122"/>
                    </a:lnTo>
                    <a:lnTo>
                      <a:pt x="100" y="116"/>
                    </a:lnTo>
                    <a:lnTo>
                      <a:pt x="100" y="114"/>
                    </a:lnTo>
                    <a:lnTo>
                      <a:pt x="100" y="112"/>
                    </a:lnTo>
                    <a:lnTo>
                      <a:pt x="100" y="108"/>
                    </a:lnTo>
                    <a:lnTo>
                      <a:pt x="100" y="104"/>
                    </a:lnTo>
                    <a:lnTo>
                      <a:pt x="100" y="98"/>
                    </a:lnTo>
                    <a:lnTo>
                      <a:pt x="100" y="94"/>
                    </a:lnTo>
                    <a:lnTo>
                      <a:pt x="100" y="90"/>
                    </a:lnTo>
                    <a:lnTo>
                      <a:pt x="100" y="88"/>
                    </a:lnTo>
                    <a:lnTo>
                      <a:pt x="100" y="86"/>
                    </a:lnTo>
                    <a:lnTo>
                      <a:pt x="100" y="84"/>
                    </a:lnTo>
                    <a:lnTo>
                      <a:pt x="100" y="82"/>
                    </a:lnTo>
                    <a:lnTo>
                      <a:pt x="100" y="80"/>
                    </a:lnTo>
                    <a:lnTo>
                      <a:pt x="100" y="78"/>
                    </a:lnTo>
                    <a:lnTo>
                      <a:pt x="100" y="76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0" y="68"/>
                    </a:lnTo>
                    <a:lnTo>
                      <a:pt x="90" y="60"/>
                    </a:lnTo>
                    <a:lnTo>
                      <a:pt x="88" y="60"/>
                    </a:lnTo>
                    <a:lnTo>
                      <a:pt x="86" y="60"/>
                    </a:lnTo>
                    <a:lnTo>
                      <a:pt x="84" y="60"/>
                    </a:lnTo>
                    <a:lnTo>
                      <a:pt x="82" y="60"/>
                    </a:lnTo>
                    <a:lnTo>
                      <a:pt x="80" y="60"/>
                    </a:lnTo>
                    <a:lnTo>
                      <a:pt x="78" y="60"/>
                    </a:lnTo>
                    <a:lnTo>
                      <a:pt x="74" y="60"/>
                    </a:lnTo>
                    <a:lnTo>
                      <a:pt x="70" y="60"/>
                    </a:lnTo>
                    <a:lnTo>
                      <a:pt x="70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70" y="70"/>
                    </a:lnTo>
                    <a:lnTo>
                      <a:pt x="68" y="70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0" y="70"/>
                    </a:lnTo>
                    <a:lnTo>
                      <a:pt x="58" y="70"/>
                    </a:lnTo>
                    <a:lnTo>
                      <a:pt x="56" y="70"/>
                    </a:lnTo>
                    <a:lnTo>
                      <a:pt x="54" y="70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2" y="70"/>
                    </a:lnTo>
                    <a:lnTo>
                      <a:pt x="36" y="70"/>
                    </a:lnTo>
                    <a:lnTo>
                      <a:pt x="34" y="70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20" y="64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0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6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105" y="4"/>
                    </a:lnTo>
                    <a:lnTo>
                      <a:pt x="107" y="4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5" y="4"/>
                    </a:lnTo>
                    <a:lnTo>
                      <a:pt x="119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31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39" y="4"/>
                    </a:lnTo>
                    <a:lnTo>
                      <a:pt x="141" y="4"/>
                    </a:lnTo>
                    <a:lnTo>
                      <a:pt x="149" y="4"/>
                    </a:lnTo>
                    <a:lnTo>
                      <a:pt x="153" y="4"/>
                    </a:lnTo>
                    <a:lnTo>
                      <a:pt x="165" y="4"/>
                    </a:lnTo>
                    <a:lnTo>
                      <a:pt x="167" y="4"/>
                    </a:lnTo>
                    <a:lnTo>
                      <a:pt x="167" y="4"/>
                    </a:lnTo>
                    <a:lnTo>
                      <a:pt x="169" y="4"/>
                    </a:lnTo>
                    <a:lnTo>
                      <a:pt x="171" y="4"/>
                    </a:lnTo>
                    <a:lnTo>
                      <a:pt x="173" y="4"/>
                    </a:lnTo>
                    <a:lnTo>
                      <a:pt x="175" y="2"/>
                    </a:lnTo>
                    <a:lnTo>
                      <a:pt x="175" y="0"/>
                    </a:lnTo>
                    <a:lnTo>
                      <a:pt x="177" y="2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3" y="0"/>
                    </a:lnTo>
                    <a:lnTo>
                      <a:pt x="193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" name="Freeform 18">
                <a:extLst>
                  <a:ext uri="{FF2B5EF4-FFF2-40B4-BE49-F238E27FC236}">
                    <a16:creationId xmlns:a16="http://schemas.microsoft.com/office/drawing/2014/main" id="{20D84E54-F90C-CE44-9511-A5D0C00A0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500" y="4522788"/>
                <a:ext cx="555625" cy="427038"/>
              </a:xfrm>
              <a:custGeom>
                <a:avLst/>
                <a:gdLst>
                  <a:gd name="T0" fmla="*/ 246 w 350"/>
                  <a:gd name="T1" fmla="*/ 18 h 269"/>
                  <a:gd name="T2" fmla="*/ 266 w 350"/>
                  <a:gd name="T3" fmla="*/ 16 h 269"/>
                  <a:gd name="T4" fmla="*/ 284 w 350"/>
                  <a:gd name="T5" fmla="*/ 12 h 269"/>
                  <a:gd name="T6" fmla="*/ 306 w 350"/>
                  <a:gd name="T7" fmla="*/ 8 h 269"/>
                  <a:gd name="T8" fmla="*/ 326 w 350"/>
                  <a:gd name="T9" fmla="*/ 18 h 269"/>
                  <a:gd name="T10" fmla="*/ 342 w 350"/>
                  <a:gd name="T11" fmla="*/ 28 h 269"/>
                  <a:gd name="T12" fmla="*/ 348 w 350"/>
                  <a:gd name="T13" fmla="*/ 46 h 269"/>
                  <a:gd name="T14" fmla="*/ 346 w 350"/>
                  <a:gd name="T15" fmla="*/ 64 h 269"/>
                  <a:gd name="T16" fmla="*/ 336 w 350"/>
                  <a:gd name="T17" fmla="*/ 78 h 269"/>
                  <a:gd name="T18" fmla="*/ 332 w 350"/>
                  <a:gd name="T19" fmla="*/ 96 h 269"/>
                  <a:gd name="T20" fmla="*/ 328 w 350"/>
                  <a:gd name="T21" fmla="*/ 114 h 269"/>
                  <a:gd name="T22" fmla="*/ 326 w 350"/>
                  <a:gd name="T23" fmla="*/ 132 h 269"/>
                  <a:gd name="T24" fmla="*/ 318 w 350"/>
                  <a:gd name="T25" fmla="*/ 152 h 269"/>
                  <a:gd name="T26" fmla="*/ 326 w 350"/>
                  <a:gd name="T27" fmla="*/ 152 h 269"/>
                  <a:gd name="T28" fmla="*/ 314 w 350"/>
                  <a:gd name="T29" fmla="*/ 166 h 269"/>
                  <a:gd name="T30" fmla="*/ 298 w 350"/>
                  <a:gd name="T31" fmla="*/ 172 h 269"/>
                  <a:gd name="T32" fmla="*/ 286 w 350"/>
                  <a:gd name="T33" fmla="*/ 188 h 269"/>
                  <a:gd name="T34" fmla="*/ 278 w 350"/>
                  <a:gd name="T35" fmla="*/ 204 h 269"/>
                  <a:gd name="T36" fmla="*/ 252 w 350"/>
                  <a:gd name="T37" fmla="*/ 202 h 269"/>
                  <a:gd name="T38" fmla="*/ 230 w 350"/>
                  <a:gd name="T39" fmla="*/ 208 h 269"/>
                  <a:gd name="T40" fmla="*/ 228 w 350"/>
                  <a:gd name="T41" fmla="*/ 224 h 269"/>
                  <a:gd name="T42" fmla="*/ 222 w 350"/>
                  <a:gd name="T43" fmla="*/ 232 h 269"/>
                  <a:gd name="T44" fmla="*/ 210 w 350"/>
                  <a:gd name="T45" fmla="*/ 239 h 269"/>
                  <a:gd name="T46" fmla="*/ 192 w 350"/>
                  <a:gd name="T47" fmla="*/ 232 h 269"/>
                  <a:gd name="T48" fmla="*/ 176 w 350"/>
                  <a:gd name="T49" fmla="*/ 228 h 269"/>
                  <a:gd name="T50" fmla="*/ 158 w 350"/>
                  <a:gd name="T51" fmla="*/ 224 h 269"/>
                  <a:gd name="T52" fmla="*/ 140 w 350"/>
                  <a:gd name="T53" fmla="*/ 224 h 269"/>
                  <a:gd name="T54" fmla="*/ 132 w 350"/>
                  <a:gd name="T55" fmla="*/ 253 h 269"/>
                  <a:gd name="T56" fmla="*/ 128 w 350"/>
                  <a:gd name="T57" fmla="*/ 269 h 269"/>
                  <a:gd name="T58" fmla="*/ 104 w 350"/>
                  <a:gd name="T59" fmla="*/ 269 h 269"/>
                  <a:gd name="T60" fmla="*/ 88 w 350"/>
                  <a:gd name="T61" fmla="*/ 257 h 269"/>
                  <a:gd name="T62" fmla="*/ 74 w 350"/>
                  <a:gd name="T63" fmla="*/ 237 h 269"/>
                  <a:gd name="T64" fmla="*/ 60 w 350"/>
                  <a:gd name="T65" fmla="*/ 222 h 269"/>
                  <a:gd name="T66" fmla="*/ 48 w 350"/>
                  <a:gd name="T67" fmla="*/ 204 h 269"/>
                  <a:gd name="T68" fmla="*/ 48 w 350"/>
                  <a:gd name="T69" fmla="*/ 182 h 269"/>
                  <a:gd name="T70" fmla="*/ 48 w 350"/>
                  <a:gd name="T71" fmla="*/ 162 h 269"/>
                  <a:gd name="T72" fmla="*/ 38 w 350"/>
                  <a:gd name="T73" fmla="*/ 152 h 269"/>
                  <a:gd name="T74" fmla="*/ 24 w 350"/>
                  <a:gd name="T75" fmla="*/ 142 h 269"/>
                  <a:gd name="T76" fmla="*/ 8 w 350"/>
                  <a:gd name="T77" fmla="*/ 136 h 269"/>
                  <a:gd name="T78" fmla="*/ 0 w 350"/>
                  <a:gd name="T79" fmla="*/ 120 h 269"/>
                  <a:gd name="T80" fmla="*/ 6 w 350"/>
                  <a:gd name="T81" fmla="*/ 112 h 269"/>
                  <a:gd name="T82" fmla="*/ 26 w 350"/>
                  <a:gd name="T83" fmla="*/ 116 h 269"/>
                  <a:gd name="T84" fmla="*/ 42 w 350"/>
                  <a:gd name="T85" fmla="*/ 116 h 269"/>
                  <a:gd name="T86" fmla="*/ 66 w 350"/>
                  <a:gd name="T87" fmla="*/ 120 h 269"/>
                  <a:gd name="T88" fmla="*/ 78 w 350"/>
                  <a:gd name="T89" fmla="*/ 116 h 269"/>
                  <a:gd name="T90" fmla="*/ 88 w 350"/>
                  <a:gd name="T91" fmla="*/ 102 h 269"/>
                  <a:gd name="T92" fmla="*/ 88 w 350"/>
                  <a:gd name="T93" fmla="*/ 90 h 269"/>
                  <a:gd name="T94" fmla="*/ 102 w 350"/>
                  <a:gd name="T95" fmla="*/ 82 h 269"/>
                  <a:gd name="T96" fmla="*/ 124 w 350"/>
                  <a:gd name="T97" fmla="*/ 72 h 269"/>
                  <a:gd name="T98" fmla="*/ 138 w 350"/>
                  <a:gd name="T99" fmla="*/ 74 h 269"/>
                  <a:gd name="T100" fmla="*/ 156 w 350"/>
                  <a:gd name="T101" fmla="*/ 74 h 269"/>
                  <a:gd name="T102" fmla="*/ 174 w 350"/>
                  <a:gd name="T103" fmla="*/ 70 h 269"/>
                  <a:gd name="T104" fmla="*/ 180 w 350"/>
                  <a:gd name="T105" fmla="*/ 64 h 269"/>
                  <a:gd name="T106" fmla="*/ 182 w 350"/>
                  <a:gd name="T107" fmla="*/ 48 h 269"/>
                  <a:gd name="T108" fmla="*/ 172 w 350"/>
                  <a:gd name="T109" fmla="*/ 36 h 269"/>
                  <a:gd name="T110" fmla="*/ 160 w 350"/>
                  <a:gd name="T111" fmla="*/ 20 h 269"/>
                  <a:gd name="T112" fmla="*/ 156 w 350"/>
                  <a:gd name="T113" fmla="*/ 2 h 269"/>
                  <a:gd name="T114" fmla="*/ 166 w 350"/>
                  <a:gd name="T115" fmla="*/ 6 h 269"/>
                  <a:gd name="T116" fmla="*/ 184 w 350"/>
                  <a:gd name="T117" fmla="*/ 12 h 269"/>
                  <a:gd name="T118" fmla="*/ 204 w 350"/>
                  <a:gd name="T119" fmla="*/ 16 h 269"/>
                  <a:gd name="T120" fmla="*/ 224 w 350"/>
                  <a:gd name="T121" fmla="*/ 2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0" h="269">
                    <a:moveTo>
                      <a:pt x="228" y="22"/>
                    </a:moveTo>
                    <a:lnTo>
                      <a:pt x="230" y="22"/>
                    </a:lnTo>
                    <a:lnTo>
                      <a:pt x="234" y="20"/>
                    </a:lnTo>
                    <a:lnTo>
                      <a:pt x="236" y="20"/>
                    </a:lnTo>
                    <a:lnTo>
                      <a:pt x="238" y="20"/>
                    </a:lnTo>
                    <a:lnTo>
                      <a:pt x="240" y="20"/>
                    </a:lnTo>
                    <a:lnTo>
                      <a:pt x="242" y="20"/>
                    </a:lnTo>
                    <a:lnTo>
                      <a:pt x="244" y="20"/>
                    </a:lnTo>
                    <a:lnTo>
                      <a:pt x="246" y="20"/>
                    </a:lnTo>
                    <a:lnTo>
                      <a:pt x="246" y="18"/>
                    </a:lnTo>
                    <a:lnTo>
                      <a:pt x="248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6" y="18"/>
                    </a:lnTo>
                    <a:lnTo>
                      <a:pt x="258" y="18"/>
                    </a:lnTo>
                    <a:lnTo>
                      <a:pt x="260" y="18"/>
                    </a:lnTo>
                    <a:lnTo>
                      <a:pt x="262" y="16"/>
                    </a:lnTo>
                    <a:lnTo>
                      <a:pt x="264" y="16"/>
                    </a:lnTo>
                    <a:lnTo>
                      <a:pt x="266" y="16"/>
                    </a:lnTo>
                    <a:lnTo>
                      <a:pt x="268" y="16"/>
                    </a:lnTo>
                    <a:lnTo>
                      <a:pt x="270" y="16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6" y="14"/>
                    </a:lnTo>
                    <a:lnTo>
                      <a:pt x="278" y="14"/>
                    </a:lnTo>
                    <a:lnTo>
                      <a:pt x="278" y="14"/>
                    </a:lnTo>
                    <a:lnTo>
                      <a:pt x="280" y="14"/>
                    </a:lnTo>
                    <a:lnTo>
                      <a:pt x="282" y="14"/>
                    </a:lnTo>
                    <a:lnTo>
                      <a:pt x="284" y="12"/>
                    </a:lnTo>
                    <a:lnTo>
                      <a:pt x="286" y="12"/>
                    </a:lnTo>
                    <a:lnTo>
                      <a:pt x="288" y="12"/>
                    </a:lnTo>
                    <a:lnTo>
                      <a:pt x="290" y="12"/>
                    </a:lnTo>
                    <a:lnTo>
                      <a:pt x="292" y="10"/>
                    </a:lnTo>
                    <a:lnTo>
                      <a:pt x="294" y="10"/>
                    </a:lnTo>
                    <a:lnTo>
                      <a:pt x="296" y="10"/>
                    </a:lnTo>
                    <a:lnTo>
                      <a:pt x="298" y="10"/>
                    </a:lnTo>
                    <a:lnTo>
                      <a:pt x="302" y="8"/>
                    </a:lnTo>
                    <a:lnTo>
                      <a:pt x="304" y="8"/>
                    </a:lnTo>
                    <a:lnTo>
                      <a:pt x="306" y="8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4" y="12"/>
                    </a:lnTo>
                    <a:lnTo>
                      <a:pt x="316" y="12"/>
                    </a:lnTo>
                    <a:lnTo>
                      <a:pt x="318" y="14"/>
                    </a:lnTo>
                    <a:lnTo>
                      <a:pt x="320" y="14"/>
                    </a:lnTo>
                    <a:lnTo>
                      <a:pt x="322" y="16"/>
                    </a:lnTo>
                    <a:lnTo>
                      <a:pt x="324" y="16"/>
                    </a:lnTo>
                    <a:lnTo>
                      <a:pt x="326" y="18"/>
                    </a:lnTo>
                    <a:lnTo>
                      <a:pt x="326" y="18"/>
                    </a:lnTo>
                    <a:lnTo>
                      <a:pt x="326" y="20"/>
                    </a:lnTo>
                    <a:lnTo>
                      <a:pt x="328" y="20"/>
                    </a:lnTo>
                    <a:lnTo>
                      <a:pt x="330" y="20"/>
                    </a:lnTo>
                    <a:lnTo>
                      <a:pt x="330" y="22"/>
                    </a:lnTo>
                    <a:lnTo>
                      <a:pt x="332" y="22"/>
                    </a:lnTo>
                    <a:lnTo>
                      <a:pt x="334" y="24"/>
                    </a:lnTo>
                    <a:lnTo>
                      <a:pt x="336" y="24"/>
                    </a:lnTo>
                    <a:lnTo>
                      <a:pt x="338" y="26"/>
                    </a:lnTo>
                    <a:lnTo>
                      <a:pt x="340" y="26"/>
                    </a:lnTo>
                    <a:lnTo>
                      <a:pt x="342" y="28"/>
                    </a:lnTo>
                    <a:lnTo>
                      <a:pt x="344" y="28"/>
                    </a:lnTo>
                    <a:lnTo>
                      <a:pt x="344" y="30"/>
                    </a:lnTo>
                    <a:lnTo>
                      <a:pt x="346" y="30"/>
                    </a:lnTo>
                    <a:lnTo>
                      <a:pt x="350" y="32"/>
                    </a:lnTo>
                    <a:lnTo>
                      <a:pt x="348" y="34"/>
                    </a:lnTo>
                    <a:lnTo>
                      <a:pt x="348" y="36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4"/>
                    </a:lnTo>
                    <a:lnTo>
                      <a:pt x="348" y="46"/>
                    </a:lnTo>
                    <a:lnTo>
                      <a:pt x="348" y="48"/>
                    </a:lnTo>
                    <a:lnTo>
                      <a:pt x="348" y="50"/>
                    </a:lnTo>
                    <a:lnTo>
                      <a:pt x="350" y="52"/>
                    </a:lnTo>
                    <a:lnTo>
                      <a:pt x="350" y="54"/>
                    </a:lnTo>
                    <a:lnTo>
                      <a:pt x="348" y="54"/>
                    </a:lnTo>
                    <a:lnTo>
                      <a:pt x="348" y="56"/>
                    </a:lnTo>
                    <a:lnTo>
                      <a:pt x="348" y="58"/>
                    </a:lnTo>
                    <a:lnTo>
                      <a:pt x="346" y="60"/>
                    </a:lnTo>
                    <a:lnTo>
                      <a:pt x="346" y="62"/>
                    </a:lnTo>
                    <a:lnTo>
                      <a:pt x="346" y="64"/>
                    </a:lnTo>
                    <a:lnTo>
                      <a:pt x="344" y="64"/>
                    </a:lnTo>
                    <a:lnTo>
                      <a:pt x="342" y="66"/>
                    </a:lnTo>
                    <a:lnTo>
                      <a:pt x="340" y="68"/>
                    </a:lnTo>
                    <a:lnTo>
                      <a:pt x="340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2"/>
                    </a:lnTo>
                    <a:lnTo>
                      <a:pt x="338" y="74"/>
                    </a:lnTo>
                    <a:lnTo>
                      <a:pt x="336" y="76"/>
                    </a:lnTo>
                    <a:lnTo>
                      <a:pt x="336" y="78"/>
                    </a:lnTo>
                    <a:lnTo>
                      <a:pt x="336" y="80"/>
                    </a:lnTo>
                    <a:lnTo>
                      <a:pt x="336" y="82"/>
                    </a:lnTo>
                    <a:lnTo>
                      <a:pt x="336" y="84"/>
                    </a:lnTo>
                    <a:lnTo>
                      <a:pt x="334" y="86"/>
                    </a:lnTo>
                    <a:lnTo>
                      <a:pt x="334" y="88"/>
                    </a:lnTo>
                    <a:lnTo>
                      <a:pt x="334" y="90"/>
                    </a:lnTo>
                    <a:lnTo>
                      <a:pt x="334" y="92"/>
                    </a:lnTo>
                    <a:lnTo>
                      <a:pt x="334" y="94"/>
                    </a:lnTo>
                    <a:lnTo>
                      <a:pt x="332" y="94"/>
                    </a:lnTo>
                    <a:lnTo>
                      <a:pt x="332" y="96"/>
                    </a:lnTo>
                    <a:lnTo>
                      <a:pt x="332" y="98"/>
                    </a:lnTo>
                    <a:lnTo>
                      <a:pt x="332" y="100"/>
                    </a:lnTo>
                    <a:lnTo>
                      <a:pt x="332" y="102"/>
                    </a:lnTo>
                    <a:lnTo>
                      <a:pt x="330" y="104"/>
                    </a:lnTo>
                    <a:lnTo>
                      <a:pt x="330" y="106"/>
                    </a:lnTo>
                    <a:lnTo>
                      <a:pt x="330" y="108"/>
                    </a:lnTo>
                    <a:lnTo>
                      <a:pt x="330" y="110"/>
                    </a:lnTo>
                    <a:lnTo>
                      <a:pt x="328" y="110"/>
                    </a:lnTo>
                    <a:lnTo>
                      <a:pt x="328" y="112"/>
                    </a:lnTo>
                    <a:lnTo>
                      <a:pt x="328" y="114"/>
                    </a:lnTo>
                    <a:lnTo>
                      <a:pt x="328" y="116"/>
                    </a:lnTo>
                    <a:lnTo>
                      <a:pt x="328" y="116"/>
                    </a:lnTo>
                    <a:lnTo>
                      <a:pt x="328" y="118"/>
                    </a:lnTo>
                    <a:lnTo>
                      <a:pt x="328" y="120"/>
                    </a:lnTo>
                    <a:lnTo>
                      <a:pt x="326" y="122"/>
                    </a:lnTo>
                    <a:lnTo>
                      <a:pt x="326" y="124"/>
                    </a:lnTo>
                    <a:lnTo>
                      <a:pt x="326" y="126"/>
                    </a:lnTo>
                    <a:lnTo>
                      <a:pt x="326" y="128"/>
                    </a:lnTo>
                    <a:lnTo>
                      <a:pt x="326" y="130"/>
                    </a:lnTo>
                    <a:lnTo>
                      <a:pt x="326" y="132"/>
                    </a:lnTo>
                    <a:lnTo>
                      <a:pt x="326" y="134"/>
                    </a:lnTo>
                    <a:lnTo>
                      <a:pt x="326" y="136"/>
                    </a:lnTo>
                    <a:lnTo>
                      <a:pt x="324" y="140"/>
                    </a:lnTo>
                    <a:lnTo>
                      <a:pt x="324" y="142"/>
                    </a:lnTo>
                    <a:lnTo>
                      <a:pt x="322" y="144"/>
                    </a:lnTo>
                    <a:lnTo>
                      <a:pt x="322" y="146"/>
                    </a:lnTo>
                    <a:lnTo>
                      <a:pt x="320" y="148"/>
                    </a:lnTo>
                    <a:lnTo>
                      <a:pt x="318" y="148"/>
                    </a:lnTo>
                    <a:lnTo>
                      <a:pt x="318" y="150"/>
                    </a:lnTo>
                    <a:lnTo>
                      <a:pt x="318" y="152"/>
                    </a:lnTo>
                    <a:lnTo>
                      <a:pt x="318" y="154"/>
                    </a:lnTo>
                    <a:lnTo>
                      <a:pt x="320" y="154"/>
                    </a:lnTo>
                    <a:lnTo>
                      <a:pt x="322" y="154"/>
                    </a:lnTo>
                    <a:lnTo>
                      <a:pt x="324" y="154"/>
                    </a:lnTo>
                    <a:lnTo>
                      <a:pt x="326" y="154"/>
                    </a:lnTo>
                    <a:lnTo>
                      <a:pt x="326" y="152"/>
                    </a:lnTo>
                    <a:lnTo>
                      <a:pt x="326" y="152"/>
                    </a:lnTo>
                    <a:lnTo>
                      <a:pt x="326" y="150"/>
                    </a:lnTo>
                    <a:lnTo>
                      <a:pt x="326" y="152"/>
                    </a:lnTo>
                    <a:lnTo>
                      <a:pt x="326" y="152"/>
                    </a:lnTo>
                    <a:lnTo>
                      <a:pt x="326" y="154"/>
                    </a:lnTo>
                    <a:lnTo>
                      <a:pt x="324" y="154"/>
                    </a:lnTo>
                    <a:lnTo>
                      <a:pt x="324" y="156"/>
                    </a:lnTo>
                    <a:lnTo>
                      <a:pt x="322" y="158"/>
                    </a:lnTo>
                    <a:lnTo>
                      <a:pt x="320" y="158"/>
                    </a:lnTo>
                    <a:lnTo>
                      <a:pt x="318" y="160"/>
                    </a:lnTo>
                    <a:lnTo>
                      <a:pt x="316" y="164"/>
                    </a:lnTo>
                    <a:lnTo>
                      <a:pt x="314" y="164"/>
                    </a:lnTo>
                    <a:lnTo>
                      <a:pt x="314" y="164"/>
                    </a:lnTo>
                    <a:lnTo>
                      <a:pt x="314" y="166"/>
                    </a:lnTo>
                    <a:lnTo>
                      <a:pt x="312" y="166"/>
                    </a:lnTo>
                    <a:lnTo>
                      <a:pt x="310" y="166"/>
                    </a:lnTo>
                    <a:lnTo>
                      <a:pt x="308" y="164"/>
                    </a:lnTo>
                    <a:lnTo>
                      <a:pt x="306" y="164"/>
                    </a:lnTo>
                    <a:lnTo>
                      <a:pt x="304" y="164"/>
                    </a:lnTo>
                    <a:lnTo>
                      <a:pt x="302" y="166"/>
                    </a:lnTo>
                    <a:lnTo>
                      <a:pt x="300" y="168"/>
                    </a:lnTo>
                    <a:lnTo>
                      <a:pt x="300" y="170"/>
                    </a:lnTo>
                    <a:lnTo>
                      <a:pt x="298" y="170"/>
                    </a:lnTo>
                    <a:lnTo>
                      <a:pt x="298" y="172"/>
                    </a:lnTo>
                    <a:lnTo>
                      <a:pt x="296" y="172"/>
                    </a:lnTo>
                    <a:lnTo>
                      <a:pt x="294" y="174"/>
                    </a:lnTo>
                    <a:lnTo>
                      <a:pt x="294" y="176"/>
                    </a:lnTo>
                    <a:lnTo>
                      <a:pt x="292" y="176"/>
                    </a:lnTo>
                    <a:lnTo>
                      <a:pt x="292" y="178"/>
                    </a:lnTo>
                    <a:lnTo>
                      <a:pt x="292" y="180"/>
                    </a:lnTo>
                    <a:lnTo>
                      <a:pt x="290" y="182"/>
                    </a:lnTo>
                    <a:lnTo>
                      <a:pt x="290" y="184"/>
                    </a:lnTo>
                    <a:lnTo>
                      <a:pt x="288" y="186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2"/>
                    </a:lnTo>
                    <a:lnTo>
                      <a:pt x="286" y="194"/>
                    </a:lnTo>
                    <a:lnTo>
                      <a:pt x="286" y="196"/>
                    </a:lnTo>
                    <a:lnTo>
                      <a:pt x="284" y="196"/>
                    </a:lnTo>
                    <a:lnTo>
                      <a:pt x="284" y="198"/>
                    </a:lnTo>
                    <a:lnTo>
                      <a:pt x="282" y="200"/>
                    </a:lnTo>
                    <a:lnTo>
                      <a:pt x="280" y="202"/>
                    </a:lnTo>
                    <a:lnTo>
                      <a:pt x="280" y="204"/>
                    </a:lnTo>
                    <a:lnTo>
                      <a:pt x="278" y="204"/>
                    </a:lnTo>
                    <a:lnTo>
                      <a:pt x="276" y="204"/>
                    </a:lnTo>
                    <a:lnTo>
                      <a:pt x="272" y="204"/>
                    </a:lnTo>
                    <a:lnTo>
                      <a:pt x="268" y="204"/>
                    </a:lnTo>
                    <a:lnTo>
                      <a:pt x="266" y="204"/>
                    </a:lnTo>
                    <a:lnTo>
                      <a:pt x="264" y="204"/>
                    </a:lnTo>
                    <a:lnTo>
                      <a:pt x="262" y="204"/>
                    </a:lnTo>
                    <a:lnTo>
                      <a:pt x="260" y="204"/>
                    </a:lnTo>
                    <a:lnTo>
                      <a:pt x="256" y="204"/>
                    </a:lnTo>
                    <a:lnTo>
                      <a:pt x="254" y="202"/>
                    </a:lnTo>
                    <a:lnTo>
                      <a:pt x="252" y="202"/>
                    </a:lnTo>
                    <a:lnTo>
                      <a:pt x="250" y="202"/>
                    </a:lnTo>
                    <a:lnTo>
                      <a:pt x="246" y="202"/>
                    </a:lnTo>
                    <a:lnTo>
                      <a:pt x="244" y="202"/>
                    </a:lnTo>
                    <a:lnTo>
                      <a:pt x="244" y="204"/>
                    </a:lnTo>
                    <a:lnTo>
                      <a:pt x="242" y="204"/>
                    </a:lnTo>
                    <a:lnTo>
                      <a:pt x="240" y="204"/>
                    </a:lnTo>
                    <a:lnTo>
                      <a:pt x="238" y="204"/>
                    </a:lnTo>
                    <a:lnTo>
                      <a:pt x="236" y="204"/>
                    </a:lnTo>
                    <a:lnTo>
                      <a:pt x="232" y="206"/>
                    </a:lnTo>
                    <a:lnTo>
                      <a:pt x="230" y="208"/>
                    </a:lnTo>
                    <a:lnTo>
                      <a:pt x="230" y="210"/>
                    </a:lnTo>
                    <a:lnTo>
                      <a:pt x="230" y="210"/>
                    </a:lnTo>
                    <a:lnTo>
                      <a:pt x="230" y="212"/>
                    </a:lnTo>
                    <a:lnTo>
                      <a:pt x="228" y="214"/>
                    </a:lnTo>
                    <a:lnTo>
                      <a:pt x="228" y="216"/>
                    </a:lnTo>
                    <a:lnTo>
                      <a:pt x="226" y="216"/>
                    </a:lnTo>
                    <a:lnTo>
                      <a:pt x="228" y="218"/>
                    </a:lnTo>
                    <a:lnTo>
                      <a:pt x="228" y="220"/>
                    </a:lnTo>
                    <a:lnTo>
                      <a:pt x="228" y="222"/>
                    </a:lnTo>
                    <a:lnTo>
                      <a:pt x="228" y="224"/>
                    </a:lnTo>
                    <a:lnTo>
                      <a:pt x="228" y="226"/>
                    </a:lnTo>
                    <a:lnTo>
                      <a:pt x="228" y="228"/>
                    </a:lnTo>
                    <a:lnTo>
                      <a:pt x="228" y="230"/>
                    </a:lnTo>
                    <a:lnTo>
                      <a:pt x="226" y="230"/>
                    </a:lnTo>
                    <a:lnTo>
                      <a:pt x="224" y="230"/>
                    </a:lnTo>
                    <a:lnTo>
                      <a:pt x="224" y="228"/>
                    </a:lnTo>
                    <a:lnTo>
                      <a:pt x="222" y="228"/>
                    </a:lnTo>
                    <a:lnTo>
                      <a:pt x="220" y="230"/>
                    </a:lnTo>
                    <a:lnTo>
                      <a:pt x="220" y="232"/>
                    </a:lnTo>
                    <a:lnTo>
                      <a:pt x="222" y="232"/>
                    </a:lnTo>
                    <a:lnTo>
                      <a:pt x="224" y="232"/>
                    </a:lnTo>
                    <a:lnTo>
                      <a:pt x="224" y="235"/>
                    </a:lnTo>
                    <a:lnTo>
                      <a:pt x="224" y="237"/>
                    </a:lnTo>
                    <a:lnTo>
                      <a:pt x="220" y="239"/>
                    </a:lnTo>
                    <a:lnTo>
                      <a:pt x="222" y="241"/>
                    </a:lnTo>
                    <a:lnTo>
                      <a:pt x="220" y="241"/>
                    </a:lnTo>
                    <a:lnTo>
                      <a:pt x="218" y="241"/>
                    </a:lnTo>
                    <a:lnTo>
                      <a:pt x="216" y="241"/>
                    </a:lnTo>
                    <a:lnTo>
                      <a:pt x="212" y="239"/>
                    </a:lnTo>
                    <a:lnTo>
                      <a:pt x="210" y="239"/>
                    </a:lnTo>
                    <a:lnTo>
                      <a:pt x="208" y="239"/>
                    </a:lnTo>
                    <a:lnTo>
                      <a:pt x="208" y="237"/>
                    </a:lnTo>
                    <a:lnTo>
                      <a:pt x="206" y="237"/>
                    </a:lnTo>
                    <a:lnTo>
                      <a:pt x="204" y="237"/>
                    </a:lnTo>
                    <a:lnTo>
                      <a:pt x="200" y="237"/>
                    </a:lnTo>
                    <a:lnTo>
                      <a:pt x="198" y="235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2" y="232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6" y="232"/>
                    </a:lnTo>
                    <a:lnTo>
                      <a:pt x="184" y="230"/>
                    </a:lnTo>
                    <a:lnTo>
                      <a:pt x="182" y="230"/>
                    </a:lnTo>
                    <a:lnTo>
                      <a:pt x="180" y="230"/>
                    </a:lnTo>
                    <a:lnTo>
                      <a:pt x="180" y="230"/>
                    </a:lnTo>
                    <a:lnTo>
                      <a:pt x="178" y="230"/>
                    </a:lnTo>
                    <a:lnTo>
                      <a:pt x="178" y="228"/>
                    </a:lnTo>
                    <a:lnTo>
                      <a:pt x="176" y="228"/>
                    </a:lnTo>
                    <a:lnTo>
                      <a:pt x="174" y="228"/>
                    </a:lnTo>
                    <a:lnTo>
                      <a:pt x="172" y="228"/>
                    </a:lnTo>
                    <a:lnTo>
                      <a:pt x="170" y="228"/>
                    </a:lnTo>
                    <a:lnTo>
                      <a:pt x="170" y="226"/>
                    </a:lnTo>
                    <a:lnTo>
                      <a:pt x="168" y="226"/>
                    </a:lnTo>
                    <a:lnTo>
                      <a:pt x="166" y="226"/>
                    </a:lnTo>
                    <a:lnTo>
                      <a:pt x="164" y="226"/>
                    </a:lnTo>
                    <a:lnTo>
                      <a:pt x="162" y="224"/>
                    </a:lnTo>
                    <a:lnTo>
                      <a:pt x="160" y="224"/>
                    </a:lnTo>
                    <a:lnTo>
                      <a:pt x="158" y="224"/>
                    </a:lnTo>
                    <a:lnTo>
                      <a:pt x="156" y="224"/>
                    </a:lnTo>
                    <a:lnTo>
                      <a:pt x="154" y="222"/>
                    </a:lnTo>
                    <a:lnTo>
                      <a:pt x="152" y="222"/>
                    </a:lnTo>
                    <a:lnTo>
                      <a:pt x="150" y="222"/>
                    </a:lnTo>
                    <a:lnTo>
                      <a:pt x="148" y="220"/>
                    </a:lnTo>
                    <a:lnTo>
                      <a:pt x="146" y="220"/>
                    </a:lnTo>
                    <a:lnTo>
                      <a:pt x="144" y="220"/>
                    </a:lnTo>
                    <a:lnTo>
                      <a:pt x="142" y="220"/>
                    </a:lnTo>
                    <a:lnTo>
                      <a:pt x="140" y="222"/>
                    </a:lnTo>
                    <a:lnTo>
                      <a:pt x="140" y="224"/>
                    </a:lnTo>
                    <a:lnTo>
                      <a:pt x="140" y="226"/>
                    </a:lnTo>
                    <a:lnTo>
                      <a:pt x="138" y="230"/>
                    </a:lnTo>
                    <a:lnTo>
                      <a:pt x="138" y="232"/>
                    </a:lnTo>
                    <a:lnTo>
                      <a:pt x="136" y="239"/>
                    </a:lnTo>
                    <a:lnTo>
                      <a:pt x="136" y="241"/>
                    </a:lnTo>
                    <a:lnTo>
                      <a:pt x="134" y="243"/>
                    </a:lnTo>
                    <a:lnTo>
                      <a:pt x="134" y="245"/>
                    </a:lnTo>
                    <a:lnTo>
                      <a:pt x="134" y="247"/>
                    </a:lnTo>
                    <a:lnTo>
                      <a:pt x="132" y="251"/>
                    </a:lnTo>
                    <a:lnTo>
                      <a:pt x="132" y="253"/>
                    </a:lnTo>
                    <a:lnTo>
                      <a:pt x="132" y="255"/>
                    </a:lnTo>
                    <a:lnTo>
                      <a:pt x="132" y="257"/>
                    </a:lnTo>
                    <a:lnTo>
                      <a:pt x="132" y="259"/>
                    </a:lnTo>
                    <a:lnTo>
                      <a:pt x="132" y="261"/>
                    </a:lnTo>
                    <a:lnTo>
                      <a:pt x="132" y="261"/>
                    </a:lnTo>
                    <a:lnTo>
                      <a:pt x="132" y="263"/>
                    </a:lnTo>
                    <a:lnTo>
                      <a:pt x="130" y="263"/>
                    </a:lnTo>
                    <a:lnTo>
                      <a:pt x="130" y="265"/>
                    </a:lnTo>
                    <a:lnTo>
                      <a:pt x="130" y="269"/>
                    </a:lnTo>
                    <a:lnTo>
                      <a:pt x="128" y="269"/>
                    </a:lnTo>
                    <a:lnTo>
                      <a:pt x="126" y="269"/>
                    </a:lnTo>
                    <a:lnTo>
                      <a:pt x="124" y="269"/>
                    </a:lnTo>
                    <a:lnTo>
                      <a:pt x="122" y="269"/>
                    </a:lnTo>
                    <a:lnTo>
                      <a:pt x="120" y="269"/>
                    </a:lnTo>
                    <a:lnTo>
                      <a:pt x="118" y="269"/>
                    </a:lnTo>
                    <a:lnTo>
                      <a:pt x="114" y="269"/>
                    </a:lnTo>
                    <a:lnTo>
                      <a:pt x="112" y="269"/>
                    </a:lnTo>
                    <a:lnTo>
                      <a:pt x="108" y="269"/>
                    </a:lnTo>
                    <a:lnTo>
                      <a:pt x="106" y="269"/>
                    </a:lnTo>
                    <a:lnTo>
                      <a:pt x="104" y="269"/>
                    </a:lnTo>
                    <a:lnTo>
                      <a:pt x="102" y="269"/>
                    </a:lnTo>
                    <a:lnTo>
                      <a:pt x="100" y="267"/>
                    </a:lnTo>
                    <a:lnTo>
                      <a:pt x="98" y="267"/>
                    </a:lnTo>
                    <a:lnTo>
                      <a:pt x="96" y="267"/>
                    </a:lnTo>
                    <a:lnTo>
                      <a:pt x="92" y="263"/>
                    </a:lnTo>
                    <a:lnTo>
                      <a:pt x="92" y="261"/>
                    </a:lnTo>
                    <a:lnTo>
                      <a:pt x="90" y="261"/>
                    </a:lnTo>
                    <a:lnTo>
                      <a:pt x="90" y="259"/>
                    </a:lnTo>
                    <a:lnTo>
                      <a:pt x="88" y="259"/>
                    </a:lnTo>
                    <a:lnTo>
                      <a:pt x="88" y="257"/>
                    </a:lnTo>
                    <a:lnTo>
                      <a:pt x="86" y="255"/>
                    </a:lnTo>
                    <a:lnTo>
                      <a:pt x="84" y="253"/>
                    </a:lnTo>
                    <a:lnTo>
                      <a:pt x="84" y="251"/>
                    </a:lnTo>
                    <a:lnTo>
                      <a:pt x="84" y="249"/>
                    </a:lnTo>
                    <a:lnTo>
                      <a:pt x="82" y="249"/>
                    </a:lnTo>
                    <a:lnTo>
                      <a:pt x="82" y="247"/>
                    </a:lnTo>
                    <a:lnTo>
                      <a:pt x="80" y="245"/>
                    </a:lnTo>
                    <a:lnTo>
                      <a:pt x="78" y="241"/>
                    </a:lnTo>
                    <a:lnTo>
                      <a:pt x="76" y="239"/>
                    </a:lnTo>
                    <a:lnTo>
                      <a:pt x="74" y="237"/>
                    </a:lnTo>
                    <a:lnTo>
                      <a:pt x="72" y="237"/>
                    </a:lnTo>
                    <a:lnTo>
                      <a:pt x="72" y="235"/>
                    </a:lnTo>
                    <a:lnTo>
                      <a:pt x="70" y="235"/>
                    </a:lnTo>
                    <a:lnTo>
                      <a:pt x="68" y="232"/>
                    </a:lnTo>
                    <a:lnTo>
                      <a:pt x="68" y="230"/>
                    </a:lnTo>
                    <a:lnTo>
                      <a:pt x="66" y="228"/>
                    </a:lnTo>
                    <a:lnTo>
                      <a:pt x="62" y="226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60" y="222"/>
                    </a:lnTo>
                    <a:lnTo>
                      <a:pt x="58" y="222"/>
                    </a:lnTo>
                    <a:lnTo>
                      <a:pt x="58" y="220"/>
                    </a:lnTo>
                    <a:lnTo>
                      <a:pt x="56" y="220"/>
                    </a:lnTo>
                    <a:lnTo>
                      <a:pt x="54" y="216"/>
                    </a:lnTo>
                    <a:lnTo>
                      <a:pt x="50" y="214"/>
                    </a:lnTo>
                    <a:lnTo>
                      <a:pt x="48" y="212"/>
                    </a:lnTo>
                    <a:lnTo>
                      <a:pt x="48" y="212"/>
                    </a:lnTo>
                    <a:lnTo>
                      <a:pt x="48" y="210"/>
                    </a:lnTo>
                    <a:lnTo>
                      <a:pt x="48" y="208"/>
                    </a:lnTo>
                    <a:lnTo>
                      <a:pt x="48" y="204"/>
                    </a:lnTo>
                    <a:lnTo>
                      <a:pt x="48" y="202"/>
                    </a:lnTo>
                    <a:lnTo>
                      <a:pt x="48" y="200"/>
                    </a:lnTo>
                    <a:lnTo>
                      <a:pt x="48" y="196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48" y="186"/>
                    </a:lnTo>
                    <a:lnTo>
                      <a:pt x="48" y="184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8" y="174"/>
                    </a:lnTo>
                    <a:lnTo>
                      <a:pt x="48" y="172"/>
                    </a:lnTo>
                    <a:lnTo>
                      <a:pt x="48" y="170"/>
                    </a:lnTo>
                    <a:lnTo>
                      <a:pt x="48" y="166"/>
                    </a:lnTo>
                    <a:lnTo>
                      <a:pt x="48" y="164"/>
                    </a:lnTo>
                    <a:lnTo>
                      <a:pt x="48" y="164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6" y="152"/>
                    </a:lnTo>
                    <a:lnTo>
                      <a:pt x="34" y="152"/>
                    </a:lnTo>
                    <a:lnTo>
                      <a:pt x="34" y="150"/>
                    </a:lnTo>
                    <a:lnTo>
                      <a:pt x="32" y="150"/>
                    </a:lnTo>
                    <a:lnTo>
                      <a:pt x="30" y="148"/>
                    </a:lnTo>
                    <a:lnTo>
                      <a:pt x="28" y="146"/>
                    </a:lnTo>
                    <a:lnTo>
                      <a:pt x="26" y="144"/>
                    </a:lnTo>
                    <a:lnTo>
                      <a:pt x="24" y="144"/>
                    </a:lnTo>
                    <a:lnTo>
                      <a:pt x="24" y="142"/>
                    </a:lnTo>
                    <a:lnTo>
                      <a:pt x="22" y="142"/>
                    </a:lnTo>
                    <a:lnTo>
                      <a:pt x="22" y="140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16" y="140"/>
                    </a:lnTo>
                    <a:lnTo>
                      <a:pt x="14" y="138"/>
                    </a:lnTo>
                    <a:lnTo>
                      <a:pt x="12" y="138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8" y="136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2" y="134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4" y="110"/>
                    </a:lnTo>
                    <a:lnTo>
                      <a:pt x="4" y="112"/>
                    </a:lnTo>
                    <a:lnTo>
                      <a:pt x="6" y="112"/>
                    </a:lnTo>
                    <a:lnTo>
                      <a:pt x="6" y="114"/>
                    </a:lnTo>
                    <a:lnTo>
                      <a:pt x="8" y="114"/>
                    </a:lnTo>
                    <a:lnTo>
                      <a:pt x="10" y="114"/>
                    </a:lnTo>
                    <a:lnTo>
                      <a:pt x="12" y="116"/>
                    </a:lnTo>
                    <a:lnTo>
                      <a:pt x="16" y="116"/>
                    </a:lnTo>
                    <a:lnTo>
                      <a:pt x="18" y="114"/>
                    </a:lnTo>
                    <a:lnTo>
                      <a:pt x="20" y="114"/>
                    </a:lnTo>
                    <a:lnTo>
                      <a:pt x="22" y="116"/>
                    </a:lnTo>
                    <a:lnTo>
                      <a:pt x="24" y="116"/>
                    </a:lnTo>
                    <a:lnTo>
                      <a:pt x="26" y="116"/>
                    </a:lnTo>
                    <a:lnTo>
                      <a:pt x="30" y="116"/>
                    </a:lnTo>
                    <a:lnTo>
                      <a:pt x="32" y="114"/>
                    </a:lnTo>
                    <a:lnTo>
                      <a:pt x="34" y="114"/>
                    </a:lnTo>
                    <a:lnTo>
                      <a:pt x="36" y="114"/>
                    </a:lnTo>
                    <a:lnTo>
                      <a:pt x="38" y="114"/>
                    </a:lnTo>
                    <a:lnTo>
                      <a:pt x="40" y="116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6"/>
                    </a:lnTo>
                    <a:lnTo>
                      <a:pt x="46" y="116"/>
                    </a:lnTo>
                    <a:lnTo>
                      <a:pt x="52" y="120"/>
                    </a:lnTo>
                    <a:lnTo>
                      <a:pt x="54" y="122"/>
                    </a:lnTo>
                    <a:lnTo>
                      <a:pt x="56" y="124"/>
                    </a:lnTo>
                    <a:lnTo>
                      <a:pt x="56" y="126"/>
                    </a:lnTo>
                    <a:lnTo>
                      <a:pt x="58" y="126"/>
                    </a:lnTo>
                    <a:lnTo>
                      <a:pt x="60" y="126"/>
                    </a:lnTo>
                    <a:lnTo>
                      <a:pt x="62" y="124"/>
                    </a:lnTo>
                    <a:lnTo>
                      <a:pt x="66" y="120"/>
                    </a:lnTo>
                    <a:lnTo>
                      <a:pt x="66" y="118"/>
                    </a:lnTo>
                    <a:lnTo>
                      <a:pt x="68" y="118"/>
                    </a:lnTo>
                    <a:lnTo>
                      <a:pt x="70" y="118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2" y="116"/>
                    </a:lnTo>
                    <a:lnTo>
                      <a:pt x="74" y="116"/>
                    </a:lnTo>
                    <a:lnTo>
                      <a:pt x="76" y="116"/>
                    </a:lnTo>
                    <a:lnTo>
                      <a:pt x="78" y="116"/>
                    </a:lnTo>
                    <a:lnTo>
                      <a:pt x="78" y="116"/>
                    </a:lnTo>
                    <a:lnTo>
                      <a:pt x="80" y="116"/>
                    </a:lnTo>
                    <a:lnTo>
                      <a:pt x="82" y="114"/>
                    </a:lnTo>
                    <a:lnTo>
                      <a:pt x="84" y="114"/>
                    </a:lnTo>
                    <a:lnTo>
                      <a:pt x="84" y="112"/>
                    </a:lnTo>
                    <a:lnTo>
                      <a:pt x="84" y="110"/>
                    </a:lnTo>
                    <a:lnTo>
                      <a:pt x="84" y="108"/>
                    </a:lnTo>
                    <a:lnTo>
                      <a:pt x="86" y="108"/>
                    </a:lnTo>
                    <a:lnTo>
                      <a:pt x="86" y="106"/>
                    </a:lnTo>
                    <a:lnTo>
                      <a:pt x="86" y="102"/>
                    </a:lnTo>
                    <a:lnTo>
                      <a:pt x="88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8" y="94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0" y="90"/>
                    </a:lnTo>
                    <a:lnTo>
                      <a:pt x="88" y="90"/>
                    </a:lnTo>
                    <a:lnTo>
                      <a:pt x="88" y="88"/>
                    </a:lnTo>
                    <a:lnTo>
                      <a:pt x="90" y="86"/>
                    </a:lnTo>
                    <a:lnTo>
                      <a:pt x="92" y="84"/>
                    </a:lnTo>
                    <a:lnTo>
                      <a:pt x="94" y="84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8" y="86"/>
                    </a:lnTo>
                    <a:lnTo>
                      <a:pt x="100" y="84"/>
                    </a:lnTo>
                    <a:lnTo>
                      <a:pt x="102" y="84"/>
                    </a:lnTo>
                    <a:lnTo>
                      <a:pt x="102" y="82"/>
                    </a:lnTo>
                    <a:lnTo>
                      <a:pt x="104" y="80"/>
                    </a:lnTo>
                    <a:lnTo>
                      <a:pt x="108" y="76"/>
                    </a:lnTo>
                    <a:lnTo>
                      <a:pt x="108" y="74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20" y="72"/>
                    </a:lnTo>
                    <a:lnTo>
                      <a:pt x="122" y="72"/>
                    </a:lnTo>
                    <a:lnTo>
                      <a:pt x="124" y="72"/>
                    </a:lnTo>
                    <a:lnTo>
                      <a:pt x="126" y="72"/>
                    </a:lnTo>
                    <a:lnTo>
                      <a:pt x="128" y="72"/>
                    </a:lnTo>
                    <a:lnTo>
                      <a:pt x="128" y="74"/>
                    </a:lnTo>
                    <a:lnTo>
                      <a:pt x="130" y="74"/>
                    </a:lnTo>
                    <a:lnTo>
                      <a:pt x="132" y="72"/>
                    </a:lnTo>
                    <a:lnTo>
                      <a:pt x="132" y="72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40" y="74"/>
                    </a:lnTo>
                    <a:lnTo>
                      <a:pt x="140" y="72"/>
                    </a:lnTo>
                    <a:lnTo>
                      <a:pt x="142" y="72"/>
                    </a:lnTo>
                    <a:lnTo>
                      <a:pt x="144" y="72"/>
                    </a:lnTo>
                    <a:lnTo>
                      <a:pt x="146" y="74"/>
                    </a:lnTo>
                    <a:lnTo>
                      <a:pt x="148" y="74"/>
                    </a:lnTo>
                    <a:lnTo>
                      <a:pt x="150" y="74"/>
                    </a:lnTo>
                    <a:lnTo>
                      <a:pt x="152" y="72"/>
                    </a:lnTo>
                    <a:lnTo>
                      <a:pt x="154" y="72"/>
                    </a:lnTo>
                    <a:lnTo>
                      <a:pt x="156" y="74"/>
                    </a:lnTo>
                    <a:lnTo>
                      <a:pt x="158" y="72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4" y="70"/>
                    </a:lnTo>
                    <a:lnTo>
                      <a:pt x="166" y="72"/>
                    </a:lnTo>
                    <a:lnTo>
                      <a:pt x="166" y="70"/>
                    </a:lnTo>
                    <a:lnTo>
                      <a:pt x="168" y="70"/>
                    </a:lnTo>
                    <a:lnTo>
                      <a:pt x="170" y="70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2" y="70"/>
                    </a:lnTo>
                    <a:lnTo>
                      <a:pt x="172" y="72"/>
                    </a:lnTo>
                    <a:lnTo>
                      <a:pt x="174" y="72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70"/>
                    </a:lnTo>
                    <a:lnTo>
                      <a:pt x="178" y="68"/>
                    </a:lnTo>
                    <a:lnTo>
                      <a:pt x="178" y="66"/>
                    </a:lnTo>
                    <a:lnTo>
                      <a:pt x="180" y="64"/>
                    </a:lnTo>
                    <a:lnTo>
                      <a:pt x="180" y="64"/>
                    </a:lnTo>
                    <a:lnTo>
                      <a:pt x="182" y="62"/>
                    </a:lnTo>
                    <a:lnTo>
                      <a:pt x="182" y="60"/>
                    </a:lnTo>
                    <a:lnTo>
                      <a:pt x="182" y="58"/>
                    </a:lnTo>
                    <a:lnTo>
                      <a:pt x="182" y="56"/>
                    </a:lnTo>
                    <a:lnTo>
                      <a:pt x="182" y="54"/>
                    </a:lnTo>
                    <a:lnTo>
                      <a:pt x="184" y="54"/>
                    </a:lnTo>
                    <a:lnTo>
                      <a:pt x="184" y="52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2" y="48"/>
                    </a:lnTo>
                    <a:lnTo>
                      <a:pt x="180" y="48"/>
                    </a:lnTo>
                    <a:lnTo>
                      <a:pt x="180" y="46"/>
                    </a:lnTo>
                    <a:lnTo>
                      <a:pt x="180" y="46"/>
                    </a:lnTo>
                    <a:lnTo>
                      <a:pt x="178" y="46"/>
                    </a:lnTo>
                    <a:lnTo>
                      <a:pt x="176" y="44"/>
                    </a:lnTo>
                    <a:lnTo>
                      <a:pt x="174" y="42"/>
                    </a:lnTo>
                    <a:lnTo>
                      <a:pt x="172" y="40"/>
                    </a:lnTo>
                    <a:lnTo>
                      <a:pt x="174" y="40"/>
                    </a:lnTo>
                    <a:lnTo>
                      <a:pt x="172" y="38"/>
                    </a:lnTo>
                    <a:lnTo>
                      <a:pt x="172" y="36"/>
                    </a:lnTo>
                    <a:lnTo>
                      <a:pt x="170" y="36"/>
                    </a:lnTo>
                    <a:lnTo>
                      <a:pt x="170" y="34"/>
                    </a:lnTo>
                    <a:lnTo>
                      <a:pt x="168" y="34"/>
                    </a:lnTo>
                    <a:lnTo>
                      <a:pt x="168" y="32"/>
                    </a:lnTo>
                    <a:lnTo>
                      <a:pt x="166" y="30"/>
                    </a:lnTo>
                    <a:lnTo>
                      <a:pt x="166" y="28"/>
                    </a:lnTo>
                    <a:lnTo>
                      <a:pt x="166" y="26"/>
                    </a:lnTo>
                    <a:lnTo>
                      <a:pt x="164" y="24"/>
                    </a:lnTo>
                    <a:lnTo>
                      <a:pt x="162" y="22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8" y="18"/>
                    </a:lnTo>
                    <a:lnTo>
                      <a:pt x="158" y="16"/>
                    </a:lnTo>
                    <a:lnTo>
                      <a:pt x="158" y="14"/>
                    </a:lnTo>
                    <a:lnTo>
                      <a:pt x="156" y="12"/>
                    </a:lnTo>
                    <a:lnTo>
                      <a:pt x="154" y="10"/>
                    </a:lnTo>
                    <a:lnTo>
                      <a:pt x="154" y="8"/>
                    </a:lnTo>
                    <a:lnTo>
                      <a:pt x="154" y="4"/>
                    </a:lnTo>
                    <a:lnTo>
                      <a:pt x="156" y="4"/>
                    </a:lnTo>
                    <a:lnTo>
                      <a:pt x="156" y="2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60" y="4"/>
                    </a:lnTo>
                    <a:lnTo>
                      <a:pt x="160" y="6"/>
                    </a:lnTo>
                    <a:lnTo>
                      <a:pt x="162" y="6"/>
                    </a:lnTo>
                    <a:lnTo>
                      <a:pt x="164" y="6"/>
                    </a:lnTo>
                    <a:lnTo>
                      <a:pt x="166" y="6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0" y="10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2" y="14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8" y="14"/>
                    </a:lnTo>
                    <a:lnTo>
                      <a:pt x="200" y="14"/>
                    </a:lnTo>
                    <a:lnTo>
                      <a:pt x="204" y="16"/>
                    </a:lnTo>
                    <a:lnTo>
                      <a:pt x="206" y="16"/>
                    </a:lnTo>
                    <a:lnTo>
                      <a:pt x="208" y="16"/>
                    </a:lnTo>
                    <a:lnTo>
                      <a:pt x="210" y="18"/>
                    </a:lnTo>
                    <a:lnTo>
                      <a:pt x="212" y="18"/>
                    </a:lnTo>
                    <a:lnTo>
                      <a:pt x="214" y="18"/>
                    </a:lnTo>
                    <a:lnTo>
                      <a:pt x="216" y="18"/>
                    </a:lnTo>
                    <a:lnTo>
                      <a:pt x="218" y="18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4" y="20"/>
                    </a:lnTo>
                    <a:lnTo>
                      <a:pt x="226" y="20"/>
                    </a:lnTo>
                    <a:lnTo>
                      <a:pt x="228" y="20"/>
                    </a:lnTo>
                    <a:lnTo>
                      <a:pt x="228" y="2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" name="Freeform 19">
                <a:extLst>
                  <a:ext uri="{FF2B5EF4-FFF2-40B4-BE49-F238E27FC236}">
                    <a16:creationId xmlns:a16="http://schemas.microsoft.com/office/drawing/2014/main" id="{178CC916-DBB4-14E9-78D3-C749CDB5DB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2238" y="4865688"/>
                <a:ext cx="439738" cy="522288"/>
              </a:xfrm>
              <a:custGeom>
                <a:avLst/>
                <a:gdLst>
                  <a:gd name="T0" fmla="*/ 271 w 277"/>
                  <a:gd name="T1" fmla="*/ 329 h 329"/>
                  <a:gd name="T2" fmla="*/ 266 w 277"/>
                  <a:gd name="T3" fmla="*/ 323 h 329"/>
                  <a:gd name="T4" fmla="*/ 136 w 277"/>
                  <a:gd name="T5" fmla="*/ 23 h 329"/>
                  <a:gd name="T6" fmla="*/ 148 w 277"/>
                  <a:gd name="T7" fmla="*/ 23 h 329"/>
                  <a:gd name="T8" fmla="*/ 158 w 277"/>
                  <a:gd name="T9" fmla="*/ 31 h 329"/>
                  <a:gd name="T10" fmla="*/ 174 w 277"/>
                  <a:gd name="T11" fmla="*/ 41 h 329"/>
                  <a:gd name="T12" fmla="*/ 180 w 277"/>
                  <a:gd name="T13" fmla="*/ 57 h 329"/>
                  <a:gd name="T14" fmla="*/ 190 w 277"/>
                  <a:gd name="T15" fmla="*/ 71 h 329"/>
                  <a:gd name="T16" fmla="*/ 194 w 277"/>
                  <a:gd name="T17" fmla="*/ 87 h 329"/>
                  <a:gd name="T18" fmla="*/ 198 w 277"/>
                  <a:gd name="T19" fmla="*/ 101 h 329"/>
                  <a:gd name="T20" fmla="*/ 194 w 277"/>
                  <a:gd name="T21" fmla="*/ 113 h 329"/>
                  <a:gd name="T22" fmla="*/ 192 w 277"/>
                  <a:gd name="T23" fmla="*/ 129 h 329"/>
                  <a:gd name="T24" fmla="*/ 206 w 277"/>
                  <a:gd name="T25" fmla="*/ 141 h 329"/>
                  <a:gd name="T26" fmla="*/ 220 w 277"/>
                  <a:gd name="T27" fmla="*/ 145 h 329"/>
                  <a:gd name="T28" fmla="*/ 236 w 277"/>
                  <a:gd name="T29" fmla="*/ 145 h 329"/>
                  <a:gd name="T30" fmla="*/ 246 w 277"/>
                  <a:gd name="T31" fmla="*/ 153 h 329"/>
                  <a:gd name="T32" fmla="*/ 250 w 277"/>
                  <a:gd name="T33" fmla="*/ 169 h 329"/>
                  <a:gd name="T34" fmla="*/ 242 w 277"/>
                  <a:gd name="T35" fmla="*/ 179 h 329"/>
                  <a:gd name="T36" fmla="*/ 232 w 277"/>
                  <a:gd name="T37" fmla="*/ 185 h 329"/>
                  <a:gd name="T38" fmla="*/ 216 w 277"/>
                  <a:gd name="T39" fmla="*/ 187 h 329"/>
                  <a:gd name="T40" fmla="*/ 198 w 277"/>
                  <a:gd name="T41" fmla="*/ 195 h 329"/>
                  <a:gd name="T42" fmla="*/ 188 w 277"/>
                  <a:gd name="T43" fmla="*/ 197 h 329"/>
                  <a:gd name="T44" fmla="*/ 186 w 277"/>
                  <a:gd name="T45" fmla="*/ 213 h 329"/>
                  <a:gd name="T46" fmla="*/ 184 w 277"/>
                  <a:gd name="T47" fmla="*/ 229 h 329"/>
                  <a:gd name="T48" fmla="*/ 174 w 277"/>
                  <a:gd name="T49" fmla="*/ 237 h 329"/>
                  <a:gd name="T50" fmla="*/ 166 w 277"/>
                  <a:gd name="T51" fmla="*/ 245 h 329"/>
                  <a:gd name="T52" fmla="*/ 176 w 277"/>
                  <a:gd name="T53" fmla="*/ 265 h 329"/>
                  <a:gd name="T54" fmla="*/ 186 w 277"/>
                  <a:gd name="T55" fmla="*/ 279 h 329"/>
                  <a:gd name="T56" fmla="*/ 196 w 277"/>
                  <a:gd name="T57" fmla="*/ 289 h 329"/>
                  <a:gd name="T58" fmla="*/ 206 w 277"/>
                  <a:gd name="T59" fmla="*/ 291 h 329"/>
                  <a:gd name="T60" fmla="*/ 218 w 277"/>
                  <a:gd name="T61" fmla="*/ 299 h 329"/>
                  <a:gd name="T62" fmla="*/ 228 w 277"/>
                  <a:gd name="T63" fmla="*/ 305 h 329"/>
                  <a:gd name="T64" fmla="*/ 240 w 277"/>
                  <a:gd name="T65" fmla="*/ 311 h 329"/>
                  <a:gd name="T66" fmla="*/ 242 w 277"/>
                  <a:gd name="T67" fmla="*/ 321 h 329"/>
                  <a:gd name="T68" fmla="*/ 226 w 277"/>
                  <a:gd name="T69" fmla="*/ 327 h 329"/>
                  <a:gd name="T70" fmla="*/ 192 w 277"/>
                  <a:gd name="T71" fmla="*/ 325 h 329"/>
                  <a:gd name="T72" fmla="*/ 156 w 277"/>
                  <a:gd name="T73" fmla="*/ 321 h 329"/>
                  <a:gd name="T74" fmla="*/ 116 w 277"/>
                  <a:gd name="T75" fmla="*/ 319 h 329"/>
                  <a:gd name="T76" fmla="*/ 76 w 277"/>
                  <a:gd name="T77" fmla="*/ 317 h 329"/>
                  <a:gd name="T78" fmla="*/ 32 w 277"/>
                  <a:gd name="T79" fmla="*/ 313 h 329"/>
                  <a:gd name="T80" fmla="*/ 0 w 277"/>
                  <a:gd name="T81" fmla="*/ 307 h 329"/>
                  <a:gd name="T82" fmla="*/ 2 w 277"/>
                  <a:gd name="T83" fmla="*/ 287 h 329"/>
                  <a:gd name="T84" fmla="*/ 2 w 277"/>
                  <a:gd name="T85" fmla="*/ 269 h 329"/>
                  <a:gd name="T86" fmla="*/ 4 w 277"/>
                  <a:gd name="T87" fmla="*/ 249 h 329"/>
                  <a:gd name="T88" fmla="*/ 4 w 277"/>
                  <a:gd name="T89" fmla="*/ 235 h 329"/>
                  <a:gd name="T90" fmla="*/ 4 w 277"/>
                  <a:gd name="T91" fmla="*/ 207 h 329"/>
                  <a:gd name="T92" fmla="*/ 2 w 277"/>
                  <a:gd name="T93" fmla="*/ 187 h 329"/>
                  <a:gd name="T94" fmla="*/ 4 w 277"/>
                  <a:gd name="T95" fmla="*/ 169 h 329"/>
                  <a:gd name="T96" fmla="*/ 4 w 277"/>
                  <a:gd name="T97" fmla="*/ 145 h 329"/>
                  <a:gd name="T98" fmla="*/ 4 w 277"/>
                  <a:gd name="T99" fmla="*/ 131 h 329"/>
                  <a:gd name="T100" fmla="*/ 4 w 277"/>
                  <a:gd name="T101" fmla="*/ 109 h 329"/>
                  <a:gd name="T102" fmla="*/ 4 w 277"/>
                  <a:gd name="T103" fmla="*/ 87 h 329"/>
                  <a:gd name="T104" fmla="*/ 4 w 277"/>
                  <a:gd name="T105" fmla="*/ 71 h 329"/>
                  <a:gd name="T106" fmla="*/ 6 w 277"/>
                  <a:gd name="T107" fmla="*/ 57 h 329"/>
                  <a:gd name="T108" fmla="*/ 6 w 277"/>
                  <a:gd name="T109" fmla="*/ 41 h 329"/>
                  <a:gd name="T110" fmla="*/ 20 w 277"/>
                  <a:gd name="T111" fmla="*/ 33 h 329"/>
                  <a:gd name="T112" fmla="*/ 38 w 277"/>
                  <a:gd name="T113" fmla="*/ 33 h 329"/>
                  <a:gd name="T114" fmla="*/ 58 w 277"/>
                  <a:gd name="T115" fmla="*/ 35 h 329"/>
                  <a:gd name="T116" fmla="*/ 80 w 277"/>
                  <a:gd name="T117" fmla="*/ 35 h 329"/>
                  <a:gd name="T118" fmla="*/ 100 w 277"/>
                  <a:gd name="T119" fmla="*/ 35 h 329"/>
                  <a:gd name="T120" fmla="*/ 108 w 277"/>
                  <a:gd name="T121" fmla="*/ 21 h 329"/>
                  <a:gd name="T122" fmla="*/ 108 w 277"/>
                  <a:gd name="T123" fmla="*/ 2 h 329"/>
                  <a:gd name="T124" fmla="*/ 120 w 277"/>
                  <a:gd name="T125" fmla="*/ 14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" h="329">
                    <a:moveTo>
                      <a:pt x="271" y="325"/>
                    </a:moveTo>
                    <a:lnTo>
                      <a:pt x="271" y="327"/>
                    </a:lnTo>
                    <a:lnTo>
                      <a:pt x="273" y="327"/>
                    </a:lnTo>
                    <a:lnTo>
                      <a:pt x="273" y="329"/>
                    </a:lnTo>
                    <a:lnTo>
                      <a:pt x="275" y="329"/>
                    </a:lnTo>
                    <a:lnTo>
                      <a:pt x="277" y="329"/>
                    </a:lnTo>
                    <a:lnTo>
                      <a:pt x="275" y="329"/>
                    </a:lnTo>
                    <a:lnTo>
                      <a:pt x="271" y="329"/>
                    </a:lnTo>
                    <a:lnTo>
                      <a:pt x="269" y="329"/>
                    </a:lnTo>
                    <a:lnTo>
                      <a:pt x="256" y="329"/>
                    </a:lnTo>
                    <a:lnTo>
                      <a:pt x="258" y="325"/>
                    </a:lnTo>
                    <a:lnTo>
                      <a:pt x="260" y="325"/>
                    </a:lnTo>
                    <a:lnTo>
                      <a:pt x="262" y="325"/>
                    </a:lnTo>
                    <a:lnTo>
                      <a:pt x="264" y="325"/>
                    </a:lnTo>
                    <a:lnTo>
                      <a:pt x="264" y="323"/>
                    </a:lnTo>
                    <a:lnTo>
                      <a:pt x="266" y="323"/>
                    </a:lnTo>
                    <a:lnTo>
                      <a:pt x="269" y="323"/>
                    </a:lnTo>
                    <a:lnTo>
                      <a:pt x="269" y="325"/>
                    </a:lnTo>
                    <a:lnTo>
                      <a:pt x="271" y="325"/>
                    </a:lnTo>
                    <a:close/>
                    <a:moveTo>
                      <a:pt x="130" y="23"/>
                    </a:moveTo>
                    <a:lnTo>
                      <a:pt x="132" y="23"/>
                    </a:lnTo>
                    <a:lnTo>
                      <a:pt x="134" y="21"/>
                    </a:lnTo>
                    <a:lnTo>
                      <a:pt x="136" y="21"/>
                    </a:lnTo>
                    <a:lnTo>
                      <a:pt x="136" y="23"/>
                    </a:lnTo>
                    <a:lnTo>
                      <a:pt x="138" y="23"/>
                    </a:lnTo>
                    <a:lnTo>
                      <a:pt x="140" y="21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50" y="25"/>
                    </a:lnTo>
                    <a:lnTo>
                      <a:pt x="152" y="23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8" y="29"/>
                    </a:lnTo>
                    <a:lnTo>
                      <a:pt x="158" y="31"/>
                    </a:lnTo>
                    <a:lnTo>
                      <a:pt x="158" y="33"/>
                    </a:lnTo>
                    <a:lnTo>
                      <a:pt x="162" y="35"/>
                    </a:lnTo>
                    <a:lnTo>
                      <a:pt x="166" y="37"/>
                    </a:lnTo>
                    <a:lnTo>
                      <a:pt x="170" y="37"/>
                    </a:lnTo>
                    <a:lnTo>
                      <a:pt x="172" y="37"/>
                    </a:lnTo>
                    <a:lnTo>
                      <a:pt x="172" y="39"/>
                    </a:lnTo>
                    <a:lnTo>
                      <a:pt x="174" y="39"/>
                    </a:lnTo>
                    <a:lnTo>
                      <a:pt x="174" y="41"/>
                    </a:lnTo>
                    <a:lnTo>
                      <a:pt x="174" y="43"/>
                    </a:lnTo>
                    <a:lnTo>
                      <a:pt x="174" y="45"/>
                    </a:lnTo>
                    <a:lnTo>
                      <a:pt x="176" y="45"/>
                    </a:lnTo>
                    <a:lnTo>
                      <a:pt x="178" y="45"/>
                    </a:lnTo>
                    <a:lnTo>
                      <a:pt x="178" y="51"/>
                    </a:lnTo>
                    <a:lnTo>
                      <a:pt x="178" y="53"/>
                    </a:lnTo>
                    <a:lnTo>
                      <a:pt x="180" y="55"/>
                    </a:lnTo>
                    <a:lnTo>
                      <a:pt x="180" y="57"/>
                    </a:lnTo>
                    <a:lnTo>
                      <a:pt x="184" y="57"/>
                    </a:lnTo>
                    <a:lnTo>
                      <a:pt x="184" y="59"/>
                    </a:lnTo>
                    <a:lnTo>
                      <a:pt x="184" y="61"/>
                    </a:lnTo>
                    <a:lnTo>
                      <a:pt x="184" y="65"/>
                    </a:lnTo>
                    <a:lnTo>
                      <a:pt x="186" y="67"/>
                    </a:lnTo>
                    <a:lnTo>
                      <a:pt x="188" y="69"/>
                    </a:lnTo>
                    <a:lnTo>
                      <a:pt x="188" y="69"/>
                    </a:lnTo>
                    <a:lnTo>
                      <a:pt x="190" y="71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0" y="81"/>
                    </a:lnTo>
                    <a:lnTo>
                      <a:pt x="192" y="81"/>
                    </a:lnTo>
                    <a:lnTo>
                      <a:pt x="194" y="85"/>
                    </a:lnTo>
                    <a:lnTo>
                      <a:pt x="194" y="87"/>
                    </a:lnTo>
                    <a:lnTo>
                      <a:pt x="194" y="89"/>
                    </a:lnTo>
                    <a:lnTo>
                      <a:pt x="196" y="89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198" y="93"/>
                    </a:lnTo>
                    <a:lnTo>
                      <a:pt x="200" y="97"/>
                    </a:lnTo>
                    <a:lnTo>
                      <a:pt x="198" y="101"/>
                    </a:lnTo>
                    <a:lnTo>
                      <a:pt x="196" y="101"/>
                    </a:lnTo>
                    <a:lnTo>
                      <a:pt x="196" y="103"/>
                    </a:lnTo>
                    <a:lnTo>
                      <a:pt x="194" y="105"/>
                    </a:lnTo>
                    <a:lnTo>
                      <a:pt x="194" y="107"/>
                    </a:lnTo>
                    <a:lnTo>
                      <a:pt x="196" y="107"/>
                    </a:lnTo>
                    <a:lnTo>
                      <a:pt x="196" y="109"/>
                    </a:lnTo>
                    <a:lnTo>
                      <a:pt x="194" y="111"/>
                    </a:lnTo>
                    <a:lnTo>
                      <a:pt x="194" y="113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4" y="119"/>
                    </a:lnTo>
                    <a:lnTo>
                      <a:pt x="192" y="121"/>
                    </a:lnTo>
                    <a:lnTo>
                      <a:pt x="192" y="123"/>
                    </a:lnTo>
                    <a:lnTo>
                      <a:pt x="192" y="125"/>
                    </a:lnTo>
                    <a:lnTo>
                      <a:pt x="192" y="127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202" y="135"/>
                    </a:lnTo>
                    <a:lnTo>
                      <a:pt x="202" y="139"/>
                    </a:lnTo>
                    <a:lnTo>
                      <a:pt x="202" y="141"/>
                    </a:lnTo>
                    <a:lnTo>
                      <a:pt x="204" y="141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2" y="139"/>
                    </a:lnTo>
                    <a:lnTo>
                      <a:pt x="212" y="141"/>
                    </a:lnTo>
                    <a:lnTo>
                      <a:pt x="214" y="141"/>
                    </a:lnTo>
                    <a:lnTo>
                      <a:pt x="216" y="143"/>
                    </a:lnTo>
                    <a:lnTo>
                      <a:pt x="218" y="145"/>
                    </a:lnTo>
                    <a:lnTo>
                      <a:pt x="220" y="145"/>
                    </a:lnTo>
                    <a:lnTo>
                      <a:pt x="222" y="145"/>
                    </a:lnTo>
                    <a:lnTo>
                      <a:pt x="224" y="145"/>
                    </a:lnTo>
                    <a:lnTo>
                      <a:pt x="226" y="145"/>
                    </a:lnTo>
                    <a:lnTo>
                      <a:pt x="228" y="143"/>
                    </a:lnTo>
                    <a:lnTo>
                      <a:pt x="230" y="143"/>
                    </a:lnTo>
                    <a:lnTo>
                      <a:pt x="232" y="145"/>
                    </a:lnTo>
                    <a:lnTo>
                      <a:pt x="234" y="147"/>
                    </a:lnTo>
                    <a:lnTo>
                      <a:pt x="236" y="145"/>
                    </a:lnTo>
                    <a:lnTo>
                      <a:pt x="236" y="145"/>
                    </a:lnTo>
                    <a:lnTo>
                      <a:pt x="238" y="145"/>
                    </a:lnTo>
                    <a:lnTo>
                      <a:pt x="238" y="147"/>
                    </a:lnTo>
                    <a:lnTo>
                      <a:pt x="240" y="147"/>
                    </a:lnTo>
                    <a:lnTo>
                      <a:pt x="240" y="149"/>
                    </a:lnTo>
                    <a:lnTo>
                      <a:pt x="240" y="151"/>
                    </a:lnTo>
                    <a:lnTo>
                      <a:pt x="242" y="151"/>
                    </a:lnTo>
                    <a:lnTo>
                      <a:pt x="246" y="153"/>
                    </a:lnTo>
                    <a:lnTo>
                      <a:pt x="246" y="155"/>
                    </a:lnTo>
                    <a:lnTo>
                      <a:pt x="246" y="157"/>
                    </a:lnTo>
                    <a:lnTo>
                      <a:pt x="246" y="159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50" y="165"/>
                    </a:lnTo>
                    <a:lnTo>
                      <a:pt x="250" y="167"/>
                    </a:lnTo>
                    <a:lnTo>
                      <a:pt x="250" y="169"/>
                    </a:lnTo>
                    <a:lnTo>
                      <a:pt x="250" y="171"/>
                    </a:lnTo>
                    <a:lnTo>
                      <a:pt x="250" y="173"/>
                    </a:lnTo>
                    <a:lnTo>
                      <a:pt x="250" y="177"/>
                    </a:lnTo>
                    <a:lnTo>
                      <a:pt x="248" y="177"/>
                    </a:lnTo>
                    <a:lnTo>
                      <a:pt x="246" y="179"/>
                    </a:lnTo>
                    <a:lnTo>
                      <a:pt x="244" y="181"/>
                    </a:lnTo>
                    <a:lnTo>
                      <a:pt x="242" y="181"/>
                    </a:lnTo>
                    <a:lnTo>
                      <a:pt x="242" y="179"/>
                    </a:lnTo>
                    <a:lnTo>
                      <a:pt x="240" y="179"/>
                    </a:lnTo>
                    <a:lnTo>
                      <a:pt x="240" y="181"/>
                    </a:lnTo>
                    <a:lnTo>
                      <a:pt x="236" y="181"/>
                    </a:lnTo>
                    <a:lnTo>
                      <a:pt x="236" y="179"/>
                    </a:lnTo>
                    <a:lnTo>
                      <a:pt x="236" y="181"/>
                    </a:lnTo>
                    <a:lnTo>
                      <a:pt x="234" y="183"/>
                    </a:lnTo>
                    <a:lnTo>
                      <a:pt x="234" y="185"/>
                    </a:lnTo>
                    <a:lnTo>
                      <a:pt x="232" y="185"/>
                    </a:lnTo>
                    <a:lnTo>
                      <a:pt x="230" y="187"/>
                    </a:lnTo>
                    <a:lnTo>
                      <a:pt x="228" y="187"/>
                    </a:lnTo>
                    <a:lnTo>
                      <a:pt x="226" y="187"/>
                    </a:lnTo>
                    <a:lnTo>
                      <a:pt x="224" y="189"/>
                    </a:lnTo>
                    <a:lnTo>
                      <a:pt x="222" y="189"/>
                    </a:lnTo>
                    <a:lnTo>
                      <a:pt x="220" y="189"/>
                    </a:lnTo>
                    <a:lnTo>
                      <a:pt x="216" y="189"/>
                    </a:lnTo>
                    <a:lnTo>
                      <a:pt x="216" y="187"/>
                    </a:lnTo>
                    <a:lnTo>
                      <a:pt x="214" y="187"/>
                    </a:lnTo>
                    <a:lnTo>
                      <a:pt x="212" y="187"/>
                    </a:lnTo>
                    <a:lnTo>
                      <a:pt x="210" y="187"/>
                    </a:lnTo>
                    <a:lnTo>
                      <a:pt x="208" y="187"/>
                    </a:lnTo>
                    <a:lnTo>
                      <a:pt x="208" y="189"/>
                    </a:lnTo>
                    <a:lnTo>
                      <a:pt x="206" y="189"/>
                    </a:lnTo>
                    <a:lnTo>
                      <a:pt x="202" y="195"/>
                    </a:lnTo>
                    <a:lnTo>
                      <a:pt x="198" y="195"/>
                    </a:lnTo>
                    <a:lnTo>
                      <a:pt x="196" y="197"/>
                    </a:lnTo>
                    <a:lnTo>
                      <a:pt x="194" y="197"/>
                    </a:lnTo>
                    <a:lnTo>
                      <a:pt x="192" y="195"/>
                    </a:lnTo>
                    <a:lnTo>
                      <a:pt x="190" y="195"/>
                    </a:lnTo>
                    <a:lnTo>
                      <a:pt x="190" y="193"/>
                    </a:lnTo>
                    <a:lnTo>
                      <a:pt x="188" y="193"/>
                    </a:lnTo>
                    <a:lnTo>
                      <a:pt x="188" y="195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88" y="201"/>
                    </a:lnTo>
                    <a:lnTo>
                      <a:pt x="188" y="201"/>
                    </a:lnTo>
                    <a:lnTo>
                      <a:pt x="188" y="203"/>
                    </a:lnTo>
                    <a:lnTo>
                      <a:pt x="188" y="209"/>
                    </a:lnTo>
                    <a:lnTo>
                      <a:pt x="188" y="209"/>
                    </a:lnTo>
                    <a:lnTo>
                      <a:pt x="186" y="211"/>
                    </a:lnTo>
                    <a:lnTo>
                      <a:pt x="186" y="213"/>
                    </a:lnTo>
                    <a:lnTo>
                      <a:pt x="186" y="215"/>
                    </a:lnTo>
                    <a:lnTo>
                      <a:pt x="186" y="217"/>
                    </a:lnTo>
                    <a:lnTo>
                      <a:pt x="184" y="217"/>
                    </a:lnTo>
                    <a:lnTo>
                      <a:pt x="182" y="219"/>
                    </a:lnTo>
                    <a:lnTo>
                      <a:pt x="182" y="221"/>
                    </a:lnTo>
                    <a:lnTo>
                      <a:pt x="182" y="225"/>
                    </a:lnTo>
                    <a:lnTo>
                      <a:pt x="184" y="227"/>
                    </a:lnTo>
                    <a:lnTo>
                      <a:pt x="184" y="229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2" y="235"/>
                    </a:lnTo>
                    <a:lnTo>
                      <a:pt x="180" y="235"/>
                    </a:lnTo>
                    <a:lnTo>
                      <a:pt x="178" y="235"/>
                    </a:lnTo>
                    <a:lnTo>
                      <a:pt x="176" y="235"/>
                    </a:lnTo>
                    <a:lnTo>
                      <a:pt x="174" y="237"/>
                    </a:lnTo>
                    <a:lnTo>
                      <a:pt x="174" y="237"/>
                    </a:lnTo>
                    <a:lnTo>
                      <a:pt x="172" y="237"/>
                    </a:lnTo>
                    <a:lnTo>
                      <a:pt x="172" y="237"/>
                    </a:lnTo>
                    <a:lnTo>
                      <a:pt x="170" y="237"/>
                    </a:lnTo>
                    <a:lnTo>
                      <a:pt x="166" y="239"/>
                    </a:lnTo>
                    <a:lnTo>
                      <a:pt x="166" y="241"/>
                    </a:lnTo>
                    <a:lnTo>
                      <a:pt x="166" y="243"/>
                    </a:lnTo>
                    <a:lnTo>
                      <a:pt x="166" y="245"/>
                    </a:lnTo>
                    <a:lnTo>
                      <a:pt x="168" y="249"/>
                    </a:lnTo>
                    <a:lnTo>
                      <a:pt x="170" y="249"/>
                    </a:lnTo>
                    <a:lnTo>
                      <a:pt x="172" y="251"/>
                    </a:lnTo>
                    <a:lnTo>
                      <a:pt x="172" y="253"/>
                    </a:lnTo>
                    <a:lnTo>
                      <a:pt x="176" y="257"/>
                    </a:lnTo>
                    <a:lnTo>
                      <a:pt x="176" y="259"/>
                    </a:lnTo>
                    <a:lnTo>
                      <a:pt x="176" y="263"/>
                    </a:lnTo>
                    <a:lnTo>
                      <a:pt x="176" y="265"/>
                    </a:lnTo>
                    <a:lnTo>
                      <a:pt x="176" y="267"/>
                    </a:lnTo>
                    <a:lnTo>
                      <a:pt x="176" y="269"/>
                    </a:lnTo>
                    <a:lnTo>
                      <a:pt x="180" y="269"/>
                    </a:lnTo>
                    <a:lnTo>
                      <a:pt x="182" y="271"/>
                    </a:lnTo>
                    <a:lnTo>
                      <a:pt x="184" y="273"/>
                    </a:lnTo>
                    <a:lnTo>
                      <a:pt x="186" y="275"/>
                    </a:lnTo>
                    <a:lnTo>
                      <a:pt x="186" y="277"/>
                    </a:lnTo>
                    <a:lnTo>
                      <a:pt x="186" y="279"/>
                    </a:lnTo>
                    <a:lnTo>
                      <a:pt x="184" y="281"/>
                    </a:lnTo>
                    <a:lnTo>
                      <a:pt x="188" y="285"/>
                    </a:lnTo>
                    <a:lnTo>
                      <a:pt x="188" y="285"/>
                    </a:lnTo>
                    <a:lnTo>
                      <a:pt x="190" y="285"/>
                    </a:lnTo>
                    <a:lnTo>
                      <a:pt x="192" y="285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202" y="291"/>
                    </a:lnTo>
                    <a:lnTo>
                      <a:pt x="204" y="291"/>
                    </a:lnTo>
                    <a:lnTo>
                      <a:pt x="204" y="289"/>
                    </a:lnTo>
                    <a:lnTo>
                      <a:pt x="204" y="287"/>
                    </a:lnTo>
                    <a:lnTo>
                      <a:pt x="206" y="289"/>
                    </a:lnTo>
                    <a:lnTo>
                      <a:pt x="206" y="291"/>
                    </a:lnTo>
                    <a:lnTo>
                      <a:pt x="208" y="291"/>
                    </a:lnTo>
                    <a:lnTo>
                      <a:pt x="208" y="293"/>
                    </a:lnTo>
                    <a:lnTo>
                      <a:pt x="208" y="295"/>
                    </a:lnTo>
                    <a:lnTo>
                      <a:pt x="208" y="297"/>
                    </a:lnTo>
                    <a:lnTo>
                      <a:pt x="208" y="299"/>
                    </a:lnTo>
                    <a:lnTo>
                      <a:pt x="210" y="299"/>
                    </a:lnTo>
                    <a:lnTo>
                      <a:pt x="216" y="299"/>
                    </a:lnTo>
                    <a:lnTo>
                      <a:pt x="218" y="299"/>
                    </a:lnTo>
                    <a:lnTo>
                      <a:pt x="220" y="297"/>
                    </a:lnTo>
                    <a:lnTo>
                      <a:pt x="222" y="297"/>
                    </a:lnTo>
                    <a:lnTo>
                      <a:pt x="224" y="301"/>
                    </a:lnTo>
                    <a:lnTo>
                      <a:pt x="224" y="303"/>
                    </a:lnTo>
                    <a:lnTo>
                      <a:pt x="222" y="303"/>
                    </a:lnTo>
                    <a:lnTo>
                      <a:pt x="222" y="305"/>
                    </a:lnTo>
                    <a:lnTo>
                      <a:pt x="226" y="305"/>
                    </a:lnTo>
                    <a:lnTo>
                      <a:pt x="228" y="305"/>
                    </a:lnTo>
                    <a:lnTo>
                      <a:pt x="228" y="307"/>
                    </a:lnTo>
                    <a:lnTo>
                      <a:pt x="230" y="307"/>
                    </a:lnTo>
                    <a:lnTo>
                      <a:pt x="232" y="309"/>
                    </a:lnTo>
                    <a:lnTo>
                      <a:pt x="236" y="311"/>
                    </a:lnTo>
                    <a:lnTo>
                      <a:pt x="236" y="313"/>
                    </a:lnTo>
                    <a:lnTo>
                      <a:pt x="236" y="313"/>
                    </a:lnTo>
                    <a:lnTo>
                      <a:pt x="238" y="313"/>
                    </a:lnTo>
                    <a:lnTo>
                      <a:pt x="240" y="311"/>
                    </a:lnTo>
                    <a:lnTo>
                      <a:pt x="242" y="311"/>
                    </a:lnTo>
                    <a:lnTo>
                      <a:pt x="242" y="313"/>
                    </a:lnTo>
                    <a:lnTo>
                      <a:pt x="240" y="313"/>
                    </a:lnTo>
                    <a:lnTo>
                      <a:pt x="240" y="315"/>
                    </a:lnTo>
                    <a:lnTo>
                      <a:pt x="242" y="315"/>
                    </a:lnTo>
                    <a:lnTo>
                      <a:pt x="242" y="317"/>
                    </a:lnTo>
                    <a:lnTo>
                      <a:pt x="242" y="319"/>
                    </a:lnTo>
                    <a:lnTo>
                      <a:pt x="242" y="321"/>
                    </a:lnTo>
                    <a:lnTo>
                      <a:pt x="242" y="323"/>
                    </a:lnTo>
                    <a:lnTo>
                      <a:pt x="240" y="323"/>
                    </a:lnTo>
                    <a:lnTo>
                      <a:pt x="240" y="325"/>
                    </a:lnTo>
                    <a:lnTo>
                      <a:pt x="244" y="327"/>
                    </a:lnTo>
                    <a:lnTo>
                      <a:pt x="240" y="327"/>
                    </a:lnTo>
                    <a:lnTo>
                      <a:pt x="236" y="327"/>
                    </a:lnTo>
                    <a:lnTo>
                      <a:pt x="232" y="327"/>
                    </a:lnTo>
                    <a:lnTo>
                      <a:pt x="226" y="327"/>
                    </a:lnTo>
                    <a:lnTo>
                      <a:pt x="222" y="327"/>
                    </a:lnTo>
                    <a:lnTo>
                      <a:pt x="216" y="325"/>
                    </a:lnTo>
                    <a:lnTo>
                      <a:pt x="206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5"/>
                    </a:lnTo>
                    <a:lnTo>
                      <a:pt x="194" y="325"/>
                    </a:lnTo>
                    <a:lnTo>
                      <a:pt x="192" y="325"/>
                    </a:lnTo>
                    <a:lnTo>
                      <a:pt x="188" y="323"/>
                    </a:lnTo>
                    <a:lnTo>
                      <a:pt x="188" y="323"/>
                    </a:lnTo>
                    <a:lnTo>
                      <a:pt x="184" y="323"/>
                    </a:lnTo>
                    <a:lnTo>
                      <a:pt x="174" y="323"/>
                    </a:lnTo>
                    <a:lnTo>
                      <a:pt x="170" y="323"/>
                    </a:lnTo>
                    <a:lnTo>
                      <a:pt x="168" y="323"/>
                    </a:lnTo>
                    <a:lnTo>
                      <a:pt x="162" y="321"/>
                    </a:lnTo>
                    <a:lnTo>
                      <a:pt x="156" y="321"/>
                    </a:lnTo>
                    <a:lnTo>
                      <a:pt x="148" y="321"/>
                    </a:lnTo>
                    <a:lnTo>
                      <a:pt x="146" y="321"/>
                    </a:lnTo>
                    <a:lnTo>
                      <a:pt x="140" y="321"/>
                    </a:lnTo>
                    <a:lnTo>
                      <a:pt x="132" y="319"/>
                    </a:lnTo>
                    <a:lnTo>
                      <a:pt x="126" y="319"/>
                    </a:lnTo>
                    <a:lnTo>
                      <a:pt x="122" y="319"/>
                    </a:lnTo>
                    <a:lnTo>
                      <a:pt x="120" y="319"/>
                    </a:lnTo>
                    <a:lnTo>
                      <a:pt x="116" y="319"/>
                    </a:lnTo>
                    <a:lnTo>
                      <a:pt x="114" y="319"/>
                    </a:lnTo>
                    <a:lnTo>
                      <a:pt x="108" y="319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2" y="317"/>
                    </a:lnTo>
                    <a:lnTo>
                      <a:pt x="86" y="317"/>
                    </a:lnTo>
                    <a:lnTo>
                      <a:pt x="84" y="317"/>
                    </a:lnTo>
                    <a:lnTo>
                      <a:pt x="76" y="317"/>
                    </a:lnTo>
                    <a:lnTo>
                      <a:pt x="74" y="317"/>
                    </a:lnTo>
                    <a:lnTo>
                      <a:pt x="72" y="317"/>
                    </a:lnTo>
                    <a:lnTo>
                      <a:pt x="66" y="315"/>
                    </a:lnTo>
                    <a:lnTo>
                      <a:pt x="56" y="315"/>
                    </a:lnTo>
                    <a:lnTo>
                      <a:pt x="44" y="315"/>
                    </a:lnTo>
                    <a:lnTo>
                      <a:pt x="42" y="315"/>
                    </a:lnTo>
                    <a:lnTo>
                      <a:pt x="36" y="313"/>
                    </a:lnTo>
                    <a:lnTo>
                      <a:pt x="32" y="313"/>
                    </a:lnTo>
                    <a:lnTo>
                      <a:pt x="22" y="313"/>
                    </a:lnTo>
                    <a:lnTo>
                      <a:pt x="16" y="313"/>
                    </a:lnTo>
                    <a:lnTo>
                      <a:pt x="14" y="313"/>
                    </a:lnTo>
                    <a:lnTo>
                      <a:pt x="8" y="313"/>
                    </a:lnTo>
                    <a:lnTo>
                      <a:pt x="4" y="311"/>
                    </a:lnTo>
                    <a:lnTo>
                      <a:pt x="0" y="311"/>
                    </a:lnTo>
                    <a:lnTo>
                      <a:pt x="0" y="309"/>
                    </a:lnTo>
                    <a:lnTo>
                      <a:pt x="0" y="307"/>
                    </a:lnTo>
                    <a:lnTo>
                      <a:pt x="0" y="301"/>
                    </a:lnTo>
                    <a:lnTo>
                      <a:pt x="0" y="299"/>
                    </a:lnTo>
                    <a:lnTo>
                      <a:pt x="0" y="297"/>
                    </a:lnTo>
                    <a:lnTo>
                      <a:pt x="0" y="295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7"/>
                    </a:lnTo>
                    <a:lnTo>
                      <a:pt x="2" y="285"/>
                    </a:lnTo>
                    <a:lnTo>
                      <a:pt x="2" y="283"/>
                    </a:lnTo>
                    <a:lnTo>
                      <a:pt x="2" y="281"/>
                    </a:lnTo>
                    <a:lnTo>
                      <a:pt x="2" y="279"/>
                    </a:lnTo>
                    <a:lnTo>
                      <a:pt x="2" y="277"/>
                    </a:lnTo>
                    <a:lnTo>
                      <a:pt x="2" y="273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2" y="257"/>
                    </a:lnTo>
                    <a:lnTo>
                      <a:pt x="2" y="253"/>
                    </a:lnTo>
                    <a:lnTo>
                      <a:pt x="2" y="251"/>
                    </a:lnTo>
                    <a:lnTo>
                      <a:pt x="2" y="249"/>
                    </a:lnTo>
                    <a:lnTo>
                      <a:pt x="4" y="249"/>
                    </a:lnTo>
                    <a:lnTo>
                      <a:pt x="4" y="247"/>
                    </a:lnTo>
                    <a:lnTo>
                      <a:pt x="4" y="245"/>
                    </a:lnTo>
                    <a:lnTo>
                      <a:pt x="4" y="243"/>
                    </a:lnTo>
                    <a:lnTo>
                      <a:pt x="4" y="241"/>
                    </a:lnTo>
                    <a:lnTo>
                      <a:pt x="4" y="239"/>
                    </a:lnTo>
                    <a:lnTo>
                      <a:pt x="4" y="237"/>
                    </a:lnTo>
                    <a:lnTo>
                      <a:pt x="4" y="23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25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07"/>
                    </a:lnTo>
                    <a:lnTo>
                      <a:pt x="4" y="205"/>
                    </a:lnTo>
                    <a:lnTo>
                      <a:pt x="4" y="203"/>
                    </a:lnTo>
                    <a:lnTo>
                      <a:pt x="4" y="201"/>
                    </a:lnTo>
                    <a:lnTo>
                      <a:pt x="2" y="195"/>
                    </a:lnTo>
                    <a:lnTo>
                      <a:pt x="2" y="193"/>
                    </a:lnTo>
                    <a:lnTo>
                      <a:pt x="2" y="189"/>
                    </a:lnTo>
                    <a:lnTo>
                      <a:pt x="2" y="189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4" y="165"/>
                    </a:lnTo>
                    <a:lnTo>
                      <a:pt x="4" y="159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09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4" y="33"/>
                    </a:lnTo>
                    <a:lnTo>
                      <a:pt x="36" y="33"/>
                    </a:lnTo>
                    <a:lnTo>
                      <a:pt x="38" y="33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4" y="35"/>
                    </a:lnTo>
                    <a:lnTo>
                      <a:pt x="48" y="35"/>
                    </a:lnTo>
                    <a:lnTo>
                      <a:pt x="54" y="35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62" y="35"/>
                    </a:lnTo>
                    <a:lnTo>
                      <a:pt x="64" y="35"/>
                    </a:lnTo>
                    <a:lnTo>
                      <a:pt x="66" y="35"/>
                    </a:lnTo>
                    <a:lnTo>
                      <a:pt x="70" y="35"/>
                    </a:lnTo>
                    <a:lnTo>
                      <a:pt x="72" y="35"/>
                    </a:lnTo>
                    <a:lnTo>
                      <a:pt x="76" y="35"/>
                    </a:lnTo>
                    <a:lnTo>
                      <a:pt x="78" y="35"/>
                    </a:lnTo>
                    <a:lnTo>
                      <a:pt x="80" y="35"/>
                    </a:lnTo>
                    <a:lnTo>
                      <a:pt x="82" y="35"/>
                    </a:lnTo>
                    <a:lnTo>
                      <a:pt x="84" y="35"/>
                    </a:lnTo>
                    <a:lnTo>
                      <a:pt x="88" y="35"/>
                    </a:lnTo>
                    <a:lnTo>
                      <a:pt x="90" y="35"/>
                    </a:lnTo>
                    <a:lnTo>
                      <a:pt x="92" y="35"/>
                    </a:lnTo>
                    <a:lnTo>
                      <a:pt x="94" y="35"/>
                    </a:lnTo>
                    <a:lnTo>
                      <a:pt x="98" y="35"/>
                    </a:lnTo>
                    <a:lnTo>
                      <a:pt x="100" y="35"/>
                    </a:lnTo>
                    <a:lnTo>
                      <a:pt x="102" y="35"/>
                    </a:lnTo>
                    <a:lnTo>
                      <a:pt x="104" y="35"/>
                    </a:lnTo>
                    <a:lnTo>
                      <a:pt x="108" y="37"/>
                    </a:lnTo>
                    <a:lnTo>
                      <a:pt x="108" y="35"/>
                    </a:lnTo>
                    <a:lnTo>
                      <a:pt x="108" y="29"/>
                    </a:lnTo>
                    <a:lnTo>
                      <a:pt x="108" y="27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08" y="6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4"/>
                    </a:lnTo>
                    <a:lnTo>
                      <a:pt x="112" y="6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22" y="19"/>
                    </a:lnTo>
                    <a:lnTo>
                      <a:pt x="122" y="21"/>
                    </a:lnTo>
                    <a:lnTo>
                      <a:pt x="124" y="21"/>
                    </a:lnTo>
                    <a:lnTo>
                      <a:pt x="130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" name="Freeform 21">
                <a:extLst>
                  <a:ext uri="{FF2B5EF4-FFF2-40B4-BE49-F238E27FC236}">
                    <a16:creationId xmlns:a16="http://schemas.microsoft.com/office/drawing/2014/main" id="{7F84C0E4-76CA-312C-2A4A-38702837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675" y="3008313"/>
                <a:ext cx="593725" cy="595313"/>
              </a:xfrm>
              <a:custGeom>
                <a:avLst/>
                <a:gdLst>
                  <a:gd name="T0" fmla="*/ 142 w 374"/>
                  <a:gd name="T1" fmla="*/ 12 h 375"/>
                  <a:gd name="T2" fmla="*/ 152 w 374"/>
                  <a:gd name="T3" fmla="*/ 20 h 375"/>
                  <a:gd name="T4" fmla="*/ 164 w 374"/>
                  <a:gd name="T5" fmla="*/ 32 h 375"/>
                  <a:gd name="T6" fmla="*/ 178 w 374"/>
                  <a:gd name="T7" fmla="*/ 42 h 375"/>
                  <a:gd name="T8" fmla="*/ 186 w 374"/>
                  <a:gd name="T9" fmla="*/ 54 h 375"/>
                  <a:gd name="T10" fmla="*/ 194 w 374"/>
                  <a:gd name="T11" fmla="*/ 62 h 375"/>
                  <a:gd name="T12" fmla="*/ 206 w 374"/>
                  <a:gd name="T13" fmla="*/ 68 h 375"/>
                  <a:gd name="T14" fmla="*/ 214 w 374"/>
                  <a:gd name="T15" fmla="*/ 80 h 375"/>
                  <a:gd name="T16" fmla="*/ 228 w 374"/>
                  <a:gd name="T17" fmla="*/ 80 h 375"/>
                  <a:gd name="T18" fmla="*/ 240 w 374"/>
                  <a:gd name="T19" fmla="*/ 94 h 375"/>
                  <a:gd name="T20" fmla="*/ 254 w 374"/>
                  <a:gd name="T21" fmla="*/ 96 h 375"/>
                  <a:gd name="T22" fmla="*/ 264 w 374"/>
                  <a:gd name="T23" fmla="*/ 104 h 375"/>
                  <a:gd name="T24" fmla="*/ 296 w 374"/>
                  <a:gd name="T25" fmla="*/ 112 h 375"/>
                  <a:gd name="T26" fmla="*/ 308 w 374"/>
                  <a:gd name="T27" fmla="*/ 124 h 375"/>
                  <a:gd name="T28" fmla="*/ 308 w 374"/>
                  <a:gd name="T29" fmla="*/ 138 h 375"/>
                  <a:gd name="T30" fmla="*/ 316 w 374"/>
                  <a:gd name="T31" fmla="*/ 148 h 375"/>
                  <a:gd name="T32" fmla="*/ 310 w 374"/>
                  <a:gd name="T33" fmla="*/ 168 h 375"/>
                  <a:gd name="T34" fmla="*/ 312 w 374"/>
                  <a:gd name="T35" fmla="*/ 186 h 375"/>
                  <a:gd name="T36" fmla="*/ 320 w 374"/>
                  <a:gd name="T37" fmla="*/ 196 h 375"/>
                  <a:gd name="T38" fmla="*/ 326 w 374"/>
                  <a:gd name="T39" fmla="*/ 210 h 375"/>
                  <a:gd name="T40" fmla="*/ 338 w 374"/>
                  <a:gd name="T41" fmla="*/ 226 h 375"/>
                  <a:gd name="T42" fmla="*/ 350 w 374"/>
                  <a:gd name="T43" fmla="*/ 240 h 375"/>
                  <a:gd name="T44" fmla="*/ 362 w 374"/>
                  <a:gd name="T45" fmla="*/ 258 h 375"/>
                  <a:gd name="T46" fmla="*/ 366 w 374"/>
                  <a:gd name="T47" fmla="*/ 280 h 375"/>
                  <a:gd name="T48" fmla="*/ 374 w 374"/>
                  <a:gd name="T49" fmla="*/ 296 h 375"/>
                  <a:gd name="T50" fmla="*/ 366 w 374"/>
                  <a:gd name="T51" fmla="*/ 310 h 375"/>
                  <a:gd name="T52" fmla="*/ 342 w 374"/>
                  <a:gd name="T53" fmla="*/ 318 h 375"/>
                  <a:gd name="T54" fmla="*/ 304 w 374"/>
                  <a:gd name="T55" fmla="*/ 330 h 375"/>
                  <a:gd name="T56" fmla="*/ 274 w 374"/>
                  <a:gd name="T57" fmla="*/ 341 h 375"/>
                  <a:gd name="T58" fmla="*/ 242 w 374"/>
                  <a:gd name="T59" fmla="*/ 351 h 375"/>
                  <a:gd name="T60" fmla="*/ 214 w 374"/>
                  <a:gd name="T61" fmla="*/ 357 h 375"/>
                  <a:gd name="T62" fmla="*/ 200 w 374"/>
                  <a:gd name="T63" fmla="*/ 363 h 375"/>
                  <a:gd name="T64" fmla="*/ 170 w 374"/>
                  <a:gd name="T65" fmla="*/ 371 h 375"/>
                  <a:gd name="T66" fmla="*/ 158 w 374"/>
                  <a:gd name="T67" fmla="*/ 367 h 375"/>
                  <a:gd name="T68" fmla="*/ 154 w 374"/>
                  <a:gd name="T69" fmla="*/ 351 h 375"/>
                  <a:gd name="T70" fmla="*/ 140 w 374"/>
                  <a:gd name="T71" fmla="*/ 334 h 375"/>
                  <a:gd name="T72" fmla="*/ 138 w 374"/>
                  <a:gd name="T73" fmla="*/ 320 h 375"/>
                  <a:gd name="T74" fmla="*/ 124 w 374"/>
                  <a:gd name="T75" fmla="*/ 306 h 375"/>
                  <a:gd name="T76" fmla="*/ 112 w 374"/>
                  <a:gd name="T77" fmla="*/ 300 h 375"/>
                  <a:gd name="T78" fmla="*/ 100 w 374"/>
                  <a:gd name="T79" fmla="*/ 292 h 375"/>
                  <a:gd name="T80" fmla="*/ 74 w 374"/>
                  <a:gd name="T81" fmla="*/ 282 h 375"/>
                  <a:gd name="T82" fmla="*/ 48 w 374"/>
                  <a:gd name="T83" fmla="*/ 288 h 375"/>
                  <a:gd name="T84" fmla="*/ 42 w 374"/>
                  <a:gd name="T85" fmla="*/ 282 h 375"/>
                  <a:gd name="T86" fmla="*/ 48 w 374"/>
                  <a:gd name="T87" fmla="*/ 264 h 375"/>
                  <a:gd name="T88" fmla="*/ 52 w 374"/>
                  <a:gd name="T89" fmla="*/ 250 h 375"/>
                  <a:gd name="T90" fmla="*/ 58 w 374"/>
                  <a:gd name="T91" fmla="*/ 218 h 375"/>
                  <a:gd name="T92" fmla="*/ 68 w 374"/>
                  <a:gd name="T93" fmla="*/ 184 h 375"/>
                  <a:gd name="T94" fmla="*/ 58 w 374"/>
                  <a:gd name="T95" fmla="*/ 172 h 375"/>
                  <a:gd name="T96" fmla="*/ 54 w 374"/>
                  <a:gd name="T97" fmla="*/ 158 h 375"/>
                  <a:gd name="T98" fmla="*/ 42 w 374"/>
                  <a:gd name="T99" fmla="*/ 150 h 375"/>
                  <a:gd name="T100" fmla="*/ 34 w 374"/>
                  <a:gd name="T101" fmla="*/ 132 h 375"/>
                  <a:gd name="T102" fmla="*/ 32 w 374"/>
                  <a:gd name="T103" fmla="*/ 114 h 375"/>
                  <a:gd name="T104" fmla="*/ 34 w 374"/>
                  <a:gd name="T105" fmla="*/ 104 h 375"/>
                  <a:gd name="T106" fmla="*/ 10 w 374"/>
                  <a:gd name="T107" fmla="*/ 92 h 375"/>
                  <a:gd name="T108" fmla="*/ 8 w 374"/>
                  <a:gd name="T109" fmla="*/ 58 h 375"/>
                  <a:gd name="T110" fmla="*/ 34 w 374"/>
                  <a:gd name="T111" fmla="*/ 28 h 375"/>
                  <a:gd name="T112" fmla="*/ 58 w 374"/>
                  <a:gd name="T113" fmla="*/ 20 h 375"/>
                  <a:gd name="T114" fmla="*/ 96 w 374"/>
                  <a:gd name="T115" fmla="*/ 10 h 375"/>
                  <a:gd name="T116" fmla="*/ 124 w 374"/>
                  <a:gd name="T117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74" h="375">
                    <a:moveTo>
                      <a:pt x="132" y="4"/>
                    </a:moveTo>
                    <a:lnTo>
                      <a:pt x="132" y="6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8" y="4"/>
                    </a:lnTo>
                    <a:lnTo>
                      <a:pt x="138" y="6"/>
                    </a:lnTo>
                    <a:lnTo>
                      <a:pt x="140" y="6"/>
                    </a:lnTo>
                    <a:lnTo>
                      <a:pt x="142" y="6"/>
                    </a:lnTo>
                    <a:lnTo>
                      <a:pt x="144" y="8"/>
                    </a:lnTo>
                    <a:lnTo>
                      <a:pt x="144" y="10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4" y="16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2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6" y="22"/>
                    </a:lnTo>
                    <a:lnTo>
                      <a:pt x="156" y="24"/>
                    </a:lnTo>
                    <a:lnTo>
                      <a:pt x="154" y="26"/>
                    </a:lnTo>
                    <a:lnTo>
                      <a:pt x="156" y="28"/>
                    </a:lnTo>
                    <a:lnTo>
                      <a:pt x="156" y="30"/>
                    </a:lnTo>
                    <a:lnTo>
                      <a:pt x="158" y="30"/>
                    </a:lnTo>
                    <a:lnTo>
                      <a:pt x="162" y="34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4" y="32"/>
                    </a:lnTo>
                    <a:lnTo>
                      <a:pt x="164" y="34"/>
                    </a:lnTo>
                    <a:lnTo>
                      <a:pt x="164" y="36"/>
                    </a:lnTo>
                    <a:lnTo>
                      <a:pt x="166" y="36"/>
                    </a:lnTo>
                    <a:lnTo>
                      <a:pt x="168" y="38"/>
                    </a:lnTo>
                    <a:lnTo>
                      <a:pt x="170" y="38"/>
                    </a:lnTo>
                    <a:lnTo>
                      <a:pt x="172" y="38"/>
                    </a:lnTo>
                    <a:lnTo>
                      <a:pt x="172" y="40"/>
                    </a:lnTo>
                    <a:lnTo>
                      <a:pt x="176" y="42"/>
                    </a:lnTo>
                    <a:lnTo>
                      <a:pt x="176" y="40"/>
                    </a:lnTo>
                    <a:lnTo>
                      <a:pt x="178" y="42"/>
                    </a:lnTo>
                    <a:lnTo>
                      <a:pt x="178" y="44"/>
                    </a:lnTo>
                    <a:lnTo>
                      <a:pt x="178" y="46"/>
                    </a:lnTo>
                    <a:lnTo>
                      <a:pt x="180" y="46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0" y="48"/>
                    </a:lnTo>
                    <a:lnTo>
                      <a:pt x="182" y="48"/>
                    </a:lnTo>
                    <a:lnTo>
                      <a:pt x="184" y="50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6" y="54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86" y="58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2" y="60"/>
                    </a:lnTo>
                    <a:lnTo>
                      <a:pt x="192" y="62"/>
                    </a:lnTo>
                    <a:lnTo>
                      <a:pt x="194" y="62"/>
                    </a:lnTo>
                    <a:lnTo>
                      <a:pt x="194" y="62"/>
                    </a:lnTo>
                    <a:lnTo>
                      <a:pt x="196" y="62"/>
                    </a:lnTo>
                    <a:lnTo>
                      <a:pt x="196" y="64"/>
                    </a:lnTo>
                    <a:lnTo>
                      <a:pt x="198" y="64"/>
                    </a:lnTo>
                    <a:lnTo>
                      <a:pt x="200" y="64"/>
                    </a:lnTo>
                    <a:lnTo>
                      <a:pt x="200" y="66"/>
                    </a:lnTo>
                    <a:lnTo>
                      <a:pt x="200" y="64"/>
                    </a:lnTo>
                    <a:lnTo>
                      <a:pt x="202" y="64"/>
                    </a:lnTo>
                    <a:lnTo>
                      <a:pt x="204" y="64"/>
                    </a:lnTo>
                    <a:lnTo>
                      <a:pt x="204" y="66"/>
                    </a:lnTo>
                    <a:lnTo>
                      <a:pt x="206" y="66"/>
                    </a:lnTo>
                    <a:lnTo>
                      <a:pt x="206" y="68"/>
                    </a:lnTo>
                    <a:lnTo>
                      <a:pt x="206" y="70"/>
                    </a:lnTo>
                    <a:lnTo>
                      <a:pt x="208" y="70"/>
                    </a:lnTo>
                    <a:lnTo>
                      <a:pt x="208" y="72"/>
                    </a:lnTo>
                    <a:lnTo>
                      <a:pt x="210" y="72"/>
                    </a:lnTo>
                    <a:lnTo>
                      <a:pt x="210" y="74"/>
                    </a:lnTo>
                    <a:lnTo>
                      <a:pt x="212" y="74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2" y="76"/>
                    </a:lnTo>
                    <a:lnTo>
                      <a:pt x="212" y="78"/>
                    </a:lnTo>
                    <a:lnTo>
                      <a:pt x="214" y="80"/>
                    </a:lnTo>
                    <a:lnTo>
                      <a:pt x="214" y="78"/>
                    </a:lnTo>
                    <a:lnTo>
                      <a:pt x="214" y="80"/>
                    </a:lnTo>
                    <a:lnTo>
                      <a:pt x="216" y="78"/>
                    </a:lnTo>
                    <a:lnTo>
                      <a:pt x="218" y="78"/>
                    </a:lnTo>
                    <a:lnTo>
                      <a:pt x="220" y="78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26" y="82"/>
                    </a:lnTo>
                    <a:lnTo>
                      <a:pt x="228" y="82"/>
                    </a:lnTo>
                    <a:lnTo>
                      <a:pt x="228" y="80"/>
                    </a:lnTo>
                    <a:lnTo>
                      <a:pt x="230" y="84"/>
                    </a:lnTo>
                    <a:lnTo>
                      <a:pt x="230" y="86"/>
                    </a:lnTo>
                    <a:lnTo>
                      <a:pt x="232" y="86"/>
                    </a:lnTo>
                    <a:lnTo>
                      <a:pt x="234" y="84"/>
                    </a:lnTo>
                    <a:lnTo>
                      <a:pt x="236" y="84"/>
                    </a:lnTo>
                    <a:lnTo>
                      <a:pt x="236" y="86"/>
                    </a:lnTo>
                    <a:lnTo>
                      <a:pt x="236" y="88"/>
                    </a:lnTo>
                    <a:lnTo>
                      <a:pt x="238" y="88"/>
                    </a:lnTo>
                    <a:lnTo>
                      <a:pt x="238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2" y="94"/>
                    </a:lnTo>
                    <a:lnTo>
                      <a:pt x="244" y="92"/>
                    </a:lnTo>
                    <a:lnTo>
                      <a:pt x="246" y="92"/>
                    </a:lnTo>
                    <a:lnTo>
                      <a:pt x="244" y="92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50" y="92"/>
                    </a:lnTo>
                    <a:lnTo>
                      <a:pt x="254" y="94"/>
                    </a:lnTo>
                    <a:lnTo>
                      <a:pt x="252" y="94"/>
                    </a:lnTo>
                    <a:lnTo>
                      <a:pt x="252" y="96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8" y="96"/>
                    </a:lnTo>
                    <a:lnTo>
                      <a:pt x="260" y="96"/>
                    </a:lnTo>
                    <a:lnTo>
                      <a:pt x="260" y="96"/>
                    </a:lnTo>
                    <a:lnTo>
                      <a:pt x="260" y="98"/>
                    </a:lnTo>
                    <a:lnTo>
                      <a:pt x="260" y="100"/>
                    </a:lnTo>
                    <a:lnTo>
                      <a:pt x="260" y="102"/>
                    </a:lnTo>
                    <a:lnTo>
                      <a:pt x="260" y="102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4" y="104"/>
                    </a:lnTo>
                    <a:lnTo>
                      <a:pt x="266" y="104"/>
                    </a:lnTo>
                    <a:lnTo>
                      <a:pt x="268" y="106"/>
                    </a:lnTo>
                    <a:lnTo>
                      <a:pt x="274" y="110"/>
                    </a:lnTo>
                    <a:lnTo>
                      <a:pt x="276" y="106"/>
                    </a:lnTo>
                    <a:lnTo>
                      <a:pt x="278" y="106"/>
                    </a:lnTo>
                    <a:lnTo>
                      <a:pt x="284" y="106"/>
                    </a:lnTo>
                    <a:lnTo>
                      <a:pt x="288" y="108"/>
                    </a:lnTo>
                    <a:lnTo>
                      <a:pt x="290" y="110"/>
                    </a:lnTo>
                    <a:lnTo>
                      <a:pt x="292" y="110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6" y="114"/>
                    </a:lnTo>
                    <a:lnTo>
                      <a:pt x="296" y="116"/>
                    </a:lnTo>
                    <a:lnTo>
                      <a:pt x="298" y="116"/>
                    </a:lnTo>
                    <a:lnTo>
                      <a:pt x="300" y="118"/>
                    </a:lnTo>
                    <a:lnTo>
                      <a:pt x="300" y="120"/>
                    </a:lnTo>
                    <a:lnTo>
                      <a:pt x="302" y="120"/>
                    </a:lnTo>
                    <a:lnTo>
                      <a:pt x="304" y="120"/>
                    </a:lnTo>
                    <a:lnTo>
                      <a:pt x="304" y="122"/>
                    </a:lnTo>
                    <a:lnTo>
                      <a:pt x="304" y="124"/>
                    </a:lnTo>
                    <a:lnTo>
                      <a:pt x="306" y="124"/>
                    </a:lnTo>
                    <a:lnTo>
                      <a:pt x="308" y="124"/>
                    </a:lnTo>
                    <a:lnTo>
                      <a:pt x="310" y="126"/>
                    </a:lnTo>
                    <a:lnTo>
                      <a:pt x="310" y="128"/>
                    </a:lnTo>
                    <a:lnTo>
                      <a:pt x="310" y="130"/>
                    </a:lnTo>
                    <a:lnTo>
                      <a:pt x="310" y="132"/>
                    </a:lnTo>
                    <a:lnTo>
                      <a:pt x="310" y="134"/>
                    </a:lnTo>
                    <a:lnTo>
                      <a:pt x="310" y="132"/>
                    </a:lnTo>
                    <a:lnTo>
                      <a:pt x="308" y="132"/>
                    </a:lnTo>
                    <a:lnTo>
                      <a:pt x="308" y="134"/>
                    </a:lnTo>
                    <a:lnTo>
                      <a:pt x="308" y="134"/>
                    </a:lnTo>
                    <a:lnTo>
                      <a:pt x="308" y="136"/>
                    </a:lnTo>
                    <a:lnTo>
                      <a:pt x="308" y="138"/>
                    </a:lnTo>
                    <a:lnTo>
                      <a:pt x="308" y="140"/>
                    </a:lnTo>
                    <a:lnTo>
                      <a:pt x="308" y="140"/>
                    </a:lnTo>
                    <a:lnTo>
                      <a:pt x="310" y="140"/>
                    </a:lnTo>
                    <a:lnTo>
                      <a:pt x="312" y="140"/>
                    </a:lnTo>
                    <a:lnTo>
                      <a:pt x="314" y="140"/>
                    </a:lnTo>
                    <a:lnTo>
                      <a:pt x="312" y="140"/>
                    </a:lnTo>
                    <a:lnTo>
                      <a:pt x="314" y="142"/>
                    </a:lnTo>
                    <a:lnTo>
                      <a:pt x="314" y="144"/>
                    </a:lnTo>
                    <a:lnTo>
                      <a:pt x="314" y="146"/>
                    </a:lnTo>
                    <a:lnTo>
                      <a:pt x="314" y="148"/>
                    </a:lnTo>
                    <a:lnTo>
                      <a:pt x="316" y="148"/>
                    </a:lnTo>
                    <a:lnTo>
                      <a:pt x="316" y="150"/>
                    </a:lnTo>
                    <a:lnTo>
                      <a:pt x="316" y="152"/>
                    </a:lnTo>
                    <a:lnTo>
                      <a:pt x="316" y="154"/>
                    </a:lnTo>
                    <a:lnTo>
                      <a:pt x="316" y="156"/>
                    </a:lnTo>
                    <a:lnTo>
                      <a:pt x="314" y="158"/>
                    </a:lnTo>
                    <a:lnTo>
                      <a:pt x="312" y="160"/>
                    </a:lnTo>
                    <a:lnTo>
                      <a:pt x="310" y="160"/>
                    </a:lnTo>
                    <a:lnTo>
                      <a:pt x="308" y="160"/>
                    </a:lnTo>
                    <a:lnTo>
                      <a:pt x="308" y="162"/>
                    </a:lnTo>
                    <a:lnTo>
                      <a:pt x="310" y="166"/>
                    </a:lnTo>
                    <a:lnTo>
                      <a:pt x="310" y="168"/>
                    </a:lnTo>
                    <a:lnTo>
                      <a:pt x="310" y="170"/>
                    </a:lnTo>
                    <a:lnTo>
                      <a:pt x="310" y="172"/>
                    </a:lnTo>
                    <a:lnTo>
                      <a:pt x="310" y="174"/>
                    </a:lnTo>
                    <a:lnTo>
                      <a:pt x="308" y="174"/>
                    </a:lnTo>
                    <a:lnTo>
                      <a:pt x="308" y="174"/>
                    </a:lnTo>
                    <a:lnTo>
                      <a:pt x="308" y="176"/>
                    </a:lnTo>
                    <a:lnTo>
                      <a:pt x="308" y="178"/>
                    </a:lnTo>
                    <a:lnTo>
                      <a:pt x="308" y="180"/>
                    </a:lnTo>
                    <a:lnTo>
                      <a:pt x="310" y="180"/>
                    </a:lnTo>
                    <a:lnTo>
                      <a:pt x="312" y="184"/>
                    </a:lnTo>
                    <a:lnTo>
                      <a:pt x="312" y="186"/>
                    </a:lnTo>
                    <a:lnTo>
                      <a:pt x="312" y="188"/>
                    </a:lnTo>
                    <a:lnTo>
                      <a:pt x="310" y="188"/>
                    </a:lnTo>
                    <a:lnTo>
                      <a:pt x="312" y="192"/>
                    </a:lnTo>
                    <a:lnTo>
                      <a:pt x="312" y="194"/>
                    </a:lnTo>
                    <a:lnTo>
                      <a:pt x="312" y="196"/>
                    </a:lnTo>
                    <a:lnTo>
                      <a:pt x="314" y="196"/>
                    </a:lnTo>
                    <a:lnTo>
                      <a:pt x="316" y="196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18" y="196"/>
                    </a:lnTo>
                    <a:lnTo>
                      <a:pt x="320" y="196"/>
                    </a:lnTo>
                    <a:lnTo>
                      <a:pt x="320" y="198"/>
                    </a:lnTo>
                    <a:lnTo>
                      <a:pt x="320" y="200"/>
                    </a:lnTo>
                    <a:lnTo>
                      <a:pt x="318" y="202"/>
                    </a:lnTo>
                    <a:lnTo>
                      <a:pt x="318" y="204"/>
                    </a:lnTo>
                    <a:lnTo>
                      <a:pt x="320" y="204"/>
                    </a:lnTo>
                    <a:lnTo>
                      <a:pt x="320" y="206"/>
                    </a:lnTo>
                    <a:lnTo>
                      <a:pt x="320" y="206"/>
                    </a:lnTo>
                    <a:lnTo>
                      <a:pt x="324" y="206"/>
                    </a:lnTo>
                    <a:lnTo>
                      <a:pt x="324" y="208"/>
                    </a:lnTo>
                    <a:lnTo>
                      <a:pt x="324" y="210"/>
                    </a:lnTo>
                    <a:lnTo>
                      <a:pt x="326" y="210"/>
                    </a:lnTo>
                    <a:lnTo>
                      <a:pt x="326" y="212"/>
                    </a:lnTo>
                    <a:lnTo>
                      <a:pt x="326" y="210"/>
                    </a:lnTo>
                    <a:lnTo>
                      <a:pt x="328" y="210"/>
                    </a:lnTo>
                    <a:lnTo>
                      <a:pt x="328" y="212"/>
                    </a:lnTo>
                    <a:lnTo>
                      <a:pt x="328" y="216"/>
                    </a:lnTo>
                    <a:lnTo>
                      <a:pt x="328" y="218"/>
                    </a:lnTo>
                    <a:lnTo>
                      <a:pt x="330" y="220"/>
                    </a:lnTo>
                    <a:lnTo>
                      <a:pt x="330" y="222"/>
                    </a:lnTo>
                    <a:lnTo>
                      <a:pt x="334" y="224"/>
                    </a:lnTo>
                    <a:lnTo>
                      <a:pt x="336" y="226"/>
                    </a:lnTo>
                    <a:lnTo>
                      <a:pt x="338" y="226"/>
                    </a:lnTo>
                    <a:lnTo>
                      <a:pt x="340" y="226"/>
                    </a:lnTo>
                    <a:lnTo>
                      <a:pt x="340" y="228"/>
                    </a:lnTo>
                    <a:lnTo>
                      <a:pt x="340" y="232"/>
                    </a:lnTo>
                    <a:lnTo>
                      <a:pt x="342" y="234"/>
                    </a:lnTo>
                    <a:lnTo>
                      <a:pt x="342" y="236"/>
                    </a:lnTo>
                    <a:lnTo>
                      <a:pt x="342" y="238"/>
                    </a:lnTo>
                    <a:lnTo>
                      <a:pt x="344" y="240"/>
                    </a:lnTo>
                    <a:lnTo>
                      <a:pt x="346" y="242"/>
                    </a:lnTo>
                    <a:lnTo>
                      <a:pt x="348" y="242"/>
                    </a:lnTo>
                    <a:lnTo>
                      <a:pt x="348" y="240"/>
                    </a:lnTo>
                    <a:lnTo>
                      <a:pt x="350" y="240"/>
                    </a:lnTo>
                    <a:lnTo>
                      <a:pt x="354" y="242"/>
                    </a:lnTo>
                    <a:lnTo>
                      <a:pt x="356" y="242"/>
                    </a:lnTo>
                    <a:lnTo>
                      <a:pt x="356" y="244"/>
                    </a:lnTo>
                    <a:lnTo>
                      <a:pt x="356" y="246"/>
                    </a:lnTo>
                    <a:lnTo>
                      <a:pt x="356" y="252"/>
                    </a:lnTo>
                    <a:lnTo>
                      <a:pt x="356" y="254"/>
                    </a:lnTo>
                    <a:lnTo>
                      <a:pt x="358" y="254"/>
                    </a:lnTo>
                    <a:lnTo>
                      <a:pt x="358" y="254"/>
                    </a:lnTo>
                    <a:lnTo>
                      <a:pt x="360" y="256"/>
                    </a:lnTo>
                    <a:lnTo>
                      <a:pt x="362" y="256"/>
                    </a:lnTo>
                    <a:lnTo>
                      <a:pt x="362" y="258"/>
                    </a:lnTo>
                    <a:lnTo>
                      <a:pt x="362" y="260"/>
                    </a:lnTo>
                    <a:lnTo>
                      <a:pt x="362" y="262"/>
                    </a:lnTo>
                    <a:lnTo>
                      <a:pt x="364" y="264"/>
                    </a:lnTo>
                    <a:lnTo>
                      <a:pt x="362" y="266"/>
                    </a:lnTo>
                    <a:lnTo>
                      <a:pt x="362" y="270"/>
                    </a:lnTo>
                    <a:lnTo>
                      <a:pt x="364" y="270"/>
                    </a:lnTo>
                    <a:lnTo>
                      <a:pt x="366" y="272"/>
                    </a:lnTo>
                    <a:lnTo>
                      <a:pt x="366" y="274"/>
                    </a:lnTo>
                    <a:lnTo>
                      <a:pt x="366" y="276"/>
                    </a:lnTo>
                    <a:lnTo>
                      <a:pt x="364" y="276"/>
                    </a:lnTo>
                    <a:lnTo>
                      <a:pt x="366" y="280"/>
                    </a:lnTo>
                    <a:lnTo>
                      <a:pt x="368" y="280"/>
                    </a:lnTo>
                    <a:lnTo>
                      <a:pt x="368" y="282"/>
                    </a:lnTo>
                    <a:lnTo>
                      <a:pt x="370" y="282"/>
                    </a:lnTo>
                    <a:lnTo>
                      <a:pt x="372" y="282"/>
                    </a:lnTo>
                    <a:lnTo>
                      <a:pt x="372" y="284"/>
                    </a:lnTo>
                    <a:lnTo>
                      <a:pt x="372" y="286"/>
                    </a:lnTo>
                    <a:lnTo>
                      <a:pt x="372" y="288"/>
                    </a:lnTo>
                    <a:lnTo>
                      <a:pt x="372" y="290"/>
                    </a:lnTo>
                    <a:lnTo>
                      <a:pt x="374" y="292"/>
                    </a:lnTo>
                    <a:lnTo>
                      <a:pt x="374" y="294"/>
                    </a:lnTo>
                    <a:lnTo>
                      <a:pt x="374" y="296"/>
                    </a:lnTo>
                    <a:lnTo>
                      <a:pt x="372" y="296"/>
                    </a:lnTo>
                    <a:lnTo>
                      <a:pt x="372" y="298"/>
                    </a:lnTo>
                    <a:lnTo>
                      <a:pt x="374" y="298"/>
                    </a:lnTo>
                    <a:lnTo>
                      <a:pt x="374" y="300"/>
                    </a:lnTo>
                    <a:lnTo>
                      <a:pt x="374" y="302"/>
                    </a:lnTo>
                    <a:lnTo>
                      <a:pt x="374" y="302"/>
                    </a:lnTo>
                    <a:lnTo>
                      <a:pt x="374" y="304"/>
                    </a:lnTo>
                    <a:lnTo>
                      <a:pt x="374" y="306"/>
                    </a:lnTo>
                    <a:lnTo>
                      <a:pt x="372" y="308"/>
                    </a:lnTo>
                    <a:lnTo>
                      <a:pt x="368" y="308"/>
                    </a:lnTo>
                    <a:lnTo>
                      <a:pt x="366" y="310"/>
                    </a:lnTo>
                    <a:lnTo>
                      <a:pt x="364" y="310"/>
                    </a:lnTo>
                    <a:lnTo>
                      <a:pt x="362" y="310"/>
                    </a:lnTo>
                    <a:lnTo>
                      <a:pt x="360" y="312"/>
                    </a:lnTo>
                    <a:lnTo>
                      <a:pt x="358" y="312"/>
                    </a:lnTo>
                    <a:lnTo>
                      <a:pt x="356" y="312"/>
                    </a:lnTo>
                    <a:lnTo>
                      <a:pt x="356" y="314"/>
                    </a:lnTo>
                    <a:lnTo>
                      <a:pt x="354" y="314"/>
                    </a:lnTo>
                    <a:lnTo>
                      <a:pt x="350" y="314"/>
                    </a:lnTo>
                    <a:lnTo>
                      <a:pt x="350" y="316"/>
                    </a:lnTo>
                    <a:lnTo>
                      <a:pt x="348" y="316"/>
                    </a:lnTo>
                    <a:lnTo>
                      <a:pt x="342" y="318"/>
                    </a:lnTo>
                    <a:lnTo>
                      <a:pt x="336" y="320"/>
                    </a:lnTo>
                    <a:lnTo>
                      <a:pt x="334" y="320"/>
                    </a:lnTo>
                    <a:lnTo>
                      <a:pt x="332" y="320"/>
                    </a:lnTo>
                    <a:lnTo>
                      <a:pt x="330" y="322"/>
                    </a:lnTo>
                    <a:lnTo>
                      <a:pt x="322" y="324"/>
                    </a:lnTo>
                    <a:lnTo>
                      <a:pt x="320" y="324"/>
                    </a:lnTo>
                    <a:lnTo>
                      <a:pt x="318" y="326"/>
                    </a:lnTo>
                    <a:lnTo>
                      <a:pt x="316" y="326"/>
                    </a:lnTo>
                    <a:lnTo>
                      <a:pt x="314" y="326"/>
                    </a:lnTo>
                    <a:lnTo>
                      <a:pt x="306" y="330"/>
                    </a:lnTo>
                    <a:lnTo>
                      <a:pt x="304" y="330"/>
                    </a:lnTo>
                    <a:lnTo>
                      <a:pt x="302" y="332"/>
                    </a:lnTo>
                    <a:lnTo>
                      <a:pt x="300" y="332"/>
                    </a:lnTo>
                    <a:lnTo>
                      <a:pt x="298" y="332"/>
                    </a:lnTo>
                    <a:lnTo>
                      <a:pt x="294" y="334"/>
                    </a:lnTo>
                    <a:lnTo>
                      <a:pt x="292" y="334"/>
                    </a:lnTo>
                    <a:lnTo>
                      <a:pt x="288" y="336"/>
                    </a:lnTo>
                    <a:lnTo>
                      <a:pt x="284" y="336"/>
                    </a:lnTo>
                    <a:lnTo>
                      <a:pt x="280" y="338"/>
                    </a:lnTo>
                    <a:lnTo>
                      <a:pt x="278" y="338"/>
                    </a:lnTo>
                    <a:lnTo>
                      <a:pt x="276" y="341"/>
                    </a:lnTo>
                    <a:lnTo>
                      <a:pt x="274" y="341"/>
                    </a:lnTo>
                    <a:lnTo>
                      <a:pt x="264" y="345"/>
                    </a:lnTo>
                    <a:lnTo>
                      <a:pt x="262" y="345"/>
                    </a:lnTo>
                    <a:lnTo>
                      <a:pt x="260" y="345"/>
                    </a:lnTo>
                    <a:lnTo>
                      <a:pt x="260" y="347"/>
                    </a:lnTo>
                    <a:lnTo>
                      <a:pt x="258" y="347"/>
                    </a:lnTo>
                    <a:lnTo>
                      <a:pt x="256" y="347"/>
                    </a:lnTo>
                    <a:lnTo>
                      <a:pt x="254" y="349"/>
                    </a:lnTo>
                    <a:lnTo>
                      <a:pt x="252" y="349"/>
                    </a:lnTo>
                    <a:lnTo>
                      <a:pt x="250" y="349"/>
                    </a:lnTo>
                    <a:lnTo>
                      <a:pt x="248" y="349"/>
                    </a:lnTo>
                    <a:lnTo>
                      <a:pt x="242" y="351"/>
                    </a:lnTo>
                    <a:lnTo>
                      <a:pt x="236" y="351"/>
                    </a:lnTo>
                    <a:lnTo>
                      <a:pt x="232" y="353"/>
                    </a:lnTo>
                    <a:lnTo>
                      <a:pt x="230" y="353"/>
                    </a:lnTo>
                    <a:lnTo>
                      <a:pt x="228" y="353"/>
                    </a:lnTo>
                    <a:lnTo>
                      <a:pt x="226" y="355"/>
                    </a:lnTo>
                    <a:lnTo>
                      <a:pt x="224" y="355"/>
                    </a:lnTo>
                    <a:lnTo>
                      <a:pt x="222" y="355"/>
                    </a:lnTo>
                    <a:lnTo>
                      <a:pt x="220" y="355"/>
                    </a:lnTo>
                    <a:lnTo>
                      <a:pt x="218" y="357"/>
                    </a:lnTo>
                    <a:lnTo>
                      <a:pt x="216" y="357"/>
                    </a:lnTo>
                    <a:lnTo>
                      <a:pt x="214" y="357"/>
                    </a:lnTo>
                    <a:lnTo>
                      <a:pt x="212" y="357"/>
                    </a:lnTo>
                    <a:lnTo>
                      <a:pt x="212" y="359"/>
                    </a:lnTo>
                    <a:lnTo>
                      <a:pt x="212" y="359"/>
                    </a:lnTo>
                    <a:lnTo>
                      <a:pt x="210" y="359"/>
                    </a:lnTo>
                    <a:lnTo>
                      <a:pt x="208" y="359"/>
                    </a:lnTo>
                    <a:lnTo>
                      <a:pt x="206" y="359"/>
                    </a:lnTo>
                    <a:lnTo>
                      <a:pt x="206" y="361"/>
                    </a:lnTo>
                    <a:lnTo>
                      <a:pt x="204" y="361"/>
                    </a:lnTo>
                    <a:lnTo>
                      <a:pt x="202" y="361"/>
                    </a:lnTo>
                    <a:lnTo>
                      <a:pt x="200" y="361"/>
                    </a:lnTo>
                    <a:lnTo>
                      <a:pt x="200" y="363"/>
                    </a:lnTo>
                    <a:lnTo>
                      <a:pt x="198" y="363"/>
                    </a:lnTo>
                    <a:lnTo>
                      <a:pt x="196" y="363"/>
                    </a:lnTo>
                    <a:lnTo>
                      <a:pt x="194" y="363"/>
                    </a:lnTo>
                    <a:lnTo>
                      <a:pt x="192" y="365"/>
                    </a:lnTo>
                    <a:lnTo>
                      <a:pt x="190" y="365"/>
                    </a:lnTo>
                    <a:lnTo>
                      <a:pt x="188" y="365"/>
                    </a:lnTo>
                    <a:lnTo>
                      <a:pt x="180" y="367"/>
                    </a:lnTo>
                    <a:lnTo>
                      <a:pt x="178" y="367"/>
                    </a:lnTo>
                    <a:lnTo>
                      <a:pt x="176" y="369"/>
                    </a:lnTo>
                    <a:lnTo>
                      <a:pt x="172" y="369"/>
                    </a:lnTo>
                    <a:lnTo>
                      <a:pt x="170" y="371"/>
                    </a:lnTo>
                    <a:lnTo>
                      <a:pt x="168" y="371"/>
                    </a:lnTo>
                    <a:lnTo>
                      <a:pt x="166" y="371"/>
                    </a:lnTo>
                    <a:lnTo>
                      <a:pt x="164" y="371"/>
                    </a:lnTo>
                    <a:lnTo>
                      <a:pt x="164" y="373"/>
                    </a:lnTo>
                    <a:lnTo>
                      <a:pt x="162" y="373"/>
                    </a:lnTo>
                    <a:lnTo>
                      <a:pt x="160" y="373"/>
                    </a:lnTo>
                    <a:lnTo>
                      <a:pt x="158" y="375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5"/>
                    </a:lnTo>
                    <a:lnTo>
                      <a:pt x="156" y="363"/>
                    </a:lnTo>
                    <a:lnTo>
                      <a:pt x="156" y="361"/>
                    </a:lnTo>
                    <a:lnTo>
                      <a:pt x="156" y="359"/>
                    </a:lnTo>
                    <a:lnTo>
                      <a:pt x="158" y="359"/>
                    </a:lnTo>
                    <a:lnTo>
                      <a:pt x="158" y="357"/>
                    </a:lnTo>
                    <a:lnTo>
                      <a:pt x="156" y="357"/>
                    </a:lnTo>
                    <a:lnTo>
                      <a:pt x="156" y="355"/>
                    </a:lnTo>
                    <a:lnTo>
                      <a:pt x="154" y="355"/>
                    </a:lnTo>
                    <a:lnTo>
                      <a:pt x="154" y="353"/>
                    </a:lnTo>
                    <a:lnTo>
                      <a:pt x="154" y="351"/>
                    </a:lnTo>
                    <a:lnTo>
                      <a:pt x="152" y="351"/>
                    </a:lnTo>
                    <a:lnTo>
                      <a:pt x="152" y="351"/>
                    </a:lnTo>
                    <a:lnTo>
                      <a:pt x="152" y="349"/>
                    </a:lnTo>
                    <a:lnTo>
                      <a:pt x="152" y="347"/>
                    </a:lnTo>
                    <a:lnTo>
                      <a:pt x="150" y="345"/>
                    </a:lnTo>
                    <a:lnTo>
                      <a:pt x="148" y="345"/>
                    </a:lnTo>
                    <a:lnTo>
                      <a:pt x="146" y="345"/>
                    </a:lnTo>
                    <a:lnTo>
                      <a:pt x="144" y="343"/>
                    </a:lnTo>
                    <a:lnTo>
                      <a:pt x="144" y="338"/>
                    </a:lnTo>
                    <a:lnTo>
                      <a:pt x="142" y="336"/>
                    </a:lnTo>
                    <a:lnTo>
                      <a:pt x="140" y="334"/>
                    </a:lnTo>
                    <a:lnTo>
                      <a:pt x="142" y="332"/>
                    </a:lnTo>
                    <a:lnTo>
                      <a:pt x="142" y="330"/>
                    </a:lnTo>
                    <a:lnTo>
                      <a:pt x="142" y="328"/>
                    </a:lnTo>
                    <a:lnTo>
                      <a:pt x="142" y="326"/>
                    </a:lnTo>
                    <a:lnTo>
                      <a:pt x="140" y="326"/>
                    </a:lnTo>
                    <a:lnTo>
                      <a:pt x="140" y="324"/>
                    </a:lnTo>
                    <a:lnTo>
                      <a:pt x="142" y="324"/>
                    </a:lnTo>
                    <a:lnTo>
                      <a:pt x="142" y="322"/>
                    </a:lnTo>
                    <a:lnTo>
                      <a:pt x="140" y="322"/>
                    </a:lnTo>
                    <a:lnTo>
                      <a:pt x="140" y="320"/>
                    </a:lnTo>
                    <a:lnTo>
                      <a:pt x="138" y="320"/>
                    </a:lnTo>
                    <a:lnTo>
                      <a:pt x="138" y="318"/>
                    </a:lnTo>
                    <a:lnTo>
                      <a:pt x="136" y="316"/>
                    </a:lnTo>
                    <a:lnTo>
                      <a:pt x="136" y="314"/>
                    </a:lnTo>
                    <a:lnTo>
                      <a:pt x="136" y="312"/>
                    </a:lnTo>
                    <a:lnTo>
                      <a:pt x="134" y="310"/>
                    </a:lnTo>
                    <a:lnTo>
                      <a:pt x="132" y="310"/>
                    </a:lnTo>
                    <a:lnTo>
                      <a:pt x="132" y="308"/>
                    </a:lnTo>
                    <a:lnTo>
                      <a:pt x="130" y="308"/>
                    </a:lnTo>
                    <a:lnTo>
                      <a:pt x="126" y="308"/>
                    </a:lnTo>
                    <a:lnTo>
                      <a:pt x="124" y="308"/>
                    </a:lnTo>
                    <a:lnTo>
                      <a:pt x="124" y="306"/>
                    </a:lnTo>
                    <a:lnTo>
                      <a:pt x="122" y="306"/>
                    </a:lnTo>
                    <a:lnTo>
                      <a:pt x="120" y="306"/>
                    </a:lnTo>
                    <a:lnTo>
                      <a:pt x="118" y="306"/>
                    </a:lnTo>
                    <a:lnTo>
                      <a:pt x="116" y="306"/>
                    </a:lnTo>
                    <a:lnTo>
                      <a:pt x="116" y="304"/>
                    </a:lnTo>
                    <a:lnTo>
                      <a:pt x="116" y="304"/>
                    </a:lnTo>
                    <a:lnTo>
                      <a:pt x="116" y="302"/>
                    </a:lnTo>
                    <a:lnTo>
                      <a:pt x="114" y="302"/>
                    </a:lnTo>
                    <a:lnTo>
                      <a:pt x="112" y="302"/>
                    </a:lnTo>
                    <a:lnTo>
                      <a:pt x="112" y="302"/>
                    </a:lnTo>
                    <a:lnTo>
                      <a:pt x="112" y="300"/>
                    </a:lnTo>
                    <a:lnTo>
                      <a:pt x="110" y="300"/>
                    </a:lnTo>
                    <a:lnTo>
                      <a:pt x="110" y="298"/>
                    </a:lnTo>
                    <a:lnTo>
                      <a:pt x="110" y="296"/>
                    </a:lnTo>
                    <a:lnTo>
                      <a:pt x="108" y="296"/>
                    </a:lnTo>
                    <a:lnTo>
                      <a:pt x="108" y="298"/>
                    </a:lnTo>
                    <a:lnTo>
                      <a:pt x="106" y="298"/>
                    </a:lnTo>
                    <a:lnTo>
                      <a:pt x="106" y="296"/>
                    </a:lnTo>
                    <a:lnTo>
                      <a:pt x="104" y="294"/>
                    </a:lnTo>
                    <a:lnTo>
                      <a:pt x="102" y="294"/>
                    </a:lnTo>
                    <a:lnTo>
                      <a:pt x="100" y="294"/>
                    </a:lnTo>
                    <a:lnTo>
                      <a:pt x="100" y="292"/>
                    </a:lnTo>
                    <a:lnTo>
                      <a:pt x="98" y="292"/>
                    </a:lnTo>
                    <a:lnTo>
                      <a:pt x="98" y="290"/>
                    </a:lnTo>
                    <a:lnTo>
                      <a:pt x="96" y="290"/>
                    </a:lnTo>
                    <a:lnTo>
                      <a:pt x="96" y="288"/>
                    </a:lnTo>
                    <a:lnTo>
                      <a:pt x="94" y="288"/>
                    </a:lnTo>
                    <a:lnTo>
                      <a:pt x="92" y="286"/>
                    </a:lnTo>
                    <a:lnTo>
                      <a:pt x="90" y="286"/>
                    </a:lnTo>
                    <a:lnTo>
                      <a:pt x="88" y="284"/>
                    </a:lnTo>
                    <a:lnTo>
                      <a:pt x="86" y="282"/>
                    </a:lnTo>
                    <a:lnTo>
                      <a:pt x="82" y="282"/>
                    </a:lnTo>
                    <a:lnTo>
                      <a:pt x="74" y="282"/>
                    </a:lnTo>
                    <a:lnTo>
                      <a:pt x="70" y="282"/>
                    </a:lnTo>
                    <a:lnTo>
                      <a:pt x="68" y="284"/>
                    </a:lnTo>
                    <a:lnTo>
                      <a:pt x="68" y="284"/>
                    </a:lnTo>
                    <a:lnTo>
                      <a:pt x="66" y="284"/>
                    </a:lnTo>
                    <a:lnTo>
                      <a:pt x="64" y="286"/>
                    </a:lnTo>
                    <a:lnTo>
                      <a:pt x="60" y="286"/>
                    </a:lnTo>
                    <a:lnTo>
                      <a:pt x="58" y="286"/>
                    </a:lnTo>
                    <a:lnTo>
                      <a:pt x="56" y="288"/>
                    </a:lnTo>
                    <a:lnTo>
                      <a:pt x="54" y="288"/>
                    </a:lnTo>
                    <a:lnTo>
                      <a:pt x="50" y="288"/>
                    </a:lnTo>
                    <a:lnTo>
                      <a:pt x="48" y="288"/>
                    </a:lnTo>
                    <a:lnTo>
                      <a:pt x="46" y="288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40" y="286"/>
                    </a:lnTo>
                    <a:lnTo>
                      <a:pt x="38" y="288"/>
                    </a:lnTo>
                    <a:lnTo>
                      <a:pt x="38" y="286"/>
                    </a:lnTo>
                    <a:lnTo>
                      <a:pt x="38" y="284"/>
                    </a:lnTo>
                    <a:lnTo>
                      <a:pt x="40" y="284"/>
                    </a:lnTo>
                    <a:lnTo>
                      <a:pt x="40" y="282"/>
                    </a:lnTo>
                    <a:lnTo>
                      <a:pt x="42" y="282"/>
                    </a:lnTo>
                    <a:lnTo>
                      <a:pt x="42" y="280"/>
                    </a:lnTo>
                    <a:lnTo>
                      <a:pt x="42" y="278"/>
                    </a:lnTo>
                    <a:lnTo>
                      <a:pt x="44" y="276"/>
                    </a:lnTo>
                    <a:lnTo>
                      <a:pt x="44" y="274"/>
                    </a:lnTo>
                    <a:lnTo>
                      <a:pt x="46" y="274"/>
                    </a:lnTo>
                    <a:lnTo>
                      <a:pt x="46" y="272"/>
                    </a:lnTo>
                    <a:lnTo>
                      <a:pt x="46" y="270"/>
                    </a:lnTo>
                    <a:lnTo>
                      <a:pt x="46" y="268"/>
                    </a:lnTo>
                    <a:lnTo>
                      <a:pt x="46" y="266"/>
                    </a:lnTo>
                    <a:lnTo>
                      <a:pt x="46" y="264"/>
                    </a:lnTo>
                    <a:lnTo>
                      <a:pt x="48" y="264"/>
                    </a:lnTo>
                    <a:lnTo>
                      <a:pt x="48" y="262"/>
                    </a:lnTo>
                    <a:lnTo>
                      <a:pt x="48" y="260"/>
                    </a:lnTo>
                    <a:lnTo>
                      <a:pt x="50" y="260"/>
                    </a:lnTo>
                    <a:lnTo>
                      <a:pt x="48" y="258"/>
                    </a:lnTo>
                    <a:lnTo>
                      <a:pt x="48" y="256"/>
                    </a:lnTo>
                    <a:lnTo>
                      <a:pt x="48" y="254"/>
                    </a:lnTo>
                    <a:lnTo>
                      <a:pt x="50" y="254"/>
                    </a:lnTo>
                    <a:lnTo>
                      <a:pt x="50" y="254"/>
                    </a:lnTo>
                    <a:lnTo>
                      <a:pt x="50" y="252"/>
                    </a:lnTo>
                    <a:lnTo>
                      <a:pt x="50" y="250"/>
                    </a:lnTo>
                    <a:lnTo>
                      <a:pt x="52" y="250"/>
                    </a:lnTo>
                    <a:lnTo>
                      <a:pt x="54" y="238"/>
                    </a:lnTo>
                    <a:lnTo>
                      <a:pt x="56" y="234"/>
                    </a:lnTo>
                    <a:lnTo>
                      <a:pt x="56" y="232"/>
                    </a:lnTo>
                    <a:lnTo>
                      <a:pt x="56" y="230"/>
                    </a:lnTo>
                    <a:lnTo>
                      <a:pt x="56" y="228"/>
                    </a:lnTo>
                    <a:lnTo>
                      <a:pt x="56" y="226"/>
                    </a:lnTo>
                    <a:lnTo>
                      <a:pt x="58" y="226"/>
                    </a:lnTo>
                    <a:lnTo>
                      <a:pt x="58" y="224"/>
                    </a:lnTo>
                    <a:lnTo>
                      <a:pt x="58" y="222"/>
                    </a:lnTo>
                    <a:lnTo>
                      <a:pt x="58" y="220"/>
                    </a:lnTo>
                    <a:lnTo>
                      <a:pt x="58" y="218"/>
                    </a:lnTo>
                    <a:lnTo>
                      <a:pt x="62" y="210"/>
                    </a:lnTo>
                    <a:lnTo>
                      <a:pt x="62" y="208"/>
                    </a:lnTo>
                    <a:lnTo>
                      <a:pt x="62" y="206"/>
                    </a:lnTo>
                    <a:lnTo>
                      <a:pt x="64" y="204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6" y="196"/>
                    </a:lnTo>
                    <a:lnTo>
                      <a:pt x="66" y="192"/>
                    </a:lnTo>
                    <a:lnTo>
                      <a:pt x="68" y="186"/>
                    </a:lnTo>
                    <a:lnTo>
                      <a:pt x="68" y="184"/>
                    </a:lnTo>
                    <a:lnTo>
                      <a:pt x="68" y="184"/>
                    </a:lnTo>
                    <a:lnTo>
                      <a:pt x="68" y="182"/>
                    </a:lnTo>
                    <a:lnTo>
                      <a:pt x="68" y="180"/>
                    </a:lnTo>
                    <a:lnTo>
                      <a:pt x="68" y="178"/>
                    </a:lnTo>
                    <a:lnTo>
                      <a:pt x="68" y="176"/>
                    </a:lnTo>
                    <a:lnTo>
                      <a:pt x="68" y="176"/>
                    </a:lnTo>
                    <a:lnTo>
                      <a:pt x="68" y="174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2" y="174"/>
                    </a:lnTo>
                    <a:lnTo>
                      <a:pt x="60" y="172"/>
                    </a:lnTo>
                    <a:lnTo>
                      <a:pt x="58" y="172"/>
                    </a:lnTo>
                    <a:lnTo>
                      <a:pt x="58" y="170"/>
                    </a:lnTo>
                    <a:lnTo>
                      <a:pt x="56" y="170"/>
                    </a:lnTo>
                    <a:lnTo>
                      <a:pt x="56" y="168"/>
                    </a:lnTo>
                    <a:lnTo>
                      <a:pt x="58" y="168"/>
                    </a:lnTo>
                    <a:lnTo>
                      <a:pt x="58" y="166"/>
                    </a:lnTo>
                    <a:lnTo>
                      <a:pt x="56" y="166"/>
                    </a:lnTo>
                    <a:lnTo>
                      <a:pt x="56" y="164"/>
                    </a:lnTo>
                    <a:lnTo>
                      <a:pt x="56" y="162"/>
                    </a:lnTo>
                    <a:lnTo>
                      <a:pt x="56" y="160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2" y="158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50" y="156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4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0" y="146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34" y="138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32" y="130"/>
                    </a:lnTo>
                    <a:lnTo>
                      <a:pt x="32" y="128"/>
                    </a:lnTo>
                    <a:lnTo>
                      <a:pt x="34" y="128"/>
                    </a:lnTo>
                    <a:lnTo>
                      <a:pt x="34" y="126"/>
                    </a:lnTo>
                    <a:lnTo>
                      <a:pt x="34" y="124"/>
                    </a:lnTo>
                    <a:lnTo>
                      <a:pt x="34" y="122"/>
                    </a:lnTo>
                    <a:lnTo>
                      <a:pt x="34" y="120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32" y="114"/>
                    </a:lnTo>
                    <a:lnTo>
                      <a:pt x="30" y="114"/>
                    </a:lnTo>
                    <a:lnTo>
                      <a:pt x="30" y="112"/>
                    </a:lnTo>
                    <a:lnTo>
                      <a:pt x="32" y="112"/>
                    </a:lnTo>
                    <a:lnTo>
                      <a:pt x="32" y="110"/>
                    </a:lnTo>
                    <a:lnTo>
                      <a:pt x="34" y="110"/>
                    </a:lnTo>
                    <a:lnTo>
                      <a:pt x="34" y="110"/>
                    </a:lnTo>
                    <a:lnTo>
                      <a:pt x="36" y="108"/>
                    </a:lnTo>
                    <a:lnTo>
                      <a:pt x="34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2" y="102"/>
                    </a:lnTo>
                    <a:lnTo>
                      <a:pt x="30" y="102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4" y="98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8" y="90"/>
                    </a:lnTo>
                    <a:lnTo>
                      <a:pt x="0" y="86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4" y="68"/>
                    </a:lnTo>
                    <a:lnTo>
                      <a:pt x="6" y="62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2" y="48"/>
                    </a:lnTo>
                    <a:lnTo>
                      <a:pt x="14" y="44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4" y="32"/>
                    </a:lnTo>
                    <a:lnTo>
                      <a:pt x="30" y="30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38" y="28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8" y="18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6" y="14"/>
                    </a:lnTo>
                    <a:lnTo>
                      <a:pt x="78" y="14"/>
                    </a:lnTo>
                    <a:lnTo>
                      <a:pt x="82" y="14"/>
                    </a:lnTo>
                    <a:lnTo>
                      <a:pt x="86" y="14"/>
                    </a:lnTo>
                    <a:lnTo>
                      <a:pt x="90" y="12"/>
                    </a:lnTo>
                    <a:lnTo>
                      <a:pt x="94" y="12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8"/>
                    </a:lnTo>
                    <a:lnTo>
                      <a:pt x="104" y="8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" name="Freeform 22">
                <a:extLst>
                  <a:ext uri="{FF2B5EF4-FFF2-40B4-BE49-F238E27FC236}">
                    <a16:creationId xmlns:a16="http://schemas.microsoft.com/office/drawing/2014/main" id="{DBE2E0F9-0E48-6B04-2901-B88270C07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8925" y="2238375"/>
                <a:ext cx="774700" cy="587375"/>
              </a:xfrm>
              <a:custGeom>
                <a:avLst/>
                <a:gdLst>
                  <a:gd name="T0" fmla="*/ 116 w 488"/>
                  <a:gd name="T1" fmla="*/ 20 h 370"/>
                  <a:gd name="T2" fmla="*/ 124 w 488"/>
                  <a:gd name="T3" fmla="*/ 38 h 370"/>
                  <a:gd name="T4" fmla="*/ 144 w 488"/>
                  <a:gd name="T5" fmla="*/ 48 h 370"/>
                  <a:gd name="T6" fmla="*/ 166 w 488"/>
                  <a:gd name="T7" fmla="*/ 44 h 370"/>
                  <a:gd name="T8" fmla="*/ 192 w 488"/>
                  <a:gd name="T9" fmla="*/ 46 h 370"/>
                  <a:gd name="T10" fmla="*/ 210 w 488"/>
                  <a:gd name="T11" fmla="*/ 50 h 370"/>
                  <a:gd name="T12" fmla="*/ 228 w 488"/>
                  <a:gd name="T13" fmla="*/ 42 h 370"/>
                  <a:gd name="T14" fmla="*/ 250 w 488"/>
                  <a:gd name="T15" fmla="*/ 28 h 370"/>
                  <a:gd name="T16" fmla="*/ 270 w 488"/>
                  <a:gd name="T17" fmla="*/ 26 h 370"/>
                  <a:gd name="T18" fmla="*/ 290 w 488"/>
                  <a:gd name="T19" fmla="*/ 38 h 370"/>
                  <a:gd name="T20" fmla="*/ 312 w 488"/>
                  <a:gd name="T21" fmla="*/ 52 h 370"/>
                  <a:gd name="T22" fmla="*/ 330 w 488"/>
                  <a:gd name="T23" fmla="*/ 66 h 370"/>
                  <a:gd name="T24" fmla="*/ 342 w 488"/>
                  <a:gd name="T25" fmla="*/ 56 h 370"/>
                  <a:gd name="T26" fmla="*/ 350 w 488"/>
                  <a:gd name="T27" fmla="*/ 76 h 370"/>
                  <a:gd name="T28" fmla="*/ 344 w 488"/>
                  <a:gd name="T29" fmla="*/ 88 h 370"/>
                  <a:gd name="T30" fmla="*/ 346 w 488"/>
                  <a:gd name="T31" fmla="*/ 100 h 370"/>
                  <a:gd name="T32" fmla="*/ 356 w 488"/>
                  <a:gd name="T33" fmla="*/ 114 h 370"/>
                  <a:gd name="T34" fmla="*/ 370 w 488"/>
                  <a:gd name="T35" fmla="*/ 124 h 370"/>
                  <a:gd name="T36" fmla="*/ 390 w 488"/>
                  <a:gd name="T37" fmla="*/ 134 h 370"/>
                  <a:gd name="T38" fmla="*/ 404 w 488"/>
                  <a:gd name="T39" fmla="*/ 140 h 370"/>
                  <a:gd name="T40" fmla="*/ 418 w 488"/>
                  <a:gd name="T41" fmla="*/ 150 h 370"/>
                  <a:gd name="T42" fmla="*/ 440 w 488"/>
                  <a:gd name="T43" fmla="*/ 152 h 370"/>
                  <a:gd name="T44" fmla="*/ 448 w 488"/>
                  <a:gd name="T45" fmla="*/ 160 h 370"/>
                  <a:gd name="T46" fmla="*/ 454 w 488"/>
                  <a:gd name="T47" fmla="*/ 170 h 370"/>
                  <a:gd name="T48" fmla="*/ 466 w 488"/>
                  <a:gd name="T49" fmla="*/ 176 h 370"/>
                  <a:gd name="T50" fmla="*/ 474 w 488"/>
                  <a:gd name="T51" fmla="*/ 180 h 370"/>
                  <a:gd name="T52" fmla="*/ 476 w 488"/>
                  <a:gd name="T53" fmla="*/ 186 h 370"/>
                  <a:gd name="T54" fmla="*/ 486 w 488"/>
                  <a:gd name="T55" fmla="*/ 186 h 370"/>
                  <a:gd name="T56" fmla="*/ 450 w 488"/>
                  <a:gd name="T57" fmla="*/ 214 h 370"/>
                  <a:gd name="T58" fmla="*/ 420 w 488"/>
                  <a:gd name="T59" fmla="*/ 236 h 370"/>
                  <a:gd name="T60" fmla="*/ 398 w 488"/>
                  <a:gd name="T61" fmla="*/ 252 h 370"/>
                  <a:gd name="T62" fmla="*/ 368 w 488"/>
                  <a:gd name="T63" fmla="*/ 274 h 370"/>
                  <a:gd name="T64" fmla="*/ 346 w 488"/>
                  <a:gd name="T65" fmla="*/ 290 h 370"/>
                  <a:gd name="T66" fmla="*/ 336 w 488"/>
                  <a:gd name="T67" fmla="*/ 278 h 370"/>
                  <a:gd name="T68" fmla="*/ 322 w 488"/>
                  <a:gd name="T69" fmla="*/ 270 h 370"/>
                  <a:gd name="T70" fmla="*/ 310 w 488"/>
                  <a:gd name="T71" fmla="*/ 262 h 370"/>
                  <a:gd name="T72" fmla="*/ 296 w 488"/>
                  <a:gd name="T73" fmla="*/ 260 h 370"/>
                  <a:gd name="T74" fmla="*/ 256 w 488"/>
                  <a:gd name="T75" fmla="*/ 268 h 370"/>
                  <a:gd name="T76" fmla="*/ 208 w 488"/>
                  <a:gd name="T77" fmla="*/ 282 h 370"/>
                  <a:gd name="T78" fmla="*/ 150 w 488"/>
                  <a:gd name="T79" fmla="*/ 286 h 370"/>
                  <a:gd name="T80" fmla="*/ 122 w 488"/>
                  <a:gd name="T81" fmla="*/ 308 h 370"/>
                  <a:gd name="T82" fmla="*/ 110 w 488"/>
                  <a:gd name="T83" fmla="*/ 340 h 370"/>
                  <a:gd name="T84" fmla="*/ 100 w 488"/>
                  <a:gd name="T85" fmla="*/ 362 h 370"/>
                  <a:gd name="T86" fmla="*/ 70 w 488"/>
                  <a:gd name="T87" fmla="*/ 370 h 370"/>
                  <a:gd name="T88" fmla="*/ 56 w 488"/>
                  <a:gd name="T89" fmla="*/ 366 h 370"/>
                  <a:gd name="T90" fmla="*/ 44 w 488"/>
                  <a:gd name="T91" fmla="*/ 360 h 370"/>
                  <a:gd name="T92" fmla="*/ 30 w 488"/>
                  <a:gd name="T93" fmla="*/ 354 h 370"/>
                  <a:gd name="T94" fmla="*/ 10 w 488"/>
                  <a:gd name="T95" fmla="*/ 354 h 370"/>
                  <a:gd name="T96" fmla="*/ 4 w 488"/>
                  <a:gd name="T97" fmla="*/ 334 h 370"/>
                  <a:gd name="T98" fmla="*/ 18 w 488"/>
                  <a:gd name="T99" fmla="*/ 296 h 370"/>
                  <a:gd name="T100" fmla="*/ 24 w 488"/>
                  <a:gd name="T101" fmla="*/ 254 h 370"/>
                  <a:gd name="T102" fmla="*/ 20 w 488"/>
                  <a:gd name="T103" fmla="*/ 216 h 370"/>
                  <a:gd name="T104" fmla="*/ 14 w 488"/>
                  <a:gd name="T105" fmla="*/ 174 h 370"/>
                  <a:gd name="T106" fmla="*/ 20 w 488"/>
                  <a:gd name="T107" fmla="*/ 140 h 370"/>
                  <a:gd name="T108" fmla="*/ 40 w 488"/>
                  <a:gd name="T109" fmla="*/ 78 h 370"/>
                  <a:gd name="T110" fmla="*/ 52 w 488"/>
                  <a:gd name="T111" fmla="*/ 50 h 370"/>
                  <a:gd name="T112" fmla="*/ 44 w 488"/>
                  <a:gd name="T113" fmla="*/ 38 h 370"/>
                  <a:gd name="T114" fmla="*/ 36 w 488"/>
                  <a:gd name="T115" fmla="*/ 24 h 370"/>
                  <a:gd name="T116" fmla="*/ 44 w 488"/>
                  <a:gd name="T117" fmla="*/ 16 h 370"/>
                  <a:gd name="T118" fmla="*/ 70 w 488"/>
                  <a:gd name="T119" fmla="*/ 6 h 370"/>
                  <a:gd name="T120" fmla="*/ 92 w 488"/>
                  <a:gd name="T121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8" h="370">
                    <a:moveTo>
                      <a:pt x="102" y="10"/>
                    </a:moveTo>
                    <a:lnTo>
                      <a:pt x="104" y="10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10" y="14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4" y="20"/>
                    </a:lnTo>
                    <a:lnTo>
                      <a:pt x="114" y="20"/>
                    </a:lnTo>
                    <a:lnTo>
                      <a:pt x="116" y="20"/>
                    </a:lnTo>
                    <a:lnTo>
                      <a:pt x="116" y="22"/>
                    </a:lnTo>
                    <a:lnTo>
                      <a:pt x="116" y="24"/>
                    </a:lnTo>
                    <a:lnTo>
                      <a:pt x="116" y="26"/>
                    </a:lnTo>
                    <a:lnTo>
                      <a:pt x="116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18" y="34"/>
                    </a:lnTo>
                    <a:lnTo>
                      <a:pt x="120" y="34"/>
                    </a:lnTo>
                    <a:lnTo>
                      <a:pt x="120" y="36"/>
                    </a:lnTo>
                    <a:lnTo>
                      <a:pt x="122" y="36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0" y="40"/>
                    </a:lnTo>
                    <a:lnTo>
                      <a:pt x="130" y="42"/>
                    </a:lnTo>
                    <a:lnTo>
                      <a:pt x="130" y="44"/>
                    </a:lnTo>
                    <a:lnTo>
                      <a:pt x="132" y="46"/>
                    </a:lnTo>
                    <a:lnTo>
                      <a:pt x="136" y="48"/>
                    </a:lnTo>
                    <a:lnTo>
                      <a:pt x="140" y="50"/>
                    </a:lnTo>
                    <a:lnTo>
                      <a:pt x="142" y="50"/>
                    </a:lnTo>
                    <a:lnTo>
                      <a:pt x="144" y="48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48" y="46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8" y="42"/>
                    </a:lnTo>
                    <a:lnTo>
                      <a:pt x="160" y="40"/>
                    </a:lnTo>
                    <a:lnTo>
                      <a:pt x="162" y="40"/>
                    </a:lnTo>
                    <a:lnTo>
                      <a:pt x="166" y="44"/>
                    </a:lnTo>
                    <a:lnTo>
                      <a:pt x="168" y="44"/>
                    </a:lnTo>
                    <a:lnTo>
                      <a:pt x="170" y="44"/>
                    </a:lnTo>
                    <a:lnTo>
                      <a:pt x="170" y="46"/>
                    </a:lnTo>
                    <a:lnTo>
                      <a:pt x="172" y="46"/>
                    </a:lnTo>
                    <a:lnTo>
                      <a:pt x="174" y="46"/>
                    </a:lnTo>
                    <a:lnTo>
                      <a:pt x="178" y="48"/>
                    </a:lnTo>
                    <a:lnTo>
                      <a:pt x="182" y="48"/>
                    </a:lnTo>
                    <a:lnTo>
                      <a:pt x="184" y="48"/>
                    </a:lnTo>
                    <a:lnTo>
                      <a:pt x="184" y="46"/>
                    </a:lnTo>
                    <a:lnTo>
                      <a:pt x="186" y="46"/>
                    </a:lnTo>
                    <a:lnTo>
                      <a:pt x="192" y="46"/>
                    </a:lnTo>
                    <a:lnTo>
                      <a:pt x="194" y="48"/>
                    </a:lnTo>
                    <a:lnTo>
                      <a:pt x="196" y="48"/>
                    </a:lnTo>
                    <a:lnTo>
                      <a:pt x="198" y="48"/>
                    </a:lnTo>
                    <a:lnTo>
                      <a:pt x="198" y="48"/>
                    </a:lnTo>
                    <a:lnTo>
                      <a:pt x="200" y="50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6" y="50"/>
                    </a:lnTo>
                    <a:lnTo>
                      <a:pt x="208" y="52"/>
                    </a:lnTo>
                    <a:lnTo>
                      <a:pt x="210" y="52"/>
                    </a:lnTo>
                    <a:lnTo>
                      <a:pt x="210" y="50"/>
                    </a:lnTo>
                    <a:lnTo>
                      <a:pt x="212" y="50"/>
                    </a:lnTo>
                    <a:lnTo>
                      <a:pt x="214" y="50"/>
                    </a:lnTo>
                    <a:lnTo>
                      <a:pt x="216" y="50"/>
                    </a:lnTo>
                    <a:lnTo>
                      <a:pt x="218" y="48"/>
                    </a:lnTo>
                    <a:lnTo>
                      <a:pt x="220" y="48"/>
                    </a:lnTo>
                    <a:lnTo>
                      <a:pt x="222" y="46"/>
                    </a:lnTo>
                    <a:lnTo>
                      <a:pt x="224" y="46"/>
                    </a:lnTo>
                    <a:lnTo>
                      <a:pt x="226" y="46"/>
                    </a:lnTo>
                    <a:lnTo>
                      <a:pt x="226" y="44"/>
                    </a:lnTo>
                    <a:lnTo>
                      <a:pt x="228" y="44"/>
                    </a:lnTo>
                    <a:lnTo>
                      <a:pt x="228" y="42"/>
                    </a:lnTo>
                    <a:lnTo>
                      <a:pt x="230" y="42"/>
                    </a:lnTo>
                    <a:lnTo>
                      <a:pt x="232" y="40"/>
                    </a:lnTo>
                    <a:lnTo>
                      <a:pt x="234" y="38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8" y="34"/>
                    </a:lnTo>
                    <a:lnTo>
                      <a:pt x="240" y="32"/>
                    </a:lnTo>
                    <a:lnTo>
                      <a:pt x="244" y="32"/>
                    </a:lnTo>
                    <a:lnTo>
                      <a:pt x="246" y="30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52" y="28"/>
                    </a:lnTo>
                    <a:lnTo>
                      <a:pt x="254" y="28"/>
                    </a:lnTo>
                    <a:lnTo>
                      <a:pt x="256" y="28"/>
                    </a:lnTo>
                    <a:lnTo>
                      <a:pt x="258" y="28"/>
                    </a:lnTo>
                    <a:lnTo>
                      <a:pt x="260" y="26"/>
                    </a:lnTo>
                    <a:lnTo>
                      <a:pt x="262" y="26"/>
                    </a:lnTo>
                    <a:lnTo>
                      <a:pt x="264" y="26"/>
                    </a:lnTo>
                    <a:lnTo>
                      <a:pt x="266" y="26"/>
                    </a:lnTo>
                    <a:lnTo>
                      <a:pt x="268" y="26"/>
                    </a:lnTo>
                    <a:lnTo>
                      <a:pt x="268" y="24"/>
                    </a:lnTo>
                    <a:lnTo>
                      <a:pt x="270" y="26"/>
                    </a:lnTo>
                    <a:lnTo>
                      <a:pt x="270" y="24"/>
                    </a:lnTo>
                    <a:lnTo>
                      <a:pt x="270" y="26"/>
                    </a:lnTo>
                    <a:lnTo>
                      <a:pt x="272" y="26"/>
                    </a:lnTo>
                    <a:lnTo>
                      <a:pt x="274" y="26"/>
                    </a:lnTo>
                    <a:lnTo>
                      <a:pt x="276" y="28"/>
                    </a:lnTo>
                    <a:lnTo>
                      <a:pt x="278" y="30"/>
                    </a:lnTo>
                    <a:lnTo>
                      <a:pt x="280" y="32"/>
                    </a:lnTo>
                    <a:lnTo>
                      <a:pt x="282" y="34"/>
                    </a:lnTo>
                    <a:lnTo>
                      <a:pt x="284" y="36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92" y="36"/>
                    </a:lnTo>
                    <a:lnTo>
                      <a:pt x="294" y="38"/>
                    </a:lnTo>
                    <a:lnTo>
                      <a:pt x="296" y="40"/>
                    </a:lnTo>
                    <a:lnTo>
                      <a:pt x="296" y="42"/>
                    </a:lnTo>
                    <a:lnTo>
                      <a:pt x="296" y="42"/>
                    </a:lnTo>
                    <a:lnTo>
                      <a:pt x="300" y="44"/>
                    </a:lnTo>
                    <a:lnTo>
                      <a:pt x="304" y="48"/>
                    </a:lnTo>
                    <a:lnTo>
                      <a:pt x="306" y="50"/>
                    </a:lnTo>
                    <a:lnTo>
                      <a:pt x="308" y="52"/>
                    </a:lnTo>
                    <a:lnTo>
                      <a:pt x="310" y="52"/>
                    </a:lnTo>
                    <a:lnTo>
                      <a:pt x="312" y="52"/>
                    </a:lnTo>
                    <a:lnTo>
                      <a:pt x="312" y="54"/>
                    </a:lnTo>
                    <a:lnTo>
                      <a:pt x="314" y="54"/>
                    </a:lnTo>
                    <a:lnTo>
                      <a:pt x="318" y="56"/>
                    </a:lnTo>
                    <a:lnTo>
                      <a:pt x="318" y="58"/>
                    </a:lnTo>
                    <a:lnTo>
                      <a:pt x="320" y="60"/>
                    </a:lnTo>
                    <a:lnTo>
                      <a:pt x="320" y="62"/>
                    </a:lnTo>
                    <a:lnTo>
                      <a:pt x="320" y="64"/>
                    </a:lnTo>
                    <a:lnTo>
                      <a:pt x="322" y="64"/>
                    </a:lnTo>
                    <a:lnTo>
                      <a:pt x="324" y="64"/>
                    </a:lnTo>
                    <a:lnTo>
                      <a:pt x="326" y="64"/>
                    </a:lnTo>
                    <a:lnTo>
                      <a:pt x="330" y="66"/>
                    </a:lnTo>
                    <a:lnTo>
                      <a:pt x="334" y="68"/>
                    </a:lnTo>
                    <a:lnTo>
                      <a:pt x="336" y="68"/>
                    </a:lnTo>
                    <a:lnTo>
                      <a:pt x="338" y="66"/>
                    </a:lnTo>
                    <a:lnTo>
                      <a:pt x="340" y="64"/>
                    </a:lnTo>
                    <a:lnTo>
                      <a:pt x="340" y="62"/>
                    </a:lnTo>
                    <a:lnTo>
                      <a:pt x="338" y="60"/>
                    </a:lnTo>
                    <a:lnTo>
                      <a:pt x="338" y="58"/>
                    </a:lnTo>
                    <a:lnTo>
                      <a:pt x="336" y="58"/>
                    </a:lnTo>
                    <a:lnTo>
                      <a:pt x="338" y="58"/>
                    </a:lnTo>
                    <a:lnTo>
                      <a:pt x="338" y="56"/>
                    </a:lnTo>
                    <a:lnTo>
                      <a:pt x="342" y="56"/>
                    </a:lnTo>
                    <a:lnTo>
                      <a:pt x="342" y="58"/>
                    </a:lnTo>
                    <a:lnTo>
                      <a:pt x="344" y="58"/>
                    </a:lnTo>
                    <a:lnTo>
                      <a:pt x="344" y="60"/>
                    </a:lnTo>
                    <a:lnTo>
                      <a:pt x="344" y="60"/>
                    </a:lnTo>
                    <a:lnTo>
                      <a:pt x="344" y="62"/>
                    </a:lnTo>
                    <a:lnTo>
                      <a:pt x="346" y="68"/>
                    </a:lnTo>
                    <a:lnTo>
                      <a:pt x="346" y="70"/>
                    </a:lnTo>
                    <a:lnTo>
                      <a:pt x="348" y="70"/>
                    </a:lnTo>
                    <a:lnTo>
                      <a:pt x="350" y="72"/>
                    </a:lnTo>
                    <a:lnTo>
                      <a:pt x="350" y="74"/>
                    </a:lnTo>
                    <a:lnTo>
                      <a:pt x="350" y="76"/>
                    </a:lnTo>
                    <a:lnTo>
                      <a:pt x="350" y="78"/>
                    </a:lnTo>
                    <a:lnTo>
                      <a:pt x="348" y="78"/>
                    </a:lnTo>
                    <a:lnTo>
                      <a:pt x="348" y="80"/>
                    </a:lnTo>
                    <a:lnTo>
                      <a:pt x="346" y="80"/>
                    </a:lnTo>
                    <a:lnTo>
                      <a:pt x="344" y="82"/>
                    </a:lnTo>
                    <a:lnTo>
                      <a:pt x="344" y="84"/>
                    </a:lnTo>
                    <a:lnTo>
                      <a:pt x="344" y="86"/>
                    </a:lnTo>
                    <a:lnTo>
                      <a:pt x="346" y="86"/>
                    </a:lnTo>
                    <a:lnTo>
                      <a:pt x="346" y="88"/>
                    </a:lnTo>
                    <a:lnTo>
                      <a:pt x="344" y="88"/>
                    </a:lnTo>
                    <a:lnTo>
                      <a:pt x="344" y="88"/>
                    </a:lnTo>
                    <a:lnTo>
                      <a:pt x="344" y="86"/>
                    </a:lnTo>
                    <a:lnTo>
                      <a:pt x="342" y="86"/>
                    </a:lnTo>
                    <a:lnTo>
                      <a:pt x="344" y="88"/>
                    </a:lnTo>
                    <a:lnTo>
                      <a:pt x="344" y="90"/>
                    </a:lnTo>
                    <a:lnTo>
                      <a:pt x="344" y="92"/>
                    </a:lnTo>
                    <a:lnTo>
                      <a:pt x="344" y="92"/>
                    </a:lnTo>
                    <a:lnTo>
                      <a:pt x="344" y="94"/>
                    </a:lnTo>
                    <a:lnTo>
                      <a:pt x="344" y="96"/>
                    </a:lnTo>
                    <a:lnTo>
                      <a:pt x="344" y="98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6" y="102"/>
                    </a:lnTo>
                    <a:lnTo>
                      <a:pt x="346" y="104"/>
                    </a:lnTo>
                    <a:lnTo>
                      <a:pt x="348" y="104"/>
                    </a:lnTo>
                    <a:lnTo>
                      <a:pt x="348" y="106"/>
                    </a:lnTo>
                    <a:lnTo>
                      <a:pt x="350" y="106"/>
                    </a:lnTo>
                    <a:lnTo>
                      <a:pt x="350" y="108"/>
                    </a:lnTo>
                    <a:lnTo>
                      <a:pt x="352" y="108"/>
                    </a:lnTo>
                    <a:lnTo>
                      <a:pt x="352" y="110"/>
                    </a:lnTo>
                    <a:lnTo>
                      <a:pt x="354" y="112"/>
                    </a:lnTo>
                    <a:lnTo>
                      <a:pt x="356" y="112"/>
                    </a:lnTo>
                    <a:lnTo>
                      <a:pt x="356" y="114"/>
                    </a:lnTo>
                    <a:lnTo>
                      <a:pt x="358" y="114"/>
                    </a:lnTo>
                    <a:lnTo>
                      <a:pt x="358" y="116"/>
                    </a:lnTo>
                    <a:lnTo>
                      <a:pt x="360" y="116"/>
                    </a:lnTo>
                    <a:lnTo>
                      <a:pt x="360" y="116"/>
                    </a:lnTo>
                    <a:lnTo>
                      <a:pt x="362" y="116"/>
                    </a:lnTo>
                    <a:lnTo>
                      <a:pt x="362" y="118"/>
                    </a:lnTo>
                    <a:lnTo>
                      <a:pt x="364" y="118"/>
                    </a:lnTo>
                    <a:lnTo>
                      <a:pt x="366" y="120"/>
                    </a:lnTo>
                    <a:lnTo>
                      <a:pt x="368" y="120"/>
                    </a:lnTo>
                    <a:lnTo>
                      <a:pt x="370" y="122"/>
                    </a:lnTo>
                    <a:lnTo>
                      <a:pt x="370" y="124"/>
                    </a:lnTo>
                    <a:lnTo>
                      <a:pt x="372" y="124"/>
                    </a:lnTo>
                    <a:lnTo>
                      <a:pt x="372" y="126"/>
                    </a:lnTo>
                    <a:lnTo>
                      <a:pt x="374" y="126"/>
                    </a:lnTo>
                    <a:lnTo>
                      <a:pt x="374" y="128"/>
                    </a:lnTo>
                    <a:lnTo>
                      <a:pt x="376" y="128"/>
                    </a:lnTo>
                    <a:lnTo>
                      <a:pt x="378" y="130"/>
                    </a:lnTo>
                    <a:lnTo>
                      <a:pt x="380" y="130"/>
                    </a:lnTo>
                    <a:lnTo>
                      <a:pt x="382" y="132"/>
                    </a:lnTo>
                    <a:lnTo>
                      <a:pt x="386" y="136"/>
                    </a:lnTo>
                    <a:lnTo>
                      <a:pt x="388" y="136"/>
                    </a:lnTo>
                    <a:lnTo>
                      <a:pt x="390" y="134"/>
                    </a:lnTo>
                    <a:lnTo>
                      <a:pt x="390" y="136"/>
                    </a:lnTo>
                    <a:lnTo>
                      <a:pt x="392" y="136"/>
                    </a:lnTo>
                    <a:lnTo>
                      <a:pt x="392" y="136"/>
                    </a:lnTo>
                    <a:lnTo>
                      <a:pt x="394" y="136"/>
                    </a:lnTo>
                    <a:lnTo>
                      <a:pt x="394" y="138"/>
                    </a:lnTo>
                    <a:lnTo>
                      <a:pt x="396" y="138"/>
                    </a:lnTo>
                    <a:lnTo>
                      <a:pt x="398" y="138"/>
                    </a:lnTo>
                    <a:lnTo>
                      <a:pt x="400" y="138"/>
                    </a:lnTo>
                    <a:lnTo>
                      <a:pt x="400" y="140"/>
                    </a:lnTo>
                    <a:lnTo>
                      <a:pt x="402" y="140"/>
                    </a:lnTo>
                    <a:lnTo>
                      <a:pt x="404" y="140"/>
                    </a:lnTo>
                    <a:lnTo>
                      <a:pt x="404" y="142"/>
                    </a:lnTo>
                    <a:lnTo>
                      <a:pt x="406" y="142"/>
                    </a:lnTo>
                    <a:lnTo>
                      <a:pt x="408" y="142"/>
                    </a:lnTo>
                    <a:lnTo>
                      <a:pt x="408" y="144"/>
                    </a:lnTo>
                    <a:lnTo>
                      <a:pt x="410" y="144"/>
                    </a:lnTo>
                    <a:lnTo>
                      <a:pt x="412" y="144"/>
                    </a:lnTo>
                    <a:lnTo>
                      <a:pt x="414" y="146"/>
                    </a:lnTo>
                    <a:lnTo>
                      <a:pt x="416" y="146"/>
                    </a:lnTo>
                    <a:lnTo>
                      <a:pt x="416" y="148"/>
                    </a:lnTo>
                    <a:lnTo>
                      <a:pt x="418" y="148"/>
                    </a:lnTo>
                    <a:lnTo>
                      <a:pt x="418" y="150"/>
                    </a:lnTo>
                    <a:lnTo>
                      <a:pt x="420" y="150"/>
                    </a:lnTo>
                    <a:lnTo>
                      <a:pt x="420" y="152"/>
                    </a:lnTo>
                    <a:lnTo>
                      <a:pt x="422" y="152"/>
                    </a:lnTo>
                    <a:lnTo>
                      <a:pt x="422" y="154"/>
                    </a:lnTo>
                    <a:lnTo>
                      <a:pt x="424" y="154"/>
                    </a:lnTo>
                    <a:lnTo>
                      <a:pt x="426" y="154"/>
                    </a:lnTo>
                    <a:lnTo>
                      <a:pt x="428" y="154"/>
                    </a:lnTo>
                    <a:lnTo>
                      <a:pt x="436" y="152"/>
                    </a:lnTo>
                    <a:lnTo>
                      <a:pt x="438" y="152"/>
                    </a:lnTo>
                    <a:lnTo>
                      <a:pt x="440" y="152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8"/>
                    </a:lnTo>
                    <a:lnTo>
                      <a:pt x="444" y="160"/>
                    </a:lnTo>
                    <a:lnTo>
                      <a:pt x="442" y="160"/>
                    </a:lnTo>
                    <a:lnTo>
                      <a:pt x="442" y="162"/>
                    </a:lnTo>
                    <a:lnTo>
                      <a:pt x="442" y="164"/>
                    </a:lnTo>
                    <a:lnTo>
                      <a:pt x="444" y="164"/>
                    </a:lnTo>
                    <a:lnTo>
                      <a:pt x="446" y="162"/>
                    </a:lnTo>
                    <a:lnTo>
                      <a:pt x="448" y="160"/>
                    </a:lnTo>
                    <a:lnTo>
                      <a:pt x="448" y="158"/>
                    </a:lnTo>
                    <a:lnTo>
                      <a:pt x="450" y="158"/>
                    </a:lnTo>
                    <a:lnTo>
                      <a:pt x="450" y="160"/>
                    </a:lnTo>
                    <a:lnTo>
                      <a:pt x="452" y="164"/>
                    </a:lnTo>
                    <a:lnTo>
                      <a:pt x="452" y="164"/>
                    </a:lnTo>
                    <a:lnTo>
                      <a:pt x="450" y="164"/>
                    </a:lnTo>
                    <a:lnTo>
                      <a:pt x="448" y="164"/>
                    </a:lnTo>
                    <a:lnTo>
                      <a:pt x="448" y="166"/>
                    </a:lnTo>
                    <a:lnTo>
                      <a:pt x="450" y="168"/>
                    </a:lnTo>
                    <a:lnTo>
                      <a:pt x="452" y="168"/>
                    </a:lnTo>
                    <a:lnTo>
                      <a:pt x="454" y="170"/>
                    </a:lnTo>
                    <a:lnTo>
                      <a:pt x="456" y="170"/>
                    </a:lnTo>
                    <a:lnTo>
                      <a:pt x="456" y="168"/>
                    </a:lnTo>
                    <a:lnTo>
                      <a:pt x="460" y="170"/>
                    </a:lnTo>
                    <a:lnTo>
                      <a:pt x="462" y="170"/>
                    </a:lnTo>
                    <a:lnTo>
                      <a:pt x="462" y="174"/>
                    </a:lnTo>
                    <a:lnTo>
                      <a:pt x="464" y="172"/>
                    </a:lnTo>
                    <a:lnTo>
                      <a:pt x="466" y="172"/>
                    </a:lnTo>
                    <a:lnTo>
                      <a:pt x="466" y="174"/>
                    </a:lnTo>
                    <a:lnTo>
                      <a:pt x="462" y="176"/>
                    </a:lnTo>
                    <a:lnTo>
                      <a:pt x="464" y="176"/>
                    </a:lnTo>
                    <a:lnTo>
                      <a:pt x="466" y="176"/>
                    </a:lnTo>
                    <a:lnTo>
                      <a:pt x="468" y="176"/>
                    </a:lnTo>
                    <a:lnTo>
                      <a:pt x="464" y="178"/>
                    </a:lnTo>
                    <a:lnTo>
                      <a:pt x="464" y="180"/>
                    </a:lnTo>
                    <a:lnTo>
                      <a:pt x="466" y="180"/>
                    </a:lnTo>
                    <a:lnTo>
                      <a:pt x="468" y="178"/>
                    </a:lnTo>
                    <a:lnTo>
                      <a:pt x="470" y="180"/>
                    </a:lnTo>
                    <a:lnTo>
                      <a:pt x="468" y="180"/>
                    </a:lnTo>
                    <a:lnTo>
                      <a:pt x="468" y="182"/>
                    </a:lnTo>
                    <a:lnTo>
                      <a:pt x="470" y="182"/>
                    </a:lnTo>
                    <a:lnTo>
                      <a:pt x="472" y="182"/>
                    </a:lnTo>
                    <a:lnTo>
                      <a:pt x="474" y="180"/>
                    </a:lnTo>
                    <a:lnTo>
                      <a:pt x="472" y="178"/>
                    </a:lnTo>
                    <a:lnTo>
                      <a:pt x="472" y="176"/>
                    </a:lnTo>
                    <a:lnTo>
                      <a:pt x="474" y="176"/>
                    </a:lnTo>
                    <a:lnTo>
                      <a:pt x="474" y="178"/>
                    </a:lnTo>
                    <a:lnTo>
                      <a:pt x="474" y="180"/>
                    </a:lnTo>
                    <a:lnTo>
                      <a:pt x="476" y="180"/>
                    </a:lnTo>
                    <a:lnTo>
                      <a:pt x="476" y="182"/>
                    </a:lnTo>
                    <a:lnTo>
                      <a:pt x="478" y="182"/>
                    </a:lnTo>
                    <a:lnTo>
                      <a:pt x="478" y="184"/>
                    </a:lnTo>
                    <a:lnTo>
                      <a:pt x="476" y="184"/>
                    </a:lnTo>
                    <a:lnTo>
                      <a:pt x="476" y="186"/>
                    </a:lnTo>
                    <a:lnTo>
                      <a:pt x="474" y="186"/>
                    </a:lnTo>
                    <a:lnTo>
                      <a:pt x="472" y="186"/>
                    </a:lnTo>
                    <a:lnTo>
                      <a:pt x="474" y="188"/>
                    </a:lnTo>
                    <a:lnTo>
                      <a:pt x="476" y="188"/>
                    </a:lnTo>
                    <a:lnTo>
                      <a:pt x="476" y="190"/>
                    </a:lnTo>
                    <a:lnTo>
                      <a:pt x="478" y="190"/>
                    </a:lnTo>
                    <a:lnTo>
                      <a:pt x="480" y="190"/>
                    </a:lnTo>
                    <a:lnTo>
                      <a:pt x="482" y="190"/>
                    </a:lnTo>
                    <a:lnTo>
                      <a:pt x="484" y="188"/>
                    </a:lnTo>
                    <a:lnTo>
                      <a:pt x="484" y="186"/>
                    </a:lnTo>
                    <a:lnTo>
                      <a:pt x="486" y="186"/>
                    </a:lnTo>
                    <a:lnTo>
                      <a:pt x="488" y="186"/>
                    </a:lnTo>
                    <a:lnTo>
                      <a:pt x="488" y="188"/>
                    </a:lnTo>
                    <a:lnTo>
                      <a:pt x="474" y="200"/>
                    </a:lnTo>
                    <a:lnTo>
                      <a:pt x="472" y="200"/>
                    </a:lnTo>
                    <a:lnTo>
                      <a:pt x="466" y="204"/>
                    </a:lnTo>
                    <a:lnTo>
                      <a:pt x="464" y="206"/>
                    </a:lnTo>
                    <a:lnTo>
                      <a:pt x="460" y="208"/>
                    </a:lnTo>
                    <a:lnTo>
                      <a:pt x="458" y="210"/>
                    </a:lnTo>
                    <a:lnTo>
                      <a:pt x="456" y="212"/>
                    </a:lnTo>
                    <a:lnTo>
                      <a:pt x="452" y="212"/>
                    </a:lnTo>
                    <a:lnTo>
                      <a:pt x="450" y="214"/>
                    </a:lnTo>
                    <a:lnTo>
                      <a:pt x="446" y="218"/>
                    </a:lnTo>
                    <a:lnTo>
                      <a:pt x="444" y="218"/>
                    </a:lnTo>
                    <a:lnTo>
                      <a:pt x="442" y="220"/>
                    </a:lnTo>
                    <a:lnTo>
                      <a:pt x="440" y="222"/>
                    </a:lnTo>
                    <a:lnTo>
                      <a:pt x="438" y="224"/>
                    </a:lnTo>
                    <a:lnTo>
                      <a:pt x="436" y="226"/>
                    </a:lnTo>
                    <a:lnTo>
                      <a:pt x="432" y="228"/>
                    </a:lnTo>
                    <a:lnTo>
                      <a:pt x="430" y="230"/>
                    </a:lnTo>
                    <a:lnTo>
                      <a:pt x="428" y="230"/>
                    </a:lnTo>
                    <a:lnTo>
                      <a:pt x="424" y="234"/>
                    </a:lnTo>
                    <a:lnTo>
                      <a:pt x="420" y="236"/>
                    </a:lnTo>
                    <a:lnTo>
                      <a:pt x="418" y="238"/>
                    </a:lnTo>
                    <a:lnTo>
                      <a:pt x="416" y="240"/>
                    </a:lnTo>
                    <a:lnTo>
                      <a:pt x="410" y="244"/>
                    </a:lnTo>
                    <a:lnTo>
                      <a:pt x="408" y="246"/>
                    </a:lnTo>
                    <a:lnTo>
                      <a:pt x="406" y="246"/>
                    </a:lnTo>
                    <a:lnTo>
                      <a:pt x="404" y="248"/>
                    </a:lnTo>
                    <a:lnTo>
                      <a:pt x="404" y="250"/>
                    </a:lnTo>
                    <a:lnTo>
                      <a:pt x="402" y="250"/>
                    </a:lnTo>
                    <a:lnTo>
                      <a:pt x="400" y="250"/>
                    </a:lnTo>
                    <a:lnTo>
                      <a:pt x="400" y="252"/>
                    </a:lnTo>
                    <a:lnTo>
                      <a:pt x="398" y="252"/>
                    </a:lnTo>
                    <a:lnTo>
                      <a:pt x="396" y="254"/>
                    </a:lnTo>
                    <a:lnTo>
                      <a:pt x="394" y="256"/>
                    </a:lnTo>
                    <a:lnTo>
                      <a:pt x="392" y="258"/>
                    </a:lnTo>
                    <a:lnTo>
                      <a:pt x="392" y="258"/>
                    </a:lnTo>
                    <a:lnTo>
                      <a:pt x="390" y="260"/>
                    </a:lnTo>
                    <a:lnTo>
                      <a:pt x="388" y="260"/>
                    </a:lnTo>
                    <a:lnTo>
                      <a:pt x="378" y="266"/>
                    </a:lnTo>
                    <a:lnTo>
                      <a:pt x="374" y="270"/>
                    </a:lnTo>
                    <a:lnTo>
                      <a:pt x="372" y="272"/>
                    </a:lnTo>
                    <a:lnTo>
                      <a:pt x="370" y="272"/>
                    </a:lnTo>
                    <a:lnTo>
                      <a:pt x="368" y="274"/>
                    </a:lnTo>
                    <a:lnTo>
                      <a:pt x="366" y="276"/>
                    </a:lnTo>
                    <a:lnTo>
                      <a:pt x="364" y="276"/>
                    </a:lnTo>
                    <a:lnTo>
                      <a:pt x="364" y="278"/>
                    </a:lnTo>
                    <a:lnTo>
                      <a:pt x="362" y="280"/>
                    </a:lnTo>
                    <a:lnTo>
                      <a:pt x="358" y="282"/>
                    </a:lnTo>
                    <a:lnTo>
                      <a:pt x="356" y="282"/>
                    </a:lnTo>
                    <a:lnTo>
                      <a:pt x="354" y="284"/>
                    </a:lnTo>
                    <a:lnTo>
                      <a:pt x="350" y="286"/>
                    </a:lnTo>
                    <a:lnTo>
                      <a:pt x="350" y="288"/>
                    </a:lnTo>
                    <a:lnTo>
                      <a:pt x="348" y="288"/>
                    </a:lnTo>
                    <a:lnTo>
                      <a:pt x="346" y="290"/>
                    </a:lnTo>
                    <a:lnTo>
                      <a:pt x="344" y="292"/>
                    </a:lnTo>
                    <a:lnTo>
                      <a:pt x="344" y="290"/>
                    </a:lnTo>
                    <a:lnTo>
                      <a:pt x="342" y="288"/>
                    </a:lnTo>
                    <a:lnTo>
                      <a:pt x="342" y="286"/>
                    </a:lnTo>
                    <a:lnTo>
                      <a:pt x="342" y="284"/>
                    </a:lnTo>
                    <a:lnTo>
                      <a:pt x="342" y="282"/>
                    </a:lnTo>
                    <a:lnTo>
                      <a:pt x="340" y="282"/>
                    </a:lnTo>
                    <a:lnTo>
                      <a:pt x="340" y="280"/>
                    </a:lnTo>
                    <a:lnTo>
                      <a:pt x="338" y="280"/>
                    </a:lnTo>
                    <a:lnTo>
                      <a:pt x="338" y="278"/>
                    </a:lnTo>
                    <a:lnTo>
                      <a:pt x="336" y="278"/>
                    </a:lnTo>
                    <a:lnTo>
                      <a:pt x="336" y="276"/>
                    </a:lnTo>
                    <a:lnTo>
                      <a:pt x="334" y="276"/>
                    </a:lnTo>
                    <a:lnTo>
                      <a:pt x="332" y="276"/>
                    </a:lnTo>
                    <a:lnTo>
                      <a:pt x="330" y="276"/>
                    </a:lnTo>
                    <a:lnTo>
                      <a:pt x="330" y="274"/>
                    </a:lnTo>
                    <a:lnTo>
                      <a:pt x="328" y="274"/>
                    </a:lnTo>
                    <a:lnTo>
                      <a:pt x="328" y="272"/>
                    </a:lnTo>
                    <a:lnTo>
                      <a:pt x="326" y="272"/>
                    </a:lnTo>
                    <a:lnTo>
                      <a:pt x="324" y="272"/>
                    </a:lnTo>
                    <a:lnTo>
                      <a:pt x="322" y="272"/>
                    </a:lnTo>
                    <a:lnTo>
                      <a:pt x="322" y="270"/>
                    </a:lnTo>
                    <a:lnTo>
                      <a:pt x="320" y="272"/>
                    </a:lnTo>
                    <a:lnTo>
                      <a:pt x="318" y="272"/>
                    </a:lnTo>
                    <a:lnTo>
                      <a:pt x="318" y="270"/>
                    </a:lnTo>
                    <a:lnTo>
                      <a:pt x="316" y="270"/>
                    </a:lnTo>
                    <a:lnTo>
                      <a:pt x="314" y="270"/>
                    </a:lnTo>
                    <a:lnTo>
                      <a:pt x="314" y="268"/>
                    </a:lnTo>
                    <a:lnTo>
                      <a:pt x="314" y="266"/>
                    </a:lnTo>
                    <a:lnTo>
                      <a:pt x="314" y="264"/>
                    </a:lnTo>
                    <a:lnTo>
                      <a:pt x="312" y="264"/>
                    </a:lnTo>
                    <a:lnTo>
                      <a:pt x="312" y="262"/>
                    </a:lnTo>
                    <a:lnTo>
                      <a:pt x="310" y="262"/>
                    </a:lnTo>
                    <a:lnTo>
                      <a:pt x="310" y="264"/>
                    </a:lnTo>
                    <a:lnTo>
                      <a:pt x="308" y="264"/>
                    </a:lnTo>
                    <a:lnTo>
                      <a:pt x="306" y="266"/>
                    </a:lnTo>
                    <a:lnTo>
                      <a:pt x="304" y="266"/>
                    </a:lnTo>
                    <a:lnTo>
                      <a:pt x="304" y="264"/>
                    </a:lnTo>
                    <a:lnTo>
                      <a:pt x="302" y="264"/>
                    </a:lnTo>
                    <a:lnTo>
                      <a:pt x="300" y="264"/>
                    </a:lnTo>
                    <a:lnTo>
                      <a:pt x="298" y="262"/>
                    </a:lnTo>
                    <a:lnTo>
                      <a:pt x="296" y="262"/>
                    </a:lnTo>
                    <a:lnTo>
                      <a:pt x="296" y="260"/>
                    </a:lnTo>
                    <a:lnTo>
                      <a:pt x="296" y="260"/>
                    </a:lnTo>
                    <a:lnTo>
                      <a:pt x="294" y="260"/>
                    </a:lnTo>
                    <a:lnTo>
                      <a:pt x="292" y="260"/>
                    </a:lnTo>
                    <a:lnTo>
                      <a:pt x="290" y="260"/>
                    </a:lnTo>
                    <a:lnTo>
                      <a:pt x="290" y="258"/>
                    </a:lnTo>
                    <a:lnTo>
                      <a:pt x="288" y="258"/>
                    </a:lnTo>
                    <a:lnTo>
                      <a:pt x="278" y="260"/>
                    </a:lnTo>
                    <a:lnTo>
                      <a:pt x="276" y="262"/>
                    </a:lnTo>
                    <a:lnTo>
                      <a:pt x="274" y="262"/>
                    </a:lnTo>
                    <a:lnTo>
                      <a:pt x="268" y="264"/>
                    </a:lnTo>
                    <a:lnTo>
                      <a:pt x="258" y="268"/>
                    </a:lnTo>
                    <a:lnTo>
                      <a:pt x="256" y="268"/>
                    </a:lnTo>
                    <a:lnTo>
                      <a:pt x="254" y="270"/>
                    </a:lnTo>
                    <a:lnTo>
                      <a:pt x="248" y="272"/>
                    </a:lnTo>
                    <a:lnTo>
                      <a:pt x="248" y="272"/>
                    </a:lnTo>
                    <a:lnTo>
                      <a:pt x="240" y="274"/>
                    </a:lnTo>
                    <a:lnTo>
                      <a:pt x="238" y="276"/>
                    </a:lnTo>
                    <a:lnTo>
                      <a:pt x="232" y="278"/>
                    </a:lnTo>
                    <a:lnTo>
                      <a:pt x="226" y="280"/>
                    </a:lnTo>
                    <a:lnTo>
                      <a:pt x="222" y="280"/>
                    </a:lnTo>
                    <a:lnTo>
                      <a:pt x="220" y="280"/>
                    </a:lnTo>
                    <a:lnTo>
                      <a:pt x="212" y="282"/>
                    </a:lnTo>
                    <a:lnTo>
                      <a:pt x="208" y="282"/>
                    </a:lnTo>
                    <a:lnTo>
                      <a:pt x="198" y="282"/>
                    </a:lnTo>
                    <a:lnTo>
                      <a:pt x="194" y="282"/>
                    </a:lnTo>
                    <a:lnTo>
                      <a:pt x="188" y="282"/>
                    </a:lnTo>
                    <a:lnTo>
                      <a:pt x="186" y="284"/>
                    </a:lnTo>
                    <a:lnTo>
                      <a:pt x="184" y="284"/>
                    </a:lnTo>
                    <a:lnTo>
                      <a:pt x="182" y="284"/>
                    </a:lnTo>
                    <a:lnTo>
                      <a:pt x="176" y="284"/>
                    </a:lnTo>
                    <a:lnTo>
                      <a:pt x="174" y="284"/>
                    </a:lnTo>
                    <a:lnTo>
                      <a:pt x="172" y="284"/>
                    </a:lnTo>
                    <a:lnTo>
                      <a:pt x="164" y="284"/>
                    </a:lnTo>
                    <a:lnTo>
                      <a:pt x="150" y="286"/>
                    </a:lnTo>
                    <a:lnTo>
                      <a:pt x="148" y="286"/>
                    </a:lnTo>
                    <a:lnTo>
                      <a:pt x="144" y="290"/>
                    </a:lnTo>
                    <a:lnTo>
                      <a:pt x="142" y="290"/>
                    </a:lnTo>
                    <a:lnTo>
                      <a:pt x="138" y="294"/>
                    </a:lnTo>
                    <a:lnTo>
                      <a:pt x="136" y="296"/>
                    </a:lnTo>
                    <a:lnTo>
                      <a:pt x="132" y="300"/>
                    </a:lnTo>
                    <a:lnTo>
                      <a:pt x="130" y="302"/>
                    </a:lnTo>
                    <a:lnTo>
                      <a:pt x="128" y="304"/>
                    </a:lnTo>
                    <a:lnTo>
                      <a:pt x="126" y="306"/>
                    </a:lnTo>
                    <a:lnTo>
                      <a:pt x="124" y="308"/>
                    </a:lnTo>
                    <a:lnTo>
                      <a:pt x="122" y="308"/>
                    </a:lnTo>
                    <a:lnTo>
                      <a:pt x="120" y="310"/>
                    </a:lnTo>
                    <a:lnTo>
                      <a:pt x="120" y="312"/>
                    </a:lnTo>
                    <a:lnTo>
                      <a:pt x="118" y="314"/>
                    </a:lnTo>
                    <a:lnTo>
                      <a:pt x="118" y="316"/>
                    </a:lnTo>
                    <a:lnTo>
                      <a:pt x="114" y="326"/>
                    </a:lnTo>
                    <a:lnTo>
                      <a:pt x="114" y="328"/>
                    </a:lnTo>
                    <a:lnTo>
                      <a:pt x="114" y="330"/>
                    </a:lnTo>
                    <a:lnTo>
                      <a:pt x="112" y="334"/>
                    </a:lnTo>
                    <a:lnTo>
                      <a:pt x="112" y="336"/>
                    </a:lnTo>
                    <a:lnTo>
                      <a:pt x="112" y="338"/>
                    </a:lnTo>
                    <a:lnTo>
                      <a:pt x="110" y="340"/>
                    </a:lnTo>
                    <a:lnTo>
                      <a:pt x="110" y="342"/>
                    </a:lnTo>
                    <a:lnTo>
                      <a:pt x="108" y="344"/>
                    </a:lnTo>
                    <a:lnTo>
                      <a:pt x="106" y="352"/>
                    </a:lnTo>
                    <a:lnTo>
                      <a:pt x="106" y="354"/>
                    </a:lnTo>
                    <a:lnTo>
                      <a:pt x="104" y="358"/>
                    </a:lnTo>
                    <a:lnTo>
                      <a:pt x="104" y="360"/>
                    </a:lnTo>
                    <a:lnTo>
                      <a:pt x="106" y="364"/>
                    </a:lnTo>
                    <a:lnTo>
                      <a:pt x="104" y="362"/>
                    </a:lnTo>
                    <a:lnTo>
                      <a:pt x="102" y="362"/>
                    </a:lnTo>
                    <a:lnTo>
                      <a:pt x="102" y="362"/>
                    </a:lnTo>
                    <a:lnTo>
                      <a:pt x="100" y="362"/>
                    </a:lnTo>
                    <a:lnTo>
                      <a:pt x="98" y="362"/>
                    </a:lnTo>
                    <a:lnTo>
                      <a:pt x="90" y="362"/>
                    </a:lnTo>
                    <a:lnTo>
                      <a:pt x="88" y="362"/>
                    </a:lnTo>
                    <a:lnTo>
                      <a:pt x="86" y="360"/>
                    </a:lnTo>
                    <a:lnTo>
                      <a:pt x="84" y="360"/>
                    </a:lnTo>
                    <a:lnTo>
                      <a:pt x="82" y="362"/>
                    </a:lnTo>
                    <a:lnTo>
                      <a:pt x="78" y="364"/>
                    </a:lnTo>
                    <a:lnTo>
                      <a:pt x="76" y="364"/>
                    </a:lnTo>
                    <a:lnTo>
                      <a:pt x="74" y="364"/>
                    </a:lnTo>
                    <a:lnTo>
                      <a:pt x="74" y="366"/>
                    </a:lnTo>
                    <a:lnTo>
                      <a:pt x="70" y="370"/>
                    </a:lnTo>
                    <a:lnTo>
                      <a:pt x="68" y="370"/>
                    </a:lnTo>
                    <a:lnTo>
                      <a:pt x="68" y="368"/>
                    </a:lnTo>
                    <a:lnTo>
                      <a:pt x="66" y="368"/>
                    </a:lnTo>
                    <a:lnTo>
                      <a:pt x="66" y="370"/>
                    </a:lnTo>
                    <a:lnTo>
                      <a:pt x="64" y="370"/>
                    </a:lnTo>
                    <a:lnTo>
                      <a:pt x="62" y="370"/>
                    </a:lnTo>
                    <a:lnTo>
                      <a:pt x="62" y="368"/>
                    </a:lnTo>
                    <a:lnTo>
                      <a:pt x="62" y="366"/>
                    </a:lnTo>
                    <a:lnTo>
                      <a:pt x="60" y="366"/>
                    </a:lnTo>
                    <a:lnTo>
                      <a:pt x="58" y="366"/>
                    </a:lnTo>
                    <a:lnTo>
                      <a:pt x="56" y="366"/>
                    </a:lnTo>
                    <a:lnTo>
                      <a:pt x="58" y="364"/>
                    </a:lnTo>
                    <a:lnTo>
                      <a:pt x="56" y="364"/>
                    </a:lnTo>
                    <a:lnTo>
                      <a:pt x="54" y="364"/>
                    </a:lnTo>
                    <a:lnTo>
                      <a:pt x="54" y="364"/>
                    </a:lnTo>
                    <a:lnTo>
                      <a:pt x="52" y="362"/>
                    </a:lnTo>
                    <a:lnTo>
                      <a:pt x="50" y="362"/>
                    </a:lnTo>
                    <a:lnTo>
                      <a:pt x="48" y="364"/>
                    </a:lnTo>
                    <a:lnTo>
                      <a:pt x="46" y="364"/>
                    </a:lnTo>
                    <a:lnTo>
                      <a:pt x="46" y="362"/>
                    </a:lnTo>
                    <a:lnTo>
                      <a:pt x="44" y="362"/>
                    </a:lnTo>
                    <a:lnTo>
                      <a:pt x="44" y="360"/>
                    </a:lnTo>
                    <a:lnTo>
                      <a:pt x="42" y="360"/>
                    </a:lnTo>
                    <a:lnTo>
                      <a:pt x="40" y="358"/>
                    </a:lnTo>
                    <a:lnTo>
                      <a:pt x="40" y="360"/>
                    </a:lnTo>
                    <a:lnTo>
                      <a:pt x="38" y="360"/>
                    </a:lnTo>
                    <a:lnTo>
                      <a:pt x="38" y="358"/>
                    </a:lnTo>
                    <a:lnTo>
                      <a:pt x="38" y="356"/>
                    </a:lnTo>
                    <a:lnTo>
                      <a:pt x="34" y="356"/>
                    </a:lnTo>
                    <a:lnTo>
                      <a:pt x="34" y="356"/>
                    </a:lnTo>
                    <a:lnTo>
                      <a:pt x="32" y="356"/>
                    </a:lnTo>
                    <a:lnTo>
                      <a:pt x="30" y="356"/>
                    </a:lnTo>
                    <a:lnTo>
                      <a:pt x="30" y="354"/>
                    </a:lnTo>
                    <a:lnTo>
                      <a:pt x="28" y="356"/>
                    </a:lnTo>
                    <a:lnTo>
                      <a:pt x="26" y="356"/>
                    </a:lnTo>
                    <a:lnTo>
                      <a:pt x="24" y="356"/>
                    </a:lnTo>
                    <a:lnTo>
                      <a:pt x="22" y="356"/>
                    </a:lnTo>
                    <a:lnTo>
                      <a:pt x="22" y="354"/>
                    </a:lnTo>
                    <a:lnTo>
                      <a:pt x="20" y="354"/>
                    </a:lnTo>
                    <a:lnTo>
                      <a:pt x="18" y="354"/>
                    </a:lnTo>
                    <a:lnTo>
                      <a:pt x="16" y="354"/>
                    </a:lnTo>
                    <a:lnTo>
                      <a:pt x="14" y="354"/>
                    </a:lnTo>
                    <a:lnTo>
                      <a:pt x="12" y="354"/>
                    </a:lnTo>
                    <a:lnTo>
                      <a:pt x="10" y="354"/>
                    </a:lnTo>
                    <a:lnTo>
                      <a:pt x="8" y="354"/>
                    </a:lnTo>
                    <a:lnTo>
                      <a:pt x="6" y="352"/>
                    </a:lnTo>
                    <a:lnTo>
                      <a:pt x="4" y="352"/>
                    </a:lnTo>
                    <a:lnTo>
                      <a:pt x="2" y="352"/>
                    </a:lnTo>
                    <a:lnTo>
                      <a:pt x="2" y="350"/>
                    </a:lnTo>
                    <a:lnTo>
                      <a:pt x="0" y="350"/>
                    </a:lnTo>
                    <a:lnTo>
                      <a:pt x="0" y="348"/>
                    </a:lnTo>
                    <a:lnTo>
                      <a:pt x="0" y="346"/>
                    </a:lnTo>
                    <a:lnTo>
                      <a:pt x="2" y="342"/>
                    </a:lnTo>
                    <a:lnTo>
                      <a:pt x="4" y="336"/>
                    </a:lnTo>
                    <a:lnTo>
                      <a:pt x="4" y="334"/>
                    </a:lnTo>
                    <a:lnTo>
                      <a:pt x="6" y="330"/>
                    </a:lnTo>
                    <a:lnTo>
                      <a:pt x="6" y="326"/>
                    </a:lnTo>
                    <a:lnTo>
                      <a:pt x="6" y="322"/>
                    </a:lnTo>
                    <a:lnTo>
                      <a:pt x="8" y="320"/>
                    </a:lnTo>
                    <a:lnTo>
                      <a:pt x="10" y="316"/>
                    </a:lnTo>
                    <a:lnTo>
                      <a:pt x="12" y="312"/>
                    </a:lnTo>
                    <a:lnTo>
                      <a:pt x="12" y="310"/>
                    </a:lnTo>
                    <a:lnTo>
                      <a:pt x="14" y="308"/>
                    </a:lnTo>
                    <a:lnTo>
                      <a:pt x="14" y="306"/>
                    </a:lnTo>
                    <a:lnTo>
                      <a:pt x="16" y="300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2"/>
                    </a:lnTo>
                    <a:lnTo>
                      <a:pt x="20" y="286"/>
                    </a:lnTo>
                    <a:lnTo>
                      <a:pt x="22" y="280"/>
                    </a:lnTo>
                    <a:lnTo>
                      <a:pt x="24" y="278"/>
                    </a:lnTo>
                    <a:lnTo>
                      <a:pt x="26" y="272"/>
                    </a:lnTo>
                    <a:lnTo>
                      <a:pt x="26" y="270"/>
                    </a:lnTo>
                    <a:lnTo>
                      <a:pt x="26" y="262"/>
                    </a:lnTo>
                    <a:lnTo>
                      <a:pt x="24" y="260"/>
                    </a:lnTo>
                    <a:lnTo>
                      <a:pt x="24" y="258"/>
                    </a:lnTo>
                    <a:lnTo>
                      <a:pt x="24" y="254"/>
                    </a:lnTo>
                    <a:lnTo>
                      <a:pt x="24" y="252"/>
                    </a:lnTo>
                    <a:lnTo>
                      <a:pt x="24" y="246"/>
                    </a:lnTo>
                    <a:lnTo>
                      <a:pt x="22" y="244"/>
                    </a:lnTo>
                    <a:lnTo>
                      <a:pt x="22" y="238"/>
                    </a:lnTo>
                    <a:lnTo>
                      <a:pt x="22" y="234"/>
                    </a:lnTo>
                    <a:lnTo>
                      <a:pt x="22" y="232"/>
                    </a:lnTo>
                    <a:lnTo>
                      <a:pt x="22" y="230"/>
                    </a:lnTo>
                    <a:lnTo>
                      <a:pt x="20" y="222"/>
                    </a:lnTo>
                    <a:lnTo>
                      <a:pt x="20" y="220"/>
                    </a:lnTo>
                    <a:lnTo>
                      <a:pt x="20" y="218"/>
                    </a:lnTo>
                    <a:lnTo>
                      <a:pt x="20" y="216"/>
                    </a:lnTo>
                    <a:lnTo>
                      <a:pt x="20" y="212"/>
                    </a:lnTo>
                    <a:lnTo>
                      <a:pt x="18" y="210"/>
                    </a:lnTo>
                    <a:lnTo>
                      <a:pt x="18" y="208"/>
                    </a:lnTo>
                    <a:lnTo>
                      <a:pt x="18" y="202"/>
                    </a:lnTo>
                    <a:lnTo>
                      <a:pt x="16" y="196"/>
                    </a:lnTo>
                    <a:lnTo>
                      <a:pt x="16" y="190"/>
                    </a:lnTo>
                    <a:lnTo>
                      <a:pt x="14" y="186"/>
                    </a:lnTo>
                    <a:lnTo>
                      <a:pt x="14" y="184"/>
                    </a:lnTo>
                    <a:lnTo>
                      <a:pt x="14" y="178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4" y="172"/>
                    </a:lnTo>
                    <a:lnTo>
                      <a:pt x="14" y="170"/>
                    </a:lnTo>
                    <a:lnTo>
                      <a:pt x="16" y="166"/>
                    </a:lnTo>
                    <a:lnTo>
                      <a:pt x="16" y="164"/>
                    </a:lnTo>
                    <a:lnTo>
                      <a:pt x="18" y="160"/>
                    </a:lnTo>
                    <a:lnTo>
                      <a:pt x="18" y="156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20" y="148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24" y="128"/>
                    </a:lnTo>
                    <a:lnTo>
                      <a:pt x="24" y="124"/>
                    </a:lnTo>
                    <a:lnTo>
                      <a:pt x="26" y="118"/>
                    </a:lnTo>
                    <a:lnTo>
                      <a:pt x="28" y="116"/>
                    </a:lnTo>
                    <a:lnTo>
                      <a:pt x="30" y="108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42" y="74"/>
                    </a:lnTo>
                    <a:lnTo>
                      <a:pt x="44" y="70"/>
                    </a:lnTo>
                    <a:lnTo>
                      <a:pt x="44" y="68"/>
                    </a:lnTo>
                    <a:lnTo>
                      <a:pt x="46" y="66"/>
                    </a:lnTo>
                    <a:lnTo>
                      <a:pt x="46" y="64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0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38" y="30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0" y="22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60" y="10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8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8" y="6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2" y="10"/>
                    </a:lnTo>
                    <a:lnTo>
                      <a:pt x="102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" name="Freeform 27">
                <a:extLst>
                  <a:ext uri="{FF2B5EF4-FFF2-40B4-BE49-F238E27FC236}">
                    <a16:creationId xmlns:a16="http://schemas.microsoft.com/office/drawing/2014/main" id="{EE612103-9AF6-FCFD-E57F-1639F1900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0975" y="4872038"/>
                <a:ext cx="530225" cy="841375"/>
              </a:xfrm>
              <a:custGeom>
                <a:avLst/>
                <a:gdLst>
                  <a:gd name="T0" fmla="*/ 322 w 334"/>
                  <a:gd name="T1" fmla="*/ 27 h 530"/>
                  <a:gd name="T2" fmla="*/ 324 w 334"/>
                  <a:gd name="T3" fmla="*/ 37 h 530"/>
                  <a:gd name="T4" fmla="*/ 324 w 334"/>
                  <a:gd name="T5" fmla="*/ 61 h 530"/>
                  <a:gd name="T6" fmla="*/ 326 w 334"/>
                  <a:gd name="T7" fmla="*/ 81 h 530"/>
                  <a:gd name="T8" fmla="*/ 326 w 334"/>
                  <a:gd name="T9" fmla="*/ 105 h 530"/>
                  <a:gd name="T10" fmla="*/ 326 w 334"/>
                  <a:gd name="T11" fmla="*/ 119 h 530"/>
                  <a:gd name="T12" fmla="*/ 334 w 334"/>
                  <a:gd name="T13" fmla="*/ 123 h 530"/>
                  <a:gd name="T14" fmla="*/ 330 w 334"/>
                  <a:gd name="T15" fmla="*/ 155 h 530"/>
                  <a:gd name="T16" fmla="*/ 326 w 334"/>
                  <a:gd name="T17" fmla="*/ 183 h 530"/>
                  <a:gd name="T18" fmla="*/ 312 w 334"/>
                  <a:gd name="T19" fmla="*/ 189 h 530"/>
                  <a:gd name="T20" fmla="*/ 290 w 334"/>
                  <a:gd name="T21" fmla="*/ 189 h 530"/>
                  <a:gd name="T22" fmla="*/ 286 w 334"/>
                  <a:gd name="T23" fmla="*/ 211 h 530"/>
                  <a:gd name="T24" fmla="*/ 264 w 334"/>
                  <a:gd name="T25" fmla="*/ 211 h 530"/>
                  <a:gd name="T26" fmla="*/ 254 w 334"/>
                  <a:gd name="T27" fmla="*/ 221 h 530"/>
                  <a:gd name="T28" fmla="*/ 248 w 334"/>
                  <a:gd name="T29" fmla="*/ 239 h 530"/>
                  <a:gd name="T30" fmla="*/ 240 w 334"/>
                  <a:gd name="T31" fmla="*/ 255 h 530"/>
                  <a:gd name="T32" fmla="*/ 244 w 334"/>
                  <a:gd name="T33" fmla="*/ 273 h 530"/>
                  <a:gd name="T34" fmla="*/ 234 w 334"/>
                  <a:gd name="T35" fmla="*/ 293 h 530"/>
                  <a:gd name="T36" fmla="*/ 242 w 334"/>
                  <a:gd name="T37" fmla="*/ 321 h 530"/>
                  <a:gd name="T38" fmla="*/ 248 w 334"/>
                  <a:gd name="T39" fmla="*/ 335 h 530"/>
                  <a:gd name="T40" fmla="*/ 260 w 334"/>
                  <a:gd name="T41" fmla="*/ 355 h 530"/>
                  <a:gd name="T42" fmla="*/ 260 w 334"/>
                  <a:gd name="T43" fmla="*/ 385 h 530"/>
                  <a:gd name="T44" fmla="*/ 256 w 334"/>
                  <a:gd name="T45" fmla="*/ 409 h 530"/>
                  <a:gd name="T46" fmla="*/ 256 w 334"/>
                  <a:gd name="T47" fmla="*/ 433 h 530"/>
                  <a:gd name="T48" fmla="*/ 250 w 334"/>
                  <a:gd name="T49" fmla="*/ 458 h 530"/>
                  <a:gd name="T50" fmla="*/ 244 w 334"/>
                  <a:gd name="T51" fmla="*/ 482 h 530"/>
                  <a:gd name="T52" fmla="*/ 240 w 334"/>
                  <a:gd name="T53" fmla="*/ 502 h 530"/>
                  <a:gd name="T54" fmla="*/ 238 w 334"/>
                  <a:gd name="T55" fmla="*/ 522 h 530"/>
                  <a:gd name="T56" fmla="*/ 216 w 334"/>
                  <a:gd name="T57" fmla="*/ 528 h 530"/>
                  <a:gd name="T58" fmla="*/ 196 w 334"/>
                  <a:gd name="T59" fmla="*/ 522 h 530"/>
                  <a:gd name="T60" fmla="*/ 176 w 334"/>
                  <a:gd name="T61" fmla="*/ 522 h 530"/>
                  <a:gd name="T62" fmla="*/ 150 w 334"/>
                  <a:gd name="T63" fmla="*/ 518 h 530"/>
                  <a:gd name="T64" fmla="*/ 138 w 334"/>
                  <a:gd name="T65" fmla="*/ 502 h 530"/>
                  <a:gd name="T66" fmla="*/ 134 w 334"/>
                  <a:gd name="T67" fmla="*/ 474 h 530"/>
                  <a:gd name="T68" fmla="*/ 138 w 334"/>
                  <a:gd name="T69" fmla="*/ 438 h 530"/>
                  <a:gd name="T70" fmla="*/ 122 w 334"/>
                  <a:gd name="T71" fmla="*/ 417 h 530"/>
                  <a:gd name="T72" fmla="*/ 116 w 334"/>
                  <a:gd name="T73" fmla="*/ 393 h 530"/>
                  <a:gd name="T74" fmla="*/ 126 w 334"/>
                  <a:gd name="T75" fmla="*/ 377 h 530"/>
                  <a:gd name="T76" fmla="*/ 138 w 334"/>
                  <a:gd name="T77" fmla="*/ 345 h 530"/>
                  <a:gd name="T78" fmla="*/ 148 w 334"/>
                  <a:gd name="T79" fmla="*/ 311 h 530"/>
                  <a:gd name="T80" fmla="*/ 158 w 334"/>
                  <a:gd name="T81" fmla="*/ 267 h 530"/>
                  <a:gd name="T82" fmla="*/ 166 w 334"/>
                  <a:gd name="T83" fmla="*/ 237 h 530"/>
                  <a:gd name="T84" fmla="*/ 152 w 334"/>
                  <a:gd name="T85" fmla="*/ 211 h 530"/>
                  <a:gd name="T86" fmla="*/ 104 w 334"/>
                  <a:gd name="T87" fmla="*/ 209 h 530"/>
                  <a:gd name="T88" fmla="*/ 52 w 334"/>
                  <a:gd name="T89" fmla="*/ 209 h 530"/>
                  <a:gd name="T90" fmla="*/ 6 w 334"/>
                  <a:gd name="T91" fmla="*/ 207 h 530"/>
                  <a:gd name="T92" fmla="*/ 2 w 334"/>
                  <a:gd name="T93" fmla="*/ 173 h 530"/>
                  <a:gd name="T94" fmla="*/ 2 w 334"/>
                  <a:gd name="T95" fmla="*/ 141 h 530"/>
                  <a:gd name="T96" fmla="*/ 4 w 334"/>
                  <a:gd name="T97" fmla="*/ 103 h 530"/>
                  <a:gd name="T98" fmla="*/ 4 w 334"/>
                  <a:gd name="T99" fmla="*/ 55 h 530"/>
                  <a:gd name="T100" fmla="*/ 26 w 334"/>
                  <a:gd name="T101" fmla="*/ 45 h 530"/>
                  <a:gd name="T102" fmla="*/ 54 w 334"/>
                  <a:gd name="T103" fmla="*/ 45 h 530"/>
                  <a:gd name="T104" fmla="*/ 94 w 334"/>
                  <a:gd name="T105" fmla="*/ 47 h 530"/>
                  <a:gd name="T106" fmla="*/ 162 w 334"/>
                  <a:gd name="T107" fmla="*/ 47 h 530"/>
                  <a:gd name="T108" fmla="*/ 188 w 334"/>
                  <a:gd name="T109" fmla="*/ 49 h 530"/>
                  <a:gd name="T110" fmla="*/ 216 w 334"/>
                  <a:gd name="T111" fmla="*/ 43 h 530"/>
                  <a:gd name="T112" fmla="*/ 224 w 334"/>
                  <a:gd name="T113" fmla="*/ 12 h 530"/>
                  <a:gd name="T114" fmla="*/ 246 w 334"/>
                  <a:gd name="T115" fmla="*/ 4 h 530"/>
                  <a:gd name="T116" fmla="*/ 268 w 334"/>
                  <a:gd name="T117" fmla="*/ 10 h 530"/>
                  <a:gd name="T118" fmla="*/ 294 w 334"/>
                  <a:gd name="T119" fmla="*/ 19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4" h="530">
                    <a:moveTo>
                      <a:pt x="308" y="21"/>
                    </a:moveTo>
                    <a:lnTo>
                      <a:pt x="310" y="23"/>
                    </a:lnTo>
                    <a:lnTo>
                      <a:pt x="310" y="21"/>
                    </a:lnTo>
                    <a:lnTo>
                      <a:pt x="310" y="23"/>
                    </a:lnTo>
                    <a:lnTo>
                      <a:pt x="312" y="23"/>
                    </a:lnTo>
                    <a:lnTo>
                      <a:pt x="314" y="23"/>
                    </a:lnTo>
                    <a:lnTo>
                      <a:pt x="316" y="25"/>
                    </a:lnTo>
                    <a:lnTo>
                      <a:pt x="316" y="25"/>
                    </a:lnTo>
                    <a:lnTo>
                      <a:pt x="316" y="23"/>
                    </a:lnTo>
                    <a:lnTo>
                      <a:pt x="318" y="23"/>
                    </a:lnTo>
                    <a:lnTo>
                      <a:pt x="318" y="25"/>
                    </a:lnTo>
                    <a:lnTo>
                      <a:pt x="320" y="25"/>
                    </a:lnTo>
                    <a:lnTo>
                      <a:pt x="322" y="25"/>
                    </a:lnTo>
                    <a:lnTo>
                      <a:pt x="322" y="27"/>
                    </a:lnTo>
                    <a:lnTo>
                      <a:pt x="324" y="27"/>
                    </a:lnTo>
                    <a:lnTo>
                      <a:pt x="326" y="27"/>
                    </a:lnTo>
                    <a:lnTo>
                      <a:pt x="326" y="29"/>
                    </a:lnTo>
                    <a:lnTo>
                      <a:pt x="326" y="31"/>
                    </a:lnTo>
                    <a:lnTo>
                      <a:pt x="324" y="31"/>
                    </a:lnTo>
                    <a:lnTo>
                      <a:pt x="326" y="31"/>
                    </a:lnTo>
                    <a:lnTo>
                      <a:pt x="326" y="33"/>
                    </a:lnTo>
                    <a:lnTo>
                      <a:pt x="324" y="33"/>
                    </a:lnTo>
                    <a:lnTo>
                      <a:pt x="324" y="35"/>
                    </a:lnTo>
                    <a:lnTo>
                      <a:pt x="326" y="35"/>
                    </a:lnTo>
                    <a:lnTo>
                      <a:pt x="328" y="35"/>
                    </a:lnTo>
                    <a:lnTo>
                      <a:pt x="328" y="37"/>
                    </a:lnTo>
                    <a:lnTo>
                      <a:pt x="326" y="37"/>
                    </a:lnTo>
                    <a:lnTo>
                      <a:pt x="324" y="37"/>
                    </a:lnTo>
                    <a:lnTo>
                      <a:pt x="326" y="37"/>
                    </a:lnTo>
                    <a:lnTo>
                      <a:pt x="326" y="39"/>
                    </a:lnTo>
                    <a:lnTo>
                      <a:pt x="326" y="41"/>
                    </a:lnTo>
                    <a:lnTo>
                      <a:pt x="326" y="41"/>
                    </a:lnTo>
                    <a:lnTo>
                      <a:pt x="324" y="43"/>
                    </a:lnTo>
                    <a:lnTo>
                      <a:pt x="322" y="45"/>
                    </a:lnTo>
                    <a:lnTo>
                      <a:pt x="322" y="47"/>
                    </a:lnTo>
                    <a:lnTo>
                      <a:pt x="322" y="49"/>
                    </a:lnTo>
                    <a:lnTo>
                      <a:pt x="322" y="51"/>
                    </a:lnTo>
                    <a:lnTo>
                      <a:pt x="322" y="53"/>
                    </a:lnTo>
                    <a:lnTo>
                      <a:pt x="324" y="55"/>
                    </a:lnTo>
                    <a:lnTo>
                      <a:pt x="324" y="57"/>
                    </a:lnTo>
                    <a:lnTo>
                      <a:pt x="324" y="59"/>
                    </a:lnTo>
                    <a:lnTo>
                      <a:pt x="324" y="61"/>
                    </a:lnTo>
                    <a:lnTo>
                      <a:pt x="322" y="61"/>
                    </a:lnTo>
                    <a:lnTo>
                      <a:pt x="320" y="63"/>
                    </a:lnTo>
                    <a:lnTo>
                      <a:pt x="318" y="63"/>
                    </a:lnTo>
                    <a:lnTo>
                      <a:pt x="318" y="65"/>
                    </a:lnTo>
                    <a:lnTo>
                      <a:pt x="318" y="67"/>
                    </a:lnTo>
                    <a:lnTo>
                      <a:pt x="318" y="71"/>
                    </a:lnTo>
                    <a:lnTo>
                      <a:pt x="318" y="73"/>
                    </a:lnTo>
                    <a:lnTo>
                      <a:pt x="320" y="75"/>
                    </a:lnTo>
                    <a:lnTo>
                      <a:pt x="322" y="77"/>
                    </a:lnTo>
                    <a:lnTo>
                      <a:pt x="324" y="77"/>
                    </a:lnTo>
                    <a:lnTo>
                      <a:pt x="326" y="79"/>
                    </a:lnTo>
                    <a:lnTo>
                      <a:pt x="328" y="79"/>
                    </a:lnTo>
                    <a:lnTo>
                      <a:pt x="328" y="81"/>
                    </a:lnTo>
                    <a:lnTo>
                      <a:pt x="326" y="81"/>
                    </a:lnTo>
                    <a:lnTo>
                      <a:pt x="326" y="83"/>
                    </a:lnTo>
                    <a:lnTo>
                      <a:pt x="328" y="83"/>
                    </a:lnTo>
                    <a:lnTo>
                      <a:pt x="330" y="85"/>
                    </a:lnTo>
                    <a:lnTo>
                      <a:pt x="332" y="85"/>
                    </a:lnTo>
                    <a:lnTo>
                      <a:pt x="334" y="85"/>
                    </a:lnTo>
                    <a:lnTo>
                      <a:pt x="334" y="87"/>
                    </a:lnTo>
                    <a:lnTo>
                      <a:pt x="334" y="91"/>
                    </a:lnTo>
                    <a:lnTo>
                      <a:pt x="332" y="93"/>
                    </a:lnTo>
                    <a:lnTo>
                      <a:pt x="330" y="95"/>
                    </a:lnTo>
                    <a:lnTo>
                      <a:pt x="330" y="97"/>
                    </a:lnTo>
                    <a:lnTo>
                      <a:pt x="330" y="99"/>
                    </a:lnTo>
                    <a:lnTo>
                      <a:pt x="328" y="99"/>
                    </a:lnTo>
                    <a:lnTo>
                      <a:pt x="328" y="101"/>
                    </a:lnTo>
                    <a:lnTo>
                      <a:pt x="326" y="105"/>
                    </a:lnTo>
                    <a:lnTo>
                      <a:pt x="326" y="107"/>
                    </a:lnTo>
                    <a:lnTo>
                      <a:pt x="324" y="109"/>
                    </a:lnTo>
                    <a:lnTo>
                      <a:pt x="322" y="109"/>
                    </a:lnTo>
                    <a:lnTo>
                      <a:pt x="322" y="111"/>
                    </a:lnTo>
                    <a:lnTo>
                      <a:pt x="322" y="113"/>
                    </a:lnTo>
                    <a:lnTo>
                      <a:pt x="320" y="115"/>
                    </a:lnTo>
                    <a:lnTo>
                      <a:pt x="318" y="119"/>
                    </a:lnTo>
                    <a:lnTo>
                      <a:pt x="318" y="121"/>
                    </a:lnTo>
                    <a:lnTo>
                      <a:pt x="320" y="121"/>
                    </a:lnTo>
                    <a:lnTo>
                      <a:pt x="320" y="123"/>
                    </a:lnTo>
                    <a:lnTo>
                      <a:pt x="322" y="123"/>
                    </a:lnTo>
                    <a:lnTo>
                      <a:pt x="324" y="121"/>
                    </a:lnTo>
                    <a:lnTo>
                      <a:pt x="324" y="119"/>
                    </a:lnTo>
                    <a:lnTo>
                      <a:pt x="326" y="119"/>
                    </a:lnTo>
                    <a:lnTo>
                      <a:pt x="328" y="119"/>
                    </a:lnTo>
                    <a:lnTo>
                      <a:pt x="328" y="121"/>
                    </a:lnTo>
                    <a:lnTo>
                      <a:pt x="326" y="123"/>
                    </a:lnTo>
                    <a:lnTo>
                      <a:pt x="324" y="123"/>
                    </a:lnTo>
                    <a:lnTo>
                      <a:pt x="324" y="125"/>
                    </a:lnTo>
                    <a:lnTo>
                      <a:pt x="326" y="125"/>
                    </a:lnTo>
                    <a:lnTo>
                      <a:pt x="328" y="123"/>
                    </a:lnTo>
                    <a:lnTo>
                      <a:pt x="328" y="125"/>
                    </a:lnTo>
                    <a:lnTo>
                      <a:pt x="330" y="125"/>
                    </a:lnTo>
                    <a:lnTo>
                      <a:pt x="330" y="127"/>
                    </a:lnTo>
                    <a:lnTo>
                      <a:pt x="332" y="127"/>
                    </a:lnTo>
                    <a:lnTo>
                      <a:pt x="332" y="125"/>
                    </a:lnTo>
                    <a:lnTo>
                      <a:pt x="334" y="125"/>
                    </a:lnTo>
                    <a:lnTo>
                      <a:pt x="334" y="123"/>
                    </a:lnTo>
                    <a:lnTo>
                      <a:pt x="334" y="125"/>
                    </a:lnTo>
                    <a:lnTo>
                      <a:pt x="334" y="127"/>
                    </a:lnTo>
                    <a:lnTo>
                      <a:pt x="334" y="131"/>
                    </a:lnTo>
                    <a:lnTo>
                      <a:pt x="332" y="133"/>
                    </a:lnTo>
                    <a:lnTo>
                      <a:pt x="332" y="137"/>
                    </a:lnTo>
                    <a:lnTo>
                      <a:pt x="332" y="137"/>
                    </a:lnTo>
                    <a:lnTo>
                      <a:pt x="332" y="139"/>
                    </a:lnTo>
                    <a:lnTo>
                      <a:pt x="332" y="143"/>
                    </a:lnTo>
                    <a:lnTo>
                      <a:pt x="330" y="145"/>
                    </a:lnTo>
                    <a:lnTo>
                      <a:pt x="330" y="147"/>
                    </a:lnTo>
                    <a:lnTo>
                      <a:pt x="330" y="149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0" y="155"/>
                    </a:lnTo>
                    <a:lnTo>
                      <a:pt x="330" y="157"/>
                    </a:lnTo>
                    <a:lnTo>
                      <a:pt x="330" y="159"/>
                    </a:lnTo>
                    <a:lnTo>
                      <a:pt x="328" y="161"/>
                    </a:lnTo>
                    <a:lnTo>
                      <a:pt x="328" y="163"/>
                    </a:lnTo>
                    <a:lnTo>
                      <a:pt x="328" y="165"/>
                    </a:lnTo>
                    <a:lnTo>
                      <a:pt x="328" y="167"/>
                    </a:lnTo>
                    <a:lnTo>
                      <a:pt x="328" y="169"/>
                    </a:lnTo>
                    <a:lnTo>
                      <a:pt x="328" y="171"/>
                    </a:lnTo>
                    <a:lnTo>
                      <a:pt x="328" y="173"/>
                    </a:lnTo>
                    <a:lnTo>
                      <a:pt x="328" y="175"/>
                    </a:lnTo>
                    <a:lnTo>
                      <a:pt x="326" y="175"/>
                    </a:lnTo>
                    <a:lnTo>
                      <a:pt x="326" y="177"/>
                    </a:lnTo>
                    <a:lnTo>
                      <a:pt x="326" y="179"/>
                    </a:lnTo>
                    <a:lnTo>
                      <a:pt x="326" y="183"/>
                    </a:lnTo>
                    <a:lnTo>
                      <a:pt x="324" y="185"/>
                    </a:lnTo>
                    <a:lnTo>
                      <a:pt x="324" y="185"/>
                    </a:lnTo>
                    <a:lnTo>
                      <a:pt x="326" y="187"/>
                    </a:lnTo>
                    <a:lnTo>
                      <a:pt x="326" y="189"/>
                    </a:lnTo>
                    <a:lnTo>
                      <a:pt x="326" y="191"/>
                    </a:lnTo>
                    <a:lnTo>
                      <a:pt x="322" y="191"/>
                    </a:lnTo>
                    <a:lnTo>
                      <a:pt x="320" y="191"/>
                    </a:lnTo>
                    <a:lnTo>
                      <a:pt x="318" y="191"/>
                    </a:lnTo>
                    <a:lnTo>
                      <a:pt x="316" y="191"/>
                    </a:lnTo>
                    <a:lnTo>
                      <a:pt x="316" y="189"/>
                    </a:lnTo>
                    <a:lnTo>
                      <a:pt x="316" y="191"/>
                    </a:lnTo>
                    <a:lnTo>
                      <a:pt x="314" y="191"/>
                    </a:lnTo>
                    <a:lnTo>
                      <a:pt x="312" y="191"/>
                    </a:lnTo>
                    <a:lnTo>
                      <a:pt x="312" y="189"/>
                    </a:lnTo>
                    <a:lnTo>
                      <a:pt x="308" y="187"/>
                    </a:lnTo>
                    <a:lnTo>
                      <a:pt x="308" y="185"/>
                    </a:lnTo>
                    <a:lnTo>
                      <a:pt x="308" y="185"/>
                    </a:lnTo>
                    <a:lnTo>
                      <a:pt x="306" y="185"/>
                    </a:lnTo>
                    <a:lnTo>
                      <a:pt x="306" y="183"/>
                    </a:lnTo>
                    <a:lnTo>
                      <a:pt x="306" y="185"/>
                    </a:lnTo>
                    <a:lnTo>
                      <a:pt x="304" y="185"/>
                    </a:lnTo>
                    <a:lnTo>
                      <a:pt x="302" y="185"/>
                    </a:lnTo>
                    <a:lnTo>
                      <a:pt x="298" y="185"/>
                    </a:lnTo>
                    <a:lnTo>
                      <a:pt x="296" y="185"/>
                    </a:lnTo>
                    <a:lnTo>
                      <a:pt x="296" y="185"/>
                    </a:lnTo>
                    <a:lnTo>
                      <a:pt x="294" y="185"/>
                    </a:lnTo>
                    <a:lnTo>
                      <a:pt x="292" y="187"/>
                    </a:lnTo>
                    <a:lnTo>
                      <a:pt x="290" y="189"/>
                    </a:lnTo>
                    <a:lnTo>
                      <a:pt x="288" y="189"/>
                    </a:lnTo>
                    <a:lnTo>
                      <a:pt x="288" y="191"/>
                    </a:lnTo>
                    <a:lnTo>
                      <a:pt x="290" y="191"/>
                    </a:lnTo>
                    <a:lnTo>
                      <a:pt x="290" y="193"/>
                    </a:lnTo>
                    <a:lnTo>
                      <a:pt x="290" y="195"/>
                    </a:lnTo>
                    <a:lnTo>
                      <a:pt x="290" y="197"/>
                    </a:lnTo>
                    <a:lnTo>
                      <a:pt x="288" y="197"/>
                    </a:lnTo>
                    <a:lnTo>
                      <a:pt x="288" y="199"/>
                    </a:lnTo>
                    <a:lnTo>
                      <a:pt x="290" y="201"/>
                    </a:lnTo>
                    <a:lnTo>
                      <a:pt x="290" y="203"/>
                    </a:lnTo>
                    <a:lnTo>
                      <a:pt x="290" y="207"/>
                    </a:lnTo>
                    <a:lnTo>
                      <a:pt x="288" y="207"/>
                    </a:lnTo>
                    <a:lnTo>
                      <a:pt x="286" y="209"/>
                    </a:lnTo>
                    <a:lnTo>
                      <a:pt x="286" y="211"/>
                    </a:lnTo>
                    <a:lnTo>
                      <a:pt x="284" y="213"/>
                    </a:lnTo>
                    <a:lnTo>
                      <a:pt x="284" y="217"/>
                    </a:lnTo>
                    <a:lnTo>
                      <a:pt x="284" y="219"/>
                    </a:lnTo>
                    <a:lnTo>
                      <a:pt x="282" y="219"/>
                    </a:lnTo>
                    <a:lnTo>
                      <a:pt x="280" y="221"/>
                    </a:lnTo>
                    <a:lnTo>
                      <a:pt x="278" y="221"/>
                    </a:lnTo>
                    <a:lnTo>
                      <a:pt x="276" y="221"/>
                    </a:lnTo>
                    <a:lnTo>
                      <a:pt x="272" y="219"/>
                    </a:lnTo>
                    <a:lnTo>
                      <a:pt x="270" y="217"/>
                    </a:lnTo>
                    <a:lnTo>
                      <a:pt x="268" y="213"/>
                    </a:lnTo>
                    <a:lnTo>
                      <a:pt x="266" y="213"/>
                    </a:lnTo>
                    <a:lnTo>
                      <a:pt x="266" y="213"/>
                    </a:lnTo>
                    <a:lnTo>
                      <a:pt x="264" y="215"/>
                    </a:lnTo>
                    <a:lnTo>
                      <a:pt x="264" y="211"/>
                    </a:lnTo>
                    <a:lnTo>
                      <a:pt x="264" y="209"/>
                    </a:lnTo>
                    <a:lnTo>
                      <a:pt x="262" y="209"/>
                    </a:lnTo>
                    <a:lnTo>
                      <a:pt x="262" y="211"/>
                    </a:lnTo>
                    <a:lnTo>
                      <a:pt x="260" y="211"/>
                    </a:lnTo>
                    <a:lnTo>
                      <a:pt x="258" y="211"/>
                    </a:lnTo>
                    <a:lnTo>
                      <a:pt x="256" y="209"/>
                    </a:lnTo>
                    <a:lnTo>
                      <a:pt x="256" y="211"/>
                    </a:lnTo>
                    <a:lnTo>
                      <a:pt x="254" y="213"/>
                    </a:lnTo>
                    <a:lnTo>
                      <a:pt x="252" y="213"/>
                    </a:lnTo>
                    <a:lnTo>
                      <a:pt x="252" y="215"/>
                    </a:lnTo>
                    <a:lnTo>
                      <a:pt x="252" y="217"/>
                    </a:lnTo>
                    <a:lnTo>
                      <a:pt x="252" y="219"/>
                    </a:lnTo>
                    <a:lnTo>
                      <a:pt x="254" y="219"/>
                    </a:lnTo>
                    <a:lnTo>
                      <a:pt x="254" y="221"/>
                    </a:lnTo>
                    <a:lnTo>
                      <a:pt x="256" y="221"/>
                    </a:lnTo>
                    <a:lnTo>
                      <a:pt x="256" y="223"/>
                    </a:lnTo>
                    <a:lnTo>
                      <a:pt x="256" y="225"/>
                    </a:lnTo>
                    <a:lnTo>
                      <a:pt x="258" y="225"/>
                    </a:lnTo>
                    <a:lnTo>
                      <a:pt x="258" y="227"/>
                    </a:lnTo>
                    <a:lnTo>
                      <a:pt x="258" y="229"/>
                    </a:lnTo>
                    <a:lnTo>
                      <a:pt x="260" y="231"/>
                    </a:lnTo>
                    <a:lnTo>
                      <a:pt x="258" y="233"/>
                    </a:lnTo>
                    <a:lnTo>
                      <a:pt x="256" y="233"/>
                    </a:lnTo>
                    <a:lnTo>
                      <a:pt x="256" y="235"/>
                    </a:lnTo>
                    <a:lnTo>
                      <a:pt x="254" y="237"/>
                    </a:lnTo>
                    <a:lnTo>
                      <a:pt x="252" y="237"/>
                    </a:lnTo>
                    <a:lnTo>
                      <a:pt x="250" y="237"/>
                    </a:lnTo>
                    <a:lnTo>
                      <a:pt x="248" y="239"/>
                    </a:lnTo>
                    <a:lnTo>
                      <a:pt x="246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2" y="237"/>
                    </a:lnTo>
                    <a:lnTo>
                      <a:pt x="242" y="239"/>
                    </a:lnTo>
                    <a:lnTo>
                      <a:pt x="240" y="241"/>
                    </a:lnTo>
                    <a:lnTo>
                      <a:pt x="240" y="247"/>
                    </a:lnTo>
                    <a:lnTo>
                      <a:pt x="240" y="249"/>
                    </a:lnTo>
                    <a:lnTo>
                      <a:pt x="242" y="249"/>
                    </a:lnTo>
                    <a:lnTo>
                      <a:pt x="242" y="251"/>
                    </a:lnTo>
                    <a:lnTo>
                      <a:pt x="240" y="251"/>
                    </a:lnTo>
                    <a:lnTo>
                      <a:pt x="240" y="253"/>
                    </a:lnTo>
                    <a:lnTo>
                      <a:pt x="238" y="255"/>
                    </a:lnTo>
                    <a:lnTo>
                      <a:pt x="240" y="255"/>
                    </a:lnTo>
                    <a:lnTo>
                      <a:pt x="238" y="255"/>
                    </a:lnTo>
                    <a:lnTo>
                      <a:pt x="238" y="257"/>
                    </a:lnTo>
                    <a:lnTo>
                      <a:pt x="236" y="257"/>
                    </a:lnTo>
                    <a:lnTo>
                      <a:pt x="238" y="257"/>
                    </a:lnTo>
                    <a:lnTo>
                      <a:pt x="238" y="259"/>
                    </a:lnTo>
                    <a:lnTo>
                      <a:pt x="240" y="259"/>
                    </a:lnTo>
                    <a:lnTo>
                      <a:pt x="242" y="259"/>
                    </a:lnTo>
                    <a:lnTo>
                      <a:pt x="242" y="261"/>
                    </a:lnTo>
                    <a:lnTo>
                      <a:pt x="242" y="263"/>
                    </a:lnTo>
                    <a:lnTo>
                      <a:pt x="242" y="265"/>
                    </a:lnTo>
                    <a:lnTo>
                      <a:pt x="242" y="267"/>
                    </a:lnTo>
                    <a:lnTo>
                      <a:pt x="242" y="269"/>
                    </a:lnTo>
                    <a:lnTo>
                      <a:pt x="242" y="271"/>
                    </a:lnTo>
                    <a:lnTo>
                      <a:pt x="244" y="273"/>
                    </a:lnTo>
                    <a:lnTo>
                      <a:pt x="242" y="273"/>
                    </a:lnTo>
                    <a:lnTo>
                      <a:pt x="242" y="275"/>
                    </a:lnTo>
                    <a:lnTo>
                      <a:pt x="242" y="277"/>
                    </a:lnTo>
                    <a:lnTo>
                      <a:pt x="240" y="277"/>
                    </a:lnTo>
                    <a:lnTo>
                      <a:pt x="240" y="279"/>
                    </a:lnTo>
                    <a:lnTo>
                      <a:pt x="240" y="281"/>
                    </a:lnTo>
                    <a:lnTo>
                      <a:pt x="240" y="281"/>
                    </a:lnTo>
                    <a:lnTo>
                      <a:pt x="240" y="283"/>
                    </a:lnTo>
                    <a:lnTo>
                      <a:pt x="238" y="285"/>
                    </a:lnTo>
                    <a:lnTo>
                      <a:pt x="238" y="287"/>
                    </a:lnTo>
                    <a:lnTo>
                      <a:pt x="238" y="289"/>
                    </a:lnTo>
                    <a:lnTo>
                      <a:pt x="236" y="289"/>
                    </a:lnTo>
                    <a:lnTo>
                      <a:pt x="236" y="291"/>
                    </a:lnTo>
                    <a:lnTo>
                      <a:pt x="234" y="293"/>
                    </a:lnTo>
                    <a:lnTo>
                      <a:pt x="234" y="295"/>
                    </a:lnTo>
                    <a:lnTo>
                      <a:pt x="236" y="303"/>
                    </a:lnTo>
                    <a:lnTo>
                      <a:pt x="236" y="305"/>
                    </a:lnTo>
                    <a:lnTo>
                      <a:pt x="234" y="305"/>
                    </a:lnTo>
                    <a:lnTo>
                      <a:pt x="234" y="307"/>
                    </a:lnTo>
                    <a:lnTo>
                      <a:pt x="234" y="309"/>
                    </a:lnTo>
                    <a:lnTo>
                      <a:pt x="234" y="311"/>
                    </a:lnTo>
                    <a:lnTo>
                      <a:pt x="236" y="311"/>
                    </a:lnTo>
                    <a:lnTo>
                      <a:pt x="236" y="313"/>
                    </a:lnTo>
                    <a:lnTo>
                      <a:pt x="238" y="313"/>
                    </a:lnTo>
                    <a:lnTo>
                      <a:pt x="240" y="315"/>
                    </a:lnTo>
                    <a:lnTo>
                      <a:pt x="240" y="317"/>
                    </a:lnTo>
                    <a:lnTo>
                      <a:pt x="242" y="319"/>
                    </a:lnTo>
                    <a:lnTo>
                      <a:pt x="242" y="321"/>
                    </a:lnTo>
                    <a:lnTo>
                      <a:pt x="242" y="323"/>
                    </a:lnTo>
                    <a:lnTo>
                      <a:pt x="240" y="323"/>
                    </a:lnTo>
                    <a:lnTo>
                      <a:pt x="240" y="325"/>
                    </a:lnTo>
                    <a:lnTo>
                      <a:pt x="240" y="327"/>
                    </a:lnTo>
                    <a:lnTo>
                      <a:pt x="242" y="327"/>
                    </a:lnTo>
                    <a:lnTo>
                      <a:pt x="244" y="327"/>
                    </a:lnTo>
                    <a:lnTo>
                      <a:pt x="244" y="329"/>
                    </a:lnTo>
                    <a:lnTo>
                      <a:pt x="246" y="329"/>
                    </a:lnTo>
                    <a:lnTo>
                      <a:pt x="244" y="329"/>
                    </a:lnTo>
                    <a:lnTo>
                      <a:pt x="244" y="331"/>
                    </a:lnTo>
                    <a:lnTo>
                      <a:pt x="246" y="331"/>
                    </a:lnTo>
                    <a:lnTo>
                      <a:pt x="246" y="333"/>
                    </a:lnTo>
                    <a:lnTo>
                      <a:pt x="246" y="335"/>
                    </a:lnTo>
                    <a:lnTo>
                      <a:pt x="248" y="335"/>
                    </a:lnTo>
                    <a:lnTo>
                      <a:pt x="248" y="333"/>
                    </a:lnTo>
                    <a:lnTo>
                      <a:pt x="248" y="335"/>
                    </a:lnTo>
                    <a:lnTo>
                      <a:pt x="250" y="337"/>
                    </a:lnTo>
                    <a:lnTo>
                      <a:pt x="250" y="339"/>
                    </a:lnTo>
                    <a:lnTo>
                      <a:pt x="250" y="341"/>
                    </a:lnTo>
                    <a:lnTo>
                      <a:pt x="250" y="343"/>
                    </a:lnTo>
                    <a:lnTo>
                      <a:pt x="250" y="345"/>
                    </a:lnTo>
                    <a:lnTo>
                      <a:pt x="252" y="345"/>
                    </a:lnTo>
                    <a:lnTo>
                      <a:pt x="254" y="347"/>
                    </a:lnTo>
                    <a:lnTo>
                      <a:pt x="256" y="349"/>
                    </a:lnTo>
                    <a:lnTo>
                      <a:pt x="258" y="349"/>
                    </a:lnTo>
                    <a:lnTo>
                      <a:pt x="258" y="351"/>
                    </a:lnTo>
                    <a:lnTo>
                      <a:pt x="258" y="353"/>
                    </a:lnTo>
                    <a:lnTo>
                      <a:pt x="260" y="355"/>
                    </a:lnTo>
                    <a:lnTo>
                      <a:pt x="260" y="357"/>
                    </a:lnTo>
                    <a:lnTo>
                      <a:pt x="260" y="359"/>
                    </a:lnTo>
                    <a:lnTo>
                      <a:pt x="260" y="361"/>
                    </a:lnTo>
                    <a:lnTo>
                      <a:pt x="260" y="363"/>
                    </a:lnTo>
                    <a:lnTo>
                      <a:pt x="262" y="365"/>
                    </a:lnTo>
                    <a:lnTo>
                      <a:pt x="262" y="367"/>
                    </a:lnTo>
                    <a:lnTo>
                      <a:pt x="262" y="373"/>
                    </a:lnTo>
                    <a:lnTo>
                      <a:pt x="262" y="375"/>
                    </a:lnTo>
                    <a:lnTo>
                      <a:pt x="264" y="375"/>
                    </a:lnTo>
                    <a:lnTo>
                      <a:pt x="264" y="377"/>
                    </a:lnTo>
                    <a:lnTo>
                      <a:pt x="264" y="377"/>
                    </a:lnTo>
                    <a:lnTo>
                      <a:pt x="262" y="381"/>
                    </a:lnTo>
                    <a:lnTo>
                      <a:pt x="260" y="383"/>
                    </a:lnTo>
                    <a:lnTo>
                      <a:pt x="260" y="385"/>
                    </a:lnTo>
                    <a:lnTo>
                      <a:pt x="260" y="387"/>
                    </a:lnTo>
                    <a:lnTo>
                      <a:pt x="258" y="387"/>
                    </a:lnTo>
                    <a:lnTo>
                      <a:pt x="258" y="389"/>
                    </a:lnTo>
                    <a:lnTo>
                      <a:pt x="258" y="391"/>
                    </a:lnTo>
                    <a:lnTo>
                      <a:pt x="258" y="393"/>
                    </a:lnTo>
                    <a:lnTo>
                      <a:pt x="256" y="395"/>
                    </a:lnTo>
                    <a:lnTo>
                      <a:pt x="256" y="397"/>
                    </a:lnTo>
                    <a:lnTo>
                      <a:pt x="256" y="399"/>
                    </a:lnTo>
                    <a:lnTo>
                      <a:pt x="256" y="401"/>
                    </a:lnTo>
                    <a:lnTo>
                      <a:pt x="256" y="403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9"/>
                    </a:lnTo>
                    <a:lnTo>
                      <a:pt x="256" y="409"/>
                    </a:lnTo>
                    <a:lnTo>
                      <a:pt x="256" y="411"/>
                    </a:lnTo>
                    <a:lnTo>
                      <a:pt x="258" y="411"/>
                    </a:lnTo>
                    <a:lnTo>
                      <a:pt x="258" y="415"/>
                    </a:lnTo>
                    <a:lnTo>
                      <a:pt x="258" y="417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6" y="421"/>
                    </a:lnTo>
                    <a:lnTo>
                      <a:pt x="256" y="423"/>
                    </a:lnTo>
                    <a:lnTo>
                      <a:pt x="258" y="425"/>
                    </a:lnTo>
                    <a:lnTo>
                      <a:pt x="256" y="425"/>
                    </a:lnTo>
                    <a:lnTo>
                      <a:pt x="256" y="425"/>
                    </a:lnTo>
                    <a:lnTo>
                      <a:pt x="256" y="427"/>
                    </a:lnTo>
                    <a:lnTo>
                      <a:pt x="256" y="429"/>
                    </a:lnTo>
                    <a:lnTo>
                      <a:pt x="256" y="433"/>
                    </a:lnTo>
                    <a:lnTo>
                      <a:pt x="256" y="435"/>
                    </a:lnTo>
                    <a:lnTo>
                      <a:pt x="258" y="435"/>
                    </a:lnTo>
                    <a:lnTo>
                      <a:pt x="256" y="435"/>
                    </a:lnTo>
                    <a:lnTo>
                      <a:pt x="254" y="435"/>
                    </a:lnTo>
                    <a:lnTo>
                      <a:pt x="256" y="438"/>
                    </a:lnTo>
                    <a:lnTo>
                      <a:pt x="256" y="442"/>
                    </a:lnTo>
                    <a:lnTo>
                      <a:pt x="256" y="444"/>
                    </a:lnTo>
                    <a:lnTo>
                      <a:pt x="254" y="444"/>
                    </a:lnTo>
                    <a:lnTo>
                      <a:pt x="252" y="448"/>
                    </a:lnTo>
                    <a:lnTo>
                      <a:pt x="252" y="450"/>
                    </a:lnTo>
                    <a:lnTo>
                      <a:pt x="252" y="454"/>
                    </a:lnTo>
                    <a:lnTo>
                      <a:pt x="250" y="456"/>
                    </a:lnTo>
                    <a:lnTo>
                      <a:pt x="248" y="458"/>
                    </a:lnTo>
                    <a:lnTo>
                      <a:pt x="250" y="458"/>
                    </a:lnTo>
                    <a:lnTo>
                      <a:pt x="250" y="460"/>
                    </a:lnTo>
                    <a:lnTo>
                      <a:pt x="248" y="464"/>
                    </a:lnTo>
                    <a:lnTo>
                      <a:pt x="248" y="466"/>
                    </a:lnTo>
                    <a:lnTo>
                      <a:pt x="246" y="466"/>
                    </a:lnTo>
                    <a:lnTo>
                      <a:pt x="246" y="468"/>
                    </a:lnTo>
                    <a:lnTo>
                      <a:pt x="244" y="468"/>
                    </a:lnTo>
                    <a:lnTo>
                      <a:pt x="244" y="470"/>
                    </a:lnTo>
                    <a:lnTo>
                      <a:pt x="242" y="470"/>
                    </a:lnTo>
                    <a:lnTo>
                      <a:pt x="242" y="472"/>
                    </a:lnTo>
                    <a:lnTo>
                      <a:pt x="242" y="474"/>
                    </a:lnTo>
                    <a:lnTo>
                      <a:pt x="244" y="474"/>
                    </a:lnTo>
                    <a:lnTo>
                      <a:pt x="244" y="476"/>
                    </a:lnTo>
                    <a:lnTo>
                      <a:pt x="246" y="478"/>
                    </a:lnTo>
                    <a:lnTo>
                      <a:pt x="244" y="482"/>
                    </a:lnTo>
                    <a:lnTo>
                      <a:pt x="244" y="484"/>
                    </a:lnTo>
                    <a:lnTo>
                      <a:pt x="242" y="484"/>
                    </a:lnTo>
                    <a:lnTo>
                      <a:pt x="240" y="484"/>
                    </a:lnTo>
                    <a:lnTo>
                      <a:pt x="240" y="486"/>
                    </a:lnTo>
                    <a:lnTo>
                      <a:pt x="238" y="486"/>
                    </a:lnTo>
                    <a:lnTo>
                      <a:pt x="238" y="488"/>
                    </a:lnTo>
                    <a:lnTo>
                      <a:pt x="240" y="488"/>
                    </a:lnTo>
                    <a:lnTo>
                      <a:pt x="240" y="490"/>
                    </a:lnTo>
                    <a:lnTo>
                      <a:pt x="238" y="490"/>
                    </a:lnTo>
                    <a:lnTo>
                      <a:pt x="238" y="492"/>
                    </a:lnTo>
                    <a:lnTo>
                      <a:pt x="240" y="494"/>
                    </a:lnTo>
                    <a:lnTo>
                      <a:pt x="238" y="494"/>
                    </a:lnTo>
                    <a:lnTo>
                      <a:pt x="240" y="500"/>
                    </a:lnTo>
                    <a:lnTo>
                      <a:pt x="240" y="502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2" y="510"/>
                    </a:lnTo>
                    <a:lnTo>
                      <a:pt x="242" y="512"/>
                    </a:lnTo>
                    <a:lnTo>
                      <a:pt x="242" y="514"/>
                    </a:lnTo>
                    <a:lnTo>
                      <a:pt x="244" y="514"/>
                    </a:lnTo>
                    <a:lnTo>
                      <a:pt x="242" y="514"/>
                    </a:lnTo>
                    <a:lnTo>
                      <a:pt x="242" y="516"/>
                    </a:lnTo>
                    <a:lnTo>
                      <a:pt x="242" y="518"/>
                    </a:lnTo>
                    <a:lnTo>
                      <a:pt x="242" y="520"/>
                    </a:lnTo>
                    <a:lnTo>
                      <a:pt x="240" y="520"/>
                    </a:lnTo>
                    <a:lnTo>
                      <a:pt x="240" y="522"/>
                    </a:lnTo>
                    <a:lnTo>
                      <a:pt x="240" y="522"/>
                    </a:lnTo>
                    <a:lnTo>
                      <a:pt x="238" y="522"/>
                    </a:lnTo>
                    <a:lnTo>
                      <a:pt x="236" y="524"/>
                    </a:lnTo>
                    <a:lnTo>
                      <a:pt x="234" y="524"/>
                    </a:lnTo>
                    <a:lnTo>
                      <a:pt x="230" y="526"/>
                    </a:lnTo>
                    <a:lnTo>
                      <a:pt x="228" y="526"/>
                    </a:lnTo>
                    <a:lnTo>
                      <a:pt x="226" y="526"/>
                    </a:lnTo>
                    <a:lnTo>
                      <a:pt x="226" y="528"/>
                    </a:lnTo>
                    <a:lnTo>
                      <a:pt x="224" y="528"/>
                    </a:lnTo>
                    <a:lnTo>
                      <a:pt x="224" y="530"/>
                    </a:lnTo>
                    <a:lnTo>
                      <a:pt x="222" y="528"/>
                    </a:lnTo>
                    <a:lnTo>
                      <a:pt x="222" y="526"/>
                    </a:lnTo>
                    <a:lnTo>
                      <a:pt x="220" y="526"/>
                    </a:lnTo>
                    <a:lnTo>
                      <a:pt x="218" y="526"/>
                    </a:lnTo>
                    <a:lnTo>
                      <a:pt x="218" y="526"/>
                    </a:lnTo>
                    <a:lnTo>
                      <a:pt x="216" y="528"/>
                    </a:lnTo>
                    <a:lnTo>
                      <a:pt x="216" y="526"/>
                    </a:lnTo>
                    <a:lnTo>
                      <a:pt x="214" y="526"/>
                    </a:lnTo>
                    <a:lnTo>
                      <a:pt x="210" y="526"/>
                    </a:lnTo>
                    <a:lnTo>
                      <a:pt x="208" y="526"/>
                    </a:lnTo>
                    <a:lnTo>
                      <a:pt x="206" y="526"/>
                    </a:lnTo>
                    <a:lnTo>
                      <a:pt x="204" y="524"/>
                    </a:lnTo>
                    <a:lnTo>
                      <a:pt x="202" y="524"/>
                    </a:lnTo>
                    <a:lnTo>
                      <a:pt x="202" y="522"/>
                    </a:lnTo>
                    <a:lnTo>
                      <a:pt x="202" y="522"/>
                    </a:lnTo>
                    <a:lnTo>
                      <a:pt x="200" y="522"/>
                    </a:lnTo>
                    <a:lnTo>
                      <a:pt x="198" y="522"/>
                    </a:lnTo>
                    <a:lnTo>
                      <a:pt x="198" y="522"/>
                    </a:lnTo>
                    <a:lnTo>
                      <a:pt x="196" y="522"/>
                    </a:lnTo>
                    <a:lnTo>
                      <a:pt x="196" y="522"/>
                    </a:lnTo>
                    <a:lnTo>
                      <a:pt x="194" y="522"/>
                    </a:lnTo>
                    <a:lnTo>
                      <a:pt x="192" y="522"/>
                    </a:lnTo>
                    <a:lnTo>
                      <a:pt x="192" y="522"/>
                    </a:lnTo>
                    <a:lnTo>
                      <a:pt x="192" y="524"/>
                    </a:lnTo>
                    <a:lnTo>
                      <a:pt x="190" y="522"/>
                    </a:lnTo>
                    <a:lnTo>
                      <a:pt x="188" y="522"/>
                    </a:lnTo>
                    <a:lnTo>
                      <a:pt x="186" y="522"/>
                    </a:lnTo>
                    <a:lnTo>
                      <a:pt x="184" y="524"/>
                    </a:lnTo>
                    <a:lnTo>
                      <a:pt x="182" y="524"/>
                    </a:lnTo>
                    <a:lnTo>
                      <a:pt x="182" y="526"/>
                    </a:lnTo>
                    <a:lnTo>
                      <a:pt x="180" y="526"/>
                    </a:lnTo>
                    <a:lnTo>
                      <a:pt x="178" y="524"/>
                    </a:lnTo>
                    <a:lnTo>
                      <a:pt x="178" y="522"/>
                    </a:lnTo>
                    <a:lnTo>
                      <a:pt x="176" y="522"/>
                    </a:lnTo>
                    <a:lnTo>
                      <a:pt x="170" y="524"/>
                    </a:lnTo>
                    <a:lnTo>
                      <a:pt x="170" y="526"/>
                    </a:lnTo>
                    <a:lnTo>
                      <a:pt x="168" y="526"/>
                    </a:lnTo>
                    <a:lnTo>
                      <a:pt x="164" y="528"/>
                    </a:lnTo>
                    <a:lnTo>
                      <a:pt x="162" y="528"/>
                    </a:lnTo>
                    <a:lnTo>
                      <a:pt x="160" y="528"/>
                    </a:lnTo>
                    <a:lnTo>
                      <a:pt x="158" y="526"/>
                    </a:lnTo>
                    <a:lnTo>
                      <a:pt x="156" y="524"/>
                    </a:lnTo>
                    <a:lnTo>
                      <a:pt x="158" y="522"/>
                    </a:lnTo>
                    <a:lnTo>
                      <a:pt x="156" y="522"/>
                    </a:lnTo>
                    <a:lnTo>
                      <a:pt x="154" y="522"/>
                    </a:lnTo>
                    <a:lnTo>
                      <a:pt x="152" y="522"/>
                    </a:lnTo>
                    <a:lnTo>
                      <a:pt x="152" y="520"/>
                    </a:lnTo>
                    <a:lnTo>
                      <a:pt x="150" y="518"/>
                    </a:lnTo>
                    <a:lnTo>
                      <a:pt x="150" y="516"/>
                    </a:lnTo>
                    <a:lnTo>
                      <a:pt x="150" y="514"/>
                    </a:lnTo>
                    <a:lnTo>
                      <a:pt x="148" y="514"/>
                    </a:lnTo>
                    <a:lnTo>
                      <a:pt x="148" y="516"/>
                    </a:lnTo>
                    <a:lnTo>
                      <a:pt x="146" y="516"/>
                    </a:lnTo>
                    <a:lnTo>
                      <a:pt x="144" y="514"/>
                    </a:lnTo>
                    <a:lnTo>
                      <a:pt x="144" y="512"/>
                    </a:lnTo>
                    <a:lnTo>
                      <a:pt x="144" y="510"/>
                    </a:lnTo>
                    <a:lnTo>
                      <a:pt x="146" y="510"/>
                    </a:lnTo>
                    <a:lnTo>
                      <a:pt x="144" y="508"/>
                    </a:lnTo>
                    <a:lnTo>
                      <a:pt x="144" y="506"/>
                    </a:lnTo>
                    <a:lnTo>
                      <a:pt x="142" y="506"/>
                    </a:lnTo>
                    <a:lnTo>
                      <a:pt x="140" y="506"/>
                    </a:lnTo>
                    <a:lnTo>
                      <a:pt x="138" y="502"/>
                    </a:lnTo>
                    <a:lnTo>
                      <a:pt x="138" y="500"/>
                    </a:lnTo>
                    <a:lnTo>
                      <a:pt x="138" y="498"/>
                    </a:lnTo>
                    <a:lnTo>
                      <a:pt x="136" y="496"/>
                    </a:lnTo>
                    <a:lnTo>
                      <a:pt x="138" y="496"/>
                    </a:lnTo>
                    <a:lnTo>
                      <a:pt x="138" y="494"/>
                    </a:lnTo>
                    <a:lnTo>
                      <a:pt x="136" y="492"/>
                    </a:lnTo>
                    <a:lnTo>
                      <a:pt x="134" y="488"/>
                    </a:lnTo>
                    <a:lnTo>
                      <a:pt x="134" y="484"/>
                    </a:lnTo>
                    <a:lnTo>
                      <a:pt x="134" y="482"/>
                    </a:lnTo>
                    <a:lnTo>
                      <a:pt x="134" y="480"/>
                    </a:lnTo>
                    <a:lnTo>
                      <a:pt x="132" y="480"/>
                    </a:lnTo>
                    <a:lnTo>
                      <a:pt x="132" y="478"/>
                    </a:lnTo>
                    <a:lnTo>
                      <a:pt x="134" y="474"/>
                    </a:lnTo>
                    <a:lnTo>
                      <a:pt x="134" y="474"/>
                    </a:lnTo>
                    <a:lnTo>
                      <a:pt x="136" y="472"/>
                    </a:lnTo>
                    <a:lnTo>
                      <a:pt x="136" y="468"/>
                    </a:lnTo>
                    <a:lnTo>
                      <a:pt x="138" y="466"/>
                    </a:lnTo>
                    <a:lnTo>
                      <a:pt x="136" y="460"/>
                    </a:lnTo>
                    <a:lnTo>
                      <a:pt x="136" y="458"/>
                    </a:lnTo>
                    <a:lnTo>
                      <a:pt x="134" y="456"/>
                    </a:lnTo>
                    <a:lnTo>
                      <a:pt x="134" y="454"/>
                    </a:lnTo>
                    <a:lnTo>
                      <a:pt x="136" y="450"/>
                    </a:lnTo>
                    <a:lnTo>
                      <a:pt x="136" y="448"/>
                    </a:lnTo>
                    <a:lnTo>
                      <a:pt x="140" y="444"/>
                    </a:lnTo>
                    <a:lnTo>
                      <a:pt x="140" y="442"/>
                    </a:lnTo>
                    <a:lnTo>
                      <a:pt x="138" y="442"/>
                    </a:lnTo>
                    <a:lnTo>
                      <a:pt x="138" y="440"/>
                    </a:lnTo>
                    <a:lnTo>
                      <a:pt x="138" y="438"/>
                    </a:lnTo>
                    <a:lnTo>
                      <a:pt x="138" y="435"/>
                    </a:lnTo>
                    <a:lnTo>
                      <a:pt x="138" y="433"/>
                    </a:lnTo>
                    <a:lnTo>
                      <a:pt x="138" y="431"/>
                    </a:lnTo>
                    <a:lnTo>
                      <a:pt x="136" y="431"/>
                    </a:lnTo>
                    <a:lnTo>
                      <a:pt x="136" y="429"/>
                    </a:lnTo>
                    <a:lnTo>
                      <a:pt x="134" y="427"/>
                    </a:lnTo>
                    <a:lnTo>
                      <a:pt x="132" y="425"/>
                    </a:lnTo>
                    <a:lnTo>
                      <a:pt x="132" y="425"/>
                    </a:lnTo>
                    <a:lnTo>
                      <a:pt x="130" y="425"/>
                    </a:lnTo>
                    <a:lnTo>
                      <a:pt x="132" y="425"/>
                    </a:lnTo>
                    <a:lnTo>
                      <a:pt x="130" y="423"/>
                    </a:lnTo>
                    <a:lnTo>
                      <a:pt x="126" y="421"/>
                    </a:lnTo>
                    <a:lnTo>
                      <a:pt x="124" y="419"/>
                    </a:lnTo>
                    <a:lnTo>
                      <a:pt x="122" y="417"/>
                    </a:lnTo>
                    <a:lnTo>
                      <a:pt x="122" y="415"/>
                    </a:lnTo>
                    <a:lnTo>
                      <a:pt x="122" y="413"/>
                    </a:lnTo>
                    <a:lnTo>
                      <a:pt x="122" y="413"/>
                    </a:lnTo>
                    <a:lnTo>
                      <a:pt x="122" y="411"/>
                    </a:lnTo>
                    <a:lnTo>
                      <a:pt x="122" y="409"/>
                    </a:lnTo>
                    <a:lnTo>
                      <a:pt x="122" y="407"/>
                    </a:lnTo>
                    <a:lnTo>
                      <a:pt x="122" y="405"/>
                    </a:lnTo>
                    <a:lnTo>
                      <a:pt x="120" y="403"/>
                    </a:lnTo>
                    <a:lnTo>
                      <a:pt x="118" y="401"/>
                    </a:lnTo>
                    <a:lnTo>
                      <a:pt x="118" y="399"/>
                    </a:lnTo>
                    <a:lnTo>
                      <a:pt x="116" y="399"/>
                    </a:lnTo>
                    <a:lnTo>
                      <a:pt x="116" y="397"/>
                    </a:lnTo>
                    <a:lnTo>
                      <a:pt x="116" y="395"/>
                    </a:lnTo>
                    <a:lnTo>
                      <a:pt x="116" y="393"/>
                    </a:lnTo>
                    <a:lnTo>
                      <a:pt x="116" y="391"/>
                    </a:lnTo>
                    <a:lnTo>
                      <a:pt x="116" y="389"/>
                    </a:lnTo>
                    <a:lnTo>
                      <a:pt x="118" y="389"/>
                    </a:lnTo>
                    <a:lnTo>
                      <a:pt x="118" y="387"/>
                    </a:lnTo>
                    <a:lnTo>
                      <a:pt x="120" y="387"/>
                    </a:lnTo>
                    <a:lnTo>
                      <a:pt x="120" y="385"/>
                    </a:lnTo>
                    <a:lnTo>
                      <a:pt x="120" y="383"/>
                    </a:lnTo>
                    <a:lnTo>
                      <a:pt x="120" y="381"/>
                    </a:lnTo>
                    <a:lnTo>
                      <a:pt x="122" y="379"/>
                    </a:lnTo>
                    <a:lnTo>
                      <a:pt x="122" y="377"/>
                    </a:lnTo>
                    <a:lnTo>
                      <a:pt x="122" y="377"/>
                    </a:lnTo>
                    <a:lnTo>
                      <a:pt x="124" y="377"/>
                    </a:lnTo>
                    <a:lnTo>
                      <a:pt x="124" y="377"/>
                    </a:lnTo>
                    <a:lnTo>
                      <a:pt x="126" y="377"/>
                    </a:lnTo>
                    <a:lnTo>
                      <a:pt x="128" y="377"/>
                    </a:lnTo>
                    <a:lnTo>
                      <a:pt x="130" y="377"/>
                    </a:lnTo>
                    <a:lnTo>
                      <a:pt x="130" y="375"/>
                    </a:lnTo>
                    <a:lnTo>
                      <a:pt x="132" y="369"/>
                    </a:lnTo>
                    <a:lnTo>
                      <a:pt x="132" y="367"/>
                    </a:lnTo>
                    <a:lnTo>
                      <a:pt x="132" y="365"/>
                    </a:lnTo>
                    <a:lnTo>
                      <a:pt x="132" y="363"/>
                    </a:lnTo>
                    <a:lnTo>
                      <a:pt x="134" y="363"/>
                    </a:lnTo>
                    <a:lnTo>
                      <a:pt x="134" y="359"/>
                    </a:lnTo>
                    <a:lnTo>
                      <a:pt x="134" y="355"/>
                    </a:lnTo>
                    <a:lnTo>
                      <a:pt x="136" y="355"/>
                    </a:lnTo>
                    <a:lnTo>
                      <a:pt x="136" y="349"/>
                    </a:lnTo>
                    <a:lnTo>
                      <a:pt x="138" y="347"/>
                    </a:lnTo>
                    <a:lnTo>
                      <a:pt x="138" y="345"/>
                    </a:lnTo>
                    <a:lnTo>
                      <a:pt x="138" y="343"/>
                    </a:lnTo>
                    <a:lnTo>
                      <a:pt x="140" y="339"/>
                    </a:lnTo>
                    <a:lnTo>
                      <a:pt x="140" y="335"/>
                    </a:lnTo>
                    <a:lnTo>
                      <a:pt x="140" y="333"/>
                    </a:lnTo>
                    <a:lnTo>
                      <a:pt x="142" y="331"/>
                    </a:lnTo>
                    <a:lnTo>
                      <a:pt x="142" y="329"/>
                    </a:lnTo>
                    <a:lnTo>
                      <a:pt x="142" y="329"/>
                    </a:lnTo>
                    <a:lnTo>
                      <a:pt x="142" y="327"/>
                    </a:lnTo>
                    <a:lnTo>
                      <a:pt x="144" y="323"/>
                    </a:lnTo>
                    <a:lnTo>
                      <a:pt x="144" y="321"/>
                    </a:lnTo>
                    <a:lnTo>
                      <a:pt x="144" y="319"/>
                    </a:lnTo>
                    <a:lnTo>
                      <a:pt x="146" y="315"/>
                    </a:lnTo>
                    <a:lnTo>
                      <a:pt x="146" y="313"/>
                    </a:lnTo>
                    <a:lnTo>
                      <a:pt x="148" y="311"/>
                    </a:lnTo>
                    <a:lnTo>
                      <a:pt x="148" y="305"/>
                    </a:lnTo>
                    <a:lnTo>
                      <a:pt x="150" y="303"/>
                    </a:lnTo>
                    <a:lnTo>
                      <a:pt x="150" y="301"/>
                    </a:lnTo>
                    <a:lnTo>
                      <a:pt x="150" y="299"/>
                    </a:lnTo>
                    <a:lnTo>
                      <a:pt x="150" y="295"/>
                    </a:lnTo>
                    <a:lnTo>
                      <a:pt x="152" y="295"/>
                    </a:lnTo>
                    <a:lnTo>
                      <a:pt x="152" y="291"/>
                    </a:lnTo>
                    <a:lnTo>
                      <a:pt x="152" y="287"/>
                    </a:lnTo>
                    <a:lnTo>
                      <a:pt x="154" y="281"/>
                    </a:lnTo>
                    <a:lnTo>
                      <a:pt x="156" y="277"/>
                    </a:lnTo>
                    <a:lnTo>
                      <a:pt x="158" y="273"/>
                    </a:lnTo>
                    <a:lnTo>
                      <a:pt x="158" y="271"/>
                    </a:lnTo>
                    <a:lnTo>
                      <a:pt x="158" y="269"/>
                    </a:lnTo>
                    <a:lnTo>
                      <a:pt x="158" y="267"/>
                    </a:lnTo>
                    <a:lnTo>
                      <a:pt x="160" y="265"/>
                    </a:lnTo>
                    <a:lnTo>
                      <a:pt x="160" y="261"/>
                    </a:lnTo>
                    <a:lnTo>
                      <a:pt x="160" y="259"/>
                    </a:lnTo>
                    <a:lnTo>
                      <a:pt x="162" y="257"/>
                    </a:lnTo>
                    <a:lnTo>
                      <a:pt x="162" y="255"/>
                    </a:lnTo>
                    <a:lnTo>
                      <a:pt x="162" y="253"/>
                    </a:lnTo>
                    <a:lnTo>
                      <a:pt x="162" y="251"/>
                    </a:lnTo>
                    <a:lnTo>
                      <a:pt x="164" y="251"/>
                    </a:lnTo>
                    <a:lnTo>
                      <a:pt x="164" y="249"/>
                    </a:lnTo>
                    <a:lnTo>
                      <a:pt x="164" y="247"/>
                    </a:lnTo>
                    <a:lnTo>
                      <a:pt x="164" y="245"/>
                    </a:lnTo>
                    <a:lnTo>
                      <a:pt x="164" y="243"/>
                    </a:lnTo>
                    <a:lnTo>
                      <a:pt x="166" y="239"/>
                    </a:lnTo>
                    <a:lnTo>
                      <a:pt x="166" y="237"/>
                    </a:lnTo>
                    <a:lnTo>
                      <a:pt x="166" y="235"/>
                    </a:lnTo>
                    <a:lnTo>
                      <a:pt x="168" y="233"/>
                    </a:lnTo>
                    <a:lnTo>
                      <a:pt x="168" y="231"/>
                    </a:lnTo>
                    <a:lnTo>
                      <a:pt x="170" y="229"/>
                    </a:lnTo>
                    <a:lnTo>
                      <a:pt x="170" y="227"/>
                    </a:lnTo>
                    <a:lnTo>
                      <a:pt x="170" y="221"/>
                    </a:lnTo>
                    <a:lnTo>
                      <a:pt x="170" y="215"/>
                    </a:lnTo>
                    <a:lnTo>
                      <a:pt x="168" y="215"/>
                    </a:lnTo>
                    <a:lnTo>
                      <a:pt x="168" y="213"/>
                    </a:lnTo>
                    <a:lnTo>
                      <a:pt x="164" y="213"/>
                    </a:lnTo>
                    <a:lnTo>
                      <a:pt x="162" y="213"/>
                    </a:lnTo>
                    <a:lnTo>
                      <a:pt x="158" y="211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40" y="209"/>
                    </a:lnTo>
                    <a:lnTo>
                      <a:pt x="138" y="209"/>
                    </a:lnTo>
                    <a:lnTo>
                      <a:pt x="134" y="209"/>
                    </a:lnTo>
                    <a:lnTo>
                      <a:pt x="132" y="209"/>
                    </a:lnTo>
                    <a:lnTo>
                      <a:pt x="130" y="209"/>
                    </a:lnTo>
                    <a:lnTo>
                      <a:pt x="126" y="209"/>
                    </a:lnTo>
                    <a:lnTo>
                      <a:pt x="124" y="209"/>
                    </a:lnTo>
                    <a:lnTo>
                      <a:pt x="122" y="209"/>
                    </a:lnTo>
                    <a:lnTo>
                      <a:pt x="120" y="209"/>
                    </a:lnTo>
                    <a:lnTo>
                      <a:pt x="118" y="209"/>
                    </a:lnTo>
                    <a:lnTo>
                      <a:pt x="112" y="209"/>
                    </a:lnTo>
                    <a:lnTo>
                      <a:pt x="110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2" y="209"/>
                    </a:lnTo>
                    <a:lnTo>
                      <a:pt x="98" y="209"/>
                    </a:lnTo>
                    <a:lnTo>
                      <a:pt x="96" y="209"/>
                    </a:lnTo>
                    <a:lnTo>
                      <a:pt x="94" y="209"/>
                    </a:lnTo>
                    <a:lnTo>
                      <a:pt x="88" y="209"/>
                    </a:lnTo>
                    <a:lnTo>
                      <a:pt x="82" y="209"/>
                    </a:lnTo>
                    <a:lnTo>
                      <a:pt x="76" y="209"/>
                    </a:lnTo>
                    <a:lnTo>
                      <a:pt x="74" y="209"/>
                    </a:lnTo>
                    <a:lnTo>
                      <a:pt x="70" y="209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56" y="209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9"/>
                    </a:lnTo>
                    <a:lnTo>
                      <a:pt x="46" y="207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6" y="207"/>
                    </a:lnTo>
                    <a:lnTo>
                      <a:pt x="34" y="207"/>
                    </a:lnTo>
                    <a:lnTo>
                      <a:pt x="30" y="207"/>
                    </a:lnTo>
                    <a:lnTo>
                      <a:pt x="28" y="207"/>
                    </a:lnTo>
                    <a:lnTo>
                      <a:pt x="26" y="207"/>
                    </a:lnTo>
                    <a:lnTo>
                      <a:pt x="26" y="207"/>
                    </a:lnTo>
                    <a:lnTo>
                      <a:pt x="24" y="207"/>
                    </a:lnTo>
                    <a:lnTo>
                      <a:pt x="14" y="207"/>
                    </a:lnTo>
                    <a:lnTo>
                      <a:pt x="8" y="207"/>
                    </a:lnTo>
                    <a:lnTo>
                      <a:pt x="6" y="207"/>
                    </a:lnTo>
                    <a:lnTo>
                      <a:pt x="4" y="207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5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2" y="185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95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3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3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14" y="45"/>
                    </a:lnTo>
                    <a:lnTo>
                      <a:pt x="16" y="45"/>
                    </a:lnTo>
                    <a:lnTo>
                      <a:pt x="18" y="45"/>
                    </a:lnTo>
                    <a:lnTo>
                      <a:pt x="20" y="45"/>
                    </a:lnTo>
                    <a:lnTo>
                      <a:pt x="22" y="45"/>
                    </a:lnTo>
                    <a:lnTo>
                      <a:pt x="24" y="45"/>
                    </a:lnTo>
                    <a:lnTo>
                      <a:pt x="26" y="45"/>
                    </a:lnTo>
                    <a:lnTo>
                      <a:pt x="28" y="45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6" y="45"/>
                    </a:lnTo>
                    <a:lnTo>
                      <a:pt x="38" y="45"/>
                    </a:lnTo>
                    <a:lnTo>
                      <a:pt x="40" y="45"/>
                    </a:lnTo>
                    <a:lnTo>
                      <a:pt x="42" y="45"/>
                    </a:lnTo>
                    <a:lnTo>
                      <a:pt x="44" y="45"/>
                    </a:lnTo>
                    <a:lnTo>
                      <a:pt x="46" y="45"/>
                    </a:lnTo>
                    <a:lnTo>
                      <a:pt x="48" y="45"/>
                    </a:lnTo>
                    <a:lnTo>
                      <a:pt x="50" y="45"/>
                    </a:lnTo>
                    <a:lnTo>
                      <a:pt x="52" y="45"/>
                    </a:lnTo>
                    <a:lnTo>
                      <a:pt x="54" y="45"/>
                    </a:lnTo>
                    <a:lnTo>
                      <a:pt x="56" y="45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2" y="45"/>
                    </a:lnTo>
                    <a:lnTo>
                      <a:pt x="70" y="47"/>
                    </a:lnTo>
                    <a:lnTo>
                      <a:pt x="72" y="47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78" y="47"/>
                    </a:lnTo>
                    <a:lnTo>
                      <a:pt x="84" y="47"/>
                    </a:lnTo>
                    <a:lnTo>
                      <a:pt x="86" y="47"/>
                    </a:lnTo>
                    <a:lnTo>
                      <a:pt x="88" y="47"/>
                    </a:lnTo>
                    <a:lnTo>
                      <a:pt x="90" y="47"/>
                    </a:lnTo>
                    <a:lnTo>
                      <a:pt x="94" y="47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120" y="47"/>
                    </a:lnTo>
                    <a:lnTo>
                      <a:pt x="122" y="47"/>
                    </a:lnTo>
                    <a:lnTo>
                      <a:pt x="122" y="47"/>
                    </a:lnTo>
                    <a:lnTo>
                      <a:pt x="128" y="47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6" y="47"/>
                    </a:lnTo>
                    <a:lnTo>
                      <a:pt x="144" y="47"/>
                    </a:lnTo>
                    <a:lnTo>
                      <a:pt x="148" y="47"/>
                    </a:lnTo>
                    <a:lnTo>
                      <a:pt x="158" y="47"/>
                    </a:lnTo>
                    <a:lnTo>
                      <a:pt x="160" y="47"/>
                    </a:lnTo>
                    <a:lnTo>
                      <a:pt x="162" y="47"/>
                    </a:lnTo>
                    <a:lnTo>
                      <a:pt x="164" y="47"/>
                    </a:lnTo>
                    <a:lnTo>
                      <a:pt x="166" y="47"/>
                    </a:lnTo>
                    <a:lnTo>
                      <a:pt x="168" y="47"/>
                    </a:lnTo>
                    <a:lnTo>
                      <a:pt x="170" y="47"/>
                    </a:lnTo>
                    <a:lnTo>
                      <a:pt x="170" y="47"/>
                    </a:lnTo>
                    <a:lnTo>
                      <a:pt x="172" y="47"/>
                    </a:lnTo>
                    <a:lnTo>
                      <a:pt x="174" y="47"/>
                    </a:lnTo>
                    <a:lnTo>
                      <a:pt x="176" y="47"/>
                    </a:lnTo>
                    <a:lnTo>
                      <a:pt x="178" y="47"/>
                    </a:lnTo>
                    <a:lnTo>
                      <a:pt x="180" y="47"/>
                    </a:lnTo>
                    <a:lnTo>
                      <a:pt x="182" y="47"/>
                    </a:lnTo>
                    <a:lnTo>
                      <a:pt x="184" y="47"/>
                    </a:lnTo>
                    <a:lnTo>
                      <a:pt x="186" y="47"/>
                    </a:lnTo>
                    <a:lnTo>
                      <a:pt x="188" y="49"/>
                    </a:lnTo>
                    <a:lnTo>
                      <a:pt x="190" y="49"/>
                    </a:lnTo>
                    <a:lnTo>
                      <a:pt x="192" y="49"/>
                    </a:lnTo>
                    <a:lnTo>
                      <a:pt x="194" y="49"/>
                    </a:lnTo>
                    <a:lnTo>
                      <a:pt x="198" y="49"/>
                    </a:lnTo>
                    <a:lnTo>
                      <a:pt x="200" y="49"/>
                    </a:lnTo>
                    <a:lnTo>
                      <a:pt x="204" y="49"/>
                    </a:lnTo>
                    <a:lnTo>
                      <a:pt x="206" y="49"/>
                    </a:lnTo>
                    <a:lnTo>
                      <a:pt x="208" y="49"/>
                    </a:lnTo>
                    <a:lnTo>
                      <a:pt x="210" y="49"/>
                    </a:lnTo>
                    <a:lnTo>
                      <a:pt x="212" y="49"/>
                    </a:lnTo>
                    <a:lnTo>
                      <a:pt x="214" y="49"/>
                    </a:lnTo>
                    <a:lnTo>
                      <a:pt x="216" y="49"/>
                    </a:lnTo>
                    <a:lnTo>
                      <a:pt x="216" y="45"/>
                    </a:lnTo>
                    <a:lnTo>
                      <a:pt x="216" y="43"/>
                    </a:lnTo>
                    <a:lnTo>
                      <a:pt x="218" y="43"/>
                    </a:lnTo>
                    <a:lnTo>
                      <a:pt x="218" y="41"/>
                    </a:lnTo>
                    <a:lnTo>
                      <a:pt x="218" y="41"/>
                    </a:lnTo>
                    <a:lnTo>
                      <a:pt x="218" y="39"/>
                    </a:lnTo>
                    <a:lnTo>
                      <a:pt x="218" y="37"/>
                    </a:lnTo>
                    <a:lnTo>
                      <a:pt x="218" y="35"/>
                    </a:lnTo>
                    <a:lnTo>
                      <a:pt x="218" y="33"/>
                    </a:lnTo>
                    <a:lnTo>
                      <a:pt x="218" y="31"/>
                    </a:lnTo>
                    <a:lnTo>
                      <a:pt x="220" y="27"/>
                    </a:lnTo>
                    <a:lnTo>
                      <a:pt x="220" y="25"/>
                    </a:lnTo>
                    <a:lnTo>
                      <a:pt x="220" y="23"/>
                    </a:lnTo>
                    <a:lnTo>
                      <a:pt x="222" y="21"/>
                    </a:lnTo>
                    <a:lnTo>
                      <a:pt x="222" y="19"/>
                    </a:lnTo>
                    <a:lnTo>
                      <a:pt x="224" y="12"/>
                    </a:lnTo>
                    <a:lnTo>
                      <a:pt x="224" y="10"/>
                    </a:lnTo>
                    <a:lnTo>
                      <a:pt x="226" y="6"/>
                    </a:lnTo>
                    <a:lnTo>
                      <a:pt x="226" y="4"/>
                    </a:lnTo>
                    <a:lnTo>
                      <a:pt x="226" y="2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4"/>
                    </a:lnTo>
                    <a:lnTo>
                      <a:pt x="244" y="4"/>
                    </a:lnTo>
                    <a:lnTo>
                      <a:pt x="246" y="4"/>
                    </a:lnTo>
                    <a:lnTo>
                      <a:pt x="248" y="4"/>
                    </a:lnTo>
                    <a:lnTo>
                      <a:pt x="250" y="6"/>
                    </a:lnTo>
                    <a:lnTo>
                      <a:pt x="252" y="6"/>
                    </a:lnTo>
                    <a:lnTo>
                      <a:pt x="254" y="6"/>
                    </a:lnTo>
                    <a:lnTo>
                      <a:pt x="256" y="6"/>
                    </a:lnTo>
                    <a:lnTo>
                      <a:pt x="256" y="8"/>
                    </a:lnTo>
                    <a:lnTo>
                      <a:pt x="258" y="8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4" y="8"/>
                    </a:lnTo>
                    <a:lnTo>
                      <a:pt x="264" y="10"/>
                    </a:lnTo>
                    <a:lnTo>
                      <a:pt x="266" y="10"/>
                    </a:lnTo>
                    <a:lnTo>
                      <a:pt x="266" y="10"/>
                    </a:lnTo>
                    <a:lnTo>
                      <a:pt x="268" y="10"/>
                    </a:lnTo>
                    <a:lnTo>
                      <a:pt x="270" y="10"/>
                    </a:lnTo>
                    <a:lnTo>
                      <a:pt x="272" y="12"/>
                    </a:lnTo>
                    <a:lnTo>
                      <a:pt x="274" y="12"/>
                    </a:lnTo>
                    <a:lnTo>
                      <a:pt x="276" y="12"/>
                    </a:lnTo>
                    <a:lnTo>
                      <a:pt x="278" y="12"/>
                    </a:lnTo>
                    <a:lnTo>
                      <a:pt x="278" y="15"/>
                    </a:lnTo>
                    <a:lnTo>
                      <a:pt x="280" y="15"/>
                    </a:lnTo>
                    <a:lnTo>
                      <a:pt x="282" y="15"/>
                    </a:lnTo>
                    <a:lnTo>
                      <a:pt x="284" y="15"/>
                    </a:lnTo>
                    <a:lnTo>
                      <a:pt x="286" y="17"/>
                    </a:lnTo>
                    <a:lnTo>
                      <a:pt x="290" y="17"/>
                    </a:lnTo>
                    <a:lnTo>
                      <a:pt x="292" y="17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8" y="19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6" y="21"/>
                    </a:lnTo>
                    <a:lnTo>
                      <a:pt x="308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" name="Freeform 28">
                <a:extLst>
                  <a:ext uri="{FF2B5EF4-FFF2-40B4-BE49-F238E27FC236}">
                    <a16:creationId xmlns:a16="http://schemas.microsoft.com/office/drawing/2014/main" id="{F8901312-33E7-0B45-5087-094B53B03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588" y="3148013"/>
                <a:ext cx="371475" cy="371475"/>
              </a:xfrm>
              <a:custGeom>
                <a:avLst/>
                <a:gdLst>
                  <a:gd name="T0" fmla="*/ 232 w 234"/>
                  <a:gd name="T1" fmla="*/ 24 h 234"/>
                  <a:gd name="T2" fmla="*/ 222 w 234"/>
                  <a:gd name="T3" fmla="*/ 30 h 234"/>
                  <a:gd name="T4" fmla="*/ 220 w 234"/>
                  <a:gd name="T5" fmla="*/ 40 h 234"/>
                  <a:gd name="T6" fmla="*/ 220 w 234"/>
                  <a:gd name="T7" fmla="*/ 68 h 234"/>
                  <a:gd name="T8" fmla="*/ 220 w 234"/>
                  <a:gd name="T9" fmla="*/ 102 h 234"/>
                  <a:gd name="T10" fmla="*/ 220 w 234"/>
                  <a:gd name="T11" fmla="*/ 120 h 234"/>
                  <a:gd name="T12" fmla="*/ 220 w 234"/>
                  <a:gd name="T13" fmla="*/ 148 h 234"/>
                  <a:gd name="T14" fmla="*/ 220 w 234"/>
                  <a:gd name="T15" fmla="*/ 186 h 234"/>
                  <a:gd name="T16" fmla="*/ 220 w 234"/>
                  <a:gd name="T17" fmla="*/ 206 h 234"/>
                  <a:gd name="T18" fmla="*/ 220 w 234"/>
                  <a:gd name="T19" fmla="*/ 224 h 234"/>
                  <a:gd name="T20" fmla="*/ 186 w 234"/>
                  <a:gd name="T21" fmla="*/ 226 h 234"/>
                  <a:gd name="T22" fmla="*/ 152 w 234"/>
                  <a:gd name="T23" fmla="*/ 226 h 234"/>
                  <a:gd name="T24" fmla="*/ 130 w 234"/>
                  <a:gd name="T25" fmla="*/ 226 h 234"/>
                  <a:gd name="T26" fmla="*/ 122 w 234"/>
                  <a:gd name="T27" fmla="*/ 226 h 234"/>
                  <a:gd name="T28" fmla="*/ 90 w 234"/>
                  <a:gd name="T29" fmla="*/ 226 h 234"/>
                  <a:gd name="T30" fmla="*/ 54 w 234"/>
                  <a:gd name="T31" fmla="*/ 226 h 234"/>
                  <a:gd name="T32" fmla="*/ 58 w 234"/>
                  <a:gd name="T33" fmla="*/ 214 h 234"/>
                  <a:gd name="T34" fmla="*/ 70 w 234"/>
                  <a:gd name="T35" fmla="*/ 206 h 234"/>
                  <a:gd name="T36" fmla="*/ 72 w 234"/>
                  <a:gd name="T37" fmla="*/ 202 h 234"/>
                  <a:gd name="T38" fmla="*/ 66 w 234"/>
                  <a:gd name="T39" fmla="*/ 196 h 234"/>
                  <a:gd name="T40" fmla="*/ 50 w 234"/>
                  <a:gd name="T41" fmla="*/ 182 h 234"/>
                  <a:gd name="T42" fmla="*/ 38 w 234"/>
                  <a:gd name="T43" fmla="*/ 172 h 234"/>
                  <a:gd name="T44" fmla="*/ 24 w 234"/>
                  <a:gd name="T45" fmla="*/ 166 h 234"/>
                  <a:gd name="T46" fmla="*/ 16 w 234"/>
                  <a:gd name="T47" fmla="*/ 164 h 234"/>
                  <a:gd name="T48" fmla="*/ 4 w 234"/>
                  <a:gd name="T49" fmla="*/ 160 h 234"/>
                  <a:gd name="T50" fmla="*/ 2 w 234"/>
                  <a:gd name="T51" fmla="*/ 144 h 234"/>
                  <a:gd name="T52" fmla="*/ 14 w 234"/>
                  <a:gd name="T53" fmla="*/ 130 h 234"/>
                  <a:gd name="T54" fmla="*/ 14 w 234"/>
                  <a:gd name="T55" fmla="*/ 120 h 234"/>
                  <a:gd name="T56" fmla="*/ 24 w 234"/>
                  <a:gd name="T57" fmla="*/ 118 h 234"/>
                  <a:gd name="T58" fmla="*/ 32 w 234"/>
                  <a:gd name="T59" fmla="*/ 118 h 234"/>
                  <a:gd name="T60" fmla="*/ 44 w 234"/>
                  <a:gd name="T61" fmla="*/ 118 h 234"/>
                  <a:gd name="T62" fmla="*/ 54 w 234"/>
                  <a:gd name="T63" fmla="*/ 110 h 234"/>
                  <a:gd name="T64" fmla="*/ 62 w 234"/>
                  <a:gd name="T65" fmla="*/ 104 h 234"/>
                  <a:gd name="T66" fmla="*/ 70 w 234"/>
                  <a:gd name="T67" fmla="*/ 102 h 234"/>
                  <a:gd name="T68" fmla="*/ 78 w 234"/>
                  <a:gd name="T69" fmla="*/ 94 h 234"/>
                  <a:gd name="T70" fmla="*/ 90 w 234"/>
                  <a:gd name="T71" fmla="*/ 90 h 234"/>
                  <a:gd name="T72" fmla="*/ 104 w 234"/>
                  <a:gd name="T73" fmla="*/ 90 h 234"/>
                  <a:gd name="T74" fmla="*/ 114 w 234"/>
                  <a:gd name="T75" fmla="*/ 90 h 234"/>
                  <a:gd name="T76" fmla="*/ 122 w 234"/>
                  <a:gd name="T77" fmla="*/ 86 h 234"/>
                  <a:gd name="T78" fmla="*/ 132 w 234"/>
                  <a:gd name="T79" fmla="*/ 90 h 234"/>
                  <a:gd name="T80" fmla="*/ 140 w 234"/>
                  <a:gd name="T81" fmla="*/ 88 h 234"/>
                  <a:gd name="T82" fmla="*/ 148 w 234"/>
                  <a:gd name="T83" fmla="*/ 84 h 234"/>
                  <a:gd name="T84" fmla="*/ 152 w 234"/>
                  <a:gd name="T85" fmla="*/ 76 h 234"/>
                  <a:gd name="T86" fmla="*/ 160 w 234"/>
                  <a:gd name="T87" fmla="*/ 68 h 234"/>
                  <a:gd name="T88" fmla="*/ 162 w 234"/>
                  <a:gd name="T89" fmla="*/ 60 h 234"/>
                  <a:gd name="T90" fmla="*/ 166 w 234"/>
                  <a:gd name="T91" fmla="*/ 50 h 234"/>
                  <a:gd name="T92" fmla="*/ 170 w 234"/>
                  <a:gd name="T93" fmla="*/ 42 h 234"/>
                  <a:gd name="T94" fmla="*/ 174 w 234"/>
                  <a:gd name="T95" fmla="*/ 32 h 234"/>
                  <a:gd name="T96" fmla="*/ 178 w 234"/>
                  <a:gd name="T97" fmla="*/ 24 h 234"/>
                  <a:gd name="T98" fmla="*/ 184 w 234"/>
                  <a:gd name="T99" fmla="*/ 20 h 234"/>
                  <a:gd name="T100" fmla="*/ 196 w 234"/>
                  <a:gd name="T101" fmla="*/ 12 h 234"/>
                  <a:gd name="T102" fmla="*/ 208 w 234"/>
                  <a:gd name="T103" fmla="*/ 12 h 234"/>
                  <a:gd name="T104" fmla="*/ 220 w 234"/>
                  <a:gd name="T105" fmla="*/ 4 h 234"/>
                  <a:gd name="T106" fmla="*/ 234 w 234"/>
                  <a:gd name="T107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234">
                    <a:moveTo>
                      <a:pt x="234" y="0"/>
                    </a:moveTo>
                    <a:lnTo>
                      <a:pt x="234" y="8"/>
                    </a:lnTo>
                    <a:lnTo>
                      <a:pt x="234" y="10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2" y="24"/>
                    </a:lnTo>
                    <a:lnTo>
                      <a:pt x="232" y="26"/>
                    </a:lnTo>
                    <a:lnTo>
                      <a:pt x="232" y="28"/>
                    </a:lnTo>
                    <a:lnTo>
                      <a:pt x="232" y="30"/>
                    </a:lnTo>
                    <a:lnTo>
                      <a:pt x="228" y="30"/>
                    </a:lnTo>
                    <a:lnTo>
                      <a:pt x="224" y="30"/>
                    </a:lnTo>
                    <a:lnTo>
                      <a:pt x="222" y="30"/>
                    </a:lnTo>
                    <a:lnTo>
                      <a:pt x="220" y="30"/>
                    </a:lnTo>
                    <a:lnTo>
                      <a:pt x="220" y="32"/>
                    </a:lnTo>
                    <a:lnTo>
                      <a:pt x="220" y="34"/>
                    </a:lnTo>
                    <a:lnTo>
                      <a:pt x="220" y="36"/>
                    </a:lnTo>
                    <a:lnTo>
                      <a:pt x="220" y="38"/>
                    </a:lnTo>
                    <a:lnTo>
                      <a:pt x="220" y="40"/>
                    </a:lnTo>
                    <a:lnTo>
                      <a:pt x="220" y="42"/>
                    </a:lnTo>
                    <a:lnTo>
                      <a:pt x="220" y="48"/>
                    </a:lnTo>
                    <a:lnTo>
                      <a:pt x="220" y="50"/>
                    </a:lnTo>
                    <a:lnTo>
                      <a:pt x="220" y="56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0" y="70"/>
                    </a:lnTo>
                    <a:lnTo>
                      <a:pt x="220" y="70"/>
                    </a:lnTo>
                    <a:lnTo>
                      <a:pt x="220" y="72"/>
                    </a:lnTo>
                    <a:lnTo>
                      <a:pt x="220" y="82"/>
                    </a:lnTo>
                    <a:lnTo>
                      <a:pt x="220" y="94"/>
                    </a:lnTo>
                    <a:lnTo>
                      <a:pt x="220" y="102"/>
                    </a:lnTo>
                    <a:lnTo>
                      <a:pt x="220" y="104"/>
                    </a:lnTo>
                    <a:lnTo>
                      <a:pt x="220" y="106"/>
                    </a:lnTo>
                    <a:lnTo>
                      <a:pt x="220" y="108"/>
                    </a:lnTo>
                    <a:lnTo>
                      <a:pt x="220" y="118"/>
                    </a:lnTo>
                    <a:lnTo>
                      <a:pt x="220" y="118"/>
                    </a:lnTo>
                    <a:lnTo>
                      <a:pt x="220" y="120"/>
                    </a:lnTo>
                    <a:lnTo>
                      <a:pt x="220" y="122"/>
                    </a:lnTo>
                    <a:lnTo>
                      <a:pt x="220" y="132"/>
                    </a:lnTo>
                    <a:lnTo>
                      <a:pt x="220" y="138"/>
                    </a:lnTo>
                    <a:lnTo>
                      <a:pt x="220" y="140"/>
                    </a:lnTo>
                    <a:lnTo>
                      <a:pt x="220" y="144"/>
                    </a:lnTo>
                    <a:lnTo>
                      <a:pt x="220" y="148"/>
                    </a:lnTo>
                    <a:lnTo>
                      <a:pt x="220" y="156"/>
                    </a:lnTo>
                    <a:lnTo>
                      <a:pt x="220" y="166"/>
                    </a:lnTo>
                    <a:lnTo>
                      <a:pt x="220" y="168"/>
                    </a:lnTo>
                    <a:lnTo>
                      <a:pt x="220" y="170"/>
                    </a:lnTo>
                    <a:lnTo>
                      <a:pt x="220" y="182"/>
                    </a:lnTo>
                    <a:lnTo>
                      <a:pt x="220" y="186"/>
                    </a:lnTo>
                    <a:lnTo>
                      <a:pt x="220" y="188"/>
                    </a:lnTo>
                    <a:lnTo>
                      <a:pt x="220" y="192"/>
                    </a:lnTo>
                    <a:lnTo>
                      <a:pt x="220" y="194"/>
                    </a:lnTo>
                    <a:lnTo>
                      <a:pt x="220" y="196"/>
                    </a:lnTo>
                    <a:lnTo>
                      <a:pt x="220" y="202"/>
                    </a:lnTo>
                    <a:lnTo>
                      <a:pt x="220" y="206"/>
                    </a:lnTo>
                    <a:lnTo>
                      <a:pt x="220" y="208"/>
                    </a:lnTo>
                    <a:lnTo>
                      <a:pt x="220" y="212"/>
                    </a:lnTo>
                    <a:lnTo>
                      <a:pt x="220" y="214"/>
                    </a:lnTo>
                    <a:lnTo>
                      <a:pt x="220" y="214"/>
                    </a:lnTo>
                    <a:lnTo>
                      <a:pt x="220" y="216"/>
                    </a:lnTo>
                    <a:lnTo>
                      <a:pt x="220" y="224"/>
                    </a:lnTo>
                    <a:lnTo>
                      <a:pt x="220" y="226"/>
                    </a:lnTo>
                    <a:lnTo>
                      <a:pt x="214" y="226"/>
                    </a:lnTo>
                    <a:lnTo>
                      <a:pt x="208" y="226"/>
                    </a:lnTo>
                    <a:lnTo>
                      <a:pt x="202" y="226"/>
                    </a:lnTo>
                    <a:lnTo>
                      <a:pt x="200" y="226"/>
                    </a:lnTo>
                    <a:lnTo>
                      <a:pt x="186" y="226"/>
                    </a:lnTo>
                    <a:lnTo>
                      <a:pt x="182" y="226"/>
                    </a:lnTo>
                    <a:lnTo>
                      <a:pt x="178" y="226"/>
                    </a:lnTo>
                    <a:lnTo>
                      <a:pt x="168" y="226"/>
                    </a:lnTo>
                    <a:lnTo>
                      <a:pt x="164" y="226"/>
                    </a:lnTo>
                    <a:lnTo>
                      <a:pt x="154" y="226"/>
                    </a:lnTo>
                    <a:lnTo>
                      <a:pt x="152" y="226"/>
                    </a:lnTo>
                    <a:lnTo>
                      <a:pt x="144" y="226"/>
                    </a:lnTo>
                    <a:lnTo>
                      <a:pt x="142" y="226"/>
                    </a:lnTo>
                    <a:lnTo>
                      <a:pt x="140" y="226"/>
                    </a:lnTo>
                    <a:lnTo>
                      <a:pt x="138" y="226"/>
                    </a:lnTo>
                    <a:lnTo>
                      <a:pt x="132" y="226"/>
                    </a:lnTo>
                    <a:lnTo>
                      <a:pt x="130" y="226"/>
                    </a:lnTo>
                    <a:lnTo>
                      <a:pt x="128" y="226"/>
                    </a:lnTo>
                    <a:lnTo>
                      <a:pt x="128" y="230"/>
                    </a:lnTo>
                    <a:lnTo>
                      <a:pt x="128" y="234"/>
                    </a:lnTo>
                    <a:lnTo>
                      <a:pt x="124" y="234"/>
                    </a:lnTo>
                    <a:lnTo>
                      <a:pt x="122" y="234"/>
                    </a:lnTo>
                    <a:lnTo>
                      <a:pt x="122" y="226"/>
                    </a:lnTo>
                    <a:lnTo>
                      <a:pt x="120" y="226"/>
                    </a:lnTo>
                    <a:lnTo>
                      <a:pt x="118" y="226"/>
                    </a:lnTo>
                    <a:lnTo>
                      <a:pt x="110" y="226"/>
                    </a:lnTo>
                    <a:lnTo>
                      <a:pt x="106" y="226"/>
                    </a:lnTo>
                    <a:lnTo>
                      <a:pt x="100" y="226"/>
                    </a:lnTo>
                    <a:lnTo>
                      <a:pt x="90" y="226"/>
                    </a:lnTo>
                    <a:lnTo>
                      <a:pt x="82" y="226"/>
                    </a:lnTo>
                    <a:lnTo>
                      <a:pt x="72" y="226"/>
                    </a:lnTo>
                    <a:lnTo>
                      <a:pt x="62" y="226"/>
                    </a:lnTo>
                    <a:lnTo>
                      <a:pt x="58" y="226"/>
                    </a:lnTo>
                    <a:lnTo>
                      <a:pt x="56" y="226"/>
                    </a:lnTo>
                    <a:lnTo>
                      <a:pt x="54" y="226"/>
                    </a:lnTo>
                    <a:lnTo>
                      <a:pt x="54" y="224"/>
                    </a:lnTo>
                    <a:lnTo>
                      <a:pt x="56" y="224"/>
                    </a:lnTo>
                    <a:lnTo>
                      <a:pt x="58" y="222"/>
                    </a:lnTo>
                    <a:lnTo>
                      <a:pt x="58" y="220"/>
                    </a:lnTo>
                    <a:lnTo>
                      <a:pt x="58" y="216"/>
                    </a:lnTo>
                    <a:lnTo>
                      <a:pt x="58" y="214"/>
                    </a:lnTo>
                    <a:lnTo>
                      <a:pt x="60" y="214"/>
                    </a:lnTo>
                    <a:lnTo>
                      <a:pt x="64" y="210"/>
                    </a:lnTo>
                    <a:lnTo>
                      <a:pt x="66" y="208"/>
                    </a:lnTo>
                    <a:lnTo>
                      <a:pt x="68" y="208"/>
                    </a:lnTo>
                    <a:lnTo>
                      <a:pt x="68" y="206"/>
                    </a:lnTo>
                    <a:lnTo>
                      <a:pt x="70" y="206"/>
                    </a:lnTo>
                    <a:lnTo>
                      <a:pt x="72" y="208"/>
                    </a:lnTo>
                    <a:lnTo>
                      <a:pt x="74" y="208"/>
                    </a:lnTo>
                    <a:lnTo>
                      <a:pt x="74" y="206"/>
                    </a:lnTo>
                    <a:lnTo>
                      <a:pt x="74" y="204"/>
                    </a:lnTo>
                    <a:lnTo>
                      <a:pt x="74" y="202"/>
                    </a:lnTo>
                    <a:lnTo>
                      <a:pt x="72" y="202"/>
                    </a:lnTo>
                    <a:lnTo>
                      <a:pt x="70" y="200"/>
                    </a:lnTo>
                    <a:lnTo>
                      <a:pt x="68" y="200"/>
                    </a:lnTo>
                    <a:lnTo>
                      <a:pt x="68" y="198"/>
                    </a:lnTo>
                    <a:lnTo>
                      <a:pt x="68" y="198"/>
                    </a:lnTo>
                    <a:lnTo>
                      <a:pt x="68" y="196"/>
                    </a:lnTo>
                    <a:lnTo>
                      <a:pt x="66" y="196"/>
                    </a:lnTo>
                    <a:lnTo>
                      <a:pt x="62" y="192"/>
                    </a:lnTo>
                    <a:lnTo>
                      <a:pt x="60" y="192"/>
                    </a:lnTo>
                    <a:lnTo>
                      <a:pt x="56" y="188"/>
                    </a:lnTo>
                    <a:lnTo>
                      <a:pt x="54" y="186"/>
                    </a:lnTo>
                    <a:lnTo>
                      <a:pt x="52" y="184"/>
                    </a:lnTo>
                    <a:lnTo>
                      <a:pt x="50" y="182"/>
                    </a:lnTo>
                    <a:lnTo>
                      <a:pt x="48" y="178"/>
                    </a:lnTo>
                    <a:lnTo>
                      <a:pt x="46" y="176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0" y="172"/>
                    </a:lnTo>
                    <a:lnTo>
                      <a:pt x="38" y="172"/>
                    </a:lnTo>
                    <a:lnTo>
                      <a:pt x="34" y="170"/>
                    </a:lnTo>
                    <a:lnTo>
                      <a:pt x="32" y="170"/>
                    </a:lnTo>
                    <a:lnTo>
                      <a:pt x="30" y="168"/>
                    </a:lnTo>
                    <a:lnTo>
                      <a:pt x="28" y="168"/>
                    </a:lnTo>
                    <a:lnTo>
                      <a:pt x="26" y="168"/>
                    </a:lnTo>
                    <a:lnTo>
                      <a:pt x="24" y="166"/>
                    </a:lnTo>
                    <a:lnTo>
                      <a:pt x="22" y="166"/>
                    </a:lnTo>
                    <a:lnTo>
                      <a:pt x="20" y="166"/>
                    </a:lnTo>
                    <a:lnTo>
                      <a:pt x="20" y="166"/>
                    </a:lnTo>
                    <a:lnTo>
                      <a:pt x="18" y="166"/>
                    </a:lnTo>
                    <a:lnTo>
                      <a:pt x="18" y="164"/>
                    </a:lnTo>
                    <a:lnTo>
                      <a:pt x="16" y="164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2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2" y="158"/>
                    </a:lnTo>
                    <a:lnTo>
                      <a:pt x="0" y="156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10" y="136"/>
                    </a:lnTo>
                    <a:lnTo>
                      <a:pt x="12" y="132"/>
                    </a:lnTo>
                    <a:lnTo>
                      <a:pt x="14" y="130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4" y="126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6" y="120"/>
                    </a:lnTo>
                    <a:lnTo>
                      <a:pt x="20" y="120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2" y="118"/>
                    </a:lnTo>
                    <a:lnTo>
                      <a:pt x="24" y="118"/>
                    </a:lnTo>
                    <a:lnTo>
                      <a:pt x="24" y="118"/>
                    </a:lnTo>
                    <a:lnTo>
                      <a:pt x="26" y="118"/>
                    </a:lnTo>
                    <a:lnTo>
                      <a:pt x="26" y="120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4" y="118"/>
                    </a:lnTo>
                    <a:lnTo>
                      <a:pt x="36" y="118"/>
                    </a:lnTo>
                    <a:lnTo>
                      <a:pt x="38" y="118"/>
                    </a:lnTo>
                    <a:lnTo>
                      <a:pt x="40" y="118"/>
                    </a:lnTo>
                    <a:lnTo>
                      <a:pt x="42" y="118"/>
                    </a:lnTo>
                    <a:lnTo>
                      <a:pt x="44" y="118"/>
                    </a:lnTo>
                    <a:lnTo>
                      <a:pt x="46" y="118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4" y="110"/>
                    </a:lnTo>
                    <a:lnTo>
                      <a:pt x="56" y="108"/>
                    </a:lnTo>
                    <a:lnTo>
                      <a:pt x="58" y="108"/>
                    </a:lnTo>
                    <a:lnTo>
                      <a:pt x="60" y="108"/>
                    </a:lnTo>
                    <a:lnTo>
                      <a:pt x="60" y="106"/>
                    </a:lnTo>
                    <a:lnTo>
                      <a:pt x="62" y="106"/>
                    </a:lnTo>
                    <a:lnTo>
                      <a:pt x="62" y="104"/>
                    </a:lnTo>
                    <a:lnTo>
                      <a:pt x="64" y="104"/>
                    </a:lnTo>
                    <a:lnTo>
                      <a:pt x="66" y="104"/>
                    </a:lnTo>
                    <a:lnTo>
                      <a:pt x="66" y="102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6"/>
                    </a:lnTo>
                    <a:lnTo>
                      <a:pt x="78" y="94"/>
                    </a:lnTo>
                    <a:lnTo>
                      <a:pt x="78" y="92"/>
                    </a:lnTo>
                    <a:lnTo>
                      <a:pt x="82" y="92"/>
                    </a:lnTo>
                    <a:lnTo>
                      <a:pt x="84" y="92"/>
                    </a:lnTo>
                    <a:lnTo>
                      <a:pt x="86" y="92"/>
                    </a:lnTo>
                    <a:lnTo>
                      <a:pt x="88" y="90"/>
                    </a:lnTo>
                    <a:lnTo>
                      <a:pt x="90" y="90"/>
                    </a:lnTo>
                    <a:lnTo>
                      <a:pt x="94" y="90"/>
                    </a:lnTo>
                    <a:lnTo>
                      <a:pt x="96" y="90"/>
                    </a:lnTo>
                    <a:lnTo>
                      <a:pt x="98" y="92"/>
                    </a:lnTo>
                    <a:lnTo>
                      <a:pt x="100" y="90"/>
                    </a:lnTo>
                    <a:lnTo>
                      <a:pt x="102" y="90"/>
                    </a:lnTo>
                    <a:lnTo>
                      <a:pt x="104" y="90"/>
                    </a:lnTo>
                    <a:lnTo>
                      <a:pt x="106" y="90"/>
                    </a:lnTo>
                    <a:lnTo>
                      <a:pt x="108" y="90"/>
                    </a:lnTo>
                    <a:lnTo>
                      <a:pt x="108" y="92"/>
                    </a:lnTo>
                    <a:lnTo>
                      <a:pt x="110" y="92"/>
                    </a:lnTo>
                    <a:lnTo>
                      <a:pt x="112" y="90"/>
                    </a:lnTo>
                    <a:lnTo>
                      <a:pt x="114" y="90"/>
                    </a:lnTo>
                    <a:lnTo>
                      <a:pt x="116" y="90"/>
                    </a:lnTo>
                    <a:lnTo>
                      <a:pt x="118" y="90"/>
                    </a:lnTo>
                    <a:lnTo>
                      <a:pt x="120" y="90"/>
                    </a:lnTo>
                    <a:lnTo>
                      <a:pt x="122" y="88"/>
                    </a:lnTo>
                    <a:lnTo>
                      <a:pt x="124" y="88"/>
                    </a:lnTo>
                    <a:lnTo>
                      <a:pt x="122" y="86"/>
                    </a:lnTo>
                    <a:lnTo>
                      <a:pt x="124" y="86"/>
                    </a:lnTo>
                    <a:lnTo>
                      <a:pt x="126" y="84"/>
                    </a:lnTo>
                    <a:lnTo>
                      <a:pt x="126" y="86"/>
                    </a:lnTo>
                    <a:lnTo>
                      <a:pt x="128" y="88"/>
                    </a:lnTo>
                    <a:lnTo>
                      <a:pt x="130" y="88"/>
                    </a:lnTo>
                    <a:lnTo>
                      <a:pt x="132" y="90"/>
                    </a:lnTo>
                    <a:lnTo>
                      <a:pt x="134" y="90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8"/>
                    </a:lnTo>
                    <a:lnTo>
                      <a:pt x="140" y="86"/>
                    </a:lnTo>
                    <a:lnTo>
                      <a:pt x="142" y="84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0" y="82"/>
                    </a:lnTo>
                    <a:lnTo>
                      <a:pt x="150" y="80"/>
                    </a:lnTo>
                    <a:lnTo>
                      <a:pt x="152" y="80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6" y="72"/>
                    </a:lnTo>
                    <a:lnTo>
                      <a:pt x="158" y="70"/>
                    </a:lnTo>
                    <a:lnTo>
                      <a:pt x="158" y="68"/>
                    </a:lnTo>
                    <a:lnTo>
                      <a:pt x="160" y="68"/>
                    </a:lnTo>
                    <a:lnTo>
                      <a:pt x="160" y="66"/>
                    </a:lnTo>
                    <a:lnTo>
                      <a:pt x="160" y="64"/>
                    </a:lnTo>
                    <a:lnTo>
                      <a:pt x="158" y="64"/>
                    </a:lnTo>
                    <a:lnTo>
                      <a:pt x="160" y="62"/>
                    </a:lnTo>
                    <a:lnTo>
                      <a:pt x="160" y="60"/>
                    </a:lnTo>
                    <a:lnTo>
                      <a:pt x="162" y="60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6"/>
                    </a:lnTo>
                    <a:lnTo>
                      <a:pt x="166" y="52"/>
                    </a:lnTo>
                    <a:lnTo>
                      <a:pt x="166" y="50"/>
                    </a:lnTo>
                    <a:lnTo>
                      <a:pt x="166" y="48"/>
                    </a:lnTo>
                    <a:lnTo>
                      <a:pt x="166" y="46"/>
                    </a:lnTo>
                    <a:lnTo>
                      <a:pt x="168" y="46"/>
                    </a:lnTo>
                    <a:lnTo>
                      <a:pt x="168" y="44"/>
                    </a:lnTo>
                    <a:lnTo>
                      <a:pt x="168" y="42"/>
                    </a:lnTo>
                    <a:lnTo>
                      <a:pt x="170" y="42"/>
                    </a:lnTo>
                    <a:lnTo>
                      <a:pt x="170" y="40"/>
                    </a:lnTo>
                    <a:lnTo>
                      <a:pt x="170" y="38"/>
                    </a:lnTo>
                    <a:lnTo>
                      <a:pt x="172" y="38"/>
                    </a:lnTo>
                    <a:lnTo>
                      <a:pt x="172" y="36"/>
                    </a:lnTo>
                    <a:lnTo>
                      <a:pt x="172" y="34"/>
                    </a:lnTo>
                    <a:lnTo>
                      <a:pt x="174" y="32"/>
                    </a:lnTo>
                    <a:lnTo>
                      <a:pt x="174" y="30"/>
                    </a:lnTo>
                    <a:lnTo>
                      <a:pt x="174" y="28"/>
                    </a:lnTo>
                    <a:lnTo>
                      <a:pt x="174" y="26"/>
                    </a:lnTo>
                    <a:lnTo>
                      <a:pt x="176" y="26"/>
                    </a:lnTo>
                    <a:lnTo>
                      <a:pt x="176" y="24"/>
                    </a:lnTo>
                    <a:lnTo>
                      <a:pt x="178" y="24"/>
                    </a:lnTo>
                    <a:lnTo>
                      <a:pt x="178" y="22"/>
                    </a:lnTo>
                    <a:lnTo>
                      <a:pt x="178" y="22"/>
                    </a:lnTo>
                    <a:lnTo>
                      <a:pt x="180" y="22"/>
                    </a:lnTo>
                    <a:lnTo>
                      <a:pt x="182" y="22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86" y="18"/>
                    </a:lnTo>
                    <a:lnTo>
                      <a:pt x="188" y="16"/>
                    </a:lnTo>
                    <a:lnTo>
                      <a:pt x="190" y="14"/>
                    </a:lnTo>
                    <a:lnTo>
                      <a:pt x="192" y="14"/>
                    </a:lnTo>
                    <a:lnTo>
                      <a:pt x="194" y="12"/>
                    </a:lnTo>
                    <a:lnTo>
                      <a:pt x="196" y="12"/>
                    </a:lnTo>
                    <a:lnTo>
                      <a:pt x="198" y="12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6" y="12"/>
                    </a:lnTo>
                    <a:lnTo>
                      <a:pt x="208" y="12"/>
                    </a:lnTo>
                    <a:lnTo>
                      <a:pt x="210" y="12"/>
                    </a:lnTo>
                    <a:lnTo>
                      <a:pt x="212" y="10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4" y="6"/>
                    </a:lnTo>
                    <a:lnTo>
                      <a:pt x="220" y="4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" name="Freeform 34">
                <a:extLst>
                  <a:ext uri="{FF2B5EF4-FFF2-40B4-BE49-F238E27FC236}">
                    <a16:creationId xmlns:a16="http://schemas.microsoft.com/office/drawing/2014/main" id="{5511AA79-2DE1-44CF-0F6D-CCE8BDDE3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8525" y="4745038"/>
                <a:ext cx="555625" cy="706438"/>
              </a:xfrm>
              <a:custGeom>
                <a:avLst/>
                <a:gdLst>
                  <a:gd name="T0" fmla="*/ 114 w 350"/>
                  <a:gd name="T1" fmla="*/ 0 h 445"/>
                  <a:gd name="T2" fmla="*/ 134 w 350"/>
                  <a:gd name="T3" fmla="*/ 0 h 445"/>
                  <a:gd name="T4" fmla="*/ 168 w 350"/>
                  <a:gd name="T5" fmla="*/ 0 h 445"/>
                  <a:gd name="T6" fmla="*/ 186 w 350"/>
                  <a:gd name="T7" fmla="*/ 0 h 445"/>
                  <a:gd name="T8" fmla="*/ 194 w 350"/>
                  <a:gd name="T9" fmla="*/ 14 h 445"/>
                  <a:gd name="T10" fmla="*/ 204 w 350"/>
                  <a:gd name="T11" fmla="*/ 32 h 445"/>
                  <a:gd name="T12" fmla="*/ 212 w 350"/>
                  <a:gd name="T13" fmla="*/ 54 h 445"/>
                  <a:gd name="T14" fmla="*/ 220 w 350"/>
                  <a:gd name="T15" fmla="*/ 70 h 445"/>
                  <a:gd name="T16" fmla="*/ 228 w 350"/>
                  <a:gd name="T17" fmla="*/ 88 h 445"/>
                  <a:gd name="T18" fmla="*/ 234 w 350"/>
                  <a:gd name="T19" fmla="*/ 109 h 445"/>
                  <a:gd name="T20" fmla="*/ 242 w 350"/>
                  <a:gd name="T21" fmla="*/ 121 h 445"/>
                  <a:gd name="T22" fmla="*/ 254 w 350"/>
                  <a:gd name="T23" fmla="*/ 129 h 445"/>
                  <a:gd name="T24" fmla="*/ 268 w 350"/>
                  <a:gd name="T25" fmla="*/ 139 h 445"/>
                  <a:gd name="T26" fmla="*/ 278 w 350"/>
                  <a:gd name="T27" fmla="*/ 151 h 445"/>
                  <a:gd name="T28" fmla="*/ 290 w 350"/>
                  <a:gd name="T29" fmla="*/ 165 h 445"/>
                  <a:gd name="T30" fmla="*/ 304 w 350"/>
                  <a:gd name="T31" fmla="*/ 171 h 445"/>
                  <a:gd name="T32" fmla="*/ 304 w 350"/>
                  <a:gd name="T33" fmla="*/ 211 h 445"/>
                  <a:gd name="T34" fmla="*/ 304 w 350"/>
                  <a:gd name="T35" fmla="*/ 251 h 445"/>
                  <a:gd name="T36" fmla="*/ 316 w 350"/>
                  <a:gd name="T37" fmla="*/ 269 h 445"/>
                  <a:gd name="T38" fmla="*/ 338 w 350"/>
                  <a:gd name="T39" fmla="*/ 301 h 445"/>
                  <a:gd name="T40" fmla="*/ 338 w 350"/>
                  <a:gd name="T41" fmla="*/ 333 h 445"/>
                  <a:gd name="T42" fmla="*/ 344 w 350"/>
                  <a:gd name="T43" fmla="*/ 345 h 445"/>
                  <a:gd name="T44" fmla="*/ 344 w 350"/>
                  <a:gd name="T45" fmla="*/ 367 h 445"/>
                  <a:gd name="T46" fmla="*/ 342 w 350"/>
                  <a:gd name="T47" fmla="*/ 395 h 445"/>
                  <a:gd name="T48" fmla="*/ 350 w 350"/>
                  <a:gd name="T49" fmla="*/ 423 h 445"/>
                  <a:gd name="T50" fmla="*/ 346 w 350"/>
                  <a:gd name="T51" fmla="*/ 443 h 445"/>
                  <a:gd name="T52" fmla="*/ 314 w 350"/>
                  <a:gd name="T53" fmla="*/ 441 h 445"/>
                  <a:gd name="T54" fmla="*/ 288 w 350"/>
                  <a:gd name="T55" fmla="*/ 439 h 445"/>
                  <a:gd name="T56" fmla="*/ 268 w 350"/>
                  <a:gd name="T57" fmla="*/ 439 h 445"/>
                  <a:gd name="T58" fmla="*/ 246 w 350"/>
                  <a:gd name="T59" fmla="*/ 437 h 445"/>
                  <a:gd name="T60" fmla="*/ 246 w 350"/>
                  <a:gd name="T61" fmla="*/ 409 h 445"/>
                  <a:gd name="T62" fmla="*/ 246 w 350"/>
                  <a:gd name="T63" fmla="*/ 387 h 445"/>
                  <a:gd name="T64" fmla="*/ 246 w 350"/>
                  <a:gd name="T65" fmla="*/ 367 h 445"/>
                  <a:gd name="T66" fmla="*/ 240 w 350"/>
                  <a:gd name="T67" fmla="*/ 353 h 445"/>
                  <a:gd name="T68" fmla="*/ 218 w 350"/>
                  <a:gd name="T69" fmla="*/ 343 h 445"/>
                  <a:gd name="T70" fmla="*/ 196 w 350"/>
                  <a:gd name="T71" fmla="*/ 341 h 445"/>
                  <a:gd name="T72" fmla="*/ 172 w 350"/>
                  <a:gd name="T73" fmla="*/ 333 h 445"/>
                  <a:gd name="T74" fmla="*/ 152 w 350"/>
                  <a:gd name="T75" fmla="*/ 335 h 445"/>
                  <a:gd name="T76" fmla="*/ 132 w 350"/>
                  <a:gd name="T77" fmla="*/ 333 h 445"/>
                  <a:gd name="T78" fmla="*/ 106 w 350"/>
                  <a:gd name="T79" fmla="*/ 321 h 445"/>
                  <a:gd name="T80" fmla="*/ 94 w 350"/>
                  <a:gd name="T81" fmla="*/ 299 h 445"/>
                  <a:gd name="T82" fmla="*/ 90 w 350"/>
                  <a:gd name="T83" fmla="*/ 275 h 445"/>
                  <a:gd name="T84" fmla="*/ 82 w 350"/>
                  <a:gd name="T85" fmla="*/ 263 h 445"/>
                  <a:gd name="T86" fmla="*/ 68 w 350"/>
                  <a:gd name="T87" fmla="*/ 255 h 445"/>
                  <a:gd name="T88" fmla="*/ 44 w 350"/>
                  <a:gd name="T89" fmla="*/ 247 h 445"/>
                  <a:gd name="T90" fmla="*/ 22 w 350"/>
                  <a:gd name="T91" fmla="*/ 239 h 445"/>
                  <a:gd name="T92" fmla="*/ 0 w 350"/>
                  <a:gd name="T93" fmla="*/ 231 h 445"/>
                  <a:gd name="T94" fmla="*/ 0 w 350"/>
                  <a:gd name="T95" fmla="*/ 211 h 445"/>
                  <a:gd name="T96" fmla="*/ 2 w 350"/>
                  <a:gd name="T97" fmla="*/ 185 h 445"/>
                  <a:gd name="T98" fmla="*/ 2 w 350"/>
                  <a:gd name="T99" fmla="*/ 163 h 445"/>
                  <a:gd name="T100" fmla="*/ 2 w 350"/>
                  <a:gd name="T101" fmla="*/ 139 h 445"/>
                  <a:gd name="T102" fmla="*/ 2 w 350"/>
                  <a:gd name="T103" fmla="*/ 117 h 445"/>
                  <a:gd name="T104" fmla="*/ 2 w 350"/>
                  <a:gd name="T105" fmla="*/ 92 h 445"/>
                  <a:gd name="T106" fmla="*/ 2 w 350"/>
                  <a:gd name="T107" fmla="*/ 66 h 445"/>
                  <a:gd name="T108" fmla="*/ 2 w 350"/>
                  <a:gd name="T109" fmla="*/ 34 h 445"/>
                  <a:gd name="T110" fmla="*/ 2 w 350"/>
                  <a:gd name="T111" fmla="*/ 16 h 445"/>
                  <a:gd name="T112" fmla="*/ 12 w 350"/>
                  <a:gd name="T113" fmla="*/ 0 h 445"/>
                  <a:gd name="T114" fmla="*/ 38 w 350"/>
                  <a:gd name="T115" fmla="*/ 0 h 445"/>
                  <a:gd name="T116" fmla="*/ 78 w 350"/>
                  <a:gd name="T117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0" h="445">
                    <a:moveTo>
                      <a:pt x="84" y="0"/>
                    </a:moveTo>
                    <a:lnTo>
                      <a:pt x="86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0" y="2"/>
                    </a:lnTo>
                    <a:lnTo>
                      <a:pt x="192" y="4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4" y="10"/>
                    </a:lnTo>
                    <a:lnTo>
                      <a:pt x="194" y="12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8" y="18"/>
                    </a:lnTo>
                    <a:lnTo>
                      <a:pt x="198" y="22"/>
                    </a:lnTo>
                    <a:lnTo>
                      <a:pt x="200" y="24"/>
                    </a:lnTo>
                    <a:lnTo>
                      <a:pt x="200" y="26"/>
                    </a:lnTo>
                    <a:lnTo>
                      <a:pt x="202" y="26"/>
                    </a:lnTo>
                    <a:lnTo>
                      <a:pt x="202" y="30"/>
                    </a:lnTo>
                    <a:lnTo>
                      <a:pt x="204" y="32"/>
                    </a:lnTo>
                    <a:lnTo>
                      <a:pt x="204" y="34"/>
                    </a:lnTo>
                    <a:lnTo>
                      <a:pt x="206" y="36"/>
                    </a:lnTo>
                    <a:lnTo>
                      <a:pt x="206" y="40"/>
                    </a:lnTo>
                    <a:lnTo>
                      <a:pt x="208" y="42"/>
                    </a:lnTo>
                    <a:lnTo>
                      <a:pt x="208" y="44"/>
                    </a:lnTo>
                    <a:lnTo>
                      <a:pt x="210" y="46"/>
                    </a:lnTo>
                    <a:lnTo>
                      <a:pt x="210" y="48"/>
                    </a:lnTo>
                    <a:lnTo>
                      <a:pt x="210" y="50"/>
                    </a:lnTo>
                    <a:lnTo>
                      <a:pt x="212" y="52"/>
                    </a:lnTo>
                    <a:lnTo>
                      <a:pt x="212" y="54"/>
                    </a:lnTo>
                    <a:lnTo>
                      <a:pt x="214" y="56"/>
                    </a:lnTo>
                    <a:lnTo>
                      <a:pt x="214" y="58"/>
                    </a:lnTo>
                    <a:lnTo>
                      <a:pt x="214" y="60"/>
                    </a:lnTo>
                    <a:lnTo>
                      <a:pt x="216" y="60"/>
                    </a:lnTo>
                    <a:lnTo>
                      <a:pt x="216" y="62"/>
                    </a:lnTo>
                    <a:lnTo>
                      <a:pt x="216" y="64"/>
                    </a:lnTo>
                    <a:lnTo>
                      <a:pt x="218" y="64"/>
                    </a:lnTo>
                    <a:lnTo>
                      <a:pt x="218" y="66"/>
                    </a:ln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2"/>
                    </a:lnTo>
                    <a:lnTo>
                      <a:pt x="220" y="72"/>
                    </a:lnTo>
                    <a:lnTo>
                      <a:pt x="222" y="72"/>
                    </a:lnTo>
                    <a:lnTo>
                      <a:pt x="222" y="74"/>
                    </a:lnTo>
                    <a:lnTo>
                      <a:pt x="222" y="76"/>
                    </a:lnTo>
                    <a:lnTo>
                      <a:pt x="224" y="78"/>
                    </a:lnTo>
                    <a:lnTo>
                      <a:pt x="224" y="80"/>
                    </a:lnTo>
                    <a:lnTo>
                      <a:pt x="226" y="84"/>
                    </a:lnTo>
                    <a:lnTo>
                      <a:pt x="226" y="86"/>
                    </a:lnTo>
                    <a:lnTo>
                      <a:pt x="228" y="88"/>
                    </a:lnTo>
                    <a:lnTo>
                      <a:pt x="228" y="90"/>
                    </a:lnTo>
                    <a:lnTo>
                      <a:pt x="228" y="92"/>
                    </a:lnTo>
                    <a:lnTo>
                      <a:pt x="230" y="92"/>
                    </a:lnTo>
                    <a:lnTo>
                      <a:pt x="230" y="95"/>
                    </a:lnTo>
                    <a:lnTo>
                      <a:pt x="230" y="97"/>
                    </a:lnTo>
                    <a:lnTo>
                      <a:pt x="230" y="101"/>
                    </a:lnTo>
                    <a:lnTo>
                      <a:pt x="232" y="103"/>
                    </a:lnTo>
                    <a:lnTo>
                      <a:pt x="232" y="105"/>
                    </a:lnTo>
                    <a:lnTo>
                      <a:pt x="232" y="107"/>
                    </a:lnTo>
                    <a:lnTo>
                      <a:pt x="234" y="109"/>
                    </a:lnTo>
                    <a:lnTo>
                      <a:pt x="234" y="111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2" y="121"/>
                    </a:lnTo>
                    <a:lnTo>
                      <a:pt x="242" y="123"/>
                    </a:lnTo>
                    <a:lnTo>
                      <a:pt x="244" y="123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8" y="127"/>
                    </a:lnTo>
                    <a:lnTo>
                      <a:pt x="248" y="129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4" y="129"/>
                    </a:lnTo>
                    <a:lnTo>
                      <a:pt x="256" y="131"/>
                    </a:lnTo>
                    <a:lnTo>
                      <a:pt x="258" y="131"/>
                    </a:lnTo>
                    <a:lnTo>
                      <a:pt x="260" y="133"/>
                    </a:lnTo>
                    <a:lnTo>
                      <a:pt x="262" y="133"/>
                    </a:lnTo>
                    <a:lnTo>
                      <a:pt x="262" y="135"/>
                    </a:lnTo>
                    <a:lnTo>
                      <a:pt x="264" y="135"/>
                    </a:lnTo>
                    <a:lnTo>
                      <a:pt x="266" y="135"/>
                    </a:lnTo>
                    <a:lnTo>
                      <a:pt x="268" y="135"/>
                    </a:lnTo>
                    <a:lnTo>
                      <a:pt x="268" y="137"/>
                    </a:lnTo>
                    <a:lnTo>
                      <a:pt x="268" y="139"/>
                    </a:lnTo>
                    <a:lnTo>
                      <a:pt x="268" y="141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70" y="145"/>
                    </a:lnTo>
                    <a:lnTo>
                      <a:pt x="272" y="145"/>
                    </a:lnTo>
                    <a:lnTo>
                      <a:pt x="274" y="145"/>
                    </a:lnTo>
                    <a:lnTo>
                      <a:pt x="276" y="147"/>
                    </a:lnTo>
                    <a:lnTo>
                      <a:pt x="276" y="149"/>
                    </a:lnTo>
                    <a:lnTo>
                      <a:pt x="278" y="149"/>
                    </a:lnTo>
                    <a:lnTo>
                      <a:pt x="278" y="151"/>
                    </a:lnTo>
                    <a:lnTo>
                      <a:pt x="278" y="153"/>
                    </a:lnTo>
                    <a:lnTo>
                      <a:pt x="278" y="153"/>
                    </a:lnTo>
                    <a:lnTo>
                      <a:pt x="278" y="155"/>
                    </a:lnTo>
                    <a:lnTo>
                      <a:pt x="280" y="157"/>
                    </a:lnTo>
                    <a:lnTo>
                      <a:pt x="280" y="159"/>
                    </a:lnTo>
                    <a:lnTo>
                      <a:pt x="282" y="161"/>
                    </a:lnTo>
                    <a:lnTo>
                      <a:pt x="284" y="161"/>
                    </a:lnTo>
                    <a:lnTo>
                      <a:pt x="284" y="163"/>
                    </a:lnTo>
                    <a:lnTo>
                      <a:pt x="286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6" y="165"/>
                    </a:lnTo>
                    <a:lnTo>
                      <a:pt x="298" y="165"/>
                    </a:lnTo>
                    <a:lnTo>
                      <a:pt x="300" y="165"/>
                    </a:lnTo>
                    <a:lnTo>
                      <a:pt x="302" y="165"/>
                    </a:lnTo>
                    <a:lnTo>
                      <a:pt x="304" y="165"/>
                    </a:lnTo>
                    <a:lnTo>
                      <a:pt x="304" y="169"/>
                    </a:lnTo>
                    <a:lnTo>
                      <a:pt x="304" y="169"/>
                    </a:lnTo>
                    <a:lnTo>
                      <a:pt x="304" y="171"/>
                    </a:lnTo>
                    <a:lnTo>
                      <a:pt x="304" y="173"/>
                    </a:lnTo>
                    <a:lnTo>
                      <a:pt x="304" y="175"/>
                    </a:lnTo>
                    <a:lnTo>
                      <a:pt x="304" y="179"/>
                    </a:lnTo>
                    <a:lnTo>
                      <a:pt x="304" y="181"/>
                    </a:lnTo>
                    <a:lnTo>
                      <a:pt x="304" y="183"/>
                    </a:lnTo>
                    <a:lnTo>
                      <a:pt x="304" y="189"/>
                    </a:lnTo>
                    <a:lnTo>
                      <a:pt x="304" y="193"/>
                    </a:lnTo>
                    <a:lnTo>
                      <a:pt x="304" y="195"/>
                    </a:lnTo>
                    <a:lnTo>
                      <a:pt x="304" y="197"/>
                    </a:lnTo>
                    <a:lnTo>
                      <a:pt x="304" y="211"/>
                    </a:lnTo>
                    <a:lnTo>
                      <a:pt x="304" y="213"/>
                    </a:lnTo>
                    <a:lnTo>
                      <a:pt x="304" y="217"/>
                    </a:lnTo>
                    <a:lnTo>
                      <a:pt x="304" y="217"/>
                    </a:lnTo>
                    <a:lnTo>
                      <a:pt x="304" y="221"/>
                    </a:lnTo>
                    <a:lnTo>
                      <a:pt x="304" y="223"/>
                    </a:lnTo>
                    <a:lnTo>
                      <a:pt x="304" y="231"/>
                    </a:lnTo>
                    <a:lnTo>
                      <a:pt x="304" y="239"/>
                    </a:lnTo>
                    <a:lnTo>
                      <a:pt x="304" y="241"/>
                    </a:lnTo>
                    <a:lnTo>
                      <a:pt x="304" y="245"/>
                    </a:lnTo>
                    <a:lnTo>
                      <a:pt x="304" y="251"/>
                    </a:lnTo>
                    <a:lnTo>
                      <a:pt x="304" y="253"/>
                    </a:lnTo>
                    <a:lnTo>
                      <a:pt x="304" y="255"/>
                    </a:lnTo>
                    <a:lnTo>
                      <a:pt x="304" y="261"/>
                    </a:lnTo>
                    <a:lnTo>
                      <a:pt x="304" y="263"/>
                    </a:lnTo>
                    <a:lnTo>
                      <a:pt x="302" y="265"/>
                    </a:lnTo>
                    <a:lnTo>
                      <a:pt x="302" y="267"/>
                    </a:lnTo>
                    <a:lnTo>
                      <a:pt x="302" y="269"/>
                    </a:lnTo>
                    <a:lnTo>
                      <a:pt x="304" y="269"/>
                    </a:lnTo>
                    <a:lnTo>
                      <a:pt x="306" y="269"/>
                    </a:lnTo>
                    <a:lnTo>
                      <a:pt x="316" y="269"/>
                    </a:lnTo>
                    <a:lnTo>
                      <a:pt x="320" y="269"/>
                    </a:lnTo>
                    <a:lnTo>
                      <a:pt x="326" y="269"/>
                    </a:lnTo>
                    <a:lnTo>
                      <a:pt x="336" y="269"/>
                    </a:lnTo>
                    <a:lnTo>
                      <a:pt x="338" y="267"/>
                    </a:lnTo>
                    <a:lnTo>
                      <a:pt x="338" y="287"/>
                    </a:lnTo>
                    <a:lnTo>
                      <a:pt x="338" y="291"/>
                    </a:lnTo>
                    <a:lnTo>
                      <a:pt x="338" y="295"/>
                    </a:lnTo>
                    <a:lnTo>
                      <a:pt x="338" y="297"/>
                    </a:lnTo>
                    <a:lnTo>
                      <a:pt x="338" y="299"/>
                    </a:lnTo>
                    <a:lnTo>
                      <a:pt x="338" y="301"/>
                    </a:lnTo>
                    <a:lnTo>
                      <a:pt x="338" y="305"/>
                    </a:lnTo>
                    <a:lnTo>
                      <a:pt x="338" y="307"/>
                    </a:lnTo>
                    <a:lnTo>
                      <a:pt x="338" y="309"/>
                    </a:lnTo>
                    <a:lnTo>
                      <a:pt x="338" y="313"/>
                    </a:lnTo>
                    <a:lnTo>
                      <a:pt x="338" y="315"/>
                    </a:lnTo>
                    <a:lnTo>
                      <a:pt x="338" y="325"/>
                    </a:lnTo>
                    <a:lnTo>
                      <a:pt x="338" y="327"/>
                    </a:lnTo>
                    <a:lnTo>
                      <a:pt x="338" y="329"/>
                    </a:lnTo>
                    <a:lnTo>
                      <a:pt x="338" y="331"/>
                    </a:lnTo>
                    <a:lnTo>
                      <a:pt x="338" y="333"/>
                    </a:lnTo>
                    <a:lnTo>
                      <a:pt x="340" y="335"/>
                    </a:lnTo>
                    <a:lnTo>
                      <a:pt x="342" y="335"/>
                    </a:lnTo>
                    <a:lnTo>
                      <a:pt x="344" y="335"/>
                    </a:lnTo>
                    <a:lnTo>
                      <a:pt x="346" y="335"/>
                    </a:lnTo>
                    <a:lnTo>
                      <a:pt x="348" y="335"/>
                    </a:lnTo>
                    <a:lnTo>
                      <a:pt x="348" y="337"/>
                    </a:lnTo>
                    <a:lnTo>
                      <a:pt x="350" y="341"/>
                    </a:lnTo>
                    <a:lnTo>
                      <a:pt x="350" y="345"/>
                    </a:lnTo>
                    <a:lnTo>
                      <a:pt x="346" y="345"/>
                    </a:lnTo>
                    <a:lnTo>
                      <a:pt x="344" y="345"/>
                    </a:lnTo>
                    <a:lnTo>
                      <a:pt x="340" y="345"/>
                    </a:lnTo>
                    <a:lnTo>
                      <a:pt x="340" y="349"/>
                    </a:lnTo>
                    <a:lnTo>
                      <a:pt x="340" y="353"/>
                    </a:lnTo>
                    <a:lnTo>
                      <a:pt x="340" y="355"/>
                    </a:lnTo>
                    <a:lnTo>
                      <a:pt x="340" y="359"/>
                    </a:lnTo>
                    <a:lnTo>
                      <a:pt x="342" y="361"/>
                    </a:lnTo>
                    <a:lnTo>
                      <a:pt x="342" y="361"/>
                    </a:lnTo>
                    <a:lnTo>
                      <a:pt x="344" y="363"/>
                    </a:lnTo>
                    <a:lnTo>
                      <a:pt x="344" y="365"/>
                    </a:lnTo>
                    <a:lnTo>
                      <a:pt x="344" y="367"/>
                    </a:lnTo>
                    <a:lnTo>
                      <a:pt x="344" y="369"/>
                    </a:lnTo>
                    <a:lnTo>
                      <a:pt x="342" y="375"/>
                    </a:lnTo>
                    <a:lnTo>
                      <a:pt x="342" y="377"/>
                    </a:lnTo>
                    <a:lnTo>
                      <a:pt x="344" y="381"/>
                    </a:lnTo>
                    <a:lnTo>
                      <a:pt x="344" y="383"/>
                    </a:lnTo>
                    <a:lnTo>
                      <a:pt x="342" y="385"/>
                    </a:lnTo>
                    <a:lnTo>
                      <a:pt x="342" y="387"/>
                    </a:lnTo>
                    <a:lnTo>
                      <a:pt x="342" y="389"/>
                    </a:lnTo>
                    <a:lnTo>
                      <a:pt x="342" y="393"/>
                    </a:lnTo>
                    <a:lnTo>
                      <a:pt x="342" y="395"/>
                    </a:lnTo>
                    <a:lnTo>
                      <a:pt x="342" y="399"/>
                    </a:lnTo>
                    <a:lnTo>
                      <a:pt x="342" y="401"/>
                    </a:lnTo>
                    <a:lnTo>
                      <a:pt x="342" y="403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2" y="417"/>
                    </a:lnTo>
                    <a:lnTo>
                      <a:pt x="342" y="421"/>
                    </a:lnTo>
                    <a:lnTo>
                      <a:pt x="346" y="421"/>
                    </a:lnTo>
                    <a:lnTo>
                      <a:pt x="350" y="421"/>
                    </a:lnTo>
                    <a:lnTo>
                      <a:pt x="350" y="423"/>
                    </a:lnTo>
                    <a:lnTo>
                      <a:pt x="350" y="425"/>
                    </a:lnTo>
                    <a:lnTo>
                      <a:pt x="350" y="429"/>
                    </a:lnTo>
                    <a:lnTo>
                      <a:pt x="350" y="435"/>
                    </a:lnTo>
                    <a:lnTo>
                      <a:pt x="350" y="437"/>
                    </a:lnTo>
                    <a:lnTo>
                      <a:pt x="350" y="439"/>
                    </a:lnTo>
                    <a:lnTo>
                      <a:pt x="350" y="441"/>
                    </a:lnTo>
                    <a:lnTo>
                      <a:pt x="350" y="443"/>
                    </a:lnTo>
                    <a:lnTo>
                      <a:pt x="350" y="445"/>
                    </a:lnTo>
                    <a:lnTo>
                      <a:pt x="348" y="445"/>
                    </a:lnTo>
                    <a:lnTo>
                      <a:pt x="346" y="443"/>
                    </a:lnTo>
                    <a:lnTo>
                      <a:pt x="344" y="443"/>
                    </a:lnTo>
                    <a:lnTo>
                      <a:pt x="342" y="443"/>
                    </a:lnTo>
                    <a:lnTo>
                      <a:pt x="332" y="443"/>
                    </a:lnTo>
                    <a:lnTo>
                      <a:pt x="330" y="443"/>
                    </a:lnTo>
                    <a:lnTo>
                      <a:pt x="326" y="443"/>
                    </a:lnTo>
                    <a:lnTo>
                      <a:pt x="324" y="443"/>
                    </a:lnTo>
                    <a:lnTo>
                      <a:pt x="320" y="441"/>
                    </a:lnTo>
                    <a:lnTo>
                      <a:pt x="318" y="441"/>
                    </a:lnTo>
                    <a:lnTo>
                      <a:pt x="316" y="441"/>
                    </a:lnTo>
                    <a:lnTo>
                      <a:pt x="314" y="441"/>
                    </a:lnTo>
                    <a:lnTo>
                      <a:pt x="312" y="441"/>
                    </a:lnTo>
                    <a:lnTo>
                      <a:pt x="310" y="441"/>
                    </a:lnTo>
                    <a:lnTo>
                      <a:pt x="306" y="441"/>
                    </a:lnTo>
                    <a:lnTo>
                      <a:pt x="304" y="441"/>
                    </a:lnTo>
                    <a:lnTo>
                      <a:pt x="302" y="441"/>
                    </a:lnTo>
                    <a:lnTo>
                      <a:pt x="300" y="441"/>
                    </a:lnTo>
                    <a:lnTo>
                      <a:pt x="298" y="441"/>
                    </a:lnTo>
                    <a:lnTo>
                      <a:pt x="296" y="441"/>
                    </a:lnTo>
                    <a:lnTo>
                      <a:pt x="294" y="441"/>
                    </a:lnTo>
                    <a:lnTo>
                      <a:pt x="288" y="439"/>
                    </a:lnTo>
                    <a:lnTo>
                      <a:pt x="286" y="439"/>
                    </a:lnTo>
                    <a:lnTo>
                      <a:pt x="282" y="439"/>
                    </a:lnTo>
                    <a:lnTo>
                      <a:pt x="280" y="439"/>
                    </a:lnTo>
                    <a:lnTo>
                      <a:pt x="278" y="439"/>
                    </a:lnTo>
                    <a:lnTo>
                      <a:pt x="278" y="439"/>
                    </a:lnTo>
                    <a:lnTo>
                      <a:pt x="276" y="439"/>
                    </a:lnTo>
                    <a:lnTo>
                      <a:pt x="274" y="439"/>
                    </a:lnTo>
                    <a:lnTo>
                      <a:pt x="272" y="439"/>
                    </a:lnTo>
                    <a:lnTo>
                      <a:pt x="270" y="439"/>
                    </a:lnTo>
                    <a:lnTo>
                      <a:pt x="268" y="439"/>
                    </a:lnTo>
                    <a:lnTo>
                      <a:pt x="266" y="439"/>
                    </a:lnTo>
                    <a:lnTo>
                      <a:pt x="266" y="437"/>
                    </a:lnTo>
                    <a:lnTo>
                      <a:pt x="264" y="437"/>
                    </a:lnTo>
                    <a:lnTo>
                      <a:pt x="262" y="437"/>
                    </a:lnTo>
                    <a:lnTo>
                      <a:pt x="260" y="437"/>
                    </a:lnTo>
                    <a:lnTo>
                      <a:pt x="258" y="437"/>
                    </a:lnTo>
                    <a:lnTo>
                      <a:pt x="256" y="437"/>
                    </a:lnTo>
                    <a:lnTo>
                      <a:pt x="252" y="437"/>
                    </a:lnTo>
                    <a:lnTo>
                      <a:pt x="248" y="437"/>
                    </a:lnTo>
                    <a:lnTo>
                      <a:pt x="246" y="437"/>
                    </a:lnTo>
                    <a:lnTo>
                      <a:pt x="246" y="435"/>
                    </a:lnTo>
                    <a:lnTo>
                      <a:pt x="246" y="433"/>
                    </a:lnTo>
                    <a:lnTo>
                      <a:pt x="246" y="425"/>
                    </a:lnTo>
                    <a:lnTo>
                      <a:pt x="246" y="421"/>
                    </a:lnTo>
                    <a:lnTo>
                      <a:pt x="246" y="419"/>
                    </a:lnTo>
                    <a:lnTo>
                      <a:pt x="246" y="417"/>
                    </a:lnTo>
                    <a:lnTo>
                      <a:pt x="246" y="415"/>
                    </a:lnTo>
                    <a:lnTo>
                      <a:pt x="246" y="413"/>
                    </a:lnTo>
                    <a:lnTo>
                      <a:pt x="246" y="411"/>
                    </a:lnTo>
                    <a:lnTo>
                      <a:pt x="246" y="409"/>
                    </a:lnTo>
                    <a:lnTo>
                      <a:pt x="246" y="409"/>
                    </a:lnTo>
                    <a:lnTo>
                      <a:pt x="246" y="407"/>
                    </a:lnTo>
                    <a:lnTo>
                      <a:pt x="246" y="405"/>
                    </a:lnTo>
                    <a:lnTo>
                      <a:pt x="246" y="403"/>
                    </a:lnTo>
                    <a:lnTo>
                      <a:pt x="246" y="401"/>
                    </a:lnTo>
                    <a:lnTo>
                      <a:pt x="246" y="397"/>
                    </a:lnTo>
                    <a:lnTo>
                      <a:pt x="246" y="393"/>
                    </a:lnTo>
                    <a:lnTo>
                      <a:pt x="246" y="391"/>
                    </a:lnTo>
                    <a:lnTo>
                      <a:pt x="246" y="389"/>
                    </a:lnTo>
                    <a:lnTo>
                      <a:pt x="246" y="387"/>
                    </a:lnTo>
                    <a:lnTo>
                      <a:pt x="248" y="387"/>
                    </a:lnTo>
                    <a:lnTo>
                      <a:pt x="248" y="385"/>
                    </a:lnTo>
                    <a:lnTo>
                      <a:pt x="246" y="385"/>
                    </a:lnTo>
                    <a:lnTo>
                      <a:pt x="244" y="383"/>
                    </a:lnTo>
                    <a:lnTo>
                      <a:pt x="244" y="381"/>
                    </a:lnTo>
                    <a:lnTo>
                      <a:pt x="244" y="375"/>
                    </a:lnTo>
                    <a:lnTo>
                      <a:pt x="244" y="371"/>
                    </a:lnTo>
                    <a:lnTo>
                      <a:pt x="244" y="369"/>
                    </a:lnTo>
                    <a:lnTo>
                      <a:pt x="244" y="367"/>
                    </a:lnTo>
                    <a:lnTo>
                      <a:pt x="246" y="367"/>
                    </a:lnTo>
                    <a:lnTo>
                      <a:pt x="248" y="367"/>
                    </a:lnTo>
                    <a:lnTo>
                      <a:pt x="248" y="363"/>
                    </a:lnTo>
                    <a:lnTo>
                      <a:pt x="248" y="361"/>
                    </a:lnTo>
                    <a:lnTo>
                      <a:pt x="248" y="361"/>
                    </a:lnTo>
                    <a:lnTo>
                      <a:pt x="246" y="361"/>
                    </a:lnTo>
                    <a:lnTo>
                      <a:pt x="246" y="359"/>
                    </a:lnTo>
                    <a:lnTo>
                      <a:pt x="244" y="359"/>
                    </a:lnTo>
                    <a:lnTo>
                      <a:pt x="242" y="357"/>
                    </a:lnTo>
                    <a:lnTo>
                      <a:pt x="242" y="355"/>
                    </a:lnTo>
                    <a:lnTo>
                      <a:pt x="240" y="353"/>
                    </a:lnTo>
                    <a:lnTo>
                      <a:pt x="238" y="351"/>
                    </a:lnTo>
                    <a:lnTo>
                      <a:pt x="236" y="349"/>
                    </a:lnTo>
                    <a:lnTo>
                      <a:pt x="234" y="349"/>
                    </a:lnTo>
                    <a:lnTo>
                      <a:pt x="232" y="347"/>
                    </a:lnTo>
                    <a:lnTo>
                      <a:pt x="230" y="347"/>
                    </a:lnTo>
                    <a:lnTo>
                      <a:pt x="226" y="347"/>
                    </a:lnTo>
                    <a:lnTo>
                      <a:pt x="224" y="345"/>
                    </a:lnTo>
                    <a:lnTo>
                      <a:pt x="222" y="345"/>
                    </a:lnTo>
                    <a:lnTo>
                      <a:pt x="220" y="343"/>
                    </a:lnTo>
                    <a:lnTo>
                      <a:pt x="218" y="343"/>
                    </a:lnTo>
                    <a:lnTo>
                      <a:pt x="218" y="345"/>
                    </a:lnTo>
                    <a:lnTo>
                      <a:pt x="216" y="345"/>
                    </a:lnTo>
                    <a:lnTo>
                      <a:pt x="214" y="345"/>
                    </a:lnTo>
                    <a:lnTo>
                      <a:pt x="212" y="345"/>
                    </a:lnTo>
                    <a:lnTo>
                      <a:pt x="208" y="343"/>
                    </a:lnTo>
                    <a:lnTo>
                      <a:pt x="206" y="343"/>
                    </a:lnTo>
                    <a:lnTo>
                      <a:pt x="204" y="343"/>
                    </a:lnTo>
                    <a:lnTo>
                      <a:pt x="202" y="341"/>
                    </a:lnTo>
                    <a:lnTo>
                      <a:pt x="200" y="341"/>
                    </a:lnTo>
                    <a:lnTo>
                      <a:pt x="196" y="341"/>
                    </a:lnTo>
                    <a:lnTo>
                      <a:pt x="194" y="339"/>
                    </a:lnTo>
                    <a:lnTo>
                      <a:pt x="190" y="339"/>
                    </a:lnTo>
                    <a:lnTo>
                      <a:pt x="188" y="339"/>
                    </a:lnTo>
                    <a:lnTo>
                      <a:pt x="186" y="337"/>
                    </a:lnTo>
                    <a:lnTo>
                      <a:pt x="184" y="335"/>
                    </a:lnTo>
                    <a:lnTo>
                      <a:pt x="182" y="333"/>
                    </a:lnTo>
                    <a:lnTo>
                      <a:pt x="180" y="333"/>
                    </a:lnTo>
                    <a:lnTo>
                      <a:pt x="178" y="331"/>
                    </a:lnTo>
                    <a:lnTo>
                      <a:pt x="174" y="331"/>
                    </a:lnTo>
                    <a:lnTo>
                      <a:pt x="172" y="333"/>
                    </a:lnTo>
                    <a:lnTo>
                      <a:pt x="168" y="333"/>
                    </a:lnTo>
                    <a:lnTo>
                      <a:pt x="168" y="335"/>
                    </a:lnTo>
                    <a:lnTo>
                      <a:pt x="166" y="335"/>
                    </a:lnTo>
                    <a:lnTo>
                      <a:pt x="164" y="335"/>
                    </a:lnTo>
                    <a:lnTo>
                      <a:pt x="162" y="335"/>
                    </a:lnTo>
                    <a:lnTo>
                      <a:pt x="160" y="335"/>
                    </a:lnTo>
                    <a:lnTo>
                      <a:pt x="158" y="335"/>
                    </a:lnTo>
                    <a:lnTo>
                      <a:pt x="156" y="335"/>
                    </a:lnTo>
                    <a:lnTo>
                      <a:pt x="154" y="335"/>
                    </a:lnTo>
                    <a:lnTo>
                      <a:pt x="152" y="335"/>
                    </a:lnTo>
                    <a:lnTo>
                      <a:pt x="150" y="333"/>
                    </a:lnTo>
                    <a:lnTo>
                      <a:pt x="146" y="333"/>
                    </a:lnTo>
                    <a:lnTo>
                      <a:pt x="144" y="333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38" y="333"/>
                    </a:lnTo>
                    <a:lnTo>
                      <a:pt x="136" y="333"/>
                    </a:lnTo>
                    <a:lnTo>
                      <a:pt x="134" y="333"/>
                    </a:lnTo>
                    <a:lnTo>
                      <a:pt x="134" y="333"/>
                    </a:lnTo>
                    <a:lnTo>
                      <a:pt x="132" y="333"/>
                    </a:lnTo>
                    <a:lnTo>
                      <a:pt x="130" y="333"/>
                    </a:lnTo>
                    <a:lnTo>
                      <a:pt x="124" y="331"/>
                    </a:lnTo>
                    <a:lnTo>
                      <a:pt x="120" y="329"/>
                    </a:lnTo>
                    <a:lnTo>
                      <a:pt x="118" y="327"/>
                    </a:lnTo>
                    <a:lnTo>
                      <a:pt x="114" y="325"/>
                    </a:lnTo>
                    <a:lnTo>
                      <a:pt x="112" y="325"/>
                    </a:lnTo>
                    <a:lnTo>
                      <a:pt x="110" y="323"/>
                    </a:lnTo>
                    <a:lnTo>
                      <a:pt x="110" y="321"/>
                    </a:lnTo>
                    <a:lnTo>
                      <a:pt x="108" y="321"/>
                    </a:lnTo>
                    <a:lnTo>
                      <a:pt x="106" y="321"/>
                    </a:lnTo>
                    <a:lnTo>
                      <a:pt x="106" y="319"/>
                    </a:lnTo>
                    <a:lnTo>
                      <a:pt x="104" y="317"/>
                    </a:lnTo>
                    <a:lnTo>
                      <a:pt x="104" y="313"/>
                    </a:lnTo>
                    <a:lnTo>
                      <a:pt x="104" y="311"/>
                    </a:lnTo>
                    <a:lnTo>
                      <a:pt x="102" y="309"/>
                    </a:lnTo>
                    <a:lnTo>
                      <a:pt x="102" y="307"/>
                    </a:lnTo>
                    <a:lnTo>
                      <a:pt x="100" y="305"/>
                    </a:lnTo>
                    <a:lnTo>
                      <a:pt x="98" y="301"/>
                    </a:lnTo>
                    <a:lnTo>
                      <a:pt x="94" y="301"/>
                    </a:lnTo>
                    <a:lnTo>
                      <a:pt x="94" y="299"/>
                    </a:lnTo>
                    <a:lnTo>
                      <a:pt x="90" y="299"/>
                    </a:lnTo>
                    <a:lnTo>
                      <a:pt x="90" y="297"/>
                    </a:lnTo>
                    <a:lnTo>
                      <a:pt x="88" y="297"/>
                    </a:lnTo>
                    <a:lnTo>
                      <a:pt x="88" y="295"/>
                    </a:lnTo>
                    <a:lnTo>
                      <a:pt x="88" y="293"/>
                    </a:lnTo>
                    <a:lnTo>
                      <a:pt x="86" y="289"/>
                    </a:lnTo>
                    <a:lnTo>
                      <a:pt x="86" y="287"/>
                    </a:lnTo>
                    <a:lnTo>
                      <a:pt x="86" y="283"/>
                    </a:lnTo>
                    <a:lnTo>
                      <a:pt x="90" y="277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6" y="273"/>
                    </a:lnTo>
                    <a:lnTo>
                      <a:pt x="86" y="271"/>
                    </a:lnTo>
                    <a:lnTo>
                      <a:pt x="84" y="271"/>
                    </a:lnTo>
                    <a:lnTo>
                      <a:pt x="84" y="269"/>
                    </a:lnTo>
                    <a:lnTo>
                      <a:pt x="84" y="267"/>
                    </a:lnTo>
                    <a:lnTo>
                      <a:pt x="84" y="265"/>
                    </a:lnTo>
                    <a:lnTo>
                      <a:pt x="84" y="265"/>
                    </a:lnTo>
                    <a:lnTo>
                      <a:pt x="84" y="263"/>
                    </a:lnTo>
                    <a:lnTo>
                      <a:pt x="82" y="263"/>
                    </a:lnTo>
                    <a:lnTo>
                      <a:pt x="80" y="263"/>
                    </a:lnTo>
                    <a:lnTo>
                      <a:pt x="80" y="261"/>
                    </a:lnTo>
                    <a:lnTo>
                      <a:pt x="80" y="259"/>
                    </a:lnTo>
                    <a:lnTo>
                      <a:pt x="78" y="259"/>
                    </a:lnTo>
                    <a:lnTo>
                      <a:pt x="78" y="257"/>
                    </a:lnTo>
                    <a:lnTo>
                      <a:pt x="76" y="257"/>
                    </a:lnTo>
                    <a:lnTo>
                      <a:pt x="74" y="257"/>
                    </a:lnTo>
                    <a:lnTo>
                      <a:pt x="72" y="255"/>
                    </a:lnTo>
                    <a:lnTo>
                      <a:pt x="70" y="255"/>
                    </a:lnTo>
                    <a:lnTo>
                      <a:pt x="68" y="255"/>
                    </a:lnTo>
                    <a:lnTo>
                      <a:pt x="66" y="253"/>
                    </a:lnTo>
                    <a:lnTo>
                      <a:pt x="64" y="253"/>
                    </a:lnTo>
                    <a:lnTo>
                      <a:pt x="62" y="253"/>
                    </a:lnTo>
                    <a:lnTo>
                      <a:pt x="58" y="251"/>
                    </a:lnTo>
                    <a:lnTo>
                      <a:pt x="56" y="251"/>
                    </a:lnTo>
                    <a:lnTo>
                      <a:pt x="54" y="251"/>
                    </a:lnTo>
                    <a:lnTo>
                      <a:pt x="52" y="249"/>
                    </a:lnTo>
                    <a:lnTo>
                      <a:pt x="48" y="249"/>
                    </a:lnTo>
                    <a:lnTo>
                      <a:pt x="48" y="247"/>
                    </a:lnTo>
                    <a:lnTo>
                      <a:pt x="44" y="247"/>
                    </a:lnTo>
                    <a:lnTo>
                      <a:pt x="42" y="247"/>
                    </a:lnTo>
                    <a:lnTo>
                      <a:pt x="40" y="245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6" y="243"/>
                    </a:lnTo>
                    <a:lnTo>
                      <a:pt x="34" y="243"/>
                    </a:lnTo>
                    <a:lnTo>
                      <a:pt x="30" y="241"/>
                    </a:lnTo>
                    <a:lnTo>
                      <a:pt x="26" y="241"/>
                    </a:lnTo>
                    <a:lnTo>
                      <a:pt x="24" y="239"/>
                    </a:lnTo>
                    <a:lnTo>
                      <a:pt x="22" y="239"/>
                    </a:lnTo>
                    <a:lnTo>
                      <a:pt x="18" y="237"/>
                    </a:lnTo>
                    <a:lnTo>
                      <a:pt x="16" y="237"/>
                    </a:lnTo>
                    <a:lnTo>
                      <a:pt x="14" y="237"/>
                    </a:lnTo>
                    <a:lnTo>
                      <a:pt x="12" y="235"/>
                    </a:lnTo>
                    <a:lnTo>
                      <a:pt x="10" y="235"/>
                    </a:lnTo>
                    <a:lnTo>
                      <a:pt x="8" y="235"/>
                    </a:lnTo>
                    <a:lnTo>
                      <a:pt x="6" y="233"/>
                    </a:lnTo>
                    <a:lnTo>
                      <a:pt x="4" y="233"/>
                    </a:lnTo>
                    <a:lnTo>
                      <a:pt x="0" y="233"/>
                    </a:lnTo>
                    <a:lnTo>
                      <a:pt x="0" y="231"/>
                    </a:lnTo>
                    <a:lnTo>
                      <a:pt x="0" y="229"/>
                    </a:lnTo>
                    <a:lnTo>
                      <a:pt x="0" y="227"/>
                    </a:lnTo>
                    <a:lnTo>
                      <a:pt x="0" y="225"/>
                    </a:lnTo>
                    <a:lnTo>
                      <a:pt x="0" y="223"/>
                    </a:lnTo>
                    <a:lnTo>
                      <a:pt x="0" y="221"/>
                    </a:lnTo>
                    <a:lnTo>
                      <a:pt x="0" y="219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2" y="197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2" y="185"/>
                    </a:lnTo>
                    <a:lnTo>
                      <a:pt x="0" y="183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7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49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2" y="135"/>
                    </a:lnTo>
                    <a:lnTo>
                      <a:pt x="2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:a16="http://schemas.microsoft.com/office/drawing/2014/main" id="{6BF8E05A-CD5A-6FDD-CB04-BBF1EC428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538" y="4567238"/>
                <a:ext cx="508000" cy="366713"/>
              </a:xfrm>
              <a:custGeom>
                <a:avLst/>
                <a:gdLst>
                  <a:gd name="T0" fmla="*/ 44 w 320"/>
                  <a:gd name="T1" fmla="*/ 0 h 231"/>
                  <a:gd name="T2" fmla="*/ 66 w 320"/>
                  <a:gd name="T3" fmla="*/ 0 h 231"/>
                  <a:gd name="T4" fmla="*/ 84 w 320"/>
                  <a:gd name="T5" fmla="*/ 0 h 231"/>
                  <a:gd name="T6" fmla="*/ 102 w 320"/>
                  <a:gd name="T7" fmla="*/ 2 h 231"/>
                  <a:gd name="T8" fmla="*/ 122 w 320"/>
                  <a:gd name="T9" fmla="*/ 2 h 231"/>
                  <a:gd name="T10" fmla="*/ 146 w 320"/>
                  <a:gd name="T11" fmla="*/ 2 h 231"/>
                  <a:gd name="T12" fmla="*/ 160 w 320"/>
                  <a:gd name="T13" fmla="*/ 6 h 231"/>
                  <a:gd name="T14" fmla="*/ 168 w 320"/>
                  <a:gd name="T15" fmla="*/ 12 h 231"/>
                  <a:gd name="T16" fmla="*/ 188 w 320"/>
                  <a:gd name="T17" fmla="*/ 12 h 231"/>
                  <a:gd name="T18" fmla="*/ 198 w 320"/>
                  <a:gd name="T19" fmla="*/ 2 h 231"/>
                  <a:gd name="T20" fmla="*/ 218 w 320"/>
                  <a:gd name="T21" fmla="*/ 2 h 231"/>
                  <a:gd name="T22" fmla="*/ 240 w 320"/>
                  <a:gd name="T23" fmla="*/ 4 h 231"/>
                  <a:gd name="T24" fmla="*/ 258 w 320"/>
                  <a:gd name="T25" fmla="*/ 4 h 231"/>
                  <a:gd name="T26" fmla="*/ 274 w 320"/>
                  <a:gd name="T27" fmla="*/ 4 h 231"/>
                  <a:gd name="T28" fmla="*/ 292 w 320"/>
                  <a:gd name="T29" fmla="*/ 4 h 231"/>
                  <a:gd name="T30" fmla="*/ 310 w 320"/>
                  <a:gd name="T31" fmla="*/ 6 h 231"/>
                  <a:gd name="T32" fmla="*/ 314 w 320"/>
                  <a:gd name="T33" fmla="*/ 20 h 231"/>
                  <a:gd name="T34" fmla="*/ 316 w 320"/>
                  <a:gd name="T35" fmla="*/ 38 h 231"/>
                  <a:gd name="T36" fmla="*/ 318 w 320"/>
                  <a:gd name="T37" fmla="*/ 52 h 231"/>
                  <a:gd name="T38" fmla="*/ 316 w 320"/>
                  <a:gd name="T39" fmla="*/ 66 h 231"/>
                  <a:gd name="T40" fmla="*/ 314 w 320"/>
                  <a:gd name="T41" fmla="*/ 80 h 231"/>
                  <a:gd name="T42" fmla="*/ 316 w 320"/>
                  <a:gd name="T43" fmla="*/ 96 h 231"/>
                  <a:gd name="T44" fmla="*/ 308 w 320"/>
                  <a:gd name="T45" fmla="*/ 106 h 231"/>
                  <a:gd name="T46" fmla="*/ 298 w 320"/>
                  <a:gd name="T47" fmla="*/ 116 h 231"/>
                  <a:gd name="T48" fmla="*/ 296 w 320"/>
                  <a:gd name="T49" fmla="*/ 134 h 231"/>
                  <a:gd name="T50" fmla="*/ 288 w 320"/>
                  <a:gd name="T51" fmla="*/ 144 h 231"/>
                  <a:gd name="T52" fmla="*/ 288 w 320"/>
                  <a:gd name="T53" fmla="*/ 166 h 231"/>
                  <a:gd name="T54" fmla="*/ 280 w 320"/>
                  <a:gd name="T55" fmla="*/ 176 h 231"/>
                  <a:gd name="T56" fmla="*/ 274 w 320"/>
                  <a:gd name="T57" fmla="*/ 184 h 231"/>
                  <a:gd name="T58" fmla="*/ 276 w 320"/>
                  <a:gd name="T59" fmla="*/ 200 h 231"/>
                  <a:gd name="T60" fmla="*/ 276 w 320"/>
                  <a:gd name="T61" fmla="*/ 225 h 231"/>
                  <a:gd name="T62" fmla="*/ 256 w 320"/>
                  <a:gd name="T63" fmla="*/ 223 h 231"/>
                  <a:gd name="T64" fmla="*/ 234 w 320"/>
                  <a:gd name="T65" fmla="*/ 223 h 231"/>
                  <a:gd name="T66" fmla="*/ 210 w 320"/>
                  <a:gd name="T67" fmla="*/ 221 h 231"/>
                  <a:gd name="T68" fmla="*/ 194 w 320"/>
                  <a:gd name="T69" fmla="*/ 221 h 231"/>
                  <a:gd name="T70" fmla="*/ 172 w 320"/>
                  <a:gd name="T71" fmla="*/ 221 h 231"/>
                  <a:gd name="T72" fmla="*/ 158 w 320"/>
                  <a:gd name="T73" fmla="*/ 221 h 231"/>
                  <a:gd name="T74" fmla="*/ 146 w 320"/>
                  <a:gd name="T75" fmla="*/ 229 h 231"/>
                  <a:gd name="T76" fmla="*/ 136 w 320"/>
                  <a:gd name="T77" fmla="*/ 227 h 231"/>
                  <a:gd name="T78" fmla="*/ 122 w 320"/>
                  <a:gd name="T79" fmla="*/ 221 h 231"/>
                  <a:gd name="T80" fmla="*/ 104 w 320"/>
                  <a:gd name="T81" fmla="*/ 219 h 231"/>
                  <a:gd name="T82" fmla="*/ 82 w 320"/>
                  <a:gd name="T83" fmla="*/ 219 h 231"/>
                  <a:gd name="T84" fmla="*/ 66 w 320"/>
                  <a:gd name="T85" fmla="*/ 219 h 231"/>
                  <a:gd name="T86" fmla="*/ 46 w 320"/>
                  <a:gd name="T87" fmla="*/ 219 h 231"/>
                  <a:gd name="T88" fmla="*/ 30 w 320"/>
                  <a:gd name="T89" fmla="*/ 219 h 231"/>
                  <a:gd name="T90" fmla="*/ 14 w 320"/>
                  <a:gd name="T91" fmla="*/ 219 h 231"/>
                  <a:gd name="T92" fmla="*/ 6 w 320"/>
                  <a:gd name="T93" fmla="*/ 211 h 231"/>
                  <a:gd name="T94" fmla="*/ 6 w 320"/>
                  <a:gd name="T95" fmla="*/ 190 h 231"/>
                  <a:gd name="T96" fmla="*/ 0 w 320"/>
                  <a:gd name="T97" fmla="*/ 172 h 231"/>
                  <a:gd name="T98" fmla="*/ 6 w 320"/>
                  <a:gd name="T99" fmla="*/ 154 h 231"/>
                  <a:gd name="T100" fmla="*/ 6 w 320"/>
                  <a:gd name="T101" fmla="*/ 118 h 231"/>
                  <a:gd name="T102" fmla="*/ 8 w 320"/>
                  <a:gd name="T103" fmla="*/ 86 h 231"/>
                  <a:gd name="T104" fmla="*/ 8 w 320"/>
                  <a:gd name="T105" fmla="*/ 56 h 231"/>
                  <a:gd name="T106" fmla="*/ 8 w 320"/>
                  <a:gd name="T107" fmla="*/ 34 h 231"/>
                  <a:gd name="T108" fmla="*/ 8 w 320"/>
                  <a:gd name="T109" fmla="*/ 8 h 231"/>
                  <a:gd name="T110" fmla="*/ 18 w 320"/>
                  <a:gd name="T111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0" h="231">
                    <a:moveTo>
                      <a:pt x="26" y="0"/>
                    </a:move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40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0" y="4"/>
                    </a:lnTo>
                    <a:lnTo>
                      <a:pt x="160" y="6"/>
                    </a:lnTo>
                    <a:lnTo>
                      <a:pt x="160" y="8"/>
                    </a:lnTo>
                    <a:lnTo>
                      <a:pt x="160" y="10"/>
                    </a:lnTo>
                    <a:lnTo>
                      <a:pt x="160" y="12"/>
                    </a:lnTo>
                    <a:lnTo>
                      <a:pt x="162" y="12"/>
                    </a:lnTo>
                    <a:lnTo>
                      <a:pt x="162" y="12"/>
                    </a:lnTo>
                    <a:lnTo>
                      <a:pt x="164" y="12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2" y="12"/>
                    </a:lnTo>
                    <a:lnTo>
                      <a:pt x="174" y="12"/>
                    </a:lnTo>
                    <a:lnTo>
                      <a:pt x="178" y="12"/>
                    </a:lnTo>
                    <a:lnTo>
                      <a:pt x="180" y="12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88" y="10"/>
                    </a:lnTo>
                    <a:lnTo>
                      <a:pt x="188" y="8"/>
                    </a:lnTo>
                    <a:lnTo>
                      <a:pt x="188" y="6"/>
                    </a:lnTo>
                    <a:lnTo>
                      <a:pt x="188" y="4"/>
                    </a:lnTo>
                    <a:lnTo>
                      <a:pt x="188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18" y="2"/>
                    </a:lnTo>
                    <a:lnTo>
                      <a:pt x="224" y="2"/>
                    </a:lnTo>
                    <a:lnTo>
                      <a:pt x="226" y="4"/>
                    </a:lnTo>
                    <a:lnTo>
                      <a:pt x="228" y="4"/>
                    </a:lnTo>
                    <a:lnTo>
                      <a:pt x="230" y="4"/>
                    </a:lnTo>
                    <a:lnTo>
                      <a:pt x="234" y="4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0" y="4"/>
                    </a:lnTo>
                    <a:lnTo>
                      <a:pt x="242" y="4"/>
                    </a:lnTo>
                    <a:lnTo>
                      <a:pt x="246" y="4"/>
                    </a:lnTo>
                    <a:lnTo>
                      <a:pt x="248" y="4"/>
                    </a:lnTo>
                    <a:lnTo>
                      <a:pt x="250" y="4"/>
                    </a:lnTo>
                    <a:lnTo>
                      <a:pt x="252" y="4"/>
                    </a:lnTo>
                    <a:lnTo>
                      <a:pt x="254" y="4"/>
                    </a:lnTo>
                    <a:lnTo>
                      <a:pt x="256" y="4"/>
                    </a:lnTo>
                    <a:lnTo>
                      <a:pt x="258" y="4"/>
                    </a:lnTo>
                    <a:lnTo>
                      <a:pt x="258" y="4"/>
                    </a:lnTo>
                    <a:lnTo>
                      <a:pt x="260" y="4"/>
                    </a:lnTo>
                    <a:lnTo>
                      <a:pt x="262" y="4"/>
                    </a:lnTo>
                    <a:lnTo>
                      <a:pt x="266" y="4"/>
                    </a:lnTo>
                    <a:lnTo>
                      <a:pt x="268" y="4"/>
                    </a:lnTo>
                    <a:lnTo>
                      <a:pt x="270" y="4"/>
                    </a:lnTo>
                    <a:lnTo>
                      <a:pt x="272" y="4"/>
                    </a:lnTo>
                    <a:lnTo>
                      <a:pt x="274" y="4"/>
                    </a:lnTo>
                    <a:lnTo>
                      <a:pt x="276" y="4"/>
                    </a:lnTo>
                    <a:lnTo>
                      <a:pt x="278" y="4"/>
                    </a:lnTo>
                    <a:lnTo>
                      <a:pt x="282" y="4"/>
                    </a:lnTo>
                    <a:lnTo>
                      <a:pt x="284" y="4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4" y="4"/>
                    </a:lnTo>
                    <a:lnTo>
                      <a:pt x="298" y="4"/>
                    </a:lnTo>
                    <a:lnTo>
                      <a:pt x="300" y="6"/>
                    </a:lnTo>
                    <a:lnTo>
                      <a:pt x="302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08" y="6"/>
                    </a:lnTo>
                    <a:lnTo>
                      <a:pt x="310" y="6"/>
                    </a:lnTo>
                    <a:lnTo>
                      <a:pt x="314" y="6"/>
                    </a:lnTo>
                    <a:lnTo>
                      <a:pt x="314" y="8"/>
                    </a:lnTo>
                    <a:lnTo>
                      <a:pt x="314" y="10"/>
                    </a:lnTo>
                    <a:lnTo>
                      <a:pt x="314" y="12"/>
                    </a:lnTo>
                    <a:lnTo>
                      <a:pt x="314" y="14"/>
                    </a:lnTo>
                    <a:lnTo>
                      <a:pt x="314" y="16"/>
                    </a:lnTo>
                    <a:lnTo>
                      <a:pt x="314" y="18"/>
                    </a:lnTo>
                    <a:lnTo>
                      <a:pt x="314" y="20"/>
                    </a:lnTo>
                    <a:lnTo>
                      <a:pt x="314" y="22"/>
                    </a:lnTo>
                    <a:lnTo>
                      <a:pt x="312" y="26"/>
                    </a:lnTo>
                    <a:lnTo>
                      <a:pt x="314" y="26"/>
                    </a:lnTo>
                    <a:lnTo>
                      <a:pt x="314" y="28"/>
                    </a:lnTo>
                    <a:lnTo>
                      <a:pt x="316" y="30"/>
                    </a:lnTo>
                    <a:lnTo>
                      <a:pt x="316" y="32"/>
                    </a:lnTo>
                    <a:lnTo>
                      <a:pt x="316" y="34"/>
                    </a:lnTo>
                    <a:lnTo>
                      <a:pt x="316" y="38"/>
                    </a:lnTo>
                    <a:lnTo>
                      <a:pt x="316" y="40"/>
                    </a:lnTo>
                    <a:lnTo>
                      <a:pt x="318" y="40"/>
                    </a:lnTo>
                    <a:lnTo>
                      <a:pt x="318" y="42"/>
                    </a:lnTo>
                    <a:lnTo>
                      <a:pt x="318" y="42"/>
                    </a:lnTo>
                    <a:lnTo>
                      <a:pt x="318" y="44"/>
                    </a:lnTo>
                    <a:lnTo>
                      <a:pt x="320" y="48"/>
                    </a:lnTo>
                    <a:lnTo>
                      <a:pt x="318" y="50"/>
                    </a:lnTo>
                    <a:lnTo>
                      <a:pt x="318" y="52"/>
                    </a:lnTo>
                    <a:lnTo>
                      <a:pt x="320" y="56"/>
                    </a:lnTo>
                    <a:lnTo>
                      <a:pt x="318" y="56"/>
                    </a:lnTo>
                    <a:lnTo>
                      <a:pt x="318" y="58"/>
                    </a:lnTo>
                    <a:lnTo>
                      <a:pt x="318" y="60"/>
                    </a:lnTo>
                    <a:lnTo>
                      <a:pt x="318" y="62"/>
                    </a:lnTo>
                    <a:lnTo>
                      <a:pt x="318" y="64"/>
                    </a:lnTo>
                    <a:lnTo>
                      <a:pt x="316" y="64"/>
                    </a:lnTo>
                    <a:lnTo>
                      <a:pt x="316" y="66"/>
                    </a:lnTo>
                    <a:lnTo>
                      <a:pt x="316" y="68"/>
                    </a:lnTo>
                    <a:lnTo>
                      <a:pt x="316" y="70"/>
                    </a:lnTo>
                    <a:lnTo>
                      <a:pt x="314" y="70"/>
                    </a:lnTo>
                    <a:lnTo>
                      <a:pt x="314" y="72"/>
                    </a:lnTo>
                    <a:lnTo>
                      <a:pt x="314" y="74"/>
                    </a:lnTo>
                    <a:lnTo>
                      <a:pt x="314" y="76"/>
                    </a:lnTo>
                    <a:lnTo>
                      <a:pt x="314" y="78"/>
                    </a:lnTo>
                    <a:lnTo>
                      <a:pt x="314" y="80"/>
                    </a:lnTo>
                    <a:lnTo>
                      <a:pt x="316" y="82"/>
                    </a:lnTo>
                    <a:lnTo>
                      <a:pt x="316" y="84"/>
                    </a:lnTo>
                    <a:lnTo>
                      <a:pt x="316" y="88"/>
                    </a:lnTo>
                    <a:lnTo>
                      <a:pt x="316" y="88"/>
                    </a:lnTo>
                    <a:lnTo>
                      <a:pt x="316" y="90"/>
                    </a:lnTo>
                    <a:lnTo>
                      <a:pt x="316" y="92"/>
                    </a:lnTo>
                    <a:lnTo>
                      <a:pt x="316" y="94"/>
                    </a:lnTo>
                    <a:lnTo>
                      <a:pt x="316" y="96"/>
                    </a:lnTo>
                    <a:lnTo>
                      <a:pt x="314" y="96"/>
                    </a:lnTo>
                    <a:lnTo>
                      <a:pt x="314" y="98"/>
                    </a:lnTo>
                    <a:lnTo>
                      <a:pt x="312" y="98"/>
                    </a:lnTo>
                    <a:lnTo>
                      <a:pt x="310" y="98"/>
                    </a:lnTo>
                    <a:lnTo>
                      <a:pt x="310" y="100"/>
                    </a:lnTo>
                    <a:lnTo>
                      <a:pt x="308" y="104"/>
                    </a:lnTo>
                    <a:lnTo>
                      <a:pt x="308" y="106"/>
                    </a:lnTo>
                    <a:lnTo>
                      <a:pt x="308" y="106"/>
                    </a:lnTo>
                    <a:lnTo>
                      <a:pt x="308" y="108"/>
                    </a:lnTo>
                    <a:lnTo>
                      <a:pt x="308" y="110"/>
                    </a:lnTo>
                    <a:lnTo>
                      <a:pt x="306" y="112"/>
                    </a:lnTo>
                    <a:lnTo>
                      <a:pt x="304" y="114"/>
                    </a:lnTo>
                    <a:lnTo>
                      <a:pt x="302" y="114"/>
                    </a:lnTo>
                    <a:lnTo>
                      <a:pt x="300" y="114"/>
                    </a:lnTo>
                    <a:lnTo>
                      <a:pt x="298" y="114"/>
                    </a:lnTo>
                    <a:lnTo>
                      <a:pt x="298" y="116"/>
                    </a:lnTo>
                    <a:lnTo>
                      <a:pt x="298" y="118"/>
                    </a:lnTo>
                    <a:lnTo>
                      <a:pt x="298" y="120"/>
                    </a:lnTo>
                    <a:lnTo>
                      <a:pt x="296" y="122"/>
                    </a:lnTo>
                    <a:lnTo>
                      <a:pt x="296" y="124"/>
                    </a:lnTo>
                    <a:lnTo>
                      <a:pt x="296" y="126"/>
                    </a:lnTo>
                    <a:lnTo>
                      <a:pt x="296" y="128"/>
                    </a:lnTo>
                    <a:lnTo>
                      <a:pt x="296" y="130"/>
                    </a:lnTo>
                    <a:lnTo>
                      <a:pt x="296" y="134"/>
                    </a:lnTo>
                    <a:lnTo>
                      <a:pt x="296" y="136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92" y="140"/>
                    </a:lnTo>
                    <a:lnTo>
                      <a:pt x="290" y="140"/>
                    </a:lnTo>
                    <a:lnTo>
                      <a:pt x="288" y="142"/>
                    </a:lnTo>
                    <a:lnTo>
                      <a:pt x="288" y="144"/>
                    </a:lnTo>
                    <a:lnTo>
                      <a:pt x="286" y="154"/>
                    </a:lnTo>
                    <a:lnTo>
                      <a:pt x="288" y="156"/>
                    </a:lnTo>
                    <a:lnTo>
                      <a:pt x="288" y="158"/>
                    </a:lnTo>
                    <a:lnTo>
                      <a:pt x="286" y="158"/>
                    </a:lnTo>
                    <a:lnTo>
                      <a:pt x="286" y="160"/>
                    </a:lnTo>
                    <a:lnTo>
                      <a:pt x="286" y="162"/>
                    </a:lnTo>
                    <a:lnTo>
                      <a:pt x="288" y="164"/>
                    </a:lnTo>
                    <a:lnTo>
                      <a:pt x="288" y="166"/>
                    </a:lnTo>
                    <a:lnTo>
                      <a:pt x="286" y="170"/>
                    </a:lnTo>
                    <a:lnTo>
                      <a:pt x="284" y="170"/>
                    </a:lnTo>
                    <a:lnTo>
                      <a:pt x="284" y="174"/>
                    </a:lnTo>
                    <a:lnTo>
                      <a:pt x="282" y="174"/>
                    </a:lnTo>
                    <a:lnTo>
                      <a:pt x="280" y="174"/>
                    </a:lnTo>
                    <a:lnTo>
                      <a:pt x="280" y="176"/>
                    </a:lnTo>
                    <a:lnTo>
                      <a:pt x="282" y="176"/>
                    </a:lnTo>
                    <a:lnTo>
                      <a:pt x="280" y="176"/>
                    </a:lnTo>
                    <a:lnTo>
                      <a:pt x="280" y="178"/>
                    </a:lnTo>
                    <a:lnTo>
                      <a:pt x="282" y="180"/>
                    </a:lnTo>
                    <a:lnTo>
                      <a:pt x="280" y="182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78" y="184"/>
                    </a:lnTo>
                    <a:lnTo>
                      <a:pt x="276" y="184"/>
                    </a:lnTo>
                    <a:lnTo>
                      <a:pt x="274" y="184"/>
                    </a:lnTo>
                    <a:lnTo>
                      <a:pt x="274" y="188"/>
                    </a:lnTo>
                    <a:lnTo>
                      <a:pt x="276" y="188"/>
                    </a:lnTo>
                    <a:lnTo>
                      <a:pt x="276" y="190"/>
                    </a:lnTo>
                    <a:lnTo>
                      <a:pt x="276" y="192"/>
                    </a:lnTo>
                    <a:lnTo>
                      <a:pt x="276" y="194"/>
                    </a:lnTo>
                    <a:lnTo>
                      <a:pt x="276" y="196"/>
                    </a:lnTo>
                    <a:lnTo>
                      <a:pt x="276" y="198"/>
                    </a:lnTo>
                    <a:lnTo>
                      <a:pt x="276" y="200"/>
                    </a:lnTo>
                    <a:lnTo>
                      <a:pt x="276" y="202"/>
                    </a:lnTo>
                    <a:lnTo>
                      <a:pt x="276" y="204"/>
                    </a:lnTo>
                    <a:lnTo>
                      <a:pt x="276" y="209"/>
                    </a:lnTo>
                    <a:lnTo>
                      <a:pt x="276" y="211"/>
                    </a:lnTo>
                    <a:lnTo>
                      <a:pt x="276" y="215"/>
                    </a:lnTo>
                    <a:lnTo>
                      <a:pt x="276" y="217"/>
                    </a:lnTo>
                    <a:lnTo>
                      <a:pt x="276" y="223"/>
                    </a:lnTo>
                    <a:lnTo>
                      <a:pt x="276" y="225"/>
                    </a:lnTo>
                    <a:lnTo>
                      <a:pt x="272" y="223"/>
                    </a:lnTo>
                    <a:lnTo>
                      <a:pt x="270" y="223"/>
                    </a:lnTo>
                    <a:lnTo>
                      <a:pt x="268" y="223"/>
                    </a:lnTo>
                    <a:lnTo>
                      <a:pt x="266" y="223"/>
                    </a:lnTo>
                    <a:lnTo>
                      <a:pt x="262" y="223"/>
                    </a:lnTo>
                    <a:lnTo>
                      <a:pt x="260" y="223"/>
                    </a:lnTo>
                    <a:lnTo>
                      <a:pt x="258" y="223"/>
                    </a:lnTo>
                    <a:lnTo>
                      <a:pt x="256" y="223"/>
                    </a:lnTo>
                    <a:lnTo>
                      <a:pt x="252" y="223"/>
                    </a:lnTo>
                    <a:lnTo>
                      <a:pt x="250" y="223"/>
                    </a:lnTo>
                    <a:lnTo>
                      <a:pt x="248" y="223"/>
                    </a:lnTo>
                    <a:lnTo>
                      <a:pt x="246" y="223"/>
                    </a:lnTo>
                    <a:lnTo>
                      <a:pt x="244" y="223"/>
                    </a:lnTo>
                    <a:lnTo>
                      <a:pt x="240" y="223"/>
                    </a:lnTo>
                    <a:lnTo>
                      <a:pt x="238" y="223"/>
                    </a:lnTo>
                    <a:lnTo>
                      <a:pt x="234" y="223"/>
                    </a:lnTo>
                    <a:lnTo>
                      <a:pt x="232" y="223"/>
                    </a:lnTo>
                    <a:lnTo>
                      <a:pt x="230" y="223"/>
                    </a:lnTo>
                    <a:lnTo>
                      <a:pt x="226" y="223"/>
                    </a:lnTo>
                    <a:lnTo>
                      <a:pt x="224" y="223"/>
                    </a:lnTo>
                    <a:lnTo>
                      <a:pt x="222" y="223"/>
                    </a:lnTo>
                    <a:lnTo>
                      <a:pt x="216" y="223"/>
                    </a:lnTo>
                    <a:lnTo>
                      <a:pt x="212" y="223"/>
                    </a:lnTo>
                    <a:lnTo>
                      <a:pt x="210" y="221"/>
                    </a:lnTo>
                    <a:lnTo>
                      <a:pt x="210" y="221"/>
                    </a:lnTo>
                    <a:lnTo>
                      <a:pt x="208" y="221"/>
                    </a:lnTo>
                    <a:lnTo>
                      <a:pt x="206" y="221"/>
                    </a:lnTo>
                    <a:lnTo>
                      <a:pt x="204" y="221"/>
                    </a:lnTo>
                    <a:lnTo>
                      <a:pt x="202" y="221"/>
                    </a:lnTo>
                    <a:lnTo>
                      <a:pt x="198" y="221"/>
                    </a:lnTo>
                    <a:lnTo>
                      <a:pt x="196" y="221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4" y="221"/>
                    </a:lnTo>
                    <a:lnTo>
                      <a:pt x="182" y="221"/>
                    </a:lnTo>
                    <a:lnTo>
                      <a:pt x="174" y="221"/>
                    </a:lnTo>
                    <a:lnTo>
                      <a:pt x="172" y="221"/>
                    </a:lnTo>
                    <a:lnTo>
                      <a:pt x="170" y="221"/>
                    </a:lnTo>
                    <a:lnTo>
                      <a:pt x="168" y="221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2" y="221"/>
                    </a:lnTo>
                    <a:lnTo>
                      <a:pt x="162" y="221"/>
                    </a:lnTo>
                    <a:lnTo>
                      <a:pt x="160" y="221"/>
                    </a:lnTo>
                    <a:lnTo>
                      <a:pt x="158" y="221"/>
                    </a:lnTo>
                    <a:lnTo>
                      <a:pt x="156" y="221"/>
                    </a:lnTo>
                    <a:lnTo>
                      <a:pt x="152" y="221"/>
                    </a:lnTo>
                    <a:lnTo>
                      <a:pt x="148" y="221"/>
                    </a:lnTo>
                    <a:lnTo>
                      <a:pt x="146" y="221"/>
                    </a:lnTo>
                    <a:lnTo>
                      <a:pt x="146" y="223"/>
                    </a:lnTo>
                    <a:lnTo>
                      <a:pt x="146" y="225"/>
                    </a:lnTo>
                    <a:lnTo>
                      <a:pt x="146" y="227"/>
                    </a:lnTo>
                    <a:lnTo>
                      <a:pt x="146" y="229"/>
                    </a:lnTo>
                    <a:lnTo>
                      <a:pt x="146" y="231"/>
                    </a:lnTo>
                    <a:lnTo>
                      <a:pt x="144" y="231"/>
                    </a:lnTo>
                    <a:lnTo>
                      <a:pt x="142" y="231"/>
                    </a:lnTo>
                    <a:lnTo>
                      <a:pt x="140" y="231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6" y="229"/>
                    </a:lnTo>
                    <a:lnTo>
                      <a:pt x="136" y="227"/>
                    </a:lnTo>
                    <a:lnTo>
                      <a:pt x="136" y="225"/>
                    </a:lnTo>
                    <a:lnTo>
                      <a:pt x="136" y="223"/>
                    </a:lnTo>
                    <a:lnTo>
                      <a:pt x="136" y="221"/>
                    </a:lnTo>
                    <a:lnTo>
                      <a:pt x="134" y="221"/>
                    </a:lnTo>
                    <a:lnTo>
                      <a:pt x="130" y="221"/>
                    </a:lnTo>
                    <a:lnTo>
                      <a:pt x="128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16" y="219"/>
                    </a:lnTo>
                    <a:lnTo>
                      <a:pt x="114" y="219"/>
                    </a:lnTo>
                    <a:lnTo>
                      <a:pt x="114" y="219"/>
                    </a:lnTo>
                    <a:lnTo>
                      <a:pt x="112" y="219"/>
                    </a:lnTo>
                    <a:lnTo>
                      <a:pt x="110" y="219"/>
                    </a:lnTo>
                    <a:lnTo>
                      <a:pt x="108" y="219"/>
                    </a:lnTo>
                    <a:lnTo>
                      <a:pt x="106" y="219"/>
                    </a:lnTo>
                    <a:lnTo>
                      <a:pt x="104" y="219"/>
                    </a:lnTo>
                    <a:lnTo>
                      <a:pt x="102" y="219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19"/>
                    </a:lnTo>
                    <a:lnTo>
                      <a:pt x="84" y="219"/>
                    </a:lnTo>
                    <a:lnTo>
                      <a:pt x="82" y="219"/>
                    </a:lnTo>
                    <a:lnTo>
                      <a:pt x="80" y="219"/>
                    </a:lnTo>
                    <a:lnTo>
                      <a:pt x="78" y="219"/>
                    </a:lnTo>
                    <a:lnTo>
                      <a:pt x="76" y="219"/>
                    </a:lnTo>
                    <a:lnTo>
                      <a:pt x="74" y="219"/>
                    </a:lnTo>
                    <a:lnTo>
                      <a:pt x="72" y="219"/>
                    </a:lnTo>
                    <a:lnTo>
                      <a:pt x="70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4" y="219"/>
                    </a:lnTo>
                    <a:lnTo>
                      <a:pt x="60" y="219"/>
                    </a:lnTo>
                    <a:lnTo>
                      <a:pt x="58" y="219"/>
                    </a:lnTo>
                    <a:lnTo>
                      <a:pt x="56" y="219"/>
                    </a:lnTo>
                    <a:lnTo>
                      <a:pt x="52" y="219"/>
                    </a:lnTo>
                    <a:lnTo>
                      <a:pt x="50" y="219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4" y="219"/>
                    </a:lnTo>
                    <a:lnTo>
                      <a:pt x="42" y="219"/>
                    </a:lnTo>
                    <a:lnTo>
                      <a:pt x="40" y="219"/>
                    </a:lnTo>
                    <a:lnTo>
                      <a:pt x="38" y="219"/>
                    </a:lnTo>
                    <a:lnTo>
                      <a:pt x="36" y="219"/>
                    </a:lnTo>
                    <a:lnTo>
                      <a:pt x="34" y="219"/>
                    </a:lnTo>
                    <a:lnTo>
                      <a:pt x="32" y="219"/>
                    </a:lnTo>
                    <a:lnTo>
                      <a:pt x="30" y="219"/>
                    </a:lnTo>
                    <a:lnTo>
                      <a:pt x="28" y="219"/>
                    </a:lnTo>
                    <a:lnTo>
                      <a:pt x="26" y="219"/>
                    </a:lnTo>
                    <a:lnTo>
                      <a:pt x="22" y="219"/>
                    </a:lnTo>
                    <a:lnTo>
                      <a:pt x="20" y="219"/>
                    </a:lnTo>
                    <a:lnTo>
                      <a:pt x="18" y="219"/>
                    </a:lnTo>
                    <a:lnTo>
                      <a:pt x="18" y="219"/>
                    </a:lnTo>
                    <a:lnTo>
                      <a:pt x="16" y="219"/>
                    </a:lnTo>
                    <a:lnTo>
                      <a:pt x="14" y="219"/>
                    </a:lnTo>
                    <a:lnTo>
                      <a:pt x="12" y="219"/>
                    </a:lnTo>
                    <a:lnTo>
                      <a:pt x="10" y="219"/>
                    </a:lnTo>
                    <a:lnTo>
                      <a:pt x="8" y="219"/>
                    </a:lnTo>
                    <a:lnTo>
                      <a:pt x="6" y="219"/>
                    </a:lnTo>
                    <a:lnTo>
                      <a:pt x="6" y="217"/>
                    </a:lnTo>
                    <a:lnTo>
                      <a:pt x="6" y="215"/>
                    </a:lnTo>
                    <a:lnTo>
                      <a:pt x="6" y="213"/>
                    </a:lnTo>
                    <a:lnTo>
                      <a:pt x="6" y="211"/>
                    </a:lnTo>
                    <a:lnTo>
                      <a:pt x="6" y="207"/>
                    </a:lnTo>
                    <a:lnTo>
                      <a:pt x="6" y="202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6" y="184"/>
                    </a:lnTo>
                    <a:lnTo>
                      <a:pt x="6" y="184"/>
                    </a:lnTo>
                    <a:lnTo>
                      <a:pt x="6" y="180"/>
                    </a:lnTo>
                    <a:lnTo>
                      <a:pt x="6" y="178"/>
                    </a:lnTo>
                    <a:lnTo>
                      <a:pt x="6" y="172"/>
                    </a:lnTo>
                    <a:lnTo>
                      <a:pt x="4" y="172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6"/>
                    </a:lnTo>
                    <a:lnTo>
                      <a:pt x="2" y="166"/>
                    </a:lnTo>
                    <a:lnTo>
                      <a:pt x="4" y="166"/>
                    </a:lnTo>
                    <a:lnTo>
                      <a:pt x="6" y="166"/>
                    </a:lnTo>
                    <a:lnTo>
                      <a:pt x="6" y="162"/>
                    </a:lnTo>
                    <a:lnTo>
                      <a:pt x="6" y="160"/>
                    </a:lnTo>
                    <a:lnTo>
                      <a:pt x="6" y="154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40"/>
                    </a:lnTo>
                    <a:lnTo>
                      <a:pt x="6" y="136"/>
                    </a:lnTo>
                    <a:lnTo>
                      <a:pt x="6" y="130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6" y="116"/>
                    </a:lnTo>
                    <a:lnTo>
                      <a:pt x="6" y="114"/>
                    </a:lnTo>
                    <a:lnTo>
                      <a:pt x="6" y="11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8" y="64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46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" name="Freeform 40">
                <a:extLst>
                  <a:ext uri="{FF2B5EF4-FFF2-40B4-BE49-F238E27FC236}">
                    <a16:creationId xmlns:a16="http://schemas.microsoft.com/office/drawing/2014/main" id="{6BC20D5E-7C61-C8A5-7E08-67146DAF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063" y="1976438"/>
                <a:ext cx="520700" cy="385763"/>
              </a:xfrm>
              <a:custGeom>
                <a:avLst/>
                <a:gdLst>
                  <a:gd name="T0" fmla="*/ 254 w 328"/>
                  <a:gd name="T1" fmla="*/ 8 h 243"/>
                  <a:gd name="T2" fmla="*/ 252 w 328"/>
                  <a:gd name="T3" fmla="*/ 20 h 243"/>
                  <a:gd name="T4" fmla="*/ 246 w 328"/>
                  <a:gd name="T5" fmla="*/ 30 h 243"/>
                  <a:gd name="T6" fmla="*/ 246 w 328"/>
                  <a:gd name="T7" fmla="*/ 40 h 243"/>
                  <a:gd name="T8" fmla="*/ 246 w 328"/>
                  <a:gd name="T9" fmla="*/ 54 h 243"/>
                  <a:gd name="T10" fmla="*/ 250 w 328"/>
                  <a:gd name="T11" fmla="*/ 70 h 243"/>
                  <a:gd name="T12" fmla="*/ 256 w 328"/>
                  <a:gd name="T13" fmla="*/ 84 h 243"/>
                  <a:gd name="T14" fmla="*/ 264 w 328"/>
                  <a:gd name="T15" fmla="*/ 94 h 243"/>
                  <a:gd name="T16" fmla="*/ 270 w 328"/>
                  <a:gd name="T17" fmla="*/ 110 h 243"/>
                  <a:gd name="T18" fmla="*/ 278 w 328"/>
                  <a:gd name="T19" fmla="*/ 120 h 243"/>
                  <a:gd name="T20" fmla="*/ 286 w 328"/>
                  <a:gd name="T21" fmla="*/ 130 h 243"/>
                  <a:gd name="T22" fmla="*/ 294 w 328"/>
                  <a:gd name="T23" fmla="*/ 132 h 243"/>
                  <a:gd name="T24" fmla="*/ 304 w 328"/>
                  <a:gd name="T25" fmla="*/ 136 h 243"/>
                  <a:gd name="T26" fmla="*/ 310 w 328"/>
                  <a:gd name="T27" fmla="*/ 145 h 243"/>
                  <a:gd name="T28" fmla="*/ 314 w 328"/>
                  <a:gd name="T29" fmla="*/ 157 h 243"/>
                  <a:gd name="T30" fmla="*/ 316 w 328"/>
                  <a:gd name="T31" fmla="*/ 171 h 243"/>
                  <a:gd name="T32" fmla="*/ 322 w 328"/>
                  <a:gd name="T33" fmla="*/ 181 h 243"/>
                  <a:gd name="T34" fmla="*/ 326 w 328"/>
                  <a:gd name="T35" fmla="*/ 191 h 243"/>
                  <a:gd name="T36" fmla="*/ 320 w 328"/>
                  <a:gd name="T37" fmla="*/ 203 h 243"/>
                  <a:gd name="T38" fmla="*/ 326 w 328"/>
                  <a:gd name="T39" fmla="*/ 213 h 243"/>
                  <a:gd name="T40" fmla="*/ 314 w 328"/>
                  <a:gd name="T41" fmla="*/ 221 h 243"/>
                  <a:gd name="T42" fmla="*/ 286 w 328"/>
                  <a:gd name="T43" fmla="*/ 221 h 243"/>
                  <a:gd name="T44" fmla="*/ 272 w 328"/>
                  <a:gd name="T45" fmla="*/ 221 h 243"/>
                  <a:gd name="T46" fmla="*/ 260 w 328"/>
                  <a:gd name="T47" fmla="*/ 221 h 243"/>
                  <a:gd name="T48" fmla="*/ 242 w 328"/>
                  <a:gd name="T49" fmla="*/ 221 h 243"/>
                  <a:gd name="T50" fmla="*/ 218 w 328"/>
                  <a:gd name="T51" fmla="*/ 215 h 243"/>
                  <a:gd name="T52" fmla="*/ 204 w 328"/>
                  <a:gd name="T53" fmla="*/ 221 h 243"/>
                  <a:gd name="T54" fmla="*/ 190 w 328"/>
                  <a:gd name="T55" fmla="*/ 213 h 243"/>
                  <a:gd name="T56" fmla="*/ 170 w 328"/>
                  <a:gd name="T57" fmla="*/ 221 h 243"/>
                  <a:gd name="T58" fmla="*/ 152 w 328"/>
                  <a:gd name="T59" fmla="*/ 221 h 243"/>
                  <a:gd name="T60" fmla="*/ 130 w 328"/>
                  <a:gd name="T61" fmla="*/ 221 h 243"/>
                  <a:gd name="T62" fmla="*/ 114 w 328"/>
                  <a:gd name="T63" fmla="*/ 219 h 243"/>
                  <a:gd name="T64" fmla="*/ 102 w 328"/>
                  <a:gd name="T65" fmla="*/ 243 h 243"/>
                  <a:gd name="T66" fmla="*/ 96 w 328"/>
                  <a:gd name="T67" fmla="*/ 239 h 243"/>
                  <a:gd name="T68" fmla="*/ 98 w 328"/>
                  <a:gd name="T69" fmla="*/ 233 h 243"/>
                  <a:gd name="T70" fmla="*/ 88 w 328"/>
                  <a:gd name="T71" fmla="*/ 219 h 243"/>
                  <a:gd name="T72" fmla="*/ 64 w 328"/>
                  <a:gd name="T73" fmla="*/ 219 h 243"/>
                  <a:gd name="T74" fmla="*/ 42 w 328"/>
                  <a:gd name="T75" fmla="*/ 199 h 243"/>
                  <a:gd name="T76" fmla="*/ 36 w 328"/>
                  <a:gd name="T77" fmla="*/ 179 h 243"/>
                  <a:gd name="T78" fmla="*/ 24 w 328"/>
                  <a:gd name="T79" fmla="*/ 138 h 243"/>
                  <a:gd name="T80" fmla="*/ 18 w 328"/>
                  <a:gd name="T81" fmla="*/ 120 h 243"/>
                  <a:gd name="T82" fmla="*/ 12 w 328"/>
                  <a:gd name="T83" fmla="*/ 100 h 243"/>
                  <a:gd name="T84" fmla="*/ 2 w 328"/>
                  <a:gd name="T85" fmla="*/ 64 h 243"/>
                  <a:gd name="T86" fmla="*/ 14 w 328"/>
                  <a:gd name="T87" fmla="*/ 58 h 243"/>
                  <a:gd name="T88" fmla="*/ 18 w 328"/>
                  <a:gd name="T89" fmla="*/ 44 h 243"/>
                  <a:gd name="T90" fmla="*/ 26 w 328"/>
                  <a:gd name="T91" fmla="*/ 44 h 243"/>
                  <a:gd name="T92" fmla="*/ 38 w 328"/>
                  <a:gd name="T93" fmla="*/ 56 h 243"/>
                  <a:gd name="T94" fmla="*/ 52 w 328"/>
                  <a:gd name="T95" fmla="*/ 56 h 243"/>
                  <a:gd name="T96" fmla="*/ 62 w 328"/>
                  <a:gd name="T97" fmla="*/ 48 h 243"/>
                  <a:gd name="T98" fmla="*/ 70 w 328"/>
                  <a:gd name="T99" fmla="*/ 40 h 243"/>
                  <a:gd name="T100" fmla="*/ 72 w 328"/>
                  <a:gd name="T101" fmla="*/ 28 h 243"/>
                  <a:gd name="T102" fmla="*/ 88 w 328"/>
                  <a:gd name="T103" fmla="*/ 16 h 243"/>
                  <a:gd name="T104" fmla="*/ 102 w 328"/>
                  <a:gd name="T105" fmla="*/ 12 h 243"/>
                  <a:gd name="T106" fmla="*/ 106 w 328"/>
                  <a:gd name="T107" fmla="*/ 0 h 243"/>
                  <a:gd name="T108" fmla="*/ 136 w 328"/>
                  <a:gd name="T109" fmla="*/ 0 h 243"/>
                  <a:gd name="T110" fmla="*/ 170 w 328"/>
                  <a:gd name="T111" fmla="*/ 0 h 243"/>
                  <a:gd name="T112" fmla="*/ 204 w 328"/>
                  <a:gd name="T113" fmla="*/ 0 h 243"/>
                  <a:gd name="T114" fmla="*/ 218 w 328"/>
                  <a:gd name="T115" fmla="*/ 0 h 243"/>
                  <a:gd name="T116" fmla="*/ 236 w 328"/>
                  <a:gd name="T117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8" h="243">
                    <a:moveTo>
                      <a:pt x="242" y="0"/>
                    </a:move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6"/>
                    </a:lnTo>
                    <a:lnTo>
                      <a:pt x="250" y="8"/>
                    </a:lnTo>
                    <a:lnTo>
                      <a:pt x="254" y="8"/>
                    </a:lnTo>
                    <a:lnTo>
                      <a:pt x="258" y="8"/>
                    </a:lnTo>
                    <a:lnTo>
                      <a:pt x="256" y="10"/>
                    </a:lnTo>
                    <a:lnTo>
                      <a:pt x="256" y="12"/>
                    </a:lnTo>
                    <a:lnTo>
                      <a:pt x="256" y="14"/>
                    </a:lnTo>
                    <a:lnTo>
                      <a:pt x="254" y="16"/>
                    </a:lnTo>
                    <a:lnTo>
                      <a:pt x="254" y="18"/>
                    </a:lnTo>
                    <a:lnTo>
                      <a:pt x="252" y="20"/>
                    </a:lnTo>
                    <a:lnTo>
                      <a:pt x="252" y="22"/>
                    </a:lnTo>
                    <a:lnTo>
                      <a:pt x="250" y="24"/>
                    </a:lnTo>
                    <a:lnTo>
                      <a:pt x="248" y="24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46" y="28"/>
                    </a:lnTo>
                    <a:lnTo>
                      <a:pt x="246" y="30"/>
                    </a:lnTo>
                    <a:lnTo>
                      <a:pt x="248" y="30"/>
                    </a:lnTo>
                    <a:lnTo>
                      <a:pt x="248" y="32"/>
                    </a:lnTo>
                    <a:lnTo>
                      <a:pt x="248" y="34"/>
                    </a:lnTo>
                    <a:lnTo>
                      <a:pt x="248" y="36"/>
                    </a:lnTo>
                    <a:lnTo>
                      <a:pt x="246" y="38"/>
                    </a:lnTo>
                    <a:lnTo>
                      <a:pt x="246" y="40"/>
                    </a:lnTo>
                    <a:lnTo>
                      <a:pt x="246" y="40"/>
                    </a:lnTo>
                    <a:lnTo>
                      <a:pt x="246" y="44"/>
                    </a:lnTo>
                    <a:lnTo>
                      <a:pt x="246" y="46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8" y="52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6" y="56"/>
                    </a:lnTo>
                    <a:lnTo>
                      <a:pt x="248" y="56"/>
                    </a:lnTo>
                    <a:lnTo>
                      <a:pt x="248" y="58"/>
                    </a:lnTo>
                    <a:lnTo>
                      <a:pt x="250" y="62"/>
                    </a:lnTo>
                    <a:lnTo>
                      <a:pt x="250" y="64"/>
                    </a:lnTo>
                    <a:lnTo>
                      <a:pt x="250" y="66"/>
                    </a:lnTo>
                    <a:lnTo>
                      <a:pt x="250" y="70"/>
                    </a:lnTo>
                    <a:lnTo>
                      <a:pt x="250" y="72"/>
                    </a:lnTo>
                    <a:lnTo>
                      <a:pt x="252" y="74"/>
                    </a:lnTo>
                    <a:lnTo>
                      <a:pt x="252" y="80"/>
                    </a:lnTo>
                    <a:lnTo>
                      <a:pt x="254" y="80"/>
                    </a:lnTo>
                    <a:lnTo>
                      <a:pt x="254" y="82"/>
                    </a:lnTo>
                    <a:lnTo>
                      <a:pt x="254" y="84"/>
                    </a:lnTo>
                    <a:lnTo>
                      <a:pt x="256" y="84"/>
                    </a:lnTo>
                    <a:lnTo>
                      <a:pt x="256" y="86"/>
                    </a:lnTo>
                    <a:lnTo>
                      <a:pt x="258" y="86"/>
                    </a:lnTo>
                    <a:lnTo>
                      <a:pt x="258" y="88"/>
                    </a:lnTo>
                    <a:lnTo>
                      <a:pt x="258" y="88"/>
                    </a:lnTo>
                    <a:lnTo>
                      <a:pt x="260" y="90"/>
                    </a:lnTo>
                    <a:lnTo>
                      <a:pt x="262" y="92"/>
                    </a:lnTo>
                    <a:lnTo>
                      <a:pt x="264" y="94"/>
                    </a:lnTo>
                    <a:lnTo>
                      <a:pt x="266" y="98"/>
                    </a:lnTo>
                    <a:lnTo>
                      <a:pt x="266" y="100"/>
                    </a:lnTo>
                    <a:lnTo>
                      <a:pt x="266" y="102"/>
                    </a:lnTo>
                    <a:lnTo>
                      <a:pt x="268" y="104"/>
                    </a:lnTo>
                    <a:lnTo>
                      <a:pt x="268" y="106"/>
                    </a:lnTo>
                    <a:lnTo>
                      <a:pt x="268" y="108"/>
                    </a:lnTo>
                    <a:lnTo>
                      <a:pt x="270" y="110"/>
                    </a:lnTo>
                    <a:lnTo>
                      <a:pt x="270" y="114"/>
                    </a:lnTo>
                    <a:lnTo>
                      <a:pt x="270" y="116"/>
                    </a:lnTo>
                    <a:lnTo>
                      <a:pt x="272" y="118"/>
                    </a:lnTo>
                    <a:lnTo>
                      <a:pt x="274" y="118"/>
                    </a:lnTo>
                    <a:lnTo>
                      <a:pt x="276" y="116"/>
                    </a:lnTo>
                    <a:lnTo>
                      <a:pt x="278" y="118"/>
                    </a:lnTo>
                    <a:lnTo>
                      <a:pt x="278" y="120"/>
                    </a:lnTo>
                    <a:lnTo>
                      <a:pt x="278" y="122"/>
                    </a:lnTo>
                    <a:lnTo>
                      <a:pt x="280" y="122"/>
                    </a:lnTo>
                    <a:lnTo>
                      <a:pt x="280" y="124"/>
                    </a:lnTo>
                    <a:lnTo>
                      <a:pt x="282" y="126"/>
                    </a:lnTo>
                    <a:lnTo>
                      <a:pt x="284" y="126"/>
                    </a:lnTo>
                    <a:lnTo>
                      <a:pt x="286" y="128"/>
                    </a:lnTo>
                    <a:lnTo>
                      <a:pt x="286" y="130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90" y="132"/>
                    </a:lnTo>
                    <a:lnTo>
                      <a:pt x="290" y="130"/>
                    </a:lnTo>
                    <a:lnTo>
                      <a:pt x="292" y="130"/>
                    </a:lnTo>
                    <a:lnTo>
                      <a:pt x="294" y="130"/>
                    </a:lnTo>
                    <a:lnTo>
                      <a:pt x="294" y="132"/>
                    </a:lnTo>
                    <a:lnTo>
                      <a:pt x="296" y="132"/>
                    </a:lnTo>
                    <a:lnTo>
                      <a:pt x="300" y="134"/>
                    </a:lnTo>
                    <a:lnTo>
                      <a:pt x="302" y="134"/>
                    </a:lnTo>
                    <a:lnTo>
                      <a:pt x="304" y="134"/>
                    </a:lnTo>
                    <a:lnTo>
                      <a:pt x="306" y="134"/>
                    </a:lnTo>
                    <a:lnTo>
                      <a:pt x="304" y="136"/>
                    </a:lnTo>
                    <a:lnTo>
                      <a:pt x="304" y="136"/>
                    </a:lnTo>
                    <a:lnTo>
                      <a:pt x="306" y="138"/>
                    </a:lnTo>
                    <a:lnTo>
                      <a:pt x="306" y="140"/>
                    </a:lnTo>
                    <a:lnTo>
                      <a:pt x="308" y="140"/>
                    </a:lnTo>
                    <a:lnTo>
                      <a:pt x="308" y="138"/>
                    </a:lnTo>
                    <a:lnTo>
                      <a:pt x="310" y="140"/>
                    </a:lnTo>
                    <a:lnTo>
                      <a:pt x="310" y="142"/>
                    </a:lnTo>
                    <a:lnTo>
                      <a:pt x="310" y="145"/>
                    </a:lnTo>
                    <a:lnTo>
                      <a:pt x="312" y="147"/>
                    </a:lnTo>
                    <a:lnTo>
                      <a:pt x="314" y="147"/>
                    </a:lnTo>
                    <a:lnTo>
                      <a:pt x="314" y="151"/>
                    </a:lnTo>
                    <a:lnTo>
                      <a:pt x="314" y="153"/>
                    </a:lnTo>
                    <a:lnTo>
                      <a:pt x="314" y="155"/>
                    </a:lnTo>
                    <a:lnTo>
                      <a:pt x="314" y="155"/>
                    </a:lnTo>
                    <a:lnTo>
                      <a:pt x="314" y="157"/>
                    </a:lnTo>
                    <a:lnTo>
                      <a:pt x="316" y="159"/>
                    </a:lnTo>
                    <a:lnTo>
                      <a:pt x="316" y="161"/>
                    </a:lnTo>
                    <a:lnTo>
                      <a:pt x="314" y="163"/>
                    </a:lnTo>
                    <a:lnTo>
                      <a:pt x="314" y="165"/>
                    </a:lnTo>
                    <a:lnTo>
                      <a:pt x="314" y="167"/>
                    </a:lnTo>
                    <a:lnTo>
                      <a:pt x="316" y="169"/>
                    </a:lnTo>
                    <a:lnTo>
                      <a:pt x="316" y="171"/>
                    </a:lnTo>
                    <a:lnTo>
                      <a:pt x="318" y="173"/>
                    </a:lnTo>
                    <a:lnTo>
                      <a:pt x="316" y="173"/>
                    </a:lnTo>
                    <a:lnTo>
                      <a:pt x="318" y="175"/>
                    </a:lnTo>
                    <a:lnTo>
                      <a:pt x="318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2" y="181"/>
                    </a:lnTo>
                    <a:lnTo>
                      <a:pt x="322" y="183"/>
                    </a:lnTo>
                    <a:lnTo>
                      <a:pt x="324" y="183"/>
                    </a:lnTo>
                    <a:lnTo>
                      <a:pt x="324" y="185"/>
                    </a:lnTo>
                    <a:lnTo>
                      <a:pt x="326" y="187"/>
                    </a:lnTo>
                    <a:lnTo>
                      <a:pt x="324" y="189"/>
                    </a:lnTo>
                    <a:lnTo>
                      <a:pt x="324" y="191"/>
                    </a:lnTo>
                    <a:lnTo>
                      <a:pt x="326" y="191"/>
                    </a:lnTo>
                    <a:lnTo>
                      <a:pt x="328" y="193"/>
                    </a:lnTo>
                    <a:lnTo>
                      <a:pt x="328" y="197"/>
                    </a:lnTo>
                    <a:lnTo>
                      <a:pt x="328" y="199"/>
                    </a:lnTo>
                    <a:lnTo>
                      <a:pt x="326" y="199"/>
                    </a:lnTo>
                    <a:lnTo>
                      <a:pt x="324" y="197"/>
                    </a:lnTo>
                    <a:lnTo>
                      <a:pt x="320" y="201"/>
                    </a:lnTo>
                    <a:lnTo>
                      <a:pt x="320" y="203"/>
                    </a:lnTo>
                    <a:lnTo>
                      <a:pt x="320" y="205"/>
                    </a:lnTo>
                    <a:lnTo>
                      <a:pt x="320" y="207"/>
                    </a:lnTo>
                    <a:lnTo>
                      <a:pt x="322" y="207"/>
                    </a:lnTo>
                    <a:lnTo>
                      <a:pt x="322" y="209"/>
                    </a:lnTo>
                    <a:lnTo>
                      <a:pt x="324" y="209"/>
                    </a:lnTo>
                    <a:lnTo>
                      <a:pt x="324" y="211"/>
                    </a:lnTo>
                    <a:lnTo>
                      <a:pt x="326" y="213"/>
                    </a:lnTo>
                    <a:lnTo>
                      <a:pt x="324" y="215"/>
                    </a:lnTo>
                    <a:lnTo>
                      <a:pt x="324" y="217"/>
                    </a:lnTo>
                    <a:lnTo>
                      <a:pt x="322" y="217"/>
                    </a:lnTo>
                    <a:lnTo>
                      <a:pt x="322" y="219"/>
                    </a:lnTo>
                    <a:lnTo>
                      <a:pt x="322" y="221"/>
                    </a:lnTo>
                    <a:lnTo>
                      <a:pt x="324" y="221"/>
                    </a:lnTo>
                    <a:lnTo>
                      <a:pt x="314" y="221"/>
                    </a:lnTo>
                    <a:lnTo>
                      <a:pt x="310" y="221"/>
                    </a:lnTo>
                    <a:lnTo>
                      <a:pt x="304" y="221"/>
                    </a:lnTo>
                    <a:lnTo>
                      <a:pt x="296" y="221"/>
                    </a:lnTo>
                    <a:lnTo>
                      <a:pt x="294" y="221"/>
                    </a:lnTo>
                    <a:lnTo>
                      <a:pt x="292" y="221"/>
                    </a:lnTo>
                    <a:lnTo>
                      <a:pt x="290" y="221"/>
                    </a:lnTo>
                    <a:lnTo>
                      <a:pt x="286" y="221"/>
                    </a:lnTo>
                    <a:lnTo>
                      <a:pt x="284" y="221"/>
                    </a:lnTo>
                    <a:lnTo>
                      <a:pt x="282" y="221"/>
                    </a:lnTo>
                    <a:lnTo>
                      <a:pt x="280" y="221"/>
                    </a:lnTo>
                    <a:lnTo>
                      <a:pt x="278" y="221"/>
                    </a:lnTo>
                    <a:lnTo>
                      <a:pt x="276" y="221"/>
                    </a:lnTo>
                    <a:lnTo>
                      <a:pt x="274" y="221"/>
                    </a:lnTo>
                    <a:lnTo>
                      <a:pt x="272" y="221"/>
                    </a:lnTo>
                    <a:lnTo>
                      <a:pt x="270" y="221"/>
                    </a:lnTo>
                    <a:lnTo>
                      <a:pt x="268" y="221"/>
                    </a:lnTo>
                    <a:lnTo>
                      <a:pt x="266" y="221"/>
                    </a:lnTo>
                    <a:lnTo>
                      <a:pt x="266" y="221"/>
                    </a:lnTo>
                    <a:lnTo>
                      <a:pt x="264" y="221"/>
                    </a:lnTo>
                    <a:lnTo>
                      <a:pt x="262" y="221"/>
                    </a:lnTo>
                    <a:lnTo>
                      <a:pt x="260" y="221"/>
                    </a:lnTo>
                    <a:lnTo>
                      <a:pt x="258" y="221"/>
                    </a:lnTo>
                    <a:lnTo>
                      <a:pt x="256" y="221"/>
                    </a:lnTo>
                    <a:lnTo>
                      <a:pt x="254" y="221"/>
                    </a:lnTo>
                    <a:lnTo>
                      <a:pt x="252" y="221"/>
                    </a:lnTo>
                    <a:lnTo>
                      <a:pt x="250" y="221"/>
                    </a:lnTo>
                    <a:lnTo>
                      <a:pt x="248" y="221"/>
                    </a:lnTo>
                    <a:lnTo>
                      <a:pt x="242" y="221"/>
                    </a:lnTo>
                    <a:lnTo>
                      <a:pt x="240" y="221"/>
                    </a:lnTo>
                    <a:lnTo>
                      <a:pt x="238" y="221"/>
                    </a:lnTo>
                    <a:lnTo>
                      <a:pt x="236" y="221"/>
                    </a:lnTo>
                    <a:lnTo>
                      <a:pt x="230" y="221"/>
                    </a:lnTo>
                    <a:lnTo>
                      <a:pt x="230" y="215"/>
                    </a:lnTo>
                    <a:lnTo>
                      <a:pt x="220" y="215"/>
                    </a:lnTo>
                    <a:lnTo>
                      <a:pt x="218" y="215"/>
                    </a:lnTo>
                    <a:lnTo>
                      <a:pt x="218" y="217"/>
                    </a:lnTo>
                    <a:lnTo>
                      <a:pt x="216" y="217"/>
                    </a:lnTo>
                    <a:lnTo>
                      <a:pt x="216" y="221"/>
                    </a:lnTo>
                    <a:lnTo>
                      <a:pt x="210" y="221"/>
                    </a:lnTo>
                    <a:lnTo>
                      <a:pt x="208" y="221"/>
                    </a:lnTo>
                    <a:lnTo>
                      <a:pt x="206" y="221"/>
                    </a:lnTo>
                    <a:lnTo>
                      <a:pt x="204" y="221"/>
                    </a:lnTo>
                    <a:lnTo>
                      <a:pt x="202" y="221"/>
                    </a:lnTo>
                    <a:lnTo>
                      <a:pt x="202" y="219"/>
                    </a:lnTo>
                    <a:lnTo>
                      <a:pt x="202" y="215"/>
                    </a:lnTo>
                    <a:lnTo>
                      <a:pt x="202" y="213"/>
                    </a:lnTo>
                    <a:lnTo>
                      <a:pt x="198" y="213"/>
                    </a:lnTo>
                    <a:lnTo>
                      <a:pt x="194" y="213"/>
                    </a:lnTo>
                    <a:lnTo>
                      <a:pt x="190" y="213"/>
                    </a:lnTo>
                    <a:lnTo>
                      <a:pt x="190" y="217"/>
                    </a:lnTo>
                    <a:lnTo>
                      <a:pt x="190" y="221"/>
                    </a:lnTo>
                    <a:lnTo>
                      <a:pt x="188" y="221"/>
                    </a:lnTo>
                    <a:lnTo>
                      <a:pt x="180" y="221"/>
                    </a:lnTo>
                    <a:lnTo>
                      <a:pt x="176" y="221"/>
                    </a:lnTo>
                    <a:lnTo>
                      <a:pt x="172" y="221"/>
                    </a:lnTo>
                    <a:lnTo>
                      <a:pt x="170" y="221"/>
                    </a:lnTo>
                    <a:lnTo>
                      <a:pt x="170" y="221"/>
                    </a:lnTo>
                    <a:lnTo>
                      <a:pt x="168" y="221"/>
                    </a:lnTo>
                    <a:lnTo>
                      <a:pt x="166" y="221"/>
                    </a:lnTo>
                    <a:lnTo>
                      <a:pt x="160" y="221"/>
                    </a:lnTo>
                    <a:lnTo>
                      <a:pt x="156" y="221"/>
                    </a:lnTo>
                    <a:lnTo>
                      <a:pt x="154" y="221"/>
                    </a:lnTo>
                    <a:lnTo>
                      <a:pt x="152" y="221"/>
                    </a:lnTo>
                    <a:lnTo>
                      <a:pt x="150" y="221"/>
                    </a:lnTo>
                    <a:lnTo>
                      <a:pt x="144" y="221"/>
                    </a:lnTo>
                    <a:lnTo>
                      <a:pt x="142" y="221"/>
                    </a:lnTo>
                    <a:lnTo>
                      <a:pt x="140" y="221"/>
                    </a:lnTo>
                    <a:lnTo>
                      <a:pt x="134" y="221"/>
                    </a:lnTo>
                    <a:lnTo>
                      <a:pt x="132" y="221"/>
                    </a:lnTo>
                    <a:lnTo>
                      <a:pt x="130" y="221"/>
                    </a:lnTo>
                    <a:lnTo>
                      <a:pt x="128" y="221"/>
                    </a:lnTo>
                    <a:lnTo>
                      <a:pt x="126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2" y="221"/>
                    </a:lnTo>
                    <a:lnTo>
                      <a:pt x="116" y="219"/>
                    </a:lnTo>
                    <a:lnTo>
                      <a:pt x="114" y="219"/>
                    </a:lnTo>
                    <a:lnTo>
                      <a:pt x="112" y="219"/>
                    </a:lnTo>
                    <a:lnTo>
                      <a:pt x="106" y="219"/>
                    </a:lnTo>
                    <a:lnTo>
                      <a:pt x="104" y="219"/>
                    </a:lnTo>
                    <a:lnTo>
                      <a:pt x="104" y="221"/>
                    </a:lnTo>
                    <a:lnTo>
                      <a:pt x="104" y="233"/>
                    </a:lnTo>
                    <a:lnTo>
                      <a:pt x="104" y="243"/>
                    </a:lnTo>
                    <a:lnTo>
                      <a:pt x="102" y="243"/>
                    </a:lnTo>
                    <a:lnTo>
                      <a:pt x="100" y="243"/>
                    </a:lnTo>
                    <a:lnTo>
                      <a:pt x="98" y="243"/>
                    </a:lnTo>
                    <a:lnTo>
                      <a:pt x="98" y="241"/>
                    </a:lnTo>
                    <a:lnTo>
                      <a:pt x="98" y="239"/>
                    </a:lnTo>
                    <a:lnTo>
                      <a:pt x="98" y="237"/>
                    </a:lnTo>
                    <a:lnTo>
                      <a:pt x="96" y="237"/>
                    </a:lnTo>
                    <a:lnTo>
                      <a:pt x="96" y="239"/>
                    </a:lnTo>
                    <a:lnTo>
                      <a:pt x="94" y="239"/>
                    </a:lnTo>
                    <a:lnTo>
                      <a:pt x="92" y="239"/>
                    </a:lnTo>
                    <a:lnTo>
                      <a:pt x="92" y="237"/>
                    </a:lnTo>
                    <a:lnTo>
                      <a:pt x="92" y="235"/>
                    </a:lnTo>
                    <a:lnTo>
                      <a:pt x="92" y="233"/>
                    </a:lnTo>
                    <a:lnTo>
                      <a:pt x="90" y="233"/>
                    </a:lnTo>
                    <a:lnTo>
                      <a:pt x="98" y="233"/>
                    </a:lnTo>
                    <a:lnTo>
                      <a:pt x="98" y="231"/>
                    </a:lnTo>
                    <a:lnTo>
                      <a:pt x="98" y="227"/>
                    </a:lnTo>
                    <a:lnTo>
                      <a:pt x="98" y="223"/>
                    </a:lnTo>
                    <a:lnTo>
                      <a:pt x="98" y="221"/>
                    </a:lnTo>
                    <a:lnTo>
                      <a:pt x="98" y="219"/>
                    </a:lnTo>
                    <a:lnTo>
                      <a:pt x="96" y="219"/>
                    </a:lnTo>
                    <a:lnTo>
                      <a:pt x="88" y="219"/>
                    </a:lnTo>
                    <a:lnTo>
                      <a:pt x="86" y="219"/>
                    </a:lnTo>
                    <a:lnTo>
                      <a:pt x="84" y="219"/>
                    </a:lnTo>
                    <a:lnTo>
                      <a:pt x="76" y="219"/>
                    </a:lnTo>
                    <a:lnTo>
                      <a:pt x="74" y="219"/>
                    </a:lnTo>
                    <a:lnTo>
                      <a:pt x="74" y="219"/>
                    </a:lnTo>
                    <a:lnTo>
                      <a:pt x="68" y="219"/>
                    </a:lnTo>
                    <a:lnTo>
                      <a:pt x="64" y="219"/>
                    </a:lnTo>
                    <a:lnTo>
                      <a:pt x="52" y="219"/>
                    </a:lnTo>
                    <a:lnTo>
                      <a:pt x="48" y="219"/>
                    </a:lnTo>
                    <a:lnTo>
                      <a:pt x="48" y="217"/>
                    </a:lnTo>
                    <a:lnTo>
                      <a:pt x="48" y="215"/>
                    </a:lnTo>
                    <a:lnTo>
                      <a:pt x="46" y="211"/>
                    </a:lnTo>
                    <a:lnTo>
                      <a:pt x="46" y="209"/>
                    </a:lnTo>
                    <a:lnTo>
                      <a:pt x="42" y="199"/>
                    </a:lnTo>
                    <a:lnTo>
                      <a:pt x="38" y="187"/>
                    </a:lnTo>
                    <a:lnTo>
                      <a:pt x="42" y="187"/>
                    </a:lnTo>
                    <a:lnTo>
                      <a:pt x="42" y="183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6" y="175"/>
                    </a:lnTo>
                    <a:lnTo>
                      <a:pt x="36" y="179"/>
                    </a:lnTo>
                    <a:lnTo>
                      <a:pt x="32" y="169"/>
                    </a:lnTo>
                    <a:lnTo>
                      <a:pt x="30" y="161"/>
                    </a:lnTo>
                    <a:lnTo>
                      <a:pt x="28" y="157"/>
                    </a:lnTo>
                    <a:lnTo>
                      <a:pt x="26" y="151"/>
                    </a:lnTo>
                    <a:lnTo>
                      <a:pt x="26" y="147"/>
                    </a:lnTo>
                    <a:lnTo>
                      <a:pt x="26" y="142"/>
                    </a:lnTo>
                    <a:lnTo>
                      <a:pt x="24" y="138"/>
                    </a:lnTo>
                    <a:lnTo>
                      <a:pt x="24" y="136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0" y="128"/>
                    </a:lnTo>
                    <a:lnTo>
                      <a:pt x="20" y="124"/>
                    </a:lnTo>
                    <a:lnTo>
                      <a:pt x="20" y="122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16" y="114"/>
                    </a:lnTo>
                    <a:lnTo>
                      <a:pt x="16" y="110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4" y="104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8" y="88"/>
                    </a:lnTo>
                    <a:lnTo>
                      <a:pt x="4" y="78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10" y="60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0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2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6"/>
                    </a:lnTo>
                    <a:lnTo>
                      <a:pt x="46" y="58"/>
                    </a:lnTo>
                    <a:lnTo>
                      <a:pt x="50" y="58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4" y="52"/>
                    </a:lnTo>
                    <a:lnTo>
                      <a:pt x="56" y="52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2" y="46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64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0" y="38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70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4" y="28"/>
                    </a:lnTo>
                    <a:lnTo>
                      <a:pt x="74" y="28"/>
                    </a:lnTo>
                    <a:lnTo>
                      <a:pt x="76" y="26"/>
                    </a:lnTo>
                    <a:lnTo>
                      <a:pt x="78" y="24"/>
                    </a:lnTo>
                    <a:lnTo>
                      <a:pt x="82" y="22"/>
                    </a:lnTo>
                    <a:lnTo>
                      <a:pt x="84" y="20"/>
                    </a:lnTo>
                    <a:lnTo>
                      <a:pt x="88" y="16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8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70" y="0"/>
                    </a:lnTo>
                    <a:lnTo>
                      <a:pt x="170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4" y="0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16" y="0"/>
                    </a:lnTo>
                    <a:lnTo>
                      <a:pt x="218" y="0"/>
                    </a:lnTo>
                    <a:lnTo>
                      <a:pt x="218" y="2"/>
                    </a:lnTo>
                    <a:lnTo>
                      <a:pt x="218" y="2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2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" name="Freeform 45">
                <a:extLst>
                  <a:ext uri="{FF2B5EF4-FFF2-40B4-BE49-F238E27FC236}">
                    <a16:creationId xmlns:a16="http://schemas.microsoft.com/office/drawing/2014/main" id="{EFAB529B-0C58-772C-05E4-2B03C5B7E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113" y="4865688"/>
                <a:ext cx="498475" cy="455613"/>
              </a:xfrm>
              <a:custGeom>
                <a:avLst/>
                <a:gdLst>
                  <a:gd name="T0" fmla="*/ 162 w 314"/>
                  <a:gd name="T1" fmla="*/ 0 h 287"/>
                  <a:gd name="T2" fmla="*/ 174 w 314"/>
                  <a:gd name="T3" fmla="*/ 0 h 287"/>
                  <a:gd name="T4" fmla="*/ 188 w 314"/>
                  <a:gd name="T5" fmla="*/ 0 h 287"/>
                  <a:gd name="T6" fmla="*/ 222 w 314"/>
                  <a:gd name="T7" fmla="*/ 0 h 287"/>
                  <a:gd name="T8" fmla="*/ 242 w 314"/>
                  <a:gd name="T9" fmla="*/ 0 h 287"/>
                  <a:gd name="T10" fmla="*/ 288 w 314"/>
                  <a:gd name="T11" fmla="*/ 0 h 287"/>
                  <a:gd name="T12" fmla="*/ 310 w 314"/>
                  <a:gd name="T13" fmla="*/ 0 h 287"/>
                  <a:gd name="T14" fmla="*/ 314 w 314"/>
                  <a:gd name="T15" fmla="*/ 33 h 287"/>
                  <a:gd name="T16" fmla="*/ 312 w 314"/>
                  <a:gd name="T17" fmla="*/ 69 h 287"/>
                  <a:gd name="T18" fmla="*/ 312 w 314"/>
                  <a:gd name="T19" fmla="*/ 111 h 287"/>
                  <a:gd name="T20" fmla="*/ 312 w 314"/>
                  <a:gd name="T21" fmla="*/ 131 h 287"/>
                  <a:gd name="T22" fmla="*/ 312 w 314"/>
                  <a:gd name="T23" fmla="*/ 151 h 287"/>
                  <a:gd name="T24" fmla="*/ 312 w 314"/>
                  <a:gd name="T25" fmla="*/ 173 h 287"/>
                  <a:gd name="T26" fmla="*/ 312 w 314"/>
                  <a:gd name="T27" fmla="*/ 197 h 287"/>
                  <a:gd name="T28" fmla="*/ 310 w 314"/>
                  <a:gd name="T29" fmla="*/ 223 h 287"/>
                  <a:gd name="T30" fmla="*/ 310 w 314"/>
                  <a:gd name="T31" fmla="*/ 253 h 287"/>
                  <a:gd name="T32" fmla="*/ 308 w 314"/>
                  <a:gd name="T33" fmla="*/ 287 h 287"/>
                  <a:gd name="T34" fmla="*/ 268 w 314"/>
                  <a:gd name="T35" fmla="*/ 285 h 287"/>
                  <a:gd name="T36" fmla="*/ 244 w 314"/>
                  <a:gd name="T37" fmla="*/ 285 h 287"/>
                  <a:gd name="T38" fmla="*/ 214 w 314"/>
                  <a:gd name="T39" fmla="*/ 285 h 287"/>
                  <a:gd name="T40" fmla="*/ 190 w 314"/>
                  <a:gd name="T41" fmla="*/ 283 h 287"/>
                  <a:gd name="T42" fmla="*/ 170 w 314"/>
                  <a:gd name="T43" fmla="*/ 283 h 287"/>
                  <a:gd name="T44" fmla="*/ 144 w 314"/>
                  <a:gd name="T45" fmla="*/ 281 h 287"/>
                  <a:gd name="T46" fmla="*/ 126 w 314"/>
                  <a:gd name="T47" fmla="*/ 279 h 287"/>
                  <a:gd name="T48" fmla="*/ 92 w 314"/>
                  <a:gd name="T49" fmla="*/ 277 h 287"/>
                  <a:gd name="T50" fmla="*/ 66 w 314"/>
                  <a:gd name="T51" fmla="*/ 277 h 287"/>
                  <a:gd name="T52" fmla="*/ 30 w 314"/>
                  <a:gd name="T53" fmla="*/ 275 h 287"/>
                  <a:gd name="T54" fmla="*/ 4 w 314"/>
                  <a:gd name="T55" fmla="*/ 273 h 287"/>
                  <a:gd name="T56" fmla="*/ 2 w 314"/>
                  <a:gd name="T57" fmla="*/ 263 h 287"/>
                  <a:gd name="T58" fmla="*/ 0 w 314"/>
                  <a:gd name="T59" fmla="*/ 251 h 287"/>
                  <a:gd name="T60" fmla="*/ 6 w 314"/>
                  <a:gd name="T61" fmla="*/ 241 h 287"/>
                  <a:gd name="T62" fmla="*/ 6 w 314"/>
                  <a:gd name="T63" fmla="*/ 235 h 287"/>
                  <a:gd name="T64" fmla="*/ 14 w 314"/>
                  <a:gd name="T65" fmla="*/ 231 h 287"/>
                  <a:gd name="T66" fmla="*/ 20 w 314"/>
                  <a:gd name="T67" fmla="*/ 229 h 287"/>
                  <a:gd name="T68" fmla="*/ 26 w 314"/>
                  <a:gd name="T69" fmla="*/ 223 h 287"/>
                  <a:gd name="T70" fmla="*/ 30 w 314"/>
                  <a:gd name="T71" fmla="*/ 221 h 287"/>
                  <a:gd name="T72" fmla="*/ 38 w 314"/>
                  <a:gd name="T73" fmla="*/ 217 h 287"/>
                  <a:gd name="T74" fmla="*/ 42 w 314"/>
                  <a:gd name="T75" fmla="*/ 209 h 287"/>
                  <a:gd name="T76" fmla="*/ 50 w 314"/>
                  <a:gd name="T77" fmla="*/ 205 h 287"/>
                  <a:gd name="T78" fmla="*/ 52 w 314"/>
                  <a:gd name="T79" fmla="*/ 199 h 287"/>
                  <a:gd name="T80" fmla="*/ 54 w 314"/>
                  <a:gd name="T81" fmla="*/ 189 h 287"/>
                  <a:gd name="T82" fmla="*/ 62 w 314"/>
                  <a:gd name="T83" fmla="*/ 185 h 287"/>
                  <a:gd name="T84" fmla="*/ 64 w 314"/>
                  <a:gd name="T85" fmla="*/ 179 h 287"/>
                  <a:gd name="T86" fmla="*/ 64 w 314"/>
                  <a:gd name="T87" fmla="*/ 157 h 287"/>
                  <a:gd name="T88" fmla="*/ 72 w 314"/>
                  <a:gd name="T89" fmla="*/ 145 h 287"/>
                  <a:gd name="T90" fmla="*/ 74 w 314"/>
                  <a:gd name="T91" fmla="*/ 129 h 287"/>
                  <a:gd name="T92" fmla="*/ 74 w 314"/>
                  <a:gd name="T93" fmla="*/ 103 h 287"/>
                  <a:gd name="T94" fmla="*/ 74 w 314"/>
                  <a:gd name="T95" fmla="*/ 83 h 287"/>
                  <a:gd name="T96" fmla="*/ 74 w 314"/>
                  <a:gd name="T97" fmla="*/ 69 h 287"/>
                  <a:gd name="T98" fmla="*/ 74 w 314"/>
                  <a:gd name="T99" fmla="*/ 45 h 287"/>
                  <a:gd name="T100" fmla="*/ 80 w 314"/>
                  <a:gd name="T101" fmla="*/ 23 h 287"/>
                  <a:gd name="T102" fmla="*/ 92 w 314"/>
                  <a:gd name="T103" fmla="*/ 8 h 287"/>
                  <a:gd name="T104" fmla="*/ 116 w 314"/>
                  <a:gd name="T105" fmla="*/ 8 h 287"/>
                  <a:gd name="T106" fmla="*/ 142 w 314"/>
                  <a:gd name="T107" fmla="*/ 8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4" h="287">
                    <a:moveTo>
                      <a:pt x="150" y="0"/>
                    </a:move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2" y="0"/>
                    </a:lnTo>
                    <a:lnTo>
                      <a:pt x="246" y="0"/>
                    </a:lnTo>
                    <a:lnTo>
                      <a:pt x="260" y="0"/>
                    </a:lnTo>
                    <a:lnTo>
                      <a:pt x="272" y="0"/>
                    </a:lnTo>
                    <a:lnTo>
                      <a:pt x="278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0" y="0"/>
                    </a:lnTo>
                    <a:lnTo>
                      <a:pt x="294" y="0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0" y="0"/>
                    </a:lnTo>
                    <a:lnTo>
                      <a:pt x="312" y="0"/>
                    </a:lnTo>
                    <a:lnTo>
                      <a:pt x="312" y="4"/>
                    </a:lnTo>
                    <a:lnTo>
                      <a:pt x="312" y="19"/>
                    </a:lnTo>
                    <a:lnTo>
                      <a:pt x="312" y="27"/>
                    </a:lnTo>
                    <a:lnTo>
                      <a:pt x="312" y="29"/>
                    </a:lnTo>
                    <a:lnTo>
                      <a:pt x="314" y="33"/>
                    </a:lnTo>
                    <a:lnTo>
                      <a:pt x="314" y="47"/>
                    </a:lnTo>
                    <a:lnTo>
                      <a:pt x="314" y="53"/>
                    </a:lnTo>
                    <a:lnTo>
                      <a:pt x="314" y="57"/>
                    </a:lnTo>
                    <a:lnTo>
                      <a:pt x="314" y="59"/>
                    </a:lnTo>
                    <a:lnTo>
                      <a:pt x="312" y="67"/>
                    </a:lnTo>
                    <a:lnTo>
                      <a:pt x="312" y="69"/>
                    </a:lnTo>
                    <a:lnTo>
                      <a:pt x="312" y="77"/>
                    </a:lnTo>
                    <a:lnTo>
                      <a:pt x="312" y="93"/>
                    </a:lnTo>
                    <a:lnTo>
                      <a:pt x="312" y="97"/>
                    </a:lnTo>
                    <a:lnTo>
                      <a:pt x="312" y="101"/>
                    </a:lnTo>
                    <a:lnTo>
                      <a:pt x="312" y="107"/>
                    </a:lnTo>
                    <a:lnTo>
                      <a:pt x="312" y="111"/>
                    </a:lnTo>
                    <a:lnTo>
                      <a:pt x="312" y="115"/>
                    </a:lnTo>
                    <a:lnTo>
                      <a:pt x="312" y="121"/>
                    </a:lnTo>
                    <a:lnTo>
                      <a:pt x="312" y="123"/>
                    </a:lnTo>
                    <a:lnTo>
                      <a:pt x="312" y="125"/>
                    </a:lnTo>
                    <a:lnTo>
                      <a:pt x="312" y="129"/>
                    </a:lnTo>
                    <a:lnTo>
                      <a:pt x="312" y="131"/>
                    </a:lnTo>
                    <a:lnTo>
                      <a:pt x="312" y="135"/>
                    </a:lnTo>
                    <a:lnTo>
                      <a:pt x="312" y="141"/>
                    </a:lnTo>
                    <a:lnTo>
                      <a:pt x="312" y="143"/>
                    </a:lnTo>
                    <a:lnTo>
                      <a:pt x="312" y="147"/>
                    </a:lnTo>
                    <a:lnTo>
                      <a:pt x="312" y="149"/>
                    </a:lnTo>
                    <a:lnTo>
                      <a:pt x="312" y="151"/>
                    </a:lnTo>
                    <a:lnTo>
                      <a:pt x="312" y="159"/>
                    </a:lnTo>
                    <a:lnTo>
                      <a:pt x="312" y="161"/>
                    </a:lnTo>
                    <a:lnTo>
                      <a:pt x="312" y="165"/>
                    </a:lnTo>
                    <a:lnTo>
                      <a:pt x="312" y="169"/>
                    </a:lnTo>
                    <a:lnTo>
                      <a:pt x="312" y="171"/>
                    </a:lnTo>
                    <a:lnTo>
                      <a:pt x="312" y="173"/>
                    </a:lnTo>
                    <a:lnTo>
                      <a:pt x="312" y="177"/>
                    </a:lnTo>
                    <a:lnTo>
                      <a:pt x="312" y="183"/>
                    </a:lnTo>
                    <a:lnTo>
                      <a:pt x="312" y="185"/>
                    </a:lnTo>
                    <a:lnTo>
                      <a:pt x="312" y="189"/>
                    </a:lnTo>
                    <a:lnTo>
                      <a:pt x="312" y="195"/>
                    </a:lnTo>
                    <a:lnTo>
                      <a:pt x="312" y="197"/>
                    </a:lnTo>
                    <a:lnTo>
                      <a:pt x="310" y="199"/>
                    </a:lnTo>
                    <a:lnTo>
                      <a:pt x="310" y="205"/>
                    </a:lnTo>
                    <a:lnTo>
                      <a:pt x="310" y="207"/>
                    </a:lnTo>
                    <a:lnTo>
                      <a:pt x="310" y="213"/>
                    </a:lnTo>
                    <a:lnTo>
                      <a:pt x="310" y="215"/>
                    </a:lnTo>
                    <a:lnTo>
                      <a:pt x="310" y="223"/>
                    </a:lnTo>
                    <a:lnTo>
                      <a:pt x="310" y="227"/>
                    </a:lnTo>
                    <a:lnTo>
                      <a:pt x="310" y="231"/>
                    </a:lnTo>
                    <a:lnTo>
                      <a:pt x="310" y="237"/>
                    </a:lnTo>
                    <a:lnTo>
                      <a:pt x="310" y="243"/>
                    </a:lnTo>
                    <a:lnTo>
                      <a:pt x="310" y="251"/>
                    </a:lnTo>
                    <a:lnTo>
                      <a:pt x="310" y="253"/>
                    </a:lnTo>
                    <a:lnTo>
                      <a:pt x="310" y="259"/>
                    </a:lnTo>
                    <a:lnTo>
                      <a:pt x="310" y="261"/>
                    </a:lnTo>
                    <a:lnTo>
                      <a:pt x="310" y="277"/>
                    </a:lnTo>
                    <a:lnTo>
                      <a:pt x="310" y="283"/>
                    </a:lnTo>
                    <a:lnTo>
                      <a:pt x="310" y="287"/>
                    </a:lnTo>
                    <a:lnTo>
                      <a:pt x="308" y="287"/>
                    </a:lnTo>
                    <a:lnTo>
                      <a:pt x="296" y="287"/>
                    </a:lnTo>
                    <a:lnTo>
                      <a:pt x="292" y="287"/>
                    </a:lnTo>
                    <a:lnTo>
                      <a:pt x="288" y="287"/>
                    </a:lnTo>
                    <a:lnTo>
                      <a:pt x="284" y="287"/>
                    </a:lnTo>
                    <a:lnTo>
                      <a:pt x="272" y="287"/>
                    </a:lnTo>
                    <a:lnTo>
                      <a:pt x="268" y="285"/>
                    </a:lnTo>
                    <a:lnTo>
                      <a:pt x="264" y="285"/>
                    </a:lnTo>
                    <a:lnTo>
                      <a:pt x="260" y="285"/>
                    </a:lnTo>
                    <a:lnTo>
                      <a:pt x="256" y="285"/>
                    </a:lnTo>
                    <a:lnTo>
                      <a:pt x="254" y="285"/>
                    </a:lnTo>
                    <a:lnTo>
                      <a:pt x="250" y="285"/>
                    </a:lnTo>
                    <a:lnTo>
                      <a:pt x="244" y="285"/>
                    </a:lnTo>
                    <a:lnTo>
                      <a:pt x="236" y="285"/>
                    </a:lnTo>
                    <a:lnTo>
                      <a:pt x="234" y="285"/>
                    </a:lnTo>
                    <a:lnTo>
                      <a:pt x="232" y="285"/>
                    </a:lnTo>
                    <a:lnTo>
                      <a:pt x="224" y="285"/>
                    </a:lnTo>
                    <a:lnTo>
                      <a:pt x="218" y="285"/>
                    </a:lnTo>
                    <a:lnTo>
                      <a:pt x="214" y="285"/>
                    </a:lnTo>
                    <a:lnTo>
                      <a:pt x="212" y="285"/>
                    </a:lnTo>
                    <a:lnTo>
                      <a:pt x="210" y="285"/>
                    </a:lnTo>
                    <a:lnTo>
                      <a:pt x="208" y="285"/>
                    </a:lnTo>
                    <a:lnTo>
                      <a:pt x="202" y="283"/>
                    </a:lnTo>
                    <a:lnTo>
                      <a:pt x="192" y="283"/>
                    </a:lnTo>
                    <a:lnTo>
                      <a:pt x="190" y="283"/>
                    </a:lnTo>
                    <a:lnTo>
                      <a:pt x="186" y="283"/>
                    </a:lnTo>
                    <a:lnTo>
                      <a:pt x="182" y="283"/>
                    </a:lnTo>
                    <a:lnTo>
                      <a:pt x="180" y="283"/>
                    </a:lnTo>
                    <a:lnTo>
                      <a:pt x="174" y="283"/>
                    </a:lnTo>
                    <a:lnTo>
                      <a:pt x="172" y="283"/>
                    </a:lnTo>
                    <a:lnTo>
                      <a:pt x="170" y="283"/>
                    </a:lnTo>
                    <a:lnTo>
                      <a:pt x="168" y="283"/>
                    </a:lnTo>
                    <a:lnTo>
                      <a:pt x="168" y="281"/>
                    </a:lnTo>
                    <a:lnTo>
                      <a:pt x="166" y="281"/>
                    </a:lnTo>
                    <a:lnTo>
                      <a:pt x="162" y="281"/>
                    </a:lnTo>
                    <a:lnTo>
                      <a:pt x="156" y="281"/>
                    </a:lnTo>
                    <a:lnTo>
                      <a:pt x="144" y="281"/>
                    </a:lnTo>
                    <a:lnTo>
                      <a:pt x="142" y="281"/>
                    </a:lnTo>
                    <a:lnTo>
                      <a:pt x="138" y="281"/>
                    </a:lnTo>
                    <a:lnTo>
                      <a:pt x="136" y="279"/>
                    </a:lnTo>
                    <a:lnTo>
                      <a:pt x="132" y="279"/>
                    </a:lnTo>
                    <a:lnTo>
                      <a:pt x="128" y="279"/>
                    </a:lnTo>
                    <a:lnTo>
                      <a:pt x="126" y="279"/>
                    </a:lnTo>
                    <a:lnTo>
                      <a:pt x="124" y="279"/>
                    </a:lnTo>
                    <a:lnTo>
                      <a:pt x="120" y="279"/>
                    </a:lnTo>
                    <a:lnTo>
                      <a:pt x="116" y="279"/>
                    </a:lnTo>
                    <a:lnTo>
                      <a:pt x="106" y="279"/>
                    </a:lnTo>
                    <a:lnTo>
                      <a:pt x="94" y="277"/>
                    </a:lnTo>
                    <a:lnTo>
                      <a:pt x="92" y="277"/>
                    </a:lnTo>
                    <a:lnTo>
                      <a:pt x="82" y="277"/>
                    </a:lnTo>
                    <a:lnTo>
                      <a:pt x="80" y="277"/>
                    </a:lnTo>
                    <a:lnTo>
                      <a:pt x="78" y="277"/>
                    </a:lnTo>
                    <a:lnTo>
                      <a:pt x="76" y="277"/>
                    </a:lnTo>
                    <a:lnTo>
                      <a:pt x="68" y="277"/>
                    </a:lnTo>
                    <a:lnTo>
                      <a:pt x="66" y="277"/>
                    </a:lnTo>
                    <a:lnTo>
                      <a:pt x="62" y="277"/>
                    </a:lnTo>
                    <a:lnTo>
                      <a:pt x="52" y="275"/>
                    </a:lnTo>
                    <a:lnTo>
                      <a:pt x="50" y="275"/>
                    </a:lnTo>
                    <a:lnTo>
                      <a:pt x="38" y="275"/>
                    </a:lnTo>
                    <a:lnTo>
                      <a:pt x="30" y="275"/>
                    </a:lnTo>
                    <a:lnTo>
                      <a:pt x="30" y="275"/>
                    </a:lnTo>
                    <a:lnTo>
                      <a:pt x="22" y="273"/>
                    </a:lnTo>
                    <a:lnTo>
                      <a:pt x="16" y="273"/>
                    </a:lnTo>
                    <a:lnTo>
                      <a:pt x="14" y="273"/>
                    </a:lnTo>
                    <a:lnTo>
                      <a:pt x="10" y="273"/>
                    </a:lnTo>
                    <a:lnTo>
                      <a:pt x="8" y="273"/>
                    </a:lnTo>
                    <a:lnTo>
                      <a:pt x="4" y="273"/>
                    </a:lnTo>
                    <a:lnTo>
                      <a:pt x="4" y="271"/>
                    </a:lnTo>
                    <a:lnTo>
                      <a:pt x="4" y="269"/>
                    </a:lnTo>
                    <a:lnTo>
                      <a:pt x="4" y="267"/>
                    </a:lnTo>
                    <a:lnTo>
                      <a:pt x="4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0" y="257"/>
                    </a:lnTo>
                    <a:lnTo>
                      <a:pt x="0" y="255"/>
                    </a:lnTo>
                    <a:lnTo>
                      <a:pt x="0" y="253"/>
                    </a:lnTo>
                    <a:lnTo>
                      <a:pt x="0" y="251"/>
                    </a:lnTo>
                    <a:lnTo>
                      <a:pt x="0" y="249"/>
                    </a:lnTo>
                    <a:lnTo>
                      <a:pt x="2" y="247"/>
                    </a:lnTo>
                    <a:lnTo>
                      <a:pt x="2" y="245"/>
                    </a:lnTo>
                    <a:lnTo>
                      <a:pt x="4" y="243"/>
                    </a:lnTo>
                    <a:lnTo>
                      <a:pt x="6" y="243"/>
                    </a:lnTo>
                    <a:lnTo>
                      <a:pt x="6" y="241"/>
                    </a:lnTo>
                    <a:lnTo>
                      <a:pt x="8" y="241"/>
                    </a:lnTo>
                    <a:lnTo>
                      <a:pt x="6" y="241"/>
                    </a:lnTo>
                    <a:lnTo>
                      <a:pt x="6" y="239"/>
                    </a:lnTo>
                    <a:lnTo>
                      <a:pt x="6" y="237"/>
                    </a:lnTo>
                    <a:lnTo>
                      <a:pt x="6" y="237"/>
                    </a:lnTo>
                    <a:lnTo>
                      <a:pt x="6" y="235"/>
                    </a:lnTo>
                    <a:lnTo>
                      <a:pt x="8" y="235"/>
                    </a:lnTo>
                    <a:lnTo>
                      <a:pt x="10" y="237"/>
                    </a:lnTo>
                    <a:lnTo>
                      <a:pt x="10" y="235"/>
                    </a:lnTo>
                    <a:lnTo>
                      <a:pt x="12" y="235"/>
                    </a:lnTo>
                    <a:lnTo>
                      <a:pt x="14" y="233"/>
                    </a:lnTo>
                    <a:lnTo>
                      <a:pt x="14" y="231"/>
                    </a:lnTo>
                    <a:lnTo>
                      <a:pt x="12" y="231"/>
                    </a:lnTo>
                    <a:lnTo>
                      <a:pt x="14" y="231"/>
                    </a:lnTo>
                    <a:lnTo>
                      <a:pt x="14" y="229"/>
                    </a:lnTo>
                    <a:lnTo>
                      <a:pt x="16" y="227"/>
                    </a:lnTo>
                    <a:lnTo>
                      <a:pt x="18" y="229"/>
                    </a:lnTo>
                    <a:lnTo>
                      <a:pt x="20" y="229"/>
                    </a:lnTo>
                    <a:lnTo>
                      <a:pt x="20" y="227"/>
                    </a:lnTo>
                    <a:lnTo>
                      <a:pt x="20" y="225"/>
                    </a:lnTo>
                    <a:lnTo>
                      <a:pt x="22" y="225"/>
                    </a:lnTo>
                    <a:lnTo>
                      <a:pt x="22" y="223"/>
                    </a:lnTo>
                    <a:lnTo>
                      <a:pt x="24" y="223"/>
                    </a:lnTo>
                    <a:lnTo>
                      <a:pt x="26" y="223"/>
                    </a:lnTo>
                    <a:lnTo>
                      <a:pt x="26" y="225"/>
                    </a:lnTo>
                    <a:lnTo>
                      <a:pt x="28" y="225"/>
                    </a:lnTo>
                    <a:lnTo>
                      <a:pt x="28" y="223"/>
                    </a:lnTo>
                    <a:lnTo>
                      <a:pt x="30" y="223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32" y="221"/>
                    </a:lnTo>
                    <a:lnTo>
                      <a:pt x="34" y="221"/>
                    </a:lnTo>
                    <a:lnTo>
                      <a:pt x="36" y="221"/>
                    </a:lnTo>
                    <a:lnTo>
                      <a:pt x="36" y="219"/>
                    </a:lnTo>
                    <a:lnTo>
                      <a:pt x="38" y="219"/>
                    </a:lnTo>
                    <a:lnTo>
                      <a:pt x="38" y="217"/>
                    </a:lnTo>
                    <a:lnTo>
                      <a:pt x="38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1"/>
                    </a:lnTo>
                    <a:lnTo>
                      <a:pt x="40" y="209"/>
                    </a:lnTo>
                    <a:lnTo>
                      <a:pt x="42" y="209"/>
                    </a:lnTo>
                    <a:lnTo>
                      <a:pt x="42" y="207"/>
                    </a:lnTo>
                    <a:lnTo>
                      <a:pt x="44" y="207"/>
                    </a:lnTo>
                    <a:lnTo>
                      <a:pt x="44" y="205"/>
                    </a:lnTo>
                    <a:lnTo>
                      <a:pt x="46" y="207"/>
                    </a:lnTo>
                    <a:lnTo>
                      <a:pt x="48" y="207"/>
                    </a:lnTo>
                    <a:lnTo>
                      <a:pt x="50" y="205"/>
                    </a:lnTo>
                    <a:lnTo>
                      <a:pt x="50" y="207"/>
                    </a:lnTo>
                    <a:lnTo>
                      <a:pt x="52" y="207"/>
                    </a:lnTo>
                    <a:lnTo>
                      <a:pt x="52" y="205"/>
                    </a:lnTo>
                    <a:lnTo>
                      <a:pt x="52" y="203"/>
                    </a:lnTo>
                    <a:lnTo>
                      <a:pt x="52" y="201"/>
                    </a:lnTo>
                    <a:lnTo>
                      <a:pt x="52" y="199"/>
                    </a:lnTo>
                    <a:lnTo>
                      <a:pt x="52" y="197"/>
                    </a:lnTo>
                    <a:lnTo>
                      <a:pt x="52" y="195"/>
                    </a:lnTo>
                    <a:lnTo>
                      <a:pt x="54" y="195"/>
                    </a:lnTo>
                    <a:lnTo>
                      <a:pt x="54" y="193"/>
                    </a:lnTo>
                    <a:lnTo>
                      <a:pt x="54" y="191"/>
                    </a:lnTo>
                    <a:lnTo>
                      <a:pt x="54" y="189"/>
                    </a:lnTo>
                    <a:lnTo>
                      <a:pt x="56" y="189"/>
                    </a:lnTo>
                    <a:lnTo>
                      <a:pt x="56" y="187"/>
                    </a:lnTo>
                    <a:lnTo>
                      <a:pt x="58" y="187"/>
                    </a:lnTo>
                    <a:lnTo>
                      <a:pt x="60" y="187"/>
                    </a:lnTo>
                    <a:lnTo>
                      <a:pt x="60" y="185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2" y="181"/>
                    </a:lnTo>
                    <a:lnTo>
                      <a:pt x="64" y="181"/>
                    </a:lnTo>
                    <a:lnTo>
                      <a:pt x="64" y="183"/>
                    </a:lnTo>
                    <a:lnTo>
                      <a:pt x="64" y="181"/>
                    </a:lnTo>
                    <a:lnTo>
                      <a:pt x="64" y="179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4" y="173"/>
                    </a:lnTo>
                    <a:lnTo>
                      <a:pt x="64" y="171"/>
                    </a:lnTo>
                    <a:lnTo>
                      <a:pt x="64" y="161"/>
                    </a:lnTo>
                    <a:lnTo>
                      <a:pt x="64" y="157"/>
                    </a:lnTo>
                    <a:lnTo>
                      <a:pt x="64" y="155"/>
                    </a:lnTo>
                    <a:lnTo>
                      <a:pt x="64" y="151"/>
                    </a:lnTo>
                    <a:lnTo>
                      <a:pt x="66" y="151"/>
                    </a:lnTo>
                    <a:lnTo>
                      <a:pt x="66" y="145"/>
                    </a:lnTo>
                    <a:lnTo>
                      <a:pt x="70" y="145"/>
                    </a:lnTo>
                    <a:lnTo>
                      <a:pt x="72" y="145"/>
                    </a:lnTo>
                    <a:lnTo>
                      <a:pt x="74" y="143"/>
                    </a:lnTo>
                    <a:lnTo>
                      <a:pt x="74" y="141"/>
                    </a:lnTo>
                    <a:lnTo>
                      <a:pt x="74" y="141"/>
                    </a:lnTo>
                    <a:lnTo>
                      <a:pt x="74" y="139"/>
                    </a:lnTo>
                    <a:lnTo>
                      <a:pt x="74" y="133"/>
                    </a:lnTo>
                    <a:lnTo>
                      <a:pt x="74" y="129"/>
                    </a:lnTo>
                    <a:lnTo>
                      <a:pt x="74" y="125"/>
                    </a:lnTo>
                    <a:lnTo>
                      <a:pt x="74" y="119"/>
                    </a:lnTo>
                    <a:lnTo>
                      <a:pt x="74" y="115"/>
                    </a:lnTo>
                    <a:lnTo>
                      <a:pt x="74" y="107"/>
                    </a:lnTo>
                    <a:lnTo>
                      <a:pt x="74" y="105"/>
                    </a:lnTo>
                    <a:lnTo>
                      <a:pt x="74" y="103"/>
                    </a:lnTo>
                    <a:lnTo>
                      <a:pt x="74" y="101"/>
                    </a:lnTo>
                    <a:lnTo>
                      <a:pt x="74" y="99"/>
                    </a:lnTo>
                    <a:lnTo>
                      <a:pt x="74" y="97"/>
                    </a:lnTo>
                    <a:lnTo>
                      <a:pt x="74" y="87"/>
                    </a:lnTo>
                    <a:lnTo>
                      <a:pt x="74" y="85"/>
                    </a:lnTo>
                    <a:lnTo>
                      <a:pt x="74" y="83"/>
                    </a:lnTo>
                    <a:lnTo>
                      <a:pt x="74" y="81"/>
                    </a:lnTo>
                    <a:lnTo>
                      <a:pt x="74" y="79"/>
                    </a:lnTo>
                    <a:lnTo>
                      <a:pt x="74" y="77"/>
                    </a:lnTo>
                    <a:lnTo>
                      <a:pt x="74" y="75"/>
                    </a:lnTo>
                    <a:lnTo>
                      <a:pt x="74" y="73"/>
                    </a:lnTo>
                    <a:lnTo>
                      <a:pt x="74" y="69"/>
                    </a:lnTo>
                    <a:lnTo>
                      <a:pt x="74" y="67"/>
                    </a:lnTo>
                    <a:lnTo>
                      <a:pt x="74" y="59"/>
                    </a:lnTo>
                    <a:lnTo>
                      <a:pt x="74" y="57"/>
                    </a:lnTo>
                    <a:lnTo>
                      <a:pt x="74" y="55"/>
                    </a:lnTo>
                    <a:lnTo>
                      <a:pt x="74" y="53"/>
                    </a:lnTo>
                    <a:lnTo>
                      <a:pt x="74" y="45"/>
                    </a:lnTo>
                    <a:lnTo>
                      <a:pt x="76" y="35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80" y="31"/>
                    </a:lnTo>
                    <a:lnTo>
                      <a:pt x="80" y="29"/>
                    </a:lnTo>
                    <a:lnTo>
                      <a:pt x="80" y="23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16"/>
                    </a:lnTo>
                    <a:lnTo>
                      <a:pt x="88" y="8"/>
                    </a:lnTo>
                    <a:lnTo>
                      <a:pt x="92" y="8"/>
                    </a:lnTo>
                    <a:lnTo>
                      <a:pt x="98" y="8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12" y="8"/>
                    </a:lnTo>
                    <a:lnTo>
                      <a:pt x="116" y="8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42" y="8"/>
                    </a:lnTo>
                    <a:lnTo>
                      <a:pt x="142" y="6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" name="Freeform 49">
                <a:extLst>
                  <a:ext uri="{FF2B5EF4-FFF2-40B4-BE49-F238E27FC236}">
                    <a16:creationId xmlns:a16="http://schemas.microsoft.com/office/drawing/2014/main" id="{28CE160A-2041-9528-D11D-C9138B76E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038" y="4194175"/>
                <a:ext cx="473075" cy="255588"/>
              </a:xfrm>
              <a:custGeom>
                <a:avLst/>
                <a:gdLst>
                  <a:gd name="T0" fmla="*/ 292 w 298"/>
                  <a:gd name="T1" fmla="*/ 4 h 161"/>
                  <a:gd name="T2" fmla="*/ 286 w 298"/>
                  <a:gd name="T3" fmla="*/ 10 h 161"/>
                  <a:gd name="T4" fmla="*/ 280 w 298"/>
                  <a:gd name="T5" fmla="*/ 21 h 161"/>
                  <a:gd name="T6" fmla="*/ 290 w 298"/>
                  <a:gd name="T7" fmla="*/ 39 h 161"/>
                  <a:gd name="T8" fmla="*/ 290 w 298"/>
                  <a:gd name="T9" fmla="*/ 53 h 161"/>
                  <a:gd name="T10" fmla="*/ 290 w 298"/>
                  <a:gd name="T11" fmla="*/ 63 h 161"/>
                  <a:gd name="T12" fmla="*/ 298 w 298"/>
                  <a:gd name="T13" fmla="*/ 73 h 161"/>
                  <a:gd name="T14" fmla="*/ 290 w 298"/>
                  <a:gd name="T15" fmla="*/ 77 h 161"/>
                  <a:gd name="T16" fmla="*/ 290 w 298"/>
                  <a:gd name="T17" fmla="*/ 93 h 161"/>
                  <a:gd name="T18" fmla="*/ 290 w 298"/>
                  <a:gd name="T19" fmla="*/ 103 h 161"/>
                  <a:gd name="T20" fmla="*/ 290 w 298"/>
                  <a:gd name="T21" fmla="*/ 117 h 161"/>
                  <a:gd name="T22" fmla="*/ 298 w 298"/>
                  <a:gd name="T23" fmla="*/ 141 h 161"/>
                  <a:gd name="T24" fmla="*/ 290 w 298"/>
                  <a:gd name="T25" fmla="*/ 149 h 161"/>
                  <a:gd name="T26" fmla="*/ 284 w 298"/>
                  <a:gd name="T27" fmla="*/ 155 h 161"/>
                  <a:gd name="T28" fmla="*/ 236 w 298"/>
                  <a:gd name="T29" fmla="*/ 155 h 161"/>
                  <a:gd name="T30" fmla="*/ 212 w 298"/>
                  <a:gd name="T31" fmla="*/ 155 h 161"/>
                  <a:gd name="T32" fmla="*/ 200 w 298"/>
                  <a:gd name="T33" fmla="*/ 157 h 161"/>
                  <a:gd name="T34" fmla="*/ 188 w 298"/>
                  <a:gd name="T35" fmla="*/ 157 h 161"/>
                  <a:gd name="T36" fmla="*/ 176 w 298"/>
                  <a:gd name="T37" fmla="*/ 157 h 161"/>
                  <a:gd name="T38" fmla="*/ 164 w 298"/>
                  <a:gd name="T39" fmla="*/ 157 h 161"/>
                  <a:gd name="T40" fmla="*/ 154 w 298"/>
                  <a:gd name="T41" fmla="*/ 161 h 161"/>
                  <a:gd name="T42" fmla="*/ 134 w 298"/>
                  <a:gd name="T43" fmla="*/ 161 h 161"/>
                  <a:gd name="T44" fmla="*/ 114 w 298"/>
                  <a:gd name="T45" fmla="*/ 161 h 161"/>
                  <a:gd name="T46" fmla="*/ 96 w 298"/>
                  <a:gd name="T47" fmla="*/ 161 h 161"/>
                  <a:gd name="T48" fmla="*/ 74 w 298"/>
                  <a:gd name="T49" fmla="*/ 161 h 161"/>
                  <a:gd name="T50" fmla="*/ 60 w 298"/>
                  <a:gd name="T51" fmla="*/ 161 h 161"/>
                  <a:gd name="T52" fmla="*/ 40 w 298"/>
                  <a:gd name="T53" fmla="*/ 161 h 161"/>
                  <a:gd name="T54" fmla="*/ 20 w 298"/>
                  <a:gd name="T55" fmla="*/ 161 h 161"/>
                  <a:gd name="T56" fmla="*/ 18 w 298"/>
                  <a:gd name="T57" fmla="*/ 155 h 161"/>
                  <a:gd name="T58" fmla="*/ 26 w 298"/>
                  <a:gd name="T59" fmla="*/ 143 h 161"/>
                  <a:gd name="T60" fmla="*/ 20 w 298"/>
                  <a:gd name="T61" fmla="*/ 133 h 161"/>
                  <a:gd name="T62" fmla="*/ 20 w 298"/>
                  <a:gd name="T63" fmla="*/ 125 h 161"/>
                  <a:gd name="T64" fmla="*/ 18 w 298"/>
                  <a:gd name="T65" fmla="*/ 117 h 161"/>
                  <a:gd name="T66" fmla="*/ 14 w 298"/>
                  <a:gd name="T67" fmla="*/ 107 h 161"/>
                  <a:gd name="T68" fmla="*/ 10 w 298"/>
                  <a:gd name="T69" fmla="*/ 101 h 161"/>
                  <a:gd name="T70" fmla="*/ 8 w 298"/>
                  <a:gd name="T71" fmla="*/ 91 h 161"/>
                  <a:gd name="T72" fmla="*/ 6 w 298"/>
                  <a:gd name="T73" fmla="*/ 85 h 161"/>
                  <a:gd name="T74" fmla="*/ 2 w 298"/>
                  <a:gd name="T75" fmla="*/ 79 h 161"/>
                  <a:gd name="T76" fmla="*/ 2 w 298"/>
                  <a:gd name="T77" fmla="*/ 67 h 161"/>
                  <a:gd name="T78" fmla="*/ 0 w 298"/>
                  <a:gd name="T79" fmla="*/ 53 h 161"/>
                  <a:gd name="T80" fmla="*/ 2 w 298"/>
                  <a:gd name="T81" fmla="*/ 45 h 161"/>
                  <a:gd name="T82" fmla="*/ 4 w 298"/>
                  <a:gd name="T83" fmla="*/ 37 h 161"/>
                  <a:gd name="T84" fmla="*/ 4 w 298"/>
                  <a:gd name="T85" fmla="*/ 29 h 161"/>
                  <a:gd name="T86" fmla="*/ 12 w 298"/>
                  <a:gd name="T87" fmla="*/ 23 h 161"/>
                  <a:gd name="T88" fmla="*/ 52 w 298"/>
                  <a:gd name="T89" fmla="*/ 25 h 161"/>
                  <a:gd name="T90" fmla="*/ 84 w 298"/>
                  <a:gd name="T91" fmla="*/ 23 h 161"/>
                  <a:gd name="T92" fmla="*/ 100 w 298"/>
                  <a:gd name="T93" fmla="*/ 23 h 161"/>
                  <a:gd name="T94" fmla="*/ 124 w 298"/>
                  <a:gd name="T95" fmla="*/ 23 h 161"/>
                  <a:gd name="T96" fmla="*/ 140 w 298"/>
                  <a:gd name="T97" fmla="*/ 23 h 161"/>
                  <a:gd name="T98" fmla="*/ 150 w 298"/>
                  <a:gd name="T99" fmla="*/ 23 h 161"/>
                  <a:gd name="T100" fmla="*/ 166 w 298"/>
                  <a:gd name="T101" fmla="*/ 23 h 161"/>
                  <a:gd name="T102" fmla="*/ 180 w 298"/>
                  <a:gd name="T103" fmla="*/ 23 h 161"/>
                  <a:gd name="T104" fmla="*/ 200 w 298"/>
                  <a:gd name="T105" fmla="*/ 23 h 161"/>
                  <a:gd name="T106" fmla="*/ 224 w 298"/>
                  <a:gd name="T107" fmla="*/ 23 h 161"/>
                  <a:gd name="T108" fmla="*/ 240 w 298"/>
                  <a:gd name="T109" fmla="*/ 23 h 161"/>
                  <a:gd name="T110" fmla="*/ 262 w 298"/>
                  <a:gd name="T111" fmla="*/ 12 h 161"/>
                  <a:gd name="T112" fmla="*/ 270 w 298"/>
                  <a:gd name="T113" fmla="*/ 2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8" h="161">
                    <a:moveTo>
                      <a:pt x="276" y="0"/>
                    </a:moveTo>
                    <a:lnTo>
                      <a:pt x="286" y="0"/>
                    </a:lnTo>
                    <a:lnTo>
                      <a:pt x="288" y="0"/>
                    </a:lnTo>
                    <a:lnTo>
                      <a:pt x="292" y="0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2" y="8"/>
                    </a:lnTo>
                    <a:lnTo>
                      <a:pt x="288" y="8"/>
                    </a:lnTo>
                    <a:lnTo>
                      <a:pt x="286" y="8"/>
                    </a:lnTo>
                    <a:lnTo>
                      <a:pt x="286" y="10"/>
                    </a:lnTo>
                    <a:lnTo>
                      <a:pt x="286" y="14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0" y="14"/>
                    </a:lnTo>
                    <a:lnTo>
                      <a:pt x="280" y="21"/>
                    </a:lnTo>
                    <a:lnTo>
                      <a:pt x="284" y="21"/>
                    </a:lnTo>
                    <a:lnTo>
                      <a:pt x="288" y="21"/>
                    </a:lnTo>
                    <a:lnTo>
                      <a:pt x="290" y="21"/>
                    </a:lnTo>
                    <a:lnTo>
                      <a:pt x="290" y="37"/>
                    </a:lnTo>
                    <a:lnTo>
                      <a:pt x="290" y="39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0" y="45"/>
                    </a:lnTo>
                    <a:lnTo>
                      <a:pt x="290" y="51"/>
                    </a:lnTo>
                    <a:lnTo>
                      <a:pt x="290" y="53"/>
                    </a:lnTo>
                    <a:lnTo>
                      <a:pt x="290" y="55"/>
                    </a:lnTo>
                    <a:lnTo>
                      <a:pt x="290" y="57"/>
                    </a:lnTo>
                    <a:lnTo>
                      <a:pt x="290" y="59"/>
                    </a:lnTo>
                    <a:lnTo>
                      <a:pt x="290" y="61"/>
                    </a:lnTo>
                    <a:lnTo>
                      <a:pt x="290" y="63"/>
                    </a:lnTo>
                    <a:lnTo>
                      <a:pt x="290" y="65"/>
                    </a:lnTo>
                    <a:lnTo>
                      <a:pt x="290" y="67"/>
                    </a:lnTo>
                    <a:lnTo>
                      <a:pt x="296" y="67"/>
                    </a:lnTo>
                    <a:lnTo>
                      <a:pt x="298" y="67"/>
                    </a:lnTo>
                    <a:lnTo>
                      <a:pt x="298" y="73"/>
                    </a:lnTo>
                    <a:lnTo>
                      <a:pt x="298" y="75"/>
                    </a:lnTo>
                    <a:lnTo>
                      <a:pt x="294" y="75"/>
                    </a:lnTo>
                    <a:lnTo>
                      <a:pt x="292" y="75"/>
                    </a:lnTo>
                    <a:lnTo>
                      <a:pt x="290" y="75"/>
                    </a:lnTo>
                    <a:lnTo>
                      <a:pt x="290" y="77"/>
                    </a:lnTo>
                    <a:lnTo>
                      <a:pt x="290" y="81"/>
                    </a:lnTo>
                    <a:lnTo>
                      <a:pt x="290" y="85"/>
                    </a:lnTo>
                    <a:lnTo>
                      <a:pt x="290" y="87"/>
                    </a:lnTo>
                    <a:lnTo>
                      <a:pt x="290" y="91"/>
                    </a:lnTo>
                    <a:lnTo>
                      <a:pt x="290" y="93"/>
                    </a:lnTo>
                    <a:lnTo>
                      <a:pt x="290" y="95"/>
                    </a:lnTo>
                    <a:lnTo>
                      <a:pt x="290" y="97"/>
                    </a:lnTo>
                    <a:lnTo>
                      <a:pt x="290" y="99"/>
                    </a:lnTo>
                    <a:lnTo>
                      <a:pt x="290" y="101"/>
                    </a:lnTo>
                    <a:lnTo>
                      <a:pt x="290" y="103"/>
                    </a:lnTo>
                    <a:lnTo>
                      <a:pt x="290" y="105"/>
                    </a:lnTo>
                    <a:lnTo>
                      <a:pt x="290" y="107"/>
                    </a:lnTo>
                    <a:lnTo>
                      <a:pt x="290" y="109"/>
                    </a:lnTo>
                    <a:lnTo>
                      <a:pt x="290" y="113"/>
                    </a:lnTo>
                    <a:lnTo>
                      <a:pt x="290" y="117"/>
                    </a:lnTo>
                    <a:lnTo>
                      <a:pt x="290" y="129"/>
                    </a:lnTo>
                    <a:lnTo>
                      <a:pt x="290" y="131"/>
                    </a:lnTo>
                    <a:lnTo>
                      <a:pt x="298" y="133"/>
                    </a:lnTo>
                    <a:lnTo>
                      <a:pt x="298" y="137"/>
                    </a:lnTo>
                    <a:lnTo>
                      <a:pt x="298" y="141"/>
                    </a:lnTo>
                    <a:lnTo>
                      <a:pt x="290" y="141"/>
                    </a:lnTo>
                    <a:lnTo>
                      <a:pt x="290" y="143"/>
                    </a:lnTo>
                    <a:lnTo>
                      <a:pt x="290" y="145"/>
                    </a:lnTo>
                    <a:lnTo>
                      <a:pt x="290" y="147"/>
                    </a:lnTo>
                    <a:lnTo>
                      <a:pt x="290" y="149"/>
                    </a:lnTo>
                    <a:lnTo>
                      <a:pt x="290" y="151"/>
                    </a:lnTo>
                    <a:lnTo>
                      <a:pt x="290" y="153"/>
                    </a:lnTo>
                    <a:lnTo>
                      <a:pt x="290" y="155"/>
                    </a:lnTo>
                    <a:lnTo>
                      <a:pt x="288" y="155"/>
                    </a:lnTo>
                    <a:lnTo>
                      <a:pt x="284" y="155"/>
                    </a:lnTo>
                    <a:lnTo>
                      <a:pt x="278" y="155"/>
                    </a:lnTo>
                    <a:lnTo>
                      <a:pt x="276" y="155"/>
                    </a:lnTo>
                    <a:lnTo>
                      <a:pt x="266" y="155"/>
                    </a:lnTo>
                    <a:lnTo>
                      <a:pt x="250" y="155"/>
                    </a:lnTo>
                    <a:lnTo>
                      <a:pt x="236" y="155"/>
                    </a:lnTo>
                    <a:lnTo>
                      <a:pt x="228" y="155"/>
                    </a:lnTo>
                    <a:lnTo>
                      <a:pt x="222" y="155"/>
                    </a:lnTo>
                    <a:lnTo>
                      <a:pt x="216" y="155"/>
                    </a:lnTo>
                    <a:lnTo>
                      <a:pt x="214" y="155"/>
                    </a:lnTo>
                    <a:lnTo>
                      <a:pt x="212" y="155"/>
                    </a:lnTo>
                    <a:lnTo>
                      <a:pt x="208" y="155"/>
                    </a:lnTo>
                    <a:lnTo>
                      <a:pt x="206" y="155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198" y="157"/>
                    </a:lnTo>
                    <a:lnTo>
                      <a:pt x="194" y="157"/>
                    </a:lnTo>
                    <a:lnTo>
                      <a:pt x="192" y="157"/>
                    </a:lnTo>
                    <a:lnTo>
                      <a:pt x="190" y="157"/>
                    </a:lnTo>
                    <a:lnTo>
                      <a:pt x="188" y="157"/>
                    </a:lnTo>
                    <a:lnTo>
                      <a:pt x="186" y="157"/>
                    </a:lnTo>
                    <a:lnTo>
                      <a:pt x="184" y="157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76" y="157"/>
                    </a:lnTo>
                    <a:lnTo>
                      <a:pt x="172" y="157"/>
                    </a:lnTo>
                    <a:lnTo>
                      <a:pt x="170" y="157"/>
                    </a:lnTo>
                    <a:lnTo>
                      <a:pt x="168" y="157"/>
                    </a:lnTo>
                    <a:lnTo>
                      <a:pt x="166" y="157"/>
                    </a:lnTo>
                    <a:lnTo>
                      <a:pt x="164" y="157"/>
                    </a:lnTo>
                    <a:lnTo>
                      <a:pt x="162" y="157"/>
                    </a:lnTo>
                    <a:lnTo>
                      <a:pt x="160" y="157"/>
                    </a:lnTo>
                    <a:lnTo>
                      <a:pt x="154" y="157"/>
                    </a:lnTo>
                    <a:lnTo>
                      <a:pt x="154" y="159"/>
                    </a:lnTo>
                    <a:lnTo>
                      <a:pt x="154" y="161"/>
                    </a:lnTo>
                    <a:lnTo>
                      <a:pt x="150" y="161"/>
                    </a:lnTo>
                    <a:lnTo>
                      <a:pt x="140" y="161"/>
                    </a:lnTo>
                    <a:lnTo>
                      <a:pt x="138" y="161"/>
                    </a:lnTo>
                    <a:lnTo>
                      <a:pt x="136" y="161"/>
                    </a:lnTo>
                    <a:lnTo>
                      <a:pt x="134" y="161"/>
                    </a:lnTo>
                    <a:lnTo>
                      <a:pt x="130" y="161"/>
                    </a:lnTo>
                    <a:lnTo>
                      <a:pt x="124" y="161"/>
                    </a:lnTo>
                    <a:lnTo>
                      <a:pt x="120" y="161"/>
                    </a:lnTo>
                    <a:lnTo>
                      <a:pt x="118" y="161"/>
                    </a:lnTo>
                    <a:lnTo>
                      <a:pt x="114" y="161"/>
                    </a:lnTo>
                    <a:lnTo>
                      <a:pt x="112" y="161"/>
                    </a:lnTo>
                    <a:lnTo>
                      <a:pt x="106" y="161"/>
                    </a:lnTo>
                    <a:lnTo>
                      <a:pt x="106" y="161"/>
                    </a:lnTo>
                    <a:lnTo>
                      <a:pt x="100" y="161"/>
                    </a:lnTo>
                    <a:lnTo>
                      <a:pt x="96" y="161"/>
                    </a:lnTo>
                    <a:lnTo>
                      <a:pt x="92" y="161"/>
                    </a:lnTo>
                    <a:lnTo>
                      <a:pt x="88" y="161"/>
                    </a:lnTo>
                    <a:lnTo>
                      <a:pt x="86" y="161"/>
                    </a:lnTo>
                    <a:lnTo>
                      <a:pt x="84" y="161"/>
                    </a:lnTo>
                    <a:lnTo>
                      <a:pt x="74" y="161"/>
                    </a:lnTo>
                    <a:lnTo>
                      <a:pt x="70" y="161"/>
                    </a:lnTo>
                    <a:lnTo>
                      <a:pt x="68" y="161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4" y="161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48" y="161"/>
                    </a:lnTo>
                    <a:lnTo>
                      <a:pt x="40" y="161"/>
                    </a:lnTo>
                    <a:lnTo>
                      <a:pt x="38" y="161"/>
                    </a:lnTo>
                    <a:lnTo>
                      <a:pt x="34" y="161"/>
                    </a:lnTo>
                    <a:lnTo>
                      <a:pt x="24" y="161"/>
                    </a:lnTo>
                    <a:lnTo>
                      <a:pt x="22" y="161"/>
                    </a:lnTo>
                    <a:lnTo>
                      <a:pt x="20" y="161"/>
                    </a:lnTo>
                    <a:lnTo>
                      <a:pt x="18" y="161"/>
                    </a:lnTo>
                    <a:lnTo>
                      <a:pt x="16" y="161"/>
                    </a:lnTo>
                    <a:lnTo>
                      <a:pt x="16" y="159"/>
                    </a:lnTo>
                    <a:lnTo>
                      <a:pt x="16" y="157"/>
                    </a:lnTo>
                    <a:lnTo>
                      <a:pt x="18" y="155"/>
                    </a:lnTo>
                    <a:lnTo>
                      <a:pt x="20" y="151"/>
                    </a:lnTo>
                    <a:lnTo>
                      <a:pt x="24" y="147"/>
                    </a:lnTo>
                    <a:lnTo>
                      <a:pt x="26" y="145"/>
                    </a:lnTo>
                    <a:lnTo>
                      <a:pt x="28" y="145"/>
                    </a:lnTo>
                    <a:lnTo>
                      <a:pt x="26" y="143"/>
                    </a:lnTo>
                    <a:lnTo>
                      <a:pt x="26" y="141"/>
                    </a:lnTo>
                    <a:lnTo>
                      <a:pt x="26" y="139"/>
                    </a:lnTo>
                    <a:lnTo>
                      <a:pt x="24" y="133"/>
                    </a:lnTo>
                    <a:lnTo>
                      <a:pt x="22" y="133"/>
                    </a:lnTo>
                    <a:lnTo>
                      <a:pt x="20" y="133"/>
                    </a:lnTo>
                    <a:lnTo>
                      <a:pt x="18" y="133"/>
                    </a:lnTo>
                    <a:lnTo>
                      <a:pt x="18" y="131"/>
                    </a:lnTo>
                    <a:lnTo>
                      <a:pt x="18" y="129"/>
                    </a:lnTo>
                    <a:lnTo>
                      <a:pt x="18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21"/>
                    </a:lnTo>
                    <a:lnTo>
                      <a:pt x="20" y="119"/>
                    </a:lnTo>
                    <a:lnTo>
                      <a:pt x="20" y="117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0" y="97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4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2" y="53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34" y="23"/>
                    </a:lnTo>
                    <a:lnTo>
                      <a:pt x="40" y="23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8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6" y="23"/>
                    </a:lnTo>
                    <a:lnTo>
                      <a:pt x="114" y="23"/>
                    </a:lnTo>
                    <a:lnTo>
                      <a:pt x="122" y="23"/>
                    </a:lnTo>
                    <a:lnTo>
                      <a:pt x="124" y="23"/>
                    </a:lnTo>
                    <a:lnTo>
                      <a:pt x="126" y="23"/>
                    </a:lnTo>
                    <a:lnTo>
                      <a:pt x="128" y="23"/>
                    </a:lnTo>
                    <a:lnTo>
                      <a:pt x="130" y="23"/>
                    </a:lnTo>
                    <a:lnTo>
                      <a:pt x="134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50" y="23"/>
                    </a:lnTo>
                    <a:lnTo>
                      <a:pt x="158" y="23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8" y="23"/>
                    </a:lnTo>
                    <a:lnTo>
                      <a:pt x="174" y="23"/>
                    </a:lnTo>
                    <a:lnTo>
                      <a:pt x="176" y="23"/>
                    </a:lnTo>
                    <a:lnTo>
                      <a:pt x="178" y="23"/>
                    </a:lnTo>
                    <a:lnTo>
                      <a:pt x="180" y="23"/>
                    </a:lnTo>
                    <a:lnTo>
                      <a:pt x="184" y="23"/>
                    </a:lnTo>
                    <a:lnTo>
                      <a:pt x="186" y="23"/>
                    </a:lnTo>
                    <a:lnTo>
                      <a:pt x="196" y="23"/>
                    </a:lnTo>
                    <a:lnTo>
                      <a:pt x="198" y="23"/>
                    </a:lnTo>
                    <a:lnTo>
                      <a:pt x="200" y="23"/>
                    </a:lnTo>
                    <a:lnTo>
                      <a:pt x="204" y="23"/>
                    </a:lnTo>
                    <a:lnTo>
                      <a:pt x="206" y="23"/>
                    </a:lnTo>
                    <a:lnTo>
                      <a:pt x="212" y="23"/>
                    </a:lnTo>
                    <a:lnTo>
                      <a:pt x="220" y="23"/>
                    </a:lnTo>
                    <a:lnTo>
                      <a:pt x="224" y="23"/>
                    </a:lnTo>
                    <a:lnTo>
                      <a:pt x="228" y="23"/>
                    </a:lnTo>
                    <a:lnTo>
                      <a:pt x="230" y="23"/>
                    </a:lnTo>
                    <a:lnTo>
                      <a:pt x="232" y="23"/>
                    </a:lnTo>
                    <a:lnTo>
                      <a:pt x="238" y="23"/>
                    </a:lnTo>
                    <a:lnTo>
                      <a:pt x="240" y="23"/>
                    </a:lnTo>
                    <a:lnTo>
                      <a:pt x="260" y="23"/>
                    </a:lnTo>
                    <a:lnTo>
                      <a:pt x="260" y="21"/>
                    </a:lnTo>
                    <a:lnTo>
                      <a:pt x="260" y="19"/>
                    </a:lnTo>
                    <a:lnTo>
                      <a:pt x="262" y="14"/>
                    </a:lnTo>
                    <a:lnTo>
                      <a:pt x="262" y="12"/>
                    </a:lnTo>
                    <a:lnTo>
                      <a:pt x="264" y="10"/>
                    </a:lnTo>
                    <a:lnTo>
                      <a:pt x="266" y="8"/>
                    </a:lnTo>
                    <a:lnTo>
                      <a:pt x="266" y="6"/>
                    </a:lnTo>
                    <a:lnTo>
                      <a:pt x="268" y="2"/>
                    </a:lnTo>
                    <a:lnTo>
                      <a:pt x="270" y="2"/>
                    </a:lnTo>
                    <a:lnTo>
                      <a:pt x="274" y="2"/>
                    </a:lnTo>
                    <a:lnTo>
                      <a:pt x="276" y="2"/>
                    </a:lnTo>
                    <a:lnTo>
                      <a:pt x="27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2" name="Freeform 53">
                <a:extLst>
                  <a:ext uri="{FF2B5EF4-FFF2-40B4-BE49-F238E27FC236}">
                    <a16:creationId xmlns:a16="http://schemas.microsoft.com/office/drawing/2014/main" id="{47BC5D88-2887-71ED-F6FF-B62F421E0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7275" y="3074988"/>
                <a:ext cx="430213" cy="595313"/>
              </a:xfrm>
              <a:custGeom>
                <a:avLst/>
                <a:gdLst>
                  <a:gd name="T0" fmla="*/ 116 w 271"/>
                  <a:gd name="T1" fmla="*/ 10 h 375"/>
                  <a:gd name="T2" fmla="*/ 122 w 271"/>
                  <a:gd name="T3" fmla="*/ 12 h 375"/>
                  <a:gd name="T4" fmla="*/ 132 w 271"/>
                  <a:gd name="T5" fmla="*/ 22 h 375"/>
                  <a:gd name="T6" fmla="*/ 153 w 271"/>
                  <a:gd name="T7" fmla="*/ 26 h 375"/>
                  <a:gd name="T8" fmla="*/ 161 w 271"/>
                  <a:gd name="T9" fmla="*/ 30 h 375"/>
                  <a:gd name="T10" fmla="*/ 163 w 271"/>
                  <a:gd name="T11" fmla="*/ 32 h 375"/>
                  <a:gd name="T12" fmla="*/ 169 w 271"/>
                  <a:gd name="T13" fmla="*/ 36 h 375"/>
                  <a:gd name="T14" fmla="*/ 189 w 271"/>
                  <a:gd name="T15" fmla="*/ 58 h 375"/>
                  <a:gd name="T16" fmla="*/ 197 w 271"/>
                  <a:gd name="T17" fmla="*/ 64 h 375"/>
                  <a:gd name="T18" fmla="*/ 201 w 271"/>
                  <a:gd name="T19" fmla="*/ 74 h 375"/>
                  <a:gd name="T20" fmla="*/ 217 w 271"/>
                  <a:gd name="T21" fmla="*/ 92 h 375"/>
                  <a:gd name="T22" fmla="*/ 225 w 271"/>
                  <a:gd name="T23" fmla="*/ 102 h 375"/>
                  <a:gd name="T24" fmla="*/ 217 w 271"/>
                  <a:gd name="T25" fmla="*/ 110 h 375"/>
                  <a:gd name="T26" fmla="*/ 217 w 271"/>
                  <a:gd name="T27" fmla="*/ 118 h 375"/>
                  <a:gd name="T28" fmla="*/ 221 w 271"/>
                  <a:gd name="T29" fmla="*/ 136 h 375"/>
                  <a:gd name="T30" fmla="*/ 235 w 271"/>
                  <a:gd name="T31" fmla="*/ 152 h 375"/>
                  <a:gd name="T32" fmla="*/ 237 w 271"/>
                  <a:gd name="T33" fmla="*/ 166 h 375"/>
                  <a:gd name="T34" fmla="*/ 241 w 271"/>
                  <a:gd name="T35" fmla="*/ 174 h 375"/>
                  <a:gd name="T36" fmla="*/ 247 w 271"/>
                  <a:gd name="T37" fmla="*/ 190 h 375"/>
                  <a:gd name="T38" fmla="*/ 255 w 271"/>
                  <a:gd name="T39" fmla="*/ 184 h 375"/>
                  <a:gd name="T40" fmla="*/ 263 w 271"/>
                  <a:gd name="T41" fmla="*/ 190 h 375"/>
                  <a:gd name="T42" fmla="*/ 259 w 271"/>
                  <a:gd name="T43" fmla="*/ 202 h 375"/>
                  <a:gd name="T44" fmla="*/ 265 w 271"/>
                  <a:gd name="T45" fmla="*/ 212 h 375"/>
                  <a:gd name="T46" fmla="*/ 269 w 271"/>
                  <a:gd name="T47" fmla="*/ 220 h 375"/>
                  <a:gd name="T48" fmla="*/ 267 w 271"/>
                  <a:gd name="T49" fmla="*/ 236 h 375"/>
                  <a:gd name="T50" fmla="*/ 257 w 271"/>
                  <a:gd name="T51" fmla="*/ 244 h 375"/>
                  <a:gd name="T52" fmla="*/ 253 w 271"/>
                  <a:gd name="T53" fmla="*/ 258 h 375"/>
                  <a:gd name="T54" fmla="*/ 253 w 271"/>
                  <a:gd name="T55" fmla="*/ 272 h 375"/>
                  <a:gd name="T56" fmla="*/ 243 w 271"/>
                  <a:gd name="T57" fmla="*/ 272 h 375"/>
                  <a:gd name="T58" fmla="*/ 207 w 271"/>
                  <a:gd name="T59" fmla="*/ 282 h 375"/>
                  <a:gd name="T60" fmla="*/ 181 w 271"/>
                  <a:gd name="T61" fmla="*/ 307 h 375"/>
                  <a:gd name="T62" fmla="*/ 165 w 271"/>
                  <a:gd name="T63" fmla="*/ 317 h 375"/>
                  <a:gd name="T64" fmla="*/ 148 w 271"/>
                  <a:gd name="T65" fmla="*/ 333 h 375"/>
                  <a:gd name="T66" fmla="*/ 130 w 271"/>
                  <a:gd name="T67" fmla="*/ 347 h 375"/>
                  <a:gd name="T68" fmla="*/ 112 w 271"/>
                  <a:gd name="T69" fmla="*/ 361 h 375"/>
                  <a:gd name="T70" fmla="*/ 98 w 271"/>
                  <a:gd name="T71" fmla="*/ 371 h 375"/>
                  <a:gd name="T72" fmla="*/ 90 w 271"/>
                  <a:gd name="T73" fmla="*/ 357 h 375"/>
                  <a:gd name="T74" fmla="*/ 90 w 271"/>
                  <a:gd name="T75" fmla="*/ 343 h 375"/>
                  <a:gd name="T76" fmla="*/ 84 w 271"/>
                  <a:gd name="T77" fmla="*/ 327 h 375"/>
                  <a:gd name="T78" fmla="*/ 88 w 271"/>
                  <a:gd name="T79" fmla="*/ 309 h 375"/>
                  <a:gd name="T80" fmla="*/ 84 w 271"/>
                  <a:gd name="T81" fmla="*/ 290 h 375"/>
                  <a:gd name="T82" fmla="*/ 74 w 271"/>
                  <a:gd name="T83" fmla="*/ 278 h 375"/>
                  <a:gd name="T84" fmla="*/ 70 w 271"/>
                  <a:gd name="T85" fmla="*/ 260 h 375"/>
                  <a:gd name="T86" fmla="*/ 68 w 271"/>
                  <a:gd name="T87" fmla="*/ 246 h 375"/>
                  <a:gd name="T88" fmla="*/ 62 w 271"/>
                  <a:gd name="T89" fmla="*/ 232 h 375"/>
                  <a:gd name="T90" fmla="*/ 56 w 271"/>
                  <a:gd name="T91" fmla="*/ 214 h 375"/>
                  <a:gd name="T92" fmla="*/ 44 w 271"/>
                  <a:gd name="T93" fmla="*/ 198 h 375"/>
                  <a:gd name="T94" fmla="*/ 34 w 271"/>
                  <a:gd name="T95" fmla="*/ 184 h 375"/>
                  <a:gd name="T96" fmla="*/ 22 w 271"/>
                  <a:gd name="T97" fmla="*/ 170 h 375"/>
                  <a:gd name="T98" fmla="*/ 16 w 271"/>
                  <a:gd name="T99" fmla="*/ 158 h 375"/>
                  <a:gd name="T100" fmla="*/ 8 w 271"/>
                  <a:gd name="T101" fmla="*/ 150 h 375"/>
                  <a:gd name="T102" fmla="*/ 4 w 271"/>
                  <a:gd name="T103" fmla="*/ 132 h 375"/>
                  <a:gd name="T104" fmla="*/ 10 w 271"/>
                  <a:gd name="T105" fmla="*/ 116 h 375"/>
                  <a:gd name="T106" fmla="*/ 8 w 271"/>
                  <a:gd name="T107" fmla="*/ 98 h 375"/>
                  <a:gd name="T108" fmla="*/ 4 w 271"/>
                  <a:gd name="T109" fmla="*/ 90 h 375"/>
                  <a:gd name="T110" fmla="*/ 0 w 271"/>
                  <a:gd name="T111" fmla="*/ 80 h 375"/>
                  <a:gd name="T112" fmla="*/ 12 w 271"/>
                  <a:gd name="T113" fmla="*/ 60 h 375"/>
                  <a:gd name="T114" fmla="*/ 36 w 271"/>
                  <a:gd name="T115" fmla="*/ 46 h 375"/>
                  <a:gd name="T116" fmla="*/ 74 w 271"/>
                  <a:gd name="T117" fmla="*/ 20 h 375"/>
                  <a:gd name="T118" fmla="*/ 100 w 271"/>
                  <a:gd name="T119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375">
                    <a:moveTo>
                      <a:pt x="106" y="6"/>
                    </a:moveTo>
                    <a:lnTo>
                      <a:pt x="108" y="6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6" y="12"/>
                    </a:lnTo>
                    <a:lnTo>
                      <a:pt x="114" y="12"/>
                    </a:lnTo>
                    <a:lnTo>
                      <a:pt x="114" y="14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2" y="12"/>
                    </a:lnTo>
                    <a:lnTo>
                      <a:pt x="122" y="14"/>
                    </a:lnTo>
                    <a:lnTo>
                      <a:pt x="122" y="16"/>
                    </a:lnTo>
                    <a:lnTo>
                      <a:pt x="120" y="16"/>
                    </a:lnTo>
                    <a:lnTo>
                      <a:pt x="120" y="18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32" y="22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40" y="26"/>
                    </a:lnTo>
                    <a:lnTo>
                      <a:pt x="142" y="26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8" y="26"/>
                    </a:lnTo>
                    <a:lnTo>
                      <a:pt x="153" y="26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7" y="24"/>
                    </a:lnTo>
                    <a:lnTo>
                      <a:pt x="159" y="24"/>
                    </a:lnTo>
                    <a:lnTo>
                      <a:pt x="159" y="26"/>
                    </a:lnTo>
                    <a:lnTo>
                      <a:pt x="159" y="28"/>
                    </a:lnTo>
                    <a:lnTo>
                      <a:pt x="157" y="30"/>
                    </a:lnTo>
                    <a:lnTo>
                      <a:pt x="159" y="32"/>
                    </a:lnTo>
                    <a:lnTo>
                      <a:pt x="161" y="32"/>
                    </a:lnTo>
                    <a:lnTo>
                      <a:pt x="161" y="30"/>
                    </a:lnTo>
                    <a:lnTo>
                      <a:pt x="163" y="30"/>
                    </a:lnTo>
                    <a:lnTo>
                      <a:pt x="163" y="28"/>
                    </a:lnTo>
                    <a:lnTo>
                      <a:pt x="161" y="26"/>
                    </a:lnTo>
                    <a:lnTo>
                      <a:pt x="161" y="24"/>
                    </a:lnTo>
                    <a:lnTo>
                      <a:pt x="163" y="24"/>
                    </a:lnTo>
                    <a:lnTo>
                      <a:pt x="163" y="26"/>
                    </a:lnTo>
                    <a:lnTo>
                      <a:pt x="163" y="28"/>
                    </a:lnTo>
                    <a:lnTo>
                      <a:pt x="165" y="30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5" y="34"/>
                    </a:lnTo>
                    <a:lnTo>
                      <a:pt x="165" y="32"/>
                    </a:lnTo>
                    <a:lnTo>
                      <a:pt x="167" y="32"/>
                    </a:lnTo>
                    <a:lnTo>
                      <a:pt x="167" y="30"/>
                    </a:lnTo>
                    <a:lnTo>
                      <a:pt x="169" y="30"/>
                    </a:lnTo>
                    <a:lnTo>
                      <a:pt x="171" y="32"/>
                    </a:lnTo>
                    <a:lnTo>
                      <a:pt x="171" y="34"/>
                    </a:lnTo>
                    <a:lnTo>
                      <a:pt x="169" y="34"/>
                    </a:lnTo>
                    <a:lnTo>
                      <a:pt x="169" y="36"/>
                    </a:lnTo>
                    <a:lnTo>
                      <a:pt x="171" y="38"/>
                    </a:lnTo>
                    <a:lnTo>
                      <a:pt x="173" y="38"/>
                    </a:lnTo>
                    <a:lnTo>
                      <a:pt x="173" y="40"/>
                    </a:lnTo>
                    <a:lnTo>
                      <a:pt x="173" y="42"/>
                    </a:lnTo>
                    <a:lnTo>
                      <a:pt x="171" y="44"/>
                    </a:lnTo>
                    <a:lnTo>
                      <a:pt x="171" y="46"/>
                    </a:lnTo>
                    <a:lnTo>
                      <a:pt x="173" y="46"/>
                    </a:lnTo>
                    <a:lnTo>
                      <a:pt x="177" y="50"/>
                    </a:lnTo>
                    <a:lnTo>
                      <a:pt x="181" y="52"/>
                    </a:lnTo>
                    <a:lnTo>
                      <a:pt x="189" y="58"/>
                    </a:lnTo>
                    <a:lnTo>
                      <a:pt x="191" y="58"/>
                    </a:lnTo>
                    <a:lnTo>
                      <a:pt x="191" y="60"/>
                    </a:lnTo>
                    <a:lnTo>
                      <a:pt x="193" y="58"/>
                    </a:lnTo>
                    <a:lnTo>
                      <a:pt x="195" y="60"/>
                    </a:lnTo>
                    <a:lnTo>
                      <a:pt x="197" y="60"/>
                    </a:lnTo>
                    <a:lnTo>
                      <a:pt x="197" y="60"/>
                    </a:lnTo>
                    <a:lnTo>
                      <a:pt x="199" y="60"/>
                    </a:lnTo>
                    <a:lnTo>
                      <a:pt x="199" y="62"/>
                    </a:lnTo>
                    <a:lnTo>
                      <a:pt x="199" y="64"/>
                    </a:lnTo>
                    <a:lnTo>
                      <a:pt x="197" y="64"/>
                    </a:lnTo>
                    <a:lnTo>
                      <a:pt x="197" y="64"/>
                    </a:lnTo>
                    <a:lnTo>
                      <a:pt x="197" y="66"/>
                    </a:lnTo>
                    <a:lnTo>
                      <a:pt x="197" y="68"/>
                    </a:lnTo>
                    <a:lnTo>
                      <a:pt x="197" y="68"/>
                    </a:lnTo>
                    <a:lnTo>
                      <a:pt x="197" y="68"/>
                    </a:lnTo>
                    <a:lnTo>
                      <a:pt x="197" y="70"/>
                    </a:lnTo>
                    <a:lnTo>
                      <a:pt x="197" y="72"/>
                    </a:lnTo>
                    <a:lnTo>
                      <a:pt x="199" y="72"/>
                    </a:lnTo>
                    <a:lnTo>
                      <a:pt x="199" y="74"/>
                    </a:lnTo>
                    <a:lnTo>
                      <a:pt x="201" y="74"/>
                    </a:lnTo>
                    <a:lnTo>
                      <a:pt x="203" y="78"/>
                    </a:lnTo>
                    <a:lnTo>
                      <a:pt x="205" y="80"/>
                    </a:lnTo>
                    <a:lnTo>
                      <a:pt x="207" y="82"/>
                    </a:lnTo>
                    <a:lnTo>
                      <a:pt x="207" y="84"/>
                    </a:lnTo>
                    <a:lnTo>
                      <a:pt x="209" y="84"/>
                    </a:lnTo>
                    <a:lnTo>
                      <a:pt x="211" y="86"/>
                    </a:lnTo>
                    <a:lnTo>
                      <a:pt x="211" y="88"/>
                    </a:lnTo>
                    <a:lnTo>
                      <a:pt x="215" y="90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21" y="96"/>
                    </a:lnTo>
                    <a:lnTo>
                      <a:pt x="223" y="98"/>
                    </a:lnTo>
                    <a:lnTo>
                      <a:pt x="225" y="98"/>
                    </a:lnTo>
                    <a:lnTo>
                      <a:pt x="227" y="98"/>
                    </a:lnTo>
                    <a:lnTo>
                      <a:pt x="229" y="98"/>
                    </a:lnTo>
                    <a:lnTo>
                      <a:pt x="229" y="102"/>
                    </a:lnTo>
                    <a:lnTo>
                      <a:pt x="227" y="102"/>
                    </a:lnTo>
                    <a:lnTo>
                      <a:pt x="225" y="102"/>
                    </a:lnTo>
                    <a:lnTo>
                      <a:pt x="225" y="104"/>
                    </a:lnTo>
                    <a:lnTo>
                      <a:pt x="225" y="106"/>
                    </a:lnTo>
                    <a:lnTo>
                      <a:pt x="225" y="108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7" y="112"/>
                    </a:lnTo>
                    <a:lnTo>
                      <a:pt x="215" y="112"/>
                    </a:lnTo>
                    <a:lnTo>
                      <a:pt x="217" y="112"/>
                    </a:lnTo>
                    <a:lnTo>
                      <a:pt x="217" y="114"/>
                    </a:lnTo>
                    <a:lnTo>
                      <a:pt x="219" y="114"/>
                    </a:lnTo>
                    <a:lnTo>
                      <a:pt x="221" y="114"/>
                    </a:lnTo>
                    <a:lnTo>
                      <a:pt x="221" y="116"/>
                    </a:lnTo>
                    <a:lnTo>
                      <a:pt x="221" y="116"/>
                    </a:lnTo>
                    <a:lnTo>
                      <a:pt x="219" y="116"/>
                    </a:lnTo>
                    <a:lnTo>
                      <a:pt x="217" y="118"/>
                    </a:lnTo>
                    <a:lnTo>
                      <a:pt x="215" y="118"/>
                    </a:lnTo>
                    <a:lnTo>
                      <a:pt x="215" y="120"/>
                    </a:lnTo>
                    <a:lnTo>
                      <a:pt x="215" y="122"/>
                    </a:lnTo>
                    <a:lnTo>
                      <a:pt x="215" y="124"/>
                    </a:lnTo>
                    <a:lnTo>
                      <a:pt x="217" y="124"/>
                    </a:lnTo>
                    <a:lnTo>
                      <a:pt x="217" y="126"/>
                    </a:lnTo>
                    <a:lnTo>
                      <a:pt x="217" y="128"/>
                    </a:lnTo>
                    <a:lnTo>
                      <a:pt x="217" y="130"/>
                    </a:lnTo>
                    <a:lnTo>
                      <a:pt x="219" y="132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3" y="138"/>
                    </a:lnTo>
                    <a:lnTo>
                      <a:pt x="225" y="140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9" y="146"/>
                    </a:lnTo>
                    <a:lnTo>
                      <a:pt x="231" y="148"/>
                    </a:lnTo>
                    <a:lnTo>
                      <a:pt x="233" y="150"/>
                    </a:lnTo>
                    <a:lnTo>
                      <a:pt x="233" y="152"/>
                    </a:lnTo>
                    <a:lnTo>
                      <a:pt x="235" y="152"/>
                    </a:lnTo>
                    <a:lnTo>
                      <a:pt x="235" y="154"/>
                    </a:lnTo>
                    <a:lnTo>
                      <a:pt x="235" y="156"/>
                    </a:lnTo>
                    <a:lnTo>
                      <a:pt x="235" y="158"/>
                    </a:lnTo>
                    <a:lnTo>
                      <a:pt x="235" y="160"/>
                    </a:lnTo>
                    <a:lnTo>
                      <a:pt x="233" y="160"/>
                    </a:lnTo>
                    <a:lnTo>
                      <a:pt x="233" y="162"/>
                    </a:lnTo>
                    <a:lnTo>
                      <a:pt x="233" y="164"/>
                    </a:lnTo>
                    <a:lnTo>
                      <a:pt x="235" y="164"/>
                    </a:lnTo>
                    <a:lnTo>
                      <a:pt x="235" y="164"/>
                    </a:lnTo>
                    <a:lnTo>
                      <a:pt x="237" y="166"/>
                    </a:lnTo>
                    <a:lnTo>
                      <a:pt x="239" y="168"/>
                    </a:lnTo>
                    <a:lnTo>
                      <a:pt x="241" y="168"/>
                    </a:lnTo>
                    <a:lnTo>
                      <a:pt x="241" y="170"/>
                    </a:lnTo>
                    <a:lnTo>
                      <a:pt x="241" y="172"/>
                    </a:lnTo>
                    <a:lnTo>
                      <a:pt x="239" y="172"/>
                    </a:lnTo>
                    <a:lnTo>
                      <a:pt x="239" y="174"/>
                    </a:lnTo>
                    <a:lnTo>
                      <a:pt x="237" y="174"/>
                    </a:lnTo>
                    <a:lnTo>
                      <a:pt x="239" y="174"/>
                    </a:lnTo>
                    <a:lnTo>
                      <a:pt x="241" y="176"/>
                    </a:lnTo>
                    <a:lnTo>
                      <a:pt x="241" y="174"/>
                    </a:lnTo>
                    <a:lnTo>
                      <a:pt x="241" y="176"/>
                    </a:lnTo>
                    <a:lnTo>
                      <a:pt x="241" y="178"/>
                    </a:lnTo>
                    <a:lnTo>
                      <a:pt x="243" y="178"/>
                    </a:lnTo>
                    <a:lnTo>
                      <a:pt x="245" y="178"/>
                    </a:lnTo>
                    <a:lnTo>
                      <a:pt x="245" y="180"/>
                    </a:lnTo>
                    <a:lnTo>
                      <a:pt x="245" y="184"/>
                    </a:lnTo>
                    <a:lnTo>
                      <a:pt x="247" y="184"/>
                    </a:lnTo>
                    <a:lnTo>
                      <a:pt x="247" y="186"/>
                    </a:lnTo>
                    <a:lnTo>
                      <a:pt x="247" y="188"/>
                    </a:lnTo>
                    <a:lnTo>
                      <a:pt x="247" y="190"/>
                    </a:lnTo>
                    <a:lnTo>
                      <a:pt x="247" y="190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9" y="190"/>
                    </a:lnTo>
                    <a:lnTo>
                      <a:pt x="251" y="190"/>
                    </a:lnTo>
                    <a:lnTo>
                      <a:pt x="251" y="188"/>
                    </a:lnTo>
                    <a:lnTo>
                      <a:pt x="253" y="188"/>
                    </a:lnTo>
                    <a:lnTo>
                      <a:pt x="253" y="186"/>
                    </a:lnTo>
                    <a:lnTo>
                      <a:pt x="253" y="184"/>
                    </a:lnTo>
                    <a:lnTo>
                      <a:pt x="255" y="184"/>
                    </a:lnTo>
                    <a:lnTo>
                      <a:pt x="255" y="182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9" y="188"/>
                    </a:lnTo>
                    <a:lnTo>
                      <a:pt x="261" y="190"/>
                    </a:lnTo>
                    <a:lnTo>
                      <a:pt x="261" y="192"/>
                    </a:lnTo>
                    <a:lnTo>
                      <a:pt x="263" y="192"/>
                    </a:lnTo>
                    <a:lnTo>
                      <a:pt x="263" y="190"/>
                    </a:lnTo>
                    <a:lnTo>
                      <a:pt x="265" y="190"/>
                    </a:lnTo>
                    <a:lnTo>
                      <a:pt x="265" y="192"/>
                    </a:lnTo>
                    <a:lnTo>
                      <a:pt x="265" y="194"/>
                    </a:lnTo>
                    <a:lnTo>
                      <a:pt x="265" y="196"/>
                    </a:lnTo>
                    <a:lnTo>
                      <a:pt x="263" y="196"/>
                    </a:lnTo>
                    <a:lnTo>
                      <a:pt x="261" y="196"/>
                    </a:lnTo>
                    <a:lnTo>
                      <a:pt x="261" y="198"/>
                    </a:lnTo>
                    <a:lnTo>
                      <a:pt x="261" y="200"/>
                    </a:lnTo>
                    <a:lnTo>
                      <a:pt x="259" y="200"/>
                    </a:lnTo>
                    <a:lnTo>
                      <a:pt x="259" y="202"/>
                    </a:lnTo>
                    <a:lnTo>
                      <a:pt x="259" y="204"/>
                    </a:lnTo>
                    <a:lnTo>
                      <a:pt x="261" y="204"/>
                    </a:lnTo>
                    <a:lnTo>
                      <a:pt x="263" y="204"/>
                    </a:lnTo>
                    <a:lnTo>
                      <a:pt x="263" y="202"/>
                    </a:lnTo>
                    <a:lnTo>
                      <a:pt x="263" y="204"/>
                    </a:lnTo>
                    <a:lnTo>
                      <a:pt x="263" y="206"/>
                    </a:lnTo>
                    <a:lnTo>
                      <a:pt x="263" y="208"/>
                    </a:lnTo>
                    <a:lnTo>
                      <a:pt x="263" y="210"/>
                    </a:lnTo>
                    <a:lnTo>
                      <a:pt x="265" y="212"/>
                    </a:lnTo>
                    <a:lnTo>
                      <a:pt x="265" y="212"/>
                    </a:lnTo>
                    <a:lnTo>
                      <a:pt x="263" y="212"/>
                    </a:lnTo>
                    <a:lnTo>
                      <a:pt x="263" y="214"/>
                    </a:lnTo>
                    <a:lnTo>
                      <a:pt x="263" y="216"/>
                    </a:lnTo>
                    <a:lnTo>
                      <a:pt x="265" y="216"/>
                    </a:lnTo>
                    <a:lnTo>
                      <a:pt x="267" y="216"/>
                    </a:lnTo>
                    <a:lnTo>
                      <a:pt x="267" y="214"/>
                    </a:lnTo>
                    <a:lnTo>
                      <a:pt x="269" y="214"/>
                    </a:lnTo>
                    <a:lnTo>
                      <a:pt x="269" y="216"/>
                    </a:lnTo>
                    <a:lnTo>
                      <a:pt x="269" y="218"/>
                    </a:lnTo>
                    <a:lnTo>
                      <a:pt x="269" y="220"/>
                    </a:lnTo>
                    <a:lnTo>
                      <a:pt x="269" y="222"/>
                    </a:lnTo>
                    <a:lnTo>
                      <a:pt x="269" y="224"/>
                    </a:lnTo>
                    <a:lnTo>
                      <a:pt x="269" y="226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2"/>
                    </a:lnTo>
                    <a:lnTo>
                      <a:pt x="269" y="234"/>
                    </a:lnTo>
                    <a:lnTo>
                      <a:pt x="267" y="234"/>
                    </a:lnTo>
                    <a:lnTo>
                      <a:pt x="265" y="236"/>
                    </a:lnTo>
                    <a:lnTo>
                      <a:pt x="267" y="236"/>
                    </a:lnTo>
                    <a:lnTo>
                      <a:pt x="267" y="238"/>
                    </a:lnTo>
                    <a:lnTo>
                      <a:pt x="269" y="240"/>
                    </a:lnTo>
                    <a:lnTo>
                      <a:pt x="267" y="240"/>
                    </a:lnTo>
                    <a:lnTo>
                      <a:pt x="265" y="240"/>
                    </a:lnTo>
                    <a:lnTo>
                      <a:pt x="263" y="240"/>
                    </a:lnTo>
                    <a:lnTo>
                      <a:pt x="263" y="242"/>
                    </a:lnTo>
                    <a:lnTo>
                      <a:pt x="261" y="242"/>
                    </a:lnTo>
                    <a:lnTo>
                      <a:pt x="259" y="242"/>
                    </a:lnTo>
                    <a:lnTo>
                      <a:pt x="257" y="242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6"/>
                    </a:lnTo>
                    <a:lnTo>
                      <a:pt x="259" y="248"/>
                    </a:lnTo>
                    <a:lnTo>
                      <a:pt x="257" y="250"/>
                    </a:lnTo>
                    <a:lnTo>
                      <a:pt x="255" y="250"/>
                    </a:lnTo>
                    <a:lnTo>
                      <a:pt x="253" y="250"/>
                    </a:lnTo>
                    <a:lnTo>
                      <a:pt x="253" y="252"/>
                    </a:lnTo>
                    <a:lnTo>
                      <a:pt x="251" y="256"/>
                    </a:lnTo>
                    <a:lnTo>
                      <a:pt x="253" y="256"/>
                    </a:lnTo>
                    <a:lnTo>
                      <a:pt x="253" y="258"/>
                    </a:lnTo>
                    <a:lnTo>
                      <a:pt x="253" y="260"/>
                    </a:lnTo>
                    <a:lnTo>
                      <a:pt x="249" y="260"/>
                    </a:lnTo>
                    <a:lnTo>
                      <a:pt x="247" y="260"/>
                    </a:lnTo>
                    <a:lnTo>
                      <a:pt x="247" y="262"/>
                    </a:lnTo>
                    <a:lnTo>
                      <a:pt x="247" y="264"/>
                    </a:lnTo>
                    <a:lnTo>
                      <a:pt x="247" y="266"/>
                    </a:lnTo>
                    <a:lnTo>
                      <a:pt x="249" y="268"/>
                    </a:lnTo>
                    <a:lnTo>
                      <a:pt x="251" y="270"/>
                    </a:lnTo>
                    <a:lnTo>
                      <a:pt x="253" y="270"/>
                    </a:lnTo>
                    <a:lnTo>
                      <a:pt x="253" y="272"/>
                    </a:lnTo>
                    <a:lnTo>
                      <a:pt x="255" y="272"/>
                    </a:lnTo>
                    <a:lnTo>
                      <a:pt x="255" y="274"/>
                    </a:lnTo>
                    <a:lnTo>
                      <a:pt x="255" y="276"/>
                    </a:lnTo>
                    <a:lnTo>
                      <a:pt x="253" y="276"/>
                    </a:lnTo>
                    <a:lnTo>
                      <a:pt x="251" y="276"/>
                    </a:lnTo>
                    <a:lnTo>
                      <a:pt x="249" y="274"/>
                    </a:lnTo>
                    <a:lnTo>
                      <a:pt x="247" y="274"/>
                    </a:lnTo>
                    <a:lnTo>
                      <a:pt x="247" y="274"/>
                    </a:lnTo>
                    <a:lnTo>
                      <a:pt x="245" y="274"/>
                    </a:lnTo>
                    <a:lnTo>
                      <a:pt x="243" y="272"/>
                    </a:lnTo>
                    <a:lnTo>
                      <a:pt x="239" y="272"/>
                    </a:lnTo>
                    <a:lnTo>
                      <a:pt x="237" y="272"/>
                    </a:lnTo>
                    <a:lnTo>
                      <a:pt x="225" y="268"/>
                    </a:lnTo>
                    <a:lnTo>
                      <a:pt x="223" y="268"/>
                    </a:lnTo>
                    <a:lnTo>
                      <a:pt x="219" y="270"/>
                    </a:lnTo>
                    <a:lnTo>
                      <a:pt x="215" y="274"/>
                    </a:lnTo>
                    <a:lnTo>
                      <a:pt x="213" y="276"/>
                    </a:lnTo>
                    <a:lnTo>
                      <a:pt x="211" y="278"/>
                    </a:lnTo>
                    <a:lnTo>
                      <a:pt x="209" y="280"/>
                    </a:lnTo>
                    <a:lnTo>
                      <a:pt x="207" y="282"/>
                    </a:lnTo>
                    <a:lnTo>
                      <a:pt x="205" y="284"/>
                    </a:lnTo>
                    <a:lnTo>
                      <a:pt x="201" y="286"/>
                    </a:lnTo>
                    <a:lnTo>
                      <a:pt x="197" y="290"/>
                    </a:lnTo>
                    <a:lnTo>
                      <a:pt x="197" y="292"/>
                    </a:lnTo>
                    <a:lnTo>
                      <a:pt x="193" y="294"/>
                    </a:lnTo>
                    <a:lnTo>
                      <a:pt x="189" y="299"/>
                    </a:lnTo>
                    <a:lnTo>
                      <a:pt x="189" y="301"/>
                    </a:lnTo>
                    <a:lnTo>
                      <a:pt x="187" y="301"/>
                    </a:lnTo>
                    <a:lnTo>
                      <a:pt x="185" y="303"/>
                    </a:lnTo>
                    <a:lnTo>
                      <a:pt x="181" y="307"/>
                    </a:lnTo>
                    <a:lnTo>
                      <a:pt x="179" y="309"/>
                    </a:lnTo>
                    <a:lnTo>
                      <a:pt x="177" y="309"/>
                    </a:lnTo>
                    <a:lnTo>
                      <a:pt x="175" y="309"/>
                    </a:lnTo>
                    <a:lnTo>
                      <a:pt x="173" y="311"/>
                    </a:lnTo>
                    <a:lnTo>
                      <a:pt x="171" y="313"/>
                    </a:lnTo>
                    <a:lnTo>
                      <a:pt x="169" y="313"/>
                    </a:lnTo>
                    <a:lnTo>
                      <a:pt x="169" y="315"/>
                    </a:lnTo>
                    <a:lnTo>
                      <a:pt x="167" y="315"/>
                    </a:lnTo>
                    <a:lnTo>
                      <a:pt x="167" y="317"/>
                    </a:lnTo>
                    <a:lnTo>
                      <a:pt x="165" y="317"/>
                    </a:lnTo>
                    <a:lnTo>
                      <a:pt x="165" y="319"/>
                    </a:lnTo>
                    <a:lnTo>
                      <a:pt x="163" y="319"/>
                    </a:lnTo>
                    <a:lnTo>
                      <a:pt x="161" y="321"/>
                    </a:lnTo>
                    <a:lnTo>
                      <a:pt x="161" y="323"/>
                    </a:lnTo>
                    <a:lnTo>
                      <a:pt x="159" y="323"/>
                    </a:lnTo>
                    <a:lnTo>
                      <a:pt x="157" y="325"/>
                    </a:lnTo>
                    <a:lnTo>
                      <a:pt x="153" y="327"/>
                    </a:lnTo>
                    <a:lnTo>
                      <a:pt x="148" y="331"/>
                    </a:lnTo>
                    <a:lnTo>
                      <a:pt x="148" y="333"/>
                    </a:lnTo>
                    <a:lnTo>
                      <a:pt x="148" y="333"/>
                    </a:lnTo>
                    <a:lnTo>
                      <a:pt x="146" y="335"/>
                    </a:lnTo>
                    <a:lnTo>
                      <a:pt x="144" y="335"/>
                    </a:lnTo>
                    <a:lnTo>
                      <a:pt x="144" y="337"/>
                    </a:lnTo>
                    <a:lnTo>
                      <a:pt x="140" y="341"/>
                    </a:lnTo>
                    <a:lnTo>
                      <a:pt x="138" y="341"/>
                    </a:lnTo>
                    <a:lnTo>
                      <a:pt x="138" y="343"/>
                    </a:lnTo>
                    <a:lnTo>
                      <a:pt x="136" y="343"/>
                    </a:lnTo>
                    <a:lnTo>
                      <a:pt x="134" y="345"/>
                    </a:lnTo>
                    <a:lnTo>
                      <a:pt x="132" y="347"/>
                    </a:lnTo>
                    <a:lnTo>
                      <a:pt x="130" y="347"/>
                    </a:lnTo>
                    <a:lnTo>
                      <a:pt x="130" y="349"/>
                    </a:lnTo>
                    <a:lnTo>
                      <a:pt x="128" y="349"/>
                    </a:lnTo>
                    <a:lnTo>
                      <a:pt x="128" y="351"/>
                    </a:lnTo>
                    <a:lnTo>
                      <a:pt x="122" y="355"/>
                    </a:lnTo>
                    <a:lnTo>
                      <a:pt x="120" y="357"/>
                    </a:lnTo>
                    <a:lnTo>
                      <a:pt x="118" y="357"/>
                    </a:lnTo>
                    <a:lnTo>
                      <a:pt x="116" y="357"/>
                    </a:lnTo>
                    <a:lnTo>
                      <a:pt x="116" y="359"/>
                    </a:lnTo>
                    <a:lnTo>
                      <a:pt x="114" y="359"/>
                    </a:lnTo>
                    <a:lnTo>
                      <a:pt x="112" y="361"/>
                    </a:lnTo>
                    <a:lnTo>
                      <a:pt x="108" y="365"/>
                    </a:lnTo>
                    <a:lnTo>
                      <a:pt x="106" y="367"/>
                    </a:lnTo>
                    <a:lnTo>
                      <a:pt x="104" y="369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100" y="373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98" y="371"/>
                    </a:lnTo>
                    <a:lnTo>
                      <a:pt x="96" y="369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1"/>
                    </a:lnTo>
                    <a:lnTo>
                      <a:pt x="92" y="361"/>
                    </a:lnTo>
                    <a:lnTo>
                      <a:pt x="90" y="361"/>
                    </a:lnTo>
                    <a:lnTo>
                      <a:pt x="90" y="359"/>
                    </a:lnTo>
                    <a:lnTo>
                      <a:pt x="90" y="357"/>
                    </a:lnTo>
                    <a:lnTo>
                      <a:pt x="90" y="357"/>
                    </a:lnTo>
                    <a:lnTo>
                      <a:pt x="90" y="355"/>
                    </a:lnTo>
                    <a:lnTo>
                      <a:pt x="90" y="353"/>
                    </a:lnTo>
                    <a:lnTo>
                      <a:pt x="88" y="353"/>
                    </a:lnTo>
                    <a:lnTo>
                      <a:pt x="88" y="351"/>
                    </a:lnTo>
                    <a:lnTo>
                      <a:pt x="90" y="351"/>
                    </a:lnTo>
                    <a:lnTo>
                      <a:pt x="90" y="347"/>
                    </a:lnTo>
                    <a:lnTo>
                      <a:pt x="88" y="345"/>
                    </a:lnTo>
                    <a:lnTo>
                      <a:pt x="90" y="345"/>
                    </a:lnTo>
                    <a:lnTo>
                      <a:pt x="90" y="343"/>
                    </a:lnTo>
                    <a:lnTo>
                      <a:pt x="90" y="341"/>
                    </a:lnTo>
                    <a:lnTo>
                      <a:pt x="90" y="339"/>
                    </a:lnTo>
                    <a:lnTo>
                      <a:pt x="92" y="339"/>
                    </a:lnTo>
                    <a:lnTo>
                      <a:pt x="92" y="337"/>
                    </a:lnTo>
                    <a:lnTo>
                      <a:pt x="92" y="335"/>
                    </a:lnTo>
                    <a:lnTo>
                      <a:pt x="90" y="333"/>
                    </a:lnTo>
                    <a:lnTo>
                      <a:pt x="88" y="331"/>
                    </a:lnTo>
                    <a:lnTo>
                      <a:pt x="86" y="329"/>
                    </a:lnTo>
                    <a:lnTo>
                      <a:pt x="86" y="327"/>
                    </a:lnTo>
                    <a:lnTo>
                      <a:pt x="84" y="327"/>
                    </a:lnTo>
                    <a:lnTo>
                      <a:pt x="84" y="325"/>
                    </a:lnTo>
                    <a:lnTo>
                      <a:pt x="86" y="325"/>
                    </a:lnTo>
                    <a:lnTo>
                      <a:pt x="86" y="321"/>
                    </a:lnTo>
                    <a:lnTo>
                      <a:pt x="86" y="319"/>
                    </a:lnTo>
                    <a:lnTo>
                      <a:pt x="86" y="315"/>
                    </a:lnTo>
                    <a:lnTo>
                      <a:pt x="84" y="315"/>
                    </a:lnTo>
                    <a:lnTo>
                      <a:pt x="84" y="313"/>
                    </a:lnTo>
                    <a:lnTo>
                      <a:pt x="84" y="309"/>
                    </a:lnTo>
                    <a:lnTo>
                      <a:pt x="84" y="309"/>
                    </a:lnTo>
                    <a:lnTo>
                      <a:pt x="88" y="309"/>
                    </a:lnTo>
                    <a:lnTo>
                      <a:pt x="86" y="309"/>
                    </a:lnTo>
                    <a:lnTo>
                      <a:pt x="84" y="307"/>
                    </a:lnTo>
                    <a:lnTo>
                      <a:pt x="84" y="305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299"/>
                    </a:lnTo>
                    <a:lnTo>
                      <a:pt x="82" y="294"/>
                    </a:lnTo>
                    <a:lnTo>
                      <a:pt x="84" y="294"/>
                    </a:lnTo>
                    <a:lnTo>
                      <a:pt x="84" y="292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2" y="288"/>
                    </a:lnTo>
                    <a:lnTo>
                      <a:pt x="82" y="286"/>
                    </a:lnTo>
                    <a:lnTo>
                      <a:pt x="80" y="286"/>
                    </a:lnTo>
                    <a:lnTo>
                      <a:pt x="80" y="284"/>
                    </a:lnTo>
                    <a:lnTo>
                      <a:pt x="78" y="284"/>
                    </a:lnTo>
                    <a:lnTo>
                      <a:pt x="76" y="284"/>
                    </a:lnTo>
                    <a:lnTo>
                      <a:pt x="76" y="282"/>
                    </a:lnTo>
                    <a:lnTo>
                      <a:pt x="74" y="280"/>
                    </a:lnTo>
                    <a:lnTo>
                      <a:pt x="74" y="278"/>
                    </a:lnTo>
                    <a:lnTo>
                      <a:pt x="76" y="278"/>
                    </a:lnTo>
                    <a:lnTo>
                      <a:pt x="76" y="276"/>
                    </a:lnTo>
                    <a:lnTo>
                      <a:pt x="76" y="274"/>
                    </a:lnTo>
                    <a:lnTo>
                      <a:pt x="76" y="270"/>
                    </a:lnTo>
                    <a:lnTo>
                      <a:pt x="74" y="270"/>
                    </a:lnTo>
                    <a:lnTo>
                      <a:pt x="72" y="268"/>
                    </a:lnTo>
                    <a:lnTo>
                      <a:pt x="72" y="266"/>
                    </a:lnTo>
                    <a:lnTo>
                      <a:pt x="70" y="264"/>
                    </a:lnTo>
                    <a:lnTo>
                      <a:pt x="70" y="262"/>
                    </a:lnTo>
                    <a:lnTo>
                      <a:pt x="70" y="260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70" y="256"/>
                    </a:lnTo>
                    <a:lnTo>
                      <a:pt x="68" y="256"/>
                    </a:lnTo>
                    <a:lnTo>
                      <a:pt x="68" y="254"/>
                    </a:lnTo>
                    <a:lnTo>
                      <a:pt x="70" y="254"/>
                    </a:lnTo>
                    <a:lnTo>
                      <a:pt x="70" y="252"/>
                    </a:lnTo>
                    <a:lnTo>
                      <a:pt x="70" y="250"/>
                    </a:lnTo>
                    <a:lnTo>
                      <a:pt x="68" y="248"/>
                    </a:lnTo>
                    <a:lnTo>
                      <a:pt x="68" y="246"/>
                    </a:lnTo>
                    <a:lnTo>
                      <a:pt x="68" y="244"/>
                    </a:lnTo>
                    <a:lnTo>
                      <a:pt x="68" y="242"/>
                    </a:lnTo>
                    <a:lnTo>
                      <a:pt x="68" y="240"/>
                    </a:lnTo>
                    <a:lnTo>
                      <a:pt x="66" y="240"/>
                    </a:lnTo>
                    <a:lnTo>
                      <a:pt x="64" y="240"/>
                    </a:lnTo>
                    <a:lnTo>
                      <a:pt x="64" y="238"/>
                    </a:lnTo>
                    <a:lnTo>
                      <a:pt x="62" y="238"/>
                    </a:lnTo>
                    <a:lnTo>
                      <a:pt x="60" y="234"/>
                    </a:lnTo>
                    <a:lnTo>
                      <a:pt x="62" y="234"/>
                    </a:lnTo>
                    <a:lnTo>
                      <a:pt x="62" y="232"/>
                    </a:lnTo>
                    <a:lnTo>
                      <a:pt x="62" y="230"/>
                    </a:lnTo>
                    <a:lnTo>
                      <a:pt x="60" y="228"/>
                    </a:lnTo>
                    <a:lnTo>
                      <a:pt x="58" y="228"/>
                    </a:lnTo>
                    <a:lnTo>
                      <a:pt x="58" y="224"/>
                    </a:lnTo>
                    <a:lnTo>
                      <a:pt x="60" y="222"/>
                    </a:lnTo>
                    <a:lnTo>
                      <a:pt x="58" y="220"/>
                    </a:lnTo>
                    <a:lnTo>
                      <a:pt x="58" y="218"/>
                    </a:lnTo>
                    <a:lnTo>
                      <a:pt x="58" y="216"/>
                    </a:lnTo>
                    <a:lnTo>
                      <a:pt x="58" y="214"/>
                    </a:lnTo>
                    <a:lnTo>
                      <a:pt x="56" y="214"/>
                    </a:lnTo>
                    <a:lnTo>
                      <a:pt x="54" y="212"/>
                    </a:lnTo>
                    <a:lnTo>
                      <a:pt x="54" y="212"/>
                    </a:lnTo>
                    <a:lnTo>
                      <a:pt x="52" y="212"/>
                    </a:lnTo>
                    <a:lnTo>
                      <a:pt x="52" y="210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46" y="198"/>
                    </a:lnTo>
                    <a:lnTo>
                      <a:pt x="44" y="198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0" y="198"/>
                    </a:lnTo>
                    <a:lnTo>
                      <a:pt x="38" y="196"/>
                    </a:lnTo>
                    <a:lnTo>
                      <a:pt x="38" y="194"/>
                    </a:lnTo>
                    <a:lnTo>
                      <a:pt x="38" y="192"/>
                    </a:lnTo>
                    <a:lnTo>
                      <a:pt x="36" y="190"/>
                    </a:lnTo>
                    <a:lnTo>
                      <a:pt x="36" y="186"/>
                    </a:lnTo>
                    <a:lnTo>
                      <a:pt x="36" y="184"/>
                    </a:lnTo>
                    <a:lnTo>
                      <a:pt x="34" y="184"/>
                    </a:lnTo>
                    <a:lnTo>
                      <a:pt x="32" y="184"/>
                    </a:lnTo>
                    <a:lnTo>
                      <a:pt x="30" y="182"/>
                    </a:lnTo>
                    <a:lnTo>
                      <a:pt x="26" y="180"/>
                    </a:lnTo>
                    <a:lnTo>
                      <a:pt x="26" y="178"/>
                    </a:lnTo>
                    <a:lnTo>
                      <a:pt x="24" y="176"/>
                    </a:lnTo>
                    <a:lnTo>
                      <a:pt x="24" y="174"/>
                    </a:lnTo>
                    <a:lnTo>
                      <a:pt x="24" y="170"/>
                    </a:lnTo>
                    <a:lnTo>
                      <a:pt x="24" y="168"/>
                    </a:lnTo>
                    <a:lnTo>
                      <a:pt x="22" y="168"/>
                    </a:lnTo>
                    <a:lnTo>
                      <a:pt x="22" y="170"/>
                    </a:lnTo>
                    <a:lnTo>
                      <a:pt x="22" y="168"/>
                    </a:lnTo>
                    <a:lnTo>
                      <a:pt x="20" y="168"/>
                    </a:lnTo>
                    <a:lnTo>
                      <a:pt x="20" y="166"/>
                    </a:lnTo>
                    <a:lnTo>
                      <a:pt x="20" y="164"/>
                    </a:lnTo>
                    <a:lnTo>
                      <a:pt x="16" y="164"/>
                    </a:lnTo>
                    <a:lnTo>
                      <a:pt x="16" y="164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8" y="150"/>
                    </a:lnTo>
                    <a:lnTo>
                      <a:pt x="6" y="146"/>
                    </a:lnTo>
                    <a:lnTo>
                      <a:pt x="8" y="146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6" y="124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8" y="118"/>
                    </a:lnTo>
                    <a:lnTo>
                      <a:pt x="10" y="116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12" y="62"/>
                    </a:lnTo>
                    <a:lnTo>
                      <a:pt x="12" y="60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20" y="56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44" y="40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2" y="32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6" y="22"/>
                    </a:lnTo>
                    <a:lnTo>
                      <a:pt x="70" y="20"/>
                    </a:lnTo>
                    <a:lnTo>
                      <a:pt x="72" y="20"/>
                    </a:lnTo>
                    <a:lnTo>
                      <a:pt x="74" y="20"/>
                    </a:lnTo>
                    <a:lnTo>
                      <a:pt x="76" y="18"/>
                    </a:lnTo>
                    <a:lnTo>
                      <a:pt x="78" y="18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4" y="12"/>
                    </a:lnTo>
                    <a:lnTo>
                      <a:pt x="92" y="6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4"/>
                    </a:lnTo>
                    <a:lnTo>
                      <a:pt x="104" y="6"/>
                    </a:lnTo>
                    <a:lnTo>
                      <a:pt x="106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3" name="Freeform 60">
                <a:extLst>
                  <a:ext uri="{FF2B5EF4-FFF2-40B4-BE49-F238E27FC236}">
                    <a16:creationId xmlns:a16="http://schemas.microsoft.com/office/drawing/2014/main" id="{54485AE3-8EC9-DD0D-0438-333C42FAC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888" y="981075"/>
                <a:ext cx="336550" cy="346075"/>
              </a:xfrm>
              <a:custGeom>
                <a:avLst/>
                <a:gdLst>
                  <a:gd name="T0" fmla="*/ 24 w 212"/>
                  <a:gd name="T1" fmla="*/ 0 h 218"/>
                  <a:gd name="T2" fmla="*/ 40 w 212"/>
                  <a:gd name="T3" fmla="*/ 0 h 218"/>
                  <a:gd name="T4" fmla="*/ 60 w 212"/>
                  <a:gd name="T5" fmla="*/ 0 h 218"/>
                  <a:gd name="T6" fmla="*/ 76 w 212"/>
                  <a:gd name="T7" fmla="*/ 0 h 218"/>
                  <a:gd name="T8" fmla="*/ 86 w 212"/>
                  <a:gd name="T9" fmla="*/ 0 h 218"/>
                  <a:gd name="T10" fmla="*/ 112 w 212"/>
                  <a:gd name="T11" fmla="*/ 0 h 218"/>
                  <a:gd name="T12" fmla="*/ 128 w 212"/>
                  <a:gd name="T13" fmla="*/ 0 h 218"/>
                  <a:gd name="T14" fmla="*/ 142 w 212"/>
                  <a:gd name="T15" fmla="*/ 0 h 218"/>
                  <a:gd name="T16" fmla="*/ 154 w 212"/>
                  <a:gd name="T17" fmla="*/ 0 h 218"/>
                  <a:gd name="T18" fmla="*/ 174 w 212"/>
                  <a:gd name="T19" fmla="*/ 0 h 218"/>
                  <a:gd name="T20" fmla="*/ 186 w 212"/>
                  <a:gd name="T21" fmla="*/ 0 h 218"/>
                  <a:gd name="T22" fmla="*/ 196 w 212"/>
                  <a:gd name="T23" fmla="*/ 4 h 218"/>
                  <a:gd name="T24" fmla="*/ 194 w 212"/>
                  <a:gd name="T25" fmla="*/ 12 h 218"/>
                  <a:gd name="T26" fmla="*/ 200 w 212"/>
                  <a:gd name="T27" fmla="*/ 28 h 218"/>
                  <a:gd name="T28" fmla="*/ 202 w 212"/>
                  <a:gd name="T29" fmla="*/ 30 h 218"/>
                  <a:gd name="T30" fmla="*/ 204 w 212"/>
                  <a:gd name="T31" fmla="*/ 32 h 218"/>
                  <a:gd name="T32" fmla="*/ 208 w 212"/>
                  <a:gd name="T33" fmla="*/ 38 h 218"/>
                  <a:gd name="T34" fmla="*/ 210 w 212"/>
                  <a:gd name="T35" fmla="*/ 38 h 218"/>
                  <a:gd name="T36" fmla="*/ 206 w 212"/>
                  <a:gd name="T37" fmla="*/ 44 h 218"/>
                  <a:gd name="T38" fmla="*/ 194 w 212"/>
                  <a:gd name="T39" fmla="*/ 50 h 218"/>
                  <a:gd name="T40" fmla="*/ 194 w 212"/>
                  <a:gd name="T41" fmla="*/ 60 h 218"/>
                  <a:gd name="T42" fmla="*/ 196 w 212"/>
                  <a:gd name="T43" fmla="*/ 70 h 218"/>
                  <a:gd name="T44" fmla="*/ 188 w 212"/>
                  <a:gd name="T45" fmla="*/ 78 h 218"/>
                  <a:gd name="T46" fmla="*/ 182 w 212"/>
                  <a:gd name="T47" fmla="*/ 86 h 218"/>
                  <a:gd name="T48" fmla="*/ 184 w 212"/>
                  <a:gd name="T49" fmla="*/ 92 h 218"/>
                  <a:gd name="T50" fmla="*/ 176 w 212"/>
                  <a:gd name="T51" fmla="*/ 94 h 218"/>
                  <a:gd name="T52" fmla="*/ 172 w 212"/>
                  <a:gd name="T53" fmla="*/ 106 h 218"/>
                  <a:gd name="T54" fmla="*/ 162 w 212"/>
                  <a:gd name="T55" fmla="*/ 108 h 218"/>
                  <a:gd name="T56" fmla="*/ 152 w 212"/>
                  <a:gd name="T57" fmla="*/ 110 h 218"/>
                  <a:gd name="T58" fmla="*/ 138 w 212"/>
                  <a:gd name="T59" fmla="*/ 106 h 218"/>
                  <a:gd name="T60" fmla="*/ 126 w 212"/>
                  <a:gd name="T61" fmla="*/ 112 h 218"/>
                  <a:gd name="T62" fmla="*/ 124 w 212"/>
                  <a:gd name="T63" fmla="*/ 128 h 218"/>
                  <a:gd name="T64" fmla="*/ 116 w 212"/>
                  <a:gd name="T65" fmla="*/ 136 h 218"/>
                  <a:gd name="T66" fmla="*/ 110 w 212"/>
                  <a:gd name="T67" fmla="*/ 148 h 218"/>
                  <a:gd name="T68" fmla="*/ 104 w 212"/>
                  <a:gd name="T69" fmla="*/ 160 h 218"/>
                  <a:gd name="T70" fmla="*/ 100 w 212"/>
                  <a:gd name="T71" fmla="*/ 172 h 218"/>
                  <a:gd name="T72" fmla="*/ 94 w 212"/>
                  <a:gd name="T73" fmla="*/ 182 h 218"/>
                  <a:gd name="T74" fmla="*/ 92 w 212"/>
                  <a:gd name="T75" fmla="*/ 190 h 218"/>
                  <a:gd name="T76" fmla="*/ 90 w 212"/>
                  <a:gd name="T77" fmla="*/ 204 h 218"/>
                  <a:gd name="T78" fmla="*/ 96 w 212"/>
                  <a:gd name="T79" fmla="*/ 214 h 218"/>
                  <a:gd name="T80" fmla="*/ 98 w 212"/>
                  <a:gd name="T81" fmla="*/ 218 h 218"/>
                  <a:gd name="T82" fmla="*/ 84 w 212"/>
                  <a:gd name="T83" fmla="*/ 216 h 218"/>
                  <a:gd name="T84" fmla="*/ 76 w 212"/>
                  <a:gd name="T85" fmla="*/ 214 h 218"/>
                  <a:gd name="T86" fmla="*/ 66 w 212"/>
                  <a:gd name="T87" fmla="*/ 210 h 218"/>
                  <a:gd name="T88" fmla="*/ 58 w 212"/>
                  <a:gd name="T89" fmla="*/ 204 h 218"/>
                  <a:gd name="T90" fmla="*/ 50 w 212"/>
                  <a:gd name="T91" fmla="*/ 198 h 218"/>
                  <a:gd name="T92" fmla="*/ 44 w 212"/>
                  <a:gd name="T93" fmla="*/ 190 h 218"/>
                  <a:gd name="T94" fmla="*/ 36 w 212"/>
                  <a:gd name="T95" fmla="*/ 188 h 218"/>
                  <a:gd name="T96" fmla="*/ 30 w 212"/>
                  <a:gd name="T97" fmla="*/ 182 h 218"/>
                  <a:gd name="T98" fmla="*/ 22 w 212"/>
                  <a:gd name="T99" fmla="*/ 182 h 218"/>
                  <a:gd name="T100" fmla="*/ 16 w 212"/>
                  <a:gd name="T101" fmla="*/ 180 h 218"/>
                  <a:gd name="T102" fmla="*/ 6 w 212"/>
                  <a:gd name="T103" fmla="*/ 178 h 218"/>
                  <a:gd name="T104" fmla="*/ 2 w 212"/>
                  <a:gd name="T105" fmla="*/ 174 h 218"/>
                  <a:gd name="T106" fmla="*/ 0 w 212"/>
                  <a:gd name="T107" fmla="*/ 160 h 218"/>
                  <a:gd name="T108" fmla="*/ 0 w 212"/>
                  <a:gd name="T109" fmla="*/ 142 h 218"/>
                  <a:gd name="T110" fmla="*/ 0 w 212"/>
                  <a:gd name="T111" fmla="*/ 124 h 218"/>
                  <a:gd name="T112" fmla="*/ 0 w 212"/>
                  <a:gd name="T113" fmla="*/ 108 h 218"/>
                  <a:gd name="T114" fmla="*/ 0 w 212"/>
                  <a:gd name="T115" fmla="*/ 90 h 218"/>
                  <a:gd name="T116" fmla="*/ 0 w 212"/>
                  <a:gd name="T117" fmla="*/ 72 h 218"/>
                  <a:gd name="T118" fmla="*/ 0 w 212"/>
                  <a:gd name="T119" fmla="*/ 54 h 218"/>
                  <a:gd name="T120" fmla="*/ 0 w 212"/>
                  <a:gd name="T121" fmla="*/ 38 h 218"/>
                  <a:gd name="T122" fmla="*/ 0 w 212"/>
                  <a:gd name="T123" fmla="*/ 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2" h="218">
                    <a:moveTo>
                      <a:pt x="2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198" y="6"/>
                    </a:lnTo>
                    <a:lnTo>
                      <a:pt x="198" y="8"/>
                    </a:lnTo>
                    <a:lnTo>
                      <a:pt x="196" y="8"/>
                    </a:lnTo>
                    <a:lnTo>
                      <a:pt x="194" y="10"/>
                    </a:lnTo>
                    <a:lnTo>
                      <a:pt x="194" y="12"/>
                    </a:lnTo>
                    <a:lnTo>
                      <a:pt x="194" y="14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8" y="20"/>
                    </a:lnTo>
                    <a:lnTo>
                      <a:pt x="198" y="24"/>
                    </a:lnTo>
                    <a:lnTo>
                      <a:pt x="200" y="28"/>
                    </a:lnTo>
                    <a:lnTo>
                      <a:pt x="200" y="32"/>
                    </a:lnTo>
                    <a:lnTo>
                      <a:pt x="202" y="34"/>
                    </a:lnTo>
                    <a:lnTo>
                      <a:pt x="200" y="34"/>
                    </a:lnTo>
                    <a:lnTo>
                      <a:pt x="202" y="34"/>
                    </a:lnTo>
                    <a:lnTo>
                      <a:pt x="202" y="32"/>
                    </a:lnTo>
                    <a:lnTo>
                      <a:pt x="202" y="30"/>
                    </a:lnTo>
                    <a:lnTo>
                      <a:pt x="202" y="28"/>
                    </a:lnTo>
                    <a:lnTo>
                      <a:pt x="204" y="28"/>
                    </a:lnTo>
                    <a:lnTo>
                      <a:pt x="206" y="28"/>
                    </a:lnTo>
                    <a:lnTo>
                      <a:pt x="208" y="30"/>
                    </a:lnTo>
                    <a:lnTo>
                      <a:pt x="206" y="30"/>
                    </a:lnTo>
                    <a:lnTo>
                      <a:pt x="204" y="32"/>
                    </a:lnTo>
                    <a:lnTo>
                      <a:pt x="204" y="34"/>
                    </a:lnTo>
                    <a:lnTo>
                      <a:pt x="206" y="36"/>
                    </a:lnTo>
                    <a:lnTo>
                      <a:pt x="206" y="38"/>
                    </a:lnTo>
                    <a:lnTo>
                      <a:pt x="206" y="40"/>
                    </a:lnTo>
                    <a:lnTo>
                      <a:pt x="208" y="40"/>
                    </a:lnTo>
                    <a:lnTo>
                      <a:pt x="208" y="38"/>
                    </a:lnTo>
                    <a:lnTo>
                      <a:pt x="208" y="36"/>
                    </a:lnTo>
                    <a:lnTo>
                      <a:pt x="206" y="36"/>
                    </a:lnTo>
                    <a:lnTo>
                      <a:pt x="208" y="34"/>
                    </a:lnTo>
                    <a:lnTo>
                      <a:pt x="208" y="36"/>
                    </a:lnTo>
                    <a:lnTo>
                      <a:pt x="210" y="36"/>
                    </a:lnTo>
                    <a:lnTo>
                      <a:pt x="210" y="38"/>
                    </a:lnTo>
                    <a:lnTo>
                      <a:pt x="212" y="40"/>
                    </a:lnTo>
                    <a:lnTo>
                      <a:pt x="210" y="42"/>
                    </a:lnTo>
                    <a:lnTo>
                      <a:pt x="210" y="44"/>
                    </a:lnTo>
                    <a:lnTo>
                      <a:pt x="208" y="44"/>
                    </a:lnTo>
                    <a:lnTo>
                      <a:pt x="206" y="44"/>
                    </a:lnTo>
                    <a:lnTo>
                      <a:pt x="206" y="44"/>
                    </a:lnTo>
                    <a:lnTo>
                      <a:pt x="204" y="44"/>
                    </a:lnTo>
                    <a:lnTo>
                      <a:pt x="202" y="46"/>
                    </a:lnTo>
                    <a:lnTo>
                      <a:pt x="200" y="46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50"/>
                    </a:lnTo>
                    <a:lnTo>
                      <a:pt x="192" y="50"/>
                    </a:lnTo>
                    <a:lnTo>
                      <a:pt x="192" y="52"/>
                    </a:lnTo>
                    <a:lnTo>
                      <a:pt x="194" y="54"/>
                    </a:lnTo>
                    <a:lnTo>
                      <a:pt x="194" y="56"/>
                    </a:lnTo>
                    <a:lnTo>
                      <a:pt x="194" y="58"/>
                    </a:lnTo>
                    <a:lnTo>
                      <a:pt x="194" y="60"/>
                    </a:lnTo>
                    <a:lnTo>
                      <a:pt x="192" y="60"/>
                    </a:lnTo>
                    <a:lnTo>
                      <a:pt x="192" y="62"/>
                    </a:lnTo>
                    <a:lnTo>
                      <a:pt x="194" y="64"/>
                    </a:lnTo>
                    <a:lnTo>
                      <a:pt x="194" y="66"/>
                    </a:lnTo>
                    <a:lnTo>
                      <a:pt x="196" y="68"/>
                    </a:lnTo>
                    <a:lnTo>
                      <a:pt x="196" y="70"/>
                    </a:lnTo>
                    <a:lnTo>
                      <a:pt x="196" y="72"/>
                    </a:lnTo>
                    <a:lnTo>
                      <a:pt x="196" y="74"/>
                    </a:lnTo>
                    <a:lnTo>
                      <a:pt x="194" y="74"/>
                    </a:lnTo>
                    <a:lnTo>
                      <a:pt x="192" y="76"/>
                    </a:lnTo>
                    <a:lnTo>
                      <a:pt x="190" y="78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6" y="80"/>
                    </a:lnTo>
                    <a:lnTo>
                      <a:pt x="184" y="82"/>
                    </a:lnTo>
                    <a:lnTo>
                      <a:pt x="182" y="82"/>
                    </a:lnTo>
                    <a:lnTo>
                      <a:pt x="180" y="84"/>
                    </a:lnTo>
                    <a:lnTo>
                      <a:pt x="182" y="86"/>
                    </a:lnTo>
                    <a:lnTo>
                      <a:pt x="182" y="88"/>
                    </a:lnTo>
                    <a:lnTo>
                      <a:pt x="184" y="88"/>
                    </a:lnTo>
                    <a:lnTo>
                      <a:pt x="186" y="88"/>
                    </a:lnTo>
                    <a:lnTo>
                      <a:pt x="186" y="90"/>
                    </a:lnTo>
                    <a:lnTo>
                      <a:pt x="184" y="90"/>
                    </a:lnTo>
                    <a:lnTo>
                      <a:pt x="184" y="92"/>
                    </a:lnTo>
                    <a:lnTo>
                      <a:pt x="184" y="92"/>
                    </a:lnTo>
                    <a:lnTo>
                      <a:pt x="182" y="92"/>
                    </a:lnTo>
                    <a:lnTo>
                      <a:pt x="180" y="92"/>
                    </a:lnTo>
                    <a:lnTo>
                      <a:pt x="178" y="92"/>
                    </a:lnTo>
                    <a:lnTo>
                      <a:pt x="176" y="92"/>
                    </a:lnTo>
                    <a:lnTo>
                      <a:pt x="176" y="94"/>
                    </a:lnTo>
                    <a:lnTo>
                      <a:pt x="176" y="96"/>
                    </a:lnTo>
                    <a:lnTo>
                      <a:pt x="174" y="98"/>
                    </a:lnTo>
                    <a:lnTo>
                      <a:pt x="174" y="100"/>
                    </a:lnTo>
                    <a:lnTo>
                      <a:pt x="174" y="102"/>
                    </a:lnTo>
                    <a:lnTo>
                      <a:pt x="174" y="104"/>
                    </a:lnTo>
                    <a:lnTo>
                      <a:pt x="172" y="106"/>
                    </a:lnTo>
                    <a:lnTo>
                      <a:pt x="170" y="108"/>
                    </a:lnTo>
                    <a:lnTo>
                      <a:pt x="168" y="108"/>
                    </a:lnTo>
                    <a:lnTo>
                      <a:pt x="166" y="108"/>
                    </a:lnTo>
                    <a:lnTo>
                      <a:pt x="164" y="106"/>
                    </a:lnTo>
                    <a:lnTo>
                      <a:pt x="162" y="106"/>
                    </a:lnTo>
                    <a:lnTo>
                      <a:pt x="162" y="108"/>
                    </a:lnTo>
                    <a:lnTo>
                      <a:pt x="160" y="108"/>
                    </a:lnTo>
                    <a:lnTo>
                      <a:pt x="160" y="110"/>
                    </a:lnTo>
                    <a:lnTo>
                      <a:pt x="158" y="110"/>
                    </a:lnTo>
                    <a:lnTo>
                      <a:pt x="156" y="110"/>
                    </a:lnTo>
                    <a:lnTo>
                      <a:pt x="154" y="110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2" y="104"/>
                    </a:lnTo>
                    <a:lnTo>
                      <a:pt x="140" y="104"/>
                    </a:lnTo>
                    <a:lnTo>
                      <a:pt x="138" y="106"/>
                    </a:lnTo>
                    <a:lnTo>
                      <a:pt x="136" y="106"/>
                    </a:lnTo>
                    <a:lnTo>
                      <a:pt x="134" y="108"/>
                    </a:lnTo>
                    <a:lnTo>
                      <a:pt x="132" y="106"/>
                    </a:lnTo>
                    <a:lnTo>
                      <a:pt x="128" y="108"/>
                    </a:lnTo>
                    <a:lnTo>
                      <a:pt x="126" y="110"/>
                    </a:lnTo>
                    <a:lnTo>
                      <a:pt x="126" y="112"/>
                    </a:lnTo>
                    <a:lnTo>
                      <a:pt x="126" y="116"/>
                    </a:lnTo>
                    <a:lnTo>
                      <a:pt x="126" y="120"/>
                    </a:lnTo>
                    <a:lnTo>
                      <a:pt x="124" y="122"/>
                    </a:lnTo>
                    <a:lnTo>
                      <a:pt x="122" y="122"/>
                    </a:lnTo>
                    <a:lnTo>
                      <a:pt x="122" y="126"/>
                    </a:lnTo>
                    <a:lnTo>
                      <a:pt x="124" y="128"/>
                    </a:lnTo>
                    <a:lnTo>
                      <a:pt x="122" y="130"/>
                    </a:lnTo>
                    <a:lnTo>
                      <a:pt x="120" y="130"/>
                    </a:lnTo>
                    <a:lnTo>
                      <a:pt x="118" y="130"/>
                    </a:lnTo>
                    <a:lnTo>
                      <a:pt x="118" y="132"/>
                    </a:lnTo>
                    <a:lnTo>
                      <a:pt x="116" y="134"/>
                    </a:lnTo>
                    <a:lnTo>
                      <a:pt x="116" y="136"/>
                    </a:lnTo>
                    <a:lnTo>
                      <a:pt x="114" y="138"/>
                    </a:lnTo>
                    <a:lnTo>
                      <a:pt x="114" y="140"/>
                    </a:lnTo>
                    <a:lnTo>
                      <a:pt x="112" y="140"/>
                    </a:lnTo>
                    <a:lnTo>
                      <a:pt x="112" y="142"/>
                    </a:lnTo>
                    <a:lnTo>
                      <a:pt x="110" y="146"/>
                    </a:lnTo>
                    <a:lnTo>
                      <a:pt x="110" y="148"/>
                    </a:lnTo>
                    <a:lnTo>
                      <a:pt x="108" y="148"/>
                    </a:lnTo>
                    <a:lnTo>
                      <a:pt x="108" y="150"/>
                    </a:lnTo>
                    <a:lnTo>
                      <a:pt x="106" y="152"/>
                    </a:lnTo>
                    <a:lnTo>
                      <a:pt x="104" y="156"/>
                    </a:lnTo>
                    <a:lnTo>
                      <a:pt x="104" y="158"/>
                    </a:lnTo>
                    <a:lnTo>
                      <a:pt x="104" y="160"/>
                    </a:lnTo>
                    <a:lnTo>
                      <a:pt x="104" y="162"/>
                    </a:lnTo>
                    <a:lnTo>
                      <a:pt x="102" y="162"/>
                    </a:lnTo>
                    <a:lnTo>
                      <a:pt x="102" y="164"/>
                    </a:lnTo>
                    <a:lnTo>
                      <a:pt x="102" y="166"/>
                    </a:lnTo>
                    <a:lnTo>
                      <a:pt x="100" y="168"/>
                    </a:lnTo>
                    <a:lnTo>
                      <a:pt x="100" y="172"/>
                    </a:lnTo>
                    <a:lnTo>
                      <a:pt x="100" y="174"/>
                    </a:lnTo>
                    <a:lnTo>
                      <a:pt x="100" y="176"/>
                    </a:lnTo>
                    <a:lnTo>
                      <a:pt x="100" y="178"/>
                    </a:lnTo>
                    <a:lnTo>
                      <a:pt x="98" y="178"/>
                    </a:lnTo>
                    <a:lnTo>
                      <a:pt x="96" y="180"/>
                    </a:lnTo>
                    <a:lnTo>
                      <a:pt x="94" y="182"/>
                    </a:lnTo>
                    <a:lnTo>
                      <a:pt x="94" y="184"/>
                    </a:lnTo>
                    <a:lnTo>
                      <a:pt x="94" y="186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2" y="196"/>
                    </a:lnTo>
                    <a:lnTo>
                      <a:pt x="92" y="198"/>
                    </a:lnTo>
                    <a:lnTo>
                      <a:pt x="90" y="200"/>
                    </a:lnTo>
                    <a:lnTo>
                      <a:pt x="90" y="202"/>
                    </a:lnTo>
                    <a:lnTo>
                      <a:pt x="90" y="204"/>
                    </a:lnTo>
                    <a:lnTo>
                      <a:pt x="88" y="206"/>
                    </a:lnTo>
                    <a:lnTo>
                      <a:pt x="90" y="206"/>
                    </a:lnTo>
                    <a:lnTo>
                      <a:pt x="92" y="206"/>
                    </a:lnTo>
                    <a:lnTo>
                      <a:pt x="94" y="208"/>
                    </a:lnTo>
                    <a:lnTo>
                      <a:pt x="94" y="212"/>
                    </a:lnTo>
                    <a:lnTo>
                      <a:pt x="96" y="214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2" y="216"/>
                    </a:lnTo>
                    <a:lnTo>
                      <a:pt x="102" y="218"/>
                    </a:lnTo>
                    <a:lnTo>
                      <a:pt x="100" y="218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2" y="218"/>
                    </a:lnTo>
                    <a:lnTo>
                      <a:pt x="90" y="218"/>
                    </a:lnTo>
                    <a:lnTo>
                      <a:pt x="88" y="218"/>
                    </a:lnTo>
                    <a:lnTo>
                      <a:pt x="86" y="216"/>
                    </a:lnTo>
                    <a:lnTo>
                      <a:pt x="84" y="216"/>
                    </a:lnTo>
                    <a:lnTo>
                      <a:pt x="82" y="214"/>
                    </a:lnTo>
                    <a:lnTo>
                      <a:pt x="80" y="214"/>
                    </a:lnTo>
                    <a:lnTo>
                      <a:pt x="80" y="212"/>
                    </a:lnTo>
                    <a:lnTo>
                      <a:pt x="78" y="212"/>
                    </a:lnTo>
                    <a:lnTo>
                      <a:pt x="78" y="214"/>
                    </a:lnTo>
                    <a:lnTo>
                      <a:pt x="76" y="214"/>
                    </a:lnTo>
                    <a:lnTo>
                      <a:pt x="74" y="214"/>
                    </a:lnTo>
                    <a:lnTo>
                      <a:pt x="72" y="214"/>
                    </a:lnTo>
                    <a:lnTo>
                      <a:pt x="70" y="212"/>
                    </a:lnTo>
                    <a:lnTo>
                      <a:pt x="68" y="212"/>
                    </a:lnTo>
                    <a:lnTo>
                      <a:pt x="68" y="210"/>
                    </a:lnTo>
                    <a:lnTo>
                      <a:pt x="66" y="210"/>
                    </a:lnTo>
                    <a:lnTo>
                      <a:pt x="64" y="208"/>
                    </a:lnTo>
                    <a:lnTo>
                      <a:pt x="62" y="208"/>
                    </a:lnTo>
                    <a:lnTo>
                      <a:pt x="62" y="206"/>
                    </a:lnTo>
                    <a:lnTo>
                      <a:pt x="60" y="206"/>
                    </a:lnTo>
                    <a:lnTo>
                      <a:pt x="60" y="204"/>
                    </a:lnTo>
                    <a:lnTo>
                      <a:pt x="58" y="204"/>
                    </a:lnTo>
                    <a:lnTo>
                      <a:pt x="56" y="204"/>
                    </a:lnTo>
                    <a:lnTo>
                      <a:pt x="54" y="204"/>
                    </a:lnTo>
                    <a:lnTo>
                      <a:pt x="52" y="202"/>
                    </a:lnTo>
                    <a:lnTo>
                      <a:pt x="50" y="202"/>
                    </a:lnTo>
                    <a:lnTo>
                      <a:pt x="50" y="200"/>
                    </a:lnTo>
                    <a:lnTo>
                      <a:pt x="50" y="198"/>
                    </a:lnTo>
                    <a:lnTo>
                      <a:pt x="48" y="198"/>
                    </a:lnTo>
                    <a:lnTo>
                      <a:pt x="48" y="196"/>
                    </a:lnTo>
                    <a:lnTo>
                      <a:pt x="46" y="194"/>
                    </a:lnTo>
                    <a:lnTo>
                      <a:pt x="46" y="192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2" y="190"/>
                    </a:lnTo>
                    <a:lnTo>
                      <a:pt x="42" y="188"/>
                    </a:lnTo>
                    <a:lnTo>
                      <a:pt x="40" y="188"/>
                    </a:lnTo>
                    <a:lnTo>
                      <a:pt x="38" y="188"/>
                    </a:lnTo>
                    <a:lnTo>
                      <a:pt x="38" y="188"/>
                    </a:lnTo>
                    <a:lnTo>
                      <a:pt x="36" y="188"/>
                    </a:lnTo>
                    <a:lnTo>
                      <a:pt x="34" y="188"/>
                    </a:lnTo>
                    <a:lnTo>
                      <a:pt x="32" y="188"/>
                    </a:lnTo>
                    <a:lnTo>
                      <a:pt x="32" y="186"/>
                    </a:lnTo>
                    <a:lnTo>
                      <a:pt x="30" y="186"/>
                    </a:lnTo>
                    <a:lnTo>
                      <a:pt x="30" y="184"/>
                    </a:lnTo>
                    <a:lnTo>
                      <a:pt x="30" y="182"/>
                    </a:lnTo>
                    <a:lnTo>
                      <a:pt x="30" y="182"/>
                    </a:lnTo>
                    <a:lnTo>
                      <a:pt x="28" y="180"/>
                    </a:lnTo>
                    <a:lnTo>
                      <a:pt x="26" y="180"/>
                    </a:lnTo>
                    <a:lnTo>
                      <a:pt x="24" y="180"/>
                    </a:lnTo>
                    <a:lnTo>
                      <a:pt x="24" y="182"/>
                    </a:lnTo>
                    <a:lnTo>
                      <a:pt x="22" y="182"/>
                    </a:lnTo>
                    <a:lnTo>
                      <a:pt x="20" y="182"/>
                    </a:lnTo>
                    <a:lnTo>
                      <a:pt x="20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6" y="182"/>
                    </a:lnTo>
                    <a:lnTo>
                      <a:pt x="16" y="180"/>
                    </a:lnTo>
                    <a:lnTo>
                      <a:pt x="14" y="180"/>
                    </a:lnTo>
                    <a:lnTo>
                      <a:pt x="12" y="180"/>
                    </a:lnTo>
                    <a:lnTo>
                      <a:pt x="10" y="180"/>
                    </a:lnTo>
                    <a:lnTo>
                      <a:pt x="10" y="178"/>
                    </a:lnTo>
                    <a:lnTo>
                      <a:pt x="8" y="178"/>
                    </a:lnTo>
                    <a:lnTo>
                      <a:pt x="6" y="178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4" y="178"/>
                    </a:lnTo>
                    <a:lnTo>
                      <a:pt x="4" y="176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0" y="174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0" y="166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2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4" name="Freeform 67">
                <a:extLst>
                  <a:ext uri="{FF2B5EF4-FFF2-40B4-BE49-F238E27FC236}">
                    <a16:creationId xmlns:a16="http://schemas.microsoft.com/office/drawing/2014/main" id="{05607D42-2A22-FD2B-C6B0-70A718455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963" y="1674813"/>
                <a:ext cx="458788" cy="492125"/>
              </a:xfrm>
              <a:custGeom>
                <a:avLst/>
                <a:gdLst>
                  <a:gd name="T0" fmla="*/ 143 w 289"/>
                  <a:gd name="T1" fmla="*/ 32 h 310"/>
                  <a:gd name="T2" fmla="*/ 173 w 289"/>
                  <a:gd name="T3" fmla="*/ 44 h 310"/>
                  <a:gd name="T4" fmla="*/ 193 w 289"/>
                  <a:gd name="T5" fmla="*/ 46 h 310"/>
                  <a:gd name="T6" fmla="*/ 215 w 289"/>
                  <a:gd name="T7" fmla="*/ 38 h 310"/>
                  <a:gd name="T8" fmla="*/ 233 w 289"/>
                  <a:gd name="T9" fmla="*/ 42 h 310"/>
                  <a:gd name="T10" fmla="*/ 247 w 289"/>
                  <a:gd name="T11" fmla="*/ 52 h 310"/>
                  <a:gd name="T12" fmla="*/ 263 w 289"/>
                  <a:gd name="T13" fmla="*/ 56 h 310"/>
                  <a:gd name="T14" fmla="*/ 269 w 289"/>
                  <a:gd name="T15" fmla="*/ 62 h 310"/>
                  <a:gd name="T16" fmla="*/ 281 w 289"/>
                  <a:gd name="T17" fmla="*/ 66 h 310"/>
                  <a:gd name="T18" fmla="*/ 289 w 289"/>
                  <a:gd name="T19" fmla="*/ 76 h 310"/>
                  <a:gd name="T20" fmla="*/ 279 w 289"/>
                  <a:gd name="T21" fmla="*/ 90 h 310"/>
                  <a:gd name="T22" fmla="*/ 275 w 289"/>
                  <a:gd name="T23" fmla="*/ 108 h 310"/>
                  <a:gd name="T24" fmla="*/ 265 w 289"/>
                  <a:gd name="T25" fmla="*/ 102 h 310"/>
                  <a:gd name="T26" fmla="*/ 263 w 289"/>
                  <a:gd name="T27" fmla="*/ 116 h 310"/>
                  <a:gd name="T28" fmla="*/ 259 w 289"/>
                  <a:gd name="T29" fmla="*/ 130 h 310"/>
                  <a:gd name="T30" fmla="*/ 251 w 289"/>
                  <a:gd name="T31" fmla="*/ 136 h 310"/>
                  <a:gd name="T32" fmla="*/ 257 w 289"/>
                  <a:gd name="T33" fmla="*/ 158 h 310"/>
                  <a:gd name="T34" fmla="*/ 263 w 289"/>
                  <a:gd name="T35" fmla="*/ 180 h 310"/>
                  <a:gd name="T36" fmla="*/ 265 w 289"/>
                  <a:gd name="T37" fmla="*/ 202 h 310"/>
                  <a:gd name="T38" fmla="*/ 263 w 289"/>
                  <a:gd name="T39" fmla="*/ 212 h 310"/>
                  <a:gd name="T40" fmla="*/ 249 w 289"/>
                  <a:gd name="T41" fmla="*/ 224 h 310"/>
                  <a:gd name="T42" fmla="*/ 231 w 289"/>
                  <a:gd name="T43" fmla="*/ 240 h 310"/>
                  <a:gd name="T44" fmla="*/ 213 w 289"/>
                  <a:gd name="T45" fmla="*/ 258 h 310"/>
                  <a:gd name="T46" fmla="*/ 195 w 289"/>
                  <a:gd name="T47" fmla="*/ 274 h 310"/>
                  <a:gd name="T48" fmla="*/ 185 w 289"/>
                  <a:gd name="T49" fmla="*/ 282 h 310"/>
                  <a:gd name="T50" fmla="*/ 169 w 289"/>
                  <a:gd name="T51" fmla="*/ 294 h 310"/>
                  <a:gd name="T52" fmla="*/ 157 w 289"/>
                  <a:gd name="T53" fmla="*/ 308 h 310"/>
                  <a:gd name="T54" fmla="*/ 151 w 289"/>
                  <a:gd name="T55" fmla="*/ 300 h 310"/>
                  <a:gd name="T56" fmla="*/ 139 w 289"/>
                  <a:gd name="T57" fmla="*/ 284 h 310"/>
                  <a:gd name="T58" fmla="*/ 131 w 289"/>
                  <a:gd name="T59" fmla="*/ 282 h 310"/>
                  <a:gd name="T60" fmla="*/ 123 w 289"/>
                  <a:gd name="T61" fmla="*/ 288 h 310"/>
                  <a:gd name="T62" fmla="*/ 119 w 289"/>
                  <a:gd name="T63" fmla="*/ 280 h 310"/>
                  <a:gd name="T64" fmla="*/ 115 w 289"/>
                  <a:gd name="T65" fmla="*/ 272 h 310"/>
                  <a:gd name="T66" fmla="*/ 105 w 289"/>
                  <a:gd name="T67" fmla="*/ 278 h 310"/>
                  <a:gd name="T68" fmla="*/ 107 w 289"/>
                  <a:gd name="T69" fmla="*/ 266 h 310"/>
                  <a:gd name="T70" fmla="*/ 101 w 289"/>
                  <a:gd name="T71" fmla="*/ 256 h 310"/>
                  <a:gd name="T72" fmla="*/ 95 w 289"/>
                  <a:gd name="T73" fmla="*/ 244 h 310"/>
                  <a:gd name="T74" fmla="*/ 95 w 289"/>
                  <a:gd name="T75" fmla="*/ 232 h 310"/>
                  <a:gd name="T76" fmla="*/ 83 w 289"/>
                  <a:gd name="T77" fmla="*/ 224 h 310"/>
                  <a:gd name="T78" fmla="*/ 81 w 289"/>
                  <a:gd name="T79" fmla="*/ 208 h 310"/>
                  <a:gd name="T80" fmla="*/ 79 w 289"/>
                  <a:gd name="T81" fmla="*/ 196 h 310"/>
                  <a:gd name="T82" fmla="*/ 79 w 289"/>
                  <a:gd name="T83" fmla="*/ 184 h 310"/>
                  <a:gd name="T84" fmla="*/ 87 w 289"/>
                  <a:gd name="T85" fmla="*/ 176 h 310"/>
                  <a:gd name="T86" fmla="*/ 81 w 289"/>
                  <a:gd name="T87" fmla="*/ 166 h 310"/>
                  <a:gd name="T88" fmla="*/ 73 w 289"/>
                  <a:gd name="T89" fmla="*/ 164 h 310"/>
                  <a:gd name="T90" fmla="*/ 63 w 289"/>
                  <a:gd name="T91" fmla="*/ 150 h 310"/>
                  <a:gd name="T92" fmla="*/ 55 w 289"/>
                  <a:gd name="T93" fmla="*/ 138 h 310"/>
                  <a:gd name="T94" fmla="*/ 44 w 289"/>
                  <a:gd name="T95" fmla="*/ 128 h 310"/>
                  <a:gd name="T96" fmla="*/ 36 w 289"/>
                  <a:gd name="T97" fmla="*/ 118 h 310"/>
                  <a:gd name="T98" fmla="*/ 30 w 289"/>
                  <a:gd name="T99" fmla="*/ 110 h 310"/>
                  <a:gd name="T100" fmla="*/ 28 w 289"/>
                  <a:gd name="T101" fmla="*/ 96 h 310"/>
                  <a:gd name="T102" fmla="*/ 22 w 289"/>
                  <a:gd name="T103" fmla="*/ 82 h 310"/>
                  <a:gd name="T104" fmla="*/ 14 w 289"/>
                  <a:gd name="T105" fmla="*/ 68 h 310"/>
                  <a:gd name="T106" fmla="*/ 8 w 289"/>
                  <a:gd name="T107" fmla="*/ 54 h 310"/>
                  <a:gd name="T108" fmla="*/ 8 w 289"/>
                  <a:gd name="T109" fmla="*/ 46 h 310"/>
                  <a:gd name="T110" fmla="*/ 26 w 289"/>
                  <a:gd name="T111" fmla="*/ 38 h 310"/>
                  <a:gd name="T112" fmla="*/ 44 w 289"/>
                  <a:gd name="T113" fmla="*/ 34 h 310"/>
                  <a:gd name="T114" fmla="*/ 61 w 289"/>
                  <a:gd name="T115" fmla="*/ 28 h 310"/>
                  <a:gd name="T116" fmla="*/ 71 w 289"/>
                  <a:gd name="T117" fmla="*/ 22 h 310"/>
                  <a:gd name="T118" fmla="*/ 71 w 289"/>
                  <a:gd name="T119" fmla="*/ 14 h 310"/>
                  <a:gd name="T120" fmla="*/ 79 w 289"/>
                  <a:gd name="T121" fmla="*/ 6 h 310"/>
                  <a:gd name="T122" fmla="*/ 85 w 289"/>
                  <a:gd name="T123" fmla="*/ 4 h 310"/>
                  <a:gd name="T124" fmla="*/ 99 w 289"/>
                  <a:gd name="T125" fmla="*/ 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310">
                    <a:moveTo>
                      <a:pt x="119" y="20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5" y="28"/>
                    </a:lnTo>
                    <a:lnTo>
                      <a:pt x="137" y="28"/>
                    </a:lnTo>
                    <a:lnTo>
                      <a:pt x="141" y="30"/>
                    </a:lnTo>
                    <a:lnTo>
                      <a:pt x="143" y="32"/>
                    </a:lnTo>
                    <a:lnTo>
                      <a:pt x="147" y="32"/>
                    </a:lnTo>
                    <a:lnTo>
                      <a:pt x="153" y="36"/>
                    </a:lnTo>
                    <a:lnTo>
                      <a:pt x="157" y="38"/>
                    </a:lnTo>
                    <a:lnTo>
                      <a:pt x="161" y="38"/>
                    </a:lnTo>
                    <a:lnTo>
                      <a:pt x="165" y="40"/>
                    </a:lnTo>
                    <a:lnTo>
                      <a:pt x="169" y="42"/>
                    </a:lnTo>
                    <a:lnTo>
                      <a:pt x="173" y="44"/>
                    </a:lnTo>
                    <a:lnTo>
                      <a:pt x="179" y="46"/>
                    </a:lnTo>
                    <a:lnTo>
                      <a:pt x="181" y="48"/>
                    </a:lnTo>
                    <a:lnTo>
                      <a:pt x="183" y="48"/>
                    </a:lnTo>
                    <a:lnTo>
                      <a:pt x="187" y="48"/>
                    </a:lnTo>
                    <a:lnTo>
                      <a:pt x="189" y="46"/>
                    </a:lnTo>
                    <a:lnTo>
                      <a:pt x="191" y="46"/>
                    </a:lnTo>
                    <a:lnTo>
                      <a:pt x="193" y="46"/>
                    </a:lnTo>
                    <a:lnTo>
                      <a:pt x="195" y="46"/>
                    </a:lnTo>
                    <a:lnTo>
                      <a:pt x="203" y="42"/>
                    </a:lnTo>
                    <a:lnTo>
                      <a:pt x="207" y="42"/>
                    </a:lnTo>
                    <a:lnTo>
                      <a:pt x="209" y="42"/>
                    </a:lnTo>
                    <a:lnTo>
                      <a:pt x="213" y="40"/>
                    </a:lnTo>
                    <a:lnTo>
                      <a:pt x="215" y="40"/>
                    </a:lnTo>
                    <a:lnTo>
                      <a:pt x="215" y="38"/>
                    </a:lnTo>
                    <a:lnTo>
                      <a:pt x="217" y="38"/>
                    </a:lnTo>
                    <a:lnTo>
                      <a:pt x="221" y="38"/>
                    </a:lnTo>
                    <a:lnTo>
                      <a:pt x="225" y="38"/>
                    </a:lnTo>
                    <a:lnTo>
                      <a:pt x="227" y="38"/>
                    </a:lnTo>
                    <a:lnTo>
                      <a:pt x="231" y="38"/>
                    </a:lnTo>
                    <a:lnTo>
                      <a:pt x="233" y="40"/>
                    </a:lnTo>
                    <a:lnTo>
                      <a:pt x="233" y="42"/>
                    </a:lnTo>
                    <a:lnTo>
                      <a:pt x="235" y="42"/>
                    </a:lnTo>
                    <a:lnTo>
                      <a:pt x="237" y="44"/>
                    </a:lnTo>
                    <a:lnTo>
                      <a:pt x="237" y="46"/>
                    </a:lnTo>
                    <a:lnTo>
                      <a:pt x="239" y="46"/>
                    </a:lnTo>
                    <a:lnTo>
                      <a:pt x="243" y="48"/>
                    </a:lnTo>
                    <a:lnTo>
                      <a:pt x="245" y="52"/>
                    </a:lnTo>
                    <a:lnTo>
                      <a:pt x="247" y="52"/>
                    </a:lnTo>
                    <a:lnTo>
                      <a:pt x="249" y="54"/>
                    </a:lnTo>
                    <a:lnTo>
                      <a:pt x="253" y="56"/>
                    </a:lnTo>
                    <a:lnTo>
                      <a:pt x="257" y="54"/>
                    </a:lnTo>
                    <a:lnTo>
                      <a:pt x="259" y="52"/>
                    </a:lnTo>
                    <a:lnTo>
                      <a:pt x="261" y="52"/>
                    </a:lnTo>
                    <a:lnTo>
                      <a:pt x="263" y="54"/>
                    </a:lnTo>
                    <a:lnTo>
                      <a:pt x="263" y="56"/>
                    </a:lnTo>
                    <a:lnTo>
                      <a:pt x="263" y="56"/>
                    </a:lnTo>
                    <a:lnTo>
                      <a:pt x="263" y="58"/>
                    </a:lnTo>
                    <a:lnTo>
                      <a:pt x="265" y="58"/>
                    </a:lnTo>
                    <a:lnTo>
                      <a:pt x="265" y="60"/>
                    </a:lnTo>
                    <a:lnTo>
                      <a:pt x="267" y="60"/>
                    </a:lnTo>
                    <a:lnTo>
                      <a:pt x="269" y="60"/>
                    </a:lnTo>
                    <a:lnTo>
                      <a:pt x="269" y="62"/>
                    </a:lnTo>
                    <a:lnTo>
                      <a:pt x="271" y="62"/>
                    </a:lnTo>
                    <a:lnTo>
                      <a:pt x="271" y="64"/>
                    </a:lnTo>
                    <a:lnTo>
                      <a:pt x="273" y="64"/>
                    </a:lnTo>
                    <a:lnTo>
                      <a:pt x="275" y="64"/>
                    </a:lnTo>
                    <a:lnTo>
                      <a:pt x="277" y="64"/>
                    </a:lnTo>
                    <a:lnTo>
                      <a:pt x="279" y="66"/>
                    </a:lnTo>
                    <a:lnTo>
                      <a:pt x="281" y="66"/>
                    </a:lnTo>
                    <a:lnTo>
                      <a:pt x="281" y="68"/>
                    </a:lnTo>
                    <a:lnTo>
                      <a:pt x="283" y="70"/>
                    </a:lnTo>
                    <a:lnTo>
                      <a:pt x="283" y="72"/>
                    </a:lnTo>
                    <a:lnTo>
                      <a:pt x="285" y="72"/>
                    </a:lnTo>
                    <a:lnTo>
                      <a:pt x="285" y="74"/>
                    </a:lnTo>
                    <a:lnTo>
                      <a:pt x="287" y="74"/>
                    </a:lnTo>
                    <a:lnTo>
                      <a:pt x="289" y="76"/>
                    </a:lnTo>
                    <a:lnTo>
                      <a:pt x="289" y="78"/>
                    </a:lnTo>
                    <a:lnTo>
                      <a:pt x="289" y="80"/>
                    </a:lnTo>
                    <a:lnTo>
                      <a:pt x="287" y="82"/>
                    </a:lnTo>
                    <a:lnTo>
                      <a:pt x="285" y="84"/>
                    </a:lnTo>
                    <a:lnTo>
                      <a:pt x="283" y="86"/>
                    </a:lnTo>
                    <a:lnTo>
                      <a:pt x="279" y="88"/>
                    </a:lnTo>
                    <a:lnTo>
                      <a:pt x="279" y="90"/>
                    </a:lnTo>
                    <a:lnTo>
                      <a:pt x="277" y="92"/>
                    </a:lnTo>
                    <a:lnTo>
                      <a:pt x="275" y="94"/>
                    </a:lnTo>
                    <a:lnTo>
                      <a:pt x="275" y="98"/>
                    </a:lnTo>
                    <a:lnTo>
                      <a:pt x="275" y="100"/>
                    </a:lnTo>
                    <a:lnTo>
                      <a:pt x="275" y="104"/>
                    </a:lnTo>
                    <a:lnTo>
                      <a:pt x="275" y="106"/>
                    </a:lnTo>
                    <a:lnTo>
                      <a:pt x="275" y="108"/>
                    </a:lnTo>
                    <a:lnTo>
                      <a:pt x="273" y="110"/>
                    </a:lnTo>
                    <a:lnTo>
                      <a:pt x="271" y="112"/>
                    </a:lnTo>
                    <a:lnTo>
                      <a:pt x="269" y="112"/>
                    </a:lnTo>
                    <a:lnTo>
                      <a:pt x="267" y="108"/>
                    </a:lnTo>
                    <a:lnTo>
                      <a:pt x="267" y="106"/>
                    </a:lnTo>
                    <a:lnTo>
                      <a:pt x="265" y="104"/>
                    </a:lnTo>
                    <a:lnTo>
                      <a:pt x="265" y="102"/>
                    </a:lnTo>
                    <a:lnTo>
                      <a:pt x="261" y="104"/>
                    </a:lnTo>
                    <a:lnTo>
                      <a:pt x="259" y="106"/>
                    </a:lnTo>
                    <a:lnTo>
                      <a:pt x="257" y="108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3" y="114"/>
                    </a:lnTo>
                    <a:lnTo>
                      <a:pt x="263" y="116"/>
                    </a:lnTo>
                    <a:lnTo>
                      <a:pt x="263" y="120"/>
                    </a:lnTo>
                    <a:lnTo>
                      <a:pt x="263" y="122"/>
                    </a:lnTo>
                    <a:lnTo>
                      <a:pt x="263" y="124"/>
                    </a:lnTo>
                    <a:lnTo>
                      <a:pt x="263" y="126"/>
                    </a:lnTo>
                    <a:lnTo>
                      <a:pt x="261" y="126"/>
                    </a:lnTo>
                    <a:lnTo>
                      <a:pt x="261" y="128"/>
                    </a:lnTo>
                    <a:lnTo>
                      <a:pt x="259" y="130"/>
                    </a:lnTo>
                    <a:lnTo>
                      <a:pt x="259" y="132"/>
                    </a:lnTo>
                    <a:lnTo>
                      <a:pt x="257" y="132"/>
                    </a:lnTo>
                    <a:lnTo>
                      <a:pt x="255" y="134"/>
                    </a:lnTo>
                    <a:lnTo>
                      <a:pt x="253" y="134"/>
                    </a:lnTo>
                    <a:lnTo>
                      <a:pt x="253" y="134"/>
                    </a:lnTo>
                    <a:lnTo>
                      <a:pt x="251" y="134"/>
                    </a:lnTo>
                    <a:lnTo>
                      <a:pt x="251" y="136"/>
                    </a:lnTo>
                    <a:lnTo>
                      <a:pt x="249" y="138"/>
                    </a:lnTo>
                    <a:lnTo>
                      <a:pt x="249" y="140"/>
                    </a:lnTo>
                    <a:lnTo>
                      <a:pt x="251" y="140"/>
                    </a:lnTo>
                    <a:lnTo>
                      <a:pt x="251" y="144"/>
                    </a:lnTo>
                    <a:lnTo>
                      <a:pt x="255" y="152"/>
                    </a:lnTo>
                    <a:lnTo>
                      <a:pt x="255" y="154"/>
                    </a:lnTo>
                    <a:lnTo>
                      <a:pt x="257" y="158"/>
                    </a:lnTo>
                    <a:lnTo>
                      <a:pt x="259" y="160"/>
                    </a:lnTo>
                    <a:lnTo>
                      <a:pt x="261" y="166"/>
                    </a:lnTo>
                    <a:lnTo>
                      <a:pt x="261" y="168"/>
                    </a:lnTo>
                    <a:lnTo>
                      <a:pt x="263" y="170"/>
                    </a:lnTo>
                    <a:lnTo>
                      <a:pt x="263" y="174"/>
                    </a:lnTo>
                    <a:lnTo>
                      <a:pt x="263" y="176"/>
                    </a:lnTo>
                    <a:lnTo>
                      <a:pt x="263" y="180"/>
                    </a:lnTo>
                    <a:lnTo>
                      <a:pt x="265" y="182"/>
                    </a:lnTo>
                    <a:lnTo>
                      <a:pt x="265" y="184"/>
                    </a:lnTo>
                    <a:lnTo>
                      <a:pt x="265" y="186"/>
                    </a:lnTo>
                    <a:lnTo>
                      <a:pt x="265" y="192"/>
                    </a:lnTo>
                    <a:lnTo>
                      <a:pt x="265" y="198"/>
                    </a:lnTo>
                    <a:lnTo>
                      <a:pt x="265" y="200"/>
                    </a:lnTo>
                    <a:lnTo>
                      <a:pt x="265" y="202"/>
                    </a:lnTo>
                    <a:lnTo>
                      <a:pt x="267" y="202"/>
                    </a:lnTo>
                    <a:lnTo>
                      <a:pt x="267" y="204"/>
                    </a:lnTo>
                    <a:lnTo>
                      <a:pt x="267" y="206"/>
                    </a:lnTo>
                    <a:lnTo>
                      <a:pt x="267" y="208"/>
                    </a:lnTo>
                    <a:lnTo>
                      <a:pt x="265" y="208"/>
                    </a:lnTo>
                    <a:lnTo>
                      <a:pt x="263" y="210"/>
                    </a:lnTo>
                    <a:lnTo>
                      <a:pt x="263" y="212"/>
                    </a:lnTo>
                    <a:lnTo>
                      <a:pt x="263" y="212"/>
                    </a:lnTo>
                    <a:lnTo>
                      <a:pt x="261" y="214"/>
                    </a:lnTo>
                    <a:lnTo>
                      <a:pt x="259" y="216"/>
                    </a:lnTo>
                    <a:lnTo>
                      <a:pt x="253" y="222"/>
                    </a:lnTo>
                    <a:lnTo>
                      <a:pt x="251" y="222"/>
                    </a:lnTo>
                    <a:lnTo>
                      <a:pt x="251" y="224"/>
                    </a:lnTo>
                    <a:lnTo>
                      <a:pt x="249" y="224"/>
                    </a:lnTo>
                    <a:lnTo>
                      <a:pt x="249" y="226"/>
                    </a:lnTo>
                    <a:lnTo>
                      <a:pt x="247" y="226"/>
                    </a:lnTo>
                    <a:lnTo>
                      <a:pt x="247" y="228"/>
                    </a:lnTo>
                    <a:lnTo>
                      <a:pt x="243" y="230"/>
                    </a:lnTo>
                    <a:lnTo>
                      <a:pt x="237" y="234"/>
                    </a:lnTo>
                    <a:lnTo>
                      <a:pt x="231" y="238"/>
                    </a:lnTo>
                    <a:lnTo>
                      <a:pt x="231" y="240"/>
                    </a:lnTo>
                    <a:lnTo>
                      <a:pt x="229" y="240"/>
                    </a:lnTo>
                    <a:lnTo>
                      <a:pt x="227" y="242"/>
                    </a:lnTo>
                    <a:lnTo>
                      <a:pt x="225" y="244"/>
                    </a:lnTo>
                    <a:lnTo>
                      <a:pt x="223" y="246"/>
                    </a:lnTo>
                    <a:lnTo>
                      <a:pt x="221" y="248"/>
                    </a:lnTo>
                    <a:lnTo>
                      <a:pt x="215" y="254"/>
                    </a:lnTo>
                    <a:lnTo>
                      <a:pt x="213" y="258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7" y="262"/>
                    </a:lnTo>
                    <a:lnTo>
                      <a:pt x="203" y="266"/>
                    </a:lnTo>
                    <a:lnTo>
                      <a:pt x="201" y="268"/>
                    </a:lnTo>
                    <a:lnTo>
                      <a:pt x="199" y="270"/>
                    </a:lnTo>
                    <a:lnTo>
                      <a:pt x="195" y="274"/>
                    </a:lnTo>
                    <a:lnTo>
                      <a:pt x="193" y="274"/>
                    </a:lnTo>
                    <a:lnTo>
                      <a:pt x="193" y="276"/>
                    </a:lnTo>
                    <a:lnTo>
                      <a:pt x="191" y="278"/>
                    </a:lnTo>
                    <a:lnTo>
                      <a:pt x="189" y="278"/>
                    </a:lnTo>
                    <a:lnTo>
                      <a:pt x="187" y="278"/>
                    </a:lnTo>
                    <a:lnTo>
                      <a:pt x="185" y="280"/>
                    </a:lnTo>
                    <a:lnTo>
                      <a:pt x="185" y="282"/>
                    </a:lnTo>
                    <a:lnTo>
                      <a:pt x="183" y="282"/>
                    </a:lnTo>
                    <a:lnTo>
                      <a:pt x="181" y="284"/>
                    </a:lnTo>
                    <a:lnTo>
                      <a:pt x="179" y="286"/>
                    </a:lnTo>
                    <a:lnTo>
                      <a:pt x="175" y="290"/>
                    </a:lnTo>
                    <a:lnTo>
                      <a:pt x="171" y="292"/>
                    </a:lnTo>
                    <a:lnTo>
                      <a:pt x="171" y="294"/>
                    </a:lnTo>
                    <a:lnTo>
                      <a:pt x="169" y="294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3" y="302"/>
                    </a:lnTo>
                    <a:lnTo>
                      <a:pt x="161" y="304"/>
                    </a:lnTo>
                    <a:lnTo>
                      <a:pt x="159" y="304"/>
                    </a:lnTo>
                    <a:lnTo>
                      <a:pt x="159" y="306"/>
                    </a:lnTo>
                    <a:lnTo>
                      <a:pt x="157" y="308"/>
                    </a:lnTo>
                    <a:lnTo>
                      <a:pt x="155" y="310"/>
                    </a:lnTo>
                    <a:lnTo>
                      <a:pt x="153" y="308"/>
                    </a:lnTo>
                    <a:lnTo>
                      <a:pt x="153" y="306"/>
                    </a:lnTo>
                    <a:lnTo>
                      <a:pt x="153" y="304"/>
                    </a:lnTo>
                    <a:lnTo>
                      <a:pt x="153" y="302"/>
                    </a:lnTo>
                    <a:lnTo>
                      <a:pt x="151" y="302"/>
                    </a:lnTo>
                    <a:lnTo>
                      <a:pt x="151" y="300"/>
                    </a:lnTo>
                    <a:lnTo>
                      <a:pt x="151" y="298"/>
                    </a:lnTo>
                    <a:lnTo>
                      <a:pt x="151" y="296"/>
                    </a:lnTo>
                    <a:lnTo>
                      <a:pt x="149" y="294"/>
                    </a:lnTo>
                    <a:lnTo>
                      <a:pt x="147" y="292"/>
                    </a:lnTo>
                    <a:lnTo>
                      <a:pt x="145" y="292"/>
                    </a:lnTo>
                    <a:lnTo>
                      <a:pt x="141" y="288"/>
                    </a:lnTo>
                    <a:lnTo>
                      <a:pt x="139" y="284"/>
                    </a:lnTo>
                    <a:lnTo>
                      <a:pt x="139" y="282"/>
                    </a:lnTo>
                    <a:lnTo>
                      <a:pt x="139" y="280"/>
                    </a:lnTo>
                    <a:lnTo>
                      <a:pt x="137" y="280"/>
                    </a:lnTo>
                    <a:lnTo>
                      <a:pt x="133" y="278"/>
                    </a:lnTo>
                    <a:lnTo>
                      <a:pt x="131" y="278"/>
                    </a:lnTo>
                    <a:lnTo>
                      <a:pt x="131" y="280"/>
                    </a:lnTo>
                    <a:lnTo>
                      <a:pt x="131" y="282"/>
                    </a:lnTo>
                    <a:lnTo>
                      <a:pt x="129" y="282"/>
                    </a:lnTo>
                    <a:lnTo>
                      <a:pt x="129" y="284"/>
                    </a:lnTo>
                    <a:lnTo>
                      <a:pt x="127" y="284"/>
                    </a:lnTo>
                    <a:lnTo>
                      <a:pt x="125" y="284"/>
                    </a:lnTo>
                    <a:lnTo>
                      <a:pt x="123" y="284"/>
                    </a:lnTo>
                    <a:lnTo>
                      <a:pt x="121" y="286"/>
                    </a:lnTo>
                    <a:lnTo>
                      <a:pt x="123" y="288"/>
                    </a:lnTo>
                    <a:lnTo>
                      <a:pt x="121" y="290"/>
                    </a:lnTo>
                    <a:lnTo>
                      <a:pt x="119" y="290"/>
                    </a:lnTo>
                    <a:lnTo>
                      <a:pt x="119" y="290"/>
                    </a:lnTo>
                    <a:lnTo>
                      <a:pt x="117" y="290"/>
                    </a:lnTo>
                    <a:lnTo>
                      <a:pt x="117" y="286"/>
                    </a:lnTo>
                    <a:lnTo>
                      <a:pt x="117" y="284"/>
                    </a:lnTo>
                    <a:lnTo>
                      <a:pt x="119" y="280"/>
                    </a:lnTo>
                    <a:lnTo>
                      <a:pt x="121" y="278"/>
                    </a:lnTo>
                    <a:lnTo>
                      <a:pt x="121" y="278"/>
                    </a:lnTo>
                    <a:lnTo>
                      <a:pt x="123" y="278"/>
                    </a:lnTo>
                    <a:lnTo>
                      <a:pt x="123" y="276"/>
                    </a:lnTo>
                    <a:lnTo>
                      <a:pt x="121" y="274"/>
                    </a:lnTo>
                    <a:lnTo>
                      <a:pt x="117" y="272"/>
                    </a:lnTo>
                    <a:lnTo>
                      <a:pt x="115" y="272"/>
                    </a:lnTo>
                    <a:lnTo>
                      <a:pt x="113" y="274"/>
                    </a:lnTo>
                    <a:lnTo>
                      <a:pt x="111" y="274"/>
                    </a:lnTo>
                    <a:lnTo>
                      <a:pt x="109" y="274"/>
                    </a:lnTo>
                    <a:lnTo>
                      <a:pt x="109" y="276"/>
                    </a:lnTo>
                    <a:lnTo>
                      <a:pt x="107" y="276"/>
                    </a:lnTo>
                    <a:lnTo>
                      <a:pt x="107" y="278"/>
                    </a:lnTo>
                    <a:lnTo>
                      <a:pt x="105" y="278"/>
                    </a:lnTo>
                    <a:lnTo>
                      <a:pt x="105" y="276"/>
                    </a:lnTo>
                    <a:lnTo>
                      <a:pt x="103" y="276"/>
                    </a:lnTo>
                    <a:lnTo>
                      <a:pt x="103" y="274"/>
                    </a:lnTo>
                    <a:lnTo>
                      <a:pt x="105" y="272"/>
                    </a:lnTo>
                    <a:lnTo>
                      <a:pt x="105" y="270"/>
                    </a:lnTo>
                    <a:lnTo>
                      <a:pt x="107" y="268"/>
                    </a:lnTo>
                    <a:lnTo>
                      <a:pt x="107" y="266"/>
                    </a:lnTo>
                    <a:lnTo>
                      <a:pt x="107" y="264"/>
                    </a:lnTo>
                    <a:lnTo>
                      <a:pt x="107" y="262"/>
                    </a:lnTo>
                    <a:lnTo>
                      <a:pt x="107" y="260"/>
                    </a:lnTo>
                    <a:lnTo>
                      <a:pt x="105" y="260"/>
                    </a:lnTo>
                    <a:lnTo>
                      <a:pt x="103" y="260"/>
                    </a:lnTo>
                    <a:lnTo>
                      <a:pt x="103" y="258"/>
                    </a:lnTo>
                    <a:lnTo>
                      <a:pt x="101" y="256"/>
                    </a:lnTo>
                    <a:lnTo>
                      <a:pt x="101" y="254"/>
                    </a:lnTo>
                    <a:lnTo>
                      <a:pt x="101" y="252"/>
                    </a:lnTo>
                    <a:lnTo>
                      <a:pt x="99" y="252"/>
                    </a:lnTo>
                    <a:lnTo>
                      <a:pt x="99" y="248"/>
                    </a:lnTo>
                    <a:lnTo>
                      <a:pt x="97" y="248"/>
                    </a:lnTo>
                    <a:lnTo>
                      <a:pt x="95" y="246"/>
                    </a:lnTo>
                    <a:lnTo>
                      <a:pt x="95" y="244"/>
                    </a:lnTo>
                    <a:lnTo>
                      <a:pt x="93" y="242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5" y="236"/>
                    </a:lnTo>
                    <a:lnTo>
                      <a:pt x="95" y="232"/>
                    </a:lnTo>
                    <a:lnTo>
                      <a:pt x="95" y="230"/>
                    </a:lnTo>
                    <a:lnTo>
                      <a:pt x="93" y="230"/>
                    </a:lnTo>
                    <a:lnTo>
                      <a:pt x="89" y="230"/>
                    </a:lnTo>
                    <a:lnTo>
                      <a:pt x="87" y="228"/>
                    </a:lnTo>
                    <a:lnTo>
                      <a:pt x="85" y="228"/>
                    </a:lnTo>
                    <a:lnTo>
                      <a:pt x="83" y="226"/>
                    </a:lnTo>
                    <a:lnTo>
                      <a:pt x="83" y="224"/>
                    </a:lnTo>
                    <a:lnTo>
                      <a:pt x="81" y="220"/>
                    </a:lnTo>
                    <a:lnTo>
                      <a:pt x="81" y="218"/>
                    </a:lnTo>
                    <a:lnTo>
                      <a:pt x="81" y="216"/>
                    </a:lnTo>
                    <a:lnTo>
                      <a:pt x="81" y="214"/>
                    </a:lnTo>
                    <a:lnTo>
                      <a:pt x="81" y="212"/>
                    </a:lnTo>
                    <a:lnTo>
                      <a:pt x="81" y="210"/>
                    </a:lnTo>
                    <a:lnTo>
                      <a:pt x="81" y="208"/>
                    </a:lnTo>
                    <a:lnTo>
                      <a:pt x="83" y="206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9" y="196"/>
                    </a:lnTo>
                    <a:lnTo>
                      <a:pt x="77" y="194"/>
                    </a:lnTo>
                    <a:lnTo>
                      <a:pt x="79" y="192"/>
                    </a:lnTo>
                    <a:lnTo>
                      <a:pt x="79" y="188"/>
                    </a:lnTo>
                    <a:lnTo>
                      <a:pt x="81" y="188"/>
                    </a:lnTo>
                    <a:lnTo>
                      <a:pt x="81" y="186"/>
                    </a:lnTo>
                    <a:lnTo>
                      <a:pt x="81" y="184"/>
                    </a:lnTo>
                    <a:lnTo>
                      <a:pt x="79" y="184"/>
                    </a:lnTo>
                    <a:lnTo>
                      <a:pt x="79" y="182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83" y="180"/>
                    </a:lnTo>
                    <a:lnTo>
                      <a:pt x="83" y="178"/>
                    </a:lnTo>
                    <a:lnTo>
                      <a:pt x="85" y="178"/>
                    </a:lnTo>
                    <a:lnTo>
                      <a:pt x="87" y="176"/>
                    </a:lnTo>
                    <a:lnTo>
                      <a:pt x="87" y="174"/>
                    </a:lnTo>
                    <a:lnTo>
                      <a:pt x="87" y="172"/>
                    </a:lnTo>
                    <a:lnTo>
                      <a:pt x="85" y="170"/>
                    </a:lnTo>
                    <a:lnTo>
                      <a:pt x="85" y="168"/>
                    </a:lnTo>
                    <a:lnTo>
                      <a:pt x="83" y="168"/>
                    </a:lnTo>
                    <a:lnTo>
                      <a:pt x="83" y="166"/>
                    </a:lnTo>
                    <a:lnTo>
                      <a:pt x="81" y="166"/>
                    </a:lnTo>
                    <a:lnTo>
                      <a:pt x="81" y="168"/>
                    </a:lnTo>
                    <a:lnTo>
                      <a:pt x="79" y="168"/>
                    </a:lnTo>
                    <a:lnTo>
                      <a:pt x="77" y="168"/>
                    </a:lnTo>
                    <a:lnTo>
                      <a:pt x="75" y="168"/>
                    </a:lnTo>
                    <a:lnTo>
                      <a:pt x="75" y="166"/>
                    </a:lnTo>
                    <a:lnTo>
                      <a:pt x="73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71" y="160"/>
                    </a:lnTo>
                    <a:lnTo>
                      <a:pt x="71" y="160"/>
                    </a:lnTo>
                    <a:lnTo>
                      <a:pt x="69" y="158"/>
                    </a:lnTo>
                    <a:lnTo>
                      <a:pt x="67" y="154"/>
                    </a:lnTo>
                    <a:lnTo>
                      <a:pt x="67" y="152"/>
                    </a:lnTo>
                    <a:lnTo>
                      <a:pt x="63" y="150"/>
                    </a:lnTo>
                    <a:lnTo>
                      <a:pt x="63" y="152"/>
                    </a:lnTo>
                    <a:lnTo>
                      <a:pt x="61" y="150"/>
                    </a:lnTo>
                    <a:lnTo>
                      <a:pt x="61" y="148"/>
                    </a:lnTo>
                    <a:lnTo>
                      <a:pt x="59" y="148"/>
                    </a:lnTo>
                    <a:lnTo>
                      <a:pt x="59" y="146"/>
                    </a:lnTo>
                    <a:lnTo>
                      <a:pt x="59" y="144"/>
                    </a:lnTo>
                    <a:lnTo>
                      <a:pt x="55" y="138"/>
                    </a:lnTo>
                    <a:lnTo>
                      <a:pt x="52" y="138"/>
                    </a:lnTo>
                    <a:lnTo>
                      <a:pt x="52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4" y="134"/>
                    </a:lnTo>
                    <a:lnTo>
                      <a:pt x="44" y="132"/>
                    </a:lnTo>
                    <a:lnTo>
                      <a:pt x="44" y="128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38" y="128"/>
                    </a:lnTo>
                    <a:lnTo>
                      <a:pt x="36" y="126"/>
                    </a:lnTo>
                    <a:lnTo>
                      <a:pt x="38" y="126"/>
                    </a:lnTo>
                    <a:lnTo>
                      <a:pt x="38" y="124"/>
                    </a:lnTo>
                    <a:lnTo>
                      <a:pt x="36" y="118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4" y="112"/>
                    </a:lnTo>
                    <a:lnTo>
                      <a:pt x="34" y="110"/>
                    </a:lnTo>
                    <a:lnTo>
                      <a:pt x="32" y="110"/>
                    </a:lnTo>
                    <a:lnTo>
                      <a:pt x="30" y="110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30" y="102"/>
                    </a:lnTo>
                    <a:lnTo>
                      <a:pt x="28" y="100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8" y="92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2" y="86"/>
                    </a:lnTo>
                    <a:lnTo>
                      <a:pt x="22" y="82"/>
                    </a:lnTo>
                    <a:lnTo>
                      <a:pt x="22" y="82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2" y="44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5" y="30"/>
                    </a:lnTo>
                    <a:lnTo>
                      <a:pt x="57" y="30"/>
                    </a:lnTo>
                    <a:lnTo>
                      <a:pt x="59" y="28"/>
                    </a:lnTo>
                    <a:lnTo>
                      <a:pt x="61" y="28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7" y="26"/>
                    </a:lnTo>
                    <a:lnTo>
                      <a:pt x="69" y="24"/>
                    </a:lnTo>
                    <a:lnTo>
                      <a:pt x="71" y="24"/>
                    </a:lnTo>
                    <a:lnTo>
                      <a:pt x="71" y="24"/>
                    </a:lnTo>
                    <a:lnTo>
                      <a:pt x="71" y="22"/>
                    </a:lnTo>
                    <a:lnTo>
                      <a:pt x="73" y="22"/>
                    </a:lnTo>
                    <a:lnTo>
                      <a:pt x="71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71" y="14"/>
                    </a:lnTo>
                    <a:lnTo>
                      <a:pt x="73" y="14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7" y="8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8"/>
                    </a:lnTo>
                    <a:lnTo>
                      <a:pt x="97" y="8"/>
                    </a:lnTo>
                    <a:lnTo>
                      <a:pt x="99" y="10"/>
                    </a:lnTo>
                    <a:lnTo>
                      <a:pt x="101" y="10"/>
                    </a:lnTo>
                    <a:lnTo>
                      <a:pt x="107" y="12"/>
                    </a:lnTo>
                    <a:lnTo>
                      <a:pt x="115" y="16"/>
                    </a:lnTo>
                    <a:lnTo>
                      <a:pt x="119" y="18"/>
                    </a:lnTo>
                    <a:lnTo>
                      <a:pt x="119" y="2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5" name="Freeform 84">
                <a:extLst>
                  <a:ext uri="{FF2B5EF4-FFF2-40B4-BE49-F238E27FC236}">
                    <a16:creationId xmlns:a16="http://schemas.microsoft.com/office/drawing/2014/main" id="{F3C4C71C-6757-AEEB-9C2A-250D58A58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400" y="2803525"/>
                <a:ext cx="523875" cy="376238"/>
              </a:xfrm>
              <a:custGeom>
                <a:avLst/>
                <a:gdLst>
                  <a:gd name="T0" fmla="*/ 308 w 330"/>
                  <a:gd name="T1" fmla="*/ 36 h 237"/>
                  <a:gd name="T2" fmla="*/ 316 w 330"/>
                  <a:gd name="T3" fmla="*/ 42 h 237"/>
                  <a:gd name="T4" fmla="*/ 330 w 330"/>
                  <a:gd name="T5" fmla="*/ 47 h 237"/>
                  <a:gd name="T6" fmla="*/ 322 w 330"/>
                  <a:gd name="T7" fmla="*/ 63 h 237"/>
                  <a:gd name="T8" fmla="*/ 318 w 330"/>
                  <a:gd name="T9" fmla="*/ 77 h 237"/>
                  <a:gd name="T10" fmla="*/ 302 w 330"/>
                  <a:gd name="T11" fmla="*/ 93 h 237"/>
                  <a:gd name="T12" fmla="*/ 288 w 330"/>
                  <a:gd name="T13" fmla="*/ 103 h 237"/>
                  <a:gd name="T14" fmla="*/ 294 w 330"/>
                  <a:gd name="T15" fmla="*/ 113 h 237"/>
                  <a:gd name="T16" fmla="*/ 300 w 330"/>
                  <a:gd name="T17" fmla="*/ 125 h 237"/>
                  <a:gd name="T18" fmla="*/ 308 w 330"/>
                  <a:gd name="T19" fmla="*/ 131 h 237"/>
                  <a:gd name="T20" fmla="*/ 302 w 330"/>
                  <a:gd name="T21" fmla="*/ 139 h 237"/>
                  <a:gd name="T22" fmla="*/ 284 w 330"/>
                  <a:gd name="T23" fmla="*/ 141 h 237"/>
                  <a:gd name="T24" fmla="*/ 280 w 330"/>
                  <a:gd name="T25" fmla="*/ 149 h 237"/>
                  <a:gd name="T26" fmla="*/ 258 w 330"/>
                  <a:gd name="T27" fmla="*/ 165 h 237"/>
                  <a:gd name="T28" fmla="*/ 234 w 330"/>
                  <a:gd name="T29" fmla="*/ 181 h 237"/>
                  <a:gd name="T30" fmla="*/ 228 w 330"/>
                  <a:gd name="T31" fmla="*/ 191 h 237"/>
                  <a:gd name="T32" fmla="*/ 234 w 330"/>
                  <a:gd name="T33" fmla="*/ 205 h 237"/>
                  <a:gd name="T34" fmla="*/ 246 w 330"/>
                  <a:gd name="T35" fmla="*/ 215 h 237"/>
                  <a:gd name="T36" fmla="*/ 238 w 330"/>
                  <a:gd name="T37" fmla="*/ 223 h 237"/>
                  <a:gd name="T38" fmla="*/ 228 w 330"/>
                  <a:gd name="T39" fmla="*/ 217 h 237"/>
                  <a:gd name="T40" fmla="*/ 224 w 330"/>
                  <a:gd name="T41" fmla="*/ 233 h 237"/>
                  <a:gd name="T42" fmla="*/ 216 w 330"/>
                  <a:gd name="T43" fmla="*/ 229 h 237"/>
                  <a:gd name="T44" fmla="*/ 204 w 330"/>
                  <a:gd name="T45" fmla="*/ 229 h 237"/>
                  <a:gd name="T46" fmla="*/ 188 w 330"/>
                  <a:gd name="T47" fmla="*/ 231 h 237"/>
                  <a:gd name="T48" fmla="*/ 178 w 330"/>
                  <a:gd name="T49" fmla="*/ 223 h 237"/>
                  <a:gd name="T50" fmla="*/ 180 w 330"/>
                  <a:gd name="T51" fmla="*/ 191 h 237"/>
                  <a:gd name="T52" fmla="*/ 182 w 330"/>
                  <a:gd name="T53" fmla="*/ 163 h 237"/>
                  <a:gd name="T54" fmla="*/ 166 w 330"/>
                  <a:gd name="T55" fmla="*/ 151 h 237"/>
                  <a:gd name="T56" fmla="*/ 140 w 330"/>
                  <a:gd name="T57" fmla="*/ 141 h 237"/>
                  <a:gd name="T58" fmla="*/ 122 w 330"/>
                  <a:gd name="T59" fmla="*/ 131 h 237"/>
                  <a:gd name="T60" fmla="*/ 102 w 330"/>
                  <a:gd name="T61" fmla="*/ 123 h 237"/>
                  <a:gd name="T62" fmla="*/ 106 w 330"/>
                  <a:gd name="T63" fmla="*/ 111 h 237"/>
                  <a:gd name="T64" fmla="*/ 104 w 330"/>
                  <a:gd name="T65" fmla="*/ 101 h 237"/>
                  <a:gd name="T66" fmla="*/ 82 w 330"/>
                  <a:gd name="T67" fmla="*/ 93 h 237"/>
                  <a:gd name="T68" fmla="*/ 72 w 330"/>
                  <a:gd name="T69" fmla="*/ 87 h 237"/>
                  <a:gd name="T70" fmla="*/ 50 w 330"/>
                  <a:gd name="T71" fmla="*/ 83 h 237"/>
                  <a:gd name="T72" fmla="*/ 24 w 330"/>
                  <a:gd name="T73" fmla="*/ 85 h 237"/>
                  <a:gd name="T74" fmla="*/ 0 w 330"/>
                  <a:gd name="T75" fmla="*/ 83 h 237"/>
                  <a:gd name="T76" fmla="*/ 4 w 330"/>
                  <a:gd name="T77" fmla="*/ 67 h 237"/>
                  <a:gd name="T78" fmla="*/ 6 w 330"/>
                  <a:gd name="T79" fmla="*/ 49 h 237"/>
                  <a:gd name="T80" fmla="*/ 18 w 330"/>
                  <a:gd name="T81" fmla="*/ 44 h 237"/>
                  <a:gd name="T82" fmla="*/ 42 w 330"/>
                  <a:gd name="T83" fmla="*/ 34 h 237"/>
                  <a:gd name="T84" fmla="*/ 66 w 330"/>
                  <a:gd name="T85" fmla="*/ 24 h 237"/>
                  <a:gd name="T86" fmla="*/ 94 w 330"/>
                  <a:gd name="T87" fmla="*/ 10 h 237"/>
                  <a:gd name="T88" fmla="*/ 108 w 330"/>
                  <a:gd name="T89" fmla="*/ 16 h 237"/>
                  <a:gd name="T90" fmla="*/ 118 w 330"/>
                  <a:gd name="T91" fmla="*/ 26 h 237"/>
                  <a:gd name="T92" fmla="*/ 120 w 330"/>
                  <a:gd name="T93" fmla="*/ 38 h 237"/>
                  <a:gd name="T94" fmla="*/ 136 w 330"/>
                  <a:gd name="T95" fmla="*/ 34 h 237"/>
                  <a:gd name="T96" fmla="*/ 154 w 330"/>
                  <a:gd name="T97" fmla="*/ 30 h 237"/>
                  <a:gd name="T98" fmla="*/ 166 w 330"/>
                  <a:gd name="T99" fmla="*/ 22 h 237"/>
                  <a:gd name="T100" fmla="*/ 182 w 330"/>
                  <a:gd name="T101" fmla="*/ 30 h 237"/>
                  <a:gd name="T102" fmla="*/ 202 w 330"/>
                  <a:gd name="T103" fmla="*/ 24 h 237"/>
                  <a:gd name="T104" fmla="*/ 218 w 330"/>
                  <a:gd name="T105" fmla="*/ 20 h 237"/>
                  <a:gd name="T106" fmla="*/ 242 w 330"/>
                  <a:gd name="T107" fmla="*/ 4 h 237"/>
                  <a:gd name="T108" fmla="*/ 262 w 330"/>
                  <a:gd name="T109" fmla="*/ 0 h 237"/>
                  <a:gd name="T110" fmla="*/ 282 w 330"/>
                  <a:gd name="T111" fmla="*/ 1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0" h="237">
                    <a:moveTo>
                      <a:pt x="294" y="20"/>
                    </a:moveTo>
                    <a:lnTo>
                      <a:pt x="296" y="22"/>
                    </a:lnTo>
                    <a:lnTo>
                      <a:pt x="300" y="28"/>
                    </a:lnTo>
                    <a:lnTo>
                      <a:pt x="304" y="32"/>
                    </a:lnTo>
                    <a:lnTo>
                      <a:pt x="306" y="34"/>
                    </a:lnTo>
                    <a:lnTo>
                      <a:pt x="306" y="36"/>
                    </a:lnTo>
                    <a:lnTo>
                      <a:pt x="308" y="36"/>
                    </a:lnTo>
                    <a:lnTo>
                      <a:pt x="310" y="38"/>
                    </a:lnTo>
                    <a:lnTo>
                      <a:pt x="312" y="38"/>
                    </a:lnTo>
                    <a:lnTo>
                      <a:pt x="312" y="40"/>
                    </a:lnTo>
                    <a:lnTo>
                      <a:pt x="314" y="40"/>
                    </a:lnTo>
                    <a:lnTo>
                      <a:pt x="314" y="42"/>
                    </a:lnTo>
                    <a:lnTo>
                      <a:pt x="316" y="42"/>
                    </a:lnTo>
                    <a:lnTo>
                      <a:pt x="316" y="42"/>
                    </a:lnTo>
                    <a:lnTo>
                      <a:pt x="316" y="44"/>
                    </a:lnTo>
                    <a:lnTo>
                      <a:pt x="318" y="44"/>
                    </a:lnTo>
                    <a:lnTo>
                      <a:pt x="320" y="44"/>
                    </a:lnTo>
                    <a:lnTo>
                      <a:pt x="322" y="44"/>
                    </a:lnTo>
                    <a:lnTo>
                      <a:pt x="324" y="47"/>
                    </a:lnTo>
                    <a:lnTo>
                      <a:pt x="328" y="47"/>
                    </a:lnTo>
                    <a:lnTo>
                      <a:pt x="330" y="47"/>
                    </a:lnTo>
                    <a:lnTo>
                      <a:pt x="328" y="51"/>
                    </a:lnTo>
                    <a:lnTo>
                      <a:pt x="326" y="55"/>
                    </a:lnTo>
                    <a:lnTo>
                      <a:pt x="324" y="55"/>
                    </a:lnTo>
                    <a:lnTo>
                      <a:pt x="324" y="57"/>
                    </a:lnTo>
                    <a:lnTo>
                      <a:pt x="324" y="59"/>
                    </a:lnTo>
                    <a:lnTo>
                      <a:pt x="322" y="61"/>
                    </a:lnTo>
                    <a:lnTo>
                      <a:pt x="322" y="63"/>
                    </a:lnTo>
                    <a:lnTo>
                      <a:pt x="320" y="65"/>
                    </a:lnTo>
                    <a:lnTo>
                      <a:pt x="320" y="67"/>
                    </a:lnTo>
                    <a:lnTo>
                      <a:pt x="318" y="69"/>
                    </a:lnTo>
                    <a:lnTo>
                      <a:pt x="318" y="71"/>
                    </a:lnTo>
                    <a:lnTo>
                      <a:pt x="318" y="73"/>
                    </a:lnTo>
                    <a:lnTo>
                      <a:pt x="318" y="75"/>
                    </a:lnTo>
                    <a:lnTo>
                      <a:pt x="318" y="77"/>
                    </a:lnTo>
                    <a:lnTo>
                      <a:pt x="318" y="79"/>
                    </a:lnTo>
                    <a:lnTo>
                      <a:pt x="316" y="81"/>
                    </a:lnTo>
                    <a:lnTo>
                      <a:pt x="314" y="81"/>
                    </a:lnTo>
                    <a:lnTo>
                      <a:pt x="308" y="85"/>
                    </a:lnTo>
                    <a:lnTo>
                      <a:pt x="306" y="89"/>
                    </a:lnTo>
                    <a:lnTo>
                      <a:pt x="302" y="91"/>
                    </a:lnTo>
                    <a:lnTo>
                      <a:pt x="302" y="93"/>
                    </a:lnTo>
                    <a:lnTo>
                      <a:pt x="300" y="93"/>
                    </a:lnTo>
                    <a:lnTo>
                      <a:pt x="298" y="97"/>
                    </a:lnTo>
                    <a:lnTo>
                      <a:pt x="296" y="97"/>
                    </a:lnTo>
                    <a:lnTo>
                      <a:pt x="294" y="97"/>
                    </a:lnTo>
                    <a:lnTo>
                      <a:pt x="292" y="99"/>
                    </a:lnTo>
                    <a:lnTo>
                      <a:pt x="292" y="101"/>
                    </a:lnTo>
                    <a:lnTo>
                      <a:pt x="288" y="103"/>
                    </a:lnTo>
                    <a:lnTo>
                      <a:pt x="290" y="103"/>
                    </a:lnTo>
                    <a:lnTo>
                      <a:pt x="290" y="105"/>
                    </a:lnTo>
                    <a:lnTo>
                      <a:pt x="290" y="107"/>
                    </a:lnTo>
                    <a:lnTo>
                      <a:pt x="290" y="109"/>
                    </a:lnTo>
                    <a:lnTo>
                      <a:pt x="292" y="109"/>
                    </a:lnTo>
                    <a:lnTo>
                      <a:pt x="292" y="111"/>
                    </a:lnTo>
                    <a:lnTo>
                      <a:pt x="294" y="113"/>
                    </a:lnTo>
                    <a:lnTo>
                      <a:pt x="294" y="115"/>
                    </a:lnTo>
                    <a:lnTo>
                      <a:pt x="294" y="117"/>
                    </a:lnTo>
                    <a:lnTo>
                      <a:pt x="294" y="119"/>
                    </a:lnTo>
                    <a:lnTo>
                      <a:pt x="294" y="121"/>
                    </a:lnTo>
                    <a:lnTo>
                      <a:pt x="296" y="123"/>
                    </a:lnTo>
                    <a:lnTo>
                      <a:pt x="298" y="125"/>
                    </a:lnTo>
                    <a:lnTo>
                      <a:pt x="300" y="125"/>
                    </a:lnTo>
                    <a:lnTo>
                      <a:pt x="302" y="125"/>
                    </a:lnTo>
                    <a:lnTo>
                      <a:pt x="302" y="127"/>
                    </a:lnTo>
                    <a:lnTo>
                      <a:pt x="304" y="127"/>
                    </a:lnTo>
                    <a:lnTo>
                      <a:pt x="304" y="129"/>
                    </a:lnTo>
                    <a:lnTo>
                      <a:pt x="306" y="129"/>
                    </a:lnTo>
                    <a:lnTo>
                      <a:pt x="308" y="129"/>
                    </a:lnTo>
                    <a:lnTo>
                      <a:pt x="308" y="131"/>
                    </a:lnTo>
                    <a:lnTo>
                      <a:pt x="308" y="133"/>
                    </a:lnTo>
                    <a:lnTo>
                      <a:pt x="310" y="133"/>
                    </a:lnTo>
                    <a:lnTo>
                      <a:pt x="312" y="133"/>
                    </a:lnTo>
                    <a:lnTo>
                      <a:pt x="310" y="135"/>
                    </a:lnTo>
                    <a:lnTo>
                      <a:pt x="308" y="135"/>
                    </a:lnTo>
                    <a:lnTo>
                      <a:pt x="306" y="137"/>
                    </a:lnTo>
                    <a:lnTo>
                      <a:pt x="302" y="139"/>
                    </a:lnTo>
                    <a:lnTo>
                      <a:pt x="298" y="141"/>
                    </a:lnTo>
                    <a:lnTo>
                      <a:pt x="294" y="143"/>
                    </a:lnTo>
                    <a:lnTo>
                      <a:pt x="290" y="137"/>
                    </a:lnTo>
                    <a:lnTo>
                      <a:pt x="288" y="137"/>
                    </a:lnTo>
                    <a:lnTo>
                      <a:pt x="286" y="139"/>
                    </a:lnTo>
                    <a:lnTo>
                      <a:pt x="284" y="139"/>
                    </a:lnTo>
                    <a:lnTo>
                      <a:pt x="284" y="141"/>
                    </a:lnTo>
                    <a:lnTo>
                      <a:pt x="282" y="141"/>
                    </a:lnTo>
                    <a:lnTo>
                      <a:pt x="280" y="143"/>
                    </a:lnTo>
                    <a:lnTo>
                      <a:pt x="276" y="143"/>
                    </a:lnTo>
                    <a:lnTo>
                      <a:pt x="278" y="143"/>
                    </a:lnTo>
                    <a:lnTo>
                      <a:pt x="278" y="145"/>
                    </a:lnTo>
                    <a:lnTo>
                      <a:pt x="280" y="147"/>
                    </a:lnTo>
                    <a:lnTo>
                      <a:pt x="280" y="149"/>
                    </a:lnTo>
                    <a:lnTo>
                      <a:pt x="274" y="153"/>
                    </a:lnTo>
                    <a:lnTo>
                      <a:pt x="270" y="155"/>
                    </a:lnTo>
                    <a:lnTo>
                      <a:pt x="268" y="157"/>
                    </a:lnTo>
                    <a:lnTo>
                      <a:pt x="264" y="161"/>
                    </a:lnTo>
                    <a:lnTo>
                      <a:pt x="262" y="163"/>
                    </a:lnTo>
                    <a:lnTo>
                      <a:pt x="260" y="163"/>
                    </a:lnTo>
                    <a:lnTo>
                      <a:pt x="258" y="165"/>
                    </a:lnTo>
                    <a:lnTo>
                      <a:pt x="252" y="169"/>
                    </a:lnTo>
                    <a:lnTo>
                      <a:pt x="250" y="169"/>
                    </a:lnTo>
                    <a:lnTo>
                      <a:pt x="248" y="171"/>
                    </a:lnTo>
                    <a:lnTo>
                      <a:pt x="246" y="173"/>
                    </a:lnTo>
                    <a:lnTo>
                      <a:pt x="240" y="177"/>
                    </a:lnTo>
                    <a:lnTo>
                      <a:pt x="236" y="179"/>
                    </a:lnTo>
                    <a:lnTo>
                      <a:pt x="234" y="181"/>
                    </a:lnTo>
                    <a:lnTo>
                      <a:pt x="232" y="183"/>
                    </a:lnTo>
                    <a:lnTo>
                      <a:pt x="230" y="183"/>
                    </a:lnTo>
                    <a:lnTo>
                      <a:pt x="228" y="185"/>
                    </a:lnTo>
                    <a:lnTo>
                      <a:pt x="230" y="187"/>
                    </a:lnTo>
                    <a:lnTo>
                      <a:pt x="230" y="189"/>
                    </a:lnTo>
                    <a:lnTo>
                      <a:pt x="230" y="191"/>
                    </a:lnTo>
                    <a:lnTo>
                      <a:pt x="228" y="191"/>
                    </a:lnTo>
                    <a:lnTo>
                      <a:pt x="228" y="193"/>
                    </a:lnTo>
                    <a:lnTo>
                      <a:pt x="228" y="195"/>
                    </a:lnTo>
                    <a:lnTo>
                      <a:pt x="230" y="195"/>
                    </a:lnTo>
                    <a:lnTo>
                      <a:pt x="230" y="197"/>
                    </a:lnTo>
                    <a:lnTo>
                      <a:pt x="230" y="199"/>
                    </a:lnTo>
                    <a:lnTo>
                      <a:pt x="232" y="201"/>
                    </a:lnTo>
                    <a:lnTo>
                      <a:pt x="234" y="205"/>
                    </a:lnTo>
                    <a:lnTo>
                      <a:pt x="236" y="205"/>
                    </a:lnTo>
                    <a:lnTo>
                      <a:pt x="238" y="207"/>
                    </a:lnTo>
                    <a:lnTo>
                      <a:pt x="238" y="209"/>
                    </a:lnTo>
                    <a:lnTo>
                      <a:pt x="240" y="209"/>
                    </a:lnTo>
                    <a:lnTo>
                      <a:pt x="240" y="211"/>
                    </a:lnTo>
                    <a:lnTo>
                      <a:pt x="244" y="215"/>
                    </a:lnTo>
                    <a:lnTo>
                      <a:pt x="246" y="215"/>
                    </a:lnTo>
                    <a:lnTo>
                      <a:pt x="246" y="217"/>
                    </a:lnTo>
                    <a:lnTo>
                      <a:pt x="248" y="217"/>
                    </a:lnTo>
                    <a:lnTo>
                      <a:pt x="248" y="219"/>
                    </a:lnTo>
                    <a:lnTo>
                      <a:pt x="246" y="219"/>
                    </a:lnTo>
                    <a:lnTo>
                      <a:pt x="246" y="221"/>
                    </a:lnTo>
                    <a:lnTo>
                      <a:pt x="244" y="221"/>
                    </a:lnTo>
                    <a:lnTo>
                      <a:pt x="238" y="223"/>
                    </a:lnTo>
                    <a:lnTo>
                      <a:pt x="234" y="225"/>
                    </a:lnTo>
                    <a:lnTo>
                      <a:pt x="234" y="223"/>
                    </a:lnTo>
                    <a:lnTo>
                      <a:pt x="232" y="223"/>
                    </a:lnTo>
                    <a:lnTo>
                      <a:pt x="232" y="221"/>
                    </a:lnTo>
                    <a:lnTo>
                      <a:pt x="230" y="219"/>
                    </a:lnTo>
                    <a:lnTo>
                      <a:pt x="230" y="217"/>
                    </a:lnTo>
                    <a:lnTo>
                      <a:pt x="228" y="217"/>
                    </a:lnTo>
                    <a:lnTo>
                      <a:pt x="226" y="219"/>
                    </a:lnTo>
                    <a:lnTo>
                      <a:pt x="226" y="221"/>
                    </a:lnTo>
                    <a:lnTo>
                      <a:pt x="226" y="225"/>
                    </a:lnTo>
                    <a:lnTo>
                      <a:pt x="226" y="227"/>
                    </a:lnTo>
                    <a:lnTo>
                      <a:pt x="226" y="229"/>
                    </a:lnTo>
                    <a:lnTo>
                      <a:pt x="224" y="231"/>
                    </a:lnTo>
                    <a:lnTo>
                      <a:pt x="224" y="233"/>
                    </a:lnTo>
                    <a:lnTo>
                      <a:pt x="224" y="235"/>
                    </a:lnTo>
                    <a:lnTo>
                      <a:pt x="222" y="237"/>
                    </a:lnTo>
                    <a:lnTo>
                      <a:pt x="224" y="235"/>
                    </a:lnTo>
                    <a:lnTo>
                      <a:pt x="224" y="233"/>
                    </a:lnTo>
                    <a:lnTo>
                      <a:pt x="222" y="227"/>
                    </a:lnTo>
                    <a:lnTo>
                      <a:pt x="218" y="229"/>
                    </a:lnTo>
                    <a:lnTo>
                      <a:pt x="216" y="229"/>
                    </a:lnTo>
                    <a:lnTo>
                      <a:pt x="212" y="231"/>
                    </a:lnTo>
                    <a:lnTo>
                      <a:pt x="212" y="229"/>
                    </a:lnTo>
                    <a:lnTo>
                      <a:pt x="212" y="227"/>
                    </a:lnTo>
                    <a:lnTo>
                      <a:pt x="210" y="227"/>
                    </a:lnTo>
                    <a:lnTo>
                      <a:pt x="208" y="229"/>
                    </a:lnTo>
                    <a:lnTo>
                      <a:pt x="206" y="229"/>
                    </a:lnTo>
                    <a:lnTo>
                      <a:pt x="204" y="229"/>
                    </a:lnTo>
                    <a:lnTo>
                      <a:pt x="202" y="231"/>
                    </a:lnTo>
                    <a:lnTo>
                      <a:pt x="198" y="233"/>
                    </a:lnTo>
                    <a:lnTo>
                      <a:pt x="196" y="235"/>
                    </a:lnTo>
                    <a:lnTo>
                      <a:pt x="194" y="233"/>
                    </a:lnTo>
                    <a:lnTo>
                      <a:pt x="192" y="233"/>
                    </a:lnTo>
                    <a:lnTo>
                      <a:pt x="190" y="231"/>
                    </a:lnTo>
                    <a:lnTo>
                      <a:pt x="188" y="231"/>
                    </a:lnTo>
                    <a:lnTo>
                      <a:pt x="186" y="231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3"/>
                    </a:lnTo>
                    <a:lnTo>
                      <a:pt x="178" y="215"/>
                    </a:lnTo>
                    <a:lnTo>
                      <a:pt x="178" y="207"/>
                    </a:lnTo>
                    <a:lnTo>
                      <a:pt x="178" y="205"/>
                    </a:lnTo>
                    <a:lnTo>
                      <a:pt x="180" y="203"/>
                    </a:lnTo>
                    <a:lnTo>
                      <a:pt x="180" y="199"/>
                    </a:lnTo>
                    <a:lnTo>
                      <a:pt x="180" y="195"/>
                    </a:lnTo>
                    <a:lnTo>
                      <a:pt x="180" y="191"/>
                    </a:lnTo>
                    <a:lnTo>
                      <a:pt x="180" y="189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0" y="175"/>
                    </a:lnTo>
                    <a:lnTo>
                      <a:pt x="180" y="171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2" y="161"/>
                    </a:lnTo>
                    <a:lnTo>
                      <a:pt x="182" y="159"/>
                    </a:lnTo>
                    <a:lnTo>
                      <a:pt x="180" y="159"/>
                    </a:lnTo>
                    <a:lnTo>
                      <a:pt x="178" y="157"/>
                    </a:lnTo>
                    <a:lnTo>
                      <a:pt x="174" y="155"/>
                    </a:lnTo>
                    <a:lnTo>
                      <a:pt x="172" y="153"/>
                    </a:lnTo>
                    <a:lnTo>
                      <a:pt x="166" y="151"/>
                    </a:lnTo>
                    <a:lnTo>
                      <a:pt x="162" y="149"/>
                    </a:lnTo>
                    <a:lnTo>
                      <a:pt x="156" y="147"/>
                    </a:lnTo>
                    <a:lnTo>
                      <a:pt x="154" y="145"/>
                    </a:lnTo>
                    <a:lnTo>
                      <a:pt x="152" y="145"/>
                    </a:lnTo>
                    <a:lnTo>
                      <a:pt x="146" y="143"/>
                    </a:lnTo>
                    <a:lnTo>
                      <a:pt x="142" y="143"/>
                    </a:lnTo>
                    <a:lnTo>
                      <a:pt x="140" y="141"/>
                    </a:lnTo>
                    <a:lnTo>
                      <a:pt x="138" y="141"/>
                    </a:lnTo>
                    <a:lnTo>
                      <a:pt x="134" y="139"/>
                    </a:lnTo>
                    <a:lnTo>
                      <a:pt x="130" y="137"/>
                    </a:lnTo>
                    <a:lnTo>
                      <a:pt x="126" y="135"/>
                    </a:lnTo>
                    <a:lnTo>
                      <a:pt x="124" y="133"/>
                    </a:lnTo>
                    <a:lnTo>
                      <a:pt x="124" y="133"/>
                    </a:lnTo>
                    <a:lnTo>
                      <a:pt x="122" y="131"/>
                    </a:lnTo>
                    <a:lnTo>
                      <a:pt x="120" y="131"/>
                    </a:lnTo>
                    <a:lnTo>
                      <a:pt x="118" y="129"/>
                    </a:lnTo>
                    <a:lnTo>
                      <a:pt x="116" y="129"/>
                    </a:lnTo>
                    <a:lnTo>
                      <a:pt x="114" y="129"/>
                    </a:lnTo>
                    <a:lnTo>
                      <a:pt x="110" y="127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4" y="121"/>
                    </a:lnTo>
                    <a:lnTo>
                      <a:pt x="104" y="119"/>
                    </a:lnTo>
                    <a:lnTo>
                      <a:pt x="104" y="117"/>
                    </a:lnTo>
                    <a:lnTo>
                      <a:pt x="104" y="115"/>
                    </a:lnTo>
                    <a:lnTo>
                      <a:pt x="104" y="113"/>
                    </a:lnTo>
                    <a:lnTo>
                      <a:pt x="106" y="113"/>
                    </a:lnTo>
                    <a:lnTo>
                      <a:pt x="106" y="111"/>
                    </a:lnTo>
                    <a:lnTo>
                      <a:pt x="106" y="109"/>
                    </a:lnTo>
                    <a:lnTo>
                      <a:pt x="106" y="107"/>
                    </a:lnTo>
                    <a:lnTo>
                      <a:pt x="108" y="107"/>
                    </a:lnTo>
                    <a:lnTo>
                      <a:pt x="108" y="105"/>
                    </a:lnTo>
                    <a:lnTo>
                      <a:pt x="108" y="103"/>
                    </a:lnTo>
                    <a:lnTo>
                      <a:pt x="108" y="101"/>
                    </a:lnTo>
                    <a:lnTo>
                      <a:pt x="104" y="101"/>
                    </a:lnTo>
                    <a:lnTo>
                      <a:pt x="102" y="99"/>
                    </a:lnTo>
                    <a:lnTo>
                      <a:pt x="98" y="97"/>
                    </a:lnTo>
                    <a:lnTo>
                      <a:pt x="90" y="95"/>
                    </a:lnTo>
                    <a:lnTo>
                      <a:pt x="88" y="95"/>
                    </a:lnTo>
                    <a:lnTo>
                      <a:pt x="86" y="95"/>
                    </a:lnTo>
                    <a:lnTo>
                      <a:pt x="84" y="93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80" y="91"/>
                    </a:lnTo>
                    <a:lnTo>
                      <a:pt x="78" y="91"/>
                    </a:lnTo>
                    <a:lnTo>
                      <a:pt x="76" y="91"/>
                    </a:lnTo>
                    <a:lnTo>
                      <a:pt x="76" y="89"/>
                    </a:lnTo>
                    <a:lnTo>
                      <a:pt x="74" y="87"/>
                    </a:lnTo>
                    <a:lnTo>
                      <a:pt x="72" y="87"/>
                    </a:lnTo>
                    <a:lnTo>
                      <a:pt x="64" y="83"/>
                    </a:lnTo>
                    <a:lnTo>
                      <a:pt x="62" y="83"/>
                    </a:lnTo>
                    <a:lnTo>
                      <a:pt x="60" y="81"/>
                    </a:lnTo>
                    <a:lnTo>
                      <a:pt x="56" y="83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0" y="83"/>
                    </a:lnTo>
                    <a:lnTo>
                      <a:pt x="46" y="83"/>
                    </a:lnTo>
                    <a:lnTo>
                      <a:pt x="40" y="83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0" y="85"/>
                    </a:lnTo>
                    <a:lnTo>
                      <a:pt x="26" y="85"/>
                    </a:lnTo>
                    <a:lnTo>
                      <a:pt x="24" y="85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79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6" y="47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4" y="42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38"/>
                    </a:lnTo>
                    <a:lnTo>
                      <a:pt x="38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30"/>
                    </a:lnTo>
                    <a:lnTo>
                      <a:pt x="52" y="30"/>
                    </a:lnTo>
                    <a:lnTo>
                      <a:pt x="58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8" y="22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92" y="12"/>
                    </a:lnTo>
                    <a:lnTo>
                      <a:pt x="94" y="10"/>
                    </a:lnTo>
                    <a:lnTo>
                      <a:pt x="98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20"/>
                    </a:lnTo>
                    <a:lnTo>
                      <a:pt x="114" y="22"/>
                    </a:lnTo>
                    <a:lnTo>
                      <a:pt x="116" y="22"/>
                    </a:lnTo>
                    <a:lnTo>
                      <a:pt x="116" y="24"/>
                    </a:lnTo>
                    <a:lnTo>
                      <a:pt x="118" y="26"/>
                    </a:lnTo>
                    <a:lnTo>
                      <a:pt x="118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18" y="34"/>
                    </a:lnTo>
                    <a:lnTo>
                      <a:pt x="118" y="36"/>
                    </a:lnTo>
                    <a:lnTo>
                      <a:pt x="118" y="38"/>
                    </a:lnTo>
                    <a:lnTo>
                      <a:pt x="120" y="38"/>
                    </a:lnTo>
                    <a:lnTo>
                      <a:pt x="120" y="40"/>
                    </a:lnTo>
                    <a:lnTo>
                      <a:pt x="120" y="42"/>
                    </a:lnTo>
                    <a:lnTo>
                      <a:pt x="122" y="40"/>
                    </a:lnTo>
                    <a:lnTo>
                      <a:pt x="124" y="40"/>
                    </a:lnTo>
                    <a:lnTo>
                      <a:pt x="130" y="36"/>
                    </a:lnTo>
                    <a:lnTo>
                      <a:pt x="132" y="34"/>
                    </a:lnTo>
                    <a:lnTo>
                      <a:pt x="136" y="34"/>
                    </a:lnTo>
                    <a:lnTo>
                      <a:pt x="138" y="32"/>
                    </a:lnTo>
                    <a:lnTo>
                      <a:pt x="142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0"/>
                    </a:lnTo>
                    <a:lnTo>
                      <a:pt x="150" y="30"/>
                    </a:lnTo>
                    <a:lnTo>
                      <a:pt x="154" y="30"/>
                    </a:lnTo>
                    <a:lnTo>
                      <a:pt x="156" y="30"/>
                    </a:lnTo>
                    <a:lnTo>
                      <a:pt x="158" y="28"/>
                    </a:lnTo>
                    <a:lnTo>
                      <a:pt x="160" y="26"/>
                    </a:lnTo>
                    <a:lnTo>
                      <a:pt x="162" y="26"/>
                    </a:lnTo>
                    <a:lnTo>
                      <a:pt x="164" y="24"/>
                    </a:lnTo>
                    <a:lnTo>
                      <a:pt x="166" y="24"/>
                    </a:lnTo>
                    <a:lnTo>
                      <a:pt x="166" y="22"/>
                    </a:lnTo>
                    <a:lnTo>
                      <a:pt x="170" y="22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8" y="24"/>
                    </a:lnTo>
                    <a:lnTo>
                      <a:pt x="180" y="26"/>
                    </a:lnTo>
                    <a:lnTo>
                      <a:pt x="182" y="28"/>
                    </a:lnTo>
                    <a:lnTo>
                      <a:pt x="182" y="30"/>
                    </a:lnTo>
                    <a:lnTo>
                      <a:pt x="184" y="30"/>
                    </a:lnTo>
                    <a:lnTo>
                      <a:pt x="186" y="28"/>
                    </a:lnTo>
                    <a:lnTo>
                      <a:pt x="188" y="28"/>
                    </a:lnTo>
                    <a:lnTo>
                      <a:pt x="190" y="26"/>
                    </a:lnTo>
                    <a:lnTo>
                      <a:pt x="194" y="26"/>
                    </a:lnTo>
                    <a:lnTo>
                      <a:pt x="198" y="24"/>
                    </a:lnTo>
                    <a:lnTo>
                      <a:pt x="202" y="24"/>
                    </a:lnTo>
                    <a:lnTo>
                      <a:pt x="204" y="22"/>
                    </a:lnTo>
                    <a:lnTo>
                      <a:pt x="206" y="22"/>
                    </a:lnTo>
                    <a:lnTo>
                      <a:pt x="208" y="22"/>
                    </a:lnTo>
                    <a:lnTo>
                      <a:pt x="210" y="22"/>
                    </a:lnTo>
                    <a:lnTo>
                      <a:pt x="212" y="22"/>
                    </a:lnTo>
                    <a:lnTo>
                      <a:pt x="216" y="20"/>
                    </a:lnTo>
                    <a:lnTo>
                      <a:pt x="218" y="20"/>
                    </a:lnTo>
                    <a:lnTo>
                      <a:pt x="220" y="20"/>
                    </a:lnTo>
                    <a:lnTo>
                      <a:pt x="220" y="18"/>
                    </a:lnTo>
                    <a:lnTo>
                      <a:pt x="226" y="14"/>
                    </a:lnTo>
                    <a:lnTo>
                      <a:pt x="230" y="12"/>
                    </a:lnTo>
                    <a:lnTo>
                      <a:pt x="234" y="10"/>
                    </a:lnTo>
                    <a:lnTo>
                      <a:pt x="236" y="8"/>
                    </a:lnTo>
                    <a:lnTo>
                      <a:pt x="242" y="4"/>
                    </a:lnTo>
                    <a:lnTo>
                      <a:pt x="244" y="4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6" y="0"/>
                    </a:lnTo>
                    <a:lnTo>
                      <a:pt x="260" y="0"/>
                    </a:lnTo>
                    <a:lnTo>
                      <a:pt x="262" y="0"/>
                    </a:lnTo>
                    <a:lnTo>
                      <a:pt x="264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4" y="0"/>
                    </a:lnTo>
                    <a:lnTo>
                      <a:pt x="276" y="0"/>
                    </a:lnTo>
                    <a:lnTo>
                      <a:pt x="278" y="6"/>
                    </a:lnTo>
                    <a:lnTo>
                      <a:pt x="282" y="10"/>
                    </a:lnTo>
                    <a:lnTo>
                      <a:pt x="282" y="12"/>
                    </a:lnTo>
                    <a:lnTo>
                      <a:pt x="288" y="16"/>
                    </a:lnTo>
                    <a:lnTo>
                      <a:pt x="288" y="18"/>
                    </a:lnTo>
                    <a:lnTo>
                      <a:pt x="292" y="20"/>
                    </a:lnTo>
                    <a:lnTo>
                      <a:pt x="294" y="2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6" name="Freeform 85">
                <a:extLst>
                  <a:ext uri="{FF2B5EF4-FFF2-40B4-BE49-F238E27FC236}">
                    <a16:creationId xmlns:a16="http://schemas.microsoft.com/office/drawing/2014/main" id="{5B6ACA2C-FD12-3476-D352-3DFD3A2E0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2368550"/>
                <a:ext cx="460375" cy="412750"/>
              </a:xfrm>
              <a:custGeom>
                <a:avLst/>
                <a:gdLst>
                  <a:gd name="T0" fmla="*/ 248 w 290"/>
                  <a:gd name="T1" fmla="*/ 16 h 260"/>
                  <a:gd name="T2" fmla="*/ 252 w 290"/>
                  <a:gd name="T3" fmla="*/ 34 h 260"/>
                  <a:gd name="T4" fmla="*/ 260 w 290"/>
                  <a:gd name="T5" fmla="*/ 74 h 260"/>
                  <a:gd name="T6" fmla="*/ 264 w 290"/>
                  <a:gd name="T7" fmla="*/ 94 h 260"/>
                  <a:gd name="T8" fmla="*/ 274 w 290"/>
                  <a:gd name="T9" fmla="*/ 128 h 260"/>
                  <a:gd name="T10" fmla="*/ 282 w 290"/>
                  <a:gd name="T11" fmla="*/ 156 h 260"/>
                  <a:gd name="T12" fmla="*/ 286 w 290"/>
                  <a:gd name="T13" fmla="*/ 180 h 260"/>
                  <a:gd name="T14" fmla="*/ 280 w 290"/>
                  <a:gd name="T15" fmla="*/ 204 h 260"/>
                  <a:gd name="T16" fmla="*/ 266 w 290"/>
                  <a:gd name="T17" fmla="*/ 214 h 260"/>
                  <a:gd name="T18" fmla="*/ 252 w 290"/>
                  <a:gd name="T19" fmla="*/ 222 h 260"/>
                  <a:gd name="T20" fmla="*/ 234 w 290"/>
                  <a:gd name="T21" fmla="*/ 232 h 260"/>
                  <a:gd name="T22" fmla="*/ 222 w 290"/>
                  <a:gd name="T23" fmla="*/ 240 h 260"/>
                  <a:gd name="T24" fmla="*/ 208 w 290"/>
                  <a:gd name="T25" fmla="*/ 248 h 260"/>
                  <a:gd name="T26" fmla="*/ 194 w 290"/>
                  <a:gd name="T27" fmla="*/ 256 h 260"/>
                  <a:gd name="T28" fmla="*/ 184 w 290"/>
                  <a:gd name="T29" fmla="*/ 258 h 260"/>
                  <a:gd name="T30" fmla="*/ 176 w 290"/>
                  <a:gd name="T31" fmla="*/ 248 h 260"/>
                  <a:gd name="T32" fmla="*/ 168 w 290"/>
                  <a:gd name="T33" fmla="*/ 240 h 260"/>
                  <a:gd name="T34" fmla="*/ 158 w 290"/>
                  <a:gd name="T35" fmla="*/ 234 h 260"/>
                  <a:gd name="T36" fmla="*/ 152 w 290"/>
                  <a:gd name="T37" fmla="*/ 240 h 260"/>
                  <a:gd name="T38" fmla="*/ 146 w 290"/>
                  <a:gd name="T39" fmla="*/ 236 h 260"/>
                  <a:gd name="T40" fmla="*/ 132 w 290"/>
                  <a:gd name="T41" fmla="*/ 226 h 260"/>
                  <a:gd name="T42" fmla="*/ 100 w 290"/>
                  <a:gd name="T43" fmla="*/ 224 h 260"/>
                  <a:gd name="T44" fmla="*/ 90 w 290"/>
                  <a:gd name="T45" fmla="*/ 214 h 260"/>
                  <a:gd name="T46" fmla="*/ 82 w 290"/>
                  <a:gd name="T47" fmla="*/ 206 h 260"/>
                  <a:gd name="T48" fmla="*/ 74 w 290"/>
                  <a:gd name="T49" fmla="*/ 190 h 260"/>
                  <a:gd name="T50" fmla="*/ 72 w 290"/>
                  <a:gd name="T51" fmla="*/ 178 h 260"/>
                  <a:gd name="T52" fmla="*/ 72 w 290"/>
                  <a:gd name="T53" fmla="*/ 170 h 260"/>
                  <a:gd name="T54" fmla="*/ 64 w 290"/>
                  <a:gd name="T55" fmla="*/ 160 h 260"/>
                  <a:gd name="T56" fmla="*/ 62 w 290"/>
                  <a:gd name="T57" fmla="*/ 148 h 260"/>
                  <a:gd name="T58" fmla="*/ 62 w 290"/>
                  <a:gd name="T59" fmla="*/ 140 h 260"/>
                  <a:gd name="T60" fmla="*/ 56 w 290"/>
                  <a:gd name="T61" fmla="*/ 130 h 260"/>
                  <a:gd name="T62" fmla="*/ 62 w 290"/>
                  <a:gd name="T63" fmla="*/ 122 h 260"/>
                  <a:gd name="T64" fmla="*/ 52 w 290"/>
                  <a:gd name="T65" fmla="*/ 110 h 260"/>
                  <a:gd name="T66" fmla="*/ 48 w 290"/>
                  <a:gd name="T67" fmla="*/ 100 h 260"/>
                  <a:gd name="T68" fmla="*/ 38 w 290"/>
                  <a:gd name="T69" fmla="*/ 88 h 260"/>
                  <a:gd name="T70" fmla="*/ 28 w 290"/>
                  <a:gd name="T71" fmla="*/ 80 h 260"/>
                  <a:gd name="T72" fmla="*/ 22 w 290"/>
                  <a:gd name="T73" fmla="*/ 70 h 260"/>
                  <a:gd name="T74" fmla="*/ 16 w 290"/>
                  <a:gd name="T75" fmla="*/ 60 h 260"/>
                  <a:gd name="T76" fmla="*/ 8 w 290"/>
                  <a:gd name="T77" fmla="*/ 50 h 260"/>
                  <a:gd name="T78" fmla="*/ 0 w 290"/>
                  <a:gd name="T79" fmla="*/ 46 h 260"/>
                  <a:gd name="T80" fmla="*/ 16 w 290"/>
                  <a:gd name="T81" fmla="*/ 38 h 260"/>
                  <a:gd name="T82" fmla="*/ 28 w 290"/>
                  <a:gd name="T83" fmla="*/ 36 h 260"/>
                  <a:gd name="T84" fmla="*/ 42 w 290"/>
                  <a:gd name="T85" fmla="*/ 34 h 260"/>
                  <a:gd name="T86" fmla="*/ 54 w 290"/>
                  <a:gd name="T87" fmla="*/ 32 h 260"/>
                  <a:gd name="T88" fmla="*/ 66 w 290"/>
                  <a:gd name="T89" fmla="*/ 30 h 260"/>
                  <a:gd name="T90" fmla="*/ 80 w 290"/>
                  <a:gd name="T91" fmla="*/ 28 h 260"/>
                  <a:gd name="T92" fmla="*/ 92 w 290"/>
                  <a:gd name="T93" fmla="*/ 26 h 260"/>
                  <a:gd name="T94" fmla="*/ 114 w 290"/>
                  <a:gd name="T95" fmla="*/ 22 h 260"/>
                  <a:gd name="T96" fmla="*/ 130 w 290"/>
                  <a:gd name="T97" fmla="*/ 18 h 260"/>
                  <a:gd name="T98" fmla="*/ 152 w 290"/>
                  <a:gd name="T99" fmla="*/ 16 h 260"/>
                  <a:gd name="T100" fmla="*/ 166 w 290"/>
                  <a:gd name="T101" fmla="*/ 12 h 260"/>
                  <a:gd name="T102" fmla="*/ 182 w 290"/>
                  <a:gd name="T103" fmla="*/ 10 h 260"/>
                  <a:gd name="T104" fmla="*/ 194 w 290"/>
                  <a:gd name="T105" fmla="*/ 8 h 260"/>
                  <a:gd name="T106" fmla="*/ 222 w 290"/>
                  <a:gd name="T107" fmla="*/ 4 h 260"/>
                  <a:gd name="T108" fmla="*/ 238 w 290"/>
                  <a:gd name="T10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0" h="260">
                    <a:moveTo>
                      <a:pt x="242" y="2"/>
                    </a:moveTo>
                    <a:lnTo>
                      <a:pt x="244" y="2"/>
                    </a:lnTo>
                    <a:lnTo>
                      <a:pt x="246" y="0"/>
                    </a:lnTo>
                    <a:lnTo>
                      <a:pt x="246" y="8"/>
                    </a:lnTo>
                    <a:lnTo>
                      <a:pt x="246" y="10"/>
                    </a:lnTo>
                    <a:lnTo>
                      <a:pt x="248" y="16"/>
                    </a:lnTo>
                    <a:lnTo>
                      <a:pt x="248" y="22"/>
                    </a:lnTo>
                    <a:lnTo>
                      <a:pt x="250" y="24"/>
                    </a:lnTo>
                    <a:lnTo>
                      <a:pt x="250" y="30"/>
                    </a:lnTo>
                    <a:lnTo>
                      <a:pt x="250" y="32"/>
                    </a:lnTo>
                    <a:lnTo>
                      <a:pt x="250" y="34"/>
                    </a:lnTo>
                    <a:lnTo>
                      <a:pt x="252" y="34"/>
                    </a:lnTo>
                    <a:lnTo>
                      <a:pt x="254" y="46"/>
                    </a:lnTo>
                    <a:lnTo>
                      <a:pt x="254" y="48"/>
                    </a:lnTo>
                    <a:lnTo>
                      <a:pt x="254" y="56"/>
                    </a:lnTo>
                    <a:lnTo>
                      <a:pt x="256" y="62"/>
                    </a:lnTo>
                    <a:lnTo>
                      <a:pt x="256" y="64"/>
                    </a:lnTo>
                    <a:lnTo>
                      <a:pt x="260" y="74"/>
                    </a:lnTo>
                    <a:lnTo>
                      <a:pt x="260" y="78"/>
                    </a:lnTo>
                    <a:lnTo>
                      <a:pt x="262" y="82"/>
                    </a:lnTo>
                    <a:lnTo>
                      <a:pt x="262" y="82"/>
                    </a:lnTo>
                    <a:lnTo>
                      <a:pt x="262" y="84"/>
                    </a:lnTo>
                    <a:lnTo>
                      <a:pt x="262" y="86"/>
                    </a:lnTo>
                    <a:lnTo>
                      <a:pt x="264" y="94"/>
                    </a:lnTo>
                    <a:lnTo>
                      <a:pt x="266" y="100"/>
                    </a:lnTo>
                    <a:lnTo>
                      <a:pt x="266" y="102"/>
                    </a:lnTo>
                    <a:lnTo>
                      <a:pt x="268" y="108"/>
                    </a:lnTo>
                    <a:lnTo>
                      <a:pt x="270" y="112"/>
                    </a:lnTo>
                    <a:lnTo>
                      <a:pt x="272" y="120"/>
                    </a:lnTo>
                    <a:lnTo>
                      <a:pt x="274" y="128"/>
                    </a:lnTo>
                    <a:lnTo>
                      <a:pt x="274" y="130"/>
                    </a:lnTo>
                    <a:lnTo>
                      <a:pt x="276" y="136"/>
                    </a:lnTo>
                    <a:lnTo>
                      <a:pt x="278" y="140"/>
                    </a:lnTo>
                    <a:lnTo>
                      <a:pt x="278" y="142"/>
                    </a:lnTo>
                    <a:lnTo>
                      <a:pt x="280" y="148"/>
                    </a:lnTo>
                    <a:lnTo>
                      <a:pt x="282" y="156"/>
                    </a:lnTo>
                    <a:lnTo>
                      <a:pt x="282" y="164"/>
                    </a:lnTo>
                    <a:lnTo>
                      <a:pt x="282" y="166"/>
                    </a:lnTo>
                    <a:lnTo>
                      <a:pt x="282" y="168"/>
                    </a:lnTo>
                    <a:lnTo>
                      <a:pt x="284" y="174"/>
                    </a:lnTo>
                    <a:lnTo>
                      <a:pt x="284" y="176"/>
                    </a:lnTo>
                    <a:lnTo>
                      <a:pt x="286" y="180"/>
                    </a:lnTo>
                    <a:lnTo>
                      <a:pt x="288" y="184"/>
                    </a:lnTo>
                    <a:lnTo>
                      <a:pt x="290" y="192"/>
                    </a:lnTo>
                    <a:lnTo>
                      <a:pt x="290" y="196"/>
                    </a:lnTo>
                    <a:lnTo>
                      <a:pt x="286" y="198"/>
                    </a:lnTo>
                    <a:lnTo>
                      <a:pt x="282" y="204"/>
                    </a:lnTo>
                    <a:lnTo>
                      <a:pt x="280" y="204"/>
                    </a:lnTo>
                    <a:lnTo>
                      <a:pt x="280" y="206"/>
                    </a:lnTo>
                    <a:lnTo>
                      <a:pt x="278" y="206"/>
                    </a:lnTo>
                    <a:lnTo>
                      <a:pt x="276" y="208"/>
                    </a:lnTo>
                    <a:lnTo>
                      <a:pt x="274" y="208"/>
                    </a:lnTo>
                    <a:lnTo>
                      <a:pt x="270" y="212"/>
                    </a:lnTo>
                    <a:lnTo>
                      <a:pt x="266" y="214"/>
                    </a:lnTo>
                    <a:lnTo>
                      <a:pt x="264" y="216"/>
                    </a:lnTo>
                    <a:lnTo>
                      <a:pt x="260" y="218"/>
                    </a:lnTo>
                    <a:lnTo>
                      <a:pt x="258" y="220"/>
                    </a:lnTo>
                    <a:lnTo>
                      <a:pt x="256" y="220"/>
                    </a:lnTo>
                    <a:lnTo>
                      <a:pt x="254" y="222"/>
                    </a:lnTo>
                    <a:lnTo>
                      <a:pt x="252" y="222"/>
                    </a:lnTo>
                    <a:lnTo>
                      <a:pt x="252" y="224"/>
                    </a:lnTo>
                    <a:lnTo>
                      <a:pt x="248" y="226"/>
                    </a:lnTo>
                    <a:lnTo>
                      <a:pt x="246" y="226"/>
                    </a:lnTo>
                    <a:lnTo>
                      <a:pt x="242" y="228"/>
                    </a:lnTo>
                    <a:lnTo>
                      <a:pt x="238" y="230"/>
                    </a:lnTo>
                    <a:lnTo>
                      <a:pt x="234" y="232"/>
                    </a:lnTo>
                    <a:lnTo>
                      <a:pt x="234" y="234"/>
                    </a:lnTo>
                    <a:lnTo>
                      <a:pt x="230" y="236"/>
                    </a:lnTo>
                    <a:lnTo>
                      <a:pt x="228" y="236"/>
                    </a:lnTo>
                    <a:lnTo>
                      <a:pt x="226" y="238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0" y="242"/>
                    </a:lnTo>
                    <a:lnTo>
                      <a:pt x="216" y="244"/>
                    </a:lnTo>
                    <a:lnTo>
                      <a:pt x="214" y="244"/>
                    </a:lnTo>
                    <a:lnTo>
                      <a:pt x="212" y="246"/>
                    </a:lnTo>
                    <a:lnTo>
                      <a:pt x="210" y="248"/>
                    </a:lnTo>
                    <a:lnTo>
                      <a:pt x="208" y="248"/>
                    </a:lnTo>
                    <a:lnTo>
                      <a:pt x="206" y="250"/>
                    </a:lnTo>
                    <a:lnTo>
                      <a:pt x="202" y="252"/>
                    </a:lnTo>
                    <a:lnTo>
                      <a:pt x="200" y="254"/>
                    </a:lnTo>
                    <a:lnTo>
                      <a:pt x="198" y="254"/>
                    </a:lnTo>
                    <a:lnTo>
                      <a:pt x="196" y="256"/>
                    </a:lnTo>
                    <a:lnTo>
                      <a:pt x="194" y="256"/>
                    </a:lnTo>
                    <a:lnTo>
                      <a:pt x="192" y="258"/>
                    </a:lnTo>
                    <a:lnTo>
                      <a:pt x="190" y="256"/>
                    </a:lnTo>
                    <a:lnTo>
                      <a:pt x="186" y="260"/>
                    </a:lnTo>
                    <a:lnTo>
                      <a:pt x="186" y="260"/>
                    </a:lnTo>
                    <a:lnTo>
                      <a:pt x="186" y="258"/>
                    </a:lnTo>
                    <a:lnTo>
                      <a:pt x="184" y="258"/>
                    </a:lnTo>
                    <a:lnTo>
                      <a:pt x="184" y="256"/>
                    </a:lnTo>
                    <a:lnTo>
                      <a:pt x="182" y="254"/>
                    </a:lnTo>
                    <a:lnTo>
                      <a:pt x="180" y="252"/>
                    </a:lnTo>
                    <a:lnTo>
                      <a:pt x="178" y="252"/>
                    </a:lnTo>
                    <a:lnTo>
                      <a:pt x="178" y="250"/>
                    </a:lnTo>
                    <a:lnTo>
                      <a:pt x="176" y="248"/>
                    </a:lnTo>
                    <a:lnTo>
                      <a:pt x="174" y="248"/>
                    </a:lnTo>
                    <a:lnTo>
                      <a:pt x="174" y="246"/>
                    </a:lnTo>
                    <a:lnTo>
                      <a:pt x="172" y="246"/>
                    </a:lnTo>
                    <a:lnTo>
                      <a:pt x="172" y="244"/>
                    </a:lnTo>
                    <a:lnTo>
                      <a:pt x="170" y="242"/>
                    </a:lnTo>
                    <a:lnTo>
                      <a:pt x="168" y="240"/>
                    </a:lnTo>
                    <a:lnTo>
                      <a:pt x="166" y="238"/>
                    </a:lnTo>
                    <a:lnTo>
                      <a:pt x="164" y="236"/>
                    </a:lnTo>
                    <a:lnTo>
                      <a:pt x="162" y="236"/>
                    </a:lnTo>
                    <a:lnTo>
                      <a:pt x="162" y="234"/>
                    </a:lnTo>
                    <a:lnTo>
                      <a:pt x="160" y="232"/>
                    </a:lnTo>
                    <a:lnTo>
                      <a:pt x="158" y="234"/>
                    </a:lnTo>
                    <a:lnTo>
                      <a:pt x="158" y="236"/>
                    </a:lnTo>
                    <a:lnTo>
                      <a:pt x="156" y="236"/>
                    </a:lnTo>
                    <a:lnTo>
                      <a:pt x="156" y="238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2" y="240"/>
                    </a:lnTo>
                    <a:lnTo>
                      <a:pt x="152" y="242"/>
                    </a:lnTo>
                    <a:lnTo>
                      <a:pt x="150" y="242"/>
                    </a:lnTo>
                    <a:lnTo>
                      <a:pt x="150" y="240"/>
                    </a:lnTo>
                    <a:lnTo>
                      <a:pt x="148" y="238"/>
                    </a:lnTo>
                    <a:lnTo>
                      <a:pt x="148" y="236"/>
                    </a:lnTo>
                    <a:lnTo>
                      <a:pt x="146" y="236"/>
                    </a:lnTo>
                    <a:lnTo>
                      <a:pt x="146" y="234"/>
                    </a:lnTo>
                    <a:lnTo>
                      <a:pt x="144" y="232"/>
                    </a:lnTo>
                    <a:lnTo>
                      <a:pt x="142" y="230"/>
                    </a:lnTo>
                    <a:lnTo>
                      <a:pt x="138" y="226"/>
                    </a:lnTo>
                    <a:lnTo>
                      <a:pt x="136" y="226"/>
                    </a:lnTo>
                    <a:lnTo>
                      <a:pt x="132" y="226"/>
                    </a:lnTo>
                    <a:lnTo>
                      <a:pt x="130" y="226"/>
                    </a:lnTo>
                    <a:lnTo>
                      <a:pt x="126" y="226"/>
                    </a:lnTo>
                    <a:lnTo>
                      <a:pt x="118" y="226"/>
                    </a:lnTo>
                    <a:lnTo>
                      <a:pt x="108" y="226"/>
                    </a:lnTo>
                    <a:lnTo>
                      <a:pt x="102" y="226"/>
                    </a:lnTo>
                    <a:lnTo>
                      <a:pt x="100" y="224"/>
                    </a:lnTo>
                    <a:lnTo>
                      <a:pt x="100" y="222"/>
                    </a:lnTo>
                    <a:lnTo>
                      <a:pt x="100" y="220"/>
                    </a:lnTo>
                    <a:lnTo>
                      <a:pt x="96" y="216"/>
                    </a:lnTo>
                    <a:lnTo>
                      <a:pt x="94" y="216"/>
                    </a:lnTo>
                    <a:lnTo>
                      <a:pt x="92" y="216"/>
                    </a:lnTo>
                    <a:lnTo>
                      <a:pt x="90" y="214"/>
                    </a:lnTo>
                    <a:lnTo>
                      <a:pt x="88" y="214"/>
                    </a:lnTo>
                    <a:lnTo>
                      <a:pt x="88" y="212"/>
                    </a:lnTo>
                    <a:lnTo>
                      <a:pt x="86" y="212"/>
                    </a:lnTo>
                    <a:lnTo>
                      <a:pt x="84" y="208"/>
                    </a:lnTo>
                    <a:lnTo>
                      <a:pt x="82" y="208"/>
                    </a:lnTo>
                    <a:lnTo>
                      <a:pt x="82" y="206"/>
                    </a:lnTo>
                    <a:lnTo>
                      <a:pt x="80" y="206"/>
                    </a:lnTo>
                    <a:lnTo>
                      <a:pt x="78" y="204"/>
                    </a:lnTo>
                    <a:lnTo>
                      <a:pt x="76" y="200"/>
                    </a:lnTo>
                    <a:lnTo>
                      <a:pt x="76" y="194"/>
                    </a:lnTo>
                    <a:lnTo>
                      <a:pt x="76" y="192"/>
                    </a:lnTo>
                    <a:lnTo>
                      <a:pt x="74" y="190"/>
                    </a:lnTo>
                    <a:lnTo>
                      <a:pt x="74" y="188"/>
                    </a:lnTo>
                    <a:lnTo>
                      <a:pt x="74" y="186"/>
                    </a:lnTo>
                    <a:lnTo>
                      <a:pt x="74" y="184"/>
                    </a:lnTo>
                    <a:lnTo>
                      <a:pt x="74" y="182"/>
                    </a:lnTo>
                    <a:lnTo>
                      <a:pt x="74" y="180"/>
                    </a:lnTo>
                    <a:lnTo>
                      <a:pt x="72" y="178"/>
                    </a:lnTo>
                    <a:lnTo>
                      <a:pt x="70" y="178"/>
                    </a:lnTo>
                    <a:lnTo>
                      <a:pt x="68" y="178"/>
                    </a:lnTo>
                    <a:lnTo>
                      <a:pt x="68" y="174"/>
                    </a:lnTo>
                    <a:lnTo>
                      <a:pt x="70" y="172"/>
                    </a:lnTo>
                    <a:lnTo>
                      <a:pt x="72" y="172"/>
                    </a:lnTo>
                    <a:lnTo>
                      <a:pt x="72" y="170"/>
                    </a:lnTo>
                    <a:lnTo>
                      <a:pt x="72" y="168"/>
                    </a:lnTo>
                    <a:lnTo>
                      <a:pt x="70" y="166"/>
                    </a:lnTo>
                    <a:lnTo>
                      <a:pt x="68" y="166"/>
                    </a:lnTo>
                    <a:lnTo>
                      <a:pt x="68" y="164"/>
                    </a:lnTo>
                    <a:lnTo>
                      <a:pt x="66" y="164"/>
                    </a:lnTo>
                    <a:lnTo>
                      <a:pt x="64" y="160"/>
                    </a:lnTo>
                    <a:lnTo>
                      <a:pt x="62" y="158"/>
                    </a:lnTo>
                    <a:lnTo>
                      <a:pt x="60" y="158"/>
                    </a:lnTo>
                    <a:lnTo>
                      <a:pt x="60" y="156"/>
                    </a:lnTo>
                    <a:lnTo>
                      <a:pt x="62" y="154"/>
                    </a:lnTo>
                    <a:lnTo>
                      <a:pt x="62" y="150"/>
                    </a:lnTo>
                    <a:lnTo>
                      <a:pt x="62" y="148"/>
                    </a:lnTo>
                    <a:lnTo>
                      <a:pt x="60" y="148"/>
                    </a:lnTo>
                    <a:lnTo>
                      <a:pt x="60" y="146"/>
                    </a:lnTo>
                    <a:lnTo>
                      <a:pt x="60" y="144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0" y="136"/>
                    </a:lnTo>
                    <a:lnTo>
                      <a:pt x="58" y="134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6" y="130"/>
                    </a:lnTo>
                    <a:lnTo>
                      <a:pt x="58" y="130"/>
                    </a:lnTo>
                    <a:lnTo>
                      <a:pt x="60" y="128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62" y="122"/>
                    </a:lnTo>
                    <a:lnTo>
                      <a:pt x="60" y="122"/>
                    </a:lnTo>
                    <a:lnTo>
                      <a:pt x="60" y="120"/>
                    </a:lnTo>
                    <a:lnTo>
                      <a:pt x="60" y="118"/>
                    </a:lnTo>
                    <a:lnTo>
                      <a:pt x="58" y="118"/>
                    </a:lnTo>
                    <a:lnTo>
                      <a:pt x="56" y="114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0" y="108"/>
                    </a:lnTo>
                    <a:lnTo>
                      <a:pt x="50" y="106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0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44" y="92"/>
                    </a:lnTo>
                    <a:lnTo>
                      <a:pt x="40" y="90"/>
                    </a:lnTo>
                    <a:lnTo>
                      <a:pt x="38" y="88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28" y="82"/>
                    </a:lnTo>
                    <a:lnTo>
                      <a:pt x="28" y="80"/>
                    </a:lnTo>
                    <a:lnTo>
                      <a:pt x="28" y="78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4" y="60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8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62" y="32"/>
                    </a:lnTo>
                    <a:lnTo>
                      <a:pt x="64" y="32"/>
                    </a:lnTo>
                    <a:lnTo>
                      <a:pt x="66" y="30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4" y="30"/>
                    </a:lnTo>
                    <a:lnTo>
                      <a:pt x="76" y="28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2" y="28"/>
                    </a:lnTo>
                    <a:lnTo>
                      <a:pt x="84" y="28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100" y="24"/>
                    </a:lnTo>
                    <a:lnTo>
                      <a:pt x="104" y="24"/>
                    </a:lnTo>
                    <a:lnTo>
                      <a:pt x="108" y="22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6" y="22"/>
                    </a:lnTo>
                    <a:lnTo>
                      <a:pt x="120" y="20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6" y="18"/>
                    </a:lnTo>
                    <a:lnTo>
                      <a:pt x="140" y="18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2" y="16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2" y="14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2" y="12"/>
                    </a:lnTo>
                    <a:lnTo>
                      <a:pt x="174" y="12"/>
                    </a:lnTo>
                    <a:lnTo>
                      <a:pt x="178" y="10"/>
                    </a:lnTo>
                    <a:lnTo>
                      <a:pt x="182" y="10"/>
                    </a:lnTo>
                    <a:lnTo>
                      <a:pt x="186" y="10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6" y="4"/>
                    </a:lnTo>
                    <a:lnTo>
                      <a:pt x="222" y="4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7" name="Freeform 88">
                <a:extLst>
                  <a:ext uri="{FF2B5EF4-FFF2-40B4-BE49-F238E27FC236}">
                    <a16:creationId xmlns:a16="http://schemas.microsoft.com/office/drawing/2014/main" id="{AAFC7F59-D189-3849-63F1-2B050A800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4525" y="2932113"/>
                <a:ext cx="593725" cy="677863"/>
              </a:xfrm>
              <a:custGeom>
                <a:avLst/>
                <a:gdLst>
                  <a:gd name="T0" fmla="*/ 374 w 374"/>
                  <a:gd name="T1" fmla="*/ 170 h 427"/>
                  <a:gd name="T2" fmla="*/ 364 w 374"/>
                  <a:gd name="T3" fmla="*/ 188 h 427"/>
                  <a:gd name="T4" fmla="*/ 348 w 374"/>
                  <a:gd name="T5" fmla="*/ 190 h 427"/>
                  <a:gd name="T6" fmla="*/ 340 w 374"/>
                  <a:gd name="T7" fmla="*/ 194 h 427"/>
                  <a:gd name="T8" fmla="*/ 338 w 374"/>
                  <a:gd name="T9" fmla="*/ 206 h 427"/>
                  <a:gd name="T10" fmla="*/ 332 w 374"/>
                  <a:gd name="T11" fmla="*/ 214 h 427"/>
                  <a:gd name="T12" fmla="*/ 334 w 374"/>
                  <a:gd name="T13" fmla="*/ 230 h 427"/>
                  <a:gd name="T14" fmla="*/ 328 w 374"/>
                  <a:gd name="T15" fmla="*/ 242 h 427"/>
                  <a:gd name="T16" fmla="*/ 322 w 374"/>
                  <a:gd name="T17" fmla="*/ 248 h 427"/>
                  <a:gd name="T18" fmla="*/ 318 w 374"/>
                  <a:gd name="T19" fmla="*/ 262 h 427"/>
                  <a:gd name="T20" fmla="*/ 312 w 374"/>
                  <a:gd name="T21" fmla="*/ 268 h 427"/>
                  <a:gd name="T22" fmla="*/ 312 w 374"/>
                  <a:gd name="T23" fmla="*/ 278 h 427"/>
                  <a:gd name="T24" fmla="*/ 304 w 374"/>
                  <a:gd name="T25" fmla="*/ 282 h 427"/>
                  <a:gd name="T26" fmla="*/ 302 w 374"/>
                  <a:gd name="T27" fmla="*/ 288 h 427"/>
                  <a:gd name="T28" fmla="*/ 308 w 374"/>
                  <a:gd name="T29" fmla="*/ 292 h 427"/>
                  <a:gd name="T30" fmla="*/ 318 w 374"/>
                  <a:gd name="T31" fmla="*/ 302 h 427"/>
                  <a:gd name="T32" fmla="*/ 298 w 374"/>
                  <a:gd name="T33" fmla="*/ 324 h 427"/>
                  <a:gd name="T34" fmla="*/ 294 w 374"/>
                  <a:gd name="T35" fmla="*/ 338 h 427"/>
                  <a:gd name="T36" fmla="*/ 284 w 374"/>
                  <a:gd name="T37" fmla="*/ 342 h 427"/>
                  <a:gd name="T38" fmla="*/ 268 w 374"/>
                  <a:gd name="T39" fmla="*/ 354 h 427"/>
                  <a:gd name="T40" fmla="*/ 248 w 374"/>
                  <a:gd name="T41" fmla="*/ 374 h 427"/>
                  <a:gd name="T42" fmla="*/ 236 w 374"/>
                  <a:gd name="T43" fmla="*/ 389 h 427"/>
                  <a:gd name="T44" fmla="*/ 216 w 374"/>
                  <a:gd name="T45" fmla="*/ 391 h 427"/>
                  <a:gd name="T46" fmla="*/ 196 w 374"/>
                  <a:gd name="T47" fmla="*/ 399 h 427"/>
                  <a:gd name="T48" fmla="*/ 170 w 374"/>
                  <a:gd name="T49" fmla="*/ 413 h 427"/>
                  <a:gd name="T50" fmla="*/ 154 w 374"/>
                  <a:gd name="T51" fmla="*/ 423 h 427"/>
                  <a:gd name="T52" fmla="*/ 142 w 374"/>
                  <a:gd name="T53" fmla="*/ 409 h 427"/>
                  <a:gd name="T54" fmla="*/ 130 w 374"/>
                  <a:gd name="T55" fmla="*/ 384 h 427"/>
                  <a:gd name="T56" fmla="*/ 120 w 374"/>
                  <a:gd name="T57" fmla="*/ 362 h 427"/>
                  <a:gd name="T58" fmla="*/ 110 w 374"/>
                  <a:gd name="T59" fmla="*/ 342 h 427"/>
                  <a:gd name="T60" fmla="*/ 100 w 374"/>
                  <a:gd name="T61" fmla="*/ 322 h 427"/>
                  <a:gd name="T62" fmla="*/ 94 w 374"/>
                  <a:gd name="T63" fmla="*/ 302 h 427"/>
                  <a:gd name="T64" fmla="*/ 84 w 374"/>
                  <a:gd name="T65" fmla="*/ 282 h 427"/>
                  <a:gd name="T66" fmla="*/ 72 w 374"/>
                  <a:gd name="T67" fmla="*/ 254 h 427"/>
                  <a:gd name="T68" fmla="*/ 64 w 374"/>
                  <a:gd name="T69" fmla="*/ 238 h 427"/>
                  <a:gd name="T70" fmla="*/ 56 w 374"/>
                  <a:gd name="T71" fmla="*/ 224 h 427"/>
                  <a:gd name="T72" fmla="*/ 48 w 374"/>
                  <a:gd name="T73" fmla="*/ 202 h 427"/>
                  <a:gd name="T74" fmla="*/ 40 w 374"/>
                  <a:gd name="T75" fmla="*/ 184 h 427"/>
                  <a:gd name="T76" fmla="*/ 32 w 374"/>
                  <a:gd name="T77" fmla="*/ 168 h 427"/>
                  <a:gd name="T78" fmla="*/ 26 w 374"/>
                  <a:gd name="T79" fmla="*/ 158 h 427"/>
                  <a:gd name="T80" fmla="*/ 20 w 374"/>
                  <a:gd name="T81" fmla="*/ 142 h 427"/>
                  <a:gd name="T82" fmla="*/ 8 w 374"/>
                  <a:gd name="T83" fmla="*/ 120 h 427"/>
                  <a:gd name="T84" fmla="*/ 2 w 374"/>
                  <a:gd name="T85" fmla="*/ 100 h 427"/>
                  <a:gd name="T86" fmla="*/ 14 w 374"/>
                  <a:gd name="T87" fmla="*/ 90 h 427"/>
                  <a:gd name="T88" fmla="*/ 52 w 374"/>
                  <a:gd name="T89" fmla="*/ 70 h 427"/>
                  <a:gd name="T90" fmla="*/ 82 w 374"/>
                  <a:gd name="T91" fmla="*/ 54 h 427"/>
                  <a:gd name="T92" fmla="*/ 108 w 374"/>
                  <a:gd name="T93" fmla="*/ 36 h 427"/>
                  <a:gd name="T94" fmla="*/ 160 w 374"/>
                  <a:gd name="T95" fmla="*/ 12 h 427"/>
                  <a:gd name="T96" fmla="*/ 188 w 374"/>
                  <a:gd name="T97" fmla="*/ 4 h 427"/>
                  <a:gd name="T98" fmla="*/ 210 w 374"/>
                  <a:gd name="T99" fmla="*/ 2 h 427"/>
                  <a:gd name="T100" fmla="*/ 232 w 374"/>
                  <a:gd name="T101" fmla="*/ 2 h 427"/>
                  <a:gd name="T102" fmla="*/ 250 w 374"/>
                  <a:gd name="T103" fmla="*/ 10 h 427"/>
                  <a:gd name="T104" fmla="*/ 268 w 374"/>
                  <a:gd name="T105" fmla="*/ 16 h 427"/>
                  <a:gd name="T106" fmla="*/ 276 w 374"/>
                  <a:gd name="T107" fmla="*/ 26 h 427"/>
                  <a:gd name="T108" fmla="*/ 274 w 374"/>
                  <a:gd name="T109" fmla="*/ 38 h 427"/>
                  <a:gd name="T110" fmla="*/ 288 w 374"/>
                  <a:gd name="T111" fmla="*/ 48 h 427"/>
                  <a:gd name="T112" fmla="*/ 304 w 374"/>
                  <a:gd name="T113" fmla="*/ 58 h 427"/>
                  <a:gd name="T114" fmla="*/ 326 w 374"/>
                  <a:gd name="T115" fmla="*/ 66 h 427"/>
                  <a:gd name="T116" fmla="*/ 352 w 374"/>
                  <a:gd name="T117" fmla="*/ 78 h 427"/>
                  <a:gd name="T118" fmla="*/ 350 w 374"/>
                  <a:gd name="T119" fmla="*/ 102 h 427"/>
                  <a:gd name="T120" fmla="*/ 348 w 374"/>
                  <a:gd name="T121" fmla="*/ 126 h 427"/>
                  <a:gd name="T122" fmla="*/ 354 w 374"/>
                  <a:gd name="T123" fmla="*/ 148 h 427"/>
                  <a:gd name="T124" fmla="*/ 364 w 374"/>
                  <a:gd name="T125" fmla="*/ 15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4" h="427">
                    <a:moveTo>
                      <a:pt x="366" y="162"/>
                    </a:moveTo>
                    <a:lnTo>
                      <a:pt x="368" y="162"/>
                    </a:lnTo>
                    <a:lnTo>
                      <a:pt x="370" y="164"/>
                    </a:lnTo>
                    <a:lnTo>
                      <a:pt x="372" y="164"/>
                    </a:lnTo>
                    <a:lnTo>
                      <a:pt x="374" y="164"/>
                    </a:lnTo>
                    <a:lnTo>
                      <a:pt x="374" y="168"/>
                    </a:lnTo>
                    <a:lnTo>
                      <a:pt x="374" y="170"/>
                    </a:lnTo>
                    <a:lnTo>
                      <a:pt x="370" y="172"/>
                    </a:lnTo>
                    <a:lnTo>
                      <a:pt x="368" y="176"/>
                    </a:lnTo>
                    <a:lnTo>
                      <a:pt x="368" y="180"/>
                    </a:lnTo>
                    <a:lnTo>
                      <a:pt x="366" y="182"/>
                    </a:lnTo>
                    <a:lnTo>
                      <a:pt x="366" y="184"/>
                    </a:lnTo>
                    <a:lnTo>
                      <a:pt x="366" y="186"/>
                    </a:lnTo>
                    <a:lnTo>
                      <a:pt x="364" y="188"/>
                    </a:lnTo>
                    <a:lnTo>
                      <a:pt x="358" y="190"/>
                    </a:lnTo>
                    <a:lnTo>
                      <a:pt x="356" y="192"/>
                    </a:lnTo>
                    <a:lnTo>
                      <a:pt x="354" y="192"/>
                    </a:lnTo>
                    <a:lnTo>
                      <a:pt x="352" y="192"/>
                    </a:lnTo>
                    <a:lnTo>
                      <a:pt x="350" y="192"/>
                    </a:lnTo>
                    <a:lnTo>
                      <a:pt x="350" y="190"/>
                    </a:lnTo>
                    <a:lnTo>
                      <a:pt x="348" y="190"/>
                    </a:lnTo>
                    <a:lnTo>
                      <a:pt x="348" y="192"/>
                    </a:lnTo>
                    <a:lnTo>
                      <a:pt x="346" y="190"/>
                    </a:lnTo>
                    <a:lnTo>
                      <a:pt x="346" y="192"/>
                    </a:lnTo>
                    <a:lnTo>
                      <a:pt x="344" y="192"/>
                    </a:lnTo>
                    <a:lnTo>
                      <a:pt x="342" y="192"/>
                    </a:lnTo>
                    <a:lnTo>
                      <a:pt x="342" y="192"/>
                    </a:lnTo>
                    <a:lnTo>
                      <a:pt x="340" y="194"/>
                    </a:lnTo>
                    <a:lnTo>
                      <a:pt x="338" y="196"/>
                    </a:lnTo>
                    <a:lnTo>
                      <a:pt x="336" y="198"/>
                    </a:lnTo>
                    <a:lnTo>
                      <a:pt x="336" y="200"/>
                    </a:lnTo>
                    <a:lnTo>
                      <a:pt x="338" y="202"/>
                    </a:lnTo>
                    <a:lnTo>
                      <a:pt x="340" y="204"/>
                    </a:lnTo>
                    <a:lnTo>
                      <a:pt x="340" y="206"/>
                    </a:lnTo>
                    <a:lnTo>
                      <a:pt x="338" y="206"/>
                    </a:lnTo>
                    <a:lnTo>
                      <a:pt x="336" y="206"/>
                    </a:lnTo>
                    <a:lnTo>
                      <a:pt x="336" y="208"/>
                    </a:lnTo>
                    <a:lnTo>
                      <a:pt x="334" y="208"/>
                    </a:lnTo>
                    <a:lnTo>
                      <a:pt x="334" y="210"/>
                    </a:lnTo>
                    <a:lnTo>
                      <a:pt x="332" y="210"/>
                    </a:lnTo>
                    <a:lnTo>
                      <a:pt x="332" y="212"/>
                    </a:lnTo>
                    <a:lnTo>
                      <a:pt x="332" y="214"/>
                    </a:lnTo>
                    <a:lnTo>
                      <a:pt x="332" y="216"/>
                    </a:lnTo>
                    <a:lnTo>
                      <a:pt x="332" y="218"/>
                    </a:lnTo>
                    <a:lnTo>
                      <a:pt x="334" y="220"/>
                    </a:lnTo>
                    <a:lnTo>
                      <a:pt x="334" y="224"/>
                    </a:lnTo>
                    <a:lnTo>
                      <a:pt x="334" y="226"/>
                    </a:lnTo>
                    <a:lnTo>
                      <a:pt x="334" y="228"/>
                    </a:lnTo>
                    <a:lnTo>
                      <a:pt x="334" y="230"/>
                    </a:lnTo>
                    <a:lnTo>
                      <a:pt x="334" y="232"/>
                    </a:lnTo>
                    <a:lnTo>
                      <a:pt x="332" y="234"/>
                    </a:lnTo>
                    <a:lnTo>
                      <a:pt x="332" y="236"/>
                    </a:lnTo>
                    <a:lnTo>
                      <a:pt x="332" y="238"/>
                    </a:lnTo>
                    <a:lnTo>
                      <a:pt x="330" y="240"/>
                    </a:lnTo>
                    <a:lnTo>
                      <a:pt x="328" y="240"/>
                    </a:lnTo>
                    <a:lnTo>
                      <a:pt x="328" y="242"/>
                    </a:lnTo>
                    <a:lnTo>
                      <a:pt x="326" y="244"/>
                    </a:lnTo>
                    <a:lnTo>
                      <a:pt x="324" y="244"/>
                    </a:lnTo>
                    <a:lnTo>
                      <a:pt x="324" y="242"/>
                    </a:lnTo>
                    <a:lnTo>
                      <a:pt x="322" y="242"/>
                    </a:lnTo>
                    <a:lnTo>
                      <a:pt x="322" y="244"/>
                    </a:lnTo>
                    <a:lnTo>
                      <a:pt x="322" y="246"/>
                    </a:lnTo>
                    <a:lnTo>
                      <a:pt x="322" y="248"/>
                    </a:lnTo>
                    <a:lnTo>
                      <a:pt x="322" y="250"/>
                    </a:lnTo>
                    <a:lnTo>
                      <a:pt x="322" y="252"/>
                    </a:lnTo>
                    <a:lnTo>
                      <a:pt x="320" y="254"/>
                    </a:lnTo>
                    <a:lnTo>
                      <a:pt x="322" y="256"/>
                    </a:lnTo>
                    <a:lnTo>
                      <a:pt x="322" y="258"/>
                    </a:lnTo>
                    <a:lnTo>
                      <a:pt x="318" y="260"/>
                    </a:lnTo>
                    <a:lnTo>
                      <a:pt x="318" y="262"/>
                    </a:lnTo>
                    <a:lnTo>
                      <a:pt x="318" y="264"/>
                    </a:lnTo>
                    <a:lnTo>
                      <a:pt x="316" y="264"/>
                    </a:lnTo>
                    <a:lnTo>
                      <a:pt x="314" y="264"/>
                    </a:lnTo>
                    <a:lnTo>
                      <a:pt x="312" y="264"/>
                    </a:lnTo>
                    <a:lnTo>
                      <a:pt x="314" y="266"/>
                    </a:lnTo>
                    <a:lnTo>
                      <a:pt x="314" y="268"/>
                    </a:lnTo>
                    <a:lnTo>
                      <a:pt x="312" y="268"/>
                    </a:lnTo>
                    <a:lnTo>
                      <a:pt x="312" y="270"/>
                    </a:lnTo>
                    <a:lnTo>
                      <a:pt x="314" y="268"/>
                    </a:lnTo>
                    <a:lnTo>
                      <a:pt x="314" y="270"/>
                    </a:lnTo>
                    <a:lnTo>
                      <a:pt x="314" y="272"/>
                    </a:lnTo>
                    <a:lnTo>
                      <a:pt x="312" y="274"/>
                    </a:lnTo>
                    <a:lnTo>
                      <a:pt x="312" y="276"/>
                    </a:lnTo>
                    <a:lnTo>
                      <a:pt x="312" y="278"/>
                    </a:lnTo>
                    <a:lnTo>
                      <a:pt x="312" y="280"/>
                    </a:lnTo>
                    <a:lnTo>
                      <a:pt x="310" y="282"/>
                    </a:lnTo>
                    <a:lnTo>
                      <a:pt x="308" y="284"/>
                    </a:lnTo>
                    <a:lnTo>
                      <a:pt x="306" y="284"/>
                    </a:lnTo>
                    <a:lnTo>
                      <a:pt x="306" y="280"/>
                    </a:lnTo>
                    <a:lnTo>
                      <a:pt x="304" y="280"/>
                    </a:lnTo>
                    <a:lnTo>
                      <a:pt x="304" y="282"/>
                    </a:lnTo>
                    <a:lnTo>
                      <a:pt x="304" y="284"/>
                    </a:lnTo>
                    <a:lnTo>
                      <a:pt x="304" y="286"/>
                    </a:lnTo>
                    <a:lnTo>
                      <a:pt x="306" y="286"/>
                    </a:lnTo>
                    <a:lnTo>
                      <a:pt x="304" y="288"/>
                    </a:lnTo>
                    <a:lnTo>
                      <a:pt x="304" y="286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4" y="290"/>
                    </a:lnTo>
                    <a:lnTo>
                      <a:pt x="306" y="290"/>
                    </a:lnTo>
                    <a:lnTo>
                      <a:pt x="306" y="288"/>
                    </a:lnTo>
                    <a:lnTo>
                      <a:pt x="308" y="290"/>
                    </a:lnTo>
                    <a:lnTo>
                      <a:pt x="308" y="292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8"/>
                    </a:lnTo>
                    <a:lnTo>
                      <a:pt x="314" y="300"/>
                    </a:lnTo>
                    <a:lnTo>
                      <a:pt x="314" y="302"/>
                    </a:lnTo>
                    <a:lnTo>
                      <a:pt x="314" y="302"/>
                    </a:lnTo>
                    <a:lnTo>
                      <a:pt x="314" y="304"/>
                    </a:lnTo>
                    <a:lnTo>
                      <a:pt x="316" y="304"/>
                    </a:lnTo>
                    <a:lnTo>
                      <a:pt x="318" y="302"/>
                    </a:lnTo>
                    <a:lnTo>
                      <a:pt x="318" y="304"/>
                    </a:lnTo>
                    <a:lnTo>
                      <a:pt x="314" y="308"/>
                    </a:lnTo>
                    <a:lnTo>
                      <a:pt x="308" y="314"/>
                    </a:lnTo>
                    <a:lnTo>
                      <a:pt x="306" y="316"/>
                    </a:lnTo>
                    <a:lnTo>
                      <a:pt x="304" y="318"/>
                    </a:lnTo>
                    <a:lnTo>
                      <a:pt x="300" y="322"/>
                    </a:lnTo>
                    <a:lnTo>
                      <a:pt x="298" y="324"/>
                    </a:lnTo>
                    <a:lnTo>
                      <a:pt x="294" y="330"/>
                    </a:lnTo>
                    <a:lnTo>
                      <a:pt x="294" y="332"/>
                    </a:lnTo>
                    <a:lnTo>
                      <a:pt x="296" y="334"/>
                    </a:lnTo>
                    <a:lnTo>
                      <a:pt x="296" y="336"/>
                    </a:lnTo>
                    <a:lnTo>
                      <a:pt x="294" y="336"/>
                    </a:lnTo>
                    <a:lnTo>
                      <a:pt x="294" y="338"/>
                    </a:lnTo>
                    <a:lnTo>
                      <a:pt x="294" y="338"/>
                    </a:lnTo>
                    <a:lnTo>
                      <a:pt x="292" y="338"/>
                    </a:lnTo>
                    <a:lnTo>
                      <a:pt x="292" y="336"/>
                    </a:lnTo>
                    <a:lnTo>
                      <a:pt x="290" y="334"/>
                    </a:lnTo>
                    <a:lnTo>
                      <a:pt x="288" y="336"/>
                    </a:lnTo>
                    <a:lnTo>
                      <a:pt x="286" y="338"/>
                    </a:lnTo>
                    <a:lnTo>
                      <a:pt x="284" y="340"/>
                    </a:lnTo>
                    <a:lnTo>
                      <a:pt x="284" y="342"/>
                    </a:lnTo>
                    <a:lnTo>
                      <a:pt x="282" y="342"/>
                    </a:lnTo>
                    <a:lnTo>
                      <a:pt x="280" y="344"/>
                    </a:lnTo>
                    <a:lnTo>
                      <a:pt x="278" y="346"/>
                    </a:lnTo>
                    <a:lnTo>
                      <a:pt x="274" y="350"/>
                    </a:lnTo>
                    <a:lnTo>
                      <a:pt x="272" y="350"/>
                    </a:lnTo>
                    <a:lnTo>
                      <a:pt x="270" y="352"/>
                    </a:lnTo>
                    <a:lnTo>
                      <a:pt x="268" y="354"/>
                    </a:lnTo>
                    <a:lnTo>
                      <a:pt x="264" y="360"/>
                    </a:lnTo>
                    <a:lnTo>
                      <a:pt x="260" y="362"/>
                    </a:lnTo>
                    <a:lnTo>
                      <a:pt x="258" y="364"/>
                    </a:lnTo>
                    <a:lnTo>
                      <a:pt x="256" y="366"/>
                    </a:lnTo>
                    <a:lnTo>
                      <a:pt x="252" y="370"/>
                    </a:lnTo>
                    <a:lnTo>
                      <a:pt x="250" y="372"/>
                    </a:lnTo>
                    <a:lnTo>
                      <a:pt x="248" y="374"/>
                    </a:lnTo>
                    <a:lnTo>
                      <a:pt x="248" y="376"/>
                    </a:lnTo>
                    <a:lnTo>
                      <a:pt x="246" y="376"/>
                    </a:lnTo>
                    <a:lnTo>
                      <a:pt x="244" y="378"/>
                    </a:lnTo>
                    <a:lnTo>
                      <a:pt x="244" y="380"/>
                    </a:lnTo>
                    <a:lnTo>
                      <a:pt x="242" y="382"/>
                    </a:lnTo>
                    <a:lnTo>
                      <a:pt x="240" y="384"/>
                    </a:lnTo>
                    <a:lnTo>
                      <a:pt x="236" y="389"/>
                    </a:lnTo>
                    <a:lnTo>
                      <a:pt x="232" y="393"/>
                    </a:lnTo>
                    <a:lnTo>
                      <a:pt x="228" y="389"/>
                    </a:lnTo>
                    <a:lnTo>
                      <a:pt x="226" y="391"/>
                    </a:lnTo>
                    <a:lnTo>
                      <a:pt x="224" y="393"/>
                    </a:lnTo>
                    <a:lnTo>
                      <a:pt x="222" y="389"/>
                    </a:lnTo>
                    <a:lnTo>
                      <a:pt x="220" y="386"/>
                    </a:lnTo>
                    <a:lnTo>
                      <a:pt x="216" y="391"/>
                    </a:lnTo>
                    <a:lnTo>
                      <a:pt x="214" y="389"/>
                    </a:lnTo>
                    <a:lnTo>
                      <a:pt x="206" y="395"/>
                    </a:lnTo>
                    <a:lnTo>
                      <a:pt x="204" y="395"/>
                    </a:lnTo>
                    <a:lnTo>
                      <a:pt x="202" y="395"/>
                    </a:lnTo>
                    <a:lnTo>
                      <a:pt x="200" y="397"/>
                    </a:lnTo>
                    <a:lnTo>
                      <a:pt x="198" y="399"/>
                    </a:lnTo>
                    <a:lnTo>
                      <a:pt x="196" y="399"/>
                    </a:lnTo>
                    <a:lnTo>
                      <a:pt x="196" y="399"/>
                    </a:lnTo>
                    <a:lnTo>
                      <a:pt x="192" y="401"/>
                    </a:lnTo>
                    <a:lnTo>
                      <a:pt x="186" y="405"/>
                    </a:lnTo>
                    <a:lnTo>
                      <a:pt x="180" y="409"/>
                    </a:lnTo>
                    <a:lnTo>
                      <a:pt x="176" y="411"/>
                    </a:lnTo>
                    <a:lnTo>
                      <a:pt x="172" y="413"/>
                    </a:lnTo>
                    <a:lnTo>
                      <a:pt x="170" y="413"/>
                    </a:lnTo>
                    <a:lnTo>
                      <a:pt x="170" y="415"/>
                    </a:lnTo>
                    <a:lnTo>
                      <a:pt x="168" y="415"/>
                    </a:lnTo>
                    <a:lnTo>
                      <a:pt x="164" y="417"/>
                    </a:lnTo>
                    <a:lnTo>
                      <a:pt x="160" y="419"/>
                    </a:lnTo>
                    <a:lnTo>
                      <a:pt x="158" y="421"/>
                    </a:lnTo>
                    <a:lnTo>
                      <a:pt x="156" y="421"/>
                    </a:lnTo>
                    <a:lnTo>
                      <a:pt x="154" y="423"/>
                    </a:lnTo>
                    <a:lnTo>
                      <a:pt x="150" y="425"/>
                    </a:lnTo>
                    <a:lnTo>
                      <a:pt x="148" y="427"/>
                    </a:lnTo>
                    <a:lnTo>
                      <a:pt x="148" y="423"/>
                    </a:lnTo>
                    <a:lnTo>
                      <a:pt x="146" y="421"/>
                    </a:lnTo>
                    <a:lnTo>
                      <a:pt x="146" y="417"/>
                    </a:lnTo>
                    <a:lnTo>
                      <a:pt x="144" y="413"/>
                    </a:lnTo>
                    <a:lnTo>
                      <a:pt x="142" y="409"/>
                    </a:lnTo>
                    <a:lnTo>
                      <a:pt x="140" y="405"/>
                    </a:lnTo>
                    <a:lnTo>
                      <a:pt x="138" y="401"/>
                    </a:lnTo>
                    <a:lnTo>
                      <a:pt x="136" y="399"/>
                    </a:lnTo>
                    <a:lnTo>
                      <a:pt x="136" y="397"/>
                    </a:lnTo>
                    <a:lnTo>
                      <a:pt x="132" y="391"/>
                    </a:lnTo>
                    <a:lnTo>
                      <a:pt x="130" y="386"/>
                    </a:lnTo>
                    <a:lnTo>
                      <a:pt x="130" y="384"/>
                    </a:lnTo>
                    <a:lnTo>
                      <a:pt x="130" y="382"/>
                    </a:lnTo>
                    <a:lnTo>
                      <a:pt x="128" y="382"/>
                    </a:lnTo>
                    <a:lnTo>
                      <a:pt x="128" y="380"/>
                    </a:lnTo>
                    <a:lnTo>
                      <a:pt x="126" y="376"/>
                    </a:lnTo>
                    <a:lnTo>
                      <a:pt x="126" y="374"/>
                    </a:lnTo>
                    <a:lnTo>
                      <a:pt x="122" y="366"/>
                    </a:lnTo>
                    <a:lnTo>
                      <a:pt x="120" y="362"/>
                    </a:lnTo>
                    <a:lnTo>
                      <a:pt x="118" y="358"/>
                    </a:lnTo>
                    <a:lnTo>
                      <a:pt x="114" y="352"/>
                    </a:lnTo>
                    <a:lnTo>
                      <a:pt x="114" y="350"/>
                    </a:lnTo>
                    <a:lnTo>
                      <a:pt x="114" y="350"/>
                    </a:lnTo>
                    <a:lnTo>
                      <a:pt x="112" y="348"/>
                    </a:lnTo>
                    <a:lnTo>
                      <a:pt x="112" y="346"/>
                    </a:lnTo>
                    <a:lnTo>
                      <a:pt x="110" y="342"/>
                    </a:lnTo>
                    <a:lnTo>
                      <a:pt x="106" y="334"/>
                    </a:lnTo>
                    <a:lnTo>
                      <a:pt x="106" y="332"/>
                    </a:lnTo>
                    <a:lnTo>
                      <a:pt x="104" y="330"/>
                    </a:lnTo>
                    <a:lnTo>
                      <a:pt x="104" y="328"/>
                    </a:lnTo>
                    <a:lnTo>
                      <a:pt x="102" y="326"/>
                    </a:lnTo>
                    <a:lnTo>
                      <a:pt x="102" y="324"/>
                    </a:lnTo>
                    <a:lnTo>
                      <a:pt x="100" y="322"/>
                    </a:lnTo>
                    <a:lnTo>
                      <a:pt x="100" y="316"/>
                    </a:lnTo>
                    <a:lnTo>
                      <a:pt x="98" y="312"/>
                    </a:lnTo>
                    <a:lnTo>
                      <a:pt x="98" y="310"/>
                    </a:lnTo>
                    <a:lnTo>
                      <a:pt x="96" y="308"/>
                    </a:lnTo>
                    <a:lnTo>
                      <a:pt x="96" y="306"/>
                    </a:lnTo>
                    <a:lnTo>
                      <a:pt x="94" y="302"/>
                    </a:lnTo>
                    <a:lnTo>
                      <a:pt x="94" y="302"/>
                    </a:lnTo>
                    <a:lnTo>
                      <a:pt x="92" y="302"/>
                    </a:lnTo>
                    <a:lnTo>
                      <a:pt x="92" y="300"/>
                    </a:lnTo>
                    <a:lnTo>
                      <a:pt x="90" y="294"/>
                    </a:lnTo>
                    <a:lnTo>
                      <a:pt x="86" y="288"/>
                    </a:lnTo>
                    <a:lnTo>
                      <a:pt x="86" y="286"/>
                    </a:lnTo>
                    <a:lnTo>
                      <a:pt x="84" y="284"/>
                    </a:lnTo>
                    <a:lnTo>
                      <a:pt x="84" y="282"/>
                    </a:lnTo>
                    <a:lnTo>
                      <a:pt x="80" y="276"/>
                    </a:lnTo>
                    <a:lnTo>
                      <a:pt x="80" y="274"/>
                    </a:lnTo>
                    <a:lnTo>
                      <a:pt x="76" y="266"/>
                    </a:lnTo>
                    <a:lnTo>
                      <a:pt x="76" y="264"/>
                    </a:lnTo>
                    <a:lnTo>
                      <a:pt x="74" y="260"/>
                    </a:lnTo>
                    <a:lnTo>
                      <a:pt x="72" y="258"/>
                    </a:lnTo>
                    <a:lnTo>
                      <a:pt x="72" y="254"/>
                    </a:lnTo>
                    <a:lnTo>
                      <a:pt x="68" y="250"/>
                    </a:lnTo>
                    <a:lnTo>
                      <a:pt x="68" y="248"/>
                    </a:lnTo>
                    <a:lnTo>
                      <a:pt x="66" y="244"/>
                    </a:lnTo>
                    <a:lnTo>
                      <a:pt x="66" y="242"/>
                    </a:lnTo>
                    <a:lnTo>
                      <a:pt x="64" y="242"/>
                    </a:lnTo>
                    <a:lnTo>
                      <a:pt x="64" y="240"/>
                    </a:lnTo>
                    <a:lnTo>
                      <a:pt x="64" y="238"/>
                    </a:lnTo>
                    <a:lnTo>
                      <a:pt x="62" y="236"/>
                    </a:lnTo>
                    <a:lnTo>
                      <a:pt x="60" y="234"/>
                    </a:lnTo>
                    <a:lnTo>
                      <a:pt x="60" y="232"/>
                    </a:lnTo>
                    <a:lnTo>
                      <a:pt x="60" y="230"/>
                    </a:lnTo>
                    <a:lnTo>
                      <a:pt x="58" y="228"/>
                    </a:lnTo>
                    <a:lnTo>
                      <a:pt x="58" y="226"/>
                    </a:lnTo>
                    <a:lnTo>
                      <a:pt x="56" y="224"/>
                    </a:lnTo>
                    <a:lnTo>
                      <a:pt x="54" y="220"/>
                    </a:lnTo>
                    <a:lnTo>
                      <a:pt x="52" y="214"/>
                    </a:lnTo>
                    <a:lnTo>
                      <a:pt x="52" y="212"/>
                    </a:lnTo>
                    <a:lnTo>
                      <a:pt x="50" y="206"/>
                    </a:lnTo>
                    <a:lnTo>
                      <a:pt x="50" y="206"/>
                    </a:lnTo>
                    <a:lnTo>
                      <a:pt x="48" y="204"/>
                    </a:lnTo>
                    <a:lnTo>
                      <a:pt x="48" y="202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4" y="196"/>
                    </a:lnTo>
                    <a:lnTo>
                      <a:pt x="42" y="192"/>
                    </a:lnTo>
                    <a:lnTo>
                      <a:pt x="40" y="186"/>
                    </a:lnTo>
                    <a:lnTo>
                      <a:pt x="40" y="184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4" y="174"/>
                    </a:lnTo>
                    <a:lnTo>
                      <a:pt x="34" y="172"/>
                    </a:lnTo>
                    <a:lnTo>
                      <a:pt x="32" y="168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8" y="160"/>
                    </a:lnTo>
                    <a:lnTo>
                      <a:pt x="28" y="158"/>
                    </a:lnTo>
                    <a:lnTo>
                      <a:pt x="28" y="158"/>
                    </a:lnTo>
                    <a:lnTo>
                      <a:pt x="26" y="158"/>
                    </a:lnTo>
                    <a:lnTo>
                      <a:pt x="26" y="154"/>
                    </a:lnTo>
                    <a:lnTo>
                      <a:pt x="24" y="154"/>
                    </a:lnTo>
                    <a:lnTo>
                      <a:pt x="24" y="152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0" y="144"/>
                    </a:lnTo>
                    <a:lnTo>
                      <a:pt x="20" y="142"/>
                    </a:lnTo>
                    <a:lnTo>
                      <a:pt x="18" y="138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4" y="132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8" y="120"/>
                    </a:lnTo>
                    <a:lnTo>
                      <a:pt x="6" y="114"/>
                    </a:lnTo>
                    <a:lnTo>
                      <a:pt x="4" y="110"/>
                    </a:lnTo>
                    <a:lnTo>
                      <a:pt x="4" y="110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4" y="90"/>
                    </a:lnTo>
                    <a:lnTo>
                      <a:pt x="18" y="88"/>
                    </a:lnTo>
                    <a:lnTo>
                      <a:pt x="26" y="84"/>
                    </a:lnTo>
                    <a:lnTo>
                      <a:pt x="28" y="84"/>
                    </a:lnTo>
                    <a:lnTo>
                      <a:pt x="34" y="80"/>
                    </a:lnTo>
                    <a:lnTo>
                      <a:pt x="38" y="76"/>
                    </a:lnTo>
                    <a:lnTo>
                      <a:pt x="46" y="72"/>
                    </a:lnTo>
                    <a:lnTo>
                      <a:pt x="52" y="70"/>
                    </a:lnTo>
                    <a:lnTo>
                      <a:pt x="52" y="68"/>
                    </a:lnTo>
                    <a:lnTo>
                      <a:pt x="54" y="66"/>
                    </a:lnTo>
                    <a:lnTo>
                      <a:pt x="58" y="64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74" y="58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6" y="38"/>
                    </a:lnTo>
                    <a:lnTo>
                      <a:pt x="108" y="36"/>
                    </a:lnTo>
                    <a:lnTo>
                      <a:pt x="116" y="32"/>
                    </a:lnTo>
                    <a:lnTo>
                      <a:pt x="126" y="28"/>
                    </a:lnTo>
                    <a:lnTo>
                      <a:pt x="132" y="24"/>
                    </a:lnTo>
                    <a:lnTo>
                      <a:pt x="140" y="20"/>
                    </a:lnTo>
                    <a:lnTo>
                      <a:pt x="144" y="18"/>
                    </a:lnTo>
                    <a:lnTo>
                      <a:pt x="152" y="16"/>
                    </a:lnTo>
                    <a:lnTo>
                      <a:pt x="160" y="12"/>
                    </a:lnTo>
                    <a:lnTo>
                      <a:pt x="162" y="10"/>
                    </a:lnTo>
                    <a:lnTo>
                      <a:pt x="164" y="10"/>
                    </a:lnTo>
                    <a:lnTo>
                      <a:pt x="166" y="8"/>
                    </a:lnTo>
                    <a:lnTo>
                      <a:pt x="170" y="6"/>
                    </a:lnTo>
                    <a:lnTo>
                      <a:pt x="180" y="6"/>
                    </a:lnTo>
                    <a:lnTo>
                      <a:pt x="182" y="6"/>
                    </a:lnTo>
                    <a:lnTo>
                      <a:pt x="188" y="4"/>
                    </a:lnTo>
                    <a:lnTo>
                      <a:pt x="190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6" y="4"/>
                    </a:lnTo>
                    <a:lnTo>
                      <a:pt x="210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2" y="2"/>
                    </a:lnTo>
                    <a:lnTo>
                      <a:pt x="224" y="2"/>
                    </a:lnTo>
                    <a:lnTo>
                      <a:pt x="226" y="2"/>
                    </a:lnTo>
                    <a:lnTo>
                      <a:pt x="230" y="0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42" y="6"/>
                    </a:lnTo>
                    <a:lnTo>
                      <a:pt x="244" y="6"/>
                    </a:lnTo>
                    <a:lnTo>
                      <a:pt x="246" y="8"/>
                    </a:lnTo>
                    <a:lnTo>
                      <a:pt x="246" y="10"/>
                    </a:lnTo>
                    <a:lnTo>
                      <a:pt x="248" y="1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2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8" y="16"/>
                    </a:lnTo>
                    <a:lnTo>
                      <a:pt x="272" y="18"/>
                    </a:lnTo>
                    <a:lnTo>
                      <a:pt x="274" y="20"/>
                    </a:lnTo>
                    <a:lnTo>
                      <a:pt x="278" y="20"/>
                    </a:lnTo>
                    <a:lnTo>
                      <a:pt x="278" y="22"/>
                    </a:lnTo>
                    <a:lnTo>
                      <a:pt x="278" y="24"/>
                    </a:lnTo>
                    <a:lnTo>
                      <a:pt x="278" y="26"/>
                    </a:lnTo>
                    <a:lnTo>
                      <a:pt x="276" y="26"/>
                    </a:lnTo>
                    <a:lnTo>
                      <a:pt x="276" y="28"/>
                    </a:lnTo>
                    <a:lnTo>
                      <a:pt x="276" y="30"/>
                    </a:lnTo>
                    <a:lnTo>
                      <a:pt x="276" y="32"/>
                    </a:lnTo>
                    <a:lnTo>
                      <a:pt x="274" y="32"/>
                    </a:lnTo>
                    <a:lnTo>
                      <a:pt x="274" y="34"/>
                    </a:lnTo>
                    <a:lnTo>
                      <a:pt x="274" y="36"/>
                    </a:lnTo>
                    <a:lnTo>
                      <a:pt x="274" y="38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4" y="42"/>
                    </a:lnTo>
                    <a:lnTo>
                      <a:pt x="280" y="46"/>
                    </a:lnTo>
                    <a:lnTo>
                      <a:pt x="284" y="48"/>
                    </a:lnTo>
                    <a:lnTo>
                      <a:pt x="286" y="48"/>
                    </a:lnTo>
                    <a:lnTo>
                      <a:pt x="288" y="48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6" y="54"/>
                    </a:lnTo>
                    <a:lnTo>
                      <a:pt x="300" y="56"/>
                    </a:lnTo>
                    <a:lnTo>
                      <a:pt x="304" y="58"/>
                    </a:lnTo>
                    <a:lnTo>
                      <a:pt x="308" y="60"/>
                    </a:lnTo>
                    <a:lnTo>
                      <a:pt x="310" y="60"/>
                    </a:lnTo>
                    <a:lnTo>
                      <a:pt x="312" y="62"/>
                    </a:lnTo>
                    <a:lnTo>
                      <a:pt x="316" y="62"/>
                    </a:lnTo>
                    <a:lnTo>
                      <a:pt x="322" y="64"/>
                    </a:lnTo>
                    <a:lnTo>
                      <a:pt x="324" y="64"/>
                    </a:lnTo>
                    <a:lnTo>
                      <a:pt x="326" y="66"/>
                    </a:lnTo>
                    <a:lnTo>
                      <a:pt x="332" y="68"/>
                    </a:lnTo>
                    <a:lnTo>
                      <a:pt x="336" y="70"/>
                    </a:lnTo>
                    <a:lnTo>
                      <a:pt x="342" y="72"/>
                    </a:lnTo>
                    <a:lnTo>
                      <a:pt x="344" y="74"/>
                    </a:lnTo>
                    <a:lnTo>
                      <a:pt x="348" y="76"/>
                    </a:lnTo>
                    <a:lnTo>
                      <a:pt x="350" y="78"/>
                    </a:lnTo>
                    <a:lnTo>
                      <a:pt x="352" y="78"/>
                    </a:lnTo>
                    <a:lnTo>
                      <a:pt x="352" y="80"/>
                    </a:lnTo>
                    <a:lnTo>
                      <a:pt x="352" y="82"/>
                    </a:lnTo>
                    <a:lnTo>
                      <a:pt x="352" y="84"/>
                    </a:lnTo>
                    <a:lnTo>
                      <a:pt x="350" y="90"/>
                    </a:lnTo>
                    <a:lnTo>
                      <a:pt x="350" y="94"/>
                    </a:lnTo>
                    <a:lnTo>
                      <a:pt x="350" y="100"/>
                    </a:lnTo>
                    <a:lnTo>
                      <a:pt x="350" y="102"/>
                    </a:lnTo>
                    <a:lnTo>
                      <a:pt x="350" y="108"/>
                    </a:lnTo>
                    <a:lnTo>
                      <a:pt x="350" y="110"/>
                    </a:lnTo>
                    <a:lnTo>
                      <a:pt x="350" y="114"/>
                    </a:lnTo>
                    <a:lnTo>
                      <a:pt x="350" y="118"/>
                    </a:lnTo>
                    <a:lnTo>
                      <a:pt x="350" y="122"/>
                    </a:lnTo>
                    <a:lnTo>
                      <a:pt x="348" y="124"/>
                    </a:lnTo>
                    <a:lnTo>
                      <a:pt x="348" y="126"/>
                    </a:lnTo>
                    <a:lnTo>
                      <a:pt x="348" y="134"/>
                    </a:lnTo>
                    <a:lnTo>
                      <a:pt x="348" y="142"/>
                    </a:lnTo>
                    <a:lnTo>
                      <a:pt x="348" y="144"/>
                    </a:lnTo>
                    <a:lnTo>
                      <a:pt x="348" y="146"/>
                    </a:lnTo>
                    <a:lnTo>
                      <a:pt x="350" y="146"/>
                    </a:lnTo>
                    <a:lnTo>
                      <a:pt x="352" y="148"/>
                    </a:lnTo>
                    <a:lnTo>
                      <a:pt x="354" y="148"/>
                    </a:lnTo>
                    <a:lnTo>
                      <a:pt x="356" y="150"/>
                    </a:lnTo>
                    <a:lnTo>
                      <a:pt x="358" y="150"/>
                    </a:lnTo>
                    <a:lnTo>
                      <a:pt x="360" y="150"/>
                    </a:lnTo>
                    <a:lnTo>
                      <a:pt x="362" y="152"/>
                    </a:lnTo>
                    <a:lnTo>
                      <a:pt x="364" y="152"/>
                    </a:lnTo>
                    <a:lnTo>
                      <a:pt x="366" y="154"/>
                    </a:lnTo>
                    <a:lnTo>
                      <a:pt x="364" y="154"/>
                    </a:lnTo>
                    <a:lnTo>
                      <a:pt x="362" y="156"/>
                    </a:lnTo>
                    <a:lnTo>
                      <a:pt x="360" y="158"/>
                    </a:lnTo>
                    <a:lnTo>
                      <a:pt x="362" y="158"/>
                    </a:lnTo>
                    <a:lnTo>
                      <a:pt x="364" y="160"/>
                    </a:lnTo>
                    <a:lnTo>
                      <a:pt x="364" y="162"/>
                    </a:lnTo>
                    <a:lnTo>
                      <a:pt x="366" y="16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8" name="Freeform 95">
                <a:extLst>
                  <a:ext uri="{FF2B5EF4-FFF2-40B4-BE49-F238E27FC236}">
                    <a16:creationId xmlns:a16="http://schemas.microsoft.com/office/drawing/2014/main" id="{468EA9A3-4EA0-0DBA-EB33-B921E74C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063" y="3163888"/>
                <a:ext cx="422275" cy="417513"/>
              </a:xfrm>
              <a:custGeom>
                <a:avLst/>
                <a:gdLst>
                  <a:gd name="T0" fmla="*/ 140 w 266"/>
                  <a:gd name="T1" fmla="*/ 6 h 263"/>
                  <a:gd name="T2" fmla="*/ 152 w 266"/>
                  <a:gd name="T3" fmla="*/ 16 h 263"/>
                  <a:gd name="T4" fmla="*/ 162 w 266"/>
                  <a:gd name="T5" fmla="*/ 12 h 263"/>
                  <a:gd name="T6" fmla="*/ 180 w 266"/>
                  <a:gd name="T7" fmla="*/ 6 h 263"/>
                  <a:gd name="T8" fmla="*/ 202 w 266"/>
                  <a:gd name="T9" fmla="*/ 12 h 263"/>
                  <a:gd name="T10" fmla="*/ 210 w 266"/>
                  <a:gd name="T11" fmla="*/ 12 h 263"/>
                  <a:gd name="T12" fmla="*/ 208 w 266"/>
                  <a:gd name="T13" fmla="*/ 22 h 263"/>
                  <a:gd name="T14" fmla="*/ 210 w 266"/>
                  <a:gd name="T15" fmla="*/ 24 h 263"/>
                  <a:gd name="T16" fmla="*/ 230 w 266"/>
                  <a:gd name="T17" fmla="*/ 20 h 263"/>
                  <a:gd name="T18" fmla="*/ 240 w 266"/>
                  <a:gd name="T19" fmla="*/ 26 h 263"/>
                  <a:gd name="T20" fmla="*/ 248 w 266"/>
                  <a:gd name="T21" fmla="*/ 34 h 263"/>
                  <a:gd name="T22" fmla="*/ 258 w 266"/>
                  <a:gd name="T23" fmla="*/ 36 h 263"/>
                  <a:gd name="T24" fmla="*/ 260 w 266"/>
                  <a:gd name="T25" fmla="*/ 54 h 263"/>
                  <a:gd name="T26" fmla="*/ 266 w 266"/>
                  <a:gd name="T27" fmla="*/ 60 h 263"/>
                  <a:gd name="T28" fmla="*/ 266 w 266"/>
                  <a:gd name="T29" fmla="*/ 88 h 263"/>
                  <a:gd name="T30" fmla="*/ 266 w 266"/>
                  <a:gd name="T31" fmla="*/ 106 h 263"/>
                  <a:gd name="T32" fmla="*/ 252 w 266"/>
                  <a:gd name="T33" fmla="*/ 112 h 263"/>
                  <a:gd name="T34" fmla="*/ 258 w 266"/>
                  <a:gd name="T35" fmla="*/ 130 h 263"/>
                  <a:gd name="T36" fmla="*/ 258 w 266"/>
                  <a:gd name="T37" fmla="*/ 142 h 263"/>
                  <a:gd name="T38" fmla="*/ 248 w 266"/>
                  <a:gd name="T39" fmla="*/ 172 h 263"/>
                  <a:gd name="T40" fmla="*/ 230 w 266"/>
                  <a:gd name="T41" fmla="*/ 172 h 263"/>
                  <a:gd name="T42" fmla="*/ 226 w 266"/>
                  <a:gd name="T43" fmla="*/ 180 h 263"/>
                  <a:gd name="T44" fmla="*/ 218 w 266"/>
                  <a:gd name="T45" fmla="*/ 184 h 263"/>
                  <a:gd name="T46" fmla="*/ 210 w 266"/>
                  <a:gd name="T47" fmla="*/ 190 h 263"/>
                  <a:gd name="T48" fmla="*/ 202 w 266"/>
                  <a:gd name="T49" fmla="*/ 194 h 263"/>
                  <a:gd name="T50" fmla="*/ 192 w 266"/>
                  <a:gd name="T51" fmla="*/ 200 h 263"/>
                  <a:gd name="T52" fmla="*/ 184 w 266"/>
                  <a:gd name="T53" fmla="*/ 204 h 263"/>
                  <a:gd name="T54" fmla="*/ 180 w 266"/>
                  <a:gd name="T55" fmla="*/ 208 h 263"/>
                  <a:gd name="T56" fmla="*/ 176 w 266"/>
                  <a:gd name="T57" fmla="*/ 216 h 263"/>
                  <a:gd name="T58" fmla="*/ 172 w 266"/>
                  <a:gd name="T59" fmla="*/ 224 h 263"/>
                  <a:gd name="T60" fmla="*/ 166 w 266"/>
                  <a:gd name="T61" fmla="*/ 228 h 263"/>
                  <a:gd name="T62" fmla="*/ 158 w 266"/>
                  <a:gd name="T63" fmla="*/ 236 h 263"/>
                  <a:gd name="T64" fmla="*/ 150 w 266"/>
                  <a:gd name="T65" fmla="*/ 247 h 263"/>
                  <a:gd name="T66" fmla="*/ 144 w 266"/>
                  <a:gd name="T67" fmla="*/ 259 h 263"/>
                  <a:gd name="T68" fmla="*/ 142 w 266"/>
                  <a:gd name="T69" fmla="*/ 261 h 263"/>
                  <a:gd name="T70" fmla="*/ 130 w 266"/>
                  <a:gd name="T71" fmla="*/ 253 h 263"/>
                  <a:gd name="T72" fmla="*/ 120 w 266"/>
                  <a:gd name="T73" fmla="*/ 253 h 263"/>
                  <a:gd name="T74" fmla="*/ 108 w 266"/>
                  <a:gd name="T75" fmla="*/ 249 h 263"/>
                  <a:gd name="T76" fmla="*/ 96 w 266"/>
                  <a:gd name="T77" fmla="*/ 249 h 263"/>
                  <a:gd name="T78" fmla="*/ 82 w 266"/>
                  <a:gd name="T79" fmla="*/ 249 h 263"/>
                  <a:gd name="T80" fmla="*/ 76 w 266"/>
                  <a:gd name="T81" fmla="*/ 245 h 263"/>
                  <a:gd name="T82" fmla="*/ 76 w 266"/>
                  <a:gd name="T83" fmla="*/ 220 h 263"/>
                  <a:gd name="T84" fmla="*/ 34 w 266"/>
                  <a:gd name="T85" fmla="*/ 218 h 263"/>
                  <a:gd name="T86" fmla="*/ 24 w 266"/>
                  <a:gd name="T87" fmla="*/ 196 h 263"/>
                  <a:gd name="T88" fmla="*/ 24 w 266"/>
                  <a:gd name="T89" fmla="*/ 172 h 263"/>
                  <a:gd name="T90" fmla="*/ 6 w 266"/>
                  <a:gd name="T91" fmla="*/ 168 h 263"/>
                  <a:gd name="T92" fmla="*/ 0 w 266"/>
                  <a:gd name="T93" fmla="*/ 146 h 263"/>
                  <a:gd name="T94" fmla="*/ 0 w 266"/>
                  <a:gd name="T95" fmla="*/ 118 h 263"/>
                  <a:gd name="T96" fmla="*/ 2 w 266"/>
                  <a:gd name="T97" fmla="*/ 98 h 263"/>
                  <a:gd name="T98" fmla="*/ 10 w 266"/>
                  <a:gd name="T99" fmla="*/ 92 h 263"/>
                  <a:gd name="T100" fmla="*/ 36 w 266"/>
                  <a:gd name="T101" fmla="*/ 90 h 263"/>
                  <a:gd name="T102" fmla="*/ 52 w 266"/>
                  <a:gd name="T103" fmla="*/ 64 h 263"/>
                  <a:gd name="T104" fmla="*/ 72 w 266"/>
                  <a:gd name="T105" fmla="*/ 34 h 263"/>
                  <a:gd name="T106" fmla="*/ 82 w 266"/>
                  <a:gd name="T107" fmla="*/ 14 h 263"/>
                  <a:gd name="T108" fmla="*/ 92 w 266"/>
                  <a:gd name="T109" fmla="*/ 12 h 263"/>
                  <a:gd name="T110" fmla="*/ 116 w 266"/>
                  <a:gd name="T111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6" h="263">
                    <a:moveTo>
                      <a:pt x="128" y="0"/>
                    </a:moveTo>
                    <a:lnTo>
                      <a:pt x="128" y="2"/>
                    </a:lnTo>
                    <a:lnTo>
                      <a:pt x="128" y="4"/>
                    </a:lnTo>
                    <a:lnTo>
                      <a:pt x="128" y="6"/>
                    </a:lnTo>
                    <a:lnTo>
                      <a:pt x="136" y="6"/>
                    </a:lnTo>
                    <a:lnTo>
                      <a:pt x="140" y="6"/>
                    </a:lnTo>
                    <a:lnTo>
                      <a:pt x="140" y="16"/>
                    </a:lnTo>
                    <a:lnTo>
                      <a:pt x="140" y="18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2" y="16"/>
                    </a:lnTo>
                    <a:lnTo>
                      <a:pt x="150" y="16"/>
                    </a:lnTo>
                    <a:lnTo>
                      <a:pt x="150" y="14"/>
                    </a:lnTo>
                    <a:lnTo>
                      <a:pt x="148" y="12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62" y="12"/>
                    </a:lnTo>
                    <a:lnTo>
                      <a:pt x="166" y="12"/>
                    </a:lnTo>
                    <a:lnTo>
                      <a:pt x="170" y="12"/>
                    </a:lnTo>
                    <a:lnTo>
                      <a:pt x="170" y="6"/>
                    </a:lnTo>
                    <a:lnTo>
                      <a:pt x="172" y="6"/>
                    </a:lnTo>
                    <a:lnTo>
                      <a:pt x="174" y="6"/>
                    </a:lnTo>
                    <a:lnTo>
                      <a:pt x="180" y="6"/>
                    </a:lnTo>
                    <a:lnTo>
                      <a:pt x="180" y="10"/>
                    </a:lnTo>
                    <a:lnTo>
                      <a:pt x="180" y="12"/>
                    </a:lnTo>
                    <a:lnTo>
                      <a:pt x="182" y="12"/>
                    </a:lnTo>
                    <a:lnTo>
                      <a:pt x="186" y="12"/>
                    </a:lnTo>
                    <a:lnTo>
                      <a:pt x="196" y="12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4" y="10"/>
                    </a:lnTo>
                    <a:lnTo>
                      <a:pt x="206" y="8"/>
                    </a:lnTo>
                    <a:lnTo>
                      <a:pt x="210" y="8"/>
                    </a:lnTo>
                    <a:lnTo>
                      <a:pt x="210" y="12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210" y="16"/>
                    </a:lnTo>
                    <a:lnTo>
                      <a:pt x="208" y="16"/>
                    </a:lnTo>
                    <a:lnTo>
                      <a:pt x="208" y="18"/>
                    </a:lnTo>
                    <a:lnTo>
                      <a:pt x="208" y="20"/>
                    </a:lnTo>
                    <a:lnTo>
                      <a:pt x="208" y="22"/>
                    </a:lnTo>
                    <a:lnTo>
                      <a:pt x="206" y="24"/>
                    </a:lnTo>
                    <a:lnTo>
                      <a:pt x="206" y="26"/>
                    </a:lnTo>
                    <a:lnTo>
                      <a:pt x="206" y="28"/>
                    </a:lnTo>
                    <a:lnTo>
                      <a:pt x="208" y="28"/>
                    </a:lnTo>
                    <a:lnTo>
                      <a:pt x="210" y="28"/>
                    </a:lnTo>
                    <a:lnTo>
                      <a:pt x="210" y="24"/>
                    </a:lnTo>
                    <a:lnTo>
                      <a:pt x="212" y="18"/>
                    </a:lnTo>
                    <a:lnTo>
                      <a:pt x="222" y="18"/>
                    </a:lnTo>
                    <a:lnTo>
                      <a:pt x="224" y="18"/>
                    </a:lnTo>
                    <a:lnTo>
                      <a:pt x="226" y="20"/>
                    </a:lnTo>
                    <a:lnTo>
                      <a:pt x="228" y="20"/>
                    </a:lnTo>
                    <a:lnTo>
                      <a:pt x="230" y="20"/>
                    </a:lnTo>
                    <a:lnTo>
                      <a:pt x="232" y="20"/>
                    </a:lnTo>
                    <a:lnTo>
                      <a:pt x="234" y="22"/>
                    </a:lnTo>
                    <a:lnTo>
                      <a:pt x="236" y="22"/>
                    </a:lnTo>
                    <a:lnTo>
                      <a:pt x="238" y="24"/>
                    </a:lnTo>
                    <a:lnTo>
                      <a:pt x="240" y="24"/>
                    </a:lnTo>
                    <a:lnTo>
                      <a:pt x="240" y="26"/>
                    </a:lnTo>
                    <a:lnTo>
                      <a:pt x="240" y="28"/>
                    </a:lnTo>
                    <a:lnTo>
                      <a:pt x="242" y="30"/>
                    </a:lnTo>
                    <a:lnTo>
                      <a:pt x="242" y="32"/>
                    </a:lnTo>
                    <a:lnTo>
                      <a:pt x="244" y="32"/>
                    </a:lnTo>
                    <a:lnTo>
                      <a:pt x="246" y="32"/>
                    </a:lnTo>
                    <a:lnTo>
                      <a:pt x="248" y="34"/>
                    </a:lnTo>
                    <a:lnTo>
                      <a:pt x="250" y="34"/>
                    </a:lnTo>
                    <a:lnTo>
                      <a:pt x="252" y="34"/>
                    </a:lnTo>
                    <a:lnTo>
                      <a:pt x="254" y="34"/>
                    </a:lnTo>
                    <a:lnTo>
                      <a:pt x="254" y="36"/>
                    </a:lnTo>
                    <a:lnTo>
                      <a:pt x="256" y="36"/>
                    </a:lnTo>
                    <a:lnTo>
                      <a:pt x="258" y="36"/>
                    </a:lnTo>
                    <a:lnTo>
                      <a:pt x="258" y="38"/>
                    </a:lnTo>
                    <a:lnTo>
                      <a:pt x="258" y="40"/>
                    </a:lnTo>
                    <a:lnTo>
                      <a:pt x="260" y="40"/>
                    </a:lnTo>
                    <a:lnTo>
                      <a:pt x="260" y="44"/>
                    </a:lnTo>
                    <a:lnTo>
                      <a:pt x="260" y="46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58"/>
                    </a:lnTo>
                    <a:lnTo>
                      <a:pt x="260" y="60"/>
                    </a:lnTo>
                    <a:lnTo>
                      <a:pt x="260" y="60"/>
                    </a:lnTo>
                    <a:lnTo>
                      <a:pt x="262" y="60"/>
                    </a:lnTo>
                    <a:lnTo>
                      <a:pt x="266" y="60"/>
                    </a:lnTo>
                    <a:lnTo>
                      <a:pt x="266" y="68"/>
                    </a:lnTo>
                    <a:lnTo>
                      <a:pt x="266" y="74"/>
                    </a:lnTo>
                    <a:lnTo>
                      <a:pt x="266" y="76"/>
                    </a:lnTo>
                    <a:lnTo>
                      <a:pt x="266" y="80"/>
                    </a:lnTo>
                    <a:lnTo>
                      <a:pt x="266" y="86"/>
                    </a:lnTo>
                    <a:lnTo>
                      <a:pt x="266" y="88"/>
                    </a:lnTo>
                    <a:lnTo>
                      <a:pt x="266" y="90"/>
                    </a:lnTo>
                    <a:lnTo>
                      <a:pt x="266" y="94"/>
                    </a:lnTo>
                    <a:lnTo>
                      <a:pt x="266" y="96"/>
                    </a:lnTo>
                    <a:lnTo>
                      <a:pt x="266" y="98"/>
                    </a:lnTo>
                    <a:lnTo>
                      <a:pt x="266" y="100"/>
                    </a:lnTo>
                    <a:lnTo>
                      <a:pt x="266" y="106"/>
                    </a:lnTo>
                    <a:lnTo>
                      <a:pt x="262" y="106"/>
                    </a:lnTo>
                    <a:lnTo>
                      <a:pt x="260" y="104"/>
                    </a:lnTo>
                    <a:lnTo>
                      <a:pt x="252" y="104"/>
                    </a:lnTo>
                    <a:lnTo>
                      <a:pt x="252" y="106"/>
                    </a:lnTo>
                    <a:lnTo>
                      <a:pt x="252" y="108"/>
                    </a:lnTo>
                    <a:lnTo>
                      <a:pt x="252" y="112"/>
                    </a:lnTo>
                    <a:lnTo>
                      <a:pt x="252" y="118"/>
                    </a:lnTo>
                    <a:lnTo>
                      <a:pt x="252" y="122"/>
                    </a:lnTo>
                    <a:lnTo>
                      <a:pt x="258" y="122"/>
                    </a:lnTo>
                    <a:lnTo>
                      <a:pt x="258" y="126"/>
                    </a:lnTo>
                    <a:lnTo>
                      <a:pt x="258" y="128"/>
                    </a:lnTo>
                    <a:lnTo>
                      <a:pt x="258" y="130"/>
                    </a:lnTo>
                    <a:lnTo>
                      <a:pt x="258" y="132"/>
                    </a:lnTo>
                    <a:lnTo>
                      <a:pt x="258" y="134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42"/>
                    </a:lnTo>
                    <a:lnTo>
                      <a:pt x="258" y="148"/>
                    </a:lnTo>
                    <a:lnTo>
                      <a:pt x="258" y="162"/>
                    </a:lnTo>
                    <a:lnTo>
                      <a:pt x="258" y="168"/>
                    </a:lnTo>
                    <a:lnTo>
                      <a:pt x="258" y="172"/>
                    </a:lnTo>
                    <a:lnTo>
                      <a:pt x="254" y="172"/>
                    </a:lnTo>
                    <a:lnTo>
                      <a:pt x="248" y="172"/>
                    </a:lnTo>
                    <a:lnTo>
                      <a:pt x="244" y="172"/>
                    </a:lnTo>
                    <a:lnTo>
                      <a:pt x="240" y="172"/>
                    </a:lnTo>
                    <a:lnTo>
                      <a:pt x="236" y="172"/>
                    </a:lnTo>
                    <a:lnTo>
                      <a:pt x="234" y="172"/>
                    </a:lnTo>
                    <a:lnTo>
                      <a:pt x="232" y="172"/>
                    </a:lnTo>
                    <a:lnTo>
                      <a:pt x="230" y="172"/>
                    </a:lnTo>
                    <a:lnTo>
                      <a:pt x="228" y="172"/>
                    </a:lnTo>
                    <a:lnTo>
                      <a:pt x="226" y="172"/>
                    </a:lnTo>
                    <a:lnTo>
                      <a:pt x="226" y="174"/>
                    </a:lnTo>
                    <a:lnTo>
                      <a:pt x="226" y="176"/>
                    </a:lnTo>
                    <a:lnTo>
                      <a:pt x="226" y="178"/>
                    </a:lnTo>
                    <a:lnTo>
                      <a:pt x="226" y="180"/>
                    </a:lnTo>
                    <a:lnTo>
                      <a:pt x="224" y="180"/>
                    </a:lnTo>
                    <a:lnTo>
                      <a:pt x="222" y="182"/>
                    </a:lnTo>
                    <a:lnTo>
                      <a:pt x="220" y="182"/>
                    </a:lnTo>
                    <a:lnTo>
                      <a:pt x="220" y="182"/>
                    </a:lnTo>
                    <a:lnTo>
                      <a:pt x="220" y="184"/>
                    </a:lnTo>
                    <a:lnTo>
                      <a:pt x="218" y="184"/>
                    </a:lnTo>
                    <a:lnTo>
                      <a:pt x="218" y="186"/>
                    </a:lnTo>
                    <a:lnTo>
                      <a:pt x="216" y="186"/>
                    </a:lnTo>
                    <a:lnTo>
                      <a:pt x="216" y="188"/>
                    </a:lnTo>
                    <a:lnTo>
                      <a:pt x="214" y="188"/>
                    </a:lnTo>
                    <a:lnTo>
                      <a:pt x="212" y="188"/>
                    </a:lnTo>
                    <a:lnTo>
                      <a:pt x="210" y="190"/>
                    </a:lnTo>
                    <a:lnTo>
                      <a:pt x="208" y="190"/>
                    </a:lnTo>
                    <a:lnTo>
                      <a:pt x="208" y="192"/>
                    </a:lnTo>
                    <a:lnTo>
                      <a:pt x="206" y="192"/>
                    </a:lnTo>
                    <a:lnTo>
                      <a:pt x="204" y="192"/>
                    </a:lnTo>
                    <a:lnTo>
                      <a:pt x="204" y="194"/>
                    </a:lnTo>
                    <a:lnTo>
                      <a:pt x="202" y="194"/>
                    </a:lnTo>
                    <a:lnTo>
                      <a:pt x="200" y="196"/>
                    </a:lnTo>
                    <a:lnTo>
                      <a:pt x="198" y="196"/>
                    </a:lnTo>
                    <a:lnTo>
                      <a:pt x="196" y="196"/>
                    </a:lnTo>
                    <a:lnTo>
                      <a:pt x="196" y="198"/>
                    </a:lnTo>
                    <a:lnTo>
                      <a:pt x="194" y="200"/>
                    </a:lnTo>
                    <a:lnTo>
                      <a:pt x="192" y="200"/>
                    </a:lnTo>
                    <a:lnTo>
                      <a:pt x="192" y="202"/>
                    </a:lnTo>
                    <a:lnTo>
                      <a:pt x="190" y="202"/>
                    </a:lnTo>
                    <a:lnTo>
                      <a:pt x="188" y="202"/>
                    </a:lnTo>
                    <a:lnTo>
                      <a:pt x="186" y="202"/>
                    </a:lnTo>
                    <a:lnTo>
                      <a:pt x="186" y="204"/>
                    </a:lnTo>
                    <a:lnTo>
                      <a:pt x="184" y="204"/>
                    </a:lnTo>
                    <a:lnTo>
                      <a:pt x="184" y="204"/>
                    </a:lnTo>
                    <a:lnTo>
                      <a:pt x="182" y="204"/>
                    </a:lnTo>
                    <a:lnTo>
                      <a:pt x="184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80" y="210"/>
                    </a:lnTo>
                    <a:lnTo>
                      <a:pt x="180" y="212"/>
                    </a:lnTo>
                    <a:lnTo>
                      <a:pt x="180" y="214"/>
                    </a:lnTo>
                    <a:lnTo>
                      <a:pt x="178" y="214"/>
                    </a:lnTo>
                    <a:lnTo>
                      <a:pt x="178" y="216"/>
                    </a:lnTo>
                    <a:lnTo>
                      <a:pt x="176" y="216"/>
                    </a:lnTo>
                    <a:lnTo>
                      <a:pt x="176" y="218"/>
                    </a:lnTo>
                    <a:lnTo>
                      <a:pt x="174" y="218"/>
                    </a:lnTo>
                    <a:lnTo>
                      <a:pt x="174" y="220"/>
                    </a:lnTo>
                    <a:lnTo>
                      <a:pt x="172" y="220"/>
                    </a:lnTo>
                    <a:lnTo>
                      <a:pt x="172" y="222"/>
                    </a:lnTo>
                    <a:lnTo>
                      <a:pt x="172" y="224"/>
                    </a:lnTo>
                    <a:lnTo>
                      <a:pt x="172" y="224"/>
                    </a:lnTo>
                    <a:lnTo>
                      <a:pt x="172" y="226"/>
                    </a:lnTo>
                    <a:lnTo>
                      <a:pt x="170" y="226"/>
                    </a:lnTo>
                    <a:lnTo>
                      <a:pt x="170" y="228"/>
                    </a:lnTo>
                    <a:lnTo>
                      <a:pt x="168" y="228"/>
                    </a:lnTo>
                    <a:lnTo>
                      <a:pt x="166" y="228"/>
                    </a:lnTo>
                    <a:lnTo>
                      <a:pt x="166" y="230"/>
                    </a:lnTo>
                    <a:lnTo>
                      <a:pt x="164" y="230"/>
                    </a:lnTo>
                    <a:lnTo>
                      <a:pt x="164" y="232"/>
                    </a:lnTo>
                    <a:lnTo>
                      <a:pt x="164" y="234"/>
                    </a:lnTo>
                    <a:lnTo>
                      <a:pt x="162" y="234"/>
                    </a:lnTo>
                    <a:lnTo>
                      <a:pt x="158" y="236"/>
                    </a:lnTo>
                    <a:lnTo>
                      <a:pt x="156" y="238"/>
                    </a:lnTo>
                    <a:lnTo>
                      <a:pt x="154" y="240"/>
                    </a:lnTo>
                    <a:lnTo>
                      <a:pt x="154" y="243"/>
                    </a:lnTo>
                    <a:lnTo>
                      <a:pt x="152" y="245"/>
                    </a:lnTo>
                    <a:lnTo>
                      <a:pt x="150" y="245"/>
                    </a:lnTo>
                    <a:lnTo>
                      <a:pt x="150" y="247"/>
                    </a:lnTo>
                    <a:lnTo>
                      <a:pt x="150" y="249"/>
                    </a:lnTo>
                    <a:lnTo>
                      <a:pt x="148" y="253"/>
                    </a:lnTo>
                    <a:lnTo>
                      <a:pt x="144" y="253"/>
                    </a:lnTo>
                    <a:lnTo>
                      <a:pt x="142" y="253"/>
                    </a:lnTo>
                    <a:lnTo>
                      <a:pt x="142" y="257"/>
                    </a:lnTo>
                    <a:lnTo>
                      <a:pt x="144" y="259"/>
                    </a:lnTo>
                    <a:lnTo>
                      <a:pt x="144" y="261"/>
                    </a:lnTo>
                    <a:lnTo>
                      <a:pt x="146" y="261"/>
                    </a:lnTo>
                    <a:lnTo>
                      <a:pt x="144" y="261"/>
                    </a:lnTo>
                    <a:lnTo>
                      <a:pt x="144" y="263"/>
                    </a:lnTo>
                    <a:lnTo>
                      <a:pt x="144" y="261"/>
                    </a:lnTo>
                    <a:lnTo>
                      <a:pt x="142" y="261"/>
                    </a:lnTo>
                    <a:lnTo>
                      <a:pt x="138" y="261"/>
                    </a:lnTo>
                    <a:lnTo>
                      <a:pt x="136" y="259"/>
                    </a:lnTo>
                    <a:lnTo>
                      <a:pt x="134" y="255"/>
                    </a:lnTo>
                    <a:lnTo>
                      <a:pt x="134" y="253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0" y="253"/>
                    </a:lnTo>
                    <a:lnTo>
                      <a:pt x="128" y="253"/>
                    </a:lnTo>
                    <a:lnTo>
                      <a:pt x="126" y="253"/>
                    </a:lnTo>
                    <a:lnTo>
                      <a:pt x="124" y="253"/>
                    </a:lnTo>
                    <a:lnTo>
                      <a:pt x="122" y="253"/>
                    </a:lnTo>
                    <a:lnTo>
                      <a:pt x="120" y="253"/>
                    </a:lnTo>
                    <a:lnTo>
                      <a:pt x="118" y="253"/>
                    </a:lnTo>
                    <a:lnTo>
                      <a:pt x="116" y="253"/>
                    </a:lnTo>
                    <a:lnTo>
                      <a:pt x="112" y="251"/>
                    </a:lnTo>
                    <a:lnTo>
                      <a:pt x="110" y="251"/>
                    </a:lnTo>
                    <a:lnTo>
                      <a:pt x="110" y="249"/>
                    </a:lnTo>
                    <a:lnTo>
                      <a:pt x="108" y="249"/>
                    </a:lnTo>
                    <a:lnTo>
                      <a:pt x="106" y="249"/>
                    </a:lnTo>
                    <a:lnTo>
                      <a:pt x="104" y="247"/>
                    </a:lnTo>
                    <a:lnTo>
                      <a:pt x="102" y="247"/>
                    </a:lnTo>
                    <a:lnTo>
                      <a:pt x="100" y="247"/>
                    </a:lnTo>
                    <a:lnTo>
                      <a:pt x="100" y="249"/>
                    </a:lnTo>
                    <a:lnTo>
                      <a:pt x="96" y="249"/>
                    </a:lnTo>
                    <a:lnTo>
                      <a:pt x="94" y="249"/>
                    </a:lnTo>
                    <a:lnTo>
                      <a:pt x="92" y="249"/>
                    </a:lnTo>
                    <a:lnTo>
                      <a:pt x="90" y="249"/>
                    </a:lnTo>
                    <a:lnTo>
                      <a:pt x="86" y="249"/>
                    </a:lnTo>
                    <a:lnTo>
                      <a:pt x="84" y="249"/>
                    </a:lnTo>
                    <a:lnTo>
                      <a:pt x="82" y="249"/>
                    </a:lnTo>
                    <a:lnTo>
                      <a:pt x="80" y="249"/>
                    </a:lnTo>
                    <a:lnTo>
                      <a:pt x="78" y="251"/>
                    </a:lnTo>
                    <a:lnTo>
                      <a:pt x="76" y="253"/>
                    </a:lnTo>
                    <a:lnTo>
                      <a:pt x="76" y="249"/>
                    </a:lnTo>
                    <a:lnTo>
                      <a:pt x="76" y="247"/>
                    </a:lnTo>
                    <a:lnTo>
                      <a:pt x="76" y="245"/>
                    </a:lnTo>
                    <a:lnTo>
                      <a:pt x="76" y="243"/>
                    </a:lnTo>
                    <a:lnTo>
                      <a:pt x="76" y="240"/>
                    </a:lnTo>
                    <a:lnTo>
                      <a:pt x="76" y="236"/>
                    </a:lnTo>
                    <a:lnTo>
                      <a:pt x="76" y="230"/>
                    </a:lnTo>
                    <a:lnTo>
                      <a:pt x="76" y="224"/>
                    </a:lnTo>
                    <a:lnTo>
                      <a:pt x="76" y="220"/>
                    </a:lnTo>
                    <a:lnTo>
                      <a:pt x="68" y="218"/>
                    </a:lnTo>
                    <a:lnTo>
                      <a:pt x="60" y="218"/>
                    </a:lnTo>
                    <a:lnTo>
                      <a:pt x="46" y="218"/>
                    </a:lnTo>
                    <a:lnTo>
                      <a:pt x="44" y="218"/>
                    </a:lnTo>
                    <a:lnTo>
                      <a:pt x="36" y="218"/>
                    </a:lnTo>
                    <a:lnTo>
                      <a:pt x="34" y="218"/>
                    </a:lnTo>
                    <a:lnTo>
                      <a:pt x="32" y="218"/>
                    </a:lnTo>
                    <a:lnTo>
                      <a:pt x="24" y="216"/>
                    </a:lnTo>
                    <a:lnTo>
                      <a:pt x="24" y="214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4" y="196"/>
                    </a:lnTo>
                    <a:lnTo>
                      <a:pt x="24" y="194"/>
                    </a:lnTo>
                    <a:lnTo>
                      <a:pt x="24" y="190"/>
                    </a:lnTo>
                    <a:lnTo>
                      <a:pt x="24" y="184"/>
                    </a:lnTo>
                    <a:lnTo>
                      <a:pt x="24" y="182"/>
                    </a:lnTo>
                    <a:lnTo>
                      <a:pt x="24" y="180"/>
                    </a:lnTo>
                    <a:lnTo>
                      <a:pt x="24" y="172"/>
                    </a:lnTo>
                    <a:lnTo>
                      <a:pt x="24" y="168"/>
                    </a:lnTo>
                    <a:lnTo>
                      <a:pt x="18" y="168"/>
                    </a:lnTo>
                    <a:lnTo>
                      <a:pt x="16" y="168"/>
                    </a:lnTo>
                    <a:lnTo>
                      <a:pt x="10" y="168"/>
                    </a:lnTo>
                    <a:lnTo>
                      <a:pt x="8" y="168"/>
                    </a:lnTo>
                    <a:lnTo>
                      <a:pt x="6" y="168"/>
                    </a:lnTo>
                    <a:lnTo>
                      <a:pt x="4" y="168"/>
                    </a:lnTo>
                    <a:lnTo>
                      <a:pt x="0" y="168"/>
                    </a:lnTo>
                    <a:lnTo>
                      <a:pt x="0" y="166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46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92"/>
                    </a:lnTo>
                    <a:lnTo>
                      <a:pt x="16" y="90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6" y="90"/>
                    </a:lnTo>
                    <a:lnTo>
                      <a:pt x="30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42" y="80"/>
                    </a:lnTo>
                    <a:lnTo>
                      <a:pt x="44" y="78"/>
                    </a:lnTo>
                    <a:lnTo>
                      <a:pt x="44" y="76"/>
                    </a:lnTo>
                    <a:lnTo>
                      <a:pt x="48" y="72"/>
                    </a:lnTo>
                    <a:lnTo>
                      <a:pt x="52" y="64"/>
                    </a:lnTo>
                    <a:lnTo>
                      <a:pt x="54" y="60"/>
                    </a:lnTo>
                    <a:lnTo>
                      <a:pt x="58" y="58"/>
                    </a:lnTo>
                    <a:lnTo>
                      <a:pt x="64" y="48"/>
                    </a:lnTo>
                    <a:lnTo>
                      <a:pt x="66" y="44"/>
                    </a:lnTo>
                    <a:lnTo>
                      <a:pt x="70" y="38"/>
                    </a:lnTo>
                    <a:lnTo>
                      <a:pt x="72" y="34"/>
                    </a:lnTo>
                    <a:lnTo>
                      <a:pt x="76" y="26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2" y="6"/>
                    </a:lnTo>
                    <a:lnTo>
                      <a:pt x="98" y="6"/>
                    </a:lnTo>
                    <a:lnTo>
                      <a:pt x="104" y="6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9" name="Freeform 98">
                <a:extLst>
                  <a:ext uri="{FF2B5EF4-FFF2-40B4-BE49-F238E27FC236}">
                    <a16:creationId xmlns:a16="http://schemas.microsoft.com/office/drawing/2014/main" id="{45A44991-668A-29C0-16AF-10A52869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463" y="2314575"/>
                <a:ext cx="374650" cy="463550"/>
              </a:xfrm>
              <a:custGeom>
                <a:avLst/>
                <a:gdLst>
                  <a:gd name="T0" fmla="*/ 120 w 236"/>
                  <a:gd name="T1" fmla="*/ 8 h 292"/>
                  <a:gd name="T2" fmla="*/ 134 w 236"/>
                  <a:gd name="T3" fmla="*/ 8 h 292"/>
                  <a:gd name="T4" fmla="*/ 154 w 236"/>
                  <a:gd name="T5" fmla="*/ 8 h 292"/>
                  <a:gd name="T6" fmla="*/ 166 w 236"/>
                  <a:gd name="T7" fmla="*/ 8 h 292"/>
                  <a:gd name="T8" fmla="*/ 176 w 236"/>
                  <a:gd name="T9" fmla="*/ 8 h 292"/>
                  <a:gd name="T10" fmla="*/ 188 w 236"/>
                  <a:gd name="T11" fmla="*/ 8 h 292"/>
                  <a:gd name="T12" fmla="*/ 208 w 236"/>
                  <a:gd name="T13" fmla="*/ 8 h 292"/>
                  <a:gd name="T14" fmla="*/ 228 w 236"/>
                  <a:gd name="T15" fmla="*/ 14 h 292"/>
                  <a:gd name="T16" fmla="*/ 234 w 236"/>
                  <a:gd name="T17" fmla="*/ 24 h 292"/>
                  <a:gd name="T18" fmla="*/ 232 w 236"/>
                  <a:gd name="T19" fmla="*/ 34 h 292"/>
                  <a:gd name="T20" fmla="*/ 226 w 236"/>
                  <a:gd name="T21" fmla="*/ 46 h 292"/>
                  <a:gd name="T22" fmla="*/ 224 w 236"/>
                  <a:gd name="T23" fmla="*/ 60 h 292"/>
                  <a:gd name="T24" fmla="*/ 220 w 236"/>
                  <a:gd name="T25" fmla="*/ 68 h 292"/>
                  <a:gd name="T26" fmla="*/ 218 w 236"/>
                  <a:gd name="T27" fmla="*/ 80 h 292"/>
                  <a:gd name="T28" fmla="*/ 218 w 236"/>
                  <a:gd name="T29" fmla="*/ 94 h 292"/>
                  <a:gd name="T30" fmla="*/ 212 w 236"/>
                  <a:gd name="T31" fmla="*/ 106 h 292"/>
                  <a:gd name="T32" fmla="*/ 218 w 236"/>
                  <a:gd name="T33" fmla="*/ 108 h 292"/>
                  <a:gd name="T34" fmla="*/ 220 w 236"/>
                  <a:gd name="T35" fmla="*/ 116 h 292"/>
                  <a:gd name="T36" fmla="*/ 216 w 236"/>
                  <a:gd name="T37" fmla="*/ 116 h 292"/>
                  <a:gd name="T38" fmla="*/ 216 w 236"/>
                  <a:gd name="T39" fmla="*/ 124 h 292"/>
                  <a:gd name="T40" fmla="*/ 214 w 236"/>
                  <a:gd name="T41" fmla="*/ 142 h 292"/>
                  <a:gd name="T42" fmla="*/ 208 w 236"/>
                  <a:gd name="T43" fmla="*/ 148 h 292"/>
                  <a:gd name="T44" fmla="*/ 210 w 236"/>
                  <a:gd name="T45" fmla="*/ 158 h 292"/>
                  <a:gd name="T46" fmla="*/ 208 w 236"/>
                  <a:gd name="T47" fmla="*/ 168 h 292"/>
                  <a:gd name="T48" fmla="*/ 212 w 236"/>
                  <a:gd name="T49" fmla="*/ 176 h 292"/>
                  <a:gd name="T50" fmla="*/ 212 w 236"/>
                  <a:gd name="T51" fmla="*/ 188 h 292"/>
                  <a:gd name="T52" fmla="*/ 218 w 236"/>
                  <a:gd name="T53" fmla="*/ 194 h 292"/>
                  <a:gd name="T54" fmla="*/ 210 w 236"/>
                  <a:gd name="T55" fmla="*/ 202 h 292"/>
                  <a:gd name="T56" fmla="*/ 216 w 236"/>
                  <a:gd name="T57" fmla="*/ 206 h 292"/>
                  <a:gd name="T58" fmla="*/ 218 w 236"/>
                  <a:gd name="T59" fmla="*/ 218 h 292"/>
                  <a:gd name="T60" fmla="*/ 214 w 236"/>
                  <a:gd name="T61" fmla="*/ 226 h 292"/>
                  <a:gd name="T62" fmla="*/ 214 w 236"/>
                  <a:gd name="T63" fmla="*/ 238 h 292"/>
                  <a:gd name="T64" fmla="*/ 218 w 236"/>
                  <a:gd name="T65" fmla="*/ 240 h 292"/>
                  <a:gd name="T66" fmla="*/ 224 w 236"/>
                  <a:gd name="T67" fmla="*/ 248 h 292"/>
                  <a:gd name="T68" fmla="*/ 224 w 236"/>
                  <a:gd name="T69" fmla="*/ 262 h 292"/>
                  <a:gd name="T70" fmla="*/ 216 w 236"/>
                  <a:gd name="T71" fmla="*/ 272 h 292"/>
                  <a:gd name="T72" fmla="*/ 202 w 236"/>
                  <a:gd name="T73" fmla="*/ 282 h 292"/>
                  <a:gd name="T74" fmla="*/ 184 w 236"/>
                  <a:gd name="T75" fmla="*/ 292 h 292"/>
                  <a:gd name="T76" fmla="*/ 156 w 236"/>
                  <a:gd name="T77" fmla="*/ 292 h 292"/>
                  <a:gd name="T78" fmla="*/ 126 w 236"/>
                  <a:gd name="T79" fmla="*/ 292 h 292"/>
                  <a:gd name="T80" fmla="*/ 104 w 236"/>
                  <a:gd name="T81" fmla="*/ 292 h 292"/>
                  <a:gd name="T82" fmla="*/ 74 w 236"/>
                  <a:gd name="T83" fmla="*/ 278 h 292"/>
                  <a:gd name="T84" fmla="*/ 62 w 236"/>
                  <a:gd name="T85" fmla="*/ 274 h 292"/>
                  <a:gd name="T86" fmla="*/ 36 w 236"/>
                  <a:gd name="T87" fmla="*/ 274 h 292"/>
                  <a:gd name="T88" fmla="*/ 26 w 236"/>
                  <a:gd name="T89" fmla="*/ 274 h 292"/>
                  <a:gd name="T90" fmla="*/ 14 w 236"/>
                  <a:gd name="T91" fmla="*/ 274 h 292"/>
                  <a:gd name="T92" fmla="*/ 2 w 236"/>
                  <a:gd name="T93" fmla="*/ 270 h 292"/>
                  <a:gd name="T94" fmla="*/ 2 w 236"/>
                  <a:gd name="T95" fmla="*/ 252 h 292"/>
                  <a:gd name="T96" fmla="*/ 2 w 236"/>
                  <a:gd name="T97" fmla="*/ 216 h 292"/>
                  <a:gd name="T98" fmla="*/ 0 w 236"/>
                  <a:gd name="T99" fmla="*/ 194 h 292"/>
                  <a:gd name="T100" fmla="*/ 0 w 236"/>
                  <a:gd name="T101" fmla="*/ 158 h 292"/>
                  <a:gd name="T102" fmla="*/ 0 w 236"/>
                  <a:gd name="T103" fmla="*/ 140 h 292"/>
                  <a:gd name="T104" fmla="*/ 0 w 236"/>
                  <a:gd name="T105" fmla="*/ 102 h 292"/>
                  <a:gd name="T106" fmla="*/ 2 w 236"/>
                  <a:gd name="T107" fmla="*/ 74 h 292"/>
                  <a:gd name="T108" fmla="*/ 2 w 236"/>
                  <a:gd name="T109" fmla="*/ 44 h 292"/>
                  <a:gd name="T110" fmla="*/ 2 w 236"/>
                  <a:gd name="T111" fmla="*/ 30 h 292"/>
                  <a:gd name="T112" fmla="*/ 8 w 236"/>
                  <a:gd name="T113" fmla="*/ 6 h 292"/>
                  <a:gd name="T114" fmla="*/ 26 w 236"/>
                  <a:gd name="T115" fmla="*/ 8 h 292"/>
                  <a:gd name="T116" fmla="*/ 38 w 236"/>
                  <a:gd name="T117" fmla="*/ 8 h 292"/>
                  <a:gd name="T118" fmla="*/ 58 w 236"/>
                  <a:gd name="T119" fmla="*/ 8 h 292"/>
                  <a:gd name="T120" fmla="*/ 74 w 236"/>
                  <a:gd name="T121" fmla="*/ 8 h 292"/>
                  <a:gd name="T122" fmla="*/ 94 w 236"/>
                  <a:gd name="T123" fmla="*/ 4 h 292"/>
                  <a:gd name="T124" fmla="*/ 106 w 236"/>
                  <a:gd name="T125" fmla="*/ 6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6" h="292">
                    <a:moveTo>
                      <a:pt x="106" y="8"/>
                    </a:moveTo>
                    <a:lnTo>
                      <a:pt x="108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4" y="8"/>
                    </a:lnTo>
                    <a:lnTo>
                      <a:pt x="120" y="8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34" y="2"/>
                    </a:lnTo>
                    <a:lnTo>
                      <a:pt x="134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8"/>
                    </a:lnTo>
                    <a:lnTo>
                      <a:pt x="160" y="8"/>
                    </a:lnTo>
                    <a:lnTo>
                      <a:pt x="162" y="8"/>
                    </a:lnTo>
                    <a:lnTo>
                      <a:pt x="164" y="8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80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8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8" y="8"/>
                    </a:lnTo>
                    <a:lnTo>
                      <a:pt x="214" y="8"/>
                    </a:lnTo>
                    <a:lnTo>
                      <a:pt x="218" y="8"/>
                    </a:lnTo>
                    <a:lnTo>
                      <a:pt x="228" y="8"/>
                    </a:lnTo>
                    <a:lnTo>
                      <a:pt x="228" y="10"/>
                    </a:lnTo>
                    <a:lnTo>
                      <a:pt x="228" y="12"/>
                    </a:lnTo>
                    <a:lnTo>
                      <a:pt x="228" y="14"/>
                    </a:lnTo>
                    <a:lnTo>
                      <a:pt x="230" y="14"/>
                    </a:lnTo>
                    <a:lnTo>
                      <a:pt x="232" y="18"/>
                    </a:lnTo>
                    <a:lnTo>
                      <a:pt x="232" y="20"/>
                    </a:lnTo>
                    <a:lnTo>
                      <a:pt x="230" y="22"/>
                    </a:lnTo>
                    <a:lnTo>
                      <a:pt x="232" y="22"/>
                    </a:lnTo>
                    <a:lnTo>
                      <a:pt x="234" y="24"/>
                    </a:lnTo>
                    <a:lnTo>
                      <a:pt x="236" y="26"/>
                    </a:lnTo>
                    <a:lnTo>
                      <a:pt x="234" y="26"/>
                    </a:lnTo>
                    <a:lnTo>
                      <a:pt x="234" y="28"/>
                    </a:lnTo>
                    <a:lnTo>
                      <a:pt x="232" y="28"/>
                    </a:lnTo>
                    <a:lnTo>
                      <a:pt x="232" y="30"/>
                    </a:lnTo>
                    <a:lnTo>
                      <a:pt x="232" y="34"/>
                    </a:lnTo>
                    <a:lnTo>
                      <a:pt x="232" y="36"/>
                    </a:lnTo>
                    <a:lnTo>
                      <a:pt x="230" y="38"/>
                    </a:lnTo>
                    <a:lnTo>
                      <a:pt x="228" y="40"/>
                    </a:lnTo>
                    <a:lnTo>
                      <a:pt x="224" y="44"/>
                    </a:lnTo>
                    <a:lnTo>
                      <a:pt x="226" y="44"/>
                    </a:lnTo>
                    <a:lnTo>
                      <a:pt x="226" y="46"/>
                    </a:lnTo>
                    <a:lnTo>
                      <a:pt x="226" y="48"/>
                    </a:lnTo>
                    <a:lnTo>
                      <a:pt x="224" y="52"/>
                    </a:lnTo>
                    <a:lnTo>
                      <a:pt x="224" y="54"/>
                    </a:lnTo>
                    <a:lnTo>
                      <a:pt x="224" y="56"/>
                    </a:lnTo>
                    <a:lnTo>
                      <a:pt x="224" y="58"/>
                    </a:lnTo>
                    <a:lnTo>
                      <a:pt x="224" y="60"/>
                    </a:lnTo>
                    <a:lnTo>
                      <a:pt x="222" y="60"/>
                    </a:lnTo>
                    <a:lnTo>
                      <a:pt x="222" y="62"/>
                    </a:lnTo>
                    <a:lnTo>
                      <a:pt x="220" y="64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0" y="68"/>
                    </a:lnTo>
                    <a:lnTo>
                      <a:pt x="220" y="72"/>
                    </a:lnTo>
                    <a:lnTo>
                      <a:pt x="222" y="76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0" y="80"/>
                    </a:lnTo>
                    <a:lnTo>
                      <a:pt x="218" y="80"/>
                    </a:lnTo>
                    <a:lnTo>
                      <a:pt x="218" y="82"/>
                    </a:lnTo>
                    <a:lnTo>
                      <a:pt x="218" y="84"/>
                    </a:lnTo>
                    <a:lnTo>
                      <a:pt x="218" y="86"/>
                    </a:lnTo>
                    <a:lnTo>
                      <a:pt x="218" y="88"/>
                    </a:lnTo>
                    <a:lnTo>
                      <a:pt x="218" y="90"/>
                    </a:lnTo>
                    <a:lnTo>
                      <a:pt x="218" y="94"/>
                    </a:lnTo>
                    <a:lnTo>
                      <a:pt x="218" y="98"/>
                    </a:lnTo>
                    <a:lnTo>
                      <a:pt x="218" y="98"/>
                    </a:lnTo>
                    <a:lnTo>
                      <a:pt x="216" y="100"/>
                    </a:lnTo>
                    <a:lnTo>
                      <a:pt x="214" y="100"/>
                    </a:lnTo>
                    <a:lnTo>
                      <a:pt x="212" y="102"/>
                    </a:lnTo>
                    <a:lnTo>
                      <a:pt x="212" y="106"/>
                    </a:lnTo>
                    <a:lnTo>
                      <a:pt x="214" y="106"/>
                    </a:lnTo>
                    <a:lnTo>
                      <a:pt x="216" y="104"/>
                    </a:lnTo>
                    <a:lnTo>
                      <a:pt x="218" y="104"/>
                    </a:lnTo>
                    <a:lnTo>
                      <a:pt x="218" y="106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8" y="110"/>
                    </a:lnTo>
                    <a:lnTo>
                      <a:pt x="222" y="110"/>
                    </a:lnTo>
                    <a:lnTo>
                      <a:pt x="222" y="112"/>
                    </a:lnTo>
                    <a:lnTo>
                      <a:pt x="222" y="114"/>
                    </a:lnTo>
                    <a:lnTo>
                      <a:pt x="222" y="116"/>
                    </a:lnTo>
                    <a:lnTo>
                      <a:pt x="220" y="116"/>
                    </a:lnTo>
                    <a:lnTo>
                      <a:pt x="220" y="116"/>
                    </a:lnTo>
                    <a:lnTo>
                      <a:pt x="218" y="116"/>
                    </a:lnTo>
                    <a:lnTo>
                      <a:pt x="218" y="116"/>
                    </a:lnTo>
                    <a:lnTo>
                      <a:pt x="218" y="114"/>
                    </a:lnTo>
                    <a:lnTo>
                      <a:pt x="218" y="114"/>
                    </a:lnTo>
                    <a:lnTo>
                      <a:pt x="216" y="116"/>
                    </a:lnTo>
                    <a:lnTo>
                      <a:pt x="214" y="116"/>
                    </a:lnTo>
                    <a:lnTo>
                      <a:pt x="214" y="118"/>
                    </a:lnTo>
                    <a:lnTo>
                      <a:pt x="214" y="120"/>
                    </a:lnTo>
                    <a:lnTo>
                      <a:pt x="214" y="122"/>
                    </a:lnTo>
                    <a:lnTo>
                      <a:pt x="214" y="124"/>
                    </a:lnTo>
                    <a:lnTo>
                      <a:pt x="216" y="124"/>
                    </a:lnTo>
                    <a:lnTo>
                      <a:pt x="216" y="126"/>
                    </a:lnTo>
                    <a:lnTo>
                      <a:pt x="216" y="128"/>
                    </a:lnTo>
                    <a:lnTo>
                      <a:pt x="216" y="130"/>
                    </a:lnTo>
                    <a:lnTo>
                      <a:pt x="216" y="132"/>
                    </a:lnTo>
                    <a:lnTo>
                      <a:pt x="216" y="134"/>
                    </a:lnTo>
                    <a:lnTo>
                      <a:pt x="214" y="142"/>
                    </a:lnTo>
                    <a:lnTo>
                      <a:pt x="212" y="142"/>
                    </a:lnTo>
                    <a:lnTo>
                      <a:pt x="210" y="142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06" y="148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4"/>
                    </a:lnTo>
                    <a:lnTo>
                      <a:pt x="210" y="156"/>
                    </a:lnTo>
                    <a:lnTo>
                      <a:pt x="208" y="156"/>
                    </a:lnTo>
                    <a:lnTo>
                      <a:pt x="208" y="158"/>
                    </a:lnTo>
                    <a:lnTo>
                      <a:pt x="210" y="158"/>
                    </a:lnTo>
                    <a:lnTo>
                      <a:pt x="210" y="160"/>
                    </a:lnTo>
                    <a:lnTo>
                      <a:pt x="208" y="162"/>
                    </a:lnTo>
                    <a:lnTo>
                      <a:pt x="208" y="164"/>
                    </a:lnTo>
                    <a:lnTo>
                      <a:pt x="206" y="164"/>
                    </a:lnTo>
                    <a:lnTo>
                      <a:pt x="206" y="166"/>
                    </a:lnTo>
                    <a:lnTo>
                      <a:pt x="208" y="168"/>
                    </a:lnTo>
                    <a:lnTo>
                      <a:pt x="210" y="170"/>
                    </a:lnTo>
                    <a:lnTo>
                      <a:pt x="210" y="172"/>
                    </a:lnTo>
                    <a:lnTo>
                      <a:pt x="212" y="172"/>
                    </a:lnTo>
                    <a:lnTo>
                      <a:pt x="214" y="174"/>
                    </a:lnTo>
                    <a:lnTo>
                      <a:pt x="214" y="176"/>
                    </a:lnTo>
                    <a:lnTo>
                      <a:pt x="212" y="176"/>
                    </a:lnTo>
                    <a:lnTo>
                      <a:pt x="212" y="178"/>
                    </a:lnTo>
                    <a:lnTo>
                      <a:pt x="212" y="180"/>
                    </a:lnTo>
                    <a:lnTo>
                      <a:pt x="212" y="182"/>
                    </a:lnTo>
                    <a:lnTo>
                      <a:pt x="212" y="184"/>
                    </a:lnTo>
                    <a:lnTo>
                      <a:pt x="212" y="186"/>
                    </a:lnTo>
                    <a:lnTo>
                      <a:pt x="212" y="188"/>
                    </a:lnTo>
                    <a:lnTo>
                      <a:pt x="214" y="188"/>
                    </a:lnTo>
                    <a:lnTo>
                      <a:pt x="214" y="190"/>
                    </a:lnTo>
                    <a:lnTo>
                      <a:pt x="216" y="190"/>
                    </a:lnTo>
                    <a:lnTo>
                      <a:pt x="216" y="192"/>
                    </a:lnTo>
                    <a:lnTo>
                      <a:pt x="218" y="192"/>
                    </a:lnTo>
                    <a:lnTo>
                      <a:pt x="218" y="194"/>
                    </a:lnTo>
                    <a:lnTo>
                      <a:pt x="218" y="196"/>
                    </a:lnTo>
                    <a:lnTo>
                      <a:pt x="216" y="196"/>
                    </a:lnTo>
                    <a:lnTo>
                      <a:pt x="214" y="198"/>
                    </a:lnTo>
                    <a:lnTo>
                      <a:pt x="212" y="198"/>
                    </a:lnTo>
                    <a:lnTo>
                      <a:pt x="210" y="198"/>
                    </a:lnTo>
                    <a:lnTo>
                      <a:pt x="210" y="202"/>
                    </a:lnTo>
                    <a:lnTo>
                      <a:pt x="208" y="202"/>
                    </a:lnTo>
                    <a:lnTo>
                      <a:pt x="210" y="204"/>
                    </a:lnTo>
                    <a:lnTo>
                      <a:pt x="210" y="206"/>
                    </a:lnTo>
                    <a:lnTo>
                      <a:pt x="212" y="206"/>
                    </a:lnTo>
                    <a:lnTo>
                      <a:pt x="214" y="204"/>
                    </a:lnTo>
                    <a:lnTo>
                      <a:pt x="216" y="206"/>
                    </a:lnTo>
                    <a:lnTo>
                      <a:pt x="218" y="210"/>
                    </a:lnTo>
                    <a:lnTo>
                      <a:pt x="218" y="212"/>
                    </a:lnTo>
                    <a:lnTo>
                      <a:pt x="218" y="212"/>
                    </a:lnTo>
                    <a:lnTo>
                      <a:pt x="218" y="212"/>
                    </a:lnTo>
                    <a:lnTo>
                      <a:pt x="218" y="214"/>
                    </a:lnTo>
                    <a:lnTo>
                      <a:pt x="218" y="218"/>
                    </a:lnTo>
                    <a:lnTo>
                      <a:pt x="216" y="218"/>
                    </a:lnTo>
                    <a:lnTo>
                      <a:pt x="216" y="220"/>
                    </a:lnTo>
                    <a:lnTo>
                      <a:pt x="216" y="222"/>
                    </a:lnTo>
                    <a:lnTo>
                      <a:pt x="216" y="224"/>
                    </a:lnTo>
                    <a:lnTo>
                      <a:pt x="216" y="226"/>
                    </a:lnTo>
                    <a:lnTo>
                      <a:pt x="214" y="226"/>
                    </a:lnTo>
                    <a:lnTo>
                      <a:pt x="214" y="228"/>
                    </a:lnTo>
                    <a:lnTo>
                      <a:pt x="214" y="230"/>
                    </a:lnTo>
                    <a:lnTo>
                      <a:pt x="214" y="232"/>
                    </a:lnTo>
                    <a:lnTo>
                      <a:pt x="216" y="234"/>
                    </a:lnTo>
                    <a:lnTo>
                      <a:pt x="216" y="236"/>
                    </a:lnTo>
                    <a:lnTo>
                      <a:pt x="214" y="238"/>
                    </a:lnTo>
                    <a:lnTo>
                      <a:pt x="214" y="240"/>
                    </a:lnTo>
                    <a:lnTo>
                      <a:pt x="216" y="240"/>
                    </a:lnTo>
                    <a:lnTo>
                      <a:pt x="218" y="240"/>
                    </a:lnTo>
                    <a:lnTo>
                      <a:pt x="218" y="240"/>
                    </a:lnTo>
                    <a:lnTo>
                      <a:pt x="218" y="238"/>
                    </a:lnTo>
                    <a:lnTo>
                      <a:pt x="218" y="240"/>
                    </a:lnTo>
                    <a:lnTo>
                      <a:pt x="220" y="240"/>
                    </a:lnTo>
                    <a:lnTo>
                      <a:pt x="222" y="240"/>
                    </a:lnTo>
                    <a:lnTo>
                      <a:pt x="222" y="242"/>
                    </a:lnTo>
                    <a:lnTo>
                      <a:pt x="222" y="246"/>
                    </a:lnTo>
                    <a:lnTo>
                      <a:pt x="224" y="246"/>
                    </a:lnTo>
                    <a:lnTo>
                      <a:pt x="224" y="248"/>
                    </a:lnTo>
                    <a:lnTo>
                      <a:pt x="224" y="252"/>
                    </a:lnTo>
                    <a:lnTo>
                      <a:pt x="224" y="254"/>
                    </a:lnTo>
                    <a:lnTo>
                      <a:pt x="224" y="256"/>
                    </a:lnTo>
                    <a:lnTo>
                      <a:pt x="224" y="258"/>
                    </a:lnTo>
                    <a:lnTo>
                      <a:pt x="224" y="260"/>
                    </a:lnTo>
                    <a:lnTo>
                      <a:pt x="224" y="262"/>
                    </a:lnTo>
                    <a:lnTo>
                      <a:pt x="224" y="264"/>
                    </a:lnTo>
                    <a:lnTo>
                      <a:pt x="224" y="266"/>
                    </a:lnTo>
                    <a:lnTo>
                      <a:pt x="224" y="268"/>
                    </a:lnTo>
                    <a:lnTo>
                      <a:pt x="222" y="268"/>
                    </a:lnTo>
                    <a:lnTo>
                      <a:pt x="220" y="270"/>
                    </a:lnTo>
                    <a:lnTo>
                      <a:pt x="216" y="272"/>
                    </a:lnTo>
                    <a:lnTo>
                      <a:pt x="216" y="274"/>
                    </a:lnTo>
                    <a:lnTo>
                      <a:pt x="214" y="274"/>
                    </a:lnTo>
                    <a:lnTo>
                      <a:pt x="210" y="276"/>
                    </a:lnTo>
                    <a:lnTo>
                      <a:pt x="208" y="278"/>
                    </a:lnTo>
                    <a:lnTo>
                      <a:pt x="204" y="280"/>
                    </a:lnTo>
                    <a:lnTo>
                      <a:pt x="202" y="282"/>
                    </a:lnTo>
                    <a:lnTo>
                      <a:pt x="200" y="282"/>
                    </a:lnTo>
                    <a:lnTo>
                      <a:pt x="200" y="284"/>
                    </a:lnTo>
                    <a:lnTo>
                      <a:pt x="196" y="284"/>
                    </a:lnTo>
                    <a:lnTo>
                      <a:pt x="194" y="286"/>
                    </a:lnTo>
                    <a:lnTo>
                      <a:pt x="186" y="292"/>
                    </a:lnTo>
                    <a:lnTo>
                      <a:pt x="184" y="292"/>
                    </a:lnTo>
                    <a:lnTo>
                      <a:pt x="182" y="292"/>
                    </a:lnTo>
                    <a:lnTo>
                      <a:pt x="180" y="292"/>
                    </a:lnTo>
                    <a:lnTo>
                      <a:pt x="178" y="292"/>
                    </a:lnTo>
                    <a:lnTo>
                      <a:pt x="174" y="292"/>
                    </a:lnTo>
                    <a:lnTo>
                      <a:pt x="168" y="292"/>
                    </a:lnTo>
                    <a:lnTo>
                      <a:pt x="156" y="292"/>
                    </a:lnTo>
                    <a:lnTo>
                      <a:pt x="154" y="292"/>
                    </a:lnTo>
                    <a:lnTo>
                      <a:pt x="152" y="292"/>
                    </a:lnTo>
                    <a:lnTo>
                      <a:pt x="142" y="292"/>
                    </a:lnTo>
                    <a:lnTo>
                      <a:pt x="140" y="292"/>
                    </a:lnTo>
                    <a:lnTo>
                      <a:pt x="130" y="292"/>
                    </a:lnTo>
                    <a:lnTo>
                      <a:pt x="126" y="292"/>
                    </a:lnTo>
                    <a:lnTo>
                      <a:pt x="124" y="292"/>
                    </a:lnTo>
                    <a:lnTo>
                      <a:pt x="120" y="292"/>
                    </a:lnTo>
                    <a:lnTo>
                      <a:pt x="116" y="292"/>
                    </a:lnTo>
                    <a:lnTo>
                      <a:pt x="114" y="292"/>
                    </a:lnTo>
                    <a:lnTo>
                      <a:pt x="108" y="292"/>
                    </a:lnTo>
                    <a:lnTo>
                      <a:pt x="104" y="292"/>
                    </a:lnTo>
                    <a:lnTo>
                      <a:pt x="102" y="292"/>
                    </a:lnTo>
                    <a:lnTo>
                      <a:pt x="86" y="284"/>
                    </a:lnTo>
                    <a:lnTo>
                      <a:pt x="80" y="282"/>
                    </a:lnTo>
                    <a:lnTo>
                      <a:pt x="78" y="282"/>
                    </a:lnTo>
                    <a:lnTo>
                      <a:pt x="76" y="280"/>
                    </a:lnTo>
                    <a:lnTo>
                      <a:pt x="74" y="278"/>
                    </a:lnTo>
                    <a:lnTo>
                      <a:pt x="72" y="278"/>
                    </a:lnTo>
                    <a:lnTo>
                      <a:pt x="72" y="276"/>
                    </a:lnTo>
                    <a:lnTo>
                      <a:pt x="72" y="272"/>
                    </a:lnTo>
                    <a:lnTo>
                      <a:pt x="70" y="272"/>
                    </a:lnTo>
                    <a:lnTo>
                      <a:pt x="66" y="274"/>
                    </a:lnTo>
                    <a:lnTo>
                      <a:pt x="62" y="274"/>
                    </a:lnTo>
                    <a:lnTo>
                      <a:pt x="60" y="274"/>
                    </a:lnTo>
                    <a:lnTo>
                      <a:pt x="58" y="274"/>
                    </a:lnTo>
                    <a:lnTo>
                      <a:pt x="50" y="274"/>
                    </a:lnTo>
                    <a:lnTo>
                      <a:pt x="48" y="274"/>
                    </a:lnTo>
                    <a:lnTo>
                      <a:pt x="42" y="274"/>
                    </a:lnTo>
                    <a:lnTo>
                      <a:pt x="36" y="274"/>
                    </a:lnTo>
                    <a:lnTo>
                      <a:pt x="34" y="274"/>
                    </a:lnTo>
                    <a:lnTo>
                      <a:pt x="32" y="274"/>
                    </a:lnTo>
                    <a:lnTo>
                      <a:pt x="30" y="274"/>
                    </a:lnTo>
                    <a:lnTo>
                      <a:pt x="28" y="274"/>
                    </a:lnTo>
                    <a:lnTo>
                      <a:pt x="26" y="274"/>
                    </a:lnTo>
                    <a:lnTo>
                      <a:pt x="26" y="274"/>
                    </a:lnTo>
                    <a:lnTo>
                      <a:pt x="24" y="274"/>
                    </a:lnTo>
                    <a:lnTo>
                      <a:pt x="22" y="274"/>
                    </a:lnTo>
                    <a:lnTo>
                      <a:pt x="20" y="274"/>
                    </a:lnTo>
                    <a:lnTo>
                      <a:pt x="18" y="274"/>
                    </a:lnTo>
                    <a:lnTo>
                      <a:pt x="16" y="274"/>
                    </a:lnTo>
                    <a:lnTo>
                      <a:pt x="14" y="274"/>
                    </a:lnTo>
                    <a:lnTo>
                      <a:pt x="12" y="274"/>
                    </a:lnTo>
                    <a:lnTo>
                      <a:pt x="10" y="272"/>
                    </a:lnTo>
                    <a:lnTo>
                      <a:pt x="10" y="270"/>
                    </a:lnTo>
                    <a:lnTo>
                      <a:pt x="8" y="270"/>
                    </a:lnTo>
                    <a:lnTo>
                      <a:pt x="4" y="270"/>
                    </a:lnTo>
                    <a:lnTo>
                      <a:pt x="2" y="270"/>
                    </a:lnTo>
                    <a:lnTo>
                      <a:pt x="2" y="268"/>
                    </a:lnTo>
                    <a:lnTo>
                      <a:pt x="2" y="266"/>
                    </a:lnTo>
                    <a:lnTo>
                      <a:pt x="2" y="260"/>
                    </a:lnTo>
                    <a:lnTo>
                      <a:pt x="2" y="258"/>
                    </a:lnTo>
                    <a:lnTo>
                      <a:pt x="2" y="256"/>
                    </a:lnTo>
                    <a:lnTo>
                      <a:pt x="2" y="252"/>
                    </a:lnTo>
                    <a:lnTo>
                      <a:pt x="2" y="250"/>
                    </a:lnTo>
                    <a:lnTo>
                      <a:pt x="2" y="246"/>
                    </a:lnTo>
                    <a:lnTo>
                      <a:pt x="2" y="240"/>
                    </a:lnTo>
                    <a:lnTo>
                      <a:pt x="2" y="232"/>
                    </a:lnTo>
                    <a:lnTo>
                      <a:pt x="2" y="224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2"/>
                    </a:lnTo>
                    <a:lnTo>
                      <a:pt x="0" y="178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4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2" y="80"/>
                    </a:lnTo>
                    <a:lnTo>
                      <a:pt x="2" y="74"/>
                    </a:lnTo>
                    <a:lnTo>
                      <a:pt x="2" y="70"/>
                    </a:lnTo>
                    <a:lnTo>
                      <a:pt x="2" y="66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2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4" y="8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80" y="8"/>
                    </a:lnTo>
                    <a:lnTo>
                      <a:pt x="84" y="8"/>
                    </a:lnTo>
                    <a:lnTo>
                      <a:pt x="92" y="8"/>
                    </a:lnTo>
                    <a:lnTo>
                      <a:pt x="94" y="8"/>
                    </a:lnTo>
                    <a:lnTo>
                      <a:pt x="94" y="4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06" y="2"/>
                    </a:lnTo>
                    <a:lnTo>
                      <a:pt x="106" y="6"/>
                    </a:lnTo>
                    <a:lnTo>
                      <a:pt x="106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0" name="Freeform 109">
                <a:extLst>
                  <a:ext uri="{FF2B5EF4-FFF2-40B4-BE49-F238E27FC236}">
                    <a16:creationId xmlns:a16="http://schemas.microsoft.com/office/drawing/2014/main" id="{E39F40B3-80F1-CE58-12F0-6184D2BCE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138" y="1285875"/>
                <a:ext cx="327025" cy="373063"/>
              </a:xfrm>
              <a:custGeom>
                <a:avLst/>
                <a:gdLst>
                  <a:gd name="T0" fmla="*/ 94 w 206"/>
                  <a:gd name="T1" fmla="*/ 4 h 235"/>
                  <a:gd name="T2" fmla="*/ 96 w 206"/>
                  <a:gd name="T3" fmla="*/ 0 h 235"/>
                  <a:gd name="T4" fmla="*/ 114 w 206"/>
                  <a:gd name="T5" fmla="*/ 0 h 235"/>
                  <a:gd name="T6" fmla="*/ 126 w 206"/>
                  <a:gd name="T7" fmla="*/ 0 h 235"/>
                  <a:gd name="T8" fmla="*/ 138 w 206"/>
                  <a:gd name="T9" fmla="*/ 0 h 235"/>
                  <a:gd name="T10" fmla="*/ 148 w 206"/>
                  <a:gd name="T11" fmla="*/ 0 h 235"/>
                  <a:gd name="T12" fmla="*/ 156 w 206"/>
                  <a:gd name="T13" fmla="*/ 0 h 235"/>
                  <a:gd name="T14" fmla="*/ 166 w 206"/>
                  <a:gd name="T15" fmla="*/ 0 h 235"/>
                  <a:gd name="T16" fmla="*/ 178 w 206"/>
                  <a:gd name="T17" fmla="*/ 0 h 235"/>
                  <a:gd name="T18" fmla="*/ 188 w 206"/>
                  <a:gd name="T19" fmla="*/ 0 h 235"/>
                  <a:gd name="T20" fmla="*/ 198 w 206"/>
                  <a:gd name="T21" fmla="*/ 0 h 235"/>
                  <a:gd name="T22" fmla="*/ 196 w 206"/>
                  <a:gd name="T23" fmla="*/ 12 h 235"/>
                  <a:gd name="T24" fmla="*/ 196 w 206"/>
                  <a:gd name="T25" fmla="*/ 24 h 235"/>
                  <a:gd name="T26" fmla="*/ 196 w 206"/>
                  <a:gd name="T27" fmla="*/ 36 h 235"/>
                  <a:gd name="T28" fmla="*/ 196 w 206"/>
                  <a:gd name="T29" fmla="*/ 48 h 235"/>
                  <a:gd name="T30" fmla="*/ 196 w 206"/>
                  <a:gd name="T31" fmla="*/ 62 h 235"/>
                  <a:gd name="T32" fmla="*/ 196 w 206"/>
                  <a:gd name="T33" fmla="*/ 76 h 235"/>
                  <a:gd name="T34" fmla="*/ 196 w 206"/>
                  <a:gd name="T35" fmla="*/ 90 h 235"/>
                  <a:gd name="T36" fmla="*/ 196 w 206"/>
                  <a:gd name="T37" fmla="*/ 96 h 235"/>
                  <a:gd name="T38" fmla="*/ 202 w 206"/>
                  <a:gd name="T39" fmla="*/ 104 h 235"/>
                  <a:gd name="T40" fmla="*/ 206 w 206"/>
                  <a:gd name="T41" fmla="*/ 110 h 235"/>
                  <a:gd name="T42" fmla="*/ 206 w 206"/>
                  <a:gd name="T43" fmla="*/ 122 h 235"/>
                  <a:gd name="T44" fmla="*/ 206 w 206"/>
                  <a:gd name="T45" fmla="*/ 130 h 235"/>
                  <a:gd name="T46" fmla="*/ 206 w 206"/>
                  <a:gd name="T47" fmla="*/ 138 h 235"/>
                  <a:gd name="T48" fmla="*/ 206 w 206"/>
                  <a:gd name="T49" fmla="*/ 163 h 235"/>
                  <a:gd name="T50" fmla="*/ 206 w 206"/>
                  <a:gd name="T51" fmla="*/ 213 h 235"/>
                  <a:gd name="T52" fmla="*/ 192 w 206"/>
                  <a:gd name="T53" fmla="*/ 229 h 235"/>
                  <a:gd name="T54" fmla="*/ 152 w 206"/>
                  <a:gd name="T55" fmla="*/ 233 h 235"/>
                  <a:gd name="T56" fmla="*/ 114 w 206"/>
                  <a:gd name="T57" fmla="*/ 235 h 235"/>
                  <a:gd name="T58" fmla="*/ 96 w 206"/>
                  <a:gd name="T59" fmla="*/ 233 h 235"/>
                  <a:gd name="T60" fmla="*/ 84 w 206"/>
                  <a:gd name="T61" fmla="*/ 227 h 235"/>
                  <a:gd name="T62" fmla="*/ 66 w 206"/>
                  <a:gd name="T63" fmla="*/ 223 h 235"/>
                  <a:gd name="T64" fmla="*/ 46 w 206"/>
                  <a:gd name="T65" fmla="*/ 217 h 235"/>
                  <a:gd name="T66" fmla="*/ 34 w 206"/>
                  <a:gd name="T67" fmla="*/ 213 h 235"/>
                  <a:gd name="T68" fmla="*/ 26 w 206"/>
                  <a:gd name="T69" fmla="*/ 211 h 235"/>
                  <a:gd name="T70" fmla="*/ 16 w 206"/>
                  <a:gd name="T71" fmla="*/ 211 h 235"/>
                  <a:gd name="T72" fmla="*/ 8 w 206"/>
                  <a:gd name="T73" fmla="*/ 203 h 235"/>
                  <a:gd name="T74" fmla="*/ 8 w 206"/>
                  <a:gd name="T75" fmla="*/ 189 h 235"/>
                  <a:gd name="T76" fmla="*/ 8 w 206"/>
                  <a:gd name="T77" fmla="*/ 181 h 235"/>
                  <a:gd name="T78" fmla="*/ 8 w 206"/>
                  <a:gd name="T79" fmla="*/ 173 h 235"/>
                  <a:gd name="T80" fmla="*/ 8 w 206"/>
                  <a:gd name="T81" fmla="*/ 163 h 235"/>
                  <a:gd name="T82" fmla="*/ 8 w 206"/>
                  <a:gd name="T83" fmla="*/ 142 h 235"/>
                  <a:gd name="T84" fmla="*/ 2 w 206"/>
                  <a:gd name="T85" fmla="*/ 138 h 235"/>
                  <a:gd name="T86" fmla="*/ 0 w 206"/>
                  <a:gd name="T87" fmla="*/ 126 h 235"/>
                  <a:gd name="T88" fmla="*/ 0 w 206"/>
                  <a:gd name="T89" fmla="*/ 106 h 235"/>
                  <a:gd name="T90" fmla="*/ 2 w 206"/>
                  <a:gd name="T91" fmla="*/ 100 h 235"/>
                  <a:gd name="T92" fmla="*/ 20 w 206"/>
                  <a:gd name="T93" fmla="*/ 100 h 235"/>
                  <a:gd name="T94" fmla="*/ 28 w 206"/>
                  <a:gd name="T95" fmla="*/ 100 h 235"/>
                  <a:gd name="T96" fmla="*/ 36 w 206"/>
                  <a:gd name="T97" fmla="*/ 100 h 235"/>
                  <a:gd name="T98" fmla="*/ 48 w 206"/>
                  <a:gd name="T99" fmla="*/ 92 h 235"/>
                  <a:gd name="T100" fmla="*/ 50 w 206"/>
                  <a:gd name="T101" fmla="*/ 86 h 235"/>
                  <a:gd name="T102" fmla="*/ 54 w 206"/>
                  <a:gd name="T103" fmla="*/ 76 h 235"/>
                  <a:gd name="T104" fmla="*/ 58 w 206"/>
                  <a:gd name="T105" fmla="*/ 64 h 235"/>
                  <a:gd name="T106" fmla="*/ 64 w 206"/>
                  <a:gd name="T107" fmla="*/ 50 h 235"/>
                  <a:gd name="T108" fmla="*/ 66 w 206"/>
                  <a:gd name="T109" fmla="*/ 44 h 235"/>
                  <a:gd name="T110" fmla="*/ 68 w 206"/>
                  <a:gd name="T111" fmla="*/ 36 h 235"/>
                  <a:gd name="T112" fmla="*/ 72 w 206"/>
                  <a:gd name="T113" fmla="*/ 24 h 235"/>
                  <a:gd name="T114" fmla="*/ 78 w 206"/>
                  <a:gd name="T115" fmla="*/ 10 h 235"/>
                  <a:gd name="T116" fmla="*/ 82 w 206"/>
                  <a:gd name="T117" fmla="*/ 0 h 235"/>
                  <a:gd name="T118" fmla="*/ 88 w 206"/>
                  <a:gd name="T119" fmla="*/ 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6" h="235">
                    <a:moveTo>
                      <a:pt x="88" y="6"/>
                    </a:moveTo>
                    <a:lnTo>
                      <a:pt x="90" y="6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198" y="2"/>
                    </a:lnTo>
                    <a:lnTo>
                      <a:pt x="198" y="6"/>
                    </a:lnTo>
                    <a:lnTo>
                      <a:pt x="196" y="10"/>
                    </a:lnTo>
                    <a:lnTo>
                      <a:pt x="196" y="12"/>
                    </a:lnTo>
                    <a:lnTo>
                      <a:pt x="196" y="14"/>
                    </a:lnTo>
                    <a:lnTo>
                      <a:pt x="196" y="16"/>
                    </a:lnTo>
                    <a:lnTo>
                      <a:pt x="196" y="20"/>
                    </a:lnTo>
                    <a:lnTo>
                      <a:pt x="196" y="24"/>
                    </a:lnTo>
                    <a:lnTo>
                      <a:pt x="196" y="28"/>
                    </a:lnTo>
                    <a:lnTo>
                      <a:pt x="196" y="32"/>
                    </a:lnTo>
                    <a:lnTo>
                      <a:pt x="196" y="34"/>
                    </a:lnTo>
                    <a:lnTo>
                      <a:pt x="196" y="36"/>
                    </a:lnTo>
                    <a:lnTo>
                      <a:pt x="196" y="38"/>
                    </a:lnTo>
                    <a:lnTo>
                      <a:pt x="196" y="42"/>
                    </a:lnTo>
                    <a:lnTo>
                      <a:pt x="196" y="44"/>
                    </a:lnTo>
                    <a:lnTo>
                      <a:pt x="196" y="48"/>
                    </a:lnTo>
                    <a:lnTo>
                      <a:pt x="196" y="50"/>
                    </a:lnTo>
                    <a:lnTo>
                      <a:pt x="196" y="56"/>
                    </a:lnTo>
                    <a:lnTo>
                      <a:pt x="196" y="58"/>
                    </a:lnTo>
                    <a:lnTo>
                      <a:pt x="196" y="62"/>
                    </a:lnTo>
                    <a:lnTo>
                      <a:pt x="196" y="64"/>
                    </a:lnTo>
                    <a:lnTo>
                      <a:pt x="196" y="68"/>
                    </a:lnTo>
                    <a:lnTo>
                      <a:pt x="196" y="72"/>
                    </a:lnTo>
                    <a:lnTo>
                      <a:pt x="196" y="76"/>
                    </a:lnTo>
                    <a:lnTo>
                      <a:pt x="196" y="82"/>
                    </a:lnTo>
                    <a:lnTo>
                      <a:pt x="196" y="86"/>
                    </a:lnTo>
                    <a:lnTo>
                      <a:pt x="196" y="88"/>
                    </a:lnTo>
                    <a:lnTo>
                      <a:pt x="196" y="90"/>
                    </a:lnTo>
                    <a:lnTo>
                      <a:pt x="196" y="90"/>
                    </a:lnTo>
                    <a:lnTo>
                      <a:pt x="196" y="92"/>
                    </a:lnTo>
                    <a:lnTo>
                      <a:pt x="196" y="94"/>
                    </a:lnTo>
                    <a:lnTo>
                      <a:pt x="196" y="96"/>
                    </a:lnTo>
                    <a:lnTo>
                      <a:pt x="196" y="98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2" y="104"/>
                    </a:lnTo>
                    <a:lnTo>
                      <a:pt x="206" y="104"/>
                    </a:lnTo>
                    <a:lnTo>
                      <a:pt x="206" y="106"/>
                    </a:lnTo>
                    <a:lnTo>
                      <a:pt x="206" y="108"/>
                    </a:lnTo>
                    <a:lnTo>
                      <a:pt x="206" y="110"/>
                    </a:lnTo>
                    <a:lnTo>
                      <a:pt x="206" y="112"/>
                    </a:lnTo>
                    <a:lnTo>
                      <a:pt x="206" y="114"/>
                    </a:lnTo>
                    <a:lnTo>
                      <a:pt x="206" y="118"/>
                    </a:lnTo>
                    <a:lnTo>
                      <a:pt x="206" y="122"/>
                    </a:lnTo>
                    <a:lnTo>
                      <a:pt x="206" y="124"/>
                    </a:lnTo>
                    <a:lnTo>
                      <a:pt x="206" y="126"/>
                    </a:lnTo>
                    <a:lnTo>
                      <a:pt x="206" y="128"/>
                    </a:lnTo>
                    <a:lnTo>
                      <a:pt x="206" y="130"/>
                    </a:lnTo>
                    <a:lnTo>
                      <a:pt x="206" y="134"/>
                    </a:lnTo>
                    <a:lnTo>
                      <a:pt x="206" y="136"/>
                    </a:lnTo>
                    <a:lnTo>
                      <a:pt x="206" y="138"/>
                    </a:lnTo>
                    <a:lnTo>
                      <a:pt x="206" y="138"/>
                    </a:lnTo>
                    <a:lnTo>
                      <a:pt x="206" y="142"/>
                    </a:lnTo>
                    <a:lnTo>
                      <a:pt x="206" y="144"/>
                    </a:lnTo>
                    <a:lnTo>
                      <a:pt x="206" y="154"/>
                    </a:lnTo>
                    <a:lnTo>
                      <a:pt x="206" y="163"/>
                    </a:lnTo>
                    <a:lnTo>
                      <a:pt x="206" y="193"/>
                    </a:lnTo>
                    <a:lnTo>
                      <a:pt x="206" y="203"/>
                    </a:lnTo>
                    <a:lnTo>
                      <a:pt x="206" y="211"/>
                    </a:lnTo>
                    <a:lnTo>
                      <a:pt x="206" y="213"/>
                    </a:lnTo>
                    <a:lnTo>
                      <a:pt x="206" y="217"/>
                    </a:lnTo>
                    <a:lnTo>
                      <a:pt x="206" y="225"/>
                    </a:lnTo>
                    <a:lnTo>
                      <a:pt x="206" y="227"/>
                    </a:lnTo>
                    <a:lnTo>
                      <a:pt x="192" y="229"/>
                    </a:lnTo>
                    <a:lnTo>
                      <a:pt x="190" y="229"/>
                    </a:lnTo>
                    <a:lnTo>
                      <a:pt x="158" y="231"/>
                    </a:lnTo>
                    <a:lnTo>
                      <a:pt x="156" y="233"/>
                    </a:lnTo>
                    <a:lnTo>
                      <a:pt x="152" y="233"/>
                    </a:lnTo>
                    <a:lnTo>
                      <a:pt x="144" y="233"/>
                    </a:lnTo>
                    <a:lnTo>
                      <a:pt x="140" y="233"/>
                    </a:lnTo>
                    <a:lnTo>
                      <a:pt x="122" y="235"/>
                    </a:lnTo>
                    <a:lnTo>
                      <a:pt x="114" y="235"/>
                    </a:lnTo>
                    <a:lnTo>
                      <a:pt x="108" y="235"/>
                    </a:lnTo>
                    <a:lnTo>
                      <a:pt x="104" y="235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94" y="231"/>
                    </a:lnTo>
                    <a:lnTo>
                      <a:pt x="88" y="229"/>
                    </a:lnTo>
                    <a:lnTo>
                      <a:pt x="84" y="229"/>
                    </a:lnTo>
                    <a:lnTo>
                      <a:pt x="84" y="227"/>
                    </a:lnTo>
                    <a:lnTo>
                      <a:pt x="74" y="225"/>
                    </a:lnTo>
                    <a:lnTo>
                      <a:pt x="70" y="223"/>
                    </a:lnTo>
                    <a:lnTo>
                      <a:pt x="68" y="223"/>
                    </a:lnTo>
                    <a:lnTo>
                      <a:pt x="66" y="223"/>
                    </a:lnTo>
                    <a:lnTo>
                      <a:pt x="64" y="223"/>
                    </a:lnTo>
                    <a:lnTo>
                      <a:pt x="64" y="221"/>
                    </a:lnTo>
                    <a:lnTo>
                      <a:pt x="50" y="217"/>
                    </a:lnTo>
                    <a:lnTo>
                      <a:pt x="46" y="217"/>
                    </a:lnTo>
                    <a:lnTo>
                      <a:pt x="42" y="215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4" y="213"/>
                    </a:lnTo>
                    <a:lnTo>
                      <a:pt x="32" y="213"/>
                    </a:lnTo>
                    <a:lnTo>
                      <a:pt x="30" y="213"/>
                    </a:lnTo>
                    <a:lnTo>
                      <a:pt x="28" y="213"/>
                    </a:lnTo>
                    <a:lnTo>
                      <a:pt x="26" y="211"/>
                    </a:lnTo>
                    <a:lnTo>
                      <a:pt x="22" y="211"/>
                    </a:lnTo>
                    <a:lnTo>
                      <a:pt x="20" y="211"/>
                    </a:lnTo>
                    <a:lnTo>
                      <a:pt x="18" y="211"/>
                    </a:lnTo>
                    <a:lnTo>
                      <a:pt x="16" y="211"/>
                    </a:lnTo>
                    <a:lnTo>
                      <a:pt x="14" y="209"/>
                    </a:lnTo>
                    <a:lnTo>
                      <a:pt x="8" y="209"/>
                    </a:lnTo>
                    <a:lnTo>
                      <a:pt x="8" y="207"/>
                    </a:lnTo>
                    <a:lnTo>
                      <a:pt x="8" y="203"/>
                    </a:lnTo>
                    <a:lnTo>
                      <a:pt x="8" y="197"/>
                    </a:lnTo>
                    <a:lnTo>
                      <a:pt x="8" y="195"/>
                    </a:lnTo>
                    <a:lnTo>
                      <a:pt x="8" y="193"/>
                    </a:lnTo>
                    <a:lnTo>
                      <a:pt x="8" y="189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8" y="177"/>
                    </a:lnTo>
                    <a:lnTo>
                      <a:pt x="8" y="175"/>
                    </a:lnTo>
                    <a:lnTo>
                      <a:pt x="8" y="173"/>
                    </a:lnTo>
                    <a:lnTo>
                      <a:pt x="8" y="169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8" y="159"/>
                    </a:lnTo>
                    <a:lnTo>
                      <a:pt x="8" y="157"/>
                    </a:lnTo>
                    <a:lnTo>
                      <a:pt x="8" y="15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0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6" y="100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100"/>
                    </a:lnTo>
                    <a:lnTo>
                      <a:pt x="22" y="100"/>
                    </a:lnTo>
                    <a:lnTo>
                      <a:pt x="24" y="100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30" y="100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6" y="100"/>
                    </a:lnTo>
                    <a:lnTo>
                      <a:pt x="44" y="100"/>
                    </a:lnTo>
                    <a:lnTo>
                      <a:pt x="46" y="100"/>
                    </a:lnTo>
                    <a:lnTo>
                      <a:pt x="48" y="98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2" y="82"/>
                    </a:lnTo>
                    <a:lnTo>
                      <a:pt x="52" y="80"/>
                    </a:lnTo>
                    <a:lnTo>
                      <a:pt x="54" y="78"/>
                    </a:lnTo>
                    <a:lnTo>
                      <a:pt x="54" y="76"/>
                    </a:lnTo>
                    <a:lnTo>
                      <a:pt x="56" y="72"/>
                    </a:lnTo>
                    <a:lnTo>
                      <a:pt x="56" y="70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60" y="58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4" y="50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4"/>
                    </a:lnTo>
                    <a:lnTo>
                      <a:pt x="68" y="40"/>
                    </a:lnTo>
                    <a:lnTo>
                      <a:pt x="68" y="38"/>
                    </a:lnTo>
                    <a:lnTo>
                      <a:pt x="68" y="36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2" y="28"/>
                    </a:lnTo>
                    <a:lnTo>
                      <a:pt x="72" y="24"/>
                    </a:lnTo>
                    <a:lnTo>
                      <a:pt x="74" y="20"/>
                    </a:lnTo>
                    <a:lnTo>
                      <a:pt x="74" y="18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0" y="6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88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1" name="Freeform 113">
                <a:extLst>
                  <a:ext uri="{FF2B5EF4-FFF2-40B4-BE49-F238E27FC236}">
                    <a16:creationId xmlns:a16="http://schemas.microsoft.com/office/drawing/2014/main" id="{6DB5F15F-0922-F508-56F8-E24E53B57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488" y="2343150"/>
                <a:ext cx="292100" cy="288925"/>
              </a:xfrm>
              <a:custGeom>
                <a:avLst/>
                <a:gdLst>
                  <a:gd name="T0" fmla="*/ 82 w 184"/>
                  <a:gd name="T1" fmla="*/ 0 h 182"/>
                  <a:gd name="T2" fmla="*/ 92 w 184"/>
                  <a:gd name="T3" fmla="*/ 4 h 182"/>
                  <a:gd name="T4" fmla="*/ 100 w 184"/>
                  <a:gd name="T5" fmla="*/ 6 h 182"/>
                  <a:gd name="T6" fmla="*/ 106 w 184"/>
                  <a:gd name="T7" fmla="*/ 14 h 182"/>
                  <a:gd name="T8" fmla="*/ 116 w 184"/>
                  <a:gd name="T9" fmla="*/ 14 h 182"/>
                  <a:gd name="T10" fmla="*/ 130 w 184"/>
                  <a:gd name="T11" fmla="*/ 14 h 182"/>
                  <a:gd name="T12" fmla="*/ 152 w 184"/>
                  <a:gd name="T13" fmla="*/ 14 h 182"/>
                  <a:gd name="T14" fmla="*/ 164 w 184"/>
                  <a:gd name="T15" fmla="*/ 14 h 182"/>
                  <a:gd name="T16" fmla="*/ 176 w 184"/>
                  <a:gd name="T17" fmla="*/ 14 h 182"/>
                  <a:gd name="T18" fmla="*/ 184 w 184"/>
                  <a:gd name="T19" fmla="*/ 22 h 182"/>
                  <a:gd name="T20" fmla="*/ 184 w 184"/>
                  <a:gd name="T21" fmla="*/ 36 h 182"/>
                  <a:gd name="T22" fmla="*/ 184 w 184"/>
                  <a:gd name="T23" fmla="*/ 50 h 182"/>
                  <a:gd name="T24" fmla="*/ 184 w 184"/>
                  <a:gd name="T25" fmla="*/ 60 h 182"/>
                  <a:gd name="T26" fmla="*/ 184 w 184"/>
                  <a:gd name="T27" fmla="*/ 80 h 182"/>
                  <a:gd name="T28" fmla="*/ 184 w 184"/>
                  <a:gd name="T29" fmla="*/ 94 h 182"/>
                  <a:gd name="T30" fmla="*/ 184 w 184"/>
                  <a:gd name="T31" fmla="*/ 106 h 182"/>
                  <a:gd name="T32" fmla="*/ 182 w 184"/>
                  <a:gd name="T33" fmla="*/ 114 h 182"/>
                  <a:gd name="T34" fmla="*/ 172 w 184"/>
                  <a:gd name="T35" fmla="*/ 134 h 182"/>
                  <a:gd name="T36" fmla="*/ 170 w 184"/>
                  <a:gd name="T37" fmla="*/ 144 h 182"/>
                  <a:gd name="T38" fmla="*/ 166 w 184"/>
                  <a:gd name="T39" fmla="*/ 164 h 182"/>
                  <a:gd name="T40" fmla="*/ 156 w 184"/>
                  <a:gd name="T41" fmla="*/ 158 h 182"/>
                  <a:gd name="T42" fmla="*/ 144 w 184"/>
                  <a:gd name="T43" fmla="*/ 162 h 182"/>
                  <a:gd name="T44" fmla="*/ 126 w 184"/>
                  <a:gd name="T45" fmla="*/ 162 h 182"/>
                  <a:gd name="T46" fmla="*/ 108 w 184"/>
                  <a:gd name="T47" fmla="*/ 162 h 182"/>
                  <a:gd name="T48" fmla="*/ 84 w 184"/>
                  <a:gd name="T49" fmla="*/ 162 h 182"/>
                  <a:gd name="T50" fmla="*/ 74 w 184"/>
                  <a:gd name="T51" fmla="*/ 162 h 182"/>
                  <a:gd name="T52" fmla="*/ 40 w 184"/>
                  <a:gd name="T53" fmla="*/ 162 h 182"/>
                  <a:gd name="T54" fmla="*/ 26 w 184"/>
                  <a:gd name="T55" fmla="*/ 166 h 182"/>
                  <a:gd name="T56" fmla="*/ 22 w 184"/>
                  <a:gd name="T57" fmla="*/ 174 h 182"/>
                  <a:gd name="T58" fmla="*/ 14 w 184"/>
                  <a:gd name="T59" fmla="*/ 178 h 182"/>
                  <a:gd name="T60" fmla="*/ 8 w 184"/>
                  <a:gd name="T61" fmla="*/ 180 h 182"/>
                  <a:gd name="T62" fmla="*/ 10 w 184"/>
                  <a:gd name="T63" fmla="*/ 174 h 182"/>
                  <a:gd name="T64" fmla="*/ 6 w 184"/>
                  <a:gd name="T65" fmla="*/ 168 h 182"/>
                  <a:gd name="T66" fmla="*/ 6 w 184"/>
                  <a:gd name="T67" fmla="*/ 158 h 182"/>
                  <a:gd name="T68" fmla="*/ 4 w 184"/>
                  <a:gd name="T69" fmla="*/ 152 h 182"/>
                  <a:gd name="T70" fmla="*/ 2 w 184"/>
                  <a:gd name="T71" fmla="*/ 144 h 182"/>
                  <a:gd name="T72" fmla="*/ 4 w 184"/>
                  <a:gd name="T73" fmla="*/ 138 h 182"/>
                  <a:gd name="T74" fmla="*/ 2 w 184"/>
                  <a:gd name="T75" fmla="*/ 128 h 182"/>
                  <a:gd name="T76" fmla="*/ 10 w 184"/>
                  <a:gd name="T77" fmla="*/ 116 h 182"/>
                  <a:gd name="T78" fmla="*/ 10 w 184"/>
                  <a:gd name="T79" fmla="*/ 106 h 182"/>
                  <a:gd name="T80" fmla="*/ 8 w 184"/>
                  <a:gd name="T81" fmla="*/ 98 h 182"/>
                  <a:gd name="T82" fmla="*/ 12 w 184"/>
                  <a:gd name="T83" fmla="*/ 98 h 182"/>
                  <a:gd name="T84" fmla="*/ 16 w 184"/>
                  <a:gd name="T85" fmla="*/ 94 h 182"/>
                  <a:gd name="T86" fmla="*/ 12 w 184"/>
                  <a:gd name="T87" fmla="*/ 88 h 182"/>
                  <a:gd name="T88" fmla="*/ 6 w 184"/>
                  <a:gd name="T89" fmla="*/ 84 h 182"/>
                  <a:gd name="T90" fmla="*/ 12 w 184"/>
                  <a:gd name="T91" fmla="*/ 76 h 182"/>
                  <a:gd name="T92" fmla="*/ 12 w 184"/>
                  <a:gd name="T93" fmla="*/ 64 h 182"/>
                  <a:gd name="T94" fmla="*/ 16 w 184"/>
                  <a:gd name="T95" fmla="*/ 58 h 182"/>
                  <a:gd name="T96" fmla="*/ 14 w 184"/>
                  <a:gd name="T97" fmla="*/ 46 h 182"/>
                  <a:gd name="T98" fmla="*/ 18 w 184"/>
                  <a:gd name="T99" fmla="*/ 38 h 182"/>
                  <a:gd name="T100" fmla="*/ 20 w 184"/>
                  <a:gd name="T101" fmla="*/ 26 h 182"/>
                  <a:gd name="T102" fmla="*/ 28 w 184"/>
                  <a:gd name="T103" fmla="*/ 18 h 182"/>
                  <a:gd name="T104" fmla="*/ 38 w 184"/>
                  <a:gd name="T105" fmla="*/ 12 h 182"/>
                  <a:gd name="T106" fmla="*/ 44 w 184"/>
                  <a:gd name="T107" fmla="*/ 4 h 182"/>
                  <a:gd name="T108" fmla="*/ 52 w 184"/>
                  <a:gd name="T109" fmla="*/ 4 h 182"/>
                  <a:gd name="T110" fmla="*/ 62 w 184"/>
                  <a:gd name="T111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" h="182">
                    <a:moveTo>
                      <a:pt x="72" y="0"/>
                    </a:move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12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40" y="14"/>
                    </a:lnTo>
                    <a:lnTo>
                      <a:pt x="144" y="14"/>
                    </a:lnTo>
                    <a:lnTo>
                      <a:pt x="152" y="14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58" y="14"/>
                    </a:lnTo>
                    <a:lnTo>
                      <a:pt x="162" y="14"/>
                    </a:lnTo>
                    <a:lnTo>
                      <a:pt x="164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4" y="14"/>
                    </a:lnTo>
                    <a:lnTo>
                      <a:pt x="176" y="14"/>
                    </a:lnTo>
                    <a:lnTo>
                      <a:pt x="180" y="14"/>
                    </a:lnTo>
                    <a:lnTo>
                      <a:pt x="184" y="14"/>
                    </a:lnTo>
                    <a:lnTo>
                      <a:pt x="184" y="18"/>
                    </a:lnTo>
                    <a:lnTo>
                      <a:pt x="184" y="20"/>
                    </a:lnTo>
                    <a:lnTo>
                      <a:pt x="184" y="22"/>
                    </a:lnTo>
                    <a:lnTo>
                      <a:pt x="184" y="26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4" y="46"/>
                    </a:lnTo>
                    <a:lnTo>
                      <a:pt x="184" y="50"/>
                    </a:lnTo>
                    <a:lnTo>
                      <a:pt x="184" y="50"/>
                    </a:lnTo>
                    <a:lnTo>
                      <a:pt x="184" y="52"/>
                    </a:lnTo>
                    <a:lnTo>
                      <a:pt x="184" y="54"/>
                    </a:lnTo>
                    <a:lnTo>
                      <a:pt x="184" y="56"/>
                    </a:lnTo>
                    <a:lnTo>
                      <a:pt x="184" y="58"/>
                    </a:lnTo>
                    <a:lnTo>
                      <a:pt x="184" y="60"/>
                    </a:lnTo>
                    <a:lnTo>
                      <a:pt x="184" y="62"/>
                    </a:lnTo>
                    <a:lnTo>
                      <a:pt x="184" y="64"/>
                    </a:lnTo>
                    <a:lnTo>
                      <a:pt x="184" y="70"/>
                    </a:lnTo>
                    <a:lnTo>
                      <a:pt x="184" y="74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4" y="84"/>
                    </a:lnTo>
                    <a:lnTo>
                      <a:pt x="184" y="86"/>
                    </a:lnTo>
                    <a:lnTo>
                      <a:pt x="184" y="88"/>
                    </a:lnTo>
                    <a:lnTo>
                      <a:pt x="184" y="94"/>
                    </a:lnTo>
                    <a:lnTo>
                      <a:pt x="184" y="96"/>
                    </a:lnTo>
                    <a:lnTo>
                      <a:pt x="184" y="98"/>
                    </a:lnTo>
                    <a:lnTo>
                      <a:pt x="182" y="98"/>
                    </a:lnTo>
                    <a:lnTo>
                      <a:pt x="182" y="100"/>
                    </a:lnTo>
                    <a:lnTo>
                      <a:pt x="184" y="106"/>
                    </a:lnTo>
                    <a:lnTo>
                      <a:pt x="184" y="108"/>
                    </a:lnTo>
                    <a:lnTo>
                      <a:pt x="182" y="108"/>
                    </a:lnTo>
                    <a:lnTo>
                      <a:pt x="182" y="110"/>
                    </a:lnTo>
                    <a:lnTo>
                      <a:pt x="182" y="112"/>
                    </a:lnTo>
                    <a:lnTo>
                      <a:pt x="182" y="114"/>
                    </a:lnTo>
                    <a:lnTo>
                      <a:pt x="182" y="120"/>
                    </a:lnTo>
                    <a:lnTo>
                      <a:pt x="182" y="128"/>
                    </a:lnTo>
                    <a:lnTo>
                      <a:pt x="176" y="128"/>
                    </a:lnTo>
                    <a:lnTo>
                      <a:pt x="176" y="134"/>
                    </a:lnTo>
                    <a:lnTo>
                      <a:pt x="172" y="134"/>
                    </a:lnTo>
                    <a:lnTo>
                      <a:pt x="170" y="134"/>
                    </a:lnTo>
                    <a:lnTo>
                      <a:pt x="170" y="136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4"/>
                    </a:lnTo>
                    <a:lnTo>
                      <a:pt x="170" y="146"/>
                    </a:lnTo>
                    <a:lnTo>
                      <a:pt x="168" y="156"/>
                    </a:lnTo>
                    <a:lnTo>
                      <a:pt x="168" y="162"/>
                    </a:lnTo>
                    <a:lnTo>
                      <a:pt x="168" y="164"/>
                    </a:lnTo>
                    <a:lnTo>
                      <a:pt x="166" y="164"/>
                    </a:lnTo>
                    <a:lnTo>
                      <a:pt x="158" y="164"/>
                    </a:lnTo>
                    <a:lnTo>
                      <a:pt x="158" y="164"/>
                    </a:lnTo>
                    <a:lnTo>
                      <a:pt x="158" y="162"/>
                    </a:lnTo>
                    <a:lnTo>
                      <a:pt x="156" y="160"/>
                    </a:lnTo>
                    <a:lnTo>
                      <a:pt x="156" y="158"/>
                    </a:lnTo>
                    <a:lnTo>
                      <a:pt x="156" y="156"/>
                    </a:lnTo>
                    <a:lnTo>
                      <a:pt x="152" y="156"/>
                    </a:lnTo>
                    <a:lnTo>
                      <a:pt x="152" y="160"/>
                    </a:lnTo>
                    <a:lnTo>
                      <a:pt x="152" y="164"/>
                    </a:lnTo>
                    <a:lnTo>
                      <a:pt x="144" y="162"/>
                    </a:lnTo>
                    <a:lnTo>
                      <a:pt x="142" y="162"/>
                    </a:lnTo>
                    <a:lnTo>
                      <a:pt x="138" y="162"/>
                    </a:lnTo>
                    <a:lnTo>
                      <a:pt x="136" y="162"/>
                    </a:lnTo>
                    <a:lnTo>
                      <a:pt x="130" y="162"/>
                    </a:lnTo>
                    <a:lnTo>
                      <a:pt x="126" y="162"/>
                    </a:lnTo>
                    <a:lnTo>
                      <a:pt x="120" y="162"/>
                    </a:lnTo>
                    <a:lnTo>
                      <a:pt x="118" y="162"/>
                    </a:lnTo>
                    <a:lnTo>
                      <a:pt x="112" y="162"/>
                    </a:lnTo>
                    <a:lnTo>
                      <a:pt x="110" y="162"/>
                    </a:lnTo>
                    <a:lnTo>
                      <a:pt x="108" y="162"/>
                    </a:lnTo>
                    <a:lnTo>
                      <a:pt x="104" y="162"/>
                    </a:lnTo>
                    <a:lnTo>
                      <a:pt x="94" y="162"/>
                    </a:lnTo>
                    <a:lnTo>
                      <a:pt x="88" y="162"/>
                    </a:lnTo>
                    <a:lnTo>
                      <a:pt x="86" y="162"/>
                    </a:lnTo>
                    <a:lnTo>
                      <a:pt x="84" y="162"/>
                    </a:lnTo>
                    <a:lnTo>
                      <a:pt x="82" y="162"/>
                    </a:lnTo>
                    <a:lnTo>
                      <a:pt x="80" y="162"/>
                    </a:lnTo>
                    <a:lnTo>
                      <a:pt x="78" y="162"/>
                    </a:lnTo>
                    <a:lnTo>
                      <a:pt x="76" y="162"/>
                    </a:lnTo>
                    <a:lnTo>
                      <a:pt x="74" y="162"/>
                    </a:lnTo>
                    <a:lnTo>
                      <a:pt x="66" y="162"/>
                    </a:lnTo>
                    <a:lnTo>
                      <a:pt x="54" y="162"/>
                    </a:lnTo>
                    <a:lnTo>
                      <a:pt x="46" y="162"/>
                    </a:lnTo>
                    <a:lnTo>
                      <a:pt x="44" y="162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4" y="162"/>
                    </a:lnTo>
                    <a:lnTo>
                      <a:pt x="30" y="162"/>
                    </a:lnTo>
                    <a:lnTo>
                      <a:pt x="30" y="164"/>
                    </a:lnTo>
                    <a:lnTo>
                      <a:pt x="26" y="166"/>
                    </a:lnTo>
                    <a:lnTo>
                      <a:pt x="26" y="168"/>
                    </a:lnTo>
                    <a:lnTo>
                      <a:pt x="26" y="170"/>
                    </a:lnTo>
                    <a:lnTo>
                      <a:pt x="24" y="170"/>
                    </a:lnTo>
                    <a:lnTo>
                      <a:pt x="24" y="172"/>
                    </a:lnTo>
                    <a:lnTo>
                      <a:pt x="22" y="174"/>
                    </a:lnTo>
                    <a:lnTo>
                      <a:pt x="22" y="176"/>
                    </a:lnTo>
                    <a:lnTo>
                      <a:pt x="20" y="178"/>
                    </a:lnTo>
                    <a:lnTo>
                      <a:pt x="18" y="178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4" y="180"/>
                    </a:lnTo>
                    <a:lnTo>
                      <a:pt x="12" y="180"/>
                    </a:lnTo>
                    <a:lnTo>
                      <a:pt x="12" y="180"/>
                    </a:lnTo>
                    <a:lnTo>
                      <a:pt x="10" y="182"/>
                    </a:lnTo>
                    <a:lnTo>
                      <a:pt x="8" y="180"/>
                    </a:lnTo>
                    <a:lnTo>
                      <a:pt x="10" y="178"/>
                    </a:lnTo>
                    <a:lnTo>
                      <a:pt x="12" y="178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0" y="174"/>
                    </a:lnTo>
                    <a:lnTo>
                      <a:pt x="10" y="172"/>
                    </a:lnTo>
                    <a:lnTo>
                      <a:pt x="8" y="172"/>
                    </a:lnTo>
                    <a:lnTo>
                      <a:pt x="8" y="170"/>
                    </a:lnTo>
                    <a:lnTo>
                      <a:pt x="6" y="170"/>
                    </a:lnTo>
                    <a:lnTo>
                      <a:pt x="6" y="168"/>
                    </a:lnTo>
                    <a:lnTo>
                      <a:pt x="6" y="166"/>
                    </a:lnTo>
                    <a:lnTo>
                      <a:pt x="6" y="164"/>
                    </a:lnTo>
                    <a:lnTo>
                      <a:pt x="6" y="162"/>
                    </a:lnTo>
                    <a:lnTo>
                      <a:pt x="6" y="160"/>
                    </a:lnTo>
                    <a:lnTo>
                      <a:pt x="6" y="158"/>
                    </a:lnTo>
                    <a:lnTo>
                      <a:pt x="8" y="158"/>
                    </a:lnTo>
                    <a:lnTo>
                      <a:pt x="8" y="156"/>
                    </a:lnTo>
                    <a:lnTo>
                      <a:pt x="6" y="154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2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2" y="134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4" y="124"/>
                    </a:lnTo>
                    <a:lnTo>
                      <a:pt x="6" y="124"/>
                    </a:lnTo>
                    <a:lnTo>
                      <a:pt x="8" y="124"/>
                    </a:lnTo>
                    <a:lnTo>
                      <a:pt x="10" y="116"/>
                    </a:lnTo>
                    <a:lnTo>
                      <a:pt x="10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10" y="86"/>
                    </a:lnTo>
                    <a:lnTo>
                      <a:pt x="8" y="88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8" y="82"/>
                    </a:lnTo>
                    <a:lnTo>
                      <a:pt x="10" y="82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76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4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6" y="14"/>
                    </a:lnTo>
                    <a:lnTo>
                      <a:pt x="38" y="12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2" name="Freeform 115">
                <a:extLst>
                  <a:ext uri="{FF2B5EF4-FFF2-40B4-BE49-F238E27FC236}">
                    <a16:creationId xmlns:a16="http://schemas.microsoft.com/office/drawing/2014/main" id="{9FC70F46-30FE-AA91-C912-0285C2F81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413" y="3306763"/>
                <a:ext cx="325438" cy="354013"/>
              </a:xfrm>
              <a:custGeom>
                <a:avLst/>
                <a:gdLst>
                  <a:gd name="T0" fmla="*/ 72 w 205"/>
                  <a:gd name="T1" fmla="*/ 6 h 223"/>
                  <a:gd name="T2" fmla="*/ 84 w 205"/>
                  <a:gd name="T3" fmla="*/ 10 h 223"/>
                  <a:gd name="T4" fmla="*/ 94 w 205"/>
                  <a:gd name="T5" fmla="*/ 20 h 223"/>
                  <a:gd name="T6" fmla="*/ 106 w 205"/>
                  <a:gd name="T7" fmla="*/ 30 h 223"/>
                  <a:gd name="T8" fmla="*/ 116 w 205"/>
                  <a:gd name="T9" fmla="*/ 44 h 223"/>
                  <a:gd name="T10" fmla="*/ 124 w 205"/>
                  <a:gd name="T11" fmla="*/ 52 h 223"/>
                  <a:gd name="T12" fmla="*/ 130 w 205"/>
                  <a:gd name="T13" fmla="*/ 58 h 223"/>
                  <a:gd name="T14" fmla="*/ 138 w 205"/>
                  <a:gd name="T15" fmla="*/ 64 h 223"/>
                  <a:gd name="T16" fmla="*/ 144 w 205"/>
                  <a:gd name="T17" fmla="*/ 68 h 223"/>
                  <a:gd name="T18" fmla="*/ 152 w 205"/>
                  <a:gd name="T19" fmla="*/ 76 h 223"/>
                  <a:gd name="T20" fmla="*/ 156 w 205"/>
                  <a:gd name="T21" fmla="*/ 84 h 223"/>
                  <a:gd name="T22" fmla="*/ 170 w 205"/>
                  <a:gd name="T23" fmla="*/ 96 h 223"/>
                  <a:gd name="T24" fmla="*/ 154 w 205"/>
                  <a:gd name="T25" fmla="*/ 114 h 223"/>
                  <a:gd name="T26" fmla="*/ 168 w 205"/>
                  <a:gd name="T27" fmla="*/ 128 h 223"/>
                  <a:gd name="T28" fmla="*/ 180 w 205"/>
                  <a:gd name="T29" fmla="*/ 142 h 223"/>
                  <a:gd name="T30" fmla="*/ 193 w 205"/>
                  <a:gd name="T31" fmla="*/ 153 h 223"/>
                  <a:gd name="T32" fmla="*/ 203 w 205"/>
                  <a:gd name="T33" fmla="*/ 169 h 223"/>
                  <a:gd name="T34" fmla="*/ 193 w 205"/>
                  <a:gd name="T35" fmla="*/ 179 h 223"/>
                  <a:gd name="T36" fmla="*/ 187 w 205"/>
                  <a:gd name="T37" fmla="*/ 189 h 223"/>
                  <a:gd name="T38" fmla="*/ 195 w 205"/>
                  <a:gd name="T39" fmla="*/ 205 h 223"/>
                  <a:gd name="T40" fmla="*/ 184 w 205"/>
                  <a:gd name="T41" fmla="*/ 213 h 223"/>
                  <a:gd name="T42" fmla="*/ 174 w 205"/>
                  <a:gd name="T43" fmla="*/ 219 h 223"/>
                  <a:gd name="T44" fmla="*/ 166 w 205"/>
                  <a:gd name="T45" fmla="*/ 221 h 223"/>
                  <a:gd name="T46" fmla="*/ 166 w 205"/>
                  <a:gd name="T47" fmla="*/ 217 h 223"/>
                  <a:gd name="T48" fmla="*/ 162 w 205"/>
                  <a:gd name="T49" fmla="*/ 211 h 223"/>
                  <a:gd name="T50" fmla="*/ 160 w 205"/>
                  <a:gd name="T51" fmla="*/ 203 h 223"/>
                  <a:gd name="T52" fmla="*/ 156 w 205"/>
                  <a:gd name="T53" fmla="*/ 203 h 223"/>
                  <a:gd name="T54" fmla="*/ 142 w 205"/>
                  <a:gd name="T55" fmla="*/ 203 h 223"/>
                  <a:gd name="T56" fmla="*/ 124 w 205"/>
                  <a:gd name="T57" fmla="*/ 207 h 223"/>
                  <a:gd name="T58" fmla="*/ 112 w 205"/>
                  <a:gd name="T59" fmla="*/ 213 h 223"/>
                  <a:gd name="T60" fmla="*/ 94 w 205"/>
                  <a:gd name="T61" fmla="*/ 211 h 223"/>
                  <a:gd name="T62" fmla="*/ 70 w 205"/>
                  <a:gd name="T63" fmla="*/ 211 h 223"/>
                  <a:gd name="T64" fmla="*/ 52 w 205"/>
                  <a:gd name="T65" fmla="*/ 211 h 223"/>
                  <a:gd name="T66" fmla="*/ 42 w 205"/>
                  <a:gd name="T67" fmla="*/ 211 h 223"/>
                  <a:gd name="T68" fmla="*/ 26 w 205"/>
                  <a:gd name="T69" fmla="*/ 211 h 223"/>
                  <a:gd name="T70" fmla="*/ 6 w 205"/>
                  <a:gd name="T71" fmla="*/ 211 h 223"/>
                  <a:gd name="T72" fmla="*/ 6 w 205"/>
                  <a:gd name="T73" fmla="*/ 191 h 223"/>
                  <a:gd name="T74" fmla="*/ 6 w 205"/>
                  <a:gd name="T75" fmla="*/ 181 h 223"/>
                  <a:gd name="T76" fmla="*/ 6 w 205"/>
                  <a:gd name="T77" fmla="*/ 165 h 223"/>
                  <a:gd name="T78" fmla="*/ 6 w 205"/>
                  <a:gd name="T79" fmla="*/ 155 h 223"/>
                  <a:gd name="T80" fmla="*/ 6 w 205"/>
                  <a:gd name="T81" fmla="*/ 144 h 223"/>
                  <a:gd name="T82" fmla="*/ 6 w 205"/>
                  <a:gd name="T83" fmla="*/ 134 h 223"/>
                  <a:gd name="T84" fmla="*/ 6 w 205"/>
                  <a:gd name="T85" fmla="*/ 124 h 223"/>
                  <a:gd name="T86" fmla="*/ 0 w 205"/>
                  <a:gd name="T87" fmla="*/ 114 h 223"/>
                  <a:gd name="T88" fmla="*/ 6 w 205"/>
                  <a:gd name="T89" fmla="*/ 100 h 223"/>
                  <a:gd name="T90" fmla="*/ 8 w 205"/>
                  <a:gd name="T91" fmla="*/ 86 h 223"/>
                  <a:gd name="T92" fmla="*/ 8 w 205"/>
                  <a:gd name="T93" fmla="*/ 72 h 223"/>
                  <a:gd name="T94" fmla="*/ 18 w 205"/>
                  <a:gd name="T95" fmla="*/ 58 h 223"/>
                  <a:gd name="T96" fmla="*/ 24 w 205"/>
                  <a:gd name="T97" fmla="*/ 48 h 223"/>
                  <a:gd name="T98" fmla="*/ 36 w 205"/>
                  <a:gd name="T99" fmla="*/ 30 h 223"/>
                  <a:gd name="T100" fmla="*/ 48 w 205"/>
                  <a:gd name="T101" fmla="*/ 16 h 223"/>
                  <a:gd name="T102" fmla="*/ 62 w 205"/>
                  <a:gd name="T103" fmla="*/ 4 h 223"/>
                  <a:gd name="T104" fmla="*/ 68 w 205"/>
                  <a:gd name="T105" fmla="*/ 1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5" h="223">
                    <a:moveTo>
                      <a:pt x="68" y="10"/>
                    </a:moveTo>
                    <a:lnTo>
                      <a:pt x="70" y="8"/>
                    </a:lnTo>
                    <a:lnTo>
                      <a:pt x="70" y="10"/>
                    </a:lnTo>
                    <a:lnTo>
                      <a:pt x="72" y="10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4" y="0"/>
                    </a:lnTo>
                    <a:lnTo>
                      <a:pt x="80" y="6"/>
                    </a:lnTo>
                    <a:lnTo>
                      <a:pt x="84" y="10"/>
                    </a:lnTo>
                    <a:lnTo>
                      <a:pt x="86" y="14"/>
                    </a:lnTo>
                    <a:lnTo>
                      <a:pt x="90" y="16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102" y="26"/>
                    </a:lnTo>
                    <a:lnTo>
                      <a:pt x="104" y="28"/>
                    </a:lnTo>
                    <a:lnTo>
                      <a:pt x="106" y="30"/>
                    </a:lnTo>
                    <a:lnTo>
                      <a:pt x="106" y="34"/>
                    </a:lnTo>
                    <a:lnTo>
                      <a:pt x="108" y="36"/>
                    </a:lnTo>
                    <a:lnTo>
                      <a:pt x="112" y="38"/>
                    </a:lnTo>
                    <a:lnTo>
                      <a:pt x="114" y="40"/>
                    </a:lnTo>
                    <a:lnTo>
                      <a:pt x="116" y="44"/>
                    </a:lnTo>
                    <a:lnTo>
                      <a:pt x="118" y="44"/>
                    </a:lnTo>
                    <a:lnTo>
                      <a:pt x="118" y="46"/>
                    </a:lnTo>
                    <a:lnTo>
                      <a:pt x="120" y="48"/>
                    </a:lnTo>
                    <a:lnTo>
                      <a:pt x="122" y="48"/>
                    </a:lnTo>
                    <a:lnTo>
                      <a:pt x="124" y="52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8" y="56"/>
                    </a:lnTo>
                    <a:lnTo>
                      <a:pt x="130" y="56"/>
                    </a:lnTo>
                    <a:lnTo>
                      <a:pt x="130" y="58"/>
                    </a:lnTo>
                    <a:lnTo>
                      <a:pt x="132" y="58"/>
                    </a:lnTo>
                    <a:lnTo>
                      <a:pt x="134" y="60"/>
                    </a:lnTo>
                    <a:lnTo>
                      <a:pt x="136" y="62"/>
                    </a:lnTo>
                    <a:lnTo>
                      <a:pt x="136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40" y="66"/>
                    </a:lnTo>
                    <a:lnTo>
                      <a:pt x="140" y="66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6" y="70"/>
                    </a:lnTo>
                    <a:lnTo>
                      <a:pt x="146" y="72"/>
                    </a:lnTo>
                    <a:lnTo>
                      <a:pt x="148" y="74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2" y="78"/>
                    </a:lnTo>
                    <a:lnTo>
                      <a:pt x="154" y="78"/>
                    </a:lnTo>
                    <a:lnTo>
                      <a:pt x="154" y="80"/>
                    </a:lnTo>
                    <a:lnTo>
                      <a:pt x="154" y="82"/>
                    </a:lnTo>
                    <a:lnTo>
                      <a:pt x="156" y="84"/>
                    </a:lnTo>
                    <a:lnTo>
                      <a:pt x="158" y="84"/>
                    </a:lnTo>
                    <a:lnTo>
                      <a:pt x="160" y="88"/>
                    </a:lnTo>
                    <a:lnTo>
                      <a:pt x="166" y="94"/>
                    </a:lnTo>
                    <a:lnTo>
                      <a:pt x="168" y="94"/>
                    </a:lnTo>
                    <a:lnTo>
                      <a:pt x="170" y="96"/>
                    </a:lnTo>
                    <a:lnTo>
                      <a:pt x="168" y="98"/>
                    </a:lnTo>
                    <a:lnTo>
                      <a:pt x="166" y="100"/>
                    </a:lnTo>
                    <a:lnTo>
                      <a:pt x="162" y="104"/>
                    </a:lnTo>
                    <a:lnTo>
                      <a:pt x="158" y="108"/>
                    </a:lnTo>
                    <a:lnTo>
                      <a:pt x="154" y="114"/>
                    </a:lnTo>
                    <a:lnTo>
                      <a:pt x="156" y="116"/>
                    </a:lnTo>
                    <a:lnTo>
                      <a:pt x="160" y="122"/>
                    </a:lnTo>
                    <a:lnTo>
                      <a:pt x="162" y="122"/>
                    </a:lnTo>
                    <a:lnTo>
                      <a:pt x="164" y="124"/>
                    </a:lnTo>
                    <a:lnTo>
                      <a:pt x="168" y="128"/>
                    </a:lnTo>
                    <a:lnTo>
                      <a:pt x="170" y="130"/>
                    </a:lnTo>
                    <a:lnTo>
                      <a:pt x="174" y="134"/>
                    </a:lnTo>
                    <a:lnTo>
                      <a:pt x="178" y="138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4" y="144"/>
                    </a:lnTo>
                    <a:lnTo>
                      <a:pt x="187" y="146"/>
                    </a:lnTo>
                    <a:lnTo>
                      <a:pt x="187" y="148"/>
                    </a:lnTo>
                    <a:lnTo>
                      <a:pt x="189" y="150"/>
                    </a:lnTo>
                    <a:lnTo>
                      <a:pt x="193" y="153"/>
                    </a:lnTo>
                    <a:lnTo>
                      <a:pt x="193" y="155"/>
                    </a:lnTo>
                    <a:lnTo>
                      <a:pt x="195" y="157"/>
                    </a:lnTo>
                    <a:lnTo>
                      <a:pt x="199" y="159"/>
                    </a:lnTo>
                    <a:lnTo>
                      <a:pt x="205" y="167"/>
                    </a:lnTo>
                    <a:lnTo>
                      <a:pt x="203" y="169"/>
                    </a:lnTo>
                    <a:lnTo>
                      <a:pt x="201" y="173"/>
                    </a:lnTo>
                    <a:lnTo>
                      <a:pt x="199" y="175"/>
                    </a:lnTo>
                    <a:lnTo>
                      <a:pt x="197" y="177"/>
                    </a:lnTo>
                    <a:lnTo>
                      <a:pt x="195" y="179"/>
                    </a:lnTo>
                    <a:lnTo>
                      <a:pt x="193" y="179"/>
                    </a:lnTo>
                    <a:lnTo>
                      <a:pt x="189" y="183"/>
                    </a:lnTo>
                    <a:lnTo>
                      <a:pt x="189" y="185"/>
                    </a:lnTo>
                    <a:lnTo>
                      <a:pt x="187" y="187"/>
                    </a:lnTo>
                    <a:lnTo>
                      <a:pt x="184" y="189"/>
                    </a:lnTo>
                    <a:lnTo>
                      <a:pt x="187" y="189"/>
                    </a:lnTo>
                    <a:lnTo>
                      <a:pt x="189" y="193"/>
                    </a:lnTo>
                    <a:lnTo>
                      <a:pt x="191" y="193"/>
                    </a:lnTo>
                    <a:lnTo>
                      <a:pt x="195" y="197"/>
                    </a:lnTo>
                    <a:lnTo>
                      <a:pt x="199" y="201"/>
                    </a:lnTo>
                    <a:lnTo>
                      <a:pt x="195" y="205"/>
                    </a:lnTo>
                    <a:lnTo>
                      <a:pt x="195" y="207"/>
                    </a:lnTo>
                    <a:lnTo>
                      <a:pt x="193" y="209"/>
                    </a:lnTo>
                    <a:lnTo>
                      <a:pt x="189" y="211"/>
                    </a:lnTo>
                    <a:lnTo>
                      <a:pt x="187" y="211"/>
                    </a:lnTo>
                    <a:lnTo>
                      <a:pt x="184" y="213"/>
                    </a:lnTo>
                    <a:lnTo>
                      <a:pt x="182" y="215"/>
                    </a:lnTo>
                    <a:lnTo>
                      <a:pt x="178" y="219"/>
                    </a:lnTo>
                    <a:lnTo>
                      <a:pt x="176" y="221"/>
                    </a:lnTo>
                    <a:lnTo>
                      <a:pt x="174" y="221"/>
                    </a:lnTo>
                    <a:lnTo>
                      <a:pt x="174" y="219"/>
                    </a:lnTo>
                    <a:lnTo>
                      <a:pt x="172" y="219"/>
                    </a:lnTo>
                    <a:lnTo>
                      <a:pt x="170" y="221"/>
                    </a:lnTo>
                    <a:lnTo>
                      <a:pt x="170" y="223"/>
                    </a:lnTo>
                    <a:lnTo>
                      <a:pt x="168" y="223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4" y="219"/>
                    </a:lnTo>
                    <a:lnTo>
                      <a:pt x="166" y="221"/>
                    </a:lnTo>
                    <a:lnTo>
                      <a:pt x="166" y="219"/>
                    </a:lnTo>
                    <a:lnTo>
                      <a:pt x="166" y="217"/>
                    </a:lnTo>
                    <a:lnTo>
                      <a:pt x="166" y="215"/>
                    </a:lnTo>
                    <a:lnTo>
                      <a:pt x="164" y="213"/>
                    </a:lnTo>
                    <a:lnTo>
                      <a:pt x="164" y="211"/>
                    </a:lnTo>
                    <a:lnTo>
                      <a:pt x="162" y="211"/>
                    </a:lnTo>
                    <a:lnTo>
                      <a:pt x="162" y="211"/>
                    </a:lnTo>
                    <a:lnTo>
                      <a:pt x="160" y="211"/>
                    </a:lnTo>
                    <a:lnTo>
                      <a:pt x="158" y="207"/>
                    </a:lnTo>
                    <a:lnTo>
                      <a:pt x="158" y="205"/>
                    </a:lnTo>
                    <a:lnTo>
                      <a:pt x="160" y="205"/>
                    </a:lnTo>
                    <a:lnTo>
                      <a:pt x="160" y="203"/>
                    </a:lnTo>
                    <a:lnTo>
                      <a:pt x="162" y="203"/>
                    </a:lnTo>
                    <a:lnTo>
                      <a:pt x="160" y="203"/>
                    </a:lnTo>
                    <a:lnTo>
                      <a:pt x="158" y="201"/>
                    </a:lnTo>
                    <a:lnTo>
                      <a:pt x="158" y="203"/>
                    </a:lnTo>
                    <a:lnTo>
                      <a:pt x="156" y="203"/>
                    </a:lnTo>
                    <a:lnTo>
                      <a:pt x="154" y="203"/>
                    </a:lnTo>
                    <a:lnTo>
                      <a:pt x="154" y="203"/>
                    </a:lnTo>
                    <a:lnTo>
                      <a:pt x="148" y="203"/>
                    </a:lnTo>
                    <a:lnTo>
                      <a:pt x="144" y="203"/>
                    </a:lnTo>
                    <a:lnTo>
                      <a:pt x="142" y="203"/>
                    </a:lnTo>
                    <a:lnTo>
                      <a:pt x="142" y="201"/>
                    </a:lnTo>
                    <a:lnTo>
                      <a:pt x="128" y="201"/>
                    </a:lnTo>
                    <a:lnTo>
                      <a:pt x="126" y="201"/>
                    </a:lnTo>
                    <a:lnTo>
                      <a:pt x="126" y="207"/>
                    </a:lnTo>
                    <a:lnTo>
                      <a:pt x="124" y="207"/>
                    </a:lnTo>
                    <a:lnTo>
                      <a:pt x="120" y="207"/>
                    </a:lnTo>
                    <a:lnTo>
                      <a:pt x="114" y="207"/>
                    </a:lnTo>
                    <a:lnTo>
                      <a:pt x="114" y="211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08" y="211"/>
                    </a:lnTo>
                    <a:lnTo>
                      <a:pt x="106" y="211"/>
                    </a:lnTo>
                    <a:lnTo>
                      <a:pt x="102" y="211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0" y="211"/>
                    </a:lnTo>
                    <a:lnTo>
                      <a:pt x="84" y="211"/>
                    </a:lnTo>
                    <a:lnTo>
                      <a:pt x="80" y="211"/>
                    </a:lnTo>
                    <a:lnTo>
                      <a:pt x="72" y="211"/>
                    </a:lnTo>
                    <a:lnTo>
                      <a:pt x="70" y="211"/>
                    </a:lnTo>
                    <a:lnTo>
                      <a:pt x="68" y="211"/>
                    </a:lnTo>
                    <a:lnTo>
                      <a:pt x="62" y="211"/>
                    </a:lnTo>
                    <a:lnTo>
                      <a:pt x="58" y="211"/>
                    </a:lnTo>
                    <a:lnTo>
                      <a:pt x="54" y="211"/>
                    </a:lnTo>
                    <a:lnTo>
                      <a:pt x="52" y="211"/>
                    </a:lnTo>
                    <a:lnTo>
                      <a:pt x="48" y="211"/>
                    </a:lnTo>
                    <a:lnTo>
                      <a:pt x="48" y="209"/>
                    </a:lnTo>
                    <a:lnTo>
                      <a:pt x="48" y="207"/>
                    </a:lnTo>
                    <a:lnTo>
                      <a:pt x="42" y="207"/>
                    </a:lnTo>
                    <a:lnTo>
                      <a:pt x="42" y="211"/>
                    </a:lnTo>
                    <a:lnTo>
                      <a:pt x="40" y="211"/>
                    </a:lnTo>
                    <a:lnTo>
                      <a:pt x="36" y="211"/>
                    </a:lnTo>
                    <a:lnTo>
                      <a:pt x="32" y="211"/>
                    </a:lnTo>
                    <a:lnTo>
                      <a:pt x="28" y="211"/>
                    </a:lnTo>
                    <a:lnTo>
                      <a:pt x="26" y="211"/>
                    </a:lnTo>
                    <a:lnTo>
                      <a:pt x="24" y="211"/>
                    </a:lnTo>
                    <a:lnTo>
                      <a:pt x="20" y="211"/>
                    </a:lnTo>
                    <a:lnTo>
                      <a:pt x="16" y="211"/>
                    </a:lnTo>
                    <a:lnTo>
                      <a:pt x="8" y="211"/>
                    </a:lnTo>
                    <a:lnTo>
                      <a:pt x="6" y="211"/>
                    </a:lnTo>
                    <a:lnTo>
                      <a:pt x="6" y="209"/>
                    </a:lnTo>
                    <a:lnTo>
                      <a:pt x="6" y="205"/>
                    </a:lnTo>
                    <a:lnTo>
                      <a:pt x="6" y="203"/>
                    </a:lnTo>
                    <a:lnTo>
                      <a:pt x="6" y="193"/>
                    </a:lnTo>
                    <a:lnTo>
                      <a:pt x="6" y="191"/>
                    </a:lnTo>
                    <a:lnTo>
                      <a:pt x="6" y="189"/>
                    </a:lnTo>
                    <a:lnTo>
                      <a:pt x="6" y="187"/>
                    </a:lnTo>
                    <a:lnTo>
                      <a:pt x="6" y="185"/>
                    </a:lnTo>
                    <a:lnTo>
                      <a:pt x="6" y="183"/>
                    </a:lnTo>
                    <a:lnTo>
                      <a:pt x="6" y="181"/>
                    </a:lnTo>
                    <a:lnTo>
                      <a:pt x="6" y="173"/>
                    </a:lnTo>
                    <a:lnTo>
                      <a:pt x="6" y="171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1"/>
                    </a:lnTo>
                    <a:lnTo>
                      <a:pt x="6" y="159"/>
                    </a:lnTo>
                    <a:lnTo>
                      <a:pt x="6" y="157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6" y="124"/>
                    </a:lnTo>
                    <a:lnTo>
                      <a:pt x="6" y="122"/>
                    </a:lnTo>
                    <a:lnTo>
                      <a:pt x="4" y="122"/>
                    </a:lnTo>
                    <a:lnTo>
                      <a:pt x="4" y="118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8" y="112"/>
                    </a:lnTo>
                    <a:lnTo>
                      <a:pt x="8" y="108"/>
                    </a:lnTo>
                    <a:lnTo>
                      <a:pt x="6" y="100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6" y="76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10" y="68"/>
                    </a:lnTo>
                    <a:lnTo>
                      <a:pt x="12" y="66"/>
                    </a:lnTo>
                    <a:lnTo>
                      <a:pt x="14" y="64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20" y="54"/>
                    </a:lnTo>
                    <a:lnTo>
                      <a:pt x="22" y="50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0" y="24"/>
                    </a:lnTo>
                    <a:lnTo>
                      <a:pt x="42" y="22"/>
                    </a:lnTo>
                    <a:lnTo>
                      <a:pt x="44" y="18"/>
                    </a:lnTo>
                    <a:lnTo>
                      <a:pt x="48" y="16"/>
                    </a:lnTo>
                    <a:lnTo>
                      <a:pt x="54" y="8"/>
                    </a:lnTo>
                    <a:lnTo>
                      <a:pt x="56" y="4"/>
                    </a:lnTo>
                    <a:lnTo>
                      <a:pt x="58" y="0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8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3" name="Freeform 122">
                <a:extLst>
                  <a:ext uri="{FF2B5EF4-FFF2-40B4-BE49-F238E27FC236}">
                    <a16:creationId xmlns:a16="http://schemas.microsoft.com/office/drawing/2014/main" id="{7268C11C-E40C-66FD-F6B3-57B63A321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438" y="3275013"/>
                <a:ext cx="247650" cy="322263"/>
              </a:xfrm>
              <a:custGeom>
                <a:avLst/>
                <a:gdLst>
                  <a:gd name="T0" fmla="*/ 46 w 156"/>
                  <a:gd name="T1" fmla="*/ 22 h 203"/>
                  <a:gd name="T2" fmla="*/ 48 w 156"/>
                  <a:gd name="T3" fmla="*/ 30 h 203"/>
                  <a:gd name="T4" fmla="*/ 54 w 156"/>
                  <a:gd name="T5" fmla="*/ 30 h 203"/>
                  <a:gd name="T6" fmla="*/ 56 w 156"/>
                  <a:gd name="T7" fmla="*/ 22 h 203"/>
                  <a:gd name="T8" fmla="*/ 62 w 156"/>
                  <a:gd name="T9" fmla="*/ 22 h 203"/>
                  <a:gd name="T10" fmla="*/ 68 w 156"/>
                  <a:gd name="T11" fmla="*/ 22 h 203"/>
                  <a:gd name="T12" fmla="*/ 68 w 156"/>
                  <a:gd name="T13" fmla="*/ 34 h 203"/>
                  <a:gd name="T14" fmla="*/ 78 w 156"/>
                  <a:gd name="T15" fmla="*/ 40 h 203"/>
                  <a:gd name="T16" fmla="*/ 84 w 156"/>
                  <a:gd name="T17" fmla="*/ 40 h 203"/>
                  <a:gd name="T18" fmla="*/ 94 w 156"/>
                  <a:gd name="T19" fmla="*/ 40 h 203"/>
                  <a:gd name="T20" fmla="*/ 102 w 156"/>
                  <a:gd name="T21" fmla="*/ 40 h 203"/>
                  <a:gd name="T22" fmla="*/ 110 w 156"/>
                  <a:gd name="T23" fmla="*/ 48 h 203"/>
                  <a:gd name="T24" fmla="*/ 110 w 156"/>
                  <a:gd name="T25" fmla="*/ 60 h 203"/>
                  <a:gd name="T26" fmla="*/ 110 w 156"/>
                  <a:gd name="T27" fmla="*/ 76 h 203"/>
                  <a:gd name="T28" fmla="*/ 110 w 156"/>
                  <a:gd name="T29" fmla="*/ 96 h 203"/>
                  <a:gd name="T30" fmla="*/ 116 w 156"/>
                  <a:gd name="T31" fmla="*/ 98 h 203"/>
                  <a:gd name="T32" fmla="*/ 126 w 156"/>
                  <a:gd name="T33" fmla="*/ 98 h 203"/>
                  <a:gd name="T34" fmla="*/ 134 w 156"/>
                  <a:gd name="T35" fmla="*/ 102 h 203"/>
                  <a:gd name="T36" fmla="*/ 134 w 156"/>
                  <a:gd name="T37" fmla="*/ 114 h 203"/>
                  <a:gd name="T38" fmla="*/ 134 w 156"/>
                  <a:gd name="T39" fmla="*/ 126 h 203"/>
                  <a:gd name="T40" fmla="*/ 134 w 156"/>
                  <a:gd name="T41" fmla="*/ 144 h 203"/>
                  <a:gd name="T42" fmla="*/ 144 w 156"/>
                  <a:gd name="T43" fmla="*/ 148 h 203"/>
                  <a:gd name="T44" fmla="*/ 156 w 156"/>
                  <a:gd name="T45" fmla="*/ 148 h 203"/>
                  <a:gd name="T46" fmla="*/ 156 w 156"/>
                  <a:gd name="T47" fmla="*/ 158 h 203"/>
                  <a:gd name="T48" fmla="*/ 156 w 156"/>
                  <a:gd name="T49" fmla="*/ 175 h 203"/>
                  <a:gd name="T50" fmla="*/ 156 w 156"/>
                  <a:gd name="T51" fmla="*/ 185 h 203"/>
                  <a:gd name="T52" fmla="*/ 156 w 156"/>
                  <a:gd name="T53" fmla="*/ 203 h 203"/>
                  <a:gd name="T54" fmla="*/ 126 w 156"/>
                  <a:gd name="T55" fmla="*/ 201 h 203"/>
                  <a:gd name="T56" fmla="*/ 114 w 156"/>
                  <a:gd name="T57" fmla="*/ 201 h 203"/>
                  <a:gd name="T58" fmla="*/ 108 w 156"/>
                  <a:gd name="T59" fmla="*/ 197 h 203"/>
                  <a:gd name="T60" fmla="*/ 100 w 156"/>
                  <a:gd name="T61" fmla="*/ 201 h 203"/>
                  <a:gd name="T62" fmla="*/ 92 w 156"/>
                  <a:gd name="T63" fmla="*/ 197 h 203"/>
                  <a:gd name="T64" fmla="*/ 80 w 156"/>
                  <a:gd name="T65" fmla="*/ 197 h 203"/>
                  <a:gd name="T66" fmla="*/ 64 w 156"/>
                  <a:gd name="T67" fmla="*/ 197 h 203"/>
                  <a:gd name="T68" fmla="*/ 46 w 156"/>
                  <a:gd name="T69" fmla="*/ 197 h 203"/>
                  <a:gd name="T70" fmla="*/ 30 w 156"/>
                  <a:gd name="T71" fmla="*/ 197 h 203"/>
                  <a:gd name="T72" fmla="*/ 12 w 156"/>
                  <a:gd name="T73" fmla="*/ 197 h 203"/>
                  <a:gd name="T74" fmla="*/ 2 w 156"/>
                  <a:gd name="T75" fmla="*/ 189 h 203"/>
                  <a:gd name="T76" fmla="*/ 6 w 156"/>
                  <a:gd name="T77" fmla="*/ 183 h 203"/>
                  <a:gd name="T78" fmla="*/ 2 w 156"/>
                  <a:gd name="T79" fmla="*/ 177 h 203"/>
                  <a:gd name="T80" fmla="*/ 0 w 156"/>
                  <a:gd name="T81" fmla="*/ 168 h 203"/>
                  <a:gd name="T82" fmla="*/ 0 w 156"/>
                  <a:gd name="T83" fmla="*/ 146 h 203"/>
                  <a:gd name="T84" fmla="*/ 12 w 156"/>
                  <a:gd name="T85" fmla="*/ 140 h 203"/>
                  <a:gd name="T86" fmla="*/ 12 w 156"/>
                  <a:gd name="T87" fmla="*/ 126 h 203"/>
                  <a:gd name="T88" fmla="*/ 12 w 156"/>
                  <a:gd name="T89" fmla="*/ 112 h 203"/>
                  <a:gd name="T90" fmla="*/ 10 w 156"/>
                  <a:gd name="T91" fmla="*/ 104 h 203"/>
                  <a:gd name="T92" fmla="*/ 10 w 156"/>
                  <a:gd name="T93" fmla="*/ 96 h 203"/>
                  <a:gd name="T94" fmla="*/ 18 w 156"/>
                  <a:gd name="T95" fmla="*/ 98 h 203"/>
                  <a:gd name="T96" fmla="*/ 26 w 156"/>
                  <a:gd name="T97" fmla="*/ 86 h 203"/>
                  <a:gd name="T98" fmla="*/ 26 w 156"/>
                  <a:gd name="T99" fmla="*/ 70 h 203"/>
                  <a:gd name="T100" fmla="*/ 26 w 156"/>
                  <a:gd name="T101" fmla="*/ 52 h 203"/>
                  <a:gd name="T102" fmla="*/ 26 w 156"/>
                  <a:gd name="T103" fmla="*/ 38 h 203"/>
                  <a:gd name="T104" fmla="*/ 24 w 156"/>
                  <a:gd name="T105" fmla="*/ 32 h 203"/>
                  <a:gd name="T106" fmla="*/ 24 w 156"/>
                  <a:gd name="T107" fmla="*/ 22 h 203"/>
                  <a:gd name="T108" fmla="*/ 24 w 156"/>
                  <a:gd name="T109" fmla="*/ 16 h 203"/>
                  <a:gd name="T110" fmla="*/ 32 w 156"/>
                  <a:gd name="T111" fmla="*/ 10 h 203"/>
                  <a:gd name="T112" fmla="*/ 32 w 156"/>
                  <a:gd name="T113" fmla="*/ 0 h 203"/>
                  <a:gd name="T114" fmla="*/ 42 w 156"/>
                  <a:gd name="T115" fmla="*/ 0 h 203"/>
                  <a:gd name="T116" fmla="*/ 42 w 156"/>
                  <a:gd name="T117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6" h="203">
                    <a:moveTo>
                      <a:pt x="42" y="22"/>
                    </a:moveTo>
                    <a:lnTo>
                      <a:pt x="42" y="24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54" y="32"/>
                    </a:lnTo>
                    <a:lnTo>
                      <a:pt x="54" y="30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60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6" y="22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8" y="26"/>
                    </a:lnTo>
                    <a:lnTo>
                      <a:pt x="68" y="34"/>
                    </a:lnTo>
                    <a:lnTo>
                      <a:pt x="68" y="40"/>
                    </a:lnTo>
                    <a:lnTo>
                      <a:pt x="74" y="40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90" y="40"/>
                    </a:lnTo>
                    <a:lnTo>
                      <a:pt x="94" y="40"/>
                    </a:lnTo>
                    <a:lnTo>
                      <a:pt x="98" y="40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10" y="40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54"/>
                    </a:lnTo>
                    <a:lnTo>
                      <a:pt x="110" y="58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0" y="68"/>
                    </a:lnTo>
                    <a:lnTo>
                      <a:pt x="110" y="76"/>
                    </a:lnTo>
                    <a:lnTo>
                      <a:pt x="110" y="84"/>
                    </a:lnTo>
                    <a:lnTo>
                      <a:pt x="110" y="86"/>
                    </a:lnTo>
                    <a:lnTo>
                      <a:pt x="110" y="96"/>
                    </a:lnTo>
                    <a:lnTo>
                      <a:pt x="110" y="98"/>
                    </a:lnTo>
                    <a:lnTo>
                      <a:pt x="114" y="98"/>
                    </a:lnTo>
                    <a:lnTo>
                      <a:pt x="116" y="98"/>
                    </a:lnTo>
                    <a:lnTo>
                      <a:pt x="118" y="98"/>
                    </a:lnTo>
                    <a:lnTo>
                      <a:pt x="120" y="98"/>
                    </a:lnTo>
                    <a:lnTo>
                      <a:pt x="126" y="98"/>
                    </a:lnTo>
                    <a:lnTo>
                      <a:pt x="128" y="98"/>
                    </a:lnTo>
                    <a:lnTo>
                      <a:pt x="134" y="98"/>
                    </a:lnTo>
                    <a:lnTo>
                      <a:pt x="134" y="102"/>
                    </a:lnTo>
                    <a:lnTo>
                      <a:pt x="134" y="110"/>
                    </a:lnTo>
                    <a:lnTo>
                      <a:pt x="134" y="112"/>
                    </a:lnTo>
                    <a:lnTo>
                      <a:pt x="134" y="114"/>
                    </a:lnTo>
                    <a:lnTo>
                      <a:pt x="134" y="120"/>
                    </a:lnTo>
                    <a:lnTo>
                      <a:pt x="134" y="124"/>
                    </a:lnTo>
                    <a:lnTo>
                      <a:pt x="134" y="126"/>
                    </a:lnTo>
                    <a:lnTo>
                      <a:pt x="134" y="134"/>
                    </a:lnTo>
                    <a:lnTo>
                      <a:pt x="134" y="136"/>
                    </a:lnTo>
                    <a:lnTo>
                      <a:pt x="134" y="144"/>
                    </a:lnTo>
                    <a:lnTo>
                      <a:pt x="134" y="146"/>
                    </a:lnTo>
                    <a:lnTo>
                      <a:pt x="142" y="148"/>
                    </a:lnTo>
                    <a:lnTo>
                      <a:pt x="144" y="148"/>
                    </a:lnTo>
                    <a:lnTo>
                      <a:pt x="146" y="148"/>
                    </a:lnTo>
                    <a:lnTo>
                      <a:pt x="154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6" y="154"/>
                    </a:lnTo>
                    <a:lnTo>
                      <a:pt x="156" y="158"/>
                    </a:lnTo>
                    <a:lnTo>
                      <a:pt x="156" y="162"/>
                    </a:lnTo>
                    <a:lnTo>
                      <a:pt x="156" y="168"/>
                    </a:lnTo>
                    <a:lnTo>
                      <a:pt x="156" y="175"/>
                    </a:lnTo>
                    <a:lnTo>
                      <a:pt x="156" y="181"/>
                    </a:lnTo>
                    <a:lnTo>
                      <a:pt x="156" y="183"/>
                    </a:lnTo>
                    <a:lnTo>
                      <a:pt x="156" y="185"/>
                    </a:lnTo>
                    <a:lnTo>
                      <a:pt x="156" y="193"/>
                    </a:lnTo>
                    <a:lnTo>
                      <a:pt x="156" y="201"/>
                    </a:lnTo>
                    <a:lnTo>
                      <a:pt x="156" y="203"/>
                    </a:lnTo>
                    <a:lnTo>
                      <a:pt x="138" y="201"/>
                    </a:lnTo>
                    <a:lnTo>
                      <a:pt x="134" y="201"/>
                    </a:lnTo>
                    <a:lnTo>
                      <a:pt x="126" y="201"/>
                    </a:lnTo>
                    <a:lnTo>
                      <a:pt x="122" y="201"/>
                    </a:lnTo>
                    <a:lnTo>
                      <a:pt x="118" y="201"/>
                    </a:lnTo>
                    <a:lnTo>
                      <a:pt x="114" y="201"/>
                    </a:lnTo>
                    <a:lnTo>
                      <a:pt x="112" y="201"/>
                    </a:lnTo>
                    <a:lnTo>
                      <a:pt x="106" y="201"/>
                    </a:lnTo>
                    <a:lnTo>
                      <a:pt x="108" y="197"/>
                    </a:lnTo>
                    <a:lnTo>
                      <a:pt x="102" y="197"/>
                    </a:lnTo>
                    <a:lnTo>
                      <a:pt x="100" y="199"/>
                    </a:lnTo>
                    <a:lnTo>
                      <a:pt x="100" y="201"/>
                    </a:lnTo>
                    <a:lnTo>
                      <a:pt x="94" y="201"/>
                    </a:lnTo>
                    <a:lnTo>
                      <a:pt x="94" y="197"/>
                    </a:lnTo>
                    <a:lnTo>
                      <a:pt x="92" y="197"/>
                    </a:lnTo>
                    <a:lnTo>
                      <a:pt x="90" y="197"/>
                    </a:lnTo>
                    <a:lnTo>
                      <a:pt x="90" y="197"/>
                    </a:lnTo>
                    <a:lnTo>
                      <a:pt x="80" y="197"/>
                    </a:lnTo>
                    <a:lnTo>
                      <a:pt x="78" y="197"/>
                    </a:lnTo>
                    <a:lnTo>
                      <a:pt x="68" y="197"/>
                    </a:lnTo>
                    <a:lnTo>
                      <a:pt x="64" y="197"/>
                    </a:lnTo>
                    <a:lnTo>
                      <a:pt x="58" y="197"/>
                    </a:lnTo>
                    <a:lnTo>
                      <a:pt x="54" y="197"/>
                    </a:lnTo>
                    <a:lnTo>
                      <a:pt x="46" y="197"/>
                    </a:lnTo>
                    <a:lnTo>
                      <a:pt x="36" y="197"/>
                    </a:lnTo>
                    <a:lnTo>
                      <a:pt x="34" y="197"/>
                    </a:lnTo>
                    <a:lnTo>
                      <a:pt x="30" y="197"/>
                    </a:lnTo>
                    <a:lnTo>
                      <a:pt x="24" y="197"/>
                    </a:lnTo>
                    <a:lnTo>
                      <a:pt x="16" y="197"/>
                    </a:lnTo>
                    <a:lnTo>
                      <a:pt x="12" y="197"/>
                    </a:lnTo>
                    <a:lnTo>
                      <a:pt x="0" y="195"/>
                    </a:lnTo>
                    <a:lnTo>
                      <a:pt x="0" y="189"/>
                    </a:lnTo>
                    <a:lnTo>
                      <a:pt x="2" y="189"/>
                    </a:lnTo>
                    <a:lnTo>
                      <a:pt x="6" y="189"/>
                    </a:lnTo>
                    <a:lnTo>
                      <a:pt x="6" y="185"/>
                    </a:lnTo>
                    <a:lnTo>
                      <a:pt x="6" y="183"/>
                    </a:lnTo>
                    <a:lnTo>
                      <a:pt x="6" y="179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0" y="173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46"/>
                    </a:lnTo>
                    <a:lnTo>
                      <a:pt x="6" y="146"/>
                    </a:lnTo>
                    <a:lnTo>
                      <a:pt x="12" y="146"/>
                    </a:lnTo>
                    <a:lnTo>
                      <a:pt x="12" y="140"/>
                    </a:lnTo>
                    <a:lnTo>
                      <a:pt x="12" y="134"/>
                    </a:lnTo>
                    <a:lnTo>
                      <a:pt x="12" y="128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12" y="116"/>
                    </a:lnTo>
                    <a:lnTo>
                      <a:pt x="12" y="112"/>
                    </a:lnTo>
                    <a:lnTo>
                      <a:pt x="12" y="108"/>
                    </a:lnTo>
                    <a:lnTo>
                      <a:pt x="12" y="104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4" y="96"/>
                    </a:lnTo>
                    <a:lnTo>
                      <a:pt x="16" y="98"/>
                    </a:lnTo>
                    <a:lnTo>
                      <a:pt x="18" y="98"/>
                    </a:lnTo>
                    <a:lnTo>
                      <a:pt x="24" y="98"/>
                    </a:lnTo>
                    <a:lnTo>
                      <a:pt x="26" y="98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6" y="72"/>
                    </a:lnTo>
                    <a:lnTo>
                      <a:pt x="26" y="70"/>
                    </a:lnTo>
                    <a:lnTo>
                      <a:pt x="26" y="62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6" y="50"/>
                    </a:lnTo>
                    <a:lnTo>
                      <a:pt x="26" y="46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4" y="32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2" y="6"/>
                    </a:lnTo>
                    <a:lnTo>
                      <a:pt x="42" y="14"/>
                    </a:lnTo>
                    <a:lnTo>
                      <a:pt x="42" y="2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4" name="Freeform 134">
                <a:extLst>
                  <a:ext uri="{FF2B5EF4-FFF2-40B4-BE49-F238E27FC236}">
                    <a16:creationId xmlns:a16="http://schemas.microsoft.com/office/drawing/2014/main" id="{663D2284-7B29-9DF7-01F1-89E5ED130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988" y="3822700"/>
                <a:ext cx="342900" cy="411163"/>
              </a:xfrm>
              <a:custGeom>
                <a:avLst/>
                <a:gdLst>
                  <a:gd name="T0" fmla="*/ 126 w 216"/>
                  <a:gd name="T1" fmla="*/ 26 h 259"/>
                  <a:gd name="T2" fmla="*/ 136 w 216"/>
                  <a:gd name="T3" fmla="*/ 34 h 259"/>
                  <a:gd name="T4" fmla="*/ 140 w 216"/>
                  <a:gd name="T5" fmla="*/ 42 h 259"/>
                  <a:gd name="T6" fmla="*/ 146 w 216"/>
                  <a:gd name="T7" fmla="*/ 50 h 259"/>
                  <a:gd name="T8" fmla="*/ 152 w 216"/>
                  <a:gd name="T9" fmla="*/ 60 h 259"/>
                  <a:gd name="T10" fmla="*/ 160 w 216"/>
                  <a:gd name="T11" fmla="*/ 68 h 259"/>
                  <a:gd name="T12" fmla="*/ 170 w 216"/>
                  <a:gd name="T13" fmla="*/ 70 h 259"/>
                  <a:gd name="T14" fmla="*/ 180 w 216"/>
                  <a:gd name="T15" fmla="*/ 74 h 259"/>
                  <a:gd name="T16" fmla="*/ 188 w 216"/>
                  <a:gd name="T17" fmla="*/ 74 h 259"/>
                  <a:gd name="T18" fmla="*/ 194 w 216"/>
                  <a:gd name="T19" fmla="*/ 78 h 259"/>
                  <a:gd name="T20" fmla="*/ 198 w 216"/>
                  <a:gd name="T21" fmla="*/ 82 h 259"/>
                  <a:gd name="T22" fmla="*/ 204 w 216"/>
                  <a:gd name="T23" fmla="*/ 88 h 259"/>
                  <a:gd name="T24" fmla="*/ 208 w 216"/>
                  <a:gd name="T25" fmla="*/ 94 h 259"/>
                  <a:gd name="T26" fmla="*/ 212 w 216"/>
                  <a:gd name="T27" fmla="*/ 100 h 259"/>
                  <a:gd name="T28" fmla="*/ 214 w 216"/>
                  <a:gd name="T29" fmla="*/ 110 h 259"/>
                  <a:gd name="T30" fmla="*/ 214 w 216"/>
                  <a:gd name="T31" fmla="*/ 120 h 259"/>
                  <a:gd name="T32" fmla="*/ 214 w 216"/>
                  <a:gd name="T33" fmla="*/ 128 h 259"/>
                  <a:gd name="T34" fmla="*/ 198 w 216"/>
                  <a:gd name="T35" fmla="*/ 146 h 259"/>
                  <a:gd name="T36" fmla="*/ 196 w 216"/>
                  <a:gd name="T37" fmla="*/ 166 h 259"/>
                  <a:gd name="T38" fmla="*/ 194 w 216"/>
                  <a:gd name="T39" fmla="*/ 192 h 259"/>
                  <a:gd name="T40" fmla="*/ 188 w 216"/>
                  <a:gd name="T41" fmla="*/ 206 h 259"/>
                  <a:gd name="T42" fmla="*/ 194 w 216"/>
                  <a:gd name="T43" fmla="*/ 222 h 259"/>
                  <a:gd name="T44" fmla="*/ 192 w 216"/>
                  <a:gd name="T45" fmla="*/ 257 h 259"/>
                  <a:gd name="T46" fmla="*/ 176 w 216"/>
                  <a:gd name="T47" fmla="*/ 257 h 259"/>
                  <a:gd name="T48" fmla="*/ 144 w 216"/>
                  <a:gd name="T49" fmla="*/ 259 h 259"/>
                  <a:gd name="T50" fmla="*/ 104 w 216"/>
                  <a:gd name="T51" fmla="*/ 257 h 259"/>
                  <a:gd name="T52" fmla="*/ 74 w 216"/>
                  <a:gd name="T53" fmla="*/ 259 h 259"/>
                  <a:gd name="T54" fmla="*/ 54 w 216"/>
                  <a:gd name="T55" fmla="*/ 259 h 259"/>
                  <a:gd name="T56" fmla="*/ 34 w 216"/>
                  <a:gd name="T57" fmla="*/ 257 h 259"/>
                  <a:gd name="T58" fmla="*/ 38 w 216"/>
                  <a:gd name="T59" fmla="*/ 251 h 259"/>
                  <a:gd name="T60" fmla="*/ 40 w 216"/>
                  <a:gd name="T61" fmla="*/ 242 h 259"/>
                  <a:gd name="T62" fmla="*/ 40 w 216"/>
                  <a:gd name="T63" fmla="*/ 232 h 259"/>
                  <a:gd name="T64" fmla="*/ 40 w 216"/>
                  <a:gd name="T65" fmla="*/ 220 h 259"/>
                  <a:gd name="T66" fmla="*/ 40 w 216"/>
                  <a:gd name="T67" fmla="*/ 208 h 259"/>
                  <a:gd name="T68" fmla="*/ 34 w 216"/>
                  <a:gd name="T69" fmla="*/ 196 h 259"/>
                  <a:gd name="T70" fmla="*/ 32 w 216"/>
                  <a:gd name="T71" fmla="*/ 186 h 259"/>
                  <a:gd name="T72" fmla="*/ 28 w 216"/>
                  <a:gd name="T73" fmla="*/ 176 h 259"/>
                  <a:gd name="T74" fmla="*/ 24 w 216"/>
                  <a:gd name="T75" fmla="*/ 172 h 259"/>
                  <a:gd name="T76" fmla="*/ 22 w 216"/>
                  <a:gd name="T77" fmla="*/ 164 h 259"/>
                  <a:gd name="T78" fmla="*/ 20 w 216"/>
                  <a:gd name="T79" fmla="*/ 150 h 259"/>
                  <a:gd name="T80" fmla="*/ 22 w 216"/>
                  <a:gd name="T81" fmla="*/ 146 h 259"/>
                  <a:gd name="T82" fmla="*/ 2 w 216"/>
                  <a:gd name="T83" fmla="*/ 144 h 259"/>
                  <a:gd name="T84" fmla="*/ 0 w 216"/>
                  <a:gd name="T85" fmla="*/ 134 h 259"/>
                  <a:gd name="T86" fmla="*/ 0 w 216"/>
                  <a:gd name="T87" fmla="*/ 126 h 259"/>
                  <a:gd name="T88" fmla="*/ 0 w 216"/>
                  <a:gd name="T89" fmla="*/ 114 h 259"/>
                  <a:gd name="T90" fmla="*/ 0 w 216"/>
                  <a:gd name="T91" fmla="*/ 98 h 259"/>
                  <a:gd name="T92" fmla="*/ 2 w 216"/>
                  <a:gd name="T93" fmla="*/ 68 h 259"/>
                  <a:gd name="T94" fmla="*/ 4 w 216"/>
                  <a:gd name="T95" fmla="*/ 34 h 259"/>
                  <a:gd name="T96" fmla="*/ 18 w 216"/>
                  <a:gd name="T97" fmla="*/ 34 h 259"/>
                  <a:gd name="T98" fmla="*/ 42 w 216"/>
                  <a:gd name="T99" fmla="*/ 34 h 259"/>
                  <a:gd name="T100" fmla="*/ 56 w 216"/>
                  <a:gd name="T101" fmla="*/ 34 h 259"/>
                  <a:gd name="T102" fmla="*/ 68 w 216"/>
                  <a:gd name="T103" fmla="*/ 34 h 259"/>
                  <a:gd name="T104" fmla="*/ 94 w 216"/>
                  <a:gd name="T105" fmla="*/ 30 h 259"/>
                  <a:gd name="T106" fmla="*/ 100 w 216"/>
                  <a:gd name="T107" fmla="*/ 8 h 259"/>
                  <a:gd name="T108" fmla="*/ 102 w 216"/>
                  <a:gd name="T109" fmla="*/ 6 h 259"/>
                  <a:gd name="T110" fmla="*/ 112 w 216"/>
                  <a:gd name="T111" fmla="*/ 1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6" h="259">
                    <a:moveTo>
                      <a:pt x="120" y="24"/>
                    </a:moveTo>
                    <a:lnTo>
                      <a:pt x="122" y="24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8" y="28"/>
                    </a:lnTo>
                    <a:lnTo>
                      <a:pt x="128" y="30"/>
                    </a:lnTo>
                    <a:lnTo>
                      <a:pt x="128" y="30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8" y="36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0" y="42"/>
                    </a:lnTo>
                    <a:lnTo>
                      <a:pt x="142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6" y="48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48" y="52"/>
                    </a:lnTo>
                    <a:lnTo>
                      <a:pt x="150" y="52"/>
                    </a:lnTo>
                    <a:lnTo>
                      <a:pt x="150" y="56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6" y="60"/>
                    </a:lnTo>
                    <a:lnTo>
                      <a:pt x="158" y="64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2" y="68"/>
                    </a:lnTo>
                    <a:lnTo>
                      <a:pt x="164" y="70"/>
                    </a:lnTo>
                    <a:lnTo>
                      <a:pt x="166" y="70"/>
                    </a:lnTo>
                    <a:lnTo>
                      <a:pt x="168" y="70"/>
                    </a:lnTo>
                    <a:lnTo>
                      <a:pt x="170" y="70"/>
                    </a:lnTo>
                    <a:lnTo>
                      <a:pt x="172" y="70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80" y="74"/>
                    </a:lnTo>
                    <a:lnTo>
                      <a:pt x="182" y="74"/>
                    </a:lnTo>
                    <a:lnTo>
                      <a:pt x="184" y="72"/>
                    </a:lnTo>
                    <a:lnTo>
                      <a:pt x="186" y="72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0" y="74"/>
                    </a:lnTo>
                    <a:lnTo>
                      <a:pt x="192" y="76"/>
                    </a:lnTo>
                    <a:lnTo>
                      <a:pt x="194" y="76"/>
                    </a:lnTo>
                    <a:lnTo>
                      <a:pt x="194" y="78"/>
                    </a:lnTo>
                    <a:lnTo>
                      <a:pt x="196" y="78"/>
                    </a:lnTo>
                    <a:lnTo>
                      <a:pt x="196" y="78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2" y="86"/>
                    </a:lnTo>
                    <a:lnTo>
                      <a:pt x="204" y="86"/>
                    </a:lnTo>
                    <a:lnTo>
                      <a:pt x="204" y="88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8" y="94"/>
                    </a:lnTo>
                    <a:lnTo>
                      <a:pt x="208" y="96"/>
                    </a:lnTo>
                    <a:lnTo>
                      <a:pt x="210" y="96"/>
                    </a:lnTo>
                    <a:lnTo>
                      <a:pt x="210" y="98"/>
                    </a:lnTo>
                    <a:lnTo>
                      <a:pt x="212" y="98"/>
                    </a:lnTo>
                    <a:lnTo>
                      <a:pt x="212" y="100"/>
                    </a:lnTo>
                    <a:lnTo>
                      <a:pt x="214" y="102"/>
                    </a:lnTo>
                    <a:lnTo>
                      <a:pt x="212" y="106"/>
                    </a:lnTo>
                    <a:lnTo>
                      <a:pt x="212" y="108"/>
                    </a:lnTo>
                    <a:lnTo>
                      <a:pt x="214" y="108"/>
                    </a:lnTo>
                    <a:lnTo>
                      <a:pt x="214" y="110"/>
                    </a:lnTo>
                    <a:lnTo>
                      <a:pt x="214" y="114"/>
                    </a:lnTo>
                    <a:lnTo>
                      <a:pt x="212" y="114"/>
                    </a:lnTo>
                    <a:lnTo>
                      <a:pt x="212" y="116"/>
                    </a:lnTo>
                    <a:lnTo>
                      <a:pt x="212" y="118"/>
                    </a:lnTo>
                    <a:lnTo>
                      <a:pt x="214" y="120"/>
                    </a:lnTo>
                    <a:lnTo>
                      <a:pt x="216" y="122"/>
                    </a:lnTo>
                    <a:lnTo>
                      <a:pt x="214" y="124"/>
                    </a:lnTo>
                    <a:lnTo>
                      <a:pt x="214" y="126"/>
                    </a:lnTo>
                    <a:lnTo>
                      <a:pt x="214" y="126"/>
                    </a:lnTo>
                    <a:lnTo>
                      <a:pt x="214" y="128"/>
                    </a:lnTo>
                    <a:lnTo>
                      <a:pt x="214" y="130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4"/>
                    </a:lnTo>
                    <a:lnTo>
                      <a:pt x="198" y="146"/>
                    </a:lnTo>
                    <a:lnTo>
                      <a:pt x="198" y="148"/>
                    </a:lnTo>
                    <a:lnTo>
                      <a:pt x="198" y="156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6" y="166"/>
                    </a:lnTo>
                    <a:lnTo>
                      <a:pt x="194" y="174"/>
                    </a:lnTo>
                    <a:lnTo>
                      <a:pt x="194" y="176"/>
                    </a:lnTo>
                    <a:lnTo>
                      <a:pt x="194" y="188"/>
                    </a:lnTo>
                    <a:lnTo>
                      <a:pt x="194" y="190"/>
                    </a:lnTo>
                    <a:lnTo>
                      <a:pt x="194" y="192"/>
                    </a:lnTo>
                    <a:lnTo>
                      <a:pt x="194" y="196"/>
                    </a:lnTo>
                    <a:lnTo>
                      <a:pt x="194" y="200"/>
                    </a:lnTo>
                    <a:lnTo>
                      <a:pt x="188" y="200"/>
                    </a:lnTo>
                    <a:lnTo>
                      <a:pt x="188" y="204"/>
                    </a:lnTo>
                    <a:lnTo>
                      <a:pt x="188" y="206"/>
                    </a:lnTo>
                    <a:lnTo>
                      <a:pt x="190" y="206"/>
                    </a:lnTo>
                    <a:lnTo>
                      <a:pt x="194" y="206"/>
                    </a:lnTo>
                    <a:lnTo>
                      <a:pt x="194" y="208"/>
                    </a:lnTo>
                    <a:lnTo>
                      <a:pt x="194" y="216"/>
                    </a:lnTo>
                    <a:lnTo>
                      <a:pt x="194" y="222"/>
                    </a:lnTo>
                    <a:lnTo>
                      <a:pt x="194" y="228"/>
                    </a:lnTo>
                    <a:lnTo>
                      <a:pt x="192" y="244"/>
                    </a:lnTo>
                    <a:lnTo>
                      <a:pt x="192" y="251"/>
                    </a:lnTo>
                    <a:lnTo>
                      <a:pt x="192" y="255"/>
                    </a:lnTo>
                    <a:lnTo>
                      <a:pt x="192" y="257"/>
                    </a:lnTo>
                    <a:lnTo>
                      <a:pt x="190" y="257"/>
                    </a:lnTo>
                    <a:lnTo>
                      <a:pt x="188" y="257"/>
                    </a:lnTo>
                    <a:lnTo>
                      <a:pt x="184" y="257"/>
                    </a:lnTo>
                    <a:lnTo>
                      <a:pt x="182" y="257"/>
                    </a:lnTo>
                    <a:lnTo>
                      <a:pt x="176" y="257"/>
                    </a:lnTo>
                    <a:lnTo>
                      <a:pt x="174" y="257"/>
                    </a:lnTo>
                    <a:lnTo>
                      <a:pt x="160" y="259"/>
                    </a:lnTo>
                    <a:lnTo>
                      <a:pt x="148" y="259"/>
                    </a:lnTo>
                    <a:lnTo>
                      <a:pt x="146" y="259"/>
                    </a:lnTo>
                    <a:lnTo>
                      <a:pt x="144" y="259"/>
                    </a:lnTo>
                    <a:lnTo>
                      <a:pt x="142" y="259"/>
                    </a:lnTo>
                    <a:lnTo>
                      <a:pt x="132" y="257"/>
                    </a:lnTo>
                    <a:lnTo>
                      <a:pt x="126" y="257"/>
                    </a:lnTo>
                    <a:lnTo>
                      <a:pt x="106" y="257"/>
                    </a:lnTo>
                    <a:lnTo>
                      <a:pt x="104" y="257"/>
                    </a:lnTo>
                    <a:lnTo>
                      <a:pt x="98" y="257"/>
                    </a:lnTo>
                    <a:lnTo>
                      <a:pt x="96" y="257"/>
                    </a:lnTo>
                    <a:lnTo>
                      <a:pt x="94" y="257"/>
                    </a:lnTo>
                    <a:lnTo>
                      <a:pt x="78" y="259"/>
                    </a:lnTo>
                    <a:lnTo>
                      <a:pt x="74" y="259"/>
                    </a:lnTo>
                    <a:lnTo>
                      <a:pt x="72" y="259"/>
                    </a:lnTo>
                    <a:lnTo>
                      <a:pt x="64" y="259"/>
                    </a:lnTo>
                    <a:lnTo>
                      <a:pt x="58" y="259"/>
                    </a:lnTo>
                    <a:lnTo>
                      <a:pt x="56" y="259"/>
                    </a:lnTo>
                    <a:lnTo>
                      <a:pt x="54" y="259"/>
                    </a:lnTo>
                    <a:lnTo>
                      <a:pt x="48" y="259"/>
                    </a:lnTo>
                    <a:lnTo>
                      <a:pt x="42" y="259"/>
                    </a:lnTo>
                    <a:lnTo>
                      <a:pt x="40" y="259"/>
                    </a:lnTo>
                    <a:lnTo>
                      <a:pt x="38" y="259"/>
                    </a:lnTo>
                    <a:lnTo>
                      <a:pt x="34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8" y="253"/>
                    </a:lnTo>
                    <a:lnTo>
                      <a:pt x="38" y="251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42" y="240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0" y="234"/>
                    </a:lnTo>
                    <a:lnTo>
                      <a:pt x="40" y="232"/>
                    </a:lnTo>
                    <a:lnTo>
                      <a:pt x="40" y="230"/>
                    </a:lnTo>
                    <a:lnTo>
                      <a:pt x="40" y="224"/>
                    </a:lnTo>
                    <a:lnTo>
                      <a:pt x="40" y="222"/>
                    </a:lnTo>
                    <a:lnTo>
                      <a:pt x="40" y="222"/>
                    </a:lnTo>
                    <a:lnTo>
                      <a:pt x="40" y="220"/>
                    </a:lnTo>
                    <a:lnTo>
                      <a:pt x="42" y="216"/>
                    </a:lnTo>
                    <a:lnTo>
                      <a:pt x="42" y="214"/>
                    </a:lnTo>
                    <a:lnTo>
                      <a:pt x="42" y="212"/>
                    </a:lnTo>
                    <a:lnTo>
                      <a:pt x="42" y="210"/>
                    </a:lnTo>
                    <a:lnTo>
                      <a:pt x="40" y="208"/>
                    </a:lnTo>
                    <a:lnTo>
                      <a:pt x="38" y="206"/>
                    </a:lnTo>
                    <a:lnTo>
                      <a:pt x="38" y="202"/>
                    </a:lnTo>
                    <a:lnTo>
                      <a:pt x="36" y="198"/>
                    </a:lnTo>
                    <a:lnTo>
                      <a:pt x="36" y="196"/>
                    </a:lnTo>
                    <a:lnTo>
                      <a:pt x="34" y="196"/>
                    </a:lnTo>
                    <a:lnTo>
                      <a:pt x="34" y="194"/>
                    </a:lnTo>
                    <a:lnTo>
                      <a:pt x="34" y="192"/>
                    </a:lnTo>
                    <a:lnTo>
                      <a:pt x="34" y="190"/>
                    </a:lnTo>
                    <a:lnTo>
                      <a:pt x="34" y="188"/>
                    </a:lnTo>
                    <a:lnTo>
                      <a:pt x="32" y="186"/>
                    </a:lnTo>
                    <a:lnTo>
                      <a:pt x="32" y="184"/>
                    </a:lnTo>
                    <a:lnTo>
                      <a:pt x="30" y="184"/>
                    </a:lnTo>
                    <a:lnTo>
                      <a:pt x="30" y="182"/>
                    </a:lnTo>
                    <a:lnTo>
                      <a:pt x="30" y="180"/>
                    </a:lnTo>
                    <a:lnTo>
                      <a:pt x="28" y="176"/>
                    </a:lnTo>
                    <a:lnTo>
                      <a:pt x="28" y="174"/>
                    </a:lnTo>
                    <a:lnTo>
                      <a:pt x="26" y="174"/>
                    </a:lnTo>
                    <a:lnTo>
                      <a:pt x="26" y="174"/>
                    </a:lnTo>
                    <a:lnTo>
                      <a:pt x="24" y="174"/>
                    </a:lnTo>
                    <a:lnTo>
                      <a:pt x="24" y="172"/>
                    </a:lnTo>
                    <a:lnTo>
                      <a:pt x="24" y="170"/>
                    </a:lnTo>
                    <a:lnTo>
                      <a:pt x="24" y="168"/>
                    </a:lnTo>
                    <a:lnTo>
                      <a:pt x="24" y="166"/>
                    </a:lnTo>
                    <a:lnTo>
                      <a:pt x="24" y="164"/>
                    </a:lnTo>
                    <a:lnTo>
                      <a:pt x="22" y="164"/>
                    </a:lnTo>
                    <a:lnTo>
                      <a:pt x="22" y="160"/>
                    </a:lnTo>
                    <a:lnTo>
                      <a:pt x="20" y="156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4" y="148"/>
                    </a:lnTo>
                    <a:lnTo>
                      <a:pt x="24" y="146"/>
                    </a:lnTo>
                    <a:lnTo>
                      <a:pt x="22" y="146"/>
                    </a:lnTo>
                    <a:lnTo>
                      <a:pt x="20" y="146"/>
                    </a:lnTo>
                    <a:lnTo>
                      <a:pt x="18" y="146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0" y="94"/>
                    </a:lnTo>
                    <a:lnTo>
                      <a:pt x="0" y="90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2" y="52"/>
                    </a:lnTo>
                    <a:lnTo>
                      <a:pt x="2" y="44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8" y="34"/>
                    </a:lnTo>
                    <a:lnTo>
                      <a:pt x="2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6" y="34"/>
                    </a:lnTo>
                    <a:lnTo>
                      <a:pt x="58" y="34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6" y="34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8" y="34"/>
                    </a:lnTo>
                    <a:lnTo>
                      <a:pt x="82" y="34"/>
                    </a:lnTo>
                    <a:lnTo>
                      <a:pt x="94" y="34"/>
                    </a:lnTo>
                    <a:lnTo>
                      <a:pt x="94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0" y="8"/>
                    </a:lnTo>
                    <a:lnTo>
                      <a:pt x="100" y="4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8"/>
                    </a:lnTo>
                    <a:lnTo>
                      <a:pt x="108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2" y="16"/>
                    </a:lnTo>
                    <a:lnTo>
                      <a:pt x="114" y="18"/>
                    </a:lnTo>
                    <a:lnTo>
                      <a:pt x="120" y="2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5" name="Freeform 141">
                <a:extLst>
                  <a:ext uri="{FF2B5EF4-FFF2-40B4-BE49-F238E27FC236}">
                    <a16:creationId xmlns:a16="http://schemas.microsoft.com/office/drawing/2014/main" id="{0301E26B-290F-6386-389C-6A2F90E6F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088" y="3956050"/>
                <a:ext cx="352425" cy="341313"/>
              </a:xfrm>
              <a:custGeom>
                <a:avLst/>
                <a:gdLst>
                  <a:gd name="T0" fmla="*/ 140 w 222"/>
                  <a:gd name="T1" fmla="*/ 0 h 215"/>
                  <a:gd name="T2" fmla="*/ 154 w 222"/>
                  <a:gd name="T3" fmla="*/ 0 h 215"/>
                  <a:gd name="T4" fmla="*/ 162 w 222"/>
                  <a:gd name="T5" fmla="*/ 4 h 215"/>
                  <a:gd name="T6" fmla="*/ 182 w 222"/>
                  <a:gd name="T7" fmla="*/ 4 h 215"/>
                  <a:gd name="T8" fmla="*/ 196 w 222"/>
                  <a:gd name="T9" fmla="*/ 4 h 215"/>
                  <a:gd name="T10" fmla="*/ 204 w 222"/>
                  <a:gd name="T11" fmla="*/ 10 h 215"/>
                  <a:gd name="T12" fmla="*/ 206 w 222"/>
                  <a:gd name="T13" fmla="*/ 18 h 215"/>
                  <a:gd name="T14" fmla="*/ 208 w 222"/>
                  <a:gd name="T15" fmla="*/ 26 h 215"/>
                  <a:gd name="T16" fmla="*/ 210 w 222"/>
                  <a:gd name="T17" fmla="*/ 36 h 215"/>
                  <a:gd name="T18" fmla="*/ 216 w 222"/>
                  <a:gd name="T19" fmla="*/ 42 h 215"/>
                  <a:gd name="T20" fmla="*/ 218 w 222"/>
                  <a:gd name="T21" fmla="*/ 56 h 215"/>
                  <a:gd name="T22" fmla="*/ 220 w 222"/>
                  <a:gd name="T23" fmla="*/ 64 h 215"/>
                  <a:gd name="T24" fmla="*/ 222 w 222"/>
                  <a:gd name="T25" fmla="*/ 74 h 215"/>
                  <a:gd name="T26" fmla="*/ 214 w 222"/>
                  <a:gd name="T27" fmla="*/ 84 h 215"/>
                  <a:gd name="T28" fmla="*/ 214 w 222"/>
                  <a:gd name="T29" fmla="*/ 90 h 215"/>
                  <a:gd name="T30" fmla="*/ 220 w 222"/>
                  <a:gd name="T31" fmla="*/ 100 h 215"/>
                  <a:gd name="T32" fmla="*/ 218 w 222"/>
                  <a:gd name="T33" fmla="*/ 110 h 215"/>
                  <a:gd name="T34" fmla="*/ 212 w 222"/>
                  <a:gd name="T35" fmla="*/ 118 h 215"/>
                  <a:gd name="T36" fmla="*/ 198 w 222"/>
                  <a:gd name="T37" fmla="*/ 120 h 215"/>
                  <a:gd name="T38" fmla="*/ 196 w 222"/>
                  <a:gd name="T39" fmla="*/ 144 h 215"/>
                  <a:gd name="T40" fmla="*/ 196 w 222"/>
                  <a:gd name="T41" fmla="*/ 167 h 215"/>
                  <a:gd name="T42" fmla="*/ 192 w 222"/>
                  <a:gd name="T43" fmla="*/ 181 h 215"/>
                  <a:gd name="T44" fmla="*/ 190 w 222"/>
                  <a:gd name="T45" fmla="*/ 193 h 215"/>
                  <a:gd name="T46" fmla="*/ 172 w 222"/>
                  <a:gd name="T47" fmla="*/ 193 h 215"/>
                  <a:gd name="T48" fmla="*/ 158 w 222"/>
                  <a:gd name="T49" fmla="*/ 191 h 215"/>
                  <a:gd name="T50" fmla="*/ 146 w 222"/>
                  <a:gd name="T51" fmla="*/ 191 h 215"/>
                  <a:gd name="T52" fmla="*/ 132 w 222"/>
                  <a:gd name="T53" fmla="*/ 191 h 215"/>
                  <a:gd name="T54" fmla="*/ 120 w 222"/>
                  <a:gd name="T55" fmla="*/ 191 h 215"/>
                  <a:gd name="T56" fmla="*/ 108 w 222"/>
                  <a:gd name="T57" fmla="*/ 191 h 215"/>
                  <a:gd name="T58" fmla="*/ 96 w 222"/>
                  <a:gd name="T59" fmla="*/ 203 h 215"/>
                  <a:gd name="T60" fmla="*/ 94 w 222"/>
                  <a:gd name="T61" fmla="*/ 211 h 215"/>
                  <a:gd name="T62" fmla="*/ 84 w 222"/>
                  <a:gd name="T63" fmla="*/ 211 h 215"/>
                  <a:gd name="T64" fmla="*/ 84 w 222"/>
                  <a:gd name="T65" fmla="*/ 199 h 215"/>
                  <a:gd name="T66" fmla="*/ 80 w 222"/>
                  <a:gd name="T67" fmla="*/ 189 h 215"/>
                  <a:gd name="T68" fmla="*/ 76 w 222"/>
                  <a:gd name="T69" fmla="*/ 191 h 215"/>
                  <a:gd name="T70" fmla="*/ 70 w 222"/>
                  <a:gd name="T71" fmla="*/ 187 h 215"/>
                  <a:gd name="T72" fmla="*/ 62 w 222"/>
                  <a:gd name="T73" fmla="*/ 179 h 215"/>
                  <a:gd name="T74" fmla="*/ 54 w 222"/>
                  <a:gd name="T75" fmla="*/ 175 h 215"/>
                  <a:gd name="T76" fmla="*/ 32 w 222"/>
                  <a:gd name="T77" fmla="*/ 173 h 215"/>
                  <a:gd name="T78" fmla="*/ 12 w 222"/>
                  <a:gd name="T79" fmla="*/ 173 h 215"/>
                  <a:gd name="T80" fmla="*/ 4 w 222"/>
                  <a:gd name="T81" fmla="*/ 164 h 215"/>
                  <a:gd name="T82" fmla="*/ 4 w 222"/>
                  <a:gd name="T83" fmla="*/ 138 h 215"/>
                  <a:gd name="T84" fmla="*/ 4 w 222"/>
                  <a:gd name="T85" fmla="*/ 116 h 215"/>
                  <a:gd name="T86" fmla="*/ 4 w 222"/>
                  <a:gd name="T87" fmla="*/ 100 h 215"/>
                  <a:gd name="T88" fmla="*/ 4 w 222"/>
                  <a:gd name="T89" fmla="*/ 88 h 215"/>
                  <a:gd name="T90" fmla="*/ 2 w 222"/>
                  <a:gd name="T91" fmla="*/ 66 h 215"/>
                  <a:gd name="T92" fmla="*/ 2 w 222"/>
                  <a:gd name="T93" fmla="*/ 42 h 215"/>
                  <a:gd name="T94" fmla="*/ 6 w 222"/>
                  <a:gd name="T95" fmla="*/ 38 h 215"/>
                  <a:gd name="T96" fmla="*/ 26 w 222"/>
                  <a:gd name="T97" fmla="*/ 38 h 215"/>
                  <a:gd name="T98" fmla="*/ 52 w 222"/>
                  <a:gd name="T99" fmla="*/ 38 h 215"/>
                  <a:gd name="T100" fmla="*/ 64 w 222"/>
                  <a:gd name="T101" fmla="*/ 38 h 215"/>
                  <a:gd name="T102" fmla="*/ 92 w 222"/>
                  <a:gd name="T103" fmla="*/ 38 h 215"/>
                  <a:gd name="T104" fmla="*/ 112 w 222"/>
                  <a:gd name="T105" fmla="*/ 38 h 215"/>
                  <a:gd name="T106" fmla="*/ 122 w 222"/>
                  <a:gd name="T107" fmla="*/ 1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2" h="215">
                    <a:moveTo>
                      <a:pt x="130" y="0"/>
                    </a:move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6" y="0"/>
                    </a:lnTo>
                    <a:lnTo>
                      <a:pt x="162" y="2"/>
                    </a:lnTo>
                    <a:lnTo>
                      <a:pt x="162" y="4"/>
                    </a:lnTo>
                    <a:lnTo>
                      <a:pt x="164" y="4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4" y="4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2" y="12"/>
                    </a:lnTo>
                    <a:lnTo>
                      <a:pt x="202" y="14"/>
                    </a:lnTo>
                    <a:lnTo>
                      <a:pt x="204" y="16"/>
                    </a:lnTo>
                    <a:lnTo>
                      <a:pt x="206" y="16"/>
                    </a:lnTo>
                    <a:lnTo>
                      <a:pt x="206" y="18"/>
                    </a:lnTo>
                    <a:lnTo>
                      <a:pt x="206" y="20"/>
                    </a:lnTo>
                    <a:lnTo>
                      <a:pt x="206" y="22"/>
                    </a:lnTo>
                    <a:lnTo>
                      <a:pt x="204" y="22"/>
                    </a:lnTo>
                    <a:lnTo>
                      <a:pt x="206" y="24"/>
                    </a:lnTo>
                    <a:lnTo>
                      <a:pt x="206" y="26"/>
                    </a:lnTo>
                    <a:lnTo>
                      <a:pt x="208" y="26"/>
                    </a:lnTo>
                    <a:lnTo>
                      <a:pt x="208" y="28"/>
                    </a:lnTo>
                    <a:lnTo>
                      <a:pt x="208" y="30"/>
                    </a:lnTo>
                    <a:lnTo>
                      <a:pt x="208" y="32"/>
                    </a:lnTo>
                    <a:lnTo>
                      <a:pt x="208" y="34"/>
                    </a:lnTo>
                    <a:lnTo>
                      <a:pt x="208" y="36"/>
                    </a:lnTo>
                    <a:lnTo>
                      <a:pt x="210" y="36"/>
                    </a:lnTo>
                    <a:lnTo>
                      <a:pt x="212" y="38"/>
                    </a:lnTo>
                    <a:lnTo>
                      <a:pt x="212" y="40"/>
                    </a:lnTo>
                    <a:lnTo>
                      <a:pt x="214" y="40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6" y="42"/>
                    </a:lnTo>
                    <a:lnTo>
                      <a:pt x="218" y="46"/>
                    </a:lnTo>
                    <a:lnTo>
                      <a:pt x="218" y="48"/>
                    </a:lnTo>
                    <a:lnTo>
                      <a:pt x="218" y="50"/>
                    </a:lnTo>
                    <a:lnTo>
                      <a:pt x="218" y="52"/>
                    </a:lnTo>
                    <a:lnTo>
                      <a:pt x="218" y="54"/>
                    </a:lnTo>
                    <a:lnTo>
                      <a:pt x="218" y="56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2" y="60"/>
                    </a:lnTo>
                    <a:lnTo>
                      <a:pt x="220" y="60"/>
                    </a:lnTo>
                    <a:lnTo>
                      <a:pt x="220" y="62"/>
                    </a:lnTo>
                    <a:lnTo>
                      <a:pt x="220" y="64"/>
                    </a:lnTo>
                    <a:lnTo>
                      <a:pt x="220" y="66"/>
                    </a:lnTo>
                    <a:lnTo>
                      <a:pt x="222" y="66"/>
                    </a:lnTo>
                    <a:lnTo>
                      <a:pt x="222" y="68"/>
                    </a:lnTo>
                    <a:lnTo>
                      <a:pt x="222" y="70"/>
                    </a:lnTo>
                    <a:lnTo>
                      <a:pt x="222" y="72"/>
                    </a:lnTo>
                    <a:lnTo>
                      <a:pt x="222" y="74"/>
                    </a:lnTo>
                    <a:lnTo>
                      <a:pt x="222" y="76"/>
                    </a:lnTo>
                    <a:lnTo>
                      <a:pt x="222" y="78"/>
                    </a:lnTo>
                    <a:lnTo>
                      <a:pt x="220" y="78"/>
                    </a:lnTo>
                    <a:lnTo>
                      <a:pt x="218" y="82"/>
                    </a:lnTo>
                    <a:lnTo>
                      <a:pt x="216" y="82"/>
                    </a:lnTo>
                    <a:lnTo>
                      <a:pt x="214" y="84"/>
                    </a:lnTo>
                    <a:lnTo>
                      <a:pt x="212" y="84"/>
                    </a:lnTo>
                    <a:lnTo>
                      <a:pt x="212" y="86"/>
                    </a:lnTo>
                    <a:lnTo>
                      <a:pt x="214" y="86"/>
                    </a:lnTo>
                    <a:lnTo>
                      <a:pt x="214" y="88"/>
                    </a:lnTo>
                    <a:lnTo>
                      <a:pt x="216" y="90"/>
                    </a:lnTo>
                    <a:lnTo>
                      <a:pt x="214" y="90"/>
                    </a:lnTo>
                    <a:lnTo>
                      <a:pt x="216" y="92"/>
                    </a:lnTo>
                    <a:lnTo>
                      <a:pt x="216" y="94"/>
                    </a:lnTo>
                    <a:lnTo>
                      <a:pt x="218" y="96"/>
                    </a:lnTo>
                    <a:lnTo>
                      <a:pt x="220" y="96"/>
                    </a:lnTo>
                    <a:lnTo>
                      <a:pt x="220" y="98"/>
                    </a:lnTo>
                    <a:lnTo>
                      <a:pt x="220" y="100"/>
                    </a:lnTo>
                    <a:lnTo>
                      <a:pt x="220" y="102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0" y="110"/>
                    </a:lnTo>
                    <a:lnTo>
                      <a:pt x="218" y="110"/>
                    </a:lnTo>
                    <a:lnTo>
                      <a:pt x="218" y="112"/>
                    </a:lnTo>
                    <a:lnTo>
                      <a:pt x="218" y="114"/>
                    </a:lnTo>
                    <a:lnTo>
                      <a:pt x="216" y="114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2" y="118"/>
                    </a:lnTo>
                    <a:lnTo>
                      <a:pt x="210" y="118"/>
                    </a:lnTo>
                    <a:lnTo>
                      <a:pt x="208" y="118"/>
                    </a:lnTo>
                    <a:lnTo>
                      <a:pt x="204" y="118"/>
                    </a:lnTo>
                    <a:lnTo>
                      <a:pt x="202" y="118"/>
                    </a:lnTo>
                    <a:lnTo>
                      <a:pt x="198" y="118"/>
                    </a:lnTo>
                    <a:lnTo>
                      <a:pt x="198" y="120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8" y="132"/>
                    </a:lnTo>
                    <a:lnTo>
                      <a:pt x="196" y="136"/>
                    </a:lnTo>
                    <a:lnTo>
                      <a:pt x="196" y="140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6"/>
                    </a:lnTo>
                    <a:lnTo>
                      <a:pt x="196" y="162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6" y="171"/>
                    </a:lnTo>
                    <a:lnTo>
                      <a:pt x="196" y="175"/>
                    </a:lnTo>
                    <a:lnTo>
                      <a:pt x="192" y="175"/>
                    </a:lnTo>
                    <a:lnTo>
                      <a:pt x="192" y="179"/>
                    </a:lnTo>
                    <a:lnTo>
                      <a:pt x="192" y="181"/>
                    </a:lnTo>
                    <a:lnTo>
                      <a:pt x="192" y="183"/>
                    </a:lnTo>
                    <a:lnTo>
                      <a:pt x="192" y="185"/>
                    </a:lnTo>
                    <a:lnTo>
                      <a:pt x="192" y="187"/>
                    </a:lnTo>
                    <a:lnTo>
                      <a:pt x="192" y="189"/>
                    </a:lnTo>
                    <a:lnTo>
                      <a:pt x="192" y="191"/>
                    </a:lnTo>
                    <a:lnTo>
                      <a:pt x="190" y="193"/>
                    </a:lnTo>
                    <a:lnTo>
                      <a:pt x="188" y="193"/>
                    </a:lnTo>
                    <a:lnTo>
                      <a:pt x="186" y="193"/>
                    </a:lnTo>
                    <a:lnTo>
                      <a:pt x="184" y="193"/>
                    </a:lnTo>
                    <a:lnTo>
                      <a:pt x="178" y="193"/>
                    </a:lnTo>
                    <a:lnTo>
                      <a:pt x="174" y="193"/>
                    </a:lnTo>
                    <a:lnTo>
                      <a:pt x="172" y="193"/>
                    </a:lnTo>
                    <a:lnTo>
                      <a:pt x="170" y="193"/>
                    </a:lnTo>
                    <a:lnTo>
                      <a:pt x="168" y="191"/>
                    </a:lnTo>
                    <a:lnTo>
                      <a:pt x="166" y="191"/>
                    </a:lnTo>
                    <a:lnTo>
                      <a:pt x="164" y="191"/>
                    </a:lnTo>
                    <a:lnTo>
                      <a:pt x="160" y="191"/>
                    </a:lnTo>
                    <a:lnTo>
                      <a:pt x="158" y="191"/>
                    </a:lnTo>
                    <a:lnTo>
                      <a:pt x="156" y="191"/>
                    </a:lnTo>
                    <a:lnTo>
                      <a:pt x="154" y="191"/>
                    </a:lnTo>
                    <a:lnTo>
                      <a:pt x="152" y="191"/>
                    </a:lnTo>
                    <a:lnTo>
                      <a:pt x="150" y="191"/>
                    </a:lnTo>
                    <a:lnTo>
                      <a:pt x="148" y="191"/>
                    </a:lnTo>
                    <a:lnTo>
                      <a:pt x="146" y="191"/>
                    </a:lnTo>
                    <a:lnTo>
                      <a:pt x="144" y="191"/>
                    </a:lnTo>
                    <a:lnTo>
                      <a:pt x="140" y="191"/>
                    </a:lnTo>
                    <a:lnTo>
                      <a:pt x="138" y="191"/>
                    </a:lnTo>
                    <a:lnTo>
                      <a:pt x="136" y="193"/>
                    </a:lnTo>
                    <a:lnTo>
                      <a:pt x="134" y="193"/>
                    </a:lnTo>
                    <a:lnTo>
                      <a:pt x="132" y="191"/>
                    </a:lnTo>
                    <a:lnTo>
                      <a:pt x="130" y="191"/>
                    </a:lnTo>
                    <a:lnTo>
                      <a:pt x="128" y="191"/>
                    </a:lnTo>
                    <a:lnTo>
                      <a:pt x="126" y="191"/>
                    </a:lnTo>
                    <a:lnTo>
                      <a:pt x="126" y="191"/>
                    </a:lnTo>
                    <a:lnTo>
                      <a:pt x="124" y="191"/>
                    </a:lnTo>
                    <a:lnTo>
                      <a:pt x="120" y="191"/>
                    </a:lnTo>
                    <a:lnTo>
                      <a:pt x="118" y="191"/>
                    </a:lnTo>
                    <a:lnTo>
                      <a:pt x="116" y="191"/>
                    </a:lnTo>
                    <a:lnTo>
                      <a:pt x="114" y="191"/>
                    </a:lnTo>
                    <a:lnTo>
                      <a:pt x="112" y="191"/>
                    </a:lnTo>
                    <a:lnTo>
                      <a:pt x="110" y="191"/>
                    </a:lnTo>
                    <a:lnTo>
                      <a:pt x="108" y="191"/>
                    </a:lnTo>
                    <a:lnTo>
                      <a:pt x="106" y="191"/>
                    </a:lnTo>
                    <a:lnTo>
                      <a:pt x="104" y="191"/>
                    </a:lnTo>
                    <a:lnTo>
                      <a:pt x="100" y="191"/>
                    </a:lnTo>
                    <a:lnTo>
                      <a:pt x="98" y="191"/>
                    </a:lnTo>
                    <a:lnTo>
                      <a:pt x="96" y="195"/>
                    </a:lnTo>
                    <a:lnTo>
                      <a:pt x="96" y="203"/>
                    </a:lnTo>
                    <a:lnTo>
                      <a:pt x="96" y="205"/>
                    </a:lnTo>
                    <a:lnTo>
                      <a:pt x="96" y="207"/>
                    </a:lnTo>
                    <a:lnTo>
                      <a:pt x="96" y="209"/>
                    </a:lnTo>
                    <a:lnTo>
                      <a:pt x="96" y="211"/>
                    </a:lnTo>
                    <a:lnTo>
                      <a:pt x="96" y="213"/>
                    </a:lnTo>
                    <a:lnTo>
                      <a:pt x="94" y="211"/>
                    </a:lnTo>
                    <a:lnTo>
                      <a:pt x="90" y="213"/>
                    </a:lnTo>
                    <a:lnTo>
                      <a:pt x="90" y="215"/>
                    </a:lnTo>
                    <a:lnTo>
                      <a:pt x="88" y="215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84" y="211"/>
                    </a:lnTo>
                    <a:lnTo>
                      <a:pt x="82" y="211"/>
                    </a:lnTo>
                    <a:lnTo>
                      <a:pt x="82" y="207"/>
                    </a:lnTo>
                    <a:lnTo>
                      <a:pt x="82" y="205"/>
                    </a:lnTo>
                    <a:lnTo>
                      <a:pt x="82" y="203"/>
                    </a:lnTo>
                    <a:lnTo>
                      <a:pt x="82" y="201"/>
                    </a:lnTo>
                    <a:lnTo>
                      <a:pt x="84" y="199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4" y="193"/>
                    </a:lnTo>
                    <a:lnTo>
                      <a:pt x="82" y="193"/>
                    </a:lnTo>
                    <a:lnTo>
                      <a:pt x="80" y="191"/>
                    </a:lnTo>
                    <a:lnTo>
                      <a:pt x="80" y="189"/>
                    </a:lnTo>
                    <a:lnTo>
                      <a:pt x="78" y="189"/>
                    </a:lnTo>
                    <a:lnTo>
                      <a:pt x="78" y="187"/>
                    </a:lnTo>
                    <a:lnTo>
                      <a:pt x="78" y="187"/>
                    </a:lnTo>
                    <a:lnTo>
                      <a:pt x="78" y="189"/>
                    </a:lnTo>
                    <a:lnTo>
                      <a:pt x="76" y="189"/>
                    </a:lnTo>
                    <a:lnTo>
                      <a:pt x="76" y="191"/>
                    </a:lnTo>
                    <a:lnTo>
                      <a:pt x="74" y="191"/>
                    </a:lnTo>
                    <a:lnTo>
                      <a:pt x="72" y="191"/>
                    </a:lnTo>
                    <a:lnTo>
                      <a:pt x="72" y="189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70" y="187"/>
                    </a:lnTo>
                    <a:lnTo>
                      <a:pt x="68" y="187"/>
                    </a:lnTo>
                    <a:lnTo>
                      <a:pt x="66" y="187"/>
                    </a:lnTo>
                    <a:lnTo>
                      <a:pt x="64" y="185"/>
                    </a:lnTo>
                    <a:lnTo>
                      <a:pt x="64" y="183"/>
                    </a:lnTo>
                    <a:lnTo>
                      <a:pt x="62" y="181"/>
                    </a:lnTo>
                    <a:lnTo>
                      <a:pt x="62" y="179"/>
                    </a:lnTo>
                    <a:lnTo>
                      <a:pt x="62" y="177"/>
                    </a:lnTo>
                    <a:lnTo>
                      <a:pt x="60" y="175"/>
                    </a:lnTo>
                    <a:lnTo>
                      <a:pt x="60" y="177"/>
                    </a:lnTo>
                    <a:lnTo>
                      <a:pt x="58" y="175"/>
                    </a:lnTo>
                    <a:lnTo>
                      <a:pt x="56" y="175"/>
                    </a:lnTo>
                    <a:lnTo>
                      <a:pt x="54" y="175"/>
                    </a:lnTo>
                    <a:lnTo>
                      <a:pt x="54" y="173"/>
                    </a:lnTo>
                    <a:lnTo>
                      <a:pt x="44" y="173"/>
                    </a:lnTo>
                    <a:lnTo>
                      <a:pt x="42" y="173"/>
                    </a:lnTo>
                    <a:lnTo>
                      <a:pt x="40" y="173"/>
                    </a:lnTo>
                    <a:lnTo>
                      <a:pt x="36" y="173"/>
                    </a:lnTo>
                    <a:lnTo>
                      <a:pt x="32" y="173"/>
                    </a:lnTo>
                    <a:lnTo>
                      <a:pt x="30" y="173"/>
                    </a:lnTo>
                    <a:lnTo>
                      <a:pt x="26" y="173"/>
                    </a:lnTo>
                    <a:lnTo>
                      <a:pt x="20" y="173"/>
                    </a:lnTo>
                    <a:lnTo>
                      <a:pt x="18" y="173"/>
                    </a:lnTo>
                    <a:lnTo>
                      <a:pt x="16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3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4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4" y="148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4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4" y="116"/>
                    </a:lnTo>
                    <a:lnTo>
                      <a:pt x="4" y="112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4" y="70"/>
                    </a:lnTo>
                    <a:lnTo>
                      <a:pt x="2" y="70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6" y="38"/>
                    </a:lnTo>
                    <a:lnTo>
                      <a:pt x="22" y="3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46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82" y="38"/>
                    </a:lnTo>
                    <a:lnTo>
                      <a:pt x="86" y="38"/>
                    </a:lnTo>
                    <a:lnTo>
                      <a:pt x="90" y="38"/>
                    </a:lnTo>
                    <a:lnTo>
                      <a:pt x="92" y="38"/>
                    </a:lnTo>
                    <a:lnTo>
                      <a:pt x="96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20" y="38"/>
                    </a:lnTo>
                    <a:lnTo>
                      <a:pt x="122" y="28"/>
                    </a:lnTo>
                    <a:lnTo>
                      <a:pt x="122" y="20"/>
                    </a:lnTo>
                    <a:lnTo>
                      <a:pt x="122" y="16"/>
                    </a:lnTo>
                    <a:lnTo>
                      <a:pt x="122" y="1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3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6" name="Freeform 150">
                <a:extLst>
                  <a:ext uri="{FF2B5EF4-FFF2-40B4-BE49-F238E27FC236}">
                    <a16:creationId xmlns:a16="http://schemas.microsoft.com/office/drawing/2014/main" id="{34B7A6E3-F5C1-F80B-571B-AD956BEDF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025" y="3984625"/>
                <a:ext cx="536575" cy="592138"/>
              </a:xfrm>
              <a:custGeom>
                <a:avLst/>
                <a:gdLst>
                  <a:gd name="T0" fmla="*/ 64 w 338"/>
                  <a:gd name="T1" fmla="*/ 4 h 373"/>
                  <a:gd name="T2" fmla="*/ 80 w 338"/>
                  <a:gd name="T3" fmla="*/ 10 h 373"/>
                  <a:gd name="T4" fmla="*/ 86 w 338"/>
                  <a:gd name="T5" fmla="*/ 14 h 373"/>
                  <a:gd name="T6" fmla="*/ 96 w 338"/>
                  <a:gd name="T7" fmla="*/ 22 h 373"/>
                  <a:gd name="T8" fmla="*/ 112 w 338"/>
                  <a:gd name="T9" fmla="*/ 30 h 373"/>
                  <a:gd name="T10" fmla="*/ 126 w 338"/>
                  <a:gd name="T11" fmla="*/ 38 h 373"/>
                  <a:gd name="T12" fmla="*/ 136 w 338"/>
                  <a:gd name="T13" fmla="*/ 50 h 373"/>
                  <a:gd name="T14" fmla="*/ 148 w 338"/>
                  <a:gd name="T15" fmla="*/ 66 h 373"/>
                  <a:gd name="T16" fmla="*/ 168 w 338"/>
                  <a:gd name="T17" fmla="*/ 86 h 373"/>
                  <a:gd name="T18" fmla="*/ 182 w 338"/>
                  <a:gd name="T19" fmla="*/ 106 h 373"/>
                  <a:gd name="T20" fmla="*/ 188 w 338"/>
                  <a:gd name="T21" fmla="*/ 120 h 373"/>
                  <a:gd name="T22" fmla="*/ 202 w 338"/>
                  <a:gd name="T23" fmla="*/ 126 h 373"/>
                  <a:gd name="T24" fmla="*/ 218 w 338"/>
                  <a:gd name="T25" fmla="*/ 130 h 373"/>
                  <a:gd name="T26" fmla="*/ 230 w 338"/>
                  <a:gd name="T27" fmla="*/ 138 h 373"/>
                  <a:gd name="T28" fmla="*/ 234 w 338"/>
                  <a:gd name="T29" fmla="*/ 146 h 373"/>
                  <a:gd name="T30" fmla="*/ 240 w 338"/>
                  <a:gd name="T31" fmla="*/ 161 h 373"/>
                  <a:gd name="T32" fmla="*/ 256 w 338"/>
                  <a:gd name="T33" fmla="*/ 163 h 373"/>
                  <a:gd name="T34" fmla="*/ 260 w 338"/>
                  <a:gd name="T35" fmla="*/ 165 h 373"/>
                  <a:gd name="T36" fmla="*/ 282 w 338"/>
                  <a:gd name="T37" fmla="*/ 181 h 373"/>
                  <a:gd name="T38" fmla="*/ 284 w 338"/>
                  <a:gd name="T39" fmla="*/ 197 h 373"/>
                  <a:gd name="T40" fmla="*/ 292 w 338"/>
                  <a:gd name="T41" fmla="*/ 207 h 373"/>
                  <a:gd name="T42" fmla="*/ 300 w 338"/>
                  <a:gd name="T43" fmla="*/ 211 h 373"/>
                  <a:gd name="T44" fmla="*/ 314 w 338"/>
                  <a:gd name="T45" fmla="*/ 223 h 373"/>
                  <a:gd name="T46" fmla="*/ 318 w 338"/>
                  <a:gd name="T47" fmla="*/ 243 h 373"/>
                  <a:gd name="T48" fmla="*/ 330 w 338"/>
                  <a:gd name="T49" fmla="*/ 257 h 373"/>
                  <a:gd name="T50" fmla="*/ 336 w 338"/>
                  <a:gd name="T51" fmla="*/ 275 h 373"/>
                  <a:gd name="T52" fmla="*/ 324 w 338"/>
                  <a:gd name="T53" fmla="*/ 291 h 373"/>
                  <a:gd name="T54" fmla="*/ 314 w 338"/>
                  <a:gd name="T55" fmla="*/ 309 h 373"/>
                  <a:gd name="T56" fmla="*/ 298 w 338"/>
                  <a:gd name="T57" fmla="*/ 319 h 373"/>
                  <a:gd name="T58" fmla="*/ 284 w 338"/>
                  <a:gd name="T59" fmla="*/ 331 h 373"/>
                  <a:gd name="T60" fmla="*/ 278 w 338"/>
                  <a:gd name="T61" fmla="*/ 359 h 373"/>
                  <a:gd name="T62" fmla="*/ 264 w 338"/>
                  <a:gd name="T63" fmla="*/ 371 h 373"/>
                  <a:gd name="T64" fmla="*/ 244 w 338"/>
                  <a:gd name="T65" fmla="*/ 359 h 373"/>
                  <a:gd name="T66" fmla="*/ 226 w 338"/>
                  <a:gd name="T67" fmla="*/ 349 h 373"/>
                  <a:gd name="T68" fmla="*/ 200 w 338"/>
                  <a:gd name="T69" fmla="*/ 351 h 373"/>
                  <a:gd name="T70" fmla="*/ 180 w 338"/>
                  <a:gd name="T71" fmla="*/ 355 h 373"/>
                  <a:gd name="T72" fmla="*/ 160 w 338"/>
                  <a:gd name="T73" fmla="*/ 359 h 373"/>
                  <a:gd name="T74" fmla="*/ 138 w 338"/>
                  <a:gd name="T75" fmla="*/ 359 h 373"/>
                  <a:gd name="T76" fmla="*/ 114 w 338"/>
                  <a:gd name="T77" fmla="*/ 353 h 373"/>
                  <a:gd name="T78" fmla="*/ 94 w 338"/>
                  <a:gd name="T79" fmla="*/ 349 h 373"/>
                  <a:gd name="T80" fmla="*/ 74 w 338"/>
                  <a:gd name="T81" fmla="*/ 345 h 373"/>
                  <a:gd name="T82" fmla="*/ 66 w 338"/>
                  <a:gd name="T83" fmla="*/ 325 h 373"/>
                  <a:gd name="T84" fmla="*/ 58 w 338"/>
                  <a:gd name="T85" fmla="*/ 313 h 373"/>
                  <a:gd name="T86" fmla="*/ 60 w 338"/>
                  <a:gd name="T87" fmla="*/ 287 h 373"/>
                  <a:gd name="T88" fmla="*/ 52 w 338"/>
                  <a:gd name="T89" fmla="*/ 269 h 373"/>
                  <a:gd name="T90" fmla="*/ 34 w 338"/>
                  <a:gd name="T91" fmla="*/ 261 h 373"/>
                  <a:gd name="T92" fmla="*/ 18 w 338"/>
                  <a:gd name="T93" fmla="*/ 263 h 373"/>
                  <a:gd name="T94" fmla="*/ 10 w 338"/>
                  <a:gd name="T95" fmla="*/ 253 h 373"/>
                  <a:gd name="T96" fmla="*/ 10 w 338"/>
                  <a:gd name="T97" fmla="*/ 207 h 373"/>
                  <a:gd name="T98" fmla="*/ 10 w 338"/>
                  <a:gd name="T99" fmla="*/ 195 h 373"/>
                  <a:gd name="T100" fmla="*/ 10 w 338"/>
                  <a:gd name="T101" fmla="*/ 169 h 373"/>
                  <a:gd name="T102" fmla="*/ 10 w 338"/>
                  <a:gd name="T103" fmla="*/ 136 h 373"/>
                  <a:gd name="T104" fmla="*/ 10 w 338"/>
                  <a:gd name="T105" fmla="*/ 106 h 373"/>
                  <a:gd name="T106" fmla="*/ 10 w 338"/>
                  <a:gd name="T107" fmla="*/ 80 h 373"/>
                  <a:gd name="T108" fmla="*/ 10 w 338"/>
                  <a:gd name="T109" fmla="*/ 42 h 373"/>
                  <a:gd name="T110" fmla="*/ 38 w 338"/>
                  <a:gd name="T111" fmla="*/ 36 h 373"/>
                  <a:gd name="T112" fmla="*/ 34 w 338"/>
                  <a:gd name="T113" fmla="*/ 24 h 373"/>
                  <a:gd name="T114" fmla="*/ 44 w 338"/>
                  <a:gd name="T115" fmla="*/ 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8" h="373">
                    <a:moveTo>
                      <a:pt x="48" y="2"/>
                    </a:moveTo>
                    <a:lnTo>
                      <a:pt x="50" y="2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4" y="8"/>
                    </a:lnTo>
                    <a:lnTo>
                      <a:pt x="76" y="10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6" y="10"/>
                    </a:lnTo>
                    <a:lnTo>
                      <a:pt x="86" y="12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0" y="20"/>
                    </a:lnTo>
                    <a:lnTo>
                      <a:pt x="90" y="22"/>
                    </a:lnTo>
                    <a:lnTo>
                      <a:pt x="92" y="22"/>
                    </a:lnTo>
                    <a:lnTo>
                      <a:pt x="92" y="24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6" y="22"/>
                    </a:lnTo>
                    <a:lnTo>
                      <a:pt x="96" y="24"/>
                    </a:lnTo>
                    <a:lnTo>
                      <a:pt x="94" y="24"/>
                    </a:lnTo>
                    <a:lnTo>
                      <a:pt x="94" y="26"/>
                    </a:lnTo>
                    <a:lnTo>
                      <a:pt x="98" y="28"/>
                    </a:lnTo>
                    <a:lnTo>
                      <a:pt x="104" y="32"/>
                    </a:lnTo>
                    <a:lnTo>
                      <a:pt x="106" y="34"/>
                    </a:lnTo>
                    <a:lnTo>
                      <a:pt x="108" y="34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2" y="32"/>
                    </a:lnTo>
                    <a:lnTo>
                      <a:pt x="112" y="30"/>
                    </a:lnTo>
                    <a:lnTo>
                      <a:pt x="114" y="30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20" y="28"/>
                    </a:lnTo>
                    <a:lnTo>
                      <a:pt x="122" y="28"/>
                    </a:lnTo>
                    <a:lnTo>
                      <a:pt x="124" y="30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6" y="40"/>
                    </a:lnTo>
                    <a:lnTo>
                      <a:pt x="124" y="42"/>
                    </a:lnTo>
                    <a:lnTo>
                      <a:pt x="126" y="44"/>
                    </a:lnTo>
                    <a:lnTo>
                      <a:pt x="128" y="46"/>
                    </a:lnTo>
                    <a:lnTo>
                      <a:pt x="130" y="46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30" y="52"/>
                    </a:lnTo>
                    <a:lnTo>
                      <a:pt x="132" y="52"/>
                    </a:lnTo>
                    <a:lnTo>
                      <a:pt x="134" y="50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42" y="50"/>
                    </a:lnTo>
                    <a:lnTo>
                      <a:pt x="144" y="52"/>
                    </a:lnTo>
                    <a:lnTo>
                      <a:pt x="146" y="54"/>
                    </a:lnTo>
                    <a:lnTo>
                      <a:pt x="148" y="56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0" y="62"/>
                    </a:lnTo>
                    <a:lnTo>
                      <a:pt x="150" y="64"/>
                    </a:lnTo>
                    <a:lnTo>
                      <a:pt x="148" y="64"/>
                    </a:lnTo>
                    <a:lnTo>
                      <a:pt x="148" y="66"/>
                    </a:lnTo>
                    <a:lnTo>
                      <a:pt x="148" y="68"/>
                    </a:lnTo>
                    <a:lnTo>
                      <a:pt x="150" y="72"/>
                    </a:lnTo>
                    <a:lnTo>
                      <a:pt x="152" y="76"/>
                    </a:lnTo>
                    <a:lnTo>
                      <a:pt x="154" y="78"/>
                    </a:lnTo>
                    <a:lnTo>
                      <a:pt x="156" y="78"/>
                    </a:lnTo>
                    <a:lnTo>
                      <a:pt x="156" y="80"/>
                    </a:lnTo>
                    <a:lnTo>
                      <a:pt x="158" y="80"/>
                    </a:lnTo>
                    <a:lnTo>
                      <a:pt x="160" y="82"/>
                    </a:lnTo>
                    <a:lnTo>
                      <a:pt x="162" y="82"/>
                    </a:lnTo>
                    <a:lnTo>
                      <a:pt x="166" y="84"/>
                    </a:lnTo>
                    <a:lnTo>
                      <a:pt x="168" y="86"/>
                    </a:lnTo>
                    <a:lnTo>
                      <a:pt x="172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2"/>
                    </a:lnTo>
                    <a:lnTo>
                      <a:pt x="174" y="94"/>
                    </a:lnTo>
                    <a:lnTo>
                      <a:pt x="176" y="98"/>
                    </a:lnTo>
                    <a:lnTo>
                      <a:pt x="176" y="100"/>
                    </a:lnTo>
                    <a:lnTo>
                      <a:pt x="178" y="102"/>
                    </a:lnTo>
                    <a:lnTo>
                      <a:pt x="178" y="104"/>
                    </a:lnTo>
                    <a:lnTo>
                      <a:pt x="180" y="104"/>
                    </a:lnTo>
                    <a:lnTo>
                      <a:pt x="182" y="106"/>
                    </a:lnTo>
                    <a:lnTo>
                      <a:pt x="184" y="106"/>
                    </a:lnTo>
                    <a:lnTo>
                      <a:pt x="184" y="108"/>
                    </a:lnTo>
                    <a:lnTo>
                      <a:pt x="186" y="108"/>
                    </a:lnTo>
                    <a:lnTo>
                      <a:pt x="186" y="110"/>
                    </a:lnTo>
                    <a:lnTo>
                      <a:pt x="188" y="112"/>
                    </a:lnTo>
                    <a:lnTo>
                      <a:pt x="190" y="112"/>
                    </a:lnTo>
                    <a:lnTo>
                      <a:pt x="190" y="114"/>
                    </a:lnTo>
                    <a:lnTo>
                      <a:pt x="192" y="114"/>
                    </a:lnTo>
                    <a:lnTo>
                      <a:pt x="190" y="116"/>
                    </a:lnTo>
                    <a:lnTo>
                      <a:pt x="188" y="118"/>
                    </a:lnTo>
                    <a:lnTo>
                      <a:pt x="188" y="120"/>
                    </a:lnTo>
                    <a:lnTo>
                      <a:pt x="190" y="120"/>
                    </a:lnTo>
                    <a:lnTo>
                      <a:pt x="190" y="120"/>
                    </a:lnTo>
                    <a:lnTo>
                      <a:pt x="192" y="120"/>
                    </a:lnTo>
                    <a:lnTo>
                      <a:pt x="192" y="120"/>
                    </a:lnTo>
                    <a:lnTo>
                      <a:pt x="194" y="120"/>
                    </a:lnTo>
                    <a:lnTo>
                      <a:pt x="196" y="120"/>
                    </a:lnTo>
                    <a:lnTo>
                      <a:pt x="196" y="122"/>
                    </a:lnTo>
                    <a:lnTo>
                      <a:pt x="200" y="122"/>
                    </a:lnTo>
                    <a:lnTo>
                      <a:pt x="202" y="122"/>
                    </a:lnTo>
                    <a:lnTo>
                      <a:pt x="202" y="124"/>
                    </a:lnTo>
                    <a:lnTo>
                      <a:pt x="202" y="126"/>
                    </a:lnTo>
                    <a:lnTo>
                      <a:pt x="200" y="126"/>
                    </a:lnTo>
                    <a:lnTo>
                      <a:pt x="202" y="128"/>
                    </a:lnTo>
                    <a:lnTo>
                      <a:pt x="202" y="130"/>
                    </a:lnTo>
                    <a:lnTo>
                      <a:pt x="204" y="130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10" y="132"/>
                    </a:lnTo>
                    <a:lnTo>
                      <a:pt x="212" y="130"/>
                    </a:lnTo>
                    <a:lnTo>
                      <a:pt x="216" y="128"/>
                    </a:lnTo>
                    <a:lnTo>
                      <a:pt x="218" y="130"/>
                    </a:lnTo>
                    <a:lnTo>
                      <a:pt x="220" y="130"/>
                    </a:lnTo>
                    <a:lnTo>
                      <a:pt x="222" y="130"/>
                    </a:lnTo>
                    <a:lnTo>
                      <a:pt x="222" y="132"/>
                    </a:lnTo>
                    <a:lnTo>
                      <a:pt x="224" y="132"/>
                    </a:lnTo>
                    <a:lnTo>
                      <a:pt x="224" y="134"/>
                    </a:lnTo>
                    <a:lnTo>
                      <a:pt x="222" y="134"/>
                    </a:lnTo>
                    <a:lnTo>
                      <a:pt x="222" y="136"/>
                    </a:lnTo>
                    <a:lnTo>
                      <a:pt x="224" y="138"/>
                    </a:lnTo>
                    <a:lnTo>
                      <a:pt x="226" y="138"/>
                    </a:lnTo>
                    <a:lnTo>
                      <a:pt x="228" y="138"/>
                    </a:lnTo>
                    <a:lnTo>
                      <a:pt x="230" y="138"/>
                    </a:lnTo>
                    <a:lnTo>
                      <a:pt x="230" y="140"/>
                    </a:lnTo>
                    <a:lnTo>
                      <a:pt x="230" y="142"/>
                    </a:lnTo>
                    <a:lnTo>
                      <a:pt x="228" y="142"/>
                    </a:lnTo>
                    <a:lnTo>
                      <a:pt x="228" y="144"/>
                    </a:lnTo>
                    <a:lnTo>
                      <a:pt x="226" y="144"/>
                    </a:lnTo>
                    <a:lnTo>
                      <a:pt x="226" y="146"/>
                    </a:lnTo>
                    <a:lnTo>
                      <a:pt x="228" y="146"/>
                    </a:lnTo>
                    <a:lnTo>
                      <a:pt x="228" y="149"/>
                    </a:lnTo>
                    <a:lnTo>
                      <a:pt x="230" y="149"/>
                    </a:lnTo>
                    <a:lnTo>
                      <a:pt x="232" y="149"/>
                    </a:lnTo>
                    <a:lnTo>
                      <a:pt x="234" y="146"/>
                    </a:lnTo>
                    <a:lnTo>
                      <a:pt x="234" y="149"/>
                    </a:lnTo>
                    <a:lnTo>
                      <a:pt x="236" y="149"/>
                    </a:lnTo>
                    <a:lnTo>
                      <a:pt x="238" y="151"/>
                    </a:lnTo>
                    <a:lnTo>
                      <a:pt x="238" y="149"/>
                    </a:lnTo>
                    <a:lnTo>
                      <a:pt x="238" y="151"/>
                    </a:lnTo>
                    <a:lnTo>
                      <a:pt x="240" y="151"/>
                    </a:lnTo>
                    <a:lnTo>
                      <a:pt x="240" y="153"/>
                    </a:lnTo>
                    <a:lnTo>
                      <a:pt x="240" y="155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40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2" y="159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6" y="157"/>
                    </a:lnTo>
                    <a:lnTo>
                      <a:pt x="246" y="159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4" y="163"/>
                    </a:lnTo>
                    <a:lnTo>
                      <a:pt x="256" y="163"/>
                    </a:lnTo>
                    <a:lnTo>
                      <a:pt x="256" y="165"/>
                    </a:lnTo>
                    <a:lnTo>
                      <a:pt x="254" y="165"/>
                    </a:lnTo>
                    <a:lnTo>
                      <a:pt x="252" y="167"/>
                    </a:lnTo>
                    <a:lnTo>
                      <a:pt x="252" y="169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lnTo>
                      <a:pt x="258" y="169"/>
                    </a:lnTo>
                    <a:lnTo>
                      <a:pt x="258" y="167"/>
                    </a:lnTo>
                    <a:lnTo>
                      <a:pt x="258" y="165"/>
                    </a:lnTo>
                    <a:lnTo>
                      <a:pt x="260" y="165"/>
                    </a:lnTo>
                    <a:lnTo>
                      <a:pt x="262" y="167"/>
                    </a:lnTo>
                    <a:lnTo>
                      <a:pt x="264" y="169"/>
                    </a:lnTo>
                    <a:lnTo>
                      <a:pt x="268" y="171"/>
                    </a:lnTo>
                    <a:lnTo>
                      <a:pt x="268" y="175"/>
                    </a:lnTo>
                    <a:lnTo>
                      <a:pt x="270" y="177"/>
                    </a:lnTo>
                    <a:lnTo>
                      <a:pt x="272" y="179"/>
                    </a:lnTo>
                    <a:lnTo>
                      <a:pt x="276" y="177"/>
                    </a:lnTo>
                    <a:lnTo>
                      <a:pt x="276" y="179"/>
                    </a:lnTo>
                    <a:lnTo>
                      <a:pt x="278" y="181"/>
                    </a:lnTo>
                    <a:lnTo>
                      <a:pt x="280" y="181"/>
                    </a:lnTo>
                    <a:lnTo>
                      <a:pt x="282" y="181"/>
                    </a:lnTo>
                    <a:lnTo>
                      <a:pt x="284" y="181"/>
                    </a:lnTo>
                    <a:lnTo>
                      <a:pt x="284" y="183"/>
                    </a:lnTo>
                    <a:lnTo>
                      <a:pt x="284" y="185"/>
                    </a:lnTo>
                    <a:lnTo>
                      <a:pt x="284" y="187"/>
                    </a:lnTo>
                    <a:lnTo>
                      <a:pt x="286" y="187"/>
                    </a:lnTo>
                    <a:lnTo>
                      <a:pt x="286" y="189"/>
                    </a:lnTo>
                    <a:lnTo>
                      <a:pt x="284" y="191"/>
                    </a:lnTo>
                    <a:lnTo>
                      <a:pt x="284" y="193"/>
                    </a:lnTo>
                    <a:lnTo>
                      <a:pt x="286" y="195"/>
                    </a:lnTo>
                    <a:lnTo>
                      <a:pt x="286" y="197"/>
                    </a:lnTo>
                    <a:lnTo>
                      <a:pt x="284" y="197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3"/>
                    </a:lnTo>
                    <a:lnTo>
                      <a:pt x="286" y="205"/>
                    </a:lnTo>
                    <a:lnTo>
                      <a:pt x="286" y="207"/>
                    </a:lnTo>
                    <a:lnTo>
                      <a:pt x="288" y="207"/>
                    </a:lnTo>
                    <a:lnTo>
                      <a:pt x="288" y="207"/>
                    </a:lnTo>
                    <a:lnTo>
                      <a:pt x="288" y="209"/>
                    </a:lnTo>
                    <a:lnTo>
                      <a:pt x="290" y="209"/>
                    </a:lnTo>
                    <a:lnTo>
                      <a:pt x="292" y="207"/>
                    </a:lnTo>
                    <a:lnTo>
                      <a:pt x="294" y="207"/>
                    </a:lnTo>
                    <a:lnTo>
                      <a:pt x="294" y="209"/>
                    </a:lnTo>
                    <a:lnTo>
                      <a:pt x="296" y="209"/>
                    </a:lnTo>
                    <a:lnTo>
                      <a:pt x="296" y="211"/>
                    </a:lnTo>
                    <a:lnTo>
                      <a:pt x="294" y="213"/>
                    </a:lnTo>
                    <a:lnTo>
                      <a:pt x="294" y="215"/>
                    </a:lnTo>
                    <a:lnTo>
                      <a:pt x="296" y="215"/>
                    </a:lnTo>
                    <a:lnTo>
                      <a:pt x="298" y="215"/>
                    </a:lnTo>
                    <a:lnTo>
                      <a:pt x="298" y="213"/>
                    </a:lnTo>
                    <a:lnTo>
                      <a:pt x="298" y="211"/>
                    </a:lnTo>
                    <a:lnTo>
                      <a:pt x="300" y="211"/>
                    </a:lnTo>
                    <a:lnTo>
                      <a:pt x="302" y="211"/>
                    </a:lnTo>
                    <a:lnTo>
                      <a:pt x="306" y="215"/>
                    </a:lnTo>
                    <a:lnTo>
                      <a:pt x="306" y="217"/>
                    </a:lnTo>
                    <a:lnTo>
                      <a:pt x="304" y="217"/>
                    </a:lnTo>
                    <a:lnTo>
                      <a:pt x="304" y="219"/>
                    </a:lnTo>
                    <a:lnTo>
                      <a:pt x="304" y="221"/>
                    </a:lnTo>
                    <a:lnTo>
                      <a:pt x="306" y="223"/>
                    </a:lnTo>
                    <a:lnTo>
                      <a:pt x="308" y="223"/>
                    </a:lnTo>
                    <a:lnTo>
                      <a:pt x="310" y="223"/>
                    </a:lnTo>
                    <a:lnTo>
                      <a:pt x="312" y="223"/>
                    </a:lnTo>
                    <a:lnTo>
                      <a:pt x="314" y="223"/>
                    </a:lnTo>
                    <a:lnTo>
                      <a:pt x="314" y="225"/>
                    </a:lnTo>
                    <a:lnTo>
                      <a:pt x="312" y="227"/>
                    </a:lnTo>
                    <a:lnTo>
                      <a:pt x="312" y="229"/>
                    </a:lnTo>
                    <a:lnTo>
                      <a:pt x="312" y="231"/>
                    </a:lnTo>
                    <a:lnTo>
                      <a:pt x="310" y="233"/>
                    </a:lnTo>
                    <a:lnTo>
                      <a:pt x="310" y="235"/>
                    </a:lnTo>
                    <a:lnTo>
                      <a:pt x="310" y="239"/>
                    </a:lnTo>
                    <a:lnTo>
                      <a:pt x="312" y="241"/>
                    </a:lnTo>
                    <a:lnTo>
                      <a:pt x="314" y="243"/>
                    </a:lnTo>
                    <a:lnTo>
                      <a:pt x="316" y="243"/>
                    </a:lnTo>
                    <a:lnTo>
                      <a:pt x="318" y="243"/>
                    </a:lnTo>
                    <a:lnTo>
                      <a:pt x="318" y="245"/>
                    </a:lnTo>
                    <a:lnTo>
                      <a:pt x="318" y="247"/>
                    </a:lnTo>
                    <a:lnTo>
                      <a:pt x="316" y="249"/>
                    </a:lnTo>
                    <a:lnTo>
                      <a:pt x="318" y="249"/>
                    </a:lnTo>
                    <a:lnTo>
                      <a:pt x="318" y="251"/>
                    </a:lnTo>
                    <a:lnTo>
                      <a:pt x="320" y="255"/>
                    </a:lnTo>
                    <a:lnTo>
                      <a:pt x="322" y="255"/>
                    </a:lnTo>
                    <a:lnTo>
                      <a:pt x="326" y="257"/>
                    </a:lnTo>
                    <a:lnTo>
                      <a:pt x="328" y="259"/>
                    </a:lnTo>
                    <a:lnTo>
                      <a:pt x="330" y="259"/>
                    </a:lnTo>
                    <a:lnTo>
                      <a:pt x="330" y="257"/>
                    </a:lnTo>
                    <a:lnTo>
                      <a:pt x="332" y="257"/>
                    </a:lnTo>
                    <a:lnTo>
                      <a:pt x="334" y="257"/>
                    </a:lnTo>
                    <a:lnTo>
                      <a:pt x="336" y="261"/>
                    </a:lnTo>
                    <a:lnTo>
                      <a:pt x="336" y="265"/>
                    </a:lnTo>
                    <a:lnTo>
                      <a:pt x="336" y="265"/>
                    </a:lnTo>
                    <a:lnTo>
                      <a:pt x="338" y="267"/>
                    </a:lnTo>
                    <a:lnTo>
                      <a:pt x="338" y="269"/>
                    </a:lnTo>
                    <a:lnTo>
                      <a:pt x="336" y="269"/>
                    </a:lnTo>
                    <a:lnTo>
                      <a:pt x="336" y="271"/>
                    </a:lnTo>
                    <a:lnTo>
                      <a:pt x="336" y="273"/>
                    </a:lnTo>
                    <a:lnTo>
                      <a:pt x="336" y="275"/>
                    </a:lnTo>
                    <a:lnTo>
                      <a:pt x="336" y="277"/>
                    </a:lnTo>
                    <a:lnTo>
                      <a:pt x="334" y="277"/>
                    </a:lnTo>
                    <a:lnTo>
                      <a:pt x="334" y="279"/>
                    </a:lnTo>
                    <a:lnTo>
                      <a:pt x="332" y="279"/>
                    </a:lnTo>
                    <a:lnTo>
                      <a:pt x="330" y="281"/>
                    </a:lnTo>
                    <a:lnTo>
                      <a:pt x="330" y="283"/>
                    </a:lnTo>
                    <a:lnTo>
                      <a:pt x="328" y="285"/>
                    </a:lnTo>
                    <a:lnTo>
                      <a:pt x="328" y="287"/>
                    </a:lnTo>
                    <a:lnTo>
                      <a:pt x="326" y="287"/>
                    </a:lnTo>
                    <a:lnTo>
                      <a:pt x="326" y="289"/>
                    </a:lnTo>
                    <a:lnTo>
                      <a:pt x="324" y="291"/>
                    </a:lnTo>
                    <a:lnTo>
                      <a:pt x="324" y="293"/>
                    </a:lnTo>
                    <a:lnTo>
                      <a:pt x="322" y="293"/>
                    </a:lnTo>
                    <a:lnTo>
                      <a:pt x="322" y="295"/>
                    </a:lnTo>
                    <a:lnTo>
                      <a:pt x="320" y="297"/>
                    </a:lnTo>
                    <a:lnTo>
                      <a:pt x="320" y="299"/>
                    </a:lnTo>
                    <a:lnTo>
                      <a:pt x="318" y="299"/>
                    </a:lnTo>
                    <a:lnTo>
                      <a:pt x="318" y="301"/>
                    </a:lnTo>
                    <a:lnTo>
                      <a:pt x="316" y="303"/>
                    </a:lnTo>
                    <a:lnTo>
                      <a:pt x="316" y="305"/>
                    </a:lnTo>
                    <a:lnTo>
                      <a:pt x="314" y="307"/>
                    </a:lnTo>
                    <a:lnTo>
                      <a:pt x="314" y="309"/>
                    </a:lnTo>
                    <a:lnTo>
                      <a:pt x="312" y="309"/>
                    </a:lnTo>
                    <a:lnTo>
                      <a:pt x="312" y="311"/>
                    </a:lnTo>
                    <a:lnTo>
                      <a:pt x="310" y="313"/>
                    </a:lnTo>
                    <a:lnTo>
                      <a:pt x="310" y="313"/>
                    </a:lnTo>
                    <a:lnTo>
                      <a:pt x="308" y="315"/>
                    </a:lnTo>
                    <a:lnTo>
                      <a:pt x="308" y="317"/>
                    </a:lnTo>
                    <a:lnTo>
                      <a:pt x="306" y="317"/>
                    </a:lnTo>
                    <a:lnTo>
                      <a:pt x="306" y="319"/>
                    </a:lnTo>
                    <a:lnTo>
                      <a:pt x="302" y="319"/>
                    </a:lnTo>
                    <a:lnTo>
                      <a:pt x="300" y="319"/>
                    </a:lnTo>
                    <a:lnTo>
                      <a:pt x="298" y="319"/>
                    </a:lnTo>
                    <a:lnTo>
                      <a:pt x="296" y="319"/>
                    </a:lnTo>
                    <a:lnTo>
                      <a:pt x="292" y="319"/>
                    </a:lnTo>
                    <a:lnTo>
                      <a:pt x="290" y="319"/>
                    </a:lnTo>
                    <a:lnTo>
                      <a:pt x="288" y="319"/>
                    </a:lnTo>
                    <a:lnTo>
                      <a:pt x="288" y="321"/>
                    </a:lnTo>
                    <a:lnTo>
                      <a:pt x="288" y="323"/>
                    </a:lnTo>
                    <a:lnTo>
                      <a:pt x="286" y="323"/>
                    </a:lnTo>
                    <a:lnTo>
                      <a:pt x="286" y="325"/>
                    </a:lnTo>
                    <a:lnTo>
                      <a:pt x="286" y="327"/>
                    </a:lnTo>
                    <a:lnTo>
                      <a:pt x="284" y="329"/>
                    </a:lnTo>
                    <a:lnTo>
                      <a:pt x="284" y="331"/>
                    </a:lnTo>
                    <a:lnTo>
                      <a:pt x="282" y="337"/>
                    </a:lnTo>
                    <a:lnTo>
                      <a:pt x="284" y="341"/>
                    </a:lnTo>
                    <a:lnTo>
                      <a:pt x="286" y="343"/>
                    </a:lnTo>
                    <a:lnTo>
                      <a:pt x="286" y="347"/>
                    </a:lnTo>
                    <a:lnTo>
                      <a:pt x="284" y="349"/>
                    </a:lnTo>
                    <a:lnTo>
                      <a:pt x="284" y="351"/>
                    </a:lnTo>
                    <a:lnTo>
                      <a:pt x="282" y="353"/>
                    </a:lnTo>
                    <a:lnTo>
                      <a:pt x="282" y="355"/>
                    </a:lnTo>
                    <a:lnTo>
                      <a:pt x="280" y="357"/>
                    </a:lnTo>
                    <a:lnTo>
                      <a:pt x="280" y="359"/>
                    </a:lnTo>
                    <a:lnTo>
                      <a:pt x="278" y="359"/>
                    </a:lnTo>
                    <a:lnTo>
                      <a:pt x="278" y="361"/>
                    </a:lnTo>
                    <a:lnTo>
                      <a:pt x="276" y="361"/>
                    </a:lnTo>
                    <a:lnTo>
                      <a:pt x="274" y="363"/>
                    </a:lnTo>
                    <a:lnTo>
                      <a:pt x="274" y="365"/>
                    </a:lnTo>
                    <a:lnTo>
                      <a:pt x="272" y="367"/>
                    </a:lnTo>
                    <a:lnTo>
                      <a:pt x="270" y="369"/>
                    </a:lnTo>
                    <a:lnTo>
                      <a:pt x="270" y="371"/>
                    </a:lnTo>
                    <a:lnTo>
                      <a:pt x="268" y="371"/>
                    </a:lnTo>
                    <a:lnTo>
                      <a:pt x="268" y="373"/>
                    </a:lnTo>
                    <a:lnTo>
                      <a:pt x="266" y="371"/>
                    </a:lnTo>
                    <a:lnTo>
                      <a:pt x="264" y="371"/>
                    </a:lnTo>
                    <a:lnTo>
                      <a:pt x="260" y="369"/>
                    </a:lnTo>
                    <a:lnTo>
                      <a:pt x="258" y="369"/>
                    </a:lnTo>
                    <a:lnTo>
                      <a:pt x="258" y="367"/>
                    </a:lnTo>
                    <a:lnTo>
                      <a:pt x="256" y="367"/>
                    </a:lnTo>
                    <a:lnTo>
                      <a:pt x="254" y="365"/>
                    </a:lnTo>
                    <a:lnTo>
                      <a:pt x="252" y="365"/>
                    </a:lnTo>
                    <a:lnTo>
                      <a:pt x="250" y="363"/>
                    </a:lnTo>
                    <a:lnTo>
                      <a:pt x="248" y="363"/>
                    </a:lnTo>
                    <a:lnTo>
                      <a:pt x="246" y="361"/>
                    </a:lnTo>
                    <a:lnTo>
                      <a:pt x="244" y="361"/>
                    </a:lnTo>
                    <a:lnTo>
                      <a:pt x="244" y="359"/>
                    </a:lnTo>
                    <a:lnTo>
                      <a:pt x="242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40" y="357"/>
                    </a:lnTo>
                    <a:lnTo>
                      <a:pt x="238" y="355"/>
                    </a:lnTo>
                    <a:lnTo>
                      <a:pt x="236" y="355"/>
                    </a:lnTo>
                    <a:lnTo>
                      <a:pt x="234" y="353"/>
                    </a:lnTo>
                    <a:lnTo>
                      <a:pt x="232" y="353"/>
                    </a:lnTo>
                    <a:lnTo>
                      <a:pt x="230" y="351"/>
                    </a:lnTo>
                    <a:lnTo>
                      <a:pt x="228" y="351"/>
                    </a:lnTo>
                    <a:lnTo>
                      <a:pt x="226" y="349"/>
                    </a:lnTo>
                    <a:lnTo>
                      <a:pt x="224" y="349"/>
                    </a:lnTo>
                    <a:lnTo>
                      <a:pt x="220" y="347"/>
                    </a:lnTo>
                    <a:lnTo>
                      <a:pt x="218" y="347"/>
                    </a:lnTo>
                    <a:lnTo>
                      <a:pt x="216" y="347"/>
                    </a:lnTo>
                    <a:lnTo>
                      <a:pt x="212" y="349"/>
                    </a:lnTo>
                    <a:lnTo>
                      <a:pt x="210" y="349"/>
                    </a:lnTo>
                    <a:lnTo>
                      <a:pt x="208" y="349"/>
                    </a:lnTo>
                    <a:lnTo>
                      <a:pt x="206" y="349"/>
                    </a:lnTo>
                    <a:lnTo>
                      <a:pt x="204" y="351"/>
                    </a:lnTo>
                    <a:lnTo>
                      <a:pt x="202" y="351"/>
                    </a:lnTo>
                    <a:lnTo>
                      <a:pt x="200" y="351"/>
                    </a:lnTo>
                    <a:lnTo>
                      <a:pt x="198" y="351"/>
                    </a:lnTo>
                    <a:lnTo>
                      <a:pt x="196" y="353"/>
                    </a:lnTo>
                    <a:lnTo>
                      <a:pt x="194" y="353"/>
                    </a:lnTo>
                    <a:lnTo>
                      <a:pt x="192" y="353"/>
                    </a:lnTo>
                    <a:lnTo>
                      <a:pt x="192" y="353"/>
                    </a:lnTo>
                    <a:lnTo>
                      <a:pt x="190" y="353"/>
                    </a:lnTo>
                    <a:lnTo>
                      <a:pt x="188" y="355"/>
                    </a:lnTo>
                    <a:lnTo>
                      <a:pt x="186" y="355"/>
                    </a:lnTo>
                    <a:lnTo>
                      <a:pt x="184" y="355"/>
                    </a:lnTo>
                    <a:lnTo>
                      <a:pt x="182" y="355"/>
                    </a:lnTo>
                    <a:lnTo>
                      <a:pt x="180" y="355"/>
                    </a:lnTo>
                    <a:lnTo>
                      <a:pt x="178" y="355"/>
                    </a:lnTo>
                    <a:lnTo>
                      <a:pt x="176" y="355"/>
                    </a:lnTo>
                    <a:lnTo>
                      <a:pt x="174" y="357"/>
                    </a:lnTo>
                    <a:lnTo>
                      <a:pt x="172" y="357"/>
                    </a:lnTo>
                    <a:lnTo>
                      <a:pt x="170" y="357"/>
                    </a:lnTo>
                    <a:lnTo>
                      <a:pt x="168" y="357"/>
                    </a:lnTo>
                    <a:lnTo>
                      <a:pt x="166" y="357"/>
                    </a:lnTo>
                    <a:lnTo>
                      <a:pt x="164" y="357"/>
                    </a:lnTo>
                    <a:lnTo>
                      <a:pt x="162" y="357"/>
                    </a:lnTo>
                    <a:lnTo>
                      <a:pt x="160" y="357"/>
                    </a:lnTo>
                    <a:lnTo>
                      <a:pt x="160" y="359"/>
                    </a:lnTo>
                    <a:lnTo>
                      <a:pt x="158" y="359"/>
                    </a:lnTo>
                    <a:lnTo>
                      <a:pt x="156" y="359"/>
                    </a:lnTo>
                    <a:lnTo>
                      <a:pt x="154" y="359"/>
                    </a:lnTo>
                    <a:lnTo>
                      <a:pt x="152" y="359"/>
                    </a:lnTo>
                    <a:lnTo>
                      <a:pt x="150" y="359"/>
                    </a:lnTo>
                    <a:lnTo>
                      <a:pt x="148" y="359"/>
                    </a:lnTo>
                    <a:lnTo>
                      <a:pt x="144" y="361"/>
                    </a:lnTo>
                    <a:lnTo>
                      <a:pt x="142" y="361"/>
                    </a:lnTo>
                    <a:lnTo>
                      <a:pt x="142" y="359"/>
                    </a:lnTo>
                    <a:lnTo>
                      <a:pt x="140" y="359"/>
                    </a:lnTo>
                    <a:lnTo>
                      <a:pt x="138" y="359"/>
                    </a:lnTo>
                    <a:lnTo>
                      <a:pt x="136" y="359"/>
                    </a:lnTo>
                    <a:lnTo>
                      <a:pt x="134" y="359"/>
                    </a:lnTo>
                    <a:lnTo>
                      <a:pt x="132" y="357"/>
                    </a:lnTo>
                    <a:lnTo>
                      <a:pt x="130" y="357"/>
                    </a:lnTo>
                    <a:lnTo>
                      <a:pt x="128" y="357"/>
                    </a:lnTo>
                    <a:lnTo>
                      <a:pt x="126" y="357"/>
                    </a:lnTo>
                    <a:lnTo>
                      <a:pt x="124" y="357"/>
                    </a:lnTo>
                    <a:lnTo>
                      <a:pt x="122" y="355"/>
                    </a:lnTo>
                    <a:lnTo>
                      <a:pt x="120" y="355"/>
                    </a:lnTo>
                    <a:lnTo>
                      <a:pt x="118" y="355"/>
                    </a:lnTo>
                    <a:lnTo>
                      <a:pt x="114" y="353"/>
                    </a:lnTo>
                    <a:lnTo>
                      <a:pt x="112" y="353"/>
                    </a:lnTo>
                    <a:lnTo>
                      <a:pt x="110" y="353"/>
                    </a:lnTo>
                    <a:lnTo>
                      <a:pt x="108" y="353"/>
                    </a:lnTo>
                    <a:lnTo>
                      <a:pt x="106" y="353"/>
                    </a:lnTo>
                    <a:lnTo>
                      <a:pt x="106" y="351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100" y="351"/>
                    </a:lnTo>
                    <a:lnTo>
                      <a:pt x="98" y="351"/>
                    </a:lnTo>
                    <a:lnTo>
                      <a:pt x="94" y="349"/>
                    </a:lnTo>
                    <a:lnTo>
                      <a:pt x="94" y="349"/>
                    </a:lnTo>
                    <a:lnTo>
                      <a:pt x="92" y="349"/>
                    </a:lnTo>
                    <a:lnTo>
                      <a:pt x="90" y="349"/>
                    </a:lnTo>
                    <a:lnTo>
                      <a:pt x="88" y="347"/>
                    </a:lnTo>
                    <a:lnTo>
                      <a:pt x="86" y="347"/>
                    </a:lnTo>
                    <a:lnTo>
                      <a:pt x="84" y="347"/>
                    </a:lnTo>
                    <a:lnTo>
                      <a:pt x="82" y="347"/>
                    </a:lnTo>
                    <a:lnTo>
                      <a:pt x="80" y="347"/>
                    </a:lnTo>
                    <a:lnTo>
                      <a:pt x="80" y="345"/>
                    </a:lnTo>
                    <a:lnTo>
                      <a:pt x="78" y="345"/>
                    </a:lnTo>
                    <a:lnTo>
                      <a:pt x="76" y="345"/>
                    </a:lnTo>
                    <a:lnTo>
                      <a:pt x="74" y="345"/>
                    </a:lnTo>
                    <a:lnTo>
                      <a:pt x="74" y="343"/>
                    </a:lnTo>
                    <a:lnTo>
                      <a:pt x="72" y="343"/>
                    </a:lnTo>
                    <a:lnTo>
                      <a:pt x="70" y="341"/>
                    </a:lnTo>
                    <a:lnTo>
                      <a:pt x="70" y="339"/>
                    </a:lnTo>
                    <a:lnTo>
                      <a:pt x="68" y="339"/>
                    </a:lnTo>
                    <a:lnTo>
                      <a:pt x="68" y="337"/>
                    </a:lnTo>
                    <a:lnTo>
                      <a:pt x="68" y="333"/>
                    </a:lnTo>
                    <a:lnTo>
                      <a:pt x="66" y="331"/>
                    </a:lnTo>
                    <a:lnTo>
                      <a:pt x="66" y="329"/>
                    </a:lnTo>
                    <a:lnTo>
                      <a:pt x="66" y="327"/>
                    </a:lnTo>
                    <a:lnTo>
                      <a:pt x="66" y="325"/>
                    </a:lnTo>
                    <a:lnTo>
                      <a:pt x="66" y="323"/>
                    </a:lnTo>
                    <a:lnTo>
                      <a:pt x="66" y="321"/>
                    </a:lnTo>
                    <a:lnTo>
                      <a:pt x="66" y="323"/>
                    </a:lnTo>
                    <a:lnTo>
                      <a:pt x="64" y="323"/>
                    </a:lnTo>
                    <a:lnTo>
                      <a:pt x="62" y="321"/>
                    </a:lnTo>
                    <a:lnTo>
                      <a:pt x="62" y="319"/>
                    </a:lnTo>
                    <a:lnTo>
                      <a:pt x="62" y="317"/>
                    </a:lnTo>
                    <a:lnTo>
                      <a:pt x="62" y="315"/>
                    </a:lnTo>
                    <a:lnTo>
                      <a:pt x="60" y="315"/>
                    </a:lnTo>
                    <a:lnTo>
                      <a:pt x="60" y="313"/>
                    </a:lnTo>
                    <a:lnTo>
                      <a:pt x="58" y="313"/>
                    </a:lnTo>
                    <a:lnTo>
                      <a:pt x="60" y="311"/>
                    </a:lnTo>
                    <a:lnTo>
                      <a:pt x="60" y="309"/>
                    </a:lnTo>
                    <a:lnTo>
                      <a:pt x="60" y="307"/>
                    </a:lnTo>
                    <a:lnTo>
                      <a:pt x="58" y="307"/>
                    </a:lnTo>
                    <a:lnTo>
                      <a:pt x="58" y="305"/>
                    </a:lnTo>
                    <a:lnTo>
                      <a:pt x="58" y="303"/>
                    </a:lnTo>
                    <a:lnTo>
                      <a:pt x="58" y="301"/>
                    </a:lnTo>
                    <a:lnTo>
                      <a:pt x="60" y="299"/>
                    </a:lnTo>
                    <a:lnTo>
                      <a:pt x="60" y="295"/>
                    </a:lnTo>
                    <a:lnTo>
                      <a:pt x="60" y="291"/>
                    </a:lnTo>
                    <a:lnTo>
                      <a:pt x="60" y="287"/>
                    </a:lnTo>
                    <a:lnTo>
                      <a:pt x="60" y="285"/>
                    </a:lnTo>
                    <a:lnTo>
                      <a:pt x="60" y="283"/>
                    </a:lnTo>
                    <a:lnTo>
                      <a:pt x="62" y="281"/>
                    </a:lnTo>
                    <a:lnTo>
                      <a:pt x="60" y="279"/>
                    </a:lnTo>
                    <a:lnTo>
                      <a:pt x="58" y="277"/>
                    </a:lnTo>
                    <a:lnTo>
                      <a:pt x="58" y="275"/>
                    </a:lnTo>
                    <a:lnTo>
                      <a:pt x="56" y="275"/>
                    </a:lnTo>
                    <a:lnTo>
                      <a:pt x="56" y="273"/>
                    </a:lnTo>
                    <a:lnTo>
                      <a:pt x="54" y="271"/>
                    </a:lnTo>
                    <a:lnTo>
                      <a:pt x="54" y="269"/>
                    </a:lnTo>
                    <a:lnTo>
                      <a:pt x="52" y="269"/>
                    </a:lnTo>
                    <a:lnTo>
                      <a:pt x="48" y="265"/>
                    </a:lnTo>
                    <a:lnTo>
                      <a:pt x="46" y="265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0" y="263"/>
                    </a:lnTo>
                    <a:lnTo>
                      <a:pt x="40" y="261"/>
                    </a:lnTo>
                    <a:lnTo>
                      <a:pt x="38" y="261"/>
                    </a:lnTo>
                    <a:lnTo>
                      <a:pt x="36" y="261"/>
                    </a:lnTo>
                    <a:lnTo>
                      <a:pt x="34" y="261"/>
                    </a:lnTo>
                    <a:lnTo>
                      <a:pt x="32" y="261"/>
                    </a:lnTo>
                    <a:lnTo>
                      <a:pt x="32" y="259"/>
                    </a:lnTo>
                    <a:lnTo>
                      <a:pt x="30" y="259"/>
                    </a:lnTo>
                    <a:lnTo>
                      <a:pt x="30" y="261"/>
                    </a:lnTo>
                    <a:lnTo>
                      <a:pt x="28" y="261"/>
                    </a:lnTo>
                    <a:lnTo>
                      <a:pt x="26" y="261"/>
                    </a:lnTo>
                    <a:lnTo>
                      <a:pt x="24" y="261"/>
                    </a:lnTo>
                    <a:lnTo>
                      <a:pt x="22" y="261"/>
                    </a:lnTo>
                    <a:lnTo>
                      <a:pt x="20" y="261"/>
                    </a:lnTo>
                    <a:lnTo>
                      <a:pt x="18" y="261"/>
                    </a:lnTo>
                    <a:lnTo>
                      <a:pt x="18" y="263"/>
                    </a:lnTo>
                    <a:lnTo>
                      <a:pt x="16" y="263"/>
                    </a:lnTo>
                    <a:lnTo>
                      <a:pt x="14" y="263"/>
                    </a:lnTo>
                    <a:lnTo>
                      <a:pt x="14" y="265"/>
                    </a:lnTo>
                    <a:lnTo>
                      <a:pt x="12" y="265"/>
                    </a:lnTo>
                    <a:lnTo>
                      <a:pt x="10" y="265"/>
                    </a:lnTo>
                    <a:lnTo>
                      <a:pt x="10" y="263"/>
                    </a:lnTo>
                    <a:lnTo>
                      <a:pt x="10" y="261"/>
                    </a:lnTo>
                    <a:lnTo>
                      <a:pt x="10" y="259"/>
                    </a:lnTo>
                    <a:lnTo>
                      <a:pt x="10" y="257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0" y="247"/>
                    </a:lnTo>
                    <a:lnTo>
                      <a:pt x="10" y="245"/>
                    </a:lnTo>
                    <a:lnTo>
                      <a:pt x="10" y="241"/>
                    </a:lnTo>
                    <a:lnTo>
                      <a:pt x="10" y="231"/>
                    </a:lnTo>
                    <a:lnTo>
                      <a:pt x="10" y="227"/>
                    </a:lnTo>
                    <a:lnTo>
                      <a:pt x="10" y="223"/>
                    </a:lnTo>
                    <a:lnTo>
                      <a:pt x="10" y="217"/>
                    </a:lnTo>
                    <a:lnTo>
                      <a:pt x="10" y="215"/>
                    </a:lnTo>
                    <a:lnTo>
                      <a:pt x="10" y="213"/>
                    </a:lnTo>
                    <a:lnTo>
                      <a:pt x="10" y="211"/>
                    </a:lnTo>
                    <a:lnTo>
                      <a:pt x="10" y="207"/>
                    </a:lnTo>
                    <a:lnTo>
                      <a:pt x="10" y="205"/>
                    </a:lnTo>
                    <a:lnTo>
                      <a:pt x="10" y="203"/>
                    </a:lnTo>
                    <a:lnTo>
                      <a:pt x="6" y="203"/>
                    </a:lnTo>
                    <a:lnTo>
                      <a:pt x="2" y="203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0" y="195"/>
                    </a:lnTo>
                    <a:lnTo>
                      <a:pt x="2" y="195"/>
                    </a:lnTo>
                    <a:lnTo>
                      <a:pt x="6" y="195"/>
                    </a:lnTo>
                    <a:lnTo>
                      <a:pt x="10" y="195"/>
                    </a:lnTo>
                    <a:lnTo>
                      <a:pt x="10" y="193"/>
                    </a:lnTo>
                    <a:lnTo>
                      <a:pt x="10" y="191"/>
                    </a:lnTo>
                    <a:lnTo>
                      <a:pt x="10" y="183"/>
                    </a:lnTo>
                    <a:lnTo>
                      <a:pt x="10" y="181"/>
                    </a:lnTo>
                    <a:lnTo>
                      <a:pt x="10" y="179"/>
                    </a:lnTo>
                    <a:lnTo>
                      <a:pt x="10" y="177"/>
                    </a:lnTo>
                    <a:lnTo>
                      <a:pt x="10" y="175"/>
                    </a:lnTo>
                    <a:lnTo>
                      <a:pt x="10" y="173"/>
                    </a:lnTo>
                    <a:lnTo>
                      <a:pt x="10" y="171"/>
                    </a:lnTo>
                    <a:lnTo>
                      <a:pt x="10" y="169"/>
                    </a:lnTo>
                    <a:lnTo>
                      <a:pt x="10" y="169"/>
                    </a:lnTo>
                    <a:lnTo>
                      <a:pt x="10" y="167"/>
                    </a:lnTo>
                    <a:lnTo>
                      <a:pt x="10" y="165"/>
                    </a:lnTo>
                    <a:lnTo>
                      <a:pt x="10" y="163"/>
                    </a:lnTo>
                    <a:lnTo>
                      <a:pt x="10" y="159"/>
                    </a:lnTo>
                    <a:lnTo>
                      <a:pt x="10" y="157"/>
                    </a:lnTo>
                    <a:lnTo>
                      <a:pt x="10" y="155"/>
                    </a:lnTo>
                    <a:lnTo>
                      <a:pt x="10" y="153"/>
                    </a:lnTo>
                    <a:lnTo>
                      <a:pt x="10" y="149"/>
                    </a:lnTo>
                    <a:lnTo>
                      <a:pt x="10" y="144"/>
                    </a:lnTo>
                    <a:lnTo>
                      <a:pt x="10" y="140"/>
                    </a:lnTo>
                    <a:lnTo>
                      <a:pt x="10" y="136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0"/>
                    </a:lnTo>
                    <a:lnTo>
                      <a:pt x="10" y="116"/>
                    </a:lnTo>
                    <a:lnTo>
                      <a:pt x="10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76"/>
                    </a:lnTo>
                    <a:lnTo>
                      <a:pt x="10" y="68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8" y="32"/>
                    </a:lnTo>
                    <a:lnTo>
                      <a:pt x="34" y="32"/>
                    </a:lnTo>
                    <a:lnTo>
                      <a:pt x="30" y="32"/>
                    </a:lnTo>
                    <a:lnTo>
                      <a:pt x="26" y="32"/>
                    </a:lnTo>
                    <a:lnTo>
                      <a:pt x="26" y="28"/>
                    </a:lnTo>
                    <a:lnTo>
                      <a:pt x="28" y="26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7" name="Freeform 159">
                <a:extLst>
                  <a:ext uri="{FF2B5EF4-FFF2-40B4-BE49-F238E27FC236}">
                    <a16:creationId xmlns:a16="http://schemas.microsoft.com/office/drawing/2014/main" id="{D2D21BAC-EAD6-54D4-AC64-9AAFC0CF17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6750" y="4760913"/>
                <a:ext cx="536575" cy="538163"/>
              </a:xfrm>
              <a:custGeom>
                <a:avLst/>
                <a:gdLst>
                  <a:gd name="T0" fmla="*/ 286 w 338"/>
                  <a:gd name="T1" fmla="*/ 257 h 339"/>
                  <a:gd name="T2" fmla="*/ 280 w 338"/>
                  <a:gd name="T3" fmla="*/ 249 h 339"/>
                  <a:gd name="T4" fmla="*/ 252 w 338"/>
                  <a:gd name="T5" fmla="*/ 237 h 339"/>
                  <a:gd name="T6" fmla="*/ 336 w 338"/>
                  <a:gd name="T7" fmla="*/ 195 h 339"/>
                  <a:gd name="T8" fmla="*/ 322 w 338"/>
                  <a:gd name="T9" fmla="*/ 245 h 339"/>
                  <a:gd name="T10" fmla="*/ 300 w 338"/>
                  <a:gd name="T11" fmla="*/ 301 h 339"/>
                  <a:gd name="T12" fmla="*/ 294 w 338"/>
                  <a:gd name="T13" fmla="*/ 331 h 339"/>
                  <a:gd name="T14" fmla="*/ 290 w 338"/>
                  <a:gd name="T15" fmla="*/ 281 h 339"/>
                  <a:gd name="T16" fmla="*/ 288 w 338"/>
                  <a:gd name="T17" fmla="*/ 249 h 339"/>
                  <a:gd name="T18" fmla="*/ 270 w 338"/>
                  <a:gd name="T19" fmla="*/ 215 h 339"/>
                  <a:gd name="T20" fmla="*/ 296 w 338"/>
                  <a:gd name="T21" fmla="*/ 199 h 339"/>
                  <a:gd name="T22" fmla="*/ 310 w 338"/>
                  <a:gd name="T23" fmla="*/ 207 h 339"/>
                  <a:gd name="T24" fmla="*/ 314 w 338"/>
                  <a:gd name="T25" fmla="*/ 177 h 339"/>
                  <a:gd name="T26" fmla="*/ 334 w 338"/>
                  <a:gd name="T27" fmla="*/ 151 h 339"/>
                  <a:gd name="T28" fmla="*/ 298 w 338"/>
                  <a:gd name="T29" fmla="*/ 105 h 339"/>
                  <a:gd name="T30" fmla="*/ 280 w 338"/>
                  <a:gd name="T31" fmla="*/ 95 h 339"/>
                  <a:gd name="T32" fmla="*/ 152 w 338"/>
                  <a:gd name="T33" fmla="*/ 30 h 339"/>
                  <a:gd name="T34" fmla="*/ 188 w 338"/>
                  <a:gd name="T35" fmla="*/ 42 h 339"/>
                  <a:gd name="T36" fmla="*/ 228 w 338"/>
                  <a:gd name="T37" fmla="*/ 34 h 339"/>
                  <a:gd name="T38" fmla="*/ 244 w 338"/>
                  <a:gd name="T39" fmla="*/ 66 h 339"/>
                  <a:gd name="T40" fmla="*/ 274 w 338"/>
                  <a:gd name="T41" fmla="*/ 91 h 339"/>
                  <a:gd name="T42" fmla="*/ 286 w 338"/>
                  <a:gd name="T43" fmla="*/ 111 h 339"/>
                  <a:gd name="T44" fmla="*/ 300 w 338"/>
                  <a:gd name="T45" fmla="*/ 127 h 339"/>
                  <a:gd name="T46" fmla="*/ 282 w 338"/>
                  <a:gd name="T47" fmla="*/ 141 h 339"/>
                  <a:gd name="T48" fmla="*/ 242 w 338"/>
                  <a:gd name="T49" fmla="*/ 135 h 339"/>
                  <a:gd name="T50" fmla="*/ 204 w 338"/>
                  <a:gd name="T51" fmla="*/ 127 h 339"/>
                  <a:gd name="T52" fmla="*/ 182 w 338"/>
                  <a:gd name="T53" fmla="*/ 147 h 339"/>
                  <a:gd name="T54" fmla="*/ 212 w 338"/>
                  <a:gd name="T55" fmla="*/ 145 h 339"/>
                  <a:gd name="T56" fmla="*/ 254 w 338"/>
                  <a:gd name="T57" fmla="*/ 137 h 339"/>
                  <a:gd name="T58" fmla="*/ 292 w 338"/>
                  <a:gd name="T59" fmla="*/ 151 h 339"/>
                  <a:gd name="T60" fmla="*/ 304 w 338"/>
                  <a:gd name="T61" fmla="*/ 173 h 339"/>
                  <a:gd name="T62" fmla="*/ 278 w 338"/>
                  <a:gd name="T63" fmla="*/ 197 h 339"/>
                  <a:gd name="T64" fmla="*/ 282 w 338"/>
                  <a:gd name="T65" fmla="*/ 229 h 339"/>
                  <a:gd name="T66" fmla="*/ 258 w 338"/>
                  <a:gd name="T67" fmla="*/ 233 h 339"/>
                  <a:gd name="T68" fmla="*/ 250 w 338"/>
                  <a:gd name="T69" fmla="*/ 235 h 339"/>
                  <a:gd name="T70" fmla="*/ 224 w 338"/>
                  <a:gd name="T71" fmla="*/ 221 h 339"/>
                  <a:gd name="T72" fmla="*/ 224 w 338"/>
                  <a:gd name="T73" fmla="*/ 245 h 339"/>
                  <a:gd name="T74" fmla="*/ 234 w 338"/>
                  <a:gd name="T75" fmla="*/ 233 h 339"/>
                  <a:gd name="T76" fmla="*/ 266 w 338"/>
                  <a:gd name="T77" fmla="*/ 249 h 339"/>
                  <a:gd name="T78" fmla="*/ 264 w 338"/>
                  <a:gd name="T79" fmla="*/ 267 h 339"/>
                  <a:gd name="T80" fmla="*/ 258 w 338"/>
                  <a:gd name="T81" fmla="*/ 257 h 339"/>
                  <a:gd name="T82" fmla="*/ 280 w 338"/>
                  <a:gd name="T83" fmla="*/ 291 h 339"/>
                  <a:gd name="T84" fmla="*/ 260 w 338"/>
                  <a:gd name="T85" fmla="*/ 329 h 339"/>
                  <a:gd name="T86" fmla="*/ 254 w 338"/>
                  <a:gd name="T87" fmla="*/ 313 h 339"/>
                  <a:gd name="T88" fmla="*/ 250 w 338"/>
                  <a:gd name="T89" fmla="*/ 337 h 339"/>
                  <a:gd name="T90" fmla="*/ 230 w 338"/>
                  <a:gd name="T91" fmla="*/ 321 h 339"/>
                  <a:gd name="T92" fmla="*/ 222 w 338"/>
                  <a:gd name="T93" fmla="*/ 329 h 339"/>
                  <a:gd name="T94" fmla="*/ 200 w 338"/>
                  <a:gd name="T95" fmla="*/ 323 h 339"/>
                  <a:gd name="T96" fmla="*/ 176 w 338"/>
                  <a:gd name="T97" fmla="*/ 313 h 339"/>
                  <a:gd name="T98" fmla="*/ 164 w 338"/>
                  <a:gd name="T99" fmla="*/ 317 h 339"/>
                  <a:gd name="T100" fmla="*/ 122 w 338"/>
                  <a:gd name="T101" fmla="*/ 303 h 339"/>
                  <a:gd name="T102" fmla="*/ 92 w 338"/>
                  <a:gd name="T103" fmla="*/ 285 h 339"/>
                  <a:gd name="T104" fmla="*/ 58 w 338"/>
                  <a:gd name="T105" fmla="*/ 281 h 339"/>
                  <a:gd name="T106" fmla="*/ 26 w 338"/>
                  <a:gd name="T107" fmla="*/ 255 h 339"/>
                  <a:gd name="T108" fmla="*/ 26 w 338"/>
                  <a:gd name="T109" fmla="*/ 207 h 339"/>
                  <a:gd name="T110" fmla="*/ 14 w 338"/>
                  <a:gd name="T111" fmla="*/ 191 h 339"/>
                  <a:gd name="T112" fmla="*/ 22 w 338"/>
                  <a:gd name="T113" fmla="*/ 149 h 339"/>
                  <a:gd name="T114" fmla="*/ 20 w 338"/>
                  <a:gd name="T115" fmla="*/ 107 h 339"/>
                  <a:gd name="T116" fmla="*/ 4 w 338"/>
                  <a:gd name="T117" fmla="*/ 93 h 339"/>
                  <a:gd name="T118" fmla="*/ 10 w 338"/>
                  <a:gd name="T119" fmla="*/ 62 h 339"/>
                  <a:gd name="T120" fmla="*/ 60 w 338"/>
                  <a:gd name="T121" fmla="*/ 52 h 339"/>
                  <a:gd name="T122" fmla="*/ 88 w 338"/>
                  <a:gd name="T123" fmla="*/ 14 h 339"/>
                  <a:gd name="T124" fmla="*/ 110 w 338"/>
                  <a:gd name="T125" fmla="*/ 14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8" h="339">
                    <a:moveTo>
                      <a:pt x="288" y="303"/>
                    </a:moveTo>
                    <a:lnTo>
                      <a:pt x="288" y="303"/>
                    </a:lnTo>
                    <a:lnTo>
                      <a:pt x="286" y="303"/>
                    </a:lnTo>
                    <a:lnTo>
                      <a:pt x="286" y="301"/>
                    </a:lnTo>
                    <a:lnTo>
                      <a:pt x="286" y="297"/>
                    </a:lnTo>
                    <a:lnTo>
                      <a:pt x="286" y="295"/>
                    </a:lnTo>
                    <a:lnTo>
                      <a:pt x="286" y="293"/>
                    </a:lnTo>
                    <a:lnTo>
                      <a:pt x="286" y="291"/>
                    </a:lnTo>
                    <a:lnTo>
                      <a:pt x="288" y="291"/>
                    </a:lnTo>
                    <a:lnTo>
                      <a:pt x="288" y="295"/>
                    </a:lnTo>
                    <a:lnTo>
                      <a:pt x="288" y="299"/>
                    </a:lnTo>
                    <a:lnTo>
                      <a:pt x="288" y="301"/>
                    </a:lnTo>
                    <a:lnTo>
                      <a:pt x="288" y="303"/>
                    </a:lnTo>
                    <a:close/>
                    <a:moveTo>
                      <a:pt x="288" y="275"/>
                    </a:moveTo>
                    <a:lnTo>
                      <a:pt x="288" y="277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6" y="273"/>
                    </a:lnTo>
                    <a:lnTo>
                      <a:pt x="284" y="271"/>
                    </a:lnTo>
                    <a:lnTo>
                      <a:pt x="284" y="267"/>
                    </a:lnTo>
                    <a:lnTo>
                      <a:pt x="282" y="265"/>
                    </a:lnTo>
                    <a:lnTo>
                      <a:pt x="282" y="263"/>
                    </a:lnTo>
                    <a:lnTo>
                      <a:pt x="284" y="261"/>
                    </a:lnTo>
                    <a:lnTo>
                      <a:pt x="284" y="259"/>
                    </a:lnTo>
                    <a:lnTo>
                      <a:pt x="286" y="257"/>
                    </a:lnTo>
                    <a:lnTo>
                      <a:pt x="288" y="259"/>
                    </a:lnTo>
                    <a:lnTo>
                      <a:pt x="290" y="259"/>
                    </a:lnTo>
                    <a:lnTo>
                      <a:pt x="290" y="261"/>
                    </a:lnTo>
                    <a:lnTo>
                      <a:pt x="292" y="263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7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88" y="275"/>
                    </a:lnTo>
                    <a:close/>
                    <a:moveTo>
                      <a:pt x="284" y="243"/>
                    </a:moveTo>
                    <a:lnTo>
                      <a:pt x="284" y="247"/>
                    </a:lnTo>
                    <a:lnTo>
                      <a:pt x="282" y="245"/>
                    </a:lnTo>
                    <a:lnTo>
                      <a:pt x="280" y="243"/>
                    </a:lnTo>
                    <a:lnTo>
                      <a:pt x="280" y="241"/>
                    </a:lnTo>
                    <a:lnTo>
                      <a:pt x="284" y="243"/>
                    </a:lnTo>
                    <a:close/>
                    <a:moveTo>
                      <a:pt x="272" y="243"/>
                    </a:moveTo>
                    <a:lnTo>
                      <a:pt x="274" y="243"/>
                    </a:lnTo>
                    <a:lnTo>
                      <a:pt x="276" y="243"/>
                    </a:lnTo>
                    <a:lnTo>
                      <a:pt x="278" y="243"/>
                    </a:lnTo>
                    <a:lnTo>
                      <a:pt x="278" y="245"/>
                    </a:lnTo>
                    <a:lnTo>
                      <a:pt x="276" y="245"/>
                    </a:lnTo>
                    <a:lnTo>
                      <a:pt x="276" y="247"/>
                    </a:lnTo>
                    <a:lnTo>
                      <a:pt x="278" y="247"/>
                    </a:lnTo>
                    <a:lnTo>
                      <a:pt x="280" y="249"/>
                    </a:lnTo>
                    <a:lnTo>
                      <a:pt x="282" y="251"/>
                    </a:lnTo>
                    <a:lnTo>
                      <a:pt x="280" y="253"/>
                    </a:lnTo>
                    <a:lnTo>
                      <a:pt x="280" y="255"/>
                    </a:lnTo>
                    <a:lnTo>
                      <a:pt x="280" y="255"/>
                    </a:lnTo>
                    <a:lnTo>
                      <a:pt x="278" y="255"/>
                    </a:lnTo>
                    <a:lnTo>
                      <a:pt x="276" y="255"/>
                    </a:lnTo>
                    <a:lnTo>
                      <a:pt x="274" y="253"/>
                    </a:lnTo>
                    <a:lnTo>
                      <a:pt x="272" y="251"/>
                    </a:lnTo>
                    <a:lnTo>
                      <a:pt x="272" y="249"/>
                    </a:lnTo>
                    <a:lnTo>
                      <a:pt x="270" y="247"/>
                    </a:lnTo>
                    <a:lnTo>
                      <a:pt x="268" y="247"/>
                    </a:lnTo>
                    <a:lnTo>
                      <a:pt x="266" y="245"/>
                    </a:lnTo>
                    <a:lnTo>
                      <a:pt x="266" y="243"/>
                    </a:lnTo>
                    <a:lnTo>
                      <a:pt x="268" y="243"/>
                    </a:lnTo>
                    <a:lnTo>
                      <a:pt x="270" y="243"/>
                    </a:lnTo>
                    <a:lnTo>
                      <a:pt x="270" y="241"/>
                    </a:lnTo>
                    <a:lnTo>
                      <a:pt x="270" y="243"/>
                    </a:lnTo>
                    <a:lnTo>
                      <a:pt x="272" y="243"/>
                    </a:lnTo>
                    <a:close/>
                    <a:moveTo>
                      <a:pt x="256" y="247"/>
                    </a:moveTo>
                    <a:lnTo>
                      <a:pt x="254" y="247"/>
                    </a:lnTo>
                    <a:lnTo>
                      <a:pt x="252" y="245"/>
                    </a:lnTo>
                    <a:lnTo>
                      <a:pt x="252" y="243"/>
                    </a:lnTo>
                    <a:lnTo>
                      <a:pt x="252" y="241"/>
                    </a:lnTo>
                    <a:lnTo>
                      <a:pt x="252" y="239"/>
                    </a:lnTo>
                    <a:lnTo>
                      <a:pt x="252" y="237"/>
                    </a:lnTo>
                    <a:lnTo>
                      <a:pt x="254" y="235"/>
                    </a:lnTo>
                    <a:lnTo>
                      <a:pt x="256" y="237"/>
                    </a:lnTo>
                    <a:lnTo>
                      <a:pt x="258" y="239"/>
                    </a:lnTo>
                    <a:lnTo>
                      <a:pt x="260" y="241"/>
                    </a:lnTo>
                    <a:lnTo>
                      <a:pt x="260" y="243"/>
                    </a:lnTo>
                    <a:lnTo>
                      <a:pt x="258" y="245"/>
                    </a:lnTo>
                    <a:lnTo>
                      <a:pt x="256" y="247"/>
                    </a:lnTo>
                    <a:close/>
                    <a:moveTo>
                      <a:pt x="334" y="175"/>
                    </a:moveTo>
                    <a:lnTo>
                      <a:pt x="336" y="173"/>
                    </a:lnTo>
                    <a:lnTo>
                      <a:pt x="336" y="171"/>
                    </a:lnTo>
                    <a:lnTo>
                      <a:pt x="336" y="167"/>
                    </a:lnTo>
                    <a:lnTo>
                      <a:pt x="338" y="165"/>
                    </a:lnTo>
                    <a:lnTo>
                      <a:pt x="338" y="167"/>
                    </a:lnTo>
                    <a:lnTo>
                      <a:pt x="338" y="169"/>
                    </a:lnTo>
                    <a:lnTo>
                      <a:pt x="338" y="171"/>
                    </a:lnTo>
                    <a:lnTo>
                      <a:pt x="338" y="173"/>
                    </a:lnTo>
                    <a:lnTo>
                      <a:pt x="338" y="175"/>
                    </a:lnTo>
                    <a:lnTo>
                      <a:pt x="338" y="179"/>
                    </a:lnTo>
                    <a:lnTo>
                      <a:pt x="338" y="181"/>
                    </a:lnTo>
                    <a:lnTo>
                      <a:pt x="338" y="183"/>
                    </a:lnTo>
                    <a:lnTo>
                      <a:pt x="338" y="187"/>
                    </a:lnTo>
                    <a:lnTo>
                      <a:pt x="338" y="189"/>
                    </a:lnTo>
                    <a:lnTo>
                      <a:pt x="336" y="191"/>
                    </a:lnTo>
                    <a:lnTo>
                      <a:pt x="336" y="193"/>
                    </a:lnTo>
                    <a:lnTo>
                      <a:pt x="336" y="195"/>
                    </a:lnTo>
                    <a:lnTo>
                      <a:pt x="336" y="197"/>
                    </a:lnTo>
                    <a:lnTo>
                      <a:pt x="334" y="199"/>
                    </a:lnTo>
                    <a:lnTo>
                      <a:pt x="334" y="201"/>
                    </a:lnTo>
                    <a:lnTo>
                      <a:pt x="334" y="203"/>
                    </a:lnTo>
                    <a:lnTo>
                      <a:pt x="334" y="205"/>
                    </a:lnTo>
                    <a:lnTo>
                      <a:pt x="332" y="207"/>
                    </a:lnTo>
                    <a:lnTo>
                      <a:pt x="332" y="207"/>
                    </a:lnTo>
                    <a:lnTo>
                      <a:pt x="332" y="209"/>
                    </a:lnTo>
                    <a:lnTo>
                      <a:pt x="330" y="209"/>
                    </a:lnTo>
                    <a:lnTo>
                      <a:pt x="330" y="213"/>
                    </a:lnTo>
                    <a:lnTo>
                      <a:pt x="328" y="215"/>
                    </a:lnTo>
                    <a:lnTo>
                      <a:pt x="328" y="217"/>
                    </a:lnTo>
                    <a:lnTo>
                      <a:pt x="328" y="219"/>
                    </a:lnTo>
                    <a:lnTo>
                      <a:pt x="328" y="221"/>
                    </a:lnTo>
                    <a:lnTo>
                      <a:pt x="328" y="223"/>
                    </a:lnTo>
                    <a:lnTo>
                      <a:pt x="326" y="225"/>
                    </a:lnTo>
                    <a:lnTo>
                      <a:pt x="326" y="227"/>
                    </a:lnTo>
                    <a:lnTo>
                      <a:pt x="326" y="229"/>
                    </a:lnTo>
                    <a:lnTo>
                      <a:pt x="326" y="231"/>
                    </a:lnTo>
                    <a:lnTo>
                      <a:pt x="324" y="233"/>
                    </a:lnTo>
                    <a:lnTo>
                      <a:pt x="324" y="235"/>
                    </a:lnTo>
                    <a:lnTo>
                      <a:pt x="324" y="237"/>
                    </a:lnTo>
                    <a:lnTo>
                      <a:pt x="322" y="241"/>
                    </a:lnTo>
                    <a:lnTo>
                      <a:pt x="322" y="243"/>
                    </a:lnTo>
                    <a:lnTo>
                      <a:pt x="322" y="245"/>
                    </a:lnTo>
                    <a:lnTo>
                      <a:pt x="320" y="247"/>
                    </a:lnTo>
                    <a:lnTo>
                      <a:pt x="320" y="249"/>
                    </a:lnTo>
                    <a:lnTo>
                      <a:pt x="320" y="251"/>
                    </a:lnTo>
                    <a:lnTo>
                      <a:pt x="318" y="253"/>
                    </a:lnTo>
                    <a:lnTo>
                      <a:pt x="316" y="255"/>
                    </a:lnTo>
                    <a:lnTo>
                      <a:pt x="316" y="255"/>
                    </a:lnTo>
                    <a:lnTo>
                      <a:pt x="314" y="257"/>
                    </a:lnTo>
                    <a:lnTo>
                      <a:pt x="310" y="263"/>
                    </a:lnTo>
                    <a:lnTo>
                      <a:pt x="308" y="265"/>
                    </a:lnTo>
                    <a:lnTo>
                      <a:pt x="308" y="267"/>
                    </a:lnTo>
                    <a:lnTo>
                      <a:pt x="308" y="269"/>
                    </a:lnTo>
                    <a:lnTo>
                      <a:pt x="306" y="271"/>
                    </a:lnTo>
                    <a:lnTo>
                      <a:pt x="306" y="273"/>
                    </a:lnTo>
                    <a:lnTo>
                      <a:pt x="306" y="275"/>
                    </a:lnTo>
                    <a:lnTo>
                      <a:pt x="304" y="279"/>
                    </a:lnTo>
                    <a:lnTo>
                      <a:pt x="304" y="281"/>
                    </a:lnTo>
                    <a:lnTo>
                      <a:pt x="302" y="283"/>
                    </a:lnTo>
                    <a:lnTo>
                      <a:pt x="302" y="285"/>
                    </a:lnTo>
                    <a:lnTo>
                      <a:pt x="302" y="287"/>
                    </a:lnTo>
                    <a:lnTo>
                      <a:pt x="302" y="289"/>
                    </a:lnTo>
                    <a:lnTo>
                      <a:pt x="302" y="291"/>
                    </a:lnTo>
                    <a:lnTo>
                      <a:pt x="300" y="295"/>
                    </a:lnTo>
                    <a:lnTo>
                      <a:pt x="300" y="297"/>
                    </a:lnTo>
                    <a:lnTo>
                      <a:pt x="300" y="299"/>
                    </a:lnTo>
                    <a:lnTo>
                      <a:pt x="300" y="301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5"/>
                    </a:lnTo>
                    <a:lnTo>
                      <a:pt x="300" y="307"/>
                    </a:lnTo>
                    <a:lnTo>
                      <a:pt x="300" y="309"/>
                    </a:lnTo>
                    <a:lnTo>
                      <a:pt x="300" y="311"/>
                    </a:lnTo>
                    <a:lnTo>
                      <a:pt x="300" y="313"/>
                    </a:lnTo>
                    <a:lnTo>
                      <a:pt x="302" y="317"/>
                    </a:lnTo>
                    <a:lnTo>
                      <a:pt x="302" y="319"/>
                    </a:lnTo>
                    <a:lnTo>
                      <a:pt x="304" y="323"/>
                    </a:lnTo>
                    <a:lnTo>
                      <a:pt x="304" y="327"/>
                    </a:lnTo>
                    <a:lnTo>
                      <a:pt x="306" y="329"/>
                    </a:lnTo>
                    <a:lnTo>
                      <a:pt x="306" y="331"/>
                    </a:lnTo>
                    <a:lnTo>
                      <a:pt x="308" y="333"/>
                    </a:lnTo>
                    <a:lnTo>
                      <a:pt x="308" y="335"/>
                    </a:lnTo>
                    <a:lnTo>
                      <a:pt x="306" y="337"/>
                    </a:lnTo>
                    <a:lnTo>
                      <a:pt x="304" y="337"/>
                    </a:lnTo>
                    <a:lnTo>
                      <a:pt x="302" y="335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8" y="335"/>
                    </a:lnTo>
                    <a:lnTo>
                      <a:pt x="298" y="335"/>
                    </a:lnTo>
                    <a:lnTo>
                      <a:pt x="296" y="335"/>
                    </a:lnTo>
                    <a:lnTo>
                      <a:pt x="296" y="333"/>
                    </a:lnTo>
                    <a:lnTo>
                      <a:pt x="294" y="331"/>
                    </a:lnTo>
                    <a:lnTo>
                      <a:pt x="292" y="329"/>
                    </a:lnTo>
                    <a:lnTo>
                      <a:pt x="292" y="327"/>
                    </a:lnTo>
                    <a:lnTo>
                      <a:pt x="290" y="325"/>
                    </a:lnTo>
                    <a:lnTo>
                      <a:pt x="288" y="323"/>
                    </a:lnTo>
                    <a:lnTo>
                      <a:pt x="288" y="321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90" y="315"/>
                    </a:lnTo>
                    <a:lnTo>
                      <a:pt x="290" y="313"/>
                    </a:lnTo>
                    <a:lnTo>
                      <a:pt x="292" y="311"/>
                    </a:lnTo>
                    <a:lnTo>
                      <a:pt x="294" y="309"/>
                    </a:lnTo>
                    <a:lnTo>
                      <a:pt x="292" y="307"/>
                    </a:lnTo>
                    <a:lnTo>
                      <a:pt x="294" y="305"/>
                    </a:lnTo>
                    <a:lnTo>
                      <a:pt x="294" y="303"/>
                    </a:lnTo>
                    <a:lnTo>
                      <a:pt x="294" y="301"/>
                    </a:lnTo>
                    <a:lnTo>
                      <a:pt x="296" y="299"/>
                    </a:lnTo>
                    <a:lnTo>
                      <a:pt x="296" y="297"/>
                    </a:lnTo>
                    <a:lnTo>
                      <a:pt x="296" y="295"/>
                    </a:lnTo>
                    <a:lnTo>
                      <a:pt x="296" y="293"/>
                    </a:lnTo>
                    <a:lnTo>
                      <a:pt x="296" y="291"/>
                    </a:lnTo>
                    <a:lnTo>
                      <a:pt x="296" y="289"/>
                    </a:lnTo>
                    <a:lnTo>
                      <a:pt x="294" y="287"/>
                    </a:lnTo>
                    <a:lnTo>
                      <a:pt x="294" y="285"/>
                    </a:lnTo>
                    <a:lnTo>
                      <a:pt x="292" y="283"/>
                    </a:lnTo>
                    <a:lnTo>
                      <a:pt x="290" y="281"/>
                    </a:lnTo>
                    <a:lnTo>
                      <a:pt x="290" y="279"/>
                    </a:lnTo>
                    <a:lnTo>
                      <a:pt x="290" y="277"/>
                    </a:lnTo>
                    <a:lnTo>
                      <a:pt x="290" y="275"/>
                    </a:lnTo>
                    <a:lnTo>
                      <a:pt x="292" y="273"/>
                    </a:lnTo>
                    <a:lnTo>
                      <a:pt x="292" y="271"/>
                    </a:lnTo>
                    <a:lnTo>
                      <a:pt x="292" y="269"/>
                    </a:lnTo>
                    <a:lnTo>
                      <a:pt x="294" y="267"/>
                    </a:lnTo>
                    <a:lnTo>
                      <a:pt x="292" y="265"/>
                    </a:lnTo>
                    <a:lnTo>
                      <a:pt x="294" y="263"/>
                    </a:lnTo>
                    <a:lnTo>
                      <a:pt x="296" y="265"/>
                    </a:lnTo>
                    <a:lnTo>
                      <a:pt x="296" y="263"/>
                    </a:lnTo>
                    <a:lnTo>
                      <a:pt x="296" y="261"/>
                    </a:lnTo>
                    <a:lnTo>
                      <a:pt x="294" y="259"/>
                    </a:lnTo>
                    <a:lnTo>
                      <a:pt x="292" y="259"/>
                    </a:lnTo>
                    <a:lnTo>
                      <a:pt x="292" y="257"/>
                    </a:lnTo>
                    <a:lnTo>
                      <a:pt x="290" y="255"/>
                    </a:lnTo>
                    <a:lnTo>
                      <a:pt x="292" y="253"/>
                    </a:lnTo>
                    <a:lnTo>
                      <a:pt x="292" y="251"/>
                    </a:lnTo>
                    <a:lnTo>
                      <a:pt x="292" y="249"/>
                    </a:lnTo>
                    <a:lnTo>
                      <a:pt x="294" y="247"/>
                    </a:lnTo>
                    <a:lnTo>
                      <a:pt x="294" y="245"/>
                    </a:lnTo>
                    <a:lnTo>
                      <a:pt x="292" y="243"/>
                    </a:lnTo>
                    <a:lnTo>
                      <a:pt x="290" y="245"/>
                    </a:lnTo>
                    <a:lnTo>
                      <a:pt x="288" y="247"/>
                    </a:lnTo>
                    <a:lnTo>
                      <a:pt x="288" y="249"/>
                    </a:lnTo>
                    <a:lnTo>
                      <a:pt x="286" y="249"/>
                    </a:lnTo>
                    <a:lnTo>
                      <a:pt x="286" y="247"/>
                    </a:lnTo>
                    <a:lnTo>
                      <a:pt x="288" y="247"/>
                    </a:lnTo>
                    <a:lnTo>
                      <a:pt x="288" y="245"/>
                    </a:lnTo>
                    <a:lnTo>
                      <a:pt x="290" y="243"/>
                    </a:lnTo>
                    <a:lnTo>
                      <a:pt x="290" y="241"/>
                    </a:lnTo>
                    <a:lnTo>
                      <a:pt x="290" y="239"/>
                    </a:lnTo>
                    <a:lnTo>
                      <a:pt x="292" y="239"/>
                    </a:lnTo>
                    <a:lnTo>
                      <a:pt x="292" y="237"/>
                    </a:lnTo>
                    <a:lnTo>
                      <a:pt x="290" y="235"/>
                    </a:lnTo>
                    <a:lnTo>
                      <a:pt x="288" y="233"/>
                    </a:lnTo>
                    <a:lnTo>
                      <a:pt x="286" y="231"/>
                    </a:lnTo>
                    <a:lnTo>
                      <a:pt x="286" y="229"/>
                    </a:lnTo>
                    <a:lnTo>
                      <a:pt x="284" y="229"/>
                    </a:lnTo>
                    <a:lnTo>
                      <a:pt x="284" y="227"/>
                    </a:lnTo>
                    <a:lnTo>
                      <a:pt x="282" y="225"/>
                    </a:lnTo>
                    <a:lnTo>
                      <a:pt x="280" y="225"/>
                    </a:lnTo>
                    <a:lnTo>
                      <a:pt x="278" y="223"/>
                    </a:lnTo>
                    <a:lnTo>
                      <a:pt x="276" y="221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74" y="217"/>
                    </a:lnTo>
                    <a:lnTo>
                      <a:pt x="272" y="217"/>
                    </a:lnTo>
                    <a:lnTo>
                      <a:pt x="272" y="215"/>
                    </a:lnTo>
                    <a:lnTo>
                      <a:pt x="270" y="215"/>
                    </a:lnTo>
                    <a:lnTo>
                      <a:pt x="268" y="213"/>
                    </a:lnTo>
                    <a:lnTo>
                      <a:pt x="270" y="211"/>
                    </a:lnTo>
                    <a:lnTo>
                      <a:pt x="270" y="209"/>
                    </a:lnTo>
                    <a:lnTo>
                      <a:pt x="272" y="209"/>
                    </a:lnTo>
                    <a:lnTo>
                      <a:pt x="274" y="209"/>
                    </a:lnTo>
                    <a:lnTo>
                      <a:pt x="274" y="207"/>
                    </a:lnTo>
                    <a:lnTo>
                      <a:pt x="276" y="207"/>
                    </a:lnTo>
                    <a:lnTo>
                      <a:pt x="276" y="207"/>
                    </a:lnTo>
                    <a:lnTo>
                      <a:pt x="278" y="207"/>
                    </a:lnTo>
                    <a:lnTo>
                      <a:pt x="278" y="205"/>
                    </a:lnTo>
                    <a:lnTo>
                      <a:pt x="278" y="203"/>
                    </a:lnTo>
                    <a:lnTo>
                      <a:pt x="278" y="201"/>
                    </a:lnTo>
                    <a:lnTo>
                      <a:pt x="278" y="199"/>
                    </a:lnTo>
                    <a:lnTo>
                      <a:pt x="280" y="197"/>
                    </a:lnTo>
                    <a:lnTo>
                      <a:pt x="282" y="197"/>
                    </a:lnTo>
                    <a:lnTo>
                      <a:pt x="284" y="197"/>
                    </a:lnTo>
                    <a:lnTo>
                      <a:pt x="284" y="195"/>
                    </a:lnTo>
                    <a:lnTo>
                      <a:pt x="286" y="195"/>
                    </a:lnTo>
                    <a:lnTo>
                      <a:pt x="288" y="195"/>
                    </a:lnTo>
                    <a:lnTo>
                      <a:pt x="290" y="195"/>
                    </a:lnTo>
                    <a:lnTo>
                      <a:pt x="292" y="195"/>
                    </a:lnTo>
                    <a:lnTo>
                      <a:pt x="294" y="195"/>
                    </a:lnTo>
                    <a:lnTo>
                      <a:pt x="294" y="193"/>
                    </a:lnTo>
                    <a:lnTo>
                      <a:pt x="294" y="197"/>
                    </a:lnTo>
                    <a:lnTo>
                      <a:pt x="296" y="199"/>
                    </a:lnTo>
                    <a:lnTo>
                      <a:pt x="298" y="197"/>
                    </a:lnTo>
                    <a:lnTo>
                      <a:pt x="298" y="197"/>
                    </a:lnTo>
                    <a:lnTo>
                      <a:pt x="300" y="197"/>
                    </a:lnTo>
                    <a:lnTo>
                      <a:pt x="302" y="199"/>
                    </a:lnTo>
                    <a:lnTo>
                      <a:pt x="304" y="201"/>
                    </a:lnTo>
                    <a:lnTo>
                      <a:pt x="306" y="203"/>
                    </a:lnTo>
                    <a:lnTo>
                      <a:pt x="308" y="203"/>
                    </a:lnTo>
                    <a:lnTo>
                      <a:pt x="308" y="205"/>
                    </a:lnTo>
                    <a:lnTo>
                      <a:pt x="308" y="207"/>
                    </a:lnTo>
                    <a:lnTo>
                      <a:pt x="306" y="207"/>
                    </a:lnTo>
                    <a:lnTo>
                      <a:pt x="306" y="207"/>
                    </a:lnTo>
                    <a:lnTo>
                      <a:pt x="304" y="207"/>
                    </a:lnTo>
                    <a:lnTo>
                      <a:pt x="302" y="207"/>
                    </a:lnTo>
                    <a:lnTo>
                      <a:pt x="300" y="207"/>
                    </a:lnTo>
                    <a:lnTo>
                      <a:pt x="298" y="209"/>
                    </a:lnTo>
                    <a:lnTo>
                      <a:pt x="298" y="209"/>
                    </a:lnTo>
                    <a:lnTo>
                      <a:pt x="296" y="211"/>
                    </a:lnTo>
                    <a:lnTo>
                      <a:pt x="298" y="209"/>
                    </a:lnTo>
                    <a:lnTo>
                      <a:pt x="298" y="209"/>
                    </a:lnTo>
                    <a:lnTo>
                      <a:pt x="300" y="209"/>
                    </a:lnTo>
                    <a:lnTo>
                      <a:pt x="302" y="209"/>
                    </a:lnTo>
                    <a:lnTo>
                      <a:pt x="304" y="209"/>
                    </a:lnTo>
                    <a:lnTo>
                      <a:pt x="306" y="209"/>
                    </a:lnTo>
                    <a:lnTo>
                      <a:pt x="308" y="209"/>
                    </a:lnTo>
                    <a:lnTo>
                      <a:pt x="310" y="207"/>
                    </a:lnTo>
                    <a:lnTo>
                      <a:pt x="310" y="207"/>
                    </a:lnTo>
                    <a:lnTo>
                      <a:pt x="310" y="205"/>
                    </a:lnTo>
                    <a:lnTo>
                      <a:pt x="310" y="203"/>
                    </a:lnTo>
                    <a:lnTo>
                      <a:pt x="310" y="201"/>
                    </a:lnTo>
                    <a:lnTo>
                      <a:pt x="308" y="201"/>
                    </a:lnTo>
                    <a:lnTo>
                      <a:pt x="308" y="199"/>
                    </a:lnTo>
                    <a:lnTo>
                      <a:pt x="306" y="199"/>
                    </a:lnTo>
                    <a:lnTo>
                      <a:pt x="304" y="199"/>
                    </a:lnTo>
                    <a:lnTo>
                      <a:pt x="302" y="197"/>
                    </a:lnTo>
                    <a:lnTo>
                      <a:pt x="300" y="195"/>
                    </a:lnTo>
                    <a:lnTo>
                      <a:pt x="298" y="193"/>
                    </a:lnTo>
                    <a:lnTo>
                      <a:pt x="298" y="191"/>
                    </a:lnTo>
                    <a:lnTo>
                      <a:pt x="300" y="189"/>
                    </a:lnTo>
                    <a:lnTo>
                      <a:pt x="300" y="187"/>
                    </a:lnTo>
                    <a:lnTo>
                      <a:pt x="302" y="187"/>
                    </a:lnTo>
                    <a:lnTo>
                      <a:pt x="302" y="185"/>
                    </a:lnTo>
                    <a:lnTo>
                      <a:pt x="302" y="183"/>
                    </a:lnTo>
                    <a:lnTo>
                      <a:pt x="304" y="183"/>
                    </a:lnTo>
                    <a:lnTo>
                      <a:pt x="304" y="181"/>
                    </a:lnTo>
                    <a:lnTo>
                      <a:pt x="306" y="181"/>
                    </a:lnTo>
                    <a:lnTo>
                      <a:pt x="306" y="179"/>
                    </a:lnTo>
                    <a:lnTo>
                      <a:pt x="308" y="179"/>
                    </a:lnTo>
                    <a:lnTo>
                      <a:pt x="310" y="177"/>
                    </a:lnTo>
                    <a:lnTo>
                      <a:pt x="312" y="177"/>
                    </a:lnTo>
                    <a:lnTo>
                      <a:pt x="314" y="177"/>
                    </a:lnTo>
                    <a:lnTo>
                      <a:pt x="316" y="177"/>
                    </a:lnTo>
                    <a:lnTo>
                      <a:pt x="316" y="175"/>
                    </a:lnTo>
                    <a:lnTo>
                      <a:pt x="318" y="173"/>
                    </a:lnTo>
                    <a:lnTo>
                      <a:pt x="318" y="171"/>
                    </a:lnTo>
                    <a:lnTo>
                      <a:pt x="320" y="171"/>
                    </a:lnTo>
                    <a:lnTo>
                      <a:pt x="320" y="169"/>
                    </a:lnTo>
                    <a:lnTo>
                      <a:pt x="320" y="167"/>
                    </a:lnTo>
                    <a:lnTo>
                      <a:pt x="322" y="165"/>
                    </a:lnTo>
                    <a:lnTo>
                      <a:pt x="322" y="163"/>
                    </a:lnTo>
                    <a:lnTo>
                      <a:pt x="322" y="161"/>
                    </a:lnTo>
                    <a:lnTo>
                      <a:pt x="322" y="159"/>
                    </a:lnTo>
                    <a:lnTo>
                      <a:pt x="324" y="157"/>
                    </a:lnTo>
                    <a:lnTo>
                      <a:pt x="324" y="155"/>
                    </a:lnTo>
                    <a:lnTo>
                      <a:pt x="324" y="153"/>
                    </a:lnTo>
                    <a:lnTo>
                      <a:pt x="324" y="151"/>
                    </a:lnTo>
                    <a:lnTo>
                      <a:pt x="326" y="151"/>
                    </a:lnTo>
                    <a:lnTo>
                      <a:pt x="326" y="149"/>
                    </a:lnTo>
                    <a:lnTo>
                      <a:pt x="326" y="147"/>
                    </a:lnTo>
                    <a:lnTo>
                      <a:pt x="328" y="145"/>
                    </a:lnTo>
                    <a:lnTo>
                      <a:pt x="330" y="143"/>
                    </a:lnTo>
                    <a:lnTo>
                      <a:pt x="332" y="143"/>
                    </a:lnTo>
                    <a:lnTo>
                      <a:pt x="334" y="143"/>
                    </a:lnTo>
                    <a:lnTo>
                      <a:pt x="334" y="147"/>
                    </a:lnTo>
                    <a:lnTo>
                      <a:pt x="334" y="149"/>
                    </a:lnTo>
                    <a:lnTo>
                      <a:pt x="334" y="151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8" y="159"/>
                    </a:lnTo>
                    <a:lnTo>
                      <a:pt x="338" y="161"/>
                    </a:lnTo>
                    <a:lnTo>
                      <a:pt x="336" y="161"/>
                    </a:lnTo>
                    <a:lnTo>
                      <a:pt x="334" y="163"/>
                    </a:lnTo>
                    <a:lnTo>
                      <a:pt x="334" y="165"/>
                    </a:lnTo>
                    <a:lnTo>
                      <a:pt x="334" y="167"/>
                    </a:lnTo>
                    <a:lnTo>
                      <a:pt x="334" y="169"/>
                    </a:lnTo>
                    <a:lnTo>
                      <a:pt x="334" y="171"/>
                    </a:lnTo>
                    <a:lnTo>
                      <a:pt x="334" y="173"/>
                    </a:lnTo>
                    <a:lnTo>
                      <a:pt x="334" y="175"/>
                    </a:lnTo>
                    <a:close/>
                    <a:moveTo>
                      <a:pt x="294" y="119"/>
                    </a:moveTo>
                    <a:lnTo>
                      <a:pt x="292" y="119"/>
                    </a:lnTo>
                    <a:lnTo>
                      <a:pt x="292" y="117"/>
                    </a:lnTo>
                    <a:lnTo>
                      <a:pt x="292" y="115"/>
                    </a:lnTo>
                    <a:lnTo>
                      <a:pt x="292" y="111"/>
                    </a:lnTo>
                    <a:lnTo>
                      <a:pt x="294" y="111"/>
                    </a:lnTo>
                    <a:lnTo>
                      <a:pt x="294" y="109"/>
                    </a:lnTo>
                    <a:lnTo>
                      <a:pt x="292" y="109"/>
                    </a:lnTo>
                    <a:lnTo>
                      <a:pt x="294" y="107"/>
                    </a:lnTo>
                    <a:lnTo>
                      <a:pt x="296" y="107"/>
                    </a:lnTo>
                    <a:lnTo>
                      <a:pt x="298" y="105"/>
                    </a:lnTo>
                    <a:lnTo>
                      <a:pt x="298" y="105"/>
                    </a:lnTo>
                    <a:lnTo>
                      <a:pt x="300" y="105"/>
                    </a:lnTo>
                    <a:lnTo>
                      <a:pt x="302" y="107"/>
                    </a:lnTo>
                    <a:lnTo>
                      <a:pt x="304" y="107"/>
                    </a:lnTo>
                    <a:lnTo>
                      <a:pt x="304" y="109"/>
                    </a:lnTo>
                    <a:lnTo>
                      <a:pt x="304" y="111"/>
                    </a:lnTo>
                    <a:lnTo>
                      <a:pt x="304" y="111"/>
                    </a:lnTo>
                    <a:lnTo>
                      <a:pt x="302" y="113"/>
                    </a:lnTo>
                    <a:lnTo>
                      <a:pt x="298" y="113"/>
                    </a:lnTo>
                    <a:lnTo>
                      <a:pt x="298" y="115"/>
                    </a:lnTo>
                    <a:lnTo>
                      <a:pt x="298" y="115"/>
                    </a:lnTo>
                    <a:lnTo>
                      <a:pt x="296" y="117"/>
                    </a:lnTo>
                    <a:lnTo>
                      <a:pt x="294" y="119"/>
                    </a:lnTo>
                    <a:close/>
                    <a:moveTo>
                      <a:pt x="280" y="95"/>
                    </a:moveTo>
                    <a:lnTo>
                      <a:pt x="278" y="95"/>
                    </a:lnTo>
                    <a:lnTo>
                      <a:pt x="276" y="93"/>
                    </a:lnTo>
                    <a:lnTo>
                      <a:pt x="276" y="91"/>
                    </a:lnTo>
                    <a:lnTo>
                      <a:pt x="276" y="89"/>
                    </a:lnTo>
                    <a:lnTo>
                      <a:pt x="274" y="87"/>
                    </a:lnTo>
                    <a:lnTo>
                      <a:pt x="276" y="85"/>
                    </a:lnTo>
                    <a:lnTo>
                      <a:pt x="278" y="87"/>
                    </a:lnTo>
                    <a:lnTo>
                      <a:pt x="280" y="87"/>
                    </a:lnTo>
                    <a:lnTo>
                      <a:pt x="282" y="91"/>
                    </a:lnTo>
                    <a:lnTo>
                      <a:pt x="282" y="93"/>
                    </a:lnTo>
                    <a:lnTo>
                      <a:pt x="280" y="93"/>
                    </a:lnTo>
                    <a:lnTo>
                      <a:pt x="280" y="95"/>
                    </a:lnTo>
                    <a:close/>
                    <a:moveTo>
                      <a:pt x="114" y="14"/>
                    </a:move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0" y="20"/>
                    </a:lnTo>
                    <a:lnTo>
                      <a:pt x="140" y="22"/>
                    </a:lnTo>
                    <a:lnTo>
                      <a:pt x="142" y="22"/>
                    </a:lnTo>
                    <a:lnTo>
                      <a:pt x="144" y="24"/>
                    </a:lnTo>
                    <a:lnTo>
                      <a:pt x="146" y="26"/>
                    </a:lnTo>
                    <a:lnTo>
                      <a:pt x="148" y="26"/>
                    </a:lnTo>
                    <a:lnTo>
                      <a:pt x="150" y="26"/>
                    </a:lnTo>
                    <a:lnTo>
                      <a:pt x="150" y="28"/>
                    </a:lnTo>
                    <a:lnTo>
                      <a:pt x="152" y="28"/>
                    </a:lnTo>
                    <a:lnTo>
                      <a:pt x="152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6" y="34"/>
                    </a:lnTo>
                    <a:lnTo>
                      <a:pt x="158" y="36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4" y="34"/>
                    </a:lnTo>
                    <a:lnTo>
                      <a:pt x="166" y="34"/>
                    </a:lnTo>
                    <a:lnTo>
                      <a:pt x="168" y="34"/>
                    </a:lnTo>
                    <a:lnTo>
                      <a:pt x="170" y="34"/>
                    </a:lnTo>
                    <a:lnTo>
                      <a:pt x="172" y="32"/>
                    </a:lnTo>
                    <a:lnTo>
                      <a:pt x="174" y="32"/>
                    </a:lnTo>
                    <a:lnTo>
                      <a:pt x="174" y="34"/>
                    </a:lnTo>
                    <a:lnTo>
                      <a:pt x="176" y="34"/>
                    </a:lnTo>
                    <a:lnTo>
                      <a:pt x="176" y="36"/>
                    </a:lnTo>
                    <a:lnTo>
                      <a:pt x="180" y="36"/>
                    </a:lnTo>
                    <a:lnTo>
                      <a:pt x="180" y="38"/>
                    </a:lnTo>
                    <a:lnTo>
                      <a:pt x="182" y="40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90" y="42"/>
                    </a:lnTo>
                    <a:lnTo>
                      <a:pt x="192" y="44"/>
                    </a:lnTo>
                    <a:lnTo>
                      <a:pt x="194" y="44"/>
                    </a:lnTo>
                    <a:lnTo>
                      <a:pt x="196" y="44"/>
                    </a:lnTo>
                    <a:lnTo>
                      <a:pt x="198" y="42"/>
                    </a:lnTo>
                    <a:lnTo>
                      <a:pt x="198" y="40"/>
                    </a:lnTo>
                    <a:lnTo>
                      <a:pt x="200" y="40"/>
                    </a:lnTo>
                    <a:lnTo>
                      <a:pt x="202" y="40"/>
                    </a:lnTo>
                    <a:lnTo>
                      <a:pt x="202" y="40"/>
                    </a:lnTo>
                    <a:lnTo>
                      <a:pt x="202" y="42"/>
                    </a:lnTo>
                    <a:lnTo>
                      <a:pt x="204" y="42"/>
                    </a:lnTo>
                    <a:lnTo>
                      <a:pt x="204" y="44"/>
                    </a:lnTo>
                    <a:lnTo>
                      <a:pt x="206" y="42"/>
                    </a:lnTo>
                    <a:lnTo>
                      <a:pt x="208" y="42"/>
                    </a:lnTo>
                    <a:lnTo>
                      <a:pt x="212" y="40"/>
                    </a:lnTo>
                    <a:lnTo>
                      <a:pt x="214" y="40"/>
                    </a:lnTo>
                    <a:lnTo>
                      <a:pt x="218" y="40"/>
                    </a:lnTo>
                    <a:lnTo>
                      <a:pt x="218" y="38"/>
                    </a:lnTo>
                    <a:lnTo>
                      <a:pt x="220" y="38"/>
                    </a:lnTo>
                    <a:lnTo>
                      <a:pt x="222" y="40"/>
                    </a:lnTo>
                    <a:lnTo>
                      <a:pt x="224" y="40"/>
                    </a:lnTo>
                    <a:lnTo>
                      <a:pt x="226" y="40"/>
                    </a:lnTo>
                    <a:lnTo>
                      <a:pt x="228" y="38"/>
                    </a:lnTo>
                    <a:lnTo>
                      <a:pt x="228" y="36"/>
                    </a:lnTo>
                    <a:lnTo>
                      <a:pt x="228" y="34"/>
                    </a:lnTo>
                    <a:lnTo>
                      <a:pt x="230" y="32"/>
                    </a:lnTo>
                    <a:lnTo>
                      <a:pt x="234" y="30"/>
                    </a:lnTo>
                    <a:lnTo>
                      <a:pt x="236" y="30"/>
                    </a:lnTo>
                    <a:lnTo>
                      <a:pt x="238" y="32"/>
                    </a:lnTo>
                    <a:lnTo>
                      <a:pt x="238" y="34"/>
                    </a:lnTo>
                    <a:lnTo>
                      <a:pt x="240" y="36"/>
                    </a:lnTo>
                    <a:lnTo>
                      <a:pt x="240" y="38"/>
                    </a:lnTo>
                    <a:lnTo>
                      <a:pt x="238" y="40"/>
                    </a:lnTo>
                    <a:lnTo>
                      <a:pt x="238" y="44"/>
                    </a:lnTo>
                    <a:lnTo>
                      <a:pt x="236" y="46"/>
                    </a:lnTo>
                    <a:lnTo>
                      <a:pt x="236" y="48"/>
                    </a:lnTo>
                    <a:lnTo>
                      <a:pt x="234" y="50"/>
                    </a:lnTo>
                    <a:lnTo>
                      <a:pt x="232" y="52"/>
                    </a:lnTo>
                    <a:lnTo>
                      <a:pt x="230" y="52"/>
                    </a:lnTo>
                    <a:lnTo>
                      <a:pt x="230" y="54"/>
                    </a:lnTo>
                    <a:lnTo>
                      <a:pt x="230" y="56"/>
                    </a:lnTo>
                    <a:lnTo>
                      <a:pt x="230" y="58"/>
                    </a:lnTo>
                    <a:lnTo>
                      <a:pt x="232" y="58"/>
                    </a:lnTo>
                    <a:lnTo>
                      <a:pt x="234" y="58"/>
                    </a:lnTo>
                    <a:lnTo>
                      <a:pt x="236" y="58"/>
                    </a:lnTo>
                    <a:lnTo>
                      <a:pt x="238" y="62"/>
                    </a:lnTo>
                    <a:lnTo>
                      <a:pt x="238" y="62"/>
                    </a:lnTo>
                    <a:lnTo>
                      <a:pt x="240" y="64"/>
                    </a:lnTo>
                    <a:lnTo>
                      <a:pt x="242" y="66"/>
                    </a:lnTo>
                    <a:lnTo>
                      <a:pt x="244" y="66"/>
                    </a:lnTo>
                    <a:lnTo>
                      <a:pt x="246" y="66"/>
                    </a:lnTo>
                    <a:lnTo>
                      <a:pt x="246" y="64"/>
                    </a:lnTo>
                    <a:lnTo>
                      <a:pt x="248" y="64"/>
                    </a:lnTo>
                    <a:lnTo>
                      <a:pt x="250" y="64"/>
                    </a:lnTo>
                    <a:lnTo>
                      <a:pt x="250" y="64"/>
                    </a:lnTo>
                    <a:lnTo>
                      <a:pt x="252" y="66"/>
                    </a:lnTo>
                    <a:lnTo>
                      <a:pt x="254" y="68"/>
                    </a:lnTo>
                    <a:lnTo>
                      <a:pt x="254" y="70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2" y="74"/>
                    </a:lnTo>
                    <a:lnTo>
                      <a:pt x="252" y="76"/>
                    </a:lnTo>
                    <a:lnTo>
                      <a:pt x="254" y="76"/>
                    </a:lnTo>
                    <a:lnTo>
                      <a:pt x="256" y="78"/>
                    </a:lnTo>
                    <a:lnTo>
                      <a:pt x="258" y="80"/>
                    </a:lnTo>
                    <a:lnTo>
                      <a:pt x="260" y="80"/>
                    </a:lnTo>
                    <a:lnTo>
                      <a:pt x="262" y="82"/>
                    </a:lnTo>
                    <a:lnTo>
                      <a:pt x="264" y="82"/>
                    </a:lnTo>
                    <a:lnTo>
                      <a:pt x="266" y="82"/>
                    </a:lnTo>
                    <a:lnTo>
                      <a:pt x="266" y="85"/>
                    </a:lnTo>
                    <a:lnTo>
                      <a:pt x="268" y="85"/>
                    </a:lnTo>
                    <a:lnTo>
                      <a:pt x="270" y="87"/>
                    </a:lnTo>
                    <a:lnTo>
                      <a:pt x="272" y="87"/>
                    </a:lnTo>
                    <a:lnTo>
                      <a:pt x="274" y="89"/>
                    </a:lnTo>
                    <a:lnTo>
                      <a:pt x="274" y="91"/>
                    </a:lnTo>
                    <a:lnTo>
                      <a:pt x="274" y="93"/>
                    </a:lnTo>
                    <a:lnTo>
                      <a:pt x="276" y="93"/>
                    </a:lnTo>
                    <a:lnTo>
                      <a:pt x="276" y="95"/>
                    </a:lnTo>
                    <a:lnTo>
                      <a:pt x="278" y="97"/>
                    </a:lnTo>
                    <a:lnTo>
                      <a:pt x="278" y="99"/>
                    </a:lnTo>
                    <a:lnTo>
                      <a:pt x="278" y="101"/>
                    </a:lnTo>
                    <a:lnTo>
                      <a:pt x="280" y="103"/>
                    </a:lnTo>
                    <a:lnTo>
                      <a:pt x="280" y="105"/>
                    </a:lnTo>
                    <a:lnTo>
                      <a:pt x="282" y="105"/>
                    </a:lnTo>
                    <a:lnTo>
                      <a:pt x="284" y="107"/>
                    </a:lnTo>
                    <a:lnTo>
                      <a:pt x="286" y="107"/>
                    </a:lnTo>
                    <a:lnTo>
                      <a:pt x="288" y="107"/>
                    </a:lnTo>
                    <a:lnTo>
                      <a:pt x="290" y="107"/>
                    </a:lnTo>
                    <a:lnTo>
                      <a:pt x="286" y="109"/>
                    </a:lnTo>
                    <a:lnTo>
                      <a:pt x="286" y="111"/>
                    </a:lnTo>
                    <a:lnTo>
                      <a:pt x="284" y="111"/>
                    </a:lnTo>
                    <a:lnTo>
                      <a:pt x="282" y="109"/>
                    </a:lnTo>
                    <a:lnTo>
                      <a:pt x="280" y="109"/>
                    </a:lnTo>
                    <a:lnTo>
                      <a:pt x="278" y="107"/>
                    </a:lnTo>
                    <a:lnTo>
                      <a:pt x="278" y="109"/>
                    </a:lnTo>
                    <a:lnTo>
                      <a:pt x="280" y="109"/>
                    </a:lnTo>
                    <a:lnTo>
                      <a:pt x="284" y="111"/>
                    </a:lnTo>
                    <a:lnTo>
                      <a:pt x="284" y="111"/>
                    </a:lnTo>
                    <a:lnTo>
                      <a:pt x="286" y="111"/>
                    </a:lnTo>
                    <a:lnTo>
                      <a:pt x="286" y="111"/>
                    </a:lnTo>
                    <a:lnTo>
                      <a:pt x="288" y="111"/>
                    </a:lnTo>
                    <a:lnTo>
                      <a:pt x="290" y="109"/>
                    </a:lnTo>
                    <a:lnTo>
                      <a:pt x="292" y="109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90" y="113"/>
                    </a:lnTo>
                    <a:lnTo>
                      <a:pt x="290" y="115"/>
                    </a:lnTo>
                    <a:lnTo>
                      <a:pt x="290" y="117"/>
                    </a:lnTo>
                    <a:lnTo>
                      <a:pt x="290" y="119"/>
                    </a:lnTo>
                    <a:lnTo>
                      <a:pt x="292" y="119"/>
                    </a:lnTo>
                    <a:lnTo>
                      <a:pt x="292" y="121"/>
                    </a:lnTo>
                    <a:lnTo>
                      <a:pt x="294" y="121"/>
                    </a:lnTo>
                    <a:lnTo>
                      <a:pt x="296" y="119"/>
                    </a:lnTo>
                    <a:lnTo>
                      <a:pt x="298" y="119"/>
                    </a:lnTo>
                    <a:lnTo>
                      <a:pt x="298" y="117"/>
                    </a:lnTo>
                    <a:lnTo>
                      <a:pt x="298" y="115"/>
                    </a:lnTo>
                    <a:lnTo>
                      <a:pt x="300" y="115"/>
                    </a:lnTo>
                    <a:lnTo>
                      <a:pt x="302" y="115"/>
                    </a:lnTo>
                    <a:lnTo>
                      <a:pt x="302" y="117"/>
                    </a:lnTo>
                    <a:lnTo>
                      <a:pt x="302" y="119"/>
                    </a:lnTo>
                    <a:lnTo>
                      <a:pt x="302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300" y="125"/>
                    </a:lnTo>
                    <a:lnTo>
                      <a:pt x="300" y="127"/>
                    </a:lnTo>
                    <a:lnTo>
                      <a:pt x="298" y="127"/>
                    </a:lnTo>
                    <a:lnTo>
                      <a:pt x="296" y="129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2" y="131"/>
                    </a:lnTo>
                    <a:lnTo>
                      <a:pt x="290" y="133"/>
                    </a:lnTo>
                    <a:lnTo>
                      <a:pt x="288" y="135"/>
                    </a:lnTo>
                    <a:lnTo>
                      <a:pt x="286" y="135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2" y="137"/>
                    </a:lnTo>
                    <a:lnTo>
                      <a:pt x="282" y="135"/>
                    </a:lnTo>
                    <a:lnTo>
                      <a:pt x="282" y="133"/>
                    </a:lnTo>
                    <a:lnTo>
                      <a:pt x="282" y="131"/>
                    </a:lnTo>
                    <a:lnTo>
                      <a:pt x="282" y="129"/>
                    </a:lnTo>
                    <a:lnTo>
                      <a:pt x="284" y="127"/>
                    </a:lnTo>
                    <a:lnTo>
                      <a:pt x="284" y="125"/>
                    </a:lnTo>
                    <a:lnTo>
                      <a:pt x="282" y="125"/>
                    </a:lnTo>
                    <a:lnTo>
                      <a:pt x="280" y="129"/>
                    </a:lnTo>
                    <a:lnTo>
                      <a:pt x="280" y="131"/>
                    </a:lnTo>
                    <a:lnTo>
                      <a:pt x="280" y="133"/>
                    </a:lnTo>
                    <a:lnTo>
                      <a:pt x="280" y="135"/>
                    </a:lnTo>
                    <a:lnTo>
                      <a:pt x="280" y="139"/>
                    </a:lnTo>
                    <a:lnTo>
                      <a:pt x="282" y="139"/>
                    </a:lnTo>
                    <a:lnTo>
                      <a:pt x="282" y="141"/>
                    </a:lnTo>
                    <a:lnTo>
                      <a:pt x="280" y="143"/>
                    </a:lnTo>
                    <a:lnTo>
                      <a:pt x="278" y="145"/>
                    </a:lnTo>
                    <a:lnTo>
                      <a:pt x="276" y="147"/>
                    </a:lnTo>
                    <a:lnTo>
                      <a:pt x="274" y="145"/>
                    </a:lnTo>
                    <a:lnTo>
                      <a:pt x="272" y="145"/>
                    </a:lnTo>
                    <a:lnTo>
                      <a:pt x="272" y="143"/>
                    </a:lnTo>
                    <a:lnTo>
                      <a:pt x="270" y="143"/>
                    </a:lnTo>
                    <a:lnTo>
                      <a:pt x="270" y="141"/>
                    </a:lnTo>
                    <a:lnTo>
                      <a:pt x="268" y="139"/>
                    </a:lnTo>
                    <a:lnTo>
                      <a:pt x="268" y="137"/>
                    </a:lnTo>
                    <a:lnTo>
                      <a:pt x="266" y="135"/>
                    </a:lnTo>
                    <a:lnTo>
                      <a:pt x="266" y="133"/>
                    </a:lnTo>
                    <a:lnTo>
                      <a:pt x="264" y="133"/>
                    </a:lnTo>
                    <a:lnTo>
                      <a:pt x="262" y="131"/>
                    </a:lnTo>
                    <a:lnTo>
                      <a:pt x="260" y="131"/>
                    </a:lnTo>
                    <a:lnTo>
                      <a:pt x="258" y="131"/>
                    </a:lnTo>
                    <a:lnTo>
                      <a:pt x="256" y="129"/>
                    </a:lnTo>
                    <a:lnTo>
                      <a:pt x="254" y="129"/>
                    </a:lnTo>
                    <a:lnTo>
                      <a:pt x="252" y="131"/>
                    </a:lnTo>
                    <a:lnTo>
                      <a:pt x="250" y="131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46" y="133"/>
                    </a:lnTo>
                    <a:lnTo>
                      <a:pt x="244" y="133"/>
                    </a:lnTo>
                    <a:lnTo>
                      <a:pt x="242" y="135"/>
                    </a:lnTo>
                    <a:lnTo>
                      <a:pt x="242" y="137"/>
                    </a:lnTo>
                    <a:lnTo>
                      <a:pt x="240" y="137"/>
                    </a:lnTo>
                    <a:lnTo>
                      <a:pt x="238" y="139"/>
                    </a:lnTo>
                    <a:lnTo>
                      <a:pt x="238" y="141"/>
                    </a:lnTo>
                    <a:lnTo>
                      <a:pt x="236" y="141"/>
                    </a:lnTo>
                    <a:lnTo>
                      <a:pt x="236" y="143"/>
                    </a:lnTo>
                    <a:lnTo>
                      <a:pt x="234" y="145"/>
                    </a:lnTo>
                    <a:lnTo>
                      <a:pt x="232" y="145"/>
                    </a:lnTo>
                    <a:lnTo>
                      <a:pt x="230" y="143"/>
                    </a:lnTo>
                    <a:lnTo>
                      <a:pt x="228" y="141"/>
                    </a:lnTo>
                    <a:lnTo>
                      <a:pt x="228" y="139"/>
                    </a:lnTo>
                    <a:lnTo>
                      <a:pt x="226" y="139"/>
                    </a:lnTo>
                    <a:lnTo>
                      <a:pt x="224" y="139"/>
                    </a:lnTo>
                    <a:lnTo>
                      <a:pt x="222" y="137"/>
                    </a:lnTo>
                    <a:lnTo>
                      <a:pt x="220" y="137"/>
                    </a:lnTo>
                    <a:lnTo>
                      <a:pt x="218" y="137"/>
                    </a:lnTo>
                    <a:lnTo>
                      <a:pt x="214" y="139"/>
                    </a:lnTo>
                    <a:lnTo>
                      <a:pt x="212" y="141"/>
                    </a:lnTo>
                    <a:lnTo>
                      <a:pt x="210" y="139"/>
                    </a:lnTo>
                    <a:lnTo>
                      <a:pt x="210" y="137"/>
                    </a:lnTo>
                    <a:lnTo>
                      <a:pt x="210" y="135"/>
                    </a:lnTo>
                    <a:lnTo>
                      <a:pt x="208" y="133"/>
                    </a:lnTo>
                    <a:lnTo>
                      <a:pt x="208" y="131"/>
                    </a:lnTo>
                    <a:lnTo>
                      <a:pt x="206" y="129"/>
                    </a:lnTo>
                    <a:lnTo>
                      <a:pt x="204" y="127"/>
                    </a:lnTo>
                    <a:lnTo>
                      <a:pt x="202" y="127"/>
                    </a:lnTo>
                    <a:lnTo>
                      <a:pt x="202" y="127"/>
                    </a:lnTo>
                    <a:lnTo>
                      <a:pt x="200" y="127"/>
                    </a:lnTo>
                    <a:lnTo>
                      <a:pt x="198" y="127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0" y="129"/>
                    </a:lnTo>
                    <a:lnTo>
                      <a:pt x="188" y="127"/>
                    </a:lnTo>
                    <a:lnTo>
                      <a:pt x="186" y="127"/>
                    </a:lnTo>
                    <a:lnTo>
                      <a:pt x="186" y="129"/>
                    </a:lnTo>
                    <a:lnTo>
                      <a:pt x="184" y="129"/>
                    </a:lnTo>
                    <a:lnTo>
                      <a:pt x="182" y="129"/>
                    </a:lnTo>
                    <a:lnTo>
                      <a:pt x="182" y="127"/>
                    </a:lnTo>
                    <a:lnTo>
                      <a:pt x="182" y="129"/>
                    </a:lnTo>
                    <a:lnTo>
                      <a:pt x="182" y="131"/>
                    </a:lnTo>
                    <a:lnTo>
                      <a:pt x="182" y="133"/>
                    </a:lnTo>
                    <a:lnTo>
                      <a:pt x="184" y="135"/>
                    </a:lnTo>
                    <a:lnTo>
                      <a:pt x="184" y="137"/>
                    </a:lnTo>
                    <a:lnTo>
                      <a:pt x="184" y="139"/>
                    </a:lnTo>
                    <a:lnTo>
                      <a:pt x="184" y="141"/>
                    </a:lnTo>
                    <a:lnTo>
                      <a:pt x="184" y="143"/>
                    </a:lnTo>
                    <a:lnTo>
                      <a:pt x="182" y="145"/>
                    </a:lnTo>
                    <a:lnTo>
                      <a:pt x="180" y="145"/>
                    </a:lnTo>
                    <a:lnTo>
                      <a:pt x="178" y="147"/>
                    </a:lnTo>
                    <a:lnTo>
                      <a:pt x="182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6" y="143"/>
                    </a:lnTo>
                    <a:lnTo>
                      <a:pt x="186" y="139"/>
                    </a:lnTo>
                    <a:lnTo>
                      <a:pt x="186" y="137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6" y="131"/>
                    </a:lnTo>
                    <a:lnTo>
                      <a:pt x="190" y="131"/>
                    </a:lnTo>
                    <a:lnTo>
                      <a:pt x="192" y="133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8" y="131"/>
                    </a:lnTo>
                    <a:lnTo>
                      <a:pt x="200" y="131"/>
                    </a:lnTo>
                    <a:lnTo>
                      <a:pt x="202" y="131"/>
                    </a:lnTo>
                    <a:lnTo>
                      <a:pt x="202" y="131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2" y="137"/>
                    </a:lnTo>
                    <a:lnTo>
                      <a:pt x="204" y="139"/>
                    </a:lnTo>
                    <a:lnTo>
                      <a:pt x="204" y="141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5"/>
                    </a:lnTo>
                    <a:lnTo>
                      <a:pt x="212" y="145"/>
                    </a:lnTo>
                    <a:lnTo>
                      <a:pt x="214" y="145"/>
                    </a:lnTo>
                    <a:lnTo>
                      <a:pt x="216" y="143"/>
                    </a:lnTo>
                    <a:lnTo>
                      <a:pt x="218" y="143"/>
                    </a:lnTo>
                    <a:lnTo>
                      <a:pt x="220" y="143"/>
                    </a:lnTo>
                    <a:lnTo>
                      <a:pt x="222" y="145"/>
                    </a:lnTo>
                    <a:lnTo>
                      <a:pt x="224" y="147"/>
                    </a:lnTo>
                    <a:lnTo>
                      <a:pt x="226" y="147"/>
                    </a:lnTo>
                    <a:lnTo>
                      <a:pt x="226" y="149"/>
                    </a:lnTo>
                    <a:lnTo>
                      <a:pt x="228" y="149"/>
                    </a:lnTo>
                    <a:lnTo>
                      <a:pt x="228" y="151"/>
                    </a:lnTo>
                    <a:lnTo>
                      <a:pt x="230" y="151"/>
                    </a:lnTo>
                    <a:lnTo>
                      <a:pt x="232" y="151"/>
                    </a:lnTo>
                    <a:lnTo>
                      <a:pt x="234" y="151"/>
                    </a:lnTo>
                    <a:lnTo>
                      <a:pt x="236" y="151"/>
                    </a:lnTo>
                    <a:lnTo>
                      <a:pt x="238" y="149"/>
                    </a:lnTo>
                    <a:lnTo>
                      <a:pt x="240" y="149"/>
                    </a:lnTo>
                    <a:lnTo>
                      <a:pt x="242" y="147"/>
                    </a:lnTo>
                    <a:lnTo>
                      <a:pt x="242" y="145"/>
                    </a:lnTo>
                    <a:lnTo>
                      <a:pt x="244" y="145"/>
                    </a:lnTo>
                    <a:lnTo>
                      <a:pt x="246" y="143"/>
                    </a:lnTo>
                    <a:lnTo>
                      <a:pt x="248" y="141"/>
                    </a:lnTo>
                    <a:lnTo>
                      <a:pt x="250" y="139"/>
                    </a:lnTo>
                    <a:lnTo>
                      <a:pt x="250" y="137"/>
                    </a:lnTo>
                    <a:lnTo>
                      <a:pt x="252" y="137"/>
                    </a:lnTo>
                    <a:lnTo>
                      <a:pt x="254" y="137"/>
                    </a:lnTo>
                    <a:lnTo>
                      <a:pt x="256" y="139"/>
                    </a:lnTo>
                    <a:lnTo>
                      <a:pt x="258" y="141"/>
                    </a:lnTo>
                    <a:lnTo>
                      <a:pt x="258" y="143"/>
                    </a:lnTo>
                    <a:lnTo>
                      <a:pt x="260" y="143"/>
                    </a:lnTo>
                    <a:lnTo>
                      <a:pt x="262" y="145"/>
                    </a:lnTo>
                    <a:lnTo>
                      <a:pt x="262" y="147"/>
                    </a:lnTo>
                    <a:lnTo>
                      <a:pt x="262" y="149"/>
                    </a:lnTo>
                    <a:lnTo>
                      <a:pt x="264" y="151"/>
                    </a:lnTo>
                    <a:lnTo>
                      <a:pt x="266" y="151"/>
                    </a:lnTo>
                    <a:lnTo>
                      <a:pt x="268" y="151"/>
                    </a:lnTo>
                    <a:lnTo>
                      <a:pt x="268" y="153"/>
                    </a:lnTo>
                    <a:lnTo>
                      <a:pt x="270" y="155"/>
                    </a:lnTo>
                    <a:lnTo>
                      <a:pt x="272" y="155"/>
                    </a:lnTo>
                    <a:lnTo>
                      <a:pt x="274" y="157"/>
                    </a:lnTo>
                    <a:lnTo>
                      <a:pt x="276" y="157"/>
                    </a:lnTo>
                    <a:lnTo>
                      <a:pt x="278" y="157"/>
                    </a:lnTo>
                    <a:lnTo>
                      <a:pt x="278" y="159"/>
                    </a:lnTo>
                    <a:lnTo>
                      <a:pt x="280" y="159"/>
                    </a:lnTo>
                    <a:lnTo>
                      <a:pt x="282" y="159"/>
                    </a:lnTo>
                    <a:lnTo>
                      <a:pt x="284" y="159"/>
                    </a:lnTo>
                    <a:lnTo>
                      <a:pt x="286" y="159"/>
                    </a:lnTo>
                    <a:lnTo>
                      <a:pt x="288" y="157"/>
                    </a:lnTo>
                    <a:lnTo>
                      <a:pt x="290" y="157"/>
                    </a:lnTo>
                    <a:lnTo>
                      <a:pt x="292" y="153"/>
                    </a:lnTo>
                    <a:lnTo>
                      <a:pt x="292" y="151"/>
                    </a:lnTo>
                    <a:lnTo>
                      <a:pt x="294" y="149"/>
                    </a:lnTo>
                    <a:lnTo>
                      <a:pt x="296" y="149"/>
                    </a:lnTo>
                    <a:lnTo>
                      <a:pt x="298" y="149"/>
                    </a:lnTo>
                    <a:lnTo>
                      <a:pt x="298" y="149"/>
                    </a:lnTo>
                    <a:lnTo>
                      <a:pt x="298" y="151"/>
                    </a:lnTo>
                    <a:lnTo>
                      <a:pt x="300" y="151"/>
                    </a:lnTo>
                    <a:lnTo>
                      <a:pt x="302" y="151"/>
                    </a:lnTo>
                    <a:lnTo>
                      <a:pt x="304" y="153"/>
                    </a:lnTo>
                    <a:lnTo>
                      <a:pt x="304" y="155"/>
                    </a:lnTo>
                    <a:lnTo>
                      <a:pt x="304" y="157"/>
                    </a:lnTo>
                    <a:lnTo>
                      <a:pt x="304" y="155"/>
                    </a:lnTo>
                    <a:lnTo>
                      <a:pt x="306" y="155"/>
                    </a:lnTo>
                    <a:lnTo>
                      <a:pt x="306" y="153"/>
                    </a:lnTo>
                    <a:lnTo>
                      <a:pt x="308" y="155"/>
                    </a:lnTo>
                    <a:lnTo>
                      <a:pt x="308" y="159"/>
                    </a:lnTo>
                    <a:lnTo>
                      <a:pt x="310" y="159"/>
                    </a:lnTo>
                    <a:lnTo>
                      <a:pt x="310" y="161"/>
                    </a:lnTo>
                    <a:lnTo>
                      <a:pt x="312" y="163"/>
                    </a:lnTo>
                    <a:lnTo>
                      <a:pt x="310" y="165"/>
                    </a:lnTo>
                    <a:lnTo>
                      <a:pt x="310" y="167"/>
                    </a:lnTo>
                    <a:lnTo>
                      <a:pt x="308" y="167"/>
                    </a:lnTo>
                    <a:lnTo>
                      <a:pt x="308" y="169"/>
                    </a:lnTo>
                    <a:lnTo>
                      <a:pt x="306" y="169"/>
                    </a:lnTo>
                    <a:lnTo>
                      <a:pt x="304" y="171"/>
                    </a:lnTo>
                    <a:lnTo>
                      <a:pt x="304" y="173"/>
                    </a:lnTo>
                    <a:lnTo>
                      <a:pt x="302" y="173"/>
                    </a:lnTo>
                    <a:lnTo>
                      <a:pt x="302" y="175"/>
                    </a:lnTo>
                    <a:lnTo>
                      <a:pt x="300" y="175"/>
                    </a:lnTo>
                    <a:lnTo>
                      <a:pt x="300" y="177"/>
                    </a:lnTo>
                    <a:lnTo>
                      <a:pt x="298" y="179"/>
                    </a:lnTo>
                    <a:lnTo>
                      <a:pt x="298" y="181"/>
                    </a:lnTo>
                    <a:lnTo>
                      <a:pt x="296" y="181"/>
                    </a:lnTo>
                    <a:lnTo>
                      <a:pt x="294" y="181"/>
                    </a:lnTo>
                    <a:lnTo>
                      <a:pt x="294" y="183"/>
                    </a:lnTo>
                    <a:lnTo>
                      <a:pt x="296" y="183"/>
                    </a:lnTo>
                    <a:lnTo>
                      <a:pt x="294" y="185"/>
                    </a:lnTo>
                    <a:lnTo>
                      <a:pt x="294" y="187"/>
                    </a:lnTo>
                    <a:lnTo>
                      <a:pt x="292" y="187"/>
                    </a:lnTo>
                    <a:lnTo>
                      <a:pt x="290" y="189"/>
                    </a:lnTo>
                    <a:lnTo>
                      <a:pt x="288" y="191"/>
                    </a:lnTo>
                    <a:lnTo>
                      <a:pt x="286" y="191"/>
                    </a:lnTo>
                    <a:lnTo>
                      <a:pt x="284" y="193"/>
                    </a:lnTo>
                    <a:lnTo>
                      <a:pt x="282" y="193"/>
                    </a:lnTo>
                    <a:lnTo>
                      <a:pt x="282" y="191"/>
                    </a:lnTo>
                    <a:lnTo>
                      <a:pt x="280" y="191"/>
                    </a:lnTo>
                    <a:lnTo>
                      <a:pt x="280" y="189"/>
                    </a:lnTo>
                    <a:lnTo>
                      <a:pt x="280" y="191"/>
                    </a:lnTo>
                    <a:lnTo>
                      <a:pt x="280" y="193"/>
                    </a:lnTo>
                    <a:lnTo>
                      <a:pt x="278" y="195"/>
                    </a:lnTo>
                    <a:lnTo>
                      <a:pt x="278" y="197"/>
                    </a:lnTo>
                    <a:lnTo>
                      <a:pt x="276" y="197"/>
                    </a:lnTo>
                    <a:lnTo>
                      <a:pt x="276" y="199"/>
                    </a:lnTo>
                    <a:lnTo>
                      <a:pt x="274" y="201"/>
                    </a:lnTo>
                    <a:lnTo>
                      <a:pt x="274" y="203"/>
                    </a:lnTo>
                    <a:lnTo>
                      <a:pt x="272" y="203"/>
                    </a:lnTo>
                    <a:lnTo>
                      <a:pt x="272" y="205"/>
                    </a:lnTo>
                    <a:lnTo>
                      <a:pt x="270" y="207"/>
                    </a:lnTo>
                    <a:lnTo>
                      <a:pt x="268" y="207"/>
                    </a:lnTo>
                    <a:lnTo>
                      <a:pt x="266" y="207"/>
                    </a:lnTo>
                    <a:lnTo>
                      <a:pt x="266" y="207"/>
                    </a:lnTo>
                    <a:lnTo>
                      <a:pt x="266" y="211"/>
                    </a:lnTo>
                    <a:lnTo>
                      <a:pt x="264" y="213"/>
                    </a:lnTo>
                    <a:lnTo>
                      <a:pt x="266" y="213"/>
                    </a:lnTo>
                    <a:lnTo>
                      <a:pt x="266" y="215"/>
                    </a:lnTo>
                    <a:lnTo>
                      <a:pt x="268" y="217"/>
                    </a:lnTo>
                    <a:lnTo>
                      <a:pt x="270" y="219"/>
                    </a:lnTo>
                    <a:lnTo>
                      <a:pt x="272" y="221"/>
                    </a:lnTo>
                    <a:lnTo>
                      <a:pt x="274" y="223"/>
                    </a:lnTo>
                    <a:lnTo>
                      <a:pt x="276" y="225"/>
                    </a:lnTo>
                    <a:lnTo>
                      <a:pt x="278" y="227"/>
                    </a:lnTo>
                    <a:lnTo>
                      <a:pt x="276" y="229"/>
                    </a:lnTo>
                    <a:lnTo>
                      <a:pt x="278" y="229"/>
                    </a:lnTo>
                    <a:lnTo>
                      <a:pt x="278" y="227"/>
                    </a:lnTo>
                    <a:lnTo>
                      <a:pt x="280" y="229"/>
                    </a:lnTo>
                    <a:lnTo>
                      <a:pt x="282" y="229"/>
                    </a:lnTo>
                    <a:lnTo>
                      <a:pt x="284" y="231"/>
                    </a:lnTo>
                    <a:lnTo>
                      <a:pt x="284" y="233"/>
                    </a:lnTo>
                    <a:lnTo>
                      <a:pt x="286" y="235"/>
                    </a:lnTo>
                    <a:lnTo>
                      <a:pt x="286" y="237"/>
                    </a:lnTo>
                    <a:lnTo>
                      <a:pt x="288" y="237"/>
                    </a:lnTo>
                    <a:lnTo>
                      <a:pt x="288" y="239"/>
                    </a:lnTo>
                    <a:lnTo>
                      <a:pt x="288" y="241"/>
                    </a:lnTo>
                    <a:lnTo>
                      <a:pt x="286" y="241"/>
                    </a:lnTo>
                    <a:lnTo>
                      <a:pt x="286" y="243"/>
                    </a:lnTo>
                    <a:lnTo>
                      <a:pt x="284" y="243"/>
                    </a:lnTo>
                    <a:lnTo>
                      <a:pt x="284" y="241"/>
                    </a:lnTo>
                    <a:lnTo>
                      <a:pt x="282" y="241"/>
                    </a:lnTo>
                    <a:lnTo>
                      <a:pt x="280" y="241"/>
                    </a:lnTo>
                    <a:lnTo>
                      <a:pt x="278" y="241"/>
                    </a:lnTo>
                    <a:lnTo>
                      <a:pt x="276" y="241"/>
                    </a:lnTo>
                    <a:lnTo>
                      <a:pt x="274" y="239"/>
                    </a:lnTo>
                    <a:lnTo>
                      <a:pt x="272" y="239"/>
                    </a:lnTo>
                    <a:lnTo>
                      <a:pt x="270" y="239"/>
                    </a:lnTo>
                    <a:lnTo>
                      <a:pt x="268" y="239"/>
                    </a:lnTo>
                    <a:lnTo>
                      <a:pt x="266" y="239"/>
                    </a:lnTo>
                    <a:lnTo>
                      <a:pt x="264" y="239"/>
                    </a:lnTo>
                    <a:lnTo>
                      <a:pt x="262" y="239"/>
                    </a:lnTo>
                    <a:lnTo>
                      <a:pt x="260" y="237"/>
                    </a:lnTo>
                    <a:lnTo>
                      <a:pt x="260" y="235"/>
                    </a:lnTo>
                    <a:lnTo>
                      <a:pt x="258" y="233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2" y="231"/>
                    </a:lnTo>
                    <a:lnTo>
                      <a:pt x="250" y="231"/>
                    </a:lnTo>
                    <a:lnTo>
                      <a:pt x="252" y="229"/>
                    </a:lnTo>
                    <a:lnTo>
                      <a:pt x="254" y="227"/>
                    </a:lnTo>
                    <a:lnTo>
                      <a:pt x="252" y="227"/>
                    </a:lnTo>
                    <a:lnTo>
                      <a:pt x="252" y="229"/>
                    </a:lnTo>
                    <a:lnTo>
                      <a:pt x="250" y="229"/>
                    </a:lnTo>
                    <a:lnTo>
                      <a:pt x="250" y="231"/>
                    </a:lnTo>
                    <a:lnTo>
                      <a:pt x="250" y="231"/>
                    </a:lnTo>
                    <a:lnTo>
                      <a:pt x="250" y="229"/>
                    </a:lnTo>
                    <a:lnTo>
                      <a:pt x="250" y="227"/>
                    </a:lnTo>
                    <a:lnTo>
                      <a:pt x="250" y="225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48" y="221"/>
                    </a:lnTo>
                    <a:lnTo>
                      <a:pt x="248" y="225"/>
                    </a:lnTo>
                    <a:lnTo>
                      <a:pt x="248" y="227"/>
                    </a:lnTo>
                    <a:lnTo>
                      <a:pt x="248" y="229"/>
                    </a:lnTo>
                    <a:lnTo>
                      <a:pt x="248" y="231"/>
                    </a:lnTo>
                    <a:lnTo>
                      <a:pt x="250" y="231"/>
                    </a:lnTo>
                    <a:lnTo>
                      <a:pt x="250" y="233"/>
                    </a:lnTo>
                    <a:lnTo>
                      <a:pt x="250" y="233"/>
                    </a:lnTo>
                    <a:lnTo>
                      <a:pt x="250" y="235"/>
                    </a:lnTo>
                    <a:lnTo>
                      <a:pt x="248" y="235"/>
                    </a:lnTo>
                    <a:lnTo>
                      <a:pt x="246" y="235"/>
                    </a:lnTo>
                    <a:lnTo>
                      <a:pt x="244" y="237"/>
                    </a:lnTo>
                    <a:lnTo>
                      <a:pt x="242" y="237"/>
                    </a:lnTo>
                    <a:lnTo>
                      <a:pt x="242" y="239"/>
                    </a:lnTo>
                    <a:lnTo>
                      <a:pt x="240" y="239"/>
                    </a:lnTo>
                    <a:lnTo>
                      <a:pt x="238" y="237"/>
                    </a:lnTo>
                    <a:lnTo>
                      <a:pt x="238" y="235"/>
                    </a:lnTo>
                    <a:lnTo>
                      <a:pt x="238" y="233"/>
                    </a:lnTo>
                    <a:lnTo>
                      <a:pt x="238" y="231"/>
                    </a:lnTo>
                    <a:lnTo>
                      <a:pt x="238" y="229"/>
                    </a:lnTo>
                    <a:lnTo>
                      <a:pt x="238" y="227"/>
                    </a:lnTo>
                    <a:lnTo>
                      <a:pt x="238" y="225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0" y="219"/>
                    </a:lnTo>
                    <a:lnTo>
                      <a:pt x="238" y="219"/>
                    </a:lnTo>
                    <a:lnTo>
                      <a:pt x="236" y="217"/>
                    </a:lnTo>
                    <a:lnTo>
                      <a:pt x="234" y="217"/>
                    </a:lnTo>
                    <a:lnTo>
                      <a:pt x="230" y="219"/>
                    </a:lnTo>
                    <a:lnTo>
                      <a:pt x="228" y="219"/>
                    </a:lnTo>
                    <a:lnTo>
                      <a:pt x="228" y="221"/>
                    </a:lnTo>
                    <a:lnTo>
                      <a:pt x="226" y="219"/>
                    </a:lnTo>
                    <a:lnTo>
                      <a:pt x="224" y="221"/>
                    </a:lnTo>
                    <a:lnTo>
                      <a:pt x="222" y="223"/>
                    </a:lnTo>
                    <a:lnTo>
                      <a:pt x="224" y="225"/>
                    </a:lnTo>
                    <a:lnTo>
                      <a:pt x="224" y="227"/>
                    </a:lnTo>
                    <a:lnTo>
                      <a:pt x="226" y="231"/>
                    </a:lnTo>
                    <a:lnTo>
                      <a:pt x="226" y="233"/>
                    </a:lnTo>
                    <a:lnTo>
                      <a:pt x="228" y="235"/>
                    </a:lnTo>
                    <a:lnTo>
                      <a:pt x="230" y="235"/>
                    </a:lnTo>
                    <a:lnTo>
                      <a:pt x="230" y="237"/>
                    </a:lnTo>
                    <a:lnTo>
                      <a:pt x="228" y="239"/>
                    </a:lnTo>
                    <a:lnTo>
                      <a:pt x="228" y="241"/>
                    </a:lnTo>
                    <a:lnTo>
                      <a:pt x="228" y="243"/>
                    </a:lnTo>
                    <a:lnTo>
                      <a:pt x="228" y="241"/>
                    </a:lnTo>
                    <a:lnTo>
                      <a:pt x="228" y="239"/>
                    </a:lnTo>
                    <a:lnTo>
                      <a:pt x="228" y="237"/>
                    </a:lnTo>
                    <a:lnTo>
                      <a:pt x="226" y="237"/>
                    </a:lnTo>
                    <a:lnTo>
                      <a:pt x="224" y="237"/>
                    </a:lnTo>
                    <a:lnTo>
                      <a:pt x="222" y="241"/>
                    </a:lnTo>
                    <a:lnTo>
                      <a:pt x="222" y="243"/>
                    </a:lnTo>
                    <a:lnTo>
                      <a:pt x="220" y="241"/>
                    </a:lnTo>
                    <a:lnTo>
                      <a:pt x="220" y="239"/>
                    </a:lnTo>
                    <a:lnTo>
                      <a:pt x="218" y="239"/>
                    </a:lnTo>
                    <a:lnTo>
                      <a:pt x="218" y="241"/>
                    </a:lnTo>
                    <a:lnTo>
                      <a:pt x="220" y="243"/>
                    </a:lnTo>
                    <a:lnTo>
                      <a:pt x="222" y="245"/>
                    </a:lnTo>
                    <a:lnTo>
                      <a:pt x="224" y="245"/>
                    </a:lnTo>
                    <a:lnTo>
                      <a:pt x="224" y="243"/>
                    </a:lnTo>
                    <a:lnTo>
                      <a:pt x="224" y="241"/>
                    </a:lnTo>
                    <a:lnTo>
                      <a:pt x="226" y="239"/>
                    </a:lnTo>
                    <a:lnTo>
                      <a:pt x="226" y="241"/>
                    </a:lnTo>
                    <a:lnTo>
                      <a:pt x="226" y="243"/>
                    </a:lnTo>
                    <a:lnTo>
                      <a:pt x="228" y="245"/>
                    </a:lnTo>
                    <a:lnTo>
                      <a:pt x="230" y="243"/>
                    </a:lnTo>
                    <a:lnTo>
                      <a:pt x="230" y="241"/>
                    </a:lnTo>
                    <a:lnTo>
                      <a:pt x="230" y="239"/>
                    </a:lnTo>
                    <a:lnTo>
                      <a:pt x="230" y="237"/>
                    </a:lnTo>
                    <a:lnTo>
                      <a:pt x="230" y="233"/>
                    </a:lnTo>
                    <a:lnTo>
                      <a:pt x="228" y="231"/>
                    </a:lnTo>
                    <a:lnTo>
                      <a:pt x="226" y="229"/>
                    </a:lnTo>
                    <a:lnTo>
                      <a:pt x="226" y="225"/>
                    </a:lnTo>
                    <a:lnTo>
                      <a:pt x="224" y="223"/>
                    </a:lnTo>
                    <a:lnTo>
                      <a:pt x="228" y="221"/>
                    </a:lnTo>
                    <a:lnTo>
                      <a:pt x="232" y="219"/>
                    </a:lnTo>
                    <a:lnTo>
                      <a:pt x="236" y="219"/>
                    </a:lnTo>
                    <a:lnTo>
                      <a:pt x="238" y="221"/>
                    </a:lnTo>
                    <a:lnTo>
                      <a:pt x="238" y="223"/>
                    </a:lnTo>
                    <a:lnTo>
                      <a:pt x="236" y="225"/>
                    </a:lnTo>
                    <a:lnTo>
                      <a:pt x="234" y="227"/>
                    </a:lnTo>
                    <a:lnTo>
                      <a:pt x="234" y="229"/>
                    </a:lnTo>
                    <a:lnTo>
                      <a:pt x="232" y="231"/>
                    </a:lnTo>
                    <a:lnTo>
                      <a:pt x="234" y="233"/>
                    </a:lnTo>
                    <a:lnTo>
                      <a:pt x="234" y="235"/>
                    </a:lnTo>
                    <a:lnTo>
                      <a:pt x="234" y="237"/>
                    </a:lnTo>
                    <a:lnTo>
                      <a:pt x="236" y="237"/>
                    </a:lnTo>
                    <a:lnTo>
                      <a:pt x="236" y="239"/>
                    </a:lnTo>
                    <a:lnTo>
                      <a:pt x="238" y="241"/>
                    </a:lnTo>
                    <a:lnTo>
                      <a:pt x="240" y="241"/>
                    </a:lnTo>
                    <a:lnTo>
                      <a:pt x="242" y="241"/>
                    </a:lnTo>
                    <a:lnTo>
                      <a:pt x="244" y="239"/>
                    </a:lnTo>
                    <a:lnTo>
                      <a:pt x="246" y="239"/>
                    </a:lnTo>
                    <a:lnTo>
                      <a:pt x="248" y="239"/>
                    </a:lnTo>
                    <a:lnTo>
                      <a:pt x="250" y="237"/>
                    </a:lnTo>
                    <a:lnTo>
                      <a:pt x="250" y="237"/>
                    </a:lnTo>
                    <a:lnTo>
                      <a:pt x="250" y="241"/>
                    </a:lnTo>
                    <a:lnTo>
                      <a:pt x="250" y="243"/>
                    </a:lnTo>
                    <a:lnTo>
                      <a:pt x="250" y="245"/>
                    </a:lnTo>
                    <a:lnTo>
                      <a:pt x="250" y="247"/>
                    </a:lnTo>
                    <a:lnTo>
                      <a:pt x="252" y="249"/>
                    </a:lnTo>
                    <a:lnTo>
                      <a:pt x="254" y="249"/>
                    </a:lnTo>
                    <a:lnTo>
                      <a:pt x="256" y="251"/>
                    </a:lnTo>
                    <a:lnTo>
                      <a:pt x="258" y="249"/>
                    </a:lnTo>
                    <a:lnTo>
                      <a:pt x="258" y="247"/>
                    </a:lnTo>
                    <a:lnTo>
                      <a:pt x="260" y="247"/>
                    </a:lnTo>
                    <a:lnTo>
                      <a:pt x="262" y="247"/>
                    </a:lnTo>
                    <a:lnTo>
                      <a:pt x="264" y="247"/>
                    </a:lnTo>
                    <a:lnTo>
                      <a:pt x="266" y="249"/>
                    </a:lnTo>
                    <a:lnTo>
                      <a:pt x="268" y="249"/>
                    </a:lnTo>
                    <a:lnTo>
                      <a:pt x="268" y="251"/>
                    </a:lnTo>
                    <a:lnTo>
                      <a:pt x="270" y="251"/>
                    </a:lnTo>
                    <a:lnTo>
                      <a:pt x="272" y="253"/>
                    </a:lnTo>
                    <a:lnTo>
                      <a:pt x="274" y="255"/>
                    </a:lnTo>
                    <a:lnTo>
                      <a:pt x="274" y="255"/>
                    </a:lnTo>
                    <a:lnTo>
                      <a:pt x="278" y="257"/>
                    </a:lnTo>
                    <a:lnTo>
                      <a:pt x="276" y="261"/>
                    </a:lnTo>
                    <a:lnTo>
                      <a:pt x="276" y="263"/>
                    </a:lnTo>
                    <a:lnTo>
                      <a:pt x="278" y="265"/>
                    </a:lnTo>
                    <a:lnTo>
                      <a:pt x="278" y="267"/>
                    </a:lnTo>
                    <a:lnTo>
                      <a:pt x="278" y="271"/>
                    </a:lnTo>
                    <a:lnTo>
                      <a:pt x="278" y="273"/>
                    </a:lnTo>
                    <a:lnTo>
                      <a:pt x="280" y="273"/>
                    </a:lnTo>
                    <a:lnTo>
                      <a:pt x="278" y="275"/>
                    </a:lnTo>
                    <a:lnTo>
                      <a:pt x="278" y="277"/>
                    </a:lnTo>
                    <a:lnTo>
                      <a:pt x="276" y="277"/>
                    </a:lnTo>
                    <a:lnTo>
                      <a:pt x="274" y="277"/>
                    </a:lnTo>
                    <a:lnTo>
                      <a:pt x="272" y="275"/>
                    </a:lnTo>
                    <a:lnTo>
                      <a:pt x="270" y="275"/>
                    </a:lnTo>
                    <a:lnTo>
                      <a:pt x="268" y="273"/>
                    </a:lnTo>
                    <a:lnTo>
                      <a:pt x="266" y="271"/>
                    </a:lnTo>
                    <a:lnTo>
                      <a:pt x="266" y="269"/>
                    </a:lnTo>
                    <a:lnTo>
                      <a:pt x="264" y="269"/>
                    </a:lnTo>
                    <a:lnTo>
                      <a:pt x="264" y="267"/>
                    </a:lnTo>
                    <a:lnTo>
                      <a:pt x="266" y="267"/>
                    </a:lnTo>
                    <a:lnTo>
                      <a:pt x="264" y="265"/>
                    </a:lnTo>
                    <a:lnTo>
                      <a:pt x="264" y="263"/>
                    </a:lnTo>
                    <a:lnTo>
                      <a:pt x="264" y="261"/>
                    </a:lnTo>
                    <a:lnTo>
                      <a:pt x="264" y="259"/>
                    </a:lnTo>
                    <a:lnTo>
                      <a:pt x="266" y="259"/>
                    </a:lnTo>
                    <a:lnTo>
                      <a:pt x="266" y="257"/>
                    </a:lnTo>
                    <a:lnTo>
                      <a:pt x="268" y="257"/>
                    </a:lnTo>
                    <a:lnTo>
                      <a:pt x="270" y="255"/>
                    </a:lnTo>
                    <a:lnTo>
                      <a:pt x="268" y="255"/>
                    </a:lnTo>
                    <a:lnTo>
                      <a:pt x="268" y="253"/>
                    </a:lnTo>
                    <a:lnTo>
                      <a:pt x="266" y="253"/>
                    </a:lnTo>
                    <a:lnTo>
                      <a:pt x="264" y="255"/>
                    </a:lnTo>
                    <a:lnTo>
                      <a:pt x="262" y="255"/>
                    </a:lnTo>
                    <a:lnTo>
                      <a:pt x="260" y="257"/>
                    </a:lnTo>
                    <a:lnTo>
                      <a:pt x="260" y="255"/>
                    </a:lnTo>
                    <a:lnTo>
                      <a:pt x="262" y="255"/>
                    </a:lnTo>
                    <a:lnTo>
                      <a:pt x="260" y="255"/>
                    </a:lnTo>
                    <a:lnTo>
                      <a:pt x="258" y="255"/>
                    </a:lnTo>
                    <a:lnTo>
                      <a:pt x="256" y="255"/>
                    </a:lnTo>
                    <a:lnTo>
                      <a:pt x="256" y="255"/>
                    </a:lnTo>
                    <a:lnTo>
                      <a:pt x="258" y="255"/>
                    </a:lnTo>
                    <a:lnTo>
                      <a:pt x="260" y="255"/>
                    </a:lnTo>
                    <a:lnTo>
                      <a:pt x="258" y="255"/>
                    </a:lnTo>
                    <a:lnTo>
                      <a:pt x="258" y="257"/>
                    </a:lnTo>
                    <a:lnTo>
                      <a:pt x="260" y="257"/>
                    </a:lnTo>
                    <a:lnTo>
                      <a:pt x="260" y="259"/>
                    </a:lnTo>
                    <a:lnTo>
                      <a:pt x="258" y="259"/>
                    </a:lnTo>
                    <a:lnTo>
                      <a:pt x="258" y="261"/>
                    </a:lnTo>
                    <a:lnTo>
                      <a:pt x="256" y="263"/>
                    </a:lnTo>
                    <a:lnTo>
                      <a:pt x="258" y="263"/>
                    </a:lnTo>
                    <a:lnTo>
                      <a:pt x="258" y="265"/>
                    </a:lnTo>
                    <a:lnTo>
                      <a:pt x="260" y="267"/>
                    </a:lnTo>
                    <a:lnTo>
                      <a:pt x="260" y="269"/>
                    </a:lnTo>
                    <a:lnTo>
                      <a:pt x="262" y="271"/>
                    </a:lnTo>
                    <a:lnTo>
                      <a:pt x="264" y="273"/>
                    </a:lnTo>
                    <a:lnTo>
                      <a:pt x="266" y="273"/>
                    </a:lnTo>
                    <a:lnTo>
                      <a:pt x="266" y="275"/>
                    </a:lnTo>
                    <a:lnTo>
                      <a:pt x="268" y="275"/>
                    </a:lnTo>
                    <a:lnTo>
                      <a:pt x="270" y="277"/>
                    </a:lnTo>
                    <a:lnTo>
                      <a:pt x="270" y="279"/>
                    </a:lnTo>
                    <a:lnTo>
                      <a:pt x="272" y="279"/>
                    </a:lnTo>
                    <a:lnTo>
                      <a:pt x="274" y="279"/>
                    </a:lnTo>
                    <a:lnTo>
                      <a:pt x="274" y="281"/>
                    </a:lnTo>
                    <a:lnTo>
                      <a:pt x="276" y="281"/>
                    </a:lnTo>
                    <a:lnTo>
                      <a:pt x="278" y="283"/>
                    </a:lnTo>
                    <a:lnTo>
                      <a:pt x="278" y="285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3"/>
                    </a:lnTo>
                    <a:lnTo>
                      <a:pt x="280" y="295"/>
                    </a:lnTo>
                    <a:lnTo>
                      <a:pt x="282" y="295"/>
                    </a:lnTo>
                    <a:lnTo>
                      <a:pt x="282" y="299"/>
                    </a:lnTo>
                    <a:lnTo>
                      <a:pt x="282" y="303"/>
                    </a:lnTo>
                    <a:lnTo>
                      <a:pt x="282" y="303"/>
                    </a:lnTo>
                    <a:lnTo>
                      <a:pt x="282" y="305"/>
                    </a:lnTo>
                    <a:lnTo>
                      <a:pt x="280" y="305"/>
                    </a:lnTo>
                    <a:lnTo>
                      <a:pt x="280" y="307"/>
                    </a:lnTo>
                    <a:lnTo>
                      <a:pt x="278" y="309"/>
                    </a:lnTo>
                    <a:lnTo>
                      <a:pt x="280" y="309"/>
                    </a:lnTo>
                    <a:lnTo>
                      <a:pt x="280" y="311"/>
                    </a:lnTo>
                    <a:lnTo>
                      <a:pt x="278" y="315"/>
                    </a:lnTo>
                    <a:lnTo>
                      <a:pt x="278" y="317"/>
                    </a:lnTo>
                    <a:lnTo>
                      <a:pt x="276" y="319"/>
                    </a:lnTo>
                    <a:lnTo>
                      <a:pt x="276" y="321"/>
                    </a:lnTo>
                    <a:lnTo>
                      <a:pt x="276" y="323"/>
                    </a:lnTo>
                    <a:lnTo>
                      <a:pt x="276" y="325"/>
                    </a:lnTo>
                    <a:lnTo>
                      <a:pt x="274" y="327"/>
                    </a:lnTo>
                    <a:lnTo>
                      <a:pt x="270" y="327"/>
                    </a:lnTo>
                    <a:lnTo>
                      <a:pt x="268" y="327"/>
                    </a:lnTo>
                    <a:lnTo>
                      <a:pt x="266" y="327"/>
                    </a:lnTo>
                    <a:lnTo>
                      <a:pt x="264" y="329"/>
                    </a:lnTo>
                    <a:lnTo>
                      <a:pt x="262" y="329"/>
                    </a:lnTo>
                    <a:lnTo>
                      <a:pt x="260" y="329"/>
                    </a:lnTo>
                    <a:lnTo>
                      <a:pt x="258" y="329"/>
                    </a:lnTo>
                    <a:lnTo>
                      <a:pt x="256" y="327"/>
                    </a:lnTo>
                    <a:lnTo>
                      <a:pt x="258" y="327"/>
                    </a:lnTo>
                    <a:lnTo>
                      <a:pt x="260" y="325"/>
                    </a:lnTo>
                    <a:lnTo>
                      <a:pt x="262" y="325"/>
                    </a:lnTo>
                    <a:lnTo>
                      <a:pt x="262" y="323"/>
                    </a:lnTo>
                    <a:lnTo>
                      <a:pt x="260" y="321"/>
                    </a:lnTo>
                    <a:lnTo>
                      <a:pt x="258" y="321"/>
                    </a:lnTo>
                    <a:lnTo>
                      <a:pt x="256" y="323"/>
                    </a:lnTo>
                    <a:lnTo>
                      <a:pt x="252" y="323"/>
                    </a:lnTo>
                    <a:lnTo>
                      <a:pt x="252" y="321"/>
                    </a:lnTo>
                    <a:lnTo>
                      <a:pt x="250" y="321"/>
                    </a:lnTo>
                    <a:lnTo>
                      <a:pt x="250" y="319"/>
                    </a:lnTo>
                    <a:lnTo>
                      <a:pt x="252" y="317"/>
                    </a:lnTo>
                    <a:lnTo>
                      <a:pt x="254" y="317"/>
                    </a:lnTo>
                    <a:lnTo>
                      <a:pt x="254" y="319"/>
                    </a:lnTo>
                    <a:lnTo>
                      <a:pt x="256" y="321"/>
                    </a:lnTo>
                    <a:lnTo>
                      <a:pt x="258" y="321"/>
                    </a:lnTo>
                    <a:lnTo>
                      <a:pt x="260" y="319"/>
                    </a:lnTo>
                    <a:lnTo>
                      <a:pt x="260" y="317"/>
                    </a:lnTo>
                    <a:lnTo>
                      <a:pt x="260" y="315"/>
                    </a:lnTo>
                    <a:lnTo>
                      <a:pt x="258" y="313"/>
                    </a:lnTo>
                    <a:lnTo>
                      <a:pt x="252" y="311"/>
                    </a:lnTo>
                    <a:lnTo>
                      <a:pt x="252" y="313"/>
                    </a:lnTo>
                    <a:lnTo>
                      <a:pt x="254" y="313"/>
                    </a:lnTo>
                    <a:lnTo>
                      <a:pt x="258" y="317"/>
                    </a:lnTo>
                    <a:lnTo>
                      <a:pt x="260" y="317"/>
                    </a:lnTo>
                    <a:lnTo>
                      <a:pt x="258" y="317"/>
                    </a:lnTo>
                    <a:lnTo>
                      <a:pt x="256" y="319"/>
                    </a:lnTo>
                    <a:lnTo>
                      <a:pt x="254" y="319"/>
                    </a:lnTo>
                    <a:lnTo>
                      <a:pt x="254" y="317"/>
                    </a:lnTo>
                    <a:lnTo>
                      <a:pt x="254" y="315"/>
                    </a:lnTo>
                    <a:lnTo>
                      <a:pt x="252" y="315"/>
                    </a:lnTo>
                    <a:lnTo>
                      <a:pt x="252" y="317"/>
                    </a:lnTo>
                    <a:lnTo>
                      <a:pt x="250" y="319"/>
                    </a:lnTo>
                    <a:lnTo>
                      <a:pt x="250" y="323"/>
                    </a:lnTo>
                    <a:lnTo>
                      <a:pt x="252" y="323"/>
                    </a:lnTo>
                    <a:lnTo>
                      <a:pt x="256" y="323"/>
                    </a:lnTo>
                    <a:lnTo>
                      <a:pt x="260" y="323"/>
                    </a:lnTo>
                    <a:lnTo>
                      <a:pt x="260" y="325"/>
                    </a:lnTo>
                    <a:lnTo>
                      <a:pt x="258" y="325"/>
                    </a:lnTo>
                    <a:lnTo>
                      <a:pt x="254" y="327"/>
                    </a:lnTo>
                    <a:lnTo>
                      <a:pt x="252" y="329"/>
                    </a:lnTo>
                    <a:lnTo>
                      <a:pt x="252" y="331"/>
                    </a:lnTo>
                    <a:lnTo>
                      <a:pt x="252" y="333"/>
                    </a:lnTo>
                    <a:lnTo>
                      <a:pt x="252" y="335"/>
                    </a:lnTo>
                    <a:lnTo>
                      <a:pt x="252" y="337"/>
                    </a:lnTo>
                    <a:lnTo>
                      <a:pt x="252" y="339"/>
                    </a:lnTo>
                    <a:lnTo>
                      <a:pt x="250" y="339"/>
                    </a:lnTo>
                    <a:lnTo>
                      <a:pt x="250" y="337"/>
                    </a:lnTo>
                    <a:lnTo>
                      <a:pt x="250" y="335"/>
                    </a:lnTo>
                    <a:lnTo>
                      <a:pt x="248" y="333"/>
                    </a:lnTo>
                    <a:lnTo>
                      <a:pt x="246" y="333"/>
                    </a:lnTo>
                    <a:lnTo>
                      <a:pt x="244" y="333"/>
                    </a:lnTo>
                    <a:lnTo>
                      <a:pt x="242" y="333"/>
                    </a:lnTo>
                    <a:lnTo>
                      <a:pt x="240" y="335"/>
                    </a:lnTo>
                    <a:lnTo>
                      <a:pt x="240" y="337"/>
                    </a:lnTo>
                    <a:lnTo>
                      <a:pt x="238" y="337"/>
                    </a:lnTo>
                    <a:lnTo>
                      <a:pt x="238" y="335"/>
                    </a:lnTo>
                    <a:lnTo>
                      <a:pt x="236" y="333"/>
                    </a:lnTo>
                    <a:lnTo>
                      <a:pt x="234" y="331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1"/>
                    </a:lnTo>
                    <a:lnTo>
                      <a:pt x="236" y="329"/>
                    </a:lnTo>
                    <a:lnTo>
                      <a:pt x="236" y="327"/>
                    </a:lnTo>
                    <a:lnTo>
                      <a:pt x="232" y="327"/>
                    </a:lnTo>
                    <a:lnTo>
                      <a:pt x="232" y="329"/>
                    </a:lnTo>
                    <a:lnTo>
                      <a:pt x="230" y="329"/>
                    </a:lnTo>
                    <a:lnTo>
                      <a:pt x="230" y="327"/>
                    </a:lnTo>
                    <a:lnTo>
                      <a:pt x="230" y="325"/>
                    </a:lnTo>
                    <a:lnTo>
                      <a:pt x="232" y="325"/>
                    </a:lnTo>
                    <a:lnTo>
                      <a:pt x="232" y="323"/>
                    </a:lnTo>
                    <a:lnTo>
                      <a:pt x="232" y="321"/>
                    </a:lnTo>
                    <a:lnTo>
                      <a:pt x="230" y="321"/>
                    </a:lnTo>
                    <a:lnTo>
                      <a:pt x="230" y="323"/>
                    </a:lnTo>
                    <a:lnTo>
                      <a:pt x="228" y="323"/>
                    </a:lnTo>
                    <a:lnTo>
                      <a:pt x="230" y="321"/>
                    </a:lnTo>
                    <a:lnTo>
                      <a:pt x="230" y="319"/>
                    </a:lnTo>
                    <a:lnTo>
                      <a:pt x="230" y="321"/>
                    </a:lnTo>
                    <a:lnTo>
                      <a:pt x="228" y="321"/>
                    </a:lnTo>
                    <a:lnTo>
                      <a:pt x="228" y="323"/>
                    </a:lnTo>
                    <a:lnTo>
                      <a:pt x="230" y="323"/>
                    </a:lnTo>
                    <a:lnTo>
                      <a:pt x="232" y="323"/>
                    </a:lnTo>
                    <a:lnTo>
                      <a:pt x="230" y="323"/>
                    </a:lnTo>
                    <a:lnTo>
                      <a:pt x="230" y="325"/>
                    </a:lnTo>
                    <a:lnTo>
                      <a:pt x="230" y="327"/>
                    </a:lnTo>
                    <a:lnTo>
                      <a:pt x="230" y="329"/>
                    </a:lnTo>
                    <a:lnTo>
                      <a:pt x="232" y="329"/>
                    </a:lnTo>
                    <a:lnTo>
                      <a:pt x="234" y="327"/>
                    </a:lnTo>
                    <a:lnTo>
                      <a:pt x="236" y="327"/>
                    </a:lnTo>
                    <a:lnTo>
                      <a:pt x="234" y="329"/>
                    </a:lnTo>
                    <a:lnTo>
                      <a:pt x="234" y="331"/>
                    </a:lnTo>
                    <a:lnTo>
                      <a:pt x="234" y="329"/>
                    </a:lnTo>
                    <a:lnTo>
                      <a:pt x="232" y="329"/>
                    </a:lnTo>
                    <a:lnTo>
                      <a:pt x="230" y="329"/>
                    </a:lnTo>
                    <a:lnTo>
                      <a:pt x="228" y="329"/>
                    </a:lnTo>
                    <a:lnTo>
                      <a:pt x="226" y="329"/>
                    </a:lnTo>
                    <a:lnTo>
                      <a:pt x="224" y="329"/>
                    </a:lnTo>
                    <a:lnTo>
                      <a:pt x="222" y="329"/>
                    </a:lnTo>
                    <a:lnTo>
                      <a:pt x="218" y="329"/>
                    </a:lnTo>
                    <a:lnTo>
                      <a:pt x="218" y="331"/>
                    </a:lnTo>
                    <a:lnTo>
                      <a:pt x="216" y="333"/>
                    </a:lnTo>
                    <a:lnTo>
                      <a:pt x="216" y="329"/>
                    </a:lnTo>
                    <a:lnTo>
                      <a:pt x="216" y="327"/>
                    </a:lnTo>
                    <a:lnTo>
                      <a:pt x="214" y="325"/>
                    </a:lnTo>
                    <a:lnTo>
                      <a:pt x="212" y="325"/>
                    </a:lnTo>
                    <a:lnTo>
                      <a:pt x="210" y="325"/>
                    </a:lnTo>
                    <a:lnTo>
                      <a:pt x="208" y="325"/>
                    </a:lnTo>
                    <a:lnTo>
                      <a:pt x="208" y="327"/>
                    </a:lnTo>
                    <a:lnTo>
                      <a:pt x="208" y="329"/>
                    </a:lnTo>
                    <a:lnTo>
                      <a:pt x="208" y="333"/>
                    </a:lnTo>
                    <a:lnTo>
                      <a:pt x="208" y="335"/>
                    </a:lnTo>
                    <a:lnTo>
                      <a:pt x="206" y="335"/>
                    </a:lnTo>
                    <a:lnTo>
                      <a:pt x="204" y="335"/>
                    </a:lnTo>
                    <a:lnTo>
                      <a:pt x="204" y="333"/>
                    </a:lnTo>
                    <a:lnTo>
                      <a:pt x="204" y="331"/>
                    </a:lnTo>
                    <a:lnTo>
                      <a:pt x="202" y="331"/>
                    </a:lnTo>
                    <a:lnTo>
                      <a:pt x="202" y="331"/>
                    </a:lnTo>
                    <a:lnTo>
                      <a:pt x="200" y="331"/>
                    </a:lnTo>
                    <a:lnTo>
                      <a:pt x="200" y="329"/>
                    </a:lnTo>
                    <a:lnTo>
                      <a:pt x="198" y="329"/>
                    </a:lnTo>
                    <a:lnTo>
                      <a:pt x="200" y="327"/>
                    </a:lnTo>
                    <a:lnTo>
                      <a:pt x="200" y="325"/>
                    </a:lnTo>
                    <a:lnTo>
                      <a:pt x="200" y="323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4" y="321"/>
                    </a:lnTo>
                    <a:lnTo>
                      <a:pt x="194" y="323"/>
                    </a:lnTo>
                    <a:lnTo>
                      <a:pt x="194" y="325"/>
                    </a:lnTo>
                    <a:lnTo>
                      <a:pt x="194" y="327"/>
                    </a:lnTo>
                    <a:lnTo>
                      <a:pt x="192" y="327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0" y="323"/>
                    </a:lnTo>
                    <a:lnTo>
                      <a:pt x="188" y="323"/>
                    </a:lnTo>
                    <a:lnTo>
                      <a:pt x="186" y="325"/>
                    </a:lnTo>
                    <a:lnTo>
                      <a:pt x="186" y="327"/>
                    </a:lnTo>
                    <a:lnTo>
                      <a:pt x="184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80" y="325"/>
                    </a:lnTo>
                    <a:lnTo>
                      <a:pt x="178" y="325"/>
                    </a:lnTo>
                    <a:lnTo>
                      <a:pt x="178" y="323"/>
                    </a:lnTo>
                    <a:lnTo>
                      <a:pt x="178" y="321"/>
                    </a:lnTo>
                    <a:lnTo>
                      <a:pt x="180" y="317"/>
                    </a:lnTo>
                    <a:lnTo>
                      <a:pt x="180" y="315"/>
                    </a:lnTo>
                    <a:lnTo>
                      <a:pt x="178" y="315"/>
                    </a:lnTo>
                    <a:lnTo>
                      <a:pt x="178" y="313"/>
                    </a:lnTo>
                    <a:lnTo>
                      <a:pt x="176" y="313"/>
                    </a:lnTo>
                    <a:lnTo>
                      <a:pt x="176" y="315"/>
                    </a:lnTo>
                    <a:lnTo>
                      <a:pt x="172" y="313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09"/>
                    </a:lnTo>
                    <a:lnTo>
                      <a:pt x="174" y="307"/>
                    </a:lnTo>
                    <a:lnTo>
                      <a:pt x="172" y="307"/>
                    </a:lnTo>
                    <a:lnTo>
                      <a:pt x="170" y="307"/>
                    </a:lnTo>
                    <a:lnTo>
                      <a:pt x="168" y="309"/>
                    </a:lnTo>
                    <a:lnTo>
                      <a:pt x="166" y="309"/>
                    </a:lnTo>
                    <a:lnTo>
                      <a:pt x="164" y="309"/>
                    </a:lnTo>
                    <a:lnTo>
                      <a:pt x="162" y="309"/>
                    </a:lnTo>
                    <a:lnTo>
                      <a:pt x="160" y="309"/>
                    </a:lnTo>
                    <a:lnTo>
                      <a:pt x="160" y="311"/>
                    </a:lnTo>
                    <a:lnTo>
                      <a:pt x="160" y="313"/>
                    </a:lnTo>
                    <a:lnTo>
                      <a:pt x="162" y="313"/>
                    </a:lnTo>
                    <a:lnTo>
                      <a:pt x="164" y="311"/>
                    </a:lnTo>
                    <a:lnTo>
                      <a:pt x="166" y="311"/>
                    </a:lnTo>
                    <a:lnTo>
                      <a:pt x="168" y="311"/>
                    </a:lnTo>
                    <a:lnTo>
                      <a:pt x="168" y="313"/>
                    </a:lnTo>
                    <a:lnTo>
                      <a:pt x="168" y="315"/>
                    </a:lnTo>
                    <a:lnTo>
                      <a:pt x="168" y="317"/>
                    </a:lnTo>
                    <a:lnTo>
                      <a:pt x="166" y="317"/>
                    </a:lnTo>
                    <a:lnTo>
                      <a:pt x="166" y="319"/>
                    </a:lnTo>
                    <a:lnTo>
                      <a:pt x="164" y="317"/>
                    </a:lnTo>
                    <a:lnTo>
                      <a:pt x="162" y="317"/>
                    </a:lnTo>
                    <a:lnTo>
                      <a:pt x="160" y="317"/>
                    </a:lnTo>
                    <a:lnTo>
                      <a:pt x="158" y="317"/>
                    </a:lnTo>
                    <a:lnTo>
                      <a:pt x="156" y="317"/>
                    </a:lnTo>
                    <a:lnTo>
                      <a:pt x="154" y="317"/>
                    </a:lnTo>
                    <a:lnTo>
                      <a:pt x="154" y="317"/>
                    </a:lnTo>
                    <a:lnTo>
                      <a:pt x="154" y="311"/>
                    </a:lnTo>
                    <a:lnTo>
                      <a:pt x="150" y="313"/>
                    </a:lnTo>
                    <a:lnTo>
                      <a:pt x="148" y="313"/>
                    </a:lnTo>
                    <a:lnTo>
                      <a:pt x="146" y="311"/>
                    </a:lnTo>
                    <a:lnTo>
                      <a:pt x="144" y="311"/>
                    </a:lnTo>
                    <a:lnTo>
                      <a:pt x="142" y="311"/>
                    </a:lnTo>
                    <a:lnTo>
                      <a:pt x="140" y="313"/>
                    </a:lnTo>
                    <a:lnTo>
                      <a:pt x="138" y="313"/>
                    </a:lnTo>
                    <a:lnTo>
                      <a:pt x="136" y="313"/>
                    </a:lnTo>
                    <a:lnTo>
                      <a:pt x="134" y="313"/>
                    </a:lnTo>
                    <a:lnTo>
                      <a:pt x="132" y="313"/>
                    </a:lnTo>
                    <a:lnTo>
                      <a:pt x="132" y="311"/>
                    </a:lnTo>
                    <a:lnTo>
                      <a:pt x="130" y="309"/>
                    </a:lnTo>
                    <a:lnTo>
                      <a:pt x="128" y="309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4" y="303"/>
                    </a:lnTo>
                    <a:lnTo>
                      <a:pt x="122" y="303"/>
                    </a:lnTo>
                    <a:lnTo>
                      <a:pt x="122" y="303"/>
                    </a:lnTo>
                    <a:lnTo>
                      <a:pt x="124" y="301"/>
                    </a:lnTo>
                    <a:lnTo>
                      <a:pt x="120" y="299"/>
                    </a:lnTo>
                    <a:lnTo>
                      <a:pt x="118" y="299"/>
                    </a:lnTo>
                    <a:lnTo>
                      <a:pt x="116" y="299"/>
                    </a:lnTo>
                    <a:lnTo>
                      <a:pt x="114" y="297"/>
                    </a:lnTo>
                    <a:lnTo>
                      <a:pt x="112" y="297"/>
                    </a:lnTo>
                    <a:lnTo>
                      <a:pt x="112" y="295"/>
                    </a:lnTo>
                    <a:lnTo>
                      <a:pt x="110" y="293"/>
                    </a:lnTo>
                    <a:lnTo>
                      <a:pt x="106" y="291"/>
                    </a:lnTo>
                    <a:lnTo>
                      <a:pt x="106" y="291"/>
                    </a:lnTo>
                    <a:lnTo>
                      <a:pt x="104" y="297"/>
                    </a:lnTo>
                    <a:lnTo>
                      <a:pt x="104" y="299"/>
                    </a:lnTo>
                    <a:lnTo>
                      <a:pt x="106" y="301"/>
                    </a:lnTo>
                    <a:lnTo>
                      <a:pt x="104" y="301"/>
                    </a:lnTo>
                    <a:lnTo>
                      <a:pt x="100" y="303"/>
                    </a:lnTo>
                    <a:lnTo>
                      <a:pt x="98" y="303"/>
                    </a:lnTo>
                    <a:lnTo>
                      <a:pt x="98" y="301"/>
                    </a:lnTo>
                    <a:lnTo>
                      <a:pt x="98" y="299"/>
                    </a:lnTo>
                    <a:lnTo>
                      <a:pt x="96" y="297"/>
                    </a:lnTo>
                    <a:lnTo>
                      <a:pt x="96" y="295"/>
                    </a:lnTo>
                    <a:lnTo>
                      <a:pt x="98" y="295"/>
                    </a:lnTo>
                    <a:lnTo>
                      <a:pt x="96" y="293"/>
                    </a:lnTo>
                    <a:lnTo>
                      <a:pt x="96" y="291"/>
                    </a:lnTo>
                    <a:lnTo>
                      <a:pt x="94" y="289"/>
                    </a:lnTo>
                    <a:lnTo>
                      <a:pt x="92" y="285"/>
                    </a:lnTo>
                    <a:lnTo>
                      <a:pt x="92" y="283"/>
                    </a:lnTo>
                    <a:lnTo>
                      <a:pt x="90" y="283"/>
                    </a:lnTo>
                    <a:lnTo>
                      <a:pt x="88" y="285"/>
                    </a:lnTo>
                    <a:lnTo>
                      <a:pt x="90" y="287"/>
                    </a:lnTo>
                    <a:lnTo>
                      <a:pt x="88" y="287"/>
                    </a:lnTo>
                    <a:lnTo>
                      <a:pt x="86" y="285"/>
                    </a:lnTo>
                    <a:lnTo>
                      <a:pt x="86" y="283"/>
                    </a:lnTo>
                    <a:lnTo>
                      <a:pt x="82" y="281"/>
                    </a:lnTo>
                    <a:lnTo>
                      <a:pt x="80" y="281"/>
                    </a:lnTo>
                    <a:lnTo>
                      <a:pt x="78" y="281"/>
                    </a:lnTo>
                    <a:lnTo>
                      <a:pt x="76" y="281"/>
                    </a:lnTo>
                    <a:lnTo>
                      <a:pt x="74" y="281"/>
                    </a:lnTo>
                    <a:lnTo>
                      <a:pt x="72" y="281"/>
                    </a:lnTo>
                    <a:lnTo>
                      <a:pt x="72" y="283"/>
                    </a:lnTo>
                    <a:lnTo>
                      <a:pt x="70" y="283"/>
                    </a:lnTo>
                    <a:lnTo>
                      <a:pt x="68" y="281"/>
                    </a:lnTo>
                    <a:lnTo>
                      <a:pt x="66" y="281"/>
                    </a:lnTo>
                    <a:lnTo>
                      <a:pt x="64" y="283"/>
                    </a:lnTo>
                    <a:lnTo>
                      <a:pt x="62" y="283"/>
                    </a:lnTo>
                    <a:lnTo>
                      <a:pt x="60" y="283"/>
                    </a:lnTo>
                    <a:lnTo>
                      <a:pt x="60" y="281"/>
                    </a:lnTo>
                    <a:lnTo>
                      <a:pt x="60" y="279"/>
                    </a:lnTo>
                    <a:lnTo>
                      <a:pt x="58" y="279"/>
                    </a:lnTo>
                    <a:lnTo>
                      <a:pt x="58" y="281"/>
                    </a:lnTo>
                    <a:lnTo>
                      <a:pt x="58" y="281"/>
                    </a:lnTo>
                    <a:lnTo>
                      <a:pt x="56" y="279"/>
                    </a:lnTo>
                    <a:lnTo>
                      <a:pt x="54" y="277"/>
                    </a:lnTo>
                    <a:lnTo>
                      <a:pt x="52" y="279"/>
                    </a:lnTo>
                    <a:lnTo>
                      <a:pt x="52" y="277"/>
                    </a:lnTo>
                    <a:lnTo>
                      <a:pt x="50" y="277"/>
                    </a:lnTo>
                    <a:lnTo>
                      <a:pt x="48" y="277"/>
                    </a:lnTo>
                    <a:lnTo>
                      <a:pt x="46" y="277"/>
                    </a:lnTo>
                    <a:lnTo>
                      <a:pt x="46" y="279"/>
                    </a:lnTo>
                    <a:lnTo>
                      <a:pt x="44" y="279"/>
                    </a:lnTo>
                    <a:lnTo>
                      <a:pt x="42" y="279"/>
                    </a:lnTo>
                    <a:lnTo>
                      <a:pt x="42" y="277"/>
                    </a:lnTo>
                    <a:lnTo>
                      <a:pt x="42" y="275"/>
                    </a:lnTo>
                    <a:lnTo>
                      <a:pt x="38" y="273"/>
                    </a:lnTo>
                    <a:lnTo>
                      <a:pt x="36" y="273"/>
                    </a:lnTo>
                    <a:lnTo>
                      <a:pt x="34" y="273"/>
                    </a:lnTo>
                    <a:lnTo>
                      <a:pt x="34" y="269"/>
                    </a:lnTo>
                    <a:lnTo>
                      <a:pt x="32" y="267"/>
                    </a:lnTo>
                    <a:lnTo>
                      <a:pt x="32" y="265"/>
                    </a:lnTo>
                    <a:lnTo>
                      <a:pt x="30" y="265"/>
                    </a:lnTo>
                    <a:lnTo>
                      <a:pt x="30" y="263"/>
                    </a:lnTo>
                    <a:lnTo>
                      <a:pt x="30" y="261"/>
                    </a:lnTo>
                    <a:lnTo>
                      <a:pt x="28" y="261"/>
                    </a:lnTo>
                    <a:lnTo>
                      <a:pt x="28" y="257"/>
                    </a:lnTo>
                    <a:lnTo>
                      <a:pt x="28" y="255"/>
                    </a:lnTo>
                    <a:lnTo>
                      <a:pt x="26" y="255"/>
                    </a:lnTo>
                    <a:lnTo>
                      <a:pt x="24" y="255"/>
                    </a:lnTo>
                    <a:lnTo>
                      <a:pt x="22" y="253"/>
                    </a:lnTo>
                    <a:lnTo>
                      <a:pt x="20" y="253"/>
                    </a:lnTo>
                    <a:lnTo>
                      <a:pt x="20" y="249"/>
                    </a:lnTo>
                    <a:lnTo>
                      <a:pt x="20" y="247"/>
                    </a:lnTo>
                    <a:lnTo>
                      <a:pt x="20" y="245"/>
                    </a:lnTo>
                    <a:lnTo>
                      <a:pt x="22" y="245"/>
                    </a:lnTo>
                    <a:lnTo>
                      <a:pt x="22" y="243"/>
                    </a:lnTo>
                    <a:lnTo>
                      <a:pt x="22" y="241"/>
                    </a:lnTo>
                    <a:lnTo>
                      <a:pt x="22" y="239"/>
                    </a:lnTo>
                    <a:lnTo>
                      <a:pt x="22" y="237"/>
                    </a:lnTo>
                    <a:lnTo>
                      <a:pt x="22" y="235"/>
                    </a:lnTo>
                    <a:lnTo>
                      <a:pt x="22" y="233"/>
                    </a:lnTo>
                    <a:lnTo>
                      <a:pt x="22" y="231"/>
                    </a:lnTo>
                    <a:lnTo>
                      <a:pt x="24" y="229"/>
                    </a:lnTo>
                    <a:lnTo>
                      <a:pt x="24" y="227"/>
                    </a:lnTo>
                    <a:lnTo>
                      <a:pt x="24" y="225"/>
                    </a:lnTo>
                    <a:lnTo>
                      <a:pt x="24" y="223"/>
                    </a:lnTo>
                    <a:lnTo>
                      <a:pt x="24" y="221"/>
                    </a:lnTo>
                    <a:lnTo>
                      <a:pt x="24" y="219"/>
                    </a:lnTo>
                    <a:lnTo>
                      <a:pt x="24" y="217"/>
                    </a:lnTo>
                    <a:lnTo>
                      <a:pt x="24" y="215"/>
                    </a:lnTo>
                    <a:lnTo>
                      <a:pt x="26" y="213"/>
                    </a:lnTo>
                    <a:lnTo>
                      <a:pt x="26" y="209"/>
                    </a:lnTo>
                    <a:lnTo>
                      <a:pt x="26" y="207"/>
                    </a:lnTo>
                    <a:lnTo>
                      <a:pt x="26" y="207"/>
                    </a:lnTo>
                    <a:lnTo>
                      <a:pt x="26" y="203"/>
                    </a:lnTo>
                    <a:lnTo>
                      <a:pt x="28" y="201"/>
                    </a:lnTo>
                    <a:lnTo>
                      <a:pt x="28" y="197"/>
                    </a:lnTo>
                    <a:lnTo>
                      <a:pt x="28" y="195"/>
                    </a:lnTo>
                    <a:lnTo>
                      <a:pt x="28" y="193"/>
                    </a:lnTo>
                    <a:lnTo>
                      <a:pt x="28" y="195"/>
                    </a:lnTo>
                    <a:lnTo>
                      <a:pt x="26" y="195"/>
                    </a:lnTo>
                    <a:lnTo>
                      <a:pt x="26" y="197"/>
                    </a:lnTo>
                    <a:lnTo>
                      <a:pt x="24" y="197"/>
                    </a:lnTo>
                    <a:lnTo>
                      <a:pt x="24" y="195"/>
                    </a:lnTo>
                    <a:lnTo>
                      <a:pt x="22" y="195"/>
                    </a:lnTo>
                    <a:lnTo>
                      <a:pt x="22" y="193"/>
                    </a:lnTo>
                    <a:lnTo>
                      <a:pt x="20" y="195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20" y="193"/>
                    </a:lnTo>
                    <a:lnTo>
                      <a:pt x="22" y="191"/>
                    </a:lnTo>
                    <a:lnTo>
                      <a:pt x="22" y="189"/>
                    </a:lnTo>
                    <a:lnTo>
                      <a:pt x="20" y="189"/>
                    </a:lnTo>
                    <a:lnTo>
                      <a:pt x="18" y="189"/>
                    </a:lnTo>
                    <a:lnTo>
                      <a:pt x="18" y="191"/>
                    </a:lnTo>
                    <a:lnTo>
                      <a:pt x="16" y="193"/>
                    </a:lnTo>
                    <a:lnTo>
                      <a:pt x="14" y="193"/>
                    </a:lnTo>
                    <a:lnTo>
                      <a:pt x="14" y="191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4" y="185"/>
                    </a:lnTo>
                    <a:lnTo>
                      <a:pt x="16" y="183"/>
                    </a:lnTo>
                    <a:lnTo>
                      <a:pt x="16" y="181"/>
                    </a:lnTo>
                    <a:lnTo>
                      <a:pt x="16" y="179"/>
                    </a:lnTo>
                    <a:lnTo>
                      <a:pt x="18" y="179"/>
                    </a:lnTo>
                    <a:lnTo>
                      <a:pt x="20" y="177"/>
                    </a:lnTo>
                    <a:lnTo>
                      <a:pt x="20" y="175"/>
                    </a:lnTo>
                    <a:lnTo>
                      <a:pt x="22" y="171"/>
                    </a:lnTo>
                    <a:lnTo>
                      <a:pt x="22" y="169"/>
                    </a:lnTo>
                    <a:lnTo>
                      <a:pt x="24" y="169"/>
                    </a:lnTo>
                    <a:lnTo>
                      <a:pt x="24" y="167"/>
                    </a:lnTo>
                    <a:lnTo>
                      <a:pt x="24" y="165"/>
                    </a:lnTo>
                    <a:lnTo>
                      <a:pt x="26" y="163"/>
                    </a:lnTo>
                    <a:lnTo>
                      <a:pt x="28" y="161"/>
                    </a:lnTo>
                    <a:lnTo>
                      <a:pt x="28" y="157"/>
                    </a:lnTo>
                    <a:lnTo>
                      <a:pt x="28" y="155"/>
                    </a:lnTo>
                    <a:lnTo>
                      <a:pt x="26" y="155"/>
                    </a:lnTo>
                    <a:lnTo>
                      <a:pt x="24" y="155"/>
                    </a:lnTo>
                    <a:lnTo>
                      <a:pt x="22" y="153"/>
                    </a:lnTo>
                    <a:lnTo>
                      <a:pt x="20" y="153"/>
                    </a:lnTo>
                    <a:lnTo>
                      <a:pt x="20" y="151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0" y="149"/>
                    </a:lnTo>
                    <a:lnTo>
                      <a:pt x="18" y="147"/>
                    </a:lnTo>
                    <a:lnTo>
                      <a:pt x="16" y="147"/>
                    </a:lnTo>
                    <a:lnTo>
                      <a:pt x="14" y="145"/>
                    </a:lnTo>
                    <a:lnTo>
                      <a:pt x="12" y="143"/>
                    </a:lnTo>
                    <a:lnTo>
                      <a:pt x="12" y="141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3"/>
                    </a:lnTo>
                    <a:lnTo>
                      <a:pt x="14" y="133"/>
                    </a:lnTo>
                    <a:lnTo>
                      <a:pt x="16" y="131"/>
                    </a:lnTo>
                    <a:lnTo>
                      <a:pt x="18" y="131"/>
                    </a:lnTo>
                    <a:lnTo>
                      <a:pt x="18" y="129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8" y="113"/>
                    </a:lnTo>
                    <a:lnTo>
                      <a:pt x="20" y="111"/>
                    </a:lnTo>
                    <a:lnTo>
                      <a:pt x="20" y="111"/>
                    </a:lnTo>
                    <a:lnTo>
                      <a:pt x="20" y="109"/>
                    </a:lnTo>
                    <a:lnTo>
                      <a:pt x="20" y="107"/>
                    </a:lnTo>
                    <a:lnTo>
                      <a:pt x="18" y="107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0" y="105"/>
                    </a:lnTo>
                    <a:lnTo>
                      <a:pt x="18" y="105"/>
                    </a:lnTo>
                    <a:lnTo>
                      <a:pt x="18" y="103"/>
                    </a:lnTo>
                    <a:lnTo>
                      <a:pt x="20" y="103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20" y="101"/>
                    </a:lnTo>
                    <a:lnTo>
                      <a:pt x="20" y="99"/>
                    </a:lnTo>
                    <a:lnTo>
                      <a:pt x="20" y="97"/>
                    </a:lnTo>
                    <a:lnTo>
                      <a:pt x="18" y="97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4" y="95"/>
                    </a:lnTo>
                    <a:lnTo>
                      <a:pt x="12" y="95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2" y="91"/>
                    </a:lnTo>
                    <a:lnTo>
                      <a:pt x="0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4" y="80"/>
                    </a:lnTo>
                    <a:lnTo>
                      <a:pt x="6" y="80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6" y="66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2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2"/>
                    </a:lnTo>
                    <a:lnTo>
                      <a:pt x="36" y="54"/>
                    </a:lnTo>
                    <a:lnTo>
                      <a:pt x="40" y="54"/>
                    </a:lnTo>
                    <a:lnTo>
                      <a:pt x="42" y="54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52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2" y="50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8" y="36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2" y="26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2" y="16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0" y="16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0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8" y="2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08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4" y="14"/>
                    </a:lnTo>
                    <a:lnTo>
                      <a:pt x="114" y="1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8" name="Freeform 201">
                <a:extLst>
                  <a:ext uri="{FF2B5EF4-FFF2-40B4-BE49-F238E27FC236}">
                    <a16:creationId xmlns:a16="http://schemas.microsoft.com/office/drawing/2014/main" id="{4BFB7C16-7313-D103-5D11-65A54E358E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86625" y="4137025"/>
                <a:ext cx="493713" cy="481013"/>
              </a:xfrm>
              <a:custGeom>
                <a:avLst/>
                <a:gdLst>
                  <a:gd name="T0" fmla="*/ 214 w 311"/>
                  <a:gd name="T1" fmla="*/ 291 h 303"/>
                  <a:gd name="T2" fmla="*/ 229 w 311"/>
                  <a:gd name="T3" fmla="*/ 295 h 303"/>
                  <a:gd name="T4" fmla="*/ 206 w 311"/>
                  <a:gd name="T5" fmla="*/ 283 h 303"/>
                  <a:gd name="T6" fmla="*/ 206 w 311"/>
                  <a:gd name="T7" fmla="*/ 279 h 303"/>
                  <a:gd name="T8" fmla="*/ 154 w 311"/>
                  <a:gd name="T9" fmla="*/ 271 h 303"/>
                  <a:gd name="T10" fmla="*/ 182 w 311"/>
                  <a:gd name="T11" fmla="*/ 281 h 303"/>
                  <a:gd name="T12" fmla="*/ 150 w 311"/>
                  <a:gd name="T13" fmla="*/ 287 h 303"/>
                  <a:gd name="T14" fmla="*/ 160 w 311"/>
                  <a:gd name="T15" fmla="*/ 267 h 303"/>
                  <a:gd name="T16" fmla="*/ 134 w 311"/>
                  <a:gd name="T17" fmla="*/ 277 h 303"/>
                  <a:gd name="T18" fmla="*/ 128 w 311"/>
                  <a:gd name="T19" fmla="*/ 261 h 303"/>
                  <a:gd name="T20" fmla="*/ 222 w 311"/>
                  <a:gd name="T21" fmla="*/ 245 h 303"/>
                  <a:gd name="T22" fmla="*/ 227 w 311"/>
                  <a:gd name="T23" fmla="*/ 237 h 303"/>
                  <a:gd name="T24" fmla="*/ 220 w 311"/>
                  <a:gd name="T25" fmla="*/ 221 h 303"/>
                  <a:gd name="T26" fmla="*/ 299 w 311"/>
                  <a:gd name="T27" fmla="*/ 155 h 303"/>
                  <a:gd name="T28" fmla="*/ 273 w 311"/>
                  <a:gd name="T29" fmla="*/ 189 h 303"/>
                  <a:gd name="T30" fmla="*/ 257 w 311"/>
                  <a:gd name="T31" fmla="*/ 231 h 303"/>
                  <a:gd name="T32" fmla="*/ 235 w 311"/>
                  <a:gd name="T33" fmla="*/ 211 h 303"/>
                  <a:gd name="T34" fmla="*/ 229 w 311"/>
                  <a:gd name="T35" fmla="*/ 185 h 303"/>
                  <a:gd name="T36" fmla="*/ 227 w 311"/>
                  <a:gd name="T37" fmla="*/ 163 h 303"/>
                  <a:gd name="T38" fmla="*/ 263 w 311"/>
                  <a:gd name="T39" fmla="*/ 147 h 303"/>
                  <a:gd name="T40" fmla="*/ 295 w 311"/>
                  <a:gd name="T41" fmla="*/ 121 h 303"/>
                  <a:gd name="T42" fmla="*/ 231 w 311"/>
                  <a:gd name="T43" fmla="*/ 121 h 303"/>
                  <a:gd name="T44" fmla="*/ 152 w 311"/>
                  <a:gd name="T45" fmla="*/ 40 h 303"/>
                  <a:gd name="T46" fmla="*/ 184 w 311"/>
                  <a:gd name="T47" fmla="*/ 38 h 303"/>
                  <a:gd name="T48" fmla="*/ 224 w 311"/>
                  <a:gd name="T49" fmla="*/ 32 h 303"/>
                  <a:gd name="T50" fmla="*/ 267 w 311"/>
                  <a:gd name="T51" fmla="*/ 46 h 303"/>
                  <a:gd name="T52" fmla="*/ 297 w 311"/>
                  <a:gd name="T53" fmla="*/ 75 h 303"/>
                  <a:gd name="T54" fmla="*/ 295 w 311"/>
                  <a:gd name="T55" fmla="*/ 95 h 303"/>
                  <a:gd name="T56" fmla="*/ 273 w 311"/>
                  <a:gd name="T57" fmla="*/ 85 h 303"/>
                  <a:gd name="T58" fmla="*/ 265 w 311"/>
                  <a:gd name="T59" fmla="*/ 109 h 303"/>
                  <a:gd name="T60" fmla="*/ 237 w 311"/>
                  <a:gd name="T61" fmla="*/ 105 h 303"/>
                  <a:gd name="T62" fmla="*/ 233 w 311"/>
                  <a:gd name="T63" fmla="*/ 85 h 303"/>
                  <a:gd name="T64" fmla="*/ 220 w 311"/>
                  <a:gd name="T65" fmla="*/ 107 h 303"/>
                  <a:gd name="T66" fmla="*/ 194 w 311"/>
                  <a:gd name="T67" fmla="*/ 121 h 303"/>
                  <a:gd name="T68" fmla="*/ 216 w 311"/>
                  <a:gd name="T69" fmla="*/ 117 h 303"/>
                  <a:gd name="T70" fmla="*/ 231 w 311"/>
                  <a:gd name="T71" fmla="*/ 147 h 303"/>
                  <a:gd name="T72" fmla="*/ 259 w 311"/>
                  <a:gd name="T73" fmla="*/ 127 h 303"/>
                  <a:gd name="T74" fmla="*/ 231 w 311"/>
                  <a:gd name="T75" fmla="*/ 157 h 303"/>
                  <a:gd name="T76" fmla="*/ 210 w 311"/>
                  <a:gd name="T77" fmla="*/ 147 h 303"/>
                  <a:gd name="T78" fmla="*/ 218 w 311"/>
                  <a:gd name="T79" fmla="*/ 181 h 303"/>
                  <a:gd name="T80" fmla="*/ 208 w 311"/>
                  <a:gd name="T81" fmla="*/ 189 h 303"/>
                  <a:gd name="T82" fmla="*/ 210 w 311"/>
                  <a:gd name="T83" fmla="*/ 201 h 303"/>
                  <a:gd name="T84" fmla="*/ 212 w 311"/>
                  <a:gd name="T85" fmla="*/ 227 h 303"/>
                  <a:gd name="T86" fmla="*/ 202 w 311"/>
                  <a:gd name="T87" fmla="*/ 247 h 303"/>
                  <a:gd name="T88" fmla="*/ 237 w 311"/>
                  <a:gd name="T89" fmla="*/ 249 h 303"/>
                  <a:gd name="T90" fmla="*/ 229 w 311"/>
                  <a:gd name="T91" fmla="*/ 281 h 303"/>
                  <a:gd name="T92" fmla="*/ 204 w 311"/>
                  <a:gd name="T93" fmla="*/ 275 h 303"/>
                  <a:gd name="T94" fmla="*/ 160 w 311"/>
                  <a:gd name="T95" fmla="*/ 265 h 303"/>
                  <a:gd name="T96" fmla="*/ 136 w 311"/>
                  <a:gd name="T97" fmla="*/ 265 h 303"/>
                  <a:gd name="T98" fmla="*/ 118 w 311"/>
                  <a:gd name="T99" fmla="*/ 245 h 303"/>
                  <a:gd name="T100" fmla="*/ 122 w 311"/>
                  <a:gd name="T101" fmla="*/ 267 h 303"/>
                  <a:gd name="T102" fmla="*/ 106 w 311"/>
                  <a:gd name="T103" fmla="*/ 261 h 303"/>
                  <a:gd name="T104" fmla="*/ 78 w 311"/>
                  <a:gd name="T105" fmla="*/ 241 h 303"/>
                  <a:gd name="T106" fmla="*/ 50 w 311"/>
                  <a:gd name="T107" fmla="*/ 217 h 303"/>
                  <a:gd name="T108" fmla="*/ 28 w 311"/>
                  <a:gd name="T109" fmla="*/ 187 h 303"/>
                  <a:gd name="T110" fmla="*/ 16 w 311"/>
                  <a:gd name="T111" fmla="*/ 159 h 303"/>
                  <a:gd name="T112" fmla="*/ 0 w 311"/>
                  <a:gd name="T113" fmla="*/ 125 h 303"/>
                  <a:gd name="T114" fmla="*/ 40 w 311"/>
                  <a:gd name="T115" fmla="*/ 105 h 303"/>
                  <a:gd name="T116" fmla="*/ 80 w 311"/>
                  <a:gd name="T117" fmla="*/ 63 h 303"/>
                  <a:gd name="T118" fmla="*/ 100 w 311"/>
                  <a:gd name="T119" fmla="*/ 22 h 303"/>
                  <a:gd name="T120" fmla="*/ 128 w 311"/>
                  <a:gd name="T121" fmla="*/ 6 h 303"/>
                  <a:gd name="T122" fmla="*/ 144 w 311"/>
                  <a:gd name="T123" fmla="*/ 3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3">
                    <a:moveTo>
                      <a:pt x="166" y="301"/>
                    </a:moveTo>
                    <a:lnTo>
                      <a:pt x="166" y="303"/>
                    </a:lnTo>
                    <a:lnTo>
                      <a:pt x="164" y="303"/>
                    </a:lnTo>
                    <a:lnTo>
                      <a:pt x="164" y="301"/>
                    </a:lnTo>
                    <a:lnTo>
                      <a:pt x="164" y="299"/>
                    </a:lnTo>
                    <a:lnTo>
                      <a:pt x="166" y="297"/>
                    </a:lnTo>
                    <a:lnTo>
                      <a:pt x="166" y="295"/>
                    </a:lnTo>
                    <a:lnTo>
                      <a:pt x="168" y="293"/>
                    </a:lnTo>
                    <a:lnTo>
                      <a:pt x="168" y="295"/>
                    </a:lnTo>
                    <a:lnTo>
                      <a:pt x="168" y="297"/>
                    </a:lnTo>
                    <a:lnTo>
                      <a:pt x="168" y="299"/>
                    </a:lnTo>
                    <a:lnTo>
                      <a:pt x="166" y="301"/>
                    </a:lnTo>
                    <a:close/>
                    <a:moveTo>
                      <a:pt x="251" y="293"/>
                    </a:moveTo>
                    <a:lnTo>
                      <a:pt x="251" y="295"/>
                    </a:lnTo>
                    <a:lnTo>
                      <a:pt x="249" y="293"/>
                    </a:lnTo>
                    <a:lnTo>
                      <a:pt x="247" y="291"/>
                    </a:lnTo>
                    <a:lnTo>
                      <a:pt x="247" y="289"/>
                    </a:lnTo>
                    <a:lnTo>
                      <a:pt x="249" y="289"/>
                    </a:lnTo>
                    <a:lnTo>
                      <a:pt x="251" y="289"/>
                    </a:lnTo>
                    <a:lnTo>
                      <a:pt x="251" y="293"/>
                    </a:lnTo>
                    <a:close/>
                    <a:moveTo>
                      <a:pt x="216" y="291"/>
                    </a:moveTo>
                    <a:lnTo>
                      <a:pt x="214" y="291"/>
                    </a:lnTo>
                    <a:lnTo>
                      <a:pt x="214" y="293"/>
                    </a:lnTo>
                    <a:lnTo>
                      <a:pt x="212" y="293"/>
                    </a:lnTo>
                    <a:lnTo>
                      <a:pt x="212" y="291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8" y="289"/>
                    </a:lnTo>
                    <a:lnTo>
                      <a:pt x="220" y="289"/>
                    </a:lnTo>
                    <a:lnTo>
                      <a:pt x="216" y="291"/>
                    </a:lnTo>
                    <a:close/>
                    <a:moveTo>
                      <a:pt x="231" y="287"/>
                    </a:moveTo>
                    <a:lnTo>
                      <a:pt x="231" y="289"/>
                    </a:lnTo>
                    <a:lnTo>
                      <a:pt x="233" y="289"/>
                    </a:lnTo>
                    <a:lnTo>
                      <a:pt x="235" y="289"/>
                    </a:lnTo>
                    <a:lnTo>
                      <a:pt x="235" y="291"/>
                    </a:lnTo>
                    <a:lnTo>
                      <a:pt x="235" y="293"/>
                    </a:lnTo>
                    <a:lnTo>
                      <a:pt x="237" y="295"/>
                    </a:lnTo>
                    <a:lnTo>
                      <a:pt x="239" y="297"/>
                    </a:lnTo>
                    <a:lnTo>
                      <a:pt x="239" y="299"/>
                    </a:lnTo>
                    <a:lnTo>
                      <a:pt x="237" y="301"/>
                    </a:lnTo>
                    <a:lnTo>
                      <a:pt x="235" y="303"/>
                    </a:lnTo>
                    <a:lnTo>
                      <a:pt x="231" y="301"/>
                    </a:lnTo>
                    <a:lnTo>
                      <a:pt x="229" y="297"/>
                    </a:lnTo>
                    <a:lnTo>
                      <a:pt x="229" y="295"/>
                    </a:lnTo>
                    <a:lnTo>
                      <a:pt x="227" y="293"/>
                    </a:lnTo>
                    <a:lnTo>
                      <a:pt x="227" y="291"/>
                    </a:lnTo>
                    <a:lnTo>
                      <a:pt x="224" y="291"/>
                    </a:lnTo>
                    <a:lnTo>
                      <a:pt x="224" y="291"/>
                    </a:lnTo>
                    <a:lnTo>
                      <a:pt x="224" y="289"/>
                    </a:lnTo>
                    <a:lnTo>
                      <a:pt x="222" y="289"/>
                    </a:lnTo>
                    <a:lnTo>
                      <a:pt x="222" y="287"/>
                    </a:lnTo>
                    <a:lnTo>
                      <a:pt x="224" y="287"/>
                    </a:lnTo>
                    <a:lnTo>
                      <a:pt x="224" y="287"/>
                    </a:lnTo>
                    <a:lnTo>
                      <a:pt x="227" y="287"/>
                    </a:lnTo>
                    <a:lnTo>
                      <a:pt x="229" y="287"/>
                    </a:lnTo>
                    <a:lnTo>
                      <a:pt x="231" y="287"/>
                    </a:lnTo>
                    <a:close/>
                    <a:moveTo>
                      <a:pt x="214" y="287"/>
                    </a:moveTo>
                    <a:lnTo>
                      <a:pt x="214" y="289"/>
                    </a:lnTo>
                    <a:lnTo>
                      <a:pt x="212" y="287"/>
                    </a:lnTo>
                    <a:lnTo>
                      <a:pt x="214" y="285"/>
                    </a:lnTo>
                    <a:lnTo>
                      <a:pt x="216" y="285"/>
                    </a:lnTo>
                    <a:lnTo>
                      <a:pt x="218" y="285"/>
                    </a:lnTo>
                    <a:lnTo>
                      <a:pt x="216" y="287"/>
                    </a:lnTo>
                    <a:lnTo>
                      <a:pt x="214" y="287"/>
                    </a:lnTo>
                    <a:close/>
                    <a:moveTo>
                      <a:pt x="204" y="281"/>
                    </a:moveTo>
                    <a:lnTo>
                      <a:pt x="206" y="283"/>
                    </a:lnTo>
                    <a:lnTo>
                      <a:pt x="208" y="283"/>
                    </a:lnTo>
                    <a:lnTo>
                      <a:pt x="206" y="285"/>
                    </a:lnTo>
                    <a:lnTo>
                      <a:pt x="204" y="285"/>
                    </a:lnTo>
                    <a:lnTo>
                      <a:pt x="202" y="285"/>
                    </a:lnTo>
                    <a:lnTo>
                      <a:pt x="200" y="285"/>
                    </a:lnTo>
                    <a:lnTo>
                      <a:pt x="196" y="285"/>
                    </a:lnTo>
                    <a:lnTo>
                      <a:pt x="194" y="285"/>
                    </a:lnTo>
                    <a:lnTo>
                      <a:pt x="194" y="283"/>
                    </a:lnTo>
                    <a:lnTo>
                      <a:pt x="192" y="281"/>
                    </a:lnTo>
                    <a:lnTo>
                      <a:pt x="194" y="281"/>
                    </a:lnTo>
                    <a:lnTo>
                      <a:pt x="196" y="281"/>
                    </a:lnTo>
                    <a:lnTo>
                      <a:pt x="198" y="281"/>
                    </a:lnTo>
                    <a:lnTo>
                      <a:pt x="200" y="281"/>
                    </a:lnTo>
                    <a:lnTo>
                      <a:pt x="202" y="279"/>
                    </a:lnTo>
                    <a:lnTo>
                      <a:pt x="204" y="281"/>
                    </a:lnTo>
                    <a:close/>
                    <a:moveTo>
                      <a:pt x="212" y="281"/>
                    </a:moveTo>
                    <a:lnTo>
                      <a:pt x="210" y="281"/>
                    </a:lnTo>
                    <a:lnTo>
                      <a:pt x="208" y="281"/>
                    </a:lnTo>
                    <a:lnTo>
                      <a:pt x="206" y="281"/>
                    </a:lnTo>
                    <a:lnTo>
                      <a:pt x="206" y="279"/>
                    </a:lnTo>
                    <a:lnTo>
                      <a:pt x="204" y="279"/>
                    </a:lnTo>
                    <a:lnTo>
                      <a:pt x="206" y="279"/>
                    </a:lnTo>
                    <a:lnTo>
                      <a:pt x="208" y="279"/>
                    </a:lnTo>
                    <a:lnTo>
                      <a:pt x="210" y="279"/>
                    </a:lnTo>
                    <a:lnTo>
                      <a:pt x="212" y="279"/>
                    </a:lnTo>
                    <a:lnTo>
                      <a:pt x="214" y="279"/>
                    </a:lnTo>
                    <a:lnTo>
                      <a:pt x="212" y="281"/>
                    </a:lnTo>
                    <a:close/>
                    <a:moveTo>
                      <a:pt x="194" y="273"/>
                    </a:moveTo>
                    <a:lnTo>
                      <a:pt x="198" y="275"/>
                    </a:lnTo>
                    <a:lnTo>
                      <a:pt x="200" y="275"/>
                    </a:lnTo>
                    <a:lnTo>
                      <a:pt x="200" y="277"/>
                    </a:lnTo>
                    <a:lnTo>
                      <a:pt x="198" y="279"/>
                    </a:lnTo>
                    <a:lnTo>
                      <a:pt x="196" y="279"/>
                    </a:lnTo>
                    <a:lnTo>
                      <a:pt x="192" y="279"/>
                    </a:lnTo>
                    <a:lnTo>
                      <a:pt x="190" y="279"/>
                    </a:lnTo>
                    <a:lnTo>
                      <a:pt x="188" y="279"/>
                    </a:lnTo>
                    <a:lnTo>
                      <a:pt x="186" y="277"/>
                    </a:lnTo>
                    <a:lnTo>
                      <a:pt x="186" y="275"/>
                    </a:lnTo>
                    <a:lnTo>
                      <a:pt x="188" y="275"/>
                    </a:lnTo>
                    <a:lnTo>
                      <a:pt x="190" y="273"/>
                    </a:lnTo>
                    <a:lnTo>
                      <a:pt x="194" y="273"/>
                    </a:lnTo>
                    <a:close/>
                    <a:moveTo>
                      <a:pt x="150" y="269"/>
                    </a:moveTo>
                    <a:lnTo>
                      <a:pt x="152" y="269"/>
                    </a:lnTo>
                    <a:lnTo>
                      <a:pt x="154" y="271"/>
                    </a:lnTo>
                    <a:lnTo>
                      <a:pt x="150" y="271"/>
                    </a:lnTo>
                    <a:lnTo>
                      <a:pt x="154" y="273"/>
                    </a:lnTo>
                    <a:lnTo>
                      <a:pt x="156" y="273"/>
                    </a:lnTo>
                    <a:lnTo>
                      <a:pt x="158" y="273"/>
                    </a:lnTo>
                    <a:lnTo>
                      <a:pt x="160" y="273"/>
                    </a:lnTo>
                    <a:lnTo>
                      <a:pt x="162" y="273"/>
                    </a:lnTo>
                    <a:lnTo>
                      <a:pt x="164" y="273"/>
                    </a:lnTo>
                    <a:lnTo>
                      <a:pt x="166" y="273"/>
                    </a:lnTo>
                    <a:lnTo>
                      <a:pt x="168" y="273"/>
                    </a:lnTo>
                    <a:lnTo>
                      <a:pt x="170" y="273"/>
                    </a:lnTo>
                    <a:lnTo>
                      <a:pt x="172" y="273"/>
                    </a:lnTo>
                    <a:lnTo>
                      <a:pt x="174" y="273"/>
                    </a:lnTo>
                    <a:lnTo>
                      <a:pt x="176" y="273"/>
                    </a:lnTo>
                    <a:lnTo>
                      <a:pt x="176" y="273"/>
                    </a:lnTo>
                    <a:lnTo>
                      <a:pt x="178" y="273"/>
                    </a:lnTo>
                    <a:lnTo>
                      <a:pt x="180" y="273"/>
                    </a:lnTo>
                    <a:lnTo>
                      <a:pt x="182" y="275"/>
                    </a:lnTo>
                    <a:lnTo>
                      <a:pt x="184" y="277"/>
                    </a:lnTo>
                    <a:lnTo>
                      <a:pt x="186" y="279"/>
                    </a:lnTo>
                    <a:lnTo>
                      <a:pt x="186" y="281"/>
                    </a:lnTo>
                    <a:lnTo>
                      <a:pt x="184" y="281"/>
                    </a:lnTo>
                    <a:lnTo>
                      <a:pt x="182" y="281"/>
                    </a:lnTo>
                    <a:lnTo>
                      <a:pt x="180" y="281"/>
                    </a:lnTo>
                    <a:lnTo>
                      <a:pt x="178" y="283"/>
                    </a:lnTo>
                    <a:lnTo>
                      <a:pt x="176" y="283"/>
                    </a:lnTo>
                    <a:lnTo>
                      <a:pt x="176" y="285"/>
                    </a:lnTo>
                    <a:lnTo>
                      <a:pt x="176" y="285"/>
                    </a:lnTo>
                    <a:lnTo>
                      <a:pt x="174" y="287"/>
                    </a:lnTo>
                    <a:lnTo>
                      <a:pt x="172" y="289"/>
                    </a:lnTo>
                    <a:lnTo>
                      <a:pt x="172" y="291"/>
                    </a:lnTo>
                    <a:lnTo>
                      <a:pt x="170" y="291"/>
                    </a:lnTo>
                    <a:lnTo>
                      <a:pt x="170" y="293"/>
                    </a:lnTo>
                    <a:lnTo>
                      <a:pt x="170" y="291"/>
                    </a:lnTo>
                    <a:lnTo>
                      <a:pt x="168" y="291"/>
                    </a:lnTo>
                    <a:lnTo>
                      <a:pt x="168" y="289"/>
                    </a:lnTo>
                    <a:lnTo>
                      <a:pt x="166" y="287"/>
                    </a:lnTo>
                    <a:lnTo>
                      <a:pt x="164" y="287"/>
                    </a:lnTo>
                    <a:lnTo>
                      <a:pt x="162" y="287"/>
                    </a:lnTo>
                    <a:lnTo>
                      <a:pt x="160" y="289"/>
                    </a:lnTo>
                    <a:lnTo>
                      <a:pt x="160" y="291"/>
                    </a:lnTo>
                    <a:lnTo>
                      <a:pt x="158" y="291"/>
                    </a:lnTo>
                    <a:lnTo>
                      <a:pt x="154" y="289"/>
                    </a:lnTo>
                    <a:lnTo>
                      <a:pt x="152" y="287"/>
                    </a:lnTo>
                    <a:lnTo>
                      <a:pt x="150" y="287"/>
                    </a:lnTo>
                    <a:lnTo>
                      <a:pt x="146" y="287"/>
                    </a:lnTo>
                    <a:lnTo>
                      <a:pt x="146" y="285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7"/>
                    </a:lnTo>
                    <a:lnTo>
                      <a:pt x="146" y="273"/>
                    </a:lnTo>
                    <a:lnTo>
                      <a:pt x="144" y="273"/>
                    </a:lnTo>
                    <a:lnTo>
                      <a:pt x="142" y="273"/>
                    </a:lnTo>
                    <a:lnTo>
                      <a:pt x="142" y="271"/>
                    </a:lnTo>
                    <a:lnTo>
                      <a:pt x="144" y="271"/>
                    </a:lnTo>
                    <a:lnTo>
                      <a:pt x="144" y="269"/>
                    </a:lnTo>
                    <a:lnTo>
                      <a:pt x="146" y="269"/>
                    </a:lnTo>
                    <a:lnTo>
                      <a:pt x="148" y="269"/>
                    </a:lnTo>
                    <a:lnTo>
                      <a:pt x="150" y="269"/>
                    </a:lnTo>
                    <a:close/>
                    <a:moveTo>
                      <a:pt x="164" y="271"/>
                    </a:moveTo>
                    <a:lnTo>
                      <a:pt x="162" y="271"/>
                    </a:lnTo>
                    <a:lnTo>
                      <a:pt x="160" y="271"/>
                    </a:lnTo>
                    <a:lnTo>
                      <a:pt x="158" y="271"/>
                    </a:lnTo>
                    <a:lnTo>
                      <a:pt x="156" y="271"/>
                    </a:lnTo>
                    <a:lnTo>
                      <a:pt x="154" y="269"/>
                    </a:lnTo>
                    <a:lnTo>
                      <a:pt x="158" y="267"/>
                    </a:lnTo>
                    <a:lnTo>
                      <a:pt x="160" y="267"/>
                    </a:lnTo>
                    <a:lnTo>
                      <a:pt x="162" y="267"/>
                    </a:lnTo>
                    <a:lnTo>
                      <a:pt x="164" y="267"/>
                    </a:lnTo>
                    <a:lnTo>
                      <a:pt x="168" y="269"/>
                    </a:lnTo>
                    <a:lnTo>
                      <a:pt x="170" y="269"/>
                    </a:lnTo>
                    <a:lnTo>
                      <a:pt x="168" y="271"/>
                    </a:lnTo>
                    <a:lnTo>
                      <a:pt x="166" y="271"/>
                    </a:lnTo>
                    <a:lnTo>
                      <a:pt x="164" y="271"/>
                    </a:lnTo>
                    <a:close/>
                    <a:moveTo>
                      <a:pt x="132" y="265"/>
                    </a:moveTo>
                    <a:lnTo>
                      <a:pt x="134" y="267"/>
                    </a:lnTo>
                    <a:lnTo>
                      <a:pt x="136" y="269"/>
                    </a:lnTo>
                    <a:lnTo>
                      <a:pt x="138" y="269"/>
                    </a:lnTo>
                    <a:lnTo>
                      <a:pt x="140" y="269"/>
                    </a:lnTo>
                    <a:lnTo>
                      <a:pt x="142" y="267"/>
                    </a:lnTo>
                    <a:lnTo>
                      <a:pt x="144" y="269"/>
                    </a:lnTo>
                    <a:lnTo>
                      <a:pt x="142" y="269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0" y="275"/>
                    </a:lnTo>
                    <a:lnTo>
                      <a:pt x="138" y="275"/>
                    </a:lnTo>
                    <a:lnTo>
                      <a:pt x="138" y="277"/>
                    </a:lnTo>
                    <a:lnTo>
                      <a:pt x="136" y="277"/>
                    </a:lnTo>
                    <a:lnTo>
                      <a:pt x="134" y="277"/>
                    </a:lnTo>
                    <a:lnTo>
                      <a:pt x="132" y="275"/>
                    </a:lnTo>
                    <a:lnTo>
                      <a:pt x="132" y="273"/>
                    </a:lnTo>
                    <a:lnTo>
                      <a:pt x="130" y="273"/>
                    </a:lnTo>
                    <a:lnTo>
                      <a:pt x="128" y="271"/>
                    </a:lnTo>
                    <a:lnTo>
                      <a:pt x="128" y="269"/>
                    </a:lnTo>
                    <a:lnTo>
                      <a:pt x="126" y="267"/>
                    </a:lnTo>
                    <a:lnTo>
                      <a:pt x="124" y="267"/>
                    </a:lnTo>
                    <a:lnTo>
                      <a:pt x="124" y="269"/>
                    </a:lnTo>
                    <a:lnTo>
                      <a:pt x="124" y="271"/>
                    </a:lnTo>
                    <a:lnTo>
                      <a:pt x="126" y="271"/>
                    </a:lnTo>
                    <a:lnTo>
                      <a:pt x="124" y="273"/>
                    </a:lnTo>
                    <a:lnTo>
                      <a:pt x="124" y="271"/>
                    </a:lnTo>
                    <a:lnTo>
                      <a:pt x="122" y="271"/>
                    </a:lnTo>
                    <a:lnTo>
                      <a:pt x="122" y="269"/>
                    </a:lnTo>
                    <a:lnTo>
                      <a:pt x="124" y="269"/>
                    </a:lnTo>
                    <a:lnTo>
                      <a:pt x="124" y="267"/>
                    </a:lnTo>
                    <a:lnTo>
                      <a:pt x="122" y="265"/>
                    </a:lnTo>
                    <a:lnTo>
                      <a:pt x="122" y="265"/>
                    </a:lnTo>
                    <a:lnTo>
                      <a:pt x="124" y="265"/>
                    </a:lnTo>
                    <a:lnTo>
                      <a:pt x="126" y="263"/>
                    </a:lnTo>
                    <a:lnTo>
                      <a:pt x="128" y="263"/>
                    </a:lnTo>
                    <a:lnTo>
                      <a:pt x="128" y="261"/>
                    </a:lnTo>
                    <a:lnTo>
                      <a:pt x="130" y="261"/>
                    </a:lnTo>
                    <a:lnTo>
                      <a:pt x="132" y="259"/>
                    </a:lnTo>
                    <a:lnTo>
                      <a:pt x="134" y="259"/>
                    </a:lnTo>
                    <a:lnTo>
                      <a:pt x="136" y="261"/>
                    </a:lnTo>
                    <a:lnTo>
                      <a:pt x="136" y="263"/>
                    </a:lnTo>
                    <a:lnTo>
                      <a:pt x="132" y="265"/>
                    </a:lnTo>
                    <a:lnTo>
                      <a:pt x="132" y="265"/>
                    </a:lnTo>
                    <a:close/>
                    <a:moveTo>
                      <a:pt x="231" y="239"/>
                    </a:moveTo>
                    <a:lnTo>
                      <a:pt x="233" y="241"/>
                    </a:lnTo>
                    <a:lnTo>
                      <a:pt x="235" y="241"/>
                    </a:lnTo>
                    <a:lnTo>
                      <a:pt x="237" y="241"/>
                    </a:lnTo>
                    <a:lnTo>
                      <a:pt x="237" y="243"/>
                    </a:lnTo>
                    <a:lnTo>
                      <a:pt x="237" y="245"/>
                    </a:lnTo>
                    <a:lnTo>
                      <a:pt x="237" y="247"/>
                    </a:lnTo>
                    <a:lnTo>
                      <a:pt x="235" y="247"/>
                    </a:lnTo>
                    <a:lnTo>
                      <a:pt x="233" y="247"/>
                    </a:lnTo>
                    <a:lnTo>
                      <a:pt x="231" y="247"/>
                    </a:lnTo>
                    <a:lnTo>
                      <a:pt x="229" y="247"/>
                    </a:lnTo>
                    <a:lnTo>
                      <a:pt x="227" y="247"/>
                    </a:lnTo>
                    <a:lnTo>
                      <a:pt x="224" y="247"/>
                    </a:lnTo>
                    <a:lnTo>
                      <a:pt x="224" y="247"/>
                    </a:lnTo>
                    <a:lnTo>
                      <a:pt x="222" y="245"/>
                    </a:lnTo>
                    <a:lnTo>
                      <a:pt x="220" y="245"/>
                    </a:lnTo>
                    <a:lnTo>
                      <a:pt x="218" y="245"/>
                    </a:lnTo>
                    <a:lnTo>
                      <a:pt x="216" y="247"/>
                    </a:lnTo>
                    <a:lnTo>
                      <a:pt x="214" y="249"/>
                    </a:lnTo>
                    <a:lnTo>
                      <a:pt x="212" y="249"/>
                    </a:lnTo>
                    <a:lnTo>
                      <a:pt x="212" y="247"/>
                    </a:lnTo>
                    <a:lnTo>
                      <a:pt x="212" y="245"/>
                    </a:lnTo>
                    <a:lnTo>
                      <a:pt x="212" y="243"/>
                    </a:lnTo>
                    <a:lnTo>
                      <a:pt x="212" y="241"/>
                    </a:lnTo>
                    <a:lnTo>
                      <a:pt x="212" y="239"/>
                    </a:lnTo>
                    <a:lnTo>
                      <a:pt x="212" y="237"/>
                    </a:lnTo>
                    <a:lnTo>
                      <a:pt x="214" y="233"/>
                    </a:lnTo>
                    <a:lnTo>
                      <a:pt x="214" y="231"/>
                    </a:lnTo>
                    <a:lnTo>
                      <a:pt x="216" y="229"/>
                    </a:lnTo>
                    <a:lnTo>
                      <a:pt x="218" y="227"/>
                    </a:lnTo>
                    <a:lnTo>
                      <a:pt x="220" y="227"/>
                    </a:lnTo>
                    <a:lnTo>
                      <a:pt x="222" y="229"/>
                    </a:lnTo>
                    <a:lnTo>
                      <a:pt x="224" y="229"/>
                    </a:lnTo>
                    <a:lnTo>
                      <a:pt x="224" y="231"/>
                    </a:lnTo>
                    <a:lnTo>
                      <a:pt x="224" y="233"/>
                    </a:lnTo>
                    <a:lnTo>
                      <a:pt x="227" y="235"/>
                    </a:lnTo>
                    <a:lnTo>
                      <a:pt x="227" y="237"/>
                    </a:lnTo>
                    <a:lnTo>
                      <a:pt x="229" y="237"/>
                    </a:lnTo>
                    <a:lnTo>
                      <a:pt x="229" y="239"/>
                    </a:lnTo>
                    <a:lnTo>
                      <a:pt x="231" y="239"/>
                    </a:lnTo>
                    <a:close/>
                    <a:moveTo>
                      <a:pt x="227" y="225"/>
                    </a:moveTo>
                    <a:lnTo>
                      <a:pt x="229" y="227"/>
                    </a:lnTo>
                    <a:lnTo>
                      <a:pt x="229" y="229"/>
                    </a:lnTo>
                    <a:lnTo>
                      <a:pt x="229" y="231"/>
                    </a:lnTo>
                    <a:lnTo>
                      <a:pt x="229" y="233"/>
                    </a:lnTo>
                    <a:lnTo>
                      <a:pt x="227" y="231"/>
                    </a:lnTo>
                    <a:lnTo>
                      <a:pt x="227" y="229"/>
                    </a:lnTo>
                    <a:lnTo>
                      <a:pt x="224" y="229"/>
                    </a:lnTo>
                    <a:lnTo>
                      <a:pt x="224" y="227"/>
                    </a:lnTo>
                    <a:lnTo>
                      <a:pt x="224" y="227"/>
                    </a:lnTo>
                    <a:lnTo>
                      <a:pt x="224" y="225"/>
                    </a:lnTo>
                    <a:lnTo>
                      <a:pt x="222" y="225"/>
                    </a:lnTo>
                    <a:lnTo>
                      <a:pt x="220" y="225"/>
                    </a:lnTo>
                    <a:lnTo>
                      <a:pt x="218" y="225"/>
                    </a:lnTo>
                    <a:lnTo>
                      <a:pt x="214" y="225"/>
                    </a:lnTo>
                    <a:lnTo>
                      <a:pt x="214" y="223"/>
                    </a:lnTo>
                    <a:lnTo>
                      <a:pt x="216" y="221"/>
                    </a:lnTo>
                    <a:lnTo>
                      <a:pt x="218" y="219"/>
                    </a:lnTo>
                    <a:lnTo>
                      <a:pt x="220" y="221"/>
                    </a:lnTo>
                    <a:lnTo>
                      <a:pt x="224" y="221"/>
                    </a:lnTo>
                    <a:lnTo>
                      <a:pt x="224" y="223"/>
                    </a:lnTo>
                    <a:lnTo>
                      <a:pt x="224" y="223"/>
                    </a:lnTo>
                    <a:lnTo>
                      <a:pt x="227" y="225"/>
                    </a:lnTo>
                    <a:close/>
                    <a:moveTo>
                      <a:pt x="297" y="121"/>
                    </a:moveTo>
                    <a:lnTo>
                      <a:pt x="299" y="123"/>
                    </a:lnTo>
                    <a:lnTo>
                      <a:pt x="301" y="123"/>
                    </a:lnTo>
                    <a:lnTo>
                      <a:pt x="303" y="125"/>
                    </a:lnTo>
                    <a:lnTo>
                      <a:pt x="305" y="125"/>
                    </a:lnTo>
                    <a:lnTo>
                      <a:pt x="307" y="127"/>
                    </a:lnTo>
                    <a:lnTo>
                      <a:pt x="309" y="129"/>
                    </a:lnTo>
                    <a:lnTo>
                      <a:pt x="309" y="131"/>
                    </a:lnTo>
                    <a:lnTo>
                      <a:pt x="311" y="133"/>
                    </a:lnTo>
                    <a:lnTo>
                      <a:pt x="311" y="137"/>
                    </a:lnTo>
                    <a:lnTo>
                      <a:pt x="309" y="139"/>
                    </a:lnTo>
                    <a:lnTo>
                      <a:pt x="307" y="141"/>
                    </a:lnTo>
                    <a:lnTo>
                      <a:pt x="305" y="143"/>
                    </a:lnTo>
                    <a:lnTo>
                      <a:pt x="305" y="145"/>
                    </a:lnTo>
                    <a:lnTo>
                      <a:pt x="303" y="147"/>
                    </a:lnTo>
                    <a:lnTo>
                      <a:pt x="301" y="149"/>
                    </a:lnTo>
                    <a:lnTo>
                      <a:pt x="301" y="151"/>
                    </a:lnTo>
                    <a:lnTo>
                      <a:pt x="299" y="155"/>
                    </a:lnTo>
                    <a:lnTo>
                      <a:pt x="299" y="157"/>
                    </a:lnTo>
                    <a:lnTo>
                      <a:pt x="297" y="161"/>
                    </a:lnTo>
                    <a:lnTo>
                      <a:pt x="297" y="163"/>
                    </a:lnTo>
                    <a:lnTo>
                      <a:pt x="295" y="165"/>
                    </a:lnTo>
                    <a:lnTo>
                      <a:pt x="293" y="169"/>
                    </a:lnTo>
                    <a:lnTo>
                      <a:pt x="293" y="169"/>
                    </a:lnTo>
                    <a:lnTo>
                      <a:pt x="291" y="171"/>
                    </a:lnTo>
                    <a:lnTo>
                      <a:pt x="289" y="173"/>
                    </a:lnTo>
                    <a:lnTo>
                      <a:pt x="287" y="175"/>
                    </a:lnTo>
                    <a:lnTo>
                      <a:pt x="287" y="177"/>
                    </a:lnTo>
                    <a:lnTo>
                      <a:pt x="285" y="179"/>
                    </a:lnTo>
                    <a:lnTo>
                      <a:pt x="283" y="181"/>
                    </a:lnTo>
                    <a:lnTo>
                      <a:pt x="281" y="183"/>
                    </a:lnTo>
                    <a:lnTo>
                      <a:pt x="281" y="185"/>
                    </a:lnTo>
                    <a:lnTo>
                      <a:pt x="279" y="187"/>
                    </a:lnTo>
                    <a:lnTo>
                      <a:pt x="277" y="189"/>
                    </a:lnTo>
                    <a:lnTo>
                      <a:pt x="277" y="191"/>
                    </a:lnTo>
                    <a:lnTo>
                      <a:pt x="277" y="193"/>
                    </a:lnTo>
                    <a:lnTo>
                      <a:pt x="277" y="191"/>
                    </a:lnTo>
                    <a:lnTo>
                      <a:pt x="275" y="189"/>
                    </a:lnTo>
                    <a:lnTo>
                      <a:pt x="275" y="187"/>
                    </a:lnTo>
                    <a:lnTo>
                      <a:pt x="273" y="189"/>
                    </a:lnTo>
                    <a:lnTo>
                      <a:pt x="275" y="189"/>
                    </a:lnTo>
                    <a:lnTo>
                      <a:pt x="275" y="191"/>
                    </a:lnTo>
                    <a:lnTo>
                      <a:pt x="275" y="195"/>
                    </a:lnTo>
                    <a:lnTo>
                      <a:pt x="273" y="195"/>
                    </a:lnTo>
                    <a:lnTo>
                      <a:pt x="273" y="197"/>
                    </a:lnTo>
                    <a:lnTo>
                      <a:pt x="273" y="199"/>
                    </a:lnTo>
                    <a:lnTo>
                      <a:pt x="271" y="201"/>
                    </a:lnTo>
                    <a:lnTo>
                      <a:pt x="271" y="203"/>
                    </a:lnTo>
                    <a:lnTo>
                      <a:pt x="269" y="205"/>
                    </a:lnTo>
                    <a:lnTo>
                      <a:pt x="267" y="207"/>
                    </a:lnTo>
                    <a:lnTo>
                      <a:pt x="267" y="209"/>
                    </a:lnTo>
                    <a:lnTo>
                      <a:pt x="265" y="209"/>
                    </a:lnTo>
                    <a:lnTo>
                      <a:pt x="265" y="211"/>
                    </a:lnTo>
                    <a:lnTo>
                      <a:pt x="263" y="213"/>
                    </a:lnTo>
                    <a:lnTo>
                      <a:pt x="263" y="215"/>
                    </a:lnTo>
                    <a:lnTo>
                      <a:pt x="261" y="217"/>
                    </a:lnTo>
                    <a:lnTo>
                      <a:pt x="261" y="217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7" y="227"/>
                    </a:lnTo>
                    <a:lnTo>
                      <a:pt x="257" y="229"/>
                    </a:lnTo>
                    <a:lnTo>
                      <a:pt x="257" y="231"/>
                    </a:lnTo>
                    <a:lnTo>
                      <a:pt x="255" y="233"/>
                    </a:lnTo>
                    <a:lnTo>
                      <a:pt x="253" y="235"/>
                    </a:lnTo>
                    <a:lnTo>
                      <a:pt x="253" y="237"/>
                    </a:lnTo>
                    <a:lnTo>
                      <a:pt x="251" y="237"/>
                    </a:lnTo>
                    <a:lnTo>
                      <a:pt x="249" y="239"/>
                    </a:lnTo>
                    <a:lnTo>
                      <a:pt x="247" y="239"/>
                    </a:lnTo>
                    <a:lnTo>
                      <a:pt x="245" y="239"/>
                    </a:lnTo>
                    <a:lnTo>
                      <a:pt x="245" y="237"/>
                    </a:lnTo>
                    <a:lnTo>
                      <a:pt x="245" y="235"/>
                    </a:lnTo>
                    <a:lnTo>
                      <a:pt x="243" y="233"/>
                    </a:lnTo>
                    <a:lnTo>
                      <a:pt x="243" y="231"/>
                    </a:lnTo>
                    <a:lnTo>
                      <a:pt x="241" y="231"/>
                    </a:lnTo>
                    <a:lnTo>
                      <a:pt x="241" y="229"/>
                    </a:lnTo>
                    <a:lnTo>
                      <a:pt x="239" y="227"/>
                    </a:lnTo>
                    <a:lnTo>
                      <a:pt x="239" y="223"/>
                    </a:lnTo>
                    <a:lnTo>
                      <a:pt x="237" y="221"/>
                    </a:lnTo>
                    <a:lnTo>
                      <a:pt x="235" y="221"/>
                    </a:lnTo>
                    <a:lnTo>
                      <a:pt x="235" y="219"/>
                    </a:lnTo>
                    <a:lnTo>
                      <a:pt x="233" y="217"/>
                    </a:lnTo>
                    <a:lnTo>
                      <a:pt x="233" y="215"/>
                    </a:lnTo>
                    <a:lnTo>
                      <a:pt x="233" y="213"/>
                    </a:lnTo>
                    <a:lnTo>
                      <a:pt x="235" y="211"/>
                    </a:lnTo>
                    <a:lnTo>
                      <a:pt x="235" y="209"/>
                    </a:lnTo>
                    <a:lnTo>
                      <a:pt x="235" y="207"/>
                    </a:lnTo>
                    <a:lnTo>
                      <a:pt x="237" y="207"/>
                    </a:lnTo>
                    <a:lnTo>
                      <a:pt x="235" y="205"/>
                    </a:lnTo>
                    <a:lnTo>
                      <a:pt x="235" y="207"/>
                    </a:lnTo>
                    <a:lnTo>
                      <a:pt x="235" y="209"/>
                    </a:lnTo>
                    <a:lnTo>
                      <a:pt x="233" y="211"/>
                    </a:lnTo>
                    <a:lnTo>
                      <a:pt x="231" y="211"/>
                    </a:lnTo>
                    <a:lnTo>
                      <a:pt x="229" y="211"/>
                    </a:lnTo>
                    <a:lnTo>
                      <a:pt x="229" y="209"/>
                    </a:lnTo>
                    <a:lnTo>
                      <a:pt x="227" y="207"/>
                    </a:lnTo>
                    <a:lnTo>
                      <a:pt x="227" y="205"/>
                    </a:lnTo>
                    <a:lnTo>
                      <a:pt x="227" y="203"/>
                    </a:lnTo>
                    <a:lnTo>
                      <a:pt x="227" y="201"/>
                    </a:lnTo>
                    <a:lnTo>
                      <a:pt x="229" y="199"/>
                    </a:lnTo>
                    <a:lnTo>
                      <a:pt x="229" y="197"/>
                    </a:lnTo>
                    <a:lnTo>
                      <a:pt x="231" y="195"/>
                    </a:lnTo>
                    <a:lnTo>
                      <a:pt x="231" y="193"/>
                    </a:lnTo>
                    <a:lnTo>
                      <a:pt x="231" y="191"/>
                    </a:lnTo>
                    <a:lnTo>
                      <a:pt x="231" y="189"/>
                    </a:lnTo>
                    <a:lnTo>
                      <a:pt x="231" y="187"/>
                    </a:lnTo>
                    <a:lnTo>
                      <a:pt x="229" y="185"/>
                    </a:lnTo>
                    <a:lnTo>
                      <a:pt x="229" y="187"/>
                    </a:lnTo>
                    <a:lnTo>
                      <a:pt x="227" y="187"/>
                    </a:lnTo>
                    <a:lnTo>
                      <a:pt x="224" y="185"/>
                    </a:lnTo>
                    <a:lnTo>
                      <a:pt x="224" y="185"/>
                    </a:lnTo>
                    <a:lnTo>
                      <a:pt x="224" y="183"/>
                    </a:lnTo>
                    <a:lnTo>
                      <a:pt x="222" y="181"/>
                    </a:lnTo>
                    <a:lnTo>
                      <a:pt x="220" y="181"/>
                    </a:lnTo>
                    <a:lnTo>
                      <a:pt x="220" y="179"/>
                    </a:lnTo>
                    <a:lnTo>
                      <a:pt x="220" y="177"/>
                    </a:lnTo>
                    <a:lnTo>
                      <a:pt x="218" y="175"/>
                    </a:lnTo>
                    <a:lnTo>
                      <a:pt x="220" y="173"/>
                    </a:lnTo>
                    <a:lnTo>
                      <a:pt x="218" y="171"/>
                    </a:lnTo>
                    <a:lnTo>
                      <a:pt x="216" y="169"/>
                    </a:lnTo>
                    <a:lnTo>
                      <a:pt x="216" y="169"/>
                    </a:lnTo>
                    <a:lnTo>
                      <a:pt x="216" y="167"/>
                    </a:lnTo>
                    <a:lnTo>
                      <a:pt x="218" y="167"/>
                    </a:lnTo>
                    <a:lnTo>
                      <a:pt x="218" y="165"/>
                    </a:lnTo>
                    <a:lnTo>
                      <a:pt x="220" y="165"/>
                    </a:lnTo>
                    <a:lnTo>
                      <a:pt x="222" y="163"/>
                    </a:lnTo>
                    <a:lnTo>
                      <a:pt x="224" y="163"/>
                    </a:lnTo>
                    <a:lnTo>
                      <a:pt x="224" y="163"/>
                    </a:lnTo>
                    <a:lnTo>
                      <a:pt x="227" y="163"/>
                    </a:lnTo>
                    <a:lnTo>
                      <a:pt x="227" y="165"/>
                    </a:lnTo>
                    <a:lnTo>
                      <a:pt x="229" y="165"/>
                    </a:lnTo>
                    <a:lnTo>
                      <a:pt x="231" y="163"/>
                    </a:lnTo>
                    <a:lnTo>
                      <a:pt x="233" y="163"/>
                    </a:lnTo>
                    <a:lnTo>
                      <a:pt x="235" y="161"/>
                    </a:lnTo>
                    <a:lnTo>
                      <a:pt x="237" y="159"/>
                    </a:lnTo>
                    <a:lnTo>
                      <a:pt x="239" y="159"/>
                    </a:lnTo>
                    <a:lnTo>
                      <a:pt x="241" y="157"/>
                    </a:lnTo>
                    <a:lnTo>
                      <a:pt x="243" y="157"/>
                    </a:lnTo>
                    <a:lnTo>
                      <a:pt x="245" y="157"/>
                    </a:lnTo>
                    <a:lnTo>
                      <a:pt x="245" y="155"/>
                    </a:lnTo>
                    <a:lnTo>
                      <a:pt x="247" y="155"/>
                    </a:lnTo>
                    <a:lnTo>
                      <a:pt x="249" y="153"/>
                    </a:lnTo>
                    <a:lnTo>
                      <a:pt x="251" y="153"/>
                    </a:lnTo>
                    <a:lnTo>
                      <a:pt x="253" y="153"/>
                    </a:lnTo>
                    <a:lnTo>
                      <a:pt x="255" y="153"/>
                    </a:lnTo>
                    <a:lnTo>
                      <a:pt x="257" y="153"/>
                    </a:lnTo>
                    <a:lnTo>
                      <a:pt x="257" y="151"/>
                    </a:lnTo>
                    <a:lnTo>
                      <a:pt x="259" y="151"/>
                    </a:lnTo>
                    <a:lnTo>
                      <a:pt x="261" y="149"/>
                    </a:lnTo>
                    <a:lnTo>
                      <a:pt x="263" y="149"/>
                    </a:lnTo>
                    <a:lnTo>
                      <a:pt x="263" y="147"/>
                    </a:lnTo>
                    <a:lnTo>
                      <a:pt x="263" y="145"/>
                    </a:lnTo>
                    <a:lnTo>
                      <a:pt x="265" y="143"/>
                    </a:lnTo>
                    <a:lnTo>
                      <a:pt x="267" y="141"/>
                    </a:lnTo>
                    <a:lnTo>
                      <a:pt x="269" y="139"/>
                    </a:lnTo>
                    <a:lnTo>
                      <a:pt x="269" y="137"/>
                    </a:lnTo>
                    <a:lnTo>
                      <a:pt x="271" y="133"/>
                    </a:lnTo>
                    <a:lnTo>
                      <a:pt x="271" y="131"/>
                    </a:lnTo>
                    <a:lnTo>
                      <a:pt x="273" y="129"/>
                    </a:lnTo>
                    <a:lnTo>
                      <a:pt x="273" y="127"/>
                    </a:lnTo>
                    <a:lnTo>
                      <a:pt x="275" y="127"/>
                    </a:lnTo>
                    <a:lnTo>
                      <a:pt x="277" y="129"/>
                    </a:lnTo>
                    <a:lnTo>
                      <a:pt x="279" y="129"/>
                    </a:lnTo>
                    <a:lnTo>
                      <a:pt x="281" y="129"/>
                    </a:lnTo>
                    <a:lnTo>
                      <a:pt x="283" y="129"/>
                    </a:lnTo>
                    <a:lnTo>
                      <a:pt x="285" y="129"/>
                    </a:lnTo>
                    <a:lnTo>
                      <a:pt x="285" y="131"/>
                    </a:lnTo>
                    <a:lnTo>
                      <a:pt x="287" y="129"/>
                    </a:lnTo>
                    <a:lnTo>
                      <a:pt x="289" y="127"/>
                    </a:lnTo>
                    <a:lnTo>
                      <a:pt x="291" y="125"/>
                    </a:lnTo>
                    <a:lnTo>
                      <a:pt x="293" y="125"/>
                    </a:lnTo>
                    <a:lnTo>
                      <a:pt x="295" y="123"/>
                    </a:lnTo>
                    <a:lnTo>
                      <a:pt x="295" y="121"/>
                    </a:lnTo>
                    <a:lnTo>
                      <a:pt x="297" y="121"/>
                    </a:lnTo>
                    <a:close/>
                    <a:moveTo>
                      <a:pt x="249" y="107"/>
                    </a:moveTo>
                    <a:lnTo>
                      <a:pt x="251" y="109"/>
                    </a:lnTo>
                    <a:lnTo>
                      <a:pt x="249" y="111"/>
                    </a:lnTo>
                    <a:lnTo>
                      <a:pt x="249" y="113"/>
                    </a:lnTo>
                    <a:lnTo>
                      <a:pt x="253" y="113"/>
                    </a:lnTo>
                    <a:lnTo>
                      <a:pt x="251" y="115"/>
                    </a:lnTo>
                    <a:lnTo>
                      <a:pt x="249" y="115"/>
                    </a:lnTo>
                    <a:lnTo>
                      <a:pt x="249" y="113"/>
                    </a:lnTo>
                    <a:lnTo>
                      <a:pt x="247" y="113"/>
                    </a:lnTo>
                    <a:lnTo>
                      <a:pt x="247" y="115"/>
                    </a:lnTo>
                    <a:lnTo>
                      <a:pt x="245" y="115"/>
                    </a:lnTo>
                    <a:lnTo>
                      <a:pt x="243" y="117"/>
                    </a:lnTo>
                    <a:lnTo>
                      <a:pt x="241" y="119"/>
                    </a:lnTo>
                    <a:lnTo>
                      <a:pt x="241" y="121"/>
                    </a:lnTo>
                    <a:lnTo>
                      <a:pt x="239" y="121"/>
                    </a:lnTo>
                    <a:lnTo>
                      <a:pt x="239" y="121"/>
                    </a:lnTo>
                    <a:lnTo>
                      <a:pt x="237" y="121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19"/>
                    </a:lnTo>
                    <a:lnTo>
                      <a:pt x="227" y="119"/>
                    </a:lnTo>
                    <a:lnTo>
                      <a:pt x="224" y="117"/>
                    </a:lnTo>
                    <a:lnTo>
                      <a:pt x="224" y="115"/>
                    </a:lnTo>
                    <a:lnTo>
                      <a:pt x="224" y="113"/>
                    </a:lnTo>
                    <a:lnTo>
                      <a:pt x="224" y="115"/>
                    </a:lnTo>
                    <a:lnTo>
                      <a:pt x="227" y="115"/>
                    </a:lnTo>
                    <a:lnTo>
                      <a:pt x="229" y="113"/>
                    </a:lnTo>
                    <a:lnTo>
                      <a:pt x="231" y="111"/>
                    </a:lnTo>
                    <a:lnTo>
                      <a:pt x="233" y="111"/>
                    </a:lnTo>
                    <a:lnTo>
                      <a:pt x="237" y="109"/>
                    </a:lnTo>
                    <a:lnTo>
                      <a:pt x="239" y="109"/>
                    </a:lnTo>
                    <a:lnTo>
                      <a:pt x="243" y="107"/>
                    </a:lnTo>
                    <a:lnTo>
                      <a:pt x="245" y="109"/>
                    </a:lnTo>
                    <a:lnTo>
                      <a:pt x="245" y="107"/>
                    </a:lnTo>
                    <a:lnTo>
                      <a:pt x="247" y="105"/>
                    </a:lnTo>
                    <a:lnTo>
                      <a:pt x="249" y="107"/>
                    </a:lnTo>
                    <a:close/>
                    <a:moveTo>
                      <a:pt x="148" y="44"/>
                    </a:moveTo>
                    <a:lnTo>
                      <a:pt x="150" y="44"/>
                    </a:lnTo>
                    <a:lnTo>
                      <a:pt x="152" y="42"/>
                    </a:lnTo>
                    <a:lnTo>
                      <a:pt x="152" y="40"/>
                    </a:lnTo>
                    <a:lnTo>
                      <a:pt x="152" y="38"/>
                    </a:lnTo>
                    <a:lnTo>
                      <a:pt x="154" y="38"/>
                    </a:lnTo>
                    <a:lnTo>
                      <a:pt x="158" y="36"/>
                    </a:lnTo>
                    <a:lnTo>
                      <a:pt x="160" y="36"/>
                    </a:lnTo>
                    <a:lnTo>
                      <a:pt x="164" y="38"/>
                    </a:lnTo>
                    <a:lnTo>
                      <a:pt x="166" y="38"/>
                    </a:lnTo>
                    <a:lnTo>
                      <a:pt x="168" y="40"/>
                    </a:lnTo>
                    <a:lnTo>
                      <a:pt x="170" y="42"/>
                    </a:lnTo>
                    <a:lnTo>
                      <a:pt x="172" y="42"/>
                    </a:lnTo>
                    <a:lnTo>
                      <a:pt x="174" y="44"/>
                    </a:lnTo>
                    <a:lnTo>
                      <a:pt x="176" y="44"/>
                    </a:lnTo>
                    <a:lnTo>
                      <a:pt x="176" y="42"/>
                    </a:lnTo>
                    <a:lnTo>
                      <a:pt x="176" y="40"/>
                    </a:lnTo>
                    <a:lnTo>
                      <a:pt x="176" y="38"/>
                    </a:lnTo>
                    <a:lnTo>
                      <a:pt x="178" y="40"/>
                    </a:lnTo>
                    <a:lnTo>
                      <a:pt x="180" y="38"/>
                    </a:lnTo>
                    <a:lnTo>
                      <a:pt x="180" y="36"/>
                    </a:lnTo>
                    <a:lnTo>
                      <a:pt x="182" y="34"/>
                    </a:lnTo>
                    <a:lnTo>
                      <a:pt x="182" y="32"/>
                    </a:lnTo>
                    <a:lnTo>
                      <a:pt x="184" y="34"/>
                    </a:lnTo>
                    <a:lnTo>
                      <a:pt x="186" y="36"/>
                    </a:lnTo>
                    <a:lnTo>
                      <a:pt x="184" y="38"/>
                    </a:lnTo>
                    <a:lnTo>
                      <a:pt x="184" y="40"/>
                    </a:lnTo>
                    <a:lnTo>
                      <a:pt x="190" y="38"/>
                    </a:lnTo>
                    <a:lnTo>
                      <a:pt x="190" y="36"/>
                    </a:lnTo>
                    <a:lnTo>
                      <a:pt x="190" y="34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6" y="34"/>
                    </a:lnTo>
                    <a:lnTo>
                      <a:pt x="200" y="34"/>
                    </a:lnTo>
                    <a:lnTo>
                      <a:pt x="202" y="34"/>
                    </a:lnTo>
                    <a:lnTo>
                      <a:pt x="204" y="36"/>
                    </a:lnTo>
                    <a:lnTo>
                      <a:pt x="204" y="38"/>
                    </a:lnTo>
                    <a:lnTo>
                      <a:pt x="206" y="40"/>
                    </a:lnTo>
                    <a:lnTo>
                      <a:pt x="208" y="40"/>
                    </a:lnTo>
                    <a:lnTo>
                      <a:pt x="210" y="38"/>
                    </a:lnTo>
                    <a:lnTo>
                      <a:pt x="212" y="36"/>
                    </a:lnTo>
                    <a:lnTo>
                      <a:pt x="214" y="36"/>
                    </a:lnTo>
                    <a:lnTo>
                      <a:pt x="216" y="34"/>
                    </a:lnTo>
                    <a:lnTo>
                      <a:pt x="218" y="34"/>
                    </a:lnTo>
                    <a:lnTo>
                      <a:pt x="220" y="32"/>
                    </a:lnTo>
                    <a:lnTo>
                      <a:pt x="220" y="30"/>
                    </a:lnTo>
                    <a:lnTo>
                      <a:pt x="222" y="30"/>
                    </a:lnTo>
                    <a:lnTo>
                      <a:pt x="224" y="32"/>
                    </a:lnTo>
                    <a:lnTo>
                      <a:pt x="224" y="32"/>
                    </a:lnTo>
                    <a:lnTo>
                      <a:pt x="227" y="34"/>
                    </a:lnTo>
                    <a:lnTo>
                      <a:pt x="227" y="36"/>
                    </a:lnTo>
                    <a:lnTo>
                      <a:pt x="229" y="36"/>
                    </a:lnTo>
                    <a:lnTo>
                      <a:pt x="231" y="38"/>
                    </a:lnTo>
                    <a:lnTo>
                      <a:pt x="233" y="38"/>
                    </a:lnTo>
                    <a:lnTo>
                      <a:pt x="235" y="38"/>
                    </a:lnTo>
                    <a:lnTo>
                      <a:pt x="237" y="38"/>
                    </a:lnTo>
                    <a:lnTo>
                      <a:pt x="239" y="38"/>
                    </a:lnTo>
                    <a:lnTo>
                      <a:pt x="243" y="38"/>
                    </a:lnTo>
                    <a:lnTo>
                      <a:pt x="245" y="38"/>
                    </a:lnTo>
                    <a:lnTo>
                      <a:pt x="247" y="36"/>
                    </a:lnTo>
                    <a:lnTo>
                      <a:pt x="249" y="36"/>
                    </a:lnTo>
                    <a:lnTo>
                      <a:pt x="251" y="36"/>
                    </a:lnTo>
                    <a:lnTo>
                      <a:pt x="253" y="36"/>
                    </a:lnTo>
                    <a:lnTo>
                      <a:pt x="255" y="38"/>
                    </a:lnTo>
                    <a:lnTo>
                      <a:pt x="257" y="38"/>
                    </a:lnTo>
                    <a:lnTo>
                      <a:pt x="257" y="40"/>
                    </a:lnTo>
                    <a:lnTo>
                      <a:pt x="259" y="42"/>
                    </a:lnTo>
                    <a:lnTo>
                      <a:pt x="261" y="42"/>
                    </a:lnTo>
                    <a:lnTo>
                      <a:pt x="263" y="44"/>
                    </a:lnTo>
                    <a:lnTo>
                      <a:pt x="267" y="46"/>
                    </a:lnTo>
                    <a:lnTo>
                      <a:pt x="271" y="48"/>
                    </a:lnTo>
                    <a:lnTo>
                      <a:pt x="271" y="50"/>
                    </a:lnTo>
                    <a:lnTo>
                      <a:pt x="273" y="48"/>
                    </a:lnTo>
                    <a:lnTo>
                      <a:pt x="273" y="50"/>
                    </a:lnTo>
                    <a:lnTo>
                      <a:pt x="275" y="50"/>
                    </a:lnTo>
                    <a:lnTo>
                      <a:pt x="277" y="53"/>
                    </a:lnTo>
                    <a:lnTo>
                      <a:pt x="279" y="53"/>
                    </a:lnTo>
                    <a:lnTo>
                      <a:pt x="279" y="55"/>
                    </a:lnTo>
                    <a:lnTo>
                      <a:pt x="281" y="55"/>
                    </a:lnTo>
                    <a:lnTo>
                      <a:pt x="283" y="59"/>
                    </a:lnTo>
                    <a:lnTo>
                      <a:pt x="281" y="61"/>
                    </a:lnTo>
                    <a:lnTo>
                      <a:pt x="283" y="63"/>
                    </a:lnTo>
                    <a:lnTo>
                      <a:pt x="283" y="65"/>
                    </a:lnTo>
                    <a:lnTo>
                      <a:pt x="285" y="65"/>
                    </a:lnTo>
                    <a:lnTo>
                      <a:pt x="287" y="65"/>
                    </a:lnTo>
                    <a:lnTo>
                      <a:pt x="287" y="67"/>
                    </a:lnTo>
                    <a:lnTo>
                      <a:pt x="289" y="67"/>
                    </a:lnTo>
                    <a:lnTo>
                      <a:pt x="291" y="69"/>
                    </a:lnTo>
                    <a:lnTo>
                      <a:pt x="293" y="71"/>
                    </a:lnTo>
                    <a:lnTo>
                      <a:pt x="295" y="73"/>
                    </a:lnTo>
                    <a:lnTo>
                      <a:pt x="297" y="73"/>
                    </a:lnTo>
                    <a:lnTo>
                      <a:pt x="297" y="75"/>
                    </a:lnTo>
                    <a:lnTo>
                      <a:pt x="299" y="77"/>
                    </a:lnTo>
                    <a:lnTo>
                      <a:pt x="299" y="79"/>
                    </a:lnTo>
                    <a:lnTo>
                      <a:pt x="297" y="81"/>
                    </a:lnTo>
                    <a:lnTo>
                      <a:pt x="295" y="81"/>
                    </a:lnTo>
                    <a:lnTo>
                      <a:pt x="295" y="79"/>
                    </a:lnTo>
                    <a:lnTo>
                      <a:pt x="293" y="77"/>
                    </a:lnTo>
                    <a:lnTo>
                      <a:pt x="291" y="77"/>
                    </a:lnTo>
                    <a:lnTo>
                      <a:pt x="291" y="75"/>
                    </a:lnTo>
                    <a:lnTo>
                      <a:pt x="289" y="73"/>
                    </a:lnTo>
                    <a:lnTo>
                      <a:pt x="287" y="73"/>
                    </a:lnTo>
                    <a:lnTo>
                      <a:pt x="289" y="75"/>
                    </a:lnTo>
                    <a:lnTo>
                      <a:pt x="289" y="77"/>
                    </a:lnTo>
                    <a:lnTo>
                      <a:pt x="291" y="79"/>
                    </a:lnTo>
                    <a:lnTo>
                      <a:pt x="293" y="81"/>
                    </a:lnTo>
                    <a:lnTo>
                      <a:pt x="295" y="83"/>
                    </a:lnTo>
                    <a:lnTo>
                      <a:pt x="297" y="85"/>
                    </a:lnTo>
                    <a:lnTo>
                      <a:pt x="297" y="87"/>
                    </a:lnTo>
                    <a:lnTo>
                      <a:pt x="297" y="89"/>
                    </a:lnTo>
                    <a:lnTo>
                      <a:pt x="297" y="91"/>
                    </a:lnTo>
                    <a:lnTo>
                      <a:pt x="297" y="93"/>
                    </a:lnTo>
                    <a:lnTo>
                      <a:pt x="297" y="95"/>
                    </a:lnTo>
                    <a:lnTo>
                      <a:pt x="295" y="95"/>
                    </a:lnTo>
                    <a:lnTo>
                      <a:pt x="295" y="97"/>
                    </a:lnTo>
                    <a:lnTo>
                      <a:pt x="293" y="99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89" y="103"/>
                    </a:lnTo>
                    <a:lnTo>
                      <a:pt x="287" y="105"/>
                    </a:lnTo>
                    <a:lnTo>
                      <a:pt x="285" y="107"/>
                    </a:lnTo>
                    <a:lnTo>
                      <a:pt x="283" y="107"/>
                    </a:lnTo>
                    <a:lnTo>
                      <a:pt x="281" y="107"/>
                    </a:lnTo>
                    <a:lnTo>
                      <a:pt x="279" y="107"/>
                    </a:lnTo>
                    <a:lnTo>
                      <a:pt x="277" y="105"/>
                    </a:lnTo>
                    <a:lnTo>
                      <a:pt x="275" y="105"/>
                    </a:lnTo>
                    <a:lnTo>
                      <a:pt x="273" y="103"/>
                    </a:lnTo>
                    <a:lnTo>
                      <a:pt x="271" y="99"/>
                    </a:lnTo>
                    <a:lnTo>
                      <a:pt x="269" y="97"/>
                    </a:lnTo>
                    <a:lnTo>
                      <a:pt x="269" y="95"/>
                    </a:lnTo>
                    <a:lnTo>
                      <a:pt x="269" y="93"/>
                    </a:lnTo>
                    <a:lnTo>
                      <a:pt x="271" y="91"/>
                    </a:lnTo>
                    <a:lnTo>
                      <a:pt x="273" y="89"/>
                    </a:lnTo>
                    <a:lnTo>
                      <a:pt x="273" y="87"/>
                    </a:lnTo>
                    <a:lnTo>
                      <a:pt x="273" y="83"/>
                    </a:lnTo>
                    <a:lnTo>
                      <a:pt x="273" y="85"/>
                    </a:lnTo>
                    <a:lnTo>
                      <a:pt x="273" y="85"/>
                    </a:lnTo>
                    <a:lnTo>
                      <a:pt x="271" y="87"/>
                    </a:lnTo>
                    <a:lnTo>
                      <a:pt x="271" y="89"/>
                    </a:lnTo>
                    <a:lnTo>
                      <a:pt x="269" y="91"/>
                    </a:lnTo>
                    <a:lnTo>
                      <a:pt x="267" y="91"/>
                    </a:lnTo>
                    <a:lnTo>
                      <a:pt x="267" y="93"/>
                    </a:lnTo>
                    <a:lnTo>
                      <a:pt x="267" y="95"/>
                    </a:lnTo>
                    <a:lnTo>
                      <a:pt x="269" y="97"/>
                    </a:lnTo>
                    <a:lnTo>
                      <a:pt x="269" y="99"/>
                    </a:lnTo>
                    <a:lnTo>
                      <a:pt x="269" y="101"/>
                    </a:lnTo>
                    <a:lnTo>
                      <a:pt x="271" y="101"/>
                    </a:lnTo>
                    <a:lnTo>
                      <a:pt x="271" y="103"/>
                    </a:lnTo>
                    <a:lnTo>
                      <a:pt x="273" y="105"/>
                    </a:lnTo>
                    <a:lnTo>
                      <a:pt x="273" y="107"/>
                    </a:lnTo>
                    <a:lnTo>
                      <a:pt x="275" y="107"/>
                    </a:lnTo>
                    <a:lnTo>
                      <a:pt x="275" y="109"/>
                    </a:lnTo>
                    <a:lnTo>
                      <a:pt x="275" y="111"/>
                    </a:lnTo>
                    <a:lnTo>
                      <a:pt x="273" y="111"/>
                    </a:lnTo>
                    <a:lnTo>
                      <a:pt x="273" y="111"/>
                    </a:lnTo>
                    <a:lnTo>
                      <a:pt x="269" y="111"/>
                    </a:lnTo>
                    <a:lnTo>
                      <a:pt x="267" y="111"/>
                    </a:lnTo>
                    <a:lnTo>
                      <a:pt x="265" y="109"/>
                    </a:lnTo>
                    <a:lnTo>
                      <a:pt x="263" y="109"/>
                    </a:lnTo>
                    <a:lnTo>
                      <a:pt x="263" y="107"/>
                    </a:lnTo>
                    <a:lnTo>
                      <a:pt x="261" y="103"/>
                    </a:lnTo>
                    <a:lnTo>
                      <a:pt x="261" y="101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7"/>
                    </a:lnTo>
                    <a:lnTo>
                      <a:pt x="259" y="109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7" y="113"/>
                    </a:lnTo>
                    <a:lnTo>
                      <a:pt x="255" y="113"/>
                    </a:lnTo>
                    <a:lnTo>
                      <a:pt x="253" y="111"/>
                    </a:lnTo>
                    <a:lnTo>
                      <a:pt x="253" y="109"/>
                    </a:lnTo>
                    <a:lnTo>
                      <a:pt x="251" y="107"/>
                    </a:lnTo>
                    <a:lnTo>
                      <a:pt x="249" y="107"/>
                    </a:lnTo>
                    <a:lnTo>
                      <a:pt x="249" y="105"/>
                    </a:lnTo>
                    <a:lnTo>
                      <a:pt x="247" y="103"/>
                    </a:lnTo>
                    <a:lnTo>
                      <a:pt x="245" y="103"/>
                    </a:lnTo>
                    <a:lnTo>
                      <a:pt x="243" y="103"/>
                    </a:lnTo>
                    <a:lnTo>
                      <a:pt x="239" y="103"/>
                    </a:lnTo>
                    <a:lnTo>
                      <a:pt x="237" y="105"/>
                    </a:lnTo>
                    <a:lnTo>
                      <a:pt x="235" y="107"/>
                    </a:lnTo>
                    <a:lnTo>
                      <a:pt x="233" y="107"/>
                    </a:lnTo>
                    <a:lnTo>
                      <a:pt x="231" y="109"/>
                    </a:lnTo>
                    <a:lnTo>
                      <a:pt x="229" y="109"/>
                    </a:lnTo>
                    <a:lnTo>
                      <a:pt x="227" y="111"/>
                    </a:lnTo>
                    <a:lnTo>
                      <a:pt x="224" y="113"/>
                    </a:lnTo>
                    <a:lnTo>
                      <a:pt x="224" y="113"/>
                    </a:lnTo>
                    <a:lnTo>
                      <a:pt x="224" y="109"/>
                    </a:lnTo>
                    <a:lnTo>
                      <a:pt x="224" y="107"/>
                    </a:lnTo>
                    <a:lnTo>
                      <a:pt x="227" y="105"/>
                    </a:lnTo>
                    <a:lnTo>
                      <a:pt x="227" y="103"/>
                    </a:lnTo>
                    <a:lnTo>
                      <a:pt x="227" y="99"/>
                    </a:lnTo>
                    <a:lnTo>
                      <a:pt x="227" y="97"/>
                    </a:lnTo>
                    <a:lnTo>
                      <a:pt x="227" y="95"/>
                    </a:lnTo>
                    <a:lnTo>
                      <a:pt x="224" y="95"/>
                    </a:lnTo>
                    <a:lnTo>
                      <a:pt x="224" y="93"/>
                    </a:lnTo>
                    <a:lnTo>
                      <a:pt x="224" y="91"/>
                    </a:lnTo>
                    <a:lnTo>
                      <a:pt x="227" y="91"/>
                    </a:lnTo>
                    <a:lnTo>
                      <a:pt x="229" y="89"/>
                    </a:lnTo>
                    <a:lnTo>
                      <a:pt x="231" y="87"/>
                    </a:lnTo>
                    <a:lnTo>
                      <a:pt x="233" y="87"/>
                    </a:lnTo>
                    <a:lnTo>
                      <a:pt x="233" y="85"/>
                    </a:lnTo>
                    <a:lnTo>
                      <a:pt x="235" y="81"/>
                    </a:lnTo>
                    <a:lnTo>
                      <a:pt x="235" y="79"/>
                    </a:lnTo>
                    <a:lnTo>
                      <a:pt x="237" y="77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1" y="81"/>
                    </a:lnTo>
                    <a:lnTo>
                      <a:pt x="231" y="85"/>
                    </a:lnTo>
                    <a:lnTo>
                      <a:pt x="229" y="87"/>
                    </a:lnTo>
                    <a:lnTo>
                      <a:pt x="224" y="89"/>
                    </a:lnTo>
                    <a:lnTo>
                      <a:pt x="224" y="91"/>
                    </a:lnTo>
                    <a:lnTo>
                      <a:pt x="224" y="93"/>
                    </a:lnTo>
                    <a:lnTo>
                      <a:pt x="224" y="95"/>
                    </a:lnTo>
                    <a:lnTo>
                      <a:pt x="224" y="97"/>
                    </a:lnTo>
                    <a:lnTo>
                      <a:pt x="224" y="99"/>
                    </a:lnTo>
                    <a:lnTo>
                      <a:pt x="224" y="101"/>
                    </a:lnTo>
                    <a:lnTo>
                      <a:pt x="224" y="103"/>
                    </a:lnTo>
                    <a:lnTo>
                      <a:pt x="224" y="105"/>
                    </a:lnTo>
                    <a:lnTo>
                      <a:pt x="224" y="107"/>
                    </a:lnTo>
                    <a:lnTo>
                      <a:pt x="222" y="105"/>
                    </a:lnTo>
                    <a:lnTo>
                      <a:pt x="220" y="105"/>
                    </a:lnTo>
                    <a:lnTo>
                      <a:pt x="220" y="107"/>
                    </a:lnTo>
                    <a:lnTo>
                      <a:pt x="220" y="109"/>
                    </a:lnTo>
                    <a:lnTo>
                      <a:pt x="222" y="111"/>
                    </a:lnTo>
                    <a:lnTo>
                      <a:pt x="222" y="113"/>
                    </a:lnTo>
                    <a:lnTo>
                      <a:pt x="220" y="115"/>
                    </a:lnTo>
                    <a:lnTo>
                      <a:pt x="218" y="115"/>
                    </a:lnTo>
                    <a:lnTo>
                      <a:pt x="216" y="115"/>
                    </a:lnTo>
                    <a:lnTo>
                      <a:pt x="214" y="113"/>
                    </a:lnTo>
                    <a:lnTo>
                      <a:pt x="212" y="113"/>
                    </a:lnTo>
                    <a:lnTo>
                      <a:pt x="210" y="113"/>
                    </a:lnTo>
                    <a:lnTo>
                      <a:pt x="208" y="113"/>
                    </a:lnTo>
                    <a:lnTo>
                      <a:pt x="206" y="113"/>
                    </a:lnTo>
                    <a:lnTo>
                      <a:pt x="204" y="113"/>
                    </a:lnTo>
                    <a:lnTo>
                      <a:pt x="206" y="115"/>
                    </a:lnTo>
                    <a:lnTo>
                      <a:pt x="204" y="117"/>
                    </a:lnTo>
                    <a:lnTo>
                      <a:pt x="202" y="119"/>
                    </a:lnTo>
                    <a:lnTo>
                      <a:pt x="202" y="121"/>
                    </a:lnTo>
                    <a:lnTo>
                      <a:pt x="200" y="123"/>
                    </a:lnTo>
                    <a:lnTo>
                      <a:pt x="200" y="125"/>
                    </a:lnTo>
                    <a:lnTo>
                      <a:pt x="198" y="125"/>
                    </a:lnTo>
                    <a:lnTo>
                      <a:pt x="196" y="123"/>
                    </a:lnTo>
                    <a:lnTo>
                      <a:pt x="194" y="121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7"/>
                    </a:lnTo>
                    <a:lnTo>
                      <a:pt x="192" y="119"/>
                    </a:lnTo>
                    <a:lnTo>
                      <a:pt x="192" y="121"/>
                    </a:lnTo>
                    <a:lnTo>
                      <a:pt x="192" y="121"/>
                    </a:lnTo>
                    <a:lnTo>
                      <a:pt x="192" y="123"/>
                    </a:lnTo>
                    <a:lnTo>
                      <a:pt x="194" y="123"/>
                    </a:lnTo>
                    <a:lnTo>
                      <a:pt x="194" y="125"/>
                    </a:lnTo>
                    <a:lnTo>
                      <a:pt x="196" y="125"/>
                    </a:lnTo>
                    <a:lnTo>
                      <a:pt x="198" y="127"/>
                    </a:lnTo>
                    <a:lnTo>
                      <a:pt x="200" y="125"/>
                    </a:lnTo>
                    <a:lnTo>
                      <a:pt x="202" y="125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4" y="121"/>
                    </a:lnTo>
                    <a:lnTo>
                      <a:pt x="206" y="121"/>
                    </a:lnTo>
                    <a:lnTo>
                      <a:pt x="206" y="119"/>
                    </a:lnTo>
                    <a:lnTo>
                      <a:pt x="208" y="117"/>
                    </a:lnTo>
                    <a:lnTo>
                      <a:pt x="208" y="115"/>
                    </a:lnTo>
                    <a:lnTo>
                      <a:pt x="210" y="115"/>
                    </a:lnTo>
                    <a:lnTo>
                      <a:pt x="212" y="115"/>
                    </a:lnTo>
                    <a:lnTo>
                      <a:pt x="216" y="117"/>
                    </a:lnTo>
                    <a:lnTo>
                      <a:pt x="218" y="119"/>
                    </a:lnTo>
                    <a:lnTo>
                      <a:pt x="220" y="121"/>
                    </a:lnTo>
                    <a:lnTo>
                      <a:pt x="222" y="121"/>
                    </a:lnTo>
                    <a:lnTo>
                      <a:pt x="224" y="121"/>
                    </a:lnTo>
                    <a:lnTo>
                      <a:pt x="224" y="121"/>
                    </a:lnTo>
                    <a:lnTo>
                      <a:pt x="227" y="123"/>
                    </a:lnTo>
                    <a:lnTo>
                      <a:pt x="229" y="125"/>
                    </a:lnTo>
                    <a:lnTo>
                      <a:pt x="231" y="125"/>
                    </a:lnTo>
                    <a:lnTo>
                      <a:pt x="231" y="127"/>
                    </a:lnTo>
                    <a:lnTo>
                      <a:pt x="233" y="127"/>
                    </a:lnTo>
                    <a:lnTo>
                      <a:pt x="233" y="129"/>
                    </a:lnTo>
                    <a:lnTo>
                      <a:pt x="235" y="129"/>
                    </a:lnTo>
                    <a:lnTo>
                      <a:pt x="235" y="131"/>
                    </a:lnTo>
                    <a:lnTo>
                      <a:pt x="235" y="133"/>
                    </a:lnTo>
                    <a:lnTo>
                      <a:pt x="235" y="135"/>
                    </a:lnTo>
                    <a:lnTo>
                      <a:pt x="235" y="137"/>
                    </a:lnTo>
                    <a:lnTo>
                      <a:pt x="233" y="139"/>
                    </a:lnTo>
                    <a:lnTo>
                      <a:pt x="231" y="139"/>
                    </a:lnTo>
                    <a:lnTo>
                      <a:pt x="231" y="143"/>
                    </a:lnTo>
                    <a:lnTo>
                      <a:pt x="231" y="145"/>
                    </a:lnTo>
                    <a:lnTo>
                      <a:pt x="229" y="147"/>
                    </a:lnTo>
                    <a:lnTo>
                      <a:pt x="231" y="147"/>
                    </a:lnTo>
                    <a:lnTo>
                      <a:pt x="231" y="145"/>
                    </a:lnTo>
                    <a:lnTo>
                      <a:pt x="231" y="143"/>
                    </a:lnTo>
                    <a:lnTo>
                      <a:pt x="233" y="141"/>
                    </a:lnTo>
                    <a:lnTo>
                      <a:pt x="233" y="139"/>
                    </a:lnTo>
                    <a:lnTo>
                      <a:pt x="235" y="139"/>
                    </a:lnTo>
                    <a:lnTo>
                      <a:pt x="237" y="137"/>
                    </a:lnTo>
                    <a:lnTo>
                      <a:pt x="237" y="135"/>
                    </a:lnTo>
                    <a:lnTo>
                      <a:pt x="239" y="133"/>
                    </a:lnTo>
                    <a:lnTo>
                      <a:pt x="241" y="133"/>
                    </a:lnTo>
                    <a:lnTo>
                      <a:pt x="243" y="133"/>
                    </a:lnTo>
                    <a:lnTo>
                      <a:pt x="245" y="131"/>
                    </a:lnTo>
                    <a:lnTo>
                      <a:pt x="247" y="131"/>
                    </a:lnTo>
                    <a:lnTo>
                      <a:pt x="249" y="131"/>
                    </a:lnTo>
                    <a:lnTo>
                      <a:pt x="249" y="129"/>
                    </a:lnTo>
                    <a:lnTo>
                      <a:pt x="251" y="129"/>
                    </a:lnTo>
                    <a:lnTo>
                      <a:pt x="249" y="127"/>
                    </a:lnTo>
                    <a:lnTo>
                      <a:pt x="251" y="127"/>
                    </a:lnTo>
                    <a:lnTo>
                      <a:pt x="251" y="125"/>
                    </a:lnTo>
                    <a:lnTo>
                      <a:pt x="253" y="125"/>
                    </a:lnTo>
                    <a:lnTo>
                      <a:pt x="255" y="125"/>
                    </a:lnTo>
                    <a:lnTo>
                      <a:pt x="257" y="125"/>
                    </a:lnTo>
                    <a:lnTo>
                      <a:pt x="259" y="127"/>
                    </a:lnTo>
                    <a:lnTo>
                      <a:pt x="259" y="129"/>
                    </a:lnTo>
                    <a:lnTo>
                      <a:pt x="259" y="131"/>
                    </a:lnTo>
                    <a:lnTo>
                      <a:pt x="259" y="133"/>
                    </a:lnTo>
                    <a:lnTo>
                      <a:pt x="257" y="135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9"/>
                    </a:lnTo>
                    <a:lnTo>
                      <a:pt x="253" y="139"/>
                    </a:lnTo>
                    <a:lnTo>
                      <a:pt x="251" y="139"/>
                    </a:lnTo>
                    <a:lnTo>
                      <a:pt x="251" y="141"/>
                    </a:lnTo>
                    <a:lnTo>
                      <a:pt x="249" y="141"/>
                    </a:lnTo>
                    <a:lnTo>
                      <a:pt x="247" y="141"/>
                    </a:lnTo>
                    <a:lnTo>
                      <a:pt x="247" y="143"/>
                    </a:lnTo>
                    <a:lnTo>
                      <a:pt x="245" y="143"/>
                    </a:lnTo>
                    <a:lnTo>
                      <a:pt x="245" y="145"/>
                    </a:lnTo>
                    <a:lnTo>
                      <a:pt x="243" y="147"/>
                    </a:lnTo>
                    <a:lnTo>
                      <a:pt x="243" y="149"/>
                    </a:lnTo>
                    <a:lnTo>
                      <a:pt x="241" y="149"/>
                    </a:lnTo>
                    <a:lnTo>
                      <a:pt x="239" y="151"/>
                    </a:lnTo>
                    <a:lnTo>
                      <a:pt x="237" y="153"/>
                    </a:lnTo>
                    <a:lnTo>
                      <a:pt x="235" y="155"/>
                    </a:lnTo>
                    <a:lnTo>
                      <a:pt x="231" y="157"/>
                    </a:lnTo>
                    <a:lnTo>
                      <a:pt x="229" y="157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7" y="161"/>
                    </a:lnTo>
                    <a:lnTo>
                      <a:pt x="224" y="161"/>
                    </a:lnTo>
                    <a:lnTo>
                      <a:pt x="224" y="163"/>
                    </a:lnTo>
                    <a:lnTo>
                      <a:pt x="224" y="161"/>
                    </a:lnTo>
                    <a:lnTo>
                      <a:pt x="222" y="161"/>
                    </a:lnTo>
                    <a:lnTo>
                      <a:pt x="220" y="159"/>
                    </a:lnTo>
                    <a:lnTo>
                      <a:pt x="218" y="157"/>
                    </a:lnTo>
                    <a:lnTo>
                      <a:pt x="218" y="155"/>
                    </a:lnTo>
                    <a:lnTo>
                      <a:pt x="218" y="157"/>
                    </a:lnTo>
                    <a:lnTo>
                      <a:pt x="216" y="157"/>
                    </a:lnTo>
                    <a:lnTo>
                      <a:pt x="214" y="157"/>
                    </a:lnTo>
                    <a:lnTo>
                      <a:pt x="212" y="155"/>
                    </a:lnTo>
                    <a:lnTo>
                      <a:pt x="212" y="153"/>
                    </a:lnTo>
                    <a:lnTo>
                      <a:pt x="210" y="153"/>
                    </a:lnTo>
                    <a:lnTo>
                      <a:pt x="210" y="151"/>
                    </a:lnTo>
                    <a:lnTo>
                      <a:pt x="210" y="149"/>
                    </a:lnTo>
                    <a:lnTo>
                      <a:pt x="210" y="147"/>
                    </a:lnTo>
                    <a:lnTo>
                      <a:pt x="210" y="145"/>
                    </a:lnTo>
                    <a:lnTo>
                      <a:pt x="210" y="147"/>
                    </a:lnTo>
                    <a:lnTo>
                      <a:pt x="210" y="149"/>
                    </a:lnTo>
                    <a:lnTo>
                      <a:pt x="208" y="151"/>
                    </a:lnTo>
                    <a:lnTo>
                      <a:pt x="208" y="153"/>
                    </a:lnTo>
                    <a:lnTo>
                      <a:pt x="210" y="155"/>
                    </a:lnTo>
                    <a:lnTo>
                      <a:pt x="208" y="155"/>
                    </a:lnTo>
                    <a:lnTo>
                      <a:pt x="210" y="157"/>
                    </a:lnTo>
                    <a:lnTo>
                      <a:pt x="212" y="157"/>
                    </a:lnTo>
                    <a:lnTo>
                      <a:pt x="214" y="159"/>
                    </a:lnTo>
                    <a:lnTo>
                      <a:pt x="216" y="159"/>
                    </a:lnTo>
                    <a:lnTo>
                      <a:pt x="218" y="161"/>
                    </a:lnTo>
                    <a:lnTo>
                      <a:pt x="218" y="163"/>
                    </a:lnTo>
                    <a:lnTo>
                      <a:pt x="218" y="165"/>
                    </a:lnTo>
                    <a:lnTo>
                      <a:pt x="216" y="165"/>
                    </a:lnTo>
                    <a:lnTo>
                      <a:pt x="214" y="165"/>
                    </a:lnTo>
                    <a:lnTo>
                      <a:pt x="214" y="167"/>
                    </a:lnTo>
                    <a:lnTo>
                      <a:pt x="214" y="169"/>
                    </a:lnTo>
                    <a:lnTo>
                      <a:pt x="214" y="169"/>
                    </a:lnTo>
                    <a:lnTo>
                      <a:pt x="214" y="171"/>
                    </a:lnTo>
                    <a:lnTo>
                      <a:pt x="214" y="175"/>
                    </a:lnTo>
                    <a:lnTo>
                      <a:pt x="214" y="177"/>
                    </a:lnTo>
                    <a:lnTo>
                      <a:pt x="216" y="179"/>
                    </a:lnTo>
                    <a:lnTo>
                      <a:pt x="218" y="181"/>
                    </a:lnTo>
                    <a:lnTo>
                      <a:pt x="220" y="181"/>
                    </a:lnTo>
                    <a:lnTo>
                      <a:pt x="220" y="183"/>
                    </a:lnTo>
                    <a:lnTo>
                      <a:pt x="222" y="183"/>
                    </a:lnTo>
                    <a:lnTo>
                      <a:pt x="222" y="185"/>
                    </a:lnTo>
                    <a:lnTo>
                      <a:pt x="224" y="187"/>
                    </a:lnTo>
                    <a:lnTo>
                      <a:pt x="224" y="189"/>
                    </a:lnTo>
                    <a:lnTo>
                      <a:pt x="227" y="189"/>
                    </a:lnTo>
                    <a:lnTo>
                      <a:pt x="229" y="191"/>
                    </a:lnTo>
                    <a:lnTo>
                      <a:pt x="227" y="193"/>
                    </a:lnTo>
                    <a:lnTo>
                      <a:pt x="227" y="195"/>
                    </a:lnTo>
                    <a:lnTo>
                      <a:pt x="224" y="197"/>
                    </a:lnTo>
                    <a:lnTo>
                      <a:pt x="224" y="199"/>
                    </a:lnTo>
                    <a:lnTo>
                      <a:pt x="222" y="199"/>
                    </a:lnTo>
                    <a:lnTo>
                      <a:pt x="222" y="201"/>
                    </a:lnTo>
                    <a:lnTo>
                      <a:pt x="220" y="201"/>
                    </a:lnTo>
                    <a:lnTo>
                      <a:pt x="218" y="199"/>
                    </a:lnTo>
                    <a:lnTo>
                      <a:pt x="216" y="199"/>
                    </a:lnTo>
                    <a:lnTo>
                      <a:pt x="214" y="197"/>
                    </a:lnTo>
                    <a:lnTo>
                      <a:pt x="212" y="195"/>
                    </a:lnTo>
                    <a:lnTo>
                      <a:pt x="210" y="193"/>
                    </a:lnTo>
                    <a:lnTo>
                      <a:pt x="210" y="191"/>
                    </a:lnTo>
                    <a:lnTo>
                      <a:pt x="208" y="189"/>
                    </a:lnTo>
                    <a:lnTo>
                      <a:pt x="208" y="185"/>
                    </a:lnTo>
                    <a:lnTo>
                      <a:pt x="210" y="183"/>
                    </a:lnTo>
                    <a:lnTo>
                      <a:pt x="210" y="181"/>
                    </a:lnTo>
                    <a:lnTo>
                      <a:pt x="210" y="179"/>
                    </a:lnTo>
                    <a:lnTo>
                      <a:pt x="210" y="181"/>
                    </a:lnTo>
                    <a:lnTo>
                      <a:pt x="208" y="183"/>
                    </a:lnTo>
                    <a:lnTo>
                      <a:pt x="206" y="185"/>
                    </a:lnTo>
                    <a:lnTo>
                      <a:pt x="206" y="187"/>
                    </a:lnTo>
                    <a:lnTo>
                      <a:pt x="204" y="187"/>
                    </a:lnTo>
                    <a:lnTo>
                      <a:pt x="202" y="189"/>
                    </a:lnTo>
                    <a:lnTo>
                      <a:pt x="200" y="189"/>
                    </a:lnTo>
                    <a:lnTo>
                      <a:pt x="200" y="191"/>
                    </a:lnTo>
                    <a:lnTo>
                      <a:pt x="202" y="191"/>
                    </a:lnTo>
                    <a:lnTo>
                      <a:pt x="204" y="189"/>
                    </a:lnTo>
                    <a:lnTo>
                      <a:pt x="206" y="189"/>
                    </a:lnTo>
                    <a:lnTo>
                      <a:pt x="204" y="191"/>
                    </a:lnTo>
                    <a:lnTo>
                      <a:pt x="204" y="193"/>
                    </a:lnTo>
                    <a:lnTo>
                      <a:pt x="206" y="195"/>
                    </a:lnTo>
                    <a:lnTo>
                      <a:pt x="206" y="197"/>
                    </a:lnTo>
                    <a:lnTo>
                      <a:pt x="208" y="197"/>
                    </a:lnTo>
                    <a:lnTo>
                      <a:pt x="210" y="199"/>
                    </a:lnTo>
                    <a:lnTo>
                      <a:pt x="210" y="201"/>
                    </a:lnTo>
                    <a:lnTo>
                      <a:pt x="210" y="203"/>
                    </a:lnTo>
                    <a:lnTo>
                      <a:pt x="210" y="205"/>
                    </a:lnTo>
                    <a:lnTo>
                      <a:pt x="212" y="203"/>
                    </a:lnTo>
                    <a:lnTo>
                      <a:pt x="214" y="203"/>
                    </a:lnTo>
                    <a:lnTo>
                      <a:pt x="216" y="203"/>
                    </a:lnTo>
                    <a:lnTo>
                      <a:pt x="216" y="205"/>
                    </a:lnTo>
                    <a:lnTo>
                      <a:pt x="218" y="205"/>
                    </a:lnTo>
                    <a:lnTo>
                      <a:pt x="218" y="207"/>
                    </a:lnTo>
                    <a:lnTo>
                      <a:pt x="220" y="209"/>
                    </a:lnTo>
                    <a:lnTo>
                      <a:pt x="220" y="211"/>
                    </a:lnTo>
                    <a:lnTo>
                      <a:pt x="220" y="213"/>
                    </a:lnTo>
                    <a:lnTo>
                      <a:pt x="222" y="213"/>
                    </a:lnTo>
                    <a:lnTo>
                      <a:pt x="222" y="215"/>
                    </a:lnTo>
                    <a:lnTo>
                      <a:pt x="222" y="217"/>
                    </a:lnTo>
                    <a:lnTo>
                      <a:pt x="220" y="217"/>
                    </a:lnTo>
                    <a:lnTo>
                      <a:pt x="218" y="217"/>
                    </a:lnTo>
                    <a:lnTo>
                      <a:pt x="216" y="217"/>
                    </a:lnTo>
                    <a:lnTo>
                      <a:pt x="214" y="219"/>
                    </a:lnTo>
                    <a:lnTo>
                      <a:pt x="214" y="221"/>
                    </a:lnTo>
                    <a:lnTo>
                      <a:pt x="212" y="223"/>
                    </a:lnTo>
                    <a:lnTo>
                      <a:pt x="212" y="225"/>
                    </a:lnTo>
                    <a:lnTo>
                      <a:pt x="212" y="227"/>
                    </a:lnTo>
                    <a:lnTo>
                      <a:pt x="210" y="229"/>
                    </a:lnTo>
                    <a:lnTo>
                      <a:pt x="212" y="231"/>
                    </a:lnTo>
                    <a:lnTo>
                      <a:pt x="210" y="233"/>
                    </a:lnTo>
                    <a:lnTo>
                      <a:pt x="208" y="235"/>
                    </a:lnTo>
                    <a:lnTo>
                      <a:pt x="210" y="235"/>
                    </a:lnTo>
                    <a:lnTo>
                      <a:pt x="210" y="237"/>
                    </a:lnTo>
                    <a:lnTo>
                      <a:pt x="210" y="239"/>
                    </a:lnTo>
                    <a:lnTo>
                      <a:pt x="210" y="241"/>
                    </a:lnTo>
                    <a:lnTo>
                      <a:pt x="208" y="241"/>
                    </a:lnTo>
                    <a:lnTo>
                      <a:pt x="206" y="243"/>
                    </a:lnTo>
                    <a:lnTo>
                      <a:pt x="204" y="243"/>
                    </a:lnTo>
                    <a:lnTo>
                      <a:pt x="202" y="241"/>
                    </a:lnTo>
                    <a:lnTo>
                      <a:pt x="200" y="243"/>
                    </a:lnTo>
                    <a:lnTo>
                      <a:pt x="198" y="245"/>
                    </a:lnTo>
                    <a:lnTo>
                      <a:pt x="198" y="247"/>
                    </a:lnTo>
                    <a:lnTo>
                      <a:pt x="198" y="249"/>
                    </a:lnTo>
                    <a:lnTo>
                      <a:pt x="198" y="251"/>
                    </a:lnTo>
                    <a:lnTo>
                      <a:pt x="198" y="253"/>
                    </a:lnTo>
                    <a:lnTo>
                      <a:pt x="200" y="253"/>
                    </a:lnTo>
                    <a:lnTo>
                      <a:pt x="202" y="251"/>
                    </a:lnTo>
                    <a:lnTo>
                      <a:pt x="202" y="249"/>
                    </a:lnTo>
                    <a:lnTo>
                      <a:pt x="202" y="247"/>
                    </a:lnTo>
                    <a:lnTo>
                      <a:pt x="202" y="245"/>
                    </a:lnTo>
                    <a:lnTo>
                      <a:pt x="204" y="245"/>
                    </a:lnTo>
                    <a:lnTo>
                      <a:pt x="206" y="245"/>
                    </a:lnTo>
                    <a:lnTo>
                      <a:pt x="210" y="245"/>
                    </a:lnTo>
                    <a:lnTo>
                      <a:pt x="210" y="247"/>
                    </a:lnTo>
                    <a:lnTo>
                      <a:pt x="210" y="249"/>
                    </a:lnTo>
                    <a:lnTo>
                      <a:pt x="210" y="251"/>
                    </a:lnTo>
                    <a:lnTo>
                      <a:pt x="212" y="251"/>
                    </a:lnTo>
                    <a:lnTo>
                      <a:pt x="214" y="251"/>
                    </a:lnTo>
                    <a:lnTo>
                      <a:pt x="216" y="251"/>
                    </a:lnTo>
                    <a:lnTo>
                      <a:pt x="216" y="249"/>
                    </a:lnTo>
                    <a:lnTo>
                      <a:pt x="218" y="247"/>
                    </a:lnTo>
                    <a:lnTo>
                      <a:pt x="220" y="247"/>
                    </a:lnTo>
                    <a:lnTo>
                      <a:pt x="222" y="247"/>
                    </a:lnTo>
                    <a:lnTo>
                      <a:pt x="222" y="249"/>
                    </a:lnTo>
                    <a:lnTo>
                      <a:pt x="224" y="249"/>
                    </a:lnTo>
                    <a:lnTo>
                      <a:pt x="227" y="249"/>
                    </a:lnTo>
                    <a:lnTo>
                      <a:pt x="229" y="249"/>
                    </a:lnTo>
                    <a:lnTo>
                      <a:pt x="231" y="249"/>
                    </a:lnTo>
                    <a:lnTo>
                      <a:pt x="233" y="249"/>
                    </a:lnTo>
                    <a:lnTo>
                      <a:pt x="235" y="249"/>
                    </a:lnTo>
                    <a:lnTo>
                      <a:pt x="237" y="249"/>
                    </a:lnTo>
                    <a:lnTo>
                      <a:pt x="239" y="249"/>
                    </a:lnTo>
                    <a:lnTo>
                      <a:pt x="237" y="249"/>
                    </a:lnTo>
                    <a:lnTo>
                      <a:pt x="237" y="251"/>
                    </a:lnTo>
                    <a:lnTo>
                      <a:pt x="239" y="251"/>
                    </a:lnTo>
                    <a:lnTo>
                      <a:pt x="239" y="253"/>
                    </a:lnTo>
                    <a:lnTo>
                      <a:pt x="237" y="255"/>
                    </a:lnTo>
                    <a:lnTo>
                      <a:pt x="239" y="257"/>
                    </a:lnTo>
                    <a:lnTo>
                      <a:pt x="239" y="259"/>
                    </a:lnTo>
                    <a:lnTo>
                      <a:pt x="241" y="261"/>
                    </a:lnTo>
                    <a:lnTo>
                      <a:pt x="243" y="265"/>
                    </a:lnTo>
                    <a:lnTo>
                      <a:pt x="243" y="271"/>
                    </a:lnTo>
                    <a:lnTo>
                      <a:pt x="243" y="273"/>
                    </a:lnTo>
                    <a:lnTo>
                      <a:pt x="245" y="275"/>
                    </a:lnTo>
                    <a:lnTo>
                      <a:pt x="243" y="277"/>
                    </a:lnTo>
                    <a:lnTo>
                      <a:pt x="243" y="279"/>
                    </a:lnTo>
                    <a:lnTo>
                      <a:pt x="241" y="279"/>
                    </a:lnTo>
                    <a:lnTo>
                      <a:pt x="239" y="279"/>
                    </a:lnTo>
                    <a:lnTo>
                      <a:pt x="237" y="279"/>
                    </a:lnTo>
                    <a:lnTo>
                      <a:pt x="235" y="279"/>
                    </a:lnTo>
                    <a:lnTo>
                      <a:pt x="233" y="279"/>
                    </a:lnTo>
                    <a:lnTo>
                      <a:pt x="233" y="281"/>
                    </a:lnTo>
                    <a:lnTo>
                      <a:pt x="229" y="281"/>
                    </a:lnTo>
                    <a:lnTo>
                      <a:pt x="229" y="279"/>
                    </a:lnTo>
                    <a:lnTo>
                      <a:pt x="227" y="279"/>
                    </a:lnTo>
                    <a:lnTo>
                      <a:pt x="224" y="279"/>
                    </a:lnTo>
                    <a:lnTo>
                      <a:pt x="224" y="277"/>
                    </a:lnTo>
                    <a:lnTo>
                      <a:pt x="222" y="275"/>
                    </a:lnTo>
                    <a:lnTo>
                      <a:pt x="220" y="275"/>
                    </a:lnTo>
                    <a:lnTo>
                      <a:pt x="218" y="273"/>
                    </a:lnTo>
                    <a:lnTo>
                      <a:pt x="216" y="273"/>
                    </a:lnTo>
                    <a:lnTo>
                      <a:pt x="216" y="269"/>
                    </a:lnTo>
                    <a:lnTo>
                      <a:pt x="216" y="267"/>
                    </a:lnTo>
                    <a:lnTo>
                      <a:pt x="216" y="265"/>
                    </a:lnTo>
                    <a:lnTo>
                      <a:pt x="216" y="265"/>
                    </a:lnTo>
                    <a:lnTo>
                      <a:pt x="214" y="265"/>
                    </a:lnTo>
                    <a:lnTo>
                      <a:pt x="214" y="267"/>
                    </a:lnTo>
                    <a:lnTo>
                      <a:pt x="214" y="269"/>
                    </a:lnTo>
                    <a:lnTo>
                      <a:pt x="214" y="271"/>
                    </a:lnTo>
                    <a:lnTo>
                      <a:pt x="212" y="273"/>
                    </a:lnTo>
                    <a:lnTo>
                      <a:pt x="210" y="273"/>
                    </a:lnTo>
                    <a:lnTo>
                      <a:pt x="208" y="273"/>
                    </a:lnTo>
                    <a:lnTo>
                      <a:pt x="208" y="275"/>
                    </a:lnTo>
                    <a:lnTo>
                      <a:pt x="206" y="275"/>
                    </a:lnTo>
                    <a:lnTo>
                      <a:pt x="204" y="275"/>
                    </a:lnTo>
                    <a:lnTo>
                      <a:pt x="202" y="273"/>
                    </a:lnTo>
                    <a:lnTo>
                      <a:pt x="200" y="271"/>
                    </a:lnTo>
                    <a:lnTo>
                      <a:pt x="198" y="271"/>
                    </a:lnTo>
                    <a:lnTo>
                      <a:pt x="196" y="271"/>
                    </a:lnTo>
                    <a:lnTo>
                      <a:pt x="194" y="271"/>
                    </a:lnTo>
                    <a:lnTo>
                      <a:pt x="192" y="271"/>
                    </a:lnTo>
                    <a:lnTo>
                      <a:pt x="190" y="269"/>
                    </a:lnTo>
                    <a:lnTo>
                      <a:pt x="188" y="269"/>
                    </a:lnTo>
                    <a:lnTo>
                      <a:pt x="186" y="269"/>
                    </a:lnTo>
                    <a:lnTo>
                      <a:pt x="184" y="269"/>
                    </a:lnTo>
                    <a:lnTo>
                      <a:pt x="182" y="269"/>
                    </a:lnTo>
                    <a:lnTo>
                      <a:pt x="180" y="269"/>
                    </a:lnTo>
                    <a:lnTo>
                      <a:pt x="178" y="269"/>
                    </a:lnTo>
                    <a:lnTo>
                      <a:pt x="176" y="267"/>
                    </a:lnTo>
                    <a:lnTo>
                      <a:pt x="176" y="267"/>
                    </a:lnTo>
                    <a:lnTo>
                      <a:pt x="174" y="269"/>
                    </a:lnTo>
                    <a:lnTo>
                      <a:pt x="172" y="267"/>
                    </a:lnTo>
                    <a:lnTo>
                      <a:pt x="170" y="267"/>
                    </a:lnTo>
                    <a:lnTo>
                      <a:pt x="166" y="265"/>
                    </a:lnTo>
                    <a:lnTo>
                      <a:pt x="164" y="265"/>
                    </a:lnTo>
                    <a:lnTo>
                      <a:pt x="162" y="265"/>
                    </a:lnTo>
                    <a:lnTo>
                      <a:pt x="160" y="265"/>
                    </a:lnTo>
                    <a:lnTo>
                      <a:pt x="154" y="267"/>
                    </a:lnTo>
                    <a:lnTo>
                      <a:pt x="152" y="267"/>
                    </a:lnTo>
                    <a:lnTo>
                      <a:pt x="150" y="267"/>
                    </a:lnTo>
                    <a:lnTo>
                      <a:pt x="148" y="267"/>
                    </a:lnTo>
                    <a:lnTo>
                      <a:pt x="146" y="265"/>
                    </a:lnTo>
                    <a:lnTo>
                      <a:pt x="144" y="265"/>
                    </a:lnTo>
                    <a:lnTo>
                      <a:pt x="144" y="265"/>
                    </a:lnTo>
                    <a:lnTo>
                      <a:pt x="144" y="261"/>
                    </a:lnTo>
                    <a:lnTo>
                      <a:pt x="144" y="257"/>
                    </a:lnTo>
                    <a:lnTo>
                      <a:pt x="144" y="259"/>
                    </a:lnTo>
                    <a:lnTo>
                      <a:pt x="144" y="261"/>
                    </a:lnTo>
                    <a:lnTo>
                      <a:pt x="142" y="263"/>
                    </a:lnTo>
                    <a:lnTo>
                      <a:pt x="142" y="265"/>
                    </a:lnTo>
                    <a:lnTo>
                      <a:pt x="142" y="265"/>
                    </a:lnTo>
                    <a:lnTo>
                      <a:pt x="140" y="265"/>
                    </a:lnTo>
                    <a:lnTo>
                      <a:pt x="140" y="267"/>
                    </a:lnTo>
                    <a:lnTo>
                      <a:pt x="138" y="269"/>
                    </a:lnTo>
                    <a:lnTo>
                      <a:pt x="136" y="267"/>
                    </a:lnTo>
                    <a:lnTo>
                      <a:pt x="134" y="267"/>
                    </a:lnTo>
                    <a:lnTo>
                      <a:pt x="134" y="265"/>
                    </a:lnTo>
                    <a:lnTo>
                      <a:pt x="134" y="265"/>
                    </a:lnTo>
                    <a:lnTo>
                      <a:pt x="136" y="265"/>
                    </a:lnTo>
                    <a:lnTo>
                      <a:pt x="138" y="263"/>
                    </a:lnTo>
                    <a:lnTo>
                      <a:pt x="138" y="261"/>
                    </a:lnTo>
                    <a:lnTo>
                      <a:pt x="136" y="259"/>
                    </a:lnTo>
                    <a:lnTo>
                      <a:pt x="134" y="257"/>
                    </a:lnTo>
                    <a:lnTo>
                      <a:pt x="132" y="257"/>
                    </a:lnTo>
                    <a:lnTo>
                      <a:pt x="132" y="259"/>
                    </a:lnTo>
                    <a:lnTo>
                      <a:pt x="130" y="259"/>
                    </a:lnTo>
                    <a:lnTo>
                      <a:pt x="128" y="261"/>
                    </a:lnTo>
                    <a:lnTo>
                      <a:pt x="126" y="261"/>
                    </a:lnTo>
                    <a:lnTo>
                      <a:pt x="124" y="263"/>
                    </a:lnTo>
                    <a:lnTo>
                      <a:pt x="122" y="265"/>
                    </a:lnTo>
                    <a:lnTo>
                      <a:pt x="120" y="263"/>
                    </a:lnTo>
                    <a:lnTo>
                      <a:pt x="118" y="259"/>
                    </a:lnTo>
                    <a:lnTo>
                      <a:pt x="118" y="257"/>
                    </a:lnTo>
                    <a:lnTo>
                      <a:pt x="116" y="255"/>
                    </a:lnTo>
                    <a:lnTo>
                      <a:pt x="116" y="253"/>
                    </a:lnTo>
                    <a:lnTo>
                      <a:pt x="116" y="251"/>
                    </a:lnTo>
                    <a:lnTo>
                      <a:pt x="118" y="251"/>
                    </a:lnTo>
                    <a:lnTo>
                      <a:pt x="118" y="249"/>
                    </a:lnTo>
                    <a:lnTo>
                      <a:pt x="116" y="249"/>
                    </a:lnTo>
                    <a:lnTo>
                      <a:pt x="118" y="247"/>
                    </a:lnTo>
                    <a:lnTo>
                      <a:pt x="118" y="245"/>
                    </a:lnTo>
                    <a:lnTo>
                      <a:pt x="118" y="241"/>
                    </a:lnTo>
                    <a:lnTo>
                      <a:pt x="116" y="239"/>
                    </a:lnTo>
                    <a:lnTo>
                      <a:pt x="114" y="239"/>
                    </a:lnTo>
                    <a:lnTo>
                      <a:pt x="112" y="239"/>
                    </a:lnTo>
                    <a:lnTo>
                      <a:pt x="110" y="241"/>
                    </a:lnTo>
                    <a:lnTo>
                      <a:pt x="112" y="241"/>
                    </a:lnTo>
                    <a:lnTo>
                      <a:pt x="114" y="241"/>
                    </a:lnTo>
                    <a:lnTo>
                      <a:pt x="116" y="241"/>
                    </a:lnTo>
                    <a:lnTo>
                      <a:pt x="118" y="243"/>
                    </a:lnTo>
                    <a:lnTo>
                      <a:pt x="118" y="245"/>
                    </a:lnTo>
                    <a:lnTo>
                      <a:pt x="116" y="247"/>
                    </a:lnTo>
                    <a:lnTo>
                      <a:pt x="116" y="249"/>
                    </a:lnTo>
                    <a:lnTo>
                      <a:pt x="116" y="251"/>
                    </a:lnTo>
                    <a:lnTo>
                      <a:pt x="114" y="253"/>
                    </a:lnTo>
                    <a:lnTo>
                      <a:pt x="116" y="255"/>
                    </a:lnTo>
                    <a:lnTo>
                      <a:pt x="116" y="257"/>
                    </a:lnTo>
                    <a:lnTo>
                      <a:pt x="116" y="261"/>
                    </a:lnTo>
                    <a:lnTo>
                      <a:pt x="118" y="263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67"/>
                    </a:lnTo>
                    <a:lnTo>
                      <a:pt x="122" y="267"/>
                    </a:lnTo>
                    <a:lnTo>
                      <a:pt x="120" y="267"/>
                    </a:lnTo>
                    <a:lnTo>
                      <a:pt x="120" y="269"/>
                    </a:lnTo>
                    <a:lnTo>
                      <a:pt x="122" y="271"/>
                    </a:lnTo>
                    <a:lnTo>
                      <a:pt x="120" y="271"/>
                    </a:lnTo>
                    <a:lnTo>
                      <a:pt x="120" y="269"/>
                    </a:lnTo>
                    <a:lnTo>
                      <a:pt x="118" y="269"/>
                    </a:lnTo>
                    <a:lnTo>
                      <a:pt x="116" y="269"/>
                    </a:lnTo>
                    <a:lnTo>
                      <a:pt x="118" y="269"/>
                    </a:lnTo>
                    <a:lnTo>
                      <a:pt x="118" y="267"/>
                    </a:lnTo>
                    <a:lnTo>
                      <a:pt x="116" y="267"/>
                    </a:lnTo>
                    <a:lnTo>
                      <a:pt x="116" y="265"/>
                    </a:lnTo>
                    <a:lnTo>
                      <a:pt x="114" y="265"/>
                    </a:lnTo>
                    <a:lnTo>
                      <a:pt x="112" y="265"/>
                    </a:lnTo>
                    <a:lnTo>
                      <a:pt x="112" y="265"/>
                    </a:lnTo>
                    <a:lnTo>
                      <a:pt x="110" y="265"/>
                    </a:lnTo>
                    <a:lnTo>
                      <a:pt x="110" y="265"/>
                    </a:lnTo>
                    <a:lnTo>
                      <a:pt x="112" y="265"/>
                    </a:lnTo>
                    <a:lnTo>
                      <a:pt x="112" y="263"/>
                    </a:lnTo>
                    <a:lnTo>
                      <a:pt x="110" y="263"/>
                    </a:lnTo>
                    <a:lnTo>
                      <a:pt x="108" y="263"/>
                    </a:lnTo>
                    <a:lnTo>
                      <a:pt x="108" y="261"/>
                    </a:lnTo>
                    <a:lnTo>
                      <a:pt x="106" y="261"/>
                    </a:lnTo>
                    <a:lnTo>
                      <a:pt x="106" y="259"/>
                    </a:lnTo>
                    <a:lnTo>
                      <a:pt x="104" y="259"/>
                    </a:lnTo>
                    <a:lnTo>
                      <a:pt x="104" y="257"/>
                    </a:lnTo>
                    <a:lnTo>
                      <a:pt x="102" y="257"/>
                    </a:lnTo>
                    <a:lnTo>
                      <a:pt x="100" y="257"/>
                    </a:lnTo>
                    <a:lnTo>
                      <a:pt x="98" y="257"/>
                    </a:lnTo>
                    <a:lnTo>
                      <a:pt x="96" y="257"/>
                    </a:lnTo>
                    <a:lnTo>
                      <a:pt x="94" y="255"/>
                    </a:lnTo>
                    <a:lnTo>
                      <a:pt x="92" y="255"/>
                    </a:lnTo>
                    <a:lnTo>
                      <a:pt x="92" y="253"/>
                    </a:lnTo>
                    <a:lnTo>
                      <a:pt x="90" y="251"/>
                    </a:lnTo>
                    <a:lnTo>
                      <a:pt x="90" y="249"/>
                    </a:lnTo>
                    <a:lnTo>
                      <a:pt x="88" y="249"/>
                    </a:lnTo>
                    <a:lnTo>
                      <a:pt x="84" y="247"/>
                    </a:lnTo>
                    <a:lnTo>
                      <a:pt x="82" y="247"/>
                    </a:lnTo>
                    <a:lnTo>
                      <a:pt x="82" y="245"/>
                    </a:lnTo>
                    <a:lnTo>
                      <a:pt x="82" y="243"/>
                    </a:lnTo>
                    <a:lnTo>
                      <a:pt x="82" y="241"/>
                    </a:lnTo>
                    <a:lnTo>
                      <a:pt x="80" y="239"/>
                    </a:lnTo>
                    <a:lnTo>
                      <a:pt x="80" y="239"/>
                    </a:lnTo>
                    <a:lnTo>
                      <a:pt x="78" y="239"/>
                    </a:lnTo>
                    <a:lnTo>
                      <a:pt x="78" y="241"/>
                    </a:lnTo>
                    <a:lnTo>
                      <a:pt x="76" y="241"/>
                    </a:lnTo>
                    <a:lnTo>
                      <a:pt x="74" y="241"/>
                    </a:lnTo>
                    <a:lnTo>
                      <a:pt x="74" y="239"/>
                    </a:lnTo>
                    <a:lnTo>
                      <a:pt x="76" y="239"/>
                    </a:lnTo>
                    <a:lnTo>
                      <a:pt x="78" y="237"/>
                    </a:lnTo>
                    <a:lnTo>
                      <a:pt x="78" y="235"/>
                    </a:lnTo>
                    <a:lnTo>
                      <a:pt x="76" y="233"/>
                    </a:lnTo>
                    <a:lnTo>
                      <a:pt x="74" y="233"/>
                    </a:lnTo>
                    <a:lnTo>
                      <a:pt x="72" y="233"/>
                    </a:lnTo>
                    <a:lnTo>
                      <a:pt x="70" y="233"/>
                    </a:lnTo>
                    <a:lnTo>
                      <a:pt x="68" y="231"/>
                    </a:lnTo>
                    <a:lnTo>
                      <a:pt x="66" y="231"/>
                    </a:lnTo>
                    <a:lnTo>
                      <a:pt x="66" y="229"/>
                    </a:lnTo>
                    <a:lnTo>
                      <a:pt x="64" y="229"/>
                    </a:lnTo>
                    <a:lnTo>
                      <a:pt x="62" y="227"/>
                    </a:lnTo>
                    <a:lnTo>
                      <a:pt x="56" y="223"/>
                    </a:lnTo>
                    <a:lnTo>
                      <a:pt x="56" y="221"/>
                    </a:lnTo>
                    <a:lnTo>
                      <a:pt x="56" y="219"/>
                    </a:lnTo>
                    <a:lnTo>
                      <a:pt x="54" y="217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50" y="217"/>
                    </a:lnTo>
                    <a:lnTo>
                      <a:pt x="48" y="213"/>
                    </a:lnTo>
                    <a:lnTo>
                      <a:pt x="46" y="213"/>
                    </a:lnTo>
                    <a:lnTo>
                      <a:pt x="46" y="211"/>
                    </a:lnTo>
                    <a:lnTo>
                      <a:pt x="44" y="209"/>
                    </a:lnTo>
                    <a:lnTo>
                      <a:pt x="42" y="207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8" y="203"/>
                    </a:lnTo>
                    <a:lnTo>
                      <a:pt x="38" y="201"/>
                    </a:lnTo>
                    <a:lnTo>
                      <a:pt x="38" y="199"/>
                    </a:lnTo>
                    <a:lnTo>
                      <a:pt x="36" y="199"/>
                    </a:lnTo>
                    <a:lnTo>
                      <a:pt x="34" y="197"/>
                    </a:lnTo>
                    <a:lnTo>
                      <a:pt x="36" y="195"/>
                    </a:lnTo>
                    <a:lnTo>
                      <a:pt x="38" y="195"/>
                    </a:lnTo>
                    <a:lnTo>
                      <a:pt x="38" y="193"/>
                    </a:lnTo>
                    <a:lnTo>
                      <a:pt x="36" y="191"/>
                    </a:lnTo>
                    <a:lnTo>
                      <a:pt x="34" y="189"/>
                    </a:lnTo>
                    <a:lnTo>
                      <a:pt x="32" y="189"/>
                    </a:lnTo>
                    <a:lnTo>
                      <a:pt x="32" y="189"/>
                    </a:lnTo>
                    <a:lnTo>
                      <a:pt x="32" y="187"/>
                    </a:lnTo>
                    <a:lnTo>
                      <a:pt x="30" y="187"/>
                    </a:lnTo>
                    <a:lnTo>
                      <a:pt x="28" y="187"/>
                    </a:lnTo>
                    <a:lnTo>
                      <a:pt x="28" y="185"/>
                    </a:lnTo>
                    <a:lnTo>
                      <a:pt x="28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2" y="179"/>
                    </a:lnTo>
                    <a:lnTo>
                      <a:pt x="32" y="177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4" y="173"/>
                    </a:lnTo>
                    <a:lnTo>
                      <a:pt x="34" y="171"/>
                    </a:lnTo>
                    <a:lnTo>
                      <a:pt x="32" y="169"/>
                    </a:lnTo>
                    <a:lnTo>
                      <a:pt x="32" y="169"/>
                    </a:lnTo>
                    <a:lnTo>
                      <a:pt x="32" y="165"/>
                    </a:lnTo>
                    <a:lnTo>
                      <a:pt x="30" y="161"/>
                    </a:lnTo>
                    <a:lnTo>
                      <a:pt x="28" y="161"/>
                    </a:lnTo>
                    <a:lnTo>
                      <a:pt x="26" y="161"/>
                    </a:lnTo>
                    <a:lnTo>
                      <a:pt x="26" y="163"/>
                    </a:lnTo>
                    <a:lnTo>
                      <a:pt x="24" y="163"/>
                    </a:lnTo>
                    <a:lnTo>
                      <a:pt x="22" y="161"/>
                    </a:lnTo>
                    <a:lnTo>
                      <a:pt x="18" y="159"/>
                    </a:lnTo>
                    <a:lnTo>
                      <a:pt x="16" y="159"/>
                    </a:lnTo>
                    <a:lnTo>
                      <a:pt x="14" y="155"/>
                    </a:lnTo>
                    <a:lnTo>
                      <a:pt x="14" y="153"/>
                    </a:lnTo>
                    <a:lnTo>
                      <a:pt x="12" y="153"/>
                    </a:lnTo>
                    <a:lnTo>
                      <a:pt x="14" y="151"/>
                    </a:lnTo>
                    <a:lnTo>
                      <a:pt x="14" y="149"/>
                    </a:lnTo>
                    <a:lnTo>
                      <a:pt x="14" y="147"/>
                    </a:lnTo>
                    <a:lnTo>
                      <a:pt x="12" y="147"/>
                    </a:lnTo>
                    <a:lnTo>
                      <a:pt x="10" y="147"/>
                    </a:lnTo>
                    <a:lnTo>
                      <a:pt x="8" y="145"/>
                    </a:lnTo>
                    <a:lnTo>
                      <a:pt x="6" y="143"/>
                    </a:lnTo>
                    <a:lnTo>
                      <a:pt x="6" y="139"/>
                    </a:lnTo>
                    <a:lnTo>
                      <a:pt x="6" y="137"/>
                    </a:lnTo>
                    <a:lnTo>
                      <a:pt x="8" y="135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2" y="119"/>
                    </a:lnTo>
                    <a:lnTo>
                      <a:pt x="16" y="117"/>
                    </a:lnTo>
                    <a:lnTo>
                      <a:pt x="18" y="117"/>
                    </a:lnTo>
                    <a:lnTo>
                      <a:pt x="20" y="115"/>
                    </a:lnTo>
                    <a:lnTo>
                      <a:pt x="22" y="115"/>
                    </a:lnTo>
                    <a:lnTo>
                      <a:pt x="24" y="115"/>
                    </a:lnTo>
                    <a:lnTo>
                      <a:pt x="24" y="113"/>
                    </a:lnTo>
                    <a:lnTo>
                      <a:pt x="26" y="113"/>
                    </a:lnTo>
                    <a:lnTo>
                      <a:pt x="28" y="113"/>
                    </a:lnTo>
                    <a:lnTo>
                      <a:pt x="30" y="113"/>
                    </a:lnTo>
                    <a:lnTo>
                      <a:pt x="30" y="111"/>
                    </a:lnTo>
                    <a:lnTo>
                      <a:pt x="32" y="111"/>
                    </a:lnTo>
                    <a:lnTo>
                      <a:pt x="34" y="109"/>
                    </a:lnTo>
                    <a:lnTo>
                      <a:pt x="36" y="107"/>
                    </a:lnTo>
                    <a:lnTo>
                      <a:pt x="40" y="105"/>
                    </a:lnTo>
                    <a:lnTo>
                      <a:pt x="42" y="105"/>
                    </a:lnTo>
                    <a:lnTo>
                      <a:pt x="44" y="103"/>
                    </a:lnTo>
                    <a:lnTo>
                      <a:pt x="48" y="101"/>
                    </a:lnTo>
                    <a:lnTo>
                      <a:pt x="50" y="99"/>
                    </a:lnTo>
                    <a:lnTo>
                      <a:pt x="52" y="99"/>
                    </a:lnTo>
                    <a:lnTo>
                      <a:pt x="54" y="99"/>
                    </a:lnTo>
                    <a:lnTo>
                      <a:pt x="54" y="97"/>
                    </a:lnTo>
                    <a:lnTo>
                      <a:pt x="56" y="97"/>
                    </a:lnTo>
                    <a:lnTo>
                      <a:pt x="60" y="95"/>
                    </a:lnTo>
                    <a:lnTo>
                      <a:pt x="64" y="93"/>
                    </a:lnTo>
                    <a:lnTo>
                      <a:pt x="66" y="89"/>
                    </a:lnTo>
                    <a:lnTo>
                      <a:pt x="68" y="87"/>
                    </a:lnTo>
                    <a:lnTo>
                      <a:pt x="68" y="85"/>
                    </a:lnTo>
                    <a:lnTo>
                      <a:pt x="70" y="81"/>
                    </a:lnTo>
                    <a:lnTo>
                      <a:pt x="72" y="79"/>
                    </a:lnTo>
                    <a:lnTo>
                      <a:pt x="72" y="77"/>
                    </a:lnTo>
                    <a:lnTo>
                      <a:pt x="74" y="73"/>
                    </a:lnTo>
                    <a:lnTo>
                      <a:pt x="76" y="73"/>
                    </a:lnTo>
                    <a:lnTo>
                      <a:pt x="76" y="71"/>
                    </a:lnTo>
                    <a:lnTo>
                      <a:pt x="78" y="69"/>
                    </a:lnTo>
                    <a:lnTo>
                      <a:pt x="80" y="65"/>
                    </a:lnTo>
                    <a:lnTo>
                      <a:pt x="80" y="63"/>
                    </a:lnTo>
                    <a:lnTo>
                      <a:pt x="80" y="61"/>
                    </a:lnTo>
                    <a:lnTo>
                      <a:pt x="80" y="59"/>
                    </a:lnTo>
                    <a:lnTo>
                      <a:pt x="82" y="57"/>
                    </a:lnTo>
                    <a:lnTo>
                      <a:pt x="82" y="55"/>
                    </a:lnTo>
                    <a:lnTo>
                      <a:pt x="82" y="53"/>
                    </a:lnTo>
                    <a:lnTo>
                      <a:pt x="84" y="53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4" y="14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8" y="6"/>
                    </a:lnTo>
                    <a:lnTo>
                      <a:pt x="110" y="4"/>
                    </a:lnTo>
                    <a:lnTo>
                      <a:pt x="110" y="2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4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28" y="6"/>
                    </a:lnTo>
                    <a:lnTo>
                      <a:pt x="128" y="8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26" y="16"/>
                    </a:lnTo>
                    <a:lnTo>
                      <a:pt x="128" y="18"/>
                    </a:lnTo>
                    <a:lnTo>
                      <a:pt x="128" y="20"/>
                    </a:lnTo>
                    <a:lnTo>
                      <a:pt x="130" y="22"/>
                    </a:lnTo>
                    <a:lnTo>
                      <a:pt x="130" y="24"/>
                    </a:lnTo>
                    <a:lnTo>
                      <a:pt x="130" y="24"/>
                    </a:lnTo>
                    <a:lnTo>
                      <a:pt x="132" y="26"/>
                    </a:lnTo>
                    <a:lnTo>
                      <a:pt x="132" y="28"/>
                    </a:lnTo>
                    <a:lnTo>
                      <a:pt x="134" y="30"/>
                    </a:lnTo>
                    <a:lnTo>
                      <a:pt x="136" y="32"/>
                    </a:lnTo>
                    <a:lnTo>
                      <a:pt x="138" y="32"/>
                    </a:lnTo>
                    <a:lnTo>
                      <a:pt x="140" y="32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8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39" name="Freeform 25">
                <a:extLst>
                  <a:ext uri="{FF2B5EF4-FFF2-40B4-BE49-F238E27FC236}">
                    <a16:creationId xmlns:a16="http://schemas.microsoft.com/office/drawing/2014/main" id="{BA6FB20A-4641-6CEC-8F89-76C0E6CBE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625" y="1614488"/>
                <a:ext cx="531813" cy="466725"/>
              </a:xfrm>
              <a:custGeom>
                <a:avLst/>
                <a:gdLst>
                  <a:gd name="T0" fmla="*/ 277 w 335"/>
                  <a:gd name="T1" fmla="*/ 70 h 294"/>
                  <a:gd name="T2" fmla="*/ 279 w 335"/>
                  <a:gd name="T3" fmla="*/ 82 h 294"/>
                  <a:gd name="T4" fmla="*/ 277 w 335"/>
                  <a:gd name="T5" fmla="*/ 116 h 294"/>
                  <a:gd name="T6" fmla="*/ 277 w 335"/>
                  <a:gd name="T7" fmla="*/ 142 h 294"/>
                  <a:gd name="T8" fmla="*/ 279 w 335"/>
                  <a:gd name="T9" fmla="*/ 182 h 294"/>
                  <a:gd name="T10" fmla="*/ 301 w 335"/>
                  <a:gd name="T11" fmla="*/ 182 h 294"/>
                  <a:gd name="T12" fmla="*/ 327 w 335"/>
                  <a:gd name="T13" fmla="*/ 178 h 294"/>
                  <a:gd name="T14" fmla="*/ 333 w 335"/>
                  <a:gd name="T15" fmla="*/ 184 h 294"/>
                  <a:gd name="T16" fmla="*/ 325 w 335"/>
                  <a:gd name="T17" fmla="*/ 196 h 294"/>
                  <a:gd name="T18" fmla="*/ 323 w 335"/>
                  <a:gd name="T19" fmla="*/ 206 h 294"/>
                  <a:gd name="T20" fmla="*/ 327 w 335"/>
                  <a:gd name="T21" fmla="*/ 216 h 294"/>
                  <a:gd name="T22" fmla="*/ 329 w 335"/>
                  <a:gd name="T23" fmla="*/ 222 h 294"/>
                  <a:gd name="T24" fmla="*/ 323 w 335"/>
                  <a:gd name="T25" fmla="*/ 228 h 294"/>
                  <a:gd name="T26" fmla="*/ 309 w 335"/>
                  <a:gd name="T27" fmla="*/ 228 h 294"/>
                  <a:gd name="T28" fmla="*/ 307 w 335"/>
                  <a:gd name="T29" fmla="*/ 242 h 294"/>
                  <a:gd name="T30" fmla="*/ 289 w 335"/>
                  <a:gd name="T31" fmla="*/ 248 h 294"/>
                  <a:gd name="T32" fmla="*/ 277 w 335"/>
                  <a:gd name="T33" fmla="*/ 258 h 294"/>
                  <a:gd name="T34" fmla="*/ 273 w 335"/>
                  <a:gd name="T35" fmla="*/ 268 h 294"/>
                  <a:gd name="T36" fmla="*/ 267 w 335"/>
                  <a:gd name="T37" fmla="*/ 278 h 294"/>
                  <a:gd name="T38" fmla="*/ 255 w 335"/>
                  <a:gd name="T39" fmla="*/ 286 h 294"/>
                  <a:gd name="T40" fmla="*/ 243 w 335"/>
                  <a:gd name="T41" fmla="*/ 282 h 294"/>
                  <a:gd name="T42" fmla="*/ 231 w 335"/>
                  <a:gd name="T43" fmla="*/ 272 h 294"/>
                  <a:gd name="T44" fmla="*/ 223 w 335"/>
                  <a:gd name="T45" fmla="*/ 274 h 294"/>
                  <a:gd name="T46" fmla="*/ 217 w 335"/>
                  <a:gd name="T47" fmla="*/ 286 h 294"/>
                  <a:gd name="T48" fmla="*/ 205 w 335"/>
                  <a:gd name="T49" fmla="*/ 294 h 294"/>
                  <a:gd name="T50" fmla="*/ 187 w 335"/>
                  <a:gd name="T51" fmla="*/ 294 h 294"/>
                  <a:gd name="T52" fmla="*/ 173 w 335"/>
                  <a:gd name="T53" fmla="*/ 294 h 294"/>
                  <a:gd name="T54" fmla="*/ 139 w 335"/>
                  <a:gd name="T55" fmla="*/ 294 h 294"/>
                  <a:gd name="T56" fmla="*/ 117 w 335"/>
                  <a:gd name="T57" fmla="*/ 292 h 294"/>
                  <a:gd name="T58" fmla="*/ 89 w 335"/>
                  <a:gd name="T59" fmla="*/ 292 h 294"/>
                  <a:gd name="T60" fmla="*/ 65 w 335"/>
                  <a:gd name="T61" fmla="*/ 292 h 294"/>
                  <a:gd name="T62" fmla="*/ 43 w 335"/>
                  <a:gd name="T63" fmla="*/ 292 h 294"/>
                  <a:gd name="T64" fmla="*/ 29 w 335"/>
                  <a:gd name="T65" fmla="*/ 278 h 294"/>
                  <a:gd name="T66" fmla="*/ 23 w 335"/>
                  <a:gd name="T67" fmla="*/ 246 h 294"/>
                  <a:gd name="T68" fmla="*/ 19 w 335"/>
                  <a:gd name="T69" fmla="*/ 220 h 294"/>
                  <a:gd name="T70" fmla="*/ 15 w 335"/>
                  <a:gd name="T71" fmla="*/ 204 h 294"/>
                  <a:gd name="T72" fmla="*/ 11 w 335"/>
                  <a:gd name="T73" fmla="*/ 176 h 294"/>
                  <a:gd name="T74" fmla="*/ 2 w 335"/>
                  <a:gd name="T75" fmla="*/ 128 h 294"/>
                  <a:gd name="T76" fmla="*/ 21 w 335"/>
                  <a:gd name="T77" fmla="*/ 124 h 294"/>
                  <a:gd name="T78" fmla="*/ 47 w 335"/>
                  <a:gd name="T79" fmla="*/ 118 h 294"/>
                  <a:gd name="T80" fmla="*/ 67 w 335"/>
                  <a:gd name="T81" fmla="*/ 110 h 294"/>
                  <a:gd name="T82" fmla="*/ 87 w 335"/>
                  <a:gd name="T83" fmla="*/ 102 h 294"/>
                  <a:gd name="T84" fmla="*/ 105 w 335"/>
                  <a:gd name="T85" fmla="*/ 94 h 294"/>
                  <a:gd name="T86" fmla="*/ 121 w 335"/>
                  <a:gd name="T87" fmla="*/ 88 h 294"/>
                  <a:gd name="T88" fmla="*/ 135 w 335"/>
                  <a:gd name="T89" fmla="*/ 88 h 294"/>
                  <a:gd name="T90" fmla="*/ 147 w 335"/>
                  <a:gd name="T91" fmla="*/ 90 h 294"/>
                  <a:gd name="T92" fmla="*/ 175 w 335"/>
                  <a:gd name="T93" fmla="*/ 76 h 294"/>
                  <a:gd name="T94" fmla="*/ 183 w 335"/>
                  <a:gd name="T95" fmla="*/ 64 h 294"/>
                  <a:gd name="T96" fmla="*/ 183 w 335"/>
                  <a:gd name="T97" fmla="*/ 46 h 294"/>
                  <a:gd name="T98" fmla="*/ 183 w 335"/>
                  <a:gd name="T99" fmla="*/ 30 h 294"/>
                  <a:gd name="T100" fmla="*/ 183 w 335"/>
                  <a:gd name="T101" fmla="*/ 10 h 294"/>
                  <a:gd name="T102" fmla="*/ 191 w 335"/>
                  <a:gd name="T103" fmla="*/ 2 h 294"/>
                  <a:gd name="T104" fmla="*/ 211 w 335"/>
                  <a:gd name="T105" fmla="*/ 6 h 294"/>
                  <a:gd name="T106" fmla="*/ 229 w 335"/>
                  <a:gd name="T107" fmla="*/ 10 h 294"/>
                  <a:gd name="T108" fmla="*/ 257 w 335"/>
                  <a:gd name="T109" fmla="*/ 18 h 294"/>
                  <a:gd name="T110" fmla="*/ 279 w 335"/>
                  <a:gd name="T111" fmla="*/ 34 h 294"/>
                  <a:gd name="T112" fmla="*/ 279 w 335"/>
                  <a:gd name="T113" fmla="*/ 52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5" h="294">
                    <a:moveTo>
                      <a:pt x="279" y="62"/>
                    </a:moveTo>
                    <a:lnTo>
                      <a:pt x="279" y="64"/>
                    </a:lnTo>
                    <a:lnTo>
                      <a:pt x="273" y="64"/>
                    </a:lnTo>
                    <a:lnTo>
                      <a:pt x="273" y="68"/>
                    </a:lnTo>
                    <a:lnTo>
                      <a:pt x="273" y="70"/>
                    </a:lnTo>
                    <a:lnTo>
                      <a:pt x="275" y="70"/>
                    </a:lnTo>
                    <a:lnTo>
                      <a:pt x="277" y="70"/>
                    </a:lnTo>
                    <a:lnTo>
                      <a:pt x="279" y="70"/>
                    </a:lnTo>
                    <a:lnTo>
                      <a:pt x="279" y="72"/>
                    </a:lnTo>
                    <a:lnTo>
                      <a:pt x="279" y="74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79" y="80"/>
                    </a:lnTo>
                    <a:lnTo>
                      <a:pt x="279" y="82"/>
                    </a:lnTo>
                    <a:lnTo>
                      <a:pt x="279" y="88"/>
                    </a:lnTo>
                    <a:lnTo>
                      <a:pt x="279" y="90"/>
                    </a:lnTo>
                    <a:lnTo>
                      <a:pt x="279" y="98"/>
                    </a:lnTo>
                    <a:lnTo>
                      <a:pt x="279" y="102"/>
                    </a:lnTo>
                    <a:lnTo>
                      <a:pt x="279" y="106"/>
                    </a:lnTo>
                    <a:lnTo>
                      <a:pt x="277" y="112"/>
                    </a:lnTo>
                    <a:lnTo>
                      <a:pt x="277" y="116"/>
                    </a:lnTo>
                    <a:lnTo>
                      <a:pt x="277" y="124"/>
                    </a:lnTo>
                    <a:lnTo>
                      <a:pt x="277" y="124"/>
                    </a:lnTo>
                    <a:lnTo>
                      <a:pt x="277" y="130"/>
                    </a:lnTo>
                    <a:lnTo>
                      <a:pt x="277" y="132"/>
                    </a:lnTo>
                    <a:lnTo>
                      <a:pt x="277" y="136"/>
                    </a:lnTo>
                    <a:lnTo>
                      <a:pt x="277" y="138"/>
                    </a:lnTo>
                    <a:lnTo>
                      <a:pt x="277" y="142"/>
                    </a:lnTo>
                    <a:lnTo>
                      <a:pt x="277" y="152"/>
                    </a:lnTo>
                    <a:lnTo>
                      <a:pt x="277" y="158"/>
                    </a:lnTo>
                    <a:lnTo>
                      <a:pt x="277" y="170"/>
                    </a:lnTo>
                    <a:lnTo>
                      <a:pt x="275" y="172"/>
                    </a:lnTo>
                    <a:lnTo>
                      <a:pt x="275" y="182"/>
                    </a:lnTo>
                    <a:lnTo>
                      <a:pt x="277" y="182"/>
                    </a:lnTo>
                    <a:lnTo>
                      <a:pt x="279" y="182"/>
                    </a:lnTo>
                    <a:lnTo>
                      <a:pt x="279" y="182"/>
                    </a:lnTo>
                    <a:lnTo>
                      <a:pt x="281" y="182"/>
                    </a:lnTo>
                    <a:lnTo>
                      <a:pt x="283" y="182"/>
                    </a:lnTo>
                    <a:lnTo>
                      <a:pt x="287" y="182"/>
                    </a:lnTo>
                    <a:lnTo>
                      <a:pt x="289" y="182"/>
                    </a:lnTo>
                    <a:lnTo>
                      <a:pt x="295" y="182"/>
                    </a:lnTo>
                    <a:lnTo>
                      <a:pt x="301" y="182"/>
                    </a:lnTo>
                    <a:lnTo>
                      <a:pt x="305" y="182"/>
                    </a:lnTo>
                    <a:lnTo>
                      <a:pt x="307" y="182"/>
                    </a:lnTo>
                    <a:lnTo>
                      <a:pt x="313" y="182"/>
                    </a:lnTo>
                    <a:lnTo>
                      <a:pt x="317" y="182"/>
                    </a:lnTo>
                    <a:lnTo>
                      <a:pt x="323" y="182"/>
                    </a:lnTo>
                    <a:lnTo>
                      <a:pt x="323" y="178"/>
                    </a:lnTo>
                    <a:lnTo>
                      <a:pt x="327" y="178"/>
                    </a:lnTo>
                    <a:lnTo>
                      <a:pt x="327" y="182"/>
                    </a:lnTo>
                    <a:lnTo>
                      <a:pt x="327" y="182"/>
                    </a:lnTo>
                    <a:lnTo>
                      <a:pt x="329" y="182"/>
                    </a:lnTo>
                    <a:lnTo>
                      <a:pt x="335" y="180"/>
                    </a:lnTo>
                    <a:lnTo>
                      <a:pt x="335" y="182"/>
                    </a:lnTo>
                    <a:lnTo>
                      <a:pt x="335" y="184"/>
                    </a:lnTo>
                    <a:lnTo>
                      <a:pt x="333" y="184"/>
                    </a:lnTo>
                    <a:lnTo>
                      <a:pt x="329" y="186"/>
                    </a:lnTo>
                    <a:lnTo>
                      <a:pt x="329" y="188"/>
                    </a:lnTo>
                    <a:lnTo>
                      <a:pt x="327" y="188"/>
                    </a:lnTo>
                    <a:lnTo>
                      <a:pt x="327" y="188"/>
                    </a:lnTo>
                    <a:lnTo>
                      <a:pt x="327" y="190"/>
                    </a:lnTo>
                    <a:lnTo>
                      <a:pt x="325" y="194"/>
                    </a:lnTo>
                    <a:lnTo>
                      <a:pt x="325" y="196"/>
                    </a:lnTo>
                    <a:lnTo>
                      <a:pt x="325" y="198"/>
                    </a:lnTo>
                    <a:lnTo>
                      <a:pt x="323" y="198"/>
                    </a:lnTo>
                    <a:lnTo>
                      <a:pt x="323" y="200"/>
                    </a:lnTo>
                    <a:lnTo>
                      <a:pt x="321" y="202"/>
                    </a:lnTo>
                    <a:lnTo>
                      <a:pt x="321" y="204"/>
                    </a:lnTo>
                    <a:lnTo>
                      <a:pt x="323" y="204"/>
                    </a:lnTo>
                    <a:lnTo>
                      <a:pt x="323" y="206"/>
                    </a:lnTo>
                    <a:lnTo>
                      <a:pt x="325" y="206"/>
                    </a:lnTo>
                    <a:lnTo>
                      <a:pt x="327" y="208"/>
                    </a:lnTo>
                    <a:lnTo>
                      <a:pt x="327" y="210"/>
                    </a:lnTo>
                    <a:lnTo>
                      <a:pt x="327" y="212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6"/>
                    </a:lnTo>
                    <a:lnTo>
                      <a:pt x="329" y="216"/>
                    </a:lnTo>
                    <a:lnTo>
                      <a:pt x="329" y="218"/>
                    </a:lnTo>
                    <a:lnTo>
                      <a:pt x="331" y="218"/>
                    </a:lnTo>
                    <a:lnTo>
                      <a:pt x="331" y="220"/>
                    </a:lnTo>
                    <a:lnTo>
                      <a:pt x="331" y="220"/>
                    </a:lnTo>
                    <a:lnTo>
                      <a:pt x="331" y="222"/>
                    </a:lnTo>
                    <a:lnTo>
                      <a:pt x="329" y="222"/>
                    </a:lnTo>
                    <a:lnTo>
                      <a:pt x="329" y="224"/>
                    </a:lnTo>
                    <a:lnTo>
                      <a:pt x="327" y="224"/>
                    </a:lnTo>
                    <a:lnTo>
                      <a:pt x="327" y="224"/>
                    </a:lnTo>
                    <a:lnTo>
                      <a:pt x="327" y="226"/>
                    </a:lnTo>
                    <a:lnTo>
                      <a:pt x="325" y="226"/>
                    </a:lnTo>
                    <a:lnTo>
                      <a:pt x="325" y="228"/>
                    </a:lnTo>
                    <a:lnTo>
                      <a:pt x="323" y="228"/>
                    </a:lnTo>
                    <a:lnTo>
                      <a:pt x="321" y="226"/>
                    </a:lnTo>
                    <a:lnTo>
                      <a:pt x="319" y="226"/>
                    </a:lnTo>
                    <a:lnTo>
                      <a:pt x="317" y="226"/>
                    </a:lnTo>
                    <a:lnTo>
                      <a:pt x="315" y="226"/>
                    </a:lnTo>
                    <a:lnTo>
                      <a:pt x="313" y="226"/>
                    </a:lnTo>
                    <a:lnTo>
                      <a:pt x="311" y="228"/>
                    </a:lnTo>
                    <a:lnTo>
                      <a:pt x="309" y="228"/>
                    </a:lnTo>
                    <a:lnTo>
                      <a:pt x="309" y="230"/>
                    </a:lnTo>
                    <a:lnTo>
                      <a:pt x="309" y="232"/>
                    </a:lnTo>
                    <a:lnTo>
                      <a:pt x="309" y="234"/>
                    </a:lnTo>
                    <a:lnTo>
                      <a:pt x="309" y="236"/>
                    </a:lnTo>
                    <a:lnTo>
                      <a:pt x="309" y="238"/>
                    </a:lnTo>
                    <a:lnTo>
                      <a:pt x="307" y="240"/>
                    </a:lnTo>
                    <a:lnTo>
                      <a:pt x="307" y="242"/>
                    </a:lnTo>
                    <a:lnTo>
                      <a:pt x="305" y="242"/>
                    </a:lnTo>
                    <a:lnTo>
                      <a:pt x="303" y="242"/>
                    </a:lnTo>
                    <a:lnTo>
                      <a:pt x="301" y="244"/>
                    </a:lnTo>
                    <a:lnTo>
                      <a:pt x="299" y="244"/>
                    </a:lnTo>
                    <a:lnTo>
                      <a:pt x="297" y="244"/>
                    </a:lnTo>
                    <a:lnTo>
                      <a:pt x="293" y="244"/>
                    </a:lnTo>
                    <a:lnTo>
                      <a:pt x="289" y="248"/>
                    </a:lnTo>
                    <a:lnTo>
                      <a:pt x="287" y="250"/>
                    </a:lnTo>
                    <a:lnTo>
                      <a:pt x="283" y="252"/>
                    </a:lnTo>
                    <a:lnTo>
                      <a:pt x="281" y="254"/>
                    </a:lnTo>
                    <a:lnTo>
                      <a:pt x="279" y="256"/>
                    </a:lnTo>
                    <a:lnTo>
                      <a:pt x="279" y="256"/>
                    </a:lnTo>
                    <a:lnTo>
                      <a:pt x="277" y="256"/>
                    </a:lnTo>
                    <a:lnTo>
                      <a:pt x="277" y="258"/>
                    </a:lnTo>
                    <a:lnTo>
                      <a:pt x="275" y="258"/>
                    </a:lnTo>
                    <a:lnTo>
                      <a:pt x="275" y="260"/>
                    </a:lnTo>
                    <a:lnTo>
                      <a:pt x="273" y="262"/>
                    </a:lnTo>
                    <a:lnTo>
                      <a:pt x="273" y="264"/>
                    </a:lnTo>
                    <a:lnTo>
                      <a:pt x="275" y="266"/>
                    </a:lnTo>
                    <a:lnTo>
                      <a:pt x="275" y="268"/>
                    </a:lnTo>
                    <a:lnTo>
                      <a:pt x="273" y="268"/>
                    </a:lnTo>
                    <a:lnTo>
                      <a:pt x="273" y="268"/>
                    </a:lnTo>
                    <a:lnTo>
                      <a:pt x="269" y="268"/>
                    </a:lnTo>
                    <a:lnTo>
                      <a:pt x="267" y="270"/>
                    </a:lnTo>
                    <a:lnTo>
                      <a:pt x="267" y="272"/>
                    </a:lnTo>
                    <a:lnTo>
                      <a:pt x="267" y="274"/>
                    </a:lnTo>
                    <a:lnTo>
                      <a:pt x="267" y="276"/>
                    </a:lnTo>
                    <a:lnTo>
                      <a:pt x="267" y="278"/>
                    </a:lnTo>
                    <a:lnTo>
                      <a:pt x="265" y="278"/>
                    </a:lnTo>
                    <a:lnTo>
                      <a:pt x="261" y="280"/>
                    </a:lnTo>
                    <a:lnTo>
                      <a:pt x="259" y="280"/>
                    </a:lnTo>
                    <a:lnTo>
                      <a:pt x="259" y="282"/>
                    </a:lnTo>
                    <a:lnTo>
                      <a:pt x="257" y="282"/>
                    </a:lnTo>
                    <a:lnTo>
                      <a:pt x="257" y="284"/>
                    </a:lnTo>
                    <a:lnTo>
                      <a:pt x="255" y="286"/>
                    </a:lnTo>
                    <a:lnTo>
                      <a:pt x="251" y="286"/>
                    </a:lnTo>
                    <a:lnTo>
                      <a:pt x="249" y="284"/>
                    </a:lnTo>
                    <a:lnTo>
                      <a:pt x="247" y="282"/>
                    </a:lnTo>
                    <a:lnTo>
                      <a:pt x="245" y="282"/>
                    </a:lnTo>
                    <a:lnTo>
                      <a:pt x="245" y="284"/>
                    </a:lnTo>
                    <a:lnTo>
                      <a:pt x="243" y="284"/>
                    </a:lnTo>
                    <a:lnTo>
                      <a:pt x="243" y="282"/>
                    </a:lnTo>
                    <a:lnTo>
                      <a:pt x="239" y="278"/>
                    </a:lnTo>
                    <a:lnTo>
                      <a:pt x="237" y="276"/>
                    </a:lnTo>
                    <a:lnTo>
                      <a:pt x="235" y="274"/>
                    </a:lnTo>
                    <a:lnTo>
                      <a:pt x="233" y="274"/>
                    </a:lnTo>
                    <a:lnTo>
                      <a:pt x="231" y="274"/>
                    </a:lnTo>
                    <a:lnTo>
                      <a:pt x="231" y="272"/>
                    </a:lnTo>
                    <a:lnTo>
                      <a:pt x="231" y="272"/>
                    </a:lnTo>
                    <a:lnTo>
                      <a:pt x="231" y="270"/>
                    </a:lnTo>
                    <a:lnTo>
                      <a:pt x="229" y="270"/>
                    </a:lnTo>
                    <a:lnTo>
                      <a:pt x="227" y="270"/>
                    </a:lnTo>
                    <a:lnTo>
                      <a:pt x="227" y="268"/>
                    </a:lnTo>
                    <a:lnTo>
                      <a:pt x="225" y="270"/>
                    </a:lnTo>
                    <a:lnTo>
                      <a:pt x="223" y="272"/>
                    </a:lnTo>
                    <a:lnTo>
                      <a:pt x="223" y="274"/>
                    </a:lnTo>
                    <a:lnTo>
                      <a:pt x="225" y="276"/>
                    </a:lnTo>
                    <a:lnTo>
                      <a:pt x="225" y="278"/>
                    </a:lnTo>
                    <a:lnTo>
                      <a:pt x="225" y="280"/>
                    </a:lnTo>
                    <a:lnTo>
                      <a:pt x="225" y="282"/>
                    </a:lnTo>
                    <a:lnTo>
                      <a:pt x="223" y="282"/>
                    </a:lnTo>
                    <a:lnTo>
                      <a:pt x="219" y="286"/>
                    </a:lnTo>
                    <a:lnTo>
                      <a:pt x="217" y="286"/>
                    </a:lnTo>
                    <a:lnTo>
                      <a:pt x="215" y="288"/>
                    </a:lnTo>
                    <a:lnTo>
                      <a:pt x="211" y="288"/>
                    </a:lnTo>
                    <a:lnTo>
                      <a:pt x="211" y="290"/>
                    </a:lnTo>
                    <a:lnTo>
                      <a:pt x="209" y="290"/>
                    </a:lnTo>
                    <a:lnTo>
                      <a:pt x="207" y="290"/>
                    </a:lnTo>
                    <a:lnTo>
                      <a:pt x="207" y="292"/>
                    </a:lnTo>
                    <a:lnTo>
                      <a:pt x="205" y="294"/>
                    </a:lnTo>
                    <a:lnTo>
                      <a:pt x="203" y="294"/>
                    </a:lnTo>
                    <a:lnTo>
                      <a:pt x="201" y="294"/>
                    </a:lnTo>
                    <a:lnTo>
                      <a:pt x="199" y="294"/>
                    </a:lnTo>
                    <a:lnTo>
                      <a:pt x="197" y="294"/>
                    </a:lnTo>
                    <a:lnTo>
                      <a:pt x="195" y="294"/>
                    </a:lnTo>
                    <a:lnTo>
                      <a:pt x="193" y="294"/>
                    </a:lnTo>
                    <a:lnTo>
                      <a:pt x="187" y="294"/>
                    </a:lnTo>
                    <a:lnTo>
                      <a:pt x="185" y="294"/>
                    </a:lnTo>
                    <a:lnTo>
                      <a:pt x="183" y="294"/>
                    </a:lnTo>
                    <a:lnTo>
                      <a:pt x="183" y="294"/>
                    </a:lnTo>
                    <a:lnTo>
                      <a:pt x="181" y="294"/>
                    </a:lnTo>
                    <a:lnTo>
                      <a:pt x="179" y="294"/>
                    </a:lnTo>
                    <a:lnTo>
                      <a:pt x="175" y="294"/>
                    </a:lnTo>
                    <a:lnTo>
                      <a:pt x="173" y="294"/>
                    </a:lnTo>
                    <a:lnTo>
                      <a:pt x="167" y="294"/>
                    </a:lnTo>
                    <a:lnTo>
                      <a:pt x="165" y="294"/>
                    </a:lnTo>
                    <a:lnTo>
                      <a:pt x="157" y="294"/>
                    </a:lnTo>
                    <a:lnTo>
                      <a:pt x="153" y="294"/>
                    </a:lnTo>
                    <a:lnTo>
                      <a:pt x="147" y="294"/>
                    </a:lnTo>
                    <a:lnTo>
                      <a:pt x="141" y="294"/>
                    </a:lnTo>
                    <a:lnTo>
                      <a:pt x="139" y="294"/>
                    </a:lnTo>
                    <a:lnTo>
                      <a:pt x="137" y="292"/>
                    </a:lnTo>
                    <a:lnTo>
                      <a:pt x="135" y="292"/>
                    </a:lnTo>
                    <a:lnTo>
                      <a:pt x="135" y="292"/>
                    </a:lnTo>
                    <a:lnTo>
                      <a:pt x="133" y="292"/>
                    </a:lnTo>
                    <a:lnTo>
                      <a:pt x="131" y="292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5" y="292"/>
                    </a:lnTo>
                    <a:lnTo>
                      <a:pt x="97" y="292"/>
                    </a:lnTo>
                    <a:lnTo>
                      <a:pt x="95" y="292"/>
                    </a:lnTo>
                    <a:lnTo>
                      <a:pt x="93" y="292"/>
                    </a:lnTo>
                    <a:lnTo>
                      <a:pt x="89" y="292"/>
                    </a:lnTo>
                    <a:lnTo>
                      <a:pt x="87" y="292"/>
                    </a:lnTo>
                    <a:lnTo>
                      <a:pt x="85" y="292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2"/>
                    </a:lnTo>
                    <a:lnTo>
                      <a:pt x="71" y="292"/>
                    </a:lnTo>
                    <a:lnTo>
                      <a:pt x="65" y="292"/>
                    </a:lnTo>
                    <a:lnTo>
                      <a:pt x="63" y="292"/>
                    </a:lnTo>
                    <a:lnTo>
                      <a:pt x="57" y="292"/>
                    </a:lnTo>
                    <a:lnTo>
                      <a:pt x="55" y="292"/>
                    </a:lnTo>
                    <a:lnTo>
                      <a:pt x="53" y="292"/>
                    </a:lnTo>
                    <a:lnTo>
                      <a:pt x="47" y="292"/>
                    </a:lnTo>
                    <a:lnTo>
                      <a:pt x="45" y="292"/>
                    </a:lnTo>
                    <a:lnTo>
                      <a:pt x="43" y="292"/>
                    </a:lnTo>
                    <a:lnTo>
                      <a:pt x="39" y="292"/>
                    </a:lnTo>
                    <a:lnTo>
                      <a:pt x="37" y="292"/>
                    </a:lnTo>
                    <a:lnTo>
                      <a:pt x="33" y="292"/>
                    </a:lnTo>
                    <a:lnTo>
                      <a:pt x="31" y="292"/>
                    </a:lnTo>
                    <a:lnTo>
                      <a:pt x="29" y="288"/>
                    </a:lnTo>
                    <a:lnTo>
                      <a:pt x="29" y="282"/>
                    </a:lnTo>
                    <a:lnTo>
                      <a:pt x="29" y="278"/>
                    </a:lnTo>
                    <a:lnTo>
                      <a:pt x="27" y="272"/>
                    </a:lnTo>
                    <a:lnTo>
                      <a:pt x="27" y="270"/>
                    </a:lnTo>
                    <a:lnTo>
                      <a:pt x="25" y="264"/>
                    </a:lnTo>
                    <a:lnTo>
                      <a:pt x="25" y="256"/>
                    </a:lnTo>
                    <a:lnTo>
                      <a:pt x="23" y="250"/>
                    </a:lnTo>
                    <a:lnTo>
                      <a:pt x="23" y="248"/>
                    </a:lnTo>
                    <a:lnTo>
                      <a:pt x="23" y="246"/>
                    </a:lnTo>
                    <a:lnTo>
                      <a:pt x="23" y="244"/>
                    </a:lnTo>
                    <a:lnTo>
                      <a:pt x="23" y="242"/>
                    </a:lnTo>
                    <a:lnTo>
                      <a:pt x="21" y="238"/>
                    </a:lnTo>
                    <a:lnTo>
                      <a:pt x="21" y="236"/>
                    </a:lnTo>
                    <a:lnTo>
                      <a:pt x="21" y="230"/>
                    </a:lnTo>
                    <a:lnTo>
                      <a:pt x="19" y="222"/>
                    </a:lnTo>
                    <a:lnTo>
                      <a:pt x="19" y="220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7" y="214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5" y="204"/>
                    </a:lnTo>
                    <a:lnTo>
                      <a:pt x="15" y="200"/>
                    </a:lnTo>
                    <a:lnTo>
                      <a:pt x="15" y="196"/>
                    </a:lnTo>
                    <a:lnTo>
                      <a:pt x="13" y="194"/>
                    </a:lnTo>
                    <a:lnTo>
                      <a:pt x="13" y="190"/>
                    </a:lnTo>
                    <a:lnTo>
                      <a:pt x="11" y="180"/>
                    </a:lnTo>
                    <a:lnTo>
                      <a:pt x="11" y="178"/>
                    </a:lnTo>
                    <a:lnTo>
                      <a:pt x="11" y="176"/>
                    </a:lnTo>
                    <a:lnTo>
                      <a:pt x="9" y="170"/>
                    </a:lnTo>
                    <a:lnTo>
                      <a:pt x="9" y="160"/>
                    </a:lnTo>
                    <a:lnTo>
                      <a:pt x="7" y="15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34"/>
                    </a:lnTo>
                    <a:lnTo>
                      <a:pt x="2" y="128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4" y="122"/>
                    </a:lnTo>
                    <a:lnTo>
                      <a:pt x="11" y="122"/>
                    </a:lnTo>
                    <a:lnTo>
                      <a:pt x="13" y="122"/>
                    </a:lnTo>
                    <a:lnTo>
                      <a:pt x="21" y="124"/>
                    </a:lnTo>
                    <a:lnTo>
                      <a:pt x="29" y="124"/>
                    </a:lnTo>
                    <a:lnTo>
                      <a:pt x="33" y="124"/>
                    </a:lnTo>
                    <a:lnTo>
                      <a:pt x="35" y="122"/>
                    </a:lnTo>
                    <a:lnTo>
                      <a:pt x="37" y="120"/>
                    </a:lnTo>
                    <a:lnTo>
                      <a:pt x="43" y="120"/>
                    </a:lnTo>
                    <a:lnTo>
                      <a:pt x="45" y="118"/>
                    </a:lnTo>
                    <a:lnTo>
                      <a:pt x="47" y="118"/>
                    </a:lnTo>
                    <a:lnTo>
                      <a:pt x="49" y="116"/>
                    </a:lnTo>
                    <a:lnTo>
                      <a:pt x="53" y="114"/>
                    </a:lnTo>
                    <a:lnTo>
                      <a:pt x="57" y="112"/>
                    </a:lnTo>
                    <a:lnTo>
                      <a:pt x="59" y="112"/>
                    </a:lnTo>
                    <a:lnTo>
                      <a:pt x="61" y="112"/>
                    </a:lnTo>
                    <a:lnTo>
                      <a:pt x="63" y="110"/>
                    </a:lnTo>
                    <a:lnTo>
                      <a:pt x="67" y="110"/>
                    </a:lnTo>
                    <a:lnTo>
                      <a:pt x="73" y="108"/>
                    </a:lnTo>
                    <a:lnTo>
                      <a:pt x="73" y="106"/>
                    </a:lnTo>
                    <a:lnTo>
                      <a:pt x="77" y="106"/>
                    </a:lnTo>
                    <a:lnTo>
                      <a:pt x="79" y="104"/>
                    </a:lnTo>
                    <a:lnTo>
                      <a:pt x="81" y="104"/>
                    </a:lnTo>
                    <a:lnTo>
                      <a:pt x="85" y="102"/>
                    </a:lnTo>
                    <a:lnTo>
                      <a:pt x="87" y="102"/>
                    </a:lnTo>
                    <a:lnTo>
                      <a:pt x="89" y="100"/>
                    </a:lnTo>
                    <a:lnTo>
                      <a:pt x="93" y="98"/>
                    </a:lnTo>
                    <a:lnTo>
                      <a:pt x="95" y="98"/>
                    </a:lnTo>
                    <a:lnTo>
                      <a:pt x="97" y="98"/>
                    </a:lnTo>
                    <a:lnTo>
                      <a:pt x="101" y="96"/>
                    </a:lnTo>
                    <a:lnTo>
                      <a:pt x="103" y="94"/>
                    </a:lnTo>
                    <a:lnTo>
                      <a:pt x="105" y="94"/>
                    </a:lnTo>
                    <a:lnTo>
                      <a:pt x="107" y="94"/>
                    </a:lnTo>
                    <a:lnTo>
                      <a:pt x="113" y="92"/>
                    </a:lnTo>
                    <a:lnTo>
                      <a:pt x="115" y="90"/>
                    </a:lnTo>
                    <a:lnTo>
                      <a:pt x="117" y="90"/>
                    </a:lnTo>
                    <a:lnTo>
                      <a:pt x="119" y="90"/>
                    </a:lnTo>
                    <a:lnTo>
                      <a:pt x="119" y="88"/>
                    </a:lnTo>
                    <a:lnTo>
                      <a:pt x="121" y="88"/>
                    </a:lnTo>
                    <a:lnTo>
                      <a:pt x="123" y="88"/>
                    </a:lnTo>
                    <a:lnTo>
                      <a:pt x="125" y="86"/>
                    </a:lnTo>
                    <a:lnTo>
                      <a:pt x="127" y="86"/>
                    </a:lnTo>
                    <a:lnTo>
                      <a:pt x="129" y="86"/>
                    </a:lnTo>
                    <a:lnTo>
                      <a:pt x="131" y="86"/>
                    </a:lnTo>
                    <a:lnTo>
                      <a:pt x="135" y="86"/>
                    </a:lnTo>
                    <a:lnTo>
                      <a:pt x="135" y="88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5" y="92"/>
                    </a:lnTo>
                    <a:lnTo>
                      <a:pt x="137" y="92"/>
                    </a:lnTo>
                    <a:lnTo>
                      <a:pt x="143" y="92"/>
                    </a:lnTo>
                    <a:lnTo>
                      <a:pt x="145" y="90"/>
                    </a:lnTo>
                    <a:lnTo>
                      <a:pt x="147" y="90"/>
                    </a:lnTo>
                    <a:lnTo>
                      <a:pt x="153" y="88"/>
                    </a:lnTo>
                    <a:lnTo>
                      <a:pt x="155" y="86"/>
                    </a:lnTo>
                    <a:lnTo>
                      <a:pt x="161" y="84"/>
                    </a:lnTo>
                    <a:lnTo>
                      <a:pt x="169" y="80"/>
                    </a:lnTo>
                    <a:lnTo>
                      <a:pt x="173" y="78"/>
                    </a:lnTo>
                    <a:lnTo>
                      <a:pt x="175" y="78"/>
                    </a:lnTo>
                    <a:lnTo>
                      <a:pt x="175" y="76"/>
                    </a:lnTo>
                    <a:lnTo>
                      <a:pt x="179" y="76"/>
                    </a:lnTo>
                    <a:lnTo>
                      <a:pt x="183" y="76"/>
                    </a:lnTo>
                    <a:lnTo>
                      <a:pt x="183" y="76"/>
                    </a:lnTo>
                    <a:lnTo>
                      <a:pt x="183" y="74"/>
                    </a:lnTo>
                    <a:lnTo>
                      <a:pt x="183" y="68"/>
                    </a:lnTo>
                    <a:lnTo>
                      <a:pt x="183" y="66"/>
                    </a:lnTo>
                    <a:lnTo>
                      <a:pt x="183" y="64"/>
                    </a:lnTo>
                    <a:lnTo>
                      <a:pt x="183" y="62"/>
                    </a:lnTo>
                    <a:lnTo>
                      <a:pt x="183" y="58"/>
                    </a:lnTo>
                    <a:lnTo>
                      <a:pt x="183" y="56"/>
                    </a:lnTo>
                    <a:lnTo>
                      <a:pt x="183" y="54"/>
                    </a:lnTo>
                    <a:lnTo>
                      <a:pt x="183" y="50"/>
                    </a:lnTo>
                    <a:lnTo>
                      <a:pt x="183" y="48"/>
                    </a:lnTo>
                    <a:lnTo>
                      <a:pt x="183" y="46"/>
                    </a:lnTo>
                    <a:lnTo>
                      <a:pt x="183" y="44"/>
                    </a:lnTo>
                    <a:lnTo>
                      <a:pt x="183" y="42"/>
                    </a:lnTo>
                    <a:lnTo>
                      <a:pt x="183" y="38"/>
                    </a:lnTo>
                    <a:lnTo>
                      <a:pt x="183" y="36"/>
                    </a:lnTo>
                    <a:lnTo>
                      <a:pt x="183" y="34"/>
                    </a:lnTo>
                    <a:lnTo>
                      <a:pt x="183" y="32"/>
                    </a:lnTo>
                    <a:lnTo>
                      <a:pt x="183" y="30"/>
                    </a:lnTo>
                    <a:lnTo>
                      <a:pt x="183" y="28"/>
                    </a:lnTo>
                    <a:lnTo>
                      <a:pt x="183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3" y="18"/>
                    </a:lnTo>
                    <a:lnTo>
                      <a:pt x="183" y="16"/>
                    </a:lnTo>
                    <a:lnTo>
                      <a:pt x="183" y="10"/>
                    </a:lnTo>
                    <a:lnTo>
                      <a:pt x="183" y="4"/>
                    </a:lnTo>
                    <a:lnTo>
                      <a:pt x="183" y="2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1" y="2"/>
                    </a:lnTo>
                    <a:lnTo>
                      <a:pt x="197" y="2"/>
                    </a:lnTo>
                    <a:lnTo>
                      <a:pt x="199" y="4"/>
                    </a:lnTo>
                    <a:lnTo>
                      <a:pt x="201" y="4"/>
                    </a:lnTo>
                    <a:lnTo>
                      <a:pt x="203" y="4"/>
                    </a:lnTo>
                    <a:lnTo>
                      <a:pt x="205" y="4"/>
                    </a:lnTo>
                    <a:lnTo>
                      <a:pt x="209" y="4"/>
                    </a:lnTo>
                    <a:lnTo>
                      <a:pt x="211" y="6"/>
                    </a:lnTo>
                    <a:lnTo>
                      <a:pt x="213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9" y="6"/>
                    </a:lnTo>
                    <a:lnTo>
                      <a:pt x="219" y="8"/>
                    </a:lnTo>
                    <a:lnTo>
                      <a:pt x="225" y="8"/>
                    </a:lnTo>
                    <a:lnTo>
                      <a:pt x="229" y="10"/>
                    </a:lnTo>
                    <a:lnTo>
                      <a:pt x="233" y="10"/>
                    </a:lnTo>
                    <a:lnTo>
                      <a:pt x="247" y="14"/>
                    </a:lnTo>
                    <a:lnTo>
                      <a:pt x="247" y="16"/>
                    </a:lnTo>
                    <a:lnTo>
                      <a:pt x="249" y="16"/>
                    </a:lnTo>
                    <a:lnTo>
                      <a:pt x="251" y="16"/>
                    </a:lnTo>
                    <a:lnTo>
                      <a:pt x="253" y="16"/>
                    </a:lnTo>
                    <a:lnTo>
                      <a:pt x="257" y="18"/>
                    </a:lnTo>
                    <a:lnTo>
                      <a:pt x="267" y="20"/>
                    </a:lnTo>
                    <a:lnTo>
                      <a:pt x="267" y="22"/>
                    </a:lnTo>
                    <a:lnTo>
                      <a:pt x="271" y="22"/>
                    </a:lnTo>
                    <a:lnTo>
                      <a:pt x="277" y="24"/>
                    </a:lnTo>
                    <a:lnTo>
                      <a:pt x="279" y="26"/>
                    </a:lnTo>
                    <a:lnTo>
                      <a:pt x="279" y="28"/>
                    </a:lnTo>
                    <a:lnTo>
                      <a:pt x="279" y="34"/>
                    </a:lnTo>
                    <a:lnTo>
                      <a:pt x="279" y="36"/>
                    </a:lnTo>
                    <a:lnTo>
                      <a:pt x="279" y="38"/>
                    </a:lnTo>
                    <a:lnTo>
                      <a:pt x="279" y="40"/>
                    </a:lnTo>
                    <a:lnTo>
                      <a:pt x="279" y="42"/>
                    </a:lnTo>
                    <a:lnTo>
                      <a:pt x="279" y="48"/>
                    </a:lnTo>
                    <a:lnTo>
                      <a:pt x="279" y="50"/>
                    </a:lnTo>
                    <a:lnTo>
                      <a:pt x="279" y="52"/>
                    </a:lnTo>
                    <a:lnTo>
                      <a:pt x="279" y="6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0" name="Freeform 29">
                <a:extLst>
                  <a:ext uri="{FF2B5EF4-FFF2-40B4-BE49-F238E27FC236}">
                    <a16:creationId xmlns:a16="http://schemas.microsoft.com/office/drawing/2014/main" id="{40244EC2-0669-7018-41B3-2F6DD90E2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300" y="671513"/>
                <a:ext cx="420688" cy="369888"/>
              </a:xfrm>
              <a:custGeom>
                <a:avLst/>
                <a:gdLst>
                  <a:gd name="T0" fmla="*/ 191 w 265"/>
                  <a:gd name="T1" fmla="*/ 0 h 233"/>
                  <a:gd name="T2" fmla="*/ 219 w 265"/>
                  <a:gd name="T3" fmla="*/ 0 h 233"/>
                  <a:gd name="T4" fmla="*/ 245 w 265"/>
                  <a:gd name="T5" fmla="*/ 0 h 233"/>
                  <a:gd name="T6" fmla="*/ 265 w 265"/>
                  <a:gd name="T7" fmla="*/ 2 h 233"/>
                  <a:gd name="T8" fmla="*/ 261 w 265"/>
                  <a:gd name="T9" fmla="*/ 10 h 233"/>
                  <a:gd name="T10" fmla="*/ 257 w 265"/>
                  <a:gd name="T11" fmla="*/ 18 h 233"/>
                  <a:gd name="T12" fmla="*/ 255 w 265"/>
                  <a:gd name="T13" fmla="*/ 26 h 233"/>
                  <a:gd name="T14" fmla="*/ 253 w 265"/>
                  <a:gd name="T15" fmla="*/ 36 h 233"/>
                  <a:gd name="T16" fmla="*/ 249 w 265"/>
                  <a:gd name="T17" fmla="*/ 44 h 233"/>
                  <a:gd name="T18" fmla="*/ 245 w 265"/>
                  <a:gd name="T19" fmla="*/ 48 h 233"/>
                  <a:gd name="T20" fmla="*/ 241 w 265"/>
                  <a:gd name="T21" fmla="*/ 54 h 233"/>
                  <a:gd name="T22" fmla="*/ 239 w 265"/>
                  <a:gd name="T23" fmla="*/ 64 h 233"/>
                  <a:gd name="T24" fmla="*/ 235 w 265"/>
                  <a:gd name="T25" fmla="*/ 70 h 233"/>
                  <a:gd name="T26" fmla="*/ 233 w 265"/>
                  <a:gd name="T27" fmla="*/ 80 h 233"/>
                  <a:gd name="T28" fmla="*/ 231 w 265"/>
                  <a:gd name="T29" fmla="*/ 90 h 233"/>
                  <a:gd name="T30" fmla="*/ 227 w 265"/>
                  <a:gd name="T31" fmla="*/ 96 h 233"/>
                  <a:gd name="T32" fmla="*/ 225 w 265"/>
                  <a:gd name="T33" fmla="*/ 104 h 233"/>
                  <a:gd name="T34" fmla="*/ 221 w 265"/>
                  <a:gd name="T35" fmla="*/ 114 h 233"/>
                  <a:gd name="T36" fmla="*/ 211 w 265"/>
                  <a:gd name="T37" fmla="*/ 121 h 233"/>
                  <a:gd name="T38" fmla="*/ 199 w 265"/>
                  <a:gd name="T39" fmla="*/ 123 h 233"/>
                  <a:gd name="T40" fmla="*/ 195 w 265"/>
                  <a:gd name="T41" fmla="*/ 129 h 233"/>
                  <a:gd name="T42" fmla="*/ 185 w 265"/>
                  <a:gd name="T43" fmla="*/ 135 h 233"/>
                  <a:gd name="T44" fmla="*/ 181 w 265"/>
                  <a:gd name="T45" fmla="*/ 141 h 233"/>
                  <a:gd name="T46" fmla="*/ 169 w 265"/>
                  <a:gd name="T47" fmla="*/ 145 h 233"/>
                  <a:gd name="T48" fmla="*/ 165 w 265"/>
                  <a:gd name="T49" fmla="*/ 149 h 233"/>
                  <a:gd name="T50" fmla="*/ 159 w 265"/>
                  <a:gd name="T51" fmla="*/ 151 h 233"/>
                  <a:gd name="T52" fmla="*/ 153 w 265"/>
                  <a:gd name="T53" fmla="*/ 155 h 233"/>
                  <a:gd name="T54" fmla="*/ 145 w 265"/>
                  <a:gd name="T55" fmla="*/ 157 h 233"/>
                  <a:gd name="T56" fmla="*/ 137 w 265"/>
                  <a:gd name="T57" fmla="*/ 161 h 233"/>
                  <a:gd name="T58" fmla="*/ 129 w 265"/>
                  <a:gd name="T59" fmla="*/ 165 h 233"/>
                  <a:gd name="T60" fmla="*/ 120 w 265"/>
                  <a:gd name="T61" fmla="*/ 171 h 233"/>
                  <a:gd name="T62" fmla="*/ 112 w 265"/>
                  <a:gd name="T63" fmla="*/ 181 h 233"/>
                  <a:gd name="T64" fmla="*/ 106 w 265"/>
                  <a:gd name="T65" fmla="*/ 191 h 233"/>
                  <a:gd name="T66" fmla="*/ 100 w 265"/>
                  <a:gd name="T67" fmla="*/ 199 h 233"/>
                  <a:gd name="T68" fmla="*/ 96 w 265"/>
                  <a:gd name="T69" fmla="*/ 211 h 233"/>
                  <a:gd name="T70" fmla="*/ 92 w 265"/>
                  <a:gd name="T71" fmla="*/ 219 h 233"/>
                  <a:gd name="T72" fmla="*/ 94 w 265"/>
                  <a:gd name="T73" fmla="*/ 227 h 233"/>
                  <a:gd name="T74" fmla="*/ 82 w 265"/>
                  <a:gd name="T75" fmla="*/ 233 h 233"/>
                  <a:gd name="T76" fmla="*/ 56 w 265"/>
                  <a:gd name="T77" fmla="*/ 233 h 233"/>
                  <a:gd name="T78" fmla="*/ 40 w 265"/>
                  <a:gd name="T79" fmla="*/ 231 h 233"/>
                  <a:gd name="T80" fmla="*/ 36 w 265"/>
                  <a:gd name="T81" fmla="*/ 209 h 233"/>
                  <a:gd name="T82" fmla="*/ 30 w 265"/>
                  <a:gd name="T83" fmla="*/ 173 h 233"/>
                  <a:gd name="T84" fmla="*/ 26 w 265"/>
                  <a:gd name="T85" fmla="*/ 147 h 233"/>
                  <a:gd name="T86" fmla="*/ 20 w 265"/>
                  <a:gd name="T87" fmla="*/ 114 h 233"/>
                  <a:gd name="T88" fmla="*/ 16 w 265"/>
                  <a:gd name="T89" fmla="*/ 94 h 233"/>
                  <a:gd name="T90" fmla="*/ 14 w 265"/>
                  <a:gd name="T91" fmla="*/ 80 h 233"/>
                  <a:gd name="T92" fmla="*/ 12 w 265"/>
                  <a:gd name="T93" fmla="*/ 70 h 233"/>
                  <a:gd name="T94" fmla="*/ 10 w 265"/>
                  <a:gd name="T95" fmla="*/ 60 h 233"/>
                  <a:gd name="T96" fmla="*/ 10 w 265"/>
                  <a:gd name="T97" fmla="*/ 50 h 233"/>
                  <a:gd name="T98" fmla="*/ 8 w 265"/>
                  <a:gd name="T99" fmla="*/ 40 h 233"/>
                  <a:gd name="T100" fmla="*/ 4 w 265"/>
                  <a:gd name="T101" fmla="*/ 26 h 233"/>
                  <a:gd name="T102" fmla="*/ 0 w 265"/>
                  <a:gd name="T103" fmla="*/ 0 h 233"/>
                  <a:gd name="T104" fmla="*/ 20 w 265"/>
                  <a:gd name="T105" fmla="*/ 0 h 233"/>
                  <a:gd name="T106" fmla="*/ 42 w 265"/>
                  <a:gd name="T107" fmla="*/ 0 h 233"/>
                  <a:gd name="T108" fmla="*/ 98 w 265"/>
                  <a:gd name="T109" fmla="*/ 0 h 233"/>
                  <a:gd name="T110" fmla="*/ 143 w 265"/>
                  <a:gd name="T111" fmla="*/ 0 h 233"/>
                  <a:gd name="T112" fmla="*/ 153 w 265"/>
                  <a:gd name="T113" fmla="*/ 0 h 233"/>
                  <a:gd name="T114" fmla="*/ 173 w 265"/>
                  <a:gd name="T115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5" h="233">
                    <a:moveTo>
                      <a:pt x="173" y="0"/>
                    </a:moveTo>
                    <a:lnTo>
                      <a:pt x="175" y="0"/>
                    </a:lnTo>
                    <a:lnTo>
                      <a:pt x="181" y="0"/>
                    </a:lnTo>
                    <a:lnTo>
                      <a:pt x="187" y="0"/>
                    </a:lnTo>
                    <a:lnTo>
                      <a:pt x="191" y="0"/>
                    </a:lnTo>
                    <a:lnTo>
                      <a:pt x="195" y="0"/>
                    </a:lnTo>
                    <a:lnTo>
                      <a:pt x="199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1" y="0"/>
                    </a:lnTo>
                    <a:lnTo>
                      <a:pt x="245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9" y="0"/>
                    </a:lnTo>
                    <a:lnTo>
                      <a:pt x="265" y="0"/>
                    </a:lnTo>
                    <a:lnTo>
                      <a:pt x="265" y="2"/>
                    </a:lnTo>
                    <a:lnTo>
                      <a:pt x="263" y="4"/>
                    </a:lnTo>
                    <a:lnTo>
                      <a:pt x="263" y="6"/>
                    </a:lnTo>
                    <a:lnTo>
                      <a:pt x="263" y="8"/>
                    </a:lnTo>
                    <a:lnTo>
                      <a:pt x="261" y="8"/>
                    </a:lnTo>
                    <a:lnTo>
                      <a:pt x="261" y="10"/>
                    </a:lnTo>
                    <a:lnTo>
                      <a:pt x="261" y="12"/>
                    </a:lnTo>
                    <a:lnTo>
                      <a:pt x="261" y="14"/>
                    </a:lnTo>
                    <a:lnTo>
                      <a:pt x="259" y="14"/>
                    </a:lnTo>
                    <a:lnTo>
                      <a:pt x="259" y="18"/>
                    </a:lnTo>
                    <a:lnTo>
                      <a:pt x="257" y="18"/>
                    </a:lnTo>
                    <a:lnTo>
                      <a:pt x="257" y="20"/>
                    </a:lnTo>
                    <a:lnTo>
                      <a:pt x="257" y="22"/>
                    </a:lnTo>
                    <a:lnTo>
                      <a:pt x="257" y="24"/>
                    </a:lnTo>
                    <a:lnTo>
                      <a:pt x="255" y="24"/>
                    </a:lnTo>
                    <a:lnTo>
                      <a:pt x="255" y="26"/>
                    </a:lnTo>
                    <a:lnTo>
                      <a:pt x="255" y="28"/>
                    </a:lnTo>
                    <a:lnTo>
                      <a:pt x="253" y="30"/>
                    </a:lnTo>
                    <a:lnTo>
                      <a:pt x="253" y="32"/>
                    </a:lnTo>
                    <a:lnTo>
                      <a:pt x="253" y="34"/>
                    </a:lnTo>
                    <a:lnTo>
                      <a:pt x="253" y="36"/>
                    </a:lnTo>
                    <a:lnTo>
                      <a:pt x="251" y="38"/>
                    </a:lnTo>
                    <a:lnTo>
                      <a:pt x="251" y="40"/>
                    </a:lnTo>
                    <a:lnTo>
                      <a:pt x="249" y="40"/>
                    </a:lnTo>
                    <a:lnTo>
                      <a:pt x="249" y="42"/>
                    </a:lnTo>
                    <a:lnTo>
                      <a:pt x="249" y="44"/>
                    </a:lnTo>
                    <a:lnTo>
                      <a:pt x="247" y="44"/>
                    </a:lnTo>
                    <a:lnTo>
                      <a:pt x="247" y="46"/>
                    </a:lnTo>
                    <a:lnTo>
                      <a:pt x="247" y="46"/>
                    </a:lnTo>
                    <a:lnTo>
                      <a:pt x="245" y="46"/>
                    </a:lnTo>
                    <a:lnTo>
                      <a:pt x="245" y="48"/>
                    </a:lnTo>
                    <a:lnTo>
                      <a:pt x="245" y="50"/>
                    </a:lnTo>
                    <a:lnTo>
                      <a:pt x="243" y="50"/>
                    </a:lnTo>
                    <a:lnTo>
                      <a:pt x="243" y="52"/>
                    </a:lnTo>
                    <a:lnTo>
                      <a:pt x="243" y="54"/>
                    </a:lnTo>
                    <a:lnTo>
                      <a:pt x="241" y="54"/>
                    </a:lnTo>
                    <a:lnTo>
                      <a:pt x="241" y="56"/>
                    </a:lnTo>
                    <a:lnTo>
                      <a:pt x="241" y="58"/>
                    </a:lnTo>
                    <a:lnTo>
                      <a:pt x="239" y="60"/>
                    </a:lnTo>
                    <a:lnTo>
                      <a:pt x="239" y="62"/>
                    </a:lnTo>
                    <a:lnTo>
                      <a:pt x="239" y="64"/>
                    </a:lnTo>
                    <a:lnTo>
                      <a:pt x="239" y="66"/>
                    </a:lnTo>
                    <a:lnTo>
                      <a:pt x="237" y="66"/>
                    </a:lnTo>
                    <a:lnTo>
                      <a:pt x="237" y="68"/>
                    </a:lnTo>
                    <a:lnTo>
                      <a:pt x="237" y="70"/>
                    </a:lnTo>
                    <a:lnTo>
                      <a:pt x="235" y="70"/>
                    </a:lnTo>
                    <a:lnTo>
                      <a:pt x="235" y="72"/>
                    </a:lnTo>
                    <a:lnTo>
                      <a:pt x="235" y="74"/>
                    </a:lnTo>
                    <a:lnTo>
                      <a:pt x="233" y="76"/>
                    </a:lnTo>
                    <a:lnTo>
                      <a:pt x="233" y="78"/>
                    </a:lnTo>
                    <a:lnTo>
                      <a:pt x="233" y="80"/>
                    </a:lnTo>
                    <a:lnTo>
                      <a:pt x="233" y="82"/>
                    </a:lnTo>
                    <a:lnTo>
                      <a:pt x="231" y="84"/>
                    </a:lnTo>
                    <a:lnTo>
                      <a:pt x="233" y="86"/>
                    </a:lnTo>
                    <a:lnTo>
                      <a:pt x="231" y="86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29" y="94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7" y="96"/>
                    </a:lnTo>
                    <a:lnTo>
                      <a:pt x="227" y="98"/>
                    </a:lnTo>
                    <a:lnTo>
                      <a:pt x="227" y="100"/>
                    </a:lnTo>
                    <a:lnTo>
                      <a:pt x="227" y="102"/>
                    </a:lnTo>
                    <a:lnTo>
                      <a:pt x="225" y="102"/>
                    </a:lnTo>
                    <a:lnTo>
                      <a:pt x="225" y="104"/>
                    </a:lnTo>
                    <a:lnTo>
                      <a:pt x="225" y="106"/>
                    </a:lnTo>
                    <a:lnTo>
                      <a:pt x="223" y="108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1" y="114"/>
                    </a:lnTo>
                    <a:lnTo>
                      <a:pt x="221" y="116"/>
                    </a:lnTo>
                    <a:lnTo>
                      <a:pt x="219" y="116"/>
                    </a:lnTo>
                    <a:lnTo>
                      <a:pt x="219" y="119"/>
                    </a:lnTo>
                    <a:lnTo>
                      <a:pt x="215" y="119"/>
                    </a:lnTo>
                    <a:lnTo>
                      <a:pt x="211" y="121"/>
                    </a:lnTo>
                    <a:lnTo>
                      <a:pt x="205" y="121"/>
                    </a:lnTo>
                    <a:lnTo>
                      <a:pt x="205" y="123"/>
                    </a:lnTo>
                    <a:lnTo>
                      <a:pt x="203" y="123"/>
                    </a:lnTo>
                    <a:lnTo>
                      <a:pt x="203" y="123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7" y="129"/>
                    </a:lnTo>
                    <a:lnTo>
                      <a:pt x="195" y="129"/>
                    </a:lnTo>
                    <a:lnTo>
                      <a:pt x="195" y="131"/>
                    </a:lnTo>
                    <a:lnTo>
                      <a:pt x="193" y="131"/>
                    </a:lnTo>
                    <a:lnTo>
                      <a:pt x="193" y="135"/>
                    </a:lnTo>
                    <a:lnTo>
                      <a:pt x="187" y="135"/>
                    </a:lnTo>
                    <a:lnTo>
                      <a:pt x="185" y="135"/>
                    </a:lnTo>
                    <a:lnTo>
                      <a:pt x="183" y="135"/>
                    </a:lnTo>
                    <a:lnTo>
                      <a:pt x="181" y="135"/>
                    </a:lnTo>
                    <a:lnTo>
                      <a:pt x="181" y="137"/>
                    </a:lnTo>
                    <a:lnTo>
                      <a:pt x="181" y="139"/>
                    </a:lnTo>
                    <a:lnTo>
                      <a:pt x="181" y="141"/>
                    </a:lnTo>
                    <a:lnTo>
                      <a:pt x="177" y="141"/>
                    </a:lnTo>
                    <a:lnTo>
                      <a:pt x="175" y="143"/>
                    </a:lnTo>
                    <a:lnTo>
                      <a:pt x="173" y="143"/>
                    </a:lnTo>
                    <a:lnTo>
                      <a:pt x="171" y="145"/>
                    </a:lnTo>
                    <a:lnTo>
                      <a:pt x="169" y="145"/>
                    </a:lnTo>
                    <a:lnTo>
                      <a:pt x="169" y="147"/>
                    </a:lnTo>
                    <a:lnTo>
                      <a:pt x="167" y="145"/>
                    </a:lnTo>
                    <a:lnTo>
                      <a:pt x="167" y="147"/>
                    </a:lnTo>
                    <a:lnTo>
                      <a:pt x="165" y="147"/>
                    </a:lnTo>
                    <a:lnTo>
                      <a:pt x="165" y="149"/>
                    </a:lnTo>
                    <a:lnTo>
                      <a:pt x="163" y="149"/>
                    </a:lnTo>
                    <a:lnTo>
                      <a:pt x="161" y="149"/>
                    </a:lnTo>
                    <a:lnTo>
                      <a:pt x="161" y="151"/>
                    </a:lnTo>
                    <a:lnTo>
                      <a:pt x="159" y="149"/>
                    </a:lnTo>
                    <a:lnTo>
                      <a:pt x="159" y="151"/>
                    </a:lnTo>
                    <a:lnTo>
                      <a:pt x="157" y="151"/>
                    </a:lnTo>
                    <a:lnTo>
                      <a:pt x="157" y="153"/>
                    </a:lnTo>
                    <a:lnTo>
                      <a:pt x="155" y="153"/>
                    </a:lnTo>
                    <a:lnTo>
                      <a:pt x="155" y="155"/>
                    </a:lnTo>
                    <a:lnTo>
                      <a:pt x="153" y="155"/>
                    </a:lnTo>
                    <a:lnTo>
                      <a:pt x="151" y="155"/>
                    </a:lnTo>
                    <a:lnTo>
                      <a:pt x="149" y="155"/>
                    </a:lnTo>
                    <a:lnTo>
                      <a:pt x="149" y="157"/>
                    </a:lnTo>
                    <a:lnTo>
                      <a:pt x="147" y="157"/>
                    </a:lnTo>
                    <a:lnTo>
                      <a:pt x="145" y="157"/>
                    </a:lnTo>
                    <a:lnTo>
                      <a:pt x="145" y="159"/>
                    </a:lnTo>
                    <a:lnTo>
                      <a:pt x="143" y="159"/>
                    </a:lnTo>
                    <a:lnTo>
                      <a:pt x="141" y="159"/>
                    </a:lnTo>
                    <a:lnTo>
                      <a:pt x="139" y="161"/>
                    </a:lnTo>
                    <a:lnTo>
                      <a:pt x="137" y="161"/>
                    </a:lnTo>
                    <a:lnTo>
                      <a:pt x="135" y="163"/>
                    </a:lnTo>
                    <a:lnTo>
                      <a:pt x="133" y="163"/>
                    </a:lnTo>
                    <a:lnTo>
                      <a:pt x="133" y="165"/>
                    </a:lnTo>
                    <a:lnTo>
                      <a:pt x="131" y="165"/>
                    </a:lnTo>
                    <a:lnTo>
                      <a:pt x="129" y="165"/>
                    </a:lnTo>
                    <a:lnTo>
                      <a:pt x="127" y="165"/>
                    </a:lnTo>
                    <a:lnTo>
                      <a:pt x="125" y="167"/>
                    </a:lnTo>
                    <a:lnTo>
                      <a:pt x="122" y="169"/>
                    </a:lnTo>
                    <a:lnTo>
                      <a:pt x="120" y="169"/>
                    </a:lnTo>
                    <a:lnTo>
                      <a:pt x="120" y="171"/>
                    </a:lnTo>
                    <a:lnTo>
                      <a:pt x="118" y="173"/>
                    </a:lnTo>
                    <a:lnTo>
                      <a:pt x="116" y="177"/>
                    </a:lnTo>
                    <a:lnTo>
                      <a:pt x="114" y="177"/>
                    </a:lnTo>
                    <a:lnTo>
                      <a:pt x="112" y="179"/>
                    </a:lnTo>
                    <a:lnTo>
                      <a:pt x="112" y="181"/>
                    </a:lnTo>
                    <a:lnTo>
                      <a:pt x="110" y="183"/>
                    </a:lnTo>
                    <a:lnTo>
                      <a:pt x="110" y="187"/>
                    </a:lnTo>
                    <a:lnTo>
                      <a:pt x="108" y="187"/>
                    </a:lnTo>
                    <a:lnTo>
                      <a:pt x="108" y="189"/>
                    </a:lnTo>
                    <a:lnTo>
                      <a:pt x="106" y="191"/>
                    </a:lnTo>
                    <a:lnTo>
                      <a:pt x="106" y="191"/>
                    </a:lnTo>
                    <a:lnTo>
                      <a:pt x="104" y="191"/>
                    </a:lnTo>
                    <a:lnTo>
                      <a:pt x="104" y="193"/>
                    </a:lnTo>
                    <a:lnTo>
                      <a:pt x="102" y="197"/>
                    </a:lnTo>
                    <a:lnTo>
                      <a:pt x="100" y="199"/>
                    </a:lnTo>
                    <a:lnTo>
                      <a:pt x="100" y="201"/>
                    </a:lnTo>
                    <a:lnTo>
                      <a:pt x="98" y="205"/>
                    </a:lnTo>
                    <a:lnTo>
                      <a:pt x="98" y="207"/>
                    </a:lnTo>
                    <a:lnTo>
                      <a:pt x="96" y="209"/>
                    </a:lnTo>
                    <a:lnTo>
                      <a:pt x="96" y="211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4" y="215"/>
                    </a:lnTo>
                    <a:lnTo>
                      <a:pt x="92" y="217"/>
                    </a:lnTo>
                    <a:lnTo>
                      <a:pt x="92" y="219"/>
                    </a:lnTo>
                    <a:lnTo>
                      <a:pt x="92" y="221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2" y="227"/>
                    </a:lnTo>
                    <a:lnTo>
                      <a:pt x="90" y="229"/>
                    </a:lnTo>
                    <a:lnTo>
                      <a:pt x="90" y="231"/>
                    </a:lnTo>
                    <a:lnTo>
                      <a:pt x="88" y="233"/>
                    </a:lnTo>
                    <a:lnTo>
                      <a:pt x="82" y="233"/>
                    </a:lnTo>
                    <a:lnTo>
                      <a:pt x="80" y="233"/>
                    </a:lnTo>
                    <a:lnTo>
                      <a:pt x="60" y="233"/>
                    </a:lnTo>
                    <a:lnTo>
                      <a:pt x="58" y="233"/>
                    </a:lnTo>
                    <a:lnTo>
                      <a:pt x="58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48" y="233"/>
                    </a:lnTo>
                    <a:lnTo>
                      <a:pt x="44" y="233"/>
                    </a:lnTo>
                    <a:lnTo>
                      <a:pt x="40" y="233"/>
                    </a:lnTo>
                    <a:lnTo>
                      <a:pt x="40" y="231"/>
                    </a:lnTo>
                    <a:lnTo>
                      <a:pt x="40" y="229"/>
                    </a:lnTo>
                    <a:lnTo>
                      <a:pt x="40" y="223"/>
                    </a:lnTo>
                    <a:lnTo>
                      <a:pt x="38" y="219"/>
                    </a:lnTo>
                    <a:lnTo>
                      <a:pt x="38" y="211"/>
                    </a:lnTo>
                    <a:lnTo>
                      <a:pt x="36" y="209"/>
                    </a:lnTo>
                    <a:lnTo>
                      <a:pt x="36" y="201"/>
                    </a:lnTo>
                    <a:lnTo>
                      <a:pt x="34" y="189"/>
                    </a:lnTo>
                    <a:lnTo>
                      <a:pt x="32" y="187"/>
                    </a:lnTo>
                    <a:lnTo>
                      <a:pt x="32" y="181"/>
                    </a:lnTo>
                    <a:lnTo>
                      <a:pt x="30" y="173"/>
                    </a:lnTo>
                    <a:lnTo>
                      <a:pt x="28" y="165"/>
                    </a:lnTo>
                    <a:lnTo>
                      <a:pt x="28" y="161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6" y="147"/>
                    </a:lnTo>
                    <a:lnTo>
                      <a:pt x="24" y="143"/>
                    </a:lnTo>
                    <a:lnTo>
                      <a:pt x="24" y="137"/>
                    </a:lnTo>
                    <a:lnTo>
                      <a:pt x="22" y="133"/>
                    </a:lnTo>
                    <a:lnTo>
                      <a:pt x="22" y="127"/>
                    </a:lnTo>
                    <a:lnTo>
                      <a:pt x="20" y="114"/>
                    </a:lnTo>
                    <a:lnTo>
                      <a:pt x="18" y="106"/>
                    </a:lnTo>
                    <a:lnTo>
                      <a:pt x="18" y="102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2" y="1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98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37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63" y="0"/>
                    </a:lnTo>
                    <a:lnTo>
                      <a:pt x="171" y="0"/>
                    </a:lnTo>
                    <a:lnTo>
                      <a:pt x="173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1" name="Freeform 30">
                <a:extLst>
                  <a:ext uri="{FF2B5EF4-FFF2-40B4-BE49-F238E27FC236}">
                    <a16:creationId xmlns:a16="http://schemas.microsoft.com/office/drawing/2014/main" id="{F9530923-312A-18BD-AC83-4EAE8BF6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663" y="889000"/>
                <a:ext cx="403225" cy="409575"/>
              </a:xfrm>
              <a:custGeom>
                <a:avLst/>
                <a:gdLst>
                  <a:gd name="T0" fmla="*/ 36 w 254"/>
                  <a:gd name="T1" fmla="*/ 0 h 258"/>
                  <a:gd name="T2" fmla="*/ 50 w 254"/>
                  <a:gd name="T3" fmla="*/ 20 h 258"/>
                  <a:gd name="T4" fmla="*/ 76 w 254"/>
                  <a:gd name="T5" fmla="*/ 24 h 258"/>
                  <a:gd name="T6" fmla="*/ 110 w 254"/>
                  <a:gd name="T7" fmla="*/ 24 h 258"/>
                  <a:gd name="T8" fmla="*/ 132 w 254"/>
                  <a:gd name="T9" fmla="*/ 24 h 258"/>
                  <a:gd name="T10" fmla="*/ 150 w 254"/>
                  <a:gd name="T11" fmla="*/ 22 h 258"/>
                  <a:gd name="T12" fmla="*/ 162 w 254"/>
                  <a:gd name="T13" fmla="*/ 24 h 258"/>
                  <a:gd name="T14" fmla="*/ 168 w 254"/>
                  <a:gd name="T15" fmla="*/ 30 h 258"/>
                  <a:gd name="T16" fmla="*/ 174 w 254"/>
                  <a:gd name="T17" fmla="*/ 24 h 258"/>
                  <a:gd name="T18" fmla="*/ 186 w 254"/>
                  <a:gd name="T19" fmla="*/ 24 h 258"/>
                  <a:gd name="T20" fmla="*/ 204 w 254"/>
                  <a:gd name="T21" fmla="*/ 24 h 258"/>
                  <a:gd name="T22" fmla="*/ 222 w 254"/>
                  <a:gd name="T23" fmla="*/ 24 h 258"/>
                  <a:gd name="T24" fmla="*/ 254 w 254"/>
                  <a:gd name="T25" fmla="*/ 24 h 258"/>
                  <a:gd name="T26" fmla="*/ 254 w 254"/>
                  <a:gd name="T27" fmla="*/ 42 h 258"/>
                  <a:gd name="T28" fmla="*/ 254 w 254"/>
                  <a:gd name="T29" fmla="*/ 56 h 258"/>
                  <a:gd name="T30" fmla="*/ 254 w 254"/>
                  <a:gd name="T31" fmla="*/ 78 h 258"/>
                  <a:gd name="T32" fmla="*/ 254 w 254"/>
                  <a:gd name="T33" fmla="*/ 98 h 258"/>
                  <a:gd name="T34" fmla="*/ 254 w 254"/>
                  <a:gd name="T35" fmla="*/ 114 h 258"/>
                  <a:gd name="T36" fmla="*/ 254 w 254"/>
                  <a:gd name="T37" fmla="*/ 132 h 258"/>
                  <a:gd name="T38" fmla="*/ 254 w 254"/>
                  <a:gd name="T39" fmla="*/ 150 h 258"/>
                  <a:gd name="T40" fmla="*/ 254 w 254"/>
                  <a:gd name="T41" fmla="*/ 170 h 258"/>
                  <a:gd name="T42" fmla="*/ 238 w 254"/>
                  <a:gd name="T43" fmla="*/ 172 h 258"/>
                  <a:gd name="T44" fmla="*/ 218 w 254"/>
                  <a:gd name="T45" fmla="*/ 172 h 258"/>
                  <a:gd name="T46" fmla="*/ 204 w 254"/>
                  <a:gd name="T47" fmla="*/ 178 h 258"/>
                  <a:gd name="T48" fmla="*/ 194 w 254"/>
                  <a:gd name="T49" fmla="*/ 180 h 258"/>
                  <a:gd name="T50" fmla="*/ 190 w 254"/>
                  <a:gd name="T51" fmla="*/ 192 h 258"/>
                  <a:gd name="T52" fmla="*/ 190 w 254"/>
                  <a:gd name="T53" fmla="*/ 198 h 258"/>
                  <a:gd name="T54" fmla="*/ 188 w 254"/>
                  <a:gd name="T55" fmla="*/ 218 h 258"/>
                  <a:gd name="T56" fmla="*/ 178 w 254"/>
                  <a:gd name="T57" fmla="*/ 224 h 258"/>
                  <a:gd name="T58" fmla="*/ 168 w 254"/>
                  <a:gd name="T59" fmla="*/ 228 h 258"/>
                  <a:gd name="T60" fmla="*/ 158 w 254"/>
                  <a:gd name="T61" fmla="*/ 232 h 258"/>
                  <a:gd name="T62" fmla="*/ 154 w 254"/>
                  <a:gd name="T63" fmla="*/ 238 h 258"/>
                  <a:gd name="T64" fmla="*/ 152 w 254"/>
                  <a:gd name="T65" fmla="*/ 248 h 258"/>
                  <a:gd name="T66" fmla="*/ 150 w 254"/>
                  <a:gd name="T67" fmla="*/ 258 h 258"/>
                  <a:gd name="T68" fmla="*/ 138 w 254"/>
                  <a:gd name="T69" fmla="*/ 258 h 258"/>
                  <a:gd name="T70" fmla="*/ 128 w 254"/>
                  <a:gd name="T71" fmla="*/ 258 h 258"/>
                  <a:gd name="T72" fmla="*/ 114 w 254"/>
                  <a:gd name="T73" fmla="*/ 256 h 258"/>
                  <a:gd name="T74" fmla="*/ 100 w 254"/>
                  <a:gd name="T75" fmla="*/ 256 h 258"/>
                  <a:gd name="T76" fmla="*/ 92 w 254"/>
                  <a:gd name="T77" fmla="*/ 256 h 258"/>
                  <a:gd name="T78" fmla="*/ 80 w 254"/>
                  <a:gd name="T79" fmla="*/ 256 h 258"/>
                  <a:gd name="T80" fmla="*/ 66 w 254"/>
                  <a:gd name="T81" fmla="*/ 256 h 258"/>
                  <a:gd name="T82" fmla="*/ 48 w 254"/>
                  <a:gd name="T83" fmla="*/ 256 h 258"/>
                  <a:gd name="T84" fmla="*/ 34 w 254"/>
                  <a:gd name="T85" fmla="*/ 254 h 258"/>
                  <a:gd name="T86" fmla="*/ 22 w 254"/>
                  <a:gd name="T87" fmla="*/ 254 h 258"/>
                  <a:gd name="T88" fmla="*/ 8 w 254"/>
                  <a:gd name="T89" fmla="*/ 254 h 258"/>
                  <a:gd name="T90" fmla="*/ 0 w 254"/>
                  <a:gd name="T91" fmla="*/ 250 h 258"/>
                  <a:gd name="T92" fmla="*/ 2 w 254"/>
                  <a:gd name="T93" fmla="*/ 234 h 258"/>
                  <a:gd name="T94" fmla="*/ 2 w 254"/>
                  <a:gd name="T95" fmla="*/ 216 h 258"/>
                  <a:gd name="T96" fmla="*/ 2 w 254"/>
                  <a:gd name="T97" fmla="*/ 204 h 258"/>
                  <a:gd name="T98" fmla="*/ 2 w 254"/>
                  <a:gd name="T99" fmla="*/ 194 h 258"/>
                  <a:gd name="T100" fmla="*/ 2 w 254"/>
                  <a:gd name="T101" fmla="*/ 164 h 258"/>
                  <a:gd name="T102" fmla="*/ 4 w 254"/>
                  <a:gd name="T103" fmla="*/ 146 h 258"/>
                  <a:gd name="T104" fmla="*/ 4 w 254"/>
                  <a:gd name="T105" fmla="*/ 132 h 258"/>
                  <a:gd name="T106" fmla="*/ 4 w 254"/>
                  <a:gd name="T107" fmla="*/ 106 h 258"/>
                  <a:gd name="T108" fmla="*/ 4 w 254"/>
                  <a:gd name="T109" fmla="*/ 88 h 258"/>
                  <a:gd name="T110" fmla="*/ 4 w 254"/>
                  <a:gd name="T111" fmla="*/ 58 h 258"/>
                  <a:gd name="T112" fmla="*/ 4 w 254"/>
                  <a:gd name="T113" fmla="*/ 44 h 258"/>
                  <a:gd name="T114" fmla="*/ 4 w 254"/>
                  <a:gd name="T115" fmla="*/ 20 h 258"/>
                  <a:gd name="T116" fmla="*/ 4 w 254"/>
                  <a:gd name="T117" fmla="*/ 2 h 258"/>
                  <a:gd name="T118" fmla="*/ 18 w 254"/>
                  <a:gd name="T11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4" h="258">
                    <a:moveTo>
                      <a:pt x="22" y="0"/>
                    </a:move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0" y="6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6" y="22"/>
                    </a:lnTo>
                    <a:lnTo>
                      <a:pt x="60" y="22"/>
                    </a:lnTo>
                    <a:lnTo>
                      <a:pt x="66" y="22"/>
                    </a:lnTo>
                    <a:lnTo>
                      <a:pt x="76" y="24"/>
                    </a:lnTo>
                    <a:lnTo>
                      <a:pt x="84" y="24"/>
                    </a:lnTo>
                    <a:lnTo>
                      <a:pt x="88" y="24"/>
                    </a:lnTo>
                    <a:lnTo>
                      <a:pt x="94" y="24"/>
                    </a:lnTo>
                    <a:lnTo>
                      <a:pt x="96" y="24"/>
                    </a:lnTo>
                    <a:lnTo>
                      <a:pt x="102" y="24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8" y="24"/>
                    </a:lnTo>
                    <a:lnTo>
                      <a:pt x="120" y="24"/>
                    </a:lnTo>
                    <a:lnTo>
                      <a:pt x="122" y="24"/>
                    </a:lnTo>
                    <a:lnTo>
                      <a:pt x="126" y="24"/>
                    </a:lnTo>
                    <a:lnTo>
                      <a:pt x="132" y="24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50" y="18"/>
                    </a:lnTo>
                    <a:lnTo>
                      <a:pt x="150" y="22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6" y="24"/>
                    </a:lnTo>
                    <a:lnTo>
                      <a:pt x="158" y="24"/>
                    </a:lnTo>
                    <a:lnTo>
                      <a:pt x="162" y="24"/>
                    </a:lnTo>
                    <a:lnTo>
                      <a:pt x="164" y="24"/>
                    </a:lnTo>
                    <a:lnTo>
                      <a:pt x="164" y="26"/>
                    </a:lnTo>
                    <a:lnTo>
                      <a:pt x="164" y="28"/>
                    </a:lnTo>
                    <a:lnTo>
                      <a:pt x="164" y="30"/>
                    </a:lnTo>
                    <a:lnTo>
                      <a:pt x="166" y="30"/>
                    </a:lnTo>
                    <a:lnTo>
                      <a:pt x="168" y="30"/>
                    </a:lnTo>
                    <a:lnTo>
                      <a:pt x="170" y="30"/>
                    </a:lnTo>
                    <a:lnTo>
                      <a:pt x="170" y="28"/>
                    </a:lnTo>
                    <a:lnTo>
                      <a:pt x="170" y="26"/>
                    </a:lnTo>
                    <a:lnTo>
                      <a:pt x="170" y="24"/>
                    </a:lnTo>
                    <a:lnTo>
                      <a:pt x="172" y="24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8" y="24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8" y="24"/>
                    </a:lnTo>
                    <a:lnTo>
                      <a:pt x="188" y="24"/>
                    </a:lnTo>
                    <a:lnTo>
                      <a:pt x="194" y="24"/>
                    </a:lnTo>
                    <a:lnTo>
                      <a:pt x="198" y="24"/>
                    </a:lnTo>
                    <a:lnTo>
                      <a:pt x="200" y="24"/>
                    </a:lnTo>
                    <a:lnTo>
                      <a:pt x="204" y="24"/>
                    </a:lnTo>
                    <a:lnTo>
                      <a:pt x="206" y="24"/>
                    </a:lnTo>
                    <a:lnTo>
                      <a:pt x="210" y="24"/>
                    </a:lnTo>
                    <a:lnTo>
                      <a:pt x="214" y="24"/>
                    </a:lnTo>
                    <a:lnTo>
                      <a:pt x="218" y="24"/>
                    </a:lnTo>
                    <a:lnTo>
                      <a:pt x="220" y="24"/>
                    </a:lnTo>
                    <a:lnTo>
                      <a:pt x="222" y="24"/>
                    </a:lnTo>
                    <a:lnTo>
                      <a:pt x="226" y="24"/>
                    </a:lnTo>
                    <a:lnTo>
                      <a:pt x="234" y="24"/>
                    </a:lnTo>
                    <a:lnTo>
                      <a:pt x="238" y="24"/>
                    </a:lnTo>
                    <a:lnTo>
                      <a:pt x="242" y="24"/>
                    </a:lnTo>
                    <a:lnTo>
                      <a:pt x="246" y="24"/>
                    </a:lnTo>
                    <a:lnTo>
                      <a:pt x="254" y="24"/>
                    </a:lnTo>
                    <a:lnTo>
                      <a:pt x="254" y="26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4" y="34"/>
                    </a:lnTo>
                    <a:lnTo>
                      <a:pt x="254" y="38"/>
                    </a:lnTo>
                    <a:lnTo>
                      <a:pt x="254" y="42"/>
                    </a:lnTo>
                    <a:lnTo>
                      <a:pt x="254" y="44"/>
                    </a:lnTo>
                    <a:lnTo>
                      <a:pt x="254" y="46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4" y="56"/>
                    </a:lnTo>
                    <a:lnTo>
                      <a:pt x="254" y="58"/>
                    </a:lnTo>
                    <a:lnTo>
                      <a:pt x="254" y="62"/>
                    </a:lnTo>
                    <a:lnTo>
                      <a:pt x="254" y="68"/>
                    </a:lnTo>
                    <a:lnTo>
                      <a:pt x="254" y="72"/>
                    </a:lnTo>
                    <a:lnTo>
                      <a:pt x="254" y="76"/>
                    </a:lnTo>
                    <a:lnTo>
                      <a:pt x="254" y="78"/>
                    </a:lnTo>
                    <a:lnTo>
                      <a:pt x="254" y="82"/>
                    </a:lnTo>
                    <a:lnTo>
                      <a:pt x="254" y="86"/>
                    </a:lnTo>
                    <a:lnTo>
                      <a:pt x="254" y="90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8"/>
                    </a:lnTo>
                    <a:lnTo>
                      <a:pt x="254" y="102"/>
                    </a:lnTo>
                    <a:lnTo>
                      <a:pt x="254" y="104"/>
                    </a:lnTo>
                    <a:lnTo>
                      <a:pt x="254" y="106"/>
                    </a:lnTo>
                    <a:lnTo>
                      <a:pt x="254" y="108"/>
                    </a:lnTo>
                    <a:lnTo>
                      <a:pt x="254" y="112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4" y="118"/>
                    </a:lnTo>
                    <a:lnTo>
                      <a:pt x="254" y="122"/>
                    </a:lnTo>
                    <a:lnTo>
                      <a:pt x="254" y="126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4" y="136"/>
                    </a:lnTo>
                    <a:lnTo>
                      <a:pt x="254" y="142"/>
                    </a:lnTo>
                    <a:lnTo>
                      <a:pt x="254" y="146"/>
                    </a:lnTo>
                    <a:lnTo>
                      <a:pt x="254" y="148"/>
                    </a:lnTo>
                    <a:lnTo>
                      <a:pt x="254" y="150"/>
                    </a:lnTo>
                    <a:lnTo>
                      <a:pt x="254" y="154"/>
                    </a:lnTo>
                    <a:lnTo>
                      <a:pt x="254" y="156"/>
                    </a:lnTo>
                    <a:lnTo>
                      <a:pt x="254" y="158"/>
                    </a:lnTo>
                    <a:lnTo>
                      <a:pt x="254" y="160"/>
                    </a:lnTo>
                    <a:lnTo>
                      <a:pt x="254" y="166"/>
                    </a:lnTo>
                    <a:lnTo>
                      <a:pt x="254" y="170"/>
                    </a:lnTo>
                    <a:lnTo>
                      <a:pt x="254" y="172"/>
                    </a:lnTo>
                    <a:lnTo>
                      <a:pt x="252" y="172"/>
                    </a:lnTo>
                    <a:lnTo>
                      <a:pt x="250" y="172"/>
                    </a:lnTo>
                    <a:lnTo>
                      <a:pt x="246" y="172"/>
                    </a:lnTo>
                    <a:lnTo>
                      <a:pt x="244" y="172"/>
                    </a:lnTo>
                    <a:lnTo>
                      <a:pt x="238" y="172"/>
                    </a:lnTo>
                    <a:lnTo>
                      <a:pt x="236" y="172"/>
                    </a:lnTo>
                    <a:lnTo>
                      <a:pt x="236" y="172"/>
                    </a:lnTo>
                    <a:lnTo>
                      <a:pt x="232" y="172"/>
                    </a:lnTo>
                    <a:lnTo>
                      <a:pt x="230" y="172"/>
                    </a:lnTo>
                    <a:lnTo>
                      <a:pt x="228" y="172"/>
                    </a:lnTo>
                    <a:lnTo>
                      <a:pt x="218" y="172"/>
                    </a:lnTo>
                    <a:lnTo>
                      <a:pt x="216" y="172"/>
                    </a:lnTo>
                    <a:lnTo>
                      <a:pt x="214" y="172"/>
                    </a:lnTo>
                    <a:lnTo>
                      <a:pt x="210" y="172"/>
                    </a:lnTo>
                    <a:lnTo>
                      <a:pt x="208" y="174"/>
                    </a:lnTo>
                    <a:lnTo>
                      <a:pt x="206" y="176"/>
                    </a:lnTo>
                    <a:lnTo>
                      <a:pt x="204" y="178"/>
                    </a:lnTo>
                    <a:lnTo>
                      <a:pt x="202" y="178"/>
                    </a:lnTo>
                    <a:lnTo>
                      <a:pt x="202" y="180"/>
                    </a:lnTo>
                    <a:lnTo>
                      <a:pt x="200" y="180"/>
                    </a:lnTo>
                    <a:lnTo>
                      <a:pt x="198" y="180"/>
                    </a:lnTo>
                    <a:lnTo>
                      <a:pt x="196" y="180"/>
                    </a:lnTo>
                    <a:lnTo>
                      <a:pt x="194" y="180"/>
                    </a:lnTo>
                    <a:lnTo>
                      <a:pt x="194" y="182"/>
                    </a:lnTo>
                    <a:lnTo>
                      <a:pt x="192" y="184"/>
                    </a:lnTo>
                    <a:lnTo>
                      <a:pt x="192" y="186"/>
                    </a:lnTo>
                    <a:lnTo>
                      <a:pt x="192" y="188"/>
                    </a:lnTo>
                    <a:lnTo>
                      <a:pt x="190" y="190"/>
                    </a:lnTo>
                    <a:lnTo>
                      <a:pt x="190" y="192"/>
                    </a:lnTo>
                    <a:lnTo>
                      <a:pt x="190" y="194"/>
                    </a:lnTo>
                    <a:lnTo>
                      <a:pt x="190" y="196"/>
                    </a:lnTo>
                    <a:lnTo>
                      <a:pt x="192" y="196"/>
                    </a:lnTo>
                    <a:lnTo>
                      <a:pt x="192" y="198"/>
                    </a:lnTo>
                    <a:lnTo>
                      <a:pt x="190" y="198"/>
                    </a:lnTo>
                    <a:lnTo>
                      <a:pt x="190" y="198"/>
                    </a:lnTo>
                    <a:lnTo>
                      <a:pt x="190" y="202"/>
                    </a:lnTo>
                    <a:lnTo>
                      <a:pt x="190" y="204"/>
                    </a:lnTo>
                    <a:lnTo>
                      <a:pt x="190" y="208"/>
                    </a:lnTo>
                    <a:lnTo>
                      <a:pt x="190" y="212"/>
                    </a:lnTo>
                    <a:lnTo>
                      <a:pt x="190" y="214"/>
                    </a:lnTo>
                    <a:lnTo>
                      <a:pt x="188" y="218"/>
                    </a:lnTo>
                    <a:lnTo>
                      <a:pt x="188" y="220"/>
                    </a:lnTo>
                    <a:lnTo>
                      <a:pt x="186" y="220"/>
                    </a:lnTo>
                    <a:lnTo>
                      <a:pt x="184" y="222"/>
                    </a:lnTo>
                    <a:lnTo>
                      <a:pt x="182" y="222"/>
                    </a:lnTo>
                    <a:lnTo>
                      <a:pt x="180" y="224"/>
                    </a:lnTo>
                    <a:lnTo>
                      <a:pt x="178" y="224"/>
                    </a:lnTo>
                    <a:lnTo>
                      <a:pt x="176" y="224"/>
                    </a:lnTo>
                    <a:lnTo>
                      <a:pt x="174" y="224"/>
                    </a:lnTo>
                    <a:lnTo>
                      <a:pt x="172" y="224"/>
                    </a:lnTo>
                    <a:lnTo>
                      <a:pt x="170" y="224"/>
                    </a:lnTo>
                    <a:lnTo>
                      <a:pt x="170" y="226"/>
                    </a:lnTo>
                    <a:lnTo>
                      <a:pt x="168" y="228"/>
                    </a:lnTo>
                    <a:lnTo>
                      <a:pt x="166" y="230"/>
                    </a:lnTo>
                    <a:lnTo>
                      <a:pt x="164" y="230"/>
                    </a:lnTo>
                    <a:lnTo>
                      <a:pt x="162" y="230"/>
                    </a:lnTo>
                    <a:lnTo>
                      <a:pt x="162" y="232"/>
                    </a:lnTo>
                    <a:lnTo>
                      <a:pt x="160" y="232"/>
                    </a:lnTo>
                    <a:lnTo>
                      <a:pt x="158" y="232"/>
                    </a:lnTo>
                    <a:lnTo>
                      <a:pt x="156" y="230"/>
                    </a:lnTo>
                    <a:lnTo>
                      <a:pt x="154" y="230"/>
                    </a:lnTo>
                    <a:lnTo>
                      <a:pt x="154" y="232"/>
                    </a:lnTo>
                    <a:lnTo>
                      <a:pt x="154" y="234"/>
                    </a:lnTo>
                    <a:lnTo>
                      <a:pt x="154" y="236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4" y="242"/>
                    </a:lnTo>
                    <a:lnTo>
                      <a:pt x="154" y="244"/>
                    </a:lnTo>
                    <a:lnTo>
                      <a:pt x="154" y="246"/>
                    </a:lnTo>
                    <a:lnTo>
                      <a:pt x="152" y="246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52"/>
                    </a:lnTo>
                    <a:lnTo>
                      <a:pt x="152" y="254"/>
                    </a:lnTo>
                    <a:lnTo>
                      <a:pt x="152" y="256"/>
                    </a:lnTo>
                    <a:lnTo>
                      <a:pt x="152" y="258"/>
                    </a:lnTo>
                    <a:lnTo>
                      <a:pt x="150" y="258"/>
                    </a:lnTo>
                    <a:lnTo>
                      <a:pt x="148" y="258"/>
                    </a:lnTo>
                    <a:lnTo>
                      <a:pt x="146" y="258"/>
                    </a:lnTo>
                    <a:lnTo>
                      <a:pt x="144" y="258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38" y="258"/>
                    </a:lnTo>
                    <a:lnTo>
                      <a:pt x="138" y="258"/>
                    </a:lnTo>
                    <a:lnTo>
                      <a:pt x="136" y="258"/>
                    </a:lnTo>
                    <a:lnTo>
                      <a:pt x="134" y="258"/>
                    </a:lnTo>
                    <a:lnTo>
                      <a:pt x="132" y="258"/>
                    </a:lnTo>
                    <a:lnTo>
                      <a:pt x="130" y="258"/>
                    </a:lnTo>
                    <a:lnTo>
                      <a:pt x="128" y="258"/>
                    </a:lnTo>
                    <a:lnTo>
                      <a:pt x="124" y="258"/>
                    </a:lnTo>
                    <a:lnTo>
                      <a:pt x="124" y="256"/>
                    </a:lnTo>
                    <a:lnTo>
                      <a:pt x="122" y="256"/>
                    </a:lnTo>
                    <a:lnTo>
                      <a:pt x="118" y="256"/>
                    </a:lnTo>
                    <a:lnTo>
                      <a:pt x="116" y="256"/>
                    </a:lnTo>
                    <a:lnTo>
                      <a:pt x="114" y="256"/>
                    </a:lnTo>
                    <a:lnTo>
                      <a:pt x="112" y="256"/>
                    </a:lnTo>
                    <a:lnTo>
                      <a:pt x="110" y="256"/>
                    </a:lnTo>
                    <a:lnTo>
                      <a:pt x="108" y="256"/>
                    </a:lnTo>
                    <a:lnTo>
                      <a:pt x="104" y="256"/>
                    </a:lnTo>
                    <a:lnTo>
                      <a:pt x="102" y="256"/>
                    </a:lnTo>
                    <a:lnTo>
                      <a:pt x="100" y="256"/>
                    </a:lnTo>
                    <a:lnTo>
                      <a:pt x="98" y="256"/>
                    </a:lnTo>
                    <a:lnTo>
                      <a:pt x="96" y="256"/>
                    </a:lnTo>
                    <a:lnTo>
                      <a:pt x="94" y="256"/>
                    </a:lnTo>
                    <a:lnTo>
                      <a:pt x="94" y="254"/>
                    </a:lnTo>
                    <a:lnTo>
                      <a:pt x="92" y="254"/>
                    </a:lnTo>
                    <a:lnTo>
                      <a:pt x="92" y="256"/>
                    </a:lnTo>
                    <a:lnTo>
                      <a:pt x="90" y="256"/>
                    </a:lnTo>
                    <a:lnTo>
                      <a:pt x="90" y="256"/>
                    </a:lnTo>
                    <a:lnTo>
                      <a:pt x="86" y="256"/>
                    </a:lnTo>
                    <a:lnTo>
                      <a:pt x="84" y="256"/>
                    </a:lnTo>
                    <a:lnTo>
                      <a:pt x="82" y="256"/>
                    </a:lnTo>
                    <a:lnTo>
                      <a:pt x="80" y="256"/>
                    </a:lnTo>
                    <a:lnTo>
                      <a:pt x="78" y="256"/>
                    </a:lnTo>
                    <a:lnTo>
                      <a:pt x="76" y="256"/>
                    </a:lnTo>
                    <a:lnTo>
                      <a:pt x="74" y="256"/>
                    </a:lnTo>
                    <a:lnTo>
                      <a:pt x="70" y="256"/>
                    </a:lnTo>
                    <a:lnTo>
                      <a:pt x="68" y="256"/>
                    </a:lnTo>
                    <a:lnTo>
                      <a:pt x="66" y="256"/>
                    </a:lnTo>
                    <a:lnTo>
                      <a:pt x="64" y="256"/>
                    </a:lnTo>
                    <a:lnTo>
                      <a:pt x="60" y="256"/>
                    </a:lnTo>
                    <a:lnTo>
                      <a:pt x="58" y="256"/>
                    </a:lnTo>
                    <a:lnTo>
                      <a:pt x="56" y="256"/>
                    </a:lnTo>
                    <a:lnTo>
                      <a:pt x="54" y="256"/>
                    </a:lnTo>
                    <a:lnTo>
                      <a:pt x="48" y="256"/>
                    </a:lnTo>
                    <a:lnTo>
                      <a:pt x="46" y="256"/>
                    </a:lnTo>
                    <a:lnTo>
                      <a:pt x="42" y="256"/>
                    </a:lnTo>
                    <a:lnTo>
                      <a:pt x="40" y="256"/>
                    </a:lnTo>
                    <a:lnTo>
                      <a:pt x="38" y="254"/>
                    </a:lnTo>
                    <a:lnTo>
                      <a:pt x="36" y="254"/>
                    </a:lnTo>
                    <a:lnTo>
                      <a:pt x="34" y="254"/>
                    </a:lnTo>
                    <a:lnTo>
                      <a:pt x="32" y="254"/>
                    </a:lnTo>
                    <a:lnTo>
                      <a:pt x="30" y="254"/>
                    </a:lnTo>
                    <a:lnTo>
                      <a:pt x="30" y="252"/>
                    </a:lnTo>
                    <a:lnTo>
                      <a:pt x="24" y="252"/>
                    </a:lnTo>
                    <a:lnTo>
                      <a:pt x="24" y="254"/>
                    </a:lnTo>
                    <a:lnTo>
                      <a:pt x="22" y="254"/>
                    </a:lnTo>
                    <a:lnTo>
                      <a:pt x="20" y="254"/>
                    </a:lnTo>
                    <a:lnTo>
                      <a:pt x="18" y="254"/>
                    </a:lnTo>
                    <a:lnTo>
                      <a:pt x="16" y="254"/>
                    </a:lnTo>
                    <a:lnTo>
                      <a:pt x="12" y="254"/>
                    </a:lnTo>
                    <a:lnTo>
                      <a:pt x="10" y="254"/>
                    </a:lnTo>
                    <a:lnTo>
                      <a:pt x="8" y="254"/>
                    </a:lnTo>
                    <a:lnTo>
                      <a:pt x="6" y="254"/>
                    </a:lnTo>
                    <a:lnTo>
                      <a:pt x="4" y="254"/>
                    </a:lnTo>
                    <a:lnTo>
                      <a:pt x="2" y="254"/>
                    </a:lnTo>
                    <a:lnTo>
                      <a:pt x="0" y="254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2" y="246"/>
                    </a:lnTo>
                    <a:lnTo>
                      <a:pt x="2" y="244"/>
                    </a:lnTo>
                    <a:lnTo>
                      <a:pt x="2" y="242"/>
                    </a:lnTo>
                    <a:lnTo>
                      <a:pt x="2" y="238"/>
                    </a:lnTo>
                    <a:lnTo>
                      <a:pt x="2" y="234"/>
                    </a:lnTo>
                    <a:lnTo>
                      <a:pt x="2" y="232"/>
                    </a:lnTo>
                    <a:lnTo>
                      <a:pt x="2" y="230"/>
                    </a:lnTo>
                    <a:lnTo>
                      <a:pt x="2" y="228"/>
                    </a:lnTo>
                    <a:lnTo>
                      <a:pt x="2" y="226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12"/>
                    </a:lnTo>
                    <a:lnTo>
                      <a:pt x="2" y="210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6"/>
                    </a:lnTo>
                    <a:lnTo>
                      <a:pt x="2" y="176"/>
                    </a:lnTo>
                    <a:lnTo>
                      <a:pt x="2" y="168"/>
                    </a:lnTo>
                    <a:lnTo>
                      <a:pt x="2" y="164"/>
                    </a:lnTo>
                    <a:lnTo>
                      <a:pt x="2" y="160"/>
                    </a:lnTo>
                    <a:lnTo>
                      <a:pt x="2" y="156"/>
                    </a:lnTo>
                    <a:lnTo>
                      <a:pt x="2" y="152"/>
                    </a:lnTo>
                    <a:lnTo>
                      <a:pt x="4" y="150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4" y="116"/>
                    </a:lnTo>
                    <a:lnTo>
                      <a:pt x="4" y="110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4" y="80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2" name="Freeform 32">
                <a:extLst>
                  <a:ext uri="{FF2B5EF4-FFF2-40B4-BE49-F238E27FC236}">
                    <a16:creationId xmlns:a16="http://schemas.microsoft.com/office/drawing/2014/main" id="{BFC6190F-9789-35F7-AF77-0BE3571AB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238" y="4041775"/>
                <a:ext cx="339725" cy="350838"/>
              </a:xfrm>
              <a:custGeom>
                <a:avLst/>
                <a:gdLst>
                  <a:gd name="T0" fmla="*/ 30 w 214"/>
                  <a:gd name="T1" fmla="*/ 0 h 221"/>
                  <a:gd name="T2" fmla="*/ 44 w 214"/>
                  <a:gd name="T3" fmla="*/ 6 h 221"/>
                  <a:gd name="T4" fmla="*/ 60 w 214"/>
                  <a:gd name="T5" fmla="*/ 8 h 221"/>
                  <a:gd name="T6" fmla="*/ 86 w 214"/>
                  <a:gd name="T7" fmla="*/ 2 h 221"/>
                  <a:gd name="T8" fmla="*/ 114 w 214"/>
                  <a:gd name="T9" fmla="*/ 2 h 221"/>
                  <a:gd name="T10" fmla="*/ 114 w 214"/>
                  <a:gd name="T11" fmla="*/ 50 h 221"/>
                  <a:gd name="T12" fmla="*/ 120 w 214"/>
                  <a:gd name="T13" fmla="*/ 70 h 221"/>
                  <a:gd name="T14" fmla="*/ 126 w 214"/>
                  <a:gd name="T15" fmla="*/ 82 h 221"/>
                  <a:gd name="T16" fmla="*/ 132 w 214"/>
                  <a:gd name="T17" fmla="*/ 90 h 221"/>
                  <a:gd name="T18" fmla="*/ 124 w 214"/>
                  <a:gd name="T19" fmla="*/ 94 h 221"/>
                  <a:gd name="T20" fmla="*/ 128 w 214"/>
                  <a:gd name="T21" fmla="*/ 123 h 221"/>
                  <a:gd name="T22" fmla="*/ 152 w 214"/>
                  <a:gd name="T23" fmla="*/ 121 h 221"/>
                  <a:gd name="T24" fmla="*/ 170 w 214"/>
                  <a:gd name="T25" fmla="*/ 121 h 221"/>
                  <a:gd name="T26" fmla="*/ 182 w 214"/>
                  <a:gd name="T27" fmla="*/ 121 h 221"/>
                  <a:gd name="T28" fmla="*/ 200 w 214"/>
                  <a:gd name="T29" fmla="*/ 121 h 221"/>
                  <a:gd name="T30" fmla="*/ 198 w 214"/>
                  <a:gd name="T31" fmla="*/ 137 h 221"/>
                  <a:gd name="T32" fmla="*/ 202 w 214"/>
                  <a:gd name="T33" fmla="*/ 141 h 221"/>
                  <a:gd name="T34" fmla="*/ 202 w 214"/>
                  <a:gd name="T35" fmla="*/ 155 h 221"/>
                  <a:gd name="T36" fmla="*/ 208 w 214"/>
                  <a:gd name="T37" fmla="*/ 161 h 221"/>
                  <a:gd name="T38" fmla="*/ 208 w 214"/>
                  <a:gd name="T39" fmla="*/ 173 h 221"/>
                  <a:gd name="T40" fmla="*/ 202 w 214"/>
                  <a:gd name="T41" fmla="*/ 181 h 221"/>
                  <a:gd name="T42" fmla="*/ 208 w 214"/>
                  <a:gd name="T43" fmla="*/ 185 h 221"/>
                  <a:gd name="T44" fmla="*/ 202 w 214"/>
                  <a:gd name="T45" fmla="*/ 195 h 221"/>
                  <a:gd name="T46" fmla="*/ 190 w 214"/>
                  <a:gd name="T47" fmla="*/ 209 h 221"/>
                  <a:gd name="T48" fmla="*/ 170 w 214"/>
                  <a:gd name="T49" fmla="*/ 209 h 221"/>
                  <a:gd name="T50" fmla="*/ 158 w 214"/>
                  <a:gd name="T51" fmla="*/ 209 h 221"/>
                  <a:gd name="T52" fmla="*/ 140 w 214"/>
                  <a:gd name="T53" fmla="*/ 207 h 221"/>
                  <a:gd name="T54" fmla="*/ 122 w 214"/>
                  <a:gd name="T55" fmla="*/ 211 h 221"/>
                  <a:gd name="T56" fmla="*/ 114 w 214"/>
                  <a:gd name="T57" fmla="*/ 215 h 221"/>
                  <a:gd name="T58" fmla="*/ 106 w 214"/>
                  <a:gd name="T59" fmla="*/ 213 h 221"/>
                  <a:gd name="T60" fmla="*/ 102 w 214"/>
                  <a:gd name="T61" fmla="*/ 215 h 221"/>
                  <a:gd name="T62" fmla="*/ 96 w 214"/>
                  <a:gd name="T63" fmla="*/ 219 h 221"/>
                  <a:gd name="T64" fmla="*/ 86 w 214"/>
                  <a:gd name="T65" fmla="*/ 219 h 221"/>
                  <a:gd name="T66" fmla="*/ 70 w 214"/>
                  <a:gd name="T67" fmla="*/ 219 h 221"/>
                  <a:gd name="T68" fmla="*/ 70 w 214"/>
                  <a:gd name="T69" fmla="*/ 201 h 221"/>
                  <a:gd name="T70" fmla="*/ 66 w 214"/>
                  <a:gd name="T71" fmla="*/ 197 h 221"/>
                  <a:gd name="T72" fmla="*/ 58 w 214"/>
                  <a:gd name="T73" fmla="*/ 197 h 221"/>
                  <a:gd name="T74" fmla="*/ 60 w 214"/>
                  <a:gd name="T75" fmla="*/ 185 h 221"/>
                  <a:gd name="T76" fmla="*/ 60 w 214"/>
                  <a:gd name="T77" fmla="*/ 175 h 221"/>
                  <a:gd name="T78" fmla="*/ 56 w 214"/>
                  <a:gd name="T79" fmla="*/ 161 h 221"/>
                  <a:gd name="T80" fmla="*/ 52 w 214"/>
                  <a:gd name="T81" fmla="*/ 147 h 221"/>
                  <a:gd name="T82" fmla="*/ 54 w 214"/>
                  <a:gd name="T83" fmla="*/ 137 h 221"/>
                  <a:gd name="T84" fmla="*/ 52 w 214"/>
                  <a:gd name="T85" fmla="*/ 131 h 221"/>
                  <a:gd name="T86" fmla="*/ 54 w 214"/>
                  <a:gd name="T87" fmla="*/ 121 h 221"/>
                  <a:gd name="T88" fmla="*/ 48 w 214"/>
                  <a:gd name="T89" fmla="*/ 117 h 221"/>
                  <a:gd name="T90" fmla="*/ 42 w 214"/>
                  <a:gd name="T91" fmla="*/ 113 h 221"/>
                  <a:gd name="T92" fmla="*/ 36 w 214"/>
                  <a:gd name="T93" fmla="*/ 106 h 221"/>
                  <a:gd name="T94" fmla="*/ 36 w 214"/>
                  <a:gd name="T95" fmla="*/ 100 h 221"/>
                  <a:gd name="T96" fmla="*/ 40 w 214"/>
                  <a:gd name="T97" fmla="*/ 94 h 221"/>
                  <a:gd name="T98" fmla="*/ 34 w 214"/>
                  <a:gd name="T99" fmla="*/ 90 h 221"/>
                  <a:gd name="T100" fmla="*/ 26 w 214"/>
                  <a:gd name="T101" fmla="*/ 84 h 221"/>
                  <a:gd name="T102" fmla="*/ 20 w 214"/>
                  <a:gd name="T103" fmla="*/ 80 h 221"/>
                  <a:gd name="T104" fmla="*/ 14 w 214"/>
                  <a:gd name="T105" fmla="*/ 70 h 221"/>
                  <a:gd name="T106" fmla="*/ 8 w 214"/>
                  <a:gd name="T107" fmla="*/ 62 h 221"/>
                  <a:gd name="T108" fmla="*/ 8 w 214"/>
                  <a:gd name="T109" fmla="*/ 52 h 221"/>
                  <a:gd name="T110" fmla="*/ 10 w 214"/>
                  <a:gd name="T111" fmla="*/ 44 h 221"/>
                  <a:gd name="T112" fmla="*/ 12 w 214"/>
                  <a:gd name="T113" fmla="*/ 36 h 221"/>
                  <a:gd name="T114" fmla="*/ 10 w 214"/>
                  <a:gd name="T115" fmla="*/ 30 h 221"/>
                  <a:gd name="T116" fmla="*/ 8 w 214"/>
                  <a:gd name="T117" fmla="*/ 22 h 221"/>
                  <a:gd name="T118" fmla="*/ 8 w 214"/>
                  <a:gd name="T119" fmla="*/ 14 h 221"/>
                  <a:gd name="T120" fmla="*/ 8 w 214"/>
                  <a:gd name="T121" fmla="*/ 8 h 221"/>
                  <a:gd name="T122" fmla="*/ 0 w 214"/>
                  <a:gd name="T123" fmla="*/ 0 h 221"/>
                  <a:gd name="T124" fmla="*/ 20 w 214"/>
                  <a:gd name="T125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" h="221">
                    <a:moveTo>
                      <a:pt x="22" y="0"/>
                    </a:move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2" y="2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8" y="8"/>
                    </a:lnTo>
                    <a:lnTo>
                      <a:pt x="72" y="6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108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16"/>
                    </a:lnTo>
                    <a:lnTo>
                      <a:pt x="114" y="30"/>
                    </a:lnTo>
                    <a:lnTo>
                      <a:pt x="114" y="36"/>
                    </a:lnTo>
                    <a:lnTo>
                      <a:pt x="114" y="42"/>
                    </a:lnTo>
                    <a:lnTo>
                      <a:pt x="114" y="50"/>
                    </a:lnTo>
                    <a:lnTo>
                      <a:pt x="116" y="50"/>
                    </a:lnTo>
                    <a:lnTo>
                      <a:pt x="120" y="50"/>
                    </a:lnTo>
                    <a:lnTo>
                      <a:pt x="120" y="62"/>
                    </a:lnTo>
                    <a:lnTo>
                      <a:pt x="120" y="66"/>
                    </a:lnTo>
                    <a:lnTo>
                      <a:pt x="120" y="70"/>
                    </a:lnTo>
                    <a:lnTo>
                      <a:pt x="120" y="76"/>
                    </a:lnTo>
                    <a:lnTo>
                      <a:pt x="122" y="76"/>
                    </a:lnTo>
                    <a:lnTo>
                      <a:pt x="124" y="76"/>
                    </a:lnTo>
                    <a:lnTo>
                      <a:pt x="126" y="76"/>
                    </a:lnTo>
                    <a:lnTo>
                      <a:pt x="126" y="82"/>
                    </a:lnTo>
                    <a:lnTo>
                      <a:pt x="128" y="82"/>
                    </a:lnTo>
                    <a:lnTo>
                      <a:pt x="132" y="82"/>
                    </a:lnTo>
                    <a:lnTo>
                      <a:pt x="132" y="84"/>
                    </a:lnTo>
                    <a:lnTo>
                      <a:pt x="132" y="88"/>
                    </a:lnTo>
                    <a:lnTo>
                      <a:pt x="132" y="90"/>
                    </a:lnTo>
                    <a:lnTo>
                      <a:pt x="132" y="92"/>
                    </a:lnTo>
                    <a:lnTo>
                      <a:pt x="128" y="92"/>
                    </a:lnTo>
                    <a:lnTo>
                      <a:pt x="126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4" y="96"/>
                    </a:lnTo>
                    <a:lnTo>
                      <a:pt x="124" y="106"/>
                    </a:lnTo>
                    <a:lnTo>
                      <a:pt x="124" y="117"/>
                    </a:lnTo>
                    <a:lnTo>
                      <a:pt x="124" y="123"/>
                    </a:lnTo>
                    <a:lnTo>
                      <a:pt x="128" y="123"/>
                    </a:lnTo>
                    <a:lnTo>
                      <a:pt x="138" y="121"/>
                    </a:lnTo>
                    <a:lnTo>
                      <a:pt x="140" y="123"/>
                    </a:lnTo>
                    <a:lnTo>
                      <a:pt x="142" y="121"/>
                    </a:lnTo>
                    <a:lnTo>
                      <a:pt x="146" y="121"/>
                    </a:lnTo>
                    <a:lnTo>
                      <a:pt x="152" y="121"/>
                    </a:lnTo>
                    <a:lnTo>
                      <a:pt x="160" y="121"/>
                    </a:lnTo>
                    <a:lnTo>
                      <a:pt x="164" y="121"/>
                    </a:lnTo>
                    <a:lnTo>
                      <a:pt x="166" y="121"/>
                    </a:lnTo>
                    <a:lnTo>
                      <a:pt x="168" y="121"/>
                    </a:lnTo>
                    <a:lnTo>
                      <a:pt x="170" y="121"/>
                    </a:lnTo>
                    <a:lnTo>
                      <a:pt x="172" y="121"/>
                    </a:lnTo>
                    <a:lnTo>
                      <a:pt x="174" y="121"/>
                    </a:lnTo>
                    <a:lnTo>
                      <a:pt x="176" y="121"/>
                    </a:lnTo>
                    <a:lnTo>
                      <a:pt x="180" y="121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6" y="121"/>
                    </a:lnTo>
                    <a:lnTo>
                      <a:pt x="192" y="121"/>
                    </a:lnTo>
                    <a:lnTo>
                      <a:pt x="196" y="121"/>
                    </a:lnTo>
                    <a:lnTo>
                      <a:pt x="200" y="121"/>
                    </a:lnTo>
                    <a:lnTo>
                      <a:pt x="202" y="121"/>
                    </a:lnTo>
                    <a:lnTo>
                      <a:pt x="202" y="133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7"/>
                    </a:lnTo>
                    <a:lnTo>
                      <a:pt x="198" y="139"/>
                    </a:lnTo>
                    <a:lnTo>
                      <a:pt x="198" y="141"/>
                    </a:lnTo>
                    <a:lnTo>
                      <a:pt x="200" y="139"/>
                    </a:lnTo>
                    <a:lnTo>
                      <a:pt x="202" y="139"/>
                    </a:lnTo>
                    <a:lnTo>
                      <a:pt x="202" y="141"/>
                    </a:lnTo>
                    <a:lnTo>
                      <a:pt x="202" y="143"/>
                    </a:lnTo>
                    <a:lnTo>
                      <a:pt x="202" y="145"/>
                    </a:lnTo>
                    <a:lnTo>
                      <a:pt x="202" y="147"/>
                    </a:lnTo>
                    <a:lnTo>
                      <a:pt x="202" y="149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2" y="161"/>
                    </a:lnTo>
                    <a:lnTo>
                      <a:pt x="204" y="161"/>
                    </a:lnTo>
                    <a:lnTo>
                      <a:pt x="206" y="161"/>
                    </a:lnTo>
                    <a:lnTo>
                      <a:pt x="208" y="161"/>
                    </a:lnTo>
                    <a:lnTo>
                      <a:pt x="214" y="161"/>
                    </a:lnTo>
                    <a:lnTo>
                      <a:pt x="210" y="165"/>
                    </a:lnTo>
                    <a:lnTo>
                      <a:pt x="208" y="169"/>
                    </a:lnTo>
                    <a:lnTo>
                      <a:pt x="208" y="171"/>
                    </a:lnTo>
                    <a:lnTo>
                      <a:pt x="208" y="173"/>
                    </a:lnTo>
                    <a:lnTo>
                      <a:pt x="208" y="175"/>
                    </a:lnTo>
                    <a:lnTo>
                      <a:pt x="202" y="175"/>
                    </a:lnTo>
                    <a:lnTo>
                      <a:pt x="202" y="177"/>
                    </a:lnTo>
                    <a:lnTo>
                      <a:pt x="202" y="181"/>
                    </a:lnTo>
                    <a:lnTo>
                      <a:pt x="202" y="181"/>
                    </a:lnTo>
                    <a:lnTo>
                      <a:pt x="202" y="183"/>
                    </a:lnTo>
                    <a:lnTo>
                      <a:pt x="202" y="185"/>
                    </a:lnTo>
                    <a:lnTo>
                      <a:pt x="204" y="185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08" y="189"/>
                    </a:lnTo>
                    <a:lnTo>
                      <a:pt x="208" y="191"/>
                    </a:lnTo>
                    <a:lnTo>
                      <a:pt x="208" y="193"/>
                    </a:lnTo>
                    <a:lnTo>
                      <a:pt x="208" y="195"/>
                    </a:lnTo>
                    <a:lnTo>
                      <a:pt x="202" y="195"/>
                    </a:lnTo>
                    <a:lnTo>
                      <a:pt x="202" y="203"/>
                    </a:lnTo>
                    <a:lnTo>
                      <a:pt x="202" y="209"/>
                    </a:lnTo>
                    <a:lnTo>
                      <a:pt x="200" y="209"/>
                    </a:lnTo>
                    <a:lnTo>
                      <a:pt x="198" y="209"/>
                    </a:lnTo>
                    <a:lnTo>
                      <a:pt x="190" y="209"/>
                    </a:lnTo>
                    <a:lnTo>
                      <a:pt x="184" y="209"/>
                    </a:lnTo>
                    <a:lnTo>
                      <a:pt x="182" y="209"/>
                    </a:lnTo>
                    <a:lnTo>
                      <a:pt x="176" y="209"/>
                    </a:lnTo>
                    <a:lnTo>
                      <a:pt x="172" y="209"/>
                    </a:lnTo>
                    <a:lnTo>
                      <a:pt x="170" y="209"/>
                    </a:lnTo>
                    <a:lnTo>
                      <a:pt x="168" y="209"/>
                    </a:lnTo>
                    <a:lnTo>
                      <a:pt x="166" y="209"/>
                    </a:lnTo>
                    <a:lnTo>
                      <a:pt x="164" y="209"/>
                    </a:lnTo>
                    <a:lnTo>
                      <a:pt x="162" y="209"/>
                    </a:lnTo>
                    <a:lnTo>
                      <a:pt x="158" y="209"/>
                    </a:lnTo>
                    <a:lnTo>
                      <a:pt x="156" y="207"/>
                    </a:lnTo>
                    <a:lnTo>
                      <a:pt x="154" y="209"/>
                    </a:lnTo>
                    <a:lnTo>
                      <a:pt x="144" y="207"/>
                    </a:lnTo>
                    <a:lnTo>
                      <a:pt x="142" y="207"/>
                    </a:lnTo>
                    <a:lnTo>
                      <a:pt x="140" y="207"/>
                    </a:lnTo>
                    <a:lnTo>
                      <a:pt x="128" y="207"/>
                    </a:lnTo>
                    <a:lnTo>
                      <a:pt x="126" y="207"/>
                    </a:lnTo>
                    <a:lnTo>
                      <a:pt x="124" y="209"/>
                    </a:lnTo>
                    <a:lnTo>
                      <a:pt x="122" y="209"/>
                    </a:lnTo>
                    <a:lnTo>
                      <a:pt x="122" y="211"/>
                    </a:lnTo>
                    <a:lnTo>
                      <a:pt x="120" y="211"/>
                    </a:lnTo>
                    <a:lnTo>
                      <a:pt x="118" y="211"/>
                    </a:lnTo>
                    <a:lnTo>
                      <a:pt x="116" y="213"/>
                    </a:lnTo>
                    <a:lnTo>
                      <a:pt x="114" y="213"/>
                    </a:lnTo>
                    <a:lnTo>
                      <a:pt x="114" y="215"/>
                    </a:lnTo>
                    <a:lnTo>
                      <a:pt x="112" y="215"/>
                    </a:lnTo>
                    <a:lnTo>
                      <a:pt x="110" y="215"/>
                    </a:lnTo>
                    <a:lnTo>
                      <a:pt x="110" y="213"/>
                    </a:lnTo>
                    <a:lnTo>
                      <a:pt x="108" y="213"/>
                    </a:lnTo>
                    <a:lnTo>
                      <a:pt x="106" y="213"/>
                    </a:lnTo>
                    <a:lnTo>
                      <a:pt x="106" y="211"/>
                    </a:lnTo>
                    <a:lnTo>
                      <a:pt x="104" y="211"/>
                    </a:lnTo>
                    <a:lnTo>
                      <a:pt x="104" y="213"/>
                    </a:lnTo>
                    <a:lnTo>
                      <a:pt x="104" y="215"/>
                    </a:lnTo>
                    <a:lnTo>
                      <a:pt x="102" y="215"/>
                    </a:lnTo>
                    <a:lnTo>
                      <a:pt x="102" y="217"/>
                    </a:lnTo>
                    <a:lnTo>
                      <a:pt x="100" y="217"/>
                    </a:lnTo>
                    <a:lnTo>
                      <a:pt x="98" y="217"/>
                    </a:lnTo>
                    <a:lnTo>
                      <a:pt x="98" y="219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2" y="219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19"/>
                    </a:lnTo>
                    <a:lnTo>
                      <a:pt x="84" y="221"/>
                    </a:lnTo>
                    <a:lnTo>
                      <a:pt x="78" y="221"/>
                    </a:lnTo>
                    <a:lnTo>
                      <a:pt x="76" y="221"/>
                    </a:lnTo>
                    <a:lnTo>
                      <a:pt x="70" y="221"/>
                    </a:lnTo>
                    <a:lnTo>
                      <a:pt x="70" y="219"/>
                    </a:lnTo>
                    <a:lnTo>
                      <a:pt x="70" y="217"/>
                    </a:lnTo>
                    <a:lnTo>
                      <a:pt x="70" y="215"/>
                    </a:lnTo>
                    <a:lnTo>
                      <a:pt x="70" y="209"/>
                    </a:lnTo>
                    <a:lnTo>
                      <a:pt x="70" y="207"/>
                    </a:lnTo>
                    <a:lnTo>
                      <a:pt x="70" y="201"/>
                    </a:lnTo>
                    <a:lnTo>
                      <a:pt x="70" y="199"/>
                    </a:lnTo>
                    <a:lnTo>
                      <a:pt x="70" y="195"/>
                    </a:lnTo>
                    <a:lnTo>
                      <a:pt x="68" y="195"/>
                    </a:lnTo>
                    <a:lnTo>
                      <a:pt x="68" y="197"/>
                    </a:lnTo>
                    <a:lnTo>
                      <a:pt x="66" y="197"/>
                    </a:lnTo>
                    <a:lnTo>
                      <a:pt x="64" y="197"/>
                    </a:lnTo>
                    <a:lnTo>
                      <a:pt x="62" y="195"/>
                    </a:lnTo>
                    <a:lnTo>
                      <a:pt x="62" y="197"/>
                    </a:lnTo>
                    <a:lnTo>
                      <a:pt x="60" y="197"/>
                    </a:lnTo>
                    <a:lnTo>
                      <a:pt x="58" y="197"/>
                    </a:lnTo>
                    <a:lnTo>
                      <a:pt x="60" y="195"/>
                    </a:lnTo>
                    <a:lnTo>
                      <a:pt x="60" y="193"/>
                    </a:lnTo>
                    <a:lnTo>
                      <a:pt x="58" y="191"/>
                    </a:lnTo>
                    <a:lnTo>
                      <a:pt x="58" y="189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2" y="181"/>
                    </a:lnTo>
                    <a:lnTo>
                      <a:pt x="62" y="179"/>
                    </a:lnTo>
                    <a:lnTo>
                      <a:pt x="62" y="177"/>
                    </a:lnTo>
                    <a:lnTo>
                      <a:pt x="60" y="175"/>
                    </a:lnTo>
                    <a:lnTo>
                      <a:pt x="58" y="173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4" y="157"/>
                    </a:lnTo>
                    <a:lnTo>
                      <a:pt x="54" y="155"/>
                    </a:lnTo>
                    <a:lnTo>
                      <a:pt x="54" y="151"/>
                    </a:lnTo>
                    <a:lnTo>
                      <a:pt x="54" y="149"/>
                    </a:lnTo>
                    <a:lnTo>
                      <a:pt x="52" y="147"/>
                    </a:lnTo>
                    <a:lnTo>
                      <a:pt x="54" y="143"/>
                    </a:lnTo>
                    <a:lnTo>
                      <a:pt x="54" y="141"/>
                    </a:lnTo>
                    <a:lnTo>
                      <a:pt x="52" y="141"/>
                    </a:lnTo>
                    <a:lnTo>
                      <a:pt x="54" y="139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19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48" y="117"/>
                    </a:lnTo>
                    <a:lnTo>
                      <a:pt x="46" y="117"/>
                    </a:lnTo>
                    <a:lnTo>
                      <a:pt x="46" y="115"/>
                    </a:lnTo>
                    <a:lnTo>
                      <a:pt x="44" y="115"/>
                    </a:lnTo>
                    <a:lnTo>
                      <a:pt x="42" y="115"/>
                    </a:lnTo>
                    <a:lnTo>
                      <a:pt x="42" y="113"/>
                    </a:lnTo>
                    <a:lnTo>
                      <a:pt x="40" y="110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4" y="104"/>
                    </a:lnTo>
                    <a:lnTo>
                      <a:pt x="34" y="102"/>
                    </a:lnTo>
                    <a:lnTo>
                      <a:pt x="34" y="100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38" y="92"/>
                    </a:lnTo>
                    <a:lnTo>
                      <a:pt x="36" y="92"/>
                    </a:lnTo>
                    <a:lnTo>
                      <a:pt x="34" y="92"/>
                    </a:lnTo>
                    <a:lnTo>
                      <a:pt x="34" y="90"/>
                    </a:lnTo>
                    <a:lnTo>
                      <a:pt x="32" y="90"/>
                    </a:lnTo>
                    <a:lnTo>
                      <a:pt x="30" y="88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6" y="84"/>
                    </a:lnTo>
                    <a:lnTo>
                      <a:pt x="24" y="84"/>
                    </a:lnTo>
                    <a:lnTo>
                      <a:pt x="24" y="82"/>
                    </a:lnTo>
                    <a:lnTo>
                      <a:pt x="22" y="82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6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4" y="70"/>
                    </a:lnTo>
                    <a:lnTo>
                      <a:pt x="12" y="68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01D151D9-C20F-222D-40AF-65ED940D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338" y="3746500"/>
                <a:ext cx="352425" cy="269875"/>
              </a:xfrm>
              <a:custGeom>
                <a:avLst/>
                <a:gdLst>
                  <a:gd name="T0" fmla="*/ 80 w 222"/>
                  <a:gd name="T1" fmla="*/ 0 h 170"/>
                  <a:gd name="T2" fmla="*/ 88 w 222"/>
                  <a:gd name="T3" fmla="*/ 0 h 170"/>
                  <a:gd name="T4" fmla="*/ 96 w 222"/>
                  <a:gd name="T5" fmla="*/ 0 h 170"/>
                  <a:gd name="T6" fmla="*/ 112 w 222"/>
                  <a:gd name="T7" fmla="*/ 2 h 170"/>
                  <a:gd name="T8" fmla="*/ 126 w 222"/>
                  <a:gd name="T9" fmla="*/ 2 h 170"/>
                  <a:gd name="T10" fmla="*/ 138 w 222"/>
                  <a:gd name="T11" fmla="*/ 2 h 170"/>
                  <a:gd name="T12" fmla="*/ 154 w 222"/>
                  <a:gd name="T13" fmla="*/ 2 h 170"/>
                  <a:gd name="T14" fmla="*/ 164 w 222"/>
                  <a:gd name="T15" fmla="*/ 2 h 170"/>
                  <a:gd name="T16" fmla="*/ 178 w 222"/>
                  <a:gd name="T17" fmla="*/ 2 h 170"/>
                  <a:gd name="T18" fmla="*/ 192 w 222"/>
                  <a:gd name="T19" fmla="*/ 2 h 170"/>
                  <a:gd name="T20" fmla="*/ 204 w 222"/>
                  <a:gd name="T21" fmla="*/ 2 h 170"/>
                  <a:gd name="T22" fmla="*/ 222 w 222"/>
                  <a:gd name="T23" fmla="*/ 2 h 170"/>
                  <a:gd name="T24" fmla="*/ 222 w 222"/>
                  <a:gd name="T25" fmla="*/ 12 h 170"/>
                  <a:gd name="T26" fmla="*/ 222 w 222"/>
                  <a:gd name="T27" fmla="*/ 36 h 170"/>
                  <a:gd name="T28" fmla="*/ 222 w 222"/>
                  <a:gd name="T29" fmla="*/ 52 h 170"/>
                  <a:gd name="T30" fmla="*/ 222 w 222"/>
                  <a:gd name="T31" fmla="*/ 62 h 170"/>
                  <a:gd name="T32" fmla="*/ 222 w 222"/>
                  <a:gd name="T33" fmla="*/ 70 h 170"/>
                  <a:gd name="T34" fmla="*/ 222 w 222"/>
                  <a:gd name="T35" fmla="*/ 80 h 170"/>
                  <a:gd name="T36" fmla="*/ 222 w 222"/>
                  <a:gd name="T37" fmla="*/ 96 h 170"/>
                  <a:gd name="T38" fmla="*/ 222 w 222"/>
                  <a:gd name="T39" fmla="*/ 106 h 170"/>
                  <a:gd name="T40" fmla="*/ 222 w 222"/>
                  <a:gd name="T41" fmla="*/ 126 h 170"/>
                  <a:gd name="T42" fmla="*/ 222 w 222"/>
                  <a:gd name="T43" fmla="*/ 152 h 170"/>
                  <a:gd name="T44" fmla="*/ 212 w 222"/>
                  <a:gd name="T45" fmla="*/ 170 h 170"/>
                  <a:gd name="T46" fmla="*/ 200 w 222"/>
                  <a:gd name="T47" fmla="*/ 170 h 170"/>
                  <a:gd name="T48" fmla="*/ 186 w 222"/>
                  <a:gd name="T49" fmla="*/ 170 h 170"/>
                  <a:gd name="T50" fmla="*/ 164 w 222"/>
                  <a:gd name="T51" fmla="*/ 170 h 170"/>
                  <a:gd name="T52" fmla="*/ 156 w 222"/>
                  <a:gd name="T53" fmla="*/ 170 h 170"/>
                  <a:gd name="T54" fmla="*/ 146 w 222"/>
                  <a:gd name="T55" fmla="*/ 170 h 170"/>
                  <a:gd name="T56" fmla="*/ 126 w 222"/>
                  <a:gd name="T57" fmla="*/ 170 h 170"/>
                  <a:gd name="T58" fmla="*/ 110 w 222"/>
                  <a:gd name="T59" fmla="*/ 170 h 170"/>
                  <a:gd name="T60" fmla="*/ 102 w 222"/>
                  <a:gd name="T61" fmla="*/ 170 h 170"/>
                  <a:gd name="T62" fmla="*/ 96 w 222"/>
                  <a:gd name="T63" fmla="*/ 168 h 170"/>
                  <a:gd name="T64" fmla="*/ 92 w 222"/>
                  <a:gd name="T65" fmla="*/ 164 h 170"/>
                  <a:gd name="T66" fmla="*/ 84 w 222"/>
                  <a:gd name="T67" fmla="*/ 166 h 170"/>
                  <a:gd name="T68" fmla="*/ 82 w 222"/>
                  <a:gd name="T69" fmla="*/ 162 h 170"/>
                  <a:gd name="T70" fmla="*/ 80 w 222"/>
                  <a:gd name="T71" fmla="*/ 156 h 170"/>
                  <a:gd name="T72" fmla="*/ 74 w 222"/>
                  <a:gd name="T73" fmla="*/ 152 h 170"/>
                  <a:gd name="T74" fmla="*/ 74 w 222"/>
                  <a:gd name="T75" fmla="*/ 156 h 170"/>
                  <a:gd name="T76" fmla="*/ 68 w 222"/>
                  <a:gd name="T77" fmla="*/ 158 h 170"/>
                  <a:gd name="T78" fmla="*/ 68 w 222"/>
                  <a:gd name="T79" fmla="*/ 144 h 170"/>
                  <a:gd name="T80" fmla="*/ 58 w 222"/>
                  <a:gd name="T81" fmla="*/ 144 h 170"/>
                  <a:gd name="T82" fmla="*/ 50 w 222"/>
                  <a:gd name="T83" fmla="*/ 144 h 170"/>
                  <a:gd name="T84" fmla="*/ 34 w 222"/>
                  <a:gd name="T85" fmla="*/ 140 h 170"/>
                  <a:gd name="T86" fmla="*/ 26 w 222"/>
                  <a:gd name="T87" fmla="*/ 136 h 170"/>
                  <a:gd name="T88" fmla="*/ 20 w 222"/>
                  <a:gd name="T89" fmla="*/ 138 h 170"/>
                  <a:gd name="T90" fmla="*/ 14 w 222"/>
                  <a:gd name="T91" fmla="*/ 136 h 170"/>
                  <a:gd name="T92" fmla="*/ 20 w 222"/>
                  <a:gd name="T93" fmla="*/ 116 h 170"/>
                  <a:gd name="T94" fmla="*/ 20 w 222"/>
                  <a:gd name="T95" fmla="*/ 96 h 170"/>
                  <a:gd name="T96" fmla="*/ 20 w 222"/>
                  <a:gd name="T97" fmla="*/ 62 h 170"/>
                  <a:gd name="T98" fmla="*/ 18 w 222"/>
                  <a:gd name="T99" fmla="*/ 52 h 170"/>
                  <a:gd name="T100" fmla="*/ 16 w 222"/>
                  <a:gd name="T101" fmla="*/ 38 h 170"/>
                  <a:gd name="T102" fmla="*/ 8 w 222"/>
                  <a:gd name="T103" fmla="*/ 24 h 170"/>
                  <a:gd name="T104" fmla="*/ 4 w 222"/>
                  <a:gd name="T105" fmla="*/ 16 h 170"/>
                  <a:gd name="T106" fmla="*/ 4 w 222"/>
                  <a:gd name="T107" fmla="*/ 6 h 170"/>
                  <a:gd name="T108" fmla="*/ 4 w 222"/>
                  <a:gd name="T109" fmla="*/ 0 h 170"/>
                  <a:gd name="T110" fmla="*/ 12 w 222"/>
                  <a:gd name="T111" fmla="*/ 0 h 170"/>
                  <a:gd name="T112" fmla="*/ 34 w 222"/>
                  <a:gd name="T113" fmla="*/ 0 h 170"/>
                  <a:gd name="T114" fmla="*/ 54 w 222"/>
                  <a:gd name="T115" fmla="*/ 0 h 170"/>
                  <a:gd name="T116" fmla="*/ 62 w 222"/>
                  <a:gd name="T117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170">
                    <a:moveTo>
                      <a:pt x="64" y="0"/>
                    </a:moveTo>
                    <a:lnTo>
                      <a:pt x="6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4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8" y="2"/>
                    </a:lnTo>
                    <a:lnTo>
                      <a:pt x="142" y="2"/>
                    </a:lnTo>
                    <a:lnTo>
                      <a:pt x="148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8" y="2"/>
                    </a:lnTo>
                    <a:lnTo>
                      <a:pt x="178" y="2"/>
                    </a:lnTo>
                    <a:lnTo>
                      <a:pt x="182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8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2" y="2"/>
                    </a:lnTo>
                    <a:lnTo>
                      <a:pt x="222" y="4"/>
                    </a:lnTo>
                    <a:lnTo>
                      <a:pt x="222" y="6"/>
                    </a:lnTo>
                    <a:lnTo>
                      <a:pt x="222" y="8"/>
                    </a:lnTo>
                    <a:lnTo>
                      <a:pt x="222" y="12"/>
                    </a:lnTo>
                    <a:lnTo>
                      <a:pt x="222" y="22"/>
                    </a:lnTo>
                    <a:lnTo>
                      <a:pt x="222" y="24"/>
                    </a:lnTo>
                    <a:lnTo>
                      <a:pt x="222" y="32"/>
                    </a:lnTo>
                    <a:lnTo>
                      <a:pt x="222" y="36"/>
                    </a:lnTo>
                    <a:lnTo>
                      <a:pt x="222" y="44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2" y="52"/>
                    </a:lnTo>
                    <a:lnTo>
                      <a:pt x="222" y="54"/>
                    </a:lnTo>
                    <a:lnTo>
                      <a:pt x="222" y="58"/>
                    </a:lnTo>
                    <a:lnTo>
                      <a:pt x="222" y="60"/>
                    </a:lnTo>
                    <a:lnTo>
                      <a:pt x="222" y="62"/>
                    </a:lnTo>
                    <a:lnTo>
                      <a:pt x="222" y="64"/>
                    </a:lnTo>
                    <a:lnTo>
                      <a:pt x="222" y="66"/>
                    </a:lnTo>
                    <a:lnTo>
                      <a:pt x="222" y="68"/>
                    </a:lnTo>
                    <a:lnTo>
                      <a:pt x="222" y="70"/>
                    </a:lnTo>
                    <a:lnTo>
                      <a:pt x="222" y="72"/>
                    </a:lnTo>
                    <a:lnTo>
                      <a:pt x="222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2" y="82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2" y="96"/>
                    </a:lnTo>
                    <a:lnTo>
                      <a:pt x="222" y="98"/>
                    </a:lnTo>
                    <a:lnTo>
                      <a:pt x="222" y="102"/>
                    </a:lnTo>
                    <a:lnTo>
                      <a:pt x="222" y="104"/>
                    </a:lnTo>
                    <a:lnTo>
                      <a:pt x="222" y="106"/>
                    </a:lnTo>
                    <a:lnTo>
                      <a:pt x="222" y="112"/>
                    </a:lnTo>
                    <a:lnTo>
                      <a:pt x="222" y="120"/>
                    </a:lnTo>
                    <a:lnTo>
                      <a:pt x="222" y="124"/>
                    </a:lnTo>
                    <a:lnTo>
                      <a:pt x="222" y="126"/>
                    </a:lnTo>
                    <a:lnTo>
                      <a:pt x="222" y="132"/>
                    </a:lnTo>
                    <a:lnTo>
                      <a:pt x="222" y="142"/>
                    </a:lnTo>
                    <a:lnTo>
                      <a:pt x="222" y="148"/>
                    </a:lnTo>
                    <a:lnTo>
                      <a:pt x="222" y="152"/>
                    </a:lnTo>
                    <a:lnTo>
                      <a:pt x="222" y="160"/>
                    </a:lnTo>
                    <a:lnTo>
                      <a:pt x="220" y="170"/>
                    </a:lnTo>
                    <a:lnTo>
                      <a:pt x="214" y="170"/>
                    </a:lnTo>
                    <a:lnTo>
                      <a:pt x="212" y="170"/>
                    </a:lnTo>
                    <a:lnTo>
                      <a:pt x="210" y="170"/>
                    </a:lnTo>
                    <a:lnTo>
                      <a:pt x="204" y="170"/>
                    </a:lnTo>
                    <a:lnTo>
                      <a:pt x="202" y="170"/>
                    </a:lnTo>
                    <a:lnTo>
                      <a:pt x="200" y="170"/>
                    </a:lnTo>
                    <a:lnTo>
                      <a:pt x="196" y="170"/>
                    </a:lnTo>
                    <a:lnTo>
                      <a:pt x="192" y="170"/>
                    </a:lnTo>
                    <a:lnTo>
                      <a:pt x="190" y="170"/>
                    </a:lnTo>
                    <a:lnTo>
                      <a:pt x="186" y="170"/>
                    </a:lnTo>
                    <a:lnTo>
                      <a:pt x="182" y="170"/>
                    </a:lnTo>
                    <a:lnTo>
                      <a:pt x="172" y="170"/>
                    </a:lnTo>
                    <a:lnTo>
                      <a:pt x="168" y="170"/>
                    </a:lnTo>
                    <a:lnTo>
                      <a:pt x="164" y="170"/>
                    </a:lnTo>
                    <a:lnTo>
                      <a:pt x="162" y="170"/>
                    </a:lnTo>
                    <a:lnTo>
                      <a:pt x="160" y="170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46" y="170"/>
                    </a:lnTo>
                    <a:lnTo>
                      <a:pt x="134" y="170"/>
                    </a:lnTo>
                    <a:lnTo>
                      <a:pt x="132" y="170"/>
                    </a:lnTo>
                    <a:lnTo>
                      <a:pt x="128" y="170"/>
                    </a:lnTo>
                    <a:lnTo>
                      <a:pt x="126" y="170"/>
                    </a:lnTo>
                    <a:lnTo>
                      <a:pt x="122" y="170"/>
                    </a:lnTo>
                    <a:lnTo>
                      <a:pt x="116" y="170"/>
                    </a:lnTo>
                    <a:lnTo>
                      <a:pt x="112" y="170"/>
                    </a:lnTo>
                    <a:lnTo>
                      <a:pt x="110" y="170"/>
                    </a:lnTo>
                    <a:lnTo>
                      <a:pt x="108" y="170"/>
                    </a:lnTo>
                    <a:lnTo>
                      <a:pt x="106" y="170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6" y="170"/>
                    </a:lnTo>
                    <a:lnTo>
                      <a:pt x="96" y="168"/>
                    </a:lnTo>
                    <a:lnTo>
                      <a:pt x="94" y="168"/>
                    </a:lnTo>
                    <a:lnTo>
                      <a:pt x="94" y="166"/>
                    </a:lnTo>
                    <a:lnTo>
                      <a:pt x="92" y="166"/>
                    </a:lnTo>
                    <a:lnTo>
                      <a:pt x="92" y="164"/>
                    </a:lnTo>
                    <a:lnTo>
                      <a:pt x="90" y="164"/>
                    </a:lnTo>
                    <a:lnTo>
                      <a:pt x="88" y="164"/>
                    </a:lnTo>
                    <a:lnTo>
                      <a:pt x="86" y="164"/>
                    </a:lnTo>
                    <a:lnTo>
                      <a:pt x="84" y="166"/>
                    </a:lnTo>
                    <a:lnTo>
                      <a:pt x="84" y="164"/>
                    </a:lnTo>
                    <a:lnTo>
                      <a:pt x="82" y="164"/>
                    </a:lnTo>
                    <a:lnTo>
                      <a:pt x="82" y="162"/>
                    </a:lnTo>
                    <a:lnTo>
                      <a:pt x="82" y="162"/>
                    </a:lnTo>
                    <a:lnTo>
                      <a:pt x="80" y="162"/>
                    </a:lnTo>
                    <a:lnTo>
                      <a:pt x="80" y="160"/>
                    </a:lnTo>
                    <a:lnTo>
                      <a:pt x="80" y="158"/>
                    </a:lnTo>
                    <a:lnTo>
                      <a:pt x="80" y="156"/>
                    </a:lnTo>
                    <a:lnTo>
                      <a:pt x="78" y="156"/>
                    </a:lnTo>
                    <a:lnTo>
                      <a:pt x="78" y="154"/>
                    </a:lnTo>
                    <a:lnTo>
                      <a:pt x="76" y="152"/>
                    </a:lnTo>
                    <a:lnTo>
                      <a:pt x="74" y="152"/>
                    </a:lnTo>
                    <a:lnTo>
                      <a:pt x="74" y="150"/>
                    </a:lnTo>
                    <a:lnTo>
                      <a:pt x="74" y="148"/>
                    </a:lnTo>
                    <a:lnTo>
                      <a:pt x="74" y="154"/>
                    </a:lnTo>
                    <a:lnTo>
                      <a:pt x="74" y="156"/>
                    </a:lnTo>
                    <a:lnTo>
                      <a:pt x="74" y="158"/>
                    </a:lnTo>
                    <a:lnTo>
                      <a:pt x="72" y="158"/>
                    </a:lnTo>
                    <a:lnTo>
                      <a:pt x="70" y="158"/>
                    </a:lnTo>
                    <a:lnTo>
                      <a:pt x="68" y="158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8" y="148"/>
                    </a:lnTo>
                    <a:lnTo>
                      <a:pt x="68" y="144"/>
                    </a:lnTo>
                    <a:lnTo>
                      <a:pt x="66" y="144"/>
                    </a:lnTo>
                    <a:lnTo>
                      <a:pt x="66" y="146"/>
                    </a:lnTo>
                    <a:lnTo>
                      <a:pt x="60" y="144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4" y="144"/>
                    </a:lnTo>
                    <a:lnTo>
                      <a:pt x="52" y="144"/>
                    </a:lnTo>
                    <a:lnTo>
                      <a:pt x="50" y="144"/>
                    </a:lnTo>
                    <a:lnTo>
                      <a:pt x="44" y="142"/>
                    </a:lnTo>
                    <a:lnTo>
                      <a:pt x="40" y="142"/>
                    </a:lnTo>
                    <a:lnTo>
                      <a:pt x="38" y="140"/>
                    </a:lnTo>
                    <a:lnTo>
                      <a:pt x="34" y="140"/>
                    </a:lnTo>
                    <a:lnTo>
                      <a:pt x="34" y="138"/>
                    </a:lnTo>
                    <a:lnTo>
                      <a:pt x="30" y="136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4" y="136"/>
                    </a:lnTo>
                    <a:lnTo>
                      <a:pt x="22" y="136"/>
                    </a:lnTo>
                    <a:lnTo>
                      <a:pt x="22" y="138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6" y="138"/>
                    </a:lnTo>
                    <a:lnTo>
                      <a:pt x="14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6" y="128"/>
                    </a:lnTo>
                    <a:lnTo>
                      <a:pt x="20" y="118"/>
                    </a:lnTo>
                    <a:lnTo>
                      <a:pt x="20" y="116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20" y="106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6" y="90"/>
                    </a:lnTo>
                    <a:lnTo>
                      <a:pt x="22" y="76"/>
                    </a:lnTo>
                    <a:lnTo>
                      <a:pt x="20" y="62"/>
                    </a:lnTo>
                    <a:lnTo>
                      <a:pt x="20" y="58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6" y="38"/>
                    </a:lnTo>
                    <a:lnTo>
                      <a:pt x="14" y="36"/>
                    </a:lnTo>
                    <a:lnTo>
                      <a:pt x="10" y="30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4" name="Freeform 47">
                <a:extLst>
                  <a:ext uri="{FF2B5EF4-FFF2-40B4-BE49-F238E27FC236}">
                    <a16:creationId xmlns:a16="http://schemas.microsoft.com/office/drawing/2014/main" id="{DAC67D81-1F34-0616-544F-C5143E47D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888" y="3246438"/>
                <a:ext cx="503238" cy="655638"/>
              </a:xfrm>
              <a:custGeom>
                <a:avLst/>
                <a:gdLst>
                  <a:gd name="T0" fmla="*/ 203 w 317"/>
                  <a:gd name="T1" fmla="*/ 144 h 413"/>
                  <a:gd name="T2" fmla="*/ 215 w 317"/>
                  <a:gd name="T3" fmla="*/ 168 h 413"/>
                  <a:gd name="T4" fmla="*/ 225 w 317"/>
                  <a:gd name="T5" fmla="*/ 193 h 413"/>
                  <a:gd name="T6" fmla="*/ 239 w 317"/>
                  <a:gd name="T7" fmla="*/ 223 h 413"/>
                  <a:gd name="T8" fmla="*/ 257 w 317"/>
                  <a:gd name="T9" fmla="*/ 219 h 413"/>
                  <a:gd name="T10" fmla="*/ 285 w 317"/>
                  <a:gd name="T11" fmla="*/ 203 h 413"/>
                  <a:gd name="T12" fmla="*/ 307 w 317"/>
                  <a:gd name="T13" fmla="*/ 191 h 413"/>
                  <a:gd name="T14" fmla="*/ 315 w 317"/>
                  <a:gd name="T15" fmla="*/ 203 h 413"/>
                  <a:gd name="T16" fmla="*/ 289 w 317"/>
                  <a:gd name="T17" fmla="*/ 229 h 413"/>
                  <a:gd name="T18" fmla="*/ 283 w 317"/>
                  <a:gd name="T19" fmla="*/ 229 h 413"/>
                  <a:gd name="T20" fmla="*/ 273 w 317"/>
                  <a:gd name="T21" fmla="*/ 247 h 413"/>
                  <a:gd name="T22" fmla="*/ 257 w 317"/>
                  <a:gd name="T23" fmla="*/ 261 h 413"/>
                  <a:gd name="T24" fmla="*/ 235 w 317"/>
                  <a:gd name="T25" fmla="*/ 285 h 413"/>
                  <a:gd name="T26" fmla="*/ 209 w 317"/>
                  <a:gd name="T27" fmla="*/ 309 h 413"/>
                  <a:gd name="T28" fmla="*/ 189 w 317"/>
                  <a:gd name="T29" fmla="*/ 331 h 413"/>
                  <a:gd name="T30" fmla="*/ 173 w 317"/>
                  <a:gd name="T31" fmla="*/ 345 h 413"/>
                  <a:gd name="T32" fmla="*/ 157 w 317"/>
                  <a:gd name="T33" fmla="*/ 361 h 413"/>
                  <a:gd name="T34" fmla="*/ 139 w 317"/>
                  <a:gd name="T35" fmla="*/ 381 h 413"/>
                  <a:gd name="T36" fmla="*/ 115 w 317"/>
                  <a:gd name="T37" fmla="*/ 403 h 413"/>
                  <a:gd name="T38" fmla="*/ 105 w 317"/>
                  <a:gd name="T39" fmla="*/ 409 h 413"/>
                  <a:gd name="T40" fmla="*/ 101 w 317"/>
                  <a:gd name="T41" fmla="*/ 395 h 413"/>
                  <a:gd name="T42" fmla="*/ 93 w 317"/>
                  <a:gd name="T43" fmla="*/ 389 h 413"/>
                  <a:gd name="T44" fmla="*/ 87 w 317"/>
                  <a:gd name="T45" fmla="*/ 377 h 413"/>
                  <a:gd name="T46" fmla="*/ 77 w 317"/>
                  <a:gd name="T47" fmla="*/ 377 h 413"/>
                  <a:gd name="T48" fmla="*/ 65 w 317"/>
                  <a:gd name="T49" fmla="*/ 367 h 413"/>
                  <a:gd name="T50" fmla="*/ 55 w 317"/>
                  <a:gd name="T51" fmla="*/ 349 h 413"/>
                  <a:gd name="T52" fmla="*/ 59 w 317"/>
                  <a:gd name="T53" fmla="*/ 339 h 413"/>
                  <a:gd name="T54" fmla="*/ 53 w 317"/>
                  <a:gd name="T55" fmla="*/ 333 h 413"/>
                  <a:gd name="T56" fmla="*/ 49 w 317"/>
                  <a:gd name="T57" fmla="*/ 327 h 413"/>
                  <a:gd name="T58" fmla="*/ 53 w 317"/>
                  <a:gd name="T59" fmla="*/ 317 h 413"/>
                  <a:gd name="T60" fmla="*/ 49 w 317"/>
                  <a:gd name="T61" fmla="*/ 311 h 413"/>
                  <a:gd name="T62" fmla="*/ 43 w 317"/>
                  <a:gd name="T63" fmla="*/ 299 h 413"/>
                  <a:gd name="T64" fmla="*/ 45 w 317"/>
                  <a:gd name="T65" fmla="*/ 285 h 413"/>
                  <a:gd name="T66" fmla="*/ 49 w 317"/>
                  <a:gd name="T67" fmla="*/ 281 h 413"/>
                  <a:gd name="T68" fmla="*/ 43 w 317"/>
                  <a:gd name="T69" fmla="*/ 271 h 413"/>
                  <a:gd name="T70" fmla="*/ 35 w 317"/>
                  <a:gd name="T71" fmla="*/ 275 h 413"/>
                  <a:gd name="T72" fmla="*/ 26 w 317"/>
                  <a:gd name="T73" fmla="*/ 261 h 413"/>
                  <a:gd name="T74" fmla="*/ 33 w 317"/>
                  <a:gd name="T75" fmla="*/ 249 h 413"/>
                  <a:gd name="T76" fmla="*/ 35 w 317"/>
                  <a:gd name="T77" fmla="*/ 231 h 413"/>
                  <a:gd name="T78" fmla="*/ 43 w 317"/>
                  <a:gd name="T79" fmla="*/ 215 h 413"/>
                  <a:gd name="T80" fmla="*/ 39 w 317"/>
                  <a:gd name="T81" fmla="*/ 191 h 413"/>
                  <a:gd name="T82" fmla="*/ 20 w 317"/>
                  <a:gd name="T83" fmla="*/ 172 h 413"/>
                  <a:gd name="T84" fmla="*/ 4 w 317"/>
                  <a:gd name="T85" fmla="*/ 146 h 413"/>
                  <a:gd name="T86" fmla="*/ 16 w 317"/>
                  <a:gd name="T87" fmla="*/ 126 h 413"/>
                  <a:gd name="T88" fmla="*/ 35 w 317"/>
                  <a:gd name="T89" fmla="*/ 116 h 413"/>
                  <a:gd name="T90" fmla="*/ 49 w 317"/>
                  <a:gd name="T91" fmla="*/ 104 h 413"/>
                  <a:gd name="T92" fmla="*/ 49 w 317"/>
                  <a:gd name="T93" fmla="*/ 86 h 413"/>
                  <a:gd name="T94" fmla="*/ 53 w 317"/>
                  <a:gd name="T95" fmla="*/ 72 h 413"/>
                  <a:gd name="T96" fmla="*/ 71 w 317"/>
                  <a:gd name="T97" fmla="*/ 56 h 413"/>
                  <a:gd name="T98" fmla="*/ 93 w 317"/>
                  <a:gd name="T99" fmla="*/ 34 h 413"/>
                  <a:gd name="T100" fmla="*/ 113 w 317"/>
                  <a:gd name="T101" fmla="*/ 12 h 413"/>
                  <a:gd name="T102" fmla="*/ 131 w 317"/>
                  <a:gd name="T103" fmla="*/ 4 h 413"/>
                  <a:gd name="T104" fmla="*/ 153 w 317"/>
                  <a:gd name="T105" fmla="*/ 32 h 413"/>
                  <a:gd name="T106" fmla="*/ 159 w 317"/>
                  <a:gd name="T107" fmla="*/ 46 h 413"/>
                  <a:gd name="T108" fmla="*/ 173 w 317"/>
                  <a:gd name="T109" fmla="*/ 76 h 413"/>
                  <a:gd name="T110" fmla="*/ 185 w 317"/>
                  <a:gd name="T111" fmla="*/ 104 h 413"/>
                  <a:gd name="T112" fmla="*/ 193 w 317"/>
                  <a:gd name="T113" fmla="*/ 12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7" h="413">
                    <a:moveTo>
                      <a:pt x="193" y="124"/>
                    </a:moveTo>
                    <a:lnTo>
                      <a:pt x="195" y="126"/>
                    </a:lnTo>
                    <a:lnTo>
                      <a:pt x="195" y="128"/>
                    </a:lnTo>
                    <a:lnTo>
                      <a:pt x="197" y="130"/>
                    </a:lnTo>
                    <a:lnTo>
                      <a:pt x="197" y="132"/>
                    </a:lnTo>
                    <a:lnTo>
                      <a:pt x="199" y="134"/>
                    </a:lnTo>
                    <a:lnTo>
                      <a:pt x="199" y="136"/>
                    </a:lnTo>
                    <a:lnTo>
                      <a:pt x="203" y="144"/>
                    </a:lnTo>
                    <a:lnTo>
                      <a:pt x="205" y="148"/>
                    </a:lnTo>
                    <a:lnTo>
                      <a:pt x="205" y="150"/>
                    </a:lnTo>
                    <a:lnTo>
                      <a:pt x="207" y="152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11" y="160"/>
                    </a:lnTo>
                    <a:lnTo>
                      <a:pt x="213" y="164"/>
                    </a:lnTo>
                    <a:lnTo>
                      <a:pt x="215" y="168"/>
                    </a:lnTo>
                    <a:lnTo>
                      <a:pt x="219" y="176"/>
                    </a:lnTo>
                    <a:lnTo>
                      <a:pt x="219" y="178"/>
                    </a:lnTo>
                    <a:lnTo>
                      <a:pt x="221" y="182"/>
                    </a:lnTo>
                    <a:lnTo>
                      <a:pt x="221" y="184"/>
                    </a:lnTo>
                    <a:lnTo>
                      <a:pt x="223" y="184"/>
                    </a:lnTo>
                    <a:lnTo>
                      <a:pt x="223" y="186"/>
                    </a:lnTo>
                    <a:lnTo>
                      <a:pt x="223" y="188"/>
                    </a:lnTo>
                    <a:lnTo>
                      <a:pt x="225" y="193"/>
                    </a:lnTo>
                    <a:lnTo>
                      <a:pt x="229" y="199"/>
                    </a:lnTo>
                    <a:lnTo>
                      <a:pt x="229" y="201"/>
                    </a:lnTo>
                    <a:lnTo>
                      <a:pt x="231" y="203"/>
                    </a:lnTo>
                    <a:lnTo>
                      <a:pt x="233" y="207"/>
                    </a:lnTo>
                    <a:lnTo>
                      <a:pt x="235" y="211"/>
                    </a:lnTo>
                    <a:lnTo>
                      <a:pt x="237" y="215"/>
                    </a:lnTo>
                    <a:lnTo>
                      <a:pt x="239" y="219"/>
                    </a:lnTo>
                    <a:lnTo>
                      <a:pt x="239" y="223"/>
                    </a:lnTo>
                    <a:lnTo>
                      <a:pt x="241" y="225"/>
                    </a:lnTo>
                    <a:lnTo>
                      <a:pt x="241" y="229"/>
                    </a:lnTo>
                    <a:lnTo>
                      <a:pt x="243" y="227"/>
                    </a:lnTo>
                    <a:lnTo>
                      <a:pt x="247" y="225"/>
                    </a:lnTo>
                    <a:lnTo>
                      <a:pt x="249" y="223"/>
                    </a:lnTo>
                    <a:lnTo>
                      <a:pt x="251" y="223"/>
                    </a:lnTo>
                    <a:lnTo>
                      <a:pt x="253" y="221"/>
                    </a:lnTo>
                    <a:lnTo>
                      <a:pt x="257" y="219"/>
                    </a:lnTo>
                    <a:lnTo>
                      <a:pt x="261" y="217"/>
                    </a:lnTo>
                    <a:lnTo>
                      <a:pt x="263" y="217"/>
                    </a:lnTo>
                    <a:lnTo>
                      <a:pt x="263" y="215"/>
                    </a:lnTo>
                    <a:lnTo>
                      <a:pt x="265" y="215"/>
                    </a:lnTo>
                    <a:lnTo>
                      <a:pt x="269" y="213"/>
                    </a:lnTo>
                    <a:lnTo>
                      <a:pt x="273" y="211"/>
                    </a:lnTo>
                    <a:lnTo>
                      <a:pt x="279" y="207"/>
                    </a:lnTo>
                    <a:lnTo>
                      <a:pt x="285" y="203"/>
                    </a:lnTo>
                    <a:lnTo>
                      <a:pt x="289" y="201"/>
                    </a:lnTo>
                    <a:lnTo>
                      <a:pt x="289" y="201"/>
                    </a:lnTo>
                    <a:lnTo>
                      <a:pt x="291" y="201"/>
                    </a:lnTo>
                    <a:lnTo>
                      <a:pt x="293" y="199"/>
                    </a:lnTo>
                    <a:lnTo>
                      <a:pt x="295" y="197"/>
                    </a:lnTo>
                    <a:lnTo>
                      <a:pt x="297" y="197"/>
                    </a:lnTo>
                    <a:lnTo>
                      <a:pt x="299" y="197"/>
                    </a:lnTo>
                    <a:lnTo>
                      <a:pt x="307" y="191"/>
                    </a:lnTo>
                    <a:lnTo>
                      <a:pt x="309" y="193"/>
                    </a:lnTo>
                    <a:lnTo>
                      <a:pt x="309" y="195"/>
                    </a:lnTo>
                    <a:lnTo>
                      <a:pt x="311" y="195"/>
                    </a:lnTo>
                    <a:lnTo>
                      <a:pt x="311" y="197"/>
                    </a:lnTo>
                    <a:lnTo>
                      <a:pt x="313" y="197"/>
                    </a:lnTo>
                    <a:lnTo>
                      <a:pt x="315" y="201"/>
                    </a:lnTo>
                    <a:lnTo>
                      <a:pt x="317" y="201"/>
                    </a:lnTo>
                    <a:lnTo>
                      <a:pt x="315" y="203"/>
                    </a:lnTo>
                    <a:lnTo>
                      <a:pt x="313" y="205"/>
                    </a:lnTo>
                    <a:lnTo>
                      <a:pt x="309" y="209"/>
                    </a:lnTo>
                    <a:lnTo>
                      <a:pt x="305" y="213"/>
                    </a:lnTo>
                    <a:lnTo>
                      <a:pt x="303" y="215"/>
                    </a:lnTo>
                    <a:lnTo>
                      <a:pt x="299" y="219"/>
                    </a:lnTo>
                    <a:lnTo>
                      <a:pt x="297" y="221"/>
                    </a:lnTo>
                    <a:lnTo>
                      <a:pt x="295" y="223"/>
                    </a:lnTo>
                    <a:lnTo>
                      <a:pt x="289" y="229"/>
                    </a:lnTo>
                    <a:lnTo>
                      <a:pt x="287" y="233"/>
                    </a:lnTo>
                    <a:lnTo>
                      <a:pt x="287" y="235"/>
                    </a:lnTo>
                    <a:lnTo>
                      <a:pt x="285" y="235"/>
                    </a:lnTo>
                    <a:lnTo>
                      <a:pt x="283" y="239"/>
                    </a:lnTo>
                    <a:lnTo>
                      <a:pt x="277" y="233"/>
                    </a:lnTo>
                    <a:lnTo>
                      <a:pt x="279" y="233"/>
                    </a:lnTo>
                    <a:lnTo>
                      <a:pt x="279" y="231"/>
                    </a:lnTo>
                    <a:lnTo>
                      <a:pt x="283" y="229"/>
                    </a:lnTo>
                    <a:lnTo>
                      <a:pt x="281" y="229"/>
                    </a:lnTo>
                    <a:lnTo>
                      <a:pt x="277" y="225"/>
                    </a:lnTo>
                    <a:lnTo>
                      <a:pt x="273" y="229"/>
                    </a:lnTo>
                    <a:lnTo>
                      <a:pt x="265" y="237"/>
                    </a:lnTo>
                    <a:lnTo>
                      <a:pt x="265" y="239"/>
                    </a:lnTo>
                    <a:lnTo>
                      <a:pt x="269" y="243"/>
                    </a:lnTo>
                    <a:lnTo>
                      <a:pt x="271" y="245"/>
                    </a:lnTo>
                    <a:lnTo>
                      <a:pt x="273" y="247"/>
                    </a:lnTo>
                    <a:lnTo>
                      <a:pt x="271" y="247"/>
                    </a:lnTo>
                    <a:lnTo>
                      <a:pt x="271" y="249"/>
                    </a:lnTo>
                    <a:lnTo>
                      <a:pt x="269" y="249"/>
                    </a:lnTo>
                    <a:lnTo>
                      <a:pt x="267" y="249"/>
                    </a:lnTo>
                    <a:lnTo>
                      <a:pt x="263" y="255"/>
                    </a:lnTo>
                    <a:lnTo>
                      <a:pt x="259" y="257"/>
                    </a:lnTo>
                    <a:lnTo>
                      <a:pt x="259" y="259"/>
                    </a:lnTo>
                    <a:lnTo>
                      <a:pt x="257" y="261"/>
                    </a:lnTo>
                    <a:lnTo>
                      <a:pt x="253" y="265"/>
                    </a:lnTo>
                    <a:lnTo>
                      <a:pt x="251" y="267"/>
                    </a:lnTo>
                    <a:lnTo>
                      <a:pt x="249" y="269"/>
                    </a:lnTo>
                    <a:lnTo>
                      <a:pt x="247" y="271"/>
                    </a:lnTo>
                    <a:lnTo>
                      <a:pt x="245" y="273"/>
                    </a:lnTo>
                    <a:lnTo>
                      <a:pt x="241" y="277"/>
                    </a:lnTo>
                    <a:lnTo>
                      <a:pt x="237" y="283"/>
                    </a:lnTo>
                    <a:lnTo>
                      <a:pt x="235" y="285"/>
                    </a:lnTo>
                    <a:lnTo>
                      <a:pt x="229" y="291"/>
                    </a:lnTo>
                    <a:lnTo>
                      <a:pt x="227" y="293"/>
                    </a:lnTo>
                    <a:lnTo>
                      <a:pt x="225" y="295"/>
                    </a:lnTo>
                    <a:lnTo>
                      <a:pt x="219" y="299"/>
                    </a:lnTo>
                    <a:lnTo>
                      <a:pt x="217" y="301"/>
                    </a:lnTo>
                    <a:lnTo>
                      <a:pt x="215" y="303"/>
                    </a:lnTo>
                    <a:lnTo>
                      <a:pt x="213" y="305"/>
                    </a:lnTo>
                    <a:lnTo>
                      <a:pt x="209" y="309"/>
                    </a:lnTo>
                    <a:lnTo>
                      <a:pt x="205" y="313"/>
                    </a:lnTo>
                    <a:lnTo>
                      <a:pt x="203" y="315"/>
                    </a:lnTo>
                    <a:lnTo>
                      <a:pt x="201" y="317"/>
                    </a:lnTo>
                    <a:lnTo>
                      <a:pt x="199" y="319"/>
                    </a:lnTo>
                    <a:lnTo>
                      <a:pt x="197" y="321"/>
                    </a:lnTo>
                    <a:lnTo>
                      <a:pt x="195" y="323"/>
                    </a:lnTo>
                    <a:lnTo>
                      <a:pt x="193" y="325"/>
                    </a:lnTo>
                    <a:lnTo>
                      <a:pt x="189" y="331"/>
                    </a:lnTo>
                    <a:lnTo>
                      <a:pt x="187" y="333"/>
                    </a:lnTo>
                    <a:lnTo>
                      <a:pt x="185" y="335"/>
                    </a:lnTo>
                    <a:lnTo>
                      <a:pt x="183" y="337"/>
                    </a:lnTo>
                    <a:lnTo>
                      <a:pt x="181" y="339"/>
                    </a:lnTo>
                    <a:lnTo>
                      <a:pt x="179" y="341"/>
                    </a:lnTo>
                    <a:lnTo>
                      <a:pt x="177" y="343"/>
                    </a:lnTo>
                    <a:lnTo>
                      <a:pt x="175" y="345"/>
                    </a:lnTo>
                    <a:lnTo>
                      <a:pt x="173" y="345"/>
                    </a:lnTo>
                    <a:lnTo>
                      <a:pt x="169" y="349"/>
                    </a:lnTo>
                    <a:lnTo>
                      <a:pt x="167" y="351"/>
                    </a:lnTo>
                    <a:lnTo>
                      <a:pt x="163" y="353"/>
                    </a:lnTo>
                    <a:lnTo>
                      <a:pt x="163" y="355"/>
                    </a:lnTo>
                    <a:lnTo>
                      <a:pt x="161" y="357"/>
                    </a:lnTo>
                    <a:lnTo>
                      <a:pt x="159" y="357"/>
                    </a:lnTo>
                    <a:lnTo>
                      <a:pt x="159" y="359"/>
                    </a:lnTo>
                    <a:lnTo>
                      <a:pt x="157" y="361"/>
                    </a:lnTo>
                    <a:lnTo>
                      <a:pt x="155" y="361"/>
                    </a:lnTo>
                    <a:lnTo>
                      <a:pt x="155" y="363"/>
                    </a:lnTo>
                    <a:lnTo>
                      <a:pt x="149" y="369"/>
                    </a:lnTo>
                    <a:lnTo>
                      <a:pt x="147" y="371"/>
                    </a:lnTo>
                    <a:lnTo>
                      <a:pt x="145" y="373"/>
                    </a:lnTo>
                    <a:lnTo>
                      <a:pt x="145" y="375"/>
                    </a:lnTo>
                    <a:lnTo>
                      <a:pt x="143" y="377"/>
                    </a:lnTo>
                    <a:lnTo>
                      <a:pt x="139" y="381"/>
                    </a:lnTo>
                    <a:lnTo>
                      <a:pt x="135" y="385"/>
                    </a:lnTo>
                    <a:lnTo>
                      <a:pt x="133" y="387"/>
                    </a:lnTo>
                    <a:lnTo>
                      <a:pt x="131" y="389"/>
                    </a:lnTo>
                    <a:lnTo>
                      <a:pt x="129" y="391"/>
                    </a:lnTo>
                    <a:lnTo>
                      <a:pt x="125" y="393"/>
                    </a:lnTo>
                    <a:lnTo>
                      <a:pt x="121" y="397"/>
                    </a:lnTo>
                    <a:lnTo>
                      <a:pt x="117" y="401"/>
                    </a:lnTo>
                    <a:lnTo>
                      <a:pt x="115" y="403"/>
                    </a:lnTo>
                    <a:lnTo>
                      <a:pt x="113" y="405"/>
                    </a:lnTo>
                    <a:lnTo>
                      <a:pt x="109" y="409"/>
                    </a:lnTo>
                    <a:lnTo>
                      <a:pt x="107" y="411"/>
                    </a:lnTo>
                    <a:lnTo>
                      <a:pt x="105" y="413"/>
                    </a:lnTo>
                    <a:lnTo>
                      <a:pt x="107" y="409"/>
                    </a:lnTo>
                    <a:lnTo>
                      <a:pt x="105" y="409"/>
                    </a:lnTo>
                    <a:lnTo>
                      <a:pt x="105" y="407"/>
                    </a:lnTo>
                    <a:lnTo>
                      <a:pt x="105" y="409"/>
                    </a:lnTo>
                    <a:lnTo>
                      <a:pt x="103" y="409"/>
                    </a:lnTo>
                    <a:lnTo>
                      <a:pt x="101" y="407"/>
                    </a:lnTo>
                    <a:lnTo>
                      <a:pt x="99" y="407"/>
                    </a:lnTo>
                    <a:lnTo>
                      <a:pt x="99" y="405"/>
                    </a:lnTo>
                    <a:lnTo>
                      <a:pt x="97" y="401"/>
                    </a:lnTo>
                    <a:lnTo>
                      <a:pt x="97" y="399"/>
                    </a:lnTo>
                    <a:lnTo>
                      <a:pt x="99" y="397"/>
                    </a:lnTo>
                    <a:lnTo>
                      <a:pt x="101" y="395"/>
                    </a:lnTo>
                    <a:lnTo>
                      <a:pt x="99" y="395"/>
                    </a:lnTo>
                    <a:lnTo>
                      <a:pt x="97" y="395"/>
                    </a:lnTo>
                    <a:lnTo>
                      <a:pt x="97" y="395"/>
                    </a:lnTo>
                    <a:lnTo>
                      <a:pt x="97" y="393"/>
                    </a:lnTo>
                    <a:lnTo>
                      <a:pt x="97" y="393"/>
                    </a:lnTo>
                    <a:lnTo>
                      <a:pt x="95" y="391"/>
                    </a:lnTo>
                    <a:lnTo>
                      <a:pt x="93" y="391"/>
                    </a:lnTo>
                    <a:lnTo>
                      <a:pt x="93" y="389"/>
                    </a:lnTo>
                    <a:lnTo>
                      <a:pt x="93" y="387"/>
                    </a:lnTo>
                    <a:lnTo>
                      <a:pt x="95" y="385"/>
                    </a:lnTo>
                    <a:lnTo>
                      <a:pt x="93" y="385"/>
                    </a:lnTo>
                    <a:lnTo>
                      <a:pt x="89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7" y="377"/>
                    </a:lnTo>
                    <a:lnTo>
                      <a:pt x="87" y="375"/>
                    </a:lnTo>
                    <a:lnTo>
                      <a:pt x="85" y="375"/>
                    </a:lnTo>
                    <a:lnTo>
                      <a:pt x="85" y="373"/>
                    </a:lnTo>
                    <a:lnTo>
                      <a:pt x="83" y="373"/>
                    </a:lnTo>
                    <a:lnTo>
                      <a:pt x="83" y="375"/>
                    </a:lnTo>
                    <a:lnTo>
                      <a:pt x="83" y="377"/>
                    </a:lnTo>
                    <a:lnTo>
                      <a:pt x="79" y="377"/>
                    </a:lnTo>
                    <a:lnTo>
                      <a:pt x="77" y="377"/>
                    </a:lnTo>
                    <a:lnTo>
                      <a:pt x="73" y="375"/>
                    </a:lnTo>
                    <a:lnTo>
                      <a:pt x="71" y="375"/>
                    </a:lnTo>
                    <a:lnTo>
                      <a:pt x="71" y="373"/>
                    </a:lnTo>
                    <a:lnTo>
                      <a:pt x="69" y="373"/>
                    </a:lnTo>
                    <a:lnTo>
                      <a:pt x="69" y="371"/>
                    </a:lnTo>
                    <a:lnTo>
                      <a:pt x="69" y="369"/>
                    </a:lnTo>
                    <a:lnTo>
                      <a:pt x="67" y="369"/>
                    </a:lnTo>
                    <a:lnTo>
                      <a:pt x="65" y="367"/>
                    </a:lnTo>
                    <a:lnTo>
                      <a:pt x="65" y="365"/>
                    </a:lnTo>
                    <a:lnTo>
                      <a:pt x="63" y="365"/>
                    </a:lnTo>
                    <a:lnTo>
                      <a:pt x="61" y="363"/>
                    </a:lnTo>
                    <a:lnTo>
                      <a:pt x="59" y="361"/>
                    </a:lnTo>
                    <a:lnTo>
                      <a:pt x="55" y="355"/>
                    </a:lnTo>
                    <a:lnTo>
                      <a:pt x="55" y="353"/>
                    </a:lnTo>
                    <a:lnTo>
                      <a:pt x="57" y="351"/>
                    </a:lnTo>
                    <a:lnTo>
                      <a:pt x="55" y="349"/>
                    </a:lnTo>
                    <a:lnTo>
                      <a:pt x="53" y="349"/>
                    </a:lnTo>
                    <a:lnTo>
                      <a:pt x="53" y="347"/>
                    </a:lnTo>
                    <a:lnTo>
                      <a:pt x="53" y="345"/>
                    </a:lnTo>
                    <a:lnTo>
                      <a:pt x="57" y="345"/>
                    </a:lnTo>
                    <a:lnTo>
                      <a:pt x="59" y="345"/>
                    </a:lnTo>
                    <a:lnTo>
                      <a:pt x="59" y="343"/>
                    </a:lnTo>
                    <a:lnTo>
                      <a:pt x="59" y="341"/>
                    </a:lnTo>
                    <a:lnTo>
                      <a:pt x="59" y="339"/>
                    </a:lnTo>
                    <a:lnTo>
                      <a:pt x="57" y="339"/>
                    </a:lnTo>
                    <a:lnTo>
                      <a:pt x="55" y="339"/>
                    </a:lnTo>
                    <a:lnTo>
                      <a:pt x="57" y="337"/>
                    </a:lnTo>
                    <a:lnTo>
                      <a:pt x="55" y="337"/>
                    </a:lnTo>
                    <a:lnTo>
                      <a:pt x="51" y="337"/>
                    </a:lnTo>
                    <a:lnTo>
                      <a:pt x="49" y="337"/>
                    </a:lnTo>
                    <a:lnTo>
                      <a:pt x="51" y="335"/>
                    </a:lnTo>
                    <a:lnTo>
                      <a:pt x="53" y="333"/>
                    </a:lnTo>
                    <a:lnTo>
                      <a:pt x="51" y="333"/>
                    </a:lnTo>
                    <a:lnTo>
                      <a:pt x="51" y="335"/>
                    </a:lnTo>
                    <a:lnTo>
                      <a:pt x="49" y="335"/>
                    </a:lnTo>
                    <a:lnTo>
                      <a:pt x="49" y="333"/>
                    </a:lnTo>
                    <a:lnTo>
                      <a:pt x="49" y="331"/>
                    </a:lnTo>
                    <a:lnTo>
                      <a:pt x="49" y="329"/>
                    </a:lnTo>
                    <a:lnTo>
                      <a:pt x="49" y="327"/>
                    </a:lnTo>
                    <a:lnTo>
                      <a:pt x="49" y="327"/>
                    </a:lnTo>
                    <a:lnTo>
                      <a:pt x="49" y="325"/>
                    </a:lnTo>
                    <a:lnTo>
                      <a:pt x="49" y="323"/>
                    </a:lnTo>
                    <a:lnTo>
                      <a:pt x="51" y="325"/>
                    </a:lnTo>
                    <a:lnTo>
                      <a:pt x="53" y="325"/>
                    </a:lnTo>
                    <a:lnTo>
                      <a:pt x="53" y="323"/>
                    </a:lnTo>
                    <a:lnTo>
                      <a:pt x="53" y="321"/>
                    </a:lnTo>
                    <a:lnTo>
                      <a:pt x="53" y="319"/>
                    </a:lnTo>
                    <a:lnTo>
                      <a:pt x="53" y="317"/>
                    </a:lnTo>
                    <a:lnTo>
                      <a:pt x="51" y="317"/>
                    </a:lnTo>
                    <a:lnTo>
                      <a:pt x="49" y="317"/>
                    </a:lnTo>
                    <a:lnTo>
                      <a:pt x="49" y="319"/>
                    </a:lnTo>
                    <a:lnTo>
                      <a:pt x="49" y="317"/>
                    </a:lnTo>
                    <a:lnTo>
                      <a:pt x="47" y="315"/>
                    </a:lnTo>
                    <a:lnTo>
                      <a:pt x="47" y="313"/>
                    </a:lnTo>
                    <a:lnTo>
                      <a:pt x="49" y="311"/>
                    </a:lnTo>
                    <a:lnTo>
                      <a:pt x="49" y="311"/>
                    </a:lnTo>
                    <a:lnTo>
                      <a:pt x="49" y="309"/>
                    </a:lnTo>
                    <a:lnTo>
                      <a:pt x="49" y="307"/>
                    </a:lnTo>
                    <a:lnTo>
                      <a:pt x="47" y="305"/>
                    </a:lnTo>
                    <a:lnTo>
                      <a:pt x="45" y="305"/>
                    </a:lnTo>
                    <a:lnTo>
                      <a:pt x="45" y="303"/>
                    </a:lnTo>
                    <a:lnTo>
                      <a:pt x="43" y="301"/>
                    </a:lnTo>
                    <a:lnTo>
                      <a:pt x="41" y="301"/>
                    </a:lnTo>
                    <a:lnTo>
                      <a:pt x="43" y="299"/>
                    </a:lnTo>
                    <a:lnTo>
                      <a:pt x="45" y="297"/>
                    </a:lnTo>
                    <a:lnTo>
                      <a:pt x="47" y="297"/>
                    </a:lnTo>
                    <a:lnTo>
                      <a:pt x="47" y="297"/>
                    </a:lnTo>
                    <a:lnTo>
                      <a:pt x="47" y="289"/>
                    </a:lnTo>
                    <a:lnTo>
                      <a:pt x="47" y="287"/>
                    </a:lnTo>
                    <a:lnTo>
                      <a:pt x="47" y="285"/>
                    </a:lnTo>
                    <a:lnTo>
                      <a:pt x="45" y="287"/>
                    </a:lnTo>
                    <a:lnTo>
                      <a:pt x="45" y="285"/>
                    </a:lnTo>
                    <a:lnTo>
                      <a:pt x="43" y="285"/>
                    </a:lnTo>
                    <a:lnTo>
                      <a:pt x="45" y="285"/>
                    </a:lnTo>
                    <a:lnTo>
                      <a:pt x="45" y="283"/>
                    </a:lnTo>
                    <a:lnTo>
                      <a:pt x="47" y="283"/>
                    </a:lnTo>
                    <a:lnTo>
                      <a:pt x="49" y="283"/>
                    </a:lnTo>
                    <a:lnTo>
                      <a:pt x="49" y="281"/>
                    </a:lnTo>
                    <a:lnTo>
                      <a:pt x="49" y="279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45" y="281"/>
                    </a:lnTo>
                    <a:lnTo>
                      <a:pt x="45" y="279"/>
                    </a:lnTo>
                    <a:lnTo>
                      <a:pt x="47" y="277"/>
                    </a:lnTo>
                    <a:lnTo>
                      <a:pt x="47" y="275"/>
                    </a:lnTo>
                    <a:lnTo>
                      <a:pt x="45" y="275"/>
                    </a:lnTo>
                    <a:lnTo>
                      <a:pt x="43" y="273"/>
                    </a:lnTo>
                    <a:lnTo>
                      <a:pt x="43" y="271"/>
                    </a:lnTo>
                    <a:lnTo>
                      <a:pt x="41" y="271"/>
                    </a:lnTo>
                    <a:lnTo>
                      <a:pt x="39" y="269"/>
                    </a:lnTo>
                    <a:lnTo>
                      <a:pt x="39" y="271"/>
                    </a:lnTo>
                    <a:lnTo>
                      <a:pt x="37" y="273"/>
                    </a:lnTo>
                    <a:lnTo>
                      <a:pt x="39" y="273"/>
                    </a:lnTo>
                    <a:lnTo>
                      <a:pt x="39" y="275"/>
                    </a:lnTo>
                    <a:lnTo>
                      <a:pt x="37" y="275"/>
                    </a:lnTo>
                    <a:lnTo>
                      <a:pt x="35" y="275"/>
                    </a:lnTo>
                    <a:lnTo>
                      <a:pt x="33" y="273"/>
                    </a:lnTo>
                    <a:lnTo>
                      <a:pt x="30" y="267"/>
                    </a:lnTo>
                    <a:lnTo>
                      <a:pt x="30" y="265"/>
                    </a:lnTo>
                    <a:lnTo>
                      <a:pt x="30" y="263"/>
                    </a:lnTo>
                    <a:lnTo>
                      <a:pt x="30" y="261"/>
                    </a:lnTo>
                    <a:lnTo>
                      <a:pt x="28" y="263"/>
                    </a:lnTo>
                    <a:lnTo>
                      <a:pt x="28" y="261"/>
                    </a:lnTo>
                    <a:lnTo>
                      <a:pt x="26" y="261"/>
                    </a:lnTo>
                    <a:lnTo>
                      <a:pt x="26" y="263"/>
                    </a:lnTo>
                    <a:lnTo>
                      <a:pt x="24" y="263"/>
                    </a:lnTo>
                    <a:lnTo>
                      <a:pt x="24" y="261"/>
                    </a:lnTo>
                    <a:lnTo>
                      <a:pt x="22" y="259"/>
                    </a:lnTo>
                    <a:lnTo>
                      <a:pt x="24" y="257"/>
                    </a:lnTo>
                    <a:lnTo>
                      <a:pt x="28" y="253"/>
                    </a:lnTo>
                    <a:lnTo>
                      <a:pt x="30" y="251"/>
                    </a:lnTo>
                    <a:lnTo>
                      <a:pt x="33" y="249"/>
                    </a:lnTo>
                    <a:lnTo>
                      <a:pt x="35" y="249"/>
                    </a:lnTo>
                    <a:lnTo>
                      <a:pt x="39" y="247"/>
                    </a:lnTo>
                    <a:lnTo>
                      <a:pt x="41" y="245"/>
                    </a:lnTo>
                    <a:lnTo>
                      <a:pt x="41" y="243"/>
                    </a:lnTo>
                    <a:lnTo>
                      <a:pt x="45" y="239"/>
                    </a:lnTo>
                    <a:lnTo>
                      <a:pt x="41" y="235"/>
                    </a:lnTo>
                    <a:lnTo>
                      <a:pt x="37" y="231"/>
                    </a:lnTo>
                    <a:lnTo>
                      <a:pt x="35" y="231"/>
                    </a:lnTo>
                    <a:lnTo>
                      <a:pt x="33" y="227"/>
                    </a:lnTo>
                    <a:lnTo>
                      <a:pt x="30" y="227"/>
                    </a:lnTo>
                    <a:lnTo>
                      <a:pt x="33" y="225"/>
                    </a:lnTo>
                    <a:lnTo>
                      <a:pt x="35" y="223"/>
                    </a:lnTo>
                    <a:lnTo>
                      <a:pt x="35" y="221"/>
                    </a:lnTo>
                    <a:lnTo>
                      <a:pt x="39" y="217"/>
                    </a:lnTo>
                    <a:lnTo>
                      <a:pt x="41" y="217"/>
                    </a:lnTo>
                    <a:lnTo>
                      <a:pt x="43" y="215"/>
                    </a:lnTo>
                    <a:lnTo>
                      <a:pt x="45" y="213"/>
                    </a:lnTo>
                    <a:lnTo>
                      <a:pt x="47" y="211"/>
                    </a:lnTo>
                    <a:lnTo>
                      <a:pt x="49" y="207"/>
                    </a:lnTo>
                    <a:lnTo>
                      <a:pt x="51" y="205"/>
                    </a:lnTo>
                    <a:lnTo>
                      <a:pt x="45" y="197"/>
                    </a:lnTo>
                    <a:lnTo>
                      <a:pt x="41" y="195"/>
                    </a:lnTo>
                    <a:lnTo>
                      <a:pt x="39" y="193"/>
                    </a:lnTo>
                    <a:lnTo>
                      <a:pt x="39" y="191"/>
                    </a:lnTo>
                    <a:lnTo>
                      <a:pt x="35" y="188"/>
                    </a:lnTo>
                    <a:lnTo>
                      <a:pt x="33" y="186"/>
                    </a:lnTo>
                    <a:lnTo>
                      <a:pt x="33" y="184"/>
                    </a:lnTo>
                    <a:lnTo>
                      <a:pt x="30" y="182"/>
                    </a:lnTo>
                    <a:lnTo>
                      <a:pt x="26" y="180"/>
                    </a:lnTo>
                    <a:lnTo>
                      <a:pt x="26" y="178"/>
                    </a:lnTo>
                    <a:lnTo>
                      <a:pt x="24" y="176"/>
                    </a:lnTo>
                    <a:lnTo>
                      <a:pt x="20" y="172"/>
                    </a:lnTo>
                    <a:lnTo>
                      <a:pt x="16" y="168"/>
                    </a:lnTo>
                    <a:lnTo>
                      <a:pt x="14" y="166"/>
                    </a:lnTo>
                    <a:lnTo>
                      <a:pt x="10" y="162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2" y="154"/>
                    </a:lnTo>
                    <a:lnTo>
                      <a:pt x="0" y="152"/>
                    </a:lnTo>
                    <a:lnTo>
                      <a:pt x="4" y="146"/>
                    </a:lnTo>
                    <a:lnTo>
                      <a:pt x="8" y="142"/>
                    </a:lnTo>
                    <a:lnTo>
                      <a:pt x="12" y="138"/>
                    </a:lnTo>
                    <a:lnTo>
                      <a:pt x="14" y="136"/>
                    </a:lnTo>
                    <a:lnTo>
                      <a:pt x="16" y="134"/>
                    </a:lnTo>
                    <a:lnTo>
                      <a:pt x="18" y="132"/>
                    </a:lnTo>
                    <a:lnTo>
                      <a:pt x="20" y="130"/>
                    </a:lnTo>
                    <a:lnTo>
                      <a:pt x="18" y="128"/>
                    </a:lnTo>
                    <a:lnTo>
                      <a:pt x="16" y="126"/>
                    </a:lnTo>
                    <a:lnTo>
                      <a:pt x="18" y="124"/>
                    </a:lnTo>
                    <a:lnTo>
                      <a:pt x="20" y="120"/>
                    </a:lnTo>
                    <a:lnTo>
                      <a:pt x="26" y="126"/>
                    </a:lnTo>
                    <a:lnTo>
                      <a:pt x="28" y="124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5" y="118"/>
                    </a:lnTo>
                    <a:lnTo>
                      <a:pt x="35" y="116"/>
                    </a:lnTo>
                    <a:lnTo>
                      <a:pt x="39" y="114"/>
                    </a:lnTo>
                    <a:lnTo>
                      <a:pt x="39" y="112"/>
                    </a:lnTo>
                    <a:lnTo>
                      <a:pt x="41" y="112"/>
                    </a:lnTo>
                    <a:lnTo>
                      <a:pt x="43" y="108"/>
                    </a:lnTo>
                    <a:lnTo>
                      <a:pt x="45" y="108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9" y="104"/>
                    </a:lnTo>
                    <a:lnTo>
                      <a:pt x="49" y="104"/>
                    </a:lnTo>
                    <a:lnTo>
                      <a:pt x="55" y="98"/>
                    </a:lnTo>
                    <a:lnTo>
                      <a:pt x="57" y="96"/>
                    </a:lnTo>
                    <a:lnTo>
                      <a:pt x="55" y="94"/>
                    </a:lnTo>
                    <a:lnTo>
                      <a:pt x="51" y="90"/>
                    </a:lnTo>
                    <a:lnTo>
                      <a:pt x="49" y="90"/>
                    </a:lnTo>
                    <a:lnTo>
                      <a:pt x="49" y="88"/>
                    </a:lnTo>
                    <a:lnTo>
                      <a:pt x="49" y="86"/>
                    </a:lnTo>
                    <a:lnTo>
                      <a:pt x="47" y="86"/>
                    </a:lnTo>
                    <a:lnTo>
                      <a:pt x="45" y="82"/>
                    </a:lnTo>
                    <a:lnTo>
                      <a:pt x="45" y="80"/>
                    </a:lnTo>
                    <a:lnTo>
                      <a:pt x="47" y="80"/>
                    </a:lnTo>
                    <a:lnTo>
                      <a:pt x="49" y="78"/>
                    </a:lnTo>
                    <a:lnTo>
                      <a:pt x="49" y="76"/>
                    </a:lnTo>
                    <a:lnTo>
                      <a:pt x="51" y="74"/>
                    </a:lnTo>
                    <a:lnTo>
                      <a:pt x="53" y="72"/>
                    </a:lnTo>
                    <a:lnTo>
                      <a:pt x="55" y="70"/>
                    </a:lnTo>
                    <a:lnTo>
                      <a:pt x="57" y="68"/>
                    </a:lnTo>
                    <a:lnTo>
                      <a:pt x="59" y="66"/>
                    </a:lnTo>
                    <a:lnTo>
                      <a:pt x="63" y="62"/>
                    </a:lnTo>
                    <a:lnTo>
                      <a:pt x="65" y="60"/>
                    </a:lnTo>
                    <a:lnTo>
                      <a:pt x="67" y="58"/>
                    </a:lnTo>
                    <a:lnTo>
                      <a:pt x="69" y="56"/>
                    </a:lnTo>
                    <a:lnTo>
                      <a:pt x="71" y="56"/>
                    </a:lnTo>
                    <a:lnTo>
                      <a:pt x="75" y="52"/>
                    </a:lnTo>
                    <a:lnTo>
                      <a:pt x="77" y="50"/>
                    </a:lnTo>
                    <a:lnTo>
                      <a:pt x="79" y="48"/>
                    </a:lnTo>
                    <a:lnTo>
                      <a:pt x="81" y="46"/>
                    </a:lnTo>
                    <a:lnTo>
                      <a:pt x="85" y="42"/>
                    </a:lnTo>
                    <a:lnTo>
                      <a:pt x="87" y="40"/>
                    </a:lnTo>
                    <a:lnTo>
                      <a:pt x="91" y="38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7" y="30"/>
                    </a:lnTo>
                    <a:lnTo>
                      <a:pt x="97" y="28"/>
                    </a:lnTo>
                    <a:lnTo>
                      <a:pt x="99" y="28"/>
                    </a:lnTo>
                    <a:lnTo>
                      <a:pt x="99" y="26"/>
                    </a:lnTo>
                    <a:lnTo>
                      <a:pt x="103" y="22"/>
                    </a:lnTo>
                    <a:lnTo>
                      <a:pt x="107" y="18"/>
                    </a:lnTo>
                    <a:lnTo>
                      <a:pt x="113" y="12"/>
                    </a:lnTo>
                    <a:lnTo>
                      <a:pt x="117" y="8"/>
                    </a:lnTo>
                    <a:lnTo>
                      <a:pt x="119" y="8"/>
                    </a:lnTo>
                    <a:lnTo>
                      <a:pt x="123" y="6"/>
                    </a:lnTo>
                    <a:lnTo>
                      <a:pt x="123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9" y="2"/>
                    </a:lnTo>
                    <a:lnTo>
                      <a:pt x="131" y="4"/>
                    </a:lnTo>
                    <a:lnTo>
                      <a:pt x="135" y="8"/>
                    </a:lnTo>
                    <a:lnTo>
                      <a:pt x="139" y="10"/>
                    </a:lnTo>
                    <a:lnTo>
                      <a:pt x="139" y="12"/>
                    </a:lnTo>
                    <a:lnTo>
                      <a:pt x="147" y="22"/>
                    </a:lnTo>
                    <a:lnTo>
                      <a:pt x="149" y="26"/>
                    </a:lnTo>
                    <a:lnTo>
                      <a:pt x="151" y="28"/>
                    </a:lnTo>
                    <a:lnTo>
                      <a:pt x="151" y="30"/>
                    </a:lnTo>
                    <a:lnTo>
                      <a:pt x="153" y="32"/>
                    </a:lnTo>
                    <a:lnTo>
                      <a:pt x="153" y="34"/>
                    </a:lnTo>
                    <a:lnTo>
                      <a:pt x="153" y="36"/>
                    </a:lnTo>
                    <a:lnTo>
                      <a:pt x="155" y="38"/>
                    </a:lnTo>
                    <a:lnTo>
                      <a:pt x="157" y="40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59" y="46"/>
                    </a:lnTo>
                    <a:lnTo>
                      <a:pt x="161" y="50"/>
                    </a:lnTo>
                    <a:lnTo>
                      <a:pt x="161" y="52"/>
                    </a:lnTo>
                    <a:lnTo>
                      <a:pt x="165" y="56"/>
                    </a:lnTo>
                    <a:lnTo>
                      <a:pt x="165" y="60"/>
                    </a:lnTo>
                    <a:lnTo>
                      <a:pt x="167" y="62"/>
                    </a:lnTo>
                    <a:lnTo>
                      <a:pt x="169" y="66"/>
                    </a:lnTo>
                    <a:lnTo>
                      <a:pt x="169" y="68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7" y="84"/>
                    </a:lnTo>
                    <a:lnTo>
                      <a:pt x="177" y="86"/>
                    </a:lnTo>
                    <a:lnTo>
                      <a:pt x="179" y="88"/>
                    </a:lnTo>
                    <a:lnTo>
                      <a:pt x="179" y="90"/>
                    </a:lnTo>
                    <a:lnTo>
                      <a:pt x="183" y="96"/>
                    </a:lnTo>
                    <a:lnTo>
                      <a:pt x="185" y="102"/>
                    </a:lnTo>
                    <a:lnTo>
                      <a:pt x="185" y="104"/>
                    </a:lnTo>
                    <a:lnTo>
                      <a:pt x="187" y="104"/>
                    </a:lnTo>
                    <a:lnTo>
                      <a:pt x="187" y="104"/>
                    </a:lnTo>
                    <a:lnTo>
                      <a:pt x="189" y="108"/>
                    </a:lnTo>
                    <a:lnTo>
                      <a:pt x="189" y="110"/>
                    </a:lnTo>
                    <a:lnTo>
                      <a:pt x="191" y="112"/>
                    </a:lnTo>
                    <a:lnTo>
                      <a:pt x="191" y="114"/>
                    </a:lnTo>
                    <a:lnTo>
                      <a:pt x="193" y="118"/>
                    </a:lnTo>
                    <a:lnTo>
                      <a:pt x="193" y="12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5" name="Freeform 51">
                <a:extLst>
                  <a:ext uri="{FF2B5EF4-FFF2-40B4-BE49-F238E27FC236}">
                    <a16:creationId xmlns:a16="http://schemas.microsoft.com/office/drawing/2014/main" id="{B5361BDE-0012-6D1C-1AA3-B48D48BA4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638" y="4351338"/>
                <a:ext cx="488950" cy="523875"/>
              </a:xfrm>
              <a:custGeom>
                <a:avLst/>
                <a:gdLst>
                  <a:gd name="T0" fmla="*/ 194 w 308"/>
                  <a:gd name="T1" fmla="*/ 16 h 330"/>
                  <a:gd name="T2" fmla="*/ 200 w 308"/>
                  <a:gd name="T3" fmla="*/ 34 h 330"/>
                  <a:gd name="T4" fmla="*/ 196 w 308"/>
                  <a:gd name="T5" fmla="*/ 38 h 330"/>
                  <a:gd name="T6" fmla="*/ 204 w 308"/>
                  <a:gd name="T7" fmla="*/ 48 h 330"/>
                  <a:gd name="T8" fmla="*/ 206 w 308"/>
                  <a:gd name="T9" fmla="*/ 60 h 330"/>
                  <a:gd name="T10" fmla="*/ 224 w 308"/>
                  <a:gd name="T11" fmla="*/ 62 h 330"/>
                  <a:gd name="T12" fmla="*/ 246 w 308"/>
                  <a:gd name="T13" fmla="*/ 62 h 330"/>
                  <a:gd name="T14" fmla="*/ 260 w 308"/>
                  <a:gd name="T15" fmla="*/ 62 h 330"/>
                  <a:gd name="T16" fmla="*/ 290 w 308"/>
                  <a:gd name="T17" fmla="*/ 64 h 330"/>
                  <a:gd name="T18" fmla="*/ 300 w 308"/>
                  <a:gd name="T19" fmla="*/ 72 h 330"/>
                  <a:gd name="T20" fmla="*/ 300 w 308"/>
                  <a:gd name="T21" fmla="*/ 98 h 330"/>
                  <a:gd name="T22" fmla="*/ 300 w 308"/>
                  <a:gd name="T23" fmla="*/ 130 h 330"/>
                  <a:gd name="T24" fmla="*/ 302 w 308"/>
                  <a:gd name="T25" fmla="*/ 138 h 330"/>
                  <a:gd name="T26" fmla="*/ 298 w 308"/>
                  <a:gd name="T27" fmla="*/ 154 h 330"/>
                  <a:gd name="T28" fmla="*/ 298 w 308"/>
                  <a:gd name="T29" fmla="*/ 176 h 330"/>
                  <a:gd name="T30" fmla="*/ 294 w 308"/>
                  <a:gd name="T31" fmla="*/ 194 h 330"/>
                  <a:gd name="T32" fmla="*/ 278 w 308"/>
                  <a:gd name="T33" fmla="*/ 194 h 330"/>
                  <a:gd name="T34" fmla="*/ 266 w 308"/>
                  <a:gd name="T35" fmla="*/ 194 h 330"/>
                  <a:gd name="T36" fmla="*/ 248 w 308"/>
                  <a:gd name="T37" fmla="*/ 198 h 330"/>
                  <a:gd name="T38" fmla="*/ 232 w 308"/>
                  <a:gd name="T39" fmla="*/ 192 h 330"/>
                  <a:gd name="T40" fmla="*/ 208 w 308"/>
                  <a:gd name="T41" fmla="*/ 196 h 330"/>
                  <a:gd name="T42" fmla="*/ 156 w 308"/>
                  <a:gd name="T43" fmla="*/ 196 h 330"/>
                  <a:gd name="T44" fmla="*/ 126 w 308"/>
                  <a:gd name="T45" fmla="*/ 194 h 330"/>
                  <a:gd name="T46" fmla="*/ 124 w 308"/>
                  <a:gd name="T47" fmla="*/ 226 h 330"/>
                  <a:gd name="T48" fmla="*/ 124 w 308"/>
                  <a:gd name="T49" fmla="*/ 252 h 330"/>
                  <a:gd name="T50" fmla="*/ 124 w 308"/>
                  <a:gd name="T51" fmla="*/ 276 h 330"/>
                  <a:gd name="T52" fmla="*/ 122 w 308"/>
                  <a:gd name="T53" fmla="*/ 306 h 330"/>
                  <a:gd name="T54" fmla="*/ 122 w 308"/>
                  <a:gd name="T55" fmla="*/ 330 h 330"/>
                  <a:gd name="T56" fmla="*/ 96 w 308"/>
                  <a:gd name="T57" fmla="*/ 328 h 330"/>
                  <a:gd name="T58" fmla="*/ 64 w 308"/>
                  <a:gd name="T59" fmla="*/ 328 h 330"/>
                  <a:gd name="T60" fmla="*/ 54 w 308"/>
                  <a:gd name="T61" fmla="*/ 314 h 330"/>
                  <a:gd name="T62" fmla="*/ 48 w 308"/>
                  <a:gd name="T63" fmla="*/ 302 h 330"/>
                  <a:gd name="T64" fmla="*/ 36 w 308"/>
                  <a:gd name="T65" fmla="*/ 288 h 330"/>
                  <a:gd name="T66" fmla="*/ 28 w 308"/>
                  <a:gd name="T67" fmla="*/ 272 h 330"/>
                  <a:gd name="T68" fmla="*/ 12 w 308"/>
                  <a:gd name="T69" fmla="*/ 264 h 330"/>
                  <a:gd name="T70" fmla="*/ 10 w 308"/>
                  <a:gd name="T71" fmla="*/ 248 h 330"/>
                  <a:gd name="T72" fmla="*/ 4 w 308"/>
                  <a:gd name="T73" fmla="*/ 238 h 330"/>
                  <a:gd name="T74" fmla="*/ 10 w 308"/>
                  <a:gd name="T75" fmla="*/ 224 h 330"/>
                  <a:gd name="T76" fmla="*/ 6 w 308"/>
                  <a:gd name="T77" fmla="*/ 204 h 330"/>
                  <a:gd name="T78" fmla="*/ 2 w 308"/>
                  <a:gd name="T79" fmla="*/ 190 h 330"/>
                  <a:gd name="T80" fmla="*/ 2 w 308"/>
                  <a:gd name="T81" fmla="*/ 176 h 330"/>
                  <a:gd name="T82" fmla="*/ 12 w 308"/>
                  <a:gd name="T83" fmla="*/ 172 h 330"/>
                  <a:gd name="T84" fmla="*/ 20 w 308"/>
                  <a:gd name="T85" fmla="*/ 150 h 330"/>
                  <a:gd name="T86" fmla="*/ 18 w 308"/>
                  <a:gd name="T87" fmla="*/ 134 h 330"/>
                  <a:gd name="T88" fmla="*/ 16 w 308"/>
                  <a:gd name="T89" fmla="*/ 122 h 330"/>
                  <a:gd name="T90" fmla="*/ 20 w 308"/>
                  <a:gd name="T91" fmla="*/ 102 h 330"/>
                  <a:gd name="T92" fmla="*/ 24 w 308"/>
                  <a:gd name="T93" fmla="*/ 84 h 330"/>
                  <a:gd name="T94" fmla="*/ 26 w 308"/>
                  <a:gd name="T95" fmla="*/ 68 h 330"/>
                  <a:gd name="T96" fmla="*/ 32 w 308"/>
                  <a:gd name="T97" fmla="*/ 58 h 330"/>
                  <a:gd name="T98" fmla="*/ 28 w 308"/>
                  <a:gd name="T99" fmla="*/ 36 h 330"/>
                  <a:gd name="T100" fmla="*/ 36 w 308"/>
                  <a:gd name="T101" fmla="*/ 20 h 330"/>
                  <a:gd name="T102" fmla="*/ 42 w 308"/>
                  <a:gd name="T103" fmla="*/ 4 h 330"/>
                  <a:gd name="T104" fmla="*/ 52 w 308"/>
                  <a:gd name="T105" fmla="*/ 2 h 330"/>
                  <a:gd name="T106" fmla="*/ 54 w 308"/>
                  <a:gd name="T107" fmla="*/ 20 h 330"/>
                  <a:gd name="T108" fmla="*/ 70 w 308"/>
                  <a:gd name="T109" fmla="*/ 24 h 330"/>
                  <a:gd name="T110" fmla="*/ 82 w 308"/>
                  <a:gd name="T111" fmla="*/ 22 h 330"/>
                  <a:gd name="T112" fmla="*/ 90 w 308"/>
                  <a:gd name="T113" fmla="*/ 16 h 330"/>
                  <a:gd name="T114" fmla="*/ 98 w 308"/>
                  <a:gd name="T115" fmla="*/ 18 h 330"/>
                  <a:gd name="T116" fmla="*/ 110 w 308"/>
                  <a:gd name="T117" fmla="*/ 12 h 330"/>
                  <a:gd name="T118" fmla="*/ 142 w 308"/>
                  <a:gd name="T119" fmla="*/ 14 h 330"/>
                  <a:gd name="T120" fmla="*/ 160 w 308"/>
                  <a:gd name="T121" fmla="*/ 14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8" h="330">
                    <a:moveTo>
                      <a:pt x="186" y="14"/>
                    </a:moveTo>
                    <a:lnTo>
                      <a:pt x="186" y="20"/>
                    </a:lnTo>
                    <a:lnTo>
                      <a:pt x="186" y="22"/>
                    </a:lnTo>
                    <a:lnTo>
                      <a:pt x="190" y="20"/>
                    </a:lnTo>
                    <a:lnTo>
                      <a:pt x="194" y="20"/>
                    </a:lnTo>
                    <a:lnTo>
                      <a:pt x="194" y="18"/>
                    </a:lnTo>
                    <a:lnTo>
                      <a:pt x="194" y="16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200" y="14"/>
                    </a:lnTo>
                    <a:lnTo>
                      <a:pt x="200" y="22"/>
                    </a:lnTo>
                    <a:lnTo>
                      <a:pt x="200" y="28"/>
                    </a:lnTo>
                    <a:lnTo>
                      <a:pt x="200" y="32"/>
                    </a:lnTo>
                    <a:lnTo>
                      <a:pt x="200" y="34"/>
                    </a:lnTo>
                    <a:lnTo>
                      <a:pt x="198" y="34"/>
                    </a:lnTo>
                    <a:lnTo>
                      <a:pt x="196" y="34"/>
                    </a:lnTo>
                    <a:lnTo>
                      <a:pt x="194" y="34"/>
                    </a:lnTo>
                    <a:lnTo>
                      <a:pt x="194" y="34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6" y="38"/>
                    </a:lnTo>
                    <a:lnTo>
                      <a:pt x="196" y="40"/>
                    </a:lnTo>
                    <a:lnTo>
                      <a:pt x="196" y="42"/>
                    </a:lnTo>
                    <a:lnTo>
                      <a:pt x="198" y="44"/>
                    </a:lnTo>
                    <a:lnTo>
                      <a:pt x="200" y="44"/>
                    </a:lnTo>
                    <a:lnTo>
                      <a:pt x="202" y="44"/>
                    </a:lnTo>
                    <a:lnTo>
                      <a:pt x="204" y="46"/>
                    </a:lnTo>
                    <a:lnTo>
                      <a:pt x="204" y="48"/>
                    </a:lnTo>
                    <a:lnTo>
                      <a:pt x="206" y="50"/>
                    </a:lnTo>
                    <a:lnTo>
                      <a:pt x="204" y="50"/>
                    </a:lnTo>
                    <a:lnTo>
                      <a:pt x="204" y="52"/>
                    </a:lnTo>
                    <a:lnTo>
                      <a:pt x="204" y="54"/>
                    </a:lnTo>
                    <a:lnTo>
                      <a:pt x="204" y="56"/>
                    </a:lnTo>
                    <a:lnTo>
                      <a:pt x="204" y="58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10" y="62"/>
                    </a:lnTo>
                    <a:lnTo>
                      <a:pt x="212" y="62"/>
                    </a:lnTo>
                    <a:lnTo>
                      <a:pt x="214" y="62"/>
                    </a:lnTo>
                    <a:lnTo>
                      <a:pt x="222" y="62"/>
                    </a:lnTo>
                    <a:lnTo>
                      <a:pt x="224" y="62"/>
                    </a:lnTo>
                    <a:lnTo>
                      <a:pt x="232" y="62"/>
                    </a:lnTo>
                    <a:lnTo>
                      <a:pt x="234" y="62"/>
                    </a:lnTo>
                    <a:lnTo>
                      <a:pt x="238" y="62"/>
                    </a:lnTo>
                    <a:lnTo>
                      <a:pt x="240" y="62"/>
                    </a:lnTo>
                    <a:lnTo>
                      <a:pt x="242" y="62"/>
                    </a:lnTo>
                    <a:lnTo>
                      <a:pt x="244" y="62"/>
                    </a:lnTo>
                    <a:lnTo>
                      <a:pt x="246" y="62"/>
                    </a:lnTo>
                    <a:lnTo>
                      <a:pt x="248" y="62"/>
                    </a:lnTo>
                    <a:lnTo>
                      <a:pt x="250" y="62"/>
                    </a:lnTo>
                    <a:lnTo>
                      <a:pt x="252" y="62"/>
                    </a:lnTo>
                    <a:lnTo>
                      <a:pt x="254" y="62"/>
                    </a:lnTo>
                    <a:lnTo>
                      <a:pt x="256" y="62"/>
                    </a:lnTo>
                    <a:lnTo>
                      <a:pt x="258" y="62"/>
                    </a:lnTo>
                    <a:lnTo>
                      <a:pt x="260" y="62"/>
                    </a:lnTo>
                    <a:lnTo>
                      <a:pt x="262" y="62"/>
                    </a:lnTo>
                    <a:lnTo>
                      <a:pt x="266" y="62"/>
                    </a:lnTo>
                    <a:lnTo>
                      <a:pt x="268" y="62"/>
                    </a:lnTo>
                    <a:lnTo>
                      <a:pt x="280" y="64"/>
                    </a:lnTo>
                    <a:lnTo>
                      <a:pt x="284" y="64"/>
                    </a:lnTo>
                    <a:lnTo>
                      <a:pt x="286" y="64"/>
                    </a:lnTo>
                    <a:lnTo>
                      <a:pt x="290" y="64"/>
                    </a:lnTo>
                    <a:lnTo>
                      <a:pt x="292" y="64"/>
                    </a:lnTo>
                    <a:lnTo>
                      <a:pt x="296" y="64"/>
                    </a:lnTo>
                    <a:lnTo>
                      <a:pt x="302" y="64"/>
                    </a:lnTo>
                    <a:lnTo>
                      <a:pt x="300" y="66"/>
                    </a:lnTo>
                    <a:lnTo>
                      <a:pt x="300" y="68"/>
                    </a:lnTo>
                    <a:lnTo>
                      <a:pt x="300" y="70"/>
                    </a:lnTo>
                    <a:lnTo>
                      <a:pt x="300" y="72"/>
                    </a:lnTo>
                    <a:lnTo>
                      <a:pt x="300" y="78"/>
                    </a:lnTo>
                    <a:lnTo>
                      <a:pt x="300" y="84"/>
                    </a:lnTo>
                    <a:lnTo>
                      <a:pt x="300" y="88"/>
                    </a:lnTo>
                    <a:lnTo>
                      <a:pt x="300" y="90"/>
                    </a:lnTo>
                    <a:lnTo>
                      <a:pt x="300" y="92"/>
                    </a:lnTo>
                    <a:lnTo>
                      <a:pt x="300" y="96"/>
                    </a:lnTo>
                    <a:lnTo>
                      <a:pt x="300" y="98"/>
                    </a:lnTo>
                    <a:lnTo>
                      <a:pt x="300" y="104"/>
                    </a:lnTo>
                    <a:lnTo>
                      <a:pt x="300" y="110"/>
                    </a:lnTo>
                    <a:lnTo>
                      <a:pt x="300" y="114"/>
                    </a:lnTo>
                    <a:lnTo>
                      <a:pt x="300" y="116"/>
                    </a:lnTo>
                    <a:lnTo>
                      <a:pt x="300" y="118"/>
                    </a:lnTo>
                    <a:lnTo>
                      <a:pt x="300" y="126"/>
                    </a:lnTo>
                    <a:lnTo>
                      <a:pt x="300" y="130"/>
                    </a:lnTo>
                    <a:lnTo>
                      <a:pt x="300" y="130"/>
                    </a:lnTo>
                    <a:lnTo>
                      <a:pt x="302" y="130"/>
                    </a:lnTo>
                    <a:lnTo>
                      <a:pt x="308" y="130"/>
                    </a:lnTo>
                    <a:lnTo>
                      <a:pt x="308" y="132"/>
                    </a:lnTo>
                    <a:lnTo>
                      <a:pt x="308" y="136"/>
                    </a:lnTo>
                    <a:lnTo>
                      <a:pt x="308" y="138"/>
                    </a:lnTo>
                    <a:lnTo>
                      <a:pt x="302" y="138"/>
                    </a:lnTo>
                    <a:lnTo>
                      <a:pt x="300" y="138"/>
                    </a:lnTo>
                    <a:lnTo>
                      <a:pt x="300" y="142"/>
                    </a:lnTo>
                    <a:lnTo>
                      <a:pt x="300" y="144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300" y="152"/>
                    </a:lnTo>
                    <a:lnTo>
                      <a:pt x="298" y="154"/>
                    </a:lnTo>
                    <a:lnTo>
                      <a:pt x="298" y="156"/>
                    </a:lnTo>
                    <a:lnTo>
                      <a:pt x="298" y="160"/>
                    </a:lnTo>
                    <a:lnTo>
                      <a:pt x="298" y="162"/>
                    </a:lnTo>
                    <a:lnTo>
                      <a:pt x="298" y="166"/>
                    </a:lnTo>
                    <a:lnTo>
                      <a:pt x="298" y="168"/>
                    </a:lnTo>
                    <a:lnTo>
                      <a:pt x="298" y="172"/>
                    </a:lnTo>
                    <a:lnTo>
                      <a:pt x="298" y="176"/>
                    </a:lnTo>
                    <a:lnTo>
                      <a:pt x="298" y="182"/>
                    </a:lnTo>
                    <a:lnTo>
                      <a:pt x="298" y="184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8" y="192"/>
                    </a:lnTo>
                    <a:lnTo>
                      <a:pt x="298" y="194"/>
                    </a:lnTo>
                    <a:lnTo>
                      <a:pt x="294" y="194"/>
                    </a:lnTo>
                    <a:lnTo>
                      <a:pt x="286" y="194"/>
                    </a:lnTo>
                    <a:lnTo>
                      <a:pt x="286" y="192"/>
                    </a:lnTo>
                    <a:lnTo>
                      <a:pt x="284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4"/>
                    </a:lnTo>
                    <a:lnTo>
                      <a:pt x="278" y="194"/>
                    </a:lnTo>
                    <a:lnTo>
                      <a:pt x="276" y="194"/>
                    </a:lnTo>
                    <a:lnTo>
                      <a:pt x="274" y="194"/>
                    </a:lnTo>
                    <a:lnTo>
                      <a:pt x="274" y="198"/>
                    </a:lnTo>
                    <a:lnTo>
                      <a:pt x="272" y="198"/>
                    </a:lnTo>
                    <a:lnTo>
                      <a:pt x="266" y="198"/>
                    </a:lnTo>
                    <a:lnTo>
                      <a:pt x="266" y="196"/>
                    </a:lnTo>
                    <a:lnTo>
                      <a:pt x="266" y="194"/>
                    </a:lnTo>
                    <a:lnTo>
                      <a:pt x="264" y="194"/>
                    </a:lnTo>
                    <a:lnTo>
                      <a:pt x="258" y="194"/>
                    </a:lnTo>
                    <a:lnTo>
                      <a:pt x="258" y="198"/>
                    </a:lnTo>
                    <a:lnTo>
                      <a:pt x="256" y="198"/>
                    </a:lnTo>
                    <a:lnTo>
                      <a:pt x="254" y="198"/>
                    </a:lnTo>
                    <a:lnTo>
                      <a:pt x="250" y="198"/>
                    </a:lnTo>
                    <a:lnTo>
                      <a:pt x="248" y="198"/>
                    </a:lnTo>
                    <a:lnTo>
                      <a:pt x="246" y="198"/>
                    </a:lnTo>
                    <a:lnTo>
                      <a:pt x="244" y="198"/>
                    </a:lnTo>
                    <a:lnTo>
                      <a:pt x="242" y="198"/>
                    </a:lnTo>
                    <a:lnTo>
                      <a:pt x="240" y="198"/>
                    </a:lnTo>
                    <a:lnTo>
                      <a:pt x="238" y="198"/>
                    </a:lnTo>
                    <a:lnTo>
                      <a:pt x="238" y="192"/>
                    </a:lnTo>
                    <a:lnTo>
                      <a:pt x="232" y="192"/>
                    </a:lnTo>
                    <a:lnTo>
                      <a:pt x="232" y="198"/>
                    </a:lnTo>
                    <a:lnTo>
                      <a:pt x="230" y="198"/>
                    </a:lnTo>
                    <a:lnTo>
                      <a:pt x="228" y="198"/>
                    </a:lnTo>
                    <a:lnTo>
                      <a:pt x="222" y="196"/>
                    </a:lnTo>
                    <a:lnTo>
                      <a:pt x="220" y="196"/>
                    </a:lnTo>
                    <a:lnTo>
                      <a:pt x="218" y="196"/>
                    </a:lnTo>
                    <a:lnTo>
                      <a:pt x="208" y="196"/>
                    </a:lnTo>
                    <a:lnTo>
                      <a:pt x="206" y="196"/>
                    </a:lnTo>
                    <a:lnTo>
                      <a:pt x="196" y="196"/>
                    </a:lnTo>
                    <a:lnTo>
                      <a:pt x="190" y="196"/>
                    </a:lnTo>
                    <a:lnTo>
                      <a:pt x="184" y="196"/>
                    </a:lnTo>
                    <a:lnTo>
                      <a:pt x="172" y="196"/>
                    </a:lnTo>
                    <a:lnTo>
                      <a:pt x="164" y="196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4" y="196"/>
                    </a:lnTo>
                    <a:lnTo>
                      <a:pt x="140" y="194"/>
                    </a:lnTo>
                    <a:lnTo>
                      <a:pt x="136" y="194"/>
                    </a:lnTo>
                    <a:lnTo>
                      <a:pt x="132" y="194"/>
                    </a:lnTo>
                    <a:lnTo>
                      <a:pt x="130" y="194"/>
                    </a:lnTo>
                    <a:lnTo>
                      <a:pt x="126" y="194"/>
                    </a:lnTo>
                    <a:lnTo>
                      <a:pt x="124" y="198"/>
                    </a:lnTo>
                    <a:lnTo>
                      <a:pt x="124" y="202"/>
                    </a:lnTo>
                    <a:lnTo>
                      <a:pt x="124" y="204"/>
                    </a:lnTo>
                    <a:lnTo>
                      <a:pt x="124" y="214"/>
                    </a:lnTo>
                    <a:lnTo>
                      <a:pt x="124" y="220"/>
                    </a:lnTo>
                    <a:lnTo>
                      <a:pt x="124" y="224"/>
                    </a:lnTo>
                    <a:lnTo>
                      <a:pt x="124" y="226"/>
                    </a:lnTo>
                    <a:lnTo>
                      <a:pt x="124" y="230"/>
                    </a:lnTo>
                    <a:lnTo>
                      <a:pt x="124" y="234"/>
                    </a:lnTo>
                    <a:lnTo>
                      <a:pt x="124" y="236"/>
                    </a:lnTo>
                    <a:lnTo>
                      <a:pt x="124" y="246"/>
                    </a:lnTo>
                    <a:lnTo>
                      <a:pt x="124" y="248"/>
                    </a:lnTo>
                    <a:lnTo>
                      <a:pt x="124" y="250"/>
                    </a:lnTo>
                    <a:lnTo>
                      <a:pt x="124" y="252"/>
                    </a:lnTo>
                    <a:lnTo>
                      <a:pt x="124" y="254"/>
                    </a:lnTo>
                    <a:lnTo>
                      <a:pt x="124" y="256"/>
                    </a:lnTo>
                    <a:lnTo>
                      <a:pt x="124" y="258"/>
                    </a:lnTo>
                    <a:lnTo>
                      <a:pt x="124" y="264"/>
                    </a:lnTo>
                    <a:lnTo>
                      <a:pt x="124" y="266"/>
                    </a:lnTo>
                    <a:lnTo>
                      <a:pt x="124" y="270"/>
                    </a:lnTo>
                    <a:lnTo>
                      <a:pt x="124" y="276"/>
                    </a:lnTo>
                    <a:lnTo>
                      <a:pt x="122" y="280"/>
                    </a:lnTo>
                    <a:lnTo>
                      <a:pt x="122" y="288"/>
                    </a:lnTo>
                    <a:lnTo>
                      <a:pt x="122" y="290"/>
                    </a:lnTo>
                    <a:lnTo>
                      <a:pt x="122" y="300"/>
                    </a:lnTo>
                    <a:lnTo>
                      <a:pt x="122" y="302"/>
                    </a:lnTo>
                    <a:lnTo>
                      <a:pt x="122" y="304"/>
                    </a:lnTo>
                    <a:lnTo>
                      <a:pt x="122" y="306"/>
                    </a:lnTo>
                    <a:lnTo>
                      <a:pt x="122" y="308"/>
                    </a:lnTo>
                    <a:lnTo>
                      <a:pt x="122" y="310"/>
                    </a:lnTo>
                    <a:lnTo>
                      <a:pt x="122" y="312"/>
                    </a:lnTo>
                    <a:lnTo>
                      <a:pt x="122" y="314"/>
                    </a:lnTo>
                    <a:lnTo>
                      <a:pt x="122" y="316"/>
                    </a:lnTo>
                    <a:lnTo>
                      <a:pt x="122" y="318"/>
                    </a:lnTo>
                    <a:lnTo>
                      <a:pt x="122" y="330"/>
                    </a:lnTo>
                    <a:lnTo>
                      <a:pt x="116" y="330"/>
                    </a:lnTo>
                    <a:lnTo>
                      <a:pt x="114" y="330"/>
                    </a:lnTo>
                    <a:lnTo>
                      <a:pt x="108" y="328"/>
                    </a:lnTo>
                    <a:lnTo>
                      <a:pt x="106" y="328"/>
                    </a:lnTo>
                    <a:lnTo>
                      <a:pt x="104" y="328"/>
                    </a:lnTo>
                    <a:lnTo>
                      <a:pt x="100" y="328"/>
                    </a:lnTo>
                    <a:lnTo>
                      <a:pt x="96" y="328"/>
                    </a:lnTo>
                    <a:lnTo>
                      <a:pt x="94" y="328"/>
                    </a:lnTo>
                    <a:lnTo>
                      <a:pt x="92" y="328"/>
                    </a:lnTo>
                    <a:lnTo>
                      <a:pt x="88" y="328"/>
                    </a:lnTo>
                    <a:lnTo>
                      <a:pt x="84" y="328"/>
                    </a:lnTo>
                    <a:lnTo>
                      <a:pt x="82" y="328"/>
                    </a:lnTo>
                    <a:lnTo>
                      <a:pt x="72" y="328"/>
                    </a:lnTo>
                    <a:lnTo>
                      <a:pt x="64" y="328"/>
                    </a:lnTo>
                    <a:lnTo>
                      <a:pt x="62" y="328"/>
                    </a:lnTo>
                    <a:lnTo>
                      <a:pt x="54" y="328"/>
                    </a:lnTo>
                    <a:lnTo>
                      <a:pt x="54" y="326"/>
                    </a:lnTo>
                    <a:lnTo>
                      <a:pt x="56" y="322"/>
                    </a:lnTo>
                    <a:lnTo>
                      <a:pt x="56" y="320"/>
                    </a:lnTo>
                    <a:lnTo>
                      <a:pt x="54" y="318"/>
                    </a:lnTo>
                    <a:lnTo>
                      <a:pt x="54" y="314"/>
                    </a:lnTo>
                    <a:lnTo>
                      <a:pt x="54" y="312"/>
                    </a:lnTo>
                    <a:lnTo>
                      <a:pt x="52" y="310"/>
                    </a:lnTo>
                    <a:lnTo>
                      <a:pt x="50" y="308"/>
                    </a:lnTo>
                    <a:lnTo>
                      <a:pt x="50" y="306"/>
                    </a:lnTo>
                    <a:lnTo>
                      <a:pt x="50" y="304"/>
                    </a:lnTo>
                    <a:lnTo>
                      <a:pt x="50" y="302"/>
                    </a:lnTo>
                    <a:lnTo>
                      <a:pt x="48" y="302"/>
                    </a:lnTo>
                    <a:lnTo>
                      <a:pt x="44" y="300"/>
                    </a:lnTo>
                    <a:lnTo>
                      <a:pt x="42" y="296"/>
                    </a:lnTo>
                    <a:lnTo>
                      <a:pt x="40" y="296"/>
                    </a:lnTo>
                    <a:lnTo>
                      <a:pt x="40" y="296"/>
                    </a:lnTo>
                    <a:lnTo>
                      <a:pt x="40" y="294"/>
                    </a:lnTo>
                    <a:lnTo>
                      <a:pt x="38" y="290"/>
                    </a:lnTo>
                    <a:lnTo>
                      <a:pt x="36" y="288"/>
                    </a:lnTo>
                    <a:lnTo>
                      <a:pt x="36" y="286"/>
                    </a:lnTo>
                    <a:lnTo>
                      <a:pt x="34" y="280"/>
                    </a:lnTo>
                    <a:lnTo>
                      <a:pt x="34" y="278"/>
                    </a:lnTo>
                    <a:lnTo>
                      <a:pt x="32" y="278"/>
                    </a:lnTo>
                    <a:lnTo>
                      <a:pt x="32" y="276"/>
                    </a:lnTo>
                    <a:lnTo>
                      <a:pt x="30" y="274"/>
                    </a:lnTo>
                    <a:lnTo>
                      <a:pt x="28" y="272"/>
                    </a:lnTo>
                    <a:lnTo>
                      <a:pt x="26" y="270"/>
                    </a:lnTo>
                    <a:lnTo>
                      <a:pt x="24" y="268"/>
                    </a:lnTo>
                    <a:lnTo>
                      <a:pt x="22" y="266"/>
                    </a:lnTo>
                    <a:lnTo>
                      <a:pt x="20" y="266"/>
                    </a:lnTo>
                    <a:lnTo>
                      <a:pt x="14" y="266"/>
                    </a:lnTo>
                    <a:lnTo>
                      <a:pt x="12" y="266"/>
                    </a:lnTo>
                    <a:lnTo>
                      <a:pt x="12" y="264"/>
                    </a:lnTo>
                    <a:lnTo>
                      <a:pt x="10" y="264"/>
                    </a:lnTo>
                    <a:lnTo>
                      <a:pt x="8" y="262"/>
                    </a:lnTo>
                    <a:lnTo>
                      <a:pt x="8" y="260"/>
                    </a:lnTo>
                    <a:lnTo>
                      <a:pt x="10" y="256"/>
                    </a:lnTo>
                    <a:lnTo>
                      <a:pt x="10" y="254"/>
                    </a:lnTo>
                    <a:lnTo>
                      <a:pt x="10" y="252"/>
                    </a:lnTo>
                    <a:lnTo>
                      <a:pt x="10" y="248"/>
                    </a:lnTo>
                    <a:lnTo>
                      <a:pt x="8" y="248"/>
                    </a:lnTo>
                    <a:lnTo>
                      <a:pt x="8" y="246"/>
                    </a:lnTo>
                    <a:lnTo>
                      <a:pt x="6" y="246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4" y="240"/>
                    </a:lnTo>
                    <a:lnTo>
                      <a:pt x="4" y="238"/>
                    </a:lnTo>
                    <a:lnTo>
                      <a:pt x="4" y="234"/>
                    </a:lnTo>
                    <a:lnTo>
                      <a:pt x="6" y="234"/>
                    </a:lnTo>
                    <a:lnTo>
                      <a:pt x="6" y="232"/>
                    </a:lnTo>
                    <a:lnTo>
                      <a:pt x="8" y="230"/>
                    </a:lnTo>
                    <a:lnTo>
                      <a:pt x="10" y="228"/>
                    </a:lnTo>
                    <a:lnTo>
                      <a:pt x="10" y="226"/>
                    </a:lnTo>
                    <a:lnTo>
                      <a:pt x="10" y="224"/>
                    </a:lnTo>
                    <a:lnTo>
                      <a:pt x="10" y="222"/>
                    </a:lnTo>
                    <a:lnTo>
                      <a:pt x="12" y="220"/>
                    </a:lnTo>
                    <a:lnTo>
                      <a:pt x="12" y="216"/>
                    </a:lnTo>
                    <a:lnTo>
                      <a:pt x="10" y="212"/>
                    </a:lnTo>
                    <a:lnTo>
                      <a:pt x="8" y="210"/>
                    </a:lnTo>
                    <a:lnTo>
                      <a:pt x="8" y="208"/>
                    </a:lnTo>
                    <a:lnTo>
                      <a:pt x="6" y="204"/>
                    </a:lnTo>
                    <a:lnTo>
                      <a:pt x="6" y="202"/>
                    </a:lnTo>
                    <a:lnTo>
                      <a:pt x="6" y="200"/>
                    </a:lnTo>
                    <a:lnTo>
                      <a:pt x="4" y="198"/>
                    </a:lnTo>
                    <a:lnTo>
                      <a:pt x="4" y="196"/>
                    </a:lnTo>
                    <a:lnTo>
                      <a:pt x="4" y="194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8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2" y="176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10" y="176"/>
                    </a:lnTo>
                    <a:lnTo>
                      <a:pt x="10" y="174"/>
                    </a:lnTo>
                    <a:lnTo>
                      <a:pt x="12" y="174"/>
                    </a:lnTo>
                    <a:lnTo>
                      <a:pt x="12" y="172"/>
                    </a:lnTo>
                    <a:lnTo>
                      <a:pt x="14" y="172"/>
                    </a:lnTo>
                    <a:lnTo>
                      <a:pt x="16" y="168"/>
                    </a:lnTo>
                    <a:lnTo>
                      <a:pt x="18" y="162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0" y="148"/>
                    </a:lnTo>
                    <a:lnTo>
                      <a:pt x="20" y="144"/>
                    </a:lnTo>
                    <a:lnTo>
                      <a:pt x="20" y="140"/>
                    </a:lnTo>
                    <a:lnTo>
                      <a:pt x="18" y="138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18" y="124"/>
                    </a:lnTo>
                    <a:lnTo>
                      <a:pt x="18" y="122"/>
                    </a:lnTo>
                    <a:lnTo>
                      <a:pt x="16" y="122"/>
                    </a:lnTo>
                    <a:lnTo>
                      <a:pt x="14" y="120"/>
                    </a:lnTo>
                    <a:lnTo>
                      <a:pt x="14" y="118"/>
                    </a:lnTo>
                    <a:lnTo>
                      <a:pt x="14" y="116"/>
                    </a:lnTo>
                    <a:lnTo>
                      <a:pt x="16" y="112"/>
                    </a:lnTo>
                    <a:lnTo>
                      <a:pt x="18" y="108"/>
                    </a:lnTo>
                    <a:lnTo>
                      <a:pt x="18" y="104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2" y="98"/>
                    </a:lnTo>
                    <a:lnTo>
                      <a:pt x="22" y="94"/>
                    </a:lnTo>
                    <a:lnTo>
                      <a:pt x="22" y="92"/>
                    </a:lnTo>
                    <a:lnTo>
                      <a:pt x="24" y="90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4" y="82"/>
                    </a:lnTo>
                    <a:lnTo>
                      <a:pt x="22" y="80"/>
                    </a:lnTo>
                    <a:lnTo>
                      <a:pt x="24" y="78"/>
                    </a:lnTo>
                    <a:lnTo>
                      <a:pt x="24" y="76"/>
                    </a:lnTo>
                    <a:lnTo>
                      <a:pt x="26" y="74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8" y="68"/>
                    </a:lnTo>
                    <a:lnTo>
                      <a:pt x="30" y="70"/>
                    </a:lnTo>
                    <a:lnTo>
                      <a:pt x="30" y="68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2" y="58"/>
                    </a:lnTo>
                    <a:lnTo>
                      <a:pt x="32" y="52"/>
                    </a:lnTo>
                    <a:lnTo>
                      <a:pt x="30" y="48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8" y="38"/>
                    </a:lnTo>
                    <a:lnTo>
                      <a:pt x="28" y="36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30" y="30"/>
                    </a:lnTo>
                    <a:lnTo>
                      <a:pt x="32" y="26"/>
                    </a:lnTo>
                    <a:lnTo>
                      <a:pt x="34" y="24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6"/>
                    </a:lnTo>
                    <a:lnTo>
                      <a:pt x="60" y="26"/>
                    </a:lnTo>
                    <a:lnTo>
                      <a:pt x="62" y="26"/>
                    </a:lnTo>
                    <a:lnTo>
                      <a:pt x="68" y="26"/>
                    </a:lnTo>
                    <a:lnTo>
                      <a:pt x="70" y="24"/>
                    </a:lnTo>
                    <a:lnTo>
                      <a:pt x="72" y="24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2" y="24"/>
                    </a:lnTo>
                    <a:lnTo>
                      <a:pt x="82" y="22"/>
                    </a:lnTo>
                    <a:lnTo>
                      <a:pt x="84" y="22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4" y="18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2"/>
                    </a:lnTo>
                    <a:lnTo>
                      <a:pt x="112" y="12"/>
                    </a:lnTo>
                    <a:lnTo>
                      <a:pt x="124" y="12"/>
                    </a:lnTo>
                    <a:lnTo>
                      <a:pt x="126" y="12"/>
                    </a:lnTo>
                    <a:lnTo>
                      <a:pt x="128" y="12"/>
                    </a:lnTo>
                    <a:lnTo>
                      <a:pt x="138" y="14"/>
                    </a:lnTo>
                    <a:lnTo>
                      <a:pt x="140" y="12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6" y="14"/>
                    </a:lnTo>
                    <a:lnTo>
                      <a:pt x="160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4" y="14"/>
                    </a:lnTo>
                    <a:lnTo>
                      <a:pt x="182" y="14"/>
                    </a:lnTo>
                    <a:lnTo>
                      <a:pt x="184" y="14"/>
                    </a:lnTo>
                    <a:lnTo>
                      <a:pt x="186" y="1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6" name="Freeform 55">
                <a:extLst>
                  <a:ext uri="{FF2B5EF4-FFF2-40B4-BE49-F238E27FC236}">
                    <a16:creationId xmlns:a16="http://schemas.microsoft.com/office/drawing/2014/main" id="{FA478CB0-FE1A-F117-2389-7B71C0224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5550" y="2781300"/>
                <a:ext cx="647700" cy="655638"/>
              </a:xfrm>
              <a:custGeom>
                <a:avLst/>
                <a:gdLst>
                  <a:gd name="T0" fmla="*/ 216 w 408"/>
                  <a:gd name="T1" fmla="*/ 10 h 413"/>
                  <a:gd name="T2" fmla="*/ 236 w 408"/>
                  <a:gd name="T3" fmla="*/ 14 h 413"/>
                  <a:gd name="T4" fmla="*/ 250 w 408"/>
                  <a:gd name="T5" fmla="*/ 16 h 413"/>
                  <a:gd name="T6" fmla="*/ 266 w 408"/>
                  <a:gd name="T7" fmla="*/ 22 h 413"/>
                  <a:gd name="T8" fmla="*/ 278 w 408"/>
                  <a:gd name="T9" fmla="*/ 26 h 413"/>
                  <a:gd name="T10" fmla="*/ 300 w 408"/>
                  <a:gd name="T11" fmla="*/ 20 h 413"/>
                  <a:gd name="T12" fmla="*/ 320 w 408"/>
                  <a:gd name="T13" fmla="*/ 36 h 413"/>
                  <a:gd name="T14" fmla="*/ 334 w 408"/>
                  <a:gd name="T15" fmla="*/ 69 h 413"/>
                  <a:gd name="T16" fmla="*/ 348 w 408"/>
                  <a:gd name="T17" fmla="*/ 109 h 413"/>
                  <a:gd name="T18" fmla="*/ 368 w 408"/>
                  <a:gd name="T19" fmla="*/ 145 h 413"/>
                  <a:gd name="T20" fmla="*/ 392 w 408"/>
                  <a:gd name="T21" fmla="*/ 163 h 413"/>
                  <a:gd name="T22" fmla="*/ 404 w 408"/>
                  <a:gd name="T23" fmla="*/ 187 h 413"/>
                  <a:gd name="T24" fmla="*/ 390 w 408"/>
                  <a:gd name="T25" fmla="*/ 223 h 413"/>
                  <a:gd name="T26" fmla="*/ 362 w 408"/>
                  <a:gd name="T27" fmla="*/ 215 h 413"/>
                  <a:gd name="T28" fmla="*/ 346 w 408"/>
                  <a:gd name="T29" fmla="*/ 219 h 413"/>
                  <a:gd name="T30" fmla="*/ 322 w 408"/>
                  <a:gd name="T31" fmla="*/ 237 h 413"/>
                  <a:gd name="T32" fmla="*/ 302 w 408"/>
                  <a:gd name="T33" fmla="*/ 261 h 413"/>
                  <a:gd name="T34" fmla="*/ 290 w 408"/>
                  <a:gd name="T35" fmla="*/ 301 h 413"/>
                  <a:gd name="T36" fmla="*/ 276 w 408"/>
                  <a:gd name="T37" fmla="*/ 327 h 413"/>
                  <a:gd name="T38" fmla="*/ 264 w 408"/>
                  <a:gd name="T39" fmla="*/ 347 h 413"/>
                  <a:gd name="T40" fmla="*/ 250 w 408"/>
                  <a:gd name="T41" fmla="*/ 369 h 413"/>
                  <a:gd name="T42" fmla="*/ 258 w 408"/>
                  <a:gd name="T43" fmla="*/ 389 h 413"/>
                  <a:gd name="T44" fmla="*/ 238 w 408"/>
                  <a:gd name="T45" fmla="*/ 407 h 413"/>
                  <a:gd name="T46" fmla="*/ 204 w 408"/>
                  <a:gd name="T47" fmla="*/ 411 h 413"/>
                  <a:gd name="T48" fmla="*/ 184 w 408"/>
                  <a:gd name="T49" fmla="*/ 397 h 413"/>
                  <a:gd name="T50" fmla="*/ 168 w 408"/>
                  <a:gd name="T51" fmla="*/ 379 h 413"/>
                  <a:gd name="T52" fmla="*/ 154 w 408"/>
                  <a:gd name="T53" fmla="*/ 367 h 413"/>
                  <a:gd name="T54" fmla="*/ 152 w 408"/>
                  <a:gd name="T55" fmla="*/ 351 h 413"/>
                  <a:gd name="T56" fmla="*/ 160 w 408"/>
                  <a:gd name="T57" fmla="*/ 333 h 413"/>
                  <a:gd name="T58" fmla="*/ 164 w 408"/>
                  <a:gd name="T59" fmla="*/ 311 h 413"/>
                  <a:gd name="T60" fmla="*/ 162 w 408"/>
                  <a:gd name="T61" fmla="*/ 299 h 413"/>
                  <a:gd name="T62" fmla="*/ 140 w 408"/>
                  <a:gd name="T63" fmla="*/ 287 h 413"/>
                  <a:gd name="T64" fmla="*/ 120 w 408"/>
                  <a:gd name="T65" fmla="*/ 275 h 413"/>
                  <a:gd name="T66" fmla="*/ 104 w 408"/>
                  <a:gd name="T67" fmla="*/ 263 h 413"/>
                  <a:gd name="T68" fmla="*/ 82 w 408"/>
                  <a:gd name="T69" fmla="*/ 257 h 413"/>
                  <a:gd name="T70" fmla="*/ 62 w 408"/>
                  <a:gd name="T71" fmla="*/ 257 h 413"/>
                  <a:gd name="T72" fmla="*/ 38 w 408"/>
                  <a:gd name="T73" fmla="*/ 253 h 413"/>
                  <a:gd name="T74" fmla="*/ 18 w 408"/>
                  <a:gd name="T75" fmla="*/ 253 h 413"/>
                  <a:gd name="T76" fmla="*/ 6 w 408"/>
                  <a:gd name="T77" fmla="*/ 245 h 413"/>
                  <a:gd name="T78" fmla="*/ 28 w 408"/>
                  <a:gd name="T79" fmla="*/ 247 h 413"/>
                  <a:gd name="T80" fmla="*/ 32 w 408"/>
                  <a:gd name="T81" fmla="*/ 231 h 413"/>
                  <a:gd name="T82" fmla="*/ 52 w 408"/>
                  <a:gd name="T83" fmla="*/ 233 h 413"/>
                  <a:gd name="T84" fmla="*/ 36 w 408"/>
                  <a:gd name="T85" fmla="*/ 215 h 413"/>
                  <a:gd name="T86" fmla="*/ 34 w 408"/>
                  <a:gd name="T87" fmla="*/ 197 h 413"/>
                  <a:gd name="T88" fmla="*/ 66 w 408"/>
                  <a:gd name="T89" fmla="*/ 177 h 413"/>
                  <a:gd name="T90" fmla="*/ 86 w 408"/>
                  <a:gd name="T91" fmla="*/ 155 h 413"/>
                  <a:gd name="T92" fmla="*/ 114 w 408"/>
                  <a:gd name="T93" fmla="*/ 149 h 413"/>
                  <a:gd name="T94" fmla="*/ 104 w 408"/>
                  <a:gd name="T95" fmla="*/ 139 h 413"/>
                  <a:gd name="T96" fmla="*/ 94 w 408"/>
                  <a:gd name="T97" fmla="*/ 121 h 413"/>
                  <a:gd name="T98" fmla="*/ 106 w 408"/>
                  <a:gd name="T99" fmla="*/ 105 h 413"/>
                  <a:gd name="T100" fmla="*/ 124 w 408"/>
                  <a:gd name="T101" fmla="*/ 81 h 413"/>
                  <a:gd name="T102" fmla="*/ 136 w 408"/>
                  <a:gd name="T103" fmla="*/ 61 h 413"/>
                  <a:gd name="T104" fmla="*/ 150 w 408"/>
                  <a:gd name="T105" fmla="*/ 56 h 413"/>
                  <a:gd name="T106" fmla="*/ 154 w 408"/>
                  <a:gd name="T107" fmla="*/ 44 h 413"/>
                  <a:gd name="T108" fmla="*/ 144 w 408"/>
                  <a:gd name="T109" fmla="*/ 32 h 413"/>
                  <a:gd name="T110" fmla="*/ 156 w 408"/>
                  <a:gd name="T111" fmla="*/ 20 h 413"/>
                  <a:gd name="T112" fmla="*/ 168 w 408"/>
                  <a:gd name="T113" fmla="*/ 18 h 413"/>
                  <a:gd name="T114" fmla="*/ 180 w 408"/>
                  <a:gd name="T115" fmla="*/ 14 h 413"/>
                  <a:gd name="T116" fmla="*/ 196 w 408"/>
                  <a:gd name="T117" fmla="*/ 8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8" h="413">
                    <a:moveTo>
                      <a:pt x="204" y="0"/>
                    </a:moveTo>
                    <a:lnTo>
                      <a:pt x="206" y="2"/>
                    </a:lnTo>
                    <a:lnTo>
                      <a:pt x="208" y="2"/>
                    </a:lnTo>
                    <a:lnTo>
                      <a:pt x="208" y="4"/>
                    </a:lnTo>
                    <a:lnTo>
                      <a:pt x="210" y="4"/>
                    </a:lnTo>
                    <a:lnTo>
                      <a:pt x="210" y="6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16" y="10"/>
                    </a:lnTo>
                    <a:lnTo>
                      <a:pt x="218" y="12"/>
                    </a:lnTo>
                    <a:lnTo>
                      <a:pt x="220" y="12"/>
                    </a:lnTo>
                    <a:lnTo>
                      <a:pt x="222" y="12"/>
                    </a:lnTo>
                    <a:lnTo>
                      <a:pt x="224" y="12"/>
                    </a:lnTo>
                    <a:lnTo>
                      <a:pt x="226" y="12"/>
                    </a:lnTo>
                    <a:lnTo>
                      <a:pt x="228" y="12"/>
                    </a:lnTo>
                    <a:lnTo>
                      <a:pt x="230" y="12"/>
                    </a:lnTo>
                    <a:lnTo>
                      <a:pt x="232" y="12"/>
                    </a:lnTo>
                    <a:lnTo>
                      <a:pt x="232" y="14"/>
                    </a:lnTo>
                    <a:lnTo>
                      <a:pt x="234" y="14"/>
                    </a:lnTo>
                    <a:lnTo>
                      <a:pt x="236" y="14"/>
                    </a:lnTo>
                    <a:lnTo>
                      <a:pt x="238" y="14"/>
                    </a:lnTo>
                    <a:lnTo>
                      <a:pt x="240" y="12"/>
                    </a:lnTo>
                    <a:lnTo>
                      <a:pt x="240" y="14"/>
                    </a:lnTo>
                    <a:lnTo>
                      <a:pt x="242" y="14"/>
                    </a:lnTo>
                    <a:lnTo>
                      <a:pt x="244" y="14"/>
                    </a:lnTo>
                    <a:lnTo>
                      <a:pt x="244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248" y="18"/>
                    </a:lnTo>
                    <a:lnTo>
                      <a:pt x="250" y="18"/>
                    </a:lnTo>
                    <a:lnTo>
                      <a:pt x="250" y="16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4" y="20"/>
                    </a:lnTo>
                    <a:lnTo>
                      <a:pt x="256" y="20"/>
                    </a:lnTo>
                    <a:lnTo>
                      <a:pt x="256" y="22"/>
                    </a:lnTo>
                    <a:lnTo>
                      <a:pt x="258" y="22"/>
                    </a:lnTo>
                    <a:lnTo>
                      <a:pt x="260" y="20"/>
                    </a:lnTo>
                    <a:lnTo>
                      <a:pt x="262" y="20"/>
                    </a:lnTo>
                    <a:lnTo>
                      <a:pt x="264" y="22"/>
                    </a:lnTo>
                    <a:lnTo>
                      <a:pt x="264" y="22"/>
                    </a:lnTo>
                    <a:lnTo>
                      <a:pt x="266" y="22"/>
                    </a:lnTo>
                    <a:lnTo>
                      <a:pt x="268" y="22"/>
                    </a:lnTo>
                    <a:lnTo>
                      <a:pt x="266" y="24"/>
                    </a:lnTo>
                    <a:lnTo>
                      <a:pt x="268" y="24"/>
                    </a:lnTo>
                    <a:lnTo>
                      <a:pt x="270" y="24"/>
                    </a:lnTo>
                    <a:lnTo>
                      <a:pt x="272" y="24"/>
                    </a:lnTo>
                    <a:lnTo>
                      <a:pt x="272" y="26"/>
                    </a:lnTo>
                    <a:lnTo>
                      <a:pt x="272" y="28"/>
                    </a:lnTo>
                    <a:lnTo>
                      <a:pt x="274" y="28"/>
                    </a:lnTo>
                    <a:lnTo>
                      <a:pt x="276" y="28"/>
                    </a:lnTo>
                    <a:lnTo>
                      <a:pt x="276" y="26"/>
                    </a:lnTo>
                    <a:lnTo>
                      <a:pt x="278" y="26"/>
                    </a:lnTo>
                    <a:lnTo>
                      <a:pt x="278" y="28"/>
                    </a:lnTo>
                    <a:lnTo>
                      <a:pt x="280" y="28"/>
                    </a:lnTo>
                    <a:lnTo>
                      <a:pt x="284" y="24"/>
                    </a:lnTo>
                    <a:lnTo>
                      <a:pt x="284" y="22"/>
                    </a:lnTo>
                    <a:lnTo>
                      <a:pt x="286" y="22"/>
                    </a:lnTo>
                    <a:lnTo>
                      <a:pt x="288" y="22"/>
                    </a:lnTo>
                    <a:lnTo>
                      <a:pt x="292" y="20"/>
                    </a:lnTo>
                    <a:lnTo>
                      <a:pt x="294" y="18"/>
                    </a:lnTo>
                    <a:lnTo>
                      <a:pt x="296" y="18"/>
                    </a:lnTo>
                    <a:lnTo>
                      <a:pt x="298" y="20"/>
                    </a:lnTo>
                    <a:lnTo>
                      <a:pt x="300" y="20"/>
                    </a:lnTo>
                    <a:lnTo>
                      <a:pt x="308" y="20"/>
                    </a:lnTo>
                    <a:lnTo>
                      <a:pt x="310" y="20"/>
                    </a:lnTo>
                    <a:lnTo>
                      <a:pt x="312" y="20"/>
                    </a:lnTo>
                    <a:lnTo>
                      <a:pt x="312" y="20"/>
                    </a:lnTo>
                    <a:lnTo>
                      <a:pt x="314" y="20"/>
                    </a:lnTo>
                    <a:lnTo>
                      <a:pt x="316" y="22"/>
                    </a:lnTo>
                    <a:lnTo>
                      <a:pt x="318" y="28"/>
                    </a:lnTo>
                    <a:lnTo>
                      <a:pt x="320" y="30"/>
                    </a:lnTo>
                    <a:lnTo>
                      <a:pt x="320" y="32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2" y="38"/>
                    </a:lnTo>
                    <a:lnTo>
                      <a:pt x="324" y="42"/>
                    </a:lnTo>
                    <a:lnTo>
                      <a:pt x="324" y="46"/>
                    </a:lnTo>
                    <a:lnTo>
                      <a:pt x="326" y="48"/>
                    </a:lnTo>
                    <a:lnTo>
                      <a:pt x="326" y="50"/>
                    </a:lnTo>
                    <a:lnTo>
                      <a:pt x="328" y="58"/>
                    </a:lnTo>
                    <a:lnTo>
                      <a:pt x="330" y="58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2" y="67"/>
                    </a:lnTo>
                    <a:lnTo>
                      <a:pt x="334" y="69"/>
                    </a:lnTo>
                    <a:lnTo>
                      <a:pt x="336" y="75"/>
                    </a:lnTo>
                    <a:lnTo>
                      <a:pt x="338" y="83"/>
                    </a:lnTo>
                    <a:lnTo>
                      <a:pt x="340" y="87"/>
                    </a:lnTo>
                    <a:lnTo>
                      <a:pt x="340" y="91"/>
                    </a:lnTo>
                    <a:lnTo>
                      <a:pt x="342" y="93"/>
                    </a:lnTo>
                    <a:lnTo>
                      <a:pt x="342" y="95"/>
                    </a:lnTo>
                    <a:lnTo>
                      <a:pt x="344" y="99"/>
                    </a:lnTo>
                    <a:lnTo>
                      <a:pt x="344" y="101"/>
                    </a:lnTo>
                    <a:lnTo>
                      <a:pt x="344" y="103"/>
                    </a:lnTo>
                    <a:lnTo>
                      <a:pt x="346" y="105"/>
                    </a:lnTo>
                    <a:lnTo>
                      <a:pt x="348" y="109"/>
                    </a:lnTo>
                    <a:lnTo>
                      <a:pt x="348" y="111"/>
                    </a:lnTo>
                    <a:lnTo>
                      <a:pt x="350" y="113"/>
                    </a:lnTo>
                    <a:lnTo>
                      <a:pt x="350" y="115"/>
                    </a:lnTo>
                    <a:lnTo>
                      <a:pt x="352" y="119"/>
                    </a:lnTo>
                    <a:lnTo>
                      <a:pt x="352" y="121"/>
                    </a:lnTo>
                    <a:lnTo>
                      <a:pt x="352" y="123"/>
                    </a:lnTo>
                    <a:lnTo>
                      <a:pt x="356" y="133"/>
                    </a:lnTo>
                    <a:lnTo>
                      <a:pt x="356" y="135"/>
                    </a:lnTo>
                    <a:lnTo>
                      <a:pt x="360" y="139"/>
                    </a:lnTo>
                    <a:lnTo>
                      <a:pt x="366" y="145"/>
                    </a:lnTo>
                    <a:lnTo>
                      <a:pt x="368" y="145"/>
                    </a:lnTo>
                    <a:lnTo>
                      <a:pt x="372" y="149"/>
                    </a:lnTo>
                    <a:lnTo>
                      <a:pt x="376" y="153"/>
                    </a:lnTo>
                    <a:lnTo>
                      <a:pt x="378" y="153"/>
                    </a:lnTo>
                    <a:lnTo>
                      <a:pt x="378" y="155"/>
                    </a:lnTo>
                    <a:lnTo>
                      <a:pt x="380" y="157"/>
                    </a:lnTo>
                    <a:lnTo>
                      <a:pt x="382" y="157"/>
                    </a:lnTo>
                    <a:lnTo>
                      <a:pt x="384" y="157"/>
                    </a:lnTo>
                    <a:lnTo>
                      <a:pt x="386" y="159"/>
                    </a:lnTo>
                    <a:lnTo>
                      <a:pt x="390" y="161"/>
                    </a:lnTo>
                    <a:lnTo>
                      <a:pt x="390" y="163"/>
                    </a:lnTo>
                    <a:lnTo>
                      <a:pt x="392" y="163"/>
                    </a:lnTo>
                    <a:lnTo>
                      <a:pt x="394" y="165"/>
                    </a:lnTo>
                    <a:lnTo>
                      <a:pt x="398" y="169"/>
                    </a:lnTo>
                    <a:lnTo>
                      <a:pt x="400" y="169"/>
                    </a:lnTo>
                    <a:lnTo>
                      <a:pt x="402" y="171"/>
                    </a:lnTo>
                    <a:lnTo>
                      <a:pt x="404" y="173"/>
                    </a:lnTo>
                    <a:lnTo>
                      <a:pt x="406" y="175"/>
                    </a:lnTo>
                    <a:lnTo>
                      <a:pt x="408" y="177"/>
                    </a:lnTo>
                    <a:lnTo>
                      <a:pt x="408" y="179"/>
                    </a:lnTo>
                    <a:lnTo>
                      <a:pt x="406" y="185"/>
                    </a:lnTo>
                    <a:lnTo>
                      <a:pt x="404" y="185"/>
                    </a:lnTo>
                    <a:lnTo>
                      <a:pt x="404" y="187"/>
                    </a:lnTo>
                    <a:lnTo>
                      <a:pt x="402" y="191"/>
                    </a:lnTo>
                    <a:lnTo>
                      <a:pt x="398" y="199"/>
                    </a:lnTo>
                    <a:lnTo>
                      <a:pt x="398" y="201"/>
                    </a:lnTo>
                    <a:lnTo>
                      <a:pt x="396" y="205"/>
                    </a:lnTo>
                    <a:lnTo>
                      <a:pt x="394" y="211"/>
                    </a:lnTo>
                    <a:lnTo>
                      <a:pt x="392" y="213"/>
                    </a:lnTo>
                    <a:lnTo>
                      <a:pt x="392" y="215"/>
                    </a:lnTo>
                    <a:lnTo>
                      <a:pt x="392" y="217"/>
                    </a:lnTo>
                    <a:lnTo>
                      <a:pt x="390" y="219"/>
                    </a:lnTo>
                    <a:lnTo>
                      <a:pt x="390" y="221"/>
                    </a:lnTo>
                    <a:lnTo>
                      <a:pt x="390" y="223"/>
                    </a:lnTo>
                    <a:lnTo>
                      <a:pt x="390" y="229"/>
                    </a:lnTo>
                    <a:lnTo>
                      <a:pt x="386" y="227"/>
                    </a:lnTo>
                    <a:lnTo>
                      <a:pt x="382" y="225"/>
                    </a:lnTo>
                    <a:lnTo>
                      <a:pt x="380" y="223"/>
                    </a:lnTo>
                    <a:lnTo>
                      <a:pt x="376" y="221"/>
                    </a:lnTo>
                    <a:lnTo>
                      <a:pt x="370" y="219"/>
                    </a:lnTo>
                    <a:lnTo>
                      <a:pt x="368" y="217"/>
                    </a:lnTo>
                    <a:lnTo>
                      <a:pt x="366" y="217"/>
                    </a:lnTo>
                    <a:lnTo>
                      <a:pt x="366" y="215"/>
                    </a:lnTo>
                    <a:lnTo>
                      <a:pt x="364" y="215"/>
                    </a:lnTo>
                    <a:lnTo>
                      <a:pt x="362" y="215"/>
                    </a:lnTo>
                    <a:lnTo>
                      <a:pt x="362" y="213"/>
                    </a:lnTo>
                    <a:lnTo>
                      <a:pt x="360" y="213"/>
                    </a:lnTo>
                    <a:lnTo>
                      <a:pt x="360" y="211"/>
                    </a:lnTo>
                    <a:lnTo>
                      <a:pt x="358" y="211"/>
                    </a:lnTo>
                    <a:lnTo>
                      <a:pt x="356" y="213"/>
                    </a:lnTo>
                    <a:lnTo>
                      <a:pt x="354" y="215"/>
                    </a:lnTo>
                    <a:lnTo>
                      <a:pt x="352" y="215"/>
                    </a:lnTo>
                    <a:lnTo>
                      <a:pt x="352" y="217"/>
                    </a:lnTo>
                    <a:lnTo>
                      <a:pt x="350" y="217"/>
                    </a:lnTo>
                    <a:lnTo>
                      <a:pt x="348" y="219"/>
                    </a:lnTo>
                    <a:lnTo>
                      <a:pt x="346" y="219"/>
                    </a:lnTo>
                    <a:lnTo>
                      <a:pt x="344" y="223"/>
                    </a:lnTo>
                    <a:lnTo>
                      <a:pt x="342" y="223"/>
                    </a:lnTo>
                    <a:lnTo>
                      <a:pt x="340" y="225"/>
                    </a:lnTo>
                    <a:lnTo>
                      <a:pt x="338" y="225"/>
                    </a:lnTo>
                    <a:lnTo>
                      <a:pt x="336" y="227"/>
                    </a:lnTo>
                    <a:lnTo>
                      <a:pt x="334" y="229"/>
                    </a:lnTo>
                    <a:lnTo>
                      <a:pt x="332" y="231"/>
                    </a:lnTo>
                    <a:lnTo>
                      <a:pt x="330" y="231"/>
                    </a:lnTo>
                    <a:lnTo>
                      <a:pt x="328" y="233"/>
                    </a:lnTo>
                    <a:lnTo>
                      <a:pt x="326" y="233"/>
                    </a:lnTo>
                    <a:lnTo>
                      <a:pt x="322" y="237"/>
                    </a:lnTo>
                    <a:lnTo>
                      <a:pt x="314" y="243"/>
                    </a:lnTo>
                    <a:lnTo>
                      <a:pt x="312" y="245"/>
                    </a:lnTo>
                    <a:lnTo>
                      <a:pt x="312" y="249"/>
                    </a:lnTo>
                    <a:lnTo>
                      <a:pt x="310" y="253"/>
                    </a:lnTo>
                    <a:lnTo>
                      <a:pt x="308" y="253"/>
                    </a:lnTo>
                    <a:lnTo>
                      <a:pt x="308" y="253"/>
                    </a:lnTo>
                    <a:lnTo>
                      <a:pt x="308" y="255"/>
                    </a:lnTo>
                    <a:lnTo>
                      <a:pt x="306" y="257"/>
                    </a:lnTo>
                    <a:lnTo>
                      <a:pt x="304" y="259"/>
                    </a:lnTo>
                    <a:lnTo>
                      <a:pt x="304" y="261"/>
                    </a:lnTo>
                    <a:lnTo>
                      <a:pt x="302" y="261"/>
                    </a:lnTo>
                    <a:lnTo>
                      <a:pt x="300" y="265"/>
                    </a:lnTo>
                    <a:lnTo>
                      <a:pt x="300" y="267"/>
                    </a:lnTo>
                    <a:lnTo>
                      <a:pt x="298" y="271"/>
                    </a:lnTo>
                    <a:lnTo>
                      <a:pt x="294" y="275"/>
                    </a:lnTo>
                    <a:lnTo>
                      <a:pt x="294" y="277"/>
                    </a:lnTo>
                    <a:lnTo>
                      <a:pt x="294" y="281"/>
                    </a:lnTo>
                    <a:lnTo>
                      <a:pt x="292" y="285"/>
                    </a:lnTo>
                    <a:lnTo>
                      <a:pt x="292" y="287"/>
                    </a:lnTo>
                    <a:lnTo>
                      <a:pt x="292" y="289"/>
                    </a:lnTo>
                    <a:lnTo>
                      <a:pt x="290" y="299"/>
                    </a:lnTo>
                    <a:lnTo>
                      <a:pt x="290" y="301"/>
                    </a:lnTo>
                    <a:lnTo>
                      <a:pt x="290" y="301"/>
                    </a:lnTo>
                    <a:lnTo>
                      <a:pt x="290" y="305"/>
                    </a:lnTo>
                    <a:lnTo>
                      <a:pt x="290" y="307"/>
                    </a:lnTo>
                    <a:lnTo>
                      <a:pt x="288" y="309"/>
                    </a:lnTo>
                    <a:lnTo>
                      <a:pt x="286" y="311"/>
                    </a:lnTo>
                    <a:lnTo>
                      <a:pt x="282" y="317"/>
                    </a:lnTo>
                    <a:lnTo>
                      <a:pt x="282" y="319"/>
                    </a:lnTo>
                    <a:lnTo>
                      <a:pt x="280" y="321"/>
                    </a:lnTo>
                    <a:lnTo>
                      <a:pt x="280" y="323"/>
                    </a:lnTo>
                    <a:lnTo>
                      <a:pt x="278" y="325"/>
                    </a:lnTo>
                    <a:lnTo>
                      <a:pt x="276" y="327"/>
                    </a:lnTo>
                    <a:lnTo>
                      <a:pt x="276" y="329"/>
                    </a:lnTo>
                    <a:lnTo>
                      <a:pt x="274" y="331"/>
                    </a:lnTo>
                    <a:lnTo>
                      <a:pt x="272" y="333"/>
                    </a:lnTo>
                    <a:lnTo>
                      <a:pt x="270" y="335"/>
                    </a:lnTo>
                    <a:lnTo>
                      <a:pt x="270" y="337"/>
                    </a:lnTo>
                    <a:lnTo>
                      <a:pt x="268" y="339"/>
                    </a:lnTo>
                    <a:lnTo>
                      <a:pt x="266" y="341"/>
                    </a:lnTo>
                    <a:lnTo>
                      <a:pt x="266" y="343"/>
                    </a:lnTo>
                    <a:lnTo>
                      <a:pt x="264" y="343"/>
                    </a:lnTo>
                    <a:lnTo>
                      <a:pt x="264" y="345"/>
                    </a:lnTo>
                    <a:lnTo>
                      <a:pt x="264" y="347"/>
                    </a:lnTo>
                    <a:lnTo>
                      <a:pt x="260" y="349"/>
                    </a:lnTo>
                    <a:lnTo>
                      <a:pt x="260" y="351"/>
                    </a:lnTo>
                    <a:lnTo>
                      <a:pt x="258" y="353"/>
                    </a:lnTo>
                    <a:lnTo>
                      <a:pt x="254" y="361"/>
                    </a:lnTo>
                    <a:lnTo>
                      <a:pt x="252" y="361"/>
                    </a:lnTo>
                    <a:lnTo>
                      <a:pt x="252" y="363"/>
                    </a:lnTo>
                    <a:lnTo>
                      <a:pt x="250" y="363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52" y="369"/>
                    </a:lnTo>
                    <a:lnTo>
                      <a:pt x="252" y="371"/>
                    </a:lnTo>
                    <a:lnTo>
                      <a:pt x="254" y="371"/>
                    </a:lnTo>
                    <a:lnTo>
                      <a:pt x="256" y="371"/>
                    </a:lnTo>
                    <a:lnTo>
                      <a:pt x="258" y="373"/>
                    </a:lnTo>
                    <a:lnTo>
                      <a:pt x="258" y="375"/>
                    </a:lnTo>
                    <a:lnTo>
                      <a:pt x="258" y="379"/>
                    </a:lnTo>
                    <a:lnTo>
                      <a:pt x="258" y="381"/>
                    </a:lnTo>
                    <a:lnTo>
                      <a:pt x="260" y="385"/>
                    </a:lnTo>
                    <a:lnTo>
                      <a:pt x="258" y="387"/>
                    </a:lnTo>
                    <a:lnTo>
                      <a:pt x="258" y="389"/>
                    </a:lnTo>
                    <a:lnTo>
                      <a:pt x="260" y="391"/>
                    </a:lnTo>
                    <a:lnTo>
                      <a:pt x="262" y="393"/>
                    </a:lnTo>
                    <a:lnTo>
                      <a:pt x="256" y="397"/>
                    </a:lnTo>
                    <a:lnTo>
                      <a:pt x="254" y="397"/>
                    </a:lnTo>
                    <a:lnTo>
                      <a:pt x="252" y="397"/>
                    </a:lnTo>
                    <a:lnTo>
                      <a:pt x="250" y="399"/>
                    </a:lnTo>
                    <a:lnTo>
                      <a:pt x="248" y="401"/>
                    </a:lnTo>
                    <a:lnTo>
                      <a:pt x="246" y="401"/>
                    </a:lnTo>
                    <a:lnTo>
                      <a:pt x="244" y="403"/>
                    </a:lnTo>
                    <a:lnTo>
                      <a:pt x="242" y="403"/>
                    </a:lnTo>
                    <a:lnTo>
                      <a:pt x="238" y="407"/>
                    </a:lnTo>
                    <a:lnTo>
                      <a:pt x="234" y="409"/>
                    </a:lnTo>
                    <a:lnTo>
                      <a:pt x="232" y="411"/>
                    </a:lnTo>
                    <a:lnTo>
                      <a:pt x="226" y="411"/>
                    </a:lnTo>
                    <a:lnTo>
                      <a:pt x="224" y="411"/>
                    </a:lnTo>
                    <a:lnTo>
                      <a:pt x="220" y="411"/>
                    </a:lnTo>
                    <a:lnTo>
                      <a:pt x="218" y="411"/>
                    </a:lnTo>
                    <a:lnTo>
                      <a:pt x="216" y="411"/>
                    </a:lnTo>
                    <a:lnTo>
                      <a:pt x="214" y="411"/>
                    </a:lnTo>
                    <a:lnTo>
                      <a:pt x="210" y="411"/>
                    </a:lnTo>
                    <a:lnTo>
                      <a:pt x="206" y="411"/>
                    </a:lnTo>
                    <a:lnTo>
                      <a:pt x="204" y="411"/>
                    </a:lnTo>
                    <a:lnTo>
                      <a:pt x="202" y="411"/>
                    </a:lnTo>
                    <a:lnTo>
                      <a:pt x="198" y="411"/>
                    </a:lnTo>
                    <a:lnTo>
                      <a:pt x="194" y="411"/>
                    </a:lnTo>
                    <a:lnTo>
                      <a:pt x="190" y="413"/>
                    </a:lnTo>
                    <a:lnTo>
                      <a:pt x="184" y="413"/>
                    </a:lnTo>
                    <a:lnTo>
                      <a:pt x="184" y="409"/>
                    </a:lnTo>
                    <a:lnTo>
                      <a:pt x="184" y="405"/>
                    </a:lnTo>
                    <a:lnTo>
                      <a:pt x="184" y="403"/>
                    </a:lnTo>
                    <a:lnTo>
                      <a:pt x="184" y="401"/>
                    </a:lnTo>
                    <a:lnTo>
                      <a:pt x="184" y="399"/>
                    </a:lnTo>
                    <a:lnTo>
                      <a:pt x="184" y="397"/>
                    </a:lnTo>
                    <a:lnTo>
                      <a:pt x="182" y="397"/>
                    </a:lnTo>
                    <a:lnTo>
                      <a:pt x="182" y="395"/>
                    </a:lnTo>
                    <a:lnTo>
                      <a:pt x="182" y="393"/>
                    </a:lnTo>
                    <a:lnTo>
                      <a:pt x="180" y="393"/>
                    </a:lnTo>
                    <a:lnTo>
                      <a:pt x="176" y="387"/>
                    </a:lnTo>
                    <a:lnTo>
                      <a:pt x="174" y="387"/>
                    </a:lnTo>
                    <a:lnTo>
                      <a:pt x="172" y="385"/>
                    </a:lnTo>
                    <a:lnTo>
                      <a:pt x="170" y="383"/>
                    </a:lnTo>
                    <a:lnTo>
                      <a:pt x="170" y="381"/>
                    </a:lnTo>
                    <a:lnTo>
                      <a:pt x="168" y="381"/>
                    </a:lnTo>
                    <a:lnTo>
                      <a:pt x="168" y="379"/>
                    </a:lnTo>
                    <a:lnTo>
                      <a:pt x="168" y="379"/>
                    </a:lnTo>
                    <a:lnTo>
                      <a:pt x="166" y="379"/>
                    </a:lnTo>
                    <a:lnTo>
                      <a:pt x="164" y="379"/>
                    </a:lnTo>
                    <a:lnTo>
                      <a:pt x="162" y="381"/>
                    </a:lnTo>
                    <a:lnTo>
                      <a:pt x="160" y="381"/>
                    </a:lnTo>
                    <a:lnTo>
                      <a:pt x="160" y="379"/>
                    </a:lnTo>
                    <a:lnTo>
                      <a:pt x="158" y="373"/>
                    </a:lnTo>
                    <a:lnTo>
                      <a:pt x="156" y="371"/>
                    </a:lnTo>
                    <a:lnTo>
                      <a:pt x="156" y="369"/>
                    </a:lnTo>
                    <a:lnTo>
                      <a:pt x="156" y="367"/>
                    </a:lnTo>
                    <a:lnTo>
                      <a:pt x="154" y="367"/>
                    </a:lnTo>
                    <a:lnTo>
                      <a:pt x="152" y="367"/>
                    </a:lnTo>
                    <a:lnTo>
                      <a:pt x="150" y="367"/>
                    </a:lnTo>
                    <a:lnTo>
                      <a:pt x="150" y="365"/>
                    </a:lnTo>
                    <a:lnTo>
                      <a:pt x="150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48" y="359"/>
                    </a:lnTo>
                    <a:lnTo>
                      <a:pt x="148" y="357"/>
                    </a:lnTo>
                    <a:lnTo>
                      <a:pt x="150" y="355"/>
                    </a:lnTo>
                    <a:lnTo>
                      <a:pt x="150" y="353"/>
                    </a:lnTo>
                    <a:lnTo>
                      <a:pt x="152" y="351"/>
                    </a:lnTo>
                    <a:lnTo>
                      <a:pt x="152" y="349"/>
                    </a:lnTo>
                    <a:lnTo>
                      <a:pt x="152" y="349"/>
                    </a:lnTo>
                    <a:lnTo>
                      <a:pt x="154" y="349"/>
                    </a:lnTo>
                    <a:lnTo>
                      <a:pt x="154" y="347"/>
                    </a:lnTo>
                    <a:lnTo>
                      <a:pt x="156" y="345"/>
                    </a:lnTo>
                    <a:lnTo>
                      <a:pt x="158" y="345"/>
                    </a:lnTo>
                    <a:lnTo>
                      <a:pt x="158" y="343"/>
                    </a:lnTo>
                    <a:lnTo>
                      <a:pt x="160" y="339"/>
                    </a:lnTo>
                    <a:lnTo>
                      <a:pt x="160" y="337"/>
                    </a:lnTo>
                    <a:lnTo>
                      <a:pt x="160" y="335"/>
                    </a:lnTo>
                    <a:lnTo>
                      <a:pt x="160" y="333"/>
                    </a:lnTo>
                    <a:lnTo>
                      <a:pt x="160" y="331"/>
                    </a:lnTo>
                    <a:lnTo>
                      <a:pt x="160" y="329"/>
                    </a:lnTo>
                    <a:lnTo>
                      <a:pt x="160" y="323"/>
                    </a:lnTo>
                    <a:lnTo>
                      <a:pt x="160" y="321"/>
                    </a:lnTo>
                    <a:lnTo>
                      <a:pt x="160" y="319"/>
                    </a:lnTo>
                    <a:lnTo>
                      <a:pt x="162" y="319"/>
                    </a:lnTo>
                    <a:lnTo>
                      <a:pt x="162" y="317"/>
                    </a:lnTo>
                    <a:lnTo>
                      <a:pt x="162" y="315"/>
                    </a:lnTo>
                    <a:lnTo>
                      <a:pt x="162" y="313"/>
                    </a:lnTo>
                    <a:lnTo>
                      <a:pt x="164" y="313"/>
                    </a:lnTo>
                    <a:lnTo>
                      <a:pt x="164" y="311"/>
                    </a:lnTo>
                    <a:lnTo>
                      <a:pt x="164" y="309"/>
                    </a:lnTo>
                    <a:lnTo>
                      <a:pt x="166" y="309"/>
                    </a:lnTo>
                    <a:lnTo>
                      <a:pt x="166" y="307"/>
                    </a:lnTo>
                    <a:lnTo>
                      <a:pt x="166" y="305"/>
                    </a:lnTo>
                    <a:lnTo>
                      <a:pt x="166" y="303"/>
                    </a:lnTo>
                    <a:lnTo>
                      <a:pt x="168" y="303"/>
                    </a:lnTo>
                    <a:lnTo>
                      <a:pt x="168" y="301"/>
                    </a:lnTo>
                    <a:lnTo>
                      <a:pt x="166" y="301"/>
                    </a:lnTo>
                    <a:lnTo>
                      <a:pt x="164" y="301"/>
                    </a:lnTo>
                    <a:lnTo>
                      <a:pt x="162" y="301"/>
                    </a:lnTo>
                    <a:lnTo>
                      <a:pt x="162" y="299"/>
                    </a:lnTo>
                    <a:lnTo>
                      <a:pt x="162" y="297"/>
                    </a:lnTo>
                    <a:lnTo>
                      <a:pt x="160" y="297"/>
                    </a:lnTo>
                    <a:lnTo>
                      <a:pt x="158" y="295"/>
                    </a:lnTo>
                    <a:lnTo>
                      <a:pt x="158" y="293"/>
                    </a:lnTo>
                    <a:lnTo>
                      <a:pt x="156" y="293"/>
                    </a:lnTo>
                    <a:lnTo>
                      <a:pt x="154" y="293"/>
                    </a:lnTo>
                    <a:lnTo>
                      <a:pt x="152" y="293"/>
                    </a:lnTo>
                    <a:lnTo>
                      <a:pt x="150" y="293"/>
                    </a:lnTo>
                    <a:lnTo>
                      <a:pt x="146" y="291"/>
                    </a:lnTo>
                    <a:lnTo>
                      <a:pt x="142" y="289"/>
                    </a:lnTo>
                    <a:lnTo>
                      <a:pt x="140" y="287"/>
                    </a:lnTo>
                    <a:lnTo>
                      <a:pt x="140" y="285"/>
                    </a:lnTo>
                    <a:lnTo>
                      <a:pt x="138" y="285"/>
                    </a:lnTo>
                    <a:lnTo>
                      <a:pt x="138" y="283"/>
                    </a:lnTo>
                    <a:lnTo>
                      <a:pt x="136" y="283"/>
                    </a:lnTo>
                    <a:lnTo>
                      <a:pt x="134" y="281"/>
                    </a:lnTo>
                    <a:lnTo>
                      <a:pt x="130" y="279"/>
                    </a:lnTo>
                    <a:lnTo>
                      <a:pt x="128" y="279"/>
                    </a:lnTo>
                    <a:lnTo>
                      <a:pt x="126" y="279"/>
                    </a:lnTo>
                    <a:lnTo>
                      <a:pt x="124" y="277"/>
                    </a:lnTo>
                    <a:lnTo>
                      <a:pt x="122" y="277"/>
                    </a:lnTo>
                    <a:lnTo>
                      <a:pt x="120" y="275"/>
                    </a:lnTo>
                    <a:lnTo>
                      <a:pt x="118" y="275"/>
                    </a:lnTo>
                    <a:lnTo>
                      <a:pt x="118" y="273"/>
                    </a:lnTo>
                    <a:lnTo>
                      <a:pt x="116" y="273"/>
                    </a:lnTo>
                    <a:lnTo>
                      <a:pt x="116" y="271"/>
                    </a:lnTo>
                    <a:lnTo>
                      <a:pt x="114" y="271"/>
                    </a:lnTo>
                    <a:lnTo>
                      <a:pt x="112" y="269"/>
                    </a:lnTo>
                    <a:lnTo>
                      <a:pt x="112" y="267"/>
                    </a:lnTo>
                    <a:lnTo>
                      <a:pt x="110" y="265"/>
                    </a:lnTo>
                    <a:lnTo>
                      <a:pt x="108" y="265"/>
                    </a:lnTo>
                    <a:lnTo>
                      <a:pt x="106" y="263"/>
                    </a:lnTo>
                    <a:lnTo>
                      <a:pt x="104" y="263"/>
                    </a:lnTo>
                    <a:lnTo>
                      <a:pt x="102" y="263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98" y="259"/>
                    </a:lnTo>
                    <a:lnTo>
                      <a:pt x="96" y="259"/>
                    </a:lnTo>
                    <a:lnTo>
                      <a:pt x="94" y="259"/>
                    </a:lnTo>
                    <a:lnTo>
                      <a:pt x="92" y="257"/>
                    </a:lnTo>
                    <a:lnTo>
                      <a:pt x="90" y="257"/>
                    </a:lnTo>
                    <a:lnTo>
                      <a:pt x="88" y="257"/>
                    </a:lnTo>
                    <a:lnTo>
                      <a:pt x="86" y="257"/>
                    </a:lnTo>
                    <a:lnTo>
                      <a:pt x="82" y="257"/>
                    </a:lnTo>
                    <a:lnTo>
                      <a:pt x="80" y="257"/>
                    </a:lnTo>
                    <a:lnTo>
                      <a:pt x="78" y="257"/>
                    </a:lnTo>
                    <a:lnTo>
                      <a:pt x="76" y="257"/>
                    </a:lnTo>
                    <a:lnTo>
                      <a:pt x="74" y="259"/>
                    </a:lnTo>
                    <a:lnTo>
                      <a:pt x="72" y="259"/>
                    </a:lnTo>
                    <a:lnTo>
                      <a:pt x="72" y="259"/>
                    </a:lnTo>
                    <a:lnTo>
                      <a:pt x="70" y="259"/>
                    </a:lnTo>
                    <a:lnTo>
                      <a:pt x="68" y="257"/>
                    </a:lnTo>
                    <a:lnTo>
                      <a:pt x="66" y="257"/>
                    </a:lnTo>
                    <a:lnTo>
                      <a:pt x="64" y="257"/>
                    </a:lnTo>
                    <a:lnTo>
                      <a:pt x="62" y="257"/>
                    </a:lnTo>
                    <a:lnTo>
                      <a:pt x="60" y="257"/>
                    </a:lnTo>
                    <a:lnTo>
                      <a:pt x="58" y="255"/>
                    </a:lnTo>
                    <a:lnTo>
                      <a:pt x="56" y="255"/>
                    </a:lnTo>
                    <a:lnTo>
                      <a:pt x="54" y="253"/>
                    </a:lnTo>
                    <a:lnTo>
                      <a:pt x="52" y="253"/>
                    </a:lnTo>
                    <a:lnTo>
                      <a:pt x="50" y="253"/>
                    </a:lnTo>
                    <a:lnTo>
                      <a:pt x="48" y="253"/>
                    </a:lnTo>
                    <a:lnTo>
                      <a:pt x="46" y="253"/>
                    </a:lnTo>
                    <a:lnTo>
                      <a:pt x="44" y="253"/>
                    </a:lnTo>
                    <a:lnTo>
                      <a:pt x="42" y="253"/>
                    </a:lnTo>
                    <a:lnTo>
                      <a:pt x="38" y="253"/>
                    </a:lnTo>
                    <a:lnTo>
                      <a:pt x="36" y="253"/>
                    </a:lnTo>
                    <a:lnTo>
                      <a:pt x="34" y="253"/>
                    </a:lnTo>
                    <a:lnTo>
                      <a:pt x="32" y="253"/>
                    </a:lnTo>
                    <a:lnTo>
                      <a:pt x="30" y="253"/>
                    </a:lnTo>
                    <a:lnTo>
                      <a:pt x="28" y="253"/>
                    </a:lnTo>
                    <a:lnTo>
                      <a:pt x="26" y="253"/>
                    </a:lnTo>
                    <a:lnTo>
                      <a:pt x="24" y="253"/>
                    </a:lnTo>
                    <a:lnTo>
                      <a:pt x="24" y="253"/>
                    </a:lnTo>
                    <a:lnTo>
                      <a:pt x="22" y="253"/>
                    </a:lnTo>
                    <a:lnTo>
                      <a:pt x="20" y="253"/>
                    </a:lnTo>
                    <a:lnTo>
                      <a:pt x="18" y="253"/>
                    </a:lnTo>
                    <a:lnTo>
                      <a:pt x="16" y="253"/>
                    </a:lnTo>
                    <a:lnTo>
                      <a:pt x="14" y="253"/>
                    </a:lnTo>
                    <a:lnTo>
                      <a:pt x="12" y="253"/>
                    </a:lnTo>
                    <a:lnTo>
                      <a:pt x="10" y="253"/>
                    </a:lnTo>
                    <a:lnTo>
                      <a:pt x="8" y="253"/>
                    </a:lnTo>
                    <a:lnTo>
                      <a:pt x="6" y="251"/>
                    </a:lnTo>
                    <a:lnTo>
                      <a:pt x="4" y="251"/>
                    </a:lnTo>
                    <a:lnTo>
                      <a:pt x="2" y="251"/>
                    </a:lnTo>
                    <a:lnTo>
                      <a:pt x="0" y="249"/>
                    </a:lnTo>
                    <a:lnTo>
                      <a:pt x="2" y="247"/>
                    </a:lnTo>
                    <a:lnTo>
                      <a:pt x="6" y="245"/>
                    </a:lnTo>
                    <a:lnTo>
                      <a:pt x="8" y="243"/>
                    </a:lnTo>
                    <a:lnTo>
                      <a:pt x="10" y="243"/>
                    </a:lnTo>
                    <a:lnTo>
                      <a:pt x="12" y="243"/>
                    </a:lnTo>
                    <a:lnTo>
                      <a:pt x="14" y="241"/>
                    </a:lnTo>
                    <a:lnTo>
                      <a:pt x="16" y="241"/>
                    </a:lnTo>
                    <a:lnTo>
                      <a:pt x="16" y="243"/>
                    </a:lnTo>
                    <a:lnTo>
                      <a:pt x="16" y="245"/>
                    </a:lnTo>
                    <a:lnTo>
                      <a:pt x="20" y="243"/>
                    </a:lnTo>
                    <a:lnTo>
                      <a:pt x="22" y="243"/>
                    </a:lnTo>
                    <a:lnTo>
                      <a:pt x="26" y="241"/>
                    </a:lnTo>
                    <a:lnTo>
                      <a:pt x="28" y="247"/>
                    </a:lnTo>
                    <a:lnTo>
                      <a:pt x="28" y="249"/>
                    </a:lnTo>
                    <a:lnTo>
                      <a:pt x="26" y="251"/>
                    </a:lnTo>
                    <a:lnTo>
                      <a:pt x="28" y="249"/>
                    </a:lnTo>
                    <a:lnTo>
                      <a:pt x="28" y="247"/>
                    </a:lnTo>
                    <a:lnTo>
                      <a:pt x="28" y="245"/>
                    </a:lnTo>
                    <a:lnTo>
                      <a:pt x="30" y="243"/>
                    </a:lnTo>
                    <a:lnTo>
                      <a:pt x="30" y="241"/>
                    </a:lnTo>
                    <a:lnTo>
                      <a:pt x="30" y="239"/>
                    </a:lnTo>
                    <a:lnTo>
                      <a:pt x="30" y="235"/>
                    </a:lnTo>
                    <a:lnTo>
                      <a:pt x="30" y="233"/>
                    </a:lnTo>
                    <a:lnTo>
                      <a:pt x="32" y="231"/>
                    </a:lnTo>
                    <a:lnTo>
                      <a:pt x="34" y="231"/>
                    </a:lnTo>
                    <a:lnTo>
                      <a:pt x="34" y="233"/>
                    </a:lnTo>
                    <a:lnTo>
                      <a:pt x="36" y="235"/>
                    </a:lnTo>
                    <a:lnTo>
                      <a:pt x="36" y="237"/>
                    </a:lnTo>
                    <a:lnTo>
                      <a:pt x="38" y="237"/>
                    </a:lnTo>
                    <a:lnTo>
                      <a:pt x="38" y="239"/>
                    </a:lnTo>
                    <a:lnTo>
                      <a:pt x="42" y="237"/>
                    </a:lnTo>
                    <a:lnTo>
                      <a:pt x="48" y="235"/>
                    </a:lnTo>
                    <a:lnTo>
                      <a:pt x="50" y="235"/>
                    </a:lnTo>
                    <a:lnTo>
                      <a:pt x="50" y="233"/>
                    </a:lnTo>
                    <a:lnTo>
                      <a:pt x="52" y="233"/>
                    </a:lnTo>
                    <a:lnTo>
                      <a:pt x="52" y="231"/>
                    </a:lnTo>
                    <a:lnTo>
                      <a:pt x="50" y="231"/>
                    </a:lnTo>
                    <a:lnTo>
                      <a:pt x="50" y="229"/>
                    </a:lnTo>
                    <a:lnTo>
                      <a:pt x="48" y="229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2" y="223"/>
                    </a:lnTo>
                    <a:lnTo>
                      <a:pt x="42" y="221"/>
                    </a:lnTo>
                    <a:lnTo>
                      <a:pt x="40" y="219"/>
                    </a:lnTo>
                    <a:lnTo>
                      <a:pt x="38" y="219"/>
                    </a:lnTo>
                    <a:lnTo>
                      <a:pt x="36" y="215"/>
                    </a:lnTo>
                    <a:lnTo>
                      <a:pt x="34" y="213"/>
                    </a:lnTo>
                    <a:lnTo>
                      <a:pt x="34" y="211"/>
                    </a:lnTo>
                    <a:lnTo>
                      <a:pt x="34" y="209"/>
                    </a:lnTo>
                    <a:lnTo>
                      <a:pt x="32" y="209"/>
                    </a:lnTo>
                    <a:lnTo>
                      <a:pt x="32" y="207"/>
                    </a:lnTo>
                    <a:lnTo>
                      <a:pt x="32" y="205"/>
                    </a:lnTo>
                    <a:lnTo>
                      <a:pt x="34" y="205"/>
                    </a:lnTo>
                    <a:lnTo>
                      <a:pt x="34" y="203"/>
                    </a:lnTo>
                    <a:lnTo>
                      <a:pt x="34" y="201"/>
                    </a:lnTo>
                    <a:lnTo>
                      <a:pt x="32" y="199"/>
                    </a:lnTo>
                    <a:lnTo>
                      <a:pt x="34" y="197"/>
                    </a:lnTo>
                    <a:lnTo>
                      <a:pt x="36" y="197"/>
                    </a:lnTo>
                    <a:lnTo>
                      <a:pt x="38" y="195"/>
                    </a:lnTo>
                    <a:lnTo>
                      <a:pt x="40" y="193"/>
                    </a:lnTo>
                    <a:lnTo>
                      <a:pt x="44" y="191"/>
                    </a:lnTo>
                    <a:lnTo>
                      <a:pt x="50" y="187"/>
                    </a:lnTo>
                    <a:lnTo>
                      <a:pt x="52" y="185"/>
                    </a:lnTo>
                    <a:lnTo>
                      <a:pt x="54" y="183"/>
                    </a:lnTo>
                    <a:lnTo>
                      <a:pt x="56" y="183"/>
                    </a:lnTo>
                    <a:lnTo>
                      <a:pt x="62" y="179"/>
                    </a:lnTo>
                    <a:lnTo>
                      <a:pt x="64" y="177"/>
                    </a:lnTo>
                    <a:lnTo>
                      <a:pt x="66" y="177"/>
                    </a:lnTo>
                    <a:lnTo>
                      <a:pt x="68" y="175"/>
                    </a:lnTo>
                    <a:lnTo>
                      <a:pt x="72" y="171"/>
                    </a:lnTo>
                    <a:lnTo>
                      <a:pt x="74" y="169"/>
                    </a:lnTo>
                    <a:lnTo>
                      <a:pt x="78" y="167"/>
                    </a:lnTo>
                    <a:lnTo>
                      <a:pt x="84" y="163"/>
                    </a:lnTo>
                    <a:lnTo>
                      <a:pt x="84" y="161"/>
                    </a:lnTo>
                    <a:lnTo>
                      <a:pt x="82" y="159"/>
                    </a:lnTo>
                    <a:lnTo>
                      <a:pt x="82" y="157"/>
                    </a:lnTo>
                    <a:lnTo>
                      <a:pt x="80" y="157"/>
                    </a:lnTo>
                    <a:lnTo>
                      <a:pt x="84" y="157"/>
                    </a:lnTo>
                    <a:lnTo>
                      <a:pt x="86" y="155"/>
                    </a:lnTo>
                    <a:lnTo>
                      <a:pt x="88" y="155"/>
                    </a:lnTo>
                    <a:lnTo>
                      <a:pt x="88" y="153"/>
                    </a:lnTo>
                    <a:lnTo>
                      <a:pt x="90" y="153"/>
                    </a:lnTo>
                    <a:lnTo>
                      <a:pt x="92" y="151"/>
                    </a:lnTo>
                    <a:lnTo>
                      <a:pt x="94" y="151"/>
                    </a:lnTo>
                    <a:lnTo>
                      <a:pt x="98" y="157"/>
                    </a:lnTo>
                    <a:lnTo>
                      <a:pt x="102" y="155"/>
                    </a:lnTo>
                    <a:lnTo>
                      <a:pt x="106" y="153"/>
                    </a:lnTo>
                    <a:lnTo>
                      <a:pt x="110" y="151"/>
                    </a:lnTo>
                    <a:lnTo>
                      <a:pt x="112" y="149"/>
                    </a:lnTo>
                    <a:lnTo>
                      <a:pt x="114" y="149"/>
                    </a:lnTo>
                    <a:lnTo>
                      <a:pt x="116" y="147"/>
                    </a:lnTo>
                    <a:lnTo>
                      <a:pt x="114" y="147"/>
                    </a:lnTo>
                    <a:lnTo>
                      <a:pt x="112" y="147"/>
                    </a:lnTo>
                    <a:lnTo>
                      <a:pt x="112" y="145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3"/>
                    </a:lnTo>
                    <a:lnTo>
                      <a:pt x="108" y="141"/>
                    </a:lnTo>
                    <a:lnTo>
                      <a:pt x="106" y="141"/>
                    </a:lnTo>
                    <a:lnTo>
                      <a:pt x="106" y="139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37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8" y="131"/>
                    </a:lnTo>
                    <a:lnTo>
                      <a:pt x="98" y="129"/>
                    </a:lnTo>
                    <a:lnTo>
                      <a:pt x="98" y="127"/>
                    </a:lnTo>
                    <a:lnTo>
                      <a:pt x="96" y="125"/>
                    </a:lnTo>
                    <a:lnTo>
                      <a:pt x="96" y="123"/>
                    </a:lnTo>
                    <a:lnTo>
                      <a:pt x="94" y="123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96" y="115"/>
                    </a:lnTo>
                    <a:lnTo>
                      <a:pt x="96" y="113"/>
                    </a:lnTo>
                    <a:lnTo>
                      <a:pt x="98" y="111"/>
                    </a:lnTo>
                    <a:lnTo>
                      <a:pt x="100" y="111"/>
                    </a:lnTo>
                    <a:lnTo>
                      <a:pt x="102" y="111"/>
                    </a:lnTo>
                    <a:lnTo>
                      <a:pt x="104" y="107"/>
                    </a:lnTo>
                    <a:lnTo>
                      <a:pt x="106" y="107"/>
                    </a:lnTo>
                    <a:lnTo>
                      <a:pt x="106" y="105"/>
                    </a:lnTo>
                    <a:lnTo>
                      <a:pt x="110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0" y="95"/>
                    </a:lnTo>
                    <a:lnTo>
                      <a:pt x="122" y="93"/>
                    </a:lnTo>
                    <a:lnTo>
                      <a:pt x="122" y="91"/>
                    </a:lnTo>
                    <a:lnTo>
                      <a:pt x="122" y="89"/>
                    </a:lnTo>
                    <a:lnTo>
                      <a:pt x="122" y="87"/>
                    </a:lnTo>
                    <a:lnTo>
                      <a:pt x="122" y="85"/>
                    </a:lnTo>
                    <a:lnTo>
                      <a:pt x="122" y="83"/>
                    </a:lnTo>
                    <a:lnTo>
                      <a:pt x="124" y="81"/>
                    </a:lnTo>
                    <a:lnTo>
                      <a:pt x="124" y="79"/>
                    </a:lnTo>
                    <a:lnTo>
                      <a:pt x="126" y="77"/>
                    </a:lnTo>
                    <a:lnTo>
                      <a:pt x="126" y="75"/>
                    </a:lnTo>
                    <a:lnTo>
                      <a:pt x="128" y="73"/>
                    </a:lnTo>
                    <a:lnTo>
                      <a:pt x="128" y="71"/>
                    </a:lnTo>
                    <a:lnTo>
                      <a:pt x="128" y="69"/>
                    </a:lnTo>
                    <a:lnTo>
                      <a:pt x="130" y="69"/>
                    </a:lnTo>
                    <a:lnTo>
                      <a:pt x="132" y="65"/>
                    </a:lnTo>
                    <a:lnTo>
                      <a:pt x="134" y="61"/>
                    </a:lnTo>
                    <a:lnTo>
                      <a:pt x="136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38" y="58"/>
                    </a:lnTo>
                    <a:lnTo>
                      <a:pt x="140" y="58"/>
                    </a:lnTo>
                    <a:lnTo>
                      <a:pt x="142" y="58"/>
                    </a:lnTo>
                    <a:lnTo>
                      <a:pt x="142" y="56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58" y="46"/>
                    </a:lnTo>
                    <a:lnTo>
                      <a:pt x="156" y="44"/>
                    </a:lnTo>
                    <a:lnTo>
                      <a:pt x="154" y="44"/>
                    </a:lnTo>
                    <a:lnTo>
                      <a:pt x="152" y="44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40"/>
                    </a:lnTo>
                    <a:lnTo>
                      <a:pt x="150" y="38"/>
                    </a:lnTo>
                    <a:lnTo>
                      <a:pt x="150" y="36"/>
                    </a:lnTo>
                    <a:lnTo>
                      <a:pt x="148" y="36"/>
                    </a:lnTo>
                    <a:lnTo>
                      <a:pt x="148" y="34"/>
                    </a:lnTo>
                    <a:lnTo>
                      <a:pt x="148" y="32"/>
                    </a:lnTo>
                    <a:lnTo>
                      <a:pt x="146" y="32"/>
                    </a:lnTo>
                    <a:lnTo>
                      <a:pt x="144" y="32"/>
                    </a:lnTo>
                    <a:lnTo>
                      <a:pt x="144" y="30"/>
                    </a:lnTo>
                    <a:lnTo>
                      <a:pt x="144" y="28"/>
                    </a:lnTo>
                    <a:lnTo>
                      <a:pt x="144" y="26"/>
                    </a:lnTo>
                    <a:lnTo>
                      <a:pt x="144" y="24"/>
                    </a:lnTo>
                    <a:lnTo>
                      <a:pt x="144" y="22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6" y="20"/>
                    </a:lnTo>
                    <a:lnTo>
                      <a:pt x="158" y="20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2" y="18"/>
                    </a:lnTo>
                    <a:lnTo>
                      <a:pt x="164" y="18"/>
                    </a:lnTo>
                    <a:lnTo>
                      <a:pt x="164" y="20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18"/>
                    </a:lnTo>
                    <a:lnTo>
                      <a:pt x="168" y="18"/>
                    </a:lnTo>
                    <a:lnTo>
                      <a:pt x="170" y="18"/>
                    </a:lnTo>
                    <a:lnTo>
                      <a:pt x="172" y="18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6" y="20"/>
                    </a:lnTo>
                    <a:lnTo>
                      <a:pt x="176" y="18"/>
                    </a:lnTo>
                    <a:lnTo>
                      <a:pt x="178" y="18"/>
                    </a:lnTo>
                    <a:lnTo>
                      <a:pt x="180" y="18"/>
                    </a:lnTo>
                    <a:lnTo>
                      <a:pt x="180" y="16"/>
                    </a:lnTo>
                    <a:lnTo>
                      <a:pt x="180" y="14"/>
                    </a:lnTo>
                    <a:lnTo>
                      <a:pt x="182" y="14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0" y="10"/>
                    </a:lnTo>
                    <a:lnTo>
                      <a:pt x="192" y="10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8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2" y="0"/>
                    </a:lnTo>
                    <a:lnTo>
                      <a:pt x="20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7" name="Freeform 61">
                <a:extLst>
                  <a:ext uri="{FF2B5EF4-FFF2-40B4-BE49-F238E27FC236}">
                    <a16:creationId xmlns:a16="http://schemas.microsoft.com/office/drawing/2014/main" id="{39686658-A308-A859-98F6-9E69E3F3A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1488" y="738188"/>
                <a:ext cx="347663" cy="379413"/>
              </a:xfrm>
              <a:custGeom>
                <a:avLst/>
                <a:gdLst>
                  <a:gd name="T0" fmla="*/ 201 w 219"/>
                  <a:gd name="T1" fmla="*/ 4 h 239"/>
                  <a:gd name="T2" fmla="*/ 205 w 219"/>
                  <a:gd name="T3" fmla="*/ 18 h 239"/>
                  <a:gd name="T4" fmla="*/ 215 w 219"/>
                  <a:gd name="T5" fmla="*/ 24 h 239"/>
                  <a:gd name="T6" fmla="*/ 217 w 219"/>
                  <a:gd name="T7" fmla="*/ 34 h 239"/>
                  <a:gd name="T8" fmla="*/ 211 w 219"/>
                  <a:gd name="T9" fmla="*/ 48 h 239"/>
                  <a:gd name="T10" fmla="*/ 203 w 219"/>
                  <a:gd name="T11" fmla="*/ 66 h 239"/>
                  <a:gd name="T12" fmla="*/ 197 w 219"/>
                  <a:gd name="T13" fmla="*/ 81 h 239"/>
                  <a:gd name="T14" fmla="*/ 193 w 219"/>
                  <a:gd name="T15" fmla="*/ 93 h 239"/>
                  <a:gd name="T16" fmla="*/ 191 w 219"/>
                  <a:gd name="T17" fmla="*/ 105 h 239"/>
                  <a:gd name="T18" fmla="*/ 189 w 219"/>
                  <a:gd name="T19" fmla="*/ 115 h 239"/>
                  <a:gd name="T20" fmla="*/ 187 w 219"/>
                  <a:gd name="T21" fmla="*/ 131 h 239"/>
                  <a:gd name="T22" fmla="*/ 185 w 219"/>
                  <a:gd name="T23" fmla="*/ 143 h 239"/>
                  <a:gd name="T24" fmla="*/ 191 w 219"/>
                  <a:gd name="T25" fmla="*/ 149 h 239"/>
                  <a:gd name="T26" fmla="*/ 189 w 219"/>
                  <a:gd name="T27" fmla="*/ 165 h 239"/>
                  <a:gd name="T28" fmla="*/ 187 w 219"/>
                  <a:gd name="T29" fmla="*/ 183 h 239"/>
                  <a:gd name="T30" fmla="*/ 185 w 219"/>
                  <a:gd name="T31" fmla="*/ 195 h 239"/>
                  <a:gd name="T32" fmla="*/ 173 w 219"/>
                  <a:gd name="T33" fmla="*/ 205 h 239"/>
                  <a:gd name="T34" fmla="*/ 157 w 219"/>
                  <a:gd name="T35" fmla="*/ 217 h 239"/>
                  <a:gd name="T36" fmla="*/ 143 w 219"/>
                  <a:gd name="T37" fmla="*/ 227 h 239"/>
                  <a:gd name="T38" fmla="*/ 131 w 219"/>
                  <a:gd name="T39" fmla="*/ 223 h 239"/>
                  <a:gd name="T40" fmla="*/ 123 w 219"/>
                  <a:gd name="T41" fmla="*/ 221 h 239"/>
                  <a:gd name="T42" fmla="*/ 113 w 219"/>
                  <a:gd name="T43" fmla="*/ 221 h 239"/>
                  <a:gd name="T44" fmla="*/ 101 w 219"/>
                  <a:gd name="T45" fmla="*/ 221 h 239"/>
                  <a:gd name="T46" fmla="*/ 97 w 219"/>
                  <a:gd name="T47" fmla="*/ 223 h 239"/>
                  <a:gd name="T48" fmla="*/ 87 w 219"/>
                  <a:gd name="T49" fmla="*/ 221 h 239"/>
                  <a:gd name="T50" fmla="*/ 77 w 219"/>
                  <a:gd name="T51" fmla="*/ 217 h 239"/>
                  <a:gd name="T52" fmla="*/ 69 w 219"/>
                  <a:gd name="T53" fmla="*/ 213 h 239"/>
                  <a:gd name="T54" fmla="*/ 63 w 219"/>
                  <a:gd name="T55" fmla="*/ 207 h 239"/>
                  <a:gd name="T56" fmla="*/ 55 w 219"/>
                  <a:gd name="T57" fmla="*/ 215 h 239"/>
                  <a:gd name="T58" fmla="*/ 44 w 219"/>
                  <a:gd name="T59" fmla="*/ 219 h 239"/>
                  <a:gd name="T60" fmla="*/ 38 w 219"/>
                  <a:gd name="T61" fmla="*/ 227 h 239"/>
                  <a:gd name="T62" fmla="*/ 32 w 219"/>
                  <a:gd name="T63" fmla="*/ 235 h 239"/>
                  <a:gd name="T64" fmla="*/ 26 w 219"/>
                  <a:gd name="T65" fmla="*/ 239 h 239"/>
                  <a:gd name="T66" fmla="*/ 32 w 219"/>
                  <a:gd name="T67" fmla="*/ 229 h 239"/>
                  <a:gd name="T68" fmla="*/ 36 w 219"/>
                  <a:gd name="T69" fmla="*/ 219 h 239"/>
                  <a:gd name="T70" fmla="*/ 36 w 219"/>
                  <a:gd name="T71" fmla="*/ 207 h 239"/>
                  <a:gd name="T72" fmla="*/ 28 w 219"/>
                  <a:gd name="T73" fmla="*/ 197 h 239"/>
                  <a:gd name="T74" fmla="*/ 20 w 219"/>
                  <a:gd name="T75" fmla="*/ 187 h 239"/>
                  <a:gd name="T76" fmla="*/ 14 w 219"/>
                  <a:gd name="T77" fmla="*/ 175 h 239"/>
                  <a:gd name="T78" fmla="*/ 6 w 219"/>
                  <a:gd name="T79" fmla="*/ 165 h 239"/>
                  <a:gd name="T80" fmla="*/ 4 w 219"/>
                  <a:gd name="T81" fmla="*/ 153 h 239"/>
                  <a:gd name="T82" fmla="*/ 6 w 219"/>
                  <a:gd name="T83" fmla="*/ 139 h 239"/>
                  <a:gd name="T84" fmla="*/ 8 w 219"/>
                  <a:gd name="T85" fmla="*/ 121 h 239"/>
                  <a:gd name="T86" fmla="*/ 10 w 219"/>
                  <a:gd name="T87" fmla="*/ 109 h 239"/>
                  <a:gd name="T88" fmla="*/ 10 w 219"/>
                  <a:gd name="T89" fmla="*/ 91 h 239"/>
                  <a:gd name="T90" fmla="*/ 8 w 219"/>
                  <a:gd name="T91" fmla="*/ 74 h 239"/>
                  <a:gd name="T92" fmla="*/ 4 w 219"/>
                  <a:gd name="T93" fmla="*/ 64 h 239"/>
                  <a:gd name="T94" fmla="*/ 6 w 219"/>
                  <a:gd name="T95" fmla="*/ 54 h 239"/>
                  <a:gd name="T96" fmla="*/ 18 w 219"/>
                  <a:gd name="T97" fmla="*/ 50 h 239"/>
                  <a:gd name="T98" fmla="*/ 36 w 219"/>
                  <a:gd name="T99" fmla="*/ 50 h 239"/>
                  <a:gd name="T100" fmla="*/ 57 w 219"/>
                  <a:gd name="T101" fmla="*/ 48 h 239"/>
                  <a:gd name="T102" fmla="*/ 69 w 219"/>
                  <a:gd name="T103" fmla="*/ 48 h 239"/>
                  <a:gd name="T104" fmla="*/ 83 w 219"/>
                  <a:gd name="T105" fmla="*/ 46 h 239"/>
                  <a:gd name="T106" fmla="*/ 97 w 219"/>
                  <a:gd name="T107" fmla="*/ 46 h 239"/>
                  <a:gd name="T108" fmla="*/ 109 w 219"/>
                  <a:gd name="T109" fmla="*/ 46 h 239"/>
                  <a:gd name="T110" fmla="*/ 125 w 219"/>
                  <a:gd name="T111" fmla="*/ 44 h 239"/>
                  <a:gd name="T112" fmla="*/ 139 w 219"/>
                  <a:gd name="T113" fmla="*/ 44 h 239"/>
                  <a:gd name="T114" fmla="*/ 153 w 219"/>
                  <a:gd name="T115" fmla="*/ 32 h 239"/>
                  <a:gd name="T116" fmla="*/ 161 w 219"/>
                  <a:gd name="T117" fmla="*/ 22 h 239"/>
                  <a:gd name="T118" fmla="*/ 171 w 219"/>
                  <a:gd name="T119" fmla="*/ 12 h 239"/>
                  <a:gd name="T120" fmla="*/ 181 w 219"/>
                  <a:gd name="T121" fmla="*/ 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9" h="239">
                    <a:moveTo>
                      <a:pt x="189" y="2"/>
                    </a:moveTo>
                    <a:lnTo>
                      <a:pt x="191" y="2"/>
                    </a:lnTo>
                    <a:lnTo>
                      <a:pt x="195" y="2"/>
                    </a:lnTo>
                    <a:lnTo>
                      <a:pt x="199" y="2"/>
                    </a:lnTo>
                    <a:lnTo>
                      <a:pt x="203" y="4"/>
                    </a:lnTo>
                    <a:lnTo>
                      <a:pt x="201" y="4"/>
                    </a:lnTo>
                    <a:lnTo>
                      <a:pt x="201" y="8"/>
                    </a:lnTo>
                    <a:lnTo>
                      <a:pt x="201" y="12"/>
                    </a:lnTo>
                    <a:lnTo>
                      <a:pt x="203" y="14"/>
                    </a:lnTo>
                    <a:lnTo>
                      <a:pt x="205" y="14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7" y="20"/>
                    </a:lnTo>
                    <a:lnTo>
                      <a:pt x="209" y="24"/>
                    </a:lnTo>
                    <a:lnTo>
                      <a:pt x="209" y="24"/>
                    </a:lnTo>
                    <a:lnTo>
                      <a:pt x="211" y="24"/>
                    </a:lnTo>
                    <a:lnTo>
                      <a:pt x="213" y="22"/>
                    </a:lnTo>
                    <a:lnTo>
                      <a:pt x="215" y="24"/>
                    </a:lnTo>
                    <a:lnTo>
                      <a:pt x="217" y="26"/>
                    </a:lnTo>
                    <a:lnTo>
                      <a:pt x="215" y="30"/>
                    </a:lnTo>
                    <a:lnTo>
                      <a:pt x="217" y="30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34"/>
                    </a:lnTo>
                    <a:lnTo>
                      <a:pt x="217" y="36"/>
                    </a:lnTo>
                    <a:lnTo>
                      <a:pt x="215" y="38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213" y="42"/>
                    </a:lnTo>
                    <a:lnTo>
                      <a:pt x="211" y="48"/>
                    </a:lnTo>
                    <a:lnTo>
                      <a:pt x="209" y="54"/>
                    </a:lnTo>
                    <a:lnTo>
                      <a:pt x="209" y="56"/>
                    </a:lnTo>
                    <a:lnTo>
                      <a:pt x="207" y="60"/>
                    </a:lnTo>
                    <a:lnTo>
                      <a:pt x="207" y="62"/>
                    </a:lnTo>
                    <a:lnTo>
                      <a:pt x="205" y="64"/>
                    </a:lnTo>
                    <a:lnTo>
                      <a:pt x="203" y="66"/>
                    </a:lnTo>
                    <a:lnTo>
                      <a:pt x="203" y="68"/>
                    </a:lnTo>
                    <a:lnTo>
                      <a:pt x="201" y="72"/>
                    </a:lnTo>
                    <a:lnTo>
                      <a:pt x="201" y="74"/>
                    </a:lnTo>
                    <a:lnTo>
                      <a:pt x="199" y="77"/>
                    </a:lnTo>
                    <a:lnTo>
                      <a:pt x="199" y="81"/>
                    </a:lnTo>
                    <a:lnTo>
                      <a:pt x="197" y="81"/>
                    </a:lnTo>
                    <a:lnTo>
                      <a:pt x="197" y="83"/>
                    </a:lnTo>
                    <a:lnTo>
                      <a:pt x="197" y="85"/>
                    </a:lnTo>
                    <a:lnTo>
                      <a:pt x="195" y="85"/>
                    </a:lnTo>
                    <a:lnTo>
                      <a:pt x="195" y="87"/>
                    </a:lnTo>
                    <a:lnTo>
                      <a:pt x="195" y="89"/>
                    </a:lnTo>
                    <a:lnTo>
                      <a:pt x="193" y="93"/>
                    </a:lnTo>
                    <a:lnTo>
                      <a:pt x="193" y="97"/>
                    </a:lnTo>
                    <a:lnTo>
                      <a:pt x="191" y="97"/>
                    </a:lnTo>
                    <a:lnTo>
                      <a:pt x="191" y="99"/>
                    </a:lnTo>
                    <a:lnTo>
                      <a:pt x="191" y="101"/>
                    </a:lnTo>
                    <a:lnTo>
                      <a:pt x="191" y="101"/>
                    </a:lnTo>
                    <a:lnTo>
                      <a:pt x="191" y="105"/>
                    </a:lnTo>
                    <a:lnTo>
                      <a:pt x="191" y="107"/>
                    </a:lnTo>
                    <a:lnTo>
                      <a:pt x="191" y="109"/>
                    </a:lnTo>
                    <a:lnTo>
                      <a:pt x="189" y="109"/>
                    </a:lnTo>
                    <a:lnTo>
                      <a:pt x="189" y="111"/>
                    </a:lnTo>
                    <a:lnTo>
                      <a:pt x="189" y="113"/>
                    </a:lnTo>
                    <a:lnTo>
                      <a:pt x="189" y="115"/>
                    </a:lnTo>
                    <a:lnTo>
                      <a:pt x="189" y="119"/>
                    </a:lnTo>
                    <a:lnTo>
                      <a:pt x="189" y="121"/>
                    </a:lnTo>
                    <a:lnTo>
                      <a:pt x="187" y="123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7" y="131"/>
                    </a:lnTo>
                    <a:lnTo>
                      <a:pt x="187" y="133"/>
                    </a:lnTo>
                    <a:lnTo>
                      <a:pt x="187" y="135"/>
                    </a:lnTo>
                    <a:lnTo>
                      <a:pt x="185" y="135"/>
                    </a:lnTo>
                    <a:lnTo>
                      <a:pt x="185" y="139"/>
                    </a:lnTo>
                    <a:lnTo>
                      <a:pt x="185" y="141"/>
                    </a:lnTo>
                    <a:lnTo>
                      <a:pt x="185" y="143"/>
                    </a:lnTo>
                    <a:lnTo>
                      <a:pt x="185" y="145"/>
                    </a:lnTo>
                    <a:lnTo>
                      <a:pt x="185" y="147"/>
                    </a:lnTo>
                    <a:lnTo>
                      <a:pt x="187" y="147"/>
                    </a:lnTo>
                    <a:lnTo>
                      <a:pt x="189" y="145"/>
                    </a:lnTo>
                    <a:lnTo>
                      <a:pt x="193" y="145"/>
                    </a:lnTo>
                    <a:lnTo>
                      <a:pt x="191" y="149"/>
                    </a:lnTo>
                    <a:lnTo>
                      <a:pt x="191" y="151"/>
                    </a:lnTo>
                    <a:lnTo>
                      <a:pt x="191" y="153"/>
                    </a:lnTo>
                    <a:lnTo>
                      <a:pt x="191" y="157"/>
                    </a:lnTo>
                    <a:lnTo>
                      <a:pt x="191" y="159"/>
                    </a:lnTo>
                    <a:lnTo>
                      <a:pt x="191" y="161"/>
                    </a:lnTo>
                    <a:lnTo>
                      <a:pt x="189" y="165"/>
                    </a:lnTo>
                    <a:lnTo>
                      <a:pt x="189" y="169"/>
                    </a:lnTo>
                    <a:lnTo>
                      <a:pt x="189" y="171"/>
                    </a:lnTo>
                    <a:lnTo>
                      <a:pt x="189" y="175"/>
                    </a:lnTo>
                    <a:lnTo>
                      <a:pt x="187" y="179"/>
                    </a:lnTo>
                    <a:lnTo>
                      <a:pt x="187" y="181"/>
                    </a:lnTo>
                    <a:lnTo>
                      <a:pt x="187" y="183"/>
                    </a:lnTo>
                    <a:lnTo>
                      <a:pt x="187" y="185"/>
                    </a:lnTo>
                    <a:lnTo>
                      <a:pt x="187" y="187"/>
                    </a:lnTo>
                    <a:lnTo>
                      <a:pt x="187" y="189"/>
                    </a:lnTo>
                    <a:lnTo>
                      <a:pt x="185" y="191"/>
                    </a:lnTo>
                    <a:lnTo>
                      <a:pt x="185" y="193"/>
                    </a:lnTo>
                    <a:lnTo>
                      <a:pt x="185" y="195"/>
                    </a:lnTo>
                    <a:lnTo>
                      <a:pt x="185" y="197"/>
                    </a:lnTo>
                    <a:lnTo>
                      <a:pt x="183" y="197"/>
                    </a:lnTo>
                    <a:lnTo>
                      <a:pt x="181" y="199"/>
                    </a:lnTo>
                    <a:lnTo>
                      <a:pt x="179" y="201"/>
                    </a:lnTo>
                    <a:lnTo>
                      <a:pt x="177" y="201"/>
                    </a:lnTo>
                    <a:lnTo>
                      <a:pt x="173" y="205"/>
                    </a:lnTo>
                    <a:lnTo>
                      <a:pt x="171" y="207"/>
                    </a:lnTo>
                    <a:lnTo>
                      <a:pt x="167" y="209"/>
                    </a:lnTo>
                    <a:lnTo>
                      <a:pt x="163" y="211"/>
                    </a:lnTo>
                    <a:lnTo>
                      <a:pt x="161" y="215"/>
                    </a:lnTo>
                    <a:lnTo>
                      <a:pt x="159" y="217"/>
                    </a:lnTo>
                    <a:lnTo>
                      <a:pt x="157" y="217"/>
                    </a:lnTo>
                    <a:lnTo>
                      <a:pt x="153" y="221"/>
                    </a:lnTo>
                    <a:lnTo>
                      <a:pt x="151" y="223"/>
                    </a:lnTo>
                    <a:lnTo>
                      <a:pt x="149" y="223"/>
                    </a:lnTo>
                    <a:lnTo>
                      <a:pt x="147" y="225"/>
                    </a:lnTo>
                    <a:lnTo>
                      <a:pt x="145" y="227"/>
                    </a:lnTo>
                    <a:lnTo>
                      <a:pt x="143" y="227"/>
                    </a:lnTo>
                    <a:lnTo>
                      <a:pt x="141" y="227"/>
                    </a:lnTo>
                    <a:lnTo>
                      <a:pt x="139" y="227"/>
                    </a:lnTo>
                    <a:lnTo>
                      <a:pt x="137" y="227"/>
                    </a:lnTo>
                    <a:lnTo>
                      <a:pt x="137" y="225"/>
                    </a:lnTo>
                    <a:lnTo>
                      <a:pt x="133" y="223"/>
                    </a:lnTo>
                    <a:lnTo>
                      <a:pt x="131" y="223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3" y="219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19" y="223"/>
                    </a:lnTo>
                    <a:lnTo>
                      <a:pt x="117" y="223"/>
                    </a:lnTo>
                    <a:lnTo>
                      <a:pt x="115" y="223"/>
                    </a:lnTo>
                    <a:lnTo>
                      <a:pt x="115" y="221"/>
                    </a:lnTo>
                    <a:lnTo>
                      <a:pt x="113" y="221"/>
                    </a:lnTo>
                    <a:lnTo>
                      <a:pt x="113" y="223"/>
                    </a:lnTo>
                    <a:lnTo>
                      <a:pt x="111" y="223"/>
                    </a:lnTo>
                    <a:lnTo>
                      <a:pt x="109" y="221"/>
                    </a:lnTo>
                    <a:lnTo>
                      <a:pt x="107" y="221"/>
                    </a:lnTo>
                    <a:lnTo>
                      <a:pt x="103" y="221"/>
                    </a:lnTo>
                    <a:lnTo>
                      <a:pt x="101" y="221"/>
                    </a:lnTo>
                    <a:lnTo>
                      <a:pt x="103" y="223"/>
                    </a:lnTo>
                    <a:lnTo>
                      <a:pt x="103" y="225"/>
                    </a:lnTo>
                    <a:lnTo>
                      <a:pt x="101" y="225"/>
                    </a:lnTo>
                    <a:lnTo>
                      <a:pt x="99" y="225"/>
                    </a:lnTo>
                    <a:lnTo>
                      <a:pt x="99" y="223"/>
                    </a:lnTo>
                    <a:lnTo>
                      <a:pt x="97" y="223"/>
                    </a:lnTo>
                    <a:lnTo>
                      <a:pt x="95" y="223"/>
                    </a:lnTo>
                    <a:lnTo>
                      <a:pt x="93" y="223"/>
                    </a:lnTo>
                    <a:lnTo>
                      <a:pt x="93" y="221"/>
                    </a:lnTo>
                    <a:lnTo>
                      <a:pt x="91" y="221"/>
                    </a:lnTo>
                    <a:lnTo>
                      <a:pt x="89" y="221"/>
                    </a:lnTo>
                    <a:lnTo>
                      <a:pt x="87" y="221"/>
                    </a:lnTo>
                    <a:lnTo>
                      <a:pt x="85" y="221"/>
                    </a:lnTo>
                    <a:lnTo>
                      <a:pt x="83" y="221"/>
                    </a:lnTo>
                    <a:lnTo>
                      <a:pt x="83" y="219"/>
                    </a:lnTo>
                    <a:lnTo>
                      <a:pt x="81" y="219"/>
                    </a:lnTo>
                    <a:lnTo>
                      <a:pt x="79" y="219"/>
                    </a:lnTo>
                    <a:lnTo>
                      <a:pt x="77" y="217"/>
                    </a:lnTo>
                    <a:lnTo>
                      <a:pt x="77" y="215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1"/>
                    </a:lnTo>
                    <a:lnTo>
                      <a:pt x="67" y="211"/>
                    </a:lnTo>
                    <a:lnTo>
                      <a:pt x="67" y="209"/>
                    </a:lnTo>
                    <a:lnTo>
                      <a:pt x="65" y="209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1" y="209"/>
                    </a:lnTo>
                    <a:lnTo>
                      <a:pt x="59" y="211"/>
                    </a:lnTo>
                    <a:lnTo>
                      <a:pt x="57" y="211"/>
                    </a:lnTo>
                    <a:lnTo>
                      <a:pt x="55" y="211"/>
                    </a:lnTo>
                    <a:lnTo>
                      <a:pt x="55" y="213"/>
                    </a:lnTo>
                    <a:lnTo>
                      <a:pt x="55" y="215"/>
                    </a:lnTo>
                    <a:lnTo>
                      <a:pt x="53" y="215"/>
                    </a:lnTo>
                    <a:lnTo>
                      <a:pt x="51" y="217"/>
                    </a:lnTo>
                    <a:lnTo>
                      <a:pt x="49" y="217"/>
                    </a:lnTo>
                    <a:lnTo>
                      <a:pt x="49" y="219"/>
                    </a:lnTo>
                    <a:lnTo>
                      <a:pt x="46" y="219"/>
                    </a:lnTo>
                    <a:lnTo>
                      <a:pt x="44" y="219"/>
                    </a:lnTo>
                    <a:lnTo>
                      <a:pt x="42" y="221"/>
                    </a:lnTo>
                    <a:lnTo>
                      <a:pt x="42" y="223"/>
                    </a:lnTo>
                    <a:lnTo>
                      <a:pt x="40" y="223"/>
                    </a:lnTo>
                    <a:lnTo>
                      <a:pt x="40" y="225"/>
                    </a:lnTo>
                    <a:lnTo>
                      <a:pt x="40" y="227"/>
                    </a:lnTo>
                    <a:lnTo>
                      <a:pt x="38" y="227"/>
                    </a:lnTo>
                    <a:lnTo>
                      <a:pt x="38" y="229"/>
                    </a:lnTo>
                    <a:lnTo>
                      <a:pt x="36" y="229"/>
                    </a:lnTo>
                    <a:lnTo>
                      <a:pt x="34" y="229"/>
                    </a:lnTo>
                    <a:lnTo>
                      <a:pt x="32" y="231"/>
                    </a:lnTo>
                    <a:lnTo>
                      <a:pt x="32" y="233"/>
                    </a:lnTo>
                    <a:lnTo>
                      <a:pt x="32" y="235"/>
                    </a:lnTo>
                    <a:lnTo>
                      <a:pt x="30" y="235"/>
                    </a:lnTo>
                    <a:lnTo>
                      <a:pt x="30" y="237"/>
                    </a:lnTo>
                    <a:lnTo>
                      <a:pt x="28" y="237"/>
                    </a:lnTo>
                    <a:lnTo>
                      <a:pt x="30" y="239"/>
                    </a:lnTo>
                    <a:lnTo>
                      <a:pt x="28" y="239"/>
                    </a:lnTo>
                    <a:lnTo>
                      <a:pt x="26" y="239"/>
                    </a:lnTo>
                    <a:lnTo>
                      <a:pt x="26" y="235"/>
                    </a:lnTo>
                    <a:lnTo>
                      <a:pt x="28" y="233"/>
                    </a:lnTo>
                    <a:lnTo>
                      <a:pt x="28" y="231"/>
                    </a:lnTo>
                    <a:lnTo>
                      <a:pt x="30" y="231"/>
                    </a:lnTo>
                    <a:lnTo>
                      <a:pt x="30" y="229"/>
                    </a:lnTo>
                    <a:lnTo>
                      <a:pt x="32" y="229"/>
                    </a:lnTo>
                    <a:lnTo>
                      <a:pt x="32" y="227"/>
                    </a:lnTo>
                    <a:lnTo>
                      <a:pt x="34" y="227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6" y="219"/>
                    </a:lnTo>
                    <a:lnTo>
                      <a:pt x="36" y="217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8" y="211"/>
                    </a:lnTo>
                    <a:lnTo>
                      <a:pt x="38" y="209"/>
                    </a:lnTo>
                    <a:lnTo>
                      <a:pt x="36" y="207"/>
                    </a:lnTo>
                    <a:lnTo>
                      <a:pt x="34" y="205"/>
                    </a:lnTo>
                    <a:lnTo>
                      <a:pt x="32" y="201"/>
                    </a:lnTo>
                    <a:lnTo>
                      <a:pt x="30" y="199"/>
                    </a:lnTo>
                    <a:lnTo>
                      <a:pt x="30" y="197"/>
                    </a:lnTo>
                    <a:lnTo>
                      <a:pt x="28" y="197"/>
                    </a:lnTo>
                    <a:lnTo>
                      <a:pt x="28" y="197"/>
                    </a:lnTo>
                    <a:lnTo>
                      <a:pt x="26" y="197"/>
                    </a:lnTo>
                    <a:lnTo>
                      <a:pt x="26" y="195"/>
                    </a:lnTo>
                    <a:lnTo>
                      <a:pt x="24" y="193"/>
                    </a:lnTo>
                    <a:lnTo>
                      <a:pt x="22" y="191"/>
                    </a:lnTo>
                    <a:lnTo>
                      <a:pt x="22" y="189"/>
                    </a:lnTo>
                    <a:lnTo>
                      <a:pt x="20" y="187"/>
                    </a:lnTo>
                    <a:lnTo>
                      <a:pt x="18" y="185"/>
                    </a:lnTo>
                    <a:lnTo>
                      <a:pt x="18" y="183"/>
                    </a:lnTo>
                    <a:lnTo>
                      <a:pt x="16" y="183"/>
                    </a:lnTo>
                    <a:lnTo>
                      <a:pt x="16" y="179"/>
                    </a:lnTo>
                    <a:lnTo>
                      <a:pt x="14" y="177"/>
                    </a:lnTo>
                    <a:lnTo>
                      <a:pt x="14" y="175"/>
                    </a:lnTo>
                    <a:lnTo>
                      <a:pt x="12" y="175"/>
                    </a:lnTo>
                    <a:lnTo>
                      <a:pt x="12" y="173"/>
                    </a:lnTo>
                    <a:lnTo>
                      <a:pt x="10" y="171"/>
                    </a:lnTo>
                    <a:lnTo>
                      <a:pt x="8" y="169"/>
                    </a:lnTo>
                    <a:lnTo>
                      <a:pt x="8" y="167"/>
                    </a:lnTo>
                    <a:lnTo>
                      <a:pt x="6" y="165"/>
                    </a:lnTo>
                    <a:lnTo>
                      <a:pt x="4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6" y="141"/>
                    </a:lnTo>
                    <a:lnTo>
                      <a:pt x="6" y="139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6" y="127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0" y="95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5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4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0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4" y="52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40" y="48"/>
                    </a:lnTo>
                    <a:lnTo>
                      <a:pt x="46" y="48"/>
                    </a:lnTo>
                    <a:lnTo>
                      <a:pt x="51" y="48"/>
                    </a:lnTo>
                    <a:lnTo>
                      <a:pt x="53" y="48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63" y="48"/>
                    </a:lnTo>
                    <a:lnTo>
                      <a:pt x="65" y="48"/>
                    </a:lnTo>
                    <a:lnTo>
                      <a:pt x="65" y="48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3" y="48"/>
                    </a:lnTo>
                    <a:lnTo>
                      <a:pt x="77" y="48"/>
                    </a:lnTo>
                    <a:lnTo>
                      <a:pt x="79" y="48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5" y="46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93" y="46"/>
                    </a:lnTo>
                    <a:lnTo>
                      <a:pt x="95" y="46"/>
                    </a:lnTo>
                    <a:lnTo>
                      <a:pt x="97" y="46"/>
                    </a:lnTo>
                    <a:lnTo>
                      <a:pt x="99" y="46"/>
                    </a:lnTo>
                    <a:lnTo>
                      <a:pt x="101" y="46"/>
                    </a:lnTo>
                    <a:lnTo>
                      <a:pt x="103" y="46"/>
                    </a:lnTo>
                    <a:lnTo>
                      <a:pt x="105" y="46"/>
                    </a:lnTo>
                    <a:lnTo>
                      <a:pt x="107" y="46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7" y="46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9" y="44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7" y="44"/>
                    </a:lnTo>
                    <a:lnTo>
                      <a:pt x="139" y="44"/>
                    </a:lnTo>
                    <a:lnTo>
                      <a:pt x="141" y="44"/>
                    </a:lnTo>
                    <a:lnTo>
                      <a:pt x="141" y="42"/>
                    </a:lnTo>
                    <a:lnTo>
                      <a:pt x="143" y="42"/>
                    </a:lnTo>
                    <a:lnTo>
                      <a:pt x="149" y="36"/>
                    </a:lnTo>
                    <a:lnTo>
                      <a:pt x="151" y="34"/>
                    </a:lnTo>
                    <a:lnTo>
                      <a:pt x="153" y="32"/>
                    </a:lnTo>
                    <a:lnTo>
                      <a:pt x="153" y="30"/>
                    </a:lnTo>
                    <a:lnTo>
                      <a:pt x="155" y="30"/>
                    </a:lnTo>
                    <a:lnTo>
                      <a:pt x="157" y="28"/>
                    </a:lnTo>
                    <a:lnTo>
                      <a:pt x="159" y="26"/>
                    </a:lnTo>
                    <a:lnTo>
                      <a:pt x="161" y="24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63" y="20"/>
                    </a:lnTo>
                    <a:lnTo>
                      <a:pt x="165" y="18"/>
                    </a:lnTo>
                    <a:lnTo>
                      <a:pt x="167" y="16"/>
                    </a:lnTo>
                    <a:lnTo>
                      <a:pt x="169" y="14"/>
                    </a:lnTo>
                    <a:lnTo>
                      <a:pt x="171" y="12"/>
                    </a:lnTo>
                    <a:lnTo>
                      <a:pt x="173" y="10"/>
                    </a:lnTo>
                    <a:lnTo>
                      <a:pt x="175" y="8"/>
                    </a:lnTo>
                    <a:lnTo>
                      <a:pt x="177" y="8"/>
                    </a:lnTo>
                    <a:lnTo>
                      <a:pt x="177" y="6"/>
                    </a:lnTo>
                    <a:lnTo>
                      <a:pt x="179" y="4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89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8" name="Freeform 63">
                <a:extLst>
                  <a:ext uri="{FF2B5EF4-FFF2-40B4-BE49-F238E27FC236}">
                    <a16:creationId xmlns:a16="http://schemas.microsoft.com/office/drawing/2014/main" id="{677C558B-7A08-0407-AA9A-D02588C34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347663"/>
                <a:ext cx="466725" cy="374650"/>
              </a:xfrm>
              <a:custGeom>
                <a:avLst/>
                <a:gdLst>
                  <a:gd name="T0" fmla="*/ 118 w 294"/>
                  <a:gd name="T1" fmla="*/ 0 h 236"/>
                  <a:gd name="T2" fmla="*/ 150 w 294"/>
                  <a:gd name="T3" fmla="*/ 0 h 236"/>
                  <a:gd name="T4" fmla="*/ 170 w 294"/>
                  <a:gd name="T5" fmla="*/ 10 h 236"/>
                  <a:gd name="T6" fmla="*/ 180 w 294"/>
                  <a:gd name="T7" fmla="*/ 10 h 236"/>
                  <a:gd name="T8" fmla="*/ 198 w 294"/>
                  <a:gd name="T9" fmla="*/ 22 h 236"/>
                  <a:gd name="T10" fmla="*/ 206 w 294"/>
                  <a:gd name="T11" fmla="*/ 30 h 236"/>
                  <a:gd name="T12" fmla="*/ 208 w 294"/>
                  <a:gd name="T13" fmla="*/ 36 h 236"/>
                  <a:gd name="T14" fmla="*/ 214 w 294"/>
                  <a:gd name="T15" fmla="*/ 38 h 236"/>
                  <a:gd name="T16" fmla="*/ 228 w 294"/>
                  <a:gd name="T17" fmla="*/ 54 h 236"/>
                  <a:gd name="T18" fmla="*/ 242 w 294"/>
                  <a:gd name="T19" fmla="*/ 80 h 236"/>
                  <a:gd name="T20" fmla="*/ 250 w 294"/>
                  <a:gd name="T21" fmla="*/ 106 h 236"/>
                  <a:gd name="T22" fmla="*/ 256 w 294"/>
                  <a:gd name="T23" fmla="*/ 134 h 236"/>
                  <a:gd name="T24" fmla="*/ 260 w 294"/>
                  <a:gd name="T25" fmla="*/ 142 h 236"/>
                  <a:gd name="T26" fmla="*/ 270 w 294"/>
                  <a:gd name="T27" fmla="*/ 150 h 236"/>
                  <a:gd name="T28" fmla="*/ 278 w 294"/>
                  <a:gd name="T29" fmla="*/ 156 h 236"/>
                  <a:gd name="T30" fmla="*/ 288 w 294"/>
                  <a:gd name="T31" fmla="*/ 162 h 236"/>
                  <a:gd name="T32" fmla="*/ 290 w 294"/>
                  <a:gd name="T33" fmla="*/ 170 h 236"/>
                  <a:gd name="T34" fmla="*/ 292 w 294"/>
                  <a:gd name="T35" fmla="*/ 178 h 236"/>
                  <a:gd name="T36" fmla="*/ 282 w 294"/>
                  <a:gd name="T37" fmla="*/ 186 h 236"/>
                  <a:gd name="T38" fmla="*/ 278 w 294"/>
                  <a:gd name="T39" fmla="*/ 194 h 236"/>
                  <a:gd name="T40" fmla="*/ 260 w 294"/>
                  <a:gd name="T41" fmla="*/ 198 h 236"/>
                  <a:gd name="T42" fmla="*/ 254 w 294"/>
                  <a:gd name="T43" fmla="*/ 214 h 236"/>
                  <a:gd name="T44" fmla="*/ 248 w 294"/>
                  <a:gd name="T45" fmla="*/ 218 h 236"/>
                  <a:gd name="T46" fmla="*/ 238 w 294"/>
                  <a:gd name="T47" fmla="*/ 218 h 236"/>
                  <a:gd name="T48" fmla="*/ 230 w 294"/>
                  <a:gd name="T49" fmla="*/ 218 h 236"/>
                  <a:gd name="T50" fmla="*/ 222 w 294"/>
                  <a:gd name="T51" fmla="*/ 210 h 236"/>
                  <a:gd name="T52" fmla="*/ 214 w 294"/>
                  <a:gd name="T53" fmla="*/ 210 h 236"/>
                  <a:gd name="T54" fmla="*/ 206 w 294"/>
                  <a:gd name="T55" fmla="*/ 210 h 236"/>
                  <a:gd name="T56" fmla="*/ 202 w 294"/>
                  <a:gd name="T57" fmla="*/ 216 h 236"/>
                  <a:gd name="T58" fmla="*/ 196 w 294"/>
                  <a:gd name="T59" fmla="*/ 222 h 236"/>
                  <a:gd name="T60" fmla="*/ 182 w 294"/>
                  <a:gd name="T61" fmla="*/ 234 h 236"/>
                  <a:gd name="T62" fmla="*/ 148 w 294"/>
                  <a:gd name="T63" fmla="*/ 228 h 236"/>
                  <a:gd name="T64" fmla="*/ 138 w 294"/>
                  <a:gd name="T65" fmla="*/ 234 h 236"/>
                  <a:gd name="T66" fmla="*/ 120 w 294"/>
                  <a:gd name="T67" fmla="*/ 228 h 236"/>
                  <a:gd name="T68" fmla="*/ 114 w 294"/>
                  <a:gd name="T69" fmla="*/ 234 h 236"/>
                  <a:gd name="T70" fmla="*/ 92 w 294"/>
                  <a:gd name="T71" fmla="*/ 226 h 236"/>
                  <a:gd name="T72" fmla="*/ 88 w 294"/>
                  <a:gd name="T73" fmla="*/ 234 h 236"/>
                  <a:gd name="T74" fmla="*/ 76 w 294"/>
                  <a:gd name="T75" fmla="*/ 234 h 236"/>
                  <a:gd name="T76" fmla="*/ 56 w 294"/>
                  <a:gd name="T77" fmla="*/ 234 h 236"/>
                  <a:gd name="T78" fmla="*/ 40 w 294"/>
                  <a:gd name="T79" fmla="*/ 234 h 236"/>
                  <a:gd name="T80" fmla="*/ 14 w 294"/>
                  <a:gd name="T81" fmla="*/ 236 h 236"/>
                  <a:gd name="T82" fmla="*/ 2 w 294"/>
                  <a:gd name="T83" fmla="*/ 216 h 236"/>
                  <a:gd name="T84" fmla="*/ 2 w 294"/>
                  <a:gd name="T85" fmla="*/ 192 h 236"/>
                  <a:gd name="T86" fmla="*/ 2 w 294"/>
                  <a:gd name="T87" fmla="*/ 174 h 236"/>
                  <a:gd name="T88" fmla="*/ 2 w 294"/>
                  <a:gd name="T89" fmla="*/ 154 h 236"/>
                  <a:gd name="T90" fmla="*/ 2 w 294"/>
                  <a:gd name="T91" fmla="*/ 122 h 236"/>
                  <a:gd name="T92" fmla="*/ 2 w 294"/>
                  <a:gd name="T93" fmla="*/ 96 h 236"/>
                  <a:gd name="T94" fmla="*/ 6 w 294"/>
                  <a:gd name="T95" fmla="*/ 86 h 236"/>
                  <a:gd name="T96" fmla="*/ 12 w 294"/>
                  <a:gd name="T97" fmla="*/ 76 h 236"/>
                  <a:gd name="T98" fmla="*/ 14 w 294"/>
                  <a:gd name="T99" fmla="*/ 68 h 236"/>
                  <a:gd name="T100" fmla="*/ 10 w 294"/>
                  <a:gd name="T101" fmla="*/ 60 h 236"/>
                  <a:gd name="T102" fmla="*/ 16 w 294"/>
                  <a:gd name="T103" fmla="*/ 56 h 236"/>
                  <a:gd name="T104" fmla="*/ 24 w 294"/>
                  <a:gd name="T105" fmla="*/ 52 h 236"/>
                  <a:gd name="T106" fmla="*/ 32 w 294"/>
                  <a:gd name="T107" fmla="*/ 48 h 236"/>
                  <a:gd name="T108" fmla="*/ 36 w 294"/>
                  <a:gd name="T109" fmla="*/ 38 h 236"/>
                  <a:gd name="T110" fmla="*/ 42 w 294"/>
                  <a:gd name="T111" fmla="*/ 32 h 236"/>
                  <a:gd name="T112" fmla="*/ 48 w 294"/>
                  <a:gd name="T113" fmla="*/ 24 h 236"/>
                  <a:gd name="T114" fmla="*/ 44 w 294"/>
                  <a:gd name="T115" fmla="*/ 20 h 236"/>
                  <a:gd name="T116" fmla="*/ 40 w 294"/>
                  <a:gd name="T117" fmla="*/ 12 h 236"/>
                  <a:gd name="T118" fmla="*/ 32 w 294"/>
                  <a:gd name="T119" fmla="*/ 8 h 236"/>
                  <a:gd name="T120" fmla="*/ 26 w 294"/>
                  <a:gd name="T121" fmla="*/ 0 h 236"/>
                  <a:gd name="T122" fmla="*/ 62 w 294"/>
                  <a:gd name="T123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4" h="236">
                    <a:moveTo>
                      <a:pt x="62" y="0"/>
                    </a:moveTo>
                    <a:lnTo>
                      <a:pt x="76" y="0"/>
                    </a:lnTo>
                    <a:lnTo>
                      <a:pt x="88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8" y="0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50" y="0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64" y="10"/>
                    </a:lnTo>
                    <a:lnTo>
                      <a:pt x="166" y="10"/>
                    </a:lnTo>
                    <a:lnTo>
                      <a:pt x="170" y="10"/>
                    </a:lnTo>
                    <a:lnTo>
                      <a:pt x="174" y="10"/>
                    </a:lnTo>
                    <a:lnTo>
                      <a:pt x="176" y="12"/>
                    </a:lnTo>
                    <a:lnTo>
                      <a:pt x="176" y="10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90" y="22"/>
                    </a:lnTo>
                    <a:lnTo>
                      <a:pt x="192" y="22"/>
                    </a:lnTo>
                    <a:lnTo>
                      <a:pt x="194" y="22"/>
                    </a:lnTo>
                    <a:lnTo>
                      <a:pt x="196" y="22"/>
                    </a:lnTo>
                    <a:lnTo>
                      <a:pt x="198" y="22"/>
                    </a:lnTo>
                    <a:lnTo>
                      <a:pt x="200" y="24"/>
                    </a:lnTo>
                    <a:lnTo>
                      <a:pt x="202" y="26"/>
                    </a:lnTo>
                    <a:lnTo>
                      <a:pt x="204" y="26"/>
                    </a:lnTo>
                    <a:lnTo>
                      <a:pt x="204" y="28"/>
                    </a:lnTo>
                    <a:lnTo>
                      <a:pt x="206" y="28"/>
                    </a:lnTo>
                    <a:lnTo>
                      <a:pt x="206" y="30"/>
                    </a:lnTo>
                    <a:lnTo>
                      <a:pt x="206" y="32"/>
                    </a:lnTo>
                    <a:lnTo>
                      <a:pt x="204" y="32"/>
                    </a:lnTo>
                    <a:lnTo>
                      <a:pt x="204" y="34"/>
                    </a:lnTo>
                    <a:lnTo>
                      <a:pt x="206" y="34"/>
                    </a:lnTo>
                    <a:lnTo>
                      <a:pt x="206" y="36"/>
                    </a:lnTo>
                    <a:lnTo>
                      <a:pt x="208" y="36"/>
                    </a:lnTo>
                    <a:lnTo>
                      <a:pt x="208" y="38"/>
                    </a:lnTo>
                    <a:lnTo>
                      <a:pt x="210" y="38"/>
                    </a:lnTo>
                    <a:lnTo>
                      <a:pt x="210" y="36"/>
                    </a:lnTo>
                    <a:lnTo>
                      <a:pt x="210" y="38"/>
                    </a:lnTo>
                    <a:lnTo>
                      <a:pt x="212" y="38"/>
                    </a:lnTo>
                    <a:lnTo>
                      <a:pt x="214" y="38"/>
                    </a:lnTo>
                    <a:lnTo>
                      <a:pt x="216" y="38"/>
                    </a:lnTo>
                    <a:lnTo>
                      <a:pt x="218" y="36"/>
                    </a:lnTo>
                    <a:lnTo>
                      <a:pt x="220" y="40"/>
                    </a:lnTo>
                    <a:lnTo>
                      <a:pt x="220" y="42"/>
                    </a:lnTo>
                    <a:lnTo>
                      <a:pt x="224" y="48"/>
                    </a:lnTo>
                    <a:lnTo>
                      <a:pt x="228" y="54"/>
                    </a:lnTo>
                    <a:lnTo>
                      <a:pt x="230" y="58"/>
                    </a:lnTo>
                    <a:lnTo>
                      <a:pt x="234" y="62"/>
                    </a:lnTo>
                    <a:lnTo>
                      <a:pt x="234" y="68"/>
                    </a:lnTo>
                    <a:lnTo>
                      <a:pt x="236" y="70"/>
                    </a:lnTo>
                    <a:lnTo>
                      <a:pt x="240" y="78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54" y="100"/>
                    </a:lnTo>
                    <a:lnTo>
                      <a:pt x="250" y="100"/>
                    </a:lnTo>
                    <a:lnTo>
                      <a:pt x="250" y="102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6" y="106"/>
                    </a:lnTo>
                    <a:lnTo>
                      <a:pt x="256" y="108"/>
                    </a:lnTo>
                    <a:lnTo>
                      <a:pt x="256" y="122"/>
                    </a:lnTo>
                    <a:lnTo>
                      <a:pt x="256" y="130"/>
                    </a:lnTo>
                    <a:lnTo>
                      <a:pt x="256" y="132"/>
                    </a:lnTo>
                    <a:lnTo>
                      <a:pt x="256" y="134"/>
                    </a:lnTo>
                    <a:lnTo>
                      <a:pt x="256" y="138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60" y="144"/>
                    </a:lnTo>
                    <a:lnTo>
                      <a:pt x="260" y="142"/>
                    </a:lnTo>
                    <a:lnTo>
                      <a:pt x="262" y="142"/>
                    </a:lnTo>
                    <a:lnTo>
                      <a:pt x="264" y="144"/>
                    </a:lnTo>
                    <a:lnTo>
                      <a:pt x="266" y="146"/>
                    </a:lnTo>
                    <a:lnTo>
                      <a:pt x="268" y="146"/>
                    </a:lnTo>
                    <a:lnTo>
                      <a:pt x="270" y="148"/>
                    </a:lnTo>
                    <a:lnTo>
                      <a:pt x="270" y="150"/>
                    </a:lnTo>
                    <a:lnTo>
                      <a:pt x="270" y="152"/>
                    </a:lnTo>
                    <a:lnTo>
                      <a:pt x="272" y="152"/>
                    </a:lnTo>
                    <a:lnTo>
                      <a:pt x="272" y="154"/>
                    </a:lnTo>
                    <a:lnTo>
                      <a:pt x="274" y="154"/>
                    </a:lnTo>
                    <a:lnTo>
                      <a:pt x="276" y="154"/>
                    </a:lnTo>
                    <a:lnTo>
                      <a:pt x="278" y="156"/>
                    </a:lnTo>
                    <a:lnTo>
                      <a:pt x="280" y="158"/>
                    </a:lnTo>
                    <a:lnTo>
                      <a:pt x="282" y="158"/>
                    </a:lnTo>
                    <a:lnTo>
                      <a:pt x="282" y="160"/>
                    </a:lnTo>
                    <a:lnTo>
                      <a:pt x="284" y="160"/>
                    </a:lnTo>
                    <a:lnTo>
                      <a:pt x="286" y="162"/>
                    </a:lnTo>
                    <a:lnTo>
                      <a:pt x="288" y="162"/>
                    </a:lnTo>
                    <a:lnTo>
                      <a:pt x="290" y="162"/>
                    </a:lnTo>
                    <a:lnTo>
                      <a:pt x="290" y="164"/>
                    </a:lnTo>
                    <a:lnTo>
                      <a:pt x="292" y="164"/>
                    </a:lnTo>
                    <a:lnTo>
                      <a:pt x="292" y="166"/>
                    </a:lnTo>
                    <a:lnTo>
                      <a:pt x="290" y="168"/>
                    </a:lnTo>
                    <a:lnTo>
                      <a:pt x="290" y="170"/>
                    </a:lnTo>
                    <a:lnTo>
                      <a:pt x="292" y="170"/>
                    </a:lnTo>
                    <a:lnTo>
                      <a:pt x="292" y="172"/>
                    </a:lnTo>
                    <a:lnTo>
                      <a:pt x="292" y="174"/>
                    </a:lnTo>
                    <a:lnTo>
                      <a:pt x="292" y="176"/>
                    </a:lnTo>
                    <a:lnTo>
                      <a:pt x="294" y="176"/>
                    </a:lnTo>
                    <a:lnTo>
                      <a:pt x="292" y="178"/>
                    </a:lnTo>
                    <a:lnTo>
                      <a:pt x="290" y="182"/>
                    </a:lnTo>
                    <a:lnTo>
                      <a:pt x="290" y="184"/>
                    </a:lnTo>
                    <a:lnTo>
                      <a:pt x="288" y="184"/>
                    </a:lnTo>
                    <a:lnTo>
                      <a:pt x="286" y="186"/>
                    </a:lnTo>
                    <a:lnTo>
                      <a:pt x="284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2" y="188"/>
                    </a:lnTo>
                    <a:lnTo>
                      <a:pt x="282" y="190"/>
                    </a:lnTo>
                    <a:lnTo>
                      <a:pt x="280" y="190"/>
                    </a:lnTo>
                    <a:lnTo>
                      <a:pt x="280" y="192"/>
                    </a:lnTo>
                    <a:lnTo>
                      <a:pt x="278" y="194"/>
                    </a:lnTo>
                    <a:lnTo>
                      <a:pt x="278" y="196"/>
                    </a:lnTo>
                    <a:lnTo>
                      <a:pt x="276" y="196"/>
                    </a:lnTo>
                    <a:lnTo>
                      <a:pt x="276" y="198"/>
                    </a:lnTo>
                    <a:lnTo>
                      <a:pt x="274" y="198"/>
                    </a:lnTo>
                    <a:lnTo>
                      <a:pt x="272" y="198"/>
                    </a:lnTo>
                    <a:lnTo>
                      <a:pt x="260" y="198"/>
                    </a:lnTo>
                    <a:lnTo>
                      <a:pt x="256" y="198"/>
                    </a:lnTo>
                    <a:lnTo>
                      <a:pt x="254" y="198"/>
                    </a:lnTo>
                    <a:lnTo>
                      <a:pt x="254" y="202"/>
                    </a:lnTo>
                    <a:lnTo>
                      <a:pt x="254" y="204"/>
                    </a:lnTo>
                    <a:lnTo>
                      <a:pt x="254" y="210"/>
                    </a:lnTo>
                    <a:lnTo>
                      <a:pt x="254" y="214"/>
                    </a:lnTo>
                    <a:lnTo>
                      <a:pt x="254" y="216"/>
                    </a:lnTo>
                    <a:lnTo>
                      <a:pt x="254" y="218"/>
                    </a:lnTo>
                    <a:lnTo>
                      <a:pt x="254" y="220"/>
                    </a:lnTo>
                    <a:lnTo>
                      <a:pt x="252" y="220"/>
                    </a:lnTo>
                    <a:lnTo>
                      <a:pt x="250" y="218"/>
                    </a:lnTo>
                    <a:lnTo>
                      <a:pt x="248" y="218"/>
                    </a:lnTo>
                    <a:lnTo>
                      <a:pt x="246" y="218"/>
                    </a:lnTo>
                    <a:lnTo>
                      <a:pt x="244" y="218"/>
                    </a:lnTo>
                    <a:lnTo>
                      <a:pt x="242" y="216"/>
                    </a:lnTo>
                    <a:lnTo>
                      <a:pt x="240" y="216"/>
                    </a:lnTo>
                    <a:lnTo>
                      <a:pt x="240" y="218"/>
                    </a:lnTo>
                    <a:lnTo>
                      <a:pt x="238" y="218"/>
                    </a:lnTo>
                    <a:lnTo>
                      <a:pt x="236" y="218"/>
                    </a:lnTo>
                    <a:lnTo>
                      <a:pt x="234" y="218"/>
                    </a:lnTo>
                    <a:lnTo>
                      <a:pt x="234" y="220"/>
                    </a:lnTo>
                    <a:lnTo>
                      <a:pt x="234" y="220"/>
                    </a:lnTo>
                    <a:lnTo>
                      <a:pt x="232" y="220"/>
                    </a:lnTo>
                    <a:lnTo>
                      <a:pt x="230" y="218"/>
                    </a:lnTo>
                    <a:lnTo>
                      <a:pt x="230" y="216"/>
                    </a:lnTo>
                    <a:lnTo>
                      <a:pt x="228" y="214"/>
                    </a:lnTo>
                    <a:lnTo>
                      <a:pt x="226" y="212"/>
                    </a:lnTo>
                    <a:lnTo>
                      <a:pt x="224" y="212"/>
                    </a:lnTo>
                    <a:lnTo>
                      <a:pt x="224" y="210"/>
                    </a:lnTo>
                    <a:lnTo>
                      <a:pt x="222" y="210"/>
                    </a:lnTo>
                    <a:lnTo>
                      <a:pt x="220" y="210"/>
                    </a:lnTo>
                    <a:lnTo>
                      <a:pt x="220" y="212"/>
                    </a:lnTo>
                    <a:lnTo>
                      <a:pt x="218" y="212"/>
                    </a:lnTo>
                    <a:lnTo>
                      <a:pt x="216" y="212"/>
                    </a:lnTo>
                    <a:lnTo>
                      <a:pt x="216" y="210"/>
                    </a:lnTo>
                    <a:lnTo>
                      <a:pt x="214" y="210"/>
                    </a:lnTo>
                    <a:lnTo>
                      <a:pt x="214" y="208"/>
                    </a:lnTo>
                    <a:lnTo>
                      <a:pt x="212" y="208"/>
                    </a:lnTo>
                    <a:lnTo>
                      <a:pt x="210" y="208"/>
                    </a:lnTo>
                    <a:lnTo>
                      <a:pt x="208" y="208"/>
                    </a:lnTo>
                    <a:lnTo>
                      <a:pt x="206" y="208"/>
                    </a:lnTo>
                    <a:lnTo>
                      <a:pt x="206" y="210"/>
                    </a:lnTo>
                    <a:lnTo>
                      <a:pt x="204" y="210"/>
                    </a:lnTo>
                    <a:lnTo>
                      <a:pt x="202" y="212"/>
                    </a:lnTo>
                    <a:lnTo>
                      <a:pt x="204" y="214"/>
                    </a:lnTo>
                    <a:lnTo>
                      <a:pt x="206" y="216"/>
                    </a:lnTo>
                    <a:lnTo>
                      <a:pt x="206" y="218"/>
                    </a:lnTo>
                    <a:lnTo>
                      <a:pt x="202" y="216"/>
                    </a:lnTo>
                    <a:lnTo>
                      <a:pt x="202" y="218"/>
                    </a:lnTo>
                    <a:lnTo>
                      <a:pt x="200" y="218"/>
                    </a:lnTo>
                    <a:lnTo>
                      <a:pt x="200" y="220"/>
                    </a:lnTo>
                    <a:lnTo>
                      <a:pt x="198" y="220"/>
                    </a:lnTo>
                    <a:lnTo>
                      <a:pt x="196" y="220"/>
                    </a:lnTo>
                    <a:lnTo>
                      <a:pt x="196" y="222"/>
                    </a:lnTo>
                    <a:lnTo>
                      <a:pt x="198" y="224"/>
                    </a:lnTo>
                    <a:lnTo>
                      <a:pt x="192" y="224"/>
                    </a:lnTo>
                    <a:lnTo>
                      <a:pt x="186" y="224"/>
                    </a:lnTo>
                    <a:lnTo>
                      <a:pt x="182" y="224"/>
                    </a:lnTo>
                    <a:lnTo>
                      <a:pt x="182" y="230"/>
                    </a:lnTo>
                    <a:lnTo>
                      <a:pt x="182" y="234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76" y="236"/>
                    </a:lnTo>
                    <a:lnTo>
                      <a:pt x="150" y="234"/>
                    </a:lnTo>
                    <a:lnTo>
                      <a:pt x="148" y="234"/>
                    </a:lnTo>
                    <a:lnTo>
                      <a:pt x="148" y="228"/>
                    </a:lnTo>
                    <a:lnTo>
                      <a:pt x="144" y="228"/>
                    </a:lnTo>
                    <a:lnTo>
                      <a:pt x="144" y="232"/>
                    </a:lnTo>
                    <a:lnTo>
                      <a:pt x="144" y="234"/>
                    </a:lnTo>
                    <a:lnTo>
                      <a:pt x="142" y="234"/>
                    </a:lnTo>
                    <a:lnTo>
                      <a:pt x="140" y="234"/>
                    </a:lnTo>
                    <a:lnTo>
                      <a:pt x="138" y="234"/>
                    </a:lnTo>
                    <a:lnTo>
                      <a:pt x="136" y="234"/>
                    </a:lnTo>
                    <a:lnTo>
                      <a:pt x="134" y="234"/>
                    </a:lnTo>
                    <a:lnTo>
                      <a:pt x="124" y="234"/>
                    </a:lnTo>
                    <a:lnTo>
                      <a:pt x="120" y="234"/>
                    </a:lnTo>
                    <a:lnTo>
                      <a:pt x="120" y="230"/>
                    </a:lnTo>
                    <a:lnTo>
                      <a:pt x="120" y="228"/>
                    </a:lnTo>
                    <a:lnTo>
                      <a:pt x="120" y="224"/>
                    </a:lnTo>
                    <a:lnTo>
                      <a:pt x="116" y="224"/>
                    </a:lnTo>
                    <a:lnTo>
                      <a:pt x="108" y="224"/>
                    </a:lnTo>
                    <a:lnTo>
                      <a:pt x="108" y="230"/>
                    </a:lnTo>
                    <a:lnTo>
                      <a:pt x="114" y="230"/>
                    </a:lnTo>
                    <a:lnTo>
                      <a:pt x="114" y="234"/>
                    </a:lnTo>
                    <a:lnTo>
                      <a:pt x="100" y="234"/>
                    </a:lnTo>
                    <a:lnTo>
                      <a:pt x="98" y="234"/>
                    </a:lnTo>
                    <a:lnTo>
                      <a:pt x="98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92" y="226"/>
                    </a:lnTo>
                    <a:lnTo>
                      <a:pt x="92" y="228"/>
                    </a:lnTo>
                    <a:lnTo>
                      <a:pt x="92" y="230"/>
                    </a:lnTo>
                    <a:lnTo>
                      <a:pt x="90" y="230"/>
                    </a:lnTo>
                    <a:lnTo>
                      <a:pt x="88" y="230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6" y="234"/>
                    </a:lnTo>
                    <a:lnTo>
                      <a:pt x="84" y="234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6" y="234"/>
                    </a:lnTo>
                    <a:lnTo>
                      <a:pt x="74" y="234"/>
                    </a:lnTo>
                    <a:lnTo>
                      <a:pt x="68" y="234"/>
                    </a:lnTo>
                    <a:lnTo>
                      <a:pt x="66" y="234"/>
                    </a:lnTo>
                    <a:lnTo>
                      <a:pt x="62" y="234"/>
                    </a:lnTo>
                    <a:lnTo>
                      <a:pt x="58" y="234"/>
                    </a:lnTo>
                    <a:lnTo>
                      <a:pt x="56" y="234"/>
                    </a:lnTo>
                    <a:lnTo>
                      <a:pt x="54" y="234"/>
                    </a:lnTo>
                    <a:lnTo>
                      <a:pt x="52" y="234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4" y="234"/>
                    </a:lnTo>
                    <a:lnTo>
                      <a:pt x="40" y="234"/>
                    </a:lnTo>
                    <a:lnTo>
                      <a:pt x="40" y="234"/>
                    </a:lnTo>
                    <a:lnTo>
                      <a:pt x="34" y="234"/>
                    </a:lnTo>
                    <a:lnTo>
                      <a:pt x="30" y="234"/>
                    </a:lnTo>
                    <a:lnTo>
                      <a:pt x="24" y="234"/>
                    </a:lnTo>
                    <a:lnTo>
                      <a:pt x="22" y="236"/>
                    </a:lnTo>
                    <a:lnTo>
                      <a:pt x="14" y="236"/>
                    </a:lnTo>
                    <a:lnTo>
                      <a:pt x="10" y="236"/>
                    </a:lnTo>
                    <a:lnTo>
                      <a:pt x="2" y="236"/>
                    </a:lnTo>
                    <a:lnTo>
                      <a:pt x="2" y="224"/>
                    </a:lnTo>
                    <a:lnTo>
                      <a:pt x="2" y="220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10"/>
                    </a:lnTo>
                    <a:lnTo>
                      <a:pt x="2" y="208"/>
                    </a:lnTo>
                    <a:lnTo>
                      <a:pt x="2" y="202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6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2" y="168"/>
                    </a:lnTo>
                    <a:lnTo>
                      <a:pt x="2" y="164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0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2" y="62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46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6" y="42"/>
                    </a:lnTo>
                    <a:lnTo>
                      <a:pt x="36" y="40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49" name="Freeform 72">
                <a:extLst>
                  <a:ext uri="{FF2B5EF4-FFF2-40B4-BE49-F238E27FC236}">
                    <a16:creationId xmlns:a16="http://schemas.microsoft.com/office/drawing/2014/main" id="{43EFDC1E-3CEC-1F36-5307-55E84931F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000" y="1501775"/>
                <a:ext cx="350838" cy="309563"/>
              </a:xfrm>
              <a:custGeom>
                <a:avLst/>
                <a:gdLst>
                  <a:gd name="T0" fmla="*/ 221 w 221"/>
                  <a:gd name="T1" fmla="*/ 21 h 195"/>
                  <a:gd name="T2" fmla="*/ 221 w 221"/>
                  <a:gd name="T3" fmla="*/ 31 h 195"/>
                  <a:gd name="T4" fmla="*/ 221 w 221"/>
                  <a:gd name="T5" fmla="*/ 41 h 195"/>
                  <a:gd name="T6" fmla="*/ 221 w 221"/>
                  <a:gd name="T7" fmla="*/ 49 h 195"/>
                  <a:gd name="T8" fmla="*/ 221 w 221"/>
                  <a:gd name="T9" fmla="*/ 59 h 195"/>
                  <a:gd name="T10" fmla="*/ 219 w 221"/>
                  <a:gd name="T11" fmla="*/ 71 h 195"/>
                  <a:gd name="T12" fmla="*/ 213 w 221"/>
                  <a:gd name="T13" fmla="*/ 75 h 195"/>
                  <a:gd name="T14" fmla="*/ 213 w 221"/>
                  <a:gd name="T15" fmla="*/ 93 h 195"/>
                  <a:gd name="T16" fmla="*/ 213 w 221"/>
                  <a:gd name="T17" fmla="*/ 101 h 195"/>
                  <a:gd name="T18" fmla="*/ 213 w 221"/>
                  <a:gd name="T19" fmla="*/ 109 h 195"/>
                  <a:gd name="T20" fmla="*/ 213 w 221"/>
                  <a:gd name="T21" fmla="*/ 119 h 195"/>
                  <a:gd name="T22" fmla="*/ 213 w 221"/>
                  <a:gd name="T23" fmla="*/ 129 h 195"/>
                  <a:gd name="T24" fmla="*/ 213 w 221"/>
                  <a:gd name="T25" fmla="*/ 139 h 195"/>
                  <a:gd name="T26" fmla="*/ 209 w 221"/>
                  <a:gd name="T27" fmla="*/ 147 h 195"/>
                  <a:gd name="T28" fmla="*/ 199 w 221"/>
                  <a:gd name="T29" fmla="*/ 151 h 195"/>
                  <a:gd name="T30" fmla="*/ 177 w 221"/>
                  <a:gd name="T31" fmla="*/ 161 h 195"/>
                  <a:gd name="T32" fmla="*/ 165 w 221"/>
                  <a:gd name="T33" fmla="*/ 163 h 195"/>
                  <a:gd name="T34" fmla="*/ 165 w 221"/>
                  <a:gd name="T35" fmla="*/ 157 h 195"/>
                  <a:gd name="T36" fmla="*/ 155 w 221"/>
                  <a:gd name="T37" fmla="*/ 157 h 195"/>
                  <a:gd name="T38" fmla="*/ 149 w 221"/>
                  <a:gd name="T39" fmla="*/ 161 h 195"/>
                  <a:gd name="T40" fmla="*/ 137 w 221"/>
                  <a:gd name="T41" fmla="*/ 165 h 195"/>
                  <a:gd name="T42" fmla="*/ 127 w 221"/>
                  <a:gd name="T43" fmla="*/ 169 h 195"/>
                  <a:gd name="T44" fmla="*/ 117 w 221"/>
                  <a:gd name="T45" fmla="*/ 173 h 195"/>
                  <a:gd name="T46" fmla="*/ 107 w 221"/>
                  <a:gd name="T47" fmla="*/ 177 h 195"/>
                  <a:gd name="T48" fmla="*/ 93 w 221"/>
                  <a:gd name="T49" fmla="*/ 181 h 195"/>
                  <a:gd name="T50" fmla="*/ 83 w 221"/>
                  <a:gd name="T51" fmla="*/ 185 h 195"/>
                  <a:gd name="T52" fmla="*/ 73 w 221"/>
                  <a:gd name="T53" fmla="*/ 191 h 195"/>
                  <a:gd name="T54" fmla="*/ 59 w 221"/>
                  <a:gd name="T55" fmla="*/ 195 h 195"/>
                  <a:gd name="T56" fmla="*/ 34 w 221"/>
                  <a:gd name="T57" fmla="*/ 193 h 195"/>
                  <a:gd name="T58" fmla="*/ 28 w 221"/>
                  <a:gd name="T59" fmla="*/ 175 h 195"/>
                  <a:gd name="T60" fmla="*/ 22 w 221"/>
                  <a:gd name="T61" fmla="*/ 147 h 195"/>
                  <a:gd name="T62" fmla="*/ 20 w 221"/>
                  <a:gd name="T63" fmla="*/ 125 h 195"/>
                  <a:gd name="T64" fmla="*/ 18 w 221"/>
                  <a:gd name="T65" fmla="*/ 115 h 195"/>
                  <a:gd name="T66" fmla="*/ 18 w 221"/>
                  <a:gd name="T67" fmla="*/ 101 h 195"/>
                  <a:gd name="T68" fmla="*/ 14 w 221"/>
                  <a:gd name="T69" fmla="*/ 77 h 195"/>
                  <a:gd name="T70" fmla="*/ 10 w 221"/>
                  <a:gd name="T71" fmla="*/ 57 h 195"/>
                  <a:gd name="T72" fmla="*/ 8 w 221"/>
                  <a:gd name="T73" fmla="*/ 47 h 195"/>
                  <a:gd name="T74" fmla="*/ 6 w 221"/>
                  <a:gd name="T75" fmla="*/ 39 h 195"/>
                  <a:gd name="T76" fmla="*/ 4 w 221"/>
                  <a:gd name="T77" fmla="*/ 27 h 195"/>
                  <a:gd name="T78" fmla="*/ 2 w 221"/>
                  <a:gd name="T79" fmla="*/ 8 h 195"/>
                  <a:gd name="T80" fmla="*/ 2 w 221"/>
                  <a:gd name="T81" fmla="*/ 2 h 195"/>
                  <a:gd name="T82" fmla="*/ 20 w 221"/>
                  <a:gd name="T83" fmla="*/ 2 h 195"/>
                  <a:gd name="T84" fmla="*/ 47 w 221"/>
                  <a:gd name="T85" fmla="*/ 2 h 195"/>
                  <a:gd name="T86" fmla="*/ 61 w 221"/>
                  <a:gd name="T87" fmla="*/ 2 h 195"/>
                  <a:gd name="T88" fmla="*/ 75 w 221"/>
                  <a:gd name="T89" fmla="*/ 4 h 195"/>
                  <a:gd name="T90" fmla="*/ 89 w 221"/>
                  <a:gd name="T91" fmla="*/ 4 h 195"/>
                  <a:gd name="T92" fmla="*/ 109 w 221"/>
                  <a:gd name="T93" fmla="*/ 4 h 195"/>
                  <a:gd name="T94" fmla="*/ 113 w 221"/>
                  <a:gd name="T95" fmla="*/ 0 h 195"/>
                  <a:gd name="T96" fmla="*/ 125 w 221"/>
                  <a:gd name="T97" fmla="*/ 0 h 195"/>
                  <a:gd name="T98" fmla="*/ 145 w 221"/>
                  <a:gd name="T99" fmla="*/ 0 h 195"/>
                  <a:gd name="T100" fmla="*/ 155 w 221"/>
                  <a:gd name="T101" fmla="*/ 0 h 195"/>
                  <a:gd name="T102" fmla="*/ 165 w 221"/>
                  <a:gd name="T103" fmla="*/ 2 h 195"/>
                  <a:gd name="T104" fmla="*/ 177 w 221"/>
                  <a:gd name="T105" fmla="*/ 2 h 195"/>
                  <a:gd name="T106" fmla="*/ 203 w 221"/>
                  <a:gd name="T107" fmla="*/ 2 h 195"/>
                  <a:gd name="T108" fmla="*/ 221 w 221"/>
                  <a:gd name="T109" fmla="*/ 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95">
                    <a:moveTo>
                      <a:pt x="221" y="4"/>
                    </a:moveTo>
                    <a:lnTo>
                      <a:pt x="221" y="6"/>
                    </a:lnTo>
                    <a:lnTo>
                      <a:pt x="221" y="18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7"/>
                    </a:lnTo>
                    <a:lnTo>
                      <a:pt x="221" y="39"/>
                    </a:lnTo>
                    <a:lnTo>
                      <a:pt x="221" y="41"/>
                    </a:lnTo>
                    <a:lnTo>
                      <a:pt x="221" y="43"/>
                    </a:lnTo>
                    <a:lnTo>
                      <a:pt x="221" y="45"/>
                    </a:lnTo>
                    <a:lnTo>
                      <a:pt x="221" y="47"/>
                    </a:lnTo>
                    <a:lnTo>
                      <a:pt x="221" y="49"/>
                    </a:lnTo>
                    <a:lnTo>
                      <a:pt x="221" y="51"/>
                    </a:lnTo>
                    <a:lnTo>
                      <a:pt x="221" y="53"/>
                    </a:lnTo>
                    <a:lnTo>
                      <a:pt x="221" y="57"/>
                    </a:lnTo>
                    <a:lnTo>
                      <a:pt x="221" y="59"/>
                    </a:lnTo>
                    <a:lnTo>
                      <a:pt x="221" y="61"/>
                    </a:lnTo>
                    <a:lnTo>
                      <a:pt x="221" y="67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5" y="71"/>
                    </a:lnTo>
                    <a:lnTo>
                      <a:pt x="213" y="71"/>
                    </a:lnTo>
                    <a:lnTo>
                      <a:pt x="213" y="73"/>
                    </a:lnTo>
                    <a:lnTo>
                      <a:pt x="213" y="75"/>
                    </a:lnTo>
                    <a:lnTo>
                      <a:pt x="213" y="81"/>
                    </a:lnTo>
                    <a:lnTo>
                      <a:pt x="213" y="87"/>
                    </a:lnTo>
                    <a:lnTo>
                      <a:pt x="213" y="89"/>
                    </a:lnTo>
                    <a:lnTo>
                      <a:pt x="213" y="93"/>
                    </a:lnTo>
                    <a:lnTo>
                      <a:pt x="213" y="95"/>
                    </a:lnTo>
                    <a:lnTo>
                      <a:pt x="213" y="97"/>
                    </a:lnTo>
                    <a:lnTo>
                      <a:pt x="213" y="99"/>
                    </a:lnTo>
                    <a:lnTo>
                      <a:pt x="213" y="101"/>
                    </a:lnTo>
                    <a:lnTo>
                      <a:pt x="213" y="103"/>
                    </a:lnTo>
                    <a:lnTo>
                      <a:pt x="213" y="105"/>
                    </a:lnTo>
                    <a:lnTo>
                      <a:pt x="213" y="107"/>
                    </a:lnTo>
                    <a:lnTo>
                      <a:pt x="213" y="109"/>
                    </a:lnTo>
                    <a:lnTo>
                      <a:pt x="213" y="113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9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3" y="137"/>
                    </a:lnTo>
                    <a:lnTo>
                      <a:pt x="213" y="139"/>
                    </a:lnTo>
                    <a:lnTo>
                      <a:pt x="213" y="145"/>
                    </a:lnTo>
                    <a:lnTo>
                      <a:pt x="213" y="147"/>
                    </a:lnTo>
                    <a:lnTo>
                      <a:pt x="213" y="147"/>
                    </a:lnTo>
                    <a:lnTo>
                      <a:pt x="209" y="147"/>
                    </a:lnTo>
                    <a:lnTo>
                      <a:pt x="205" y="147"/>
                    </a:lnTo>
                    <a:lnTo>
                      <a:pt x="205" y="149"/>
                    </a:lnTo>
                    <a:lnTo>
                      <a:pt x="203" y="149"/>
                    </a:lnTo>
                    <a:lnTo>
                      <a:pt x="199" y="151"/>
                    </a:lnTo>
                    <a:lnTo>
                      <a:pt x="191" y="155"/>
                    </a:lnTo>
                    <a:lnTo>
                      <a:pt x="185" y="157"/>
                    </a:lnTo>
                    <a:lnTo>
                      <a:pt x="183" y="159"/>
                    </a:lnTo>
                    <a:lnTo>
                      <a:pt x="177" y="161"/>
                    </a:lnTo>
                    <a:lnTo>
                      <a:pt x="175" y="161"/>
                    </a:lnTo>
                    <a:lnTo>
                      <a:pt x="173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5" y="163"/>
                    </a:lnTo>
                    <a:lnTo>
                      <a:pt x="165" y="161"/>
                    </a:lnTo>
                    <a:lnTo>
                      <a:pt x="165" y="159"/>
                    </a:lnTo>
                    <a:lnTo>
                      <a:pt x="165" y="157"/>
                    </a:lnTo>
                    <a:lnTo>
                      <a:pt x="161" y="157"/>
                    </a:lnTo>
                    <a:lnTo>
                      <a:pt x="159" y="157"/>
                    </a:lnTo>
                    <a:lnTo>
                      <a:pt x="157" y="157"/>
                    </a:lnTo>
                    <a:lnTo>
                      <a:pt x="155" y="157"/>
                    </a:lnTo>
                    <a:lnTo>
                      <a:pt x="153" y="159"/>
                    </a:lnTo>
                    <a:lnTo>
                      <a:pt x="151" y="159"/>
                    </a:lnTo>
                    <a:lnTo>
                      <a:pt x="149" y="159"/>
                    </a:lnTo>
                    <a:lnTo>
                      <a:pt x="149" y="161"/>
                    </a:lnTo>
                    <a:lnTo>
                      <a:pt x="147" y="161"/>
                    </a:lnTo>
                    <a:lnTo>
                      <a:pt x="145" y="161"/>
                    </a:lnTo>
                    <a:lnTo>
                      <a:pt x="143" y="163"/>
                    </a:lnTo>
                    <a:lnTo>
                      <a:pt x="137" y="165"/>
                    </a:lnTo>
                    <a:lnTo>
                      <a:pt x="135" y="165"/>
                    </a:lnTo>
                    <a:lnTo>
                      <a:pt x="133" y="165"/>
                    </a:lnTo>
                    <a:lnTo>
                      <a:pt x="131" y="167"/>
                    </a:lnTo>
                    <a:lnTo>
                      <a:pt x="127" y="169"/>
                    </a:lnTo>
                    <a:lnTo>
                      <a:pt x="125" y="169"/>
                    </a:lnTo>
                    <a:lnTo>
                      <a:pt x="123" y="169"/>
                    </a:lnTo>
                    <a:lnTo>
                      <a:pt x="119" y="171"/>
                    </a:lnTo>
                    <a:lnTo>
                      <a:pt x="117" y="173"/>
                    </a:lnTo>
                    <a:lnTo>
                      <a:pt x="115" y="173"/>
                    </a:lnTo>
                    <a:lnTo>
                      <a:pt x="111" y="175"/>
                    </a:lnTo>
                    <a:lnTo>
                      <a:pt x="109" y="175"/>
                    </a:lnTo>
                    <a:lnTo>
                      <a:pt x="107" y="177"/>
                    </a:lnTo>
                    <a:lnTo>
                      <a:pt x="103" y="177"/>
                    </a:lnTo>
                    <a:lnTo>
                      <a:pt x="103" y="179"/>
                    </a:lnTo>
                    <a:lnTo>
                      <a:pt x="97" y="181"/>
                    </a:lnTo>
                    <a:lnTo>
                      <a:pt x="93" y="181"/>
                    </a:lnTo>
                    <a:lnTo>
                      <a:pt x="91" y="183"/>
                    </a:lnTo>
                    <a:lnTo>
                      <a:pt x="89" y="183"/>
                    </a:lnTo>
                    <a:lnTo>
                      <a:pt x="87" y="183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7" y="189"/>
                    </a:lnTo>
                    <a:lnTo>
                      <a:pt x="75" y="189"/>
                    </a:lnTo>
                    <a:lnTo>
                      <a:pt x="73" y="191"/>
                    </a:lnTo>
                    <a:lnTo>
                      <a:pt x="67" y="191"/>
                    </a:lnTo>
                    <a:lnTo>
                      <a:pt x="65" y="193"/>
                    </a:lnTo>
                    <a:lnTo>
                      <a:pt x="63" y="195"/>
                    </a:lnTo>
                    <a:lnTo>
                      <a:pt x="59" y="195"/>
                    </a:lnTo>
                    <a:lnTo>
                      <a:pt x="51" y="195"/>
                    </a:lnTo>
                    <a:lnTo>
                      <a:pt x="43" y="193"/>
                    </a:lnTo>
                    <a:lnTo>
                      <a:pt x="41" y="193"/>
                    </a:lnTo>
                    <a:lnTo>
                      <a:pt x="34" y="193"/>
                    </a:lnTo>
                    <a:lnTo>
                      <a:pt x="32" y="193"/>
                    </a:lnTo>
                    <a:lnTo>
                      <a:pt x="30" y="193"/>
                    </a:lnTo>
                    <a:lnTo>
                      <a:pt x="28" y="179"/>
                    </a:lnTo>
                    <a:lnTo>
                      <a:pt x="28" y="175"/>
                    </a:lnTo>
                    <a:lnTo>
                      <a:pt x="26" y="171"/>
                    </a:lnTo>
                    <a:lnTo>
                      <a:pt x="24" y="161"/>
                    </a:lnTo>
                    <a:lnTo>
                      <a:pt x="24" y="157"/>
                    </a:lnTo>
                    <a:lnTo>
                      <a:pt x="22" y="147"/>
                    </a:lnTo>
                    <a:lnTo>
                      <a:pt x="22" y="145"/>
                    </a:lnTo>
                    <a:lnTo>
                      <a:pt x="20" y="137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3"/>
                    </a:lnTo>
                    <a:lnTo>
                      <a:pt x="18" y="105"/>
                    </a:lnTo>
                    <a:lnTo>
                      <a:pt x="18" y="103"/>
                    </a:lnTo>
                    <a:lnTo>
                      <a:pt x="18" y="101"/>
                    </a:lnTo>
                    <a:lnTo>
                      <a:pt x="16" y="101"/>
                    </a:lnTo>
                    <a:lnTo>
                      <a:pt x="16" y="97"/>
                    </a:lnTo>
                    <a:lnTo>
                      <a:pt x="16" y="91"/>
                    </a:lnTo>
                    <a:lnTo>
                      <a:pt x="14" y="77"/>
                    </a:lnTo>
                    <a:lnTo>
                      <a:pt x="12" y="67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8" y="51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8" y="43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32" y="2"/>
                    </a:lnTo>
                    <a:lnTo>
                      <a:pt x="39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7" y="4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83" y="4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3" y="4"/>
                    </a:lnTo>
                    <a:lnTo>
                      <a:pt x="99" y="4"/>
                    </a:lnTo>
                    <a:lnTo>
                      <a:pt x="103" y="4"/>
                    </a:lnTo>
                    <a:lnTo>
                      <a:pt x="109" y="4"/>
                    </a:lnTo>
                    <a:lnTo>
                      <a:pt x="111" y="4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39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3" y="0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91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21" y="2"/>
                    </a:lnTo>
                    <a:lnTo>
                      <a:pt x="221" y="2"/>
                    </a:lnTo>
                    <a:lnTo>
                      <a:pt x="221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0" name="Freeform 73">
                <a:extLst>
                  <a:ext uri="{FF2B5EF4-FFF2-40B4-BE49-F238E27FC236}">
                    <a16:creationId xmlns:a16="http://schemas.microsoft.com/office/drawing/2014/main" id="{E20805B2-3239-055E-7EFB-66B1A00FE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788" y="2743200"/>
                <a:ext cx="504825" cy="347663"/>
              </a:xfrm>
              <a:custGeom>
                <a:avLst/>
                <a:gdLst>
                  <a:gd name="T0" fmla="*/ 222 w 318"/>
                  <a:gd name="T1" fmla="*/ 4 h 219"/>
                  <a:gd name="T2" fmla="*/ 232 w 318"/>
                  <a:gd name="T3" fmla="*/ 4 h 219"/>
                  <a:gd name="T4" fmla="*/ 252 w 318"/>
                  <a:gd name="T5" fmla="*/ 4 h 219"/>
                  <a:gd name="T6" fmla="*/ 274 w 318"/>
                  <a:gd name="T7" fmla="*/ 2 h 219"/>
                  <a:gd name="T8" fmla="*/ 282 w 318"/>
                  <a:gd name="T9" fmla="*/ 12 h 219"/>
                  <a:gd name="T10" fmla="*/ 310 w 318"/>
                  <a:gd name="T11" fmla="*/ 32 h 219"/>
                  <a:gd name="T12" fmla="*/ 310 w 318"/>
                  <a:gd name="T13" fmla="*/ 46 h 219"/>
                  <a:gd name="T14" fmla="*/ 310 w 318"/>
                  <a:gd name="T15" fmla="*/ 64 h 219"/>
                  <a:gd name="T16" fmla="*/ 310 w 318"/>
                  <a:gd name="T17" fmla="*/ 85 h 219"/>
                  <a:gd name="T18" fmla="*/ 310 w 318"/>
                  <a:gd name="T19" fmla="*/ 101 h 219"/>
                  <a:gd name="T20" fmla="*/ 310 w 318"/>
                  <a:gd name="T21" fmla="*/ 115 h 219"/>
                  <a:gd name="T22" fmla="*/ 304 w 318"/>
                  <a:gd name="T23" fmla="*/ 133 h 219"/>
                  <a:gd name="T24" fmla="*/ 310 w 318"/>
                  <a:gd name="T25" fmla="*/ 143 h 219"/>
                  <a:gd name="T26" fmla="*/ 310 w 318"/>
                  <a:gd name="T27" fmla="*/ 165 h 219"/>
                  <a:gd name="T28" fmla="*/ 310 w 318"/>
                  <a:gd name="T29" fmla="*/ 209 h 219"/>
                  <a:gd name="T30" fmla="*/ 298 w 318"/>
                  <a:gd name="T31" fmla="*/ 219 h 219"/>
                  <a:gd name="T32" fmla="*/ 272 w 318"/>
                  <a:gd name="T33" fmla="*/ 219 h 219"/>
                  <a:gd name="T34" fmla="*/ 254 w 318"/>
                  <a:gd name="T35" fmla="*/ 219 h 219"/>
                  <a:gd name="T36" fmla="*/ 236 w 318"/>
                  <a:gd name="T37" fmla="*/ 219 h 219"/>
                  <a:gd name="T38" fmla="*/ 208 w 318"/>
                  <a:gd name="T39" fmla="*/ 219 h 219"/>
                  <a:gd name="T40" fmla="*/ 180 w 318"/>
                  <a:gd name="T41" fmla="*/ 219 h 219"/>
                  <a:gd name="T42" fmla="*/ 176 w 318"/>
                  <a:gd name="T43" fmla="*/ 201 h 219"/>
                  <a:gd name="T44" fmla="*/ 158 w 318"/>
                  <a:gd name="T45" fmla="*/ 201 h 219"/>
                  <a:gd name="T46" fmla="*/ 138 w 318"/>
                  <a:gd name="T47" fmla="*/ 201 h 219"/>
                  <a:gd name="T48" fmla="*/ 118 w 318"/>
                  <a:gd name="T49" fmla="*/ 201 h 219"/>
                  <a:gd name="T50" fmla="*/ 100 w 318"/>
                  <a:gd name="T51" fmla="*/ 201 h 219"/>
                  <a:gd name="T52" fmla="*/ 66 w 318"/>
                  <a:gd name="T53" fmla="*/ 199 h 219"/>
                  <a:gd name="T54" fmla="*/ 64 w 318"/>
                  <a:gd name="T55" fmla="*/ 191 h 219"/>
                  <a:gd name="T56" fmla="*/ 64 w 318"/>
                  <a:gd name="T57" fmla="*/ 179 h 219"/>
                  <a:gd name="T58" fmla="*/ 52 w 318"/>
                  <a:gd name="T59" fmla="*/ 177 h 219"/>
                  <a:gd name="T60" fmla="*/ 58 w 318"/>
                  <a:gd name="T61" fmla="*/ 165 h 219"/>
                  <a:gd name="T62" fmla="*/ 60 w 318"/>
                  <a:gd name="T63" fmla="*/ 159 h 219"/>
                  <a:gd name="T64" fmla="*/ 50 w 318"/>
                  <a:gd name="T65" fmla="*/ 143 h 219"/>
                  <a:gd name="T66" fmla="*/ 44 w 318"/>
                  <a:gd name="T67" fmla="*/ 131 h 219"/>
                  <a:gd name="T68" fmla="*/ 40 w 318"/>
                  <a:gd name="T69" fmla="*/ 115 h 219"/>
                  <a:gd name="T70" fmla="*/ 42 w 318"/>
                  <a:gd name="T71" fmla="*/ 101 h 219"/>
                  <a:gd name="T72" fmla="*/ 30 w 318"/>
                  <a:gd name="T73" fmla="*/ 91 h 219"/>
                  <a:gd name="T74" fmla="*/ 34 w 318"/>
                  <a:gd name="T75" fmla="*/ 80 h 219"/>
                  <a:gd name="T76" fmla="*/ 36 w 318"/>
                  <a:gd name="T77" fmla="*/ 72 h 219"/>
                  <a:gd name="T78" fmla="*/ 30 w 318"/>
                  <a:gd name="T79" fmla="*/ 64 h 219"/>
                  <a:gd name="T80" fmla="*/ 22 w 318"/>
                  <a:gd name="T81" fmla="*/ 56 h 219"/>
                  <a:gd name="T82" fmla="*/ 12 w 318"/>
                  <a:gd name="T83" fmla="*/ 44 h 219"/>
                  <a:gd name="T84" fmla="*/ 10 w 318"/>
                  <a:gd name="T85" fmla="*/ 34 h 219"/>
                  <a:gd name="T86" fmla="*/ 20 w 318"/>
                  <a:gd name="T87" fmla="*/ 26 h 219"/>
                  <a:gd name="T88" fmla="*/ 16 w 318"/>
                  <a:gd name="T89" fmla="*/ 12 h 219"/>
                  <a:gd name="T90" fmla="*/ 4 w 318"/>
                  <a:gd name="T91" fmla="*/ 14 h 219"/>
                  <a:gd name="T92" fmla="*/ 2 w 318"/>
                  <a:gd name="T93" fmla="*/ 2 h 219"/>
                  <a:gd name="T94" fmla="*/ 14 w 318"/>
                  <a:gd name="T95" fmla="*/ 2 h 219"/>
                  <a:gd name="T96" fmla="*/ 36 w 318"/>
                  <a:gd name="T97" fmla="*/ 2 h 219"/>
                  <a:gd name="T98" fmla="*/ 52 w 318"/>
                  <a:gd name="T99" fmla="*/ 4 h 219"/>
                  <a:gd name="T100" fmla="*/ 78 w 318"/>
                  <a:gd name="T101" fmla="*/ 2 h 219"/>
                  <a:gd name="T102" fmla="*/ 92 w 318"/>
                  <a:gd name="T103" fmla="*/ 2 h 219"/>
                  <a:gd name="T104" fmla="*/ 118 w 318"/>
                  <a:gd name="T105" fmla="*/ 2 h 219"/>
                  <a:gd name="T106" fmla="*/ 164 w 318"/>
                  <a:gd name="T107" fmla="*/ 4 h 219"/>
                  <a:gd name="T108" fmla="*/ 190 w 318"/>
                  <a:gd name="T109" fmla="*/ 4 h 219"/>
                  <a:gd name="T110" fmla="*/ 202 w 318"/>
                  <a:gd name="T111" fmla="*/ 4 h 219"/>
                  <a:gd name="T112" fmla="*/ 212 w 318"/>
                  <a:gd name="T11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8" h="219">
                    <a:moveTo>
                      <a:pt x="212" y="2"/>
                    </a:moveTo>
                    <a:lnTo>
                      <a:pt x="214" y="4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0" y="4"/>
                    </a:lnTo>
                    <a:lnTo>
                      <a:pt x="222" y="4"/>
                    </a:lnTo>
                    <a:lnTo>
                      <a:pt x="224" y="4"/>
                    </a:lnTo>
                    <a:lnTo>
                      <a:pt x="226" y="4"/>
                    </a:lnTo>
                    <a:lnTo>
                      <a:pt x="228" y="4"/>
                    </a:lnTo>
                    <a:lnTo>
                      <a:pt x="228" y="4"/>
                    </a:lnTo>
                    <a:lnTo>
                      <a:pt x="230" y="4"/>
                    </a:lnTo>
                    <a:lnTo>
                      <a:pt x="232" y="4"/>
                    </a:lnTo>
                    <a:lnTo>
                      <a:pt x="234" y="4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4"/>
                    </a:lnTo>
                    <a:lnTo>
                      <a:pt x="250" y="4"/>
                    </a:lnTo>
                    <a:lnTo>
                      <a:pt x="252" y="4"/>
                    </a:lnTo>
                    <a:lnTo>
                      <a:pt x="260" y="4"/>
                    </a:lnTo>
                    <a:lnTo>
                      <a:pt x="262" y="4"/>
                    </a:lnTo>
                    <a:lnTo>
                      <a:pt x="264" y="4"/>
                    </a:lnTo>
                    <a:lnTo>
                      <a:pt x="268" y="4"/>
                    </a:lnTo>
                    <a:lnTo>
                      <a:pt x="272" y="2"/>
                    </a:lnTo>
                    <a:lnTo>
                      <a:pt x="274" y="2"/>
                    </a:lnTo>
                    <a:lnTo>
                      <a:pt x="274" y="6"/>
                    </a:lnTo>
                    <a:lnTo>
                      <a:pt x="274" y="8"/>
                    </a:lnTo>
                    <a:lnTo>
                      <a:pt x="276" y="8"/>
                    </a:lnTo>
                    <a:lnTo>
                      <a:pt x="278" y="10"/>
                    </a:lnTo>
                    <a:lnTo>
                      <a:pt x="280" y="12"/>
                    </a:lnTo>
                    <a:lnTo>
                      <a:pt x="282" y="12"/>
                    </a:lnTo>
                    <a:lnTo>
                      <a:pt x="288" y="14"/>
                    </a:lnTo>
                    <a:lnTo>
                      <a:pt x="304" y="22"/>
                    </a:lnTo>
                    <a:lnTo>
                      <a:pt x="306" y="22"/>
                    </a:lnTo>
                    <a:lnTo>
                      <a:pt x="308" y="26"/>
                    </a:lnTo>
                    <a:lnTo>
                      <a:pt x="308" y="28"/>
                    </a:lnTo>
                    <a:lnTo>
                      <a:pt x="310" y="32"/>
                    </a:lnTo>
                    <a:lnTo>
                      <a:pt x="312" y="34"/>
                    </a:lnTo>
                    <a:lnTo>
                      <a:pt x="312" y="36"/>
                    </a:lnTo>
                    <a:lnTo>
                      <a:pt x="312" y="38"/>
                    </a:lnTo>
                    <a:lnTo>
                      <a:pt x="310" y="40"/>
                    </a:lnTo>
                    <a:lnTo>
                      <a:pt x="310" y="44"/>
                    </a:lnTo>
                    <a:lnTo>
                      <a:pt x="310" y="46"/>
                    </a:lnTo>
                    <a:lnTo>
                      <a:pt x="310" y="48"/>
                    </a:lnTo>
                    <a:lnTo>
                      <a:pt x="310" y="52"/>
                    </a:lnTo>
                    <a:lnTo>
                      <a:pt x="310" y="56"/>
                    </a:lnTo>
                    <a:lnTo>
                      <a:pt x="310" y="60"/>
                    </a:lnTo>
                    <a:lnTo>
                      <a:pt x="310" y="62"/>
                    </a:lnTo>
                    <a:lnTo>
                      <a:pt x="310" y="64"/>
                    </a:lnTo>
                    <a:lnTo>
                      <a:pt x="310" y="66"/>
                    </a:lnTo>
                    <a:lnTo>
                      <a:pt x="310" y="70"/>
                    </a:lnTo>
                    <a:lnTo>
                      <a:pt x="310" y="72"/>
                    </a:lnTo>
                    <a:lnTo>
                      <a:pt x="310" y="78"/>
                    </a:lnTo>
                    <a:lnTo>
                      <a:pt x="310" y="82"/>
                    </a:lnTo>
                    <a:lnTo>
                      <a:pt x="310" y="85"/>
                    </a:lnTo>
                    <a:lnTo>
                      <a:pt x="310" y="87"/>
                    </a:lnTo>
                    <a:lnTo>
                      <a:pt x="310" y="87"/>
                    </a:lnTo>
                    <a:lnTo>
                      <a:pt x="310" y="89"/>
                    </a:lnTo>
                    <a:lnTo>
                      <a:pt x="310" y="91"/>
                    </a:lnTo>
                    <a:lnTo>
                      <a:pt x="310" y="93"/>
                    </a:lnTo>
                    <a:lnTo>
                      <a:pt x="310" y="101"/>
                    </a:lnTo>
                    <a:lnTo>
                      <a:pt x="314" y="101"/>
                    </a:lnTo>
                    <a:lnTo>
                      <a:pt x="314" y="109"/>
                    </a:lnTo>
                    <a:lnTo>
                      <a:pt x="316" y="109"/>
                    </a:lnTo>
                    <a:lnTo>
                      <a:pt x="318" y="109"/>
                    </a:lnTo>
                    <a:lnTo>
                      <a:pt x="318" y="115"/>
                    </a:lnTo>
                    <a:lnTo>
                      <a:pt x="310" y="115"/>
                    </a:lnTo>
                    <a:lnTo>
                      <a:pt x="310" y="121"/>
                    </a:lnTo>
                    <a:lnTo>
                      <a:pt x="310" y="125"/>
                    </a:lnTo>
                    <a:lnTo>
                      <a:pt x="306" y="125"/>
                    </a:lnTo>
                    <a:lnTo>
                      <a:pt x="306" y="131"/>
                    </a:lnTo>
                    <a:lnTo>
                      <a:pt x="304" y="131"/>
                    </a:lnTo>
                    <a:lnTo>
                      <a:pt x="304" y="133"/>
                    </a:lnTo>
                    <a:lnTo>
                      <a:pt x="304" y="135"/>
                    </a:lnTo>
                    <a:lnTo>
                      <a:pt x="304" y="135"/>
                    </a:lnTo>
                    <a:lnTo>
                      <a:pt x="304" y="141"/>
                    </a:lnTo>
                    <a:lnTo>
                      <a:pt x="306" y="141"/>
                    </a:lnTo>
                    <a:lnTo>
                      <a:pt x="310" y="141"/>
                    </a:lnTo>
                    <a:lnTo>
                      <a:pt x="310" y="143"/>
                    </a:lnTo>
                    <a:lnTo>
                      <a:pt x="310" y="145"/>
                    </a:lnTo>
                    <a:lnTo>
                      <a:pt x="310" y="147"/>
                    </a:lnTo>
                    <a:lnTo>
                      <a:pt x="310" y="149"/>
                    </a:lnTo>
                    <a:lnTo>
                      <a:pt x="310" y="151"/>
                    </a:lnTo>
                    <a:lnTo>
                      <a:pt x="310" y="155"/>
                    </a:lnTo>
                    <a:lnTo>
                      <a:pt x="310" y="165"/>
                    </a:lnTo>
                    <a:lnTo>
                      <a:pt x="310" y="171"/>
                    </a:lnTo>
                    <a:lnTo>
                      <a:pt x="310" y="183"/>
                    </a:lnTo>
                    <a:lnTo>
                      <a:pt x="310" y="187"/>
                    </a:lnTo>
                    <a:lnTo>
                      <a:pt x="310" y="197"/>
                    </a:lnTo>
                    <a:lnTo>
                      <a:pt x="310" y="207"/>
                    </a:lnTo>
                    <a:lnTo>
                      <a:pt x="310" y="209"/>
                    </a:lnTo>
                    <a:lnTo>
                      <a:pt x="310" y="215"/>
                    </a:lnTo>
                    <a:lnTo>
                      <a:pt x="310" y="217"/>
                    </a:lnTo>
                    <a:lnTo>
                      <a:pt x="310" y="219"/>
                    </a:lnTo>
                    <a:lnTo>
                      <a:pt x="306" y="219"/>
                    </a:lnTo>
                    <a:lnTo>
                      <a:pt x="304" y="219"/>
                    </a:lnTo>
                    <a:lnTo>
                      <a:pt x="298" y="219"/>
                    </a:lnTo>
                    <a:lnTo>
                      <a:pt x="296" y="219"/>
                    </a:lnTo>
                    <a:lnTo>
                      <a:pt x="290" y="219"/>
                    </a:lnTo>
                    <a:lnTo>
                      <a:pt x="280" y="219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72" y="219"/>
                    </a:lnTo>
                    <a:lnTo>
                      <a:pt x="270" y="219"/>
                    </a:lnTo>
                    <a:lnTo>
                      <a:pt x="266" y="219"/>
                    </a:lnTo>
                    <a:lnTo>
                      <a:pt x="262" y="219"/>
                    </a:lnTo>
                    <a:lnTo>
                      <a:pt x="260" y="219"/>
                    </a:lnTo>
                    <a:lnTo>
                      <a:pt x="256" y="219"/>
                    </a:lnTo>
                    <a:lnTo>
                      <a:pt x="254" y="219"/>
                    </a:lnTo>
                    <a:lnTo>
                      <a:pt x="252" y="219"/>
                    </a:lnTo>
                    <a:lnTo>
                      <a:pt x="250" y="219"/>
                    </a:lnTo>
                    <a:lnTo>
                      <a:pt x="248" y="219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36" y="219"/>
                    </a:lnTo>
                    <a:lnTo>
                      <a:pt x="228" y="219"/>
                    </a:lnTo>
                    <a:lnTo>
                      <a:pt x="228" y="219"/>
                    </a:lnTo>
                    <a:lnTo>
                      <a:pt x="226" y="219"/>
                    </a:lnTo>
                    <a:lnTo>
                      <a:pt x="218" y="219"/>
                    </a:lnTo>
                    <a:lnTo>
                      <a:pt x="212" y="219"/>
                    </a:lnTo>
                    <a:lnTo>
                      <a:pt x="208" y="219"/>
                    </a:lnTo>
                    <a:lnTo>
                      <a:pt x="200" y="219"/>
                    </a:lnTo>
                    <a:lnTo>
                      <a:pt x="196" y="219"/>
                    </a:lnTo>
                    <a:lnTo>
                      <a:pt x="188" y="219"/>
                    </a:lnTo>
                    <a:lnTo>
                      <a:pt x="186" y="219"/>
                    </a:lnTo>
                    <a:lnTo>
                      <a:pt x="184" y="219"/>
                    </a:lnTo>
                    <a:lnTo>
                      <a:pt x="180" y="219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09"/>
                    </a:lnTo>
                    <a:lnTo>
                      <a:pt x="176" y="205"/>
                    </a:lnTo>
                    <a:lnTo>
                      <a:pt x="176" y="201"/>
                    </a:lnTo>
                    <a:lnTo>
                      <a:pt x="174" y="201"/>
                    </a:lnTo>
                    <a:lnTo>
                      <a:pt x="172" y="201"/>
                    </a:lnTo>
                    <a:lnTo>
                      <a:pt x="168" y="201"/>
                    </a:lnTo>
                    <a:lnTo>
                      <a:pt x="164" y="201"/>
                    </a:lnTo>
                    <a:lnTo>
                      <a:pt x="160" y="201"/>
                    </a:lnTo>
                    <a:lnTo>
                      <a:pt x="158" y="201"/>
                    </a:lnTo>
                    <a:lnTo>
                      <a:pt x="156" y="201"/>
                    </a:lnTo>
                    <a:lnTo>
                      <a:pt x="152" y="201"/>
                    </a:lnTo>
                    <a:lnTo>
                      <a:pt x="148" y="201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38" y="201"/>
                    </a:lnTo>
                    <a:lnTo>
                      <a:pt x="136" y="201"/>
                    </a:lnTo>
                    <a:lnTo>
                      <a:pt x="130" y="201"/>
                    </a:lnTo>
                    <a:lnTo>
                      <a:pt x="128" y="201"/>
                    </a:lnTo>
                    <a:lnTo>
                      <a:pt x="126" y="201"/>
                    </a:lnTo>
                    <a:lnTo>
                      <a:pt x="120" y="201"/>
                    </a:lnTo>
                    <a:lnTo>
                      <a:pt x="118" y="201"/>
                    </a:lnTo>
                    <a:lnTo>
                      <a:pt x="116" y="201"/>
                    </a:lnTo>
                    <a:lnTo>
                      <a:pt x="108" y="201"/>
                    </a:lnTo>
                    <a:lnTo>
                      <a:pt x="106" y="201"/>
                    </a:lnTo>
                    <a:lnTo>
                      <a:pt x="104" y="201"/>
                    </a:lnTo>
                    <a:lnTo>
                      <a:pt x="102" y="201"/>
                    </a:lnTo>
                    <a:lnTo>
                      <a:pt x="100" y="201"/>
                    </a:lnTo>
                    <a:lnTo>
                      <a:pt x="84" y="201"/>
                    </a:lnTo>
                    <a:lnTo>
                      <a:pt x="80" y="201"/>
                    </a:lnTo>
                    <a:lnTo>
                      <a:pt x="78" y="201"/>
                    </a:lnTo>
                    <a:lnTo>
                      <a:pt x="74" y="201"/>
                    </a:lnTo>
                    <a:lnTo>
                      <a:pt x="68" y="199"/>
                    </a:lnTo>
                    <a:lnTo>
                      <a:pt x="66" y="199"/>
                    </a:lnTo>
                    <a:lnTo>
                      <a:pt x="66" y="201"/>
                    </a:lnTo>
                    <a:lnTo>
                      <a:pt x="66" y="199"/>
                    </a:lnTo>
                    <a:lnTo>
                      <a:pt x="68" y="199"/>
                    </a:lnTo>
                    <a:lnTo>
                      <a:pt x="66" y="195"/>
                    </a:lnTo>
                    <a:lnTo>
                      <a:pt x="66" y="193"/>
                    </a:lnTo>
                    <a:lnTo>
                      <a:pt x="64" y="191"/>
                    </a:lnTo>
                    <a:lnTo>
                      <a:pt x="62" y="191"/>
                    </a:lnTo>
                    <a:lnTo>
                      <a:pt x="60" y="187"/>
                    </a:lnTo>
                    <a:lnTo>
                      <a:pt x="60" y="185"/>
                    </a:lnTo>
                    <a:lnTo>
                      <a:pt x="64" y="183"/>
                    </a:lnTo>
                    <a:lnTo>
                      <a:pt x="64" y="181"/>
                    </a:lnTo>
                    <a:lnTo>
                      <a:pt x="64" y="179"/>
                    </a:lnTo>
                    <a:lnTo>
                      <a:pt x="62" y="179"/>
                    </a:lnTo>
                    <a:lnTo>
                      <a:pt x="60" y="181"/>
                    </a:lnTo>
                    <a:lnTo>
                      <a:pt x="58" y="181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2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2" y="171"/>
                    </a:lnTo>
                    <a:lnTo>
                      <a:pt x="54" y="169"/>
                    </a:lnTo>
                    <a:lnTo>
                      <a:pt x="56" y="167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60" y="159"/>
                    </a:lnTo>
                    <a:lnTo>
                      <a:pt x="58" y="159"/>
                    </a:lnTo>
                    <a:lnTo>
                      <a:pt x="60" y="155"/>
                    </a:lnTo>
                    <a:lnTo>
                      <a:pt x="56" y="151"/>
                    </a:lnTo>
                    <a:lnTo>
                      <a:pt x="54" y="147"/>
                    </a:lnTo>
                    <a:lnTo>
                      <a:pt x="52" y="145"/>
                    </a:lnTo>
                    <a:lnTo>
                      <a:pt x="50" y="143"/>
                    </a:lnTo>
                    <a:lnTo>
                      <a:pt x="48" y="143"/>
                    </a:lnTo>
                    <a:lnTo>
                      <a:pt x="46" y="141"/>
                    </a:lnTo>
                    <a:lnTo>
                      <a:pt x="44" y="139"/>
                    </a:lnTo>
                    <a:lnTo>
                      <a:pt x="44" y="137"/>
                    </a:lnTo>
                    <a:lnTo>
                      <a:pt x="44" y="135"/>
                    </a:lnTo>
                    <a:lnTo>
                      <a:pt x="44" y="131"/>
                    </a:lnTo>
                    <a:lnTo>
                      <a:pt x="42" y="129"/>
                    </a:lnTo>
                    <a:lnTo>
                      <a:pt x="42" y="127"/>
                    </a:lnTo>
                    <a:lnTo>
                      <a:pt x="42" y="123"/>
                    </a:lnTo>
                    <a:lnTo>
                      <a:pt x="40" y="121"/>
                    </a:lnTo>
                    <a:lnTo>
                      <a:pt x="40" y="117"/>
                    </a:lnTo>
                    <a:lnTo>
                      <a:pt x="40" y="115"/>
                    </a:lnTo>
                    <a:lnTo>
                      <a:pt x="40" y="113"/>
                    </a:lnTo>
                    <a:lnTo>
                      <a:pt x="44" y="111"/>
                    </a:lnTo>
                    <a:lnTo>
                      <a:pt x="44" y="109"/>
                    </a:lnTo>
                    <a:lnTo>
                      <a:pt x="46" y="105"/>
                    </a:lnTo>
                    <a:lnTo>
                      <a:pt x="44" y="103"/>
                    </a:lnTo>
                    <a:lnTo>
                      <a:pt x="42" y="101"/>
                    </a:lnTo>
                    <a:lnTo>
                      <a:pt x="38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7"/>
                    </a:lnTo>
                    <a:lnTo>
                      <a:pt x="32" y="95"/>
                    </a:lnTo>
                    <a:lnTo>
                      <a:pt x="30" y="91"/>
                    </a:lnTo>
                    <a:lnTo>
                      <a:pt x="28" y="87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30" y="82"/>
                    </a:lnTo>
                    <a:lnTo>
                      <a:pt x="32" y="80"/>
                    </a:lnTo>
                    <a:lnTo>
                      <a:pt x="34" y="80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32" y="68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28" y="60"/>
                    </a:lnTo>
                    <a:lnTo>
                      <a:pt x="28" y="58"/>
                    </a:lnTo>
                    <a:lnTo>
                      <a:pt x="26" y="56"/>
                    </a:lnTo>
                    <a:lnTo>
                      <a:pt x="24" y="56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6" y="52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60" y="2"/>
                    </a:lnTo>
                    <a:lnTo>
                      <a:pt x="66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10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32" y="2"/>
                    </a:lnTo>
                    <a:lnTo>
                      <a:pt x="138" y="2"/>
                    </a:lnTo>
                    <a:lnTo>
                      <a:pt x="148" y="4"/>
                    </a:lnTo>
                    <a:lnTo>
                      <a:pt x="164" y="4"/>
                    </a:lnTo>
                    <a:lnTo>
                      <a:pt x="168" y="4"/>
                    </a:lnTo>
                    <a:lnTo>
                      <a:pt x="172" y="4"/>
                    </a:lnTo>
                    <a:lnTo>
                      <a:pt x="182" y="4"/>
                    </a:lnTo>
                    <a:lnTo>
                      <a:pt x="184" y="4"/>
                    </a:lnTo>
                    <a:lnTo>
                      <a:pt x="188" y="4"/>
                    </a:lnTo>
                    <a:lnTo>
                      <a:pt x="190" y="4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2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1" name="Freeform 83">
                <a:extLst>
                  <a:ext uri="{FF2B5EF4-FFF2-40B4-BE49-F238E27FC236}">
                    <a16:creationId xmlns:a16="http://schemas.microsoft.com/office/drawing/2014/main" id="{0AA7A0BE-3CD0-0348-77E9-01C340847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025" y="2647950"/>
                <a:ext cx="381000" cy="414338"/>
              </a:xfrm>
              <a:custGeom>
                <a:avLst/>
                <a:gdLst>
                  <a:gd name="T0" fmla="*/ 192 w 240"/>
                  <a:gd name="T1" fmla="*/ 2 h 261"/>
                  <a:gd name="T2" fmla="*/ 200 w 240"/>
                  <a:gd name="T3" fmla="*/ 6 h 261"/>
                  <a:gd name="T4" fmla="*/ 206 w 240"/>
                  <a:gd name="T5" fmla="*/ 4 h 261"/>
                  <a:gd name="T6" fmla="*/ 210 w 240"/>
                  <a:gd name="T7" fmla="*/ 10 h 261"/>
                  <a:gd name="T8" fmla="*/ 216 w 240"/>
                  <a:gd name="T9" fmla="*/ 14 h 261"/>
                  <a:gd name="T10" fmla="*/ 224 w 240"/>
                  <a:gd name="T11" fmla="*/ 14 h 261"/>
                  <a:gd name="T12" fmla="*/ 230 w 240"/>
                  <a:gd name="T13" fmla="*/ 18 h 261"/>
                  <a:gd name="T14" fmla="*/ 236 w 240"/>
                  <a:gd name="T15" fmla="*/ 22 h 261"/>
                  <a:gd name="T16" fmla="*/ 238 w 240"/>
                  <a:gd name="T17" fmla="*/ 30 h 261"/>
                  <a:gd name="T18" fmla="*/ 232 w 240"/>
                  <a:gd name="T19" fmla="*/ 58 h 261"/>
                  <a:gd name="T20" fmla="*/ 228 w 240"/>
                  <a:gd name="T21" fmla="*/ 70 h 261"/>
                  <a:gd name="T22" fmla="*/ 224 w 240"/>
                  <a:gd name="T23" fmla="*/ 80 h 261"/>
                  <a:gd name="T24" fmla="*/ 212 w 240"/>
                  <a:gd name="T25" fmla="*/ 112 h 261"/>
                  <a:gd name="T26" fmla="*/ 204 w 240"/>
                  <a:gd name="T27" fmla="*/ 132 h 261"/>
                  <a:gd name="T28" fmla="*/ 198 w 240"/>
                  <a:gd name="T29" fmla="*/ 145 h 261"/>
                  <a:gd name="T30" fmla="*/ 194 w 240"/>
                  <a:gd name="T31" fmla="*/ 157 h 261"/>
                  <a:gd name="T32" fmla="*/ 190 w 240"/>
                  <a:gd name="T33" fmla="*/ 177 h 261"/>
                  <a:gd name="T34" fmla="*/ 184 w 240"/>
                  <a:gd name="T35" fmla="*/ 191 h 261"/>
                  <a:gd name="T36" fmla="*/ 180 w 240"/>
                  <a:gd name="T37" fmla="*/ 209 h 261"/>
                  <a:gd name="T38" fmla="*/ 178 w 240"/>
                  <a:gd name="T39" fmla="*/ 217 h 261"/>
                  <a:gd name="T40" fmla="*/ 186 w 240"/>
                  <a:gd name="T41" fmla="*/ 223 h 261"/>
                  <a:gd name="T42" fmla="*/ 194 w 240"/>
                  <a:gd name="T43" fmla="*/ 229 h 261"/>
                  <a:gd name="T44" fmla="*/ 180 w 240"/>
                  <a:gd name="T45" fmla="*/ 235 h 261"/>
                  <a:gd name="T46" fmla="*/ 166 w 240"/>
                  <a:gd name="T47" fmla="*/ 239 h 261"/>
                  <a:gd name="T48" fmla="*/ 148 w 240"/>
                  <a:gd name="T49" fmla="*/ 243 h 261"/>
                  <a:gd name="T50" fmla="*/ 132 w 240"/>
                  <a:gd name="T51" fmla="*/ 249 h 261"/>
                  <a:gd name="T52" fmla="*/ 122 w 240"/>
                  <a:gd name="T53" fmla="*/ 251 h 261"/>
                  <a:gd name="T54" fmla="*/ 110 w 240"/>
                  <a:gd name="T55" fmla="*/ 255 h 261"/>
                  <a:gd name="T56" fmla="*/ 92 w 240"/>
                  <a:gd name="T57" fmla="*/ 259 h 261"/>
                  <a:gd name="T58" fmla="*/ 80 w 240"/>
                  <a:gd name="T59" fmla="*/ 249 h 261"/>
                  <a:gd name="T60" fmla="*/ 70 w 240"/>
                  <a:gd name="T61" fmla="*/ 241 h 261"/>
                  <a:gd name="T62" fmla="*/ 62 w 240"/>
                  <a:gd name="T63" fmla="*/ 237 h 261"/>
                  <a:gd name="T64" fmla="*/ 42 w 240"/>
                  <a:gd name="T65" fmla="*/ 219 h 261"/>
                  <a:gd name="T66" fmla="*/ 36 w 240"/>
                  <a:gd name="T67" fmla="*/ 199 h 261"/>
                  <a:gd name="T68" fmla="*/ 30 w 240"/>
                  <a:gd name="T69" fmla="*/ 187 h 261"/>
                  <a:gd name="T70" fmla="*/ 26 w 240"/>
                  <a:gd name="T71" fmla="*/ 175 h 261"/>
                  <a:gd name="T72" fmla="*/ 18 w 240"/>
                  <a:gd name="T73" fmla="*/ 151 h 261"/>
                  <a:gd name="T74" fmla="*/ 12 w 240"/>
                  <a:gd name="T75" fmla="*/ 134 h 261"/>
                  <a:gd name="T76" fmla="*/ 6 w 240"/>
                  <a:gd name="T77" fmla="*/ 120 h 261"/>
                  <a:gd name="T78" fmla="*/ 2 w 240"/>
                  <a:gd name="T79" fmla="*/ 106 h 261"/>
                  <a:gd name="T80" fmla="*/ 4 w 240"/>
                  <a:gd name="T81" fmla="*/ 86 h 261"/>
                  <a:gd name="T82" fmla="*/ 8 w 240"/>
                  <a:gd name="T83" fmla="*/ 76 h 261"/>
                  <a:gd name="T84" fmla="*/ 14 w 240"/>
                  <a:gd name="T85" fmla="*/ 56 h 261"/>
                  <a:gd name="T86" fmla="*/ 22 w 240"/>
                  <a:gd name="T87" fmla="*/ 48 h 261"/>
                  <a:gd name="T88" fmla="*/ 34 w 240"/>
                  <a:gd name="T89" fmla="*/ 36 h 261"/>
                  <a:gd name="T90" fmla="*/ 60 w 240"/>
                  <a:gd name="T91" fmla="*/ 26 h 261"/>
                  <a:gd name="T92" fmla="*/ 80 w 240"/>
                  <a:gd name="T93" fmla="*/ 26 h 261"/>
                  <a:gd name="T94" fmla="*/ 104 w 240"/>
                  <a:gd name="T95" fmla="*/ 24 h 261"/>
                  <a:gd name="T96" fmla="*/ 128 w 240"/>
                  <a:gd name="T97" fmla="*/ 20 h 261"/>
                  <a:gd name="T98" fmla="*/ 150 w 240"/>
                  <a:gd name="T99" fmla="*/ 12 h 261"/>
                  <a:gd name="T100" fmla="*/ 172 w 240"/>
                  <a:gd name="T101" fmla="*/ 4 h 261"/>
                  <a:gd name="T102" fmla="*/ 186 w 240"/>
                  <a:gd name="T103" fmla="*/ 2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0" h="261">
                    <a:moveTo>
                      <a:pt x="186" y="2"/>
                    </a:move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2" y="2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6" y="6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0" y="8"/>
                    </a:lnTo>
                    <a:lnTo>
                      <a:pt x="202" y="8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6" y="4"/>
                    </a:lnTo>
                    <a:lnTo>
                      <a:pt x="208" y="4"/>
                    </a:lnTo>
                    <a:lnTo>
                      <a:pt x="208" y="6"/>
                    </a:lnTo>
                    <a:lnTo>
                      <a:pt x="210" y="6"/>
                    </a:lnTo>
                    <a:lnTo>
                      <a:pt x="210" y="8"/>
                    </a:lnTo>
                    <a:lnTo>
                      <a:pt x="210" y="10"/>
                    </a:lnTo>
                    <a:lnTo>
                      <a:pt x="210" y="12"/>
                    </a:lnTo>
                    <a:lnTo>
                      <a:pt x="212" y="12"/>
                    </a:lnTo>
                    <a:lnTo>
                      <a:pt x="214" y="12"/>
                    </a:lnTo>
                    <a:lnTo>
                      <a:pt x="214" y="14"/>
                    </a:lnTo>
                    <a:lnTo>
                      <a:pt x="216" y="14"/>
                    </a:lnTo>
                    <a:lnTo>
                      <a:pt x="218" y="12"/>
                    </a:lnTo>
                    <a:lnTo>
                      <a:pt x="218" y="14"/>
                    </a:lnTo>
                    <a:lnTo>
                      <a:pt x="220" y="14"/>
                    </a:lnTo>
                    <a:lnTo>
                      <a:pt x="222" y="14"/>
                    </a:lnTo>
                    <a:lnTo>
                      <a:pt x="224" y="14"/>
                    </a:lnTo>
                    <a:lnTo>
                      <a:pt x="224" y="16"/>
                    </a:lnTo>
                    <a:lnTo>
                      <a:pt x="226" y="16"/>
                    </a:lnTo>
                    <a:lnTo>
                      <a:pt x="226" y="18"/>
                    </a:lnTo>
                    <a:lnTo>
                      <a:pt x="228" y="18"/>
                    </a:lnTo>
                    <a:lnTo>
                      <a:pt x="230" y="18"/>
                    </a:lnTo>
                    <a:lnTo>
                      <a:pt x="232" y="18"/>
                    </a:lnTo>
                    <a:lnTo>
                      <a:pt x="232" y="20"/>
                    </a:lnTo>
                    <a:lnTo>
                      <a:pt x="234" y="20"/>
                    </a:lnTo>
                    <a:lnTo>
                      <a:pt x="234" y="22"/>
                    </a:lnTo>
                    <a:lnTo>
                      <a:pt x="236" y="22"/>
                    </a:lnTo>
                    <a:lnTo>
                      <a:pt x="236" y="24"/>
                    </a:lnTo>
                    <a:lnTo>
                      <a:pt x="238" y="24"/>
                    </a:lnTo>
                    <a:lnTo>
                      <a:pt x="238" y="26"/>
                    </a:lnTo>
                    <a:lnTo>
                      <a:pt x="238" y="28"/>
                    </a:lnTo>
                    <a:lnTo>
                      <a:pt x="238" y="30"/>
                    </a:lnTo>
                    <a:lnTo>
                      <a:pt x="240" y="32"/>
                    </a:lnTo>
                    <a:lnTo>
                      <a:pt x="240" y="34"/>
                    </a:lnTo>
                    <a:lnTo>
                      <a:pt x="240" y="40"/>
                    </a:lnTo>
                    <a:lnTo>
                      <a:pt x="238" y="42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30" y="64"/>
                    </a:lnTo>
                    <a:lnTo>
                      <a:pt x="228" y="66"/>
                    </a:lnTo>
                    <a:lnTo>
                      <a:pt x="228" y="68"/>
                    </a:lnTo>
                    <a:lnTo>
                      <a:pt x="228" y="70"/>
                    </a:lnTo>
                    <a:lnTo>
                      <a:pt x="226" y="72"/>
                    </a:lnTo>
                    <a:lnTo>
                      <a:pt x="226" y="74"/>
                    </a:lnTo>
                    <a:lnTo>
                      <a:pt x="226" y="76"/>
                    </a:lnTo>
                    <a:lnTo>
                      <a:pt x="224" y="78"/>
                    </a:lnTo>
                    <a:lnTo>
                      <a:pt x="224" y="80"/>
                    </a:lnTo>
                    <a:lnTo>
                      <a:pt x="222" y="86"/>
                    </a:lnTo>
                    <a:lnTo>
                      <a:pt x="220" y="92"/>
                    </a:lnTo>
                    <a:lnTo>
                      <a:pt x="218" y="96"/>
                    </a:lnTo>
                    <a:lnTo>
                      <a:pt x="216" y="98"/>
                    </a:lnTo>
                    <a:lnTo>
                      <a:pt x="212" y="112"/>
                    </a:lnTo>
                    <a:lnTo>
                      <a:pt x="210" y="116"/>
                    </a:lnTo>
                    <a:lnTo>
                      <a:pt x="208" y="118"/>
                    </a:lnTo>
                    <a:lnTo>
                      <a:pt x="208" y="120"/>
                    </a:lnTo>
                    <a:lnTo>
                      <a:pt x="204" y="130"/>
                    </a:lnTo>
                    <a:lnTo>
                      <a:pt x="204" y="132"/>
                    </a:lnTo>
                    <a:lnTo>
                      <a:pt x="202" y="134"/>
                    </a:lnTo>
                    <a:lnTo>
                      <a:pt x="202" y="138"/>
                    </a:lnTo>
                    <a:lnTo>
                      <a:pt x="200" y="142"/>
                    </a:lnTo>
                    <a:lnTo>
                      <a:pt x="200" y="145"/>
                    </a:lnTo>
                    <a:lnTo>
                      <a:pt x="198" y="145"/>
                    </a:lnTo>
                    <a:lnTo>
                      <a:pt x="198" y="147"/>
                    </a:lnTo>
                    <a:lnTo>
                      <a:pt x="198" y="147"/>
                    </a:lnTo>
                    <a:lnTo>
                      <a:pt x="196" y="153"/>
                    </a:lnTo>
                    <a:lnTo>
                      <a:pt x="194" y="155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2" y="161"/>
                    </a:lnTo>
                    <a:lnTo>
                      <a:pt x="192" y="163"/>
                    </a:lnTo>
                    <a:lnTo>
                      <a:pt x="190" y="175"/>
                    </a:lnTo>
                    <a:lnTo>
                      <a:pt x="190" y="177"/>
                    </a:lnTo>
                    <a:lnTo>
                      <a:pt x="188" y="179"/>
                    </a:lnTo>
                    <a:lnTo>
                      <a:pt x="186" y="185"/>
                    </a:lnTo>
                    <a:lnTo>
                      <a:pt x="186" y="187"/>
                    </a:lnTo>
                    <a:lnTo>
                      <a:pt x="184" y="189"/>
                    </a:lnTo>
                    <a:lnTo>
                      <a:pt x="184" y="191"/>
                    </a:lnTo>
                    <a:lnTo>
                      <a:pt x="182" y="195"/>
                    </a:lnTo>
                    <a:lnTo>
                      <a:pt x="182" y="195"/>
                    </a:lnTo>
                    <a:lnTo>
                      <a:pt x="180" y="199"/>
                    </a:lnTo>
                    <a:lnTo>
                      <a:pt x="178" y="205"/>
                    </a:lnTo>
                    <a:lnTo>
                      <a:pt x="180" y="209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80" y="213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2" y="223"/>
                    </a:lnTo>
                    <a:lnTo>
                      <a:pt x="184" y="223"/>
                    </a:lnTo>
                    <a:lnTo>
                      <a:pt x="186" y="223"/>
                    </a:lnTo>
                    <a:lnTo>
                      <a:pt x="188" y="227"/>
                    </a:lnTo>
                    <a:lnTo>
                      <a:pt x="190" y="229"/>
                    </a:lnTo>
                    <a:lnTo>
                      <a:pt x="192" y="229"/>
                    </a:lnTo>
                    <a:lnTo>
                      <a:pt x="192" y="229"/>
                    </a:lnTo>
                    <a:lnTo>
                      <a:pt x="194" y="229"/>
                    </a:lnTo>
                    <a:lnTo>
                      <a:pt x="194" y="231"/>
                    </a:lnTo>
                    <a:lnTo>
                      <a:pt x="192" y="231"/>
                    </a:lnTo>
                    <a:lnTo>
                      <a:pt x="186" y="233"/>
                    </a:lnTo>
                    <a:lnTo>
                      <a:pt x="184" y="233"/>
                    </a:lnTo>
                    <a:lnTo>
                      <a:pt x="180" y="235"/>
                    </a:lnTo>
                    <a:lnTo>
                      <a:pt x="176" y="235"/>
                    </a:lnTo>
                    <a:lnTo>
                      <a:pt x="174" y="237"/>
                    </a:lnTo>
                    <a:lnTo>
                      <a:pt x="172" y="237"/>
                    </a:lnTo>
                    <a:lnTo>
                      <a:pt x="170" y="239"/>
                    </a:lnTo>
                    <a:lnTo>
                      <a:pt x="166" y="239"/>
                    </a:lnTo>
                    <a:lnTo>
                      <a:pt x="162" y="241"/>
                    </a:lnTo>
                    <a:lnTo>
                      <a:pt x="158" y="241"/>
                    </a:lnTo>
                    <a:lnTo>
                      <a:pt x="154" y="241"/>
                    </a:lnTo>
                    <a:lnTo>
                      <a:pt x="152" y="241"/>
                    </a:lnTo>
                    <a:lnTo>
                      <a:pt x="148" y="243"/>
                    </a:lnTo>
                    <a:lnTo>
                      <a:pt x="146" y="243"/>
                    </a:lnTo>
                    <a:lnTo>
                      <a:pt x="144" y="245"/>
                    </a:lnTo>
                    <a:lnTo>
                      <a:pt x="138" y="247"/>
                    </a:lnTo>
                    <a:lnTo>
                      <a:pt x="134" y="247"/>
                    </a:lnTo>
                    <a:lnTo>
                      <a:pt x="132" y="249"/>
                    </a:lnTo>
                    <a:lnTo>
                      <a:pt x="130" y="249"/>
                    </a:lnTo>
                    <a:lnTo>
                      <a:pt x="128" y="251"/>
                    </a:lnTo>
                    <a:lnTo>
                      <a:pt x="126" y="251"/>
                    </a:lnTo>
                    <a:lnTo>
                      <a:pt x="124" y="251"/>
                    </a:lnTo>
                    <a:lnTo>
                      <a:pt x="122" y="251"/>
                    </a:lnTo>
                    <a:lnTo>
                      <a:pt x="120" y="253"/>
                    </a:lnTo>
                    <a:lnTo>
                      <a:pt x="118" y="253"/>
                    </a:lnTo>
                    <a:lnTo>
                      <a:pt x="114" y="255"/>
                    </a:lnTo>
                    <a:lnTo>
                      <a:pt x="112" y="255"/>
                    </a:lnTo>
                    <a:lnTo>
                      <a:pt x="110" y="255"/>
                    </a:lnTo>
                    <a:lnTo>
                      <a:pt x="106" y="257"/>
                    </a:lnTo>
                    <a:lnTo>
                      <a:pt x="100" y="259"/>
                    </a:lnTo>
                    <a:lnTo>
                      <a:pt x="94" y="261"/>
                    </a:lnTo>
                    <a:lnTo>
                      <a:pt x="94" y="261"/>
                    </a:lnTo>
                    <a:lnTo>
                      <a:pt x="92" y="259"/>
                    </a:lnTo>
                    <a:lnTo>
                      <a:pt x="90" y="257"/>
                    </a:lnTo>
                    <a:lnTo>
                      <a:pt x="88" y="255"/>
                    </a:lnTo>
                    <a:lnTo>
                      <a:pt x="86" y="253"/>
                    </a:lnTo>
                    <a:lnTo>
                      <a:pt x="84" y="253"/>
                    </a:lnTo>
                    <a:lnTo>
                      <a:pt x="80" y="249"/>
                    </a:lnTo>
                    <a:lnTo>
                      <a:pt x="78" y="247"/>
                    </a:lnTo>
                    <a:lnTo>
                      <a:pt x="76" y="247"/>
                    </a:lnTo>
                    <a:lnTo>
                      <a:pt x="76" y="245"/>
                    </a:lnTo>
                    <a:lnTo>
                      <a:pt x="72" y="243"/>
                    </a:lnTo>
                    <a:lnTo>
                      <a:pt x="70" y="241"/>
                    </a:lnTo>
                    <a:lnTo>
                      <a:pt x="68" y="241"/>
                    </a:lnTo>
                    <a:lnTo>
                      <a:pt x="66" y="241"/>
                    </a:lnTo>
                    <a:lnTo>
                      <a:pt x="64" y="239"/>
                    </a:lnTo>
                    <a:lnTo>
                      <a:pt x="64" y="237"/>
                    </a:lnTo>
                    <a:lnTo>
                      <a:pt x="62" y="237"/>
                    </a:lnTo>
                    <a:lnTo>
                      <a:pt x="58" y="233"/>
                    </a:lnTo>
                    <a:lnTo>
                      <a:pt x="54" y="229"/>
                    </a:lnTo>
                    <a:lnTo>
                      <a:pt x="52" y="229"/>
                    </a:lnTo>
                    <a:lnTo>
                      <a:pt x="46" y="223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38" y="207"/>
                    </a:lnTo>
                    <a:lnTo>
                      <a:pt x="38" y="205"/>
                    </a:lnTo>
                    <a:lnTo>
                      <a:pt x="38" y="203"/>
                    </a:lnTo>
                    <a:lnTo>
                      <a:pt x="36" y="199"/>
                    </a:lnTo>
                    <a:lnTo>
                      <a:pt x="36" y="197"/>
                    </a:lnTo>
                    <a:lnTo>
                      <a:pt x="34" y="195"/>
                    </a:lnTo>
                    <a:lnTo>
                      <a:pt x="34" y="193"/>
                    </a:lnTo>
                    <a:lnTo>
                      <a:pt x="32" y="189"/>
                    </a:lnTo>
                    <a:lnTo>
                      <a:pt x="30" y="187"/>
                    </a:lnTo>
                    <a:lnTo>
                      <a:pt x="30" y="185"/>
                    </a:lnTo>
                    <a:lnTo>
                      <a:pt x="30" y="183"/>
                    </a:lnTo>
                    <a:lnTo>
                      <a:pt x="28" y="179"/>
                    </a:lnTo>
                    <a:lnTo>
                      <a:pt x="28" y="177"/>
                    </a:lnTo>
                    <a:lnTo>
                      <a:pt x="26" y="175"/>
                    </a:lnTo>
                    <a:lnTo>
                      <a:pt x="26" y="171"/>
                    </a:lnTo>
                    <a:lnTo>
                      <a:pt x="24" y="167"/>
                    </a:lnTo>
                    <a:lnTo>
                      <a:pt x="22" y="159"/>
                    </a:lnTo>
                    <a:lnTo>
                      <a:pt x="20" y="153"/>
                    </a:lnTo>
                    <a:lnTo>
                      <a:pt x="18" y="151"/>
                    </a:lnTo>
                    <a:lnTo>
                      <a:pt x="18" y="147"/>
                    </a:lnTo>
                    <a:lnTo>
                      <a:pt x="16" y="147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2" y="134"/>
                    </a:lnTo>
                    <a:lnTo>
                      <a:pt x="12" y="132"/>
                    </a:lnTo>
                    <a:lnTo>
                      <a:pt x="10" y="130"/>
                    </a:lnTo>
                    <a:lnTo>
                      <a:pt x="10" y="126"/>
                    </a:lnTo>
                    <a:lnTo>
                      <a:pt x="8" y="122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6" y="116"/>
                    </a:lnTo>
                    <a:lnTo>
                      <a:pt x="6" y="114"/>
                    </a:lnTo>
                    <a:lnTo>
                      <a:pt x="4" y="112"/>
                    </a:lnTo>
                    <a:lnTo>
                      <a:pt x="2" y="106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4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48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2" y="38"/>
                    </a:lnTo>
                    <a:lnTo>
                      <a:pt x="34" y="36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60" y="26"/>
                    </a:lnTo>
                    <a:lnTo>
                      <a:pt x="68" y="26"/>
                    </a:lnTo>
                    <a:lnTo>
                      <a:pt x="70" y="26"/>
                    </a:lnTo>
                    <a:lnTo>
                      <a:pt x="72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2" y="26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94" y="24"/>
                    </a:lnTo>
                    <a:lnTo>
                      <a:pt x="104" y="24"/>
                    </a:lnTo>
                    <a:lnTo>
                      <a:pt x="108" y="24"/>
                    </a:lnTo>
                    <a:lnTo>
                      <a:pt x="116" y="22"/>
                    </a:lnTo>
                    <a:lnTo>
                      <a:pt x="118" y="22"/>
                    </a:lnTo>
                    <a:lnTo>
                      <a:pt x="122" y="22"/>
                    </a:lnTo>
                    <a:lnTo>
                      <a:pt x="128" y="20"/>
                    </a:lnTo>
                    <a:lnTo>
                      <a:pt x="134" y="18"/>
                    </a:lnTo>
                    <a:lnTo>
                      <a:pt x="136" y="16"/>
                    </a:lnTo>
                    <a:lnTo>
                      <a:pt x="144" y="14"/>
                    </a:lnTo>
                    <a:lnTo>
                      <a:pt x="144" y="14"/>
                    </a:lnTo>
                    <a:lnTo>
                      <a:pt x="150" y="12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64" y="6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2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6" y="2"/>
                    </a:lnTo>
                    <a:lnTo>
                      <a:pt x="186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2" name="Freeform 90">
                <a:extLst>
                  <a:ext uri="{FF2B5EF4-FFF2-40B4-BE49-F238E27FC236}">
                    <a16:creationId xmlns:a16="http://schemas.microsoft.com/office/drawing/2014/main" id="{4B339509-126E-36A6-83EE-9341621FB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5550" y="1406525"/>
                <a:ext cx="415925" cy="417513"/>
              </a:xfrm>
              <a:custGeom>
                <a:avLst/>
                <a:gdLst>
                  <a:gd name="T0" fmla="*/ 12 w 262"/>
                  <a:gd name="T1" fmla="*/ 2 h 263"/>
                  <a:gd name="T2" fmla="*/ 24 w 262"/>
                  <a:gd name="T3" fmla="*/ 4 h 263"/>
                  <a:gd name="T4" fmla="*/ 34 w 262"/>
                  <a:gd name="T5" fmla="*/ 12 h 263"/>
                  <a:gd name="T6" fmla="*/ 50 w 262"/>
                  <a:gd name="T7" fmla="*/ 20 h 263"/>
                  <a:gd name="T8" fmla="*/ 62 w 262"/>
                  <a:gd name="T9" fmla="*/ 28 h 263"/>
                  <a:gd name="T10" fmla="*/ 78 w 262"/>
                  <a:gd name="T11" fmla="*/ 32 h 263"/>
                  <a:gd name="T12" fmla="*/ 90 w 262"/>
                  <a:gd name="T13" fmla="*/ 44 h 263"/>
                  <a:gd name="T14" fmla="*/ 104 w 262"/>
                  <a:gd name="T15" fmla="*/ 60 h 263"/>
                  <a:gd name="T16" fmla="*/ 116 w 262"/>
                  <a:gd name="T17" fmla="*/ 68 h 263"/>
                  <a:gd name="T18" fmla="*/ 126 w 262"/>
                  <a:gd name="T19" fmla="*/ 78 h 263"/>
                  <a:gd name="T20" fmla="*/ 142 w 262"/>
                  <a:gd name="T21" fmla="*/ 91 h 263"/>
                  <a:gd name="T22" fmla="*/ 156 w 262"/>
                  <a:gd name="T23" fmla="*/ 93 h 263"/>
                  <a:gd name="T24" fmla="*/ 164 w 262"/>
                  <a:gd name="T25" fmla="*/ 99 h 263"/>
                  <a:gd name="T26" fmla="*/ 170 w 262"/>
                  <a:gd name="T27" fmla="*/ 105 h 263"/>
                  <a:gd name="T28" fmla="*/ 182 w 262"/>
                  <a:gd name="T29" fmla="*/ 111 h 263"/>
                  <a:gd name="T30" fmla="*/ 196 w 262"/>
                  <a:gd name="T31" fmla="*/ 121 h 263"/>
                  <a:gd name="T32" fmla="*/ 208 w 262"/>
                  <a:gd name="T33" fmla="*/ 131 h 263"/>
                  <a:gd name="T34" fmla="*/ 216 w 262"/>
                  <a:gd name="T35" fmla="*/ 139 h 263"/>
                  <a:gd name="T36" fmla="*/ 226 w 262"/>
                  <a:gd name="T37" fmla="*/ 157 h 263"/>
                  <a:gd name="T38" fmla="*/ 240 w 262"/>
                  <a:gd name="T39" fmla="*/ 165 h 263"/>
                  <a:gd name="T40" fmla="*/ 248 w 262"/>
                  <a:gd name="T41" fmla="*/ 181 h 263"/>
                  <a:gd name="T42" fmla="*/ 258 w 262"/>
                  <a:gd name="T43" fmla="*/ 199 h 263"/>
                  <a:gd name="T44" fmla="*/ 254 w 262"/>
                  <a:gd name="T45" fmla="*/ 221 h 263"/>
                  <a:gd name="T46" fmla="*/ 242 w 262"/>
                  <a:gd name="T47" fmla="*/ 225 h 263"/>
                  <a:gd name="T48" fmla="*/ 224 w 262"/>
                  <a:gd name="T49" fmla="*/ 221 h 263"/>
                  <a:gd name="T50" fmla="*/ 200 w 262"/>
                  <a:gd name="T51" fmla="*/ 217 h 263"/>
                  <a:gd name="T52" fmla="*/ 186 w 262"/>
                  <a:gd name="T53" fmla="*/ 227 h 263"/>
                  <a:gd name="T54" fmla="*/ 178 w 262"/>
                  <a:gd name="T55" fmla="*/ 233 h 263"/>
                  <a:gd name="T56" fmla="*/ 164 w 262"/>
                  <a:gd name="T57" fmla="*/ 239 h 263"/>
                  <a:gd name="T58" fmla="*/ 154 w 262"/>
                  <a:gd name="T59" fmla="*/ 241 h 263"/>
                  <a:gd name="T60" fmla="*/ 136 w 262"/>
                  <a:gd name="T61" fmla="*/ 253 h 263"/>
                  <a:gd name="T62" fmla="*/ 124 w 262"/>
                  <a:gd name="T63" fmla="*/ 255 h 263"/>
                  <a:gd name="T64" fmla="*/ 116 w 262"/>
                  <a:gd name="T65" fmla="*/ 263 h 263"/>
                  <a:gd name="T66" fmla="*/ 106 w 262"/>
                  <a:gd name="T67" fmla="*/ 261 h 263"/>
                  <a:gd name="T68" fmla="*/ 98 w 262"/>
                  <a:gd name="T69" fmla="*/ 249 h 263"/>
                  <a:gd name="T70" fmla="*/ 88 w 262"/>
                  <a:gd name="T71" fmla="*/ 231 h 263"/>
                  <a:gd name="T72" fmla="*/ 80 w 262"/>
                  <a:gd name="T73" fmla="*/ 217 h 263"/>
                  <a:gd name="T74" fmla="*/ 72 w 262"/>
                  <a:gd name="T75" fmla="*/ 201 h 263"/>
                  <a:gd name="T76" fmla="*/ 60 w 262"/>
                  <a:gd name="T77" fmla="*/ 175 h 263"/>
                  <a:gd name="T78" fmla="*/ 52 w 262"/>
                  <a:gd name="T79" fmla="*/ 159 h 263"/>
                  <a:gd name="T80" fmla="*/ 44 w 262"/>
                  <a:gd name="T81" fmla="*/ 149 h 263"/>
                  <a:gd name="T82" fmla="*/ 32 w 262"/>
                  <a:gd name="T83" fmla="*/ 119 h 263"/>
                  <a:gd name="T84" fmla="*/ 38 w 262"/>
                  <a:gd name="T85" fmla="*/ 111 h 263"/>
                  <a:gd name="T86" fmla="*/ 40 w 262"/>
                  <a:gd name="T87" fmla="*/ 107 h 263"/>
                  <a:gd name="T88" fmla="*/ 46 w 262"/>
                  <a:gd name="T89" fmla="*/ 99 h 263"/>
                  <a:gd name="T90" fmla="*/ 46 w 262"/>
                  <a:gd name="T91" fmla="*/ 89 h 263"/>
                  <a:gd name="T92" fmla="*/ 38 w 262"/>
                  <a:gd name="T93" fmla="*/ 87 h 263"/>
                  <a:gd name="T94" fmla="*/ 26 w 262"/>
                  <a:gd name="T95" fmla="*/ 95 h 263"/>
                  <a:gd name="T96" fmla="*/ 20 w 262"/>
                  <a:gd name="T97" fmla="*/ 70 h 263"/>
                  <a:gd name="T98" fmla="*/ 14 w 262"/>
                  <a:gd name="T99" fmla="*/ 54 h 263"/>
                  <a:gd name="T100" fmla="*/ 8 w 262"/>
                  <a:gd name="T101" fmla="*/ 30 h 263"/>
                  <a:gd name="T102" fmla="*/ 2 w 262"/>
                  <a:gd name="T103" fmla="*/ 8 h 263"/>
                  <a:gd name="T104" fmla="*/ 4 w 262"/>
                  <a:gd name="T105" fmla="*/ 4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2" h="263">
                    <a:moveTo>
                      <a:pt x="6" y="8"/>
                    </a:moveTo>
                    <a:lnTo>
                      <a:pt x="8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8" y="26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30"/>
                    </a:lnTo>
                    <a:lnTo>
                      <a:pt x="74" y="30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80" y="36"/>
                    </a:lnTo>
                    <a:lnTo>
                      <a:pt x="84" y="36"/>
                    </a:lnTo>
                    <a:lnTo>
                      <a:pt x="86" y="38"/>
                    </a:lnTo>
                    <a:lnTo>
                      <a:pt x="88" y="40"/>
                    </a:lnTo>
                    <a:lnTo>
                      <a:pt x="90" y="42"/>
                    </a:lnTo>
                    <a:lnTo>
                      <a:pt x="90" y="44"/>
                    </a:lnTo>
                    <a:lnTo>
                      <a:pt x="92" y="46"/>
                    </a:lnTo>
                    <a:lnTo>
                      <a:pt x="94" y="50"/>
                    </a:lnTo>
                    <a:lnTo>
                      <a:pt x="98" y="54"/>
                    </a:lnTo>
                    <a:lnTo>
                      <a:pt x="100" y="58"/>
                    </a:lnTo>
                    <a:lnTo>
                      <a:pt x="102" y="58"/>
                    </a:lnTo>
                    <a:lnTo>
                      <a:pt x="104" y="60"/>
                    </a:lnTo>
                    <a:lnTo>
                      <a:pt x="106" y="62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12" y="66"/>
                    </a:lnTo>
                    <a:lnTo>
                      <a:pt x="114" y="68"/>
                    </a:lnTo>
                    <a:lnTo>
                      <a:pt x="116" y="68"/>
                    </a:lnTo>
                    <a:lnTo>
                      <a:pt x="118" y="70"/>
                    </a:lnTo>
                    <a:lnTo>
                      <a:pt x="120" y="74"/>
                    </a:lnTo>
                    <a:lnTo>
                      <a:pt x="122" y="74"/>
                    </a:lnTo>
                    <a:lnTo>
                      <a:pt x="122" y="76"/>
                    </a:lnTo>
                    <a:lnTo>
                      <a:pt x="124" y="78"/>
                    </a:lnTo>
                    <a:lnTo>
                      <a:pt x="126" y="78"/>
                    </a:lnTo>
                    <a:lnTo>
                      <a:pt x="128" y="81"/>
                    </a:lnTo>
                    <a:lnTo>
                      <a:pt x="130" y="81"/>
                    </a:lnTo>
                    <a:lnTo>
                      <a:pt x="134" y="85"/>
                    </a:lnTo>
                    <a:lnTo>
                      <a:pt x="138" y="89"/>
                    </a:lnTo>
                    <a:lnTo>
                      <a:pt x="140" y="89"/>
                    </a:lnTo>
                    <a:lnTo>
                      <a:pt x="142" y="91"/>
                    </a:lnTo>
                    <a:lnTo>
                      <a:pt x="144" y="91"/>
                    </a:lnTo>
                    <a:lnTo>
                      <a:pt x="146" y="91"/>
                    </a:lnTo>
                    <a:lnTo>
                      <a:pt x="148" y="91"/>
                    </a:lnTo>
                    <a:lnTo>
                      <a:pt x="148" y="93"/>
                    </a:lnTo>
                    <a:lnTo>
                      <a:pt x="154" y="93"/>
                    </a:lnTo>
                    <a:lnTo>
                      <a:pt x="156" y="93"/>
                    </a:lnTo>
                    <a:lnTo>
                      <a:pt x="156" y="95"/>
                    </a:lnTo>
                    <a:lnTo>
                      <a:pt x="158" y="95"/>
                    </a:lnTo>
                    <a:lnTo>
                      <a:pt x="158" y="97"/>
                    </a:lnTo>
                    <a:lnTo>
                      <a:pt x="160" y="97"/>
                    </a:lnTo>
                    <a:lnTo>
                      <a:pt x="162" y="97"/>
                    </a:lnTo>
                    <a:lnTo>
                      <a:pt x="164" y="99"/>
                    </a:lnTo>
                    <a:lnTo>
                      <a:pt x="166" y="99"/>
                    </a:lnTo>
                    <a:lnTo>
                      <a:pt x="166" y="101"/>
                    </a:lnTo>
                    <a:lnTo>
                      <a:pt x="168" y="101"/>
                    </a:lnTo>
                    <a:lnTo>
                      <a:pt x="168" y="103"/>
                    </a:lnTo>
                    <a:lnTo>
                      <a:pt x="168" y="103"/>
                    </a:lnTo>
                    <a:lnTo>
                      <a:pt x="170" y="105"/>
                    </a:lnTo>
                    <a:lnTo>
                      <a:pt x="170" y="107"/>
                    </a:lnTo>
                    <a:lnTo>
                      <a:pt x="172" y="107"/>
                    </a:lnTo>
                    <a:lnTo>
                      <a:pt x="174" y="109"/>
                    </a:lnTo>
                    <a:lnTo>
                      <a:pt x="176" y="111"/>
                    </a:lnTo>
                    <a:lnTo>
                      <a:pt x="178" y="111"/>
                    </a:lnTo>
                    <a:lnTo>
                      <a:pt x="182" y="111"/>
                    </a:lnTo>
                    <a:lnTo>
                      <a:pt x="184" y="111"/>
                    </a:lnTo>
                    <a:lnTo>
                      <a:pt x="190" y="113"/>
                    </a:lnTo>
                    <a:lnTo>
                      <a:pt x="192" y="117"/>
                    </a:lnTo>
                    <a:lnTo>
                      <a:pt x="194" y="119"/>
                    </a:lnTo>
                    <a:lnTo>
                      <a:pt x="196" y="119"/>
                    </a:lnTo>
                    <a:lnTo>
                      <a:pt x="196" y="121"/>
                    </a:lnTo>
                    <a:lnTo>
                      <a:pt x="198" y="123"/>
                    </a:lnTo>
                    <a:lnTo>
                      <a:pt x="200" y="123"/>
                    </a:lnTo>
                    <a:lnTo>
                      <a:pt x="202" y="125"/>
                    </a:lnTo>
                    <a:lnTo>
                      <a:pt x="204" y="127"/>
                    </a:lnTo>
                    <a:lnTo>
                      <a:pt x="206" y="129"/>
                    </a:lnTo>
                    <a:lnTo>
                      <a:pt x="208" y="131"/>
                    </a:lnTo>
                    <a:lnTo>
                      <a:pt x="210" y="135"/>
                    </a:lnTo>
                    <a:lnTo>
                      <a:pt x="212" y="135"/>
                    </a:lnTo>
                    <a:lnTo>
                      <a:pt x="214" y="137"/>
                    </a:lnTo>
                    <a:lnTo>
                      <a:pt x="216" y="137"/>
                    </a:lnTo>
                    <a:lnTo>
                      <a:pt x="216" y="139"/>
                    </a:lnTo>
                    <a:lnTo>
                      <a:pt x="216" y="139"/>
                    </a:lnTo>
                    <a:lnTo>
                      <a:pt x="218" y="141"/>
                    </a:lnTo>
                    <a:lnTo>
                      <a:pt x="218" y="143"/>
                    </a:lnTo>
                    <a:lnTo>
                      <a:pt x="218" y="151"/>
                    </a:lnTo>
                    <a:lnTo>
                      <a:pt x="218" y="153"/>
                    </a:lnTo>
                    <a:lnTo>
                      <a:pt x="220" y="155"/>
                    </a:lnTo>
                    <a:lnTo>
                      <a:pt x="226" y="157"/>
                    </a:lnTo>
                    <a:lnTo>
                      <a:pt x="228" y="157"/>
                    </a:lnTo>
                    <a:lnTo>
                      <a:pt x="230" y="159"/>
                    </a:lnTo>
                    <a:lnTo>
                      <a:pt x="232" y="159"/>
                    </a:lnTo>
                    <a:lnTo>
                      <a:pt x="234" y="161"/>
                    </a:lnTo>
                    <a:lnTo>
                      <a:pt x="236" y="161"/>
                    </a:lnTo>
                    <a:lnTo>
                      <a:pt x="240" y="165"/>
                    </a:lnTo>
                    <a:lnTo>
                      <a:pt x="240" y="167"/>
                    </a:lnTo>
                    <a:lnTo>
                      <a:pt x="242" y="169"/>
                    </a:lnTo>
                    <a:lnTo>
                      <a:pt x="244" y="171"/>
                    </a:lnTo>
                    <a:lnTo>
                      <a:pt x="246" y="175"/>
                    </a:lnTo>
                    <a:lnTo>
                      <a:pt x="248" y="179"/>
                    </a:lnTo>
                    <a:lnTo>
                      <a:pt x="248" y="181"/>
                    </a:lnTo>
                    <a:lnTo>
                      <a:pt x="248" y="183"/>
                    </a:lnTo>
                    <a:lnTo>
                      <a:pt x="252" y="189"/>
                    </a:lnTo>
                    <a:lnTo>
                      <a:pt x="254" y="191"/>
                    </a:lnTo>
                    <a:lnTo>
                      <a:pt x="258" y="195"/>
                    </a:lnTo>
                    <a:lnTo>
                      <a:pt x="258" y="197"/>
                    </a:lnTo>
                    <a:lnTo>
                      <a:pt x="258" y="199"/>
                    </a:lnTo>
                    <a:lnTo>
                      <a:pt x="258" y="201"/>
                    </a:lnTo>
                    <a:lnTo>
                      <a:pt x="258" y="207"/>
                    </a:lnTo>
                    <a:lnTo>
                      <a:pt x="260" y="219"/>
                    </a:lnTo>
                    <a:lnTo>
                      <a:pt x="262" y="221"/>
                    </a:lnTo>
                    <a:lnTo>
                      <a:pt x="258" y="221"/>
                    </a:lnTo>
                    <a:lnTo>
                      <a:pt x="254" y="221"/>
                    </a:lnTo>
                    <a:lnTo>
                      <a:pt x="252" y="223"/>
                    </a:lnTo>
                    <a:lnTo>
                      <a:pt x="250" y="225"/>
                    </a:lnTo>
                    <a:lnTo>
                      <a:pt x="248" y="225"/>
                    </a:lnTo>
                    <a:lnTo>
                      <a:pt x="246" y="225"/>
                    </a:lnTo>
                    <a:lnTo>
                      <a:pt x="244" y="225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0" y="227"/>
                    </a:lnTo>
                    <a:lnTo>
                      <a:pt x="238" y="227"/>
                    </a:lnTo>
                    <a:lnTo>
                      <a:pt x="232" y="225"/>
                    </a:lnTo>
                    <a:lnTo>
                      <a:pt x="228" y="223"/>
                    </a:lnTo>
                    <a:lnTo>
                      <a:pt x="224" y="221"/>
                    </a:lnTo>
                    <a:lnTo>
                      <a:pt x="220" y="221"/>
                    </a:lnTo>
                    <a:lnTo>
                      <a:pt x="216" y="213"/>
                    </a:lnTo>
                    <a:lnTo>
                      <a:pt x="212" y="213"/>
                    </a:lnTo>
                    <a:lnTo>
                      <a:pt x="208" y="215"/>
                    </a:lnTo>
                    <a:lnTo>
                      <a:pt x="206" y="215"/>
                    </a:lnTo>
                    <a:lnTo>
                      <a:pt x="200" y="217"/>
                    </a:lnTo>
                    <a:lnTo>
                      <a:pt x="196" y="221"/>
                    </a:lnTo>
                    <a:lnTo>
                      <a:pt x="194" y="223"/>
                    </a:lnTo>
                    <a:lnTo>
                      <a:pt x="192" y="225"/>
                    </a:lnTo>
                    <a:lnTo>
                      <a:pt x="190" y="225"/>
                    </a:lnTo>
                    <a:lnTo>
                      <a:pt x="188" y="225"/>
                    </a:lnTo>
                    <a:lnTo>
                      <a:pt x="186" y="227"/>
                    </a:lnTo>
                    <a:lnTo>
                      <a:pt x="184" y="227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0" y="231"/>
                    </a:lnTo>
                    <a:lnTo>
                      <a:pt x="178" y="233"/>
                    </a:lnTo>
                    <a:lnTo>
                      <a:pt x="176" y="233"/>
                    </a:lnTo>
                    <a:lnTo>
                      <a:pt x="174" y="233"/>
                    </a:lnTo>
                    <a:lnTo>
                      <a:pt x="172" y="233"/>
                    </a:lnTo>
                    <a:lnTo>
                      <a:pt x="170" y="233"/>
                    </a:lnTo>
                    <a:lnTo>
                      <a:pt x="168" y="233"/>
                    </a:lnTo>
                    <a:lnTo>
                      <a:pt x="164" y="239"/>
                    </a:lnTo>
                    <a:lnTo>
                      <a:pt x="162" y="239"/>
                    </a:lnTo>
                    <a:lnTo>
                      <a:pt x="160" y="239"/>
                    </a:lnTo>
                    <a:lnTo>
                      <a:pt x="160" y="241"/>
                    </a:lnTo>
                    <a:lnTo>
                      <a:pt x="158" y="241"/>
                    </a:lnTo>
                    <a:lnTo>
                      <a:pt x="156" y="241"/>
                    </a:lnTo>
                    <a:lnTo>
                      <a:pt x="154" y="241"/>
                    </a:lnTo>
                    <a:lnTo>
                      <a:pt x="150" y="243"/>
                    </a:lnTo>
                    <a:lnTo>
                      <a:pt x="148" y="243"/>
                    </a:lnTo>
                    <a:lnTo>
                      <a:pt x="144" y="245"/>
                    </a:lnTo>
                    <a:lnTo>
                      <a:pt x="140" y="247"/>
                    </a:lnTo>
                    <a:lnTo>
                      <a:pt x="140" y="255"/>
                    </a:lnTo>
                    <a:lnTo>
                      <a:pt x="136" y="253"/>
                    </a:lnTo>
                    <a:lnTo>
                      <a:pt x="136" y="251"/>
                    </a:lnTo>
                    <a:lnTo>
                      <a:pt x="134" y="251"/>
                    </a:lnTo>
                    <a:lnTo>
                      <a:pt x="130" y="253"/>
                    </a:lnTo>
                    <a:lnTo>
                      <a:pt x="128" y="253"/>
                    </a:lnTo>
                    <a:lnTo>
                      <a:pt x="126" y="255"/>
                    </a:lnTo>
                    <a:lnTo>
                      <a:pt x="124" y="255"/>
                    </a:lnTo>
                    <a:lnTo>
                      <a:pt x="122" y="255"/>
                    </a:lnTo>
                    <a:lnTo>
                      <a:pt x="122" y="257"/>
                    </a:lnTo>
                    <a:lnTo>
                      <a:pt x="120" y="259"/>
                    </a:lnTo>
                    <a:lnTo>
                      <a:pt x="120" y="263"/>
                    </a:lnTo>
                    <a:lnTo>
                      <a:pt x="118" y="263"/>
                    </a:lnTo>
                    <a:lnTo>
                      <a:pt x="116" y="263"/>
                    </a:lnTo>
                    <a:lnTo>
                      <a:pt x="114" y="263"/>
                    </a:lnTo>
                    <a:lnTo>
                      <a:pt x="112" y="263"/>
                    </a:lnTo>
                    <a:lnTo>
                      <a:pt x="110" y="259"/>
                    </a:lnTo>
                    <a:lnTo>
                      <a:pt x="108" y="259"/>
                    </a:lnTo>
                    <a:lnTo>
                      <a:pt x="106" y="263"/>
                    </a:lnTo>
                    <a:lnTo>
                      <a:pt x="106" y="261"/>
                    </a:lnTo>
                    <a:lnTo>
                      <a:pt x="104" y="259"/>
                    </a:lnTo>
                    <a:lnTo>
                      <a:pt x="104" y="257"/>
                    </a:lnTo>
                    <a:lnTo>
                      <a:pt x="102" y="257"/>
                    </a:lnTo>
                    <a:lnTo>
                      <a:pt x="100" y="255"/>
                    </a:lnTo>
                    <a:lnTo>
                      <a:pt x="98" y="251"/>
                    </a:lnTo>
                    <a:lnTo>
                      <a:pt x="98" y="249"/>
                    </a:lnTo>
                    <a:lnTo>
                      <a:pt x="96" y="245"/>
                    </a:lnTo>
                    <a:lnTo>
                      <a:pt x="94" y="243"/>
                    </a:lnTo>
                    <a:lnTo>
                      <a:pt x="94" y="241"/>
                    </a:lnTo>
                    <a:lnTo>
                      <a:pt x="92" y="239"/>
                    </a:lnTo>
                    <a:lnTo>
                      <a:pt x="90" y="235"/>
                    </a:lnTo>
                    <a:lnTo>
                      <a:pt x="88" y="231"/>
                    </a:lnTo>
                    <a:lnTo>
                      <a:pt x="86" y="229"/>
                    </a:lnTo>
                    <a:lnTo>
                      <a:pt x="84" y="225"/>
                    </a:lnTo>
                    <a:lnTo>
                      <a:pt x="84" y="223"/>
                    </a:lnTo>
                    <a:lnTo>
                      <a:pt x="82" y="221"/>
                    </a:lnTo>
                    <a:lnTo>
                      <a:pt x="82" y="219"/>
                    </a:lnTo>
                    <a:lnTo>
                      <a:pt x="80" y="217"/>
                    </a:lnTo>
                    <a:lnTo>
                      <a:pt x="78" y="211"/>
                    </a:lnTo>
                    <a:lnTo>
                      <a:pt x="76" y="209"/>
                    </a:lnTo>
                    <a:lnTo>
                      <a:pt x="74" y="207"/>
                    </a:lnTo>
                    <a:lnTo>
                      <a:pt x="74" y="205"/>
                    </a:lnTo>
                    <a:lnTo>
                      <a:pt x="72" y="205"/>
                    </a:lnTo>
                    <a:lnTo>
                      <a:pt x="72" y="201"/>
                    </a:lnTo>
                    <a:lnTo>
                      <a:pt x="72" y="197"/>
                    </a:lnTo>
                    <a:lnTo>
                      <a:pt x="70" y="195"/>
                    </a:lnTo>
                    <a:lnTo>
                      <a:pt x="66" y="187"/>
                    </a:lnTo>
                    <a:lnTo>
                      <a:pt x="62" y="179"/>
                    </a:lnTo>
                    <a:lnTo>
                      <a:pt x="60" y="177"/>
                    </a:lnTo>
                    <a:lnTo>
                      <a:pt x="60" y="175"/>
                    </a:lnTo>
                    <a:lnTo>
                      <a:pt x="58" y="175"/>
                    </a:lnTo>
                    <a:lnTo>
                      <a:pt x="58" y="173"/>
                    </a:lnTo>
                    <a:lnTo>
                      <a:pt x="58" y="171"/>
                    </a:lnTo>
                    <a:lnTo>
                      <a:pt x="54" y="167"/>
                    </a:lnTo>
                    <a:lnTo>
                      <a:pt x="54" y="163"/>
                    </a:lnTo>
                    <a:lnTo>
                      <a:pt x="52" y="159"/>
                    </a:lnTo>
                    <a:lnTo>
                      <a:pt x="50" y="159"/>
                    </a:lnTo>
                    <a:lnTo>
                      <a:pt x="50" y="159"/>
                    </a:lnTo>
                    <a:lnTo>
                      <a:pt x="48" y="157"/>
                    </a:lnTo>
                    <a:lnTo>
                      <a:pt x="48" y="155"/>
                    </a:lnTo>
                    <a:lnTo>
                      <a:pt x="46" y="153"/>
                    </a:lnTo>
                    <a:lnTo>
                      <a:pt x="44" y="149"/>
                    </a:lnTo>
                    <a:lnTo>
                      <a:pt x="42" y="143"/>
                    </a:lnTo>
                    <a:lnTo>
                      <a:pt x="40" y="137"/>
                    </a:lnTo>
                    <a:lnTo>
                      <a:pt x="40" y="135"/>
                    </a:lnTo>
                    <a:lnTo>
                      <a:pt x="38" y="133"/>
                    </a:lnTo>
                    <a:lnTo>
                      <a:pt x="36" y="127"/>
                    </a:lnTo>
                    <a:lnTo>
                      <a:pt x="32" y="119"/>
                    </a:lnTo>
                    <a:lnTo>
                      <a:pt x="32" y="117"/>
                    </a:lnTo>
                    <a:lnTo>
                      <a:pt x="32" y="115"/>
                    </a:lnTo>
                    <a:lnTo>
                      <a:pt x="34" y="115"/>
                    </a:lnTo>
                    <a:lnTo>
                      <a:pt x="34" y="113"/>
                    </a:lnTo>
                    <a:lnTo>
                      <a:pt x="36" y="113"/>
                    </a:lnTo>
                    <a:lnTo>
                      <a:pt x="38" y="111"/>
                    </a:lnTo>
                    <a:lnTo>
                      <a:pt x="40" y="111"/>
                    </a:lnTo>
                    <a:lnTo>
                      <a:pt x="40" y="111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38" y="107"/>
                    </a:lnTo>
                    <a:lnTo>
                      <a:pt x="40" y="107"/>
                    </a:lnTo>
                    <a:lnTo>
                      <a:pt x="42" y="105"/>
                    </a:lnTo>
                    <a:lnTo>
                      <a:pt x="44" y="103"/>
                    </a:lnTo>
                    <a:lnTo>
                      <a:pt x="42" y="103"/>
                    </a:lnTo>
                    <a:lnTo>
                      <a:pt x="42" y="101"/>
                    </a:lnTo>
                    <a:lnTo>
                      <a:pt x="44" y="101"/>
                    </a:lnTo>
                    <a:lnTo>
                      <a:pt x="46" y="99"/>
                    </a:lnTo>
                    <a:lnTo>
                      <a:pt x="46" y="97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8" y="91"/>
                    </a:lnTo>
                    <a:lnTo>
                      <a:pt x="46" y="91"/>
                    </a:lnTo>
                    <a:lnTo>
                      <a:pt x="46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4" y="85"/>
                    </a:lnTo>
                    <a:lnTo>
                      <a:pt x="42" y="85"/>
                    </a:lnTo>
                    <a:lnTo>
                      <a:pt x="40" y="85"/>
                    </a:lnTo>
                    <a:lnTo>
                      <a:pt x="38" y="87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2" y="91"/>
                    </a:lnTo>
                    <a:lnTo>
                      <a:pt x="30" y="93"/>
                    </a:lnTo>
                    <a:lnTo>
                      <a:pt x="28" y="95"/>
                    </a:lnTo>
                    <a:lnTo>
                      <a:pt x="26" y="95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0" y="74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0" y="38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6" y="18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3" name="Freeform 100">
                <a:extLst>
                  <a:ext uri="{FF2B5EF4-FFF2-40B4-BE49-F238E27FC236}">
                    <a16:creationId xmlns:a16="http://schemas.microsoft.com/office/drawing/2014/main" id="{F06ACB47-937A-535F-6CE5-53AEC7355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063" y="4440238"/>
                <a:ext cx="514350" cy="428625"/>
              </a:xfrm>
              <a:custGeom>
                <a:avLst/>
                <a:gdLst>
                  <a:gd name="T0" fmla="*/ 324 w 324"/>
                  <a:gd name="T1" fmla="*/ 18 h 270"/>
                  <a:gd name="T2" fmla="*/ 324 w 324"/>
                  <a:gd name="T3" fmla="*/ 50 h 270"/>
                  <a:gd name="T4" fmla="*/ 322 w 324"/>
                  <a:gd name="T5" fmla="*/ 74 h 270"/>
                  <a:gd name="T6" fmla="*/ 322 w 324"/>
                  <a:gd name="T7" fmla="*/ 102 h 270"/>
                  <a:gd name="T8" fmla="*/ 322 w 324"/>
                  <a:gd name="T9" fmla="*/ 116 h 270"/>
                  <a:gd name="T10" fmla="*/ 322 w 324"/>
                  <a:gd name="T11" fmla="*/ 136 h 270"/>
                  <a:gd name="T12" fmla="*/ 322 w 324"/>
                  <a:gd name="T13" fmla="*/ 164 h 270"/>
                  <a:gd name="T14" fmla="*/ 320 w 324"/>
                  <a:gd name="T15" fmla="*/ 194 h 270"/>
                  <a:gd name="T16" fmla="*/ 320 w 324"/>
                  <a:gd name="T17" fmla="*/ 220 h 270"/>
                  <a:gd name="T18" fmla="*/ 318 w 324"/>
                  <a:gd name="T19" fmla="*/ 246 h 270"/>
                  <a:gd name="T20" fmla="*/ 320 w 324"/>
                  <a:gd name="T21" fmla="*/ 258 h 270"/>
                  <a:gd name="T22" fmla="*/ 314 w 324"/>
                  <a:gd name="T23" fmla="*/ 270 h 270"/>
                  <a:gd name="T24" fmla="*/ 294 w 324"/>
                  <a:gd name="T25" fmla="*/ 270 h 270"/>
                  <a:gd name="T26" fmla="*/ 280 w 324"/>
                  <a:gd name="T27" fmla="*/ 270 h 270"/>
                  <a:gd name="T28" fmla="*/ 266 w 324"/>
                  <a:gd name="T29" fmla="*/ 270 h 270"/>
                  <a:gd name="T30" fmla="*/ 250 w 324"/>
                  <a:gd name="T31" fmla="*/ 270 h 270"/>
                  <a:gd name="T32" fmla="*/ 234 w 324"/>
                  <a:gd name="T33" fmla="*/ 270 h 270"/>
                  <a:gd name="T34" fmla="*/ 220 w 324"/>
                  <a:gd name="T35" fmla="*/ 268 h 270"/>
                  <a:gd name="T36" fmla="*/ 198 w 324"/>
                  <a:gd name="T37" fmla="*/ 268 h 270"/>
                  <a:gd name="T38" fmla="*/ 186 w 324"/>
                  <a:gd name="T39" fmla="*/ 268 h 270"/>
                  <a:gd name="T40" fmla="*/ 164 w 324"/>
                  <a:gd name="T41" fmla="*/ 268 h 270"/>
                  <a:gd name="T42" fmla="*/ 150 w 324"/>
                  <a:gd name="T43" fmla="*/ 268 h 270"/>
                  <a:gd name="T44" fmla="*/ 134 w 324"/>
                  <a:gd name="T45" fmla="*/ 268 h 270"/>
                  <a:gd name="T46" fmla="*/ 104 w 324"/>
                  <a:gd name="T47" fmla="*/ 268 h 270"/>
                  <a:gd name="T48" fmla="*/ 84 w 324"/>
                  <a:gd name="T49" fmla="*/ 268 h 270"/>
                  <a:gd name="T50" fmla="*/ 60 w 324"/>
                  <a:gd name="T51" fmla="*/ 268 h 270"/>
                  <a:gd name="T52" fmla="*/ 10 w 324"/>
                  <a:gd name="T53" fmla="*/ 268 h 270"/>
                  <a:gd name="T54" fmla="*/ 2 w 324"/>
                  <a:gd name="T55" fmla="*/ 264 h 270"/>
                  <a:gd name="T56" fmla="*/ 2 w 324"/>
                  <a:gd name="T57" fmla="*/ 246 h 270"/>
                  <a:gd name="T58" fmla="*/ 0 w 324"/>
                  <a:gd name="T59" fmla="*/ 236 h 270"/>
                  <a:gd name="T60" fmla="*/ 12 w 324"/>
                  <a:gd name="T61" fmla="*/ 224 h 270"/>
                  <a:gd name="T62" fmla="*/ 16 w 324"/>
                  <a:gd name="T63" fmla="*/ 216 h 270"/>
                  <a:gd name="T64" fmla="*/ 26 w 324"/>
                  <a:gd name="T65" fmla="*/ 206 h 270"/>
                  <a:gd name="T66" fmla="*/ 32 w 324"/>
                  <a:gd name="T67" fmla="*/ 206 h 270"/>
                  <a:gd name="T68" fmla="*/ 40 w 324"/>
                  <a:gd name="T69" fmla="*/ 194 h 270"/>
                  <a:gd name="T70" fmla="*/ 50 w 324"/>
                  <a:gd name="T71" fmla="*/ 186 h 270"/>
                  <a:gd name="T72" fmla="*/ 58 w 324"/>
                  <a:gd name="T73" fmla="*/ 184 h 270"/>
                  <a:gd name="T74" fmla="*/ 60 w 324"/>
                  <a:gd name="T75" fmla="*/ 186 h 270"/>
                  <a:gd name="T76" fmla="*/ 64 w 324"/>
                  <a:gd name="T77" fmla="*/ 172 h 270"/>
                  <a:gd name="T78" fmla="*/ 70 w 324"/>
                  <a:gd name="T79" fmla="*/ 162 h 270"/>
                  <a:gd name="T80" fmla="*/ 88 w 324"/>
                  <a:gd name="T81" fmla="*/ 152 h 270"/>
                  <a:gd name="T82" fmla="*/ 96 w 324"/>
                  <a:gd name="T83" fmla="*/ 132 h 270"/>
                  <a:gd name="T84" fmla="*/ 108 w 324"/>
                  <a:gd name="T85" fmla="*/ 116 h 270"/>
                  <a:gd name="T86" fmla="*/ 110 w 324"/>
                  <a:gd name="T87" fmla="*/ 100 h 270"/>
                  <a:gd name="T88" fmla="*/ 122 w 324"/>
                  <a:gd name="T89" fmla="*/ 98 h 270"/>
                  <a:gd name="T90" fmla="*/ 132 w 324"/>
                  <a:gd name="T91" fmla="*/ 88 h 270"/>
                  <a:gd name="T92" fmla="*/ 140 w 324"/>
                  <a:gd name="T93" fmla="*/ 84 h 270"/>
                  <a:gd name="T94" fmla="*/ 150 w 324"/>
                  <a:gd name="T95" fmla="*/ 76 h 270"/>
                  <a:gd name="T96" fmla="*/ 164 w 324"/>
                  <a:gd name="T97" fmla="*/ 78 h 270"/>
                  <a:gd name="T98" fmla="*/ 176 w 324"/>
                  <a:gd name="T99" fmla="*/ 74 h 270"/>
                  <a:gd name="T100" fmla="*/ 186 w 324"/>
                  <a:gd name="T101" fmla="*/ 64 h 270"/>
                  <a:gd name="T102" fmla="*/ 196 w 324"/>
                  <a:gd name="T103" fmla="*/ 58 h 270"/>
                  <a:gd name="T104" fmla="*/ 206 w 324"/>
                  <a:gd name="T105" fmla="*/ 32 h 270"/>
                  <a:gd name="T106" fmla="*/ 210 w 324"/>
                  <a:gd name="T107" fmla="*/ 32 h 270"/>
                  <a:gd name="T108" fmla="*/ 214 w 324"/>
                  <a:gd name="T109" fmla="*/ 24 h 270"/>
                  <a:gd name="T110" fmla="*/ 228 w 324"/>
                  <a:gd name="T111" fmla="*/ 16 h 270"/>
                  <a:gd name="T112" fmla="*/ 234 w 324"/>
                  <a:gd name="T113" fmla="*/ 2 h 270"/>
                  <a:gd name="T114" fmla="*/ 250 w 324"/>
                  <a:gd name="T115" fmla="*/ 0 h 270"/>
                  <a:gd name="T116" fmla="*/ 312 w 324"/>
                  <a:gd name="T117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4" h="270">
                    <a:moveTo>
                      <a:pt x="324" y="0"/>
                    </a:moveTo>
                    <a:lnTo>
                      <a:pt x="324" y="6"/>
                    </a:lnTo>
                    <a:lnTo>
                      <a:pt x="324" y="8"/>
                    </a:lnTo>
                    <a:lnTo>
                      <a:pt x="324" y="10"/>
                    </a:lnTo>
                    <a:lnTo>
                      <a:pt x="324" y="14"/>
                    </a:lnTo>
                    <a:lnTo>
                      <a:pt x="324" y="16"/>
                    </a:lnTo>
                    <a:lnTo>
                      <a:pt x="324" y="18"/>
                    </a:lnTo>
                    <a:lnTo>
                      <a:pt x="324" y="20"/>
                    </a:lnTo>
                    <a:lnTo>
                      <a:pt x="324" y="26"/>
                    </a:lnTo>
                    <a:lnTo>
                      <a:pt x="324" y="28"/>
                    </a:lnTo>
                    <a:lnTo>
                      <a:pt x="324" y="32"/>
                    </a:lnTo>
                    <a:lnTo>
                      <a:pt x="324" y="34"/>
                    </a:lnTo>
                    <a:lnTo>
                      <a:pt x="324" y="42"/>
                    </a:lnTo>
                    <a:lnTo>
                      <a:pt x="324" y="50"/>
                    </a:lnTo>
                    <a:lnTo>
                      <a:pt x="322" y="54"/>
                    </a:lnTo>
                    <a:lnTo>
                      <a:pt x="322" y="56"/>
                    </a:lnTo>
                    <a:lnTo>
                      <a:pt x="322" y="60"/>
                    </a:lnTo>
                    <a:lnTo>
                      <a:pt x="322" y="68"/>
                    </a:lnTo>
                    <a:lnTo>
                      <a:pt x="322" y="70"/>
                    </a:lnTo>
                    <a:lnTo>
                      <a:pt x="322" y="72"/>
                    </a:lnTo>
                    <a:lnTo>
                      <a:pt x="322" y="74"/>
                    </a:lnTo>
                    <a:lnTo>
                      <a:pt x="322" y="78"/>
                    </a:lnTo>
                    <a:lnTo>
                      <a:pt x="322" y="80"/>
                    </a:lnTo>
                    <a:lnTo>
                      <a:pt x="322" y="84"/>
                    </a:lnTo>
                    <a:lnTo>
                      <a:pt x="322" y="86"/>
                    </a:lnTo>
                    <a:lnTo>
                      <a:pt x="322" y="88"/>
                    </a:lnTo>
                    <a:lnTo>
                      <a:pt x="322" y="100"/>
                    </a:lnTo>
                    <a:lnTo>
                      <a:pt x="322" y="102"/>
                    </a:lnTo>
                    <a:lnTo>
                      <a:pt x="322" y="104"/>
                    </a:lnTo>
                    <a:lnTo>
                      <a:pt x="322" y="106"/>
                    </a:lnTo>
                    <a:lnTo>
                      <a:pt x="322" y="108"/>
                    </a:lnTo>
                    <a:lnTo>
                      <a:pt x="322" y="110"/>
                    </a:lnTo>
                    <a:lnTo>
                      <a:pt x="322" y="112"/>
                    </a:lnTo>
                    <a:lnTo>
                      <a:pt x="322" y="114"/>
                    </a:lnTo>
                    <a:lnTo>
                      <a:pt x="322" y="116"/>
                    </a:lnTo>
                    <a:lnTo>
                      <a:pt x="322" y="118"/>
                    </a:lnTo>
                    <a:lnTo>
                      <a:pt x="322" y="120"/>
                    </a:lnTo>
                    <a:lnTo>
                      <a:pt x="322" y="122"/>
                    </a:lnTo>
                    <a:lnTo>
                      <a:pt x="322" y="126"/>
                    </a:lnTo>
                    <a:lnTo>
                      <a:pt x="322" y="132"/>
                    </a:lnTo>
                    <a:lnTo>
                      <a:pt x="322" y="134"/>
                    </a:lnTo>
                    <a:lnTo>
                      <a:pt x="322" y="136"/>
                    </a:lnTo>
                    <a:lnTo>
                      <a:pt x="322" y="144"/>
                    </a:lnTo>
                    <a:lnTo>
                      <a:pt x="322" y="152"/>
                    </a:lnTo>
                    <a:lnTo>
                      <a:pt x="322" y="156"/>
                    </a:lnTo>
                    <a:lnTo>
                      <a:pt x="322" y="158"/>
                    </a:lnTo>
                    <a:lnTo>
                      <a:pt x="322" y="160"/>
                    </a:lnTo>
                    <a:lnTo>
                      <a:pt x="322" y="162"/>
                    </a:lnTo>
                    <a:lnTo>
                      <a:pt x="322" y="164"/>
                    </a:lnTo>
                    <a:lnTo>
                      <a:pt x="322" y="166"/>
                    </a:lnTo>
                    <a:lnTo>
                      <a:pt x="320" y="172"/>
                    </a:lnTo>
                    <a:lnTo>
                      <a:pt x="320" y="174"/>
                    </a:lnTo>
                    <a:lnTo>
                      <a:pt x="320" y="180"/>
                    </a:lnTo>
                    <a:lnTo>
                      <a:pt x="320" y="182"/>
                    </a:lnTo>
                    <a:lnTo>
                      <a:pt x="320" y="190"/>
                    </a:lnTo>
                    <a:lnTo>
                      <a:pt x="320" y="194"/>
                    </a:lnTo>
                    <a:lnTo>
                      <a:pt x="320" y="196"/>
                    </a:lnTo>
                    <a:lnTo>
                      <a:pt x="320" y="198"/>
                    </a:lnTo>
                    <a:lnTo>
                      <a:pt x="320" y="200"/>
                    </a:lnTo>
                    <a:lnTo>
                      <a:pt x="320" y="202"/>
                    </a:lnTo>
                    <a:lnTo>
                      <a:pt x="320" y="210"/>
                    </a:lnTo>
                    <a:lnTo>
                      <a:pt x="320" y="216"/>
                    </a:lnTo>
                    <a:lnTo>
                      <a:pt x="320" y="220"/>
                    </a:lnTo>
                    <a:lnTo>
                      <a:pt x="320" y="228"/>
                    </a:lnTo>
                    <a:lnTo>
                      <a:pt x="320" y="230"/>
                    </a:lnTo>
                    <a:lnTo>
                      <a:pt x="320" y="234"/>
                    </a:lnTo>
                    <a:lnTo>
                      <a:pt x="320" y="240"/>
                    </a:lnTo>
                    <a:lnTo>
                      <a:pt x="320" y="242"/>
                    </a:lnTo>
                    <a:lnTo>
                      <a:pt x="320" y="246"/>
                    </a:lnTo>
                    <a:lnTo>
                      <a:pt x="318" y="246"/>
                    </a:lnTo>
                    <a:lnTo>
                      <a:pt x="316" y="246"/>
                    </a:lnTo>
                    <a:lnTo>
                      <a:pt x="314" y="246"/>
                    </a:lnTo>
                    <a:lnTo>
                      <a:pt x="314" y="250"/>
                    </a:lnTo>
                    <a:lnTo>
                      <a:pt x="314" y="252"/>
                    </a:lnTo>
                    <a:lnTo>
                      <a:pt x="318" y="252"/>
                    </a:lnTo>
                    <a:lnTo>
                      <a:pt x="320" y="252"/>
                    </a:lnTo>
                    <a:lnTo>
                      <a:pt x="320" y="258"/>
                    </a:lnTo>
                    <a:lnTo>
                      <a:pt x="320" y="260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8"/>
                    </a:lnTo>
                    <a:lnTo>
                      <a:pt x="320" y="270"/>
                    </a:lnTo>
                    <a:lnTo>
                      <a:pt x="316" y="270"/>
                    </a:lnTo>
                    <a:lnTo>
                      <a:pt x="314" y="270"/>
                    </a:lnTo>
                    <a:lnTo>
                      <a:pt x="312" y="270"/>
                    </a:lnTo>
                    <a:lnTo>
                      <a:pt x="310" y="270"/>
                    </a:lnTo>
                    <a:lnTo>
                      <a:pt x="308" y="270"/>
                    </a:lnTo>
                    <a:lnTo>
                      <a:pt x="304" y="270"/>
                    </a:lnTo>
                    <a:lnTo>
                      <a:pt x="302" y="270"/>
                    </a:lnTo>
                    <a:lnTo>
                      <a:pt x="296" y="270"/>
                    </a:lnTo>
                    <a:lnTo>
                      <a:pt x="294" y="270"/>
                    </a:lnTo>
                    <a:lnTo>
                      <a:pt x="292" y="270"/>
                    </a:lnTo>
                    <a:lnTo>
                      <a:pt x="290" y="270"/>
                    </a:lnTo>
                    <a:lnTo>
                      <a:pt x="288" y="270"/>
                    </a:lnTo>
                    <a:lnTo>
                      <a:pt x="284" y="270"/>
                    </a:lnTo>
                    <a:lnTo>
                      <a:pt x="284" y="270"/>
                    </a:lnTo>
                    <a:lnTo>
                      <a:pt x="282" y="270"/>
                    </a:lnTo>
                    <a:lnTo>
                      <a:pt x="280" y="270"/>
                    </a:lnTo>
                    <a:lnTo>
                      <a:pt x="278" y="270"/>
                    </a:lnTo>
                    <a:lnTo>
                      <a:pt x="276" y="270"/>
                    </a:lnTo>
                    <a:lnTo>
                      <a:pt x="274" y="270"/>
                    </a:lnTo>
                    <a:lnTo>
                      <a:pt x="272" y="270"/>
                    </a:lnTo>
                    <a:lnTo>
                      <a:pt x="270" y="270"/>
                    </a:lnTo>
                    <a:lnTo>
                      <a:pt x="268" y="270"/>
                    </a:lnTo>
                    <a:lnTo>
                      <a:pt x="266" y="270"/>
                    </a:lnTo>
                    <a:lnTo>
                      <a:pt x="264" y="270"/>
                    </a:lnTo>
                    <a:lnTo>
                      <a:pt x="262" y="270"/>
                    </a:lnTo>
                    <a:lnTo>
                      <a:pt x="260" y="270"/>
                    </a:lnTo>
                    <a:lnTo>
                      <a:pt x="258" y="270"/>
                    </a:lnTo>
                    <a:lnTo>
                      <a:pt x="256" y="270"/>
                    </a:lnTo>
                    <a:lnTo>
                      <a:pt x="252" y="270"/>
                    </a:lnTo>
                    <a:lnTo>
                      <a:pt x="250" y="270"/>
                    </a:lnTo>
                    <a:lnTo>
                      <a:pt x="248" y="270"/>
                    </a:lnTo>
                    <a:lnTo>
                      <a:pt x="246" y="270"/>
                    </a:lnTo>
                    <a:lnTo>
                      <a:pt x="244" y="270"/>
                    </a:lnTo>
                    <a:lnTo>
                      <a:pt x="240" y="270"/>
                    </a:lnTo>
                    <a:lnTo>
                      <a:pt x="236" y="270"/>
                    </a:lnTo>
                    <a:lnTo>
                      <a:pt x="236" y="270"/>
                    </a:lnTo>
                    <a:lnTo>
                      <a:pt x="234" y="270"/>
                    </a:lnTo>
                    <a:lnTo>
                      <a:pt x="232" y="270"/>
                    </a:lnTo>
                    <a:lnTo>
                      <a:pt x="230" y="270"/>
                    </a:lnTo>
                    <a:lnTo>
                      <a:pt x="228" y="270"/>
                    </a:lnTo>
                    <a:lnTo>
                      <a:pt x="226" y="270"/>
                    </a:lnTo>
                    <a:lnTo>
                      <a:pt x="224" y="268"/>
                    </a:lnTo>
                    <a:lnTo>
                      <a:pt x="222" y="268"/>
                    </a:lnTo>
                    <a:lnTo>
                      <a:pt x="220" y="268"/>
                    </a:lnTo>
                    <a:lnTo>
                      <a:pt x="216" y="268"/>
                    </a:lnTo>
                    <a:lnTo>
                      <a:pt x="212" y="268"/>
                    </a:lnTo>
                    <a:lnTo>
                      <a:pt x="210" y="268"/>
                    </a:lnTo>
                    <a:lnTo>
                      <a:pt x="208" y="268"/>
                    </a:lnTo>
                    <a:lnTo>
                      <a:pt x="202" y="268"/>
                    </a:lnTo>
                    <a:lnTo>
                      <a:pt x="200" y="268"/>
                    </a:lnTo>
                    <a:lnTo>
                      <a:pt x="198" y="268"/>
                    </a:lnTo>
                    <a:lnTo>
                      <a:pt x="196" y="268"/>
                    </a:lnTo>
                    <a:lnTo>
                      <a:pt x="194" y="268"/>
                    </a:lnTo>
                    <a:lnTo>
                      <a:pt x="192" y="268"/>
                    </a:lnTo>
                    <a:lnTo>
                      <a:pt x="190" y="268"/>
                    </a:lnTo>
                    <a:lnTo>
                      <a:pt x="188" y="268"/>
                    </a:lnTo>
                    <a:lnTo>
                      <a:pt x="188" y="268"/>
                    </a:lnTo>
                    <a:lnTo>
                      <a:pt x="186" y="268"/>
                    </a:lnTo>
                    <a:lnTo>
                      <a:pt x="184" y="268"/>
                    </a:lnTo>
                    <a:lnTo>
                      <a:pt x="180" y="268"/>
                    </a:lnTo>
                    <a:lnTo>
                      <a:pt x="174" y="268"/>
                    </a:lnTo>
                    <a:lnTo>
                      <a:pt x="172" y="268"/>
                    </a:lnTo>
                    <a:lnTo>
                      <a:pt x="170" y="268"/>
                    </a:lnTo>
                    <a:lnTo>
                      <a:pt x="168" y="268"/>
                    </a:lnTo>
                    <a:lnTo>
                      <a:pt x="164" y="268"/>
                    </a:lnTo>
                    <a:lnTo>
                      <a:pt x="162" y="268"/>
                    </a:lnTo>
                    <a:lnTo>
                      <a:pt x="160" y="268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4" y="268"/>
                    </a:lnTo>
                    <a:lnTo>
                      <a:pt x="152" y="268"/>
                    </a:lnTo>
                    <a:lnTo>
                      <a:pt x="150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4" y="268"/>
                    </a:lnTo>
                    <a:lnTo>
                      <a:pt x="140" y="268"/>
                    </a:lnTo>
                    <a:lnTo>
                      <a:pt x="138" y="268"/>
                    </a:lnTo>
                    <a:lnTo>
                      <a:pt x="136" y="268"/>
                    </a:lnTo>
                    <a:lnTo>
                      <a:pt x="134" y="268"/>
                    </a:lnTo>
                    <a:lnTo>
                      <a:pt x="132" y="268"/>
                    </a:lnTo>
                    <a:lnTo>
                      <a:pt x="130" y="268"/>
                    </a:lnTo>
                    <a:lnTo>
                      <a:pt x="128" y="268"/>
                    </a:lnTo>
                    <a:lnTo>
                      <a:pt x="126" y="268"/>
                    </a:lnTo>
                    <a:lnTo>
                      <a:pt x="118" y="268"/>
                    </a:lnTo>
                    <a:lnTo>
                      <a:pt x="106" y="268"/>
                    </a:lnTo>
                    <a:lnTo>
                      <a:pt x="104" y="268"/>
                    </a:lnTo>
                    <a:lnTo>
                      <a:pt x="102" y="268"/>
                    </a:lnTo>
                    <a:lnTo>
                      <a:pt x="92" y="268"/>
                    </a:lnTo>
                    <a:lnTo>
                      <a:pt x="92" y="268"/>
                    </a:lnTo>
                    <a:lnTo>
                      <a:pt x="90" y="268"/>
                    </a:lnTo>
                    <a:lnTo>
                      <a:pt x="88" y="268"/>
                    </a:lnTo>
                    <a:lnTo>
                      <a:pt x="86" y="268"/>
                    </a:lnTo>
                    <a:lnTo>
                      <a:pt x="84" y="268"/>
                    </a:lnTo>
                    <a:lnTo>
                      <a:pt x="82" y="268"/>
                    </a:lnTo>
                    <a:lnTo>
                      <a:pt x="78" y="268"/>
                    </a:lnTo>
                    <a:lnTo>
                      <a:pt x="72" y="268"/>
                    </a:lnTo>
                    <a:lnTo>
                      <a:pt x="70" y="268"/>
                    </a:lnTo>
                    <a:lnTo>
                      <a:pt x="66" y="268"/>
                    </a:lnTo>
                    <a:lnTo>
                      <a:pt x="62" y="268"/>
                    </a:lnTo>
                    <a:lnTo>
                      <a:pt x="60" y="268"/>
                    </a:lnTo>
                    <a:lnTo>
                      <a:pt x="54" y="268"/>
                    </a:lnTo>
                    <a:lnTo>
                      <a:pt x="50" y="268"/>
                    </a:lnTo>
                    <a:lnTo>
                      <a:pt x="44" y="268"/>
                    </a:lnTo>
                    <a:lnTo>
                      <a:pt x="32" y="268"/>
                    </a:lnTo>
                    <a:lnTo>
                      <a:pt x="18" y="268"/>
                    </a:lnTo>
                    <a:lnTo>
                      <a:pt x="14" y="268"/>
                    </a:lnTo>
                    <a:lnTo>
                      <a:pt x="10" y="268"/>
                    </a:lnTo>
                    <a:lnTo>
                      <a:pt x="8" y="268"/>
                    </a:lnTo>
                    <a:lnTo>
                      <a:pt x="6" y="268"/>
                    </a:lnTo>
                    <a:lnTo>
                      <a:pt x="4" y="268"/>
                    </a:lnTo>
                    <a:lnTo>
                      <a:pt x="0" y="268"/>
                    </a:lnTo>
                    <a:lnTo>
                      <a:pt x="2" y="266"/>
                    </a:lnTo>
                    <a:lnTo>
                      <a:pt x="2" y="264"/>
                    </a:lnTo>
                    <a:lnTo>
                      <a:pt x="2" y="264"/>
                    </a:lnTo>
                    <a:lnTo>
                      <a:pt x="2" y="262"/>
                    </a:lnTo>
                    <a:lnTo>
                      <a:pt x="2" y="260"/>
                    </a:lnTo>
                    <a:lnTo>
                      <a:pt x="2" y="258"/>
                    </a:lnTo>
                    <a:lnTo>
                      <a:pt x="2" y="256"/>
                    </a:lnTo>
                    <a:lnTo>
                      <a:pt x="0" y="252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4" y="246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6" y="240"/>
                    </a:lnTo>
                    <a:lnTo>
                      <a:pt x="4" y="238"/>
                    </a:lnTo>
                    <a:lnTo>
                      <a:pt x="2" y="236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2" y="234"/>
                    </a:lnTo>
                    <a:lnTo>
                      <a:pt x="4" y="234"/>
                    </a:lnTo>
                    <a:lnTo>
                      <a:pt x="6" y="232"/>
                    </a:lnTo>
                    <a:lnTo>
                      <a:pt x="8" y="230"/>
                    </a:lnTo>
                    <a:lnTo>
                      <a:pt x="10" y="228"/>
                    </a:lnTo>
                    <a:lnTo>
                      <a:pt x="12" y="224"/>
                    </a:lnTo>
                    <a:lnTo>
                      <a:pt x="14" y="224"/>
                    </a:lnTo>
                    <a:lnTo>
                      <a:pt x="16" y="224"/>
                    </a:lnTo>
                    <a:lnTo>
                      <a:pt x="18" y="224"/>
                    </a:lnTo>
                    <a:lnTo>
                      <a:pt x="18" y="218"/>
                    </a:lnTo>
                    <a:lnTo>
                      <a:pt x="20" y="218"/>
                    </a:lnTo>
                    <a:lnTo>
                      <a:pt x="18" y="216"/>
                    </a:lnTo>
                    <a:lnTo>
                      <a:pt x="16" y="216"/>
                    </a:lnTo>
                    <a:lnTo>
                      <a:pt x="16" y="214"/>
                    </a:lnTo>
                    <a:lnTo>
                      <a:pt x="16" y="212"/>
                    </a:lnTo>
                    <a:lnTo>
                      <a:pt x="18" y="212"/>
                    </a:lnTo>
                    <a:lnTo>
                      <a:pt x="20" y="212"/>
                    </a:lnTo>
                    <a:lnTo>
                      <a:pt x="22" y="210"/>
                    </a:lnTo>
                    <a:lnTo>
                      <a:pt x="26" y="208"/>
                    </a:lnTo>
                    <a:lnTo>
                      <a:pt x="26" y="206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6" y="204"/>
                    </a:lnTo>
                    <a:lnTo>
                      <a:pt x="26" y="202"/>
                    </a:lnTo>
                    <a:lnTo>
                      <a:pt x="30" y="204"/>
                    </a:lnTo>
                    <a:lnTo>
                      <a:pt x="30" y="206"/>
                    </a:lnTo>
                    <a:lnTo>
                      <a:pt x="32" y="206"/>
                    </a:lnTo>
                    <a:lnTo>
                      <a:pt x="34" y="204"/>
                    </a:lnTo>
                    <a:lnTo>
                      <a:pt x="34" y="202"/>
                    </a:lnTo>
                    <a:lnTo>
                      <a:pt x="36" y="202"/>
                    </a:lnTo>
                    <a:lnTo>
                      <a:pt x="36" y="200"/>
                    </a:lnTo>
                    <a:lnTo>
                      <a:pt x="38" y="198"/>
                    </a:lnTo>
                    <a:lnTo>
                      <a:pt x="38" y="196"/>
                    </a:lnTo>
                    <a:lnTo>
                      <a:pt x="40" y="194"/>
                    </a:lnTo>
                    <a:lnTo>
                      <a:pt x="42" y="194"/>
                    </a:lnTo>
                    <a:lnTo>
                      <a:pt x="42" y="194"/>
                    </a:lnTo>
                    <a:lnTo>
                      <a:pt x="44" y="192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8" y="186"/>
                    </a:lnTo>
                    <a:lnTo>
                      <a:pt x="50" y="186"/>
                    </a:lnTo>
                    <a:lnTo>
                      <a:pt x="50" y="188"/>
                    </a:lnTo>
                    <a:lnTo>
                      <a:pt x="52" y="188"/>
                    </a:lnTo>
                    <a:lnTo>
                      <a:pt x="52" y="186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8" y="182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6" y="188"/>
                    </a:lnTo>
                    <a:lnTo>
                      <a:pt x="56" y="190"/>
                    </a:lnTo>
                    <a:lnTo>
                      <a:pt x="58" y="190"/>
                    </a:lnTo>
                    <a:lnTo>
                      <a:pt x="60" y="190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64" y="184"/>
                    </a:lnTo>
                    <a:lnTo>
                      <a:pt x="66" y="180"/>
                    </a:lnTo>
                    <a:lnTo>
                      <a:pt x="66" y="178"/>
                    </a:lnTo>
                    <a:lnTo>
                      <a:pt x="64" y="176"/>
                    </a:lnTo>
                    <a:lnTo>
                      <a:pt x="64" y="174"/>
                    </a:lnTo>
                    <a:lnTo>
                      <a:pt x="62" y="172"/>
                    </a:lnTo>
                    <a:lnTo>
                      <a:pt x="64" y="172"/>
                    </a:lnTo>
                    <a:lnTo>
                      <a:pt x="64" y="170"/>
                    </a:lnTo>
                    <a:lnTo>
                      <a:pt x="66" y="170"/>
                    </a:lnTo>
                    <a:lnTo>
                      <a:pt x="64" y="168"/>
                    </a:lnTo>
                    <a:lnTo>
                      <a:pt x="64" y="168"/>
                    </a:lnTo>
                    <a:lnTo>
                      <a:pt x="66" y="166"/>
                    </a:lnTo>
                    <a:lnTo>
                      <a:pt x="68" y="164"/>
                    </a:lnTo>
                    <a:lnTo>
                      <a:pt x="70" y="162"/>
                    </a:lnTo>
                    <a:lnTo>
                      <a:pt x="72" y="162"/>
                    </a:lnTo>
                    <a:lnTo>
                      <a:pt x="74" y="160"/>
                    </a:lnTo>
                    <a:lnTo>
                      <a:pt x="74" y="158"/>
                    </a:lnTo>
                    <a:lnTo>
                      <a:pt x="78" y="156"/>
                    </a:lnTo>
                    <a:lnTo>
                      <a:pt x="84" y="152"/>
                    </a:lnTo>
                    <a:lnTo>
                      <a:pt x="86" y="152"/>
                    </a:lnTo>
                    <a:lnTo>
                      <a:pt x="88" y="152"/>
                    </a:lnTo>
                    <a:lnTo>
                      <a:pt x="90" y="150"/>
                    </a:lnTo>
                    <a:lnTo>
                      <a:pt x="92" y="150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4" y="138"/>
                    </a:lnTo>
                    <a:lnTo>
                      <a:pt x="94" y="136"/>
                    </a:lnTo>
                    <a:lnTo>
                      <a:pt x="96" y="132"/>
                    </a:lnTo>
                    <a:lnTo>
                      <a:pt x="98" y="130"/>
                    </a:lnTo>
                    <a:lnTo>
                      <a:pt x="100" y="128"/>
                    </a:lnTo>
                    <a:lnTo>
                      <a:pt x="104" y="124"/>
                    </a:lnTo>
                    <a:lnTo>
                      <a:pt x="106" y="122"/>
                    </a:lnTo>
                    <a:lnTo>
                      <a:pt x="106" y="122"/>
                    </a:lnTo>
                    <a:lnTo>
                      <a:pt x="106" y="118"/>
                    </a:lnTo>
                    <a:lnTo>
                      <a:pt x="108" y="116"/>
                    </a:lnTo>
                    <a:lnTo>
                      <a:pt x="110" y="112"/>
                    </a:lnTo>
                    <a:lnTo>
                      <a:pt x="108" y="108"/>
                    </a:lnTo>
                    <a:lnTo>
                      <a:pt x="108" y="106"/>
                    </a:lnTo>
                    <a:lnTo>
                      <a:pt x="106" y="104"/>
                    </a:lnTo>
                    <a:lnTo>
                      <a:pt x="106" y="102"/>
                    </a:lnTo>
                    <a:lnTo>
                      <a:pt x="108" y="102"/>
                    </a:lnTo>
                    <a:lnTo>
                      <a:pt x="110" y="100"/>
                    </a:lnTo>
                    <a:lnTo>
                      <a:pt x="110" y="98"/>
                    </a:lnTo>
                    <a:lnTo>
                      <a:pt x="112" y="98"/>
                    </a:lnTo>
                    <a:lnTo>
                      <a:pt x="116" y="96"/>
                    </a:lnTo>
                    <a:lnTo>
                      <a:pt x="118" y="96"/>
                    </a:lnTo>
                    <a:lnTo>
                      <a:pt x="118" y="98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2" y="96"/>
                    </a:lnTo>
                    <a:lnTo>
                      <a:pt x="124" y="96"/>
                    </a:lnTo>
                    <a:lnTo>
                      <a:pt x="124" y="94"/>
                    </a:lnTo>
                    <a:lnTo>
                      <a:pt x="124" y="90"/>
                    </a:lnTo>
                    <a:lnTo>
                      <a:pt x="126" y="88"/>
                    </a:lnTo>
                    <a:lnTo>
                      <a:pt x="128" y="88"/>
                    </a:lnTo>
                    <a:lnTo>
                      <a:pt x="132" y="88"/>
                    </a:lnTo>
                    <a:lnTo>
                      <a:pt x="134" y="86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8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0" y="84"/>
                    </a:lnTo>
                    <a:lnTo>
                      <a:pt x="142" y="86"/>
                    </a:lnTo>
                    <a:lnTo>
                      <a:pt x="142" y="84"/>
                    </a:lnTo>
                    <a:lnTo>
                      <a:pt x="146" y="84"/>
                    </a:lnTo>
                    <a:lnTo>
                      <a:pt x="150" y="82"/>
                    </a:lnTo>
                    <a:lnTo>
                      <a:pt x="150" y="80"/>
                    </a:lnTo>
                    <a:lnTo>
                      <a:pt x="150" y="78"/>
                    </a:lnTo>
                    <a:lnTo>
                      <a:pt x="150" y="76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8" y="76"/>
                    </a:lnTo>
                    <a:lnTo>
                      <a:pt x="160" y="78"/>
                    </a:lnTo>
                    <a:lnTo>
                      <a:pt x="162" y="80"/>
                    </a:lnTo>
                    <a:lnTo>
                      <a:pt x="162" y="78"/>
                    </a:lnTo>
                    <a:lnTo>
                      <a:pt x="164" y="78"/>
                    </a:lnTo>
                    <a:lnTo>
                      <a:pt x="166" y="78"/>
                    </a:lnTo>
                    <a:lnTo>
                      <a:pt x="166" y="76"/>
                    </a:lnTo>
                    <a:lnTo>
                      <a:pt x="168" y="74"/>
                    </a:lnTo>
                    <a:lnTo>
                      <a:pt x="170" y="76"/>
                    </a:lnTo>
                    <a:lnTo>
                      <a:pt x="172" y="76"/>
                    </a:lnTo>
                    <a:lnTo>
                      <a:pt x="174" y="76"/>
                    </a:lnTo>
                    <a:lnTo>
                      <a:pt x="176" y="74"/>
                    </a:lnTo>
                    <a:lnTo>
                      <a:pt x="176" y="74"/>
                    </a:lnTo>
                    <a:lnTo>
                      <a:pt x="178" y="72"/>
                    </a:lnTo>
                    <a:lnTo>
                      <a:pt x="178" y="70"/>
                    </a:lnTo>
                    <a:lnTo>
                      <a:pt x="180" y="68"/>
                    </a:lnTo>
                    <a:lnTo>
                      <a:pt x="180" y="66"/>
                    </a:lnTo>
                    <a:lnTo>
                      <a:pt x="182" y="64"/>
                    </a:lnTo>
                    <a:lnTo>
                      <a:pt x="186" y="64"/>
                    </a:lnTo>
                    <a:lnTo>
                      <a:pt x="188" y="64"/>
                    </a:lnTo>
                    <a:lnTo>
                      <a:pt x="188" y="62"/>
                    </a:lnTo>
                    <a:lnTo>
                      <a:pt x="192" y="64"/>
                    </a:lnTo>
                    <a:lnTo>
                      <a:pt x="194" y="66"/>
                    </a:lnTo>
                    <a:lnTo>
                      <a:pt x="196" y="64"/>
                    </a:lnTo>
                    <a:lnTo>
                      <a:pt x="196" y="60"/>
                    </a:lnTo>
                    <a:lnTo>
                      <a:pt x="196" y="58"/>
                    </a:lnTo>
                    <a:lnTo>
                      <a:pt x="194" y="56"/>
                    </a:lnTo>
                    <a:lnTo>
                      <a:pt x="194" y="54"/>
                    </a:lnTo>
                    <a:lnTo>
                      <a:pt x="194" y="50"/>
                    </a:lnTo>
                    <a:lnTo>
                      <a:pt x="196" y="42"/>
                    </a:lnTo>
                    <a:lnTo>
                      <a:pt x="198" y="38"/>
                    </a:lnTo>
                    <a:lnTo>
                      <a:pt x="200" y="36"/>
                    </a:lnTo>
                    <a:lnTo>
                      <a:pt x="206" y="32"/>
                    </a:lnTo>
                    <a:lnTo>
                      <a:pt x="208" y="34"/>
                    </a:lnTo>
                    <a:lnTo>
                      <a:pt x="206" y="36"/>
                    </a:lnTo>
                    <a:lnTo>
                      <a:pt x="206" y="38"/>
                    </a:lnTo>
                    <a:lnTo>
                      <a:pt x="208" y="38"/>
                    </a:lnTo>
                    <a:lnTo>
                      <a:pt x="210" y="36"/>
                    </a:lnTo>
                    <a:lnTo>
                      <a:pt x="210" y="34"/>
                    </a:lnTo>
                    <a:lnTo>
                      <a:pt x="210" y="32"/>
                    </a:lnTo>
                    <a:lnTo>
                      <a:pt x="210" y="30"/>
                    </a:lnTo>
                    <a:lnTo>
                      <a:pt x="208" y="28"/>
                    </a:lnTo>
                    <a:lnTo>
                      <a:pt x="208" y="26"/>
                    </a:lnTo>
                    <a:lnTo>
                      <a:pt x="208" y="26"/>
                    </a:lnTo>
                    <a:lnTo>
                      <a:pt x="210" y="26"/>
                    </a:lnTo>
                    <a:lnTo>
                      <a:pt x="210" y="24"/>
                    </a:lnTo>
                    <a:lnTo>
                      <a:pt x="214" y="24"/>
                    </a:lnTo>
                    <a:lnTo>
                      <a:pt x="216" y="24"/>
                    </a:lnTo>
                    <a:lnTo>
                      <a:pt x="218" y="22"/>
                    </a:lnTo>
                    <a:lnTo>
                      <a:pt x="222" y="20"/>
                    </a:lnTo>
                    <a:lnTo>
                      <a:pt x="224" y="22"/>
                    </a:lnTo>
                    <a:lnTo>
                      <a:pt x="226" y="22"/>
                    </a:lnTo>
                    <a:lnTo>
                      <a:pt x="226" y="20"/>
                    </a:lnTo>
                    <a:lnTo>
                      <a:pt x="228" y="16"/>
                    </a:lnTo>
                    <a:lnTo>
                      <a:pt x="230" y="12"/>
                    </a:lnTo>
                    <a:lnTo>
                      <a:pt x="232" y="10"/>
                    </a:lnTo>
                    <a:lnTo>
                      <a:pt x="234" y="8"/>
                    </a:lnTo>
                    <a:lnTo>
                      <a:pt x="234" y="6"/>
                    </a:lnTo>
                    <a:lnTo>
                      <a:pt x="232" y="6"/>
                    </a:lnTo>
                    <a:lnTo>
                      <a:pt x="232" y="4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6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6" y="0"/>
                    </a:lnTo>
                    <a:lnTo>
                      <a:pt x="262" y="0"/>
                    </a:lnTo>
                    <a:lnTo>
                      <a:pt x="270" y="0"/>
                    </a:lnTo>
                    <a:lnTo>
                      <a:pt x="284" y="0"/>
                    </a:lnTo>
                    <a:lnTo>
                      <a:pt x="300" y="0"/>
                    </a:lnTo>
                    <a:lnTo>
                      <a:pt x="310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2" y="0"/>
                    </a:lnTo>
                    <a:lnTo>
                      <a:pt x="32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4" name="Freeform 101">
                <a:extLst>
                  <a:ext uri="{FF2B5EF4-FFF2-40B4-BE49-F238E27FC236}">
                    <a16:creationId xmlns:a16="http://schemas.microsoft.com/office/drawing/2014/main" id="{153E99F3-7289-4453-9671-E68C1453C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2349500"/>
                <a:ext cx="422275" cy="425450"/>
              </a:xfrm>
              <a:custGeom>
                <a:avLst/>
                <a:gdLst>
                  <a:gd name="T0" fmla="*/ 90 w 266"/>
                  <a:gd name="T1" fmla="*/ 0 h 268"/>
                  <a:gd name="T2" fmla="*/ 102 w 266"/>
                  <a:gd name="T3" fmla="*/ 0 h 268"/>
                  <a:gd name="T4" fmla="*/ 124 w 266"/>
                  <a:gd name="T5" fmla="*/ 0 h 268"/>
                  <a:gd name="T6" fmla="*/ 138 w 266"/>
                  <a:gd name="T7" fmla="*/ 0 h 268"/>
                  <a:gd name="T8" fmla="*/ 156 w 266"/>
                  <a:gd name="T9" fmla="*/ 0 h 268"/>
                  <a:gd name="T10" fmla="*/ 168 w 266"/>
                  <a:gd name="T11" fmla="*/ 0 h 268"/>
                  <a:gd name="T12" fmla="*/ 176 w 266"/>
                  <a:gd name="T13" fmla="*/ 6 h 268"/>
                  <a:gd name="T14" fmla="*/ 182 w 266"/>
                  <a:gd name="T15" fmla="*/ 8 h 268"/>
                  <a:gd name="T16" fmla="*/ 190 w 266"/>
                  <a:gd name="T17" fmla="*/ 16 h 268"/>
                  <a:gd name="T18" fmla="*/ 190 w 266"/>
                  <a:gd name="T19" fmla="*/ 26 h 268"/>
                  <a:gd name="T20" fmla="*/ 194 w 266"/>
                  <a:gd name="T21" fmla="*/ 38 h 268"/>
                  <a:gd name="T22" fmla="*/ 194 w 266"/>
                  <a:gd name="T23" fmla="*/ 46 h 268"/>
                  <a:gd name="T24" fmla="*/ 196 w 266"/>
                  <a:gd name="T25" fmla="*/ 54 h 268"/>
                  <a:gd name="T26" fmla="*/ 198 w 266"/>
                  <a:gd name="T27" fmla="*/ 60 h 268"/>
                  <a:gd name="T28" fmla="*/ 206 w 266"/>
                  <a:gd name="T29" fmla="*/ 64 h 268"/>
                  <a:gd name="T30" fmla="*/ 210 w 266"/>
                  <a:gd name="T31" fmla="*/ 74 h 268"/>
                  <a:gd name="T32" fmla="*/ 216 w 266"/>
                  <a:gd name="T33" fmla="*/ 82 h 268"/>
                  <a:gd name="T34" fmla="*/ 222 w 266"/>
                  <a:gd name="T35" fmla="*/ 90 h 268"/>
                  <a:gd name="T36" fmla="*/ 228 w 266"/>
                  <a:gd name="T37" fmla="*/ 96 h 268"/>
                  <a:gd name="T38" fmla="*/ 240 w 266"/>
                  <a:gd name="T39" fmla="*/ 106 h 268"/>
                  <a:gd name="T40" fmla="*/ 244 w 266"/>
                  <a:gd name="T41" fmla="*/ 114 h 268"/>
                  <a:gd name="T42" fmla="*/ 250 w 266"/>
                  <a:gd name="T43" fmla="*/ 126 h 268"/>
                  <a:gd name="T44" fmla="*/ 256 w 266"/>
                  <a:gd name="T45" fmla="*/ 134 h 268"/>
                  <a:gd name="T46" fmla="*/ 250 w 266"/>
                  <a:gd name="T47" fmla="*/ 142 h 268"/>
                  <a:gd name="T48" fmla="*/ 256 w 266"/>
                  <a:gd name="T49" fmla="*/ 148 h 268"/>
                  <a:gd name="T50" fmla="*/ 254 w 266"/>
                  <a:gd name="T51" fmla="*/ 156 h 268"/>
                  <a:gd name="T52" fmla="*/ 256 w 266"/>
                  <a:gd name="T53" fmla="*/ 166 h 268"/>
                  <a:gd name="T54" fmla="*/ 260 w 266"/>
                  <a:gd name="T55" fmla="*/ 176 h 268"/>
                  <a:gd name="T56" fmla="*/ 266 w 266"/>
                  <a:gd name="T57" fmla="*/ 182 h 268"/>
                  <a:gd name="T58" fmla="*/ 260 w 266"/>
                  <a:gd name="T59" fmla="*/ 190 h 268"/>
                  <a:gd name="T60" fmla="*/ 250 w 266"/>
                  <a:gd name="T61" fmla="*/ 194 h 268"/>
                  <a:gd name="T62" fmla="*/ 246 w 266"/>
                  <a:gd name="T63" fmla="*/ 200 h 268"/>
                  <a:gd name="T64" fmla="*/ 234 w 266"/>
                  <a:gd name="T65" fmla="*/ 208 h 268"/>
                  <a:gd name="T66" fmla="*/ 214 w 266"/>
                  <a:gd name="T67" fmla="*/ 222 h 268"/>
                  <a:gd name="T68" fmla="*/ 204 w 266"/>
                  <a:gd name="T69" fmla="*/ 228 h 268"/>
                  <a:gd name="T70" fmla="*/ 186 w 266"/>
                  <a:gd name="T71" fmla="*/ 238 h 268"/>
                  <a:gd name="T72" fmla="*/ 170 w 266"/>
                  <a:gd name="T73" fmla="*/ 250 h 268"/>
                  <a:gd name="T74" fmla="*/ 152 w 266"/>
                  <a:gd name="T75" fmla="*/ 264 h 268"/>
                  <a:gd name="T76" fmla="*/ 130 w 266"/>
                  <a:gd name="T77" fmla="*/ 268 h 268"/>
                  <a:gd name="T78" fmla="*/ 114 w 266"/>
                  <a:gd name="T79" fmla="*/ 268 h 268"/>
                  <a:gd name="T80" fmla="*/ 100 w 266"/>
                  <a:gd name="T81" fmla="*/ 266 h 268"/>
                  <a:gd name="T82" fmla="*/ 92 w 266"/>
                  <a:gd name="T83" fmla="*/ 260 h 268"/>
                  <a:gd name="T84" fmla="*/ 84 w 266"/>
                  <a:gd name="T85" fmla="*/ 266 h 268"/>
                  <a:gd name="T86" fmla="*/ 52 w 266"/>
                  <a:gd name="T87" fmla="*/ 266 h 268"/>
                  <a:gd name="T88" fmla="*/ 18 w 266"/>
                  <a:gd name="T89" fmla="*/ 266 h 268"/>
                  <a:gd name="T90" fmla="*/ 0 w 266"/>
                  <a:gd name="T91" fmla="*/ 260 h 268"/>
                  <a:gd name="T92" fmla="*/ 0 w 266"/>
                  <a:gd name="T93" fmla="*/ 222 h 268"/>
                  <a:gd name="T94" fmla="*/ 2 w 266"/>
                  <a:gd name="T95" fmla="*/ 206 h 268"/>
                  <a:gd name="T96" fmla="*/ 20 w 266"/>
                  <a:gd name="T97" fmla="*/ 204 h 268"/>
                  <a:gd name="T98" fmla="*/ 42 w 266"/>
                  <a:gd name="T99" fmla="*/ 204 h 268"/>
                  <a:gd name="T100" fmla="*/ 50 w 266"/>
                  <a:gd name="T101" fmla="*/ 192 h 268"/>
                  <a:gd name="T102" fmla="*/ 52 w 266"/>
                  <a:gd name="T103" fmla="*/ 182 h 268"/>
                  <a:gd name="T104" fmla="*/ 52 w 266"/>
                  <a:gd name="T105" fmla="*/ 172 h 268"/>
                  <a:gd name="T106" fmla="*/ 52 w 266"/>
                  <a:gd name="T107" fmla="*/ 150 h 268"/>
                  <a:gd name="T108" fmla="*/ 52 w 266"/>
                  <a:gd name="T109" fmla="*/ 126 h 268"/>
                  <a:gd name="T110" fmla="*/ 52 w 266"/>
                  <a:gd name="T111" fmla="*/ 104 h 268"/>
                  <a:gd name="T112" fmla="*/ 52 w 266"/>
                  <a:gd name="T113" fmla="*/ 76 h 268"/>
                  <a:gd name="T114" fmla="*/ 54 w 266"/>
                  <a:gd name="T115" fmla="*/ 54 h 268"/>
                  <a:gd name="T116" fmla="*/ 54 w 266"/>
                  <a:gd name="T117" fmla="*/ 40 h 268"/>
                  <a:gd name="T118" fmla="*/ 54 w 266"/>
                  <a:gd name="T119" fmla="*/ 20 h 268"/>
                  <a:gd name="T120" fmla="*/ 54 w 266"/>
                  <a:gd name="T121" fmla="*/ 8 h 268"/>
                  <a:gd name="T122" fmla="*/ 60 w 266"/>
                  <a:gd name="T123" fmla="*/ 0 h 268"/>
                  <a:gd name="T124" fmla="*/ 78 w 266"/>
                  <a:gd name="T125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6" h="268">
                    <a:moveTo>
                      <a:pt x="80" y="0"/>
                    </a:moveTo>
                    <a:lnTo>
                      <a:pt x="82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10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6" y="0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8" y="0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4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4"/>
                    </a:lnTo>
                    <a:lnTo>
                      <a:pt x="178" y="4"/>
                    </a:lnTo>
                    <a:lnTo>
                      <a:pt x="180" y="4"/>
                    </a:lnTo>
                    <a:lnTo>
                      <a:pt x="182" y="6"/>
                    </a:lnTo>
                    <a:lnTo>
                      <a:pt x="182" y="8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6" y="14"/>
                    </a:lnTo>
                    <a:lnTo>
                      <a:pt x="188" y="16"/>
                    </a:lnTo>
                    <a:lnTo>
                      <a:pt x="190" y="16"/>
                    </a:lnTo>
                    <a:lnTo>
                      <a:pt x="192" y="16"/>
                    </a:lnTo>
                    <a:lnTo>
                      <a:pt x="192" y="18"/>
                    </a:lnTo>
                    <a:lnTo>
                      <a:pt x="190" y="20"/>
                    </a:lnTo>
                    <a:lnTo>
                      <a:pt x="190" y="24"/>
                    </a:lnTo>
                    <a:lnTo>
                      <a:pt x="190" y="26"/>
                    </a:lnTo>
                    <a:lnTo>
                      <a:pt x="190" y="28"/>
                    </a:lnTo>
                    <a:lnTo>
                      <a:pt x="190" y="32"/>
                    </a:lnTo>
                    <a:lnTo>
                      <a:pt x="190" y="34"/>
                    </a:lnTo>
                    <a:lnTo>
                      <a:pt x="192" y="36"/>
                    </a:lnTo>
                    <a:lnTo>
                      <a:pt x="194" y="38"/>
                    </a:lnTo>
                    <a:lnTo>
                      <a:pt x="196" y="40"/>
                    </a:lnTo>
                    <a:lnTo>
                      <a:pt x="196" y="42"/>
                    </a:lnTo>
                    <a:lnTo>
                      <a:pt x="196" y="44"/>
                    </a:lnTo>
                    <a:lnTo>
                      <a:pt x="194" y="44"/>
                    </a:lnTo>
                    <a:lnTo>
                      <a:pt x="194" y="46"/>
                    </a:lnTo>
                    <a:lnTo>
                      <a:pt x="194" y="46"/>
                    </a:lnTo>
                    <a:lnTo>
                      <a:pt x="194" y="48"/>
                    </a:lnTo>
                    <a:lnTo>
                      <a:pt x="196" y="48"/>
                    </a:lnTo>
                    <a:lnTo>
                      <a:pt x="196" y="52"/>
                    </a:lnTo>
                    <a:lnTo>
                      <a:pt x="196" y="54"/>
                    </a:lnTo>
                    <a:lnTo>
                      <a:pt x="194" y="56"/>
                    </a:lnTo>
                    <a:lnTo>
                      <a:pt x="194" y="58"/>
                    </a:lnTo>
                    <a:lnTo>
                      <a:pt x="196" y="58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200" y="60"/>
                    </a:lnTo>
                    <a:lnTo>
                      <a:pt x="202" y="60"/>
                    </a:lnTo>
                    <a:lnTo>
                      <a:pt x="202" y="62"/>
                    </a:lnTo>
                    <a:lnTo>
                      <a:pt x="204" y="62"/>
                    </a:lnTo>
                    <a:lnTo>
                      <a:pt x="206" y="64"/>
                    </a:lnTo>
                    <a:lnTo>
                      <a:pt x="208" y="66"/>
                    </a:lnTo>
                    <a:lnTo>
                      <a:pt x="208" y="68"/>
                    </a:lnTo>
                    <a:lnTo>
                      <a:pt x="208" y="72"/>
                    </a:lnTo>
                    <a:lnTo>
                      <a:pt x="210" y="72"/>
                    </a:lnTo>
                    <a:lnTo>
                      <a:pt x="210" y="74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2" y="78"/>
                    </a:lnTo>
                    <a:lnTo>
                      <a:pt x="214" y="78"/>
                    </a:lnTo>
                    <a:lnTo>
                      <a:pt x="216" y="82"/>
                    </a:lnTo>
                    <a:lnTo>
                      <a:pt x="218" y="84"/>
                    </a:lnTo>
                    <a:lnTo>
                      <a:pt x="218" y="86"/>
                    </a:lnTo>
                    <a:lnTo>
                      <a:pt x="220" y="88"/>
                    </a:lnTo>
                    <a:lnTo>
                      <a:pt x="220" y="90"/>
                    </a:lnTo>
                    <a:lnTo>
                      <a:pt x="222" y="90"/>
                    </a:lnTo>
                    <a:lnTo>
                      <a:pt x="222" y="92"/>
                    </a:lnTo>
                    <a:lnTo>
                      <a:pt x="222" y="94"/>
                    </a:lnTo>
                    <a:lnTo>
                      <a:pt x="226" y="94"/>
                    </a:lnTo>
                    <a:lnTo>
                      <a:pt x="228" y="94"/>
                    </a:lnTo>
                    <a:lnTo>
                      <a:pt x="228" y="96"/>
                    </a:lnTo>
                    <a:lnTo>
                      <a:pt x="230" y="96"/>
                    </a:lnTo>
                    <a:lnTo>
                      <a:pt x="232" y="100"/>
                    </a:lnTo>
                    <a:lnTo>
                      <a:pt x="234" y="102"/>
                    </a:lnTo>
                    <a:lnTo>
                      <a:pt x="238" y="104"/>
                    </a:lnTo>
                    <a:lnTo>
                      <a:pt x="240" y="106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42" y="112"/>
                    </a:lnTo>
                    <a:lnTo>
                      <a:pt x="242" y="114"/>
                    </a:lnTo>
                    <a:lnTo>
                      <a:pt x="244" y="114"/>
                    </a:lnTo>
                    <a:lnTo>
                      <a:pt x="244" y="118"/>
                    </a:lnTo>
                    <a:lnTo>
                      <a:pt x="244" y="120"/>
                    </a:lnTo>
                    <a:lnTo>
                      <a:pt x="246" y="120"/>
                    </a:lnTo>
                    <a:lnTo>
                      <a:pt x="246" y="122"/>
                    </a:lnTo>
                    <a:lnTo>
                      <a:pt x="250" y="126"/>
                    </a:lnTo>
                    <a:lnTo>
                      <a:pt x="252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6" y="134"/>
                    </a:lnTo>
                    <a:lnTo>
                      <a:pt x="256" y="136"/>
                    </a:lnTo>
                    <a:lnTo>
                      <a:pt x="256" y="138"/>
                    </a:lnTo>
                    <a:lnTo>
                      <a:pt x="254" y="140"/>
                    </a:lnTo>
                    <a:lnTo>
                      <a:pt x="252" y="142"/>
                    </a:lnTo>
                    <a:lnTo>
                      <a:pt x="250" y="142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2" y="146"/>
                    </a:lnTo>
                    <a:lnTo>
                      <a:pt x="254" y="148"/>
                    </a:lnTo>
                    <a:lnTo>
                      <a:pt x="256" y="148"/>
                    </a:lnTo>
                    <a:lnTo>
                      <a:pt x="256" y="150"/>
                    </a:lnTo>
                    <a:lnTo>
                      <a:pt x="256" y="152"/>
                    </a:lnTo>
                    <a:lnTo>
                      <a:pt x="256" y="154"/>
                    </a:lnTo>
                    <a:lnTo>
                      <a:pt x="254" y="154"/>
                    </a:lnTo>
                    <a:lnTo>
                      <a:pt x="254" y="156"/>
                    </a:lnTo>
                    <a:lnTo>
                      <a:pt x="254" y="158"/>
                    </a:lnTo>
                    <a:lnTo>
                      <a:pt x="254" y="160"/>
                    </a:lnTo>
                    <a:lnTo>
                      <a:pt x="256" y="160"/>
                    </a:lnTo>
                    <a:lnTo>
                      <a:pt x="256" y="162"/>
                    </a:lnTo>
                    <a:lnTo>
                      <a:pt x="256" y="166"/>
                    </a:lnTo>
                    <a:lnTo>
                      <a:pt x="254" y="168"/>
                    </a:lnTo>
                    <a:lnTo>
                      <a:pt x="254" y="170"/>
                    </a:lnTo>
                    <a:lnTo>
                      <a:pt x="256" y="170"/>
                    </a:lnTo>
                    <a:lnTo>
                      <a:pt x="258" y="172"/>
                    </a:lnTo>
                    <a:lnTo>
                      <a:pt x="260" y="176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4" y="178"/>
                    </a:lnTo>
                    <a:lnTo>
                      <a:pt x="266" y="180"/>
                    </a:lnTo>
                    <a:lnTo>
                      <a:pt x="266" y="182"/>
                    </a:lnTo>
                    <a:lnTo>
                      <a:pt x="266" y="184"/>
                    </a:lnTo>
                    <a:lnTo>
                      <a:pt x="264" y="184"/>
                    </a:lnTo>
                    <a:lnTo>
                      <a:pt x="262" y="186"/>
                    </a:lnTo>
                    <a:lnTo>
                      <a:pt x="262" y="190"/>
                    </a:lnTo>
                    <a:lnTo>
                      <a:pt x="260" y="190"/>
                    </a:lnTo>
                    <a:lnTo>
                      <a:pt x="252" y="190"/>
                    </a:lnTo>
                    <a:lnTo>
                      <a:pt x="250" y="190"/>
                    </a:lnTo>
                    <a:lnTo>
                      <a:pt x="248" y="190"/>
                    </a:lnTo>
                    <a:lnTo>
                      <a:pt x="250" y="190"/>
                    </a:lnTo>
                    <a:lnTo>
                      <a:pt x="250" y="194"/>
                    </a:lnTo>
                    <a:lnTo>
                      <a:pt x="252" y="194"/>
                    </a:lnTo>
                    <a:lnTo>
                      <a:pt x="254" y="194"/>
                    </a:lnTo>
                    <a:lnTo>
                      <a:pt x="250" y="196"/>
                    </a:lnTo>
                    <a:lnTo>
                      <a:pt x="246" y="198"/>
                    </a:lnTo>
                    <a:lnTo>
                      <a:pt x="246" y="200"/>
                    </a:lnTo>
                    <a:lnTo>
                      <a:pt x="242" y="202"/>
                    </a:lnTo>
                    <a:lnTo>
                      <a:pt x="240" y="202"/>
                    </a:lnTo>
                    <a:lnTo>
                      <a:pt x="238" y="204"/>
                    </a:lnTo>
                    <a:lnTo>
                      <a:pt x="236" y="206"/>
                    </a:lnTo>
                    <a:lnTo>
                      <a:pt x="234" y="208"/>
                    </a:lnTo>
                    <a:lnTo>
                      <a:pt x="234" y="210"/>
                    </a:lnTo>
                    <a:lnTo>
                      <a:pt x="230" y="212"/>
                    </a:lnTo>
                    <a:lnTo>
                      <a:pt x="222" y="218"/>
                    </a:lnTo>
                    <a:lnTo>
                      <a:pt x="220" y="218"/>
                    </a:lnTo>
                    <a:lnTo>
                      <a:pt x="214" y="222"/>
                    </a:lnTo>
                    <a:lnTo>
                      <a:pt x="212" y="222"/>
                    </a:lnTo>
                    <a:lnTo>
                      <a:pt x="210" y="222"/>
                    </a:lnTo>
                    <a:lnTo>
                      <a:pt x="206" y="226"/>
                    </a:lnTo>
                    <a:lnTo>
                      <a:pt x="204" y="226"/>
                    </a:lnTo>
                    <a:lnTo>
                      <a:pt x="204" y="228"/>
                    </a:lnTo>
                    <a:lnTo>
                      <a:pt x="202" y="228"/>
                    </a:lnTo>
                    <a:lnTo>
                      <a:pt x="196" y="232"/>
                    </a:lnTo>
                    <a:lnTo>
                      <a:pt x="194" y="234"/>
                    </a:lnTo>
                    <a:lnTo>
                      <a:pt x="186" y="238"/>
                    </a:lnTo>
                    <a:lnTo>
                      <a:pt x="186" y="238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6" y="246"/>
                    </a:lnTo>
                    <a:lnTo>
                      <a:pt x="174" y="248"/>
                    </a:lnTo>
                    <a:lnTo>
                      <a:pt x="170" y="250"/>
                    </a:lnTo>
                    <a:lnTo>
                      <a:pt x="164" y="254"/>
                    </a:lnTo>
                    <a:lnTo>
                      <a:pt x="160" y="258"/>
                    </a:lnTo>
                    <a:lnTo>
                      <a:pt x="158" y="258"/>
                    </a:lnTo>
                    <a:lnTo>
                      <a:pt x="156" y="260"/>
                    </a:lnTo>
                    <a:lnTo>
                      <a:pt x="152" y="264"/>
                    </a:lnTo>
                    <a:lnTo>
                      <a:pt x="150" y="266"/>
                    </a:lnTo>
                    <a:lnTo>
                      <a:pt x="148" y="266"/>
                    </a:lnTo>
                    <a:lnTo>
                      <a:pt x="148" y="268"/>
                    </a:lnTo>
                    <a:lnTo>
                      <a:pt x="138" y="268"/>
                    </a:lnTo>
                    <a:lnTo>
                      <a:pt x="130" y="268"/>
                    </a:lnTo>
                    <a:lnTo>
                      <a:pt x="124" y="268"/>
                    </a:lnTo>
                    <a:lnTo>
                      <a:pt x="122" y="268"/>
                    </a:lnTo>
                    <a:lnTo>
                      <a:pt x="120" y="268"/>
                    </a:lnTo>
                    <a:lnTo>
                      <a:pt x="118" y="268"/>
                    </a:lnTo>
                    <a:lnTo>
                      <a:pt x="114" y="268"/>
                    </a:lnTo>
                    <a:lnTo>
                      <a:pt x="112" y="268"/>
                    </a:lnTo>
                    <a:lnTo>
                      <a:pt x="106" y="266"/>
                    </a:lnTo>
                    <a:lnTo>
                      <a:pt x="104" y="266"/>
                    </a:lnTo>
                    <a:lnTo>
                      <a:pt x="102" y="266"/>
                    </a:lnTo>
                    <a:lnTo>
                      <a:pt x="100" y="266"/>
                    </a:lnTo>
                    <a:lnTo>
                      <a:pt x="100" y="262"/>
                    </a:lnTo>
                    <a:lnTo>
                      <a:pt x="100" y="260"/>
                    </a:lnTo>
                    <a:lnTo>
                      <a:pt x="98" y="260"/>
                    </a:lnTo>
                    <a:lnTo>
                      <a:pt x="94" y="260"/>
                    </a:lnTo>
                    <a:lnTo>
                      <a:pt x="92" y="260"/>
                    </a:lnTo>
                    <a:lnTo>
                      <a:pt x="92" y="262"/>
                    </a:lnTo>
                    <a:lnTo>
                      <a:pt x="92" y="264"/>
                    </a:lnTo>
                    <a:lnTo>
                      <a:pt x="92" y="266"/>
                    </a:lnTo>
                    <a:lnTo>
                      <a:pt x="86" y="266"/>
                    </a:lnTo>
                    <a:lnTo>
                      <a:pt x="84" y="266"/>
                    </a:lnTo>
                    <a:lnTo>
                      <a:pt x="80" y="266"/>
                    </a:lnTo>
                    <a:lnTo>
                      <a:pt x="78" y="266"/>
                    </a:lnTo>
                    <a:lnTo>
                      <a:pt x="76" y="266"/>
                    </a:lnTo>
                    <a:lnTo>
                      <a:pt x="68" y="266"/>
                    </a:lnTo>
                    <a:lnTo>
                      <a:pt x="52" y="266"/>
                    </a:lnTo>
                    <a:lnTo>
                      <a:pt x="48" y="266"/>
                    </a:lnTo>
                    <a:lnTo>
                      <a:pt x="34" y="266"/>
                    </a:lnTo>
                    <a:lnTo>
                      <a:pt x="30" y="266"/>
                    </a:lnTo>
                    <a:lnTo>
                      <a:pt x="28" y="266"/>
                    </a:lnTo>
                    <a:lnTo>
                      <a:pt x="18" y="266"/>
                    </a:lnTo>
                    <a:lnTo>
                      <a:pt x="12" y="266"/>
                    </a:lnTo>
                    <a:lnTo>
                      <a:pt x="8" y="266"/>
                    </a:lnTo>
                    <a:lnTo>
                      <a:pt x="0" y="266"/>
                    </a:lnTo>
                    <a:lnTo>
                      <a:pt x="0" y="264"/>
                    </a:lnTo>
                    <a:lnTo>
                      <a:pt x="0" y="260"/>
                    </a:lnTo>
                    <a:lnTo>
                      <a:pt x="0" y="246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0" y="230"/>
                    </a:lnTo>
                    <a:lnTo>
                      <a:pt x="0" y="222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8" y="204"/>
                    </a:lnTo>
                    <a:lnTo>
                      <a:pt x="12" y="204"/>
                    </a:lnTo>
                    <a:lnTo>
                      <a:pt x="14" y="204"/>
                    </a:lnTo>
                    <a:lnTo>
                      <a:pt x="20" y="204"/>
                    </a:lnTo>
                    <a:lnTo>
                      <a:pt x="26" y="204"/>
                    </a:lnTo>
                    <a:lnTo>
                      <a:pt x="28" y="204"/>
                    </a:lnTo>
                    <a:lnTo>
                      <a:pt x="30" y="204"/>
                    </a:lnTo>
                    <a:lnTo>
                      <a:pt x="34" y="204"/>
                    </a:lnTo>
                    <a:lnTo>
                      <a:pt x="42" y="204"/>
                    </a:lnTo>
                    <a:lnTo>
                      <a:pt x="44" y="204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6" y="192"/>
                    </a:lnTo>
                    <a:lnTo>
                      <a:pt x="50" y="192"/>
                    </a:lnTo>
                    <a:lnTo>
                      <a:pt x="52" y="192"/>
                    </a:lnTo>
                    <a:lnTo>
                      <a:pt x="52" y="188"/>
                    </a:lnTo>
                    <a:lnTo>
                      <a:pt x="52" y="186"/>
                    </a:lnTo>
                    <a:lnTo>
                      <a:pt x="52" y="184"/>
                    </a:lnTo>
                    <a:lnTo>
                      <a:pt x="52" y="182"/>
                    </a:lnTo>
                    <a:lnTo>
                      <a:pt x="52" y="180"/>
                    </a:lnTo>
                    <a:lnTo>
                      <a:pt x="52" y="178"/>
                    </a:lnTo>
                    <a:lnTo>
                      <a:pt x="52" y="176"/>
                    </a:lnTo>
                    <a:lnTo>
                      <a:pt x="52" y="174"/>
                    </a:lnTo>
                    <a:lnTo>
                      <a:pt x="52" y="172"/>
                    </a:lnTo>
                    <a:lnTo>
                      <a:pt x="52" y="168"/>
                    </a:lnTo>
                    <a:lnTo>
                      <a:pt x="52" y="160"/>
                    </a:lnTo>
                    <a:lnTo>
                      <a:pt x="52" y="158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42"/>
                    </a:lnTo>
                    <a:lnTo>
                      <a:pt x="52" y="140"/>
                    </a:lnTo>
                    <a:lnTo>
                      <a:pt x="52" y="136"/>
                    </a:lnTo>
                    <a:lnTo>
                      <a:pt x="52" y="132"/>
                    </a:lnTo>
                    <a:lnTo>
                      <a:pt x="52" y="126"/>
                    </a:lnTo>
                    <a:lnTo>
                      <a:pt x="52" y="124"/>
                    </a:lnTo>
                    <a:lnTo>
                      <a:pt x="52" y="116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2" y="104"/>
                    </a:lnTo>
                    <a:lnTo>
                      <a:pt x="52" y="100"/>
                    </a:lnTo>
                    <a:lnTo>
                      <a:pt x="52" y="94"/>
                    </a:lnTo>
                    <a:lnTo>
                      <a:pt x="52" y="88"/>
                    </a:lnTo>
                    <a:lnTo>
                      <a:pt x="52" y="80"/>
                    </a:lnTo>
                    <a:lnTo>
                      <a:pt x="52" y="76"/>
                    </a:lnTo>
                    <a:lnTo>
                      <a:pt x="52" y="74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54" y="58"/>
                    </a:lnTo>
                    <a:lnTo>
                      <a:pt x="54" y="54"/>
                    </a:lnTo>
                    <a:lnTo>
                      <a:pt x="54" y="52"/>
                    </a:lnTo>
                    <a:lnTo>
                      <a:pt x="54" y="48"/>
                    </a:lnTo>
                    <a:lnTo>
                      <a:pt x="54" y="46"/>
                    </a:lnTo>
                    <a:lnTo>
                      <a:pt x="54" y="42"/>
                    </a:lnTo>
                    <a:lnTo>
                      <a:pt x="54" y="40"/>
                    </a:lnTo>
                    <a:lnTo>
                      <a:pt x="54" y="36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54" y="20"/>
                    </a:lnTo>
                    <a:lnTo>
                      <a:pt x="54" y="16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4" y="4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5" name="Freeform 102">
                <a:extLst>
                  <a:ext uri="{FF2B5EF4-FFF2-40B4-BE49-F238E27FC236}">
                    <a16:creationId xmlns:a16="http://schemas.microsoft.com/office/drawing/2014/main" id="{F40A7968-205E-F040-53C9-48DCF4C9C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025" y="3363913"/>
                <a:ext cx="247650" cy="481013"/>
              </a:xfrm>
              <a:custGeom>
                <a:avLst/>
                <a:gdLst>
                  <a:gd name="T0" fmla="*/ 136 w 156"/>
                  <a:gd name="T1" fmla="*/ 62 h 303"/>
                  <a:gd name="T2" fmla="*/ 136 w 156"/>
                  <a:gd name="T3" fmla="*/ 80 h 303"/>
                  <a:gd name="T4" fmla="*/ 136 w 156"/>
                  <a:gd name="T5" fmla="*/ 94 h 303"/>
                  <a:gd name="T6" fmla="*/ 134 w 156"/>
                  <a:gd name="T7" fmla="*/ 110 h 303"/>
                  <a:gd name="T8" fmla="*/ 132 w 156"/>
                  <a:gd name="T9" fmla="*/ 127 h 303"/>
                  <a:gd name="T10" fmla="*/ 128 w 156"/>
                  <a:gd name="T11" fmla="*/ 139 h 303"/>
                  <a:gd name="T12" fmla="*/ 128 w 156"/>
                  <a:gd name="T13" fmla="*/ 153 h 303"/>
                  <a:gd name="T14" fmla="*/ 126 w 156"/>
                  <a:gd name="T15" fmla="*/ 171 h 303"/>
                  <a:gd name="T16" fmla="*/ 124 w 156"/>
                  <a:gd name="T17" fmla="*/ 191 h 303"/>
                  <a:gd name="T18" fmla="*/ 120 w 156"/>
                  <a:gd name="T19" fmla="*/ 217 h 303"/>
                  <a:gd name="T20" fmla="*/ 116 w 156"/>
                  <a:gd name="T21" fmla="*/ 237 h 303"/>
                  <a:gd name="T22" fmla="*/ 112 w 156"/>
                  <a:gd name="T23" fmla="*/ 263 h 303"/>
                  <a:gd name="T24" fmla="*/ 110 w 156"/>
                  <a:gd name="T25" fmla="*/ 283 h 303"/>
                  <a:gd name="T26" fmla="*/ 98 w 156"/>
                  <a:gd name="T27" fmla="*/ 293 h 303"/>
                  <a:gd name="T28" fmla="*/ 108 w 156"/>
                  <a:gd name="T29" fmla="*/ 297 h 303"/>
                  <a:gd name="T30" fmla="*/ 106 w 156"/>
                  <a:gd name="T31" fmla="*/ 301 h 303"/>
                  <a:gd name="T32" fmla="*/ 90 w 156"/>
                  <a:gd name="T33" fmla="*/ 299 h 303"/>
                  <a:gd name="T34" fmla="*/ 76 w 156"/>
                  <a:gd name="T35" fmla="*/ 295 h 303"/>
                  <a:gd name="T36" fmla="*/ 74 w 156"/>
                  <a:gd name="T37" fmla="*/ 289 h 303"/>
                  <a:gd name="T38" fmla="*/ 66 w 156"/>
                  <a:gd name="T39" fmla="*/ 277 h 303"/>
                  <a:gd name="T40" fmla="*/ 60 w 156"/>
                  <a:gd name="T41" fmla="*/ 271 h 303"/>
                  <a:gd name="T42" fmla="*/ 48 w 156"/>
                  <a:gd name="T43" fmla="*/ 265 h 303"/>
                  <a:gd name="T44" fmla="*/ 36 w 156"/>
                  <a:gd name="T45" fmla="*/ 255 h 303"/>
                  <a:gd name="T46" fmla="*/ 36 w 156"/>
                  <a:gd name="T47" fmla="*/ 241 h 303"/>
                  <a:gd name="T48" fmla="*/ 34 w 156"/>
                  <a:gd name="T49" fmla="*/ 231 h 303"/>
                  <a:gd name="T50" fmla="*/ 30 w 156"/>
                  <a:gd name="T51" fmla="*/ 221 h 303"/>
                  <a:gd name="T52" fmla="*/ 28 w 156"/>
                  <a:gd name="T53" fmla="*/ 211 h 303"/>
                  <a:gd name="T54" fmla="*/ 24 w 156"/>
                  <a:gd name="T55" fmla="*/ 205 h 303"/>
                  <a:gd name="T56" fmla="*/ 30 w 156"/>
                  <a:gd name="T57" fmla="*/ 197 h 303"/>
                  <a:gd name="T58" fmla="*/ 30 w 156"/>
                  <a:gd name="T59" fmla="*/ 185 h 303"/>
                  <a:gd name="T60" fmla="*/ 24 w 156"/>
                  <a:gd name="T61" fmla="*/ 183 h 303"/>
                  <a:gd name="T62" fmla="*/ 20 w 156"/>
                  <a:gd name="T63" fmla="*/ 175 h 303"/>
                  <a:gd name="T64" fmla="*/ 18 w 156"/>
                  <a:gd name="T65" fmla="*/ 165 h 303"/>
                  <a:gd name="T66" fmla="*/ 28 w 156"/>
                  <a:gd name="T67" fmla="*/ 151 h 303"/>
                  <a:gd name="T68" fmla="*/ 20 w 156"/>
                  <a:gd name="T69" fmla="*/ 133 h 303"/>
                  <a:gd name="T70" fmla="*/ 18 w 156"/>
                  <a:gd name="T71" fmla="*/ 127 h 303"/>
                  <a:gd name="T72" fmla="*/ 18 w 156"/>
                  <a:gd name="T73" fmla="*/ 112 h 303"/>
                  <a:gd name="T74" fmla="*/ 14 w 156"/>
                  <a:gd name="T75" fmla="*/ 96 h 303"/>
                  <a:gd name="T76" fmla="*/ 12 w 156"/>
                  <a:gd name="T77" fmla="*/ 88 h 303"/>
                  <a:gd name="T78" fmla="*/ 4 w 156"/>
                  <a:gd name="T79" fmla="*/ 78 h 303"/>
                  <a:gd name="T80" fmla="*/ 12 w 156"/>
                  <a:gd name="T81" fmla="*/ 68 h 303"/>
                  <a:gd name="T82" fmla="*/ 6 w 156"/>
                  <a:gd name="T83" fmla="*/ 58 h 303"/>
                  <a:gd name="T84" fmla="*/ 2 w 156"/>
                  <a:gd name="T85" fmla="*/ 50 h 303"/>
                  <a:gd name="T86" fmla="*/ 6 w 156"/>
                  <a:gd name="T87" fmla="*/ 42 h 303"/>
                  <a:gd name="T88" fmla="*/ 2 w 156"/>
                  <a:gd name="T89" fmla="*/ 36 h 303"/>
                  <a:gd name="T90" fmla="*/ 10 w 156"/>
                  <a:gd name="T91" fmla="*/ 30 h 303"/>
                  <a:gd name="T92" fmla="*/ 24 w 156"/>
                  <a:gd name="T93" fmla="*/ 28 h 303"/>
                  <a:gd name="T94" fmla="*/ 40 w 156"/>
                  <a:gd name="T95" fmla="*/ 24 h 303"/>
                  <a:gd name="T96" fmla="*/ 60 w 156"/>
                  <a:gd name="T97" fmla="*/ 20 h 303"/>
                  <a:gd name="T98" fmla="*/ 76 w 156"/>
                  <a:gd name="T99" fmla="*/ 16 h 303"/>
                  <a:gd name="T100" fmla="*/ 94 w 156"/>
                  <a:gd name="T101" fmla="*/ 12 h 303"/>
                  <a:gd name="T102" fmla="*/ 116 w 156"/>
                  <a:gd name="T103" fmla="*/ 8 h 303"/>
                  <a:gd name="T104" fmla="*/ 134 w 156"/>
                  <a:gd name="T105" fmla="*/ 4 h 303"/>
                  <a:gd name="T106" fmla="*/ 150 w 156"/>
                  <a:gd name="T107" fmla="*/ 0 h 303"/>
                  <a:gd name="T108" fmla="*/ 150 w 156"/>
                  <a:gd name="T109" fmla="*/ 12 h 303"/>
                  <a:gd name="T110" fmla="*/ 144 w 156"/>
                  <a:gd name="T111" fmla="*/ 2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6" h="303">
                    <a:moveTo>
                      <a:pt x="140" y="38"/>
                    </a:move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6" y="68"/>
                    </a:lnTo>
                    <a:lnTo>
                      <a:pt x="136" y="72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6" y="78"/>
                    </a:lnTo>
                    <a:lnTo>
                      <a:pt x="136" y="78"/>
                    </a:lnTo>
                    <a:lnTo>
                      <a:pt x="136" y="80"/>
                    </a:lnTo>
                    <a:lnTo>
                      <a:pt x="136" y="82"/>
                    </a:lnTo>
                    <a:lnTo>
                      <a:pt x="136" y="84"/>
                    </a:lnTo>
                    <a:lnTo>
                      <a:pt x="136" y="86"/>
                    </a:lnTo>
                    <a:lnTo>
                      <a:pt x="136" y="88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6" y="100"/>
                    </a:lnTo>
                    <a:lnTo>
                      <a:pt x="136" y="102"/>
                    </a:lnTo>
                    <a:lnTo>
                      <a:pt x="134" y="102"/>
                    </a:lnTo>
                    <a:lnTo>
                      <a:pt x="134" y="108"/>
                    </a:lnTo>
                    <a:lnTo>
                      <a:pt x="134" y="110"/>
                    </a:lnTo>
                    <a:lnTo>
                      <a:pt x="134" y="112"/>
                    </a:lnTo>
                    <a:lnTo>
                      <a:pt x="134" y="114"/>
                    </a:lnTo>
                    <a:lnTo>
                      <a:pt x="132" y="117"/>
                    </a:lnTo>
                    <a:lnTo>
                      <a:pt x="132" y="119"/>
                    </a:lnTo>
                    <a:lnTo>
                      <a:pt x="132" y="121"/>
                    </a:lnTo>
                    <a:lnTo>
                      <a:pt x="132" y="123"/>
                    </a:lnTo>
                    <a:lnTo>
                      <a:pt x="132" y="127"/>
                    </a:lnTo>
                    <a:lnTo>
                      <a:pt x="130" y="129"/>
                    </a:lnTo>
                    <a:lnTo>
                      <a:pt x="130" y="131"/>
                    </a:lnTo>
                    <a:lnTo>
                      <a:pt x="130" y="133"/>
                    </a:lnTo>
                    <a:lnTo>
                      <a:pt x="130" y="135"/>
                    </a:lnTo>
                    <a:lnTo>
                      <a:pt x="130" y="137"/>
                    </a:lnTo>
                    <a:lnTo>
                      <a:pt x="130" y="139"/>
                    </a:lnTo>
                    <a:lnTo>
                      <a:pt x="128" y="139"/>
                    </a:lnTo>
                    <a:lnTo>
                      <a:pt x="128" y="141"/>
                    </a:lnTo>
                    <a:lnTo>
                      <a:pt x="128" y="143"/>
                    </a:lnTo>
                    <a:lnTo>
                      <a:pt x="128" y="145"/>
                    </a:lnTo>
                    <a:lnTo>
                      <a:pt x="128" y="147"/>
                    </a:lnTo>
                    <a:lnTo>
                      <a:pt x="128" y="149"/>
                    </a:lnTo>
                    <a:lnTo>
                      <a:pt x="128" y="151"/>
                    </a:lnTo>
                    <a:lnTo>
                      <a:pt x="128" y="153"/>
                    </a:lnTo>
                    <a:lnTo>
                      <a:pt x="126" y="153"/>
                    </a:lnTo>
                    <a:lnTo>
                      <a:pt x="126" y="155"/>
                    </a:lnTo>
                    <a:lnTo>
                      <a:pt x="126" y="159"/>
                    </a:lnTo>
                    <a:lnTo>
                      <a:pt x="126" y="163"/>
                    </a:lnTo>
                    <a:lnTo>
                      <a:pt x="126" y="167"/>
                    </a:lnTo>
                    <a:lnTo>
                      <a:pt x="126" y="169"/>
                    </a:lnTo>
                    <a:lnTo>
                      <a:pt x="126" y="171"/>
                    </a:lnTo>
                    <a:lnTo>
                      <a:pt x="126" y="173"/>
                    </a:lnTo>
                    <a:lnTo>
                      <a:pt x="126" y="175"/>
                    </a:lnTo>
                    <a:lnTo>
                      <a:pt x="126" y="175"/>
                    </a:lnTo>
                    <a:lnTo>
                      <a:pt x="126" y="177"/>
                    </a:lnTo>
                    <a:lnTo>
                      <a:pt x="124" y="183"/>
                    </a:lnTo>
                    <a:lnTo>
                      <a:pt x="124" y="189"/>
                    </a:lnTo>
                    <a:lnTo>
                      <a:pt x="124" y="191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203"/>
                    </a:lnTo>
                    <a:lnTo>
                      <a:pt x="120" y="209"/>
                    </a:lnTo>
                    <a:lnTo>
                      <a:pt x="120" y="211"/>
                    </a:lnTo>
                    <a:lnTo>
                      <a:pt x="120" y="213"/>
                    </a:lnTo>
                    <a:lnTo>
                      <a:pt x="120" y="217"/>
                    </a:lnTo>
                    <a:lnTo>
                      <a:pt x="120" y="219"/>
                    </a:lnTo>
                    <a:lnTo>
                      <a:pt x="118" y="223"/>
                    </a:lnTo>
                    <a:lnTo>
                      <a:pt x="118" y="227"/>
                    </a:lnTo>
                    <a:lnTo>
                      <a:pt x="118" y="229"/>
                    </a:lnTo>
                    <a:lnTo>
                      <a:pt x="118" y="231"/>
                    </a:lnTo>
                    <a:lnTo>
                      <a:pt x="118" y="233"/>
                    </a:lnTo>
                    <a:lnTo>
                      <a:pt x="116" y="237"/>
                    </a:lnTo>
                    <a:lnTo>
                      <a:pt x="116" y="241"/>
                    </a:lnTo>
                    <a:lnTo>
                      <a:pt x="116" y="245"/>
                    </a:lnTo>
                    <a:lnTo>
                      <a:pt x="116" y="249"/>
                    </a:lnTo>
                    <a:lnTo>
                      <a:pt x="114" y="255"/>
                    </a:lnTo>
                    <a:lnTo>
                      <a:pt x="114" y="257"/>
                    </a:lnTo>
                    <a:lnTo>
                      <a:pt x="114" y="261"/>
                    </a:lnTo>
                    <a:lnTo>
                      <a:pt x="112" y="263"/>
                    </a:lnTo>
                    <a:lnTo>
                      <a:pt x="112" y="265"/>
                    </a:lnTo>
                    <a:lnTo>
                      <a:pt x="112" y="267"/>
                    </a:lnTo>
                    <a:lnTo>
                      <a:pt x="112" y="269"/>
                    </a:lnTo>
                    <a:lnTo>
                      <a:pt x="112" y="271"/>
                    </a:lnTo>
                    <a:lnTo>
                      <a:pt x="110" y="273"/>
                    </a:lnTo>
                    <a:lnTo>
                      <a:pt x="110" y="275"/>
                    </a:lnTo>
                    <a:lnTo>
                      <a:pt x="110" y="283"/>
                    </a:lnTo>
                    <a:lnTo>
                      <a:pt x="110" y="285"/>
                    </a:lnTo>
                    <a:lnTo>
                      <a:pt x="110" y="287"/>
                    </a:lnTo>
                    <a:lnTo>
                      <a:pt x="108" y="287"/>
                    </a:lnTo>
                    <a:lnTo>
                      <a:pt x="104" y="287"/>
                    </a:lnTo>
                    <a:lnTo>
                      <a:pt x="102" y="289"/>
                    </a:lnTo>
                    <a:lnTo>
                      <a:pt x="100" y="289"/>
                    </a:lnTo>
                    <a:lnTo>
                      <a:pt x="98" y="293"/>
                    </a:lnTo>
                    <a:lnTo>
                      <a:pt x="98" y="295"/>
                    </a:lnTo>
                    <a:lnTo>
                      <a:pt x="100" y="297"/>
                    </a:lnTo>
                    <a:lnTo>
                      <a:pt x="102" y="295"/>
                    </a:lnTo>
                    <a:lnTo>
                      <a:pt x="104" y="295"/>
                    </a:lnTo>
                    <a:lnTo>
                      <a:pt x="106" y="295"/>
                    </a:lnTo>
                    <a:lnTo>
                      <a:pt x="106" y="297"/>
                    </a:lnTo>
                    <a:lnTo>
                      <a:pt x="108" y="297"/>
                    </a:lnTo>
                    <a:lnTo>
                      <a:pt x="110" y="295"/>
                    </a:lnTo>
                    <a:lnTo>
                      <a:pt x="112" y="297"/>
                    </a:lnTo>
                    <a:lnTo>
                      <a:pt x="112" y="299"/>
                    </a:lnTo>
                    <a:lnTo>
                      <a:pt x="110" y="299"/>
                    </a:lnTo>
                    <a:lnTo>
                      <a:pt x="110" y="301"/>
                    </a:lnTo>
                    <a:lnTo>
                      <a:pt x="108" y="301"/>
                    </a:lnTo>
                    <a:lnTo>
                      <a:pt x="106" y="301"/>
                    </a:lnTo>
                    <a:lnTo>
                      <a:pt x="106" y="303"/>
                    </a:lnTo>
                    <a:lnTo>
                      <a:pt x="104" y="303"/>
                    </a:lnTo>
                    <a:lnTo>
                      <a:pt x="100" y="303"/>
                    </a:lnTo>
                    <a:lnTo>
                      <a:pt x="96" y="301"/>
                    </a:lnTo>
                    <a:lnTo>
                      <a:pt x="94" y="301"/>
                    </a:lnTo>
                    <a:lnTo>
                      <a:pt x="92" y="299"/>
                    </a:lnTo>
                    <a:lnTo>
                      <a:pt x="90" y="299"/>
                    </a:lnTo>
                    <a:lnTo>
                      <a:pt x="88" y="297"/>
                    </a:lnTo>
                    <a:lnTo>
                      <a:pt x="86" y="297"/>
                    </a:lnTo>
                    <a:lnTo>
                      <a:pt x="80" y="295"/>
                    </a:lnTo>
                    <a:lnTo>
                      <a:pt x="78" y="293"/>
                    </a:lnTo>
                    <a:lnTo>
                      <a:pt x="78" y="293"/>
                    </a:lnTo>
                    <a:lnTo>
                      <a:pt x="78" y="295"/>
                    </a:lnTo>
                    <a:lnTo>
                      <a:pt x="76" y="295"/>
                    </a:lnTo>
                    <a:lnTo>
                      <a:pt x="76" y="297"/>
                    </a:lnTo>
                    <a:lnTo>
                      <a:pt x="74" y="295"/>
                    </a:lnTo>
                    <a:lnTo>
                      <a:pt x="72" y="295"/>
                    </a:lnTo>
                    <a:lnTo>
                      <a:pt x="72" y="293"/>
                    </a:lnTo>
                    <a:lnTo>
                      <a:pt x="74" y="293"/>
                    </a:lnTo>
                    <a:lnTo>
                      <a:pt x="74" y="291"/>
                    </a:lnTo>
                    <a:lnTo>
                      <a:pt x="74" y="289"/>
                    </a:lnTo>
                    <a:lnTo>
                      <a:pt x="74" y="287"/>
                    </a:lnTo>
                    <a:lnTo>
                      <a:pt x="74" y="285"/>
                    </a:lnTo>
                    <a:lnTo>
                      <a:pt x="72" y="281"/>
                    </a:lnTo>
                    <a:lnTo>
                      <a:pt x="70" y="279"/>
                    </a:lnTo>
                    <a:lnTo>
                      <a:pt x="70" y="277"/>
                    </a:lnTo>
                    <a:lnTo>
                      <a:pt x="68" y="277"/>
                    </a:lnTo>
                    <a:lnTo>
                      <a:pt x="66" y="277"/>
                    </a:lnTo>
                    <a:lnTo>
                      <a:pt x="64" y="279"/>
                    </a:lnTo>
                    <a:lnTo>
                      <a:pt x="64" y="277"/>
                    </a:lnTo>
                    <a:lnTo>
                      <a:pt x="64" y="275"/>
                    </a:lnTo>
                    <a:lnTo>
                      <a:pt x="64" y="273"/>
                    </a:lnTo>
                    <a:lnTo>
                      <a:pt x="62" y="273"/>
                    </a:lnTo>
                    <a:lnTo>
                      <a:pt x="62" y="271"/>
                    </a:lnTo>
                    <a:lnTo>
                      <a:pt x="60" y="271"/>
                    </a:lnTo>
                    <a:lnTo>
                      <a:pt x="58" y="271"/>
                    </a:lnTo>
                    <a:lnTo>
                      <a:pt x="56" y="271"/>
                    </a:lnTo>
                    <a:lnTo>
                      <a:pt x="56" y="269"/>
                    </a:lnTo>
                    <a:lnTo>
                      <a:pt x="54" y="269"/>
                    </a:lnTo>
                    <a:lnTo>
                      <a:pt x="54" y="267"/>
                    </a:lnTo>
                    <a:lnTo>
                      <a:pt x="50" y="265"/>
                    </a:lnTo>
                    <a:lnTo>
                      <a:pt x="48" y="265"/>
                    </a:lnTo>
                    <a:lnTo>
                      <a:pt x="48" y="263"/>
                    </a:lnTo>
                    <a:lnTo>
                      <a:pt x="44" y="261"/>
                    </a:lnTo>
                    <a:lnTo>
                      <a:pt x="42" y="259"/>
                    </a:lnTo>
                    <a:lnTo>
                      <a:pt x="40" y="257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4" y="249"/>
                    </a:lnTo>
                    <a:lnTo>
                      <a:pt x="34" y="245"/>
                    </a:lnTo>
                    <a:lnTo>
                      <a:pt x="34" y="243"/>
                    </a:lnTo>
                    <a:lnTo>
                      <a:pt x="36" y="243"/>
                    </a:lnTo>
                    <a:lnTo>
                      <a:pt x="36" y="241"/>
                    </a:lnTo>
                    <a:lnTo>
                      <a:pt x="34" y="239"/>
                    </a:lnTo>
                    <a:lnTo>
                      <a:pt x="32" y="239"/>
                    </a:lnTo>
                    <a:lnTo>
                      <a:pt x="32" y="241"/>
                    </a:lnTo>
                    <a:lnTo>
                      <a:pt x="30" y="241"/>
                    </a:lnTo>
                    <a:lnTo>
                      <a:pt x="30" y="239"/>
                    </a:lnTo>
                    <a:lnTo>
                      <a:pt x="32" y="233"/>
                    </a:lnTo>
                    <a:lnTo>
                      <a:pt x="34" y="231"/>
                    </a:lnTo>
                    <a:lnTo>
                      <a:pt x="34" y="229"/>
                    </a:lnTo>
                    <a:lnTo>
                      <a:pt x="32" y="227"/>
                    </a:lnTo>
                    <a:lnTo>
                      <a:pt x="30" y="225"/>
                    </a:lnTo>
                    <a:lnTo>
                      <a:pt x="30" y="225"/>
                    </a:lnTo>
                    <a:lnTo>
                      <a:pt x="30" y="223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28" y="221"/>
                    </a:lnTo>
                    <a:lnTo>
                      <a:pt x="28" y="219"/>
                    </a:lnTo>
                    <a:lnTo>
                      <a:pt x="28" y="217"/>
                    </a:lnTo>
                    <a:lnTo>
                      <a:pt x="30" y="217"/>
                    </a:lnTo>
                    <a:lnTo>
                      <a:pt x="30" y="215"/>
                    </a:lnTo>
                    <a:lnTo>
                      <a:pt x="28" y="213"/>
                    </a:lnTo>
                    <a:lnTo>
                      <a:pt x="28" y="211"/>
                    </a:lnTo>
                    <a:lnTo>
                      <a:pt x="30" y="211"/>
                    </a:lnTo>
                    <a:lnTo>
                      <a:pt x="30" y="211"/>
                    </a:lnTo>
                    <a:lnTo>
                      <a:pt x="30" y="209"/>
                    </a:lnTo>
                    <a:lnTo>
                      <a:pt x="30" y="207"/>
                    </a:lnTo>
                    <a:lnTo>
                      <a:pt x="28" y="205"/>
                    </a:lnTo>
                    <a:lnTo>
                      <a:pt x="26" y="205"/>
                    </a:lnTo>
                    <a:lnTo>
                      <a:pt x="24" y="205"/>
                    </a:lnTo>
                    <a:lnTo>
                      <a:pt x="22" y="201"/>
                    </a:lnTo>
                    <a:lnTo>
                      <a:pt x="24" y="201"/>
                    </a:lnTo>
                    <a:lnTo>
                      <a:pt x="26" y="201"/>
                    </a:lnTo>
                    <a:lnTo>
                      <a:pt x="28" y="203"/>
                    </a:lnTo>
                    <a:lnTo>
                      <a:pt x="28" y="201"/>
                    </a:lnTo>
                    <a:lnTo>
                      <a:pt x="30" y="199"/>
                    </a:lnTo>
                    <a:lnTo>
                      <a:pt x="30" y="197"/>
                    </a:lnTo>
                    <a:lnTo>
                      <a:pt x="28" y="193"/>
                    </a:lnTo>
                    <a:lnTo>
                      <a:pt x="28" y="191"/>
                    </a:lnTo>
                    <a:lnTo>
                      <a:pt x="26" y="191"/>
                    </a:lnTo>
                    <a:lnTo>
                      <a:pt x="26" y="189"/>
                    </a:lnTo>
                    <a:lnTo>
                      <a:pt x="28" y="189"/>
                    </a:lnTo>
                    <a:lnTo>
                      <a:pt x="28" y="185"/>
                    </a:lnTo>
                    <a:lnTo>
                      <a:pt x="30" y="185"/>
                    </a:lnTo>
                    <a:lnTo>
                      <a:pt x="30" y="183"/>
                    </a:lnTo>
                    <a:lnTo>
                      <a:pt x="28" y="183"/>
                    </a:lnTo>
                    <a:lnTo>
                      <a:pt x="28" y="185"/>
                    </a:lnTo>
                    <a:lnTo>
                      <a:pt x="26" y="185"/>
                    </a:lnTo>
                    <a:lnTo>
                      <a:pt x="24" y="185"/>
                    </a:lnTo>
                    <a:lnTo>
                      <a:pt x="26" y="185"/>
                    </a:lnTo>
                    <a:lnTo>
                      <a:pt x="24" y="183"/>
                    </a:lnTo>
                    <a:lnTo>
                      <a:pt x="22" y="181"/>
                    </a:lnTo>
                    <a:lnTo>
                      <a:pt x="24" y="179"/>
                    </a:lnTo>
                    <a:lnTo>
                      <a:pt x="22" y="179"/>
                    </a:lnTo>
                    <a:lnTo>
                      <a:pt x="22" y="177"/>
                    </a:lnTo>
                    <a:lnTo>
                      <a:pt x="22" y="175"/>
                    </a:lnTo>
                    <a:lnTo>
                      <a:pt x="20" y="175"/>
                    </a:lnTo>
                    <a:lnTo>
                      <a:pt x="20" y="175"/>
                    </a:lnTo>
                    <a:lnTo>
                      <a:pt x="20" y="173"/>
                    </a:lnTo>
                    <a:lnTo>
                      <a:pt x="20" y="171"/>
                    </a:lnTo>
                    <a:lnTo>
                      <a:pt x="18" y="171"/>
                    </a:lnTo>
                    <a:lnTo>
                      <a:pt x="18" y="169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8" y="165"/>
                    </a:lnTo>
                    <a:lnTo>
                      <a:pt x="20" y="165"/>
                    </a:lnTo>
                    <a:lnTo>
                      <a:pt x="22" y="161"/>
                    </a:lnTo>
                    <a:lnTo>
                      <a:pt x="24" y="159"/>
                    </a:lnTo>
                    <a:lnTo>
                      <a:pt x="24" y="157"/>
                    </a:lnTo>
                    <a:lnTo>
                      <a:pt x="24" y="155"/>
                    </a:lnTo>
                    <a:lnTo>
                      <a:pt x="28" y="153"/>
                    </a:lnTo>
                    <a:lnTo>
                      <a:pt x="28" y="151"/>
                    </a:lnTo>
                    <a:lnTo>
                      <a:pt x="28" y="147"/>
                    </a:lnTo>
                    <a:lnTo>
                      <a:pt x="28" y="143"/>
                    </a:lnTo>
                    <a:lnTo>
                      <a:pt x="24" y="141"/>
                    </a:lnTo>
                    <a:lnTo>
                      <a:pt x="20" y="137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0" y="133"/>
                    </a:lnTo>
                    <a:lnTo>
                      <a:pt x="18" y="131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22" y="129"/>
                    </a:lnTo>
                    <a:lnTo>
                      <a:pt x="22" y="127"/>
                    </a:lnTo>
                    <a:lnTo>
                      <a:pt x="20" y="127"/>
                    </a:lnTo>
                    <a:lnTo>
                      <a:pt x="18" y="127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16" y="123"/>
                    </a:lnTo>
                    <a:lnTo>
                      <a:pt x="16" y="119"/>
                    </a:lnTo>
                    <a:lnTo>
                      <a:pt x="16" y="117"/>
                    </a:lnTo>
                    <a:lnTo>
                      <a:pt x="16" y="114"/>
                    </a:lnTo>
                    <a:lnTo>
                      <a:pt x="18" y="112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6" y="102"/>
                    </a:lnTo>
                    <a:lnTo>
                      <a:pt x="14" y="100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4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2" y="88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8"/>
                    </a:lnTo>
                    <a:lnTo>
                      <a:pt x="6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8" y="28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40" y="24"/>
                    </a:lnTo>
                    <a:lnTo>
                      <a:pt x="44" y="24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8" y="20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6" y="18"/>
                    </a:lnTo>
                    <a:lnTo>
                      <a:pt x="70" y="18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6" y="16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4" y="10"/>
                    </a:lnTo>
                    <a:lnTo>
                      <a:pt x="108" y="10"/>
                    </a:lnTo>
                    <a:lnTo>
                      <a:pt x="114" y="8"/>
                    </a:lnTo>
                    <a:lnTo>
                      <a:pt x="116" y="8"/>
                    </a:lnTo>
                    <a:lnTo>
                      <a:pt x="118" y="8"/>
                    </a:lnTo>
                    <a:lnTo>
                      <a:pt x="122" y="6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8" y="4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6" y="2"/>
                    </a:lnTo>
                    <a:lnTo>
                      <a:pt x="154" y="4"/>
                    </a:lnTo>
                    <a:lnTo>
                      <a:pt x="152" y="10"/>
                    </a:lnTo>
                    <a:lnTo>
                      <a:pt x="150" y="12"/>
                    </a:lnTo>
                    <a:lnTo>
                      <a:pt x="150" y="14"/>
                    </a:lnTo>
                    <a:lnTo>
                      <a:pt x="148" y="18"/>
                    </a:lnTo>
                    <a:lnTo>
                      <a:pt x="148" y="20"/>
                    </a:lnTo>
                    <a:lnTo>
                      <a:pt x="146" y="24"/>
                    </a:lnTo>
                    <a:lnTo>
                      <a:pt x="146" y="26"/>
                    </a:lnTo>
                    <a:lnTo>
                      <a:pt x="144" y="26"/>
                    </a:lnTo>
                    <a:lnTo>
                      <a:pt x="144" y="28"/>
                    </a:lnTo>
                    <a:lnTo>
                      <a:pt x="142" y="30"/>
                    </a:lnTo>
                    <a:lnTo>
                      <a:pt x="142" y="30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6" name="Freeform 107">
                <a:extLst>
                  <a:ext uri="{FF2B5EF4-FFF2-40B4-BE49-F238E27FC236}">
                    <a16:creationId xmlns:a16="http://schemas.microsoft.com/office/drawing/2014/main" id="{5AAA50B5-11B2-4568-C63A-D9FBC79F3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663" y="1428750"/>
                <a:ext cx="373063" cy="322263"/>
              </a:xfrm>
              <a:custGeom>
                <a:avLst/>
                <a:gdLst>
                  <a:gd name="T0" fmla="*/ 98 w 235"/>
                  <a:gd name="T1" fmla="*/ 26 h 203"/>
                  <a:gd name="T2" fmla="*/ 112 w 235"/>
                  <a:gd name="T3" fmla="*/ 28 h 203"/>
                  <a:gd name="T4" fmla="*/ 120 w 235"/>
                  <a:gd name="T5" fmla="*/ 30 h 203"/>
                  <a:gd name="T6" fmla="*/ 128 w 235"/>
                  <a:gd name="T7" fmla="*/ 32 h 203"/>
                  <a:gd name="T8" fmla="*/ 138 w 235"/>
                  <a:gd name="T9" fmla="*/ 30 h 203"/>
                  <a:gd name="T10" fmla="*/ 146 w 235"/>
                  <a:gd name="T11" fmla="*/ 36 h 203"/>
                  <a:gd name="T12" fmla="*/ 152 w 235"/>
                  <a:gd name="T13" fmla="*/ 38 h 203"/>
                  <a:gd name="T14" fmla="*/ 160 w 235"/>
                  <a:gd name="T15" fmla="*/ 46 h 203"/>
                  <a:gd name="T16" fmla="*/ 168 w 235"/>
                  <a:gd name="T17" fmla="*/ 52 h 203"/>
                  <a:gd name="T18" fmla="*/ 174 w 235"/>
                  <a:gd name="T19" fmla="*/ 58 h 203"/>
                  <a:gd name="T20" fmla="*/ 178 w 235"/>
                  <a:gd name="T21" fmla="*/ 64 h 203"/>
                  <a:gd name="T22" fmla="*/ 186 w 235"/>
                  <a:gd name="T23" fmla="*/ 71 h 203"/>
                  <a:gd name="T24" fmla="*/ 192 w 235"/>
                  <a:gd name="T25" fmla="*/ 71 h 203"/>
                  <a:gd name="T26" fmla="*/ 204 w 235"/>
                  <a:gd name="T27" fmla="*/ 77 h 203"/>
                  <a:gd name="T28" fmla="*/ 204 w 235"/>
                  <a:gd name="T29" fmla="*/ 87 h 203"/>
                  <a:gd name="T30" fmla="*/ 215 w 235"/>
                  <a:gd name="T31" fmla="*/ 87 h 203"/>
                  <a:gd name="T32" fmla="*/ 225 w 235"/>
                  <a:gd name="T33" fmla="*/ 89 h 203"/>
                  <a:gd name="T34" fmla="*/ 233 w 235"/>
                  <a:gd name="T35" fmla="*/ 95 h 203"/>
                  <a:gd name="T36" fmla="*/ 223 w 235"/>
                  <a:gd name="T37" fmla="*/ 109 h 203"/>
                  <a:gd name="T38" fmla="*/ 223 w 235"/>
                  <a:gd name="T39" fmla="*/ 119 h 203"/>
                  <a:gd name="T40" fmla="*/ 223 w 235"/>
                  <a:gd name="T41" fmla="*/ 129 h 203"/>
                  <a:gd name="T42" fmla="*/ 231 w 235"/>
                  <a:gd name="T43" fmla="*/ 139 h 203"/>
                  <a:gd name="T44" fmla="*/ 229 w 235"/>
                  <a:gd name="T45" fmla="*/ 149 h 203"/>
                  <a:gd name="T46" fmla="*/ 231 w 235"/>
                  <a:gd name="T47" fmla="*/ 161 h 203"/>
                  <a:gd name="T48" fmla="*/ 223 w 235"/>
                  <a:gd name="T49" fmla="*/ 169 h 203"/>
                  <a:gd name="T50" fmla="*/ 223 w 235"/>
                  <a:gd name="T51" fmla="*/ 177 h 203"/>
                  <a:gd name="T52" fmla="*/ 213 w 235"/>
                  <a:gd name="T53" fmla="*/ 183 h 203"/>
                  <a:gd name="T54" fmla="*/ 196 w 235"/>
                  <a:gd name="T55" fmla="*/ 189 h 203"/>
                  <a:gd name="T56" fmla="*/ 178 w 235"/>
                  <a:gd name="T57" fmla="*/ 193 h 203"/>
                  <a:gd name="T58" fmla="*/ 160 w 235"/>
                  <a:gd name="T59" fmla="*/ 201 h 203"/>
                  <a:gd name="T60" fmla="*/ 148 w 235"/>
                  <a:gd name="T61" fmla="*/ 199 h 203"/>
                  <a:gd name="T62" fmla="*/ 142 w 235"/>
                  <a:gd name="T63" fmla="*/ 193 h 203"/>
                  <a:gd name="T64" fmla="*/ 134 w 235"/>
                  <a:gd name="T65" fmla="*/ 189 h 203"/>
                  <a:gd name="T66" fmla="*/ 126 w 235"/>
                  <a:gd name="T67" fmla="*/ 177 h 203"/>
                  <a:gd name="T68" fmla="*/ 124 w 235"/>
                  <a:gd name="T69" fmla="*/ 165 h 203"/>
                  <a:gd name="T70" fmla="*/ 120 w 235"/>
                  <a:gd name="T71" fmla="*/ 153 h 203"/>
                  <a:gd name="T72" fmla="*/ 112 w 235"/>
                  <a:gd name="T73" fmla="*/ 141 h 203"/>
                  <a:gd name="T74" fmla="*/ 104 w 235"/>
                  <a:gd name="T75" fmla="*/ 129 h 203"/>
                  <a:gd name="T76" fmla="*/ 98 w 235"/>
                  <a:gd name="T77" fmla="*/ 121 h 203"/>
                  <a:gd name="T78" fmla="*/ 86 w 235"/>
                  <a:gd name="T79" fmla="*/ 115 h 203"/>
                  <a:gd name="T80" fmla="*/ 78 w 235"/>
                  <a:gd name="T81" fmla="*/ 111 h 203"/>
                  <a:gd name="T82" fmla="*/ 64 w 235"/>
                  <a:gd name="T83" fmla="*/ 101 h 203"/>
                  <a:gd name="T84" fmla="*/ 50 w 235"/>
                  <a:gd name="T85" fmla="*/ 93 h 203"/>
                  <a:gd name="T86" fmla="*/ 42 w 235"/>
                  <a:gd name="T87" fmla="*/ 83 h 203"/>
                  <a:gd name="T88" fmla="*/ 38 w 235"/>
                  <a:gd name="T89" fmla="*/ 69 h 203"/>
                  <a:gd name="T90" fmla="*/ 34 w 235"/>
                  <a:gd name="T91" fmla="*/ 64 h 203"/>
                  <a:gd name="T92" fmla="*/ 22 w 235"/>
                  <a:gd name="T93" fmla="*/ 64 h 203"/>
                  <a:gd name="T94" fmla="*/ 14 w 235"/>
                  <a:gd name="T95" fmla="*/ 60 h 203"/>
                  <a:gd name="T96" fmla="*/ 10 w 235"/>
                  <a:gd name="T97" fmla="*/ 50 h 203"/>
                  <a:gd name="T98" fmla="*/ 4 w 235"/>
                  <a:gd name="T99" fmla="*/ 44 h 203"/>
                  <a:gd name="T100" fmla="*/ 0 w 235"/>
                  <a:gd name="T101" fmla="*/ 46 h 203"/>
                  <a:gd name="T102" fmla="*/ 18 w 235"/>
                  <a:gd name="T103" fmla="*/ 36 h 203"/>
                  <a:gd name="T104" fmla="*/ 34 w 235"/>
                  <a:gd name="T105" fmla="*/ 24 h 203"/>
                  <a:gd name="T106" fmla="*/ 44 w 235"/>
                  <a:gd name="T107" fmla="*/ 16 h 203"/>
                  <a:gd name="T108" fmla="*/ 56 w 235"/>
                  <a:gd name="T109" fmla="*/ 8 h 203"/>
                  <a:gd name="T110" fmla="*/ 74 w 235"/>
                  <a:gd name="T111" fmla="*/ 4 h 203"/>
                  <a:gd name="T112" fmla="*/ 80 w 235"/>
                  <a:gd name="T113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5" h="203">
                    <a:moveTo>
                      <a:pt x="88" y="26"/>
                    </a:moveTo>
                    <a:lnTo>
                      <a:pt x="90" y="28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6"/>
                    </a:lnTo>
                    <a:lnTo>
                      <a:pt x="114" y="26"/>
                    </a:lnTo>
                    <a:lnTo>
                      <a:pt x="114" y="28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6" y="32"/>
                    </a:lnTo>
                    <a:lnTo>
                      <a:pt x="126" y="30"/>
                    </a:lnTo>
                    <a:lnTo>
                      <a:pt x="126" y="30"/>
                    </a:lnTo>
                    <a:lnTo>
                      <a:pt x="126" y="32"/>
                    </a:lnTo>
                    <a:lnTo>
                      <a:pt x="128" y="32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2" y="34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36" y="30"/>
                    </a:lnTo>
                    <a:lnTo>
                      <a:pt x="138" y="30"/>
                    </a:lnTo>
                    <a:lnTo>
                      <a:pt x="140" y="30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0" y="36"/>
                    </a:lnTo>
                    <a:lnTo>
                      <a:pt x="150" y="38"/>
                    </a:lnTo>
                    <a:lnTo>
                      <a:pt x="152" y="38"/>
                    </a:lnTo>
                    <a:lnTo>
                      <a:pt x="152" y="40"/>
                    </a:lnTo>
                    <a:lnTo>
                      <a:pt x="152" y="38"/>
                    </a:lnTo>
                    <a:lnTo>
                      <a:pt x="152" y="40"/>
                    </a:lnTo>
                    <a:lnTo>
                      <a:pt x="154" y="40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0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6" y="50"/>
                    </a:lnTo>
                    <a:lnTo>
                      <a:pt x="168" y="50"/>
                    </a:lnTo>
                    <a:lnTo>
                      <a:pt x="168" y="52"/>
                    </a:lnTo>
                    <a:lnTo>
                      <a:pt x="166" y="52"/>
                    </a:lnTo>
                    <a:lnTo>
                      <a:pt x="168" y="54"/>
                    </a:lnTo>
                    <a:lnTo>
                      <a:pt x="170" y="54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2" y="58"/>
                    </a:lnTo>
                    <a:lnTo>
                      <a:pt x="174" y="58"/>
                    </a:lnTo>
                    <a:lnTo>
                      <a:pt x="174" y="60"/>
                    </a:lnTo>
                    <a:lnTo>
                      <a:pt x="174" y="60"/>
                    </a:lnTo>
                    <a:lnTo>
                      <a:pt x="176" y="60"/>
                    </a:lnTo>
                    <a:lnTo>
                      <a:pt x="176" y="58"/>
                    </a:lnTo>
                    <a:lnTo>
                      <a:pt x="178" y="60"/>
                    </a:lnTo>
                    <a:lnTo>
                      <a:pt x="178" y="62"/>
                    </a:lnTo>
                    <a:lnTo>
                      <a:pt x="178" y="64"/>
                    </a:lnTo>
                    <a:lnTo>
                      <a:pt x="180" y="64"/>
                    </a:lnTo>
                    <a:lnTo>
                      <a:pt x="180" y="67"/>
                    </a:lnTo>
                    <a:lnTo>
                      <a:pt x="180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6" y="69"/>
                    </a:lnTo>
                    <a:lnTo>
                      <a:pt x="188" y="69"/>
                    </a:lnTo>
                    <a:lnTo>
                      <a:pt x="188" y="67"/>
                    </a:lnTo>
                    <a:lnTo>
                      <a:pt x="190" y="67"/>
                    </a:lnTo>
                    <a:lnTo>
                      <a:pt x="190" y="69"/>
                    </a:lnTo>
                    <a:lnTo>
                      <a:pt x="192" y="69"/>
                    </a:lnTo>
                    <a:lnTo>
                      <a:pt x="192" y="71"/>
                    </a:lnTo>
                    <a:lnTo>
                      <a:pt x="194" y="71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200" y="73"/>
                    </a:lnTo>
                    <a:lnTo>
                      <a:pt x="202" y="73"/>
                    </a:lnTo>
                    <a:lnTo>
                      <a:pt x="202" y="75"/>
                    </a:lnTo>
                    <a:lnTo>
                      <a:pt x="204" y="77"/>
                    </a:lnTo>
                    <a:lnTo>
                      <a:pt x="204" y="79"/>
                    </a:lnTo>
                    <a:lnTo>
                      <a:pt x="204" y="81"/>
                    </a:lnTo>
                    <a:lnTo>
                      <a:pt x="202" y="81"/>
                    </a:lnTo>
                    <a:lnTo>
                      <a:pt x="202" y="83"/>
                    </a:lnTo>
                    <a:lnTo>
                      <a:pt x="204" y="83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7" y="87"/>
                    </a:lnTo>
                    <a:lnTo>
                      <a:pt x="209" y="87"/>
                    </a:lnTo>
                    <a:lnTo>
                      <a:pt x="209" y="85"/>
                    </a:lnTo>
                    <a:lnTo>
                      <a:pt x="211" y="85"/>
                    </a:lnTo>
                    <a:lnTo>
                      <a:pt x="213" y="85"/>
                    </a:lnTo>
                    <a:lnTo>
                      <a:pt x="215" y="85"/>
                    </a:lnTo>
                    <a:lnTo>
                      <a:pt x="215" y="87"/>
                    </a:lnTo>
                    <a:lnTo>
                      <a:pt x="217" y="87"/>
                    </a:lnTo>
                    <a:lnTo>
                      <a:pt x="217" y="89"/>
                    </a:lnTo>
                    <a:lnTo>
                      <a:pt x="219" y="89"/>
                    </a:lnTo>
                    <a:lnTo>
                      <a:pt x="221" y="89"/>
                    </a:lnTo>
                    <a:lnTo>
                      <a:pt x="223" y="89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7" y="89"/>
                    </a:lnTo>
                    <a:lnTo>
                      <a:pt x="229" y="89"/>
                    </a:lnTo>
                    <a:lnTo>
                      <a:pt x="231" y="91"/>
                    </a:lnTo>
                    <a:lnTo>
                      <a:pt x="233" y="91"/>
                    </a:lnTo>
                    <a:lnTo>
                      <a:pt x="235" y="91"/>
                    </a:lnTo>
                    <a:lnTo>
                      <a:pt x="235" y="93"/>
                    </a:lnTo>
                    <a:lnTo>
                      <a:pt x="233" y="95"/>
                    </a:lnTo>
                    <a:lnTo>
                      <a:pt x="231" y="97"/>
                    </a:lnTo>
                    <a:lnTo>
                      <a:pt x="231" y="97"/>
                    </a:lnTo>
                    <a:lnTo>
                      <a:pt x="229" y="99"/>
                    </a:lnTo>
                    <a:lnTo>
                      <a:pt x="227" y="101"/>
                    </a:lnTo>
                    <a:lnTo>
                      <a:pt x="225" y="103"/>
                    </a:lnTo>
                    <a:lnTo>
                      <a:pt x="225" y="105"/>
                    </a:lnTo>
                    <a:lnTo>
                      <a:pt x="223" y="109"/>
                    </a:lnTo>
                    <a:lnTo>
                      <a:pt x="223" y="111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5" y="119"/>
                    </a:lnTo>
                    <a:lnTo>
                      <a:pt x="225" y="121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5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5" y="131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7" y="135"/>
                    </a:lnTo>
                    <a:lnTo>
                      <a:pt x="229" y="135"/>
                    </a:lnTo>
                    <a:lnTo>
                      <a:pt x="231" y="137"/>
                    </a:lnTo>
                    <a:lnTo>
                      <a:pt x="231" y="139"/>
                    </a:lnTo>
                    <a:lnTo>
                      <a:pt x="233" y="141"/>
                    </a:lnTo>
                    <a:lnTo>
                      <a:pt x="231" y="141"/>
                    </a:lnTo>
                    <a:lnTo>
                      <a:pt x="231" y="143"/>
                    </a:lnTo>
                    <a:lnTo>
                      <a:pt x="231" y="145"/>
                    </a:lnTo>
                    <a:lnTo>
                      <a:pt x="229" y="145"/>
                    </a:lnTo>
                    <a:lnTo>
                      <a:pt x="229" y="147"/>
                    </a:lnTo>
                    <a:lnTo>
                      <a:pt x="229" y="149"/>
                    </a:lnTo>
                    <a:lnTo>
                      <a:pt x="231" y="151"/>
                    </a:lnTo>
                    <a:lnTo>
                      <a:pt x="231" y="153"/>
                    </a:lnTo>
                    <a:lnTo>
                      <a:pt x="233" y="155"/>
                    </a:lnTo>
                    <a:lnTo>
                      <a:pt x="233" y="157"/>
                    </a:lnTo>
                    <a:lnTo>
                      <a:pt x="231" y="157"/>
                    </a:lnTo>
                    <a:lnTo>
                      <a:pt x="231" y="159"/>
                    </a:lnTo>
                    <a:lnTo>
                      <a:pt x="231" y="161"/>
                    </a:lnTo>
                    <a:lnTo>
                      <a:pt x="229" y="161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3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3" y="175"/>
                    </a:lnTo>
                    <a:lnTo>
                      <a:pt x="223" y="175"/>
                    </a:lnTo>
                    <a:lnTo>
                      <a:pt x="225" y="177"/>
                    </a:lnTo>
                    <a:lnTo>
                      <a:pt x="223" y="177"/>
                    </a:lnTo>
                    <a:lnTo>
                      <a:pt x="223" y="179"/>
                    </a:lnTo>
                    <a:lnTo>
                      <a:pt x="223" y="179"/>
                    </a:lnTo>
                    <a:lnTo>
                      <a:pt x="221" y="179"/>
                    </a:lnTo>
                    <a:lnTo>
                      <a:pt x="219" y="181"/>
                    </a:lnTo>
                    <a:lnTo>
                      <a:pt x="217" y="181"/>
                    </a:lnTo>
                    <a:lnTo>
                      <a:pt x="215" y="181"/>
                    </a:lnTo>
                    <a:lnTo>
                      <a:pt x="213" y="183"/>
                    </a:lnTo>
                    <a:lnTo>
                      <a:pt x="211" y="183"/>
                    </a:lnTo>
                    <a:lnTo>
                      <a:pt x="209" y="185"/>
                    </a:lnTo>
                    <a:lnTo>
                      <a:pt x="207" y="185"/>
                    </a:lnTo>
                    <a:lnTo>
                      <a:pt x="204" y="185"/>
                    </a:lnTo>
                    <a:lnTo>
                      <a:pt x="202" y="187"/>
                    </a:lnTo>
                    <a:lnTo>
                      <a:pt x="200" y="187"/>
                    </a:lnTo>
                    <a:lnTo>
                      <a:pt x="196" y="189"/>
                    </a:lnTo>
                    <a:lnTo>
                      <a:pt x="194" y="189"/>
                    </a:lnTo>
                    <a:lnTo>
                      <a:pt x="188" y="191"/>
                    </a:lnTo>
                    <a:lnTo>
                      <a:pt x="186" y="193"/>
                    </a:lnTo>
                    <a:lnTo>
                      <a:pt x="182" y="193"/>
                    </a:lnTo>
                    <a:lnTo>
                      <a:pt x="182" y="193"/>
                    </a:lnTo>
                    <a:lnTo>
                      <a:pt x="180" y="193"/>
                    </a:lnTo>
                    <a:lnTo>
                      <a:pt x="178" y="193"/>
                    </a:lnTo>
                    <a:lnTo>
                      <a:pt x="176" y="195"/>
                    </a:lnTo>
                    <a:lnTo>
                      <a:pt x="174" y="197"/>
                    </a:lnTo>
                    <a:lnTo>
                      <a:pt x="172" y="197"/>
                    </a:lnTo>
                    <a:lnTo>
                      <a:pt x="170" y="197"/>
                    </a:lnTo>
                    <a:lnTo>
                      <a:pt x="164" y="199"/>
                    </a:lnTo>
                    <a:lnTo>
                      <a:pt x="162" y="201"/>
                    </a:lnTo>
                    <a:lnTo>
                      <a:pt x="160" y="201"/>
                    </a:lnTo>
                    <a:lnTo>
                      <a:pt x="158" y="203"/>
                    </a:lnTo>
                    <a:lnTo>
                      <a:pt x="154" y="203"/>
                    </a:lnTo>
                    <a:lnTo>
                      <a:pt x="152" y="203"/>
                    </a:lnTo>
                    <a:lnTo>
                      <a:pt x="152" y="201"/>
                    </a:lnTo>
                    <a:lnTo>
                      <a:pt x="150" y="201"/>
                    </a:lnTo>
                    <a:lnTo>
                      <a:pt x="150" y="199"/>
                    </a:lnTo>
                    <a:lnTo>
                      <a:pt x="148" y="199"/>
                    </a:lnTo>
                    <a:lnTo>
                      <a:pt x="146" y="199"/>
                    </a:lnTo>
                    <a:lnTo>
                      <a:pt x="144" y="197"/>
                    </a:lnTo>
                    <a:lnTo>
                      <a:pt x="144" y="195"/>
                    </a:lnTo>
                    <a:lnTo>
                      <a:pt x="142" y="195"/>
                    </a:lnTo>
                    <a:lnTo>
                      <a:pt x="142" y="193"/>
                    </a:lnTo>
                    <a:lnTo>
                      <a:pt x="140" y="193"/>
                    </a:lnTo>
                    <a:lnTo>
                      <a:pt x="142" y="193"/>
                    </a:lnTo>
                    <a:lnTo>
                      <a:pt x="140" y="193"/>
                    </a:lnTo>
                    <a:lnTo>
                      <a:pt x="140" y="191"/>
                    </a:lnTo>
                    <a:lnTo>
                      <a:pt x="138" y="191"/>
                    </a:lnTo>
                    <a:lnTo>
                      <a:pt x="136" y="193"/>
                    </a:lnTo>
                    <a:lnTo>
                      <a:pt x="136" y="191"/>
                    </a:lnTo>
                    <a:lnTo>
                      <a:pt x="134" y="191"/>
                    </a:lnTo>
                    <a:lnTo>
                      <a:pt x="134" y="189"/>
                    </a:lnTo>
                    <a:lnTo>
                      <a:pt x="132" y="189"/>
                    </a:lnTo>
                    <a:lnTo>
                      <a:pt x="130" y="189"/>
                    </a:lnTo>
                    <a:lnTo>
                      <a:pt x="128" y="187"/>
                    </a:lnTo>
                    <a:lnTo>
                      <a:pt x="126" y="187"/>
                    </a:lnTo>
                    <a:lnTo>
                      <a:pt x="126" y="181"/>
                    </a:lnTo>
                    <a:lnTo>
                      <a:pt x="126" y="179"/>
                    </a:lnTo>
                    <a:lnTo>
                      <a:pt x="126" y="177"/>
                    </a:lnTo>
                    <a:lnTo>
                      <a:pt x="126" y="177"/>
                    </a:lnTo>
                    <a:lnTo>
                      <a:pt x="124" y="175"/>
                    </a:lnTo>
                    <a:lnTo>
                      <a:pt x="124" y="173"/>
                    </a:lnTo>
                    <a:lnTo>
                      <a:pt x="124" y="171"/>
                    </a:lnTo>
                    <a:lnTo>
                      <a:pt x="126" y="167"/>
                    </a:lnTo>
                    <a:lnTo>
                      <a:pt x="124" y="167"/>
                    </a:lnTo>
                    <a:lnTo>
                      <a:pt x="124" y="165"/>
                    </a:lnTo>
                    <a:lnTo>
                      <a:pt x="124" y="163"/>
                    </a:lnTo>
                    <a:lnTo>
                      <a:pt x="122" y="161"/>
                    </a:lnTo>
                    <a:lnTo>
                      <a:pt x="122" y="159"/>
                    </a:lnTo>
                    <a:lnTo>
                      <a:pt x="122" y="157"/>
                    </a:lnTo>
                    <a:lnTo>
                      <a:pt x="122" y="155"/>
                    </a:lnTo>
                    <a:lnTo>
                      <a:pt x="120" y="155"/>
                    </a:lnTo>
                    <a:lnTo>
                      <a:pt x="120" y="153"/>
                    </a:lnTo>
                    <a:lnTo>
                      <a:pt x="120" y="151"/>
                    </a:lnTo>
                    <a:lnTo>
                      <a:pt x="120" y="149"/>
                    </a:lnTo>
                    <a:lnTo>
                      <a:pt x="118" y="147"/>
                    </a:lnTo>
                    <a:lnTo>
                      <a:pt x="118" y="145"/>
                    </a:lnTo>
                    <a:lnTo>
                      <a:pt x="116" y="145"/>
                    </a:lnTo>
                    <a:lnTo>
                      <a:pt x="112" y="143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0" y="135"/>
                    </a:lnTo>
                    <a:lnTo>
                      <a:pt x="108" y="135"/>
                    </a:lnTo>
                    <a:lnTo>
                      <a:pt x="108" y="133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4" y="129"/>
                    </a:lnTo>
                    <a:lnTo>
                      <a:pt x="104" y="127"/>
                    </a:lnTo>
                    <a:lnTo>
                      <a:pt x="106" y="127"/>
                    </a:lnTo>
                    <a:lnTo>
                      <a:pt x="106" y="125"/>
                    </a:lnTo>
                    <a:lnTo>
                      <a:pt x="104" y="125"/>
                    </a:lnTo>
                    <a:lnTo>
                      <a:pt x="102" y="123"/>
                    </a:lnTo>
                    <a:lnTo>
                      <a:pt x="100" y="123"/>
                    </a:lnTo>
                    <a:lnTo>
                      <a:pt x="98" y="121"/>
                    </a:lnTo>
                    <a:lnTo>
                      <a:pt x="96" y="117"/>
                    </a:lnTo>
                    <a:lnTo>
                      <a:pt x="92" y="115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88" y="113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2" y="115"/>
                    </a:lnTo>
                    <a:lnTo>
                      <a:pt x="82" y="113"/>
                    </a:lnTo>
                    <a:lnTo>
                      <a:pt x="80" y="113"/>
                    </a:lnTo>
                    <a:lnTo>
                      <a:pt x="80" y="111"/>
                    </a:lnTo>
                    <a:lnTo>
                      <a:pt x="78" y="113"/>
                    </a:lnTo>
                    <a:lnTo>
                      <a:pt x="78" y="111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2" y="111"/>
                    </a:lnTo>
                    <a:lnTo>
                      <a:pt x="74" y="109"/>
                    </a:lnTo>
                    <a:lnTo>
                      <a:pt x="74" y="107"/>
                    </a:lnTo>
                    <a:lnTo>
                      <a:pt x="68" y="103"/>
                    </a:lnTo>
                    <a:lnTo>
                      <a:pt x="66" y="103"/>
                    </a:lnTo>
                    <a:lnTo>
                      <a:pt x="64" y="101"/>
                    </a:lnTo>
                    <a:lnTo>
                      <a:pt x="62" y="99"/>
                    </a:lnTo>
                    <a:lnTo>
                      <a:pt x="60" y="97"/>
                    </a:lnTo>
                    <a:lnTo>
                      <a:pt x="58" y="97"/>
                    </a:lnTo>
                    <a:lnTo>
                      <a:pt x="56" y="97"/>
                    </a:lnTo>
                    <a:lnTo>
                      <a:pt x="54" y="95"/>
                    </a:lnTo>
                    <a:lnTo>
                      <a:pt x="52" y="93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6" y="91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5"/>
                    </a:lnTo>
                    <a:lnTo>
                      <a:pt x="44" y="83"/>
                    </a:lnTo>
                    <a:lnTo>
                      <a:pt x="42" y="83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6" y="81"/>
                    </a:lnTo>
                    <a:lnTo>
                      <a:pt x="36" y="79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38" y="62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6" y="64"/>
                    </a:lnTo>
                    <a:lnTo>
                      <a:pt x="24" y="64"/>
                    </a:lnTo>
                    <a:lnTo>
                      <a:pt x="22" y="64"/>
                    </a:lnTo>
                    <a:lnTo>
                      <a:pt x="22" y="62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2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26" y="30"/>
                    </a:lnTo>
                    <a:lnTo>
                      <a:pt x="28" y="28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60" y="6"/>
                    </a:lnTo>
                    <a:lnTo>
                      <a:pt x="62" y="4"/>
                    </a:lnTo>
                    <a:lnTo>
                      <a:pt x="66" y="2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2"/>
                    </a:lnTo>
                    <a:lnTo>
                      <a:pt x="74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6" y="8"/>
                    </a:lnTo>
                    <a:lnTo>
                      <a:pt x="78" y="10"/>
                    </a:lnTo>
                    <a:lnTo>
                      <a:pt x="78" y="12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6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2"/>
                    </a:lnTo>
                    <a:lnTo>
                      <a:pt x="86" y="24"/>
                    </a:lnTo>
                    <a:lnTo>
                      <a:pt x="88" y="2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7" name="Freeform 108">
                <a:extLst>
                  <a:ext uri="{FF2B5EF4-FFF2-40B4-BE49-F238E27FC236}">
                    <a16:creationId xmlns:a16="http://schemas.microsoft.com/office/drawing/2014/main" id="{077EBE72-04F9-FEB0-79DD-A3C9FB96F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0" y="1333500"/>
                <a:ext cx="527050" cy="430213"/>
              </a:xfrm>
              <a:custGeom>
                <a:avLst/>
                <a:gdLst>
                  <a:gd name="T0" fmla="*/ 128 w 332"/>
                  <a:gd name="T1" fmla="*/ 14 h 271"/>
                  <a:gd name="T2" fmla="*/ 136 w 332"/>
                  <a:gd name="T3" fmla="*/ 10 h 271"/>
                  <a:gd name="T4" fmla="*/ 150 w 332"/>
                  <a:gd name="T5" fmla="*/ 14 h 271"/>
                  <a:gd name="T6" fmla="*/ 162 w 332"/>
                  <a:gd name="T7" fmla="*/ 22 h 271"/>
                  <a:gd name="T8" fmla="*/ 174 w 332"/>
                  <a:gd name="T9" fmla="*/ 12 h 271"/>
                  <a:gd name="T10" fmla="*/ 186 w 332"/>
                  <a:gd name="T11" fmla="*/ 12 h 271"/>
                  <a:gd name="T12" fmla="*/ 198 w 332"/>
                  <a:gd name="T13" fmla="*/ 6 h 271"/>
                  <a:gd name="T14" fmla="*/ 208 w 332"/>
                  <a:gd name="T15" fmla="*/ 2 h 271"/>
                  <a:gd name="T16" fmla="*/ 222 w 332"/>
                  <a:gd name="T17" fmla="*/ 6 h 271"/>
                  <a:gd name="T18" fmla="*/ 232 w 332"/>
                  <a:gd name="T19" fmla="*/ 14 h 271"/>
                  <a:gd name="T20" fmla="*/ 238 w 332"/>
                  <a:gd name="T21" fmla="*/ 26 h 271"/>
                  <a:gd name="T22" fmla="*/ 246 w 332"/>
                  <a:gd name="T23" fmla="*/ 26 h 271"/>
                  <a:gd name="T24" fmla="*/ 252 w 332"/>
                  <a:gd name="T25" fmla="*/ 30 h 271"/>
                  <a:gd name="T26" fmla="*/ 268 w 332"/>
                  <a:gd name="T27" fmla="*/ 38 h 271"/>
                  <a:gd name="T28" fmla="*/ 282 w 332"/>
                  <a:gd name="T29" fmla="*/ 46 h 271"/>
                  <a:gd name="T30" fmla="*/ 296 w 332"/>
                  <a:gd name="T31" fmla="*/ 42 h 271"/>
                  <a:gd name="T32" fmla="*/ 312 w 332"/>
                  <a:gd name="T33" fmla="*/ 48 h 271"/>
                  <a:gd name="T34" fmla="*/ 332 w 332"/>
                  <a:gd name="T35" fmla="*/ 56 h 271"/>
                  <a:gd name="T36" fmla="*/ 322 w 332"/>
                  <a:gd name="T37" fmla="*/ 72 h 271"/>
                  <a:gd name="T38" fmla="*/ 310 w 332"/>
                  <a:gd name="T39" fmla="*/ 74 h 271"/>
                  <a:gd name="T40" fmla="*/ 290 w 332"/>
                  <a:gd name="T41" fmla="*/ 80 h 271"/>
                  <a:gd name="T42" fmla="*/ 278 w 332"/>
                  <a:gd name="T43" fmla="*/ 92 h 271"/>
                  <a:gd name="T44" fmla="*/ 264 w 332"/>
                  <a:gd name="T45" fmla="*/ 108 h 271"/>
                  <a:gd name="T46" fmla="*/ 256 w 332"/>
                  <a:gd name="T47" fmla="*/ 118 h 271"/>
                  <a:gd name="T48" fmla="*/ 246 w 332"/>
                  <a:gd name="T49" fmla="*/ 131 h 271"/>
                  <a:gd name="T50" fmla="*/ 242 w 332"/>
                  <a:gd name="T51" fmla="*/ 147 h 271"/>
                  <a:gd name="T52" fmla="*/ 230 w 332"/>
                  <a:gd name="T53" fmla="*/ 153 h 271"/>
                  <a:gd name="T54" fmla="*/ 222 w 332"/>
                  <a:gd name="T55" fmla="*/ 161 h 271"/>
                  <a:gd name="T56" fmla="*/ 218 w 332"/>
                  <a:gd name="T57" fmla="*/ 175 h 271"/>
                  <a:gd name="T58" fmla="*/ 210 w 332"/>
                  <a:gd name="T59" fmla="*/ 185 h 271"/>
                  <a:gd name="T60" fmla="*/ 202 w 332"/>
                  <a:gd name="T61" fmla="*/ 199 h 271"/>
                  <a:gd name="T62" fmla="*/ 210 w 332"/>
                  <a:gd name="T63" fmla="*/ 213 h 271"/>
                  <a:gd name="T64" fmla="*/ 226 w 332"/>
                  <a:gd name="T65" fmla="*/ 239 h 271"/>
                  <a:gd name="T66" fmla="*/ 202 w 332"/>
                  <a:gd name="T67" fmla="*/ 255 h 271"/>
                  <a:gd name="T68" fmla="*/ 194 w 332"/>
                  <a:gd name="T69" fmla="*/ 267 h 271"/>
                  <a:gd name="T70" fmla="*/ 172 w 332"/>
                  <a:gd name="T71" fmla="*/ 259 h 271"/>
                  <a:gd name="T72" fmla="*/ 150 w 332"/>
                  <a:gd name="T73" fmla="*/ 253 h 271"/>
                  <a:gd name="T74" fmla="*/ 124 w 332"/>
                  <a:gd name="T75" fmla="*/ 261 h 271"/>
                  <a:gd name="T76" fmla="*/ 92 w 332"/>
                  <a:gd name="T77" fmla="*/ 253 h 271"/>
                  <a:gd name="T78" fmla="*/ 54 w 332"/>
                  <a:gd name="T79" fmla="*/ 235 h 271"/>
                  <a:gd name="T80" fmla="*/ 26 w 332"/>
                  <a:gd name="T81" fmla="*/ 221 h 271"/>
                  <a:gd name="T82" fmla="*/ 12 w 332"/>
                  <a:gd name="T83" fmla="*/ 209 h 271"/>
                  <a:gd name="T84" fmla="*/ 12 w 332"/>
                  <a:gd name="T85" fmla="*/ 195 h 271"/>
                  <a:gd name="T86" fmla="*/ 6 w 332"/>
                  <a:gd name="T87" fmla="*/ 181 h 271"/>
                  <a:gd name="T88" fmla="*/ 6 w 332"/>
                  <a:gd name="T89" fmla="*/ 171 h 271"/>
                  <a:gd name="T90" fmla="*/ 18 w 332"/>
                  <a:gd name="T91" fmla="*/ 153 h 271"/>
                  <a:gd name="T92" fmla="*/ 30 w 332"/>
                  <a:gd name="T93" fmla="*/ 127 h 271"/>
                  <a:gd name="T94" fmla="*/ 40 w 332"/>
                  <a:gd name="T95" fmla="*/ 108 h 271"/>
                  <a:gd name="T96" fmla="*/ 34 w 332"/>
                  <a:gd name="T97" fmla="*/ 100 h 271"/>
                  <a:gd name="T98" fmla="*/ 24 w 332"/>
                  <a:gd name="T99" fmla="*/ 86 h 271"/>
                  <a:gd name="T100" fmla="*/ 16 w 332"/>
                  <a:gd name="T101" fmla="*/ 70 h 271"/>
                  <a:gd name="T102" fmla="*/ 26 w 332"/>
                  <a:gd name="T103" fmla="*/ 60 h 271"/>
                  <a:gd name="T104" fmla="*/ 22 w 332"/>
                  <a:gd name="T105" fmla="*/ 48 h 271"/>
                  <a:gd name="T106" fmla="*/ 32 w 332"/>
                  <a:gd name="T107" fmla="*/ 34 h 271"/>
                  <a:gd name="T108" fmla="*/ 50 w 332"/>
                  <a:gd name="T109" fmla="*/ 26 h 271"/>
                  <a:gd name="T110" fmla="*/ 54 w 332"/>
                  <a:gd name="T111" fmla="*/ 34 h 271"/>
                  <a:gd name="T112" fmla="*/ 84 w 332"/>
                  <a:gd name="T113" fmla="*/ 14 h 271"/>
                  <a:gd name="T114" fmla="*/ 106 w 332"/>
                  <a:gd name="T115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2" h="271">
                    <a:moveTo>
                      <a:pt x="114" y="0"/>
                    </a:moveTo>
                    <a:lnTo>
                      <a:pt x="118" y="4"/>
                    </a:lnTo>
                    <a:lnTo>
                      <a:pt x="122" y="6"/>
                    </a:lnTo>
                    <a:lnTo>
                      <a:pt x="124" y="8"/>
                    </a:lnTo>
                    <a:lnTo>
                      <a:pt x="124" y="10"/>
                    </a:lnTo>
                    <a:lnTo>
                      <a:pt x="124" y="12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4" y="12"/>
                    </a:lnTo>
                    <a:lnTo>
                      <a:pt x="136" y="10"/>
                    </a:lnTo>
                    <a:lnTo>
                      <a:pt x="136" y="8"/>
                    </a:lnTo>
                    <a:lnTo>
                      <a:pt x="136" y="10"/>
                    </a:lnTo>
                    <a:lnTo>
                      <a:pt x="138" y="12"/>
                    </a:lnTo>
                    <a:lnTo>
                      <a:pt x="140" y="12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0" y="16"/>
                    </a:lnTo>
                    <a:lnTo>
                      <a:pt x="150" y="16"/>
                    </a:lnTo>
                    <a:lnTo>
                      <a:pt x="150" y="14"/>
                    </a:lnTo>
                    <a:lnTo>
                      <a:pt x="150" y="16"/>
                    </a:lnTo>
                    <a:lnTo>
                      <a:pt x="154" y="18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62" y="22"/>
                    </a:lnTo>
                    <a:lnTo>
                      <a:pt x="162" y="20"/>
                    </a:lnTo>
                    <a:lnTo>
                      <a:pt x="166" y="18"/>
                    </a:lnTo>
                    <a:lnTo>
                      <a:pt x="166" y="16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0" y="14"/>
                    </a:lnTo>
                    <a:lnTo>
                      <a:pt x="172" y="14"/>
                    </a:lnTo>
                    <a:lnTo>
                      <a:pt x="174" y="14"/>
                    </a:lnTo>
                    <a:lnTo>
                      <a:pt x="174" y="12"/>
                    </a:lnTo>
                    <a:lnTo>
                      <a:pt x="176" y="12"/>
                    </a:lnTo>
                    <a:lnTo>
                      <a:pt x="178" y="12"/>
                    </a:lnTo>
                    <a:lnTo>
                      <a:pt x="180" y="12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4" y="10"/>
                    </a:lnTo>
                    <a:lnTo>
                      <a:pt x="184" y="8"/>
                    </a:lnTo>
                    <a:lnTo>
                      <a:pt x="186" y="10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88" y="10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4" y="10"/>
                    </a:lnTo>
                    <a:lnTo>
                      <a:pt x="196" y="10"/>
                    </a:lnTo>
                    <a:lnTo>
                      <a:pt x="196" y="8"/>
                    </a:lnTo>
                    <a:lnTo>
                      <a:pt x="198" y="8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0" y="8"/>
                    </a:lnTo>
                    <a:lnTo>
                      <a:pt x="202" y="8"/>
                    </a:lnTo>
                    <a:lnTo>
                      <a:pt x="202" y="6"/>
                    </a:lnTo>
                    <a:lnTo>
                      <a:pt x="202" y="4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4" y="4"/>
                    </a:lnTo>
                    <a:lnTo>
                      <a:pt x="216" y="4"/>
                    </a:lnTo>
                    <a:lnTo>
                      <a:pt x="216" y="6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8"/>
                    </a:lnTo>
                    <a:lnTo>
                      <a:pt x="220" y="6"/>
                    </a:lnTo>
                    <a:lnTo>
                      <a:pt x="222" y="6"/>
                    </a:lnTo>
                    <a:lnTo>
                      <a:pt x="224" y="6"/>
                    </a:lnTo>
                    <a:lnTo>
                      <a:pt x="224" y="8"/>
                    </a:lnTo>
                    <a:lnTo>
                      <a:pt x="226" y="8"/>
                    </a:lnTo>
                    <a:lnTo>
                      <a:pt x="228" y="12"/>
                    </a:lnTo>
                    <a:lnTo>
                      <a:pt x="228" y="14"/>
                    </a:lnTo>
                    <a:lnTo>
                      <a:pt x="230" y="14"/>
                    </a:lnTo>
                    <a:lnTo>
                      <a:pt x="232" y="14"/>
                    </a:lnTo>
                    <a:lnTo>
                      <a:pt x="234" y="14"/>
                    </a:lnTo>
                    <a:lnTo>
                      <a:pt x="232" y="14"/>
                    </a:lnTo>
                    <a:lnTo>
                      <a:pt x="232" y="16"/>
                    </a:lnTo>
                    <a:lnTo>
                      <a:pt x="230" y="16"/>
                    </a:lnTo>
                    <a:lnTo>
                      <a:pt x="230" y="18"/>
                    </a:lnTo>
                    <a:lnTo>
                      <a:pt x="230" y="22"/>
                    </a:lnTo>
                    <a:lnTo>
                      <a:pt x="232" y="22"/>
                    </a:lnTo>
                    <a:lnTo>
                      <a:pt x="234" y="22"/>
                    </a:lnTo>
                    <a:lnTo>
                      <a:pt x="234" y="24"/>
                    </a:lnTo>
                    <a:lnTo>
                      <a:pt x="236" y="24"/>
                    </a:lnTo>
                    <a:lnTo>
                      <a:pt x="238" y="26"/>
                    </a:lnTo>
                    <a:lnTo>
                      <a:pt x="240" y="28"/>
                    </a:lnTo>
                    <a:lnTo>
                      <a:pt x="242" y="28"/>
                    </a:lnTo>
                    <a:lnTo>
                      <a:pt x="242" y="26"/>
                    </a:lnTo>
                    <a:lnTo>
                      <a:pt x="244" y="26"/>
                    </a:lnTo>
                    <a:lnTo>
                      <a:pt x="244" y="28"/>
                    </a:lnTo>
                    <a:lnTo>
                      <a:pt x="246" y="28"/>
                    </a:lnTo>
                    <a:lnTo>
                      <a:pt x="246" y="30"/>
                    </a:lnTo>
                    <a:lnTo>
                      <a:pt x="246" y="28"/>
                    </a:lnTo>
                    <a:lnTo>
                      <a:pt x="246" y="26"/>
                    </a:lnTo>
                    <a:lnTo>
                      <a:pt x="246" y="24"/>
                    </a:lnTo>
                    <a:lnTo>
                      <a:pt x="246" y="24"/>
                    </a:lnTo>
                    <a:lnTo>
                      <a:pt x="248" y="24"/>
                    </a:lnTo>
                    <a:lnTo>
                      <a:pt x="250" y="24"/>
                    </a:lnTo>
                    <a:lnTo>
                      <a:pt x="252" y="24"/>
                    </a:lnTo>
                    <a:lnTo>
                      <a:pt x="252" y="26"/>
                    </a:lnTo>
                    <a:lnTo>
                      <a:pt x="252" y="28"/>
                    </a:lnTo>
                    <a:lnTo>
                      <a:pt x="250" y="30"/>
                    </a:lnTo>
                    <a:lnTo>
                      <a:pt x="252" y="30"/>
                    </a:lnTo>
                    <a:lnTo>
                      <a:pt x="254" y="32"/>
                    </a:lnTo>
                    <a:lnTo>
                      <a:pt x="256" y="32"/>
                    </a:lnTo>
                    <a:lnTo>
                      <a:pt x="258" y="32"/>
                    </a:lnTo>
                    <a:lnTo>
                      <a:pt x="262" y="34"/>
                    </a:lnTo>
                    <a:lnTo>
                      <a:pt x="264" y="34"/>
                    </a:lnTo>
                    <a:lnTo>
                      <a:pt x="266" y="34"/>
                    </a:lnTo>
                    <a:lnTo>
                      <a:pt x="268" y="34"/>
                    </a:lnTo>
                    <a:lnTo>
                      <a:pt x="268" y="36"/>
                    </a:lnTo>
                    <a:lnTo>
                      <a:pt x="268" y="38"/>
                    </a:lnTo>
                    <a:lnTo>
                      <a:pt x="270" y="38"/>
                    </a:lnTo>
                    <a:lnTo>
                      <a:pt x="272" y="38"/>
                    </a:lnTo>
                    <a:lnTo>
                      <a:pt x="274" y="40"/>
                    </a:lnTo>
                    <a:lnTo>
                      <a:pt x="276" y="40"/>
                    </a:lnTo>
                    <a:lnTo>
                      <a:pt x="278" y="42"/>
                    </a:lnTo>
                    <a:lnTo>
                      <a:pt x="278" y="46"/>
                    </a:lnTo>
                    <a:lnTo>
                      <a:pt x="280" y="46"/>
                    </a:lnTo>
                    <a:lnTo>
                      <a:pt x="280" y="48"/>
                    </a:lnTo>
                    <a:lnTo>
                      <a:pt x="282" y="46"/>
                    </a:lnTo>
                    <a:lnTo>
                      <a:pt x="286" y="48"/>
                    </a:lnTo>
                    <a:lnTo>
                      <a:pt x="288" y="48"/>
                    </a:lnTo>
                    <a:lnTo>
                      <a:pt x="292" y="48"/>
                    </a:lnTo>
                    <a:lnTo>
                      <a:pt x="294" y="46"/>
                    </a:lnTo>
                    <a:lnTo>
                      <a:pt x="294" y="44"/>
                    </a:lnTo>
                    <a:lnTo>
                      <a:pt x="294" y="42"/>
                    </a:lnTo>
                    <a:lnTo>
                      <a:pt x="294" y="40"/>
                    </a:lnTo>
                    <a:lnTo>
                      <a:pt x="294" y="40"/>
                    </a:lnTo>
                    <a:lnTo>
                      <a:pt x="296" y="42"/>
                    </a:lnTo>
                    <a:lnTo>
                      <a:pt x="298" y="42"/>
                    </a:lnTo>
                    <a:lnTo>
                      <a:pt x="300" y="44"/>
                    </a:lnTo>
                    <a:lnTo>
                      <a:pt x="302" y="44"/>
                    </a:lnTo>
                    <a:lnTo>
                      <a:pt x="304" y="44"/>
                    </a:lnTo>
                    <a:lnTo>
                      <a:pt x="304" y="42"/>
                    </a:lnTo>
                    <a:lnTo>
                      <a:pt x="306" y="44"/>
                    </a:lnTo>
                    <a:lnTo>
                      <a:pt x="308" y="46"/>
                    </a:lnTo>
                    <a:lnTo>
                      <a:pt x="310" y="48"/>
                    </a:lnTo>
                    <a:lnTo>
                      <a:pt x="312" y="48"/>
                    </a:lnTo>
                    <a:lnTo>
                      <a:pt x="312" y="50"/>
                    </a:lnTo>
                    <a:lnTo>
                      <a:pt x="314" y="50"/>
                    </a:lnTo>
                    <a:lnTo>
                      <a:pt x="320" y="52"/>
                    </a:lnTo>
                    <a:lnTo>
                      <a:pt x="322" y="52"/>
                    </a:lnTo>
                    <a:lnTo>
                      <a:pt x="324" y="54"/>
                    </a:lnTo>
                    <a:lnTo>
                      <a:pt x="326" y="54"/>
                    </a:lnTo>
                    <a:lnTo>
                      <a:pt x="328" y="56"/>
                    </a:lnTo>
                    <a:lnTo>
                      <a:pt x="330" y="56"/>
                    </a:lnTo>
                    <a:lnTo>
                      <a:pt x="332" y="56"/>
                    </a:lnTo>
                    <a:lnTo>
                      <a:pt x="332" y="58"/>
                    </a:lnTo>
                    <a:lnTo>
                      <a:pt x="332" y="60"/>
                    </a:lnTo>
                    <a:lnTo>
                      <a:pt x="332" y="60"/>
                    </a:lnTo>
                    <a:lnTo>
                      <a:pt x="330" y="64"/>
                    </a:lnTo>
                    <a:lnTo>
                      <a:pt x="330" y="66"/>
                    </a:lnTo>
                    <a:lnTo>
                      <a:pt x="328" y="66"/>
                    </a:lnTo>
                    <a:lnTo>
                      <a:pt x="326" y="68"/>
                    </a:lnTo>
                    <a:lnTo>
                      <a:pt x="324" y="72"/>
                    </a:lnTo>
                    <a:lnTo>
                      <a:pt x="322" y="72"/>
                    </a:lnTo>
                    <a:lnTo>
                      <a:pt x="320" y="72"/>
                    </a:lnTo>
                    <a:lnTo>
                      <a:pt x="318" y="72"/>
                    </a:lnTo>
                    <a:lnTo>
                      <a:pt x="316" y="72"/>
                    </a:lnTo>
                    <a:lnTo>
                      <a:pt x="314" y="72"/>
                    </a:lnTo>
                    <a:lnTo>
                      <a:pt x="314" y="74"/>
                    </a:lnTo>
                    <a:lnTo>
                      <a:pt x="314" y="76"/>
                    </a:lnTo>
                    <a:lnTo>
                      <a:pt x="312" y="76"/>
                    </a:lnTo>
                    <a:lnTo>
                      <a:pt x="310" y="76"/>
                    </a:lnTo>
                    <a:lnTo>
                      <a:pt x="310" y="74"/>
                    </a:lnTo>
                    <a:lnTo>
                      <a:pt x="308" y="76"/>
                    </a:lnTo>
                    <a:lnTo>
                      <a:pt x="306" y="76"/>
                    </a:lnTo>
                    <a:lnTo>
                      <a:pt x="304" y="76"/>
                    </a:lnTo>
                    <a:lnTo>
                      <a:pt x="304" y="78"/>
                    </a:lnTo>
                    <a:lnTo>
                      <a:pt x="302" y="78"/>
                    </a:lnTo>
                    <a:lnTo>
                      <a:pt x="296" y="80"/>
                    </a:lnTo>
                    <a:lnTo>
                      <a:pt x="294" y="80"/>
                    </a:lnTo>
                    <a:lnTo>
                      <a:pt x="292" y="80"/>
                    </a:lnTo>
                    <a:lnTo>
                      <a:pt x="290" y="80"/>
                    </a:lnTo>
                    <a:lnTo>
                      <a:pt x="288" y="82"/>
                    </a:lnTo>
                    <a:lnTo>
                      <a:pt x="288" y="84"/>
                    </a:lnTo>
                    <a:lnTo>
                      <a:pt x="286" y="84"/>
                    </a:lnTo>
                    <a:lnTo>
                      <a:pt x="286" y="86"/>
                    </a:lnTo>
                    <a:lnTo>
                      <a:pt x="286" y="88"/>
                    </a:lnTo>
                    <a:lnTo>
                      <a:pt x="284" y="90"/>
                    </a:lnTo>
                    <a:lnTo>
                      <a:pt x="282" y="90"/>
                    </a:lnTo>
                    <a:lnTo>
                      <a:pt x="278" y="90"/>
                    </a:lnTo>
                    <a:lnTo>
                      <a:pt x="278" y="92"/>
                    </a:lnTo>
                    <a:lnTo>
                      <a:pt x="274" y="94"/>
                    </a:lnTo>
                    <a:lnTo>
                      <a:pt x="272" y="96"/>
                    </a:lnTo>
                    <a:lnTo>
                      <a:pt x="272" y="98"/>
                    </a:lnTo>
                    <a:lnTo>
                      <a:pt x="270" y="100"/>
                    </a:lnTo>
                    <a:lnTo>
                      <a:pt x="268" y="100"/>
                    </a:lnTo>
                    <a:lnTo>
                      <a:pt x="266" y="104"/>
                    </a:lnTo>
                    <a:lnTo>
                      <a:pt x="264" y="104"/>
                    </a:lnTo>
                    <a:lnTo>
                      <a:pt x="264" y="106"/>
                    </a:lnTo>
                    <a:lnTo>
                      <a:pt x="264" y="108"/>
                    </a:lnTo>
                    <a:lnTo>
                      <a:pt x="264" y="108"/>
                    </a:lnTo>
                    <a:lnTo>
                      <a:pt x="262" y="108"/>
                    </a:lnTo>
                    <a:lnTo>
                      <a:pt x="262" y="110"/>
                    </a:lnTo>
                    <a:lnTo>
                      <a:pt x="262" y="112"/>
                    </a:lnTo>
                    <a:lnTo>
                      <a:pt x="260" y="114"/>
                    </a:lnTo>
                    <a:lnTo>
                      <a:pt x="258" y="114"/>
                    </a:lnTo>
                    <a:lnTo>
                      <a:pt x="258" y="116"/>
                    </a:lnTo>
                    <a:lnTo>
                      <a:pt x="258" y="118"/>
                    </a:lnTo>
                    <a:lnTo>
                      <a:pt x="256" y="118"/>
                    </a:lnTo>
                    <a:lnTo>
                      <a:pt x="256" y="120"/>
                    </a:lnTo>
                    <a:lnTo>
                      <a:pt x="254" y="122"/>
                    </a:lnTo>
                    <a:lnTo>
                      <a:pt x="254" y="124"/>
                    </a:lnTo>
                    <a:lnTo>
                      <a:pt x="252" y="124"/>
                    </a:lnTo>
                    <a:lnTo>
                      <a:pt x="252" y="127"/>
                    </a:lnTo>
                    <a:lnTo>
                      <a:pt x="250" y="127"/>
                    </a:lnTo>
                    <a:lnTo>
                      <a:pt x="248" y="129"/>
                    </a:lnTo>
                    <a:lnTo>
                      <a:pt x="246" y="129"/>
                    </a:lnTo>
                    <a:lnTo>
                      <a:pt x="246" y="131"/>
                    </a:lnTo>
                    <a:lnTo>
                      <a:pt x="246" y="133"/>
                    </a:lnTo>
                    <a:lnTo>
                      <a:pt x="246" y="133"/>
                    </a:lnTo>
                    <a:lnTo>
                      <a:pt x="246" y="135"/>
                    </a:lnTo>
                    <a:lnTo>
                      <a:pt x="246" y="137"/>
                    </a:lnTo>
                    <a:lnTo>
                      <a:pt x="244" y="139"/>
                    </a:lnTo>
                    <a:lnTo>
                      <a:pt x="244" y="141"/>
                    </a:lnTo>
                    <a:lnTo>
                      <a:pt x="244" y="143"/>
                    </a:lnTo>
                    <a:lnTo>
                      <a:pt x="242" y="145"/>
                    </a:lnTo>
                    <a:lnTo>
                      <a:pt x="242" y="147"/>
                    </a:lnTo>
                    <a:lnTo>
                      <a:pt x="240" y="147"/>
                    </a:lnTo>
                    <a:lnTo>
                      <a:pt x="240" y="149"/>
                    </a:lnTo>
                    <a:lnTo>
                      <a:pt x="238" y="149"/>
                    </a:lnTo>
                    <a:lnTo>
                      <a:pt x="238" y="151"/>
                    </a:lnTo>
                    <a:lnTo>
                      <a:pt x="236" y="151"/>
                    </a:lnTo>
                    <a:lnTo>
                      <a:pt x="234" y="151"/>
                    </a:lnTo>
                    <a:lnTo>
                      <a:pt x="232" y="151"/>
                    </a:lnTo>
                    <a:lnTo>
                      <a:pt x="230" y="151"/>
                    </a:lnTo>
                    <a:lnTo>
                      <a:pt x="230" y="153"/>
                    </a:lnTo>
                    <a:lnTo>
                      <a:pt x="228" y="153"/>
                    </a:lnTo>
                    <a:lnTo>
                      <a:pt x="228" y="155"/>
                    </a:lnTo>
                    <a:lnTo>
                      <a:pt x="226" y="155"/>
                    </a:lnTo>
                    <a:lnTo>
                      <a:pt x="226" y="157"/>
                    </a:lnTo>
                    <a:lnTo>
                      <a:pt x="226" y="157"/>
                    </a:lnTo>
                    <a:lnTo>
                      <a:pt x="226" y="159"/>
                    </a:lnTo>
                    <a:lnTo>
                      <a:pt x="224" y="159"/>
                    </a:lnTo>
                    <a:lnTo>
                      <a:pt x="224" y="161"/>
                    </a:lnTo>
                    <a:lnTo>
                      <a:pt x="222" y="161"/>
                    </a:lnTo>
                    <a:lnTo>
                      <a:pt x="222" y="163"/>
                    </a:lnTo>
                    <a:lnTo>
                      <a:pt x="222" y="165"/>
                    </a:lnTo>
                    <a:lnTo>
                      <a:pt x="220" y="167"/>
                    </a:lnTo>
                    <a:lnTo>
                      <a:pt x="222" y="169"/>
                    </a:lnTo>
                    <a:lnTo>
                      <a:pt x="220" y="169"/>
                    </a:lnTo>
                    <a:lnTo>
                      <a:pt x="220" y="171"/>
                    </a:lnTo>
                    <a:lnTo>
                      <a:pt x="220" y="173"/>
                    </a:lnTo>
                    <a:lnTo>
                      <a:pt x="218" y="173"/>
                    </a:lnTo>
                    <a:lnTo>
                      <a:pt x="218" y="175"/>
                    </a:lnTo>
                    <a:lnTo>
                      <a:pt x="218" y="177"/>
                    </a:lnTo>
                    <a:lnTo>
                      <a:pt x="218" y="179"/>
                    </a:lnTo>
                    <a:lnTo>
                      <a:pt x="216" y="179"/>
                    </a:lnTo>
                    <a:lnTo>
                      <a:pt x="214" y="179"/>
                    </a:lnTo>
                    <a:lnTo>
                      <a:pt x="214" y="181"/>
                    </a:lnTo>
                    <a:lnTo>
                      <a:pt x="212" y="181"/>
                    </a:lnTo>
                    <a:lnTo>
                      <a:pt x="212" y="183"/>
                    </a:lnTo>
                    <a:lnTo>
                      <a:pt x="210" y="183"/>
                    </a:lnTo>
                    <a:lnTo>
                      <a:pt x="210" y="185"/>
                    </a:lnTo>
                    <a:lnTo>
                      <a:pt x="208" y="185"/>
                    </a:lnTo>
                    <a:lnTo>
                      <a:pt x="208" y="187"/>
                    </a:lnTo>
                    <a:lnTo>
                      <a:pt x="206" y="189"/>
                    </a:lnTo>
                    <a:lnTo>
                      <a:pt x="206" y="191"/>
                    </a:lnTo>
                    <a:lnTo>
                      <a:pt x="206" y="193"/>
                    </a:lnTo>
                    <a:lnTo>
                      <a:pt x="204" y="195"/>
                    </a:lnTo>
                    <a:lnTo>
                      <a:pt x="204" y="197"/>
                    </a:lnTo>
                    <a:lnTo>
                      <a:pt x="202" y="197"/>
                    </a:lnTo>
                    <a:lnTo>
                      <a:pt x="202" y="199"/>
                    </a:lnTo>
                    <a:lnTo>
                      <a:pt x="202" y="201"/>
                    </a:lnTo>
                    <a:lnTo>
                      <a:pt x="200" y="203"/>
                    </a:lnTo>
                    <a:lnTo>
                      <a:pt x="202" y="203"/>
                    </a:lnTo>
                    <a:lnTo>
                      <a:pt x="202" y="205"/>
                    </a:lnTo>
                    <a:lnTo>
                      <a:pt x="204" y="207"/>
                    </a:lnTo>
                    <a:lnTo>
                      <a:pt x="206" y="207"/>
                    </a:lnTo>
                    <a:lnTo>
                      <a:pt x="206" y="209"/>
                    </a:lnTo>
                    <a:lnTo>
                      <a:pt x="208" y="211"/>
                    </a:lnTo>
                    <a:lnTo>
                      <a:pt x="210" y="213"/>
                    </a:lnTo>
                    <a:lnTo>
                      <a:pt x="212" y="217"/>
                    </a:lnTo>
                    <a:lnTo>
                      <a:pt x="214" y="219"/>
                    </a:lnTo>
                    <a:lnTo>
                      <a:pt x="216" y="221"/>
                    </a:lnTo>
                    <a:lnTo>
                      <a:pt x="218" y="223"/>
                    </a:lnTo>
                    <a:lnTo>
                      <a:pt x="218" y="225"/>
                    </a:lnTo>
                    <a:lnTo>
                      <a:pt x="220" y="225"/>
                    </a:lnTo>
                    <a:lnTo>
                      <a:pt x="220" y="227"/>
                    </a:lnTo>
                    <a:lnTo>
                      <a:pt x="224" y="235"/>
                    </a:lnTo>
                    <a:lnTo>
                      <a:pt x="226" y="239"/>
                    </a:lnTo>
                    <a:lnTo>
                      <a:pt x="220" y="243"/>
                    </a:lnTo>
                    <a:lnTo>
                      <a:pt x="216" y="247"/>
                    </a:lnTo>
                    <a:lnTo>
                      <a:pt x="212" y="249"/>
                    </a:lnTo>
                    <a:lnTo>
                      <a:pt x="210" y="251"/>
                    </a:lnTo>
                    <a:lnTo>
                      <a:pt x="208" y="253"/>
                    </a:lnTo>
                    <a:lnTo>
                      <a:pt x="206" y="253"/>
                    </a:lnTo>
                    <a:lnTo>
                      <a:pt x="204" y="253"/>
                    </a:lnTo>
                    <a:lnTo>
                      <a:pt x="204" y="255"/>
                    </a:lnTo>
                    <a:lnTo>
                      <a:pt x="202" y="255"/>
                    </a:lnTo>
                    <a:lnTo>
                      <a:pt x="200" y="257"/>
                    </a:lnTo>
                    <a:lnTo>
                      <a:pt x="198" y="259"/>
                    </a:lnTo>
                    <a:lnTo>
                      <a:pt x="198" y="261"/>
                    </a:lnTo>
                    <a:lnTo>
                      <a:pt x="198" y="261"/>
                    </a:lnTo>
                    <a:lnTo>
                      <a:pt x="198" y="263"/>
                    </a:lnTo>
                    <a:lnTo>
                      <a:pt x="198" y="265"/>
                    </a:lnTo>
                    <a:lnTo>
                      <a:pt x="198" y="267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9"/>
                    </a:lnTo>
                    <a:lnTo>
                      <a:pt x="188" y="271"/>
                    </a:lnTo>
                    <a:lnTo>
                      <a:pt x="184" y="269"/>
                    </a:lnTo>
                    <a:lnTo>
                      <a:pt x="182" y="267"/>
                    </a:lnTo>
                    <a:lnTo>
                      <a:pt x="180" y="267"/>
                    </a:lnTo>
                    <a:lnTo>
                      <a:pt x="178" y="263"/>
                    </a:lnTo>
                    <a:lnTo>
                      <a:pt x="174" y="261"/>
                    </a:lnTo>
                    <a:lnTo>
                      <a:pt x="172" y="261"/>
                    </a:lnTo>
                    <a:lnTo>
                      <a:pt x="172" y="259"/>
                    </a:lnTo>
                    <a:lnTo>
                      <a:pt x="170" y="257"/>
                    </a:lnTo>
                    <a:lnTo>
                      <a:pt x="168" y="257"/>
                    </a:lnTo>
                    <a:lnTo>
                      <a:pt x="168" y="255"/>
                    </a:lnTo>
                    <a:lnTo>
                      <a:pt x="166" y="253"/>
                    </a:lnTo>
                    <a:lnTo>
                      <a:pt x="162" y="253"/>
                    </a:lnTo>
                    <a:lnTo>
                      <a:pt x="160" y="253"/>
                    </a:lnTo>
                    <a:lnTo>
                      <a:pt x="156" y="253"/>
                    </a:lnTo>
                    <a:lnTo>
                      <a:pt x="152" y="253"/>
                    </a:lnTo>
                    <a:lnTo>
                      <a:pt x="150" y="253"/>
                    </a:lnTo>
                    <a:lnTo>
                      <a:pt x="150" y="255"/>
                    </a:lnTo>
                    <a:lnTo>
                      <a:pt x="148" y="255"/>
                    </a:lnTo>
                    <a:lnTo>
                      <a:pt x="144" y="257"/>
                    </a:lnTo>
                    <a:lnTo>
                      <a:pt x="142" y="257"/>
                    </a:lnTo>
                    <a:lnTo>
                      <a:pt x="138" y="257"/>
                    </a:lnTo>
                    <a:lnTo>
                      <a:pt x="130" y="261"/>
                    </a:lnTo>
                    <a:lnTo>
                      <a:pt x="128" y="261"/>
                    </a:lnTo>
                    <a:lnTo>
                      <a:pt x="126" y="261"/>
                    </a:lnTo>
                    <a:lnTo>
                      <a:pt x="124" y="261"/>
                    </a:lnTo>
                    <a:lnTo>
                      <a:pt x="122" y="263"/>
                    </a:lnTo>
                    <a:lnTo>
                      <a:pt x="118" y="263"/>
                    </a:lnTo>
                    <a:lnTo>
                      <a:pt x="116" y="263"/>
                    </a:lnTo>
                    <a:lnTo>
                      <a:pt x="114" y="261"/>
                    </a:lnTo>
                    <a:lnTo>
                      <a:pt x="108" y="259"/>
                    </a:lnTo>
                    <a:lnTo>
                      <a:pt x="104" y="257"/>
                    </a:lnTo>
                    <a:lnTo>
                      <a:pt x="100" y="255"/>
                    </a:lnTo>
                    <a:lnTo>
                      <a:pt x="96" y="253"/>
                    </a:lnTo>
                    <a:lnTo>
                      <a:pt x="92" y="253"/>
                    </a:lnTo>
                    <a:lnTo>
                      <a:pt x="88" y="251"/>
                    </a:lnTo>
                    <a:lnTo>
                      <a:pt x="82" y="247"/>
                    </a:lnTo>
                    <a:lnTo>
                      <a:pt x="78" y="247"/>
                    </a:lnTo>
                    <a:lnTo>
                      <a:pt x="76" y="245"/>
                    </a:lnTo>
                    <a:lnTo>
                      <a:pt x="72" y="243"/>
                    </a:lnTo>
                    <a:lnTo>
                      <a:pt x="70" y="243"/>
                    </a:lnTo>
                    <a:lnTo>
                      <a:pt x="64" y="239"/>
                    </a:lnTo>
                    <a:lnTo>
                      <a:pt x="60" y="237"/>
                    </a:lnTo>
                    <a:lnTo>
                      <a:pt x="54" y="235"/>
                    </a:lnTo>
                    <a:lnTo>
                      <a:pt x="54" y="233"/>
                    </a:lnTo>
                    <a:lnTo>
                      <a:pt x="50" y="231"/>
                    </a:lnTo>
                    <a:lnTo>
                      <a:pt x="42" y="227"/>
                    </a:lnTo>
                    <a:lnTo>
                      <a:pt x="36" y="225"/>
                    </a:lnTo>
                    <a:lnTo>
                      <a:pt x="34" y="225"/>
                    </a:lnTo>
                    <a:lnTo>
                      <a:pt x="32" y="223"/>
                    </a:lnTo>
                    <a:lnTo>
                      <a:pt x="30" y="223"/>
                    </a:lnTo>
                    <a:lnTo>
                      <a:pt x="28" y="221"/>
                    </a:lnTo>
                    <a:lnTo>
                      <a:pt x="26" y="221"/>
                    </a:lnTo>
                    <a:lnTo>
                      <a:pt x="24" y="219"/>
                    </a:lnTo>
                    <a:lnTo>
                      <a:pt x="22" y="219"/>
                    </a:lnTo>
                    <a:lnTo>
                      <a:pt x="20" y="219"/>
                    </a:lnTo>
                    <a:lnTo>
                      <a:pt x="18" y="217"/>
                    </a:lnTo>
                    <a:lnTo>
                      <a:pt x="16" y="217"/>
                    </a:lnTo>
                    <a:lnTo>
                      <a:pt x="16" y="215"/>
                    </a:lnTo>
                    <a:lnTo>
                      <a:pt x="14" y="213"/>
                    </a:lnTo>
                    <a:lnTo>
                      <a:pt x="14" y="211"/>
                    </a:lnTo>
                    <a:lnTo>
                      <a:pt x="12" y="209"/>
                    </a:lnTo>
                    <a:lnTo>
                      <a:pt x="12" y="207"/>
                    </a:lnTo>
                    <a:lnTo>
                      <a:pt x="12" y="205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4" y="201"/>
                    </a:lnTo>
                    <a:lnTo>
                      <a:pt x="16" y="201"/>
                    </a:lnTo>
                    <a:lnTo>
                      <a:pt x="14" y="199"/>
                    </a:lnTo>
                    <a:lnTo>
                      <a:pt x="14" y="197"/>
                    </a:lnTo>
                    <a:lnTo>
                      <a:pt x="12" y="195"/>
                    </a:lnTo>
                    <a:lnTo>
                      <a:pt x="10" y="195"/>
                    </a:lnTo>
                    <a:lnTo>
                      <a:pt x="10" y="193"/>
                    </a:lnTo>
                    <a:lnTo>
                      <a:pt x="8" y="193"/>
                    </a:lnTo>
                    <a:lnTo>
                      <a:pt x="8" y="191"/>
                    </a:lnTo>
                    <a:lnTo>
                      <a:pt x="6" y="189"/>
                    </a:lnTo>
                    <a:lnTo>
                      <a:pt x="6" y="187"/>
                    </a:lnTo>
                    <a:lnTo>
                      <a:pt x="6" y="185"/>
                    </a:lnTo>
                    <a:lnTo>
                      <a:pt x="6" y="183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6" y="179"/>
                    </a:lnTo>
                    <a:lnTo>
                      <a:pt x="6" y="177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6" y="171"/>
                    </a:lnTo>
                    <a:lnTo>
                      <a:pt x="6" y="169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10" y="161"/>
                    </a:lnTo>
                    <a:lnTo>
                      <a:pt x="12" y="159"/>
                    </a:lnTo>
                    <a:lnTo>
                      <a:pt x="14" y="157"/>
                    </a:lnTo>
                    <a:lnTo>
                      <a:pt x="14" y="157"/>
                    </a:lnTo>
                    <a:lnTo>
                      <a:pt x="16" y="155"/>
                    </a:lnTo>
                    <a:lnTo>
                      <a:pt x="18" y="153"/>
                    </a:lnTo>
                    <a:lnTo>
                      <a:pt x="18" y="151"/>
                    </a:lnTo>
                    <a:lnTo>
                      <a:pt x="20" y="149"/>
                    </a:lnTo>
                    <a:lnTo>
                      <a:pt x="22" y="143"/>
                    </a:lnTo>
                    <a:lnTo>
                      <a:pt x="24" y="141"/>
                    </a:lnTo>
                    <a:lnTo>
                      <a:pt x="26" y="137"/>
                    </a:lnTo>
                    <a:lnTo>
                      <a:pt x="28" y="133"/>
                    </a:lnTo>
                    <a:lnTo>
                      <a:pt x="30" y="131"/>
                    </a:lnTo>
                    <a:lnTo>
                      <a:pt x="30" y="129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2" y="124"/>
                    </a:lnTo>
                    <a:lnTo>
                      <a:pt x="32" y="122"/>
                    </a:lnTo>
                    <a:lnTo>
                      <a:pt x="34" y="120"/>
                    </a:lnTo>
                    <a:lnTo>
                      <a:pt x="36" y="118"/>
                    </a:lnTo>
                    <a:lnTo>
                      <a:pt x="36" y="116"/>
                    </a:lnTo>
                    <a:lnTo>
                      <a:pt x="38" y="114"/>
                    </a:lnTo>
                    <a:lnTo>
                      <a:pt x="40" y="110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40" y="106"/>
                    </a:lnTo>
                    <a:lnTo>
                      <a:pt x="38" y="104"/>
                    </a:lnTo>
                    <a:lnTo>
                      <a:pt x="38" y="102"/>
                    </a:lnTo>
                    <a:lnTo>
                      <a:pt x="36" y="102"/>
                    </a:lnTo>
                    <a:lnTo>
                      <a:pt x="36" y="100"/>
                    </a:lnTo>
                    <a:lnTo>
                      <a:pt x="34" y="100"/>
                    </a:lnTo>
                    <a:lnTo>
                      <a:pt x="34" y="98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6" y="88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2" y="82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6" y="72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22" y="66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4" y="62"/>
                    </a:lnTo>
                    <a:lnTo>
                      <a:pt x="26" y="60"/>
                    </a:lnTo>
                    <a:lnTo>
                      <a:pt x="26" y="60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2" y="54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2" y="40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8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32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4" y="24"/>
                    </a:lnTo>
                    <a:lnTo>
                      <a:pt x="46" y="24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0" y="26"/>
                    </a:lnTo>
                    <a:lnTo>
                      <a:pt x="50" y="28"/>
                    </a:lnTo>
                    <a:lnTo>
                      <a:pt x="52" y="28"/>
                    </a:lnTo>
                    <a:lnTo>
                      <a:pt x="52" y="26"/>
                    </a:lnTo>
                    <a:lnTo>
                      <a:pt x="52" y="28"/>
                    </a:lnTo>
                    <a:lnTo>
                      <a:pt x="54" y="28"/>
                    </a:lnTo>
                    <a:lnTo>
                      <a:pt x="54" y="30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6" y="28"/>
                    </a:lnTo>
                    <a:lnTo>
                      <a:pt x="70" y="26"/>
                    </a:lnTo>
                    <a:lnTo>
                      <a:pt x="72" y="24"/>
                    </a:lnTo>
                    <a:lnTo>
                      <a:pt x="74" y="20"/>
                    </a:lnTo>
                    <a:lnTo>
                      <a:pt x="76" y="18"/>
                    </a:lnTo>
                    <a:lnTo>
                      <a:pt x="80" y="16"/>
                    </a:lnTo>
                    <a:lnTo>
                      <a:pt x="84" y="14"/>
                    </a:lnTo>
                    <a:lnTo>
                      <a:pt x="90" y="10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4" y="8"/>
                    </a:lnTo>
                    <a:lnTo>
                      <a:pt x="96" y="6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1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8" name="Freeform 119">
                <a:extLst>
                  <a:ext uri="{FF2B5EF4-FFF2-40B4-BE49-F238E27FC236}">
                    <a16:creationId xmlns:a16="http://schemas.microsoft.com/office/drawing/2014/main" id="{19B019C7-41FA-7C7F-2D79-AD5962DF9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213" y="3863975"/>
                <a:ext cx="425450" cy="373063"/>
              </a:xfrm>
              <a:custGeom>
                <a:avLst/>
                <a:gdLst>
                  <a:gd name="T0" fmla="*/ 120 w 268"/>
                  <a:gd name="T1" fmla="*/ 6 h 235"/>
                  <a:gd name="T2" fmla="*/ 146 w 268"/>
                  <a:gd name="T3" fmla="*/ 8 h 235"/>
                  <a:gd name="T4" fmla="*/ 170 w 268"/>
                  <a:gd name="T5" fmla="*/ 8 h 235"/>
                  <a:gd name="T6" fmla="*/ 180 w 268"/>
                  <a:gd name="T7" fmla="*/ 4 h 235"/>
                  <a:gd name="T8" fmla="*/ 192 w 268"/>
                  <a:gd name="T9" fmla="*/ 8 h 235"/>
                  <a:gd name="T10" fmla="*/ 204 w 268"/>
                  <a:gd name="T11" fmla="*/ 8 h 235"/>
                  <a:gd name="T12" fmla="*/ 224 w 268"/>
                  <a:gd name="T13" fmla="*/ 8 h 235"/>
                  <a:gd name="T14" fmla="*/ 228 w 268"/>
                  <a:gd name="T15" fmla="*/ 42 h 235"/>
                  <a:gd name="T16" fmla="*/ 226 w 268"/>
                  <a:gd name="T17" fmla="*/ 72 h 235"/>
                  <a:gd name="T18" fmla="*/ 226 w 268"/>
                  <a:gd name="T19" fmla="*/ 88 h 235"/>
                  <a:gd name="T20" fmla="*/ 226 w 268"/>
                  <a:gd name="T21" fmla="*/ 100 h 235"/>
                  <a:gd name="T22" fmla="*/ 226 w 268"/>
                  <a:gd name="T23" fmla="*/ 108 h 235"/>
                  <a:gd name="T24" fmla="*/ 228 w 268"/>
                  <a:gd name="T25" fmla="*/ 118 h 235"/>
                  <a:gd name="T26" fmla="*/ 248 w 268"/>
                  <a:gd name="T27" fmla="*/ 120 h 235"/>
                  <a:gd name="T28" fmla="*/ 246 w 268"/>
                  <a:gd name="T29" fmla="*/ 124 h 235"/>
                  <a:gd name="T30" fmla="*/ 248 w 268"/>
                  <a:gd name="T31" fmla="*/ 138 h 235"/>
                  <a:gd name="T32" fmla="*/ 250 w 268"/>
                  <a:gd name="T33" fmla="*/ 146 h 235"/>
                  <a:gd name="T34" fmla="*/ 254 w 268"/>
                  <a:gd name="T35" fmla="*/ 150 h 235"/>
                  <a:gd name="T36" fmla="*/ 258 w 268"/>
                  <a:gd name="T37" fmla="*/ 160 h 235"/>
                  <a:gd name="T38" fmla="*/ 260 w 268"/>
                  <a:gd name="T39" fmla="*/ 170 h 235"/>
                  <a:gd name="T40" fmla="*/ 266 w 268"/>
                  <a:gd name="T41" fmla="*/ 182 h 235"/>
                  <a:gd name="T42" fmla="*/ 266 w 268"/>
                  <a:gd name="T43" fmla="*/ 194 h 235"/>
                  <a:gd name="T44" fmla="*/ 266 w 268"/>
                  <a:gd name="T45" fmla="*/ 206 h 235"/>
                  <a:gd name="T46" fmla="*/ 266 w 268"/>
                  <a:gd name="T47" fmla="*/ 216 h 235"/>
                  <a:gd name="T48" fmla="*/ 264 w 268"/>
                  <a:gd name="T49" fmla="*/ 225 h 235"/>
                  <a:gd name="T50" fmla="*/ 260 w 268"/>
                  <a:gd name="T51" fmla="*/ 231 h 235"/>
                  <a:gd name="T52" fmla="*/ 252 w 268"/>
                  <a:gd name="T53" fmla="*/ 227 h 235"/>
                  <a:gd name="T54" fmla="*/ 242 w 268"/>
                  <a:gd name="T55" fmla="*/ 233 h 235"/>
                  <a:gd name="T56" fmla="*/ 238 w 268"/>
                  <a:gd name="T57" fmla="*/ 218 h 235"/>
                  <a:gd name="T58" fmla="*/ 234 w 268"/>
                  <a:gd name="T59" fmla="*/ 233 h 235"/>
                  <a:gd name="T60" fmla="*/ 230 w 268"/>
                  <a:gd name="T61" fmla="*/ 218 h 235"/>
                  <a:gd name="T62" fmla="*/ 218 w 268"/>
                  <a:gd name="T63" fmla="*/ 227 h 235"/>
                  <a:gd name="T64" fmla="*/ 206 w 268"/>
                  <a:gd name="T65" fmla="*/ 218 h 235"/>
                  <a:gd name="T66" fmla="*/ 196 w 268"/>
                  <a:gd name="T67" fmla="*/ 214 h 235"/>
                  <a:gd name="T68" fmla="*/ 190 w 268"/>
                  <a:gd name="T69" fmla="*/ 227 h 235"/>
                  <a:gd name="T70" fmla="*/ 178 w 268"/>
                  <a:gd name="T71" fmla="*/ 233 h 235"/>
                  <a:gd name="T72" fmla="*/ 164 w 268"/>
                  <a:gd name="T73" fmla="*/ 233 h 235"/>
                  <a:gd name="T74" fmla="*/ 140 w 268"/>
                  <a:gd name="T75" fmla="*/ 233 h 235"/>
                  <a:gd name="T76" fmla="*/ 118 w 268"/>
                  <a:gd name="T77" fmla="*/ 233 h 235"/>
                  <a:gd name="T78" fmla="*/ 88 w 268"/>
                  <a:gd name="T79" fmla="*/ 233 h 235"/>
                  <a:gd name="T80" fmla="*/ 70 w 268"/>
                  <a:gd name="T81" fmla="*/ 233 h 235"/>
                  <a:gd name="T82" fmla="*/ 58 w 268"/>
                  <a:gd name="T83" fmla="*/ 233 h 235"/>
                  <a:gd name="T84" fmla="*/ 46 w 268"/>
                  <a:gd name="T85" fmla="*/ 233 h 235"/>
                  <a:gd name="T86" fmla="*/ 24 w 268"/>
                  <a:gd name="T87" fmla="*/ 233 h 235"/>
                  <a:gd name="T88" fmla="*/ 10 w 268"/>
                  <a:gd name="T89" fmla="*/ 208 h 235"/>
                  <a:gd name="T90" fmla="*/ 18 w 268"/>
                  <a:gd name="T91" fmla="*/ 204 h 235"/>
                  <a:gd name="T92" fmla="*/ 14 w 268"/>
                  <a:gd name="T93" fmla="*/ 194 h 235"/>
                  <a:gd name="T94" fmla="*/ 6 w 268"/>
                  <a:gd name="T95" fmla="*/ 188 h 235"/>
                  <a:gd name="T96" fmla="*/ 2 w 268"/>
                  <a:gd name="T97" fmla="*/ 162 h 235"/>
                  <a:gd name="T98" fmla="*/ 0 w 268"/>
                  <a:gd name="T99" fmla="*/ 128 h 235"/>
                  <a:gd name="T100" fmla="*/ 32 w 268"/>
                  <a:gd name="T101" fmla="*/ 114 h 235"/>
                  <a:gd name="T102" fmla="*/ 32 w 268"/>
                  <a:gd name="T103" fmla="*/ 98 h 235"/>
                  <a:gd name="T104" fmla="*/ 32 w 268"/>
                  <a:gd name="T105" fmla="*/ 66 h 235"/>
                  <a:gd name="T106" fmla="*/ 32 w 268"/>
                  <a:gd name="T107" fmla="*/ 42 h 235"/>
                  <a:gd name="T108" fmla="*/ 34 w 268"/>
                  <a:gd name="T109" fmla="*/ 16 h 235"/>
                  <a:gd name="T110" fmla="*/ 54 w 268"/>
                  <a:gd name="T111" fmla="*/ 4 h 235"/>
                  <a:gd name="T112" fmla="*/ 76 w 268"/>
                  <a:gd name="T113" fmla="*/ 6 h 235"/>
                  <a:gd name="T114" fmla="*/ 94 w 268"/>
                  <a:gd name="T115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8" h="235">
                    <a:moveTo>
                      <a:pt x="100" y="2"/>
                    </a:moveTo>
                    <a:lnTo>
                      <a:pt x="100" y="6"/>
                    </a:lnTo>
                    <a:lnTo>
                      <a:pt x="102" y="6"/>
                    </a:lnTo>
                    <a:lnTo>
                      <a:pt x="112" y="6"/>
                    </a:lnTo>
                    <a:lnTo>
                      <a:pt x="120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6" y="8"/>
                    </a:lnTo>
                    <a:lnTo>
                      <a:pt x="154" y="8"/>
                    </a:lnTo>
                    <a:lnTo>
                      <a:pt x="162" y="8"/>
                    </a:lnTo>
                    <a:lnTo>
                      <a:pt x="164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4" y="4"/>
                    </a:lnTo>
                    <a:lnTo>
                      <a:pt x="176" y="4"/>
                    </a:lnTo>
                    <a:lnTo>
                      <a:pt x="180" y="4"/>
                    </a:lnTo>
                    <a:lnTo>
                      <a:pt x="180" y="4"/>
                    </a:lnTo>
                    <a:lnTo>
                      <a:pt x="180" y="6"/>
                    </a:lnTo>
                    <a:lnTo>
                      <a:pt x="180" y="8"/>
                    </a:lnTo>
                    <a:lnTo>
                      <a:pt x="190" y="8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8" y="8"/>
                    </a:lnTo>
                    <a:lnTo>
                      <a:pt x="202" y="8"/>
                    </a:lnTo>
                    <a:lnTo>
                      <a:pt x="204" y="8"/>
                    </a:lnTo>
                    <a:lnTo>
                      <a:pt x="206" y="8"/>
                    </a:lnTo>
                    <a:lnTo>
                      <a:pt x="208" y="8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24" y="8"/>
                    </a:lnTo>
                    <a:lnTo>
                      <a:pt x="228" y="8"/>
                    </a:lnTo>
                    <a:lnTo>
                      <a:pt x="228" y="18"/>
                    </a:lnTo>
                    <a:lnTo>
                      <a:pt x="228" y="26"/>
                    </a:lnTo>
                    <a:lnTo>
                      <a:pt x="228" y="38"/>
                    </a:lnTo>
                    <a:lnTo>
                      <a:pt x="228" y="42"/>
                    </a:lnTo>
                    <a:lnTo>
                      <a:pt x="228" y="52"/>
                    </a:lnTo>
                    <a:lnTo>
                      <a:pt x="228" y="54"/>
                    </a:lnTo>
                    <a:lnTo>
                      <a:pt x="226" y="64"/>
                    </a:lnTo>
                    <a:lnTo>
                      <a:pt x="226" y="68"/>
                    </a:lnTo>
                    <a:lnTo>
                      <a:pt x="226" y="72"/>
                    </a:lnTo>
                    <a:lnTo>
                      <a:pt x="226" y="78"/>
                    </a:lnTo>
                    <a:lnTo>
                      <a:pt x="226" y="82"/>
                    </a:lnTo>
                    <a:lnTo>
                      <a:pt x="226" y="84"/>
                    </a:lnTo>
                    <a:lnTo>
                      <a:pt x="226" y="86"/>
                    </a:lnTo>
                    <a:lnTo>
                      <a:pt x="226" y="88"/>
                    </a:lnTo>
                    <a:lnTo>
                      <a:pt x="226" y="90"/>
                    </a:lnTo>
                    <a:lnTo>
                      <a:pt x="226" y="94"/>
                    </a:lnTo>
                    <a:lnTo>
                      <a:pt x="226" y="96"/>
                    </a:lnTo>
                    <a:lnTo>
                      <a:pt x="226" y="98"/>
                    </a:lnTo>
                    <a:lnTo>
                      <a:pt x="226" y="100"/>
                    </a:lnTo>
                    <a:lnTo>
                      <a:pt x="226" y="100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6" y="112"/>
                    </a:lnTo>
                    <a:lnTo>
                      <a:pt x="226" y="116"/>
                    </a:lnTo>
                    <a:lnTo>
                      <a:pt x="226" y="118"/>
                    </a:lnTo>
                    <a:lnTo>
                      <a:pt x="228" y="118"/>
                    </a:lnTo>
                    <a:lnTo>
                      <a:pt x="230" y="118"/>
                    </a:lnTo>
                    <a:lnTo>
                      <a:pt x="232" y="118"/>
                    </a:lnTo>
                    <a:lnTo>
                      <a:pt x="244" y="120"/>
                    </a:lnTo>
                    <a:lnTo>
                      <a:pt x="246" y="120"/>
                    </a:lnTo>
                    <a:lnTo>
                      <a:pt x="248" y="120"/>
                    </a:lnTo>
                    <a:lnTo>
                      <a:pt x="250" y="120"/>
                    </a:lnTo>
                    <a:lnTo>
                      <a:pt x="250" y="122"/>
                    </a:lnTo>
                    <a:lnTo>
                      <a:pt x="248" y="122"/>
                    </a:lnTo>
                    <a:lnTo>
                      <a:pt x="248" y="124"/>
                    </a:lnTo>
                    <a:lnTo>
                      <a:pt x="246" y="124"/>
                    </a:lnTo>
                    <a:lnTo>
                      <a:pt x="246" y="126"/>
                    </a:lnTo>
                    <a:lnTo>
                      <a:pt x="246" y="128"/>
                    </a:lnTo>
                    <a:lnTo>
                      <a:pt x="246" y="130"/>
                    </a:lnTo>
                    <a:lnTo>
                      <a:pt x="248" y="134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50" y="144"/>
                    </a:lnTo>
                    <a:lnTo>
                      <a:pt x="250" y="146"/>
                    </a:lnTo>
                    <a:lnTo>
                      <a:pt x="250" y="148"/>
                    </a:lnTo>
                    <a:lnTo>
                      <a:pt x="252" y="148"/>
                    </a:lnTo>
                    <a:lnTo>
                      <a:pt x="252" y="148"/>
                    </a:lnTo>
                    <a:lnTo>
                      <a:pt x="254" y="148"/>
                    </a:lnTo>
                    <a:lnTo>
                      <a:pt x="254" y="150"/>
                    </a:lnTo>
                    <a:lnTo>
                      <a:pt x="256" y="154"/>
                    </a:lnTo>
                    <a:lnTo>
                      <a:pt x="256" y="156"/>
                    </a:lnTo>
                    <a:lnTo>
                      <a:pt x="256" y="158"/>
                    </a:lnTo>
                    <a:lnTo>
                      <a:pt x="258" y="158"/>
                    </a:lnTo>
                    <a:lnTo>
                      <a:pt x="258" y="160"/>
                    </a:lnTo>
                    <a:lnTo>
                      <a:pt x="260" y="162"/>
                    </a:lnTo>
                    <a:lnTo>
                      <a:pt x="260" y="164"/>
                    </a:lnTo>
                    <a:lnTo>
                      <a:pt x="260" y="166"/>
                    </a:lnTo>
                    <a:lnTo>
                      <a:pt x="260" y="168"/>
                    </a:lnTo>
                    <a:lnTo>
                      <a:pt x="260" y="170"/>
                    </a:lnTo>
                    <a:lnTo>
                      <a:pt x="262" y="170"/>
                    </a:lnTo>
                    <a:lnTo>
                      <a:pt x="262" y="172"/>
                    </a:lnTo>
                    <a:lnTo>
                      <a:pt x="264" y="176"/>
                    </a:lnTo>
                    <a:lnTo>
                      <a:pt x="264" y="180"/>
                    </a:lnTo>
                    <a:lnTo>
                      <a:pt x="266" y="182"/>
                    </a:lnTo>
                    <a:lnTo>
                      <a:pt x="268" y="184"/>
                    </a:lnTo>
                    <a:lnTo>
                      <a:pt x="268" y="186"/>
                    </a:lnTo>
                    <a:lnTo>
                      <a:pt x="268" y="188"/>
                    </a:lnTo>
                    <a:lnTo>
                      <a:pt x="268" y="190"/>
                    </a:lnTo>
                    <a:lnTo>
                      <a:pt x="266" y="194"/>
                    </a:lnTo>
                    <a:lnTo>
                      <a:pt x="266" y="196"/>
                    </a:lnTo>
                    <a:lnTo>
                      <a:pt x="266" y="196"/>
                    </a:lnTo>
                    <a:lnTo>
                      <a:pt x="266" y="198"/>
                    </a:lnTo>
                    <a:lnTo>
                      <a:pt x="266" y="204"/>
                    </a:lnTo>
                    <a:lnTo>
                      <a:pt x="266" y="206"/>
                    </a:lnTo>
                    <a:lnTo>
                      <a:pt x="266" y="208"/>
                    </a:lnTo>
                    <a:lnTo>
                      <a:pt x="268" y="210"/>
                    </a:lnTo>
                    <a:lnTo>
                      <a:pt x="268" y="212"/>
                    </a:lnTo>
                    <a:lnTo>
                      <a:pt x="268" y="214"/>
                    </a:lnTo>
                    <a:lnTo>
                      <a:pt x="266" y="216"/>
                    </a:lnTo>
                    <a:lnTo>
                      <a:pt x="266" y="218"/>
                    </a:lnTo>
                    <a:lnTo>
                      <a:pt x="266" y="220"/>
                    </a:lnTo>
                    <a:lnTo>
                      <a:pt x="264" y="220"/>
                    </a:lnTo>
                    <a:lnTo>
                      <a:pt x="264" y="222"/>
                    </a:lnTo>
                    <a:lnTo>
                      <a:pt x="264" y="225"/>
                    </a:lnTo>
                    <a:lnTo>
                      <a:pt x="264" y="227"/>
                    </a:lnTo>
                    <a:lnTo>
                      <a:pt x="262" y="227"/>
                    </a:lnTo>
                    <a:lnTo>
                      <a:pt x="262" y="229"/>
                    </a:lnTo>
                    <a:lnTo>
                      <a:pt x="262" y="231"/>
                    </a:lnTo>
                    <a:lnTo>
                      <a:pt x="260" y="231"/>
                    </a:lnTo>
                    <a:lnTo>
                      <a:pt x="258" y="233"/>
                    </a:lnTo>
                    <a:lnTo>
                      <a:pt x="254" y="233"/>
                    </a:lnTo>
                    <a:lnTo>
                      <a:pt x="254" y="229"/>
                    </a:lnTo>
                    <a:lnTo>
                      <a:pt x="254" y="227"/>
                    </a:lnTo>
                    <a:lnTo>
                      <a:pt x="252" y="227"/>
                    </a:lnTo>
                    <a:lnTo>
                      <a:pt x="250" y="227"/>
                    </a:lnTo>
                    <a:lnTo>
                      <a:pt x="246" y="227"/>
                    </a:lnTo>
                    <a:lnTo>
                      <a:pt x="246" y="229"/>
                    </a:lnTo>
                    <a:lnTo>
                      <a:pt x="246" y="233"/>
                    </a:lnTo>
                    <a:lnTo>
                      <a:pt x="242" y="233"/>
                    </a:lnTo>
                    <a:lnTo>
                      <a:pt x="240" y="233"/>
                    </a:lnTo>
                    <a:lnTo>
                      <a:pt x="240" y="229"/>
                    </a:lnTo>
                    <a:lnTo>
                      <a:pt x="240" y="222"/>
                    </a:lnTo>
                    <a:lnTo>
                      <a:pt x="240" y="218"/>
                    </a:lnTo>
                    <a:lnTo>
                      <a:pt x="238" y="218"/>
                    </a:lnTo>
                    <a:lnTo>
                      <a:pt x="236" y="218"/>
                    </a:lnTo>
                    <a:lnTo>
                      <a:pt x="234" y="218"/>
                    </a:lnTo>
                    <a:lnTo>
                      <a:pt x="234" y="222"/>
                    </a:lnTo>
                    <a:lnTo>
                      <a:pt x="234" y="229"/>
                    </a:lnTo>
                    <a:lnTo>
                      <a:pt x="234" y="233"/>
                    </a:lnTo>
                    <a:lnTo>
                      <a:pt x="232" y="233"/>
                    </a:lnTo>
                    <a:lnTo>
                      <a:pt x="230" y="231"/>
                    </a:lnTo>
                    <a:lnTo>
                      <a:pt x="230" y="229"/>
                    </a:lnTo>
                    <a:lnTo>
                      <a:pt x="230" y="225"/>
                    </a:lnTo>
                    <a:lnTo>
                      <a:pt x="230" y="218"/>
                    </a:lnTo>
                    <a:lnTo>
                      <a:pt x="224" y="218"/>
                    </a:lnTo>
                    <a:lnTo>
                      <a:pt x="224" y="220"/>
                    </a:lnTo>
                    <a:lnTo>
                      <a:pt x="224" y="225"/>
                    </a:lnTo>
                    <a:lnTo>
                      <a:pt x="224" y="227"/>
                    </a:lnTo>
                    <a:lnTo>
                      <a:pt x="218" y="227"/>
                    </a:lnTo>
                    <a:lnTo>
                      <a:pt x="212" y="227"/>
                    </a:lnTo>
                    <a:lnTo>
                      <a:pt x="214" y="218"/>
                    </a:lnTo>
                    <a:lnTo>
                      <a:pt x="212" y="218"/>
                    </a:lnTo>
                    <a:lnTo>
                      <a:pt x="210" y="218"/>
                    </a:lnTo>
                    <a:lnTo>
                      <a:pt x="206" y="218"/>
                    </a:lnTo>
                    <a:lnTo>
                      <a:pt x="204" y="218"/>
                    </a:lnTo>
                    <a:lnTo>
                      <a:pt x="204" y="214"/>
                    </a:lnTo>
                    <a:lnTo>
                      <a:pt x="202" y="214"/>
                    </a:lnTo>
                    <a:lnTo>
                      <a:pt x="198" y="214"/>
                    </a:lnTo>
                    <a:lnTo>
                      <a:pt x="196" y="214"/>
                    </a:lnTo>
                    <a:lnTo>
                      <a:pt x="196" y="218"/>
                    </a:lnTo>
                    <a:lnTo>
                      <a:pt x="192" y="218"/>
                    </a:lnTo>
                    <a:lnTo>
                      <a:pt x="190" y="218"/>
                    </a:lnTo>
                    <a:lnTo>
                      <a:pt x="190" y="225"/>
                    </a:lnTo>
                    <a:lnTo>
                      <a:pt x="190" y="227"/>
                    </a:lnTo>
                    <a:lnTo>
                      <a:pt x="190" y="229"/>
                    </a:lnTo>
                    <a:lnTo>
                      <a:pt x="190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78" y="233"/>
                    </a:lnTo>
                    <a:lnTo>
                      <a:pt x="176" y="233"/>
                    </a:lnTo>
                    <a:lnTo>
                      <a:pt x="174" y="233"/>
                    </a:lnTo>
                    <a:lnTo>
                      <a:pt x="172" y="233"/>
                    </a:lnTo>
                    <a:lnTo>
                      <a:pt x="168" y="233"/>
                    </a:lnTo>
                    <a:lnTo>
                      <a:pt x="164" y="233"/>
                    </a:lnTo>
                    <a:lnTo>
                      <a:pt x="158" y="233"/>
                    </a:lnTo>
                    <a:lnTo>
                      <a:pt x="152" y="233"/>
                    </a:lnTo>
                    <a:lnTo>
                      <a:pt x="146" y="233"/>
                    </a:lnTo>
                    <a:lnTo>
                      <a:pt x="144" y="233"/>
                    </a:lnTo>
                    <a:lnTo>
                      <a:pt x="140" y="233"/>
                    </a:lnTo>
                    <a:lnTo>
                      <a:pt x="136" y="233"/>
                    </a:lnTo>
                    <a:lnTo>
                      <a:pt x="134" y="233"/>
                    </a:lnTo>
                    <a:lnTo>
                      <a:pt x="132" y="233"/>
                    </a:lnTo>
                    <a:lnTo>
                      <a:pt x="124" y="233"/>
                    </a:lnTo>
                    <a:lnTo>
                      <a:pt x="118" y="233"/>
                    </a:lnTo>
                    <a:lnTo>
                      <a:pt x="114" y="233"/>
                    </a:lnTo>
                    <a:lnTo>
                      <a:pt x="104" y="233"/>
                    </a:lnTo>
                    <a:lnTo>
                      <a:pt x="94" y="233"/>
                    </a:lnTo>
                    <a:lnTo>
                      <a:pt x="92" y="233"/>
                    </a:lnTo>
                    <a:lnTo>
                      <a:pt x="88" y="233"/>
                    </a:lnTo>
                    <a:lnTo>
                      <a:pt x="86" y="233"/>
                    </a:lnTo>
                    <a:lnTo>
                      <a:pt x="82" y="233"/>
                    </a:lnTo>
                    <a:lnTo>
                      <a:pt x="78" y="233"/>
                    </a:lnTo>
                    <a:lnTo>
                      <a:pt x="72" y="233"/>
                    </a:lnTo>
                    <a:lnTo>
                      <a:pt x="70" y="233"/>
                    </a:lnTo>
                    <a:lnTo>
                      <a:pt x="68" y="233"/>
                    </a:lnTo>
                    <a:lnTo>
                      <a:pt x="66" y="233"/>
                    </a:lnTo>
                    <a:lnTo>
                      <a:pt x="62" y="233"/>
                    </a:lnTo>
                    <a:lnTo>
                      <a:pt x="60" y="233"/>
                    </a:lnTo>
                    <a:lnTo>
                      <a:pt x="58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2" y="233"/>
                    </a:lnTo>
                    <a:lnTo>
                      <a:pt x="50" y="233"/>
                    </a:lnTo>
                    <a:lnTo>
                      <a:pt x="46" y="233"/>
                    </a:lnTo>
                    <a:lnTo>
                      <a:pt x="38" y="233"/>
                    </a:lnTo>
                    <a:lnTo>
                      <a:pt x="32" y="233"/>
                    </a:lnTo>
                    <a:lnTo>
                      <a:pt x="28" y="233"/>
                    </a:lnTo>
                    <a:lnTo>
                      <a:pt x="26" y="235"/>
                    </a:lnTo>
                    <a:lnTo>
                      <a:pt x="24" y="233"/>
                    </a:lnTo>
                    <a:lnTo>
                      <a:pt x="14" y="235"/>
                    </a:lnTo>
                    <a:lnTo>
                      <a:pt x="10" y="235"/>
                    </a:lnTo>
                    <a:lnTo>
                      <a:pt x="10" y="229"/>
                    </a:lnTo>
                    <a:lnTo>
                      <a:pt x="10" y="218"/>
                    </a:lnTo>
                    <a:lnTo>
                      <a:pt x="10" y="208"/>
                    </a:lnTo>
                    <a:lnTo>
                      <a:pt x="10" y="206"/>
                    </a:lnTo>
                    <a:lnTo>
                      <a:pt x="10" y="204"/>
                    </a:lnTo>
                    <a:lnTo>
                      <a:pt x="12" y="204"/>
                    </a:lnTo>
                    <a:lnTo>
                      <a:pt x="14" y="204"/>
                    </a:lnTo>
                    <a:lnTo>
                      <a:pt x="18" y="204"/>
                    </a:lnTo>
                    <a:lnTo>
                      <a:pt x="18" y="202"/>
                    </a:lnTo>
                    <a:lnTo>
                      <a:pt x="18" y="200"/>
                    </a:lnTo>
                    <a:lnTo>
                      <a:pt x="18" y="196"/>
                    </a:lnTo>
                    <a:lnTo>
                      <a:pt x="18" y="194"/>
                    </a:lnTo>
                    <a:lnTo>
                      <a:pt x="14" y="194"/>
                    </a:lnTo>
                    <a:lnTo>
                      <a:pt x="12" y="194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6" y="188"/>
                    </a:lnTo>
                    <a:lnTo>
                      <a:pt x="6" y="182"/>
                    </a:lnTo>
                    <a:lnTo>
                      <a:pt x="6" y="178"/>
                    </a:lnTo>
                    <a:lnTo>
                      <a:pt x="6" y="174"/>
                    </a:lnTo>
                    <a:lnTo>
                      <a:pt x="6" y="162"/>
                    </a:lnTo>
                    <a:lnTo>
                      <a:pt x="2" y="162"/>
                    </a:lnTo>
                    <a:lnTo>
                      <a:pt x="0" y="162"/>
                    </a:lnTo>
                    <a:lnTo>
                      <a:pt x="0" y="154"/>
                    </a:lnTo>
                    <a:lnTo>
                      <a:pt x="0" y="148"/>
                    </a:lnTo>
                    <a:lnTo>
                      <a:pt x="0" y="142"/>
                    </a:lnTo>
                    <a:lnTo>
                      <a:pt x="0" y="128"/>
                    </a:lnTo>
                    <a:lnTo>
                      <a:pt x="0" y="114"/>
                    </a:lnTo>
                    <a:lnTo>
                      <a:pt x="4" y="114"/>
                    </a:lnTo>
                    <a:lnTo>
                      <a:pt x="8" y="114"/>
                    </a:lnTo>
                    <a:lnTo>
                      <a:pt x="20" y="114"/>
                    </a:lnTo>
                    <a:lnTo>
                      <a:pt x="32" y="114"/>
                    </a:lnTo>
                    <a:lnTo>
                      <a:pt x="32" y="110"/>
                    </a:lnTo>
                    <a:lnTo>
                      <a:pt x="32" y="108"/>
                    </a:lnTo>
                    <a:lnTo>
                      <a:pt x="32" y="104"/>
                    </a:lnTo>
                    <a:lnTo>
                      <a:pt x="32" y="100"/>
                    </a:lnTo>
                    <a:lnTo>
                      <a:pt x="32" y="98"/>
                    </a:lnTo>
                    <a:lnTo>
                      <a:pt x="32" y="92"/>
                    </a:lnTo>
                    <a:lnTo>
                      <a:pt x="32" y="82"/>
                    </a:lnTo>
                    <a:lnTo>
                      <a:pt x="32" y="78"/>
                    </a:lnTo>
                    <a:lnTo>
                      <a:pt x="32" y="72"/>
                    </a:lnTo>
                    <a:lnTo>
                      <a:pt x="32" y="66"/>
                    </a:lnTo>
                    <a:lnTo>
                      <a:pt x="32" y="56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4" y="36"/>
                    </a:lnTo>
                    <a:lnTo>
                      <a:pt x="34" y="30"/>
                    </a:lnTo>
                    <a:lnTo>
                      <a:pt x="34" y="22"/>
                    </a:lnTo>
                    <a:lnTo>
                      <a:pt x="34" y="1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8" y="4"/>
                    </a:lnTo>
                    <a:lnTo>
                      <a:pt x="48" y="4"/>
                    </a:lnTo>
                    <a:lnTo>
                      <a:pt x="54" y="4"/>
                    </a:lnTo>
                    <a:lnTo>
                      <a:pt x="62" y="6"/>
                    </a:lnTo>
                    <a:lnTo>
                      <a:pt x="66" y="6"/>
                    </a:lnTo>
                    <a:lnTo>
                      <a:pt x="70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59" name="Freeform 120">
                <a:extLst>
                  <a:ext uri="{FF2B5EF4-FFF2-40B4-BE49-F238E27FC236}">
                    <a16:creationId xmlns:a16="http://schemas.microsoft.com/office/drawing/2014/main" id="{E11932B9-4B79-BD8C-1A31-230472A89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650" y="1938338"/>
                <a:ext cx="527050" cy="382588"/>
              </a:xfrm>
              <a:custGeom>
                <a:avLst/>
                <a:gdLst>
                  <a:gd name="T0" fmla="*/ 272 w 332"/>
                  <a:gd name="T1" fmla="*/ 64 h 241"/>
                  <a:gd name="T2" fmla="*/ 278 w 332"/>
                  <a:gd name="T3" fmla="*/ 82 h 241"/>
                  <a:gd name="T4" fmla="*/ 272 w 332"/>
                  <a:gd name="T5" fmla="*/ 96 h 241"/>
                  <a:gd name="T6" fmla="*/ 276 w 332"/>
                  <a:gd name="T7" fmla="*/ 104 h 241"/>
                  <a:gd name="T8" fmla="*/ 262 w 332"/>
                  <a:gd name="T9" fmla="*/ 104 h 241"/>
                  <a:gd name="T10" fmla="*/ 268 w 332"/>
                  <a:gd name="T11" fmla="*/ 120 h 241"/>
                  <a:gd name="T12" fmla="*/ 266 w 332"/>
                  <a:gd name="T13" fmla="*/ 134 h 241"/>
                  <a:gd name="T14" fmla="*/ 264 w 332"/>
                  <a:gd name="T15" fmla="*/ 140 h 241"/>
                  <a:gd name="T16" fmla="*/ 266 w 332"/>
                  <a:gd name="T17" fmla="*/ 152 h 241"/>
                  <a:gd name="T18" fmla="*/ 280 w 332"/>
                  <a:gd name="T19" fmla="*/ 150 h 241"/>
                  <a:gd name="T20" fmla="*/ 274 w 332"/>
                  <a:gd name="T21" fmla="*/ 160 h 241"/>
                  <a:gd name="T22" fmla="*/ 282 w 332"/>
                  <a:gd name="T23" fmla="*/ 171 h 241"/>
                  <a:gd name="T24" fmla="*/ 290 w 332"/>
                  <a:gd name="T25" fmla="*/ 162 h 241"/>
                  <a:gd name="T26" fmla="*/ 292 w 332"/>
                  <a:gd name="T27" fmla="*/ 173 h 241"/>
                  <a:gd name="T28" fmla="*/ 300 w 332"/>
                  <a:gd name="T29" fmla="*/ 183 h 241"/>
                  <a:gd name="T30" fmla="*/ 310 w 332"/>
                  <a:gd name="T31" fmla="*/ 185 h 241"/>
                  <a:gd name="T32" fmla="*/ 320 w 332"/>
                  <a:gd name="T33" fmla="*/ 179 h 241"/>
                  <a:gd name="T34" fmla="*/ 312 w 332"/>
                  <a:gd name="T35" fmla="*/ 187 h 241"/>
                  <a:gd name="T36" fmla="*/ 322 w 332"/>
                  <a:gd name="T37" fmla="*/ 199 h 241"/>
                  <a:gd name="T38" fmla="*/ 330 w 332"/>
                  <a:gd name="T39" fmla="*/ 207 h 241"/>
                  <a:gd name="T40" fmla="*/ 332 w 332"/>
                  <a:gd name="T41" fmla="*/ 213 h 241"/>
                  <a:gd name="T42" fmla="*/ 322 w 332"/>
                  <a:gd name="T43" fmla="*/ 209 h 241"/>
                  <a:gd name="T44" fmla="*/ 322 w 332"/>
                  <a:gd name="T45" fmla="*/ 221 h 241"/>
                  <a:gd name="T46" fmla="*/ 306 w 332"/>
                  <a:gd name="T47" fmla="*/ 221 h 241"/>
                  <a:gd name="T48" fmla="*/ 294 w 332"/>
                  <a:gd name="T49" fmla="*/ 215 h 241"/>
                  <a:gd name="T50" fmla="*/ 276 w 332"/>
                  <a:gd name="T51" fmla="*/ 217 h 241"/>
                  <a:gd name="T52" fmla="*/ 258 w 332"/>
                  <a:gd name="T53" fmla="*/ 229 h 241"/>
                  <a:gd name="T54" fmla="*/ 244 w 332"/>
                  <a:gd name="T55" fmla="*/ 237 h 241"/>
                  <a:gd name="T56" fmla="*/ 230 w 332"/>
                  <a:gd name="T57" fmla="*/ 241 h 241"/>
                  <a:gd name="T58" fmla="*/ 210 w 332"/>
                  <a:gd name="T59" fmla="*/ 237 h 241"/>
                  <a:gd name="T60" fmla="*/ 188 w 332"/>
                  <a:gd name="T61" fmla="*/ 229 h 241"/>
                  <a:gd name="T62" fmla="*/ 172 w 332"/>
                  <a:gd name="T63" fmla="*/ 237 h 241"/>
                  <a:gd name="T64" fmla="*/ 154 w 332"/>
                  <a:gd name="T65" fmla="*/ 229 h 241"/>
                  <a:gd name="T66" fmla="*/ 144 w 332"/>
                  <a:gd name="T67" fmla="*/ 219 h 241"/>
                  <a:gd name="T68" fmla="*/ 140 w 332"/>
                  <a:gd name="T69" fmla="*/ 205 h 241"/>
                  <a:gd name="T70" fmla="*/ 126 w 332"/>
                  <a:gd name="T71" fmla="*/ 197 h 241"/>
                  <a:gd name="T72" fmla="*/ 108 w 332"/>
                  <a:gd name="T73" fmla="*/ 191 h 241"/>
                  <a:gd name="T74" fmla="*/ 94 w 332"/>
                  <a:gd name="T75" fmla="*/ 197 h 241"/>
                  <a:gd name="T76" fmla="*/ 70 w 332"/>
                  <a:gd name="T77" fmla="*/ 205 h 241"/>
                  <a:gd name="T78" fmla="*/ 50 w 332"/>
                  <a:gd name="T79" fmla="*/ 209 h 241"/>
                  <a:gd name="T80" fmla="*/ 36 w 332"/>
                  <a:gd name="T81" fmla="*/ 205 h 241"/>
                  <a:gd name="T82" fmla="*/ 32 w 332"/>
                  <a:gd name="T83" fmla="*/ 191 h 241"/>
                  <a:gd name="T84" fmla="*/ 22 w 332"/>
                  <a:gd name="T85" fmla="*/ 185 h 241"/>
                  <a:gd name="T86" fmla="*/ 12 w 332"/>
                  <a:gd name="T87" fmla="*/ 177 h 241"/>
                  <a:gd name="T88" fmla="*/ 4 w 332"/>
                  <a:gd name="T89" fmla="*/ 173 h 241"/>
                  <a:gd name="T90" fmla="*/ 38 w 332"/>
                  <a:gd name="T91" fmla="*/ 144 h 241"/>
                  <a:gd name="T92" fmla="*/ 72 w 332"/>
                  <a:gd name="T93" fmla="*/ 114 h 241"/>
                  <a:gd name="T94" fmla="*/ 90 w 332"/>
                  <a:gd name="T95" fmla="*/ 100 h 241"/>
                  <a:gd name="T96" fmla="*/ 106 w 332"/>
                  <a:gd name="T97" fmla="*/ 86 h 241"/>
                  <a:gd name="T98" fmla="*/ 120 w 332"/>
                  <a:gd name="T99" fmla="*/ 72 h 241"/>
                  <a:gd name="T100" fmla="*/ 136 w 332"/>
                  <a:gd name="T101" fmla="*/ 60 h 241"/>
                  <a:gd name="T102" fmla="*/ 152 w 332"/>
                  <a:gd name="T103" fmla="*/ 46 h 241"/>
                  <a:gd name="T104" fmla="*/ 172 w 332"/>
                  <a:gd name="T105" fmla="*/ 28 h 241"/>
                  <a:gd name="T106" fmla="*/ 184 w 332"/>
                  <a:gd name="T107" fmla="*/ 16 h 241"/>
                  <a:gd name="T108" fmla="*/ 206 w 332"/>
                  <a:gd name="T109" fmla="*/ 0 h 241"/>
                  <a:gd name="T110" fmla="*/ 220 w 332"/>
                  <a:gd name="T111" fmla="*/ 16 h 241"/>
                  <a:gd name="T112" fmla="*/ 228 w 332"/>
                  <a:gd name="T113" fmla="*/ 28 h 241"/>
                  <a:gd name="T114" fmla="*/ 244 w 332"/>
                  <a:gd name="T115" fmla="*/ 48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2" h="241">
                    <a:moveTo>
                      <a:pt x="250" y="52"/>
                    </a:moveTo>
                    <a:lnTo>
                      <a:pt x="252" y="52"/>
                    </a:lnTo>
                    <a:lnTo>
                      <a:pt x="258" y="56"/>
                    </a:lnTo>
                    <a:lnTo>
                      <a:pt x="260" y="56"/>
                    </a:lnTo>
                    <a:lnTo>
                      <a:pt x="266" y="58"/>
                    </a:lnTo>
                    <a:lnTo>
                      <a:pt x="268" y="60"/>
                    </a:lnTo>
                    <a:lnTo>
                      <a:pt x="270" y="62"/>
                    </a:lnTo>
                    <a:lnTo>
                      <a:pt x="272" y="64"/>
                    </a:lnTo>
                    <a:lnTo>
                      <a:pt x="272" y="64"/>
                    </a:lnTo>
                    <a:lnTo>
                      <a:pt x="274" y="64"/>
                    </a:lnTo>
                    <a:lnTo>
                      <a:pt x="274" y="66"/>
                    </a:lnTo>
                    <a:lnTo>
                      <a:pt x="274" y="68"/>
                    </a:lnTo>
                    <a:lnTo>
                      <a:pt x="274" y="70"/>
                    </a:lnTo>
                    <a:lnTo>
                      <a:pt x="274" y="74"/>
                    </a:lnTo>
                    <a:lnTo>
                      <a:pt x="278" y="76"/>
                    </a:lnTo>
                    <a:lnTo>
                      <a:pt x="278" y="78"/>
                    </a:lnTo>
                    <a:lnTo>
                      <a:pt x="278" y="80"/>
                    </a:lnTo>
                    <a:lnTo>
                      <a:pt x="278" y="82"/>
                    </a:lnTo>
                    <a:lnTo>
                      <a:pt x="276" y="84"/>
                    </a:lnTo>
                    <a:lnTo>
                      <a:pt x="274" y="86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8" y="88"/>
                    </a:lnTo>
                    <a:lnTo>
                      <a:pt x="268" y="90"/>
                    </a:lnTo>
                    <a:lnTo>
                      <a:pt x="268" y="92"/>
                    </a:lnTo>
                    <a:lnTo>
                      <a:pt x="272" y="94"/>
                    </a:lnTo>
                    <a:lnTo>
                      <a:pt x="272" y="96"/>
                    </a:lnTo>
                    <a:lnTo>
                      <a:pt x="274" y="96"/>
                    </a:lnTo>
                    <a:lnTo>
                      <a:pt x="274" y="96"/>
                    </a:lnTo>
                    <a:lnTo>
                      <a:pt x="276" y="98"/>
                    </a:lnTo>
                    <a:lnTo>
                      <a:pt x="278" y="98"/>
                    </a:lnTo>
                    <a:lnTo>
                      <a:pt x="280" y="98"/>
                    </a:lnTo>
                    <a:lnTo>
                      <a:pt x="280" y="100"/>
                    </a:lnTo>
                    <a:lnTo>
                      <a:pt x="280" y="102"/>
                    </a:lnTo>
                    <a:lnTo>
                      <a:pt x="278" y="104"/>
                    </a:lnTo>
                    <a:lnTo>
                      <a:pt x="276" y="104"/>
                    </a:lnTo>
                    <a:lnTo>
                      <a:pt x="274" y="104"/>
                    </a:lnTo>
                    <a:lnTo>
                      <a:pt x="274" y="102"/>
                    </a:lnTo>
                    <a:lnTo>
                      <a:pt x="274" y="102"/>
                    </a:lnTo>
                    <a:lnTo>
                      <a:pt x="274" y="100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8" y="106"/>
                    </a:lnTo>
                    <a:lnTo>
                      <a:pt x="264" y="104"/>
                    </a:lnTo>
                    <a:lnTo>
                      <a:pt x="262" y="104"/>
                    </a:lnTo>
                    <a:lnTo>
                      <a:pt x="260" y="104"/>
                    </a:lnTo>
                    <a:lnTo>
                      <a:pt x="258" y="104"/>
                    </a:lnTo>
                    <a:lnTo>
                      <a:pt x="258" y="106"/>
                    </a:lnTo>
                    <a:lnTo>
                      <a:pt x="260" y="108"/>
                    </a:lnTo>
                    <a:lnTo>
                      <a:pt x="264" y="110"/>
                    </a:lnTo>
                    <a:lnTo>
                      <a:pt x="266" y="112"/>
                    </a:lnTo>
                    <a:lnTo>
                      <a:pt x="268" y="116"/>
                    </a:lnTo>
                    <a:lnTo>
                      <a:pt x="268" y="118"/>
                    </a:lnTo>
                    <a:lnTo>
                      <a:pt x="268" y="120"/>
                    </a:lnTo>
                    <a:lnTo>
                      <a:pt x="268" y="122"/>
                    </a:lnTo>
                    <a:lnTo>
                      <a:pt x="268" y="124"/>
                    </a:lnTo>
                    <a:lnTo>
                      <a:pt x="270" y="126"/>
                    </a:lnTo>
                    <a:lnTo>
                      <a:pt x="272" y="126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72" y="132"/>
                    </a:lnTo>
                    <a:lnTo>
                      <a:pt x="268" y="134"/>
                    </a:lnTo>
                    <a:lnTo>
                      <a:pt x="266" y="134"/>
                    </a:lnTo>
                    <a:lnTo>
                      <a:pt x="266" y="132"/>
                    </a:lnTo>
                    <a:lnTo>
                      <a:pt x="264" y="130"/>
                    </a:lnTo>
                    <a:lnTo>
                      <a:pt x="260" y="130"/>
                    </a:lnTo>
                    <a:lnTo>
                      <a:pt x="258" y="132"/>
                    </a:lnTo>
                    <a:lnTo>
                      <a:pt x="258" y="134"/>
                    </a:lnTo>
                    <a:lnTo>
                      <a:pt x="260" y="136"/>
                    </a:lnTo>
                    <a:lnTo>
                      <a:pt x="260" y="138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64" y="142"/>
                    </a:lnTo>
                    <a:lnTo>
                      <a:pt x="266" y="142"/>
                    </a:lnTo>
                    <a:lnTo>
                      <a:pt x="266" y="144"/>
                    </a:lnTo>
                    <a:lnTo>
                      <a:pt x="266" y="146"/>
                    </a:lnTo>
                    <a:lnTo>
                      <a:pt x="264" y="148"/>
                    </a:lnTo>
                    <a:lnTo>
                      <a:pt x="262" y="150"/>
                    </a:lnTo>
                    <a:lnTo>
                      <a:pt x="262" y="152"/>
                    </a:lnTo>
                    <a:lnTo>
                      <a:pt x="264" y="152"/>
                    </a:lnTo>
                    <a:lnTo>
                      <a:pt x="266" y="152"/>
                    </a:lnTo>
                    <a:lnTo>
                      <a:pt x="268" y="152"/>
                    </a:lnTo>
                    <a:lnTo>
                      <a:pt x="272" y="152"/>
                    </a:lnTo>
                    <a:lnTo>
                      <a:pt x="274" y="152"/>
                    </a:lnTo>
                    <a:lnTo>
                      <a:pt x="274" y="154"/>
                    </a:lnTo>
                    <a:lnTo>
                      <a:pt x="274" y="156"/>
                    </a:lnTo>
                    <a:lnTo>
                      <a:pt x="276" y="154"/>
                    </a:lnTo>
                    <a:lnTo>
                      <a:pt x="278" y="152"/>
                    </a:lnTo>
                    <a:lnTo>
                      <a:pt x="278" y="150"/>
                    </a:lnTo>
                    <a:lnTo>
                      <a:pt x="280" y="150"/>
                    </a:lnTo>
                    <a:lnTo>
                      <a:pt x="282" y="150"/>
                    </a:lnTo>
                    <a:lnTo>
                      <a:pt x="282" y="152"/>
                    </a:lnTo>
                    <a:lnTo>
                      <a:pt x="280" y="154"/>
                    </a:lnTo>
                    <a:lnTo>
                      <a:pt x="278" y="154"/>
                    </a:lnTo>
                    <a:lnTo>
                      <a:pt x="276" y="154"/>
                    </a:lnTo>
                    <a:lnTo>
                      <a:pt x="276" y="156"/>
                    </a:lnTo>
                    <a:lnTo>
                      <a:pt x="276" y="158"/>
                    </a:lnTo>
                    <a:lnTo>
                      <a:pt x="274" y="158"/>
                    </a:lnTo>
                    <a:lnTo>
                      <a:pt x="274" y="160"/>
                    </a:lnTo>
                    <a:lnTo>
                      <a:pt x="274" y="160"/>
                    </a:lnTo>
                    <a:lnTo>
                      <a:pt x="278" y="162"/>
                    </a:lnTo>
                    <a:lnTo>
                      <a:pt x="282" y="164"/>
                    </a:lnTo>
                    <a:lnTo>
                      <a:pt x="280" y="166"/>
                    </a:lnTo>
                    <a:lnTo>
                      <a:pt x="280" y="169"/>
                    </a:lnTo>
                    <a:lnTo>
                      <a:pt x="278" y="169"/>
                    </a:lnTo>
                    <a:lnTo>
                      <a:pt x="278" y="171"/>
                    </a:lnTo>
                    <a:lnTo>
                      <a:pt x="280" y="171"/>
                    </a:lnTo>
                    <a:lnTo>
                      <a:pt x="282" y="171"/>
                    </a:lnTo>
                    <a:lnTo>
                      <a:pt x="282" y="169"/>
                    </a:lnTo>
                    <a:lnTo>
                      <a:pt x="284" y="166"/>
                    </a:lnTo>
                    <a:lnTo>
                      <a:pt x="282" y="166"/>
                    </a:lnTo>
                    <a:lnTo>
                      <a:pt x="282" y="164"/>
                    </a:lnTo>
                    <a:lnTo>
                      <a:pt x="284" y="164"/>
                    </a:lnTo>
                    <a:lnTo>
                      <a:pt x="284" y="162"/>
                    </a:lnTo>
                    <a:lnTo>
                      <a:pt x="286" y="160"/>
                    </a:lnTo>
                    <a:lnTo>
                      <a:pt x="288" y="160"/>
                    </a:lnTo>
                    <a:lnTo>
                      <a:pt x="290" y="162"/>
                    </a:lnTo>
                    <a:lnTo>
                      <a:pt x="288" y="162"/>
                    </a:lnTo>
                    <a:lnTo>
                      <a:pt x="288" y="164"/>
                    </a:lnTo>
                    <a:lnTo>
                      <a:pt x="288" y="166"/>
                    </a:lnTo>
                    <a:lnTo>
                      <a:pt x="288" y="169"/>
                    </a:lnTo>
                    <a:lnTo>
                      <a:pt x="290" y="169"/>
                    </a:lnTo>
                    <a:lnTo>
                      <a:pt x="292" y="169"/>
                    </a:lnTo>
                    <a:lnTo>
                      <a:pt x="294" y="169"/>
                    </a:lnTo>
                    <a:lnTo>
                      <a:pt x="294" y="171"/>
                    </a:lnTo>
                    <a:lnTo>
                      <a:pt x="292" y="173"/>
                    </a:lnTo>
                    <a:lnTo>
                      <a:pt x="294" y="175"/>
                    </a:lnTo>
                    <a:lnTo>
                      <a:pt x="296" y="173"/>
                    </a:lnTo>
                    <a:lnTo>
                      <a:pt x="298" y="173"/>
                    </a:lnTo>
                    <a:lnTo>
                      <a:pt x="298" y="175"/>
                    </a:lnTo>
                    <a:lnTo>
                      <a:pt x="298" y="177"/>
                    </a:lnTo>
                    <a:lnTo>
                      <a:pt x="296" y="179"/>
                    </a:lnTo>
                    <a:lnTo>
                      <a:pt x="298" y="183"/>
                    </a:lnTo>
                    <a:lnTo>
                      <a:pt x="300" y="185"/>
                    </a:lnTo>
                    <a:lnTo>
                      <a:pt x="300" y="183"/>
                    </a:lnTo>
                    <a:lnTo>
                      <a:pt x="302" y="183"/>
                    </a:lnTo>
                    <a:lnTo>
                      <a:pt x="304" y="179"/>
                    </a:lnTo>
                    <a:lnTo>
                      <a:pt x="306" y="177"/>
                    </a:lnTo>
                    <a:lnTo>
                      <a:pt x="306" y="175"/>
                    </a:lnTo>
                    <a:lnTo>
                      <a:pt x="308" y="175"/>
                    </a:lnTo>
                    <a:lnTo>
                      <a:pt x="310" y="177"/>
                    </a:lnTo>
                    <a:lnTo>
                      <a:pt x="310" y="179"/>
                    </a:lnTo>
                    <a:lnTo>
                      <a:pt x="310" y="183"/>
                    </a:lnTo>
                    <a:lnTo>
                      <a:pt x="310" y="185"/>
                    </a:lnTo>
                    <a:lnTo>
                      <a:pt x="312" y="185"/>
                    </a:lnTo>
                    <a:lnTo>
                      <a:pt x="312" y="183"/>
                    </a:lnTo>
                    <a:lnTo>
                      <a:pt x="312" y="181"/>
                    </a:lnTo>
                    <a:lnTo>
                      <a:pt x="314" y="181"/>
                    </a:lnTo>
                    <a:lnTo>
                      <a:pt x="314" y="179"/>
                    </a:lnTo>
                    <a:lnTo>
                      <a:pt x="316" y="179"/>
                    </a:lnTo>
                    <a:lnTo>
                      <a:pt x="316" y="177"/>
                    </a:lnTo>
                    <a:lnTo>
                      <a:pt x="318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2" y="181"/>
                    </a:lnTo>
                    <a:lnTo>
                      <a:pt x="322" y="183"/>
                    </a:lnTo>
                    <a:lnTo>
                      <a:pt x="322" y="185"/>
                    </a:lnTo>
                    <a:lnTo>
                      <a:pt x="320" y="187"/>
                    </a:lnTo>
                    <a:lnTo>
                      <a:pt x="318" y="187"/>
                    </a:lnTo>
                    <a:lnTo>
                      <a:pt x="316" y="187"/>
                    </a:lnTo>
                    <a:lnTo>
                      <a:pt x="314" y="187"/>
                    </a:lnTo>
                    <a:lnTo>
                      <a:pt x="312" y="187"/>
                    </a:lnTo>
                    <a:lnTo>
                      <a:pt x="312" y="189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0" y="195"/>
                    </a:lnTo>
                    <a:lnTo>
                      <a:pt x="312" y="195"/>
                    </a:lnTo>
                    <a:lnTo>
                      <a:pt x="314" y="197"/>
                    </a:lnTo>
                    <a:lnTo>
                      <a:pt x="318" y="199"/>
                    </a:lnTo>
                    <a:lnTo>
                      <a:pt x="320" y="199"/>
                    </a:lnTo>
                    <a:lnTo>
                      <a:pt x="322" y="199"/>
                    </a:lnTo>
                    <a:lnTo>
                      <a:pt x="322" y="199"/>
                    </a:lnTo>
                    <a:lnTo>
                      <a:pt x="322" y="201"/>
                    </a:lnTo>
                    <a:lnTo>
                      <a:pt x="322" y="203"/>
                    </a:lnTo>
                    <a:lnTo>
                      <a:pt x="324" y="205"/>
                    </a:lnTo>
                    <a:lnTo>
                      <a:pt x="324" y="207"/>
                    </a:lnTo>
                    <a:lnTo>
                      <a:pt x="326" y="207"/>
                    </a:lnTo>
                    <a:lnTo>
                      <a:pt x="328" y="205"/>
                    </a:lnTo>
                    <a:lnTo>
                      <a:pt x="330" y="205"/>
                    </a:lnTo>
                    <a:lnTo>
                      <a:pt x="330" y="207"/>
                    </a:lnTo>
                    <a:lnTo>
                      <a:pt x="328" y="207"/>
                    </a:lnTo>
                    <a:lnTo>
                      <a:pt x="328" y="209"/>
                    </a:lnTo>
                    <a:lnTo>
                      <a:pt x="328" y="209"/>
                    </a:lnTo>
                    <a:lnTo>
                      <a:pt x="328" y="211"/>
                    </a:lnTo>
                    <a:lnTo>
                      <a:pt x="326" y="213"/>
                    </a:lnTo>
                    <a:lnTo>
                      <a:pt x="328" y="213"/>
                    </a:lnTo>
                    <a:lnTo>
                      <a:pt x="330" y="213"/>
                    </a:lnTo>
                    <a:lnTo>
                      <a:pt x="332" y="211"/>
                    </a:lnTo>
                    <a:lnTo>
                      <a:pt x="332" y="213"/>
                    </a:lnTo>
                    <a:lnTo>
                      <a:pt x="332" y="215"/>
                    </a:lnTo>
                    <a:lnTo>
                      <a:pt x="330" y="215"/>
                    </a:lnTo>
                    <a:lnTo>
                      <a:pt x="328" y="217"/>
                    </a:lnTo>
                    <a:lnTo>
                      <a:pt x="326" y="215"/>
                    </a:lnTo>
                    <a:lnTo>
                      <a:pt x="326" y="213"/>
                    </a:lnTo>
                    <a:lnTo>
                      <a:pt x="324" y="213"/>
                    </a:lnTo>
                    <a:lnTo>
                      <a:pt x="324" y="211"/>
                    </a:lnTo>
                    <a:lnTo>
                      <a:pt x="322" y="211"/>
                    </a:lnTo>
                    <a:lnTo>
                      <a:pt x="322" y="209"/>
                    </a:lnTo>
                    <a:lnTo>
                      <a:pt x="322" y="211"/>
                    </a:lnTo>
                    <a:lnTo>
                      <a:pt x="322" y="211"/>
                    </a:lnTo>
                    <a:lnTo>
                      <a:pt x="322" y="213"/>
                    </a:lnTo>
                    <a:lnTo>
                      <a:pt x="322" y="217"/>
                    </a:lnTo>
                    <a:lnTo>
                      <a:pt x="322" y="217"/>
                    </a:lnTo>
                    <a:lnTo>
                      <a:pt x="324" y="217"/>
                    </a:lnTo>
                    <a:lnTo>
                      <a:pt x="324" y="219"/>
                    </a:lnTo>
                    <a:lnTo>
                      <a:pt x="322" y="221"/>
                    </a:lnTo>
                    <a:lnTo>
                      <a:pt x="322" y="221"/>
                    </a:lnTo>
                    <a:lnTo>
                      <a:pt x="320" y="221"/>
                    </a:lnTo>
                    <a:lnTo>
                      <a:pt x="318" y="221"/>
                    </a:lnTo>
                    <a:lnTo>
                      <a:pt x="318" y="223"/>
                    </a:lnTo>
                    <a:lnTo>
                      <a:pt x="318" y="225"/>
                    </a:lnTo>
                    <a:lnTo>
                      <a:pt x="316" y="227"/>
                    </a:lnTo>
                    <a:lnTo>
                      <a:pt x="314" y="227"/>
                    </a:lnTo>
                    <a:lnTo>
                      <a:pt x="310" y="225"/>
                    </a:lnTo>
                    <a:lnTo>
                      <a:pt x="308" y="223"/>
                    </a:lnTo>
                    <a:lnTo>
                      <a:pt x="306" y="221"/>
                    </a:lnTo>
                    <a:lnTo>
                      <a:pt x="304" y="219"/>
                    </a:lnTo>
                    <a:lnTo>
                      <a:pt x="302" y="217"/>
                    </a:lnTo>
                    <a:lnTo>
                      <a:pt x="300" y="215"/>
                    </a:lnTo>
                    <a:lnTo>
                      <a:pt x="298" y="215"/>
                    </a:lnTo>
                    <a:lnTo>
                      <a:pt x="296" y="215"/>
                    </a:lnTo>
                    <a:lnTo>
                      <a:pt x="296" y="213"/>
                    </a:lnTo>
                    <a:lnTo>
                      <a:pt x="296" y="215"/>
                    </a:lnTo>
                    <a:lnTo>
                      <a:pt x="294" y="213"/>
                    </a:lnTo>
                    <a:lnTo>
                      <a:pt x="294" y="215"/>
                    </a:lnTo>
                    <a:lnTo>
                      <a:pt x="292" y="215"/>
                    </a:lnTo>
                    <a:lnTo>
                      <a:pt x="290" y="215"/>
                    </a:lnTo>
                    <a:lnTo>
                      <a:pt x="288" y="215"/>
                    </a:lnTo>
                    <a:lnTo>
                      <a:pt x="286" y="215"/>
                    </a:lnTo>
                    <a:lnTo>
                      <a:pt x="284" y="217"/>
                    </a:lnTo>
                    <a:lnTo>
                      <a:pt x="282" y="217"/>
                    </a:lnTo>
                    <a:lnTo>
                      <a:pt x="280" y="217"/>
                    </a:lnTo>
                    <a:lnTo>
                      <a:pt x="278" y="217"/>
                    </a:lnTo>
                    <a:lnTo>
                      <a:pt x="276" y="217"/>
                    </a:lnTo>
                    <a:lnTo>
                      <a:pt x="274" y="217"/>
                    </a:lnTo>
                    <a:lnTo>
                      <a:pt x="272" y="219"/>
                    </a:lnTo>
                    <a:lnTo>
                      <a:pt x="270" y="221"/>
                    </a:lnTo>
                    <a:lnTo>
                      <a:pt x="266" y="221"/>
                    </a:lnTo>
                    <a:lnTo>
                      <a:pt x="264" y="223"/>
                    </a:lnTo>
                    <a:lnTo>
                      <a:pt x="262" y="225"/>
                    </a:lnTo>
                    <a:lnTo>
                      <a:pt x="260" y="225"/>
                    </a:lnTo>
                    <a:lnTo>
                      <a:pt x="260" y="227"/>
                    </a:lnTo>
                    <a:lnTo>
                      <a:pt x="258" y="229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33"/>
                    </a:lnTo>
                    <a:lnTo>
                      <a:pt x="252" y="233"/>
                    </a:lnTo>
                    <a:lnTo>
                      <a:pt x="252" y="235"/>
                    </a:lnTo>
                    <a:lnTo>
                      <a:pt x="250" y="235"/>
                    </a:lnTo>
                    <a:lnTo>
                      <a:pt x="248" y="235"/>
                    </a:lnTo>
                    <a:lnTo>
                      <a:pt x="246" y="237"/>
                    </a:lnTo>
                    <a:lnTo>
                      <a:pt x="244" y="237"/>
                    </a:lnTo>
                    <a:lnTo>
                      <a:pt x="242" y="239"/>
                    </a:lnTo>
                    <a:lnTo>
                      <a:pt x="240" y="239"/>
                    </a:lnTo>
                    <a:lnTo>
                      <a:pt x="238" y="239"/>
                    </a:lnTo>
                    <a:lnTo>
                      <a:pt x="236" y="239"/>
                    </a:lnTo>
                    <a:lnTo>
                      <a:pt x="236" y="241"/>
                    </a:lnTo>
                    <a:lnTo>
                      <a:pt x="234" y="241"/>
                    </a:lnTo>
                    <a:lnTo>
                      <a:pt x="232" y="239"/>
                    </a:lnTo>
                    <a:lnTo>
                      <a:pt x="232" y="241"/>
                    </a:lnTo>
                    <a:lnTo>
                      <a:pt x="230" y="241"/>
                    </a:lnTo>
                    <a:lnTo>
                      <a:pt x="226" y="239"/>
                    </a:lnTo>
                    <a:lnTo>
                      <a:pt x="224" y="237"/>
                    </a:lnTo>
                    <a:lnTo>
                      <a:pt x="224" y="237"/>
                    </a:lnTo>
                    <a:lnTo>
                      <a:pt x="222" y="237"/>
                    </a:lnTo>
                    <a:lnTo>
                      <a:pt x="220" y="237"/>
                    </a:lnTo>
                    <a:lnTo>
                      <a:pt x="218" y="235"/>
                    </a:lnTo>
                    <a:lnTo>
                      <a:pt x="212" y="235"/>
                    </a:lnTo>
                    <a:lnTo>
                      <a:pt x="210" y="235"/>
                    </a:lnTo>
                    <a:lnTo>
                      <a:pt x="210" y="237"/>
                    </a:lnTo>
                    <a:lnTo>
                      <a:pt x="208" y="237"/>
                    </a:lnTo>
                    <a:lnTo>
                      <a:pt x="204" y="237"/>
                    </a:lnTo>
                    <a:lnTo>
                      <a:pt x="200" y="235"/>
                    </a:lnTo>
                    <a:lnTo>
                      <a:pt x="198" y="235"/>
                    </a:lnTo>
                    <a:lnTo>
                      <a:pt x="196" y="235"/>
                    </a:lnTo>
                    <a:lnTo>
                      <a:pt x="196" y="233"/>
                    </a:lnTo>
                    <a:lnTo>
                      <a:pt x="194" y="233"/>
                    </a:lnTo>
                    <a:lnTo>
                      <a:pt x="192" y="233"/>
                    </a:lnTo>
                    <a:lnTo>
                      <a:pt x="188" y="229"/>
                    </a:lnTo>
                    <a:lnTo>
                      <a:pt x="186" y="229"/>
                    </a:lnTo>
                    <a:lnTo>
                      <a:pt x="184" y="231"/>
                    </a:lnTo>
                    <a:lnTo>
                      <a:pt x="180" y="231"/>
                    </a:lnTo>
                    <a:lnTo>
                      <a:pt x="178" y="231"/>
                    </a:lnTo>
                    <a:lnTo>
                      <a:pt x="176" y="233"/>
                    </a:lnTo>
                    <a:lnTo>
                      <a:pt x="176" y="235"/>
                    </a:lnTo>
                    <a:lnTo>
                      <a:pt x="174" y="235"/>
                    </a:lnTo>
                    <a:lnTo>
                      <a:pt x="174" y="237"/>
                    </a:lnTo>
                    <a:lnTo>
                      <a:pt x="172" y="237"/>
                    </a:lnTo>
                    <a:lnTo>
                      <a:pt x="170" y="237"/>
                    </a:lnTo>
                    <a:lnTo>
                      <a:pt x="168" y="239"/>
                    </a:lnTo>
                    <a:lnTo>
                      <a:pt x="166" y="239"/>
                    </a:lnTo>
                    <a:lnTo>
                      <a:pt x="162" y="237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6" y="231"/>
                    </a:lnTo>
                    <a:lnTo>
                      <a:pt x="156" y="229"/>
                    </a:lnTo>
                    <a:lnTo>
                      <a:pt x="154" y="229"/>
                    </a:lnTo>
                    <a:lnTo>
                      <a:pt x="152" y="229"/>
                    </a:lnTo>
                    <a:lnTo>
                      <a:pt x="152" y="227"/>
                    </a:lnTo>
                    <a:lnTo>
                      <a:pt x="150" y="227"/>
                    </a:lnTo>
                    <a:lnTo>
                      <a:pt x="148" y="225"/>
                    </a:lnTo>
                    <a:lnTo>
                      <a:pt x="146" y="225"/>
                    </a:lnTo>
                    <a:lnTo>
                      <a:pt x="146" y="223"/>
                    </a:lnTo>
                    <a:lnTo>
                      <a:pt x="144" y="223"/>
                    </a:lnTo>
                    <a:lnTo>
                      <a:pt x="144" y="221"/>
                    </a:lnTo>
                    <a:lnTo>
                      <a:pt x="144" y="219"/>
                    </a:lnTo>
                    <a:lnTo>
                      <a:pt x="142" y="217"/>
                    </a:lnTo>
                    <a:lnTo>
                      <a:pt x="142" y="215"/>
                    </a:lnTo>
                    <a:lnTo>
                      <a:pt x="142" y="213"/>
                    </a:lnTo>
                    <a:lnTo>
                      <a:pt x="142" y="211"/>
                    </a:lnTo>
                    <a:lnTo>
                      <a:pt x="142" y="209"/>
                    </a:lnTo>
                    <a:lnTo>
                      <a:pt x="140" y="209"/>
                    </a:lnTo>
                    <a:lnTo>
                      <a:pt x="140" y="209"/>
                    </a:lnTo>
                    <a:lnTo>
                      <a:pt x="140" y="207"/>
                    </a:lnTo>
                    <a:lnTo>
                      <a:pt x="140" y="205"/>
                    </a:lnTo>
                    <a:lnTo>
                      <a:pt x="138" y="205"/>
                    </a:lnTo>
                    <a:lnTo>
                      <a:pt x="136" y="203"/>
                    </a:lnTo>
                    <a:lnTo>
                      <a:pt x="134" y="201"/>
                    </a:lnTo>
                    <a:lnTo>
                      <a:pt x="132" y="201"/>
                    </a:lnTo>
                    <a:lnTo>
                      <a:pt x="130" y="199"/>
                    </a:lnTo>
                    <a:lnTo>
                      <a:pt x="128" y="199"/>
                    </a:lnTo>
                    <a:lnTo>
                      <a:pt x="128" y="199"/>
                    </a:lnTo>
                    <a:lnTo>
                      <a:pt x="128" y="197"/>
                    </a:lnTo>
                    <a:lnTo>
                      <a:pt x="126" y="197"/>
                    </a:lnTo>
                    <a:lnTo>
                      <a:pt x="124" y="195"/>
                    </a:lnTo>
                    <a:lnTo>
                      <a:pt x="122" y="193"/>
                    </a:lnTo>
                    <a:lnTo>
                      <a:pt x="122" y="191"/>
                    </a:lnTo>
                    <a:lnTo>
                      <a:pt x="122" y="189"/>
                    </a:lnTo>
                    <a:lnTo>
                      <a:pt x="118" y="189"/>
                    </a:lnTo>
                    <a:lnTo>
                      <a:pt x="116" y="189"/>
                    </a:lnTo>
                    <a:lnTo>
                      <a:pt x="114" y="189"/>
                    </a:lnTo>
                    <a:lnTo>
                      <a:pt x="112" y="189"/>
                    </a:lnTo>
                    <a:lnTo>
                      <a:pt x="108" y="191"/>
                    </a:lnTo>
                    <a:lnTo>
                      <a:pt x="106" y="191"/>
                    </a:lnTo>
                    <a:lnTo>
                      <a:pt x="104" y="193"/>
                    </a:lnTo>
                    <a:lnTo>
                      <a:pt x="102" y="193"/>
                    </a:lnTo>
                    <a:lnTo>
                      <a:pt x="100" y="193"/>
                    </a:lnTo>
                    <a:lnTo>
                      <a:pt x="100" y="195"/>
                    </a:lnTo>
                    <a:lnTo>
                      <a:pt x="98" y="195"/>
                    </a:lnTo>
                    <a:lnTo>
                      <a:pt x="96" y="195"/>
                    </a:lnTo>
                    <a:lnTo>
                      <a:pt x="94" y="195"/>
                    </a:lnTo>
                    <a:lnTo>
                      <a:pt x="94" y="197"/>
                    </a:lnTo>
                    <a:lnTo>
                      <a:pt x="92" y="197"/>
                    </a:lnTo>
                    <a:lnTo>
                      <a:pt x="90" y="197"/>
                    </a:lnTo>
                    <a:lnTo>
                      <a:pt x="86" y="199"/>
                    </a:lnTo>
                    <a:lnTo>
                      <a:pt x="82" y="201"/>
                    </a:lnTo>
                    <a:lnTo>
                      <a:pt x="80" y="201"/>
                    </a:lnTo>
                    <a:lnTo>
                      <a:pt x="78" y="203"/>
                    </a:lnTo>
                    <a:lnTo>
                      <a:pt x="76" y="203"/>
                    </a:lnTo>
                    <a:lnTo>
                      <a:pt x="74" y="205"/>
                    </a:lnTo>
                    <a:lnTo>
                      <a:pt x="70" y="205"/>
                    </a:lnTo>
                    <a:lnTo>
                      <a:pt x="70" y="207"/>
                    </a:lnTo>
                    <a:lnTo>
                      <a:pt x="66" y="207"/>
                    </a:lnTo>
                    <a:lnTo>
                      <a:pt x="64" y="209"/>
                    </a:lnTo>
                    <a:lnTo>
                      <a:pt x="58" y="209"/>
                    </a:lnTo>
                    <a:lnTo>
                      <a:pt x="58" y="209"/>
                    </a:lnTo>
                    <a:lnTo>
                      <a:pt x="56" y="209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9"/>
                    </a:lnTo>
                    <a:lnTo>
                      <a:pt x="48" y="209"/>
                    </a:lnTo>
                    <a:lnTo>
                      <a:pt x="48" y="209"/>
                    </a:lnTo>
                    <a:lnTo>
                      <a:pt x="46" y="209"/>
                    </a:lnTo>
                    <a:lnTo>
                      <a:pt x="44" y="207"/>
                    </a:lnTo>
                    <a:lnTo>
                      <a:pt x="42" y="207"/>
                    </a:lnTo>
                    <a:lnTo>
                      <a:pt x="40" y="207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6" y="205"/>
                    </a:lnTo>
                    <a:lnTo>
                      <a:pt x="36" y="203"/>
                    </a:lnTo>
                    <a:lnTo>
                      <a:pt x="36" y="201"/>
                    </a:lnTo>
                    <a:lnTo>
                      <a:pt x="36" y="199"/>
                    </a:lnTo>
                    <a:lnTo>
                      <a:pt x="34" y="197"/>
                    </a:lnTo>
                    <a:lnTo>
                      <a:pt x="34" y="195"/>
                    </a:lnTo>
                    <a:lnTo>
                      <a:pt x="32" y="195"/>
                    </a:lnTo>
                    <a:lnTo>
                      <a:pt x="32" y="193"/>
                    </a:lnTo>
                    <a:lnTo>
                      <a:pt x="32" y="193"/>
                    </a:lnTo>
                    <a:lnTo>
                      <a:pt x="32" y="191"/>
                    </a:lnTo>
                    <a:lnTo>
                      <a:pt x="30" y="191"/>
                    </a:lnTo>
                    <a:lnTo>
                      <a:pt x="30" y="189"/>
                    </a:lnTo>
                    <a:lnTo>
                      <a:pt x="28" y="189"/>
                    </a:lnTo>
                    <a:lnTo>
                      <a:pt x="28" y="187"/>
                    </a:lnTo>
                    <a:lnTo>
                      <a:pt x="26" y="187"/>
                    </a:lnTo>
                    <a:lnTo>
                      <a:pt x="24" y="187"/>
                    </a:lnTo>
                    <a:lnTo>
                      <a:pt x="24" y="185"/>
                    </a:lnTo>
                    <a:lnTo>
                      <a:pt x="22" y="187"/>
                    </a:lnTo>
                    <a:lnTo>
                      <a:pt x="22" y="185"/>
                    </a:lnTo>
                    <a:lnTo>
                      <a:pt x="20" y="185"/>
                    </a:lnTo>
                    <a:lnTo>
                      <a:pt x="20" y="183"/>
                    </a:lnTo>
                    <a:lnTo>
                      <a:pt x="18" y="183"/>
                    </a:lnTo>
                    <a:lnTo>
                      <a:pt x="18" y="181"/>
                    </a:lnTo>
                    <a:lnTo>
                      <a:pt x="16" y="181"/>
                    </a:lnTo>
                    <a:lnTo>
                      <a:pt x="16" y="179"/>
                    </a:lnTo>
                    <a:lnTo>
                      <a:pt x="14" y="179"/>
                    </a:lnTo>
                    <a:lnTo>
                      <a:pt x="12" y="179"/>
                    </a:lnTo>
                    <a:lnTo>
                      <a:pt x="12" y="177"/>
                    </a:lnTo>
                    <a:lnTo>
                      <a:pt x="10" y="177"/>
                    </a:lnTo>
                    <a:lnTo>
                      <a:pt x="8" y="177"/>
                    </a:lnTo>
                    <a:lnTo>
                      <a:pt x="6" y="177"/>
                    </a:lnTo>
                    <a:lnTo>
                      <a:pt x="4" y="175"/>
                    </a:lnTo>
                    <a:lnTo>
                      <a:pt x="2" y="175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2" y="175"/>
                    </a:lnTo>
                    <a:lnTo>
                      <a:pt x="4" y="173"/>
                    </a:lnTo>
                    <a:lnTo>
                      <a:pt x="6" y="171"/>
                    </a:lnTo>
                    <a:lnTo>
                      <a:pt x="10" y="169"/>
                    </a:lnTo>
                    <a:lnTo>
                      <a:pt x="16" y="162"/>
                    </a:lnTo>
                    <a:lnTo>
                      <a:pt x="24" y="156"/>
                    </a:lnTo>
                    <a:lnTo>
                      <a:pt x="30" y="152"/>
                    </a:lnTo>
                    <a:lnTo>
                      <a:pt x="32" y="150"/>
                    </a:lnTo>
                    <a:lnTo>
                      <a:pt x="36" y="146"/>
                    </a:lnTo>
                    <a:lnTo>
                      <a:pt x="36" y="144"/>
                    </a:lnTo>
                    <a:lnTo>
                      <a:pt x="38" y="144"/>
                    </a:lnTo>
                    <a:lnTo>
                      <a:pt x="44" y="138"/>
                    </a:lnTo>
                    <a:lnTo>
                      <a:pt x="46" y="138"/>
                    </a:lnTo>
                    <a:lnTo>
                      <a:pt x="56" y="128"/>
                    </a:lnTo>
                    <a:lnTo>
                      <a:pt x="60" y="124"/>
                    </a:lnTo>
                    <a:lnTo>
                      <a:pt x="66" y="120"/>
                    </a:lnTo>
                    <a:lnTo>
                      <a:pt x="66" y="118"/>
                    </a:lnTo>
                    <a:lnTo>
                      <a:pt x="68" y="118"/>
                    </a:lnTo>
                    <a:lnTo>
                      <a:pt x="70" y="116"/>
                    </a:lnTo>
                    <a:lnTo>
                      <a:pt x="72" y="114"/>
                    </a:lnTo>
                    <a:lnTo>
                      <a:pt x="76" y="112"/>
                    </a:lnTo>
                    <a:lnTo>
                      <a:pt x="78" y="112"/>
                    </a:lnTo>
                    <a:lnTo>
                      <a:pt x="78" y="110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2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90" y="100"/>
                    </a:lnTo>
                    <a:lnTo>
                      <a:pt x="90" y="98"/>
                    </a:lnTo>
                    <a:lnTo>
                      <a:pt x="92" y="96"/>
                    </a:lnTo>
                    <a:lnTo>
                      <a:pt x="94" y="96"/>
                    </a:lnTo>
                    <a:lnTo>
                      <a:pt x="98" y="92"/>
                    </a:lnTo>
                    <a:lnTo>
                      <a:pt x="100" y="90"/>
                    </a:lnTo>
                    <a:lnTo>
                      <a:pt x="102" y="88"/>
                    </a:lnTo>
                    <a:lnTo>
                      <a:pt x="104" y="88"/>
                    </a:lnTo>
                    <a:lnTo>
                      <a:pt x="104" y="86"/>
                    </a:lnTo>
                    <a:lnTo>
                      <a:pt x="106" y="86"/>
                    </a:lnTo>
                    <a:lnTo>
                      <a:pt x="106" y="84"/>
                    </a:lnTo>
                    <a:lnTo>
                      <a:pt x="108" y="84"/>
                    </a:lnTo>
                    <a:lnTo>
                      <a:pt x="108" y="82"/>
                    </a:lnTo>
                    <a:lnTo>
                      <a:pt x="110" y="82"/>
                    </a:lnTo>
                    <a:lnTo>
                      <a:pt x="110" y="80"/>
                    </a:lnTo>
                    <a:lnTo>
                      <a:pt x="112" y="80"/>
                    </a:lnTo>
                    <a:lnTo>
                      <a:pt x="114" y="78"/>
                    </a:lnTo>
                    <a:lnTo>
                      <a:pt x="116" y="76"/>
                    </a:lnTo>
                    <a:lnTo>
                      <a:pt x="120" y="72"/>
                    </a:lnTo>
                    <a:lnTo>
                      <a:pt x="122" y="70"/>
                    </a:lnTo>
                    <a:lnTo>
                      <a:pt x="124" y="68"/>
                    </a:lnTo>
                    <a:lnTo>
                      <a:pt x="126" y="68"/>
                    </a:lnTo>
                    <a:lnTo>
                      <a:pt x="128" y="66"/>
                    </a:lnTo>
                    <a:lnTo>
                      <a:pt x="128" y="64"/>
                    </a:lnTo>
                    <a:lnTo>
                      <a:pt x="130" y="64"/>
                    </a:lnTo>
                    <a:lnTo>
                      <a:pt x="132" y="64"/>
                    </a:lnTo>
                    <a:lnTo>
                      <a:pt x="134" y="62"/>
                    </a:lnTo>
                    <a:lnTo>
                      <a:pt x="136" y="60"/>
                    </a:lnTo>
                    <a:lnTo>
                      <a:pt x="138" y="58"/>
                    </a:lnTo>
                    <a:lnTo>
                      <a:pt x="140" y="56"/>
                    </a:lnTo>
                    <a:lnTo>
                      <a:pt x="142" y="54"/>
                    </a:lnTo>
                    <a:lnTo>
                      <a:pt x="144" y="52"/>
                    </a:lnTo>
                    <a:lnTo>
                      <a:pt x="146" y="52"/>
                    </a:lnTo>
                    <a:lnTo>
                      <a:pt x="146" y="50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6"/>
                    </a:lnTo>
                    <a:lnTo>
                      <a:pt x="154" y="44"/>
                    </a:lnTo>
                    <a:lnTo>
                      <a:pt x="156" y="42"/>
                    </a:lnTo>
                    <a:lnTo>
                      <a:pt x="162" y="38"/>
                    </a:lnTo>
                    <a:lnTo>
                      <a:pt x="164" y="36"/>
                    </a:lnTo>
                    <a:lnTo>
                      <a:pt x="164" y="34"/>
                    </a:lnTo>
                    <a:lnTo>
                      <a:pt x="166" y="34"/>
                    </a:lnTo>
                    <a:lnTo>
                      <a:pt x="168" y="32"/>
                    </a:lnTo>
                    <a:lnTo>
                      <a:pt x="170" y="30"/>
                    </a:lnTo>
                    <a:lnTo>
                      <a:pt x="172" y="28"/>
                    </a:lnTo>
                    <a:lnTo>
                      <a:pt x="176" y="24"/>
                    </a:lnTo>
                    <a:lnTo>
                      <a:pt x="176" y="24"/>
                    </a:lnTo>
                    <a:lnTo>
                      <a:pt x="176" y="22"/>
                    </a:lnTo>
                    <a:lnTo>
                      <a:pt x="178" y="22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16"/>
                    </a:lnTo>
                    <a:lnTo>
                      <a:pt x="188" y="16"/>
                    </a:lnTo>
                    <a:lnTo>
                      <a:pt x="188" y="14"/>
                    </a:lnTo>
                    <a:lnTo>
                      <a:pt x="190" y="14"/>
                    </a:lnTo>
                    <a:lnTo>
                      <a:pt x="192" y="12"/>
                    </a:lnTo>
                    <a:lnTo>
                      <a:pt x="194" y="12"/>
                    </a:lnTo>
                    <a:lnTo>
                      <a:pt x="196" y="8"/>
                    </a:lnTo>
                    <a:lnTo>
                      <a:pt x="200" y="6"/>
                    </a:lnTo>
                    <a:lnTo>
                      <a:pt x="204" y="2"/>
                    </a:lnTo>
                    <a:lnTo>
                      <a:pt x="206" y="0"/>
                    </a:lnTo>
                    <a:lnTo>
                      <a:pt x="208" y="2"/>
                    </a:lnTo>
                    <a:lnTo>
                      <a:pt x="210" y="4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6" y="10"/>
                    </a:lnTo>
                    <a:lnTo>
                      <a:pt x="218" y="10"/>
                    </a:lnTo>
                    <a:lnTo>
                      <a:pt x="218" y="12"/>
                    </a:lnTo>
                    <a:lnTo>
                      <a:pt x="220" y="14"/>
                    </a:lnTo>
                    <a:lnTo>
                      <a:pt x="220" y="16"/>
                    </a:lnTo>
                    <a:lnTo>
                      <a:pt x="220" y="16"/>
                    </a:lnTo>
                    <a:lnTo>
                      <a:pt x="222" y="16"/>
                    </a:lnTo>
                    <a:lnTo>
                      <a:pt x="224" y="16"/>
                    </a:lnTo>
                    <a:lnTo>
                      <a:pt x="224" y="18"/>
                    </a:lnTo>
                    <a:lnTo>
                      <a:pt x="224" y="20"/>
                    </a:lnTo>
                    <a:lnTo>
                      <a:pt x="224" y="22"/>
                    </a:lnTo>
                    <a:lnTo>
                      <a:pt x="224" y="24"/>
                    </a:lnTo>
                    <a:lnTo>
                      <a:pt x="226" y="28"/>
                    </a:lnTo>
                    <a:lnTo>
                      <a:pt x="228" y="28"/>
                    </a:lnTo>
                    <a:lnTo>
                      <a:pt x="228" y="30"/>
                    </a:lnTo>
                    <a:lnTo>
                      <a:pt x="230" y="32"/>
                    </a:lnTo>
                    <a:lnTo>
                      <a:pt x="230" y="34"/>
                    </a:lnTo>
                    <a:lnTo>
                      <a:pt x="230" y="36"/>
                    </a:lnTo>
                    <a:lnTo>
                      <a:pt x="232" y="38"/>
                    </a:lnTo>
                    <a:lnTo>
                      <a:pt x="240" y="46"/>
                    </a:lnTo>
                    <a:lnTo>
                      <a:pt x="240" y="48"/>
                    </a:lnTo>
                    <a:lnTo>
                      <a:pt x="242" y="48"/>
                    </a:lnTo>
                    <a:lnTo>
                      <a:pt x="244" y="48"/>
                    </a:lnTo>
                    <a:lnTo>
                      <a:pt x="246" y="48"/>
                    </a:lnTo>
                    <a:lnTo>
                      <a:pt x="250" y="5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0" name="Freeform 121">
                <a:extLst>
                  <a:ext uri="{FF2B5EF4-FFF2-40B4-BE49-F238E27FC236}">
                    <a16:creationId xmlns:a16="http://schemas.microsoft.com/office/drawing/2014/main" id="{C11B7440-5C56-D362-CA3F-F3E27334F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088" y="1649413"/>
                <a:ext cx="273050" cy="311150"/>
              </a:xfrm>
              <a:custGeom>
                <a:avLst/>
                <a:gdLst>
                  <a:gd name="T0" fmla="*/ 164 w 172"/>
                  <a:gd name="T1" fmla="*/ 54 h 196"/>
                  <a:gd name="T2" fmla="*/ 168 w 172"/>
                  <a:gd name="T3" fmla="*/ 70 h 196"/>
                  <a:gd name="T4" fmla="*/ 164 w 172"/>
                  <a:gd name="T5" fmla="*/ 82 h 196"/>
                  <a:gd name="T6" fmla="*/ 162 w 172"/>
                  <a:gd name="T7" fmla="*/ 94 h 196"/>
                  <a:gd name="T8" fmla="*/ 160 w 172"/>
                  <a:gd name="T9" fmla="*/ 102 h 196"/>
                  <a:gd name="T10" fmla="*/ 152 w 172"/>
                  <a:gd name="T11" fmla="*/ 108 h 196"/>
                  <a:gd name="T12" fmla="*/ 146 w 172"/>
                  <a:gd name="T13" fmla="*/ 118 h 196"/>
                  <a:gd name="T14" fmla="*/ 140 w 172"/>
                  <a:gd name="T15" fmla="*/ 126 h 196"/>
                  <a:gd name="T16" fmla="*/ 134 w 172"/>
                  <a:gd name="T17" fmla="*/ 132 h 196"/>
                  <a:gd name="T18" fmla="*/ 130 w 172"/>
                  <a:gd name="T19" fmla="*/ 140 h 196"/>
                  <a:gd name="T20" fmla="*/ 126 w 172"/>
                  <a:gd name="T21" fmla="*/ 146 h 196"/>
                  <a:gd name="T22" fmla="*/ 120 w 172"/>
                  <a:gd name="T23" fmla="*/ 154 h 196"/>
                  <a:gd name="T24" fmla="*/ 110 w 172"/>
                  <a:gd name="T25" fmla="*/ 166 h 196"/>
                  <a:gd name="T26" fmla="*/ 102 w 172"/>
                  <a:gd name="T27" fmla="*/ 176 h 196"/>
                  <a:gd name="T28" fmla="*/ 96 w 172"/>
                  <a:gd name="T29" fmla="*/ 186 h 196"/>
                  <a:gd name="T30" fmla="*/ 88 w 172"/>
                  <a:gd name="T31" fmla="*/ 194 h 196"/>
                  <a:gd name="T32" fmla="*/ 80 w 172"/>
                  <a:gd name="T33" fmla="*/ 196 h 196"/>
                  <a:gd name="T34" fmla="*/ 82 w 172"/>
                  <a:gd name="T35" fmla="*/ 188 h 196"/>
                  <a:gd name="T36" fmla="*/ 78 w 172"/>
                  <a:gd name="T37" fmla="*/ 184 h 196"/>
                  <a:gd name="T38" fmla="*/ 70 w 172"/>
                  <a:gd name="T39" fmla="*/ 180 h 196"/>
                  <a:gd name="T40" fmla="*/ 62 w 172"/>
                  <a:gd name="T41" fmla="*/ 174 h 196"/>
                  <a:gd name="T42" fmla="*/ 56 w 172"/>
                  <a:gd name="T43" fmla="*/ 170 h 196"/>
                  <a:gd name="T44" fmla="*/ 48 w 172"/>
                  <a:gd name="T45" fmla="*/ 166 h 196"/>
                  <a:gd name="T46" fmla="*/ 42 w 172"/>
                  <a:gd name="T47" fmla="*/ 168 h 196"/>
                  <a:gd name="T48" fmla="*/ 36 w 172"/>
                  <a:gd name="T49" fmla="*/ 168 h 196"/>
                  <a:gd name="T50" fmla="*/ 30 w 172"/>
                  <a:gd name="T51" fmla="*/ 164 h 196"/>
                  <a:gd name="T52" fmla="*/ 28 w 172"/>
                  <a:gd name="T53" fmla="*/ 156 h 196"/>
                  <a:gd name="T54" fmla="*/ 22 w 172"/>
                  <a:gd name="T55" fmla="*/ 150 h 196"/>
                  <a:gd name="T56" fmla="*/ 20 w 172"/>
                  <a:gd name="T57" fmla="*/ 142 h 196"/>
                  <a:gd name="T58" fmla="*/ 16 w 172"/>
                  <a:gd name="T59" fmla="*/ 136 h 196"/>
                  <a:gd name="T60" fmla="*/ 10 w 172"/>
                  <a:gd name="T61" fmla="*/ 130 h 196"/>
                  <a:gd name="T62" fmla="*/ 2 w 172"/>
                  <a:gd name="T63" fmla="*/ 120 h 196"/>
                  <a:gd name="T64" fmla="*/ 2 w 172"/>
                  <a:gd name="T65" fmla="*/ 112 h 196"/>
                  <a:gd name="T66" fmla="*/ 0 w 172"/>
                  <a:gd name="T67" fmla="*/ 104 h 196"/>
                  <a:gd name="T68" fmla="*/ 8 w 172"/>
                  <a:gd name="T69" fmla="*/ 108 h 196"/>
                  <a:gd name="T70" fmla="*/ 16 w 172"/>
                  <a:gd name="T71" fmla="*/ 106 h 196"/>
                  <a:gd name="T72" fmla="*/ 24 w 172"/>
                  <a:gd name="T73" fmla="*/ 110 h 196"/>
                  <a:gd name="T74" fmla="*/ 28 w 172"/>
                  <a:gd name="T75" fmla="*/ 112 h 196"/>
                  <a:gd name="T76" fmla="*/ 32 w 172"/>
                  <a:gd name="T77" fmla="*/ 116 h 196"/>
                  <a:gd name="T78" fmla="*/ 36 w 172"/>
                  <a:gd name="T79" fmla="*/ 122 h 196"/>
                  <a:gd name="T80" fmla="*/ 42 w 172"/>
                  <a:gd name="T81" fmla="*/ 128 h 196"/>
                  <a:gd name="T82" fmla="*/ 50 w 172"/>
                  <a:gd name="T83" fmla="*/ 112 h 196"/>
                  <a:gd name="T84" fmla="*/ 56 w 172"/>
                  <a:gd name="T85" fmla="*/ 98 h 196"/>
                  <a:gd name="T86" fmla="*/ 60 w 172"/>
                  <a:gd name="T87" fmla="*/ 90 h 196"/>
                  <a:gd name="T88" fmla="*/ 68 w 172"/>
                  <a:gd name="T89" fmla="*/ 74 h 196"/>
                  <a:gd name="T90" fmla="*/ 72 w 172"/>
                  <a:gd name="T91" fmla="*/ 66 h 196"/>
                  <a:gd name="T92" fmla="*/ 76 w 172"/>
                  <a:gd name="T93" fmla="*/ 54 h 196"/>
                  <a:gd name="T94" fmla="*/ 80 w 172"/>
                  <a:gd name="T95" fmla="*/ 42 h 196"/>
                  <a:gd name="T96" fmla="*/ 88 w 172"/>
                  <a:gd name="T97" fmla="*/ 34 h 196"/>
                  <a:gd name="T98" fmla="*/ 100 w 172"/>
                  <a:gd name="T99" fmla="*/ 24 h 196"/>
                  <a:gd name="T100" fmla="*/ 118 w 172"/>
                  <a:gd name="T101" fmla="*/ 6 h 196"/>
                  <a:gd name="T102" fmla="*/ 124 w 172"/>
                  <a:gd name="T103" fmla="*/ 4 h 196"/>
                  <a:gd name="T104" fmla="*/ 128 w 172"/>
                  <a:gd name="T105" fmla="*/ 2 h 196"/>
                  <a:gd name="T106" fmla="*/ 142 w 172"/>
                  <a:gd name="T107" fmla="*/ 10 h 196"/>
                  <a:gd name="T108" fmla="*/ 152 w 172"/>
                  <a:gd name="T109" fmla="*/ 18 h 196"/>
                  <a:gd name="T110" fmla="*/ 168 w 172"/>
                  <a:gd name="T111" fmla="*/ 28 h 196"/>
                  <a:gd name="T112" fmla="*/ 168 w 172"/>
                  <a:gd name="T113" fmla="*/ 36 h 196"/>
                  <a:gd name="T114" fmla="*/ 168 w 172"/>
                  <a:gd name="T115" fmla="*/ 42 h 196"/>
                  <a:gd name="T116" fmla="*/ 170 w 172"/>
                  <a:gd name="T117" fmla="*/ 5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2" h="196">
                    <a:moveTo>
                      <a:pt x="170" y="54"/>
                    </a:moveTo>
                    <a:lnTo>
                      <a:pt x="170" y="56"/>
                    </a:lnTo>
                    <a:lnTo>
                      <a:pt x="168" y="56"/>
                    </a:lnTo>
                    <a:lnTo>
                      <a:pt x="166" y="56"/>
                    </a:lnTo>
                    <a:lnTo>
                      <a:pt x="164" y="54"/>
                    </a:lnTo>
                    <a:lnTo>
                      <a:pt x="164" y="56"/>
                    </a:lnTo>
                    <a:lnTo>
                      <a:pt x="164" y="58"/>
                    </a:lnTo>
                    <a:lnTo>
                      <a:pt x="166" y="66"/>
                    </a:lnTo>
                    <a:lnTo>
                      <a:pt x="166" y="70"/>
                    </a:lnTo>
                    <a:lnTo>
                      <a:pt x="168" y="70"/>
                    </a:lnTo>
                    <a:lnTo>
                      <a:pt x="168" y="72"/>
                    </a:lnTo>
                    <a:lnTo>
                      <a:pt x="166" y="74"/>
                    </a:lnTo>
                    <a:lnTo>
                      <a:pt x="166" y="76"/>
                    </a:lnTo>
                    <a:lnTo>
                      <a:pt x="166" y="78"/>
                    </a:lnTo>
                    <a:lnTo>
                      <a:pt x="164" y="82"/>
                    </a:lnTo>
                    <a:lnTo>
                      <a:pt x="164" y="84"/>
                    </a:lnTo>
                    <a:lnTo>
                      <a:pt x="164" y="88"/>
                    </a:lnTo>
                    <a:lnTo>
                      <a:pt x="164" y="92"/>
                    </a:lnTo>
                    <a:lnTo>
                      <a:pt x="162" y="92"/>
                    </a:lnTo>
                    <a:lnTo>
                      <a:pt x="162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0" y="98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6" y="104"/>
                    </a:lnTo>
                    <a:lnTo>
                      <a:pt x="156" y="106"/>
                    </a:lnTo>
                    <a:lnTo>
                      <a:pt x="154" y="106"/>
                    </a:lnTo>
                    <a:lnTo>
                      <a:pt x="154" y="108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50" y="112"/>
                    </a:lnTo>
                    <a:lnTo>
                      <a:pt x="148" y="114"/>
                    </a:lnTo>
                    <a:lnTo>
                      <a:pt x="148" y="116"/>
                    </a:lnTo>
                    <a:lnTo>
                      <a:pt x="146" y="118"/>
                    </a:lnTo>
                    <a:lnTo>
                      <a:pt x="144" y="120"/>
                    </a:lnTo>
                    <a:lnTo>
                      <a:pt x="142" y="122"/>
                    </a:lnTo>
                    <a:lnTo>
                      <a:pt x="142" y="124"/>
                    </a:lnTo>
                    <a:lnTo>
                      <a:pt x="140" y="124"/>
                    </a:lnTo>
                    <a:lnTo>
                      <a:pt x="140" y="126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6" y="132"/>
                    </a:lnTo>
                    <a:lnTo>
                      <a:pt x="134" y="132"/>
                    </a:lnTo>
                    <a:lnTo>
                      <a:pt x="134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0" y="138"/>
                    </a:lnTo>
                    <a:lnTo>
                      <a:pt x="130" y="140"/>
                    </a:lnTo>
                    <a:lnTo>
                      <a:pt x="128" y="140"/>
                    </a:lnTo>
                    <a:lnTo>
                      <a:pt x="128" y="142"/>
                    </a:lnTo>
                    <a:lnTo>
                      <a:pt x="128" y="144"/>
                    </a:lnTo>
                    <a:lnTo>
                      <a:pt x="126" y="144"/>
                    </a:lnTo>
                    <a:lnTo>
                      <a:pt x="126" y="146"/>
                    </a:lnTo>
                    <a:lnTo>
                      <a:pt x="126" y="148"/>
                    </a:lnTo>
                    <a:lnTo>
                      <a:pt x="124" y="150"/>
                    </a:lnTo>
                    <a:lnTo>
                      <a:pt x="122" y="150"/>
                    </a:lnTo>
                    <a:lnTo>
                      <a:pt x="120" y="152"/>
                    </a:lnTo>
                    <a:lnTo>
                      <a:pt x="120" y="154"/>
                    </a:lnTo>
                    <a:lnTo>
                      <a:pt x="118" y="156"/>
                    </a:lnTo>
                    <a:lnTo>
                      <a:pt x="116" y="158"/>
                    </a:lnTo>
                    <a:lnTo>
                      <a:pt x="114" y="160"/>
                    </a:lnTo>
                    <a:lnTo>
                      <a:pt x="112" y="162"/>
                    </a:lnTo>
                    <a:lnTo>
                      <a:pt x="110" y="166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6" y="170"/>
                    </a:lnTo>
                    <a:lnTo>
                      <a:pt x="106" y="172"/>
                    </a:lnTo>
                    <a:lnTo>
                      <a:pt x="102" y="176"/>
                    </a:lnTo>
                    <a:lnTo>
                      <a:pt x="102" y="178"/>
                    </a:lnTo>
                    <a:lnTo>
                      <a:pt x="100" y="180"/>
                    </a:lnTo>
                    <a:lnTo>
                      <a:pt x="98" y="182"/>
                    </a:lnTo>
                    <a:lnTo>
                      <a:pt x="96" y="184"/>
                    </a:lnTo>
                    <a:lnTo>
                      <a:pt x="96" y="186"/>
                    </a:lnTo>
                    <a:lnTo>
                      <a:pt x="94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4"/>
                    </a:lnTo>
                    <a:lnTo>
                      <a:pt x="84" y="196"/>
                    </a:lnTo>
                    <a:lnTo>
                      <a:pt x="82" y="196"/>
                    </a:lnTo>
                    <a:lnTo>
                      <a:pt x="80" y="196"/>
                    </a:lnTo>
                    <a:lnTo>
                      <a:pt x="80" y="194"/>
                    </a:lnTo>
                    <a:lnTo>
                      <a:pt x="82" y="194"/>
                    </a:lnTo>
                    <a:lnTo>
                      <a:pt x="82" y="192"/>
                    </a:lnTo>
                    <a:lnTo>
                      <a:pt x="82" y="190"/>
                    </a:lnTo>
                    <a:lnTo>
                      <a:pt x="82" y="188"/>
                    </a:lnTo>
                    <a:lnTo>
                      <a:pt x="84" y="186"/>
                    </a:lnTo>
                    <a:lnTo>
                      <a:pt x="82" y="184"/>
                    </a:lnTo>
                    <a:lnTo>
                      <a:pt x="80" y="184"/>
                    </a:lnTo>
                    <a:lnTo>
                      <a:pt x="78" y="186"/>
                    </a:lnTo>
                    <a:lnTo>
                      <a:pt x="78" y="184"/>
                    </a:lnTo>
                    <a:lnTo>
                      <a:pt x="76" y="182"/>
                    </a:lnTo>
                    <a:lnTo>
                      <a:pt x="76" y="180"/>
                    </a:lnTo>
                    <a:lnTo>
                      <a:pt x="74" y="180"/>
                    </a:lnTo>
                    <a:lnTo>
                      <a:pt x="72" y="180"/>
                    </a:lnTo>
                    <a:lnTo>
                      <a:pt x="70" y="180"/>
                    </a:lnTo>
                    <a:lnTo>
                      <a:pt x="68" y="178"/>
                    </a:lnTo>
                    <a:lnTo>
                      <a:pt x="66" y="176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2" y="174"/>
                    </a:lnTo>
                    <a:lnTo>
                      <a:pt x="60" y="174"/>
                    </a:lnTo>
                    <a:lnTo>
                      <a:pt x="58" y="174"/>
                    </a:lnTo>
                    <a:lnTo>
                      <a:pt x="58" y="172"/>
                    </a:lnTo>
                    <a:lnTo>
                      <a:pt x="56" y="172"/>
                    </a:lnTo>
                    <a:lnTo>
                      <a:pt x="56" y="170"/>
                    </a:lnTo>
                    <a:lnTo>
                      <a:pt x="54" y="170"/>
                    </a:lnTo>
                    <a:lnTo>
                      <a:pt x="52" y="168"/>
                    </a:lnTo>
                    <a:lnTo>
                      <a:pt x="50" y="168"/>
                    </a:lnTo>
                    <a:lnTo>
                      <a:pt x="50" y="166"/>
                    </a:lnTo>
                    <a:lnTo>
                      <a:pt x="48" y="166"/>
                    </a:lnTo>
                    <a:lnTo>
                      <a:pt x="48" y="164"/>
                    </a:lnTo>
                    <a:lnTo>
                      <a:pt x="46" y="164"/>
                    </a:lnTo>
                    <a:lnTo>
                      <a:pt x="44" y="164"/>
                    </a:lnTo>
                    <a:lnTo>
                      <a:pt x="42" y="166"/>
                    </a:lnTo>
                    <a:lnTo>
                      <a:pt x="42" y="168"/>
                    </a:lnTo>
                    <a:lnTo>
                      <a:pt x="40" y="168"/>
                    </a:lnTo>
                    <a:lnTo>
                      <a:pt x="38" y="168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4" y="168"/>
                    </a:lnTo>
                    <a:lnTo>
                      <a:pt x="34" y="166"/>
                    </a:lnTo>
                    <a:lnTo>
                      <a:pt x="32" y="166"/>
                    </a:lnTo>
                    <a:lnTo>
                      <a:pt x="32" y="164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30" y="160"/>
                    </a:lnTo>
                    <a:lnTo>
                      <a:pt x="30" y="160"/>
                    </a:lnTo>
                    <a:lnTo>
                      <a:pt x="28" y="158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6" y="152"/>
                    </a:lnTo>
                    <a:lnTo>
                      <a:pt x="24" y="150"/>
                    </a:lnTo>
                    <a:lnTo>
                      <a:pt x="24" y="150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4"/>
                    </a:lnTo>
                    <a:lnTo>
                      <a:pt x="20" y="142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2" y="132"/>
                    </a:lnTo>
                    <a:lnTo>
                      <a:pt x="12" y="130"/>
                    </a:lnTo>
                    <a:lnTo>
                      <a:pt x="10" y="130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6" y="122"/>
                    </a:lnTo>
                    <a:lnTo>
                      <a:pt x="4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8" y="104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10" y="110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8" y="104"/>
                    </a:lnTo>
                    <a:lnTo>
                      <a:pt x="20" y="106"/>
                    </a:lnTo>
                    <a:lnTo>
                      <a:pt x="20" y="108"/>
                    </a:lnTo>
                    <a:lnTo>
                      <a:pt x="22" y="110"/>
                    </a:lnTo>
                    <a:lnTo>
                      <a:pt x="24" y="110"/>
                    </a:lnTo>
                    <a:lnTo>
                      <a:pt x="26" y="112"/>
                    </a:lnTo>
                    <a:lnTo>
                      <a:pt x="28" y="110"/>
                    </a:lnTo>
                    <a:lnTo>
                      <a:pt x="30" y="110"/>
                    </a:lnTo>
                    <a:lnTo>
                      <a:pt x="30" y="112"/>
                    </a:lnTo>
                    <a:lnTo>
                      <a:pt x="28" y="112"/>
                    </a:lnTo>
                    <a:lnTo>
                      <a:pt x="28" y="114"/>
                    </a:lnTo>
                    <a:lnTo>
                      <a:pt x="28" y="116"/>
                    </a:lnTo>
                    <a:lnTo>
                      <a:pt x="30" y="116"/>
                    </a:lnTo>
                    <a:lnTo>
                      <a:pt x="30" y="116"/>
                    </a:lnTo>
                    <a:lnTo>
                      <a:pt x="32" y="116"/>
                    </a:lnTo>
                    <a:lnTo>
                      <a:pt x="34" y="116"/>
                    </a:lnTo>
                    <a:lnTo>
                      <a:pt x="34" y="118"/>
                    </a:lnTo>
                    <a:lnTo>
                      <a:pt x="34" y="120"/>
                    </a:lnTo>
                    <a:lnTo>
                      <a:pt x="36" y="120"/>
                    </a:lnTo>
                    <a:lnTo>
                      <a:pt x="36" y="122"/>
                    </a:lnTo>
                    <a:lnTo>
                      <a:pt x="38" y="122"/>
                    </a:lnTo>
                    <a:lnTo>
                      <a:pt x="40" y="122"/>
                    </a:lnTo>
                    <a:lnTo>
                      <a:pt x="40" y="124"/>
                    </a:lnTo>
                    <a:lnTo>
                      <a:pt x="42" y="126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6" y="122"/>
                    </a:lnTo>
                    <a:lnTo>
                      <a:pt x="46" y="120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2" y="106"/>
                    </a:lnTo>
                    <a:lnTo>
                      <a:pt x="52" y="104"/>
                    </a:lnTo>
                    <a:lnTo>
                      <a:pt x="56" y="102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8" y="98"/>
                    </a:lnTo>
                    <a:lnTo>
                      <a:pt x="58" y="96"/>
                    </a:lnTo>
                    <a:lnTo>
                      <a:pt x="58" y="94"/>
                    </a:lnTo>
                    <a:lnTo>
                      <a:pt x="60" y="92"/>
                    </a:lnTo>
                    <a:lnTo>
                      <a:pt x="60" y="90"/>
                    </a:lnTo>
                    <a:lnTo>
                      <a:pt x="62" y="86"/>
                    </a:lnTo>
                    <a:lnTo>
                      <a:pt x="64" y="84"/>
                    </a:lnTo>
                    <a:lnTo>
                      <a:pt x="66" y="80"/>
                    </a:lnTo>
                    <a:lnTo>
                      <a:pt x="66" y="76"/>
                    </a:lnTo>
                    <a:lnTo>
                      <a:pt x="68" y="74"/>
                    </a:lnTo>
                    <a:lnTo>
                      <a:pt x="68" y="72"/>
                    </a:lnTo>
                    <a:lnTo>
                      <a:pt x="70" y="70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2" y="64"/>
                    </a:lnTo>
                    <a:lnTo>
                      <a:pt x="72" y="62"/>
                    </a:lnTo>
                    <a:lnTo>
                      <a:pt x="74" y="60"/>
                    </a:lnTo>
                    <a:lnTo>
                      <a:pt x="74" y="58"/>
                    </a:lnTo>
                    <a:lnTo>
                      <a:pt x="76" y="54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80" y="44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6" y="28"/>
                    </a:lnTo>
                    <a:lnTo>
                      <a:pt x="98" y="26"/>
                    </a:lnTo>
                    <a:lnTo>
                      <a:pt x="100" y="24"/>
                    </a:lnTo>
                    <a:lnTo>
                      <a:pt x="104" y="20"/>
                    </a:lnTo>
                    <a:lnTo>
                      <a:pt x="110" y="14"/>
                    </a:lnTo>
                    <a:lnTo>
                      <a:pt x="114" y="10"/>
                    </a:lnTo>
                    <a:lnTo>
                      <a:pt x="116" y="8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6" y="2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28" y="2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2" y="10"/>
                    </a:lnTo>
                    <a:lnTo>
                      <a:pt x="144" y="10"/>
                    </a:lnTo>
                    <a:lnTo>
                      <a:pt x="146" y="12"/>
                    </a:lnTo>
                    <a:lnTo>
                      <a:pt x="148" y="14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4" y="18"/>
                    </a:lnTo>
                    <a:lnTo>
                      <a:pt x="158" y="22"/>
                    </a:lnTo>
                    <a:lnTo>
                      <a:pt x="162" y="24"/>
                    </a:lnTo>
                    <a:lnTo>
                      <a:pt x="164" y="26"/>
                    </a:lnTo>
                    <a:lnTo>
                      <a:pt x="168" y="28"/>
                    </a:lnTo>
                    <a:lnTo>
                      <a:pt x="170" y="30"/>
                    </a:lnTo>
                    <a:lnTo>
                      <a:pt x="170" y="32"/>
                    </a:lnTo>
                    <a:lnTo>
                      <a:pt x="170" y="34"/>
                    </a:lnTo>
                    <a:lnTo>
                      <a:pt x="170" y="36"/>
                    </a:lnTo>
                    <a:lnTo>
                      <a:pt x="168" y="36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0" y="42"/>
                    </a:lnTo>
                    <a:lnTo>
                      <a:pt x="168" y="42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70" y="50"/>
                    </a:lnTo>
                    <a:lnTo>
                      <a:pt x="170" y="52"/>
                    </a:lnTo>
                    <a:lnTo>
                      <a:pt x="170" y="54"/>
                    </a:lnTo>
                    <a:lnTo>
                      <a:pt x="172" y="54"/>
                    </a:lnTo>
                    <a:lnTo>
                      <a:pt x="170" y="5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1" name="Freeform 123">
                <a:extLst>
                  <a:ext uri="{FF2B5EF4-FFF2-40B4-BE49-F238E27FC236}">
                    <a16:creationId xmlns:a16="http://schemas.microsoft.com/office/drawing/2014/main" id="{7FA2C04E-3175-3593-C88E-5E50369D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6600" y="2536825"/>
                <a:ext cx="479425" cy="665163"/>
              </a:xfrm>
              <a:custGeom>
                <a:avLst/>
                <a:gdLst>
                  <a:gd name="T0" fmla="*/ 218 w 302"/>
                  <a:gd name="T1" fmla="*/ 12 h 419"/>
                  <a:gd name="T2" fmla="*/ 224 w 302"/>
                  <a:gd name="T3" fmla="*/ 20 h 419"/>
                  <a:gd name="T4" fmla="*/ 230 w 302"/>
                  <a:gd name="T5" fmla="*/ 24 h 419"/>
                  <a:gd name="T6" fmla="*/ 232 w 302"/>
                  <a:gd name="T7" fmla="*/ 30 h 419"/>
                  <a:gd name="T8" fmla="*/ 236 w 302"/>
                  <a:gd name="T9" fmla="*/ 46 h 419"/>
                  <a:gd name="T10" fmla="*/ 228 w 302"/>
                  <a:gd name="T11" fmla="*/ 64 h 419"/>
                  <a:gd name="T12" fmla="*/ 230 w 302"/>
                  <a:gd name="T13" fmla="*/ 74 h 419"/>
                  <a:gd name="T14" fmla="*/ 236 w 302"/>
                  <a:gd name="T15" fmla="*/ 88 h 419"/>
                  <a:gd name="T16" fmla="*/ 244 w 302"/>
                  <a:gd name="T17" fmla="*/ 100 h 419"/>
                  <a:gd name="T18" fmla="*/ 250 w 302"/>
                  <a:gd name="T19" fmla="*/ 116 h 419"/>
                  <a:gd name="T20" fmla="*/ 254 w 302"/>
                  <a:gd name="T21" fmla="*/ 116 h 419"/>
                  <a:gd name="T22" fmla="*/ 248 w 302"/>
                  <a:gd name="T23" fmla="*/ 126 h 419"/>
                  <a:gd name="T24" fmla="*/ 260 w 302"/>
                  <a:gd name="T25" fmla="*/ 130 h 419"/>
                  <a:gd name="T26" fmla="*/ 264 w 302"/>
                  <a:gd name="T27" fmla="*/ 148 h 419"/>
                  <a:gd name="T28" fmla="*/ 280 w 302"/>
                  <a:gd name="T29" fmla="*/ 160 h 419"/>
                  <a:gd name="T30" fmla="*/ 280 w 302"/>
                  <a:gd name="T31" fmla="*/ 176 h 419"/>
                  <a:gd name="T32" fmla="*/ 282 w 302"/>
                  <a:gd name="T33" fmla="*/ 190 h 419"/>
                  <a:gd name="T34" fmla="*/ 276 w 302"/>
                  <a:gd name="T35" fmla="*/ 198 h 419"/>
                  <a:gd name="T36" fmla="*/ 280 w 302"/>
                  <a:gd name="T37" fmla="*/ 206 h 419"/>
                  <a:gd name="T38" fmla="*/ 284 w 302"/>
                  <a:gd name="T39" fmla="*/ 212 h 419"/>
                  <a:gd name="T40" fmla="*/ 290 w 302"/>
                  <a:gd name="T41" fmla="*/ 219 h 419"/>
                  <a:gd name="T42" fmla="*/ 292 w 302"/>
                  <a:gd name="T43" fmla="*/ 223 h 419"/>
                  <a:gd name="T44" fmla="*/ 286 w 302"/>
                  <a:gd name="T45" fmla="*/ 237 h 419"/>
                  <a:gd name="T46" fmla="*/ 286 w 302"/>
                  <a:gd name="T47" fmla="*/ 245 h 419"/>
                  <a:gd name="T48" fmla="*/ 278 w 302"/>
                  <a:gd name="T49" fmla="*/ 255 h 419"/>
                  <a:gd name="T50" fmla="*/ 286 w 302"/>
                  <a:gd name="T51" fmla="*/ 265 h 419"/>
                  <a:gd name="T52" fmla="*/ 294 w 302"/>
                  <a:gd name="T53" fmla="*/ 273 h 419"/>
                  <a:gd name="T54" fmla="*/ 298 w 302"/>
                  <a:gd name="T55" fmla="*/ 291 h 419"/>
                  <a:gd name="T56" fmla="*/ 296 w 302"/>
                  <a:gd name="T57" fmla="*/ 295 h 419"/>
                  <a:gd name="T58" fmla="*/ 294 w 302"/>
                  <a:gd name="T59" fmla="*/ 309 h 419"/>
                  <a:gd name="T60" fmla="*/ 284 w 302"/>
                  <a:gd name="T61" fmla="*/ 311 h 419"/>
                  <a:gd name="T62" fmla="*/ 292 w 302"/>
                  <a:gd name="T63" fmla="*/ 325 h 419"/>
                  <a:gd name="T64" fmla="*/ 302 w 302"/>
                  <a:gd name="T65" fmla="*/ 341 h 419"/>
                  <a:gd name="T66" fmla="*/ 272 w 302"/>
                  <a:gd name="T67" fmla="*/ 359 h 419"/>
                  <a:gd name="T68" fmla="*/ 230 w 302"/>
                  <a:gd name="T69" fmla="*/ 389 h 419"/>
                  <a:gd name="T70" fmla="*/ 206 w 302"/>
                  <a:gd name="T71" fmla="*/ 407 h 419"/>
                  <a:gd name="T72" fmla="*/ 196 w 302"/>
                  <a:gd name="T73" fmla="*/ 413 h 419"/>
                  <a:gd name="T74" fmla="*/ 172 w 302"/>
                  <a:gd name="T75" fmla="*/ 407 h 419"/>
                  <a:gd name="T76" fmla="*/ 158 w 302"/>
                  <a:gd name="T77" fmla="*/ 393 h 419"/>
                  <a:gd name="T78" fmla="*/ 144 w 302"/>
                  <a:gd name="T79" fmla="*/ 389 h 419"/>
                  <a:gd name="T80" fmla="*/ 130 w 302"/>
                  <a:gd name="T81" fmla="*/ 383 h 419"/>
                  <a:gd name="T82" fmla="*/ 114 w 302"/>
                  <a:gd name="T83" fmla="*/ 375 h 419"/>
                  <a:gd name="T84" fmla="*/ 106 w 302"/>
                  <a:gd name="T85" fmla="*/ 369 h 419"/>
                  <a:gd name="T86" fmla="*/ 96 w 302"/>
                  <a:gd name="T87" fmla="*/ 361 h 419"/>
                  <a:gd name="T88" fmla="*/ 84 w 302"/>
                  <a:gd name="T89" fmla="*/ 355 h 419"/>
                  <a:gd name="T90" fmla="*/ 78 w 302"/>
                  <a:gd name="T91" fmla="*/ 343 h 419"/>
                  <a:gd name="T92" fmla="*/ 62 w 302"/>
                  <a:gd name="T93" fmla="*/ 333 h 419"/>
                  <a:gd name="T94" fmla="*/ 54 w 302"/>
                  <a:gd name="T95" fmla="*/ 319 h 419"/>
                  <a:gd name="T96" fmla="*/ 44 w 302"/>
                  <a:gd name="T97" fmla="*/ 311 h 419"/>
                  <a:gd name="T98" fmla="*/ 30 w 302"/>
                  <a:gd name="T99" fmla="*/ 301 h 419"/>
                  <a:gd name="T100" fmla="*/ 14 w 302"/>
                  <a:gd name="T101" fmla="*/ 299 h 419"/>
                  <a:gd name="T102" fmla="*/ 2 w 302"/>
                  <a:gd name="T103" fmla="*/ 283 h 419"/>
                  <a:gd name="T104" fmla="*/ 8 w 302"/>
                  <a:gd name="T105" fmla="*/ 255 h 419"/>
                  <a:gd name="T106" fmla="*/ 20 w 302"/>
                  <a:gd name="T107" fmla="*/ 217 h 419"/>
                  <a:gd name="T108" fmla="*/ 34 w 302"/>
                  <a:gd name="T109" fmla="*/ 182 h 419"/>
                  <a:gd name="T110" fmla="*/ 50 w 302"/>
                  <a:gd name="T111" fmla="*/ 138 h 419"/>
                  <a:gd name="T112" fmla="*/ 68 w 302"/>
                  <a:gd name="T113" fmla="*/ 98 h 419"/>
                  <a:gd name="T114" fmla="*/ 92 w 302"/>
                  <a:gd name="T115" fmla="*/ 82 h 419"/>
                  <a:gd name="T116" fmla="*/ 120 w 302"/>
                  <a:gd name="T117" fmla="*/ 62 h 419"/>
                  <a:gd name="T118" fmla="*/ 148 w 302"/>
                  <a:gd name="T119" fmla="*/ 42 h 419"/>
                  <a:gd name="T120" fmla="*/ 176 w 302"/>
                  <a:gd name="T121" fmla="*/ 22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419">
                    <a:moveTo>
                      <a:pt x="208" y="6"/>
                    </a:moveTo>
                    <a:lnTo>
                      <a:pt x="210" y="6"/>
                    </a:lnTo>
                    <a:lnTo>
                      <a:pt x="212" y="4"/>
                    </a:lnTo>
                    <a:lnTo>
                      <a:pt x="214" y="4"/>
                    </a:lnTo>
                    <a:lnTo>
                      <a:pt x="214" y="6"/>
                    </a:lnTo>
                    <a:lnTo>
                      <a:pt x="212" y="6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4" y="10"/>
                    </a:lnTo>
                    <a:lnTo>
                      <a:pt x="216" y="12"/>
                    </a:lnTo>
                    <a:lnTo>
                      <a:pt x="218" y="12"/>
                    </a:lnTo>
                    <a:lnTo>
                      <a:pt x="218" y="14"/>
                    </a:lnTo>
                    <a:lnTo>
                      <a:pt x="220" y="14"/>
                    </a:lnTo>
                    <a:lnTo>
                      <a:pt x="222" y="14"/>
                    </a:lnTo>
                    <a:lnTo>
                      <a:pt x="224" y="14"/>
                    </a:lnTo>
                    <a:lnTo>
                      <a:pt x="224" y="16"/>
                    </a:lnTo>
                    <a:lnTo>
                      <a:pt x="224" y="18"/>
                    </a:lnTo>
                    <a:lnTo>
                      <a:pt x="222" y="18"/>
                    </a:lnTo>
                    <a:lnTo>
                      <a:pt x="220" y="18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4" y="20"/>
                    </a:lnTo>
                    <a:lnTo>
                      <a:pt x="226" y="20"/>
                    </a:lnTo>
                    <a:lnTo>
                      <a:pt x="226" y="22"/>
                    </a:lnTo>
                    <a:lnTo>
                      <a:pt x="226" y="24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24" y="26"/>
                    </a:lnTo>
                    <a:lnTo>
                      <a:pt x="226" y="26"/>
                    </a:lnTo>
                    <a:lnTo>
                      <a:pt x="228" y="26"/>
                    </a:lnTo>
                    <a:lnTo>
                      <a:pt x="228" y="24"/>
                    </a:lnTo>
                    <a:lnTo>
                      <a:pt x="228" y="24"/>
                    </a:lnTo>
                    <a:lnTo>
                      <a:pt x="230" y="24"/>
                    </a:lnTo>
                    <a:lnTo>
                      <a:pt x="230" y="24"/>
                    </a:lnTo>
                    <a:lnTo>
                      <a:pt x="232" y="24"/>
                    </a:lnTo>
                    <a:lnTo>
                      <a:pt x="232" y="26"/>
                    </a:lnTo>
                    <a:lnTo>
                      <a:pt x="234" y="26"/>
                    </a:lnTo>
                    <a:lnTo>
                      <a:pt x="236" y="26"/>
                    </a:lnTo>
                    <a:lnTo>
                      <a:pt x="236" y="28"/>
                    </a:lnTo>
                    <a:lnTo>
                      <a:pt x="238" y="28"/>
                    </a:lnTo>
                    <a:lnTo>
                      <a:pt x="238" y="30"/>
                    </a:lnTo>
                    <a:lnTo>
                      <a:pt x="236" y="30"/>
                    </a:lnTo>
                    <a:lnTo>
                      <a:pt x="234" y="30"/>
                    </a:lnTo>
                    <a:lnTo>
                      <a:pt x="232" y="30"/>
                    </a:lnTo>
                    <a:lnTo>
                      <a:pt x="232" y="32"/>
                    </a:lnTo>
                    <a:lnTo>
                      <a:pt x="232" y="34"/>
                    </a:lnTo>
                    <a:lnTo>
                      <a:pt x="234" y="34"/>
                    </a:lnTo>
                    <a:lnTo>
                      <a:pt x="236" y="36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38" y="40"/>
                    </a:lnTo>
                    <a:lnTo>
                      <a:pt x="236" y="40"/>
                    </a:lnTo>
                    <a:lnTo>
                      <a:pt x="234" y="42"/>
                    </a:lnTo>
                    <a:lnTo>
                      <a:pt x="234" y="44"/>
                    </a:lnTo>
                    <a:lnTo>
                      <a:pt x="236" y="46"/>
                    </a:lnTo>
                    <a:lnTo>
                      <a:pt x="234" y="48"/>
                    </a:lnTo>
                    <a:lnTo>
                      <a:pt x="236" y="50"/>
                    </a:lnTo>
                    <a:lnTo>
                      <a:pt x="234" y="52"/>
                    </a:lnTo>
                    <a:lnTo>
                      <a:pt x="234" y="54"/>
                    </a:lnTo>
                    <a:lnTo>
                      <a:pt x="234" y="56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32" y="62"/>
                    </a:lnTo>
                    <a:lnTo>
                      <a:pt x="232" y="64"/>
                    </a:lnTo>
                    <a:lnTo>
                      <a:pt x="230" y="64"/>
                    </a:lnTo>
                    <a:lnTo>
                      <a:pt x="228" y="64"/>
                    </a:lnTo>
                    <a:lnTo>
                      <a:pt x="228" y="62"/>
                    </a:lnTo>
                    <a:lnTo>
                      <a:pt x="226" y="60"/>
                    </a:lnTo>
                    <a:lnTo>
                      <a:pt x="226" y="58"/>
                    </a:lnTo>
                    <a:lnTo>
                      <a:pt x="224" y="60"/>
                    </a:lnTo>
                    <a:lnTo>
                      <a:pt x="224" y="62"/>
                    </a:lnTo>
                    <a:lnTo>
                      <a:pt x="226" y="64"/>
                    </a:lnTo>
                    <a:lnTo>
                      <a:pt x="226" y="66"/>
                    </a:lnTo>
                    <a:lnTo>
                      <a:pt x="226" y="68"/>
                    </a:lnTo>
                    <a:lnTo>
                      <a:pt x="226" y="72"/>
                    </a:lnTo>
                    <a:lnTo>
                      <a:pt x="228" y="72"/>
                    </a:lnTo>
                    <a:lnTo>
                      <a:pt x="230" y="74"/>
                    </a:lnTo>
                    <a:lnTo>
                      <a:pt x="232" y="74"/>
                    </a:lnTo>
                    <a:lnTo>
                      <a:pt x="232" y="76"/>
                    </a:lnTo>
                    <a:lnTo>
                      <a:pt x="230" y="78"/>
                    </a:lnTo>
                    <a:lnTo>
                      <a:pt x="230" y="80"/>
                    </a:lnTo>
                    <a:lnTo>
                      <a:pt x="230" y="82"/>
                    </a:lnTo>
                    <a:lnTo>
                      <a:pt x="230" y="84"/>
                    </a:lnTo>
                    <a:lnTo>
                      <a:pt x="232" y="84"/>
                    </a:lnTo>
                    <a:lnTo>
                      <a:pt x="232" y="86"/>
                    </a:lnTo>
                    <a:lnTo>
                      <a:pt x="234" y="86"/>
                    </a:lnTo>
                    <a:lnTo>
                      <a:pt x="236" y="86"/>
                    </a:lnTo>
                    <a:lnTo>
                      <a:pt x="236" y="88"/>
                    </a:lnTo>
                    <a:lnTo>
                      <a:pt x="238" y="88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2" y="92"/>
                    </a:lnTo>
                    <a:lnTo>
                      <a:pt x="242" y="94"/>
                    </a:lnTo>
                    <a:lnTo>
                      <a:pt x="242" y="96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4" y="100"/>
                    </a:lnTo>
                    <a:lnTo>
                      <a:pt x="246" y="100"/>
                    </a:lnTo>
                    <a:lnTo>
                      <a:pt x="244" y="102"/>
                    </a:lnTo>
                    <a:lnTo>
                      <a:pt x="244" y="104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4" y="110"/>
                    </a:lnTo>
                    <a:lnTo>
                      <a:pt x="244" y="112"/>
                    </a:lnTo>
                    <a:lnTo>
                      <a:pt x="246" y="112"/>
                    </a:lnTo>
                    <a:lnTo>
                      <a:pt x="248" y="112"/>
                    </a:lnTo>
                    <a:lnTo>
                      <a:pt x="248" y="114"/>
                    </a:lnTo>
                    <a:lnTo>
                      <a:pt x="250" y="116"/>
                    </a:lnTo>
                    <a:lnTo>
                      <a:pt x="252" y="116"/>
                    </a:lnTo>
                    <a:lnTo>
                      <a:pt x="252" y="114"/>
                    </a:lnTo>
                    <a:lnTo>
                      <a:pt x="250" y="112"/>
                    </a:lnTo>
                    <a:lnTo>
                      <a:pt x="250" y="110"/>
                    </a:lnTo>
                    <a:lnTo>
                      <a:pt x="252" y="110"/>
                    </a:lnTo>
                    <a:lnTo>
                      <a:pt x="254" y="110"/>
                    </a:lnTo>
                    <a:lnTo>
                      <a:pt x="254" y="112"/>
                    </a:lnTo>
                    <a:lnTo>
                      <a:pt x="254" y="112"/>
                    </a:lnTo>
                    <a:lnTo>
                      <a:pt x="254" y="114"/>
                    </a:lnTo>
                    <a:lnTo>
                      <a:pt x="254" y="114"/>
                    </a:lnTo>
                    <a:lnTo>
                      <a:pt x="254" y="116"/>
                    </a:lnTo>
                    <a:lnTo>
                      <a:pt x="252" y="116"/>
                    </a:lnTo>
                    <a:lnTo>
                      <a:pt x="252" y="118"/>
                    </a:lnTo>
                    <a:lnTo>
                      <a:pt x="254" y="118"/>
                    </a:lnTo>
                    <a:lnTo>
                      <a:pt x="254" y="120"/>
                    </a:lnTo>
                    <a:lnTo>
                      <a:pt x="252" y="118"/>
                    </a:lnTo>
                    <a:lnTo>
                      <a:pt x="250" y="118"/>
                    </a:lnTo>
                    <a:lnTo>
                      <a:pt x="248" y="120"/>
                    </a:lnTo>
                    <a:lnTo>
                      <a:pt x="246" y="120"/>
                    </a:lnTo>
                    <a:lnTo>
                      <a:pt x="246" y="122"/>
                    </a:lnTo>
                    <a:lnTo>
                      <a:pt x="246" y="124"/>
                    </a:lnTo>
                    <a:lnTo>
                      <a:pt x="248" y="126"/>
                    </a:lnTo>
                    <a:lnTo>
                      <a:pt x="250" y="126"/>
                    </a:lnTo>
                    <a:lnTo>
                      <a:pt x="252" y="128"/>
                    </a:lnTo>
                    <a:lnTo>
                      <a:pt x="252" y="126"/>
                    </a:lnTo>
                    <a:lnTo>
                      <a:pt x="254" y="126"/>
                    </a:lnTo>
                    <a:lnTo>
                      <a:pt x="254" y="124"/>
                    </a:lnTo>
                    <a:lnTo>
                      <a:pt x="254" y="124"/>
                    </a:lnTo>
                    <a:lnTo>
                      <a:pt x="254" y="126"/>
                    </a:lnTo>
                    <a:lnTo>
                      <a:pt x="256" y="128"/>
                    </a:lnTo>
                    <a:lnTo>
                      <a:pt x="258" y="130"/>
                    </a:lnTo>
                    <a:lnTo>
                      <a:pt x="260" y="128"/>
                    </a:lnTo>
                    <a:lnTo>
                      <a:pt x="260" y="130"/>
                    </a:lnTo>
                    <a:lnTo>
                      <a:pt x="262" y="132"/>
                    </a:lnTo>
                    <a:lnTo>
                      <a:pt x="262" y="134"/>
                    </a:lnTo>
                    <a:lnTo>
                      <a:pt x="260" y="140"/>
                    </a:lnTo>
                    <a:lnTo>
                      <a:pt x="260" y="142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8" y="150"/>
                    </a:lnTo>
                    <a:lnTo>
                      <a:pt x="260" y="152"/>
                    </a:lnTo>
                    <a:lnTo>
                      <a:pt x="262" y="152"/>
                    </a:lnTo>
                    <a:lnTo>
                      <a:pt x="262" y="150"/>
                    </a:lnTo>
                    <a:lnTo>
                      <a:pt x="264" y="148"/>
                    </a:lnTo>
                    <a:lnTo>
                      <a:pt x="266" y="148"/>
                    </a:lnTo>
                    <a:lnTo>
                      <a:pt x="268" y="148"/>
                    </a:lnTo>
                    <a:lnTo>
                      <a:pt x="268" y="152"/>
                    </a:lnTo>
                    <a:lnTo>
                      <a:pt x="268" y="154"/>
                    </a:lnTo>
                    <a:lnTo>
                      <a:pt x="270" y="156"/>
                    </a:lnTo>
                    <a:lnTo>
                      <a:pt x="272" y="156"/>
                    </a:lnTo>
                    <a:lnTo>
                      <a:pt x="272" y="154"/>
                    </a:lnTo>
                    <a:lnTo>
                      <a:pt x="272" y="152"/>
                    </a:lnTo>
                    <a:lnTo>
                      <a:pt x="274" y="152"/>
                    </a:lnTo>
                    <a:lnTo>
                      <a:pt x="276" y="154"/>
                    </a:lnTo>
                    <a:lnTo>
                      <a:pt x="280" y="160"/>
                    </a:lnTo>
                    <a:lnTo>
                      <a:pt x="282" y="162"/>
                    </a:lnTo>
                    <a:lnTo>
                      <a:pt x="282" y="164"/>
                    </a:lnTo>
                    <a:lnTo>
                      <a:pt x="280" y="166"/>
                    </a:lnTo>
                    <a:lnTo>
                      <a:pt x="280" y="168"/>
                    </a:lnTo>
                    <a:lnTo>
                      <a:pt x="280" y="170"/>
                    </a:lnTo>
                    <a:lnTo>
                      <a:pt x="282" y="170"/>
                    </a:lnTo>
                    <a:lnTo>
                      <a:pt x="284" y="170"/>
                    </a:lnTo>
                    <a:lnTo>
                      <a:pt x="284" y="172"/>
                    </a:lnTo>
                    <a:lnTo>
                      <a:pt x="284" y="174"/>
                    </a:lnTo>
                    <a:lnTo>
                      <a:pt x="282" y="176"/>
                    </a:lnTo>
                    <a:lnTo>
                      <a:pt x="280" y="176"/>
                    </a:lnTo>
                    <a:lnTo>
                      <a:pt x="280" y="178"/>
                    </a:lnTo>
                    <a:lnTo>
                      <a:pt x="280" y="180"/>
                    </a:lnTo>
                    <a:lnTo>
                      <a:pt x="280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78" y="186"/>
                    </a:lnTo>
                    <a:lnTo>
                      <a:pt x="278" y="188"/>
                    </a:lnTo>
                    <a:lnTo>
                      <a:pt x="280" y="190"/>
                    </a:lnTo>
                    <a:lnTo>
                      <a:pt x="282" y="190"/>
                    </a:lnTo>
                    <a:lnTo>
                      <a:pt x="282" y="192"/>
                    </a:lnTo>
                    <a:lnTo>
                      <a:pt x="280" y="192"/>
                    </a:lnTo>
                    <a:lnTo>
                      <a:pt x="278" y="194"/>
                    </a:lnTo>
                    <a:lnTo>
                      <a:pt x="278" y="196"/>
                    </a:lnTo>
                    <a:lnTo>
                      <a:pt x="280" y="196"/>
                    </a:lnTo>
                    <a:lnTo>
                      <a:pt x="282" y="196"/>
                    </a:lnTo>
                    <a:lnTo>
                      <a:pt x="282" y="198"/>
                    </a:lnTo>
                    <a:lnTo>
                      <a:pt x="280" y="198"/>
                    </a:lnTo>
                    <a:lnTo>
                      <a:pt x="278" y="198"/>
                    </a:lnTo>
                    <a:lnTo>
                      <a:pt x="276" y="196"/>
                    </a:lnTo>
                    <a:lnTo>
                      <a:pt x="276" y="198"/>
                    </a:lnTo>
                    <a:lnTo>
                      <a:pt x="276" y="200"/>
                    </a:lnTo>
                    <a:lnTo>
                      <a:pt x="278" y="200"/>
                    </a:lnTo>
                    <a:lnTo>
                      <a:pt x="278" y="202"/>
                    </a:lnTo>
                    <a:lnTo>
                      <a:pt x="280" y="202"/>
                    </a:lnTo>
                    <a:lnTo>
                      <a:pt x="282" y="202"/>
                    </a:lnTo>
                    <a:lnTo>
                      <a:pt x="284" y="202"/>
                    </a:lnTo>
                    <a:lnTo>
                      <a:pt x="284" y="200"/>
                    </a:lnTo>
                    <a:lnTo>
                      <a:pt x="286" y="200"/>
                    </a:lnTo>
                    <a:lnTo>
                      <a:pt x="286" y="202"/>
                    </a:lnTo>
                    <a:lnTo>
                      <a:pt x="284" y="206"/>
                    </a:lnTo>
                    <a:lnTo>
                      <a:pt x="280" y="206"/>
                    </a:lnTo>
                    <a:lnTo>
                      <a:pt x="278" y="206"/>
                    </a:lnTo>
                    <a:lnTo>
                      <a:pt x="276" y="206"/>
                    </a:lnTo>
                    <a:lnTo>
                      <a:pt x="276" y="208"/>
                    </a:lnTo>
                    <a:lnTo>
                      <a:pt x="274" y="208"/>
                    </a:lnTo>
                    <a:lnTo>
                      <a:pt x="274" y="210"/>
                    </a:lnTo>
                    <a:lnTo>
                      <a:pt x="276" y="210"/>
                    </a:lnTo>
                    <a:lnTo>
                      <a:pt x="278" y="210"/>
                    </a:lnTo>
                    <a:lnTo>
                      <a:pt x="280" y="210"/>
                    </a:lnTo>
                    <a:lnTo>
                      <a:pt x="282" y="210"/>
                    </a:lnTo>
                    <a:lnTo>
                      <a:pt x="284" y="210"/>
                    </a:lnTo>
                    <a:lnTo>
                      <a:pt x="284" y="212"/>
                    </a:lnTo>
                    <a:lnTo>
                      <a:pt x="284" y="215"/>
                    </a:lnTo>
                    <a:lnTo>
                      <a:pt x="284" y="217"/>
                    </a:lnTo>
                    <a:lnTo>
                      <a:pt x="286" y="215"/>
                    </a:lnTo>
                    <a:lnTo>
                      <a:pt x="286" y="212"/>
                    </a:lnTo>
                    <a:lnTo>
                      <a:pt x="288" y="212"/>
                    </a:lnTo>
                    <a:lnTo>
                      <a:pt x="288" y="215"/>
                    </a:lnTo>
                    <a:lnTo>
                      <a:pt x="288" y="217"/>
                    </a:lnTo>
                    <a:lnTo>
                      <a:pt x="288" y="217"/>
                    </a:lnTo>
                    <a:lnTo>
                      <a:pt x="286" y="219"/>
                    </a:lnTo>
                    <a:lnTo>
                      <a:pt x="288" y="219"/>
                    </a:lnTo>
                    <a:lnTo>
                      <a:pt x="290" y="219"/>
                    </a:lnTo>
                    <a:lnTo>
                      <a:pt x="290" y="217"/>
                    </a:lnTo>
                    <a:lnTo>
                      <a:pt x="290" y="219"/>
                    </a:lnTo>
                    <a:lnTo>
                      <a:pt x="288" y="221"/>
                    </a:lnTo>
                    <a:lnTo>
                      <a:pt x="286" y="221"/>
                    </a:lnTo>
                    <a:lnTo>
                      <a:pt x="284" y="221"/>
                    </a:lnTo>
                    <a:lnTo>
                      <a:pt x="282" y="223"/>
                    </a:lnTo>
                    <a:lnTo>
                      <a:pt x="284" y="225"/>
                    </a:lnTo>
                    <a:lnTo>
                      <a:pt x="286" y="225"/>
                    </a:lnTo>
                    <a:lnTo>
                      <a:pt x="288" y="225"/>
                    </a:lnTo>
                    <a:lnTo>
                      <a:pt x="290" y="223"/>
                    </a:lnTo>
                    <a:lnTo>
                      <a:pt x="292" y="223"/>
                    </a:lnTo>
                    <a:lnTo>
                      <a:pt x="292" y="225"/>
                    </a:lnTo>
                    <a:lnTo>
                      <a:pt x="292" y="227"/>
                    </a:lnTo>
                    <a:lnTo>
                      <a:pt x="292" y="229"/>
                    </a:lnTo>
                    <a:lnTo>
                      <a:pt x="292" y="231"/>
                    </a:lnTo>
                    <a:lnTo>
                      <a:pt x="290" y="231"/>
                    </a:lnTo>
                    <a:lnTo>
                      <a:pt x="288" y="231"/>
                    </a:lnTo>
                    <a:lnTo>
                      <a:pt x="288" y="233"/>
                    </a:lnTo>
                    <a:lnTo>
                      <a:pt x="286" y="233"/>
                    </a:lnTo>
                    <a:lnTo>
                      <a:pt x="288" y="235"/>
                    </a:lnTo>
                    <a:lnTo>
                      <a:pt x="288" y="237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9"/>
                    </a:lnTo>
                    <a:lnTo>
                      <a:pt x="284" y="241"/>
                    </a:lnTo>
                    <a:lnTo>
                      <a:pt x="284" y="243"/>
                    </a:lnTo>
                    <a:lnTo>
                      <a:pt x="286" y="243"/>
                    </a:lnTo>
                    <a:lnTo>
                      <a:pt x="286" y="245"/>
                    </a:lnTo>
                    <a:lnTo>
                      <a:pt x="288" y="245"/>
                    </a:lnTo>
                    <a:lnTo>
                      <a:pt x="288" y="243"/>
                    </a:lnTo>
                    <a:lnTo>
                      <a:pt x="290" y="245"/>
                    </a:lnTo>
                    <a:lnTo>
                      <a:pt x="288" y="245"/>
                    </a:lnTo>
                    <a:lnTo>
                      <a:pt x="286" y="245"/>
                    </a:lnTo>
                    <a:lnTo>
                      <a:pt x="284" y="245"/>
                    </a:lnTo>
                    <a:lnTo>
                      <a:pt x="282" y="245"/>
                    </a:lnTo>
                    <a:lnTo>
                      <a:pt x="282" y="247"/>
                    </a:lnTo>
                    <a:lnTo>
                      <a:pt x="284" y="249"/>
                    </a:lnTo>
                    <a:lnTo>
                      <a:pt x="286" y="251"/>
                    </a:lnTo>
                    <a:lnTo>
                      <a:pt x="286" y="253"/>
                    </a:lnTo>
                    <a:lnTo>
                      <a:pt x="284" y="253"/>
                    </a:lnTo>
                    <a:lnTo>
                      <a:pt x="282" y="253"/>
                    </a:lnTo>
                    <a:lnTo>
                      <a:pt x="282" y="255"/>
                    </a:lnTo>
                    <a:lnTo>
                      <a:pt x="280" y="255"/>
                    </a:lnTo>
                    <a:lnTo>
                      <a:pt x="278" y="255"/>
                    </a:lnTo>
                    <a:lnTo>
                      <a:pt x="280" y="255"/>
                    </a:lnTo>
                    <a:lnTo>
                      <a:pt x="280" y="257"/>
                    </a:lnTo>
                    <a:lnTo>
                      <a:pt x="280" y="259"/>
                    </a:lnTo>
                    <a:lnTo>
                      <a:pt x="278" y="259"/>
                    </a:lnTo>
                    <a:lnTo>
                      <a:pt x="278" y="261"/>
                    </a:lnTo>
                    <a:lnTo>
                      <a:pt x="280" y="261"/>
                    </a:lnTo>
                    <a:lnTo>
                      <a:pt x="282" y="261"/>
                    </a:lnTo>
                    <a:lnTo>
                      <a:pt x="282" y="263"/>
                    </a:lnTo>
                    <a:lnTo>
                      <a:pt x="282" y="265"/>
                    </a:lnTo>
                    <a:lnTo>
                      <a:pt x="284" y="265"/>
                    </a:lnTo>
                    <a:lnTo>
                      <a:pt x="286" y="265"/>
                    </a:lnTo>
                    <a:lnTo>
                      <a:pt x="288" y="265"/>
                    </a:lnTo>
                    <a:lnTo>
                      <a:pt x="288" y="267"/>
                    </a:lnTo>
                    <a:lnTo>
                      <a:pt x="288" y="265"/>
                    </a:lnTo>
                    <a:lnTo>
                      <a:pt x="288" y="265"/>
                    </a:lnTo>
                    <a:lnTo>
                      <a:pt x="290" y="265"/>
                    </a:lnTo>
                    <a:lnTo>
                      <a:pt x="290" y="265"/>
                    </a:lnTo>
                    <a:lnTo>
                      <a:pt x="292" y="267"/>
                    </a:lnTo>
                    <a:lnTo>
                      <a:pt x="292" y="269"/>
                    </a:lnTo>
                    <a:lnTo>
                      <a:pt x="292" y="271"/>
                    </a:lnTo>
                    <a:lnTo>
                      <a:pt x="292" y="273"/>
                    </a:lnTo>
                    <a:lnTo>
                      <a:pt x="294" y="273"/>
                    </a:lnTo>
                    <a:lnTo>
                      <a:pt x="294" y="275"/>
                    </a:lnTo>
                    <a:lnTo>
                      <a:pt x="296" y="277"/>
                    </a:lnTo>
                    <a:lnTo>
                      <a:pt x="294" y="279"/>
                    </a:lnTo>
                    <a:lnTo>
                      <a:pt x="294" y="281"/>
                    </a:lnTo>
                    <a:lnTo>
                      <a:pt x="294" y="283"/>
                    </a:lnTo>
                    <a:lnTo>
                      <a:pt x="292" y="285"/>
                    </a:lnTo>
                    <a:lnTo>
                      <a:pt x="294" y="285"/>
                    </a:lnTo>
                    <a:lnTo>
                      <a:pt x="294" y="287"/>
                    </a:lnTo>
                    <a:lnTo>
                      <a:pt x="296" y="289"/>
                    </a:lnTo>
                    <a:lnTo>
                      <a:pt x="298" y="289"/>
                    </a:lnTo>
                    <a:lnTo>
                      <a:pt x="298" y="291"/>
                    </a:lnTo>
                    <a:lnTo>
                      <a:pt x="296" y="291"/>
                    </a:lnTo>
                    <a:lnTo>
                      <a:pt x="296" y="293"/>
                    </a:lnTo>
                    <a:lnTo>
                      <a:pt x="294" y="293"/>
                    </a:lnTo>
                    <a:lnTo>
                      <a:pt x="294" y="291"/>
                    </a:lnTo>
                    <a:lnTo>
                      <a:pt x="292" y="289"/>
                    </a:lnTo>
                    <a:lnTo>
                      <a:pt x="290" y="291"/>
                    </a:lnTo>
                    <a:lnTo>
                      <a:pt x="292" y="293"/>
                    </a:lnTo>
                    <a:lnTo>
                      <a:pt x="292" y="295"/>
                    </a:lnTo>
                    <a:lnTo>
                      <a:pt x="294" y="295"/>
                    </a:lnTo>
                    <a:lnTo>
                      <a:pt x="296" y="293"/>
                    </a:lnTo>
                    <a:lnTo>
                      <a:pt x="296" y="295"/>
                    </a:lnTo>
                    <a:lnTo>
                      <a:pt x="298" y="297"/>
                    </a:lnTo>
                    <a:lnTo>
                      <a:pt x="300" y="297"/>
                    </a:lnTo>
                    <a:lnTo>
                      <a:pt x="300" y="299"/>
                    </a:lnTo>
                    <a:lnTo>
                      <a:pt x="296" y="303"/>
                    </a:lnTo>
                    <a:lnTo>
                      <a:pt x="294" y="303"/>
                    </a:lnTo>
                    <a:lnTo>
                      <a:pt x="294" y="305"/>
                    </a:lnTo>
                    <a:lnTo>
                      <a:pt x="292" y="305"/>
                    </a:lnTo>
                    <a:lnTo>
                      <a:pt x="288" y="307"/>
                    </a:lnTo>
                    <a:lnTo>
                      <a:pt x="290" y="309"/>
                    </a:lnTo>
                    <a:lnTo>
                      <a:pt x="292" y="309"/>
                    </a:lnTo>
                    <a:lnTo>
                      <a:pt x="294" y="309"/>
                    </a:lnTo>
                    <a:lnTo>
                      <a:pt x="294" y="311"/>
                    </a:lnTo>
                    <a:lnTo>
                      <a:pt x="292" y="311"/>
                    </a:lnTo>
                    <a:lnTo>
                      <a:pt x="292" y="311"/>
                    </a:lnTo>
                    <a:lnTo>
                      <a:pt x="290" y="311"/>
                    </a:lnTo>
                    <a:lnTo>
                      <a:pt x="290" y="313"/>
                    </a:lnTo>
                    <a:lnTo>
                      <a:pt x="288" y="311"/>
                    </a:lnTo>
                    <a:lnTo>
                      <a:pt x="288" y="311"/>
                    </a:lnTo>
                    <a:lnTo>
                      <a:pt x="288" y="309"/>
                    </a:lnTo>
                    <a:lnTo>
                      <a:pt x="286" y="309"/>
                    </a:lnTo>
                    <a:lnTo>
                      <a:pt x="284" y="311"/>
                    </a:lnTo>
                    <a:lnTo>
                      <a:pt x="284" y="311"/>
                    </a:lnTo>
                    <a:lnTo>
                      <a:pt x="284" y="313"/>
                    </a:lnTo>
                    <a:lnTo>
                      <a:pt x="284" y="315"/>
                    </a:lnTo>
                    <a:lnTo>
                      <a:pt x="286" y="315"/>
                    </a:lnTo>
                    <a:lnTo>
                      <a:pt x="286" y="317"/>
                    </a:lnTo>
                    <a:lnTo>
                      <a:pt x="288" y="317"/>
                    </a:lnTo>
                    <a:lnTo>
                      <a:pt x="288" y="319"/>
                    </a:lnTo>
                    <a:lnTo>
                      <a:pt x="288" y="321"/>
                    </a:lnTo>
                    <a:lnTo>
                      <a:pt x="288" y="323"/>
                    </a:lnTo>
                    <a:lnTo>
                      <a:pt x="290" y="323"/>
                    </a:lnTo>
                    <a:lnTo>
                      <a:pt x="290" y="325"/>
                    </a:lnTo>
                    <a:lnTo>
                      <a:pt x="292" y="325"/>
                    </a:lnTo>
                    <a:lnTo>
                      <a:pt x="292" y="327"/>
                    </a:lnTo>
                    <a:lnTo>
                      <a:pt x="294" y="329"/>
                    </a:lnTo>
                    <a:lnTo>
                      <a:pt x="296" y="329"/>
                    </a:lnTo>
                    <a:lnTo>
                      <a:pt x="296" y="331"/>
                    </a:lnTo>
                    <a:lnTo>
                      <a:pt x="298" y="331"/>
                    </a:lnTo>
                    <a:lnTo>
                      <a:pt x="298" y="333"/>
                    </a:lnTo>
                    <a:lnTo>
                      <a:pt x="300" y="335"/>
                    </a:lnTo>
                    <a:lnTo>
                      <a:pt x="300" y="337"/>
                    </a:lnTo>
                    <a:lnTo>
                      <a:pt x="302" y="337"/>
                    </a:lnTo>
                    <a:lnTo>
                      <a:pt x="302" y="339"/>
                    </a:lnTo>
                    <a:lnTo>
                      <a:pt x="302" y="341"/>
                    </a:lnTo>
                    <a:lnTo>
                      <a:pt x="300" y="343"/>
                    </a:lnTo>
                    <a:lnTo>
                      <a:pt x="298" y="343"/>
                    </a:lnTo>
                    <a:lnTo>
                      <a:pt x="294" y="345"/>
                    </a:lnTo>
                    <a:lnTo>
                      <a:pt x="286" y="351"/>
                    </a:lnTo>
                    <a:lnTo>
                      <a:pt x="284" y="353"/>
                    </a:lnTo>
                    <a:lnTo>
                      <a:pt x="282" y="353"/>
                    </a:lnTo>
                    <a:lnTo>
                      <a:pt x="280" y="357"/>
                    </a:lnTo>
                    <a:lnTo>
                      <a:pt x="278" y="357"/>
                    </a:lnTo>
                    <a:lnTo>
                      <a:pt x="276" y="359"/>
                    </a:lnTo>
                    <a:lnTo>
                      <a:pt x="274" y="359"/>
                    </a:lnTo>
                    <a:lnTo>
                      <a:pt x="272" y="359"/>
                    </a:lnTo>
                    <a:lnTo>
                      <a:pt x="268" y="361"/>
                    </a:lnTo>
                    <a:lnTo>
                      <a:pt x="266" y="363"/>
                    </a:lnTo>
                    <a:lnTo>
                      <a:pt x="264" y="365"/>
                    </a:lnTo>
                    <a:lnTo>
                      <a:pt x="254" y="371"/>
                    </a:lnTo>
                    <a:lnTo>
                      <a:pt x="252" y="375"/>
                    </a:lnTo>
                    <a:lnTo>
                      <a:pt x="250" y="377"/>
                    </a:lnTo>
                    <a:lnTo>
                      <a:pt x="246" y="379"/>
                    </a:lnTo>
                    <a:lnTo>
                      <a:pt x="238" y="385"/>
                    </a:lnTo>
                    <a:lnTo>
                      <a:pt x="236" y="385"/>
                    </a:lnTo>
                    <a:lnTo>
                      <a:pt x="232" y="389"/>
                    </a:lnTo>
                    <a:lnTo>
                      <a:pt x="230" y="389"/>
                    </a:lnTo>
                    <a:lnTo>
                      <a:pt x="228" y="391"/>
                    </a:lnTo>
                    <a:lnTo>
                      <a:pt x="226" y="391"/>
                    </a:lnTo>
                    <a:lnTo>
                      <a:pt x="222" y="395"/>
                    </a:lnTo>
                    <a:lnTo>
                      <a:pt x="218" y="397"/>
                    </a:lnTo>
                    <a:lnTo>
                      <a:pt x="218" y="399"/>
                    </a:lnTo>
                    <a:lnTo>
                      <a:pt x="216" y="399"/>
                    </a:lnTo>
                    <a:lnTo>
                      <a:pt x="214" y="399"/>
                    </a:lnTo>
                    <a:lnTo>
                      <a:pt x="214" y="401"/>
                    </a:lnTo>
                    <a:lnTo>
                      <a:pt x="206" y="405"/>
                    </a:lnTo>
                    <a:lnTo>
                      <a:pt x="206" y="407"/>
                    </a:lnTo>
                    <a:lnTo>
                      <a:pt x="206" y="407"/>
                    </a:lnTo>
                    <a:lnTo>
                      <a:pt x="206" y="409"/>
                    </a:lnTo>
                    <a:lnTo>
                      <a:pt x="206" y="411"/>
                    </a:lnTo>
                    <a:lnTo>
                      <a:pt x="204" y="413"/>
                    </a:lnTo>
                    <a:lnTo>
                      <a:pt x="204" y="415"/>
                    </a:lnTo>
                    <a:lnTo>
                      <a:pt x="204" y="417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0" y="417"/>
                    </a:lnTo>
                    <a:lnTo>
                      <a:pt x="198" y="417"/>
                    </a:lnTo>
                    <a:lnTo>
                      <a:pt x="198" y="415"/>
                    </a:lnTo>
                    <a:lnTo>
                      <a:pt x="196" y="413"/>
                    </a:lnTo>
                    <a:lnTo>
                      <a:pt x="194" y="413"/>
                    </a:lnTo>
                    <a:lnTo>
                      <a:pt x="194" y="411"/>
                    </a:lnTo>
                    <a:lnTo>
                      <a:pt x="194" y="409"/>
                    </a:lnTo>
                    <a:lnTo>
                      <a:pt x="192" y="409"/>
                    </a:lnTo>
                    <a:lnTo>
                      <a:pt x="190" y="407"/>
                    </a:lnTo>
                    <a:lnTo>
                      <a:pt x="188" y="407"/>
                    </a:lnTo>
                    <a:lnTo>
                      <a:pt x="186" y="405"/>
                    </a:lnTo>
                    <a:lnTo>
                      <a:pt x="182" y="403"/>
                    </a:lnTo>
                    <a:lnTo>
                      <a:pt x="176" y="403"/>
                    </a:lnTo>
                    <a:lnTo>
                      <a:pt x="174" y="403"/>
                    </a:lnTo>
                    <a:lnTo>
                      <a:pt x="172" y="407"/>
                    </a:lnTo>
                    <a:lnTo>
                      <a:pt x="166" y="403"/>
                    </a:lnTo>
                    <a:lnTo>
                      <a:pt x="164" y="401"/>
                    </a:lnTo>
                    <a:lnTo>
                      <a:pt x="162" y="401"/>
                    </a:lnTo>
                    <a:lnTo>
                      <a:pt x="160" y="401"/>
                    </a:lnTo>
                    <a:lnTo>
                      <a:pt x="158" y="401"/>
                    </a:lnTo>
                    <a:lnTo>
                      <a:pt x="158" y="399"/>
                    </a:lnTo>
                    <a:lnTo>
                      <a:pt x="158" y="399"/>
                    </a:lnTo>
                    <a:lnTo>
                      <a:pt x="158" y="397"/>
                    </a:lnTo>
                    <a:lnTo>
                      <a:pt x="158" y="395"/>
                    </a:lnTo>
                    <a:lnTo>
                      <a:pt x="158" y="393"/>
                    </a:lnTo>
                    <a:lnTo>
                      <a:pt x="158" y="393"/>
                    </a:lnTo>
                    <a:lnTo>
                      <a:pt x="156" y="393"/>
                    </a:lnTo>
                    <a:lnTo>
                      <a:pt x="154" y="393"/>
                    </a:lnTo>
                    <a:lnTo>
                      <a:pt x="152" y="393"/>
                    </a:lnTo>
                    <a:lnTo>
                      <a:pt x="150" y="393"/>
                    </a:lnTo>
                    <a:lnTo>
                      <a:pt x="150" y="391"/>
                    </a:lnTo>
                    <a:lnTo>
                      <a:pt x="152" y="391"/>
                    </a:lnTo>
                    <a:lnTo>
                      <a:pt x="148" y="389"/>
                    </a:lnTo>
                    <a:lnTo>
                      <a:pt x="144" y="387"/>
                    </a:lnTo>
                    <a:lnTo>
                      <a:pt x="142" y="387"/>
                    </a:lnTo>
                    <a:lnTo>
                      <a:pt x="142" y="389"/>
                    </a:lnTo>
                    <a:lnTo>
                      <a:pt x="144" y="389"/>
                    </a:lnTo>
                    <a:lnTo>
                      <a:pt x="142" y="389"/>
                    </a:lnTo>
                    <a:lnTo>
                      <a:pt x="140" y="391"/>
                    </a:lnTo>
                    <a:lnTo>
                      <a:pt x="138" y="391"/>
                    </a:lnTo>
                    <a:lnTo>
                      <a:pt x="138" y="389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4" y="385"/>
                    </a:lnTo>
                    <a:lnTo>
                      <a:pt x="134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0" y="383"/>
                    </a:lnTo>
                    <a:lnTo>
                      <a:pt x="128" y="383"/>
                    </a:lnTo>
                    <a:lnTo>
                      <a:pt x="128" y="381"/>
                    </a:lnTo>
                    <a:lnTo>
                      <a:pt x="126" y="377"/>
                    </a:lnTo>
                    <a:lnTo>
                      <a:pt x="126" y="379"/>
                    </a:lnTo>
                    <a:lnTo>
                      <a:pt x="124" y="379"/>
                    </a:lnTo>
                    <a:lnTo>
                      <a:pt x="122" y="377"/>
                    </a:lnTo>
                    <a:lnTo>
                      <a:pt x="120" y="377"/>
                    </a:lnTo>
                    <a:lnTo>
                      <a:pt x="120" y="375"/>
                    </a:lnTo>
                    <a:lnTo>
                      <a:pt x="118" y="375"/>
                    </a:lnTo>
                    <a:lnTo>
                      <a:pt x="116" y="375"/>
                    </a:lnTo>
                    <a:lnTo>
                      <a:pt x="114" y="375"/>
                    </a:lnTo>
                    <a:lnTo>
                      <a:pt x="112" y="377"/>
                    </a:lnTo>
                    <a:lnTo>
                      <a:pt x="112" y="375"/>
                    </a:lnTo>
                    <a:lnTo>
                      <a:pt x="112" y="377"/>
                    </a:lnTo>
                    <a:lnTo>
                      <a:pt x="110" y="375"/>
                    </a:lnTo>
                    <a:lnTo>
                      <a:pt x="110" y="373"/>
                    </a:lnTo>
                    <a:lnTo>
                      <a:pt x="110" y="373"/>
                    </a:lnTo>
                    <a:lnTo>
                      <a:pt x="108" y="373"/>
                    </a:lnTo>
                    <a:lnTo>
                      <a:pt x="110" y="371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6" y="369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4" y="365"/>
                    </a:lnTo>
                    <a:lnTo>
                      <a:pt x="104" y="363"/>
                    </a:lnTo>
                    <a:lnTo>
                      <a:pt x="102" y="363"/>
                    </a:lnTo>
                    <a:lnTo>
                      <a:pt x="102" y="361"/>
                    </a:lnTo>
                    <a:lnTo>
                      <a:pt x="100" y="361"/>
                    </a:lnTo>
                    <a:lnTo>
                      <a:pt x="98" y="361"/>
                    </a:lnTo>
                    <a:lnTo>
                      <a:pt x="98" y="363"/>
                    </a:lnTo>
                    <a:lnTo>
                      <a:pt x="98" y="361"/>
                    </a:lnTo>
                    <a:lnTo>
                      <a:pt x="96" y="361"/>
                    </a:lnTo>
                    <a:lnTo>
                      <a:pt x="94" y="361"/>
                    </a:lnTo>
                    <a:lnTo>
                      <a:pt x="94" y="359"/>
                    </a:lnTo>
                    <a:lnTo>
                      <a:pt x="92" y="359"/>
                    </a:lnTo>
                    <a:lnTo>
                      <a:pt x="92" y="359"/>
                    </a:lnTo>
                    <a:lnTo>
                      <a:pt x="90" y="359"/>
                    </a:lnTo>
                    <a:lnTo>
                      <a:pt x="90" y="357"/>
                    </a:lnTo>
                    <a:lnTo>
                      <a:pt x="90" y="359"/>
                    </a:lnTo>
                    <a:lnTo>
                      <a:pt x="88" y="357"/>
                    </a:lnTo>
                    <a:lnTo>
                      <a:pt x="86" y="357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6" y="353"/>
                    </a:lnTo>
                    <a:lnTo>
                      <a:pt x="84" y="353"/>
                    </a:lnTo>
                    <a:lnTo>
                      <a:pt x="84" y="351"/>
                    </a:lnTo>
                    <a:lnTo>
                      <a:pt x="84" y="349"/>
                    </a:lnTo>
                    <a:lnTo>
                      <a:pt x="84" y="347"/>
                    </a:lnTo>
                    <a:lnTo>
                      <a:pt x="82" y="347"/>
                    </a:lnTo>
                    <a:lnTo>
                      <a:pt x="80" y="345"/>
                    </a:lnTo>
                    <a:lnTo>
                      <a:pt x="78" y="345"/>
                    </a:lnTo>
                    <a:lnTo>
                      <a:pt x="80" y="345"/>
                    </a:lnTo>
                    <a:lnTo>
                      <a:pt x="80" y="343"/>
                    </a:lnTo>
                    <a:lnTo>
                      <a:pt x="78" y="343"/>
                    </a:lnTo>
                    <a:lnTo>
                      <a:pt x="76" y="343"/>
                    </a:lnTo>
                    <a:lnTo>
                      <a:pt x="76" y="341"/>
                    </a:lnTo>
                    <a:lnTo>
                      <a:pt x="76" y="339"/>
                    </a:lnTo>
                    <a:lnTo>
                      <a:pt x="74" y="337"/>
                    </a:lnTo>
                    <a:lnTo>
                      <a:pt x="74" y="339"/>
                    </a:lnTo>
                    <a:lnTo>
                      <a:pt x="70" y="337"/>
                    </a:lnTo>
                    <a:lnTo>
                      <a:pt x="70" y="335"/>
                    </a:lnTo>
                    <a:lnTo>
                      <a:pt x="68" y="335"/>
                    </a:lnTo>
                    <a:lnTo>
                      <a:pt x="66" y="335"/>
                    </a:lnTo>
                    <a:lnTo>
                      <a:pt x="64" y="333"/>
                    </a:lnTo>
                    <a:lnTo>
                      <a:pt x="62" y="333"/>
                    </a:lnTo>
                    <a:lnTo>
                      <a:pt x="62" y="331"/>
                    </a:lnTo>
                    <a:lnTo>
                      <a:pt x="62" y="329"/>
                    </a:lnTo>
                    <a:lnTo>
                      <a:pt x="62" y="329"/>
                    </a:lnTo>
                    <a:lnTo>
                      <a:pt x="60" y="329"/>
                    </a:lnTo>
                    <a:lnTo>
                      <a:pt x="60" y="331"/>
                    </a:lnTo>
                    <a:lnTo>
                      <a:pt x="56" y="327"/>
                    </a:lnTo>
                    <a:lnTo>
                      <a:pt x="54" y="327"/>
                    </a:lnTo>
                    <a:lnTo>
                      <a:pt x="54" y="325"/>
                    </a:lnTo>
                    <a:lnTo>
                      <a:pt x="52" y="323"/>
                    </a:lnTo>
                    <a:lnTo>
                      <a:pt x="54" y="321"/>
                    </a:lnTo>
                    <a:lnTo>
                      <a:pt x="54" y="319"/>
                    </a:lnTo>
                    <a:lnTo>
                      <a:pt x="52" y="319"/>
                    </a:lnTo>
                    <a:lnTo>
                      <a:pt x="50" y="319"/>
                    </a:lnTo>
                    <a:lnTo>
                      <a:pt x="50" y="317"/>
                    </a:lnTo>
                    <a:lnTo>
                      <a:pt x="50" y="315"/>
                    </a:lnTo>
                    <a:lnTo>
                      <a:pt x="48" y="315"/>
                    </a:lnTo>
                    <a:lnTo>
                      <a:pt x="46" y="313"/>
                    </a:lnTo>
                    <a:lnTo>
                      <a:pt x="46" y="315"/>
                    </a:lnTo>
                    <a:lnTo>
                      <a:pt x="44" y="315"/>
                    </a:lnTo>
                    <a:lnTo>
                      <a:pt x="42" y="313"/>
                    </a:lnTo>
                    <a:lnTo>
                      <a:pt x="44" y="313"/>
                    </a:lnTo>
                    <a:lnTo>
                      <a:pt x="44" y="311"/>
                    </a:lnTo>
                    <a:lnTo>
                      <a:pt x="42" y="311"/>
                    </a:lnTo>
                    <a:lnTo>
                      <a:pt x="42" y="309"/>
                    </a:lnTo>
                    <a:lnTo>
                      <a:pt x="40" y="309"/>
                    </a:lnTo>
                    <a:lnTo>
                      <a:pt x="42" y="307"/>
                    </a:lnTo>
                    <a:lnTo>
                      <a:pt x="42" y="305"/>
                    </a:lnTo>
                    <a:lnTo>
                      <a:pt x="40" y="303"/>
                    </a:lnTo>
                    <a:lnTo>
                      <a:pt x="38" y="303"/>
                    </a:lnTo>
                    <a:lnTo>
                      <a:pt x="36" y="303"/>
                    </a:lnTo>
                    <a:lnTo>
                      <a:pt x="36" y="301"/>
                    </a:lnTo>
                    <a:lnTo>
                      <a:pt x="32" y="301"/>
                    </a:lnTo>
                    <a:lnTo>
                      <a:pt x="30" y="301"/>
                    </a:lnTo>
                    <a:lnTo>
                      <a:pt x="30" y="303"/>
                    </a:lnTo>
                    <a:lnTo>
                      <a:pt x="30" y="301"/>
                    </a:lnTo>
                    <a:lnTo>
                      <a:pt x="28" y="299"/>
                    </a:lnTo>
                    <a:lnTo>
                      <a:pt x="26" y="299"/>
                    </a:lnTo>
                    <a:lnTo>
                      <a:pt x="26" y="297"/>
                    </a:lnTo>
                    <a:lnTo>
                      <a:pt x="24" y="297"/>
                    </a:lnTo>
                    <a:lnTo>
                      <a:pt x="22" y="297"/>
                    </a:lnTo>
                    <a:lnTo>
                      <a:pt x="20" y="297"/>
                    </a:lnTo>
                    <a:lnTo>
                      <a:pt x="18" y="299"/>
                    </a:lnTo>
                    <a:lnTo>
                      <a:pt x="16" y="299"/>
                    </a:lnTo>
                    <a:lnTo>
                      <a:pt x="14" y="299"/>
                    </a:lnTo>
                    <a:lnTo>
                      <a:pt x="14" y="299"/>
                    </a:lnTo>
                    <a:lnTo>
                      <a:pt x="12" y="299"/>
                    </a:lnTo>
                    <a:lnTo>
                      <a:pt x="10" y="297"/>
                    </a:lnTo>
                    <a:lnTo>
                      <a:pt x="8" y="293"/>
                    </a:lnTo>
                    <a:lnTo>
                      <a:pt x="6" y="293"/>
                    </a:lnTo>
                    <a:lnTo>
                      <a:pt x="4" y="293"/>
                    </a:lnTo>
                    <a:lnTo>
                      <a:pt x="2" y="291"/>
                    </a:lnTo>
                    <a:lnTo>
                      <a:pt x="2" y="289"/>
                    </a:lnTo>
                    <a:lnTo>
                      <a:pt x="0" y="287"/>
                    </a:lnTo>
                    <a:lnTo>
                      <a:pt x="0" y="285"/>
                    </a:lnTo>
                    <a:lnTo>
                      <a:pt x="2" y="283"/>
                    </a:lnTo>
                    <a:lnTo>
                      <a:pt x="0" y="283"/>
                    </a:lnTo>
                    <a:lnTo>
                      <a:pt x="0" y="281"/>
                    </a:lnTo>
                    <a:lnTo>
                      <a:pt x="2" y="279"/>
                    </a:lnTo>
                    <a:lnTo>
                      <a:pt x="0" y="275"/>
                    </a:lnTo>
                    <a:lnTo>
                      <a:pt x="2" y="269"/>
                    </a:lnTo>
                    <a:lnTo>
                      <a:pt x="4" y="265"/>
                    </a:lnTo>
                    <a:lnTo>
                      <a:pt x="4" y="265"/>
                    </a:lnTo>
                    <a:lnTo>
                      <a:pt x="6" y="261"/>
                    </a:lnTo>
                    <a:lnTo>
                      <a:pt x="6" y="259"/>
                    </a:lnTo>
                    <a:lnTo>
                      <a:pt x="8" y="257"/>
                    </a:lnTo>
                    <a:lnTo>
                      <a:pt x="8" y="255"/>
                    </a:lnTo>
                    <a:lnTo>
                      <a:pt x="10" y="249"/>
                    </a:lnTo>
                    <a:lnTo>
                      <a:pt x="12" y="247"/>
                    </a:lnTo>
                    <a:lnTo>
                      <a:pt x="12" y="245"/>
                    </a:lnTo>
                    <a:lnTo>
                      <a:pt x="14" y="233"/>
                    </a:lnTo>
                    <a:lnTo>
                      <a:pt x="14" y="231"/>
                    </a:lnTo>
                    <a:lnTo>
                      <a:pt x="16" y="229"/>
                    </a:lnTo>
                    <a:lnTo>
                      <a:pt x="16" y="227"/>
                    </a:lnTo>
                    <a:lnTo>
                      <a:pt x="16" y="225"/>
                    </a:lnTo>
                    <a:lnTo>
                      <a:pt x="18" y="223"/>
                    </a:lnTo>
                    <a:lnTo>
                      <a:pt x="20" y="217"/>
                    </a:lnTo>
                    <a:lnTo>
                      <a:pt x="20" y="217"/>
                    </a:lnTo>
                    <a:lnTo>
                      <a:pt x="20" y="215"/>
                    </a:lnTo>
                    <a:lnTo>
                      <a:pt x="22" y="215"/>
                    </a:lnTo>
                    <a:lnTo>
                      <a:pt x="22" y="212"/>
                    </a:lnTo>
                    <a:lnTo>
                      <a:pt x="24" y="208"/>
                    </a:lnTo>
                    <a:lnTo>
                      <a:pt x="24" y="204"/>
                    </a:lnTo>
                    <a:lnTo>
                      <a:pt x="26" y="202"/>
                    </a:lnTo>
                    <a:lnTo>
                      <a:pt x="26" y="200"/>
                    </a:lnTo>
                    <a:lnTo>
                      <a:pt x="30" y="190"/>
                    </a:lnTo>
                    <a:lnTo>
                      <a:pt x="30" y="188"/>
                    </a:lnTo>
                    <a:lnTo>
                      <a:pt x="32" y="186"/>
                    </a:lnTo>
                    <a:lnTo>
                      <a:pt x="34" y="182"/>
                    </a:lnTo>
                    <a:lnTo>
                      <a:pt x="38" y="168"/>
                    </a:lnTo>
                    <a:lnTo>
                      <a:pt x="40" y="166"/>
                    </a:lnTo>
                    <a:lnTo>
                      <a:pt x="42" y="162"/>
                    </a:lnTo>
                    <a:lnTo>
                      <a:pt x="44" y="156"/>
                    </a:lnTo>
                    <a:lnTo>
                      <a:pt x="46" y="150"/>
                    </a:lnTo>
                    <a:lnTo>
                      <a:pt x="46" y="148"/>
                    </a:lnTo>
                    <a:lnTo>
                      <a:pt x="48" y="146"/>
                    </a:lnTo>
                    <a:lnTo>
                      <a:pt x="48" y="144"/>
                    </a:lnTo>
                    <a:lnTo>
                      <a:pt x="48" y="142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50" y="136"/>
                    </a:lnTo>
                    <a:lnTo>
                      <a:pt x="52" y="134"/>
                    </a:lnTo>
                    <a:lnTo>
                      <a:pt x="54" y="130"/>
                    </a:lnTo>
                    <a:lnTo>
                      <a:pt x="54" y="128"/>
                    </a:lnTo>
                    <a:lnTo>
                      <a:pt x="60" y="112"/>
                    </a:lnTo>
                    <a:lnTo>
                      <a:pt x="62" y="110"/>
                    </a:lnTo>
                    <a:lnTo>
                      <a:pt x="62" y="104"/>
                    </a:lnTo>
                    <a:lnTo>
                      <a:pt x="64" y="102"/>
                    </a:lnTo>
                    <a:lnTo>
                      <a:pt x="66" y="100"/>
                    </a:lnTo>
                    <a:lnTo>
                      <a:pt x="68" y="100"/>
                    </a:lnTo>
                    <a:lnTo>
                      <a:pt x="68" y="98"/>
                    </a:lnTo>
                    <a:lnTo>
                      <a:pt x="72" y="96"/>
                    </a:lnTo>
                    <a:lnTo>
                      <a:pt x="74" y="94"/>
                    </a:lnTo>
                    <a:lnTo>
                      <a:pt x="76" y="94"/>
                    </a:lnTo>
                    <a:lnTo>
                      <a:pt x="80" y="92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4" y="88"/>
                    </a:lnTo>
                    <a:lnTo>
                      <a:pt x="86" y="86"/>
                    </a:lnTo>
                    <a:lnTo>
                      <a:pt x="88" y="84"/>
                    </a:lnTo>
                    <a:lnTo>
                      <a:pt x="90" y="84"/>
                    </a:lnTo>
                    <a:lnTo>
                      <a:pt x="92" y="82"/>
                    </a:lnTo>
                    <a:lnTo>
                      <a:pt x="96" y="78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0" y="70"/>
                    </a:lnTo>
                    <a:lnTo>
                      <a:pt x="110" y="70"/>
                    </a:lnTo>
                    <a:lnTo>
                      <a:pt x="112" y="68"/>
                    </a:lnTo>
                    <a:lnTo>
                      <a:pt x="114" y="66"/>
                    </a:lnTo>
                    <a:lnTo>
                      <a:pt x="116" y="64"/>
                    </a:lnTo>
                    <a:lnTo>
                      <a:pt x="118" y="64"/>
                    </a:lnTo>
                    <a:lnTo>
                      <a:pt x="118" y="62"/>
                    </a:lnTo>
                    <a:lnTo>
                      <a:pt x="120" y="62"/>
                    </a:lnTo>
                    <a:lnTo>
                      <a:pt x="122" y="62"/>
                    </a:lnTo>
                    <a:lnTo>
                      <a:pt x="122" y="60"/>
                    </a:lnTo>
                    <a:lnTo>
                      <a:pt x="124" y="58"/>
                    </a:lnTo>
                    <a:lnTo>
                      <a:pt x="126" y="58"/>
                    </a:lnTo>
                    <a:lnTo>
                      <a:pt x="128" y="56"/>
                    </a:lnTo>
                    <a:lnTo>
                      <a:pt x="134" y="52"/>
                    </a:lnTo>
                    <a:lnTo>
                      <a:pt x="136" y="50"/>
                    </a:lnTo>
                    <a:lnTo>
                      <a:pt x="138" y="48"/>
                    </a:lnTo>
                    <a:lnTo>
                      <a:pt x="142" y="46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0"/>
                    </a:lnTo>
                    <a:lnTo>
                      <a:pt x="154" y="38"/>
                    </a:lnTo>
                    <a:lnTo>
                      <a:pt x="156" y="36"/>
                    </a:lnTo>
                    <a:lnTo>
                      <a:pt x="158" y="34"/>
                    </a:lnTo>
                    <a:lnTo>
                      <a:pt x="160" y="32"/>
                    </a:lnTo>
                    <a:lnTo>
                      <a:pt x="162" y="30"/>
                    </a:lnTo>
                    <a:lnTo>
                      <a:pt x="164" y="30"/>
                    </a:lnTo>
                    <a:lnTo>
                      <a:pt x="168" y="26"/>
                    </a:lnTo>
                    <a:lnTo>
                      <a:pt x="170" y="24"/>
                    </a:lnTo>
                    <a:lnTo>
                      <a:pt x="174" y="24"/>
                    </a:lnTo>
                    <a:lnTo>
                      <a:pt x="176" y="22"/>
                    </a:lnTo>
                    <a:lnTo>
                      <a:pt x="178" y="20"/>
                    </a:lnTo>
                    <a:lnTo>
                      <a:pt x="182" y="18"/>
                    </a:lnTo>
                    <a:lnTo>
                      <a:pt x="184" y="16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206" y="0"/>
                    </a:lnTo>
                    <a:lnTo>
                      <a:pt x="206" y="4"/>
                    </a:lnTo>
                    <a:lnTo>
                      <a:pt x="206" y="6"/>
                    </a:lnTo>
                    <a:lnTo>
                      <a:pt x="208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2" name="Freeform 127">
                <a:extLst>
                  <a:ext uri="{FF2B5EF4-FFF2-40B4-BE49-F238E27FC236}">
                    <a16:creationId xmlns:a16="http://schemas.microsoft.com/office/drawing/2014/main" id="{8A3265B7-009F-E5ED-0CB8-DE8123C8F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263" y="3506788"/>
                <a:ext cx="438150" cy="369888"/>
              </a:xfrm>
              <a:custGeom>
                <a:avLst/>
                <a:gdLst>
                  <a:gd name="T0" fmla="*/ 270 w 276"/>
                  <a:gd name="T1" fmla="*/ 8 h 233"/>
                  <a:gd name="T2" fmla="*/ 272 w 276"/>
                  <a:gd name="T3" fmla="*/ 37 h 233"/>
                  <a:gd name="T4" fmla="*/ 270 w 276"/>
                  <a:gd name="T5" fmla="*/ 43 h 233"/>
                  <a:gd name="T6" fmla="*/ 268 w 276"/>
                  <a:gd name="T7" fmla="*/ 55 h 233"/>
                  <a:gd name="T8" fmla="*/ 268 w 276"/>
                  <a:gd name="T9" fmla="*/ 77 h 233"/>
                  <a:gd name="T10" fmla="*/ 268 w 276"/>
                  <a:gd name="T11" fmla="*/ 87 h 233"/>
                  <a:gd name="T12" fmla="*/ 268 w 276"/>
                  <a:gd name="T13" fmla="*/ 101 h 233"/>
                  <a:gd name="T14" fmla="*/ 268 w 276"/>
                  <a:gd name="T15" fmla="*/ 117 h 233"/>
                  <a:gd name="T16" fmla="*/ 266 w 276"/>
                  <a:gd name="T17" fmla="*/ 141 h 233"/>
                  <a:gd name="T18" fmla="*/ 266 w 276"/>
                  <a:gd name="T19" fmla="*/ 153 h 233"/>
                  <a:gd name="T20" fmla="*/ 260 w 276"/>
                  <a:gd name="T21" fmla="*/ 161 h 233"/>
                  <a:gd name="T22" fmla="*/ 260 w 276"/>
                  <a:gd name="T23" fmla="*/ 175 h 233"/>
                  <a:gd name="T24" fmla="*/ 262 w 276"/>
                  <a:gd name="T25" fmla="*/ 185 h 233"/>
                  <a:gd name="T26" fmla="*/ 262 w 276"/>
                  <a:gd name="T27" fmla="*/ 191 h 233"/>
                  <a:gd name="T28" fmla="*/ 262 w 276"/>
                  <a:gd name="T29" fmla="*/ 197 h 233"/>
                  <a:gd name="T30" fmla="*/ 260 w 276"/>
                  <a:gd name="T31" fmla="*/ 205 h 233"/>
                  <a:gd name="T32" fmla="*/ 260 w 276"/>
                  <a:gd name="T33" fmla="*/ 231 h 233"/>
                  <a:gd name="T34" fmla="*/ 248 w 276"/>
                  <a:gd name="T35" fmla="*/ 229 h 233"/>
                  <a:gd name="T36" fmla="*/ 240 w 276"/>
                  <a:gd name="T37" fmla="*/ 233 h 233"/>
                  <a:gd name="T38" fmla="*/ 222 w 276"/>
                  <a:gd name="T39" fmla="*/ 233 h 233"/>
                  <a:gd name="T40" fmla="*/ 196 w 276"/>
                  <a:gd name="T41" fmla="*/ 231 h 233"/>
                  <a:gd name="T42" fmla="*/ 168 w 276"/>
                  <a:gd name="T43" fmla="*/ 227 h 233"/>
                  <a:gd name="T44" fmla="*/ 156 w 276"/>
                  <a:gd name="T45" fmla="*/ 231 h 233"/>
                  <a:gd name="T46" fmla="*/ 134 w 276"/>
                  <a:gd name="T47" fmla="*/ 231 h 233"/>
                  <a:gd name="T48" fmla="*/ 102 w 276"/>
                  <a:gd name="T49" fmla="*/ 229 h 233"/>
                  <a:gd name="T50" fmla="*/ 82 w 276"/>
                  <a:gd name="T51" fmla="*/ 225 h 233"/>
                  <a:gd name="T52" fmla="*/ 70 w 276"/>
                  <a:gd name="T53" fmla="*/ 215 h 233"/>
                  <a:gd name="T54" fmla="*/ 64 w 276"/>
                  <a:gd name="T55" fmla="*/ 211 h 233"/>
                  <a:gd name="T56" fmla="*/ 72 w 276"/>
                  <a:gd name="T57" fmla="*/ 193 h 233"/>
                  <a:gd name="T58" fmla="*/ 58 w 276"/>
                  <a:gd name="T59" fmla="*/ 193 h 233"/>
                  <a:gd name="T60" fmla="*/ 42 w 276"/>
                  <a:gd name="T61" fmla="*/ 189 h 233"/>
                  <a:gd name="T62" fmla="*/ 34 w 276"/>
                  <a:gd name="T63" fmla="*/ 191 h 233"/>
                  <a:gd name="T64" fmla="*/ 16 w 276"/>
                  <a:gd name="T65" fmla="*/ 189 h 233"/>
                  <a:gd name="T66" fmla="*/ 4 w 276"/>
                  <a:gd name="T67" fmla="*/ 181 h 233"/>
                  <a:gd name="T68" fmla="*/ 0 w 276"/>
                  <a:gd name="T69" fmla="*/ 177 h 233"/>
                  <a:gd name="T70" fmla="*/ 8 w 276"/>
                  <a:gd name="T71" fmla="*/ 167 h 233"/>
                  <a:gd name="T72" fmla="*/ 10 w 276"/>
                  <a:gd name="T73" fmla="*/ 159 h 233"/>
                  <a:gd name="T74" fmla="*/ 8 w 276"/>
                  <a:gd name="T75" fmla="*/ 149 h 233"/>
                  <a:gd name="T76" fmla="*/ 8 w 276"/>
                  <a:gd name="T77" fmla="*/ 139 h 233"/>
                  <a:gd name="T78" fmla="*/ 8 w 276"/>
                  <a:gd name="T79" fmla="*/ 127 h 233"/>
                  <a:gd name="T80" fmla="*/ 10 w 276"/>
                  <a:gd name="T81" fmla="*/ 115 h 233"/>
                  <a:gd name="T82" fmla="*/ 10 w 276"/>
                  <a:gd name="T83" fmla="*/ 103 h 233"/>
                  <a:gd name="T84" fmla="*/ 8 w 276"/>
                  <a:gd name="T85" fmla="*/ 89 h 233"/>
                  <a:gd name="T86" fmla="*/ 6 w 276"/>
                  <a:gd name="T87" fmla="*/ 79 h 233"/>
                  <a:gd name="T88" fmla="*/ 8 w 276"/>
                  <a:gd name="T89" fmla="*/ 71 h 233"/>
                  <a:gd name="T90" fmla="*/ 14 w 276"/>
                  <a:gd name="T91" fmla="*/ 65 h 233"/>
                  <a:gd name="T92" fmla="*/ 26 w 276"/>
                  <a:gd name="T93" fmla="*/ 51 h 233"/>
                  <a:gd name="T94" fmla="*/ 34 w 276"/>
                  <a:gd name="T95" fmla="*/ 41 h 233"/>
                  <a:gd name="T96" fmla="*/ 48 w 276"/>
                  <a:gd name="T97" fmla="*/ 37 h 233"/>
                  <a:gd name="T98" fmla="*/ 58 w 276"/>
                  <a:gd name="T99" fmla="*/ 33 h 233"/>
                  <a:gd name="T100" fmla="*/ 66 w 276"/>
                  <a:gd name="T101" fmla="*/ 24 h 233"/>
                  <a:gd name="T102" fmla="*/ 58 w 276"/>
                  <a:gd name="T103" fmla="*/ 22 h 233"/>
                  <a:gd name="T104" fmla="*/ 58 w 276"/>
                  <a:gd name="T105" fmla="*/ 12 h 233"/>
                  <a:gd name="T106" fmla="*/ 66 w 276"/>
                  <a:gd name="T107" fmla="*/ 10 h 233"/>
                  <a:gd name="T108" fmla="*/ 82 w 276"/>
                  <a:gd name="T109" fmla="*/ 10 h 233"/>
                  <a:gd name="T110" fmla="*/ 92 w 276"/>
                  <a:gd name="T111" fmla="*/ 6 h 233"/>
                  <a:gd name="T112" fmla="*/ 96 w 276"/>
                  <a:gd name="T113" fmla="*/ 0 h 233"/>
                  <a:gd name="T114" fmla="*/ 138 w 276"/>
                  <a:gd name="T115" fmla="*/ 0 h 233"/>
                  <a:gd name="T116" fmla="*/ 160 w 276"/>
                  <a:gd name="T117" fmla="*/ 0 h 233"/>
                  <a:gd name="T118" fmla="*/ 166 w 276"/>
                  <a:gd name="T119" fmla="*/ 0 h 233"/>
                  <a:gd name="T120" fmla="*/ 180 w 276"/>
                  <a:gd name="T121" fmla="*/ 0 h 233"/>
                  <a:gd name="T122" fmla="*/ 206 w 276"/>
                  <a:gd name="T123" fmla="*/ 0 h 233"/>
                  <a:gd name="T124" fmla="*/ 240 w 276"/>
                  <a:gd name="T125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233">
                    <a:moveTo>
                      <a:pt x="264" y="0"/>
                    </a:moveTo>
                    <a:lnTo>
                      <a:pt x="264" y="4"/>
                    </a:lnTo>
                    <a:lnTo>
                      <a:pt x="264" y="6"/>
                    </a:lnTo>
                    <a:lnTo>
                      <a:pt x="270" y="6"/>
                    </a:lnTo>
                    <a:lnTo>
                      <a:pt x="270" y="8"/>
                    </a:lnTo>
                    <a:lnTo>
                      <a:pt x="270" y="12"/>
                    </a:lnTo>
                    <a:lnTo>
                      <a:pt x="270" y="14"/>
                    </a:lnTo>
                    <a:lnTo>
                      <a:pt x="270" y="18"/>
                    </a:lnTo>
                    <a:lnTo>
                      <a:pt x="270" y="37"/>
                    </a:lnTo>
                    <a:lnTo>
                      <a:pt x="272" y="37"/>
                    </a:lnTo>
                    <a:lnTo>
                      <a:pt x="274" y="37"/>
                    </a:lnTo>
                    <a:lnTo>
                      <a:pt x="276" y="37"/>
                    </a:lnTo>
                    <a:lnTo>
                      <a:pt x="276" y="39"/>
                    </a:lnTo>
                    <a:lnTo>
                      <a:pt x="276" y="43"/>
                    </a:lnTo>
                    <a:lnTo>
                      <a:pt x="270" y="43"/>
                    </a:lnTo>
                    <a:lnTo>
                      <a:pt x="270" y="41"/>
                    </a:lnTo>
                    <a:lnTo>
                      <a:pt x="270" y="49"/>
                    </a:lnTo>
                    <a:lnTo>
                      <a:pt x="268" y="49"/>
                    </a:lnTo>
                    <a:lnTo>
                      <a:pt x="268" y="53"/>
                    </a:lnTo>
                    <a:lnTo>
                      <a:pt x="268" y="55"/>
                    </a:lnTo>
                    <a:lnTo>
                      <a:pt x="262" y="55"/>
                    </a:lnTo>
                    <a:lnTo>
                      <a:pt x="262" y="61"/>
                    </a:lnTo>
                    <a:lnTo>
                      <a:pt x="268" y="61"/>
                    </a:lnTo>
                    <a:lnTo>
                      <a:pt x="268" y="65"/>
                    </a:lnTo>
                    <a:lnTo>
                      <a:pt x="268" y="77"/>
                    </a:lnTo>
                    <a:lnTo>
                      <a:pt x="268" y="81"/>
                    </a:lnTo>
                    <a:lnTo>
                      <a:pt x="268" y="83"/>
                    </a:lnTo>
                    <a:lnTo>
                      <a:pt x="268" y="85"/>
                    </a:lnTo>
                    <a:lnTo>
                      <a:pt x="268" y="85"/>
                    </a:lnTo>
                    <a:lnTo>
                      <a:pt x="268" y="87"/>
                    </a:lnTo>
                    <a:lnTo>
                      <a:pt x="268" y="89"/>
                    </a:lnTo>
                    <a:lnTo>
                      <a:pt x="268" y="91"/>
                    </a:lnTo>
                    <a:lnTo>
                      <a:pt x="268" y="97"/>
                    </a:lnTo>
                    <a:lnTo>
                      <a:pt x="268" y="99"/>
                    </a:lnTo>
                    <a:lnTo>
                      <a:pt x="268" y="101"/>
                    </a:lnTo>
                    <a:lnTo>
                      <a:pt x="268" y="103"/>
                    </a:lnTo>
                    <a:lnTo>
                      <a:pt x="268" y="105"/>
                    </a:lnTo>
                    <a:lnTo>
                      <a:pt x="268" y="111"/>
                    </a:lnTo>
                    <a:lnTo>
                      <a:pt x="268" y="113"/>
                    </a:lnTo>
                    <a:lnTo>
                      <a:pt x="268" y="117"/>
                    </a:lnTo>
                    <a:lnTo>
                      <a:pt x="268" y="121"/>
                    </a:lnTo>
                    <a:lnTo>
                      <a:pt x="268" y="123"/>
                    </a:lnTo>
                    <a:lnTo>
                      <a:pt x="268" y="133"/>
                    </a:lnTo>
                    <a:lnTo>
                      <a:pt x="266" y="135"/>
                    </a:lnTo>
                    <a:lnTo>
                      <a:pt x="266" y="141"/>
                    </a:lnTo>
                    <a:lnTo>
                      <a:pt x="268" y="147"/>
                    </a:lnTo>
                    <a:lnTo>
                      <a:pt x="266" y="147"/>
                    </a:lnTo>
                    <a:lnTo>
                      <a:pt x="266" y="149"/>
                    </a:lnTo>
                    <a:lnTo>
                      <a:pt x="266" y="151"/>
                    </a:lnTo>
                    <a:lnTo>
                      <a:pt x="266" y="153"/>
                    </a:lnTo>
                    <a:lnTo>
                      <a:pt x="260" y="153"/>
                    </a:lnTo>
                    <a:lnTo>
                      <a:pt x="260" y="155"/>
                    </a:lnTo>
                    <a:lnTo>
                      <a:pt x="260" y="157"/>
                    </a:lnTo>
                    <a:lnTo>
                      <a:pt x="260" y="159"/>
                    </a:lnTo>
                    <a:lnTo>
                      <a:pt x="260" y="161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0" y="167"/>
                    </a:lnTo>
                    <a:lnTo>
                      <a:pt x="260" y="171"/>
                    </a:lnTo>
                    <a:lnTo>
                      <a:pt x="260" y="175"/>
                    </a:lnTo>
                    <a:lnTo>
                      <a:pt x="260" y="181"/>
                    </a:lnTo>
                    <a:lnTo>
                      <a:pt x="260" y="181"/>
                    </a:lnTo>
                    <a:lnTo>
                      <a:pt x="260" y="183"/>
                    </a:lnTo>
                    <a:lnTo>
                      <a:pt x="260" y="185"/>
                    </a:lnTo>
                    <a:lnTo>
                      <a:pt x="262" y="185"/>
                    </a:lnTo>
                    <a:lnTo>
                      <a:pt x="264" y="185"/>
                    </a:lnTo>
                    <a:lnTo>
                      <a:pt x="266" y="185"/>
                    </a:lnTo>
                    <a:lnTo>
                      <a:pt x="266" y="191"/>
                    </a:lnTo>
                    <a:lnTo>
                      <a:pt x="264" y="191"/>
                    </a:lnTo>
                    <a:lnTo>
                      <a:pt x="262" y="191"/>
                    </a:lnTo>
                    <a:lnTo>
                      <a:pt x="260" y="191"/>
                    </a:lnTo>
                    <a:lnTo>
                      <a:pt x="260" y="193"/>
                    </a:lnTo>
                    <a:lnTo>
                      <a:pt x="260" y="195"/>
                    </a:lnTo>
                    <a:lnTo>
                      <a:pt x="260" y="197"/>
                    </a:lnTo>
                    <a:lnTo>
                      <a:pt x="262" y="197"/>
                    </a:lnTo>
                    <a:lnTo>
                      <a:pt x="264" y="197"/>
                    </a:lnTo>
                    <a:lnTo>
                      <a:pt x="266" y="197"/>
                    </a:lnTo>
                    <a:lnTo>
                      <a:pt x="266" y="203"/>
                    </a:lnTo>
                    <a:lnTo>
                      <a:pt x="260" y="203"/>
                    </a:lnTo>
                    <a:lnTo>
                      <a:pt x="260" y="205"/>
                    </a:lnTo>
                    <a:lnTo>
                      <a:pt x="260" y="209"/>
                    </a:lnTo>
                    <a:lnTo>
                      <a:pt x="260" y="215"/>
                    </a:lnTo>
                    <a:lnTo>
                      <a:pt x="260" y="219"/>
                    </a:lnTo>
                    <a:lnTo>
                      <a:pt x="260" y="225"/>
                    </a:lnTo>
                    <a:lnTo>
                      <a:pt x="260" y="231"/>
                    </a:lnTo>
                    <a:lnTo>
                      <a:pt x="260" y="233"/>
                    </a:lnTo>
                    <a:lnTo>
                      <a:pt x="258" y="233"/>
                    </a:lnTo>
                    <a:lnTo>
                      <a:pt x="248" y="233"/>
                    </a:lnTo>
                    <a:lnTo>
                      <a:pt x="248" y="231"/>
                    </a:lnTo>
                    <a:lnTo>
                      <a:pt x="248" y="229"/>
                    </a:lnTo>
                    <a:lnTo>
                      <a:pt x="248" y="229"/>
                    </a:lnTo>
                    <a:lnTo>
                      <a:pt x="244" y="229"/>
                    </a:lnTo>
                    <a:lnTo>
                      <a:pt x="242" y="229"/>
                    </a:lnTo>
                    <a:lnTo>
                      <a:pt x="242" y="233"/>
                    </a:lnTo>
                    <a:lnTo>
                      <a:pt x="240" y="233"/>
                    </a:lnTo>
                    <a:lnTo>
                      <a:pt x="238" y="233"/>
                    </a:lnTo>
                    <a:lnTo>
                      <a:pt x="236" y="233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2" y="233"/>
                    </a:lnTo>
                    <a:lnTo>
                      <a:pt x="214" y="233"/>
                    </a:lnTo>
                    <a:lnTo>
                      <a:pt x="204" y="231"/>
                    </a:lnTo>
                    <a:lnTo>
                      <a:pt x="202" y="231"/>
                    </a:lnTo>
                    <a:lnTo>
                      <a:pt x="198" y="231"/>
                    </a:lnTo>
                    <a:lnTo>
                      <a:pt x="196" y="231"/>
                    </a:lnTo>
                    <a:lnTo>
                      <a:pt x="188" y="231"/>
                    </a:lnTo>
                    <a:lnTo>
                      <a:pt x="180" y="231"/>
                    </a:lnTo>
                    <a:lnTo>
                      <a:pt x="170" y="231"/>
                    </a:lnTo>
                    <a:lnTo>
                      <a:pt x="168" y="231"/>
                    </a:lnTo>
                    <a:lnTo>
                      <a:pt x="168" y="227"/>
                    </a:lnTo>
                    <a:lnTo>
                      <a:pt x="166" y="225"/>
                    </a:lnTo>
                    <a:lnTo>
                      <a:pt x="162" y="225"/>
                    </a:lnTo>
                    <a:lnTo>
                      <a:pt x="162" y="229"/>
                    </a:lnTo>
                    <a:lnTo>
                      <a:pt x="162" y="231"/>
                    </a:lnTo>
                    <a:lnTo>
                      <a:pt x="156" y="231"/>
                    </a:lnTo>
                    <a:lnTo>
                      <a:pt x="154" y="231"/>
                    </a:lnTo>
                    <a:lnTo>
                      <a:pt x="144" y="231"/>
                    </a:lnTo>
                    <a:lnTo>
                      <a:pt x="142" y="231"/>
                    </a:lnTo>
                    <a:lnTo>
                      <a:pt x="138" y="231"/>
                    </a:lnTo>
                    <a:lnTo>
                      <a:pt x="134" y="231"/>
                    </a:lnTo>
                    <a:lnTo>
                      <a:pt x="130" y="231"/>
                    </a:lnTo>
                    <a:lnTo>
                      <a:pt x="122" y="229"/>
                    </a:lnTo>
                    <a:lnTo>
                      <a:pt x="116" y="229"/>
                    </a:lnTo>
                    <a:lnTo>
                      <a:pt x="106" y="229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6" y="229"/>
                    </a:lnTo>
                    <a:lnTo>
                      <a:pt x="96" y="225"/>
                    </a:lnTo>
                    <a:lnTo>
                      <a:pt x="86" y="225"/>
                    </a:lnTo>
                    <a:lnTo>
                      <a:pt x="82" y="225"/>
                    </a:lnTo>
                    <a:lnTo>
                      <a:pt x="84" y="219"/>
                    </a:lnTo>
                    <a:lnTo>
                      <a:pt x="80" y="217"/>
                    </a:lnTo>
                    <a:lnTo>
                      <a:pt x="74" y="217"/>
                    </a:lnTo>
                    <a:lnTo>
                      <a:pt x="70" y="217"/>
                    </a:lnTo>
                    <a:lnTo>
                      <a:pt x="70" y="215"/>
                    </a:lnTo>
                    <a:lnTo>
                      <a:pt x="70" y="213"/>
                    </a:lnTo>
                    <a:lnTo>
                      <a:pt x="70" y="211"/>
                    </a:lnTo>
                    <a:lnTo>
                      <a:pt x="68" y="211"/>
                    </a:lnTo>
                    <a:lnTo>
                      <a:pt x="66" y="211"/>
                    </a:lnTo>
                    <a:lnTo>
                      <a:pt x="64" y="211"/>
                    </a:lnTo>
                    <a:lnTo>
                      <a:pt x="64" y="205"/>
                    </a:lnTo>
                    <a:lnTo>
                      <a:pt x="64" y="199"/>
                    </a:lnTo>
                    <a:lnTo>
                      <a:pt x="66" y="199"/>
                    </a:lnTo>
                    <a:lnTo>
                      <a:pt x="72" y="199"/>
                    </a:lnTo>
                    <a:lnTo>
                      <a:pt x="72" y="193"/>
                    </a:lnTo>
                    <a:lnTo>
                      <a:pt x="68" y="193"/>
                    </a:lnTo>
                    <a:lnTo>
                      <a:pt x="66" y="193"/>
                    </a:lnTo>
                    <a:lnTo>
                      <a:pt x="60" y="193"/>
                    </a:lnTo>
                    <a:lnTo>
                      <a:pt x="58" y="193"/>
                    </a:lnTo>
                    <a:lnTo>
                      <a:pt x="58" y="193"/>
                    </a:lnTo>
                    <a:lnTo>
                      <a:pt x="56" y="193"/>
                    </a:lnTo>
                    <a:lnTo>
                      <a:pt x="54" y="193"/>
                    </a:lnTo>
                    <a:lnTo>
                      <a:pt x="44" y="191"/>
                    </a:lnTo>
                    <a:lnTo>
                      <a:pt x="42" y="191"/>
                    </a:lnTo>
                    <a:lnTo>
                      <a:pt x="42" y="189"/>
                    </a:lnTo>
                    <a:lnTo>
                      <a:pt x="42" y="187"/>
                    </a:lnTo>
                    <a:lnTo>
                      <a:pt x="42" y="185"/>
                    </a:lnTo>
                    <a:lnTo>
                      <a:pt x="36" y="185"/>
                    </a:lnTo>
                    <a:lnTo>
                      <a:pt x="34" y="189"/>
                    </a:lnTo>
                    <a:lnTo>
                      <a:pt x="34" y="191"/>
                    </a:lnTo>
                    <a:lnTo>
                      <a:pt x="24" y="191"/>
                    </a:lnTo>
                    <a:lnTo>
                      <a:pt x="22" y="191"/>
                    </a:lnTo>
                    <a:lnTo>
                      <a:pt x="18" y="191"/>
                    </a:lnTo>
                    <a:lnTo>
                      <a:pt x="16" y="191"/>
                    </a:lnTo>
                    <a:lnTo>
                      <a:pt x="16" y="189"/>
                    </a:lnTo>
                    <a:lnTo>
                      <a:pt x="16" y="185"/>
                    </a:lnTo>
                    <a:lnTo>
                      <a:pt x="10" y="185"/>
                    </a:lnTo>
                    <a:lnTo>
                      <a:pt x="6" y="185"/>
                    </a:lnTo>
                    <a:lnTo>
                      <a:pt x="4" y="185"/>
                    </a:lnTo>
                    <a:lnTo>
                      <a:pt x="4" y="181"/>
                    </a:lnTo>
                    <a:lnTo>
                      <a:pt x="4" y="181"/>
                    </a:lnTo>
                    <a:lnTo>
                      <a:pt x="2" y="181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10" y="165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0" y="159"/>
                    </a:lnTo>
                    <a:lnTo>
                      <a:pt x="10" y="157"/>
                    </a:lnTo>
                    <a:lnTo>
                      <a:pt x="10" y="155"/>
                    </a:lnTo>
                    <a:lnTo>
                      <a:pt x="10" y="153"/>
                    </a:lnTo>
                    <a:lnTo>
                      <a:pt x="8" y="151"/>
                    </a:lnTo>
                    <a:lnTo>
                      <a:pt x="8" y="149"/>
                    </a:lnTo>
                    <a:lnTo>
                      <a:pt x="8" y="147"/>
                    </a:lnTo>
                    <a:lnTo>
                      <a:pt x="8" y="145"/>
                    </a:lnTo>
                    <a:lnTo>
                      <a:pt x="8" y="143"/>
                    </a:lnTo>
                    <a:lnTo>
                      <a:pt x="8" y="141"/>
                    </a:lnTo>
                    <a:lnTo>
                      <a:pt x="8" y="139"/>
                    </a:lnTo>
                    <a:lnTo>
                      <a:pt x="8" y="137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10" y="123"/>
                    </a:lnTo>
                    <a:lnTo>
                      <a:pt x="8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0" y="113"/>
                    </a:lnTo>
                    <a:lnTo>
                      <a:pt x="10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8" y="61"/>
                    </a:lnTo>
                    <a:lnTo>
                      <a:pt x="20" y="57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6" y="51"/>
                    </a:lnTo>
                    <a:lnTo>
                      <a:pt x="26" y="49"/>
                    </a:lnTo>
                    <a:lnTo>
                      <a:pt x="28" y="49"/>
                    </a:lnTo>
                    <a:lnTo>
                      <a:pt x="30" y="45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8" y="37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6" y="37"/>
                    </a:lnTo>
                    <a:lnTo>
                      <a:pt x="48" y="37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6" y="33"/>
                    </a:lnTo>
                    <a:lnTo>
                      <a:pt x="58" y="33"/>
                    </a:lnTo>
                    <a:lnTo>
                      <a:pt x="58" y="33"/>
                    </a:lnTo>
                    <a:lnTo>
                      <a:pt x="58" y="31"/>
                    </a:lnTo>
                    <a:lnTo>
                      <a:pt x="62" y="31"/>
                    </a:lnTo>
                    <a:lnTo>
                      <a:pt x="64" y="29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4" y="22"/>
                    </a:lnTo>
                    <a:lnTo>
                      <a:pt x="62" y="22"/>
                    </a:lnTo>
                    <a:lnTo>
                      <a:pt x="60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0" y="12"/>
                    </a:lnTo>
                    <a:lnTo>
                      <a:pt x="74" y="10"/>
                    </a:lnTo>
                    <a:lnTo>
                      <a:pt x="80" y="12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90" y="8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10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0" y="8"/>
                    </a:lnTo>
                    <a:lnTo>
                      <a:pt x="162" y="8"/>
                    </a:lnTo>
                    <a:lnTo>
                      <a:pt x="166" y="8"/>
                    </a:lnTo>
                    <a:lnTo>
                      <a:pt x="166" y="4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202" y="0"/>
                    </a:lnTo>
                    <a:lnTo>
                      <a:pt x="206" y="0"/>
                    </a:lnTo>
                    <a:lnTo>
                      <a:pt x="216" y="0"/>
                    </a:lnTo>
                    <a:lnTo>
                      <a:pt x="220" y="0"/>
                    </a:lnTo>
                    <a:lnTo>
                      <a:pt x="224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3" name="Freeform 128">
                <a:extLst>
                  <a:ext uri="{FF2B5EF4-FFF2-40B4-BE49-F238E27FC236}">
                    <a16:creationId xmlns:a16="http://schemas.microsoft.com/office/drawing/2014/main" id="{7DA0572F-D9BD-3670-B081-97D813FDF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738" y="3509963"/>
                <a:ext cx="523875" cy="423863"/>
              </a:xfrm>
              <a:custGeom>
                <a:avLst/>
                <a:gdLst>
                  <a:gd name="T0" fmla="*/ 204 w 330"/>
                  <a:gd name="T1" fmla="*/ 31 h 267"/>
                  <a:gd name="T2" fmla="*/ 218 w 330"/>
                  <a:gd name="T3" fmla="*/ 29 h 267"/>
                  <a:gd name="T4" fmla="*/ 228 w 330"/>
                  <a:gd name="T5" fmla="*/ 33 h 267"/>
                  <a:gd name="T6" fmla="*/ 242 w 330"/>
                  <a:gd name="T7" fmla="*/ 35 h 267"/>
                  <a:gd name="T8" fmla="*/ 252 w 330"/>
                  <a:gd name="T9" fmla="*/ 35 h 267"/>
                  <a:gd name="T10" fmla="*/ 262 w 330"/>
                  <a:gd name="T11" fmla="*/ 45 h 267"/>
                  <a:gd name="T12" fmla="*/ 260 w 330"/>
                  <a:gd name="T13" fmla="*/ 57 h 267"/>
                  <a:gd name="T14" fmla="*/ 264 w 330"/>
                  <a:gd name="T15" fmla="*/ 67 h 267"/>
                  <a:gd name="T16" fmla="*/ 274 w 330"/>
                  <a:gd name="T17" fmla="*/ 75 h 267"/>
                  <a:gd name="T18" fmla="*/ 278 w 330"/>
                  <a:gd name="T19" fmla="*/ 85 h 267"/>
                  <a:gd name="T20" fmla="*/ 280 w 330"/>
                  <a:gd name="T21" fmla="*/ 93 h 267"/>
                  <a:gd name="T22" fmla="*/ 290 w 330"/>
                  <a:gd name="T23" fmla="*/ 97 h 267"/>
                  <a:gd name="T24" fmla="*/ 292 w 330"/>
                  <a:gd name="T25" fmla="*/ 109 h 267"/>
                  <a:gd name="T26" fmla="*/ 290 w 330"/>
                  <a:gd name="T27" fmla="*/ 117 h 267"/>
                  <a:gd name="T28" fmla="*/ 292 w 330"/>
                  <a:gd name="T29" fmla="*/ 129 h 267"/>
                  <a:gd name="T30" fmla="*/ 290 w 330"/>
                  <a:gd name="T31" fmla="*/ 139 h 267"/>
                  <a:gd name="T32" fmla="*/ 302 w 330"/>
                  <a:gd name="T33" fmla="*/ 141 h 267"/>
                  <a:gd name="T34" fmla="*/ 304 w 330"/>
                  <a:gd name="T35" fmla="*/ 151 h 267"/>
                  <a:gd name="T36" fmla="*/ 310 w 330"/>
                  <a:gd name="T37" fmla="*/ 169 h 267"/>
                  <a:gd name="T38" fmla="*/ 318 w 330"/>
                  <a:gd name="T39" fmla="*/ 185 h 267"/>
                  <a:gd name="T40" fmla="*/ 324 w 330"/>
                  <a:gd name="T41" fmla="*/ 203 h 267"/>
                  <a:gd name="T42" fmla="*/ 320 w 330"/>
                  <a:gd name="T43" fmla="*/ 237 h 267"/>
                  <a:gd name="T44" fmla="*/ 282 w 330"/>
                  <a:gd name="T45" fmla="*/ 237 h 267"/>
                  <a:gd name="T46" fmla="*/ 256 w 330"/>
                  <a:gd name="T47" fmla="*/ 235 h 267"/>
                  <a:gd name="T48" fmla="*/ 238 w 330"/>
                  <a:gd name="T49" fmla="*/ 235 h 267"/>
                  <a:gd name="T50" fmla="*/ 200 w 330"/>
                  <a:gd name="T51" fmla="*/ 235 h 267"/>
                  <a:gd name="T52" fmla="*/ 172 w 330"/>
                  <a:gd name="T53" fmla="*/ 235 h 267"/>
                  <a:gd name="T54" fmla="*/ 138 w 330"/>
                  <a:gd name="T55" fmla="*/ 235 h 267"/>
                  <a:gd name="T56" fmla="*/ 114 w 330"/>
                  <a:gd name="T57" fmla="*/ 235 h 267"/>
                  <a:gd name="T58" fmla="*/ 92 w 330"/>
                  <a:gd name="T59" fmla="*/ 235 h 267"/>
                  <a:gd name="T60" fmla="*/ 66 w 330"/>
                  <a:gd name="T61" fmla="*/ 249 h 267"/>
                  <a:gd name="T62" fmla="*/ 60 w 330"/>
                  <a:gd name="T63" fmla="*/ 265 h 267"/>
                  <a:gd name="T64" fmla="*/ 50 w 330"/>
                  <a:gd name="T65" fmla="*/ 253 h 267"/>
                  <a:gd name="T66" fmla="*/ 44 w 330"/>
                  <a:gd name="T67" fmla="*/ 245 h 267"/>
                  <a:gd name="T68" fmla="*/ 38 w 330"/>
                  <a:gd name="T69" fmla="*/ 233 h 267"/>
                  <a:gd name="T70" fmla="*/ 26 w 330"/>
                  <a:gd name="T71" fmla="*/ 225 h 267"/>
                  <a:gd name="T72" fmla="*/ 14 w 330"/>
                  <a:gd name="T73" fmla="*/ 215 h 267"/>
                  <a:gd name="T74" fmla="*/ 2 w 330"/>
                  <a:gd name="T75" fmla="*/ 203 h 267"/>
                  <a:gd name="T76" fmla="*/ 0 w 330"/>
                  <a:gd name="T77" fmla="*/ 183 h 267"/>
                  <a:gd name="T78" fmla="*/ 0 w 330"/>
                  <a:gd name="T79" fmla="*/ 151 h 267"/>
                  <a:gd name="T80" fmla="*/ 6 w 330"/>
                  <a:gd name="T81" fmla="*/ 125 h 267"/>
                  <a:gd name="T82" fmla="*/ 6 w 330"/>
                  <a:gd name="T83" fmla="*/ 101 h 267"/>
                  <a:gd name="T84" fmla="*/ 6 w 330"/>
                  <a:gd name="T85" fmla="*/ 79 h 267"/>
                  <a:gd name="T86" fmla="*/ 6 w 330"/>
                  <a:gd name="T87" fmla="*/ 65 h 267"/>
                  <a:gd name="T88" fmla="*/ 8 w 330"/>
                  <a:gd name="T89" fmla="*/ 47 h 267"/>
                  <a:gd name="T90" fmla="*/ 44 w 330"/>
                  <a:gd name="T91" fmla="*/ 49 h 267"/>
                  <a:gd name="T92" fmla="*/ 86 w 330"/>
                  <a:gd name="T93" fmla="*/ 49 h 267"/>
                  <a:gd name="T94" fmla="*/ 102 w 330"/>
                  <a:gd name="T95" fmla="*/ 53 h 267"/>
                  <a:gd name="T96" fmla="*/ 120 w 330"/>
                  <a:gd name="T97" fmla="*/ 53 h 267"/>
                  <a:gd name="T98" fmla="*/ 146 w 330"/>
                  <a:gd name="T99" fmla="*/ 53 h 267"/>
                  <a:gd name="T100" fmla="*/ 164 w 330"/>
                  <a:gd name="T101" fmla="*/ 33 h 267"/>
                  <a:gd name="T102" fmla="*/ 164 w 330"/>
                  <a:gd name="T103" fmla="*/ 2 h 267"/>
                  <a:gd name="T104" fmla="*/ 194 w 330"/>
                  <a:gd name="T105" fmla="*/ 12 h 267"/>
                  <a:gd name="T106" fmla="*/ 194 w 330"/>
                  <a:gd name="T107" fmla="*/ 3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0" h="267">
                    <a:moveTo>
                      <a:pt x="194" y="35"/>
                    </a:moveTo>
                    <a:lnTo>
                      <a:pt x="196" y="33"/>
                    </a:lnTo>
                    <a:lnTo>
                      <a:pt x="198" y="31"/>
                    </a:lnTo>
                    <a:lnTo>
                      <a:pt x="200" y="31"/>
                    </a:lnTo>
                    <a:lnTo>
                      <a:pt x="202" y="31"/>
                    </a:lnTo>
                    <a:lnTo>
                      <a:pt x="204" y="31"/>
                    </a:lnTo>
                    <a:lnTo>
                      <a:pt x="208" y="31"/>
                    </a:lnTo>
                    <a:lnTo>
                      <a:pt x="210" y="31"/>
                    </a:lnTo>
                    <a:lnTo>
                      <a:pt x="212" y="31"/>
                    </a:lnTo>
                    <a:lnTo>
                      <a:pt x="214" y="31"/>
                    </a:lnTo>
                    <a:lnTo>
                      <a:pt x="218" y="31"/>
                    </a:lnTo>
                    <a:lnTo>
                      <a:pt x="218" y="29"/>
                    </a:lnTo>
                    <a:lnTo>
                      <a:pt x="220" y="29"/>
                    </a:lnTo>
                    <a:lnTo>
                      <a:pt x="222" y="29"/>
                    </a:lnTo>
                    <a:lnTo>
                      <a:pt x="224" y="31"/>
                    </a:lnTo>
                    <a:lnTo>
                      <a:pt x="226" y="31"/>
                    </a:lnTo>
                    <a:lnTo>
                      <a:pt x="228" y="31"/>
                    </a:lnTo>
                    <a:lnTo>
                      <a:pt x="228" y="33"/>
                    </a:lnTo>
                    <a:lnTo>
                      <a:pt x="230" y="33"/>
                    </a:lnTo>
                    <a:lnTo>
                      <a:pt x="234" y="35"/>
                    </a:lnTo>
                    <a:lnTo>
                      <a:pt x="236" y="35"/>
                    </a:lnTo>
                    <a:lnTo>
                      <a:pt x="238" y="35"/>
                    </a:lnTo>
                    <a:lnTo>
                      <a:pt x="240" y="35"/>
                    </a:lnTo>
                    <a:lnTo>
                      <a:pt x="242" y="35"/>
                    </a:lnTo>
                    <a:lnTo>
                      <a:pt x="244" y="35"/>
                    </a:lnTo>
                    <a:lnTo>
                      <a:pt x="246" y="35"/>
                    </a:lnTo>
                    <a:lnTo>
                      <a:pt x="248" y="35"/>
                    </a:lnTo>
                    <a:lnTo>
                      <a:pt x="248" y="35"/>
                    </a:lnTo>
                    <a:lnTo>
                      <a:pt x="250" y="35"/>
                    </a:lnTo>
                    <a:lnTo>
                      <a:pt x="252" y="35"/>
                    </a:lnTo>
                    <a:lnTo>
                      <a:pt x="252" y="37"/>
                    </a:lnTo>
                    <a:lnTo>
                      <a:pt x="254" y="41"/>
                    </a:lnTo>
                    <a:lnTo>
                      <a:pt x="256" y="43"/>
                    </a:lnTo>
                    <a:lnTo>
                      <a:pt x="260" y="43"/>
                    </a:lnTo>
                    <a:lnTo>
                      <a:pt x="262" y="43"/>
                    </a:lnTo>
                    <a:lnTo>
                      <a:pt x="262" y="45"/>
                    </a:lnTo>
                    <a:lnTo>
                      <a:pt x="262" y="47"/>
                    </a:lnTo>
                    <a:lnTo>
                      <a:pt x="262" y="51"/>
                    </a:lnTo>
                    <a:lnTo>
                      <a:pt x="260" y="51"/>
                    </a:lnTo>
                    <a:lnTo>
                      <a:pt x="260" y="53"/>
                    </a:lnTo>
                    <a:lnTo>
                      <a:pt x="260" y="55"/>
                    </a:lnTo>
                    <a:lnTo>
                      <a:pt x="260" y="57"/>
                    </a:lnTo>
                    <a:lnTo>
                      <a:pt x="258" y="57"/>
                    </a:lnTo>
                    <a:lnTo>
                      <a:pt x="258" y="59"/>
                    </a:lnTo>
                    <a:lnTo>
                      <a:pt x="260" y="59"/>
                    </a:lnTo>
                    <a:lnTo>
                      <a:pt x="260" y="61"/>
                    </a:lnTo>
                    <a:lnTo>
                      <a:pt x="264" y="65"/>
                    </a:lnTo>
                    <a:lnTo>
                      <a:pt x="264" y="67"/>
                    </a:lnTo>
                    <a:lnTo>
                      <a:pt x="266" y="67"/>
                    </a:lnTo>
                    <a:lnTo>
                      <a:pt x="266" y="69"/>
                    </a:lnTo>
                    <a:lnTo>
                      <a:pt x="266" y="71"/>
                    </a:lnTo>
                    <a:lnTo>
                      <a:pt x="270" y="75"/>
                    </a:lnTo>
                    <a:lnTo>
                      <a:pt x="272" y="75"/>
                    </a:lnTo>
                    <a:lnTo>
                      <a:pt x="274" y="75"/>
                    </a:lnTo>
                    <a:lnTo>
                      <a:pt x="274" y="77"/>
                    </a:lnTo>
                    <a:lnTo>
                      <a:pt x="274" y="79"/>
                    </a:lnTo>
                    <a:lnTo>
                      <a:pt x="272" y="83"/>
                    </a:lnTo>
                    <a:lnTo>
                      <a:pt x="274" y="83"/>
                    </a:lnTo>
                    <a:lnTo>
                      <a:pt x="276" y="83"/>
                    </a:lnTo>
                    <a:lnTo>
                      <a:pt x="278" y="85"/>
                    </a:lnTo>
                    <a:lnTo>
                      <a:pt x="278" y="87"/>
                    </a:lnTo>
                    <a:lnTo>
                      <a:pt x="280" y="89"/>
                    </a:lnTo>
                    <a:lnTo>
                      <a:pt x="282" y="87"/>
                    </a:lnTo>
                    <a:lnTo>
                      <a:pt x="282" y="91"/>
                    </a:lnTo>
                    <a:lnTo>
                      <a:pt x="280" y="91"/>
                    </a:lnTo>
                    <a:lnTo>
                      <a:pt x="280" y="93"/>
                    </a:lnTo>
                    <a:lnTo>
                      <a:pt x="282" y="95"/>
                    </a:lnTo>
                    <a:lnTo>
                      <a:pt x="284" y="97"/>
                    </a:lnTo>
                    <a:lnTo>
                      <a:pt x="286" y="97"/>
                    </a:lnTo>
                    <a:lnTo>
                      <a:pt x="288" y="97"/>
                    </a:lnTo>
                    <a:lnTo>
                      <a:pt x="290" y="97"/>
                    </a:lnTo>
                    <a:lnTo>
                      <a:pt x="290" y="97"/>
                    </a:lnTo>
                    <a:lnTo>
                      <a:pt x="292" y="97"/>
                    </a:lnTo>
                    <a:lnTo>
                      <a:pt x="292" y="99"/>
                    </a:lnTo>
                    <a:lnTo>
                      <a:pt x="292" y="101"/>
                    </a:lnTo>
                    <a:lnTo>
                      <a:pt x="292" y="103"/>
                    </a:lnTo>
                    <a:lnTo>
                      <a:pt x="292" y="107"/>
                    </a:lnTo>
                    <a:lnTo>
                      <a:pt x="292" y="109"/>
                    </a:lnTo>
                    <a:lnTo>
                      <a:pt x="292" y="111"/>
                    </a:lnTo>
                    <a:lnTo>
                      <a:pt x="290" y="111"/>
                    </a:lnTo>
                    <a:lnTo>
                      <a:pt x="290" y="113"/>
                    </a:lnTo>
                    <a:lnTo>
                      <a:pt x="290" y="115"/>
                    </a:lnTo>
                    <a:lnTo>
                      <a:pt x="290" y="117"/>
                    </a:lnTo>
                    <a:lnTo>
                      <a:pt x="290" y="117"/>
                    </a:lnTo>
                    <a:lnTo>
                      <a:pt x="288" y="119"/>
                    </a:lnTo>
                    <a:lnTo>
                      <a:pt x="290" y="121"/>
                    </a:lnTo>
                    <a:lnTo>
                      <a:pt x="292" y="123"/>
                    </a:lnTo>
                    <a:lnTo>
                      <a:pt x="294" y="125"/>
                    </a:lnTo>
                    <a:lnTo>
                      <a:pt x="294" y="127"/>
                    </a:lnTo>
                    <a:lnTo>
                      <a:pt x="292" y="129"/>
                    </a:lnTo>
                    <a:lnTo>
                      <a:pt x="292" y="131"/>
                    </a:lnTo>
                    <a:lnTo>
                      <a:pt x="292" y="131"/>
                    </a:lnTo>
                    <a:lnTo>
                      <a:pt x="292" y="135"/>
                    </a:lnTo>
                    <a:lnTo>
                      <a:pt x="292" y="137"/>
                    </a:lnTo>
                    <a:lnTo>
                      <a:pt x="290" y="137"/>
                    </a:lnTo>
                    <a:lnTo>
                      <a:pt x="290" y="139"/>
                    </a:lnTo>
                    <a:lnTo>
                      <a:pt x="292" y="139"/>
                    </a:lnTo>
                    <a:lnTo>
                      <a:pt x="294" y="139"/>
                    </a:lnTo>
                    <a:lnTo>
                      <a:pt x="296" y="139"/>
                    </a:lnTo>
                    <a:lnTo>
                      <a:pt x="298" y="137"/>
                    </a:lnTo>
                    <a:lnTo>
                      <a:pt x="300" y="137"/>
                    </a:lnTo>
                    <a:lnTo>
                      <a:pt x="302" y="141"/>
                    </a:lnTo>
                    <a:lnTo>
                      <a:pt x="302" y="143"/>
                    </a:lnTo>
                    <a:lnTo>
                      <a:pt x="302" y="145"/>
                    </a:lnTo>
                    <a:lnTo>
                      <a:pt x="304" y="145"/>
                    </a:lnTo>
                    <a:lnTo>
                      <a:pt x="304" y="147"/>
                    </a:lnTo>
                    <a:lnTo>
                      <a:pt x="304" y="149"/>
                    </a:lnTo>
                    <a:lnTo>
                      <a:pt x="304" y="151"/>
                    </a:lnTo>
                    <a:lnTo>
                      <a:pt x="308" y="155"/>
                    </a:lnTo>
                    <a:lnTo>
                      <a:pt x="308" y="157"/>
                    </a:lnTo>
                    <a:lnTo>
                      <a:pt x="308" y="159"/>
                    </a:lnTo>
                    <a:lnTo>
                      <a:pt x="308" y="161"/>
                    </a:lnTo>
                    <a:lnTo>
                      <a:pt x="308" y="165"/>
                    </a:lnTo>
                    <a:lnTo>
                      <a:pt x="310" y="169"/>
                    </a:lnTo>
                    <a:lnTo>
                      <a:pt x="310" y="171"/>
                    </a:lnTo>
                    <a:lnTo>
                      <a:pt x="310" y="173"/>
                    </a:lnTo>
                    <a:lnTo>
                      <a:pt x="312" y="173"/>
                    </a:lnTo>
                    <a:lnTo>
                      <a:pt x="312" y="175"/>
                    </a:lnTo>
                    <a:lnTo>
                      <a:pt x="314" y="179"/>
                    </a:lnTo>
                    <a:lnTo>
                      <a:pt x="318" y="185"/>
                    </a:lnTo>
                    <a:lnTo>
                      <a:pt x="320" y="187"/>
                    </a:lnTo>
                    <a:lnTo>
                      <a:pt x="322" y="195"/>
                    </a:lnTo>
                    <a:lnTo>
                      <a:pt x="322" y="197"/>
                    </a:lnTo>
                    <a:lnTo>
                      <a:pt x="322" y="199"/>
                    </a:lnTo>
                    <a:lnTo>
                      <a:pt x="322" y="201"/>
                    </a:lnTo>
                    <a:lnTo>
                      <a:pt x="324" y="203"/>
                    </a:lnTo>
                    <a:lnTo>
                      <a:pt x="324" y="205"/>
                    </a:lnTo>
                    <a:lnTo>
                      <a:pt x="324" y="207"/>
                    </a:lnTo>
                    <a:lnTo>
                      <a:pt x="324" y="211"/>
                    </a:lnTo>
                    <a:lnTo>
                      <a:pt x="326" y="225"/>
                    </a:lnTo>
                    <a:lnTo>
                      <a:pt x="330" y="239"/>
                    </a:lnTo>
                    <a:lnTo>
                      <a:pt x="320" y="237"/>
                    </a:lnTo>
                    <a:lnTo>
                      <a:pt x="310" y="237"/>
                    </a:lnTo>
                    <a:lnTo>
                      <a:pt x="308" y="237"/>
                    </a:lnTo>
                    <a:lnTo>
                      <a:pt x="300" y="237"/>
                    </a:lnTo>
                    <a:lnTo>
                      <a:pt x="294" y="237"/>
                    </a:lnTo>
                    <a:lnTo>
                      <a:pt x="284" y="237"/>
                    </a:lnTo>
                    <a:lnTo>
                      <a:pt x="282" y="237"/>
                    </a:lnTo>
                    <a:lnTo>
                      <a:pt x="280" y="237"/>
                    </a:lnTo>
                    <a:lnTo>
                      <a:pt x="274" y="235"/>
                    </a:lnTo>
                    <a:lnTo>
                      <a:pt x="268" y="235"/>
                    </a:lnTo>
                    <a:lnTo>
                      <a:pt x="266" y="235"/>
                    </a:lnTo>
                    <a:lnTo>
                      <a:pt x="258" y="235"/>
                    </a:lnTo>
                    <a:lnTo>
                      <a:pt x="256" y="235"/>
                    </a:lnTo>
                    <a:lnTo>
                      <a:pt x="254" y="235"/>
                    </a:lnTo>
                    <a:lnTo>
                      <a:pt x="252" y="235"/>
                    </a:lnTo>
                    <a:lnTo>
                      <a:pt x="250" y="235"/>
                    </a:lnTo>
                    <a:lnTo>
                      <a:pt x="244" y="235"/>
                    </a:lnTo>
                    <a:lnTo>
                      <a:pt x="242" y="235"/>
                    </a:lnTo>
                    <a:lnTo>
                      <a:pt x="238" y="235"/>
                    </a:lnTo>
                    <a:lnTo>
                      <a:pt x="226" y="235"/>
                    </a:lnTo>
                    <a:lnTo>
                      <a:pt x="224" y="235"/>
                    </a:lnTo>
                    <a:lnTo>
                      <a:pt x="216" y="235"/>
                    </a:lnTo>
                    <a:lnTo>
                      <a:pt x="212" y="235"/>
                    </a:lnTo>
                    <a:lnTo>
                      <a:pt x="210" y="235"/>
                    </a:lnTo>
                    <a:lnTo>
                      <a:pt x="200" y="235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88" y="235"/>
                    </a:lnTo>
                    <a:lnTo>
                      <a:pt x="186" y="235"/>
                    </a:lnTo>
                    <a:lnTo>
                      <a:pt x="176" y="235"/>
                    </a:lnTo>
                    <a:lnTo>
                      <a:pt x="172" y="235"/>
                    </a:lnTo>
                    <a:lnTo>
                      <a:pt x="168" y="235"/>
                    </a:lnTo>
                    <a:lnTo>
                      <a:pt x="164" y="235"/>
                    </a:lnTo>
                    <a:lnTo>
                      <a:pt x="158" y="235"/>
                    </a:lnTo>
                    <a:lnTo>
                      <a:pt x="152" y="235"/>
                    </a:lnTo>
                    <a:lnTo>
                      <a:pt x="144" y="235"/>
                    </a:lnTo>
                    <a:lnTo>
                      <a:pt x="138" y="235"/>
                    </a:lnTo>
                    <a:lnTo>
                      <a:pt x="132" y="235"/>
                    </a:lnTo>
                    <a:lnTo>
                      <a:pt x="130" y="235"/>
                    </a:lnTo>
                    <a:lnTo>
                      <a:pt x="122" y="235"/>
                    </a:lnTo>
                    <a:lnTo>
                      <a:pt x="118" y="235"/>
                    </a:lnTo>
                    <a:lnTo>
                      <a:pt x="116" y="235"/>
                    </a:lnTo>
                    <a:lnTo>
                      <a:pt x="114" y="235"/>
                    </a:lnTo>
                    <a:lnTo>
                      <a:pt x="112" y="235"/>
                    </a:lnTo>
                    <a:lnTo>
                      <a:pt x="102" y="235"/>
                    </a:lnTo>
                    <a:lnTo>
                      <a:pt x="98" y="235"/>
                    </a:lnTo>
                    <a:lnTo>
                      <a:pt x="96" y="235"/>
                    </a:lnTo>
                    <a:lnTo>
                      <a:pt x="94" y="235"/>
                    </a:lnTo>
                    <a:lnTo>
                      <a:pt x="92" y="235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78" y="235"/>
                    </a:lnTo>
                    <a:lnTo>
                      <a:pt x="66" y="233"/>
                    </a:lnTo>
                    <a:lnTo>
                      <a:pt x="66" y="247"/>
                    </a:lnTo>
                    <a:lnTo>
                      <a:pt x="66" y="249"/>
                    </a:lnTo>
                    <a:lnTo>
                      <a:pt x="66" y="253"/>
                    </a:lnTo>
                    <a:lnTo>
                      <a:pt x="66" y="265"/>
                    </a:lnTo>
                    <a:lnTo>
                      <a:pt x="66" y="267"/>
                    </a:lnTo>
                    <a:lnTo>
                      <a:pt x="64" y="267"/>
                    </a:lnTo>
                    <a:lnTo>
                      <a:pt x="62" y="265"/>
                    </a:lnTo>
                    <a:lnTo>
                      <a:pt x="60" y="265"/>
                    </a:lnTo>
                    <a:lnTo>
                      <a:pt x="60" y="263"/>
                    </a:lnTo>
                    <a:lnTo>
                      <a:pt x="58" y="261"/>
                    </a:lnTo>
                    <a:lnTo>
                      <a:pt x="56" y="257"/>
                    </a:lnTo>
                    <a:lnTo>
                      <a:pt x="54" y="257"/>
                    </a:lnTo>
                    <a:lnTo>
                      <a:pt x="52" y="257"/>
                    </a:lnTo>
                    <a:lnTo>
                      <a:pt x="50" y="253"/>
                    </a:lnTo>
                    <a:lnTo>
                      <a:pt x="50" y="249"/>
                    </a:lnTo>
                    <a:lnTo>
                      <a:pt x="48" y="249"/>
                    </a:lnTo>
                    <a:lnTo>
                      <a:pt x="48" y="247"/>
                    </a:lnTo>
                    <a:lnTo>
                      <a:pt x="46" y="247"/>
                    </a:lnTo>
                    <a:lnTo>
                      <a:pt x="46" y="245"/>
                    </a:lnTo>
                    <a:lnTo>
                      <a:pt x="44" y="245"/>
                    </a:lnTo>
                    <a:lnTo>
                      <a:pt x="44" y="243"/>
                    </a:lnTo>
                    <a:lnTo>
                      <a:pt x="42" y="241"/>
                    </a:lnTo>
                    <a:lnTo>
                      <a:pt x="40" y="239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38" y="233"/>
                    </a:lnTo>
                    <a:lnTo>
                      <a:pt x="36" y="233"/>
                    </a:lnTo>
                    <a:lnTo>
                      <a:pt x="36" y="231"/>
                    </a:lnTo>
                    <a:lnTo>
                      <a:pt x="28" y="227"/>
                    </a:lnTo>
                    <a:lnTo>
                      <a:pt x="28" y="227"/>
                    </a:lnTo>
                    <a:lnTo>
                      <a:pt x="28" y="225"/>
                    </a:lnTo>
                    <a:lnTo>
                      <a:pt x="26" y="225"/>
                    </a:lnTo>
                    <a:lnTo>
                      <a:pt x="26" y="223"/>
                    </a:lnTo>
                    <a:lnTo>
                      <a:pt x="22" y="221"/>
                    </a:lnTo>
                    <a:lnTo>
                      <a:pt x="22" y="219"/>
                    </a:lnTo>
                    <a:lnTo>
                      <a:pt x="22" y="221"/>
                    </a:lnTo>
                    <a:lnTo>
                      <a:pt x="20" y="221"/>
                    </a:lnTo>
                    <a:lnTo>
                      <a:pt x="14" y="215"/>
                    </a:lnTo>
                    <a:lnTo>
                      <a:pt x="12" y="213"/>
                    </a:lnTo>
                    <a:lnTo>
                      <a:pt x="10" y="211"/>
                    </a:lnTo>
                    <a:lnTo>
                      <a:pt x="8" y="211"/>
                    </a:lnTo>
                    <a:lnTo>
                      <a:pt x="8" y="209"/>
                    </a:lnTo>
                    <a:lnTo>
                      <a:pt x="4" y="205"/>
                    </a:lnTo>
                    <a:lnTo>
                      <a:pt x="2" y="203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5"/>
                    </a:lnTo>
                    <a:lnTo>
                      <a:pt x="0" y="155"/>
                    </a:lnTo>
                    <a:lnTo>
                      <a:pt x="0" y="151"/>
                    </a:lnTo>
                    <a:lnTo>
                      <a:pt x="0" y="147"/>
                    </a:lnTo>
                    <a:lnTo>
                      <a:pt x="0" y="145"/>
                    </a:lnTo>
                    <a:lnTo>
                      <a:pt x="0" y="141"/>
                    </a:lnTo>
                    <a:lnTo>
                      <a:pt x="6" y="141"/>
                    </a:lnTo>
                    <a:lnTo>
                      <a:pt x="6" y="137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6" y="107"/>
                    </a:lnTo>
                    <a:lnTo>
                      <a:pt x="6" y="105"/>
                    </a:lnTo>
                    <a:lnTo>
                      <a:pt x="6" y="103"/>
                    </a:lnTo>
                    <a:lnTo>
                      <a:pt x="6" y="101"/>
                    </a:lnTo>
                    <a:lnTo>
                      <a:pt x="6" y="95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6" y="87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8" y="51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20" y="49"/>
                    </a:lnTo>
                    <a:lnTo>
                      <a:pt x="24" y="49"/>
                    </a:lnTo>
                    <a:lnTo>
                      <a:pt x="32" y="49"/>
                    </a:lnTo>
                    <a:lnTo>
                      <a:pt x="38" y="49"/>
                    </a:lnTo>
                    <a:lnTo>
                      <a:pt x="42" y="49"/>
                    </a:lnTo>
                    <a:lnTo>
                      <a:pt x="44" y="49"/>
                    </a:lnTo>
                    <a:lnTo>
                      <a:pt x="54" y="49"/>
                    </a:lnTo>
                    <a:lnTo>
                      <a:pt x="62" y="49"/>
                    </a:lnTo>
                    <a:lnTo>
                      <a:pt x="66" y="49"/>
                    </a:lnTo>
                    <a:lnTo>
                      <a:pt x="72" y="49"/>
                    </a:lnTo>
                    <a:lnTo>
                      <a:pt x="76" y="49"/>
                    </a:lnTo>
                    <a:lnTo>
                      <a:pt x="86" y="49"/>
                    </a:lnTo>
                    <a:lnTo>
                      <a:pt x="88" y="49"/>
                    </a:lnTo>
                    <a:lnTo>
                      <a:pt x="98" y="49"/>
                    </a:lnTo>
                    <a:lnTo>
                      <a:pt x="98" y="49"/>
                    </a:lnTo>
                    <a:lnTo>
                      <a:pt x="100" y="49"/>
                    </a:lnTo>
                    <a:lnTo>
                      <a:pt x="102" y="49"/>
                    </a:lnTo>
                    <a:lnTo>
                      <a:pt x="102" y="53"/>
                    </a:lnTo>
                    <a:lnTo>
                      <a:pt x="108" y="53"/>
                    </a:lnTo>
                    <a:lnTo>
                      <a:pt x="108" y="51"/>
                    </a:lnTo>
                    <a:lnTo>
                      <a:pt x="110" y="49"/>
                    </a:lnTo>
                    <a:lnTo>
                      <a:pt x="116" y="49"/>
                    </a:lnTo>
                    <a:lnTo>
                      <a:pt x="114" y="53"/>
                    </a:lnTo>
                    <a:lnTo>
                      <a:pt x="120" y="53"/>
                    </a:lnTo>
                    <a:lnTo>
                      <a:pt x="122" y="53"/>
                    </a:lnTo>
                    <a:lnTo>
                      <a:pt x="126" y="53"/>
                    </a:lnTo>
                    <a:lnTo>
                      <a:pt x="130" y="53"/>
                    </a:lnTo>
                    <a:lnTo>
                      <a:pt x="134" y="53"/>
                    </a:lnTo>
                    <a:lnTo>
                      <a:pt x="142" y="53"/>
                    </a:lnTo>
                    <a:lnTo>
                      <a:pt x="146" y="53"/>
                    </a:lnTo>
                    <a:lnTo>
                      <a:pt x="164" y="55"/>
                    </a:lnTo>
                    <a:lnTo>
                      <a:pt x="164" y="53"/>
                    </a:lnTo>
                    <a:lnTo>
                      <a:pt x="164" y="45"/>
                    </a:lnTo>
                    <a:lnTo>
                      <a:pt x="164" y="37"/>
                    </a:lnTo>
                    <a:lnTo>
                      <a:pt x="164" y="35"/>
                    </a:lnTo>
                    <a:lnTo>
                      <a:pt x="164" y="33"/>
                    </a:lnTo>
                    <a:lnTo>
                      <a:pt x="164" y="27"/>
                    </a:lnTo>
                    <a:lnTo>
                      <a:pt x="164" y="20"/>
                    </a:lnTo>
                    <a:lnTo>
                      <a:pt x="164" y="14"/>
                    </a:lnTo>
                    <a:lnTo>
                      <a:pt x="164" y="10"/>
                    </a:lnTo>
                    <a:lnTo>
                      <a:pt x="164" y="6"/>
                    </a:lnTo>
                    <a:lnTo>
                      <a:pt x="164" y="2"/>
                    </a:lnTo>
                    <a:lnTo>
                      <a:pt x="164" y="0"/>
                    </a:lnTo>
                    <a:lnTo>
                      <a:pt x="178" y="0"/>
                    </a:lnTo>
                    <a:lnTo>
                      <a:pt x="186" y="0"/>
                    </a:lnTo>
                    <a:lnTo>
                      <a:pt x="194" y="2"/>
                    </a:lnTo>
                    <a:lnTo>
                      <a:pt x="194" y="6"/>
                    </a:lnTo>
                    <a:lnTo>
                      <a:pt x="194" y="12"/>
                    </a:lnTo>
                    <a:lnTo>
                      <a:pt x="194" y="18"/>
                    </a:lnTo>
                    <a:lnTo>
                      <a:pt x="194" y="22"/>
                    </a:lnTo>
                    <a:lnTo>
                      <a:pt x="194" y="25"/>
                    </a:lnTo>
                    <a:lnTo>
                      <a:pt x="194" y="27"/>
                    </a:lnTo>
                    <a:lnTo>
                      <a:pt x="194" y="29"/>
                    </a:lnTo>
                    <a:lnTo>
                      <a:pt x="194" y="31"/>
                    </a:lnTo>
                    <a:lnTo>
                      <a:pt x="194" y="3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8" name="Freeform 131">
                <a:extLst>
                  <a:ext uri="{FF2B5EF4-FFF2-40B4-BE49-F238E27FC236}">
                    <a16:creationId xmlns:a16="http://schemas.microsoft.com/office/drawing/2014/main" id="{EBC40186-30CE-F5D6-FC70-5BBB7FE7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300" y="3405188"/>
                <a:ext cx="473075" cy="633413"/>
              </a:xfrm>
              <a:custGeom>
                <a:avLst/>
                <a:gdLst>
                  <a:gd name="T0" fmla="*/ 56 w 298"/>
                  <a:gd name="T1" fmla="*/ 12 h 399"/>
                  <a:gd name="T2" fmla="*/ 92 w 298"/>
                  <a:gd name="T3" fmla="*/ 20 h 399"/>
                  <a:gd name="T4" fmla="*/ 114 w 298"/>
                  <a:gd name="T5" fmla="*/ 26 h 399"/>
                  <a:gd name="T6" fmla="*/ 134 w 298"/>
                  <a:gd name="T7" fmla="*/ 40 h 399"/>
                  <a:gd name="T8" fmla="*/ 140 w 298"/>
                  <a:gd name="T9" fmla="*/ 64 h 399"/>
                  <a:gd name="T10" fmla="*/ 144 w 298"/>
                  <a:gd name="T11" fmla="*/ 91 h 399"/>
                  <a:gd name="T12" fmla="*/ 148 w 298"/>
                  <a:gd name="T13" fmla="*/ 115 h 399"/>
                  <a:gd name="T14" fmla="*/ 152 w 298"/>
                  <a:gd name="T15" fmla="*/ 133 h 399"/>
                  <a:gd name="T16" fmla="*/ 156 w 298"/>
                  <a:gd name="T17" fmla="*/ 151 h 399"/>
                  <a:gd name="T18" fmla="*/ 160 w 298"/>
                  <a:gd name="T19" fmla="*/ 173 h 399"/>
                  <a:gd name="T20" fmla="*/ 174 w 298"/>
                  <a:gd name="T21" fmla="*/ 183 h 399"/>
                  <a:gd name="T22" fmla="*/ 202 w 298"/>
                  <a:gd name="T23" fmla="*/ 197 h 399"/>
                  <a:gd name="T24" fmla="*/ 230 w 298"/>
                  <a:gd name="T25" fmla="*/ 201 h 399"/>
                  <a:gd name="T26" fmla="*/ 246 w 298"/>
                  <a:gd name="T27" fmla="*/ 201 h 399"/>
                  <a:gd name="T28" fmla="*/ 276 w 298"/>
                  <a:gd name="T29" fmla="*/ 201 h 399"/>
                  <a:gd name="T30" fmla="*/ 292 w 298"/>
                  <a:gd name="T31" fmla="*/ 207 h 399"/>
                  <a:gd name="T32" fmla="*/ 272 w 298"/>
                  <a:gd name="T33" fmla="*/ 221 h 399"/>
                  <a:gd name="T34" fmla="*/ 254 w 298"/>
                  <a:gd name="T35" fmla="*/ 233 h 399"/>
                  <a:gd name="T36" fmla="*/ 246 w 298"/>
                  <a:gd name="T37" fmla="*/ 245 h 399"/>
                  <a:gd name="T38" fmla="*/ 238 w 298"/>
                  <a:gd name="T39" fmla="*/ 255 h 399"/>
                  <a:gd name="T40" fmla="*/ 226 w 298"/>
                  <a:gd name="T41" fmla="*/ 265 h 399"/>
                  <a:gd name="T42" fmla="*/ 218 w 298"/>
                  <a:gd name="T43" fmla="*/ 275 h 399"/>
                  <a:gd name="T44" fmla="*/ 222 w 298"/>
                  <a:gd name="T45" fmla="*/ 291 h 399"/>
                  <a:gd name="T46" fmla="*/ 220 w 298"/>
                  <a:gd name="T47" fmla="*/ 305 h 399"/>
                  <a:gd name="T48" fmla="*/ 212 w 298"/>
                  <a:gd name="T49" fmla="*/ 319 h 399"/>
                  <a:gd name="T50" fmla="*/ 202 w 298"/>
                  <a:gd name="T51" fmla="*/ 325 h 399"/>
                  <a:gd name="T52" fmla="*/ 198 w 298"/>
                  <a:gd name="T53" fmla="*/ 341 h 399"/>
                  <a:gd name="T54" fmla="*/ 192 w 298"/>
                  <a:gd name="T55" fmla="*/ 351 h 399"/>
                  <a:gd name="T56" fmla="*/ 180 w 298"/>
                  <a:gd name="T57" fmla="*/ 369 h 399"/>
                  <a:gd name="T58" fmla="*/ 172 w 298"/>
                  <a:gd name="T59" fmla="*/ 381 h 399"/>
                  <a:gd name="T60" fmla="*/ 160 w 298"/>
                  <a:gd name="T61" fmla="*/ 387 h 399"/>
                  <a:gd name="T62" fmla="*/ 166 w 298"/>
                  <a:gd name="T63" fmla="*/ 395 h 399"/>
                  <a:gd name="T64" fmla="*/ 148 w 298"/>
                  <a:gd name="T65" fmla="*/ 389 h 399"/>
                  <a:gd name="T66" fmla="*/ 144 w 298"/>
                  <a:gd name="T67" fmla="*/ 383 h 399"/>
                  <a:gd name="T68" fmla="*/ 138 w 298"/>
                  <a:gd name="T69" fmla="*/ 371 h 399"/>
                  <a:gd name="T70" fmla="*/ 130 w 298"/>
                  <a:gd name="T71" fmla="*/ 375 h 399"/>
                  <a:gd name="T72" fmla="*/ 118 w 298"/>
                  <a:gd name="T73" fmla="*/ 367 h 399"/>
                  <a:gd name="T74" fmla="*/ 104 w 298"/>
                  <a:gd name="T75" fmla="*/ 357 h 399"/>
                  <a:gd name="T76" fmla="*/ 90 w 298"/>
                  <a:gd name="T77" fmla="*/ 347 h 399"/>
                  <a:gd name="T78" fmla="*/ 76 w 298"/>
                  <a:gd name="T79" fmla="*/ 341 h 399"/>
                  <a:gd name="T80" fmla="*/ 78 w 298"/>
                  <a:gd name="T81" fmla="*/ 331 h 399"/>
                  <a:gd name="T82" fmla="*/ 78 w 298"/>
                  <a:gd name="T83" fmla="*/ 313 h 399"/>
                  <a:gd name="T84" fmla="*/ 74 w 298"/>
                  <a:gd name="T85" fmla="*/ 323 h 399"/>
                  <a:gd name="T86" fmla="*/ 62 w 298"/>
                  <a:gd name="T87" fmla="*/ 317 h 399"/>
                  <a:gd name="T88" fmla="*/ 58 w 298"/>
                  <a:gd name="T89" fmla="*/ 311 h 399"/>
                  <a:gd name="T90" fmla="*/ 48 w 298"/>
                  <a:gd name="T91" fmla="*/ 309 h 399"/>
                  <a:gd name="T92" fmla="*/ 28 w 298"/>
                  <a:gd name="T93" fmla="*/ 309 h 399"/>
                  <a:gd name="T94" fmla="*/ 14 w 298"/>
                  <a:gd name="T95" fmla="*/ 305 h 399"/>
                  <a:gd name="T96" fmla="*/ 6 w 298"/>
                  <a:gd name="T97" fmla="*/ 293 h 399"/>
                  <a:gd name="T98" fmla="*/ 12 w 298"/>
                  <a:gd name="T99" fmla="*/ 247 h 399"/>
                  <a:gd name="T100" fmla="*/ 14 w 298"/>
                  <a:gd name="T101" fmla="*/ 221 h 399"/>
                  <a:gd name="T102" fmla="*/ 18 w 298"/>
                  <a:gd name="T103" fmla="*/ 197 h 399"/>
                  <a:gd name="T104" fmla="*/ 20 w 298"/>
                  <a:gd name="T105" fmla="*/ 169 h 399"/>
                  <a:gd name="T106" fmla="*/ 26 w 298"/>
                  <a:gd name="T107" fmla="*/ 137 h 399"/>
                  <a:gd name="T108" fmla="*/ 34 w 298"/>
                  <a:gd name="T109" fmla="*/ 113 h 399"/>
                  <a:gd name="T110" fmla="*/ 30 w 298"/>
                  <a:gd name="T111" fmla="*/ 99 h 399"/>
                  <a:gd name="T112" fmla="*/ 20 w 298"/>
                  <a:gd name="T113" fmla="*/ 82 h 399"/>
                  <a:gd name="T114" fmla="*/ 14 w 298"/>
                  <a:gd name="T115" fmla="*/ 70 h 399"/>
                  <a:gd name="T116" fmla="*/ 12 w 298"/>
                  <a:gd name="T117" fmla="*/ 52 h 399"/>
                  <a:gd name="T118" fmla="*/ 6 w 298"/>
                  <a:gd name="T119" fmla="*/ 34 h 399"/>
                  <a:gd name="T120" fmla="*/ 4 w 298"/>
                  <a:gd name="T121" fmla="*/ 16 h 399"/>
                  <a:gd name="T122" fmla="*/ 2 w 298"/>
                  <a:gd name="T123" fmla="*/ 2 h 399"/>
                  <a:gd name="T124" fmla="*/ 24 w 298"/>
                  <a:gd name="T125" fmla="*/ 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8" h="399">
                    <a:moveTo>
                      <a:pt x="28" y="4"/>
                    </a:moveTo>
                    <a:lnTo>
                      <a:pt x="30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52" y="10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60" y="12"/>
                    </a:lnTo>
                    <a:lnTo>
                      <a:pt x="62" y="14"/>
                    </a:lnTo>
                    <a:lnTo>
                      <a:pt x="66" y="14"/>
                    </a:lnTo>
                    <a:lnTo>
                      <a:pt x="70" y="14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4" y="18"/>
                    </a:lnTo>
                    <a:lnTo>
                      <a:pt x="88" y="18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100" y="22"/>
                    </a:lnTo>
                    <a:lnTo>
                      <a:pt x="104" y="22"/>
                    </a:lnTo>
                    <a:lnTo>
                      <a:pt x="106" y="24"/>
                    </a:lnTo>
                    <a:lnTo>
                      <a:pt x="108" y="24"/>
                    </a:lnTo>
                    <a:lnTo>
                      <a:pt x="112" y="24"/>
                    </a:lnTo>
                    <a:lnTo>
                      <a:pt x="114" y="26"/>
                    </a:lnTo>
                    <a:lnTo>
                      <a:pt x="120" y="26"/>
                    </a:lnTo>
                    <a:lnTo>
                      <a:pt x="126" y="28"/>
                    </a:lnTo>
                    <a:lnTo>
                      <a:pt x="130" y="28"/>
                    </a:lnTo>
                    <a:lnTo>
                      <a:pt x="132" y="30"/>
                    </a:lnTo>
                    <a:lnTo>
                      <a:pt x="134" y="32"/>
                    </a:lnTo>
                    <a:lnTo>
                      <a:pt x="134" y="34"/>
                    </a:lnTo>
                    <a:lnTo>
                      <a:pt x="134" y="36"/>
                    </a:lnTo>
                    <a:lnTo>
                      <a:pt x="134" y="38"/>
                    </a:lnTo>
                    <a:lnTo>
                      <a:pt x="134" y="40"/>
                    </a:lnTo>
                    <a:lnTo>
                      <a:pt x="134" y="42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6" y="52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38" y="62"/>
                    </a:lnTo>
                    <a:lnTo>
                      <a:pt x="140" y="64"/>
                    </a:lnTo>
                    <a:lnTo>
                      <a:pt x="140" y="66"/>
                    </a:lnTo>
                    <a:lnTo>
                      <a:pt x="140" y="68"/>
                    </a:lnTo>
                    <a:lnTo>
                      <a:pt x="142" y="72"/>
                    </a:lnTo>
                    <a:lnTo>
                      <a:pt x="142" y="74"/>
                    </a:lnTo>
                    <a:lnTo>
                      <a:pt x="142" y="76"/>
                    </a:lnTo>
                    <a:lnTo>
                      <a:pt x="142" y="78"/>
                    </a:lnTo>
                    <a:lnTo>
                      <a:pt x="142" y="80"/>
                    </a:lnTo>
                    <a:lnTo>
                      <a:pt x="144" y="86"/>
                    </a:lnTo>
                    <a:lnTo>
                      <a:pt x="144" y="91"/>
                    </a:lnTo>
                    <a:lnTo>
                      <a:pt x="144" y="93"/>
                    </a:lnTo>
                    <a:lnTo>
                      <a:pt x="146" y="97"/>
                    </a:lnTo>
                    <a:lnTo>
                      <a:pt x="146" y="99"/>
                    </a:lnTo>
                    <a:lnTo>
                      <a:pt x="146" y="101"/>
                    </a:lnTo>
                    <a:lnTo>
                      <a:pt x="146" y="101"/>
                    </a:lnTo>
                    <a:lnTo>
                      <a:pt x="148" y="105"/>
                    </a:lnTo>
                    <a:lnTo>
                      <a:pt x="148" y="109"/>
                    </a:lnTo>
                    <a:lnTo>
                      <a:pt x="148" y="113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50" y="123"/>
                    </a:lnTo>
                    <a:lnTo>
                      <a:pt x="150" y="125"/>
                    </a:lnTo>
                    <a:lnTo>
                      <a:pt x="150" y="127"/>
                    </a:lnTo>
                    <a:lnTo>
                      <a:pt x="150" y="129"/>
                    </a:lnTo>
                    <a:lnTo>
                      <a:pt x="150" y="131"/>
                    </a:lnTo>
                    <a:lnTo>
                      <a:pt x="152" y="133"/>
                    </a:lnTo>
                    <a:lnTo>
                      <a:pt x="152" y="135"/>
                    </a:lnTo>
                    <a:lnTo>
                      <a:pt x="152" y="137"/>
                    </a:lnTo>
                    <a:lnTo>
                      <a:pt x="152" y="139"/>
                    </a:lnTo>
                    <a:lnTo>
                      <a:pt x="152" y="141"/>
                    </a:lnTo>
                    <a:lnTo>
                      <a:pt x="154" y="143"/>
                    </a:lnTo>
                    <a:lnTo>
                      <a:pt x="154" y="145"/>
                    </a:lnTo>
                    <a:lnTo>
                      <a:pt x="154" y="149"/>
                    </a:lnTo>
                    <a:lnTo>
                      <a:pt x="154" y="149"/>
                    </a:lnTo>
                    <a:lnTo>
                      <a:pt x="156" y="151"/>
                    </a:lnTo>
                    <a:lnTo>
                      <a:pt x="156" y="155"/>
                    </a:lnTo>
                    <a:lnTo>
                      <a:pt x="156" y="157"/>
                    </a:lnTo>
                    <a:lnTo>
                      <a:pt x="156" y="159"/>
                    </a:lnTo>
                    <a:lnTo>
                      <a:pt x="158" y="161"/>
                    </a:lnTo>
                    <a:lnTo>
                      <a:pt x="158" y="165"/>
                    </a:lnTo>
                    <a:lnTo>
                      <a:pt x="158" y="167"/>
                    </a:lnTo>
                    <a:lnTo>
                      <a:pt x="158" y="169"/>
                    </a:lnTo>
                    <a:lnTo>
                      <a:pt x="158" y="171"/>
                    </a:lnTo>
                    <a:lnTo>
                      <a:pt x="160" y="173"/>
                    </a:lnTo>
                    <a:lnTo>
                      <a:pt x="160" y="175"/>
                    </a:lnTo>
                    <a:lnTo>
                      <a:pt x="160" y="177"/>
                    </a:lnTo>
                    <a:lnTo>
                      <a:pt x="162" y="179"/>
                    </a:lnTo>
                    <a:lnTo>
                      <a:pt x="166" y="179"/>
                    </a:lnTo>
                    <a:lnTo>
                      <a:pt x="166" y="181"/>
                    </a:lnTo>
                    <a:lnTo>
                      <a:pt x="168" y="181"/>
                    </a:lnTo>
                    <a:lnTo>
                      <a:pt x="170" y="181"/>
                    </a:lnTo>
                    <a:lnTo>
                      <a:pt x="172" y="183"/>
                    </a:lnTo>
                    <a:lnTo>
                      <a:pt x="174" y="183"/>
                    </a:lnTo>
                    <a:lnTo>
                      <a:pt x="182" y="187"/>
                    </a:lnTo>
                    <a:lnTo>
                      <a:pt x="184" y="187"/>
                    </a:lnTo>
                    <a:lnTo>
                      <a:pt x="186" y="187"/>
                    </a:lnTo>
                    <a:lnTo>
                      <a:pt x="188" y="189"/>
                    </a:lnTo>
                    <a:lnTo>
                      <a:pt x="192" y="191"/>
                    </a:lnTo>
                    <a:lnTo>
                      <a:pt x="194" y="191"/>
                    </a:lnTo>
                    <a:lnTo>
                      <a:pt x="196" y="193"/>
                    </a:lnTo>
                    <a:lnTo>
                      <a:pt x="198" y="193"/>
                    </a:lnTo>
                    <a:lnTo>
                      <a:pt x="202" y="197"/>
                    </a:lnTo>
                    <a:lnTo>
                      <a:pt x="204" y="197"/>
                    </a:lnTo>
                    <a:lnTo>
                      <a:pt x="210" y="197"/>
                    </a:lnTo>
                    <a:lnTo>
                      <a:pt x="212" y="197"/>
                    </a:lnTo>
                    <a:lnTo>
                      <a:pt x="214" y="199"/>
                    </a:lnTo>
                    <a:lnTo>
                      <a:pt x="216" y="199"/>
                    </a:lnTo>
                    <a:lnTo>
                      <a:pt x="218" y="199"/>
                    </a:lnTo>
                    <a:lnTo>
                      <a:pt x="220" y="199"/>
                    </a:lnTo>
                    <a:lnTo>
                      <a:pt x="228" y="201"/>
                    </a:lnTo>
                    <a:lnTo>
                      <a:pt x="230" y="201"/>
                    </a:lnTo>
                    <a:lnTo>
                      <a:pt x="232" y="201"/>
                    </a:lnTo>
                    <a:lnTo>
                      <a:pt x="234" y="201"/>
                    </a:lnTo>
                    <a:lnTo>
                      <a:pt x="236" y="201"/>
                    </a:lnTo>
                    <a:lnTo>
                      <a:pt x="238" y="201"/>
                    </a:lnTo>
                    <a:lnTo>
                      <a:pt x="240" y="201"/>
                    </a:lnTo>
                    <a:lnTo>
                      <a:pt x="242" y="201"/>
                    </a:lnTo>
                    <a:lnTo>
                      <a:pt x="244" y="201"/>
                    </a:lnTo>
                    <a:lnTo>
                      <a:pt x="246" y="201"/>
                    </a:lnTo>
                    <a:lnTo>
                      <a:pt x="246" y="201"/>
                    </a:lnTo>
                    <a:lnTo>
                      <a:pt x="250" y="201"/>
                    </a:lnTo>
                    <a:lnTo>
                      <a:pt x="252" y="201"/>
                    </a:lnTo>
                    <a:lnTo>
                      <a:pt x="256" y="201"/>
                    </a:lnTo>
                    <a:lnTo>
                      <a:pt x="258" y="201"/>
                    </a:lnTo>
                    <a:lnTo>
                      <a:pt x="260" y="201"/>
                    </a:lnTo>
                    <a:lnTo>
                      <a:pt x="264" y="201"/>
                    </a:lnTo>
                    <a:lnTo>
                      <a:pt x="270" y="201"/>
                    </a:lnTo>
                    <a:lnTo>
                      <a:pt x="272" y="201"/>
                    </a:lnTo>
                    <a:lnTo>
                      <a:pt x="276" y="201"/>
                    </a:lnTo>
                    <a:lnTo>
                      <a:pt x="278" y="201"/>
                    </a:lnTo>
                    <a:lnTo>
                      <a:pt x="280" y="201"/>
                    </a:lnTo>
                    <a:lnTo>
                      <a:pt x="288" y="201"/>
                    </a:lnTo>
                    <a:lnTo>
                      <a:pt x="294" y="201"/>
                    </a:lnTo>
                    <a:lnTo>
                      <a:pt x="294" y="201"/>
                    </a:lnTo>
                    <a:lnTo>
                      <a:pt x="298" y="201"/>
                    </a:lnTo>
                    <a:lnTo>
                      <a:pt x="296" y="203"/>
                    </a:lnTo>
                    <a:lnTo>
                      <a:pt x="294" y="205"/>
                    </a:lnTo>
                    <a:lnTo>
                      <a:pt x="292" y="207"/>
                    </a:lnTo>
                    <a:lnTo>
                      <a:pt x="290" y="209"/>
                    </a:lnTo>
                    <a:lnTo>
                      <a:pt x="288" y="209"/>
                    </a:lnTo>
                    <a:lnTo>
                      <a:pt x="288" y="211"/>
                    </a:lnTo>
                    <a:lnTo>
                      <a:pt x="284" y="213"/>
                    </a:lnTo>
                    <a:lnTo>
                      <a:pt x="282" y="215"/>
                    </a:lnTo>
                    <a:lnTo>
                      <a:pt x="280" y="215"/>
                    </a:lnTo>
                    <a:lnTo>
                      <a:pt x="278" y="217"/>
                    </a:lnTo>
                    <a:lnTo>
                      <a:pt x="274" y="221"/>
                    </a:lnTo>
                    <a:lnTo>
                      <a:pt x="272" y="221"/>
                    </a:lnTo>
                    <a:lnTo>
                      <a:pt x="270" y="221"/>
                    </a:lnTo>
                    <a:lnTo>
                      <a:pt x="268" y="223"/>
                    </a:lnTo>
                    <a:lnTo>
                      <a:pt x="266" y="227"/>
                    </a:lnTo>
                    <a:lnTo>
                      <a:pt x="264" y="227"/>
                    </a:lnTo>
                    <a:lnTo>
                      <a:pt x="260" y="227"/>
                    </a:lnTo>
                    <a:lnTo>
                      <a:pt x="258" y="227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33"/>
                    </a:lnTo>
                    <a:lnTo>
                      <a:pt x="252" y="233"/>
                    </a:lnTo>
                    <a:lnTo>
                      <a:pt x="250" y="235"/>
                    </a:lnTo>
                    <a:lnTo>
                      <a:pt x="248" y="237"/>
                    </a:lnTo>
                    <a:lnTo>
                      <a:pt x="248" y="239"/>
                    </a:lnTo>
                    <a:lnTo>
                      <a:pt x="246" y="239"/>
                    </a:lnTo>
                    <a:lnTo>
                      <a:pt x="246" y="241"/>
                    </a:lnTo>
                    <a:lnTo>
                      <a:pt x="246" y="243"/>
                    </a:lnTo>
                    <a:lnTo>
                      <a:pt x="246" y="243"/>
                    </a:lnTo>
                    <a:lnTo>
                      <a:pt x="246" y="245"/>
                    </a:lnTo>
                    <a:lnTo>
                      <a:pt x="244" y="245"/>
                    </a:lnTo>
                    <a:lnTo>
                      <a:pt x="244" y="245"/>
                    </a:lnTo>
                    <a:lnTo>
                      <a:pt x="242" y="245"/>
                    </a:lnTo>
                    <a:lnTo>
                      <a:pt x="240" y="247"/>
                    </a:lnTo>
                    <a:lnTo>
                      <a:pt x="240" y="249"/>
                    </a:lnTo>
                    <a:lnTo>
                      <a:pt x="240" y="251"/>
                    </a:lnTo>
                    <a:lnTo>
                      <a:pt x="238" y="251"/>
                    </a:lnTo>
                    <a:lnTo>
                      <a:pt x="238" y="253"/>
                    </a:lnTo>
                    <a:lnTo>
                      <a:pt x="238" y="255"/>
                    </a:lnTo>
                    <a:lnTo>
                      <a:pt x="236" y="257"/>
                    </a:lnTo>
                    <a:lnTo>
                      <a:pt x="234" y="259"/>
                    </a:lnTo>
                    <a:lnTo>
                      <a:pt x="232" y="259"/>
                    </a:lnTo>
                    <a:lnTo>
                      <a:pt x="230" y="259"/>
                    </a:lnTo>
                    <a:lnTo>
                      <a:pt x="228" y="259"/>
                    </a:lnTo>
                    <a:lnTo>
                      <a:pt x="228" y="261"/>
                    </a:lnTo>
                    <a:lnTo>
                      <a:pt x="226" y="261"/>
                    </a:lnTo>
                    <a:lnTo>
                      <a:pt x="226" y="263"/>
                    </a:lnTo>
                    <a:lnTo>
                      <a:pt x="226" y="265"/>
                    </a:lnTo>
                    <a:lnTo>
                      <a:pt x="226" y="267"/>
                    </a:lnTo>
                    <a:lnTo>
                      <a:pt x="224" y="267"/>
                    </a:lnTo>
                    <a:lnTo>
                      <a:pt x="224" y="269"/>
                    </a:lnTo>
                    <a:lnTo>
                      <a:pt x="222" y="269"/>
                    </a:lnTo>
                    <a:lnTo>
                      <a:pt x="222" y="271"/>
                    </a:lnTo>
                    <a:lnTo>
                      <a:pt x="220" y="271"/>
                    </a:lnTo>
                    <a:lnTo>
                      <a:pt x="220" y="273"/>
                    </a:lnTo>
                    <a:lnTo>
                      <a:pt x="220" y="275"/>
                    </a:lnTo>
                    <a:lnTo>
                      <a:pt x="218" y="275"/>
                    </a:lnTo>
                    <a:lnTo>
                      <a:pt x="218" y="277"/>
                    </a:lnTo>
                    <a:lnTo>
                      <a:pt x="218" y="279"/>
                    </a:lnTo>
                    <a:lnTo>
                      <a:pt x="220" y="279"/>
                    </a:lnTo>
                    <a:lnTo>
                      <a:pt x="220" y="281"/>
                    </a:lnTo>
                    <a:lnTo>
                      <a:pt x="222" y="283"/>
                    </a:lnTo>
                    <a:lnTo>
                      <a:pt x="222" y="285"/>
                    </a:lnTo>
                    <a:lnTo>
                      <a:pt x="222" y="287"/>
                    </a:lnTo>
                    <a:lnTo>
                      <a:pt x="222" y="289"/>
                    </a:lnTo>
                    <a:lnTo>
                      <a:pt x="222" y="291"/>
                    </a:lnTo>
                    <a:lnTo>
                      <a:pt x="222" y="293"/>
                    </a:lnTo>
                    <a:lnTo>
                      <a:pt x="222" y="293"/>
                    </a:lnTo>
                    <a:lnTo>
                      <a:pt x="222" y="295"/>
                    </a:lnTo>
                    <a:lnTo>
                      <a:pt x="222" y="297"/>
                    </a:lnTo>
                    <a:lnTo>
                      <a:pt x="222" y="299"/>
                    </a:lnTo>
                    <a:lnTo>
                      <a:pt x="222" y="301"/>
                    </a:lnTo>
                    <a:lnTo>
                      <a:pt x="220" y="301"/>
                    </a:lnTo>
                    <a:lnTo>
                      <a:pt x="220" y="303"/>
                    </a:lnTo>
                    <a:lnTo>
                      <a:pt x="220" y="305"/>
                    </a:lnTo>
                    <a:lnTo>
                      <a:pt x="218" y="305"/>
                    </a:lnTo>
                    <a:lnTo>
                      <a:pt x="218" y="307"/>
                    </a:lnTo>
                    <a:lnTo>
                      <a:pt x="216" y="309"/>
                    </a:lnTo>
                    <a:lnTo>
                      <a:pt x="216" y="311"/>
                    </a:lnTo>
                    <a:lnTo>
                      <a:pt x="216" y="315"/>
                    </a:lnTo>
                    <a:lnTo>
                      <a:pt x="216" y="317"/>
                    </a:lnTo>
                    <a:lnTo>
                      <a:pt x="214" y="317"/>
                    </a:lnTo>
                    <a:lnTo>
                      <a:pt x="214" y="319"/>
                    </a:lnTo>
                    <a:lnTo>
                      <a:pt x="212" y="319"/>
                    </a:lnTo>
                    <a:lnTo>
                      <a:pt x="210" y="319"/>
                    </a:lnTo>
                    <a:lnTo>
                      <a:pt x="210" y="321"/>
                    </a:lnTo>
                    <a:lnTo>
                      <a:pt x="208" y="321"/>
                    </a:lnTo>
                    <a:lnTo>
                      <a:pt x="206" y="323"/>
                    </a:lnTo>
                    <a:lnTo>
                      <a:pt x="206" y="321"/>
                    </a:lnTo>
                    <a:lnTo>
                      <a:pt x="204" y="321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202" y="325"/>
                    </a:lnTo>
                    <a:lnTo>
                      <a:pt x="202" y="327"/>
                    </a:lnTo>
                    <a:lnTo>
                      <a:pt x="202" y="329"/>
                    </a:lnTo>
                    <a:lnTo>
                      <a:pt x="200" y="329"/>
                    </a:lnTo>
                    <a:lnTo>
                      <a:pt x="198" y="333"/>
                    </a:lnTo>
                    <a:lnTo>
                      <a:pt x="198" y="335"/>
                    </a:lnTo>
                    <a:lnTo>
                      <a:pt x="198" y="337"/>
                    </a:lnTo>
                    <a:lnTo>
                      <a:pt x="198" y="339"/>
                    </a:lnTo>
                    <a:lnTo>
                      <a:pt x="198" y="341"/>
                    </a:lnTo>
                    <a:lnTo>
                      <a:pt x="198" y="341"/>
                    </a:lnTo>
                    <a:lnTo>
                      <a:pt x="198" y="343"/>
                    </a:lnTo>
                    <a:lnTo>
                      <a:pt x="198" y="343"/>
                    </a:lnTo>
                    <a:lnTo>
                      <a:pt x="198" y="345"/>
                    </a:lnTo>
                    <a:lnTo>
                      <a:pt x="198" y="347"/>
                    </a:lnTo>
                    <a:lnTo>
                      <a:pt x="198" y="349"/>
                    </a:lnTo>
                    <a:lnTo>
                      <a:pt x="196" y="349"/>
                    </a:lnTo>
                    <a:lnTo>
                      <a:pt x="194" y="349"/>
                    </a:lnTo>
                    <a:lnTo>
                      <a:pt x="192" y="349"/>
                    </a:lnTo>
                    <a:lnTo>
                      <a:pt x="192" y="351"/>
                    </a:lnTo>
                    <a:lnTo>
                      <a:pt x="192" y="353"/>
                    </a:lnTo>
                    <a:lnTo>
                      <a:pt x="192" y="355"/>
                    </a:lnTo>
                    <a:lnTo>
                      <a:pt x="190" y="355"/>
                    </a:lnTo>
                    <a:lnTo>
                      <a:pt x="188" y="357"/>
                    </a:lnTo>
                    <a:lnTo>
                      <a:pt x="186" y="359"/>
                    </a:lnTo>
                    <a:lnTo>
                      <a:pt x="184" y="359"/>
                    </a:lnTo>
                    <a:lnTo>
                      <a:pt x="184" y="361"/>
                    </a:lnTo>
                    <a:lnTo>
                      <a:pt x="180" y="365"/>
                    </a:lnTo>
                    <a:lnTo>
                      <a:pt x="180" y="369"/>
                    </a:lnTo>
                    <a:lnTo>
                      <a:pt x="180" y="371"/>
                    </a:lnTo>
                    <a:lnTo>
                      <a:pt x="178" y="373"/>
                    </a:lnTo>
                    <a:lnTo>
                      <a:pt x="178" y="375"/>
                    </a:lnTo>
                    <a:lnTo>
                      <a:pt x="178" y="377"/>
                    </a:lnTo>
                    <a:lnTo>
                      <a:pt x="178" y="379"/>
                    </a:lnTo>
                    <a:lnTo>
                      <a:pt x="176" y="379"/>
                    </a:lnTo>
                    <a:lnTo>
                      <a:pt x="176" y="381"/>
                    </a:lnTo>
                    <a:lnTo>
                      <a:pt x="174" y="381"/>
                    </a:lnTo>
                    <a:lnTo>
                      <a:pt x="172" y="381"/>
                    </a:lnTo>
                    <a:lnTo>
                      <a:pt x="170" y="381"/>
                    </a:lnTo>
                    <a:lnTo>
                      <a:pt x="168" y="383"/>
                    </a:lnTo>
                    <a:lnTo>
                      <a:pt x="166" y="383"/>
                    </a:lnTo>
                    <a:lnTo>
                      <a:pt x="166" y="385"/>
                    </a:lnTo>
                    <a:lnTo>
                      <a:pt x="164" y="385"/>
                    </a:lnTo>
                    <a:lnTo>
                      <a:pt x="164" y="383"/>
                    </a:lnTo>
                    <a:lnTo>
                      <a:pt x="162" y="385"/>
                    </a:lnTo>
                    <a:lnTo>
                      <a:pt x="160" y="385"/>
                    </a:lnTo>
                    <a:lnTo>
                      <a:pt x="160" y="387"/>
                    </a:lnTo>
                    <a:lnTo>
                      <a:pt x="160" y="389"/>
                    </a:lnTo>
                    <a:lnTo>
                      <a:pt x="160" y="389"/>
                    </a:lnTo>
                    <a:lnTo>
                      <a:pt x="160" y="391"/>
                    </a:lnTo>
                    <a:lnTo>
                      <a:pt x="160" y="393"/>
                    </a:lnTo>
                    <a:lnTo>
                      <a:pt x="164" y="395"/>
                    </a:lnTo>
                    <a:lnTo>
                      <a:pt x="166" y="393"/>
                    </a:lnTo>
                    <a:lnTo>
                      <a:pt x="168" y="393"/>
                    </a:lnTo>
                    <a:lnTo>
                      <a:pt x="168" y="395"/>
                    </a:lnTo>
                    <a:lnTo>
                      <a:pt x="166" y="395"/>
                    </a:lnTo>
                    <a:lnTo>
                      <a:pt x="166" y="397"/>
                    </a:lnTo>
                    <a:lnTo>
                      <a:pt x="166" y="399"/>
                    </a:lnTo>
                    <a:lnTo>
                      <a:pt x="164" y="399"/>
                    </a:lnTo>
                    <a:lnTo>
                      <a:pt x="162" y="399"/>
                    </a:lnTo>
                    <a:lnTo>
                      <a:pt x="160" y="399"/>
                    </a:lnTo>
                    <a:lnTo>
                      <a:pt x="158" y="397"/>
                    </a:lnTo>
                    <a:lnTo>
                      <a:pt x="152" y="393"/>
                    </a:lnTo>
                    <a:lnTo>
                      <a:pt x="148" y="391"/>
                    </a:lnTo>
                    <a:lnTo>
                      <a:pt x="148" y="389"/>
                    </a:lnTo>
                    <a:lnTo>
                      <a:pt x="150" y="389"/>
                    </a:lnTo>
                    <a:lnTo>
                      <a:pt x="150" y="387"/>
                    </a:lnTo>
                    <a:lnTo>
                      <a:pt x="148" y="387"/>
                    </a:lnTo>
                    <a:lnTo>
                      <a:pt x="148" y="387"/>
                    </a:lnTo>
                    <a:lnTo>
                      <a:pt x="146" y="389"/>
                    </a:lnTo>
                    <a:lnTo>
                      <a:pt x="146" y="387"/>
                    </a:lnTo>
                    <a:lnTo>
                      <a:pt x="144" y="387"/>
                    </a:lnTo>
                    <a:lnTo>
                      <a:pt x="144" y="385"/>
                    </a:lnTo>
                    <a:lnTo>
                      <a:pt x="144" y="383"/>
                    </a:lnTo>
                    <a:lnTo>
                      <a:pt x="144" y="381"/>
                    </a:lnTo>
                    <a:lnTo>
                      <a:pt x="142" y="381"/>
                    </a:lnTo>
                    <a:lnTo>
                      <a:pt x="142" y="379"/>
                    </a:lnTo>
                    <a:lnTo>
                      <a:pt x="140" y="379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40" y="373"/>
                    </a:lnTo>
                    <a:lnTo>
                      <a:pt x="140" y="371"/>
                    </a:lnTo>
                    <a:lnTo>
                      <a:pt x="138" y="371"/>
                    </a:lnTo>
                    <a:lnTo>
                      <a:pt x="138" y="369"/>
                    </a:lnTo>
                    <a:lnTo>
                      <a:pt x="136" y="369"/>
                    </a:lnTo>
                    <a:lnTo>
                      <a:pt x="136" y="371"/>
                    </a:lnTo>
                    <a:lnTo>
                      <a:pt x="134" y="371"/>
                    </a:lnTo>
                    <a:lnTo>
                      <a:pt x="134" y="373"/>
                    </a:lnTo>
                    <a:lnTo>
                      <a:pt x="134" y="375"/>
                    </a:lnTo>
                    <a:lnTo>
                      <a:pt x="134" y="377"/>
                    </a:lnTo>
                    <a:lnTo>
                      <a:pt x="132" y="377"/>
                    </a:lnTo>
                    <a:lnTo>
                      <a:pt x="130" y="375"/>
                    </a:lnTo>
                    <a:lnTo>
                      <a:pt x="128" y="373"/>
                    </a:lnTo>
                    <a:lnTo>
                      <a:pt x="126" y="371"/>
                    </a:lnTo>
                    <a:lnTo>
                      <a:pt x="126" y="373"/>
                    </a:lnTo>
                    <a:lnTo>
                      <a:pt x="124" y="373"/>
                    </a:lnTo>
                    <a:lnTo>
                      <a:pt x="122" y="371"/>
                    </a:lnTo>
                    <a:lnTo>
                      <a:pt x="120" y="371"/>
                    </a:lnTo>
                    <a:lnTo>
                      <a:pt x="120" y="369"/>
                    </a:lnTo>
                    <a:lnTo>
                      <a:pt x="118" y="369"/>
                    </a:lnTo>
                    <a:lnTo>
                      <a:pt x="118" y="367"/>
                    </a:lnTo>
                    <a:lnTo>
                      <a:pt x="116" y="367"/>
                    </a:lnTo>
                    <a:lnTo>
                      <a:pt x="114" y="365"/>
                    </a:lnTo>
                    <a:lnTo>
                      <a:pt x="112" y="365"/>
                    </a:lnTo>
                    <a:lnTo>
                      <a:pt x="112" y="363"/>
                    </a:lnTo>
                    <a:lnTo>
                      <a:pt x="110" y="363"/>
                    </a:lnTo>
                    <a:lnTo>
                      <a:pt x="110" y="361"/>
                    </a:lnTo>
                    <a:lnTo>
                      <a:pt x="108" y="361"/>
                    </a:lnTo>
                    <a:lnTo>
                      <a:pt x="106" y="359"/>
                    </a:lnTo>
                    <a:lnTo>
                      <a:pt x="104" y="357"/>
                    </a:ln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5"/>
                    </a:lnTo>
                    <a:lnTo>
                      <a:pt x="96" y="353"/>
                    </a:lnTo>
                    <a:lnTo>
                      <a:pt x="96" y="351"/>
                    </a:lnTo>
                    <a:lnTo>
                      <a:pt x="94" y="349"/>
                    </a:lnTo>
                    <a:lnTo>
                      <a:pt x="92" y="349"/>
                    </a:lnTo>
                    <a:lnTo>
                      <a:pt x="92" y="347"/>
                    </a:lnTo>
                    <a:lnTo>
                      <a:pt x="90" y="347"/>
                    </a:lnTo>
                    <a:lnTo>
                      <a:pt x="90" y="345"/>
                    </a:lnTo>
                    <a:lnTo>
                      <a:pt x="88" y="345"/>
                    </a:lnTo>
                    <a:lnTo>
                      <a:pt x="86" y="343"/>
                    </a:lnTo>
                    <a:lnTo>
                      <a:pt x="84" y="341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0" y="341"/>
                    </a:lnTo>
                    <a:lnTo>
                      <a:pt x="78" y="341"/>
                    </a:lnTo>
                    <a:lnTo>
                      <a:pt x="76" y="341"/>
                    </a:lnTo>
                    <a:lnTo>
                      <a:pt x="74" y="341"/>
                    </a:lnTo>
                    <a:lnTo>
                      <a:pt x="74" y="339"/>
                    </a:lnTo>
                    <a:lnTo>
                      <a:pt x="76" y="337"/>
                    </a:lnTo>
                    <a:lnTo>
                      <a:pt x="78" y="337"/>
                    </a:lnTo>
                    <a:lnTo>
                      <a:pt x="78" y="335"/>
                    </a:lnTo>
                    <a:lnTo>
                      <a:pt x="80" y="335"/>
                    </a:lnTo>
                    <a:lnTo>
                      <a:pt x="80" y="333"/>
                    </a:lnTo>
                    <a:lnTo>
                      <a:pt x="78" y="333"/>
                    </a:lnTo>
                    <a:lnTo>
                      <a:pt x="78" y="331"/>
                    </a:lnTo>
                    <a:lnTo>
                      <a:pt x="80" y="329"/>
                    </a:lnTo>
                    <a:lnTo>
                      <a:pt x="80" y="327"/>
                    </a:lnTo>
                    <a:lnTo>
                      <a:pt x="80" y="325"/>
                    </a:lnTo>
                    <a:lnTo>
                      <a:pt x="80" y="323"/>
                    </a:lnTo>
                    <a:lnTo>
                      <a:pt x="78" y="321"/>
                    </a:lnTo>
                    <a:lnTo>
                      <a:pt x="78" y="319"/>
                    </a:lnTo>
                    <a:lnTo>
                      <a:pt x="78" y="317"/>
                    </a:lnTo>
                    <a:lnTo>
                      <a:pt x="78" y="315"/>
                    </a:lnTo>
                    <a:lnTo>
                      <a:pt x="78" y="313"/>
                    </a:lnTo>
                    <a:lnTo>
                      <a:pt x="78" y="311"/>
                    </a:lnTo>
                    <a:lnTo>
                      <a:pt x="76" y="311"/>
                    </a:lnTo>
                    <a:lnTo>
                      <a:pt x="74" y="313"/>
                    </a:lnTo>
                    <a:lnTo>
                      <a:pt x="74" y="315"/>
                    </a:lnTo>
                    <a:lnTo>
                      <a:pt x="74" y="317"/>
                    </a:lnTo>
                    <a:lnTo>
                      <a:pt x="74" y="319"/>
                    </a:lnTo>
                    <a:lnTo>
                      <a:pt x="76" y="321"/>
                    </a:lnTo>
                    <a:lnTo>
                      <a:pt x="74" y="321"/>
                    </a:lnTo>
                    <a:lnTo>
                      <a:pt x="74" y="323"/>
                    </a:lnTo>
                    <a:lnTo>
                      <a:pt x="72" y="323"/>
                    </a:lnTo>
                    <a:lnTo>
                      <a:pt x="70" y="321"/>
                    </a:lnTo>
                    <a:lnTo>
                      <a:pt x="68" y="321"/>
                    </a:lnTo>
                    <a:lnTo>
                      <a:pt x="66" y="319"/>
                    </a:lnTo>
                    <a:lnTo>
                      <a:pt x="64" y="319"/>
                    </a:lnTo>
                    <a:lnTo>
                      <a:pt x="64" y="321"/>
                    </a:lnTo>
                    <a:lnTo>
                      <a:pt x="64" y="319"/>
                    </a:lnTo>
                    <a:lnTo>
                      <a:pt x="62" y="319"/>
                    </a:lnTo>
                    <a:lnTo>
                      <a:pt x="62" y="317"/>
                    </a:lnTo>
                    <a:lnTo>
                      <a:pt x="62" y="315"/>
                    </a:lnTo>
                    <a:lnTo>
                      <a:pt x="64" y="313"/>
                    </a:lnTo>
                    <a:lnTo>
                      <a:pt x="64" y="311"/>
                    </a:lnTo>
                    <a:lnTo>
                      <a:pt x="64" y="309"/>
                    </a:lnTo>
                    <a:lnTo>
                      <a:pt x="64" y="307"/>
                    </a:lnTo>
                    <a:lnTo>
                      <a:pt x="62" y="307"/>
                    </a:lnTo>
                    <a:lnTo>
                      <a:pt x="60" y="307"/>
                    </a:lnTo>
                    <a:lnTo>
                      <a:pt x="58" y="309"/>
                    </a:lnTo>
                    <a:lnTo>
                      <a:pt x="58" y="311"/>
                    </a:lnTo>
                    <a:lnTo>
                      <a:pt x="58" y="313"/>
                    </a:lnTo>
                    <a:lnTo>
                      <a:pt x="56" y="313"/>
                    </a:lnTo>
                    <a:lnTo>
                      <a:pt x="54" y="313"/>
                    </a:lnTo>
                    <a:lnTo>
                      <a:pt x="52" y="313"/>
                    </a:lnTo>
                    <a:lnTo>
                      <a:pt x="52" y="311"/>
                    </a:lnTo>
                    <a:lnTo>
                      <a:pt x="52" y="311"/>
                    </a:lnTo>
                    <a:lnTo>
                      <a:pt x="50" y="311"/>
                    </a:lnTo>
                    <a:lnTo>
                      <a:pt x="50" y="309"/>
                    </a:lnTo>
                    <a:lnTo>
                      <a:pt x="48" y="309"/>
                    </a:lnTo>
                    <a:lnTo>
                      <a:pt x="46" y="309"/>
                    </a:lnTo>
                    <a:lnTo>
                      <a:pt x="44" y="311"/>
                    </a:lnTo>
                    <a:lnTo>
                      <a:pt x="40" y="311"/>
                    </a:lnTo>
                    <a:lnTo>
                      <a:pt x="38" y="311"/>
                    </a:lnTo>
                    <a:lnTo>
                      <a:pt x="34" y="311"/>
                    </a:lnTo>
                    <a:lnTo>
                      <a:pt x="30" y="311"/>
                    </a:lnTo>
                    <a:lnTo>
                      <a:pt x="28" y="311"/>
                    </a:lnTo>
                    <a:lnTo>
                      <a:pt x="26" y="311"/>
                    </a:lnTo>
                    <a:lnTo>
                      <a:pt x="28" y="309"/>
                    </a:lnTo>
                    <a:lnTo>
                      <a:pt x="28" y="307"/>
                    </a:lnTo>
                    <a:lnTo>
                      <a:pt x="26" y="307"/>
                    </a:lnTo>
                    <a:lnTo>
                      <a:pt x="24" y="307"/>
                    </a:lnTo>
                    <a:lnTo>
                      <a:pt x="22" y="307"/>
                    </a:lnTo>
                    <a:lnTo>
                      <a:pt x="20" y="307"/>
                    </a:lnTo>
                    <a:lnTo>
                      <a:pt x="20" y="305"/>
                    </a:lnTo>
                    <a:lnTo>
                      <a:pt x="18" y="305"/>
                    </a:lnTo>
                    <a:lnTo>
                      <a:pt x="16" y="305"/>
                    </a:lnTo>
                    <a:lnTo>
                      <a:pt x="14" y="305"/>
                    </a:lnTo>
                    <a:lnTo>
                      <a:pt x="12" y="305"/>
                    </a:lnTo>
                    <a:lnTo>
                      <a:pt x="10" y="305"/>
                    </a:lnTo>
                    <a:lnTo>
                      <a:pt x="8" y="305"/>
                    </a:lnTo>
                    <a:lnTo>
                      <a:pt x="8" y="303"/>
                    </a:lnTo>
                    <a:lnTo>
                      <a:pt x="8" y="301"/>
                    </a:lnTo>
                    <a:lnTo>
                      <a:pt x="6" y="301"/>
                    </a:lnTo>
                    <a:lnTo>
                      <a:pt x="6" y="303"/>
                    </a:lnTo>
                    <a:lnTo>
                      <a:pt x="6" y="301"/>
                    </a:lnTo>
                    <a:lnTo>
                      <a:pt x="6" y="293"/>
                    </a:lnTo>
                    <a:lnTo>
                      <a:pt x="6" y="291"/>
                    </a:lnTo>
                    <a:lnTo>
                      <a:pt x="6" y="289"/>
                    </a:lnTo>
                    <a:lnTo>
                      <a:pt x="8" y="275"/>
                    </a:lnTo>
                    <a:lnTo>
                      <a:pt x="8" y="271"/>
                    </a:lnTo>
                    <a:lnTo>
                      <a:pt x="8" y="269"/>
                    </a:lnTo>
                    <a:lnTo>
                      <a:pt x="10" y="259"/>
                    </a:lnTo>
                    <a:lnTo>
                      <a:pt x="10" y="255"/>
                    </a:lnTo>
                    <a:lnTo>
                      <a:pt x="10" y="253"/>
                    </a:lnTo>
                    <a:lnTo>
                      <a:pt x="12" y="247"/>
                    </a:lnTo>
                    <a:lnTo>
                      <a:pt x="12" y="245"/>
                    </a:lnTo>
                    <a:lnTo>
                      <a:pt x="12" y="245"/>
                    </a:lnTo>
                    <a:lnTo>
                      <a:pt x="12" y="243"/>
                    </a:lnTo>
                    <a:lnTo>
                      <a:pt x="12" y="239"/>
                    </a:lnTo>
                    <a:lnTo>
                      <a:pt x="12" y="237"/>
                    </a:lnTo>
                    <a:lnTo>
                      <a:pt x="14" y="229"/>
                    </a:lnTo>
                    <a:lnTo>
                      <a:pt x="14" y="227"/>
                    </a:lnTo>
                    <a:lnTo>
                      <a:pt x="14" y="225"/>
                    </a:lnTo>
                    <a:lnTo>
                      <a:pt x="14" y="221"/>
                    </a:lnTo>
                    <a:lnTo>
                      <a:pt x="14" y="219"/>
                    </a:lnTo>
                    <a:lnTo>
                      <a:pt x="14" y="217"/>
                    </a:lnTo>
                    <a:lnTo>
                      <a:pt x="16" y="213"/>
                    </a:lnTo>
                    <a:lnTo>
                      <a:pt x="16" y="211"/>
                    </a:lnTo>
                    <a:lnTo>
                      <a:pt x="16" y="209"/>
                    </a:lnTo>
                    <a:lnTo>
                      <a:pt x="16" y="207"/>
                    </a:lnTo>
                    <a:lnTo>
                      <a:pt x="16" y="205"/>
                    </a:lnTo>
                    <a:lnTo>
                      <a:pt x="18" y="199"/>
                    </a:lnTo>
                    <a:lnTo>
                      <a:pt x="18" y="197"/>
                    </a:lnTo>
                    <a:lnTo>
                      <a:pt x="18" y="191"/>
                    </a:lnTo>
                    <a:lnTo>
                      <a:pt x="18" y="189"/>
                    </a:lnTo>
                    <a:lnTo>
                      <a:pt x="18" y="185"/>
                    </a:lnTo>
                    <a:lnTo>
                      <a:pt x="18" y="183"/>
                    </a:lnTo>
                    <a:lnTo>
                      <a:pt x="18" y="181"/>
                    </a:lnTo>
                    <a:lnTo>
                      <a:pt x="20" y="179"/>
                    </a:lnTo>
                    <a:lnTo>
                      <a:pt x="20" y="175"/>
                    </a:lnTo>
                    <a:lnTo>
                      <a:pt x="20" y="171"/>
                    </a:lnTo>
                    <a:lnTo>
                      <a:pt x="20" y="169"/>
                    </a:lnTo>
                    <a:lnTo>
                      <a:pt x="22" y="163"/>
                    </a:lnTo>
                    <a:lnTo>
                      <a:pt x="22" y="161"/>
                    </a:lnTo>
                    <a:lnTo>
                      <a:pt x="22" y="157"/>
                    </a:lnTo>
                    <a:lnTo>
                      <a:pt x="22" y="155"/>
                    </a:lnTo>
                    <a:lnTo>
                      <a:pt x="24" y="151"/>
                    </a:lnTo>
                    <a:lnTo>
                      <a:pt x="24" y="149"/>
                    </a:lnTo>
                    <a:lnTo>
                      <a:pt x="24" y="143"/>
                    </a:lnTo>
                    <a:lnTo>
                      <a:pt x="26" y="139"/>
                    </a:lnTo>
                    <a:lnTo>
                      <a:pt x="26" y="137"/>
                    </a:lnTo>
                    <a:lnTo>
                      <a:pt x="26" y="135"/>
                    </a:lnTo>
                    <a:lnTo>
                      <a:pt x="24" y="133"/>
                    </a:lnTo>
                    <a:lnTo>
                      <a:pt x="26" y="131"/>
                    </a:lnTo>
                    <a:lnTo>
                      <a:pt x="28" y="131"/>
                    </a:lnTo>
                    <a:lnTo>
                      <a:pt x="28" y="129"/>
                    </a:lnTo>
                    <a:lnTo>
                      <a:pt x="32" y="123"/>
                    </a:lnTo>
                    <a:lnTo>
                      <a:pt x="34" y="119"/>
                    </a:lnTo>
                    <a:lnTo>
                      <a:pt x="34" y="115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0" y="113"/>
                    </a:lnTo>
                    <a:lnTo>
                      <a:pt x="32" y="111"/>
                    </a:lnTo>
                    <a:lnTo>
                      <a:pt x="32" y="109"/>
                    </a:lnTo>
                    <a:lnTo>
                      <a:pt x="32" y="107"/>
                    </a:lnTo>
                    <a:lnTo>
                      <a:pt x="30" y="107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30" y="99"/>
                    </a:lnTo>
                    <a:lnTo>
                      <a:pt x="30" y="97"/>
                    </a:lnTo>
                    <a:lnTo>
                      <a:pt x="28" y="95"/>
                    </a:lnTo>
                    <a:lnTo>
                      <a:pt x="26" y="93"/>
                    </a:lnTo>
                    <a:lnTo>
                      <a:pt x="24" y="93"/>
                    </a:lnTo>
                    <a:lnTo>
                      <a:pt x="26" y="91"/>
                    </a:lnTo>
                    <a:lnTo>
                      <a:pt x="26" y="88"/>
                    </a:lnTo>
                    <a:lnTo>
                      <a:pt x="24" y="86"/>
                    </a:lnTo>
                    <a:lnTo>
                      <a:pt x="22" y="86"/>
                    </a:lnTo>
                    <a:lnTo>
                      <a:pt x="20" y="82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4" y="70"/>
                    </a:lnTo>
                    <a:lnTo>
                      <a:pt x="14" y="68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6" y="58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9" name="Freeform 133">
                <a:extLst>
                  <a:ext uri="{FF2B5EF4-FFF2-40B4-BE49-F238E27FC236}">
                    <a16:creationId xmlns:a16="http://schemas.microsoft.com/office/drawing/2014/main" id="{E6EDCA73-318D-495C-52FA-C592D5299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575" y="3603625"/>
                <a:ext cx="561975" cy="444500"/>
              </a:xfrm>
              <a:custGeom>
                <a:avLst/>
                <a:gdLst>
                  <a:gd name="T0" fmla="*/ 190 w 354"/>
                  <a:gd name="T1" fmla="*/ 28 h 280"/>
                  <a:gd name="T2" fmla="*/ 200 w 354"/>
                  <a:gd name="T3" fmla="*/ 50 h 280"/>
                  <a:gd name="T4" fmla="*/ 210 w 354"/>
                  <a:gd name="T5" fmla="*/ 58 h 280"/>
                  <a:gd name="T6" fmla="*/ 226 w 354"/>
                  <a:gd name="T7" fmla="*/ 68 h 280"/>
                  <a:gd name="T8" fmla="*/ 250 w 354"/>
                  <a:gd name="T9" fmla="*/ 74 h 280"/>
                  <a:gd name="T10" fmla="*/ 262 w 354"/>
                  <a:gd name="T11" fmla="*/ 90 h 280"/>
                  <a:gd name="T12" fmla="*/ 274 w 354"/>
                  <a:gd name="T13" fmla="*/ 100 h 280"/>
                  <a:gd name="T14" fmla="*/ 298 w 354"/>
                  <a:gd name="T15" fmla="*/ 108 h 280"/>
                  <a:gd name="T16" fmla="*/ 308 w 354"/>
                  <a:gd name="T17" fmla="*/ 116 h 280"/>
                  <a:gd name="T18" fmla="*/ 314 w 354"/>
                  <a:gd name="T19" fmla="*/ 130 h 280"/>
                  <a:gd name="T20" fmla="*/ 326 w 354"/>
                  <a:gd name="T21" fmla="*/ 146 h 280"/>
                  <a:gd name="T22" fmla="*/ 338 w 354"/>
                  <a:gd name="T23" fmla="*/ 162 h 280"/>
                  <a:gd name="T24" fmla="*/ 350 w 354"/>
                  <a:gd name="T25" fmla="*/ 170 h 280"/>
                  <a:gd name="T26" fmla="*/ 344 w 354"/>
                  <a:gd name="T27" fmla="*/ 172 h 280"/>
                  <a:gd name="T28" fmla="*/ 332 w 354"/>
                  <a:gd name="T29" fmla="*/ 176 h 280"/>
                  <a:gd name="T30" fmla="*/ 328 w 354"/>
                  <a:gd name="T31" fmla="*/ 186 h 280"/>
                  <a:gd name="T32" fmla="*/ 318 w 354"/>
                  <a:gd name="T33" fmla="*/ 188 h 280"/>
                  <a:gd name="T34" fmla="*/ 306 w 354"/>
                  <a:gd name="T35" fmla="*/ 200 h 280"/>
                  <a:gd name="T36" fmla="*/ 294 w 354"/>
                  <a:gd name="T37" fmla="*/ 206 h 280"/>
                  <a:gd name="T38" fmla="*/ 284 w 354"/>
                  <a:gd name="T39" fmla="*/ 218 h 280"/>
                  <a:gd name="T40" fmla="*/ 274 w 354"/>
                  <a:gd name="T41" fmla="*/ 218 h 280"/>
                  <a:gd name="T42" fmla="*/ 270 w 354"/>
                  <a:gd name="T43" fmla="*/ 220 h 280"/>
                  <a:gd name="T44" fmla="*/ 264 w 354"/>
                  <a:gd name="T45" fmla="*/ 230 h 280"/>
                  <a:gd name="T46" fmla="*/ 256 w 354"/>
                  <a:gd name="T47" fmla="*/ 240 h 280"/>
                  <a:gd name="T48" fmla="*/ 246 w 354"/>
                  <a:gd name="T49" fmla="*/ 248 h 280"/>
                  <a:gd name="T50" fmla="*/ 236 w 354"/>
                  <a:gd name="T51" fmla="*/ 250 h 280"/>
                  <a:gd name="T52" fmla="*/ 230 w 354"/>
                  <a:gd name="T53" fmla="*/ 262 h 280"/>
                  <a:gd name="T54" fmla="*/ 220 w 354"/>
                  <a:gd name="T55" fmla="*/ 270 h 280"/>
                  <a:gd name="T56" fmla="*/ 210 w 354"/>
                  <a:gd name="T57" fmla="*/ 274 h 280"/>
                  <a:gd name="T58" fmla="*/ 200 w 354"/>
                  <a:gd name="T59" fmla="*/ 276 h 280"/>
                  <a:gd name="T60" fmla="*/ 194 w 354"/>
                  <a:gd name="T61" fmla="*/ 268 h 280"/>
                  <a:gd name="T62" fmla="*/ 182 w 354"/>
                  <a:gd name="T63" fmla="*/ 276 h 280"/>
                  <a:gd name="T64" fmla="*/ 168 w 354"/>
                  <a:gd name="T65" fmla="*/ 274 h 280"/>
                  <a:gd name="T66" fmla="*/ 152 w 354"/>
                  <a:gd name="T67" fmla="*/ 270 h 280"/>
                  <a:gd name="T68" fmla="*/ 140 w 354"/>
                  <a:gd name="T69" fmla="*/ 268 h 280"/>
                  <a:gd name="T70" fmla="*/ 136 w 354"/>
                  <a:gd name="T71" fmla="*/ 278 h 280"/>
                  <a:gd name="T72" fmla="*/ 124 w 354"/>
                  <a:gd name="T73" fmla="*/ 278 h 280"/>
                  <a:gd name="T74" fmla="*/ 108 w 354"/>
                  <a:gd name="T75" fmla="*/ 272 h 280"/>
                  <a:gd name="T76" fmla="*/ 94 w 354"/>
                  <a:gd name="T77" fmla="*/ 266 h 280"/>
                  <a:gd name="T78" fmla="*/ 80 w 354"/>
                  <a:gd name="T79" fmla="*/ 262 h 280"/>
                  <a:gd name="T80" fmla="*/ 74 w 354"/>
                  <a:gd name="T81" fmla="*/ 254 h 280"/>
                  <a:gd name="T82" fmla="*/ 64 w 354"/>
                  <a:gd name="T83" fmla="*/ 250 h 280"/>
                  <a:gd name="T84" fmla="*/ 62 w 354"/>
                  <a:gd name="T85" fmla="*/ 256 h 280"/>
                  <a:gd name="T86" fmla="*/ 44 w 354"/>
                  <a:gd name="T87" fmla="*/ 252 h 280"/>
                  <a:gd name="T88" fmla="*/ 42 w 354"/>
                  <a:gd name="T89" fmla="*/ 244 h 280"/>
                  <a:gd name="T90" fmla="*/ 34 w 354"/>
                  <a:gd name="T91" fmla="*/ 238 h 280"/>
                  <a:gd name="T92" fmla="*/ 18 w 354"/>
                  <a:gd name="T93" fmla="*/ 226 h 280"/>
                  <a:gd name="T94" fmla="*/ 20 w 354"/>
                  <a:gd name="T95" fmla="*/ 212 h 280"/>
                  <a:gd name="T96" fmla="*/ 4 w 354"/>
                  <a:gd name="T97" fmla="*/ 204 h 280"/>
                  <a:gd name="T98" fmla="*/ 2 w 354"/>
                  <a:gd name="T99" fmla="*/ 192 h 280"/>
                  <a:gd name="T100" fmla="*/ 16 w 354"/>
                  <a:gd name="T101" fmla="*/ 172 h 280"/>
                  <a:gd name="T102" fmla="*/ 40 w 354"/>
                  <a:gd name="T103" fmla="*/ 148 h 280"/>
                  <a:gd name="T104" fmla="*/ 58 w 354"/>
                  <a:gd name="T105" fmla="*/ 130 h 280"/>
                  <a:gd name="T106" fmla="*/ 78 w 354"/>
                  <a:gd name="T107" fmla="*/ 112 h 280"/>
                  <a:gd name="T108" fmla="*/ 98 w 354"/>
                  <a:gd name="T109" fmla="*/ 90 h 280"/>
                  <a:gd name="T110" fmla="*/ 124 w 354"/>
                  <a:gd name="T111" fmla="*/ 66 h 280"/>
                  <a:gd name="T112" fmla="*/ 152 w 354"/>
                  <a:gd name="T113" fmla="*/ 36 h 280"/>
                  <a:gd name="T114" fmla="*/ 166 w 354"/>
                  <a:gd name="T115" fmla="*/ 20 h 280"/>
                  <a:gd name="T116" fmla="*/ 174 w 354"/>
                  <a:gd name="T117" fmla="*/ 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4" h="280">
                    <a:moveTo>
                      <a:pt x="170" y="22"/>
                    </a:moveTo>
                    <a:lnTo>
                      <a:pt x="174" y="22"/>
                    </a:lnTo>
                    <a:lnTo>
                      <a:pt x="178" y="22"/>
                    </a:lnTo>
                    <a:lnTo>
                      <a:pt x="180" y="22"/>
                    </a:lnTo>
                    <a:lnTo>
                      <a:pt x="182" y="24"/>
                    </a:lnTo>
                    <a:lnTo>
                      <a:pt x="186" y="24"/>
                    </a:lnTo>
                    <a:lnTo>
                      <a:pt x="188" y="26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2" y="32"/>
                    </a:lnTo>
                    <a:lnTo>
                      <a:pt x="192" y="36"/>
                    </a:lnTo>
                    <a:lnTo>
                      <a:pt x="192" y="40"/>
                    </a:lnTo>
                    <a:lnTo>
                      <a:pt x="192" y="42"/>
                    </a:lnTo>
                    <a:lnTo>
                      <a:pt x="194" y="44"/>
                    </a:lnTo>
                    <a:lnTo>
                      <a:pt x="196" y="46"/>
                    </a:lnTo>
                    <a:lnTo>
                      <a:pt x="196" y="48"/>
                    </a:lnTo>
                    <a:lnTo>
                      <a:pt x="198" y="48"/>
                    </a:lnTo>
                    <a:lnTo>
                      <a:pt x="200" y="50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2" y="54"/>
                    </a:lnTo>
                    <a:lnTo>
                      <a:pt x="204" y="54"/>
                    </a:lnTo>
                    <a:lnTo>
                      <a:pt x="204" y="56"/>
                    </a:lnTo>
                    <a:lnTo>
                      <a:pt x="206" y="56"/>
                    </a:lnTo>
                    <a:lnTo>
                      <a:pt x="208" y="56"/>
                    </a:lnTo>
                    <a:lnTo>
                      <a:pt x="208" y="58"/>
                    </a:lnTo>
                    <a:lnTo>
                      <a:pt x="210" y="58"/>
                    </a:lnTo>
                    <a:lnTo>
                      <a:pt x="212" y="58"/>
                    </a:lnTo>
                    <a:lnTo>
                      <a:pt x="214" y="58"/>
                    </a:lnTo>
                    <a:lnTo>
                      <a:pt x="216" y="60"/>
                    </a:lnTo>
                    <a:lnTo>
                      <a:pt x="220" y="64"/>
                    </a:lnTo>
                    <a:lnTo>
                      <a:pt x="220" y="66"/>
                    </a:lnTo>
                    <a:lnTo>
                      <a:pt x="222" y="66"/>
                    </a:lnTo>
                    <a:lnTo>
                      <a:pt x="222" y="68"/>
                    </a:lnTo>
                    <a:lnTo>
                      <a:pt x="224" y="68"/>
                    </a:lnTo>
                    <a:lnTo>
                      <a:pt x="226" y="68"/>
                    </a:lnTo>
                    <a:lnTo>
                      <a:pt x="232" y="68"/>
                    </a:lnTo>
                    <a:lnTo>
                      <a:pt x="232" y="70"/>
                    </a:lnTo>
                    <a:lnTo>
                      <a:pt x="234" y="70"/>
                    </a:lnTo>
                    <a:lnTo>
                      <a:pt x="238" y="72"/>
                    </a:lnTo>
                    <a:lnTo>
                      <a:pt x="240" y="72"/>
                    </a:lnTo>
                    <a:lnTo>
                      <a:pt x="246" y="72"/>
                    </a:lnTo>
                    <a:lnTo>
                      <a:pt x="248" y="72"/>
                    </a:lnTo>
                    <a:lnTo>
                      <a:pt x="248" y="74"/>
                    </a:lnTo>
                    <a:lnTo>
                      <a:pt x="250" y="74"/>
                    </a:lnTo>
                    <a:lnTo>
                      <a:pt x="252" y="76"/>
                    </a:lnTo>
                    <a:lnTo>
                      <a:pt x="256" y="80"/>
                    </a:lnTo>
                    <a:lnTo>
                      <a:pt x="256" y="82"/>
                    </a:lnTo>
                    <a:lnTo>
                      <a:pt x="258" y="82"/>
                    </a:lnTo>
                    <a:lnTo>
                      <a:pt x="258" y="84"/>
                    </a:lnTo>
                    <a:lnTo>
                      <a:pt x="260" y="86"/>
                    </a:lnTo>
                    <a:lnTo>
                      <a:pt x="260" y="88"/>
                    </a:lnTo>
                    <a:lnTo>
                      <a:pt x="262" y="88"/>
                    </a:lnTo>
                    <a:lnTo>
                      <a:pt x="262" y="90"/>
                    </a:lnTo>
                    <a:lnTo>
                      <a:pt x="264" y="90"/>
                    </a:lnTo>
                    <a:lnTo>
                      <a:pt x="264" y="92"/>
                    </a:lnTo>
                    <a:lnTo>
                      <a:pt x="264" y="94"/>
                    </a:lnTo>
                    <a:lnTo>
                      <a:pt x="266" y="94"/>
                    </a:lnTo>
                    <a:lnTo>
                      <a:pt x="266" y="96"/>
                    </a:lnTo>
                    <a:lnTo>
                      <a:pt x="268" y="98"/>
                    </a:lnTo>
                    <a:lnTo>
                      <a:pt x="270" y="100"/>
                    </a:lnTo>
                    <a:lnTo>
                      <a:pt x="272" y="98"/>
                    </a:lnTo>
                    <a:lnTo>
                      <a:pt x="274" y="100"/>
                    </a:lnTo>
                    <a:lnTo>
                      <a:pt x="276" y="102"/>
                    </a:lnTo>
                    <a:lnTo>
                      <a:pt x="282" y="106"/>
                    </a:lnTo>
                    <a:lnTo>
                      <a:pt x="284" y="106"/>
                    </a:lnTo>
                    <a:lnTo>
                      <a:pt x="286" y="108"/>
                    </a:lnTo>
                    <a:lnTo>
                      <a:pt x="288" y="108"/>
                    </a:lnTo>
                    <a:lnTo>
                      <a:pt x="290" y="108"/>
                    </a:lnTo>
                    <a:lnTo>
                      <a:pt x="292" y="108"/>
                    </a:lnTo>
                    <a:lnTo>
                      <a:pt x="296" y="108"/>
                    </a:lnTo>
                    <a:lnTo>
                      <a:pt x="298" y="108"/>
                    </a:lnTo>
                    <a:lnTo>
                      <a:pt x="300" y="108"/>
                    </a:lnTo>
                    <a:lnTo>
                      <a:pt x="302" y="108"/>
                    </a:lnTo>
                    <a:lnTo>
                      <a:pt x="302" y="110"/>
                    </a:lnTo>
                    <a:lnTo>
                      <a:pt x="304" y="110"/>
                    </a:lnTo>
                    <a:lnTo>
                      <a:pt x="304" y="112"/>
                    </a:lnTo>
                    <a:lnTo>
                      <a:pt x="306" y="112"/>
                    </a:lnTo>
                    <a:lnTo>
                      <a:pt x="306" y="114"/>
                    </a:lnTo>
                    <a:lnTo>
                      <a:pt x="308" y="114"/>
                    </a:lnTo>
                    <a:lnTo>
                      <a:pt x="308" y="116"/>
                    </a:lnTo>
                    <a:lnTo>
                      <a:pt x="306" y="116"/>
                    </a:lnTo>
                    <a:lnTo>
                      <a:pt x="306" y="118"/>
                    </a:lnTo>
                    <a:lnTo>
                      <a:pt x="308" y="118"/>
                    </a:lnTo>
                    <a:lnTo>
                      <a:pt x="308" y="120"/>
                    </a:lnTo>
                    <a:lnTo>
                      <a:pt x="308" y="120"/>
                    </a:lnTo>
                    <a:lnTo>
                      <a:pt x="310" y="122"/>
                    </a:lnTo>
                    <a:lnTo>
                      <a:pt x="312" y="124"/>
                    </a:lnTo>
                    <a:lnTo>
                      <a:pt x="312" y="126"/>
                    </a:lnTo>
                    <a:lnTo>
                      <a:pt x="314" y="130"/>
                    </a:lnTo>
                    <a:lnTo>
                      <a:pt x="316" y="132"/>
                    </a:lnTo>
                    <a:lnTo>
                      <a:pt x="318" y="134"/>
                    </a:lnTo>
                    <a:lnTo>
                      <a:pt x="322" y="138"/>
                    </a:lnTo>
                    <a:lnTo>
                      <a:pt x="324" y="140"/>
                    </a:lnTo>
                    <a:lnTo>
                      <a:pt x="322" y="140"/>
                    </a:lnTo>
                    <a:lnTo>
                      <a:pt x="324" y="140"/>
                    </a:lnTo>
                    <a:lnTo>
                      <a:pt x="324" y="142"/>
                    </a:lnTo>
                    <a:lnTo>
                      <a:pt x="324" y="146"/>
                    </a:lnTo>
                    <a:lnTo>
                      <a:pt x="326" y="146"/>
                    </a:lnTo>
                    <a:lnTo>
                      <a:pt x="326" y="148"/>
                    </a:lnTo>
                    <a:lnTo>
                      <a:pt x="330" y="150"/>
                    </a:lnTo>
                    <a:lnTo>
                      <a:pt x="330" y="154"/>
                    </a:lnTo>
                    <a:lnTo>
                      <a:pt x="332" y="154"/>
                    </a:lnTo>
                    <a:lnTo>
                      <a:pt x="334" y="156"/>
                    </a:lnTo>
                    <a:lnTo>
                      <a:pt x="334" y="158"/>
                    </a:lnTo>
                    <a:lnTo>
                      <a:pt x="336" y="158"/>
                    </a:lnTo>
                    <a:lnTo>
                      <a:pt x="338" y="160"/>
                    </a:lnTo>
                    <a:lnTo>
                      <a:pt x="338" y="162"/>
                    </a:lnTo>
                    <a:lnTo>
                      <a:pt x="340" y="164"/>
                    </a:lnTo>
                    <a:lnTo>
                      <a:pt x="340" y="162"/>
                    </a:lnTo>
                    <a:lnTo>
                      <a:pt x="342" y="164"/>
                    </a:lnTo>
                    <a:lnTo>
                      <a:pt x="344" y="164"/>
                    </a:lnTo>
                    <a:lnTo>
                      <a:pt x="346" y="166"/>
                    </a:lnTo>
                    <a:lnTo>
                      <a:pt x="348" y="166"/>
                    </a:lnTo>
                    <a:lnTo>
                      <a:pt x="348" y="168"/>
                    </a:lnTo>
                    <a:lnTo>
                      <a:pt x="348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4" y="172"/>
                    </a:lnTo>
                    <a:lnTo>
                      <a:pt x="354" y="174"/>
                    </a:lnTo>
                    <a:lnTo>
                      <a:pt x="352" y="174"/>
                    </a:lnTo>
                    <a:lnTo>
                      <a:pt x="352" y="172"/>
                    </a:lnTo>
                    <a:lnTo>
                      <a:pt x="350" y="172"/>
                    </a:lnTo>
                    <a:lnTo>
                      <a:pt x="348" y="170"/>
                    </a:lnTo>
                    <a:lnTo>
                      <a:pt x="346" y="172"/>
                    </a:lnTo>
                    <a:lnTo>
                      <a:pt x="344" y="172"/>
                    </a:lnTo>
                    <a:lnTo>
                      <a:pt x="342" y="172"/>
                    </a:lnTo>
                    <a:lnTo>
                      <a:pt x="340" y="170"/>
                    </a:lnTo>
                    <a:lnTo>
                      <a:pt x="338" y="172"/>
                    </a:lnTo>
                    <a:lnTo>
                      <a:pt x="336" y="170"/>
                    </a:lnTo>
                    <a:lnTo>
                      <a:pt x="334" y="172"/>
                    </a:lnTo>
                    <a:lnTo>
                      <a:pt x="332" y="172"/>
                    </a:lnTo>
                    <a:lnTo>
                      <a:pt x="330" y="174"/>
                    </a:lnTo>
                    <a:lnTo>
                      <a:pt x="332" y="174"/>
                    </a:lnTo>
                    <a:lnTo>
                      <a:pt x="332" y="176"/>
                    </a:lnTo>
                    <a:lnTo>
                      <a:pt x="334" y="176"/>
                    </a:lnTo>
                    <a:lnTo>
                      <a:pt x="334" y="178"/>
                    </a:lnTo>
                    <a:lnTo>
                      <a:pt x="334" y="180"/>
                    </a:lnTo>
                    <a:lnTo>
                      <a:pt x="332" y="180"/>
                    </a:lnTo>
                    <a:lnTo>
                      <a:pt x="330" y="180"/>
                    </a:lnTo>
                    <a:lnTo>
                      <a:pt x="330" y="182"/>
                    </a:lnTo>
                    <a:lnTo>
                      <a:pt x="330" y="182"/>
                    </a:lnTo>
                    <a:lnTo>
                      <a:pt x="328" y="184"/>
                    </a:lnTo>
                    <a:lnTo>
                      <a:pt x="328" y="186"/>
                    </a:lnTo>
                    <a:lnTo>
                      <a:pt x="328" y="188"/>
                    </a:lnTo>
                    <a:lnTo>
                      <a:pt x="324" y="188"/>
                    </a:lnTo>
                    <a:lnTo>
                      <a:pt x="324" y="186"/>
                    </a:lnTo>
                    <a:lnTo>
                      <a:pt x="322" y="186"/>
                    </a:lnTo>
                    <a:lnTo>
                      <a:pt x="322" y="184"/>
                    </a:lnTo>
                    <a:lnTo>
                      <a:pt x="322" y="186"/>
                    </a:lnTo>
                    <a:lnTo>
                      <a:pt x="320" y="186"/>
                    </a:lnTo>
                    <a:lnTo>
                      <a:pt x="320" y="188"/>
                    </a:lnTo>
                    <a:lnTo>
                      <a:pt x="318" y="188"/>
                    </a:lnTo>
                    <a:lnTo>
                      <a:pt x="316" y="188"/>
                    </a:lnTo>
                    <a:lnTo>
                      <a:pt x="316" y="190"/>
                    </a:lnTo>
                    <a:lnTo>
                      <a:pt x="316" y="192"/>
                    </a:lnTo>
                    <a:lnTo>
                      <a:pt x="316" y="194"/>
                    </a:lnTo>
                    <a:lnTo>
                      <a:pt x="314" y="196"/>
                    </a:lnTo>
                    <a:lnTo>
                      <a:pt x="312" y="196"/>
                    </a:lnTo>
                    <a:lnTo>
                      <a:pt x="310" y="196"/>
                    </a:lnTo>
                    <a:lnTo>
                      <a:pt x="310" y="198"/>
                    </a:lnTo>
                    <a:lnTo>
                      <a:pt x="306" y="200"/>
                    </a:lnTo>
                    <a:lnTo>
                      <a:pt x="304" y="202"/>
                    </a:lnTo>
                    <a:lnTo>
                      <a:pt x="302" y="202"/>
                    </a:lnTo>
                    <a:lnTo>
                      <a:pt x="302" y="200"/>
                    </a:lnTo>
                    <a:lnTo>
                      <a:pt x="300" y="200"/>
                    </a:lnTo>
                    <a:lnTo>
                      <a:pt x="300" y="202"/>
                    </a:lnTo>
                    <a:lnTo>
                      <a:pt x="298" y="202"/>
                    </a:lnTo>
                    <a:lnTo>
                      <a:pt x="298" y="204"/>
                    </a:lnTo>
                    <a:lnTo>
                      <a:pt x="296" y="204"/>
                    </a:lnTo>
                    <a:lnTo>
                      <a:pt x="294" y="206"/>
                    </a:lnTo>
                    <a:lnTo>
                      <a:pt x="292" y="206"/>
                    </a:lnTo>
                    <a:lnTo>
                      <a:pt x="292" y="208"/>
                    </a:lnTo>
                    <a:lnTo>
                      <a:pt x="288" y="210"/>
                    </a:lnTo>
                    <a:lnTo>
                      <a:pt x="288" y="212"/>
                    </a:lnTo>
                    <a:lnTo>
                      <a:pt x="286" y="214"/>
                    </a:lnTo>
                    <a:lnTo>
                      <a:pt x="286" y="216"/>
                    </a:lnTo>
                    <a:lnTo>
                      <a:pt x="286" y="216"/>
                    </a:lnTo>
                    <a:lnTo>
                      <a:pt x="284" y="216"/>
                    </a:lnTo>
                    <a:lnTo>
                      <a:pt x="284" y="218"/>
                    </a:lnTo>
                    <a:lnTo>
                      <a:pt x="282" y="218"/>
                    </a:lnTo>
                    <a:lnTo>
                      <a:pt x="282" y="216"/>
                    </a:lnTo>
                    <a:lnTo>
                      <a:pt x="278" y="216"/>
                    </a:lnTo>
                    <a:lnTo>
                      <a:pt x="276" y="216"/>
                    </a:lnTo>
                    <a:lnTo>
                      <a:pt x="278" y="216"/>
                    </a:lnTo>
                    <a:lnTo>
                      <a:pt x="278" y="218"/>
                    </a:lnTo>
                    <a:lnTo>
                      <a:pt x="278" y="220"/>
                    </a:lnTo>
                    <a:lnTo>
                      <a:pt x="276" y="220"/>
                    </a:lnTo>
                    <a:lnTo>
                      <a:pt x="274" y="218"/>
                    </a:lnTo>
                    <a:lnTo>
                      <a:pt x="276" y="218"/>
                    </a:lnTo>
                    <a:lnTo>
                      <a:pt x="276" y="216"/>
                    </a:lnTo>
                    <a:lnTo>
                      <a:pt x="274" y="216"/>
                    </a:lnTo>
                    <a:lnTo>
                      <a:pt x="272" y="216"/>
                    </a:lnTo>
                    <a:lnTo>
                      <a:pt x="272" y="216"/>
                    </a:lnTo>
                    <a:lnTo>
                      <a:pt x="274" y="218"/>
                    </a:lnTo>
                    <a:lnTo>
                      <a:pt x="272" y="218"/>
                    </a:lnTo>
                    <a:lnTo>
                      <a:pt x="270" y="218"/>
                    </a:lnTo>
                    <a:lnTo>
                      <a:pt x="270" y="220"/>
                    </a:lnTo>
                    <a:lnTo>
                      <a:pt x="270" y="222"/>
                    </a:lnTo>
                    <a:lnTo>
                      <a:pt x="268" y="222"/>
                    </a:lnTo>
                    <a:lnTo>
                      <a:pt x="266" y="222"/>
                    </a:lnTo>
                    <a:lnTo>
                      <a:pt x="264" y="222"/>
                    </a:lnTo>
                    <a:lnTo>
                      <a:pt x="264" y="224"/>
                    </a:lnTo>
                    <a:lnTo>
                      <a:pt x="262" y="226"/>
                    </a:lnTo>
                    <a:lnTo>
                      <a:pt x="262" y="228"/>
                    </a:lnTo>
                    <a:lnTo>
                      <a:pt x="264" y="228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8" y="232"/>
                    </a:lnTo>
                    <a:lnTo>
                      <a:pt x="268" y="234"/>
                    </a:lnTo>
                    <a:lnTo>
                      <a:pt x="266" y="234"/>
                    </a:lnTo>
                    <a:lnTo>
                      <a:pt x="262" y="236"/>
                    </a:lnTo>
                    <a:lnTo>
                      <a:pt x="260" y="236"/>
                    </a:lnTo>
                    <a:lnTo>
                      <a:pt x="258" y="238"/>
                    </a:lnTo>
                    <a:lnTo>
                      <a:pt x="256" y="240"/>
                    </a:lnTo>
                    <a:lnTo>
                      <a:pt x="254" y="240"/>
                    </a:lnTo>
                    <a:lnTo>
                      <a:pt x="254" y="238"/>
                    </a:lnTo>
                    <a:lnTo>
                      <a:pt x="252" y="240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2" y="244"/>
                    </a:lnTo>
                    <a:lnTo>
                      <a:pt x="252" y="246"/>
                    </a:lnTo>
                    <a:lnTo>
                      <a:pt x="248" y="248"/>
                    </a:lnTo>
                    <a:lnTo>
                      <a:pt x="246" y="248"/>
                    </a:lnTo>
                    <a:lnTo>
                      <a:pt x="244" y="248"/>
                    </a:lnTo>
                    <a:lnTo>
                      <a:pt x="244" y="250"/>
                    </a:lnTo>
                    <a:lnTo>
                      <a:pt x="242" y="252"/>
                    </a:lnTo>
                    <a:lnTo>
                      <a:pt x="240" y="252"/>
                    </a:lnTo>
                    <a:lnTo>
                      <a:pt x="240" y="250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6" y="248"/>
                    </a:lnTo>
                    <a:lnTo>
                      <a:pt x="236" y="250"/>
                    </a:lnTo>
                    <a:lnTo>
                      <a:pt x="232" y="250"/>
                    </a:lnTo>
                    <a:lnTo>
                      <a:pt x="232" y="252"/>
                    </a:lnTo>
                    <a:lnTo>
                      <a:pt x="234" y="254"/>
                    </a:lnTo>
                    <a:lnTo>
                      <a:pt x="232" y="254"/>
                    </a:lnTo>
                    <a:lnTo>
                      <a:pt x="232" y="254"/>
                    </a:lnTo>
                    <a:lnTo>
                      <a:pt x="232" y="256"/>
                    </a:lnTo>
                    <a:lnTo>
                      <a:pt x="230" y="258"/>
                    </a:lnTo>
                    <a:lnTo>
                      <a:pt x="230" y="260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6" y="264"/>
                    </a:lnTo>
                    <a:lnTo>
                      <a:pt x="224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2" y="266"/>
                    </a:lnTo>
                    <a:lnTo>
                      <a:pt x="222" y="268"/>
                    </a:lnTo>
                    <a:lnTo>
                      <a:pt x="220" y="268"/>
                    </a:lnTo>
                    <a:lnTo>
                      <a:pt x="220" y="270"/>
                    </a:lnTo>
                    <a:lnTo>
                      <a:pt x="218" y="272"/>
                    </a:lnTo>
                    <a:lnTo>
                      <a:pt x="216" y="272"/>
                    </a:lnTo>
                    <a:lnTo>
                      <a:pt x="214" y="272"/>
                    </a:lnTo>
                    <a:lnTo>
                      <a:pt x="214" y="274"/>
                    </a:lnTo>
                    <a:lnTo>
                      <a:pt x="212" y="274"/>
                    </a:lnTo>
                    <a:lnTo>
                      <a:pt x="210" y="276"/>
                    </a:lnTo>
                    <a:lnTo>
                      <a:pt x="208" y="276"/>
                    </a:lnTo>
                    <a:lnTo>
                      <a:pt x="208" y="274"/>
                    </a:lnTo>
                    <a:lnTo>
                      <a:pt x="210" y="274"/>
                    </a:lnTo>
                    <a:lnTo>
                      <a:pt x="210" y="272"/>
                    </a:lnTo>
                    <a:lnTo>
                      <a:pt x="210" y="270"/>
                    </a:lnTo>
                    <a:lnTo>
                      <a:pt x="208" y="270"/>
                    </a:lnTo>
                    <a:lnTo>
                      <a:pt x="206" y="272"/>
                    </a:lnTo>
                    <a:lnTo>
                      <a:pt x="206" y="274"/>
                    </a:lnTo>
                    <a:lnTo>
                      <a:pt x="204" y="274"/>
                    </a:lnTo>
                    <a:lnTo>
                      <a:pt x="202" y="274"/>
                    </a:lnTo>
                    <a:lnTo>
                      <a:pt x="202" y="276"/>
                    </a:lnTo>
                    <a:lnTo>
                      <a:pt x="200" y="276"/>
                    </a:lnTo>
                    <a:lnTo>
                      <a:pt x="198" y="276"/>
                    </a:lnTo>
                    <a:lnTo>
                      <a:pt x="198" y="274"/>
                    </a:lnTo>
                    <a:lnTo>
                      <a:pt x="196" y="274"/>
                    </a:lnTo>
                    <a:lnTo>
                      <a:pt x="194" y="274"/>
                    </a:lnTo>
                    <a:lnTo>
                      <a:pt x="194" y="272"/>
                    </a:lnTo>
                    <a:lnTo>
                      <a:pt x="194" y="270"/>
                    </a:lnTo>
                    <a:lnTo>
                      <a:pt x="196" y="270"/>
                    </a:lnTo>
                    <a:lnTo>
                      <a:pt x="196" y="268"/>
                    </a:lnTo>
                    <a:lnTo>
                      <a:pt x="194" y="268"/>
                    </a:lnTo>
                    <a:lnTo>
                      <a:pt x="192" y="268"/>
                    </a:lnTo>
                    <a:lnTo>
                      <a:pt x="190" y="270"/>
                    </a:lnTo>
                    <a:lnTo>
                      <a:pt x="190" y="272"/>
                    </a:lnTo>
                    <a:lnTo>
                      <a:pt x="188" y="272"/>
                    </a:lnTo>
                    <a:lnTo>
                      <a:pt x="186" y="272"/>
                    </a:lnTo>
                    <a:lnTo>
                      <a:pt x="184" y="274"/>
                    </a:lnTo>
                    <a:lnTo>
                      <a:pt x="184" y="274"/>
                    </a:lnTo>
                    <a:lnTo>
                      <a:pt x="184" y="276"/>
                    </a:lnTo>
                    <a:lnTo>
                      <a:pt x="182" y="276"/>
                    </a:lnTo>
                    <a:lnTo>
                      <a:pt x="184" y="274"/>
                    </a:lnTo>
                    <a:lnTo>
                      <a:pt x="184" y="272"/>
                    </a:lnTo>
                    <a:lnTo>
                      <a:pt x="176" y="272"/>
                    </a:lnTo>
                    <a:lnTo>
                      <a:pt x="174" y="272"/>
                    </a:lnTo>
                    <a:lnTo>
                      <a:pt x="172" y="272"/>
                    </a:lnTo>
                    <a:lnTo>
                      <a:pt x="170" y="270"/>
                    </a:lnTo>
                    <a:lnTo>
                      <a:pt x="168" y="270"/>
                    </a:lnTo>
                    <a:lnTo>
                      <a:pt x="168" y="272"/>
                    </a:lnTo>
                    <a:lnTo>
                      <a:pt x="168" y="274"/>
                    </a:lnTo>
                    <a:lnTo>
                      <a:pt x="168" y="272"/>
                    </a:lnTo>
                    <a:lnTo>
                      <a:pt x="166" y="274"/>
                    </a:lnTo>
                    <a:lnTo>
                      <a:pt x="164" y="274"/>
                    </a:lnTo>
                    <a:lnTo>
                      <a:pt x="164" y="272"/>
                    </a:lnTo>
                    <a:lnTo>
                      <a:pt x="162" y="272"/>
                    </a:lnTo>
                    <a:lnTo>
                      <a:pt x="158" y="274"/>
                    </a:lnTo>
                    <a:lnTo>
                      <a:pt x="156" y="272"/>
                    </a:lnTo>
                    <a:lnTo>
                      <a:pt x="152" y="272"/>
                    </a:lnTo>
                    <a:lnTo>
                      <a:pt x="152" y="270"/>
                    </a:lnTo>
                    <a:lnTo>
                      <a:pt x="150" y="268"/>
                    </a:lnTo>
                    <a:lnTo>
                      <a:pt x="150" y="266"/>
                    </a:lnTo>
                    <a:lnTo>
                      <a:pt x="148" y="266"/>
                    </a:lnTo>
                    <a:lnTo>
                      <a:pt x="148" y="268"/>
                    </a:lnTo>
                    <a:lnTo>
                      <a:pt x="146" y="266"/>
                    </a:lnTo>
                    <a:lnTo>
                      <a:pt x="144" y="266"/>
                    </a:lnTo>
                    <a:lnTo>
                      <a:pt x="144" y="268"/>
                    </a:lnTo>
                    <a:lnTo>
                      <a:pt x="142" y="268"/>
                    </a:lnTo>
                    <a:lnTo>
                      <a:pt x="140" y="268"/>
                    </a:lnTo>
                    <a:lnTo>
                      <a:pt x="140" y="270"/>
                    </a:lnTo>
                    <a:lnTo>
                      <a:pt x="138" y="270"/>
                    </a:lnTo>
                    <a:lnTo>
                      <a:pt x="136" y="270"/>
                    </a:lnTo>
                    <a:lnTo>
                      <a:pt x="136" y="272"/>
                    </a:lnTo>
                    <a:lnTo>
                      <a:pt x="136" y="274"/>
                    </a:lnTo>
                    <a:lnTo>
                      <a:pt x="136" y="274"/>
                    </a:lnTo>
                    <a:lnTo>
                      <a:pt x="136" y="276"/>
                    </a:lnTo>
                    <a:lnTo>
                      <a:pt x="136" y="278"/>
                    </a:lnTo>
                    <a:lnTo>
                      <a:pt x="136" y="278"/>
                    </a:lnTo>
                    <a:lnTo>
                      <a:pt x="136" y="276"/>
                    </a:lnTo>
                    <a:lnTo>
                      <a:pt x="134" y="276"/>
                    </a:lnTo>
                    <a:lnTo>
                      <a:pt x="132" y="276"/>
                    </a:lnTo>
                    <a:lnTo>
                      <a:pt x="132" y="278"/>
                    </a:lnTo>
                    <a:lnTo>
                      <a:pt x="130" y="280"/>
                    </a:lnTo>
                    <a:lnTo>
                      <a:pt x="128" y="280"/>
                    </a:lnTo>
                    <a:lnTo>
                      <a:pt x="126" y="280"/>
                    </a:lnTo>
                    <a:lnTo>
                      <a:pt x="126" y="278"/>
                    </a:lnTo>
                    <a:lnTo>
                      <a:pt x="124" y="278"/>
                    </a:lnTo>
                    <a:lnTo>
                      <a:pt x="122" y="276"/>
                    </a:lnTo>
                    <a:lnTo>
                      <a:pt x="120" y="276"/>
                    </a:lnTo>
                    <a:lnTo>
                      <a:pt x="118" y="276"/>
                    </a:lnTo>
                    <a:lnTo>
                      <a:pt x="114" y="278"/>
                    </a:lnTo>
                    <a:lnTo>
                      <a:pt x="112" y="278"/>
                    </a:lnTo>
                    <a:lnTo>
                      <a:pt x="112" y="276"/>
                    </a:lnTo>
                    <a:lnTo>
                      <a:pt x="112" y="274"/>
                    </a:lnTo>
                    <a:lnTo>
                      <a:pt x="110" y="272"/>
                    </a:lnTo>
                    <a:lnTo>
                      <a:pt x="108" y="272"/>
                    </a:lnTo>
                    <a:lnTo>
                      <a:pt x="106" y="270"/>
                    </a:lnTo>
                    <a:lnTo>
                      <a:pt x="106" y="268"/>
                    </a:lnTo>
                    <a:lnTo>
                      <a:pt x="102" y="268"/>
                    </a:lnTo>
                    <a:lnTo>
                      <a:pt x="100" y="270"/>
                    </a:lnTo>
                    <a:lnTo>
                      <a:pt x="100" y="268"/>
                    </a:lnTo>
                    <a:lnTo>
                      <a:pt x="96" y="268"/>
                    </a:lnTo>
                    <a:lnTo>
                      <a:pt x="94" y="266"/>
                    </a:lnTo>
                    <a:lnTo>
                      <a:pt x="94" y="268"/>
                    </a:lnTo>
                    <a:lnTo>
                      <a:pt x="94" y="266"/>
                    </a:lnTo>
                    <a:lnTo>
                      <a:pt x="92" y="266"/>
                    </a:lnTo>
                    <a:lnTo>
                      <a:pt x="88" y="264"/>
                    </a:lnTo>
                    <a:lnTo>
                      <a:pt x="88" y="264"/>
                    </a:lnTo>
                    <a:lnTo>
                      <a:pt x="88" y="264"/>
                    </a:lnTo>
                    <a:lnTo>
                      <a:pt x="86" y="264"/>
                    </a:lnTo>
                    <a:lnTo>
                      <a:pt x="86" y="262"/>
                    </a:lnTo>
                    <a:lnTo>
                      <a:pt x="82" y="260"/>
                    </a:lnTo>
                    <a:lnTo>
                      <a:pt x="82" y="262"/>
                    </a:lnTo>
                    <a:lnTo>
                      <a:pt x="80" y="262"/>
                    </a:lnTo>
                    <a:lnTo>
                      <a:pt x="78" y="262"/>
                    </a:lnTo>
                    <a:lnTo>
                      <a:pt x="78" y="260"/>
                    </a:lnTo>
                    <a:lnTo>
                      <a:pt x="78" y="258"/>
                    </a:lnTo>
                    <a:lnTo>
                      <a:pt x="78" y="256"/>
                    </a:lnTo>
                    <a:lnTo>
                      <a:pt x="78" y="254"/>
                    </a:lnTo>
                    <a:lnTo>
                      <a:pt x="78" y="252"/>
                    </a:lnTo>
                    <a:lnTo>
                      <a:pt x="76" y="252"/>
                    </a:lnTo>
                    <a:lnTo>
                      <a:pt x="76" y="254"/>
                    </a:lnTo>
                    <a:lnTo>
                      <a:pt x="74" y="254"/>
                    </a:lnTo>
                    <a:lnTo>
                      <a:pt x="74" y="256"/>
                    </a:lnTo>
                    <a:lnTo>
                      <a:pt x="72" y="256"/>
                    </a:lnTo>
                    <a:lnTo>
                      <a:pt x="70" y="256"/>
                    </a:lnTo>
                    <a:lnTo>
                      <a:pt x="68" y="256"/>
                    </a:lnTo>
                    <a:lnTo>
                      <a:pt x="68" y="254"/>
                    </a:lnTo>
                    <a:lnTo>
                      <a:pt x="66" y="254"/>
                    </a:lnTo>
                    <a:lnTo>
                      <a:pt x="66" y="252"/>
                    </a:lnTo>
                    <a:lnTo>
                      <a:pt x="64" y="252"/>
                    </a:lnTo>
                    <a:lnTo>
                      <a:pt x="64" y="250"/>
                    </a:lnTo>
                    <a:lnTo>
                      <a:pt x="64" y="248"/>
                    </a:lnTo>
                    <a:lnTo>
                      <a:pt x="62" y="248"/>
                    </a:lnTo>
                    <a:lnTo>
                      <a:pt x="62" y="250"/>
                    </a:lnTo>
                    <a:lnTo>
                      <a:pt x="60" y="250"/>
                    </a:lnTo>
                    <a:lnTo>
                      <a:pt x="60" y="252"/>
                    </a:lnTo>
                    <a:lnTo>
                      <a:pt x="60" y="254"/>
                    </a:lnTo>
                    <a:lnTo>
                      <a:pt x="62" y="252"/>
                    </a:lnTo>
                    <a:lnTo>
                      <a:pt x="62" y="254"/>
                    </a:lnTo>
                    <a:lnTo>
                      <a:pt x="62" y="256"/>
                    </a:lnTo>
                    <a:lnTo>
                      <a:pt x="60" y="256"/>
                    </a:lnTo>
                    <a:lnTo>
                      <a:pt x="60" y="254"/>
                    </a:lnTo>
                    <a:lnTo>
                      <a:pt x="58" y="254"/>
                    </a:lnTo>
                    <a:lnTo>
                      <a:pt x="56" y="254"/>
                    </a:lnTo>
                    <a:lnTo>
                      <a:pt x="54" y="254"/>
                    </a:lnTo>
                    <a:lnTo>
                      <a:pt x="52" y="254"/>
                    </a:lnTo>
                    <a:lnTo>
                      <a:pt x="50" y="254"/>
                    </a:lnTo>
                    <a:lnTo>
                      <a:pt x="48" y="254"/>
                    </a:lnTo>
                    <a:lnTo>
                      <a:pt x="44" y="252"/>
                    </a:lnTo>
                    <a:lnTo>
                      <a:pt x="42" y="250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6" y="250"/>
                    </a:lnTo>
                    <a:lnTo>
                      <a:pt x="46" y="246"/>
                    </a:lnTo>
                    <a:lnTo>
                      <a:pt x="46" y="244"/>
                    </a:lnTo>
                    <a:lnTo>
                      <a:pt x="44" y="244"/>
                    </a:lnTo>
                    <a:lnTo>
                      <a:pt x="42" y="244"/>
                    </a:lnTo>
                    <a:lnTo>
                      <a:pt x="40" y="244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36" y="244"/>
                    </a:lnTo>
                    <a:lnTo>
                      <a:pt x="34" y="242"/>
                    </a:lnTo>
                    <a:lnTo>
                      <a:pt x="36" y="242"/>
                    </a:lnTo>
                    <a:lnTo>
                      <a:pt x="36" y="240"/>
                    </a:lnTo>
                    <a:lnTo>
                      <a:pt x="36" y="238"/>
                    </a:lnTo>
                    <a:lnTo>
                      <a:pt x="34" y="238"/>
                    </a:lnTo>
                    <a:lnTo>
                      <a:pt x="32" y="238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28" y="234"/>
                    </a:lnTo>
                    <a:lnTo>
                      <a:pt x="26" y="232"/>
                    </a:lnTo>
                    <a:lnTo>
                      <a:pt x="24" y="232"/>
                    </a:lnTo>
                    <a:lnTo>
                      <a:pt x="22" y="230"/>
                    </a:lnTo>
                    <a:lnTo>
                      <a:pt x="20" y="228"/>
                    </a:lnTo>
                    <a:lnTo>
                      <a:pt x="18" y="226"/>
                    </a:lnTo>
                    <a:lnTo>
                      <a:pt x="20" y="224"/>
                    </a:lnTo>
                    <a:lnTo>
                      <a:pt x="20" y="222"/>
                    </a:lnTo>
                    <a:lnTo>
                      <a:pt x="18" y="220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6" y="216"/>
                    </a:lnTo>
                    <a:lnTo>
                      <a:pt x="18" y="216"/>
                    </a:lnTo>
                    <a:lnTo>
                      <a:pt x="18" y="214"/>
                    </a:lnTo>
                    <a:lnTo>
                      <a:pt x="20" y="212"/>
                    </a:lnTo>
                    <a:lnTo>
                      <a:pt x="18" y="210"/>
                    </a:lnTo>
                    <a:lnTo>
                      <a:pt x="18" y="208"/>
                    </a:lnTo>
                    <a:lnTo>
                      <a:pt x="16" y="204"/>
                    </a:lnTo>
                    <a:lnTo>
                      <a:pt x="12" y="206"/>
                    </a:lnTo>
                    <a:lnTo>
                      <a:pt x="12" y="208"/>
                    </a:lnTo>
                    <a:lnTo>
                      <a:pt x="10" y="208"/>
                    </a:lnTo>
                    <a:lnTo>
                      <a:pt x="10" y="206"/>
                    </a:lnTo>
                    <a:lnTo>
                      <a:pt x="6" y="204"/>
                    </a:lnTo>
                    <a:lnTo>
                      <a:pt x="4" y="204"/>
                    </a:lnTo>
                    <a:lnTo>
                      <a:pt x="4" y="202"/>
                    </a:lnTo>
                    <a:lnTo>
                      <a:pt x="6" y="200"/>
                    </a:lnTo>
                    <a:lnTo>
                      <a:pt x="4" y="200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2" y="186"/>
                    </a:lnTo>
                    <a:lnTo>
                      <a:pt x="4" y="184"/>
                    </a:lnTo>
                    <a:lnTo>
                      <a:pt x="8" y="180"/>
                    </a:lnTo>
                    <a:lnTo>
                      <a:pt x="10" y="178"/>
                    </a:lnTo>
                    <a:lnTo>
                      <a:pt x="12" y="176"/>
                    </a:lnTo>
                    <a:lnTo>
                      <a:pt x="16" y="172"/>
                    </a:lnTo>
                    <a:lnTo>
                      <a:pt x="20" y="168"/>
                    </a:lnTo>
                    <a:lnTo>
                      <a:pt x="24" y="166"/>
                    </a:lnTo>
                    <a:lnTo>
                      <a:pt x="26" y="164"/>
                    </a:lnTo>
                    <a:lnTo>
                      <a:pt x="28" y="162"/>
                    </a:lnTo>
                    <a:lnTo>
                      <a:pt x="30" y="160"/>
                    </a:lnTo>
                    <a:lnTo>
                      <a:pt x="34" y="156"/>
                    </a:lnTo>
                    <a:lnTo>
                      <a:pt x="38" y="152"/>
                    </a:lnTo>
                    <a:lnTo>
                      <a:pt x="40" y="150"/>
                    </a:lnTo>
                    <a:lnTo>
                      <a:pt x="40" y="148"/>
                    </a:lnTo>
                    <a:lnTo>
                      <a:pt x="42" y="146"/>
                    </a:lnTo>
                    <a:lnTo>
                      <a:pt x="44" y="144"/>
                    </a:lnTo>
                    <a:lnTo>
                      <a:pt x="50" y="138"/>
                    </a:lnTo>
                    <a:lnTo>
                      <a:pt x="50" y="136"/>
                    </a:lnTo>
                    <a:lnTo>
                      <a:pt x="52" y="136"/>
                    </a:lnTo>
                    <a:lnTo>
                      <a:pt x="54" y="134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8" y="130"/>
                    </a:lnTo>
                    <a:lnTo>
                      <a:pt x="58" y="128"/>
                    </a:lnTo>
                    <a:lnTo>
                      <a:pt x="62" y="126"/>
                    </a:lnTo>
                    <a:lnTo>
                      <a:pt x="64" y="124"/>
                    </a:lnTo>
                    <a:lnTo>
                      <a:pt x="68" y="120"/>
                    </a:lnTo>
                    <a:lnTo>
                      <a:pt x="70" y="120"/>
                    </a:lnTo>
                    <a:lnTo>
                      <a:pt x="72" y="118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8" y="112"/>
                    </a:lnTo>
                    <a:lnTo>
                      <a:pt x="80" y="110"/>
                    </a:lnTo>
                    <a:lnTo>
                      <a:pt x="82" y="108"/>
                    </a:lnTo>
                    <a:lnTo>
                      <a:pt x="84" y="106"/>
                    </a:lnTo>
                    <a:lnTo>
                      <a:pt x="88" y="100"/>
                    </a:lnTo>
                    <a:lnTo>
                      <a:pt x="90" y="98"/>
                    </a:lnTo>
                    <a:lnTo>
                      <a:pt x="92" y="96"/>
                    </a:lnTo>
                    <a:lnTo>
                      <a:pt x="94" y="94"/>
                    </a:lnTo>
                    <a:lnTo>
                      <a:pt x="96" y="92"/>
                    </a:lnTo>
                    <a:lnTo>
                      <a:pt x="98" y="90"/>
                    </a:lnTo>
                    <a:lnTo>
                      <a:pt x="100" y="88"/>
                    </a:lnTo>
                    <a:lnTo>
                      <a:pt x="104" y="84"/>
                    </a:lnTo>
                    <a:lnTo>
                      <a:pt x="108" y="80"/>
                    </a:lnTo>
                    <a:lnTo>
                      <a:pt x="110" y="78"/>
                    </a:lnTo>
                    <a:lnTo>
                      <a:pt x="112" y="76"/>
                    </a:lnTo>
                    <a:lnTo>
                      <a:pt x="114" y="74"/>
                    </a:lnTo>
                    <a:lnTo>
                      <a:pt x="120" y="70"/>
                    </a:lnTo>
                    <a:lnTo>
                      <a:pt x="122" y="68"/>
                    </a:lnTo>
                    <a:lnTo>
                      <a:pt x="124" y="66"/>
                    </a:lnTo>
                    <a:lnTo>
                      <a:pt x="130" y="60"/>
                    </a:lnTo>
                    <a:lnTo>
                      <a:pt x="132" y="58"/>
                    </a:lnTo>
                    <a:lnTo>
                      <a:pt x="136" y="52"/>
                    </a:lnTo>
                    <a:lnTo>
                      <a:pt x="140" y="48"/>
                    </a:lnTo>
                    <a:lnTo>
                      <a:pt x="142" y="46"/>
                    </a:lnTo>
                    <a:lnTo>
                      <a:pt x="144" y="44"/>
                    </a:lnTo>
                    <a:lnTo>
                      <a:pt x="146" y="42"/>
                    </a:lnTo>
                    <a:lnTo>
                      <a:pt x="148" y="40"/>
                    </a:lnTo>
                    <a:lnTo>
                      <a:pt x="152" y="36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8" y="30"/>
                    </a:lnTo>
                    <a:lnTo>
                      <a:pt x="162" y="24"/>
                    </a:lnTo>
                    <a:lnTo>
                      <a:pt x="164" y="24"/>
                    </a:lnTo>
                    <a:lnTo>
                      <a:pt x="166" y="24"/>
                    </a:lnTo>
                    <a:lnTo>
                      <a:pt x="166" y="22"/>
                    </a:lnTo>
                    <a:lnTo>
                      <a:pt x="168" y="22"/>
                    </a:lnTo>
                    <a:lnTo>
                      <a:pt x="166" y="20"/>
                    </a:lnTo>
                    <a:lnTo>
                      <a:pt x="164" y="18"/>
                    </a:lnTo>
                    <a:lnTo>
                      <a:pt x="160" y="14"/>
                    </a:lnTo>
                    <a:lnTo>
                      <a:pt x="160" y="12"/>
                    </a:lnTo>
                    <a:lnTo>
                      <a:pt x="168" y="4"/>
                    </a:lnTo>
                    <a:lnTo>
                      <a:pt x="172" y="0"/>
                    </a:lnTo>
                    <a:lnTo>
                      <a:pt x="176" y="4"/>
                    </a:lnTo>
                    <a:lnTo>
                      <a:pt x="178" y="4"/>
                    </a:lnTo>
                    <a:lnTo>
                      <a:pt x="174" y="6"/>
                    </a:lnTo>
                    <a:lnTo>
                      <a:pt x="174" y="8"/>
                    </a:lnTo>
                    <a:lnTo>
                      <a:pt x="172" y="8"/>
                    </a:lnTo>
                    <a:lnTo>
                      <a:pt x="178" y="14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0" y="20"/>
                    </a:lnTo>
                    <a:lnTo>
                      <a:pt x="170" y="2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0" name="Freeform 140">
                <a:extLst>
                  <a:ext uri="{FF2B5EF4-FFF2-40B4-BE49-F238E27FC236}">
                    <a16:creationId xmlns:a16="http://schemas.microsoft.com/office/drawing/2014/main" id="{94DDDB6F-C421-A9FA-68F6-3382D6620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2324100"/>
                <a:ext cx="374650" cy="425450"/>
              </a:xfrm>
              <a:custGeom>
                <a:avLst/>
                <a:gdLst>
                  <a:gd name="T0" fmla="*/ 236 w 236"/>
                  <a:gd name="T1" fmla="*/ 18 h 268"/>
                  <a:gd name="T2" fmla="*/ 236 w 236"/>
                  <a:gd name="T3" fmla="*/ 28 h 268"/>
                  <a:gd name="T4" fmla="*/ 236 w 236"/>
                  <a:gd name="T5" fmla="*/ 40 h 268"/>
                  <a:gd name="T6" fmla="*/ 236 w 236"/>
                  <a:gd name="T7" fmla="*/ 68 h 268"/>
                  <a:gd name="T8" fmla="*/ 234 w 236"/>
                  <a:gd name="T9" fmla="*/ 92 h 268"/>
                  <a:gd name="T10" fmla="*/ 234 w 236"/>
                  <a:gd name="T11" fmla="*/ 124 h 268"/>
                  <a:gd name="T12" fmla="*/ 234 w 236"/>
                  <a:gd name="T13" fmla="*/ 140 h 268"/>
                  <a:gd name="T14" fmla="*/ 234 w 236"/>
                  <a:gd name="T15" fmla="*/ 172 h 268"/>
                  <a:gd name="T16" fmla="*/ 234 w 236"/>
                  <a:gd name="T17" fmla="*/ 190 h 268"/>
                  <a:gd name="T18" fmla="*/ 236 w 236"/>
                  <a:gd name="T19" fmla="*/ 210 h 268"/>
                  <a:gd name="T20" fmla="*/ 236 w 236"/>
                  <a:gd name="T21" fmla="*/ 244 h 268"/>
                  <a:gd name="T22" fmla="*/ 236 w 236"/>
                  <a:gd name="T23" fmla="*/ 260 h 268"/>
                  <a:gd name="T24" fmla="*/ 234 w 236"/>
                  <a:gd name="T25" fmla="*/ 268 h 268"/>
                  <a:gd name="T26" fmla="*/ 224 w 236"/>
                  <a:gd name="T27" fmla="*/ 268 h 268"/>
                  <a:gd name="T28" fmla="*/ 204 w 236"/>
                  <a:gd name="T29" fmla="*/ 268 h 268"/>
                  <a:gd name="T30" fmla="*/ 164 w 236"/>
                  <a:gd name="T31" fmla="*/ 266 h 268"/>
                  <a:gd name="T32" fmla="*/ 142 w 236"/>
                  <a:gd name="T33" fmla="*/ 266 h 268"/>
                  <a:gd name="T34" fmla="*/ 122 w 236"/>
                  <a:gd name="T35" fmla="*/ 266 h 268"/>
                  <a:gd name="T36" fmla="*/ 110 w 236"/>
                  <a:gd name="T37" fmla="*/ 266 h 268"/>
                  <a:gd name="T38" fmla="*/ 86 w 236"/>
                  <a:gd name="T39" fmla="*/ 268 h 268"/>
                  <a:gd name="T40" fmla="*/ 72 w 236"/>
                  <a:gd name="T41" fmla="*/ 266 h 268"/>
                  <a:gd name="T42" fmla="*/ 60 w 236"/>
                  <a:gd name="T43" fmla="*/ 266 h 268"/>
                  <a:gd name="T44" fmla="*/ 42 w 236"/>
                  <a:gd name="T45" fmla="*/ 266 h 268"/>
                  <a:gd name="T46" fmla="*/ 32 w 236"/>
                  <a:gd name="T47" fmla="*/ 266 h 268"/>
                  <a:gd name="T48" fmla="*/ 30 w 236"/>
                  <a:gd name="T49" fmla="*/ 258 h 268"/>
                  <a:gd name="T50" fmla="*/ 28 w 236"/>
                  <a:gd name="T51" fmla="*/ 244 h 268"/>
                  <a:gd name="T52" fmla="*/ 26 w 236"/>
                  <a:gd name="T53" fmla="*/ 232 h 268"/>
                  <a:gd name="T54" fmla="*/ 22 w 236"/>
                  <a:gd name="T55" fmla="*/ 218 h 268"/>
                  <a:gd name="T56" fmla="*/ 20 w 236"/>
                  <a:gd name="T57" fmla="*/ 206 h 268"/>
                  <a:gd name="T58" fmla="*/ 18 w 236"/>
                  <a:gd name="T59" fmla="*/ 196 h 268"/>
                  <a:gd name="T60" fmla="*/ 18 w 236"/>
                  <a:gd name="T61" fmla="*/ 184 h 268"/>
                  <a:gd name="T62" fmla="*/ 18 w 236"/>
                  <a:gd name="T63" fmla="*/ 174 h 268"/>
                  <a:gd name="T64" fmla="*/ 14 w 236"/>
                  <a:gd name="T65" fmla="*/ 158 h 268"/>
                  <a:gd name="T66" fmla="*/ 12 w 236"/>
                  <a:gd name="T67" fmla="*/ 144 h 268"/>
                  <a:gd name="T68" fmla="*/ 10 w 236"/>
                  <a:gd name="T69" fmla="*/ 136 h 268"/>
                  <a:gd name="T70" fmla="*/ 8 w 236"/>
                  <a:gd name="T71" fmla="*/ 126 h 268"/>
                  <a:gd name="T72" fmla="*/ 6 w 236"/>
                  <a:gd name="T73" fmla="*/ 106 h 268"/>
                  <a:gd name="T74" fmla="*/ 2 w 236"/>
                  <a:gd name="T75" fmla="*/ 84 h 268"/>
                  <a:gd name="T76" fmla="*/ 12 w 236"/>
                  <a:gd name="T77" fmla="*/ 66 h 268"/>
                  <a:gd name="T78" fmla="*/ 42 w 236"/>
                  <a:gd name="T79" fmla="*/ 58 h 268"/>
                  <a:gd name="T80" fmla="*/ 58 w 236"/>
                  <a:gd name="T81" fmla="*/ 52 h 268"/>
                  <a:gd name="T82" fmla="*/ 74 w 236"/>
                  <a:gd name="T83" fmla="*/ 46 h 268"/>
                  <a:gd name="T84" fmla="*/ 80 w 236"/>
                  <a:gd name="T85" fmla="*/ 34 h 268"/>
                  <a:gd name="T86" fmla="*/ 86 w 236"/>
                  <a:gd name="T87" fmla="*/ 28 h 268"/>
                  <a:gd name="T88" fmla="*/ 92 w 236"/>
                  <a:gd name="T89" fmla="*/ 40 h 268"/>
                  <a:gd name="T90" fmla="*/ 112 w 236"/>
                  <a:gd name="T91" fmla="*/ 32 h 268"/>
                  <a:gd name="T92" fmla="*/ 116 w 236"/>
                  <a:gd name="T93" fmla="*/ 32 h 268"/>
                  <a:gd name="T94" fmla="*/ 122 w 236"/>
                  <a:gd name="T95" fmla="*/ 26 h 268"/>
                  <a:gd name="T96" fmla="*/ 130 w 236"/>
                  <a:gd name="T97" fmla="*/ 24 h 268"/>
                  <a:gd name="T98" fmla="*/ 158 w 236"/>
                  <a:gd name="T99" fmla="*/ 14 h 268"/>
                  <a:gd name="T100" fmla="*/ 174 w 236"/>
                  <a:gd name="T101" fmla="*/ 6 h 268"/>
                  <a:gd name="T102" fmla="*/ 202 w 236"/>
                  <a:gd name="T103" fmla="*/ 0 h 268"/>
                  <a:gd name="T104" fmla="*/ 222 w 236"/>
                  <a:gd name="T105" fmla="*/ 0 h 268"/>
                  <a:gd name="T106" fmla="*/ 236 w 236"/>
                  <a:gd name="T107" fmla="*/ 2 h 268"/>
                  <a:gd name="T108" fmla="*/ 228 w 236"/>
                  <a:gd name="T109" fmla="*/ 14 h 268"/>
                  <a:gd name="T110" fmla="*/ 230 w 236"/>
                  <a:gd name="T111" fmla="*/ 2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6" h="268">
                    <a:moveTo>
                      <a:pt x="230" y="20"/>
                    </a:moveTo>
                    <a:lnTo>
                      <a:pt x="232" y="20"/>
                    </a:lnTo>
                    <a:lnTo>
                      <a:pt x="234" y="20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36" y="20"/>
                    </a:lnTo>
                    <a:lnTo>
                      <a:pt x="236" y="22"/>
                    </a:lnTo>
                    <a:lnTo>
                      <a:pt x="236" y="24"/>
                    </a:lnTo>
                    <a:lnTo>
                      <a:pt x="236" y="26"/>
                    </a:lnTo>
                    <a:lnTo>
                      <a:pt x="236" y="28"/>
                    </a:lnTo>
                    <a:lnTo>
                      <a:pt x="236" y="30"/>
                    </a:lnTo>
                    <a:lnTo>
                      <a:pt x="236" y="32"/>
                    </a:lnTo>
                    <a:lnTo>
                      <a:pt x="236" y="36"/>
                    </a:lnTo>
                    <a:lnTo>
                      <a:pt x="236" y="38"/>
                    </a:lnTo>
                    <a:lnTo>
                      <a:pt x="236" y="40"/>
                    </a:lnTo>
                    <a:lnTo>
                      <a:pt x="236" y="44"/>
                    </a:lnTo>
                    <a:lnTo>
                      <a:pt x="236" y="50"/>
                    </a:lnTo>
                    <a:lnTo>
                      <a:pt x="236" y="60"/>
                    </a:lnTo>
                    <a:lnTo>
                      <a:pt x="236" y="64"/>
                    </a:lnTo>
                    <a:lnTo>
                      <a:pt x="236" y="68"/>
                    </a:lnTo>
                    <a:lnTo>
                      <a:pt x="236" y="74"/>
                    </a:lnTo>
                    <a:lnTo>
                      <a:pt x="234" y="80"/>
                    </a:lnTo>
                    <a:lnTo>
                      <a:pt x="234" y="82"/>
                    </a:lnTo>
                    <a:lnTo>
                      <a:pt x="234" y="88"/>
                    </a:lnTo>
                    <a:lnTo>
                      <a:pt x="234" y="92"/>
                    </a:lnTo>
                    <a:lnTo>
                      <a:pt x="234" y="96"/>
                    </a:lnTo>
                    <a:lnTo>
                      <a:pt x="234" y="108"/>
                    </a:lnTo>
                    <a:lnTo>
                      <a:pt x="234" y="110"/>
                    </a:lnTo>
                    <a:lnTo>
                      <a:pt x="234" y="122"/>
                    </a:lnTo>
                    <a:lnTo>
                      <a:pt x="234" y="124"/>
                    </a:lnTo>
                    <a:lnTo>
                      <a:pt x="234" y="130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4" y="150"/>
                    </a:lnTo>
                    <a:lnTo>
                      <a:pt x="234" y="152"/>
                    </a:lnTo>
                    <a:lnTo>
                      <a:pt x="234" y="156"/>
                    </a:lnTo>
                    <a:lnTo>
                      <a:pt x="234" y="172"/>
                    </a:lnTo>
                    <a:lnTo>
                      <a:pt x="234" y="176"/>
                    </a:lnTo>
                    <a:lnTo>
                      <a:pt x="234" y="184"/>
                    </a:lnTo>
                    <a:lnTo>
                      <a:pt x="234" y="186"/>
                    </a:lnTo>
                    <a:lnTo>
                      <a:pt x="234" y="188"/>
                    </a:lnTo>
                    <a:lnTo>
                      <a:pt x="234" y="190"/>
                    </a:lnTo>
                    <a:lnTo>
                      <a:pt x="234" y="192"/>
                    </a:lnTo>
                    <a:lnTo>
                      <a:pt x="234" y="200"/>
                    </a:lnTo>
                    <a:lnTo>
                      <a:pt x="236" y="200"/>
                    </a:lnTo>
                    <a:lnTo>
                      <a:pt x="236" y="208"/>
                    </a:lnTo>
                    <a:lnTo>
                      <a:pt x="236" y="210"/>
                    </a:lnTo>
                    <a:lnTo>
                      <a:pt x="236" y="218"/>
                    </a:lnTo>
                    <a:lnTo>
                      <a:pt x="236" y="226"/>
                    </a:lnTo>
                    <a:lnTo>
                      <a:pt x="236" y="234"/>
                    </a:lnTo>
                    <a:lnTo>
                      <a:pt x="236" y="240"/>
                    </a:lnTo>
                    <a:lnTo>
                      <a:pt x="236" y="244"/>
                    </a:lnTo>
                    <a:lnTo>
                      <a:pt x="236" y="246"/>
                    </a:lnTo>
                    <a:lnTo>
                      <a:pt x="236" y="250"/>
                    </a:lnTo>
                    <a:lnTo>
                      <a:pt x="236" y="252"/>
                    </a:lnTo>
                    <a:lnTo>
                      <a:pt x="236" y="254"/>
                    </a:lnTo>
                    <a:lnTo>
                      <a:pt x="236" y="260"/>
                    </a:lnTo>
                    <a:lnTo>
                      <a:pt x="236" y="262"/>
                    </a:lnTo>
                    <a:lnTo>
                      <a:pt x="236" y="264"/>
                    </a:lnTo>
                    <a:lnTo>
                      <a:pt x="236" y="266"/>
                    </a:lnTo>
                    <a:lnTo>
                      <a:pt x="236" y="268"/>
                    </a:lnTo>
                    <a:lnTo>
                      <a:pt x="234" y="268"/>
                    </a:lnTo>
                    <a:lnTo>
                      <a:pt x="232" y="268"/>
                    </a:lnTo>
                    <a:lnTo>
                      <a:pt x="230" y="268"/>
                    </a:lnTo>
                    <a:lnTo>
                      <a:pt x="228" y="268"/>
                    </a:lnTo>
                    <a:lnTo>
                      <a:pt x="226" y="268"/>
                    </a:lnTo>
                    <a:lnTo>
                      <a:pt x="224" y="268"/>
                    </a:lnTo>
                    <a:lnTo>
                      <a:pt x="222" y="268"/>
                    </a:lnTo>
                    <a:lnTo>
                      <a:pt x="220" y="268"/>
                    </a:lnTo>
                    <a:lnTo>
                      <a:pt x="216" y="268"/>
                    </a:lnTo>
                    <a:lnTo>
                      <a:pt x="214" y="268"/>
                    </a:lnTo>
                    <a:lnTo>
                      <a:pt x="204" y="268"/>
                    </a:lnTo>
                    <a:lnTo>
                      <a:pt x="200" y="268"/>
                    </a:lnTo>
                    <a:lnTo>
                      <a:pt x="196" y="268"/>
                    </a:lnTo>
                    <a:lnTo>
                      <a:pt x="180" y="268"/>
                    </a:lnTo>
                    <a:lnTo>
                      <a:pt x="170" y="266"/>
                    </a:lnTo>
                    <a:lnTo>
                      <a:pt x="164" y="266"/>
                    </a:lnTo>
                    <a:lnTo>
                      <a:pt x="158" y="266"/>
                    </a:lnTo>
                    <a:lnTo>
                      <a:pt x="156" y="266"/>
                    </a:lnTo>
                    <a:lnTo>
                      <a:pt x="150" y="266"/>
                    </a:lnTo>
                    <a:lnTo>
                      <a:pt x="148" y="266"/>
                    </a:lnTo>
                    <a:lnTo>
                      <a:pt x="142" y="266"/>
                    </a:lnTo>
                    <a:lnTo>
                      <a:pt x="132" y="266"/>
                    </a:lnTo>
                    <a:lnTo>
                      <a:pt x="128" y="266"/>
                    </a:lnTo>
                    <a:lnTo>
                      <a:pt x="126" y="266"/>
                    </a:lnTo>
                    <a:lnTo>
                      <a:pt x="124" y="266"/>
                    </a:lnTo>
                    <a:lnTo>
                      <a:pt x="122" y="266"/>
                    </a:lnTo>
                    <a:lnTo>
                      <a:pt x="120" y="266"/>
                    </a:lnTo>
                    <a:lnTo>
                      <a:pt x="118" y="266"/>
                    </a:lnTo>
                    <a:lnTo>
                      <a:pt x="116" y="266"/>
                    </a:lnTo>
                    <a:lnTo>
                      <a:pt x="114" y="266"/>
                    </a:lnTo>
                    <a:lnTo>
                      <a:pt x="110" y="266"/>
                    </a:lnTo>
                    <a:lnTo>
                      <a:pt x="104" y="266"/>
                    </a:lnTo>
                    <a:lnTo>
                      <a:pt x="98" y="266"/>
                    </a:lnTo>
                    <a:lnTo>
                      <a:pt x="92" y="266"/>
                    </a:lnTo>
                    <a:lnTo>
                      <a:pt x="86" y="266"/>
                    </a:lnTo>
                    <a:lnTo>
                      <a:pt x="86" y="268"/>
                    </a:lnTo>
                    <a:lnTo>
                      <a:pt x="84" y="268"/>
                    </a:lnTo>
                    <a:lnTo>
                      <a:pt x="80" y="268"/>
                    </a:lnTo>
                    <a:lnTo>
                      <a:pt x="80" y="266"/>
                    </a:lnTo>
                    <a:lnTo>
                      <a:pt x="74" y="266"/>
                    </a:lnTo>
                    <a:lnTo>
                      <a:pt x="72" y="266"/>
                    </a:lnTo>
                    <a:lnTo>
                      <a:pt x="70" y="266"/>
                    </a:lnTo>
                    <a:lnTo>
                      <a:pt x="68" y="266"/>
                    </a:lnTo>
                    <a:lnTo>
                      <a:pt x="68" y="266"/>
                    </a:lnTo>
                    <a:lnTo>
                      <a:pt x="64" y="266"/>
                    </a:lnTo>
                    <a:lnTo>
                      <a:pt x="60" y="266"/>
                    </a:lnTo>
                    <a:lnTo>
                      <a:pt x="50" y="266"/>
                    </a:lnTo>
                    <a:lnTo>
                      <a:pt x="48" y="266"/>
                    </a:lnTo>
                    <a:lnTo>
                      <a:pt x="46" y="266"/>
                    </a:lnTo>
                    <a:lnTo>
                      <a:pt x="44" y="266"/>
                    </a:lnTo>
                    <a:lnTo>
                      <a:pt x="42" y="266"/>
                    </a:lnTo>
                    <a:lnTo>
                      <a:pt x="40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4" y="266"/>
                    </a:lnTo>
                    <a:lnTo>
                      <a:pt x="32" y="266"/>
                    </a:lnTo>
                    <a:lnTo>
                      <a:pt x="32" y="264"/>
                    </a:lnTo>
                    <a:lnTo>
                      <a:pt x="30" y="264"/>
                    </a:lnTo>
                    <a:lnTo>
                      <a:pt x="30" y="262"/>
                    </a:lnTo>
                    <a:lnTo>
                      <a:pt x="30" y="260"/>
                    </a:lnTo>
                    <a:lnTo>
                      <a:pt x="30" y="258"/>
                    </a:lnTo>
                    <a:lnTo>
                      <a:pt x="30" y="256"/>
                    </a:lnTo>
                    <a:lnTo>
                      <a:pt x="30" y="254"/>
                    </a:lnTo>
                    <a:lnTo>
                      <a:pt x="28" y="252"/>
                    </a:lnTo>
                    <a:lnTo>
                      <a:pt x="28" y="250"/>
                    </a:lnTo>
                    <a:lnTo>
                      <a:pt x="28" y="244"/>
                    </a:lnTo>
                    <a:lnTo>
                      <a:pt x="28" y="242"/>
                    </a:lnTo>
                    <a:lnTo>
                      <a:pt x="26" y="240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6" y="232"/>
                    </a:lnTo>
                    <a:lnTo>
                      <a:pt x="24" y="230"/>
                    </a:lnTo>
                    <a:lnTo>
                      <a:pt x="24" y="228"/>
                    </a:lnTo>
                    <a:lnTo>
                      <a:pt x="24" y="224"/>
                    </a:lnTo>
                    <a:lnTo>
                      <a:pt x="24" y="220"/>
                    </a:lnTo>
                    <a:lnTo>
                      <a:pt x="22" y="218"/>
                    </a:lnTo>
                    <a:lnTo>
                      <a:pt x="22" y="212"/>
                    </a:lnTo>
                    <a:lnTo>
                      <a:pt x="22" y="210"/>
                    </a:lnTo>
                    <a:lnTo>
                      <a:pt x="22" y="206"/>
                    </a:lnTo>
                    <a:lnTo>
                      <a:pt x="20" y="206"/>
                    </a:lnTo>
                    <a:lnTo>
                      <a:pt x="20" y="206"/>
                    </a:lnTo>
                    <a:lnTo>
                      <a:pt x="20" y="204"/>
                    </a:lnTo>
                    <a:lnTo>
                      <a:pt x="20" y="202"/>
                    </a:lnTo>
                    <a:lnTo>
                      <a:pt x="20" y="200"/>
                    </a:lnTo>
                    <a:lnTo>
                      <a:pt x="20" y="198"/>
                    </a:lnTo>
                    <a:lnTo>
                      <a:pt x="18" y="196"/>
                    </a:lnTo>
                    <a:lnTo>
                      <a:pt x="18" y="194"/>
                    </a:lnTo>
                    <a:lnTo>
                      <a:pt x="18" y="190"/>
                    </a:lnTo>
                    <a:lnTo>
                      <a:pt x="18" y="188"/>
                    </a:lnTo>
                    <a:lnTo>
                      <a:pt x="18" y="186"/>
                    </a:lnTo>
                    <a:lnTo>
                      <a:pt x="18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8" y="178"/>
                    </a:lnTo>
                    <a:lnTo>
                      <a:pt x="18" y="176"/>
                    </a:lnTo>
                    <a:lnTo>
                      <a:pt x="18" y="174"/>
                    </a:lnTo>
                    <a:lnTo>
                      <a:pt x="16" y="170"/>
                    </a:lnTo>
                    <a:lnTo>
                      <a:pt x="16" y="168"/>
                    </a:lnTo>
                    <a:lnTo>
                      <a:pt x="16" y="162"/>
                    </a:lnTo>
                    <a:lnTo>
                      <a:pt x="16" y="160"/>
                    </a:lnTo>
                    <a:lnTo>
                      <a:pt x="14" y="158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46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8" y="126"/>
                    </a:lnTo>
                    <a:lnTo>
                      <a:pt x="8" y="120"/>
                    </a:lnTo>
                    <a:lnTo>
                      <a:pt x="8" y="118"/>
                    </a:lnTo>
                    <a:lnTo>
                      <a:pt x="6" y="114"/>
                    </a:lnTo>
                    <a:lnTo>
                      <a:pt x="6" y="110"/>
                    </a:lnTo>
                    <a:lnTo>
                      <a:pt x="6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10" y="68"/>
                    </a:lnTo>
                    <a:lnTo>
                      <a:pt x="12" y="66"/>
                    </a:lnTo>
                    <a:lnTo>
                      <a:pt x="14" y="66"/>
                    </a:lnTo>
                    <a:lnTo>
                      <a:pt x="22" y="62"/>
                    </a:lnTo>
                    <a:lnTo>
                      <a:pt x="30" y="62"/>
                    </a:lnTo>
                    <a:lnTo>
                      <a:pt x="34" y="60"/>
                    </a:lnTo>
                    <a:lnTo>
                      <a:pt x="42" y="58"/>
                    </a:lnTo>
                    <a:lnTo>
                      <a:pt x="46" y="56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62" y="50"/>
                    </a:lnTo>
                    <a:lnTo>
                      <a:pt x="68" y="50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4" y="46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4" y="34"/>
                    </a:lnTo>
                    <a:lnTo>
                      <a:pt x="78" y="34"/>
                    </a:lnTo>
                    <a:lnTo>
                      <a:pt x="80" y="34"/>
                    </a:lnTo>
                    <a:lnTo>
                      <a:pt x="80" y="22"/>
                    </a:lnTo>
                    <a:lnTo>
                      <a:pt x="82" y="22"/>
                    </a:lnTo>
                    <a:lnTo>
                      <a:pt x="84" y="22"/>
                    </a:lnTo>
                    <a:lnTo>
                      <a:pt x="86" y="22"/>
                    </a:lnTo>
                    <a:lnTo>
                      <a:pt x="86" y="28"/>
                    </a:lnTo>
                    <a:lnTo>
                      <a:pt x="92" y="28"/>
                    </a:lnTo>
                    <a:lnTo>
                      <a:pt x="94" y="34"/>
                    </a:lnTo>
                    <a:lnTo>
                      <a:pt x="94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8" y="38"/>
                    </a:lnTo>
                    <a:lnTo>
                      <a:pt x="108" y="34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2" y="32"/>
                    </a:lnTo>
                    <a:lnTo>
                      <a:pt x="112" y="30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6" y="32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22" y="28"/>
                    </a:lnTo>
                    <a:lnTo>
                      <a:pt x="122" y="26"/>
                    </a:lnTo>
                    <a:lnTo>
                      <a:pt x="124" y="26"/>
                    </a:lnTo>
                    <a:lnTo>
                      <a:pt x="126" y="26"/>
                    </a:lnTo>
                    <a:lnTo>
                      <a:pt x="126" y="24"/>
                    </a:lnTo>
                    <a:lnTo>
                      <a:pt x="128" y="24"/>
                    </a:lnTo>
                    <a:lnTo>
                      <a:pt x="130" y="24"/>
                    </a:lnTo>
                    <a:lnTo>
                      <a:pt x="132" y="22"/>
                    </a:lnTo>
                    <a:lnTo>
                      <a:pt x="136" y="20"/>
                    </a:lnTo>
                    <a:lnTo>
                      <a:pt x="148" y="16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2"/>
                    </a:lnTo>
                    <a:lnTo>
                      <a:pt x="164" y="10"/>
                    </a:lnTo>
                    <a:lnTo>
                      <a:pt x="166" y="10"/>
                    </a:lnTo>
                    <a:lnTo>
                      <a:pt x="170" y="8"/>
                    </a:lnTo>
                    <a:lnTo>
                      <a:pt x="174" y="6"/>
                    </a:lnTo>
                    <a:lnTo>
                      <a:pt x="180" y="4"/>
                    </a:lnTo>
                    <a:lnTo>
                      <a:pt x="184" y="2"/>
                    </a:lnTo>
                    <a:lnTo>
                      <a:pt x="186" y="0"/>
                    </a:lnTo>
                    <a:lnTo>
                      <a:pt x="190" y="0"/>
                    </a:lnTo>
                    <a:lnTo>
                      <a:pt x="202" y="0"/>
                    </a:lnTo>
                    <a:lnTo>
                      <a:pt x="206" y="0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22" y="0"/>
                    </a:lnTo>
                    <a:lnTo>
                      <a:pt x="224" y="0"/>
                    </a:lnTo>
                    <a:lnTo>
                      <a:pt x="226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8"/>
                    </a:lnTo>
                    <a:lnTo>
                      <a:pt x="236" y="12"/>
                    </a:lnTo>
                    <a:lnTo>
                      <a:pt x="236" y="14"/>
                    </a:lnTo>
                    <a:lnTo>
                      <a:pt x="228" y="14"/>
                    </a:lnTo>
                    <a:lnTo>
                      <a:pt x="230" y="14"/>
                    </a:lnTo>
                    <a:lnTo>
                      <a:pt x="230" y="16"/>
                    </a:lnTo>
                    <a:lnTo>
                      <a:pt x="230" y="18"/>
                    </a:lnTo>
                    <a:lnTo>
                      <a:pt x="230" y="20"/>
                    </a:lnTo>
                    <a:lnTo>
                      <a:pt x="230" y="2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1" name="Freeform 143">
                <a:extLst>
                  <a:ext uri="{FF2B5EF4-FFF2-40B4-BE49-F238E27FC236}">
                    <a16:creationId xmlns:a16="http://schemas.microsoft.com/office/drawing/2014/main" id="{02D108AF-2279-603B-6919-02E13491E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263" y="184150"/>
                <a:ext cx="400050" cy="423863"/>
              </a:xfrm>
              <a:custGeom>
                <a:avLst/>
                <a:gdLst>
                  <a:gd name="T0" fmla="*/ 152 w 252"/>
                  <a:gd name="T1" fmla="*/ 7 h 267"/>
                  <a:gd name="T2" fmla="*/ 154 w 252"/>
                  <a:gd name="T3" fmla="*/ 17 h 267"/>
                  <a:gd name="T4" fmla="*/ 162 w 252"/>
                  <a:gd name="T5" fmla="*/ 29 h 267"/>
                  <a:gd name="T6" fmla="*/ 168 w 252"/>
                  <a:gd name="T7" fmla="*/ 41 h 267"/>
                  <a:gd name="T8" fmla="*/ 172 w 252"/>
                  <a:gd name="T9" fmla="*/ 49 h 267"/>
                  <a:gd name="T10" fmla="*/ 198 w 252"/>
                  <a:gd name="T11" fmla="*/ 57 h 267"/>
                  <a:gd name="T12" fmla="*/ 204 w 252"/>
                  <a:gd name="T13" fmla="*/ 65 h 267"/>
                  <a:gd name="T14" fmla="*/ 220 w 252"/>
                  <a:gd name="T15" fmla="*/ 63 h 267"/>
                  <a:gd name="T16" fmla="*/ 224 w 252"/>
                  <a:gd name="T17" fmla="*/ 59 h 267"/>
                  <a:gd name="T18" fmla="*/ 234 w 252"/>
                  <a:gd name="T19" fmla="*/ 65 h 267"/>
                  <a:gd name="T20" fmla="*/ 234 w 252"/>
                  <a:gd name="T21" fmla="*/ 79 h 267"/>
                  <a:gd name="T22" fmla="*/ 234 w 252"/>
                  <a:gd name="T23" fmla="*/ 95 h 267"/>
                  <a:gd name="T24" fmla="*/ 240 w 252"/>
                  <a:gd name="T25" fmla="*/ 107 h 267"/>
                  <a:gd name="T26" fmla="*/ 244 w 252"/>
                  <a:gd name="T27" fmla="*/ 115 h 267"/>
                  <a:gd name="T28" fmla="*/ 246 w 252"/>
                  <a:gd name="T29" fmla="*/ 125 h 267"/>
                  <a:gd name="T30" fmla="*/ 250 w 252"/>
                  <a:gd name="T31" fmla="*/ 153 h 267"/>
                  <a:gd name="T32" fmla="*/ 222 w 252"/>
                  <a:gd name="T33" fmla="*/ 161 h 267"/>
                  <a:gd name="T34" fmla="*/ 220 w 252"/>
                  <a:gd name="T35" fmla="*/ 175 h 267"/>
                  <a:gd name="T36" fmla="*/ 224 w 252"/>
                  <a:gd name="T37" fmla="*/ 187 h 267"/>
                  <a:gd name="T38" fmla="*/ 220 w 252"/>
                  <a:gd name="T39" fmla="*/ 201 h 267"/>
                  <a:gd name="T40" fmla="*/ 206 w 252"/>
                  <a:gd name="T41" fmla="*/ 205 h 267"/>
                  <a:gd name="T42" fmla="*/ 194 w 252"/>
                  <a:gd name="T43" fmla="*/ 203 h 267"/>
                  <a:gd name="T44" fmla="*/ 180 w 252"/>
                  <a:gd name="T45" fmla="*/ 203 h 267"/>
                  <a:gd name="T46" fmla="*/ 172 w 252"/>
                  <a:gd name="T47" fmla="*/ 197 h 267"/>
                  <a:gd name="T48" fmla="*/ 160 w 252"/>
                  <a:gd name="T49" fmla="*/ 195 h 267"/>
                  <a:gd name="T50" fmla="*/ 148 w 252"/>
                  <a:gd name="T51" fmla="*/ 193 h 267"/>
                  <a:gd name="T52" fmla="*/ 138 w 252"/>
                  <a:gd name="T53" fmla="*/ 199 h 267"/>
                  <a:gd name="T54" fmla="*/ 130 w 252"/>
                  <a:gd name="T55" fmla="*/ 207 h 267"/>
                  <a:gd name="T56" fmla="*/ 122 w 252"/>
                  <a:gd name="T57" fmla="*/ 215 h 267"/>
                  <a:gd name="T58" fmla="*/ 120 w 252"/>
                  <a:gd name="T59" fmla="*/ 229 h 267"/>
                  <a:gd name="T60" fmla="*/ 114 w 252"/>
                  <a:gd name="T61" fmla="*/ 239 h 267"/>
                  <a:gd name="T62" fmla="*/ 100 w 252"/>
                  <a:gd name="T63" fmla="*/ 245 h 267"/>
                  <a:gd name="T64" fmla="*/ 96 w 252"/>
                  <a:gd name="T65" fmla="*/ 255 h 267"/>
                  <a:gd name="T66" fmla="*/ 90 w 252"/>
                  <a:gd name="T67" fmla="*/ 261 h 267"/>
                  <a:gd name="T68" fmla="*/ 84 w 252"/>
                  <a:gd name="T69" fmla="*/ 267 h 267"/>
                  <a:gd name="T70" fmla="*/ 74 w 252"/>
                  <a:gd name="T71" fmla="*/ 261 h 267"/>
                  <a:gd name="T72" fmla="*/ 66 w 252"/>
                  <a:gd name="T73" fmla="*/ 255 h 267"/>
                  <a:gd name="T74" fmla="*/ 56 w 252"/>
                  <a:gd name="T75" fmla="*/ 257 h 267"/>
                  <a:gd name="T76" fmla="*/ 42 w 252"/>
                  <a:gd name="T77" fmla="*/ 255 h 267"/>
                  <a:gd name="T78" fmla="*/ 30 w 252"/>
                  <a:gd name="T79" fmla="*/ 251 h 267"/>
                  <a:gd name="T80" fmla="*/ 22 w 252"/>
                  <a:gd name="T81" fmla="*/ 261 h 267"/>
                  <a:gd name="T82" fmla="*/ 14 w 252"/>
                  <a:gd name="T83" fmla="*/ 261 h 267"/>
                  <a:gd name="T84" fmla="*/ 32 w 252"/>
                  <a:gd name="T85" fmla="*/ 229 h 267"/>
                  <a:gd name="T86" fmla="*/ 46 w 252"/>
                  <a:gd name="T87" fmla="*/ 207 h 267"/>
                  <a:gd name="T88" fmla="*/ 56 w 252"/>
                  <a:gd name="T89" fmla="*/ 189 h 267"/>
                  <a:gd name="T90" fmla="*/ 56 w 252"/>
                  <a:gd name="T91" fmla="*/ 161 h 267"/>
                  <a:gd name="T92" fmla="*/ 50 w 252"/>
                  <a:gd name="T93" fmla="*/ 145 h 267"/>
                  <a:gd name="T94" fmla="*/ 36 w 252"/>
                  <a:gd name="T95" fmla="*/ 149 h 267"/>
                  <a:gd name="T96" fmla="*/ 26 w 252"/>
                  <a:gd name="T97" fmla="*/ 141 h 267"/>
                  <a:gd name="T98" fmla="*/ 24 w 252"/>
                  <a:gd name="T99" fmla="*/ 127 h 267"/>
                  <a:gd name="T100" fmla="*/ 22 w 252"/>
                  <a:gd name="T101" fmla="*/ 115 h 267"/>
                  <a:gd name="T102" fmla="*/ 28 w 252"/>
                  <a:gd name="T103" fmla="*/ 103 h 267"/>
                  <a:gd name="T104" fmla="*/ 34 w 252"/>
                  <a:gd name="T105" fmla="*/ 95 h 267"/>
                  <a:gd name="T106" fmla="*/ 44 w 252"/>
                  <a:gd name="T107" fmla="*/ 83 h 267"/>
                  <a:gd name="T108" fmla="*/ 38 w 252"/>
                  <a:gd name="T109" fmla="*/ 73 h 267"/>
                  <a:gd name="T110" fmla="*/ 32 w 252"/>
                  <a:gd name="T111" fmla="*/ 61 h 267"/>
                  <a:gd name="T112" fmla="*/ 22 w 252"/>
                  <a:gd name="T113" fmla="*/ 55 h 267"/>
                  <a:gd name="T114" fmla="*/ 12 w 252"/>
                  <a:gd name="T115" fmla="*/ 47 h 267"/>
                  <a:gd name="T116" fmla="*/ 6 w 252"/>
                  <a:gd name="T117" fmla="*/ 39 h 267"/>
                  <a:gd name="T118" fmla="*/ 0 w 252"/>
                  <a:gd name="T119" fmla="*/ 27 h 267"/>
                  <a:gd name="T120" fmla="*/ 12 w 252"/>
                  <a:gd name="T121" fmla="*/ 17 h 267"/>
                  <a:gd name="T122" fmla="*/ 24 w 252"/>
                  <a:gd name="T123" fmla="*/ 11 h 267"/>
                  <a:gd name="T124" fmla="*/ 32 w 252"/>
                  <a:gd name="T125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2" h="267">
                    <a:moveTo>
                      <a:pt x="68" y="0"/>
                    </a:moveTo>
                    <a:lnTo>
                      <a:pt x="110" y="0"/>
                    </a:lnTo>
                    <a:lnTo>
                      <a:pt x="114" y="0"/>
                    </a:lnTo>
                    <a:lnTo>
                      <a:pt x="154" y="0"/>
                    </a:lnTo>
                    <a:lnTo>
                      <a:pt x="154" y="3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2" y="7"/>
                    </a:lnTo>
                    <a:lnTo>
                      <a:pt x="152" y="9"/>
                    </a:lnTo>
                    <a:lnTo>
                      <a:pt x="150" y="11"/>
                    </a:lnTo>
                    <a:lnTo>
                      <a:pt x="148" y="13"/>
                    </a:lnTo>
                    <a:lnTo>
                      <a:pt x="148" y="15"/>
                    </a:lnTo>
                    <a:lnTo>
                      <a:pt x="150" y="17"/>
                    </a:lnTo>
                    <a:lnTo>
                      <a:pt x="152" y="17"/>
                    </a:lnTo>
                    <a:lnTo>
                      <a:pt x="152" y="17"/>
                    </a:lnTo>
                    <a:lnTo>
                      <a:pt x="154" y="17"/>
                    </a:lnTo>
                    <a:lnTo>
                      <a:pt x="154" y="19"/>
                    </a:lnTo>
                    <a:lnTo>
                      <a:pt x="156" y="21"/>
                    </a:lnTo>
                    <a:lnTo>
                      <a:pt x="156" y="23"/>
                    </a:lnTo>
                    <a:lnTo>
                      <a:pt x="158" y="23"/>
                    </a:lnTo>
                    <a:lnTo>
                      <a:pt x="160" y="23"/>
                    </a:lnTo>
                    <a:lnTo>
                      <a:pt x="160" y="25"/>
                    </a:lnTo>
                    <a:lnTo>
                      <a:pt x="162" y="27"/>
                    </a:lnTo>
                    <a:lnTo>
                      <a:pt x="162" y="29"/>
                    </a:lnTo>
                    <a:lnTo>
                      <a:pt x="162" y="31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6" y="35"/>
                    </a:lnTo>
                    <a:lnTo>
                      <a:pt x="166" y="37"/>
                    </a:lnTo>
                    <a:lnTo>
                      <a:pt x="166" y="39"/>
                    </a:lnTo>
                    <a:lnTo>
                      <a:pt x="168" y="39"/>
                    </a:lnTo>
                    <a:lnTo>
                      <a:pt x="168" y="41"/>
                    </a:lnTo>
                    <a:lnTo>
                      <a:pt x="166" y="41"/>
                    </a:lnTo>
                    <a:lnTo>
                      <a:pt x="168" y="43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8" y="47"/>
                    </a:lnTo>
                    <a:lnTo>
                      <a:pt x="170" y="49"/>
                    </a:lnTo>
                    <a:lnTo>
                      <a:pt x="172" y="49"/>
                    </a:lnTo>
                    <a:lnTo>
                      <a:pt x="172" y="49"/>
                    </a:lnTo>
                    <a:lnTo>
                      <a:pt x="174" y="51"/>
                    </a:lnTo>
                    <a:lnTo>
                      <a:pt x="176" y="51"/>
                    </a:lnTo>
                    <a:lnTo>
                      <a:pt x="178" y="51"/>
                    </a:lnTo>
                    <a:lnTo>
                      <a:pt x="188" y="55"/>
                    </a:lnTo>
                    <a:lnTo>
                      <a:pt x="192" y="55"/>
                    </a:lnTo>
                    <a:lnTo>
                      <a:pt x="194" y="57"/>
                    </a:lnTo>
                    <a:lnTo>
                      <a:pt x="196" y="57"/>
                    </a:lnTo>
                    <a:lnTo>
                      <a:pt x="198" y="57"/>
                    </a:lnTo>
                    <a:lnTo>
                      <a:pt x="198" y="59"/>
                    </a:lnTo>
                    <a:lnTo>
                      <a:pt x="198" y="61"/>
                    </a:lnTo>
                    <a:lnTo>
                      <a:pt x="200" y="61"/>
                    </a:lnTo>
                    <a:lnTo>
                      <a:pt x="200" y="63"/>
                    </a:lnTo>
                    <a:lnTo>
                      <a:pt x="202" y="63"/>
                    </a:lnTo>
                    <a:lnTo>
                      <a:pt x="202" y="65"/>
                    </a:lnTo>
                    <a:lnTo>
                      <a:pt x="204" y="65"/>
                    </a:lnTo>
                    <a:lnTo>
                      <a:pt x="204" y="65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8" y="67"/>
                    </a:lnTo>
                    <a:lnTo>
                      <a:pt x="212" y="67"/>
                    </a:lnTo>
                    <a:lnTo>
                      <a:pt x="216" y="67"/>
                    </a:lnTo>
                    <a:lnTo>
                      <a:pt x="220" y="67"/>
                    </a:lnTo>
                    <a:lnTo>
                      <a:pt x="220" y="65"/>
                    </a:lnTo>
                    <a:lnTo>
                      <a:pt x="220" y="63"/>
                    </a:lnTo>
                    <a:lnTo>
                      <a:pt x="216" y="63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8" y="63"/>
                    </a:lnTo>
                    <a:lnTo>
                      <a:pt x="220" y="61"/>
                    </a:lnTo>
                    <a:lnTo>
                      <a:pt x="220" y="61"/>
                    </a:lnTo>
                    <a:lnTo>
                      <a:pt x="222" y="61"/>
                    </a:lnTo>
                    <a:lnTo>
                      <a:pt x="224" y="59"/>
                    </a:lnTo>
                    <a:lnTo>
                      <a:pt x="226" y="59"/>
                    </a:lnTo>
                    <a:lnTo>
                      <a:pt x="228" y="59"/>
                    </a:lnTo>
                    <a:lnTo>
                      <a:pt x="228" y="61"/>
                    </a:lnTo>
                    <a:lnTo>
                      <a:pt x="230" y="61"/>
                    </a:lnTo>
                    <a:lnTo>
                      <a:pt x="232" y="63"/>
                    </a:lnTo>
                    <a:lnTo>
                      <a:pt x="232" y="65"/>
                    </a:lnTo>
                    <a:lnTo>
                      <a:pt x="234" y="65"/>
                    </a:lnTo>
                    <a:lnTo>
                      <a:pt x="234" y="65"/>
                    </a:lnTo>
                    <a:lnTo>
                      <a:pt x="234" y="67"/>
                    </a:lnTo>
                    <a:lnTo>
                      <a:pt x="236" y="67"/>
                    </a:lnTo>
                    <a:lnTo>
                      <a:pt x="236" y="69"/>
                    </a:lnTo>
                    <a:lnTo>
                      <a:pt x="236" y="71"/>
                    </a:lnTo>
                    <a:lnTo>
                      <a:pt x="236" y="73"/>
                    </a:lnTo>
                    <a:lnTo>
                      <a:pt x="236" y="75"/>
                    </a:lnTo>
                    <a:lnTo>
                      <a:pt x="234" y="77"/>
                    </a:lnTo>
                    <a:lnTo>
                      <a:pt x="234" y="79"/>
                    </a:lnTo>
                    <a:lnTo>
                      <a:pt x="234" y="81"/>
                    </a:lnTo>
                    <a:lnTo>
                      <a:pt x="234" y="83"/>
                    </a:lnTo>
                    <a:lnTo>
                      <a:pt x="232" y="85"/>
                    </a:lnTo>
                    <a:lnTo>
                      <a:pt x="232" y="87"/>
                    </a:lnTo>
                    <a:lnTo>
                      <a:pt x="232" y="89"/>
                    </a:lnTo>
                    <a:lnTo>
                      <a:pt x="232" y="91"/>
                    </a:lnTo>
                    <a:lnTo>
                      <a:pt x="232" y="93"/>
                    </a:lnTo>
                    <a:lnTo>
                      <a:pt x="234" y="95"/>
                    </a:lnTo>
                    <a:lnTo>
                      <a:pt x="234" y="97"/>
                    </a:lnTo>
                    <a:lnTo>
                      <a:pt x="234" y="99"/>
                    </a:lnTo>
                    <a:lnTo>
                      <a:pt x="234" y="101"/>
                    </a:lnTo>
                    <a:lnTo>
                      <a:pt x="236" y="101"/>
                    </a:lnTo>
                    <a:lnTo>
                      <a:pt x="236" y="103"/>
                    </a:lnTo>
                    <a:lnTo>
                      <a:pt x="238" y="103"/>
                    </a:lnTo>
                    <a:lnTo>
                      <a:pt x="238" y="105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42" y="109"/>
                    </a:lnTo>
                    <a:lnTo>
                      <a:pt x="242" y="111"/>
                    </a:lnTo>
                    <a:lnTo>
                      <a:pt x="244" y="111"/>
                    </a:lnTo>
                    <a:lnTo>
                      <a:pt x="244" y="113"/>
                    </a:lnTo>
                    <a:lnTo>
                      <a:pt x="246" y="113"/>
                    </a:lnTo>
                    <a:lnTo>
                      <a:pt x="244" y="113"/>
                    </a:lnTo>
                    <a:lnTo>
                      <a:pt x="244" y="115"/>
                    </a:lnTo>
                    <a:lnTo>
                      <a:pt x="242" y="115"/>
                    </a:lnTo>
                    <a:lnTo>
                      <a:pt x="242" y="117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2" y="123"/>
                    </a:lnTo>
                    <a:lnTo>
                      <a:pt x="242" y="125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8" y="127"/>
                    </a:lnTo>
                    <a:lnTo>
                      <a:pt x="248" y="129"/>
                    </a:lnTo>
                    <a:lnTo>
                      <a:pt x="250" y="129"/>
                    </a:lnTo>
                    <a:lnTo>
                      <a:pt x="252" y="131"/>
                    </a:lnTo>
                    <a:lnTo>
                      <a:pt x="252" y="143"/>
                    </a:lnTo>
                    <a:lnTo>
                      <a:pt x="252" y="151"/>
                    </a:lnTo>
                    <a:lnTo>
                      <a:pt x="250" y="153"/>
                    </a:lnTo>
                    <a:lnTo>
                      <a:pt x="246" y="153"/>
                    </a:lnTo>
                    <a:lnTo>
                      <a:pt x="236" y="155"/>
                    </a:lnTo>
                    <a:lnTo>
                      <a:pt x="234" y="157"/>
                    </a:lnTo>
                    <a:lnTo>
                      <a:pt x="232" y="157"/>
                    </a:lnTo>
                    <a:lnTo>
                      <a:pt x="228" y="159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2" y="161"/>
                    </a:lnTo>
                    <a:lnTo>
                      <a:pt x="222" y="163"/>
                    </a:lnTo>
                    <a:lnTo>
                      <a:pt x="222" y="165"/>
                    </a:lnTo>
                    <a:lnTo>
                      <a:pt x="222" y="167"/>
                    </a:lnTo>
                    <a:lnTo>
                      <a:pt x="220" y="167"/>
                    </a:lnTo>
                    <a:lnTo>
                      <a:pt x="220" y="169"/>
                    </a:lnTo>
                    <a:lnTo>
                      <a:pt x="220" y="171"/>
                    </a:lnTo>
                    <a:lnTo>
                      <a:pt x="220" y="173"/>
                    </a:lnTo>
                    <a:lnTo>
                      <a:pt x="220" y="175"/>
                    </a:lnTo>
                    <a:lnTo>
                      <a:pt x="220" y="177"/>
                    </a:lnTo>
                    <a:lnTo>
                      <a:pt x="220" y="179"/>
                    </a:lnTo>
                    <a:lnTo>
                      <a:pt x="222" y="181"/>
                    </a:lnTo>
                    <a:lnTo>
                      <a:pt x="222" y="183"/>
                    </a:lnTo>
                    <a:lnTo>
                      <a:pt x="222" y="185"/>
                    </a:lnTo>
                    <a:lnTo>
                      <a:pt x="224" y="187"/>
                    </a:lnTo>
                    <a:lnTo>
                      <a:pt x="222" y="187"/>
                    </a:lnTo>
                    <a:lnTo>
                      <a:pt x="224" y="187"/>
                    </a:lnTo>
                    <a:lnTo>
                      <a:pt x="224" y="189"/>
                    </a:lnTo>
                    <a:lnTo>
                      <a:pt x="222" y="189"/>
                    </a:lnTo>
                    <a:lnTo>
                      <a:pt x="220" y="191"/>
                    </a:lnTo>
                    <a:lnTo>
                      <a:pt x="220" y="193"/>
                    </a:lnTo>
                    <a:lnTo>
                      <a:pt x="220" y="195"/>
                    </a:lnTo>
                    <a:lnTo>
                      <a:pt x="220" y="197"/>
                    </a:lnTo>
                    <a:lnTo>
                      <a:pt x="220" y="199"/>
                    </a:lnTo>
                    <a:lnTo>
                      <a:pt x="220" y="201"/>
                    </a:lnTo>
                    <a:lnTo>
                      <a:pt x="218" y="201"/>
                    </a:lnTo>
                    <a:lnTo>
                      <a:pt x="216" y="201"/>
                    </a:lnTo>
                    <a:lnTo>
                      <a:pt x="216" y="203"/>
                    </a:lnTo>
                    <a:lnTo>
                      <a:pt x="214" y="203"/>
                    </a:lnTo>
                    <a:lnTo>
                      <a:pt x="212" y="203"/>
                    </a:lnTo>
                    <a:lnTo>
                      <a:pt x="210" y="203"/>
                    </a:lnTo>
                    <a:lnTo>
                      <a:pt x="208" y="203"/>
                    </a:lnTo>
                    <a:lnTo>
                      <a:pt x="206" y="205"/>
                    </a:lnTo>
                    <a:lnTo>
                      <a:pt x="204" y="205"/>
                    </a:lnTo>
                    <a:lnTo>
                      <a:pt x="202" y="205"/>
                    </a:lnTo>
                    <a:lnTo>
                      <a:pt x="200" y="205"/>
                    </a:lnTo>
                    <a:lnTo>
                      <a:pt x="200" y="203"/>
                    </a:lnTo>
                    <a:lnTo>
                      <a:pt x="198" y="203"/>
                    </a:lnTo>
                    <a:lnTo>
                      <a:pt x="196" y="201"/>
                    </a:lnTo>
                    <a:lnTo>
                      <a:pt x="196" y="203"/>
                    </a:lnTo>
                    <a:lnTo>
                      <a:pt x="194" y="203"/>
                    </a:lnTo>
                    <a:lnTo>
                      <a:pt x="192" y="203"/>
                    </a:lnTo>
                    <a:lnTo>
                      <a:pt x="192" y="205"/>
                    </a:lnTo>
                    <a:lnTo>
                      <a:pt x="190" y="205"/>
                    </a:lnTo>
                    <a:lnTo>
                      <a:pt x="188" y="203"/>
                    </a:lnTo>
                    <a:lnTo>
                      <a:pt x="186" y="203"/>
                    </a:lnTo>
                    <a:lnTo>
                      <a:pt x="184" y="203"/>
                    </a:lnTo>
                    <a:lnTo>
                      <a:pt x="182" y="203"/>
                    </a:lnTo>
                    <a:lnTo>
                      <a:pt x="180" y="203"/>
                    </a:lnTo>
                    <a:lnTo>
                      <a:pt x="178" y="201"/>
                    </a:lnTo>
                    <a:lnTo>
                      <a:pt x="178" y="199"/>
                    </a:lnTo>
                    <a:lnTo>
                      <a:pt x="176" y="199"/>
                    </a:lnTo>
                    <a:lnTo>
                      <a:pt x="176" y="197"/>
                    </a:lnTo>
                    <a:lnTo>
                      <a:pt x="174" y="197"/>
                    </a:lnTo>
                    <a:lnTo>
                      <a:pt x="174" y="199"/>
                    </a:lnTo>
                    <a:lnTo>
                      <a:pt x="172" y="199"/>
                    </a:lnTo>
                    <a:lnTo>
                      <a:pt x="172" y="197"/>
                    </a:lnTo>
                    <a:lnTo>
                      <a:pt x="170" y="195"/>
                    </a:lnTo>
                    <a:lnTo>
                      <a:pt x="170" y="197"/>
                    </a:lnTo>
                    <a:lnTo>
                      <a:pt x="168" y="197"/>
                    </a:lnTo>
                    <a:lnTo>
                      <a:pt x="168" y="195"/>
                    </a:lnTo>
                    <a:lnTo>
                      <a:pt x="166" y="195"/>
                    </a:lnTo>
                    <a:lnTo>
                      <a:pt x="164" y="193"/>
                    </a:lnTo>
                    <a:lnTo>
                      <a:pt x="162" y="195"/>
                    </a:lnTo>
                    <a:lnTo>
                      <a:pt x="160" y="195"/>
                    </a:lnTo>
                    <a:lnTo>
                      <a:pt x="158" y="195"/>
                    </a:lnTo>
                    <a:lnTo>
                      <a:pt x="156" y="193"/>
                    </a:lnTo>
                    <a:lnTo>
                      <a:pt x="154" y="193"/>
                    </a:lnTo>
                    <a:lnTo>
                      <a:pt x="154" y="191"/>
                    </a:lnTo>
                    <a:lnTo>
                      <a:pt x="152" y="191"/>
                    </a:lnTo>
                    <a:lnTo>
                      <a:pt x="150" y="191"/>
                    </a:lnTo>
                    <a:lnTo>
                      <a:pt x="150" y="193"/>
                    </a:lnTo>
                    <a:lnTo>
                      <a:pt x="148" y="193"/>
                    </a:lnTo>
                    <a:lnTo>
                      <a:pt x="146" y="193"/>
                    </a:lnTo>
                    <a:lnTo>
                      <a:pt x="146" y="195"/>
                    </a:lnTo>
                    <a:lnTo>
                      <a:pt x="144" y="195"/>
                    </a:lnTo>
                    <a:lnTo>
                      <a:pt x="144" y="197"/>
                    </a:lnTo>
                    <a:lnTo>
                      <a:pt x="142" y="197"/>
                    </a:lnTo>
                    <a:lnTo>
                      <a:pt x="142" y="199"/>
                    </a:lnTo>
                    <a:lnTo>
                      <a:pt x="140" y="199"/>
                    </a:lnTo>
                    <a:lnTo>
                      <a:pt x="138" y="199"/>
                    </a:lnTo>
                    <a:lnTo>
                      <a:pt x="138" y="201"/>
                    </a:lnTo>
                    <a:lnTo>
                      <a:pt x="136" y="201"/>
                    </a:lnTo>
                    <a:lnTo>
                      <a:pt x="136" y="203"/>
                    </a:lnTo>
                    <a:lnTo>
                      <a:pt x="134" y="203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5"/>
                    </a:lnTo>
                    <a:lnTo>
                      <a:pt x="130" y="207"/>
                    </a:lnTo>
                    <a:lnTo>
                      <a:pt x="130" y="209"/>
                    </a:lnTo>
                    <a:lnTo>
                      <a:pt x="128" y="209"/>
                    </a:lnTo>
                    <a:lnTo>
                      <a:pt x="126" y="209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4" y="211"/>
                    </a:lnTo>
                    <a:lnTo>
                      <a:pt x="124" y="213"/>
                    </a:lnTo>
                    <a:lnTo>
                      <a:pt x="122" y="215"/>
                    </a:lnTo>
                    <a:lnTo>
                      <a:pt x="122" y="217"/>
                    </a:lnTo>
                    <a:lnTo>
                      <a:pt x="122" y="219"/>
                    </a:lnTo>
                    <a:lnTo>
                      <a:pt x="122" y="221"/>
                    </a:lnTo>
                    <a:lnTo>
                      <a:pt x="122" y="223"/>
                    </a:lnTo>
                    <a:lnTo>
                      <a:pt x="120" y="223"/>
                    </a:lnTo>
                    <a:lnTo>
                      <a:pt x="120" y="225"/>
                    </a:lnTo>
                    <a:lnTo>
                      <a:pt x="120" y="227"/>
                    </a:lnTo>
                    <a:lnTo>
                      <a:pt x="120" y="229"/>
                    </a:lnTo>
                    <a:lnTo>
                      <a:pt x="120" y="231"/>
                    </a:lnTo>
                    <a:lnTo>
                      <a:pt x="118" y="231"/>
                    </a:lnTo>
                    <a:lnTo>
                      <a:pt x="118" y="233"/>
                    </a:lnTo>
                    <a:lnTo>
                      <a:pt x="118" y="235"/>
                    </a:lnTo>
                    <a:lnTo>
                      <a:pt x="118" y="237"/>
                    </a:lnTo>
                    <a:lnTo>
                      <a:pt x="118" y="239"/>
                    </a:lnTo>
                    <a:lnTo>
                      <a:pt x="116" y="239"/>
                    </a:lnTo>
                    <a:lnTo>
                      <a:pt x="114" y="239"/>
                    </a:lnTo>
                    <a:lnTo>
                      <a:pt x="112" y="241"/>
                    </a:lnTo>
                    <a:lnTo>
                      <a:pt x="110" y="241"/>
                    </a:lnTo>
                    <a:lnTo>
                      <a:pt x="110" y="243"/>
                    </a:lnTo>
                    <a:lnTo>
                      <a:pt x="108" y="243"/>
                    </a:lnTo>
                    <a:lnTo>
                      <a:pt x="106" y="243"/>
                    </a:lnTo>
                    <a:lnTo>
                      <a:pt x="104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9"/>
                    </a:lnTo>
                    <a:lnTo>
                      <a:pt x="98" y="251"/>
                    </a:lnTo>
                    <a:lnTo>
                      <a:pt x="96" y="251"/>
                    </a:lnTo>
                    <a:lnTo>
                      <a:pt x="96" y="253"/>
                    </a:lnTo>
                    <a:lnTo>
                      <a:pt x="96" y="255"/>
                    </a:lnTo>
                    <a:lnTo>
                      <a:pt x="96" y="257"/>
                    </a:lnTo>
                    <a:lnTo>
                      <a:pt x="94" y="257"/>
                    </a:lnTo>
                    <a:lnTo>
                      <a:pt x="94" y="257"/>
                    </a:lnTo>
                    <a:lnTo>
                      <a:pt x="92" y="257"/>
                    </a:lnTo>
                    <a:lnTo>
                      <a:pt x="90" y="257"/>
                    </a:lnTo>
                    <a:lnTo>
                      <a:pt x="88" y="259"/>
                    </a:lnTo>
                    <a:lnTo>
                      <a:pt x="90" y="259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88" y="267"/>
                    </a:lnTo>
                    <a:lnTo>
                      <a:pt x="88" y="265"/>
                    </a:lnTo>
                    <a:lnTo>
                      <a:pt x="86" y="265"/>
                    </a:lnTo>
                    <a:lnTo>
                      <a:pt x="86" y="267"/>
                    </a:lnTo>
                    <a:lnTo>
                      <a:pt x="84" y="267"/>
                    </a:lnTo>
                    <a:lnTo>
                      <a:pt x="82" y="267"/>
                    </a:lnTo>
                    <a:lnTo>
                      <a:pt x="82" y="265"/>
                    </a:lnTo>
                    <a:lnTo>
                      <a:pt x="80" y="265"/>
                    </a:lnTo>
                    <a:lnTo>
                      <a:pt x="78" y="265"/>
                    </a:lnTo>
                    <a:lnTo>
                      <a:pt x="76" y="263"/>
                    </a:lnTo>
                    <a:lnTo>
                      <a:pt x="76" y="263"/>
                    </a:lnTo>
                    <a:lnTo>
                      <a:pt x="76" y="261"/>
                    </a:lnTo>
                    <a:lnTo>
                      <a:pt x="74" y="261"/>
                    </a:lnTo>
                    <a:lnTo>
                      <a:pt x="72" y="261"/>
                    </a:lnTo>
                    <a:lnTo>
                      <a:pt x="72" y="259"/>
                    </a:lnTo>
                    <a:lnTo>
                      <a:pt x="70" y="257"/>
                    </a:lnTo>
                    <a:lnTo>
                      <a:pt x="70" y="257"/>
                    </a:lnTo>
                    <a:lnTo>
                      <a:pt x="70" y="255"/>
                    </a:lnTo>
                    <a:lnTo>
                      <a:pt x="68" y="257"/>
                    </a:lnTo>
                    <a:lnTo>
                      <a:pt x="66" y="257"/>
                    </a:lnTo>
                    <a:lnTo>
                      <a:pt x="66" y="255"/>
                    </a:lnTo>
                    <a:lnTo>
                      <a:pt x="64" y="255"/>
                    </a:lnTo>
                    <a:lnTo>
                      <a:pt x="64" y="257"/>
                    </a:lnTo>
                    <a:lnTo>
                      <a:pt x="64" y="257"/>
                    </a:lnTo>
                    <a:lnTo>
                      <a:pt x="62" y="257"/>
                    </a:lnTo>
                    <a:lnTo>
                      <a:pt x="60" y="257"/>
                    </a:lnTo>
                    <a:lnTo>
                      <a:pt x="58" y="257"/>
                    </a:lnTo>
                    <a:lnTo>
                      <a:pt x="58" y="259"/>
                    </a:lnTo>
                    <a:lnTo>
                      <a:pt x="56" y="257"/>
                    </a:lnTo>
                    <a:lnTo>
                      <a:pt x="54" y="257"/>
                    </a:lnTo>
                    <a:lnTo>
                      <a:pt x="52" y="257"/>
                    </a:lnTo>
                    <a:lnTo>
                      <a:pt x="50" y="257"/>
                    </a:lnTo>
                    <a:lnTo>
                      <a:pt x="50" y="257"/>
                    </a:lnTo>
                    <a:lnTo>
                      <a:pt x="48" y="257"/>
                    </a:lnTo>
                    <a:lnTo>
                      <a:pt x="46" y="257"/>
                    </a:lnTo>
                    <a:lnTo>
                      <a:pt x="44" y="257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8" y="253"/>
                    </a:lnTo>
                    <a:lnTo>
                      <a:pt x="36" y="251"/>
                    </a:lnTo>
                    <a:lnTo>
                      <a:pt x="34" y="251"/>
                    </a:lnTo>
                    <a:lnTo>
                      <a:pt x="34" y="249"/>
                    </a:lnTo>
                    <a:lnTo>
                      <a:pt x="32" y="251"/>
                    </a:lnTo>
                    <a:lnTo>
                      <a:pt x="30" y="251"/>
                    </a:lnTo>
                    <a:lnTo>
                      <a:pt x="28" y="253"/>
                    </a:lnTo>
                    <a:lnTo>
                      <a:pt x="28" y="253"/>
                    </a:lnTo>
                    <a:lnTo>
                      <a:pt x="28" y="255"/>
                    </a:lnTo>
                    <a:lnTo>
                      <a:pt x="28" y="257"/>
                    </a:lnTo>
                    <a:lnTo>
                      <a:pt x="28" y="257"/>
                    </a:lnTo>
                    <a:lnTo>
                      <a:pt x="26" y="259"/>
                    </a:lnTo>
                    <a:lnTo>
                      <a:pt x="24" y="261"/>
                    </a:lnTo>
                    <a:lnTo>
                      <a:pt x="22" y="261"/>
                    </a:lnTo>
                    <a:lnTo>
                      <a:pt x="22" y="263"/>
                    </a:lnTo>
                    <a:lnTo>
                      <a:pt x="20" y="263"/>
                    </a:lnTo>
                    <a:lnTo>
                      <a:pt x="20" y="261"/>
                    </a:lnTo>
                    <a:lnTo>
                      <a:pt x="20" y="259"/>
                    </a:lnTo>
                    <a:lnTo>
                      <a:pt x="18" y="259"/>
                    </a:lnTo>
                    <a:lnTo>
                      <a:pt x="16" y="259"/>
                    </a:lnTo>
                    <a:lnTo>
                      <a:pt x="16" y="261"/>
                    </a:lnTo>
                    <a:lnTo>
                      <a:pt x="14" y="261"/>
                    </a:lnTo>
                    <a:lnTo>
                      <a:pt x="18" y="255"/>
                    </a:lnTo>
                    <a:lnTo>
                      <a:pt x="20" y="253"/>
                    </a:lnTo>
                    <a:lnTo>
                      <a:pt x="24" y="247"/>
                    </a:lnTo>
                    <a:lnTo>
                      <a:pt x="24" y="245"/>
                    </a:lnTo>
                    <a:lnTo>
                      <a:pt x="26" y="241"/>
                    </a:lnTo>
                    <a:lnTo>
                      <a:pt x="28" y="237"/>
                    </a:lnTo>
                    <a:lnTo>
                      <a:pt x="28" y="233"/>
                    </a:lnTo>
                    <a:lnTo>
                      <a:pt x="32" y="229"/>
                    </a:lnTo>
                    <a:lnTo>
                      <a:pt x="32" y="227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6" y="221"/>
                    </a:lnTo>
                    <a:lnTo>
                      <a:pt x="38" y="219"/>
                    </a:lnTo>
                    <a:lnTo>
                      <a:pt x="40" y="215"/>
                    </a:lnTo>
                    <a:lnTo>
                      <a:pt x="42" y="209"/>
                    </a:lnTo>
                    <a:lnTo>
                      <a:pt x="46" y="207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2" y="201"/>
                    </a:lnTo>
                    <a:lnTo>
                      <a:pt x="56" y="201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1"/>
                    </a:lnTo>
                    <a:lnTo>
                      <a:pt x="56" y="189"/>
                    </a:lnTo>
                    <a:lnTo>
                      <a:pt x="56" y="185"/>
                    </a:lnTo>
                    <a:lnTo>
                      <a:pt x="56" y="179"/>
                    </a:lnTo>
                    <a:lnTo>
                      <a:pt x="56" y="177"/>
                    </a:lnTo>
                    <a:lnTo>
                      <a:pt x="56" y="175"/>
                    </a:lnTo>
                    <a:lnTo>
                      <a:pt x="56" y="171"/>
                    </a:lnTo>
                    <a:lnTo>
                      <a:pt x="56" y="167"/>
                    </a:lnTo>
                    <a:lnTo>
                      <a:pt x="56" y="165"/>
                    </a:lnTo>
                    <a:lnTo>
                      <a:pt x="56" y="161"/>
                    </a:lnTo>
                    <a:lnTo>
                      <a:pt x="56" y="161"/>
                    </a:lnTo>
                    <a:lnTo>
                      <a:pt x="56" y="159"/>
                    </a:lnTo>
                    <a:lnTo>
                      <a:pt x="56" y="155"/>
                    </a:lnTo>
                    <a:lnTo>
                      <a:pt x="56" y="153"/>
                    </a:lnTo>
                    <a:lnTo>
                      <a:pt x="56" y="149"/>
                    </a:lnTo>
                    <a:lnTo>
                      <a:pt x="54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8" y="145"/>
                    </a:lnTo>
                    <a:lnTo>
                      <a:pt x="48" y="147"/>
                    </a:lnTo>
                    <a:lnTo>
                      <a:pt x="46" y="147"/>
                    </a:lnTo>
                    <a:lnTo>
                      <a:pt x="44" y="147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6" y="149"/>
                    </a:lnTo>
                    <a:lnTo>
                      <a:pt x="34" y="149"/>
                    </a:lnTo>
                    <a:lnTo>
                      <a:pt x="34" y="147"/>
                    </a:lnTo>
                    <a:lnTo>
                      <a:pt x="32" y="147"/>
                    </a:lnTo>
                    <a:lnTo>
                      <a:pt x="30" y="145"/>
                    </a:lnTo>
                    <a:lnTo>
                      <a:pt x="30" y="143"/>
                    </a:lnTo>
                    <a:lnTo>
                      <a:pt x="28" y="143"/>
                    </a:lnTo>
                    <a:lnTo>
                      <a:pt x="28" y="141"/>
                    </a:lnTo>
                    <a:lnTo>
                      <a:pt x="26" y="141"/>
                    </a:lnTo>
                    <a:lnTo>
                      <a:pt x="26" y="139"/>
                    </a:lnTo>
                    <a:lnTo>
                      <a:pt x="26" y="137"/>
                    </a:lnTo>
                    <a:lnTo>
                      <a:pt x="26" y="135"/>
                    </a:lnTo>
                    <a:lnTo>
                      <a:pt x="26" y="133"/>
                    </a:lnTo>
                    <a:lnTo>
                      <a:pt x="26" y="131"/>
                    </a:lnTo>
                    <a:lnTo>
                      <a:pt x="26" y="129"/>
                    </a:lnTo>
                    <a:lnTo>
                      <a:pt x="24" y="129"/>
                    </a:lnTo>
                    <a:lnTo>
                      <a:pt x="24" y="127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4" y="123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2" y="113"/>
                    </a:lnTo>
                    <a:lnTo>
                      <a:pt x="22" y="111"/>
                    </a:lnTo>
                    <a:lnTo>
                      <a:pt x="24" y="109"/>
                    </a:lnTo>
                    <a:lnTo>
                      <a:pt x="24" y="107"/>
                    </a:lnTo>
                    <a:lnTo>
                      <a:pt x="24" y="105"/>
                    </a:lnTo>
                    <a:lnTo>
                      <a:pt x="26" y="103"/>
                    </a:lnTo>
                    <a:lnTo>
                      <a:pt x="28" y="103"/>
                    </a:lnTo>
                    <a:lnTo>
                      <a:pt x="28" y="101"/>
                    </a:lnTo>
                    <a:lnTo>
                      <a:pt x="28" y="101"/>
                    </a:lnTo>
                    <a:lnTo>
                      <a:pt x="28" y="99"/>
                    </a:lnTo>
                    <a:lnTo>
                      <a:pt x="30" y="99"/>
                    </a:lnTo>
                    <a:lnTo>
                      <a:pt x="30" y="97"/>
                    </a:lnTo>
                    <a:lnTo>
                      <a:pt x="32" y="97"/>
                    </a:lnTo>
                    <a:lnTo>
                      <a:pt x="34" y="97"/>
                    </a:lnTo>
                    <a:lnTo>
                      <a:pt x="34" y="95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42" y="91"/>
                    </a:lnTo>
                    <a:lnTo>
                      <a:pt x="42" y="89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4" y="85"/>
                    </a:lnTo>
                    <a:lnTo>
                      <a:pt x="44" y="83"/>
                    </a:lnTo>
                    <a:lnTo>
                      <a:pt x="44" y="81"/>
                    </a:lnTo>
                    <a:lnTo>
                      <a:pt x="46" y="79"/>
                    </a:lnTo>
                    <a:lnTo>
                      <a:pt x="46" y="77"/>
                    </a:lnTo>
                    <a:lnTo>
                      <a:pt x="44" y="77"/>
                    </a:lnTo>
                    <a:lnTo>
                      <a:pt x="42" y="77"/>
                    </a:lnTo>
                    <a:lnTo>
                      <a:pt x="40" y="75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7"/>
                    </a:lnTo>
                    <a:lnTo>
                      <a:pt x="36" y="65"/>
                    </a:lnTo>
                    <a:lnTo>
                      <a:pt x="34" y="65"/>
                    </a:lnTo>
                    <a:lnTo>
                      <a:pt x="34" y="63"/>
                    </a:lnTo>
                    <a:lnTo>
                      <a:pt x="34" y="61"/>
                    </a:lnTo>
                    <a:lnTo>
                      <a:pt x="32" y="61"/>
                    </a:lnTo>
                    <a:lnTo>
                      <a:pt x="32" y="59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6" y="57"/>
                    </a:lnTo>
                    <a:lnTo>
                      <a:pt x="24" y="55"/>
                    </a:lnTo>
                    <a:lnTo>
                      <a:pt x="22" y="55"/>
                    </a:lnTo>
                    <a:lnTo>
                      <a:pt x="22" y="53"/>
                    </a:lnTo>
                    <a:lnTo>
                      <a:pt x="20" y="53"/>
                    </a:lnTo>
                    <a:lnTo>
                      <a:pt x="20" y="51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4" y="49"/>
                    </a:lnTo>
                    <a:lnTo>
                      <a:pt x="14" y="47"/>
                    </a:lnTo>
                    <a:lnTo>
                      <a:pt x="12" y="47"/>
                    </a:lnTo>
                    <a:lnTo>
                      <a:pt x="12" y="45"/>
                    </a:lnTo>
                    <a:lnTo>
                      <a:pt x="10" y="45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4" y="11"/>
                    </a:lnTo>
                    <a:lnTo>
                      <a:pt x="24" y="9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52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2" name="Freeform 144">
                <a:extLst>
                  <a:ext uri="{FF2B5EF4-FFF2-40B4-BE49-F238E27FC236}">
                    <a16:creationId xmlns:a16="http://schemas.microsoft.com/office/drawing/2014/main" id="{8F999D00-C5CC-08F5-ACFD-7821DE9D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3" y="2590800"/>
                <a:ext cx="412750" cy="369888"/>
              </a:xfrm>
              <a:custGeom>
                <a:avLst/>
                <a:gdLst>
                  <a:gd name="T0" fmla="*/ 178 w 260"/>
                  <a:gd name="T1" fmla="*/ 8 h 233"/>
                  <a:gd name="T2" fmla="*/ 196 w 260"/>
                  <a:gd name="T3" fmla="*/ 8 h 233"/>
                  <a:gd name="T4" fmla="*/ 208 w 260"/>
                  <a:gd name="T5" fmla="*/ 8 h 233"/>
                  <a:gd name="T6" fmla="*/ 236 w 260"/>
                  <a:gd name="T7" fmla="*/ 8 h 233"/>
                  <a:gd name="T8" fmla="*/ 256 w 260"/>
                  <a:gd name="T9" fmla="*/ 8 h 233"/>
                  <a:gd name="T10" fmla="*/ 260 w 260"/>
                  <a:gd name="T11" fmla="*/ 26 h 233"/>
                  <a:gd name="T12" fmla="*/ 260 w 260"/>
                  <a:gd name="T13" fmla="*/ 52 h 233"/>
                  <a:gd name="T14" fmla="*/ 258 w 260"/>
                  <a:gd name="T15" fmla="*/ 70 h 233"/>
                  <a:gd name="T16" fmla="*/ 258 w 260"/>
                  <a:gd name="T17" fmla="*/ 112 h 233"/>
                  <a:gd name="T18" fmla="*/ 258 w 260"/>
                  <a:gd name="T19" fmla="*/ 132 h 233"/>
                  <a:gd name="T20" fmla="*/ 248 w 260"/>
                  <a:gd name="T21" fmla="*/ 150 h 233"/>
                  <a:gd name="T22" fmla="*/ 238 w 260"/>
                  <a:gd name="T23" fmla="*/ 164 h 233"/>
                  <a:gd name="T24" fmla="*/ 228 w 260"/>
                  <a:gd name="T25" fmla="*/ 189 h 233"/>
                  <a:gd name="T26" fmla="*/ 214 w 260"/>
                  <a:gd name="T27" fmla="*/ 225 h 233"/>
                  <a:gd name="T28" fmla="*/ 208 w 260"/>
                  <a:gd name="T29" fmla="*/ 231 h 233"/>
                  <a:gd name="T30" fmla="*/ 204 w 260"/>
                  <a:gd name="T31" fmla="*/ 223 h 233"/>
                  <a:gd name="T32" fmla="*/ 196 w 260"/>
                  <a:gd name="T33" fmla="*/ 211 h 233"/>
                  <a:gd name="T34" fmla="*/ 190 w 260"/>
                  <a:gd name="T35" fmla="*/ 207 h 233"/>
                  <a:gd name="T36" fmla="*/ 192 w 260"/>
                  <a:gd name="T37" fmla="*/ 199 h 233"/>
                  <a:gd name="T38" fmla="*/ 184 w 260"/>
                  <a:gd name="T39" fmla="*/ 203 h 233"/>
                  <a:gd name="T40" fmla="*/ 176 w 260"/>
                  <a:gd name="T41" fmla="*/ 211 h 233"/>
                  <a:gd name="T42" fmla="*/ 172 w 260"/>
                  <a:gd name="T43" fmla="*/ 201 h 233"/>
                  <a:gd name="T44" fmla="*/ 164 w 260"/>
                  <a:gd name="T45" fmla="*/ 195 h 233"/>
                  <a:gd name="T46" fmla="*/ 156 w 260"/>
                  <a:gd name="T47" fmla="*/ 189 h 233"/>
                  <a:gd name="T48" fmla="*/ 148 w 260"/>
                  <a:gd name="T49" fmla="*/ 183 h 233"/>
                  <a:gd name="T50" fmla="*/ 138 w 260"/>
                  <a:gd name="T51" fmla="*/ 185 h 233"/>
                  <a:gd name="T52" fmla="*/ 130 w 260"/>
                  <a:gd name="T53" fmla="*/ 181 h 233"/>
                  <a:gd name="T54" fmla="*/ 122 w 260"/>
                  <a:gd name="T55" fmla="*/ 181 h 233"/>
                  <a:gd name="T56" fmla="*/ 116 w 260"/>
                  <a:gd name="T57" fmla="*/ 164 h 233"/>
                  <a:gd name="T58" fmla="*/ 112 w 260"/>
                  <a:gd name="T59" fmla="*/ 172 h 233"/>
                  <a:gd name="T60" fmla="*/ 104 w 260"/>
                  <a:gd name="T61" fmla="*/ 170 h 233"/>
                  <a:gd name="T62" fmla="*/ 96 w 260"/>
                  <a:gd name="T63" fmla="*/ 164 h 233"/>
                  <a:gd name="T64" fmla="*/ 90 w 260"/>
                  <a:gd name="T65" fmla="*/ 156 h 233"/>
                  <a:gd name="T66" fmla="*/ 86 w 260"/>
                  <a:gd name="T67" fmla="*/ 144 h 233"/>
                  <a:gd name="T68" fmla="*/ 82 w 260"/>
                  <a:gd name="T69" fmla="*/ 136 h 233"/>
                  <a:gd name="T70" fmla="*/ 78 w 260"/>
                  <a:gd name="T71" fmla="*/ 130 h 233"/>
                  <a:gd name="T72" fmla="*/ 70 w 260"/>
                  <a:gd name="T73" fmla="*/ 122 h 233"/>
                  <a:gd name="T74" fmla="*/ 62 w 260"/>
                  <a:gd name="T75" fmla="*/ 128 h 233"/>
                  <a:gd name="T76" fmla="*/ 50 w 260"/>
                  <a:gd name="T77" fmla="*/ 128 h 233"/>
                  <a:gd name="T78" fmla="*/ 46 w 260"/>
                  <a:gd name="T79" fmla="*/ 118 h 233"/>
                  <a:gd name="T80" fmla="*/ 38 w 260"/>
                  <a:gd name="T81" fmla="*/ 110 h 233"/>
                  <a:gd name="T82" fmla="*/ 28 w 260"/>
                  <a:gd name="T83" fmla="*/ 106 h 233"/>
                  <a:gd name="T84" fmla="*/ 38 w 260"/>
                  <a:gd name="T85" fmla="*/ 98 h 233"/>
                  <a:gd name="T86" fmla="*/ 28 w 260"/>
                  <a:gd name="T87" fmla="*/ 90 h 233"/>
                  <a:gd name="T88" fmla="*/ 16 w 260"/>
                  <a:gd name="T89" fmla="*/ 88 h 233"/>
                  <a:gd name="T90" fmla="*/ 16 w 260"/>
                  <a:gd name="T91" fmla="*/ 74 h 233"/>
                  <a:gd name="T92" fmla="*/ 10 w 260"/>
                  <a:gd name="T93" fmla="*/ 66 h 233"/>
                  <a:gd name="T94" fmla="*/ 6 w 260"/>
                  <a:gd name="T95" fmla="*/ 64 h 233"/>
                  <a:gd name="T96" fmla="*/ 6 w 260"/>
                  <a:gd name="T97" fmla="*/ 52 h 233"/>
                  <a:gd name="T98" fmla="*/ 10 w 260"/>
                  <a:gd name="T99" fmla="*/ 44 h 233"/>
                  <a:gd name="T100" fmla="*/ 8 w 260"/>
                  <a:gd name="T101" fmla="*/ 32 h 233"/>
                  <a:gd name="T102" fmla="*/ 2 w 260"/>
                  <a:gd name="T103" fmla="*/ 28 h 233"/>
                  <a:gd name="T104" fmla="*/ 10 w 260"/>
                  <a:gd name="T105" fmla="*/ 24 h 233"/>
                  <a:gd name="T106" fmla="*/ 20 w 260"/>
                  <a:gd name="T107" fmla="*/ 20 h 233"/>
                  <a:gd name="T108" fmla="*/ 24 w 260"/>
                  <a:gd name="T109" fmla="*/ 10 h 233"/>
                  <a:gd name="T110" fmla="*/ 42 w 260"/>
                  <a:gd name="T111" fmla="*/ 6 h 233"/>
                  <a:gd name="T112" fmla="*/ 76 w 260"/>
                  <a:gd name="T113" fmla="*/ 6 h 233"/>
                  <a:gd name="T114" fmla="*/ 92 w 260"/>
                  <a:gd name="T115" fmla="*/ 6 h 233"/>
                  <a:gd name="T116" fmla="*/ 118 w 260"/>
                  <a:gd name="T117" fmla="*/ 6 h 233"/>
                  <a:gd name="T118" fmla="*/ 142 w 260"/>
                  <a:gd name="T119" fmla="*/ 6 h 233"/>
                  <a:gd name="T120" fmla="*/ 154 w 260"/>
                  <a:gd name="T121" fmla="*/ 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0" h="233">
                    <a:moveTo>
                      <a:pt x="156" y="8"/>
                    </a:moveTo>
                    <a:lnTo>
                      <a:pt x="156" y="8"/>
                    </a:lnTo>
                    <a:lnTo>
                      <a:pt x="164" y="8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8" y="8"/>
                    </a:lnTo>
                    <a:lnTo>
                      <a:pt x="180" y="8"/>
                    </a:lnTo>
                    <a:lnTo>
                      <a:pt x="186" y="8"/>
                    </a:lnTo>
                    <a:lnTo>
                      <a:pt x="190" y="8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2" y="8"/>
                    </a:lnTo>
                    <a:lnTo>
                      <a:pt x="204" y="8"/>
                    </a:lnTo>
                    <a:lnTo>
                      <a:pt x="206" y="8"/>
                    </a:lnTo>
                    <a:lnTo>
                      <a:pt x="208" y="8"/>
                    </a:lnTo>
                    <a:lnTo>
                      <a:pt x="210" y="8"/>
                    </a:lnTo>
                    <a:lnTo>
                      <a:pt x="218" y="8"/>
                    </a:lnTo>
                    <a:lnTo>
                      <a:pt x="224" y="8"/>
                    </a:lnTo>
                    <a:lnTo>
                      <a:pt x="228" y="8"/>
                    </a:lnTo>
                    <a:lnTo>
                      <a:pt x="232" y="8"/>
                    </a:lnTo>
                    <a:lnTo>
                      <a:pt x="236" y="8"/>
                    </a:lnTo>
                    <a:lnTo>
                      <a:pt x="242" y="8"/>
                    </a:lnTo>
                    <a:lnTo>
                      <a:pt x="246" y="8"/>
                    </a:lnTo>
                    <a:lnTo>
                      <a:pt x="252" y="8"/>
                    </a:lnTo>
                    <a:lnTo>
                      <a:pt x="252" y="8"/>
                    </a:lnTo>
                    <a:lnTo>
                      <a:pt x="254" y="8"/>
                    </a:lnTo>
                    <a:lnTo>
                      <a:pt x="256" y="8"/>
                    </a:lnTo>
                    <a:lnTo>
                      <a:pt x="258" y="8"/>
                    </a:lnTo>
                    <a:lnTo>
                      <a:pt x="260" y="8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0" y="22"/>
                    </a:lnTo>
                    <a:lnTo>
                      <a:pt x="260" y="26"/>
                    </a:lnTo>
                    <a:lnTo>
                      <a:pt x="260" y="28"/>
                    </a:lnTo>
                    <a:lnTo>
                      <a:pt x="260" y="38"/>
                    </a:lnTo>
                    <a:lnTo>
                      <a:pt x="260" y="38"/>
                    </a:lnTo>
                    <a:lnTo>
                      <a:pt x="260" y="42"/>
                    </a:lnTo>
                    <a:lnTo>
                      <a:pt x="260" y="46"/>
                    </a:lnTo>
                    <a:lnTo>
                      <a:pt x="260" y="52"/>
                    </a:lnTo>
                    <a:lnTo>
                      <a:pt x="260" y="54"/>
                    </a:lnTo>
                    <a:lnTo>
                      <a:pt x="260" y="56"/>
                    </a:lnTo>
                    <a:lnTo>
                      <a:pt x="260" y="62"/>
                    </a:lnTo>
                    <a:lnTo>
                      <a:pt x="260" y="64"/>
                    </a:lnTo>
                    <a:lnTo>
                      <a:pt x="260" y="66"/>
                    </a:lnTo>
                    <a:lnTo>
                      <a:pt x="258" y="70"/>
                    </a:lnTo>
                    <a:lnTo>
                      <a:pt x="258" y="78"/>
                    </a:lnTo>
                    <a:lnTo>
                      <a:pt x="258" y="84"/>
                    </a:lnTo>
                    <a:lnTo>
                      <a:pt x="258" y="86"/>
                    </a:lnTo>
                    <a:lnTo>
                      <a:pt x="258" y="94"/>
                    </a:lnTo>
                    <a:lnTo>
                      <a:pt x="258" y="108"/>
                    </a:lnTo>
                    <a:lnTo>
                      <a:pt x="258" y="112"/>
                    </a:lnTo>
                    <a:lnTo>
                      <a:pt x="258" y="114"/>
                    </a:lnTo>
                    <a:lnTo>
                      <a:pt x="258" y="116"/>
                    </a:lnTo>
                    <a:lnTo>
                      <a:pt x="258" y="118"/>
                    </a:lnTo>
                    <a:lnTo>
                      <a:pt x="258" y="128"/>
                    </a:lnTo>
                    <a:lnTo>
                      <a:pt x="258" y="130"/>
                    </a:lnTo>
                    <a:lnTo>
                      <a:pt x="258" y="132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48" y="150"/>
                    </a:lnTo>
                    <a:lnTo>
                      <a:pt x="244" y="150"/>
                    </a:lnTo>
                    <a:lnTo>
                      <a:pt x="242" y="154"/>
                    </a:lnTo>
                    <a:lnTo>
                      <a:pt x="242" y="158"/>
                    </a:lnTo>
                    <a:lnTo>
                      <a:pt x="240" y="160"/>
                    </a:lnTo>
                    <a:lnTo>
                      <a:pt x="240" y="162"/>
                    </a:lnTo>
                    <a:lnTo>
                      <a:pt x="238" y="164"/>
                    </a:lnTo>
                    <a:lnTo>
                      <a:pt x="236" y="170"/>
                    </a:lnTo>
                    <a:lnTo>
                      <a:pt x="234" y="176"/>
                    </a:lnTo>
                    <a:lnTo>
                      <a:pt x="232" y="183"/>
                    </a:lnTo>
                    <a:lnTo>
                      <a:pt x="230" y="185"/>
                    </a:lnTo>
                    <a:lnTo>
                      <a:pt x="230" y="187"/>
                    </a:lnTo>
                    <a:lnTo>
                      <a:pt x="228" y="189"/>
                    </a:lnTo>
                    <a:lnTo>
                      <a:pt x="228" y="191"/>
                    </a:lnTo>
                    <a:lnTo>
                      <a:pt x="226" y="195"/>
                    </a:lnTo>
                    <a:lnTo>
                      <a:pt x="222" y="203"/>
                    </a:lnTo>
                    <a:lnTo>
                      <a:pt x="218" y="213"/>
                    </a:lnTo>
                    <a:lnTo>
                      <a:pt x="216" y="217"/>
                    </a:lnTo>
                    <a:lnTo>
                      <a:pt x="214" y="225"/>
                    </a:lnTo>
                    <a:lnTo>
                      <a:pt x="214" y="227"/>
                    </a:lnTo>
                    <a:lnTo>
                      <a:pt x="210" y="231"/>
                    </a:lnTo>
                    <a:lnTo>
                      <a:pt x="210" y="233"/>
                    </a:lnTo>
                    <a:lnTo>
                      <a:pt x="208" y="233"/>
                    </a:lnTo>
                    <a:lnTo>
                      <a:pt x="208" y="231"/>
                    </a:lnTo>
                    <a:lnTo>
                      <a:pt x="208" y="231"/>
                    </a:lnTo>
                    <a:lnTo>
                      <a:pt x="208" y="229"/>
                    </a:lnTo>
                    <a:lnTo>
                      <a:pt x="206" y="229"/>
                    </a:lnTo>
                    <a:lnTo>
                      <a:pt x="204" y="229"/>
                    </a:lnTo>
                    <a:lnTo>
                      <a:pt x="204" y="227"/>
                    </a:lnTo>
                    <a:lnTo>
                      <a:pt x="204" y="225"/>
                    </a:lnTo>
                    <a:lnTo>
                      <a:pt x="204" y="223"/>
                    </a:lnTo>
                    <a:lnTo>
                      <a:pt x="202" y="217"/>
                    </a:lnTo>
                    <a:lnTo>
                      <a:pt x="202" y="215"/>
                    </a:lnTo>
                    <a:lnTo>
                      <a:pt x="200" y="213"/>
                    </a:lnTo>
                    <a:lnTo>
                      <a:pt x="200" y="211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4" y="211"/>
                    </a:lnTo>
                    <a:lnTo>
                      <a:pt x="192" y="211"/>
                    </a:lnTo>
                    <a:lnTo>
                      <a:pt x="190" y="211"/>
                    </a:lnTo>
                    <a:lnTo>
                      <a:pt x="188" y="211"/>
                    </a:lnTo>
                    <a:lnTo>
                      <a:pt x="190" y="209"/>
                    </a:lnTo>
                    <a:lnTo>
                      <a:pt x="190" y="207"/>
                    </a:lnTo>
                    <a:lnTo>
                      <a:pt x="190" y="205"/>
                    </a:lnTo>
                    <a:lnTo>
                      <a:pt x="192" y="205"/>
                    </a:lnTo>
                    <a:lnTo>
                      <a:pt x="192" y="203"/>
                    </a:lnTo>
                    <a:lnTo>
                      <a:pt x="194" y="203"/>
                    </a:lnTo>
                    <a:lnTo>
                      <a:pt x="192" y="201"/>
                    </a:lnTo>
                    <a:lnTo>
                      <a:pt x="192" y="199"/>
                    </a:lnTo>
                    <a:lnTo>
                      <a:pt x="190" y="199"/>
                    </a:lnTo>
                    <a:lnTo>
                      <a:pt x="188" y="199"/>
                    </a:lnTo>
                    <a:lnTo>
                      <a:pt x="186" y="199"/>
                    </a:lnTo>
                    <a:lnTo>
                      <a:pt x="186" y="201"/>
                    </a:lnTo>
                    <a:lnTo>
                      <a:pt x="184" y="201"/>
                    </a:lnTo>
                    <a:lnTo>
                      <a:pt x="184" y="203"/>
                    </a:lnTo>
                    <a:lnTo>
                      <a:pt x="182" y="205"/>
                    </a:lnTo>
                    <a:lnTo>
                      <a:pt x="180" y="205"/>
                    </a:lnTo>
                    <a:lnTo>
                      <a:pt x="178" y="207"/>
                    </a:lnTo>
                    <a:lnTo>
                      <a:pt x="176" y="209"/>
                    </a:lnTo>
                    <a:lnTo>
                      <a:pt x="178" y="211"/>
                    </a:lnTo>
                    <a:lnTo>
                      <a:pt x="176" y="211"/>
                    </a:lnTo>
                    <a:lnTo>
                      <a:pt x="176" y="209"/>
                    </a:lnTo>
                    <a:lnTo>
                      <a:pt x="174" y="209"/>
                    </a:lnTo>
                    <a:lnTo>
                      <a:pt x="176" y="207"/>
                    </a:lnTo>
                    <a:lnTo>
                      <a:pt x="176" y="205"/>
                    </a:lnTo>
                    <a:lnTo>
                      <a:pt x="174" y="203"/>
                    </a:lnTo>
                    <a:lnTo>
                      <a:pt x="172" y="201"/>
                    </a:lnTo>
                    <a:lnTo>
                      <a:pt x="172" y="199"/>
                    </a:lnTo>
                    <a:lnTo>
                      <a:pt x="170" y="197"/>
                    </a:lnTo>
                    <a:lnTo>
                      <a:pt x="168" y="197"/>
                    </a:lnTo>
                    <a:lnTo>
                      <a:pt x="166" y="197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62" y="195"/>
                    </a:lnTo>
                    <a:lnTo>
                      <a:pt x="158" y="193"/>
                    </a:lnTo>
                    <a:lnTo>
                      <a:pt x="156" y="193"/>
                    </a:lnTo>
                    <a:lnTo>
                      <a:pt x="156" y="191"/>
                    </a:lnTo>
                    <a:lnTo>
                      <a:pt x="156" y="189"/>
                    </a:lnTo>
                    <a:lnTo>
                      <a:pt x="156" y="189"/>
                    </a:lnTo>
                    <a:lnTo>
                      <a:pt x="156" y="187"/>
                    </a:lnTo>
                    <a:lnTo>
                      <a:pt x="154" y="185"/>
                    </a:lnTo>
                    <a:lnTo>
                      <a:pt x="152" y="185"/>
                    </a:lnTo>
                    <a:lnTo>
                      <a:pt x="150" y="185"/>
                    </a:lnTo>
                    <a:lnTo>
                      <a:pt x="148" y="183"/>
                    </a:lnTo>
                    <a:lnTo>
                      <a:pt x="148" y="183"/>
                    </a:lnTo>
                    <a:lnTo>
                      <a:pt x="146" y="183"/>
                    </a:lnTo>
                    <a:lnTo>
                      <a:pt x="144" y="183"/>
                    </a:lnTo>
                    <a:lnTo>
                      <a:pt x="142" y="183"/>
                    </a:lnTo>
                    <a:lnTo>
                      <a:pt x="142" y="183"/>
                    </a:lnTo>
                    <a:lnTo>
                      <a:pt x="140" y="185"/>
                    </a:lnTo>
                    <a:lnTo>
                      <a:pt x="138" y="185"/>
                    </a:lnTo>
                    <a:lnTo>
                      <a:pt x="136" y="183"/>
                    </a:lnTo>
                    <a:lnTo>
                      <a:pt x="136" y="183"/>
                    </a:lnTo>
                    <a:lnTo>
                      <a:pt x="134" y="183"/>
                    </a:lnTo>
                    <a:lnTo>
                      <a:pt x="134" y="181"/>
                    </a:lnTo>
                    <a:lnTo>
                      <a:pt x="132" y="181"/>
                    </a:lnTo>
                    <a:lnTo>
                      <a:pt x="130" y="181"/>
                    </a:lnTo>
                    <a:lnTo>
                      <a:pt x="130" y="183"/>
                    </a:lnTo>
                    <a:lnTo>
                      <a:pt x="128" y="183"/>
                    </a:lnTo>
                    <a:lnTo>
                      <a:pt x="126" y="183"/>
                    </a:lnTo>
                    <a:lnTo>
                      <a:pt x="124" y="183"/>
                    </a:lnTo>
                    <a:lnTo>
                      <a:pt x="124" y="181"/>
                    </a:lnTo>
                    <a:lnTo>
                      <a:pt x="122" y="181"/>
                    </a:lnTo>
                    <a:lnTo>
                      <a:pt x="122" y="176"/>
                    </a:lnTo>
                    <a:lnTo>
                      <a:pt x="120" y="174"/>
                    </a:lnTo>
                    <a:lnTo>
                      <a:pt x="120" y="172"/>
                    </a:lnTo>
                    <a:lnTo>
                      <a:pt x="120" y="170"/>
                    </a:lnTo>
                    <a:lnTo>
                      <a:pt x="118" y="166"/>
                    </a:lnTo>
                    <a:lnTo>
                      <a:pt x="116" y="164"/>
                    </a:lnTo>
                    <a:lnTo>
                      <a:pt x="114" y="164"/>
                    </a:lnTo>
                    <a:lnTo>
                      <a:pt x="112" y="164"/>
                    </a:lnTo>
                    <a:lnTo>
                      <a:pt x="112" y="166"/>
                    </a:lnTo>
                    <a:lnTo>
                      <a:pt x="112" y="168"/>
                    </a:lnTo>
                    <a:lnTo>
                      <a:pt x="112" y="170"/>
                    </a:lnTo>
                    <a:lnTo>
                      <a:pt x="112" y="172"/>
                    </a:lnTo>
                    <a:lnTo>
                      <a:pt x="110" y="172"/>
                    </a:lnTo>
                    <a:lnTo>
                      <a:pt x="110" y="170"/>
                    </a:lnTo>
                    <a:lnTo>
                      <a:pt x="108" y="168"/>
                    </a:lnTo>
                    <a:lnTo>
                      <a:pt x="108" y="168"/>
                    </a:lnTo>
                    <a:lnTo>
                      <a:pt x="106" y="170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2" y="168"/>
                    </a:lnTo>
                    <a:lnTo>
                      <a:pt x="100" y="168"/>
                    </a:lnTo>
                    <a:lnTo>
                      <a:pt x="98" y="168"/>
                    </a:lnTo>
                    <a:lnTo>
                      <a:pt x="98" y="166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4" y="162"/>
                    </a:lnTo>
                    <a:lnTo>
                      <a:pt x="92" y="162"/>
                    </a:lnTo>
                    <a:lnTo>
                      <a:pt x="90" y="160"/>
                    </a:lnTo>
                    <a:lnTo>
                      <a:pt x="90" y="158"/>
                    </a:lnTo>
                    <a:lnTo>
                      <a:pt x="90" y="156"/>
                    </a:lnTo>
                    <a:lnTo>
                      <a:pt x="90" y="154"/>
                    </a:lnTo>
                    <a:lnTo>
                      <a:pt x="88" y="150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86" y="146"/>
                    </a:lnTo>
                    <a:lnTo>
                      <a:pt x="86" y="144"/>
                    </a:lnTo>
                    <a:lnTo>
                      <a:pt x="84" y="144"/>
                    </a:lnTo>
                    <a:lnTo>
                      <a:pt x="84" y="142"/>
                    </a:lnTo>
                    <a:lnTo>
                      <a:pt x="84" y="140"/>
                    </a:lnTo>
                    <a:lnTo>
                      <a:pt x="84" y="138"/>
                    </a:lnTo>
                    <a:lnTo>
                      <a:pt x="82" y="138"/>
                    </a:lnTo>
                    <a:lnTo>
                      <a:pt x="82" y="136"/>
                    </a:lnTo>
                    <a:lnTo>
                      <a:pt x="80" y="136"/>
                    </a:lnTo>
                    <a:lnTo>
                      <a:pt x="80" y="134"/>
                    </a:lnTo>
                    <a:lnTo>
                      <a:pt x="80" y="134"/>
                    </a:lnTo>
                    <a:lnTo>
                      <a:pt x="80" y="132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6" y="126"/>
                    </a:lnTo>
                    <a:lnTo>
                      <a:pt x="74" y="126"/>
                    </a:lnTo>
                    <a:lnTo>
                      <a:pt x="72" y="124"/>
                    </a:lnTo>
                    <a:lnTo>
                      <a:pt x="72" y="122"/>
                    </a:lnTo>
                    <a:lnTo>
                      <a:pt x="70" y="124"/>
                    </a:lnTo>
                    <a:lnTo>
                      <a:pt x="70" y="122"/>
                    </a:lnTo>
                    <a:lnTo>
                      <a:pt x="68" y="122"/>
                    </a:lnTo>
                    <a:lnTo>
                      <a:pt x="64" y="122"/>
                    </a:lnTo>
                    <a:lnTo>
                      <a:pt x="64" y="124"/>
                    </a:lnTo>
                    <a:lnTo>
                      <a:pt x="62" y="124"/>
                    </a:lnTo>
                    <a:lnTo>
                      <a:pt x="62" y="126"/>
                    </a:lnTo>
                    <a:lnTo>
                      <a:pt x="62" y="128"/>
                    </a:lnTo>
                    <a:lnTo>
                      <a:pt x="58" y="132"/>
                    </a:lnTo>
                    <a:lnTo>
                      <a:pt x="58" y="134"/>
                    </a:lnTo>
                    <a:lnTo>
                      <a:pt x="58" y="134"/>
                    </a:lnTo>
                    <a:lnTo>
                      <a:pt x="56" y="134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50" y="126"/>
                    </a:lnTo>
                    <a:lnTo>
                      <a:pt x="50" y="124"/>
                    </a:lnTo>
                    <a:lnTo>
                      <a:pt x="48" y="122"/>
                    </a:lnTo>
                    <a:lnTo>
                      <a:pt x="48" y="120"/>
                    </a:lnTo>
                    <a:lnTo>
                      <a:pt x="48" y="118"/>
                    </a:lnTo>
                    <a:lnTo>
                      <a:pt x="46" y="118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0" y="112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6" y="110"/>
                    </a:lnTo>
                    <a:lnTo>
                      <a:pt x="34" y="112"/>
                    </a:lnTo>
                    <a:lnTo>
                      <a:pt x="32" y="112"/>
                    </a:lnTo>
                    <a:lnTo>
                      <a:pt x="30" y="110"/>
                    </a:lnTo>
                    <a:lnTo>
                      <a:pt x="28" y="108"/>
                    </a:lnTo>
                    <a:lnTo>
                      <a:pt x="28" y="106"/>
                    </a:lnTo>
                    <a:lnTo>
                      <a:pt x="28" y="104"/>
                    </a:lnTo>
                    <a:lnTo>
                      <a:pt x="30" y="102"/>
                    </a:lnTo>
                    <a:lnTo>
                      <a:pt x="32" y="102"/>
                    </a:lnTo>
                    <a:lnTo>
                      <a:pt x="34" y="100"/>
                    </a:lnTo>
                    <a:lnTo>
                      <a:pt x="36" y="98"/>
                    </a:lnTo>
                    <a:lnTo>
                      <a:pt x="38" y="98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6" y="92"/>
                    </a:lnTo>
                    <a:lnTo>
                      <a:pt x="32" y="92"/>
                    </a:lnTo>
                    <a:lnTo>
                      <a:pt x="30" y="90"/>
                    </a:lnTo>
                    <a:lnTo>
                      <a:pt x="28" y="90"/>
                    </a:lnTo>
                    <a:lnTo>
                      <a:pt x="24" y="88"/>
                    </a:lnTo>
                    <a:lnTo>
                      <a:pt x="22" y="88"/>
                    </a:lnTo>
                    <a:lnTo>
                      <a:pt x="20" y="90"/>
                    </a:lnTo>
                    <a:lnTo>
                      <a:pt x="18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4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6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2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52" y="6"/>
                    </a:lnTo>
                    <a:lnTo>
                      <a:pt x="64" y="6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92" y="6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24" y="6"/>
                    </a:lnTo>
                    <a:lnTo>
                      <a:pt x="128" y="6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40" y="6"/>
                    </a:lnTo>
                    <a:lnTo>
                      <a:pt x="142" y="6"/>
                    </a:lnTo>
                    <a:lnTo>
                      <a:pt x="150" y="8"/>
                    </a:lnTo>
                    <a:lnTo>
                      <a:pt x="150" y="4"/>
                    </a:lnTo>
                    <a:lnTo>
                      <a:pt x="150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6" y="6"/>
                    </a:lnTo>
                    <a:lnTo>
                      <a:pt x="156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3" name="Freeform 149">
                <a:extLst>
                  <a:ext uri="{FF2B5EF4-FFF2-40B4-BE49-F238E27FC236}">
                    <a16:creationId xmlns:a16="http://schemas.microsoft.com/office/drawing/2014/main" id="{C0337172-6A35-CF04-98D1-C7CEC78AE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0100" y="2308225"/>
                <a:ext cx="561975" cy="576263"/>
              </a:xfrm>
              <a:custGeom>
                <a:avLst/>
                <a:gdLst>
                  <a:gd name="T0" fmla="*/ 206 w 354"/>
                  <a:gd name="T1" fmla="*/ 4 h 363"/>
                  <a:gd name="T2" fmla="*/ 210 w 354"/>
                  <a:gd name="T3" fmla="*/ 16 h 363"/>
                  <a:gd name="T4" fmla="*/ 212 w 354"/>
                  <a:gd name="T5" fmla="*/ 26 h 363"/>
                  <a:gd name="T6" fmla="*/ 210 w 354"/>
                  <a:gd name="T7" fmla="*/ 42 h 363"/>
                  <a:gd name="T8" fmla="*/ 224 w 354"/>
                  <a:gd name="T9" fmla="*/ 52 h 363"/>
                  <a:gd name="T10" fmla="*/ 234 w 354"/>
                  <a:gd name="T11" fmla="*/ 70 h 363"/>
                  <a:gd name="T12" fmla="*/ 244 w 354"/>
                  <a:gd name="T13" fmla="*/ 74 h 363"/>
                  <a:gd name="T14" fmla="*/ 252 w 354"/>
                  <a:gd name="T15" fmla="*/ 78 h 363"/>
                  <a:gd name="T16" fmla="*/ 264 w 354"/>
                  <a:gd name="T17" fmla="*/ 92 h 363"/>
                  <a:gd name="T18" fmla="*/ 274 w 354"/>
                  <a:gd name="T19" fmla="*/ 104 h 363"/>
                  <a:gd name="T20" fmla="*/ 280 w 354"/>
                  <a:gd name="T21" fmla="*/ 128 h 363"/>
                  <a:gd name="T22" fmla="*/ 286 w 354"/>
                  <a:gd name="T23" fmla="*/ 140 h 363"/>
                  <a:gd name="T24" fmla="*/ 298 w 354"/>
                  <a:gd name="T25" fmla="*/ 156 h 363"/>
                  <a:gd name="T26" fmla="*/ 312 w 354"/>
                  <a:gd name="T27" fmla="*/ 160 h 363"/>
                  <a:gd name="T28" fmla="*/ 326 w 354"/>
                  <a:gd name="T29" fmla="*/ 168 h 363"/>
                  <a:gd name="T30" fmla="*/ 334 w 354"/>
                  <a:gd name="T31" fmla="*/ 190 h 363"/>
                  <a:gd name="T32" fmla="*/ 340 w 354"/>
                  <a:gd name="T33" fmla="*/ 224 h 363"/>
                  <a:gd name="T34" fmla="*/ 352 w 354"/>
                  <a:gd name="T35" fmla="*/ 252 h 363"/>
                  <a:gd name="T36" fmla="*/ 350 w 354"/>
                  <a:gd name="T37" fmla="*/ 272 h 363"/>
                  <a:gd name="T38" fmla="*/ 344 w 354"/>
                  <a:gd name="T39" fmla="*/ 300 h 363"/>
                  <a:gd name="T40" fmla="*/ 324 w 354"/>
                  <a:gd name="T41" fmla="*/ 314 h 363"/>
                  <a:gd name="T42" fmla="*/ 292 w 354"/>
                  <a:gd name="T43" fmla="*/ 332 h 363"/>
                  <a:gd name="T44" fmla="*/ 266 w 354"/>
                  <a:gd name="T45" fmla="*/ 338 h 363"/>
                  <a:gd name="T46" fmla="*/ 244 w 354"/>
                  <a:gd name="T47" fmla="*/ 332 h 363"/>
                  <a:gd name="T48" fmla="*/ 222 w 354"/>
                  <a:gd name="T49" fmla="*/ 342 h 363"/>
                  <a:gd name="T50" fmla="*/ 194 w 354"/>
                  <a:gd name="T51" fmla="*/ 352 h 363"/>
                  <a:gd name="T52" fmla="*/ 190 w 354"/>
                  <a:gd name="T53" fmla="*/ 338 h 363"/>
                  <a:gd name="T54" fmla="*/ 174 w 354"/>
                  <a:gd name="T55" fmla="*/ 328 h 363"/>
                  <a:gd name="T56" fmla="*/ 140 w 354"/>
                  <a:gd name="T57" fmla="*/ 334 h 363"/>
                  <a:gd name="T58" fmla="*/ 110 w 354"/>
                  <a:gd name="T59" fmla="*/ 346 h 363"/>
                  <a:gd name="T60" fmla="*/ 80 w 354"/>
                  <a:gd name="T61" fmla="*/ 361 h 363"/>
                  <a:gd name="T62" fmla="*/ 74 w 354"/>
                  <a:gd name="T63" fmla="*/ 361 h 363"/>
                  <a:gd name="T64" fmla="*/ 74 w 354"/>
                  <a:gd name="T65" fmla="*/ 344 h 363"/>
                  <a:gd name="T66" fmla="*/ 70 w 354"/>
                  <a:gd name="T67" fmla="*/ 322 h 363"/>
                  <a:gd name="T68" fmla="*/ 62 w 354"/>
                  <a:gd name="T69" fmla="*/ 312 h 363"/>
                  <a:gd name="T70" fmla="*/ 62 w 354"/>
                  <a:gd name="T71" fmla="*/ 302 h 363"/>
                  <a:gd name="T72" fmla="*/ 50 w 354"/>
                  <a:gd name="T73" fmla="*/ 294 h 363"/>
                  <a:gd name="T74" fmla="*/ 46 w 354"/>
                  <a:gd name="T75" fmla="*/ 288 h 363"/>
                  <a:gd name="T76" fmla="*/ 28 w 354"/>
                  <a:gd name="T77" fmla="*/ 288 h 363"/>
                  <a:gd name="T78" fmla="*/ 22 w 354"/>
                  <a:gd name="T79" fmla="*/ 268 h 363"/>
                  <a:gd name="T80" fmla="*/ 12 w 354"/>
                  <a:gd name="T81" fmla="*/ 254 h 363"/>
                  <a:gd name="T82" fmla="*/ 12 w 354"/>
                  <a:gd name="T83" fmla="*/ 244 h 363"/>
                  <a:gd name="T84" fmla="*/ 6 w 354"/>
                  <a:gd name="T85" fmla="*/ 228 h 363"/>
                  <a:gd name="T86" fmla="*/ 2 w 354"/>
                  <a:gd name="T87" fmla="*/ 218 h 363"/>
                  <a:gd name="T88" fmla="*/ 2 w 354"/>
                  <a:gd name="T89" fmla="*/ 200 h 363"/>
                  <a:gd name="T90" fmla="*/ 12 w 354"/>
                  <a:gd name="T91" fmla="*/ 192 h 363"/>
                  <a:gd name="T92" fmla="*/ 12 w 354"/>
                  <a:gd name="T93" fmla="*/ 174 h 363"/>
                  <a:gd name="T94" fmla="*/ 2 w 354"/>
                  <a:gd name="T95" fmla="*/ 160 h 363"/>
                  <a:gd name="T96" fmla="*/ 10 w 354"/>
                  <a:gd name="T97" fmla="*/ 146 h 363"/>
                  <a:gd name="T98" fmla="*/ 16 w 354"/>
                  <a:gd name="T99" fmla="*/ 128 h 363"/>
                  <a:gd name="T100" fmla="*/ 18 w 354"/>
                  <a:gd name="T101" fmla="*/ 118 h 363"/>
                  <a:gd name="T102" fmla="*/ 36 w 354"/>
                  <a:gd name="T103" fmla="*/ 120 h 363"/>
                  <a:gd name="T104" fmla="*/ 50 w 354"/>
                  <a:gd name="T105" fmla="*/ 110 h 363"/>
                  <a:gd name="T106" fmla="*/ 62 w 354"/>
                  <a:gd name="T107" fmla="*/ 98 h 363"/>
                  <a:gd name="T108" fmla="*/ 78 w 354"/>
                  <a:gd name="T109" fmla="*/ 96 h 363"/>
                  <a:gd name="T110" fmla="*/ 96 w 354"/>
                  <a:gd name="T111" fmla="*/ 88 h 363"/>
                  <a:gd name="T112" fmla="*/ 116 w 354"/>
                  <a:gd name="T113" fmla="*/ 70 h 363"/>
                  <a:gd name="T114" fmla="*/ 132 w 354"/>
                  <a:gd name="T115" fmla="*/ 40 h 363"/>
                  <a:gd name="T116" fmla="*/ 142 w 354"/>
                  <a:gd name="T117" fmla="*/ 28 h 363"/>
                  <a:gd name="T118" fmla="*/ 156 w 354"/>
                  <a:gd name="T119" fmla="*/ 20 h 363"/>
                  <a:gd name="T120" fmla="*/ 174 w 354"/>
                  <a:gd name="T121" fmla="*/ 10 h 363"/>
                  <a:gd name="T122" fmla="*/ 192 w 354"/>
                  <a:gd name="T123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4" h="363">
                    <a:moveTo>
                      <a:pt x="192" y="0"/>
                    </a:moveTo>
                    <a:lnTo>
                      <a:pt x="194" y="0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6" y="4"/>
                    </a:lnTo>
                    <a:lnTo>
                      <a:pt x="208" y="4"/>
                    </a:lnTo>
                    <a:lnTo>
                      <a:pt x="208" y="6"/>
                    </a:lnTo>
                    <a:lnTo>
                      <a:pt x="206" y="8"/>
                    </a:lnTo>
                    <a:lnTo>
                      <a:pt x="206" y="10"/>
                    </a:lnTo>
                    <a:lnTo>
                      <a:pt x="208" y="10"/>
                    </a:lnTo>
                    <a:lnTo>
                      <a:pt x="210" y="10"/>
                    </a:lnTo>
                    <a:lnTo>
                      <a:pt x="210" y="12"/>
                    </a:lnTo>
                    <a:lnTo>
                      <a:pt x="210" y="14"/>
                    </a:lnTo>
                    <a:lnTo>
                      <a:pt x="212" y="16"/>
                    </a:lnTo>
                    <a:lnTo>
                      <a:pt x="210" y="16"/>
                    </a:lnTo>
                    <a:lnTo>
                      <a:pt x="210" y="18"/>
                    </a:lnTo>
                    <a:lnTo>
                      <a:pt x="208" y="18"/>
                    </a:lnTo>
                    <a:lnTo>
                      <a:pt x="208" y="20"/>
                    </a:lnTo>
                    <a:lnTo>
                      <a:pt x="208" y="22"/>
                    </a:lnTo>
                    <a:lnTo>
                      <a:pt x="210" y="22"/>
                    </a:lnTo>
                    <a:lnTo>
                      <a:pt x="212" y="22"/>
                    </a:lnTo>
                    <a:lnTo>
                      <a:pt x="212" y="24"/>
                    </a:lnTo>
                    <a:lnTo>
                      <a:pt x="214" y="24"/>
                    </a:lnTo>
                    <a:lnTo>
                      <a:pt x="214" y="24"/>
                    </a:lnTo>
                    <a:lnTo>
                      <a:pt x="212" y="26"/>
                    </a:lnTo>
                    <a:lnTo>
                      <a:pt x="210" y="26"/>
                    </a:lnTo>
                    <a:lnTo>
                      <a:pt x="208" y="28"/>
                    </a:lnTo>
                    <a:lnTo>
                      <a:pt x="208" y="30"/>
                    </a:lnTo>
                    <a:lnTo>
                      <a:pt x="208" y="32"/>
                    </a:lnTo>
                    <a:lnTo>
                      <a:pt x="208" y="34"/>
                    </a:lnTo>
                    <a:lnTo>
                      <a:pt x="208" y="36"/>
                    </a:lnTo>
                    <a:lnTo>
                      <a:pt x="208" y="38"/>
                    </a:lnTo>
                    <a:lnTo>
                      <a:pt x="210" y="38"/>
                    </a:lnTo>
                    <a:lnTo>
                      <a:pt x="210" y="40"/>
                    </a:lnTo>
                    <a:lnTo>
                      <a:pt x="210" y="42"/>
                    </a:lnTo>
                    <a:lnTo>
                      <a:pt x="210" y="44"/>
                    </a:lnTo>
                    <a:lnTo>
                      <a:pt x="210" y="46"/>
                    </a:lnTo>
                    <a:lnTo>
                      <a:pt x="210" y="48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6" y="48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52"/>
                    </a:lnTo>
                    <a:lnTo>
                      <a:pt x="224" y="52"/>
                    </a:lnTo>
                    <a:lnTo>
                      <a:pt x="224" y="54"/>
                    </a:lnTo>
                    <a:lnTo>
                      <a:pt x="226" y="54"/>
                    </a:lnTo>
                    <a:lnTo>
                      <a:pt x="226" y="56"/>
                    </a:lnTo>
                    <a:lnTo>
                      <a:pt x="228" y="58"/>
                    </a:lnTo>
                    <a:lnTo>
                      <a:pt x="228" y="60"/>
                    </a:lnTo>
                    <a:lnTo>
                      <a:pt x="230" y="62"/>
                    </a:lnTo>
                    <a:lnTo>
                      <a:pt x="230" y="64"/>
                    </a:lnTo>
                    <a:lnTo>
                      <a:pt x="230" y="66"/>
                    </a:lnTo>
                    <a:lnTo>
                      <a:pt x="234" y="68"/>
                    </a:lnTo>
                    <a:lnTo>
                      <a:pt x="234" y="70"/>
                    </a:lnTo>
                    <a:lnTo>
                      <a:pt x="236" y="70"/>
                    </a:lnTo>
                    <a:lnTo>
                      <a:pt x="236" y="72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40" y="70"/>
                    </a:lnTo>
                    <a:lnTo>
                      <a:pt x="242" y="72"/>
                    </a:lnTo>
                    <a:lnTo>
                      <a:pt x="244" y="72"/>
                    </a:lnTo>
                    <a:lnTo>
                      <a:pt x="244" y="72"/>
                    </a:lnTo>
                    <a:lnTo>
                      <a:pt x="244" y="72"/>
                    </a:lnTo>
                    <a:lnTo>
                      <a:pt x="244" y="74"/>
                    </a:lnTo>
                    <a:lnTo>
                      <a:pt x="244" y="76"/>
                    </a:lnTo>
                    <a:lnTo>
                      <a:pt x="246" y="76"/>
                    </a:lnTo>
                    <a:lnTo>
                      <a:pt x="246" y="78"/>
                    </a:lnTo>
                    <a:lnTo>
                      <a:pt x="248" y="78"/>
                    </a:lnTo>
                    <a:lnTo>
                      <a:pt x="248" y="76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50" y="76"/>
                    </a:lnTo>
                    <a:lnTo>
                      <a:pt x="252" y="76"/>
                    </a:lnTo>
                    <a:lnTo>
                      <a:pt x="252" y="78"/>
                    </a:lnTo>
                    <a:lnTo>
                      <a:pt x="254" y="78"/>
                    </a:lnTo>
                    <a:lnTo>
                      <a:pt x="256" y="80"/>
                    </a:lnTo>
                    <a:lnTo>
                      <a:pt x="258" y="80"/>
                    </a:lnTo>
                    <a:lnTo>
                      <a:pt x="258" y="82"/>
                    </a:lnTo>
                    <a:lnTo>
                      <a:pt x="258" y="84"/>
                    </a:lnTo>
                    <a:lnTo>
                      <a:pt x="260" y="84"/>
                    </a:lnTo>
                    <a:lnTo>
                      <a:pt x="260" y="88"/>
                    </a:lnTo>
                    <a:lnTo>
                      <a:pt x="260" y="90"/>
                    </a:lnTo>
                    <a:lnTo>
                      <a:pt x="262" y="90"/>
                    </a:lnTo>
                    <a:lnTo>
                      <a:pt x="264" y="92"/>
                    </a:lnTo>
                    <a:lnTo>
                      <a:pt x="264" y="94"/>
                    </a:lnTo>
                    <a:lnTo>
                      <a:pt x="264" y="96"/>
                    </a:lnTo>
                    <a:lnTo>
                      <a:pt x="266" y="96"/>
                    </a:lnTo>
                    <a:lnTo>
                      <a:pt x="266" y="98"/>
                    </a:lnTo>
                    <a:lnTo>
                      <a:pt x="266" y="100"/>
                    </a:lnTo>
                    <a:lnTo>
                      <a:pt x="268" y="102"/>
                    </a:lnTo>
                    <a:lnTo>
                      <a:pt x="268" y="104"/>
                    </a:lnTo>
                    <a:lnTo>
                      <a:pt x="270" y="104"/>
                    </a:lnTo>
                    <a:lnTo>
                      <a:pt x="272" y="104"/>
                    </a:lnTo>
                    <a:lnTo>
                      <a:pt x="274" y="104"/>
                    </a:lnTo>
                    <a:lnTo>
                      <a:pt x="274" y="106"/>
                    </a:lnTo>
                    <a:lnTo>
                      <a:pt x="274" y="110"/>
                    </a:lnTo>
                    <a:lnTo>
                      <a:pt x="272" y="114"/>
                    </a:lnTo>
                    <a:lnTo>
                      <a:pt x="272" y="116"/>
                    </a:lnTo>
                    <a:lnTo>
                      <a:pt x="276" y="120"/>
                    </a:lnTo>
                    <a:lnTo>
                      <a:pt x="278" y="120"/>
                    </a:lnTo>
                    <a:lnTo>
                      <a:pt x="280" y="122"/>
                    </a:lnTo>
                    <a:lnTo>
                      <a:pt x="280" y="124"/>
                    </a:lnTo>
                    <a:lnTo>
                      <a:pt x="280" y="126"/>
                    </a:lnTo>
                    <a:lnTo>
                      <a:pt x="280" y="128"/>
                    </a:lnTo>
                    <a:lnTo>
                      <a:pt x="280" y="130"/>
                    </a:lnTo>
                    <a:lnTo>
                      <a:pt x="282" y="130"/>
                    </a:lnTo>
                    <a:lnTo>
                      <a:pt x="284" y="132"/>
                    </a:lnTo>
                    <a:lnTo>
                      <a:pt x="286" y="132"/>
                    </a:lnTo>
                    <a:lnTo>
                      <a:pt x="288" y="132"/>
                    </a:lnTo>
                    <a:lnTo>
                      <a:pt x="290" y="132"/>
                    </a:lnTo>
                    <a:lnTo>
                      <a:pt x="290" y="136"/>
                    </a:lnTo>
                    <a:lnTo>
                      <a:pt x="288" y="138"/>
                    </a:lnTo>
                    <a:lnTo>
                      <a:pt x="288" y="140"/>
                    </a:lnTo>
                    <a:lnTo>
                      <a:pt x="286" y="140"/>
                    </a:lnTo>
                    <a:lnTo>
                      <a:pt x="288" y="140"/>
                    </a:lnTo>
                    <a:lnTo>
                      <a:pt x="288" y="142"/>
                    </a:lnTo>
                    <a:lnTo>
                      <a:pt x="288" y="140"/>
                    </a:lnTo>
                    <a:lnTo>
                      <a:pt x="290" y="140"/>
                    </a:lnTo>
                    <a:lnTo>
                      <a:pt x="290" y="142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4" y="146"/>
                    </a:lnTo>
                    <a:lnTo>
                      <a:pt x="298" y="154"/>
                    </a:lnTo>
                    <a:lnTo>
                      <a:pt x="298" y="156"/>
                    </a:lnTo>
                    <a:lnTo>
                      <a:pt x="300" y="154"/>
                    </a:lnTo>
                    <a:lnTo>
                      <a:pt x="302" y="154"/>
                    </a:lnTo>
                    <a:lnTo>
                      <a:pt x="304" y="156"/>
                    </a:lnTo>
                    <a:lnTo>
                      <a:pt x="306" y="156"/>
                    </a:lnTo>
                    <a:lnTo>
                      <a:pt x="306" y="158"/>
                    </a:lnTo>
                    <a:lnTo>
                      <a:pt x="308" y="158"/>
                    </a:lnTo>
                    <a:lnTo>
                      <a:pt x="308" y="156"/>
                    </a:lnTo>
                    <a:lnTo>
                      <a:pt x="310" y="156"/>
                    </a:lnTo>
                    <a:lnTo>
                      <a:pt x="312" y="158"/>
                    </a:lnTo>
                    <a:lnTo>
                      <a:pt x="312" y="160"/>
                    </a:lnTo>
                    <a:lnTo>
                      <a:pt x="314" y="162"/>
                    </a:lnTo>
                    <a:lnTo>
                      <a:pt x="314" y="164"/>
                    </a:lnTo>
                    <a:lnTo>
                      <a:pt x="316" y="164"/>
                    </a:lnTo>
                    <a:lnTo>
                      <a:pt x="318" y="164"/>
                    </a:lnTo>
                    <a:lnTo>
                      <a:pt x="320" y="164"/>
                    </a:lnTo>
                    <a:lnTo>
                      <a:pt x="322" y="166"/>
                    </a:lnTo>
                    <a:lnTo>
                      <a:pt x="322" y="168"/>
                    </a:lnTo>
                    <a:lnTo>
                      <a:pt x="324" y="168"/>
                    </a:lnTo>
                    <a:lnTo>
                      <a:pt x="324" y="168"/>
                    </a:lnTo>
                    <a:lnTo>
                      <a:pt x="326" y="168"/>
                    </a:lnTo>
                    <a:lnTo>
                      <a:pt x="328" y="168"/>
                    </a:lnTo>
                    <a:lnTo>
                      <a:pt x="328" y="166"/>
                    </a:lnTo>
                    <a:lnTo>
                      <a:pt x="330" y="166"/>
                    </a:lnTo>
                    <a:lnTo>
                      <a:pt x="330" y="168"/>
                    </a:lnTo>
                    <a:lnTo>
                      <a:pt x="330" y="172"/>
                    </a:lnTo>
                    <a:lnTo>
                      <a:pt x="332" y="174"/>
                    </a:lnTo>
                    <a:lnTo>
                      <a:pt x="332" y="176"/>
                    </a:lnTo>
                    <a:lnTo>
                      <a:pt x="332" y="178"/>
                    </a:lnTo>
                    <a:lnTo>
                      <a:pt x="332" y="180"/>
                    </a:lnTo>
                    <a:lnTo>
                      <a:pt x="334" y="190"/>
                    </a:lnTo>
                    <a:lnTo>
                      <a:pt x="334" y="194"/>
                    </a:lnTo>
                    <a:lnTo>
                      <a:pt x="334" y="198"/>
                    </a:lnTo>
                    <a:lnTo>
                      <a:pt x="334" y="204"/>
                    </a:lnTo>
                    <a:lnTo>
                      <a:pt x="336" y="210"/>
                    </a:lnTo>
                    <a:lnTo>
                      <a:pt x="336" y="216"/>
                    </a:lnTo>
                    <a:lnTo>
                      <a:pt x="336" y="216"/>
                    </a:lnTo>
                    <a:lnTo>
                      <a:pt x="336" y="218"/>
                    </a:lnTo>
                    <a:lnTo>
                      <a:pt x="338" y="220"/>
                    </a:lnTo>
                    <a:lnTo>
                      <a:pt x="340" y="220"/>
                    </a:lnTo>
                    <a:lnTo>
                      <a:pt x="340" y="224"/>
                    </a:lnTo>
                    <a:lnTo>
                      <a:pt x="344" y="228"/>
                    </a:lnTo>
                    <a:lnTo>
                      <a:pt x="346" y="230"/>
                    </a:lnTo>
                    <a:lnTo>
                      <a:pt x="348" y="234"/>
                    </a:lnTo>
                    <a:lnTo>
                      <a:pt x="350" y="236"/>
                    </a:lnTo>
                    <a:lnTo>
                      <a:pt x="352" y="240"/>
                    </a:lnTo>
                    <a:lnTo>
                      <a:pt x="354" y="244"/>
                    </a:lnTo>
                    <a:lnTo>
                      <a:pt x="352" y="244"/>
                    </a:lnTo>
                    <a:lnTo>
                      <a:pt x="352" y="248"/>
                    </a:lnTo>
                    <a:lnTo>
                      <a:pt x="352" y="250"/>
                    </a:lnTo>
                    <a:lnTo>
                      <a:pt x="352" y="252"/>
                    </a:lnTo>
                    <a:lnTo>
                      <a:pt x="352" y="254"/>
                    </a:lnTo>
                    <a:lnTo>
                      <a:pt x="352" y="256"/>
                    </a:lnTo>
                    <a:lnTo>
                      <a:pt x="352" y="258"/>
                    </a:lnTo>
                    <a:lnTo>
                      <a:pt x="352" y="260"/>
                    </a:lnTo>
                    <a:lnTo>
                      <a:pt x="352" y="262"/>
                    </a:lnTo>
                    <a:lnTo>
                      <a:pt x="350" y="264"/>
                    </a:lnTo>
                    <a:lnTo>
                      <a:pt x="350" y="264"/>
                    </a:lnTo>
                    <a:lnTo>
                      <a:pt x="350" y="266"/>
                    </a:lnTo>
                    <a:lnTo>
                      <a:pt x="350" y="268"/>
                    </a:lnTo>
                    <a:lnTo>
                      <a:pt x="350" y="272"/>
                    </a:lnTo>
                    <a:lnTo>
                      <a:pt x="350" y="274"/>
                    </a:lnTo>
                    <a:lnTo>
                      <a:pt x="348" y="276"/>
                    </a:lnTo>
                    <a:lnTo>
                      <a:pt x="348" y="278"/>
                    </a:lnTo>
                    <a:lnTo>
                      <a:pt x="346" y="280"/>
                    </a:lnTo>
                    <a:lnTo>
                      <a:pt x="346" y="284"/>
                    </a:lnTo>
                    <a:lnTo>
                      <a:pt x="344" y="288"/>
                    </a:lnTo>
                    <a:lnTo>
                      <a:pt x="344" y="290"/>
                    </a:lnTo>
                    <a:lnTo>
                      <a:pt x="344" y="292"/>
                    </a:lnTo>
                    <a:lnTo>
                      <a:pt x="344" y="296"/>
                    </a:lnTo>
                    <a:lnTo>
                      <a:pt x="344" y="300"/>
                    </a:lnTo>
                    <a:lnTo>
                      <a:pt x="344" y="304"/>
                    </a:lnTo>
                    <a:lnTo>
                      <a:pt x="344" y="308"/>
                    </a:lnTo>
                    <a:lnTo>
                      <a:pt x="346" y="312"/>
                    </a:lnTo>
                    <a:lnTo>
                      <a:pt x="342" y="312"/>
                    </a:lnTo>
                    <a:lnTo>
                      <a:pt x="340" y="312"/>
                    </a:lnTo>
                    <a:lnTo>
                      <a:pt x="336" y="312"/>
                    </a:lnTo>
                    <a:lnTo>
                      <a:pt x="334" y="312"/>
                    </a:lnTo>
                    <a:lnTo>
                      <a:pt x="332" y="312"/>
                    </a:lnTo>
                    <a:lnTo>
                      <a:pt x="328" y="312"/>
                    </a:lnTo>
                    <a:lnTo>
                      <a:pt x="324" y="314"/>
                    </a:lnTo>
                    <a:lnTo>
                      <a:pt x="322" y="314"/>
                    </a:lnTo>
                    <a:lnTo>
                      <a:pt x="320" y="314"/>
                    </a:lnTo>
                    <a:lnTo>
                      <a:pt x="316" y="316"/>
                    </a:lnTo>
                    <a:lnTo>
                      <a:pt x="314" y="316"/>
                    </a:lnTo>
                    <a:lnTo>
                      <a:pt x="308" y="320"/>
                    </a:lnTo>
                    <a:lnTo>
                      <a:pt x="306" y="322"/>
                    </a:lnTo>
                    <a:lnTo>
                      <a:pt x="302" y="324"/>
                    </a:lnTo>
                    <a:lnTo>
                      <a:pt x="298" y="326"/>
                    </a:lnTo>
                    <a:lnTo>
                      <a:pt x="292" y="330"/>
                    </a:lnTo>
                    <a:lnTo>
                      <a:pt x="292" y="332"/>
                    </a:lnTo>
                    <a:lnTo>
                      <a:pt x="290" y="332"/>
                    </a:lnTo>
                    <a:lnTo>
                      <a:pt x="288" y="332"/>
                    </a:lnTo>
                    <a:lnTo>
                      <a:pt x="284" y="334"/>
                    </a:lnTo>
                    <a:lnTo>
                      <a:pt x="282" y="334"/>
                    </a:lnTo>
                    <a:lnTo>
                      <a:pt x="280" y="334"/>
                    </a:lnTo>
                    <a:lnTo>
                      <a:pt x="278" y="334"/>
                    </a:lnTo>
                    <a:lnTo>
                      <a:pt x="276" y="334"/>
                    </a:lnTo>
                    <a:lnTo>
                      <a:pt x="274" y="336"/>
                    </a:lnTo>
                    <a:lnTo>
                      <a:pt x="270" y="336"/>
                    </a:lnTo>
                    <a:lnTo>
                      <a:pt x="266" y="338"/>
                    </a:lnTo>
                    <a:lnTo>
                      <a:pt x="262" y="338"/>
                    </a:lnTo>
                    <a:lnTo>
                      <a:pt x="260" y="340"/>
                    </a:lnTo>
                    <a:lnTo>
                      <a:pt x="258" y="340"/>
                    </a:lnTo>
                    <a:lnTo>
                      <a:pt x="256" y="342"/>
                    </a:lnTo>
                    <a:lnTo>
                      <a:pt x="254" y="342"/>
                    </a:lnTo>
                    <a:lnTo>
                      <a:pt x="254" y="340"/>
                    </a:lnTo>
                    <a:lnTo>
                      <a:pt x="252" y="338"/>
                    </a:lnTo>
                    <a:lnTo>
                      <a:pt x="250" y="336"/>
                    </a:lnTo>
                    <a:lnTo>
                      <a:pt x="246" y="332"/>
                    </a:lnTo>
                    <a:lnTo>
                      <a:pt x="244" y="332"/>
                    </a:lnTo>
                    <a:lnTo>
                      <a:pt x="242" y="334"/>
                    </a:lnTo>
                    <a:lnTo>
                      <a:pt x="238" y="334"/>
                    </a:lnTo>
                    <a:lnTo>
                      <a:pt x="238" y="336"/>
                    </a:lnTo>
                    <a:lnTo>
                      <a:pt x="236" y="336"/>
                    </a:lnTo>
                    <a:lnTo>
                      <a:pt x="234" y="338"/>
                    </a:lnTo>
                    <a:lnTo>
                      <a:pt x="232" y="338"/>
                    </a:lnTo>
                    <a:lnTo>
                      <a:pt x="230" y="340"/>
                    </a:lnTo>
                    <a:lnTo>
                      <a:pt x="228" y="342"/>
                    </a:lnTo>
                    <a:lnTo>
                      <a:pt x="226" y="342"/>
                    </a:lnTo>
                    <a:lnTo>
                      <a:pt x="222" y="342"/>
                    </a:lnTo>
                    <a:lnTo>
                      <a:pt x="220" y="342"/>
                    </a:lnTo>
                    <a:lnTo>
                      <a:pt x="218" y="344"/>
                    </a:lnTo>
                    <a:lnTo>
                      <a:pt x="216" y="344"/>
                    </a:lnTo>
                    <a:lnTo>
                      <a:pt x="214" y="344"/>
                    </a:lnTo>
                    <a:lnTo>
                      <a:pt x="210" y="344"/>
                    </a:lnTo>
                    <a:lnTo>
                      <a:pt x="208" y="346"/>
                    </a:lnTo>
                    <a:lnTo>
                      <a:pt x="204" y="346"/>
                    </a:lnTo>
                    <a:lnTo>
                      <a:pt x="202" y="348"/>
                    </a:lnTo>
                    <a:lnTo>
                      <a:pt x="196" y="352"/>
                    </a:lnTo>
                    <a:lnTo>
                      <a:pt x="194" y="352"/>
                    </a:lnTo>
                    <a:lnTo>
                      <a:pt x="192" y="354"/>
                    </a:lnTo>
                    <a:lnTo>
                      <a:pt x="192" y="352"/>
                    </a:lnTo>
                    <a:lnTo>
                      <a:pt x="192" y="350"/>
                    </a:lnTo>
                    <a:lnTo>
                      <a:pt x="190" y="350"/>
                    </a:lnTo>
                    <a:lnTo>
                      <a:pt x="190" y="348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2"/>
                    </a:lnTo>
                    <a:lnTo>
                      <a:pt x="190" y="340"/>
                    </a:lnTo>
                    <a:lnTo>
                      <a:pt x="190" y="338"/>
                    </a:lnTo>
                    <a:lnTo>
                      <a:pt x="188" y="336"/>
                    </a:lnTo>
                    <a:lnTo>
                      <a:pt x="188" y="334"/>
                    </a:lnTo>
                    <a:lnTo>
                      <a:pt x="186" y="334"/>
                    </a:lnTo>
                    <a:lnTo>
                      <a:pt x="186" y="332"/>
                    </a:lnTo>
                    <a:lnTo>
                      <a:pt x="184" y="330"/>
                    </a:lnTo>
                    <a:lnTo>
                      <a:pt x="182" y="330"/>
                    </a:lnTo>
                    <a:lnTo>
                      <a:pt x="180" y="328"/>
                    </a:lnTo>
                    <a:lnTo>
                      <a:pt x="178" y="328"/>
                    </a:lnTo>
                    <a:lnTo>
                      <a:pt x="176" y="328"/>
                    </a:lnTo>
                    <a:lnTo>
                      <a:pt x="174" y="328"/>
                    </a:lnTo>
                    <a:lnTo>
                      <a:pt x="172" y="326"/>
                    </a:lnTo>
                    <a:lnTo>
                      <a:pt x="172" y="324"/>
                    </a:lnTo>
                    <a:lnTo>
                      <a:pt x="170" y="322"/>
                    </a:lnTo>
                    <a:lnTo>
                      <a:pt x="166" y="322"/>
                    </a:lnTo>
                    <a:lnTo>
                      <a:pt x="164" y="324"/>
                    </a:lnTo>
                    <a:lnTo>
                      <a:pt x="156" y="328"/>
                    </a:lnTo>
                    <a:lnTo>
                      <a:pt x="154" y="328"/>
                    </a:lnTo>
                    <a:lnTo>
                      <a:pt x="146" y="332"/>
                    </a:lnTo>
                    <a:lnTo>
                      <a:pt x="146" y="332"/>
                    </a:lnTo>
                    <a:lnTo>
                      <a:pt x="140" y="334"/>
                    </a:lnTo>
                    <a:lnTo>
                      <a:pt x="138" y="336"/>
                    </a:lnTo>
                    <a:lnTo>
                      <a:pt x="136" y="336"/>
                    </a:lnTo>
                    <a:lnTo>
                      <a:pt x="130" y="338"/>
                    </a:lnTo>
                    <a:lnTo>
                      <a:pt x="124" y="342"/>
                    </a:lnTo>
                    <a:lnTo>
                      <a:pt x="120" y="342"/>
                    </a:lnTo>
                    <a:lnTo>
                      <a:pt x="118" y="344"/>
                    </a:lnTo>
                    <a:lnTo>
                      <a:pt x="116" y="344"/>
                    </a:lnTo>
                    <a:lnTo>
                      <a:pt x="114" y="346"/>
                    </a:lnTo>
                    <a:lnTo>
                      <a:pt x="112" y="346"/>
                    </a:lnTo>
                    <a:lnTo>
                      <a:pt x="110" y="346"/>
                    </a:lnTo>
                    <a:lnTo>
                      <a:pt x="102" y="350"/>
                    </a:lnTo>
                    <a:lnTo>
                      <a:pt x="100" y="352"/>
                    </a:lnTo>
                    <a:lnTo>
                      <a:pt x="98" y="352"/>
                    </a:lnTo>
                    <a:lnTo>
                      <a:pt x="96" y="354"/>
                    </a:lnTo>
                    <a:lnTo>
                      <a:pt x="90" y="356"/>
                    </a:lnTo>
                    <a:lnTo>
                      <a:pt x="88" y="356"/>
                    </a:lnTo>
                    <a:lnTo>
                      <a:pt x="88" y="359"/>
                    </a:lnTo>
                    <a:lnTo>
                      <a:pt x="86" y="359"/>
                    </a:lnTo>
                    <a:lnTo>
                      <a:pt x="84" y="359"/>
                    </a:lnTo>
                    <a:lnTo>
                      <a:pt x="80" y="361"/>
                    </a:lnTo>
                    <a:lnTo>
                      <a:pt x="78" y="361"/>
                    </a:lnTo>
                    <a:lnTo>
                      <a:pt x="76" y="361"/>
                    </a:lnTo>
                    <a:lnTo>
                      <a:pt x="76" y="359"/>
                    </a:lnTo>
                    <a:lnTo>
                      <a:pt x="76" y="361"/>
                    </a:lnTo>
                    <a:lnTo>
                      <a:pt x="78" y="361"/>
                    </a:lnTo>
                    <a:lnTo>
                      <a:pt x="76" y="361"/>
                    </a:lnTo>
                    <a:lnTo>
                      <a:pt x="74" y="363"/>
                    </a:lnTo>
                    <a:lnTo>
                      <a:pt x="74" y="361"/>
                    </a:lnTo>
                    <a:lnTo>
                      <a:pt x="72" y="361"/>
                    </a:lnTo>
                    <a:lnTo>
                      <a:pt x="74" y="361"/>
                    </a:lnTo>
                    <a:lnTo>
                      <a:pt x="72" y="361"/>
                    </a:lnTo>
                    <a:lnTo>
                      <a:pt x="72" y="361"/>
                    </a:lnTo>
                    <a:lnTo>
                      <a:pt x="70" y="361"/>
                    </a:lnTo>
                    <a:lnTo>
                      <a:pt x="70" y="359"/>
                    </a:lnTo>
                    <a:lnTo>
                      <a:pt x="70" y="356"/>
                    </a:lnTo>
                    <a:lnTo>
                      <a:pt x="70" y="354"/>
                    </a:lnTo>
                    <a:lnTo>
                      <a:pt x="70" y="352"/>
                    </a:lnTo>
                    <a:lnTo>
                      <a:pt x="70" y="350"/>
                    </a:lnTo>
                    <a:lnTo>
                      <a:pt x="72" y="346"/>
                    </a:lnTo>
                    <a:lnTo>
                      <a:pt x="74" y="344"/>
                    </a:lnTo>
                    <a:lnTo>
                      <a:pt x="74" y="342"/>
                    </a:lnTo>
                    <a:lnTo>
                      <a:pt x="74" y="338"/>
                    </a:lnTo>
                    <a:lnTo>
                      <a:pt x="74" y="336"/>
                    </a:lnTo>
                    <a:lnTo>
                      <a:pt x="72" y="334"/>
                    </a:lnTo>
                    <a:lnTo>
                      <a:pt x="72" y="332"/>
                    </a:lnTo>
                    <a:lnTo>
                      <a:pt x="72" y="330"/>
                    </a:lnTo>
                    <a:lnTo>
                      <a:pt x="74" y="328"/>
                    </a:lnTo>
                    <a:lnTo>
                      <a:pt x="72" y="326"/>
                    </a:lnTo>
                    <a:lnTo>
                      <a:pt x="72" y="324"/>
                    </a:lnTo>
                    <a:lnTo>
                      <a:pt x="70" y="322"/>
                    </a:lnTo>
                    <a:lnTo>
                      <a:pt x="68" y="322"/>
                    </a:lnTo>
                    <a:lnTo>
                      <a:pt x="68" y="320"/>
                    </a:lnTo>
                    <a:lnTo>
                      <a:pt x="68" y="318"/>
                    </a:lnTo>
                    <a:lnTo>
                      <a:pt x="68" y="316"/>
                    </a:lnTo>
                    <a:lnTo>
                      <a:pt x="66" y="316"/>
                    </a:lnTo>
                    <a:lnTo>
                      <a:pt x="64" y="316"/>
                    </a:lnTo>
                    <a:lnTo>
                      <a:pt x="66" y="314"/>
                    </a:lnTo>
                    <a:lnTo>
                      <a:pt x="64" y="314"/>
                    </a:lnTo>
                    <a:lnTo>
                      <a:pt x="64" y="312"/>
                    </a:lnTo>
                    <a:lnTo>
                      <a:pt x="62" y="312"/>
                    </a:lnTo>
                    <a:lnTo>
                      <a:pt x="62" y="312"/>
                    </a:lnTo>
                    <a:lnTo>
                      <a:pt x="64" y="312"/>
                    </a:lnTo>
                    <a:lnTo>
                      <a:pt x="64" y="310"/>
                    </a:lnTo>
                    <a:lnTo>
                      <a:pt x="64" y="308"/>
                    </a:lnTo>
                    <a:lnTo>
                      <a:pt x="62" y="308"/>
                    </a:lnTo>
                    <a:lnTo>
                      <a:pt x="62" y="306"/>
                    </a:lnTo>
                    <a:lnTo>
                      <a:pt x="64" y="306"/>
                    </a:lnTo>
                    <a:lnTo>
                      <a:pt x="64" y="304"/>
                    </a:lnTo>
                    <a:lnTo>
                      <a:pt x="62" y="304"/>
                    </a:lnTo>
                    <a:lnTo>
                      <a:pt x="62" y="302"/>
                    </a:lnTo>
                    <a:lnTo>
                      <a:pt x="60" y="300"/>
                    </a:lnTo>
                    <a:lnTo>
                      <a:pt x="58" y="300"/>
                    </a:lnTo>
                    <a:lnTo>
                      <a:pt x="56" y="300"/>
                    </a:lnTo>
                    <a:lnTo>
                      <a:pt x="56" y="298"/>
                    </a:lnTo>
                    <a:lnTo>
                      <a:pt x="58" y="298"/>
                    </a:lnTo>
                    <a:lnTo>
                      <a:pt x="58" y="296"/>
                    </a:lnTo>
                    <a:lnTo>
                      <a:pt x="56" y="296"/>
                    </a:lnTo>
                    <a:lnTo>
                      <a:pt x="54" y="296"/>
                    </a:lnTo>
                    <a:lnTo>
                      <a:pt x="52" y="294"/>
                    </a:lnTo>
                    <a:lnTo>
                      <a:pt x="50" y="294"/>
                    </a:lnTo>
                    <a:lnTo>
                      <a:pt x="50" y="292"/>
                    </a:lnTo>
                    <a:lnTo>
                      <a:pt x="52" y="292"/>
                    </a:lnTo>
                    <a:lnTo>
                      <a:pt x="52" y="290"/>
                    </a:lnTo>
                    <a:lnTo>
                      <a:pt x="50" y="290"/>
                    </a:lnTo>
                    <a:lnTo>
                      <a:pt x="50" y="290"/>
                    </a:lnTo>
                    <a:lnTo>
                      <a:pt x="48" y="290"/>
                    </a:lnTo>
                    <a:lnTo>
                      <a:pt x="48" y="292"/>
                    </a:lnTo>
                    <a:lnTo>
                      <a:pt x="48" y="290"/>
                    </a:lnTo>
                    <a:lnTo>
                      <a:pt x="48" y="288"/>
                    </a:lnTo>
                    <a:lnTo>
                      <a:pt x="46" y="288"/>
                    </a:lnTo>
                    <a:lnTo>
                      <a:pt x="44" y="288"/>
                    </a:lnTo>
                    <a:lnTo>
                      <a:pt x="42" y="288"/>
                    </a:lnTo>
                    <a:lnTo>
                      <a:pt x="40" y="288"/>
                    </a:lnTo>
                    <a:lnTo>
                      <a:pt x="38" y="288"/>
                    </a:lnTo>
                    <a:lnTo>
                      <a:pt x="36" y="288"/>
                    </a:lnTo>
                    <a:lnTo>
                      <a:pt x="36" y="286"/>
                    </a:lnTo>
                    <a:lnTo>
                      <a:pt x="34" y="286"/>
                    </a:lnTo>
                    <a:lnTo>
                      <a:pt x="32" y="286"/>
                    </a:lnTo>
                    <a:lnTo>
                      <a:pt x="30" y="288"/>
                    </a:lnTo>
                    <a:lnTo>
                      <a:pt x="28" y="288"/>
                    </a:lnTo>
                    <a:lnTo>
                      <a:pt x="28" y="286"/>
                    </a:lnTo>
                    <a:lnTo>
                      <a:pt x="26" y="284"/>
                    </a:lnTo>
                    <a:lnTo>
                      <a:pt x="26" y="282"/>
                    </a:lnTo>
                    <a:lnTo>
                      <a:pt x="26" y="280"/>
                    </a:lnTo>
                    <a:lnTo>
                      <a:pt x="26" y="278"/>
                    </a:lnTo>
                    <a:lnTo>
                      <a:pt x="24" y="276"/>
                    </a:lnTo>
                    <a:lnTo>
                      <a:pt x="22" y="276"/>
                    </a:lnTo>
                    <a:lnTo>
                      <a:pt x="22" y="272"/>
                    </a:lnTo>
                    <a:lnTo>
                      <a:pt x="22" y="270"/>
                    </a:lnTo>
                    <a:lnTo>
                      <a:pt x="22" y="268"/>
                    </a:lnTo>
                    <a:lnTo>
                      <a:pt x="20" y="268"/>
                    </a:lnTo>
                    <a:lnTo>
                      <a:pt x="20" y="270"/>
                    </a:lnTo>
                    <a:lnTo>
                      <a:pt x="18" y="270"/>
                    </a:lnTo>
                    <a:lnTo>
                      <a:pt x="18" y="268"/>
                    </a:lnTo>
                    <a:lnTo>
                      <a:pt x="16" y="266"/>
                    </a:lnTo>
                    <a:lnTo>
                      <a:pt x="14" y="264"/>
                    </a:lnTo>
                    <a:lnTo>
                      <a:pt x="12" y="260"/>
                    </a:lnTo>
                    <a:lnTo>
                      <a:pt x="12" y="258"/>
                    </a:lnTo>
                    <a:lnTo>
                      <a:pt x="12" y="256"/>
                    </a:lnTo>
                    <a:lnTo>
                      <a:pt x="12" y="254"/>
                    </a:lnTo>
                    <a:lnTo>
                      <a:pt x="12" y="252"/>
                    </a:lnTo>
                    <a:lnTo>
                      <a:pt x="12" y="250"/>
                    </a:lnTo>
                    <a:lnTo>
                      <a:pt x="14" y="250"/>
                    </a:lnTo>
                    <a:lnTo>
                      <a:pt x="14" y="252"/>
                    </a:lnTo>
                    <a:lnTo>
                      <a:pt x="14" y="250"/>
                    </a:lnTo>
                    <a:lnTo>
                      <a:pt x="16" y="250"/>
                    </a:lnTo>
                    <a:lnTo>
                      <a:pt x="14" y="248"/>
                    </a:lnTo>
                    <a:lnTo>
                      <a:pt x="14" y="246"/>
                    </a:lnTo>
                    <a:lnTo>
                      <a:pt x="12" y="246"/>
                    </a:lnTo>
                    <a:lnTo>
                      <a:pt x="12" y="244"/>
                    </a:lnTo>
                    <a:lnTo>
                      <a:pt x="10" y="244"/>
                    </a:lnTo>
                    <a:lnTo>
                      <a:pt x="8" y="242"/>
                    </a:lnTo>
                    <a:lnTo>
                      <a:pt x="8" y="240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4" y="234"/>
                    </a:lnTo>
                    <a:lnTo>
                      <a:pt x="4" y="232"/>
                    </a:lnTo>
                    <a:lnTo>
                      <a:pt x="4" y="230"/>
                    </a:lnTo>
                    <a:lnTo>
                      <a:pt x="6" y="230"/>
                    </a:lnTo>
                    <a:lnTo>
                      <a:pt x="6" y="228"/>
                    </a:lnTo>
                    <a:lnTo>
                      <a:pt x="4" y="228"/>
                    </a:lnTo>
                    <a:lnTo>
                      <a:pt x="2" y="228"/>
                    </a:lnTo>
                    <a:lnTo>
                      <a:pt x="2" y="226"/>
                    </a:lnTo>
                    <a:lnTo>
                      <a:pt x="2" y="224"/>
                    </a:lnTo>
                    <a:lnTo>
                      <a:pt x="2" y="222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0" y="220"/>
                    </a:lnTo>
                    <a:lnTo>
                      <a:pt x="0" y="218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2" y="212"/>
                    </a:lnTo>
                    <a:lnTo>
                      <a:pt x="2" y="210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4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4" y="198"/>
                    </a:lnTo>
                    <a:lnTo>
                      <a:pt x="6" y="198"/>
                    </a:lnTo>
                    <a:lnTo>
                      <a:pt x="8" y="198"/>
                    </a:lnTo>
                    <a:lnTo>
                      <a:pt x="8" y="196"/>
                    </a:lnTo>
                    <a:lnTo>
                      <a:pt x="10" y="196"/>
                    </a:lnTo>
                    <a:lnTo>
                      <a:pt x="10" y="194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4" y="190"/>
                    </a:lnTo>
                    <a:lnTo>
                      <a:pt x="14" y="188"/>
                    </a:lnTo>
                    <a:lnTo>
                      <a:pt x="14" y="186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2" y="178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0" y="172"/>
                    </a:lnTo>
                    <a:lnTo>
                      <a:pt x="8" y="170"/>
                    </a:lnTo>
                    <a:lnTo>
                      <a:pt x="8" y="168"/>
                    </a:lnTo>
                    <a:lnTo>
                      <a:pt x="6" y="168"/>
                    </a:lnTo>
                    <a:lnTo>
                      <a:pt x="6" y="168"/>
                    </a:lnTo>
                    <a:lnTo>
                      <a:pt x="4" y="168"/>
                    </a:lnTo>
                    <a:lnTo>
                      <a:pt x="4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4" y="158"/>
                    </a:lnTo>
                    <a:lnTo>
                      <a:pt x="4" y="156"/>
                    </a:lnTo>
                    <a:lnTo>
                      <a:pt x="6" y="156"/>
                    </a:lnTo>
                    <a:lnTo>
                      <a:pt x="6" y="154"/>
                    </a:lnTo>
                    <a:lnTo>
                      <a:pt x="8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2"/>
                    </a:lnTo>
                    <a:lnTo>
                      <a:pt x="12" y="140"/>
                    </a:lnTo>
                    <a:lnTo>
                      <a:pt x="14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6" y="134"/>
                    </a:lnTo>
                    <a:lnTo>
                      <a:pt x="16" y="132"/>
                    </a:lnTo>
                    <a:lnTo>
                      <a:pt x="16" y="130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2" y="120"/>
                    </a:lnTo>
                    <a:lnTo>
                      <a:pt x="12" y="118"/>
                    </a:lnTo>
                    <a:lnTo>
                      <a:pt x="14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20"/>
                    </a:lnTo>
                    <a:lnTo>
                      <a:pt x="20" y="118"/>
                    </a:lnTo>
                    <a:lnTo>
                      <a:pt x="22" y="118"/>
                    </a:lnTo>
                    <a:lnTo>
                      <a:pt x="24" y="118"/>
                    </a:lnTo>
                    <a:lnTo>
                      <a:pt x="26" y="118"/>
                    </a:lnTo>
                    <a:lnTo>
                      <a:pt x="28" y="120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4" y="120"/>
                    </a:lnTo>
                    <a:lnTo>
                      <a:pt x="36" y="120"/>
                    </a:lnTo>
                    <a:lnTo>
                      <a:pt x="38" y="120"/>
                    </a:lnTo>
                    <a:lnTo>
                      <a:pt x="40" y="120"/>
                    </a:lnTo>
                    <a:lnTo>
                      <a:pt x="42" y="118"/>
                    </a:lnTo>
                    <a:lnTo>
                      <a:pt x="44" y="118"/>
                    </a:lnTo>
                    <a:lnTo>
                      <a:pt x="44" y="116"/>
                    </a:lnTo>
                    <a:lnTo>
                      <a:pt x="46" y="116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2"/>
                    </a:lnTo>
                    <a:lnTo>
                      <a:pt x="58" y="100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4" y="96"/>
                    </a:lnTo>
                    <a:lnTo>
                      <a:pt x="64" y="98"/>
                    </a:lnTo>
                    <a:lnTo>
                      <a:pt x="66" y="98"/>
                    </a:lnTo>
                    <a:lnTo>
                      <a:pt x="68" y="98"/>
                    </a:lnTo>
                    <a:lnTo>
                      <a:pt x="70" y="98"/>
                    </a:lnTo>
                    <a:lnTo>
                      <a:pt x="72" y="98"/>
                    </a:lnTo>
                    <a:lnTo>
                      <a:pt x="74" y="98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78" y="96"/>
                    </a:lnTo>
                    <a:lnTo>
                      <a:pt x="80" y="96"/>
                    </a:lnTo>
                    <a:lnTo>
                      <a:pt x="82" y="94"/>
                    </a:lnTo>
                    <a:lnTo>
                      <a:pt x="84" y="94"/>
                    </a:lnTo>
                    <a:lnTo>
                      <a:pt x="86" y="92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2" y="92"/>
                    </a:lnTo>
                    <a:lnTo>
                      <a:pt x="92" y="90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8" y="86"/>
                    </a:lnTo>
                    <a:lnTo>
                      <a:pt x="98" y="84"/>
                    </a:lnTo>
                    <a:lnTo>
                      <a:pt x="100" y="82"/>
                    </a:lnTo>
                    <a:lnTo>
                      <a:pt x="106" y="82"/>
                    </a:lnTo>
                    <a:lnTo>
                      <a:pt x="108" y="80"/>
                    </a:lnTo>
                    <a:lnTo>
                      <a:pt x="110" y="78"/>
                    </a:lnTo>
                    <a:lnTo>
                      <a:pt x="112" y="76"/>
                    </a:lnTo>
                    <a:lnTo>
                      <a:pt x="114" y="74"/>
                    </a:lnTo>
                    <a:lnTo>
                      <a:pt x="114" y="72"/>
                    </a:lnTo>
                    <a:lnTo>
                      <a:pt x="116" y="70"/>
                    </a:lnTo>
                    <a:lnTo>
                      <a:pt x="118" y="64"/>
                    </a:lnTo>
                    <a:lnTo>
                      <a:pt x="120" y="64"/>
                    </a:lnTo>
                    <a:lnTo>
                      <a:pt x="122" y="60"/>
                    </a:lnTo>
                    <a:lnTo>
                      <a:pt x="124" y="58"/>
                    </a:lnTo>
                    <a:lnTo>
                      <a:pt x="124" y="56"/>
                    </a:lnTo>
                    <a:lnTo>
                      <a:pt x="126" y="50"/>
                    </a:lnTo>
                    <a:lnTo>
                      <a:pt x="128" y="44"/>
                    </a:lnTo>
                    <a:lnTo>
                      <a:pt x="130" y="42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32" y="38"/>
                    </a:lnTo>
                    <a:lnTo>
                      <a:pt x="134" y="36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6" y="32"/>
                    </a:lnTo>
                    <a:lnTo>
                      <a:pt x="136" y="30"/>
                    </a:lnTo>
                    <a:lnTo>
                      <a:pt x="138" y="30"/>
                    </a:lnTo>
                    <a:lnTo>
                      <a:pt x="140" y="30"/>
                    </a:lnTo>
                    <a:lnTo>
                      <a:pt x="140" y="28"/>
                    </a:lnTo>
                    <a:lnTo>
                      <a:pt x="142" y="28"/>
                    </a:lnTo>
                    <a:lnTo>
                      <a:pt x="144" y="28"/>
                    </a:lnTo>
                    <a:lnTo>
                      <a:pt x="146" y="26"/>
                    </a:lnTo>
                    <a:lnTo>
                      <a:pt x="146" y="26"/>
                    </a:lnTo>
                    <a:lnTo>
                      <a:pt x="148" y="26"/>
                    </a:lnTo>
                    <a:lnTo>
                      <a:pt x="150" y="26"/>
                    </a:lnTo>
                    <a:lnTo>
                      <a:pt x="152" y="24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4" y="22"/>
                    </a:lnTo>
                    <a:lnTo>
                      <a:pt x="156" y="20"/>
                    </a:lnTo>
                    <a:lnTo>
                      <a:pt x="158" y="18"/>
                    </a:lnTo>
                    <a:lnTo>
                      <a:pt x="160" y="16"/>
                    </a:lnTo>
                    <a:lnTo>
                      <a:pt x="162" y="16"/>
                    </a:lnTo>
                    <a:lnTo>
                      <a:pt x="164" y="16"/>
                    </a:lnTo>
                    <a:lnTo>
                      <a:pt x="164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2"/>
                    </a:lnTo>
                    <a:lnTo>
                      <a:pt x="172" y="12"/>
                    </a:lnTo>
                    <a:lnTo>
                      <a:pt x="174" y="10"/>
                    </a:lnTo>
                    <a:lnTo>
                      <a:pt x="176" y="8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0" y="4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9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4" name="Freeform 151">
                <a:extLst>
                  <a:ext uri="{FF2B5EF4-FFF2-40B4-BE49-F238E27FC236}">
                    <a16:creationId xmlns:a16="http://schemas.microsoft.com/office/drawing/2014/main" id="{8367DB58-2918-C774-B6B2-9DAAB47DB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3506788"/>
                <a:ext cx="222250" cy="369888"/>
              </a:xfrm>
              <a:custGeom>
                <a:avLst/>
                <a:gdLst>
                  <a:gd name="T0" fmla="*/ 28 w 140"/>
                  <a:gd name="T1" fmla="*/ 6 h 233"/>
                  <a:gd name="T2" fmla="*/ 32 w 140"/>
                  <a:gd name="T3" fmla="*/ 14 h 233"/>
                  <a:gd name="T4" fmla="*/ 36 w 140"/>
                  <a:gd name="T5" fmla="*/ 18 h 233"/>
                  <a:gd name="T6" fmla="*/ 38 w 140"/>
                  <a:gd name="T7" fmla="*/ 27 h 233"/>
                  <a:gd name="T8" fmla="*/ 36 w 140"/>
                  <a:gd name="T9" fmla="*/ 33 h 233"/>
                  <a:gd name="T10" fmla="*/ 56 w 140"/>
                  <a:gd name="T11" fmla="*/ 33 h 233"/>
                  <a:gd name="T12" fmla="*/ 68 w 140"/>
                  <a:gd name="T13" fmla="*/ 43 h 233"/>
                  <a:gd name="T14" fmla="*/ 70 w 140"/>
                  <a:gd name="T15" fmla="*/ 53 h 233"/>
                  <a:gd name="T16" fmla="*/ 76 w 140"/>
                  <a:gd name="T17" fmla="*/ 57 h 233"/>
                  <a:gd name="T18" fmla="*/ 82 w 140"/>
                  <a:gd name="T19" fmla="*/ 65 h 233"/>
                  <a:gd name="T20" fmla="*/ 82 w 140"/>
                  <a:gd name="T21" fmla="*/ 75 h 233"/>
                  <a:gd name="T22" fmla="*/ 96 w 140"/>
                  <a:gd name="T23" fmla="*/ 75 h 233"/>
                  <a:gd name="T24" fmla="*/ 108 w 140"/>
                  <a:gd name="T25" fmla="*/ 75 h 233"/>
                  <a:gd name="T26" fmla="*/ 126 w 140"/>
                  <a:gd name="T27" fmla="*/ 75 h 233"/>
                  <a:gd name="T28" fmla="*/ 140 w 140"/>
                  <a:gd name="T29" fmla="*/ 77 h 233"/>
                  <a:gd name="T30" fmla="*/ 140 w 140"/>
                  <a:gd name="T31" fmla="*/ 91 h 233"/>
                  <a:gd name="T32" fmla="*/ 140 w 140"/>
                  <a:gd name="T33" fmla="*/ 103 h 233"/>
                  <a:gd name="T34" fmla="*/ 140 w 140"/>
                  <a:gd name="T35" fmla="*/ 123 h 233"/>
                  <a:gd name="T36" fmla="*/ 140 w 140"/>
                  <a:gd name="T37" fmla="*/ 143 h 233"/>
                  <a:gd name="T38" fmla="*/ 134 w 140"/>
                  <a:gd name="T39" fmla="*/ 153 h 233"/>
                  <a:gd name="T40" fmla="*/ 134 w 140"/>
                  <a:gd name="T41" fmla="*/ 175 h 233"/>
                  <a:gd name="T42" fmla="*/ 134 w 140"/>
                  <a:gd name="T43" fmla="*/ 197 h 233"/>
                  <a:gd name="T44" fmla="*/ 134 w 140"/>
                  <a:gd name="T45" fmla="*/ 215 h 233"/>
                  <a:gd name="T46" fmla="*/ 128 w 140"/>
                  <a:gd name="T47" fmla="*/ 229 h 233"/>
                  <a:gd name="T48" fmla="*/ 104 w 140"/>
                  <a:gd name="T49" fmla="*/ 233 h 233"/>
                  <a:gd name="T50" fmla="*/ 96 w 140"/>
                  <a:gd name="T51" fmla="*/ 233 h 233"/>
                  <a:gd name="T52" fmla="*/ 84 w 140"/>
                  <a:gd name="T53" fmla="*/ 233 h 233"/>
                  <a:gd name="T54" fmla="*/ 74 w 140"/>
                  <a:gd name="T55" fmla="*/ 233 h 233"/>
                  <a:gd name="T56" fmla="*/ 52 w 140"/>
                  <a:gd name="T57" fmla="*/ 233 h 233"/>
                  <a:gd name="T58" fmla="*/ 40 w 140"/>
                  <a:gd name="T59" fmla="*/ 233 h 233"/>
                  <a:gd name="T60" fmla="*/ 22 w 140"/>
                  <a:gd name="T61" fmla="*/ 233 h 233"/>
                  <a:gd name="T62" fmla="*/ 12 w 140"/>
                  <a:gd name="T63" fmla="*/ 233 h 233"/>
                  <a:gd name="T64" fmla="*/ 2 w 140"/>
                  <a:gd name="T65" fmla="*/ 233 h 233"/>
                  <a:gd name="T66" fmla="*/ 0 w 140"/>
                  <a:gd name="T67" fmla="*/ 219 h 233"/>
                  <a:gd name="T68" fmla="*/ 0 w 140"/>
                  <a:gd name="T69" fmla="*/ 203 h 233"/>
                  <a:gd name="T70" fmla="*/ 2 w 140"/>
                  <a:gd name="T71" fmla="*/ 197 h 233"/>
                  <a:gd name="T72" fmla="*/ 0 w 140"/>
                  <a:gd name="T73" fmla="*/ 191 h 233"/>
                  <a:gd name="T74" fmla="*/ 6 w 140"/>
                  <a:gd name="T75" fmla="*/ 185 h 233"/>
                  <a:gd name="T76" fmla="*/ 0 w 140"/>
                  <a:gd name="T77" fmla="*/ 183 h 233"/>
                  <a:gd name="T78" fmla="*/ 0 w 140"/>
                  <a:gd name="T79" fmla="*/ 171 h 233"/>
                  <a:gd name="T80" fmla="*/ 0 w 140"/>
                  <a:gd name="T81" fmla="*/ 161 h 233"/>
                  <a:gd name="T82" fmla="*/ 0 w 140"/>
                  <a:gd name="T83" fmla="*/ 153 h 233"/>
                  <a:gd name="T84" fmla="*/ 6 w 140"/>
                  <a:gd name="T85" fmla="*/ 147 h 233"/>
                  <a:gd name="T86" fmla="*/ 8 w 140"/>
                  <a:gd name="T87" fmla="*/ 133 h 233"/>
                  <a:gd name="T88" fmla="*/ 8 w 140"/>
                  <a:gd name="T89" fmla="*/ 113 h 233"/>
                  <a:gd name="T90" fmla="*/ 8 w 140"/>
                  <a:gd name="T91" fmla="*/ 101 h 233"/>
                  <a:gd name="T92" fmla="*/ 8 w 140"/>
                  <a:gd name="T93" fmla="*/ 89 h 233"/>
                  <a:gd name="T94" fmla="*/ 8 w 140"/>
                  <a:gd name="T95" fmla="*/ 83 h 233"/>
                  <a:gd name="T96" fmla="*/ 8 w 140"/>
                  <a:gd name="T97" fmla="*/ 61 h 233"/>
                  <a:gd name="T98" fmla="*/ 8 w 140"/>
                  <a:gd name="T99" fmla="*/ 53 h 233"/>
                  <a:gd name="T100" fmla="*/ 10 w 140"/>
                  <a:gd name="T101" fmla="*/ 43 h 233"/>
                  <a:gd name="T102" fmla="*/ 14 w 140"/>
                  <a:gd name="T103" fmla="*/ 37 h 233"/>
                  <a:gd name="T104" fmla="*/ 10 w 140"/>
                  <a:gd name="T105" fmla="*/ 14 h 233"/>
                  <a:gd name="T106" fmla="*/ 4 w 140"/>
                  <a:gd name="T107" fmla="*/ 6 h 233"/>
                  <a:gd name="T108" fmla="*/ 16 w 140"/>
                  <a:gd name="T109" fmla="*/ 0 h 233"/>
                  <a:gd name="T110" fmla="*/ 22 w 140"/>
                  <a:gd name="T11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233">
                    <a:moveTo>
                      <a:pt x="22" y="0"/>
                    </a:moveTo>
                    <a:lnTo>
                      <a:pt x="22" y="4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30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8" y="27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6" y="33"/>
                    </a:lnTo>
                    <a:lnTo>
                      <a:pt x="40" y="33"/>
                    </a:lnTo>
                    <a:lnTo>
                      <a:pt x="44" y="33"/>
                    </a:lnTo>
                    <a:lnTo>
                      <a:pt x="48" y="33"/>
                    </a:lnTo>
                    <a:lnTo>
                      <a:pt x="56" y="33"/>
                    </a:lnTo>
                    <a:lnTo>
                      <a:pt x="58" y="33"/>
                    </a:lnTo>
                    <a:lnTo>
                      <a:pt x="58" y="39"/>
                    </a:lnTo>
                    <a:lnTo>
                      <a:pt x="58" y="43"/>
                    </a:lnTo>
                    <a:lnTo>
                      <a:pt x="68" y="43"/>
                    </a:lnTo>
                    <a:lnTo>
                      <a:pt x="70" y="43"/>
                    </a:lnTo>
                    <a:lnTo>
                      <a:pt x="70" y="45"/>
                    </a:lnTo>
                    <a:lnTo>
                      <a:pt x="70" y="49"/>
                    </a:lnTo>
                    <a:lnTo>
                      <a:pt x="70" y="53"/>
                    </a:lnTo>
                    <a:lnTo>
                      <a:pt x="70" y="55"/>
                    </a:lnTo>
                    <a:lnTo>
                      <a:pt x="74" y="55"/>
                    </a:lnTo>
                    <a:lnTo>
                      <a:pt x="76" y="55"/>
                    </a:lnTo>
                    <a:lnTo>
                      <a:pt x="76" y="57"/>
                    </a:lnTo>
                    <a:lnTo>
                      <a:pt x="76" y="61"/>
                    </a:lnTo>
                    <a:lnTo>
                      <a:pt x="82" y="61"/>
                    </a:lnTo>
                    <a:lnTo>
                      <a:pt x="82" y="63"/>
                    </a:lnTo>
                    <a:lnTo>
                      <a:pt x="82" y="65"/>
                    </a:lnTo>
                    <a:lnTo>
                      <a:pt x="82" y="67"/>
                    </a:lnTo>
                    <a:lnTo>
                      <a:pt x="82" y="69"/>
                    </a:lnTo>
                    <a:lnTo>
                      <a:pt x="82" y="71"/>
                    </a:lnTo>
                    <a:lnTo>
                      <a:pt x="82" y="75"/>
                    </a:lnTo>
                    <a:lnTo>
                      <a:pt x="86" y="75"/>
                    </a:lnTo>
                    <a:lnTo>
                      <a:pt x="90" y="75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2" y="75"/>
                    </a:lnTo>
                    <a:lnTo>
                      <a:pt x="106" y="75"/>
                    </a:lnTo>
                    <a:lnTo>
                      <a:pt x="108" y="75"/>
                    </a:lnTo>
                    <a:lnTo>
                      <a:pt x="120" y="75"/>
                    </a:lnTo>
                    <a:lnTo>
                      <a:pt x="122" y="75"/>
                    </a:lnTo>
                    <a:lnTo>
                      <a:pt x="124" y="75"/>
                    </a:lnTo>
                    <a:lnTo>
                      <a:pt x="126" y="75"/>
                    </a:lnTo>
                    <a:lnTo>
                      <a:pt x="134" y="75"/>
                    </a:lnTo>
                    <a:lnTo>
                      <a:pt x="138" y="75"/>
                    </a:lnTo>
                    <a:lnTo>
                      <a:pt x="140" y="75"/>
                    </a:lnTo>
                    <a:lnTo>
                      <a:pt x="140" y="77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0" y="89"/>
                    </a:lnTo>
                    <a:lnTo>
                      <a:pt x="140" y="91"/>
                    </a:lnTo>
                    <a:lnTo>
                      <a:pt x="140" y="93"/>
                    </a:lnTo>
                    <a:lnTo>
                      <a:pt x="140" y="95"/>
                    </a:lnTo>
                    <a:lnTo>
                      <a:pt x="140" y="97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0" y="123"/>
                    </a:lnTo>
                    <a:lnTo>
                      <a:pt x="140" y="125"/>
                    </a:lnTo>
                    <a:lnTo>
                      <a:pt x="140" y="127"/>
                    </a:lnTo>
                    <a:lnTo>
                      <a:pt x="140" y="139"/>
                    </a:lnTo>
                    <a:lnTo>
                      <a:pt x="140" y="143"/>
                    </a:lnTo>
                    <a:lnTo>
                      <a:pt x="134" y="143"/>
                    </a:lnTo>
                    <a:lnTo>
                      <a:pt x="134" y="147"/>
                    </a:lnTo>
                    <a:lnTo>
                      <a:pt x="134" y="149"/>
                    </a:lnTo>
                    <a:lnTo>
                      <a:pt x="134" y="153"/>
                    </a:lnTo>
                    <a:lnTo>
                      <a:pt x="134" y="157"/>
                    </a:lnTo>
                    <a:lnTo>
                      <a:pt x="134" y="167"/>
                    </a:lnTo>
                    <a:lnTo>
                      <a:pt x="134" y="173"/>
                    </a:lnTo>
                    <a:lnTo>
                      <a:pt x="134" y="175"/>
                    </a:lnTo>
                    <a:lnTo>
                      <a:pt x="134" y="183"/>
                    </a:lnTo>
                    <a:lnTo>
                      <a:pt x="134" y="185"/>
                    </a:lnTo>
                    <a:lnTo>
                      <a:pt x="134" y="187"/>
                    </a:lnTo>
                    <a:lnTo>
                      <a:pt x="134" y="197"/>
                    </a:lnTo>
                    <a:lnTo>
                      <a:pt x="134" y="199"/>
                    </a:lnTo>
                    <a:lnTo>
                      <a:pt x="134" y="203"/>
                    </a:lnTo>
                    <a:lnTo>
                      <a:pt x="134" y="207"/>
                    </a:lnTo>
                    <a:lnTo>
                      <a:pt x="134" y="215"/>
                    </a:lnTo>
                    <a:lnTo>
                      <a:pt x="134" y="217"/>
                    </a:lnTo>
                    <a:lnTo>
                      <a:pt x="134" y="227"/>
                    </a:lnTo>
                    <a:lnTo>
                      <a:pt x="134" y="229"/>
                    </a:lnTo>
                    <a:lnTo>
                      <a:pt x="128" y="229"/>
                    </a:lnTo>
                    <a:lnTo>
                      <a:pt x="128" y="233"/>
                    </a:lnTo>
                    <a:lnTo>
                      <a:pt x="116" y="233"/>
                    </a:lnTo>
                    <a:lnTo>
                      <a:pt x="112" y="233"/>
                    </a:lnTo>
                    <a:lnTo>
                      <a:pt x="104" y="233"/>
                    </a:lnTo>
                    <a:lnTo>
                      <a:pt x="102" y="233"/>
                    </a:lnTo>
                    <a:lnTo>
                      <a:pt x="100" y="233"/>
                    </a:lnTo>
                    <a:lnTo>
                      <a:pt x="98" y="233"/>
                    </a:lnTo>
                    <a:lnTo>
                      <a:pt x="96" y="233"/>
                    </a:lnTo>
                    <a:lnTo>
                      <a:pt x="92" y="233"/>
                    </a:lnTo>
                    <a:lnTo>
                      <a:pt x="90" y="233"/>
                    </a:lnTo>
                    <a:lnTo>
                      <a:pt x="86" y="233"/>
                    </a:lnTo>
                    <a:lnTo>
                      <a:pt x="84" y="233"/>
                    </a:lnTo>
                    <a:lnTo>
                      <a:pt x="82" y="233"/>
                    </a:lnTo>
                    <a:lnTo>
                      <a:pt x="78" y="233"/>
                    </a:lnTo>
                    <a:lnTo>
                      <a:pt x="76" y="233"/>
                    </a:lnTo>
                    <a:lnTo>
                      <a:pt x="74" y="233"/>
                    </a:lnTo>
                    <a:lnTo>
                      <a:pt x="72" y="233"/>
                    </a:lnTo>
                    <a:lnTo>
                      <a:pt x="70" y="233"/>
                    </a:lnTo>
                    <a:lnTo>
                      <a:pt x="56" y="233"/>
                    </a:lnTo>
                    <a:lnTo>
                      <a:pt x="52" y="233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2" y="233"/>
                    </a:lnTo>
                    <a:lnTo>
                      <a:pt x="40" y="233"/>
                    </a:lnTo>
                    <a:lnTo>
                      <a:pt x="38" y="233"/>
                    </a:lnTo>
                    <a:lnTo>
                      <a:pt x="36" y="233"/>
                    </a:lnTo>
                    <a:lnTo>
                      <a:pt x="32" y="233"/>
                    </a:lnTo>
                    <a:lnTo>
                      <a:pt x="22" y="233"/>
                    </a:lnTo>
                    <a:lnTo>
                      <a:pt x="20" y="233"/>
                    </a:lnTo>
                    <a:lnTo>
                      <a:pt x="16" y="233"/>
                    </a:lnTo>
                    <a:lnTo>
                      <a:pt x="14" y="233"/>
                    </a:lnTo>
                    <a:lnTo>
                      <a:pt x="12" y="233"/>
                    </a:lnTo>
                    <a:lnTo>
                      <a:pt x="10" y="233"/>
                    </a:lnTo>
                    <a:lnTo>
                      <a:pt x="6" y="233"/>
                    </a:lnTo>
                    <a:lnTo>
                      <a:pt x="4" y="233"/>
                    </a:lnTo>
                    <a:lnTo>
                      <a:pt x="2" y="233"/>
                    </a:lnTo>
                    <a:lnTo>
                      <a:pt x="0" y="233"/>
                    </a:lnTo>
                    <a:lnTo>
                      <a:pt x="0" y="231"/>
                    </a:lnTo>
                    <a:lnTo>
                      <a:pt x="0" y="225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09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6" y="203"/>
                    </a:lnTo>
                    <a:lnTo>
                      <a:pt x="6" y="197"/>
                    </a:lnTo>
                    <a:lnTo>
                      <a:pt x="4" y="197"/>
                    </a:lnTo>
                    <a:lnTo>
                      <a:pt x="2" y="197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93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4" y="191"/>
                    </a:lnTo>
                    <a:lnTo>
                      <a:pt x="6" y="191"/>
                    </a:lnTo>
                    <a:lnTo>
                      <a:pt x="6" y="185"/>
                    </a:lnTo>
                    <a:lnTo>
                      <a:pt x="4" y="185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75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7"/>
                    </a:lnTo>
                    <a:lnTo>
                      <a:pt x="8" y="147"/>
                    </a:lnTo>
                    <a:lnTo>
                      <a:pt x="6" y="141"/>
                    </a:lnTo>
                    <a:lnTo>
                      <a:pt x="6" y="135"/>
                    </a:lnTo>
                    <a:lnTo>
                      <a:pt x="8" y="13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7"/>
                    </a:lnTo>
                    <a:lnTo>
                      <a:pt x="8" y="113"/>
                    </a:lnTo>
                    <a:lnTo>
                      <a:pt x="8" y="111"/>
                    </a:lnTo>
                    <a:lnTo>
                      <a:pt x="8" y="105"/>
                    </a:lnTo>
                    <a:lnTo>
                      <a:pt x="8" y="103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8" y="65"/>
                    </a:lnTo>
                    <a:lnTo>
                      <a:pt x="8" y="61"/>
                    </a:lnTo>
                    <a:lnTo>
                      <a:pt x="2" y="61"/>
                    </a:lnTo>
                    <a:lnTo>
                      <a:pt x="2" y="55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10" y="49"/>
                    </a:lnTo>
                    <a:lnTo>
                      <a:pt x="10" y="41"/>
                    </a:lnTo>
                    <a:lnTo>
                      <a:pt x="10" y="43"/>
                    </a:lnTo>
                    <a:lnTo>
                      <a:pt x="16" y="43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10" y="18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5" name="Freeform 219">
                <a:extLst>
                  <a:ext uri="{FF2B5EF4-FFF2-40B4-BE49-F238E27FC236}">
                    <a16:creationId xmlns:a16="http://schemas.microsoft.com/office/drawing/2014/main" id="{14530699-6C5D-5658-B2A6-B1D753126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4203700"/>
                <a:ext cx="415925" cy="255588"/>
              </a:xfrm>
              <a:custGeom>
                <a:avLst/>
                <a:gdLst>
                  <a:gd name="T0" fmla="*/ 120 w 262"/>
                  <a:gd name="T1" fmla="*/ 4 h 161"/>
                  <a:gd name="T2" fmla="*/ 128 w 262"/>
                  <a:gd name="T3" fmla="*/ 13 h 161"/>
                  <a:gd name="T4" fmla="*/ 140 w 262"/>
                  <a:gd name="T5" fmla="*/ 4 h 161"/>
                  <a:gd name="T6" fmla="*/ 148 w 262"/>
                  <a:gd name="T7" fmla="*/ 19 h 161"/>
                  <a:gd name="T8" fmla="*/ 152 w 262"/>
                  <a:gd name="T9" fmla="*/ 4 h 161"/>
                  <a:gd name="T10" fmla="*/ 156 w 262"/>
                  <a:gd name="T11" fmla="*/ 19 h 161"/>
                  <a:gd name="T12" fmla="*/ 166 w 262"/>
                  <a:gd name="T13" fmla="*/ 13 h 161"/>
                  <a:gd name="T14" fmla="*/ 174 w 262"/>
                  <a:gd name="T15" fmla="*/ 19 h 161"/>
                  <a:gd name="T16" fmla="*/ 190 w 262"/>
                  <a:gd name="T17" fmla="*/ 19 h 161"/>
                  <a:gd name="T18" fmla="*/ 214 w 262"/>
                  <a:gd name="T19" fmla="*/ 19 h 161"/>
                  <a:gd name="T20" fmla="*/ 238 w 262"/>
                  <a:gd name="T21" fmla="*/ 19 h 161"/>
                  <a:gd name="T22" fmla="*/ 240 w 262"/>
                  <a:gd name="T23" fmla="*/ 29 h 161"/>
                  <a:gd name="T24" fmla="*/ 238 w 262"/>
                  <a:gd name="T25" fmla="*/ 37 h 161"/>
                  <a:gd name="T26" fmla="*/ 234 w 262"/>
                  <a:gd name="T27" fmla="*/ 43 h 161"/>
                  <a:gd name="T28" fmla="*/ 238 w 262"/>
                  <a:gd name="T29" fmla="*/ 55 h 161"/>
                  <a:gd name="T30" fmla="*/ 234 w 262"/>
                  <a:gd name="T31" fmla="*/ 71 h 161"/>
                  <a:gd name="T32" fmla="*/ 240 w 262"/>
                  <a:gd name="T33" fmla="*/ 77 h 161"/>
                  <a:gd name="T34" fmla="*/ 242 w 262"/>
                  <a:gd name="T35" fmla="*/ 83 h 161"/>
                  <a:gd name="T36" fmla="*/ 244 w 262"/>
                  <a:gd name="T37" fmla="*/ 91 h 161"/>
                  <a:gd name="T38" fmla="*/ 244 w 262"/>
                  <a:gd name="T39" fmla="*/ 101 h 161"/>
                  <a:gd name="T40" fmla="*/ 250 w 262"/>
                  <a:gd name="T41" fmla="*/ 107 h 161"/>
                  <a:gd name="T42" fmla="*/ 254 w 262"/>
                  <a:gd name="T43" fmla="*/ 115 h 161"/>
                  <a:gd name="T44" fmla="*/ 252 w 262"/>
                  <a:gd name="T45" fmla="*/ 125 h 161"/>
                  <a:gd name="T46" fmla="*/ 260 w 262"/>
                  <a:gd name="T47" fmla="*/ 133 h 161"/>
                  <a:gd name="T48" fmla="*/ 258 w 262"/>
                  <a:gd name="T49" fmla="*/ 141 h 161"/>
                  <a:gd name="T50" fmla="*/ 250 w 262"/>
                  <a:gd name="T51" fmla="*/ 155 h 161"/>
                  <a:gd name="T52" fmla="*/ 242 w 262"/>
                  <a:gd name="T53" fmla="*/ 151 h 161"/>
                  <a:gd name="T54" fmla="*/ 240 w 262"/>
                  <a:gd name="T55" fmla="*/ 141 h 161"/>
                  <a:gd name="T56" fmla="*/ 226 w 262"/>
                  <a:gd name="T57" fmla="*/ 149 h 161"/>
                  <a:gd name="T58" fmla="*/ 212 w 262"/>
                  <a:gd name="T59" fmla="*/ 155 h 161"/>
                  <a:gd name="T60" fmla="*/ 196 w 262"/>
                  <a:gd name="T61" fmla="*/ 159 h 161"/>
                  <a:gd name="T62" fmla="*/ 184 w 262"/>
                  <a:gd name="T63" fmla="*/ 157 h 161"/>
                  <a:gd name="T64" fmla="*/ 178 w 262"/>
                  <a:gd name="T65" fmla="*/ 157 h 161"/>
                  <a:gd name="T66" fmla="*/ 150 w 262"/>
                  <a:gd name="T67" fmla="*/ 157 h 161"/>
                  <a:gd name="T68" fmla="*/ 130 w 262"/>
                  <a:gd name="T69" fmla="*/ 157 h 161"/>
                  <a:gd name="T70" fmla="*/ 110 w 262"/>
                  <a:gd name="T71" fmla="*/ 157 h 161"/>
                  <a:gd name="T72" fmla="*/ 86 w 262"/>
                  <a:gd name="T73" fmla="*/ 155 h 161"/>
                  <a:gd name="T74" fmla="*/ 74 w 262"/>
                  <a:gd name="T75" fmla="*/ 155 h 161"/>
                  <a:gd name="T76" fmla="*/ 64 w 262"/>
                  <a:gd name="T77" fmla="*/ 155 h 161"/>
                  <a:gd name="T78" fmla="*/ 52 w 262"/>
                  <a:gd name="T79" fmla="*/ 155 h 161"/>
                  <a:gd name="T80" fmla="*/ 30 w 262"/>
                  <a:gd name="T81" fmla="*/ 155 h 161"/>
                  <a:gd name="T82" fmla="*/ 22 w 262"/>
                  <a:gd name="T83" fmla="*/ 151 h 161"/>
                  <a:gd name="T84" fmla="*/ 24 w 262"/>
                  <a:gd name="T85" fmla="*/ 143 h 161"/>
                  <a:gd name="T86" fmla="*/ 16 w 262"/>
                  <a:gd name="T87" fmla="*/ 137 h 161"/>
                  <a:gd name="T88" fmla="*/ 12 w 262"/>
                  <a:gd name="T89" fmla="*/ 129 h 161"/>
                  <a:gd name="T90" fmla="*/ 18 w 262"/>
                  <a:gd name="T91" fmla="*/ 127 h 161"/>
                  <a:gd name="T92" fmla="*/ 14 w 262"/>
                  <a:gd name="T93" fmla="*/ 107 h 161"/>
                  <a:gd name="T94" fmla="*/ 8 w 262"/>
                  <a:gd name="T95" fmla="*/ 113 h 161"/>
                  <a:gd name="T96" fmla="*/ 4 w 262"/>
                  <a:gd name="T97" fmla="*/ 93 h 161"/>
                  <a:gd name="T98" fmla="*/ 10 w 262"/>
                  <a:gd name="T99" fmla="*/ 83 h 161"/>
                  <a:gd name="T100" fmla="*/ 4 w 262"/>
                  <a:gd name="T101" fmla="*/ 79 h 161"/>
                  <a:gd name="T102" fmla="*/ 10 w 262"/>
                  <a:gd name="T103" fmla="*/ 71 h 161"/>
                  <a:gd name="T104" fmla="*/ 10 w 262"/>
                  <a:gd name="T105" fmla="*/ 59 h 161"/>
                  <a:gd name="T106" fmla="*/ 4 w 262"/>
                  <a:gd name="T107" fmla="*/ 53 h 161"/>
                  <a:gd name="T108" fmla="*/ 4 w 262"/>
                  <a:gd name="T109" fmla="*/ 39 h 161"/>
                  <a:gd name="T110" fmla="*/ 0 w 262"/>
                  <a:gd name="T111" fmla="*/ 35 h 161"/>
                  <a:gd name="T112" fmla="*/ 8 w 262"/>
                  <a:gd name="T113" fmla="*/ 19 h 161"/>
                  <a:gd name="T114" fmla="*/ 40 w 262"/>
                  <a:gd name="T115" fmla="*/ 19 h 161"/>
                  <a:gd name="T116" fmla="*/ 60 w 262"/>
                  <a:gd name="T117" fmla="*/ 19 h 161"/>
                  <a:gd name="T118" fmla="*/ 84 w 262"/>
                  <a:gd name="T119" fmla="*/ 19 h 161"/>
                  <a:gd name="T120" fmla="*/ 98 w 262"/>
                  <a:gd name="T121" fmla="*/ 19 h 161"/>
                  <a:gd name="T122" fmla="*/ 106 w 262"/>
                  <a:gd name="T123" fmla="*/ 1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2" h="161">
                    <a:moveTo>
                      <a:pt x="112" y="0"/>
                    </a:moveTo>
                    <a:lnTo>
                      <a:pt x="114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30" y="4"/>
                    </a:lnTo>
                    <a:lnTo>
                      <a:pt x="128" y="13"/>
                    </a:lnTo>
                    <a:lnTo>
                      <a:pt x="134" y="13"/>
                    </a:lnTo>
                    <a:lnTo>
                      <a:pt x="140" y="13"/>
                    </a:lnTo>
                    <a:lnTo>
                      <a:pt x="140" y="11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46" y="4"/>
                    </a:lnTo>
                    <a:lnTo>
                      <a:pt x="146" y="11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8" y="19"/>
                    </a:lnTo>
                    <a:lnTo>
                      <a:pt x="150" y="19"/>
                    </a:lnTo>
                    <a:lnTo>
                      <a:pt x="150" y="15"/>
                    </a:lnTo>
                    <a:lnTo>
                      <a:pt x="150" y="8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6" y="4"/>
                    </a:lnTo>
                    <a:lnTo>
                      <a:pt x="156" y="8"/>
                    </a:lnTo>
                    <a:lnTo>
                      <a:pt x="156" y="15"/>
                    </a:lnTo>
                    <a:lnTo>
                      <a:pt x="156" y="19"/>
                    </a:lnTo>
                    <a:lnTo>
                      <a:pt x="158" y="19"/>
                    </a:lnTo>
                    <a:lnTo>
                      <a:pt x="162" y="19"/>
                    </a:lnTo>
                    <a:lnTo>
                      <a:pt x="162" y="15"/>
                    </a:lnTo>
                    <a:lnTo>
                      <a:pt x="162" y="13"/>
                    </a:lnTo>
                    <a:lnTo>
                      <a:pt x="166" y="13"/>
                    </a:lnTo>
                    <a:lnTo>
                      <a:pt x="168" y="13"/>
                    </a:lnTo>
                    <a:lnTo>
                      <a:pt x="170" y="13"/>
                    </a:lnTo>
                    <a:lnTo>
                      <a:pt x="170" y="15"/>
                    </a:lnTo>
                    <a:lnTo>
                      <a:pt x="170" y="19"/>
                    </a:lnTo>
                    <a:lnTo>
                      <a:pt x="174" y="19"/>
                    </a:lnTo>
                    <a:lnTo>
                      <a:pt x="176" y="17"/>
                    </a:lnTo>
                    <a:lnTo>
                      <a:pt x="180" y="19"/>
                    </a:lnTo>
                    <a:lnTo>
                      <a:pt x="182" y="19"/>
                    </a:lnTo>
                    <a:lnTo>
                      <a:pt x="184" y="19"/>
                    </a:lnTo>
                    <a:lnTo>
                      <a:pt x="190" y="19"/>
                    </a:lnTo>
                    <a:lnTo>
                      <a:pt x="196" y="19"/>
                    </a:lnTo>
                    <a:lnTo>
                      <a:pt x="198" y="19"/>
                    </a:lnTo>
                    <a:lnTo>
                      <a:pt x="200" y="19"/>
                    </a:lnTo>
                    <a:lnTo>
                      <a:pt x="206" y="19"/>
                    </a:lnTo>
                    <a:lnTo>
                      <a:pt x="214" y="19"/>
                    </a:lnTo>
                    <a:lnTo>
                      <a:pt x="216" y="19"/>
                    </a:lnTo>
                    <a:lnTo>
                      <a:pt x="220" y="19"/>
                    </a:lnTo>
                    <a:lnTo>
                      <a:pt x="236" y="17"/>
                    </a:lnTo>
                    <a:lnTo>
                      <a:pt x="238" y="17"/>
                    </a:lnTo>
                    <a:lnTo>
                      <a:pt x="238" y="19"/>
                    </a:lnTo>
                    <a:lnTo>
                      <a:pt x="238" y="21"/>
                    </a:lnTo>
                    <a:lnTo>
                      <a:pt x="238" y="23"/>
                    </a:lnTo>
                    <a:lnTo>
                      <a:pt x="238" y="27"/>
                    </a:lnTo>
                    <a:lnTo>
                      <a:pt x="240" y="27"/>
                    </a:lnTo>
                    <a:lnTo>
                      <a:pt x="240" y="29"/>
                    </a:lnTo>
                    <a:lnTo>
                      <a:pt x="240" y="31"/>
                    </a:lnTo>
                    <a:lnTo>
                      <a:pt x="238" y="31"/>
                    </a:lnTo>
                    <a:lnTo>
                      <a:pt x="238" y="33"/>
                    </a:lnTo>
                    <a:lnTo>
                      <a:pt x="238" y="35"/>
                    </a:lnTo>
                    <a:lnTo>
                      <a:pt x="238" y="37"/>
                    </a:lnTo>
                    <a:lnTo>
                      <a:pt x="236" y="37"/>
                    </a:lnTo>
                    <a:lnTo>
                      <a:pt x="236" y="39"/>
                    </a:lnTo>
                    <a:lnTo>
                      <a:pt x="236" y="41"/>
                    </a:lnTo>
                    <a:lnTo>
                      <a:pt x="234" y="41"/>
                    </a:lnTo>
                    <a:lnTo>
                      <a:pt x="234" y="43"/>
                    </a:lnTo>
                    <a:lnTo>
                      <a:pt x="234" y="45"/>
                    </a:lnTo>
                    <a:lnTo>
                      <a:pt x="234" y="47"/>
                    </a:lnTo>
                    <a:lnTo>
                      <a:pt x="236" y="47"/>
                    </a:lnTo>
                    <a:lnTo>
                      <a:pt x="238" y="53"/>
                    </a:lnTo>
                    <a:lnTo>
                      <a:pt x="238" y="55"/>
                    </a:lnTo>
                    <a:lnTo>
                      <a:pt x="236" y="59"/>
                    </a:lnTo>
                    <a:lnTo>
                      <a:pt x="236" y="61"/>
                    </a:lnTo>
                    <a:lnTo>
                      <a:pt x="234" y="67"/>
                    </a:lnTo>
                    <a:lnTo>
                      <a:pt x="234" y="69"/>
                    </a:lnTo>
                    <a:lnTo>
                      <a:pt x="234" y="71"/>
                    </a:lnTo>
                    <a:lnTo>
                      <a:pt x="236" y="71"/>
                    </a:lnTo>
                    <a:lnTo>
                      <a:pt x="236" y="73"/>
                    </a:lnTo>
                    <a:lnTo>
                      <a:pt x="238" y="75"/>
                    </a:lnTo>
                    <a:lnTo>
                      <a:pt x="240" y="75"/>
                    </a:lnTo>
                    <a:lnTo>
                      <a:pt x="240" y="77"/>
                    </a:lnTo>
                    <a:lnTo>
                      <a:pt x="240" y="79"/>
                    </a:lnTo>
                    <a:lnTo>
                      <a:pt x="240" y="79"/>
                    </a:lnTo>
                    <a:lnTo>
                      <a:pt x="242" y="79"/>
                    </a:lnTo>
                    <a:lnTo>
                      <a:pt x="242" y="81"/>
                    </a:lnTo>
                    <a:lnTo>
                      <a:pt x="242" y="83"/>
                    </a:lnTo>
                    <a:lnTo>
                      <a:pt x="242" y="85"/>
                    </a:lnTo>
                    <a:lnTo>
                      <a:pt x="242" y="85"/>
                    </a:lnTo>
                    <a:lnTo>
                      <a:pt x="242" y="87"/>
                    </a:lnTo>
                    <a:lnTo>
                      <a:pt x="242" y="89"/>
                    </a:lnTo>
                    <a:lnTo>
                      <a:pt x="244" y="91"/>
                    </a:lnTo>
                    <a:lnTo>
                      <a:pt x="244" y="93"/>
                    </a:lnTo>
                    <a:lnTo>
                      <a:pt x="244" y="95"/>
                    </a:lnTo>
                    <a:lnTo>
                      <a:pt x="244" y="97"/>
                    </a:lnTo>
                    <a:lnTo>
                      <a:pt x="244" y="99"/>
                    </a:lnTo>
                    <a:lnTo>
                      <a:pt x="244" y="101"/>
                    </a:lnTo>
                    <a:lnTo>
                      <a:pt x="246" y="101"/>
                    </a:lnTo>
                    <a:lnTo>
                      <a:pt x="248" y="101"/>
                    </a:lnTo>
                    <a:lnTo>
                      <a:pt x="248" y="103"/>
                    </a:lnTo>
                    <a:lnTo>
                      <a:pt x="250" y="105"/>
                    </a:lnTo>
                    <a:lnTo>
                      <a:pt x="250" y="107"/>
                    </a:lnTo>
                    <a:lnTo>
                      <a:pt x="252" y="109"/>
                    </a:lnTo>
                    <a:lnTo>
                      <a:pt x="252" y="111"/>
                    </a:lnTo>
                    <a:lnTo>
                      <a:pt x="254" y="111"/>
                    </a:lnTo>
                    <a:lnTo>
                      <a:pt x="254" y="113"/>
                    </a:lnTo>
                    <a:lnTo>
                      <a:pt x="254" y="115"/>
                    </a:lnTo>
                    <a:lnTo>
                      <a:pt x="254" y="117"/>
                    </a:lnTo>
                    <a:lnTo>
                      <a:pt x="254" y="119"/>
                    </a:lnTo>
                    <a:lnTo>
                      <a:pt x="252" y="121"/>
                    </a:lnTo>
                    <a:lnTo>
                      <a:pt x="252" y="123"/>
                    </a:lnTo>
                    <a:lnTo>
                      <a:pt x="252" y="125"/>
                    </a:lnTo>
                    <a:lnTo>
                      <a:pt x="252" y="127"/>
                    </a:lnTo>
                    <a:lnTo>
                      <a:pt x="254" y="127"/>
                    </a:lnTo>
                    <a:lnTo>
                      <a:pt x="256" y="127"/>
                    </a:lnTo>
                    <a:lnTo>
                      <a:pt x="258" y="127"/>
                    </a:lnTo>
                    <a:lnTo>
                      <a:pt x="260" y="133"/>
                    </a:lnTo>
                    <a:lnTo>
                      <a:pt x="260" y="135"/>
                    </a:lnTo>
                    <a:lnTo>
                      <a:pt x="260" y="137"/>
                    </a:lnTo>
                    <a:lnTo>
                      <a:pt x="262" y="139"/>
                    </a:lnTo>
                    <a:lnTo>
                      <a:pt x="260" y="139"/>
                    </a:lnTo>
                    <a:lnTo>
                      <a:pt x="258" y="141"/>
                    </a:lnTo>
                    <a:lnTo>
                      <a:pt x="254" y="145"/>
                    </a:lnTo>
                    <a:lnTo>
                      <a:pt x="252" y="149"/>
                    </a:lnTo>
                    <a:lnTo>
                      <a:pt x="250" y="151"/>
                    </a:lnTo>
                    <a:lnTo>
                      <a:pt x="250" y="153"/>
                    </a:lnTo>
                    <a:lnTo>
                      <a:pt x="250" y="155"/>
                    </a:lnTo>
                    <a:lnTo>
                      <a:pt x="242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40" y="151"/>
                    </a:lnTo>
                    <a:lnTo>
                      <a:pt x="242" y="151"/>
                    </a:lnTo>
                    <a:lnTo>
                      <a:pt x="246" y="151"/>
                    </a:lnTo>
                    <a:lnTo>
                      <a:pt x="246" y="147"/>
                    </a:lnTo>
                    <a:lnTo>
                      <a:pt x="244" y="147"/>
                    </a:lnTo>
                    <a:lnTo>
                      <a:pt x="240" y="147"/>
                    </a:lnTo>
                    <a:lnTo>
                      <a:pt x="240" y="141"/>
                    </a:lnTo>
                    <a:lnTo>
                      <a:pt x="232" y="141"/>
                    </a:lnTo>
                    <a:lnTo>
                      <a:pt x="232" y="145"/>
                    </a:lnTo>
                    <a:lnTo>
                      <a:pt x="230" y="145"/>
                    </a:lnTo>
                    <a:lnTo>
                      <a:pt x="226" y="145"/>
                    </a:lnTo>
                    <a:lnTo>
                      <a:pt x="226" y="149"/>
                    </a:lnTo>
                    <a:lnTo>
                      <a:pt x="226" y="153"/>
                    </a:lnTo>
                    <a:lnTo>
                      <a:pt x="218" y="153"/>
                    </a:lnTo>
                    <a:lnTo>
                      <a:pt x="218" y="155"/>
                    </a:lnTo>
                    <a:lnTo>
                      <a:pt x="216" y="155"/>
                    </a:lnTo>
                    <a:lnTo>
                      <a:pt x="212" y="155"/>
                    </a:lnTo>
                    <a:lnTo>
                      <a:pt x="212" y="161"/>
                    </a:lnTo>
                    <a:lnTo>
                      <a:pt x="206" y="161"/>
                    </a:lnTo>
                    <a:lnTo>
                      <a:pt x="204" y="161"/>
                    </a:lnTo>
                    <a:lnTo>
                      <a:pt x="204" y="159"/>
                    </a:lnTo>
                    <a:lnTo>
                      <a:pt x="196" y="159"/>
                    </a:lnTo>
                    <a:lnTo>
                      <a:pt x="196" y="153"/>
                    </a:lnTo>
                    <a:lnTo>
                      <a:pt x="192" y="151"/>
                    </a:lnTo>
                    <a:lnTo>
                      <a:pt x="192" y="159"/>
                    </a:lnTo>
                    <a:lnTo>
                      <a:pt x="184" y="159"/>
                    </a:lnTo>
                    <a:lnTo>
                      <a:pt x="184" y="157"/>
                    </a:lnTo>
                    <a:lnTo>
                      <a:pt x="184" y="151"/>
                    </a:lnTo>
                    <a:lnTo>
                      <a:pt x="178" y="151"/>
                    </a:lnTo>
                    <a:lnTo>
                      <a:pt x="178" y="153"/>
                    </a:lnTo>
                    <a:lnTo>
                      <a:pt x="178" y="155"/>
                    </a:lnTo>
                    <a:lnTo>
                      <a:pt x="178" y="157"/>
                    </a:lnTo>
                    <a:lnTo>
                      <a:pt x="178" y="159"/>
                    </a:lnTo>
                    <a:lnTo>
                      <a:pt x="166" y="157"/>
                    </a:lnTo>
                    <a:lnTo>
                      <a:pt x="162" y="157"/>
                    </a:lnTo>
                    <a:lnTo>
                      <a:pt x="158" y="157"/>
                    </a:lnTo>
                    <a:lnTo>
                      <a:pt x="150" y="157"/>
                    </a:lnTo>
                    <a:lnTo>
                      <a:pt x="146" y="157"/>
                    </a:lnTo>
                    <a:lnTo>
                      <a:pt x="142" y="157"/>
                    </a:lnTo>
                    <a:lnTo>
                      <a:pt x="140" y="157"/>
                    </a:lnTo>
                    <a:lnTo>
                      <a:pt x="132" y="157"/>
                    </a:lnTo>
                    <a:lnTo>
                      <a:pt x="130" y="157"/>
                    </a:lnTo>
                    <a:lnTo>
                      <a:pt x="128" y="157"/>
                    </a:lnTo>
                    <a:lnTo>
                      <a:pt x="122" y="157"/>
                    </a:lnTo>
                    <a:lnTo>
                      <a:pt x="120" y="157"/>
                    </a:lnTo>
                    <a:lnTo>
                      <a:pt x="114" y="157"/>
                    </a:lnTo>
                    <a:lnTo>
                      <a:pt x="110" y="157"/>
                    </a:lnTo>
                    <a:lnTo>
                      <a:pt x="108" y="157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98" y="157"/>
                    </a:lnTo>
                    <a:lnTo>
                      <a:pt x="86" y="155"/>
                    </a:lnTo>
                    <a:lnTo>
                      <a:pt x="84" y="155"/>
                    </a:lnTo>
                    <a:lnTo>
                      <a:pt x="80" y="155"/>
                    </a:lnTo>
                    <a:lnTo>
                      <a:pt x="78" y="155"/>
                    </a:lnTo>
                    <a:lnTo>
                      <a:pt x="76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70" y="155"/>
                    </a:lnTo>
                    <a:lnTo>
                      <a:pt x="68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58" y="155"/>
                    </a:lnTo>
                    <a:lnTo>
                      <a:pt x="56" y="155"/>
                    </a:lnTo>
                    <a:lnTo>
                      <a:pt x="52" y="155"/>
                    </a:lnTo>
                    <a:lnTo>
                      <a:pt x="50" y="155"/>
                    </a:lnTo>
                    <a:lnTo>
                      <a:pt x="42" y="155"/>
                    </a:lnTo>
                    <a:lnTo>
                      <a:pt x="40" y="155"/>
                    </a:lnTo>
                    <a:lnTo>
                      <a:pt x="32" y="155"/>
                    </a:lnTo>
                    <a:lnTo>
                      <a:pt x="30" y="155"/>
                    </a:lnTo>
                    <a:lnTo>
                      <a:pt x="28" y="155"/>
                    </a:lnTo>
                    <a:lnTo>
                      <a:pt x="26" y="155"/>
                    </a:lnTo>
                    <a:lnTo>
                      <a:pt x="24" y="155"/>
                    </a:lnTo>
                    <a:lnTo>
                      <a:pt x="24" y="153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2" y="147"/>
                    </a:lnTo>
                    <a:lnTo>
                      <a:pt x="22" y="145"/>
                    </a:lnTo>
                    <a:lnTo>
                      <a:pt x="22" y="143"/>
                    </a:lnTo>
                    <a:lnTo>
                      <a:pt x="24" y="143"/>
                    </a:lnTo>
                    <a:lnTo>
                      <a:pt x="22" y="141"/>
                    </a:lnTo>
                    <a:lnTo>
                      <a:pt x="22" y="139"/>
                    </a:lnTo>
                    <a:lnTo>
                      <a:pt x="20" y="137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4" y="131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2" y="127"/>
                    </a:lnTo>
                    <a:lnTo>
                      <a:pt x="14" y="127"/>
                    </a:lnTo>
                    <a:lnTo>
                      <a:pt x="16" y="127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18" y="121"/>
                    </a:lnTo>
                    <a:lnTo>
                      <a:pt x="18" y="115"/>
                    </a:lnTo>
                    <a:lnTo>
                      <a:pt x="18" y="107"/>
                    </a:lnTo>
                    <a:lnTo>
                      <a:pt x="14" y="107"/>
                    </a:lnTo>
                    <a:lnTo>
                      <a:pt x="12" y="107"/>
                    </a:lnTo>
                    <a:lnTo>
                      <a:pt x="12" y="109"/>
                    </a:lnTo>
                    <a:lnTo>
                      <a:pt x="12" y="111"/>
                    </a:lnTo>
                    <a:lnTo>
                      <a:pt x="12" y="113"/>
                    </a:lnTo>
                    <a:lnTo>
                      <a:pt x="8" y="113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07"/>
                    </a:lnTo>
                    <a:lnTo>
                      <a:pt x="4" y="101"/>
                    </a:lnTo>
                    <a:lnTo>
                      <a:pt x="4" y="93"/>
                    </a:lnTo>
                    <a:lnTo>
                      <a:pt x="10" y="93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10" y="73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2" y="63"/>
                    </a:lnTo>
                    <a:lnTo>
                      <a:pt x="16" y="59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4" y="59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4" y="31"/>
                    </a:lnTo>
                    <a:lnTo>
                      <a:pt x="4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20" y="19"/>
                    </a:lnTo>
                    <a:lnTo>
                      <a:pt x="30" y="19"/>
                    </a:lnTo>
                    <a:lnTo>
                      <a:pt x="34" y="19"/>
                    </a:lnTo>
                    <a:lnTo>
                      <a:pt x="40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6" y="19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8" y="19"/>
                    </a:lnTo>
                    <a:lnTo>
                      <a:pt x="74" y="19"/>
                    </a:lnTo>
                    <a:lnTo>
                      <a:pt x="80" y="19"/>
                    </a:lnTo>
                    <a:lnTo>
                      <a:pt x="84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6" y="19"/>
                    </a:lnTo>
                    <a:lnTo>
                      <a:pt x="106" y="15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6" name="Freeform 43">
                <a:extLst>
                  <a:ext uri="{FF2B5EF4-FFF2-40B4-BE49-F238E27FC236}">
                    <a16:creationId xmlns:a16="http://schemas.microsoft.com/office/drawing/2014/main" id="{5F284EBC-A5E2-DF72-94A1-9AE0369E3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925" y="188913"/>
                <a:ext cx="244475" cy="441325"/>
              </a:xfrm>
              <a:custGeom>
                <a:avLst/>
                <a:gdLst>
                  <a:gd name="T0" fmla="*/ 90 w 154"/>
                  <a:gd name="T1" fmla="*/ 2 h 278"/>
                  <a:gd name="T2" fmla="*/ 116 w 154"/>
                  <a:gd name="T3" fmla="*/ 2 h 278"/>
                  <a:gd name="T4" fmla="*/ 130 w 154"/>
                  <a:gd name="T5" fmla="*/ 2 h 278"/>
                  <a:gd name="T6" fmla="*/ 144 w 154"/>
                  <a:gd name="T7" fmla="*/ 2 h 278"/>
                  <a:gd name="T8" fmla="*/ 154 w 154"/>
                  <a:gd name="T9" fmla="*/ 6 h 278"/>
                  <a:gd name="T10" fmla="*/ 148 w 154"/>
                  <a:gd name="T11" fmla="*/ 14 h 278"/>
                  <a:gd name="T12" fmla="*/ 144 w 154"/>
                  <a:gd name="T13" fmla="*/ 22 h 278"/>
                  <a:gd name="T14" fmla="*/ 140 w 154"/>
                  <a:gd name="T15" fmla="*/ 26 h 278"/>
                  <a:gd name="T16" fmla="*/ 136 w 154"/>
                  <a:gd name="T17" fmla="*/ 34 h 278"/>
                  <a:gd name="T18" fmla="*/ 130 w 154"/>
                  <a:gd name="T19" fmla="*/ 46 h 278"/>
                  <a:gd name="T20" fmla="*/ 122 w 154"/>
                  <a:gd name="T21" fmla="*/ 60 h 278"/>
                  <a:gd name="T22" fmla="*/ 108 w 154"/>
                  <a:gd name="T23" fmla="*/ 84 h 278"/>
                  <a:gd name="T24" fmla="*/ 108 w 154"/>
                  <a:gd name="T25" fmla="*/ 90 h 278"/>
                  <a:gd name="T26" fmla="*/ 100 w 154"/>
                  <a:gd name="T27" fmla="*/ 110 h 278"/>
                  <a:gd name="T28" fmla="*/ 98 w 154"/>
                  <a:gd name="T29" fmla="*/ 116 h 278"/>
                  <a:gd name="T30" fmla="*/ 98 w 154"/>
                  <a:gd name="T31" fmla="*/ 126 h 278"/>
                  <a:gd name="T32" fmla="*/ 98 w 154"/>
                  <a:gd name="T33" fmla="*/ 136 h 278"/>
                  <a:gd name="T34" fmla="*/ 98 w 154"/>
                  <a:gd name="T35" fmla="*/ 156 h 278"/>
                  <a:gd name="T36" fmla="*/ 98 w 154"/>
                  <a:gd name="T37" fmla="*/ 170 h 278"/>
                  <a:gd name="T38" fmla="*/ 94 w 154"/>
                  <a:gd name="T39" fmla="*/ 178 h 278"/>
                  <a:gd name="T40" fmla="*/ 92 w 154"/>
                  <a:gd name="T41" fmla="*/ 188 h 278"/>
                  <a:gd name="T42" fmla="*/ 88 w 154"/>
                  <a:gd name="T43" fmla="*/ 198 h 278"/>
                  <a:gd name="T44" fmla="*/ 84 w 154"/>
                  <a:gd name="T45" fmla="*/ 206 h 278"/>
                  <a:gd name="T46" fmla="*/ 74 w 154"/>
                  <a:gd name="T47" fmla="*/ 216 h 278"/>
                  <a:gd name="T48" fmla="*/ 72 w 154"/>
                  <a:gd name="T49" fmla="*/ 230 h 278"/>
                  <a:gd name="T50" fmla="*/ 72 w 154"/>
                  <a:gd name="T51" fmla="*/ 242 h 278"/>
                  <a:gd name="T52" fmla="*/ 60 w 154"/>
                  <a:gd name="T53" fmla="*/ 256 h 278"/>
                  <a:gd name="T54" fmla="*/ 56 w 154"/>
                  <a:gd name="T55" fmla="*/ 264 h 278"/>
                  <a:gd name="T56" fmla="*/ 46 w 154"/>
                  <a:gd name="T57" fmla="*/ 276 h 278"/>
                  <a:gd name="T58" fmla="*/ 44 w 154"/>
                  <a:gd name="T59" fmla="*/ 268 h 278"/>
                  <a:gd name="T60" fmla="*/ 40 w 154"/>
                  <a:gd name="T61" fmla="*/ 252 h 278"/>
                  <a:gd name="T62" fmla="*/ 38 w 154"/>
                  <a:gd name="T63" fmla="*/ 236 h 278"/>
                  <a:gd name="T64" fmla="*/ 36 w 154"/>
                  <a:gd name="T65" fmla="*/ 232 h 278"/>
                  <a:gd name="T66" fmla="*/ 36 w 154"/>
                  <a:gd name="T67" fmla="*/ 222 h 278"/>
                  <a:gd name="T68" fmla="*/ 34 w 154"/>
                  <a:gd name="T69" fmla="*/ 216 h 278"/>
                  <a:gd name="T70" fmla="*/ 34 w 154"/>
                  <a:gd name="T71" fmla="*/ 210 h 278"/>
                  <a:gd name="T72" fmla="*/ 30 w 154"/>
                  <a:gd name="T73" fmla="*/ 196 h 278"/>
                  <a:gd name="T74" fmla="*/ 28 w 154"/>
                  <a:gd name="T75" fmla="*/ 180 h 278"/>
                  <a:gd name="T76" fmla="*/ 24 w 154"/>
                  <a:gd name="T77" fmla="*/ 162 h 278"/>
                  <a:gd name="T78" fmla="*/ 20 w 154"/>
                  <a:gd name="T79" fmla="*/ 136 h 278"/>
                  <a:gd name="T80" fmla="*/ 18 w 154"/>
                  <a:gd name="T81" fmla="*/ 124 h 278"/>
                  <a:gd name="T82" fmla="*/ 16 w 154"/>
                  <a:gd name="T83" fmla="*/ 114 h 278"/>
                  <a:gd name="T84" fmla="*/ 14 w 154"/>
                  <a:gd name="T85" fmla="*/ 102 h 278"/>
                  <a:gd name="T86" fmla="*/ 12 w 154"/>
                  <a:gd name="T87" fmla="*/ 92 h 278"/>
                  <a:gd name="T88" fmla="*/ 12 w 154"/>
                  <a:gd name="T89" fmla="*/ 84 h 278"/>
                  <a:gd name="T90" fmla="*/ 12 w 154"/>
                  <a:gd name="T91" fmla="*/ 78 h 278"/>
                  <a:gd name="T92" fmla="*/ 10 w 154"/>
                  <a:gd name="T93" fmla="*/ 64 h 278"/>
                  <a:gd name="T94" fmla="*/ 10 w 154"/>
                  <a:gd name="T95" fmla="*/ 58 h 278"/>
                  <a:gd name="T96" fmla="*/ 8 w 154"/>
                  <a:gd name="T97" fmla="*/ 50 h 278"/>
                  <a:gd name="T98" fmla="*/ 6 w 154"/>
                  <a:gd name="T99" fmla="*/ 40 h 278"/>
                  <a:gd name="T100" fmla="*/ 4 w 154"/>
                  <a:gd name="T101" fmla="*/ 26 h 278"/>
                  <a:gd name="T102" fmla="*/ 4 w 154"/>
                  <a:gd name="T103" fmla="*/ 18 h 278"/>
                  <a:gd name="T104" fmla="*/ 2 w 154"/>
                  <a:gd name="T105" fmla="*/ 6 h 278"/>
                  <a:gd name="T106" fmla="*/ 6 w 154"/>
                  <a:gd name="T107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4" h="278">
                    <a:moveTo>
                      <a:pt x="10" y="0"/>
                    </a:moveTo>
                    <a:lnTo>
                      <a:pt x="84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110" y="2"/>
                    </a:lnTo>
                    <a:lnTo>
                      <a:pt x="116" y="2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44" y="2"/>
                    </a:lnTo>
                    <a:lnTo>
                      <a:pt x="152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2" y="8"/>
                    </a:lnTo>
                    <a:lnTo>
                      <a:pt x="150" y="10"/>
                    </a:lnTo>
                    <a:lnTo>
                      <a:pt x="148" y="14"/>
                    </a:lnTo>
                    <a:lnTo>
                      <a:pt x="148" y="14"/>
                    </a:lnTo>
                    <a:lnTo>
                      <a:pt x="146" y="18"/>
                    </a:lnTo>
                    <a:lnTo>
                      <a:pt x="144" y="22"/>
                    </a:lnTo>
                    <a:lnTo>
                      <a:pt x="142" y="24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40" y="30"/>
                    </a:lnTo>
                    <a:lnTo>
                      <a:pt x="138" y="32"/>
                    </a:lnTo>
                    <a:lnTo>
                      <a:pt x="136" y="34"/>
                    </a:lnTo>
                    <a:lnTo>
                      <a:pt x="134" y="38"/>
                    </a:lnTo>
                    <a:lnTo>
                      <a:pt x="132" y="42"/>
                    </a:lnTo>
                    <a:lnTo>
                      <a:pt x="130" y="46"/>
                    </a:lnTo>
                    <a:lnTo>
                      <a:pt x="124" y="58"/>
                    </a:lnTo>
                    <a:lnTo>
                      <a:pt x="122" y="58"/>
                    </a:lnTo>
                    <a:lnTo>
                      <a:pt x="122" y="60"/>
                    </a:lnTo>
                    <a:lnTo>
                      <a:pt x="120" y="62"/>
                    </a:lnTo>
                    <a:lnTo>
                      <a:pt x="118" y="64"/>
                    </a:lnTo>
                    <a:lnTo>
                      <a:pt x="108" y="84"/>
                    </a:lnTo>
                    <a:lnTo>
                      <a:pt x="108" y="86"/>
                    </a:lnTo>
                    <a:lnTo>
                      <a:pt x="108" y="88"/>
                    </a:lnTo>
                    <a:lnTo>
                      <a:pt x="108" y="90"/>
                    </a:lnTo>
                    <a:lnTo>
                      <a:pt x="106" y="94"/>
                    </a:lnTo>
                    <a:lnTo>
                      <a:pt x="104" y="104"/>
                    </a:lnTo>
                    <a:lnTo>
                      <a:pt x="100" y="110"/>
                    </a:lnTo>
                    <a:lnTo>
                      <a:pt x="100" y="112"/>
                    </a:lnTo>
                    <a:lnTo>
                      <a:pt x="100" y="114"/>
                    </a:lnTo>
                    <a:lnTo>
                      <a:pt x="98" y="116"/>
                    </a:lnTo>
                    <a:lnTo>
                      <a:pt x="98" y="118"/>
                    </a:lnTo>
                    <a:lnTo>
                      <a:pt x="98" y="122"/>
                    </a:lnTo>
                    <a:lnTo>
                      <a:pt x="98" y="126"/>
                    </a:lnTo>
                    <a:lnTo>
                      <a:pt x="98" y="128"/>
                    </a:lnTo>
                    <a:lnTo>
                      <a:pt x="98" y="132"/>
                    </a:lnTo>
                    <a:lnTo>
                      <a:pt x="98" y="136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56"/>
                    </a:lnTo>
                    <a:lnTo>
                      <a:pt x="98" y="160"/>
                    </a:lnTo>
                    <a:lnTo>
                      <a:pt x="98" y="166"/>
                    </a:lnTo>
                    <a:lnTo>
                      <a:pt x="98" y="170"/>
                    </a:lnTo>
                    <a:lnTo>
                      <a:pt x="98" y="172"/>
                    </a:lnTo>
                    <a:lnTo>
                      <a:pt x="98" y="174"/>
                    </a:lnTo>
                    <a:lnTo>
                      <a:pt x="94" y="178"/>
                    </a:lnTo>
                    <a:lnTo>
                      <a:pt x="92" y="180"/>
                    </a:lnTo>
                    <a:lnTo>
                      <a:pt x="92" y="186"/>
                    </a:lnTo>
                    <a:lnTo>
                      <a:pt x="92" y="188"/>
                    </a:lnTo>
                    <a:lnTo>
                      <a:pt x="92" y="192"/>
                    </a:lnTo>
                    <a:lnTo>
                      <a:pt x="92" y="196"/>
                    </a:lnTo>
                    <a:lnTo>
                      <a:pt x="88" y="198"/>
                    </a:lnTo>
                    <a:lnTo>
                      <a:pt x="88" y="200"/>
                    </a:lnTo>
                    <a:lnTo>
                      <a:pt x="86" y="202"/>
                    </a:lnTo>
                    <a:lnTo>
                      <a:pt x="84" y="206"/>
                    </a:lnTo>
                    <a:lnTo>
                      <a:pt x="78" y="212"/>
                    </a:lnTo>
                    <a:lnTo>
                      <a:pt x="76" y="214"/>
                    </a:lnTo>
                    <a:lnTo>
                      <a:pt x="74" y="216"/>
                    </a:lnTo>
                    <a:lnTo>
                      <a:pt x="72" y="220"/>
                    </a:lnTo>
                    <a:lnTo>
                      <a:pt x="72" y="222"/>
                    </a:lnTo>
                    <a:lnTo>
                      <a:pt x="72" y="230"/>
                    </a:lnTo>
                    <a:lnTo>
                      <a:pt x="72" y="234"/>
                    </a:lnTo>
                    <a:lnTo>
                      <a:pt x="72" y="240"/>
                    </a:lnTo>
                    <a:lnTo>
                      <a:pt x="72" y="242"/>
                    </a:lnTo>
                    <a:lnTo>
                      <a:pt x="66" y="250"/>
                    </a:lnTo>
                    <a:lnTo>
                      <a:pt x="62" y="256"/>
                    </a:lnTo>
                    <a:lnTo>
                      <a:pt x="60" y="256"/>
                    </a:lnTo>
                    <a:lnTo>
                      <a:pt x="60" y="258"/>
                    </a:lnTo>
                    <a:lnTo>
                      <a:pt x="60" y="260"/>
                    </a:lnTo>
                    <a:lnTo>
                      <a:pt x="56" y="264"/>
                    </a:lnTo>
                    <a:lnTo>
                      <a:pt x="54" y="266"/>
                    </a:lnTo>
                    <a:lnTo>
                      <a:pt x="54" y="268"/>
                    </a:lnTo>
                    <a:lnTo>
                      <a:pt x="46" y="276"/>
                    </a:lnTo>
                    <a:lnTo>
                      <a:pt x="46" y="278"/>
                    </a:lnTo>
                    <a:lnTo>
                      <a:pt x="46" y="276"/>
                    </a:lnTo>
                    <a:lnTo>
                      <a:pt x="44" y="268"/>
                    </a:lnTo>
                    <a:lnTo>
                      <a:pt x="42" y="258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48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38" y="232"/>
                    </a:lnTo>
                    <a:lnTo>
                      <a:pt x="36" y="232"/>
                    </a:lnTo>
                    <a:lnTo>
                      <a:pt x="36" y="230"/>
                    </a:lnTo>
                    <a:lnTo>
                      <a:pt x="36" y="228"/>
                    </a:lnTo>
                    <a:lnTo>
                      <a:pt x="36" y="222"/>
                    </a:lnTo>
                    <a:lnTo>
                      <a:pt x="36" y="220"/>
                    </a:lnTo>
                    <a:lnTo>
                      <a:pt x="34" y="218"/>
                    </a:lnTo>
                    <a:lnTo>
                      <a:pt x="34" y="216"/>
                    </a:lnTo>
                    <a:lnTo>
                      <a:pt x="34" y="214"/>
                    </a:lnTo>
                    <a:lnTo>
                      <a:pt x="34" y="212"/>
                    </a:lnTo>
                    <a:lnTo>
                      <a:pt x="34" y="210"/>
                    </a:lnTo>
                    <a:lnTo>
                      <a:pt x="32" y="208"/>
                    </a:lnTo>
                    <a:lnTo>
                      <a:pt x="32" y="206"/>
                    </a:lnTo>
                    <a:lnTo>
                      <a:pt x="30" y="196"/>
                    </a:lnTo>
                    <a:lnTo>
                      <a:pt x="30" y="194"/>
                    </a:lnTo>
                    <a:lnTo>
                      <a:pt x="30" y="190"/>
                    </a:lnTo>
                    <a:lnTo>
                      <a:pt x="28" y="180"/>
                    </a:lnTo>
                    <a:lnTo>
                      <a:pt x="26" y="170"/>
                    </a:lnTo>
                    <a:lnTo>
                      <a:pt x="26" y="166"/>
                    </a:lnTo>
                    <a:lnTo>
                      <a:pt x="24" y="162"/>
                    </a:lnTo>
                    <a:lnTo>
                      <a:pt x="24" y="158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20" y="130"/>
                    </a:lnTo>
                    <a:lnTo>
                      <a:pt x="18" y="126"/>
                    </a:lnTo>
                    <a:lnTo>
                      <a:pt x="18" y="124"/>
                    </a:lnTo>
                    <a:lnTo>
                      <a:pt x="18" y="122"/>
                    </a:lnTo>
                    <a:lnTo>
                      <a:pt x="18" y="120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6" y="108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4" y="96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8" y="50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6" y="34"/>
                    </a:lnTo>
                    <a:lnTo>
                      <a:pt x="6" y="30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7" name="Freeform 54">
                <a:extLst>
                  <a:ext uri="{FF2B5EF4-FFF2-40B4-BE49-F238E27FC236}">
                    <a16:creationId xmlns:a16="http://schemas.microsoft.com/office/drawing/2014/main" id="{1E077FDC-9F85-0784-EF5F-D396FE8E5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8350" y="1038225"/>
                <a:ext cx="539750" cy="403225"/>
              </a:xfrm>
              <a:custGeom>
                <a:avLst/>
                <a:gdLst>
                  <a:gd name="T0" fmla="*/ 220 w 340"/>
                  <a:gd name="T1" fmla="*/ 12 h 254"/>
                  <a:gd name="T2" fmla="*/ 226 w 340"/>
                  <a:gd name="T3" fmla="*/ 24 h 254"/>
                  <a:gd name="T4" fmla="*/ 226 w 340"/>
                  <a:gd name="T5" fmla="*/ 42 h 254"/>
                  <a:gd name="T6" fmla="*/ 228 w 340"/>
                  <a:gd name="T7" fmla="*/ 56 h 254"/>
                  <a:gd name="T8" fmla="*/ 234 w 340"/>
                  <a:gd name="T9" fmla="*/ 74 h 254"/>
                  <a:gd name="T10" fmla="*/ 240 w 340"/>
                  <a:gd name="T11" fmla="*/ 96 h 254"/>
                  <a:gd name="T12" fmla="*/ 252 w 340"/>
                  <a:gd name="T13" fmla="*/ 112 h 254"/>
                  <a:gd name="T14" fmla="*/ 268 w 340"/>
                  <a:gd name="T15" fmla="*/ 120 h 254"/>
                  <a:gd name="T16" fmla="*/ 276 w 340"/>
                  <a:gd name="T17" fmla="*/ 134 h 254"/>
                  <a:gd name="T18" fmla="*/ 286 w 340"/>
                  <a:gd name="T19" fmla="*/ 150 h 254"/>
                  <a:gd name="T20" fmla="*/ 288 w 340"/>
                  <a:gd name="T21" fmla="*/ 162 h 254"/>
                  <a:gd name="T22" fmla="*/ 304 w 340"/>
                  <a:gd name="T23" fmla="*/ 176 h 254"/>
                  <a:gd name="T24" fmla="*/ 320 w 340"/>
                  <a:gd name="T25" fmla="*/ 198 h 254"/>
                  <a:gd name="T26" fmla="*/ 324 w 340"/>
                  <a:gd name="T27" fmla="*/ 216 h 254"/>
                  <a:gd name="T28" fmla="*/ 330 w 340"/>
                  <a:gd name="T29" fmla="*/ 236 h 254"/>
                  <a:gd name="T30" fmla="*/ 332 w 340"/>
                  <a:gd name="T31" fmla="*/ 248 h 254"/>
                  <a:gd name="T32" fmla="*/ 318 w 340"/>
                  <a:gd name="T33" fmla="*/ 240 h 254"/>
                  <a:gd name="T34" fmla="*/ 300 w 340"/>
                  <a:gd name="T35" fmla="*/ 234 h 254"/>
                  <a:gd name="T36" fmla="*/ 290 w 340"/>
                  <a:gd name="T37" fmla="*/ 234 h 254"/>
                  <a:gd name="T38" fmla="*/ 278 w 340"/>
                  <a:gd name="T39" fmla="*/ 230 h 254"/>
                  <a:gd name="T40" fmla="*/ 260 w 340"/>
                  <a:gd name="T41" fmla="*/ 234 h 254"/>
                  <a:gd name="T42" fmla="*/ 240 w 340"/>
                  <a:gd name="T43" fmla="*/ 232 h 254"/>
                  <a:gd name="T44" fmla="*/ 224 w 340"/>
                  <a:gd name="T45" fmla="*/ 238 h 254"/>
                  <a:gd name="T46" fmla="*/ 212 w 340"/>
                  <a:gd name="T47" fmla="*/ 242 h 254"/>
                  <a:gd name="T48" fmla="*/ 196 w 340"/>
                  <a:gd name="T49" fmla="*/ 240 h 254"/>
                  <a:gd name="T50" fmla="*/ 178 w 340"/>
                  <a:gd name="T51" fmla="*/ 230 h 254"/>
                  <a:gd name="T52" fmla="*/ 166 w 340"/>
                  <a:gd name="T53" fmla="*/ 226 h 254"/>
                  <a:gd name="T54" fmla="*/ 152 w 340"/>
                  <a:gd name="T55" fmla="*/ 234 h 254"/>
                  <a:gd name="T56" fmla="*/ 140 w 340"/>
                  <a:gd name="T57" fmla="*/ 224 h 254"/>
                  <a:gd name="T58" fmla="*/ 126 w 340"/>
                  <a:gd name="T59" fmla="*/ 218 h 254"/>
                  <a:gd name="T60" fmla="*/ 118 w 340"/>
                  <a:gd name="T61" fmla="*/ 210 h 254"/>
                  <a:gd name="T62" fmla="*/ 114 w 340"/>
                  <a:gd name="T63" fmla="*/ 212 h 254"/>
                  <a:gd name="T64" fmla="*/ 102 w 340"/>
                  <a:gd name="T65" fmla="*/ 208 h 254"/>
                  <a:gd name="T66" fmla="*/ 100 w 340"/>
                  <a:gd name="T67" fmla="*/ 200 h 254"/>
                  <a:gd name="T68" fmla="*/ 90 w 340"/>
                  <a:gd name="T69" fmla="*/ 194 h 254"/>
                  <a:gd name="T70" fmla="*/ 76 w 340"/>
                  <a:gd name="T71" fmla="*/ 184 h 254"/>
                  <a:gd name="T72" fmla="*/ 66 w 340"/>
                  <a:gd name="T73" fmla="*/ 168 h 254"/>
                  <a:gd name="T74" fmla="*/ 56 w 340"/>
                  <a:gd name="T75" fmla="*/ 160 h 254"/>
                  <a:gd name="T76" fmla="*/ 44 w 340"/>
                  <a:gd name="T77" fmla="*/ 142 h 254"/>
                  <a:gd name="T78" fmla="*/ 40 w 340"/>
                  <a:gd name="T79" fmla="*/ 130 h 254"/>
                  <a:gd name="T80" fmla="*/ 30 w 340"/>
                  <a:gd name="T81" fmla="*/ 118 h 254"/>
                  <a:gd name="T82" fmla="*/ 22 w 340"/>
                  <a:gd name="T83" fmla="*/ 104 h 254"/>
                  <a:gd name="T84" fmla="*/ 6 w 340"/>
                  <a:gd name="T85" fmla="*/ 98 h 254"/>
                  <a:gd name="T86" fmla="*/ 4 w 340"/>
                  <a:gd name="T87" fmla="*/ 84 h 254"/>
                  <a:gd name="T88" fmla="*/ 6 w 340"/>
                  <a:gd name="T89" fmla="*/ 70 h 254"/>
                  <a:gd name="T90" fmla="*/ 14 w 340"/>
                  <a:gd name="T91" fmla="*/ 56 h 254"/>
                  <a:gd name="T92" fmla="*/ 22 w 340"/>
                  <a:gd name="T93" fmla="*/ 50 h 254"/>
                  <a:gd name="T94" fmla="*/ 46 w 340"/>
                  <a:gd name="T95" fmla="*/ 44 h 254"/>
                  <a:gd name="T96" fmla="*/ 70 w 340"/>
                  <a:gd name="T97" fmla="*/ 48 h 254"/>
                  <a:gd name="T98" fmla="*/ 70 w 340"/>
                  <a:gd name="T99" fmla="*/ 56 h 254"/>
                  <a:gd name="T100" fmla="*/ 82 w 340"/>
                  <a:gd name="T101" fmla="*/ 56 h 254"/>
                  <a:gd name="T102" fmla="*/ 106 w 340"/>
                  <a:gd name="T103" fmla="*/ 42 h 254"/>
                  <a:gd name="T104" fmla="*/ 124 w 340"/>
                  <a:gd name="T105" fmla="*/ 30 h 254"/>
                  <a:gd name="T106" fmla="*/ 150 w 340"/>
                  <a:gd name="T107" fmla="*/ 22 h 254"/>
                  <a:gd name="T108" fmla="*/ 164 w 340"/>
                  <a:gd name="T109" fmla="*/ 16 h 254"/>
                  <a:gd name="T110" fmla="*/ 178 w 340"/>
                  <a:gd name="T111" fmla="*/ 12 h 254"/>
                  <a:gd name="T112" fmla="*/ 194 w 340"/>
                  <a:gd name="T113" fmla="*/ 8 h 254"/>
                  <a:gd name="T114" fmla="*/ 206 w 340"/>
                  <a:gd name="T115" fmla="*/ 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40" h="254">
                    <a:moveTo>
                      <a:pt x="212" y="4"/>
                    </a:moveTo>
                    <a:lnTo>
                      <a:pt x="214" y="6"/>
                    </a:lnTo>
                    <a:lnTo>
                      <a:pt x="216" y="8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8"/>
                    </a:lnTo>
                    <a:lnTo>
                      <a:pt x="220" y="10"/>
                    </a:lnTo>
                    <a:lnTo>
                      <a:pt x="220" y="12"/>
                    </a:lnTo>
                    <a:lnTo>
                      <a:pt x="222" y="12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2" y="18"/>
                    </a:lnTo>
                    <a:lnTo>
                      <a:pt x="224" y="20"/>
                    </a:lnTo>
                    <a:lnTo>
                      <a:pt x="224" y="22"/>
                    </a:lnTo>
                    <a:lnTo>
                      <a:pt x="226" y="22"/>
                    </a:lnTo>
                    <a:lnTo>
                      <a:pt x="226" y="24"/>
                    </a:lnTo>
                    <a:lnTo>
                      <a:pt x="226" y="28"/>
                    </a:lnTo>
                    <a:lnTo>
                      <a:pt x="226" y="30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6" y="38"/>
                    </a:lnTo>
                    <a:lnTo>
                      <a:pt x="226" y="40"/>
                    </a:lnTo>
                    <a:lnTo>
                      <a:pt x="228" y="42"/>
                    </a:lnTo>
                    <a:lnTo>
                      <a:pt x="226" y="42"/>
                    </a:lnTo>
                    <a:lnTo>
                      <a:pt x="226" y="44"/>
                    </a:lnTo>
                    <a:lnTo>
                      <a:pt x="226" y="46"/>
                    </a:lnTo>
                    <a:lnTo>
                      <a:pt x="226" y="48"/>
                    </a:lnTo>
                    <a:lnTo>
                      <a:pt x="226" y="50"/>
                    </a:lnTo>
                    <a:lnTo>
                      <a:pt x="228" y="52"/>
                    </a:lnTo>
                    <a:lnTo>
                      <a:pt x="228" y="54"/>
                    </a:lnTo>
                    <a:lnTo>
                      <a:pt x="228" y="56"/>
                    </a:lnTo>
                    <a:lnTo>
                      <a:pt x="228" y="56"/>
                    </a:lnTo>
                    <a:lnTo>
                      <a:pt x="226" y="58"/>
                    </a:lnTo>
                    <a:lnTo>
                      <a:pt x="228" y="58"/>
                    </a:lnTo>
                    <a:lnTo>
                      <a:pt x="228" y="60"/>
                    </a:lnTo>
                    <a:lnTo>
                      <a:pt x="232" y="66"/>
                    </a:lnTo>
                    <a:lnTo>
                      <a:pt x="232" y="68"/>
                    </a:lnTo>
                    <a:lnTo>
                      <a:pt x="234" y="70"/>
                    </a:lnTo>
                    <a:lnTo>
                      <a:pt x="234" y="72"/>
                    </a:lnTo>
                    <a:lnTo>
                      <a:pt x="234" y="74"/>
                    </a:lnTo>
                    <a:lnTo>
                      <a:pt x="234" y="78"/>
                    </a:lnTo>
                    <a:lnTo>
                      <a:pt x="234" y="82"/>
                    </a:lnTo>
                    <a:lnTo>
                      <a:pt x="234" y="84"/>
                    </a:lnTo>
                    <a:lnTo>
                      <a:pt x="234" y="86"/>
                    </a:lnTo>
                    <a:lnTo>
                      <a:pt x="236" y="88"/>
                    </a:lnTo>
                    <a:lnTo>
                      <a:pt x="238" y="90"/>
                    </a:lnTo>
                    <a:lnTo>
                      <a:pt x="240" y="92"/>
                    </a:lnTo>
                    <a:lnTo>
                      <a:pt x="240" y="96"/>
                    </a:lnTo>
                    <a:lnTo>
                      <a:pt x="242" y="100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6" y="106"/>
                    </a:lnTo>
                    <a:lnTo>
                      <a:pt x="248" y="108"/>
                    </a:lnTo>
                    <a:lnTo>
                      <a:pt x="250" y="110"/>
                    </a:lnTo>
                    <a:lnTo>
                      <a:pt x="252" y="112"/>
                    </a:lnTo>
                    <a:lnTo>
                      <a:pt x="254" y="112"/>
                    </a:lnTo>
                    <a:lnTo>
                      <a:pt x="256" y="114"/>
                    </a:lnTo>
                    <a:lnTo>
                      <a:pt x="258" y="114"/>
                    </a:lnTo>
                    <a:lnTo>
                      <a:pt x="260" y="114"/>
                    </a:lnTo>
                    <a:lnTo>
                      <a:pt x="262" y="114"/>
                    </a:lnTo>
                    <a:lnTo>
                      <a:pt x="264" y="118"/>
                    </a:lnTo>
                    <a:lnTo>
                      <a:pt x="266" y="118"/>
                    </a:lnTo>
                    <a:lnTo>
                      <a:pt x="268" y="120"/>
                    </a:lnTo>
                    <a:lnTo>
                      <a:pt x="270" y="122"/>
                    </a:lnTo>
                    <a:lnTo>
                      <a:pt x="272" y="124"/>
                    </a:lnTo>
                    <a:lnTo>
                      <a:pt x="272" y="126"/>
                    </a:lnTo>
                    <a:lnTo>
                      <a:pt x="274" y="128"/>
                    </a:lnTo>
                    <a:lnTo>
                      <a:pt x="274" y="130"/>
                    </a:lnTo>
                    <a:lnTo>
                      <a:pt x="274" y="132"/>
                    </a:lnTo>
                    <a:lnTo>
                      <a:pt x="274" y="134"/>
                    </a:lnTo>
                    <a:lnTo>
                      <a:pt x="276" y="134"/>
                    </a:lnTo>
                    <a:lnTo>
                      <a:pt x="276" y="136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78" y="142"/>
                    </a:lnTo>
                    <a:lnTo>
                      <a:pt x="280" y="144"/>
                    </a:lnTo>
                    <a:lnTo>
                      <a:pt x="282" y="146"/>
                    </a:lnTo>
                    <a:lnTo>
                      <a:pt x="284" y="150"/>
                    </a:lnTo>
                    <a:lnTo>
                      <a:pt x="286" y="150"/>
                    </a:lnTo>
                    <a:lnTo>
                      <a:pt x="288" y="150"/>
                    </a:lnTo>
                    <a:lnTo>
                      <a:pt x="290" y="152"/>
                    </a:lnTo>
                    <a:lnTo>
                      <a:pt x="290" y="152"/>
                    </a:lnTo>
                    <a:lnTo>
                      <a:pt x="288" y="154"/>
                    </a:lnTo>
                    <a:lnTo>
                      <a:pt x="286" y="156"/>
                    </a:lnTo>
                    <a:lnTo>
                      <a:pt x="286" y="158"/>
                    </a:lnTo>
                    <a:lnTo>
                      <a:pt x="286" y="160"/>
                    </a:lnTo>
                    <a:lnTo>
                      <a:pt x="288" y="162"/>
                    </a:lnTo>
                    <a:lnTo>
                      <a:pt x="290" y="164"/>
                    </a:lnTo>
                    <a:lnTo>
                      <a:pt x="292" y="166"/>
                    </a:lnTo>
                    <a:lnTo>
                      <a:pt x="292" y="168"/>
                    </a:lnTo>
                    <a:lnTo>
                      <a:pt x="294" y="170"/>
                    </a:lnTo>
                    <a:lnTo>
                      <a:pt x="296" y="172"/>
                    </a:lnTo>
                    <a:lnTo>
                      <a:pt x="302" y="172"/>
                    </a:lnTo>
                    <a:lnTo>
                      <a:pt x="302" y="174"/>
                    </a:lnTo>
                    <a:lnTo>
                      <a:pt x="304" y="176"/>
                    </a:lnTo>
                    <a:lnTo>
                      <a:pt x="306" y="178"/>
                    </a:lnTo>
                    <a:lnTo>
                      <a:pt x="306" y="184"/>
                    </a:lnTo>
                    <a:lnTo>
                      <a:pt x="306" y="186"/>
                    </a:lnTo>
                    <a:lnTo>
                      <a:pt x="308" y="186"/>
                    </a:lnTo>
                    <a:lnTo>
                      <a:pt x="312" y="190"/>
                    </a:lnTo>
                    <a:lnTo>
                      <a:pt x="312" y="194"/>
                    </a:lnTo>
                    <a:lnTo>
                      <a:pt x="314" y="194"/>
                    </a:lnTo>
                    <a:lnTo>
                      <a:pt x="320" y="198"/>
                    </a:lnTo>
                    <a:lnTo>
                      <a:pt x="320" y="200"/>
                    </a:lnTo>
                    <a:lnTo>
                      <a:pt x="320" y="200"/>
                    </a:lnTo>
                    <a:lnTo>
                      <a:pt x="320" y="202"/>
                    </a:lnTo>
                    <a:lnTo>
                      <a:pt x="320" y="204"/>
                    </a:lnTo>
                    <a:lnTo>
                      <a:pt x="320" y="206"/>
                    </a:lnTo>
                    <a:lnTo>
                      <a:pt x="320" y="208"/>
                    </a:lnTo>
                    <a:lnTo>
                      <a:pt x="324" y="214"/>
                    </a:lnTo>
                    <a:lnTo>
                      <a:pt x="324" y="216"/>
                    </a:lnTo>
                    <a:lnTo>
                      <a:pt x="324" y="218"/>
                    </a:lnTo>
                    <a:lnTo>
                      <a:pt x="324" y="220"/>
                    </a:lnTo>
                    <a:lnTo>
                      <a:pt x="326" y="222"/>
                    </a:lnTo>
                    <a:lnTo>
                      <a:pt x="326" y="226"/>
                    </a:lnTo>
                    <a:lnTo>
                      <a:pt x="326" y="228"/>
                    </a:lnTo>
                    <a:lnTo>
                      <a:pt x="328" y="230"/>
                    </a:lnTo>
                    <a:lnTo>
                      <a:pt x="330" y="234"/>
                    </a:lnTo>
                    <a:lnTo>
                      <a:pt x="330" y="236"/>
                    </a:lnTo>
                    <a:lnTo>
                      <a:pt x="336" y="242"/>
                    </a:lnTo>
                    <a:lnTo>
                      <a:pt x="338" y="246"/>
                    </a:lnTo>
                    <a:lnTo>
                      <a:pt x="338" y="246"/>
                    </a:lnTo>
                    <a:lnTo>
                      <a:pt x="340" y="252"/>
                    </a:lnTo>
                    <a:lnTo>
                      <a:pt x="340" y="254"/>
                    </a:lnTo>
                    <a:lnTo>
                      <a:pt x="338" y="252"/>
                    </a:lnTo>
                    <a:lnTo>
                      <a:pt x="334" y="248"/>
                    </a:lnTo>
                    <a:lnTo>
                      <a:pt x="332" y="248"/>
                    </a:lnTo>
                    <a:lnTo>
                      <a:pt x="330" y="246"/>
                    </a:lnTo>
                    <a:lnTo>
                      <a:pt x="328" y="246"/>
                    </a:lnTo>
                    <a:lnTo>
                      <a:pt x="326" y="246"/>
                    </a:lnTo>
                    <a:lnTo>
                      <a:pt x="322" y="244"/>
                    </a:lnTo>
                    <a:lnTo>
                      <a:pt x="322" y="242"/>
                    </a:lnTo>
                    <a:lnTo>
                      <a:pt x="320" y="242"/>
                    </a:lnTo>
                    <a:lnTo>
                      <a:pt x="320" y="240"/>
                    </a:lnTo>
                    <a:lnTo>
                      <a:pt x="318" y="240"/>
                    </a:lnTo>
                    <a:lnTo>
                      <a:pt x="316" y="240"/>
                    </a:lnTo>
                    <a:lnTo>
                      <a:pt x="312" y="236"/>
                    </a:lnTo>
                    <a:lnTo>
                      <a:pt x="312" y="234"/>
                    </a:lnTo>
                    <a:lnTo>
                      <a:pt x="312" y="234"/>
                    </a:lnTo>
                    <a:lnTo>
                      <a:pt x="310" y="234"/>
                    </a:lnTo>
                    <a:lnTo>
                      <a:pt x="306" y="234"/>
                    </a:lnTo>
                    <a:lnTo>
                      <a:pt x="302" y="234"/>
                    </a:lnTo>
                    <a:lnTo>
                      <a:pt x="300" y="234"/>
                    </a:lnTo>
                    <a:lnTo>
                      <a:pt x="300" y="236"/>
                    </a:lnTo>
                    <a:lnTo>
                      <a:pt x="298" y="236"/>
                    </a:lnTo>
                    <a:lnTo>
                      <a:pt x="296" y="238"/>
                    </a:lnTo>
                    <a:lnTo>
                      <a:pt x="296" y="240"/>
                    </a:lnTo>
                    <a:lnTo>
                      <a:pt x="294" y="240"/>
                    </a:lnTo>
                    <a:lnTo>
                      <a:pt x="292" y="238"/>
                    </a:lnTo>
                    <a:lnTo>
                      <a:pt x="292" y="236"/>
                    </a:lnTo>
                    <a:lnTo>
                      <a:pt x="290" y="234"/>
                    </a:lnTo>
                    <a:lnTo>
                      <a:pt x="290" y="232"/>
                    </a:lnTo>
                    <a:lnTo>
                      <a:pt x="288" y="232"/>
                    </a:lnTo>
                    <a:lnTo>
                      <a:pt x="286" y="232"/>
                    </a:lnTo>
                    <a:lnTo>
                      <a:pt x="286" y="230"/>
                    </a:lnTo>
                    <a:lnTo>
                      <a:pt x="284" y="228"/>
                    </a:lnTo>
                    <a:lnTo>
                      <a:pt x="282" y="228"/>
                    </a:lnTo>
                    <a:lnTo>
                      <a:pt x="280" y="228"/>
                    </a:lnTo>
                    <a:lnTo>
                      <a:pt x="278" y="230"/>
                    </a:lnTo>
                    <a:lnTo>
                      <a:pt x="276" y="230"/>
                    </a:lnTo>
                    <a:lnTo>
                      <a:pt x="274" y="232"/>
                    </a:lnTo>
                    <a:lnTo>
                      <a:pt x="272" y="232"/>
                    </a:lnTo>
                    <a:lnTo>
                      <a:pt x="270" y="232"/>
                    </a:lnTo>
                    <a:lnTo>
                      <a:pt x="266" y="232"/>
                    </a:lnTo>
                    <a:lnTo>
                      <a:pt x="264" y="232"/>
                    </a:lnTo>
                    <a:lnTo>
                      <a:pt x="264" y="232"/>
                    </a:lnTo>
                    <a:lnTo>
                      <a:pt x="260" y="234"/>
                    </a:lnTo>
                    <a:lnTo>
                      <a:pt x="256" y="234"/>
                    </a:lnTo>
                    <a:lnTo>
                      <a:pt x="254" y="234"/>
                    </a:lnTo>
                    <a:lnTo>
                      <a:pt x="252" y="234"/>
                    </a:lnTo>
                    <a:lnTo>
                      <a:pt x="250" y="234"/>
                    </a:lnTo>
                    <a:lnTo>
                      <a:pt x="246" y="232"/>
                    </a:lnTo>
                    <a:lnTo>
                      <a:pt x="244" y="232"/>
                    </a:lnTo>
                    <a:lnTo>
                      <a:pt x="242" y="232"/>
                    </a:lnTo>
                    <a:lnTo>
                      <a:pt x="240" y="232"/>
                    </a:lnTo>
                    <a:lnTo>
                      <a:pt x="238" y="232"/>
                    </a:lnTo>
                    <a:lnTo>
                      <a:pt x="236" y="232"/>
                    </a:lnTo>
                    <a:lnTo>
                      <a:pt x="236" y="234"/>
                    </a:lnTo>
                    <a:lnTo>
                      <a:pt x="234" y="234"/>
                    </a:lnTo>
                    <a:lnTo>
                      <a:pt x="232" y="236"/>
                    </a:lnTo>
                    <a:lnTo>
                      <a:pt x="228" y="236"/>
                    </a:lnTo>
                    <a:lnTo>
                      <a:pt x="226" y="236"/>
                    </a:lnTo>
                    <a:lnTo>
                      <a:pt x="224" y="238"/>
                    </a:lnTo>
                    <a:lnTo>
                      <a:pt x="222" y="238"/>
                    </a:lnTo>
                    <a:lnTo>
                      <a:pt x="222" y="240"/>
                    </a:lnTo>
                    <a:lnTo>
                      <a:pt x="220" y="242"/>
                    </a:lnTo>
                    <a:lnTo>
                      <a:pt x="218" y="242"/>
                    </a:lnTo>
                    <a:lnTo>
                      <a:pt x="216" y="242"/>
                    </a:lnTo>
                    <a:lnTo>
                      <a:pt x="216" y="242"/>
                    </a:lnTo>
                    <a:lnTo>
                      <a:pt x="214" y="242"/>
                    </a:lnTo>
                    <a:lnTo>
                      <a:pt x="212" y="242"/>
                    </a:lnTo>
                    <a:lnTo>
                      <a:pt x="210" y="242"/>
                    </a:lnTo>
                    <a:lnTo>
                      <a:pt x="208" y="242"/>
                    </a:lnTo>
                    <a:lnTo>
                      <a:pt x="206" y="242"/>
                    </a:lnTo>
                    <a:lnTo>
                      <a:pt x="204" y="242"/>
                    </a:lnTo>
                    <a:lnTo>
                      <a:pt x="202" y="242"/>
                    </a:lnTo>
                    <a:lnTo>
                      <a:pt x="200" y="242"/>
                    </a:lnTo>
                    <a:lnTo>
                      <a:pt x="198" y="240"/>
                    </a:lnTo>
                    <a:lnTo>
                      <a:pt x="196" y="240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4" y="234"/>
                    </a:lnTo>
                    <a:lnTo>
                      <a:pt x="182" y="234"/>
                    </a:lnTo>
                    <a:lnTo>
                      <a:pt x="180" y="232"/>
                    </a:lnTo>
                    <a:lnTo>
                      <a:pt x="178" y="230"/>
                    </a:lnTo>
                    <a:lnTo>
                      <a:pt x="176" y="228"/>
                    </a:lnTo>
                    <a:lnTo>
                      <a:pt x="176" y="230"/>
                    </a:lnTo>
                    <a:lnTo>
                      <a:pt x="174" y="230"/>
                    </a:lnTo>
                    <a:lnTo>
                      <a:pt x="172" y="230"/>
                    </a:lnTo>
                    <a:lnTo>
                      <a:pt x="170" y="228"/>
                    </a:lnTo>
                    <a:lnTo>
                      <a:pt x="168" y="228"/>
                    </a:lnTo>
                    <a:lnTo>
                      <a:pt x="166" y="226"/>
                    </a:lnTo>
                    <a:lnTo>
                      <a:pt x="166" y="226"/>
                    </a:lnTo>
                    <a:lnTo>
                      <a:pt x="166" y="228"/>
                    </a:lnTo>
                    <a:lnTo>
                      <a:pt x="166" y="230"/>
                    </a:lnTo>
                    <a:lnTo>
                      <a:pt x="166" y="232"/>
                    </a:lnTo>
                    <a:lnTo>
                      <a:pt x="164" y="234"/>
                    </a:lnTo>
                    <a:lnTo>
                      <a:pt x="160" y="234"/>
                    </a:lnTo>
                    <a:lnTo>
                      <a:pt x="158" y="234"/>
                    </a:lnTo>
                    <a:lnTo>
                      <a:pt x="154" y="232"/>
                    </a:lnTo>
                    <a:lnTo>
                      <a:pt x="152" y="234"/>
                    </a:lnTo>
                    <a:lnTo>
                      <a:pt x="152" y="232"/>
                    </a:lnTo>
                    <a:lnTo>
                      <a:pt x="150" y="232"/>
                    </a:lnTo>
                    <a:lnTo>
                      <a:pt x="150" y="228"/>
                    </a:lnTo>
                    <a:lnTo>
                      <a:pt x="148" y="226"/>
                    </a:lnTo>
                    <a:lnTo>
                      <a:pt x="146" y="226"/>
                    </a:lnTo>
                    <a:lnTo>
                      <a:pt x="144" y="224"/>
                    </a:lnTo>
                    <a:lnTo>
                      <a:pt x="142" y="224"/>
                    </a:lnTo>
                    <a:lnTo>
                      <a:pt x="140" y="224"/>
                    </a:lnTo>
                    <a:lnTo>
                      <a:pt x="140" y="222"/>
                    </a:lnTo>
                    <a:lnTo>
                      <a:pt x="140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0"/>
                    </a:lnTo>
                    <a:lnTo>
                      <a:pt x="130" y="218"/>
                    </a:lnTo>
                    <a:lnTo>
                      <a:pt x="128" y="218"/>
                    </a:lnTo>
                    <a:lnTo>
                      <a:pt x="126" y="218"/>
                    </a:lnTo>
                    <a:lnTo>
                      <a:pt x="124" y="216"/>
                    </a:lnTo>
                    <a:lnTo>
                      <a:pt x="122" y="216"/>
                    </a:lnTo>
                    <a:lnTo>
                      <a:pt x="124" y="214"/>
                    </a:lnTo>
                    <a:lnTo>
                      <a:pt x="124" y="212"/>
                    </a:lnTo>
                    <a:lnTo>
                      <a:pt x="124" y="210"/>
                    </a:lnTo>
                    <a:lnTo>
                      <a:pt x="122" y="210"/>
                    </a:lnTo>
                    <a:lnTo>
                      <a:pt x="120" y="210"/>
                    </a:lnTo>
                    <a:lnTo>
                      <a:pt x="118" y="210"/>
                    </a:lnTo>
                    <a:lnTo>
                      <a:pt x="118" y="210"/>
                    </a:lnTo>
                    <a:lnTo>
                      <a:pt x="118" y="212"/>
                    </a:lnTo>
                    <a:lnTo>
                      <a:pt x="118" y="214"/>
                    </a:lnTo>
                    <a:lnTo>
                      <a:pt x="118" y="216"/>
                    </a:lnTo>
                    <a:lnTo>
                      <a:pt x="118" y="214"/>
                    </a:lnTo>
                    <a:lnTo>
                      <a:pt x="116" y="214"/>
                    </a:lnTo>
                    <a:lnTo>
                      <a:pt x="116" y="212"/>
                    </a:lnTo>
                    <a:lnTo>
                      <a:pt x="114" y="212"/>
                    </a:lnTo>
                    <a:lnTo>
                      <a:pt x="114" y="214"/>
                    </a:lnTo>
                    <a:lnTo>
                      <a:pt x="112" y="214"/>
                    </a:lnTo>
                    <a:lnTo>
                      <a:pt x="110" y="212"/>
                    </a:lnTo>
                    <a:lnTo>
                      <a:pt x="108" y="210"/>
                    </a:lnTo>
                    <a:lnTo>
                      <a:pt x="106" y="210"/>
                    </a:lnTo>
                    <a:lnTo>
                      <a:pt x="106" y="208"/>
                    </a:lnTo>
                    <a:lnTo>
                      <a:pt x="104" y="208"/>
                    </a:lnTo>
                    <a:lnTo>
                      <a:pt x="102" y="208"/>
                    </a:lnTo>
                    <a:lnTo>
                      <a:pt x="102" y="204"/>
                    </a:lnTo>
                    <a:lnTo>
                      <a:pt x="102" y="202"/>
                    </a:lnTo>
                    <a:lnTo>
                      <a:pt x="104" y="202"/>
                    </a:lnTo>
                    <a:lnTo>
                      <a:pt x="104" y="200"/>
                    </a:lnTo>
                    <a:lnTo>
                      <a:pt x="106" y="200"/>
                    </a:lnTo>
                    <a:lnTo>
                      <a:pt x="104" y="200"/>
                    </a:lnTo>
                    <a:lnTo>
                      <a:pt x="102" y="200"/>
                    </a:lnTo>
                    <a:lnTo>
                      <a:pt x="100" y="200"/>
                    </a:lnTo>
                    <a:lnTo>
                      <a:pt x="100" y="198"/>
                    </a:lnTo>
                    <a:lnTo>
                      <a:pt x="98" y="194"/>
                    </a:lnTo>
                    <a:lnTo>
                      <a:pt x="96" y="194"/>
                    </a:lnTo>
                    <a:lnTo>
                      <a:pt x="96" y="192"/>
                    </a:lnTo>
                    <a:lnTo>
                      <a:pt x="94" y="192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6" y="190"/>
                    </a:lnTo>
                    <a:lnTo>
                      <a:pt x="84" y="190"/>
                    </a:lnTo>
                    <a:lnTo>
                      <a:pt x="80" y="188"/>
                    </a:lnTo>
                    <a:lnTo>
                      <a:pt x="78" y="184"/>
                    </a:lnTo>
                    <a:lnTo>
                      <a:pt x="76" y="184"/>
                    </a:lnTo>
                    <a:lnTo>
                      <a:pt x="72" y="182"/>
                    </a:lnTo>
                    <a:lnTo>
                      <a:pt x="72" y="180"/>
                    </a:lnTo>
                    <a:lnTo>
                      <a:pt x="70" y="176"/>
                    </a:lnTo>
                    <a:lnTo>
                      <a:pt x="70" y="174"/>
                    </a:lnTo>
                    <a:lnTo>
                      <a:pt x="70" y="172"/>
                    </a:lnTo>
                    <a:lnTo>
                      <a:pt x="70" y="170"/>
                    </a:lnTo>
                    <a:lnTo>
                      <a:pt x="68" y="168"/>
                    </a:lnTo>
                    <a:lnTo>
                      <a:pt x="66" y="168"/>
                    </a:lnTo>
                    <a:lnTo>
                      <a:pt x="64" y="166"/>
                    </a:lnTo>
                    <a:lnTo>
                      <a:pt x="64" y="164"/>
                    </a:lnTo>
                    <a:lnTo>
                      <a:pt x="62" y="160"/>
                    </a:lnTo>
                    <a:lnTo>
                      <a:pt x="60" y="160"/>
                    </a:lnTo>
                    <a:lnTo>
                      <a:pt x="58" y="160"/>
                    </a:lnTo>
                    <a:lnTo>
                      <a:pt x="58" y="162"/>
                    </a:lnTo>
                    <a:lnTo>
                      <a:pt x="58" y="160"/>
                    </a:lnTo>
                    <a:lnTo>
                      <a:pt x="56" y="160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48" y="152"/>
                    </a:lnTo>
                    <a:lnTo>
                      <a:pt x="46" y="150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4" y="142"/>
                    </a:lnTo>
                    <a:lnTo>
                      <a:pt x="46" y="142"/>
                    </a:lnTo>
                    <a:lnTo>
                      <a:pt x="46" y="140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4" y="132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6" y="128"/>
                    </a:lnTo>
                    <a:lnTo>
                      <a:pt x="34" y="128"/>
                    </a:lnTo>
                    <a:lnTo>
                      <a:pt x="34" y="126"/>
                    </a:lnTo>
                    <a:lnTo>
                      <a:pt x="32" y="124"/>
                    </a:lnTo>
                    <a:lnTo>
                      <a:pt x="34" y="122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0" y="118"/>
                    </a:lnTo>
                    <a:lnTo>
                      <a:pt x="30" y="116"/>
                    </a:lnTo>
                    <a:lnTo>
                      <a:pt x="28" y="114"/>
                    </a:lnTo>
                    <a:lnTo>
                      <a:pt x="26" y="112"/>
                    </a:lnTo>
                    <a:lnTo>
                      <a:pt x="26" y="110"/>
                    </a:lnTo>
                    <a:lnTo>
                      <a:pt x="24" y="108"/>
                    </a:lnTo>
                    <a:lnTo>
                      <a:pt x="26" y="106"/>
                    </a:lnTo>
                    <a:lnTo>
                      <a:pt x="24" y="106"/>
                    </a:lnTo>
                    <a:lnTo>
                      <a:pt x="22" y="104"/>
                    </a:lnTo>
                    <a:lnTo>
                      <a:pt x="22" y="102"/>
                    </a:lnTo>
                    <a:lnTo>
                      <a:pt x="20" y="104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4" y="102"/>
                    </a:lnTo>
                    <a:lnTo>
                      <a:pt x="12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2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4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8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8" y="62"/>
                    </a:lnTo>
                    <a:lnTo>
                      <a:pt x="10" y="60"/>
                    </a:lnTo>
                    <a:lnTo>
                      <a:pt x="12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40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4" y="42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2" y="50"/>
                    </a:lnTo>
                    <a:lnTo>
                      <a:pt x="70" y="50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2" y="56"/>
                    </a:lnTo>
                    <a:lnTo>
                      <a:pt x="72" y="58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8" y="56"/>
                    </a:lnTo>
                    <a:lnTo>
                      <a:pt x="80" y="56"/>
                    </a:lnTo>
                    <a:lnTo>
                      <a:pt x="82" y="56"/>
                    </a:lnTo>
                    <a:lnTo>
                      <a:pt x="86" y="52"/>
                    </a:lnTo>
                    <a:lnTo>
                      <a:pt x="88" y="54"/>
                    </a:lnTo>
                    <a:lnTo>
                      <a:pt x="90" y="54"/>
                    </a:lnTo>
                    <a:lnTo>
                      <a:pt x="94" y="52"/>
                    </a:lnTo>
                    <a:lnTo>
                      <a:pt x="96" y="50"/>
                    </a:lnTo>
                    <a:lnTo>
                      <a:pt x="100" y="48"/>
                    </a:lnTo>
                    <a:lnTo>
                      <a:pt x="102" y="46"/>
                    </a:lnTo>
                    <a:lnTo>
                      <a:pt x="106" y="42"/>
                    </a:lnTo>
                    <a:lnTo>
                      <a:pt x="108" y="40"/>
                    </a:lnTo>
                    <a:lnTo>
                      <a:pt x="112" y="38"/>
                    </a:lnTo>
                    <a:lnTo>
                      <a:pt x="114" y="34"/>
                    </a:lnTo>
                    <a:lnTo>
                      <a:pt x="116" y="34"/>
                    </a:lnTo>
                    <a:lnTo>
                      <a:pt x="118" y="32"/>
                    </a:lnTo>
                    <a:lnTo>
                      <a:pt x="120" y="30"/>
                    </a:lnTo>
                    <a:lnTo>
                      <a:pt x="122" y="30"/>
                    </a:lnTo>
                    <a:lnTo>
                      <a:pt x="124" y="30"/>
                    </a:lnTo>
                    <a:lnTo>
                      <a:pt x="126" y="28"/>
                    </a:lnTo>
                    <a:lnTo>
                      <a:pt x="128" y="28"/>
                    </a:lnTo>
                    <a:lnTo>
                      <a:pt x="132" y="26"/>
                    </a:lnTo>
                    <a:lnTo>
                      <a:pt x="134" y="26"/>
                    </a:lnTo>
                    <a:lnTo>
                      <a:pt x="138" y="26"/>
                    </a:lnTo>
                    <a:lnTo>
                      <a:pt x="142" y="24"/>
                    </a:lnTo>
                    <a:lnTo>
                      <a:pt x="148" y="22"/>
                    </a:lnTo>
                    <a:lnTo>
                      <a:pt x="150" y="22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6" y="20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2" y="18"/>
                    </a:lnTo>
                    <a:lnTo>
                      <a:pt x="164" y="16"/>
                    </a:lnTo>
                    <a:lnTo>
                      <a:pt x="166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2" y="14"/>
                    </a:lnTo>
                    <a:lnTo>
                      <a:pt x="174" y="14"/>
                    </a:lnTo>
                    <a:lnTo>
                      <a:pt x="176" y="12"/>
                    </a:lnTo>
                    <a:lnTo>
                      <a:pt x="178" y="12"/>
                    </a:lnTo>
                    <a:lnTo>
                      <a:pt x="178" y="10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8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4" y="6"/>
                    </a:lnTo>
                    <a:lnTo>
                      <a:pt x="196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8" name="Freeform 57">
                <a:extLst>
                  <a:ext uri="{FF2B5EF4-FFF2-40B4-BE49-F238E27FC236}">
                    <a16:creationId xmlns:a16="http://schemas.microsoft.com/office/drawing/2014/main" id="{0743B9B3-BDC5-FDFC-CC34-5C645A73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763" y="184150"/>
                <a:ext cx="533400" cy="471488"/>
              </a:xfrm>
              <a:custGeom>
                <a:avLst/>
                <a:gdLst>
                  <a:gd name="T0" fmla="*/ 308 w 336"/>
                  <a:gd name="T1" fmla="*/ 0 h 297"/>
                  <a:gd name="T2" fmla="*/ 306 w 336"/>
                  <a:gd name="T3" fmla="*/ 7 h 297"/>
                  <a:gd name="T4" fmla="*/ 298 w 336"/>
                  <a:gd name="T5" fmla="*/ 15 h 297"/>
                  <a:gd name="T6" fmla="*/ 288 w 336"/>
                  <a:gd name="T7" fmla="*/ 21 h 297"/>
                  <a:gd name="T8" fmla="*/ 280 w 336"/>
                  <a:gd name="T9" fmla="*/ 27 h 297"/>
                  <a:gd name="T10" fmla="*/ 284 w 336"/>
                  <a:gd name="T11" fmla="*/ 37 h 297"/>
                  <a:gd name="T12" fmla="*/ 290 w 336"/>
                  <a:gd name="T13" fmla="*/ 43 h 297"/>
                  <a:gd name="T14" fmla="*/ 294 w 336"/>
                  <a:gd name="T15" fmla="*/ 49 h 297"/>
                  <a:gd name="T16" fmla="*/ 302 w 336"/>
                  <a:gd name="T17" fmla="*/ 55 h 297"/>
                  <a:gd name="T18" fmla="*/ 310 w 336"/>
                  <a:gd name="T19" fmla="*/ 59 h 297"/>
                  <a:gd name="T20" fmla="*/ 316 w 336"/>
                  <a:gd name="T21" fmla="*/ 65 h 297"/>
                  <a:gd name="T22" fmla="*/ 320 w 336"/>
                  <a:gd name="T23" fmla="*/ 75 h 297"/>
                  <a:gd name="T24" fmla="*/ 324 w 336"/>
                  <a:gd name="T25" fmla="*/ 83 h 297"/>
                  <a:gd name="T26" fmla="*/ 318 w 336"/>
                  <a:gd name="T27" fmla="*/ 95 h 297"/>
                  <a:gd name="T28" fmla="*/ 310 w 336"/>
                  <a:gd name="T29" fmla="*/ 99 h 297"/>
                  <a:gd name="T30" fmla="*/ 304 w 336"/>
                  <a:gd name="T31" fmla="*/ 105 h 297"/>
                  <a:gd name="T32" fmla="*/ 302 w 336"/>
                  <a:gd name="T33" fmla="*/ 115 h 297"/>
                  <a:gd name="T34" fmla="*/ 302 w 336"/>
                  <a:gd name="T35" fmla="*/ 123 h 297"/>
                  <a:gd name="T36" fmla="*/ 306 w 336"/>
                  <a:gd name="T37" fmla="*/ 133 h 297"/>
                  <a:gd name="T38" fmla="*/ 308 w 336"/>
                  <a:gd name="T39" fmla="*/ 143 h 297"/>
                  <a:gd name="T40" fmla="*/ 316 w 336"/>
                  <a:gd name="T41" fmla="*/ 149 h 297"/>
                  <a:gd name="T42" fmla="*/ 328 w 336"/>
                  <a:gd name="T43" fmla="*/ 147 h 297"/>
                  <a:gd name="T44" fmla="*/ 336 w 336"/>
                  <a:gd name="T45" fmla="*/ 153 h 297"/>
                  <a:gd name="T46" fmla="*/ 336 w 336"/>
                  <a:gd name="T47" fmla="*/ 167 h 297"/>
                  <a:gd name="T48" fmla="*/ 336 w 336"/>
                  <a:gd name="T49" fmla="*/ 189 h 297"/>
                  <a:gd name="T50" fmla="*/ 328 w 336"/>
                  <a:gd name="T51" fmla="*/ 201 h 297"/>
                  <a:gd name="T52" fmla="*/ 316 w 336"/>
                  <a:gd name="T53" fmla="*/ 221 h 297"/>
                  <a:gd name="T54" fmla="*/ 308 w 336"/>
                  <a:gd name="T55" fmla="*/ 237 h 297"/>
                  <a:gd name="T56" fmla="*/ 294 w 336"/>
                  <a:gd name="T57" fmla="*/ 261 h 297"/>
                  <a:gd name="T58" fmla="*/ 286 w 336"/>
                  <a:gd name="T59" fmla="*/ 277 h 297"/>
                  <a:gd name="T60" fmla="*/ 276 w 336"/>
                  <a:gd name="T61" fmla="*/ 295 h 297"/>
                  <a:gd name="T62" fmla="*/ 270 w 336"/>
                  <a:gd name="T63" fmla="*/ 287 h 297"/>
                  <a:gd name="T64" fmla="*/ 270 w 336"/>
                  <a:gd name="T65" fmla="*/ 275 h 297"/>
                  <a:gd name="T66" fmla="*/ 268 w 336"/>
                  <a:gd name="T67" fmla="*/ 267 h 297"/>
                  <a:gd name="T68" fmla="*/ 260 w 336"/>
                  <a:gd name="T69" fmla="*/ 261 h 297"/>
                  <a:gd name="T70" fmla="*/ 250 w 336"/>
                  <a:gd name="T71" fmla="*/ 255 h 297"/>
                  <a:gd name="T72" fmla="*/ 242 w 336"/>
                  <a:gd name="T73" fmla="*/ 247 h 297"/>
                  <a:gd name="T74" fmla="*/ 234 w 336"/>
                  <a:gd name="T75" fmla="*/ 249 h 297"/>
                  <a:gd name="T76" fmla="*/ 234 w 336"/>
                  <a:gd name="T77" fmla="*/ 211 h 297"/>
                  <a:gd name="T78" fmla="*/ 232 w 336"/>
                  <a:gd name="T79" fmla="*/ 203 h 297"/>
                  <a:gd name="T80" fmla="*/ 212 w 336"/>
                  <a:gd name="T81" fmla="*/ 165 h 297"/>
                  <a:gd name="T82" fmla="*/ 196 w 336"/>
                  <a:gd name="T83" fmla="*/ 139 h 297"/>
                  <a:gd name="T84" fmla="*/ 188 w 336"/>
                  <a:gd name="T85" fmla="*/ 141 h 297"/>
                  <a:gd name="T86" fmla="*/ 182 w 336"/>
                  <a:gd name="T87" fmla="*/ 135 h 297"/>
                  <a:gd name="T88" fmla="*/ 180 w 336"/>
                  <a:gd name="T89" fmla="*/ 129 h 297"/>
                  <a:gd name="T90" fmla="*/ 168 w 336"/>
                  <a:gd name="T91" fmla="*/ 125 h 297"/>
                  <a:gd name="T92" fmla="*/ 154 w 336"/>
                  <a:gd name="T93" fmla="*/ 115 h 297"/>
                  <a:gd name="T94" fmla="*/ 130 w 336"/>
                  <a:gd name="T95" fmla="*/ 105 h 297"/>
                  <a:gd name="T96" fmla="*/ 118 w 336"/>
                  <a:gd name="T97" fmla="*/ 103 h 297"/>
                  <a:gd name="T98" fmla="*/ 54 w 336"/>
                  <a:gd name="T99" fmla="*/ 103 h 297"/>
                  <a:gd name="T100" fmla="*/ 16 w 336"/>
                  <a:gd name="T101" fmla="*/ 103 h 297"/>
                  <a:gd name="T102" fmla="*/ 0 w 336"/>
                  <a:gd name="T103" fmla="*/ 75 h 297"/>
                  <a:gd name="T104" fmla="*/ 2 w 336"/>
                  <a:gd name="T105" fmla="*/ 37 h 297"/>
                  <a:gd name="T106" fmla="*/ 2 w 336"/>
                  <a:gd name="T107" fmla="*/ 5 h 297"/>
                  <a:gd name="T108" fmla="*/ 96 w 336"/>
                  <a:gd name="T109" fmla="*/ 0 h 297"/>
                  <a:gd name="T110" fmla="*/ 164 w 336"/>
                  <a:gd name="T111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6" h="297">
                    <a:moveTo>
                      <a:pt x="190" y="0"/>
                    </a:moveTo>
                    <a:lnTo>
                      <a:pt x="266" y="0"/>
                    </a:lnTo>
                    <a:lnTo>
                      <a:pt x="278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3"/>
                    </a:lnTo>
                    <a:lnTo>
                      <a:pt x="308" y="5"/>
                    </a:lnTo>
                    <a:lnTo>
                      <a:pt x="308" y="5"/>
                    </a:lnTo>
                    <a:lnTo>
                      <a:pt x="308" y="7"/>
                    </a:lnTo>
                    <a:lnTo>
                      <a:pt x="306" y="7"/>
                    </a:lnTo>
                    <a:lnTo>
                      <a:pt x="304" y="9"/>
                    </a:lnTo>
                    <a:lnTo>
                      <a:pt x="304" y="11"/>
                    </a:lnTo>
                    <a:lnTo>
                      <a:pt x="302" y="9"/>
                    </a:lnTo>
                    <a:lnTo>
                      <a:pt x="300" y="11"/>
                    </a:lnTo>
                    <a:lnTo>
                      <a:pt x="298" y="13"/>
                    </a:lnTo>
                    <a:lnTo>
                      <a:pt x="298" y="15"/>
                    </a:lnTo>
                    <a:lnTo>
                      <a:pt x="296" y="15"/>
                    </a:lnTo>
                    <a:lnTo>
                      <a:pt x="296" y="17"/>
                    </a:lnTo>
                    <a:lnTo>
                      <a:pt x="294" y="17"/>
                    </a:lnTo>
                    <a:lnTo>
                      <a:pt x="292" y="17"/>
                    </a:lnTo>
                    <a:lnTo>
                      <a:pt x="290" y="19"/>
                    </a:lnTo>
                    <a:lnTo>
                      <a:pt x="288" y="21"/>
                    </a:lnTo>
                    <a:lnTo>
                      <a:pt x="286" y="21"/>
                    </a:lnTo>
                    <a:lnTo>
                      <a:pt x="286" y="23"/>
                    </a:lnTo>
                    <a:lnTo>
                      <a:pt x="284" y="23"/>
                    </a:lnTo>
                    <a:lnTo>
                      <a:pt x="284" y="25"/>
                    </a:lnTo>
                    <a:lnTo>
                      <a:pt x="282" y="27"/>
                    </a:lnTo>
                    <a:lnTo>
                      <a:pt x="280" y="27"/>
                    </a:lnTo>
                    <a:lnTo>
                      <a:pt x="280" y="29"/>
                    </a:lnTo>
                    <a:lnTo>
                      <a:pt x="280" y="31"/>
                    </a:lnTo>
                    <a:lnTo>
                      <a:pt x="282" y="31"/>
                    </a:lnTo>
                    <a:lnTo>
                      <a:pt x="282" y="33"/>
                    </a:lnTo>
                    <a:lnTo>
                      <a:pt x="284" y="35"/>
                    </a:lnTo>
                    <a:lnTo>
                      <a:pt x="284" y="37"/>
                    </a:lnTo>
                    <a:lnTo>
                      <a:pt x="286" y="37"/>
                    </a:lnTo>
                    <a:lnTo>
                      <a:pt x="286" y="39"/>
                    </a:lnTo>
                    <a:lnTo>
                      <a:pt x="286" y="41"/>
                    </a:lnTo>
                    <a:lnTo>
                      <a:pt x="288" y="41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2" y="43"/>
                    </a:lnTo>
                    <a:lnTo>
                      <a:pt x="290" y="45"/>
                    </a:lnTo>
                    <a:lnTo>
                      <a:pt x="292" y="45"/>
                    </a:lnTo>
                    <a:lnTo>
                      <a:pt x="292" y="47"/>
                    </a:lnTo>
                    <a:lnTo>
                      <a:pt x="294" y="47"/>
                    </a:lnTo>
                    <a:lnTo>
                      <a:pt x="294" y="49"/>
                    </a:lnTo>
                    <a:lnTo>
                      <a:pt x="296" y="49"/>
                    </a:lnTo>
                    <a:lnTo>
                      <a:pt x="298" y="49"/>
                    </a:lnTo>
                    <a:lnTo>
                      <a:pt x="300" y="51"/>
                    </a:lnTo>
                    <a:lnTo>
                      <a:pt x="300" y="53"/>
                    </a:lnTo>
                    <a:lnTo>
                      <a:pt x="302" y="53"/>
                    </a:lnTo>
                    <a:lnTo>
                      <a:pt x="302" y="55"/>
                    </a:lnTo>
                    <a:lnTo>
                      <a:pt x="304" y="55"/>
                    </a:lnTo>
                    <a:lnTo>
                      <a:pt x="306" y="57"/>
                    </a:lnTo>
                    <a:lnTo>
                      <a:pt x="308" y="57"/>
                    </a:lnTo>
                    <a:lnTo>
                      <a:pt x="308" y="57"/>
                    </a:lnTo>
                    <a:lnTo>
                      <a:pt x="310" y="57"/>
                    </a:lnTo>
                    <a:lnTo>
                      <a:pt x="310" y="59"/>
                    </a:lnTo>
                    <a:lnTo>
                      <a:pt x="312" y="59"/>
                    </a:lnTo>
                    <a:lnTo>
                      <a:pt x="312" y="61"/>
                    </a:lnTo>
                    <a:lnTo>
                      <a:pt x="314" y="61"/>
                    </a:lnTo>
                    <a:lnTo>
                      <a:pt x="314" y="63"/>
                    </a:lnTo>
                    <a:lnTo>
                      <a:pt x="314" y="65"/>
                    </a:lnTo>
                    <a:lnTo>
                      <a:pt x="316" y="65"/>
                    </a:lnTo>
                    <a:lnTo>
                      <a:pt x="316" y="67"/>
                    </a:lnTo>
                    <a:lnTo>
                      <a:pt x="318" y="69"/>
                    </a:lnTo>
                    <a:lnTo>
                      <a:pt x="318" y="71"/>
                    </a:lnTo>
                    <a:lnTo>
                      <a:pt x="318" y="73"/>
                    </a:lnTo>
                    <a:lnTo>
                      <a:pt x="320" y="73"/>
                    </a:lnTo>
                    <a:lnTo>
                      <a:pt x="320" y="75"/>
                    </a:lnTo>
                    <a:lnTo>
                      <a:pt x="322" y="77"/>
                    </a:lnTo>
                    <a:lnTo>
                      <a:pt x="324" y="77"/>
                    </a:lnTo>
                    <a:lnTo>
                      <a:pt x="326" y="77"/>
                    </a:lnTo>
                    <a:lnTo>
                      <a:pt x="326" y="79"/>
                    </a:lnTo>
                    <a:lnTo>
                      <a:pt x="324" y="81"/>
                    </a:lnTo>
                    <a:lnTo>
                      <a:pt x="324" y="83"/>
                    </a:lnTo>
                    <a:lnTo>
                      <a:pt x="324" y="85"/>
                    </a:lnTo>
                    <a:lnTo>
                      <a:pt x="324" y="87"/>
                    </a:lnTo>
                    <a:lnTo>
                      <a:pt x="322" y="87"/>
                    </a:lnTo>
                    <a:lnTo>
                      <a:pt x="322" y="89"/>
                    </a:lnTo>
                    <a:lnTo>
                      <a:pt x="322" y="91"/>
                    </a:lnTo>
                    <a:lnTo>
                      <a:pt x="318" y="95"/>
                    </a:lnTo>
                    <a:lnTo>
                      <a:pt x="316" y="95"/>
                    </a:lnTo>
                    <a:lnTo>
                      <a:pt x="314" y="95"/>
                    </a:lnTo>
                    <a:lnTo>
                      <a:pt x="314" y="97"/>
                    </a:lnTo>
                    <a:lnTo>
                      <a:pt x="312" y="97"/>
                    </a:lnTo>
                    <a:lnTo>
                      <a:pt x="310" y="97"/>
                    </a:lnTo>
                    <a:lnTo>
                      <a:pt x="310" y="99"/>
                    </a:lnTo>
                    <a:lnTo>
                      <a:pt x="308" y="99"/>
                    </a:lnTo>
                    <a:lnTo>
                      <a:pt x="308" y="101"/>
                    </a:lnTo>
                    <a:lnTo>
                      <a:pt x="308" y="101"/>
                    </a:lnTo>
                    <a:lnTo>
                      <a:pt x="308" y="103"/>
                    </a:lnTo>
                    <a:lnTo>
                      <a:pt x="306" y="103"/>
                    </a:lnTo>
                    <a:lnTo>
                      <a:pt x="304" y="105"/>
                    </a:lnTo>
                    <a:lnTo>
                      <a:pt x="304" y="107"/>
                    </a:lnTo>
                    <a:lnTo>
                      <a:pt x="304" y="109"/>
                    </a:lnTo>
                    <a:lnTo>
                      <a:pt x="302" y="111"/>
                    </a:lnTo>
                    <a:lnTo>
                      <a:pt x="302" y="113"/>
                    </a:lnTo>
                    <a:lnTo>
                      <a:pt x="302" y="113"/>
                    </a:lnTo>
                    <a:lnTo>
                      <a:pt x="302" y="115"/>
                    </a:lnTo>
                    <a:lnTo>
                      <a:pt x="302" y="117"/>
                    </a:lnTo>
                    <a:lnTo>
                      <a:pt x="302" y="119"/>
                    </a:lnTo>
                    <a:lnTo>
                      <a:pt x="302" y="121"/>
                    </a:lnTo>
                    <a:lnTo>
                      <a:pt x="302" y="123"/>
                    </a:lnTo>
                    <a:lnTo>
                      <a:pt x="304" y="123"/>
                    </a:lnTo>
                    <a:lnTo>
                      <a:pt x="302" y="123"/>
                    </a:lnTo>
                    <a:lnTo>
                      <a:pt x="302" y="125"/>
                    </a:lnTo>
                    <a:lnTo>
                      <a:pt x="304" y="127"/>
                    </a:lnTo>
                    <a:lnTo>
                      <a:pt x="304" y="129"/>
                    </a:lnTo>
                    <a:lnTo>
                      <a:pt x="306" y="129"/>
                    </a:lnTo>
                    <a:lnTo>
                      <a:pt x="306" y="131"/>
                    </a:lnTo>
                    <a:lnTo>
                      <a:pt x="306" y="133"/>
                    </a:lnTo>
                    <a:lnTo>
                      <a:pt x="306" y="135"/>
                    </a:lnTo>
                    <a:lnTo>
                      <a:pt x="306" y="137"/>
                    </a:lnTo>
                    <a:lnTo>
                      <a:pt x="306" y="139"/>
                    </a:lnTo>
                    <a:lnTo>
                      <a:pt x="306" y="141"/>
                    </a:lnTo>
                    <a:lnTo>
                      <a:pt x="308" y="141"/>
                    </a:lnTo>
                    <a:lnTo>
                      <a:pt x="308" y="143"/>
                    </a:lnTo>
                    <a:lnTo>
                      <a:pt x="310" y="143"/>
                    </a:lnTo>
                    <a:lnTo>
                      <a:pt x="310" y="145"/>
                    </a:lnTo>
                    <a:lnTo>
                      <a:pt x="312" y="147"/>
                    </a:lnTo>
                    <a:lnTo>
                      <a:pt x="314" y="147"/>
                    </a:lnTo>
                    <a:lnTo>
                      <a:pt x="314" y="149"/>
                    </a:lnTo>
                    <a:lnTo>
                      <a:pt x="316" y="149"/>
                    </a:lnTo>
                    <a:lnTo>
                      <a:pt x="318" y="147"/>
                    </a:lnTo>
                    <a:lnTo>
                      <a:pt x="320" y="147"/>
                    </a:lnTo>
                    <a:lnTo>
                      <a:pt x="322" y="147"/>
                    </a:lnTo>
                    <a:lnTo>
                      <a:pt x="324" y="147"/>
                    </a:lnTo>
                    <a:lnTo>
                      <a:pt x="326" y="147"/>
                    </a:lnTo>
                    <a:lnTo>
                      <a:pt x="328" y="147"/>
                    </a:lnTo>
                    <a:lnTo>
                      <a:pt x="328" y="145"/>
                    </a:lnTo>
                    <a:lnTo>
                      <a:pt x="330" y="145"/>
                    </a:lnTo>
                    <a:lnTo>
                      <a:pt x="332" y="145"/>
                    </a:lnTo>
                    <a:lnTo>
                      <a:pt x="334" y="145"/>
                    </a:lnTo>
                    <a:lnTo>
                      <a:pt x="336" y="149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6" y="159"/>
                    </a:lnTo>
                    <a:lnTo>
                      <a:pt x="336" y="161"/>
                    </a:lnTo>
                    <a:lnTo>
                      <a:pt x="336" y="161"/>
                    </a:lnTo>
                    <a:lnTo>
                      <a:pt x="336" y="165"/>
                    </a:lnTo>
                    <a:lnTo>
                      <a:pt x="336" y="167"/>
                    </a:lnTo>
                    <a:lnTo>
                      <a:pt x="336" y="171"/>
                    </a:lnTo>
                    <a:lnTo>
                      <a:pt x="336" y="175"/>
                    </a:lnTo>
                    <a:lnTo>
                      <a:pt x="336" y="177"/>
                    </a:lnTo>
                    <a:lnTo>
                      <a:pt x="336" y="179"/>
                    </a:lnTo>
                    <a:lnTo>
                      <a:pt x="336" y="185"/>
                    </a:lnTo>
                    <a:lnTo>
                      <a:pt x="336" y="189"/>
                    </a:lnTo>
                    <a:lnTo>
                      <a:pt x="336" y="191"/>
                    </a:lnTo>
                    <a:lnTo>
                      <a:pt x="336" y="195"/>
                    </a:lnTo>
                    <a:lnTo>
                      <a:pt x="336" y="197"/>
                    </a:lnTo>
                    <a:lnTo>
                      <a:pt x="336" y="201"/>
                    </a:lnTo>
                    <a:lnTo>
                      <a:pt x="332" y="201"/>
                    </a:lnTo>
                    <a:lnTo>
                      <a:pt x="328" y="201"/>
                    </a:lnTo>
                    <a:lnTo>
                      <a:pt x="326" y="203"/>
                    </a:lnTo>
                    <a:lnTo>
                      <a:pt x="326" y="207"/>
                    </a:lnTo>
                    <a:lnTo>
                      <a:pt x="322" y="209"/>
                    </a:lnTo>
                    <a:lnTo>
                      <a:pt x="320" y="215"/>
                    </a:lnTo>
                    <a:lnTo>
                      <a:pt x="318" y="219"/>
                    </a:lnTo>
                    <a:lnTo>
                      <a:pt x="316" y="221"/>
                    </a:lnTo>
                    <a:lnTo>
                      <a:pt x="314" y="223"/>
                    </a:lnTo>
                    <a:lnTo>
                      <a:pt x="314" y="225"/>
                    </a:lnTo>
                    <a:lnTo>
                      <a:pt x="312" y="227"/>
                    </a:lnTo>
                    <a:lnTo>
                      <a:pt x="312" y="229"/>
                    </a:lnTo>
                    <a:lnTo>
                      <a:pt x="308" y="233"/>
                    </a:lnTo>
                    <a:lnTo>
                      <a:pt x="308" y="237"/>
                    </a:lnTo>
                    <a:lnTo>
                      <a:pt x="306" y="241"/>
                    </a:lnTo>
                    <a:lnTo>
                      <a:pt x="304" y="245"/>
                    </a:lnTo>
                    <a:lnTo>
                      <a:pt x="304" y="247"/>
                    </a:lnTo>
                    <a:lnTo>
                      <a:pt x="300" y="253"/>
                    </a:lnTo>
                    <a:lnTo>
                      <a:pt x="298" y="255"/>
                    </a:lnTo>
                    <a:lnTo>
                      <a:pt x="294" y="261"/>
                    </a:lnTo>
                    <a:lnTo>
                      <a:pt x="294" y="263"/>
                    </a:lnTo>
                    <a:lnTo>
                      <a:pt x="292" y="265"/>
                    </a:lnTo>
                    <a:lnTo>
                      <a:pt x="290" y="269"/>
                    </a:lnTo>
                    <a:lnTo>
                      <a:pt x="288" y="271"/>
                    </a:lnTo>
                    <a:lnTo>
                      <a:pt x="286" y="275"/>
                    </a:lnTo>
                    <a:lnTo>
                      <a:pt x="286" y="277"/>
                    </a:lnTo>
                    <a:lnTo>
                      <a:pt x="284" y="279"/>
                    </a:lnTo>
                    <a:lnTo>
                      <a:pt x="282" y="283"/>
                    </a:lnTo>
                    <a:lnTo>
                      <a:pt x="280" y="285"/>
                    </a:lnTo>
                    <a:lnTo>
                      <a:pt x="278" y="289"/>
                    </a:lnTo>
                    <a:lnTo>
                      <a:pt x="276" y="293"/>
                    </a:lnTo>
                    <a:lnTo>
                      <a:pt x="276" y="295"/>
                    </a:lnTo>
                    <a:lnTo>
                      <a:pt x="274" y="297"/>
                    </a:lnTo>
                    <a:lnTo>
                      <a:pt x="274" y="295"/>
                    </a:lnTo>
                    <a:lnTo>
                      <a:pt x="274" y="293"/>
                    </a:lnTo>
                    <a:lnTo>
                      <a:pt x="272" y="291"/>
                    </a:lnTo>
                    <a:lnTo>
                      <a:pt x="272" y="289"/>
                    </a:lnTo>
                    <a:lnTo>
                      <a:pt x="270" y="287"/>
                    </a:lnTo>
                    <a:lnTo>
                      <a:pt x="268" y="285"/>
                    </a:lnTo>
                    <a:lnTo>
                      <a:pt x="270" y="281"/>
                    </a:lnTo>
                    <a:lnTo>
                      <a:pt x="272" y="279"/>
                    </a:lnTo>
                    <a:lnTo>
                      <a:pt x="270" y="279"/>
                    </a:lnTo>
                    <a:lnTo>
                      <a:pt x="270" y="277"/>
                    </a:lnTo>
                    <a:lnTo>
                      <a:pt x="270" y="275"/>
                    </a:lnTo>
                    <a:lnTo>
                      <a:pt x="270" y="273"/>
                    </a:lnTo>
                    <a:lnTo>
                      <a:pt x="268" y="273"/>
                    </a:lnTo>
                    <a:lnTo>
                      <a:pt x="268" y="271"/>
                    </a:lnTo>
                    <a:lnTo>
                      <a:pt x="270" y="269"/>
                    </a:lnTo>
                    <a:lnTo>
                      <a:pt x="270" y="267"/>
                    </a:lnTo>
                    <a:lnTo>
                      <a:pt x="268" y="267"/>
                    </a:lnTo>
                    <a:lnTo>
                      <a:pt x="268" y="265"/>
                    </a:lnTo>
                    <a:lnTo>
                      <a:pt x="266" y="265"/>
                    </a:lnTo>
                    <a:lnTo>
                      <a:pt x="264" y="265"/>
                    </a:lnTo>
                    <a:lnTo>
                      <a:pt x="262" y="263"/>
                    </a:lnTo>
                    <a:lnTo>
                      <a:pt x="260" y="263"/>
                    </a:lnTo>
                    <a:lnTo>
                      <a:pt x="260" y="261"/>
                    </a:lnTo>
                    <a:lnTo>
                      <a:pt x="258" y="261"/>
                    </a:lnTo>
                    <a:lnTo>
                      <a:pt x="256" y="259"/>
                    </a:lnTo>
                    <a:lnTo>
                      <a:pt x="254" y="257"/>
                    </a:lnTo>
                    <a:lnTo>
                      <a:pt x="252" y="257"/>
                    </a:lnTo>
                    <a:lnTo>
                      <a:pt x="250" y="257"/>
                    </a:lnTo>
                    <a:lnTo>
                      <a:pt x="250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8" y="251"/>
                    </a:lnTo>
                    <a:lnTo>
                      <a:pt x="246" y="249"/>
                    </a:lnTo>
                    <a:lnTo>
                      <a:pt x="244" y="249"/>
                    </a:lnTo>
                    <a:lnTo>
                      <a:pt x="242" y="247"/>
                    </a:lnTo>
                    <a:lnTo>
                      <a:pt x="240" y="245"/>
                    </a:lnTo>
                    <a:lnTo>
                      <a:pt x="238" y="245"/>
                    </a:lnTo>
                    <a:lnTo>
                      <a:pt x="238" y="247"/>
                    </a:lnTo>
                    <a:lnTo>
                      <a:pt x="236" y="247"/>
                    </a:lnTo>
                    <a:lnTo>
                      <a:pt x="236" y="249"/>
                    </a:lnTo>
                    <a:lnTo>
                      <a:pt x="234" y="249"/>
                    </a:lnTo>
                    <a:lnTo>
                      <a:pt x="234" y="241"/>
                    </a:lnTo>
                    <a:lnTo>
                      <a:pt x="234" y="237"/>
                    </a:lnTo>
                    <a:lnTo>
                      <a:pt x="234" y="235"/>
                    </a:lnTo>
                    <a:lnTo>
                      <a:pt x="234" y="233"/>
                    </a:lnTo>
                    <a:lnTo>
                      <a:pt x="234" y="225"/>
                    </a:lnTo>
                    <a:lnTo>
                      <a:pt x="234" y="211"/>
                    </a:lnTo>
                    <a:lnTo>
                      <a:pt x="234" y="209"/>
                    </a:lnTo>
                    <a:lnTo>
                      <a:pt x="228" y="209"/>
                    </a:lnTo>
                    <a:lnTo>
                      <a:pt x="228" y="207"/>
                    </a:lnTo>
                    <a:lnTo>
                      <a:pt x="228" y="205"/>
                    </a:lnTo>
                    <a:lnTo>
                      <a:pt x="228" y="203"/>
                    </a:lnTo>
                    <a:lnTo>
                      <a:pt x="232" y="203"/>
                    </a:lnTo>
                    <a:lnTo>
                      <a:pt x="220" y="185"/>
                    </a:lnTo>
                    <a:lnTo>
                      <a:pt x="220" y="183"/>
                    </a:lnTo>
                    <a:lnTo>
                      <a:pt x="218" y="181"/>
                    </a:lnTo>
                    <a:lnTo>
                      <a:pt x="214" y="173"/>
                    </a:lnTo>
                    <a:lnTo>
                      <a:pt x="212" y="171"/>
                    </a:lnTo>
                    <a:lnTo>
                      <a:pt x="212" y="165"/>
                    </a:lnTo>
                    <a:lnTo>
                      <a:pt x="208" y="161"/>
                    </a:lnTo>
                    <a:lnTo>
                      <a:pt x="206" y="157"/>
                    </a:lnTo>
                    <a:lnTo>
                      <a:pt x="202" y="151"/>
                    </a:lnTo>
                    <a:lnTo>
                      <a:pt x="198" y="145"/>
                    </a:lnTo>
                    <a:lnTo>
                      <a:pt x="198" y="143"/>
                    </a:lnTo>
                    <a:lnTo>
                      <a:pt x="196" y="139"/>
                    </a:lnTo>
                    <a:lnTo>
                      <a:pt x="194" y="141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8" y="141"/>
                    </a:lnTo>
                    <a:lnTo>
                      <a:pt x="188" y="139"/>
                    </a:lnTo>
                    <a:lnTo>
                      <a:pt x="188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4" y="139"/>
                    </a:lnTo>
                    <a:lnTo>
                      <a:pt x="184" y="137"/>
                    </a:lnTo>
                    <a:lnTo>
                      <a:pt x="182" y="137"/>
                    </a:lnTo>
                    <a:lnTo>
                      <a:pt x="182" y="135"/>
                    </a:lnTo>
                    <a:lnTo>
                      <a:pt x="184" y="135"/>
                    </a:lnTo>
                    <a:lnTo>
                      <a:pt x="184" y="133"/>
                    </a:lnTo>
                    <a:lnTo>
                      <a:pt x="184" y="131"/>
                    </a:lnTo>
                    <a:lnTo>
                      <a:pt x="182" y="131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78" y="127"/>
                    </a:lnTo>
                    <a:lnTo>
                      <a:pt x="176" y="125"/>
                    </a:lnTo>
                    <a:lnTo>
                      <a:pt x="174" y="125"/>
                    </a:lnTo>
                    <a:lnTo>
                      <a:pt x="172" y="125"/>
                    </a:lnTo>
                    <a:lnTo>
                      <a:pt x="170" y="125"/>
                    </a:lnTo>
                    <a:lnTo>
                      <a:pt x="168" y="125"/>
                    </a:lnTo>
                    <a:lnTo>
                      <a:pt x="160" y="113"/>
                    </a:lnTo>
                    <a:lnTo>
                      <a:pt x="158" y="113"/>
                    </a:lnTo>
                    <a:lnTo>
                      <a:pt x="158" y="113"/>
                    </a:lnTo>
                    <a:lnTo>
                      <a:pt x="156" y="113"/>
                    </a:lnTo>
                    <a:lnTo>
                      <a:pt x="154" y="113"/>
                    </a:lnTo>
                    <a:lnTo>
                      <a:pt x="154" y="115"/>
                    </a:lnTo>
                    <a:lnTo>
                      <a:pt x="152" y="113"/>
                    </a:lnTo>
                    <a:lnTo>
                      <a:pt x="148" y="113"/>
                    </a:lnTo>
                    <a:lnTo>
                      <a:pt x="144" y="113"/>
                    </a:lnTo>
                    <a:lnTo>
                      <a:pt x="142" y="113"/>
                    </a:lnTo>
                    <a:lnTo>
                      <a:pt x="130" y="107"/>
                    </a:lnTo>
                    <a:lnTo>
                      <a:pt x="130" y="105"/>
                    </a:lnTo>
                    <a:lnTo>
                      <a:pt x="128" y="105"/>
                    </a:lnTo>
                    <a:lnTo>
                      <a:pt x="128" y="103"/>
                    </a:lnTo>
                    <a:lnTo>
                      <a:pt x="124" y="103"/>
                    </a:lnTo>
                    <a:lnTo>
                      <a:pt x="122" y="103"/>
                    </a:lnTo>
                    <a:lnTo>
                      <a:pt x="120" y="103"/>
                    </a:lnTo>
                    <a:lnTo>
                      <a:pt x="118" y="103"/>
                    </a:lnTo>
                    <a:lnTo>
                      <a:pt x="114" y="103"/>
                    </a:lnTo>
                    <a:lnTo>
                      <a:pt x="96" y="103"/>
                    </a:lnTo>
                    <a:lnTo>
                      <a:pt x="84" y="103"/>
                    </a:lnTo>
                    <a:lnTo>
                      <a:pt x="78" y="103"/>
                    </a:lnTo>
                    <a:lnTo>
                      <a:pt x="66" y="103"/>
                    </a:lnTo>
                    <a:lnTo>
                      <a:pt x="54" y="103"/>
                    </a:lnTo>
                    <a:lnTo>
                      <a:pt x="40" y="103"/>
                    </a:lnTo>
                    <a:lnTo>
                      <a:pt x="36" y="103"/>
                    </a:lnTo>
                    <a:lnTo>
                      <a:pt x="28" y="103"/>
                    </a:lnTo>
                    <a:lnTo>
                      <a:pt x="26" y="103"/>
                    </a:lnTo>
                    <a:lnTo>
                      <a:pt x="22" y="103"/>
                    </a:lnTo>
                    <a:lnTo>
                      <a:pt x="16" y="103"/>
                    </a:lnTo>
                    <a:lnTo>
                      <a:pt x="4" y="103"/>
                    </a:lnTo>
                    <a:lnTo>
                      <a:pt x="2" y="103"/>
                    </a:lnTo>
                    <a:lnTo>
                      <a:pt x="0" y="101"/>
                    </a:lnTo>
                    <a:lnTo>
                      <a:pt x="0" y="91"/>
                    </a:lnTo>
                    <a:lnTo>
                      <a:pt x="0" y="87"/>
                    </a:lnTo>
                    <a:lnTo>
                      <a:pt x="0" y="75"/>
                    </a:lnTo>
                    <a:lnTo>
                      <a:pt x="2" y="69"/>
                    </a:lnTo>
                    <a:lnTo>
                      <a:pt x="2" y="65"/>
                    </a:lnTo>
                    <a:lnTo>
                      <a:pt x="2" y="61"/>
                    </a:lnTo>
                    <a:lnTo>
                      <a:pt x="2" y="49"/>
                    </a:lnTo>
                    <a:lnTo>
                      <a:pt x="2" y="41"/>
                    </a:lnTo>
                    <a:lnTo>
                      <a:pt x="2" y="37"/>
                    </a:lnTo>
                    <a:lnTo>
                      <a:pt x="2" y="33"/>
                    </a:lnTo>
                    <a:lnTo>
                      <a:pt x="2" y="29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52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4" y="0"/>
                    </a:lnTo>
                    <a:lnTo>
                      <a:pt x="182" y="0"/>
                    </a:lnTo>
                    <a:lnTo>
                      <a:pt x="19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9" name="Freeform 59">
                <a:extLst>
                  <a:ext uri="{FF2B5EF4-FFF2-40B4-BE49-F238E27FC236}">
                    <a16:creationId xmlns:a16="http://schemas.microsoft.com/office/drawing/2014/main" id="{9371D891-60BC-8DE7-78DF-1BAB599F7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800" y="671513"/>
                <a:ext cx="461963" cy="620713"/>
              </a:xfrm>
              <a:custGeom>
                <a:avLst/>
                <a:gdLst>
                  <a:gd name="T0" fmla="*/ 253 w 291"/>
                  <a:gd name="T1" fmla="*/ 10 h 391"/>
                  <a:gd name="T2" fmla="*/ 243 w 291"/>
                  <a:gd name="T3" fmla="*/ 36 h 391"/>
                  <a:gd name="T4" fmla="*/ 237 w 291"/>
                  <a:gd name="T5" fmla="*/ 70 h 391"/>
                  <a:gd name="T6" fmla="*/ 229 w 291"/>
                  <a:gd name="T7" fmla="*/ 96 h 391"/>
                  <a:gd name="T8" fmla="*/ 231 w 291"/>
                  <a:gd name="T9" fmla="*/ 108 h 391"/>
                  <a:gd name="T10" fmla="*/ 235 w 291"/>
                  <a:gd name="T11" fmla="*/ 116 h 391"/>
                  <a:gd name="T12" fmla="*/ 229 w 291"/>
                  <a:gd name="T13" fmla="*/ 131 h 391"/>
                  <a:gd name="T14" fmla="*/ 229 w 291"/>
                  <a:gd name="T15" fmla="*/ 143 h 391"/>
                  <a:gd name="T16" fmla="*/ 245 w 291"/>
                  <a:gd name="T17" fmla="*/ 143 h 391"/>
                  <a:gd name="T18" fmla="*/ 269 w 291"/>
                  <a:gd name="T19" fmla="*/ 143 h 391"/>
                  <a:gd name="T20" fmla="*/ 277 w 291"/>
                  <a:gd name="T21" fmla="*/ 151 h 391"/>
                  <a:gd name="T22" fmla="*/ 291 w 291"/>
                  <a:gd name="T23" fmla="*/ 157 h 391"/>
                  <a:gd name="T24" fmla="*/ 291 w 291"/>
                  <a:gd name="T25" fmla="*/ 173 h 391"/>
                  <a:gd name="T26" fmla="*/ 279 w 291"/>
                  <a:gd name="T27" fmla="*/ 189 h 391"/>
                  <a:gd name="T28" fmla="*/ 279 w 291"/>
                  <a:gd name="T29" fmla="*/ 207 h 391"/>
                  <a:gd name="T30" fmla="*/ 279 w 291"/>
                  <a:gd name="T31" fmla="*/ 239 h 391"/>
                  <a:gd name="T32" fmla="*/ 279 w 291"/>
                  <a:gd name="T33" fmla="*/ 261 h 391"/>
                  <a:gd name="T34" fmla="*/ 265 w 291"/>
                  <a:gd name="T35" fmla="*/ 293 h 391"/>
                  <a:gd name="T36" fmla="*/ 265 w 291"/>
                  <a:gd name="T37" fmla="*/ 319 h 391"/>
                  <a:gd name="T38" fmla="*/ 263 w 291"/>
                  <a:gd name="T39" fmla="*/ 343 h 391"/>
                  <a:gd name="T40" fmla="*/ 257 w 291"/>
                  <a:gd name="T41" fmla="*/ 379 h 391"/>
                  <a:gd name="T42" fmla="*/ 235 w 291"/>
                  <a:gd name="T43" fmla="*/ 379 h 391"/>
                  <a:gd name="T44" fmla="*/ 215 w 291"/>
                  <a:gd name="T45" fmla="*/ 381 h 391"/>
                  <a:gd name="T46" fmla="*/ 197 w 291"/>
                  <a:gd name="T47" fmla="*/ 387 h 391"/>
                  <a:gd name="T48" fmla="*/ 185 w 291"/>
                  <a:gd name="T49" fmla="*/ 377 h 391"/>
                  <a:gd name="T50" fmla="*/ 165 w 291"/>
                  <a:gd name="T51" fmla="*/ 377 h 391"/>
                  <a:gd name="T52" fmla="*/ 147 w 291"/>
                  <a:gd name="T53" fmla="*/ 375 h 391"/>
                  <a:gd name="T54" fmla="*/ 131 w 291"/>
                  <a:gd name="T55" fmla="*/ 383 h 391"/>
                  <a:gd name="T56" fmla="*/ 111 w 291"/>
                  <a:gd name="T57" fmla="*/ 389 h 391"/>
                  <a:gd name="T58" fmla="*/ 76 w 291"/>
                  <a:gd name="T59" fmla="*/ 389 h 391"/>
                  <a:gd name="T60" fmla="*/ 40 w 291"/>
                  <a:gd name="T61" fmla="*/ 389 h 391"/>
                  <a:gd name="T62" fmla="*/ 26 w 291"/>
                  <a:gd name="T63" fmla="*/ 387 h 391"/>
                  <a:gd name="T64" fmla="*/ 18 w 291"/>
                  <a:gd name="T65" fmla="*/ 337 h 391"/>
                  <a:gd name="T66" fmla="*/ 12 w 291"/>
                  <a:gd name="T67" fmla="*/ 301 h 391"/>
                  <a:gd name="T68" fmla="*/ 8 w 291"/>
                  <a:gd name="T69" fmla="*/ 273 h 391"/>
                  <a:gd name="T70" fmla="*/ 4 w 291"/>
                  <a:gd name="T71" fmla="*/ 245 h 391"/>
                  <a:gd name="T72" fmla="*/ 16 w 291"/>
                  <a:gd name="T73" fmla="*/ 233 h 391"/>
                  <a:gd name="T74" fmla="*/ 50 w 291"/>
                  <a:gd name="T75" fmla="*/ 231 h 391"/>
                  <a:gd name="T76" fmla="*/ 52 w 291"/>
                  <a:gd name="T77" fmla="*/ 221 h 391"/>
                  <a:gd name="T78" fmla="*/ 56 w 291"/>
                  <a:gd name="T79" fmla="*/ 209 h 391"/>
                  <a:gd name="T80" fmla="*/ 64 w 291"/>
                  <a:gd name="T81" fmla="*/ 191 h 391"/>
                  <a:gd name="T82" fmla="*/ 72 w 291"/>
                  <a:gd name="T83" fmla="*/ 181 h 391"/>
                  <a:gd name="T84" fmla="*/ 82 w 291"/>
                  <a:gd name="T85" fmla="*/ 169 h 391"/>
                  <a:gd name="T86" fmla="*/ 95 w 291"/>
                  <a:gd name="T87" fmla="*/ 163 h 391"/>
                  <a:gd name="T88" fmla="*/ 107 w 291"/>
                  <a:gd name="T89" fmla="*/ 157 h 391"/>
                  <a:gd name="T90" fmla="*/ 117 w 291"/>
                  <a:gd name="T91" fmla="*/ 153 h 391"/>
                  <a:gd name="T92" fmla="*/ 125 w 291"/>
                  <a:gd name="T93" fmla="*/ 149 h 391"/>
                  <a:gd name="T94" fmla="*/ 133 w 291"/>
                  <a:gd name="T95" fmla="*/ 143 h 391"/>
                  <a:gd name="T96" fmla="*/ 143 w 291"/>
                  <a:gd name="T97" fmla="*/ 135 h 391"/>
                  <a:gd name="T98" fmla="*/ 157 w 291"/>
                  <a:gd name="T99" fmla="*/ 129 h 391"/>
                  <a:gd name="T100" fmla="*/ 165 w 291"/>
                  <a:gd name="T101" fmla="*/ 123 h 391"/>
                  <a:gd name="T102" fmla="*/ 181 w 291"/>
                  <a:gd name="T103" fmla="*/ 114 h 391"/>
                  <a:gd name="T104" fmla="*/ 187 w 291"/>
                  <a:gd name="T105" fmla="*/ 102 h 391"/>
                  <a:gd name="T106" fmla="*/ 191 w 291"/>
                  <a:gd name="T107" fmla="*/ 92 h 391"/>
                  <a:gd name="T108" fmla="*/ 193 w 291"/>
                  <a:gd name="T109" fmla="*/ 78 h 391"/>
                  <a:gd name="T110" fmla="*/ 197 w 291"/>
                  <a:gd name="T111" fmla="*/ 66 h 391"/>
                  <a:gd name="T112" fmla="*/ 201 w 291"/>
                  <a:gd name="T113" fmla="*/ 54 h 391"/>
                  <a:gd name="T114" fmla="*/ 207 w 291"/>
                  <a:gd name="T115" fmla="*/ 46 h 391"/>
                  <a:gd name="T116" fmla="*/ 211 w 291"/>
                  <a:gd name="T117" fmla="*/ 38 h 391"/>
                  <a:gd name="T118" fmla="*/ 215 w 291"/>
                  <a:gd name="T119" fmla="*/ 24 h 391"/>
                  <a:gd name="T120" fmla="*/ 221 w 291"/>
                  <a:gd name="T121" fmla="*/ 14 h 391"/>
                  <a:gd name="T122" fmla="*/ 225 w 291"/>
                  <a:gd name="T123" fmla="*/ 2 h 391"/>
                  <a:gd name="T124" fmla="*/ 247 w 291"/>
                  <a:gd name="T125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1" h="391">
                    <a:moveTo>
                      <a:pt x="247" y="0"/>
                    </a:moveTo>
                    <a:lnTo>
                      <a:pt x="249" y="0"/>
                    </a:lnTo>
                    <a:lnTo>
                      <a:pt x="251" y="0"/>
                    </a:lnTo>
                    <a:lnTo>
                      <a:pt x="251" y="2"/>
                    </a:lnTo>
                    <a:lnTo>
                      <a:pt x="251" y="6"/>
                    </a:lnTo>
                    <a:lnTo>
                      <a:pt x="251" y="10"/>
                    </a:lnTo>
                    <a:lnTo>
                      <a:pt x="253" y="10"/>
                    </a:lnTo>
                    <a:lnTo>
                      <a:pt x="253" y="12"/>
                    </a:lnTo>
                    <a:lnTo>
                      <a:pt x="253" y="16"/>
                    </a:lnTo>
                    <a:lnTo>
                      <a:pt x="253" y="20"/>
                    </a:lnTo>
                    <a:lnTo>
                      <a:pt x="253" y="30"/>
                    </a:lnTo>
                    <a:lnTo>
                      <a:pt x="255" y="36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7" y="36"/>
                    </a:lnTo>
                    <a:lnTo>
                      <a:pt x="237" y="42"/>
                    </a:lnTo>
                    <a:lnTo>
                      <a:pt x="237" y="46"/>
                    </a:lnTo>
                    <a:lnTo>
                      <a:pt x="237" y="60"/>
                    </a:lnTo>
                    <a:lnTo>
                      <a:pt x="237" y="62"/>
                    </a:lnTo>
                    <a:lnTo>
                      <a:pt x="237" y="68"/>
                    </a:lnTo>
                    <a:lnTo>
                      <a:pt x="237" y="70"/>
                    </a:lnTo>
                    <a:lnTo>
                      <a:pt x="237" y="90"/>
                    </a:lnTo>
                    <a:lnTo>
                      <a:pt x="237" y="94"/>
                    </a:lnTo>
                    <a:lnTo>
                      <a:pt x="237" y="94"/>
                    </a:lnTo>
                    <a:lnTo>
                      <a:pt x="237" y="96"/>
                    </a:lnTo>
                    <a:lnTo>
                      <a:pt x="235" y="96"/>
                    </a:lnTo>
                    <a:lnTo>
                      <a:pt x="231" y="96"/>
                    </a:lnTo>
                    <a:lnTo>
                      <a:pt x="229" y="96"/>
                    </a:lnTo>
                    <a:lnTo>
                      <a:pt x="223" y="96"/>
                    </a:lnTo>
                    <a:lnTo>
                      <a:pt x="225" y="98"/>
                    </a:lnTo>
                    <a:lnTo>
                      <a:pt x="225" y="100"/>
                    </a:lnTo>
                    <a:lnTo>
                      <a:pt x="227" y="102"/>
                    </a:lnTo>
                    <a:lnTo>
                      <a:pt x="229" y="104"/>
                    </a:lnTo>
                    <a:lnTo>
                      <a:pt x="231" y="106"/>
                    </a:lnTo>
                    <a:lnTo>
                      <a:pt x="231" y="108"/>
                    </a:lnTo>
                    <a:lnTo>
                      <a:pt x="229" y="108"/>
                    </a:lnTo>
                    <a:lnTo>
                      <a:pt x="229" y="110"/>
                    </a:lnTo>
                    <a:lnTo>
                      <a:pt x="229" y="112"/>
                    </a:lnTo>
                    <a:lnTo>
                      <a:pt x="231" y="112"/>
                    </a:lnTo>
                    <a:lnTo>
                      <a:pt x="233" y="112"/>
                    </a:lnTo>
                    <a:lnTo>
                      <a:pt x="233" y="114"/>
                    </a:lnTo>
                    <a:lnTo>
                      <a:pt x="235" y="116"/>
                    </a:lnTo>
                    <a:lnTo>
                      <a:pt x="235" y="123"/>
                    </a:lnTo>
                    <a:lnTo>
                      <a:pt x="237" y="125"/>
                    </a:lnTo>
                    <a:lnTo>
                      <a:pt x="237" y="127"/>
                    </a:lnTo>
                    <a:lnTo>
                      <a:pt x="235" y="129"/>
                    </a:lnTo>
                    <a:lnTo>
                      <a:pt x="233" y="129"/>
                    </a:lnTo>
                    <a:lnTo>
                      <a:pt x="231" y="129"/>
                    </a:lnTo>
                    <a:lnTo>
                      <a:pt x="229" y="131"/>
                    </a:lnTo>
                    <a:lnTo>
                      <a:pt x="227" y="133"/>
                    </a:lnTo>
                    <a:lnTo>
                      <a:pt x="225" y="135"/>
                    </a:lnTo>
                    <a:lnTo>
                      <a:pt x="225" y="137"/>
                    </a:lnTo>
                    <a:lnTo>
                      <a:pt x="225" y="139"/>
                    </a:lnTo>
                    <a:lnTo>
                      <a:pt x="227" y="141"/>
                    </a:lnTo>
                    <a:lnTo>
                      <a:pt x="227" y="143"/>
                    </a:lnTo>
                    <a:lnTo>
                      <a:pt x="229" y="143"/>
                    </a:lnTo>
                    <a:lnTo>
                      <a:pt x="231" y="143"/>
                    </a:lnTo>
                    <a:lnTo>
                      <a:pt x="231" y="143"/>
                    </a:lnTo>
                    <a:lnTo>
                      <a:pt x="235" y="143"/>
                    </a:lnTo>
                    <a:lnTo>
                      <a:pt x="237" y="143"/>
                    </a:lnTo>
                    <a:lnTo>
                      <a:pt x="239" y="145"/>
                    </a:lnTo>
                    <a:lnTo>
                      <a:pt x="243" y="143"/>
                    </a:lnTo>
                    <a:lnTo>
                      <a:pt x="245" y="143"/>
                    </a:lnTo>
                    <a:lnTo>
                      <a:pt x="247" y="143"/>
                    </a:lnTo>
                    <a:lnTo>
                      <a:pt x="251" y="143"/>
                    </a:lnTo>
                    <a:lnTo>
                      <a:pt x="255" y="143"/>
                    </a:lnTo>
                    <a:lnTo>
                      <a:pt x="261" y="143"/>
                    </a:lnTo>
                    <a:lnTo>
                      <a:pt x="263" y="143"/>
                    </a:lnTo>
                    <a:lnTo>
                      <a:pt x="267" y="143"/>
                    </a:lnTo>
                    <a:lnTo>
                      <a:pt x="269" y="143"/>
                    </a:lnTo>
                    <a:lnTo>
                      <a:pt x="273" y="143"/>
                    </a:lnTo>
                    <a:lnTo>
                      <a:pt x="273" y="145"/>
                    </a:lnTo>
                    <a:lnTo>
                      <a:pt x="275" y="145"/>
                    </a:lnTo>
                    <a:lnTo>
                      <a:pt x="277" y="145"/>
                    </a:lnTo>
                    <a:lnTo>
                      <a:pt x="277" y="147"/>
                    </a:lnTo>
                    <a:lnTo>
                      <a:pt x="277" y="149"/>
                    </a:lnTo>
                    <a:lnTo>
                      <a:pt x="277" y="151"/>
                    </a:lnTo>
                    <a:lnTo>
                      <a:pt x="279" y="151"/>
                    </a:lnTo>
                    <a:lnTo>
                      <a:pt x="281" y="153"/>
                    </a:lnTo>
                    <a:lnTo>
                      <a:pt x="281" y="151"/>
                    </a:lnTo>
                    <a:lnTo>
                      <a:pt x="283" y="151"/>
                    </a:lnTo>
                    <a:lnTo>
                      <a:pt x="291" y="151"/>
                    </a:lnTo>
                    <a:lnTo>
                      <a:pt x="291" y="153"/>
                    </a:lnTo>
                    <a:lnTo>
                      <a:pt x="291" y="157"/>
                    </a:lnTo>
                    <a:lnTo>
                      <a:pt x="291" y="159"/>
                    </a:lnTo>
                    <a:lnTo>
                      <a:pt x="291" y="161"/>
                    </a:lnTo>
                    <a:lnTo>
                      <a:pt x="291" y="165"/>
                    </a:lnTo>
                    <a:lnTo>
                      <a:pt x="291" y="167"/>
                    </a:lnTo>
                    <a:lnTo>
                      <a:pt x="291" y="169"/>
                    </a:lnTo>
                    <a:lnTo>
                      <a:pt x="291" y="171"/>
                    </a:lnTo>
                    <a:lnTo>
                      <a:pt x="291" y="173"/>
                    </a:lnTo>
                    <a:lnTo>
                      <a:pt x="291" y="175"/>
                    </a:lnTo>
                    <a:lnTo>
                      <a:pt x="291" y="183"/>
                    </a:lnTo>
                    <a:lnTo>
                      <a:pt x="291" y="185"/>
                    </a:lnTo>
                    <a:lnTo>
                      <a:pt x="291" y="187"/>
                    </a:lnTo>
                    <a:lnTo>
                      <a:pt x="289" y="187"/>
                    </a:lnTo>
                    <a:lnTo>
                      <a:pt x="279" y="187"/>
                    </a:lnTo>
                    <a:lnTo>
                      <a:pt x="279" y="189"/>
                    </a:lnTo>
                    <a:lnTo>
                      <a:pt x="279" y="191"/>
                    </a:lnTo>
                    <a:lnTo>
                      <a:pt x="279" y="191"/>
                    </a:lnTo>
                    <a:lnTo>
                      <a:pt x="279" y="193"/>
                    </a:lnTo>
                    <a:lnTo>
                      <a:pt x="279" y="195"/>
                    </a:lnTo>
                    <a:lnTo>
                      <a:pt x="279" y="199"/>
                    </a:lnTo>
                    <a:lnTo>
                      <a:pt x="279" y="203"/>
                    </a:lnTo>
                    <a:lnTo>
                      <a:pt x="279" y="207"/>
                    </a:lnTo>
                    <a:lnTo>
                      <a:pt x="279" y="209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9" y="219"/>
                    </a:lnTo>
                    <a:lnTo>
                      <a:pt x="279" y="221"/>
                    </a:lnTo>
                    <a:lnTo>
                      <a:pt x="279" y="229"/>
                    </a:lnTo>
                    <a:lnTo>
                      <a:pt x="279" y="239"/>
                    </a:lnTo>
                    <a:lnTo>
                      <a:pt x="279" y="239"/>
                    </a:lnTo>
                    <a:lnTo>
                      <a:pt x="279" y="241"/>
                    </a:lnTo>
                    <a:lnTo>
                      <a:pt x="279" y="247"/>
                    </a:lnTo>
                    <a:lnTo>
                      <a:pt x="279" y="249"/>
                    </a:lnTo>
                    <a:lnTo>
                      <a:pt x="279" y="253"/>
                    </a:lnTo>
                    <a:lnTo>
                      <a:pt x="279" y="259"/>
                    </a:lnTo>
                    <a:lnTo>
                      <a:pt x="279" y="261"/>
                    </a:lnTo>
                    <a:lnTo>
                      <a:pt x="277" y="263"/>
                    </a:lnTo>
                    <a:lnTo>
                      <a:pt x="277" y="265"/>
                    </a:lnTo>
                    <a:lnTo>
                      <a:pt x="279" y="287"/>
                    </a:lnTo>
                    <a:lnTo>
                      <a:pt x="277" y="287"/>
                    </a:lnTo>
                    <a:lnTo>
                      <a:pt x="265" y="287"/>
                    </a:lnTo>
                    <a:lnTo>
                      <a:pt x="265" y="291"/>
                    </a:lnTo>
                    <a:lnTo>
                      <a:pt x="265" y="293"/>
                    </a:lnTo>
                    <a:lnTo>
                      <a:pt x="265" y="295"/>
                    </a:lnTo>
                    <a:lnTo>
                      <a:pt x="265" y="297"/>
                    </a:lnTo>
                    <a:lnTo>
                      <a:pt x="265" y="307"/>
                    </a:lnTo>
                    <a:lnTo>
                      <a:pt x="265" y="309"/>
                    </a:lnTo>
                    <a:lnTo>
                      <a:pt x="265" y="311"/>
                    </a:lnTo>
                    <a:lnTo>
                      <a:pt x="265" y="313"/>
                    </a:lnTo>
                    <a:lnTo>
                      <a:pt x="265" y="319"/>
                    </a:lnTo>
                    <a:lnTo>
                      <a:pt x="265" y="323"/>
                    </a:lnTo>
                    <a:lnTo>
                      <a:pt x="265" y="325"/>
                    </a:lnTo>
                    <a:lnTo>
                      <a:pt x="263" y="331"/>
                    </a:lnTo>
                    <a:lnTo>
                      <a:pt x="263" y="335"/>
                    </a:lnTo>
                    <a:lnTo>
                      <a:pt x="263" y="335"/>
                    </a:lnTo>
                    <a:lnTo>
                      <a:pt x="263" y="341"/>
                    </a:lnTo>
                    <a:lnTo>
                      <a:pt x="263" y="343"/>
                    </a:lnTo>
                    <a:lnTo>
                      <a:pt x="263" y="355"/>
                    </a:lnTo>
                    <a:lnTo>
                      <a:pt x="263" y="357"/>
                    </a:lnTo>
                    <a:lnTo>
                      <a:pt x="263" y="361"/>
                    </a:lnTo>
                    <a:lnTo>
                      <a:pt x="263" y="363"/>
                    </a:lnTo>
                    <a:lnTo>
                      <a:pt x="263" y="365"/>
                    </a:lnTo>
                    <a:lnTo>
                      <a:pt x="263" y="379"/>
                    </a:lnTo>
                    <a:lnTo>
                      <a:pt x="257" y="379"/>
                    </a:lnTo>
                    <a:lnTo>
                      <a:pt x="255" y="379"/>
                    </a:lnTo>
                    <a:lnTo>
                      <a:pt x="251" y="379"/>
                    </a:lnTo>
                    <a:lnTo>
                      <a:pt x="249" y="379"/>
                    </a:lnTo>
                    <a:lnTo>
                      <a:pt x="243" y="379"/>
                    </a:lnTo>
                    <a:lnTo>
                      <a:pt x="241" y="379"/>
                    </a:lnTo>
                    <a:lnTo>
                      <a:pt x="237" y="379"/>
                    </a:lnTo>
                    <a:lnTo>
                      <a:pt x="235" y="379"/>
                    </a:lnTo>
                    <a:lnTo>
                      <a:pt x="229" y="379"/>
                    </a:lnTo>
                    <a:lnTo>
                      <a:pt x="225" y="379"/>
                    </a:lnTo>
                    <a:lnTo>
                      <a:pt x="223" y="379"/>
                    </a:lnTo>
                    <a:lnTo>
                      <a:pt x="221" y="379"/>
                    </a:lnTo>
                    <a:lnTo>
                      <a:pt x="217" y="379"/>
                    </a:lnTo>
                    <a:lnTo>
                      <a:pt x="215" y="379"/>
                    </a:lnTo>
                    <a:lnTo>
                      <a:pt x="215" y="381"/>
                    </a:lnTo>
                    <a:lnTo>
                      <a:pt x="215" y="383"/>
                    </a:lnTo>
                    <a:lnTo>
                      <a:pt x="215" y="385"/>
                    </a:lnTo>
                    <a:lnTo>
                      <a:pt x="215" y="387"/>
                    </a:lnTo>
                    <a:lnTo>
                      <a:pt x="213" y="387"/>
                    </a:lnTo>
                    <a:lnTo>
                      <a:pt x="205" y="387"/>
                    </a:lnTo>
                    <a:lnTo>
                      <a:pt x="199" y="387"/>
                    </a:lnTo>
                    <a:lnTo>
                      <a:pt x="197" y="387"/>
                    </a:lnTo>
                    <a:lnTo>
                      <a:pt x="195" y="387"/>
                    </a:lnTo>
                    <a:lnTo>
                      <a:pt x="195" y="385"/>
                    </a:lnTo>
                    <a:lnTo>
                      <a:pt x="195" y="383"/>
                    </a:lnTo>
                    <a:lnTo>
                      <a:pt x="195" y="377"/>
                    </a:lnTo>
                    <a:lnTo>
                      <a:pt x="189" y="377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3" y="377"/>
                    </a:lnTo>
                    <a:lnTo>
                      <a:pt x="181" y="377"/>
                    </a:lnTo>
                    <a:lnTo>
                      <a:pt x="177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69" y="377"/>
                    </a:lnTo>
                    <a:lnTo>
                      <a:pt x="165" y="377"/>
                    </a:lnTo>
                    <a:lnTo>
                      <a:pt x="163" y="377"/>
                    </a:lnTo>
                    <a:lnTo>
                      <a:pt x="161" y="377"/>
                    </a:lnTo>
                    <a:lnTo>
                      <a:pt x="161" y="375"/>
                    </a:lnTo>
                    <a:lnTo>
                      <a:pt x="157" y="375"/>
                    </a:lnTo>
                    <a:lnTo>
                      <a:pt x="151" y="375"/>
                    </a:lnTo>
                    <a:lnTo>
                      <a:pt x="149" y="375"/>
                    </a:lnTo>
                    <a:lnTo>
                      <a:pt x="147" y="375"/>
                    </a:lnTo>
                    <a:lnTo>
                      <a:pt x="143" y="375"/>
                    </a:lnTo>
                    <a:lnTo>
                      <a:pt x="141" y="375"/>
                    </a:lnTo>
                    <a:lnTo>
                      <a:pt x="135" y="375"/>
                    </a:lnTo>
                    <a:lnTo>
                      <a:pt x="133" y="375"/>
                    </a:lnTo>
                    <a:lnTo>
                      <a:pt x="131" y="375"/>
                    </a:lnTo>
                    <a:lnTo>
                      <a:pt x="131" y="379"/>
                    </a:lnTo>
                    <a:lnTo>
                      <a:pt x="131" y="383"/>
                    </a:lnTo>
                    <a:lnTo>
                      <a:pt x="131" y="387"/>
                    </a:lnTo>
                    <a:lnTo>
                      <a:pt x="131" y="391"/>
                    </a:lnTo>
                    <a:lnTo>
                      <a:pt x="127" y="391"/>
                    </a:lnTo>
                    <a:lnTo>
                      <a:pt x="123" y="391"/>
                    </a:lnTo>
                    <a:lnTo>
                      <a:pt x="115" y="389"/>
                    </a:lnTo>
                    <a:lnTo>
                      <a:pt x="113" y="389"/>
                    </a:lnTo>
                    <a:lnTo>
                      <a:pt x="111" y="389"/>
                    </a:lnTo>
                    <a:lnTo>
                      <a:pt x="107" y="389"/>
                    </a:lnTo>
                    <a:lnTo>
                      <a:pt x="101" y="389"/>
                    </a:lnTo>
                    <a:lnTo>
                      <a:pt x="97" y="389"/>
                    </a:lnTo>
                    <a:lnTo>
                      <a:pt x="89" y="389"/>
                    </a:lnTo>
                    <a:lnTo>
                      <a:pt x="87" y="389"/>
                    </a:lnTo>
                    <a:lnTo>
                      <a:pt x="80" y="389"/>
                    </a:lnTo>
                    <a:lnTo>
                      <a:pt x="76" y="389"/>
                    </a:lnTo>
                    <a:lnTo>
                      <a:pt x="70" y="389"/>
                    </a:lnTo>
                    <a:lnTo>
                      <a:pt x="68" y="389"/>
                    </a:lnTo>
                    <a:lnTo>
                      <a:pt x="64" y="389"/>
                    </a:lnTo>
                    <a:lnTo>
                      <a:pt x="62" y="389"/>
                    </a:lnTo>
                    <a:lnTo>
                      <a:pt x="58" y="389"/>
                    </a:lnTo>
                    <a:lnTo>
                      <a:pt x="56" y="389"/>
                    </a:lnTo>
                    <a:lnTo>
                      <a:pt x="40" y="389"/>
                    </a:lnTo>
                    <a:lnTo>
                      <a:pt x="38" y="389"/>
                    </a:lnTo>
                    <a:lnTo>
                      <a:pt x="36" y="389"/>
                    </a:lnTo>
                    <a:lnTo>
                      <a:pt x="34" y="389"/>
                    </a:lnTo>
                    <a:lnTo>
                      <a:pt x="32" y="389"/>
                    </a:lnTo>
                    <a:lnTo>
                      <a:pt x="28" y="389"/>
                    </a:lnTo>
                    <a:lnTo>
                      <a:pt x="26" y="389"/>
                    </a:lnTo>
                    <a:lnTo>
                      <a:pt x="26" y="387"/>
                    </a:lnTo>
                    <a:lnTo>
                      <a:pt x="22" y="371"/>
                    </a:lnTo>
                    <a:lnTo>
                      <a:pt x="22" y="369"/>
                    </a:lnTo>
                    <a:lnTo>
                      <a:pt x="22" y="365"/>
                    </a:lnTo>
                    <a:lnTo>
                      <a:pt x="20" y="355"/>
                    </a:lnTo>
                    <a:lnTo>
                      <a:pt x="18" y="345"/>
                    </a:lnTo>
                    <a:lnTo>
                      <a:pt x="18" y="343"/>
                    </a:lnTo>
                    <a:lnTo>
                      <a:pt x="18" y="337"/>
                    </a:lnTo>
                    <a:lnTo>
                      <a:pt x="18" y="331"/>
                    </a:lnTo>
                    <a:lnTo>
                      <a:pt x="18" y="329"/>
                    </a:lnTo>
                    <a:lnTo>
                      <a:pt x="16" y="323"/>
                    </a:lnTo>
                    <a:lnTo>
                      <a:pt x="14" y="309"/>
                    </a:lnTo>
                    <a:lnTo>
                      <a:pt x="14" y="305"/>
                    </a:lnTo>
                    <a:lnTo>
                      <a:pt x="14" y="303"/>
                    </a:lnTo>
                    <a:lnTo>
                      <a:pt x="12" y="301"/>
                    </a:lnTo>
                    <a:lnTo>
                      <a:pt x="12" y="299"/>
                    </a:lnTo>
                    <a:lnTo>
                      <a:pt x="12" y="297"/>
                    </a:lnTo>
                    <a:lnTo>
                      <a:pt x="12" y="295"/>
                    </a:lnTo>
                    <a:lnTo>
                      <a:pt x="12" y="293"/>
                    </a:lnTo>
                    <a:lnTo>
                      <a:pt x="12" y="291"/>
                    </a:lnTo>
                    <a:lnTo>
                      <a:pt x="10" y="287"/>
                    </a:lnTo>
                    <a:lnTo>
                      <a:pt x="8" y="273"/>
                    </a:lnTo>
                    <a:lnTo>
                      <a:pt x="6" y="265"/>
                    </a:lnTo>
                    <a:lnTo>
                      <a:pt x="6" y="263"/>
                    </a:lnTo>
                    <a:lnTo>
                      <a:pt x="6" y="261"/>
                    </a:lnTo>
                    <a:lnTo>
                      <a:pt x="6" y="259"/>
                    </a:lnTo>
                    <a:lnTo>
                      <a:pt x="4" y="255"/>
                    </a:lnTo>
                    <a:lnTo>
                      <a:pt x="4" y="247"/>
                    </a:lnTo>
                    <a:lnTo>
                      <a:pt x="4" y="245"/>
                    </a:lnTo>
                    <a:lnTo>
                      <a:pt x="2" y="243"/>
                    </a:lnTo>
                    <a:lnTo>
                      <a:pt x="2" y="237"/>
                    </a:lnTo>
                    <a:lnTo>
                      <a:pt x="0" y="233"/>
                    </a:lnTo>
                    <a:lnTo>
                      <a:pt x="4" y="233"/>
                    </a:lnTo>
                    <a:lnTo>
                      <a:pt x="8" y="233"/>
                    </a:lnTo>
                    <a:lnTo>
                      <a:pt x="14" y="233"/>
                    </a:lnTo>
                    <a:lnTo>
                      <a:pt x="16" y="233"/>
                    </a:lnTo>
                    <a:lnTo>
                      <a:pt x="18" y="233"/>
                    </a:lnTo>
                    <a:lnTo>
                      <a:pt x="18" y="233"/>
                    </a:lnTo>
                    <a:lnTo>
                      <a:pt x="20" y="233"/>
                    </a:lnTo>
                    <a:lnTo>
                      <a:pt x="40" y="233"/>
                    </a:lnTo>
                    <a:lnTo>
                      <a:pt x="42" y="233"/>
                    </a:lnTo>
                    <a:lnTo>
                      <a:pt x="48" y="233"/>
                    </a:lnTo>
                    <a:lnTo>
                      <a:pt x="50" y="231"/>
                    </a:lnTo>
                    <a:lnTo>
                      <a:pt x="50" y="229"/>
                    </a:lnTo>
                    <a:lnTo>
                      <a:pt x="52" y="227"/>
                    </a:lnTo>
                    <a:lnTo>
                      <a:pt x="54" y="227"/>
                    </a:lnTo>
                    <a:lnTo>
                      <a:pt x="54" y="225"/>
                    </a:lnTo>
                    <a:lnTo>
                      <a:pt x="54" y="223"/>
                    </a:lnTo>
                    <a:lnTo>
                      <a:pt x="52" y="223"/>
                    </a:lnTo>
                    <a:lnTo>
                      <a:pt x="52" y="221"/>
                    </a:lnTo>
                    <a:lnTo>
                      <a:pt x="52" y="219"/>
                    </a:lnTo>
                    <a:lnTo>
                      <a:pt x="52" y="217"/>
                    </a:lnTo>
                    <a:lnTo>
                      <a:pt x="54" y="215"/>
                    </a:lnTo>
                    <a:lnTo>
                      <a:pt x="54" y="213"/>
                    </a:lnTo>
                    <a:lnTo>
                      <a:pt x="56" y="213"/>
                    </a:lnTo>
                    <a:lnTo>
                      <a:pt x="56" y="211"/>
                    </a:lnTo>
                    <a:lnTo>
                      <a:pt x="56" y="209"/>
                    </a:lnTo>
                    <a:lnTo>
                      <a:pt x="58" y="207"/>
                    </a:lnTo>
                    <a:lnTo>
                      <a:pt x="58" y="205"/>
                    </a:lnTo>
                    <a:lnTo>
                      <a:pt x="60" y="201"/>
                    </a:lnTo>
                    <a:lnTo>
                      <a:pt x="60" y="199"/>
                    </a:lnTo>
                    <a:lnTo>
                      <a:pt x="62" y="197"/>
                    </a:lnTo>
                    <a:lnTo>
                      <a:pt x="64" y="193"/>
                    </a:lnTo>
                    <a:lnTo>
                      <a:pt x="64" y="191"/>
                    </a:lnTo>
                    <a:lnTo>
                      <a:pt x="66" y="191"/>
                    </a:lnTo>
                    <a:lnTo>
                      <a:pt x="66" y="191"/>
                    </a:lnTo>
                    <a:lnTo>
                      <a:pt x="68" y="189"/>
                    </a:lnTo>
                    <a:lnTo>
                      <a:pt x="68" y="187"/>
                    </a:lnTo>
                    <a:lnTo>
                      <a:pt x="70" y="187"/>
                    </a:lnTo>
                    <a:lnTo>
                      <a:pt x="70" y="183"/>
                    </a:lnTo>
                    <a:lnTo>
                      <a:pt x="72" y="181"/>
                    </a:lnTo>
                    <a:lnTo>
                      <a:pt x="72" y="179"/>
                    </a:lnTo>
                    <a:lnTo>
                      <a:pt x="74" y="177"/>
                    </a:lnTo>
                    <a:lnTo>
                      <a:pt x="76" y="177"/>
                    </a:lnTo>
                    <a:lnTo>
                      <a:pt x="78" y="173"/>
                    </a:lnTo>
                    <a:lnTo>
                      <a:pt x="80" y="171"/>
                    </a:lnTo>
                    <a:lnTo>
                      <a:pt x="80" y="169"/>
                    </a:lnTo>
                    <a:lnTo>
                      <a:pt x="82" y="169"/>
                    </a:lnTo>
                    <a:lnTo>
                      <a:pt x="85" y="167"/>
                    </a:lnTo>
                    <a:lnTo>
                      <a:pt x="87" y="165"/>
                    </a:lnTo>
                    <a:lnTo>
                      <a:pt x="89" y="165"/>
                    </a:lnTo>
                    <a:lnTo>
                      <a:pt x="91" y="165"/>
                    </a:lnTo>
                    <a:lnTo>
                      <a:pt x="93" y="165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7" y="161"/>
                    </a:lnTo>
                    <a:lnTo>
                      <a:pt x="99" y="161"/>
                    </a:lnTo>
                    <a:lnTo>
                      <a:pt x="101" y="159"/>
                    </a:lnTo>
                    <a:lnTo>
                      <a:pt x="103" y="159"/>
                    </a:lnTo>
                    <a:lnTo>
                      <a:pt x="105" y="159"/>
                    </a:lnTo>
                    <a:lnTo>
                      <a:pt x="105" y="157"/>
                    </a:lnTo>
                    <a:lnTo>
                      <a:pt x="107" y="157"/>
                    </a:lnTo>
                    <a:lnTo>
                      <a:pt x="109" y="157"/>
                    </a:lnTo>
                    <a:lnTo>
                      <a:pt x="109" y="155"/>
                    </a:lnTo>
                    <a:lnTo>
                      <a:pt x="111" y="155"/>
                    </a:lnTo>
                    <a:lnTo>
                      <a:pt x="113" y="155"/>
                    </a:lnTo>
                    <a:lnTo>
                      <a:pt x="115" y="155"/>
                    </a:lnTo>
                    <a:lnTo>
                      <a:pt x="115" y="153"/>
                    </a:lnTo>
                    <a:lnTo>
                      <a:pt x="117" y="153"/>
                    </a:lnTo>
                    <a:lnTo>
                      <a:pt x="117" y="151"/>
                    </a:lnTo>
                    <a:lnTo>
                      <a:pt x="119" y="151"/>
                    </a:lnTo>
                    <a:lnTo>
                      <a:pt x="119" y="149"/>
                    </a:lnTo>
                    <a:lnTo>
                      <a:pt x="121" y="151"/>
                    </a:lnTo>
                    <a:lnTo>
                      <a:pt x="121" y="149"/>
                    </a:lnTo>
                    <a:lnTo>
                      <a:pt x="123" y="149"/>
                    </a:lnTo>
                    <a:lnTo>
                      <a:pt x="125" y="149"/>
                    </a:lnTo>
                    <a:lnTo>
                      <a:pt x="125" y="147"/>
                    </a:lnTo>
                    <a:lnTo>
                      <a:pt x="127" y="147"/>
                    </a:lnTo>
                    <a:lnTo>
                      <a:pt x="127" y="145"/>
                    </a:lnTo>
                    <a:lnTo>
                      <a:pt x="129" y="147"/>
                    </a:lnTo>
                    <a:lnTo>
                      <a:pt x="129" y="145"/>
                    </a:lnTo>
                    <a:lnTo>
                      <a:pt x="131" y="145"/>
                    </a:lnTo>
                    <a:lnTo>
                      <a:pt x="133" y="143"/>
                    </a:lnTo>
                    <a:lnTo>
                      <a:pt x="135" y="143"/>
                    </a:lnTo>
                    <a:lnTo>
                      <a:pt x="137" y="141"/>
                    </a:lnTo>
                    <a:lnTo>
                      <a:pt x="141" y="141"/>
                    </a:lnTo>
                    <a:lnTo>
                      <a:pt x="141" y="139"/>
                    </a:lnTo>
                    <a:lnTo>
                      <a:pt x="141" y="137"/>
                    </a:lnTo>
                    <a:lnTo>
                      <a:pt x="141" y="135"/>
                    </a:lnTo>
                    <a:lnTo>
                      <a:pt x="143" y="135"/>
                    </a:lnTo>
                    <a:lnTo>
                      <a:pt x="145" y="135"/>
                    </a:lnTo>
                    <a:lnTo>
                      <a:pt x="147" y="135"/>
                    </a:lnTo>
                    <a:lnTo>
                      <a:pt x="153" y="135"/>
                    </a:lnTo>
                    <a:lnTo>
                      <a:pt x="153" y="131"/>
                    </a:lnTo>
                    <a:lnTo>
                      <a:pt x="155" y="131"/>
                    </a:lnTo>
                    <a:lnTo>
                      <a:pt x="155" y="129"/>
                    </a:lnTo>
                    <a:lnTo>
                      <a:pt x="157" y="129"/>
                    </a:lnTo>
                    <a:lnTo>
                      <a:pt x="159" y="129"/>
                    </a:lnTo>
                    <a:lnTo>
                      <a:pt x="159" y="127"/>
                    </a:lnTo>
                    <a:lnTo>
                      <a:pt x="159" y="125"/>
                    </a:lnTo>
                    <a:lnTo>
                      <a:pt x="159" y="123"/>
                    </a:lnTo>
                    <a:lnTo>
                      <a:pt x="163" y="123"/>
                    </a:lnTo>
                    <a:lnTo>
                      <a:pt x="163" y="123"/>
                    </a:lnTo>
                    <a:lnTo>
                      <a:pt x="165" y="123"/>
                    </a:lnTo>
                    <a:lnTo>
                      <a:pt x="165" y="121"/>
                    </a:lnTo>
                    <a:lnTo>
                      <a:pt x="171" y="121"/>
                    </a:lnTo>
                    <a:lnTo>
                      <a:pt x="175" y="119"/>
                    </a:lnTo>
                    <a:lnTo>
                      <a:pt x="179" y="119"/>
                    </a:lnTo>
                    <a:lnTo>
                      <a:pt x="179" y="116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1" y="112"/>
                    </a:lnTo>
                    <a:lnTo>
                      <a:pt x="181" y="110"/>
                    </a:lnTo>
                    <a:lnTo>
                      <a:pt x="183" y="108"/>
                    </a:lnTo>
                    <a:lnTo>
                      <a:pt x="185" y="106"/>
                    </a:lnTo>
                    <a:lnTo>
                      <a:pt x="185" y="104"/>
                    </a:lnTo>
                    <a:lnTo>
                      <a:pt x="185" y="102"/>
                    </a:lnTo>
                    <a:lnTo>
                      <a:pt x="187" y="102"/>
                    </a:lnTo>
                    <a:lnTo>
                      <a:pt x="187" y="100"/>
                    </a:lnTo>
                    <a:lnTo>
                      <a:pt x="187" y="98"/>
                    </a:lnTo>
                    <a:lnTo>
                      <a:pt x="187" y="96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4"/>
                    </a:lnTo>
                    <a:lnTo>
                      <a:pt x="191" y="92"/>
                    </a:lnTo>
                    <a:lnTo>
                      <a:pt x="191" y="90"/>
                    </a:lnTo>
                    <a:lnTo>
                      <a:pt x="191" y="86"/>
                    </a:lnTo>
                    <a:lnTo>
                      <a:pt x="193" y="86"/>
                    </a:lnTo>
                    <a:lnTo>
                      <a:pt x="191" y="84"/>
                    </a:lnTo>
                    <a:lnTo>
                      <a:pt x="193" y="82"/>
                    </a:lnTo>
                    <a:lnTo>
                      <a:pt x="193" y="80"/>
                    </a:lnTo>
                    <a:lnTo>
                      <a:pt x="193" y="78"/>
                    </a:lnTo>
                    <a:lnTo>
                      <a:pt x="193" y="76"/>
                    </a:lnTo>
                    <a:lnTo>
                      <a:pt x="195" y="74"/>
                    </a:lnTo>
                    <a:lnTo>
                      <a:pt x="195" y="72"/>
                    </a:lnTo>
                    <a:lnTo>
                      <a:pt x="195" y="70"/>
                    </a:lnTo>
                    <a:lnTo>
                      <a:pt x="197" y="70"/>
                    </a:lnTo>
                    <a:lnTo>
                      <a:pt x="197" y="68"/>
                    </a:lnTo>
                    <a:lnTo>
                      <a:pt x="197" y="66"/>
                    </a:lnTo>
                    <a:lnTo>
                      <a:pt x="199" y="66"/>
                    </a:lnTo>
                    <a:lnTo>
                      <a:pt x="199" y="64"/>
                    </a:lnTo>
                    <a:lnTo>
                      <a:pt x="199" y="62"/>
                    </a:lnTo>
                    <a:lnTo>
                      <a:pt x="199" y="60"/>
                    </a:lnTo>
                    <a:lnTo>
                      <a:pt x="201" y="58"/>
                    </a:lnTo>
                    <a:lnTo>
                      <a:pt x="201" y="56"/>
                    </a:lnTo>
                    <a:lnTo>
                      <a:pt x="201" y="54"/>
                    </a:lnTo>
                    <a:lnTo>
                      <a:pt x="203" y="54"/>
                    </a:lnTo>
                    <a:lnTo>
                      <a:pt x="203" y="52"/>
                    </a:lnTo>
                    <a:lnTo>
                      <a:pt x="203" y="50"/>
                    </a:lnTo>
                    <a:lnTo>
                      <a:pt x="205" y="50"/>
                    </a:lnTo>
                    <a:lnTo>
                      <a:pt x="205" y="48"/>
                    </a:lnTo>
                    <a:lnTo>
                      <a:pt x="205" y="46"/>
                    </a:lnTo>
                    <a:lnTo>
                      <a:pt x="207" y="46"/>
                    </a:lnTo>
                    <a:lnTo>
                      <a:pt x="207" y="46"/>
                    </a:lnTo>
                    <a:lnTo>
                      <a:pt x="207" y="44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0"/>
                    </a:lnTo>
                    <a:lnTo>
                      <a:pt x="211" y="40"/>
                    </a:lnTo>
                    <a:lnTo>
                      <a:pt x="211" y="38"/>
                    </a:lnTo>
                    <a:lnTo>
                      <a:pt x="213" y="36"/>
                    </a:lnTo>
                    <a:lnTo>
                      <a:pt x="213" y="34"/>
                    </a:lnTo>
                    <a:lnTo>
                      <a:pt x="213" y="32"/>
                    </a:lnTo>
                    <a:lnTo>
                      <a:pt x="213" y="30"/>
                    </a:lnTo>
                    <a:lnTo>
                      <a:pt x="215" y="28"/>
                    </a:lnTo>
                    <a:lnTo>
                      <a:pt x="215" y="26"/>
                    </a:lnTo>
                    <a:lnTo>
                      <a:pt x="215" y="24"/>
                    </a:lnTo>
                    <a:lnTo>
                      <a:pt x="217" y="24"/>
                    </a:lnTo>
                    <a:lnTo>
                      <a:pt x="217" y="22"/>
                    </a:lnTo>
                    <a:lnTo>
                      <a:pt x="217" y="20"/>
                    </a:lnTo>
                    <a:lnTo>
                      <a:pt x="217" y="18"/>
                    </a:lnTo>
                    <a:lnTo>
                      <a:pt x="219" y="18"/>
                    </a:lnTo>
                    <a:lnTo>
                      <a:pt x="219" y="14"/>
                    </a:lnTo>
                    <a:lnTo>
                      <a:pt x="221" y="14"/>
                    </a:lnTo>
                    <a:lnTo>
                      <a:pt x="221" y="12"/>
                    </a:lnTo>
                    <a:lnTo>
                      <a:pt x="221" y="10"/>
                    </a:lnTo>
                    <a:lnTo>
                      <a:pt x="221" y="8"/>
                    </a:lnTo>
                    <a:lnTo>
                      <a:pt x="223" y="8"/>
                    </a:lnTo>
                    <a:lnTo>
                      <a:pt x="223" y="6"/>
                    </a:lnTo>
                    <a:lnTo>
                      <a:pt x="223" y="4"/>
                    </a:lnTo>
                    <a:lnTo>
                      <a:pt x="225" y="2"/>
                    </a:lnTo>
                    <a:lnTo>
                      <a:pt x="225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3" y="0"/>
                    </a:lnTo>
                    <a:lnTo>
                      <a:pt x="24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0" name="Freeform 62">
                <a:extLst>
                  <a:ext uri="{FF2B5EF4-FFF2-40B4-BE49-F238E27FC236}">
                    <a16:creationId xmlns:a16="http://schemas.microsoft.com/office/drawing/2014/main" id="{57D75870-C85F-9B3C-D588-96F407CB4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163" y="1162050"/>
                <a:ext cx="755650" cy="827088"/>
              </a:xfrm>
              <a:custGeom>
                <a:avLst/>
                <a:gdLst>
                  <a:gd name="T0" fmla="*/ 374 w 476"/>
                  <a:gd name="T1" fmla="*/ 12 h 521"/>
                  <a:gd name="T2" fmla="*/ 374 w 476"/>
                  <a:gd name="T3" fmla="*/ 54 h 521"/>
                  <a:gd name="T4" fmla="*/ 388 w 476"/>
                  <a:gd name="T5" fmla="*/ 66 h 521"/>
                  <a:gd name="T6" fmla="*/ 404 w 476"/>
                  <a:gd name="T7" fmla="*/ 70 h 521"/>
                  <a:gd name="T8" fmla="*/ 420 w 476"/>
                  <a:gd name="T9" fmla="*/ 80 h 521"/>
                  <a:gd name="T10" fmla="*/ 438 w 476"/>
                  <a:gd name="T11" fmla="*/ 94 h 521"/>
                  <a:gd name="T12" fmla="*/ 460 w 476"/>
                  <a:gd name="T13" fmla="*/ 102 h 521"/>
                  <a:gd name="T14" fmla="*/ 464 w 476"/>
                  <a:gd name="T15" fmla="*/ 112 h 521"/>
                  <a:gd name="T16" fmla="*/ 434 w 476"/>
                  <a:gd name="T17" fmla="*/ 120 h 521"/>
                  <a:gd name="T18" fmla="*/ 422 w 476"/>
                  <a:gd name="T19" fmla="*/ 146 h 521"/>
                  <a:gd name="T20" fmla="*/ 404 w 476"/>
                  <a:gd name="T21" fmla="*/ 140 h 521"/>
                  <a:gd name="T22" fmla="*/ 380 w 476"/>
                  <a:gd name="T23" fmla="*/ 146 h 521"/>
                  <a:gd name="T24" fmla="*/ 372 w 476"/>
                  <a:gd name="T25" fmla="*/ 166 h 521"/>
                  <a:gd name="T26" fmla="*/ 356 w 476"/>
                  <a:gd name="T27" fmla="*/ 174 h 521"/>
                  <a:gd name="T28" fmla="*/ 330 w 476"/>
                  <a:gd name="T29" fmla="*/ 168 h 521"/>
                  <a:gd name="T30" fmla="*/ 318 w 476"/>
                  <a:gd name="T31" fmla="*/ 186 h 521"/>
                  <a:gd name="T32" fmla="*/ 318 w 476"/>
                  <a:gd name="T33" fmla="*/ 222 h 521"/>
                  <a:gd name="T34" fmla="*/ 318 w 476"/>
                  <a:gd name="T35" fmla="*/ 257 h 521"/>
                  <a:gd name="T36" fmla="*/ 318 w 476"/>
                  <a:gd name="T37" fmla="*/ 287 h 521"/>
                  <a:gd name="T38" fmla="*/ 316 w 476"/>
                  <a:gd name="T39" fmla="*/ 313 h 521"/>
                  <a:gd name="T40" fmla="*/ 316 w 476"/>
                  <a:gd name="T41" fmla="*/ 341 h 521"/>
                  <a:gd name="T42" fmla="*/ 316 w 476"/>
                  <a:gd name="T43" fmla="*/ 371 h 521"/>
                  <a:gd name="T44" fmla="*/ 316 w 476"/>
                  <a:gd name="T45" fmla="*/ 405 h 521"/>
                  <a:gd name="T46" fmla="*/ 290 w 476"/>
                  <a:gd name="T47" fmla="*/ 409 h 521"/>
                  <a:gd name="T48" fmla="*/ 256 w 476"/>
                  <a:gd name="T49" fmla="*/ 415 h 521"/>
                  <a:gd name="T50" fmla="*/ 250 w 476"/>
                  <a:gd name="T51" fmla="*/ 425 h 521"/>
                  <a:gd name="T52" fmla="*/ 248 w 476"/>
                  <a:gd name="T53" fmla="*/ 457 h 521"/>
                  <a:gd name="T54" fmla="*/ 240 w 476"/>
                  <a:gd name="T55" fmla="*/ 487 h 521"/>
                  <a:gd name="T56" fmla="*/ 202 w 476"/>
                  <a:gd name="T57" fmla="*/ 497 h 521"/>
                  <a:gd name="T58" fmla="*/ 174 w 476"/>
                  <a:gd name="T59" fmla="*/ 505 h 521"/>
                  <a:gd name="T60" fmla="*/ 154 w 476"/>
                  <a:gd name="T61" fmla="*/ 517 h 521"/>
                  <a:gd name="T62" fmla="*/ 124 w 476"/>
                  <a:gd name="T63" fmla="*/ 513 h 521"/>
                  <a:gd name="T64" fmla="*/ 88 w 476"/>
                  <a:gd name="T65" fmla="*/ 513 h 521"/>
                  <a:gd name="T66" fmla="*/ 24 w 476"/>
                  <a:gd name="T67" fmla="*/ 513 h 521"/>
                  <a:gd name="T68" fmla="*/ 16 w 476"/>
                  <a:gd name="T69" fmla="*/ 513 h 521"/>
                  <a:gd name="T70" fmla="*/ 18 w 476"/>
                  <a:gd name="T71" fmla="*/ 499 h 521"/>
                  <a:gd name="T72" fmla="*/ 16 w 476"/>
                  <a:gd name="T73" fmla="*/ 479 h 521"/>
                  <a:gd name="T74" fmla="*/ 28 w 476"/>
                  <a:gd name="T75" fmla="*/ 457 h 521"/>
                  <a:gd name="T76" fmla="*/ 54 w 476"/>
                  <a:gd name="T77" fmla="*/ 437 h 521"/>
                  <a:gd name="T78" fmla="*/ 72 w 476"/>
                  <a:gd name="T79" fmla="*/ 429 h 521"/>
                  <a:gd name="T80" fmla="*/ 92 w 476"/>
                  <a:gd name="T81" fmla="*/ 409 h 521"/>
                  <a:gd name="T82" fmla="*/ 126 w 476"/>
                  <a:gd name="T83" fmla="*/ 397 h 521"/>
                  <a:gd name="T84" fmla="*/ 138 w 476"/>
                  <a:gd name="T85" fmla="*/ 381 h 521"/>
                  <a:gd name="T86" fmla="*/ 154 w 476"/>
                  <a:gd name="T87" fmla="*/ 361 h 521"/>
                  <a:gd name="T88" fmla="*/ 170 w 476"/>
                  <a:gd name="T89" fmla="*/ 341 h 521"/>
                  <a:gd name="T90" fmla="*/ 200 w 476"/>
                  <a:gd name="T91" fmla="*/ 315 h 521"/>
                  <a:gd name="T92" fmla="*/ 222 w 476"/>
                  <a:gd name="T93" fmla="*/ 291 h 521"/>
                  <a:gd name="T94" fmla="*/ 244 w 476"/>
                  <a:gd name="T95" fmla="*/ 273 h 521"/>
                  <a:gd name="T96" fmla="*/ 248 w 476"/>
                  <a:gd name="T97" fmla="*/ 259 h 521"/>
                  <a:gd name="T98" fmla="*/ 256 w 476"/>
                  <a:gd name="T99" fmla="*/ 237 h 521"/>
                  <a:gd name="T100" fmla="*/ 256 w 476"/>
                  <a:gd name="T101" fmla="*/ 210 h 521"/>
                  <a:gd name="T102" fmla="*/ 280 w 476"/>
                  <a:gd name="T103" fmla="*/ 188 h 521"/>
                  <a:gd name="T104" fmla="*/ 298 w 476"/>
                  <a:gd name="T105" fmla="*/ 164 h 521"/>
                  <a:gd name="T106" fmla="*/ 294 w 476"/>
                  <a:gd name="T107" fmla="*/ 146 h 521"/>
                  <a:gd name="T108" fmla="*/ 284 w 476"/>
                  <a:gd name="T109" fmla="*/ 132 h 521"/>
                  <a:gd name="T110" fmla="*/ 282 w 476"/>
                  <a:gd name="T111" fmla="*/ 116 h 521"/>
                  <a:gd name="T112" fmla="*/ 272 w 476"/>
                  <a:gd name="T113" fmla="*/ 92 h 521"/>
                  <a:gd name="T114" fmla="*/ 274 w 476"/>
                  <a:gd name="T115" fmla="*/ 64 h 521"/>
                  <a:gd name="T116" fmla="*/ 292 w 476"/>
                  <a:gd name="T117" fmla="*/ 52 h 521"/>
                  <a:gd name="T118" fmla="*/ 310 w 476"/>
                  <a:gd name="T119" fmla="*/ 30 h 521"/>
                  <a:gd name="T120" fmla="*/ 316 w 476"/>
                  <a:gd name="T121" fmla="*/ 8 h 521"/>
                  <a:gd name="T122" fmla="*/ 352 w 476"/>
                  <a:gd name="T123" fmla="*/ 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6" h="521">
                    <a:moveTo>
                      <a:pt x="352" y="0"/>
                    </a:moveTo>
                    <a:lnTo>
                      <a:pt x="356" y="0"/>
                    </a:lnTo>
                    <a:lnTo>
                      <a:pt x="356" y="0"/>
                    </a:lnTo>
                    <a:lnTo>
                      <a:pt x="358" y="0"/>
                    </a:lnTo>
                    <a:lnTo>
                      <a:pt x="364" y="0"/>
                    </a:lnTo>
                    <a:lnTo>
                      <a:pt x="366" y="0"/>
                    </a:lnTo>
                    <a:lnTo>
                      <a:pt x="370" y="0"/>
                    </a:lnTo>
                    <a:lnTo>
                      <a:pt x="372" y="0"/>
                    </a:lnTo>
                    <a:lnTo>
                      <a:pt x="374" y="0"/>
                    </a:lnTo>
                    <a:lnTo>
                      <a:pt x="374" y="2"/>
                    </a:lnTo>
                    <a:lnTo>
                      <a:pt x="374" y="4"/>
                    </a:lnTo>
                    <a:lnTo>
                      <a:pt x="374" y="6"/>
                    </a:lnTo>
                    <a:lnTo>
                      <a:pt x="374" y="10"/>
                    </a:lnTo>
                    <a:lnTo>
                      <a:pt x="374" y="12"/>
                    </a:lnTo>
                    <a:lnTo>
                      <a:pt x="374" y="14"/>
                    </a:lnTo>
                    <a:lnTo>
                      <a:pt x="374" y="18"/>
                    </a:lnTo>
                    <a:lnTo>
                      <a:pt x="374" y="22"/>
                    </a:lnTo>
                    <a:lnTo>
                      <a:pt x="374" y="26"/>
                    </a:lnTo>
                    <a:lnTo>
                      <a:pt x="374" y="28"/>
                    </a:lnTo>
                    <a:lnTo>
                      <a:pt x="374" y="30"/>
                    </a:lnTo>
                    <a:lnTo>
                      <a:pt x="374" y="32"/>
                    </a:lnTo>
                    <a:lnTo>
                      <a:pt x="374" y="34"/>
                    </a:lnTo>
                    <a:lnTo>
                      <a:pt x="374" y="38"/>
                    </a:lnTo>
                    <a:lnTo>
                      <a:pt x="374" y="44"/>
                    </a:lnTo>
                    <a:lnTo>
                      <a:pt x="374" y="46"/>
                    </a:lnTo>
                    <a:lnTo>
                      <a:pt x="374" y="48"/>
                    </a:lnTo>
                    <a:lnTo>
                      <a:pt x="374" y="52"/>
                    </a:lnTo>
                    <a:lnTo>
                      <a:pt x="374" y="54"/>
                    </a:lnTo>
                    <a:lnTo>
                      <a:pt x="374" y="56"/>
                    </a:lnTo>
                    <a:lnTo>
                      <a:pt x="374" y="60"/>
                    </a:lnTo>
                    <a:lnTo>
                      <a:pt x="376" y="60"/>
                    </a:lnTo>
                    <a:lnTo>
                      <a:pt x="376" y="62"/>
                    </a:lnTo>
                    <a:lnTo>
                      <a:pt x="378" y="62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80" y="62"/>
                    </a:lnTo>
                    <a:lnTo>
                      <a:pt x="380" y="64"/>
                    </a:lnTo>
                    <a:lnTo>
                      <a:pt x="382" y="64"/>
                    </a:lnTo>
                    <a:lnTo>
                      <a:pt x="384" y="64"/>
                    </a:lnTo>
                    <a:lnTo>
                      <a:pt x="384" y="66"/>
                    </a:lnTo>
                    <a:lnTo>
                      <a:pt x="386" y="66"/>
                    </a:lnTo>
                    <a:lnTo>
                      <a:pt x="388" y="66"/>
                    </a:lnTo>
                    <a:lnTo>
                      <a:pt x="390" y="66"/>
                    </a:lnTo>
                    <a:lnTo>
                      <a:pt x="390" y="68"/>
                    </a:lnTo>
                    <a:lnTo>
                      <a:pt x="392" y="68"/>
                    </a:lnTo>
                    <a:lnTo>
                      <a:pt x="392" y="70"/>
                    </a:lnTo>
                    <a:lnTo>
                      <a:pt x="394" y="70"/>
                    </a:lnTo>
                    <a:lnTo>
                      <a:pt x="394" y="68"/>
                    </a:lnTo>
                    <a:lnTo>
                      <a:pt x="396" y="68"/>
                    </a:lnTo>
                    <a:lnTo>
                      <a:pt x="398" y="68"/>
                    </a:lnTo>
                    <a:lnTo>
                      <a:pt x="398" y="66"/>
                    </a:lnTo>
                    <a:lnTo>
                      <a:pt x="400" y="66"/>
                    </a:lnTo>
                    <a:lnTo>
                      <a:pt x="402" y="66"/>
                    </a:lnTo>
                    <a:lnTo>
                      <a:pt x="404" y="68"/>
                    </a:lnTo>
                    <a:lnTo>
                      <a:pt x="404" y="68"/>
                    </a:lnTo>
                    <a:lnTo>
                      <a:pt x="404" y="70"/>
                    </a:lnTo>
                    <a:lnTo>
                      <a:pt x="404" y="72"/>
                    </a:lnTo>
                    <a:lnTo>
                      <a:pt x="406" y="72"/>
                    </a:lnTo>
                    <a:lnTo>
                      <a:pt x="406" y="74"/>
                    </a:lnTo>
                    <a:lnTo>
                      <a:pt x="408" y="74"/>
                    </a:lnTo>
                    <a:lnTo>
                      <a:pt x="410" y="74"/>
                    </a:lnTo>
                    <a:lnTo>
                      <a:pt x="412" y="74"/>
                    </a:lnTo>
                    <a:lnTo>
                      <a:pt x="412" y="74"/>
                    </a:lnTo>
                    <a:lnTo>
                      <a:pt x="414" y="74"/>
                    </a:lnTo>
                    <a:lnTo>
                      <a:pt x="416" y="74"/>
                    </a:lnTo>
                    <a:lnTo>
                      <a:pt x="416" y="76"/>
                    </a:lnTo>
                    <a:lnTo>
                      <a:pt x="418" y="76"/>
                    </a:lnTo>
                    <a:lnTo>
                      <a:pt x="418" y="78"/>
                    </a:lnTo>
                    <a:lnTo>
                      <a:pt x="420" y="78"/>
                    </a:lnTo>
                    <a:lnTo>
                      <a:pt x="420" y="80"/>
                    </a:lnTo>
                    <a:lnTo>
                      <a:pt x="422" y="82"/>
                    </a:lnTo>
                    <a:lnTo>
                      <a:pt x="422" y="84"/>
                    </a:lnTo>
                    <a:lnTo>
                      <a:pt x="424" y="84"/>
                    </a:lnTo>
                    <a:lnTo>
                      <a:pt x="424" y="86"/>
                    </a:lnTo>
                    <a:lnTo>
                      <a:pt x="424" y="88"/>
                    </a:lnTo>
                    <a:lnTo>
                      <a:pt x="426" y="88"/>
                    </a:lnTo>
                    <a:lnTo>
                      <a:pt x="428" y="90"/>
                    </a:lnTo>
                    <a:lnTo>
                      <a:pt x="430" y="90"/>
                    </a:lnTo>
                    <a:lnTo>
                      <a:pt x="432" y="90"/>
                    </a:lnTo>
                    <a:lnTo>
                      <a:pt x="434" y="90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40" y="96"/>
                    </a:lnTo>
                    <a:lnTo>
                      <a:pt x="442" y="96"/>
                    </a:lnTo>
                    <a:lnTo>
                      <a:pt x="442" y="98"/>
                    </a:lnTo>
                    <a:lnTo>
                      <a:pt x="444" y="98"/>
                    </a:lnTo>
                    <a:lnTo>
                      <a:pt x="446" y="100"/>
                    </a:lnTo>
                    <a:lnTo>
                      <a:pt x="448" y="100"/>
                    </a:lnTo>
                    <a:lnTo>
                      <a:pt x="450" y="100"/>
                    </a:lnTo>
                    <a:lnTo>
                      <a:pt x="452" y="100"/>
                    </a:lnTo>
                    <a:lnTo>
                      <a:pt x="452" y="98"/>
                    </a:lnTo>
                    <a:lnTo>
                      <a:pt x="454" y="98"/>
                    </a:lnTo>
                    <a:lnTo>
                      <a:pt x="454" y="100"/>
                    </a:lnTo>
                    <a:lnTo>
                      <a:pt x="456" y="100"/>
                    </a:lnTo>
                    <a:lnTo>
                      <a:pt x="458" y="102"/>
                    </a:lnTo>
                    <a:lnTo>
                      <a:pt x="460" y="102"/>
                    </a:lnTo>
                    <a:lnTo>
                      <a:pt x="462" y="104"/>
                    </a:lnTo>
                    <a:lnTo>
                      <a:pt x="464" y="104"/>
                    </a:lnTo>
                    <a:lnTo>
                      <a:pt x="466" y="104"/>
                    </a:lnTo>
                    <a:lnTo>
                      <a:pt x="470" y="104"/>
                    </a:lnTo>
                    <a:lnTo>
                      <a:pt x="472" y="104"/>
                    </a:lnTo>
                    <a:lnTo>
                      <a:pt x="474" y="104"/>
                    </a:lnTo>
                    <a:lnTo>
                      <a:pt x="476" y="104"/>
                    </a:lnTo>
                    <a:lnTo>
                      <a:pt x="474" y="106"/>
                    </a:lnTo>
                    <a:lnTo>
                      <a:pt x="472" y="106"/>
                    </a:lnTo>
                    <a:lnTo>
                      <a:pt x="472" y="108"/>
                    </a:lnTo>
                    <a:lnTo>
                      <a:pt x="470" y="108"/>
                    </a:lnTo>
                    <a:lnTo>
                      <a:pt x="468" y="110"/>
                    </a:lnTo>
                    <a:lnTo>
                      <a:pt x="466" y="112"/>
                    </a:lnTo>
                    <a:lnTo>
                      <a:pt x="464" y="112"/>
                    </a:lnTo>
                    <a:lnTo>
                      <a:pt x="464" y="114"/>
                    </a:lnTo>
                    <a:lnTo>
                      <a:pt x="462" y="116"/>
                    </a:lnTo>
                    <a:lnTo>
                      <a:pt x="460" y="116"/>
                    </a:lnTo>
                    <a:lnTo>
                      <a:pt x="458" y="118"/>
                    </a:lnTo>
                    <a:lnTo>
                      <a:pt x="456" y="118"/>
                    </a:lnTo>
                    <a:lnTo>
                      <a:pt x="452" y="118"/>
                    </a:lnTo>
                    <a:lnTo>
                      <a:pt x="450" y="120"/>
                    </a:lnTo>
                    <a:lnTo>
                      <a:pt x="448" y="120"/>
                    </a:lnTo>
                    <a:lnTo>
                      <a:pt x="444" y="120"/>
                    </a:lnTo>
                    <a:lnTo>
                      <a:pt x="442" y="120"/>
                    </a:lnTo>
                    <a:lnTo>
                      <a:pt x="440" y="118"/>
                    </a:lnTo>
                    <a:lnTo>
                      <a:pt x="438" y="118"/>
                    </a:lnTo>
                    <a:lnTo>
                      <a:pt x="436" y="120"/>
                    </a:lnTo>
                    <a:lnTo>
                      <a:pt x="434" y="120"/>
                    </a:lnTo>
                    <a:lnTo>
                      <a:pt x="432" y="120"/>
                    </a:lnTo>
                    <a:lnTo>
                      <a:pt x="432" y="122"/>
                    </a:lnTo>
                    <a:lnTo>
                      <a:pt x="430" y="122"/>
                    </a:lnTo>
                    <a:lnTo>
                      <a:pt x="430" y="122"/>
                    </a:lnTo>
                    <a:lnTo>
                      <a:pt x="428" y="124"/>
                    </a:lnTo>
                    <a:lnTo>
                      <a:pt x="428" y="126"/>
                    </a:lnTo>
                    <a:lnTo>
                      <a:pt x="426" y="128"/>
                    </a:lnTo>
                    <a:lnTo>
                      <a:pt x="424" y="134"/>
                    </a:lnTo>
                    <a:lnTo>
                      <a:pt x="424" y="136"/>
                    </a:lnTo>
                    <a:lnTo>
                      <a:pt x="424" y="138"/>
                    </a:lnTo>
                    <a:lnTo>
                      <a:pt x="424" y="140"/>
                    </a:lnTo>
                    <a:lnTo>
                      <a:pt x="424" y="142"/>
                    </a:lnTo>
                    <a:lnTo>
                      <a:pt x="422" y="144"/>
                    </a:lnTo>
                    <a:lnTo>
                      <a:pt x="422" y="146"/>
                    </a:lnTo>
                    <a:lnTo>
                      <a:pt x="420" y="148"/>
                    </a:lnTo>
                    <a:lnTo>
                      <a:pt x="416" y="150"/>
                    </a:lnTo>
                    <a:lnTo>
                      <a:pt x="414" y="150"/>
                    </a:lnTo>
                    <a:lnTo>
                      <a:pt x="412" y="150"/>
                    </a:lnTo>
                    <a:lnTo>
                      <a:pt x="410" y="150"/>
                    </a:lnTo>
                    <a:lnTo>
                      <a:pt x="408" y="150"/>
                    </a:lnTo>
                    <a:lnTo>
                      <a:pt x="408" y="148"/>
                    </a:lnTo>
                    <a:lnTo>
                      <a:pt x="410" y="148"/>
                    </a:lnTo>
                    <a:lnTo>
                      <a:pt x="410" y="146"/>
                    </a:lnTo>
                    <a:lnTo>
                      <a:pt x="410" y="144"/>
                    </a:lnTo>
                    <a:lnTo>
                      <a:pt x="408" y="144"/>
                    </a:lnTo>
                    <a:lnTo>
                      <a:pt x="408" y="142"/>
                    </a:lnTo>
                    <a:lnTo>
                      <a:pt x="406" y="142"/>
                    </a:lnTo>
                    <a:lnTo>
                      <a:pt x="404" y="140"/>
                    </a:lnTo>
                    <a:lnTo>
                      <a:pt x="404" y="138"/>
                    </a:lnTo>
                    <a:lnTo>
                      <a:pt x="404" y="138"/>
                    </a:lnTo>
                    <a:lnTo>
                      <a:pt x="402" y="138"/>
                    </a:lnTo>
                    <a:lnTo>
                      <a:pt x="400" y="138"/>
                    </a:lnTo>
                    <a:lnTo>
                      <a:pt x="396" y="138"/>
                    </a:lnTo>
                    <a:lnTo>
                      <a:pt x="394" y="138"/>
                    </a:lnTo>
                    <a:lnTo>
                      <a:pt x="392" y="140"/>
                    </a:lnTo>
                    <a:lnTo>
                      <a:pt x="390" y="140"/>
                    </a:lnTo>
                    <a:lnTo>
                      <a:pt x="388" y="142"/>
                    </a:lnTo>
                    <a:lnTo>
                      <a:pt x="384" y="142"/>
                    </a:lnTo>
                    <a:lnTo>
                      <a:pt x="382" y="142"/>
                    </a:lnTo>
                    <a:lnTo>
                      <a:pt x="382" y="144"/>
                    </a:lnTo>
                    <a:lnTo>
                      <a:pt x="380" y="144"/>
                    </a:lnTo>
                    <a:lnTo>
                      <a:pt x="380" y="146"/>
                    </a:lnTo>
                    <a:lnTo>
                      <a:pt x="380" y="148"/>
                    </a:lnTo>
                    <a:lnTo>
                      <a:pt x="378" y="150"/>
                    </a:lnTo>
                    <a:lnTo>
                      <a:pt x="378" y="152"/>
                    </a:lnTo>
                    <a:lnTo>
                      <a:pt x="376" y="152"/>
                    </a:lnTo>
                    <a:lnTo>
                      <a:pt x="376" y="154"/>
                    </a:lnTo>
                    <a:lnTo>
                      <a:pt x="376" y="152"/>
                    </a:lnTo>
                    <a:lnTo>
                      <a:pt x="374" y="152"/>
                    </a:lnTo>
                    <a:lnTo>
                      <a:pt x="372" y="152"/>
                    </a:lnTo>
                    <a:lnTo>
                      <a:pt x="370" y="152"/>
                    </a:lnTo>
                    <a:lnTo>
                      <a:pt x="370" y="154"/>
                    </a:lnTo>
                    <a:lnTo>
                      <a:pt x="372" y="160"/>
                    </a:lnTo>
                    <a:lnTo>
                      <a:pt x="372" y="162"/>
                    </a:lnTo>
                    <a:lnTo>
                      <a:pt x="372" y="164"/>
                    </a:lnTo>
                    <a:lnTo>
                      <a:pt x="372" y="166"/>
                    </a:lnTo>
                    <a:lnTo>
                      <a:pt x="374" y="166"/>
                    </a:lnTo>
                    <a:lnTo>
                      <a:pt x="374" y="168"/>
                    </a:lnTo>
                    <a:lnTo>
                      <a:pt x="372" y="168"/>
                    </a:lnTo>
                    <a:lnTo>
                      <a:pt x="372" y="168"/>
                    </a:lnTo>
                    <a:lnTo>
                      <a:pt x="370" y="168"/>
                    </a:lnTo>
                    <a:lnTo>
                      <a:pt x="368" y="168"/>
                    </a:lnTo>
                    <a:lnTo>
                      <a:pt x="368" y="170"/>
                    </a:lnTo>
                    <a:lnTo>
                      <a:pt x="366" y="172"/>
                    </a:lnTo>
                    <a:lnTo>
                      <a:pt x="364" y="172"/>
                    </a:lnTo>
                    <a:lnTo>
                      <a:pt x="364" y="174"/>
                    </a:lnTo>
                    <a:lnTo>
                      <a:pt x="362" y="174"/>
                    </a:lnTo>
                    <a:lnTo>
                      <a:pt x="360" y="174"/>
                    </a:lnTo>
                    <a:lnTo>
                      <a:pt x="358" y="174"/>
                    </a:lnTo>
                    <a:lnTo>
                      <a:pt x="356" y="174"/>
                    </a:lnTo>
                    <a:lnTo>
                      <a:pt x="356" y="174"/>
                    </a:lnTo>
                    <a:lnTo>
                      <a:pt x="354" y="174"/>
                    </a:lnTo>
                    <a:lnTo>
                      <a:pt x="354" y="172"/>
                    </a:lnTo>
                    <a:lnTo>
                      <a:pt x="352" y="172"/>
                    </a:lnTo>
                    <a:lnTo>
                      <a:pt x="350" y="172"/>
                    </a:lnTo>
                    <a:lnTo>
                      <a:pt x="348" y="172"/>
                    </a:lnTo>
                    <a:lnTo>
                      <a:pt x="344" y="170"/>
                    </a:lnTo>
                    <a:lnTo>
                      <a:pt x="342" y="168"/>
                    </a:lnTo>
                    <a:lnTo>
                      <a:pt x="340" y="168"/>
                    </a:lnTo>
                    <a:lnTo>
                      <a:pt x="338" y="168"/>
                    </a:lnTo>
                    <a:lnTo>
                      <a:pt x="336" y="168"/>
                    </a:lnTo>
                    <a:lnTo>
                      <a:pt x="334" y="168"/>
                    </a:lnTo>
                    <a:lnTo>
                      <a:pt x="332" y="168"/>
                    </a:lnTo>
                    <a:lnTo>
                      <a:pt x="330" y="168"/>
                    </a:lnTo>
                    <a:lnTo>
                      <a:pt x="330" y="166"/>
                    </a:lnTo>
                    <a:lnTo>
                      <a:pt x="328" y="166"/>
                    </a:lnTo>
                    <a:lnTo>
                      <a:pt x="326" y="166"/>
                    </a:lnTo>
                    <a:lnTo>
                      <a:pt x="324" y="166"/>
                    </a:lnTo>
                    <a:lnTo>
                      <a:pt x="322" y="166"/>
                    </a:lnTo>
                    <a:lnTo>
                      <a:pt x="320" y="168"/>
                    </a:lnTo>
                    <a:lnTo>
                      <a:pt x="318" y="168"/>
                    </a:lnTo>
                    <a:lnTo>
                      <a:pt x="318" y="170"/>
                    </a:lnTo>
                    <a:lnTo>
                      <a:pt x="318" y="172"/>
                    </a:lnTo>
                    <a:lnTo>
                      <a:pt x="318" y="178"/>
                    </a:lnTo>
                    <a:lnTo>
                      <a:pt x="318" y="180"/>
                    </a:lnTo>
                    <a:lnTo>
                      <a:pt x="318" y="182"/>
                    </a:lnTo>
                    <a:lnTo>
                      <a:pt x="318" y="184"/>
                    </a:lnTo>
                    <a:lnTo>
                      <a:pt x="318" y="186"/>
                    </a:lnTo>
                    <a:lnTo>
                      <a:pt x="318" y="188"/>
                    </a:lnTo>
                    <a:lnTo>
                      <a:pt x="318" y="192"/>
                    </a:lnTo>
                    <a:lnTo>
                      <a:pt x="318" y="194"/>
                    </a:lnTo>
                    <a:lnTo>
                      <a:pt x="318" y="196"/>
                    </a:lnTo>
                    <a:lnTo>
                      <a:pt x="318" y="198"/>
                    </a:lnTo>
                    <a:lnTo>
                      <a:pt x="318" y="200"/>
                    </a:lnTo>
                    <a:lnTo>
                      <a:pt x="318" y="204"/>
                    </a:lnTo>
                    <a:lnTo>
                      <a:pt x="318" y="208"/>
                    </a:lnTo>
                    <a:lnTo>
                      <a:pt x="318" y="210"/>
                    </a:lnTo>
                    <a:lnTo>
                      <a:pt x="318" y="212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20"/>
                    </a:lnTo>
                    <a:lnTo>
                      <a:pt x="318" y="222"/>
                    </a:lnTo>
                    <a:lnTo>
                      <a:pt x="318" y="224"/>
                    </a:lnTo>
                    <a:lnTo>
                      <a:pt x="318" y="228"/>
                    </a:lnTo>
                    <a:lnTo>
                      <a:pt x="318" y="230"/>
                    </a:lnTo>
                    <a:lnTo>
                      <a:pt x="318" y="235"/>
                    </a:lnTo>
                    <a:lnTo>
                      <a:pt x="318" y="237"/>
                    </a:lnTo>
                    <a:lnTo>
                      <a:pt x="318" y="239"/>
                    </a:lnTo>
                    <a:lnTo>
                      <a:pt x="318" y="243"/>
                    </a:lnTo>
                    <a:lnTo>
                      <a:pt x="318" y="245"/>
                    </a:lnTo>
                    <a:lnTo>
                      <a:pt x="318" y="247"/>
                    </a:lnTo>
                    <a:lnTo>
                      <a:pt x="318" y="249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18" y="255"/>
                    </a:lnTo>
                    <a:lnTo>
                      <a:pt x="318" y="257"/>
                    </a:lnTo>
                    <a:lnTo>
                      <a:pt x="318" y="259"/>
                    </a:lnTo>
                    <a:lnTo>
                      <a:pt x="318" y="261"/>
                    </a:lnTo>
                    <a:lnTo>
                      <a:pt x="318" y="263"/>
                    </a:lnTo>
                    <a:lnTo>
                      <a:pt x="318" y="265"/>
                    </a:lnTo>
                    <a:lnTo>
                      <a:pt x="318" y="267"/>
                    </a:lnTo>
                    <a:lnTo>
                      <a:pt x="318" y="271"/>
                    </a:lnTo>
                    <a:lnTo>
                      <a:pt x="318" y="273"/>
                    </a:lnTo>
                    <a:lnTo>
                      <a:pt x="318" y="275"/>
                    </a:lnTo>
                    <a:lnTo>
                      <a:pt x="318" y="277"/>
                    </a:lnTo>
                    <a:lnTo>
                      <a:pt x="318" y="279"/>
                    </a:lnTo>
                    <a:lnTo>
                      <a:pt x="318" y="281"/>
                    </a:lnTo>
                    <a:lnTo>
                      <a:pt x="318" y="283"/>
                    </a:lnTo>
                    <a:lnTo>
                      <a:pt x="318" y="285"/>
                    </a:lnTo>
                    <a:lnTo>
                      <a:pt x="318" y="287"/>
                    </a:lnTo>
                    <a:lnTo>
                      <a:pt x="318" y="289"/>
                    </a:lnTo>
                    <a:lnTo>
                      <a:pt x="318" y="291"/>
                    </a:lnTo>
                    <a:lnTo>
                      <a:pt x="318" y="293"/>
                    </a:lnTo>
                    <a:lnTo>
                      <a:pt x="318" y="297"/>
                    </a:lnTo>
                    <a:lnTo>
                      <a:pt x="318" y="299"/>
                    </a:lnTo>
                    <a:lnTo>
                      <a:pt x="318" y="301"/>
                    </a:lnTo>
                    <a:lnTo>
                      <a:pt x="318" y="303"/>
                    </a:lnTo>
                    <a:lnTo>
                      <a:pt x="318" y="305"/>
                    </a:lnTo>
                    <a:lnTo>
                      <a:pt x="318" y="307"/>
                    </a:lnTo>
                    <a:lnTo>
                      <a:pt x="318" y="309"/>
                    </a:lnTo>
                    <a:lnTo>
                      <a:pt x="318" y="311"/>
                    </a:lnTo>
                    <a:lnTo>
                      <a:pt x="318" y="313"/>
                    </a:lnTo>
                    <a:lnTo>
                      <a:pt x="318" y="313"/>
                    </a:lnTo>
                    <a:lnTo>
                      <a:pt x="316" y="313"/>
                    </a:lnTo>
                    <a:lnTo>
                      <a:pt x="316" y="315"/>
                    </a:lnTo>
                    <a:lnTo>
                      <a:pt x="316" y="317"/>
                    </a:lnTo>
                    <a:lnTo>
                      <a:pt x="316" y="319"/>
                    </a:lnTo>
                    <a:lnTo>
                      <a:pt x="316" y="321"/>
                    </a:lnTo>
                    <a:lnTo>
                      <a:pt x="316" y="323"/>
                    </a:lnTo>
                    <a:lnTo>
                      <a:pt x="316" y="325"/>
                    </a:lnTo>
                    <a:lnTo>
                      <a:pt x="316" y="327"/>
                    </a:lnTo>
                    <a:lnTo>
                      <a:pt x="316" y="329"/>
                    </a:lnTo>
                    <a:lnTo>
                      <a:pt x="316" y="331"/>
                    </a:lnTo>
                    <a:lnTo>
                      <a:pt x="316" y="333"/>
                    </a:lnTo>
                    <a:lnTo>
                      <a:pt x="316" y="335"/>
                    </a:lnTo>
                    <a:lnTo>
                      <a:pt x="316" y="337"/>
                    </a:lnTo>
                    <a:lnTo>
                      <a:pt x="316" y="339"/>
                    </a:lnTo>
                    <a:lnTo>
                      <a:pt x="316" y="341"/>
                    </a:lnTo>
                    <a:lnTo>
                      <a:pt x="316" y="343"/>
                    </a:lnTo>
                    <a:lnTo>
                      <a:pt x="316" y="345"/>
                    </a:lnTo>
                    <a:lnTo>
                      <a:pt x="316" y="347"/>
                    </a:lnTo>
                    <a:lnTo>
                      <a:pt x="316" y="349"/>
                    </a:lnTo>
                    <a:lnTo>
                      <a:pt x="316" y="351"/>
                    </a:lnTo>
                    <a:lnTo>
                      <a:pt x="316" y="353"/>
                    </a:lnTo>
                    <a:lnTo>
                      <a:pt x="316" y="355"/>
                    </a:lnTo>
                    <a:lnTo>
                      <a:pt x="316" y="357"/>
                    </a:lnTo>
                    <a:lnTo>
                      <a:pt x="316" y="359"/>
                    </a:lnTo>
                    <a:lnTo>
                      <a:pt x="316" y="361"/>
                    </a:lnTo>
                    <a:lnTo>
                      <a:pt x="316" y="363"/>
                    </a:lnTo>
                    <a:lnTo>
                      <a:pt x="316" y="367"/>
                    </a:lnTo>
                    <a:lnTo>
                      <a:pt x="316" y="369"/>
                    </a:lnTo>
                    <a:lnTo>
                      <a:pt x="316" y="371"/>
                    </a:lnTo>
                    <a:lnTo>
                      <a:pt x="316" y="373"/>
                    </a:lnTo>
                    <a:lnTo>
                      <a:pt x="316" y="375"/>
                    </a:lnTo>
                    <a:lnTo>
                      <a:pt x="316" y="377"/>
                    </a:lnTo>
                    <a:lnTo>
                      <a:pt x="316" y="379"/>
                    </a:lnTo>
                    <a:lnTo>
                      <a:pt x="316" y="383"/>
                    </a:lnTo>
                    <a:lnTo>
                      <a:pt x="316" y="385"/>
                    </a:lnTo>
                    <a:lnTo>
                      <a:pt x="316" y="387"/>
                    </a:lnTo>
                    <a:lnTo>
                      <a:pt x="316" y="389"/>
                    </a:lnTo>
                    <a:lnTo>
                      <a:pt x="316" y="391"/>
                    </a:lnTo>
                    <a:lnTo>
                      <a:pt x="316" y="397"/>
                    </a:lnTo>
                    <a:lnTo>
                      <a:pt x="316" y="399"/>
                    </a:lnTo>
                    <a:lnTo>
                      <a:pt x="316" y="401"/>
                    </a:lnTo>
                    <a:lnTo>
                      <a:pt x="316" y="403"/>
                    </a:lnTo>
                    <a:lnTo>
                      <a:pt x="316" y="405"/>
                    </a:lnTo>
                    <a:lnTo>
                      <a:pt x="316" y="407"/>
                    </a:lnTo>
                    <a:lnTo>
                      <a:pt x="316" y="409"/>
                    </a:lnTo>
                    <a:lnTo>
                      <a:pt x="314" y="409"/>
                    </a:lnTo>
                    <a:lnTo>
                      <a:pt x="312" y="409"/>
                    </a:lnTo>
                    <a:lnTo>
                      <a:pt x="310" y="409"/>
                    </a:lnTo>
                    <a:lnTo>
                      <a:pt x="308" y="409"/>
                    </a:lnTo>
                    <a:lnTo>
                      <a:pt x="308" y="409"/>
                    </a:lnTo>
                    <a:lnTo>
                      <a:pt x="304" y="409"/>
                    </a:lnTo>
                    <a:lnTo>
                      <a:pt x="302" y="409"/>
                    </a:lnTo>
                    <a:lnTo>
                      <a:pt x="298" y="409"/>
                    </a:lnTo>
                    <a:lnTo>
                      <a:pt x="296" y="409"/>
                    </a:lnTo>
                    <a:lnTo>
                      <a:pt x="294" y="409"/>
                    </a:lnTo>
                    <a:lnTo>
                      <a:pt x="292" y="409"/>
                    </a:lnTo>
                    <a:lnTo>
                      <a:pt x="290" y="409"/>
                    </a:lnTo>
                    <a:lnTo>
                      <a:pt x="288" y="409"/>
                    </a:lnTo>
                    <a:lnTo>
                      <a:pt x="286" y="409"/>
                    </a:lnTo>
                    <a:lnTo>
                      <a:pt x="284" y="409"/>
                    </a:lnTo>
                    <a:lnTo>
                      <a:pt x="282" y="409"/>
                    </a:lnTo>
                    <a:lnTo>
                      <a:pt x="272" y="409"/>
                    </a:lnTo>
                    <a:lnTo>
                      <a:pt x="270" y="409"/>
                    </a:lnTo>
                    <a:lnTo>
                      <a:pt x="266" y="409"/>
                    </a:lnTo>
                    <a:lnTo>
                      <a:pt x="264" y="409"/>
                    </a:lnTo>
                    <a:lnTo>
                      <a:pt x="260" y="409"/>
                    </a:lnTo>
                    <a:lnTo>
                      <a:pt x="258" y="409"/>
                    </a:lnTo>
                    <a:lnTo>
                      <a:pt x="258" y="411"/>
                    </a:lnTo>
                    <a:lnTo>
                      <a:pt x="256" y="411"/>
                    </a:lnTo>
                    <a:lnTo>
                      <a:pt x="256" y="413"/>
                    </a:lnTo>
                    <a:lnTo>
                      <a:pt x="256" y="415"/>
                    </a:lnTo>
                    <a:lnTo>
                      <a:pt x="254" y="415"/>
                    </a:lnTo>
                    <a:lnTo>
                      <a:pt x="252" y="415"/>
                    </a:lnTo>
                    <a:lnTo>
                      <a:pt x="252" y="413"/>
                    </a:lnTo>
                    <a:lnTo>
                      <a:pt x="252" y="411"/>
                    </a:lnTo>
                    <a:lnTo>
                      <a:pt x="252" y="409"/>
                    </a:lnTo>
                    <a:lnTo>
                      <a:pt x="250" y="409"/>
                    </a:lnTo>
                    <a:lnTo>
                      <a:pt x="250" y="411"/>
                    </a:lnTo>
                    <a:lnTo>
                      <a:pt x="250" y="413"/>
                    </a:lnTo>
                    <a:lnTo>
                      <a:pt x="250" y="415"/>
                    </a:lnTo>
                    <a:lnTo>
                      <a:pt x="250" y="417"/>
                    </a:lnTo>
                    <a:lnTo>
                      <a:pt x="250" y="419"/>
                    </a:lnTo>
                    <a:lnTo>
                      <a:pt x="250" y="421"/>
                    </a:lnTo>
                    <a:lnTo>
                      <a:pt x="250" y="423"/>
                    </a:lnTo>
                    <a:lnTo>
                      <a:pt x="250" y="425"/>
                    </a:lnTo>
                    <a:lnTo>
                      <a:pt x="250" y="427"/>
                    </a:lnTo>
                    <a:lnTo>
                      <a:pt x="248" y="427"/>
                    </a:lnTo>
                    <a:lnTo>
                      <a:pt x="248" y="429"/>
                    </a:lnTo>
                    <a:lnTo>
                      <a:pt x="248" y="431"/>
                    </a:lnTo>
                    <a:lnTo>
                      <a:pt x="248" y="433"/>
                    </a:lnTo>
                    <a:lnTo>
                      <a:pt x="248" y="435"/>
                    </a:lnTo>
                    <a:lnTo>
                      <a:pt x="248" y="437"/>
                    </a:lnTo>
                    <a:lnTo>
                      <a:pt x="248" y="441"/>
                    </a:lnTo>
                    <a:lnTo>
                      <a:pt x="248" y="447"/>
                    </a:lnTo>
                    <a:lnTo>
                      <a:pt x="248" y="449"/>
                    </a:lnTo>
                    <a:lnTo>
                      <a:pt x="248" y="451"/>
                    </a:lnTo>
                    <a:lnTo>
                      <a:pt x="248" y="453"/>
                    </a:lnTo>
                    <a:lnTo>
                      <a:pt x="248" y="455"/>
                    </a:lnTo>
                    <a:lnTo>
                      <a:pt x="248" y="457"/>
                    </a:lnTo>
                    <a:lnTo>
                      <a:pt x="248" y="459"/>
                    </a:lnTo>
                    <a:lnTo>
                      <a:pt x="248" y="461"/>
                    </a:lnTo>
                    <a:lnTo>
                      <a:pt x="248" y="463"/>
                    </a:lnTo>
                    <a:lnTo>
                      <a:pt x="248" y="465"/>
                    </a:lnTo>
                    <a:lnTo>
                      <a:pt x="248" y="467"/>
                    </a:lnTo>
                    <a:lnTo>
                      <a:pt x="248" y="469"/>
                    </a:lnTo>
                    <a:lnTo>
                      <a:pt x="248" y="471"/>
                    </a:lnTo>
                    <a:lnTo>
                      <a:pt x="248" y="473"/>
                    </a:lnTo>
                    <a:lnTo>
                      <a:pt x="248" y="477"/>
                    </a:lnTo>
                    <a:lnTo>
                      <a:pt x="248" y="479"/>
                    </a:lnTo>
                    <a:lnTo>
                      <a:pt x="248" y="483"/>
                    </a:lnTo>
                    <a:lnTo>
                      <a:pt x="248" y="485"/>
                    </a:lnTo>
                    <a:lnTo>
                      <a:pt x="244" y="485"/>
                    </a:lnTo>
                    <a:lnTo>
                      <a:pt x="240" y="487"/>
                    </a:lnTo>
                    <a:lnTo>
                      <a:pt x="238" y="487"/>
                    </a:lnTo>
                    <a:lnTo>
                      <a:pt x="236" y="487"/>
                    </a:lnTo>
                    <a:lnTo>
                      <a:pt x="234" y="487"/>
                    </a:lnTo>
                    <a:lnTo>
                      <a:pt x="234" y="489"/>
                    </a:lnTo>
                    <a:lnTo>
                      <a:pt x="232" y="489"/>
                    </a:lnTo>
                    <a:lnTo>
                      <a:pt x="230" y="489"/>
                    </a:lnTo>
                    <a:lnTo>
                      <a:pt x="228" y="489"/>
                    </a:lnTo>
                    <a:lnTo>
                      <a:pt x="222" y="491"/>
                    </a:lnTo>
                    <a:lnTo>
                      <a:pt x="216" y="493"/>
                    </a:lnTo>
                    <a:lnTo>
                      <a:pt x="214" y="493"/>
                    </a:lnTo>
                    <a:lnTo>
                      <a:pt x="212" y="493"/>
                    </a:lnTo>
                    <a:lnTo>
                      <a:pt x="210" y="495"/>
                    </a:lnTo>
                    <a:lnTo>
                      <a:pt x="208" y="495"/>
                    </a:lnTo>
                    <a:lnTo>
                      <a:pt x="202" y="497"/>
                    </a:lnTo>
                    <a:lnTo>
                      <a:pt x="198" y="499"/>
                    </a:lnTo>
                    <a:lnTo>
                      <a:pt x="196" y="499"/>
                    </a:lnTo>
                    <a:lnTo>
                      <a:pt x="194" y="499"/>
                    </a:lnTo>
                    <a:lnTo>
                      <a:pt x="194" y="501"/>
                    </a:lnTo>
                    <a:lnTo>
                      <a:pt x="192" y="501"/>
                    </a:lnTo>
                    <a:lnTo>
                      <a:pt x="190" y="501"/>
                    </a:lnTo>
                    <a:lnTo>
                      <a:pt x="188" y="501"/>
                    </a:lnTo>
                    <a:lnTo>
                      <a:pt x="186" y="501"/>
                    </a:lnTo>
                    <a:lnTo>
                      <a:pt x="186" y="503"/>
                    </a:lnTo>
                    <a:lnTo>
                      <a:pt x="184" y="503"/>
                    </a:lnTo>
                    <a:lnTo>
                      <a:pt x="182" y="503"/>
                    </a:lnTo>
                    <a:lnTo>
                      <a:pt x="178" y="505"/>
                    </a:lnTo>
                    <a:lnTo>
                      <a:pt x="176" y="505"/>
                    </a:lnTo>
                    <a:lnTo>
                      <a:pt x="174" y="505"/>
                    </a:lnTo>
                    <a:lnTo>
                      <a:pt x="170" y="505"/>
                    </a:lnTo>
                    <a:lnTo>
                      <a:pt x="168" y="505"/>
                    </a:lnTo>
                    <a:lnTo>
                      <a:pt x="166" y="505"/>
                    </a:lnTo>
                    <a:lnTo>
                      <a:pt x="166" y="507"/>
                    </a:lnTo>
                    <a:lnTo>
                      <a:pt x="164" y="507"/>
                    </a:lnTo>
                    <a:lnTo>
                      <a:pt x="162" y="507"/>
                    </a:lnTo>
                    <a:lnTo>
                      <a:pt x="162" y="509"/>
                    </a:lnTo>
                    <a:lnTo>
                      <a:pt x="162" y="511"/>
                    </a:lnTo>
                    <a:lnTo>
                      <a:pt x="160" y="511"/>
                    </a:lnTo>
                    <a:lnTo>
                      <a:pt x="160" y="513"/>
                    </a:lnTo>
                    <a:lnTo>
                      <a:pt x="158" y="513"/>
                    </a:lnTo>
                    <a:lnTo>
                      <a:pt x="156" y="513"/>
                    </a:lnTo>
                    <a:lnTo>
                      <a:pt x="156" y="515"/>
                    </a:lnTo>
                    <a:lnTo>
                      <a:pt x="154" y="517"/>
                    </a:lnTo>
                    <a:lnTo>
                      <a:pt x="154" y="519"/>
                    </a:lnTo>
                    <a:lnTo>
                      <a:pt x="154" y="521"/>
                    </a:lnTo>
                    <a:lnTo>
                      <a:pt x="150" y="521"/>
                    </a:lnTo>
                    <a:lnTo>
                      <a:pt x="146" y="521"/>
                    </a:lnTo>
                    <a:lnTo>
                      <a:pt x="146" y="519"/>
                    </a:lnTo>
                    <a:lnTo>
                      <a:pt x="146" y="513"/>
                    </a:lnTo>
                    <a:lnTo>
                      <a:pt x="144" y="513"/>
                    </a:lnTo>
                    <a:lnTo>
                      <a:pt x="142" y="513"/>
                    </a:lnTo>
                    <a:lnTo>
                      <a:pt x="138" y="513"/>
                    </a:lnTo>
                    <a:lnTo>
                      <a:pt x="136" y="513"/>
                    </a:lnTo>
                    <a:lnTo>
                      <a:pt x="134" y="513"/>
                    </a:lnTo>
                    <a:lnTo>
                      <a:pt x="132" y="513"/>
                    </a:lnTo>
                    <a:lnTo>
                      <a:pt x="128" y="513"/>
                    </a:lnTo>
                    <a:lnTo>
                      <a:pt x="124" y="513"/>
                    </a:lnTo>
                    <a:lnTo>
                      <a:pt x="122" y="513"/>
                    </a:lnTo>
                    <a:lnTo>
                      <a:pt x="120" y="513"/>
                    </a:lnTo>
                    <a:lnTo>
                      <a:pt x="118" y="513"/>
                    </a:lnTo>
                    <a:lnTo>
                      <a:pt x="116" y="513"/>
                    </a:lnTo>
                    <a:lnTo>
                      <a:pt x="114" y="513"/>
                    </a:lnTo>
                    <a:lnTo>
                      <a:pt x="114" y="515"/>
                    </a:lnTo>
                    <a:lnTo>
                      <a:pt x="114" y="515"/>
                    </a:lnTo>
                    <a:lnTo>
                      <a:pt x="114" y="513"/>
                    </a:lnTo>
                    <a:lnTo>
                      <a:pt x="112" y="513"/>
                    </a:lnTo>
                    <a:lnTo>
                      <a:pt x="110" y="513"/>
                    </a:lnTo>
                    <a:lnTo>
                      <a:pt x="108" y="513"/>
                    </a:lnTo>
                    <a:lnTo>
                      <a:pt x="100" y="513"/>
                    </a:lnTo>
                    <a:lnTo>
                      <a:pt x="92" y="513"/>
                    </a:lnTo>
                    <a:lnTo>
                      <a:pt x="88" y="513"/>
                    </a:lnTo>
                    <a:lnTo>
                      <a:pt x="78" y="513"/>
                    </a:lnTo>
                    <a:lnTo>
                      <a:pt x="76" y="513"/>
                    </a:lnTo>
                    <a:lnTo>
                      <a:pt x="70" y="513"/>
                    </a:lnTo>
                    <a:lnTo>
                      <a:pt x="66" y="513"/>
                    </a:lnTo>
                    <a:lnTo>
                      <a:pt x="66" y="513"/>
                    </a:lnTo>
                    <a:lnTo>
                      <a:pt x="60" y="513"/>
                    </a:lnTo>
                    <a:lnTo>
                      <a:pt x="56" y="513"/>
                    </a:lnTo>
                    <a:lnTo>
                      <a:pt x="52" y="513"/>
                    </a:lnTo>
                    <a:lnTo>
                      <a:pt x="50" y="513"/>
                    </a:lnTo>
                    <a:lnTo>
                      <a:pt x="44" y="513"/>
                    </a:lnTo>
                    <a:lnTo>
                      <a:pt x="36" y="513"/>
                    </a:lnTo>
                    <a:lnTo>
                      <a:pt x="32" y="513"/>
                    </a:lnTo>
                    <a:lnTo>
                      <a:pt x="30" y="513"/>
                    </a:lnTo>
                    <a:lnTo>
                      <a:pt x="24" y="513"/>
                    </a:lnTo>
                    <a:lnTo>
                      <a:pt x="16" y="513"/>
                    </a:lnTo>
                    <a:lnTo>
                      <a:pt x="12" y="513"/>
                    </a:lnTo>
                    <a:lnTo>
                      <a:pt x="10" y="513"/>
                    </a:lnTo>
                    <a:lnTo>
                      <a:pt x="6" y="513"/>
                    </a:lnTo>
                    <a:lnTo>
                      <a:pt x="2" y="513"/>
                    </a:lnTo>
                    <a:lnTo>
                      <a:pt x="0" y="513"/>
                    </a:lnTo>
                    <a:lnTo>
                      <a:pt x="2" y="513"/>
                    </a:lnTo>
                    <a:lnTo>
                      <a:pt x="4" y="511"/>
                    </a:lnTo>
                    <a:lnTo>
                      <a:pt x="6" y="511"/>
                    </a:lnTo>
                    <a:lnTo>
                      <a:pt x="8" y="511"/>
                    </a:lnTo>
                    <a:lnTo>
                      <a:pt x="10" y="511"/>
                    </a:lnTo>
                    <a:lnTo>
                      <a:pt x="12" y="511"/>
                    </a:lnTo>
                    <a:lnTo>
                      <a:pt x="14" y="513"/>
                    </a:lnTo>
                    <a:lnTo>
                      <a:pt x="16" y="513"/>
                    </a:lnTo>
                    <a:lnTo>
                      <a:pt x="16" y="511"/>
                    </a:lnTo>
                    <a:lnTo>
                      <a:pt x="18" y="511"/>
                    </a:lnTo>
                    <a:lnTo>
                      <a:pt x="18" y="509"/>
                    </a:lnTo>
                    <a:lnTo>
                      <a:pt x="18" y="509"/>
                    </a:lnTo>
                    <a:lnTo>
                      <a:pt x="20" y="509"/>
                    </a:lnTo>
                    <a:lnTo>
                      <a:pt x="20" y="507"/>
                    </a:lnTo>
                    <a:lnTo>
                      <a:pt x="22" y="507"/>
                    </a:lnTo>
                    <a:lnTo>
                      <a:pt x="22" y="505"/>
                    </a:lnTo>
                    <a:lnTo>
                      <a:pt x="22" y="505"/>
                    </a:lnTo>
                    <a:lnTo>
                      <a:pt x="22" y="503"/>
                    </a:lnTo>
                    <a:lnTo>
                      <a:pt x="20" y="503"/>
                    </a:lnTo>
                    <a:lnTo>
                      <a:pt x="20" y="501"/>
                    </a:lnTo>
                    <a:lnTo>
                      <a:pt x="18" y="501"/>
                    </a:lnTo>
                    <a:lnTo>
                      <a:pt x="18" y="499"/>
                    </a:lnTo>
                    <a:lnTo>
                      <a:pt x="18" y="497"/>
                    </a:lnTo>
                    <a:lnTo>
                      <a:pt x="18" y="497"/>
                    </a:lnTo>
                    <a:lnTo>
                      <a:pt x="18" y="495"/>
                    </a:lnTo>
                    <a:lnTo>
                      <a:pt x="18" y="493"/>
                    </a:lnTo>
                    <a:lnTo>
                      <a:pt x="16" y="491"/>
                    </a:lnTo>
                    <a:lnTo>
                      <a:pt x="14" y="491"/>
                    </a:lnTo>
                    <a:lnTo>
                      <a:pt x="14" y="489"/>
                    </a:lnTo>
                    <a:lnTo>
                      <a:pt x="12" y="489"/>
                    </a:lnTo>
                    <a:lnTo>
                      <a:pt x="12" y="487"/>
                    </a:lnTo>
                    <a:lnTo>
                      <a:pt x="14" y="485"/>
                    </a:lnTo>
                    <a:lnTo>
                      <a:pt x="14" y="483"/>
                    </a:lnTo>
                    <a:lnTo>
                      <a:pt x="16" y="483"/>
                    </a:lnTo>
                    <a:lnTo>
                      <a:pt x="16" y="481"/>
                    </a:lnTo>
                    <a:lnTo>
                      <a:pt x="16" y="479"/>
                    </a:lnTo>
                    <a:lnTo>
                      <a:pt x="18" y="475"/>
                    </a:lnTo>
                    <a:lnTo>
                      <a:pt x="18" y="473"/>
                    </a:lnTo>
                    <a:lnTo>
                      <a:pt x="18" y="473"/>
                    </a:lnTo>
                    <a:lnTo>
                      <a:pt x="20" y="473"/>
                    </a:lnTo>
                    <a:lnTo>
                      <a:pt x="20" y="471"/>
                    </a:lnTo>
                    <a:lnTo>
                      <a:pt x="24" y="469"/>
                    </a:lnTo>
                    <a:lnTo>
                      <a:pt x="26" y="469"/>
                    </a:lnTo>
                    <a:lnTo>
                      <a:pt x="26" y="467"/>
                    </a:lnTo>
                    <a:lnTo>
                      <a:pt x="26" y="465"/>
                    </a:lnTo>
                    <a:lnTo>
                      <a:pt x="26" y="461"/>
                    </a:lnTo>
                    <a:lnTo>
                      <a:pt x="28" y="461"/>
                    </a:lnTo>
                    <a:lnTo>
                      <a:pt x="28" y="459"/>
                    </a:lnTo>
                    <a:lnTo>
                      <a:pt x="28" y="457"/>
                    </a:lnTo>
                    <a:lnTo>
                      <a:pt x="28" y="457"/>
                    </a:lnTo>
                    <a:lnTo>
                      <a:pt x="30" y="457"/>
                    </a:lnTo>
                    <a:lnTo>
                      <a:pt x="32" y="453"/>
                    </a:lnTo>
                    <a:lnTo>
                      <a:pt x="34" y="451"/>
                    </a:lnTo>
                    <a:lnTo>
                      <a:pt x="36" y="451"/>
                    </a:lnTo>
                    <a:lnTo>
                      <a:pt x="38" y="449"/>
                    </a:lnTo>
                    <a:lnTo>
                      <a:pt x="40" y="449"/>
                    </a:lnTo>
                    <a:lnTo>
                      <a:pt x="42" y="447"/>
                    </a:lnTo>
                    <a:lnTo>
                      <a:pt x="42" y="445"/>
                    </a:lnTo>
                    <a:lnTo>
                      <a:pt x="44" y="445"/>
                    </a:lnTo>
                    <a:lnTo>
                      <a:pt x="46" y="443"/>
                    </a:lnTo>
                    <a:lnTo>
                      <a:pt x="46" y="441"/>
                    </a:lnTo>
                    <a:lnTo>
                      <a:pt x="50" y="439"/>
                    </a:lnTo>
                    <a:lnTo>
                      <a:pt x="52" y="437"/>
                    </a:lnTo>
                    <a:lnTo>
                      <a:pt x="54" y="437"/>
                    </a:lnTo>
                    <a:lnTo>
                      <a:pt x="56" y="437"/>
                    </a:lnTo>
                    <a:lnTo>
                      <a:pt x="56" y="435"/>
                    </a:lnTo>
                    <a:lnTo>
                      <a:pt x="58" y="435"/>
                    </a:lnTo>
                    <a:lnTo>
                      <a:pt x="58" y="433"/>
                    </a:lnTo>
                    <a:lnTo>
                      <a:pt x="60" y="431"/>
                    </a:lnTo>
                    <a:lnTo>
                      <a:pt x="62" y="429"/>
                    </a:lnTo>
                    <a:lnTo>
                      <a:pt x="64" y="425"/>
                    </a:lnTo>
                    <a:lnTo>
                      <a:pt x="64" y="423"/>
                    </a:lnTo>
                    <a:lnTo>
                      <a:pt x="66" y="423"/>
                    </a:lnTo>
                    <a:lnTo>
                      <a:pt x="66" y="425"/>
                    </a:lnTo>
                    <a:lnTo>
                      <a:pt x="68" y="427"/>
                    </a:lnTo>
                    <a:lnTo>
                      <a:pt x="68" y="429"/>
                    </a:lnTo>
                    <a:lnTo>
                      <a:pt x="70" y="429"/>
                    </a:lnTo>
                    <a:lnTo>
                      <a:pt x="72" y="429"/>
                    </a:lnTo>
                    <a:lnTo>
                      <a:pt x="72" y="427"/>
                    </a:lnTo>
                    <a:lnTo>
                      <a:pt x="74" y="427"/>
                    </a:lnTo>
                    <a:lnTo>
                      <a:pt x="74" y="425"/>
                    </a:lnTo>
                    <a:lnTo>
                      <a:pt x="76" y="425"/>
                    </a:lnTo>
                    <a:lnTo>
                      <a:pt x="76" y="423"/>
                    </a:lnTo>
                    <a:lnTo>
                      <a:pt x="76" y="419"/>
                    </a:lnTo>
                    <a:lnTo>
                      <a:pt x="78" y="417"/>
                    </a:lnTo>
                    <a:lnTo>
                      <a:pt x="80" y="417"/>
                    </a:lnTo>
                    <a:lnTo>
                      <a:pt x="84" y="415"/>
                    </a:lnTo>
                    <a:lnTo>
                      <a:pt x="86" y="415"/>
                    </a:lnTo>
                    <a:lnTo>
                      <a:pt x="86" y="413"/>
                    </a:lnTo>
                    <a:lnTo>
                      <a:pt x="88" y="411"/>
                    </a:lnTo>
                    <a:lnTo>
                      <a:pt x="90" y="411"/>
                    </a:lnTo>
                    <a:lnTo>
                      <a:pt x="92" y="409"/>
                    </a:lnTo>
                    <a:lnTo>
                      <a:pt x="100" y="409"/>
                    </a:lnTo>
                    <a:lnTo>
                      <a:pt x="102" y="409"/>
                    </a:lnTo>
                    <a:lnTo>
                      <a:pt x="104" y="409"/>
                    </a:lnTo>
                    <a:lnTo>
                      <a:pt x="106" y="409"/>
                    </a:lnTo>
                    <a:lnTo>
                      <a:pt x="110" y="407"/>
                    </a:lnTo>
                    <a:lnTo>
                      <a:pt x="112" y="405"/>
                    </a:lnTo>
                    <a:lnTo>
                      <a:pt x="114" y="405"/>
                    </a:lnTo>
                    <a:lnTo>
                      <a:pt x="118" y="405"/>
                    </a:lnTo>
                    <a:lnTo>
                      <a:pt x="120" y="405"/>
                    </a:lnTo>
                    <a:lnTo>
                      <a:pt x="122" y="403"/>
                    </a:lnTo>
                    <a:lnTo>
                      <a:pt x="122" y="401"/>
                    </a:lnTo>
                    <a:lnTo>
                      <a:pt x="124" y="401"/>
                    </a:lnTo>
                    <a:lnTo>
                      <a:pt x="124" y="399"/>
                    </a:lnTo>
                    <a:lnTo>
                      <a:pt x="126" y="397"/>
                    </a:lnTo>
                    <a:lnTo>
                      <a:pt x="126" y="395"/>
                    </a:lnTo>
                    <a:lnTo>
                      <a:pt x="124" y="391"/>
                    </a:lnTo>
                    <a:lnTo>
                      <a:pt x="124" y="389"/>
                    </a:lnTo>
                    <a:lnTo>
                      <a:pt x="124" y="387"/>
                    </a:lnTo>
                    <a:lnTo>
                      <a:pt x="124" y="383"/>
                    </a:lnTo>
                    <a:lnTo>
                      <a:pt x="126" y="383"/>
                    </a:lnTo>
                    <a:lnTo>
                      <a:pt x="126" y="381"/>
                    </a:lnTo>
                    <a:lnTo>
                      <a:pt x="128" y="381"/>
                    </a:lnTo>
                    <a:lnTo>
                      <a:pt x="130" y="381"/>
                    </a:lnTo>
                    <a:lnTo>
                      <a:pt x="130" y="383"/>
                    </a:lnTo>
                    <a:lnTo>
                      <a:pt x="132" y="383"/>
                    </a:lnTo>
                    <a:lnTo>
                      <a:pt x="134" y="383"/>
                    </a:lnTo>
                    <a:lnTo>
                      <a:pt x="136" y="381"/>
                    </a:lnTo>
                    <a:lnTo>
                      <a:pt x="138" y="381"/>
                    </a:lnTo>
                    <a:lnTo>
                      <a:pt x="138" y="379"/>
                    </a:lnTo>
                    <a:lnTo>
                      <a:pt x="140" y="379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38" y="371"/>
                    </a:lnTo>
                    <a:lnTo>
                      <a:pt x="140" y="369"/>
                    </a:lnTo>
                    <a:lnTo>
                      <a:pt x="146" y="367"/>
                    </a:lnTo>
                    <a:lnTo>
                      <a:pt x="148" y="365"/>
                    </a:lnTo>
                    <a:lnTo>
                      <a:pt x="148" y="363"/>
                    </a:lnTo>
                    <a:lnTo>
                      <a:pt x="150" y="363"/>
                    </a:lnTo>
                    <a:lnTo>
                      <a:pt x="150" y="361"/>
                    </a:lnTo>
                    <a:lnTo>
                      <a:pt x="152" y="361"/>
                    </a:lnTo>
                    <a:lnTo>
                      <a:pt x="154" y="361"/>
                    </a:lnTo>
                    <a:lnTo>
                      <a:pt x="154" y="361"/>
                    </a:lnTo>
                    <a:lnTo>
                      <a:pt x="156" y="359"/>
                    </a:lnTo>
                    <a:lnTo>
                      <a:pt x="156" y="357"/>
                    </a:lnTo>
                    <a:lnTo>
                      <a:pt x="158" y="357"/>
                    </a:lnTo>
                    <a:lnTo>
                      <a:pt x="158" y="353"/>
                    </a:lnTo>
                    <a:lnTo>
                      <a:pt x="158" y="351"/>
                    </a:lnTo>
                    <a:lnTo>
                      <a:pt x="160" y="351"/>
                    </a:lnTo>
                    <a:lnTo>
                      <a:pt x="162" y="349"/>
                    </a:lnTo>
                    <a:lnTo>
                      <a:pt x="162" y="349"/>
                    </a:lnTo>
                    <a:lnTo>
                      <a:pt x="164" y="349"/>
                    </a:lnTo>
                    <a:lnTo>
                      <a:pt x="166" y="349"/>
                    </a:lnTo>
                    <a:lnTo>
                      <a:pt x="168" y="347"/>
                    </a:lnTo>
                    <a:lnTo>
                      <a:pt x="168" y="345"/>
                    </a:lnTo>
                    <a:lnTo>
                      <a:pt x="168" y="343"/>
                    </a:lnTo>
                    <a:lnTo>
                      <a:pt x="170" y="341"/>
                    </a:lnTo>
                    <a:lnTo>
                      <a:pt x="172" y="339"/>
                    </a:lnTo>
                    <a:lnTo>
                      <a:pt x="172" y="337"/>
                    </a:lnTo>
                    <a:lnTo>
                      <a:pt x="174" y="335"/>
                    </a:lnTo>
                    <a:lnTo>
                      <a:pt x="176" y="335"/>
                    </a:lnTo>
                    <a:lnTo>
                      <a:pt x="178" y="333"/>
                    </a:lnTo>
                    <a:lnTo>
                      <a:pt x="182" y="329"/>
                    </a:lnTo>
                    <a:lnTo>
                      <a:pt x="184" y="327"/>
                    </a:lnTo>
                    <a:lnTo>
                      <a:pt x="186" y="325"/>
                    </a:lnTo>
                    <a:lnTo>
                      <a:pt x="190" y="321"/>
                    </a:lnTo>
                    <a:lnTo>
                      <a:pt x="194" y="319"/>
                    </a:lnTo>
                    <a:lnTo>
                      <a:pt x="196" y="317"/>
                    </a:lnTo>
                    <a:lnTo>
                      <a:pt x="198" y="317"/>
                    </a:lnTo>
                    <a:lnTo>
                      <a:pt x="198" y="315"/>
                    </a:lnTo>
                    <a:lnTo>
                      <a:pt x="200" y="315"/>
                    </a:lnTo>
                    <a:lnTo>
                      <a:pt x="200" y="313"/>
                    </a:lnTo>
                    <a:lnTo>
                      <a:pt x="200" y="313"/>
                    </a:lnTo>
                    <a:lnTo>
                      <a:pt x="202" y="313"/>
                    </a:lnTo>
                    <a:lnTo>
                      <a:pt x="202" y="311"/>
                    </a:lnTo>
                    <a:lnTo>
                      <a:pt x="204" y="309"/>
                    </a:lnTo>
                    <a:lnTo>
                      <a:pt x="208" y="307"/>
                    </a:lnTo>
                    <a:lnTo>
                      <a:pt x="208" y="305"/>
                    </a:lnTo>
                    <a:lnTo>
                      <a:pt x="210" y="305"/>
                    </a:lnTo>
                    <a:lnTo>
                      <a:pt x="212" y="303"/>
                    </a:lnTo>
                    <a:lnTo>
                      <a:pt x="216" y="299"/>
                    </a:lnTo>
                    <a:lnTo>
                      <a:pt x="218" y="297"/>
                    </a:lnTo>
                    <a:lnTo>
                      <a:pt x="220" y="295"/>
                    </a:lnTo>
                    <a:lnTo>
                      <a:pt x="222" y="293"/>
                    </a:lnTo>
                    <a:lnTo>
                      <a:pt x="222" y="291"/>
                    </a:lnTo>
                    <a:lnTo>
                      <a:pt x="224" y="291"/>
                    </a:lnTo>
                    <a:lnTo>
                      <a:pt x="224" y="289"/>
                    </a:lnTo>
                    <a:lnTo>
                      <a:pt x="226" y="287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32" y="285"/>
                    </a:lnTo>
                    <a:lnTo>
                      <a:pt x="234" y="281"/>
                    </a:lnTo>
                    <a:lnTo>
                      <a:pt x="236" y="281"/>
                    </a:lnTo>
                    <a:lnTo>
                      <a:pt x="236" y="279"/>
                    </a:lnTo>
                    <a:lnTo>
                      <a:pt x="238" y="279"/>
                    </a:lnTo>
                    <a:lnTo>
                      <a:pt x="240" y="275"/>
                    </a:lnTo>
                    <a:lnTo>
                      <a:pt x="242" y="275"/>
                    </a:lnTo>
                    <a:lnTo>
                      <a:pt x="242" y="273"/>
                    </a:lnTo>
                    <a:lnTo>
                      <a:pt x="244" y="273"/>
                    </a:lnTo>
                    <a:lnTo>
                      <a:pt x="246" y="275"/>
                    </a:lnTo>
                    <a:lnTo>
                      <a:pt x="248" y="275"/>
                    </a:lnTo>
                    <a:lnTo>
                      <a:pt x="250" y="277"/>
                    </a:lnTo>
                    <a:lnTo>
                      <a:pt x="250" y="275"/>
                    </a:lnTo>
                    <a:lnTo>
                      <a:pt x="250" y="273"/>
                    </a:lnTo>
                    <a:lnTo>
                      <a:pt x="252" y="273"/>
                    </a:lnTo>
                    <a:lnTo>
                      <a:pt x="250" y="273"/>
                    </a:lnTo>
                    <a:lnTo>
                      <a:pt x="250" y="271"/>
                    </a:lnTo>
                    <a:lnTo>
                      <a:pt x="250" y="269"/>
                    </a:lnTo>
                    <a:lnTo>
                      <a:pt x="248" y="267"/>
                    </a:lnTo>
                    <a:lnTo>
                      <a:pt x="248" y="265"/>
                    </a:lnTo>
                    <a:lnTo>
                      <a:pt x="248" y="265"/>
                    </a:lnTo>
                    <a:lnTo>
                      <a:pt x="248" y="261"/>
                    </a:lnTo>
                    <a:lnTo>
                      <a:pt x="248" y="259"/>
                    </a:lnTo>
                    <a:lnTo>
                      <a:pt x="248" y="257"/>
                    </a:lnTo>
                    <a:lnTo>
                      <a:pt x="248" y="255"/>
                    </a:lnTo>
                    <a:lnTo>
                      <a:pt x="250" y="253"/>
                    </a:lnTo>
                    <a:lnTo>
                      <a:pt x="252" y="251"/>
                    </a:lnTo>
                    <a:lnTo>
                      <a:pt x="252" y="249"/>
                    </a:lnTo>
                    <a:lnTo>
                      <a:pt x="250" y="249"/>
                    </a:lnTo>
                    <a:lnTo>
                      <a:pt x="250" y="247"/>
                    </a:lnTo>
                    <a:lnTo>
                      <a:pt x="250" y="245"/>
                    </a:lnTo>
                    <a:lnTo>
                      <a:pt x="252" y="245"/>
                    </a:lnTo>
                    <a:lnTo>
                      <a:pt x="252" y="243"/>
                    </a:lnTo>
                    <a:lnTo>
                      <a:pt x="254" y="243"/>
                    </a:lnTo>
                    <a:lnTo>
                      <a:pt x="254" y="241"/>
                    </a:lnTo>
                    <a:lnTo>
                      <a:pt x="254" y="239"/>
                    </a:lnTo>
                    <a:lnTo>
                      <a:pt x="256" y="237"/>
                    </a:lnTo>
                    <a:lnTo>
                      <a:pt x="258" y="235"/>
                    </a:lnTo>
                    <a:lnTo>
                      <a:pt x="258" y="230"/>
                    </a:lnTo>
                    <a:lnTo>
                      <a:pt x="258" y="228"/>
                    </a:lnTo>
                    <a:lnTo>
                      <a:pt x="258" y="226"/>
                    </a:lnTo>
                    <a:lnTo>
                      <a:pt x="258" y="224"/>
                    </a:lnTo>
                    <a:lnTo>
                      <a:pt x="258" y="222"/>
                    </a:lnTo>
                    <a:lnTo>
                      <a:pt x="258" y="220"/>
                    </a:lnTo>
                    <a:lnTo>
                      <a:pt x="258" y="218"/>
                    </a:lnTo>
                    <a:lnTo>
                      <a:pt x="258" y="216"/>
                    </a:lnTo>
                    <a:lnTo>
                      <a:pt x="258" y="216"/>
                    </a:lnTo>
                    <a:lnTo>
                      <a:pt x="258" y="214"/>
                    </a:lnTo>
                    <a:lnTo>
                      <a:pt x="256" y="214"/>
                    </a:lnTo>
                    <a:lnTo>
                      <a:pt x="256" y="212"/>
                    </a:lnTo>
                    <a:lnTo>
                      <a:pt x="256" y="210"/>
                    </a:lnTo>
                    <a:lnTo>
                      <a:pt x="258" y="208"/>
                    </a:lnTo>
                    <a:lnTo>
                      <a:pt x="260" y="206"/>
                    </a:lnTo>
                    <a:lnTo>
                      <a:pt x="260" y="204"/>
                    </a:lnTo>
                    <a:lnTo>
                      <a:pt x="260" y="202"/>
                    </a:lnTo>
                    <a:lnTo>
                      <a:pt x="262" y="200"/>
                    </a:lnTo>
                    <a:lnTo>
                      <a:pt x="264" y="200"/>
                    </a:lnTo>
                    <a:lnTo>
                      <a:pt x="266" y="200"/>
                    </a:lnTo>
                    <a:lnTo>
                      <a:pt x="268" y="198"/>
                    </a:lnTo>
                    <a:lnTo>
                      <a:pt x="270" y="196"/>
                    </a:lnTo>
                    <a:lnTo>
                      <a:pt x="272" y="194"/>
                    </a:lnTo>
                    <a:lnTo>
                      <a:pt x="274" y="194"/>
                    </a:lnTo>
                    <a:lnTo>
                      <a:pt x="276" y="192"/>
                    </a:lnTo>
                    <a:lnTo>
                      <a:pt x="278" y="190"/>
                    </a:lnTo>
                    <a:lnTo>
                      <a:pt x="280" y="188"/>
                    </a:lnTo>
                    <a:lnTo>
                      <a:pt x="280" y="186"/>
                    </a:lnTo>
                    <a:lnTo>
                      <a:pt x="284" y="182"/>
                    </a:lnTo>
                    <a:lnTo>
                      <a:pt x="284" y="180"/>
                    </a:lnTo>
                    <a:lnTo>
                      <a:pt x="286" y="180"/>
                    </a:lnTo>
                    <a:lnTo>
                      <a:pt x="286" y="178"/>
                    </a:lnTo>
                    <a:lnTo>
                      <a:pt x="290" y="176"/>
                    </a:lnTo>
                    <a:lnTo>
                      <a:pt x="290" y="174"/>
                    </a:lnTo>
                    <a:lnTo>
                      <a:pt x="292" y="174"/>
                    </a:lnTo>
                    <a:lnTo>
                      <a:pt x="294" y="172"/>
                    </a:lnTo>
                    <a:lnTo>
                      <a:pt x="296" y="168"/>
                    </a:lnTo>
                    <a:lnTo>
                      <a:pt x="296" y="168"/>
                    </a:lnTo>
                    <a:lnTo>
                      <a:pt x="294" y="166"/>
                    </a:lnTo>
                    <a:lnTo>
                      <a:pt x="296" y="164"/>
                    </a:lnTo>
                    <a:lnTo>
                      <a:pt x="298" y="164"/>
                    </a:lnTo>
                    <a:lnTo>
                      <a:pt x="300" y="164"/>
                    </a:lnTo>
                    <a:lnTo>
                      <a:pt x="300" y="162"/>
                    </a:lnTo>
                    <a:lnTo>
                      <a:pt x="300" y="160"/>
                    </a:lnTo>
                    <a:lnTo>
                      <a:pt x="302" y="160"/>
                    </a:lnTo>
                    <a:lnTo>
                      <a:pt x="302" y="158"/>
                    </a:lnTo>
                    <a:lnTo>
                      <a:pt x="302" y="156"/>
                    </a:lnTo>
                    <a:lnTo>
                      <a:pt x="302" y="154"/>
                    </a:lnTo>
                    <a:lnTo>
                      <a:pt x="302" y="152"/>
                    </a:lnTo>
                    <a:lnTo>
                      <a:pt x="302" y="150"/>
                    </a:lnTo>
                    <a:lnTo>
                      <a:pt x="300" y="150"/>
                    </a:lnTo>
                    <a:lnTo>
                      <a:pt x="298" y="148"/>
                    </a:lnTo>
                    <a:lnTo>
                      <a:pt x="296" y="148"/>
                    </a:lnTo>
                    <a:lnTo>
                      <a:pt x="294" y="148"/>
                    </a:lnTo>
                    <a:lnTo>
                      <a:pt x="294" y="146"/>
                    </a:lnTo>
                    <a:lnTo>
                      <a:pt x="292" y="146"/>
                    </a:lnTo>
                    <a:lnTo>
                      <a:pt x="294" y="144"/>
                    </a:lnTo>
                    <a:lnTo>
                      <a:pt x="292" y="144"/>
                    </a:lnTo>
                    <a:lnTo>
                      <a:pt x="292" y="142"/>
                    </a:lnTo>
                    <a:lnTo>
                      <a:pt x="290" y="142"/>
                    </a:lnTo>
                    <a:lnTo>
                      <a:pt x="290" y="140"/>
                    </a:lnTo>
                    <a:lnTo>
                      <a:pt x="288" y="140"/>
                    </a:lnTo>
                    <a:lnTo>
                      <a:pt x="288" y="138"/>
                    </a:lnTo>
                    <a:lnTo>
                      <a:pt x="288" y="136"/>
                    </a:lnTo>
                    <a:lnTo>
                      <a:pt x="286" y="136"/>
                    </a:lnTo>
                    <a:lnTo>
                      <a:pt x="284" y="136"/>
                    </a:lnTo>
                    <a:lnTo>
                      <a:pt x="284" y="134"/>
                    </a:lnTo>
                    <a:lnTo>
                      <a:pt x="286" y="134"/>
                    </a:lnTo>
                    <a:lnTo>
                      <a:pt x="284" y="132"/>
                    </a:lnTo>
                    <a:lnTo>
                      <a:pt x="284" y="130"/>
                    </a:lnTo>
                    <a:lnTo>
                      <a:pt x="286" y="130"/>
                    </a:lnTo>
                    <a:lnTo>
                      <a:pt x="286" y="128"/>
                    </a:lnTo>
                    <a:lnTo>
                      <a:pt x="286" y="126"/>
                    </a:lnTo>
                    <a:lnTo>
                      <a:pt x="286" y="124"/>
                    </a:lnTo>
                    <a:lnTo>
                      <a:pt x="286" y="122"/>
                    </a:lnTo>
                    <a:lnTo>
                      <a:pt x="284" y="122"/>
                    </a:lnTo>
                    <a:lnTo>
                      <a:pt x="284" y="122"/>
                    </a:lnTo>
                    <a:lnTo>
                      <a:pt x="284" y="120"/>
                    </a:lnTo>
                    <a:lnTo>
                      <a:pt x="284" y="118"/>
                    </a:lnTo>
                    <a:lnTo>
                      <a:pt x="282" y="118"/>
                    </a:lnTo>
                    <a:lnTo>
                      <a:pt x="284" y="116"/>
                    </a:lnTo>
                    <a:lnTo>
                      <a:pt x="282" y="114"/>
                    </a:lnTo>
                    <a:lnTo>
                      <a:pt x="282" y="116"/>
                    </a:lnTo>
                    <a:lnTo>
                      <a:pt x="280" y="114"/>
                    </a:lnTo>
                    <a:lnTo>
                      <a:pt x="280" y="112"/>
                    </a:lnTo>
                    <a:lnTo>
                      <a:pt x="278" y="112"/>
                    </a:lnTo>
                    <a:lnTo>
                      <a:pt x="278" y="110"/>
                    </a:lnTo>
                    <a:lnTo>
                      <a:pt x="278" y="108"/>
                    </a:lnTo>
                    <a:lnTo>
                      <a:pt x="278" y="106"/>
                    </a:lnTo>
                    <a:lnTo>
                      <a:pt x="278" y="104"/>
                    </a:lnTo>
                    <a:lnTo>
                      <a:pt x="276" y="104"/>
                    </a:lnTo>
                    <a:lnTo>
                      <a:pt x="274" y="104"/>
                    </a:lnTo>
                    <a:lnTo>
                      <a:pt x="274" y="102"/>
                    </a:lnTo>
                    <a:lnTo>
                      <a:pt x="272" y="100"/>
                    </a:lnTo>
                    <a:lnTo>
                      <a:pt x="272" y="96"/>
                    </a:lnTo>
                    <a:lnTo>
                      <a:pt x="272" y="94"/>
                    </a:lnTo>
                    <a:lnTo>
                      <a:pt x="272" y="92"/>
                    </a:lnTo>
                    <a:lnTo>
                      <a:pt x="272" y="88"/>
                    </a:lnTo>
                    <a:lnTo>
                      <a:pt x="272" y="86"/>
                    </a:lnTo>
                    <a:lnTo>
                      <a:pt x="272" y="84"/>
                    </a:lnTo>
                    <a:lnTo>
                      <a:pt x="272" y="82"/>
                    </a:lnTo>
                    <a:lnTo>
                      <a:pt x="272" y="80"/>
                    </a:lnTo>
                    <a:lnTo>
                      <a:pt x="272" y="78"/>
                    </a:lnTo>
                    <a:lnTo>
                      <a:pt x="272" y="76"/>
                    </a:lnTo>
                    <a:lnTo>
                      <a:pt x="272" y="74"/>
                    </a:lnTo>
                    <a:lnTo>
                      <a:pt x="274" y="74"/>
                    </a:lnTo>
                    <a:lnTo>
                      <a:pt x="274" y="72"/>
                    </a:lnTo>
                    <a:lnTo>
                      <a:pt x="274" y="70"/>
                    </a:lnTo>
                    <a:lnTo>
                      <a:pt x="274" y="68"/>
                    </a:lnTo>
                    <a:lnTo>
                      <a:pt x="274" y="66"/>
                    </a:lnTo>
                    <a:lnTo>
                      <a:pt x="274" y="64"/>
                    </a:lnTo>
                    <a:lnTo>
                      <a:pt x="274" y="62"/>
                    </a:lnTo>
                    <a:lnTo>
                      <a:pt x="274" y="60"/>
                    </a:lnTo>
                    <a:lnTo>
                      <a:pt x="274" y="58"/>
                    </a:lnTo>
                    <a:lnTo>
                      <a:pt x="276" y="58"/>
                    </a:lnTo>
                    <a:lnTo>
                      <a:pt x="278" y="60"/>
                    </a:lnTo>
                    <a:lnTo>
                      <a:pt x="280" y="60"/>
                    </a:lnTo>
                    <a:lnTo>
                      <a:pt x="282" y="60"/>
                    </a:lnTo>
                    <a:lnTo>
                      <a:pt x="282" y="58"/>
                    </a:lnTo>
                    <a:lnTo>
                      <a:pt x="284" y="58"/>
                    </a:lnTo>
                    <a:lnTo>
                      <a:pt x="286" y="58"/>
                    </a:lnTo>
                    <a:lnTo>
                      <a:pt x="288" y="56"/>
                    </a:lnTo>
                    <a:lnTo>
                      <a:pt x="290" y="54"/>
                    </a:lnTo>
                    <a:lnTo>
                      <a:pt x="290" y="52"/>
                    </a:lnTo>
                    <a:lnTo>
                      <a:pt x="292" y="52"/>
                    </a:lnTo>
                    <a:lnTo>
                      <a:pt x="294" y="52"/>
                    </a:lnTo>
                    <a:lnTo>
                      <a:pt x="296" y="52"/>
                    </a:lnTo>
                    <a:lnTo>
                      <a:pt x="298" y="52"/>
                    </a:lnTo>
                    <a:lnTo>
                      <a:pt x="300" y="52"/>
                    </a:lnTo>
                    <a:lnTo>
                      <a:pt x="302" y="50"/>
                    </a:lnTo>
                    <a:lnTo>
                      <a:pt x="304" y="50"/>
                    </a:lnTo>
                    <a:lnTo>
                      <a:pt x="306" y="48"/>
                    </a:lnTo>
                    <a:lnTo>
                      <a:pt x="308" y="48"/>
                    </a:lnTo>
                    <a:lnTo>
                      <a:pt x="308" y="46"/>
                    </a:lnTo>
                    <a:lnTo>
                      <a:pt x="310" y="42"/>
                    </a:lnTo>
                    <a:lnTo>
                      <a:pt x="310" y="40"/>
                    </a:lnTo>
                    <a:lnTo>
                      <a:pt x="310" y="36"/>
                    </a:lnTo>
                    <a:lnTo>
                      <a:pt x="310" y="32"/>
                    </a:lnTo>
                    <a:lnTo>
                      <a:pt x="310" y="30"/>
                    </a:lnTo>
                    <a:lnTo>
                      <a:pt x="310" y="26"/>
                    </a:lnTo>
                    <a:lnTo>
                      <a:pt x="310" y="26"/>
                    </a:lnTo>
                    <a:lnTo>
                      <a:pt x="312" y="26"/>
                    </a:lnTo>
                    <a:lnTo>
                      <a:pt x="312" y="24"/>
                    </a:lnTo>
                    <a:lnTo>
                      <a:pt x="310" y="24"/>
                    </a:lnTo>
                    <a:lnTo>
                      <a:pt x="310" y="22"/>
                    </a:lnTo>
                    <a:lnTo>
                      <a:pt x="310" y="20"/>
                    </a:lnTo>
                    <a:lnTo>
                      <a:pt x="310" y="18"/>
                    </a:lnTo>
                    <a:lnTo>
                      <a:pt x="312" y="16"/>
                    </a:lnTo>
                    <a:lnTo>
                      <a:pt x="312" y="14"/>
                    </a:lnTo>
                    <a:lnTo>
                      <a:pt x="312" y="12"/>
                    </a:lnTo>
                    <a:lnTo>
                      <a:pt x="314" y="10"/>
                    </a:lnTo>
                    <a:lnTo>
                      <a:pt x="314" y="8"/>
                    </a:lnTo>
                    <a:lnTo>
                      <a:pt x="316" y="8"/>
                    </a:lnTo>
                    <a:lnTo>
                      <a:pt x="318" y="8"/>
                    </a:lnTo>
                    <a:lnTo>
                      <a:pt x="320" y="8"/>
                    </a:lnTo>
                    <a:lnTo>
                      <a:pt x="322" y="8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6" y="4"/>
                    </a:lnTo>
                    <a:lnTo>
                      <a:pt x="328" y="2"/>
                    </a:lnTo>
                    <a:lnTo>
                      <a:pt x="330" y="0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8" y="0"/>
                    </a:lnTo>
                    <a:lnTo>
                      <a:pt x="348" y="0"/>
                    </a:lnTo>
                    <a:lnTo>
                      <a:pt x="350" y="0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rgbClr val="73BC44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1" name="Freeform 68">
                <a:extLst>
                  <a:ext uri="{FF2B5EF4-FFF2-40B4-BE49-F238E27FC236}">
                    <a16:creationId xmlns:a16="http://schemas.microsoft.com/office/drawing/2014/main" id="{7C022C93-DFA2-2106-66B2-C36A6E88A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838" y="1184275"/>
                <a:ext cx="479425" cy="503238"/>
              </a:xfrm>
              <a:custGeom>
                <a:avLst/>
                <a:gdLst>
                  <a:gd name="T0" fmla="*/ 282 w 302"/>
                  <a:gd name="T1" fmla="*/ 38 h 317"/>
                  <a:gd name="T2" fmla="*/ 290 w 302"/>
                  <a:gd name="T3" fmla="*/ 34 h 317"/>
                  <a:gd name="T4" fmla="*/ 284 w 302"/>
                  <a:gd name="T5" fmla="*/ 48 h 317"/>
                  <a:gd name="T6" fmla="*/ 280 w 302"/>
                  <a:gd name="T7" fmla="*/ 66 h 317"/>
                  <a:gd name="T8" fmla="*/ 274 w 302"/>
                  <a:gd name="T9" fmla="*/ 82 h 317"/>
                  <a:gd name="T10" fmla="*/ 268 w 302"/>
                  <a:gd name="T11" fmla="*/ 102 h 317"/>
                  <a:gd name="T12" fmla="*/ 262 w 302"/>
                  <a:gd name="T13" fmla="*/ 112 h 317"/>
                  <a:gd name="T14" fmla="*/ 260 w 302"/>
                  <a:gd name="T15" fmla="*/ 126 h 317"/>
                  <a:gd name="T16" fmla="*/ 274 w 302"/>
                  <a:gd name="T17" fmla="*/ 136 h 317"/>
                  <a:gd name="T18" fmla="*/ 282 w 302"/>
                  <a:gd name="T19" fmla="*/ 152 h 317"/>
                  <a:gd name="T20" fmla="*/ 290 w 302"/>
                  <a:gd name="T21" fmla="*/ 158 h 317"/>
                  <a:gd name="T22" fmla="*/ 298 w 302"/>
                  <a:gd name="T23" fmla="*/ 172 h 317"/>
                  <a:gd name="T24" fmla="*/ 298 w 302"/>
                  <a:gd name="T25" fmla="*/ 186 h 317"/>
                  <a:gd name="T26" fmla="*/ 280 w 302"/>
                  <a:gd name="T27" fmla="*/ 204 h 317"/>
                  <a:gd name="T28" fmla="*/ 264 w 302"/>
                  <a:gd name="T29" fmla="*/ 218 h 317"/>
                  <a:gd name="T30" fmla="*/ 242 w 302"/>
                  <a:gd name="T31" fmla="*/ 239 h 317"/>
                  <a:gd name="T32" fmla="*/ 234 w 302"/>
                  <a:gd name="T33" fmla="*/ 249 h 317"/>
                  <a:gd name="T34" fmla="*/ 222 w 302"/>
                  <a:gd name="T35" fmla="*/ 259 h 317"/>
                  <a:gd name="T36" fmla="*/ 208 w 302"/>
                  <a:gd name="T37" fmla="*/ 273 h 317"/>
                  <a:gd name="T38" fmla="*/ 192 w 302"/>
                  <a:gd name="T39" fmla="*/ 285 h 317"/>
                  <a:gd name="T40" fmla="*/ 186 w 302"/>
                  <a:gd name="T41" fmla="*/ 295 h 317"/>
                  <a:gd name="T42" fmla="*/ 174 w 302"/>
                  <a:gd name="T43" fmla="*/ 303 h 317"/>
                  <a:gd name="T44" fmla="*/ 150 w 302"/>
                  <a:gd name="T45" fmla="*/ 313 h 317"/>
                  <a:gd name="T46" fmla="*/ 138 w 302"/>
                  <a:gd name="T47" fmla="*/ 301 h 317"/>
                  <a:gd name="T48" fmla="*/ 120 w 302"/>
                  <a:gd name="T49" fmla="*/ 287 h 317"/>
                  <a:gd name="T50" fmla="*/ 110 w 302"/>
                  <a:gd name="T51" fmla="*/ 281 h 317"/>
                  <a:gd name="T52" fmla="*/ 94 w 302"/>
                  <a:gd name="T53" fmla="*/ 261 h 317"/>
                  <a:gd name="T54" fmla="*/ 82 w 302"/>
                  <a:gd name="T55" fmla="*/ 249 h 317"/>
                  <a:gd name="T56" fmla="*/ 68 w 302"/>
                  <a:gd name="T57" fmla="*/ 237 h 317"/>
                  <a:gd name="T58" fmla="*/ 54 w 302"/>
                  <a:gd name="T59" fmla="*/ 229 h 317"/>
                  <a:gd name="T60" fmla="*/ 40 w 302"/>
                  <a:gd name="T61" fmla="*/ 216 h 317"/>
                  <a:gd name="T62" fmla="*/ 28 w 302"/>
                  <a:gd name="T63" fmla="*/ 202 h 317"/>
                  <a:gd name="T64" fmla="*/ 16 w 302"/>
                  <a:gd name="T65" fmla="*/ 196 h 317"/>
                  <a:gd name="T66" fmla="*/ 8 w 302"/>
                  <a:gd name="T67" fmla="*/ 182 h 317"/>
                  <a:gd name="T68" fmla="*/ 4 w 302"/>
                  <a:gd name="T69" fmla="*/ 170 h 317"/>
                  <a:gd name="T70" fmla="*/ 0 w 302"/>
                  <a:gd name="T71" fmla="*/ 162 h 317"/>
                  <a:gd name="T72" fmla="*/ 10 w 302"/>
                  <a:gd name="T73" fmla="*/ 154 h 317"/>
                  <a:gd name="T74" fmla="*/ 8 w 302"/>
                  <a:gd name="T75" fmla="*/ 140 h 317"/>
                  <a:gd name="T76" fmla="*/ 16 w 302"/>
                  <a:gd name="T77" fmla="*/ 136 h 317"/>
                  <a:gd name="T78" fmla="*/ 28 w 302"/>
                  <a:gd name="T79" fmla="*/ 126 h 317"/>
                  <a:gd name="T80" fmla="*/ 42 w 302"/>
                  <a:gd name="T81" fmla="*/ 126 h 317"/>
                  <a:gd name="T82" fmla="*/ 46 w 302"/>
                  <a:gd name="T83" fmla="*/ 136 h 317"/>
                  <a:gd name="T84" fmla="*/ 62 w 302"/>
                  <a:gd name="T85" fmla="*/ 128 h 317"/>
                  <a:gd name="T86" fmla="*/ 68 w 302"/>
                  <a:gd name="T87" fmla="*/ 108 h 317"/>
                  <a:gd name="T88" fmla="*/ 80 w 302"/>
                  <a:gd name="T89" fmla="*/ 106 h 317"/>
                  <a:gd name="T90" fmla="*/ 100 w 302"/>
                  <a:gd name="T91" fmla="*/ 102 h 317"/>
                  <a:gd name="T92" fmla="*/ 112 w 302"/>
                  <a:gd name="T93" fmla="*/ 92 h 317"/>
                  <a:gd name="T94" fmla="*/ 104 w 302"/>
                  <a:gd name="T95" fmla="*/ 78 h 317"/>
                  <a:gd name="T96" fmla="*/ 104 w 302"/>
                  <a:gd name="T97" fmla="*/ 64 h 317"/>
                  <a:gd name="T98" fmla="*/ 108 w 302"/>
                  <a:gd name="T99" fmla="*/ 52 h 317"/>
                  <a:gd name="T100" fmla="*/ 114 w 302"/>
                  <a:gd name="T101" fmla="*/ 36 h 317"/>
                  <a:gd name="T102" fmla="*/ 120 w 302"/>
                  <a:gd name="T103" fmla="*/ 20 h 317"/>
                  <a:gd name="T104" fmla="*/ 128 w 302"/>
                  <a:gd name="T105" fmla="*/ 6 h 317"/>
                  <a:gd name="T106" fmla="*/ 146 w 302"/>
                  <a:gd name="T107" fmla="*/ 6 h 317"/>
                  <a:gd name="T108" fmla="*/ 164 w 302"/>
                  <a:gd name="T109" fmla="*/ 12 h 317"/>
                  <a:gd name="T110" fmla="*/ 176 w 302"/>
                  <a:gd name="T111" fmla="*/ 16 h 317"/>
                  <a:gd name="T112" fmla="*/ 188 w 302"/>
                  <a:gd name="T113" fmla="*/ 22 h 317"/>
                  <a:gd name="T114" fmla="*/ 200 w 302"/>
                  <a:gd name="T115" fmla="*/ 28 h 317"/>
                  <a:gd name="T116" fmla="*/ 220 w 302"/>
                  <a:gd name="T117" fmla="*/ 36 h 317"/>
                  <a:gd name="T118" fmla="*/ 242 w 302"/>
                  <a:gd name="T119" fmla="*/ 4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" h="317">
                    <a:moveTo>
                      <a:pt x="258" y="54"/>
                    </a:moveTo>
                    <a:lnTo>
                      <a:pt x="260" y="54"/>
                    </a:lnTo>
                    <a:lnTo>
                      <a:pt x="266" y="50"/>
                    </a:lnTo>
                    <a:lnTo>
                      <a:pt x="268" y="48"/>
                    </a:lnTo>
                    <a:lnTo>
                      <a:pt x="270" y="46"/>
                    </a:lnTo>
                    <a:lnTo>
                      <a:pt x="274" y="42"/>
                    </a:lnTo>
                    <a:lnTo>
                      <a:pt x="276" y="42"/>
                    </a:lnTo>
                    <a:lnTo>
                      <a:pt x="282" y="38"/>
                    </a:lnTo>
                    <a:lnTo>
                      <a:pt x="282" y="36"/>
                    </a:lnTo>
                    <a:lnTo>
                      <a:pt x="284" y="36"/>
                    </a:lnTo>
                    <a:lnTo>
                      <a:pt x="286" y="34"/>
                    </a:lnTo>
                    <a:lnTo>
                      <a:pt x="288" y="32"/>
                    </a:lnTo>
                    <a:lnTo>
                      <a:pt x="290" y="32"/>
                    </a:lnTo>
                    <a:lnTo>
                      <a:pt x="290" y="30"/>
                    </a:lnTo>
                    <a:lnTo>
                      <a:pt x="290" y="32"/>
                    </a:lnTo>
                    <a:lnTo>
                      <a:pt x="290" y="34"/>
                    </a:lnTo>
                    <a:lnTo>
                      <a:pt x="288" y="34"/>
                    </a:lnTo>
                    <a:lnTo>
                      <a:pt x="288" y="36"/>
                    </a:lnTo>
                    <a:lnTo>
                      <a:pt x="288" y="38"/>
                    </a:lnTo>
                    <a:lnTo>
                      <a:pt x="286" y="40"/>
                    </a:lnTo>
                    <a:lnTo>
                      <a:pt x="286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4" y="48"/>
                    </a:lnTo>
                    <a:lnTo>
                      <a:pt x="284" y="50"/>
                    </a:lnTo>
                    <a:lnTo>
                      <a:pt x="284" y="52"/>
                    </a:lnTo>
                    <a:lnTo>
                      <a:pt x="282" y="52"/>
                    </a:lnTo>
                    <a:lnTo>
                      <a:pt x="282" y="54"/>
                    </a:lnTo>
                    <a:lnTo>
                      <a:pt x="282" y="56"/>
                    </a:lnTo>
                    <a:lnTo>
                      <a:pt x="282" y="58"/>
                    </a:lnTo>
                    <a:lnTo>
                      <a:pt x="282" y="60"/>
                    </a:lnTo>
                    <a:lnTo>
                      <a:pt x="280" y="66"/>
                    </a:lnTo>
                    <a:lnTo>
                      <a:pt x="278" y="68"/>
                    </a:lnTo>
                    <a:lnTo>
                      <a:pt x="278" y="70"/>
                    </a:lnTo>
                    <a:lnTo>
                      <a:pt x="278" y="72"/>
                    </a:lnTo>
                    <a:lnTo>
                      <a:pt x="276" y="74"/>
                    </a:lnTo>
                    <a:lnTo>
                      <a:pt x="276" y="76"/>
                    </a:lnTo>
                    <a:lnTo>
                      <a:pt x="276" y="78"/>
                    </a:lnTo>
                    <a:lnTo>
                      <a:pt x="274" y="80"/>
                    </a:lnTo>
                    <a:lnTo>
                      <a:pt x="274" y="82"/>
                    </a:lnTo>
                    <a:lnTo>
                      <a:pt x="274" y="84"/>
                    </a:lnTo>
                    <a:lnTo>
                      <a:pt x="272" y="90"/>
                    </a:lnTo>
                    <a:lnTo>
                      <a:pt x="270" y="92"/>
                    </a:lnTo>
                    <a:lnTo>
                      <a:pt x="270" y="94"/>
                    </a:lnTo>
                    <a:lnTo>
                      <a:pt x="270" y="96"/>
                    </a:lnTo>
                    <a:lnTo>
                      <a:pt x="268" y="98"/>
                    </a:lnTo>
                    <a:lnTo>
                      <a:pt x="268" y="100"/>
                    </a:lnTo>
                    <a:lnTo>
                      <a:pt x="268" y="102"/>
                    </a:lnTo>
                    <a:lnTo>
                      <a:pt x="266" y="102"/>
                    </a:lnTo>
                    <a:lnTo>
                      <a:pt x="266" y="104"/>
                    </a:lnTo>
                    <a:lnTo>
                      <a:pt x="266" y="106"/>
                    </a:lnTo>
                    <a:lnTo>
                      <a:pt x="266" y="108"/>
                    </a:lnTo>
                    <a:lnTo>
                      <a:pt x="264" y="108"/>
                    </a:lnTo>
                    <a:lnTo>
                      <a:pt x="264" y="108"/>
                    </a:lnTo>
                    <a:lnTo>
                      <a:pt x="264" y="110"/>
                    </a:lnTo>
                    <a:lnTo>
                      <a:pt x="262" y="112"/>
                    </a:lnTo>
                    <a:lnTo>
                      <a:pt x="262" y="114"/>
                    </a:lnTo>
                    <a:lnTo>
                      <a:pt x="262" y="118"/>
                    </a:lnTo>
                    <a:lnTo>
                      <a:pt x="260" y="118"/>
                    </a:lnTo>
                    <a:lnTo>
                      <a:pt x="260" y="120"/>
                    </a:lnTo>
                    <a:lnTo>
                      <a:pt x="260" y="122"/>
                    </a:lnTo>
                    <a:lnTo>
                      <a:pt x="258" y="124"/>
                    </a:lnTo>
                    <a:lnTo>
                      <a:pt x="260" y="124"/>
                    </a:lnTo>
                    <a:lnTo>
                      <a:pt x="260" y="126"/>
                    </a:lnTo>
                    <a:lnTo>
                      <a:pt x="262" y="126"/>
                    </a:lnTo>
                    <a:lnTo>
                      <a:pt x="262" y="128"/>
                    </a:lnTo>
                    <a:lnTo>
                      <a:pt x="264" y="130"/>
                    </a:lnTo>
                    <a:lnTo>
                      <a:pt x="264" y="132"/>
                    </a:lnTo>
                    <a:lnTo>
                      <a:pt x="268" y="134"/>
                    </a:lnTo>
                    <a:lnTo>
                      <a:pt x="270" y="136"/>
                    </a:lnTo>
                    <a:lnTo>
                      <a:pt x="272" y="136"/>
                    </a:lnTo>
                    <a:lnTo>
                      <a:pt x="274" y="136"/>
                    </a:lnTo>
                    <a:lnTo>
                      <a:pt x="276" y="138"/>
                    </a:lnTo>
                    <a:lnTo>
                      <a:pt x="276" y="140"/>
                    </a:lnTo>
                    <a:lnTo>
                      <a:pt x="278" y="140"/>
                    </a:lnTo>
                    <a:lnTo>
                      <a:pt x="278" y="142"/>
                    </a:lnTo>
                    <a:lnTo>
                      <a:pt x="280" y="144"/>
                    </a:lnTo>
                    <a:lnTo>
                      <a:pt x="280" y="146"/>
                    </a:lnTo>
                    <a:lnTo>
                      <a:pt x="280" y="148"/>
                    </a:lnTo>
                    <a:lnTo>
                      <a:pt x="282" y="152"/>
                    </a:lnTo>
                    <a:lnTo>
                      <a:pt x="282" y="154"/>
                    </a:lnTo>
                    <a:lnTo>
                      <a:pt x="282" y="154"/>
                    </a:lnTo>
                    <a:lnTo>
                      <a:pt x="282" y="154"/>
                    </a:lnTo>
                    <a:lnTo>
                      <a:pt x="284" y="154"/>
                    </a:lnTo>
                    <a:lnTo>
                      <a:pt x="286" y="154"/>
                    </a:lnTo>
                    <a:lnTo>
                      <a:pt x="288" y="156"/>
                    </a:lnTo>
                    <a:lnTo>
                      <a:pt x="288" y="158"/>
                    </a:lnTo>
                    <a:lnTo>
                      <a:pt x="290" y="158"/>
                    </a:lnTo>
                    <a:lnTo>
                      <a:pt x="290" y="160"/>
                    </a:lnTo>
                    <a:lnTo>
                      <a:pt x="292" y="162"/>
                    </a:lnTo>
                    <a:lnTo>
                      <a:pt x="294" y="164"/>
                    </a:lnTo>
                    <a:lnTo>
                      <a:pt x="294" y="166"/>
                    </a:lnTo>
                    <a:lnTo>
                      <a:pt x="294" y="168"/>
                    </a:lnTo>
                    <a:lnTo>
                      <a:pt x="296" y="168"/>
                    </a:lnTo>
                    <a:lnTo>
                      <a:pt x="296" y="170"/>
                    </a:lnTo>
                    <a:lnTo>
                      <a:pt x="298" y="172"/>
                    </a:lnTo>
                    <a:lnTo>
                      <a:pt x="298" y="174"/>
                    </a:lnTo>
                    <a:lnTo>
                      <a:pt x="298" y="176"/>
                    </a:lnTo>
                    <a:lnTo>
                      <a:pt x="300" y="180"/>
                    </a:lnTo>
                    <a:lnTo>
                      <a:pt x="302" y="180"/>
                    </a:lnTo>
                    <a:lnTo>
                      <a:pt x="302" y="182"/>
                    </a:lnTo>
                    <a:lnTo>
                      <a:pt x="300" y="184"/>
                    </a:lnTo>
                    <a:lnTo>
                      <a:pt x="298" y="184"/>
                    </a:lnTo>
                    <a:lnTo>
                      <a:pt x="298" y="186"/>
                    </a:lnTo>
                    <a:lnTo>
                      <a:pt x="296" y="186"/>
                    </a:lnTo>
                    <a:lnTo>
                      <a:pt x="296" y="188"/>
                    </a:lnTo>
                    <a:lnTo>
                      <a:pt x="288" y="194"/>
                    </a:lnTo>
                    <a:lnTo>
                      <a:pt x="286" y="196"/>
                    </a:lnTo>
                    <a:lnTo>
                      <a:pt x="284" y="198"/>
                    </a:lnTo>
                    <a:lnTo>
                      <a:pt x="282" y="202"/>
                    </a:lnTo>
                    <a:lnTo>
                      <a:pt x="280" y="202"/>
                    </a:lnTo>
                    <a:lnTo>
                      <a:pt x="280" y="204"/>
                    </a:lnTo>
                    <a:lnTo>
                      <a:pt x="276" y="206"/>
                    </a:lnTo>
                    <a:lnTo>
                      <a:pt x="276" y="208"/>
                    </a:lnTo>
                    <a:lnTo>
                      <a:pt x="272" y="210"/>
                    </a:lnTo>
                    <a:lnTo>
                      <a:pt x="272" y="212"/>
                    </a:lnTo>
                    <a:lnTo>
                      <a:pt x="270" y="212"/>
                    </a:lnTo>
                    <a:lnTo>
                      <a:pt x="268" y="214"/>
                    </a:lnTo>
                    <a:lnTo>
                      <a:pt x="266" y="216"/>
                    </a:lnTo>
                    <a:lnTo>
                      <a:pt x="264" y="218"/>
                    </a:lnTo>
                    <a:lnTo>
                      <a:pt x="262" y="221"/>
                    </a:lnTo>
                    <a:lnTo>
                      <a:pt x="258" y="225"/>
                    </a:lnTo>
                    <a:lnTo>
                      <a:pt x="256" y="227"/>
                    </a:lnTo>
                    <a:lnTo>
                      <a:pt x="254" y="229"/>
                    </a:lnTo>
                    <a:lnTo>
                      <a:pt x="252" y="231"/>
                    </a:lnTo>
                    <a:lnTo>
                      <a:pt x="246" y="237"/>
                    </a:lnTo>
                    <a:lnTo>
                      <a:pt x="244" y="239"/>
                    </a:lnTo>
                    <a:lnTo>
                      <a:pt x="242" y="239"/>
                    </a:lnTo>
                    <a:lnTo>
                      <a:pt x="242" y="241"/>
                    </a:lnTo>
                    <a:lnTo>
                      <a:pt x="238" y="243"/>
                    </a:lnTo>
                    <a:lnTo>
                      <a:pt x="238" y="245"/>
                    </a:lnTo>
                    <a:lnTo>
                      <a:pt x="236" y="245"/>
                    </a:lnTo>
                    <a:lnTo>
                      <a:pt x="236" y="247"/>
                    </a:lnTo>
                    <a:lnTo>
                      <a:pt x="234" y="247"/>
                    </a:lnTo>
                    <a:lnTo>
                      <a:pt x="234" y="249"/>
                    </a:lnTo>
                    <a:lnTo>
                      <a:pt x="234" y="249"/>
                    </a:lnTo>
                    <a:lnTo>
                      <a:pt x="234" y="251"/>
                    </a:lnTo>
                    <a:lnTo>
                      <a:pt x="232" y="251"/>
                    </a:lnTo>
                    <a:lnTo>
                      <a:pt x="230" y="251"/>
                    </a:lnTo>
                    <a:lnTo>
                      <a:pt x="230" y="253"/>
                    </a:lnTo>
                    <a:lnTo>
                      <a:pt x="228" y="253"/>
                    </a:lnTo>
                    <a:lnTo>
                      <a:pt x="226" y="255"/>
                    </a:lnTo>
                    <a:lnTo>
                      <a:pt x="224" y="257"/>
                    </a:lnTo>
                    <a:lnTo>
                      <a:pt x="222" y="259"/>
                    </a:lnTo>
                    <a:lnTo>
                      <a:pt x="220" y="261"/>
                    </a:lnTo>
                    <a:lnTo>
                      <a:pt x="218" y="261"/>
                    </a:lnTo>
                    <a:lnTo>
                      <a:pt x="216" y="263"/>
                    </a:lnTo>
                    <a:lnTo>
                      <a:pt x="214" y="265"/>
                    </a:lnTo>
                    <a:lnTo>
                      <a:pt x="212" y="267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08" y="273"/>
                    </a:lnTo>
                    <a:lnTo>
                      <a:pt x="206" y="273"/>
                    </a:lnTo>
                    <a:lnTo>
                      <a:pt x="204" y="275"/>
                    </a:lnTo>
                    <a:lnTo>
                      <a:pt x="202" y="277"/>
                    </a:lnTo>
                    <a:lnTo>
                      <a:pt x="200" y="279"/>
                    </a:lnTo>
                    <a:lnTo>
                      <a:pt x="196" y="281"/>
                    </a:lnTo>
                    <a:lnTo>
                      <a:pt x="196" y="283"/>
                    </a:lnTo>
                    <a:lnTo>
                      <a:pt x="194" y="285"/>
                    </a:lnTo>
                    <a:lnTo>
                      <a:pt x="192" y="285"/>
                    </a:lnTo>
                    <a:lnTo>
                      <a:pt x="192" y="287"/>
                    </a:lnTo>
                    <a:lnTo>
                      <a:pt x="190" y="287"/>
                    </a:lnTo>
                    <a:lnTo>
                      <a:pt x="190" y="289"/>
                    </a:lnTo>
                    <a:lnTo>
                      <a:pt x="188" y="289"/>
                    </a:lnTo>
                    <a:lnTo>
                      <a:pt x="188" y="291"/>
                    </a:lnTo>
                    <a:lnTo>
                      <a:pt x="186" y="293"/>
                    </a:lnTo>
                    <a:lnTo>
                      <a:pt x="186" y="293"/>
                    </a:lnTo>
                    <a:lnTo>
                      <a:pt x="186" y="295"/>
                    </a:lnTo>
                    <a:lnTo>
                      <a:pt x="184" y="297"/>
                    </a:lnTo>
                    <a:lnTo>
                      <a:pt x="182" y="297"/>
                    </a:lnTo>
                    <a:lnTo>
                      <a:pt x="182" y="299"/>
                    </a:lnTo>
                    <a:lnTo>
                      <a:pt x="180" y="299"/>
                    </a:lnTo>
                    <a:lnTo>
                      <a:pt x="180" y="299"/>
                    </a:lnTo>
                    <a:lnTo>
                      <a:pt x="178" y="299"/>
                    </a:lnTo>
                    <a:lnTo>
                      <a:pt x="176" y="301"/>
                    </a:lnTo>
                    <a:lnTo>
                      <a:pt x="174" y="303"/>
                    </a:lnTo>
                    <a:lnTo>
                      <a:pt x="170" y="307"/>
                    </a:lnTo>
                    <a:lnTo>
                      <a:pt x="164" y="313"/>
                    </a:lnTo>
                    <a:lnTo>
                      <a:pt x="160" y="317"/>
                    </a:lnTo>
                    <a:lnTo>
                      <a:pt x="158" y="317"/>
                    </a:lnTo>
                    <a:lnTo>
                      <a:pt x="156" y="315"/>
                    </a:lnTo>
                    <a:lnTo>
                      <a:pt x="154" y="313"/>
                    </a:lnTo>
                    <a:lnTo>
                      <a:pt x="152" y="313"/>
                    </a:lnTo>
                    <a:lnTo>
                      <a:pt x="150" y="313"/>
                    </a:lnTo>
                    <a:lnTo>
                      <a:pt x="148" y="311"/>
                    </a:lnTo>
                    <a:lnTo>
                      <a:pt x="148" y="309"/>
                    </a:lnTo>
                    <a:lnTo>
                      <a:pt x="146" y="307"/>
                    </a:lnTo>
                    <a:lnTo>
                      <a:pt x="144" y="307"/>
                    </a:lnTo>
                    <a:lnTo>
                      <a:pt x="142" y="307"/>
                    </a:lnTo>
                    <a:lnTo>
                      <a:pt x="142" y="305"/>
                    </a:lnTo>
                    <a:lnTo>
                      <a:pt x="140" y="303"/>
                    </a:lnTo>
                    <a:lnTo>
                      <a:pt x="138" y="301"/>
                    </a:lnTo>
                    <a:lnTo>
                      <a:pt x="138" y="301"/>
                    </a:lnTo>
                    <a:lnTo>
                      <a:pt x="136" y="299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28" y="299"/>
                    </a:lnTo>
                    <a:lnTo>
                      <a:pt x="122" y="291"/>
                    </a:lnTo>
                    <a:lnTo>
                      <a:pt x="120" y="289"/>
                    </a:lnTo>
                    <a:lnTo>
                      <a:pt x="120" y="287"/>
                    </a:lnTo>
                    <a:lnTo>
                      <a:pt x="118" y="287"/>
                    </a:lnTo>
                    <a:lnTo>
                      <a:pt x="118" y="285"/>
                    </a:lnTo>
                    <a:lnTo>
                      <a:pt x="116" y="285"/>
                    </a:lnTo>
                    <a:lnTo>
                      <a:pt x="116" y="283"/>
                    </a:lnTo>
                    <a:lnTo>
                      <a:pt x="114" y="283"/>
                    </a:lnTo>
                    <a:lnTo>
                      <a:pt x="114" y="281"/>
                    </a:lnTo>
                    <a:lnTo>
                      <a:pt x="112" y="281"/>
                    </a:lnTo>
                    <a:lnTo>
                      <a:pt x="110" y="281"/>
                    </a:lnTo>
                    <a:lnTo>
                      <a:pt x="110" y="279"/>
                    </a:lnTo>
                    <a:lnTo>
                      <a:pt x="108" y="279"/>
                    </a:lnTo>
                    <a:lnTo>
                      <a:pt x="106" y="277"/>
                    </a:lnTo>
                    <a:lnTo>
                      <a:pt x="104" y="275"/>
                    </a:lnTo>
                    <a:lnTo>
                      <a:pt x="98" y="269"/>
                    </a:lnTo>
                    <a:lnTo>
                      <a:pt x="98" y="267"/>
                    </a:lnTo>
                    <a:lnTo>
                      <a:pt x="96" y="263"/>
                    </a:lnTo>
                    <a:lnTo>
                      <a:pt x="94" y="261"/>
                    </a:lnTo>
                    <a:lnTo>
                      <a:pt x="92" y="257"/>
                    </a:lnTo>
                    <a:lnTo>
                      <a:pt x="90" y="255"/>
                    </a:lnTo>
                    <a:lnTo>
                      <a:pt x="90" y="253"/>
                    </a:lnTo>
                    <a:lnTo>
                      <a:pt x="90" y="253"/>
                    </a:lnTo>
                    <a:lnTo>
                      <a:pt x="88" y="251"/>
                    </a:lnTo>
                    <a:lnTo>
                      <a:pt x="86" y="251"/>
                    </a:lnTo>
                    <a:lnTo>
                      <a:pt x="84" y="249"/>
                    </a:lnTo>
                    <a:lnTo>
                      <a:pt x="82" y="249"/>
                    </a:lnTo>
                    <a:lnTo>
                      <a:pt x="82" y="247"/>
                    </a:lnTo>
                    <a:lnTo>
                      <a:pt x="80" y="245"/>
                    </a:lnTo>
                    <a:lnTo>
                      <a:pt x="78" y="243"/>
                    </a:lnTo>
                    <a:lnTo>
                      <a:pt x="76" y="241"/>
                    </a:lnTo>
                    <a:lnTo>
                      <a:pt x="74" y="241"/>
                    </a:lnTo>
                    <a:lnTo>
                      <a:pt x="70" y="239"/>
                    </a:lnTo>
                    <a:lnTo>
                      <a:pt x="68" y="239"/>
                    </a:lnTo>
                    <a:lnTo>
                      <a:pt x="68" y="237"/>
                    </a:lnTo>
                    <a:lnTo>
                      <a:pt x="66" y="237"/>
                    </a:lnTo>
                    <a:lnTo>
                      <a:pt x="64" y="235"/>
                    </a:lnTo>
                    <a:lnTo>
                      <a:pt x="62" y="233"/>
                    </a:lnTo>
                    <a:lnTo>
                      <a:pt x="60" y="231"/>
                    </a:lnTo>
                    <a:lnTo>
                      <a:pt x="58" y="231"/>
                    </a:lnTo>
                    <a:lnTo>
                      <a:pt x="56" y="231"/>
                    </a:lnTo>
                    <a:lnTo>
                      <a:pt x="54" y="231"/>
                    </a:lnTo>
                    <a:lnTo>
                      <a:pt x="54" y="229"/>
                    </a:lnTo>
                    <a:lnTo>
                      <a:pt x="52" y="227"/>
                    </a:lnTo>
                    <a:lnTo>
                      <a:pt x="50" y="227"/>
                    </a:lnTo>
                    <a:lnTo>
                      <a:pt x="48" y="227"/>
                    </a:lnTo>
                    <a:lnTo>
                      <a:pt x="46" y="225"/>
                    </a:lnTo>
                    <a:lnTo>
                      <a:pt x="46" y="223"/>
                    </a:lnTo>
                    <a:lnTo>
                      <a:pt x="44" y="221"/>
                    </a:lnTo>
                    <a:lnTo>
                      <a:pt x="42" y="216"/>
                    </a:lnTo>
                    <a:lnTo>
                      <a:pt x="40" y="216"/>
                    </a:lnTo>
                    <a:lnTo>
                      <a:pt x="40" y="214"/>
                    </a:lnTo>
                    <a:lnTo>
                      <a:pt x="38" y="212"/>
                    </a:lnTo>
                    <a:lnTo>
                      <a:pt x="36" y="210"/>
                    </a:lnTo>
                    <a:lnTo>
                      <a:pt x="34" y="210"/>
                    </a:lnTo>
                    <a:lnTo>
                      <a:pt x="34" y="208"/>
                    </a:lnTo>
                    <a:lnTo>
                      <a:pt x="32" y="206"/>
                    </a:lnTo>
                    <a:lnTo>
                      <a:pt x="30" y="202"/>
                    </a:lnTo>
                    <a:lnTo>
                      <a:pt x="28" y="202"/>
                    </a:lnTo>
                    <a:lnTo>
                      <a:pt x="28" y="202"/>
                    </a:lnTo>
                    <a:lnTo>
                      <a:pt x="26" y="202"/>
                    </a:lnTo>
                    <a:lnTo>
                      <a:pt x="22" y="200"/>
                    </a:lnTo>
                    <a:lnTo>
                      <a:pt x="22" y="198"/>
                    </a:lnTo>
                    <a:lnTo>
                      <a:pt x="20" y="198"/>
                    </a:lnTo>
                    <a:lnTo>
                      <a:pt x="18" y="198"/>
                    </a:lnTo>
                    <a:lnTo>
                      <a:pt x="18" y="196"/>
                    </a:lnTo>
                    <a:lnTo>
                      <a:pt x="16" y="196"/>
                    </a:lnTo>
                    <a:lnTo>
                      <a:pt x="14" y="194"/>
                    </a:lnTo>
                    <a:lnTo>
                      <a:pt x="14" y="192"/>
                    </a:lnTo>
                    <a:lnTo>
                      <a:pt x="12" y="192"/>
                    </a:lnTo>
                    <a:lnTo>
                      <a:pt x="12" y="190"/>
                    </a:lnTo>
                    <a:lnTo>
                      <a:pt x="10" y="188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80"/>
                    </a:lnTo>
                    <a:lnTo>
                      <a:pt x="8" y="178"/>
                    </a:lnTo>
                    <a:lnTo>
                      <a:pt x="6" y="178"/>
                    </a:lnTo>
                    <a:lnTo>
                      <a:pt x="6" y="176"/>
                    </a:lnTo>
                    <a:lnTo>
                      <a:pt x="6" y="174"/>
                    </a:lnTo>
                    <a:lnTo>
                      <a:pt x="4" y="174"/>
                    </a:lnTo>
                    <a:lnTo>
                      <a:pt x="4" y="172"/>
                    </a:lnTo>
                    <a:lnTo>
                      <a:pt x="4" y="170"/>
                    </a:lnTo>
                    <a:lnTo>
                      <a:pt x="6" y="168"/>
                    </a:lnTo>
                    <a:lnTo>
                      <a:pt x="8" y="168"/>
                    </a:lnTo>
                    <a:lnTo>
                      <a:pt x="6" y="168"/>
                    </a:lnTo>
                    <a:lnTo>
                      <a:pt x="6" y="166"/>
                    </a:lnTo>
                    <a:lnTo>
                      <a:pt x="4" y="162"/>
                    </a:lnTo>
                    <a:lnTo>
                      <a:pt x="4" y="160"/>
                    </a:lnTo>
                    <a:lnTo>
                      <a:pt x="2" y="162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4" y="158"/>
                    </a:lnTo>
                    <a:lnTo>
                      <a:pt x="6" y="156"/>
                    </a:lnTo>
                    <a:lnTo>
                      <a:pt x="6" y="154"/>
                    </a:lnTo>
                    <a:lnTo>
                      <a:pt x="8" y="154"/>
                    </a:lnTo>
                    <a:lnTo>
                      <a:pt x="10" y="154"/>
                    </a:lnTo>
                    <a:lnTo>
                      <a:pt x="10" y="154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10" y="138"/>
                    </a:lnTo>
                    <a:lnTo>
                      <a:pt x="12" y="138"/>
                    </a:lnTo>
                    <a:lnTo>
                      <a:pt x="14" y="138"/>
                    </a:lnTo>
                    <a:lnTo>
                      <a:pt x="14" y="140"/>
                    </a:lnTo>
                    <a:lnTo>
                      <a:pt x="14" y="138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8" y="130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22" y="128"/>
                    </a:lnTo>
                    <a:lnTo>
                      <a:pt x="26" y="128"/>
                    </a:lnTo>
                    <a:lnTo>
                      <a:pt x="28" y="126"/>
                    </a:lnTo>
                    <a:lnTo>
                      <a:pt x="30" y="126"/>
                    </a:lnTo>
                    <a:lnTo>
                      <a:pt x="32" y="124"/>
                    </a:lnTo>
                    <a:lnTo>
                      <a:pt x="34" y="124"/>
                    </a:lnTo>
                    <a:lnTo>
                      <a:pt x="38" y="124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2" y="124"/>
                    </a:lnTo>
                    <a:lnTo>
                      <a:pt x="42" y="126"/>
                    </a:lnTo>
                    <a:lnTo>
                      <a:pt x="44" y="128"/>
                    </a:lnTo>
                    <a:lnTo>
                      <a:pt x="46" y="128"/>
                    </a:lnTo>
                    <a:lnTo>
                      <a:pt x="46" y="130"/>
                    </a:lnTo>
                    <a:lnTo>
                      <a:pt x="48" y="130"/>
                    </a:lnTo>
                    <a:lnTo>
                      <a:pt x="48" y="132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6" y="136"/>
                    </a:lnTo>
                    <a:lnTo>
                      <a:pt x="48" y="136"/>
                    </a:lnTo>
                    <a:lnTo>
                      <a:pt x="50" y="136"/>
                    </a:lnTo>
                    <a:lnTo>
                      <a:pt x="52" y="136"/>
                    </a:lnTo>
                    <a:lnTo>
                      <a:pt x="54" y="136"/>
                    </a:lnTo>
                    <a:lnTo>
                      <a:pt x="58" y="134"/>
                    </a:lnTo>
                    <a:lnTo>
                      <a:pt x="60" y="132"/>
                    </a:lnTo>
                    <a:lnTo>
                      <a:pt x="60" y="130"/>
                    </a:lnTo>
                    <a:lnTo>
                      <a:pt x="62" y="128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62" y="122"/>
                    </a:lnTo>
                    <a:lnTo>
                      <a:pt x="62" y="120"/>
                    </a:lnTo>
                    <a:lnTo>
                      <a:pt x="64" y="114"/>
                    </a:lnTo>
                    <a:lnTo>
                      <a:pt x="66" y="112"/>
                    </a:lnTo>
                    <a:lnTo>
                      <a:pt x="66" y="110"/>
                    </a:lnTo>
                    <a:lnTo>
                      <a:pt x="68" y="108"/>
                    </a:lnTo>
                    <a:lnTo>
                      <a:pt x="68" y="108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72" y="106"/>
                    </a:lnTo>
                    <a:lnTo>
                      <a:pt x="74" y="106"/>
                    </a:lnTo>
                    <a:lnTo>
                      <a:pt x="76" y="104"/>
                    </a:lnTo>
                    <a:lnTo>
                      <a:pt x="78" y="104"/>
                    </a:lnTo>
                    <a:lnTo>
                      <a:pt x="80" y="106"/>
                    </a:lnTo>
                    <a:lnTo>
                      <a:pt x="82" y="106"/>
                    </a:lnTo>
                    <a:lnTo>
                      <a:pt x="86" y="106"/>
                    </a:lnTo>
                    <a:lnTo>
                      <a:pt x="88" y="106"/>
                    </a:lnTo>
                    <a:lnTo>
                      <a:pt x="90" y="104"/>
                    </a:lnTo>
                    <a:lnTo>
                      <a:pt x="94" y="104"/>
                    </a:lnTo>
                    <a:lnTo>
                      <a:pt x="96" y="104"/>
                    </a:lnTo>
                    <a:lnTo>
                      <a:pt x="98" y="102"/>
                    </a:lnTo>
                    <a:lnTo>
                      <a:pt x="100" y="102"/>
                    </a:lnTo>
                    <a:lnTo>
                      <a:pt x="102" y="100"/>
                    </a:lnTo>
                    <a:lnTo>
                      <a:pt x="102" y="98"/>
                    </a:lnTo>
                    <a:lnTo>
                      <a:pt x="104" y="98"/>
                    </a:lnTo>
                    <a:lnTo>
                      <a:pt x="106" y="96"/>
                    </a:lnTo>
                    <a:lnTo>
                      <a:pt x="108" y="94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12" y="92"/>
                    </a:lnTo>
                    <a:lnTo>
                      <a:pt x="114" y="90"/>
                    </a:lnTo>
                    <a:lnTo>
                      <a:pt x="114" y="88"/>
                    </a:lnTo>
                    <a:lnTo>
                      <a:pt x="112" y="88"/>
                    </a:lnTo>
                    <a:lnTo>
                      <a:pt x="110" y="88"/>
                    </a:lnTo>
                    <a:lnTo>
                      <a:pt x="108" y="86"/>
                    </a:lnTo>
                    <a:lnTo>
                      <a:pt x="106" y="84"/>
                    </a:lnTo>
                    <a:lnTo>
                      <a:pt x="106" y="80"/>
                    </a:lnTo>
                    <a:lnTo>
                      <a:pt x="104" y="78"/>
                    </a:lnTo>
                    <a:lnTo>
                      <a:pt x="102" y="78"/>
                    </a:lnTo>
                    <a:lnTo>
                      <a:pt x="100" y="78"/>
                    </a:lnTo>
                    <a:lnTo>
                      <a:pt x="102" y="76"/>
                    </a:lnTo>
                    <a:lnTo>
                      <a:pt x="102" y="74"/>
                    </a:lnTo>
                    <a:lnTo>
                      <a:pt x="102" y="72"/>
                    </a:lnTo>
                    <a:lnTo>
                      <a:pt x="104" y="70"/>
                    </a:lnTo>
                    <a:lnTo>
                      <a:pt x="104" y="68"/>
                    </a:lnTo>
                    <a:lnTo>
                      <a:pt x="104" y="64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4" y="60"/>
                    </a:lnTo>
                    <a:lnTo>
                      <a:pt x="106" y="60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2" y="46"/>
                    </a:lnTo>
                    <a:lnTo>
                      <a:pt x="112" y="44"/>
                    </a:lnTo>
                    <a:lnTo>
                      <a:pt x="112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4" y="34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6" y="30"/>
                    </a:lnTo>
                    <a:lnTo>
                      <a:pt x="116" y="28"/>
                    </a:lnTo>
                    <a:lnTo>
                      <a:pt x="118" y="24"/>
                    </a:lnTo>
                    <a:lnTo>
                      <a:pt x="120" y="22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22" y="18"/>
                    </a:lnTo>
                    <a:lnTo>
                      <a:pt x="124" y="14"/>
                    </a:lnTo>
                    <a:lnTo>
                      <a:pt x="124" y="12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8" y="8"/>
                    </a:lnTo>
                    <a:lnTo>
                      <a:pt x="128" y="6"/>
                    </a:lnTo>
                    <a:lnTo>
                      <a:pt x="130" y="4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48" y="6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60" y="12"/>
                    </a:lnTo>
                    <a:lnTo>
                      <a:pt x="162" y="12"/>
                    </a:lnTo>
                    <a:lnTo>
                      <a:pt x="164" y="12"/>
                    </a:lnTo>
                    <a:lnTo>
                      <a:pt x="164" y="12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2" y="14"/>
                    </a:lnTo>
                    <a:lnTo>
                      <a:pt x="174" y="16"/>
                    </a:lnTo>
                    <a:lnTo>
                      <a:pt x="176" y="16"/>
                    </a:lnTo>
                    <a:lnTo>
                      <a:pt x="178" y="18"/>
                    </a:lnTo>
                    <a:lnTo>
                      <a:pt x="180" y="18"/>
                    </a:lnTo>
                    <a:lnTo>
                      <a:pt x="182" y="18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86" y="20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4"/>
                    </a:lnTo>
                    <a:lnTo>
                      <a:pt x="192" y="24"/>
                    </a:lnTo>
                    <a:lnTo>
                      <a:pt x="194" y="24"/>
                    </a:lnTo>
                    <a:lnTo>
                      <a:pt x="194" y="26"/>
                    </a:lnTo>
                    <a:lnTo>
                      <a:pt x="196" y="26"/>
                    </a:lnTo>
                    <a:lnTo>
                      <a:pt x="198" y="26"/>
                    </a:lnTo>
                    <a:lnTo>
                      <a:pt x="198" y="28"/>
                    </a:lnTo>
                    <a:lnTo>
                      <a:pt x="200" y="28"/>
                    </a:lnTo>
                    <a:lnTo>
                      <a:pt x="206" y="30"/>
                    </a:lnTo>
                    <a:lnTo>
                      <a:pt x="208" y="30"/>
                    </a:lnTo>
                    <a:lnTo>
                      <a:pt x="208" y="32"/>
                    </a:lnTo>
                    <a:lnTo>
                      <a:pt x="210" y="32"/>
                    </a:lnTo>
                    <a:lnTo>
                      <a:pt x="212" y="32"/>
                    </a:lnTo>
                    <a:lnTo>
                      <a:pt x="214" y="34"/>
                    </a:lnTo>
                    <a:lnTo>
                      <a:pt x="216" y="34"/>
                    </a:lnTo>
                    <a:lnTo>
                      <a:pt x="220" y="36"/>
                    </a:lnTo>
                    <a:lnTo>
                      <a:pt x="224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6" y="44"/>
                    </a:lnTo>
                    <a:lnTo>
                      <a:pt x="238" y="44"/>
                    </a:lnTo>
                    <a:lnTo>
                      <a:pt x="238" y="46"/>
                    </a:lnTo>
                    <a:lnTo>
                      <a:pt x="240" y="46"/>
                    </a:lnTo>
                    <a:lnTo>
                      <a:pt x="242" y="46"/>
                    </a:lnTo>
                    <a:lnTo>
                      <a:pt x="244" y="48"/>
                    </a:lnTo>
                    <a:lnTo>
                      <a:pt x="248" y="48"/>
                    </a:lnTo>
                    <a:lnTo>
                      <a:pt x="250" y="50"/>
                    </a:lnTo>
                    <a:lnTo>
                      <a:pt x="252" y="50"/>
                    </a:lnTo>
                    <a:lnTo>
                      <a:pt x="254" y="52"/>
                    </a:lnTo>
                    <a:lnTo>
                      <a:pt x="256" y="52"/>
                    </a:lnTo>
                    <a:lnTo>
                      <a:pt x="258" y="54"/>
                    </a:lnTo>
                    <a:close/>
                  </a:path>
                </a:pathLst>
              </a:custGeom>
              <a:solidFill>
                <a:srgbClr val="42526A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2" name="Freeform 70">
                <a:extLst>
                  <a:ext uri="{FF2B5EF4-FFF2-40B4-BE49-F238E27FC236}">
                    <a16:creationId xmlns:a16="http://schemas.microsoft.com/office/drawing/2014/main" id="{A685E6B6-F9A1-E9B1-8F2D-E30531816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563" y="763588"/>
                <a:ext cx="454025" cy="506413"/>
              </a:xfrm>
              <a:custGeom>
                <a:avLst/>
                <a:gdLst>
                  <a:gd name="T0" fmla="*/ 196 w 286"/>
                  <a:gd name="T1" fmla="*/ 6 h 319"/>
                  <a:gd name="T2" fmla="*/ 244 w 286"/>
                  <a:gd name="T3" fmla="*/ 8 h 319"/>
                  <a:gd name="T4" fmla="*/ 256 w 286"/>
                  <a:gd name="T5" fmla="*/ 14 h 319"/>
                  <a:gd name="T6" fmla="*/ 272 w 286"/>
                  <a:gd name="T7" fmla="*/ 40 h 319"/>
                  <a:gd name="T8" fmla="*/ 282 w 286"/>
                  <a:gd name="T9" fmla="*/ 58 h 319"/>
                  <a:gd name="T10" fmla="*/ 278 w 286"/>
                  <a:gd name="T11" fmla="*/ 73 h 319"/>
                  <a:gd name="T12" fmla="*/ 264 w 286"/>
                  <a:gd name="T13" fmla="*/ 85 h 319"/>
                  <a:gd name="T14" fmla="*/ 256 w 286"/>
                  <a:gd name="T15" fmla="*/ 97 h 319"/>
                  <a:gd name="T16" fmla="*/ 252 w 286"/>
                  <a:gd name="T17" fmla="*/ 111 h 319"/>
                  <a:gd name="T18" fmla="*/ 258 w 286"/>
                  <a:gd name="T19" fmla="*/ 123 h 319"/>
                  <a:gd name="T20" fmla="*/ 262 w 286"/>
                  <a:gd name="T21" fmla="*/ 133 h 319"/>
                  <a:gd name="T22" fmla="*/ 264 w 286"/>
                  <a:gd name="T23" fmla="*/ 149 h 319"/>
                  <a:gd name="T24" fmla="*/ 272 w 286"/>
                  <a:gd name="T25" fmla="*/ 159 h 319"/>
                  <a:gd name="T26" fmla="*/ 282 w 286"/>
                  <a:gd name="T27" fmla="*/ 169 h 319"/>
                  <a:gd name="T28" fmla="*/ 250 w 286"/>
                  <a:gd name="T29" fmla="*/ 199 h 319"/>
                  <a:gd name="T30" fmla="*/ 238 w 286"/>
                  <a:gd name="T31" fmla="*/ 213 h 319"/>
                  <a:gd name="T32" fmla="*/ 226 w 286"/>
                  <a:gd name="T33" fmla="*/ 227 h 319"/>
                  <a:gd name="T34" fmla="*/ 202 w 286"/>
                  <a:gd name="T35" fmla="*/ 249 h 319"/>
                  <a:gd name="T36" fmla="*/ 186 w 286"/>
                  <a:gd name="T37" fmla="*/ 267 h 319"/>
                  <a:gd name="T38" fmla="*/ 170 w 286"/>
                  <a:gd name="T39" fmla="*/ 283 h 319"/>
                  <a:gd name="T40" fmla="*/ 156 w 286"/>
                  <a:gd name="T41" fmla="*/ 295 h 319"/>
                  <a:gd name="T42" fmla="*/ 140 w 286"/>
                  <a:gd name="T43" fmla="*/ 307 h 319"/>
                  <a:gd name="T44" fmla="*/ 118 w 286"/>
                  <a:gd name="T45" fmla="*/ 315 h 319"/>
                  <a:gd name="T46" fmla="*/ 102 w 286"/>
                  <a:gd name="T47" fmla="*/ 309 h 319"/>
                  <a:gd name="T48" fmla="*/ 76 w 286"/>
                  <a:gd name="T49" fmla="*/ 297 h 319"/>
                  <a:gd name="T50" fmla="*/ 60 w 286"/>
                  <a:gd name="T51" fmla="*/ 291 h 319"/>
                  <a:gd name="T52" fmla="*/ 48 w 286"/>
                  <a:gd name="T53" fmla="*/ 285 h 319"/>
                  <a:gd name="T54" fmla="*/ 34 w 286"/>
                  <a:gd name="T55" fmla="*/ 279 h 319"/>
                  <a:gd name="T56" fmla="*/ 22 w 286"/>
                  <a:gd name="T57" fmla="*/ 275 h 319"/>
                  <a:gd name="T58" fmla="*/ 0 w 286"/>
                  <a:gd name="T59" fmla="*/ 263 h 319"/>
                  <a:gd name="T60" fmla="*/ 10 w 286"/>
                  <a:gd name="T61" fmla="*/ 243 h 319"/>
                  <a:gd name="T62" fmla="*/ 28 w 286"/>
                  <a:gd name="T63" fmla="*/ 239 h 319"/>
                  <a:gd name="T64" fmla="*/ 40 w 286"/>
                  <a:gd name="T65" fmla="*/ 243 h 319"/>
                  <a:gd name="T66" fmla="*/ 52 w 286"/>
                  <a:gd name="T67" fmla="*/ 237 h 319"/>
                  <a:gd name="T68" fmla="*/ 62 w 286"/>
                  <a:gd name="T69" fmla="*/ 229 h 319"/>
                  <a:gd name="T70" fmla="*/ 58 w 286"/>
                  <a:gd name="T71" fmla="*/ 221 h 319"/>
                  <a:gd name="T72" fmla="*/ 72 w 286"/>
                  <a:gd name="T73" fmla="*/ 211 h 319"/>
                  <a:gd name="T74" fmla="*/ 70 w 286"/>
                  <a:gd name="T75" fmla="*/ 197 h 319"/>
                  <a:gd name="T76" fmla="*/ 74 w 286"/>
                  <a:gd name="T77" fmla="*/ 185 h 319"/>
                  <a:gd name="T78" fmla="*/ 88 w 286"/>
                  <a:gd name="T79" fmla="*/ 181 h 319"/>
                  <a:gd name="T80" fmla="*/ 86 w 286"/>
                  <a:gd name="T81" fmla="*/ 173 h 319"/>
                  <a:gd name="T82" fmla="*/ 84 w 286"/>
                  <a:gd name="T83" fmla="*/ 167 h 319"/>
                  <a:gd name="T84" fmla="*/ 78 w 286"/>
                  <a:gd name="T85" fmla="*/ 171 h 319"/>
                  <a:gd name="T86" fmla="*/ 72 w 286"/>
                  <a:gd name="T87" fmla="*/ 151 h 319"/>
                  <a:gd name="T88" fmla="*/ 72 w 286"/>
                  <a:gd name="T89" fmla="*/ 141 h 319"/>
                  <a:gd name="T90" fmla="*/ 58 w 286"/>
                  <a:gd name="T91" fmla="*/ 129 h 319"/>
                  <a:gd name="T92" fmla="*/ 54 w 286"/>
                  <a:gd name="T93" fmla="*/ 119 h 319"/>
                  <a:gd name="T94" fmla="*/ 54 w 286"/>
                  <a:gd name="T95" fmla="*/ 105 h 319"/>
                  <a:gd name="T96" fmla="*/ 52 w 286"/>
                  <a:gd name="T97" fmla="*/ 97 h 319"/>
                  <a:gd name="T98" fmla="*/ 58 w 286"/>
                  <a:gd name="T99" fmla="*/ 85 h 319"/>
                  <a:gd name="T100" fmla="*/ 52 w 286"/>
                  <a:gd name="T101" fmla="*/ 73 h 319"/>
                  <a:gd name="T102" fmla="*/ 58 w 286"/>
                  <a:gd name="T103" fmla="*/ 63 h 319"/>
                  <a:gd name="T104" fmla="*/ 70 w 286"/>
                  <a:gd name="T105" fmla="*/ 58 h 319"/>
                  <a:gd name="T106" fmla="*/ 86 w 286"/>
                  <a:gd name="T107" fmla="*/ 40 h 319"/>
                  <a:gd name="T108" fmla="*/ 112 w 286"/>
                  <a:gd name="T109" fmla="*/ 40 h 319"/>
                  <a:gd name="T110" fmla="*/ 128 w 286"/>
                  <a:gd name="T111" fmla="*/ 22 h 319"/>
                  <a:gd name="T112" fmla="*/ 142 w 286"/>
                  <a:gd name="T113" fmla="*/ 6 h 319"/>
                  <a:gd name="T114" fmla="*/ 168 w 286"/>
                  <a:gd name="T115" fmla="*/ 6 h 319"/>
                  <a:gd name="T116" fmla="*/ 178 w 286"/>
                  <a:gd name="T11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6" h="319">
                    <a:moveTo>
                      <a:pt x="182" y="6"/>
                    </a:moveTo>
                    <a:lnTo>
                      <a:pt x="184" y="6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6" y="6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10" y="6"/>
                    </a:lnTo>
                    <a:lnTo>
                      <a:pt x="220" y="8"/>
                    </a:lnTo>
                    <a:lnTo>
                      <a:pt x="230" y="8"/>
                    </a:lnTo>
                    <a:lnTo>
                      <a:pt x="240" y="8"/>
                    </a:lnTo>
                    <a:lnTo>
                      <a:pt x="242" y="8"/>
                    </a:lnTo>
                    <a:lnTo>
                      <a:pt x="244" y="8"/>
                    </a:lnTo>
                    <a:lnTo>
                      <a:pt x="244" y="8"/>
                    </a:lnTo>
                    <a:lnTo>
                      <a:pt x="246" y="8"/>
                    </a:lnTo>
                    <a:lnTo>
                      <a:pt x="248" y="8"/>
                    </a:lnTo>
                    <a:lnTo>
                      <a:pt x="250" y="8"/>
                    </a:lnTo>
                    <a:lnTo>
                      <a:pt x="252" y="8"/>
                    </a:lnTo>
                    <a:lnTo>
                      <a:pt x="254" y="10"/>
                    </a:lnTo>
                    <a:lnTo>
                      <a:pt x="254" y="14"/>
                    </a:lnTo>
                    <a:lnTo>
                      <a:pt x="256" y="14"/>
                    </a:lnTo>
                    <a:lnTo>
                      <a:pt x="256" y="16"/>
                    </a:lnTo>
                    <a:lnTo>
                      <a:pt x="258" y="18"/>
                    </a:lnTo>
                    <a:lnTo>
                      <a:pt x="260" y="22"/>
                    </a:lnTo>
                    <a:lnTo>
                      <a:pt x="264" y="30"/>
                    </a:lnTo>
                    <a:lnTo>
                      <a:pt x="268" y="34"/>
                    </a:lnTo>
                    <a:lnTo>
                      <a:pt x="270" y="36"/>
                    </a:lnTo>
                    <a:lnTo>
                      <a:pt x="270" y="38"/>
                    </a:lnTo>
                    <a:lnTo>
                      <a:pt x="272" y="40"/>
                    </a:lnTo>
                    <a:lnTo>
                      <a:pt x="274" y="44"/>
                    </a:lnTo>
                    <a:lnTo>
                      <a:pt x="274" y="46"/>
                    </a:lnTo>
                    <a:lnTo>
                      <a:pt x="276" y="46"/>
                    </a:lnTo>
                    <a:lnTo>
                      <a:pt x="276" y="48"/>
                    </a:lnTo>
                    <a:lnTo>
                      <a:pt x="278" y="52"/>
                    </a:lnTo>
                    <a:lnTo>
                      <a:pt x="280" y="54"/>
                    </a:lnTo>
                    <a:lnTo>
                      <a:pt x="282" y="56"/>
                    </a:lnTo>
                    <a:lnTo>
                      <a:pt x="282" y="58"/>
                    </a:lnTo>
                    <a:lnTo>
                      <a:pt x="284" y="61"/>
                    </a:lnTo>
                    <a:lnTo>
                      <a:pt x="284" y="63"/>
                    </a:lnTo>
                    <a:lnTo>
                      <a:pt x="286" y="63"/>
                    </a:lnTo>
                    <a:lnTo>
                      <a:pt x="284" y="65"/>
                    </a:lnTo>
                    <a:lnTo>
                      <a:pt x="284" y="67"/>
                    </a:lnTo>
                    <a:lnTo>
                      <a:pt x="282" y="67"/>
                    </a:lnTo>
                    <a:lnTo>
                      <a:pt x="280" y="71"/>
                    </a:lnTo>
                    <a:lnTo>
                      <a:pt x="278" y="73"/>
                    </a:lnTo>
                    <a:lnTo>
                      <a:pt x="278" y="75"/>
                    </a:lnTo>
                    <a:lnTo>
                      <a:pt x="272" y="77"/>
                    </a:lnTo>
                    <a:lnTo>
                      <a:pt x="268" y="77"/>
                    </a:lnTo>
                    <a:lnTo>
                      <a:pt x="268" y="79"/>
                    </a:lnTo>
                    <a:lnTo>
                      <a:pt x="266" y="81"/>
                    </a:lnTo>
                    <a:lnTo>
                      <a:pt x="266" y="83"/>
                    </a:lnTo>
                    <a:lnTo>
                      <a:pt x="266" y="85"/>
                    </a:lnTo>
                    <a:lnTo>
                      <a:pt x="264" y="85"/>
                    </a:lnTo>
                    <a:lnTo>
                      <a:pt x="262" y="85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58" y="87"/>
                    </a:lnTo>
                    <a:lnTo>
                      <a:pt x="258" y="89"/>
                    </a:lnTo>
                    <a:lnTo>
                      <a:pt x="256" y="93"/>
                    </a:lnTo>
                    <a:lnTo>
                      <a:pt x="256" y="95"/>
                    </a:lnTo>
                    <a:lnTo>
                      <a:pt x="256" y="97"/>
                    </a:lnTo>
                    <a:lnTo>
                      <a:pt x="256" y="99"/>
                    </a:lnTo>
                    <a:lnTo>
                      <a:pt x="256" y="101"/>
                    </a:lnTo>
                    <a:lnTo>
                      <a:pt x="256" y="103"/>
                    </a:lnTo>
                    <a:lnTo>
                      <a:pt x="256" y="105"/>
                    </a:lnTo>
                    <a:lnTo>
                      <a:pt x="254" y="105"/>
                    </a:lnTo>
                    <a:lnTo>
                      <a:pt x="254" y="107"/>
                    </a:lnTo>
                    <a:lnTo>
                      <a:pt x="254" y="109"/>
                    </a:lnTo>
                    <a:lnTo>
                      <a:pt x="252" y="111"/>
                    </a:lnTo>
                    <a:lnTo>
                      <a:pt x="252" y="113"/>
                    </a:lnTo>
                    <a:lnTo>
                      <a:pt x="250" y="113"/>
                    </a:lnTo>
                    <a:lnTo>
                      <a:pt x="250" y="115"/>
                    </a:lnTo>
                    <a:lnTo>
                      <a:pt x="252" y="117"/>
                    </a:lnTo>
                    <a:lnTo>
                      <a:pt x="252" y="119"/>
                    </a:lnTo>
                    <a:lnTo>
                      <a:pt x="254" y="121"/>
                    </a:lnTo>
                    <a:lnTo>
                      <a:pt x="256" y="123"/>
                    </a:lnTo>
                    <a:lnTo>
                      <a:pt x="258" y="123"/>
                    </a:lnTo>
                    <a:lnTo>
                      <a:pt x="258" y="125"/>
                    </a:lnTo>
                    <a:lnTo>
                      <a:pt x="260" y="125"/>
                    </a:lnTo>
                    <a:lnTo>
                      <a:pt x="260" y="127"/>
                    </a:lnTo>
                    <a:lnTo>
                      <a:pt x="262" y="127"/>
                    </a:lnTo>
                    <a:lnTo>
                      <a:pt x="262" y="129"/>
                    </a:lnTo>
                    <a:lnTo>
                      <a:pt x="262" y="131"/>
                    </a:lnTo>
                    <a:lnTo>
                      <a:pt x="262" y="133"/>
                    </a:lnTo>
                    <a:lnTo>
                      <a:pt x="262" y="133"/>
                    </a:lnTo>
                    <a:lnTo>
                      <a:pt x="264" y="135"/>
                    </a:lnTo>
                    <a:lnTo>
                      <a:pt x="264" y="137"/>
                    </a:lnTo>
                    <a:lnTo>
                      <a:pt x="264" y="141"/>
                    </a:lnTo>
                    <a:lnTo>
                      <a:pt x="262" y="143"/>
                    </a:lnTo>
                    <a:lnTo>
                      <a:pt x="262" y="145"/>
                    </a:lnTo>
                    <a:lnTo>
                      <a:pt x="262" y="147"/>
                    </a:lnTo>
                    <a:lnTo>
                      <a:pt x="264" y="147"/>
                    </a:lnTo>
                    <a:lnTo>
                      <a:pt x="264" y="149"/>
                    </a:lnTo>
                    <a:lnTo>
                      <a:pt x="264" y="151"/>
                    </a:lnTo>
                    <a:lnTo>
                      <a:pt x="266" y="151"/>
                    </a:lnTo>
                    <a:lnTo>
                      <a:pt x="266" y="153"/>
                    </a:lnTo>
                    <a:lnTo>
                      <a:pt x="268" y="153"/>
                    </a:lnTo>
                    <a:lnTo>
                      <a:pt x="268" y="155"/>
                    </a:lnTo>
                    <a:lnTo>
                      <a:pt x="270" y="157"/>
                    </a:lnTo>
                    <a:lnTo>
                      <a:pt x="272" y="157"/>
                    </a:lnTo>
                    <a:lnTo>
                      <a:pt x="272" y="159"/>
                    </a:lnTo>
                    <a:lnTo>
                      <a:pt x="274" y="159"/>
                    </a:lnTo>
                    <a:lnTo>
                      <a:pt x="276" y="159"/>
                    </a:lnTo>
                    <a:lnTo>
                      <a:pt x="278" y="159"/>
                    </a:lnTo>
                    <a:lnTo>
                      <a:pt x="280" y="161"/>
                    </a:lnTo>
                    <a:lnTo>
                      <a:pt x="278" y="163"/>
                    </a:lnTo>
                    <a:lnTo>
                      <a:pt x="280" y="165"/>
                    </a:lnTo>
                    <a:lnTo>
                      <a:pt x="280" y="167"/>
                    </a:lnTo>
                    <a:lnTo>
                      <a:pt x="282" y="169"/>
                    </a:lnTo>
                    <a:lnTo>
                      <a:pt x="280" y="171"/>
                    </a:lnTo>
                    <a:lnTo>
                      <a:pt x="278" y="171"/>
                    </a:lnTo>
                    <a:lnTo>
                      <a:pt x="276" y="175"/>
                    </a:lnTo>
                    <a:lnTo>
                      <a:pt x="274" y="177"/>
                    </a:lnTo>
                    <a:lnTo>
                      <a:pt x="268" y="181"/>
                    </a:lnTo>
                    <a:lnTo>
                      <a:pt x="260" y="189"/>
                    </a:lnTo>
                    <a:lnTo>
                      <a:pt x="256" y="193"/>
                    </a:lnTo>
                    <a:lnTo>
                      <a:pt x="250" y="199"/>
                    </a:lnTo>
                    <a:lnTo>
                      <a:pt x="248" y="201"/>
                    </a:lnTo>
                    <a:lnTo>
                      <a:pt x="248" y="203"/>
                    </a:lnTo>
                    <a:lnTo>
                      <a:pt x="244" y="205"/>
                    </a:lnTo>
                    <a:lnTo>
                      <a:pt x="242" y="209"/>
                    </a:lnTo>
                    <a:lnTo>
                      <a:pt x="242" y="211"/>
                    </a:lnTo>
                    <a:lnTo>
                      <a:pt x="240" y="211"/>
                    </a:lnTo>
                    <a:lnTo>
                      <a:pt x="240" y="213"/>
                    </a:lnTo>
                    <a:lnTo>
                      <a:pt x="238" y="213"/>
                    </a:lnTo>
                    <a:lnTo>
                      <a:pt x="238" y="215"/>
                    </a:lnTo>
                    <a:lnTo>
                      <a:pt x="236" y="215"/>
                    </a:lnTo>
                    <a:lnTo>
                      <a:pt x="234" y="217"/>
                    </a:lnTo>
                    <a:lnTo>
                      <a:pt x="234" y="219"/>
                    </a:lnTo>
                    <a:lnTo>
                      <a:pt x="232" y="219"/>
                    </a:lnTo>
                    <a:lnTo>
                      <a:pt x="228" y="223"/>
                    </a:lnTo>
                    <a:lnTo>
                      <a:pt x="226" y="225"/>
                    </a:lnTo>
                    <a:lnTo>
                      <a:pt x="226" y="227"/>
                    </a:lnTo>
                    <a:lnTo>
                      <a:pt x="222" y="229"/>
                    </a:lnTo>
                    <a:lnTo>
                      <a:pt x="220" y="231"/>
                    </a:lnTo>
                    <a:lnTo>
                      <a:pt x="218" y="233"/>
                    </a:lnTo>
                    <a:lnTo>
                      <a:pt x="212" y="239"/>
                    </a:lnTo>
                    <a:lnTo>
                      <a:pt x="206" y="243"/>
                    </a:lnTo>
                    <a:lnTo>
                      <a:pt x="206" y="245"/>
                    </a:lnTo>
                    <a:lnTo>
                      <a:pt x="204" y="247"/>
                    </a:lnTo>
                    <a:lnTo>
                      <a:pt x="202" y="249"/>
                    </a:lnTo>
                    <a:lnTo>
                      <a:pt x="200" y="251"/>
                    </a:lnTo>
                    <a:lnTo>
                      <a:pt x="198" y="253"/>
                    </a:lnTo>
                    <a:lnTo>
                      <a:pt x="196" y="255"/>
                    </a:lnTo>
                    <a:lnTo>
                      <a:pt x="196" y="255"/>
                    </a:lnTo>
                    <a:lnTo>
                      <a:pt x="196" y="257"/>
                    </a:lnTo>
                    <a:lnTo>
                      <a:pt x="194" y="259"/>
                    </a:lnTo>
                    <a:lnTo>
                      <a:pt x="188" y="265"/>
                    </a:lnTo>
                    <a:lnTo>
                      <a:pt x="186" y="267"/>
                    </a:lnTo>
                    <a:lnTo>
                      <a:pt x="184" y="269"/>
                    </a:lnTo>
                    <a:lnTo>
                      <a:pt x="182" y="271"/>
                    </a:lnTo>
                    <a:lnTo>
                      <a:pt x="182" y="273"/>
                    </a:lnTo>
                    <a:lnTo>
                      <a:pt x="178" y="275"/>
                    </a:lnTo>
                    <a:lnTo>
                      <a:pt x="178" y="277"/>
                    </a:lnTo>
                    <a:lnTo>
                      <a:pt x="174" y="277"/>
                    </a:lnTo>
                    <a:lnTo>
                      <a:pt x="170" y="281"/>
                    </a:lnTo>
                    <a:lnTo>
                      <a:pt x="170" y="283"/>
                    </a:lnTo>
                    <a:lnTo>
                      <a:pt x="168" y="283"/>
                    </a:lnTo>
                    <a:lnTo>
                      <a:pt x="168" y="285"/>
                    </a:lnTo>
                    <a:lnTo>
                      <a:pt x="166" y="285"/>
                    </a:lnTo>
                    <a:lnTo>
                      <a:pt x="166" y="287"/>
                    </a:lnTo>
                    <a:lnTo>
                      <a:pt x="164" y="287"/>
                    </a:lnTo>
                    <a:lnTo>
                      <a:pt x="162" y="289"/>
                    </a:lnTo>
                    <a:lnTo>
                      <a:pt x="158" y="295"/>
                    </a:lnTo>
                    <a:lnTo>
                      <a:pt x="156" y="295"/>
                    </a:lnTo>
                    <a:lnTo>
                      <a:pt x="156" y="297"/>
                    </a:lnTo>
                    <a:lnTo>
                      <a:pt x="154" y="297"/>
                    </a:lnTo>
                    <a:lnTo>
                      <a:pt x="152" y="299"/>
                    </a:lnTo>
                    <a:lnTo>
                      <a:pt x="150" y="301"/>
                    </a:lnTo>
                    <a:lnTo>
                      <a:pt x="148" y="301"/>
                    </a:lnTo>
                    <a:lnTo>
                      <a:pt x="148" y="303"/>
                    </a:lnTo>
                    <a:lnTo>
                      <a:pt x="142" y="307"/>
                    </a:lnTo>
                    <a:lnTo>
                      <a:pt x="140" y="307"/>
                    </a:lnTo>
                    <a:lnTo>
                      <a:pt x="136" y="311"/>
                    </a:lnTo>
                    <a:lnTo>
                      <a:pt x="134" y="313"/>
                    </a:lnTo>
                    <a:lnTo>
                      <a:pt x="132" y="315"/>
                    </a:lnTo>
                    <a:lnTo>
                      <a:pt x="126" y="319"/>
                    </a:lnTo>
                    <a:lnTo>
                      <a:pt x="124" y="319"/>
                    </a:lnTo>
                    <a:lnTo>
                      <a:pt x="122" y="317"/>
                    </a:lnTo>
                    <a:lnTo>
                      <a:pt x="120" y="317"/>
                    </a:lnTo>
                    <a:lnTo>
                      <a:pt x="118" y="315"/>
                    </a:lnTo>
                    <a:lnTo>
                      <a:pt x="116" y="315"/>
                    </a:lnTo>
                    <a:lnTo>
                      <a:pt x="114" y="313"/>
                    </a:lnTo>
                    <a:lnTo>
                      <a:pt x="110" y="313"/>
                    </a:lnTo>
                    <a:lnTo>
                      <a:pt x="108" y="311"/>
                    </a:lnTo>
                    <a:lnTo>
                      <a:pt x="106" y="311"/>
                    </a:lnTo>
                    <a:lnTo>
                      <a:pt x="104" y="311"/>
                    </a:lnTo>
                    <a:lnTo>
                      <a:pt x="104" y="309"/>
                    </a:lnTo>
                    <a:lnTo>
                      <a:pt x="102" y="309"/>
                    </a:lnTo>
                    <a:lnTo>
                      <a:pt x="96" y="305"/>
                    </a:lnTo>
                    <a:lnTo>
                      <a:pt x="94" y="305"/>
                    </a:lnTo>
                    <a:lnTo>
                      <a:pt x="90" y="303"/>
                    </a:lnTo>
                    <a:lnTo>
                      <a:pt x="86" y="301"/>
                    </a:lnTo>
                    <a:lnTo>
                      <a:pt x="82" y="299"/>
                    </a:lnTo>
                    <a:lnTo>
                      <a:pt x="80" y="299"/>
                    </a:lnTo>
                    <a:lnTo>
                      <a:pt x="78" y="297"/>
                    </a:lnTo>
                    <a:lnTo>
                      <a:pt x="76" y="297"/>
                    </a:lnTo>
                    <a:lnTo>
                      <a:pt x="74" y="297"/>
                    </a:lnTo>
                    <a:lnTo>
                      <a:pt x="74" y="295"/>
                    </a:lnTo>
                    <a:lnTo>
                      <a:pt x="72" y="295"/>
                    </a:lnTo>
                    <a:lnTo>
                      <a:pt x="66" y="293"/>
                    </a:lnTo>
                    <a:lnTo>
                      <a:pt x="64" y="293"/>
                    </a:lnTo>
                    <a:lnTo>
                      <a:pt x="64" y="291"/>
                    </a:lnTo>
                    <a:lnTo>
                      <a:pt x="62" y="291"/>
                    </a:lnTo>
                    <a:lnTo>
                      <a:pt x="60" y="291"/>
                    </a:lnTo>
                    <a:lnTo>
                      <a:pt x="60" y="289"/>
                    </a:lnTo>
                    <a:lnTo>
                      <a:pt x="58" y="289"/>
                    </a:lnTo>
                    <a:lnTo>
                      <a:pt x="56" y="289"/>
                    </a:lnTo>
                    <a:lnTo>
                      <a:pt x="54" y="287"/>
                    </a:lnTo>
                    <a:lnTo>
                      <a:pt x="52" y="287"/>
                    </a:lnTo>
                    <a:lnTo>
                      <a:pt x="52" y="285"/>
                    </a:lnTo>
                    <a:lnTo>
                      <a:pt x="50" y="285"/>
                    </a:lnTo>
                    <a:lnTo>
                      <a:pt x="48" y="285"/>
                    </a:lnTo>
                    <a:lnTo>
                      <a:pt x="48" y="283"/>
                    </a:lnTo>
                    <a:lnTo>
                      <a:pt x="46" y="283"/>
                    </a:lnTo>
                    <a:lnTo>
                      <a:pt x="44" y="283"/>
                    </a:lnTo>
                    <a:lnTo>
                      <a:pt x="42" y="281"/>
                    </a:lnTo>
                    <a:lnTo>
                      <a:pt x="40" y="281"/>
                    </a:lnTo>
                    <a:lnTo>
                      <a:pt x="38" y="279"/>
                    </a:lnTo>
                    <a:lnTo>
                      <a:pt x="36" y="279"/>
                    </a:lnTo>
                    <a:lnTo>
                      <a:pt x="34" y="279"/>
                    </a:lnTo>
                    <a:lnTo>
                      <a:pt x="34" y="277"/>
                    </a:lnTo>
                    <a:lnTo>
                      <a:pt x="32" y="277"/>
                    </a:lnTo>
                    <a:lnTo>
                      <a:pt x="30" y="277"/>
                    </a:lnTo>
                    <a:lnTo>
                      <a:pt x="30" y="277"/>
                    </a:lnTo>
                    <a:lnTo>
                      <a:pt x="28" y="277"/>
                    </a:lnTo>
                    <a:lnTo>
                      <a:pt x="26" y="277"/>
                    </a:lnTo>
                    <a:lnTo>
                      <a:pt x="24" y="275"/>
                    </a:lnTo>
                    <a:lnTo>
                      <a:pt x="22" y="275"/>
                    </a:lnTo>
                    <a:lnTo>
                      <a:pt x="18" y="273"/>
                    </a:lnTo>
                    <a:lnTo>
                      <a:pt x="16" y="273"/>
                    </a:lnTo>
                    <a:lnTo>
                      <a:pt x="14" y="271"/>
                    </a:lnTo>
                    <a:lnTo>
                      <a:pt x="12" y="271"/>
                    </a:lnTo>
                    <a:lnTo>
                      <a:pt x="10" y="269"/>
                    </a:lnTo>
                    <a:lnTo>
                      <a:pt x="6" y="267"/>
                    </a:lnTo>
                    <a:lnTo>
                      <a:pt x="2" y="265"/>
                    </a:lnTo>
                    <a:lnTo>
                      <a:pt x="0" y="263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4" y="257"/>
                    </a:lnTo>
                    <a:lnTo>
                      <a:pt x="4" y="253"/>
                    </a:lnTo>
                    <a:lnTo>
                      <a:pt x="4" y="249"/>
                    </a:lnTo>
                    <a:lnTo>
                      <a:pt x="4" y="247"/>
                    </a:lnTo>
                    <a:lnTo>
                      <a:pt x="6" y="245"/>
                    </a:lnTo>
                    <a:lnTo>
                      <a:pt x="10" y="243"/>
                    </a:lnTo>
                    <a:lnTo>
                      <a:pt x="12" y="245"/>
                    </a:lnTo>
                    <a:lnTo>
                      <a:pt x="14" y="243"/>
                    </a:lnTo>
                    <a:lnTo>
                      <a:pt x="16" y="243"/>
                    </a:lnTo>
                    <a:lnTo>
                      <a:pt x="18" y="241"/>
                    </a:lnTo>
                    <a:lnTo>
                      <a:pt x="20" y="241"/>
                    </a:lnTo>
                    <a:lnTo>
                      <a:pt x="24" y="239"/>
                    </a:lnTo>
                    <a:lnTo>
                      <a:pt x="26" y="239"/>
                    </a:lnTo>
                    <a:lnTo>
                      <a:pt x="28" y="239"/>
                    </a:lnTo>
                    <a:lnTo>
                      <a:pt x="30" y="247"/>
                    </a:lnTo>
                    <a:lnTo>
                      <a:pt x="32" y="247"/>
                    </a:lnTo>
                    <a:lnTo>
                      <a:pt x="34" y="247"/>
                    </a:lnTo>
                    <a:lnTo>
                      <a:pt x="36" y="247"/>
                    </a:lnTo>
                    <a:lnTo>
                      <a:pt x="38" y="247"/>
                    </a:lnTo>
                    <a:lnTo>
                      <a:pt x="38" y="245"/>
                    </a:lnTo>
                    <a:lnTo>
                      <a:pt x="40" y="245"/>
                    </a:lnTo>
                    <a:lnTo>
                      <a:pt x="40" y="243"/>
                    </a:lnTo>
                    <a:lnTo>
                      <a:pt x="42" y="243"/>
                    </a:lnTo>
                    <a:lnTo>
                      <a:pt x="44" y="245"/>
                    </a:lnTo>
                    <a:lnTo>
                      <a:pt x="46" y="245"/>
                    </a:lnTo>
                    <a:lnTo>
                      <a:pt x="48" y="245"/>
                    </a:lnTo>
                    <a:lnTo>
                      <a:pt x="50" y="243"/>
                    </a:lnTo>
                    <a:lnTo>
                      <a:pt x="52" y="241"/>
                    </a:lnTo>
                    <a:lnTo>
                      <a:pt x="52" y="239"/>
                    </a:lnTo>
                    <a:lnTo>
                      <a:pt x="52" y="237"/>
                    </a:lnTo>
                    <a:lnTo>
                      <a:pt x="52" y="235"/>
                    </a:lnTo>
                    <a:lnTo>
                      <a:pt x="54" y="233"/>
                    </a:lnTo>
                    <a:lnTo>
                      <a:pt x="54" y="231"/>
                    </a:lnTo>
                    <a:lnTo>
                      <a:pt x="54" y="229"/>
                    </a:lnTo>
                    <a:lnTo>
                      <a:pt x="56" y="229"/>
                    </a:lnTo>
                    <a:lnTo>
                      <a:pt x="58" y="229"/>
                    </a:lnTo>
                    <a:lnTo>
                      <a:pt x="60" y="229"/>
                    </a:lnTo>
                    <a:lnTo>
                      <a:pt x="62" y="229"/>
                    </a:lnTo>
                    <a:lnTo>
                      <a:pt x="62" y="229"/>
                    </a:lnTo>
                    <a:lnTo>
                      <a:pt x="62" y="227"/>
                    </a:lnTo>
                    <a:lnTo>
                      <a:pt x="64" y="227"/>
                    </a:lnTo>
                    <a:lnTo>
                      <a:pt x="64" y="225"/>
                    </a:lnTo>
                    <a:lnTo>
                      <a:pt x="62" y="225"/>
                    </a:lnTo>
                    <a:lnTo>
                      <a:pt x="60" y="225"/>
                    </a:lnTo>
                    <a:lnTo>
                      <a:pt x="60" y="223"/>
                    </a:lnTo>
                    <a:lnTo>
                      <a:pt x="58" y="221"/>
                    </a:lnTo>
                    <a:lnTo>
                      <a:pt x="60" y="219"/>
                    </a:lnTo>
                    <a:lnTo>
                      <a:pt x="62" y="219"/>
                    </a:lnTo>
                    <a:lnTo>
                      <a:pt x="64" y="217"/>
                    </a:lnTo>
                    <a:lnTo>
                      <a:pt x="66" y="217"/>
                    </a:lnTo>
                    <a:lnTo>
                      <a:pt x="66" y="215"/>
                    </a:lnTo>
                    <a:lnTo>
                      <a:pt x="68" y="215"/>
                    </a:lnTo>
                    <a:lnTo>
                      <a:pt x="70" y="213"/>
                    </a:lnTo>
                    <a:lnTo>
                      <a:pt x="72" y="211"/>
                    </a:lnTo>
                    <a:lnTo>
                      <a:pt x="74" y="211"/>
                    </a:lnTo>
                    <a:lnTo>
                      <a:pt x="74" y="209"/>
                    </a:lnTo>
                    <a:lnTo>
                      <a:pt x="74" y="207"/>
                    </a:lnTo>
                    <a:lnTo>
                      <a:pt x="74" y="205"/>
                    </a:lnTo>
                    <a:lnTo>
                      <a:pt x="72" y="203"/>
                    </a:lnTo>
                    <a:lnTo>
                      <a:pt x="72" y="201"/>
                    </a:lnTo>
                    <a:lnTo>
                      <a:pt x="70" y="199"/>
                    </a:lnTo>
                    <a:lnTo>
                      <a:pt x="70" y="197"/>
                    </a:lnTo>
                    <a:lnTo>
                      <a:pt x="72" y="197"/>
                    </a:lnTo>
                    <a:lnTo>
                      <a:pt x="72" y="195"/>
                    </a:lnTo>
                    <a:lnTo>
                      <a:pt x="72" y="193"/>
                    </a:lnTo>
                    <a:lnTo>
                      <a:pt x="72" y="191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72" y="187"/>
                    </a:lnTo>
                    <a:lnTo>
                      <a:pt x="74" y="185"/>
                    </a:lnTo>
                    <a:lnTo>
                      <a:pt x="76" y="185"/>
                    </a:lnTo>
                    <a:lnTo>
                      <a:pt x="78" y="183"/>
                    </a:lnTo>
                    <a:lnTo>
                      <a:pt x="80" y="183"/>
                    </a:lnTo>
                    <a:lnTo>
                      <a:pt x="82" y="181"/>
                    </a:lnTo>
                    <a:lnTo>
                      <a:pt x="84" y="181"/>
                    </a:lnTo>
                    <a:lnTo>
                      <a:pt x="84" y="181"/>
                    </a:lnTo>
                    <a:lnTo>
                      <a:pt x="86" y="181"/>
                    </a:lnTo>
                    <a:lnTo>
                      <a:pt x="88" y="181"/>
                    </a:lnTo>
                    <a:lnTo>
                      <a:pt x="88" y="179"/>
                    </a:lnTo>
                    <a:lnTo>
                      <a:pt x="90" y="177"/>
                    </a:lnTo>
                    <a:lnTo>
                      <a:pt x="88" y="175"/>
                    </a:lnTo>
                    <a:lnTo>
                      <a:pt x="88" y="173"/>
                    </a:lnTo>
                    <a:lnTo>
                      <a:pt x="86" y="173"/>
                    </a:lnTo>
                    <a:lnTo>
                      <a:pt x="86" y="171"/>
                    </a:lnTo>
                    <a:lnTo>
                      <a:pt x="84" y="173"/>
                    </a:lnTo>
                    <a:lnTo>
                      <a:pt x="86" y="173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4" y="173"/>
                    </a:lnTo>
                    <a:lnTo>
                      <a:pt x="82" y="171"/>
                    </a:lnTo>
                    <a:lnTo>
                      <a:pt x="82" y="169"/>
                    </a:lnTo>
                    <a:lnTo>
                      <a:pt x="84" y="167"/>
                    </a:lnTo>
                    <a:lnTo>
                      <a:pt x="86" y="167"/>
                    </a:lnTo>
                    <a:lnTo>
                      <a:pt x="84" y="165"/>
                    </a:lnTo>
                    <a:lnTo>
                      <a:pt x="82" y="165"/>
                    </a:lnTo>
                    <a:lnTo>
                      <a:pt x="80" y="165"/>
                    </a:lnTo>
                    <a:lnTo>
                      <a:pt x="80" y="167"/>
                    </a:lnTo>
                    <a:lnTo>
                      <a:pt x="80" y="169"/>
                    </a:lnTo>
                    <a:lnTo>
                      <a:pt x="80" y="171"/>
                    </a:lnTo>
                    <a:lnTo>
                      <a:pt x="78" y="171"/>
                    </a:lnTo>
                    <a:lnTo>
                      <a:pt x="80" y="171"/>
                    </a:lnTo>
                    <a:lnTo>
                      <a:pt x="78" y="169"/>
                    </a:lnTo>
                    <a:lnTo>
                      <a:pt x="78" y="165"/>
                    </a:lnTo>
                    <a:lnTo>
                      <a:pt x="76" y="161"/>
                    </a:lnTo>
                    <a:lnTo>
                      <a:pt x="76" y="157"/>
                    </a:lnTo>
                    <a:lnTo>
                      <a:pt x="74" y="155"/>
                    </a:lnTo>
                    <a:lnTo>
                      <a:pt x="74" y="153"/>
                    </a:lnTo>
                    <a:lnTo>
                      <a:pt x="72" y="151"/>
                    </a:lnTo>
                    <a:lnTo>
                      <a:pt x="72" y="149"/>
                    </a:lnTo>
                    <a:lnTo>
                      <a:pt x="72" y="147"/>
                    </a:lnTo>
                    <a:lnTo>
                      <a:pt x="74" y="145"/>
                    </a:lnTo>
                    <a:lnTo>
                      <a:pt x="76" y="145"/>
                    </a:lnTo>
                    <a:lnTo>
                      <a:pt x="76" y="143"/>
                    </a:lnTo>
                    <a:lnTo>
                      <a:pt x="76" y="141"/>
                    </a:lnTo>
                    <a:lnTo>
                      <a:pt x="74" y="141"/>
                    </a:lnTo>
                    <a:lnTo>
                      <a:pt x="72" y="141"/>
                    </a:lnTo>
                    <a:lnTo>
                      <a:pt x="72" y="139"/>
                    </a:lnTo>
                    <a:lnTo>
                      <a:pt x="70" y="139"/>
                    </a:lnTo>
                    <a:lnTo>
                      <a:pt x="68" y="137"/>
                    </a:lnTo>
                    <a:lnTo>
                      <a:pt x="68" y="133"/>
                    </a:lnTo>
                    <a:lnTo>
                      <a:pt x="66" y="133"/>
                    </a:lnTo>
                    <a:lnTo>
                      <a:pt x="64" y="133"/>
                    </a:lnTo>
                    <a:lnTo>
                      <a:pt x="62" y="133"/>
                    </a:lnTo>
                    <a:lnTo>
                      <a:pt x="58" y="129"/>
                    </a:lnTo>
                    <a:lnTo>
                      <a:pt x="58" y="127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6" y="121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6" y="117"/>
                    </a:lnTo>
                    <a:lnTo>
                      <a:pt x="56" y="115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4" y="109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4" y="101"/>
                    </a:lnTo>
                    <a:lnTo>
                      <a:pt x="54" y="103"/>
                    </a:lnTo>
                    <a:lnTo>
                      <a:pt x="52" y="103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2" y="99"/>
                    </a:lnTo>
                    <a:lnTo>
                      <a:pt x="52" y="97"/>
                    </a:lnTo>
                    <a:lnTo>
                      <a:pt x="54" y="95"/>
                    </a:lnTo>
                    <a:lnTo>
                      <a:pt x="56" y="93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2" y="75"/>
                    </a:lnTo>
                    <a:lnTo>
                      <a:pt x="52" y="73"/>
                    </a:lnTo>
                    <a:lnTo>
                      <a:pt x="54" y="75"/>
                    </a:lnTo>
                    <a:lnTo>
                      <a:pt x="54" y="73"/>
                    </a:lnTo>
                    <a:lnTo>
                      <a:pt x="56" y="73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60" y="69"/>
                    </a:lnTo>
                    <a:lnTo>
                      <a:pt x="58" y="65"/>
                    </a:lnTo>
                    <a:lnTo>
                      <a:pt x="58" y="63"/>
                    </a:lnTo>
                    <a:lnTo>
                      <a:pt x="60" y="63"/>
                    </a:lnTo>
                    <a:lnTo>
                      <a:pt x="62" y="63"/>
                    </a:lnTo>
                    <a:lnTo>
                      <a:pt x="62" y="61"/>
                    </a:lnTo>
                    <a:lnTo>
                      <a:pt x="64" y="61"/>
                    </a:lnTo>
                    <a:lnTo>
                      <a:pt x="66" y="61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6" y="54"/>
                    </a:lnTo>
                    <a:lnTo>
                      <a:pt x="78" y="52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92" y="48"/>
                    </a:lnTo>
                    <a:lnTo>
                      <a:pt x="92" y="40"/>
                    </a:lnTo>
                    <a:lnTo>
                      <a:pt x="90" y="40"/>
                    </a:lnTo>
                    <a:lnTo>
                      <a:pt x="86" y="40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92" y="34"/>
                    </a:lnTo>
                    <a:lnTo>
                      <a:pt x="100" y="34"/>
                    </a:lnTo>
                    <a:lnTo>
                      <a:pt x="100" y="40"/>
                    </a:lnTo>
                    <a:lnTo>
                      <a:pt x="100" y="40"/>
                    </a:lnTo>
                    <a:lnTo>
                      <a:pt x="104" y="40"/>
                    </a:lnTo>
                    <a:lnTo>
                      <a:pt x="112" y="40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20" y="28"/>
                    </a:lnTo>
                    <a:lnTo>
                      <a:pt x="122" y="28"/>
                    </a:lnTo>
                    <a:lnTo>
                      <a:pt x="126" y="26"/>
                    </a:lnTo>
                    <a:lnTo>
                      <a:pt x="128" y="22"/>
                    </a:lnTo>
                    <a:lnTo>
                      <a:pt x="130" y="22"/>
                    </a:lnTo>
                    <a:lnTo>
                      <a:pt x="134" y="18"/>
                    </a:lnTo>
                    <a:lnTo>
                      <a:pt x="138" y="16"/>
                    </a:lnTo>
                    <a:lnTo>
                      <a:pt x="138" y="14"/>
                    </a:lnTo>
                    <a:lnTo>
                      <a:pt x="142" y="12"/>
                    </a:lnTo>
                    <a:lnTo>
                      <a:pt x="142" y="10"/>
                    </a:lnTo>
                    <a:lnTo>
                      <a:pt x="142" y="8"/>
                    </a:lnTo>
                    <a:lnTo>
                      <a:pt x="142" y="6"/>
                    </a:lnTo>
                    <a:lnTo>
                      <a:pt x="146" y="6"/>
                    </a:lnTo>
                    <a:lnTo>
                      <a:pt x="148" y="6"/>
                    </a:lnTo>
                    <a:lnTo>
                      <a:pt x="148" y="6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6" y="6"/>
                    </a:lnTo>
                    <a:lnTo>
                      <a:pt x="158" y="6"/>
                    </a:lnTo>
                    <a:lnTo>
                      <a:pt x="168" y="6"/>
                    </a:lnTo>
                    <a:lnTo>
                      <a:pt x="170" y="6"/>
                    </a:lnTo>
                    <a:lnTo>
                      <a:pt x="172" y="6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4"/>
                    </a:lnTo>
                    <a:lnTo>
                      <a:pt x="176" y="2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2" y="2"/>
                    </a:lnTo>
                    <a:lnTo>
                      <a:pt x="182" y="4"/>
                    </a:lnTo>
                    <a:lnTo>
                      <a:pt x="182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3" name="Freeform 71">
                <a:extLst>
                  <a:ext uri="{FF2B5EF4-FFF2-40B4-BE49-F238E27FC236}">
                    <a16:creationId xmlns:a16="http://schemas.microsoft.com/office/drawing/2014/main" id="{387030CC-F941-6B47-11CE-C4F2A2A72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725" y="2030413"/>
                <a:ext cx="530225" cy="503238"/>
              </a:xfrm>
              <a:custGeom>
                <a:avLst/>
                <a:gdLst>
                  <a:gd name="T0" fmla="*/ 200 w 334"/>
                  <a:gd name="T1" fmla="*/ 12 h 317"/>
                  <a:gd name="T2" fmla="*/ 216 w 334"/>
                  <a:gd name="T3" fmla="*/ 18 h 317"/>
                  <a:gd name="T4" fmla="*/ 242 w 334"/>
                  <a:gd name="T5" fmla="*/ 22 h 317"/>
                  <a:gd name="T6" fmla="*/ 252 w 334"/>
                  <a:gd name="T7" fmla="*/ 16 h 317"/>
                  <a:gd name="T8" fmla="*/ 266 w 334"/>
                  <a:gd name="T9" fmla="*/ 18 h 317"/>
                  <a:gd name="T10" fmla="*/ 276 w 334"/>
                  <a:gd name="T11" fmla="*/ 28 h 317"/>
                  <a:gd name="T12" fmla="*/ 286 w 334"/>
                  <a:gd name="T13" fmla="*/ 32 h 317"/>
                  <a:gd name="T14" fmla="*/ 286 w 334"/>
                  <a:gd name="T15" fmla="*/ 52 h 317"/>
                  <a:gd name="T16" fmla="*/ 282 w 334"/>
                  <a:gd name="T17" fmla="*/ 56 h 317"/>
                  <a:gd name="T18" fmla="*/ 290 w 334"/>
                  <a:gd name="T19" fmla="*/ 68 h 317"/>
                  <a:gd name="T20" fmla="*/ 302 w 334"/>
                  <a:gd name="T21" fmla="*/ 84 h 317"/>
                  <a:gd name="T22" fmla="*/ 302 w 334"/>
                  <a:gd name="T23" fmla="*/ 102 h 317"/>
                  <a:gd name="T24" fmla="*/ 304 w 334"/>
                  <a:gd name="T25" fmla="*/ 115 h 317"/>
                  <a:gd name="T26" fmla="*/ 314 w 334"/>
                  <a:gd name="T27" fmla="*/ 125 h 317"/>
                  <a:gd name="T28" fmla="*/ 312 w 334"/>
                  <a:gd name="T29" fmla="*/ 145 h 317"/>
                  <a:gd name="T30" fmla="*/ 322 w 334"/>
                  <a:gd name="T31" fmla="*/ 159 h 317"/>
                  <a:gd name="T32" fmla="*/ 334 w 334"/>
                  <a:gd name="T33" fmla="*/ 167 h 317"/>
                  <a:gd name="T34" fmla="*/ 326 w 334"/>
                  <a:gd name="T35" fmla="*/ 175 h 317"/>
                  <a:gd name="T36" fmla="*/ 310 w 334"/>
                  <a:gd name="T37" fmla="*/ 181 h 317"/>
                  <a:gd name="T38" fmla="*/ 294 w 334"/>
                  <a:gd name="T39" fmla="*/ 191 h 317"/>
                  <a:gd name="T40" fmla="*/ 280 w 334"/>
                  <a:gd name="T41" fmla="*/ 201 h 317"/>
                  <a:gd name="T42" fmla="*/ 266 w 334"/>
                  <a:gd name="T43" fmla="*/ 205 h 317"/>
                  <a:gd name="T44" fmla="*/ 258 w 334"/>
                  <a:gd name="T45" fmla="*/ 219 h 317"/>
                  <a:gd name="T46" fmla="*/ 244 w 334"/>
                  <a:gd name="T47" fmla="*/ 249 h 317"/>
                  <a:gd name="T48" fmla="*/ 224 w 334"/>
                  <a:gd name="T49" fmla="*/ 263 h 317"/>
                  <a:gd name="T50" fmla="*/ 208 w 334"/>
                  <a:gd name="T51" fmla="*/ 271 h 317"/>
                  <a:gd name="T52" fmla="*/ 194 w 334"/>
                  <a:gd name="T53" fmla="*/ 271 h 317"/>
                  <a:gd name="T54" fmla="*/ 182 w 334"/>
                  <a:gd name="T55" fmla="*/ 283 h 317"/>
                  <a:gd name="T56" fmla="*/ 172 w 334"/>
                  <a:gd name="T57" fmla="*/ 293 h 317"/>
                  <a:gd name="T58" fmla="*/ 154 w 334"/>
                  <a:gd name="T59" fmla="*/ 293 h 317"/>
                  <a:gd name="T60" fmla="*/ 140 w 334"/>
                  <a:gd name="T61" fmla="*/ 295 h 317"/>
                  <a:gd name="T62" fmla="*/ 126 w 334"/>
                  <a:gd name="T63" fmla="*/ 305 h 317"/>
                  <a:gd name="T64" fmla="*/ 112 w 334"/>
                  <a:gd name="T65" fmla="*/ 315 h 317"/>
                  <a:gd name="T66" fmla="*/ 108 w 334"/>
                  <a:gd name="T67" fmla="*/ 307 h 317"/>
                  <a:gd name="T68" fmla="*/ 102 w 334"/>
                  <a:gd name="T69" fmla="*/ 295 h 317"/>
                  <a:gd name="T70" fmla="*/ 104 w 334"/>
                  <a:gd name="T71" fmla="*/ 281 h 317"/>
                  <a:gd name="T72" fmla="*/ 104 w 334"/>
                  <a:gd name="T73" fmla="*/ 269 h 317"/>
                  <a:gd name="T74" fmla="*/ 106 w 334"/>
                  <a:gd name="T75" fmla="*/ 255 h 317"/>
                  <a:gd name="T76" fmla="*/ 116 w 334"/>
                  <a:gd name="T77" fmla="*/ 245 h 317"/>
                  <a:gd name="T78" fmla="*/ 84 w 334"/>
                  <a:gd name="T79" fmla="*/ 233 h 317"/>
                  <a:gd name="T80" fmla="*/ 62 w 334"/>
                  <a:gd name="T81" fmla="*/ 227 h 317"/>
                  <a:gd name="T82" fmla="*/ 46 w 334"/>
                  <a:gd name="T83" fmla="*/ 221 h 317"/>
                  <a:gd name="T84" fmla="*/ 30 w 334"/>
                  <a:gd name="T85" fmla="*/ 217 h 317"/>
                  <a:gd name="T86" fmla="*/ 10 w 334"/>
                  <a:gd name="T87" fmla="*/ 211 h 317"/>
                  <a:gd name="T88" fmla="*/ 2 w 334"/>
                  <a:gd name="T89" fmla="*/ 205 h 317"/>
                  <a:gd name="T90" fmla="*/ 10 w 334"/>
                  <a:gd name="T91" fmla="*/ 193 h 317"/>
                  <a:gd name="T92" fmla="*/ 14 w 334"/>
                  <a:gd name="T93" fmla="*/ 171 h 317"/>
                  <a:gd name="T94" fmla="*/ 30 w 334"/>
                  <a:gd name="T95" fmla="*/ 159 h 317"/>
                  <a:gd name="T96" fmla="*/ 32 w 334"/>
                  <a:gd name="T97" fmla="*/ 145 h 317"/>
                  <a:gd name="T98" fmla="*/ 46 w 334"/>
                  <a:gd name="T99" fmla="*/ 143 h 317"/>
                  <a:gd name="T100" fmla="*/ 62 w 334"/>
                  <a:gd name="T101" fmla="*/ 133 h 317"/>
                  <a:gd name="T102" fmla="*/ 82 w 334"/>
                  <a:gd name="T103" fmla="*/ 115 h 317"/>
                  <a:gd name="T104" fmla="*/ 84 w 334"/>
                  <a:gd name="T105" fmla="*/ 98 h 317"/>
                  <a:gd name="T106" fmla="*/ 74 w 334"/>
                  <a:gd name="T107" fmla="*/ 84 h 317"/>
                  <a:gd name="T108" fmla="*/ 88 w 334"/>
                  <a:gd name="T109" fmla="*/ 68 h 317"/>
                  <a:gd name="T110" fmla="*/ 108 w 334"/>
                  <a:gd name="T111" fmla="*/ 54 h 317"/>
                  <a:gd name="T112" fmla="*/ 128 w 334"/>
                  <a:gd name="T113" fmla="*/ 36 h 317"/>
                  <a:gd name="T114" fmla="*/ 148 w 334"/>
                  <a:gd name="T115" fmla="*/ 14 h 317"/>
                  <a:gd name="T116" fmla="*/ 172 w 334"/>
                  <a:gd name="T117" fmla="*/ 4 h 317"/>
                  <a:gd name="T118" fmla="*/ 180 w 334"/>
                  <a:gd name="T119" fmla="*/ 10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4" h="317">
                    <a:moveTo>
                      <a:pt x="184" y="14"/>
                    </a:moveTo>
                    <a:lnTo>
                      <a:pt x="186" y="14"/>
                    </a:lnTo>
                    <a:lnTo>
                      <a:pt x="188" y="14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4" y="12"/>
                    </a:lnTo>
                    <a:lnTo>
                      <a:pt x="196" y="12"/>
                    </a:lnTo>
                    <a:lnTo>
                      <a:pt x="198" y="12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2" y="10"/>
                    </a:lnTo>
                    <a:lnTo>
                      <a:pt x="204" y="10"/>
                    </a:lnTo>
                    <a:lnTo>
                      <a:pt x="206" y="12"/>
                    </a:lnTo>
                    <a:lnTo>
                      <a:pt x="208" y="14"/>
                    </a:lnTo>
                    <a:lnTo>
                      <a:pt x="210" y="16"/>
                    </a:lnTo>
                    <a:lnTo>
                      <a:pt x="212" y="18"/>
                    </a:lnTo>
                    <a:lnTo>
                      <a:pt x="214" y="18"/>
                    </a:lnTo>
                    <a:lnTo>
                      <a:pt x="216" y="18"/>
                    </a:lnTo>
                    <a:lnTo>
                      <a:pt x="218" y="20"/>
                    </a:lnTo>
                    <a:lnTo>
                      <a:pt x="228" y="20"/>
                    </a:lnTo>
                    <a:lnTo>
                      <a:pt x="232" y="22"/>
                    </a:lnTo>
                    <a:lnTo>
                      <a:pt x="234" y="22"/>
                    </a:lnTo>
                    <a:lnTo>
                      <a:pt x="236" y="22"/>
                    </a:lnTo>
                    <a:lnTo>
                      <a:pt x="238" y="20"/>
                    </a:lnTo>
                    <a:lnTo>
                      <a:pt x="240" y="20"/>
                    </a:lnTo>
                    <a:lnTo>
                      <a:pt x="240" y="22"/>
                    </a:lnTo>
                    <a:lnTo>
                      <a:pt x="242" y="22"/>
                    </a:lnTo>
                    <a:lnTo>
                      <a:pt x="244" y="20"/>
                    </a:lnTo>
                    <a:lnTo>
                      <a:pt x="246" y="20"/>
                    </a:lnTo>
                    <a:lnTo>
                      <a:pt x="246" y="18"/>
                    </a:lnTo>
                    <a:lnTo>
                      <a:pt x="248" y="18"/>
                    </a:lnTo>
                    <a:lnTo>
                      <a:pt x="248" y="16"/>
                    </a:lnTo>
                    <a:lnTo>
                      <a:pt x="250" y="16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2" y="16"/>
                    </a:lnTo>
                    <a:lnTo>
                      <a:pt x="254" y="16"/>
                    </a:lnTo>
                    <a:lnTo>
                      <a:pt x="256" y="16"/>
                    </a:lnTo>
                    <a:lnTo>
                      <a:pt x="258" y="18"/>
                    </a:lnTo>
                    <a:lnTo>
                      <a:pt x="260" y="18"/>
                    </a:lnTo>
                    <a:lnTo>
                      <a:pt x="262" y="18"/>
                    </a:lnTo>
                    <a:lnTo>
                      <a:pt x="262" y="20"/>
                    </a:lnTo>
                    <a:lnTo>
                      <a:pt x="264" y="20"/>
                    </a:lnTo>
                    <a:lnTo>
                      <a:pt x="264" y="18"/>
                    </a:lnTo>
                    <a:lnTo>
                      <a:pt x="266" y="18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20"/>
                    </a:lnTo>
                    <a:lnTo>
                      <a:pt x="272" y="22"/>
                    </a:lnTo>
                    <a:lnTo>
                      <a:pt x="272" y="24"/>
                    </a:lnTo>
                    <a:lnTo>
                      <a:pt x="274" y="26"/>
                    </a:lnTo>
                    <a:lnTo>
                      <a:pt x="276" y="26"/>
                    </a:lnTo>
                    <a:lnTo>
                      <a:pt x="276" y="28"/>
                    </a:lnTo>
                    <a:lnTo>
                      <a:pt x="276" y="28"/>
                    </a:lnTo>
                    <a:lnTo>
                      <a:pt x="276" y="26"/>
                    </a:lnTo>
                    <a:lnTo>
                      <a:pt x="278" y="24"/>
                    </a:lnTo>
                    <a:lnTo>
                      <a:pt x="278" y="26"/>
                    </a:lnTo>
                    <a:lnTo>
                      <a:pt x="278" y="28"/>
                    </a:lnTo>
                    <a:lnTo>
                      <a:pt x="280" y="28"/>
                    </a:lnTo>
                    <a:lnTo>
                      <a:pt x="282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2"/>
                    </a:lnTo>
                    <a:lnTo>
                      <a:pt x="286" y="34"/>
                    </a:lnTo>
                    <a:lnTo>
                      <a:pt x="286" y="36"/>
                    </a:lnTo>
                    <a:lnTo>
                      <a:pt x="284" y="36"/>
                    </a:lnTo>
                    <a:lnTo>
                      <a:pt x="284" y="38"/>
                    </a:lnTo>
                    <a:lnTo>
                      <a:pt x="284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4" y="52"/>
                    </a:lnTo>
                    <a:lnTo>
                      <a:pt x="284" y="54"/>
                    </a:lnTo>
                    <a:lnTo>
                      <a:pt x="282" y="54"/>
                    </a:lnTo>
                    <a:lnTo>
                      <a:pt x="284" y="54"/>
                    </a:lnTo>
                    <a:lnTo>
                      <a:pt x="284" y="54"/>
                    </a:lnTo>
                    <a:lnTo>
                      <a:pt x="286" y="54"/>
                    </a:lnTo>
                    <a:lnTo>
                      <a:pt x="286" y="56"/>
                    </a:lnTo>
                    <a:lnTo>
                      <a:pt x="284" y="56"/>
                    </a:lnTo>
                    <a:lnTo>
                      <a:pt x="282" y="56"/>
                    </a:lnTo>
                    <a:lnTo>
                      <a:pt x="284" y="56"/>
                    </a:lnTo>
                    <a:lnTo>
                      <a:pt x="284" y="58"/>
                    </a:lnTo>
                    <a:lnTo>
                      <a:pt x="286" y="58"/>
                    </a:lnTo>
                    <a:lnTo>
                      <a:pt x="288" y="58"/>
                    </a:lnTo>
                    <a:lnTo>
                      <a:pt x="290" y="60"/>
                    </a:lnTo>
                    <a:lnTo>
                      <a:pt x="290" y="62"/>
                    </a:lnTo>
                    <a:lnTo>
                      <a:pt x="290" y="64"/>
                    </a:lnTo>
                    <a:lnTo>
                      <a:pt x="288" y="66"/>
                    </a:lnTo>
                    <a:lnTo>
                      <a:pt x="290" y="68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92" y="76"/>
                    </a:lnTo>
                    <a:lnTo>
                      <a:pt x="294" y="78"/>
                    </a:lnTo>
                    <a:lnTo>
                      <a:pt x="298" y="78"/>
                    </a:lnTo>
                    <a:lnTo>
                      <a:pt x="300" y="78"/>
                    </a:lnTo>
                    <a:lnTo>
                      <a:pt x="300" y="80"/>
                    </a:lnTo>
                    <a:lnTo>
                      <a:pt x="302" y="82"/>
                    </a:lnTo>
                    <a:lnTo>
                      <a:pt x="302" y="84"/>
                    </a:lnTo>
                    <a:lnTo>
                      <a:pt x="302" y="86"/>
                    </a:lnTo>
                    <a:lnTo>
                      <a:pt x="304" y="88"/>
                    </a:lnTo>
                    <a:lnTo>
                      <a:pt x="300" y="90"/>
                    </a:lnTo>
                    <a:lnTo>
                      <a:pt x="302" y="94"/>
                    </a:lnTo>
                    <a:lnTo>
                      <a:pt x="302" y="96"/>
                    </a:lnTo>
                    <a:lnTo>
                      <a:pt x="302" y="98"/>
                    </a:lnTo>
                    <a:lnTo>
                      <a:pt x="302" y="100"/>
                    </a:lnTo>
                    <a:lnTo>
                      <a:pt x="302" y="102"/>
                    </a:lnTo>
                    <a:lnTo>
                      <a:pt x="302" y="102"/>
                    </a:lnTo>
                    <a:lnTo>
                      <a:pt x="302" y="106"/>
                    </a:lnTo>
                    <a:lnTo>
                      <a:pt x="304" y="108"/>
                    </a:lnTo>
                    <a:lnTo>
                      <a:pt x="306" y="108"/>
                    </a:lnTo>
                    <a:lnTo>
                      <a:pt x="306" y="111"/>
                    </a:lnTo>
                    <a:lnTo>
                      <a:pt x="308" y="111"/>
                    </a:lnTo>
                    <a:lnTo>
                      <a:pt x="308" y="113"/>
                    </a:lnTo>
                    <a:lnTo>
                      <a:pt x="306" y="113"/>
                    </a:lnTo>
                    <a:lnTo>
                      <a:pt x="304" y="113"/>
                    </a:lnTo>
                    <a:lnTo>
                      <a:pt x="304" y="115"/>
                    </a:lnTo>
                    <a:lnTo>
                      <a:pt x="304" y="117"/>
                    </a:lnTo>
                    <a:lnTo>
                      <a:pt x="306" y="119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19"/>
                    </a:lnTo>
                    <a:lnTo>
                      <a:pt x="310" y="119"/>
                    </a:lnTo>
                    <a:lnTo>
                      <a:pt x="312" y="121"/>
                    </a:lnTo>
                    <a:lnTo>
                      <a:pt x="314" y="123"/>
                    </a:lnTo>
                    <a:lnTo>
                      <a:pt x="314" y="125"/>
                    </a:lnTo>
                    <a:lnTo>
                      <a:pt x="312" y="125"/>
                    </a:lnTo>
                    <a:lnTo>
                      <a:pt x="312" y="127"/>
                    </a:lnTo>
                    <a:lnTo>
                      <a:pt x="312" y="129"/>
                    </a:lnTo>
                    <a:lnTo>
                      <a:pt x="312" y="131"/>
                    </a:lnTo>
                    <a:lnTo>
                      <a:pt x="314" y="131"/>
                    </a:lnTo>
                    <a:lnTo>
                      <a:pt x="314" y="133"/>
                    </a:lnTo>
                    <a:lnTo>
                      <a:pt x="314" y="139"/>
                    </a:lnTo>
                    <a:lnTo>
                      <a:pt x="314" y="141"/>
                    </a:lnTo>
                    <a:lnTo>
                      <a:pt x="312" y="145"/>
                    </a:lnTo>
                    <a:lnTo>
                      <a:pt x="312" y="147"/>
                    </a:lnTo>
                    <a:lnTo>
                      <a:pt x="312" y="149"/>
                    </a:lnTo>
                    <a:lnTo>
                      <a:pt x="314" y="151"/>
                    </a:lnTo>
                    <a:lnTo>
                      <a:pt x="312" y="151"/>
                    </a:lnTo>
                    <a:lnTo>
                      <a:pt x="314" y="151"/>
                    </a:lnTo>
                    <a:lnTo>
                      <a:pt x="318" y="153"/>
                    </a:lnTo>
                    <a:lnTo>
                      <a:pt x="318" y="155"/>
                    </a:lnTo>
                    <a:lnTo>
                      <a:pt x="318" y="157"/>
                    </a:lnTo>
                    <a:lnTo>
                      <a:pt x="322" y="159"/>
                    </a:lnTo>
                    <a:lnTo>
                      <a:pt x="324" y="159"/>
                    </a:lnTo>
                    <a:lnTo>
                      <a:pt x="324" y="161"/>
                    </a:lnTo>
                    <a:lnTo>
                      <a:pt x="326" y="161"/>
                    </a:lnTo>
                    <a:lnTo>
                      <a:pt x="326" y="163"/>
                    </a:lnTo>
                    <a:lnTo>
                      <a:pt x="326" y="161"/>
                    </a:lnTo>
                    <a:lnTo>
                      <a:pt x="326" y="161"/>
                    </a:lnTo>
                    <a:lnTo>
                      <a:pt x="328" y="163"/>
                    </a:lnTo>
                    <a:lnTo>
                      <a:pt x="330" y="165"/>
                    </a:lnTo>
                    <a:lnTo>
                      <a:pt x="334" y="167"/>
                    </a:lnTo>
                    <a:lnTo>
                      <a:pt x="334" y="169"/>
                    </a:lnTo>
                    <a:lnTo>
                      <a:pt x="332" y="169"/>
                    </a:lnTo>
                    <a:lnTo>
                      <a:pt x="332" y="173"/>
                    </a:lnTo>
                    <a:lnTo>
                      <a:pt x="334" y="173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28" y="175"/>
                    </a:lnTo>
                    <a:lnTo>
                      <a:pt x="326" y="175"/>
                    </a:lnTo>
                    <a:lnTo>
                      <a:pt x="326" y="175"/>
                    </a:lnTo>
                    <a:lnTo>
                      <a:pt x="324" y="175"/>
                    </a:lnTo>
                    <a:lnTo>
                      <a:pt x="322" y="175"/>
                    </a:lnTo>
                    <a:lnTo>
                      <a:pt x="316" y="175"/>
                    </a:lnTo>
                    <a:lnTo>
                      <a:pt x="314" y="175"/>
                    </a:lnTo>
                    <a:lnTo>
                      <a:pt x="314" y="177"/>
                    </a:lnTo>
                    <a:lnTo>
                      <a:pt x="312" y="177"/>
                    </a:lnTo>
                    <a:lnTo>
                      <a:pt x="310" y="177"/>
                    </a:lnTo>
                    <a:lnTo>
                      <a:pt x="310" y="179"/>
                    </a:lnTo>
                    <a:lnTo>
                      <a:pt x="310" y="181"/>
                    </a:lnTo>
                    <a:lnTo>
                      <a:pt x="308" y="181"/>
                    </a:lnTo>
                    <a:lnTo>
                      <a:pt x="306" y="183"/>
                    </a:lnTo>
                    <a:lnTo>
                      <a:pt x="304" y="185"/>
                    </a:lnTo>
                    <a:lnTo>
                      <a:pt x="302" y="187"/>
                    </a:lnTo>
                    <a:lnTo>
                      <a:pt x="300" y="187"/>
                    </a:lnTo>
                    <a:lnTo>
                      <a:pt x="298" y="189"/>
                    </a:lnTo>
                    <a:lnTo>
                      <a:pt x="296" y="189"/>
                    </a:lnTo>
                    <a:lnTo>
                      <a:pt x="294" y="189"/>
                    </a:lnTo>
                    <a:lnTo>
                      <a:pt x="294" y="191"/>
                    </a:lnTo>
                    <a:lnTo>
                      <a:pt x="292" y="191"/>
                    </a:lnTo>
                    <a:lnTo>
                      <a:pt x="290" y="191"/>
                    </a:lnTo>
                    <a:lnTo>
                      <a:pt x="288" y="193"/>
                    </a:lnTo>
                    <a:lnTo>
                      <a:pt x="286" y="195"/>
                    </a:lnTo>
                    <a:lnTo>
                      <a:pt x="284" y="197"/>
                    </a:lnTo>
                    <a:lnTo>
                      <a:pt x="284" y="199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0" y="201"/>
                    </a:lnTo>
                    <a:lnTo>
                      <a:pt x="278" y="201"/>
                    </a:lnTo>
                    <a:lnTo>
                      <a:pt x="276" y="201"/>
                    </a:lnTo>
                    <a:lnTo>
                      <a:pt x="276" y="201"/>
                    </a:lnTo>
                    <a:lnTo>
                      <a:pt x="274" y="203"/>
                    </a:lnTo>
                    <a:lnTo>
                      <a:pt x="272" y="203"/>
                    </a:lnTo>
                    <a:lnTo>
                      <a:pt x="270" y="203"/>
                    </a:lnTo>
                    <a:lnTo>
                      <a:pt x="270" y="205"/>
                    </a:lnTo>
                    <a:lnTo>
                      <a:pt x="268" y="205"/>
                    </a:lnTo>
                    <a:lnTo>
                      <a:pt x="266" y="205"/>
                    </a:lnTo>
                    <a:lnTo>
                      <a:pt x="266" y="207"/>
                    </a:lnTo>
                    <a:lnTo>
                      <a:pt x="266" y="209"/>
                    </a:lnTo>
                    <a:lnTo>
                      <a:pt x="266" y="211"/>
                    </a:lnTo>
                    <a:lnTo>
                      <a:pt x="264" y="211"/>
                    </a:lnTo>
                    <a:lnTo>
                      <a:pt x="262" y="213"/>
                    </a:lnTo>
                    <a:lnTo>
                      <a:pt x="262" y="215"/>
                    </a:lnTo>
                    <a:lnTo>
                      <a:pt x="260" y="215"/>
                    </a:lnTo>
                    <a:lnTo>
                      <a:pt x="260" y="217"/>
                    </a:lnTo>
                    <a:lnTo>
                      <a:pt x="258" y="219"/>
                    </a:lnTo>
                    <a:lnTo>
                      <a:pt x="256" y="225"/>
                    </a:lnTo>
                    <a:lnTo>
                      <a:pt x="254" y="231"/>
                    </a:lnTo>
                    <a:lnTo>
                      <a:pt x="254" y="233"/>
                    </a:lnTo>
                    <a:lnTo>
                      <a:pt x="252" y="235"/>
                    </a:lnTo>
                    <a:lnTo>
                      <a:pt x="250" y="239"/>
                    </a:lnTo>
                    <a:lnTo>
                      <a:pt x="248" y="239"/>
                    </a:lnTo>
                    <a:lnTo>
                      <a:pt x="246" y="245"/>
                    </a:lnTo>
                    <a:lnTo>
                      <a:pt x="244" y="247"/>
                    </a:lnTo>
                    <a:lnTo>
                      <a:pt x="244" y="249"/>
                    </a:lnTo>
                    <a:lnTo>
                      <a:pt x="242" y="251"/>
                    </a:lnTo>
                    <a:lnTo>
                      <a:pt x="240" y="253"/>
                    </a:lnTo>
                    <a:lnTo>
                      <a:pt x="238" y="255"/>
                    </a:lnTo>
                    <a:lnTo>
                      <a:pt x="236" y="257"/>
                    </a:lnTo>
                    <a:lnTo>
                      <a:pt x="230" y="257"/>
                    </a:lnTo>
                    <a:lnTo>
                      <a:pt x="228" y="259"/>
                    </a:lnTo>
                    <a:lnTo>
                      <a:pt x="228" y="261"/>
                    </a:lnTo>
                    <a:lnTo>
                      <a:pt x="226" y="263"/>
                    </a:lnTo>
                    <a:lnTo>
                      <a:pt x="224" y="263"/>
                    </a:lnTo>
                    <a:lnTo>
                      <a:pt x="222" y="265"/>
                    </a:lnTo>
                    <a:lnTo>
                      <a:pt x="222" y="267"/>
                    </a:lnTo>
                    <a:lnTo>
                      <a:pt x="220" y="267"/>
                    </a:lnTo>
                    <a:lnTo>
                      <a:pt x="218" y="267"/>
                    </a:lnTo>
                    <a:lnTo>
                      <a:pt x="216" y="267"/>
                    </a:lnTo>
                    <a:lnTo>
                      <a:pt x="214" y="269"/>
                    </a:lnTo>
                    <a:lnTo>
                      <a:pt x="212" y="269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08" y="273"/>
                    </a:lnTo>
                    <a:lnTo>
                      <a:pt x="206" y="273"/>
                    </a:lnTo>
                    <a:lnTo>
                      <a:pt x="204" y="273"/>
                    </a:lnTo>
                    <a:lnTo>
                      <a:pt x="202" y="273"/>
                    </a:lnTo>
                    <a:lnTo>
                      <a:pt x="200" y="273"/>
                    </a:lnTo>
                    <a:lnTo>
                      <a:pt x="198" y="273"/>
                    </a:lnTo>
                    <a:lnTo>
                      <a:pt x="196" y="273"/>
                    </a:lnTo>
                    <a:lnTo>
                      <a:pt x="194" y="273"/>
                    </a:lnTo>
                    <a:lnTo>
                      <a:pt x="194" y="271"/>
                    </a:lnTo>
                    <a:lnTo>
                      <a:pt x="192" y="273"/>
                    </a:lnTo>
                    <a:lnTo>
                      <a:pt x="190" y="273"/>
                    </a:lnTo>
                    <a:lnTo>
                      <a:pt x="190" y="275"/>
                    </a:lnTo>
                    <a:lnTo>
                      <a:pt x="188" y="275"/>
                    </a:lnTo>
                    <a:lnTo>
                      <a:pt x="186" y="277"/>
                    </a:lnTo>
                    <a:lnTo>
                      <a:pt x="184" y="279"/>
                    </a:lnTo>
                    <a:lnTo>
                      <a:pt x="184" y="281"/>
                    </a:lnTo>
                    <a:lnTo>
                      <a:pt x="182" y="281"/>
                    </a:lnTo>
                    <a:lnTo>
                      <a:pt x="182" y="283"/>
                    </a:lnTo>
                    <a:lnTo>
                      <a:pt x="182" y="285"/>
                    </a:lnTo>
                    <a:lnTo>
                      <a:pt x="180" y="285"/>
                    </a:lnTo>
                    <a:lnTo>
                      <a:pt x="180" y="287"/>
                    </a:lnTo>
                    <a:lnTo>
                      <a:pt x="180" y="287"/>
                    </a:lnTo>
                    <a:lnTo>
                      <a:pt x="178" y="289"/>
                    </a:lnTo>
                    <a:lnTo>
                      <a:pt x="176" y="291"/>
                    </a:lnTo>
                    <a:lnTo>
                      <a:pt x="174" y="291"/>
                    </a:lnTo>
                    <a:lnTo>
                      <a:pt x="174" y="293"/>
                    </a:lnTo>
                    <a:lnTo>
                      <a:pt x="172" y="293"/>
                    </a:lnTo>
                    <a:lnTo>
                      <a:pt x="170" y="295"/>
                    </a:lnTo>
                    <a:lnTo>
                      <a:pt x="168" y="295"/>
                    </a:lnTo>
                    <a:lnTo>
                      <a:pt x="166" y="295"/>
                    </a:lnTo>
                    <a:lnTo>
                      <a:pt x="164" y="295"/>
                    </a:lnTo>
                    <a:lnTo>
                      <a:pt x="162" y="295"/>
                    </a:lnTo>
                    <a:lnTo>
                      <a:pt x="160" y="295"/>
                    </a:lnTo>
                    <a:lnTo>
                      <a:pt x="158" y="295"/>
                    </a:lnTo>
                    <a:lnTo>
                      <a:pt x="156" y="293"/>
                    </a:lnTo>
                    <a:lnTo>
                      <a:pt x="154" y="293"/>
                    </a:lnTo>
                    <a:lnTo>
                      <a:pt x="152" y="293"/>
                    </a:lnTo>
                    <a:lnTo>
                      <a:pt x="150" y="293"/>
                    </a:lnTo>
                    <a:lnTo>
                      <a:pt x="148" y="295"/>
                    </a:lnTo>
                    <a:lnTo>
                      <a:pt x="148" y="293"/>
                    </a:lnTo>
                    <a:lnTo>
                      <a:pt x="146" y="293"/>
                    </a:lnTo>
                    <a:lnTo>
                      <a:pt x="144" y="293"/>
                    </a:lnTo>
                    <a:lnTo>
                      <a:pt x="142" y="293"/>
                    </a:lnTo>
                    <a:lnTo>
                      <a:pt x="142" y="295"/>
                    </a:lnTo>
                    <a:lnTo>
                      <a:pt x="140" y="295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6" y="297"/>
                    </a:lnTo>
                    <a:lnTo>
                      <a:pt x="134" y="299"/>
                    </a:lnTo>
                    <a:lnTo>
                      <a:pt x="132" y="301"/>
                    </a:lnTo>
                    <a:lnTo>
                      <a:pt x="132" y="303"/>
                    </a:lnTo>
                    <a:lnTo>
                      <a:pt x="130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2" y="305"/>
                    </a:lnTo>
                    <a:lnTo>
                      <a:pt x="122" y="307"/>
                    </a:lnTo>
                    <a:lnTo>
                      <a:pt x="120" y="307"/>
                    </a:lnTo>
                    <a:lnTo>
                      <a:pt x="120" y="309"/>
                    </a:lnTo>
                    <a:lnTo>
                      <a:pt x="118" y="311"/>
                    </a:lnTo>
                    <a:lnTo>
                      <a:pt x="116" y="313"/>
                    </a:lnTo>
                    <a:lnTo>
                      <a:pt x="114" y="315"/>
                    </a:lnTo>
                    <a:lnTo>
                      <a:pt x="112" y="315"/>
                    </a:lnTo>
                    <a:lnTo>
                      <a:pt x="112" y="317"/>
                    </a:lnTo>
                    <a:lnTo>
                      <a:pt x="110" y="315"/>
                    </a:lnTo>
                    <a:lnTo>
                      <a:pt x="110" y="313"/>
                    </a:lnTo>
                    <a:lnTo>
                      <a:pt x="110" y="311"/>
                    </a:lnTo>
                    <a:lnTo>
                      <a:pt x="108" y="311"/>
                    </a:lnTo>
                    <a:lnTo>
                      <a:pt x="108" y="309"/>
                    </a:lnTo>
                    <a:lnTo>
                      <a:pt x="110" y="309"/>
                    </a:lnTo>
                    <a:lnTo>
                      <a:pt x="110" y="307"/>
                    </a:lnTo>
                    <a:lnTo>
                      <a:pt x="108" y="307"/>
                    </a:lnTo>
                    <a:lnTo>
                      <a:pt x="108" y="305"/>
                    </a:lnTo>
                    <a:lnTo>
                      <a:pt x="108" y="303"/>
                    </a:lnTo>
                    <a:lnTo>
                      <a:pt x="106" y="303"/>
                    </a:lnTo>
                    <a:lnTo>
                      <a:pt x="106" y="301"/>
                    </a:lnTo>
                    <a:lnTo>
                      <a:pt x="106" y="299"/>
                    </a:lnTo>
                    <a:lnTo>
                      <a:pt x="104" y="297"/>
                    </a:lnTo>
                    <a:lnTo>
                      <a:pt x="102" y="295"/>
                    </a:lnTo>
                    <a:lnTo>
                      <a:pt x="102" y="295"/>
                    </a:lnTo>
                    <a:lnTo>
                      <a:pt x="102" y="295"/>
                    </a:lnTo>
                    <a:lnTo>
                      <a:pt x="100" y="295"/>
                    </a:lnTo>
                    <a:lnTo>
                      <a:pt x="100" y="295"/>
                    </a:lnTo>
                    <a:lnTo>
                      <a:pt x="100" y="293"/>
                    </a:lnTo>
                    <a:lnTo>
                      <a:pt x="100" y="291"/>
                    </a:lnTo>
                    <a:lnTo>
                      <a:pt x="100" y="289"/>
                    </a:lnTo>
                    <a:lnTo>
                      <a:pt x="100" y="287"/>
                    </a:lnTo>
                    <a:lnTo>
                      <a:pt x="102" y="285"/>
                    </a:lnTo>
                    <a:lnTo>
                      <a:pt x="102" y="283"/>
                    </a:lnTo>
                    <a:lnTo>
                      <a:pt x="104" y="281"/>
                    </a:lnTo>
                    <a:lnTo>
                      <a:pt x="104" y="279"/>
                    </a:lnTo>
                    <a:lnTo>
                      <a:pt x="104" y="277"/>
                    </a:lnTo>
                    <a:lnTo>
                      <a:pt x="102" y="277"/>
                    </a:lnTo>
                    <a:lnTo>
                      <a:pt x="102" y="275"/>
                    </a:lnTo>
                    <a:lnTo>
                      <a:pt x="104" y="275"/>
                    </a:lnTo>
                    <a:lnTo>
                      <a:pt x="102" y="273"/>
                    </a:lnTo>
                    <a:lnTo>
                      <a:pt x="104" y="273"/>
                    </a:lnTo>
                    <a:lnTo>
                      <a:pt x="104" y="271"/>
                    </a:lnTo>
                    <a:lnTo>
                      <a:pt x="104" y="269"/>
                    </a:lnTo>
                    <a:lnTo>
                      <a:pt x="104" y="267"/>
                    </a:lnTo>
                    <a:lnTo>
                      <a:pt x="106" y="269"/>
                    </a:lnTo>
                    <a:lnTo>
                      <a:pt x="106" y="267"/>
                    </a:lnTo>
                    <a:lnTo>
                      <a:pt x="106" y="265"/>
                    </a:lnTo>
                    <a:lnTo>
                      <a:pt x="106" y="263"/>
                    </a:lnTo>
                    <a:lnTo>
                      <a:pt x="106" y="261"/>
                    </a:lnTo>
                    <a:lnTo>
                      <a:pt x="106" y="259"/>
                    </a:lnTo>
                    <a:lnTo>
                      <a:pt x="106" y="257"/>
                    </a:lnTo>
                    <a:lnTo>
                      <a:pt x="106" y="255"/>
                    </a:lnTo>
                    <a:lnTo>
                      <a:pt x="108" y="255"/>
                    </a:lnTo>
                    <a:lnTo>
                      <a:pt x="110" y="255"/>
                    </a:lnTo>
                    <a:lnTo>
                      <a:pt x="112" y="253"/>
                    </a:lnTo>
                    <a:lnTo>
                      <a:pt x="114" y="253"/>
                    </a:lnTo>
                    <a:lnTo>
                      <a:pt x="114" y="251"/>
                    </a:lnTo>
                    <a:lnTo>
                      <a:pt x="114" y="249"/>
                    </a:lnTo>
                    <a:lnTo>
                      <a:pt x="114" y="247"/>
                    </a:lnTo>
                    <a:lnTo>
                      <a:pt x="114" y="247"/>
                    </a:lnTo>
                    <a:lnTo>
                      <a:pt x="116" y="245"/>
                    </a:lnTo>
                    <a:lnTo>
                      <a:pt x="114" y="245"/>
                    </a:lnTo>
                    <a:lnTo>
                      <a:pt x="114" y="243"/>
                    </a:lnTo>
                    <a:lnTo>
                      <a:pt x="114" y="241"/>
                    </a:lnTo>
                    <a:lnTo>
                      <a:pt x="102" y="237"/>
                    </a:lnTo>
                    <a:lnTo>
                      <a:pt x="96" y="235"/>
                    </a:lnTo>
                    <a:lnTo>
                      <a:pt x="94" y="235"/>
                    </a:lnTo>
                    <a:lnTo>
                      <a:pt x="88" y="233"/>
                    </a:lnTo>
                    <a:lnTo>
                      <a:pt x="86" y="233"/>
                    </a:lnTo>
                    <a:lnTo>
                      <a:pt x="84" y="233"/>
                    </a:lnTo>
                    <a:lnTo>
                      <a:pt x="84" y="231"/>
                    </a:lnTo>
                    <a:lnTo>
                      <a:pt x="82" y="231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4" y="229"/>
                    </a:lnTo>
                    <a:lnTo>
                      <a:pt x="72" y="229"/>
                    </a:lnTo>
                    <a:lnTo>
                      <a:pt x="70" y="229"/>
                    </a:lnTo>
                    <a:lnTo>
                      <a:pt x="64" y="227"/>
                    </a:lnTo>
                    <a:lnTo>
                      <a:pt x="62" y="227"/>
                    </a:lnTo>
                    <a:lnTo>
                      <a:pt x="62" y="225"/>
                    </a:lnTo>
                    <a:lnTo>
                      <a:pt x="60" y="225"/>
                    </a:lnTo>
                    <a:lnTo>
                      <a:pt x="58" y="225"/>
                    </a:lnTo>
                    <a:lnTo>
                      <a:pt x="56" y="225"/>
                    </a:lnTo>
                    <a:lnTo>
                      <a:pt x="54" y="225"/>
                    </a:lnTo>
                    <a:lnTo>
                      <a:pt x="50" y="223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6" y="221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0" y="221"/>
                    </a:lnTo>
                    <a:lnTo>
                      <a:pt x="40" y="219"/>
                    </a:lnTo>
                    <a:lnTo>
                      <a:pt x="38" y="219"/>
                    </a:lnTo>
                    <a:lnTo>
                      <a:pt x="36" y="219"/>
                    </a:lnTo>
                    <a:lnTo>
                      <a:pt x="34" y="219"/>
                    </a:lnTo>
                    <a:lnTo>
                      <a:pt x="32" y="217"/>
                    </a:lnTo>
                    <a:lnTo>
                      <a:pt x="30" y="217"/>
                    </a:lnTo>
                    <a:lnTo>
                      <a:pt x="26" y="215"/>
                    </a:lnTo>
                    <a:lnTo>
                      <a:pt x="24" y="215"/>
                    </a:lnTo>
                    <a:lnTo>
                      <a:pt x="22" y="215"/>
                    </a:lnTo>
                    <a:lnTo>
                      <a:pt x="20" y="215"/>
                    </a:lnTo>
                    <a:lnTo>
                      <a:pt x="20" y="213"/>
                    </a:lnTo>
                    <a:lnTo>
                      <a:pt x="18" y="213"/>
                    </a:lnTo>
                    <a:lnTo>
                      <a:pt x="16" y="213"/>
                    </a:lnTo>
                    <a:lnTo>
                      <a:pt x="12" y="211"/>
                    </a:lnTo>
                    <a:lnTo>
                      <a:pt x="10" y="211"/>
                    </a:lnTo>
                    <a:lnTo>
                      <a:pt x="8" y="211"/>
                    </a:lnTo>
                    <a:lnTo>
                      <a:pt x="6" y="211"/>
                    </a:lnTo>
                    <a:lnTo>
                      <a:pt x="6" y="213"/>
                    </a:lnTo>
                    <a:lnTo>
                      <a:pt x="4" y="213"/>
                    </a:lnTo>
                    <a:lnTo>
                      <a:pt x="2" y="213"/>
                    </a:lnTo>
                    <a:lnTo>
                      <a:pt x="2" y="211"/>
                    </a:lnTo>
                    <a:lnTo>
                      <a:pt x="2" y="209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0" y="203"/>
                    </a:lnTo>
                    <a:lnTo>
                      <a:pt x="2" y="201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9"/>
                    </a:lnTo>
                    <a:lnTo>
                      <a:pt x="8" y="199"/>
                    </a:lnTo>
                    <a:lnTo>
                      <a:pt x="8" y="197"/>
                    </a:lnTo>
                    <a:lnTo>
                      <a:pt x="10" y="195"/>
                    </a:lnTo>
                    <a:lnTo>
                      <a:pt x="10" y="193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2" y="187"/>
                    </a:lnTo>
                    <a:lnTo>
                      <a:pt x="12" y="185"/>
                    </a:lnTo>
                    <a:lnTo>
                      <a:pt x="14" y="183"/>
                    </a:lnTo>
                    <a:lnTo>
                      <a:pt x="14" y="179"/>
                    </a:lnTo>
                    <a:lnTo>
                      <a:pt x="16" y="175"/>
                    </a:lnTo>
                    <a:lnTo>
                      <a:pt x="14" y="173"/>
                    </a:lnTo>
                    <a:lnTo>
                      <a:pt x="14" y="171"/>
                    </a:lnTo>
                    <a:lnTo>
                      <a:pt x="14" y="169"/>
                    </a:lnTo>
                    <a:lnTo>
                      <a:pt x="14" y="163"/>
                    </a:lnTo>
                    <a:lnTo>
                      <a:pt x="14" y="159"/>
                    </a:lnTo>
                    <a:lnTo>
                      <a:pt x="16" y="157"/>
                    </a:lnTo>
                    <a:lnTo>
                      <a:pt x="18" y="157"/>
                    </a:lnTo>
                    <a:lnTo>
                      <a:pt x="20" y="157"/>
                    </a:lnTo>
                    <a:lnTo>
                      <a:pt x="26" y="157"/>
                    </a:lnTo>
                    <a:lnTo>
                      <a:pt x="28" y="157"/>
                    </a:lnTo>
                    <a:lnTo>
                      <a:pt x="30" y="159"/>
                    </a:lnTo>
                    <a:lnTo>
                      <a:pt x="32" y="157"/>
                    </a:lnTo>
                    <a:lnTo>
                      <a:pt x="34" y="155"/>
                    </a:lnTo>
                    <a:lnTo>
                      <a:pt x="34" y="153"/>
                    </a:lnTo>
                    <a:lnTo>
                      <a:pt x="34" y="151"/>
                    </a:lnTo>
                    <a:lnTo>
                      <a:pt x="34" y="151"/>
                    </a:lnTo>
                    <a:lnTo>
                      <a:pt x="32" y="151"/>
                    </a:lnTo>
                    <a:lnTo>
                      <a:pt x="32" y="149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6" y="147"/>
                    </a:lnTo>
                    <a:lnTo>
                      <a:pt x="36" y="145"/>
                    </a:lnTo>
                    <a:lnTo>
                      <a:pt x="38" y="143"/>
                    </a:lnTo>
                    <a:lnTo>
                      <a:pt x="40" y="141"/>
                    </a:lnTo>
                    <a:lnTo>
                      <a:pt x="40" y="143"/>
                    </a:lnTo>
                    <a:lnTo>
                      <a:pt x="42" y="143"/>
                    </a:lnTo>
                    <a:lnTo>
                      <a:pt x="44" y="145"/>
                    </a:lnTo>
                    <a:lnTo>
                      <a:pt x="46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50" y="139"/>
                    </a:lnTo>
                    <a:lnTo>
                      <a:pt x="52" y="139"/>
                    </a:lnTo>
                    <a:lnTo>
                      <a:pt x="54" y="137"/>
                    </a:lnTo>
                    <a:lnTo>
                      <a:pt x="56" y="137"/>
                    </a:lnTo>
                    <a:lnTo>
                      <a:pt x="58" y="135"/>
                    </a:lnTo>
                    <a:lnTo>
                      <a:pt x="60" y="135"/>
                    </a:lnTo>
                    <a:lnTo>
                      <a:pt x="62" y="133"/>
                    </a:lnTo>
                    <a:lnTo>
                      <a:pt x="64" y="131"/>
                    </a:lnTo>
                    <a:lnTo>
                      <a:pt x="64" y="129"/>
                    </a:lnTo>
                    <a:lnTo>
                      <a:pt x="66" y="129"/>
                    </a:lnTo>
                    <a:lnTo>
                      <a:pt x="68" y="127"/>
                    </a:lnTo>
                    <a:lnTo>
                      <a:pt x="74" y="125"/>
                    </a:lnTo>
                    <a:lnTo>
                      <a:pt x="80" y="123"/>
                    </a:lnTo>
                    <a:lnTo>
                      <a:pt x="82" y="121"/>
                    </a:lnTo>
                    <a:lnTo>
                      <a:pt x="82" y="119"/>
                    </a:lnTo>
                    <a:lnTo>
                      <a:pt x="82" y="115"/>
                    </a:lnTo>
                    <a:lnTo>
                      <a:pt x="82" y="108"/>
                    </a:lnTo>
                    <a:lnTo>
                      <a:pt x="82" y="106"/>
                    </a:lnTo>
                    <a:lnTo>
                      <a:pt x="82" y="104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4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2" y="94"/>
                    </a:lnTo>
                    <a:lnTo>
                      <a:pt x="80" y="92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74" y="88"/>
                    </a:lnTo>
                    <a:lnTo>
                      <a:pt x="72" y="86"/>
                    </a:lnTo>
                    <a:lnTo>
                      <a:pt x="74" y="84"/>
                    </a:lnTo>
                    <a:lnTo>
                      <a:pt x="76" y="82"/>
                    </a:lnTo>
                    <a:lnTo>
                      <a:pt x="76" y="80"/>
                    </a:lnTo>
                    <a:lnTo>
                      <a:pt x="78" y="80"/>
                    </a:lnTo>
                    <a:lnTo>
                      <a:pt x="80" y="78"/>
                    </a:lnTo>
                    <a:lnTo>
                      <a:pt x="84" y="72"/>
                    </a:lnTo>
                    <a:lnTo>
                      <a:pt x="86" y="72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68"/>
                    </a:lnTo>
                    <a:lnTo>
                      <a:pt x="92" y="66"/>
                    </a:lnTo>
                    <a:lnTo>
                      <a:pt x="96" y="62"/>
                    </a:lnTo>
                    <a:lnTo>
                      <a:pt x="98" y="60"/>
                    </a:lnTo>
                    <a:lnTo>
                      <a:pt x="100" y="58"/>
                    </a:lnTo>
                    <a:lnTo>
                      <a:pt x="102" y="58"/>
                    </a:lnTo>
                    <a:lnTo>
                      <a:pt x="102" y="56"/>
                    </a:lnTo>
                    <a:lnTo>
                      <a:pt x="104" y="54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6" y="46"/>
                    </a:lnTo>
                    <a:lnTo>
                      <a:pt x="118" y="44"/>
                    </a:lnTo>
                    <a:lnTo>
                      <a:pt x="120" y="42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8" y="36"/>
                    </a:lnTo>
                    <a:lnTo>
                      <a:pt x="130" y="34"/>
                    </a:lnTo>
                    <a:lnTo>
                      <a:pt x="132" y="30"/>
                    </a:lnTo>
                    <a:lnTo>
                      <a:pt x="138" y="24"/>
                    </a:lnTo>
                    <a:lnTo>
                      <a:pt x="140" y="22"/>
                    </a:lnTo>
                    <a:lnTo>
                      <a:pt x="142" y="20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8" y="14"/>
                    </a:lnTo>
                    <a:lnTo>
                      <a:pt x="154" y="10"/>
                    </a:lnTo>
                    <a:lnTo>
                      <a:pt x="160" y="6"/>
                    </a:lnTo>
                    <a:lnTo>
                      <a:pt x="164" y="4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2" y="2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6"/>
                    </a:lnTo>
                    <a:lnTo>
                      <a:pt x="178" y="6"/>
                    </a:lnTo>
                    <a:lnTo>
                      <a:pt x="178" y="8"/>
                    </a:lnTo>
                    <a:lnTo>
                      <a:pt x="180" y="8"/>
                    </a:lnTo>
                    <a:lnTo>
                      <a:pt x="180" y="10"/>
                    </a:lnTo>
                    <a:lnTo>
                      <a:pt x="180" y="10"/>
                    </a:lnTo>
                    <a:lnTo>
                      <a:pt x="180" y="12"/>
                    </a:lnTo>
                    <a:lnTo>
                      <a:pt x="182" y="12"/>
                    </a:lnTo>
                    <a:lnTo>
                      <a:pt x="184" y="1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4" name="Freeform 74">
                <a:extLst>
                  <a:ext uri="{FF2B5EF4-FFF2-40B4-BE49-F238E27FC236}">
                    <a16:creationId xmlns:a16="http://schemas.microsoft.com/office/drawing/2014/main" id="{03389DFE-EF96-4F96-D78E-051D2837A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788988"/>
                <a:ext cx="342900" cy="341313"/>
              </a:xfrm>
              <a:custGeom>
                <a:avLst/>
                <a:gdLst>
                  <a:gd name="T0" fmla="*/ 54 w 216"/>
                  <a:gd name="T1" fmla="*/ 6 h 215"/>
                  <a:gd name="T2" fmla="*/ 64 w 216"/>
                  <a:gd name="T3" fmla="*/ 12 h 215"/>
                  <a:gd name="T4" fmla="*/ 74 w 216"/>
                  <a:gd name="T5" fmla="*/ 14 h 215"/>
                  <a:gd name="T6" fmla="*/ 78 w 216"/>
                  <a:gd name="T7" fmla="*/ 8 h 215"/>
                  <a:gd name="T8" fmla="*/ 90 w 216"/>
                  <a:gd name="T9" fmla="*/ 4 h 215"/>
                  <a:gd name="T10" fmla="*/ 100 w 216"/>
                  <a:gd name="T11" fmla="*/ 10 h 215"/>
                  <a:gd name="T12" fmla="*/ 112 w 216"/>
                  <a:gd name="T13" fmla="*/ 4 h 215"/>
                  <a:gd name="T14" fmla="*/ 122 w 216"/>
                  <a:gd name="T15" fmla="*/ 8 h 215"/>
                  <a:gd name="T16" fmla="*/ 132 w 216"/>
                  <a:gd name="T17" fmla="*/ 6 h 215"/>
                  <a:gd name="T18" fmla="*/ 140 w 216"/>
                  <a:gd name="T19" fmla="*/ 10 h 215"/>
                  <a:gd name="T20" fmla="*/ 146 w 216"/>
                  <a:gd name="T21" fmla="*/ 18 h 215"/>
                  <a:gd name="T22" fmla="*/ 154 w 216"/>
                  <a:gd name="T23" fmla="*/ 24 h 215"/>
                  <a:gd name="T24" fmla="*/ 160 w 216"/>
                  <a:gd name="T25" fmla="*/ 34 h 215"/>
                  <a:gd name="T26" fmla="*/ 162 w 216"/>
                  <a:gd name="T27" fmla="*/ 45 h 215"/>
                  <a:gd name="T28" fmla="*/ 166 w 216"/>
                  <a:gd name="T29" fmla="*/ 55 h 215"/>
                  <a:gd name="T30" fmla="*/ 172 w 216"/>
                  <a:gd name="T31" fmla="*/ 85 h 215"/>
                  <a:gd name="T32" fmla="*/ 174 w 216"/>
                  <a:gd name="T33" fmla="*/ 103 h 215"/>
                  <a:gd name="T34" fmla="*/ 186 w 216"/>
                  <a:gd name="T35" fmla="*/ 105 h 215"/>
                  <a:gd name="T36" fmla="*/ 192 w 216"/>
                  <a:gd name="T37" fmla="*/ 111 h 215"/>
                  <a:gd name="T38" fmla="*/ 200 w 216"/>
                  <a:gd name="T39" fmla="*/ 117 h 215"/>
                  <a:gd name="T40" fmla="*/ 206 w 216"/>
                  <a:gd name="T41" fmla="*/ 129 h 215"/>
                  <a:gd name="T42" fmla="*/ 208 w 216"/>
                  <a:gd name="T43" fmla="*/ 141 h 215"/>
                  <a:gd name="T44" fmla="*/ 212 w 216"/>
                  <a:gd name="T45" fmla="*/ 151 h 215"/>
                  <a:gd name="T46" fmla="*/ 210 w 216"/>
                  <a:gd name="T47" fmla="*/ 161 h 215"/>
                  <a:gd name="T48" fmla="*/ 202 w 216"/>
                  <a:gd name="T49" fmla="*/ 165 h 215"/>
                  <a:gd name="T50" fmla="*/ 192 w 216"/>
                  <a:gd name="T51" fmla="*/ 165 h 215"/>
                  <a:gd name="T52" fmla="*/ 182 w 216"/>
                  <a:gd name="T53" fmla="*/ 171 h 215"/>
                  <a:gd name="T54" fmla="*/ 174 w 216"/>
                  <a:gd name="T55" fmla="*/ 171 h 215"/>
                  <a:gd name="T56" fmla="*/ 164 w 216"/>
                  <a:gd name="T57" fmla="*/ 177 h 215"/>
                  <a:gd name="T58" fmla="*/ 156 w 216"/>
                  <a:gd name="T59" fmla="*/ 179 h 215"/>
                  <a:gd name="T60" fmla="*/ 136 w 216"/>
                  <a:gd name="T61" fmla="*/ 185 h 215"/>
                  <a:gd name="T62" fmla="*/ 126 w 216"/>
                  <a:gd name="T63" fmla="*/ 189 h 215"/>
                  <a:gd name="T64" fmla="*/ 114 w 216"/>
                  <a:gd name="T65" fmla="*/ 199 h 215"/>
                  <a:gd name="T66" fmla="*/ 98 w 216"/>
                  <a:gd name="T67" fmla="*/ 211 h 215"/>
                  <a:gd name="T68" fmla="*/ 86 w 216"/>
                  <a:gd name="T69" fmla="*/ 213 h 215"/>
                  <a:gd name="T70" fmla="*/ 78 w 216"/>
                  <a:gd name="T71" fmla="*/ 213 h 215"/>
                  <a:gd name="T72" fmla="*/ 78 w 216"/>
                  <a:gd name="T73" fmla="*/ 209 h 215"/>
                  <a:gd name="T74" fmla="*/ 76 w 216"/>
                  <a:gd name="T75" fmla="*/ 203 h 215"/>
                  <a:gd name="T76" fmla="*/ 58 w 216"/>
                  <a:gd name="T77" fmla="*/ 199 h 215"/>
                  <a:gd name="T78" fmla="*/ 40 w 216"/>
                  <a:gd name="T79" fmla="*/ 203 h 215"/>
                  <a:gd name="T80" fmla="*/ 30 w 216"/>
                  <a:gd name="T81" fmla="*/ 207 h 215"/>
                  <a:gd name="T82" fmla="*/ 24 w 216"/>
                  <a:gd name="T83" fmla="*/ 205 h 215"/>
                  <a:gd name="T84" fmla="*/ 16 w 216"/>
                  <a:gd name="T85" fmla="*/ 197 h 215"/>
                  <a:gd name="T86" fmla="*/ 6 w 216"/>
                  <a:gd name="T87" fmla="*/ 185 h 215"/>
                  <a:gd name="T88" fmla="*/ 0 w 216"/>
                  <a:gd name="T89" fmla="*/ 171 h 215"/>
                  <a:gd name="T90" fmla="*/ 6 w 216"/>
                  <a:gd name="T91" fmla="*/ 163 h 215"/>
                  <a:gd name="T92" fmla="*/ 8 w 216"/>
                  <a:gd name="T93" fmla="*/ 153 h 215"/>
                  <a:gd name="T94" fmla="*/ 10 w 216"/>
                  <a:gd name="T95" fmla="*/ 139 h 215"/>
                  <a:gd name="T96" fmla="*/ 12 w 216"/>
                  <a:gd name="T97" fmla="*/ 125 h 215"/>
                  <a:gd name="T98" fmla="*/ 10 w 216"/>
                  <a:gd name="T99" fmla="*/ 113 h 215"/>
                  <a:gd name="T100" fmla="*/ 6 w 216"/>
                  <a:gd name="T101" fmla="*/ 109 h 215"/>
                  <a:gd name="T102" fmla="*/ 8 w 216"/>
                  <a:gd name="T103" fmla="*/ 99 h 215"/>
                  <a:gd name="T104" fmla="*/ 10 w 216"/>
                  <a:gd name="T105" fmla="*/ 87 h 215"/>
                  <a:gd name="T106" fmla="*/ 12 w 216"/>
                  <a:gd name="T107" fmla="*/ 77 h 215"/>
                  <a:gd name="T108" fmla="*/ 12 w 216"/>
                  <a:gd name="T109" fmla="*/ 67 h 215"/>
                  <a:gd name="T110" fmla="*/ 16 w 216"/>
                  <a:gd name="T111" fmla="*/ 55 h 215"/>
                  <a:gd name="T112" fmla="*/ 20 w 216"/>
                  <a:gd name="T113" fmla="*/ 49 h 215"/>
                  <a:gd name="T114" fmla="*/ 24 w 216"/>
                  <a:gd name="T115" fmla="*/ 34 h 215"/>
                  <a:gd name="T116" fmla="*/ 30 w 216"/>
                  <a:gd name="T117" fmla="*/ 22 h 215"/>
                  <a:gd name="T118" fmla="*/ 36 w 216"/>
                  <a:gd name="T119" fmla="*/ 6 h 215"/>
                  <a:gd name="T120" fmla="*/ 40 w 216"/>
                  <a:gd name="T121" fmla="*/ 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6" h="215">
                    <a:moveTo>
                      <a:pt x="46" y="6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4" y="14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2" y="8"/>
                    </a:lnTo>
                    <a:lnTo>
                      <a:pt x="84" y="8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6"/>
                    </a:lnTo>
                    <a:lnTo>
                      <a:pt x="98" y="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8" y="6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0" y="8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6" y="8"/>
                    </a:lnTo>
                    <a:lnTo>
                      <a:pt x="138" y="8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18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2" y="22"/>
                    </a:lnTo>
                    <a:lnTo>
                      <a:pt x="154" y="24"/>
                    </a:lnTo>
                    <a:lnTo>
                      <a:pt x="158" y="26"/>
                    </a:lnTo>
                    <a:lnTo>
                      <a:pt x="160" y="28"/>
                    </a:lnTo>
                    <a:lnTo>
                      <a:pt x="158" y="30"/>
                    </a:lnTo>
                    <a:lnTo>
                      <a:pt x="158" y="32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60" y="38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2" y="45"/>
                    </a:lnTo>
                    <a:lnTo>
                      <a:pt x="162" y="49"/>
                    </a:lnTo>
                    <a:lnTo>
                      <a:pt x="162" y="51"/>
                    </a:lnTo>
                    <a:lnTo>
                      <a:pt x="164" y="53"/>
                    </a:lnTo>
                    <a:lnTo>
                      <a:pt x="166" y="53"/>
                    </a:lnTo>
                    <a:lnTo>
                      <a:pt x="166" y="55"/>
                    </a:lnTo>
                    <a:lnTo>
                      <a:pt x="166" y="65"/>
                    </a:lnTo>
                    <a:lnTo>
                      <a:pt x="166" y="73"/>
                    </a:lnTo>
                    <a:lnTo>
                      <a:pt x="166" y="77"/>
                    </a:lnTo>
                    <a:lnTo>
                      <a:pt x="172" y="83"/>
                    </a:lnTo>
                    <a:lnTo>
                      <a:pt x="172" y="85"/>
                    </a:lnTo>
                    <a:lnTo>
                      <a:pt x="172" y="87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9"/>
                    </a:lnTo>
                    <a:lnTo>
                      <a:pt x="174" y="103"/>
                    </a:lnTo>
                    <a:lnTo>
                      <a:pt x="174" y="107"/>
                    </a:lnTo>
                    <a:lnTo>
                      <a:pt x="180" y="107"/>
                    </a:lnTo>
                    <a:lnTo>
                      <a:pt x="182" y="107"/>
                    </a:lnTo>
                    <a:lnTo>
                      <a:pt x="184" y="105"/>
                    </a:lnTo>
                    <a:lnTo>
                      <a:pt x="186" y="105"/>
                    </a:lnTo>
                    <a:lnTo>
                      <a:pt x="188" y="107"/>
                    </a:lnTo>
                    <a:lnTo>
                      <a:pt x="188" y="109"/>
                    </a:lnTo>
                    <a:lnTo>
                      <a:pt x="190" y="109"/>
                    </a:lnTo>
                    <a:lnTo>
                      <a:pt x="192" y="109"/>
                    </a:lnTo>
                    <a:lnTo>
                      <a:pt x="192" y="111"/>
                    </a:lnTo>
                    <a:lnTo>
                      <a:pt x="194" y="111"/>
                    </a:lnTo>
                    <a:lnTo>
                      <a:pt x="196" y="113"/>
                    </a:lnTo>
                    <a:lnTo>
                      <a:pt x="196" y="115"/>
                    </a:lnTo>
                    <a:lnTo>
                      <a:pt x="198" y="115"/>
                    </a:lnTo>
                    <a:lnTo>
                      <a:pt x="200" y="117"/>
                    </a:lnTo>
                    <a:lnTo>
                      <a:pt x="202" y="119"/>
                    </a:lnTo>
                    <a:lnTo>
                      <a:pt x="204" y="121"/>
                    </a:lnTo>
                    <a:lnTo>
                      <a:pt x="204" y="123"/>
                    </a:lnTo>
                    <a:lnTo>
                      <a:pt x="204" y="127"/>
                    </a:lnTo>
                    <a:lnTo>
                      <a:pt x="206" y="129"/>
                    </a:lnTo>
                    <a:lnTo>
                      <a:pt x="206" y="131"/>
                    </a:lnTo>
                    <a:lnTo>
                      <a:pt x="206" y="133"/>
                    </a:lnTo>
                    <a:lnTo>
                      <a:pt x="206" y="139"/>
                    </a:lnTo>
                    <a:lnTo>
                      <a:pt x="208" y="139"/>
                    </a:lnTo>
                    <a:lnTo>
                      <a:pt x="208" y="141"/>
                    </a:lnTo>
                    <a:lnTo>
                      <a:pt x="210" y="143"/>
                    </a:lnTo>
                    <a:lnTo>
                      <a:pt x="210" y="145"/>
                    </a:lnTo>
                    <a:lnTo>
                      <a:pt x="212" y="147"/>
                    </a:lnTo>
                    <a:lnTo>
                      <a:pt x="212" y="149"/>
                    </a:lnTo>
                    <a:lnTo>
                      <a:pt x="212" y="151"/>
                    </a:lnTo>
                    <a:lnTo>
                      <a:pt x="216" y="157"/>
                    </a:lnTo>
                    <a:lnTo>
                      <a:pt x="214" y="159"/>
                    </a:lnTo>
                    <a:lnTo>
                      <a:pt x="212" y="159"/>
                    </a:lnTo>
                    <a:lnTo>
                      <a:pt x="212" y="161"/>
                    </a:lnTo>
                    <a:lnTo>
                      <a:pt x="210" y="161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86" y="167"/>
                    </a:lnTo>
                    <a:lnTo>
                      <a:pt x="186" y="169"/>
                    </a:lnTo>
                    <a:lnTo>
                      <a:pt x="184" y="169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6" y="171"/>
                    </a:lnTo>
                    <a:lnTo>
                      <a:pt x="174" y="171"/>
                    </a:lnTo>
                    <a:lnTo>
                      <a:pt x="174" y="171"/>
                    </a:lnTo>
                    <a:lnTo>
                      <a:pt x="172" y="173"/>
                    </a:lnTo>
                    <a:lnTo>
                      <a:pt x="170" y="175"/>
                    </a:lnTo>
                    <a:lnTo>
                      <a:pt x="168" y="175"/>
                    </a:lnTo>
                    <a:lnTo>
                      <a:pt x="166" y="175"/>
                    </a:lnTo>
                    <a:lnTo>
                      <a:pt x="164" y="177"/>
                    </a:lnTo>
                    <a:lnTo>
                      <a:pt x="162" y="177"/>
                    </a:lnTo>
                    <a:lnTo>
                      <a:pt x="160" y="177"/>
                    </a:lnTo>
                    <a:lnTo>
                      <a:pt x="158" y="177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0" y="181"/>
                    </a:lnTo>
                    <a:lnTo>
                      <a:pt x="146" y="183"/>
                    </a:lnTo>
                    <a:lnTo>
                      <a:pt x="142" y="183"/>
                    </a:lnTo>
                    <a:lnTo>
                      <a:pt x="140" y="183"/>
                    </a:lnTo>
                    <a:lnTo>
                      <a:pt x="136" y="185"/>
                    </a:lnTo>
                    <a:lnTo>
                      <a:pt x="134" y="185"/>
                    </a:lnTo>
                    <a:lnTo>
                      <a:pt x="132" y="187"/>
                    </a:lnTo>
                    <a:lnTo>
                      <a:pt x="130" y="187"/>
                    </a:lnTo>
                    <a:lnTo>
                      <a:pt x="128" y="187"/>
                    </a:lnTo>
                    <a:lnTo>
                      <a:pt x="126" y="189"/>
                    </a:lnTo>
                    <a:lnTo>
                      <a:pt x="124" y="191"/>
                    </a:lnTo>
                    <a:lnTo>
                      <a:pt x="122" y="191"/>
                    </a:lnTo>
                    <a:lnTo>
                      <a:pt x="120" y="195"/>
                    </a:lnTo>
                    <a:lnTo>
                      <a:pt x="116" y="197"/>
                    </a:lnTo>
                    <a:lnTo>
                      <a:pt x="114" y="199"/>
                    </a:lnTo>
                    <a:lnTo>
                      <a:pt x="110" y="203"/>
                    </a:lnTo>
                    <a:lnTo>
                      <a:pt x="108" y="205"/>
                    </a:lnTo>
                    <a:lnTo>
                      <a:pt x="104" y="207"/>
                    </a:lnTo>
                    <a:lnTo>
                      <a:pt x="102" y="209"/>
                    </a:lnTo>
                    <a:lnTo>
                      <a:pt x="98" y="211"/>
                    </a:lnTo>
                    <a:lnTo>
                      <a:pt x="96" y="211"/>
                    </a:lnTo>
                    <a:lnTo>
                      <a:pt x="94" y="209"/>
                    </a:lnTo>
                    <a:lnTo>
                      <a:pt x="90" y="213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2" y="215"/>
                    </a:lnTo>
                    <a:lnTo>
                      <a:pt x="80" y="215"/>
                    </a:lnTo>
                    <a:lnTo>
                      <a:pt x="80" y="213"/>
                    </a:lnTo>
                    <a:lnTo>
                      <a:pt x="78" y="213"/>
                    </a:lnTo>
                    <a:lnTo>
                      <a:pt x="78" y="213"/>
                    </a:lnTo>
                    <a:lnTo>
                      <a:pt x="78" y="213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09"/>
                    </a:lnTo>
                    <a:lnTo>
                      <a:pt x="78" y="209"/>
                    </a:lnTo>
                    <a:lnTo>
                      <a:pt x="78" y="207"/>
                    </a:lnTo>
                    <a:lnTo>
                      <a:pt x="80" y="207"/>
                    </a:lnTo>
                    <a:lnTo>
                      <a:pt x="78" y="205"/>
                    </a:lnTo>
                    <a:lnTo>
                      <a:pt x="76" y="203"/>
                    </a:lnTo>
                    <a:lnTo>
                      <a:pt x="74" y="203"/>
                    </a:lnTo>
                    <a:lnTo>
                      <a:pt x="74" y="201"/>
                    </a:lnTo>
                    <a:lnTo>
                      <a:pt x="72" y="201"/>
                    </a:lnTo>
                    <a:lnTo>
                      <a:pt x="62" y="199"/>
                    </a:lnTo>
                    <a:lnTo>
                      <a:pt x="58" y="199"/>
                    </a:lnTo>
                    <a:lnTo>
                      <a:pt x="56" y="201"/>
                    </a:lnTo>
                    <a:lnTo>
                      <a:pt x="54" y="201"/>
                    </a:lnTo>
                    <a:lnTo>
                      <a:pt x="48" y="201"/>
                    </a:lnTo>
                    <a:lnTo>
                      <a:pt x="42" y="203"/>
                    </a:lnTo>
                    <a:lnTo>
                      <a:pt x="40" y="203"/>
                    </a:lnTo>
                    <a:lnTo>
                      <a:pt x="38" y="203"/>
                    </a:lnTo>
                    <a:lnTo>
                      <a:pt x="36" y="203"/>
                    </a:lnTo>
                    <a:lnTo>
                      <a:pt x="36" y="205"/>
                    </a:lnTo>
                    <a:lnTo>
                      <a:pt x="32" y="205"/>
                    </a:lnTo>
                    <a:lnTo>
                      <a:pt x="30" y="207"/>
                    </a:lnTo>
                    <a:lnTo>
                      <a:pt x="28" y="207"/>
                    </a:lnTo>
                    <a:lnTo>
                      <a:pt x="26" y="207"/>
                    </a:lnTo>
                    <a:lnTo>
                      <a:pt x="26" y="209"/>
                    </a:lnTo>
                    <a:lnTo>
                      <a:pt x="24" y="207"/>
                    </a:lnTo>
                    <a:lnTo>
                      <a:pt x="24" y="205"/>
                    </a:lnTo>
                    <a:lnTo>
                      <a:pt x="22" y="205"/>
                    </a:lnTo>
                    <a:lnTo>
                      <a:pt x="22" y="203"/>
                    </a:lnTo>
                    <a:lnTo>
                      <a:pt x="20" y="203"/>
                    </a:lnTo>
                    <a:lnTo>
                      <a:pt x="18" y="201"/>
                    </a:lnTo>
                    <a:lnTo>
                      <a:pt x="16" y="197"/>
                    </a:lnTo>
                    <a:lnTo>
                      <a:pt x="14" y="195"/>
                    </a:lnTo>
                    <a:lnTo>
                      <a:pt x="14" y="193"/>
                    </a:lnTo>
                    <a:lnTo>
                      <a:pt x="12" y="191"/>
                    </a:lnTo>
                    <a:lnTo>
                      <a:pt x="10" y="189"/>
                    </a:lnTo>
                    <a:lnTo>
                      <a:pt x="6" y="185"/>
                    </a:lnTo>
                    <a:lnTo>
                      <a:pt x="4" y="181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2" y="167"/>
                    </a:lnTo>
                    <a:lnTo>
                      <a:pt x="4" y="165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1"/>
                    </a:lnTo>
                    <a:lnTo>
                      <a:pt x="6" y="159"/>
                    </a:lnTo>
                    <a:lnTo>
                      <a:pt x="8" y="157"/>
                    </a:lnTo>
                    <a:lnTo>
                      <a:pt x="8" y="155"/>
                    </a:lnTo>
                    <a:lnTo>
                      <a:pt x="8" y="153"/>
                    </a:lnTo>
                    <a:lnTo>
                      <a:pt x="8" y="151"/>
                    </a:lnTo>
                    <a:lnTo>
                      <a:pt x="8" y="149"/>
                    </a:lnTo>
                    <a:lnTo>
                      <a:pt x="8" y="147"/>
                    </a:lnTo>
                    <a:lnTo>
                      <a:pt x="10" y="143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3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2" y="125"/>
                    </a:lnTo>
                    <a:lnTo>
                      <a:pt x="12" y="121"/>
                    </a:lnTo>
                    <a:lnTo>
                      <a:pt x="12" y="119"/>
                    </a:lnTo>
                    <a:lnTo>
                      <a:pt x="12" y="117"/>
                    </a:lnTo>
                    <a:lnTo>
                      <a:pt x="14" y="113"/>
                    </a:lnTo>
                    <a:lnTo>
                      <a:pt x="10" y="113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0" y="77"/>
                    </a:lnTo>
                    <a:lnTo>
                      <a:pt x="12" y="77"/>
                    </a:lnTo>
                    <a:lnTo>
                      <a:pt x="12" y="75"/>
                    </a:lnTo>
                    <a:lnTo>
                      <a:pt x="12" y="73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6" y="57"/>
                    </a:lnTo>
                    <a:lnTo>
                      <a:pt x="16" y="55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8" y="51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0" y="45"/>
                    </a:lnTo>
                    <a:lnTo>
                      <a:pt x="22" y="42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2" y="16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4"/>
                    </a:lnTo>
                    <a:lnTo>
                      <a:pt x="46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5" name="Freeform 75">
                <a:extLst>
                  <a:ext uri="{FF2B5EF4-FFF2-40B4-BE49-F238E27FC236}">
                    <a16:creationId xmlns:a16="http://schemas.microsoft.com/office/drawing/2014/main" id="{ED6C4FA2-E598-8F8D-748C-A0236FFD8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838" y="2078038"/>
                <a:ext cx="352425" cy="357188"/>
              </a:xfrm>
              <a:custGeom>
                <a:avLst/>
                <a:gdLst>
                  <a:gd name="T0" fmla="*/ 34 w 222"/>
                  <a:gd name="T1" fmla="*/ 0 h 225"/>
                  <a:gd name="T2" fmla="*/ 48 w 222"/>
                  <a:gd name="T3" fmla="*/ 0 h 225"/>
                  <a:gd name="T4" fmla="*/ 62 w 222"/>
                  <a:gd name="T5" fmla="*/ 0 h 225"/>
                  <a:gd name="T6" fmla="*/ 76 w 222"/>
                  <a:gd name="T7" fmla="*/ 0 h 225"/>
                  <a:gd name="T8" fmla="*/ 100 w 222"/>
                  <a:gd name="T9" fmla="*/ 0 h 225"/>
                  <a:gd name="T10" fmla="*/ 106 w 222"/>
                  <a:gd name="T11" fmla="*/ 0 h 225"/>
                  <a:gd name="T12" fmla="*/ 122 w 222"/>
                  <a:gd name="T13" fmla="*/ 2 h 225"/>
                  <a:gd name="T14" fmla="*/ 142 w 222"/>
                  <a:gd name="T15" fmla="*/ 2 h 225"/>
                  <a:gd name="T16" fmla="*/ 152 w 222"/>
                  <a:gd name="T17" fmla="*/ 2 h 225"/>
                  <a:gd name="T18" fmla="*/ 162 w 222"/>
                  <a:gd name="T19" fmla="*/ 2 h 225"/>
                  <a:gd name="T20" fmla="*/ 170 w 222"/>
                  <a:gd name="T21" fmla="*/ 2 h 225"/>
                  <a:gd name="T22" fmla="*/ 182 w 222"/>
                  <a:gd name="T23" fmla="*/ 24 h 225"/>
                  <a:gd name="T24" fmla="*/ 186 w 222"/>
                  <a:gd name="T25" fmla="*/ 36 h 225"/>
                  <a:gd name="T26" fmla="*/ 190 w 222"/>
                  <a:gd name="T27" fmla="*/ 46 h 225"/>
                  <a:gd name="T28" fmla="*/ 194 w 222"/>
                  <a:gd name="T29" fmla="*/ 58 h 225"/>
                  <a:gd name="T30" fmla="*/ 196 w 222"/>
                  <a:gd name="T31" fmla="*/ 68 h 225"/>
                  <a:gd name="T32" fmla="*/ 200 w 222"/>
                  <a:gd name="T33" fmla="*/ 83 h 225"/>
                  <a:gd name="T34" fmla="*/ 206 w 222"/>
                  <a:gd name="T35" fmla="*/ 105 h 225"/>
                  <a:gd name="T36" fmla="*/ 216 w 222"/>
                  <a:gd name="T37" fmla="*/ 111 h 225"/>
                  <a:gd name="T38" fmla="*/ 216 w 222"/>
                  <a:gd name="T39" fmla="*/ 135 h 225"/>
                  <a:gd name="T40" fmla="*/ 222 w 222"/>
                  <a:gd name="T41" fmla="*/ 153 h 225"/>
                  <a:gd name="T42" fmla="*/ 210 w 222"/>
                  <a:gd name="T43" fmla="*/ 161 h 225"/>
                  <a:gd name="T44" fmla="*/ 196 w 222"/>
                  <a:gd name="T45" fmla="*/ 167 h 225"/>
                  <a:gd name="T46" fmla="*/ 172 w 222"/>
                  <a:gd name="T47" fmla="*/ 175 h 225"/>
                  <a:gd name="T48" fmla="*/ 162 w 222"/>
                  <a:gd name="T49" fmla="*/ 179 h 225"/>
                  <a:gd name="T50" fmla="*/ 158 w 222"/>
                  <a:gd name="T51" fmla="*/ 183 h 225"/>
                  <a:gd name="T52" fmla="*/ 152 w 222"/>
                  <a:gd name="T53" fmla="*/ 187 h 225"/>
                  <a:gd name="T54" fmla="*/ 148 w 222"/>
                  <a:gd name="T55" fmla="*/ 185 h 225"/>
                  <a:gd name="T56" fmla="*/ 144 w 222"/>
                  <a:gd name="T57" fmla="*/ 189 h 225"/>
                  <a:gd name="T58" fmla="*/ 130 w 222"/>
                  <a:gd name="T59" fmla="*/ 193 h 225"/>
                  <a:gd name="T60" fmla="*/ 122 w 222"/>
                  <a:gd name="T61" fmla="*/ 177 h 225"/>
                  <a:gd name="T62" fmla="*/ 116 w 222"/>
                  <a:gd name="T63" fmla="*/ 189 h 225"/>
                  <a:gd name="T64" fmla="*/ 110 w 222"/>
                  <a:gd name="T65" fmla="*/ 199 h 225"/>
                  <a:gd name="T66" fmla="*/ 104 w 222"/>
                  <a:gd name="T67" fmla="*/ 205 h 225"/>
                  <a:gd name="T68" fmla="*/ 90 w 222"/>
                  <a:gd name="T69" fmla="*/ 209 h 225"/>
                  <a:gd name="T70" fmla="*/ 70 w 222"/>
                  <a:gd name="T71" fmla="*/ 215 h 225"/>
                  <a:gd name="T72" fmla="*/ 48 w 222"/>
                  <a:gd name="T73" fmla="*/ 221 h 225"/>
                  <a:gd name="T74" fmla="*/ 34 w 222"/>
                  <a:gd name="T75" fmla="*/ 213 h 225"/>
                  <a:gd name="T76" fmla="*/ 32 w 222"/>
                  <a:gd name="T77" fmla="*/ 201 h 225"/>
                  <a:gd name="T78" fmla="*/ 28 w 222"/>
                  <a:gd name="T79" fmla="*/ 177 h 225"/>
                  <a:gd name="T80" fmla="*/ 26 w 222"/>
                  <a:gd name="T81" fmla="*/ 165 h 225"/>
                  <a:gd name="T82" fmla="*/ 24 w 222"/>
                  <a:gd name="T83" fmla="*/ 155 h 225"/>
                  <a:gd name="T84" fmla="*/ 22 w 222"/>
                  <a:gd name="T85" fmla="*/ 145 h 225"/>
                  <a:gd name="T86" fmla="*/ 20 w 222"/>
                  <a:gd name="T87" fmla="*/ 135 h 225"/>
                  <a:gd name="T88" fmla="*/ 16 w 222"/>
                  <a:gd name="T89" fmla="*/ 117 h 225"/>
                  <a:gd name="T90" fmla="*/ 12 w 222"/>
                  <a:gd name="T91" fmla="*/ 91 h 225"/>
                  <a:gd name="T92" fmla="*/ 8 w 222"/>
                  <a:gd name="T93" fmla="*/ 64 h 225"/>
                  <a:gd name="T94" fmla="*/ 6 w 222"/>
                  <a:gd name="T95" fmla="*/ 36 h 225"/>
                  <a:gd name="T96" fmla="*/ 0 w 222"/>
                  <a:gd name="T97" fmla="*/ 8 h 225"/>
                  <a:gd name="T98" fmla="*/ 2 w 222"/>
                  <a:gd name="T99" fmla="*/ 0 h 225"/>
                  <a:gd name="T100" fmla="*/ 14 w 222"/>
                  <a:gd name="T101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2" h="225">
                    <a:moveTo>
                      <a:pt x="24" y="0"/>
                    </a:moveTo>
                    <a:lnTo>
                      <a:pt x="26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6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8" y="14"/>
                    </a:lnTo>
                    <a:lnTo>
                      <a:pt x="182" y="24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6" y="34"/>
                    </a:lnTo>
                    <a:lnTo>
                      <a:pt x="186" y="36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88" y="44"/>
                    </a:lnTo>
                    <a:lnTo>
                      <a:pt x="190" y="46"/>
                    </a:lnTo>
                    <a:lnTo>
                      <a:pt x="190" y="50"/>
                    </a:lnTo>
                    <a:lnTo>
                      <a:pt x="192" y="54"/>
                    </a:lnTo>
                    <a:lnTo>
                      <a:pt x="192" y="56"/>
                    </a:lnTo>
                    <a:lnTo>
                      <a:pt x="194" y="58"/>
                    </a:lnTo>
                    <a:lnTo>
                      <a:pt x="194" y="60"/>
                    </a:lnTo>
                    <a:lnTo>
                      <a:pt x="194" y="64"/>
                    </a:lnTo>
                    <a:lnTo>
                      <a:pt x="196" y="66"/>
                    </a:lnTo>
                    <a:lnTo>
                      <a:pt x="196" y="68"/>
                    </a:lnTo>
                    <a:lnTo>
                      <a:pt x="198" y="72"/>
                    </a:lnTo>
                    <a:lnTo>
                      <a:pt x="198" y="74"/>
                    </a:lnTo>
                    <a:lnTo>
                      <a:pt x="200" y="78"/>
                    </a:lnTo>
                    <a:lnTo>
                      <a:pt x="200" y="83"/>
                    </a:lnTo>
                    <a:lnTo>
                      <a:pt x="200" y="87"/>
                    </a:lnTo>
                    <a:lnTo>
                      <a:pt x="202" y="93"/>
                    </a:lnTo>
                    <a:lnTo>
                      <a:pt x="204" y="97"/>
                    </a:lnTo>
                    <a:lnTo>
                      <a:pt x="206" y="105"/>
                    </a:lnTo>
                    <a:lnTo>
                      <a:pt x="210" y="115"/>
                    </a:lnTo>
                    <a:lnTo>
                      <a:pt x="210" y="111"/>
                    </a:lnTo>
                    <a:lnTo>
                      <a:pt x="212" y="111"/>
                    </a:lnTo>
                    <a:lnTo>
                      <a:pt x="216" y="111"/>
                    </a:lnTo>
                    <a:lnTo>
                      <a:pt x="216" y="119"/>
                    </a:lnTo>
                    <a:lnTo>
                      <a:pt x="216" y="123"/>
                    </a:lnTo>
                    <a:lnTo>
                      <a:pt x="212" y="123"/>
                    </a:lnTo>
                    <a:lnTo>
                      <a:pt x="216" y="135"/>
                    </a:lnTo>
                    <a:lnTo>
                      <a:pt x="220" y="145"/>
                    </a:lnTo>
                    <a:lnTo>
                      <a:pt x="220" y="147"/>
                    </a:lnTo>
                    <a:lnTo>
                      <a:pt x="222" y="151"/>
                    </a:lnTo>
                    <a:lnTo>
                      <a:pt x="222" y="153"/>
                    </a:lnTo>
                    <a:lnTo>
                      <a:pt x="222" y="155"/>
                    </a:lnTo>
                    <a:lnTo>
                      <a:pt x="220" y="157"/>
                    </a:lnTo>
                    <a:lnTo>
                      <a:pt x="216" y="159"/>
                    </a:lnTo>
                    <a:lnTo>
                      <a:pt x="210" y="161"/>
                    </a:lnTo>
                    <a:lnTo>
                      <a:pt x="206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196" y="167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84" y="171"/>
                    </a:lnTo>
                    <a:lnTo>
                      <a:pt x="172" y="175"/>
                    </a:lnTo>
                    <a:lnTo>
                      <a:pt x="168" y="177"/>
                    </a:lnTo>
                    <a:lnTo>
                      <a:pt x="166" y="179"/>
                    </a:lnTo>
                    <a:lnTo>
                      <a:pt x="164" y="179"/>
                    </a:lnTo>
                    <a:lnTo>
                      <a:pt x="162" y="179"/>
                    </a:lnTo>
                    <a:lnTo>
                      <a:pt x="162" y="181"/>
                    </a:lnTo>
                    <a:lnTo>
                      <a:pt x="160" y="181"/>
                    </a:lnTo>
                    <a:lnTo>
                      <a:pt x="158" y="181"/>
                    </a:lnTo>
                    <a:lnTo>
                      <a:pt x="158" y="183"/>
                    </a:lnTo>
                    <a:lnTo>
                      <a:pt x="156" y="185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2" y="187"/>
                    </a:lnTo>
                    <a:lnTo>
                      <a:pt x="152" y="187"/>
                    </a:lnTo>
                    <a:lnTo>
                      <a:pt x="152" y="185"/>
                    </a:lnTo>
                    <a:lnTo>
                      <a:pt x="150" y="185"/>
                    </a:lnTo>
                    <a:lnTo>
                      <a:pt x="148" y="185"/>
                    </a:lnTo>
                    <a:lnTo>
                      <a:pt x="148" y="187"/>
                    </a:lnTo>
                    <a:lnTo>
                      <a:pt x="146" y="187"/>
                    </a:lnTo>
                    <a:lnTo>
                      <a:pt x="146" y="189"/>
                    </a:lnTo>
                    <a:lnTo>
                      <a:pt x="144" y="189"/>
                    </a:lnTo>
                    <a:lnTo>
                      <a:pt x="134" y="193"/>
                    </a:lnTo>
                    <a:lnTo>
                      <a:pt x="128" y="195"/>
                    </a:lnTo>
                    <a:lnTo>
                      <a:pt x="128" y="193"/>
                    </a:lnTo>
                    <a:lnTo>
                      <a:pt x="130" y="193"/>
                    </a:lnTo>
                    <a:lnTo>
                      <a:pt x="130" y="189"/>
                    </a:lnTo>
                    <a:lnTo>
                      <a:pt x="128" y="183"/>
                    </a:lnTo>
                    <a:lnTo>
                      <a:pt x="122" y="183"/>
                    </a:lnTo>
                    <a:lnTo>
                      <a:pt x="122" y="177"/>
                    </a:lnTo>
                    <a:lnTo>
                      <a:pt x="120" y="177"/>
                    </a:lnTo>
                    <a:lnTo>
                      <a:pt x="118" y="177"/>
                    </a:lnTo>
                    <a:lnTo>
                      <a:pt x="116" y="177"/>
                    </a:lnTo>
                    <a:lnTo>
                      <a:pt x="116" y="189"/>
                    </a:lnTo>
                    <a:lnTo>
                      <a:pt x="114" y="189"/>
                    </a:lnTo>
                    <a:lnTo>
                      <a:pt x="110" y="189"/>
                    </a:lnTo>
                    <a:lnTo>
                      <a:pt x="110" y="197"/>
                    </a:lnTo>
                    <a:lnTo>
                      <a:pt x="110" y="199"/>
                    </a:lnTo>
                    <a:lnTo>
                      <a:pt x="110" y="201"/>
                    </a:lnTo>
                    <a:lnTo>
                      <a:pt x="106" y="203"/>
                    </a:lnTo>
                    <a:lnTo>
                      <a:pt x="104" y="203"/>
                    </a:lnTo>
                    <a:lnTo>
                      <a:pt x="104" y="205"/>
                    </a:lnTo>
                    <a:lnTo>
                      <a:pt x="98" y="205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0" y="209"/>
                    </a:lnTo>
                    <a:lnTo>
                      <a:pt x="88" y="209"/>
                    </a:lnTo>
                    <a:lnTo>
                      <a:pt x="82" y="211"/>
                    </a:lnTo>
                    <a:lnTo>
                      <a:pt x="78" y="213"/>
                    </a:lnTo>
                    <a:lnTo>
                      <a:pt x="70" y="215"/>
                    </a:lnTo>
                    <a:lnTo>
                      <a:pt x="66" y="217"/>
                    </a:lnTo>
                    <a:lnTo>
                      <a:pt x="58" y="217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6" y="223"/>
                    </a:lnTo>
                    <a:lnTo>
                      <a:pt x="36" y="225"/>
                    </a:lnTo>
                    <a:lnTo>
                      <a:pt x="34" y="21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9"/>
                    </a:lnTo>
                    <a:lnTo>
                      <a:pt x="32" y="207"/>
                    </a:lnTo>
                    <a:lnTo>
                      <a:pt x="32" y="201"/>
                    </a:lnTo>
                    <a:lnTo>
                      <a:pt x="30" y="193"/>
                    </a:lnTo>
                    <a:lnTo>
                      <a:pt x="28" y="187"/>
                    </a:lnTo>
                    <a:lnTo>
                      <a:pt x="28" y="185"/>
                    </a:lnTo>
                    <a:lnTo>
                      <a:pt x="28" y="177"/>
                    </a:lnTo>
                    <a:lnTo>
                      <a:pt x="26" y="173"/>
                    </a:lnTo>
                    <a:lnTo>
                      <a:pt x="26" y="169"/>
                    </a:lnTo>
                    <a:lnTo>
                      <a:pt x="26" y="167"/>
                    </a:lnTo>
                    <a:lnTo>
                      <a:pt x="26" y="165"/>
                    </a:lnTo>
                    <a:lnTo>
                      <a:pt x="24" y="165"/>
                    </a:lnTo>
                    <a:lnTo>
                      <a:pt x="24" y="161"/>
                    </a:lnTo>
                    <a:lnTo>
                      <a:pt x="24" y="157"/>
                    </a:lnTo>
                    <a:lnTo>
                      <a:pt x="24" y="155"/>
                    </a:lnTo>
                    <a:lnTo>
                      <a:pt x="22" y="151"/>
                    </a:lnTo>
                    <a:lnTo>
                      <a:pt x="22" y="149"/>
                    </a:lnTo>
                    <a:lnTo>
                      <a:pt x="22" y="147"/>
                    </a:lnTo>
                    <a:lnTo>
                      <a:pt x="22" y="145"/>
                    </a:lnTo>
                    <a:lnTo>
                      <a:pt x="22" y="143"/>
                    </a:lnTo>
                    <a:lnTo>
                      <a:pt x="22" y="141"/>
                    </a:lnTo>
                    <a:lnTo>
                      <a:pt x="20" y="137"/>
                    </a:lnTo>
                    <a:lnTo>
                      <a:pt x="20" y="135"/>
                    </a:lnTo>
                    <a:lnTo>
                      <a:pt x="20" y="131"/>
                    </a:lnTo>
                    <a:lnTo>
                      <a:pt x="18" y="123"/>
                    </a:lnTo>
                    <a:lnTo>
                      <a:pt x="18" y="119"/>
                    </a:lnTo>
                    <a:lnTo>
                      <a:pt x="16" y="117"/>
                    </a:lnTo>
                    <a:lnTo>
                      <a:pt x="16" y="107"/>
                    </a:lnTo>
                    <a:lnTo>
                      <a:pt x="14" y="101"/>
                    </a:lnTo>
                    <a:lnTo>
                      <a:pt x="14" y="95"/>
                    </a:lnTo>
                    <a:lnTo>
                      <a:pt x="12" y="91"/>
                    </a:lnTo>
                    <a:lnTo>
                      <a:pt x="12" y="78"/>
                    </a:lnTo>
                    <a:lnTo>
                      <a:pt x="10" y="72"/>
                    </a:lnTo>
                    <a:lnTo>
                      <a:pt x="8" y="68"/>
                    </a:lnTo>
                    <a:lnTo>
                      <a:pt x="8" y="64"/>
                    </a:lnTo>
                    <a:lnTo>
                      <a:pt x="8" y="60"/>
                    </a:lnTo>
                    <a:lnTo>
                      <a:pt x="6" y="48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4" y="28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6" name="Freeform 76">
                <a:extLst>
                  <a:ext uri="{FF2B5EF4-FFF2-40B4-BE49-F238E27FC236}">
                    <a16:creationId xmlns:a16="http://schemas.microsoft.com/office/drawing/2014/main" id="{BE31776F-4729-51E0-312D-1A448AC51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638" y="1814513"/>
                <a:ext cx="434975" cy="420688"/>
              </a:xfrm>
              <a:custGeom>
                <a:avLst/>
                <a:gdLst>
                  <a:gd name="T0" fmla="*/ 82 w 274"/>
                  <a:gd name="T1" fmla="*/ 6 h 265"/>
                  <a:gd name="T2" fmla="*/ 106 w 274"/>
                  <a:gd name="T3" fmla="*/ 0 h 265"/>
                  <a:gd name="T4" fmla="*/ 108 w 274"/>
                  <a:gd name="T5" fmla="*/ 14 h 265"/>
                  <a:gd name="T6" fmla="*/ 120 w 274"/>
                  <a:gd name="T7" fmla="*/ 28 h 265"/>
                  <a:gd name="T8" fmla="*/ 128 w 274"/>
                  <a:gd name="T9" fmla="*/ 40 h 265"/>
                  <a:gd name="T10" fmla="*/ 136 w 274"/>
                  <a:gd name="T11" fmla="*/ 52 h 265"/>
                  <a:gd name="T12" fmla="*/ 142 w 274"/>
                  <a:gd name="T13" fmla="*/ 64 h 265"/>
                  <a:gd name="T14" fmla="*/ 154 w 274"/>
                  <a:gd name="T15" fmla="*/ 60 h 265"/>
                  <a:gd name="T16" fmla="*/ 166 w 274"/>
                  <a:gd name="T17" fmla="*/ 68 h 265"/>
                  <a:gd name="T18" fmla="*/ 180 w 274"/>
                  <a:gd name="T19" fmla="*/ 76 h 265"/>
                  <a:gd name="T20" fmla="*/ 190 w 274"/>
                  <a:gd name="T21" fmla="*/ 84 h 265"/>
                  <a:gd name="T22" fmla="*/ 196 w 274"/>
                  <a:gd name="T23" fmla="*/ 92 h 265"/>
                  <a:gd name="T24" fmla="*/ 188 w 274"/>
                  <a:gd name="T25" fmla="*/ 100 h 265"/>
                  <a:gd name="T26" fmla="*/ 196 w 274"/>
                  <a:gd name="T27" fmla="*/ 102 h 265"/>
                  <a:gd name="T28" fmla="*/ 204 w 274"/>
                  <a:gd name="T29" fmla="*/ 112 h 265"/>
                  <a:gd name="T30" fmla="*/ 214 w 274"/>
                  <a:gd name="T31" fmla="*/ 112 h 265"/>
                  <a:gd name="T32" fmla="*/ 228 w 274"/>
                  <a:gd name="T33" fmla="*/ 116 h 265"/>
                  <a:gd name="T34" fmla="*/ 238 w 274"/>
                  <a:gd name="T35" fmla="*/ 124 h 265"/>
                  <a:gd name="T36" fmla="*/ 254 w 274"/>
                  <a:gd name="T37" fmla="*/ 124 h 265"/>
                  <a:gd name="T38" fmla="*/ 264 w 274"/>
                  <a:gd name="T39" fmla="*/ 136 h 265"/>
                  <a:gd name="T40" fmla="*/ 272 w 274"/>
                  <a:gd name="T41" fmla="*/ 148 h 265"/>
                  <a:gd name="T42" fmla="*/ 262 w 274"/>
                  <a:gd name="T43" fmla="*/ 156 h 265"/>
                  <a:gd name="T44" fmla="*/ 252 w 274"/>
                  <a:gd name="T45" fmla="*/ 172 h 265"/>
                  <a:gd name="T46" fmla="*/ 240 w 274"/>
                  <a:gd name="T47" fmla="*/ 192 h 265"/>
                  <a:gd name="T48" fmla="*/ 244 w 274"/>
                  <a:gd name="T49" fmla="*/ 206 h 265"/>
                  <a:gd name="T50" fmla="*/ 232 w 274"/>
                  <a:gd name="T51" fmla="*/ 210 h 265"/>
                  <a:gd name="T52" fmla="*/ 218 w 274"/>
                  <a:gd name="T53" fmla="*/ 214 h 265"/>
                  <a:gd name="T54" fmla="*/ 208 w 274"/>
                  <a:gd name="T55" fmla="*/ 216 h 265"/>
                  <a:gd name="T56" fmla="*/ 198 w 274"/>
                  <a:gd name="T57" fmla="*/ 232 h 265"/>
                  <a:gd name="T58" fmla="*/ 188 w 274"/>
                  <a:gd name="T59" fmla="*/ 242 h 265"/>
                  <a:gd name="T60" fmla="*/ 184 w 274"/>
                  <a:gd name="T61" fmla="*/ 249 h 265"/>
                  <a:gd name="T62" fmla="*/ 176 w 274"/>
                  <a:gd name="T63" fmla="*/ 263 h 265"/>
                  <a:gd name="T64" fmla="*/ 156 w 274"/>
                  <a:gd name="T65" fmla="*/ 263 h 265"/>
                  <a:gd name="T66" fmla="*/ 142 w 274"/>
                  <a:gd name="T67" fmla="*/ 263 h 265"/>
                  <a:gd name="T68" fmla="*/ 130 w 274"/>
                  <a:gd name="T69" fmla="*/ 247 h 265"/>
                  <a:gd name="T70" fmla="*/ 116 w 274"/>
                  <a:gd name="T71" fmla="*/ 236 h 265"/>
                  <a:gd name="T72" fmla="*/ 94 w 274"/>
                  <a:gd name="T73" fmla="*/ 236 h 265"/>
                  <a:gd name="T74" fmla="*/ 72 w 274"/>
                  <a:gd name="T75" fmla="*/ 236 h 265"/>
                  <a:gd name="T76" fmla="*/ 66 w 274"/>
                  <a:gd name="T77" fmla="*/ 224 h 265"/>
                  <a:gd name="T78" fmla="*/ 42 w 274"/>
                  <a:gd name="T79" fmla="*/ 224 h 265"/>
                  <a:gd name="T80" fmla="*/ 24 w 274"/>
                  <a:gd name="T81" fmla="*/ 224 h 265"/>
                  <a:gd name="T82" fmla="*/ 0 w 274"/>
                  <a:gd name="T83" fmla="*/ 218 h 265"/>
                  <a:gd name="T84" fmla="*/ 0 w 274"/>
                  <a:gd name="T85" fmla="*/ 194 h 265"/>
                  <a:gd name="T86" fmla="*/ 0 w 274"/>
                  <a:gd name="T87" fmla="*/ 170 h 265"/>
                  <a:gd name="T88" fmla="*/ 18 w 274"/>
                  <a:gd name="T89" fmla="*/ 160 h 265"/>
                  <a:gd name="T90" fmla="*/ 32 w 274"/>
                  <a:gd name="T91" fmla="*/ 164 h 265"/>
                  <a:gd name="T92" fmla="*/ 38 w 274"/>
                  <a:gd name="T93" fmla="*/ 146 h 265"/>
                  <a:gd name="T94" fmla="*/ 44 w 274"/>
                  <a:gd name="T95" fmla="*/ 120 h 265"/>
                  <a:gd name="T96" fmla="*/ 44 w 274"/>
                  <a:gd name="T97" fmla="*/ 100 h 265"/>
                  <a:gd name="T98" fmla="*/ 40 w 274"/>
                  <a:gd name="T99" fmla="*/ 88 h 265"/>
                  <a:gd name="T100" fmla="*/ 52 w 274"/>
                  <a:gd name="T101" fmla="*/ 74 h 265"/>
                  <a:gd name="T102" fmla="*/ 58 w 274"/>
                  <a:gd name="T103" fmla="*/ 58 h 265"/>
                  <a:gd name="T104" fmla="*/ 64 w 274"/>
                  <a:gd name="T105" fmla="*/ 48 h 265"/>
                  <a:gd name="T106" fmla="*/ 66 w 274"/>
                  <a:gd name="T107" fmla="*/ 38 h 265"/>
                  <a:gd name="T108" fmla="*/ 58 w 274"/>
                  <a:gd name="T109" fmla="*/ 28 h 265"/>
                  <a:gd name="T110" fmla="*/ 52 w 274"/>
                  <a:gd name="T111" fmla="*/ 8 h 265"/>
                  <a:gd name="T112" fmla="*/ 52 w 274"/>
                  <a:gd name="T113" fmla="*/ 0 h 265"/>
                  <a:gd name="T114" fmla="*/ 68 w 274"/>
                  <a:gd name="T115" fmla="*/ 8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265">
                    <a:moveTo>
                      <a:pt x="68" y="12"/>
                    </a:moveTo>
                    <a:lnTo>
                      <a:pt x="72" y="12"/>
                    </a:lnTo>
                    <a:lnTo>
                      <a:pt x="74" y="12"/>
                    </a:lnTo>
                    <a:lnTo>
                      <a:pt x="76" y="12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2" y="12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08" y="4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4" y="18"/>
                    </a:lnTo>
                    <a:lnTo>
                      <a:pt x="116" y="20"/>
                    </a:lnTo>
                    <a:lnTo>
                      <a:pt x="116" y="22"/>
                    </a:lnTo>
                    <a:lnTo>
                      <a:pt x="118" y="26"/>
                    </a:lnTo>
                    <a:lnTo>
                      <a:pt x="120" y="26"/>
                    </a:lnTo>
                    <a:lnTo>
                      <a:pt x="120" y="28"/>
                    </a:lnTo>
                    <a:lnTo>
                      <a:pt x="122" y="30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4" y="34"/>
                    </a:lnTo>
                    <a:lnTo>
                      <a:pt x="124" y="36"/>
                    </a:lnTo>
                    <a:lnTo>
                      <a:pt x="126" y="36"/>
                    </a:lnTo>
                    <a:lnTo>
                      <a:pt x="126" y="38"/>
                    </a:lnTo>
                    <a:lnTo>
                      <a:pt x="128" y="38"/>
                    </a:lnTo>
                    <a:lnTo>
                      <a:pt x="128" y="40"/>
                    </a:lnTo>
                    <a:lnTo>
                      <a:pt x="128" y="42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2" y="46"/>
                    </a:lnTo>
                    <a:lnTo>
                      <a:pt x="132" y="46"/>
                    </a:lnTo>
                    <a:lnTo>
                      <a:pt x="134" y="48"/>
                    </a:lnTo>
                    <a:lnTo>
                      <a:pt x="136" y="50"/>
                    </a:lnTo>
                    <a:lnTo>
                      <a:pt x="136" y="52"/>
                    </a:lnTo>
                    <a:lnTo>
                      <a:pt x="136" y="54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44" y="64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6" y="64"/>
                    </a:lnTo>
                    <a:lnTo>
                      <a:pt x="148" y="64"/>
                    </a:lnTo>
                    <a:lnTo>
                      <a:pt x="150" y="64"/>
                    </a:lnTo>
                    <a:lnTo>
                      <a:pt x="150" y="62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6" y="60"/>
                    </a:lnTo>
                    <a:lnTo>
                      <a:pt x="156" y="62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60" y="64"/>
                    </a:lnTo>
                    <a:lnTo>
                      <a:pt x="162" y="66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6" y="70"/>
                    </a:lnTo>
                    <a:lnTo>
                      <a:pt x="168" y="70"/>
                    </a:lnTo>
                    <a:lnTo>
                      <a:pt x="170" y="70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4" y="72"/>
                    </a:lnTo>
                    <a:lnTo>
                      <a:pt x="176" y="74"/>
                    </a:lnTo>
                    <a:lnTo>
                      <a:pt x="178" y="76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4" y="76"/>
                    </a:lnTo>
                    <a:lnTo>
                      <a:pt x="184" y="78"/>
                    </a:lnTo>
                    <a:lnTo>
                      <a:pt x="186" y="80"/>
                    </a:lnTo>
                    <a:lnTo>
                      <a:pt x="186" y="82"/>
                    </a:lnTo>
                    <a:lnTo>
                      <a:pt x="188" y="80"/>
                    </a:lnTo>
                    <a:lnTo>
                      <a:pt x="190" y="80"/>
                    </a:lnTo>
                    <a:lnTo>
                      <a:pt x="192" y="82"/>
                    </a:lnTo>
                    <a:lnTo>
                      <a:pt x="190" y="84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0" y="90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90" y="92"/>
                    </a:lnTo>
                    <a:lnTo>
                      <a:pt x="192" y="92"/>
                    </a:lnTo>
                    <a:lnTo>
                      <a:pt x="194" y="90"/>
                    </a:lnTo>
                    <a:lnTo>
                      <a:pt x="196" y="92"/>
                    </a:lnTo>
                    <a:lnTo>
                      <a:pt x="196" y="94"/>
                    </a:lnTo>
                    <a:lnTo>
                      <a:pt x="196" y="94"/>
                    </a:lnTo>
                    <a:lnTo>
                      <a:pt x="194" y="94"/>
                    </a:lnTo>
                    <a:lnTo>
                      <a:pt x="192" y="94"/>
                    </a:lnTo>
                    <a:lnTo>
                      <a:pt x="190" y="94"/>
                    </a:lnTo>
                    <a:lnTo>
                      <a:pt x="190" y="96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0"/>
                    </a:lnTo>
                    <a:lnTo>
                      <a:pt x="190" y="100"/>
                    </a:lnTo>
                    <a:lnTo>
                      <a:pt x="192" y="100"/>
                    </a:lnTo>
                    <a:lnTo>
                      <a:pt x="190" y="98"/>
                    </a:lnTo>
                    <a:lnTo>
                      <a:pt x="192" y="98"/>
                    </a:lnTo>
                    <a:lnTo>
                      <a:pt x="194" y="96"/>
                    </a:lnTo>
                    <a:lnTo>
                      <a:pt x="196" y="96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6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4" y="110"/>
                    </a:lnTo>
                    <a:lnTo>
                      <a:pt x="204" y="112"/>
                    </a:lnTo>
                    <a:lnTo>
                      <a:pt x="204" y="114"/>
                    </a:lnTo>
                    <a:lnTo>
                      <a:pt x="202" y="114"/>
                    </a:lnTo>
                    <a:lnTo>
                      <a:pt x="200" y="114"/>
                    </a:lnTo>
                    <a:lnTo>
                      <a:pt x="202" y="114"/>
                    </a:lnTo>
                    <a:lnTo>
                      <a:pt x="202" y="116"/>
                    </a:lnTo>
                    <a:lnTo>
                      <a:pt x="204" y="116"/>
                    </a:lnTo>
                    <a:lnTo>
                      <a:pt x="206" y="116"/>
                    </a:lnTo>
                    <a:lnTo>
                      <a:pt x="208" y="114"/>
                    </a:lnTo>
                    <a:lnTo>
                      <a:pt x="214" y="112"/>
                    </a:lnTo>
                    <a:lnTo>
                      <a:pt x="214" y="114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8" y="118"/>
                    </a:lnTo>
                    <a:lnTo>
                      <a:pt x="220" y="116"/>
                    </a:lnTo>
                    <a:lnTo>
                      <a:pt x="222" y="116"/>
                    </a:lnTo>
                    <a:lnTo>
                      <a:pt x="224" y="116"/>
                    </a:lnTo>
                    <a:lnTo>
                      <a:pt x="226" y="116"/>
                    </a:lnTo>
                    <a:lnTo>
                      <a:pt x="228" y="116"/>
                    </a:lnTo>
                    <a:lnTo>
                      <a:pt x="230" y="116"/>
                    </a:lnTo>
                    <a:lnTo>
                      <a:pt x="232" y="118"/>
                    </a:lnTo>
                    <a:lnTo>
                      <a:pt x="234" y="120"/>
                    </a:lnTo>
                    <a:lnTo>
                      <a:pt x="234" y="122"/>
                    </a:lnTo>
                    <a:lnTo>
                      <a:pt x="236" y="122"/>
                    </a:lnTo>
                    <a:lnTo>
                      <a:pt x="236" y="120"/>
                    </a:lnTo>
                    <a:lnTo>
                      <a:pt x="238" y="120"/>
                    </a:lnTo>
                    <a:lnTo>
                      <a:pt x="238" y="122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0" y="122"/>
                    </a:lnTo>
                    <a:lnTo>
                      <a:pt x="242" y="122"/>
                    </a:lnTo>
                    <a:lnTo>
                      <a:pt x="246" y="122"/>
                    </a:lnTo>
                    <a:lnTo>
                      <a:pt x="248" y="122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2" y="124"/>
                    </a:lnTo>
                    <a:lnTo>
                      <a:pt x="254" y="124"/>
                    </a:lnTo>
                    <a:lnTo>
                      <a:pt x="256" y="124"/>
                    </a:lnTo>
                    <a:lnTo>
                      <a:pt x="256" y="126"/>
                    </a:lnTo>
                    <a:lnTo>
                      <a:pt x="256" y="128"/>
                    </a:lnTo>
                    <a:lnTo>
                      <a:pt x="256" y="130"/>
                    </a:lnTo>
                    <a:lnTo>
                      <a:pt x="258" y="134"/>
                    </a:lnTo>
                    <a:lnTo>
                      <a:pt x="260" y="134"/>
                    </a:lnTo>
                    <a:lnTo>
                      <a:pt x="262" y="134"/>
                    </a:lnTo>
                    <a:lnTo>
                      <a:pt x="262" y="136"/>
                    </a:lnTo>
                    <a:lnTo>
                      <a:pt x="264" y="136"/>
                    </a:lnTo>
                    <a:lnTo>
                      <a:pt x="264" y="138"/>
                    </a:lnTo>
                    <a:lnTo>
                      <a:pt x="264" y="140"/>
                    </a:lnTo>
                    <a:lnTo>
                      <a:pt x="264" y="142"/>
                    </a:lnTo>
                    <a:lnTo>
                      <a:pt x="266" y="142"/>
                    </a:lnTo>
                    <a:lnTo>
                      <a:pt x="268" y="142"/>
                    </a:lnTo>
                    <a:lnTo>
                      <a:pt x="266" y="144"/>
                    </a:lnTo>
                    <a:lnTo>
                      <a:pt x="268" y="146"/>
                    </a:lnTo>
                    <a:lnTo>
                      <a:pt x="274" y="148"/>
                    </a:lnTo>
                    <a:lnTo>
                      <a:pt x="272" y="148"/>
                    </a:lnTo>
                    <a:lnTo>
                      <a:pt x="272" y="150"/>
                    </a:lnTo>
                    <a:lnTo>
                      <a:pt x="272" y="152"/>
                    </a:lnTo>
                    <a:lnTo>
                      <a:pt x="272" y="154"/>
                    </a:lnTo>
                    <a:lnTo>
                      <a:pt x="268" y="152"/>
                    </a:lnTo>
                    <a:lnTo>
                      <a:pt x="268" y="154"/>
                    </a:lnTo>
                    <a:lnTo>
                      <a:pt x="266" y="154"/>
                    </a:lnTo>
                    <a:lnTo>
                      <a:pt x="266" y="156"/>
                    </a:lnTo>
                    <a:lnTo>
                      <a:pt x="264" y="156"/>
                    </a:lnTo>
                    <a:lnTo>
                      <a:pt x="262" y="156"/>
                    </a:lnTo>
                    <a:lnTo>
                      <a:pt x="260" y="156"/>
                    </a:lnTo>
                    <a:lnTo>
                      <a:pt x="260" y="160"/>
                    </a:lnTo>
                    <a:lnTo>
                      <a:pt x="260" y="162"/>
                    </a:lnTo>
                    <a:lnTo>
                      <a:pt x="260" y="166"/>
                    </a:lnTo>
                    <a:lnTo>
                      <a:pt x="260" y="168"/>
                    </a:lnTo>
                    <a:lnTo>
                      <a:pt x="258" y="168"/>
                    </a:lnTo>
                    <a:lnTo>
                      <a:pt x="256" y="168"/>
                    </a:lnTo>
                    <a:lnTo>
                      <a:pt x="252" y="168"/>
                    </a:lnTo>
                    <a:lnTo>
                      <a:pt x="252" y="172"/>
                    </a:lnTo>
                    <a:lnTo>
                      <a:pt x="246" y="174"/>
                    </a:lnTo>
                    <a:lnTo>
                      <a:pt x="246" y="178"/>
                    </a:lnTo>
                    <a:lnTo>
                      <a:pt x="246" y="182"/>
                    </a:lnTo>
                    <a:lnTo>
                      <a:pt x="244" y="182"/>
                    </a:lnTo>
                    <a:lnTo>
                      <a:pt x="240" y="182"/>
                    </a:lnTo>
                    <a:lnTo>
                      <a:pt x="240" y="188"/>
                    </a:lnTo>
                    <a:lnTo>
                      <a:pt x="240" y="190"/>
                    </a:lnTo>
                    <a:lnTo>
                      <a:pt x="240" y="190"/>
                    </a:lnTo>
                    <a:lnTo>
                      <a:pt x="240" y="192"/>
                    </a:lnTo>
                    <a:lnTo>
                      <a:pt x="240" y="194"/>
                    </a:lnTo>
                    <a:lnTo>
                      <a:pt x="240" y="196"/>
                    </a:lnTo>
                    <a:lnTo>
                      <a:pt x="240" y="198"/>
                    </a:lnTo>
                    <a:lnTo>
                      <a:pt x="244" y="198"/>
                    </a:lnTo>
                    <a:lnTo>
                      <a:pt x="244" y="200"/>
                    </a:lnTo>
                    <a:lnTo>
                      <a:pt x="244" y="202"/>
                    </a:lnTo>
                    <a:lnTo>
                      <a:pt x="246" y="204"/>
                    </a:lnTo>
                    <a:lnTo>
                      <a:pt x="246" y="206"/>
                    </a:lnTo>
                    <a:lnTo>
                      <a:pt x="244" y="206"/>
                    </a:lnTo>
                    <a:lnTo>
                      <a:pt x="242" y="206"/>
                    </a:lnTo>
                    <a:lnTo>
                      <a:pt x="240" y="206"/>
                    </a:lnTo>
                    <a:lnTo>
                      <a:pt x="238" y="206"/>
                    </a:lnTo>
                    <a:lnTo>
                      <a:pt x="236" y="208"/>
                    </a:lnTo>
                    <a:lnTo>
                      <a:pt x="234" y="210"/>
                    </a:lnTo>
                    <a:lnTo>
                      <a:pt x="234" y="210"/>
                    </a:lnTo>
                    <a:lnTo>
                      <a:pt x="234" y="212"/>
                    </a:lnTo>
                    <a:lnTo>
                      <a:pt x="232" y="212"/>
                    </a:lnTo>
                    <a:lnTo>
                      <a:pt x="232" y="210"/>
                    </a:lnTo>
                    <a:lnTo>
                      <a:pt x="230" y="210"/>
                    </a:lnTo>
                    <a:lnTo>
                      <a:pt x="228" y="210"/>
                    </a:lnTo>
                    <a:lnTo>
                      <a:pt x="226" y="210"/>
                    </a:lnTo>
                    <a:lnTo>
                      <a:pt x="224" y="210"/>
                    </a:lnTo>
                    <a:lnTo>
                      <a:pt x="224" y="212"/>
                    </a:lnTo>
                    <a:lnTo>
                      <a:pt x="220" y="210"/>
                    </a:lnTo>
                    <a:lnTo>
                      <a:pt x="220" y="212"/>
                    </a:lnTo>
                    <a:lnTo>
                      <a:pt x="218" y="212"/>
                    </a:lnTo>
                    <a:lnTo>
                      <a:pt x="218" y="214"/>
                    </a:lnTo>
                    <a:lnTo>
                      <a:pt x="216" y="214"/>
                    </a:lnTo>
                    <a:lnTo>
                      <a:pt x="216" y="216"/>
                    </a:lnTo>
                    <a:lnTo>
                      <a:pt x="214" y="218"/>
                    </a:lnTo>
                    <a:lnTo>
                      <a:pt x="212" y="218"/>
                    </a:lnTo>
                    <a:lnTo>
                      <a:pt x="210" y="218"/>
                    </a:lnTo>
                    <a:lnTo>
                      <a:pt x="210" y="220"/>
                    </a:lnTo>
                    <a:lnTo>
                      <a:pt x="208" y="220"/>
                    </a:lnTo>
                    <a:lnTo>
                      <a:pt x="208" y="218"/>
                    </a:lnTo>
                    <a:lnTo>
                      <a:pt x="208" y="216"/>
                    </a:lnTo>
                    <a:lnTo>
                      <a:pt x="204" y="216"/>
                    </a:lnTo>
                    <a:lnTo>
                      <a:pt x="202" y="218"/>
                    </a:lnTo>
                    <a:lnTo>
                      <a:pt x="202" y="220"/>
                    </a:lnTo>
                    <a:lnTo>
                      <a:pt x="202" y="224"/>
                    </a:lnTo>
                    <a:lnTo>
                      <a:pt x="202" y="228"/>
                    </a:lnTo>
                    <a:lnTo>
                      <a:pt x="202" y="230"/>
                    </a:lnTo>
                    <a:lnTo>
                      <a:pt x="202" y="232"/>
                    </a:lnTo>
                    <a:lnTo>
                      <a:pt x="200" y="232"/>
                    </a:lnTo>
                    <a:lnTo>
                      <a:pt x="198" y="232"/>
                    </a:lnTo>
                    <a:lnTo>
                      <a:pt x="196" y="232"/>
                    </a:lnTo>
                    <a:lnTo>
                      <a:pt x="196" y="236"/>
                    </a:lnTo>
                    <a:lnTo>
                      <a:pt x="194" y="238"/>
                    </a:lnTo>
                    <a:lnTo>
                      <a:pt x="196" y="238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4" y="240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90" y="244"/>
                    </a:lnTo>
                    <a:lnTo>
                      <a:pt x="190" y="247"/>
                    </a:lnTo>
                    <a:lnTo>
                      <a:pt x="188" y="247"/>
                    </a:lnTo>
                    <a:lnTo>
                      <a:pt x="188" y="249"/>
                    </a:lnTo>
                    <a:lnTo>
                      <a:pt x="190" y="249"/>
                    </a:lnTo>
                    <a:lnTo>
                      <a:pt x="186" y="257"/>
                    </a:lnTo>
                    <a:lnTo>
                      <a:pt x="184" y="257"/>
                    </a:lnTo>
                    <a:lnTo>
                      <a:pt x="184" y="253"/>
                    </a:lnTo>
                    <a:lnTo>
                      <a:pt x="184" y="249"/>
                    </a:lnTo>
                    <a:lnTo>
                      <a:pt x="182" y="249"/>
                    </a:lnTo>
                    <a:lnTo>
                      <a:pt x="178" y="249"/>
                    </a:lnTo>
                    <a:lnTo>
                      <a:pt x="178" y="251"/>
                    </a:lnTo>
                    <a:lnTo>
                      <a:pt x="178" y="253"/>
                    </a:lnTo>
                    <a:lnTo>
                      <a:pt x="178" y="257"/>
                    </a:lnTo>
                    <a:lnTo>
                      <a:pt x="178" y="259"/>
                    </a:lnTo>
                    <a:lnTo>
                      <a:pt x="178" y="261"/>
                    </a:lnTo>
                    <a:lnTo>
                      <a:pt x="178" y="263"/>
                    </a:lnTo>
                    <a:lnTo>
                      <a:pt x="176" y="263"/>
                    </a:lnTo>
                    <a:lnTo>
                      <a:pt x="174" y="263"/>
                    </a:lnTo>
                    <a:lnTo>
                      <a:pt x="172" y="265"/>
                    </a:lnTo>
                    <a:lnTo>
                      <a:pt x="170" y="265"/>
                    </a:lnTo>
                    <a:lnTo>
                      <a:pt x="168" y="263"/>
                    </a:lnTo>
                    <a:lnTo>
                      <a:pt x="166" y="263"/>
                    </a:lnTo>
                    <a:lnTo>
                      <a:pt x="164" y="263"/>
                    </a:lnTo>
                    <a:lnTo>
                      <a:pt x="158" y="263"/>
                    </a:lnTo>
                    <a:lnTo>
                      <a:pt x="158" y="265"/>
                    </a:lnTo>
                    <a:lnTo>
                      <a:pt x="156" y="263"/>
                    </a:lnTo>
                    <a:lnTo>
                      <a:pt x="154" y="263"/>
                    </a:lnTo>
                    <a:lnTo>
                      <a:pt x="154" y="265"/>
                    </a:lnTo>
                    <a:lnTo>
                      <a:pt x="152" y="265"/>
                    </a:lnTo>
                    <a:lnTo>
                      <a:pt x="150" y="265"/>
                    </a:lnTo>
                    <a:lnTo>
                      <a:pt x="150" y="263"/>
                    </a:lnTo>
                    <a:lnTo>
                      <a:pt x="148" y="263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0" y="261"/>
                    </a:lnTo>
                    <a:lnTo>
                      <a:pt x="138" y="257"/>
                    </a:lnTo>
                    <a:lnTo>
                      <a:pt x="136" y="253"/>
                    </a:lnTo>
                    <a:lnTo>
                      <a:pt x="134" y="251"/>
                    </a:lnTo>
                    <a:lnTo>
                      <a:pt x="132" y="251"/>
                    </a:lnTo>
                    <a:lnTo>
                      <a:pt x="130" y="251"/>
                    </a:lnTo>
                    <a:lnTo>
                      <a:pt x="130" y="253"/>
                    </a:lnTo>
                    <a:lnTo>
                      <a:pt x="130" y="249"/>
                    </a:lnTo>
                    <a:lnTo>
                      <a:pt x="130" y="247"/>
                    </a:lnTo>
                    <a:lnTo>
                      <a:pt x="130" y="244"/>
                    </a:lnTo>
                    <a:lnTo>
                      <a:pt x="130" y="242"/>
                    </a:lnTo>
                    <a:lnTo>
                      <a:pt x="130" y="240"/>
                    </a:lnTo>
                    <a:lnTo>
                      <a:pt x="130" y="236"/>
                    </a:lnTo>
                    <a:lnTo>
                      <a:pt x="128" y="236"/>
                    </a:lnTo>
                    <a:lnTo>
                      <a:pt x="124" y="236"/>
                    </a:lnTo>
                    <a:lnTo>
                      <a:pt x="122" y="236"/>
                    </a:lnTo>
                    <a:lnTo>
                      <a:pt x="120" y="236"/>
                    </a:lnTo>
                    <a:lnTo>
                      <a:pt x="116" y="236"/>
                    </a:lnTo>
                    <a:lnTo>
                      <a:pt x="114" y="236"/>
                    </a:lnTo>
                    <a:lnTo>
                      <a:pt x="112" y="236"/>
                    </a:lnTo>
                    <a:lnTo>
                      <a:pt x="110" y="236"/>
                    </a:lnTo>
                    <a:lnTo>
                      <a:pt x="106" y="236"/>
                    </a:lnTo>
                    <a:lnTo>
                      <a:pt x="104" y="236"/>
                    </a:lnTo>
                    <a:lnTo>
                      <a:pt x="102" y="236"/>
                    </a:lnTo>
                    <a:lnTo>
                      <a:pt x="98" y="236"/>
                    </a:lnTo>
                    <a:lnTo>
                      <a:pt x="96" y="236"/>
                    </a:lnTo>
                    <a:lnTo>
                      <a:pt x="94" y="236"/>
                    </a:lnTo>
                    <a:lnTo>
                      <a:pt x="92" y="236"/>
                    </a:lnTo>
                    <a:lnTo>
                      <a:pt x="90" y="236"/>
                    </a:lnTo>
                    <a:lnTo>
                      <a:pt x="90" y="236"/>
                    </a:lnTo>
                    <a:lnTo>
                      <a:pt x="88" y="236"/>
                    </a:lnTo>
                    <a:lnTo>
                      <a:pt x="86" y="236"/>
                    </a:lnTo>
                    <a:lnTo>
                      <a:pt x="84" y="236"/>
                    </a:lnTo>
                    <a:lnTo>
                      <a:pt x="82" y="236"/>
                    </a:lnTo>
                    <a:lnTo>
                      <a:pt x="78" y="236"/>
                    </a:lnTo>
                    <a:lnTo>
                      <a:pt x="72" y="236"/>
                    </a:lnTo>
                    <a:lnTo>
                      <a:pt x="70" y="236"/>
                    </a:lnTo>
                    <a:lnTo>
                      <a:pt x="68" y="236"/>
                    </a:lnTo>
                    <a:lnTo>
                      <a:pt x="68" y="234"/>
                    </a:lnTo>
                    <a:lnTo>
                      <a:pt x="68" y="232"/>
                    </a:lnTo>
                    <a:lnTo>
                      <a:pt x="68" y="230"/>
                    </a:lnTo>
                    <a:lnTo>
                      <a:pt x="68" y="228"/>
                    </a:lnTo>
                    <a:lnTo>
                      <a:pt x="68" y="226"/>
                    </a:lnTo>
                    <a:lnTo>
                      <a:pt x="68" y="224"/>
                    </a:lnTo>
                    <a:lnTo>
                      <a:pt x="66" y="224"/>
                    </a:lnTo>
                    <a:lnTo>
                      <a:pt x="64" y="224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56" y="224"/>
                    </a:lnTo>
                    <a:lnTo>
                      <a:pt x="54" y="224"/>
                    </a:lnTo>
                    <a:lnTo>
                      <a:pt x="52" y="224"/>
                    </a:lnTo>
                    <a:lnTo>
                      <a:pt x="46" y="224"/>
                    </a:lnTo>
                    <a:lnTo>
                      <a:pt x="44" y="224"/>
                    </a:lnTo>
                    <a:lnTo>
                      <a:pt x="42" y="224"/>
                    </a:lnTo>
                    <a:lnTo>
                      <a:pt x="42" y="224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2" y="224"/>
                    </a:lnTo>
                    <a:lnTo>
                      <a:pt x="30" y="224"/>
                    </a:lnTo>
                    <a:lnTo>
                      <a:pt x="28" y="224"/>
                    </a:lnTo>
                    <a:lnTo>
                      <a:pt x="24" y="224"/>
                    </a:lnTo>
                    <a:lnTo>
                      <a:pt x="22" y="224"/>
                    </a:lnTo>
                    <a:lnTo>
                      <a:pt x="20" y="224"/>
                    </a:lnTo>
                    <a:lnTo>
                      <a:pt x="18" y="224"/>
                    </a:lnTo>
                    <a:lnTo>
                      <a:pt x="12" y="224"/>
                    </a:lnTo>
                    <a:lnTo>
                      <a:pt x="8" y="224"/>
                    </a:lnTo>
                    <a:lnTo>
                      <a:pt x="6" y="224"/>
                    </a:lnTo>
                    <a:lnTo>
                      <a:pt x="2" y="224"/>
                    </a:lnTo>
                    <a:lnTo>
                      <a:pt x="0" y="224"/>
                    </a:lnTo>
                    <a:lnTo>
                      <a:pt x="0" y="218"/>
                    </a:lnTo>
                    <a:lnTo>
                      <a:pt x="0" y="216"/>
                    </a:lnTo>
                    <a:lnTo>
                      <a:pt x="0" y="214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198"/>
                    </a:lnTo>
                    <a:lnTo>
                      <a:pt x="0" y="194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6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10" y="160"/>
                    </a:lnTo>
                    <a:lnTo>
                      <a:pt x="14" y="160"/>
                    </a:lnTo>
                    <a:lnTo>
                      <a:pt x="18" y="160"/>
                    </a:lnTo>
                    <a:lnTo>
                      <a:pt x="20" y="160"/>
                    </a:lnTo>
                    <a:lnTo>
                      <a:pt x="20" y="162"/>
                    </a:lnTo>
                    <a:lnTo>
                      <a:pt x="20" y="166"/>
                    </a:lnTo>
                    <a:lnTo>
                      <a:pt x="22" y="166"/>
                    </a:lnTo>
                    <a:lnTo>
                      <a:pt x="24" y="166"/>
                    </a:lnTo>
                    <a:lnTo>
                      <a:pt x="28" y="166"/>
                    </a:lnTo>
                    <a:lnTo>
                      <a:pt x="30" y="166"/>
                    </a:lnTo>
                    <a:lnTo>
                      <a:pt x="32" y="166"/>
                    </a:lnTo>
                    <a:lnTo>
                      <a:pt x="32" y="164"/>
                    </a:lnTo>
                    <a:lnTo>
                      <a:pt x="32" y="162"/>
                    </a:lnTo>
                    <a:lnTo>
                      <a:pt x="32" y="160"/>
                    </a:lnTo>
                    <a:lnTo>
                      <a:pt x="34" y="160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8" y="156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38" y="142"/>
                    </a:lnTo>
                    <a:lnTo>
                      <a:pt x="38" y="142"/>
                    </a:lnTo>
                    <a:lnTo>
                      <a:pt x="38" y="138"/>
                    </a:lnTo>
                    <a:lnTo>
                      <a:pt x="38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8" y="124"/>
                    </a:lnTo>
                    <a:lnTo>
                      <a:pt x="44" y="124"/>
                    </a:lnTo>
                    <a:lnTo>
                      <a:pt x="44" y="120"/>
                    </a:lnTo>
                    <a:lnTo>
                      <a:pt x="44" y="118"/>
                    </a:lnTo>
                    <a:lnTo>
                      <a:pt x="44" y="114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4" y="108"/>
                    </a:lnTo>
                    <a:lnTo>
                      <a:pt x="44" y="106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4" y="100"/>
                    </a:lnTo>
                    <a:lnTo>
                      <a:pt x="44" y="98"/>
                    </a:lnTo>
                    <a:lnTo>
                      <a:pt x="44" y="96"/>
                    </a:lnTo>
                    <a:lnTo>
                      <a:pt x="44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4" y="88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8" y="74"/>
                    </a:lnTo>
                    <a:lnTo>
                      <a:pt x="50" y="74"/>
                    </a:lnTo>
                    <a:lnTo>
                      <a:pt x="52" y="74"/>
                    </a:lnTo>
                    <a:lnTo>
                      <a:pt x="54" y="74"/>
                    </a:lnTo>
                    <a:lnTo>
                      <a:pt x="56" y="74"/>
                    </a:lnTo>
                    <a:lnTo>
                      <a:pt x="56" y="70"/>
                    </a:lnTo>
                    <a:lnTo>
                      <a:pt x="56" y="68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56" y="52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0" y="42"/>
                    </a:lnTo>
                    <a:lnTo>
                      <a:pt x="70" y="38"/>
                    </a:lnTo>
                    <a:lnTo>
                      <a:pt x="66" y="38"/>
                    </a:lnTo>
                    <a:lnTo>
                      <a:pt x="64" y="38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4" y="32"/>
                    </a:lnTo>
                    <a:lnTo>
                      <a:pt x="64" y="30"/>
                    </a:lnTo>
                    <a:lnTo>
                      <a:pt x="62" y="30"/>
                    </a:lnTo>
                    <a:lnTo>
                      <a:pt x="60" y="30"/>
                    </a:lnTo>
                    <a:lnTo>
                      <a:pt x="58" y="30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8" y="22"/>
                    </a:lnTo>
                    <a:lnTo>
                      <a:pt x="58" y="18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8" y="1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7" name="Freeform 80">
                <a:extLst>
                  <a:ext uri="{FF2B5EF4-FFF2-40B4-BE49-F238E27FC236}">
                    <a16:creationId xmlns:a16="http://schemas.microsoft.com/office/drawing/2014/main" id="{D6726B26-43F4-A82D-2BE6-7998BDE9C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763" y="1960563"/>
                <a:ext cx="333375" cy="474663"/>
              </a:xfrm>
              <a:custGeom>
                <a:avLst/>
                <a:gdLst>
                  <a:gd name="T0" fmla="*/ 166 w 210"/>
                  <a:gd name="T1" fmla="*/ 40 h 299"/>
                  <a:gd name="T2" fmla="*/ 192 w 210"/>
                  <a:gd name="T3" fmla="*/ 58 h 299"/>
                  <a:gd name="T4" fmla="*/ 206 w 210"/>
                  <a:gd name="T5" fmla="*/ 66 h 299"/>
                  <a:gd name="T6" fmla="*/ 208 w 210"/>
                  <a:gd name="T7" fmla="*/ 86 h 299"/>
                  <a:gd name="T8" fmla="*/ 206 w 210"/>
                  <a:gd name="T9" fmla="*/ 104 h 299"/>
                  <a:gd name="T10" fmla="*/ 206 w 210"/>
                  <a:gd name="T11" fmla="*/ 120 h 299"/>
                  <a:gd name="T12" fmla="*/ 206 w 210"/>
                  <a:gd name="T13" fmla="*/ 134 h 299"/>
                  <a:gd name="T14" fmla="*/ 204 w 210"/>
                  <a:gd name="T15" fmla="*/ 150 h 299"/>
                  <a:gd name="T16" fmla="*/ 204 w 210"/>
                  <a:gd name="T17" fmla="*/ 165 h 299"/>
                  <a:gd name="T18" fmla="*/ 204 w 210"/>
                  <a:gd name="T19" fmla="*/ 183 h 299"/>
                  <a:gd name="T20" fmla="*/ 202 w 210"/>
                  <a:gd name="T21" fmla="*/ 209 h 299"/>
                  <a:gd name="T22" fmla="*/ 202 w 210"/>
                  <a:gd name="T23" fmla="*/ 225 h 299"/>
                  <a:gd name="T24" fmla="*/ 202 w 210"/>
                  <a:gd name="T25" fmla="*/ 253 h 299"/>
                  <a:gd name="T26" fmla="*/ 190 w 210"/>
                  <a:gd name="T27" fmla="*/ 271 h 299"/>
                  <a:gd name="T28" fmla="*/ 178 w 210"/>
                  <a:gd name="T29" fmla="*/ 273 h 299"/>
                  <a:gd name="T30" fmla="*/ 156 w 210"/>
                  <a:gd name="T31" fmla="*/ 277 h 299"/>
                  <a:gd name="T32" fmla="*/ 140 w 210"/>
                  <a:gd name="T33" fmla="*/ 279 h 299"/>
                  <a:gd name="T34" fmla="*/ 118 w 210"/>
                  <a:gd name="T35" fmla="*/ 283 h 299"/>
                  <a:gd name="T36" fmla="*/ 106 w 210"/>
                  <a:gd name="T37" fmla="*/ 285 h 299"/>
                  <a:gd name="T38" fmla="*/ 92 w 210"/>
                  <a:gd name="T39" fmla="*/ 289 h 299"/>
                  <a:gd name="T40" fmla="*/ 82 w 210"/>
                  <a:gd name="T41" fmla="*/ 291 h 299"/>
                  <a:gd name="T42" fmla="*/ 68 w 210"/>
                  <a:gd name="T43" fmla="*/ 291 h 299"/>
                  <a:gd name="T44" fmla="*/ 54 w 210"/>
                  <a:gd name="T45" fmla="*/ 293 h 299"/>
                  <a:gd name="T46" fmla="*/ 42 w 210"/>
                  <a:gd name="T47" fmla="*/ 295 h 299"/>
                  <a:gd name="T48" fmla="*/ 28 w 210"/>
                  <a:gd name="T49" fmla="*/ 293 h 299"/>
                  <a:gd name="T50" fmla="*/ 30 w 210"/>
                  <a:gd name="T51" fmla="*/ 285 h 299"/>
                  <a:gd name="T52" fmla="*/ 24 w 210"/>
                  <a:gd name="T53" fmla="*/ 271 h 299"/>
                  <a:gd name="T54" fmla="*/ 34 w 210"/>
                  <a:gd name="T55" fmla="*/ 253 h 299"/>
                  <a:gd name="T56" fmla="*/ 28 w 210"/>
                  <a:gd name="T57" fmla="*/ 249 h 299"/>
                  <a:gd name="T58" fmla="*/ 24 w 210"/>
                  <a:gd name="T59" fmla="*/ 241 h 299"/>
                  <a:gd name="T60" fmla="*/ 20 w 210"/>
                  <a:gd name="T61" fmla="*/ 237 h 299"/>
                  <a:gd name="T62" fmla="*/ 26 w 210"/>
                  <a:gd name="T63" fmla="*/ 227 h 299"/>
                  <a:gd name="T64" fmla="*/ 30 w 210"/>
                  <a:gd name="T65" fmla="*/ 217 h 299"/>
                  <a:gd name="T66" fmla="*/ 26 w 210"/>
                  <a:gd name="T67" fmla="*/ 207 h 299"/>
                  <a:gd name="T68" fmla="*/ 20 w 210"/>
                  <a:gd name="T69" fmla="*/ 197 h 299"/>
                  <a:gd name="T70" fmla="*/ 20 w 210"/>
                  <a:gd name="T71" fmla="*/ 185 h 299"/>
                  <a:gd name="T72" fmla="*/ 20 w 210"/>
                  <a:gd name="T73" fmla="*/ 169 h 299"/>
                  <a:gd name="T74" fmla="*/ 14 w 210"/>
                  <a:gd name="T75" fmla="*/ 155 h 299"/>
                  <a:gd name="T76" fmla="*/ 8 w 210"/>
                  <a:gd name="T77" fmla="*/ 146 h 299"/>
                  <a:gd name="T78" fmla="*/ 0 w 210"/>
                  <a:gd name="T79" fmla="*/ 136 h 299"/>
                  <a:gd name="T80" fmla="*/ 0 w 210"/>
                  <a:gd name="T81" fmla="*/ 126 h 299"/>
                  <a:gd name="T82" fmla="*/ 4 w 210"/>
                  <a:gd name="T83" fmla="*/ 120 h 299"/>
                  <a:gd name="T84" fmla="*/ 12 w 210"/>
                  <a:gd name="T85" fmla="*/ 110 h 299"/>
                  <a:gd name="T86" fmla="*/ 18 w 210"/>
                  <a:gd name="T87" fmla="*/ 100 h 299"/>
                  <a:gd name="T88" fmla="*/ 16 w 210"/>
                  <a:gd name="T89" fmla="*/ 96 h 299"/>
                  <a:gd name="T90" fmla="*/ 18 w 210"/>
                  <a:gd name="T91" fmla="*/ 90 h 299"/>
                  <a:gd name="T92" fmla="*/ 18 w 210"/>
                  <a:gd name="T93" fmla="*/ 84 h 299"/>
                  <a:gd name="T94" fmla="*/ 20 w 210"/>
                  <a:gd name="T95" fmla="*/ 80 h 299"/>
                  <a:gd name="T96" fmla="*/ 24 w 210"/>
                  <a:gd name="T97" fmla="*/ 66 h 299"/>
                  <a:gd name="T98" fmla="*/ 34 w 210"/>
                  <a:gd name="T99" fmla="*/ 66 h 299"/>
                  <a:gd name="T100" fmla="*/ 44 w 210"/>
                  <a:gd name="T101" fmla="*/ 60 h 299"/>
                  <a:gd name="T102" fmla="*/ 58 w 210"/>
                  <a:gd name="T103" fmla="*/ 54 h 299"/>
                  <a:gd name="T104" fmla="*/ 66 w 210"/>
                  <a:gd name="T105" fmla="*/ 50 h 299"/>
                  <a:gd name="T106" fmla="*/ 80 w 210"/>
                  <a:gd name="T107" fmla="*/ 34 h 299"/>
                  <a:gd name="T108" fmla="*/ 100 w 210"/>
                  <a:gd name="T109" fmla="*/ 28 h 299"/>
                  <a:gd name="T110" fmla="*/ 102 w 210"/>
                  <a:gd name="T111" fmla="*/ 20 h 299"/>
                  <a:gd name="T112" fmla="*/ 108 w 210"/>
                  <a:gd name="T113" fmla="*/ 28 h 299"/>
                  <a:gd name="T114" fmla="*/ 116 w 210"/>
                  <a:gd name="T115" fmla="*/ 32 h 299"/>
                  <a:gd name="T116" fmla="*/ 116 w 210"/>
                  <a:gd name="T117" fmla="*/ 26 h 299"/>
                  <a:gd name="T118" fmla="*/ 114 w 210"/>
                  <a:gd name="T119" fmla="*/ 16 h 299"/>
                  <a:gd name="T120" fmla="*/ 112 w 210"/>
                  <a:gd name="T121" fmla="*/ 6 h 299"/>
                  <a:gd name="T122" fmla="*/ 126 w 210"/>
                  <a:gd name="T123" fmla="*/ 8 h 299"/>
                  <a:gd name="T124" fmla="*/ 146 w 210"/>
                  <a:gd name="T125" fmla="*/ 2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" h="299">
                    <a:moveTo>
                      <a:pt x="158" y="32"/>
                    </a:move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6"/>
                    </a:lnTo>
                    <a:lnTo>
                      <a:pt x="164" y="40"/>
                    </a:lnTo>
                    <a:lnTo>
                      <a:pt x="166" y="40"/>
                    </a:lnTo>
                    <a:lnTo>
                      <a:pt x="170" y="44"/>
                    </a:lnTo>
                    <a:lnTo>
                      <a:pt x="174" y="46"/>
                    </a:lnTo>
                    <a:lnTo>
                      <a:pt x="178" y="48"/>
                    </a:lnTo>
                    <a:lnTo>
                      <a:pt x="180" y="50"/>
                    </a:lnTo>
                    <a:lnTo>
                      <a:pt x="190" y="56"/>
                    </a:lnTo>
                    <a:lnTo>
                      <a:pt x="192" y="58"/>
                    </a:lnTo>
                    <a:lnTo>
                      <a:pt x="198" y="60"/>
                    </a:lnTo>
                    <a:lnTo>
                      <a:pt x="198" y="62"/>
                    </a:lnTo>
                    <a:lnTo>
                      <a:pt x="200" y="62"/>
                    </a:lnTo>
                    <a:lnTo>
                      <a:pt x="204" y="64"/>
                    </a:lnTo>
                    <a:lnTo>
                      <a:pt x="204" y="66"/>
                    </a:lnTo>
                    <a:lnTo>
                      <a:pt x="206" y="66"/>
                    </a:lnTo>
                    <a:lnTo>
                      <a:pt x="208" y="68"/>
                    </a:lnTo>
                    <a:lnTo>
                      <a:pt x="210" y="72"/>
                    </a:lnTo>
                    <a:lnTo>
                      <a:pt x="210" y="76"/>
                    </a:lnTo>
                    <a:lnTo>
                      <a:pt x="210" y="78"/>
                    </a:lnTo>
                    <a:lnTo>
                      <a:pt x="208" y="84"/>
                    </a:lnTo>
                    <a:lnTo>
                      <a:pt x="208" y="86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6" y="96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6" y="108"/>
                    </a:lnTo>
                    <a:lnTo>
                      <a:pt x="206" y="112"/>
                    </a:lnTo>
                    <a:lnTo>
                      <a:pt x="206" y="114"/>
                    </a:lnTo>
                    <a:lnTo>
                      <a:pt x="206" y="116"/>
                    </a:lnTo>
                    <a:lnTo>
                      <a:pt x="206" y="118"/>
                    </a:lnTo>
                    <a:lnTo>
                      <a:pt x="206" y="120"/>
                    </a:lnTo>
                    <a:lnTo>
                      <a:pt x="206" y="122"/>
                    </a:lnTo>
                    <a:lnTo>
                      <a:pt x="206" y="124"/>
                    </a:lnTo>
                    <a:lnTo>
                      <a:pt x="206" y="126"/>
                    </a:lnTo>
                    <a:lnTo>
                      <a:pt x="206" y="128"/>
                    </a:lnTo>
                    <a:lnTo>
                      <a:pt x="206" y="130"/>
                    </a:lnTo>
                    <a:lnTo>
                      <a:pt x="206" y="134"/>
                    </a:lnTo>
                    <a:lnTo>
                      <a:pt x="206" y="136"/>
                    </a:lnTo>
                    <a:lnTo>
                      <a:pt x="206" y="138"/>
                    </a:lnTo>
                    <a:lnTo>
                      <a:pt x="204" y="142"/>
                    </a:lnTo>
                    <a:lnTo>
                      <a:pt x="204" y="144"/>
                    </a:lnTo>
                    <a:lnTo>
                      <a:pt x="204" y="146"/>
                    </a:lnTo>
                    <a:lnTo>
                      <a:pt x="204" y="150"/>
                    </a:lnTo>
                    <a:lnTo>
                      <a:pt x="204" y="152"/>
                    </a:lnTo>
                    <a:lnTo>
                      <a:pt x="204" y="157"/>
                    </a:lnTo>
                    <a:lnTo>
                      <a:pt x="204" y="159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4" y="165"/>
                    </a:lnTo>
                    <a:lnTo>
                      <a:pt x="204" y="169"/>
                    </a:lnTo>
                    <a:lnTo>
                      <a:pt x="204" y="171"/>
                    </a:lnTo>
                    <a:lnTo>
                      <a:pt x="204" y="177"/>
                    </a:lnTo>
                    <a:lnTo>
                      <a:pt x="204" y="179"/>
                    </a:lnTo>
                    <a:lnTo>
                      <a:pt x="204" y="181"/>
                    </a:lnTo>
                    <a:lnTo>
                      <a:pt x="204" y="183"/>
                    </a:lnTo>
                    <a:lnTo>
                      <a:pt x="204" y="185"/>
                    </a:lnTo>
                    <a:lnTo>
                      <a:pt x="204" y="189"/>
                    </a:lnTo>
                    <a:lnTo>
                      <a:pt x="204" y="193"/>
                    </a:lnTo>
                    <a:lnTo>
                      <a:pt x="202" y="201"/>
                    </a:lnTo>
                    <a:lnTo>
                      <a:pt x="202" y="203"/>
                    </a:lnTo>
                    <a:lnTo>
                      <a:pt x="202" y="209"/>
                    </a:lnTo>
                    <a:lnTo>
                      <a:pt x="202" y="213"/>
                    </a:lnTo>
                    <a:lnTo>
                      <a:pt x="202" y="217"/>
                    </a:lnTo>
                    <a:lnTo>
                      <a:pt x="202" y="219"/>
                    </a:lnTo>
                    <a:lnTo>
                      <a:pt x="202" y="221"/>
                    </a:lnTo>
                    <a:lnTo>
                      <a:pt x="202" y="223"/>
                    </a:lnTo>
                    <a:lnTo>
                      <a:pt x="202" y="225"/>
                    </a:lnTo>
                    <a:lnTo>
                      <a:pt x="202" y="229"/>
                    </a:lnTo>
                    <a:lnTo>
                      <a:pt x="202" y="233"/>
                    </a:lnTo>
                    <a:lnTo>
                      <a:pt x="202" y="237"/>
                    </a:lnTo>
                    <a:lnTo>
                      <a:pt x="202" y="247"/>
                    </a:lnTo>
                    <a:lnTo>
                      <a:pt x="202" y="251"/>
                    </a:lnTo>
                    <a:lnTo>
                      <a:pt x="202" y="253"/>
                    </a:lnTo>
                    <a:lnTo>
                      <a:pt x="202" y="261"/>
                    </a:lnTo>
                    <a:lnTo>
                      <a:pt x="200" y="269"/>
                    </a:lnTo>
                    <a:lnTo>
                      <a:pt x="198" y="269"/>
                    </a:lnTo>
                    <a:lnTo>
                      <a:pt x="196" y="269"/>
                    </a:lnTo>
                    <a:lnTo>
                      <a:pt x="194" y="269"/>
                    </a:lnTo>
                    <a:lnTo>
                      <a:pt x="190" y="271"/>
                    </a:lnTo>
                    <a:lnTo>
                      <a:pt x="186" y="271"/>
                    </a:lnTo>
                    <a:lnTo>
                      <a:pt x="184" y="271"/>
                    </a:lnTo>
                    <a:lnTo>
                      <a:pt x="182" y="271"/>
                    </a:lnTo>
                    <a:lnTo>
                      <a:pt x="180" y="271"/>
                    </a:lnTo>
                    <a:lnTo>
                      <a:pt x="180" y="273"/>
                    </a:lnTo>
                    <a:lnTo>
                      <a:pt x="178" y="273"/>
                    </a:lnTo>
                    <a:lnTo>
                      <a:pt x="176" y="273"/>
                    </a:lnTo>
                    <a:lnTo>
                      <a:pt x="168" y="275"/>
                    </a:lnTo>
                    <a:lnTo>
                      <a:pt x="164" y="275"/>
                    </a:lnTo>
                    <a:lnTo>
                      <a:pt x="160" y="275"/>
                    </a:lnTo>
                    <a:lnTo>
                      <a:pt x="158" y="275"/>
                    </a:lnTo>
                    <a:lnTo>
                      <a:pt x="156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48" y="277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0" y="279"/>
                    </a:lnTo>
                    <a:lnTo>
                      <a:pt x="136" y="279"/>
                    </a:lnTo>
                    <a:lnTo>
                      <a:pt x="132" y="281"/>
                    </a:lnTo>
                    <a:lnTo>
                      <a:pt x="128" y="281"/>
                    </a:lnTo>
                    <a:lnTo>
                      <a:pt x="122" y="283"/>
                    </a:lnTo>
                    <a:lnTo>
                      <a:pt x="120" y="283"/>
                    </a:lnTo>
                    <a:lnTo>
                      <a:pt x="118" y="283"/>
                    </a:lnTo>
                    <a:lnTo>
                      <a:pt x="116" y="283"/>
                    </a:lnTo>
                    <a:lnTo>
                      <a:pt x="116" y="283"/>
                    </a:lnTo>
                    <a:lnTo>
                      <a:pt x="112" y="285"/>
                    </a:lnTo>
                    <a:lnTo>
                      <a:pt x="110" y="285"/>
                    </a:lnTo>
                    <a:lnTo>
                      <a:pt x="108" y="285"/>
                    </a:lnTo>
                    <a:lnTo>
                      <a:pt x="106" y="285"/>
                    </a:lnTo>
                    <a:lnTo>
                      <a:pt x="104" y="285"/>
                    </a:lnTo>
                    <a:lnTo>
                      <a:pt x="102" y="287"/>
                    </a:lnTo>
                    <a:lnTo>
                      <a:pt x="100" y="287"/>
                    </a:lnTo>
                    <a:lnTo>
                      <a:pt x="98" y="287"/>
                    </a:lnTo>
                    <a:lnTo>
                      <a:pt x="94" y="287"/>
                    </a:lnTo>
                    <a:lnTo>
                      <a:pt x="92" y="289"/>
                    </a:lnTo>
                    <a:lnTo>
                      <a:pt x="90" y="289"/>
                    </a:lnTo>
                    <a:lnTo>
                      <a:pt x="88" y="289"/>
                    </a:lnTo>
                    <a:lnTo>
                      <a:pt x="86" y="289"/>
                    </a:lnTo>
                    <a:lnTo>
                      <a:pt x="84" y="289"/>
                    </a:lnTo>
                    <a:lnTo>
                      <a:pt x="82" y="289"/>
                    </a:lnTo>
                    <a:lnTo>
                      <a:pt x="82" y="291"/>
                    </a:lnTo>
                    <a:lnTo>
                      <a:pt x="80" y="291"/>
                    </a:lnTo>
                    <a:lnTo>
                      <a:pt x="76" y="291"/>
                    </a:lnTo>
                    <a:lnTo>
                      <a:pt x="74" y="291"/>
                    </a:lnTo>
                    <a:lnTo>
                      <a:pt x="72" y="291"/>
                    </a:lnTo>
                    <a:lnTo>
                      <a:pt x="70" y="291"/>
                    </a:lnTo>
                    <a:lnTo>
                      <a:pt x="68" y="291"/>
                    </a:lnTo>
                    <a:lnTo>
                      <a:pt x="66" y="291"/>
                    </a:lnTo>
                    <a:lnTo>
                      <a:pt x="64" y="291"/>
                    </a:lnTo>
                    <a:lnTo>
                      <a:pt x="62" y="291"/>
                    </a:lnTo>
                    <a:lnTo>
                      <a:pt x="58" y="293"/>
                    </a:lnTo>
                    <a:lnTo>
                      <a:pt x="56" y="293"/>
                    </a:lnTo>
                    <a:lnTo>
                      <a:pt x="54" y="293"/>
                    </a:lnTo>
                    <a:lnTo>
                      <a:pt x="52" y="293"/>
                    </a:lnTo>
                    <a:lnTo>
                      <a:pt x="50" y="295"/>
                    </a:lnTo>
                    <a:lnTo>
                      <a:pt x="48" y="295"/>
                    </a:lnTo>
                    <a:lnTo>
                      <a:pt x="46" y="295"/>
                    </a:lnTo>
                    <a:lnTo>
                      <a:pt x="44" y="295"/>
                    </a:lnTo>
                    <a:lnTo>
                      <a:pt x="42" y="295"/>
                    </a:lnTo>
                    <a:lnTo>
                      <a:pt x="40" y="295"/>
                    </a:lnTo>
                    <a:lnTo>
                      <a:pt x="36" y="297"/>
                    </a:lnTo>
                    <a:lnTo>
                      <a:pt x="30" y="299"/>
                    </a:lnTo>
                    <a:lnTo>
                      <a:pt x="30" y="297"/>
                    </a:lnTo>
                    <a:lnTo>
                      <a:pt x="30" y="293"/>
                    </a:lnTo>
                    <a:lnTo>
                      <a:pt x="28" y="293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8" y="289"/>
                    </a:lnTo>
                    <a:lnTo>
                      <a:pt x="30" y="289"/>
                    </a:lnTo>
                    <a:lnTo>
                      <a:pt x="30" y="287"/>
                    </a:lnTo>
                    <a:lnTo>
                      <a:pt x="30" y="285"/>
                    </a:lnTo>
                    <a:lnTo>
                      <a:pt x="28" y="283"/>
                    </a:lnTo>
                    <a:lnTo>
                      <a:pt x="26" y="281"/>
                    </a:lnTo>
                    <a:lnTo>
                      <a:pt x="24" y="279"/>
                    </a:lnTo>
                    <a:lnTo>
                      <a:pt x="24" y="277"/>
                    </a:lnTo>
                    <a:lnTo>
                      <a:pt x="24" y="273"/>
                    </a:lnTo>
                    <a:lnTo>
                      <a:pt x="24" y="271"/>
                    </a:lnTo>
                    <a:lnTo>
                      <a:pt x="24" y="269"/>
                    </a:lnTo>
                    <a:lnTo>
                      <a:pt x="24" y="265"/>
                    </a:lnTo>
                    <a:lnTo>
                      <a:pt x="26" y="263"/>
                    </a:lnTo>
                    <a:lnTo>
                      <a:pt x="28" y="257"/>
                    </a:lnTo>
                    <a:lnTo>
                      <a:pt x="32" y="255"/>
                    </a:lnTo>
                    <a:lnTo>
                      <a:pt x="34" y="253"/>
                    </a:lnTo>
                    <a:lnTo>
                      <a:pt x="34" y="251"/>
                    </a:lnTo>
                    <a:lnTo>
                      <a:pt x="32" y="253"/>
                    </a:lnTo>
                    <a:lnTo>
                      <a:pt x="30" y="253"/>
                    </a:lnTo>
                    <a:lnTo>
                      <a:pt x="30" y="251"/>
                    </a:lnTo>
                    <a:lnTo>
                      <a:pt x="28" y="251"/>
                    </a:lnTo>
                    <a:lnTo>
                      <a:pt x="28" y="249"/>
                    </a:lnTo>
                    <a:lnTo>
                      <a:pt x="30" y="249"/>
                    </a:lnTo>
                    <a:lnTo>
                      <a:pt x="32" y="249"/>
                    </a:lnTo>
                    <a:lnTo>
                      <a:pt x="32" y="247"/>
                    </a:lnTo>
                    <a:lnTo>
                      <a:pt x="26" y="245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2" y="241"/>
                    </a:lnTo>
                    <a:lnTo>
                      <a:pt x="20" y="241"/>
                    </a:lnTo>
                    <a:lnTo>
                      <a:pt x="20" y="241"/>
                    </a:lnTo>
                    <a:lnTo>
                      <a:pt x="18" y="241"/>
                    </a:lnTo>
                    <a:lnTo>
                      <a:pt x="20" y="239"/>
                    </a:lnTo>
                    <a:lnTo>
                      <a:pt x="20" y="237"/>
                    </a:lnTo>
                    <a:lnTo>
                      <a:pt x="20" y="235"/>
                    </a:lnTo>
                    <a:lnTo>
                      <a:pt x="22" y="233"/>
                    </a:lnTo>
                    <a:lnTo>
                      <a:pt x="24" y="233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6" y="227"/>
                    </a:lnTo>
                    <a:lnTo>
                      <a:pt x="26" y="225"/>
                    </a:lnTo>
                    <a:lnTo>
                      <a:pt x="28" y="223"/>
                    </a:lnTo>
                    <a:lnTo>
                      <a:pt x="28" y="221"/>
                    </a:lnTo>
                    <a:lnTo>
                      <a:pt x="28" y="219"/>
                    </a:lnTo>
                    <a:lnTo>
                      <a:pt x="30" y="219"/>
                    </a:lnTo>
                    <a:lnTo>
                      <a:pt x="30" y="217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28" y="213"/>
                    </a:lnTo>
                    <a:lnTo>
                      <a:pt x="28" y="211"/>
                    </a:lnTo>
                    <a:lnTo>
                      <a:pt x="26" y="209"/>
                    </a:lnTo>
                    <a:lnTo>
                      <a:pt x="26" y="207"/>
                    </a:lnTo>
                    <a:lnTo>
                      <a:pt x="24" y="207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4" y="199"/>
                    </a:lnTo>
                    <a:lnTo>
                      <a:pt x="22" y="197"/>
                    </a:lnTo>
                    <a:lnTo>
                      <a:pt x="20" y="197"/>
                    </a:lnTo>
                    <a:lnTo>
                      <a:pt x="20" y="195"/>
                    </a:lnTo>
                    <a:lnTo>
                      <a:pt x="20" y="193"/>
                    </a:lnTo>
                    <a:lnTo>
                      <a:pt x="20" y="191"/>
                    </a:lnTo>
                    <a:lnTo>
                      <a:pt x="20" y="189"/>
                    </a:lnTo>
                    <a:lnTo>
                      <a:pt x="20" y="187"/>
                    </a:lnTo>
                    <a:lnTo>
                      <a:pt x="20" y="185"/>
                    </a:lnTo>
                    <a:lnTo>
                      <a:pt x="22" y="179"/>
                    </a:lnTo>
                    <a:lnTo>
                      <a:pt x="22" y="177"/>
                    </a:lnTo>
                    <a:lnTo>
                      <a:pt x="20" y="175"/>
                    </a:lnTo>
                    <a:lnTo>
                      <a:pt x="20" y="173"/>
                    </a:lnTo>
                    <a:lnTo>
                      <a:pt x="20" y="171"/>
                    </a:lnTo>
                    <a:lnTo>
                      <a:pt x="20" y="169"/>
                    </a:lnTo>
                    <a:lnTo>
                      <a:pt x="18" y="167"/>
                    </a:lnTo>
                    <a:lnTo>
                      <a:pt x="18" y="165"/>
                    </a:lnTo>
                    <a:lnTo>
                      <a:pt x="18" y="163"/>
                    </a:lnTo>
                    <a:lnTo>
                      <a:pt x="16" y="161"/>
                    </a:lnTo>
                    <a:lnTo>
                      <a:pt x="14" y="157"/>
                    </a:lnTo>
                    <a:lnTo>
                      <a:pt x="14" y="155"/>
                    </a:lnTo>
                    <a:lnTo>
                      <a:pt x="16" y="150"/>
                    </a:lnTo>
                    <a:lnTo>
                      <a:pt x="14" y="150"/>
                    </a:lnTo>
                    <a:lnTo>
                      <a:pt x="12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6" y="146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28"/>
                    </a:lnTo>
                    <a:lnTo>
                      <a:pt x="0" y="126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0" y="120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6" y="118"/>
                    </a:lnTo>
                    <a:lnTo>
                      <a:pt x="8" y="116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4" y="106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98"/>
                    </a:lnTo>
                    <a:lnTo>
                      <a:pt x="18" y="98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6" y="92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6" y="90"/>
                    </a:lnTo>
                    <a:lnTo>
                      <a:pt x="12" y="9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6" y="84"/>
                    </a:lnTo>
                    <a:lnTo>
                      <a:pt x="18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22" y="84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22" y="76"/>
                    </a:lnTo>
                    <a:lnTo>
                      <a:pt x="22" y="72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4" y="66"/>
                    </a:lnTo>
                    <a:lnTo>
                      <a:pt x="26" y="66"/>
                    </a:lnTo>
                    <a:lnTo>
                      <a:pt x="26" y="68"/>
                    </a:lnTo>
                    <a:lnTo>
                      <a:pt x="28" y="68"/>
                    </a:lnTo>
                    <a:lnTo>
                      <a:pt x="30" y="66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0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8" y="48"/>
                    </a:lnTo>
                    <a:lnTo>
                      <a:pt x="68" y="46"/>
                    </a:lnTo>
                    <a:lnTo>
                      <a:pt x="70" y="44"/>
                    </a:lnTo>
                    <a:lnTo>
                      <a:pt x="76" y="38"/>
                    </a:lnTo>
                    <a:lnTo>
                      <a:pt x="78" y="36"/>
                    </a:lnTo>
                    <a:lnTo>
                      <a:pt x="80" y="34"/>
                    </a:lnTo>
                    <a:lnTo>
                      <a:pt x="82" y="34"/>
                    </a:lnTo>
                    <a:lnTo>
                      <a:pt x="84" y="34"/>
                    </a:lnTo>
                    <a:lnTo>
                      <a:pt x="88" y="32"/>
                    </a:lnTo>
                    <a:lnTo>
                      <a:pt x="92" y="30"/>
                    </a:lnTo>
                    <a:lnTo>
                      <a:pt x="96" y="30"/>
                    </a:lnTo>
                    <a:lnTo>
                      <a:pt x="100" y="28"/>
                    </a:lnTo>
                    <a:lnTo>
                      <a:pt x="98" y="26"/>
                    </a:lnTo>
                    <a:lnTo>
                      <a:pt x="96" y="24"/>
                    </a:lnTo>
                    <a:lnTo>
                      <a:pt x="98" y="20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102" y="20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4" y="22"/>
                    </a:lnTo>
                    <a:lnTo>
                      <a:pt x="106" y="24"/>
                    </a:lnTo>
                    <a:lnTo>
                      <a:pt x="108" y="26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0" y="30"/>
                    </a:lnTo>
                    <a:lnTo>
                      <a:pt x="110" y="32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6" y="32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18" y="28"/>
                    </a:lnTo>
                    <a:lnTo>
                      <a:pt x="116" y="28"/>
                    </a:lnTo>
                    <a:lnTo>
                      <a:pt x="116" y="26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4" y="22"/>
                    </a:lnTo>
                    <a:lnTo>
                      <a:pt x="114" y="20"/>
                    </a:lnTo>
                    <a:lnTo>
                      <a:pt x="114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2" y="14"/>
                    </a:lnTo>
                    <a:lnTo>
                      <a:pt x="112" y="12"/>
                    </a:lnTo>
                    <a:lnTo>
                      <a:pt x="112" y="10"/>
                    </a:lnTo>
                    <a:lnTo>
                      <a:pt x="112" y="8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6" y="0"/>
                    </a:lnTo>
                    <a:lnTo>
                      <a:pt x="118" y="2"/>
                    </a:lnTo>
                    <a:lnTo>
                      <a:pt x="126" y="8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0" y="20"/>
                    </a:lnTo>
                    <a:lnTo>
                      <a:pt x="146" y="24"/>
                    </a:lnTo>
                    <a:lnTo>
                      <a:pt x="150" y="28"/>
                    </a:lnTo>
                    <a:lnTo>
                      <a:pt x="152" y="28"/>
                    </a:lnTo>
                    <a:lnTo>
                      <a:pt x="154" y="30"/>
                    </a:lnTo>
                    <a:lnTo>
                      <a:pt x="156" y="30"/>
                    </a:lnTo>
                    <a:lnTo>
                      <a:pt x="158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8" name="Freeform 96">
                <a:extLst>
                  <a:ext uri="{FF2B5EF4-FFF2-40B4-BE49-F238E27FC236}">
                    <a16:creationId xmlns:a16="http://schemas.microsoft.com/office/drawing/2014/main" id="{63CB22E0-D65C-11F0-A76F-AE4868AFC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313" y="1054100"/>
                <a:ext cx="427038" cy="333375"/>
              </a:xfrm>
              <a:custGeom>
                <a:avLst/>
                <a:gdLst>
                  <a:gd name="T0" fmla="*/ 205 w 269"/>
                  <a:gd name="T1" fmla="*/ 38 h 210"/>
                  <a:gd name="T2" fmla="*/ 201 w 269"/>
                  <a:gd name="T3" fmla="*/ 48 h 210"/>
                  <a:gd name="T4" fmla="*/ 195 w 269"/>
                  <a:gd name="T5" fmla="*/ 62 h 210"/>
                  <a:gd name="T6" fmla="*/ 193 w 269"/>
                  <a:gd name="T7" fmla="*/ 74 h 210"/>
                  <a:gd name="T8" fmla="*/ 193 w 269"/>
                  <a:gd name="T9" fmla="*/ 88 h 210"/>
                  <a:gd name="T10" fmla="*/ 209 w 269"/>
                  <a:gd name="T11" fmla="*/ 94 h 210"/>
                  <a:gd name="T12" fmla="*/ 215 w 269"/>
                  <a:gd name="T13" fmla="*/ 102 h 210"/>
                  <a:gd name="T14" fmla="*/ 221 w 269"/>
                  <a:gd name="T15" fmla="*/ 114 h 210"/>
                  <a:gd name="T16" fmla="*/ 235 w 269"/>
                  <a:gd name="T17" fmla="*/ 124 h 210"/>
                  <a:gd name="T18" fmla="*/ 233 w 269"/>
                  <a:gd name="T19" fmla="*/ 136 h 210"/>
                  <a:gd name="T20" fmla="*/ 247 w 269"/>
                  <a:gd name="T21" fmla="*/ 150 h 210"/>
                  <a:gd name="T22" fmla="*/ 255 w 269"/>
                  <a:gd name="T23" fmla="*/ 158 h 210"/>
                  <a:gd name="T24" fmla="*/ 261 w 269"/>
                  <a:gd name="T25" fmla="*/ 172 h 210"/>
                  <a:gd name="T26" fmla="*/ 263 w 269"/>
                  <a:gd name="T27" fmla="*/ 180 h 210"/>
                  <a:gd name="T28" fmla="*/ 257 w 269"/>
                  <a:gd name="T29" fmla="*/ 184 h 210"/>
                  <a:gd name="T30" fmla="*/ 247 w 269"/>
                  <a:gd name="T31" fmla="*/ 188 h 210"/>
                  <a:gd name="T32" fmla="*/ 239 w 269"/>
                  <a:gd name="T33" fmla="*/ 188 h 210"/>
                  <a:gd name="T34" fmla="*/ 229 w 269"/>
                  <a:gd name="T35" fmla="*/ 190 h 210"/>
                  <a:gd name="T36" fmla="*/ 219 w 269"/>
                  <a:gd name="T37" fmla="*/ 194 h 210"/>
                  <a:gd name="T38" fmla="*/ 209 w 269"/>
                  <a:gd name="T39" fmla="*/ 190 h 210"/>
                  <a:gd name="T40" fmla="*/ 199 w 269"/>
                  <a:gd name="T41" fmla="*/ 188 h 210"/>
                  <a:gd name="T42" fmla="*/ 193 w 269"/>
                  <a:gd name="T43" fmla="*/ 190 h 210"/>
                  <a:gd name="T44" fmla="*/ 185 w 269"/>
                  <a:gd name="T45" fmla="*/ 186 h 210"/>
                  <a:gd name="T46" fmla="*/ 167 w 269"/>
                  <a:gd name="T47" fmla="*/ 176 h 210"/>
                  <a:gd name="T48" fmla="*/ 151 w 269"/>
                  <a:gd name="T49" fmla="*/ 184 h 210"/>
                  <a:gd name="T50" fmla="*/ 131 w 269"/>
                  <a:gd name="T51" fmla="*/ 202 h 210"/>
                  <a:gd name="T52" fmla="*/ 115 w 269"/>
                  <a:gd name="T53" fmla="*/ 206 h 210"/>
                  <a:gd name="T54" fmla="*/ 109 w 269"/>
                  <a:gd name="T55" fmla="*/ 202 h 210"/>
                  <a:gd name="T56" fmla="*/ 95 w 269"/>
                  <a:gd name="T57" fmla="*/ 208 h 210"/>
                  <a:gd name="T58" fmla="*/ 83 w 269"/>
                  <a:gd name="T59" fmla="*/ 206 h 210"/>
                  <a:gd name="T60" fmla="*/ 71 w 269"/>
                  <a:gd name="T61" fmla="*/ 204 h 210"/>
                  <a:gd name="T62" fmla="*/ 63 w 269"/>
                  <a:gd name="T63" fmla="*/ 198 h 210"/>
                  <a:gd name="T64" fmla="*/ 53 w 269"/>
                  <a:gd name="T65" fmla="*/ 190 h 210"/>
                  <a:gd name="T66" fmla="*/ 40 w 269"/>
                  <a:gd name="T67" fmla="*/ 186 h 210"/>
                  <a:gd name="T68" fmla="*/ 26 w 269"/>
                  <a:gd name="T69" fmla="*/ 182 h 210"/>
                  <a:gd name="T70" fmla="*/ 10 w 269"/>
                  <a:gd name="T71" fmla="*/ 170 h 210"/>
                  <a:gd name="T72" fmla="*/ 12 w 269"/>
                  <a:gd name="T73" fmla="*/ 160 h 210"/>
                  <a:gd name="T74" fmla="*/ 16 w 269"/>
                  <a:gd name="T75" fmla="*/ 154 h 210"/>
                  <a:gd name="T76" fmla="*/ 18 w 269"/>
                  <a:gd name="T77" fmla="*/ 144 h 210"/>
                  <a:gd name="T78" fmla="*/ 20 w 269"/>
                  <a:gd name="T79" fmla="*/ 134 h 210"/>
                  <a:gd name="T80" fmla="*/ 26 w 269"/>
                  <a:gd name="T81" fmla="*/ 124 h 210"/>
                  <a:gd name="T82" fmla="*/ 26 w 269"/>
                  <a:gd name="T83" fmla="*/ 106 h 210"/>
                  <a:gd name="T84" fmla="*/ 22 w 269"/>
                  <a:gd name="T85" fmla="*/ 86 h 210"/>
                  <a:gd name="T86" fmla="*/ 4 w 269"/>
                  <a:gd name="T87" fmla="*/ 68 h 210"/>
                  <a:gd name="T88" fmla="*/ 2 w 269"/>
                  <a:gd name="T89" fmla="*/ 56 h 210"/>
                  <a:gd name="T90" fmla="*/ 14 w 269"/>
                  <a:gd name="T91" fmla="*/ 52 h 210"/>
                  <a:gd name="T92" fmla="*/ 22 w 269"/>
                  <a:gd name="T93" fmla="*/ 46 h 210"/>
                  <a:gd name="T94" fmla="*/ 30 w 269"/>
                  <a:gd name="T95" fmla="*/ 40 h 210"/>
                  <a:gd name="T96" fmla="*/ 34 w 269"/>
                  <a:gd name="T97" fmla="*/ 32 h 210"/>
                  <a:gd name="T98" fmla="*/ 42 w 269"/>
                  <a:gd name="T99" fmla="*/ 24 h 210"/>
                  <a:gd name="T100" fmla="*/ 53 w 269"/>
                  <a:gd name="T101" fmla="*/ 18 h 210"/>
                  <a:gd name="T102" fmla="*/ 63 w 269"/>
                  <a:gd name="T103" fmla="*/ 10 h 210"/>
                  <a:gd name="T104" fmla="*/ 71 w 269"/>
                  <a:gd name="T105" fmla="*/ 14 h 210"/>
                  <a:gd name="T106" fmla="*/ 81 w 269"/>
                  <a:gd name="T107" fmla="*/ 20 h 210"/>
                  <a:gd name="T108" fmla="*/ 93 w 269"/>
                  <a:gd name="T109" fmla="*/ 22 h 210"/>
                  <a:gd name="T110" fmla="*/ 103 w 269"/>
                  <a:gd name="T111" fmla="*/ 26 h 210"/>
                  <a:gd name="T112" fmla="*/ 113 w 269"/>
                  <a:gd name="T113" fmla="*/ 24 h 210"/>
                  <a:gd name="T114" fmla="*/ 123 w 269"/>
                  <a:gd name="T115" fmla="*/ 22 h 210"/>
                  <a:gd name="T116" fmla="*/ 133 w 269"/>
                  <a:gd name="T117" fmla="*/ 24 h 210"/>
                  <a:gd name="T118" fmla="*/ 147 w 269"/>
                  <a:gd name="T119" fmla="*/ 28 h 210"/>
                  <a:gd name="T120" fmla="*/ 163 w 269"/>
                  <a:gd name="T121" fmla="*/ 16 h 210"/>
                  <a:gd name="T122" fmla="*/ 183 w 269"/>
                  <a:gd name="T123" fmla="*/ 0 h 210"/>
                  <a:gd name="T124" fmla="*/ 187 w 269"/>
                  <a:gd name="T125" fmla="*/ 1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" h="210">
                    <a:moveTo>
                      <a:pt x="195" y="28"/>
                    </a:moveTo>
                    <a:lnTo>
                      <a:pt x="197" y="30"/>
                    </a:lnTo>
                    <a:lnTo>
                      <a:pt x="199" y="34"/>
                    </a:lnTo>
                    <a:lnTo>
                      <a:pt x="201" y="36"/>
                    </a:lnTo>
                    <a:lnTo>
                      <a:pt x="203" y="36"/>
                    </a:lnTo>
                    <a:lnTo>
                      <a:pt x="203" y="38"/>
                    </a:lnTo>
                    <a:lnTo>
                      <a:pt x="205" y="38"/>
                    </a:lnTo>
                    <a:lnTo>
                      <a:pt x="205" y="40"/>
                    </a:lnTo>
                    <a:lnTo>
                      <a:pt x="205" y="42"/>
                    </a:lnTo>
                    <a:lnTo>
                      <a:pt x="205" y="44"/>
                    </a:lnTo>
                    <a:lnTo>
                      <a:pt x="205" y="46"/>
                    </a:lnTo>
                    <a:lnTo>
                      <a:pt x="203" y="46"/>
                    </a:lnTo>
                    <a:lnTo>
                      <a:pt x="203" y="46"/>
                    </a:lnTo>
                    <a:lnTo>
                      <a:pt x="201" y="48"/>
                    </a:lnTo>
                    <a:lnTo>
                      <a:pt x="199" y="50"/>
                    </a:lnTo>
                    <a:lnTo>
                      <a:pt x="197" y="52"/>
                    </a:lnTo>
                    <a:lnTo>
                      <a:pt x="195" y="54"/>
                    </a:lnTo>
                    <a:lnTo>
                      <a:pt x="195" y="56"/>
                    </a:lnTo>
                    <a:lnTo>
                      <a:pt x="195" y="58"/>
                    </a:lnTo>
                    <a:lnTo>
                      <a:pt x="195" y="60"/>
                    </a:lnTo>
                    <a:lnTo>
                      <a:pt x="195" y="62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5" y="66"/>
                    </a:lnTo>
                    <a:lnTo>
                      <a:pt x="195" y="68"/>
                    </a:lnTo>
                    <a:lnTo>
                      <a:pt x="193" y="70"/>
                    </a:lnTo>
                    <a:lnTo>
                      <a:pt x="193" y="72"/>
                    </a:lnTo>
                    <a:lnTo>
                      <a:pt x="193" y="74"/>
                    </a:lnTo>
                    <a:lnTo>
                      <a:pt x="191" y="76"/>
                    </a:lnTo>
                    <a:lnTo>
                      <a:pt x="189" y="78"/>
                    </a:lnTo>
                    <a:lnTo>
                      <a:pt x="189" y="80"/>
                    </a:lnTo>
                    <a:lnTo>
                      <a:pt x="191" y="82"/>
                    </a:lnTo>
                    <a:lnTo>
                      <a:pt x="193" y="84"/>
                    </a:lnTo>
                    <a:lnTo>
                      <a:pt x="193" y="86"/>
                    </a:lnTo>
                    <a:lnTo>
                      <a:pt x="193" y="88"/>
                    </a:lnTo>
                    <a:lnTo>
                      <a:pt x="195" y="88"/>
                    </a:lnTo>
                    <a:lnTo>
                      <a:pt x="197" y="88"/>
                    </a:lnTo>
                    <a:lnTo>
                      <a:pt x="201" y="90"/>
                    </a:lnTo>
                    <a:lnTo>
                      <a:pt x="203" y="92"/>
                    </a:lnTo>
                    <a:lnTo>
                      <a:pt x="205" y="94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11" y="92"/>
                    </a:lnTo>
                    <a:lnTo>
                      <a:pt x="211" y="94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3" y="98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4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21" y="110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1" y="114"/>
                    </a:lnTo>
                    <a:lnTo>
                      <a:pt x="223" y="116"/>
                    </a:lnTo>
                    <a:lnTo>
                      <a:pt x="223" y="118"/>
                    </a:lnTo>
                    <a:lnTo>
                      <a:pt x="225" y="118"/>
                    </a:lnTo>
                    <a:lnTo>
                      <a:pt x="229" y="120"/>
                    </a:lnTo>
                    <a:lnTo>
                      <a:pt x="231" y="120"/>
                    </a:lnTo>
                    <a:lnTo>
                      <a:pt x="233" y="122"/>
                    </a:lnTo>
                    <a:lnTo>
                      <a:pt x="235" y="124"/>
                    </a:lnTo>
                    <a:lnTo>
                      <a:pt x="235" y="126"/>
                    </a:lnTo>
                    <a:lnTo>
                      <a:pt x="233" y="126"/>
                    </a:lnTo>
                    <a:lnTo>
                      <a:pt x="235" y="130"/>
                    </a:lnTo>
                    <a:lnTo>
                      <a:pt x="235" y="132"/>
                    </a:lnTo>
                    <a:lnTo>
                      <a:pt x="233" y="132"/>
                    </a:lnTo>
                    <a:lnTo>
                      <a:pt x="231" y="136"/>
                    </a:lnTo>
                    <a:lnTo>
                      <a:pt x="233" y="136"/>
                    </a:lnTo>
                    <a:lnTo>
                      <a:pt x="233" y="138"/>
                    </a:lnTo>
                    <a:lnTo>
                      <a:pt x="235" y="140"/>
                    </a:lnTo>
                    <a:lnTo>
                      <a:pt x="237" y="142"/>
                    </a:lnTo>
                    <a:lnTo>
                      <a:pt x="239" y="144"/>
                    </a:lnTo>
                    <a:lnTo>
                      <a:pt x="241" y="144"/>
                    </a:lnTo>
                    <a:lnTo>
                      <a:pt x="245" y="150"/>
                    </a:lnTo>
                    <a:lnTo>
                      <a:pt x="247" y="150"/>
                    </a:lnTo>
                    <a:lnTo>
                      <a:pt x="247" y="152"/>
                    </a:lnTo>
                    <a:lnTo>
                      <a:pt x="247" y="150"/>
                    </a:lnTo>
                    <a:lnTo>
                      <a:pt x="249" y="150"/>
                    </a:lnTo>
                    <a:lnTo>
                      <a:pt x="251" y="150"/>
                    </a:lnTo>
                    <a:lnTo>
                      <a:pt x="253" y="154"/>
                    </a:lnTo>
                    <a:lnTo>
                      <a:pt x="253" y="156"/>
                    </a:lnTo>
                    <a:lnTo>
                      <a:pt x="255" y="158"/>
                    </a:lnTo>
                    <a:lnTo>
                      <a:pt x="257" y="158"/>
                    </a:lnTo>
                    <a:lnTo>
                      <a:pt x="259" y="160"/>
                    </a:lnTo>
                    <a:lnTo>
                      <a:pt x="259" y="162"/>
                    </a:lnTo>
                    <a:lnTo>
                      <a:pt x="259" y="164"/>
                    </a:lnTo>
                    <a:lnTo>
                      <a:pt x="259" y="166"/>
                    </a:lnTo>
                    <a:lnTo>
                      <a:pt x="261" y="170"/>
                    </a:lnTo>
                    <a:lnTo>
                      <a:pt x="261" y="172"/>
                    </a:lnTo>
                    <a:lnTo>
                      <a:pt x="265" y="174"/>
                    </a:lnTo>
                    <a:lnTo>
                      <a:pt x="267" y="174"/>
                    </a:lnTo>
                    <a:lnTo>
                      <a:pt x="269" y="178"/>
                    </a:lnTo>
                    <a:lnTo>
                      <a:pt x="267" y="178"/>
                    </a:lnTo>
                    <a:lnTo>
                      <a:pt x="265" y="178"/>
                    </a:lnTo>
                    <a:lnTo>
                      <a:pt x="263" y="178"/>
                    </a:lnTo>
                    <a:lnTo>
                      <a:pt x="263" y="180"/>
                    </a:lnTo>
                    <a:lnTo>
                      <a:pt x="263" y="182"/>
                    </a:lnTo>
                    <a:lnTo>
                      <a:pt x="263" y="184"/>
                    </a:lnTo>
                    <a:lnTo>
                      <a:pt x="261" y="184"/>
                    </a:lnTo>
                    <a:lnTo>
                      <a:pt x="261" y="182"/>
                    </a:lnTo>
                    <a:lnTo>
                      <a:pt x="259" y="182"/>
                    </a:lnTo>
                    <a:lnTo>
                      <a:pt x="259" y="184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5" y="186"/>
                    </a:lnTo>
                    <a:lnTo>
                      <a:pt x="253" y="188"/>
                    </a:lnTo>
                    <a:lnTo>
                      <a:pt x="251" y="188"/>
                    </a:lnTo>
                    <a:lnTo>
                      <a:pt x="249" y="186"/>
                    </a:lnTo>
                    <a:lnTo>
                      <a:pt x="249" y="188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5" y="184"/>
                    </a:lnTo>
                    <a:lnTo>
                      <a:pt x="245" y="186"/>
                    </a:lnTo>
                    <a:lnTo>
                      <a:pt x="243" y="186"/>
                    </a:lnTo>
                    <a:lnTo>
                      <a:pt x="241" y="186"/>
                    </a:lnTo>
                    <a:lnTo>
                      <a:pt x="241" y="188"/>
                    </a:lnTo>
                    <a:lnTo>
                      <a:pt x="239" y="188"/>
                    </a:lnTo>
                    <a:lnTo>
                      <a:pt x="237" y="188"/>
                    </a:lnTo>
                    <a:lnTo>
                      <a:pt x="235" y="188"/>
                    </a:lnTo>
                    <a:lnTo>
                      <a:pt x="235" y="190"/>
                    </a:lnTo>
                    <a:lnTo>
                      <a:pt x="233" y="190"/>
                    </a:lnTo>
                    <a:lnTo>
                      <a:pt x="231" y="190"/>
                    </a:lnTo>
                    <a:lnTo>
                      <a:pt x="231" y="190"/>
                    </a:lnTo>
                    <a:lnTo>
                      <a:pt x="229" y="190"/>
                    </a:lnTo>
                    <a:lnTo>
                      <a:pt x="227" y="192"/>
                    </a:lnTo>
                    <a:lnTo>
                      <a:pt x="227" y="194"/>
                    </a:lnTo>
                    <a:lnTo>
                      <a:pt x="223" y="196"/>
                    </a:lnTo>
                    <a:lnTo>
                      <a:pt x="223" y="198"/>
                    </a:lnTo>
                    <a:lnTo>
                      <a:pt x="221" y="196"/>
                    </a:lnTo>
                    <a:lnTo>
                      <a:pt x="221" y="194"/>
                    </a:lnTo>
                    <a:lnTo>
                      <a:pt x="219" y="194"/>
                    </a:lnTo>
                    <a:lnTo>
                      <a:pt x="215" y="194"/>
                    </a:lnTo>
                    <a:lnTo>
                      <a:pt x="211" y="192"/>
                    </a:lnTo>
                    <a:lnTo>
                      <a:pt x="211" y="190"/>
                    </a:lnTo>
                    <a:lnTo>
                      <a:pt x="211" y="192"/>
                    </a:lnTo>
                    <a:lnTo>
                      <a:pt x="211" y="192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90"/>
                    </a:lnTo>
                    <a:lnTo>
                      <a:pt x="205" y="190"/>
                    </a:lnTo>
                    <a:lnTo>
                      <a:pt x="203" y="190"/>
                    </a:lnTo>
                    <a:lnTo>
                      <a:pt x="201" y="190"/>
                    </a:lnTo>
                    <a:lnTo>
                      <a:pt x="201" y="188"/>
                    </a:lnTo>
                    <a:lnTo>
                      <a:pt x="199" y="188"/>
                    </a:lnTo>
                    <a:lnTo>
                      <a:pt x="197" y="186"/>
                    </a:lnTo>
                    <a:lnTo>
                      <a:pt x="197" y="184"/>
                    </a:lnTo>
                    <a:lnTo>
                      <a:pt x="197" y="186"/>
                    </a:lnTo>
                    <a:lnTo>
                      <a:pt x="195" y="188"/>
                    </a:lnTo>
                    <a:lnTo>
                      <a:pt x="195" y="190"/>
                    </a:lnTo>
                    <a:lnTo>
                      <a:pt x="193" y="190"/>
                    </a:lnTo>
                    <a:lnTo>
                      <a:pt x="193" y="190"/>
                    </a:lnTo>
                    <a:lnTo>
                      <a:pt x="191" y="190"/>
                    </a:lnTo>
                    <a:lnTo>
                      <a:pt x="189" y="190"/>
                    </a:lnTo>
                    <a:lnTo>
                      <a:pt x="189" y="190"/>
                    </a:lnTo>
                    <a:lnTo>
                      <a:pt x="187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6"/>
                    </a:lnTo>
                    <a:lnTo>
                      <a:pt x="185" y="184"/>
                    </a:lnTo>
                    <a:lnTo>
                      <a:pt x="183" y="182"/>
                    </a:lnTo>
                    <a:lnTo>
                      <a:pt x="179" y="180"/>
                    </a:lnTo>
                    <a:lnTo>
                      <a:pt x="175" y="176"/>
                    </a:lnTo>
                    <a:lnTo>
                      <a:pt x="173" y="176"/>
                    </a:lnTo>
                    <a:lnTo>
                      <a:pt x="169" y="176"/>
                    </a:lnTo>
                    <a:lnTo>
                      <a:pt x="167" y="176"/>
                    </a:lnTo>
                    <a:lnTo>
                      <a:pt x="167" y="178"/>
                    </a:lnTo>
                    <a:lnTo>
                      <a:pt x="165" y="178"/>
                    </a:lnTo>
                    <a:lnTo>
                      <a:pt x="163" y="180"/>
                    </a:lnTo>
                    <a:lnTo>
                      <a:pt x="157" y="182"/>
                    </a:lnTo>
                    <a:lnTo>
                      <a:pt x="155" y="184"/>
                    </a:lnTo>
                    <a:lnTo>
                      <a:pt x="153" y="184"/>
                    </a:lnTo>
                    <a:lnTo>
                      <a:pt x="151" y="184"/>
                    </a:lnTo>
                    <a:lnTo>
                      <a:pt x="151" y="186"/>
                    </a:lnTo>
                    <a:lnTo>
                      <a:pt x="145" y="190"/>
                    </a:lnTo>
                    <a:lnTo>
                      <a:pt x="141" y="192"/>
                    </a:lnTo>
                    <a:lnTo>
                      <a:pt x="137" y="194"/>
                    </a:lnTo>
                    <a:lnTo>
                      <a:pt x="135" y="196"/>
                    </a:lnTo>
                    <a:lnTo>
                      <a:pt x="133" y="200"/>
                    </a:lnTo>
                    <a:lnTo>
                      <a:pt x="131" y="202"/>
                    </a:lnTo>
                    <a:lnTo>
                      <a:pt x="127" y="204"/>
                    </a:lnTo>
                    <a:lnTo>
                      <a:pt x="121" y="206"/>
                    </a:lnTo>
                    <a:lnTo>
                      <a:pt x="119" y="208"/>
                    </a:lnTo>
                    <a:lnTo>
                      <a:pt x="115" y="210"/>
                    </a:lnTo>
                    <a:lnTo>
                      <a:pt x="115" y="210"/>
                    </a:lnTo>
                    <a:lnTo>
                      <a:pt x="115" y="208"/>
                    </a:lnTo>
                    <a:lnTo>
                      <a:pt x="115" y="206"/>
                    </a:lnTo>
                    <a:lnTo>
                      <a:pt x="115" y="204"/>
                    </a:lnTo>
                    <a:lnTo>
                      <a:pt x="113" y="204"/>
                    </a:lnTo>
                    <a:lnTo>
                      <a:pt x="113" y="202"/>
                    </a:lnTo>
                    <a:lnTo>
                      <a:pt x="113" y="204"/>
                    </a:lnTo>
                    <a:lnTo>
                      <a:pt x="111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5" y="200"/>
                    </a:lnTo>
                    <a:lnTo>
                      <a:pt x="99" y="204"/>
                    </a:lnTo>
                    <a:lnTo>
                      <a:pt x="97" y="206"/>
                    </a:lnTo>
                    <a:lnTo>
                      <a:pt x="95" y="206"/>
                    </a:lnTo>
                    <a:lnTo>
                      <a:pt x="95" y="208"/>
                    </a:lnTo>
                    <a:lnTo>
                      <a:pt x="93" y="210"/>
                    </a:lnTo>
                    <a:lnTo>
                      <a:pt x="91" y="210"/>
                    </a:lnTo>
                    <a:lnTo>
                      <a:pt x="89" y="208"/>
                    </a:lnTo>
                    <a:lnTo>
                      <a:pt x="87" y="206"/>
                    </a:lnTo>
                    <a:lnTo>
                      <a:pt x="87" y="204"/>
                    </a:lnTo>
                    <a:lnTo>
                      <a:pt x="85" y="204"/>
                    </a:lnTo>
                    <a:lnTo>
                      <a:pt x="83" y="206"/>
                    </a:lnTo>
                    <a:lnTo>
                      <a:pt x="81" y="206"/>
                    </a:lnTo>
                    <a:lnTo>
                      <a:pt x="77" y="206"/>
                    </a:lnTo>
                    <a:lnTo>
                      <a:pt x="77" y="208"/>
                    </a:lnTo>
                    <a:lnTo>
                      <a:pt x="75" y="206"/>
                    </a:lnTo>
                    <a:lnTo>
                      <a:pt x="73" y="206"/>
                    </a:lnTo>
                    <a:lnTo>
                      <a:pt x="73" y="204"/>
                    </a:lnTo>
                    <a:lnTo>
                      <a:pt x="71" y="204"/>
                    </a:lnTo>
                    <a:lnTo>
                      <a:pt x="69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3" y="198"/>
                    </a:lnTo>
                    <a:lnTo>
                      <a:pt x="61" y="196"/>
                    </a:lnTo>
                    <a:lnTo>
                      <a:pt x="59" y="196"/>
                    </a:lnTo>
                    <a:lnTo>
                      <a:pt x="59" y="194"/>
                    </a:lnTo>
                    <a:lnTo>
                      <a:pt x="57" y="194"/>
                    </a:lnTo>
                    <a:lnTo>
                      <a:pt x="57" y="192"/>
                    </a:lnTo>
                    <a:lnTo>
                      <a:pt x="55" y="192"/>
                    </a:lnTo>
                    <a:lnTo>
                      <a:pt x="53" y="190"/>
                    </a:lnTo>
                    <a:lnTo>
                      <a:pt x="51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2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6" y="186"/>
                    </a:lnTo>
                    <a:lnTo>
                      <a:pt x="34" y="184"/>
                    </a:lnTo>
                    <a:lnTo>
                      <a:pt x="32" y="184"/>
                    </a:lnTo>
                    <a:lnTo>
                      <a:pt x="30" y="182"/>
                    </a:lnTo>
                    <a:lnTo>
                      <a:pt x="28" y="182"/>
                    </a:lnTo>
                    <a:lnTo>
                      <a:pt x="26" y="182"/>
                    </a:lnTo>
                    <a:lnTo>
                      <a:pt x="26" y="180"/>
                    </a:lnTo>
                    <a:lnTo>
                      <a:pt x="20" y="178"/>
                    </a:lnTo>
                    <a:lnTo>
                      <a:pt x="18" y="176"/>
                    </a:lnTo>
                    <a:lnTo>
                      <a:pt x="16" y="174"/>
                    </a:lnTo>
                    <a:lnTo>
                      <a:pt x="12" y="174"/>
                    </a:lnTo>
                    <a:lnTo>
                      <a:pt x="10" y="172"/>
                    </a:lnTo>
                    <a:lnTo>
                      <a:pt x="10" y="170"/>
                    </a:lnTo>
                    <a:lnTo>
                      <a:pt x="10" y="168"/>
                    </a:lnTo>
                    <a:lnTo>
                      <a:pt x="12" y="168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2" y="158"/>
                    </a:lnTo>
                    <a:lnTo>
                      <a:pt x="14" y="158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6" y="154"/>
                    </a:lnTo>
                    <a:lnTo>
                      <a:pt x="16" y="152"/>
                    </a:lnTo>
                    <a:lnTo>
                      <a:pt x="14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20" y="136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2" y="130"/>
                    </a:lnTo>
                    <a:lnTo>
                      <a:pt x="22" y="128"/>
                    </a:lnTo>
                    <a:lnTo>
                      <a:pt x="22" y="126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6" y="124"/>
                    </a:lnTo>
                    <a:lnTo>
                      <a:pt x="26" y="122"/>
                    </a:lnTo>
                    <a:lnTo>
                      <a:pt x="26" y="120"/>
                    </a:lnTo>
                    <a:lnTo>
                      <a:pt x="26" y="116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6" y="108"/>
                    </a:lnTo>
                    <a:lnTo>
                      <a:pt x="26" y="106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4" y="90"/>
                    </a:lnTo>
                    <a:lnTo>
                      <a:pt x="24" y="88"/>
                    </a:lnTo>
                    <a:lnTo>
                      <a:pt x="22" y="86"/>
                    </a:lnTo>
                    <a:lnTo>
                      <a:pt x="20" y="84"/>
                    </a:lnTo>
                    <a:lnTo>
                      <a:pt x="18" y="82"/>
                    </a:lnTo>
                    <a:lnTo>
                      <a:pt x="14" y="80"/>
                    </a:lnTo>
                    <a:lnTo>
                      <a:pt x="12" y="76"/>
                    </a:lnTo>
                    <a:lnTo>
                      <a:pt x="10" y="72"/>
                    </a:lnTo>
                    <a:lnTo>
                      <a:pt x="8" y="70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6" y="54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53" y="18"/>
                    </a:lnTo>
                    <a:lnTo>
                      <a:pt x="55" y="16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9" y="12"/>
                    </a:lnTo>
                    <a:lnTo>
                      <a:pt x="61" y="12"/>
                    </a:lnTo>
                    <a:lnTo>
                      <a:pt x="63" y="10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3" y="2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91" y="22"/>
                    </a:lnTo>
                    <a:lnTo>
                      <a:pt x="93" y="22"/>
                    </a:lnTo>
                    <a:lnTo>
                      <a:pt x="95" y="22"/>
                    </a:lnTo>
                    <a:lnTo>
                      <a:pt x="95" y="24"/>
                    </a:lnTo>
                    <a:lnTo>
                      <a:pt x="97" y="24"/>
                    </a:lnTo>
                    <a:lnTo>
                      <a:pt x="99" y="24"/>
                    </a:lnTo>
                    <a:lnTo>
                      <a:pt x="101" y="24"/>
                    </a:lnTo>
                    <a:lnTo>
                      <a:pt x="101" y="26"/>
                    </a:lnTo>
                    <a:lnTo>
                      <a:pt x="103" y="26"/>
                    </a:lnTo>
                    <a:lnTo>
                      <a:pt x="105" y="26"/>
                    </a:lnTo>
                    <a:lnTo>
                      <a:pt x="105" y="24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9" y="22"/>
                    </a:lnTo>
                    <a:lnTo>
                      <a:pt x="111" y="22"/>
                    </a:lnTo>
                    <a:lnTo>
                      <a:pt x="113" y="24"/>
                    </a:lnTo>
                    <a:lnTo>
                      <a:pt x="115" y="24"/>
                    </a:lnTo>
                    <a:lnTo>
                      <a:pt x="115" y="22"/>
                    </a:lnTo>
                    <a:lnTo>
                      <a:pt x="117" y="22"/>
                    </a:lnTo>
                    <a:lnTo>
                      <a:pt x="117" y="24"/>
                    </a:lnTo>
                    <a:lnTo>
                      <a:pt x="119" y="24"/>
                    </a:lnTo>
                    <a:lnTo>
                      <a:pt x="121" y="24"/>
                    </a:lnTo>
                    <a:lnTo>
                      <a:pt x="123" y="22"/>
                    </a:lnTo>
                    <a:lnTo>
                      <a:pt x="125" y="22"/>
                    </a:lnTo>
                    <a:lnTo>
                      <a:pt x="125" y="20"/>
                    </a:lnTo>
                    <a:lnTo>
                      <a:pt x="125" y="22"/>
                    </a:lnTo>
                    <a:lnTo>
                      <a:pt x="127" y="22"/>
                    </a:lnTo>
                    <a:lnTo>
                      <a:pt x="129" y="22"/>
                    </a:lnTo>
                    <a:lnTo>
                      <a:pt x="131" y="22"/>
                    </a:lnTo>
                    <a:lnTo>
                      <a:pt x="133" y="24"/>
                    </a:lnTo>
                    <a:lnTo>
                      <a:pt x="135" y="24"/>
                    </a:lnTo>
                    <a:lnTo>
                      <a:pt x="139" y="26"/>
                    </a:lnTo>
                    <a:lnTo>
                      <a:pt x="139" y="28"/>
                    </a:lnTo>
                    <a:lnTo>
                      <a:pt x="141" y="28"/>
                    </a:lnTo>
                    <a:lnTo>
                      <a:pt x="143" y="28"/>
                    </a:lnTo>
                    <a:lnTo>
                      <a:pt x="145" y="28"/>
                    </a:lnTo>
                    <a:lnTo>
                      <a:pt x="147" y="28"/>
                    </a:lnTo>
                    <a:lnTo>
                      <a:pt x="149" y="26"/>
                    </a:lnTo>
                    <a:lnTo>
                      <a:pt x="151" y="24"/>
                    </a:lnTo>
                    <a:lnTo>
                      <a:pt x="153" y="24"/>
                    </a:lnTo>
                    <a:lnTo>
                      <a:pt x="155" y="22"/>
                    </a:lnTo>
                    <a:lnTo>
                      <a:pt x="159" y="18"/>
                    </a:lnTo>
                    <a:lnTo>
                      <a:pt x="161" y="18"/>
                    </a:lnTo>
                    <a:lnTo>
                      <a:pt x="163" y="16"/>
                    </a:lnTo>
                    <a:lnTo>
                      <a:pt x="165" y="12"/>
                    </a:lnTo>
                    <a:lnTo>
                      <a:pt x="169" y="10"/>
                    </a:lnTo>
                    <a:lnTo>
                      <a:pt x="173" y="8"/>
                    </a:lnTo>
                    <a:lnTo>
                      <a:pt x="175" y="6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4"/>
                    </a:lnTo>
                    <a:lnTo>
                      <a:pt x="181" y="6"/>
                    </a:lnTo>
                    <a:lnTo>
                      <a:pt x="181" y="8"/>
                    </a:lnTo>
                    <a:lnTo>
                      <a:pt x="181" y="10"/>
                    </a:lnTo>
                    <a:lnTo>
                      <a:pt x="185" y="14"/>
                    </a:lnTo>
                    <a:lnTo>
                      <a:pt x="187" y="18"/>
                    </a:lnTo>
                    <a:lnTo>
                      <a:pt x="191" y="22"/>
                    </a:lnTo>
                    <a:lnTo>
                      <a:pt x="193" y="24"/>
                    </a:lnTo>
                    <a:lnTo>
                      <a:pt x="195" y="26"/>
                    </a:lnTo>
                    <a:lnTo>
                      <a:pt x="195" y="2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9" name="Freeform 103">
                <a:extLst>
                  <a:ext uri="{FF2B5EF4-FFF2-40B4-BE49-F238E27FC236}">
                    <a16:creationId xmlns:a16="http://schemas.microsoft.com/office/drawing/2014/main" id="{95FEDAA4-2D4F-702C-EE9C-3BB7D28B7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563" y="1608138"/>
                <a:ext cx="417513" cy="460375"/>
              </a:xfrm>
              <a:custGeom>
                <a:avLst/>
                <a:gdLst>
                  <a:gd name="T0" fmla="*/ 130 w 263"/>
                  <a:gd name="T1" fmla="*/ 14 h 290"/>
                  <a:gd name="T2" fmla="*/ 132 w 263"/>
                  <a:gd name="T3" fmla="*/ 22 h 290"/>
                  <a:gd name="T4" fmla="*/ 142 w 263"/>
                  <a:gd name="T5" fmla="*/ 32 h 290"/>
                  <a:gd name="T6" fmla="*/ 146 w 263"/>
                  <a:gd name="T7" fmla="*/ 42 h 290"/>
                  <a:gd name="T8" fmla="*/ 148 w 263"/>
                  <a:gd name="T9" fmla="*/ 54 h 290"/>
                  <a:gd name="T10" fmla="*/ 150 w 263"/>
                  <a:gd name="T11" fmla="*/ 64 h 290"/>
                  <a:gd name="T12" fmla="*/ 156 w 263"/>
                  <a:gd name="T13" fmla="*/ 76 h 290"/>
                  <a:gd name="T14" fmla="*/ 164 w 263"/>
                  <a:gd name="T15" fmla="*/ 78 h 290"/>
                  <a:gd name="T16" fmla="*/ 168 w 263"/>
                  <a:gd name="T17" fmla="*/ 82 h 290"/>
                  <a:gd name="T18" fmla="*/ 176 w 263"/>
                  <a:gd name="T19" fmla="*/ 88 h 290"/>
                  <a:gd name="T20" fmla="*/ 184 w 263"/>
                  <a:gd name="T21" fmla="*/ 98 h 290"/>
                  <a:gd name="T22" fmla="*/ 190 w 263"/>
                  <a:gd name="T23" fmla="*/ 110 h 290"/>
                  <a:gd name="T24" fmla="*/ 198 w 263"/>
                  <a:gd name="T25" fmla="*/ 124 h 290"/>
                  <a:gd name="T26" fmla="*/ 204 w 263"/>
                  <a:gd name="T27" fmla="*/ 134 h 290"/>
                  <a:gd name="T28" fmla="*/ 206 w 263"/>
                  <a:gd name="T29" fmla="*/ 148 h 290"/>
                  <a:gd name="T30" fmla="*/ 210 w 263"/>
                  <a:gd name="T31" fmla="*/ 154 h 290"/>
                  <a:gd name="T32" fmla="*/ 214 w 263"/>
                  <a:gd name="T33" fmla="*/ 168 h 290"/>
                  <a:gd name="T34" fmla="*/ 220 w 263"/>
                  <a:gd name="T35" fmla="*/ 174 h 290"/>
                  <a:gd name="T36" fmla="*/ 231 w 263"/>
                  <a:gd name="T37" fmla="*/ 180 h 290"/>
                  <a:gd name="T38" fmla="*/ 239 w 263"/>
                  <a:gd name="T39" fmla="*/ 194 h 290"/>
                  <a:gd name="T40" fmla="*/ 247 w 263"/>
                  <a:gd name="T41" fmla="*/ 202 h 290"/>
                  <a:gd name="T42" fmla="*/ 253 w 263"/>
                  <a:gd name="T43" fmla="*/ 210 h 290"/>
                  <a:gd name="T44" fmla="*/ 261 w 263"/>
                  <a:gd name="T45" fmla="*/ 210 h 290"/>
                  <a:gd name="T46" fmla="*/ 259 w 263"/>
                  <a:gd name="T47" fmla="*/ 220 h 290"/>
                  <a:gd name="T48" fmla="*/ 257 w 263"/>
                  <a:gd name="T49" fmla="*/ 226 h 290"/>
                  <a:gd name="T50" fmla="*/ 255 w 263"/>
                  <a:gd name="T51" fmla="*/ 238 h 290"/>
                  <a:gd name="T52" fmla="*/ 259 w 263"/>
                  <a:gd name="T53" fmla="*/ 248 h 290"/>
                  <a:gd name="T54" fmla="*/ 247 w 263"/>
                  <a:gd name="T55" fmla="*/ 256 h 290"/>
                  <a:gd name="T56" fmla="*/ 235 w 263"/>
                  <a:gd name="T57" fmla="*/ 260 h 290"/>
                  <a:gd name="T58" fmla="*/ 204 w 263"/>
                  <a:gd name="T59" fmla="*/ 266 h 290"/>
                  <a:gd name="T60" fmla="*/ 192 w 263"/>
                  <a:gd name="T61" fmla="*/ 268 h 290"/>
                  <a:gd name="T62" fmla="*/ 162 w 263"/>
                  <a:gd name="T63" fmla="*/ 274 h 290"/>
                  <a:gd name="T64" fmla="*/ 134 w 263"/>
                  <a:gd name="T65" fmla="*/ 282 h 290"/>
                  <a:gd name="T66" fmla="*/ 112 w 263"/>
                  <a:gd name="T67" fmla="*/ 286 h 290"/>
                  <a:gd name="T68" fmla="*/ 98 w 263"/>
                  <a:gd name="T69" fmla="*/ 290 h 290"/>
                  <a:gd name="T70" fmla="*/ 86 w 263"/>
                  <a:gd name="T71" fmla="*/ 284 h 290"/>
                  <a:gd name="T72" fmla="*/ 62 w 263"/>
                  <a:gd name="T73" fmla="*/ 268 h 290"/>
                  <a:gd name="T74" fmla="*/ 46 w 263"/>
                  <a:gd name="T75" fmla="*/ 256 h 290"/>
                  <a:gd name="T76" fmla="*/ 34 w 263"/>
                  <a:gd name="T77" fmla="*/ 246 h 290"/>
                  <a:gd name="T78" fmla="*/ 14 w 263"/>
                  <a:gd name="T79" fmla="*/ 230 h 290"/>
                  <a:gd name="T80" fmla="*/ 4 w 263"/>
                  <a:gd name="T81" fmla="*/ 204 h 290"/>
                  <a:gd name="T82" fmla="*/ 4 w 263"/>
                  <a:gd name="T83" fmla="*/ 184 h 290"/>
                  <a:gd name="T84" fmla="*/ 2 w 263"/>
                  <a:gd name="T85" fmla="*/ 174 h 290"/>
                  <a:gd name="T86" fmla="*/ 16 w 263"/>
                  <a:gd name="T87" fmla="*/ 146 h 290"/>
                  <a:gd name="T88" fmla="*/ 26 w 263"/>
                  <a:gd name="T89" fmla="*/ 132 h 290"/>
                  <a:gd name="T90" fmla="*/ 38 w 263"/>
                  <a:gd name="T91" fmla="*/ 118 h 290"/>
                  <a:gd name="T92" fmla="*/ 46 w 263"/>
                  <a:gd name="T93" fmla="*/ 104 h 290"/>
                  <a:gd name="T94" fmla="*/ 66 w 263"/>
                  <a:gd name="T95" fmla="*/ 72 h 290"/>
                  <a:gd name="T96" fmla="*/ 76 w 263"/>
                  <a:gd name="T97" fmla="*/ 56 h 290"/>
                  <a:gd name="T98" fmla="*/ 86 w 263"/>
                  <a:gd name="T99" fmla="*/ 44 h 290"/>
                  <a:gd name="T100" fmla="*/ 96 w 263"/>
                  <a:gd name="T101" fmla="*/ 28 h 290"/>
                  <a:gd name="T102" fmla="*/ 108 w 263"/>
                  <a:gd name="T103" fmla="*/ 10 h 290"/>
                  <a:gd name="T104" fmla="*/ 114 w 263"/>
                  <a:gd name="T105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3" h="290">
                    <a:moveTo>
                      <a:pt x="122" y="8"/>
                    </a:moveTo>
                    <a:lnTo>
                      <a:pt x="124" y="10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30" y="16"/>
                    </a:lnTo>
                    <a:lnTo>
                      <a:pt x="130" y="18"/>
                    </a:lnTo>
                    <a:lnTo>
                      <a:pt x="132" y="20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6" y="30"/>
                    </a:lnTo>
                    <a:lnTo>
                      <a:pt x="140" y="32"/>
                    </a:lnTo>
                    <a:lnTo>
                      <a:pt x="142" y="32"/>
                    </a:lnTo>
                    <a:lnTo>
                      <a:pt x="142" y="34"/>
                    </a:lnTo>
                    <a:lnTo>
                      <a:pt x="144" y="36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50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8" y="62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50" y="74"/>
                    </a:lnTo>
                    <a:lnTo>
                      <a:pt x="152" y="74"/>
                    </a:lnTo>
                    <a:lnTo>
                      <a:pt x="154" y="76"/>
                    </a:lnTo>
                    <a:lnTo>
                      <a:pt x="156" y="76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60" y="78"/>
                    </a:lnTo>
                    <a:lnTo>
                      <a:pt x="160" y="80"/>
                    </a:lnTo>
                    <a:lnTo>
                      <a:pt x="162" y="78"/>
                    </a:lnTo>
                    <a:lnTo>
                      <a:pt x="164" y="78"/>
                    </a:lnTo>
                    <a:lnTo>
                      <a:pt x="164" y="80"/>
                    </a:lnTo>
                    <a:lnTo>
                      <a:pt x="166" y="80"/>
                    </a:lnTo>
                    <a:lnTo>
                      <a:pt x="164" y="80"/>
                    </a:lnTo>
                    <a:lnTo>
                      <a:pt x="166" y="80"/>
                    </a:lnTo>
                    <a:lnTo>
                      <a:pt x="166" y="82"/>
                    </a:lnTo>
                    <a:lnTo>
                      <a:pt x="168" y="82"/>
                    </a:lnTo>
                    <a:lnTo>
                      <a:pt x="168" y="84"/>
                    </a:lnTo>
                    <a:lnTo>
                      <a:pt x="170" y="86"/>
                    </a:lnTo>
                    <a:lnTo>
                      <a:pt x="172" y="86"/>
                    </a:lnTo>
                    <a:lnTo>
                      <a:pt x="174" y="86"/>
                    </a:lnTo>
                    <a:lnTo>
                      <a:pt x="174" y="88"/>
                    </a:lnTo>
                    <a:lnTo>
                      <a:pt x="176" y="88"/>
                    </a:lnTo>
                    <a:lnTo>
                      <a:pt x="176" y="90"/>
                    </a:lnTo>
                    <a:lnTo>
                      <a:pt x="178" y="92"/>
                    </a:lnTo>
                    <a:lnTo>
                      <a:pt x="180" y="94"/>
                    </a:lnTo>
                    <a:lnTo>
                      <a:pt x="180" y="96"/>
                    </a:lnTo>
                    <a:lnTo>
                      <a:pt x="184" y="96"/>
                    </a:lnTo>
                    <a:lnTo>
                      <a:pt x="184" y="98"/>
                    </a:lnTo>
                    <a:lnTo>
                      <a:pt x="184" y="100"/>
                    </a:lnTo>
                    <a:lnTo>
                      <a:pt x="184" y="102"/>
                    </a:lnTo>
                    <a:lnTo>
                      <a:pt x="186" y="104"/>
                    </a:lnTo>
                    <a:lnTo>
                      <a:pt x="188" y="106"/>
                    </a:lnTo>
                    <a:lnTo>
                      <a:pt x="190" y="108"/>
                    </a:lnTo>
                    <a:lnTo>
                      <a:pt x="190" y="110"/>
                    </a:lnTo>
                    <a:lnTo>
                      <a:pt x="192" y="112"/>
                    </a:lnTo>
                    <a:lnTo>
                      <a:pt x="192" y="114"/>
                    </a:lnTo>
                    <a:lnTo>
                      <a:pt x="194" y="116"/>
                    </a:lnTo>
                    <a:lnTo>
                      <a:pt x="196" y="122"/>
                    </a:lnTo>
                    <a:lnTo>
                      <a:pt x="196" y="124"/>
                    </a:lnTo>
                    <a:lnTo>
                      <a:pt x="198" y="124"/>
                    </a:lnTo>
                    <a:lnTo>
                      <a:pt x="198" y="124"/>
                    </a:lnTo>
                    <a:lnTo>
                      <a:pt x="198" y="128"/>
                    </a:lnTo>
                    <a:lnTo>
                      <a:pt x="200" y="128"/>
                    </a:lnTo>
                    <a:lnTo>
                      <a:pt x="200" y="130"/>
                    </a:lnTo>
                    <a:lnTo>
                      <a:pt x="202" y="132"/>
                    </a:lnTo>
                    <a:lnTo>
                      <a:pt x="204" y="134"/>
                    </a:lnTo>
                    <a:lnTo>
                      <a:pt x="204" y="136"/>
                    </a:lnTo>
                    <a:lnTo>
                      <a:pt x="204" y="138"/>
                    </a:lnTo>
                    <a:lnTo>
                      <a:pt x="204" y="142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6" y="148"/>
                    </a:lnTo>
                    <a:lnTo>
                      <a:pt x="204" y="148"/>
                    </a:lnTo>
                    <a:lnTo>
                      <a:pt x="204" y="150"/>
                    </a:lnTo>
                    <a:lnTo>
                      <a:pt x="206" y="152"/>
                    </a:lnTo>
                    <a:lnTo>
                      <a:pt x="208" y="152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12" y="154"/>
                    </a:lnTo>
                    <a:lnTo>
                      <a:pt x="212" y="156"/>
                    </a:lnTo>
                    <a:lnTo>
                      <a:pt x="212" y="158"/>
                    </a:lnTo>
                    <a:lnTo>
                      <a:pt x="212" y="160"/>
                    </a:lnTo>
                    <a:lnTo>
                      <a:pt x="214" y="166"/>
                    </a:lnTo>
                    <a:lnTo>
                      <a:pt x="214" y="168"/>
                    </a:lnTo>
                    <a:lnTo>
                      <a:pt x="212" y="168"/>
                    </a:lnTo>
                    <a:lnTo>
                      <a:pt x="214" y="170"/>
                    </a:lnTo>
                    <a:lnTo>
                      <a:pt x="216" y="170"/>
                    </a:lnTo>
                    <a:lnTo>
                      <a:pt x="218" y="170"/>
                    </a:lnTo>
                    <a:lnTo>
                      <a:pt x="220" y="170"/>
                    </a:lnTo>
                    <a:lnTo>
                      <a:pt x="220" y="174"/>
                    </a:lnTo>
                    <a:lnTo>
                      <a:pt x="220" y="176"/>
                    </a:lnTo>
                    <a:lnTo>
                      <a:pt x="222" y="176"/>
                    </a:lnTo>
                    <a:lnTo>
                      <a:pt x="224" y="176"/>
                    </a:lnTo>
                    <a:lnTo>
                      <a:pt x="228" y="176"/>
                    </a:lnTo>
                    <a:lnTo>
                      <a:pt x="228" y="180"/>
                    </a:lnTo>
                    <a:lnTo>
                      <a:pt x="231" y="180"/>
                    </a:lnTo>
                    <a:lnTo>
                      <a:pt x="235" y="186"/>
                    </a:lnTo>
                    <a:lnTo>
                      <a:pt x="235" y="188"/>
                    </a:lnTo>
                    <a:lnTo>
                      <a:pt x="235" y="190"/>
                    </a:lnTo>
                    <a:lnTo>
                      <a:pt x="237" y="190"/>
                    </a:lnTo>
                    <a:lnTo>
                      <a:pt x="237" y="192"/>
                    </a:lnTo>
                    <a:lnTo>
                      <a:pt x="239" y="194"/>
                    </a:lnTo>
                    <a:lnTo>
                      <a:pt x="239" y="192"/>
                    </a:lnTo>
                    <a:lnTo>
                      <a:pt x="243" y="194"/>
                    </a:lnTo>
                    <a:lnTo>
                      <a:pt x="243" y="196"/>
                    </a:lnTo>
                    <a:lnTo>
                      <a:pt x="245" y="200"/>
                    </a:lnTo>
                    <a:lnTo>
                      <a:pt x="247" y="202"/>
                    </a:lnTo>
                    <a:lnTo>
                      <a:pt x="247" y="202"/>
                    </a:lnTo>
                    <a:lnTo>
                      <a:pt x="247" y="204"/>
                    </a:lnTo>
                    <a:lnTo>
                      <a:pt x="249" y="206"/>
                    </a:lnTo>
                    <a:lnTo>
                      <a:pt x="249" y="208"/>
                    </a:lnTo>
                    <a:lnTo>
                      <a:pt x="251" y="208"/>
                    </a:lnTo>
                    <a:lnTo>
                      <a:pt x="251" y="210"/>
                    </a:lnTo>
                    <a:lnTo>
                      <a:pt x="253" y="210"/>
                    </a:lnTo>
                    <a:lnTo>
                      <a:pt x="255" y="210"/>
                    </a:lnTo>
                    <a:lnTo>
                      <a:pt x="257" y="210"/>
                    </a:lnTo>
                    <a:lnTo>
                      <a:pt x="257" y="208"/>
                    </a:lnTo>
                    <a:lnTo>
                      <a:pt x="259" y="208"/>
                    </a:lnTo>
                    <a:lnTo>
                      <a:pt x="259" y="210"/>
                    </a:lnTo>
                    <a:lnTo>
                      <a:pt x="261" y="210"/>
                    </a:lnTo>
                    <a:lnTo>
                      <a:pt x="261" y="212"/>
                    </a:lnTo>
                    <a:lnTo>
                      <a:pt x="263" y="214"/>
                    </a:lnTo>
                    <a:lnTo>
                      <a:pt x="263" y="216"/>
                    </a:lnTo>
                    <a:lnTo>
                      <a:pt x="263" y="218"/>
                    </a:lnTo>
                    <a:lnTo>
                      <a:pt x="261" y="220"/>
                    </a:lnTo>
                    <a:lnTo>
                      <a:pt x="259" y="220"/>
                    </a:lnTo>
                    <a:lnTo>
                      <a:pt x="259" y="222"/>
                    </a:lnTo>
                    <a:lnTo>
                      <a:pt x="257" y="222"/>
                    </a:lnTo>
                    <a:lnTo>
                      <a:pt x="257" y="224"/>
                    </a:lnTo>
                    <a:lnTo>
                      <a:pt x="255" y="224"/>
                    </a:lnTo>
                    <a:lnTo>
                      <a:pt x="255" y="226"/>
                    </a:lnTo>
                    <a:lnTo>
                      <a:pt x="257" y="226"/>
                    </a:lnTo>
                    <a:lnTo>
                      <a:pt x="257" y="228"/>
                    </a:lnTo>
                    <a:lnTo>
                      <a:pt x="257" y="230"/>
                    </a:lnTo>
                    <a:lnTo>
                      <a:pt x="255" y="230"/>
                    </a:lnTo>
                    <a:lnTo>
                      <a:pt x="255" y="234"/>
                    </a:lnTo>
                    <a:lnTo>
                      <a:pt x="253" y="236"/>
                    </a:lnTo>
                    <a:lnTo>
                      <a:pt x="255" y="238"/>
                    </a:lnTo>
                    <a:lnTo>
                      <a:pt x="255" y="240"/>
                    </a:lnTo>
                    <a:lnTo>
                      <a:pt x="257" y="240"/>
                    </a:lnTo>
                    <a:lnTo>
                      <a:pt x="257" y="242"/>
                    </a:lnTo>
                    <a:lnTo>
                      <a:pt x="259" y="244"/>
                    </a:lnTo>
                    <a:lnTo>
                      <a:pt x="259" y="246"/>
                    </a:lnTo>
                    <a:lnTo>
                      <a:pt x="259" y="248"/>
                    </a:lnTo>
                    <a:lnTo>
                      <a:pt x="257" y="250"/>
                    </a:lnTo>
                    <a:lnTo>
                      <a:pt x="257" y="252"/>
                    </a:lnTo>
                    <a:lnTo>
                      <a:pt x="257" y="254"/>
                    </a:lnTo>
                    <a:lnTo>
                      <a:pt x="255" y="254"/>
                    </a:lnTo>
                    <a:lnTo>
                      <a:pt x="247" y="256"/>
                    </a:lnTo>
                    <a:lnTo>
                      <a:pt x="247" y="256"/>
                    </a:lnTo>
                    <a:lnTo>
                      <a:pt x="245" y="258"/>
                    </a:lnTo>
                    <a:lnTo>
                      <a:pt x="243" y="258"/>
                    </a:lnTo>
                    <a:lnTo>
                      <a:pt x="241" y="258"/>
                    </a:lnTo>
                    <a:lnTo>
                      <a:pt x="239" y="258"/>
                    </a:lnTo>
                    <a:lnTo>
                      <a:pt x="237" y="260"/>
                    </a:lnTo>
                    <a:lnTo>
                      <a:pt x="235" y="260"/>
                    </a:lnTo>
                    <a:lnTo>
                      <a:pt x="233" y="260"/>
                    </a:lnTo>
                    <a:lnTo>
                      <a:pt x="231" y="260"/>
                    </a:lnTo>
                    <a:lnTo>
                      <a:pt x="226" y="262"/>
                    </a:lnTo>
                    <a:lnTo>
                      <a:pt x="222" y="262"/>
                    </a:lnTo>
                    <a:lnTo>
                      <a:pt x="214" y="264"/>
                    </a:lnTo>
                    <a:lnTo>
                      <a:pt x="204" y="266"/>
                    </a:lnTo>
                    <a:lnTo>
                      <a:pt x="200" y="266"/>
                    </a:lnTo>
                    <a:lnTo>
                      <a:pt x="200" y="268"/>
                    </a:lnTo>
                    <a:lnTo>
                      <a:pt x="198" y="268"/>
                    </a:lnTo>
                    <a:lnTo>
                      <a:pt x="196" y="268"/>
                    </a:lnTo>
                    <a:lnTo>
                      <a:pt x="194" y="268"/>
                    </a:lnTo>
                    <a:lnTo>
                      <a:pt x="192" y="268"/>
                    </a:lnTo>
                    <a:lnTo>
                      <a:pt x="186" y="270"/>
                    </a:lnTo>
                    <a:lnTo>
                      <a:pt x="178" y="272"/>
                    </a:lnTo>
                    <a:lnTo>
                      <a:pt x="172" y="272"/>
                    </a:lnTo>
                    <a:lnTo>
                      <a:pt x="168" y="272"/>
                    </a:lnTo>
                    <a:lnTo>
                      <a:pt x="164" y="274"/>
                    </a:lnTo>
                    <a:lnTo>
                      <a:pt x="162" y="274"/>
                    </a:lnTo>
                    <a:lnTo>
                      <a:pt x="158" y="274"/>
                    </a:lnTo>
                    <a:lnTo>
                      <a:pt x="150" y="278"/>
                    </a:lnTo>
                    <a:lnTo>
                      <a:pt x="144" y="280"/>
                    </a:lnTo>
                    <a:lnTo>
                      <a:pt x="142" y="280"/>
                    </a:lnTo>
                    <a:lnTo>
                      <a:pt x="140" y="280"/>
                    </a:lnTo>
                    <a:lnTo>
                      <a:pt x="134" y="282"/>
                    </a:lnTo>
                    <a:lnTo>
                      <a:pt x="128" y="282"/>
                    </a:lnTo>
                    <a:lnTo>
                      <a:pt x="128" y="284"/>
                    </a:lnTo>
                    <a:lnTo>
                      <a:pt x="126" y="284"/>
                    </a:lnTo>
                    <a:lnTo>
                      <a:pt x="124" y="284"/>
                    </a:lnTo>
                    <a:lnTo>
                      <a:pt x="118" y="286"/>
                    </a:lnTo>
                    <a:lnTo>
                      <a:pt x="112" y="286"/>
                    </a:lnTo>
                    <a:lnTo>
                      <a:pt x="112" y="288"/>
                    </a:lnTo>
                    <a:lnTo>
                      <a:pt x="108" y="288"/>
                    </a:lnTo>
                    <a:lnTo>
                      <a:pt x="102" y="290"/>
                    </a:lnTo>
                    <a:lnTo>
                      <a:pt x="102" y="290"/>
                    </a:lnTo>
                    <a:lnTo>
                      <a:pt x="100" y="290"/>
                    </a:lnTo>
                    <a:lnTo>
                      <a:pt x="98" y="290"/>
                    </a:lnTo>
                    <a:lnTo>
                      <a:pt x="96" y="290"/>
                    </a:lnTo>
                    <a:lnTo>
                      <a:pt x="94" y="288"/>
                    </a:lnTo>
                    <a:lnTo>
                      <a:pt x="92" y="288"/>
                    </a:lnTo>
                    <a:lnTo>
                      <a:pt x="92" y="286"/>
                    </a:lnTo>
                    <a:lnTo>
                      <a:pt x="88" y="284"/>
                    </a:lnTo>
                    <a:lnTo>
                      <a:pt x="86" y="284"/>
                    </a:lnTo>
                    <a:lnTo>
                      <a:pt x="86" y="282"/>
                    </a:lnTo>
                    <a:lnTo>
                      <a:pt x="80" y="280"/>
                    </a:lnTo>
                    <a:lnTo>
                      <a:pt x="78" y="278"/>
                    </a:lnTo>
                    <a:lnTo>
                      <a:pt x="68" y="272"/>
                    </a:lnTo>
                    <a:lnTo>
                      <a:pt x="66" y="270"/>
                    </a:lnTo>
                    <a:lnTo>
                      <a:pt x="62" y="268"/>
                    </a:lnTo>
                    <a:lnTo>
                      <a:pt x="58" y="266"/>
                    </a:lnTo>
                    <a:lnTo>
                      <a:pt x="54" y="262"/>
                    </a:lnTo>
                    <a:lnTo>
                      <a:pt x="52" y="262"/>
                    </a:lnTo>
                    <a:lnTo>
                      <a:pt x="50" y="258"/>
                    </a:lnTo>
                    <a:lnTo>
                      <a:pt x="48" y="256"/>
                    </a:lnTo>
                    <a:lnTo>
                      <a:pt x="46" y="256"/>
                    </a:lnTo>
                    <a:lnTo>
                      <a:pt x="46" y="254"/>
                    </a:lnTo>
                    <a:lnTo>
                      <a:pt x="44" y="252"/>
                    </a:lnTo>
                    <a:lnTo>
                      <a:pt x="42" y="252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4" y="246"/>
                    </a:lnTo>
                    <a:lnTo>
                      <a:pt x="28" y="242"/>
                    </a:lnTo>
                    <a:lnTo>
                      <a:pt x="26" y="240"/>
                    </a:lnTo>
                    <a:lnTo>
                      <a:pt x="24" y="238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14" y="230"/>
                    </a:lnTo>
                    <a:lnTo>
                      <a:pt x="6" y="224"/>
                    </a:lnTo>
                    <a:lnTo>
                      <a:pt x="4" y="222"/>
                    </a:lnTo>
                    <a:lnTo>
                      <a:pt x="4" y="218"/>
                    </a:lnTo>
                    <a:lnTo>
                      <a:pt x="4" y="210"/>
                    </a:lnTo>
                    <a:lnTo>
                      <a:pt x="4" y="208"/>
                    </a:lnTo>
                    <a:lnTo>
                      <a:pt x="4" y="204"/>
                    </a:lnTo>
                    <a:lnTo>
                      <a:pt x="4" y="202"/>
                    </a:lnTo>
                    <a:lnTo>
                      <a:pt x="4" y="202"/>
                    </a:lnTo>
                    <a:lnTo>
                      <a:pt x="4" y="196"/>
                    </a:lnTo>
                    <a:lnTo>
                      <a:pt x="4" y="188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2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4"/>
                    </a:lnTo>
                    <a:lnTo>
                      <a:pt x="2" y="174"/>
                    </a:lnTo>
                    <a:lnTo>
                      <a:pt x="4" y="168"/>
                    </a:lnTo>
                    <a:lnTo>
                      <a:pt x="6" y="162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20" y="142"/>
                    </a:lnTo>
                    <a:lnTo>
                      <a:pt x="22" y="140"/>
                    </a:lnTo>
                    <a:lnTo>
                      <a:pt x="24" y="136"/>
                    </a:lnTo>
                    <a:lnTo>
                      <a:pt x="26" y="132"/>
                    </a:lnTo>
                    <a:lnTo>
                      <a:pt x="28" y="130"/>
                    </a:lnTo>
                    <a:lnTo>
                      <a:pt x="30" y="128"/>
                    </a:lnTo>
                    <a:lnTo>
                      <a:pt x="30" y="128"/>
                    </a:lnTo>
                    <a:lnTo>
                      <a:pt x="32" y="124"/>
                    </a:lnTo>
                    <a:lnTo>
                      <a:pt x="36" y="118"/>
                    </a:lnTo>
                    <a:lnTo>
                      <a:pt x="38" y="118"/>
                    </a:lnTo>
                    <a:lnTo>
                      <a:pt x="38" y="116"/>
                    </a:lnTo>
                    <a:lnTo>
                      <a:pt x="40" y="112"/>
                    </a:lnTo>
                    <a:lnTo>
                      <a:pt x="42" y="110"/>
                    </a:lnTo>
                    <a:lnTo>
                      <a:pt x="44" y="110"/>
                    </a:lnTo>
                    <a:lnTo>
                      <a:pt x="44" y="108"/>
                    </a:lnTo>
                    <a:lnTo>
                      <a:pt x="46" y="104"/>
                    </a:lnTo>
                    <a:lnTo>
                      <a:pt x="50" y="100"/>
                    </a:lnTo>
                    <a:lnTo>
                      <a:pt x="50" y="98"/>
                    </a:lnTo>
                    <a:lnTo>
                      <a:pt x="54" y="90"/>
                    </a:lnTo>
                    <a:lnTo>
                      <a:pt x="60" y="80"/>
                    </a:lnTo>
                    <a:lnTo>
                      <a:pt x="64" y="76"/>
                    </a:lnTo>
                    <a:lnTo>
                      <a:pt x="66" y="72"/>
                    </a:lnTo>
                    <a:lnTo>
                      <a:pt x="68" y="70"/>
                    </a:lnTo>
                    <a:lnTo>
                      <a:pt x="70" y="66"/>
                    </a:lnTo>
                    <a:lnTo>
                      <a:pt x="72" y="64"/>
                    </a:lnTo>
                    <a:lnTo>
                      <a:pt x="74" y="62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8" y="40"/>
                    </a:lnTo>
                    <a:lnTo>
                      <a:pt x="92" y="34"/>
                    </a:lnTo>
                    <a:lnTo>
                      <a:pt x="94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8" y="24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4" y="14"/>
                    </a:lnTo>
                    <a:lnTo>
                      <a:pt x="106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6" y="2"/>
                    </a:lnTo>
                    <a:lnTo>
                      <a:pt x="120" y="4"/>
                    </a:lnTo>
                    <a:lnTo>
                      <a:pt x="122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0" name="Freeform 114">
                <a:extLst>
                  <a:ext uri="{FF2B5EF4-FFF2-40B4-BE49-F238E27FC236}">
                    <a16:creationId xmlns:a16="http://schemas.microsoft.com/office/drawing/2014/main" id="{DB5A5C77-49C2-46E0-52AF-8D8154258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075" y="1266825"/>
                <a:ext cx="503238" cy="241300"/>
              </a:xfrm>
              <a:custGeom>
                <a:avLst/>
                <a:gdLst>
                  <a:gd name="T0" fmla="*/ 143 w 317"/>
                  <a:gd name="T1" fmla="*/ 2 h 152"/>
                  <a:gd name="T2" fmla="*/ 155 w 317"/>
                  <a:gd name="T3" fmla="*/ 2 h 152"/>
                  <a:gd name="T4" fmla="*/ 163 w 317"/>
                  <a:gd name="T5" fmla="*/ 2 h 152"/>
                  <a:gd name="T6" fmla="*/ 169 w 317"/>
                  <a:gd name="T7" fmla="*/ 12 h 152"/>
                  <a:gd name="T8" fmla="*/ 187 w 317"/>
                  <a:gd name="T9" fmla="*/ 12 h 152"/>
                  <a:gd name="T10" fmla="*/ 189 w 317"/>
                  <a:gd name="T11" fmla="*/ 6 h 152"/>
                  <a:gd name="T12" fmla="*/ 197 w 317"/>
                  <a:gd name="T13" fmla="*/ 4 h 152"/>
                  <a:gd name="T14" fmla="*/ 211 w 317"/>
                  <a:gd name="T15" fmla="*/ 4 h 152"/>
                  <a:gd name="T16" fmla="*/ 225 w 317"/>
                  <a:gd name="T17" fmla="*/ 4 h 152"/>
                  <a:gd name="T18" fmla="*/ 237 w 317"/>
                  <a:gd name="T19" fmla="*/ 8 h 152"/>
                  <a:gd name="T20" fmla="*/ 249 w 317"/>
                  <a:gd name="T21" fmla="*/ 12 h 152"/>
                  <a:gd name="T22" fmla="*/ 261 w 317"/>
                  <a:gd name="T23" fmla="*/ 12 h 152"/>
                  <a:gd name="T24" fmla="*/ 269 w 317"/>
                  <a:gd name="T25" fmla="*/ 12 h 152"/>
                  <a:gd name="T26" fmla="*/ 279 w 317"/>
                  <a:gd name="T27" fmla="*/ 12 h 152"/>
                  <a:gd name="T28" fmla="*/ 297 w 317"/>
                  <a:gd name="T29" fmla="*/ 12 h 152"/>
                  <a:gd name="T30" fmla="*/ 305 w 317"/>
                  <a:gd name="T31" fmla="*/ 16 h 152"/>
                  <a:gd name="T32" fmla="*/ 313 w 317"/>
                  <a:gd name="T33" fmla="*/ 12 h 152"/>
                  <a:gd name="T34" fmla="*/ 315 w 317"/>
                  <a:gd name="T35" fmla="*/ 18 h 152"/>
                  <a:gd name="T36" fmla="*/ 309 w 317"/>
                  <a:gd name="T37" fmla="*/ 32 h 152"/>
                  <a:gd name="T38" fmla="*/ 305 w 317"/>
                  <a:gd name="T39" fmla="*/ 46 h 152"/>
                  <a:gd name="T40" fmla="*/ 301 w 317"/>
                  <a:gd name="T41" fmla="*/ 56 h 152"/>
                  <a:gd name="T42" fmla="*/ 299 w 317"/>
                  <a:gd name="T43" fmla="*/ 60 h 152"/>
                  <a:gd name="T44" fmla="*/ 295 w 317"/>
                  <a:gd name="T45" fmla="*/ 70 h 152"/>
                  <a:gd name="T46" fmla="*/ 291 w 317"/>
                  <a:gd name="T47" fmla="*/ 84 h 152"/>
                  <a:gd name="T48" fmla="*/ 287 w 317"/>
                  <a:gd name="T49" fmla="*/ 94 h 152"/>
                  <a:gd name="T50" fmla="*/ 283 w 317"/>
                  <a:gd name="T51" fmla="*/ 102 h 152"/>
                  <a:gd name="T52" fmla="*/ 279 w 317"/>
                  <a:gd name="T53" fmla="*/ 112 h 152"/>
                  <a:gd name="T54" fmla="*/ 265 w 317"/>
                  <a:gd name="T55" fmla="*/ 112 h 152"/>
                  <a:gd name="T56" fmla="*/ 257 w 317"/>
                  <a:gd name="T57" fmla="*/ 112 h 152"/>
                  <a:gd name="T58" fmla="*/ 241 w 317"/>
                  <a:gd name="T59" fmla="*/ 112 h 152"/>
                  <a:gd name="T60" fmla="*/ 235 w 317"/>
                  <a:gd name="T61" fmla="*/ 116 h 152"/>
                  <a:gd name="T62" fmla="*/ 235 w 317"/>
                  <a:gd name="T63" fmla="*/ 134 h 152"/>
                  <a:gd name="T64" fmla="*/ 235 w 317"/>
                  <a:gd name="T65" fmla="*/ 150 h 152"/>
                  <a:gd name="T66" fmla="*/ 207 w 317"/>
                  <a:gd name="T67" fmla="*/ 150 h 152"/>
                  <a:gd name="T68" fmla="*/ 191 w 317"/>
                  <a:gd name="T69" fmla="*/ 150 h 152"/>
                  <a:gd name="T70" fmla="*/ 181 w 317"/>
                  <a:gd name="T71" fmla="*/ 148 h 152"/>
                  <a:gd name="T72" fmla="*/ 171 w 317"/>
                  <a:gd name="T73" fmla="*/ 148 h 152"/>
                  <a:gd name="T74" fmla="*/ 161 w 317"/>
                  <a:gd name="T75" fmla="*/ 148 h 152"/>
                  <a:gd name="T76" fmla="*/ 141 w 317"/>
                  <a:gd name="T77" fmla="*/ 148 h 152"/>
                  <a:gd name="T78" fmla="*/ 133 w 317"/>
                  <a:gd name="T79" fmla="*/ 150 h 152"/>
                  <a:gd name="T80" fmla="*/ 121 w 317"/>
                  <a:gd name="T81" fmla="*/ 152 h 152"/>
                  <a:gd name="T82" fmla="*/ 107 w 317"/>
                  <a:gd name="T83" fmla="*/ 152 h 152"/>
                  <a:gd name="T84" fmla="*/ 89 w 317"/>
                  <a:gd name="T85" fmla="*/ 152 h 152"/>
                  <a:gd name="T86" fmla="*/ 73 w 317"/>
                  <a:gd name="T87" fmla="*/ 150 h 152"/>
                  <a:gd name="T88" fmla="*/ 54 w 317"/>
                  <a:gd name="T89" fmla="*/ 150 h 152"/>
                  <a:gd name="T90" fmla="*/ 36 w 317"/>
                  <a:gd name="T91" fmla="*/ 150 h 152"/>
                  <a:gd name="T92" fmla="*/ 22 w 317"/>
                  <a:gd name="T93" fmla="*/ 146 h 152"/>
                  <a:gd name="T94" fmla="*/ 16 w 317"/>
                  <a:gd name="T95" fmla="*/ 108 h 152"/>
                  <a:gd name="T96" fmla="*/ 12 w 317"/>
                  <a:gd name="T97" fmla="*/ 90 h 152"/>
                  <a:gd name="T98" fmla="*/ 8 w 317"/>
                  <a:gd name="T99" fmla="*/ 64 h 152"/>
                  <a:gd name="T100" fmla="*/ 2 w 317"/>
                  <a:gd name="T101" fmla="*/ 30 h 152"/>
                  <a:gd name="T102" fmla="*/ 0 w 317"/>
                  <a:gd name="T103" fmla="*/ 18 h 152"/>
                  <a:gd name="T104" fmla="*/ 8 w 317"/>
                  <a:gd name="T105" fmla="*/ 14 h 152"/>
                  <a:gd name="T106" fmla="*/ 30 w 317"/>
                  <a:gd name="T107" fmla="*/ 14 h 152"/>
                  <a:gd name="T108" fmla="*/ 42 w 317"/>
                  <a:gd name="T109" fmla="*/ 14 h 152"/>
                  <a:gd name="T110" fmla="*/ 61 w 317"/>
                  <a:gd name="T111" fmla="*/ 14 h 152"/>
                  <a:gd name="T112" fmla="*/ 81 w 317"/>
                  <a:gd name="T113" fmla="*/ 14 h 152"/>
                  <a:gd name="T114" fmla="*/ 97 w 317"/>
                  <a:gd name="T115" fmla="*/ 16 h 152"/>
                  <a:gd name="T116" fmla="*/ 105 w 317"/>
                  <a:gd name="T117" fmla="*/ 8 h 152"/>
                  <a:gd name="T118" fmla="*/ 109 w 317"/>
                  <a:gd name="T119" fmla="*/ 0 h 152"/>
                  <a:gd name="T120" fmla="*/ 123 w 317"/>
                  <a:gd name="T121" fmla="*/ 0 h 152"/>
                  <a:gd name="T122" fmla="*/ 135 w 317"/>
                  <a:gd name="T123" fmla="*/ 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7" h="152">
                    <a:moveTo>
                      <a:pt x="135" y="2"/>
                    </a:moveTo>
                    <a:lnTo>
                      <a:pt x="137" y="2"/>
                    </a:lnTo>
                    <a:lnTo>
                      <a:pt x="139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7" y="2"/>
                    </a:lnTo>
                    <a:lnTo>
                      <a:pt x="151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9" y="2"/>
                    </a:lnTo>
                    <a:lnTo>
                      <a:pt x="169" y="8"/>
                    </a:lnTo>
                    <a:lnTo>
                      <a:pt x="169" y="10"/>
                    </a:lnTo>
                    <a:lnTo>
                      <a:pt x="169" y="12"/>
                    </a:lnTo>
                    <a:lnTo>
                      <a:pt x="171" y="12"/>
                    </a:lnTo>
                    <a:lnTo>
                      <a:pt x="173" y="12"/>
                    </a:lnTo>
                    <a:lnTo>
                      <a:pt x="179" y="12"/>
                    </a:lnTo>
                    <a:lnTo>
                      <a:pt x="187" y="12"/>
                    </a:lnTo>
                    <a:lnTo>
                      <a:pt x="189" y="12"/>
                    </a:lnTo>
                    <a:lnTo>
                      <a:pt x="189" y="10"/>
                    </a:lnTo>
                    <a:lnTo>
                      <a:pt x="189" y="8"/>
                    </a:lnTo>
                    <a:lnTo>
                      <a:pt x="189" y="6"/>
                    </a:lnTo>
                    <a:lnTo>
                      <a:pt x="189" y="4"/>
                    </a:lnTo>
                    <a:lnTo>
                      <a:pt x="191" y="4"/>
                    </a:lnTo>
                    <a:lnTo>
                      <a:pt x="195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3" y="4"/>
                    </a:lnTo>
                    <a:lnTo>
                      <a:pt x="209" y="4"/>
                    </a:lnTo>
                    <a:lnTo>
                      <a:pt x="211" y="4"/>
                    </a:lnTo>
                    <a:lnTo>
                      <a:pt x="215" y="4"/>
                    </a:lnTo>
                    <a:lnTo>
                      <a:pt x="217" y="4"/>
                    </a:lnTo>
                    <a:lnTo>
                      <a:pt x="223" y="4"/>
                    </a:lnTo>
                    <a:lnTo>
                      <a:pt x="225" y="4"/>
                    </a:lnTo>
                    <a:lnTo>
                      <a:pt x="229" y="4"/>
                    </a:lnTo>
                    <a:lnTo>
                      <a:pt x="231" y="4"/>
                    </a:lnTo>
                    <a:lnTo>
                      <a:pt x="237" y="4"/>
                    </a:lnTo>
                    <a:lnTo>
                      <a:pt x="237" y="8"/>
                    </a:lnTo>
                    <a:lnTo>
                      <a:pt x="237" y="10"/>
                    </a:lnTo>
                    <a:lnTo>
                      <a:pt x="237" y="12"/>
                    </a:lnTo>
                    <a:lnTo>
                      <a:pt x="247" y="12"/>
                    </a:lnTo>
                    <a:lnTo>
                      <a:pt x="249" y="12"/>
                    </a:lnTo>
                    <a:lnTo>
                      <a:pt x="255" y="12"/>
                    </a:lnTo>
                    <a:lnTo>
                      <a:pt x="257" y="12"/>
                    </a:lnTo>
                    <a:lnTo>
                      <a:pt x="259" y="12"/>
                    </a:lnTo>
                    <a:lnTo>
                      <a:pt x="261" y="12"/>
                    </a:lnTo>
                    <a:lnTo>
                      <a:pt x="263" y="12"/>
                    </a:lnTo>
                    <a:lnTo>
                      <a:pt x="265" y="12"/>
                    </a:lnTo>
                    <a:lnTo>
                      <a:pt x="267" y="12"/>
                    </a:lnTo>
                    <a:lnTo>
                      <a:pt x="269" y="12"/>
                    </a:lnTo>
                    <a:lnTo>
                      <a:pt x="271" y="12"/>
                    </a:lnTo>
                    <a:lnTo>
                      <a:pt x="273" y="12"/>
                    </a:lnTo>
                    <a:lnTo>
                      <a:pt x="275" y="12"/>
                    </a:lnTo>
                    <a:lnTo>
                      <a:pt x="279" y="12"/>
                    </a:lnTo>
                    <a:lnTo>
                      <a:pt x="283" y="12"/>
                    </a:lnTo>
                    <a:lnTo>
                      <a:pt x="285" y="12"/>
                    </a:lnTo>
                    <a:lnTo>
                      <a:pt x="291" y="12"/>
                    </a:lnTo>
                    <a:lnTo>
                      <a:pt x="297" y="12"/>
                    </a:lnTo>
                    <a:lnTo>
                      <a:pt x="299" y="12"/>
                    </a:lnTo>
                    <a:lnTo>
                      <a:pt x="305" y="12"/>
                    </a:lnTo>
                    <a:lnTo>
                      <a:pt x="305" y="14"/>
                    </a:lnTo>
                    <a:lnTo>
                      <a:pt x="305" y="16"/>
                    </a:lnTo>
                    <a:lnTo>
                      <a:pt x="307" y="16"/>
                    </a:lnTo>
                    <a:lnTo>
                      <a:pt x="311" y="16"/>
                    </a:lnTo>
                    <a:lnTo>
                      <a:pt x="311" y="12"/>
                    </a:lnTo>
                    <a:lnTo>
                      <a:pt x="313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5" y="14"/>
                    </a:lnTo>
                    <a:lnTo>
                      <a:pt x="315" y="18"/>
                    </a:lnTo>
                    <a:lnTo>
                      <a:pt x="313" y="22"/>
                    </a:lnTo>
                    <a:lnTo>
                      <a:pt x="311" y="24"/>
                    </a:lnTo>
                    <a:lnTo>
                      <a:pt x="309" y="30"/>
                    </a:lnTo>
                    <a:lnTo>
                      <a:pt x="309" y="32"/>
                    </a:lnTo>
                    <a:lnTo>
                      <a:pt x="307" y="36"/>
                    </a:lnTo>
                    <a:lnTo>
                      <a:pt x="307" y="40"/>
                    </a:lnTo>
                    <a:lnTo>
                      <a:pt x="305" y="44"/>
                    </a:lnTo>
                    <a:lnTo>
                      <a:pt x="305" y="46"/>
                    </a:lnTo>
                    <a:lnTo>
                      <a:pt x="303" y="48"/>
                    </a:lnTo>
                    <a:lnTo>
                      <a:pt x="303" y="50"/>
                    </a:lnTo>
                    <a:lnTo>
                      <a:pt x="303" y="52"/>
                    </a:lnTo>
                    <a:lnTo>
                      <a:pt x="301" y="56"/>
                    </a:lnTo>
                    <a:lnTo>
                      <a:pt x="301" y="56"/>
                    </a:lnTo>
                    <a:lnTo>
                      <a:pt x="299" y="56"/>
                    </a:lnTo>
                    <a:lnTo>
                      <a:pt x="299" y="58"/>
                    </a:lnTo>
                    <a:lnTo>
                      <a:pt x="299" y="60"/>
                    </a:lnTo>
                    <a:lnTo>
                      <a:pt x="299" y="62"/>
                    </a:lnTo>
                    <a:lnTo>
                      <a:pt x="297" y="64"/>
                    </a:lnTo>
                    <a:lnTo>
                      <a:pt x="297" y="66"/>
                    </a:lnTo>
                    <a:lnTo>
                      <a:pt x="295" y="70"/>
                    </a:lnTo>
                    <a:lnTo>
                      <a:pt x="293" y="76"/>
                    </a:lnTo>
                    <a:lnTo>
                      <a:pt x="293" y="78"/>
                    </a:lnTo>
                    <a:lnTo>
                      <a:pt x="291" y="82"/>
                    </a:lnTo>
                    <a:lnTo>
                      <a:pt x="291" y="84"/>
                    </a:lnTo>
                    <a:lnTo>
                      <a:pt x="289" y="88"/>
                    </a:lnTo>
                    <a:lnTo>
                      <a:pt x="289" y="90"/>
                    </a:lnTo>
                    <a:lnTo>
                      <a:pt x="287" y="92"/>
                    </a:lnTo>
                    <a:lnTo>
                      <a:pt x="287" y="94"/>
                    </a:lnTo>
                    <a:lnTo>
                      <a:pt x="285" y="98"/>
                    </a:lnTo>
                    <a:lnTo>
                      <a:pt x="285" y="100"/>
                    </a:lnTo>
                    <a:lnTo>
                      <a:pt x="285" y="102"/>
                    </a:lnTo>
                    <a:lnTo>
                      <a:pt x="283" y="102"/>
                    </a:lnTo>
                    <a:lnTo>
                      <a:pt x="283" y="104"/>
                    </a:lnTo>
                    <a:lnTo>
                      <a:pt x="283" y="110"/>
                    </a:lnTo>
                    <a:lnTo>
                      <a:pt x="281" y="112"/>
                    </a:lnTo>
                    <a:lnTo>
                      <a:pt x="279" y="112"/>
                    </a:lnTo>
                    <a:lnTo>
                      <a:pt x="271" y="112"/>
                    </a:lnTo>
                    <a:lnTo>
                      <a:pt x="269" y="112"/>
                    </a:lnTo>
                    <a:lnTo>
                      <a:pt x="267" y="112"/>
                    </a:lnTo>
                    <a:lnTo>
                      <a:pt x="265" y="112"/>
                    </a:lnTo>
                    <a:lnTo>
                      <a:pt x="263" y="112"/>
                    </a:lnTo>
                    <a:lnTo>
                      <a:pt x="261" y="112"/>
                    </a:lnTo>
                    <a:lnTo>
                      <a:pt x="259" y="112"/>
                    </a:lnTo>
                    <a:lnTo>
                      <a:pt x="257" y="112"/>
                    </a:lnTo>
                    <a:lnTo>
                      <a:pt x="255" y="112"/>
                    </a:lnTo>
                    <a:lnTo>
                      <a:pt x="253" y="112"/>
                    </a:lnTo>
                    <a:lnTo>
                      <a:pt x="251" y="112"/>
                    </a:lnTo>
                    <a:lnTo>
                      <a:pt x="241" y="112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5" y="114"/>
                    </a:lnTo>
                    <a:lnTo>
                      <a:pt x="235" y="116"/>
                    </a:lnTo>
                    <a:lnTo>
                      <a:pt x="235" y="118"/>
                    </a:lnTo>
                    <a:lnTo>
                      <a:pt x="235" y="124"/>
                    </a:lnTo>
                    <a:lnTo>
                      <a:pt x="235" y="126"/>
                    </a:lnTo>
                    <a:lnTo>
                      <a:pt x="235" y="134"/>
                    </a:lnTo>
                    <a:lnTo>
                      <a:pt x="235" y="138"/>
                    </a:lnTo>
                    <a:lnTo>
                      <a:pt x="235" y="142"/>
                    </a:lnTo>
                    <a:lnTo>
                      <a:pt x="235" y="148"/>
                    </a:lnTo>
                    <a:lnTo>
                      <a:pt x="235" y="150"/>
                    </a:lnTo>
                    <a:lnTo>
                      <a:pt x="227" y="150"/>
                    </a:lnTo>
                    <a:lnTo>
                      <a:pt x="225" y="150"/>
                    </a:lnTo>
                    <a:lnTo>
                      <a:pt x="213" y="150"/>
                    </a:lnTo>
                    <a:lnTo>
                      <a:pt x="207" y="150"/>
                    </a:lnTo>
                    <a:lnTo>
                      <a:pt x="205" y="150"/>
                    </a:lnTo>
                    <a:lnTo>
                      <a:pt x="199" y="150"/>
                    </a:lnTo>
                    <a:lnTo>
                      <a:pt x="195" y="150"/>
                    </a:lnTo>
                    <a:lnTo>
                      <a:pt x="191" y="150"/>
                    </a:lnTo>
                    <a:lnTo>
                      <a:pt x="189" y="150"/>
                    </a:lnTo>
                    <a:lnTo>
                      <a:pt x="187" y="150"/>
                    </a:lnTo>
                    <a:lnTo>
                      <a:pt x="185" y="148"/>
                    </a:lnTo>
                    <a:lnTo>
                      <a:pt x="181" y="148"/>
                    </a:lnTo>
                    <a:lnTo>
                      <a:pt x="179" y="148"/>
                    </a:lnTo>
                    <a:lnTo>
                      <a:pt x="177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69" y="148"/>
                    </a:lnTo>
                    <a:lnTo>
                      <a:pt x="167" y="148"/>
                    </a:lnTo>
                    <a:lnTo>
                      <a:pt x="165" y="148"/>
                    </a:lnTo>
                    <a:lnTo>
                      <a:pt x="161" y="148"/>
                    </a:lnTo>
                    <a:lnTo>
                      <a:pt x="149" y="148"/>
                    </a:lnTo>
                    <a:lnTo>
                      <a:pt x="147" y="148"/>
                    </a:lnTo>
                    <a:lnTo>
                      <a:pt x="143" y="148"/>
                    </a:lnTo>
                    <a:lnTo>
                      <a:pt x="141" y="148"/>
                    </a:lnTo>
                    <a:lnTo>
                      <a:pt x="137" y="148"/>
                    </a:lnTo>
                    <a:lnTo>
                      <a:pt x="135" y="148"/>
                    </a:lnTo>
                    <a:lnTo>
                      <a:pt x="133" y="148"/>
                    </a:lnTo>
                    <a:lnTo>
                      <a:pt x="133" y="150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25" y="152"/>
                    </a:lnTo>
                    <a:lnTo>
                      <a:pt x="121" y="152"/>
                    </a:lnTo>
                    <a:lnTo>
                      <a:pt x="115" y="152"/>
                    </a:lnTo>
                    <a:lnTo>
                      <a:pt x="111" y="152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97" y="152"/>
                    </a:lnTo>
                    <a:lnTo>
                      <a:pt x="95" y="152"/>
                    </a:lnTo>
                    <a:lnTo>
                      <a:pt x="89" y="152"/>
                    </a:lnTo>
                    <a:lnTo>
                      <a:pt x="85" y="150"/>
                    </a:lnTo>
                    <a:lnTo>
                      <a:pt x="83" y="150"/>
                    </a:lnTo>
                    <a:lnTo>
                      <a:pt x="77" y="150"/>
                    </a:lnTo>
                    <a:lnTo>
                      <a:pt x="73" y="150"/>
                    </a:lnTo>
                    <a:lnTo>
                      <a:pt x="71" y="150"/>
                    </a:lnTo>
                    <a:lnTo>
                      <a:pt x="69" y="150"/>
                    </a:lnTo>
                    <a:lnTo>
                      <a:pt x="61" y="150"/>
                    </a:lnTo>
                    <a:lnTo>
                      <a:pt x="54" y="150"/>
                    </a:lnTo>
                    <a:lnTo>
                      <a:pt x="44" y="150"/>
                    </a:lnTo>
                    <a:lnTo>
                      <a:pt x="42" y="150"/>
                    </a:lnTo>
                    <a:lnTo>
                      <a:pt x="38" y="150"/>
                    </a:lnTo>
                    <a:lnTo>
                      <a:pt x="36" y="150"/>
                    </a:lnTo>
                    <a:lnTo>
                      <a:pt x="30" y="150"/>
                    </a:lnTo>
                    <a:lnTo>
                      <a:pt x="24" y="150"/>
                    </a:lnTo>
                    <a:lnTo>
                      <a:pt x="22" y="150"/>
                    </a:lnTo>
                    <a:lnTo>
                      <a:pt x="22" y="146"/>
                    </a:lnTo>
                    <a:lnTo>
                      <a:pt x="20" y="140"/>
                    </a:lnTo>
                    <a:lnTo>
                      <a:pt x="18" y="122"/>
                    </a:lnTo>
                    <a:lnTo>
                      <a:pt x="16" y="114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2" y="90"/>
                    </a:lnTo>
                    <a:lnTo>
                      <a:pt x="10" y="80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8" y="64"/>
                    </a:lnTo>
                    <a:lnTo>
                      <a:pt x="6" y="58"/>
                    </a:lnTo>
                    <a:lnTo>
                      <a:pt x="6" y="52"/>
                    </a:lnTo>
                    <a:lnTo>
                      <a:pt x="4" y="38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71" y="14"/>
                    </a:lnTo>
                    <a:lnTo>
                      <a:pt x="75" y="14"/>
                    </a:lnTo>
                    <a:lnTo>
                      <a:pt x="81" y="14"/>
                    </a:lnTo>
                    <a:lnTo>
                      <a:pt x="85" y="14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97" y="16"/>
                    </a:lnTo>
                    <a:lnTo>
                      <a:pt x="101" y="16"/>
                    </a:lnTo>
                    <a:lnTo>
                      <a:pt x="105" y="16"/>
                    </a:lnTo>
                    <a:lnTo>
                      <a:pt x="105" y="12"/>
                    </a:lnTo>
                    <a:lnTo>
                      <a:pt x="105" y="8"/>
                    </a:lnTo>
                    <a:lnTo>
                      <a:pt x="105" y="4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31" y="0"/>
                    </a:lnTo>
                    <a:lnTo>
                      <a:pt x="135" y="0"/>
                    </a:lnTo>
                    <a:lnTo>
                      <a:pt x="13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1" name="Freeform 116">
                <a:extLst>
                  <a:ext uri="{FF2B5EF4-FFF2-40B4-BE49-F238E27FC236}">
                    <a16:creationId xmlns:a16="http://schemas.microsoft.com/office/drawing/2014/main" id="{04D6B97C-265F-2E46-F19D-95D616E29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263" y="2011363"/>
                <a:ext cx="404813" cy="379413"/>
              </a:xfrm>
              <a:custGeom>
                <a:avLst/>
                <a:gdLst>
                  <a:gd name="T0" fmla="*/ 199 w 255"/>
                  <a:gd name="T1" fmla="*/ 62 h 239"/>
                  <a:gd name="T2" fmla="*/ 211 w 255"/>
                  <a:gd name="T3" fmla="*/ 66 h 239"/>
                  <a:gd name="T4" fmla="*/ 205 w 255"/>
                  <a:gd name="T5" fmla="*/ 78 h 239"/>
                  <a:gd name="T6" fmla="*/ 211 w 255"/>
                  <a:gd name="T7" fmla="*/ 72 h 239"/>
                  <a:gd name="T8" fmla="*/ 219 w 255"/>
                  <a:gd name="T9" fmla="*/ 68 h 239"/>
                  <a:gd name="T10" fmla="*/ 227 w 255"/>
                  <a:gd name="T11" fmla="*/ 72 h 239"/>
                  <a:gd name="T12" fmla="*/ 239 w 255"/>
                  <a:gd name="T13" fmla="*/ 86 h 239"/>
                  <a:gd name="T14" fmla="*/ 241 w 255"/>
                  <a:gd name="T15" fmla="*/ 96 h 239"/>
                  <a:gd name="T16" fmla="*/ 253 w 255"/>
                  <a:gd name="T17" fmla="*/ 106 h 239"/>
                  <a:gd name="T18" fmla="*/ 255 w 255"/>
                  <a:gd name="T19" fmla="*/ 114 h 239"/>
                  <a:gd name="T20" fmla="*/ 253 w 255"/>
                  <a:gd name="T21" fmla="*/ 127 h 239"/>
                  <a:gd name="T22" fmla="*/ 237 w 255"/>
                  <a:gd name="T23" fmla="*/ 141 h 239"/>
                  <a:gd name="T24" fmla="*/ 227 w 255"/>
                  <a:gd name="T25" fmla="*/ 149 h 239"/>
                  <a:gd name="T26" fmla="*/ 217 w 255"/>
                  <a:gd name="T27" fmla="*/ 155 h 239"/>
                  <a:gd name="T28" fmla="*/ 207 w 255"/>
                  <a:gd name="T29" fmla="*/ 157 h 239"/>
                  <a:gd name="T30" fmla="*/ 203 w 255"/>
                  <a:gd name="T31" fmla="*/ 163 h 239"/>
                  <a:gd name="T32" fmla="*/ 201 w 255"/>
                  <a:gd name="T33" fmla="*/ 171 h 239"/>
                  <a:gd name="T34" fmla="*/ 185 w 255"/>
                  <a:gd name="T35" fmla="*/ 171 h 239"/>
                  <a:gd name="T36" fmla="*/ 185 w 255"/>
                  <a:gd name="T37" fmla="*/ 191 h 239"/>
                  <a:gd name="T38" fmla="*/ 181 w 255"/>
                  <a:gd name="T39" fmla="*/ 205 h 239"/>
                  <a:gd name="T40" fmla="*/ 175 w 255"/>
                  <a:gd name="T41" fmla="*/ 211 h 239"/>
                  <a:gd name="T42" fmla="*/ 173 w 255"/>
                  <a:gd name="T43" fmla="*/ 223 h 239"/>
                  <a:gd name="T44" fmla="*/ 161 w 255"/>
                  <a:gd name="T45" fmla="*/ 223 h 239"/>
                  <a:gd name="T46" fmla="*/ 151 w 255"/>
                  <a:gd name="T47" fmla="*/ 229 h 239"/>
                  <a:gd name="T48" fmla="*/ 147 w 255"/>
                  <a:gd name="T49" fmla="*/ 233 h 239"/>
                  <a:gd name="T50" fmla="*/ 140 w 255"/>
                  <a:gd name="T51" fmla="*/ 235 h 239"/>
                  <a:gd name="T52" fmla="*/ 130 w 255"/>
                  <a:gd name="T53" fmla="*/ 239 h 239"/>
                  <a:gd name="T54" fmla="*/ 120 w 255"/>
                  <a:gd name="T55" fmla="*/ 231 h 239"/>
                  <a:gd name="T56" fmla="*/ 116 w 255"/>
                  <a:gd name="T57" fmla="*/ 235 h 239"/>
                  <a:gd name="T58" fmla="*/ 108 w 255"/>
                  <a:gd name="T59" fmla="*/ 235 h 239"/>
                  <a:gd name="T60" fmla="*/ 100 w 255"/>
                  <a:gd name="T61" fmla="*/ 225 h 239"/>
                  <a:gd name="T62" fmla="*/ 90 w 255"/>
                  <a:gd name="T63" fmla="*/ 229 h 239"/>
                  <a:gd name="T64" fmla="*/ 82 w 255"/>
                  <a:gd name="T65" fmla="*/ 233 h 239"/>
                  <a:gd name="T66" fmla="*/ 72 w 255"/>
                  <a:gd name="T67" fmla="*/ 227 h 239"/>
                  <a:gd name="T68" fmla="*/ 62 w 255"/>
                  <a:gd name="T69" fmla="*/ 227 h 239"/>
                  <a:gd name="T70" fmla="*/ 34 w 255"/>
                  <a:gd name="T71" fmla="*/ 231 h 239"/>
                  <a:gd name="T72" fmla="*/ 16 w 255"/>
                  <a:gd name="T73" fmla="*/ 235 h 239"/>
                  <a:gd name="T74" fmla="*/ 0 w 255"/>
                  <a:gd name="T75" fmla="*/ 237 h 239"/>
                  <a:gd name="T76" fmla="*/ 2 w 255"/>
                  <a:gd name="T77" fmla="*/ 201 h 239"/>
                  <a:gd name="T78" fmla="*/ 2 w 255"/>
                  <a:gd name="T79" fmla="*/ 185 h 239"/>
                  <a:gd name="T80" fmla="*/ 4 w 255"/>
                  <a:gd name="T81" fmla="*/ 157 h 239"/>
                  <a:gd name="T82" fmla="*/ 4 w 255"/>
                  <a:gd name="T83" fmla="*/ 139 h 239"/>
                  <a:gd name="T84" fmla="*/ 4 w 255"/>
                  <a:gd name="T85" fmla="*/ 125 h 239"/>
                  <a:gd name="T86" fmla="*/ 6 w 255"/>
                  <a:gd name="T87" fmla="*/ 106 h 239"/>
                  <a:gd name="T88" fmla="*/ 6 w 255"/>
                  <a:gd name="T89" fmla="*/ 92 h 239"/>
                  <a:gd name="T90" fmla="*/ 6 w 255"/>
                  <a:gd name="T91" fmla="*/ 80 h 239"/>
                  <a:gd name="T92" fmla="*/ 6 w 255"/>
                  <a:gd name="T93" fmla="*/ 62 h 239"/>
                  <a:gd name="T94" fmla="*/ 10 w 255"/>
                  <a:gd name="T95" fmla="*/ 40 h 239"/>
                  <a:gd name="T96" fmla="*/ 20 w 255"/>
                  <a:gd name="T97" fmla="*/ 34 h 239"/>
                  <a:gd name="T98" fmla="*/ 40 w 255"/>
                  <a:gd name="T99" fmla="*/ 30 h 239"/>
                  <a:gd name="T100" fmla="*/ 62 w 255"/>
                  <a:gd name="T101" fmla="*/ 24 h 239"/>
                  <a:gd name="T102" fmla="*/ 90 w 255"/>
                  <a:gd name="T103" fmla="*/ 18 h 239"/>
                  <a:gd name="T104" fmla="*/ 112 w 255"/>
                  <a:gd name="T105" fmla="*/ 14 h 239"/>
                  <a:gd name="T106" fmla="*/ 143 w 255"/>
                  <a:gd name="T107" fmla="*/ 6 h 239"/>
                  <a:gd name="T108" fmla="*/ 155 w 255"/>
                  <a:gd name="T109" fmla="*/ 4 h 239"/>
                  <a:gd name="T110" fmla="*/ 169 w 255"/>
                  <a:gd name="T111" fmla="*/ 2 h 239"/>
                  <a:gd name="T112" fmla="*/ 173 w 255"/>
                  <a:gd name="T113" fmla="*/ 16 h 239"/>
                  <a:gd name="T114" fmla="*/ 183 w 255"/>
                  <a:gd name="T115" fmla="*/ 24 h 239"/>
                  <a:gd name="T116" fmla="*/ 183 w 255"/>
                  <a:gd name="T117" fmla="*/ 32 h 239"/>
                  <a:gd name="T118" fmla="*/ 189 w 255"/>
                  <a:gd name="T119" fmla="*/ 42 h 239"/>
                  <a:gd name="T120" fmla="*/ 195 w 255"/>
                  <a:gd name="T121" fmla="*/ 50 h 239"/>
                  <a:gd name="T122" fmla="*/ 191 w 255"/>
                  <a:gd name="T123" fmla="*/ 62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5" h="239">
                    <a:moveTo>
                      <a:pt x="193" y="66"/>
                    </a:moveTo>
                    <a:lnTo>
                      <a:pt x="195" y="66"/>
                    </a:lnTo>
                    <a:lnTo>
                      <a:pt x="195" y="64"/>
                    </a:lnTo>
                    <a:lnTo>
                      <a:pt x="197" y="64"/>
                    </a:lnTo>
                    <a:lnTo>
                      <a:pt x="197" y="62"/>
                    </a:lnTo>
                    <a:lnTo>
                      <a:pt x="199" y="62"/>
                    </a:lnTo>
                    <a:lnTo>
                      <a:pt x="201" y="62"/>
                    </a:lnTo>
                    <a:lnTo>
                      <a:pt x="203" y="60"/>
                    </a:lnTo>
                    <a:lnTo>
                      <a:pt x="205" y="60"/>
                    </a:lnTo>
                    <a:lnTo>
                      <a:pt x="209" y="62"/>
                    </a:lnTo>
                    <a:lnTo>
                      <a:pt x="211" y="64"/>
                    </a:lnTo>
                    <a:lnTo>
                      <a:pt x="211" y="66"/>
                    </a:lnTo>
                    <a:lnTo>
                      <a:pt x="209" y="66"/>
                    </a:lnTo>
                    <a:lnTo>
                      <a:pt x="209" y="66"/>
                    </a:lnTo>
                    <a:lnTo>
                      <a:pt x="207" y="68"/>
                    </a:lnTo>
                    <a:lnTo>
                      <a:pt x="205" y="72"/>
                    </a:lnTo>
                    <a:lnTo>
                      <a:pt x="205" y="74"/>
                    </a:lnTo>
                    <a:lnTo>
                      <a:pt x="205" y="78"/>
                    </a:lnTo>
                    <a:lnTo>
                      <a:pt x="207" y="78"/>
                    </a:lnTo>
                    <a:lnTo>
                      <a:pt x="207" y="78"/>
                    </a:lnTo>
                    <a:lnTo>
                      <a:pt x="209" y="78"/>
                    </a:lnTo>
                    <a:lnTo>
                      <a:pt x="211" y="76"/>
                    </a:lnTo>
                    <a:lnTo>
                      <a:pt x="209" y="74"/>
                    </a:lnTo>
                    <a:lnTo>
                      <a:pt x="211" y="72"/>
                    </a:lnTo>
                    <a:lnTo>
                      <a:pt x="213" y="72"/>
                    </a:lnTo>
                    <a:lnTo>
                      <a:pt x="215" y="72"/>
                    </a:lnTo>
                    <a:lnTo>
                      <a:pt x="217" y="72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221" y="66"/>
                    </a:lnTo>
                    <a:lnTo>
                      <a:pt x="225" y="68"/>
                    </a:lnTo>
                    <a:lnTo>
                      <a:pt x="227" y="68"/>
                    </a:lnTo>
                    <a:lnTo>
                      <a:pt x="227" y="70"/>
                    </a:lnTo>
                    <a:lnTo>
                      <a:pt x="227" y="72"/>
                    </a:lnTo>
                    <a:lnTo>
                      <a:pt x="229" y="76"/>
                    </a:lnTo>
                    <a:lnTo>
                      <a:pt x="233" y="80"/>
                    </a:lnTo>
                    <a:lnTo>
                      <a:pt x="235" y="80"/>
                    </a:lnTo>
                    <a:lnTo>
                      <a:pt x="237" y="82"/>
                    </a:lnTo>
                    <a:lnTo>
                      <a:pt x="239" y="84"/>
                    </a:lnTo>
                    <a:lnTo>
                      <a:pt x="239" y="86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41" y="90"/>
                    </a:lnTo>
                    <a:lnTo>
                      <a:pt x="241" y="92"/>
                    </a:lnTo>
                    <a:lnTo>
                      <a:pt x="241" y="94"/>
                    </a:lnTo>
                    <a:lnTo>
                      <a:pt x="241" y="96"/>
                    </a:lnTo>
                    <a:lnTo>
                      <a:pt x="243" y="98"/>
                    </a:lnTo>
                    <a:lnTo>
                      <a:pt x="245" y="100"/>
                    </a:lnTo>
                    <a:lnTo>
                      <a:pt x="247" y="102"/>
                    </a:lnTo>
                    <a:lnTo>
                      <a:pt x="249" y="102"/>
                    </a:lnTo>
                    <a:lnTo>
                      <a:pt x="251" y="104"/>
                    </a:lnTo>
                    <a:lnTo>
                      <a:pt x="253" y="106"/>
                    </a:lnTo>
                    <a:lnTo>
                      <a:pt x="255" y="108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2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4"/>
                    </a:lnTo>
                    <a:lnTo>
                      <a:pt x="255" y="116"/>
                    </a:lnTo>
                    <a:lnTo>
                      <a:pt x="253" y="116"/>
                    </a:lnTo>
                    <a:lnTo>
                      <a:pt x="253" y="118"/>
                    </a:lnTo>
                    <a:lnTo>
                      <a:pt x="253" y="120"/>
                    </a:lnTo>
                    <a:lnTo>
                      <a:pt x="253" y="127"/>
                    </a:lnTo>
                    <a:lnTo>
                      <a:pt x="253" y="131"/>
                    </a:lnTo>
                    <a:lnTo>
                      <a:pt x="253" y="133"/>
                    </a:lnTo>
                    <a:lnTo>
                      <a:pt x="251" y="135"/>
                    </a:lnTo>
                    <a:lnTo>
                      <a:pt x="245" y="137"/>
                    </a:lnTo>
                    <a:lnTo>
                      <a:pt x="239" y="139"/>
                    </a:lnTo>
                    <a:lnTo>
                      <a:pt x="237" y="141"/>
                    </a:lnTo>
                    <a:lnTo>
                      <a:pt x="235" y="141"/>
                    </a:lnTo>
                    <a:lnTo>
                      <a:pt x="235" y="143"/>
                    </a:lnTo>
                    <a:lnTo>
                      <a:pt x="233" y="145"/>
                    </a:lnTo>
                    <a:lnTo>
                      <a:pt x="231" y="147"/>
                    </a:lnTo>
                    <a:lnTo>
                      <a:pt x="229" y="147"/>
                    </a:lnTo>
                    <a:lnTo>
                      <a:pt x="227" y="149"/>
                    </a:lnTo>
                    <a:lnTo>
                      <a:pt x="225" y="149"/>
                    </a:lnTo>
                    <a:lnTo>
                      <a:pt x="223" y="151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19" y="153"/>
                    </a:lnTo>
                    <a:lnTo>
                      <a:pt x="217" y="155"/>
                    </a:lnTo>
                    <a:lnTo>
                      <a:pt x="215" y="157"/>
                    </a:lnTo>
                    <a:lnTo>
                      <a:pt x="213" y="155"/>
                    </a:lnTo>
                    <a:lnTo>
                      <a:pt x="211" y="155"/>
                    </a:lnTo>
                    <a:lnTo>
                      <a:pt x="211" y="153"/>
                    </a:lnTo>
                    <a:lnTo>
                      <a:pt x="209" y="155"/>
                    </a:lnTo>
                    <a:lnTo>
                      <a:pt x="207" y="157"/>
                    </a:lnTo>
                    <a:lnTo>
                      <a:pt x="207" y="159"/>
                    </a:lnTo>
                    <a:lnTo>
                      <a:pt x="205" y="157"/>
                    </a:lnTo>
                    <a:lnTo>
                      <a:pt x="203" y="157"/>
                    </a:lnTo>
                    <a:lnTo>
                      <a:pt x="203" y="159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5" y="163"/>
                    </a:lnTo>
                    <a:lnTo>
                      <a:pt x="205" y="165"/>
                    </a:lnTo>
                    <a:lnTo>
                      <a:pt x="205" y="167"/>
                    </a:lnTo>
                    <a:lnTo>
                      <a:pt x="203" y="169"/>
                    </a:lnTo>
                    <a:lnTo>
                      <a:pt x="201" y="171"/>
                    </a:lnTo>
                    <a:lnTo>
                      <a:pt x="199" y="169"/>
                    </a:lnTo>
                    <a:lnTo>
                      <a:pt x="197" y="169"/>
                    </a:lnTo>
                    <a:lnTo>
                      <a:pt x="191" y="169"/>
                    </a:lnTo>
                    <a:lnTo>
                      <a:pt x="189" y="169"/>
                    </a:lnTo>
                    <a:lnTo>
                      <a:pt x="187" y="169"/>
                    </a:lnTo>
                    <a:lnTo>
                      <a:pt x="185" y="171"/>
                    </a:lnTo>
                    <a:lnTo>
                      <a:pt x="185" y="175"/>
                    </a:lnTo>
                    <a:lnTo>
                      <a:pt x="185" y="181"/>
                    </a:lnTo>
                    <a:lnTo>
                      <a:pt x="185" y="183"/>
                    </a:lnTo>
                    <a:lnTo>
                      <a:pt x="185" y="185"/>
                    </a:lnTo>
                    <a:lnTo>
                      <a:pt x="187" y="187"/>
                    </a:lnTo>
                    <a:lnTo>
                      <a:pt x="185" y="191"/>
                    </a:lnTo>
                    <a:lnTo>
                      <a:pt x="185" y="195"/>
                    </a:lnTo>
                    <a:lnTo>
                      <a:pt x="183" y="197"/>
                    </a:lnTo>
                    <a:lnTo>
                      <a:pt x="183" y="199"/>
                    </a:lnTo>
                    <a:lnTo>
                      <a:pt x="181" y="199"/>
                    </a:lnTo>
                    <a:lnTo>
                      <a:pt x="181" y="201"/>
                    </a:lnTo>
                    <a:lnTo>
                      <a:pt x="181" y="205"/>
                    </a:lnTo>
                    <a:lnTo>
                      <a:pt x="181" y="207"/>
                    </a:lnTo>
                    <a:lnTo>
                      <a:pt x="179" y="209"/>
                    </a:lnTo>
                    <a:lnTo>
                      <a:pt x="179" y="211"/>
                    </a:lnTo>
                    <a:lnTo>
                      <a:pt x="177" y="211"/>
                    </a:lnTo>
                    <a:lnTo>
                      <a:pt x="177" y="211"/>
                    </a:lnTo>
                    <a:lnTo>
                      <a:pt x="175" y="211"/>
                    </a:lnTo>
                    <a:lnTo>
                      <a:pt x="173" y="213"/>
                    </a:lnTo>
                    <a:lnTo>
                      <a:pt x="171" y="215"/>
                    </a:lnTo>
                    <a:lnTo>
                      <a:pt x="173" y="217"/>
                    </a:lnTo>
                    <a:lnTo>
                      <a:pt x="173" y="219"/>
                    </a:lnTo>
                    <a:lnTo>
                      <a:pt x="173" y="221"/>
                    </a:lnTo>
                    <a:lnTo>
                      <a:pt x="173" y="223"/>
                    </a:lnTo>
                    <a:lnTo>
                      <a:pt x="173" y="225"/>
                    </a:lnTo>
                    <a:lnTo>
                      <a:pt x="171" y="223"/>
                    </a:lnTo>
                    <a:lnTo>
                      <a:pt x="169" y="223"/>
                    </a:lnTo>
                    <a:lnTo>
                      <a:pt x="167" y="223"/>
                    </a:lnTo>
                    <a:lnTo>
                      <a:pt x="165" y="223"/>
                    </a:lnTo>
                    <a:lnTo>
                      <a:pt x="161" y="223"/>
                    </a:lnTo>
                    <a:lnTo>
                      <a:pt x="159" y="223"/>
                    </a:lnTo>
                    <a:lnTo>
                      <a:pt x="159" y="225"/>
                    </a:lnTo>
                    <a:lnTo>
                      <a:pt x="157" y="227"/>
                    </a:lnTo>
                    <a:lnTo>
                      <a:pt x="155" y="229"/>
                    </a:lnTo>
                    <a:lnTo>
                      <a:pt x="153" y="229"/>
                    </a:lnTo>
                    <a:lnTo>
                      <a:pt x="151" y="229"/>
                    </a:lnTo>
                    <a:lnTo>
                      <a:pt x="149" y="229"/>
                    </a:lnTo>
                    <a:lnTo>
                      <a:pt x="147" y="229"/>
                    </a:lnTo>
                    <a:lnTo>
                      <a:pt x="145" y="229"/>
                    </a:lnTo>
                    <a:lnTo>
                      <a:pt x="145" y="231"/>
                    </a:lnTo>
                    <a:lnTo>
                      <a:pt x="147" y="231"/>
                    </a:lnTo>
                    <a:lnTo>
                      <a:pt x="147" y="233"/>
                    </a:lnTo>
                    <a:lnTo>
                      <a:pt x="147" y="235"/>
                    </a:lnTo>
                    <a:lnTo>
                      <a:pt x="147" y="237"/>
                    </a:lnTo>
                    <a:lnTo>
                      <a:pt x="145" y="239"/>
                    </a:lnTo>
                    <a:lnTo>
                      <a:pt x="143" y="237"/>
                    </a:lnTo>
                    <a:lnTo>
                      <a:pt x="143" y="235"/>
                    </a:lnTo>
                    <a:lnTo>
                      <a:pt x="140" y="235"/>
                    </a:lnTo>
                    <a:lnTo>
                      <a:pt x="138" y="235"/>
                    </a:lnTo>
                    <a:lnTo>
                      <a:pt x="138" y="237"/>
                    </a:lnTo>
                    <a:lnTo>
                      <a:pt x="138" y="239"/>
                    </a:lnTo>
                    <a:lnTo>
                      <a:pt x="136" y="239"/>
                    </a:lnTo>
                    <a:lnTo>
                      <a:pt x="132" y="239"/>
                    </a:lnTo>
                    <a:lnTo>
                      <a:pt x="130" y="239"/>
                    </a:lnTo>
                    <a:lnTo>
                      <a:pt x="128" y="237"/>
                    </a:lnTo>
                    <a:lnTo>
                      <a:pt x="126" y="237"/>
                    </a:lnTo>
                    <a:lnTo>
                      <a:pt x="124" y="235"/>
                    </a:lnTo>
                    <a:lnTo>
                      <a:pt x="124" y="233"/>
                    </a:lnTo>
                    <a:lnTo>
                      <a:pt x="122" y="231"/>
                    </a:lnTo>
                    <a:lnTo>
                      <a:pt x="120" y="231"/>
                    </a:lnTo>
                    <a:lnTo>
                      <a:pt x="118" y="231"/>
                    </a:lnTo>
                    <a:lnTo>
                      <a:pt x="116" y="231"/>
                    </a:lnTo>
                    <a:lnTo>
                      <a:pt x="114" y="231"/>
                    </a:lnTo>
                    <a:lnTo>
                      <a:pt x="114" y="233"/>
                    </a:lnTo>
                    <a:lnTo>
                      <a:pt x="116" y="233"/>
                    </a:lnTo>
                    <a:lnTo>
                      <a:pt x="116" y="235"/>
                    </a:lnTo>
                    <a:lnTo>
                      <a:pt x="116" y="237"/>
                    </a:lnTo>
                    <a:lnTo>
                      <a:pt x="114" y="239"/>
                    </a:lnTo>
                    <a:lnTo>
                      <a:pt x="114" y="237"/>
                    </a:lnTo>
                    <a:lnTo>
                      <a:pt x="112" y="237"/>
                    </a:lnTo>
                    <a:lnTo>
                      <a:pt x="110" y="235"/>
                    </a:lnTo>
                    <a:lnTo>
                      <a:pt x="108" y="235"/>
                    </a:lnTo>
                    <a:lnTo>
                      <a:pt x="106" y="233"/>
                    </a:lnTo>
                    <a:lnTo>
                      <a:pt x="104" y="231"/>
                    </a:lnTo>
                    <a:lnTo>
                      <a:pt x="102" y="229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0" y="225"/>
                    </a:lnTo>
                    <a:lnTo>
                      <a:pt x="100" y="227"/>
                    </a:lnTo>
                    <a:lnTo>
                      <a:pt x="96" y="227"/>
                    </a:lnTo>
                    <a:lnTo>
                      <a:pt x="94" y="229"/>
                    </a:lnTo>
                    <a:lnTo>
                      <a:pt x="92" y="227"/>
                    </a:lnTo>
                    <a:lnTo>
                      <a:pt x="92" y="229"/>
                    </a:lnTo>
                    <a:lnTo>
                      <a:pt x="90" y="229"/>
                    </a:lnTo>
                    <a:lnTo>
                      <a:pt x="90" y="227"/>
                    </a:lnTo>
                    <a:lnTo>
                      <a:pt x="88" y="227"/>
                    </a:lnTo>
                    <a:lnTo>
                      <a:pt x="86" y="229"/>
                    </a:lnTo>
                    <a:lnTo>
                      <a:pt x="86" y="231"/>
                    </a:lnTo>
                    <a:lnTo>
                      <a:pt x="84" y="231"/>
                    </a:lnTo>
                    <a:lnTo>
                      <a:pt x="82" y="233"/>
                    </a:lnTo>
                    <a:lnTo>
                      <a:pt x="80" y="233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6" y="229"/>
                    </a:lnTo>
                    <a:lnTo>
                      <a:pt x="74" y="225"/>
                    </a:lnTo>
                    <a:lnTo>
                      <a:pt x="72" y="227"/>
                    </a:lnTo>
                    <a:lnTo>
                      <a:pt x="70" y="227"/>
                    </a:lnTo>
                    <a:lnTo>
                      <a:pt x="68" y="225"/>
                    </a:lnTo>
                    <a:lnTo>
                      <a:pt x="66" y="225"/>
                    </a:lnTo>
                    <a:lnTo>
                      <a:pt x="66" y="227"/>
                    </a:lnTo>
                    <a:lnTo>
                      <a:pt x="64" y="227"/>
                    </a:lnTo>
                    <a:lnTo>
                      <a:pt x="62" y="227"/>
                    </a:lnTo>
                    <a:lnTo>
                      <a:pt x="60" y="227"/>
                    </a:lnTo>
                    <a:lnTo>
                      <a:pt x="58" y="227"/>
                    </a:lnTo>
                    <a:lnTo>
                      <a:pt x="50" y="229"/>
                    </a:lnTo>
                    <a:lnTo>
                      <a:pt x="44" y="229"/>
                    </a:lnTo>
                    <a:lnTo>
                      <a:pt x="36" y="231"/>
                    </a:lnTo>
                    <a:lnTo>
                      <a:pt x="34" y="231"/>
                    </a:lnTo>
                    <a:lnTo>
                      <a:pt x="30" y="231"/>
                    </a:lnTo>
                    <a:lnTo>
                      <a:pt x="28" y="231"/>
                    </a:lnTo>
                    <a:lnTo>
                      <a:pt x="22" y="233"/>
                    </a:lnTo>
                    <a:lnTo>
                      <a:pt x="18" y="233"/>
                    </a:lnTo>
                    <a:lnTo>
                      <a:pt x="16" y="233"/>
                    </a:lnTo>
                    <a:lnTo>
                      <a:pt x="16" y="235"/>
                    </a:lnTo>
                    <a:lnTo>
                      <a:pt x="14" y="235"/>
                    </a:lnTo>
                    <a:lnTo>
                      <a:pt x="14" y="235"/>
                    </a:lnTo>
                    <a:lnTo>
                      <a:pt x="10" y="235"/>
                    </a:lnTo>
                    <a:lnTo>
                      <a:pt x="6" y="235"/>
                    </a:lnTo>
                    <a:lnTo>
                      <a:pt x="2" y="237"/>
                    </a:lnTo>
                    <a:lnTo>
                      <a:pt x="0" y="237"/>
                    </a:lnTo>
                    <a:lnTo>
                      <a:pt x="2" y="229"/>
                    </a:lnTo>
                    <a:lnTo>
                      <a:pt x="2" y="221"/>
                    </a:lnTo>
                    <a:lnTo>
                      <a:pt x="2" y="219"/>
                    </a:lnTo>
                    <a:lnTo>
                      <a:pt x="2" y="215"/>
                    </a:lnTo>
                    <a:lnTo>
                      <a:pt x="2" y="205"/>
                    </a:lnTo>
                    <a:lnTo>
                      <a:pt x="2" y="201"/>
                    </a:lnTo>
                    <a:lnTo>
                      <a:pt x="2" y="197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2" y="181"/>
                    </a:lnTo>
                    <a:lnTo>
                      <a:pt x="2" y="177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4" y="161"/>
                    </a:lnTo>
                    <a:lnTo>
                      <a:pt x="4" y="157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6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20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30" y="32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6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6"/>
                    </a:lnTo>
                    <a:lnTo>
                      <a:pt x="62" y="24"/>
                    </a:lnTo>
                    <a:lnTo>
                      <a:pt x="70" y="20"/>
                    </a:lnTo>
                    <a:lnTo>
                      <a:pt x="74" y="20"/>
                    </a:lnTo>
                    <a:lnTo>
                      <a:pt x="76" y="20"/>
                    </a:lnTo>
                    <a:lnTo>
                      <a:pt x="80" y="18"/>
                    </a:lnTo>
                    <a:lnTo>
                      <a:pt x="84" y="18"/>
                    </a:lnTo>
                    <a:lnTo>
                      <a:pt x="90" y="18"/>
                    </a:lnTo>
                    <a:lnTo>
                      <a:pt x="98" y="16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2" y="12"/>
                    </a:lnTo>
                    <a:lnTo>
                      <a:pt x="116" y="12"/>
                    </a:lnTo>
                    <a:lnTo>
                      <a:pt x="126" y="10"/>
                    </a:lnTo>
                    <a:lnTo>
                      <a:pt x="134" y="8"/>
                    </a:lnTo>
                    <a:lnTo>
                      <a:pt x="138" y="8"/>
                    </a:lnTo>
                    <a:lnTo>
                      <a:pt x="143" y="6"/>
                    </a:lnTo>
                    <a:lnTo>
                      <a:pt x="145" y="6"/>
                    </a:lnTo>
                    <a:lnTo>
                      <a:pt x="147" y="6"/>
                    </a:lnTo>
                    <a:lnTo>
                      <a:pt x="149" y="6"/>
                    </a:lnTo>
                    <a:lnTo>
                      <a:pt x="151" y="4"/>
                    </a:lnTo>
                    <a:lnTo>
                      <a:pt x="153" y="4"/>
                    </a:lnTo>
                    <a:lnTo>
                      <a:pt x="155" y="4"/>
                    </a:lnTo>
                    <a:lnTo>
                      <a:pt x="157" y="4"/>
                    </a:lnTo>
                    <a:lnTo>
                      <a:pt x="159" y="2"/>
                    </a:lnTo>
                    <a:lnTo>
                      <a:pt x="159" y="2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69" y="2"/>
                    </a:lnTo>
                    <a:lnTo>
                      <a:pt x="169" y="4"/>
                    </a:lnTo>
                    <a:lnTo>
                      <a:pt x="169" y="6"/>
                    </a:lnTo>
                    <a:lnTo>
                      <a:pt x="169" y="8"/>
                    </a:lnTo>
                    <a:lnTo>
                      <a:pt x="171" y="12"/>
                    </a:lnTo>
                    <a:lnTo>
                      <a:pt x="171" y="14"/>
                    </a:lnTo>
                    <a:lnTo>
                      <a:pt x="173" y="16"/>
                    </a:lnTo>
                    <a:lnTo>
                      <a:pt x="175" y="16"/>
                    </a:lnTo>
                    <a:lnTo>
                      <a:pt x="177" y="18"/>
                    </a:lnTo>
                    <a:lnTo>
                      <a:pt x="181" y="18"/>
                    </a:lnTo>
                    <a:lnTo>
                      <a:pt x="183" y="18"/>
                    </a:lnTo>
                    <a:lnTo>
                      <a:pt x="183" y="20"/>
                    </a:lnTo>
                    <a:lnTo>
                      <a:pt x="183" y="24"/>
                    </a:lnTo>
                    <a:lnTo>
                      <a:pt x="183" y="26"/>
                    </a:lnTo>
                    <a:lnTo>
                      <a:pt x="181" y="26"/>
                    </a:lnTo>
                    <a:lnTo>
                      <a:pt x="179" y="28"/>
                    </a:lnTo>
                    <a:lnTo>
                      <a:pt x="179" y="30"/>
                    </a:lnTo>
                    <a:lnTo>
                      <a:pt x="181" y="30"/>
                    </a:lnTo>
                    <a:lnTo>
                      <a:pt x="183" y="32"/>
                    </a:lnTo>
                    <a:lnTo>
                      <a:pt x="183" y="34"/>
                    </a:lnTo>
                    <a:lnTo>
                      <a:pt x="185" y="36"/>
                    </a:lnTo>
                    <a:lnTo>
                      <a:pt x="187" y="36"/>
                    </a:lnTo>
                    <a:lnTo>
                      <a:pt x="187" y="40"/>
                    </a:lnTo>
                    <a:lnTo>
                      <a:pt x="189" y="40"/>
                    </a:lnTo>
                    <a:lnTo>
                      <a:pt x="189" y="42"/>
                    </a:lnTo>
                    <a:lnTo>
                      <a:pt x="189" y="44"/>
                    </a:lnTo>
                    <a:lnTo>
                      <a:pt x="191" y="46"/>
                    </a:lnTo>
                    <a:lnTo>
                      <a:pt x="191" y="48"/>
                    </a:lnTo>
                    <a:lnTo>
                      <a:pt x="193" y="48"/>
                    </a:lnTo>
                    <a:lnTo>
                      <a:pt x="195" y="48"/>
                    </a:lnTo>
                    <a:lnTo>
                      <a:pt x="195" y="50"/>
                    </a:lnTo>
                    <a:lnTo>
                      <a:pt x="195" y="52"/>
                    </a:lnTo>
                    <a:lnTo>
                      <a:pt x="195" y="54"/>
                    </a:lnTo>
                    <a:lnTo>
                      <a:pt x="195" y="56"/>
                    </a:lnTo>
                    <a:lnTo>
                      <a:pt x="193" y="58"/>
                    </a:lnTo>
                    <a:lnTo>
                      <a:pt x="193" y="60"/>
                    </a:lnTo>
                    <a:lnTo>
                      <a:pt x="191" y="62"/>
                    </a:lnTo>
                    <a:lnTo>
                      <a:pt x="191" y="64"/>
                    </a:lnTo>
                    <a:lnTo>
                      <a:pt x="193" y="64"/>
                    </a:lnTo>
                    <a:lnTo>
                      <a:pt x="193" y="6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8" name="Freeform 118">
                <a:extLst>
                  <a:ext uri="{FF2B5EF4-FFF2-40B4-BE49-F238E27FC236}">
                    <a16:creationId xmlns:a16="http://schemas.microsoft.com/office/drawing/2014/main" id="{8D46BBAE-FBB7-4A20-8AE9-D14ECD33C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788" y="168275"/>
                <a:ext cx="569913" cy="347663"/>
              </a:xfrm>
              <a:custGeom>
                <a:avLst/>
                <a:gdLst>
                  <a:gd name="T0" fmla="*/ 343 w 359"/>
                  <a:gd name="T1" fmla="*/ 25 h 219"/>
                  <a:gd name="T2" fmla="*/ 339 w 359"/>
                  <a:gd name="T3" fmla="*/ 39 h 219"/>
                  <a:gd name="T4" fmla="*/ 347 w 359"/>
                  <a:gd name="T5" fmla="*/ 49 h 219"/>
                  <a:gd name="T6" fmla="*/ 337 w 359"/>
                  <a:gd name="T7" fmla="*/ 53 h 219"/>
                  <a:gd name="T8" fmla="*/ 327 w 359"/>
                  <a:gd name="T9" fmla="*/ 57 h 219"/>
                  <a:gd name="T10" fmla="*/ 321 w 359"/>
                  <a:gd name="T11" fmla="*/ 67 h 219"/>
                  <a:gd name="T12" fmla="*/ 309 w 359"/>
                  <a:gd name="T13" fmla="*/ 69 h 219"/>
                  <a:gd name="T14" fmla="*/ 299 w 359"/>
                  <a:gd name="T15" fmla="*/ 79 h 219"/>
                  <a:gd name="T16" fmla="*/ 291 w 359"/>
                  <a:gd name="T17" fmla="*/ 89 h 219"/>
                  <a:gd name="T18" fmla="*/ 285 w 359"/>
                  <a:gd name="T19" fmla="*/ 89 h 219"/>
                  <a:gd name="T20" fmla="*/ 277 w 359"/>
                  <a:gd name="T21" fmla="*/ 95 h 219"/>
                  <a:gd name="T22" fmla="*/ 269 w 359"/>
                  <a:gd name="T23" fmla="*/ 99 h 219"/>
                  <a:gd name="T24" fmla="*/ 265 w 359"/>
                  <a:gd name="T25" fmla="*/ 103 h 219"/>
                  <a:gd name="T26" fmla="*/ 261 w 359"/>
                  <a:gd name="T27" fmla="*/ 113 h 219"/>
                  <a:gd name="T28" fmla="*/ 255 w 359"/>
                  <a:gd name="T29" fmla="*/ 121 h 219"/>
                  <a:gd name="T30" fmla="*/ 251 w 359"/>
                  <a:gd name="T31" fmla="*/ 131 h 219"/>
                  <a:gd name="T32" fmla="*/ 245 w 359"/>
                  <a:gd name="T33" fmla="*/ 141 h 219"/>
                  <a:gd name="T34" fmla="*/ 237 w 359"/>
                  <a:gd name="T35" fmla="*/ 141 h 219"/>
                  <a:gd name="T36" fmla="*/ 231 w 359"/>
                  <a:gd name="T37" fmla="*/ 141 h 219"/>
                  <a:gd name="T38" fmla="*/ 231 w 359"/>
                  <a:gd name="T39" fmla="*/ 153 h 219"/>
                  <a:gd name="T40" fmla="*/ 217 w 359"/>
                  <a:gd name="T41" fmla="*/ 163 h 219"/>
                  <a:gd name="T42" fmla="*/ 219 w 359"/>
                  <a:gd name="T43" fmla="*/ 177 h 219"/>
                  <a:gd name="T44" fmla="*/ 217 w 359"/>
                  <a:gd name="T45" fmla="*/ 189 h 219"/>
                  <a:gd name="T46" fmla="*/ 206 w 359"/>
                  <a:gd name="T47" fmla="*/ 199 h 219"/>
                  <a:gd name="T48" fmla="*/ 196 w 359"/>
                  <a:gd name="T49" fmla="*/ 211 h 219"/>
                  <a:gd name="T50" fmla="*/ 188 w 359"/>
                  <a:gd name="T51" fmla="*/ 217 h 219"/>
                  <a:gd name="T52" fmla="*/ 182 w 359"/>
                  <a:gd name="T53" fmla="*/ 209 h 219"/>
                  <a:gd name="T54" fmla="*/ 172 w 359"/>
                  <a:gd name="T55" fmla="*/ 207 h 219"/>
                  <a:gd name="T56" fmla="*/ 162 w 359"/>
                  <a:gd name="T57" fmla="*/ 207 h 219"/>
                  <a:gd name="T58" fmla="*/ 150 w 359"/>
                  <a:gd name="T59" fmla="*/ 203 h 219"/>
                  <a:gd name="T60" fmla="*/ 144 w 359"/>
                  <a:gd name="T61" fmla="*/ 199 h 219"/>
                  <a:gd name="T62" fmla="*/ 134 w 359"/>
                  <a:gd name="T63" fmla="*/ 207 h 219"/>
                  <a:gd name="T64" fmla="*/ 122 w 359"/>
                  <a:gd name="T65" fmla="*/ 211 h 219"/>
                  <a:gd name="T66" fmla="*/ 112 w 359"/>
                  <a:gd name="T67" fmla="*/ 213 h 219"/>
                  <a:gd name="T68" fmla="*/ 98 w 359"/>
                  <a:gd name="T69" fmla="*/ 207 h 219"/>
                  <a:gd name="T70" fmla="*/ 88 w 359"/>
                  <a:gd name="T71" fmla="*/ 203 h 219"/>
                  <a:gd name="T72" fmla="*/ 80 w 359"/>
                  <a:gd name="T73" fmla="*/ 195 h 219"/>
                  <a:gd name="T74" fmla="*/ 68 w 359"/>
                  <a:gd name="T75" fmla="*/ 187 h 219"/>
                  <a:gd name="T76" fmla="*/ 66 w 359"/>
                  <a:gd name="T77" fmla="*/ 173 h 219"/>
                  <a:gd name="T78" fmla="*/ 66 w 359"/>
                  <a:gd name="T79" fmla="*/ 165 h 219"/>
                  <a:gd name="T80" fmla="*/ 56 w 359"/>
                  <a:gd name="T81" fmla="*/ 159 h 219"/>
                  <a:gd name="T82" fmla="*/ 50 w 359"/>
                  <a:gd name="T83" fmla="*/ 147 h 219"/>
                  <a:gd name="T84" fmla="*/ 46 w 359"/>
                  <a:gd name="T85" fmla="*/ 139 h 219"/>
                  <a:gd name="T86" fmla="*/ 36 w 359"/>
                  <a:gd name="T87" fmla="*/ 133 h 219"/>
                  <a:gd name="T88" fmla="*/ 22 w 359"/>
                  <a:gd name="T89" fmla="*/ 137 h 219"/>
                  <a:gd name="T90" fmla="*/ 8 w 359"/>
                  <a:gd name="T91" fmla="*/ 135 h 219"/>
                  <a:gd name="T92" fmla="*/ 2 w 359"/>
                  <a:gd name="T93" fmla="*/ 129 h 219"/>
                  <a:gd name="T94" fmla="*/ 0 w 359"/>
                  <a:gd name="T95" fmla="*/ 119 h 219"/>
                  <a:gd name="T96" fmla="*/ 4 w 359"/>
                  <a:gd name="T97" fmla="*/ 103 h 219"/>
                  <a:gd name="T98" fmla="*/ 8 w 359"/>
                  <a:gd name="T99" fmla="*/ 91 h 219"/>
                  <a:gd name="T100" fmla="*/ 16 w 359"/>
                  <a:gd name="T101" fmla="*/ 83 h 219"/>
                  <a:gd name="T102" fmla="*/ 22 w 359"/>
                  <a:gd name="T103" fmla="*/ 73 h 219"/>
                  <a:gd name="T104" fmla="*/ 34 w 359"/>
                  <a:gd name="T105" fmla="*/ 69 h 219"/>
                  <a:gd name="T106" fmla="*/ 44 w 359"/>
                  <a:gd name="T107" fmla="*/ 63 h 219"/>
                  <a:gd name="T108" fmla="*/ 38 w 359"/>
                  <a:gd name="T109" fmla="*/ 53 h 219"/>
                  <a:gd name="T110" fmla="*/ 72 w 359"/>
                  <a:gd name="T111" fmla="*/ 43 h 219"/>
                  <a:gd name="T112" fmla="*/ 114 w 359"/>
                  <a:gd name="T113" fmla="*/ 6 h 219"/>
                  <a:gd name="T114" fmla="*/ 255 w 359"/>
                  <a:gd name="T115" fmla="*/ 2 h 219"/>
                  <a:gd name="T116" fmla="*/ 355 w 359"/>
                  <a:gd name="T117" fmla="*/ 2 h 219"/>
                  <a:gd name="T118" fmla="*/ 355 w 359"/>
                  <a:gd name="T119" fmla="*/ 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9" h="219">
                    <a:moveTo>
                      <a:pt x="355" y="13"/>
                    </a:move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lnTo>
                      <a:pt x="347" y="21"/>
                    </a:lnTo>
                    <a:lnTo>
                      <a:pt x="347" y="23"/>
                    </a:lnTo>
                    <a:lnTo>
                      <a:pt x="345" y="25"/>
                    </a:lnTo>
                    <a:lnTo>
                      <a:pt x="343" y="25"/>
                    </a:lnTo>
                    <a:lnTo>
                      <a:pt x="343" y="27"/>
                    </a:lnTo>
                    <a:lnTo>
                      <a:pt x="343" y="27"/>
                    </a:lnTo>
                    <a:lnTo>
                      <a:pt x="343" y="29"/>
                    </a:lnTo>
                    <a:lnTo>
                      <a:pt x="343" y="33"/>
                    </a:lnTo>
                    <a:lnTo>
                      <a:pt x="345" y="37"/>
                    </a:lnTo>
                    <a:lnTo>
                      <a:pt x="341" y="35"/>
                    </a:lnTo>
                    <a:lnTo>
                      <a:pt x="339" y="35"/>
                    </a:lnTo>
                    <a:lnTo>
                      <a:pt x="339" y="39"/>
                    </a:lnTo>
                    <a:lnTo>
                      <a:pt x="339" y="41"/>
                    </a:lnTo>
                    <a:lnTo>
                      <a:pt x="341" y="41"/>
                    </a:lnTo>
                    <a:lnTo>
                      <a:pt x="341" y="43"/>
                    </a:lnTo>
                    <a:lnTo>
                      <a:pt x="343" y="45"/>
                    </a:lnTo>
                    <a:lnTo>
                      <a:pt x="345" y="45"/>
                    </a:lnTo>
                    <a:lnTo>
                      <a:pt x="347" y="45"/>
                    </a:lnTo>
                    <a:lnTo>
                      <a:pt x="347" y="47"/>
                    </a:lnTo>
                    <a:lnTo>
                      <a:pt x="347" y="49"/>
                    </a:lnTo>
                    <a:lnTo>
                      <a:pt x="347" y="51"/>
                    </a:lnTo>
                    <a:lnTo>
                      <a:pt x="345" y="53"/>
                    </a:lnTo>
                    <a:lnTo>
                      <a:pt x="343" y="53"/>
                    </a:lnTo>
                    <a:lnTo>
                      <a:pt x="341" y="51"/>
                    </a:lnTo>
                    <a:lnTo>
                      <a:pt x="339" y="49"/>
                    </a:lnTo>
                    <a:lnTo>
                      <a:pt x="337" y="49"/>
                    </a:lnTo>
                    <a:lnTo>
                      <a:pt x="337" y="51"/>
                    </a:lnTo>
                    <a:lnTo>
                      <a:pt x="337" y="53"/>
                    </a:lnTo>
                    <a:lnTo>
                      <a:pt x="337" y="55"/>
                    </a:lnTo>
                    <a:lnTo>
                      <a:pt x="335" y="55"/>
                    </a:lnTo>
                    <a:lnTo>
                      <a:pt x="335" y="57"/>
                    </a:lnTo>
                    <a:lnTo>
                      <a:pt x="331" y="59"/>
                    </a:lnTo>
                    <a:lnTo>
                      <a:pt x="329" y="59"/>
                    </a:lnTo>
                    <a:lnTo>
                      <a:pt x="329" y="59"/>
                    </a:lnTo>
                    <a:lnTo>
                      <a:pt x="329" y="57"/>
                    </a:lnTo>
                    <a:lnTo>
                      <a:pt x="327" y="57"/>
                    </a:lnTo>
                    <a:lnTo>
                      <a:pt x="325" y="57"/>
                    </a:lnTo>
                    <a:lnTo>
                      <a:pt x="323" y="55"/>
                    </a:lnTo>
                    <a:lnTo>
                      <a:pt x="321" y="55"/>
                    </a:lnTo>
                    <a:lnTo>
                      <a:pt x="321" y="57"/>
                    </a:lnTo>
                    <a:lnTo>
                      <a:pt x="321" y="59"/>
                    </a:lnTo>
                    <a:lnTo>
                      <a:pt x="321" y="63"/>
                    </a:lnTo>
                    <a:lnTo>
                      <a:pt x="321" y="65"/>
                    </a:lnTo>
                    <a:lnTo>
                      <a:pt x="321" y="67"/>
                    </a:lnTo>
                    <a:lnTo>
                      <a:pt x="319" y="67"/>
                    </a:lnTo>
                    <a:lnTo>
                      <a:pt x="317" y="65"/>
                    </a:lnTo>
                    <a:lnTo>
                      <a:pt x="317" y="63"/>
                    </a:lnTo>
                    <a:lnTo>
                      <a:pt x="315" y="63"/>
                    </a:lnTo>
                    <a:lnTo>
                      <a:pt x="313" y="63"/>
                    </a:lnTo>
                    <a:lnTo>
                      <a:pt x="313" y="65"/>
                    </a:lnTo>
                    <a:lnTo>
                      <a:pt x="311" y="69"/>
                    </a:lnTo>
                    <a:lnTo>
                      <a:pt x="309" y="69"/>
                    </a:lnTo>
                    <a:lnTo>
                      <a:pt x="307" y="69"/>
                    </a:lnTo>
                    <a:lnTo>
                      <a:pt x="305" y="71"/>
                    </a:lnTo>
                    <a:lnTo>
                      <a:pt x="305" y="73"/>
                    </a:lnTo>
                    <a:lnTo>
                      <a:pt x="305" y="75"/>
                    </a:lnTo>
                    <a:lnTo>
                      <a:pt x="303" y="75"/>
                    </a:lnTo>
                    <a:lnTo>
                      <a:pt x="303" y="77"/>
                    </a:lnTo>
                    <a:lnTo>
                      <a:pt x="301" y="79"/>
                    </a:lnTo>
                    <a:lnTo>
                      <a:pt x="299" y="79"/>
                    </a:lnTo>
                    <a:lnTo>
                      <a:pt x="297" y="79"/>
                    </a:lnTo>
                    <a:lnTo>
                      <a:pt x="297" y="77"/>
                    </a:lnTo>
                    <a:lnTo>
                      <a:pt x="295" y="79"/>
                    </a:lnTo>
                    <a:lnTo>
                      <a:pt x="295" y="81"/>
                    </a:lnTo>
                    <a:lnTo>
                      <a:pt x="291" y="83"/>
                    </a:lnTo>
                    <a:lnTo>
                      <a:pt x="291" y="85"/>
                    </a:lnTo>
                    <a:lnTo>
                      <a:pt x="291" y="87"/>
                    </a:lnTo>
                    <a:lnTo>
                      <a:pt x="291" y="89"/>
                    </a:lnTo>
                    <a:lnTo>
                      <a:pt x="293" y="89"/>
                    </a:lnTo>
                    <a:lnTo>
                      <a:pt x="291" y="91"/>
                    </a:lnTo>
                    <a:lnTo>
                      <a:pt x="289" y="93"/>
                    </a:lnTo>
                    <a:lnTo>
                      <a:pt x="287" y="93"/>
                    </a:lnTo>
                    <a:lnTo>
                      <a:pt x="285" y="91"/>
                    </a:lnTo>
                    <a:lnTo>
                      <a:pt x="283" y="91"/>
                    </a:lnTo>
                    <a:lnTo>
                      <a:pt x="283" y="89"/>
                    </a:lnTo>
                    <a:lnTo>
                      <a:pt x="285" y="89"/>
                    </a:lnTo>
                    <a:lnTo>
                      <a:pt x="285" y="87"/>
                    </a:lnTo>
                    <a:lnTo>
                      <a:pt x="283" y="87"/>
                    </a:lnTo>
                    <a:lnTo>
                      <a:pt x="283" y="89"/>
                    </a:lnTo>
                    <a:lnTo>
                      <a:pt x="281" y="89"/>
                    </a:lnTo>
                    <a:lnTo>
                      <a:pt x="281" y="93"/>
                    </a:lnTo>
                    <a:lnTo>
                      <a:pt x="281" y="95"/>
                    </a:lnTo>
                    <a:lnTo>
                      <a:pt x="281" y="95"/>
                    </a:lnTo>
                    <a:lnTo>
                      <a:pt x="277" y="95"/>
                    </a:lnTo>
                    <a:lnTo>
                      <a:pt x="277" y="93"/>
                    </a:lnTo>
                    <a:lnTo>
                      <a:pt x="275" y="93"/>
                    </a:lnTo>
                    <a:lnTo>
                      <a:pt x="275" y="95"/>
                    </a:lnTo>
                    <a:lnTo>
                      <a:pt x="273" y="95"/>
                    </a:lnTo>
                    <a:lnTo>
                      <a:pt x="271" y="95"/>
                    </a:lnTo>
                    <a:lnTo>
                      <a:pt x="269" y="95"/>
                    </a:lnTo>
                    <a:lnTo>
                      <a:pt x="267" y="95"/>
                    </a:lnTo>
                    <a:lnTo>
                      <a:pt x="269" y="99"/>
                    </a:lnTo>
                    <a:lnTo>
                      <a:pt x="271" y="99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1" y="101"/>
                    </a:lnTo>
                    <a:lnTo>
                      <a:pt x="271" y="105"/>
                    </a:lnTo>
                    <a:lnTo>
                      <a:pt x="269" y="105"/>
                    </a:lnTo>
                    <a:lnTo>
                      <a:pt x="267" y="105"/>
                    </a:lnTo>
                    <a:lnTo>
                      <a:pt x="265" y="103"/>
                    </a:lnTo>
                    <a:lnTo>
                      <a:pt x="263" y="105"/>
                    </a:lnTo>
                    <a:lnTo>
                      <a:pt x="263" y="107"/>
                    </a:lnTo>
                    <a:lnTo>
                      <a:pt x="265" y="109"/>
                    </a:lnTo>
                    <a:lnTo>
                      <a:pt x="263" y="111"/>
                    </a:lnTo>
                    <a:lnTo>
                      <a:pt x="265" y="111"/>
                    </a:lnTo>
                    <a:lnTo>
                      <a:pt x="265" y="113"/>
                    </a:lnTo>
                    <a:lnTo>
                      <a:pt x="263" y="113"/>
                    </a:lnTo>
                    <a:lnTo>
                      <a:pt x="261" y="113"/>
                    </a:lnTo>
                    <a:lnTo>
                      <a:pt x="259" y="119"/>
                    </a:lnTo>
                    <a:lnTo>
                      <a:pt x="261" y="119"/>
                    </a:lnTo>
                    <a:lnTo>
                      <a:pt x="261" y="121"/>
                    </a:lnTo>
                    <a:lnTo>
                      <a:pt x="263" y="121"/>
                    </a:lnTo>
                    <a:lnTo>
                      <a:pt x="261" y="121"/>
                    </a:lnTo>
                    <a:lnTo>
                      <a:pt x="259" y="123"/>
                    </a:lnTo>
                    <a:lnTo>
                      <a:pt x="257" y="121"/>
                    </a:lnTo>
                    <a:lnTo>
                      <a:pt x="255" y="121"/>
                    </a:lnTo>
                    <a:lnTo>
                      <a:pt x="255" y="119"/>
                    </a:lnTo>
                    <a:lnTo>
                      <a:pt x="251" y="119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5"/>
                    </a:lnTo>
                    <a:lnTo>
                      <a:pt x="249" y="129"/>
                    </a:lnTo>
                    <a:lnTo>
                      <a:pt x="251" y="129"/>
                    </a:lnTo>
                    <a:lnTo>
                      <a:pt x="251" y="131"/>
                    </a:lnTo>
                    <a:lnTo>
                      <a:pt x="251" y="133"/>
                    </a:lnTo>
                    <a:lnTo>
                      <a:pt x="251" y="137"/>
                    </a:lnTo>
                    <a:lnTo>
                      <a:pt x="251" y="139"/>
                    </a:lnTo>
                    <a:lnTo>
                      <a:pt x="249" y="141"/>
                    </a:lnTo>
                    <a:lnTo>
                      <a:pt x="247" y="141"/>
                    </a:lnTo>
                    <a:lnTo>
                      <a:pt x="245" y="141"/>
                    </a:lnTo>
                    <a:lnTo>
                      <a:pt x="245" y="143"/>
                    </a:lnTo>
                    <a:lnTo>
                      <a:pt x="245" y="141"/>
                    </a:lnTo>
                    <a:lnTo>
                      <a:pt x="243" y="141"/>
                    </a:lnTo>
                    <a:lnTo>
                      <a:pt x="241" y="139"/>
                    </a:lnTo>
                    <a:lnTo>
                      <a:pt x="241" y="137"/>
                    </a:lnTo>
                    <a:lnTo>
                      <a:pt x="239" y="137"/>
                    </a:lnTo>
                    <a:lnTo>
                      <a:pt x="237" y="135"/>
                    </a:lnTo>
                    <a:lnTo>
                      <a:pt x="235" y="137"/>
                    </a:lnTo>
                    <a:lnTo>
                      <a:pt x="237" y="139"/>
                    </a:lnTo>
                    <a:lnTo>
                      <a:pt x="237" y="141"/>
                    </a:lnTo>
                    <a:lnTo>
                      <a:pt x="235" y="141"/>
                    </a:lnTo>
                    <a:lnTo>
                      <a:pt x="233" y="143"/>
                    </a:lnTo>
                    <a:lnTo>
                      <a:pt x="233" y="145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1" y="143"/>
                    </a:lnTo>
                    <a:lnTo>
                      <a:pt x="233" y="141"/>
                    </a:lnTo>
                    <a:lnTo>
                      <a:pt x="231" y="141"/>
                    </a:lnTo>
                    <a:lnTo>
                      <a:pt x="229" y="141"/>
                    </a:lnTo>
                    <a:lnTo>
                      <a:pt x="227" y="143"/>
                    </a:lnTo>
                    <a:lnTo>
                      <a:pt x="227" y="145"/>
                    </a:lnTo>
                    <a:lnTo>
                      <a:pt x="229" y="147"/>
                    </a:lnTo>
                    <a:lnTo>
                      <a:pt x="231" y="147"/>
                    </a:lnTo>
                    <a:lnTo>
                      <a:pt x="231" y="149"/>
                    </a:lnTo>
                    <a:lnTo>
                      <a:pt x="231" y="151"/>
                    </a:lnTo>
                    <a:lnTo>
                      <a:pt x="231" y="153"/>
                    </a:lnTo>
                    <a:lnTo>
                      <a:pt x="229" y="153"/>
                    </a:lnTo>
                    <a:lnTo>
                      <a:pt x="227" y="153"/>
                    </a:lnTo>
                    <a:lnTo>
                      <a:pt x="225" y="155"/>
                    </a:lnTo>
                    <a:lnTo>
                      <a:pt x="223" y="155"/>
                    </a:lnTo>
                    <a:lnTo>
                      <a:pt x="221" y="157"/>
                    </a:lnTo>
                    <a:lnTo>
                      <a:pt x="219" y="159"/>
                    </a:lnTo>
                    <a:lnTo>
                      <a:pt x="219" y="161"/>
                    </a:lnTo>
                    <a:lnTo>
                      <a:pt x="217" y="163"/>
                    </a:lnTo>
                    <a:lnTo>
                      <a:pt x="214" y="163"/>
                    </a:lnTo>
                    <a:lnTo>
                      <a:pt x="214" y="165"/>
                    </a:lnTo>
                    <a:lnTo>
                      <a:pt x="217" y="167"/>
                    </a:lnTo>
                    <a:lnTo>
                      <a:pt x="217" y="171"/>
                    </a:lnTo>
                    <a:lnTo>
                      <a:pt x="217" y="171"/>
                    </a:lnTo>
                    <a:lnTo>
                      <a:pt x="217" y="173"/>
                    </a:lnTo>
                    <a:lnTo>
                      <a:pt x="219" y="175"/>
                    </a:lnTo>
                    <a:lnTo>
                      <a:pt x="219" y="177"/>
                    </a:lnTo>
                    <a:lnTo>
                      <a:pt x="219" y="179"/>
                    </a:lnTo>
                    <a:lnTo>
                      <a:pt x="217" y="181"/>
                    </a:lnTo>
                    <a:lnTo>
                      <a:pt x="219" y="181"/>
                    </a:lnTo>
                    <a:lnTo>
                      <a:pt x="219" y="183"/>
                    </a:lnTo>
                    <a:lnTo>
                      <a:pt x="217" y="183"/>
                    </a:lnTo>
                    <a:lnTo>
                      <a:pt x="217" y="185"/>
                    </a:lnTo>
                    <a:lnTo>
                      <a:pt x="219" y="187"/>
                    </a:lnTo>
                    <a:lnTo>
                      <a:pt x="217" y="189"/>
                    </a:lnTo>
                    <a:lnTo>
                      <a:pt x="214" y="189"/>
                    </a:lnTo>
                    <a:lnTo>
                      <a:pt x="212" y="189"/>
                    </a:lnTo>
                    <a:lnTo>
                      <a:pt x="212" y="191"/>
                    </a:lnTo>
                    <a:lnTo>
                      <a:pt x="212" y="193"/>
                    </a:lnTo>
                    <a:lnTo>
                      <a:pt x="210" y="193"/>
                    </a:lnTo>
                    <a:lnTo>
                      <a:pt x="210" y="195"/>
                    </a:lnTo>
                    <a:lnTo>
                      <a:pt x="208" y="197"/>
                    </a:lnTo>
                    <a:lnTo>
                      <a:pt x="206" y="199"/>
                    </a:lnTo>
                    <a:lnTo>
                      <a:pt x="204" y="201"/>
                    </a:lnTo>
                    <a:lnTo>
                      <a:pt x="204" y="203"/>
                    </a:lnTo>
                    <a:lnTo>
                      <a:pt x="202" y="203"/>
                    </a:lnTo>
                    <a:lnTo>
                      <a:pt x="200" y="203"/>
                    </a:lnTo>
                    <a:lnTo>
                      <a:pt x="198" y="205"/>
                    </a:lnTo>
                    <a:lnTo>
                      <a:pt x="198" y="209"/>
                    </a:lnTo>
                    <a:lnTo>
                      <a:pt x="196" y="209"/>
                    </a:lnTo>
                    <a:lnTo>
                      <a:pt x="196" y="211"/>
                    </a:lnTo>
                    <a:lnTo>
                      <a:pt x="196" y="213"/>
                    </a:lnTo>
                    <a:lnTo>
                      <a:pt x="196" y="215"/>
                    </a:lnTo>
                    <a:lnTo>
                      <a:pt x="196" y="219"/>
                    </a:lnTo>
                    <a:lnTo>
                      <a:pt x="196" y="219"/>
                    </a:lnTo>
                    <a:lnTo>
                      <a:pt x="192" y="219"/>
                    </a:lnTo>
                    <a:lnTo>
                      <a:pt x="190" y="219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6" y="217"/>
                    </a:lnTo>
                    <a:lnTo>
                      <a:pt x="186" y="215"/>
                    </a:lnTo>
                    <a:lnTo>
                      <a:pt x="184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4" y="209"/>
                    </a:lnTo>
                    <a:lnTo>
                      <a:pt x="182" y="207"/>
                    </a:lnTo>
                    <a:lnTo>
                      <a:pt x="182" y="209"/>
                    </a:lnTo>
                    <a:lnTo>
                      <a:pt x="180" y="209"/>
                    </a:lnTo>
                    <a:lnTo>
                      <a:pt x="178" y="209"/>
                    </a:lnTo>
                    <a:lnTo>
                      <a:pt x="178" y="207"/>
                    </a:lnTo>
                    <a:lnTo>
                      <a:pt x="176" y="205"/>
                    </a:lnTo>
                    <a:lnTo>
                      <a:pt x="176" y="203"/>
                    </a:lnTo>
                    <a:lnTo>
                      <a:pt x="174" y="205"/>
                    </a:lnTo>
                    <a:lnTo>
                      <a:pt x="172" y="205"/>
                    </a:lnTo>
                    <a:lnTo>
                      <a:pt x="172" y="207"/>
                    </a:lnTo>
                    <a:lnTo>
                      <a:pt x="170" y="207"/>
                    </a:lnTo>
                    <a:lnTo>
                      <a:pt x="170" y="209"/>
                    </a:lnTo>
                    <a:lnTo>
                      <a:pt x="168" y="209"/>
                    </a:lnTo>
                    <a:lnTo>
                      <a:pt x="166" y="209"/>
                    </a:lnTo>
                    <a:lnTo>
                      <a:pt x="164" y="211"/>
                    </a:lnTo>
                    <a:lnTo>
                      <a:pt x="164" y="209"/>
                    </a:lnTo>
                    <a:lnTo>
                      <a:pt x="162" y="209"/>
                    </a:lnTo>
                    <a:lnTo>
                      <a:pt x="162" y="207"/>
                    </a:lnTo>
                    <a:lnTo>
                      <a:pt x="160" y="207"/>
                    </a:lnTo>
                    <a:lnTo>
                      <a:pt x="158" y="207"/>
                    </a:lnTo>
                    <a:lnTo>
                      <a:pt x="156" y="207"/>
                    </a:lnTo>
                    <a:lnTo>
                      <a:pt x="154" y="207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2" y="203"/>
                    </a:lnTo>
                    <a:lnTo>
                      <a:pt x="150" y="203"/>
                    </a:lnTo>
                    <a:lnTo>
                      <a:pt x="150" y="201"/>
                    </a:lnTo>
                    <a:lnTo>
                      <a:pt x="152" y="199"/>
                    </a:lnTo>
                    <a:lnTo>
                      <a:pt x="150" y="197"/>
                    </a:lnTo>
                    <a:lnTo>
                      <a:pt x="148" y="197"/>
                    </a:lnTo>
                    <a:lnTo>
                      <a:pt x="148" y="195"/>
                    </a:lnTo>
                    <a:lnTo>
                      <a:pt x="146" y="195"/>
                    </a:lnTo>
                    <a:lnTo>
                      <a:pt x="146" y="197"/>
                    </a:lnTo>
                    <a:lnTo>
                      <a:pt x="144" y="199"/>
                    </a:lnTo>
                    <a:lnTo>
                      <a:pt x="142" y="199"/>
                    </a:lnTo>
                    <a:lnTo>
                      <a:pt x="140" y="199"/>
                    </a:lnTo>
                    <a:lnTo>
                      <a:pt x="136" y="199"/>
                    </a:lnTo>
                    <a:lnTo>
                      <a:pt x="136" y="201"/>
                    </a:lnTo>
                    <a:lnTo>
                      <a:pt x="136" y="203"/>
                    </a:lnTo>
                    <a:lnTo>
                      <a:pt x="136" y="205"/>
                    </a:lnTo>
                    <a:lnTo>
                      <a:pt x="136" y="205"/>
                    </a:lnTo>
                    <a:lnTo>
                      <a:pt x="134" y="207"/>
                    </a:lnTo>
                    <a:lnTo>
                      <a:pt x="132" y="207"/>
                    </a:lnTo>
                    <a:lnTo>
                      <a:pt x="130" y="209"/>
                    </a:lnTo>
                    <a:lnTo>
                      <a:pt x="130" y="207"/>
                    </a:lnTo>
                    <a:lnTo>
                      <a:pt x="128" y="207"/>
                    </a:lnTo>
                    <a:lnTo>
                      <a:pt x="126" y="207"/>
                    </a:lnTo>
                    <a:lnTo>
                      <a:pt x="124" y="207"/>
                    </a:lnTo>
                    <a:lnTo>
                      <a:pt x="124" y="209"/>
                    </a:lnTo>
                    <a:lnTo>
                      <a:pt x="122" y="211"/>
                    </a:lnTo>
                    <a:lnTo>
                      <a:pt x="120" y="211"/>
                    </a:lnTo>
                    <a:lnTo>
                      <a:pt x="120" y="213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6" y="215"/>
                    </a:lnTo>
                    <a:lnTo>
                      <a:pt x="116" y="213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0" y="213"/>
                    </a:lnTo>
                    <a:lnTo>
                      <a:pt x="110" y="211"/>
                    </a:lnTo>
                    <a:lnTo>
                      <a:pt x="108" y="211"/>
                    </a:lnTo>
                    <a:lnTo>
                      <a:pt x="106" y="211"/>
                    </a:lnTo>
                    <a:lnTo>
                      <a:pt x="104" y="209"/>
                    </a:lnTo>
                    <a:lnTo>
                      <a:pt x="102" y="207"/>
                    </a:lnTo>
                    <a:lnTo>
                      <a:pt x="100" y="207"/>
                    </a:lnTo>
                    <a:lnTo>
                      <a:pt x="98" y="207"/>
                    </a:lnTo>
                    <a:lnTo>
                      <a:pt x="96" y="207"/>
                    </a:lnTo>
                    <a:lnTo>
                      <a:pt x="94" y="209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2" y="205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4" y="203"/>
                    </a:lnTo>
                    <a:lnTo>
                      <a:pt x="82" y="201"/>
                    </a:lnTo>
                    <a:lnTo>
                      <a:pt x="82" y="199"/>
                    </a:lnTo>
                    <a:lnTo>
                      <a:pt x="80" y="197"/>
                    </a:lnTo>
                    <a:lnTo>
                      <a:pt x="82" y="195"/>
                    </a:lnTo>
                    <a:lnTo>
                      <a:pt x="80" y="195"/>
                    </a:lnTo>
                    <a:lnTo>
                      <a:pt x="78" y="195"/>
                    </a:lnTo>
                    <a:lnTo>
                      <a:pt x="76" y="193"/>
                    </a:lnTo>
                    <a:lnTo>
                      <a:pt x="74" y="193"/>
                    </a:lnTo>
                    <a:lnTo>
                      <a:pt x="72" y="193"/>
                    </a:lnTo>
                    <a:lnTo>
                      <a:pt x="70" y="193"/>
                    </a:lnTo>
                    <a:lnTo>
                      <a:pt x="70" y="191"/>
                    </a:lnTo>
                    <a:lnTo>
                      <a:pt x="68" y="189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3"/>
                    </a:lnTo>
                    <a:lnTo>
                      <a:pt x="68" y="181"/>
                    </a:lnTo>
                    <a:lnTo>
                      <a:pt x="68" y="179"/>
                    </a:lnTo>
                    <a:lnTo>
                      <a:pt x="66" y="179"/>
                    </a:lnTo>
                    <a:lnTo>
                      <a:pt x="66" y="177"/>
                    </a:lnTo>
                    <a:lnTo>
                      <a:pt x="66" y="175"/>
                    </a:lnTo>
                    <a:lnTo>
                      <a:pt x="66" y="173"/>
                    </a:lnTo>
                    <a:lnTo>
                      <a:pt x="66" y="171"/>
                    </a:lnTo>
                    <a:lnTo>
                      <a:pt x="64" y="171"/>
                    </a:lnTo>
                    <a:lnTo>
                      <a:pt x="64" y="169"/>
                    </a:lnTo>
                    <a:lnTo>
                      <a:pt x="66" y="169"/>
                    </a:lnTo>
                    <a:lnTo>
                      <a:pt x="68" y="169"/>
                    </a:lnTo>
                    <a:lnTo>
                      <a:pt x="68" y="167"/>
                    </a:lnTo>
                    <a:lnTo>
                      <a:pt x="66" y="167"/>
                    </a:lnTo>
                    <a:lnTo>
                      <a:pt x="66" y="165"/>
                    </a:lnTo>
                    <a:lnTo>
                      <a:pt x="64" y="165"/>
                    </a:lnTo>
                    <a:lnTo>
                      <a:pt x="62" y="163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58" y="161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6" y="159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4" y="155"/>
                    </a:lnTo>
                    <a:lnTo>
                      <a:pt x="54" y="153"/>
                    </a:lnTo>
                    <a:lnTo>
                      <a:pt x="52" y="153"/>
                    </a:lnTo>
                    <a:lnTo>
                      <a:pt x="52" y="151"/>
                    </a:lnTo>
                    <a:lnTo>
                      <a:pt x="50" y="149"/>
                    </a:lnTo>
                    <a:lnTo>
                      <a:pt x="50" y="147"/>
                    </a:lnTo>
                    <a:lnTo>
                      <a:pt x="52" y="147"/>
                    </a:lnTo>
                    <a:lnTo>
                      <a:pt x="50" y="147"/>
                    </a:lnTo>
                    <a:lnTo>
                      <a:pt x="50" y="145"/>
                    </a:lnTo>
                    <a:lnTo>
                      <a:pt x="50" y="143"/>
                    </a:lnTo>
                    <a:lnTo>
                      <a:pt x="48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4" y="139"/>
                    </a:lnTo>
                    <a:lnTo>
                      <a:pt x="44" y="137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0" y="135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6" y="133"/>
                    </a:lnTo>
                    <a:lnTo>
                      <a:pt x="34" y="135"/>
                    </a:lnTo>
                    <a:lnTo>
                      <a:pt x="34" y="137"/>
                    </a:lnTo>
                    <a:lnTo>
                      <a:pt x="32" y="137"/>
                    </a:lnTo>
                    <a:lnTo>
                      <a:pt x="30" y="137"/>
                    </a:lnTo>
                    <a:lnTo>
                      <a:pt x="28" y="137"/>
                    </a:lnTo>
                    <a:lnTo>
                      <a:pt x="26" y="137"/>
                    </a:lnTo>
                    <a:lnTo>
                      <a:pt x="24" y="137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0" y="135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4" y="137"/>
                    </a:lnTo>
                    <a:lnTo>
                      <a:pt x="12" y="137"/>
                    </a:lnTo>
                    <a:lnTo>
                      <a:pt x="10" y="135"/>
                    </a:lnTo>
                    <a:lnTo>
                      <a:pt x="8" y="135"/>
                    </a:lnTo>
                    <a:lnTo>
                      <a:pt x="8" y="137"/>
                    </a:lnTo>
                    <a:lnTo>
                      <a:pt x="6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2" y="131"/>
                    </a:lnTo>
                    <a:lnTo>
                      <a:pt x="4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2" y="121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4" y="111"/>
                    </a:lnTo>
                    <a:lnTo>
                      <a:pt x="4" y="109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6" y="97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6" y="93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6" y="83"/>
                    </a:lnTo>
                    <a:lnTo>
                      <a:pt x="18" y="83"/>
                    </a:lnTo>
                    <a:lnTo>
                      <a:pt x="20" y="83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2" y="77"/>
                    </a:lnTo>
                    <a:lnTo>
                      <a:pt x="22" y="75"/>
                    </a:lnTo>
                    <a:lnTo>
                      <a:pt x="22" y="75"/>
                    </a:lnTo>
                    <a:lnTo>
                      <a:pt x="22" y="73"/>
                    </a:lnTo>
                    <a:lnTo>
                      <a:pt x="24" y="73"/>
                    </a:lnTo>
                    <a:lnTo>
                      <a:pt x="24" y="71"/>
                    </a:lnTo>
                    <a:lnTo>
                      <a:pt x="26" y="71"/>
                    </a:lnTo>
                    <a:lnTo>
                      <a:pt x="28" y="73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32" y="69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40" y="69"/>
                    </a:lnTo>
                    <a:lnTo>
                      <a:pt x="42" y="67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40" y="61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0" y="55"/>
                    </a:lnTo>
                    <a:lnTo>
                      <a:pt x="38" y="55"/>
                    </a:lnTo>
                    <a:lnTo>
                      <a:pt x="38" y="53"/>
                    </a:lnTo>
                    <a:lnTo>
                      <a:pt x="38" y="51"/>
                    </a:lnTo>
                    <a:lnTo>
                      <a:pt x="38" y="49"/>
                    </a:lnTo>
                    <a:lnTo>
                      <a:pt x="40" y="49"/>
                    </a:lnTo>
                    <a:lnTo>
                      <a:pt x="42" y="47"/>
                    </a:lnTo>
                    <a:lnTo>
                      <a:pt x="44" y="47"/>
                    </a:lnTo>
                    <a:lnTo>
                      <a:pt x="52" y="45"/>
                    </a:lnTo>
                    <a:lnTo>
                      <a:pt x="70" y="43"/>
                    </a:lnTo>
                    <a:lnTo>
                      <a:pt x="72" y="43"/>
                    </a:lnTo>
                    <a:lnTo>
                      <a:pt x="74" y="41"/>
                    </a:lnTo>
                    <a:lnTo>
                      <a:pt x="74" y="33"/>
                    </a:lnTo>
                    <a:lnTo>
                      <a:pt x="74" y="27"/>
                    </a:lnTo>
                    <a:lnTo>
                      <a:pt x="74" y="27"/>
                    </a:lnTo>
                    <a:lnTo>
                      <a:pt x="72" y="13"/>
                    </a:lnTo>
                    <a:lnTo>
                      <a:pt x="72" y="6"/>
                    </a:lnTo>
                    <a:lnTo>
                      <a:pt x="96" y="6"/>
                    </a:lnTo>
                    <a:lnTo>
                      <a:pt x="114" y="6"/>
                    </a:lnTo>
                    <a:lnTo>
                      <a:pt x="178" y="4"/>
                    </a:lnTo>
                    <a:lnTo>
                      <a:pt x="180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8" y="4"/>
                    </a:lnTo>
                    <a:lnTo>
                      <a:pt x="206" y="4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95" y="2"/>
                    </a:lnTo>
                    <a:lnTo>
                      <a:pt x="309" y="0"/>
                    </a:lnTo>
                    <a:lnTo>
                      <a:pt x="329" y="0"/>
                    </a:lnTo>
                    <a:lnTo>
                      <a:pt x="351" y="0"/>
                    </a:lnTo>
                    <a:lnTo>
                      <a:pt x="353" y="0"/>
                    </a:lnTo>
                    <a:lnTo>
                      <a:pt x="355" y="2"/>
                    </a:lnTo>
                    <a:lnTo>
                      <a:pt x="355" y="4"/>
                    </a:lnTo>
                    <a:lnTo>
                      <a:pt x="355" y="6"/>
                    </a:lnTo>
                    <a:lnTo>
                      <a:pt x="357" y="6"/>
                    </a:lnTo>
                    <a:lnTo>
                      <a:pt x="359" y="8"/>
                    </a:lnTo>
                    <a:lnTo>
                      <a:pt x="357" y="8"/>
                    </a:lnTo>
                    <a:lnTo>
                      <a:pt x="355" y="8"/>
                    </a:lnTo>
                    <a:lnTo>
                      <a:pt x="355" y="10"/>
                    </a:lnTo>
                    <a:lnTo>
                      <a:pt x="355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9" name="Freeform 126">
                <a:extLst>
                  <a:ext uri="{FF2B5EF4-FFF2-40B4-BE49-F238E27FC236}">
                    <a16:creationId xmlns:a16="http://schemas.microsoft.com/office/drawing/2014/main" id="{88F74E62-A5FE-FB41-0D7C-43BD79C0F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1163" y="550863"/>
                <a:ext cx="357188" cy="276225"/>
              </a:xfrm>
              <a:custGeom>
                <a:avLst/>
                <a:gdLst>
                  <a:gd name="T0" fmla="*/ 82 w 225"/>
                  <a:gd name="T1" fmla="*/ 6 h 174"/>
                  <a:gd name="T2" fmla="*/ 91 w 225"/>
                  <a:gd name="T3" fmla="*/ 14 h 174"/>
                  <a:gd name="T4" fmla="*/ 99 w 225"/>
                  <a:gd name="T5" fmla="*/ 16 h 174"/>
                  <a:gd name="T6" fmla="*/ 103 w 225"/>
                  <a:gd name="T7" fmla="*/ 26 h 174"/>
                  <a:gd name="T8" fmla="*/ 113 w 225"/>
                  <a:gd name="T9" fmla="*/ 30 h 174"/>
                  <a:gd name="T10" fmla="*/ 117 w 225"/>
                  <a:gd name="T11" fmla="*/ 36 h 174"/>
                  <a:gd name="T12" fmla="*/ 127 w 225"/>
                  <a:gd name="T13" fmla="*/ 38 h 174"/>
                  <a:gd name="T14" fmla="*/ 135 w 225"/>
                  <a:gd name="T15" fmla="*/ 50 h 174"/>
                  <a:gd name="T16" fmla="*/ 141 w 225"/>
                  <a:gd name="T17" fmla="*/ 56 h 174"/>
                  <a:gd name="T18" fmla="*/ 151 w 225"/>
                  <a:gd name="T19" fmla="*/ 60 h 174"/>
                  <a:gd name="T20" fmla="*/ 165 w 225"/>
                  <a:gd name="T21" fmla="*/ 62 h 174"/>
                  <a:gd name="T22" fmla="*/ 177 w 225"/>
                  <a:gd name="T23" fmla="*/ 64 h 174"/>
                  <a:gd name="T24" fmla="*/ 185 w 225"/>
                  <a:gd name="T25" fmla="*/ 68 h 174"/>
                  <a:gd name="T26" fmla="*/ 187 w 225"/>
                  <a:gd name="T27" fmla="*/ 74 h 174"/>
                  <a:gd name="T28" fmla="*/ 191 w 225"/>
                  <a:gd name="T29" fmla="*/ 78 h 174"/>
                  <a:gd name="T30" fmla="*/ 197 w 225"/>
                  <a:gd name="T31" fmla="*/ 86 h 174"/>
                  <a:gd name="T32" fmla="*/ 207 w 225"/>
                  <a:gd name="T33" fmla="*/ 98 h 174"/>
                  <a:gd name="T34" fmla="*/ 215 w 225"/>
                  <a:gd name="T35" fmla="*/ 106 h 174"/>
                  <a:gd name="T36" fmla="*/ 225 w 225"/>
                  <a:gd name="T37" fmla="*/ 116 h 174"/>
                  <a:gd name="T38" fmla="*/ 217 w 225"/>
                  <a:gd name="T39" fmla="*/ 122 h 174"/>
                  <a:gd name="T40" fmla="*/ 209 w 225"/>
                  <a:gd name="T41" fmla="*/ 130 h 174"/>
                  <a:gd name="T42" fmla="*/ 199 w 225"/>
                  <a:gd name="T43" fmla="*/ 140 h 174"/>
                  <a:gd name="T44" fmla="*/ 193 w 225"/>
                  <a:gd name="T45" fmla="*/ 148 h 174"/>
                  <a:gd name="T46" fmla="*/ 181 w 225"/>
                  <a:gd name="T47" fmla="*/ 160 h 174"/>
                  <a:gd name="T48" fmla="*/ 173 w 225"/>
                  <a:gd name="T49" fmla="*/ 162 h 174"/>
                  <a:gd name="T50" fmla="*/ 161 w 225"/>
                  <a:gd name="T51" fmla="*/ 162 h 174"/>
                  <a:gd name="T52" fmla="*/ 147 w 225"/>
                  <a:gd name="T53" fmla="*/ 164 h 174"/>
                  <a:gd name="T54" fmla="*/ 137 w 225"/>
                  <a:gd name="T55" fmla="*/ 164 h 174"/>
                  <a:gd name="T56" fmla="*/ 127 w 225"/>
                  <a:gd name="T57" fmla="*/ 164 h 174"/>
                  <a:gd name="T58" fmla="*/ 115 w 225"/>
                  <a:gd name="T59" fmla="*/ 166 h 174"/>
                  <a:gd name="T60" fmla="*/ 103 w 225"/>
                  <a:gd name="T61" fmla="*/ 166 h 174"/>
                  <a:gd name="T62" fmla="*/ 91 w 225"/>
                  <a:gd name="T63" fmla="*/ 166 h 174"/>
                  <a:gd name="T64" fmla="*/ 74 w 225"/>
                  <a:gd name="T65" fmla="*/ 168 h 174"/>
                  <a:gd name="T66" fmla="*/ 60 w 225"/>
                  <a:gd name="T67" fmla="*/ 168 h 174"/>
                  <a:gd name="T68" fmla="*/ 46 w 225"/>
                  <a:gd name="T69" fmla="*/ 170 h 174"/>
                  <a:gd name="T70" fmla="*/ 38 w 225"/>
                  <a:gd name="T71" fmla="*/ 174 h 174"/>
                  <a:gd name="T72" fmla="*/ 32 w 225"/>
                  <a:gd name="T73" fmla="*/ 170 h 174"/>
                  <a:gd name="T74" fmla="*/ 22 w 225"/>
                  <a:gd name="T75" fmla="*/ 168 h 174"/>
                  <a:gd name="T76" fmla="*/ 8 w 225"/>
                  <a:gd name="T77" fmla="*/ 164 h 174"/>
                  <a:gd name="T78" fmla="*/ 0 w 225"/>
                  <a:gd name="T79" fmla="*/ 156 h 174"/>
                  <a:gd name="T80" fmla="*/ 6 w 225"/>
                  <a:gd name="T81" fmla="*/ 146 h 174"/>
                  <a:gd name="T82" fmla="*/ 8 w 225"/>
                  <a:gd name="T83" fmla="*/ 132 h 174"/>
                  <a:gd name="T84" fmla="*/ 12 w 225"/>
                  <a:gd name="T85" fmla="*/ 122 h 174"/>
                  <a:gd name="T86" fmla="*/ 22 w 225"/>
                  <a:gd name="T87" fmla="*/ 98 h 174"/>
                  <a:gd name="T88" fmla="*/ 28 w 225"/>
                  <a:gd name="T89" fmla="*/ 88 h 174"/>
                  <a:gd name="T90" fmla="*/ 32 w 225"/>
                  <a:gd name="T91" fmla="*/ 74 h 174"/>
                  <a:gd name="T92" fmla="*/ 36 w 225"/>
                  <a:gd name="T93" fmla="*/ 66 h 174"/>
                  <a:gd name="T94" fmla="*/ 42 w 225"/>
                  <a:gd name="T95" fmla="*/ 54 h 174"/>
                  <a:gd name="T96" fmla="*/ 46 w 225"/>
                  <a:gd name="T97" fmla="*/ 40 h 174"/>
                  <a:gd name="T98" fmla="*/ 54 w 225"/>
                  <a:gd name="T99" fmla="*/ 22 h 174"/>
                  <a:gd name="T100" fmla="*/ 58 w 225"/>
                  <a:gd name="T101" fmla="*/ 10 h 174"/>
                  <a:gd name="T102" fmla="*/ 70 w 225"/>
                  <a:gd name="T103" fmla="*/ 4 h 174"/>
                  <a:gd name="T104" fmla="*/ 74 w 225"/>
                  <a:gd name="T105" fmla="*/ 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174">
                    <a:moveTo>
                      <a:pt x="74" y="6"/>
                    </a:move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8"/>
                    </a:lnTo>
                    <a:lnTo>
                      <a:pt x="87" y="8"/>
                    </a:lnTo>
                    <a:lnTo>
                      <a:pt x="89" y="10"/>
                    </a:lnTo>
                    <a:lnTo>
                      <a:pt x="89" y="12"/>
                    </a:lnTo>
                    <a:lnTo>
                      <a:pt x="91" y="14"/>
                    </a:lnTo>
                    <a:lnTo>
                      <a:pt x="91" y="16"/>
                    </a:lnTo>
                    <a:lnTo>
                      <a:pt x="95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99" y="16"/>
                    </a:lnTo>
                    <a:lnTo>
                      <a:pt x="101" y="16"/>
                    </a:lnTo>
                    <a:lnTo>
                      <a:pt x="101" y="18"/>
                    </a:lnTo>
                    <a:lnTo>
                      <a:pt x="101" y="20"/>
                    </a:lnTo>
                    <a:lnTo>
                      <a:pt x="101" y="22"/>
                    </a:lnTo>
                    <a:lnTo>
                      <a:pt x="103" y="26"/>
                    </a:lnTo>
                    <a:lnTo>
                      <a:pt x="103" y="26"/>
                    </a:lnTo>
                    <a:lnTo>
                      <a:pt x="105" y="26"/>
                    </a:lnTo>
                    <a:lnTo>
                      <a:pt x="111" y="28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7" y="34"/>
                    </a:lnTo>
                    <a:lnTo>
                      <a:pt x="117" y="36"/>
                    </a:lnTo>
                    <a:lnTo>
                      <a:pt x="119" y="36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9" y="40"/>
                    </a:lnTo>
                    <a:lnTo>
                      <a:pt x="129" y="42"/>
                    </a:lnTo>
                    <a:lnTo>
                      <a:pt x="133" y="44"/>
                    </a:lnTo>
                    <a:lnTo>
                      <a:pt x="135" y="48"/>
                    </a:lnTo>
                    <a:lnTo>
                      <a:pt x="135" y="50"/>
                    </a:lnTo>
                    <a:lnTo>
                      <a:pt x="135" y="52"/>
                    </a:lnTo>
                    <a:lnTo>
                      <a:pt x="137" y="52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41" y="56"/>
                    </a:lnTo>
                    <a:lnTo>
                      <a:pt x="145" y="58"/>
                    </a:lnTo>
                    <a:lnTo>
                      <a:pt x="147" y="60"/>
                    </a:lnTo>
                    <a:lnTo>
                      <a:pt x="149" y="60"/>
                    </a:lnTo>
                    <a:lnTo>
                      <a:pt x="151" y="60"/>
                    </a:lnTo>
                    <a:lnTo>
                      <a:pt x="151" y="60"/>
                    </a:lnTo>
                    <a:lnTo>
                      <a:pt x="155" y="60"/>
                    </a:lnTo>
                    <a:lnTo>
                      <a:pt x="157" y="60"/>
                    </a:lnTo>
                    <a:lnTo>
                      <a:pt x="161" y="62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7" y="64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7" y="64"/>
                    </a:lnTo>
                    <a:lnTo>
                      <a:pt x="183" y="64"/>
                    </a:lnTo>
                    <a:lnTo>
                      <a:pt x="185" y="64"/>
                    </a:lnTo>
                    <a:lnTo>
                      <a:pt x="189" y="66"/>
                    </a:lnTo>
                    <a:lnTo>
                      <a:pt x="187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5" y="74"/>
                    </a:lnTo>
                    <a:lnTo>
                      <a:pt x="187" y="74"/>
                    </a:lnTo>
                    <a:lnTo>
                      <a:pt x="191" y="74"/>
                    </a:lnTo>
                    <a:lnTo>
                      <a:pt x="191" y="76"/>
                    </a:lnTo>
                    <a:lnTo>
                      <a:pt x="193" y="76"/>
                    </a:lnTo>
                    <a:lnTo>
                      <a:pt x="193" y="78"/>
                    </a:lnTo>
                    <a:lnTo>
                      <a:pt x="191" y="78"/>
                    </a:lnTo>
                    <a:lnTo>
                      <a:pt x="189" y="82"/>
                    </a:lnTo>
                    <a:lnTo>
                      <a:pt x="189" y="84"/>
                    </a:lnTo>
                    <a:lnTo>
                      <a:pt x="191" y="84"/>
                    </a:lnTo>
                    <a:lnTo>
                      <a:pt x="193" y="84"/>
                    </a:lnTo>
                    <a:lnTo>
                      <a:pt x="197" y="86"/>
                    </a:lnTo>
                    <a:lnTo>
                      <a:pt x="199" y="88"/>
                    </a:lnTo>
                    <a:lnTo>
                      <a:pt x="199" y="90"/>
                    </a:lnTo>
                    <a:lnTo>
                      <a:pt x="201" y="94"/>
                    </a:lnTo>
                    <a:lnTo>
                      <a:pt x="201" y="96"/>
                    </a:lnTo>
                    <a:lnTo>
                      <a:pt x="207" y="98"/>
                    </a:lnTo>
                    <a:lnTo>
                      <a:pt x="211" y="98"/>
                    </a:lnTo>
                    <a:lnTo>
                      <a:pt x="211" y="100"/>
                    </a:lnTo>
                    <a:lnTo>
                      <a:pt x="211" y="102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7" y="108"/>
                    </a:lnTo>
                    <a:lnTo>
                      <a:pt x="219" y="112"/>
                    </a:lnTo>
                    <a:lnTo>
                      <a:pt x="221" y="114"/>
                    </a:lnTo>
                    <a:lnTo>
                      <a:pt x="223" y="116"/>
                    </a:lnTo>
                    <a:lnTo>
                      <a:pt x="225" y="116"/>
                    </a:lnTo>
                    <a:lnTo>
                      <a:pt x="225" y="118"/>
                    </a:lnTo>
                    <a:lnTo>
                      <a:pt x="223" y="118"/>
                    </a:lnTo>
                    <a:lnTo>
                      <a:pt x="221" y="120"/>
                    </a:lnTo>
                    <a:lnTo>
                      <a:pt x="219" y="122"/>
                    </a:lnTo>
                    <a:lnTo>
                      <a:pt x="217" y="122"/>
                    </a:lnTo>
                    <a:lnTo>
                      <a:pt x="215" y="124"/>
                    </a:lnTo>
                    <a:lnTo>
                      <a:pt x="215" y="126"/>
                    </a:lnTo>
                    <a:lnTo>
                      <a:pt x="213" y="126"/>
                    </a:lnTo>
                    <a:lnTo>
                      <a:pt x="211" y="128"/>
                    </a:lnTo>
                    <a:lnTo>
                      <a:pt x="209" y="130"/>
                    </a:lnTo>
                    <a:lnTo>
                      <a:pt x="207" y="132"/>
                    </a:lnTo>
                    <a:lnTo>
                      <a:pt x="205" y="134"/>
                    </a:lnTo>
                    <a:lnTo>
                      <a:pt x="203" y="136"/>
                    </a:lnTo>
                    <a:lnTo>
                      <a:pt x="201" y="138"/>
                    </a:lnTo>
                    <a:lnTo>
                      <a:pt x="199" y="140"/>
                    </a:lnTo>
                    <a:lnTo>
                      <a:pt x="199" y="140"/>
                    </a:lnTo>
                    <a:lnTo>
                      <a:pt x="199" y="142"/>
                    </a:lnTo>
                    <a:lnTo>
                      <a:pt x="197" y="144"/>
                    </a:lnTo>
                    <a:lnTo>
                      <a:pt x="195" y="146"/>
                    </a:lnTo>
                    <a:lnTo>
                      <a:pt x="193" y="148"/>
                    </a:lnTo>
                    <a:lnTo>
                      <a:pt x="191" y="148"/>
                    </a:lnTo>
                    <a:lnTo>
                      <a:pt x="191" y="150"/>
                    </a:lnTo>
                    <a:lnTo>
                      <a:pt x="189" y="152"/>
                    </a:lnTo>
                    <a:lnTo>
                      <a:pt x="187" y="154"/>
                    </a:lnTo>
                    <a:lnTo>
                      <a:pt x="181" y="160"/>
                    </a:lnTo>
                    <a:lnTo>
                      <a:pt x="179" y="160"/>
                    </a:lnTo>
                    <a:lnTo>
                      <a:pt x="179" y="162"/>
                    </a:lnTo>
                    <a:lnTo>
                      <a:pt x="177" y="162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1" y="162"/>
                    </a:lnTo>
                    <a:lnTo>
                      <a:pt x="167" y="162"/>
                    </a:lnTo>
                    <a:lnTo>
                      <a:pt x="165" y="162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59" y="162"/>
                    </a:lnTo>
                    <a:lnTo>
                      <a:pt x="157" y="162"/>
                    </a:lnTo>
                    <a:lnTo>
                      <a:pt x="155" y="164"/>
                    </a:lnTo>
                    <a:lnTo>
                      <a:pt x="149" y="164"/>
                    </a:lnTo>
                    <a:lnTo>
                      <a:pt x="147" y="164"/>
                    </a:lnTo>
                    <a:lnTo>
                      <a:pt x="145" y="164"/>
                    </a:lnTo>
                    <a:lnTo>
                      <a:pt x="143" y="164"/>
                    </a:lnTo>
                    <a:lnTo>
                      <a:pt x="141" y="164"/>
                    </a:lnTo>
                    <a:lnTo>
                      <a:pt x="139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1" y="164"/>
                    </a:lnTo>
                    <a:lnTo>
                      <a:pt x="129" y="164"/>
                    </a:lnTo>
                    <a:lnTo>
                      <a:pt x="127" y="164"/>
                    </a:lnTo>
                    <a:lnTo>
                      <a:pt x="123" y="164"/>
                    </a:lnTo>
                    <a:lnTo>
                      <a:pt x="121" y="164"/>
                    </a:lnTo>
                    <a:lnTo>
                      <a:pt x="119" y="164"/>
                    </a:lnTo>
                    <a:lnTo>
                      <a:pt x="117" y="166"/>
                    </a:lnTo>
                    <a:lnTo>
                      <a:pt x="115" y="166"/>
                    </a:lnTo>
                    <a:lnTo>
                      <a:pt x="111" y="166"/>
                    </a:lnTo>
                    <a:lnTo>
                      <a:pt x="109" y="166"/>
                    </a:lnTo>
                    <a:lnTo>
                      <a:pt x="107" y="166"/>
                    </a:lnTo>
                    <a:lnTo>
                      <a:pt x="103" y="166"/>
                    </a:lnTo>
                    <a:lnTo>
                      <a:pt x="103" y="166"/>
                    </a:lnTo>
                    <a:lnTo>
                      <a:pt x="101" y="166"/>
                    </a:lnTo>
                    <a:lnTo>
                      <a:pt x="99" y="166"/>
                    </a:lnTo>
                    <a:lnTo>
                      <a:pt x="97" y="166"/>
                    </a:lnTo>
                    <a:lnTo>
                      <a:pt x="95" y="166"/>
                    </a:lnTo>
                    <a:lnTo>
                      <a:pt x="91" y="166"/>
                    </a:lnTo>
                    <a:lnTo>
                      <a:pt x="89" y="166"/>
                    </a:lnTo>
                    <a:lnTo>
                      <a:pt x="84" y="166"/>
                    </a:lnTo>
                    <a:lnTo>
                      <a:pt x="78" y="166"/>
                    </a:lnTo>
                    <a:lnTo>
                      <a:pt x="76" y="168"/>
                    </a:lnTo>
                    <a:lnTo>
                      <a:pt x="74" y="168"/>
                    </a:lnTo>
                    <a:lnTo>
                      <a:pt x="72" y="168"/>
                    </a:lnTo>
                    <a:lnTo>
                      <a:pt x="70" y="168"/>
                    </a:lnTo>
                    <a:lnTo>
                      <a:pt x="68" y="168"/>
                    </a:lnTo>
                    <a:lnTo>
                      <a:pt x="62" y="168"/>
                    </a:lnTo>
                    <a:lnTo>
                      <a:pt x="60" y="168"/>
                    </a:lnTo>
                    <a:lnTo>
                      <a:pt x="56" y="168"/>
                    </a:lnTo>
                    <a:lnTo>
                      <a:pt x="54" y="168"/>
                    </a:lnTo>
                    <a:lnTo>
                      <a:pt x="54" y="168"/>
                    </a:lnTo>
                    <a:lnTo>
                      <a:pt x="52" y="170"/>
                    </a:lnTo>
                    <a:lnTo>
                      <a:pt x="46" y="170"/>
                    </a:lnTo>
                    <a:lnTo>
                      <a:pt x="44" y="170"/>
                    </a:lnTo>
                    <a:lnTo>
                      <a:pt x="44" y="172"/>
                    </a:lnTo>
                    <a:lnTo>
                      <a:pt x="42" y="172"/>
                    </a:lnTo>
                    <a:lnTo>
                      <a:pt x="40" y="172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6" y="172"/>
                    </a:lnTo>
                    <a:lnTo>
                      <a:pt x="34" y="172"/>
                    </a:lnTo>
                    <a:lnTo>
                      <a:pt x="32" y="172"/>
                    </a:lnTo>
                    <a:lnTo>
                      <a:pt x="32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6" y="170"/>
                    </a:lnTo>
                    <a:lnTo>
                      <a:pt x="24" y="168"/>
                    </a:lnTo>
                    <a:lnTo>
                      <a:pt x="22" y="168"/>
                    </a:lnTo>
                    <a:lnTo>
                      <a:pt x="18" y="166"/>
                    </a:lnTo>
                    <a:lnTo>
                      <a:pt x="16" y="166"/>
                    </a:lnTo>
                    <a:lnTo>
                      <a:pt x="14" y="166"/>
                    </a:lnTo>
                    <a:lnTo>
                      <a:pt x="10" y="164"/>
                    </a:lnTo>
                    <a:lnTo>
                      <a:pt x="8" y="164"/>
                    </a:lnTo>
                    <a:lnTo>
                      <a:pt x="6" y="162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4"/>
                    </a:lnTo>
                    <a:lnTo>
                      <a:pt x="2" y="152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6" y="146"/>
                    </a:lnTo>
                    <a:lnTo>
                      <a:pt x="6" y="142"/>
                    </a:lnTo>
                    <a:lnTo>
                      <a:pt x="6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10" y="130"/>
                    </a:lnTo>
                    <a:lnTo>
                      <a:pt x="10" y="126"/>
                    </a:lnTo>
                    <a:lnTo>
                      <a:pt x="12" y="124"/>
                    </a:lnTo>
                    <a:lnTo>
                      <a:pt x="12" y="122"/>
                    </a:lnTo>
                    <a:lnTo>
                      <a:pt x="12" y="122"/>
                    </a:lnTo>
                    <a:lnTo>
                      <a:pt x="14" y="118"/>
                    </a:lnTo>
                    <a:lnTo>
                      <a:pt x="18" y="112"/>
                    </a:lnTo>
                    <a:lnTo>
                      <a:pt x="20" y="106"/>
                    </a:lnTo>
                    <a:lnTo>
                      <a:pt x="22" y="100"/>
                    </a:lnTo>
                    <a:lnTo>
                      <a:pt x="22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6" y="92"/>
                    </a:lnTo>
                    <a:lnTo>
                      <a:pt x="26" y="88"/>
                    </a:lnTo>
                    <a:lnTo>
                      <a:pt x="28" y="88"/>
                    </a:lnTo>
                    <a:lnTo>
                      <a:pt x="28" y="84"/>
                    </a:lnTo>
                    <a:lnTo>
                      <a:pt x="30" y="80"/>
                    </a:lnTo>
                    <a:lnTo>
                      <a:pt x="30" y="78"/>
                    </a:lnTo>
                    <a:lnTo>
                      <a:pt x="32" y="76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38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38"/>
                    </a:lnTo>
                    <a:lnTo>
                      <a:pt x="52" y="26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8" y="10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6" y="6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2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0" name="Freeform 129">
                <a:extLst>
                  <a:ext uri="{FF2B5EF4-FFF2-40B4-BE49-F238E27FC236}">
                    <a16:creationId xmlns:a16="http://schemas.microsoft.com/office/drawing/2014/main" id="{9D5C3C26-5FD8-4C4C-7DD2-829C1504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2730500"/>
                <a:ext cx="415925" cy="436563"/>
              </a:xfrm>
              <a:custGeom>
                <a:avLst/>
                <a:gdLst>
                  <a:gd name="T0" fmla="*/ 144 w 262"/>
                  <a:gd name="T1" fmla="*/ 8 h 275"/>
                  <a:gd name="T2" fmla="*/ 134 w 262"/>
                  <a:gd name="T3" fmla="*/ 18 h 275"/>
                  <a:gd name="T4" fmla="*/ 146 w 262"/>
                  <a:gd name="T5" fmla="*/ 22 h 275"/>
                  <a:gd name="T6" fmla="*/ 154 w 262"/>
                  <a:gd name="T7" fmla="*/ 32 h 275"/>
                  <a:gd name="T8" fmla="*/ 164 w 262"/>
                  <a:gd name="T9" fmla="*/ 46 h 275"/>
                  <a:gd name="T10" fmla="*/ 170 w 262"/>
                  <a:gd name="T11" fmla="*/ 34 h 275"/>
                  <a:gd name="T12" fmla="*/ 182 w 262"/>
                  <a:gd name="T13" fmla="*/ 38 h 275"/>
                  <a:gd name="T14" fmla="*/ 188 w 262"/>
                  <a:gd name="T15" fmla="*/ 48 h 275"/>
                  <a:gd name="T16" fmla="*/ 192 w 262"/>
                  <a:gd name="T17" fmla="*/ 58 h 275"/>
                  <a:gd name="T18" fmla="*/ 196 w 262"/>
                  <a:gd name="T19" fmla="*/ 72 h 275"/>
                  <a:gd name="T20" fmla="*/ 206 w 262"/>
                  <a:gd name="T21" fmla="*/ 80 h 275"/>
                  <a:gd name="T22" fmla="*/ 216 w 262"/>
                  <a:gd name="T23" fmla="*/ 82 h 275"/>
                  <a:gd name="T24" fmla="*/ 220 w 262"/>
                  <a:gd name="T25" fmla="*/ 76 h 275"/>
                  <a:gd name="T26" fmla="*/ 228 w 262"/>
                  <a:gd name="T27" fmla="*/ 93 h 275"/>
                  <a:gd name="T28" fmla="*/ 238 w 262"/>
                  <a:gd name="T29" fmla="*/ 93 h 275"/>
                  <a:gd name="T30" fmla="*/ 248 w 262"/>
                  <a:gd name="T31" fmla="*/ 95 h 275"/>
                  <a:gd name="T32" fmla="*/ 258 w 262"/>
                  <a:gd name="T33" fmla="*/ 97 h 275"/>
                  <a:gd name="T34" fmla="*/ 262 w 262"/>
                  <a:gd name="T35" fmla="*/ 107 h 275"/>
                  <a:gd name="T36" fmla="*/ 252 w 262"/>
                  <a:gd name="T37" fmla="*/ 113 h 275"/>
                  <a:gd name="T38" fmla="*/ 244 w 262"/>
                  <a:gd name="T39" fmla="*/ 121 h 275"/>
                  <a:gd name="T40" fmla="*/ 234 w 262"/>
                  <a:gd name="T41" fmla="*/ 123 h 275"/>
                  <a:gd name="T42" fmla="*/ 230 w 262"/>
                  <a:gd name="T43" fmla="*/ 155 h 275"/>
                  <a:gd name="T44" fmla="*/ 214 w 262"/>
                  <a:gd name="T45" fmla="*/ 161 h 275"/>
                  <a:gd name="T46" fmla="*/ 208 w 262"/>
                  <a:gd name="T47" fmla="*/ 185 h 275"/>
                  <a:gd name="T48" fmla="*/ 202 w 262"/>
                  <a:gd name="T49" fmla="*/ 193 h 275"/>
                  <a:gd name="T50" fmla="*/ 194 w 262"/>
                  <a:gd name="T51" fmla="*/ 201 h 275"/>
                  <a:gd name="T52" fmla="*/ 186 w 262"/>
                  <a:gd name="T53" fmla="*/ 207 h 275"/>
                  <a:gd name="T54" fmla="*/ 182 w 262"/>
                  <a:gd name="T55" fmla="*/ 241 h 275"/>
                  <a:gd name="T56" fmla="*/ 132 w 262"/>
                  <a:gd name="T57" fmla="*/ 245 h 275"/>
                  <a:gd name="T58" fmla="*/ 108 w 262"/>
                  <a:gd name="T59" fmla="*/ 257 h 275"/>
                  <a:gd name="T60" fmla="*/ 96 w 262"/>
                  <a:gd name="T61" fmla="*/ 257 h 275"/>
                  <a:gd name="T62" fmla="*/ 86 w 262"/>
                  <a:gd name="T63" fmla="*/ 261 h 275"/>
                  <a:gd name="T64" fmla="*/ 80 w 262"/>
                  <a:gd name="T65" fmla="*/ 271 h 275"/>
                  <a:gd name="T66" fmla="*/ 66 w 262"/>
                  <a:gd name="T67" fmla="*/ 271 h 275"/>
                  <a:gd name="T68" fmla="*/ 56 w 262"/>
                  <a:gd name="T69" fmla="*/ 265 h 275"/>
                  <a:gd name="T70" fmla="*/ 46 w 262"/>
                  <a:gd name="T71" fmla="*/ 265 h 275"/>
                  <a:gd name="T72" fmla="*/ 30 w 262"/>
                  <a:gd name="T73" fmla="*/ 265 h 275"/>
                  <a:gd name="T74" fmla="*/ 18 w 262"/>
                  <a:gd name="T75" fmla="*/ 275 h 275"/>
                  <a:gd name="T76" fmla="*/ 8 w 262"/>
                  <a:gd name="T77" fmla="*/ 273 h 275"/>
                  <a:gd name="T78" fmla="*/ 16 w 262"/>
                  <a:gd name="T79" fmla="*/ 257 h 275"/>
                  <a:gd name="T80" fmla="*/ 20 w 262"/>
                  <a:gd name="T81" fmla="*/ 245 h 275"/>
                  <a:gd name="T82" fmla="*/ 6 w 262"/>
                  <a:gd name="T83" fmla="*/ 227 h 275"/>
                  <a:gd name="T84" fmla="*/ 6 w 262"/>
                  <a:gd name="T85" fmla="*/ 191 h 275"/>
                  <a:gd name="T86" fmla="*/ 6 w 262"/>
                  <a:gd name="T87" fmla="*/ 153 h 275"/>
                  <a:gd name="T88" fmla="*/ 0 w 262"/>
                  <a:gd name="T89" fmla="*/ 141 h 275"/>
                  <a:gd name="T90" fmla="*/ 14 w 262"/>
                  <a:gd name="T91" fmla="*/ 123 h 275"/>
                  <a:gd name="T92" fmla="*/ 6 w 262"/>
                  <a:gd name="T93" fmla="*/ 99 h 275"/>
                  <a:gd name="T94" fmla="*/ 6 w 262"/>
                  <a:gd name="T95" fmla="*/ 80 h 275"/>
                  <a:gd name="T96" fmla="*/ 6 w 262"/>
                  <a:gd name="T97" fmla="*/ 60 h 275"/>
                  <a:gd name="T98" fmla="*/ 8 w 262"/>
                  <a:gd name="T99" fmla="*/ 42 h 275"/>
                  <a:gd name="T100" fmla="*/ 14 w 262"/>
                  <a:gd name="T101" fmla="*/ 30 h 275"/>
                  <a:gd name="T102" fmla="*/ 50 w 262"/>
                  <a:gd name="T103" fmla="*/ 30 h 275"/>
                  <a:gd name="T104" fmla="*/ 80 w 262"/>
                  <a:gd name="T105" fmla="*/ 30 h 275"/>
                  <a:gd name="T106" fmla="*/ 100 w 262"/>
                  <a:gd name="T107" fmla="*/ 20 h 275"/>
                  <a:gd name="T108" fmla="*/ 118 w 262"/>
                  <a:gd name="T109" fmla="*/ 8 h 275"/>
                  <a:gd name="T110" fmla="*/ 128 w 262"/>
                  <a:gd name="T1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2" h="275">
                    <a:moveTo>
                      <a:pt x="130" y="0"/>
                    </a:moveTo>
                    <a:lnTo>
                      <a:pt x="134" y="2"/>
                    </a:lnTo>
                    <a:lnTo>
                      <a:pt x="136" y="2"/>
                    </a:lnTo>
                    <a:lnTo>
                      <a:pt x="138" y="4"/>
                    </a:lnTo>
                    <a:lnTo>
                      <a:pt x="142" y="4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0"/>
                    </a:lnTo>
                    <a:lnTo>
                      <a:pt x="142" y="10"/>
                    </a:lnTo>
                    <a:lnTo>
                      <a:pt x="140" y="12"/>
                    </a:lnTo>
                    <a:lnTo>
                      <a:pt x="138" y="14"/>
                    </a:lnTo>
                    <a:lnTo>
                      <a:pt x="136" y="14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20"/>
                    </a:lnTo>
                    <a:lnTo>
                      <a:pt x="136" y="22"/>
                    </a:lnTo>
                    <a:lnTo>
                      <a:pt x="138" y="24"/>
                    </a:lnTo>
                    <a:lnTo>
                      <a:pt x="140" y="24"/>
                    </a:lnTo>
                    <a:lnTo>
                      <a:pt x="142" y="22"/>
                    </a:lnTo>
                    <a:lnTo>
                      <a:pt x="144" y="22"/>
                    </a:lnTo>
                    <a:lnTo>
                      <a:pt x="146" y="22"/>
                    </a:lnTo>
                    <a:lnTo>
                      <a:pt x="146" y="24"/>
                    </a:lnTo>
                    <a:lnTo>
                      <a:pt x="148" y="26"/>
                    </a:lnTo>
                    <a:lnTo>
                      <a:pt x="150" y="26"/>
                    </a:lnTo>
                    <a:lnTo>
                      <a:pt x="150" y="28"/>
                    </a:lnTo>
                    <a:lnTo>
                      <a:pt x="152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6" y="36"/>
                    </a:lnTo>
                    <a:lnTo>
                      <a:pt x="156" y="38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62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4"/>
                    </a:lnTo>
                    <a:lnTo>
                      <a:pt x="168" y="40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70" y="36"/>
                    </a:lnTo>
                    <a:lnTo>
                      <a:pt x="170" y="34"/>
                    </a:lnTo>
                    <a:lnTo>
                      <a:pt x="174" y="34"/>
                    </a:lnTo>
                    <a:lnTo>
                      <a:pt x="176" y="34"/>
                    </a:lnTo>
                    <a:lnTo>
                      <a:pt x="176" y="36"/>
                    </a:lnTo>
                    <a:lnTo>
                      <a:pt x="178" y="34"/>
                    </a:lnTo>
                    <a:lnTo>
                      <a:pt x="178" y="36"/>
                    </a:lnTo>
                    <a:lnTo>
                      <a:pt x="180" y="38"/>
                    </a:lnTo>
                    <a:lnTo>
                      <a:pt x="182" y="38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6" y="44"/>
                    </a:lnTo>
                    <a:lnTo>
                      <a:pt x="186" y="46"/>
                    </a:lnTo>
                    <a:lnTo>
                      <a:pt x="186" y="46"/>
                    </a:lnTo>
                    <a:lnTo>
                      <a:pt x="186" y="48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0" y="52"/>
                    </a:lnTo>
                    <a:lnTo>
                      <a:pt x="190" y="54"/>
                    </a:lnTo>
                    <a:lnTo>
                      <a:pt x="190" y="56"/>
                    </a:lnTo>
                    <a:lnTo>
                      <a:pt x="192" y="56"/>
                    </a:lnTo>
                    <a:lnTo>
                      <a:pt x="192" y="58"/>
                    </a:lnTo>
                    <a:lnTo>
                      <a:pt x="194" y="58"/>
                    </a:lnTo>
                    <a:lnTo>
                      <a:pt x="194" y="60"/>
                    </a:lnTo>
                    <a:lnTo>
                      <a:pt x="194" y="62"/>
                    </a:lnTo>
                    <a:lnTo>
                      <a:pt x="196" y="66"/>
                    </a:lnTo>
                    <a:lnTo>
                      <a:pt x="196" y="68"/>
                    </a:lnTo>
                    <a:lnTo>
                      <a:pt x="196" y="70"/>
                    </a:lnTo>
                    <a:lnTo>
                      <a:pt x="196" y="72"/>
                    </a:lnTo>
                    <a:lnTo>
                      <a:pt x="198" y="74"/>
                    </a:lnTo>
                    <a:lnTo>
                      <a:pt x="200" y="74"/>
                    </a:lnTo>
                    <a:lnTo>
                      <a:pt x="200" y="76"/>
                    </a:lnTo>
                    <a:lnTo>
                      <a:pt x="202" y="76"/>
                    </a:lnTo>
                    <a:lnTo>
                      <a:pt x="204" y="78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8" y="80"/>
                    </a:lnTo>
                    <a:lnTo>
                      <a:pt x="208" y="82"/>
                    </a:lnTo>
                    <a:lnTo>
                      <a:pt x="210" y="82"/>
                    </a:lnTo>
                    <a:lnTo>
                      <a:pt x="212" y="82"/>
                    </a:lnTo>
                    <a:lnTo>
                      <a:pt x="214" y="80"/>
                    </a:lnTo>
                    <a:lnTo>
                      <a:pt x="214" y="80"/>
                    </a:lnTo>
                    <a:lnTo>
                      <a:pt x="216" y="82"/>
                    </a:lnTo>
                    <a:lnTo>
                      <a:pt x="216" y="84"/>
                    </a:lnTo>
                    <a:lnTo>
                      <a:pt x="218" y="84"/>
                    </a:lnTo>
                    <a:lnTo>
                      <a:pt x="218" y="82"/>
                    </a:lnTo>
                    <a:lnTo>
                      <a:pt x="218" y="80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6"/>
                    </a:lnTo>
                    <a:lnTo>
                      <a:pt x="222" y="76"/>
                    </a:lnTo>
                    <a:lnTo>
                      <a:pt x="224" y="78"/>
                    </a:lnTo>
                    <a:lnTo>
                      <a:pt x="226" y="82"/>
                    </a:lnTo>
                    <a:lnTo>
                      <a:pt x="226" y="84"/>
                    </a:lnTo>
                    <a:lnTo>
                      <a:pt x="226" y="86"/>
                    </a:lnTo>
                    <a:lnTo>
                      <a:pt x="228" y="88"/>
                    </a:lnTo>
                    <a:lnTo>
                      <a:pt x="228" y="93"/>
                    </a:lnTo>
                    <a:lnTo>
                      <a:pt x="230" y="93"/>
                    </a:lnTo>
                    <a:lnTo>
                      <a:pt x="230" y="95"/>
                    </a:lnTo>
                    <a:lnTo>
                      <a:pt x="232" y="95"/>
                    </a:lnTo>
                    <a:lnTo>
                      <a:pt x="234" y="95"/>
                    </a:lnTo>
                    <a:lnTo>
                      <a:pt x="236" y="95"/>
                    </a:lnTo>
                    <a:lnTo>
                      <a:pt x="236" y="93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40" y="95"/>
                    </a:lnTo>
                    <a:lnTo>
                      <a:pt x="242" y="95"/>
                    </a:lnTo>
                    <a:lnTo>
                      <a:pt x="242" y="95"/>
                    </a:lnTo>
                    <a:lnTo>
                      <a:pt x="244" y="97"/>
                    </a:lnTo>
                    <a:lnTo>
                      <a:pt x="246" y="97"/>
                    </a:lnTo>
                    <a:lnTo>
                      <a:pt x="248" y="95"/>
                    </a:lnTo>
                    <a:lnTo>
                      <a:pt x="248" y="95"/>
                    </a:lnTo>
                    <a:lnTo>
                      <a:pt x="250" y="95"/>
                    </a:lnTo>
                    <a:lnTo>
                      <a:pt x="252" y="95"/>
                    </a:lnTo>
                    <a:lnTo>
                      <a:pt x="254" y="95"/>
                    </a:lnTo>
                    <a:lnTo>
                      <a:pt x="254" y="95"/>
                    </a:lnTo>
                    <a:lnTo>
                      <a:pt x="256" y="97"/>
                    </a:lnTo>
                    <a:lnTo>
                      <a:pt x="258" y="97"/>
                    </a:lnTo>
                    <a:lnTo>
                      <a:pt x="260" y="97"/>
                    </a:lnTo>
                    <a:lnTo>
                      <a:pt x="262" y="99"/>
                    </a:lnTo>
                    <a:lnTo>
                      <a:pt x="262" y="101"/>
                    </a:lnTo>
                    <a:lnTo>
                      <a:pt x="262" y="101"/>
                    </a:lnTo>
                    <a:lnTo>
                      <a:pt x="262" y="103"/>
                    </a:lnTo>
                    <a:lnTo>
                      <a:pt x="262" y="105"/>
                    </a:lnTo>
                    <a:lnTo>
                      <a:pt x="262" y="107"/>
                    </a:lnTo>
                    <a:lnTo>
                      <a:pt x="262" y="111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8" y="113"/>
                    </a:lnTo>
                    <a:lnTo>
                      <a:pt x="256" y="113"/>
                    </a:lnTo>
                    <a:lnTo>
                      <a:pt x="254" y="113"/>
                    </a:lnTo>
                    <a:lnTo>
                      <a:pt x="252" y="113"/>
                    </a:lnTo>
                    <a:lnTo>
                      <a:pt x="252" y="115"/>
                    </a:lnTo>
                    <a:lnTo>
                      <a:pt x="250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2" y="123"/>
                    </a:lnTo>
                    <a:lnTo>
                      <a:pt x="240" y="123"/>
                    </a:lnTo>
                    <a:lnTo>
                      <a:pt x="238" y="123"/>
                    </a:lnTo>
                    <a:lnTo>
                      <a:pt x="236" y="123"/>
                    </a:lnTo>
                    <a:lnTo>
                      <a:pt x="234" y="125"/>
                    </a:lnTo>
                    <a:lnTo>
                      <a:pt x="234" y="123"/>
                    </a:lnTo>
                    <a:lnTo>
                      <a:pt x="232" y="123"/>
                    </a:lnTo>
                    <a:lnTo>
                      <a:pt x="230" y="123"/>
                    </a:lnTo>
                    <a:lnTo>
                      <a:pt x="230" y="125"/>
                    </a:lnTo>
                    <a:lnTo>
                      <a:pt x="230" y="129"/>
                    </a:lnTo>
                    <a:lnTo>
                      <a:pt x="230" y="143"/>
                    </a:lnTo>
                    <a:lnTo>
                      <a:pt x="230" y="151"/>
                    </a:lnTo>
                    <a:lnTo>
                      <a:pt x="230" y="155"/>
                    </a:lnTo>
                    <a:lnTo>
                      <a:pt x="228" y="155"/>
                    </a:lnTo>
                    <a:lnTo>
                      <a:pt x="224" y="155"/>
                    </a:lnTo>
                    <a:lnTo>
                      <a:pt x="218" y="155"/>
                    </a:lnTo>
                    <a:lnTo>
                      <a:pt x="214" y="155"/>
                    </a:lnTo>
                    <a:lnTo>
                      <a:pt x="214" y="155"/>
                    </a:lnTo>
                    <a:lnTo>
                      <a:pt x="214" y="157"/>
                    </a:lnTo>
                    <a:lnTo>
                      <a:pt x="214" y="161"/>
                    </a:lnTo>
                    <a:lnTo>
                      <a:pt x="212" y="163"/>
                    </a:lnTo>
                    <a:lnTo>
                      <a:pt x="210" y="171"/>
                    </a:lnTo>
                    <a:lnTo>
                      <a:pt x="208" y="179"/>
                    </a:lnTo>
                    <a:lnTo>
                      <a:pt x="210" y="179"/>
                    </a:lnTo>
                    <a:lnTo>
                      <a:pt x="210" y="181"/>
                    </a:lnTo>
                    <a:lnTo>
                      <a:pt x="210" y="183"/>
                    </a:lnTo>
                    <a:lnTo>
                      <a:pt x="208" y="185"/>
                    </a:lnTo>
                    <a:lnTo>
                      <a:pt x="208" y="187"/>
                    </a:lnTo>
                    <a:lnTo>
                      <a:pt x="206" y="189"/>
                    </a:lnTo>
                    <a:lnTo>
                      <a:pt x="206" y="189"/>
                    </a:lnTo>
                    <a:lnTo>
                      <a:pt x="204" y="189"/>
                    </a:lnTo>
                    <a:lnTo>
                      <a:pt x="204" y="191"/>
                    </a:lnTo>
                    <a:lnTo>
                      <a:pt x="202" y="191"/>
                    </a:lnTo>
                    <a:lnTo>
                      <a:pt x="202" y="193"/>
                    </a:lnTo>
                    <a:lnTo>
                      <a:pt x="200" y="193"/>
                    </a:lnTo>
                    <a:lnTo>
                      <a:pt x="200" y="195"/>
                    </a:lnTo>
                    <a:lnTo>
                      <a:pt x="198" y="195"/>
                    </a:lnTo>
                    <a:lnTo>
                      <a:pt x="198" y="197"/>
                    </a:lnTo>
                    <a:lnTo>
                      <a:pt x="198" y="199"/>
                    </a:lnTo>
                    <a:lnTo>
                      <a:pt x="196" y="199"/>
                    </a:lnTo>
                    <a:lnTo>
                      <a:pt x="194" y="201"/>
                    </a:lnTo>
                    <a:lnTo>
                      <a:pt x="192" y="201"/>
                    </a:lnTo>
                    <a:lnTo>
                      <a:pt x="192" y="203"/>
                    </a:lnTo>
                    <a:lnTo>
                      <a:pt x="190" y="203"/>
                    </a:lnTo>
                    <a:lnTo>
                      <a:pt x="190" y="205"/>
                    </a:lnTo>
                    <a:lnTo>
                      <a:pt x="188" y="205"/>
                    </a:lnTo>
                    <a:lnTo>
                      <a:pt x="186" y="205"/>
                    </a:lnTo>
                    <a:lnTo>
                      <a:pt x="186" y="207"/>
                    </a:lnTo>
                    <a:lnTo>
                      <a:pt x="186" y="215"/>
                    </a:lnTo>
                    <a:lnTo>
                      <a:pt x="186" y="219"/>
                    </a:lnTo>
                    <a:lnTo>
                      <a:pt x="186" y="221"/>
                    </a:lnTo>
                    <a:lnTo>
                      <a:pt x="186" y="229"/>
                    </a:lnTo>
                    <a:lnTo>
                      <a:pt x="186" y="237"/>
                    </a:lnTo>
                    <a:lnTo>
                      <a:pt x="186" y="243"/>
                    </a:lnTo>
                    <a:lnTo>
                      <a:pt x="182" y="241"/>
                    </a:lnTo>
                    <a:lnTo>
                      <a:pt x="172" y="241"/>
                    </a:lnTo>
                    <a:lnTo>
                      <a:pt x="170" y="241"/>
                    </a:lnTo>
                    <a:lnTo>
                      <a:pt x="166" y="241"/>
                    </a:lnTo>
                    <a:lnTo>
                      <a:pt x="164" y="241"/>
                    </a:lnTo>
                    <a:lnTo>
                      <a:pt x="146" y="241"/>
                    </a:lnTo>
                    <a:lnTo>
                      <a:pt x="132" y="241"/>
                    </a:lnTo>
                    <a:lnTo>
                      <a:pt x="132" y="245"/>
                    </a:lnTo>
                    <a:lnTo>
                      <a:pt x="132" y="253"/>
                    </a:lnTo>
                    <a:lnTo>
                      <a:pt x="128" y="253"/>
                    </a:lnTo>
                    <a:lnTo>
                      <a:pt x="124" y="253"/>
                    </a:lnTo>
                    <a:lnTo>
                      <a:pt x="124" y="255"/>
                    </a:lnTo>
                    <a:lnTo>
                      <a:pt x="124" y="257"/>
                    </a:lnTo>
                    <a:lnTo>
                      <a:pt x="112" y="257"/>
                    </a:lnTo>
                    <a:lnTo>
                      <a:pt x="108" y="257"/>
                    </a:lnTo>
                    <a:lnTo>
                      <a:pt x="108" y="253"/>
                    </a:lnTo>
                    <a:lnTo>
                      <a:pt x="108" y="251"/>
                    </a:lnTo>
                    <a:lnTo>
                      <a:pt x="106" y="251"/>
                    </a:lnTo>
                    <a:lnTo>
                      <a:pt x="104" y="251"/>
                    </a:lnTo>
                    <a:lnTo>
                      <a:pt x="102" y="251"/>
                    </a:lnTo>
                    <a:lnTo>
                      <a:pt x="102" y="257"/>
                    </a:lnTo>
                    <a:lnTo>
                      <a:pt x="96" y="257"/>
                    </a:lnTo>
                    <a:lnTo>
                      <a:pt x="96" y="251"/>
                    </a:lnTo>
                    <a:lnTo>
                      <a:pt x="96" y="253"/>
                    </a:lnTo>
                    <a:lnTo>
                      <a:pt x="94" y="253"/>
                    </a:lnTo>
                    <a:lnTo>
                      <a:pt x="90" y="255"/>
                    </a:lnTo>
                    <a:lnTo>
                      <a:pt x="88" y="257"/>
                    </a:lnTo>
                    <a:lnTo>
                      <a:pt x="86" y="259"/>
                    </a:lnTo>
                    <a:lnTo>
                      <a:pt x="86" y="261"/>
                    </a:lnTo>
                    <a:lnTo>
                      <a:pt x="86" y="263"/>
                    </a:lnTo>
                    <a:lnTo>
                      <a:pt x="90" y="263"/>
                    </a:lnTo>
                    <a:lnTo>
                      <a:pt x="90" y="267"/>
                    </a:lnTo>
                    <a:lnTo>
                      <a:pt x="90" y="269"/>
                    </a:lnTo>
                    <a:lnTo>
                      <a:pt x="84" y="269"/>
                    </a:lnTo>
                    <a:lnTo>
                      <a:pt x="82" y="271"/>
                    </a:lnTo>
                    <a:lnTo>
                      <a:pt x="80" y="271"/>
                    </a:lnTo>
                    <a:lnTo>
                      <a:pt x="78" y="271"/>
                    </a:lnTo>
                    <a:lnTo>
                      <a:pt x="74" y="273"/>
                    </a:lnTo>
                    <a:lnTo>
                      <a:pt x="72" y="273"/>
                    </a:lnTo>
                    <a:lnTo>
                      <a:pt x="70" y="273"/>
                    </a:lnTo>
                    <a:lnTo>
                      <a:pt x="68" y="271"/>
                    </a:lnTo>
                    <a:lnTo>
                      <a:pt x="68" y="271"/>
                    </a:lnTo>
                    <a:lnTo>
                      <a:pt x="66" y="271"/>
                    </a:lnTo>
                    <a:lnTo>
                      <a:pt x="66" y="269"/>
                    </a:lnTo>
                    <a:lnTo>
                      <a:pt x="64" y="267"/>
                    </a:lnTo>
                    <a:lnTo>
                      <a:pt x="64" y="265"/>
                    </a:lnTo>
                    <a:lnTo>
                      <a:pt x="62" y="263"/>
                    </a:lnTo>
                    <a:lnTo>
                      <a:pt x="60" y="263"/>
                    </a:lnTo>
                    <a:lnTo>
                      <a:pt x="58" y="263"/>
                    </a:lnTo>
                    <a:lnTo>
                      <a:pt x="56" y="265"/>
                    </a:lnTo>
                    <a:lnTo>
                      <a:pt x="54" y="265"/>
                    </a:lnTo>
                    <a:lnTo>
                      <a:pt x="54" y="267"/>
                    </a:lnTo>
                    <a:lnTo>
                      <a:pt x="52" y="267"/>
                    </a:lnTo>
                    <a:lnTo>
                      <a:pt x="50" y="267"/>
                    </a:lnTo>
                    <a:lnTo>
                      <a:pt x="50" y="265"/>
                    </a:lnTo>
                    <a:lnTo>
                      <a:pt x="50" y="267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2" y="265"/>
                    </a:lnTo>
                    <a:lnTo>
                      <a:pt x="42" y="263"/>
                    </a:lnTo>
                    <a:lnTo>
                      <a:pt x="40" y="263"/>
                    </a:lnTo>
                    <a:lnTo>
                      <a:pt x="38" y="263"/>
                    </a:lnTo>
                    <a:lnTo>
                      <a:pt x="36" y="263"/>
                    </a:lnTo>
                    <a:lnTo>
                      <a:pt x="30" y="265"/>
                    </a:lnTo>
                    <a:lnTo>
                      <a:pt x="30" y="267"/>
                    </a:lnTo>
                    <a:lnTo>
                      <a:pt x="28" y="267"/>
                    </a:lnTo>
                    <a:lnTo>
                      <a:pt x="22" y="269"/>
                    </a:lnTo>
                    <a:lnTo>
                      <a:pt x="22" y="271"/>
                    </a:lnTo>
                    <a:lnTo>
                      <a:pt x="20" y="271"/>
                    </a:lnTo>
                    <a:lnTo>
                      <a:pt x="20" y="273"/>
                    </a:lnTo>
                    <a:lnTo>
                      <a:pt x="18" y="275"/>
                    </a:lnTo>
                    <a:lnTo>
                      <a:pt x="16" y="275"/>
                    </a:lnTo>
                    <a:lnTo>
                      <a:pt x="14" y="275"/>
                    </a:lnTo>
                    <a:lnTo>
                      <a:pt x="12" y="275"/>
                    </a:lnTo>
                    <a:lnTo>
                      <a:pt x="10" y="275"/>
                    </a:lnTo>
                    <a:lnTo>
                      <a:pt x="8" y="275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10" y="273"/>
                    </a:lnTo>
                    <a:lnTo>
                      <a:pt x="10" y="271"/>
                    </a:lnTo>
                    <a:lnTo>
                      <a:pt x="10" y="269"/>
                    </a:lnTo>
                    <a:lnTo>
                      <a:pt x="16" y="265"/>
                    </a:lnTo>
                    <a:lnTo>
                      <a:pt x="16" y="263"/>
                    </a:lnTo>
                    <a:lnTo>
                      <a:pt x="16" y="261"/>
                    </a:lnTo>
                    <a:lnTo>
                      <a:pt x="16" y="257"/>
                    </a:lnTo>
                    <a:lnTo>
                      <a:pt x="16" y="255"/>
                    </a:lnTo>
                    <a:lnTo>
                      <a:pt x="18" y="251"/>
                    </a:lnTo>
                    <a:lnTo>
                      <a:pt x="18" y="249"/>
                    </a:lnTo>
                    <a:lnTo>
                      <a:pt x="18" y="247"/>
                    </a:lnTo>
                    <a:lnTo>
                      <a:pt x="20" y="247"/>
                    </a:lnTo>
                    <a:lnTo>
                      <a:pt x="20" y="245"/>
                    </a:lnTo>
                    <a:lnTo>
                      <a:pt x="20" y="245"/>
                    </a:lnTo>
                    <a:lnTo>
                      <a:pt x="22" y="241"/>
                    </a:lnTo>
                    <a:lnTo>
                      <a:pt x="16" y="241"/>
                    </a:lnTo>
                    <a:lnTo>
                      <a:pt x="14" y="241"/>
                    </a:lnTo>
                    <a:lnTo>
                      <a:pt x="10" y="241"/>
                    </a:lnTo>
                    <a:lnTo>
                      <a:pt x="6" y="241"/>
                    </a:lnTo>
                    <a:lnTo>
                      <a:pt x="6" y="233"/>
                    </a:lnTo>
                    <a:lnTo>
                      <a:pt x="6" y="227"/>
                    </a:lnTo>
                    <a:lnTo>
                      <a:pt x="6" y="225"/>
                    </a:lnTo>
                    <a:lnTo>
                      <a:pt x="6" y="223"/>
                    </a:lnTo>
                    <a:lnTo>
                      <a:pt x="6" y="217"/>
                    </a:lnTo>
                    <a:lnTo>
                      <a:pt x="6" y="215"/>
                    </a:lnTo>
                    <a:lnTo>
                      <a:pt x="6" y="205"/>
                    </a:lnTo>
                    <a:lnTo>
                      <a:pt x="6" y="195"/>
                    </a:lnTo>
                    <a:lnTo>
                      <a:pt x="6" y="191"/>
                    </a:lnTo>
                    <a:lnTo>
                      <a:pt x="6" y="179"/>
                    </a:lnTo>
                    <a:lnTo>
                      <a:pt x="6" y="173"/>
                    </a:lnTo>
                    <a:lnTo>
                      <a:pt x="6" y="163"/>
                    </a:lnTo>
                    <a:lnTo>
                      <a:pt x="6" y="159"/>
                    </a:lnTo>
                    <a:lnTo>
                      <a:pt x="6" y="157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1"/>
                    </a:lnTo>
                    <a:lnTo>
                      <a:pt x="0" y="139"/>
                    </a:lnTo>
                    <a:lnTo>
                      <a:pt x="2" y="139"/>
                    </a:lnTo>
                    <a:lnTo>
                      <a:pt x="2" y="133"/>
                    </a:lnTo>
                    <a:lnTo>
                      <a:pt x="6" y="133"/>
                    </a:lnTo>
                    <a:lnTo>
                      <a:pt x="6" y="129"/>
                    </a:lnTo>
                    <a:lnTo>
                      <a:pt x="6" y="123"/>
                    </a:lnTo>
                    <a:lnTo>
                      <a:pt x="14" y="123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0" y="109"/>
                    </a:lnTo>
                    <a:lnTo>
                      <a:pt x="6" y="109"/>
                    </a:lnTo>
                    <a:lnTo>
                      <a:pt x="6" y="101"/>
                    </a:lnTo>
                    <a:lnTo>
                      <a:pt x="6" y="99"/>
                    </a:lnTo>
                    <a:lnTo>
                      <a:pt x="6" y="97"/>
                    </a:lnTo>
                    <a:lnTo>
                      <a:pt x="6" y="95"/>
                    </a:lnTo>
                    <a:lnTo>
                      <a:pt x="6" y="95"/>
                    </a:lnTo>
                    <a:lnTo>
                      <a:pt x="6" y="93"/>
                    </a:lnTo>
                    <a:lnTo>
                      <a:pt x="6" y="90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6" y="60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30"/>
                    </a:lnTo>
                    <a:lnTo>
                      <a:pt x="6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8" y="30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8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66" y="30"/>
                    </a:lnTo>
                    <a:lnTo>
                      <a:pt x="72" y="30"/>
                    </a:lnTo>
                    <a:lnTo>
                      <a:pt x="76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92" y="24"/>
                    </a:lnTo>
                    <a:lnTo>
                      <a:pt x="94" y="22"/>
                    </a:lnTo>
                    <a:lnTo>
                      <a:pt x="98" y="22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2" y="18"/>
                    </a:lnTo>
                    <a:lnTo>
                      <a:pt x="106" y="16"/>
                    </a:lnTo>
                    <a:lnTo>
                      <a:pt x="108" y="14"/>
                    </a:lnTo>
                    <a:lnTo>
                      <a:pt x="112" y="12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8" y="8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0"/>
                    </a:lnTo>
                    <a:lnTo>
                      <a:pt x="13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1" name="Freeform 138">
                <a:extLst>
                  <a:ext uri="{FF2B5EF4-FFF2-40B4-BE49-F238E27FC236}">
                    <a16:creationId xmlns:a16="http://schemas.microsoft.com/office/drawing/2014/main" id="{9FF36BB4-8A8A-D098-CAAD-A8253CF6B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213" y="177800"/>
                <a:ext cx="400050" cy="249238"/>
              </a:xfrm>
              <a:custGeom>
                <a:avLst/>
                <a:gdLst>
                  <a:gd name="T0" fmla="*/ 252 w 252"/>
                  <a:gd name="T1" fmla="*/ 27 h 157"/>
                  <a:gd name="T2" fmla="*/ 222 w 252"/>
                  <a:gd name="T3" fmla="*/ 41 h 157"/>
                  <a:gd name="T4" fmla="*/ 216 w 252"/>
                  <a:gd name="T5" fmla="*/ 47 h 157"/>
                  <a:gd name="T6" fmla="*/ 218 w 252"/>
                  <a:gd name="T7" fmla="*/ 55 h 157"/>
                  <a:gd name="T8" fmla="*/ 220 w 252"/>
                  <a:gd name="T9" fmla="*/ 59 h 157"/>
                  <a:gd name="T10" fmla="*/ 214 w 252"/>
                  <a:gd name="T11" fmla="*/ 63 h 157"/>
                  <a:gd name="T12" fmla="*/ 206 w 252"/>
                  <a:gd name="T13" fmla="*/ 67 h 157"/>
                  <a:gd name="T14" fmla="*/ 200 w 252"/>
                  <a:gd name="T15" fmla="*/ 69 h 157"/>
                  <a:gd name="T16" fmla="*/ 198 w 252"/>
                  <a:gd name="T17" fmla="*/ 77 h 157"/>
                  <a:gd name="T18" fmla="*/ 190 w 252"/>
                  <a:gd name="T19" fmla="*/ 79 h 157"/>
                  <a:gd name="T20" fmla="*/ 186 w 252"/>
                  <a:gd name="T21" fmla="*/ 85 h 157"/>
                  <a:gd name="T22" fmla="*/ 184 w 252"/>
                  <a:gd name="T23" fmla="*/ 91 h 157"/>
                  <a:gd name="T24" fmla="*/ 182 w 252"/>
                  <a:gd name="T25" fmla="*/ 101 h 157"/>
                  <a:gd name="T26" fmla="*/ 180 w 252"/>
                  <a:gd name="T27" fmla="*/ 111 h 157"/>
                  <a:gd name="T28" fmla="*/ 180 w 252"/>
                  <a:gd name="T29" fmla="*/ 117 h 157"/>
                  <a:gd name="T30" fmla="*/ 182 w 252"/>
                  <a:gd name="T31" fmla="*/ 125 h 157"/>
                  <a:gd name="T32" fmla="*/ 184 w 252"/>
                  <a:gd name="T33" fmla="*/ 131 h 157"/>
                  <a:gd name="T34" fmla="*/ 180 w 252"/>
                  <a:gd name="T35" fmla="*/ 139 h 157"/>
                  <a:gd name="T36" fmla="*/ 174 w 252"/>
                  <a:gd name="T37" fmla="*/ 145 h 157"/>
                  <a:gd name="T38" fmla="*/ 166 w 252"/>
                  <a:gd name="T39" fmla="*/ 149 h 157"/>
                  <a:gd name="T40" fmla="*/ 158 w 252"/>
                  <a:gd name="T41" fmla="*/ 155 h 157"/>
                  <a:gd name="T42" fmla="*/ 150 w 252"/>
                  <a:gd name="T43" fmla="*/ 157 h 157"/>
                  <a:gd name="T44" fmla="*/ 144 w 252"/>
                  <a:gd name="T45" fmla="*/ 153 h 157"/>
                  <a:gd name="T46" fmla="*/ 136 w 252"/>
                  <a:gd name="T47" fmla="*/ 151 h 157"/>
                  <a:gd name="T48" fmla="*/ 128 w 252"/>
                  <a:gd name="T49" fmla="*/ 149 h 157"/>
                  <a:gd name="T50" fmla="*/ 106 w 252"/>
                  <a:gd name="T51" fmla="*/ 155 h 157"/>
                  <a:gd name="T52" fmla="*/ 100 w 252"/>
                  <a:gd name="T53" fmla="*/ 133 h 157"/>
                  <a:gd name="T54" fmla="*/ 94 w 252"/>
                  <a:gd name="T55" fmla="*/ 129 h 157"/>
                  <a:gd name="T56" fmla="*/ 94 w 252"/>
                  <a:gd name="T57" fmla="*/ 119 h 157"/>
                  <a:gd name="T58" fmla="*/ 96 w 252"/>
                  <a:gd name="T59" fmla="*/ 115 h 157"/>
                  <a:gd name="T60" fmla="*/ 90 w 252"/>
                  <a:gd name="T61" fmla="*/ 109 h 157"/>
                  <a:gd name="T62" fmla="*/ 86 w 252"/>
                  <a:gd name="T63" fmla="*/ 103 h 157"/>
                  <a:gd name="T64" fmla="*/ 84 w 252"/>
                  <a:gd name="T65" fmla="*/ 93 h 157"/>
                  <a:gd name="T66" fmla="*/ 86 w 252"/>
                  <a:gd name="T67" fmla="*/ 83 h 157"/>
                  <a:gd name="T68" fmla="*/ 88 w 252"/>
                  <a:gd name="T69" fmla="*/ 73 h 157"/>
                  <a:gd name="T70" fmla="*/ 84 w 252"/>
                  <a:gd name="T71" fmla="*/ 69 h 157"/>
                  <a:gd name="T72" fmla="*/ 78 w 252"/>
                  <a:gd name="T73" fmla="*/ 63 h 157"/>
                  <a:gd name="T74" fmla="*/ 70 w 252"/>
                  <a:gd name="T75" fmla="*/ 67 h 157"/>
                  <a:gd name="T76" fmla="*/ 72 w 252"/>
                  <a:gd name="T77" fmla="*/ 69 h 157"/>
                  <a:gd name="T78" fmla="*/ 58 w 252"/>
                  <a:gd name="T79" fmla="*/ 71 h 157"/>
                  <a:gd name="T80" fmla="*/ 54 w 252"/>
                  <a:gd name="T81" fmla="*/ 67 h 157"/>
                  <a:gd name="T82" fmla="*/ 50 w 252"/>
                  <a:gd name="T83" fmla="*/ 61 h 157"/>
                  <a:gd name="T84" fmla="*/ 30 w 252"/>
                  <a:gd name="T85" fmla="*/ 55 h 157"/>
                  <a:gd name="T86" fmla="*/ 22 w 252"/>
                  <a:gd name="T87" fmla="*/ 53 h 157"/>
                  <a:gd name="T88" fmla="*/ 18 w 252"/>
                  <a:gd name="T89" fmla="*/ 45 h 157"/>
                  <a:gd name="T90" fmla="*/ 18 w 252"/>
                  <a:gd name="T91" fmla="*/ 39 h 157"/>
                  <a:gd name="T92" fmla="*/ 14 w 252"/>
                  <a:gd name="T93" fmla="*/ 31 h 157"/>
                  <a:gd name="T94" fmla="*/ 8 w 252"/>
                  <a:gd name="T95" fmla="*/ 25 h 157"/>
                  <a:gd name="T96" fmla="*/ 2 w 252"/>
                  <a:gd name="T97" fmla="*/ 21 h 157"/>
                  <a:gd name="T98" fmla="*/ 4 w 252"/>
                  <a:gd name="T99" fmla="*/ 11 h 157"/>
                  <a:gd name="T100" fmla="*/ 32 w 252"/>
                  <a:gd name="T101" fmla="*/ 4 h 157"/>
                  <a:gd name="T102" fmla="*/ 86 w 252"/>
                  <a:gd name="T103" fmla="*/ 4 h 157"/>
                  <a:gd name="T104" fmla="*/ 158 w 252"/>
                  <a:gd name="T105" fmla="*/ 4 h 157"/>
                  <a:gd name="T106" fmla="*/ 238 w 252"/>
                  <a:gd name="T107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2" h="157">
                    <a:moveTo>
                      <a:pt x="250" y="0"/>
                    </a:moveTo>
                    <a:lnTo>
                      <a:pt x="250" y="7"/>
                    </a:lnTo>
                    <a:lnTo>
                      <a:pt x="252" y="21"/>
                    </a:lnTo>
                    <a:lnTo>
                      <a:pt x="252" y="21"/>
                    </a:lnTo>
                    <a:lnTo>
                      <a:pt x="252" y="27"/>
                    </a:lnTo>
                    <a:lnTo>
                      <a:pt x="252" y="35"/>
                    </a:lnTo>
                    <a:lnTo>
                      <a:pt x="250" y="37"/>
                    </a:lnTo>
                    <a:lnTo>
                      <a:pt x="248" y="37"/>
                    </a:lnTo>
                    <a:lnTo>
                      <a:pt x="230" y="39"/>
                    </a:lnTo>
                    <a:lnTo>
                      <a:pt x="222" y="41"/>
                    </a:lnTo>
                    <a:lnTo>
                      <a:pt x="220" y="41"/>
                    </a:lnTo>
                    <a:lnTo>
                      <a:pt x="218" y="43"/>
                    </a:lnTo>
                    <a:lnTo>
                      <a:pt x="216" y="43"/>
                    </a:lnTo>
                    <a:lnTo>
                      <a:pt x="216" y="45"/>
                    </a:lnTo>
                    <a:lnTo>
                      <a:pt x="216" y="47"/>
                    </a:lnTo>
                    <a:lnTo>
                      <a:pt x="216" y="49"/>
                    </a:lnTo>
                    <a:lnTo>
                      <a:pt x="218" y="49"/>
                    </a:lnTo>
                    <a:lnTo>
                      <a:pt x="218" y="51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8" y="57"/>
                    </a:lnTo>
                    <a:lnTo>
                      <a:pt x="220" y="57"/>
                    </a:lnTo>
                    <a:lnTo>
                      <a:pt x="222" y="57"/>
                    </a:lnTo>
                    <a:lnTo>
                      <a:pt x="222" y="59"/>
                    </a:lnTo>
                    <a:lnTo>
                      <a:pt x="220" y="59"/>
                    </a:lnTo>
                    <a:lnTo>
                      <a:pt x="220" y="61"/>
                    </a:lnTo>
                    <a:lnTo>
                      <a:pt x="218" y="63"/>
                    </a:lnTo>
                    <a:lnTo>
                      <a:pt x="216" y="63"/>
                    </a:lnTo>
                    <a:lnTo>
                      <a:pt x="216" y="63"/>
                    </a:lnTo>
                    <a:lnTo>
                      <a:pt x="214" y="63"/>
                    </a:lnTo>
                    <a:lnTo>
                      <a:pt x="212" y="63"/>
                    </a:lnTo>
                    <a:lnTo>
                      <a:pt x="210" y="63"/>
                    </a:lnTo>
                    <a:lnTo>
                      <a:pt x="208" y="63"/>
                    </a:lnTo>
                    <a:lnTo>
                      <a:pt x="208" y="65"/>
                    </a:lnTo>
                    <a:lnTo>
                      <a:pt x="206" y="67"/>
                    </a:lnTo>
                    <a:lnTo>
                      <a:pt x="204" y="65"/>
                    </a:lnTo>
                    <a:lnTo>
                      <a:pt x="202" y="65"/>
                    </a:lnTo>
                    <a:lnTo>
                      <a:pt x="202" y="67"/>
                    </a:lnTo>
                    <a:lnTo>
                      <a:pt x="200" y="67"/>
                    </a:lnTo>
                    <a:lnTo>
                      <a:pt x="200" y="69"/>
                    </a:lnTo>
                    <a:lnTo>
                      <a:pt x="200" y="69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0" y="75"/>
                    </a:lnTo>
                    <a:lnTo>
                      <a:pt x="198" y="77"/>
                    </a:lnTo>
                    <a:lnTo>
                      <a:pt x="196" y="77"/>
                    </a:lnTo>
                    <a:lnTo>
                      <a:pt x="194" y="77"/>
                    </a:lnTo>
                    <a:lnTo>
                      <a:pt x="192" y="77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0" y="81"/>
                    </a:lnTo>
                    <a:lnTo>
                      <a:pt x="188" y="81"/>
                    </a:lnTo>
                    <a:lnTo>
                      <a:pt x="188" y="83"/>
                    </a:lnTo>
                    <a:lnTo>
                      <a:pt x="188" y="85"/>
                    </a:lnTo>
                    <a:lnTo>
                      <a:pt x="186" y="85"/>
                    </a:lnTo>
                    <a:lnTo>
                      <a:pt x="186" y="87"/>
                    </a:lnTo>
                    <a:lnTo>
                      <a:pt x="184" y="87"/>
                    </a:lnTo>
                    <a:lnTo>
                      <a:pt x="182" y="89"/>
                    </a:lnTo>
                    <a:lnTo>
                      <a:pt x="184" y="89"/>
                    </a:lnTo>
                    <a:lnTo>
                      <a:pt x="184" y="91"/>
                    </a:lnTo>
                    <a:lnTo>
                      <a:pt x="182" y="93"/>
                    </a:lnTo>
                    <a:lnTo>
                      <a:pt x="182" y="95"/>
                    </a:lnTo>
                    <a:lnTo>
                      <a:pt x="182" y="97"/>
                    </a:lnTo>
                    <a:lnTo>
                      <a:pt x="182" y="99"/>
                    </a:lnTo>
                    <a:lnTo>
                      <a:pt x="182" y="101"/>
                    </a:lnTo>
                    <a:lnTo>
                      <a:pt x="182" y="103"/>
                    </a:lnTo>
                    <a:lnTo>
                      <a:pt x="182" y="105"/>
                    </a:lnTo>
                    <a:lnTo>
                      <a:pt x="180" y="107"/>
                    </a:lnTo>
                    <a:lnTo>
                      <a:pt x="180" y="109"/>
                    </a:lnTo>
                    <a:lnTo>
                      <a:pt x="180" y="111"/>
                    </a:lnTo>
                    <a:lnTo>
                      <a:pt x="178" y="113"/>
                    </a:lnTo>
                    <a:lnTo>
                      <a:pt x="178" y="115"/>
                    </a:lnTo>
                    <a:lnTo>
                      <a:pt x="180" y="115"/>
                    </a:lnTo>
                    <a:lnTo>
                      <a:pt x="178" y="117"/>
                    </a:lnTo>
                    <a:lnTo>
                      <a:pt x="180" y="117"/>
                    </a:lnTo>
                    <a:lnTo>
                      <a:pt x="180" y="117"/>
                    </a:lnTo>
                    <a:lnTo>
                      <a:pt x="180" y="119"/>
                    </a:lnTo>
                    <a:lnTo>
                      <a:pt x="180" y="121"/>
                    </a:lnTo>
                    <a:lnTo>
                      <a:pt x="180" y="123"/>
                    </a:lnTo>
                    <a:lnTo>
                      <a:pt x="182" y="125"/>
                    </a:lnTo>
                    <a:lnTo>
                      <a:pt x="180" y="125"/>
                    </a:lnTo>
                    <a:lnTo>
                      <a:pt x="180" y="127"/>
                    </a:lnTo>
                    <a:lnTo>
                      <a:pt x="182" y="127"/>
                    </a:lnTo>
                    <a:lnTo>
                      <a:pt x="182" y="129"/>
                    </a:lnTo>
                    <a:lnTo>
                      <a:pt x="184" y="131"/>
                    </a:lnTo>
                    <a:lnTo>
                      <a:pt x="184" y="133"/>
                    </a:lnTo>
                    <a:lnTo>
                      <a:pt x="182" y="133"/>
                    </a:lnTo>
                    <a:lnTo>
                      <a:pt x="182" y="135"/>
                    </a:lnTo>
                    <a:lnTo>
                      <a:pt x="182" y="137"/>
                    </a:lnTo>
                    <a:lnTo>
                      <a:pt x="180" y="139"/>
                    </a:lnTo>
                    <a:lnTo>
                      <a:pt x="180" y="141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6" y="145"/>
                    </a:lnTo>
                    <a:lnTo>
                      <a:pt x="174" y="145"/>
                    </a:lnTo>
                    <a:lnTo>
                      <a:pt x="172" y="145"/>
                    </a:lnTo>
                    <a:lnTo>
                      <a:pt x="170" y="145"/>
                    </a:lnTo>
                    <a:lnTo>
                      <a:pt x="168" y="147"/>
                    </a:lnTo>
                    <a:lnTo>
                      <a:pt x="168" y="149"/>
                    </a:lnTo>
                    <a:lnTo>
                      <a:pt x="166" y="149"/>
                    </a:lnTo>
                    <a:lnTo>
                      <a:pt x="164" y="149"/>
                    </a:lnTo>
                    <a:lnTo>
                      <a:pt x="162" y="151"/>
                    </a:lnTo>
                    <a:lnTo>
                      <a:pt x="160" y="151"/>
                    </a:lnTo>
                    <a:lnTo>
                      <a:pt x="160" y="153"/>
                    </a:lnTo>
                    <a:lnTo>
                      <a:pt x="158" y="155"/>
                    </a:lnTo>
                    <a:lnTo>
                      <a:pt x="156" y="155"/>
                    </a:lnTo>
                    <a:lnTo>
                      <a:pt x="154" y="155"/>
                    </a:lnTo>
                    <a:lnTo>
                      <a:pt x="154" y="157"/>
                    </a:lnTo>
                    <a:lnTo>
                      <a:pt x="152" y="157"/>
                    </a:lnTo>
                    <a:lnTo>
                      <a:pt x="150" y="157"/>
                    </a:lnTo>
                    <a:lnTo>
                      <a:pt x="148" y="157"/>
                    </a:lnTo>
                    <a:lnTo>
                      <a:pt x="146" y="157"/>
                    </a:lnTo>
                    <a:lnTo>
                      <a:pt x="146" y="155"/>
                    </a:lnTo>
                    <a:lnTo>
                      <a:pt x="144" y="155"/>
                    </a:lnTo>
                    <a:lnTo>
                      <a:pt x="144" y="153"/>
                    </a:lnTo>
                    <a:lnTo>
                      <a:pt x="142" y="153"/>
                    </a:lnTo>
                    <a:lnTo>
                      <a:pt x="142" y="151"/>
                    </a:lnTo>
                    <a:lnTo>
                      <a:pt x="140" y="151"/>
                    </a:lnTo>
                    <a:lnTo>
                      <a:pt x="138" y="151"/>
                    </a:lnTo>
                    <a:lnTo>
                      <a:pt x="136" y="151"/>
                    </a:lnTo>
                    <a:lnTo>
                      <a:pt x="134" y="151"/>
                    </a:lnTo>
                    <a:lnTo>
                      <a:pt x="132" y="151"/>
                    </a:lnTo>
                    <a:lnTo>
                      <a:pt x="132" y="149"/>
                    </a:lnTo>
                    <a:lnTo>
                      <a:pt x="130" y="149"/>
                    </a:lnTo>
                    <a:lnTo>
                      <a:pt x="128" y="149"/>
                    </a:lnTo>
                    <a:lnTo>
                      <a:pt x="122" y="149"/>
                    </a:lnTo>
                    <a:lnTo>
                      <a:pt x="120" y="151"/>
                    </a:lnTo>
                    <a:lnTo>
                      <a:pt x="118" y="151"/>
                    </a:lnTo>
                    <a:lnTo>
                      <a:pt x="112" y="153"/>
                    </a:lnTo>
                    <a:lnTo>
                      <a:pt x="106" y="155"/>
                    </a:lnTo>
                    <a:lnTo>
                      <a:pt x="104" y="155"/>
                    </a:lnTo>
                    <a:lnTo>
                      <a:pt x="104" y="147"/>
                    </a:lnTo>
                    <a:lnTo>
                      <a:pt x="104" y="135"/>
                    </a:lnTo>
                    <a:lnTo>
                      <a:pt x="102" y="133"/>
                    </a:lnTo>
                    <a:lnTo>
                      <a:pt x="100" y="133"/>
                    </a:lnTo>
                    <a:lnTo>
                      <a:pt x="100" y="131"/>
                    </a:lnTo>
                    <a:lnTo>
                      <a:pt x="98" y="131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3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6" y="119"/>
                    </a:lnTo>
                    <a:lnTo>
                      <a:pt x="96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6" y="115"/>
                    </a:lnTo>
                    <a:lnTo>
                      <a:pt x="94" y="115"/>
                    </a:lnTo>
                    <a:lnTo>
                      <a:pt x="94" y="113"/>
                    </a:lnTo>
                    <a:lnTo>
                      <a:pt x="92" y="113"/>
                    </a:lnTo>
                    <a:lnTo>
                      <a:pt x="92" y="111"/>
                    </a:lnTo>
                    <a:lnTo>
                      <a:pt x="90" y="109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8" y="105"/>
                    </a:lnTo>
                    <a:lnTo>
                      <a:pt x="86" y="105"/>
                    </a:lnTo>
                    <a:lnTo>
                      <a:pt x="86" y="103"/>
                    </a:lnTo>
                    <a:lnTo>
                      <a:pt x="86" y="101"/>
                    </a:lnTo>
                    <a:lnTo>
                      <a:pt x="86" y="99"/>
                    </a:lnTo>
                    <a:lnTo>
                      <a:pt x="84" y="97"/>
                    </a:lnTo>
                    <a:lnTo>
                      <a:pt x="84" y="95"/>
                    </a:lnTo>
                    <a:lnTo>
                      <a:pt x="84" y="93"/>
                    </a:lnTo>
                    <a:lnTo>
                      <a:pt x="84" y="91"/>
                    </a:lnTo>
                    <a:lnTo>
                      <a:pt x="84" y="89"/>
                    </a:lnTo>
                    <a:lnTo>
                      <a:pt x="86" y="87"/>
                    </a:lnTo>
                    <a:lnTo>
                      <a:pt x="86" y="85"/>
                    </a:lnTo>
                    <a:lnTo>
                      <a:pt x="86" y="83"/>
                    </a:lnTo>
                    <a:lnTo>
                      <a:pt x="86" y="81"/>
                    </a:lnTo>
                    <a:lnTo>
                      <a:pt x="88" y="79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1"/>
                    </a:lnTo>
                    <a:lnTo>
                      <a:pt x="86" y="71"/>
                    </a:lnTo>
                    <a:lnTo>
                      <a:pt x="86" y="69"/>
                    </a:lnTo>
                    <a:lnTo>
                      <a:pt x="86" y="69"/>
                    </a:lnTo>
                    <a:lnTo>
                      <a:pt x="84" y="69"/>
                    </a:lnTo>
                    <a:lnTo>
                      <a:pt x="84" y="67"/>
                    </a:lnTo>
                    <a:lnTo>
                      <a:pt x="82" y="65"/>
                    </a:lnTo>
                    <a:lnTo>
                      <a:pt x="80" y="65"/>
                    </a:lnTo>
                    <a:lnTo>
                      <a:pt x="80" y="63"/>
                    </a:lnTo>
                    <a:lnTo>
                      <a:pt x="78" y="63"/>
                    </a:lnTo>
                    <a:lnTo>
                      <a:pt x="76" y="63"/>
                    </a:lnTo>
                    <a:lnTo>
                      <a:pt x="74" y="65"/>
                    </a:lnTo>
                    <a:lnTo>
                      <a:pt x="72" y="65"/>
                    </a:lnTo>
                    <a:lnTo>
                      <a:pt x="72" y="65"/>
                    </a:lnTo>
                    <a:lnTo>
                      <a:pt x="70" y="67"/>
                    </a:lnTo>
                    <a:lnTo>
                      <a:pt x="68" y="67"/>
                    </a:lnTo>
                    <a:lnTo>
                      <a:pt x="68" y="65"/>
                    </a:lnTo>
                    <a:lnTo>
                      <a:pt x="68" y="67"/>
                    </a:lnTo>
                    <a:lnTo>
                      <a:pt x="72" y="67"/>
                    </a:lnTo>
                    <a:lnTo>
                      <a:pt x="72" y="69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64" y="71"/>
                    </a:lnTo>
                    <a:lnTo>
                      <a:pt x="60" y="71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69"/>
                    </a:lnTo>
                    <a:lnTo>
                      <a:pt x="54" y="69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50" y="63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6" y="61"/>
                    </a:lnTo>
                    <a:lnTo>
                      <a:pt x="44" y="59"/>
                    </a:lnTo>
                    <a:lnTo>
                      <a:pt x="40" y="59"/>
                    </a:lnTo>
                    <a:lnTo>
                      <a:pt x="30" y="55"/>
                    </a:lnTo>
                    <a:lnTo>
                      <a:pt x="28" y="55"/>
                    </a:lnTo>
                    <a:lnTo>
                      <a:pt x="26" y="55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22" y="53"/>
                    </a:lnTo>
                    <a:lnTo>
                      <a:pt x="20" y="51"/>
                    </a:lnTo>
                    <a:lnTo>
                      <a:pt x="18" y="51"/>
                    </a:lnTo>
                    <a:lnTo>
                      <a:pt x="18" y="49"/>
                    </a:lnTo>
                    <a:lnTo>
                      <a:pt x="20" y="47"/>
                    </a:lnTo>
                    <a:lnTo>
                      <a:pt x="18" y="45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6" y="37"/>
                    </a:lnTo>
                    <a:lnTo>
                      <a:pt x="14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32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96" y="4"/>
                    </a:lnTo>
                    <a:lnTo>
                      <a:pt x="116" y="4"/>
                    </a:lnTo>
                    <a:lnTo>
                      <a:pt x="120" y="4"/>
                    </a:lnTo>
                    <a:lnTo>
                      <a:pt x="134" y="4"/>
                    </a:lnTo>
                    <a:lnTo>
                      <a:pt x="158" y="4"/>
                    </a:lnTo>
                    <a:lnTo>
                      <a:pt x="162" y="4"/>
                    </a:lnTo>
                    <a:lnTo>
                      <a:pt x="206" y="4"/>
                    </a:lnTo>
                    <a:lnTo>
                      <a:pt x="206" y="0"/>
                    </a:lnTo>
                    <a:lnTo>
                      <a:pt x="210" y="0"/>
                    </a:lnTo>
                    <a:lnTo>
                      <a:pt x="238" y="0"/>
                    </a:lnTo>
                    <a:lnTo>
                      <a:pt x="246" y="0"/>
                    </a:lnTo>
                    <a:lnTo>
                      <a:pt x="250" y="0"/>
                    </a:lnTo>
                    <a:lnTo>
                      <a:pt x="2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2" name="Freeform 142">
                <a:extLst>
                  <a:ext uri="{FF2B5EF4-FFF2-40B4-BE49-F238E27FC236}">
                    <a16:creationId xmlns:a16="http://schemas.microsoft.com/office/drawing/2014/main" id="{F1381A57-D1FF-BA4E-78E6-FCF4F87AD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763" y="2714625"/>
                <a:ext cx="385763" cy="531813"/>
              </a:xfrm>
              <a:custGeom>
                <a:avLst/>
                <a:gdLst>
                  <a:gd name="T0" fmla="*/ 166 w 243"/>
                  <a:gd name="T1" fmla="*/ 80 h 335"/>
                  <a:gd name="T2" fmla="*/ 174 w 243"/>
                  <a:gd name="T3" fmla="*/ 98 h 335"/>
                  <a:gd name="T4" fmla="*/ 180 w 243"/>
                  <a:gd name="T5" fmla="*/ 109 h 335"/>
                  <a:gd name="T6" fmla="*/ 187 w 243"/>
                  <a:gd name="T7" fmla="*/ 121 h 335"/>
                  <a:gd name="T8" fmla="*/ 195 w 243"/>
                  <a:gd name="T9" fmla="*/ 137 h 335"/>
                  <a:gd name="T10" fmla="*/ 201 w 243"/>
                  <a:gd name="T11" fmla="*/ 153 h 335"/>
                  <a:gd name="T12" fmla="*/ 207 w 243"/>
                  <a:gd name="T13" fmla="*/ 167 h 335"/>
                  <a:gd name="T14" fmla="*/ 219 w 243"/>
                  <a:gd name="T15" fmla="*/ 189 h 335"/>
                  <a:gd name="T16" fmla="*/ 229 w 243"/>
                  <a:gd name="T17" fmla="*/ 209 h 335"/>
                  <a:gd name="T18" fmla="*/ 235 w 243"/>
                  <a:gd name="T19" fmla="*/ 223 h 335"/>
                  <a:gd name="T20" fmla="*/ 243 w 243"/>
                  <a:gd name="T21" fmla="*/ 235 h 335"/>
                  <a:gd name="T22" fmla="*/ 231 w 243"/>
                  <a:gd name="T23" fmla="*/ 245 h 335"/>
                  <a:gd name="T24" fmla="*/ 209 w 243"/>
                  <a:gd name="T25" fmla="*/ 255 h 335"/>
                  <a:gd name="T26" fmla="*/ 197 w 243"/>
                  <a:gd name="T27" fmla="*/ 263 h 335"/>
                  <a:gd name="T28" fmla="*/ 176 w 243"/>
                  <a:gd name="T29" fmla="*/ 273 h 335"/>
                  <a:gd name="T30" fmla="*/ 160 w 243"/>
                  <a:gd name="T31" fmla="*/ 283 h 335"/>
                  <a:gd name="T32" fmla="*/ 140 w 243"/>
                  <a:gd name="T33" fmla="*/ 295 h 335"/>
                  <a:gd name="T34" fmla="*/ 124 w 243"/>
                  <a:gd name="T35" fmla="*/ 297 h 335"/>
                  <a:gd name="T36" fmla="*/ 108 w 243"/>
                  <a:gd name="T37" fmla="*/ 313 h 335"/>
                  <a:gd name="T38" fmla="*/ 88 w 243"/>
                  <a:gd name="T39" fmla="*/ 325 h 335"/>
                  <a:gd name="T40" fmla="*/ 72 w 243"/>
                  <a:gd name="T41" fmla="*/ 335 h 335"/>
                  <a:gd name="T42" fmla="*/ 72 w 243"/>
                  <a:gd name="T43" fmla="*/ 329 h 335"/>
                  <a:gd name="T44" fmla="*/ 70 w 243"/>
                  <a:gd name="T45" fmla="*/ 321 h 335"/>
                  <a:gd name="T46" fmla="*/ 72 w 243"/>
                  <a:gd name="T47" fmla="*/ 313 h 335"/>
                  <a:gd name="T48" fmla="*/ 74 w 243"/>
                  <a:gd name="T49" fmla="*/ 309 h 335"/>
                  <a:gd name="T50" fmla="*/ 60 w 243"/>
                  <a:gd name="T51" fmla="*/ 301 h 335"/>
                  <a:gd name="T52" fmla="*/ 54 w 243"/>
                  <a:gd name="T53" fmla="*/ 291 h 335"/>
                  <a:gd name="T54" fmla="*/ 48 w 243"/>
                  <a:gd name="T55" fmla="*/ 283 h 335"/>
                  <a:gd name="T56" fmla="*/ 46 w 243"/>
                  <a:gd name="T57" fmla="*/ 279 h 335"/>
                  <a:gd name="T58" fmla="*/ 46 w 243"/>
                  <a:gd name="T59" fmla="*/ 267 h 335"/>
                  <a:gd name="T60" fmla="*/ 46 w 243"/>
                  <a:gd name="T61" fmla="*/ 259 h 335"/>
                  <a:gd name="T62" fmla="*/ 40 w 243"/>
                  <a:gd name="T63" fmla="*/ 247 h 335"/>
                  <a:gd name="T64" fmla="*/ 46 w 243"/>
                  <a:gd name="T65" fmla="*/ 243 h 335"/>
                  <a:gd name="T66" fmla="*/ 44 w 243"/>
                  <a:gd name="T67" fmla="*/ 231 h 335"/>
                  <a:gd name="T68" fmla="*/ 44 w 243"/>
                  <a:gd name="T69" fmla="*/ 221 h 335"/>
                  <a:gd name="T70" fmla="*/ 42 w 243"/>
                  <a:gd name="T71" fmla="*/ 211 h 335"/>
                  <a:gd name="T72" fmla="*/ 40 w 243"/>
                  <a:gd name="T73" fmla="*/ 199 h 335"/>
                  <a:gd name="T74" fmla="*/ 34 w 243"/>
                  <a:gd name="T75" fmla="*/ 191 h 335"/>
                  <a:gd name="T76" fmla="*/ 34 w 243"/>
                  <a:gd name="T77" fmla="*/ 185 h 335"/>
                  <a:gd name="T78" fmla="*/ 24 w 243"/>
                  <a:gd name="T79" fmla="*/ 179 h 335"/>
                  <a:gd name="T80" fmla="*/ 14 w 243"/>
                  <a:gd name="T81" fmla="*/ 179 h 335"/>
                  <a:gd name="T82" fmla="*/ 6 w 243"/>
                  <a:gd name="T83" fmla="*/ 175 h 335"/>
                  <a:gd name="T84" fmla="*/ 4 w 243"/>
                  <a:gd name="T85" fmla="*/ 165 h 335"/>
                  <a:gd name="T86" fmla="*/ 0 w 243"/>
                  <a:gd name="T87" fmla="*/ 153 h 335"/>
                  <a:gd name="T88" fmla="*/ 4 w 243"/>
                  <a:gd name="T89" fmla="*/ 147 h 335"/>
                  <a:gd name="T90" fmla="*/ 4 w 243"/>
                  <a:gd name="T91" fmla="*/ 137 h 335"/>
                  <a:gd name="T92" fmla="*/ 6 w 243"/>
                  <a:gd name="T93" fmla="*/ 127 h 335"/>
                  <a:gd name="T94" fmla="*/ 10 w 243"/>
                  <a:gd name="T95" fmla="*/ 119 h 335"/>
                  <a:gd name="T96" fmla="*/ 24 w 243"/>
                  <a:gd name="T97" fmla="*/ 117 h 335"/>
                  <a:gd name="T98" fmla="*/ 36 w 243"/>
                  <a:gd name="T99" fmla="*/ 105 h 335"/>
                  <a:gd name="T100" fmla="*/ 46 w 243"/>
                  <a:gd name="T101" fmla="*/ 96 h 335"/>
                  <a:gd name="T102" fmla="*/ 66 w 243"/>
                  <a:gd name="T103" fmla="*/ 74 h 335"/>
                  <a:gd name="T104" fmla="*/ 72 w 243"/>
                  <a:gd name="T105" fmla="*/ 68 h 335"/>
                  <a:gd name="T106" fmla="*/ 74 w 243"/>
                  <a:gd name="T107" fmla="*/ 58 h 335"/>
                  <a:gd name="T108" fmla="*/ 68 w 243"/>
                  <a:gd name="T109" fmla="*/ 48 h 335"/>
                  <a:gd name="T110" fmla="*/ 68 w 243"/>
                  <a:gd name="T111" fmla="*/ 36 h 335"/>
                  <a:gd name="T112" fmla="*/ 84 w 243"/>
                  <a:gd name="T113" fmla="*/ 26 h 335"/>
                  <a:gd name="T114" fmla="*/ 102 w 243"/>
                  <a:gd name="T115" fmla="*/ 16 h 335"/>
                  <a:gd name="T116" fmla="*/ 120 w 243"/>
                  <a:gd name="T117" fmla="*/ 4 h 335"/>
                  <a:gd name="T118" fmla="*/ 130 w 243"/>
                  <a:gd name="T119" fmla="*/ 6 h 335"/>
                  <a:gd name="T120" fmla="*/ 140 w 243"/>
                  <a:gd name="T121" fmla="*/ 22 h 335"/>
                  <a:gd name="T122" fmla="*/ 150 w 243"/>
                  <a:gd name="T123" fmla="*/ 44 h 335"/>
                  <a:gd name="T124" fmla="*/ 158 w 243"/>
                  <a:gd name="T125" fmla="*/ 6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3" h="335">
                    <a:moveTo>
                      <a:pt x="160" y="66"/>
                    </a:moveTo>
                    <a:lnTo>
                      <a:pt x="160" y="68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2" y="72"/>
                    </a:lnTo>
                    <a:lnTo>
                      <a:pt x="164" y="76"/>
                    </a:lnTo>
                    <a:lnTo>
                      <a:pt x="166" y="80"/>
                    </a:lnTo>
                    <a:lnTo>
                      <a:pt x="168" y="84"/>
                    </a:lnTo>
                    <a:lnTo>
                      <a:pt x="168" y="86"/>
                    </a:lnTo>
                    <a:lnTo>
                      <a:pt x="170" y="88"/>
                    </a:lnTo>
                    <a:lnTo>
                      <a:pt x="172" y="90"/>
                    </a:lnTo>
                    <a:lnTo>
                      <a:pt x="172" y="92"/>
                    </a:lnTo>
                    <a:lnTo>
                      <a:pt x="174" y="96"/>
                    </a:lnTo>
                    <a:lnTo>
                      <a:pt x="174" y="98"/>
                    </a:lnTo>
                    <a:lnTo>
                      <a:pt x="176" y="98"/>
                    </a:lnTo>
                    <a:lnTo>
                      <a:pt x="176" y="100"/>
                    </a:lnTo>
                    <a:lnTo>
                      <a:pt x="176" y="103"/>
                    </a:lnTo>
                    <a:lnTo>
                      <a:pt x="178" y="105"/>
                    </a:lnTo>
                    <a:lnTo>
                      <a:pt x="178" y="105"/>
                    </a:lnTo>
                    <a:lnTo>
                      <a:pt x="180" y="107"/>
                    </a:lnTo>
                    <a:lnTo>
                      <a:pt x="180" y="109"/>
                    </a:lnTo>
                    <a:lnTo>
                      <a:pt x="183" y="111"/>
                    </a:lnTo>
                    <a:lnTo>
                      <a:pt x="183" y="113"/>
                    </a:lnTo>
                    <a:lnTo>
                      <a:pt x="183" y="115"/>
                    </a:lnTo>
                    <a:lnTo>
                      <a:pt x="185" y="115"/>
                    </a:lnTo>
                    <a:lnTo>
                      <a:pt x="185" y="117"/>
                    </a:lnTo>
                    <a:lnTo>
                      <a:pt x="187" y="119"/>
                    </a:lnTo>
                    <a:lnTo>
                      <a:pt x="187" y="121"/>
                    </a:lnTo>
                    <a:lnTo>
                      <a:pt x="187" y="123"/>
                    </a:lnTo>
                    <a:lnTo>
                      <a:pt x="189" y="125"/>
                    </a:lnTo>
                    <a:lnTo>
                      <a:pt x="191" y="127"/>
                    </a:lnTo>
                    <a:lnTo>
                      <a:pt x="191" y="129"/>
                    </a:lnTo>
                    <a:lnTo>
                      <a:pt x="191" y="131"/>
                    </a:lnTo>
                    <a:lnTo>
                      <a:pt x="193" y="133"/>
                    </a:lnTo>
                    <a:lnTo>
                      <a:pt x="195" y="137"/>
                    </a:lnTo>
                    <a:lnTo>
                      <a:pt x="195" y="139"/>
                    </a:lnTo>
                    <a:lnTo>
                      <a:pt x="197" y="141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199" y="147"/>
                    </a:lnTo>
                    <a:lnTo>
                      <a:pt x="199" y="151"/>
                    </a:lnTo>
                    <a:lnTo>
                      <a:pt x="201" y="153"/>
                    </a:lnTo>
                    <a:lnTo>
                      <a:pt x="201" y="153"/>
                    </a:lnTo>
                    <a:lnTo>
                      <a:pt x="203" y="157"/>
                    </a:lnTo>
                    <a:lnTo>
                      <a:pt x="205" y="159"/>
                    </a:lnTo>
                    <a:lnTo>
                      <a:pt x="205" y="161"/>
                    </a:lnTo>
                    <a:lnTo>
                      <a:pt x="207" y="163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11" y="171"/>
                    </a:lnTo>
                    <a:lnTo>
                      <a:pt x="211" y="173"/>
                    </a:lnTo>
                    <a:lnTo>
                      <a:pt x="213" y="177"/>
                    </a:lnTo>
                    <a:lnTo>
                      <a:pt x="213" y="179"/>
                    </a:lnTo>
                    <a:lnTo>
                      <a:pt x="217" y="185"/>
                    </a:lnTo>
                    <a:lnTo>
                      <a:pt x="217" y="187"/>
                    </a:lnTo>
                    <a:lnTo>
                      <a:pt x="219" y="189"/>
                    </a:lnTo>
                    <a:lnTo>
                      <a:pt x="219" y="191"/>
                    </a:lnTo>
                    <a:lnTo>
                      <a:pt x="221" y="195"/>
                    </a:lnTo>
                    <a:lnTo>
                      <a:pt x="223" y="199"/>
                    </a:lnTo>
                    <a:lnTo>
                      <a:pt x="225" y="199"/>
                    </a:lnTo>
                    <a:lnTo>
                      <a:pt x="225" y="203"/>
                    </a:lnTo>
                    <a:lnTo>
                      <a:pt x="227" y="205"/>
                    </a:lnTo>
                    <a:lnTo>
                      <a:pt x="229" y="209"/>
                    </a:lnTo>
                    <a:lnTo>
                      <a:pt x="231" y="213"/>
                    </a:lnTo>
                    <a:lnTo>
                      <a:pt x="231" y="215"/>
                    </a:lnTo>
                    <a:lnTo>
                      <a:pt x="233" y="217"/>
                    </a:lnTo>
                    <a:lnTo>
                      <a:pt x="233" y="219"/>
                    </a:lnTo>
                    <a:lnTo>
                      <a:pt x="235" y="219"/>
                    </a:lnTo>
                    <a:lnTo>
                      <a:pt x="235" y="221"/>
                    </a:lnTo>
                    <a:lnTo>
                      <a:pt x="235" y="223"/>
                    </a:lnTo>
                    <a:lnTo>
                      <a:pt x="237" y="223"/>
                    </a:lnTo>
                    <a:lnTo>
                      <a:pt x="237" y="225"/>
                    </a:lnTo>
                    <a:lnTo>
                      <a:pt x="239" y="227"/>
                    </a:lnTo>
                    <a:lnTo>
                      <a:pt x="239" y="229"/>
                    </a:lnTo>
                    <a:lnTo>
                      <a:pt x="241" y="231"/>
                    </a:lnTo>
                    <a:lnTo>
                      <a:pt x="241" y="233"/>
                    </a:lnTo>
                    <a:lnTo>
                      <a:pt x="243" y="235"/>
                    </a:lnTo>
                    <a:lnTo>
                      <a:pt x="243" y="237"/>
                    </a:lnTo>
                    <a:lnTo>
                      <a:pt x="241" y="239"/>
                    </a:lnTo>
                    <a:lnTo>
                      <a:pt x="239" y="239"/>
                    </a:lnTo>
                    <a:lnTo>
                      <a:pt x="239" y="241"/>
                    </a:lnTo>
                    <a:lnTo>
                      <a:pt x="235" y="243"/>
                    </a:lnTo>
                    <a:lnTo>
                      <a:pt x="233" y="243"/>
                    </a:lnTo>
                    <a:lnTo>
                      <a:pt x="231" y="245"/>
                    </a:lnTo>
                    <a:lnTo>
                      <a:pt x="229" y="245"/>
                    </a:lnTo>
                    <a:lnTo>
                      <a:pt x="227" y="247"/>
                    </a:lnTo>
                    <a:lnTo>
                      <a:pt x="223" y="247"/>
                    </a:lnTo>
                    <a:lnTo>
                      <a:pt x="219" y="249"/>
                    </a:lnTo>
                    <a:lnTo>
                      <a:pt x="217" y="251"/>
                    </a:lnTo>
                    <a:lnTo>
                      <a:pt x="215" y="251"/>
                    </a:lnTo>
                    <a:lnTo>
                      <a:pt x="209" y="255"/>
                    </a:lnTo>
                    <a:lnTo>
                      <a:pt x="207" y="255"/>
                    </a:lnTo>
                    <a:lnTo>
                      <a:pt x="205" y="257"/>
                    </a:lnTo>
                    <a:lnTo>
                      <a:pt x="203" y="257"/>
                    </a:lnTo>
                    <a:lnTo>
                      <a:pt x="203" y="259"/>
                    </a:lnTo>
                    <a:lnTo>
                      <a:pt x="199" y="259"/>
                    </a:lnTo>
                    <a:lnTo>
                      <a:pt x="199" y="261"/>
                    </a:lnTo>
                    <a:lnTo>
                      <a:pt x="197" y="263"/>
                    </a:lnTo>
                    <a:lnTo>
                      <a:pt x="195" y="263"/>
                    </a:lnTo>
                    <a:lnTo>
                      <a:pt x="191" y="265"/>
                    </a:lnTo>
                    <a:lnTo>
                      <a:pt x="189" y="267"/>
                    </a:lnTo>
                    <a:lnTo>
                      <a:pt x="187" y="267"/>
                    </a:lnTo>
                    <a:lnTo>
                      <a:pt x="187" y="269"/>
                    </a:lnTo>
                    <a:lnTo>
                      <a:pt x="183" y="271"/>
                    </a:lnTo>
                    <a:lnTo>
                      <a:pt x="176" y="273"/>
                    </a:lnTo>
                    <a:lnTo>
                      <a:pt x="174" y="275"/>
                    </a:lnTo>
                    <a:lnTo>
                      <a:pt x="172" y="277"/>
                    </a:lnTo>
                    <a:lnTo>
                      <a:pt x="168" y="279"/>
                    </a:lnTo>
                    <a:lnTo>
                      <a:pt x="164" y="281"/>
                    </a:lnTo>
                    <a:lnTo>
                      <a:pt x="162" y="281"/>
                    </a:lnTo>
                    <a:lnTo>
                      <a:pt x="162" y="283"/>
                    </a:lnTo>
                    <a:lnTo>
                      <a:pt x="160" y="283"/>
                    </a:lnTo>
                    <a:lnTo>
                      <a:pt x="152" y="289"/>
                    </a:lnTo>
                    <a:lnTo>
                      <a:pt x="150" y="289"/>
                    </a:lnTo>
                    <a:lnTo>
                      <a:pt x="148" y="291"/>
                    </a:lnTo>
                    <a:lnTo>
                      <a:pt x="146" y="293"/>
                    </a:lnTo>
                    <a:lnTo>
                      <a:pt x="144" y="295"/>
                    </a:lnTo>
                    <a:lnTo>
                      <a:pt x="142" y="295"/>
                    </a:lnTo>
                    <a:lnTo>
                      <a:pt x="140" y="295"/>
                    </a:lnTo>
                    <a:lnTo>
                      <a:pt x="138" y="295"/>
                    </a:lnTo>
                    <a:lnTo>
                      <a:pt x="134" y="297"/>
                    </a:lnTo>
                    <a:lnTo>
                      <a:pt x="132" y="299"/>
                    </a:lnTo>
                    <a:lnTo>
                      <a:pt x="130" y="295"/>
                    </a:lnTo>
                    <a:lnTo>
                      <a:pt x="128" y="295"/>
                    </a:lnTo>
                    <a:lnTo>
                      <a:pt x="126" y="295"/>
                    </a:lnTo>
                    <a:lnTo>
                      <a:pt x="124" y="297"/>
                    </a:lnTo>
                    <a:lnTo>
                      <a:pt x="126" y="299"/>
                    </a:lnTo>
                    <a:lnTo>
                      <a:pt x="126" y="301"/>
                    </a:lnTo>
                    <a:lnTo>
                      <a:pt x="124" y="303"/>
                    </a:lnTo>
                    <a:lnTo>
                      <a:pt x="114" y="309"/>
                    </a:lnTo>
                    <a:lnTo>
                      <a:pt x="112" y="311"/>
                    </a:lnTo>
                    <a:lnTo>
                      <a:pt x="110" y="311"/>
                    </a:lnTo>
                    <a:lnTo>
                      <a:pt x="108" y="313"/>
                    </a:lnTo>
                    <a:lnTo>
                      <a:pt x="106" y="315"/>
                    </a:lnTo>
                    <a:lnTo>
                      <a:pt x="102" y="315"/>
                    </a:lnTo>
                    <a:lnTo>
                      <a:pt x="102" y="317"/>
                    </a:lnTo>
                    <a:lnTo>
                      <a:pt x="98" y="319"/>
                    </a:lnTo>
                    <a:lnTo>
                      <a:pt x="94" y="321"/>
                    </a:lnTo>
                    <a:lnTo>
                      <a:pt x="90" y="323"/>
                    </a:lnTo>
                    <a:lnTo>
                      <a:pt x="88" y="325"/>
                    </a:lnTo>
                    <a:lnTo>
                      <a:pt x="86" y="327"/>
                    </a:lnTo>
                    <a:lnTo>
                      <a:pt x="84" y="329"/>
                    </a:lnTo>
                    <a:lnTo>
                      <a:pt x="80" y="331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4" y="333"/>
                    </a:lnTo>
                    <a:lnTo>
                      <a:pt x="72" y="335"/>
                    </a:lnTo>
                    <a:lnTo>
                      <a:pt x="70" y="335"/>
                    </a:lnTo>
                    <a:lnTo>
                      <a:pt x="72" y="333"/>
                    </a:lnTo>
                    <a:lnTo>
                      <a:pt x="74" y="333"/>
                    </a:lnTo>
                    <a:lnTo>
                      <a:pt x="76" y="331"/>
                    </a:lnTo>
                    <a:lnTo>
                      <a:pt x="76" y="329"/>
                    </a:lnTo>
                    <a:lnTo>
                      <a:pt x="74" y="329"/>
                    </a:lnTo>
                    <a:lnTo>
                      <a:pt x="72" y="329"/>
                    </a:lnTo>
                    <a:lnTo>
                      <a:pt x="72" y="327"/>
                    </a:lnTo>
                    <a:lnTo>
                      <a:pt x="72" y="325"/>
                    </a:lnTo>
                    <a:lnTo>
                      <a:pt x="74" y="325"/>
                    </a:lnTo>
                    <a:lnTo>
                      <a:pt x="74" y="323"/>
                    </a:lnTo>
                    <a:lnTo>
                      <a:pt x="74" y="321"/>
                    </a:lnTo>
                    <a:lnTo>
                      <a:pt x="72" y="321"/>
                    </a:lnTo>
                    <a:lnTo>
                      <a:pt x="70" y="321"/>
                    </a:lnTo>
                    <a:lnTo>
                      <a:pt x="70" y="319"/>
                    </a:lnTo>
                    <a:lnTo>
                      <a:pt x="72" y="319"/>
                    </a:lnTo>
                    <a:lnTo>
                      <a:pt x="76" y="317"/>
                    </a:lnTo>
                    <a:lnTo>
                      <a:pt x="76" y="315"/>
                    </a:lnTo>
                    <a:lnTo>
                      <a:pt x="74" y="315"/>
                    </a:lnTo>
                    <a:lnTo>
                      <a:pt x="74" y="313"/>
                    </a:lnTo>
                    <a:lnTo>
                      <a:pt x="72" y="313"/>
                    </a:lnTo>
                    <a:lnTo>
                      <a:pt x="72" y="315"/>
                    </a:lnTo>
                    <a:lnTo>
                      <a:pt x="70" y="313"/>
                    </a:lnTo>
                    <a:lnTo>
                      <a:pt x="72" y="311"/>
                    </a:lnTo>
                    <a:lnTo>
                      <a:pt x="74" y="311"/>
                    </a:lnTo>
                    <a:lnTo>
                      <a:pt x="76" y="311"/>
                    </a:lnTo>
                    <a:lnTo>
                      <a:pt x="76" y="309"/>
                    </a:lnTo>
                    <a:lnTo>
                      <a:pt x="74" y="309"/>
                    </a:lnTo>
                    <a:lnTo>
                      <a:pt x="74" y="307"/>
                    </a:lnTo>
                    <a:lnTo>
                      <a:pt x="72" y="307"/>
                    </a:lnTo>
                    <a:lnTo>
                      <a:pt x="70" y="307"/>
                    </a:lnTo>
                    <a:lnTo>
                      <a:pt x="68" y="305"/>
                    </a:lnTo>
                    <a:lnTo>
                      <a:pt x="64" y="305"/>
                    </a:lnTo>
                    <a:lnTo>
                      <a:pt x="60" y="303"/>
                    </a:lnTo>
                    <a:lnTo>
                      <a:pt x="60" y="301"/>
                    </a:lnTo>
                    <a:lnTo>
                      <a:pt x="58" y="299"/>
                    </a:lnTo>
                    <a:lnTo>
                      <a:pt x="56" y="299"/>
                    </a:lnTo>
                    <a:lnTo>
                      <a:pt x="56" y="297"/>
                    </a:lnTo>
                    <a:lnTo>
                      <a:pt x="56" y="295"/>
                    </a:lnTo>
                    <a:lnTo>
                      <a:pt x="56" y="295"/>
                    </a:lnTo>
                    <a:lnTo>
                      <a:pt x="56" y="293"/>
                    </a:lnTo>
                    <a:lnTo>
                      <a:pt x="54" y="291"/>
                    </a:lnTo>
                    <a:lnTo>
                      <a:pt x="54" y="291"/>
                    </a:lnTo>
                    <a:lnTo>
                      <a:pt x="52" y="291"/>
                    </a:lnTo>
                    <a:lnTo>
                      <a:pt x="52" y="289"/>
                    </a:lnTo>
                    <a:lnTo>
                      <a:pt x="50" y="287"/>
                    </a:lnTo>
                    <a:lnTo>
                      <a:pt x="48" y="287"/>
                    </a:lnTo>
                    <a:lnTo>
                      <a:pt x="48" y="285"/>
                    </a:lnTo>
                    <a:lnTo>
                      <a:pt x="48" y="283"/>
                    </a:lnTo>
                    <a:lnTo>
                      <a:pt x="50" y="283"/>
                    </a:lnTo>
                    <a:lnTo>
                      <a:pt x="48" y="283"/>
                    </a:lnTo>
                    <a:lnTo>
                      <a:pt x="48" y="281"/>
                    </a:lnTo>
                    <a:lnTo>
                      <a:pt x="46" y="281"/>
                    </a:lnTo>
                    <a:lnTo>
                      <a:pt x="44" y="281"/>
                    </a:lnTo>
                    <a:lnTo>
                      <a:pt x="46" y="281"/>
                    </a:lnTo>
                    <a:lnTo>
                      <a:pt x="46" y="279"/>
                    </a:lnTo>
                    <a:lnTo>
                      <a:pt x="48" y="277"/>
                    </a:lnTo>
                    <a:lnTo>
                      <a:pt x="48" y="275"/>
                    </a:lnTo>
                    <a:lnTo>
                      <a:pt x="46" y="273"/>
                    </a:lnTo>
                    <a:lnTo>
                      <a:pt x="44" y="271"/>
                    </a:lnTo>
                    <a:lnTo>
                      <a:pt x="44" y="269"/>
                    </a:lnTo>
                    <a:lnTo>
                      <a:pt x="44" y="267"/>
                    </a:lnTo>
                    <a:lnTo>
                      <a:pt x="46" y="267"/>
                    </a:lnTo>
                    <a:lnTo>
                      <a:pt x="46" y="269"/>
                    </a:lnTo>
                    <a:lnTo>
                      <a:pt x="46" y="267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4" y="261"/>
                    </a:lnTo>
                    <a:lnTo>
                      <a:pt x="46" y="261"/>
                    </a:lnTo>
                    <a:lnTo>
                      <a:pt x="46" y="259"/>
                    </a:lnTo>
                    <a:lnTo>
                      <a:pt x="44" y="259"/>
                    </a:lnTo>
                    <a:lnTo>
                      <a:pt x="44" y="257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0" y="253"/>
                    </a:lnTo>
                    <a:lnTo>
                      <a:pt x="38" y="251"/>
                    </a:lnTo>
                    <a:lnTo>
                      <a:pt x="40" y="247"/>
                    </a:lnTo>
                    <a:lnTo>
                      <a:pt x="38" y="247"/>
                    </a:lnTo>
                    <a:lnTo>
                      <a:pt x="38" y="245"/>
                    </a:lnTo>
                    <a:lnTo>
                      <a:pt x="40" y="245"/>
                    </a:lnTo>
                    <a:lnTo>
                      <a:pt x="44" y="243"/>
                    </a:lnTo>
                    <a:lnTo>
                      <a:pt x="46" y="243"/>
                    </a:lnTo>
                    <a:lnTo>
                      <a:pt x="46" y="245"/>
                    </a:lnTo>
                    <a:lnTo>
                      <a:pt x="46" y="243"/>
                    </a:lnTo>
                    <a:lnTo>
                      <a:pt x="48" y="243"/>
                    </a:lnTo>
                    <a:lnTo>
                      <a:pt x="46" y="239"/>
                    </a:lnTo>
                    <a:lnTo>
                      <a:pt x="48" y="239"/>
                    </a:lnTo>
                    <a:lnTo>
                      <a:pt x="48" y="237"/>
                    </a:lnTo>
                    <a:lnTo>
                      <a:pt x="48" y="235"/>
                    </a:lnTo>
                    <a:lnTo>
                      <a:pt x="46" y="235"/>
                    </a:lnTo>
                    <a:lnTo>
                      <a:pt x="44" y="231"/>
                    </a:lnTo>
                    <a:lnTo>
                      <a:pt x="44" y="229"/>
                    </a:lnTo>
                    <a:lnTo>
                      <a:pt x="44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6" y="223"/>
                    </a:lnTo>
                    <a:lnTo>
                      <a:pt x="46" y="221"/>
                    </a:lnTo>
                    <a:lnTo>
                      <a:pt x="44" y="221"/>
                    </a:lnTo>
                    <a:lnTo>
                      <a:pt x="44" y="219"/>
                    </a:lnTo>
                    <a:lnTo>
                      <a:pt x="44" y="217"/>
                    </a:lnTo>
                    <a:lnTo>
                      <a:pt x="42" y="217"/>
                    </a:lnTo>
                    <a:lnTo>
                      <a:pt x="40" y="217"/>
                    </a:lnTo>
                    <a:lnTo>
                      <a:pt x="38" y="211"/>
                    </a:lnTo>
                    <a:lnTo>
                      <a:pt x="40" y="211"/>
                    </a:lnTo>
                    <a:lnTo>
                      <a:pt x="42" y="211"/>
                    </a:lnTo>
                    <a:lnTo>
                      <a:pt x="42" y="209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2" y="205"/>
                    </a:lnTo>
                    <a:lnTo>
                      <a:pt x="42" y="203"/>
                    </a:lnTo>
                    <a:lnTo>
                      <a:pt x="40" y="201"/>
                    </a:lnTo>
                    <a:lnTo>
                      <a:pt x="40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38" y="193"/>
                    </a:lnTo>
                    <a:lnTo>
                      <a:pt x="38" y="195"/>
                    </a:lnTo>
                    <a:lnTo>
                      <a:pt x="36" y="195"/>
                    </a:lnTo>
                    <a:lnTo>
                      <a:pt x="34" y="191"/>
                    </a:lnTo>
                    <a:lnTo>
                      <a:pt x="32" y="191"/>
                    </a:lnTo>
                    <a:lnTo>
                      <a:pt x="32" y="189"/>
                    </a:lnTo>
                    <a:lnTo>
                      <a:pt x="32" y="187"/>
                    </a:lnTo>
                    <a:lnTo>
                      <a:pt x="34" y="189"/>
                    </a:lnTo>
                    <a:lnTo>
                      <a:pt x="36" y="189"/>
                    </a:lnTo>
                    <a:lnTo>
                      <a:pt x="34" y="187"/>
                    </a:lnTo>
                    <a:lnTo>
                      <a:pt x="34" y="185"/>
                    </a:lnTo>
                    <a:lnTo>
                      <a:pt x="32" y="185"/>
                    </a:lnTo>
                    <a:lnTo>
                      <a:pt x="30" y="185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0" y="179"/>
                    </a:lnTo>
                    <a:lnTo>
                      <a:pt x="28" y="179"/>
                    </a:lnTo>
                    <a:lnTo>
                      <a:pt x="24" y="179"/>
                    </a:lnTo>
                    <a:lnTo>
                      <a:pt x="24" y="181"/>
                    </a:lnTo>
                    <a:lnTo>
                      <a:pt x="22" y="181"/>
                    </a:lnTo>
                    <a:lnTo>
                      <a:pt x="20" y="181"/>
                    </a:lnTo>
                    <a:lnTo>
                      <a:pt x="18" y="181"/>
                    </a:lnTo>
                    <a:lnTo>
                      <a:pt x="16" y="181"/>
                    </a:lnTo>
                    <a:lnTo>
                      <a:pt x="14" y="181"/>
                    </a:lnTo>
                    <a:lnTo>
                      <a:pt x="14" y="179"/>
                    </a:lnTo>
                    <a:lnTo>
                      <a:pt x="14" y="177"/>
                    </a:lnTo>
                    <a:lnTo>
                      <a:pt x="12" y="177"/>
                    </a:lnTo>
                    <a:lnTo>
                      <a:pt x="12" y="175"/>
                    </a:lnTo>
                    <a:lnTo>
                      <a:pt x="10" y="175"/>
                    </a:lnTo>
                    <a:lnTo>
                      <a:pt x="8" y="175"/>
                    </a:lnTo>
                    <a:lnTo>
                      <a:pt x="6" y="177"/>
                    </a:lnTo>
                    <a:lnTo>
                      <a:pt x="6" y="175"/>
                    </a:lnTo>
                    <a:lnTo>
                      <a:pt x="8" y="175"/>
                    </a:lnTo>
                    <a:lnTo>
                      <a:pt x="6" y="175"/>
                    </a:lnTo>
                    <a:lnTo>
                      <a:pt x="6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2" y="169"/>
                    </a:lnTo>
                    <a:lnTo>
                      <a:pt x="4" y="165"/>
                    </a:lnTo>
                    <a:lnTo>
                      <a:pt x="4" y="163"/>
                    </a:lnTo>
                    <a:lnTo>
                      <a:pt x="4" y="161"/>
                    </a:lnTo>
                    <a:lnTo>
                      <a:pt x="2" y="161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2" y="155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4" y="151"/>
                    </a:lnTo>
                    <a:lnTo>
                      <a:pt x="4" y="151"/>
                    </a:lnTo>
                    <a:lnTo>
                      <a:pt x="4" y="147"/>
                    </a:lnTo>
                    <a:lnTo>
                      <a:pt x="6" y="147"/>
                    </a:lnTo>
                    <a:lnTo>
                      <a:pt x="6" y="145"/>
                    </a:lnTo>
                    <a:lnTo>
                      <a:pt x="6" y="143"/>
                    </a:lnTo>
                    <a:lnTo>
                      <a:pt x="6" y="141"/>
                    </a:lnTo>
                    <a:lnTo>
                      <a:pt x="6" y="139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5"/>
                    </a:lnTo>
                    <a:lnTo>
                      <a:pt x="6" y="135"/>
                    </a:lnTo>
                    <a:lnTo>
                      <a:pt x="6" y="133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10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8" y="121"/>
                    </a:lnTo>
                    <a:lnTo>
                      <a:pt x="20" y="121"/>
                    </a:lnTo>
                    <a:lnTo>
                      <a:pt x="20" y="119"/>
                    </a:lnTo>
                    <a:lnTo>
                      <a:pt x="22" y="117"/>
                    </a:lnTo>
                    <a:lnTo>
                      <a:pt x="24" y="117"/>
                    </a:lnTo>
                    <a:lnTo>
                      <a:pt x="24" y="115"/>
                    </a:lnTo>
                    <a:lnTo>
                      <a:pt x="26" y="113"/>
                    </a:lnTo>
                    <a:lnTo>
                      <a:pt x="28" y="113"/>
                    </a:lnTo>
                    <a:lnTo>
                      <a:pt x="30" y="109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36" y="105"/>
                    </a:lnTo>
                    <a:lnTo>
                      <a:pt x="38" y="105"/>
                    </a:lnTo>
                    <a:lnTo>
                      <a:pt x="38" y="103"/>
                    </a:lnTo>
                    <a:lnTo>
                      <a:pt x="40" y="100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4" y="96"/>
                    </a:lnTo>
                    <a:lnTo>
                      <a:pt x="46" y="96"/>
                    </a:lnTo>
                    <a:lnTo>
                      <a:pt x="54" y="86"/>
                    </a:lnTo>
                    <a:lnTo>
                      <a:pt x="56" y="82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2" y="78"/>
                    </a:lnTo>
                    <a:lnTo>
                      <a:pt x="66" y="74"/>
                    </a:lnTo>
                    <a:lnTo>
                      <a:pt x="68" y="72"/>
                    </a:lnTo>
                    <a:lnTo>
                      <a:pt x="70" y="70"/>
                    </a:lnTo>
                    <a:lnTo>
                      <a:pt x="70" y="72"/>
                    </a:lnTo>
                    <a:lnTo>
                      <a:pt x="72" y="72"/>
                    </a:lnTo>
                    <a:lnTo>
                      <a:pt x="72" y="70"/>
                    </a:lnTo>
                    <a:lnTo>
                      <a:pt x="74" y="70"/>
                    </a:lnTo>
                    <a:lnTo>
                      <a:pt x="72" y="68"/>
                    </a:lnTo>
                    <a:lnTo>
                      <a:pt x="70" y="66"/>
                    </a:lnTo>
                    <a:lnTo>
                      <a:pt x="70" y="64"/>
                    </a:lnTo>
                    <a:lnTo>
                      <a:pt x="70" y="62"/>
                    </a:lnTo>
                    <a:lnTo>
                      <a:pt x="70" y="60"/>
                    </a:lnTo>
                    <a:lnTo>
                      <a:pt x="72" y="60"/>
                    </a:lnTo>
                    <a:lnTo>
                      <a:pt x="72" y="58"/>
                    </a:lnTo>
                    <a:lnTo>
                      <a:pt x="74" y="58"/>
                    </a:lnTo>
                    <a:lnTo>
                      <a:pt x="74" y="56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4" y="54"/>
                    </a:lnTo>
                    <a:lnTo>
                      <a:pt x="72" y="52"/>
                    </a:lnTo>
                    <a:lnTo>
                      <a:pt x="70" y="50"/>
                    </a:lnTo>
                    <a:lnTo>
                      <a:pt x="68" y="48"/>
                    </a:lnTo>
                    <a:lnTo>
                      <a:pt x="66" y="46"/>
                    </a:lnTo>
                    <a:lnTo>
                      <a:pt x="62" y="42"/>
                    </a:lnTo>
                    <a:lnTo>
                      <a:pt x="60" y="40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6"/>
                    </a:lnTo>
                    <a:lnTo>
                      <a:pt x="68" y="36"/>
                    </a:lnTo>
                    <a:lnTo>
                      <a:pt x="70" y="34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8" y="30"/>
                    </a:lnTo>
                    <a:lnTo>
                      <a:pt x="80" y="28"/>
                    </a:lnTo>
                    <a:lnTo>
                      <a:pt x="82" y="26"/>
                    </a:lnTo>
                    <a:lnTo>
                      <a:pt x="84" y="26"/>
                    </a:lnTo>
                    <a:lnTo>
                      <a:pt x="88" y="24"/>
                    </a:lnTo>
                    <a:lnTo>
                      <a:pt x="90" y="22"/>
                    </a:lnTo>
                    <a:lnTo>
                      <a:pt x="92" y="22"/>
                    </a:lnTo>
                    <a:lnTo>
                      <a:pt x="94" y="20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2" y="16"/>
                    </a:lnTo>
                    <a:lnTo>
                      <a:pt x="102" y="14"/>
                    </a:lnTo>
                    <a:lnTo>
                      <a:pt x="106" y="12"/>
                    </a:lnTo>
                    <a:lnTo>
                      <a:pt x="110" y="10"/>
                    </a:lnTo>
                    <a:lnTo>
                      <a:pt x="114" y="8"/>
                    </a:lnTo>
                    <a:lnTo>
                      <a:pt x="116" y="8"/>
                    </a:lnTo>
                    <a:lnTo>
                      <a:pt x="120" y="6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0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30" y="6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4" y="12"/>
                    </a:lnTo>
                    <a:lnTo>
                      <a:pt x="136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0" y="22"/>
                    </a:lnTo>
                    <a:lnTo>
                      <a:pt x="140" y="24"/>
                    </a:lnTo>
                    <a:lnTo>
                      <a:pt x="142" y="26"/>
                    </a:lnTo>
                    <a:lnTo>
                      <a:pt x="144" y="30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50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4" y="56"/>
                    </a:lnTo>
                    <a:lnTo>
                      <a:pt x="156" y="56"/>
                    </a:lnTo>
                    <a:lnTo>
                      <a:pt x="156" y="58"/>
                    </a:lnTo>
                    <a:lnTo>
                      <a:pt x="156" y="60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60" y="6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3" name="Freeform 145">
                <a:extLst>
                  <a:ext uri="{FF2B5EF4-FFF2-40B4-BE49-F238E27FC236}">
                    <a16:creationId xmlns:a16="http://schemas.microsoft.com/office/drawing/2014/main" id="{A48B088A-EDA9-AE40-E34D-6EEC67430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950" y="188913"/>
                <a:ext cx="484188" cy="482600"/>
              </a:xfrm>
              <a:custGeom>
                <a:avLst/>
                <a:gdLst>
                  <a:gd name="T0" fmla="*/ 191 w 305"/>
                  <a:gd name="T1" fmla="*/ 102 h 304"/>
                  <a:gd name="T2" fmla="*/ 209 w 305"/>
                  <a:gd name="T3" fmla="*/ 100 h 304"/>
                  <a:gd name="T4" fmla="*/ 209 w 305"/>
                  <a:gd name="T5" fmla="*/ 114 h 304"/>
                  <a:gd name="T6" fmla="*/ 209 w 305"/>
                  <a:gd name="T7" fmla="*/ 136 h 304"/>
                  <a:gd name="T8" fmla="*/ 211 w 305"/>
                  <a:gd name="T9" fmla="*/ 160 h 304"/>
                  <a:gd name="T10" fmla="*/ 235 w 305"/>
                  <a:gd name="T11" fmla="*/ 160 h 304"/>
                  <a:gd name="T12" fmla="*/ 239 w 305"/>
                  <a:gd name="T13" fmla="*/ 166 h 304"/>
                  <a:gd name="T14" fmla="*/ 245 w 305"/>
                  <a:gd name="T15" fmla="*/ 170 h 304"/>
                  <a:gd name="T16" fmla="*/ 231 w 305"/>
                  <a:gd name="T17" fmla="*/ 204 h 304"/>
                  <a:gd name="T18" fmla="*/ 239 w 305"/>
                  <a:gd name="T19" fmla="*/ 204 h 304"/>
                  <a:gd name="T20" fmla="*/ 251 w 305"/>
                  <a:gd name="T21" fmla="*/ 204 h 304"/>
                  <a:gd name="T22" fmla="*/ 269 w 305"/>
                  <a:gd name="T23" fmla="*/ 204 h 304"/>
                  <a:gd name="T24" fmla="*/ 281 w 305"/>
                  <a:gd name="T25" fmla="*/ 204 h 304"/>
                  <a:gd name="T26" fmla="*/ 305 w 305"/>
                  <a:gd name="T27" fmla="*/ 204 h 304"/>
                  <a:gd name="T28" fmla="*/ 305 w 305"/>
                  <a:gd name="T29" fmla="*/ 278 h 304"/>
                  <a:gd name="T30" fmla="*/ 301 w 305"/>
                  <a:gd name="T31" fmla="*/ 290 h 304"/>
                  <a:gd name="T32" fmla="*/ 291 w 305"/>
                  <a:gd name="T33" fmla="*/ 304 h 304"/>
                  <a:gd name="T34" fmla="*/ 277 w 305"/>
                  <a:gd name="T35" fmla="*/ 304 h 304"/>
                  <a:gd name="T36" fmla="*/ 259 w 305"/>
                  <a:gd name="T37" fmla="*/ 304 h 304"/>
                  <a:gd name="T38" fmla="*/ 243 w 305"/>
                  <a:gd name="T39" fmla="*/ 304 h 304"/>
                  <a:gd name="T40" fmla="*/ 207 w 305"/>
                  <a:gd name="T41" fmla="*/ 304 h 304"/>
                  <a:gd name="T42" fmla="*/ 195 w 305"/>
                  <a:gd name="T43" fmla="*/ 304 h 304"/>
                  <a:gd name="T44" fmla="*/ 177 w 305"/>
                  <a:gd name="T45" fmla="*/ 304 h 304"/>
                  <a:gd name="T46" fmla="*/ 159 w 305"/>
                  <a:gd name="T47" fmla="*/ 304 h 304"/>
                  <a:gd name="T48" fmla="*/ 151 w 305"/>
                  <a:gd name="T49" fmla="*/ 304 h 304"/>
                  <a:gd name="T50" fmla="*/ 116 w 305"/>
                  <a:gd name="T51" fmla="*/ 304 h 304"/>
                  <a:gd name="T52" fmla="*/ 72 w 305"/>
                  <a:gd name="T53" fmla="*/ 304 h 304"/>
                  <a:gd name="T54" fmla="*/ 46 w 305"/>
                  <a:gd name="T55" fmla="*/ 304 h 304"/>
                  <a:gd name="T56" fmla="*/ 28 w 305"/>
                  <a:gd name="T57" fmla="*/ 304 h 304"/>
                  <a:gd name="T58" fmla="*/ 14 w 305"/>
                  <a:gd name="T59" fmla="*/ 304 h 304"/>
                  <a:gd name="T60" fmla="*/ 0 w 305"/>
                  <a:gd name="T61" fmla="*/ 286 h 304"/>
                  <a:gd name="T62" fmla="*/ 8 w 305"/>
                  <a:gd name="T63" fmla="*/ 268 h 304"/>
                  <a:gd name="T64" fmla="*/ 14 w 305"/>
                  <a:gd name="T65" fmla="*/ 258 h 304"/>
                  <a:gd name="T66" fmla="*/ 26 w 305"/>
                  <a:gd name="T67" fmla="*/ 242 h 304"/>
                  <a:gd name="T68" fmla="*/ 26 w 305"/>
                  <a:gd name="T69" fmla="*/ 222 h 304"/>
                  <a:gd name="T70" fmla="*/ 32 w 305"/>
                  <a:gd name="T71" fmla="*/ 212 h 304"/>
                  <a:gd name="T72" fmla="*/ 42 w 305"/>
                  <a:gd name="T73" fmla="*/ 198 h 304"/>
                  <a:gd name="T74" fmla="*/ 46 w 305"/>
                  <a:gd name="T75" fmla="*/ 186 h 304"/>
                  <a:gd name="T76" fmla="*/ 52 w 305"/>
                  <a:gd name="T77" fmla="*/ 172 h 304"/>
                  <a:gd name="T78" fmla="*/ 52 w 305"/>
                  <a:gd name="T79" fmla="*/ 156 h 304"/>
                  <a:gd name="T80" fmla="*/ 52 w 305"/>
                  <a:gd name="T81" fmla="*/ 132 h 304"/>
                  <a:gd name="T82" fmla="*/ 52 w 305"/>
                  <a:gd name="T83" fmla="*/ 118 h 304"/>
                  <a:gd name="T84" fmla="*/ 54 w 305"/>
                  <a:gd name="T85" fmla="*/ 110 h 304"/>
                  <a:gd name="T86" fmla="*/ 62 w 305"/>
                  <a:gd name="T87" fmla="*/ 88 h 304"/>
                  <a:gd name="T88" fmla="*/ 74 w 305"/>
                  <a:gd name="T89" fmla="*/ 62 h 304"/>
                  <a:gd name="T90" fmla="*/ 84 w 305"/>
                  <a:gd name="T91" fmla="*/ 46 h 304"/>
                  <a:gd name="T92" fmla="*/ 92 w 305"/>
                  <a:gd name="T93" fmla="*/ 32 h 304"/>
                  <a:gd name="T94" fmla="*/ 96 w 305"/>
                  <a:gd name="T95" fmla="*/ 24 h 304"/>
                  <a:gd name="T96" fmla="*/ 102 w 305"/>
                  <a:gd name="T97" fmla="*/ 14 h 304"/>
                  <a:gd name="T98" fmla="*/ 108 w 305"/>
                  <a:gd name="T99" fmla="*/ 4 h 304"/>
                  <a:gd name="T100" fmla="*/ 110 w 305"/>
                  <a:gd name="T101" fmla="*/ 2 h 304"/>
                  <a:gd name="T102" fmla="*/ 131 w 305"/>
                  <a:gd name="T103" fmla="*/ 2 h 304"/>
                  <a:gd name="T104" fmla="*/ 141 w 305"/>
                  <a:gd name="T105" fmla="*/ 0 h 304"/>
                  <a:gd name="T106" fmla="*/ 157 w 305"/>
                  <a:gd name="T107" fmla="*/ 0 h 304"/>
                  <a:gd name="T108" fmla="*/ 169 w 305"/>
                  <a:gd name="T109" fmla="*/ 8 h 304"/>
                  <a:gd name="T110" fmla="*/ 169 w 305"/>
                  <a:gd name="T111" fmla="*/ 14 h 304"/>
                  <a:gd name="T112" fmla="*/ 169 w 305"/>
                  <a:gd name="T113" fmla="*/ 24 h 304"/>
                  <a:gd name="T114" fmla="*/ 169 w 305"/>
                  <a:gd name="T115" fmla="*/ 32 h 304"/>
                  <a:gd name="T116" fmla="*/ 169 w 305"/>
                  <a:gd name="T117" fmla="*/ 44 h 304"/>
                  <a:gd name="T118" fmla="*/ 169 w 305"/>
                  <a:gd name="T119" fmla="*/ 64 h 304"/>
                  <a:gd name="T120" fmla="*/ 171 w 305"/>
                  <a:gd name="T121" fmla="*/ 76 h 304"/>
                  <a:gd name="T122" fmla="*/ 169 w 305"/>
                  <a:gd name="T123" fmla="*/ 96 h 304"/>
                  <a:gd name="T124" fmla="*/ 177 w 305"/>
                  <a:gd name="T125" fmla="*/ 10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5" h="304">
                    <a:moveTo>
                      <a:pt x="177" y="102"/>
                    </a:moveTo>
                    <a:lnTo>
                      <a:pt x="179" y="102"/>
                    </a:lnTo>
                    <a:lnTo>
                      <a:pt x="187" y="102"/>
                    </a:lnTo>
                    <a:lnTo>
                      <a:pt x="191" y="102"/>
                    </a:lnTo>
                    <a:lnTo>
                      <a:pt x="193" y="102"/>
                    </a:lnTo>
                    <a:lnTo>
                      <a:pt x="201" y="102"/>
                    </a:lnTo>
                    <a:lnTo>
                      <a:pt x="205" y="102"/>
                    </a:lnTo>
                    <a:lnTo>
                      <a:pt x="209" y="100"/>
                    </a:lnTo>
                    <a:lnTo>
                      <a:pt x="209" y="108"/>
                    </a:lnTo>
                    <a:lnTo>
                      <a:pt x="209" y="110"/>
                    </a:lnTo>
                    <a:lnTo>
                      <a:pt x="209" y="110"/>
                    </a:lnTo>
                    <a:lnTo>
                      <a:pt x="209" y="114"/>
                    </a:lnTo>
                    <a:lnTo>
                      <a:pt x="209" y="116"/>
                    </a:lnTo>
                    <a:lnTo>
                      <a:pt x="209" y="126"/>
                    </a:lnTo>
                    <a:lnTo>
                      <a:pt x="209" y="128"/>
                    </a:lnTo>
                    <a:lnTo>
                      <a:pt x="209" y="136"/>
                    </a:lnTo>
                    <a:lnTo>
                      <a:pt x="209" y="144"/>
                    </a:lnTo>
                    <a:lnTo>
                      <a:pt x="209" y="148"/>
                    </a:lnTo>
                    <a:lnTo>
                      <a:pt x="209" y="160"/>
                    </a:lnTo>
                    <a:lnTo>
                      <a:pt x="211" y="160"/>
                    </a:lnTo>
                    <a:lnTo>
                      <a:pt x="223" y="160"/>
                    </a:lnTo>
                    <a:lnTo>
                      <a:pt x="227" y="160"/>
                    </a:lnTo>
                    <a:lnTo>
                      <a:pt x="231" y="160"/>
                    </a:lnTo>
                    <a:lnTo>
                      <a:pt x="235" y="160"/>
                    </a:lnTo>
                    <a:lnTo>
                      <a:pt x="237" y="160"/>
                    </a:lnTo>
                    <a:lnTo>
                      <a:pt x="237" y="162"/>
                    </a:lnTo>
                    <a:lnTo>
                      <a:pt x="237" y="166"/>
                    </a:lnTo>
                    <a:lnTo>
                      <a:pt x="239" y="166"/>
                    </a:lnTo>
                    <a:lnTo>
                      <a:pt x="241" y="166"/>
                    </a:lnTo>
                    <a:lnTo>
                      <a:pt x="247" y="166"/>
                    </a:lnTo>
                    <a:lnTo>
                      <a:pt x="245" y="168"/>
                    </a:lnTo>
                    <a:lnTo>
                      <a:pt x="245" y="170"/>
                    </a:lnTo>
                    <a:lnTo>
                      <a:pt x="245" y="172"/>
                    </a:lnTo>
                    <a:lnTo>
                      <a:pt x="235" y="190"/>
                    </a:lnTo>
                    <a:lnTo>
                      <a:pt x="233" y="196"/>
                    </a:lnTo>
                    <a:lnTo>
                      <a:pt x="231" y="204"/>
                    </a:lnTo>
                    <a:lnTo>
                      <a:pt x="233" y="204"/>
                    </a:lnTo>
                    <a:lnTo>
                      <a:pt x="235" y="204"/>
                    </a:lnTo>
                    <a:lnTo>
                      <a:pt x="237" y="204"/>
                    </a:lnTo>
                    <a:lnTo>
                      <a:pt x="239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7" y="204"/>
                    </a:lnTo>
                    <a:lnTo>
                      <a:pt x="251" y="204"/>
                    </a:lnTo>
                    <a:lnTo>
                      <a:pt x="255" y="204"/>
                    </a:lnTo>
                    <a:lnTo>
                      <a:pt x="257" y="204"/>
                    </a:lnTo>
                    <a:lnTo>
                      <a:pt x="261" y="204"/>
                    </a:lnTo>
                    <a:lnTo>
                      <a:pt x="269" y="204"/>
                    </a:lnTo>
                    <a:lnTo>
                      <a:pt x="271" y="204"/>
                    </a:lnTo>
                    <a:lnTo>
                      <a:pt x="273" y="204"/>
                    </a:lnTo>
                    <a:lnTo>
                      <a:pt x="275" y="204"/>
                    </a:lnTo>
                    <a:lnTo>
                      <a:pt x="281" y="204"/>
                    </a:lnTo>
                    <a:lnTo>
                      <a:pt x="285" y="204"/>
                    </a:lnTo>
                    <a:lnTo>
                      <a:pt x="297" y="204"/>
                    </a:lnTo>
                    <a:lnTo>
                      <a:pt x="299" y="204"/>
                    </a:lnTo>
                    <a:lnTo>
                      <a:pt x="305" y="204"/>
                    </a:lnTo>
                    <a:lnTo>
                      <a:pt x="305" y="206"/>
                    </a:lnTo>
                    <a:lnTo>
                      <a:pt x="305" y="210"/>
                    </a:lnTo>
                    <a:lnTo>
                      <a:pt x="305" y="276"/>
                    </a:lnTo>
                    <a:lnTo>
                      <a:pt x="305" y="278"/>
                    </a:lnTo>
                    <a:lnTo>
                      <a:pt x="303" y="278"/>
                    </a:lnTo>
                    <a:lnTo>
                      <a:pt x="301" y="278"/>
                    </a:lnTo>
                    <a:lnTo>
                      <a:pt x="301" y="284"/>
                    </a:lnTo>
                    <a:lnTo>
                      <a:pt x="301" y="290"/>
                    </a:lnTo>
                    <a:lnTo>
                      <a:pt x="301" y="304"/>
                    </a:lnTo>
                    <a:lnTo>
                      <a:pt x="295" y="304"/>
                    </a:lnTo>
                    <a:lnTo>
                      <a:pt x="293" y="304"/>
                    </a:lnTo>
                    <a:lnTo>
                      <a:pt x="291" y="304"/>
                    </a:lnTo>
                    <a:lnTo>
                      <a:pt x="287" y="304"/>
                    </a:lnTo>
                    <a:lnTo>
                      <a:pt x="283" y="304"/>
                    </a:lnTo>
                    <a:lnTo>
                      <a:pt x="281" y="304"/>
                    </a:lnTo>
                    <a:lnTo>
                      <a:pt x="277" y="304"/>
                    </a:lnTo>
                    <a:lnTo>
                      <a:pt x="275" y="304"/>
                    </a:lnTo>
                    <a:lnTo>
                      <a:pt x="269" y="304"/>
                    </a:lnTo>
                    <a:lnTo>
                      <a:pt x="263" y="304"/>
                    </a:lnTo>
                    <a:lnTo>
                      <a:pt x="259" y="304"/>
                    </a:lnTo>
                    <a:lnTo>
                      <a:pt x="257" y="304"/>
                    </a:lnTo>
                    <a:lnTo>
                      <a:pt x="249" y="304"/>
                    </a:lnTo>
                    <a:lnTo>
                      <a:pt x="245" y="304"/>
                    </a:lnTo>
                    <a:lnTo>
                      <a:pt x="243" y="304"/>
                    </a:lnTo>
                    <a:lnTo>
                      <a:pt x="241" y="304"/>
                    </a:lnTo>
                    <a:lnTo>
                      <a:pt x="225" y="304"/>
                    </a:lnTo>
                    <a:lnTo>
                      <a:pt x="223" y="304"/>
                    </a:lnTo>
                    <a:lnTo>
                      <a:pt x="207" y="304"/>
                    </a:lnTo>
                    <a:lnTo>
                      <a:pt x="207" y="304"/>
                    </a:lnTo>
                    <a:lnTo>
                      <a:pt x="203" y="304"/>
                    </a:lnTo>
                    <a:lnTo>
                      <a:pt x="199" y="304"/>
                    </a:lnTo>
                    <a:lnTo>
                      <a:pt x="195" y="304"/>
                    </a:lnTo>
                    <a:lnTo>
                      <a:pt x="191" y="304"/>
                    </a:lnTo>
                    <a:lnTo>
                      <a:pt x="185" y="304"/>
                    </a:lnTo>
                    <a:lnTo>
                      <a:pt x="179" y="304"/>
                    </a:lnTo>
                    <a:lnTo>
                      <a:pt x="177" y="304"/>
                    </a:lnTo>
                    <a:lnTo>
                      <a:pt x="175" y="304"/>
                    </a:lnTo>
                    <a:lnTo>
                      <a:pt x="167" y="304"/>
                    </a:lnTo>
                    <a:lnTo>
                      <a:pt x="161" y="304"/>
                    </a:lnTo>
                    <a:lnTo>
                      <a:pt x="159" y="304"/>
                    </a:lnTo>
                    <a:lnTo>
                      <a:pt x="157" y="304"/>
                    </a:lnTo>
                    <a:lnTo>
                      <a:pt x="155" y="304"/>
                    </a:lnTo>
                    <a:lnTo>
                      <a:pt x="153" y="304"/>
                    </a:lnTo>
                    <a:lnTo>
                      <a:pt x="151" y="304"/>
                    </a:lnTo>
                    <a:lnTo>
                      <a:pt x="149" y="304"/>
                    </a:lnTo>
                    <a:lnTo>
                      <a:pt x="147" y="304"/>
                    </a:lnTo>
                    <a:lnTo>
                      <a:pt x="141" y="304"/>
                    </a:lnTo>
                    <a:lnTo>
                      <a:pt x="116" y="304"/>
                    </a:lnTo>
                    <a:lnTo>
                      <a:pt x="112" y="304"/>
                    </a:lnTo>
                    <a:lnTo>
                      <a:pt x="110" y="304"/>
                    </a:lnTo>
                    <a:lnTo>
                      <a:pt x="102" y="304"/>
                    </a:lnTo>
                    <a:lnTo>
                      <a:pt x="72" y="304"/>
                    </a:lnTo>
                    <a:lnTo>
                      <a:pt x="70" y="304"/>
                    </a:lnTo>
                    <a:lnTo>
                      <a:pt x="60" y="304"/>
                    </a:lnTo>
                    <a:lnTo>
                      <a:pt x="54" y="304"/>
                    </a:lnTo>
                    <a:lnTo>
                      <a:pt x="46" y="304"/>
                    </a:lnTo>
                    <a:lnTo>
                      <a:pt x="38" y="304"/>
                    </a:lnTo>
                    <a:lnTo>
                      <a:pt x="36" y="304"/>
                    </a:lnTo>
                    <a:lnTo>
                      <a:pt x="32" y="304"/>
                    </a:lnTo>
                    <a:lnTo>
                      <a:pt x="28" y="304"/>
                    </a:lnTo>
                    <a:lnTo>
                      <a:pt x="24" y="304"/>
                    </a:lnTo>
                    <a:lnTo>
                      <a:pt x="20" y="304"/>
                    </a:lnTo>
                    <a:lnTo>
                      <a:pt x="16" y="304"/>
                    </a:lnTo>
                    <a:lnTo>
                      <a:pt x="14" y="304"/>
                    </a:lnTo>
                    <a:lnTo>
                      <a:pt x="12" y="304"/>
                    </a:lnTo>
                    <a:lnTo>
                      <a:pt x="4" y="304"/>
                    </a:lnTo>
                    <a:lnTo>
                      <a:pt x="2" y="290"/>
                    </a:lnTo>
                    <a:lnTo>
                      <a:pt x="0" y="286"/>
                    </a:lnTo>
                    <a:lnTo>
                      <a:pt x="0" y="284"/>
                    </a:lnTo>
                    <a:lnTo>
                      <a:pt x="0" y="278"/>
                    </a:lnTo>
                    <a:lnTo>
                      <a:pt x="0" y="276"/>
                    </a:lnTo>
                    <a:lnTo>
                      <a:pt x="8" y="268"/>
                    </a:lnTo>
                    <a:lnTo>
                      <a:pt x="8" y="266"/>
                    </a:lnTo>
                    <a:lnTo>
                      <a:pt x="10" y="264"/>
                    </a:lnTo>
                    <a:lnTo>
                      <a:pt x="14" y="260"/>
                    </a:lnTo>
                    <a:lnTo>
                      <a:pt x="14" y="258"/>
                    </a:lnTo>
                    <a:lnTo>
                      <a:pt x="14" y="256"/>
                    </a:lnTo>
                    <a:lnTo>
                      <a:pt x="16" y="256"/>
                    </a:lnTo>
                    <a:lnTo>
                      <a:pt x="20" y="250"/>
                    </a:lnTo>
                    <a:lnTo>
                      <a:pt x="26" y="242"/>
                    </a:lnTo>
                    <a:lnTo>
                      <a:pt x="26" y="240"/>
                    </a:lnTo>
                    <a:lnTo>
                      <a:pt x="26" y="234"/>
                    </a:lnTo>
                    <a:lnTo>
                      <a:pt x="26" y="230"/>
                    </a:lnTo>
                    <a:lnTo>
                      <a:pt x="26" y="222"/>
                    </a:lnTo>
                    <a:lnTo>
                      <a:pt x="26" y="220"/>
                    </a:lnTo>
                    <a:lnTo>
                      <a:pt x="28" y="216"/>
                    </a:lnTo>
                    <a:lnTo>
                      <a:pt x="30" y="214"/>
                    </a:lnTo>
                    <a:lnTo>
                      <a:pt x="32" y="212"/>
                    </a:lnTo>
                    <a:lnTo>
                      <a:pt x="38" y="206"/>
                    </a:lnTo>
                    <a:lnTo>
                      <a:pt x="40" y="202"/>
                    </a:lnTo>
                    <a:lnTo>
                      <a:pt x="42" y="200"/>
                    </a:lnTo>
                    <a:lnTo>
                      <a:pt x="42" y="198"/>
                    </a:lnTo>
                    <a:lnTo>
                      <a:pt x="46" y="196"/>
                    </a:lnTo>
                    <a:lnTo>
                      <a:pt x="46" y="192"/>
                    </a:lnTo>
                    <a:lnTo>
                      <a:pt x="46" y="188"/>
                    </a:lnTo>
                    <a:lnTo>
                      <a:pt x="46" y="186"/>
                    </a:lnTo>
                    <a:lnTo>
                      <a:pt x="46" y="180"/>
                    </a:lnTo>
                    <a:lnTo>
                      <a:pt x="48" y="178"/>
                    </a:lnTo>
                    <a:lnTo>
                      <a:pt x="52" y="174"/>
                    </a:lnTo>
                    <a:lnTo>
                      <a:pt x="52" y="172"/>
                    </a:lnTo>
                    <a:lnTo>
                      <a:pt x="52" y="170"/>
                    </a:lnTo>
                    <a:lnTo>
                      <a:pt x="52" y="166"/>
                    </a:lnTo>
                    <a:lnTo>
                      <a:pt x="52" y="160"/>
                    </a:lnTo>
                    <a:lnTo>
                      <a:pt x="52" y="156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2" y="136"/>
                    </a:lnTo>
                    <a:lnTo>
                      <a:pt x="52" y="132"/>
                    </a:lnTo>
                    <a:lnTo>
                      <a:pt x="52" y="128"/>
                    </a:lnTo>
                    <a:lnTo>
                      <a:pt x="52" y="126"/>
                    </a:lnTo>
                    <a:lnTo>
                      <a:pt x="52" y="122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4" y="114"/>
                    </a:lnTo>
                    <a:lnTo>
                      <a:pt x="54" y="112"/>
                    </a:lnTo>
                    <a:lnTo>
                      <a:pt x="54" y="110"/>
                    </a:lnTo>
                    <a:lnTo>
                      <a:pt x="58" y="104"/>
                    </a:lnTo>
                    <a:lnTo>
                      <a:pt x="60" y="94"/>
                    </a:lnTo>
                    <a:lnTo>
                      <a:pt x="62" y="90"/>
                    </a:lnTo>
                    <a:lnTo>
                      <a:pt x="62" y="88"/>
                    </a:lnTo>
                    <a:lnTo>
                      <a:pt x="62" y="86"/>
                    </a:lnTo>
                    <a:lnTo>
                      <a:pt x="62" y="84"/>
                    </a:lnTo>
                    <a:lnTo>
                      <a:pt x="72" y="64"/>
                    </a:lnTo>
                    <a:lnTo>
                      <a:pt x="74" y="62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78" y="58"/>
                    </a:lnTo>
                    <a:lnTo>
                      <a:pt x="84" y="46"/>
                    </a:lnTo>
                    <a:lnTo>
                      <a:pt x="86" y="42"/>
                    </a:lnTo>
                    <a:lnTo>
                      <a:pt x="88" y="38"/>
                    </a:lnTo>
                    <a:lnTo>
                      <a:pt x="90" y="34"/>
                    </a:lnTo>
                    <a:lnTo>
                      <a:pt x="92" y="32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8" y="22"/>
                    </a:lnTo>
                    <a:lnTo>
                      <a:pt x="100" y="18"/>
                    </a:lnTo>
                    <a:lnTo>
                      <a:pt x="102" y="14"/>
                    </a:lnTo>
                    <a:lnTo>
                      <a:pt x="102" y="14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8" y="6"/>
                    </a:lnTo>
                    <a:lnTo>
                      <a:pt x="108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18" y="2"/>
                    </a:lnTo>
                    <a:lnTo>
                      <a:pt x="126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1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69" y="0"/>
                    </a:lnTo>
                    <a:lnTo>
                      <a:pt x="169" y="4"/>
                    </a:lnTo>
                    <a:lnTo>
                      <a:pt x="169" y="6"/>
                    </a:lnTo>
                    <a:lnTo>
                      <a:pt x="169" y="8"/>
                    </a:lnTo>
                    <a:lnTo>
                      <a:pt x="169" y="10"/>
                    </a:lnTo>
                    <a:lnTo>
                      <a:pt x="169" y="12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9" y="18"/>
                    </a:lnTo>
                    <a:lnTo>
                      <a:pt x="169" y="20"/>
                    </a:lnTo>
                    <a:lnTo>
                      <a:pt x="169" y="22"/>
                    </a:lnTo>
                    <a:lnTo>
                      <a:pt x="169" y="24"/>
                    </a:lnTo>
                    <a:lnTo>
                      <a:pt x="169" y="26"/>
                    </a:lnTo>
                    <a:lnTo>
                      <a:pt x="169" y="28"/>
                    </a:lnTo>
                    <a:lnTo>
                      <a:pt x="169" y="30"/>
                    </a:lnTo>
                    <a:lnTo>
                      <a:pt x="169" y="32"/>
                    </a:lnTo>
                    <a:lnTo>
                      <a:pt x="169" y="34"/>
                    </a:lnTo>
                    <a:lnTo>
                      <a:pt x="169" y="36"/>
                    </a:lnTo>
                    <a:lnTo>
                      <a:pt x="169" y="40"/>
                    </a:lnTo>
                    <a:lnTo>
                      <a:pt x="169" y="44"/>
                    </a:lnTo>
                    <a:lnTo>
                      <a:pt x="169" y="50"/>
                    </a:lnTo>
                    <a:lnTo>
                      <a:pt x="169" y="52"/>
                    </a:lnTo>
                    <a:lnTo>
                      <a:pt x="169" y="58"/>
                    </a:lnTo>
                    <a:lnTo>
                      <a:pt x="169" y="64"/>
                    </a:lnTo>
                    <a:lnTo>
                      <a:pt x="169" y="68"/>
                    </a:lnTo>
                    <a:lnTo>
                      <a:pt x="171" y="70"/>
                    </a:lnTo>
                    <a:lnTo>
                      <a:pt x="171" y="72"/>
                    </a:lnTo>
                    <a:lnTo>
                      <a:pt x="171" y="76"/>
                    </a:lnTo>
                    <a:lnTo>
                      <a:pt x="171" y="80"/>
                    </a:lnTo>
                    <a:lnTo>
                      <a:pt x="171" y="84"/>
                    </a:lnTo>
                    <a:lnTo>
                      <a:pt x="169" y="88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69" y="102"/>
                    </a:lnTo>
                    <a:lnTo>
                      <a:pt x="175" y="102"/>
                    </a:lnTo>
                    <a:lnTo>
                      <a:pt x="177" y="102"/>
                    </a:lnTo>
                    <a:lnTo>
                      <a:pt x="177" y="10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 dirty="0"/>
              </a:p>
            </p:txBody>
          </p:sp>
          <p:sp>
            <p:nvSpPr>
              <p:cNvPr id="164" name="Freeform 146">
                <a:extLst>
                  <a:ext uri="{FF2B5EF4-FFF2-40B4-BE49-F238E27FC236}">
                    <a16:creationId xmlns:a16="http://schemas.microsoft.com/office/drawing/2014/main" id="{4A117F87-12FE-97F4-BAB4-A8A6296D7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113" y="1473200"/>
                <a:ext cx="479425" cy="401638"/>
              </a:xfrm>
              <a:custGeom>
                <a:avLst/>
                <a:gdLst>
                  <a:gd name="T0" fmla="*/ 140 w 302"/>
                  <a:gd name="T1" fmla="*/ 22 h 253"/>
                  <a:gd name="T2" fmla="*/ 144 w 302"/>
                  <a:gd name="T3" fmla="*/ 22 h 253"/>
                  <a:gd name="T4" fmla="*/ 150 w 302"/>
                  <a:gd name="T5" fmla="*/ 18 h 253"/>
                  <a:gd name="T6" fmla="*/ 158 w 302"/>
                  <a:gd name="T7" fmla="*/ 22 h 253"/>
                  <a:gd name="T8" fmla="*/ 166 w 302"/>
                  <a:gd name="T9" fmla="*/ 20 h 253"/>
                  <a:gd name="T10" fmla="*/ 182 w 302"/>
                  <a:gd name="T11" fmla="*/ 14 h 253"/>
                  <a:gd name="T12" fmla="*/ 200 w 302"/>
                  <a:gd name="T13" fmla="*/ 10 h 253"/>
                  <a:gd name="T14" fmla="*/ 212 w 302"/>
                  <a:gd name="T15" fmla="*/ 16 h 253"/>
                  <a:gd name="T16" fmla="*/ 214 w 302"/>
                  <a:gd name="T17" fmla="*/ 18 h 253"/>
                  <a:gd name="T18" fmla="*/ 220 w 302"/>
                  <a:gd name="T19" fmla="*/ 20 h 253"/>
                  <a:gd name="T20" fmla="*/ 222 w 302"/>
                  <a:gd name="T21" fmla="*/ 28 h 253"/>
                  <a:gd name="T22" fmla="*/ 226 w 302"/>
                  <a:gd name="T23" fmla="*/ 32 h 253"/>
                  <a:gd name="T24" fmla="*/ 236 w 302"/>
                  <a:gd name="T25" fmla="*/ 36 h 253"/>
                  <a:gd name="T26" fmla="*/ 246 w 302"/>
                  <a:gd name="T27" fmla="*/ 36 h 253"/>
                  <a:gd name="T28" fmla="*/ 250 w 302"/>
                  <a:gd name="T29" fmla="*/ 39 h 253"/>
                  <a:gd name="T30" fmla="*/ 250 w 302"/>
                  <a:gd name="T31" fmla="*/ 51 h 253"/>
                  <a:gd name="T32" fmla="*/ 258 w 302"/>
                  <a:gd name="T33" fmla="*/ 61 h 253"/>
                  <a:gd name="T34" fmla="*/ 268 w 302"/>
                  <a:gd name="T35" fmla="*/ 69 h 253"/>
                  <a:gd name="T36" fmla="*/ 280 w 302"/>
                  <a:gd name="T37" fmla="*/ 75 h 253"/>
                  <a:gd name="T38" fmla="*/ 290 w 302"/>
                  <a:gd name="T39" fmla="*/ 83 h 253"/>
                  <a:gd name="T40" fmla="*/ 298 w 302"/>
                  <a:gd name="T41" fmla="*/ 87 h 253"/>
                  <a:gd name="T42" fmla="*/ 298 w 302"/>
                  <a:gd name="T43" fmla="*/ 89 h 253"/>
                  <a:gd name="T44" fmla="*/ 290 w 302"/>
                  <a:gd name="T45" fmla="*/ 101 h 253"/>
                  <a:gd name="T46" fmla="*/ 280 w 302"/>
                  <a:gd name="T47" fmla="*/ 119 h 253"/>
                  <a:gd name="T48" fmla="*/ 270 w 302"/>
                  <a:gd name="T49" fmla="*/ 133 h 253"/>
                  <a:gd name="T50" fmla="*/ 260 w 302"/>
                  <a:gd name="T51" fmla="*/ 149 h 253"/>
                  <a:gd name="T52" fmla="*/ 242 w 302"/>
                  <a:gd name="T53" fmla="*/ 175 h 253"/>
                  <a:gd name="T54" fmla="*/ 230 w 302"/>
                  <a:gd name="T55" fmla="*/ 195 h 253"/>
                  <a:gd name="T56" fmla="*/ 218 w 302"/>
                  <a:gd name="T57" fmla="*/ 213 h 253"/>
                  <a:gd name="T58" fmla="*/ 208 w 302"/>
                  <a:gd name="T59" fmla="*/ 227 h 253"/>
                  <a:gd name="T60" fmla="*/ 198 w 302"/>
                  <a:gd name="T61" fmla="*/ 243 h 253"/>
                  <a:gd name="T62" fmla="*/ 188 w 302"/>
                  <a:gd name="T63" fmla="*/ 249 h 253"/>
                  <a:gd name="T64" fmla="*/ 184 w 302"/>
                  <a:gd name="T65" fmla="*/ 241 h 253"/>
                  <a:gd name="T66" fmla="*/ 172 w 302"/>
                  <a:gd name="T67" fmla="*/ 227 h 253"/>
                  <a:gd name="T68" fmla="*/ 162 w 302"/>
                  <a:gd name="T69" fmla="*/ 219 h 253"/>
                  <a:gd name="T70" fmla="*/ 152 w 302"/>
                  <a:gd name="T71" fmla="*/ 215 h 253"/>
                  <a:gd name="T72" fmla="*/ 142 w 302"/>
                  <a:gd name="T73" fmla="*/ 213 h 253"/>
                  <a:gd name="T74" fmla="*/ 126 w 302"/>
                  <a:gd name="T75" fmla="*/ 203 h 253"/>
                  <a:gd name="T76" fmla="*/ 114 w 302"/>
                  <a:gd name="T77" fmla="*/ 195 h 253"/>
                  <a:gd name="T78" fmla="*/ 102 w 302"/>
                  <a:gd name="T79" fmla="*/ 187 h 253"/>
                  <a:gd name="T80" fmla="*/ 92 w 302"/>
                  <a:gd name="T81" fmla="*/ 177 h 253"/>
                  <a:gd name="T82" fmla="*/ 76 w 302"/>
                  <a:gd name="T83" fmla="*/ 165 h 253"/>
                  <a:gd name="T84" fmla="*/ 64 w 302"/>
                  <a:gd name="T85" fmla="*/ 159 h 253"/>
                  <a:gd name="T86" fmla="*/ 52 w 302"/>
                  <a:gd name="T87" fmla="*/ 149 h 253"/>
                  <a:gd name="T88" fmla="*/ 44 w 302"/>
                  <a:gd name="T89" fmla="*/ 141 h 253"/>
                  <a:gd name="T90" fmla="*/ 26 w 302"/>
                  <a:gd name="T91" fmla="*/ 129 h 253"/>
                  <a:gd name="T92" fmla="*/ 14 w 302"/>
                  <a:gd name="T93" fmla="*/ 119 h 253"/>
                  <a:gd name="T94" fmla="*/ 0 w 302"/>
                  <a:gd name="T95" fmla="*/ 111 h 253"/>
                  <a:gd name="T96" fmla="*/ 6 w 302"/>
                  <a:gd name="T97" fmla="*/ 103 h 253"/>
                  <a:gd name="T98" fmla="*/ 18 w 302"/>
                  <a:gd name="T99" fmla="*/ 93 h 253"/>
                  <a:gd name="T100" fmla="*/ 28 w 302"/>
                  <a:gd name="T101" fmla="*/ 83 h 253"/>
                  <a:gd name="T102" fmla="*/ 40 w 302"/>
                  <a:gd name="T103" fmla="*/ 73 h 253"/>
                  <a:gd name="T104" fmla="*/ 48 w 302"/>
                  <a:gd name="T105" fmla="*/ 67 h 253"/>
                  <a:gd name="T106" fmla="*/ 52 w 302"/>
                  <a:gd name="T107" fmla="*/ 61 h 253"/>
                  <a:gd name="T108" fmla="*/ 68 w 302"/>
                  <a:gd name="T109" fmla="*/ 47 h 253"/>
                  <a:gd name="T110" fmla="*/ 82 w 302"/>
                  <a:gd name="T111" fmla="*/ 32 h 253"/>
                  <a:gd name="T112" fmla="*/ 94 w 302"/>
                  <a:gd name="T113" fmla="*/ 22 h 253"/>
                  <a:gd name="T114" fmla="*/ 110 w 302"/>
                  <a:gd name="T115" fmla="*/ 6 h 253"/>
                  <a:gd name="T116" fmla="*/ 116 w 302"/>
                  <a:gd name="T117" fmla="*/ 2 h 253"/>
                  <a:gd name="T118" fmla="*/ 124 w 302"/>
                  <a:gd name="T119" fmla="*/ 8 h 253"/>
                  <a:gd name="T120" fmla="*/ 130 w 302"/>
                  <a:gd name="T121" fmla="*/ 1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253">
                    <a:moveTo>
                      <a:pt x="136" y="16"/>
                    </a:moveTo>
                    <a:lnTo>
                      <a:pt x="138" y="16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0" y="20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40" y="24"/>
                    </a:lnTo>
                    <a:lnTo>
                      <a:pt x="142" y="26"/>
                    </a:lnTo>
                    <a:lnTo>
                      <a:pt x="142" y="24"/>
                    </a:lnTo>
                    <a:lnTo>
                      <a:pt x="144" y="24"/>
                    </a:lnTo>
                    <a:lnTo>
                      <a:pt x="144" y="22"/>
                    </a:lnTo>
                    <a:lnTo>
                      <a:pt x="146" y="24"/>
                    </a:lnTo>
                    <a:lnTo>
                      <a:pt x="148" y="24"/>
                    </a:lnTo>
                    <a:lnTo>
                      <a:pt x="150" y="22"/>
                    </a:lnTo>
                    <a:lnTo>
                      <a:pt x="150" y="20"/>
                    </a:lnTo>
                    <a:lnTo>
                      <a:pt x="150" y="20"/>
                    </a:lnTo>
                    <a:lnTo>
                      <a:pt x="150" y="18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52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60" y="22"/>
                    </a:lnTo>
                    <a:lnTo>
                      <a:pt x="162" y="22"/>
                    </a:lnTo>
                    <a:lnTo>
                      <a:pt x="164" y="22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8" y="20"/>
                    </a:lnTo>
                    <a:lnTo>
                      <a:pt x="178" y="18"/>
                    </a:lnTo>
                    <a:lnTo>
                      <a:pt x="182" y="14"/>
                    </a:lnTo>
                    <a:lnTo>
                      <a:pt x="188" y="14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2" y="10"/>
                    </a:lnTo>
                    <a:lnTo>
                      <a:pt x="198" y="10"/>
                    </a:lnTo>
                    <a:lnTo>
                      <a:pt x="200" y="10"/>
                    </a:lnTo>
                    <a:lnTo>
                      <a:pt x="200" y="12"/>
                    </a:lnTo>
                    <a:lnTo>
                      <a:pt x="200" y="14"/>
                    </a:lnTo>
                    <a:lnTo>
                      <a:pt x="206" y="16"/>
                    </a:lnTo>
                    <a:lnTo>
                      <a:pt x="210" y="18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2" y="18"/>
                    </a:lnTo>
                    <a:lnTo>
                      <a:pt x="214" y="18"/>
                    </a:lnTo>
                    <a:lnTo>
                      <a:pt x="214" y="20"/>
                    </a:lnTo>
                    <a:lnTo>
                      <a:pt x="216" y="20"/>
                    </a:lnTo>
                    <a:lnTo>
                      <a:pt x="216" y="18"/>
                    </a:lnTo>
                    <a:lnTo>
                      <a:pt x="214" y="18"/>
                    </a:lnTo>
                    <a:lnTo>
                      <a:pt x="216" y="18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8" y="18"/>
                    </a:lnTo>
                    <a:lnTo>
                      <a:pt x="218" y="20"/>
                    </a:lnTo>
                    <a:lnTo>
                      <a:pt x="220" y="20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2" y="22"/>
                    </a:lnTo>
                    <a:lnTo>
                      <a:pt x="222" y="24"/>
                    </a:lnTo>
                    <a:lnTo>
                      <a:pt x="224" y="26"/>
                    </a:lnTo>
                    <a:lnTo>
                      <a:pt x="222" y="28"/>
                    </a:lnTo>
                    <a:lnTo>
                      <a:pt x="222" y="30"/>
                    </a:lnTo>
                    <a:lnTo>
                      <a:pt x="222" y="32"/>
                    </a:lnTo>
                    <a:lnTo>
                      <a:pt x="224" y="32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6" y="32"/>
                    </a:lnTo>
                    <a:lnTo>
                      <a:pt x="230" y="32"/>
                    </a:lnTo>
                    <a:lnTo>
                      <a:pt x="230" y="34"/>
                    </a:lnTo>
                    <a:lnTo>
                      <a:pt x="232" y="34"/>
                    </a:lnTo>
                    <a:lnTo>
                      <a:pt x="234" y="34"/>
                    </a:lnTo>
                    <a:lnTo>
                      <a:pt x="234" y="36"/>
                    </a:lnTo>
                    <a:lnTo>
                      <a:pt x="236" y="36"/>
                    </a:lnTo>
                    <a:lnTo>
                      <a:pt x="238" y="36"/>
                    </a:lnTo>
                    <a:lnTo>
                      <a:pt x="240" y="36"/>
                    </a:lnTo>
                    <a:lnTo>
                      <a:pt x="240" y="36"/>
                    </a:lnTo>
                    <a:lnTo>
                      <a:pt x="242" y="36"/>
                    </a:lnTo>
                    <a:lnTo>
                      <a:pt x="244" y="36"/>
                    </a:lnTo>
                    <a:lnTo>
                      <a:pt x="246" y="36"/>
                    </a:lnTo>
                    <a:lnTo>
                      <a:pt x="248" y="36"/>
                    </a:lnTo>
                    <a:lnTo>
                      <a:pt x="250" y="34"/>
                    </a:lnTo>
                    <a:lnTo>
                      <a:pt x="252" y="34"/>
                    </a:lnTo>
                    <a:lnTo>
                      <a:pt x="252" y="36"/>
                    </a:lnTo>
                    <a:lnTo>
                      <a:pt x="252" y="39"/>
                    </a:lnTo>
                    <a:lnTo>
                      <a:pt x="250" y="39"/>
                    </a:lnTo>
                    <a:lnTo>
                      <a:pt x="250" y="41"/>
                    </a:lnTo>
                    <a:lnTo>
                      <a:pt x="250" y="45"/>
                    </a:lnTo>
                    <a:lnTo>
                      <a:pt x="250" y="47"/>
                    </a:lnTo>
                    <a:lnTo>
                      <a:pt x="248" y="51"/>
                    </a:lnTo>
                    <a:lnTo>
                      <a:pt x="248" y="53"/>
                    </a:lnTo>
                    <a:lnTo>
                      <a:pt x="250" y="51"/>
                    </a:lnTo>
                    <a:lnTo>
                      <a:pt x="252" y="51"/>
                    </a:lnTo>
                    <a:lnTo>
                      <a:pt x="254" y="55"/>
                    </a:lnTo>
                    <a:lnTo>
                      <a:pt x="256" y="55"/>
                    </a:lnTo>
                    <a:lnTo>
                      <a:pt x="256" y="57"/>
                    </a:lnTo>
                    <a:lnTo>
                      <a:pt x="258" y="59"/>
                    </a:lnTo>
                    <a:lnTo>
                      <a:pt x="258" y="61"/>
                    </a:lnTo>
                    <a:lnTo>
                      <a:pt x="258" y="63"/>
                    </a:lnTo>
                    <a:lnTo>
                      <a:pt x="260" y="65"/>
                    </a:lnTo>
                    <a:lnTo>
                      <a:pt x="262" y="65"/>
                    </a:lnTo>
                    <a:lnTo>
                      <a:pt x="264" y="65"/>
                    </a:lnTo>
                    <a:lnTo>
                      <a:pt x="266" y="67"/>
                    </a:lnTo>
                    <a:lnTo>
                      <a:pt x="268" y="69"/>
                    </a:lnTo>
                    <a:lnTo>
                      <a:pt x="270" y="69"/>
                    </a:lnTo>
                    <a:lnTo>
                      <a:pt x="272" y="69"/>
                    </a:lnTo>
                    <a:lnTo>
                      <a:pt x="274" y="71"/>
                    </a:lnTo>
                    <a:lnTo>
                      <a:pt x="276" y="73"/>
                    </a:lnTo>
                    <a:lnTo>
                      <a:pt x="278" y="75"/>
                    </a:lnTo>
                    <a:lnTo>
                      <a:pt x="280" y="75"/>
                    </a:lnTo>
                    <a:lnTo>
                      <a:pt x="286" y="79"/>
                    </a:lnTo>
                    <a:lnTo>
                      <a:pt x="286" y="81"/>
                    </a:lnTo>
                    <a:lnTo>
                      <a:pt x="284" y="83"/>
                    </a:lnTo>
                    <a:lnTo>
                      <a:pt x="288" y="83"/>
                    </a:lnTo>
                    <a:lnTo>
                      <a:pt x="290" y="83"/>
                    </a:lnTo>
                    <a:lnTo>
                      <a:pt x="290" y="83"/>
                    </a:lnTo>
                    <a:lnTo>
                      <a:pt x="290" y="85"/>
                    </a:lnTo>
                    <a:lnTo>
                      <a:pt x="292" y="83"/>
                    </a:lnTo>
                    <a:lnTo>
                      <a:pt x="292" y="85"/>
                    </a:lnTo>
                    <a:lnTo>
                      <a:pt x="294" y="85"/>
                    </a:lnTo>
                    <a:lnTo>
                      <a:pt x="294" y="87"/>
                    </a:lnTo>
                    <a:lnTo>
                      <a:pt x="298" y="87"/>
                    </a:lnTo>
                    <a:lnTo>
                      <a:pt x="298" y="85"/>
                    </a:lnTo>
                    <a:lnTo>
                      <a:pt x="300" y="85"/>
                    </a:lnTo>
                    <a:lnTo>
                      <a:pt x="302" y="85"/>
                    </a:lnTo>
                    <a:lnTo>
                      <a:pt x="300" y="87"/>
                    </a:lnTo>
                    <a:lnTo>
                      <a:pt x="300" y="89"/>
                    </a:lnTo>
                    <a:lnTo>
                      <a:pt x="298" y="89"/>
                    </a:lnTo>
                    <a:lnTo>
                      <a:pt x="298" y="91"/>
                    </a:lnTo>
                    <a:lnTo>
                      <a:pt x="296" y="93"/>
                    </a:lnTo>
                    <a:lnTo>
                      <a:pt x="296" y="95"/>
                    </a:lnTo>
                    <a:lnTo>
                      <a:pt x="294" y="97"/>
                    </a:lnTo>
                    <a:lnTo>
                      <a:pt x="292" y="99"/>
                    </a:lnTo>
                    <a:lnTo>
                      <a:pt x="290" y="101"/>
                    </a:lnTo>
                    <a:lnTo>
                      <a:pt x="290" y="103"/>
                    </a:lnTo>
                    <a:lnTo>
                      <a:pt x="286" y="109"/>
                    </a:lnTo>
                    <a:lnTo>
                      <a:pt x="284" y="113"/>
                    </a:lnTo>
                    <a:lnTo>
                      <a:pt x="284" y="115"/>
                    </a:lnTo>
                    <a:lnTo>
                      <a:pt x="282" y="117"/>
                    </a:lnTo>
                    <a:lnTo>
                      <a:pt x="280" y="119"/>
                    </a:lnTo>
                    <a:lnTo>
                      <a:pt x="276" y="125"/>
                    </a:lnTo>
                    <a:lnTo>
                      <a:pt x="274" y="127"/>
                    </a:lnTo>
                    <a:lnTo>
                      <a:pt x="274" y="129"/>
                    </a:lnTo>
                    <a:lnTo>
                      <a:pt x="272" y="129"/>
                    </a:lnTo>
                    <a:lnTo>
                      <a:pt x="272" y="131"/>
                    </a:lnTo>
                    <a:lnTo>
                      <a:pt x="270" y="133"/>
                    </a:lnTo>
                    <a:lnTo>
                      <a:pt x="268" y="137"/>
                    </a:lnTo>
                    <a:lnTo>
                      <a:pt x="266" y="139"/>
                    </a:lnTo>
                    <a:lnTo>
                      <a:pt x="264" y="141"/>
                    </a:lnTo>
                    <a:lnTo>
                      <a:pt x="264" y="143"/>
                    </a:lnTo>
                    <a:lnTo>
                      <a:pt x="262" y="147"/>
                    </a:lnTo>
                    <a:lnTo>
                      <a:pt x="260" y="149"/>
                    </a:lnTo>
                    <a:lnTo>
                      <a:pt x="258" y="151"/>
                    </a:lnTo>
                    <a:lnTo>
                      <a:pt x="256" y="155"/>
                    </a:lnTo>
                    <a:lnTo>
                      <a:pt x="254" y="157"/>
                    </a:lnTo>
                    <a:lnTo>
                      <a:pt x="252" y="161"/>
                    </a:lnTo>
                    <a:lnTo>
                      <a:pt x="248" y="165"/>
                    </a:lnTo>
                    <a:lnTo>
                      <a:pt x="242" y="175"/>
                    </a:lnTo>
                    <a:lnTo>
                      <a:pt x="238" y="183"/>
                    </a:lnTo>
                    <a:lnTo>
                      <a:pt x="238" y="185"/>
                    </a:lnTo>
                    <a:lnTo>
                      <a:pt x="234" y="189"/>
                    </a:lnTo>
                    <a:lnTo>
                      <a:pt x="232" y="193"/>
                    </a:lnTo>
                    <a:lnTo>
                      <a:pt x="232" y="195"/>
                    </a:lnTo>
                    <a:lnTo>
                      <a:pt x="230" y="195"/>
                    </a:lnTo>
                    <a:lnTo>
                      <a:pt x="228" y="197"/>
                    </a:lnTo>
                    <a:lnTo>
                      <a:pt x="226" y="201"/>
                    </a:lnTo>
                    <a:lnTo>
                      <a:pt x="226" y="203"/>
                    </a:lnTo>
                    <a:lnTo>
                      <a:pt x="224" y="203"/>
                    </a:lnTo>
                    <a:lnTo>
                      <a:pt x="220" y="209"/>
                    </a:lnTo>
                    <a:lnTo>
                      <a:pt x="218" y="213"/>
                    </a:lnTo>
                    <a:lnTo>
                      <a:pt x="218" y="213"/>
                    </a:lnTo>
                    <a:lnTo>
                      <a:pt x="216" y="215"/>
                    </a:lnTo>
                    <a:lnTo>
                      <a:pt x="214" y="217"/>
                    </a:lnTo>
                    <a:lnTo>
                      <a:pt x="212" y="221"/>
                    </a:lnTo>
                    <a:lnTo>
                      <a:pt x="210" y="225"/>
                    </a:lnTo>
                    <a:lnTo>
                      <a:pt x="208" y="227"/>
                    </a:lnTo>
                    <a:lnTo>
                      <a:pt x="206" y="229"/>
                    </a:lnTo>
                    <a:lnTo>
                      <a:pt x="206" y="231"/>
                    </a:lnTo>
                    <a:lnTo>
                      <a:pt x="204" y="231"/>
                    </a:lnTo>
                    <a:lnTo>
                      <a:pt x="204" y="233"/>
                    </a:lnTo>
                    <a:lnTo>
                      <a:pt x="198" y="241"/>
                    </a:lnTo>
                    <a:lnTo>
                      <a:pt x="198" y="243"/>
                    </a:lnTo>
                    <a:lnTo>
                      <a:pt x="194" y="247"/>
                    </a:lnTo>
                    <a:lnTo>
                      <a:pt x="192" y="253"/>
                    </a:lnTo>
                    <a:lnTo>
                      <a:pt x="190" y="253"/>
                    </a:lnTo>
                    <a:lnTo>
                      <a:pt x="190" y="251"/>
                    </a:lnTo>
                    <a:lnTo>
                      <a:pt x="188" y="251"/>
                    </a:lnTo>
                    <a:lnTo>
                      <a:pt x="188" y="249"/>
                    </a:lnTo>
                    <a:lnTo>
                      <a:pt x="186" y="249"/>
                    </a:lnTo>
                    <a:lnTo>
                      <a:pt x="182" y="245"/>
                    </a:lnTo>
                    <a:lnTo>
                      <a:pt x="180" y="245"/>
                    </a:lnTo>
                    <a:lnTo>
                      <a:pt x="180" y="243"/>
                    </a:lnTo>
                    <a:lnTo>
                      <a:pt x="182" y="241"/>
                    </a:lnTo>
                    <a:lnTo>
                      <a:pt x="184" y="241"/>
                    </a:lnTo>
                    <a:lnTo>
                      <a:pt x="186" y="239"/>
                    </a:lnTo>
                    <a:lnTo>
                      <a:pt x="184" y="237"/>
                    </a:lnTo>
                    <a:lnTo>
                      <a:pt x="180" y="233"/>
                    </a:lnTo>
                    <a:lnTo>
                      <a:pt x="178" y="233"/>
                    </a:lnTo>
                    <a:lnTo>
                      <a:pt x="174" y="229"/>
                    </a:lnTo>
                    <a:lnTo>
                      <a:pt x="172" y="227"/>
                    </a:lnTo>
                    <a:lnTo>
                      <a:pt x="170" y="225"/>
                    </a:lnTo>
                    <a:lnTo>
                      <a:pt x="168" y="225"/>
                    </a:lnTo>
                    <a:lnTo>
                      <a:pt x="166" y="223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2" y="219"/>
                    </a:lnTo>
                    <a:lnTo>
                      <a:pt x="160" y="219"/>
                    </a:lnTo>
                    <a:lnTo>
                      <a:pt x="160" y="217"/>
                    </a:lnTo>
                    <a:lnTo>
                      <a:pt x="158" y="217"/>
                    </a:lnTo>
                    <a:lnTo>
                      <a:pt x="156" y="215"/>
                    </a:lnTo>
                    <a:lnTo>
                      <a:pt x="154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48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4" y="215"/>
                    </a:lnTo>
                    <a:lnTo>
                      <a:pt x="142" y="213"/>
                    </a:lnTo>
                    <a:lnTo>
                      <a:pt x="138" y="213"/>
                    </a:lnTo>
                    <a:lnTo>
                      <a:pt x="136" y="211"/>
                    </a:lnTo>
                    <a:lnTo>
                      <a:pt x="132" y="207"/>
                    </a:lnTo>
                    <a:lnTo>
                      <a:pt x="130" y="207"/>
                    </a:lnTo>
                    <a:lnTo>
                      <a:pt x="128" y="205"/>
                    </a:lnTo>
                    <a:lnTo>
                      <a:pt x="126" y="203"/>
                    </a:lnTo>
                    <a:lnTo>
                      <a:pt x="124" y="203"/>
                    </a:lnTo>
                    <a:lnTo>
                      <a:pt x="124" y="201"/>
                    </a:lnTo>
                    <a:lnTo>
                      <a:pt x="122" y="201"/>
                    </a:lnTo>
                    <a:lnTo>
                      <a:pt x="118" y="197"/>
                    </a:lnTo>
                    <a:lnTo>
                      <a:pt x="116" y="197"/>
                    </a:lnTo>
                    <a:lnTo>
                      <a:pt x="114" y="195"/>
                    </a:lnTo>
                    <a:lnTo>
                      <a:pt x="112" y="193"/>
                    </a:lnTo>
                    <a:lnTo>
                      <a:pt x="110" y="191"/>
                    </a:lnTo>
                    <a:lnTo>
                      <a:pt x="106" y="189"/>
                    </a:lnTo>
                    <a:lnTo>
                      <a:pt x="104" y="189"/>
                    </a:lnTo>
                    <a:lnTo>
                      <a:pt x="104" y="187"/>
                    </a:lnTo>
                    <a:lnTo>
                      <a:pt x="102" y="187"/>
                    </a:lnTo>
                    <a:lnTo>
                      <a:pt x="100" y="185"/>
                    </a:lnTo>
                    <a:lnTo>
                      <a:pt x="98" y="183"/>
                    </a:lnTo>
                    <a:lnTo>
                      <a:pt x="96" y="181"/>
                    </a:lnTo>
                    <a:lnTo>
                      <a:pt x="96" y="181"/>
                    </a:lnTo>
                    <a:lnTo>
                      <a:pt x="96" y="179"/>
                    </a:lnTo>
                    <a:lnTo>
                      <a:pt x="92" y="177"/>
                    </a:lnTo>
                    <a:lnTo>
                      <a:pt x="90" y="175"/>
                    </a:lnTo>
                    <a:lnTo>
                      <a:pt x="86" y="171"/>
                    </a:lnTo>
                    <a:lnTo>
                      <a:pt x="84" y="171"/>
                    </a:lnTo>
                    <a:lnTo>
                      <a:pt x="80" y="167"/>
                    </a:lnTo>
                    <a:lnTo>
                      <a:pt x="78" y="167"/>
                    </a:lnTo>
                    <a:lnTo>
                      <a:pt x="76" y="165"/>
                    </a:lnTo>
                    <a:lnTo>
                      <a:pt x="74" y="165"/>
                    </a:lnTo>
                    <a:lnTo>
                      <a:pt x="72" y="163"/>
                    </a:lnTo>
                    <a:lnTo>
                      <a:pt x="70" y="163"/>
                    </a:lnTo>
                    <a:lnTo>
                      <a:pt x="68" y="161"/>
                    </a:lnTo>
                    <a:lnTo>
                      <a:pt x="66" y="159"/>
                    </a:lnTo>
                    <a:lnTo>
                      <a:pt x="64" y="159"/>
                    </a:lnTo>
                    <a:lnTo>
                      <a:pt x="62" y="157"/>
                    </a:lnTo>
                    <a:lnTo>
                      <a:pt x="60" y="155"/>
                    </a:lnTo>
                    <a:lnTo>
                      <a:pt x="56" y="153"/>
                    </a:lnTo>
                    <a:lnTo>
                      <a:pt x="56" y="151"/>
                    </a:lnTo>
                    <a:lnTo>
                      <a:pt x="54" y="151"/>
                    </a:lnTo>
                    <a:lnTo>
                      <a:pt x="52" y="149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8" y="145"/>
                    </a:lnTo>
                    <a:lnTo>
                      <a:pt x="48" y="145"/>
                    </a:lnTo>
                    <a:lnTo>
                      <a:pt x="46" y="143"/>
                    </a:lnTo>
                    <a:lnTo>
                      <a:pt x="44" y="141"/>
                    </a:lnTo>
                    <a:lnTo>
                      <a:pt x="42" y="139"/>
                    </a:lnTo>
                    <a:lnTo>
                      <a:pt x="38" y="137"/>
                    </a:lnTo>
                    <a:lnTo>
                      <a:pt x="36" y="135"/>
                    </a:lnTo>
                    <a:lnTo>
                      <a:pt x="32" y="133"/>
                    </a:lnTo>
                    <a:lnTo>
                      <a:pt x="28" y="129"/>
                    </a:lnTo>
                    <a:lnTo>
                      <a:pt x="26" y="129"/>
                    </a:lnTo>
                    <a:lnTo>
                      <a:pt x="26" y="127"/>
                    </a:lnTo>
                    <a:lnTo>
                      <a:pt x="22" y="125"/>
                    </a:lnTo>
                    <a:lnTo>
                      <a:pt x="20" y="123"/>
                    </a:lnTo>
                    <a:lnTo>
                      <a:pt x="18" y="121"/>
                    </a:lnTo>
                    <a:lnTo>
                      <a:pt x="16" y="121"/>
                    </a:lnTo>
                    <a:lnTo>
                      <a:pt x="14" y="119"/>
                    </a:lnTo>
                    <a:lnTo>
                      <a:pt x="12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4" y="97"/>
                    </a:lnTo>
                    <a:lnTo>
                      <a:pt x="16" y="95"/>
                    </a:lnTo>
                    <a:lnTo>
                      <a:pt x="18" y="93"/>
                    </a:lnTo>
                    <a:lnTo>
                      <a:pt x="20" y="91"/>
                    </a:lnTo>
                    <a:lnTo>
                      <a:pt x="22" y="91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0" y="81"/>
                    </a:lnTo>
                    <a:lnTo>
                      <a:pt x="32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5"/>
                    </a:lnTo>
                    <a:lnTo>
                      <a:pt x="40" y="73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50" y="65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6" y="59"/>
                    </a:lnTo>
                    <a:lnTo>
                      <a:pt x="56" y="57"/>
                    </a:lnTo>
                    <a:lnTo>
                      <a:pt x="58" y="57"/>
                    </a:lnTo>
                    <a:lnTo>
                      <a:pt x="60" y="55"/>
                    </a:lnTo>
                    <a:lnTo>
                      <a:pt x="66" y="49"/>
                    </a:lnTo>
                    <a:lnTo>
                      <a:pt x="68" y="47"/>
                    </a:lnTo>
                    <a:lnTo>
                      <a:pt x="70" y="45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78" y="36"/>
                    </a:lnTo>
                    <a:lnTo>
                      <a:pt x="80" y="34"/>
                    </a:lnTo>
                    <a:lnTo>
                      <a:pt x="82" y="32"/>
                    </a:lnTo>
                    <a:lnTo>
                      <a:pt x="84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8" y="16"/>
                    </a:lnTo>
                    <a:lnTo>
                      <a:pt x="100" y="14"/>
                    </a:lnTo>
                    <a:lnTo>
                      <a:pt x="102" y="12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0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6" y="10"/>
                    </a:lnTo>
                    <a:lnTo>
                      <a:pt x="128" y="10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6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5" name="Freeform 148">
                <a:extLst>
                  <a:ext uri="{FF2B5EF4-FFF2-40B4-BE49-F238E27FC236}">
                    <a16:creationId xmlns:a16="http://schemas.microsoft.com/office/drawing/2014/main" id="{3EEE55A2-2B3F-1E9C-B173-C5E3791F5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6475" y="1858963"/>
                <a:ext cx="482600" cy="430213"/>
              </a:xfrm>
              <a:custGeom>
                <a:avLst/>
                <a:gdLst>
                  <a:gd name="T0" fmla="*/ 142 w 304"/>
                  <a:gd name="T1" fmla="*/ 16 h 271"/>
                  <a:gd name="T2" fmla="*/ 150 w 304"/>
                  <a:gd name="T3" fmla="*/ 42 h 271"/>
                  <a:gd name="T4" fmla="*/ 158 w 304"/>
                  <a:gd name="T5" fmla="*/ 64 h 271"/>
                  <a:gd name="T6" fmla="*/ 164 w 304"/>
                  <a:gd name="T7" fmla="*/ 82 h 271"/>
                  <a:gd name="T8" fmla="*/ 174 w 304"/>
                  <a:gd name="T9" fmla="*/ 116 h 271"/>
                  <a:gd name="T10" fmla="*/ 198 w 304"/>
                  <a:gd name="T11" fmla="*/ 148 h 271"/>
                  <a:gd name="T12" fmla="*/ 202 w 304"/>
                  <a:gd name="T13" fmla="*/ 170 h 271"/>
                  <a:gd name="T14" fmla="*/ 200 w 304"/>
                  <a:gd name="T15" fmla="*/ 196 h 271"/>
                  <a:gd name="T16" fmla="*/ 210 w 304"/>
                  <a:gd name="T17" fmla="*/ 192 h 271"/>
                  <a:gd name="T18" fmla="*/ 220 w 304"/>
                  <a:gd name="T19" fmla="*/ 202 h 271"/>
                  <a:gd name="T20" fmla="*/ 230 w 304"/>
                  <a:gd name="T21" fmla="*/ 206 h 271"/>
                  <a:gd name="T22" fmla="*/ 244 w 304"/>
                  <a:gd name="T23" fmla="*/ 206 h 271"/>
                  <a:gd name="T24" fmla="*/ 254 w 304"/>
                  <a:gd name="T25" fmla="*/ 204 h 271"/>
                  <a:gd name="T26" fmla="*/ 262 w 304"/>
                  <a:gd name="T27" fmla="*/ 206 h 271"/>
                  <a:gd name="T28" fmla="*/ 274 w 304"/>
                  <a:gd name="T29" fmla="*/ 210 h 271"/>
                  <a:gd name="T30" fmla="*/ 282 w 304"/>
                  <a:gd name="T31" fmla="*/ 214 h 271"/>
                  <a:gd name="T32" fmla="*/ 292 w 304"/>
                  <a:gd name="T33" fmla="*/ 223 h 271"/>
                  <a:gd name="T34" fmla="*/ 300 w 304"/>
                  <a:gd name="T35" fmla="*/ 231 h 271"/>
                  <a:gd name="T36" fmla="*/ 280 w 304"/>
                  <a:gd name="T37" fmla="*/ 249 h 271"/>
                  <a:gd name="T38" fmla="*/ 256 w 304"/>
                  <a:gd name="T39" fmla="*/ 245 h 271"/>
                  <a:gd name="T40" fmla="*/ 234 w 304"/>
                  <a:gd name="T41" fmla="*/ 235 h 271"/>
                  <a:gd name="T42" fmla="*/ 204 w 304"/>
                  <a:gd name="T43" fmla="*/ 221 h 271"/>
                  <a:gd name="T44" fmla="*/ 182 w 304"/>
                  <a:gd name="T45" fmla="*/ 219 h 271"/>
                  <a:gd name="T46" fmla="*/ 166 w 304"/>
                  <a:gd name="T47" fmla="*/ 227 h 271"/>
                  <a:gd name="T48" fmla="*/ 154 w 304"/>
                  <a:gd name="T49" fmla="*/ 229 h 271"/>
                  <a:gd name="T50" fmla="*/ 142 w 304"/>
                  <a:gd name="T51" fmla="*/ 233 h 271"/>
                  <a:gd name="T52" fmla="*/ 130 w 304"/>
                  <a:gd name="T53" fmla="*/ 243 h 271"/>
                  <a:gd name="T54" fmla="*/ 122 w 304"/>
                  <a:gd name="T55" fmla="*/ 251 h 271"/>
                  <a:gd name="T56" fmla="*/ 110 w 304"/>
                  <a:gd name="T57" fmla="*/ 257 h 271"/>
                  <a:gd name="T58" fmla="*/ 94 w 304"/>
                  <a:gd name="T59" fmla="*/ 261 h 271"/>
                  <a:gd name="T60" fmla="*/ 84 w 304"/>
                  <a:gd name="T61" fmla="*/ 269 h 271"/>
                  <a:gd name="T62" fmla="*/ 70 w 304"/>
                  <a:gd name="T63" fmla="*/ 269 h 271"/>
                  <a:gd name="T64" fmla="*/ 64 w 304"/>
                  <a:gd name="T65" fmla="*/ 267 h 271"/>
                  <a:gd name="T66" fmla="*/ 52 w 304"/>
                  <a:gd name="T67" fmla="*/ 257 h 271"/>
                  <a:gd name="T68" fmla="*/ 52 w 304"/>
                  <a:gd name="T69" fmla="*/ 237 h 271"/>
                  <a:gd name="T70" fmla="*/ 48 w 304"/>
                  <a:gd name="T71" fmla="*/ 229 h 271"/>
                  <a:gd name="T72" fmla="*/ 48 w 304"/>
                  <a:gd name="T73" fmla="*/ 219 h 271"/>
                  <a:gd name="T74" fmla="*/ 42 w 304"/>
                  <a:gd name="T75" fmla="*/ 206 h 271"/>
                  <a:gd name="T76" fmla="*/ 40 w 304"/>
                  <a:gd name="T77" fmla="*/ 188 h 271"/>
                  <a:gd name="T78" fmla="*/ 28 w 304"/>
                  <a:gd name="T79" fmla="*/ 174 h 271"/>
                  <a:gd name="T80" fmla="*/ 22 w 304"/>
                  <a:gd name="T81" fmla="*/ 164 h 271"/>
                  <a:gd name="T82" fmla="*/ 24 w 304"/>
                  <a:gd name="T83" fmla="*/ 160 h 271"/>
                  <a:gd name="T84" fmla="*/ 26 w 304"/>
                  <a:gd name="T85" fmla="*/ 144 h 271"/>
                  <a:gd name="T86" fmla="*/ 18 w 304"/>
                  <a:gd name="T87" fmla="*/ 134 h 271"/>
                  <a:gd name="T88" fmla="*/ 12 w 304"/>
                  <a:gd name="T89" fmla="*/ 130 h 271"/>
                  <a:gd name="T90" fmla="*/ 4 w 304"/>
                  <a:gd name="T91" fmla="*/ 116 h 271"/>
                  <a:gd name="T92" fmla="*/ 4 w 304"/>
                  <a:gd name="T93" fmla="*/ 106 h 271"/>
                  <a:gd name="T94" fmla="*/ 12 w 304"/>
                  <a:gd name="T95" fmla="*/ 96 h 271"/>
                  <a:gd name="T96" fmla="*/ 18 w 304"/>
                  <a:gd name="T97" fmla="*/ 84 h 271"/>
                  <a:gd name="T98" fmla="*/ 26 w 304"/>
                  <a:gd name="T99" fmla="*/ 72 h 271"/>
                  <a:gd name="T100" fmla="*/ 38 w 304"/>
                  <a:gd name="T101" fmla="*/ 70 h 271"/>
                  <a:gd name="T102" fmla="*/ 56 w 304"/>
                  <a:gd name="T103" fmla="*/ 74 h 271"/>
                  <a:gd name="T104" fmla="*/ 66 w 304"/>
                  <a:gd name="T105" fmla="*/ 74 h 271"/>
                  <a:gd name="T106" fmla="*/ 76 w 304"/>
                  <a:gd name="T107" fmla="*/ 70 h 271"/>
                  <a:gd name="T108" fmla="*/ 80 w 304"/>
                  <a:gd name="T109" fmla="*/ 62 h 271"/>
                  <a:gd name="T110" fmla="*/ 88 w 304"/>
                  <a:gd name="T111" fmla="*/ 58 h 271"/>
                  <a:gd name="T112" fmla="*/ 92 w 304"/>
                  <a:gd name="T113" fmla="*/ 46 h 271"/>
                  <a:gd name="T114" fmla="*/ 94 w 304"/>
                  <a:gd name="T115" fmla="*/ 36 h 271"/>
                  <a:gd name="T116" fmla="*/ 102 w 304"/>
                  <a:gd name="T117" fmla="*/ 22 h 271"/>
                  <a:gd name="T118" fmla="*/ 108 w 304"/>
                  <a:gd name="T119" fmla="*/ 14 h 271"/>
                  <a:gd name="T120" fmla="*/ 118 w 304"/>
                  <a:gd name="T121" fmla="*/ 8 h 271"/>
                  <a:gd name="T122" fmla="*/ 130 w 304"/>
                  <a:gd name="T123" fmla="*/ 8 h 271"/>
                  <a:gd name="T124" fmla="*/ 134 w 304"/>
                  <a:gd name="T125" fmla="*/ 8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4" h="271">
                    <a:moveTo>
                      <a:pt x="136" y="2"/>
                    </a:moveTo>
                    <a:lnTo>
                      <a:pt x="136" y="4"/>
                    </a:lnTo>
                    <a:lnTo>
                      <a:pt x="138" y="4"/>
                    </a:lnTo>
                    <a:lnTo>
                      <a:pt x="138" y="6"/>
                    </a:lnTo>
                    <a:lnTo>
                      <a:pt x="140" y="10"/>
                    </a:lnTo>
                    <a:lnTo>
                      <a:pt x="140" y="12"/>
                    </a:lnTo>
                    <a:lnTo>
                      <a:pt x="142" y="14"/>
                    </a:lnTo>
                    <a:lnTo>
                      <a:pt x="142" y="16"/>
                    </a:lnTo>
                    <a:lnTo>
                      <a:pt x="142" y="18"/>
                    </a:lnTo>
                    <a:lnTo>
                      <a:pt x="142" y="18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4" y="22"/>
                    </a:lnTo>
                    <a:lnTo>
                      <a:pt x="146" y="28"/>
                    </a:lnTo>
                    <a:lnTo>
                      <a:pt x="148" y="34"/>
                    </a:lnTo>
                    <a:lnTo>
                      <a:pt x="150" y="42"/>
                    </a:lnTo>
                    <a:lnTo>
                      <a:pt x="152" y="48"/>
                    </a:lnTo>
                    <a:lnTo>
                      <a:pt x="154" y="50"/>
                    </a:lnTo>
                    <a:lnTo>
                      <a:pt x="154" y="52"/>
                    </a:lnTo>
                    <a:lnTo>
                      <a:pt x="154" y="54"/>
                    </a:lnTo>
                    <a:lnTo>
                      <a:pt x="156" y="54"/>
                    </a:lnTo>
                    <a:lnTo>
                      <a:pt x="158" y="60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0" y="70"/>
                    </a:lnTo>
                    <a:lnTo>
                      <a:pt x="162" y="72"/>
                    </a:lnTo>
                    <a:lnTo>
                      <a:pt x="162" y="78"/>
                    </a:lnTo>
                    <a:lnTo>
                      <a:pt x="162" y="80"/>
                    </a:lnTo>
                    <a:lnTo>
                      <a:pt x="162" y="82"/>
                    </a:lnTo>
                    <a:lnTo>
                      <a:pt x="164" y="82"/>
                    </a:lnTo>
                    <a:lnTo>
                      <a:pt x="164" y="84"/>
                    </a:lnTo>
                    <a:lnTo>
                      <a:pt x="164" y="86"/>
                    </a:lnTo>
                    <a:lnTo>
                      <a:pt x="164" y="88"/>
                    </a:lnTo>
                    <a:lnTo>
                      <a:pt x="166" y="88"/>
                    </a:lnTo>
                    <a:lnTo>
                      <a:pt x="168" y="98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74" y="116"/>
                    </a:lnTo>
                    <a:lnTo>
                      <a:pt x="176" y="120"/>
                    </a:lnTo>
                    <a:lnTo>
                      <a:pt x="176" y="122"/>
                    </a:lnTo>
                    <a:lnTo>
                      <a:pt x="178" y="124"/>
                    </a:lnTo>
                    <a:lnTo>
                      <a:pt x="182" y="128"/>
                    </a:lnTo>
                    <a:lnTo>
                      <a:pt x="186" y="134"/>
                    </a:lnTo>
                    <a:lnTo>
                      <a:pt x="190" y="138"/>
                    </a:lnTo>
                    <a:lnTo>
                      <a:pt x="194" y="144"/>
                    </a:lnTo>
                    <a:lnTo>
                      <a:pt x="198" y="148"/>
                    </a:lnTo>
                    <a:lnTo>
                      <a:pt x="198" y="150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200" y="162"/>
                    </a:lnTo>
                    <a:lnTo>
                      <a:pt x="200" y="164"/>
                    </a:lnTo>
                    <a:lnTo>
                      <a:pt x="200" y="166"/>
                    </a:lnTo>
                    <a:lnTo>
                      <a:pt x="202" y="168"/>
                    </a:lnTo>
                    <a:lnTo>
                      <a:pt x="202" y="170"/>
                    </a:lnTo>
                    <a:lnTo>
                      <a:pt x="204" y="178"/>
                    </a:lnTo>
                    <a:lnTo>
                      <a:pt x="202" y="184"/>
                    </a:lnTo>
                    <a:lnTo>
                      <a:pt x="202" y="186"/>
                    </a:lnTo>
                    <a:lnTo>
                      <a:pt x="200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2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4" y="196"/>
                    </a:lnTo>
                    <a:lnTo>
                      <a:pt x="204" y="194"/>
                    </a:lnTo>
                    <a:lnTo>
                      <a:pt x="206" y="194"/>
                    </a:lnTo>
                    <a:lnTo>
                      <a:pt x="206" y="192"/>
                    </a:lnTo>
                    <a:lnTo>
                      <a:pt x="208" y="192"/>
                    </a:lnTo>
                    <a:lnTo>
                      <a:pt x="210" y="192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lnTo>
                      <a:pt x="214" y="196"/>
                    </a:lnTo>
                    <a:lnTo>
                      <a:pt x="214" y="198"/>
                    </a:lnTo>
                    <a:lnTo>
                      <a:pt x="216" y="198"/>
                    </a:lnTo>
                    <a:lnTo>
                      <a:pt x="218" y="198"/>
                    </a:lnTo>
                    <a:lnTo>
                      <a:pt x="220" y="200"/>
                    </a:lnTo>
                    <a:lnTo>
                      <a:pt x="220" y="202"/>
                    </a:lnTo>
                    <a:lnTo>
                      <a:pt x="222" y="202"/>
                    </a:lnTo>
                    <a:lnTo>
                      <a:pt x="222" y="204"/>
                    </a:lnTo>
                    <a:lnTo>
                      <a:pt x="224" y="204"/>
                    </a:lnTo>
                    <a:lnTo>
                      <a:pt x="226" y="204"/>
                    </a:lnTo>
                    <a:lnTo>
                      <a:pt x="228" y="204"/>
                    </a:lnTo>
                    <a:lnTo>
                      <a:pt x="230" y="202"/>
                    </a:lnTo>
                    <a:lnTo>
                      <a:pt x="230" y="204"/>
                    </a:lnTo>
                    <a:lnTo>
                      <a:pt x="230" y="206"/>
                    </a:lnTo>
                    <a:lnTo>
                      <a:pt x="232" y="208"/>
                    </a:lnTo>
                    <a:lnTo>
                      <a:pt x="234" y="208"/>
                    </a:lnTo>
                    <a:lnTo>
                      <a:pt x="234" y="206"/>
                    </a:lnTo>
                    <a:lnTo>
                      <a:pt x="236" y="206"/>
                    </a:lnTo>
                    <a:lnTo>
                      <a:pt x="238" y="206"/>
                    </a:lnTo>
                    <a:lnTo>
                      <a:pt x="240" y="206"/>
                    </a:lnTo>
                    <a:lnTo>
                      <a:pt x="242" y="206"/>
                    </a:lnTo>
                    <a:lnTo>
                      <a:pt x="244" y="206"/>
                    </a:lnTo>
                    <a:lnTo>
                      <a:pt x="246" y="206"/>
                    </a:lnTo>
                    <a:lnTo>
                      <a:pt x="248" y="206"/>
                    </a:lnTo>
                    <a:lnTo>
                      <a:pt x="250" y="204"/>
                    </a:lnTo>
                    <a:lnTo>
                      <a:pt x="250" y="206"/>
                    </a:lnTo>
                    <a:lnTo>
                      <a:pt x="250" y="204"/>
                    </a:lnTo>
                    <a:lnTo>
                      <a:pt x="252" y="204"/>
                    </a:lnTo>
                    <a:lnTo>
                      <a:pt x="254" y="206"/>
                    </a:lnTo>
                    <a:lnTo>
                      <a:pt x="254" y="204"/>
                    </a:lnTo>
                    <a:lnTo>
                      <a:pt x="256" y="204"/>
                    </a:lnTo>
                    <a:lnTo>
                      <a:pt x="256" y="206"/>
                    </a:lnTo>
                    <a:lnTo>
                      <a:pt x="258" y="206"/>
                    </a:lnTo>
                    <a:lnTo>
                      <a:pt x="258" y="204"/>
                    </a:lnTo>
                    <a:lnTo>
                      <a:pt x="258" y="206"/>
                    </a:lnTo>
                    <a:lnTo>
                      <a:pt x="260" y="204"/>
                    </a:lnTo>
                    <a:lnTo>
                      <a:pt x="262" y="204"/>
                    </a:lnTo>
                    <a:lnTo>
                      <a:pt x="262" y="206"/>
                    </a:lnTo>
                    <a:lnTo>
                      <a:pt x="262" y="208"/>
                    </a:lnTo>
                    <a:lnTo>
                      <a:pt x="264" y="208"/>
                    </a:lnTo>
                    <a:lnTo>
                      <a:pt x="266" y="208"/>
                    </a:lnTo>
                    <a:lnTo>
                      <a:pt x="268" y="208"/>
                    </a:lnTo>
                    <a:lnTo>
                      <a:pt x="270" y="208"/>
                    </a:lnTo>
                    <a:lnTo>
                      <a:pt x="270" y="210"/>
                    </a:lnTo>
                    <a:lnTo>
                      <a:pt x="272" y="210"/>
                    </a:lnTo>
                    <a:lnTo>
                      <a:pt x="274" y="210"/>
                    </a:lnTo>
                    <a:lnTo>
                      <a:pt x="276" y="210"/>
                    </a:lnTo>
                    <a:lnTo>
                      <a:pt x="278" y="210"/>
                    </a:lnTo>
                    <a:lnTo>
                      <a:pt x="278" y="212"/>
                    </a:lnTo>
                    <a:lnTo>
                      <a:pt x="278" y="210"/>
                    </a:lnTo>
                    <a:lnTo>
                      <a:pt x="280" y="210"/>
                    </a:lnTo>
                    <a:lnTo>
                      <a:pt x="282" y="210"/>
                    </a:lnTo>
                    <a:lnTo>
                      <a:pt x="282" y="212"/>
                    </a:lnTo>
                    <a:lnTo>
                      <a:pt x="282" y="214"/>
                    </a:lnTo>
                    <a:lnTo>
                      <a:pt x="284" y="214"/>
                    </a:lnTo>
                    <a:lnTo>
                      <a:pt x="286" y="216"/>
                    </a:lnTo>
                    <a:lnTo>
                      <a:pt x="286" y="219"/>
                    </a:lnTo>
                    <a:lnTo>
                      <a:pt x="286" y="221"/>
                    </a:lnTo>
                    <a:lnTo>
                      <a:pt x="288" y="221"/>
                    </a:lnTo>
                    <a:lnTo>
                      <a:pt x="290" y="221"/>
                    </a:lnTo>
                    <a:lnTo>
                      <a:pt x="292" y="221"/>
                    </a:lnTo>
                    <a:lnTo>
                      <a:pt x="292" y="223"/>
                    </a:lnTo>
                    <a:lnTo>
                      <a:pt x="294" y="223"/>
                    </a:lnTo>
                    <a:lnTo>
                      <a:pt x="294" y="225"/>
                    </a:lnTo>
                    <a:lnTo>
                      <a:pt x="296" y="225"/>
                    </a:lnTo>
                    <a:lnTo>
                      <a:pt x="298" y="225"/>
                    </a:lnTo>
                    <a:lnTo>
                      <a:pt x="300" y="227"/>
                    </a:lnTo>
                    <a:lnTo>
                      <a:pt x="302" y="227"/>
                    </a:lnTo>
                    <a:lnTo>
                      <a:pt x="304" y="227"/>
                    </a:lnTo>
                    <a:lnTo>
                      <a:pt x="300" y="231"/>
                    </a:lnTo>
                    <a:lnTo>
                      <a:pt x="296" y="235"/>
                    </a:lnTo>
                    <a:lnTo>
                      <a:pt x="290" y="239"/>
                    </a:lnTo>
                    <a:lnTo>
                      <a:pt x="288" y="241"/>
                    </a:lnTo>
                    <a:lnTo>
                      <a:pt x="286" y="245"/>
                    </a:lnTo>
                    <a:lnTo>
                      <a:pt x="284" y="245"/>
                    </a:lnTo>
                    <a:lnTo>
                      <a:pt x="284" y="247"/>
                    </a:lnTo>
                    <a:lnTo>
                      <a:pt x="282" y="249"/>
                    </a:lnTo>
                    <a:lnTo>
                      <a:pt x="280" y="249"/>
                    </a:lnTo>
                    <a:lnTo>
                      <a:pt x="278" y="251"/>
                    </a:lnTo>
                    <a:lnTo>
                      <a:pt x="276" y="253"/>
                    </a:lnTo>
                    <a:lnTo>
                      <a:pt x="274" y="255"/>
                    </a:lnTo>
                    <a:lnTo>
                      <a:pt x="272" y="255"/>
                    </a:lnTo>
                    <a:lnTo>
                      <a:pt x="270" y="255"/>
                    </a:lnTo>
                    <a:lnTo>
                      <a:pt x="268" y="253"/>
                    </a:lnTo>
                    <a:lnTo>
                      <a:pt x="264" y="251"/>
                    </a:lnTo>
                    <a:lnTo>
                      <a:pt x="256" y="245"/>
                    </a:lnTo>
                    <a:lnTo>
                      <a:pt x="254" y="245"/>
                    </a:lnTo>
                    <a:lnTo>
                      <a:pt x="252" y="243"/>
                    </a:lnTo>
                    <a:lnTo>
                      <a:pt x="250" y="243"/>
                    </a:lnTo>
                    <a:lnTo>
                      <a:pt x="244" y="239"/>
                    </a:lnTo>
                    <a:lnTo>
                      <a:pt x="242" y="239"/>
                    </a:lnTo>
                    <a:lnTo>
                      <a:pt x="242" y="237"/>
                    </a:lnTo>
                    <a:lnTo>
                      <a:pt x="236" y="235"/>
                    </a:lnTo>
                    <a:lnTo>
                      <a:pt x="234" y="235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8" y="233"/>
                    </a:lnTo>
                    <a:lnTo>
                      <a:pt x="220" y="229"/>
                    </a:lnTo>
                    <a:lnTo>
                      <a:pt x="218" y="227"/>
                    </a:lnTo>
                    <a:lnTo>
                      <a:pt x="210" y="223"/>
                    </a:lnTo>
                    <a:lnTo>
                      <a:pt x="208" y="221"/>
                    </a:lnTo>
                    <a:lnTo>
                      <a:pt x="204" y="221"/>
                    </a:lnTo>
                    <a:lnTo>
                      <a:pt x="204" y="219"/>
                    </a:lnTo>
                    <a:lnTo>
                      <a:pt x="194" y="214"/>
                    </a:lnTo>
                    <a:lnTo>
                      <a:pt x="192" y="214"/>
                    </a:lnTo>
                    <a:lnTo>
                      <a:pt x="190" y="214"/>
                    </a:lnTo>
                    <a:lnTo>
                      <a:pt x="188" y="214"/>
                    </a:lnTo>
                    <a:lnTo>
                      <a:pt x="186" y="216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6" y="216"/>
                    </a:lnTo>
                    <a:lnTo>
                      <a:pt x="174" y="219"/>
                    </a:lnTo>
                    <a:lnTo>
                      <a:pt x="172" y="219"/>
                    </a:lnTo>
                    <a:lnTo>
                      <a:pt x="172" y="221"/>
                    </a:lnTo>
                    <a:lnTo>
                      <a:pt x="170" y="223"/>
                    </a:lnTo>
                    <a:lnTo>
                      <a:pt x="168" y="225"/>
                    </a:lnTo>
                    <a:lnTo>
                      <a:pt x="166" y="227"/>
                    </a:lnTo>
                    <a:lnTo>
                      <a:pt x="164" y="227"/>
                    </a:lnTo>
                    <a:lnTo>
                      <a:pt x="162" y="227"/>
                    </a:lnTo>
                    <a:lnTo>
                      <a:pt x="162" y="227"/>
                    </a:lnTo>
                    <a:lnTo>
                      <a:pt x="160" y="229"/>
                    </a:lnTo>
                    <a:lnTo>
                      <a:pt x="158" y="231"/>
                    </a:lnTo>
                    <a:lnTo>
                      <a:pt x="156" y="231"/>
                    </a:lnTo>
                    <a:lnTo>
                      <a:pt x="154" y="231"/>
                    </a:lnTo>
                    <a:lnTo>
                      <a:pt x="154" y="229"/>
                    </a:lnTo>
                    <a:lnTo>
                      <a:pt x="152" y="229"/>
                    </a:lnTo>
                    <a:lnTo>
                      <a:pt x="150" y="229"/>
                    </a:lnTo>
                    <a:lnTo>
                      <a:pt x="148" y="229"/>
                    </a:lnTo>
                    <a:lnTo>
                      <a:pt x="148" y="231"/>
                    </a:lnTo>
                    <a:lnTo>
                      <a:pt x="146" y="231"/>
                    </a:lnTo>
                    <a:lnTo>
                      <a:pt x="146" y="233"/>
                    </a:lnTo>
                    <a:lnTo>
                      <a:pt x="144" y="233"/>
                    </a:lnTo>
                    <a:lnTo>
                      <a:pt x="142" y="233"/>
                    </a:lnTo>
                    <a:lnTo>
                      <a:pt x="142" y="235"/>
                    </a:lnTo>
                    <a:lnTo>
                      <a:pt x="140" y="235"/>
                    </a:lnTo>
                    <a:lnTo>
                      <a:pt x="138" y="235"/>
                    </a:lnTo>
                    <a:lnTo>
                      <a:pt x="136" y="237"/>
                    </a:lnTo>
                    <a:lnTo>
                      <a:pt x="136" y="239"/>
                    </a:lnTo>
                    <a:lnTo>
                      <a:pt x="134" y="241"/>
                    </a:lnTo>
                    <a:lnTo>
                      <a:pt x="132" y="243"/>
                    </a:lnTo>
                    <a:lnTo>
                      <a:pt x="130" y="243"/>
                    </a:lnTo>
                    <a:lnTo>
                      <a:pt x="130" y="245"/>
                    </a:lnTo>
                    <a:lnTo>
                      <a:pt x="128" y="245"/>
                    </a:lnTo>
                    <a:lnTo>
                      <a:pt x="128" y="247"/>
                    </a:lnTo>
                    <a:lnTo>
                      <a:pt x="126" y="247"/>
                    </a:lnTo>
                    <a:lnTo>
                      <a:pt x="126" y="249"/>
                    </a:lnTo>
                    <a:lnTo>
                      <a:pt x="124" y="249"/>
                    </a:lnTo>
                    <a:lnTo>
                      <a:pt x="124" y="251"/>
                    </a:lnTo>
                    <a:lnTo>
                      <a:pt x="122" y="251"/>
                    </a:lnTo>
                    <a:lnTo>
                      <a:pt x="122" y="253"/>
                    </a:lnTo>
                    <a:lnTo>
                      <a:pt x="120" y="253"/>
                    </a:lnTo>
                    <a:lnTo>
                      <a:pt x="118" y="255"/>
                    </a:lnTo>
                    <a:lnTo>
                      <a:pt x="116" y="257"/>
                    </a:lnTo>
                    <a:lnTo>
                      <a:pt x="114" y="257"/>
                    </a:lnTo>
                    <a:lnTo>
                      <a:pt x="114" y="257"/>
                    </a:lnTo>
                    <a:lnTo>
                      <a:pt x="112" y="257"/>
                    </a:lnTo>
                    <a:lnTo>
                      <a:pt x="110" y="257"/>
                    </a:lnTo>
                    <a:lnTo>
                      <a:pt x="108" y="257"/>
                    </a:lnTo>
                    <a:lnTo>
                      <a:pt x="106" y="257"/>
                    </a:lnTo>
                    <a:lnTo>
                      <a:pt x="104" y="257"/>
                    </a:lnTo>
                    <a:lnTo>
                      <a:pt x="102" y="257"/>
                    </a:lnTo>
                    <a:lnTo>
                      <a:pt x="100" y="259"/>
                    </a:lnTo>
                    <a:lnTo>
                      <a:pt x="98" y="259"/>
                    </a:lnTo>
                    <a:lnTo>
                      <a:pt x="96" y="259"/>
                    </a:lnTo>
                    <a:lnTo>
                      <a:pt x="94" y="261"/>
                    </a:lnTo>
                    <a:lnTo>
                      <a:pt x="92" y="261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90" y="265"/>
                    </a:lnTo>
                    <a:lnTo>
                      <a:pt x="88" y="265"/>
                    </a:lnTo>
                    <a:lnTo>
                      <a:pt x="86" y="267"/>
                    </a:lnTo>
                    <a:lnTo>
                      <a:pt x="84" y="267"/>
                    </a:lnTo>
                    <a:lnTo>
                      <a:pt x="84" y="269"/>
                    </a:lnTo>
                    <a:lnTo>
                      <a:pt x="82" y="269"/>
                    </a:lnTo>
                    <a:lnTo>
                      <a:pt x="80" y="269"/>
                    </a:lnTo>
                    <a:lnTo>
                      <a:pt x="80" y="267"/>
                    </a:lnTo>
                    <a:lnTo>
                      <a:pt x="78" y="267"/>
                    </a:lnTo>
                    <a:lnTo>
                      <a:pt x="76" y="267"/>
                    </a:lnTo>
                    <a:lnTo>
                      <a:pt x="74" y="269"/>
                    </a:lnTo>
                    <a:lnTo>
                      <a:pt x="72" y="269"/>
                    </a:lnTo>
                    <a:lnTo>
                      <a:pt x="70" y="269"/>
                    </a:lnTo>
                    <a:lnTo>
                      <a:pt x="68" y="269"/>
                    </a:lnTo>
                    <a:lnTo>
                      <a:pt x="68" y="271"/>
                    </a:lnTo>
                    <a:lnTo>
                      <a:pt x="66" y="269"/>
                    </a:lnTo>
                    <a:lnTo>
                      <a:pt x="66" y="269"/>
                    </a:lnTo>
                    <a:lnTo>
                      <a:pt x="66" y="271"/>
                    </a:lnTo>
                    <a:lnTo>
                      <a:pt x="66" y="269"/>
                    </a:lnTo>
                    <a:lnTo>
                      <a:pt x="64" y="269"/>
                    </a:lnTo>
                    <a:lnTo>
                      <a:pt x="64" y="267"/>
                    </a:lnTo>
                    <a:lnTo>
                      <a:pt x="62" y="267"/>
                    </a:lnTo>
                    <a:lnTo>
                      <a:pt x="58" y="265"/>
                    </a:lnTo>
                    <a:lnTo>
                      <a:pt x="58" y="263"/>
                    </a:lnTo>
                    <a:lnTo>
                      <a:pt x="58" y="261"/>
                    </a:lnTo>
                    <a:lnTo>
                      <a:pt x="54" y="259"/>
                    </a:lnTo>
                    <a:lnTo>
                      <a:pt x="52" y="259"/>
                    </a:lnTo>
                    <a:lnTo>
                      <a:pt x="54" y="259"/>
                    </a:lnTo>
                    <a:lnTo>
                      <a:pt x="52" y="257"/>
                    </a:lnTo>
                    <a:lnTo>
                      <a:pt x="52" y="255"/>
                    </a:lnTo>
                    <a:lnTo>
                      <a:pt x="52" y="253"/>
                    </a:lnTo>
                    <a:lnTo>
                      <a:pt x="54" y="249"/>
                    </a:lnTo>
                    <a:lnTo>
                      <a:pt x="54" y="247"/>
                    </a:lnTo>
                    <a:lnTo>
                      <a:pt x="54" y="241"/>
                    </a:lnTo>
                    <a:lnTo>
                      <a:pt x="54" y="239"/>
                    </a:lnTo>
                    <a:lnTo>
                      <a:pt x="52" y="239"/>
                    </a:lnTo>
                    <a:lnTo>
                      <a:pt x="52" y="237"/>
                    </a:lnTo>
                    <a:lnTo>
                      <a:pt x="52" y="235"/>
                    </a:lnTo>
                    <a:lnTo>
                      <a:pt x="52" y="233"/>
                    </a:lnTo>
                    <a:lnTo>
                      <a:pt x="54" y="233"/>
                    </a:lnTo>
                    <a:lnTo>
                      <a:pt x="54" y="231"/>
                    </a:lnTo>
                    <a:lnTo>
                      <a:pt x="52" y="229"/>
                    </a:lnTo>
                    <a:lnTo>
                      <a:pt x="50" y="227"/>
                    </a:lnTo>
                    <a:lnTo>
                      <a:pt x="48" y="227"/>
                    </a:lnTo>
                    <a:lnTo>
                      <a:pt x="48" y="229"/>
                    </a:lnTo>
                    <a:lnTo>
                      <a:pt x="46" y="229"/>
                    </a:lnTo>
                    <a:lnTo>
                      <a:pt x="46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4" y="221"/>
                    </a:lnTo>
                    <a:lnTo>
                      <a:pt x="46" y="221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16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2" y="210"/>
                    </a:lnTo>
                    <a:lnTo>
                      <a:pt x="42" y="210"/>
                    </a:lnTo>
                    <a:lnTo>
                      <a:pt x="42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0" y="198"/>
                    </a:lnTo>
                    <a:lnTo>
                      <a:pt x="44" y="196"/>
                    </a:lnTo>
                    <a:lnTo>
                      <a:pt x="42" y="194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4" y="186"/>
                    </a:lnTo>
                    <a:lnTo>
                      <a:pt x="32" y="184"/>
                    </a:lnTo>
                    <a:lnTo>
                      <a:pt x="30" y="180"/>
                    </a:lnTo>
                    <a:lnTo>
                      <a:pt x="28" y="178"/>
                    </a:lnTo>
                    <a:lnTo>
                      <a:pt x="30" y="176"/>
                    </a:lnTo>
                    <a:lnTo>
                      <a:pt x="28" y="174"/>
                    </a:lnTo>
                    <a:lnTo>
                      <a:pt x="30" y="172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28" y="166"/>
                    </a:lnTo>
                    <a:lnTo>
                      <a:pt x="26" y="166"/>
                    </a:lnTo>
                    <a:lnTo>
                      <a:pt x="24" y="166"/>
                    </a:lnTo>
                    <a:lnTo>
                      <a:pt x="24" y="164"/>
                    </a:lnTo>
                    <a:lnTo>
                      <a:pt x="22" y="164"/>
                    </a:lnTo>
                    <a:lnTo>
                      <a:pt x="24" y="164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4" y="162"/>
                    </a:lnTo>
                    <a:lnTo>
                      <a:pt x="24" y="162"/>
                    </a:lnTo>
                    <a:lnTo>
                      <a:pt x="22" y="162"/>
                    </a:lnTo>
                    <a:lnTo>
                      <a:pt x="24" y="162"/>
                    </a:lnTo>
                    <a:lnTo>
                      <a:pt x="24" y="160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4"/>
                    </a:lnTo>
                    <a:lnTo>
                      <a:pt x="26" y="152"/>
                    </a:lnTo>
                    <a:lnTo>
                      <a:pt x="24" y="150"/>
                    </a:lnTo>
                    <a:lnTo>
                      <a:pt x="24" y="146"/>
                    </a:lnTo>
                    <a:lnTo>
                      <a:pt x="24" y="144"/>
                    </a:lnTo>
                    <a:lnTo>
                      <a:pt x="26" y="144"/>
                    </a:lnTo>
                    <a:lnTo>
                      <a:pt x="26" y="142"/>
                    </a:lnTo>
                    <a:lnTo>
                      <a:pt x="26" y="140"/>
                    </a:lnTo>
                    <a:lnTo>
                      <a:pt x="26" y="138"/>
                    </a:lnTo>
                    <a:lnTo>
                      <a:pt x="24" y="138"/>
                    </a:lnTo>
                    <a:lnTo>
                      <a:pt x="22" y="138"/>
                    </a:lnTo>
                    <a:lnTo>
                      <a:pt x="20" y="136"/>
                    </a:lnTo>
                    <a:lnTo>
                      <a:pt x="18" y="136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6" y="134"/>
                    </a:lnTo>
                    <a:lnTo>
                      <a:pt x="16" y="136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4" y="134"/>
                    </a:lnTo>
                    <a:lnTo>
                      <a:pt x="12" y="132"/>
                    </a:lnTo>
                    <a:lnTo>
                      <a:pt x="12" y="130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8" y="124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6" y="11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4" y="96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20" y="84"/>
                    </a:lnTo>
                    <a:lnTo>
                      <a:pt x="22" y="82"/>
                    </a:lnTo>
                    <a:lnTo>
                      <a:pt x="24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6" y="74"/>
                    </a:lnTo>
                    <a:lnTo>
                      <a:pt x="26" y="72"/>
                    </a:lnTo>
                    <a:lnTo>
                      <a:pt x="28" y="70"/>
                    </a:lnTo>
                    <a:lnTo>
                      <a:pt x="28" y="68"/>
                    </a:lnTo>
                    <a:lnTo>
                      <a:pt x="30" y="68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36" y="68"/>
                    </a:lnTo>
                    <a:lnTo>
                      <a:pt x="38" y="70"/>
                    </a:lnTo>
                    <a:lnTo>
                      <a:pt x="40" y="70"/>
                    </a:lnTo>
                    <a:lnTo>
                      <a:pt x="44" y="72"/>
                    </a:lnTo>
                    <a:lnTo>
                      <a:pt x="46" y="74"/>
                    </a:lnTo>
                    <a:lnTo>
                      <a:pt x="48" y="74"/>
                    </a:lnTo>
                    <a:lnTo>
                      <a:pt x="50" y="74"/>
                    </a:lnTo>
                    <a:lnTo>
                      <a:pt x="52" y="74"/>
                    </a:lnTo>
                    <a:lnTo>
                      <a:pt x="54" y="74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6" y="74"/>
                    </a:lnTo>
                    <a:lnTo>
                      <a:pt x="58" y="74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62" y="72"/>
                    </a:lnTo>
                    <a:lnTo>
                      <a:pt x="64" y="72"/>
                    </a:lnTo>
                    <a:lnTo>
                      <a:pt x="66" y="74"/>
                    </a:lnTo>
                    <a:lnTo>
                      <a:pt x="66" y="74"/>
                    </a:lnTo>
                    <a:lnTo>
                      <a:pt x="68" y="74"/>
                    </a:lnTo>
                    <a:lnTo>
                      <a:pt x="70" y="74"/>
                    </a:lnTo>
                    <a:lnTo>
                      <a:pt x="72" y="76"/>
                    </a:lnTo>
                    <a:lnTo>
                      <a:pt x="72" y="74"/>
                    </a:lnTo>
                    <a:lnTo>
                      <a:pt x="74" y="74"/>
                    </a:lnTo>
                    <a:lnTo>
                      <a:pt x="74" y="72"/>
                    </a:lnTo>
                    <a:lnTo>
                      <a:pt x="76" y="70"/>
                    </a:lnTo>
                    <a:lnTo>
                      <a:pt x="76" y="68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78" y="64"/>
                    </a:lnTo>
                    <a:lnTo>
                      <a:pt x="78" y="62"/>
                    </a:lnTo>
                    <a:lnTo>
                      <a:pt x="80" y="62"/>
                    </a:lnTo>
                    <a:lnTo>
                      <a:pt x="80" y="64"/>
                    </a:lnTo>
                    <a:lnTo>
                      <a:pt x="80" y="62"/>
                    </a:lnTo>
                    <a:lnTo>
                      <a:pt x="82" y="62"/>
                    </a:lnTo>
                    <a:lnTo>
                      <a:pt x="82" y="64"/>
                    </a:lnTo>
                    <a:lnTo>
                      <a:pt x="82" y="62"/>
                    </a:lnTo>
                    <a:lnTo>
                      <a:pt x="84" y="62"/>
                    </a:lnTo>
                    <a:lnTo>
                      <a:pt x="84" y="60"/>
                    </a:lnTo>
                    <a:lnTo>
                      <a:pt x="86" y="60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56"/>
                    </a:lnTo>
                    <a:lnTo>
                      <a:pt x="90" y="54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8"/>
                    </a:lnTo>
                    <a:lnTo>
                      <a:pt x="92" y="48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0" y="42"/>
                    </a:lnTo>
                    <a:lnTo>
                      <a:pt x="90" y="40"/>
                    </a:lnTo>
                    <a:lnTo>
                      <a:pt x="92" y="38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6" y="34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2" y="22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4" y="10"/>
                    </a:lnTo>
                    <a:lnTo>
                      <a:pt x="116" y="8"/>
                    </a:lnTo>
                    <a:lnTo>
                      <a:pt x="118" y="8"/>
                    </a:lnTo>
                    <a:lnTo>
                      <a:pt x="120" y="8"/>
                    </a:lnTo>
                    <a:lnTo>
                      <a:pt x="122" y="6"/>
                    </a:lnTo>
                    <a:lnTo>
                      <a:pt x="124" y="6"/>
                    </a:lnTo>
                    <a:lnTo>
                      <a:pt x="126" y="4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0" y="10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4" y="12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2" y="6"/>
                    </a:lnTo>
                    <a:lnTo>
                      <a:pt x="132" y="4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6" name="Freeform 153">
                <a:extLst>
                  <a:ext uri="{FF2B5EF4-FFF2-40B4-BE49-F238E27FC236}">
                    <a16:creationId xmlns:a16="http://schemas.microsoft.com/office/drawing/2014/main" id="{663FB963-08E2-0D35-7602-E65C4CEC5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888" y="414338"/>
                <a:ext cx="263525" cy="361950"/>
              </a:xfrm>
              <a:custGeom>
                <a:avLst/>
                <a:gdLst>
                  <a:gd name="T0" fmla="*/ 128 w 166"/>
                  <a:gd name="T1" fmla="*/ 10 h 228"/>
                  <a:gd name="T2" fmla="*/ 136 w 166"/>
                  <a:gd name="T3" fmla="*/ 14 h 228"/>
                  <a:gd name="T4" fmla="*/ 144 w 166"/>
                  <a:gd name="T5" fmla="*/ 20 h 228"/>
                  <a:gd name="T6" fmla="*/ 152 w 166"/>
                  <a:gd name="T7" fmla="*/ 22 h 228"/>
                  <a:gd name="T8" fmla="*/ 158 w 166"/>
                  <a:gd name="T9" fmla="*/ 30 h 228"/>
                  <a:gd name="T10" fmla="*/ 158 w 166"/>
                  <a:gd name="T11" fmla="*/ 40 h 228"/>
                  <a:gd name="T12" fmla="*/ 162 w 166"/>
                  <a:gd name="T13" fmla="*/ 52 h 228"/>
                  <a:gd name="T14" fmla="*/ 156 w 166"/>
                  <a:gd name="T15" fmla="*/ 62 h 228"/>
                  <a:gd name="T16" fmla="*/ 152 w 166"/>
                  <a:gd name="T17" fmla="*/ 70 h 228"/>
                  <a:gd name="T18" fmla="*/ 152 w 166"/>
                  <a:gd name="T19" fmla="*/ 80 h 228"/>
                  <a:gd name="T20" fmla="*/ 146 w 166"/>
                  <a:gd name="T21" fmla="*/ 98 h 228"/>
                  <a:gd name="T22" fmla="*/ 142 w 166"/>
                  <a:gd name="T23" fmla="*/ 102 h 228"/>
                  <a:gd name="T24" fmla="*/ 136 w 166"/>
                  <a:gd name="T25" fmla="*/ 112 h 228"/>
                  <a:gd name="T26" fmla="*/ 140 w 166"/>
                  <a:gd name="T27" fmla="*/ 118 h 228"/>
                  <a:gd name="T28" fmla="*/ 146 w 166"/>
                  <a:gd name="T29" fmla="*/ 126 h 228"/>
                  <a:gd name="T30" fmla="*/ 152 w 166"/>
                  <a:gd name="T31" fmla="*/ 138 h 228"/>
                  <a:gd name="T32" fmla="*/ 148 w 166"/>
                  <a:gd name="T33" fmla="*/ 150 h 228"/>
                  <a:gd name="T34" fmla="*/ 152 w 166"/>
                  <a:gd name="T35" fmla="*/ 162 h 228"/>
                  <a:gd name="T36" fmla="*/ 154 w 166"/>
                  <a:gd name="T37" fmla="*/ 172 h 228"/>
                  <a:gd name="T38" fmla="*/ 158 w 166"/>
                  <a:gd name="T39" fmla="*/ 178 h 228"/>
                  <a:gd name="T40" fmla="*/ 166 w 166"/>
                  <a:gd name="T41" fmla="*/ 190 h 228"/>
                  <a:gd name="T42" fmla="*/ 166 w 166"/>
                  <a:gd name="T43" fmla="*/ 200 h 228"/>
                  <a:gd name="T44" fmla="*/ 158 w 166"/>
                  <a:gd name="T45" fmla="*/ 204 h 228"/>
                  <a:gd name="T46" fmla="*/ 154 w 166"/>
                  <a:gd name="T47" fmla="*/ 210 h 228"/>
                  <a:gd name="T48" fmla="*/ 144 w 166"/>
                  <a:gd name="T49" fmla="*/ 216 h 228"/>
                  <a:gd name="T50" fmla="*/ 134 w 166"/>
                  <a:gd name="T51" fmla="*/ 222 h 228"/>
                  <a:gd name="T52" fmla="*/ 126 w 166"/>
                  <a:gd name="T53" fmla="*/ 228 h 228"/>
                  <a:gd name="T54" fmla="*/ 92 w 166"/>
                  <a:gd name="T55" fmla="*/ 226 h 228"/>
                  <a:gd name="T56" fmla="*/ 74 w 166"/>
                  <a:gd name="T57" fmla="*/ 226 h 228"/>
                  <a:gd name="T58" fmla="*/ 64 w 166"/>
                  <a:gd name="T59" fmla="*/ 222 h 228"/>
                  <a:gd name="T60" fmla="*/ 58 w 166"/>
                  <a:gd name="T61" fmla="*/ 224 h 228"/>
                  <a:gd name="T62" fmla="*/ 40 w 166"/>
                  <a:gd name="T63" fmla="*/ 226 h 228"/>
                  <a:gd name="T64" fmla="*/ 28 w 166"/>
                  <a:gd name="T65" fmla="*/ 226 h 228"/>
                  <a:gd name="T66" fmla="*/ 28 w 166"/>
                  <a:gd name="T67" fmla="*/ 212 h 228"/>
                  <a:gd name="T68" fmla="*/ 24 w 166"/>
                  <a:gd name="T69" fmla="*/ 200 h 228"/>
                  <a:gd name="T70" fmla="*/ 14 w 166"/>
                  <a:gd name="T71" fmla="*/ 192 h 228"/>
                  <a:gd name="T72" fmla="*/ 10 w 166"/>
                  <a:gd name="T73" fmla="*/ 176 h 228"/>
                  <a:gd name="T74" fmla="*/ 10 w 166"/>
                  <a:gd name="T75" fmla="*/ 160 h 228"/>
                  <a:gd name="T76" fmla="*/ 10 w 166"/>
                  <a:gd name="T77" fmla="*/ 142 h 228"/>
                  <a:gd name="T78" fmla="*/ 2 w 166"/>
                  <a:gd name="T79" fmla="*/ 136 h 228"/>
                  <a:gd name="T80" fmla="*/ 4 w 166"/>
                  <a:gd name="T81" fmla="*/ 130 h 228"/>
                  <a:gd name="T82" fmla="*/ 4 w 166"/>
                  <a:gd name="T83" fmla="*/ 122 h 228"/>
                  <a:gd name="T84" fmla="*/ 4 w 166"/>
                  <a:gd name="T85" fmla="*/ 114 h 228"/>
                  <a:gd name="T86" fmla="*/ 2 w 166"/>
                  <a:gd name="T87" fmla="*/ 106 h 228"/>
                  <a:gd name="T88" fmla="*/ 2 w 166"/>
                  <a:gd name="T89" fmla="*/ 96 h 228"/>
                  <a:gd name="T90" fmla="*/ 6 w 166"/>
                  <a:gd name="T91" fmla="*/ 88 h 228"/>
                  <a:gd name="T92" fmla="*/ 12 w 166"/>
                  <a:gd name="T93" fmla="*/ 80 h 228"/>
                  <a:gd name="T94" fmla="*/ 14 w 166"/>
                  <a:gd name="T95" fmla="*/ 72 h 228"/>
                  <a:gd name="T96" fmla="*/ 14 w 166"/>
                  <a:gd name="T97" fmla="*/ 64 h 228"/>
                  <a:gd name="T98" fmla="*/ 22 w 166"/>
                  <a:gd name="T99" fmla="*/ 58 h 228"/>
                  <a:gd name="T100" fmla="*/ 30 w 166"/>
                  <a:gd name="T101" fmla="*/ 54 h 228"/>
                  <a:gd name="T102" fmla="*/ 34 w 166"/>
                  <a:gd name="T103" fmla="*/ 44 h 228"/>
                  <a:gd name="T104" fmla="*/ 32 w 166"/>
                  <a:gd name="T105" fmla="*/ 36 h 228"/>
                  <a:gd name="T106" fmla="*/ 30 w 166"/>
                  <a:gd name="T107" fmla="*/ 24 h 228"/>
                  <a:gd name="T108" fmla="*/ 34 w 166"/>
                  <a:gd name="T109" fmla="*/ 16 h 228"/>
                  <a:gd name="T110" fmla="*/ 56 w 166"/>
                  <a:gd name="T111" fmla="*/ 8 h 228"/>
                  <a:gd name="T112" fmla="*/ 78 w 166"/>
                  <a:gd name="T113" fmla="*/ 2 h 228"/>
                  <a:gd name="T114" fmla="*/ 92 w 166"/>
                  <a:gd name="T115" fmla="*/ 2 h 228"/>
                  <a:gd name="T116" fmla="*/ 102 w 166"/>
                  <a:gd name="T117" fmla="*/ 4 h 228"/>
                  <a:gd name="T118" fmla="*/ 110 w 166"/>
                  <a:gd name="T119" fmla="*/ 8 h 228"/>
                  <a:gd name="T120" fmla="*/ 118 w 166"/>
                  <a:gd name="T121" fmla="*/ 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6" h="228">
                    <a:moveTo>
                      <a:pt x="126" y="0"/>
                    </a:moveTo>
                    <a:lnTo>
                      <a:pt x="126" y="2"/>
                    </a:lnTo>
                    <a:lnTo>
                      <a:pt x="126" y="4"/>
                    </a:lnTo>
                    <a:lnTo>
                      <a:pt x="126" y="6"/>
                    </a:lnTo>
                    <a:lnTo>
                      <a:pt x="128" y="8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4" y="12"/>
                    </a:lnTo>
                    <a:lnTo>
                      <a:pt x="136" y="12"/>
                    </a:lnTo>
                    <a:lnTo>
                      <a:pt x="136" y="14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4" y="18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6" y="22"/>
                    </a:lnTo>
                    <a:lnTo>
                      <a:pt x="148" y="22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6" y="22"/>
                    </a:lnTo>
                    <a:lnTo>
                      <a:pt x="156" y="24"/>
                    </a:lnTo>
                    <a:lnTo>
                      <a:pt x="156" y="26"/>
                    </a:lnTo>
                    <a:lnTo>
                      <a:pt x="158" y="28"/>
                    </a:lnTo>
                    <a:lnTo>
                      <a:pt x="158" y="30"/>
                    </a:lnTo>
                    <a:lnTo>
                      <a:pt x="158" y="32"/>
                    </a:lnTo>
                    <a:lnTo>
                      <a:pt x="156" y="34"/>
                    </a:lnTo>
                    <a:lnTo>
                      <a:pt x="156" y="36"/>
                    </a:lnTo>
                    <a:lnTo>
                      <a:pt x="156" y="38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0" y="48"/>
                    </a:lnTo>
                    <a:lnTo>
                      <a:pt x="160" y="50"/>
                    </a:lnTo>
                    <a:lnTo>
                      <a:pt x="162" y="52"/>
                    </a:lnTo>
                    <a:lnTo>
                      <a:pt x="162" y="54"/>
                    </a:lnTo>
                    <a:lnTo>
                      <a:pt x="160" y="56"/>
                    </a:lnTo>
                    <a:lnTo>
                      <a:pt x="158" y="56"/>
                    </a:lnTo>
                    <a:lnTo>
                      <a:pt x="158" y="58"/>
                    </a:lnTo>
                    <a:lnTo>
                      <a:pt x="156" y="60"/>
                    </a:lnTo>
                    <a:lnTo>
                      <a:pt x="156" y="62"/>
                    </a:lnTo>
                    <a:lnTo>
                      <a:pt x="154" y="64"/>
                    </a:lnTo>
                    <a:lnTo>
                      <a:pt x="154" y="64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2"/>
                    </a:lnTo>
                    <a:lnTo>
                      <a:pt x="152" y="74"/>
                    </a:lnTo>
                    <a:lnTo>
                      <a:pt x="152" y="76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2" y="80"/>
                    </a:lnTo>
                    <a:lnTo>
                      <a:pt x="150" y="92"/>
                    </a:lnTo>
                    <a:lnTo>
                      <a:pt x="148" y="92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4" y="104"/>
                    </a:lnTo>
                    <a:lnTo>
                      <a:pt x="142" y="104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2" y="106"/>
                    </a:lnTo>
                    <a:lnTo>
                      <a:pt x="140" y="106"/>
                    </a:lnTo>
                    <a:lnTo>
                      <a:pt x="140" y="108"/>
                    </a:lnTo>
                    <a:lnTo>
                      <a:pt x="138" y="108"/>
                    </a:lnTo>
                    <a:lnTo>
                      <a:pt x="136" y="112"/>
                    </a:lnTo>
                    <a:lnTo>
                      <a:pt x="134" y="112"/>
                    </a:lnTo>
                    <a:lnTo>
                      <a:pt x="136" y="112"/>
                    </a:lnTo>
                    <a:lnTo>
                      <a:pt x="136" y="114"/>
                    </a:lnTo>
                    <a:lnTo>
                      <a:pt x="138" y="114"/>
                    </a:lnTo>
                    <a:lnTo>
                      <a:pt x="140" y="116"/>
                    </a:lnTo>
                    <a:lnTo>
                      <a:pt x="140" y="118"/>
                    </a:lnTo>
                    <a:lnTo>
                      <a:pt x="142" y="120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6" y="122"/>
                    </a:lnTo>
                    <a:lnTo>
                      <a:pt x="146" y="124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8" y="130"/>
                    </a:lnTo>
                    <a:lnTo>
                      <a:pt x="150" y="132"/>
                    </a:lnTo>
                    <a:lnTo>
                      <a:pt x="150" y="134"/>
                    </a:lnTo>
                    <a:lnTo>
                      <a:pt x="152" y="136"/>
                    </a:lnTo>
                    <a:lnTo>
                      <a:pt x="152" y="138"/>
                    </a:lnTo>
                    <a:lnTo>
                      <a:pt x="152" y="140"/>
                    </a:lnTo>
                    <a:lnTo>
                      <a:pt x="152" y="142"/>
                    </a:lnTo>
                    <a:lnTo>
                      <a:pt x="150" y="142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48" y="150"/>
                    </a:lnTo>
                    <a:lnTo>
                      <a:pt x="150" y="156"/>
                    </a:lnTo>
                    <a:lnTo>
                      <a:pt x="150" y="158"/>
                    </a:lnTo>
                    <a:lnTo>
                      <a:pt x="150" y="160"/>
                    </a:lnTo>
                    <a:lnTo>
                      <a:pt x="152" y="160"/>
                    </a:lnTo>
                    <a:lnTo>
                      <a:pt x="152" y="160"/>
                    </a:lnTo>
                    <a:lnTo>
                      <a:pt x="152" y="162"/>
                    </a:lnTo>
                    <a:lnTo>
                      <a:pt x="152" y="164"/>
                    </a:lnTo>
                    <a:lnTo>
                      <a:pt x="152" y="166"/>
                    </a:lnTo>
                    <a:lnTo>
                      <a:pt x="152" y="168"/>
                    </a:lnTo>
                    <a:lnTo>
                      <a:pt x="152" y="170"/>
                    </a:lnTo>
                    <a:lnTo>
                      <a:pt x="154" y="170"/>
                    </a:lnTo>
                    <a:lnTo>
                      <a:pt x="154" y="172"/>
                    </a:lnTo>
                    <a:lnTo>
                      <a:pt x="156" y="174"/>
                    </a:lnTo>
                    <a:lnTo>
                      <a:pt x="154" y="174"/>
                    </a:lnTo>
                    <a:lnTo>
                      <a:pt x="154" y="176"/>
                    </a:lnTo>
                    <a:lnTo>
                      <a:pt x="156" y="176"/>
                    </a:lnTo>
                    <a:lnTo>
                      <a:pt x="156" y="178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82"/>
                    </a:lnTo>
                    <a:lnTo>
                      <a:pt x="160" y="184"/>
                    </a:lnTo>
                    <a:lnTo>
                      <a:pt x="162" y="184"/>
                    </a:lnTo>
                    <a:lnTo>
                      <a:pt x="166" y="188"/>
                    </a:lnTo>
                    <a:lnTo>
                      <a:pt x="166" y="190"/>
                    </a:lnTo>
                    <a:lnTo>
                      <a:pt x="166" y="194"/>
                    </a:lnTo>
                    <a:lnTo>
                      <a:pt x="166" y="196"/>
                    </a:lnTo>
                    <a:lnTo>
                      <a:pt x="164" y="196"/>
                    </a:lnTo>
                    <a:lnTo>
                      <a:pt x="164" y="198"/>
                    </a:lnTo>
                    <a:lnTo>
                      <a:pt x="166" y="198"/>
                    </a:lnTo>
                    <a:lnTo>
                      <a:pt x="166" y="200"/>
                    </a:lnTo>
                    <a:lnTo>
                      <a:pt x="164" y="200"/>
                    </a:lnTo>
                    <a:lnTo>
                      <a:pt x="162" y="200"/>
                    </a:lnTo>
                    <a:lnTo>
                      <a:pt x="160" y="200"/>
                    </a:lnTo>
                    <a:lnTo>
                      <a:pt x="160" y="202"/>
                    </a:lnTo>
                    <a:lnTo>
                      <a:pt x="160" y="204"/>
                    </a:lnTo>
                    <a:lnTo>
                      <a:pt x="158" y="204"/>
                    </a:lnTo>
                    <a:lnTo>
                      <a:pt x="154" y="206"/>
                    </a:lnTo>
                    <a:lnTo>
                      <a:pt x="154" y="208"/>
                    </a:lnTo>
                    <a:lnTo>
                      <a:pt x="156" y="208"/>
                    </a:lnTo>
                    <a:lnTo>
                      <a:pt x="156" y="208"/>
                    </a:lnTo>
                    <a:lnTo>
                      <a:pt x="156" y="210"/>
                    </a:lnTo>
                    <a:lnTo>
                      <a:pt x="154" y="210"/>
                    </a:lnTo>
                    <a:lnTo>
                      <a:pt x="152" y="208"/>
                    </a:lnTo>
                    <a:lnTo>
                      <a:pt x="152" y="210"/>
                    </a:lnTo>
                    <a:lnTo>
                      <a:pt x="150" y="210"/>
                    </a:lnTo>
                    <a:lnTo>
                      <a:pt x="146" y="214"/>
                    </a:lnTo>
                    <a:lnTo>
                      <a:pt x="144" y="214"/>
                    </a:lnTo>
                    <a:lnTo>
                      <a:pt x="144" y="216"/>
                    </a:lnTo>
                    <a:lnTo>
                      <a:pt x="142" y="216"/>
                    </a:lnTo>
                    <a:lnTo>
                      <a:pt x="140" y="216"/>
                    </a:lnTo>
                    <a:lnTo>
                      <a:pt x="140" y="218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2"/>
                    </a:lnTo>
                    <a:lnTo>
                      <a:pt x="134" y="224"/>
                    </a:lnTo>
                    <a:lnTo>
                      <a:pt x="134" y="228"/>
                    </a:lnTo>
                    <a:lnTo>
                      <a:pt x="132" y="228"/>
                    </a:lnTo>
                    <a:lnTo>
                      <a:pt x="130" y="228"/>
                    </a:lnTo>
                    <a:lnTo>
                      <a:pt x="128" y="228"/>
                    </a:lnTo>
                    <a:lnTo>
                      <a:pt x="126" y="228"/>
                    </a:lnTo>
                    <a:lnTo>
                      <a:pt x="126" y="228"/>
                    </a:lnTo>
                    <a:lnTo>
                      <a:pt x="124" y="228"/>
                    </a:lnTo>
                    <a:lnTo>
                      <a:pt x="122" y="228"/>
                    </a:lnTo>
                    <a:lnTo>
                      <a:pt x="112" y="228"/>
                    </a:lnTo>
                    <a:lnTo>
                      <a:pt x="102" y="228"/>
                    </a:lnTo>
                    <a:lnTo>
                      <a:pt x="92" y="226"/>
                    </a:lnTo>
                    <a:lnTo>
                      <a:pt x="86" y="226"/>
                    </a:lnTo>
                    <a:lnTo>
                      <a:pt x="82" y="226"/>
                    </a:lnTo>
                    <a:lnTo>
                      <a:pt x="78" y="226"/>
                    </a:lnTo>
                    <a:lnTo>
                      <a:pt x="78" y="226"/>
                    </a:lnTo>
                    <a:lnTo>
                      <a:pt x="76" y="226"/>
                    </a:lnTo>
                    <a:lnTo>
                      <a:pt x="74" y="226"/>
                    </a:lnTo>
                    <a:lnTo>
                      <a:pt x="72" y="226"/>
                    </a:lnTo>
                    <a:lnTo>
                      <a:pt x="70" y="226"/>
                    </a:lnTo>
                    <a:lnTo>
                      <a:pt x="66" y="226"/>
                    </a:lnTo>
                    <a:lnTo>
                      <a:pt x="64" y="226"/>
                    </a:lnTo>
                    <a:lnTo>
                      <a:pt x="64" y="224"/>
                    </a:lnTo>
                    <a:lnTo>
                      <a:pt x="64" y="222"/>
                    </a:lnTo>
                    <a:lnTo>
                      <a:pt x="64" y="220"/>
                    </a:lnTo>
                    <a:lnTo>
                      <a:pt x="62" y="220"/>
                    </a:lnTo>
                    <a:lnTo>
                      <a:pt x="60" y="220"/>
                    </a:lnTo>
                    <a:lnTo>
                      <a:pt x="58" y="220"/>
                    </a:lnTo>
                    <a:lnTo>
                      <a:pt x="58" y="222"/>
                    </a:lnTo>
                    <a:lnTo>
                      <a:pt x="58" y="224"/>
                    </a:lnTo>
                    <a:lnTo>
                      <a:pt x="58" y="226"/>
                    </a:lnTo>
                    <a:lnTo>
                      <a:pt x="56" y="226"/>
                    </a:lnTo>
                    <a:lnTo>
                      <a:pt x="54" y="226"/>
                    </a:lnTo>
                    <a:lnTo>
                      <a:pt x="52" y="226"/>
                    </a:lnTo>
                    <a:lnTo>
                      <a:pt x="50" y="226"/>
                    </a:lnTo>
                    <a:lnTo>
                      <a:pt x="40" y="226"/>
                    </a:lnTo>
                    <a:lnTo>
                      <a:pt x="38" y="226"/>
                    </a:lnTo>
                    <a:lnTo>
                      <a:pt x="34" y="226"/>
                    </a:lnTo>
                    <a:lnTo>
                      <a:pt x="32" y="226"/>
                    </a:lnTo>
                    <a:lnTo>
                      <a:pt x="30" y="226"/>
                    </a:lnTo>
                    <a:lnTo>
                      <a:pt x="30" y="226"/>
                    </a:lnTo>
                    <a:lnTo>
                      <a:pt x="28" y="226"/>
                    </a:lnTo>
                    <a:lnTo>
                      <a:pt x="24" y="226"/>
                    </a:lnTo>
                    <a:lnTo>
                      <a:pt x="24" y="222"/>
                    </a:lnTo>
                    <a:lnTo>
                      <a:pt x="24" y="220"/>
                    </a:lnTo>
                    <a:lnTo>
                      <a:pt x="24" y="216"/>
                    </a:lnTo>
                    <a:lnTo>
                      <a:pt x="24" y="212"/>
                    </a:lnTo>
                    <a:lnTo>
                      <a:pt x="28" y="212"/>
                    </a:lnTo>
                    <a:lnTo>
                      <a:pt x="30" y="212"/>
                    </a:lnTo>
                    <a:lnTo>
                      <a:pt x="30" y="206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4" y="202"/>
                    </a:lnTo>
                    <a:lnTo>
                      <a:pt x="24" y="200"/>
                    </a:lnTo>
                    <a:lnTo>
                      <a:pt x="24" y="198"/>
                    </a:lnTo>
                    <a:lnTo>
                      <a:pt x="16" y="200"/>
                    </a:lnTo>
                    <a:lnTo>
                      <a:pt x="16" y="196"/>
                    </a:lnTo>
                    <a:lnTo>
                      <a:pt x="16" y="194"/>
                    </a:lnTo>
                    <a:lnTo>
                      <a:pt x="16" y="192"/>
                    </a:lnTo>
                    <a:lnTo>
                      <a:pt x="14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10" y="180"/>
                    </a:lnTo>
                    <a:lnTo>
                      <a:pt x="10" y="176"/>
                    </a:lnTo>
                    <a:lnTo>
                      <a:pt x="10" y="174"/>
                    </a:lnTo>
                    <a:lnTo>
                      <a:pt x="10" y="172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0" y="150"/>
                    </a:lnTo>
                    <a:lnTo>
                      <a:pt x="10" y="146"/>
                    </a:lnTo>
                    <a:lnTo>
                      <a:pt x="10" y="142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4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0" y="132"/>
                    </a:lnTo>
                    <a:lnTo>
                      <a:pt x="2" y="130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4" y="120"/>
                    </a:lnTo>
                    <a:lnTo>
                      <a:pt x="2" y="120"/>
                    </a:lnTo>
                    <a:lnTo>
                      <a:pt x="4" y="118"/>
                    </a:lnTo>
                    <a:lnTo>
                      <a:pt x="2" y="116"/>
                    </a:lnTo>
                    <a:lnTo>
                      <a:pt x="4" y="116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8" y="88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0" y="76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30" y="48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4" y="42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2" y="36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4" y="12"/>
                    </a:lnTo>
                    <a:lnTo>
                      <a:pt x="46" y="10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70" y="4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7" name="Freeform 154">
                <a:extLst>
                  <a:ext uri="{FF2B5EF4-FFF2-40B4-BE49-F238E27FC236}">
                    <a16:creationId xmlns:a16="http://schemas.microsoft.com/office/drawing/2014/main" id="{32DB28D1-7FCF-66DF-39D6-2F2DC04E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663" y="184150"/>
                <a:ext cx="355600" cy="455613"/>
              </a:xfrm>
              <a:custGeom>
                <a:avLst/>
                <a:gdLst>
                  <a:gd name="T0" fmla="*/ 222 w 224"/>
                  <a:gd name="T1" fmla="*/ 11 h 287"/>
                  <a:gd name="T2" fmla="*/ 218 w 224"/>
                  <a:gd name="T3" fmla="*/ 17 h 287"/>
                  <a:gd name="T4" fmla="*/ 216 w 224"/>
                  <a:gd name="T5" fmla="*/ 29 h 287"/>
                  <a:gd name="T6" fmla="*/ 210 w 224"/>
                  <a:gd name="T7" fmla="*/ 39 h 287"/>
                  <a:gd name="T8" fmla="*/ 210 w 224"/>
                  <a:gd name="T9" fmla="*/ 59 h 287"/>
                  <a:gd name="T10" fmla="*/ 214 w 224"/>
                  <a:gd name="T11" fmla="*/ 69 h 287"/>
                  <a:gd name="T12" fmla="*/ 218 w 224"/>
                  <a:gd name="T13" fmla="*/ 85 h 287"/>
                  <a:gd name="T14" fmla="*/ 218 w 224"/>
                  <a:gd name="T15" fmla="*/ 95 h 287"/>
                  <a:gd name="T16" fmla="*/ 208 w 224"/>
                  <a:gd name="T17" fmla="*/ 97 h 287"/>
                  <a:gd name="T18" fmla="*/ 206 w 224"/>
                  <a:gd name="T19" fmla="*/ 105 h 287"/>
                  <a:gd name="T20" fmla="*/ 200 w 224"/>
                  <a:gd name="T21" fmla="*/ 113 h 287"/>
                  <a:gd name="T22" fmla="*/ 200 w 224"/>
                  <a:gd name="T23" fmla="*/ 123 h 287"/>
                  <a:gd name="T24" fmla="*/ 194 w 224"/>
                  <a:gd name="T25" fmla="*/ 135 h 287"/>
                  <a:gd name="T26" fmla="*/ 206 w 224"/>
                  <a:gd name="T27" fmla="*/ 141 h 287"/>
                  <a:gd name="T28" fmla="*/ 200 w 224"/>
                  <a:gd name="T29" fmla="*/ 151 h 287"/>
                  <a:gd name="T30" fmla="*/ 190 w 224"/>
                  <a:gd name="T31" fmla="*/ 157 h 287"/>
                  <a:gd name="T32" fmla="*/ 182 w 224"/>
                  <a:gd name="T33" fmla="*/ 161 h 287"/>
                  <a:gd name="T34" fmla="*/ 190 w 224"/>
                  <a:gd name="T35" fmla="*/ 169 h 287"/>
                  <a:gd name="T36" fmla="*/ 196 w 224"/>
                  <a:gd name="T37" fmla="*/ 181 h 287"/>
                  <a:gd name="T38" fmla="*/ 200 w 224"/>
                  <a:gd name="T39" fmla="*/ 189 h 287"/>
                  <a:gd name="T40" fmla="*/ 190 w 224"/>
                  <a:gd name="T41" fmla="*/ 195 h 287"/>
                  <a:gd name="T42" fmla="*/ 194 w 224"/>
                  <a:gd name="T43" fmla="*/ 203 h 287"/>
                  <a:gd name="T44" fmla="*/ 186 w 224"/>
                  <a:gd name="T45" fmla="*/ 213 h 287"/>
                  <a:gd name="T46" fmla="*/ 174 w 224"/>
                  <a:gd name="T47" fmla="*/ 217 h 287"/>
                  <a:gd name="T48" fmla="*/ 160 w 224"/>
                  <a:gd name="T49" fmla="*/ 211 h 287"/>
                  <a:gd name="T50" fmla="*/ 148 w 224"/>
                  <a:gd name="T51" fmla="*/ 217 h 287"/>
                  <a:gd name="T52" fmla="*/ 160 w 224"/>
                  <a:gd name="T53" fmla="*/ 223 h 287"/>
                  <a:gd name="T54" fmla="*/ 168 w 224"/>
                  <a:gd name="T55" fmla="*/ 233 h 287"/>
                  <a:gd name="T56" fmla="*/ 176 w 224"/>
                  <a:gd name="T57" fmla="*/ 243 h 287"/>
                  <a:gd name="T58" fmla="*/ 170 w 224"/>
                  <a:gd name="T59" fmla="*/ 249 h 287"/>
                  <a:gd name="T60" fmla="*/ 158 w 224"/>
                  <a:gd name="T61" fmla="*/ 237 h 287"/>
                  <a:gd name="T62" fmla="*/ 142 w 224"/>
                  <a:gd name="T63" fmla="*/ 237 h 287"/>
                  <a:gd name="T64" fmla="*/ 146 w 224"/>
                  <a:gd name="T65" fmla="*/ 247 h 287"/>
                  <a:gd name="T66" fmla="*/ 154 w 224"/>
                  <a:gd name="T67" fmla="*/ 259 h 287"/>
                  <a:gd name="T68" fmla="*/ 162 w 224"/>
                  <a:gd name="T69" fmla="*/ 269 h 287"/>
                  <a:gd name="T70" fmla="*/ 154 w 224"/>
                  <a:gd name="T71" fmla="*/ 279 h 287"/>
                  <a:gd name="T72" fmla="*/ 138 w 224"/>
                  <a:gd name="T73" fmla="*/ 287 h 287"/>
                  <a:gd name="T74" fmla="*/ 110 w 224"/>
                  <a:gd name="T75" fmla="*/ 287 h 287"/>
                  <a:gd name="T76" fmla="*/ 88 w 224"/>
                  <a:gd name="T77" fmla="*/ 287 h 287"/>
                  <a:gd name="T78" fmla="*/ 74 w 224"/>
                  <a:gd name="T79" fmla="*/ 279 h 287"/>
                  <a:gd name="T80" fmla="*/ 50 w 224"/>
                  <a:gd name="T81" fmla="*/ 207 h 287"/>
                  <a:gd name="T82" fmla="*/ 24 w 224"/>
                  <a:gd name="T83" fmla="*/ 207 h 287"/>
                  <a:gd name="T84" fmla="*/ 4 w 224"/>
                  <a:gd name="T85" fmla="*/ 207 h 287"/>
                  <a:gd name="T86" fmla="*/ 14 w 224"/>
                  <a:gd name="T87" fmla="*/ 171 h 287"/>
                  <a:gd name="T88" fmla="*/ 24 w 224"/>
                  <a:gd name="T89" fmla="*/ 129 h 287"/>
                  <a:gd name="T90" fmla="*/ 40 w 224"/>
                  <a:gd name="T91" fmla="*/ 135 h 287"/>
                  <a:gd name="T92" fmla="*/ 68 w 224"/>
                  <a:gd name="T93" fmla="*/ 123 h 287"/>
                  <a:gd name="T94" fmla="*/ 68 w 224"/>
                  <a:gd name="T95" fmla="*/ 97 h 287"/>
                  <a:gd name="T96" fmla="*/ 86 w 224"/>
                  <a:gd name="T97" fmla="*/ 95 h 287"/>
                  <a:gd name="T98" fmla="*/ 92 w 224"/>
                  <a:gd name="T99" fmla="*/ 85 h 287"/>
                  <a:gd name="T100" fmla="*/ 98 w 224"/>
                  <a:gd name="T101" fmla="*/ 67 h 287"/>
                  <a:gd name="T102" fmla="*/ 102 w 224"/>
                  <a:gd name="T103" fmla="*/ 53 h 287"/>
                  <a:gd name="T104" fmla="*/ 108 w 224"/>
                  <a:gd name="T105" fmla="*/ 35 h 287"/>
                  <a:gd name="T106" fmla="*/ 116 w 224"/>
                  <a:gd name="T107" fmla="*/ 13 h 287"/>
                  <a:gd name="T108" fmla="*/ 178 w 224"/>
                  <a:gd name="T109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" h="287">
                    <a:moveTo>
                      <a:pt x="224" y="0"/>
                    </a:moveTo>
                    <a:lnTo>
                      <a:pt x="224" y="3"/>
                    </a:lnTo>
                    <a:lnTo>
                      <a:pt x="222" y="5"/>
                    </a:lnTo>
                    <a:lnTo>
                      <a:pt x="224" y="5"/>
                    </a:lnTo>
                    <a:lnTo>
                      <a:pt x="224" y="7"/>
                    </a:lnTo>
                    <a:lnTo>
                      <a:pt x="222" y="9"/>
                    </a:lnTo>
                    <a:lnTo>
                      <a:pt x="222" y="11"/>
                    </a:lnTo>
                    <a:lnTo>
                      <a:pt x="222" y="13"/>
                    </a:lnTo>
                    <a:lnTo>
                      <a:pt x="224" y="13"/>
                    </a:lnTo>
                    <a:lnTo>
                      <a:pt x="224" y="15"/>
                    </a:lnTo>
                    <a:lnTo>
                      <a:pt x="222" y="15"/>
                    </a:lnTo>
                    <a:lnTo>
                      <a:pt x="222" y="17"/>
                    </a:lnTo>
                    <a:lnTo>
                      <a:pt x="220" y="17"/>
                    </a:lnTo>
                    <a:lnTo>
                      <a:pt x="218" y="17"/>
                    </a:lnTo>
                    <a:lnTo>
                      <a:pt x="218" y="19"/>
                    </a:lnTo>
                    <a:lnTo>
                      <a:pt x="218" y="21"/>
                    </a:lnTo>
                    <a:lnTo>
                      <a:pt x="218" y="23"/>
                    </a:lnTo>
                    <a:lnTo>
                      <a:pt x="218" y="25"/>
                    </a:lnTo>
                    <a:lnTo>
                      <a:pt x="216" y="25"/>
                    </a:lnTo>
                    <a:lnTo>
                      <a:pt x="216" y="27"/>
                    </a:lnTo>
                    <a:lnTo>
                      <a:pt x="216" y="29"/>
                    </a:lnTo>
                    <a:lnTo>
                      <a:pt x="214" y="31"/>
                    </a:lnTo>
                    <a:lnTo>
                      <a:pt x="212" y="31"/>
                    </a:lnTo>
                    <a:lnTo>
                      <a:pt x="212" y="33"/>
                    </a:lnTo>
                    <a:lnTo>
                      <a:pt x="212" y="35"/>
                    </a:lnTo>
                    <a:lnTo>
                      <a:pt x="212" y="37"/>
                    </a:lnTo>
                    <a:lnTo>
                      <a:pt x="212" y="39"/>
                    </a:lnTo>
                    <a:lnTo>
                      <a:pt x="210" y="39"/>
                    </a:lnTo>
                    <a:lnTo>
                      <a:pt x="208" y="43"/>
                    </a:lnTo>
                    <a:lnTo>
                      <a:pt x="208" y="47"/>
                    </a:lnTo>
                    <a:lnTo>
                      <a:pt x="208" y="49"/>
                    </a:lnTo>
                    <a:lnTo>
                      <a:pt x="206" y="53"/>
                    </a:lnTo>
                    <a:lnTo>
                      <a:pt x="206" y="55"/>
                    </a:lnTo>
                    <a:lnTo>
                      <a:pt x="208" y="57"/>
                    </a:lnTo>
                    <a:lnTo>
                      <a:pt x="210" y="59"/>
                    </a:lnTo>
                    <a:lnTo>
                      <a:pt x="210" y="61"/>
                    </a:lnTo>
                    <a:lnTo>
                      <a:pt x="210" y="63"/>
                    </a:lnTo>
                    <a:lnTo>
                      <a:pt x="216" y="65"/>
                    </a:lnTo>
                    <a:lnTo>
                      <a:pt x="218" y="65"/>
                    </a:lnTo>
                    <a:lnTo>
                      <a:pt x="218" y="67"/>
                    </a:lnTo>
                    <a:lnTo>
                      <a:pt x="216" y="69"/>
                    </a:lnTo>
                    <a:lnTo>
                      <a:pt x="214" y="69"/>
                    </a:lnTo>
                    <a:lnTo>
                      <a:pt x="214" y="71"/>
                    </a:lnTo>
                    <a:lnTo>
                      <a:pt x="212" y="69"/>
                    </a:lnTo>
                    <a:lnTo>
                      <a:pt x="212" y="71"/>
                    </a:lnTo>
                    <a:lnTo>
                      <a:pt x="214" y="73"/>
                    </a:lnTo>
                    <a:lnTo>
                      <a:pt x="214" y="75"/>
                    </a:lnTo>
                    <a:lnTo>
                      <a:pt x="216" y="81"/>
                    </a:lnTo>
                    <a:lnTo>
                      <a:pt x="218" y="85"/>
                    </a:lnTo>
                    <a:lnTo>
                      <a:pt x="220" y="85"/>
                    </a:lnTo>
                    <a:lnTo>
                      <a:pt x="220" y="87"/>
                    </a:lnTo>
                    <a:lnTo>
                      <a:pt x="220" y="89"/>
                    </a:lnTo>
                    <a:lnTo>
                      <a:pt x="220" y="91"/>
                    </a:lnTo>
                    <a:lnTo>
                      <a:pt x="220" y="93"/>
                    </a:lnTo>
                    <a:lnTo>
                      <a:pt x="220" y="95"/>
                    </a:lnTo>
                    <a:lnTo>
                      <a:pt x="218" y="95"/>
                    </a:lnTo>
                    <a:lnTo>
                      <a:pt x="218" y="99"/>
                    </a:lnTo>
                    <a:lnTo>
                      <a:pt x="216" y="99"/>
                    </a:lnTo>
                    <a:lnTo>
                      <a:pt x="214" y="99"/>
                    </a:lnTo>
                    <a:lnTo>
                      <a:pt x="214" y="101"/>
                    </a:lnTo>
                    <a:lnTo>
                      <a:pt x="212" y="101"/>
                    </a:lnTo>
                    <a:lnTo>
                      <a:pt x="210" y="99"/>
                    </a:lnTo>
                    <a:lnTo>
                      <a:pt x="208" y="97"/>
                    </a:lnTo>
                    <a:lnTo>
                      <a:pt x="206" y="99"/>
                    </a:lnTo>
                    <a:lnTo>
                      <a:pt x="206" y="101"/>
                    </a:lnTo>
                    <a:lnTo>
                      <a:pt x="208" y="101"/>
                    </a:lnTo>
                    <a:lnTo>
                      <a:pt x="210" y="103"/>
                    </a:lnTo>
                    <a:lnTo>
                      <a:pt x="210" y="105"/>
                    </a:lnTo>
                    <a:lnTo>
                      <a:pt x="208" y="105"/>
                    </a:lnTo>
                    <a:lnTo>
                      <a:pt x="206" y="105"/>
                    </a:lnTo>
                    <a:lnTo>
                      <a:pt x="204" y="105"/>
                    </a:lnTo>
                    <a:lnTo>
                      <a:pt x="204" y="107"/>
                    </a:lnTo>
                    <a:lnTo>
                      <a:pt x="202" y="109"/>
                    </a:lnTo>
                    <a:lnTo>
                      <a:pt x="202" y="111"/>
                    </a:lnTo>
                    <a:lnTo>
                      <a:pt x="202" y="113"/>
                    </a:lnTo>
                    <a:lnTo>
                      <a:pt x="200" y="113"/>
                    </a:lnTo>
                    <a:lnTo>
                      <a:pt x="200" y="113"/>
                    </a:lnTo>
                    <a:lnTo>
                      <a:pt x="200" y="115"/>
                    </a:lnTo>
                    <a:lnTo>
                      <a:pt x="198" y="117"/>
                    </a:lnTo>
                    <a:lnTo>
                      <a:pt x="198" y="119"/>
                    </a:lnTo>
                    <a:lnTo>
                      <a:pt x="200" y="117"/>
                    </a:lnTo>
                    <a:lnTo>
                      <a:pt x="202" y="119"/>
                    </a:lnTo>
                    <a:lnTo>
                      <a:pt x="202" y="121"/>
                    </a:lnTo>
                    <a:lnTo>
                      <a:pt x="200" y="123"/>
                    </a:lnTo>
                    <a:lnTo>
                      <a:pt x="200" y="125"/>
                    </a:lnTo>
                    <a:lnTo>
                      <a:pt x="200" y="127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6" y="141"/>
                    </a:lnTo>
                    <a:lnTo>
                      <a:pt x="202" y="141"/>
                    </a:lnTo>
                    <a:lnTo>
                      <a:pt x="204" y="141"/>
                    </a:lnTo>
                    <a:lnTo>
                      <a:pt x="206" y="141"/>
                    </a:lnTo>
                    <a:lnTo>
                      <a:pt x="208" y="145"/>
                    </a:lnTo>
                    <a:lnTo>
                      <a:pt x="210" y="145"/>
                    </a:lnTo>
                    <a:lnTo>
                      <a:pt x="208" y="147"/>
                    </a:lnTo>
                    <a:lnTo>
                      <a:pt x="208" y="149"/>
                    </a:lnTo>
                    <a:lnTo>
                      <a:pt x="204" y="149"/>
                    </a:lnTo>
                    <a:lnTo>
                      <a:pt x="202" y="151"/>
                    </a:lnTo>
                    <a:lnTo>
                      <a:pt x="200" y="151"/>
                    </a:lnTo>
                    <a:lnTo>
                      <a:pt x="198" y="151"/>
                    </a:lnTo>
                    <a:lnTo>
                      <a:pt x="196" y="153"/>
                    </a:lnTo>
                    <a:lnTo>
                      <a:pt x="194" y="155"/>
                    </a:lnTo>
                    <a:lnTo>
                      <a:pt x="192" y="157"/>
                    </a:lnTo>
                    <a:lnTo>
                      <a:pt x="192" y="159"/>
                    </a:lnTo>
                    <a:lnTo>
                      <a:pt x="192" y="157"/>
                    </a:lnTo>
                    <a:lnTo>
                      <a:pt x="190" y="157"/>
                    </a:lnTo>
                    <a:lnTo>
                      <a:pt x="188" y="157"/>
                    </a:lnTo>
                    <a:lnTo>
                      <a:pt x="186" y="155"/>
                    </a:lnTo>
                    <a:lnTo>
                      <a:pt x="186" y="157"/>
                    </a:lnTo>
                    <a:lnTo>
                      <a:pt x="186" y="159"/>
                    </a:lnTo>
                    <a:lnTo>
                      <a:pt x="186" y="161"/>
                    </a:lnTo>
                    <a:lnTo>
                      <a:pt x="184" y="161"/>
                    </a:lnTo>
                    <a:lnTo>
                      <a:pt x="182" y="161"/>
                    </a:lnTo>
                    <a:lnTo>
                      <a:pt x="182" y="161"/>
                    </a:lnTo>
                    <a:lnTo>
                      <a:pt x="184" y="163"/>
                    </a:lnTo>
                    <a:lnTo>
                      <a:pt x="184" y="165"/>
                    </a:lnTo>
                    <a:lnTo>
                      <a:pt x="186" y="167"/>
                    </a:lnTo>
                    <a:lnTo>
                      <a:pt x="186" y="169"/>
                    </a:lnTo>
                    <a:lnTo>
                      <a:pt x="188" y="169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90" y="177"/>
                    </a:lnTo>
                    <a:lnTo>
                      <a:pt x="192" y="179"/>
                    </a:lnTo>
                    <a:lnTo>
                      <a:pt x="194" y="179"/>
                    </a:lnTo>
                    <a:lnTo>
                      <a:pt x="196" y="179"/>
                    </a:lnTo>
                    <a:lnTo>
                      <a:pt x="196" y="181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196" y="185"/>
                    </a:lnTo>
                    <a:lnTo>
                      <a:pt x="196" y="187"/>
                    </a:lnTo>
                    <a:lnTo>
                      <a:pt x="196" y="189"/>
                    </a:lnTo>
                    <a:lnTo>
                      <a:pt x="198" y="189"/>
                    </a:lnTo>
                    <a:lnTo>
                      <a:pt x="200" y="189"/>
                    </a:lnTo>
                    <a:lnTo>
                      <a:pt x="200" y="191"/>
                    </a:lnTo>
                    <a:lnTo>
                      <a:pt x="196" y="195"/>
                    </a:lnTo>
                    <a:lnTo>
                      <a:pt x="194" y="195"/>
                    </a:lnTo>
                    <a:lnTo>
                      <a:pt x="194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5"/>
                    </a:lnTo>
                    <a:lnTo>
                      <a:pt x="190" y="193"/>
                    </a:lnTo>
                    <a:lnTo>
                      <a:pt x="188" y="193"/>
                    </a:lnTo>
                    <a:lnTo>
                      <a:pt x="188" y="195"/>
                    </a:lnTo>
                    <a:lnTo>
                      <a:pt x="186" y="197"/>
                    </a:lnTo>
                    <a:lnTo>
                      <a:pt x="186" y="199"/>
                    </a:lnTo>
                    <a:lnTo>
                      <a:pt x="188" y="199"/>
                    </a:lnTo>
                    <a:lnTo>
                      <a:pt x="194" y="203"/>
                    </a:lnTo>
                    <a:lnTo>
                      <a:pt x="196" y="203"/>
                    </a:lnTo>
                    <a:lnTo>
                      <a:pt x="198" y="205"/>
                    </a:lnTo>
                    <a:lnTo>
                      <a:pt x="196" y="209"/>
                    </a:lnTo>
                    <a:lnTo>
                      <a:pt x="194" y="211"/>
                    </a:lnTo>
                    <a:lnTo>
                      <a:pt x="192" y="215"/>
                    </a:lnTo>
                    <a:lnTo>
                      <a:pt x="190" y="215"/>
                    </a:lnTo>
                    <a:lnTo>
                      <a:pt x="186" y="213"/>
                    </a:lnTo>
                    <a:lnTo>
                      <a:pt x="180" y="211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4" y="217"/>
                    </a:lnTo>
                    <a:lnTo>
                      <a:pt x="172" y="217"/>
                    </a:lnTo>
                    <a:lnTo>
                      <a:pt x="170" y="217"/>
                    </a:lnTo>
                    <a:lnTo>
                      <a:pt x="170" y="215"/>
                    </a:lnTo>
                    <a:lnTo>
                      <a:pt x="170" y="215"/>
                    </a:lnTo>
                    <a:lnTo>
                      <a:pt x="168" y="215"/>
                    </a:lnTo>
                    <a:lnTo>
                      <a:pt x="164" y="213"/>
                    </a:lnTo>
                    <a:lnTo>
                      <a:pt x="160" y="211"/>
                    </a:lnTo>
                    <a:lnTo>
                      <a:pt x="156" y="209"/>
                    </a:lnTo>
                    <a:lnTo>
                      <a:pt x="154" y="209"/>
                    </a:lnTo>
                    <a:lnTo>
                      <a:pt x="150" y="211"/>
                    </a:lnTo>
                    <a:lnTo>
                      <a:pt x="148" y="211"/>
                    </a:lnTo>
                    <a:lnTo>
                      <a:pt x="148" y="213"/>
                    </a:lnTo>
                    <a:lnTo>
                      <a:pt x="148" y="215"/>
                    </a:lnTo>
                    <a:lnTo>
                      <a:pt x="148" y="217"/>
                    </a:lnTo>
                    <a:lnTo>
                      <a:pt x="150" y="217"/>
                    </a:lnTo>
                    <a:lnTo>
                      <a:pt x="150" y="219"/>
                    </a:lnTo>
                    <a:lnTo>
                      <a:pt x="152" y="221"/>
                    </a:lnTo>
                    <a:lnTo>
                      <a:pt x="154" y="221"/>
                    </a:lnTo>
                    <a:lnTo>
                      <a:pt x="156" y="223"/>
                    </a:lnTo>
                    <a:lnTo>
                      <a:pt x="158" y="223"/>
                    </a:lnTo>
                    <a:lnTo>
                      <a:pt x="160" y="223"/>
                    </a:lnTo>
                    <a:lnTo>
                      <a:pt x="160" y="225"/>
                    </a:lnTo>
                    <a:lnTo>
                      <a:pt x="162" y="225"/>
                    </a:lnTo>
                    <a:lnTo>
                      <a:pt x="164" y="227"/>
                    </a:lnTo>
                    <a:lnTo>
                      <a:pt x="166" y="229"/>
                    </a:lnTo>
                    <a:lnTo>
                      <a:pt x="166" y="231"/>
                    </a:lnTo>
                    <a:lnTo>
                      <a:pt x="166" y="233"/>
                    </a:lnTo>
                    <a:lnTo>
                      <a:pt x="168" y="233"/>
                    </a:lnTo>
                    <a:lnTo>
                      <a:pt x="168" y="235"/>
                    </a:lnTo>
                    <a:lnTo>
                      <a:pt x="170" y="235"/>
                    </a:lnTo>
                    <a:lnTo>
                      <a:pt x="172" y="237"/>
                    </a:lnTo>
                    <a:lnTo>
                      <a:pt x="174" y="239"/>
                    </a:lnTo>
                    <a:lnTo>
                      <a:pt x="176" y="239"/>
                    </a:lnTo>
                    <a:lnTo>
                      <a:pt x="176" y="241"/>
                    </a:lnTo>
                    <a:lnTo>
                      <a:pt x="176" y="243"/>
                    </a:lnTo>
                    <a:lnTo>
                      <a:pt x="176" y="245"/>
                    </a:lnTo>
                    <a:lnTo>
                      <a:pt x="176" y="247"/>
                    </a:lnTo>
                    <a:lnTo>
                      <a:pt x="176" y="249"/>
                    </a:lnTo>
                    <a:lnTo>
                      <a:pt x="172" y="251"/>
                    </a:lnTo>
                    <a:lnTo>
                      <a:pt x="170" y="251"/>
                    </a:lnTo>
                    <a:lnTo>
                      <a:pt x="170" y="251"/>
                    </a:lnTo>
                    <a:lnTo>
                      <a:pt x="170" y="249"/>
                    </a:lnTo>
                    <a:lnTo>
                      <a:pt x="168" y="249"/>
                    </a:lnTo>
                    <a:lnTo>
                      <a:pt x="168" y="247"/>
                    </a:lnTo>
                    <a:lnTo>
                      <a:pt x="166" y="243"/>
                    </a:lnTo>
                    <a:lnTo>
                      <a:pt x="164" y="237"/>
                    </a:lnTo>
                    <a:lnTo>
                      <a:pt x="162" y="237"/>
                    </a:lnTo>
                    <a:lnTo>
                      <a:pt x="160" y="237"/>
                    </a:lnTo>
                    <a:lnTo>
                      <a:pt x="158" y="237"/>
                    </a:lnTo>
                    <a:lnTo>
                      <a:pt x="156" y="237"/>
                    </a:lnTo>
                    <a:lnTo>
                      <a:pt x="152" y="241"/>
                    </a:lnTo>
                    <a:lnTo>
                      <a:pt x="150" y="241"/>
                    </a:lnTo>
                    <a:lnTo>
                      <a:pt x="148" y="241"/>
                    </a:lnTo>
                    <a:lnTo>
                      <a:pt x="146" y="241"/>
                    </a:lnTo>
                    <a:lnTo>
                      <a:pt x="146" y="239"/>
                    </a:lnTo>
                    <a:lnTo>
                      <a:pt x="142" y="237"/>
                    </a:lnTo>
                    <a:lnTo>
                      <a:pt x="142" y="239"/>
                    </a:lnTo>
                    <a:lnTo>
                      <a:pt x="142" y="241"/>
                    </a:lnTo>
                    <a:lnTo>
                      <a:pt x="142" y="243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46" y="245"/>
                    </a:lnTo>
                    <a:lnTo>
                      <a:pt x="146" y="247"/>
                    </a:lnTo>
                    <a:lnTo>
                      <a:pt x="148" y="247"/>
                    </a:lnTo>
                    <a:lnTo>
                      <a:pt x="150" y="247"/>
                    </a:lnTo>
                    <a:lnTo>
                      <a:pt x="152" y="247"/>
                    </a:lnTo>
                    <a:lnTo>
                      <a:pt x="152" y="249"/>
                    </a:lnTo>
                    <a:lnTo>
                      <a:pt x="154" y="251"/>
                    </a:lnTo>
                    <a:lnTo>
                      <a:pt x="154" y="257"/>
                    </a:lnTo>
                    <a:lnTo>
                      <a:pt x="154" y="259"/>
                    </a:lnTo>
                    <a:lnTo>
                      <a:pt x="154" y="261"/>
                    </a:lnTo>
                    <a:lnTo>
                      <a:pt x="156" y="263"/>
                    </a:lnTo>
                    <a:lnTo>
                      <a:pt x="156" y="265"/>
                    </a:lnTo>
                    <a:lnTo>
                      <a:pt x="158" y="265"/>
                    </a:lnTo>
                    <a:lnTo>
                      <a:pt x="160" y="267"/>
                    </a:lnTo>
                    <a:lnTo>
                      <a:pt x="162" y="267"/>
                    </a:lnTo>
                    <a:lnTo>
                      <a:pt x="162" y="269"/>
                    </a:lnTo>
                    <a:lnTo>
                      <a:pt x="162" y="271"/>
                    </a:lnTo>
                    <a:lnTo>
                      <a:pt x="162" y="273"/>
                    </a:lnTo>
                    <a:lnTo>
                      <a:pt x="162" y="275"/>
                    </a:lnTo>
                    <a:lnTo>
                      <a:pt x="160" y="275"/>
                    </a:lnTo>
                    <a:lnTo>
                      <a:pt x="160" y="277"/>
                    </a:lnTo>
                    <a:lnTo>
                      <a:pt x="158" y="277"/>
                    </a:lnTo>
                    <a:lnTo>
                      <a:pt x="154" y="279"/>
                    </a:lnTo>
                    <a:lnTo>
                      <a:pt x="152" y="279"/>
                    </a:lnTo>
                    <a:lnTo>
                      <a:pt x="152" y="281"/>
                    </a:lnTo>
                    <a:lnTo>
                      <a:pt x="154" y="285"/>
                    </a:lnTo>
                    <a:lnTo>
                      <a:pt x="154" y="287"/>
                    </a:lnTo>
                    <a:lnTo>
                      <a:pt x="148" y="287"/>
                    </a:lnTo>
                    <a:lnTo>
                      <a:pt x="146" y="287"/>
                    </a:lnTo>
                    <a:lnTo>
                      <a:pt x="138" y="287"/>
                    </a:lnTo>
                    <a:lnTo>
                      <a:pt x="136" y="287"/>
                    </a:lnTo>
                    <a:lnTo>
                      <a:pt x="130" y="287"/>
                    </a:lnTo>
                    <a:lnTo>
                      <a:pt x="128" y="287"/>
                    </a:lnTo>
                    <a:lnTo>
                      <a:pt x="126" y="287"/>
                    </a:lnTo>
                    <a:lnTo>
                      <a:pt x="122" y="287"/>
                    </a:lnTo>
                    <a:lnTo>
                      <a:pt x="112" y="287"/>
                    </a:lnTo>
                    <a:lnTo>
                      <a:pt x="110" y="287"/>
                    </a:lnTo>
                    <a:lnTo>
                      <a:pt x="108" y="287"/>
                    </a:lnTo>
                    <a:lnTo>
                      <a:pt x="106" y="287"/>
                    </a:lnTo>
                    <a:lnTo>
                      <a:pt x="104" y="287"/>
                    </a:lnTo>
                    <a:lnTo>
                      <a:pt x="102" y="287"/>
                    </a:lnTo>
                    <a:lnTo>
                      <a:pt x="96" y="287"/>
                    </a:lnTo>
                    <a:lnTo>
                      <a:pt x="90" y="287"/>
                    </a:lnTo>
                    <a:lnTo>
                      <a:pt x="88" y="287"/>
                    </a:lnTo>
                    <a:lnTo>
                      <a:pt x="86" y="287"/>
                    </a:lnTo>
                    <a:lnTo>
                      <a:pt x="84" y="287"/>
                    </a:lnTo>
                    <a:lnTo>
                      <a:pt x="82" y="287"/>
                    </a:lnTo>
                    <a:lnTo>
                      <a:pt x="76" y="287"/>
                    </a:lnTo>
                    <a:lnTo>
                      <a:pt x="74" y="287"/>
                    </a:lnTo>
                    <a:lnTo>
                      <a:pt x="74" y="281"/>
                    </a:lnTo>
                    <a:lnTo>
                      <a:pt x="74" y="279"/>
                    </a:lnTo>
                    <a:lnTo>
                      <a:pt x="74" y="213"/>
                    </a:lnTo>
                    <a:lnTo>
                      <a:pt x="74" y="209"/>
                    </a:lnTo>
                    <a:lnTo>
                      <a:pt x="74" y="207"/>
                    </a:lnTo>
                    <a:lnTo>
                      <a:pt x="68" y="207"/>
                    </a:lnTo>
                    <a:lnTo>
                      <a:pt x="66" y="207"/>
                    </a:lnTo>
                    <a:lnTo>
                      <a:pt x="54" y="207"/>
                    </a:lnTo>
                    <a:lnTo>
                      <a:pt x="50" y="207"/>
                    </a:lnTo>
                    <a:lnTo>
                      <a:pt x="44" y="207"/>
                    </a:lnTo>
                    <a:lnTo>
                      <a:pt x="42" y="207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0" y="207"/>
                    </a:lnTo>
                    <a:lnTo>
                      <a:pt x="26" y="207"/>
                    </a:lnTo>
                    <a:lnTo>
                      <a:pt x="24" y="207"/>
                    </a:lnTo>
                    <a:lnTo>
                      <a:pt x="20" y="207"/>
                    </a:lnTo>
                    <a:lnTo>
                      <a:pt x="16" y="207"/>
                    </a:lnTo>
                    <a:lnTo>
                      <a:pt x="12" y="207"/>
                    </a:lnTo>
                    <a:lnTo>
                      <a:pt x="10" y="207"/>
                    </a:lnTo>
                    <a:lnTo>
                      <a:pt x="8" y="207"/>
                    </a:lnTo>
                    <a:lnTo>
                      <a:pt x="6" y="207"/>
                    </a:lnTo>
                    <a:lnTo>
                      <a:pt x="4" y="207"/>
                    </a:lnTo>
                    <a:lnTo>
                      <a:pt x="2" y="207"/>
                    </a:lnTo>
                    <a:lnTo>
                      <a:pt x="0" y="207"/>
                    </a:lnTo>
                    <a:lnTo>
                      <a:pt x="2" y="199"/>
                    </a:lnTo>
                    <a:lnTo>
                      <a:pt x="4" y="193"/>
                    </a:lnTo>
                    <a:lnTo>
                      <a:pt x="14" y="175"/>
                    </a:lnTo>
                    <a:lnTo>
                      <a:pt x="14" y="173"/>
                    </a:lnTo>
                    <a:lnTo>
                      <a:pt x="14" y="171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8" y="161"/>
                    </a:lnTo>
                    <a:lnTo>
                      <a:pt x="18" y="159"/>
                    </a:lnTo>
                    <a:lnTo>
                      <a:pt x="18" y="157"/>
                    </a:lnTo>
                    <a:lnTo>
                      <a:pt x="22" y="139"/>
                    </a:lnTo>
                    <a:lnTo>
                      <a:pt x="24" y="129"/>
                    </a:lnTo>
                    <a:lnTo>
                      <a:pt x="26" y="129"/>
                    </a:lnTo>
                    <a:lnTo>
                      <a:pt x="28" y="131"/>
                    </a:lnTo>
                    <a:lnTo>
                      <a:pt x="28" y="133"/>
                    </a:lnTo>
                    <a:lnTo>
                      <a:pt x="28" y="135"/>
                    </a:lnTo>
                    <a:lnTo>
                      <a:pt x="34" y="135"/>
                    </a:lnTo>
                    <a:lnTo>
                      <a:pt x="38" y="135"/>
                    </a:lnTo>
                    <a:lnTo>
                      <a:pt x="40" y="135"/>
                    </a:lnTo>
                    <a:lnTo>
                      <a:pt x="40" y="131"/>
                    </a:lnTo>
                    <a:lnTo>
                      <a:pt x="46" y="131"/>
                    </a:lnTo>
                    <a:lnTo>
                      <a:pt x="48" y="131"/>
                    </a:lnTo>
                    <a:lnTo>
                      <a:pt x="58" y="131"/>
                    </a:lnTo>
                    <a:lnTo>
                      <a:pt x="66" y="129"/>
                    </a:lnTo>
                    <a:lnTo>
                      <a:pt x="68" y="129"/>
                    </a:lnTo>
                    <a:lnTo>
                      <a:pt x="68" y="123"/>
                    </a:lnTo>
                    <a:lnTo>
                      <a:pt x="68" y="119"/>
                    </a:lnTo>
                    <a:lnTo>
                      <a:pt x="68" y="117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8" y="103"/>
                    </a:lnTo>
                    <a:lnTo>
                      <a:pt x="68" y="99"/>
                    </a:lnTo>
                    <a:lnTo>
                      <a:pt x="68" y="97"/>
                    </a:lnTo>
                    <a:lnTo>
                      <a:pt x="70" y="97"/>
                    </a:lnTo>
                    <a:lnTo>
                      <a:pt x="72" y="97"/>
                    </a:lnTo>
                    <a:lnTo>
                      <a:pt x="74" y="97"/>
                    </a:lnTo>
                    <a:lnTo>
                      <a:pt x="80" y="97"/>
                    </a:lnTo>
                    <a:lnTo>
                      <a:pt x="82" y="97"/>
                    </a:lnTo>
                    <a:lnTo>
                      <a:pt x="86" y="97"/>
                    </a:lnTo>
                    <a:lnTo>
                      <a:pt x="86" y="95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8" y="91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5"/>
                    </a:lnTo>
                    <a:lnTo>
                      <a:pt x="92" y="83"/>
                    </a:lnTo>
                    <a:lnTo>
                      <a:pt x="92" y="75"/>
                    </a:lnTo>
                    <a:lnTo>
                      <a:pt x="92" y="73"/>
                    </a:lnTo>
                    <a:lnTo>
                      <a:pt x="92" y="67"/>
                    </a:lnTo>
                    <a:lnTo>
                      <a:pt x="94" y="67"/>
                    </a:lnTo>
                    <a:lnTo>
                      <a:pt x="96" y="67"/>
                    </a:lnTo>
                    <a:lnTo>
                      <a:pt x="98" y="67"/>
                    </a:lnTo>
                    <a:lnTo>
                      <a:pt x="98" y="65"/>
                    </a:lnTo>
                    <a:lnTo>
                      <a:pt x="98" y="65"/>
                    </a:lnTo>
                    <a:lnTo>
                      <a:pt x="98" y="61"/>
                    </a:lnTo>
                    <a:lnTo>
                      <a:pt x="100" y="61"/>
                    </a:lnTo>
                    <a:lnTo>
                      <a:pt x="100" y="57"/>
                    </a:lnTo>
                    <a:lnTo>
                      <a:pt x="100" y="55"/>
                    </a:lnTo>
                    <a:lnTo>
                      <a:pt x="102" y="53"/>
                    </a:lnTo>
                    <a:lnTo>
                      <a:pt x="102" y="49"/>
                    </a:lnTo>
                    <a:lnTo>
                      <a:pt x="104" y="47"/>
                    </a:lnTo>
                    <a:lnTo>
                      <a:pt x="104" y="45"/>
                    </a:lnTo>
                    <a:lnTo>
                      <a:pt x="106" y="43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08" y="35"/>
                    </a:lnTo>
                    <a:lnTo>
                      <a:pt x="108" y="33"/>
                    </a:lnTo>
                    <a:lnTo>
                      <a:pt x="108" y="29"/>
                    </a:lnTo>
                    <a:lnTo>
                      <a:pt x="108" y="27"/>
                    </a:lnTo>
                    <a:lnTo>
                      <a:pt x="108" y="17"/>
                    </a:lnTo>
                    <a:lnTo>
                      <a:pt x="108" y="13"/>
                    </a:lnTo>
                    <a:lnTo>
                      <a:pt x="114" y="13"/>
                    </a:lnTo>
                    <a:lnTo>
                      <a:pt x="116" y="13"/>
                    </a:lnTo>
                    <a:lnTo>
                      <a:pt x="120" y="13"/>
                    </a:lnTo>
                    <a:lnTo>
                      <a:pt x="120" y="11"/>
                    </a:lnTo>
                    <a:lnTo>
                      <a:pt x="120" y="5"/>
                    </a:lnTo>
                    <a:lnTo>
                      <a:pt x="120" y="0"/>
                    </a:lnTo>
                    <a:lnTo>
                      <a:pt x="142" y="0"/>
                    </a:lnTo>
                    <a:lnTo>
                      <a:pt x="150" y="0"/>
                    </a:lnTo>
                    <a:lnTo>
                      <a:pt x="178" y="0"/>
                    </a:lnTo>
                    <a:lnTo>
                      <a:pt x="22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8" name="Freeform 156">
                <a:extLst>
                  <a:ext uri="{FF2B5EF4-FFF2-40B4-BE49-F238E27FC236}">
                    <a16:creationId xmlns:a16="http://schemas.microsoft.com/office/drawing/2014/main" id="{DA6F29B1-641F-864F-1AAB-0A9FAE093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2650" y="1400175"/>
                <a:ext cx="511175" cy="477838"/>
              </a:xfrm>
              <a:custGeom>
                <a:avLst/>
                <a:gdLst>
                  <a:gd name="T0" fmla="*/ 220 w 322"/>
                  <a:gd name="T1" fmla="*/ 18 h 301"/>
                  <a:gd name="T2" fmla="*/ 230 w 322"/>
                  <a:gd name="T3" fmla="*/ 58 h 301"/>
                  <a:gd name="T4" fmla="*/ 238 w 322"/>
                  <a:gd name="T5" fmla="*/ 78 h 301"/>
                  <a:gd name="T6" fmla="*/ 254 w 322"/>
                  <a:gd name="T7" fmla="*/ 91 h 301"/>
                  <a:gd name="T8" fmla="*/ 262 w 322"/>
                  <a:gd name="T9" fmla="*/ 97 h 301"/>
                  <a:gd name="T10" fmla="*/ 256 w 322"/>
                  <a:gd name="T11" fmla="*/ 111 h 301"/>
                  <a:gd name="T12" fmla="*/ 250 w 322"/>
                  <a:gd name="T13" fmla="*/ 119 h 301"/>
                  <a:gd name="T14" fmla="*/ 260 w 322"/>
                  <a:gd name="T15" fmla="*/ 153 h 301"/>
                  <a:gd name="T16" fmla="*/ 274 w 322"/>
                  <a:gd name="T17" fmla="*/ 175 h 301"/>
                  <a:gd name="T18" fmla="*/ 288 w 322"/>
                  <a:gd name="T19" fmla="*/ 205 h 301"/>
                  <a:gd name="T20" fmla="*/ 300 w 322"/>
                  <a:gd name="T21" fmla="*/ 227 h 301"/>
                  <a:gd name="T22" fmla="*/ 314 w 322"/>
                  <a:gd name="T23" fmla="*/ 253 h 301"/>
                  <a:gd name="T24" fmla="*/ 318 w 322"/>
                  <a:gd name="T25" fmla="*/ 265 h 301"/>
                  <a:gd name="T26" fmla="*/ 304 w 322"/>
                  <a:gd name="T27" fmla="*/ 253 h 301"/>
                  <a:gd name="T28" fmla="*/ 288 w 322"/>
                  <a:gd name="T29" fmla="*/ 259 h 301"/>
                  <a:gd name="T30" fmla="*/ 278 w 322"/>
                  <a:gd name="T31" fmla="*/ 265 h 301"/>
                  <a:gd name="T32" fmla="*/ 268 w 322"/>
                  <a:gd name="T33" fmla="*/ 263 h 301"/>
                  <a:gd name="T34" fmla="*/ 258 w 322"/>
                  <a:gd name="T35" fmla="*/ 259 h 301"/>
                  <a:gd name="T36" fmla="*/ 260 w 322"/>
                  <a:gd name="T37" fmla="*/ 269 h 301"/>
                  <a:gd name="T38" fmla="*/ 248 w 322"/>
                  <a:gd name="T39" fmla="*/ 267 h 301"/>
                  <a:gd name="T40" fmla="*/ 240 w 322"/>
                  <a:gd name="T41" fmla="*/ 277 h 301"/>
                  <a:gd name="T42" fmla="*/ 236 w 322"/>
                  <a:gd name="T43" fmla="*/ 279 h 301"/>
                  <a:gd name="T44" fmla="*/ 232 w 322"/>
                  <a:gd name="T45" fmla="*/ 287 h 301"/>
                  <a:gd name="T46" fmla="*/ 218 w 322"/>
                  <a:gd name="T47" fmla="*/ 285 h 301"/>
                  <a:gd name="T48" fmla="*/ 210 w 322"/>
                  <a:gd name="T49" fmla="*/ 291 h 301"/>
                  <a:gd name="T50" fmla="*/ 210 w 322"/>
                  <a:gd name="T51" fmla="*/ 299 h 301"/>
                  <a:gd name="T52" fmla="*/ 198 w 322"/>
                  <a:gd name="T53" fmla="*/ 297 h 301"/>
                  <a:gd name="T54" fmla="*/ 190 w 322"/>
                  <a:gd name="T55" fmla="*/ 285 h 301"/>
                  <a:gd name="T56" fmla="*/ 174 w 322"/>
                  <a:gd name="T57" fmla="*/ 291 h 301"/>
                  <a:gd name="T58" fmla="*/ 160 w 322"/>
                  <a:gd name="T59" fmla="*/ 287 h 301"/>
                  <a:gd name="T60" fmla="*/ 150 w 322"/>
                  <a:gd name="T61" fmla="*/ 283 h 301"/>
                  <a:gd name="T62" fmla="*/ 134 w 322"/>
                  <a:gd name="T63" fmla="*/ 273 h 301"/>
                  <a:gd name="T64" fmla="*/ 114 w 322"/>
                  <a:gd name="T65" fmla="*/ 259 h 301"/>
                  <a:gd name="T66" fmla="*/ 100 w 322"/>
                  <a:gd name="T67" fmla="*/ 259 h 301"/>
                  <a:gd name="T68" fmla="*/ 86 w 322"/>
                  <a:gd name="T69" fmla="*/ 265 h 301"/>
                  <a:gd name="T70" fmla="*/ 72 w 322"/>
                  <a:gd name="T71" fmla="*/ 273 h 301"/>
                  <a:gd name="T72" fmla="*/ 64 w 322"/>
                  <a:gd name="T73" fmla="*/ 277 h 301"/>
                  <a:gd name="T74" fmla="*/ 48 w 322"/>
                  <a:gd name="T75" fmla="*/ 245 h 301"/>
                  <a:gd name="T76" fmla="*/ 34 w 322"/>
                  <a:gd name="T77" fmla="*/ 211 h 301"/>
                  <a:gd name="T78" fmla="*/ 18 w 322"/>
                  <a:gd name="T79" fmla="*/ 183 h 301"/>
                  <a:gd name="T80" fmla="*/ 4 w 322"/>
                  <a:gd name="T81" fmla="*/ 165 h 301"/>
                  <a:gd name="T82" fmla="*/ 6 w 322"/>
                  <a:gd name="T83" fmla="*/ 151 h 301"/>
                  <a:gd name="T84" fmla="*/ 14 w 322"/>
                  <a:gd name="T85" fmla="*/ 139 h 301"/>
                  <a:gd name="T86" fmla="*/ 20 w 322"/>
                  <a:gd name="T87" fmla="*/ 127 h 301"/>
                  <a:gd name="T88" fmla="*/ 26 w 322"/>
                  <a:gd name="T89" fmla="*/ 115 h 301"/>
                  <a:gd name="T90" fmla="*/ 36 w 322"/>
                  <a:gd name="T91" fmla="*/ 109 h 301"/>
                  <a:gd name="T92" fmla="*/ 44 w 322"/>
                  <a:gd name="T93" fmla="*/ 97 h 301"/>
                  <a:gd name="T94" fmla="*/ 52 w 322"/>
                  <a:gd name="T95" fmla="*/ 85 h 301"/>
                  <a:gd name="T96" fmla="*/ 60 w 322"/>
                  <a:gd name="T97" fmla="*/ 72 h 301"/>
                  <a:gd name="T98" fmla="*/ 68 w 322"/>
                  <a:gd name="T99" fmla="*/ 58 h 301"/>
                  <a:gd name="T100" fmla="*/ 86 w 322"/>
                  <a:gd name="T101" fmla="*/ 46 h 301"/>
                  <a:gd name="T102" fmla="*/ 102 w 322"/>
                  <a:gd name="T103" fmla="*/ 36 h 301"/>
                  <a:gd name="T104" fmla="*/ 114 w 322"/>
                  <a:gd name="T105" fmla="*/ 32 h 301"/>
                  <a:gd name="T106" fmla="*/ 130 w 322"/>
                  <a:gd name="T107" fmla="*/ 24 h 301"/>
                  <a:gd name="T108" fmla="*/ 140 w 322"/>
                  <a:gd name="T109" fmla="*/ 14 h 301"/>
                  <a:gd name="T110" fmla="*/ 154 w 322"/>
                  <a:gd name="T111" fmla="*/ 8 h 301"/>
                  <a:gd name="T112" fmla="*/ 172 w 322"/>
                  <a:gd name="T113" fmla="*/ 4 h 301"/>
                  <a:gd name="T114" fmla="*/ 194 w 322"/>
                  <a:gd name="T115" fmla="*/ 4 h 301"/>
                  <a:gd name="T116" fmla="*/ 214 w 322"/>
                  <a:gd name="T117" fmla="*/ 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2" h="301">
                    <a:moveTo>
                      <a:pt x="214" y="2"/>
                    </a:moveTo>
                    <a:lnTo>
                      <a:pt x="214" y="4"/>
                    </a:lnTo>
                    <a:lnTo>
                      <a:pt x="216" y="4"/>
                    </a:lnTo>
                    <a:lnTo>
                      <a:pt x="216" y="6"/>
                    </a:lnTo>
                    <a:lnTo>
                      <a:pt x="218" y="8"/>
                    </a:lnTo>
                    <a:lnTo>
                      <a:pt x="218" y="12"/>
                    </a:lnTo>
                    <a:lnTo>
                      <a:pt x="218" y="14"/>
                    </a:lnTo>
                    <a:lnTo>
                      <a:pt x="220" y="16"/>
                    </a:lnTo>
                    <a:lnTo>
                      <a:pt x="220" y="18"/>
                    </a:lnTo>
                    <a:lnTo>
                      <a:pt x="222" y="22"/>
                    </a:lnTo>
                    <a:lnTo>
                      <a:pt x="224" y="32"/>
                    </a:lnTo>
                    <a:lnTo>
                      <a:pt x="224" y="34"/>
                    </a:lnTo>
                    <a:lnTo>
                      <a:pt x="226" y="42"/>
                    </a:lnTo>
                    <a:lnTo>
                      <a:pt x="228" y="44"/>
                    </a:lnTo>
                    <a:lnTo>
                      <a:pt x="228" y="48"/>
                    </a:lnTo>
                    <a:lnTo>
                      <a:pt x="230" y="54"/>
                    </a:lnTo>
                    <a:lnTo>
                      <a:pt x="230" y="56"/>
                    </a:lnTo>
                    <a:lnTo>
                      <a:pt x="230" y="58"/>
                    </a:lnTo>
                    <a:lnTo>
                      <a:pt x="232" y="60"/>
                    </a:lnTo>
                    <a:lnTo>
                      <a:pt x="232" y="62"/>
                    </a:lnTo>
                    <a:lnTo>
                      <a:pt x="234" y="68"/>
                    </a:lnTo>
                    <a:lnTo>
                      <a:pt x="234" y="70"/>
                    </a:lnTo>
                    <a:lnTo>
                      <a:pt x="236" y="72"/>
                    </a:lnTo>
                    <a:lnTo>
                      <a:pt x="236" y="74"/>
                    </a:lnTo>
                    <a:lnTo>
                      <a:pt x="236" y="76"/>
                    </a:lnTo>
                    <a:lnTo>
                      <a:pt x="236" y="78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38" y="82"/>
                    </a:lnTo>
                    <a:lnTo>
                      <a:pt x="242" y="99"/>
                    </a:lnTo>
                    <a:lnTo>
                      <a:pt x="244" y="99"/>
                    </a:lnTo>
                    <a:lnTo>
                      <a:pt x="246" y="97"/>
                    </a:lnTo>
                    <a:lnTo>
                      <a:pt x="248" y="95"/>
                    </a:lnTo>
                    <a:lnTo>
                      <a:pt x="250" y="93"/>
                    </a:lnTo>
                    <a:lnTo>
                      <a:pt x="252" y="93"/>
                    </a:lnTo>
                    <a:lnTo>
                      <a:pt x="254" y="91"/>
                    </a:lnTo>
                    <a:lnTo>
                      <a:pt x="256" y="89"/>
                    </a:lnTo>
                    <a:lnTo>
                      <a:pt x="258" y="89"/>
                    </a:lnTo>
                    <a:lnTo>
                      <a:pt x="260" y="89"/>
                    </a:lnTo>
                    <a:lnTo>
                      <a:pt x="260" y="91"/>
                    </a:lnTo>
                    <a:lnTo>
                      <a:pt x="260" y="93"/>
                    </a:lnTo>
                    <a:lnTo>
                      <a:pt x="262" y="93"/>
                    </a:lnTo>
                    <a:lnTo>
                      <a:pt x="262" y="95"/>
                    </a:lnTo>
                    <a:lnTo>
                      <a:pt x="264" y="95"/>
                    </a:lnTo>
                    <a:lnTo>
                      <a:pt x="262" y="97"/>
                    </a:lnTo>
                    <a:lnTo>
                      <a:pt x="262" y="99"/>
                    </a:lnTo>
                    <a:lnTo>
                      <a:pt x="262" y="101"/>
                    </a:lnTo>
                    <a:lnTo>
                      <a:pt x="262" y="103"/>
                    </a:lnTo>
                    <a:lnTo>
                      <a:pt x="260" y="105"/>
                    </a:lnTo>
                    <a:lnTo>
                      <a:pt x="258" y="105"/>
                    </a:lnTo>
                    <a:lnTo>
                      <a:pt x="258" y="107"/>
                    </a:lnTo>
                    <a:lnTo>
                      <a:pt x="260" y="107"/>
                    </a:lnTo>
                    <a:lnTo>
                      <a:pt x="258" y="109"/>
                    </a:lnTo>
                    <a:lnTo>
                      <a:pt x="256" y="111"/>
                    </a:lnTo>
                    <a:lnTo>
                      <a:pt x="254" y="111"/>
                    </a:lnTo>
                    <a:lnTo>
                      <a:pt x="256" y="111"/>
                    </a:lnTo>
                    <a:lnTo>
                      <a:pt x="256" y="113"/>
                    </a:lnTo>
                    <a:lnTo>
                      <a:pt x="256" y="115"/>
                    </a:lnTo>
                    <a:lnTo>
                      <a:pt x="256" y="115"/>
                    </a:lnTo>
                    <a:lnTo>
                      <a:pt x="254" y="115"/>
                    </a:lnTo>
                    <a:lnTo>
                      <a:pt x="252" y="117"/>
                    </a:lnTo>
                    <a:lnTo>
                      <a:pt x="250" y="117"/>
                    </a:lnTo>
                    <a:lnTo>
                      <a:pt x="250" y="119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52" y="131"/>
                    </a:lnTo>
                    <a:lnTo>
                      <a:pt x="254" y="137"/>
                    </a:lnTo>
                    <a:lnTo>
                      <a:pt x="256" y="139"/>
                    </a:lnTo>
                    <a:lnTo>
                      <a:pt x="256" y="141"/>
                    </a:lnTo>
                    <a:lnTo>
                      <a:pt x="258" y="147"/>
                    </a:lnTo>
                    <a:lnTo>
                      <a:pt x="260" y="153"/>
                    </a:lnTo>
                    <a:lnTo>
                      <a:pt x="262" y="157"/>
                    </a:lnTo>
                    <a:lnTo>
                      <a:pt x="264" y="159"/>
                    </a:lnTo>
                    <a:lnTo>
                      <a:pt x="264" y="161"/>
                    </a:lnTo>
                    <a:lnTo>
                      <a:pt x="266" y="163"/>
                    </a:lnTo>
                    <a:lnTo>
                      <a:pt x="266" y="163"/>
                    </a:lnTo>
                    <a:lnTo>
                      <a:pt x="268" y="163"/>
                    </a:lnTo>
                    <a:lnTo>
                      <a:pt x="270" y="167"/>
                    </a:lnTo>
                    <a:lnTo>
                      <a:pt x="270" y="171"/>
                    </a:lnTo>
                    <a:lnTo>
                      <a:pt x="274" y="175"/>
                    </a:lnTo>
                    <a:lnTo>
                      <a:pt x="274" y="177"/>
                    </a:lnTo>
                    <a:lnTo>
                      <a:pt x="274" y="179"/>
                    </a:lnTo>
                    <a:lnTo>
                      <a:pt x="276" y="179"/>
                    </a:lnTo>
                    <a:lnTo>
                      <a:pt x="276" y="181"/>
                    </a:lnTo>
                    <a:lnTo>
                      <a:pt x="278" y="183"/>
                    </a:lnTo>
                    <a:lnTo>
                      <a:pt x="282" y="191"/>
                    </a:lnTo>
                    <a:lnTo>
                      <a:pt x="286" y="199"/>
                    </a:lnTo>
                    <a:lnTo>
                      <a:pt x="288" y="201"/>
                    </a:lnTo>
                    <a:lnTo>
                      <a:pt x="288" y="205"/>
                    </a:lnTo>
                    <a:lnTo>
                      <a:pt x="288" y="209"/>
                    </a:lnTo>
                    <a:lnTo>
                      <a:pt x="290" y="209"/>
                    </a:lnTo>
                    <a:lnTo>
                      <a:pt x="290" y="211"/>
                    </a:lnTo>
                    <a:lnTo>
                      <a:pt x="292" y="213"/>
                    </a:lnTo>
                    <a:lnTo>
                      <a:pt x="294" y="215"/>
                    </a:lnTo>
                    <a:lnTo>
                      <a:pt x="296" y="221"/>
                    </a:lnTo>
                    <a:lnTo>
                      <a:pt x="298" y="223"/>
                    </a:lnTo>
                    <a:lnTo>
                      <a:pt x="298" y="225"/>
                    </a:lnTo>
                    <a:lnTo>
                      <a:pt x="300" y="227"/>
                    </a:lnTo>
                    <a:lnTo>
                      <a:pt x="300" y="229"/>
                    </a:lnTo>
                    <a:lnTo>
                      <a:pt x="302" y="233"/>
                    </a:lnTo>
                    <a:lnTo>
                      <a:pt x="304" y="235"/>
                    </a:lnTo>
                    <a:lnTo>
                      <a:pt x="306" y="239"/>
                    </a:lnTo>
                    <a:lnTo>
                      <a:pt x="308" y="243"/>
                    </a:lnTo>
                    <a:lnTo>
                      <a:pt x="310" y="245"/>
                    </a:lnTo>
                    <a:lnTo>
                      <a:pt x="310" y="247"/>
                    </a:lnTo>
                    <a:lnTo>
                      <a:pt x="312" y="249"/>
                    </a:lnTo>
                    <a:lnTo>
                      <a:pt x="314" y="253"/>
                    </a:lnTo>
                    <a:lnTo>
                      <a:pt x="314" y="255"/>
                    </a:lnTo>
                    <a:lnTo>
                      <a:pt x="316" y="259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3"/>
                    </a:lnTo>
                    <a:lnTo>
                      <a:pt x="322" y="265"/>
                    </a:lnTo>
                    <a:lnTo>
                      <a:pt x="322" y="267"/>
                    </a:lnTo>
                    <a:lnTo>
                      <a:pt x="320" y="265"/>
                    </a:lnTo>
                    <a:lnTo>
                      <a:pt x="318" y="265"/>
                    </a:lnTo>
                    <a:lnTo>
                      <a:pt x="318" y="263"/>
                    </a:lnTo>
                    <a:lnTo>
                      <a:pt x="316" y="261"/>
                    </a:lnTo>
                    <a:lnTo>
                      <a:pt x="314" y="259"/>
                    </a:lnTo>
                    <a:lnTo>
                      <a:pt x="314" y="259"/>
                    </a:lnTo>
                    <a:lnTo>
                      <a:pt x="312" y="259"/>
                    </a:lnTo>
                    <a:lnTo>
                      <a:pt x="310" y="259"/>
                    </a:lnTo>
                    <a:lnTo>
                      <a:pt x="306" y="257"/>
                    </a:lnTo>
                    <a:lnTo>
                      <a:pt x="304" y="257"/>
                    </a:lnTo>
                    <a:lnTo>
                      <a:pt x="304" y="253"/>
                    </a:lnTo>
                    <a:lnTo>
                      <a:pt x="302" y="253"/>
                    </a:lnTo>
                    <a:lnTo>
                      <a:pt x="300" y="255"/>
                    </a:lnTo>
                    <a:lnTo>
                      <a:pt x="298" y="257"/>
                    </a:lnTo>
                    <a:lnTo>
                      <a:pt x="296" y="259"/>
                    </a:lnTo>
                    <a:lnTo>
                      <a:pt x="296" y="259"/>
                    </a:lnTo>
                    <a:lnTo>
                      <a:pt x="294" y="261"/>
                    </a:lnTo>
                    <a:lnTo>
                      <a:pt x="292" y="261"/>
                    </a:lnTo>
                    <a:lnTo>
                      <a:pt x="290" y="259"/>
                    </a:lnTo>
                    <a:lnTo>
                      <a:pt x="288" y="259"/>
                    </a:lnTo>
                    <a:lnTo>
                      <a:pt x="288" y="259"/>
                    </a:lnTo>
                    <a:lnTo>
                      <a:pt x="286" y="259"/>
                    </a:lnTo>
                    <a:lnTo>
                      <a:pt x="286" y="261"/>
                    </a:lnTo>
                    <a:lnTo>
                      <a:pt x="286" y="263"/>
                    </a:lnTo>
                    <a:lnTo>
                      <a:pt x="284" y="265"/>
                    </a:lnTo>
                    <a:lnTo>
                      <a:pt x="282" y="267"/>
                    </a:lnTo>
                    <a:lnTo>
                      <a:pt x="280" y="267"/>
                    </a:lnTo>
                    <a:lnTo>
                      <a:pt x="278" y="267"/>
                    </a:lnTo>
                    <a:lnTo>
                      <a:pt x="278" y="265"/>
                    </a:lnTo>
                    <a:lnTo>
                      <a:pt x="276" y="265"/>
                    </a:lnTo>
                    <a:lnTo>
                      <a:pt x="274" y="265"/>
                    </a:lnTo>
                    <a:lnTo>
                      <a:pt x="274" y="267"/>
                    </a:lnTo>
                    <a:lnTo>
                      <a:pt x="272" y="267"/>
                    </a:lnTo>
                    <a:lnTo>
                      <a:pt x="272" y="269"/>
                    </a:lnTo>
                    <a:lnTo>
                      <a:pt x="272" y="267"/>
                    </a:lnTo>
                    <a:lnTo>
                      <a:pt x="270" y="267"/>
                    </a:lnTo>
                    <a:lnTo>
                      <a:pt x="270" y="263"/>
                    </a:lnTo>
                    <a:lnTo>
                      <a:pt x="268" y="263"/>
                    </a:lnTo>
                    <a:lnTo>
                      <a:pt x="266" y="261"/>
                    </a:lnTo>
                    <a:lnTo>
                      <a:pt x="264" y="261"/>
                    </a:lnTo>
                    <a:lnTo>
                      <a:pt x="264" y="265"/>
                    </a:lnTo>
                    <a:lnTo>
                      <a:pt x="264" y="267"/>
                    </a:lnTo>
                    <a:lnTo>
                      <a:pt x="262" y="267"/>
                    </a:lnTo>
                    <a:lnTo>
                      <a:pt x="262" y="265"/>
                    </a:lnTo>
                    <a:lnTo>
                      <a:pt x="260" y="263"/>
                    </a:lnTo>
                    <a:lnTo>
                      <a:pt x="258" y="261"/>
                    </a:lnTo>
                    <a:lnTo>
                      <a:pt x="258" y="259"/>
                    </a:lnTo>
                    <a:lnTo>
                      <a:pt x="258" y="259"/>
                    </a:lnTo>
                    <a:lnTo>
                      <a:pt x="256" y="259"/>
                    </a:lnTo>
                    <a:lnTo>
                      <a:pt x="254" y="259"/>
                    </a:lnTo>
                    <a:lnTo>
                      <a:pt x="254" y="265"/>
                    </a:lnTo>
                    <a:lnTo>
                      <a:pt x="254" y="267"/>
                    </a:lnTo>
                    <a:lnTo>
                      <a:pt x="256" y="267"/>
                    </a:lnTo>
                    <a:lnTo>
                      <a:pt x="258" y="267"/>
                    </a:lnTo>
                    <a:lnTo>
                      <a:pt x="260" y="267"/>
                    </a:lnTo>
                    <a:lnTo>
                      <a:pt x="260" y="269"/>
                    </a:lnTo>
                    <a:lnTo>
                      <a:pt x="258" y="271"/>
                    </a:lnTo>
                    <a:lnTo>
                      <a:pt x="256" y="271"/>
                    </a:lnTo>
                    <a:lnTo>
                      <a:pt x="254" y="271"/>
                    </a:lnTo>
                    <a:lnTo>
                      <a:pt x="254" y="269"/>
                    </a:lnTo>
                    <a:lnTo>
                      <a:pt x="254" y="267"/>
                    </a:lnTo>
                    <a:lnTo>
                      <a:pt x="254" y="265"/>
                    </a:lnTo>
                    <a:lnTo>
                      <a:pt x="252" y="265"/>
                    </a:lnTo>
                    <a:lnTo>
                      <a:pt x="252" y="267"/>
                    </a:lnTo>
                    <a:lnTo>
                      <a:pt x="248" y="267"/>
                    </a:lnTo>
                    <a:lnTo>
                      <a:pt x="246" y="269"/>
                    </a:lnTo>
                    <a:lnTo>
                      <a:pt x="244" y="271"/>
                    </a:lnTo>
                    <a:lnTo>
                      <a:pt x="242" y="269"/>
                    </a:lnTo>
                    <a:lnTo>
                      <a:pt x="240" y="269"/>
                    </a:lnTo>
                    <a:lnTo>
                      <a:pt x="240" y="271"/>
                    </a:lnTo>
                    <a:lnTo>
                      <a:pt x="240" y="273"/>
                    </a:lnTo>
                    <a:lnTo>
                      <a:pt x="240" y="275"/>
                    </a:lnTo>
                    <a:lnTo>
                      <a:pt x="240" y="277"/>
                    </a:lnTo>
                    <a:lnTo>
                      <a:pt x="240" y="277"/>
                    </a:lnTo>
                    <a:lnTo>
                      <a:pt x="240" y="275"/>
                    </a:lnTo>
                    <a:lnTo>
                      <a:pt x="240" y="273"/>
                    </a:lnTo>
                    <a:lnTo>
                      <a:pt x="240" y="271"/>
                    </a:lnTo>
                    <a:lnTo>
                      <a:pt x="238" y="271"/>
                    </a:lnTo>
                    <a:lnTo>
                      <a:pt x="236" y="271"/>
                    </a:lnTo>
                    <a:lnTo>
                      <a:pt x="234" y="273"/>
                    </a:lnTo>
                    <a:lnTo>
                      <a:pt x="236" y="275"/>
                    </a:lnTo>
                    <a:lnTo>
                      <a:pt x="236" y="277"/>
                    </a:lnTo>
                    <a:lnTo>
                      <a:pt x="236" y="279"/>
                    </a:lnTo>
                    <a:lnTo>
                      <a:pt x="234" y="279"/>
                    </a:lnTo>
                    <a:lnTo>
                      <a:pt x="234" y="277"/>
                    </a:lnTo>
                    <a:lnTo>
                      <a:pt x="234" y="279"/>
                    </a:lnTo>
                    <a:lnTo>
                      <a:pt x="232" y="279"/>
                    </a:lnTo>
                    <a:lnTo>
                      <a:pt x="232" y="281"/>
                    </a:lnTo>
                    <a:lnTo>
                      <a:pt x="230" y="281"/>
                    </a:lnTo>
                    <a:lnTo>
                      <a:pt x="232" y="283"/>
                    </a:lnTo>
                    <a:lnTo>
                      <a:pt x="234" y="285"/>
                    </a:lnTo>
                    <a:lnTo>
                      <a:pt x="232" y="287"/>
                    </a:lnTo>
                    <a:lnTo>
                      <a:pt x="230" y="287"/>
                    </a:lnTo>
                    <a:lnTo>
                      <a:pt x="228" y="289"/>
                    </a:lnTo>
                    <a:lnTo>
                      <a:pt x="226" y="289"/>
                    </a:lnTo>
                    <a:lnTo>
                      <a:pt x="224" y="289"/>
                    </a:lnTo>
                    <a:lnTo>
                      <a:pt x="224" y="287"/>
                    </a:lnTo>
                    <a:lnTo>
                      <a:pt x="222" y="287"/>
                    </a:lnTo>
                    <a:lnTo>
                      <a:pt x="220" y="285"/>
                    </a:lnTo>
                    <a:lnTo>
                      <a:pt x="218" y="283"/>
                    </a:lnTo>
                    <a:lnTo>
                      <a:pt x="218" y="285"/>
                    </a:lnTo>
                    <a:lnTo>
                      <a:pt x="218" y="287"/>
                    </a:lnTo>
                    <a:lnTo>
                      <a:pt x="218" y="289"/>
                    </a:lnTo>
                    <a:lnTo>
                      <a:pt x="218" y="291"/>
                    </a:lnTo>
                    <a:lnTo>
                      <a:pt x="216" y="291"/>
                    </a:lnTo>
                    <a:lnTo>
                      <a:pt x="214" y="291"/>
                    </a:lnTo>
                    <a:lnTo>
                      <a:pt x="214" y="289"/>
                    </a:lnTo>
                    <a:lnTo>
                      <a:pt x="212" y="289"/>
                    </a:lnTo>
                    <a:lnTo>
                      <a:pt x="212" y="291"/>
                    </a:lnTo>
                    <a:lnTo>
                      <a:pt x="210" y="291"/>
                    </a:lnTo>
                    <a:lnTo>
                      <a:pt x="210" y="293"/>
                    </a:lnTo>
                    <a:lnTo>
                      <a:pt x="210" y="295"/>
                    </a:lnTo>
                    <a:lnTo>
                      <a:pt x="212" y="297"/>
                    </a:lnTo>
                    <a:lnTo>
                      <a:pt x="212" y="299"/>
                    </a:lnTo>
                    <a:lnTo>
                      <a:pt x="212" y="301"/>
                    </a:lnTo>
                    <a:lnTo>
                      <a:pt x="212" y="299"/>
                    </a:lnTo>
                    <a:lnTo>
                      <a:pt x="210" y="299"/>
                    </a:lnTo>
                    <a:lnTo>
                      <a:pt x="208" y="299"/>
                    </a:lnTo>
                    <a:lnTo>
                      <a:pt x="210" y="299"/>
                    </a:lnTo>
                    <a:lnTo>
                      <a:pt x="210" y="297"/>
                    </a:lnTo>
                    <a:lnTo>
                      <a:pt x="208" y="297"/>
                    </a:lnTo>
                    <a:lnTo>
                      <a:pt x="208" y="295"/>
                    </a:lnTo>
                    <a:lnTo>
                      <a:pt x="206" y="295"/>
                    </a:lnTo>
                    <a:lnTo>
                      <a:pt x="204" y="295"/>
                    </a:lnTo>
                    <a:lnTo>
                      <a:pt x="204" y="293"/>
                    </a:lnTo>
                    <a:lnTo>
                      <a:pt x="202" y="295"/>
                    </a:lnTo>
                    <a:lnTo>
                      <a:pt x="200" y="295"/>
                    </a:lnTo>
                    <a:lnTo>
                      <a:pt x="198" y="297"/>
                    </a:lnTo>
                    <a:lnTo>
                      <a:pt x="196" y="297"/>
                    </a:lnTo>
                    <a:lnTo>
                      <a:pt x="194" y="297"/>
                    </a:lnTo>
                    <a:lnTo>
                      <a:pt x="192" y="297"/>
                    </a:lnTo>
                    <a:lnTo>
                      <a:pt x="192" y="295"/>
                    </a:lnTo>
                    <a:lnTo>
                      <a:pt x="190" y="295"/>
                    </a:lnTo>
                    <a:lnTo>
                      <a:pt x="190" y="291"/>
                    </a:lnTo>
                    <a:lnTo>
                      <a:pt x="190" y="289"/>
                    </a:lnTo>
                    <a:lnTo>
                      <a:pt x="190" y="287"/>
                    </a:lnTo>
                    <a:lnTo>
                      <a:pt x="190" y="285"/>
                    </a:lnTo>
                    <a:lnTo>
                      <a:pt x="188" y="283"/>
                    </a:lnTo>
                    <a:lnTo>
                      <a:pt x="188" y="281"/>
                    </a:lnTo>
                    <a:lnTo>
                      <a:pt x="186" y="283"/>
                    </a:lnTo>
                    <a:lnTo>
                      <a:pt x="184" y="283"/>
                    </a:lnTo>
                    <a:lnTo>
                      <a:pt x="182" y="283"/>
                    </a:lnTo>
                    <a:lnTo>
                      <a:pt x="180" y="283"/>
                    </a:lnTo>
                    <a:lnTo>
                      <a:pt x="178" y="287"/>
                    </a:lnTo>
                    <a:lnTo>
                      <a:pt x="178" y="289"/>
                    </a:lnTo>
                    <a:lnTo>
                      <a:pt x="174" y="291"/>
                    </a:lnTo>
                    <a:lnTo>
                      <a:pt x="172" y="291"/>
                    </a:lnTo>
                    <a:lnTo>
                      <a:pt x="172" y="289"/>
                    </a:lnTo>
                    <a:lnTo>
                      <a:pt x="172" y="287"/>
                    </a:lnTo>
                    <a:lnTo>
                      <a:pt x="170" y="285"/>
                    </a:lnTo>
                    <a:lnTo>
                      <a:pt x="168" y="287"/>
                    </a:lnTo>
                    <a:lnTo>
                      <a:pt x="166" y="287"/>
                    </a:lnTo>
                    <a:lnTo>
                      <a:pt x="164" y="287"/>
                    </a:lnTo>
                    <a:lnTo>
                      <a:pt x="162" y="287"/>
                    </a:lnTo>
                    <a:lnTo>
                      <a:pt x="160" y="287"/>
                    </a:lnTo>
                    <a:lnTo>
                      <a:pt x="158" y="287"/>
                    </a:lnTo>
                    <a:lnTo>
                      <a:pt x="158" y="285"/>
                    </a:lnTo>
                    <a:lnTo>
                      <a:pt x="156" y="287"/>
                    </a:lnTo>
                    <a:lnTo>
                      <a:pt x="154" y="289"/>
                    </a:lnTo>
                    <a:lnTo>
                      <a:pt x="152" y="289"/>
                    </a:lnTo>
                    <a:lnTo>
                      <a:pt x="152" y="287"/>
                    </a:lnTo>
                    <a:lnTo>
                      <a:pt x="152" y="285"/>
                    </a:lnTo>
                    <a:lnTo>
                      <a:pt x="152" y="283"/>
                    </a:lnTo>
                    <a:lnTo>
                      <a:pt x="150" y="283"/>
                    </a:lnTo>
                    <a:lnTo>
                      <a:pt x="148" y="283"/>
                    </a:lnTo>
                    <a:lnTo>
                      <a:pt x="148" y="285"/>
                    </a:lnTo>
                    <a:lnTo>
                      <a:pt x="146" y="283"/>
                    </a:lnTo>
                    <a:lnTo>
                      <a:pt x="144" y="281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2" y="277"/>
                    </a:lnTo>
                    <a:lnTo>
                      <a:pt x="140" y="277"/>
                    </a:lnTo>
                    <a:lnTo>
                      <a:pt x="134" y="273"/>
                    </a:lnTo>
                    <a:lnTo>
                      <a:pt x="132" y="271"/>
                    </a:lnTo>
                    <a:lnTo>
                      <a:pt x="130" y="271"/>
                    </a:lnTo>
                    <a:lnTo>
                      <a:pt x="130" y="269"/>
                    </a:lnTo>
                    <a:lnTo>
                      <a:pt x="124" y="267"/>
                    </a:lnTo>
                    <a:lnTo>
                      <a:pt x="120" y="263"/>
                    </a:lnTo>
                    <a:lnTo>
                      <a:pt x="118" y="261"/>
                    </a:lnTo>
                    <a:lnTo>
                      <a:pt x="118" y="259"/>
                    </a:lnTo>
                    <a:lnTo>
                      <a:pt x="116" y="259"/>
                    </a:lnTo>
                    <a:lnTo>
                      <a:pt x="114" y="259"/>
                    </a:lnTo>
                    <a:lnTo>
                      <a:pt x="112" y="259"/>
                    </a:lnTo>
                    <a:lnTo>
                      <a:pt x="112" y="257"/>
                    </a:lnTo>
                    <a:lnTo>
                      <a:pt x="112" y="255"/>
                    </a:lnTo>
                    <a:lnTo>
                      <a:pt x="110" y="255"/>
                    </a:lnTo>
                    <a:lnTo>
                      <a:pt x="106" y="257"/>
                    </a:lnTo>
                    <a:lnTo>
                      <a:pt x="104" y="257"/>
                    </a:lnTo>
                    <a:lnTo>
                      <a:pt x="104" y="259"/>
                    </a:lnTo>
                    <a:lnTo>
                      <a:pt x="102" y="259"/>
                    </a:lnTo>
                    <a:lnTo>
                      <a:pt x="100" y="259"/>
                    </a:lnTo>
                    <a:lnTo>
                      <a:pt x="100" y="259"/>
                    </a:lnTo>
                    <a:lnTo>
                      <a:pt x="96" y="259"/>
                    </a:lnTo>
                    <a:lnTo>
                      <a:pt x="96" y="259"/>
                    </a:lnTo>
                    <a:lnTo>
                      <a:pt x="94" y="259"/>
                    </a:lnTo>
                    <a:lnTo>
                      <a:pt x="94" y="261"/>
                    </a:lnTo>
                    <a:lnTo>
                      <a:pt x="94" y="261"/>
                    </a:lnTo>
                    <a:lnTo>
                      <a:pt x="92" y="263"/>
                    </a:lnTo>
                    <a:lnTo>
                      <a:pt x="88" y="267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2" y="265"/>
                    </a:lnTo>
                    <a:lnTo>
                      <a:pt x="80" y="265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4" y="267"/>
                    </a:lnTo>
                    <a:lnTo>
                      <a:pt x="72" y="267"/>
                    </a:lnTo>
                    <a:lnTo>
                      <a:pt x="70" y="269"/>
                    </a:lnTo>
                    <a:lnTo>
                      <a:pt x="72" y="273"/>
                    </a:lnTo>
                    <a:lnTo>
                      <a:pt x="68" y="277"/>
                    </a:lnTo>
                    <a:lnTo>
                      <a:pt x="70" y="277"/>
                    </a:lnTo>
                    <a:lnTo>
                      <a:pt x="72" y="279"/>
                    </a:lnTo>
                    <a:lnTo>
                      <a:pt x="72" y="281"/>
                    </a:lnTo>
                    <a:lnTo>
                      <a:pt x="70" y="281"/>
                    </a:lnTo>
                    <a:lnTo>
                      <a:pt x="68" y="281"/>
                    </a:lnTo>
                    <a:lnTo>
                      <a:pt x="68" y="279"/>
                    </a:lnTo>
                    <a:lnTo>
                      <a:pt x="66" y="279"/>
                    </a:lnTo>
                    <a:lnTo>
                      <a:pt x="64" y="277"/>
                    </a:lnTo>
                    <a:lnTo>
                      <a:pt x="62" y="271"/>
                    </a:lnTo>
                    <a:lnTo>
                      <a:pt x="60" y="269"/>
                    </a:lnTo>
                    <a:lnTo>
                      <a:pt x="56" y="259"/>
                    </a:lnTo>
                    <a:lnTo>
                      <a:pt x="54" y="259"/>
                    </a:lnTo>
                    <a:lnTo>
                      <a:pt x="54" y="257"/>
                    </a:lnTo>
                    <a:lnTo>
                      <a:pt x="52" y="255"/>
                    </a:lnTo>
                    <a:lnTo>
                      <a:pt x="50" y="251"/>
                    </a:lnTo>
                    <a:lnTo>
                      <a:pt x="50" y="249"/>
                    </a:lnTo>
                    <a:lnTo>
                      <a:pt x="48" y="245"/>
                    </a:lnTo>
                    <a:lnTo>
                      <a:pt x="48" y="243"/>
                    </a:lnTo>
                    <a:lnTo>
                      <a:pt x="46" y="243"/>
                    </a:lnTo>
                    <a:lnTo>
                      <a:pt x="46" y="239"/>
                    </a:lnTo>
                    <a:lnTo>
                      <a:pt x="46" y="237"/>
                    </a:lnTo>
                    <a:lnTo>
                      <a:pt x="42" y="229"/>
                    </a:lnTo>
                    <a:lnTo>
                      <a:pt x="40" y="227"/>
                    </a:lnTo>
                    <a:lnTo>
                      <a:pt x="40" y="223"/>
                    </a:lnTo>
                    <a:lnTo>
                      <a:pt x="36" y="217"/>
                    </a:lnTo>
                    <a:lnTo>
                      <a:pt x="34" y="211"/>
                    </a:lnTo>
                    <a:lnTo>
                      <a:pt x="32" y="211"/>
                    </a:lnTo>
                    <a:lnTo>
                      <a:pt x="32" y="209"/>
                    </a:lnTo>
                    <a:lnTo>
                      <a:pt x="30" y="207"/>
                    </a:lnTo>
                    <a:lnTo>
                      <a:pt x="28" y="203"/>
                    </a:lnTo>
                    <a:lnTo>
                      <a:pt x="26" y="197"/>
                    </a:lnTo>
                    <a:lnTo>
                      <a:pt x="24" y="193"/>
                    </a:lnTo>
                    <a:lnTo>
                      <a:pt x="20" y="185"/>
                    </a:lnTo>
                    <a:lnTo>
                      <a:pt x="20" y="183"/>
                    </a:lnTo>
                    <a:lnTo>
                      <a:pt x="18" y="183"/>
                    </a:lnTo>
                    <a:lnTo>
                      <a:pt x="18" y="181"/>
                    </a:lnTo>
                    <a:lnTo>
                      <a:pt x="16" y="179"/>
                    </a:lnTo>
                    <a:lnTo>
                      <a:pt x="14" y="177"/>
                    </a:lnTo>
                    <a:lnTo>
                      <a:pt x="12" y="175"/>
                    </a:lnTo>
                    <a:lnTo>
                      <a:pt x="10" y="171"/>
                    </a:lnTo>
                    <a:lnTo>
                      <a:pt x="8" y="169"/>
                    </a:lnTo>
                    <a:lnTo>
                      <a:pt x="6" y="167"/>
                    </a:lnTo>
                    <a:lnTo>
                      <a:pt x="6" y="165"/>
                    </a:lnTo>
                    <a:lnTo>
                      <a:pt x="4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0" y="161"/>
                    </a:lnTo>
                    <a:lnTo>
                      <a:pt x="2" y="159"/>
                    </a:lnTo>
                    <a:lnTo>
                      <a:pt x="2" y="157"/>
                    </a:lnTo>
                    <a:lnTo>
                      <a:pt x="2" y="155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7"/>
                    </a:lnTo>
                    <a:lnTo>
                      <a:pt x="8" y="145"/>
                    </a:lnTo>
                    <a:lnTo>
                      <a:pt x="8" y="143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2" y="141"/>
                    </a:lnTo>
                    <a:lnTo>
                      <a:pt x="12" y="139"/>
                    </a:lnTo>
                    <a:lnTo>
                      <a:pt x="14" y="139"/>
                    </a:lnTo>
                    <a:lnTo>
                      <a:pt x="14" y="137"/>
                    </a:lnTo>
                    <a:lnTo>
                      <a:pt x="16" y="137"/>
                    </a:lnTo>
                    <a:lnTo>
                      <a:pt x="18" y="137"/>
                    </a:lnTo>
                    <a:lnTo>
                      <a:pt x="18" y="135"/>
                    </a:lnTo>
                    <a:lnTo>
                      <a:pt x="18" y="133"/>
                    </a:lnTo>
                    <a:lnTo>
                      <a:pt x="18" y="131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20" y="127"/>
                    </a:lnTo>
                    <a:lnTo>
                      <a:pt x="22" y="127"/>
                    </a:lnTo>
                    <a:lnTo>
                      <a:pt x="20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4" y="119"/>
                    </a:lnTo>
                    <a:lnTo>
                      <a:pt x="24" y="117"/>
                    </a:lnTo>
                    <a:lnTo>
                      <a:pt x="26" y="117"/>
                    </a:lnTo>
                    <a:lnTo>
                      <a:pt x="26" y="115"/>
                    </a:lnTo>
                    <a:lnTo>
                      <a:pt x="26" y="115"/>
                    </a:lnTo>
                    <a:lnTo>
                      <a:pt x="26" y="113"/>
                    </a:lnTo>
                    <a:lnTo>
                      <a:pt x="28" y="113"/>
                    </a:lnTo>
                    <a:lnTo>
                      <a:pt x="28" y="111"/>
                    </a:lnTo>
                    <a:lnTo>
                      <a:pt x="30" y="111"/>
                    </a:lnTo>
                    <a:lnTo>
                      <a:pt x="30" y="109"/>
                    </a:lnTo>
                    <a:lnTo>
                      <a:pt x="32" y="109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8" y="109"/>
                    </a:lnTo>
                    <a:lnTo>
                      <a:pt x="38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42" y="105"/>
                    </a:lnTo>
                    <a:lnTo>
                      <a:pt x="42" y="103"/>
                    </a:lnTo>
                    <a:lnTo>
                      <a:pt x="44" y="101"/>
                    </a:lnTo>
                    <a:lnTo>
                      <a:pt x="44" y="99"/>
                    </a:lnTo>
                    <a:lnTo>
                      <a:pt x="44" y="97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8" y="87"/>
                    </a:lnTo>
                    <a:lnTo>
                      <a:pt x="50" y="85"/>
                    </a:lnTo>
                    <a:lnTo>
                      <a:pt x="52" y="85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6" y="78"/>
                    </a:lnTo>
                    <a:lnTo>
                      <a:pt x="56" y="76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8" y="72"/>
                    </a:lnTo>
                    <a:lnTo>
                      <a:pt x="60" y="72"/>
                    </a:lnTo>
                    <a:lnTo>
                      <a:pt x="62" y="70"/>
                    </a:lnTo>
                    <a:lnTo>
                      <a:pt x="62" y="68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4" y="66"/>
                    </a:lnTo>
                    <a:lnTo>
                      <a:pt x="64" y="64"/>
                    </a:lnTo>
                    <a:lnTo>
                      <a:pt x="64" y="62"/>
                    </a:lnTo>
                    <a:lnTo>
                      <a:pt x="66" y="62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2" y="56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2" y="48"/>
                    </a:lnTo>
                    <a:lnTo>
                      <a:pt x="84" y="48"/>
                    </a:lnTo>
                    <a:lnTo>
                      <a:pt x="86" y="46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0" y="38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4"/>
                    </a:lnTo>
                    <a:lnTo>
                      <a:pt x="106" y="34"/>
                    </a:lnTo>
                    <a:lnTo>
                      <a:pt x="108" y="34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4" y="34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2" y="30"/>
                    </a:lnTo>
                    <a:lnTo>
                      <a:pt x="124" y="30"/>
                    </a:lnTo>
                    <a:lnTo>
                      <a:pt x="126" y="26"/>
                    </a:lnTo>
                    <a:lnTo>
                      <a:pt x="128" y="24"/>
                    </a:lnTo>
                    <a:lnTo>
                      <a:pt x="130" y="24"/>
                    </a:lnTo>
                    <a:lnTo>
                      <a:pt x="130" y="22"/>
                    </a:lnTo>
                    <a:lnTo>
                      <a:pt x="132" y="18"/>
                    </a:lnTo>
                    <a:lnTo>
                      <a:pt x="132" y="18"/>
                    </a:lnTo>
                    <a:lnTo>
                      <a:pt x="132" y="16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50" y="12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60" y="8"/>
                    </a:lnTo>
                    <a:lnTo>
                      <a:pt x="162" y="6"/>
                    </a:lnTo>
                    <a:lnTo>
                      <a:pt x="164" y="6"/>
                    </a:lnTo>
                    <a:lnTo>
                      <a:pt x="164" y="4"/>
                    </a:lnTo>
                    <a:lnTo>
                      <a:pt x="166" y="4"/>
                    </a:lnTo>
                    <a:lnTo>
                      <a:pt x="168" y="4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2" y="6"/>
                    </a:lnTo>
                    <a:lnTo>
                      <a:pt x="184" y="6"/>
                    </a:lnTo>
                    <a:lnTo>
                      <a:pt x="188" y="6"/>
                    </a:lnTo>
                    <a:lnTo>
                      <a:pt x="192" y="4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2" y="4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4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9" name="Freeform 157">
                <a:extLst>
                  <a:ext uri="{FF2B5EF4-FFF2-40B4-BE49-F238E27FC236}">
                    <a16:creationId xmlns:a16="http://schemas.microsoft.com/office/drawing/2014/main" id="{99010D11-5493-29CA-267A-A4D05BD70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963" y="2581275"/>
                <a:ext cx="461963" cy="509588"/>
              </a:xfrm>
              <a:custGeom>
                <a:avLst/>
                <a:gdLst>
                  <a:gd name="T0" fmla="*/ 175 w 291"/>
                  <a:gd name="T1" fmla="*/ 4 h 321"/>
                  <a:gd name="T2" fmla="*/ 179 w 291"/>
                  <a:gd name="T3" fmla="*/ 12 h 321"/>
                  <a:gd name="T4" fmla="*/ 183 w 291"/>
                  <a:gd name="T5" fmla="*/ 20 h 321"/>
                  <a:gd name="T6" fmla="*/ 191 w 291"/>
                  <a:gd name="T7" fmla="*/ 30 h 321"/>
                  <a:gd name="T8" fmla="*/ 199 w 291"/>
                  <a:gd name="T9" fmla="*/ 38 h 321"/>
                  <a:gd name="T10" fmla="*/ 205 w 291"/>
                  <a:gd name="T11" fmla="*/ 44 h 321"/>
                  <a:gd name="T12" fmla="*/ 211 w 291"/>
                  <a:gd name="T13" fmla="*/ 46 h 321"/>
                  <a:gd name="T14" fmla="*/ 215 w 291"/>
                  <a:gd name="T15" fmla="*/ 54 h 321"/>
                  <a:gd name="T16" fmla="*/ 217 w 291"/>
                  <a:gd name="T17" fmla="*/ 62 h 321"/>
                  <a:gd name="T18" fmla="*/ 225 w 291"/>
                  <a:gd name="T19" fmla="*/ 74 h 321"/>
                  <a:gd name="T20" fmla="*/ 225 w 291"/>
                  <a:gd name="T21" fmla="*/ 78 h 321"/>
                  <a:gd name="T22" fmla="*/ 229 w 291"/>
                  <a:gd name="T23" fmla="*/ 94 h 321"/>
                  <a:gd name="T24" fmla="*/ 235 w 291"/>
                  <a:gd name="T25" fmla="*/ 100 h 321"/>
                  <a:gd name="T26" fmla="*/ 241 w 291"/>
                  <a:gd name="T27" fmla="*/ 114 h 321"/>
                  <a:gd name="T28" fmla="*/ 251 w 291"/>
                  <a:gd name="T29" fmla="*/ 116 h 321"/>
                  <a:gd name="T30" fmla="*/ 261 w 291"/>
                  <a:gd name="T31" fmla="*/ 120 h 321"/>
                  <a:gd name="T32" fmla="*/ 263 w 291"/>
                  <a:gd name="T33" fmla="*/ 122 h 321"/>
                  <a:gd name="T34" fmla="*/ 269 w 291"/>
                  <a:gd name="T35" fmla="*/ 128 h 321"/>
                  <a:gd name="T36" fmla="*/ 275 w 291"/>
                  <a:gd name="T37" fmla="*/ 134 h 321"/>
                  <a:gd name="T38" fmla="*/ 277 w 291"/>
                  <a:gd name="T39" fmla="*/ 140 h 321"/>
                  <a:gd name="T40" fmla="*/ 281 w 291"/>
                  <a:gd name="T41" fmla="*/ 148 h 321"/>
                  <a:gd name="T42" fmla="*/ 285 w 291"/>
                  <a:gd name="T43" fmla="*/ 160 h 321"/>
                  <a:gd name="T44" fmla="*/ 283 w 291"/>
                  <a:gd name="T45" fmla="*/ 178 h 321"/>
                  <a:gd name="T46" fmla="*/ 285 w 291"/>
                  <a:gd name="T47" fmla="*/ 189 h 321"/>
                  <a:gd name="T48" fmla="*/ 289 w 291"/>
                  <a:gd name="T49" fmla="*/ 189 h 321"/>
                  <a:gd name="T50" fmla="*/ 291 w 291"/>
                  <a:gd name="T51" fmla="*/ 199 h 321"/>
                  <a:gd name="T52" fmla="*/ 287 w 291"/>
                  <a:gd name="T53" fmla="*/ 213 h 321"/>
                  <a:gd name="T54" fmla="*/ 281 w 291"/>
                  <a:gd name="T55" fmla="*/ 229 h 321"/>
                  <a:gd name="T56" fmla="*/ 247 w 291"/>
                  <a:gd name="T57" fmla="*/ 245 h 321"/>
                  <a:gd name="T58" fmla="*/ 207 w 291"/>
                  <a:gd name="T59" fmla="*/ 267 h 321"/>
                  <a:gd name="T60" fmla="*/ 173 w 291"/>
                  <a:gd name="T61" fmla="*/ 285 h 321"/>
                  <a:gd name="T62" fmla="*/ 143 w 291"/>
                  <a:gd name="T63" fmla="*/ 305 h 321"/>
                  <a:gd name="T64" fmla="*/ 121 w 291"/>
                  <a:gd name="T65" fmla="*/ 315 h 321"/>
                  <a:gd name="T66" fmla="*/ 113 w 291"/>
                  <a:gd name="T67" fmla="*/ 315 h 321"/>
                  <a:gd name="T68" fmla="*/ 107 w 291"/>
                  <a:gd name="T69" fmla="*/ 303 h 321"/>
                  <a:gd name="T70" fmla="*/ 97 w 291"/>
                  <a:gd name="T71" fmla="*/ 287 h 321"/>
                  <a:gd name="T72" fmla="*/ 89 w 291"/>
                  <a:gd name="T73" fmla="*/ 269 h 321"/>
                  <a:gd name="T74" fmla="*/ 79 w 291"/>
                  <a:gd name="T75" fmla="*/ 247 h 321"/>
                  <a:gd name="T76" fmla="*/ 71 w 291"/>
                  <a:gd name="T77" fmla="*/ 231 h 321"/>
                  <a:gd name="T78" fmla="*/ 63 w 291"/>
                  <a:gd name="T79" fmla="*/ 215 h 321"/>
                  <a:gd name="T80" fmla="*/ 57 w 291"/>
                  <a:gd name="T81" fmla="*/ 201 h 321"/>
                  <a:gd name="T82" fmla="*/ 50 w 291"/>
                  <a:gd name="T83" fmla="*/ 189 h 321"/>
                  <a:gd name="T84" fmla="*/ 44 w 291"/>
                  <a:gd name="T85" fmla="*/ 176 h 321"/>
                  <a:gd name="T86" fmla="*/ 34 w 291"/>
                  <a:gd name="T87" fmla="*/ 156 h 321"/>
                  <a:gd name="T88" fmla="*/ 28 w 291"/>
                  <a:gd name="T89" fmla="*/ 144 h 321"/>
                  <a:gd name="T90" fmla="*/ 22 w 291"/>
                  <a:gd name="T91" fmla="*/ 126 h 321"/>
                  <a:gd name="T92" fmla="*/ 10 w 291"/>
                  <a:gd name="T93" fmla="*/ 102 h 321"/>
                  <a:gd name="T94" fmla="*/ 2 w 291"/>
                  <a:gd name="T95" fmla="*/ 88 h 321"/>
                  <a:gd name="T96" fmla="*/ 16 w 291"/>
                  <a:gd name="T97" fmla="*/ 74 h 321"/>
                  <a:gd name="T98" fmla="*/ 34 w 291"/>
                  <a:gd name="T99" fmla="*/ 60 h 321"/>
                  <a:gd name="T100" fmla="*/ 59 w 291"/>
                  <a:gd name="T101" fmla="*/ 50 h 321"/>
                  <a:gd name="T102" fmla="*/ 75 w 291"/>
                  <a:gd name="T103" fmla="*/ 44 h 321"/>
                  <a:gd name="T104" fmla="*/ 91 w 291"/>
                  <a:gd name="T105" fmla="*/ 42 h 321"/>
                  <a:gd name="T106" fmla="*/ 103 w 291"/>
                  <a:gd name="T107" fmla="*/ 32 h 321"/>
                  <a:gd name="T108" fmla="*/ 127 w 291"/>
                  <a:gd name="T109" fmla="*/ 20 h 321"/>
                  <a:gd name="T110" fmla="*/ 137 w 291"/>
                  <a:gd name="T111" fmla="*/ 24 h 321"/>
                  <a:gd name="T112" fmla="*/ 149 w 291"/>
                  <a:gd name="T113" fmla="*/ 30 h 321"/>
                  <a:gd name="T114" fmla="*/ 145 w 291"/>
                  <a:gd name="T115" fmla="*/ 16 h 321"/>
                  <a:gd name="T116" fmla="*/ 159 w 291"/>
                  <a:gd name="T117" fmla="*/ 6 h 321"/>
                  <a:gd name="T118" fmla="*/ 165 w 291"/>
                  <a:gd name="T119" fmla="*/ 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1" h="321">
                    <a:moveTo>
                      <a:pt x="167" y="0"/>
                    </a:move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5" y="4"/>
                    </a:lnTo>
                    <a:lnTo>
                      <a:pt x="175" y="6"/>
                    </a:lnTo>
                    <a:lnTo>
                      <a:pt x="177" y="6"/>
                    </a:lnTo>
                    <a:lnTo>
                      <a:pt x="179" y="6"/>
                    </a:lnTo>
                    <a:lnTo>
                      <a:pt x="181" y="6"/>
                    </a:lnTo>
                    <a:lnTo>
                      <a:pt x="179" y="8"/>
                    </a:lnTo>
                    <a:lnTo>
                      <a:pt x="179" y="10"/>
                    </a:lnTo>
                    <a:lnTo>
                      <a:pt x="179" y="12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6"/>
                    </a:lnTo>
                    <a:lnTo>
                      <a:pt x="179" y="16"/>
                    </a:lnTo>
                    <a:lnTo>
                      <a:pt x="181" y="16"/>
                    </a:lnTo>
                    <a:lnTo>
                      <a:pt x="181" y="20"/>
                    </a:lnTo>
                    <a:lnTo>
                      <a:pt x="183" y="20"/>
                    </a:lnTo>
                    <a:lnTo>
                      <a:pt x="183" y="22"/>
                    </a:lnTo>
                    <a:lnTo>
                      <a:pt x="185" y="22"/>
                    </a:lnTo>
                    <a:lnTo>
                      <a:pt x="185" y="24"/>
                    </a:lnTo>
                    <a:lnTo>
                      <a:pt x="185" y="26"/>
                    </a:lnTo>
                    <a:lnTo>
                      <a:pt x="185" y="28"/>
                    </a:lnTo>
                    <a:lnTo>
                      <a:pt x="189" y="28"/>
                    </a:lnTo>
                    <a:lnTo>
                      <a:pt x="191" y="30"/>
                    </a:lnTo>
                    <a:lnTo>
                      <a:pt x="193" y="30"/>
                    </a:lnTo>
                    <a:lnTo>
                      <a:pt x="193" y="32"/>
                    </a:lnTo>
                    <a:lnTo>
                      <a:pt x="195" y="32"/>
                    </a:lnTo>
                    <a:lnTo>
                      <a:pt x="195" y="34"/>
                    </a:lnTo>
                    <a:lnTo>
                      <a:pt x="197" y="34"/>
                    </a:lnTo>
                    <a:lnTo>
                      <a:pt x="197" y="38"/>
                    </a:lnTo>
                    <a:lnTo>
                      <a:pt x="199" y="38"/>
                    </a:lnTo>
                    <a:lnTo>
                      <a:pt x="201" y="38"/>
                    </a:lnTo>
                    <a:lnTo>
                      <a:pt x="201" y="40"/>
                    </a:lnTo>
                    <a:lnTo>
                      <a:pt x="203" y="40"/>
                    </a:lnTo>
                    <a:lnTo>
                      <a:pt x="203" y="42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05" y="44"/>
                    </a:lnTo>
                    <a:lnTo>
                      <a:pt x="205" y="42"/>
                    </a:lnTo>
                    <a:lnTo>
                      <a:pt x="203" y="42"/>
                    </a:lnTo>
                    <a:lnTo>
                      <a:pt x="205" y="42"/>
                    </a:lnTo>
                    <a:lnTo>
                      <a:pt x="207" y="42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1" y="46"/>
                    </a:lnTo>
                    <a:lnTo>
                      <a:pt x="213" y="46"/>
                    </a:lnTo>
                    <a:lnTo>
                      <a:pt x="213" y="48"/>
                    </a:lnTo>
                    <a:lnTo>
                      <a:pt x="213" y="50"/>
                    </a:lnTo>
                    <a:lnTo>
                      <a:pt x="215" y="50"/>
                    </a:lnTo>
                    <a:lnTo>
                      <a:pt x="215" y="50"/>
                    </a:lnTo>
                    <a:lnTo>
                      <a:pt x="215" y="52"/>
                    </a:lnTo>
                    <a:lnTo>
                      <a:pt x="215" y="54"/>
                    </a:lnTo>
                    <a:lnTo>
                      <a:pt x="215" y="56"/>
                    </a:lnTo>
                    <a:lnTo>
                      <a:pt x="217" y="56"/>
                    </a:lnTo>
                    <a:lnTo>
                      <a:pt x="219" y="56"/>
                    </a:lnTo>
                    <a:lnTo>
                      <a:pt x="219" y="58"/>
                    </a:lnTo>
                    <a:lnTo>
                      <a:pt x="217" y="58"/>
                    </a:lnTo>
                    <a:lnTo>
                      <a:pt x="217" y="60"/>
                    </a:lnTo>
                    <a:lnTo>
                      <a:pt x="217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21" y="68"/>
                    </a:lnTo>
                    <a:lnTo>
                      <a:pt x="221" y="70"/>
                    </a:lnTo>
                    <a:lnTo>
                      <a:pt x="223" y="72"/>
                    </a:lnTo>
                    <a:lnTo>
                      <a:pt x="225" y="72"/>
                    </a:lnTo>
                    <a:lnTo>
                      <a:pt x="225" y="74"/>
                    </a:lnTo>
                    <a:lnTo>
                      <a:pt x="227" y="74"/>
                    </a:lnTo>
                    <a:lnTo>
                      <a:pt x="227" y="76"/>
                    </a:lnTo>
                    <a:lnTo>
                      <a:pt x="229" y="78"/>
                    </a:lnTo>
                    <a:lnTo>
                      <a:pt x="227" y="78"/>
                    </a:lnTo>
                    <a:lnTo>
                      <a:pt x="227" y="80"/>
                    </a:lnTo>
                    <a:lnTo>
                      <a:pt x="227" y="78"/>
                    </a:lnTo>
                    <a:lnTo>
                      <a:pt x="225" y="78"/>
                    </a:lnTo>
                    <a:lnTo>
                      <a:pt x="225" y="80"/>
                    </a:lnTo>
                    <a:lnTo>
                      <a:pt x="225" y="82"/>
                    </a:lnTo>
                    <a:lnTo>
                      <a:pt x="225" y="84"/>
                    </a:lnTo>
                    <a:lnTo>
                      <a:pt x="225" y="86"/>
                    </a:lnTo>
                    <a:lnTo>
                      <a:pt x="225" y="88"/>
                    </a:lnTo>
                    <a:lnTo>
                      <a:pt x="227" y="92"/>
                    </a:lnTo>
                    <a:lnTo>
                      <a:pt x="229" y="94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33" y="98"/>
                    </a:lnTo>
                    <a:lnTo>
                      <a:pt x="233" y="96"/>
                    </a:lnTo>
                    <a:lnTo>
                      <a:pt x="235" y="96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104"/>
                    </a:lnTo>
                    <a:lnTo>
                      <a:pt x="237" y="104"/>
                    </a:lnTo>
                    <a:lnTo>
                      <a:pt x="239" y="106"/>
                    </a:lnTo>
                    <a:lnTo>
                      <a:pt x="239" y="108"/>
                    </a:lnTo>
                    <a:lnTo>
                      <a:pt x="239" y="110"/>
                    </a:lnTo>
                    <a:lnTo>
                      <a:pt x="239" y="112"/>
                    </a:lnTo>
                    <a:lnTo>
                      <a:pt x="241" y="114"/>
                    </a:lnTo>
                    <a:lnTo>
                      <a:pt x="241" y="116"/>
                    </a:lnTo>
                    <a:lnTo>
                      <a:pt x="243" y="116"/>
                    </a:lnTo>
                    <a:lnTo>
                      <a:pt x="245" y="114"/>
                    </a:lnTo>
                    <a:lnTo>
                      <a:pt x="247" y="114"/>
                    </a:lnTo>
                    <a:lnTo>
                      <a:pt x="249" y="114"/>
                    </a:lnTo>
                    <a:lnTo>
                      <a:pt x="249" y="116"/>
                    </a:lnTo>
                    <a:lnTo>
                      <a:pt x="251" y="116"/>
                    </a:lnTo>
                    <a:lnTo>
                      <a:pt x="253" y="116"/>
                    </a:lnTo>
                    <a:lnTo>
                      <a:pt x="255" y="116"/>
                    </a:lnTo>
                    <a:lnTo>
                      <a:pt x="257" y="116"/>
                    </a:lnTo>
                    <a:lnTo>
                      <a:pt x="259" y="116"/>
                    </a:lnTo>
                    <a:lnTo>
                      <a:pt x="261" y="116"/>
                    </a:lnTo>
                    <a:lnTo>
                      <a:pt x="261" y="118"/>
                    </a:lnTo>
                    <a:lnTo>
                      <a:pt x="261" y="120"/>
                    </a:lnTo>
                    <a:lnTo>
                      <a:pt x="261" y="118"/>
                    </a:lnTo>
                    <a:lnTo>
                      <a:pt x="263" y="118"/>
                    </a:lnTo>
                    <a:lnTo>
                      <a:pt x="263" y="118"/>
                    </a:lnTo>
                    <a:lnTo>
                      <a:pt x="265" y="118"/>
                    </a:lnTo>
                    <a:lnTo>
                      <a:pt x="265" y="120"/>
                    </a:lnTo>
                    <a:lnTo>
                      <a:pt x="263" y="120"/>
                    </a:lnTo>
                    <a:lnTo>
                      <a:pt x="263" y="122"/>
                    </a:lnTo>
                    <a:lnTo>
                      <a:pt x="265" y="122"/>
                    </a:lnTo>
                    <a:lnTo>
                      <a:pt x="267" y="124"/>
                    </a:lnTo>
                    <a:lnTo>
                      <a:pt x="269" y="124"/>
                    </a:lnTo>
                    <a:lnTo>
                      <a:pt x="271" y="124"/>
                    </a:lnTo>
                    <a:lnTo>
                      <a:pt x="271" y="126"/>
                    </a:lnTo>
                    <a:lnTo>
                      <a:pt x="269" y="126"/>
                    </a:lnTo>
                    <a:lnTo>
                      <a:pt x="269" y="128"/>
                    </a:lnTo>
                    <a:lnTo>
                      <a:pt x="271" y="128"/>
                    </a:lnTo>
                    <a:lnTo>
                      <a:pt x="273" y="128"/>
                    </a:lnTo>
                    <a:lnTo>
                      <a:pt x="275" y="130"/>
                    </a:lnTo>
                    <a:lnTo>
                      <a:pt x="275" y="132"/>
                    </a:lnTo>
                    <a:lnTo>
                      <a:pt x="277" y="132"/>
                    </a:lnTo>
                    <a:lnTo>
                      <a:pt x="277" y="134"/>
                    </a:lnTo>
                    <a:lnTo>
                      <a:pt x="275" y="134"/>
                    </a:lnTo>
                    <a:lnTo>
                      <a:pt x="275" y="136"/>
                    </a:lnTo>
                    <a:lnTo>
                      <a:pt x="277" y="136"/>
                    </a:lnTo>
                    <a:lnTo>
                      <a:pt x="277" y="138"/>
                    </a:lnTo>
                    <a:lnTo>
                      <a:pt x="277" y="140"/>
                    </a:lnTo>
                    <a:lnTo>
                      <a:pt x="275" y="140"/>
                    </a:lnTo>
                    <a:lnTo>
                      <a:pt x="275" y="140"/>
                    </a:lnTo>
                    <a:lnTo>
                      <a:pt x="277" y="140"/>
                    </a:lnTo>
                    <a:lnTo>
                      <a:pt x="277" y="142"/>
                    </a:lnTo>
                    <a:lnTo>
                      <a:pt x="279" y="142"/>
                    </a:lnTo>
                    <a:lnTo>
                      <a:pt x="277" y="144"/>
                    </a:lnTo>
                    <a:lnTo>
                      <a:pt x="279" y="144"/>
                    </a:lnTo>
                    <a:lnTo>
                      <a:pt x="281" y="144"/>
                    </a:lnTo>
                    <a:lnTo>
                      <a:pt x="281" y="146"/>
                    </a:lnTo>
                    <a:lnTo>
                      <a:pt x="281" y="148"/>
                    </a:lnTo>
                    <a:lnTo>
                      <a:pt x="281" y="150"/>
                    </a:lnTo>
                    <a:lnTo>
                      <a:pt x="283" y="150"/>
                    </a:lnTo>
                    <a:lnTo>
                      <a:pt x="285" y="152"/>
                    </a:lnTo>
                    <a:lnTo>
                      <a:pt x="285" y="154"/>
                    </a:lnTo>
                    <a:lnTo>
                      <a:pt x="287" y="156"/>
                    </a:lnTo>
                    <a:lnTo>
                      <a:pt x="285" y="158"/>
                    </a:lnTo>
                    <a:lnTo>
                      <a:pt x="285" y="160"/>
                    </a:lnTo>
                    <a:lnTo>
                      <a:pt x="285" y="162"/>
                    </a:lnTo>
                    <a:lnTo>
                      <a:pt x="287" y="164"/>
                    </a:lnTo>
                    <a:lnTo>
                      <a:pt x="287" y="166"/>
                    </a:lnTo>
                    <a:lnTo>
                      <a:pt x="287" y="170"/>
                    </a:lnTo>
                    <a:lnTo>
                      <a:pt x="287" y="172"/>
                    </a:lnTo>
                    <a:lnTo>
                      <a:pt x="285" y="174"/>
                    </a:lnTo>
                    <a:lnTo>
                      <a:pt x="283" y="178"/>
                    </a:lnTo>
                    <a:lnTo>
                      <a:pt x="283" y="180"/>
                    </a:lnTo>
                    <a:lnTo>
                      <a:pt x="283" y="182"/>
                    </a:lnTo>
                    <a:lnTo>
                      <a:pt x="283" y="184"/>
                    </a:lnTo>
                    <a:lnTo>
                      <a:pt x="283" y="187"/>
                    </a:lnTo>
                    <a:lnTo>
                      <a:pt x="283" y="189"/>
                    </a:lnTo>
                    <a:lnTo>
                      <a:pt x="285" y="189"/>
                    </a:lnTo>
                    <a:lnTo>
                      <a:pt x="285" y="189"/>
                    </a:lnTo>
                    <a:lnTo>
                      <a:pt x="287" y="189"/>
                    </a:lnTo>
                    <a:lnTo>
                      <a:pt x="285" y="189"/>
                    </a:lnTo>
                    <a:lnTo>
                      <a:pt x="287" y="189"/>
                    </a:lnTo>
                    <a:lnTo>
                      <a:pt x="287" y="191"/>
                    </a:lnTo>
                    <a:lnTo>
                      <a:pt x="289" y="189"/>
                    </a:lnTo>
                    <a:lnTo>
                      <a:pt x="291" y="189"/>
                    </a:lnTo>
                    <a:lnTo>
                      <a:pt x="289" y="189"/>
                    </a:lnTo>
                    <a:lnTo>
                      <a:pt x="289" y="187"/>
                    </a:lnTo>
                    <a:lnTo>
                      <a:pt x="289" y="189"/>
                    </a:lnTo>
                    <a:lnTo>
                      <a:pt x="291" y="189"/>
                    </a:lnTo>
                    <a:lnTo>
                      <a:pt x="291" y="189"/>
                    </a:lnTo>
                    <a:lnTo>
                      <a:pt x="291" y="191"/>
                    </a:lnTo>
                    <a:lnTo>
                      <a:pt x="291" y="197"/>
                    </a:lnTo>
                    <a:lnTo>
                      <a:pt x="291" y="199"/>
                    </a:lnTo>
                    <a:lnTo>
                      <a:pt x="289" y="201"/>
                    </a:lnTo>
                    <a:lnTo>
                      <a:pt x="289" y="203"/>
                    </a:lnTo>
                    <a:lnTo>
                      <a:pt x="289" y="205"/>
                    </a:lnTo>
                    <a:lnTo>
                      <a:pt x="289" y="207"/>
                    </a:lnTo>
                    <a:lnTo>
                      <a:pt x="289" y="211"/>
                    </a:lnTo>
                    <a:lnTo>
                      <a:pt x="289" y="213"/>
                    </a:lnTo>
                    <a:lnTo>
                      <a:pt x="287" y="213"/>
                    </a:lnTo>
                    <a:lnTo>
                      <a:pt x="287" y="215"/>
                    </a:lnTo>
                    <a:lnTo>
                      <a:pt x="285" y="215"/>
                    </a:lnTo>
                    <a:lnTo>
                      <a:pt x="285" y="219"/>
                    </a:lnTo>
                    <a:lnTo>
                      <a:pt x="285" y="223"/>
                    </a:lnTo>
                    <a:lnTo>
                      <a:pt x="285" y="225"/>
                    </a:lnTo>
                    <a:lnTo>
                      <a:pt x="285" y="227"/>
                    </a:lnTo>
                    <a:lnTo>
                      <a:pt x="281" y="229"/>
                    </a:lnTo>
                    <a:lnTo>
                      <a:pt x="279" y="231"/>
                    </a:lnTo>
                    <a:lnTo>
                      <a:pt x="277" y="231"/>
                    </a:lnTo>
                    <a:lnTo>
                      <a:pt x="275" y="233"/>
                    </a:lnTo>
                    <a:lnTo>
                      <a:pt x="267" y="237"/>
                    </a:lnTo>
                    <a:lnTo>
                      <a:pt x="259" y="239"/>
                    </a:lnTo>
                    <a:lnTo>
                      <a:pt x="255" y="241"/>
                    </a:lnTo>
                    <a:lnTo>
                      <a:pt x="247" y="245"/>
                    </a:lnTo>
                    <a:lnTo>
                      <a:pt x="241" y="249"/>
                    </a:lnTo>
                    <a:lnTo>
                      <a:pt x="231" y="253"/>
                    </a:lnTo>
                    <a:lnTo>
                      <a:pt x="223" y="257"/>
                    </a:lnTo>
                    <a:lnTo>
                      <a:pt x="221" y="259"/>
                    </a:lnTo>
                    <a:lnTo>
                      <a:pt x="219" y="261"/>
                    </a:lnTo>
                    <a:lnTo>
                      <a:pt x="217" y="261"/>
                    </a:lnTo>
                    <a:lnTo>
                      <a:pt x="207" y="267"/>
                    </a:lnTo>
                    <a:lnTo>
                      <a:pt x="205" y="269"/>
                    </a:lnTo>
                    <a:lnTo>
                      <a:pt x="199" y="273"/>
                    </a:lnTo>
                    <a:lnTo>
                      <a:pt x="197" y="275"/>
                    </a:lnTo>
                    <a:lnTo>
                      <a:pt x="189" y="279"/>
                    </a:lnTo>
                    <a:lnTo>
                      <a:pt x="181" y="283"/>
                    </a:lnTo>
                    <a:lnTo>
                      <a:pt x="179" y="283"/>
                    </a:lnTo>
                    <a:lnTo>
                      <a:pt x="173" y="285"/>
                    </a:lnTo>
                    <a:lnTo>
                      <a:pt x="169" y="287"/>
                    </a:lnTo>
                    <a:lnTo>
                      <a:pt x="167" y="289"/>
                    </a:lnTo>
                    <a:lnTo>
                      <a:pt x="167" y="291"/>
                    </a:lnTo>
                    <a:lnTo>
                      <a:pt x="161" y="293"/>
                    </a:lnTo>
                    <a:lnTo>
                      <a:pt x="153" y="297"/>
                    </a:lnTo>
                    <a:lnTo>
                      <a:pt x="149" y="301"/>
                    </a:lnTo>
                    <a:lnTo>
                      <a:pt x="143" y="305"/>
                    </a:lnTo>
                    <a:lnTo>
                      <a:pt x="141" y="305"/>
                    </a:lnTo>
                    <a:lnTo>
                      <a:pt x="133" y="309"/>
                    </a:lnTo>
                    <a:lnTo>
                      <a:pt x="129" y="311"/>
                    </a:lnTo>
                    <a:lnTo>
                      <a:pt x="127" y="313"/>
                    </a:lnTo>
                    <a:lnTo>
                      <a:pt x="125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7"/>
                    </a:lnTo>
                    <a:lnTo>
                      <a:pt x="119" y="319"/>
                    </a:lnTo>
                    <a:lnTo>
                      <a:pt x="117" y="321"/>
                    </a:lnTo>
                    <a:lnTo>
                      <a:pt x="115" y="321"/>
                    </a:lnTo>
                    <a:lnTo>
                      <a:pt x="115" y="319"/>
                    </a:lnTo>
                    <a:lnTo>
                      <a:pt x="113" y="317"/>
                    </a:lnTo>
                    <a:lnTo>
                      <a:pt x="113" y="315"/>
                    </a:lnTo>
                    <a:lnTo>
                      <a:pt x="111" y="313"/>
                    </a:lnTo>
                    <a:lnTo>
                      <a:pt x="111" y="311"/>
                    </a:lnTo>
                    <a:lnTo>
                      <a:pt x="109" y="309"/>
                    </a:lnTo>
                    <a:lnTo>
                      <a:pt x="109" y="307"/>
                    </a:lnTo>
                    <a:lnTo>
                      <a:pt x="107" y="307"/>
                    </a:lnTo>
                    <a:lnTo>
                      <a:pt x="107" y="305"/>
                    </a:lnTo>
                    <a:lnTo>
                      <a:pt x="107" y="303"/>
                    </a:lnTo>
                    <a:lnTo>
                      <a:pt x="105" y="303"/>
                    </a:lnTo>
                    <a:lnTo>
                      <a:pt x="105" y="301"/>
                    </a:lnTo>
                    <a:lnTo>
                      <a:pt x="103" y="299"/>
                    </a:lnTo>
                    <a:lnTo>
                      <a:pt x="103" y="297"/>
                    </a:lnTo>
                    <a:lnTo>
                      <a:pt x="101" y="293"/>
                    </a:lnTo>
                    <a:lnTo>
                      <a:pt x="99" y="289"/>
                    </a:lnTo>
                    <a:lnTo>
                      <a:pt x="97" y="287"/>
                    </a:lnTo>
                    <a:lnTo>
                      <a:pt x="97" y="283"/>
                    </a:lnTo>
                    <a:lnTo>
                      <a:pt x="95" y="283"/>
                    </a:lnTo>
                    <a:lnTo>
                      <a:pt x="93" y="279"/>
                    </a:lnTo>
                    <a:lnTo>
                      <a:pt x="91" y="275"/>
                    </a:lnTo>
                    <a:lnTo>
                      <a:pt x="91" y="273"/>
                    </a:lnTo>
                    <a:lnTo>
                      <a:pt x="89" y="271"/>
                    </a:lnTo>
                    <a:lnTo>
                      <a:pt x="89" y="269"/>
                    </a:lnTo>
                    <a:lnTo>
                      <a:pt x="85" y="263"/>
                    </a:lnTo>
                    <a:lnTo>
                      <a:pt x="85" y="261"/>
                    </a:lnTo>
                    <a:lnTo>
                      <a:pt x="83" y="257"/>
                    </a:lnTo>
                    <a:lnTo>
                      <a:pt x="83" y="255"/>
                    </a:lnTo>
                    <a:lnTo>
                      <a:pt x="79" y="251"/>
                    </a:lnTo>
                    <a:lnTo>
                      <a:pt x="79" y="249"/>
                    </a:lnTo>
                    <a:lnTo>
                      <a:pt x="79" y="247"/>
                    </a:lnTo>
                    <a:lnTo>
                      <a:pt x="77" y="245"/>
                    </a:lnTo>
                    <a:lnTo>
                      <a:pt x="77" y="243"/>
                    </a:lnTo>
                    <a:lnTo>
                      <a:pt x="75" y="241"/>
                    </a:lnTo>
                    <a:lnTo>
                      <a:pt x="73" y="237"/>
                    </a:lnTo>
                    <a:lnTo>
                      <a:pt x="73" y="237"/>
                    </a:lnTo>
                    <a:lnTo>
                      <a:pt x="71" y="235"/>
                    </a:lnTo>
                    <a:lnTo>
                      <a:pt x="71" y="231"/>
                    </a:lnTo>
                    <a:lnTo>
                      <a:pt x="71" y="229"/>
                    </a:lnTo>
                    <a:lnTo>
                      <a:pt x="69" y="227"/>
                    </a:lnTo>
                    <a:lnTo>
                      <a:pt x="69" y="225"/>
                    </a:lnTo>
                    <a:lnTo>
                      <a:pt x="67" y="223"/>
                    </a:lnTo>
                    <a:lnTo>
                      <a:pt x="67" y="221"/>
                    </a:lnTo>
                    <a:lnTo>
                      <a:pt x="65" y="217"/>
                    </a:lnTo>
                    <a:lnTo>
                      <a:pt x="63" y="215"/>
                    </a:lnTo>
                    <a:lnTo>
                      <a:pt x="63" y="213"/>
                    </a:lnTo>
                    <a:lnTo>
                      <a:pt x="63" y="211"/>
                    </a:lnTo>
                    <a:lnTo>
                      <a:pt x="61" y="209"/>
                    </a:lnTo>
                    <a:lnTo>
                      <a:pt x="59" y="207"/>
                    </a:lnTo>
                    <a:lnTo>
                      <a:pt x="59" y="205"/>
                    </a:lnTo>
                    <a:lnTo>
                      <a:pt x="59" y="203"/>
                    </a:lnTo>
                    <a:lnTo>
                      <a:pt x="57" y="201"/>
                    </a:lnTo>
                    <a:lnTo>
                      <a:pt x="57" y="199"/>
                    </a:lnTo>
                    <a:lnTo>
                      <a:pt x="55" y="199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2" y="193"/>
                    </a:lnTo>
                    <a:lnTo>
                      <a:pt x="52" y="191"/>
                    </a:lnTo>
                    <a:lnTo>
                      <a:pt x="50" y="189"/>
                    </a:lnTo>
                    <a:lnTo>
                      <a:pt x="50" y="189"/>
                    </a:lnTo>
                    <a:lnTo>
                      <a:pt x="48" y="187"/>
                    </a:lnTo>
                    <a:lnTo>
                      <a:pt x="48" y="184"/>
                    </a:lnTo>
                    <a:lnTo>
                      <a:pt x="48" y="182"/>
                    </a:lnTo>
                    <a:lnTo>
                      <a:pt x="46" y="182"/>
                    </a:lnTo>
                    <a:lnTo>
                      <a:pt x="46" y="180"/>
                    </a:lnTo>
                    <a:lnTo>
                      <a:pt x="44" y="176"/>
                    </a:lnTo>
                    <a:lnTo>
                      <a:pt x="44" y="174"/>
                    </a:lnTo>
                    <a:lnTo>
                      <a:pt x="42" y="172"/>
                    </a:lnTo>
                    <a:lnTo>
                      <a:pt x="40" y="170"/>
                    </a:lnTo>
                    <a:lnTo>
                      <a:pt x="40" y="168"/>
                    </a:lnTo>
                    <a:lnTo>
                      <a:pt x="38" y="164"/>
                    </a:lnTo>
                    <a:lnTo>
                      <a:pt x="36" y="160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2" y="154"/>
                    </a:lnTo>
                    <a:lnTo>
                      <a:pt x="32" y="152"/>
                    </a:lnTo>
                    <a:lnTo>
                      <a:pt x="32" y="150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28" y="144"/>
                    </a:lnTo>
                    <a:lnTo>
                      <a:pt x="28" y="142"/>
                    </a:lnTo>
                    <a:lnTo>
                      <a:pt x="28" y="140"/>
                    </a:lnTo>
                    <a:lnTo>
                      <a:pt x="26" y="140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2" y="128"/>
                    </a:lnTo>
                    <a:lnTo>
                      <a:pt x="22" y="126"/>
                    </a:lnTo>
                    <a:lnTo>
                      <a:pt x="18" y="122"/>
                    </a:lnTo>
                    <a:lnTo>
                      <a:pt x="18" y="120"/>
                    </a:lnTo>
                    <a:lnTo>
                      <a:pt x="16" y="114"/>
                    </a:lnTo>
                    <a:lnTo>
                      <a:pt x="14" y="110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0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4" y="82"/>
                    </a:lnTo>
                    <a:lnTo>
                      <a:pt x="6" y="80"/>
                    </a:lnTo>
                    <a:lnTo>
                      <a:pt x="10" y="78"/>
                    </a:lnTo>
                    <a:lnTo>
                      <a:pt x="14" y="74"/>
                    </a:lnTo>
                    <a:lnTo>
                      <a:pt x="16" y="74"/>
                    </a:lnTo>
                    <a:lnTo>
                      <a:pt x="18" y="72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6" y="64"/>
                    </a:lnTo>
                    <a:lnTo>
                      <a:pt x="30" y="62"/>
                    </a:lnTo>
                    <a:lnTo>
                      <a:pt x="34" y="60"/>
                    </a:lnTo>
                    <a:lnTo>
                      <a:pt x="42" y="58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48" y="54"/>
                    </a:lnTo>
                    <a:lnTo>
                      <a:pt x="50" y="54"/>
                    </a:lnTo>
                    <a:lnTo>
                      <a:pt x="55" y="52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61" y="48"/>
                    </a:lnTo>
                    <a:lnTo>
                      <a:pt x="65" y="48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75" y="44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1" y="48"/>
                    </a:lnTo>
                    <a:lnTo>
                      <a:pt x="83" y="50"/>
                    </a:lnTo>
                    <a:lnTo>
                      <a:pt x="87" y="46"/>
                    </a:lnTo>
                    <a:lnTo>
                      <a:pt x="89" y="44"/>
                    </a:lnTo>
                    <a:lnTo>
                      <a:pt x="91" y="42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7" y="34"/>
                    </a:lnTo>
                    <a:lnTo>
                      <a:pt x="101" y="32"/>
                    </a:lnTo>
                    <a:lnTo>
                      <a:pt x="103" y="32"/>
                    </a:lnTo>
                    <a:lnTo>
                      <a:pt x="109" y="28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17" y="24"/>
                    </a:lnTo>
                    <a:lnTo>
                      <a:pt x="119" y="24"/>
                    </a:lnTo>
                    <a:lnTo>
                      <a:pt x="123" y="22"/>
                    </a:lnTo>
                    <a:lnTo>
                      <a:pt x="127" y="20"/>
                    </a:lnTo>
                    <a:lnTo>
                      <a:pt x="129" y="20"/>
                    </a:lnTo>
                    <a:lnTo>
                      <a:pt x="131" y="20"/>
                    </a:lnTo>
                    <a:lnTo>
                      <a:pt x="133" y="20"/>
                    </a:lnTo>
                    <a:lnTo>
                      <a:pt x="135" y="20"/>
                    </a:lnTo>
                    <a:lnTo>
                      <a:pt x="135" y="22"/>
                    </a:lnTo>
                    <a:lnTo>
                      <a:pt x="137" y="22"/>
                    </a:lnTo>
                    <a:lnTo>
                      <a:pt x="137" y="24"/>
                    </a:lnTo>
                    <a:lnTo>
                      <a:pt x="137" y="26"/>
                    </a:lnTo>
                    <a:lnTo>
                      <a:pt x="139" y="26"/>
                    </a:lnTo>
                    <a:lnTo>
                      <a:pt x="141" y="26"/>
                    </a:lnTo>
                    <a:lnTo>
                      <a:pt x="143" y="28"/>
                    </a:lnTo>
                    <a:lnTo>
                      <a:pt x="145" y="28"/>
                    </a:lnTo>
                    <a:lnTo>
                      <a:pt x="147" y="28"/>
                    </a:lnTo>
                    <a:lnTo>
                      <a:pt x="149" y="30"/>
                    </a:lnTo>
                    <a:lnTo>
                      <a:pt x="151" y="30"/>
                    </a:lnTo>
                    <a:lnTo>
                      <a:pt x="153" y="30"/>
                    </a:lnTo>
                    <a:lnTo>
                      <a:pt x="155" y="30"/>
                    </a:lnTo>
                    <a:lnTo>
                      <a:pt x="157" y="30"/>
                    </a:lnTo>
                    <a:lnTo>
                      <a:pt x="151" y="24"/>
                    </a:lnTo>
                    <a:lnTo>
                      <a:pt x="149" y="22"/>
                    </a:lnTo>
                    <a:lnTo>
                      <a:pt x="145" y="16"/>
                    </a:lnTo>
                    <a:lnTo>
                      <a:pt x="147" y="14"/>
                    </a:lnTo>
                    <a:lnTo>
                      <a:pt x="151" y="10"/>
                    </a:lnTo>
                    <a:lnTo>
                      <a:pt x="153" y="8"/>
                    </a:lnTo>
                    <a:lnTo>
                      <a:pt x="155" y="6"/>
                    </a:lnTo>
                    <a:lnTo>
                      <a:pt x="157" y="6"/>
                    </a:lnTo>
                    <a:lnTo>
                      <a:pt x="157" y="4"/>
                    </a:lnTo>
                    <a:lnTo>
                      <a:pt x="159" y="6"/>
                    </a:lnTo>
                    <a:lnTo>
                      <a:pt x="161" y="8"/>
                    </a:lnTo>
                    <a:lnTo>
                      <a:pt x="163" y="8"/>
                    </a:lnTo>
                    <a:lnTo>
                      <a:pt x="163" y="10"/>
                    </a:lnTo>
                    <a:lnTo>
                      <a:pt x="163" y="8"/>
                    </a:lnTo>
                    <a:lnTo>
                      <a:pt x="165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3" y="2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0" name="Freeform 10">
                <a:extLst>
                  <a:ext uri="{FF2B5EF4-FFF2-40B4-BE49-F238E27FC236}">
                    <a16:creationId xmlns:a16="http://schemas.microsoft.com/office/drawing/2014/main" id="{BD9CA8AF-E509-C55F-FAA0-9EB9638A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738" y="2365375"/>
                <a:ext cx="385763" cy="314325"/>
              </a:xfrm>
              <a:custGeom>
                <a:avLst/>
                <a:gdLst>
                  <a:gd name="T0" fmla="*/ 109 w 243"/>
                  <a:gd name="T1" fmla="*/ 0 h 198"/>
                  <a:gd name="T2" fmla="*/ 123 w 243"/>
                  <a:gd name="T3" fmla="*/ 4 h 198"/>
                  <a:gd name="T4" fmla="*/ 137 w 243"/>
                  <a:gd name="T5" fmla="*/ 10 h 198"/>
                  <a:gd name="T6" fmla="*/ 151 w 243"/>
                  <a:gd name="T7" fmla="*/ 14 h 198"/>
                  <a:gd name="T8" fmla="*/ 167 w 243"/>
                  <a:gd name="T9" fmla="*/ 18 h 198"/>
                  <a:gd name="T10" fmla="*/ 181 w 243"/>
                  <a:gd name="T11" fmla="*/ 22 h 198"/>
                  <a:gd name="T12" fmla="*/ 211 w 243"/>
                  <a:gd name="T13" fmla="*/ 32 h 198"/>
                  <a:gd name="T14" fmla="*/ 211 w 243"/>
                  <a:gd name="T15" fmla="*/ 42 h 198"/>
                  <a:gd name="T16" fmla="*/ 203 w 243"/>
                  <a:gd name="T17" fmla="*/ 50 h 198"/>
                  <a:gd name="T18" fmla="*/ 201 w 243"/>
                  <a:gd name="T19" fmla="*/ 60 h 198"/>
                  <a:gd name="T20" fmla="*/ 201 w 243"/>
                  <a:gd name="T21" fmla="*/ 68 h 198"/>
                  <a:gd name="T22" fmla="*/ 197 w 243"/>
                  <a:gd name="T23" fmla="*/ 82 h 198"/>
                  <a:gd name="T24" fmla="*/ 203 w 243"/>
                  <a:gd name="T25" fmla="*/ 88 h 198"/>
                  <a:gd name="T26" fmla="*/ 207 w 243"/>
                  <a:gd name="T27" fmla="*/ 98 h 198"/>
                  <a:gd name="T28" fmla="*/ 209 w 243"/>
                  <a:gd name="T29" fmla="*/ 104 h 198"/>
                  <a:gd name="T30" fmla="*/ 219 w 243"/>
                  <a:gd name="T31" fmla="*/ 94 h 198"/>
                  <a:gd name="T32" fmla="*/ 231 w 243"/>
                  <a:gd name="T33" fmla="*/ 88 h 198"/>
                  <a:gd name="T34" fmla="*/ 241 w 243"/>
                  <a:gd name="T35" fmla="*/ 86 h 198"/>
                  <a:gd name="T36" fmla="*/ 243 w 243"/>
                  <a:gd name="T37" fmla="*/ 98 h 198"/>
                  <a:gd name="T38" fmla="*/ 237 w 243"/>
                  <a:gd name="T39" fmla="*/ 110 h 198"/>
                  <a:gd name="T40" fmla="*/ 231 w 243"/>
                  <a:gd name="T41" fmla="*/ 120 h 198"/>
                  <a:gd name="T42" fmla="*/ 231 w 243"/>
                  <a:gd name="T43" fmla="*/ 132 h 198"/>
                  <a:gd name="T44" fmla="*/ 239 w 243"/>
                  <a:gd name="T45" fmla="*/ 140 h 198"/>
                  <a:gd name="T46" fmla="*/ 241 w 243"/>
                  <a:gd name="T47" fmla="*/ 152 h 198"/>
                  <a:gd name="T48" fmla="*/ 235 w 243"/>
                  <a:gd name="T49" fmla="*/ 162 h 198"/>
                  <a:gd name="T50" fmla="*/ 229 w 243"/>
                  <a:gd name="T51" fmla="*/ 168 h 198"/>
                  <a:gd name="T52" fmla="*/ 229 w 243"/>
                  <a:gd name="T53" fmla="*/ 180 h 198"/>
                  <a:gd name="T54" fmla="*/ 219 w 243"/>
                  <a:gd name="T55" fmla="*/ 178 h 198"/>
                  <a:gd name="T56" fmla="*/ 217 w 243"/>
                  <a:gd name="T57" fmla="*/ 176 h 198"/>
                  <a:gd name="T58" fmla="*/ 209 w 243"/>
                  <a:gd name="T59" fmla="*/ 168 h 198"/>
                  <a:gd name="T60" fmla="*/ 199 w 243"/>
                  <a:gd name="T61" fmla="*/ 160 h 198"/>
                  <a:gd name="T62" fmla="*/ 191 w 243"/>
                  <a:gd name="T63" fmla="*/ 152 h 198"/>
                  <a:gd name="T64" fmla="*/ 193 w 243"/>
                  <a:gd name="T65" fmla="*/ 142 h 198"/>
                  <a:gd name="T66" fmla="*/ 185 w 243"/>
                  <a:gd name="T67" fmla="*/ 136 h 198"/>
                  <a:gd name="T68" fmla="*/ 179 w 243"/>
                  <a:gd name="T69" fmla="*/ 142 h 198"/>
                  <a:gd name="T70" fmla="*/ 171 w 243"/>
                  <a:gd name="T71" fmla="*/ 140 h 198"/>
                  <a:gd name="T72" fmla="*/ 163 w 243"/>
                  <a:gd name="T73" fmla="*/ 158 h 198"/>
                  <a:gd name="T74" fmla="*/ 161 w 243"/>
                  <a:gd name="T75" fmla="*/ 164 h 198"/>
                  <a:gd name="T76" fmla="*/ 151 w 243"/>
                  <a:gd name="T77" fmla="*/ 158 h 198"/>
                  <a:gd name="T78" fmla="*/ 137 w 243"/>
                  <a:gd name="T79" fmla="*/ 158 h 198"/>
                  <a:gd name="T80" fmla="*/ 115 w 243"/>
                  <a:gd name="T81" fmla="*/ 168 h 198"/>
                  <a:gd name="T82" fmla="*/ 103 w 243"/>
                  <a:gd name="T83" fmla="*/ 180 h 198"/>
                  <a:gd name="T84" fmla="*/ 87 w 243"/>
                  <a:gd name="T85" fmla="*/ 180 h 198"/>
                  <a:gd name="T86" fmla="*/ 69 w 243"/>
                  <a:gd name="T87" fmla="*/ 188 h 198"/>
                  <a:gd name="T88" fmla="*/ 44 w 243"/>
                  <a:gd name="T89" fmla="*/ 198 h 198"/>
                  <a:gd name="T90" fmla="*/ 36 w 243"/>
                  <a:gd name="T91" fmla="*/ 168 h 198"/>
                  <a:gd name="T92" fmla="*/ 28 w 243"/>
                  <a:gd name="T93" fmla="*/ 132 h 198"/>
                  <a:gd name="T94" fmla="*/ 18 w 243"/>
                  <a:gd name="T95" fmla="*/ 96 h 198"/>
                  <a:gd name="T96" fmla="*/ 10 w 243"/>
                  <a:gd name="T97" fmla="*/ 66 h 198"/>
                  <a:gd name="T98" fmla="*/ 4 w 243"/>
                  <a:gd name="T99" fmla="*/ 34 h 198"/>
                  <a:gd name="T100" fmla="*/ 0 w 243"/>
                  <a:gd name="T101" fmla="*/ 2 h 198"/>
                  <a:gd name="T102" fmla="*/ 12 w 243"/>
                  <a:gd name="T103" fmla="*/ 8 h 198"/>
                  <a:gd name="T104" fmla="*/ 20 w 243"/>
                  <a:gd name="T105" fmla="*/ 6 h 198"/>
                  <a:gd name="T106" fmla="*/ 30 w 243"/>
                  <a:gd name="T107" fmla="*/ 8 h 198"/>
                  <a:gd name="T108" fmla="*/ 42 w 243"/>
                  <a:gd name="T109" fmla="*/ 14 h 198"/>
                  <a:gd name="T110" fmla="*/ 46 w 243"/>
                  <a:gd name="T111" fmla="*/ 8 h 198"/>
                  <a:gd name="T112" fmla="*/ 58 w 243"/>
                  <a:gd name="T113" fmla="*/ 16 h 198"/>
                  <a:gd name="T114" fmla="*/ 69 w 243"/>
                  <a:gd name="T115" fmla="*/ 14 h 198"/>
                  <a:gd name="T116" fmla="*/ 71 w 243"/>
                  <a:gd name="T117" fmla="*/ 6 h 198"/>
                  <a:gd name="T118" fmla="*/ 85 w 243"/>
                  <a:gd name="T119" fmla="*/ 2 h 198"/>
                  <a:gd name="T120" fmla="*/ 99 w 243"/>
                  <a:gd name="T121" fmla="*/ 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3" h="198">
                    <a:moveTo>
                      <a:pt x="99" y="2"/>
                    </a:moveTo>
                    <a:lnTo>
                      <a:pt x="101" y="2"/>
                    </a:lnTo>
                    <a:lnTo>
                      <a:pt x="103" y="2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5" y="10"/>
                    </a:lnTo>
                    <a:lnTo>
                      <a:pt x="145" y="12"/>
                    </a:lnTo>
                    <a:lnTo>
                      <a:pt x="147" y="12"/>
                    </a:lnTo>
                    <a:lnTo>
                      <a:pt x="151" y="14"/>
                    </a:lnTo>
                    <a:lnTo>
                      <a:pt x="153" y="14"/>
                    </a:lnTo>
                    <a:lnTo>
                      <a:pt x="155" y="14"/>
                    </a:lnTo>
                    <a:lnTo>
                      <a:pt x="157" y="14"/>
                    </a:lnTo>
                    <a:lnTo>
                      <a:pt x="159" y="14"/>
                    </a:lnTo>
                    <a:lnTo>
                      <a:pt x="159" y="16"/>
                    </a:lnTo>
                    <a:lnTo>
                      <a:pt x="161" y="16"/>
                    </a:lnTo>
                    <a:lnTo>
                      <a:pt x="167" y="18"/>
                    </a:lnTo>
                    <a:lnTo>
                      <a:pt x="169" y="18"/>
                    </a:lnTo>
                    <a:lnTo>
                      <a:pt x="171" y="18"/>
                    </a:lnTo>
                    <a:lnTo>
                      <a:pt x="175" y="20"/>
                    </a:lnTo>
                    <a:lnTo>
                      <a:pt x="177" y="20"/>
                    </a:lnTo>
                    <a:lnTo>
                      <a:pt x="179" y="20"/>
                    </a:lnTo>
                    <a:lnTo>
                      <a:pt x="181" y="20"/>
                    </a:lnTo>
                    <a:lnTo>
                      <a:pt x="181" y="22"/>
                    </a:lnTo>
                    <a:lnTo>
                      <a:pt x="183" y="22"/>
                    </a:lnTo>
                    <a:lnTo>
                      <a:pt x="185" y="22"/>
                    </a:lnTo>
                    <a:lnTo>
                      <a:pt x="191" y="24"/>
                    </a:lnTo>
                    <a:lnTo>
                      <a:pt x="193" y="24"/>
                    </a:lnTo>
                    <a:lnTo>
                      <a:pt x="199" y="26"/>
                    </a:lnTo>
                    <a:lnTo>
                      <a:pt x="211" y="30"/>
                    </a:lnTo>
                    <a:lnTo>
                      <a:pt x="211" y="32"/>
                    </a:lnTo>
                    <a:lnTo>
                      <a:pt x="211" y="34"/>
                    </a:lnTo>
                    <a:lnTo>
                      <a:pt x="213" y="34"/>
                    </a:lnTo>
                    <a:lnTo>
                      <a:pt x="211" y="36"/>
                    </a:lnTo>
                    <a:lnTo>
                      <a:pt x="211" y="36"/>
                    </a:lnTo>
                    <a:lnTo>
                      <a:pt x="211" y="38"/>
                    </a:lnTo>
                    <a:lnTo>
                      <a:pt x="211" y="40"/>
                    </a:lnTo>
                    <a:lnTo>
                      <a:pt x="211" y="42"/>
                    </a:lnTo>
                    <a:lnTo>
                      <a:pt x="209" y="42"/>
                    </a:lnTo>
                    <a:lnTo>
                      <a:pt x="207" y="44"/>
                    </a:lnTo>
                    <a:lnTo>
                      <a:pt x="205" y="44"/>
                    </a:lnTo>
                    <a:lnTo>
                      <a:pt x="203" y="44"/>
                    </a:lnTo>
                    <a:lnTo>
                      <a:pt x="203" y="46"/>
                    </a:lnTo>
                    <a:lnTo>
                      <a:pt x="203" y="48"/>
                    </a:lnTo>
                    <a:lnTo>
                      <a:pt x="203" y="50"/>
                    </a:lnTo>
                    <a:lnTo>
                      <a:pt x="203" y="52"/>
                    </a:lnTo>
                    <a:lnTo>
                      <a:pt x="203" y="54"/>
                    </a:lnTo>
                    <a:lnTo>
                      <a:pt x="203" y="56"/>
                    </a:lnTo>
                    <a:lnTo>
                      <a:pt x="203" y="58"/>
                    </a:lnTo>
                    <a:lnTo>
                      <a:pt x="201" y="56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1" y="62"/>
                    </a:lnTo>
                    <a:lnTo>
                      <a:pt x="199" y="62"/>
                    </a:lnTo>
                    <a:lnTo>
                      <a:pt x="201" y="64"/>
                    </a:lnTo>
                    <a:lnTo>
                      <a:pt x="199" y="64"/>
                    </a:lnTo>
                    <a:lnTo>
                      <a:pt x="199" y="66"/>
                    </a:lnTo>
                    <a:lnTo>
                      <a:pt x="201" y="66"/>
                    </a:lnTo>
                    <a:lnTo>
                      <a:pt x="201" y="68"/>
                    </a:lnTo>
                    <a:lnTo>
                      <a:pt x="201" y="70"/>
                    </a:lnTo>
                    <a:lnTo>
                      <a:pt x="199" y="72"/>
                    </a:lnTo>
                    <a:lnTo>
                      <a:pt x="199" y="74"/>
                    </a:lnTo>
                    <a:lnTo>
                      <a:pt x="197" y="76"/>
                    </a:lnTo>
                    <a:lnTo>
                      <a:pt x="197" y="78"/>
                    </a:lnTo>
                    <a:lnTo>
                      <a:pt x="197" y="80"/>
                    </a:lnTo>
                    <a:lnTo>
                      <a:pt x="197" y="82"/>
                    </a:lnTo>
                    <a:lnTo>
                      <a:pt x="197" y="84"/>
                    </a:lnTo>
                    <a:lnTo>
                      <a:pt x="197" y="84"/>
                    </a:lnTo>
                    <a:lnTo>
                      <a:pt x="199" y="84"/>
                    </a:lnTo>
                    <a:lnTo>
                      <a:pt x="199" y="84"/>
                    </a:lnTo>
                    <a:lnTo>
                      <a:pt x="199" y="84"/>
                    </a:lnTo>
                    <a:lnTo>
                      <a:pt x="201" y="86"/>
                    </a:lnTo>
                    <a:lnTo>
                      <a:pt x="203" y="88"/>
                    </a:lnTo>
                    <a:lnTo>
                      <a:pt x="203" y="90"/>
                    </a:lnTo>
                    <a:lnTo>
                      <a:pt x="203" y="92"/>
                    </a:lnTo>
                    <a:lnTo>
                      <a:pt x="205" y="92"/>
                    </a:lnTo>
                    <a:lnTo>
                      <a:pt x="205" y="94"/>
                    </a:lnTo>
                    <a:lnTo>
                      <a:pt x="205" y="96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5" y="98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7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3" y="102"/>
                    </a:lnTo>
                    <a:lnTo>
                      <a:pt x="215" y="100"/>
                    </a:lnTo>
                    <a:lnTo>
                      <a:pt x="217" y="98"/>
                    </a:lnTo>
                    <a:lnTo>
                      <a:pt x="217" y="96"/>
                    </a:lnTo>
                    <a:lnTo>
                      <a:pt x="219" y="96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4"/>
                    </a:lnTo>
                    <a:lnTo>
                      <a:pt x="229" y="92"/>
                    </a:lnTo>
                    <a:lnTo>
                      <a:pt x="229" y="90"/>
                    </a:lnTo>
                    <a:lnTo>
                      <a:pt x="231" y="88"/>
                    </a:lnTo>
                    <a:lnTo>
                      <a:pt x="233" y="86"/>
                    </a:lnTo>
                    <a:lnTo>
                      <a:pt x="233" y="84"/>
                    </a:lnTo>
                    <a:lnTo>
                      <a:pt x="235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1" y="84"/>
                    </a:lnTo>
                    <a:lnTo>
                      <a:pt x="241" y="86"/>
                    </a:lnTo>
                    <a:lnTo>
                      <a:pt x="241" y="88"/>
                    </a:lnTo>
                    <a:lnTo>
                      <a:pt x="243" y="88"/>
                    </a:lnTo>
                    <a:lnTo>
                      <a:pt x="243" y="90"/>
                    </a:lnTo>
                    <a:lnTo>
                      <a:pt x="243" y="92"/>
                    </a:lnTo>
                    <a:lnTo>
                      <a:pt x="243" y="94"/>
                    </a:lnTo>
                    <a:lnTo>
                      <a:pt x="243" y="96"/>
                    </a:lnTo>
                    <a:lnTo>
                      <a:pt x="243" y="98"/>
                    </a:lnTo>
                    <a:lnTo>
                      <a:pt x="241" y="98"/>
                    </a:lnTo>
                    <a:lnTo>
                      <a:pt x="241" y="100"/>
                    </a:lnTo>
                    <a:lnTo>
                      <a:pt x="241" y="102"/>
                    </a:lnTo>
                    <a:lnTo>
                      <a:pt x="239" y="104"/>
                    </a:lnTo>
                    <a:lnTo>
                      <a:pt x="237" y="106"/>
                    </a:lnTo>
                    <a:lnTo>
                      <a:pt x="237" y="108"/>
                    </a:lnTo>
                    <a:lnTo>
                      <a:pt x="237" y="110"/>
                    </a:lnTo>
                    <a:lnTo>
                      <a:pt x="237" y="112"/>
                    </a:lnTo>
                    <a:lnTo>
                      <a:pt x="237" y="114"/>
                    </a:lnTo>
                    <a:lnTo>
                      <a:pt x="237" y="116"/>
                    </a:lnTo>
                    <a:lnTo>
                      <a:pt x="235" y="116"/>
                    </a:lnTo>
                    <a:lnTo>
                      <a:pt x="233" y="118"/>
                    </a:lnTo>
                    <a:lnTo>
                      <a:pt x="233" y="120"/>
                    </a:lnTo>
                    <a:lnTo>
                      <a:pt x="231" y="120"/>
                    </a:lnTo>
                    <a:lnTo>
                      <a:pt x="231" y="122"/>
                    </a:lnTo>
                    <a:lnTo>
                      <a:pt x="229" y="122"/>
                    </a:lnTo>
                    <a:lnTo>
                      <a:pt x="229" y="124"/>
                    </a:lnTo>
                    <a:lnTo>
                      <a:pt x="229" y="126"/>
                    </a:lnTo>
                    <a:lnTo>
                      <a:pt x="229" y="128"/>
                    </a:lnTo>
                    <a:lnTo>
                      <a:pt x="231" y="130"/>
                    </a:lnTo>
                    <a:lnTo>
                      <a:pt x="231" y="132"/>
                    </a:lnTo>
                    <a:lnTo>
                      <a:pt x="233" y="132"/>
                    </a:lnTo>
                    <a:lnTo>
                      <a:pt x="233" y="132"/>
                    </a:lnTo>
                    <a:lnTo>
                      <a:pt x="235" y="132"/>
                    </a:lnTo>
                    <a:lnTo>
                      <a:pt x="235" y="134"/>
                    </a:lnTo>
                    <a:lnTo>
                      <a:pt x="237" y="136"/>
                    </a:lnTo>
                    <a:lnTo>
                      <a:pt x="239" y="138"/>
                    </a:lnTo>
                    <a:lnTo>
                      <a:pt x="239" y="140"/>
                    </a:lnTo>
                    <a:lnTo>
                      <a:pt x="239" y="142"/>
                    </a:lnTo>
                    <a:lnTo>
                      <a:pt x="239" y="144"/>
                    </a:lnTo>
                    <a:lnTo>
                      <a:pt x="239" y="146"/>
                    </a:lnTo>
                    <a:lnTo>
                      <a:pt x="239" y="148"/>
                    </a:lnTo>
                    <a:lnTo>
                      <a:pt x="241" y="148"/>
                    </a:lnTo>
                    <a:lnTo>
                      <a:pt x="241" y="150"/>
                    </a:lnTo>
                    <a:lnTo>
                      <a:pt x="241" y="152"/>
                    </a:lnTo>
                    <a:lnTo>
                      <a:pt x="241" y="154"/>
                    </a:lnTo>
                    <a:lnTo>
                      <a:pt x="239" y="156"/>
                    </a:lnTo>
                    <a:lnTo>
                      <a:pt x="239" y="158"/>
                    </a:lnTo>
                    <a:lnTo>
                      <a:pt x="237" y="158"/>
                    </a:lnTo>
                    <a:lnTo>
                      <a:pt x="237" y="160"/>
                    </a:lnTo>
                    <a:lnTo>
                      <a:pt x="235" y="160"/>
                    </a:lnTo>
                    <a:lnTo>
                      <a:pt x="235" y="162"/>
                    </a:lnTo>
                    <a:lnTo>
                      <a:pt x="233" y="162"/>
                    </a:lnTo>
                    <a:lnTo>
                      <a:pt x="231" y="162"/>
                    </a:lnTo>
                    <a:lnTo>
                      <a:pt x="229" y="162"/>
                    </a:lnTo>
                    <a:lnTo>
                      <a:pt x="229" y="162"/>
                    </a:lnTo>
                    <a:lnTo>
                      <a:pt x="229" y="164"/>
                    </a:lnTo>
                    <a:lnTo>
                      <a:pt x="229" y="166"/>
                    </a:lnTo>
                    <a:lnTo>
                      <a:pt x="229" y="168"/>
                    </a:lnTo>
                    <a:lnTo>
                      <a:pt x="227" y="168"/>
                    </a:lnTo>
                    <a:lnTo>
                      <a:pt x="227" y="172"/>
                    </a:lnTo>
                    <a:lnTo>
                      <a:pt x="227" y="174"/>
                    </a:lnTo>
                    <a:lnTo>
                      <a:pt x="229" y="174"/>
                    </a:lnTo>
                    <a:lnTo>
                      <a:pt x="229" y="176"/>
                    </a:lnTo>
                    <a:lnTo>
                      <a:pt x="229" y="180"/>
                    </a:lnTo>
                    <a:lnTo>
                      <a:pt x="229" y="180"/>
                    </a:lnTo>
                    <a:lnTo>
                      <a:pt x="229" y="182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5" y="180"/>
                    </a:lnTo>
                    <a:lnTo>
                      <a:pt x="225" y="180"/>
                    </a:lnTo>
                    <a:lnTo>
                      <a:pt x="221" y="178"/>
                    </a:lnTo>
                    <a:lnTo>
                      <a:pt x="219" y="178"/>
                    </a:lnTo>
                    <a:lnTo>
                      <a:pt x="217" y="178"/>
                    </a:lnTo>
                    <a:lnTo>
                      <a:pt x="219" y="178"/>
                    </a:lnTo>
                    <a:lnTo>
                      <a:pt x="219" y="180"/>
                    </a:lnTo>
                    <a:lnTo>
                      <a:pt x="217" y="180"/>
                    </a:lnTo>
                    <a:lnTo>
                      <a:pt x="217" y="180"/>
                    </a:lnTo>
                    <a:lnTo>
                      <a:pt x="217" y="178"/>
                    </a:lnTo>
                    <a:lnTo>
                      <a:pt x="217" y="176"/>
                    </a:lnTo>
                    <a:lnTo>
                      <a:pt x="215" y="176"/>
                    </a:lnTo>
                    <a:lnTo>
                      <a:pt x="215" y="174"/>
                    </a:lnTo>
                    <a:lnTo>
                      <a:pt x="213" y="174"/>
                    </a:lnTo>
                    <a:lnTo>
                      <a:pt x="211" y="174"/>
                    </a:lnTo>
                    <a:lnTo>
                      <a:pt x="211" y="170"/>
                    </a:lnTo>
                    <a:lnTo>
                      <a:pt x="209" y="170"/>
                    </a:lnTo>
                    <a:lnTo>
                      <a:pt x="209" y="168"/>
                    </a:lnTo>
                    <a:lnTo>
                      <a:pt x="207" y="168"/>
                    </a:lnTo>
                    <a:lnTo>
                      <a:pt x="207" y="166"/>
                    </a:lnTo>
                    <a:lnTo>
                      <a:pt x="205" y="166"/>
                    </a:lnTo>
                    <a:lnTo>
                      <a:pt x="203" y="164"/>
                    </a:lnTo>
                    <a:lnTo>
                      <a:pt x="199" y="164"/>
                    </a:lnTo>
                    <a:lnTo>
                      <a:pt x="199" y="162"/>
                    </a:lnTo>
                    <a:lnTo>
                      <a:pt x="199" y="160"/>
                    </a:lnTo>
                    <a:lnTo>
                      <a:pt x="199" y="158"/>
                    </a:lnTo>
                    <a:lnTo>
                      <a:pt x="197" y="158"/>
                    </a:lnTo>
                    <a:lnTo>
                      <a:pt x="197" y="156"/>
                    </a:lnTo>
                    <a:lnTo>
                      <a:pt x="195" y="156"/>
                    </a:lnTo>
                    <a:lnTo>
                      <a:pt x="195" y="152"/>
                    </a:lnTo>
                    <a:lnTo>
                      <a:pt x="193" y="152"/>
                    </a:lnTo>
                    <a:lnTo>
                      <a:pt x="191" y="152"/>
                    </a:lnTo>
                    <a:lnTo>
                      <a:pt x="191" y="150"/>
                    </a:lnTo>
                    <a:lnTo>
                      <a:pt x="191" y="148"/>
                    </a:lnTo>
                    <a:lnTo>
                      <a:pt x="193" y="148"/>
                    </a:lnTo>
                    <a:lnTo>
                      <a:pt x="193" y="146"/>
                    </a:lnTo>
                    <a:lnTo>
                      <a:pt x="193" y="144"/>
                    </a:lnTo>
                    <a:lnTo>
                      <a:pt x="195" y="142"/>
                    </a:lnTo>
                    <a:lnTo>
                      <a:pt x="193" y="142"/>
                    </a:lnTo>
                    <a:lnTo>
                      <a:pt x="191" y="142"/>
                    </a:lnTo>
                    <a:lnTo>
                      <a:pt x="189" y="142"/>
                    </a:lnTo>
                    <a:lnTo>
                      <a:pt x="189" y="140"/>
                    </a:lnTo>
                    <a:lnTo>
                      <a:pt x="189" y="138"/>
                    </a:lnTo>
                    <a:lnTo>
                      <a:pt x="187" y="138"/>
                    </a:lnTo>
                    <a:lnTo>
                      <a:pt x="187" y="136"/>
                    </a:lnTo>
                    <a:lnTo>
                      <a:pt x="185" y="136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1" y="136"/>
                    </a:lnTo>
                    <a:lnTo>
                      <a:pt x="179" y="136"/>
                    </a:lnTo>
                    <a:lnTo>
                      <a:pt x="177" y="138"/>
                    </a:lnTo>
                    <a:lnTo>
                      <a:pt x="179" y="140"/>
                    </a:lnTo>
                    <a:lnTo>
                      <a:pt x="179" y="142"/>
                    </a:lnTo>
                    <a:lnTo>
                      <a:pt x="179" y="144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7" y="144"/>
                    </a:lnTo>
                    <a:lnTo>
                      <a:pt x="175" y="144"/>
                    </a:lnTo>
                    <a:lnTo>
                      <a:pt x="173" y="142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69" y="142"/>
                    </a:lnTo>
                    <a:lnTo>
                      <a:pt x="167" y="144"/>
                    </a:lnTo>
                    <a:lnTo>
                      <a:pt x="165" y="146"/>
                    </a:lnTo>
                    <a:lnTo>
                      <a:pt x="161" y="150"/>
                    </a:lnTo>
                    <a:lnTo>
                      <a:pt x="159" y="152"/>
                    </a:lnTo>
                    <a:lnTo>
                      <a:pt x="163" y="158"/>
                    </a:lnTo>
                    <a:lnTo>
                      <a:pt x="165" y="160"/>
                    </a:lnTo>
                    <a:lnTo>
                      <a:pt x="171" y="166"/>
                    </a:lnTo>
                    <a:lnTo>
                      <a:pt x="169" y="166"/>
                    </a:lnTo>
                    <a:lnTo>
                      <a:pt x="167" y="166"/>
                    </a:lnTo>
                    <a:lnTo>
                      <a:pt x="165" y="166"/>
                    </a:lnTo>
                    <a:lnTo>
                      <a:pt x="163" y="166"/>
                    </a:lnTo>
                    <a:lnTo>
                      <a:pt x="161" y="164"/>
                    </a:lnTo>
                    <a:lnTo>
                      <a:pt x="159" y="164"/>
                    </a:lnTo>
                    <a:lnTo>
                      <a:pt x="157" y="164"/>
                    </a:lnTo>
                    <a:lnTo>
                      <a:pt x="155" y="162"/>
                    </a:lnTo>
                    <a:lnTo>
                      <a:pt x="153" y="162"/>
                    </a:lnTo>
                    <a:lnTo>
                      <a:pt x="151" y="162"/>
                    </a:lnTo>
                    <a:lnTo>
                      <a:pt x="151" y="160"/>
                    </a:lnTo>
                    <a:lnTo>
                      <a:pt x="151" y="158"/>
                    </a:lnTo>
                    <a:lnTo>
                      <a:pt x="149" y="158"/>
                    </a:lnTo>
                    <a:lnTo>
                      <a:pt x="149" y="156"/>
                    </a:lnTo>
                    <a:lnTo>
                      <a:pt x="147" y="156"/>
                    </a:lnTo>
                    <a:lnTo>
                      <a:pt x="145" y="156"/>
                    </a:lnTo>
                    <a:lnTo>
                      <a:pt x="143" y="156"/>
                    </a:lnTo>
                    <a:lnTo>
                      <a:pt x="141" y="156"/>
                    </a:lnTo>
                    <a:lnTo>
                      <a:pt x="137" y="158"/>
                    </a:lnTo>
                    <a:lnTo>
                      <a:pt x="133" y="160"/>
                    </a:lnTo>
                    <a:lnTo>
                      <a:pt x="131" y="160"/>
                    </a:lnTo>
                    <a:lnTo>
                      <a:pt x="131" y="162"/>
                    </a:lnTo>
                    <a:lnTo>
                      <a:pt x="129" y="162"/>
                    </a:lnTo>
                    <a:lnTo>
                      <a:pt x="123" y="164"/>
                    </a:lnTo>
                    <a:lnTo>
                      <a:pt x="117" y="168"/>
                    </a:lnTo>
                    <a:lnTo>
                      <a:pt x="115" y="168"/>
                    </a:lnTo>
                    <a:lnTo>
                      <a:pt x="111" y="170"/>
                    </a:lnTo>
                    <a:lnTo>
                      <a:pt x="109" y="172"/>
                    </a:lnTo>
                    <a:lnTo>
                      <a:pt x="105" y="174"/>
                    </a:lnTo>
                    <a:lnTo>
                      <a:pt x="103" y="174"/>
                    </a:lnTo>
                    <a:lnTo>
                      <a:pt x="103" y="176"/>
                    </a:lnTo>
                    <a:lnTo>
                      <a:pt x="105" y="178"/>
                    </a:lnTo>
                    <a:lnTo>
                      <a:pt x="103" y="180"/>
                    </a:lnTo>
                    <a:lnTo>
                      <a:pt x="101" y="182"/>
                    </a:lnTo>
                    <a:lnTo>
                      <a:pt x="97" y="186"/>
                    </a:lnTo>
                    <a:lnTo>
                      <a:pt x="95" y="184"/>
                    </a:lnTo>
                    <a:lnTo>
                      <a:pt x="93" y="182"/>
                    </a:lnTo>
                    <a:lnTo>
                      <a:pt x="91" y="180"/>
                    </a:lnTo>
                    <a:lnTo>
                      <a:pt x="89" y="180"/>
                    </a:lnTo>
                    <a:lnTo>
                      <a:pt x="87" y="180"/>
                    </a:lnTo>
                    <a:lnTo>
                      <a:pt x="87" y="180"/>
                    </a:lnTo>
                    <a:lnTo>
                      <a:pt x="85" y="180"/>
                    </a:lnTo>
                    <a:lnTo>
                      <a:pt x="79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3" y="186"/>
                    </a:lnTo>
                    <a:lnTo>
                      <a:pt x="69" y="188"/>
                    </a:lnTo>
                    <a:lnTo>
                      <a:pt x="64" y="190"/>
                    </a:lnTo>
                    <a:lnTo>
                      <a:pt x="62" y="190"/>
                    </a:lnTo>
                    <a:lnTo>
                      <a:pt x="60" y="192"/>
                    </a:lnTo>
                    <a:lnTo>
                      <a:pt x="58" y="192"/>
                    </a:lnTo>
                    <a:lnTo>
                      <a:pt x="56" y="194"/>
                    </a:lnTo>
                    <a:lnTo>
                      <a:pt x="48" y="196"/>
                    </a:lnTo>
                    <a:lnTo>
                      <a:pt x="44" y="198"/>
                    </a:lnTo>
                    <a:lnTo>
                      <a:pt x="44" y="194"/>
                    </a:lnTo>
                    <a:lnTo>
                      <a:pt x="42" y="186"/>
                    </a:lnTo>
                    <a:lnTo>
                      <a:pt x="40" y="182"/>
                    </a:lnTo>
                    <a:lnTo>
                      <a:pt x="38" y="178"/>
                    </a:lnTo>
                    <a:lnTo>
                      <a:pt x="38" y="176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6" y="166"/>
                    </a:lnTo>
                    <a:lnTo>
                      <a:pt x="36" y="158"/>
                    </a:lnTo>
                    <a:lnTo>
                      <a:pt x="34" y="150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0" y="138"/>
                    </a:lnTo>
                    <a:lnTo>
                      <a:pt x="28" y="132"/>
                    </a:lnTo>
                    <a:lnTo>
                      <a:pt x="28" y="130"/>
                    </a:lnTo>
                    <a:lnTo>
                      <a:pt x="26" y="122"/>
                    </a:lnTo>
                    <a:lnTo>
                      <a:pt x="24" y="114"/>
                    </a:lnTo>
                    <a:lnTo>
                      <a:pt x="22" y="110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96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4"/>
                    </a:lnTo>
                    <a:lnTo>
                      <a:pt x="14" y="80"/>
                    </a:lnTo>
                    <a:lnTo>
                      <a:pt x="14" y="76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8" y="5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30" y="8"/>
                    </a:lnTo>
                    <a:lnTo>
                      <a:pt x="32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10"/>
                    </a:lnTo>
                    <a:lnTo>
                      <a:pt x="50" y="12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9" y="12"/>
                    </a:lnTo>
                    <a:lnTo>
                      <a:pt x="69" y="14"/>
                    </a:lnTo>
                    <a:lnTo>
                      <a:pt x="71" y="16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5" y="2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9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1" name="Freeform 11">
                <a:extLst>
                  <a:ext uri="{FF2B5EF4-FFF2-40B4-BE49-F238E27FC236}">
                    <a16:creationId xmlns:a16="http://schemas.microsoft.com/office/drawing/2014/main" id="{550B970B-8F69-13E7-EDE7-04161813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438" y="788988"/>
                <a:ext cx="333375" cy="360363"/>
              </a:xfrm>
              <a:custGeom>
                <a:avLst/>
                <a:gdLst>
                  <a:gd name="T0" fmla="*/ 148 w 210"/>
                  <a:gd name="T1" fmla="*/ 16 h 227"/>
                  <a:gd name="T2" fmla="*/ 162 w 210"/>
                  <a:gd name="T3" fmla="*/ 20 h 227"/>
                  <a:gd name="T4" fmla="*/ 170 w 210"/>
                  <a:gd name="T5" fmla="*/ 24 h 227"/>
                  <a:gd name="T6" fmla="*/ 176 w 210"/>
                  <a:gd name="T7" fmla="*/ 36 h 227"/>
                  <a:gd name="T8" fmla="*/ 180 w 210"/>
                  <a:gd name="T9" fmla="*/ 47 h 227"/>
                  <a:gd name="T10" fmla="*/ 182 w 210"/>
                  <a:gd name="T11" fmla="*/ 67 h 227"/>
                  <a:gd name="T12" fmla="*/ 180 w 210"/>
                  <a:gd name="T13" fmla="*/ 81 h 227"/>
                  <a:gd name="T14" fmla="*/ 180 w 210"/>
                  <a:gd name="T15" fmla="*/ 93 h 227"/>
                  <a:gd name="T16" fmla="*/ 176 w 210"/>
                  <a:gd name="T17" fmla="*/ 115 h 227"/>
                  <a:gd name="T18" fmla="*/ 176 w 210"/>
                  <a:gd name="T19" fmla="*/ 125 h 227"/>
                  <a:gd name="T20" fmla="*/ 180 w 210"/>
                  <a:gd name="T21" fmla="*/ 137 h 227"/>
                  <a:gd name="T22" fmla="*/ 188 w 210"/>
                  <a:gd name="T23" fmla="*/ 147 h 227"/>
                  <a:gd name="T24" fmla="*/ 194 w 210"/>
                  <a:gd name="T25" fmla="*/ 159 h 227"/>
                  <a:gd name="T26" fmla="*/ 202 w 210"/>
                  <a:gd name="T27" fmla="*/ 165 h 227"/>
                  <a:gd name="T28" fmla="*/ 210 w 210"/>
                  <a:gd name="T29" fmla="*/ 179 h 227"/>
                  <a:gd name="T30" fmla="*/ 206 w 210"/>
                  <a:gd name="T31" fmla="*/ 191 h 227"/>
                  <a:gd name="T32" fmla="*/ 202 w 210"/>
                  <a:gd name="T33" fmla="*/ 199 h 227"/>
                  <a:gd name="T34" fmla="*/ 196 w 210"/>
                  <a:gd name="T35" fmla="*/ 209 h 227"/>
                  <a:gd name="T36" fmla="*/ 190 w 210"/>
                  <a:gd name="T37" fmla="*/ 217 h 227"/>
                  <a:gd name="T38" fmla="*/ 182 w 210"/>
                  <a:gd name="T39" fmla="*/ 219 h 227"/>
                  <a:gd name="T40" fmla="*/ 172 w 210"/>
                  <a:gd name="T41" fmla="*/ 223 h 227"/>
                  <a:gd name="T42" fmla="*/ 164 w 210"/>
                  <a:gd name="T43" fmla="*/ 221 h 227"/>
                  <a:gd name="T44" fmla="*/ 156 w 210"/>
                  <a:gd name="T45" fmla="*/ 215 h 227"/>
                  <a:gd name="T46" fmla="*/ 150 w 210"/>
                  <a:gd name="T47" fmla="*/ 209 h 227"/>
                  <a:gd name="T48" fmla="*/ 138 w 210"/>
                  <a:gd name="T49" fmla="*/ 197 h 227"/>
                  <a:gd name="T50" fmla="*/ 126 w 210"/>
                  <a:gd name="T51" fmla="*/ 183 h 227"/>
                  <a:gd name="T52" fmla="*/ 114 w 210"/>
                  <a:gd name="T53" fmla="*/ 181 h 227"/>
                  <a:gd name="T54" fmla="*/ 106 w 210"/>
                  <a:gd name="T55" fmla="*/ 181 h 227"/>
                  <a:gd name="T56" fmla="*/ 88 w 210"/>
                  <a:gd name="T57" fmla="*/ 181 h 227"/>
                  <a:gd name="T58" fmla="*/ 72 w 210"/>
                  <a:gd name="T59" fmla="*/ 183 h 227"/>
                  <a:gd name="T60" fmla="*/ 66 w 210"/>
                  <a:gd name="T61" fmla="*/ 181 h 227"/>
                  <a:gd name="T62" fmla="*/ 56 w 210"/>
                  <a:gd name="T63" fmla="*/ 175 h 227"/>
                  <a:gd name="T64" fmla="*/ 46 w 210"/>
                  <a:gd name="T65" fmla="*/ 167 h 227"/>
                  <a:gd name="T66" fmla="*/ 42 w 210"/>
                  <a:gd name="T67" fmla="*/ 161 h 227"/>
                  <a:gd name="T68" fmla="*/ 34 w 210"/>
                  <a:gd name="T69" fmla="*/ 155 h 227"/>
                  <a:gd name="T70" fmla="*/ 28 w 210"/>
                  <a:gd name="T71" fmla="*/ 143 h 227"/>
                  <a:gd name="T72" fmla="*/ 18 w 210"/>
                  <a:gd name="T73" fmla="*/ 139 h 227"/>
                  <a:gd name="T74" fmla="*/ 14 w 210"/>
                  <a:gd name="T75" fmla="*/ 131 h 227"/>
                  <a:gd name="T76" fmla="*/ 14 w 210"/>
                  <a:gd name="T77" fmla="*/ 119 h 227"/>
                  <a:gd name="T78" fmla="*/ 10 w 210"/>
                  <a:gd name="T79" fmla="*/ 111 h 227"/>
                  <a:gd name="T80" fmla="*/ 2 w 210"/>
                  <a:gd name="T81" fmla="*/ 103 h 227"/>
                  <a:gd name="T82" fmla="*/ 4 w 210"/>
                  <a:gd name="T83" fmla="*/ 93 h 227"/>
                  <a:gd name="T84" fmla="*/ 6 w 210"/>
                  <a:gd name="T85" fmla="*/ 83 h 227"/>
                  <a:gd name="T86" fmla="*/ 10 w 210"/>
                  <a:gd name="T87" fmla="*/ 71 h 227"/>
                  <a:gd name="T88" fmla="*/ 16 w 210"/>
                  <a:gd name="T89" fmla="*/ 65 h 227"/>
                  <a:gd name="T90" fmla="*/ 30 w 210"/>
                  <a:gd name="T91" fmla="*/ 55 h 227"/>
                  <a:gd name="T92" fmla="*/ 38 w 210"/>
                  <a:gd name="T93" fmla="*/ 42 h 227"/>
                  <a:gd name="T94" fmla="*/ 42 w 210"/>
                  <a:gd name="T95" fmla="*/ 36 h 227"/>
                  <a:gd name="T96" fmla="*/ 54 w 210"/>
                  <a:gd name="T97" fmla="*/ 30 h 227"/>
                  <a:gd name="T98" fmla="*/ 58 w 210"/>
                  <a:gd name="T99" fmla="*/ 22 h 227"/>
                  <a:gd name="T100" fmla="*/ 72 w 210"/>
                  <a:gd name="T101" fmla="*/ 10 h 227"/>
                  <a:gd name="T102" fmla="*/ 80 w 210"/>
                  <a:gd name="T103" fmla="*/ 4 h 227"/>
                  <a:gd name="T104" fmla="*/ 88 w 210"/>
                  <a:gd name="T105" fmla="*/ 2 h 227"/>
                  <a:gd name="T106" fmla="*/ 102 w 210"/>
                  <a:gd name="T107" fmla="*/ 4 h 227"/>
                  <a:gd name="T108" fmla="*/ 124 w 210"/>
                  <a:gd name="T109" fmla="*/ 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0" h="227">
                    <a:moveTo>
                      <a:pt x="134" y="10"/>
                    </a:moveTo>
                    <a:lnTo>
                      <a:pt x="140" y="12"/>
                    </a:lnTo>
                    <a:lnTo>
                      <a:pt x="140" y="12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2" y="16"/>
                    </a:lnTo>
                    <a:lnTo>
                      <a:pt x="156" y="18"/>
                    </a:lnTo>
                    <a:lnTo>
                      <a:pt x="158" y="18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6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2" y="24"/>
                    </a:lnTo>
                    <a:lnTo>
                      <a:pt x="174" y="28"/>
                    </a:lnTo>
                    <a:lnTo>
                      <a:pt x="174" y="30"/>
                    </a:lnTo>
                    <a:lnTo>
                      <a:pt x="176" y="32"/>
                    </a:lnTo>
                    <a:lnTo>
                      <a:pt x="176" y="34"/>
                    </a:lnTo>
                    <a:lnTo>
                      <a:pt x="176" y="36"/>
                    </a:lnTo>
                    <a:lnTo>
                      <a:pt x="178" y="36"/>
                    </a:lnTo>
                    <a:lnTo>
                      <a:pt x="178" y="40"/>
                    </a:lnTo>
                    <a:lnTo>
                      <a:pt x="178" y="42"/>
                    </a:lnTo>
                    <a:lnTo>
                      <a:pt x="180" y="42"/>
                    </a:lnTo>
                    <a:lnTo>
                      <a:pt x="180" y="45"/>
                    </a:lnTo>
                    <a:lnTo>
                      <a:pt x="180" y="47"/>
                    </a:lnTo>
                    <a:lnTo>
                      <a:pt x="182" y="49"/>
                    </a:lnTo>
                    <a:lnTo>
                      <a:pt x="182" y="53"/>
                    </a:lnTo>
                    <a:lnTo>
                      <a:pt x="182" y="57"/>
                    </a:lnTo>
                    <a:lnTo>
                      <a:pt x="182" y="59"/>
                    </a:lnTo>
                    <a:lnTo>
                      <a:pt x="182" y="63"/>
                    </a:lnTo>
                    <a:lnTo>
                      <a:pt x="182" y="67"/>
                    </a:lnTo>
                    <a:lnTo>
                      <a:pt x="182" y="69"/>
                    </a:lnTo>
                    <a:lnTo>
                      <a:pt x="182" y="73"/>
                    </a:lnTo>
                    <a:lnTo>
                      <a:pt x="182" y="75"/>
                    </a:lnTo>
                    <a:lnTo>
                      <a:pt x="182" y="77"/>
                    </a:lnTo>
                    <a:lnTo>
                      <a:pt x="182" y="79"/>
                    </a:lnTo>
                    <a:lnTo>
                      <a:pt x="180" y="81"/>
                    </a:lnTo>
                    <a:lnTo>
                      <a:pt x="180" y="83"/>
                    </a:lnTo>
                    <a:lnTo>
                      <a:pt x="180" y="85"/>
                    </a:lnTo>
                    <a:lnTo>
                      <a:pt x="180" y="87"/>
                    </a:lnTo>
                    <a:lnTo>
                      <a:pt x="180" y="89"/>
                    </a:lnTo>
                    <a:lnTo>
                      <a:pt x="180" y="91"/>
                    </a:lnTo>
                    <a:lnTo>
                      <a:pt x="180" y="93"/>
                    </a:lnTo>
                    <a:lnTo>
                      <a:pt x="178" y="95"/>
                    </a:lnTo>
                    <a:lnTo>
                      <a:pt x="178" y="103"/>
                    </a:lnTo>
                    <a:lnTo>
                      <a:pt x="178" y="105"/>
                    </a:lnTo>
                    <a:lnTo>
                      <a:pt x="178" y="107"/>
                    </a:lnTo>
                    <a:lnTo>
                      <a:pt x="178" y="109"/>
                    </a:lnTo>
                    <a:lnTo>
                      <a:pt x="176" y="115"/>
                    </a:lnTo>
                    <a:lnTo>
                      <a:pt x="176" y="117"/>
                    </a:lnTo>
                    <a:lnTo>
                      <a:pt x="176" y="117"/>
                    </a:lnTo>
                    <a:lnTo>
                      <a:pt x="176" y="119"/>
                    </a:lnTo>
                    <a:lnTo>
                      <a:pt x="176" y="121"/>
                    </a:lnTo>
                    <a:lnTo>
                      <a:pt x="176" y="123"/>
                    </a:lnTo>
                    <a:lnTo>
                      <a:pt x="176" y="125"/>
                    </a:lnTo>
                    <a:lnTo>
                      <a:pt x="174" y="127"/>
                    </a:lnTo>
                    <a:lnTo>
                      <a:pt x="174" y="129"/>
                    </a:lnTo>
                    <a:lnTo>
                      <a:pt x="176" y="131"/>
                    </a:lnTo>
                    <a:lnTo>
                      <a:pt x="178" y="133"/>
                    </a:lnTo>
                    <a:lnTo>
                      <a:pt x="180" y="135"/>
                    </a:lnTo>
                    <a:lnTo>
                      <a:pt x="180" y="137"/>
                    </a:lnTo>
                    <a:lnTo>
                      <a:pt x="182" y="139"/>
                    </a:lnTo>
                    <a:lnTo>
                      <a:pt x="184" y="141"/>
                    </a:lnTo>
                    <a:lnTo>
                      <a:pt x="184" y="143"/>
                    </a:lnTo>
                    <a:lnTo>
                      <a:pt x="186" y="143"/>
                    </a:lnTo>
                    <a:lnTo>
                      <a:pt x="186" y="145"/>
                    </a:lnTo>
                    <a:lnTo>
                      <a:pt x="188" y="147"/>
                    </a:lnTo>
                    <a:lnTo>
                      <a:pt x="188" y="151"/>
                    </a:lnTo>
                    <a:lnTo>
                      <a:pt x="190" y="151"/>
                    </a:lnTo>
                    <a:lnTo>
                      <a:pt x="190" y="153"/>
                    </a:lnTo>
                    <a:lnTo>
                      <a:pt x="192" y="155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61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200" y="165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2" y="167"/>
                    </a:lnTo>
                    <a:lnTo>
                      <a:pt x="204" y="169"/>
                    </a:lnTo>
                    <a:lnTo>
                      <a:pt x="206" y="173"/>
                    </a:lnTo>
                    <a:lnTo>
                      <a:pt x="208" y="175"/>
                    </a:lnTo>
                    <a:lnTo>
                      <a:pt x="210" y="177"/>
                    </a:lnTo>
                    <a:lnTo>
                      <a:pt x="210" y="179"/>
                    </a:lnTo>
                    <a:lnTo>
                      <a:pt x="208" y="181"/>
                    </a:lnTo>
                    <a:lnTo>
                      <a:pt x="208" y="183"/>
                    </a:lnTo>
                    <a:lnTo>
                      <a:pt x="208" y="185"/>
                    </a:lnTo>
                    <a:lnTo>
                      <a:pt x="208" y="187"/>
                    </a:lnTo>
                    <a:lnTo>
                      <a:pt x="206" y="189"/>
                    </a:lnTo>
                    <a:lnTo>
                      <a:pt x="206" y="191"/>
                    </a:lnTo>
                    <a:lnTo>
                      <a:pt x="206" y="193"/>
                    </a:lnTo>
                    <a:lnTo>
                      <a:pt x="206" y="195"/>
                    </a:lnTo>
                    <a:lnTo>
                      <a:pt x="204" y="195"/>
                    </a:lnTo>
                    <a:lnTo>
                      <a:pt x="204" y="197"/>
                    </a:lnTo>
                    <a:lnTo>
                      <a:pt x="202" y="197"/>
                    </a:lnTo>
                    <a:lnTo>
                      <a:pt x="202" y="199"/>
                    </a:lnTo>
                    <a:lnTo>
                      <a:pt x="200" y="199"/>
                    </a:lnTo>
                    <a:lnTo>
                      <a:pt x="200" y="201"/>
                    </a:lnTo>
                    <a:lnTo>
                      <a:pt x="198" y="203"/>
                    </a:lnTo>
                    <a:lnTo>
                      <a:pt x="198" y="207"/>
                    </a:lnTo>
                    <a:lnTo>
                      <a:pt x="196" y="207"/>
                    </a:lnTo>
                    <a:lnTo>
                      <a:pt x="196" y="209"/>
                    </a:lnTo>
                    <a:lnTo>
                      <a:pt x="196" y="211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2" y="213"/>
                    </a:lnTo>
                    <a:lnTo>
                      <a:pt x="192" y="215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8" y="219"/>
                    </a:lnTo>
                    <a:lnTo>
                      <a:pt x="188" y="219"/>
                    </a:lnTo>
                    <a:lnTo>
                      <a:pt x="186" y="219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2" y="221"/>
                    </a:lnTo>
                    <a:lnTo>
                      <a:pt x="180" y="221"/>
                    </a:lnTo>
                    <a:lnTo>
                      <a:pt x="178" y="221"/>
                    </a:lnTo>
                    <a:lnTo>
                      <a:pt x="176" y="221"/>
                    </a:lnTo>
                    <a:lnTo>
                      <a:pt x="174" y="223"/>
                    </a:lnTo>
                    <a:lnTo>
                      <a:pt x="172" y="223"/>
                    </a:lnTo>
                    <a:lnTo>
                      <a:pt x="170" y="223"/>
                    </a:lnTo>
                    <a:lnTo>
                      <a:pt x="170" y="227"/>
                    </a:lnTo>
                    <a:lnTo>
                      <a:pt x="168" y="225"/>
                    </a:lnTo>
                    <a:lnTo>
                      <a:pt x="166" y="223"/>
                    </a:lnTo>
                    <a:lnTo>
                      <a:pt x="164" y="223"/>
                    </a:lnTo>
                    <a:lnTo>
                      <a:pt x="164" y="221"/>
                    </a:lnTo>
                    <a:lnTo>
                      <a:pt x="164" y="219"/>
                    </a:lnTo>
                    <a:lnTo>
                      <a:pt x="162" y="219"/>
                    </a:lnTo>
                    <a:lnTo>
                      <a:pt x="160" y="217"/>
                    </a:lnTo>
                    <a:lnTo>
                      <a:pt x="158" y="217"/>
                    </a:lnTo>
                    <a:lnTo>
                      <a:pt x="158" y="215"/>
                    </a:lnTo>
                    <a:lnTo>
                      <a:pt x="156" y="215"/>
                    </a:lnTo>
                    <a:lnTo>
                      <a:pt x="156" y="213"/>
                    </a:lnTo>
                    <a:lnTo>
                      <a:pt x="156" y="213"/>
                    </a:lnTo>
                    <a:lnTo>
                      <a:pt x="154" y="213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0" y="209"/>
                    </a:lnTo>
                    <a:lnTo>
                      <a:pt x="148" y="207"/>
                    </a:lnTo>
                    <a:lnTo>
                      <a:pt x="144" y="203"/>
                    </a:lnTo>
                    <a:lnTo>
                      <a:pt x="142" y="201"/>
                    </a:lnTo>
                    <a:lnTo>
                      <a:pt x="140" y="199"/>
                    </a:lnTo>
                    <a:lnTo>
                      <a:pt x="140" y="199"/>
                    </a:lnTo>
                    <a:lnTo>
                      <a:pt x="138" y="197"/>
                    </a:lnTo>
                    <a:lnTo>
                      <a:pt x="138" y="195"/>
                    </a:lnTo>
                    <a:lnTo>
                      <a:pt x="134" y="193"/>
                    </a:lnTo>
                    <a:lnTo>
                      <a:pt x="132" y="189"/>
                    </a:lnTo>
                    <a:lnTo>
                      <a:pt x="130" y="187"/>
                    </a:lnTo>
                    <a:lnTo>
                      <a:pt x="128" y="185"/>
                    </a:lnTo>
                    <a:lnTo>
                      <a:pt x="126" y="183"/>
                    </a:lnTo>
                    <a:lnTo>
                      <a:pt x="124" y="181"/>
                    </a:lnTo>
                    <a:lnTo>
                      <a:pt x="122" y="179"/>
                    </a:lnTo>
                    <a:lnTo>
                      <a:pt x="120" y="177"/>
                    </a:lnTo>
                    <a:lnTo>
                      <a:pt x="118" y="177"/>
                    </a:lnTo>
                    <a:lnTo>
                      <a:pt x="116" y="179"/>
                    </a:lnTo>
                    <a:lnTo>
                      <a:pt x="114" y="181"/>
                    </a:lnTo>
                    <a:lnTo>
                      <a:pt x="112" y="181"/>
                    </a:lnTo>
                    <a:lnTo>
                      <a:pt x="112" y="179"/>
                    </a:lnTo>
                    <a:lnTo>
                      <a:pt x="110" y="177"/>
                    </a:lnTo>
                    <a:lnTo>
                      <a:pt x="110" y="179"/>
                    </a:lnTo>
                    <a:lnTo>
                      <a:pt x="108" y="181"/>
                    </a:lnTo>
                    <a:lnTo>
                      <a:pt x="106" y="181"/>
                    </a:lnTo>
                    <a:lnTo>
                      <a:pt x="102" y="181"/>
                    </a:lnTo>
                    <a:lnTo>
                      <a:pt x="96" y="181"/>
                    </a:lnTo>
                    <a:lnTo>
                      <a:pt x="94" y="181"/>
                    </a:lnTo>
                    <a:lnTo>
                      <a:pt x="92" y="181"/>
                    </a:lnTo>
                    <a:lnTo>
                      <a:pt x="90" y="181"/>
                    </a:lnTo>
                    <a:lnTo>
                      <a:pt x="88" y="181"/>
                    </a:lnTo>
                    <a:lnTo>
                      <a:pt x="86" y="181"/>
                    </a:lnTo>
                    <a:lnTo>
                      <a:pt x="84" y="181"/>
                    </a:lnTo>
                    <a:lnTo>
                      <a:pt x="82" y="183"/>
                    </a:lnTo>
                    <a:lnTo>
                      <a:pt x="78" y="183"/>
                    </a:lnTo>
                    <a:lnTo>
                      <a:pt x="74" y="183"/>
                    </a:lnTo>
                    <a:lnTo>
                      <a:pt x="72" y="183"/>
                    </a:lnTo>
                    <a:lnTo>
                      <a:pt x="70" y="183"/>
                    </a:lnTo>
                    <a:lnTo>
                      <a:pt x="70" y="185"/>
                    </a:lnTo>
                    <a:lnTo>
                      <a:pt x="68" y="185"/>
                    </a:lnTo>
                    <a:lnTo>
                      <a:pt x="68" y="183"/>
                    </a:lnTo>
                    <a:lnTo>
                      <a:pt x="66" y="183"/>
                    </a:lnTo>
                    <a:lnTo>
                      <a:pt x="66" y="181"/>
                    </a:lnTo>
                    <a:lnTo>
                      <a:pt x="64" y="181"/>
                    </a:lnTo>
                    <a:lnTo>
                      <a:pt x="62" y="181"/>
                    </a:lnTo>
                    <a:lnTo>
                      <a:pt x="62" y="179"/>
                    </a:lnTo>
                    <a:lnTo>
                      <a:pt x="60" y="179"/>
                    </a:lnTo>
                    <a:lnTo>
                      <a:pt x="58" y="177"/>
                    </a:lnTo>
                    <a:lnTo>
                      <a:pt x="56" y="175"/>
                    </a:lnTo>
                    <a:lnTo>
                      <a:pt x="54" y="173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48" y="169"/>
                    </a:lnTo>
                    <a:lnTo>
                      <a:pt x="46" y="167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2" y="161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0" y="159"/>
                    </a:lnTo>
                    <a:lnTo>
                      <a:pt x="38" y="157"/>
                    </a:lnTo>
                    <a:lnTo>
                      <a:pt x="36" y="157"/>
                    </a:lnTo>
                    <a:lnTo>
                      <a:pt x="34" y="155"/>
                    </a:lnTo>
                    <a:lnTo>
                      <a:pt x="32" y="153"/>
                    </a:lnTo>
                    <a:lnTo>
                      <a:pt x="30" y="151"/>
                    </a:lnTo>
                    <a:lnTo>
                      <a:pt x="30" y="149"/>
                    </a:lnTo>
                    <a:lnTo>
                      <a:pt x="28" y="147"/>
                    </a:lnTo>
                    <a:lnTo>
                      <a:pt x="30" y="145"/>
                    </a:lnTo>
                    <a:lnTo>
                      <a:pt x="28" y="143"/>
                    </a:lnTo>
                    <a:lnTo>
                      <a:pt x="26" y="143"/>
                    </a:lnTo>
                    <a:lnTo>
                      <a:pt x="24" y="143"/>
                    </a:lnTo>
                    <a:lnTo>
                      <a:pt x="22" y="143"/>
                    </a:lnTo>
                    <a:lnTo>
                      <a:pt x="22" y="141"/>
                    </a:lnTo>
                    <a:lnTo>
                      <a:pt x="20" y="141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6" y="135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2" y="117"/>
                    </a:lnTo>
                    <a:lnTo>
                      <a:pt x="12" y="117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8" y="109"/>
                    </a:lnTo>
                    <a:lnTo>
                      <a:pt x="8" y="107"/>
                    </a:lnTo>
                    <a:lnTo>
                      <a:pt x="6" y="107"/>
                    </a:lnTo>
                    <a:lnTo>
                      <a:pt x="4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6" y="89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22" y="61"/>
                    </a:lnTo>
                    <a:lnTo>
                      <a:pt x="28" y="59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2" y="51"/>
                    </a:lnTo>
                    <a:lnTo>
                      <a:pt x="34" y="51"/>
                    </a:lnTo>
                    <a:lnTo>
                      <a:pt x="34" y="49"/>
                    </a:lnTo>
                    <a:lnTo>
                      <a:pt x="36" y="47"/>
                    </a:lnTo>
                    <a:lnTo>
                      <a:pt x="38" y="45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8" y="12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6" y="6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2" name="Freeform 12">
                <a:extLst>
                  <a:ext uri="{FF2B5EF4-FFF2-40B4-BE49-F238E27FC236}">
                    <a16:creationId xmlns:a16="http://schemas.microsoft.com/office/drawing/2014/main" id="{59C24E46-237F-1876-11CC-4A0FD8D1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413" y="1231900"/>
                <a:ext cx="333375" cy="282575"/>
              </a:xfrm>
              <a:custGeom>
                <a:avLst/>
                <a:gdLst>
                  <a:gd name="T0" fmla="*/ 44 w 210"/>
                  <a:gd name="T1" fmla="*/ 20 h 178"/>
                  <a:gd name="T2" fmla="*/ 50 w 210"/>
                  <a:gd name="T3" fmla="*/ 30 h 178"/>
                  <a:gd name="T4" fmla="*/ 62 w 210"/>
                  <a:gd name="T5" fmla="*/ 42 h 178"/>
                  <a:gd name="T6" fmla="*/ 68 w 210"/>
                  <a:gd name="T7" fmla="*/ 48 h 178"/>
                  <a:gd name="T8" fmla="*/ 80 w 210"/>
                  <a:gd name="T9" fmla="*/ 48 h 178"/>
                  <a:gd name="T10" fmla="*/ 86 w 210"/>
                  <a:gd name="T11" fmla="*/ 52 h 178"/>
                  <a:gd name="T12" fmla="*/ 94 w 210"/>
                  <a:gd name="T13" fmla="*/ 58 h 178"/>
                  <a:gd name="T14" fmla="*/ 98 w 210"/>
                  <a:gd name="T15" fmla="*/ 60 h 178"/>
                  <a:gd name="T16" fmla="*/ 106 w 210"/>
                  <a:gd name="T17" fmla="*/ 62 h 178"/>
                  <a:gd name="T18" fmla="*/ 112 w 210"/>
                  <a:gd name="T19" fmla="*/ 58 h 178"/>
                  <a:gd name="T20" fmla="*/ 120 w 210"/>
                  <a:gd name="T21" fmla="*/ 62 h 178"/>
                  <a:gd name="T22" fmla="*/ 126 w 210"/>
                  <a:gd name="T23" fmla="*/ 62 h 178"/>
                  <a:gd name="T24" fmla="*/ 134 w 210"/>
                  <a:gd name="T25" fmla="*/ 58 h 178"/>
                  <a:gd name="T26" fmla="*/ 140 w 210"/>
                  <a:gd name="T27" fmla="*/ 62 h 178"/>
                  <a:gd name="T28" fmla="*/ 150 w 210"/>
                  <a:gd name="T29" fmla="*/ 64 h 178"/>
                  <a:gd name="T30" fmla="*/ 160 w 210"/>
                  <a:gd name="T31" fmla="*/ 62 h 178"/>
                  <a:gd name="T32" fmla="*/ 166 w 210"/>
                  <a:gd name="T33" fmla="*/ 70 h 178"/>
                  <a:gd name="T34" fmla="*/ 172 w 210"/>
                  <a:gd name="T35" fmla="*/ 70 h 178"/>
                  <a:gd name="T36" fmla="*/ 186 w 210"/>
                  <a:gd name="T37" fmla="*/ 68 h 178"/>
                  <a:gd name="T38" fmla="*/ 190 w 210"/>
                  <a:gd name="T39" fmla="*/ 74 h 178"/>
                  <a:gd name="T40" fmla="*/ 200 w 210"/>
                  <a:gd name="T41" fmla="*/ 88 h 178"/>
                  <a:gd name="T42" fmla="*/ 204 w 210"/>
                  <a:gd name="T43" fmla="*/ 108 h 178"/>
                  <a:gd name="T44" fmla="*/ 206 w 210"/>
                  <a:gd name="T45" fmla="*/ 126 h 178"/>
                  <a:gd name="T46" fmla="*/ 192 w 210"/>
                  <a:gd name="T47" fmla="*/ 136 h 178"/>
                  <a:gd name="T48" fmla="*/ 180 w 210"/>
                  <a:gd name="T49" fmla="*/ 142 h 178"/>
                  <a:gd name="T50" fmla="*/ 172 w 210"/>
                  <a:gd name="T51" fmla="*/ 148 h 178"/>
                  <a:gd name="T52" fmla="*/ 158 w 210"/>
                  <a:gd name="T53" fmla="*/ 160 h 178"/>
                  <a:gd name="T54" fmla="*/ 142 w 210"/>
                  <a:gd name="T55" fmla="*/ 170 h 178"/>
                  <a:gd name="T56" fmla="*/ 128 w 210"/>
                  <a:gd name="T57" fmla="*/ 166 h 178"/>
                  <a:gd name="T58" fmla="*/ 118 w 210"/>
                  <a:gd name="T59" fmla="*/ 164 h 178"/>
                  <a:gd name="T60" fmla="*/ 100 w 210"/>
                  <a:gd name="T61" fmla="*/ 172 h 178"/>
                  <a:gd name="T62" fmla="*/ 88 w 210"/>
                  <a:gd name="T63" fmla="*/ 172 h 178"/>
                  <a:gd name="T64" fmla="*/ 80 w 210"/>
                  <a:gd name="T65" fmla="*/ 172 h 178"/>
                  <a:gd name="T66" fmla="*/ 76 w 210"/>
                  <a:gd name="T67" fmla="*/ 176 h 178"/>
                  <a:gd name="T68" fmla="*/ 68 w 210"/>
                  <a:gd name="T69" fmla="*/ 176 h 178"/>
                  <a:gd name="T70" fmla="*/ 66 w 210"/>
                  <a:gd name="T71" fmla="*/ 168 h 178"/>
                  <a:gd name="T72" fmla="*/ 56 w 210"/>
                  <a:gd name="T73" fmla="*/ 162 h 178"/>
                  <a:gd name="T74" fmla="*/ 48 w 210"/>
                  <a:gd name="T75" fmla="*/ 158 h 178"/>
                  <a:gd name="T76" fmla="*/ 42 w 210"/>
                  <a:gd name="T77" fmla="*/ 150 h 178"/>
                  <a:gd name="T78" fmla="*/ 36 w 210"/>
                  <a:gd name="T79" fmla="*/ 138 h 178"/>
                  <a:gd name="T80" fmla="*/ 30 w 210"/>
                  <a:gd name="T81" fmla="*/ 128 h 178"/>
                  <a:gd name="T82" fmla="*/ 24 w 210"/>
                  <a:gd name="T83" fmla="*/ 124 h 178"/>
                  <a:gd name="T84" fmla="*/ 20 w 210"/>
                  <a:gd name="T85" fmla="*/ 110 h 178"/>
                  <a:gd name="T86" fmla="*/ 10 w 210"/>
                  <a:gd name="T87" fmla="*/ 104 h 178"/>
                  <a:gd name="T88" fmla="*/ 2 w 210"/>
                  <a:gd name="T89" fmla="*/ 94 h 178"/>
                  <a:gd name="T90" fmla="*/ 4 w 210"/>
                  <a:gd name="T91" fmla="*/ 84 h 178"/>
                  <a:gd name="T92" fmla="*/ 8 w 210"/>
                  <a:gd name="T93" fmla="*/ 76 h 178"/>
                  <a:gd name="T94" fmla="*/ 12 w 210"/>
                  <a:gd name="T95" fmla="*/ 66 h 178"/>
                  <a:gd name="T96" fmla="*/ 16 w 210"/>
                  <a:gd name="T97" fmla="*/ 50 h 178"/>
                  <a:gd name="T98" fmla="*/ 20 w 210"/>
                  <a:gd name="T99" fmla="*/ 38 h 178"/>
                  <a:gd name="T100" fmla="*/ 24 w 210"/>
                  <a:gd name="T101" fmla="*/ 22 h 178"/>
                  <a:gd name="T102" fmla="*/ 28 w 210"/>
                  <a:gd name="T103" fmla="*/ 12 h 178"/>
                  <a:gd name="T104" fmla="*/ 32 w 210"/>
                  <a:gd name="T105" fmla="*/ 2 h 178"/>
                  <a:gd name="T106" fmla="*/ 36 w 210"/>
                  <a:gd name="T107" fmla="*/ 8 h 178"/>
                  <a:gd name="T108" fmla="*/ 36 w 210"/>
                  <a:gd name="T109" fmla="*/ 1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0" h="178">
                    <a:moveTo>
                      <a:pt x="38" y="14"/>
                    </a:moveTo>
                    <a:lnTo>
                      <a:pt x="38" y="16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6"/>
                    </a:lnTo>
                    <a:lnTo>
                      <a:pt x="50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4"/>
                    </a:lnTo>
                    <a:lnTo>
                      <a:pt x="58" y="36"/>
                    </a:lnTo>
                    <a:lnTo>
                      <a:pt x="60" y="38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4" y="50"/>
                    </a:lnTo>
                    <a:lnTo>
                      <a:pt x="78" y="48"/>
                    </a:lnTo>
                    <a:lnTo>
                      <a:pt x="80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90" y="52"/>
                    </a:lnTo>
                    <a:lnTo>
                      <a:pt x="92" y="50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98" y="58"/>
                    </a:lnTo>
                    <a:lnTo>
                      <a:pt x="98" y="60"/>
                    </a:lnTo>
                    <a:lnTo>
                      <a:pt x="100" y="62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4" y="64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8" y="56"/>
                    </a:lnTo>
                    <a:lnTo>
                      <a:pt x="108" y="58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6" y="58"/>
                    </a:lnTo>
                    <a:lnTo>
                      <a:pt x="116" y="60"/>
                    </a:lnTo>
                    <a:lnTo>
                      <a:pt x="116" y="62"/>
                    </a:lnTo>
                    <a:lnTo>
                      <a:pt x="118" y="62"/>
                    </a:lnTo>
                    <a:lnTo>
                      <a:pt x="120" y="62"/>
                    </a:lnTo>
                    <a:lnTo>
                      <a:pt x="120" y="62"/>
                    </a:lnTo>
                    <a:lnTo>
                      <a:pt x="120" y="60"/>
                    </a:lnTo>
                    <a:lnTo>
                      <a:pt x="122" y="58"/>
                    </a:lnTo>
                    <a:lnTo>
                      <a:pt x="124" y="58"/>
                    </a:lnTo>
                    <a:lnTo>
                      <a:pt x="126" y="60"/>
                    </a:lnTo>
                    <a:lnTo>
                      <a:pt x="126" y="62"/>
                    </a:lnTo>
                    <a:lnTo>
                      <a:pt x="128" y="62"/>
                    </a:lnTo>
                    <a:lnTo>
                      <a:pt x="130" y="62"/>
                    </a:lnTo>
                    <a:lnTo>
                      <a:pt x="130" y="60"/>
                    </a:lnTo>
                    <a:lnTo>
                      <a:pt x="130" y="58"/>
                    </a:lnTo>
                    <a:lnTo>
                      <a:pt x="132" y="58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6" y="62"/>
                    </a:lnTo>
                    <a:lnTo>
                      <a:pt x="138" y="64"/>
                    </a:lnTo>
                    <a:lnTo>
                      <a:pt x="140" y="64"/>
                    </a:lnTo>
                    <a:lnTo>
                      <a:pt x="140" y="62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48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4" y="64"/>
                    </a:lnTo>
                    <a:lnTo>
                      <a:pt x="156" y="64"/>
                    </a:lnTo>
                    <a:lnTo>
                      <a:pt x="158" y="64"/>
                    </a:lnTo>
                    <a:lnTo>
                      <a:pt x="158" y="62"/>
                    </a:lnTo>
                    <a:lnTo>
                      <a:pt x="160" y="62"/>
                    </a:lnTo>
                    <a:lnTo>
                      <a:pt x="162" y="62"/>
                    </a:lnTo>
                    <a:lnTo>
                      <a:pt x="162" y="64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70"/>
                    </a:lnTo>
                    <a:lnTo>
                      <a:pt x="166" y="70"/>
                    </a:lnTo>
                    <a:lnTo>
                      <a:pt x="168" y="68"/>
                    </a:lnTo>
                    <a:lnTo>
                      <a:pt x="168" y="70"/>
                    </a:lnTo>
                    <a:lnTo>
                      <a:pt x="168" y="70"/>
                    </a:lnTo>
                    <a:lnTo>
                      <a:pt x="170" y="72"/>
                    </a:lnTo>
                    <a:lnTo>
                      <a:pt x="172" y="72"/>
                    </a:lnTo>
                    <a:lnTo>
                      <a:pt x="172" y="70"/>
                    </a:lnTo>
                    <a:lnTo>
                      <a:pt x="176" y="70"/>
                    </a:lnTo>
                    <a:lnTo>
                      <a:pt x="180" y="70"/>
                    </a:lnTo>
                    <a:lnTo>
                      <a:pt x="180" y="68"/>
                    </a:lnTo>
                    <a:lnTo>
                      <a:pt x="182" y="68"/>
                    </a:lnTo>
                    <a:lnTo>
                      <a:pt x="184" y="68"/>
                    </a:lnTo>
                    <a:lnTo>
                      <a:pt x="186" y="68"/>
                    </a:lnTo>
                    <a:lnTo>
                      <a:pt x="186" y="70"/>
                    </a:lnTo>
                    <a:lnTo>
                      <a:pt x="188" y="72"/>
                    </a:lnTo>
                    <a:lnTo>
                      <a:pt x="188" y="74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0" y="74"/>
                    </a:lnTo>
                    <a:lnTo>
                      <a:pt x="192" y="74"/>
                    </a:lnTo>
                    <a:lnTo>
                      <a:pt x="194" y="74"/>
                    </a:lnTo>
                    <a:lnTo>
                      <a:pt x="194" y="78"/>
                    </a:lnTo>
                    <a:lnTo>
                      <a:pt x="196" y="80"/>
                    </a:lnTo>
                    <a:lnTo>
                      <a:pt x="198" y="84"/>
                    </a:lnTo>
                    <a:lnTo>
                      <a:pt x="200" y="88"/>
                    </a:lnTo>
                    <a:lnTo>
                      <a:pt x="202" y="96"/>
                    </a:lnTo>
                    <a:lnTo>
                      <a:pt x="202" y="98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4" y="104"/>
                    </a:lnTo>
                    <a:lnTo>
                      <a:pt x="204" y="108"/>
                    </a:lnTo>
                    <a:lnTo>
                      <a:pt x="206" y="108"/>
                    </a:lnTo>
                    <a:lnTo>
                      <a:pt x="208" y="116"/>
                    </a:lnTo>
                    <a:lnTo>
                      <a:pt x="208" y="118"/>
                    </a:lnTo>
                    <a:lnTo>
                      <a:pt x="210" y="124"/>
                    </a:lnTo>
                    <a:lnTo>
                      <a:pt x="208" y="124"/>
                    </a:lnTo>
                    <a:lnTo>
                      <a:pt x="206" y="126"/>
                    </a:lnTo>
                    <a:lnTo>
                      <a:pt x="202" y="128"/>
                    </a:lnTo>
                    <a:lnTo>
                      <a:pt x="200" y="130"/>
                    </a:lnTo>
                    <a:lnTo>
                      <a:pt x="196" y="132"/>
                    </a:lnTo>
                    <a:lnTo>
                      <a:pt x="194" y="134"/>
                    </a:lnTo>
                    <a:lnTo>
                      <a:pt x="192" y="134"/>
                    </a:lnTo>
                    <a:lnTo>
                      <a:pt x="192" y="136"/>
                    </a:lnTo>
                    <a:lnTo>
                      <a:pt x="188" y="138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2" y="142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76" y="144"/>
                    </a:lnTo>
                    <a:lnTo>
                      <a:pt x="176" y="146"/>
                    </a:lnTo>
                    <a:lnTo>
                      <a:pt x="174" y="146"/>
                    </a:lnTo>
                    <a:lnTo>
                      <a:pt x="174" y="148"/>
                    </a:lnTo>
                    <a:lnTo>
                      <a:pt x="172" y="148"/>
                    </a:lnTo>
                    <a:lnTo>
                      <a:pt x="168" y="152"/>
                    </a:lnTo>
                    <a:lnTo>
                      <a:pt x="166" y="154"/>
                    </a:lnTo>
                    <a:lnTo>
                      <a:pt x="164" y="156"/>
                    </a:lnTo>
                    <a:lnTo>
                      <a:pt x="162" y="156"/>
                    </a:lnTo>
                    <a:lnTo>
                      <a:pt x="158" y="158"/>
                    </a:lnTo>
                    <a:lnTo>
                      <a:pt x="158" y="160"/>
                    </a:lnTo>
                    <a:lnTo>
                      <a:pt x="156" y="160"/>
                    </a:lnTo>
                    <a:lnTo>
                      <a:pt x="154" y="160"/>
                    </a:lnTo>
                    <a:lnTo>
                      <a:pt x="150" y="164"/>
                    </a:lnTo>
                    <a:lnTo>
                      <a:pt x="148" y="166"/>
                    </a:lnTo>
                    <a:lnTo>
                      <a:pt x="146" y="166"/>
                    </a:lnTo>
                    <a:lnTo>
                      <a:pt x="142" y="170"/>
                    </a:lnTo>
                    <a:lnTo>
                      <a:pt x="140" y="170"/>
                    </a:lnTo>
                    <a:lnTo>
                      <a:pt x="140" y="168"/>
                    </a:lnTo>
                    <a:lnTo>
                      <a:pt x="138" y="168"/>
                    </a:lnTo>
                    <a:lnTo>
                      <a:pt x="138" y="170"/>
                    </a:lnTo>
                    <a:lnTo>
                      <a:pt x="134" y="168"/>
                    </a:lnTo>
                    <a:lnTo>
                      <a:pt x="128" y="166"/>
                    </a:lnTo>
                    <a:lnTo>
                      <a:pt x="128" y="164"/>
                    </a:lnTo>
                    <a:lnTo>
                      <a:pt x="128" y="162"/>
                    </a:lnTo>
                    <a:lnTo>
                      <a:pt x="126" y="162"/>
                    </a:lnTo>
                    <a:lnTo>
                      <a:pt x="120" y="162"/>
                    </a:lnTo>
                    <a:lnTo>
                      <a:pt x="120" y="164"/>
                    </a:lnTo>
                    <a:lnTo>
                      <a:pt x="118" y="164"/>
                    </a:lnTo>
                    <a:lnTo>
                      <a:pt x="116" y="166"/>
                    </a:lnTo>
                    <a:lnTo>
                      <a:pt x="110" y="166"/>
                    </a:lnTo>
                    <a:lnTo>
                      <a:pt x="106" y="170"/>
                    </a:lnTo>
                    <a:lnTo>
                      <a:pt x="106" y="172"/>
                    </a:lnTo>
                    <a:lnTo>
                      <a:pt x="102" y="172"/>
                    </a:lnTo>
                    <a:lnTo>
                      <a:pt x="100" y="172"/>
                    </a:lnTo>
                    <a:lnTo>
                      <a:pt x="96" y="172"/>
                    </a:lnTo>
                    <a:lnTo>
                      <a:pt x="94" y="172"/>
                    </a:lnTo>
                    <a:lnTo>
                      <a:pt x="92" y="174"/>
                    </a:lnTo>
                    <a:lnTo>
                      <a:pt x="90" y="174"/>
                    </a:lnTo>
                    <a:lnTo>
                      <a:pt x="88" y="174"/>
                    </a:lnTo>
                    <a:lnTo>
                      <a:pt x="88" y="172"/>
                    </a:lnTo>
                    <a:lnTo>
                      <a:pt x="88" y="174"/>
                    </a:lnTo>
                    <a:lnTo>
                      <a:pt x="86" y="174"/>
                    </a:lnTo>
                    <a:lnTo>
                      <a:pt x="82" y="174"/>
                    </a:lnTo>
                    <a:lnTo>
                      <a:pt x="80" y="174"/>
                    </a:lnTo>
                    <a:lnTo>
                      <a:pt x="80" y="172"/>
                    </a:lnTo>
                    <a:lnTo>
                      <a:pt x="80" y="172"/>
                    </a:lnTo>
                    <a:lnTo>
                      <a:pt x="78" y="172"/>
                    </a:lnTo>
                    <a:lnTo>
                      <a:pt x="78" y="170"/>
                    </a:lnTo>
                    <a:lnTo>
                      <a:pt x="78" y="172"/>
                    </a:lnTo>
                    <a:lnTo>
                      <a:pt x="78" y="172"/>
                    </a:lnTo>
                    <a:lnTo>
                      <a:pt x="78" y="174"/>
                    </a:lnTo>
                    <a:lnTo>
                      <a:pt x="76" y="176"/>
                    </a:lnTo>
                    <a:lnTo>
                      <a:pt x="74" y="176"/>
                    </a:lnTo>
                    <a:lnTo>
                      <a:pt x="72" y="174"/>
                    </a:lnTo>
                    <a:lnTo>
                      <a:pt x="72" y="176"/>
                    </a:lnTo>
                    <a:lnTo>
                      <a:pt x="70" y="176"/>
                    </a:lnTo>
                    <a:lnTo>
                      <a:pt x="70" y="178"/>
                    </a:lnTo>
                    <a:lnTo>
                      <a:pt x="68" y="176"/>
                    </a:lnTo>
                    <a:lnTo>
                      <a:pt x="66" y="174"/>
                    </a:lnTo>
                    <a:lnTo>
                      <a:pt x="68" y="174"/>
                    </a:lnTo>
                    <a:lnTo>
                      <a:pt x="68" y="172"/>
                    </a:lnTo>
                    <a:lnTo>
                      <a:pt x="68" y="170"/>
                    </a:lnTo>
                    <a:lnTo>
                      <a:pt x="66" y="170"/>
                    </a:lnTo>
                    <a:lnTo>
                      <a:pt x="66" y="168"/>
                    </a:lnTo>
                    <a:lnTo>
                      <a:pt x="64" y="168"/>
                    </a:lnTo>
                    <a:lnTo>
                      <a:pt x="60" y="166"/>
                    </a:lnTo>
                    <a:lnTo>
                      <a:pt x="58" y="166"/>
                    </a:lnTo>
                    <a:lnTo>
                      <a:pt x="58" y="164"/>
                    </a:lnTo>
                    <a:lnTo>
                      <a:pt x="56" y="164"/>
                    </a:lnTo>
                    <a:lnTo>
                      <a:pt x="56" y="162"/>
                    </a:lnTo>
                    <a:lnTo>
                      <a:pt x="54" y="162"/>
                    </a:lnTo>
                    <a:lnTo>
                      <a:pt x="54" y="160"/>
                    </a:lnTo>
                    <a:lnTo>
                      <a:pt x="52" y="160"/>
                    </a:lnTo>
                    <a:lnTo>
                      <a:pt x="50" y="160"/>
                    </a:lnTo>
                    <a:lnTo>
                      <a:pt x="50" y="158"/>
                    </a:lnTo>
                    <a:lnTo>
                      <a:pt x="48" y="158"/>
                    </a:lnTo>
                    <a:lnTo>
                      <a:pt x="46" y="156"/>
                    </a:lnTo>
                    <a:lnTo>
                      <a:pt x="46" y="154"/>
                    </a:lnTo>
                    <a:lnTo>
                      <a:pt x="44" y="154"/>
                    </a:lnTo>
                    <a:lnTo>
                      <a:pt x="44" y="152"/>
                    </a:lnTo>
                    <a:lnTo>
                      <a:pt x="44" y="150"/>
                    </a:lnTo>
                    <a:lnTo>
                      <a:pt x="42" y="150"/>
                    </a:lnTo>
                    <a:lnTo>
                      <a:pt x="40" y="146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36" y="136"/>
                    </a:lnTo>
                    <a:lnTo>
                      <a:pt x="36" y="134"/>
                    </a:lnTo>
                    <a:lnTo>
                      <a:pt x="34" y="132"/>
                    </a:lnTo>
                    <a:lnTo>
                      <a:pt x="32" y="130"/>
                    </a:lnTo>
                    <a:lnTo>
                      <a:pt x="32" y="128"/>
                    </a:lnTo>
                    <a:lnTo>
                      <a:pt x="30" y="128"/>
                    </a:lnTo>
                    <a:lnTo>
                      <a:pt x="30" y="126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4" y="124"/>
                    </a:lnTo>
                    <a:lnTo>
                      <a:pt x="24" y="124"/>
                    </a:lnTo>
                    <a:lnTo>
                      <a:pt x="24" y="124"/>
                    </a:lnTo>
                    <a:lnTo>
                      <a:pt x="24" y="122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0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4" y="88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4" y="60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2" y="36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30" y="8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8" y="1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3" name="Freeform 23">
                <a:extLst>
                  <a:ext uri="{FF2B5EF4-FFF2-40B4-BE49-F238E27FC236}">
                    <a16:creationId xmlns:a16="http://schemas.microsoft.com/office/drawing/2014/main" id="{C7AC4943-CD1F-A854-5B77-A79EA34EF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238" y="2055813"/>
                <a:ext cx="317500" cy="322263"/>
              </a:xfrm>
              <a:custGeom>
                <a:avLst/>
                <a:gdLst>
                  <a:gd name="T0" fmla="*/ 132 w 200"/>
                  <a:gd name="T1" fmla="*/ 8 h 203"/>
                  <a:gd name="T2" fmla="*/ 136 w 200"/>
                  <a:gd name="T3" fmla="*/ 16 h 203"/>
                  <a:gd name="T4" fmla="*/ 138 w 200"/>
                  <a:gd name="T5" fmla="*/ 24 h 203"/>
                  <a:gd name="T6" fmla="*/ 144 w 200"/>
                  <a:gd name="T7" fmla="*/ 32 h 203"/>
                  <a:gd name="T8" fmla="*/ 150 w 200"/>
                  <a:gd name="T9" fmla="*/ 40 h 203"/>
                  <a:gd name="T10" fmla="*/ 156 w 200"/>
                  <a:gd name="T11" fmla="*/ 48 h 203"/>
                  <a:gd name="T12" fmla="*/ 166 w 200"/>
                  <a:gd name="T13" fmla="*/ 52 h 203"/>
                  <a:gd name="T14" fmla="*/ 168 w 200"/>
                  <a:gd name="T15" fmla="*/ 64 h 203"/>
                  <a:gd name="T16" fmla="*/ 168 w 200"/>
                  <a:gd name="T17" fmla="*/ 76 h 203"/>
                  <a:gd name="T18" fmla="*/ 172 w 200"/>
                  <a:gd name="T19" fmla="*/ 86 h 203"/>
                  <a:gd name="T20" fmla="*/ 182 w 200"/>
                  <a:gd name="T21" fmla="*/ 90 h 203"/>
                  <a:gd name="T22" fmla="*/ 184 w 200"/>
                  <a:gd name="T23" fmla="*/ 107 h 203"/>
                  <a:gd name="T24" fmla="*/ 188 w 200"/>
                  <a:gd name="T25" fmla="*/ 119 h 203"/>
                  <a:gd name="T26" fmla="*/ 186 w 200"/>
                  <a:gd name="T27" fmla="*/ 135 h 203"/>
                  <a:gd name="T28" fmla="*/ 190 w 200"/>
                  <a:gd name="T29" fmla="*/ 147 h 203"/>
                  <a:gd name="T30" fmla="*/ 196 w 200"/>
                  <a:gd name="T31" fmla="*/ 155 h 203"/>
                  <a:gd name="T32" fmla="*/ 192 w 200"/>
                  <a:gd name="T33" fmla="*/ 165 h 203"/>
                  <a:gd name="T34" fmla="*/ 186 w 200"/>
                  <a:gd name="T35" fmla="*/ 175 h 203"/>
                  <a:gd name="T36" fmla="*/ 188 w 200"/>
                  <a:gd name="T37" fmla="*/ 181 h 203"/>
                  <a:gd name="T38" fmla="*/ 196 w 200"/>
                  <a:gd name="T39" fmla="*/ 189 h 203"/>
                  <a:gd name="T40" fmla="*/ 200 w 200"/>
                  <a:gd name="T41" fmla="*/ 191 h 203"/>
                  <a:gd name="T42" fmla="*/ 190 w 200"/>
                  <a:gd name="T43" fmla="*/ 201 h 203"/>
                  <a:gd name="T44" fmla="*/ 182 w 200"/>
                  <a:gd name="T45" fmla="*/ 191 h 203"/>
                  <a:gd name="T46" fmla="*/ 172 w 200"/>
                  <a:gd name="T47" fmla="*/ 189 h 203"/>
                  <a:gd name="T48" fmla="*/ 160 w 200"/>
                  <a:gd name="T49" fmla="*/ 185 h 203"/>
                  <a:gd name="T50" fmla="*/ 140 w 200"/>
                  <a:gd name="T51" fmla="*/ 185 h 203"/>
                  <a:gd name="T52" fmla="*/ 124 w 200"/>
                  <a:gd name="T53" fmla="*/ 185 h 203"/>
                  <a:gd name="T54" fmla="*/ 96 w 200"/>
                  <a:gd name="T55" fmla="*/ 185 h 203"/>
                  <a:gd name="T56" fmla="*/ 84 w 200"/>
                  <a:gd name="T57" fmla="*/ 185 h 203"/>
                  <a:gd name="T58" fmla="*/ 66 w 200"/>
                  <a:gd name="T59" fmla="*/ 185 h 203"/>
                  <a:gd name="T60" fmla="*/ 50 w 200"/>
                  <a:gd name="T61" fmla="*/ 185 h 203"/>
                  <a:gd name="T62" fmla="*/ 22 w 200"/>
                  <a:gd name="T63" fmla="*/ 185 h 203"/>
                  <a:gd name="T64" fmla="*/ 0 w 200"/>
                  <a:gd name="T65" fmla="*/ 185 h 203"/>
                  <a:gd name="T66" fmla="*/ 2 w 200"/>
                  <a:gd name="T67" fmla="*/ 153 h 203"/>
                  <a:gd name="T68" fmla="*/ 2 w 200"/>
                  <a:gd name="T69" fmla="*/ 145 h 203"/>
                  <a:gd name="T70" fmla="*/ 14 w 200"/>
                  <a:gd name="T71" fmla="*/ 133 h 203"/>
                  <a:gd name="T72" fmla="*/ 22 w 200"/>
                  <a:gd name="T73" fmla="*/ 123 h 203"/>
                  <a:gd name="T74" fmla="*/ 14 w 200"/>
                  <a:gd name="T75" fmla="*/ 113 h 203"/>
                  <a:gd name="T76" fmla="*/ 28 w 200"/>
                  <a:gd name="T77" fmla="*/ 113 h 203"/>
                  <a:gd name="T78" fmla="*/ 34 w 200"/>
                  <a:gd name="T79" fmla="*/ 105 h 203"/>
                  <a:gd name="T80" fmla="*/ 40 w 200"/>
                  <a:gd name="T81" fmla="*/ 101 h 203"/>
                  <a:gd name="T82" fmla="*/ 46 w 200"/>
                  <a:gd name="T83" fmla="*/ 95 h 203"/>
                  <a:gd name="T84" fmla="*/ 52 w 200"/>
                  <a:gd name="T85" fmla="*/ 86 h 203"/>
                  <a:gd name="T86" fmla="*/ 56 w 200"/>
                  <a:gd name="T87" fmla="*/ 80 h 203"/>
                  <a:gd name="T88" fmla="*/ 58 w 200"/>
                  <a:gd name="T89" fmla="*/ 66 h 203"/>
                  <a:gd name="T90" fmla="*/ 66 w 200"/>
                  <a:gd name="T91" fmla="*/ 66 h 203"/>
                  <a:gd name="T92" fmla="*/ 74 w 200"/>
                  <a:gd name="T93" fmla="*/ 60 h 203"/>
                  <a:gd name="T94" fmla="*/ 84 w 200"/>
                  <a:gd name="T95" fmla="*/ 58 h 203"/>
                  <a:gd name="T96" fmla="*/ 90 w 200"/>
                  <a:gd name="T97" fmla="*/ 58 h 203"/>
                  <a:gd name="T98" fmla="*/ 102 w 200"/>
                  <a:gd name="T99" fmla="*/ 54 h 203"/>
                  <a:gd name="T100" fmla="*/ 96 w 200"/>
                  <a:gd name="T101" fmla="*/ 44 h 203"/>
                  <a:gd name="T102" fmla="*/ 96 w 200"/>
                  <a:gd name="T103" fmla="*/ 30 h 203"/>
                  <a:gd name="T104" fmla="*/ 108 w 200"/>
                  <a:gd name="T105" fmla="*/ 16 h 203"/>
                  <a:gd name="T106" fmla="*/ 116 w 200"/>
                  <a:gd name="T107" fmla="*/ 8 h 203"/>
                  <a:gd name="T108" fmla="*/ 124 w 200"/>
                  <a:gd name="T109" fmla="*/ 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0" h="203">
                    <a:moveTo>
                      <a:pt x="128" y="2"/>
                    </a:moveTo>
                    <a:lnTo>
                      <a:pt x="130" y="2"/>
                    </a:lnTo>
                    <a:lnTo>
                      <a:pt x="130" y="4"/>
                    </a:lnTo>
                    <a:lnTo>
                      <a:pt x="132" y="6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2" y="8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4" y="14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40" y="26"/>
                    </a:lnTo>
                    <a:lnTo>
                      <a:pt x="142" y="28"/>
                    </a:lnTo>
                    <a:lnTo>
                      <a:pt x="144" y="28"/>
                    </a:lnTo>
                    <a:lnTo>
                      <a:pt x="146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6"/>
                    </a:lnTo>
                    <a:lnTo>
                      <a:pt x="146" y="38"/>
                    </a:lnTo>
                    <a:lnTo>
                      <a:pt x="146" y="38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2" y="40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6" y="44"/>
                    </a:lnTo>
                    <a:lnTo>
                      <a:pt x="156" y="46"/>
                    </a:lnTo>
                    <a:lnTo>
                      <a:pt x="156" y="48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60" y="52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6" y="52"/>
                    </a:lnTo>
                    <a:lnTo>
                      <a:pt x="164" y="54"/>
                    </a:lnTo>
                    <a:lnTo>
                      <a:pt x="164" y="56"/>
                    </a:lnTo>
                    <a:lnTo>
                      <a:pt x="166" y="58"/>
                    </a:lnTo>
                    <a:lnTo>
                      <a:pt x="166" y="60"/>
                    </a:lnTo>
                    <a:lnTo>
                      <a:pt x="168" y="62"/>
                    </a:lnTo>
                    <a:lnTo>
                      <a:pt x="168" y="64"/>
                    </a:lnTo>
                    <a:lnTo>
                      <a:pt x="166" y="66"/>
                    </a:lnTo>
                    <a:lnTo>
                      <a:pt x="168" y="68"/>
                    </a:lnTo>
                    <a:lnTo>
                      <a:pt x="170" y="70"/>
                    </a:lnTo>
                    <a:lnTo>
                      <a:pt x="170" y="72"/>
                    </a:lnTo>
                    <a:lnTo>
                      <a:pt x="168" y="74"/>
                    </a:lnTo>
                    <a:lnTo>
                      <a:pt x="168" y="76"/>
                    </a:lnTo>
                    <a:lnTo>
                      <a:pt x="166" y="76"/>
                    </a:lnTo>
                    <a:lnTo>
                      <a:pt x="166" y="80"/>
                    </a:lnTo>
                    <a:lnTo>
                      <a:pt x="168" y="80"/>
                    </a:lnTo>
                    <a:lnTo>
                      <a:pt x="168" y="82"/>
                    </a:lnTo>
                    <a:lnTo>
                      <a:pt x="170" y="82"/>
                    </a:lnTo>
                    <a:lnTo>
                      <a:pt x="172" y="86"/>
                    </a:lnTo>
                    <a:lnTo>
                      <a:pt x="174" y="86"/>
                    </a:lnTo>
                    <a:lnTo>
                      <a:pt x="176" y="86"/>
                    </a:lnTo>
                    <a:lnTo>
                      <a:pt x="178" y="86"/>
                    </a:lnTo>
                    <a:lnTo>
                      <a:pt x="178" y="86"/>
                    </a:lnTo>
                    <a:lnTo>
                      <a:pt x="180" y="90"/>
                    </a:lnTo>
                    <a:lnTo>
                      <a:pt x="182" y="90"/>
                    </a:lnTo>
                    <a:lnTo>
                      <a:pt x="180" y="95"/>
                    </a:lnTo>
                    <a:lnTo>
                      <a:pt x="180" y="97"/>
                    </a:lnTo>
                    <a:lnTo>
                      <a:pt x="182" y="101"/>
                    </a:lnTo>
                    <a:lnTo>
                      <a:pt x="184" y="103"/>
                    </a:lnTo>
                    <a:lnTo>
                      <a:pt x="184" y="105"/>
                    </a:lnTo>
                    <a:lnTo>
                      <a:pt x="184" y="107"/>
                    </a:lnTo>
                    <a:lnTo>
                      <a:pt x="186" y="109"/>
                    </a:lnTo>
                    <a:lnTo>
                      <a:pt x="186" y="111"/>
                    </a:lnTo>
                    <a:lnTo>
                      <a:pt x="186" y="113"/>
                    </a:lnTo>
                    <a:lnTo>
                      <a:pt x="186" y="115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86" y="125"/>
                    </a:lnTo>
                    <a:lnTo>
                      <a:pt x="186" y="127"/>
                    </a:lnTo>
                    <a:lnTo>
                      <a:pt x="186" y="129"/>
                    </a:lnTo>
                    <a:lnTo>
                      <a:pt x="186" y="131"/>
                    </a:lnTo>
                    <a:lnTo>
                      <a:pt x="186" y="133"/>
                    </a:lnTo>
                    <a:lnTo>
                      <a:pt x="186" y="135"/>
                    </a:lnTo>
                    <a:lnTo>
                      <a:pt x="186" y="137"/>
                    </a:lnTo>
                    <a:lnTo>
                      <a:pt x="188" y="137"/>
                    </a:lnTo>
                    <a:lnTo>
                      <a:pt x="190" y="139"/>
                    </a:lnTo>
                    <a:lnTo>
                      <a:pt x="190" y="143"/>
                    </a:lnTo>
                    <a:lnTo>
                      <a:pt x="190" y="145"/>
                    </a:lnTo>
                    <a:lnTo>
                      <a:pt x="190" y="147"/>
                    </a:lnTo>
                    <a:lnTo>
                      <a:pt x="192" y="147"/>
                    </a:lnTo>
                    <a:lnTo>
                      <a:pt x="192" y="149"/>
                    </a:lnTo>
                    <a:lnTo>
                      <a:pt x="194" y="151"/>
                    </a:lnTo>
                    <a:lnTo>
                      <a:pt x="194" y="153"/>
                    </a:lnTo>
                    <a:lnTo>
                      <a:pt x="196" y="153"/>
                    </a:lnTo>
                    <a:lnTo>
                      <a:pt x="196" y="155"/>
                    </a:lnTo>
                    <a:lnTo>
                      <a:pt x="196" y="157"/>
                    </a:lnTo>
                    <a:lnTo>
                      <a:pt x="196" y="159"/>
                    </a:lnTo>
                    <a:lnTo>
                      <a:pt x="194" y="159"/>
                    </a:lnTo>
                    <a:lnTo>
                      <a:pt x="194" y="161"/>
                    </a:lnTo>
                    <a:lnTo>
                      <a:pt x="194" y="163"/>
                    </a:lnTo>
                    <a:lnTo>
                      <a:pt x="192" y="165"/>
                    </a:lnTo>
                    <a:lnTo>
                      <a:pt x="192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6" y="175"/>
                    </a:lnTo>
                    <a:lnTo>
                      <a:pt x="186" y="177"/>
                    </a:lnTo>
                    <a:lnTo>
                      <a:pt x="186" y="179"/>
                    </a:lnTo>
                    <a:lnTo>
                      <a:pt x="184" y="181"/>
                    </a:lnTo>
                    <a:lnTo>
                      <a:pt x="186" y="181"/>
                    </a:lnTo>
                    <a:lnTo>
                      <a:pt x="186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3"/>
                    </a:lnTo>
                    <a:lnTo>
                      <a:pt x="192" y="185"/>
                    </a:lnTo>
                    <a:lnTo>
                      <a:pt x="198" y="187"/>
                    </a:lnTo>
                    <a:lnTo>
                      <a:pt x="198" y="189"/>
                    </a:lnTo>
                    <a:lnTo>
                      <a:pt x="196" y="189"/>
                    </a:lnTo>
                    <a:lnTo>
                      <a:pt x="194" y="189"/>
                    </a:lnTo>
                    <a:lnTo>
                      <a:pt x="194" y="191"/>
                    </a:lnTo>
                    <a:lnTo>
                      <a:pt x="196" y="191"/>
                    </a:lnTo>
                    <a:lnTo>
                      <a:pt x="196" y="193"/>
                    </a:lnTo>
                    <a:lnTo>
                      <a:pt x="198" y="193"/>
                    </a:lnTo>
                    <a:lnTo>
                      <a:pt x="200" y="191"/>
                    </a:lnTo>
                    <a:lnTo>
                      <a:pt x="200" y="193"/>
                    </a:lnTo>
                    <a:lnTo>
                      <a:pt x="198" y="195"/>
                    </a:lnTo>
                    <a:lnTo>
                      <a:pt x="194" y="197"/>
                    </a:lnTo>
                    <a:lnTo>
                      <a:pt x="192" y="203"/>
                    </a:lnTo>
                    <a:lnTo>
                      <a:pt x="192" y="201"/>
                    </a:lnTo>
                    <a:lnTo>
                      <a:pt x="190" y="201"/>
                    </a:lnTo>
                    <a:lnTo>
                      <a:pt x="188" y="201"/>
                    </a:lnTo>
                    <a:lnTo>
                      <a:pt x="186" y="199"/>
                    </a:lnTo>
                    <a:lnTo>
                      <a:pt x="186" y="197"/>
                    </a:lnTo>
                    <a:lnTo>
                      <a:pt x="184" y="197"/>
                    </a:lnTo>
                    <a:lnTo>
                      <a:pt x="182" y="193"/>
                    </a:lnTo>
                    <a:lnTo>
                      <a:pt x="182" y="191"/>
                    </a:lnTo>
                    <a:lnTo>
                      <a:pt x="180" y="189"/>
                    </a:lnTo>
                    <a:lnTo>
                      <a:pt x="178" y="189"/>
                    </a:lnTo>
                    <a:lnTo>
                      <a:pt x="176" y="189"/>
                    </a:lnTo>
                    <a:lnTo>
                      <a:pt x="176" y="191"/>
                    </a:lnTo>
                    <a:lnTo>
                      <a:pt x="174" y="191"/>
                    </a:lnTo>
                    <a:lnTo>
                      <a:pt x="172" y="189"/>
                    </a:lnTo>
                    <a:lnTo>
                      <a:pt x="170" y="187"/>
                    </a:lnTo>
                    <a:lnTo>
                      <a:pt x="168" y="187"/>
                    </a:lnTo>
                    <a:lnTo>
                      <a:pt x="168" y="185"/>
                    </a:lnTo>
                    <a:lnTo>
                      <a:pt x="164" y="185"/>
                    </a:lnTo>
                    <a:lnTo>
                      <a:pt x="162" y="185"/>
                    </a:lnTo>
                    <a:lnTo>
                      <a:pt x="160" y="185"/>
                    </a:lnTo>
                    <a:lnTo>
                      <a:pt x="158" y="185"/>
                    </a:lnTo>
                    <a:lnTo>
                      <a:pt x="156" y="185"/>
                    </a:lnTo>
                    <a:lnTo>
                      <a:pt x="152" y="185"/>
                    </a:lnTo>
                    <a:lnTo>
                      <a:pt x="146" y="185"/>
                    </a:lnTo>
                    <a:lnTo>
                      <a:pt x="142" y="185"/>
                    </a:lnTo>
                    <a:lnTo>
                      <a:pt x="140" y="185"/>
                    </a:lnTo>
                    <a:lnTo>
                      <a:pt x="138" y="185"/>
                    </a:lnTo>
                    <a:lnTo>
                      <a:pt x="138" y="185"/>
                    </a:lnTo>
                    <a:lnTo>
                      <a:pt x="136" y="185"/>
                    </a:lnTo>
                    <a:lnTo>
                      <a:pt x="130" y="185"/>
                    </a:lnTo>
                    <a:lnTo>
                      <a:pt x="126" y="185"/>
                    </a:lnTo>
                    <a:lnTo>
                      <a:pt x="124" y="185"/>
                    </a:lnTo>
                    <a:lnTo>
                      <a:pt x="122" y="185"/>
                    </a:lnTo>
                    <a:lnTo>
                      <a:pt x="120" y="185"/>
                    </a:lnTo>
                    <a:lnTo>
                      <a:pt x="118" y="185"/>
                    </a:lnTo>
                    <a:lnTo>
                      <a:pt x="110" y="185"/>
                    </a:lnTo>
                    <a:lnTo>
                      <a:pt x="102" y="185"/>
                    </a:lnTo>
                    <a:lnTo>
                      <a:pt x="96" y="185"/>
                    </a:lnTo>
                    <a:lnTo>
                      <a:pt x="94" y="185"/>
                    </a:lnTo>
                    <a:lnTo>
                      <a:pt x="92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88" y="185"/>
                    </a:lnTo>
                    <a:lnTo>
                      <a:pt x="84" y="185"/>
                    </a:lnTo>
                    <a:lnTo>
                      <a:pt x="82" y="185"/>
                    </a:lnTo>
                    <a:lnTo>
                      <a:pt x="80" y="185"/>
                    </a:lnTo>
                    <a:lnTo>
                      <a:pt x="78" y="185"/>
                    </a:lnTo>
                    <a:lnTo>
                      <a:pt x="70" y="185"/>
                    </a:lnTo>
                    <a:lnTo>
                      <a:pt x="68" y="185"/>
                    </a:lnTo>
                    <a:lnTo>
                      <a:pt x="66" y="185"/>
                    </a:lnTo>
                    <a:lnTo>
                      <a:pt x="64" y="185"/>
                    </a:lnTo>
                    <a:lnTo>
                      <a:pt x="60" y="185"/>
                    </a:lnTo>
                    <a:lnTo>
                      <a:pt x="58" y="185"/>
                    </a:lnTo>
                    <a:lnTo>
                      <a:pt x="54" y="185"/>
                    </a:lnTo>
                    <a:lnTo>
                      <a:pt x="52" y="185"/>
                    </a:lnTo>
                    <a:lnTo>
                      <a:pt x="50" y="185"/>
                    </a:lnTo>
                    <a:lnTo>
                      <a:pt x="46" y="185"/>
                    </a:lnTo>
                    <a:lnTo>
                      <a:pt x="42" y="185"/>
                    </a:lnTo>
                    <a:lnTo>
                      <a:pt x="40" y="185"/>
                    </a:lnTo>
                    <a:lnTo>
                      <a:pt x="34" y="185"/>
                    </a:lnTo>
                    <a:lnTo>
                      <a:pt x="32" y="185"/>
                    </a:lnTo>
                    <a:lnTo>
                      <a:pt x="22" y="185"/>
                    </a:lnTo>
                    <a:lnTo>
                      <a:pt x="18" y="185"/>
                    </a:lnTo>
                    <a:lnTo>
                      <a:pt x="16" y="185"/>
                    </a:lnTo>
                    <a:lnTo>
                      <a:pt x="12" y="185"/>
                    </a:lnTo>
                    <a:lnTo>
                      <a:pt x="8" y="185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2" y="167"/>
                    </a:lnTo>
                    <a:lnTo>
                      <a:pt x="2" y="161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6" y="143"/>
                    </a:lnTo>
                    <a:lnTo>
                      <a:pt x="6" y="141"/>
                    </a:lnTo>
                    <a:lnTo>
                      <a:pt x="8" y="139"/>
                    </a:lnTo>
                    <a:lnTo>
                      <a:pt x="10" y="137"/>
                    </a:lnTo>
                    <a:lnTo>
                      <a:pt x="12" y="137"/>
                    </a:lnTo>
                    <a:lnTo>
                      <a:pt x="14" y="133"/>
                    </a:lnTo>
                    <a:lnTo>
                      <a:pt x="16" y="131"/>
                    </a:lnTo>
                    <a:lnTo>
                      <a:pt x="18" y="131"/>
                    </a:lnTo>
                    <a:lnTo>
                      <a:pt x="20" y="127"/>
                    </a:lnTo>
                    <a:lnTo>
                      <a:pt x="22" y="125"/>
                    </a:lnTo>
                    <a:lnTo>
                      <a:pt x="24" y="123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20" y="111"/>
                    </a:lnTo>
                    <a:lnTo>
                      <a:pt x="22" y="111"/>
                    </a:lnTo>
                    <a:lnTo>
                      <a:pt x="24" y="111"/>
                    </a:lnTo>
                    <a:lnTo>
                      <a:pt x="26" y="113"/>
                    </a:lnTo>
                    <a:lnTo>
                      <a:pt x="28" y="113"/>
                    </a:lnTo>
                    <a:lnTo>
                      <a:pt x="30" y="111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09"/>
                    </a:lnTo>
                    <a:lnTo>
                      <a:pt x="34" y="107"/>
                    </a:lnTo>
                    <a:lnTo>
                      <a:pt x="34" y="105"/>
                    </a:lnTo>
                    <a:lnTo>
                      <a:pt x="34" y="101"/>
                    </a:lnTo>
                    <a:lnTo>
                      <a:pt x="34" y="99"/>
                    </a:lnTo>
                    <a:lnTo>
                      <a:pt x="34" y="97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101"/>
                    </a:lnTo>
                    <a:lnTo>
                      <a:pt x="40" y="105"/>
                    </a:lnTo>
                    <a:lnTo>
                      <a:pt x="42" y="105"/>
                    </a:lnTo>
                    <a:lnTo>
                      <a:pt x="46" y="97"/>
                    </a:lnTo>
                    <a:lnTo>
                      <a:pt x="44" y="97"/>
                    </a:lnTo>
                    <a:lnTo>
                      <a:pt x="44" y="95"/>
                    </a:lnTo>
                    <a:lnTo>
                      <a:pt x="46" y="95"/>
                    </a:lnTo>
                    <a:lnTo>
                      <a:pt x="46" y="92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2" y="84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58" y="76"/>
                    </a:lnTo>
                    <a:lnTo>
                      <a:pt x="58" y="72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60" y="64"/>
                    </a:lnTo>
                    <a:lnTo>
                      <a:pt x="64" y="64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0" y="66"/>
                    </a:lnTo>
                    <a:lnTo>
                      <a:pt x="72" y="64"/>
                    </a:lnTo>
                    <a:lnTo>
                      <a:pt x="72" y="62"/>
                    </a:lnTo>
                    <a:lnTo>
                      <a:pt x="74" y="62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6" y="58"/>
                    </a:lnTo>
                    <a:lnTo>
                      <a:pt x="80" y="60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58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2" y="56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0" y="50"/>
                    </a:lnTo>
                    <a:lnTo>
                      <a:pt x="100" y="48"/>
                    </a:lnTo>
                    <a:lnTo>
                      <a:pt x="100" y="46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6" y="38"/>
                    </a:lnTo>
                    <a:lnTo>
                      <a:pt x="96" y="38"/>
                    </a:lnTo>
                    <a:lnTo>
                      <a:pt x="96" y="36"/>
                    </a:lnTo>
                    <a:lnTo>
                      <a:pt x="96" y="30"/>
                    </a:lnTo>
                    <a:lnTo>
                      <a:pt x="100" y="30"/>
                    </a:lnTo>
                    <a:lnTo>
                      <a:pt x="102" y="30"/>
                    </a:lnTo>
                    <a:lnTo>
                      <a:pt x="102" y="26"/>
                    </a:lnTo>
                    <a:lnTo>
                      <a:pt x="102" y="22"/>
                    </a:lnTo>
                    <a:lnTo>
                      <a:pt x="108" y="20"/>
                    </a:lnTo>
                    <a:lnTo>
                      <a:pt x="108" y="16"/>
                    </a:lnTo>
                    <a:lnTo>
                      <a:pt x="112" y="16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16" y="10"/>
                    </a:lnTo>
                    <a:lnTo>
                      <a:pt x="116" y="8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4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4" y="0"/>
                    </a:lnTo>
                    <a:lnTo>
                      <a:pt x="12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4" name="Freeform 26">
                <a:extLst>
                  <a:ext uri="{FF2B5EF4-FFF2-40B4-BE49-F238E27FC236}">
                    <a16:creationId xmlns:a16="http://schemas.microsoft.com/office/drawing/2014/main" id="{1E035305-6822-7433-1239-DBF6D75D2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8" y="184150"/>
                <a:ext cx="288925" cy="268288"/>
              </a:xfrm>
              <a:custGeom>
                <a:avLst/>
                <a:gdLst>
                  <a:gd name="T0" fmla="*/ 144 w 182"/>
                  <a:gd name="T1" fmla="*/ 97 h 169"/>
                  <a:gd name="T2" fmla="*/ 134 w 182"/>
                  <a:gd name="T3" fmla="*/ 97 h 169"/>
                  <a:gd name="T4" fmla="*/ 130 w 182"/>
                  <a:gd name="T5" fmla="*/ 99 h 169"/>
                  <a:gd name="T6" fmla="*/ 130 w 182"/>
                  <a:gd name="T7" fmla="*/ 111 h 169"/>
                  <a:gd name="T8" fmla="*/ 130 w 182"/>
                  <a:gd name="T9" fmla="*/ 123 h 169"/>
                  <a:gd name="T10" fmla="*/ 120 w 182"/>
                  <a:gd name="T11" fmla="*/ 131 h 169"/>
                  <a:gd name="T12" fmla="*/ 102 w 182"/>
                  <a:gd name="T13" fmla="*/ 131 h 169"/>
                  <a:gd name="T14" fmla="*/ 96 w 182"/>
                  <a:gd name="T15" fmla="*/ 135 h 169"/>
                  <a:gd name="T16" fmla="*/ 90 w 182"/>
                  <a:gd name="T17" fmla="*/ 131 h 169"/>
                  <a:gd name="T18" fmla="*/ 84 w 182"/>
                  <a:gd name="T19" fmla="*/ 139 h 169"/>
                  <a:gd name="T20" fmla="*/ 80 w 182"/>
                  <a:gd name="T21" fmla="*/ 161 h 169"/>
                  <a:gd name="T22" fmla="*/ 72 w 182"/>
                  <a:gd name="T23" fmla="*/ 169 h 169"/>
                  <a:gd name="T24" fmla="*/ 68 w 182"/>
                  <a:gd name="T25" fmla="*/ 165 h 169"/>
                  <a:gd name="T26" fmla="*/ 62 w 182"/>
                  <a:gd name="T27" fmla="*/ 163 h 169"/>
                  <a:gd name="T28" fmla="*/ 42 w 182"/>
                  <a:gd name="T29" fmla="*/ 163 h 169"/>
                  <a:gd name="T30" fmla="*/ 40 w 182"/>
                  <a:gd name="T31" fmla="*/ 147 h 169"/>
                  <a:gd name="T32" fmla="*/ 40 w 182"/>
                  <a:gd name="T33" fmla="*/ 129 h 169"/>
                  <a:gd name="T34" fmla="*/ 40 w 182"/>
                  <a:gd name="T35" fmla="*/ 113 h 169"/>
                  <a:gd name="T36" fmla="*/ 40 w 182"/>
                  <a:gd name="T37" fmla="*/ 103 h 169"/>
                  <a:gd name="T38" fmla="*/ 24 w 182"/>
                  <a:gd name="T39" fmla="*/ 105 h 169"/>
                  <a:gd name="T40" fmla="*/ 10 w 182"/>
                  <a:gd name="T41" fmla="*/ 105 h 169"/>
                  <a:gd name="T42" fmla="*/ 0 w 182"/>
                  <a:gd name="T43" fmla="*/ 105 h 169"/>
                  <a:gd name="T44" fmla="*/ 0 w 182"/>
                  <a:gd name="T45" fmla="*/ 91 h 169"/>
                  <a:gd name="T46" fmla="*/ 2 w 182"/>
                  <a:gd name="T47" fmla="*/ 79 h 169"/>
                  <a:gd name="T48" fmla="*/ 0 w 182"/>
                  <a:gd name="T49" fmla="*/ 71 h 169"/>
                  <a:gd name="T50" fmla="*/ 0 w 182"/>
                  <a:gd name="T51" fmla="*/ 55 h 169"/>
                  <a:gd name="T52" fmla="*/ 0 w 182"/>
                  <a:gd name="T53" fmla="*/ 43 h 169"/>
                  <a:gd name="T54" fmla="*/ 0 w 182"/>
                  <a:gd name="T55" fmla="*/ 35 h 169"/>
                  <a:gd name="T56" fmla="*/ 0 w 182"/>
                  <a:gd name="T57" fmla="*/ 29 h 169"/>
                  <a:gd name="T58" fmla="*/ 0 w 182"/>
                  <a:gd name="T59" fmla="*/ 23 h 169"/>
                  <a:gd name="T60" fmla="*/ 0 w 182"/>
                  <a:gd name="T61" fmla="*/ 17 h 169"/>
                  <a:gd name="T62" fmla="*/ 0 w 182"/>
                  <a:gd name="T63" fmla="*/ 11 h 169"/>
                  <a:gd name="T64" fmla="*/ 0 w 182"/>
                  <a:gd name="T65" fmla="*/ 3 h 169"/>
                  <a:gd name="T66" fmla="*/ 12 w 182"/>
                  <a:gd name="T67" fmla="*/ 3 h 169"/>
                  <a:gd name="T68" fmla="*/ 40 w 182"/>
                  <a:gd name="T69" fmla="*/ 3 h 169"/>
                  <a:gd name="T70" fmla="*/ 58 w 182"/>
                  <a:gd name="T71" fmla="*/ 3 h 169"/>
                  <a:gd name="T72" fmla="*/ 90 w 182"/>
                  <a:gd name="T73" fmla="*/ 3 h 169"/>
                  <a:gd name="T74" fmla="*/ 108 w 182"/>
                  <a:gd name="T75" fmla="*/ 0 h 169"/>
                  <a:gd name="T76" fmla="*/ 182 w 182"/>
                  <a:gd name="T77" fmla="*/ 5 h 169"/>
                  <a:gd name="T78" fmla="*/ 178 w 182"/>
                  <a:gd name="T79" fmla="*/ 13 h 169"/>
                  <a:gd name="T80" fmla="*/ 170 w 182"/>
                  <a:gd name="T81" fmla="*/ 17 h 169"/>
                  <a:gd name="T82" fmla="*/ 170 w 182"/>
                  <a:gd name="T83" fmla="*/ 33 h 169"/>
                  <a:gd name="T84" fmla="*/ 168 w 182"/>
                  <a:gd name="T85" fmla="*/ 39 h 169"/>
                  <a:gd name="T86" fmla="*/ 166 w 182"/>
                  <a:gd name="T87" fmla="*/ 47 h 169"/>
                  <a:gd name="T88" fmla="*/ 162 w 182"/>
                  <a:gd name="T89" fmla="*/ 55 h 169"/>
                  <a:gd name="T90" fmla="*/ 160 w 182"/>
                  <a:gd name="T91" fmla="*/ 61 h 169"/>
                  <a:gd name="T92" fmla="*/ 160 w 182"/>
                  <a:gd name="T93" fmla="*/ 67 h 169"/>
                  <a:gd name="T94" fmla="*/ 154 w 182"/>
                  <a:gd name="T95" fmla="*/ 67 h 169"/>
                  <a:gd name="T96" fmla="*/ 154 w 182"/>
                  <a:gd name="T97" fmla="*/ 83 h 169"/>
                  <a:gd name="T98" fmla="*/ 154 w 182"/>
                  <a:gd name="T99" fmla="*/ 89 h 169"/>
                  <a:gd name="T100" fmla="*/ 148 w 182"/>
                  <a:gd name="T101" fmla="*/ 91 h 169"/>
                  <a:gd name="T102" fmla="*/ 148 w 182"/>
                  <a:gd name="T103" fmla="*/ 9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2" h="169">
                    <a:moveTo>
                      <a:pt x="148" y="95"/>
                    </a:moveTo>
                    <a:lnTo>
                      <a:pt x="148" y="97"/>
                    </a:lnTo>
                    <a:lnTo>
                      <a:pt x="144" y="97"/>
                    </a:lnTo>
                    <a:lnTo>
                      <a:pt x="142" y="97"/>
                    </a:lnTo>
                    <a:lnTo>
                      <a:pt x="136" y="97"/>
                    </a:lnTo>
                    <a:lnTo>
                      <a:pt x="134" y="97"/>
                    </a:lnTo>
                    <a:lnTo>
                      <a:pt x="132" y="97"/>
                    </a:lnTo>
                    <a:lnTo>
                      <a:pt x="130" y="97"/>
                    </a:lnTo>
                    <a:lnTo>
                      <a:pt x="130" y="99"/>
                    </a:lnTo>
                    <a:lnTo>
                      <a:pt x="130" y="103"/>
                    </a:lnTo>
                    <a:lnTo>
                      <a:pt x="130" y="109"/>
                    </a:lnTo>
                    <a:lnTo>
                      <a:pt x="130" y="111"/>
                    </a:lnTo>
                    <a:lnTo>
                      <a:pt x="130" y="117"/>
                    </a:lnTo>
                    <a:lnTo>
                      <a:pt x="130" y="119"/>
                    </a:lnTo>
                    <a:lnTo>
                      <a:pt x="130" y="123"/>
                    </a:lnTo>
                    <a:lnTo>
                      <a:pt x="130" y="129"/>
                    </a:lnTo>
                    <a:lnTo>
                      <a:pt x="128" y="129"/>
                    </a:lnTo>
                    <a:lnTo>
                      <a:pt x="120" y="131"/>
                    </a:lnTo>
                    <a:lnTo>
                      <a:pt x="110" y="131"/>
                    </a:lnTo>
                    <a:lnTo>
                      <a:pt x="108" y="131"/>
                    </a:lnTo>
                    <a:lnTo>
                      <a:pt x="102" y="131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6" y="135"/>
                    </a:lnTo>
                    <a:lnTo>
                      <a:pt x="90" y="135"/>
                    </a:lnTo>
                    <a:lnTo>
                      <a:pt x="90" y="133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6" y="129"/>
                    </a:lnTo>
                    <a:lnTo>
                      <a:pt x="84" y="139"/>
                    </a:lnTo>
                    <a:lnTo>
                      <a:pt x="80" y="157"/>
                    </a:lnTo>
                    <a:lnTo>
                      <a:pt x="80" y="159"/>
                    </a:lnTo>
                    <a:lnTo>
                      <a:pt x="80" y="161"/>
                    </a:lnTo>
                    <a:lnTo>
                      <a:pt x="78" y="167"/>
                    </a:lnTo>
                    <a:lnTo>
                      <a:pt x="78" y="169"/>
                    </a:lnTo>
                    <a:lnTo>
                      <a:pt x="72" y="169"/>
                    </a:lnTo>
                    <a:lnTo>
                      <a:pt x="70" y="169"/>
                    </a:lnTo>
                    <a:lnTo>
                      <a:pt x="68" y="169"/>
                    </a:lnTo>
                    <a:lnTo>
                      <a:pt x="68" y="165"/>
                    </a:lnTo>
                    <a:lnTo>
                      <a:pt x="68" y="163"/>
                    </a:lnTo>
                    <a:lnTo>
                      <a:pt x="66" y="163"/>
                    </a:lnTo>
                    <a:lnTo>
                      <a:pt x="62" y="163"/>
                    </a:lnTo>
                    <a:lnTo>
                      <a:pt x="58" y="163"/>
                    </a:lnTo>
                    <a:lnTo>
                      <a:pt x="5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40" y="151"/>
                    </a:lnTo>
                    <a:lnTo>
                      <a:pt x="40" y="147"/>
                    </a:lnTo>
                    <a:lnTo>
                      <a:pt x="40" y="139"/>
                    </a:lnTo>
                    <a:lnTo>
                      <a:pt x="40" y="131"/>
                    </a:lnTo>
                    <a:lnTo>
                      <a:pt x="40" y="129"/>
                    </a:lnTo>
                    <a:lnTo>
                      <a:pt x="40" y="119"/>
                    </a:lnTo>
                    <a:lnTo>
                      <a:pt x="40" y="117"/>
                    </a:lnTo>
                    <a:lnTo>
                      <a:pt x="40" y="113"/>
                    </a:lnTo>
                    <a:lnTo>
                      <a:pt x="40" y="113"/>
                    </a:lnTo>
                    <a:lnTo>
                      <a:pt x="40" y="111"/>
                    </a:lnTo>
                    <a:lnTo>
                      <a:pt x="40" y="103"/>
                    </a:lnTo>
                    <a:lnTo>
                      <a:pt x="36" y="105"/>
                    </a:lnTo>
                    <a:lnTo>
                      <a:pt x="32" y="105"/>
                    </a:lnTo>
                    <a:lnTo>
                      <a:pt x="24" y="105"/>
                    </a:lnTo>
                    <a:lnTo>
                      <a:pt x="22" y="105"/>
                    </a:lnTo>
                    <a:lnTo>
                      <a:pt x="18" y="105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6" y="105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1"/>
                    </a:lnTo>
                    <a:lnTo>
                      <a:pt x="2" y="87"/>
                    </a:lnTo>
                    <a:lnTo>
                      <a:pt x="2" y="83"/>
                    </a:lnTo>
                    <a:lnTo>
                      <a:pt x="2" y="79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1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40" y="3"/>
                    </a:lnTo>
                    <a:lnTo>
                      <a:pt x="44" y="3"/>
                    </a:lnTo>
                    <a:lnTo>
                      <a:pt x="50" y="3"/>
                    </a:lnTo>
                    <a:lnTo>
                      <a:pt x="58" y="3"/>
                    </a:lnTo>
                    <a:lnTo>
                      <a:pt x="72" y="3"/>
                    </a:lnTo>
                    <a:lnTo>
                      <a:pt x="88" y="3"/>
                    </a:lnTo>
                    <a:lnTo>
                      <a:pt x="90" y="3"/>
                    </a:lnTo>
                    <a:lnTo>
                      <a:pt x="102" y="3"/>
                    </a:lnTo>
                    <a:lnTo>
                      <a:pt x="104" y="0"/>
                    </a:lnTo>
                    <a:lnTo>
                      <a:pt x="108" y="0"/>
                    </a:lnTo>
                    <a:lnTo>
                      <a:pt x="166" y="0"/>
                    </a:lnTo>
                    <a:lnTo>
                      <a:pt x="182" y="0"/>
                    </a:lnTo>
                    <a:lnTo>
                      <a:pt x="182" y="5"/>
                    </a:lnTo>
                    <a:lnTo>
                      <a:pt x="182" y="11"/>
                    </a:lnTo>
                    <a:lnTo>
                      <a:pt x="182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0" y="13"/>
                    </a:lnTo>
                    <a:lnTo>
                      <a:pt x="170" y="17"/>
                    </a:lnTo>
                    <a:lnTo>
                      <a:pt x="170" y="27"/>
                    </a:lnTo>
                    <a:lnTo>
                      <a:pt x="170" y="29"/>
                    </a:lnTo>
                    <a:lnTo>
                      <a:pt x="170" y="33"/>
                    </a:lnTo>
                    <a:lnTo>
                      <a:pt x="170" y="35"/>
                    </a:lnTo>
                    <a:lnTo>
                      <a:pt x="170" y="39"/>
                    </a:lnTo>
                    <a:lnTo>
                      <a:pt x="168" y="39"/>
                    </a:lnTo>
                    <a:lnTo>
                      <a:pt x="168" y="43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4" y="49"/>
                    </a:lnTo>
                    <a:lnTo>
                      <a:pt x="164" y="53"/>
                    </a:lnTo>
                    <a:lnTo>
                      <a:pt x="162" y="55"/>
                    </a:lnTo>
                    <a:lnTo>
                      <a:pt x="162" y="57"/>
                    </a:lnTo>
                    <a:lnTo>
                      <a:pt x="162" y="61"/>
                    </a:lnTo>
                    <a:lnTo>
                      <a:pt x="160" y="61"/>
                    </a:lnTo>
                    <a:lnTo>
                      <a:pt x="160" y="65"/>
                    </a:lnTo>
                    <a:lnTo>
                      <a:pt x="160" y="65"/>
                    </a:lnTo>
                    <a:lnTo>
                      <a:pt x="160" y="67"/>
                    </a:lnTo>
                    <a:lnTo>
                      <a:pt x="158" y="67"/>
                    </a:lnTo>
                    <a:lnTo>
                      <a:pt x="156" y="67"/>
                    </a:lnTo>
                    <a:lnTo>
                      <a:pt x="154" y="67"/>
                    </a:lnTo>
                    <a:lnTo>
                      <a:pt x="154" y="73"/>
                    </a:lnTo>
                    <a:lnTo>
                      <a:pt x="154" y="75"/>
                    </a:lnTo>
                    <a:lnTo>
                      <a:pt x="154" y="83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4" y="89"/>
                    </a:lnTo>
                    <a:lnTo>
                      <a:pt x="154" y="91"/>
                    </a:lnTo>
                    <a:lnTo>
                      <a:pt x="150" y="91"/>
                    </a:lnTo>
                    <a:lnTo>
                      <a:pt x="148" y="91"/>
                    </a:lnTo>
                    <a:lnTo>
                      <a:pt x="148" y="93"/>
                    </a:lnTo>
                    <a:lnTo>
                      <a:pt x="148" y="95"/>
                    </a:lnTo>
                    <a:lnTo>
                      <a:pt x="148" y="9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5" name="Freeform 31">
                <a:extLst>
                  <a:ext uri="{FF2B5EF4-FFF2-40B4-BE49-F238E27FC236}">
                    <a16:creationId xmlns:a16="http://schemas.microsoft.com/office/drawing/2014/main" id="{56E37B67-8DB9-B8BB-6F03-3B20EC611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788" y="1339850"/>
                <a:ext cx="300038" cy="233363"/>
              </a:xfrm>
              <a:custGeom>
                <a:avLst/>
                <a:gdLst>
                  <a:gd name="T0" fmla="*/ 132 w 189"/>
                  <a:gd name="T1" fmla="*/ 8 h 147"/>
                  <a:gd name="T2" fmla="*/ 141 w 189"/>
                  <a:gd name="T3" fmla="*/ 12 h 147"/>
                  <a:gd name="T4" fmla="*/ 147 w 189"/>
                  <a:gd name="T5" fmla="*/ 16 h 147"/>
                  <a:gd name="T6" fmla="*/ 153 w 189"/>
                  <a:gd name="T7" fmla="*/ 22 h 147"/>
                  <a:gd name="T8" fmla="*/ 159 w 189"/>
                  <a:gd name="T9" fmla="*/ 26 h 147"/>
                  <a:gd name="T10" fmla="*/ 169 w 189"/>
                  <a:gd name="T11" fmla="*/ 26 h 147"/>
                  <a:gd name="T12" fmla="*/ 177 w 189"/>
                  <a:gd name="T13" fmla="*/ 30 h 147"/>
                  <a:gd name="T14" fmla="*/ 169 w 189"/>
                  <a:gd name="T15" fmla="*/ 36 h 147"/>
                  <a:gd name="T16" fmla="*/ 167 w 189"/>
                  <a:gd name="T17" fmla="*/ 46 h 147"/>
                  <a:gd name="T18" fmla="*/ 171 w 189"/>
                  <a:gd name="T19" fmla="*/ 54 h 147"/>
                  <a:gd name="T20" fmla="*/ 169 w 189"/>
                  <a:gd name="T21" fmla="*/ 60 h 147"/>
                  <a:gd name="T22" fmla="*/ 163 w 189"/>
                  <a:gd name="T23" fmla="*/ 64 h 147"/>
                  <a:gd name="T24" fmla="*/ 165 w 189"/>
                  <a:gd name="T25" fmla="*/ 74 h 147"/>
                  <a:gd name="T26" fmla="*/ 171 w 189"/>
                  <a:gd name="T27" fmla="*/ 82 h 147"/>
                  <a:gd name="T28" fmla="*/ 177 w 189"/>
                  <a:gd name="T29" fmla="*/ 90 h 147"/>
                  <a:gd name="T30" fmla="*/ 183 w 189"/>
                  <a:gd name="T31" fmla="*/ 96 h 147"/>
                  <a:gd name="T32" fmla="*/ 187 w 189"/>
                  <a:gd name="T33" fmla="*/ 104 h 147"/>
                  <a:gd name="T34" fmla="*/ 185 w 189"/>
                  <a:gd name="T35" fmla="*/ 110 h 147"/>
                  <a:gd name="T36" fmla="*/ 179 w 189"/>
                  <a:gd name="T37" fmla="*/ 120 h 147"/>
                  <a:gd name="T38" fmla="*/ 175 w 189"/>
                  <a:gd name="T39" fmla="*/ 129 h 147"/>
                  <a:gd name="T40" fmla="*/ 165 w 189"/>
                  <a:gd name="T41" fmla="*/ 147 h 147"/>
                  <a:gd name="T42" fmla="*/ 155 w 189"/>
                  <a:gd name="T43" fmla="*/ 145 h 147"/>
                  <a:gd name="T44" fmla="*/ 147 w 189"/>
                  <a:gd name="T45" fmla="*/ 145 h 147"/>
                  <a:gd name="T46" fmla="*/ 141 w 189"/>
                  <a:gd name="T47" fmla="*/ 141 h 147"/>
                  <a:gd name="T48" fmla="*/ 134 w 189"/>
                  <a:gd name="T49" fmla="*/ 141 h 147"/>
                  <a:gd name="T50" fmla="*/ 134 w 189"/>
                  <a:gd name="T51" fmla="*/ 135 h 147"/>
                  <a:gd name="T52" fmla="*/ 128 w 189"/>
                  <a:gd name="T53" fmla="*/ 129 h 147"/>
                  <a:gd name="T54" fmla="*/ 120 w 189"/>
                  <a:gd name="T55" fmla="*/ 125 h 147"/>
                  <a:gd name="T56" fmla="*/ 116 w 189"/>
                  <a:gd name="T57" fmla="*/ 127 h 147"/>
                  <a:gd name="T58" fmla="*/ 110 w 189"/>
                  <a:gd name="T59" fmla="*/ 123 h 147"/>
                  <a:gd name="T60" fmla="*/ 106 w 189"/>
                  <a:gd name="T61" fmla="*/ 114 h 147"/>
                  <a:gd name="T62" fmla="*/ 102 w 189"/>
                  <a:gd name="T63" fmla="*/ 114 h 147"/>
                  <a:gd name="T64" fmla="*/ 96 w 189"/>
                  <a:gd name="T65" fmla="*/ 108 h 147"/>
                  <a:gd name="T66" fmla="*/ 92 w 189"/>
                  <a:gd name="T67" fmla="*/ 106 h 147"/>
                  <a:gd name="T68" fmla="*/ 88 w 189"/>
                  <a:gd name="T69" fmla="*/ 100 h 147"/>
                  <a:gd name="T70" fmla="*/ 82 w 189"/>
                  <a:gd name="T71" fmla="*/ 94 h 147"/>
                  <a:gd name="T72" fmla="*/ 78 w 189"/>
                  <a:gd name="T73" fmla="*/ 94 h 147"/>
                  <a:gd name="T74" fmla="*/ 74 w 189"/>
                  <a:gd name="T75" fmla="*/ 88 h 147"/>
                  <a:gd name="T76" fmla="*/ 66 w 189"/>
                  <a:gd name="T77" fmla="*/ 86 h 147"/>
                  <a:gd name="T78" fmla="*/ 60 w 189"/>
                  <a:gd name="T79" fmla="*/ 88 h 147"/>
                  <a:gd name="T80" fmla="*/ 56 w 189"/>
                  <a:gd name="T81" fmla="*/ 88 h 147"/>
                  <a:gd name="T82" fmla="*/ 46 w 189"/>
                  <a:gd name="T83" fmla="*/ 86 h 147"/>
                  <a:gd name="T84" fmla="*/ 42 w 189"/>
                  <a:gd name="T85" fmla="*/ 84 h 147"/>
                  <a:gd name="T86" fmla="*/ 32 w 189"/>
                  <a:gd name="T87" fmla="*/ 82 h 147"/>
                  <a:gd name="T88" fmla="*/ 24 w 189"/>
                  <a:gd name="T89" fmla="*/ 82 h 147"/>
                  <a:gd name="T90" fmla="*/ 14 w 189"/>
                  <a:gd name="T91" fmla="*/ 78 h 147"/>
                  <a:gd name="T92" fmla="*/ 8 w 189"/>
                  <a:gd name="T93" fmla="*/ 70 h 147"/>
                  <a:gd name="T94" fmla="*/ 4 w 189"/>
                  <a:gd name="T95" fmla="*/ 62 h 147"/>
                  <a:gd name="T96" fmla="*/ 8 w 189"/>
                  <a:gd name="T97" fmla="*/ 52 h 147"/>
                  <a:gd name="T98" fmla="*/ 18 w 189"/>
                  <a:gd name="T99" fmla="*/ 44 h 147"/>
                  <a:gd name="T100" fmla="*/ 22 w 189"/>
                  <a:gd name="T101" fmla="*/ 36 h 147"/>
                  <a:gd name="T102" fmla="*/ 24 w 189"/>
                  <a:gd name="T103" fmla="*/ 32 h 147"/>
                  <a:gd name="T104" fmla="*/ 32 w 189"/>
                  <a:gd name="T105" fmla="*/ 36 h 147"/>
                  <a:gd name="T106" fmla="*/ 46 w 189"/>
                  <a:gd name="T107" fmla="*/ 30 h 147"/>
                  <a:gd name="T108" fmla="*/ 54 w 189"/>
                  <a:gd name="T109" fmla="*/ 26 h 147"/>
                  <a:gd name="T110" fmla="*/ 70 w 189"/>
                  <a:gd name="T111" fmla="*/ 18 h 147"/>
                  <a:gd name="T112" fmla="*/ 88 w 189"/>
                  <a:gd name="T113" fmla="*/ 10 h 147"/>
                  <a:gd name="T114" fmla="*/ 92 w 189"/>
                  <a:gd name="T115" fmla="*/ 4 h 147"/>
                  <a:gd name="T116" fmla="*/ 100 w 189"/>
                  <a:gd name="T117" fmla="*/ 6 h 147"/>
                  <a:gd name="T118" fmla="*/ 112 w 189"/>
                  <a:gd name="T119" fmla="*/ 0 h 147"/>
                  <a:gd name="T120" fmla="*/ 120 w 189"/>
                  <a:gd name="T121" fmla="*/ 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9" h="147">
                    <a:moveTo>
                      <a:pt x="124" y="6"/>
                    </a:moveTo>
                    <a:lnTo>
                      <a:pt x="126" y="6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41" y="12"/>
                    </a:lnTo>
                    <a:lnTo>
                      <a:pt x="143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5" y="16"/>
                    </a:lnTo>
                    <a:lnTo>
                      <a:pt x="147" y="16"/>
                    </a:lnTo>
                    <a:lnTo>
                      <a:pt x="149" y="18"/>
                    </a:lnTo>
                    <a:lnTo>
                      <a:pt x="151" y="20"/>
                    </a:lnTo>
                    <a:lnTo>
                      <a:pt x="153" y="20"/>
                    </a:lnTo>
                    <a:lnTo>
                      <a:pt x="153" y="22"/>
                    </a:lnTo>
                    <a:lnTo>
                      <a:pt x="153" y="22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7" y="24"/>
                    </a:lnTo>
                    <a:lnTo>
                      <a:pt x="159" y="24"/>
                    </a:lnTo>
                    <a:lnTo>
                      <a:pt x="159" y="26"/>
                    </a:lnTo>
                    <a:lnTo>
                      <a:pt x="161" y="26"/>
                    </a:lnTo>
                    <a:lnTo>
                      <a:pt x="163" y="28"/>
                    </a:lnTo>
                    <a:lnTo>
                      <a:pt x="163" y="26"/>
                    </a:lnTo>
                    <a:lnTo>
                      <a:pt x="167" y="26"/>
                    </a:lnTo>
                    <a:lnTo>
                      <a:pt x="169" y="26"/>
                    </a:lnTo>
                    <a:lnTo>
                      <a:pt x="171" y="24"/>
                    </a:lnTo>
                    <a:lnTo>
                      <a:pt x="173" y="24"/>
                    </a:lnTo>
                    <a:lnTo>
                      <a:pt x="173" y="26"/>
                    </a:lnTo>
                    <a:lnTo>
                      <a:pt x="175" y="28"/>
                    </a:lnTo>
                    <a:lnTo>
                      <a:pt x="177" y="30"/>
                    </a:lnTo>
                    <a:lnTo>
                      <a:pt x="175" y="32"/>
                    </a:lnTo>
                    <a:lnTo>
                      <a:pt x="173" y="30"/>
                    </a:lnTo>
                    <a:lnTo>
                      <a:pt x="171" y="30"/>
                    </a:lnTo>
                    <a:lnTo>
                      <a:pt x="169" y="30"/>
                    </a:lnTo>
                    <a:lnTo>
                      <a:pt x="169" y="36"/>
                    </a:lnTo>
                    <a:lnTo>
                      <a:pt x="169" y="38"/>
                    </a:lnTo>
                    <a:lnTo>
                      <a:pt x="169" y="42"/>
                    </a:lnTo>
                    <a:lnTo>
                      <a:pt x="169" y="44"/>
                    </a:lnTo>
                    <a:lnTo>
                      <a:pt x="169" y="46"/>
                    </a:lnTo>
                    <a:lnTo>
                      <a:pt x="167" y="46"/>
                    </a:lnTo>
                    <a:lnTo>
                      <a:pt x="165" y="48"/>
                    </a:lnTo>
                    <a:lnTo>
                      <a:pt x="167" y="48"/>
                    </a:lnTo>
                    <a:lnTo>
                      <a:pt x="169" y="50"/>
                    </a:lnTo>
                    <a:lnTo>
                      <a:pt x="171" y="52"/>
                    </a:lnTo>
                    <a:lnTo>
                      <a:pt x="171" y="54"/>
                    </a:lnTo>
                    <a:lnTo>
                      <a:pt x="173" y="56"/>
                    </a:lnTo>
                    <a:lnTo>
                      <a:pt x="173" y="56"/>
                    </a:lnTo>
                    <a:lnTo>
                      <a:pt x="171" y="58"/>
                    </a:lnTo>
                    <a:lnTo>
                      <a:pt x="171" y="60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67" y="62"/>
                    </a:lnTo>
                    <a:lnTo>
                      <a:pt x="167" y="64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3" y="66"/>
                    </a:lnTo>
                    <a:lnTo>
                      <a:pt x="163" y="68"/>
                    </a:lnTo>
                    <a:lnTo>
                      <a:pt x="165" y="70"/>
                    </a:lnTo>
                    <a:lnTo>
                      <a:pt x="165" y="72"/>
                    </a:lnTo>
                    <a:lnTo>
                      <a:pt x="165" y="74"/>
                    </a:lnTo>
                    <a:lnTo>
                      <a:pt x="167" y="74"/>
                    </a:lnTo>
                    <a:lnTo>
                      <a:pt x="167" y="76"/>
                    </a:lnTo>
                    <a:lnTo>
                      <a:pt x="169" y="78"/>
                    </a:lnTo>
                    <a:lnTo>
                      <a:pt x="171" y="80"/>
                    </a:lnTo>
                    <a:lnTo>
                      <a:pt x="171" y="82"/>
                    </a:lnTo>
                    <a:lnTo>
                      <a:pt x="173" y="84"/>
                    </a:lnTo>
                    <a:lnTo>
                      <a:pt x="175" y="86"/>
                    </a:lnTo>
                    <a:lnTo>
                      <a:pt x="175" y="88"/>
                    </a:lnTo>
                    <a:lnTo>
                      <a:pt x="177" y="88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9" y="92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3" y="96"/>
                    </a:lnTo>
                    <a:lnTo>
                      <a:pt x="183" y="98"/>
                    </a:lnTo>
                    <a:lnTo>
                      <a:pt x="185" y="98"/>
                    </a:lnTo>
                    <a:lnTo>
                      <a:pt x="185" y="100"/>
                    </a:lnTo>
                    <a:lnTo>
                      <a:pt x="187" y="102"/>
                    </a:lnTo>
                    <a:lnTo>
                      <a:pt x="187" y="104"/>
                    </a:lnTo>
                    <a:lnTo>
                      <a:pt x="189" y="104"/>
                    </a:lnTo>
                    <a:lnTo>
                      <a:pt x="187" y="104"/>
                    </a:lnTo>
                    <a:lnTo>
                      <a:pt x="187" y="104"/>
                    </a:lnTo>
                    <a:lnTo>
                      <a:pt x="187" y="106"/>
                    </a:lnTo>
                    <a:lnTo>
                      <a:pt x="185" y="110"/>
                    </a:lnTo>
                    <a:lnTo>
                      <a:pt x="183" y="112"/>
                    </a:lnTo>
                    <a:lnTo>
                      <a:pt x="183" y="114"/>
                    </a:lnTo>
                    <a:lnTo>
                      <a:pt x="181" y="116"/>
                    </a:lnTo>
                    <a:lnTo>
                      <a:pt x="179" y="118"/>
                    </a:lnTo>
                    <a:lnTo>
                      <a:pt x="179" y="120"/>
                    </a:lnTo>
                    <a:lnTo>
                      <a:pt x="179" y="123"/>
                    </a:lnTo>
                    <a:lnTo>
                      <a:pt x="177" y="123"/>
                    </a:lnTo>
                    <a:lnTo>
                      <a:pt x="177" y="125"/>
                    </a:lnTo>
                    <a:lnTo>
                      <a:pt x="177" y="127"/>
                    </a:lnTo>
                    <a:lnTo>
                      <a:pt x="175" y="129"/>
                    </a:lnTo>
                    <a:lnTo>
                      <a:pt x="173" y="133"/>
                    </a:lnTo>
                    <a:lnTo>
                      <a:pt x="171" y="137"/>
                    </a:lnTo>
                    <a:lnTo>
                      <a:pt x="169" y="139"/>
                    </a:lnTo>
                    <a:lnTo>
                      <a:pt x="167" y="145"/>
                    </a:lnTo>
                    <a:lnTo>
                      <a:pt x="165" y="147"/>
                    </a:lnTo>
                    <a:lnTo>
                      <a:pt x="163" y="147"/>
                    </a:lnTo>
                    <a:lnTo>
                      <a:pt x="161" y="147"/>
                    </a:lnTo>
                    <a:lnTo>
                      <a:pt x="159" y="145"/>
                    </a:lnTo>
                    <a:lnTo>
                      <a:pt x="157" y="145"/>
                    </a:lnTo>
                    <a:lnTo>
                      <a:pt x="155" y="145"/>
                    </a:lnTo>
                    <a:lnTo>
                      <a:pt x="153" y="145"/>
                    </a:lnTo>
                    <a:lnTo>
                      <a:pt x="153" y="145"/>
                    </a:lnTo>
                    <a:lnTo>
                      <a:pt x="151" y="145"/>
                    </a:lnTo>
                    <a:lnTo>
                      <a:pt x="149" y="145"/>
                    </a:lnTo>
                    <a:lnTo>
                      <a:pt x="147" y="145"/>
                    </a:lnTo>
                    <a:lnTo>
                      <a:pt x="147" y="143"/>
                    </a:lnTo>
                    <a:lnTo>
                      <a:pt x="145" y="143"/>
                    </a:lnTo>
                    <a:lnTo>
                      <a:pt x="145" y="141"/>
                    </a:lnTo>
                    <a:lnTo>
                      <a:pt x="143" y="141"/>
                    </a:lnTo>
                    <a:lnTo>
                      <a:pt x="141" y="141"/>
                    </a:lnTo>
                    <a:lnTo>
                      <a:pt x="139" y="141"/>
                    </a:lnTo>
                    <a:lnTo>
                      <a:pt x="139" y="143"/>
                    </a:lnTo>
                    <a:lnTo>
                      <a:pt x="137" y="143"/>
                    </a:lnTo>
                    <a:lnTo>
                      <a:pt x="134" y="143"/>
                    </a:lnTo>
                    <a:lnTo>
                      <a:pt x="134" y="141"/>
                    </a:lnTo>
                    <a:lnTo>
                      <a:pt x="134" y="139"/>
                    </a:lnTo>
                    <a:lnTo>
                      <a:pt x="132" y="139"/>
                    </a:lnTo>
                    <a:lnTo>
                      <a:pt x="132" y="137"/>
                    </a:lnTo>
                    <a:lnTo>
                      <a:pt x="134" y="137"/>
                    </a:lnTo>
                    <a:lnTo>
                      <a:pt x="134" y="135"/>
                    </a:lnTo>
                    <a:lnTo>
                      <a:pt x="134" y="133"/>
                    </a:lnTo>
                    <a:lnTo>
                      <a:pt x="132" y="131"/>
                    </a:lnTo>
                    <a:lnTo>
                      <a:pt x="132" y="129"/>
                    </a:lnTo>
                    <a:lnTo>
                      <a:pt x="130" y="129"/>
                    </a:lnTo>
                    <a:lnTo>
                      <a:pt x="128" y="129"/>
                    </a:lnTo>
                    <a:lnTo>
                      <a:pt x="126" y="127"/>
                    </a:lnTo>
                    <a:lnTo>
                      <a:pt x="124" y="127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0" y="125"/>
                    </a:lnTo>
                    <a:lnTo>
                      <a:pt x="120" y="123"/>
                    </a:lnTo>
                    <a:lnTo>
                      <a:pt x="118" y="123"/>
                    </a:lnTo>
                    <a:lnTo>
                      <a:pt x="118" y="125"/>
                    </a:lnTo>
                    <a:lnTo>
                      <a:pt x="116" y="125"/>
                    </a:lnTo>
                    <a:lnTo>
                      <a:pt x="116" y="127"/>
                    </a:lnTo>
                    <a:lnTo>
                      <a:pt x="114" y="127"/>
                    </a:lnTo>
                    <a:lnTo>
                      <a:pt x="112" y="127"/>
                    </a:lnTo>
                    <a:lnTo>
                      <a:pt x="112" y="125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0" y="120"/>
                    </a:lnTo>
                    <a:lnTo>
                      <a:pt x="108" y="120"/>
                    </a:lnTo>
                    <a:lnTo>
                      <a:pt x="108" y="118"/>
                    </a:lnTo>
                    <a:lnTo>
                      <a:pt x="108" y="116"/>
                    </a:lnTo>
                    <a:lnTo>
                      <a:pt x="106" y="114"/>
                    </a:lnTo>
                    <a:lnTo>
                      <a:pt x="106" y="116"/>
                    </a:lnTo>
                    <a:lnTo>
                      <a:pt x="104" y="116"/>
                    </a:lnTo>
                    <a:lnTo>
                      <a:pt x="104" y="116"/>
                    </a:lnTo>
                    <a:lnTo>
                      <a:pt x="104" y="114"/>
                    </a:lnTo>
                    <a:lnTo>
                      <a:pt x="102" y="114"/>
                    </a:lnTo>
                    <a:lnTo>
                      <a:pt x="102" y="112"/>
                    </a:lnTo>
                    <a:lnTo>
                      <a:pt x="100" y="112"/>
                    </a:lnTo>
                    <a:lnTo>
                      <a:pt x="100" y="110"/>
                    </a:lnTo>
                    <a:lnTo>
                      <a:pt x="98" y="110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06"/>
                    </a:lnTo>
                    <a:lnTo>
                      <a:pt x="96" y="106"/>
                    </a:lnTo>
                    <a:lnTo>
                      <a:pt x="94" y="106"/>
                    </a:lnTo>
                    <a:lnTo>
                      <a:pt x="92" y="106"/>
                    </a:lnTo>
                    <a:lnTo>
                      <a:pt x="92" y="104"/>
                    </a:lnTo>
                    <a:lnTo>
                      <a:pt x="90" y="104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6" y="98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2" y="96"/>
                    </a:lnTo>
                    <a:lnTo>
                      <a:pt x="82" y="94"/>
                    </a:lnTo>
                    <a:lnTo>
                      <a:pt x="82" y="96"/>
                    </a:lnTo>
                    <a:lnTo>
                      <a:pt x="82" y="94"/>
                    </a:lnTo>
                    <a:lnTo>
                      <a:pt x="80" y="94"/>
                    </a:lnTo>
                    <a:lnTo>
                      <a:pt x="80" y="92"/>
                    </a:lnTo>
                    <a:lnTo>
                      <a:pt x="78" y="94"/>
                    </a:lnTo>
                    <a:lnTo>
                      <a:pt x="78" y="92"/>
                    </a:lnTo>
                    <a:lnTo>
                      <a:pt x="76" y="92"/>
                    </a:lnTo>
                    <a:lnTo>
                      <a:pt x="76" y="90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4" y="86"/>
                    </a:lnTo>
                    <a:lnTo>
                      <a:pt x="72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6" y="86"/>
                    </a:lnTo>
                    <a:lnTo>
                      <a:pt x="66" y="88"/>
                    </a:lnTo>
                    <a:lnTo>
                      <a:pt x="64" y="88"/>
                    </a:lnTo>
                    <a:lnTo>
                      <a:pt x="62" y="90"/>
                    </a:lnTo>
                    <a:lnTo>
                      <a:pt x="60" y="90"/>
                    </a:lnTo>
                    <a:lnTo>
                      <a:pt x="60" y="88"/>
                    </a:lnTo>
                    <a:lnTo>
                      <a:pt x="58" y="88"/>
                    </a:lnTo>
                    <a:lnTo>
                      <a:pt x="56" y="88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4" y="84"/>
                    </a:lnTo>
                    <a:lnTo>
                      <a:pt x="44" y="82"/>
                    </a:lnTo>
                    <a:lnTo>
                      <a:pt x="42" y="82"/>
                    </a:lnTo>
                    <a:lnTo>
                      <a:pt x="42" y="84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2"/>
                    </a:lnTo>
                    <a:lnTo>
                      <a:pt x="26" y="82"/>
                    </a:lnTo>
                    <a:lnTo>
                      <a:pt x="26" y="84"/>
                    </a:lnTo>
                    <a:lnTo>
                      <a:pt x="24" y="82"/>
                    </a:lnTo>
                    <a:lnTo>
                      <a:pt x="22" y="82"/>
                    </a:lnTo>
                    <a:lnTo>
                      <a:pt x="20" y="84"/>
                    </a:lnTo>
                    <a:lnTo>
                      <a:pt x="18" y="82"/>
                    </a:lnTo>
                    <a:lnTo>
                      <a:pt x="16" y="80"/>
                    </a:lnTo>
                    <a:lnTo>
                      <a:pt x="14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8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2" y="58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8" y="52"/>
                    </a:lnTo>
                    <a:lnTo>
                      <a:pt x="12" y="48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8" y="32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8" y="28"/>
                    </a:lnTo>
                    <a:lnTo>
                      <a:pt x="50" y="28"/>
                    </a:lnTo>
                    <a:lnTo>
                      <a:pt x="52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66" y="20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92" y="10"/>
                    </a:lnTo>
                    <a:lnTo>
                      <a:pt x="96" y="10"/>
                    </a:lnTo>
                    <a:lnTo>
                      <a:pt x="96" y="8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2" y="6"/>
                    </a:lnTo>
                    <a:lnTo>
                      <a:pt x="12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6" name="Freeform 33">
                <a:extLst>
                  <a:ext uri="{FF2B5EF4-FFF2-40B4-BE49-F238E27FC236}">
                    <a16:creationId xmlns:a16="http://schemas.microsoft.com/office/drawing/2014/main" id="{242D1A29-045D-F05C-6DED-015DB2690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863" y="1811338"/>
                <a:ext cx="215900" cy="358775"/>
              </a:xfrm>
              <a:custGeom>
                <a:avLst/>
                <a:gdLst>
                  <a:gd name="T0" fmla="*/ 10 w 136"/>
                  <a:gd name="T1" fmla="*/ 2 h 226"/>
                  <a:gd name="T2" fmla="*/ 24 w 136"/>
                  <a:gd name="T3" fmla="*/ 0 h 226"/>
                  <a:gd name="T4" fmla="*/ 44 w 136"/>
                  <a:gd name="T5" fmla="*/ 0 h 226"/>
                  <a:gd name="T6" fmla="*/ 60 w 136"/>
                  <a:gd name="T7" fmla="*/ 0 h 226"/>
                  <a:gd name="T8" fmla="*/ 70 w 136"/>
                  <a:gd name="T9" fmla="*/ 0 h 226"/>
                  <a:gd name="T10" fmla="*/ 88 w 136"/>
                  <a:gd name="T11" fmla="*/ 2 h 226"/>
                  <a:gd name="T12" fmla="*/ 104 w 136"/>
                  <a:gd name="T13" fmla="*/ 2 h 226"/>
                  <a:gd name="T14" fmla="*/ 112 w 136"/>
                  <a:gd name="T15" fmla="*/ 6 h 226"/>
                  <a:gd name="T16" fmla="*/ 120 w 136"/>
                  <a:gd name="T17" fmla="*/ 14 h 226"/>
                  <a:gd name="T18" fmla="*/ 124 w 136"/>
                  <a:gd name="T19" fmla="*/ 28 h 226"/>
                  <a:gd name="T20" fmla="*/ 130 w 136"/>
                  <a:gd name="T21" fmla="*/ 34 h 226"/>
                  <a:gd name="T22" fmla="*/ 136 w 136"/>
                  <a:gd name="T23" fmla="*/ 44 h 226"/>
                  <a:gd name="T24" fmla="*/ 130 w 136"/>
                  <a:gd name="T25" fmla="*/ 48 h 226"/>
                  <a:gd name="T26" fmla="*/ 122 w 136"/>
                  <a:gd name="T27" fmla="*/ 52 h 226"/>
                  <a:gd name="T28" fmla="*/ 124 w 136"/>
                  <a:gd name="T29" fmla="*/ 64 h 226"/>
                  <a:gd name="T30" fmla="*/ 120 w 136"/>
                  <a:gd name="T31" fmla="*/ 76 h 226"/>
                  <a:gd name="T32" fmla="*/ 106 w 136"/>
                  <a:gd name="T33" fmla="*/ 76 h 226"/>
                  <a:gd name="T34" fmla="*/ 108 w 136"/>
                  <a:gd name="T35" fmla="*/ 90 h 226"/>
                  <a:gd name="T36" fmla="*/ 110 w 136"/>
                  <a:gd name="T37" fmla="*/ 100 h 226"/>
                  <a:gd name="T38" fmla="*/ 110 w 136"/>
                  <a:gd name="T39" fmla="*/ 112 h 226"/>
                  <a:gd name="T40" fmla="*/ 104 w 136"/>
                  <a:gd name="T41" fmla="*/ 126 h 226"/>
                  <a:gd name="T42" fmla="*/ 104 w 136"/>
                  <a:gd name="T43" fmla="*/ 144 h 226"/>
                  <a:gd name="T44" fmla="*/ 104 w 136"/>
                  <a:gd name="T45" fmla="*/ 162 h 226"/>
                  <a:gd name="T46" fmla="*/ 96 w 136"/>
                  <a:gd name="T47" fmla="*/ 168 h 226"/>
                  <a:gd name="T48" fmla="*/ 86 w 136"/>
                  <a:gd name="T49" fmla="*/ 162 h 226"/>
                  <a:gd name="T50" fmla="*/ 66 w 136"/>
                  <a:gd name="T51" fmla="*/ 162 h 226"/>
                  <a:gd name="T52" fmla="*/ 66 w 136"/>
                  <a:gd name="T53" fmla="*/ 176 h 226"/>
                  <a:gd name="T54" fmla="*/ 66 w 136"/>
                  <a:gd name="T55" fmla="*/ 192 h 226"/>
                  <a:gd name="T56" fmla="*/ 66 w 136"/>
                  <a:gd name="T57" fmla="*/ 210 h 226"/>
                  <a:gd name="T58" fmla="*/ 62 w 136"/>
                  <a:gd name="T59" fmla="*/ 226 h 226"/>
                  <a:gd name="T60" fmla="*/ 46 w 136"/>
                  <a:gd name="T61" fmla="*/ 226 h 226"/>
                  <a:gd name="T62" fmla="*/ 42 w 136"/>
                  <a:gd name="T63" fmla="*/ 220 h 226"/>
                  <a:gd name="T64" fmla="*/ 40 w 136"/>
                  <a:gd name="T65" fmla="*/ 212 h 226"/>
                  <a:gd name="T66" fmla="*/ 46 w 136"/>
                  <a:gd name="T67" fmla="*/ 204 h 226"/>
                  <a:gd name="T68" fmla="*/ 40 w 136"/>
                  <a:gd name="T69" fmla="*/ 198 h 226"/>
                  <a:gd name="T70" fmla="*/ 44 w 136"/>
                  <a:gd name="T71" fmla="*/ 192 h 226"/>
                  <a:gd name="T72" fmla="*/ 44 w 136"/>
                  <a:gd name="T73" fmla="*/ 180 h 226"/>
                  <a:gd name="T74" fmla="*/ 36 w 136"/>
                  <a:gd name="T75" fmla="*/ 172 h 226"/>
                  <a:gd name="T76" fmla="*/ 38 w 136"/>
                  <a:gd name="T77" fmla="*/ 162 h 226"/>
                  <a:gd name="T78" fmla="*/ 46 w 136"/>
                  <a:gd name="T79" fmla="*/ 156 h 226"/>
                  <a:gd name="T80" fmla="*/ 44 w 136"/>
                  <a:gd name="T81" fmla="*/ 150 h 226"/>
                  <a:gd name="T82" fmla="*/ 48 w 136"/>
                  <a:gd name="T83" fmla="*/ 140 h 226"/>
                  <a:gd name="T84" fmla="*/ 44 w 136"/>
                  <a:gd name="T85" fmla="*/ 130 h 226"/>
                  <a:gd name="T86" fmla="*/ 38 w 136"/>
                  <a:gd name="T87" fmla="*/ 124 h 226"/>
                  <a:gd name="T88" fmla="*/ 30 w 136"/>
                  <a:gd name="T89" fmla="*/ 118 h 226"/>
                  <a:gd name="T90" fmla="*/ 24 w 136"/>
                  <a:gd name="T91" fmla="*/ 112 h 226"/>
                  <a:gd name="T92" fmla="*/ 20 w 136"/>
                  <a:gd name="T93" fmla="*/ 102 h 226"/>
                  <a:gd name="T94" fmla="*/ 16 w 136"/>
                  <a:gd name="T95" fmla="*/ 94 h 226"/>
                  <a:gd name="T96" fmla="*/ 14 w 136"/>
                  <a:gd name="T97" fmla="*/ 84 h 226"/>
                  <a:gd name="T98" fmla="*/ 10 w 136"/>
                  <a:gd name="T99" fmla="*/ 76 h 226"/>
                  <a:gd name="T100" fmla="*/ 0 w 136"/>
                  <a:gd name="T101" fmla="*/ 74 h 226"/>
                  <a:gd name="T102" fmla="*/ 0 w 136"/>
                  <a:gd name="T103" fmla="*/ 58 h 226"/>
                  <a:gd name="T104" fmla="*/ 0 w 136"/>
                  <a:gd name="T105" fmla="*/ 46 h 226"/>
                  <a:gd name="T106" fmla="*/ 0 w 136"/>
                  <a:gd name="T107" fmla="*/ 28 h 226"/>
                  <a:gd name="T108" fmla="*/ 2 w 136"/>
                  <a:gd name="T109" fmla="*/ 18 h 226"/>
                  <a:gd name="T110" fmla="*/ 2 w 136"/>
                  <a:gd name="T111" fmla="*/ 6 h 226"/>
                  <a:gd name="T112" fmla="*/ 4 w 136"/>
                  <a:gd name="T113" fmla="*/ 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" h="226">
                    <a:moveTo>
                      <a:pt x="4" y="6"/>
                    </a:move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6" y="8"/>
                    </a:lnTo>
                    <a:lnTo>
                      <a:pt x="118" y="8"/>
                    </a:lnTo>
                    <a:lnTo>
                      <a:pt x="118" y="10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4" y="14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0"/>
                    </a:lnTo>
                    <a:lnTo>
                      <a:pt x="124" y="24"/>
                    </a:lnTo>
                    <a:lnTo>
                      <a:pt x="124" y="28"/>
                    </a:lnTo>
                    <a:lnTo>
                      <a:pt x="124" y="30"/>
                    </a:lnTo>
                    <a:lnTo>
                      <a:pt x="124" y="32"/>
                    </a:lnTo>
                    <a:lnTo>
                      <a:pt x="126" y="32"/>
                    </a:lnTo>
                    <a:lnTo>
                      <a:pt x="128" y="32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6"/>
                    </a:lnTo>
                    <a:lnTo>
                      <a:pt x="130" y="38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36" y="40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30" y="48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28" y="50"/>
                    </a:lnTo>
                    <a:lnTo>
                      <a:pt x="126" y="50"/>
                    </a:lnTo>
                    <a:lnTo>
                      <a:pt x="124" y="50"/>
                    </a:lnTo>
                    <a:lnTo>
                      <a:pt x="122" y="50"/>
                    </a:lnTo>
                    <a:lnTo>
                      <a:pt x="122" y="52"/>
                    </a:lnTo>
                    <a:lnTo>
                      <a:pt x="122" y="54"/>
                    </a:lnTo>
                    <a:lnTo>
                      <a:pt x="124" y="56"/>
                    </a:lnTo>
                    <a:lnTo>
                      <a:pt x="124" y="58"/>
                    </a:lnTo>
                    <a:lnTo>
                      <a:pt x="124" y="60"/>
                    </a:lnTo>
                    <a:lnTo>
                      <a:pt x="124" y="62"/>
                    </a:lnTo>
                    <a:lnTo>
                      <a:pt x="124" y="64"/>
                    </a:lnTo>
                    <a:lnTo>
                      <a:pt x="124" y="66"/>
                    </a:lnTo>
                    <a:lnTo>
                      <a:pt x="124" y="68"/>
                    </a:lnTo>
                    <a:lnTo>
                      <a:pt x="122" y="70"/>
                    </a:lnTo>
                    <a:lnTo>
                      <a:pt x="122" y="72"/>
                    </a:lnTo>
                    <a:lnTo>
                      <a:pt x="122" y="76"/>
                    </a:lnTo>
                    <a:lnTo>
                      <a:pt x="120" y="76"/>
                    </a:lnTo>
                    <a:lnTo>
                      <a:pt x="118" y="76"/>
                    </a:lnTo>
                    <a:lnTo>
                      <a:pt x="116" y="76"/>
                    </a:lnTo>
                    <a:lnTo>
                      <a:pt x="114" y="76"/>
                    </a:lnTo>
                    <a:lnTo>
                      <a:pt x="110" y="76"/>
                    </a:lnTo>
                    <a:lnTo>
                      <a:pt x="108" y="76"/>
                    </a:lnTo>
                    <a:lnTo>
                      <a:pt x="106" y="76"/>
                    </a:lnTo>
                    <a:lnTo>
                      <a:pt x="106" y="78"/>
                    </a:lnTo>
                    <a:lnTo>
                      <a:pt x="106" y="84"/>
                    </a:lnTo>
                    <a:lnTo>
                      <a:pt x="106" y="88"/>
                    </a:lnTo>
                    <a:lnTo>
                      <a:pt x="106" y="90"/>
                    </a:lnTo>
                    <a:lnTo>
                      <a:pt x="108" y="90"/>
                    </a:lnTo>
                    <a:lnTo>
                      <a:pt x="108" y="90"/>
                    </a:lnTo>
                    <a:lnTo>
                      <a:pt x="110" y="90"/>
                    </a:lnTo>
                    <a:lnTo>
                      <a:pt x="110" y="94"/>
                    </a:lnTo>
                    <a:lnTo>
                      <a:pt x="110" y="96"/>
                    </a:lnTo>
                    <a:lnTo>
                      <a:pt x="110" y="96"/>
                    </a:lnTo>
                    <a:lnTo>
                      <a:pt x="110" y="98"/>
                    </a:lnTo>
                    <a:lnTo>
                      <a:pt x="110" y="100"/>
                    </a:lnTo>
                    <a:lnTo>
                      <a:pt x="110" y="102"/>
                    </a:lnTo>
                    <a:lnTo>
                      <a:pt x="110" y="104"/>
                    </a:lnTo>
                    <a:lnTo>
                      <a:pt x="110" y="106"/>
                    </a:lnTo>
                    <a:lnTo>
                      <a:pt x="110" y="108"/>
                    </a:lnTo>
                    <a:lnTo>
                      <a:pt x="110" y="110"/>
                    </a:lnTo>
                    <a:lnTo>
                      <a:pt x="110" y="112"/>
                    </a:lnTo>
                    <a:lnTo>
                      <a:pt x="110" y="114"/>
                    </a:lnTo>
                    <a:lnTo>
                      <a:pt x="110" y="116"/>
                    </a:lnTo>
                    <a:lnTo>
                      <a:pt x="110" y="120"/>
                    </a:lnTo>
                    <a:lnTo>
                      <a:pt x="110" y="122"/>
                    </a:lnTo>
                    <a:lnTo>
                      <a:pt x="110" y="126"/>
                    </a:lnTo>
                    <a:lnTo>
                      <a:pt x="104" y="126"/>
                    </a:lnTo>
                    <a:lnTo>
                      <a:pt x="104" y="130"/>
                    </a:lnTo>
                    <a:lnTo>
                      <a:pt x="104" y="132"/>
                    </a:lnTo>
                    <a:lnTo>
                      <a:pt x="104" y="134"/>
                    </a:lnTo>
                    <a:lnTo>
                      <a:pt x="104" y="140"/>
                    </a:lnTo>
                    <a:lnTo>
                      <a:pt x="104" y="144"/>
                    </a:lnTo>
                    <a:lnTo>
                      <a:pt x="104" y="144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4" y="158"/>
                    </a:lnTo>
                    <a:lnTo>
                      <a:pt x="104" y="160"/>
                    </a:lnTo>
                    <a:lnTo>
                      <a:pt x="104" y="162"/>
                    </a:lnTo>
                    <a:lnTo>
                      <a:pt x="100" y="162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96" y="168"/>
                    </a:lnTo>
                    <a:lnTo>
                      <a:pt x="94" y="168"/>
                    </a:lnTo>
                    <a:lnTo>
                      <a:pt x="90" y="168"/>
                    </a:lnTo>
                    <a:lnTo>
                      <a:pt x="88" y="168"/>
                    </a:lnTo>
                    <a:lnTo>
                      <a:pt x="86" y="168"/>
                    </a:lnTo>
                    <a:lnTo>
                      <a:pt x="86" y="164"/>
                    </a:lnTo>
                    <a:lnTo>
                      <a:pt x="86" y="162"/>
                    </a:lnTo>
                    <a:lnTo>
                      <a:pt x="84" y="162"/>
                    </a:lnTo>
                    <a:lnTo>
                      <a:pt x="80" y="162"/>
                    </a:lnTo>
                    <a:lnTo>
                      <a:pt x="76" y="162"/>
                    </a:lnTo>
                    <a:lnTo>
                      <a:pt x="70" y="162"/>
                    </a:lnTo>
                    <a:lnTo>
                      <a:pt x="68" y="162"/>
                    </a:lnTo>
                    <a:lnTo>
                      <a:pt x="66" y="162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6" y="168"/>
                    </a:lnTo>
                    <a:lnTo>
                      <a:pt x="66" y="172"/>
                    </a:lnTo>
                    <a:lnTo>
                      <a:pt x="66" y="174"/>
                    </a:lnTo>
                    <a:lnTo>
                      <a:pt x="66" y="176"/>
                    </a:lnTo>
                    <a:lnTo>
                      <a:pt x="66" y="182"/>
                    </a:lnTo>
                    <a:lnTo>
                      <a:pt x="66" y="184"/>
                    </a:lnTo>
                    <a:lnTo>
                      <a:pt x="66" y="186"/>
                    </a:lnTo>
                    <a:lnTo>
                      <a:pt x="66" y="188"/>
                    </a:lnTo>
                    <a:lnTo>
                      <a:pt x="66" y="190"/>
                    </a:lnTo>
                    <a:lnTo>
                      <a:pt x="66" y="192"/>
                    </a:lnTo>
                    <a:lnTo>
                      <a:pt x="66" y="196"/>
                    </a:lnTo>
                    <a:lnTo>
                      <a:pt x="66" y="200"/>
                    </a:lnTo>
                    <a:lnTo>
                      <a:pt x="66" y="204"/>
                    </a:lnTo>
                    <a:lnTo>
                      <a:pt x="66" y="206"/>
                    </a:lnTo>
                    <a:lnTo>
                      <a:pt x="66" y="208"/>
                    </a:lnTo>
                    <a:lnTo>
                      <a:pt x="66" y="210"/>
                    </a:lnTo>
                    <a:lnTo>
                      <a:pt x="66" y="212"/>
                    </a:lnTo>
                    <a:lnTo>
                      <a:pt x="66" y="216"/>
                    </a:lnTo>
                    <a:lnTo>
                      <a:pt x="66" y="218"/>
                    </a:lnTo>
                    <a:lnTo>
                      <a:pt x="66" y="220"/>
                    </a:lnTo>
                    <a:lnTo>
                      <a:pt x="66" y="226"/>
                    </a:lnTo>
                    <a:lnTo>
                      <a:pt x="62" y="226"/>
                    </a:lnTo>
                    <a:lnTo>
                      <a:pt x="60" y="226"/>
                    </a:lnTo>
                    <a:lnTo>
                      <a:pt x="58" y="226"/>
                    </a:lnTo>
                    <a:lnTo>
                      <a:pt x="56" y="226"/>
                    </a:lnTo>
                    <a:lnTo>
                      <a:pt x="54" y="226"/>
                    </a:lnTo>
                    <a:lnTo>
                      <a:pt x="52" y="226"/>
                    </a:lnTo>
                    <a:lnTo>
                      <a:pt x="46" y="226"/>
                    </a:lnTo>
                    <a:lnTo>
                      <a:pt x="44" y="226"/>
                    </a:lnTo>
                    <a:lnTo>
                      <a:pt x="44" y="224"/>
                    </a:lnTo>
                    <a:lnTo>
                      <a:pt x="46" y="224"/>
                    </a:lnTo>
                    <a:lnTo>
                      <a:pt x="46" y="222"/>
                    </a:lnTo>
                    <a:lnTo>
                      <a:pt x="44" y="222"/>
                    </a:lnTo>
                    <a:lnTo>
                      <a:pt x="42" y="220"/>
                    </a:lnTo>
                    <a:lnTo>
                      <a:pt x="40" y="220"/>
                    </a:lnTo>
                    <a:lnTo>
                      <a:pt x="40" y="218"/>
                    </a:lnTo>
                    <a:lnTo>
                      <a:pt x="42" y="218"/>
                    </a:lnTo>
                    <a:lnTo>
                      <a:pt x="42" y="216"/>
                    </a:lnTo>
                    <a:lnTo>
                      <a:pt x="42" y="214"/>
                    </a:lnTo>
                    <a:lnTo>
                      <a:pt x="40" y="212"/>
                    </a:lnTo>
                    <a:lnTo>
                      <a:pt x="40" y="210"/>
                    </a:lnTo>
                    <a:lnTo>
                      <a:pt x="40" y="208"/>
                    </a:lnTo>
                    <a:lnTo>
                      <a:pt x="42" y="208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6" y="204"/>
                    </a:lnTo>
                    <a:lnTo>
                      <a:pt x="44" y="204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2" y="198"/>
                    </a:lnTo>
                    <a:lnTo>
                      <a:pt x="40" y="198"/>
                    </a:lnTo>
                    <a:lnTo>
                      <a:pt x="40" y="196"/>
                    </a:lnTo>
                    <a:lnTo>
                      <a:pt x="42" y="196"/>
                    </a:lnTo>
                    <a:lnTo>
                      <a:pt x="42" y="194"/>
                    </a:lnTo>
                    <a:lnTo>
                      <a:pt x="42" y="192"/>
                    </a:lnTo>
                    <a:lnTo>
                      <a:pt x="42" y="192"/>
                    </a:lnTo>
                    <a:lnTo>
                      <a:pt x="44" y="192"/>
                    </a:lnTo>
                    <a:lnTo>
                      <a:pt x="46" y="192"/>
                    </a:lnTo>
                    <a:lnTo>
                      <a:pt x="46" y="190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6" y="182"/>
                    </a:lnTo>
                    <a:lnTo>
                      <a:pt x="44" y="180"/>
                    </a:lnTo>
                    <a:lnTo>
                      <a:pt x="42" y="180"/>
                    </a:lnTo>
                    <a:lnTo>
                      <a:pt x="42" y="178"/>
                    </a:lnTo>
                    <a:lnTo>
                      <a:pt x="42" y="176"/>
                    </a:lnTo>
                    <a:lnTo>
                      <a:pt x="42" y="174"/>
                    </a:lnTo>
                    <a:lnTo>
                      <a:pt x="36" y="174"/>
                    </a:lnTo>
                    <a:lnTo>
                      <a:pt x="36" y="172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6" y="166"/>
                    </a:lnTo>
                    <a:lnTo>
                      <a:pt x="36" y="164"/>
                    </a:lnTo>
                    <a:lnTo>
                      <a:pt x="36" y="162"/>
                    </a:lnTo>
                    <a:lnTo>
                      <a:pt x="38" y="162"/>
                    </a:lnTo>
                    <a:lnTo>
                      <a:pt x="40" y="162"/>
                    </a:lnTo>
                    <a:lnTo>
                      <a:pt x="42" y="162"/>
                    </a:lnTo>
                    <a:lnTo>
                      <a:pt x="42" y="160"/>
                    </a:lnTo>
                    <a:lnTo>
                      <a:pt x="42" y="158"/>
                    </a:lnTo>
                    <a:lnTo>
                      <a:pt x="42" y="156"/>
                    </a:lnTo>
                    <a:lnTo>
                      <a:pt x="46" y="156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6" y="152"/>
                    </a:lnTo>
                    <a:lnTo>
                      <a:pt x="46" y="154"/>
                    </a:lnTo>
                    <a:lnTo>
                      <a:pt x="44" y="152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6" y="148"/>
                    </a:lnTo>
                    <a:lnTo>
                      <a:pt x="48" y="146"/>
                    </a:lnTo>
                    <a:lnTo>
                      <a:pt x="50" y="144"/>
                    </a:lnTo>
                    <a:lnTo>
                      <a:pt x="50" y="142"/>
                    </a:lnTo>
                    <a:lnTo>
                      <a:pt x="48" y="140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48" y="138"/>
                    </a:lnTo>
                    <a:lnTo>
                      <a:pt x="48" y="136"/>
                    </a:lnTo>
                    <a:lnTo>
                      <a:pt x="46" y="132"/>
                    </a:lnTo>
                    <a:lnTo>
                      <a:pt x="44" y="130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40" y="126"/>
                    </a:lnTo>
                    <a:lnTo>
                      <a:pt x="40" y="124"/>
                    </a:lnTo>
                    <a:lnTo>
                      <a:pt x="38" y="124"/>
                    </a:lnTo>
                    <a:lnTo>
                      <a:pt x="36" y="122"/>
                    </a:lnTo>
                    <a:lnTo>
                      <a:pt x="34" y="122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0" y="118"/>
                    </a:lnTo>
                    <a:lnTo>
                      <a:pt x="28" y="118"/>
                    </a:lnTo>
                    <a:lnTo>
                      <a:pt x="26" y="118"/>
                    </a:lnTo>
                    <a:lnTo>
                      <a:pt x="24" y="118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2" y="104"/>
                    </a:lnTo>
                    <a:lnTo>
                      <a:pt x="22" y="102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8" y="76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2" y="76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7" name="Freeform 35">
                <a:extLst>
                  <a:ext uri="{FF2B5EF4-FFF2-40B4-BE49-F238E27FC236}">
                    <a16:creationId xmlns:a16="http://schemas.microsoft.com/office/drawing/2014/main" id="{38EE4003-7DA0-E9AD-1256-BCDA1864A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288" y="1289050"/>
                <a:ext cx="368300" cy="411163"/>
              </a:xfrm>
              <a:custGeom>
                <a:avLst/>
                <a:gdLst>
                  <a:gd name="T0" fmla="*/ 88 w 232"/>
                  <a:gd name="T1" fmla="*/ 2 h 259"/>
                  <a:gd name="T2" fmla="*/ 106 w 232"/>
                  <a:gd name="T3" fmla="*/ 4 h 259"/>
                  <a:gd name="T4" fmla="*/ 120 w 232"/>
                  <a:gd name="T5" fmla="*/ 4 h 259"/>
                  <a:gd name="T6" fmla="*/ 134 w 232"/>
                  <a:gd name="T7" fmla="*/ 4 h 259"/>
                  <a:gd name="T8" fmla="*/ 144 w 232"/>
                  <a:gd name="T9" fmla="*/ 2 h 259"/>
                  <a:gd name="T10" fmla="*/ 154 w 232"/>
                  <a:gd name="T11" fmla="*/ 4 h 259"/>
                  <a:gd name="T12" fmla="*/ 168 w 232"/>
                  <a:gd name="T13" fmla="*/ 4 h 259"/>
                  <a:gd name="T14" fmla="*/ 182 w 232"/>
                  <a:gd name="T15" fmla="*/ 6 h 259"/>
                  <a:gd name="T16" fmla="*/ 192 w 232"/>
                  <a:gd name="T17" fmla="*/ 6 h 259"/>
                  <a:gd name="T18" fmla="*/ 202 w 232"/>
                  <a:gd name="T19" fmla="*/ 8 h 259"/>
                  <a:gd name="T20" fmla="*/ 204 w 232"/>
                  <a:gd name="T21" fmla="*/ 24 h 259"/>
                  <a:gd name="T22" fmla="*/ 208 w 232"/>
                  <a:gd name="T23" fmla="*/ 32 h 259"/>
                  <a:gd name="T24" fmla="*/ 212 w 232"/>
                  <a:gd name="T25" fmla="*/ 38 h 259"/>
                  <a:gd name="T26" fmla="*/ 216 w 232"/>
                  <a:gd name="T27" fmla="*/ 44 h 259"/>
                  <a:gd name="T28" fmla="*/ 216 w 232"/>
                  <a:gd name="T29" fmla="*/ 54 h 259"/>
                  <a:gd name="T30" fmla="*/ 218 w 232"/>
                  <a:gd name="T31" fmla="*/ 60 h 259"/>
                  <a:gd name="T32" fmla="*/ 222 w 232"/>
                  <a:gd name="T33" fmla="*/ 66 h 259"/>
                  <a:gd name="T34" fmla="*/ 232 w 232"/>
                  <a:gd name="T35" fmla="*/ 70 h 259"/>
                  <a:gd name="T36" fmla="*/ 230 w 232"/>
                  <a:gd name="T37" fmla="*/ 80 h 259"/>
                  <a:gd name="T38" fmla="*/ 226 w 232"/>
                  <a:gd name="T39" fmla="*/ 88 h 259"/>
                  <a:gd name="T40" fmla="*/ 216 w 232"/>
                  <a:gd name="T41" fmla="*/ 98 h 259"/>
                  <a:gd name="T42" fmla="*/ 208 w 232"/>
                  <a:gd name="T43" fmla="*/ 110 h 259"/>
                  <a:gd name="T44" fmla="*/ 196 w 232"/>
                  <a:gd name="T45" fmla="*/ 120 h 259"/>
                  <a:gd name="T46" fmla="*/ 188 w 232"/>
                  <a:gd name="T47" fmla="*/ 128 h 259"/>
                  <a:gd name="T48" fmla="*/ 188 w 232"/>
                  <a:gd name="T49" fmla="*/ 136 h 259"/>
                  <a:gd name="T50" fmla="*/ 188 w 232"/>
                  <a:gd name="T51" fmla="*/ 148 h 259"/>
                  <a:gd name="T52" fmla="*/ 184 w 232"/>
                  <a:gd name="T53" fmla="*/ 163 h 259"/>
                  <a:gd name="T54" fmla="*/ 182 w 232"/>
                  <a:gd name="T55" fmla="*/ 169 h 259"/>
                  <a:gd name="T56" fmla="*/ 178 w 232"/>
                  <a:gd name="T57" fmla="*/ 181 h 259"/>
                  <a:gd name="T58" fmla="*/ 180 w 232"/>
                  <a:gd name="T59" fmla="*/ 193 h 259"/>
                  <a:gd name="T60" fmla="*/ 176 w 232"/>
                  <a:gd name="T61" fmla="*/ 195 h 259"/>
                  <a:gd name="T62" fmla="*/ 166 w 232"/>
                  <a:gd name="T63" fmla="*/ 199 h 259"/>
                  <a:gd name="T64" fmla="*/ 156 w 232"/>
                  <a:gd name="T65" fmla="*/ 207 h 259"/>
                  <a:gd name="T66" fmla="*/ 148 w 232"/>
                  <a:gd name="T67" fmla="*/ 217 h 259"/>
                  <a:gd name="T68" fmla="*/ 134 w 232"/>
                  <a:gd name="T69" fmla="*/ 229 h 259"/>
                  <a:gd name="T70" fmla="*/ 128 w 232"/>
                  <a:gd name="T71" fmla="*/ 235 h 259"/>
                  <a:gd name="T72" fmla="*/ 114 w 232"/>
                  <a:gd name="T73" fmla="*/ 247 h 259"/>
                  <a:gd name="T74" fmla="*/ 102 w 232"/>
                  <a:gd name="T75" fmla="*/ 259 h 259"/>
                  <a:gd name="T76" fmla="*/ 94 w 232"/>
                  <a:gd name="T77" fmla="*/ 245 h 259"/>
                  <a:gd name="T78" fmla="*/ 88 w 232"/>
                  <a:gd name="T79" fmla="*/ 233 h 259"/>
                  <a:gd name="T80" fmla="*/ 78 w 232"/>
                  <a:gd name="T81" fmla="*/ 217 h 259"/>
                  <a:gd name="T82" fmla="*/ 68 w 232"/>
                  <a:gd name="T83" fmla="*/ 211 h 259"/>
                  <a:gd name="T84" fmla="*/ 56 w 232"/>
                  <a:gd name="T85" fmla="*/ 211 h 259"/>
                  <a:gd name="T86" fmla="*/ 44 w 232"/>
                  <a:gd name="T87" fmla="*/ 211 h 259"/>
                  <a:gd name="T88" fmla="*/ 16 w 232"/>
                  <a:gd name="T89" fmla="*/ 211 h 259"/>
                  <a:gd name="T90" fmla="*/ 10 w 232"/>
                  <a:gd name="T91" fmla="*/ 191 h 259"/>
                  <a:gd name="T92" fmla="*/ 10 w 232"/>
                  <a:gd name="T93" fmla="*/ 136 h 259"/>
                  <a:gd name="T94" fmla="*/ 10 w 232"/>
                  <a:gd name="T95" fmla="*/ 122 h 259"/>
                  <a:gd name="T96" fmla="*/ 10 w 232"/>
                  <a:gd name="T97" fmla="*/ 106 h 259"/>
                  <a:gd name="T98" fmla="*/ 0 w 232"/>
                  <a:gd name="T99" fmla="*/ 96 h 259"/>
                  <a:gd name="T100" fmla="*/ 0 w 232"/>
                  <a:gd name="T101" fmla="*/ 86 h 259"/>
                  <a:gd name="T102" fmla="*/ 0 w 232"/>
                  <a:gd name="T103" fmla="*/ 62 h 259"/>
                  <a:gd name="T104" fmla="*/ 0 w 232"/>
                  <a:gd name="T105" fmla="*/ 42 h 259"/>
                  <a:gd name="T106" fmla="*/ 0 w 232"/>
                  <a:gd name="T107" fmla="*/ 26 h 259"/>
                  <a:gd name="T108" fmla="*/ 0 w 232"/>
                  <a:gd name="T109" fmla="*/ 8 h 259"/>
                  <a:gd name="T110" fmla="*/ 10 w 232"/>
                  <a:gd name="T111" fmla="*/ 2 h 259"/>
                  <a:gd name="T112" fmla="*/ 26 w 232"/>
                  <a:gd name="T113" fmla="*/ 2 h 259"/>
                  <a:gd name="T114" fmla="*/ 38 w 232"/>
                  <a:gd name="T115" fmla="*/ 2 h 259"/>
                  <a:gd name="T116" fmla="*/ 50 w 232"/>
                  <a:gd name="T117" fmla="*/ 2 h 259"/>
                  <a:gd name="T118" fmla="*/ 62 w 232"/>
                  <a:gd name="T119" fmla="*/ 2 h 259"/>
                  <a:gd name="T120" fmla="*/ 74 w 232"/>
                  <a:gd name="T121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2" h="259">
                    <a:moveTo>
                      <a:pt x="80" y="0"/>
                    </a:move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4" y="4"/>
                    </a:lnTo>
                    <a:lnTo>
                      <a:pt x="126" y="4"/>
                    </a:lnTo>
                    <a:lnTo>
                      <a:pt x="128" y="4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6" y="4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8" y="4"/>
                    </a:lnTo>
                    <a:lnTo>
                      <a:pt x="160" y="4"/>
                    </a:lnTo>
                    <a:lnTo>
                      <a:pt x="162" y="4"/>
                    </a:lnTo>
                    <a:lnTo>
                      <a:pt x="164" y="4"/>
                    </a:lnTo>
                    <a:lnTo>
                      <a:pt x="166" y="4"/>
                    </a:lnTo>
                    <a:lnTo>
                      <a:pt x="168" y="4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4" y="6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2" y="6"/>
                    </a:lnTo>
                    <a:lnTo>
                      <a:pt x="184" y="6"/>
                    </a:lnTo>
                    <a:lnTo>
                      <a:pt x="186" y="6"/>
                    </a:lnTo>
                    <a:lnTo>
                      <a:pt x="188" y="6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6" y="6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2" y="8"/>
                    </a:lnTo>
                    <a:lnTo>
                      <a:pt x="202" y="12"/>
                    </a:lnTo>
                    <a:lnTo>
                      <a:pt x="202" y="14"/>
                    </a:lnTo>
                    <a:lnTo>
                      <a:pt x="202" y="16"/>
                    </a:lnTo>
                    <a:lnTo>
                      <a:pt x="202" y="20"/>
                    </a:lnTo>
                    <a:lnTo>
                      <a:pt x="204" y="22"/>
                    </a:lnTo>
                    <a:lnTo>
                      <a:pt x="204" y="24"/>
                    </a:lnTo>
                    <a:lnTo>
                      <a:pt x="206" y="24"/>
                    </a:lnTo>
                    <a:lnTo>
                      <a:pt x="208" y="24"/>
                    </a:lnTo>
                    <a:lnTo>
                      <a:pt x="208" y="26"/>
                    </a:lnTo>
                    <a:lnTo>
                      <a:pt x="208" y="28"/>
                    </a:lnTo>
                    <a:lnTo>
                      <a:pt x="208" y="30"/>
                    </a:lnTo>
                    <a:lnTo>
                      <a:pt x="208" y="32"/>
                    </a:lnTo>
                    <a:lnTo>
                      <a:pt x="210" y="32"/>
                    </a:lnTo>
                    <a:lnTo>
                      <a:pt x="210" y="34"/>
                    </a:lnTo>
                    <a:lnTo>
                      <a:pt x="212" y="36"/>
                    </a:lnTo>
                    <a:lnTo>
                      <a:pt x="212" y="34"/>
                    </a:lnTo>
                    <a:lnTo>
                      <a:pt x="214" y="36"/>
                    </a:lnTo>
                    <a:lnTo>
                      <a:pt x="212" y="38"/>
                    </a:lnTo>
                    <a:lnTo>
                      <a:pt x="214" y="38"/>
                    </a:lnTo>
                    <a:lnTo>
                      <a:pt x="214" y="40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6" y="42"/>
                    </a:lnTo>
                    <a:lnTo>
                      <a:pt x="216" y="44"/>
                    </a:lnTo>
                    <a:lnTo>
                      <a:pt x="216" y="46"/>
                    </a:lnTo>
                    <a:lnTo>
                      <a:pt x="216" y="48"/>
                    </a:lnTo>
                    <a:lnTo>
                      <a:pt x="216" y="50"/>
                    </a:lnTo>
                    <a:lnTo>
                      <a:pt x="214" y="50"/>
                    </a:lnTo>
                    <a:lnTo>
                      <a:pt x="214" y="52"/>
                    </a:lnTo>
                    <a:lnTo>
                      <a:pt x="216" y="54"/>
                    </a:lnTo>
                    <a:lnTo>
                      <a:pt x="214" y="54"/>
                    </a:lnTo>
                    <a:lnTo>
                      <a:pt x="214" y="56"/>
                    </a:lnTo>
                    <a:lnTo>
                      <a:pt x="216" y="56"/>
                    </a:lnTo>
                    <a:lnTo>
                      <a:pt x="218" y="56"/>
                    </a:lnTo>
                    <a:lnTo>
                      <a:pt x="218" y="58"/>
                    </a:lnTo>
                    <a:lnTo>
                      <a:pt x="218" y="60"/>
                    </a:lnTo>
                    <a:lnTo>
                      <a:pt x="220" y="60"/>
                    </a:lnTo>
                    <a:lnTo>
                      <a:pt x="220" y="62"/>
                    </a:lnTo>
                    <a:lnTo>
                      <a:pt x="222" y="62"/>
                    </a:lnTo>
                    <a:lnTo>
                      <a:pt x="222" y="64"/>
                    </a:lnTo>
                    <a:lnTo>
                      <a:pt x="224" y="64"/>
                    </a:lnTo>
                    <a:lnTo>
                      <a:pt x="222" y="66"/>
                    </a:lnTo>
                    <a:lnTo>
                      <a:pt x="224" y="66"/>
                    </a:lnTo>
                    <a:lnTo>
                      <a:pt x="224" y="68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30" y="70"/>
                    </a:lnTo>
                    <a:lnTo>
                      <a:pt x="232" y="70"/>
                    </a:lnTo>
                    <a:lnTo>
                      <a:pt x="232" y="72"/>
                    </a:lnTo>
                    <a:lnTo>
                      <a:pt x="232" y="74"/>
                    </a:lnTo>
                    <a:lnTo>
                      <a:pt x="232" y="76"/>
                    </a:lnTo>
                    <a:lnTo>
                      <a:pt x="232" y="78"/>
                    </a:lnTo>
                    <a:lnTo>
                      <a:pt x="232" y="80"/>
                    </a:lnTo>
                    <a:lnTo>
                      <a:pt x="230" y="80"/>
                    </a:lnTo>
                    <a:lnTo>
                      <a:pt x="230" y="82"/>
                    </a:lnTo>
                    <a:lnTo>
                      <a:pt x="230" y="84"/>
                    </a:lnTo>
                    <a:lnTo>
                      <a:pt x="228" y="84"/>
                    </a:lnTo>
                    <a:lnTo>
                      <a:pt x="226" y="84"/>
                    </a:lnTo>
                    <a:lnTo>
                      <a:pt x="224" y="86"/>
                    </a:lnTo>
                    <a:lnTo>
                      <a:pt x="226" y="88"/>
                    </a:lnTo>
                    <a:lnTo>
                      <a:pt x="226" y="88"/>
                    </a:lnTo>
                    <a:lnTo>
                      <a:pt x="224" y="92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20" y="96"/>
                    </a:lnTo>
                    <a:lnTo>
                      <a:pt x="216" y="98"/>
                    </a:lnTo>
                    <a:lnTo>
                      <a:pt x="216" y="100"/>
                    </a:lnTo>
                    <a:lnTo>
                      <a:pt x="214" y="100"/>
                    </a:lnTo>
                    <a:lnTo>
                      <a:pt x="214" y="102"/>
                    </a:lnTo>
                    <a:lnTo>
                      <a:pt x="210" y="106"/>
                    </a:lnTo>
                    <a:lnTo>
                      <a:pt x="210" y="108"/>
                    </a:lnTo>
                    <a:lnTo>
                      <a:pt x="208" y="110"/>
                    </a:lnTo>
                    <a:lnTo>
                      <a:pt x="206" y="112"/>
                    </a:lnTo>
                    <a:lnTo>
                      <a:pt x="204" y="114"/>
                    </a:lnTo>
                    <a:lnTo>
                      <a:pt x="202" y="114"/>
                    </a:lnTo>
                    <a:lnTo>
                      <a:pt x="200" y="116"/>
                    </a:lnTo>
                    <a:lnTo>
                      <a:pt x="198" y="118"/>
                    </a:lnTo>
                    <a:lnTo>
                      <a:pt x="196" y="120"/>
                    </a:lnTo>
                    <a:lnTo>
                      <a:pt x="194" y="120"/>
                    </a:lnTo>
                    <a:lnTo>
                      <a:pt x="192" y="120"/>
                    </a:lnTo>
                    <a:lnTo>
                      <a:pt x="190" y="122"/>
                    </a:lnTo>
                    <a:lnTo>
                      <a:pt x="190" y="124"/>
                    </a:lnTo>
                    <a:lnTo>
                      <a:pt x="190" y="126"/>
                    </a:lnTo>
                    <a:lnTo>
                      <a:pt x="188" y="128"/>
                    </a:lnTo>
                    <a:lnTo>
                      <a:pt x="186" y="130"/>
                    </a:lnTo>
                    <a:lnTo>
                      <a:pt x="186" y="132"/>
                    </a:lnTo>
                    <a:lnTo>
                      <a:pt x="186" y="134"/>
                    </a:lnTo>
                    <a:lnTo>
                      <a:pt x="188" y="134"/>
                    </a:lnTo>
                    <a:lnTo>
                      <a:pt x="188" y="136"/>
                    </a:lnTo>
                    <a:lnTo>
                      <a:pt x="188" y="136"/>
                    </a:lnTo>
                    <a:lnTo>
                      <a:pt x="188" y="138"/>
                    </a:lnTo>
                    <a:lnTo>
                      <a:pt x="188" y="140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8" y="155"/>
                    </a:lnTo>
                    <a:lnTo>
                      <a:pt x="186" y="157"/>
                    </a:lnTo>
                    <a:lnTo>
                      <a:pt x="184" y="159"/>
                    </a:lnTo>
                    <a:lnTo>
                      <a:pt x="184" y="161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5"/>
                    </a:lnTo>
                    <a:lnTo>
                      <a:pt x="180" y="167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2" y="171"/>
                    </a:lnTo>
                    <a:lnTo>
                      <a:pt x="180" y="173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5"/>
                    </a:lnTo>
                    <a:lnTo>
                      <a:pt x="178" y="185"/>
                    </a:lnTo>
                    <a:lnTo>
                      <a:pt x="178" y="187"/>
                    </a:lnTo>
                    <a:lnTo>
                      <a:pt x="180" y="189"/>
                    </a:lnTo>
                    <a:lnTo>
                      <a:pt x="180" y="191"/>
                    </a:lnTo>
                    <a:lnTo>
                      <a:pt x="180" y="193"/>
                    </a:lnTo>
                    <a:lnTo>
                      <a:pt x="182" y="193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80" y="197"/>
                    </a:lnTo>
                    <a:lnTo>
                      <a:pt x="178" y="195"/>
                    </a:lnTo>
                    <a:lnTo>
                      <a:pt x="176" y="195"/>
                    </a:lnTo>
                    <a:lnTo>
                      <a:pt x="174" y="193"/>
                    </a:lnTo>
                    <a:lnTo>
                      <a:pt x="172" y="193"/>
                    </a:lnTo>
                    <a:lnTo>
                      <a:pt x="172" y="195"/>
                    </a:lnTo>
                    <a:lnTo>
                      <a:pt x="170" y="195"/>
                    </a:lnTo>
                    <a:lnTo>
                      <a:pt x="168" y="199"/>
                    </a:lnTo>
                    <a:lnTo>
                      <a:pt x="166" y="199"/>
                    </a:lnTo>
                    <a:lnTo>
                      <a:pt x="166" y="201"/>
                    </a:lnTo>
                    <a:lnTo>
                      <a:pt x="164" y="201"/>
                    </a:lnTo>
                    <a:lnTo>
                      <a:pt x="162" y="205"/>
                    </a:lnTo>
                    <a:lnTo>
                      <a:pt x="160" y="205"/>
                    </a:lnTo>
                    <a:lnTo>
                      <a:pt x="158" y="205"/>
                    </a:lnTo>
                    <a:lnTo>
                      <a:pt x="156" y="207"/>
                    </a:lnTo>
                    <a:lnTo>
                      <a:pt x="154" y="209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2" y="213"/>
                    </a:lnTo>
                    <a:lnTo>
                      <a:pt x="150" y="215"/>
                    </a:lnTo>
                    <a:lnTo>
                      <a:pt x="148" y="217"/>
                    </a:lnTo>
                    <a:lnTo>
                      <a:pt x="146" y="219"/>
                    </a:lnTo>
                    <a:lnTo>
                      <a:pt x="142" y="223"/>
                    </a:lnTo>
                    <a:lnTo>
                      <a:pt x="140" y="225"/>
                    </a:lnTo>
                    <a:lnTo>
                      <a:pt x="138" y="225"/>
                    </a:lnTo>
                    <a:lnTo>
                      <a:pt x="138" y="227"/>
                    </a:lnTo>
                    <a:lnTo>
                      <a:pt x="134" y="229"/>
                    </a:lnTo>
                    <a:lnTo>
                      <a:pt x="132" y="231"/>
                    </a:lnTo>
                    <a:lnTo>
                      <a:pt x="132" y="233"/>
                    </a:lnTo>
                    <a:lnTo>
                      <a:pt x="130" y="233"/>
                    </a:lnTo>
                    <a:lnTo>
                      <a:pt x="130" y="233"/>
                    </a:lnTo>
                    <a:lnTo>
                      <a:pt x="130" y="235"/>
                    </a:lnTo>
                    <a:lnTo>
                      <a:pt x="128" y="235"/>
                    </a:lnTo>
                    <a:lnTo>
                      <a:pt x="128" y="237"/>
                    </a:lnTo>
                    <a:lnTo>
                      <a:pt x="126" y="237"/>
                    </a:lnTo>
                    <a:lnTo>
                      <a:pt x="124" y="239"/>
                    </a:lnTo>
                    <a:lnTo>
                      <a:pt x="120" y="241"/>
                    </a:lnTo>
                    <a:lnTo>
                      <a:pt x="116" y="245"/>
                    </a:lnTo>
                    <a:lnTo>
                      <a:pt x="114" y="247"/>
                    </a:lnTo>
                    <a:lnTo>
                      <a:pt x="112" y="249"/>
                    </a:lnTo>
                    <a:lnTo>
                      <a:pt x="108" y="253"/>
                    </a:lnTo>
                    <a:lnTo>
                      <a:pt x="106" y="255"/>
                    </a:lnTo>
                    <a:lnTo>
                      <a:pt x="104" y="255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2" y="257"/>
                    </a:lnTo>
                    <a:lnTo>
                      <a:pt x="102" y="255"/>
                    </a:lnTo>
                    <a:lnTo>
                      <a:pt x="100" y="253"/>
                    </a:lnTo>
                    <a:lnTo>
                      <a:pt x="98" y="249"/>
                    </a:lnTo>
                    <a:lnTo>
                      <a:pt x="96" y="247"/>
                    </a:lnTo>
                    <a:lnTo>
                      <a:pt x="94" y="245"/>
                    </a:lnTo>
                    <a:lnTo>
                      <a:pt x="94" y="243"/>
                    </a:lnTo>
                    <a:lnTo>
                      <a:pt x="94" y="241"/>
                    </a:lnTo>
                    <a:lnTo>
                      <a:pt x="92" y="241"/>
                    </a:lnTo>
                    <a:lnTo>
                      <a:pt x="92" y="237"/>
                    </a:lnTo>
                    <a:lnTo>
                      <a:pt x="90" y="235"/>
                    </a:lnTo>
                    <a:lnTo>
                      <a:pt x="88" y="233"/>
                    </a:lnTo>
                    <a:lnTo>
                      <a:pt x="88" y="231"/>
                    </a:lnTo>
                    <a:lnTo>
                      <a:pt x="86" y="229"/>
                    </a:lnTo>
                    <a:lnTo>
                      <a:pt x="84" y="225"/>
                    </a:lnTo>
                    <a:lnTo>
                      <a:pt x="82" y="223"/>
                    </a:lnTo>
                    <a:lnTo>
                      <a:pt x="80" y="219"/>
                    </a:lnTo>
                    <a:lnTo>
                      <a:pt x="78" y="217"/>
                    </a:lnTo>
                    <a:lnTo>
                      <a:pt x="76" y="215"/>
                    </a:lnTo>
                    <a:lnTo>
                      <a:pt x="74" y="213"/>
                    </a:lnTo>
                    <a:lnTo>
                      <a:pt x="74" y="211"/>
                    </a:lnTo>
                    <a:lnTo>
                      <a:pt x="72" y="211"/>
                    </a:lnTo>
                    <a:lnTo>
                      <a:pt x="70" y="211"/>
                    </a:lnTo>
                    <a:lnTo>
                      <a:pt x="68" y="211"/>
                    </a:lnTo>
                    <a:lnTo>
                      <a:pt x="66" y="211"/>
                    </a:lnTo>
                    <a:lnTo>
                      <a:pt x="64" y="211"/>
                    </a:lnTo>
                    <a:lnTo>
                      <a:pt x="62" y="211"/>
                    </a:lnTo>
                    <a:lnTo>
                      <a:pt x="60" y="211"/>
                    </a:lnTo>
                    <a:lnTo>
                      <a:pt x="58" y="211"/>
                    </a:lnTo>
                    <a:lnTo>
                      <a:pt x="56" y="211"/>
                    </a:lnTo>
                    <a:lnTo>
                      <a:pt x="54" y="211"/>
                    </a:lnTo>
                    <a:lnTo>
                      <a:pt x="52" y="211"/>
                    </a:lnTo>
                    <a:lnTo>
                      <a:pt x="50" y="211"/>
                    </a:lnTo>
                    <a:lnTo>
                      <a:pt x="46" y="211"/>
                    </a:lnTo>
                    <a:lnTo>
                      <a:pt x="44" y="211"/>
                    </a:lnTo>
                    <a:lnTo>
                      <a:pt x="44" y="211"/>
                    </a:lnTo>
                    <a:lnTo>
                      <a:pt x="42" y="211"/>
                    </a:lnTo>
                    <a:lnTo>
                      <a:pt x="36" y="211"/>
                    </a:lnTo>
                    <a:lnTo>
                      <a:pt x="30" y="211"/>
                    </a:lnTo>
                    <a:lnTo>
                      <a:pt x="28" y="211"/>
                    </a:lnTo>
                    <a:lnTo>
                      <a:pt x="20" y="211"/>
                    </a:lnTo>
                    <a:lnTo>
                      <a:pt x="16" y="211"/>
                    </a:lnTo>
                    <a:lnTo>
                      <a:pt x="14" y="211"/>
                    </a:lnTo>
                    <a:lnTo>
                      <a:pt x="12" y="211"/>
                    </a:lnTo>
                    <a:lnTo>
                      <a:pt x="10" y="211"/>
                    </a:lnTo>
                    <a:lnTo>
                      <a:pt x="10" y="209"/>
                    </a:lnTo>
                    <a:lnTo>
                      <a:pt x="10" y="201"/>
                    </a:lnTo>
                    <a:lnTo>
                      <a:pt x="10" y="191"/>
                    </a:lnTo>
                    <a:lnTo>
                      <a:pt x="10" y="161"/>
                    </a:lnTo>
                    <a:lnTo>
                      <a:pt x="10" y="152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0" y="122"/>
                    </a:lnTo>
                    <a:lnTo>
                      <a:pt x="10" y="120"/>
                    </a:lnTo>
                    <a:lnTo>
                      <a:pt x="10" y="116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6" y="102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29C26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8" name="Freeform 38">
                <a:extLst>
                  <a:ext uri="{FF2B5EF4-FFF2-40B4-BE49-F238E27FC236}">
                    <a16:creationId xmlns:a16="http://schemas.microsoft.com/office/drawing/2014/main" id="{5C57784F-6802-331C-DB12-D6E914439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750" y="1744663"/>
                <a:ext cx="415925" cy="422275"/>
              </a:xfrm>
              <a:custGeom>
                <a:avLst/>
                <a:gdLst>
                  <a:gd name="T0" fmla="*/ 110 w 262"/>
                  <a:gd name="T1" fmla="*/ 14 h 266"/>
                  <a:gd name="T2" fmla="*/ 120 w 262"/>
                  <a:gd name="T3" fmla="*/ 12 h 266"/>
                  <a:gd name="T4" fmla="*/ 136 w 262"/>
                  <a:gd name="T5" fmla="*/ 12 h 266"/>
                  <a:gd name="T6" fmla="*/ 148 w 262"/>
                  <a:gd name="T7" fmla="*/ 28 h 266"/>
                  <a:gd name="T8" fmla="*/ 154 w 262"/>
                  <a:gd name="T9" fmla="*/ 42 h 266"/>
                  <a:gd name="T10" fmla="*/ 156 w 262"/>
                  <a:gd name="T11" fmla="*/ 58 h 266"/>
                  <a:gd name="T12" fmla="*/ 172 w 262"/>
                  <a:gd name="T13" fmla="*/ 70 h 266"/>
                  <a:gd name="T14" fmla="*/ 184 w 262"/>
                  <a:gd name="T15" fmla="*/ 80 h 266"/>
                  <a:gd name="T16" fmla="*/ 194 w 262"/>
                  <a:gd name="T17" fmla="*/ 88 h 266"/>
                  <a:gd name="T18" fmla="*/ 206 w 262"/>
                  <a:gd name="T19" fmla="*/ 84 h 266"/>
                  <a:gd name="T20" fmla="*/ 216 w 262"/>
                  <a:gd name="T21" fmla="*/ 86 h 266"/>
                  <a:gd name="T22" fmla="*/ 226 w 262"/>
                  <a:gd name="T23" fmla="*/ 94 h 266"/>
                  <a:gd name="T24" fmla="*/ 236 w 262"/>
                  <a:gd name="T25" fmla="*/ 98 h 266"/>
                  <a:gd name="T26" fmla="*/ 250 w 262"/>
                  <a:gd name="T27" fmla="*/ 106 h 266"/>
                  <a:gd name="T28" fmla="*/ 260 w 262"/>
                  <a:gd name="T29" fmla="*/ 122 h 266"/>
                  <a:gd name="T30" fmla="*/ 248 w 262"/>
                  <a:gd name="T31" fmla="*/ 134 h 266"/>
                  <a:gd name="T32" fmla="*/ 238 w 262"/>
                  <a:gd name="T33" fmla="*/ 140 h 266"/>
                  <a:gd name="T34" fmla="*/ 232 w 262"/>
                  <a:gd name="T35" fmla="*/ 146 h 266"/>
                  <a:gd name="T36" fmla="*/ 220 w 262"/>
                  <a:gd name="T37" fmla="*/ 158 h 266"/>
                  <a:gd name="T38" fmla="*/ 204 w 262"/>
                  <a:gd name="T39" fmla="*/ 170 h 266"/>
                  <a:gd name="T40" fmla="*/ 194 w 262"/>
                  <a:gd name="T41" fmla="*/ 180 h 266"/>
                  <a:gd name="T42" fmla="*/ 184 w 262"/>
                  <a:gd name="T43" fmla="*/ 188 h 266"/>
                  <a:gd name="T44" fmla="*/ 170 w 262"/>
                  <a:gd name="T45" fmla="*/ 200 h 266"/>
                  <a:gd name="T46" fmla="*/ 162 w 262"/>
                  <a:gd name="T47" fmla="*/ 206 h 266"/>
                  <a:gd name="T48" fmla="*/ 154 w 262"/>
                  <a:gd name="T49" fmla="*/ 214 h 266"/>
                  <a:gd name="T50" fmla="*/ 140 w 262"/>
                  <a:gd name="T51" fmla="*/ 226 h 266"/>
                  <a:gd name="T52" fmla="*/ 132 w 262"/>
                  <a:gd name="T53" fmla="*/ 234 h 266"/>
                  <a:gd name="T54" fmla="*/ 116 w 262"/>
                  <a:gd name="T55" fmla="*/ 246 h 266"/>
                  <a:gd name="T56" fmla="*/ 90 w 262"/>
                  <a:gd name="T57" fmla="*/ 262 h 266"/>
                  <a:gd name="T58" fmla="*/ 86 w 262"/>
                  <a:gd name="T59" fmla="*/ 254 h 266"/>
                  <a:gd name="T60" fmla="*/ 80 w 262"/>
                  <a:gd name="T61" fmla="*/ 248 h 266"/>
                  <a:gd name="T62" fmla="*/ 76 w 262"/>
                  <a:gd name="T63" fmla="*/ 238 h 266"/>
                  <a:gd name="T64" fmla="*/ 70 w 262"/>
                  <a:gd name="T65" fmla="*/ 232 h 266"/>
                  <a:gd name="T66" fmla="*/ 68 w 262"/>
                  <a:gd name="T67" fmla="*/ 224 h 266"/>
                  <a:gd name="T68" fmla="*/ 66 w 262"/>
                  <a:gd name="T69" fmla="*/ 214 h 266"/>
                  <a:gd name="T70" fmla="*/ 60 w 262"/>
                  <a:gd name="T71" fmla="*/ 208 h 266"/>
                  <a:gd name="T72" fmla="*/ 54 w 262"/>
                  <a:gd name="T73" fmla="*/ 200 h 266"/>
                  <a:gd name="T74" fmla="*/ 48 w 262"/>
                  <a:gd name="T75" fmla="*/ 192 h 266"/>
                  <a:gd name="T76" fmla="*/ 40 w 262"/>
                  <a:gd name="T77" fmla="*/ 186 h 266"/>
                  <a:gd name="T78" fmla="*/ 40 w 262"/>
                  <a:gd name="T79" fmla="*/ 180 h 266"/>
                  <a:gd name="T80" fmla="*/ 36 w 262"/>
                  <a:gd name="T81" fmla="*/ 170 h 266"/>
                  <a:gd name="T82" fmla="*/ 30 w 262"/>
                  <a:gd name="T83" fmla="*/ 164 h 266"/>
                  <a:gd name="T84" fmla="*/ 30 w 262"/>
                  <a:gd name="T85" fmla="*/ 154 h 266"/>
                  <a:gd name="T86" fmla="*/ 30 w 262"/>
                  <a:gd name="T87" fmla="*/ 144 h 266"/>
                  <a:gd name="T88" fmla="*/ 36 w 262"/>
                  <a:gd name="T89" fmla="*/ 136 h 266"/>
                  <a:gd name="T90" fmla="*/ 6 w 262"/>
                  <a:gd name="T91" fmla="*/ 120 h 266"/>
                  <a:gd name="T92" fmla="*/ 6 w 262"/>
                  <a:gd name="T93" fmla="*/ 110 h 266"/>
                  <a:gd name="T94" fmla="*/ 10 w 262"/>
                  <a:gd name="T95" fmla="*/ 100 h 266"/>
                  <a:gd name="T96" fmla="*/ 18 w 262"/>
                  <a:gd name="T97" fmla="*/ 90 h 266"/>
                  <a:gd name="T98" fmla="*/ 16 w 262"/>
                  <a:gd name="T99" fmla="*/ 82 h 266"/>
                  <a:gd name="T100" fmla="*/ 6 w 262"/>
                  <a:gd name="T101" fmla="*/ 74 h 266"/>
                  <a:gd name="T102" fmla="*/ 8 w 262"/>
                  <a:gd name="T103" fmla="*/ 64 h 266"/>
                  <a:gd name="T104" fmla="*/ 0 w 262"/>
                  <a:gd name="T105" fmla="*/ 56 h 266"/>
                  <a:gd name="T106" fmla="*/ 4 w 262"/>
                  <a:gd name="T107" fmla="*/ 48 h 266"/>
                  <a:gd name="T108" fmla="*/ 12 w 262"/>
                  <a:gd name="T109" fmla="*/ 42 h 266"/>
                  <a:gd name="T110" fmla="*/ 26 w 262"/>
                  <a:gd name="T111" fmla="*/ 28 h 266"/>
                  <a:gd name="T112" fmla="*/ 36 w 262"/>
                  <a:gd name="T113" fmla="*/ 26 h 266"/>
                  <a:gd name="T114" fmla="*/ 50 w 262"/>
                  <a:gd name="T115" fmla="*/ 20 h 266"/>
                  <a:gd name="T116" fmla="*/ 58 w 262"/>
                  <a:gd name="T117" fmla="*/ 14 h 266"/>
                  <a:gd name="T118" fmla="*/ 72 w 262"/>
                  <a:gd name="T119" fmla="*/ 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2" h="266">
                    <a:moveTo>
                      <a:pt x="88" y="0"/>
                    </a:moveTo>
                    <a:lnTo>
                      <a:pt x="92" y="8"/>
                    </a:lnTo>
                    <a:lnTo>
                      <a:pt x="96" y="8"/>
                    </a:lnTo>
                    <a:lnTo>
                      <a:pt x="100" y="10"/>
                    </a:lnTo>
                    <a:lnTo>
                      <a:pt x="104" y="12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6" y="12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2" y="12"/>
                    </a:lnTo>
                    <a:lnTo>
                      <a:pt x="124" y="10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6" y="12"/>
                    </a:lnTo>
                    <a:lnTo>
                      <a:pt x="142" y="14"/>
                    </a:lnTo>
                    <a:lnTo>
                      <a:pt x="140" y="18"/>
                    </a:lnTo>
                    <a:lnTo>
                      <a:pt x="142" y="18"/>
                    </a:lnTo>
                    <a:lnTo>
                      <a:pt x="146" y="24"/>
                    </a:lnTo>
                    <a:lnTo>
                      <a:pt x="148" y="26"/>
                    </a:lnTo>
                    <a:lnTo>
                      <a:pt x="148" y="28"/>
                    </a:lnTo>
                    <a:lnTo>
                      <a:pt x="150" y="28"/>
                    </a:lnTo>
                    <a:lnTo>
                      <a:pt x="152" y="30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4" y="40"/>
                    </a:lnTo>
                    <a:lnTo>
                      <a:pt x="154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52"/>
                    </a:lnTo>
                    <a:lnTo>
                      <a:pt x="156" y="52"/>
                    </a:lnTo>
                    <a:lnTo>
                      <a:pt x="156" y="58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66" y="66"/>
                    </a:lnTo>
                    <a:lnTo>
                      <a:pt x="166" y="68"/>
                    </a:lnTo>
                    <a:lnTo>
                      <a:pt x="168" y="70"/>
                    </a:lnTo>
                    <a:lnTo>
                      <a:pt x="172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80" y="72"/>
                    </a:lnTo>
                    <a:lnTo>
                      <a:pt x="182" y="72"/>
                    </a:lnTo>
                    <a:lnTo>
                      <a:pt x="184" y="76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6" y="82"/>
                    </a:lnTo>
                    <a:lnTo>
                      <a:pt x="188" y="84"/>
                    </a:lnTo>
                    <a:lnTo>
                      <a:pt x="192" y="86"/>
                    </a:lnTo>
                    <a:lnTo>
                      <a:pt x="192" y="88"/>
                    </a:lnTo>
                    <a:lnTo>
                      <a:pt x="194" y="88"/>
                    </a:lnTo>
                    <a:lnTo>
                      <a:pt x="196" y="88"/>
                    </a:lnTo>
                    <a:lnTo>
                      <a:pt x="198" y="88"/>
                    </a:lnTo>
                    <a:lnTo>
                      <a:pt x="200" y="88"/>
                    </a:lnTo>
                    <a:lnTo>
                      <a:pt x="202" y="86"/>
                    </a:lnTo>
                    <a:lnTo>
                      <a:pt x="204" y="84"/>
                    </a:lnTo>
                    <a:lnTo>
                      <a:pt x="206" y="84"/>
                    </a:lnTo>
                    <a:lnTo>
                      <a:pt x="206" y="82"/>
                    </a:lnTo>
                    <a:lnTo>
                      <a:pt x="208" y="84"/>
                    </a:lnTo>
                    <a:lnTo>
                      <a:pt x="210" y="82"/>
                    </a:lnTo>
                    <a:lnTo>
                      <a:pt x="212" y="84"/>
                    </a:lnTo>
                    <a:lnTo>
                      <a:pt x="214" y="84"/>
                    </a:lnTo>
                    <a:lnTo>
                      <a:pt x="216" y="86"/>
                    </a:lnTo>
                    <a:lnTo>
                      <a:pt x="218" y="90"/>
                    </a:lnTo>
                    <a:lnTo>
                      <a:pt x="218" y="90"/>
                    </a:lnTo>
                    <a:lnTo>
                      <a:pt x="220" y="90"/>
                    </a:lnTo>
                    <a:lnTo>
                      <a:pt x="222" y="92"/>
                    </a:lnTo>
                    <a:lnTo>
                      <a:pt x="224" y="94"/>
                    </a:lnTo>
                    <a:lnTo>
                      <a:pt x="226" y="94"/>
                    </a:lnTo>
                    <a:lnTo>
                      <a:pt x="228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4" y="96"/>
                    </a:lnTo>
                    <a:lnTo>
                      <a:pt x="236" y="98"/>
                    </a:lnTo>
                    <a:lnTo>
                      <a:pt x="238" y="100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6" y="102"/>
                    </a:lnTo>
                    <a:lnTo>
                      <a:pt x="248" y="104"/>
                    </a:lnTo>
                    <a:lnTo>
                      <a:pt x="250" y="106"/>
                    </a:lnTo>
                    <a:lnTo>
                      <a:pt x="254" y="110"/>
                    </a:lnTo>
                    <a:lnTo>
                      <a:pt x="254" y="112"/>
                    </a:lnTo>
                    <a:lnTo>
                      <a:pt x="256" y="114"/>
                    </a:lnTo>
                    <a:lnTo>
                      <a:pt x="258" y="116"/>
                    </a:lnTo>
                    <a:lnTo>
                      <a:pt x="260" y="120"/>
                    </a:lnTo>
                    <a:lnTo>
                      <a:pt x="260" y="122"/>
                    </a:lnTo>
                    <a:lnTo>
                      <a:pt x="262" y="122"/>
                    </a:lnTo>
                    <a:lnTo>
                      <a:pt x="260" y="124"/>
                    </a:lnTo>
                    <a:lnTo>
                      <a:pt x="256" y="128"/>
                    </a:lnTo>
                    <a:lnTo>
                      <a:pt x="252" y="130"/>
                    </a:lnTo>
                    <a:lnTo>
                      <a:pt x="250" y="134"/>
                    </a:lnTo>
                    <a:lnTo>
                      <a:pt x="248" y="134"/>
                    </a:lnTo>
                    <a:lnTo>
                      <a:pt x="246" y="136"/>
                    </a:lnTo>
                    <a:lnTo>
                      <a:pt x="244" y="136"/>
                    </a:lnTo>
                    <a:lnTo>
                      <a:pt x="244" y="138"/>
                    </a:lnTo>
                    <a:lnTo>
                      <a:pt x="240" y="138"/>
                    </a:lnTo>
                    <a:lnTo>
                      <a:pt x="240" y="140"/>
                    </a:lnTo>
                    <a:lnTo>
                      <a:pt x="238" y="140"/>
                    </a:lnTo>
                    <a:lnTo>
                      <a:pt x="236" y="142"/>
                    </a:lnTo>
                    <a:lnTo>
                      <a:pt x="234" y="142"/>
                    </a:lnTo>
                    <a:lnTo>
                      <a:pt x="234" y="144"/>
                    </a:lnTo>
                    <a:lnTo>
                      <a:pt x="232" y="144"/>
                    </a:lnTo>
                    <a:lnTo>
                      <a:pt x="232" y="146"/>
                    </a:lnTo>
                    <a:lnTo>
                      <a:pt x="232" y="146"/>
                    </a:lnTo>
                    <a:lnTo>
                      <a:pt x="228" y="150"/>
                    </a:lnTo>
                    <a:lnTo>
                      <a:pt x="226" y="152"/>
                    </a:lnTo>
                    <a:lnTo>
                      <a:pt x="224" y="154"/>
                    </a:lnTo>
                    <a:lnTo>
                      <a:pt x="222" y="156"/>
                    </a:lnTo>
                    <a:lnTo>
                      <a:pt x="220" y="156"/>
                    </a:lnTo>
                    <a:lnTo>
                      <a:pt x="220" y="158"/>
                    </a:lnTo>
                    <a:lnTo>
                      <a:pt x="218" y="160"/>
                    </a:lnTo>
                    <a:lnTo>
                      <a:pt x="212" y="164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6" y="170"/>
                    </a:lnTo>
                    <a:lnTo>
                      <a:pt x="204" y="170"/>
                    </a:lnTo>
                    <a:lnTo>
                      <a:pt x="202" y="172"/>
                    </a:lnTo>
                    <a:lnTo>
                      <a:pt x="202" y="174"/>
                    </a:lnTo>
                    <a:lnTo>
                      <a:pt x="200" y="174"/>
                    </a:lnTo>
                    <a:lnTo>
                      <a:pt x="198" y="176"/>
                    </a:lnTo>
                    <a:lnTo>
                      <a:pt x="196" y="178"/>
                    </a:lnTo>
                    <a:lnTo>
                      <a:pt x="194" y="180"/>
                    </a:lnTo>
                    <a:lnTo>
                      <a:pt x="192" y="182"/>
                    </a:lnTo>
                    <a:lnTo>
                      <a:pt x="190" y="184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2" y="190"/>
                    </a:lnTo>
                    <a:lnTo>
                      <a:pt x="180" y="190"/>
                    </a:lnTo>
                    <a:lnTo>
                      <a:pt x="178" y="192"/>
                    </a:lnTo>
                    <a:lnTo>
                      <a:pt x="176" y="194"/>
                    </a:lnTo>
                    <a:lnTo>
                      <a:pt x="172" y="198"/>
                    </a:lnTo>
                    <a:lnTo>
                      <a:pt x="170" y="200"/>
                    </a:lnTo>
                    <a:lnTo>
                      <a:pt x="168" y="202"/>
                    </a:lnTo>
                    <a:lnTo>
                      <a:pt x="166" y="202"/>
                    </a:lnTo>
                    <a:lnTo>
                      <a:pt x="166" y="204"/>
                    </a:lnTo>
                    <a:lnTo>
                      <a:pt x="164" y="204"/>
                    </a:lnTo>
                    <a:lnTo>
                      <a:pt x="164" y="206"/>
                    </a:lnTo>
                    <a:lnTo>
                      <a:pt x="162" y="206"/>
                    </a:lnTo>
                    <a:lnTo>
                      <a:pt x="162" y="208"/>
                    </a:lnTo>
                    <a:lnTo>
                      <a:pt x="160" y="208"/>
                    </a:lnTo>
                    <a:lnTo>
                      <a:pt x="160" y="210"/>
                    </a:lnTo>
                    <a:lnTo>
                      <a:pt x="158" y="210"/>
                    </a:lnTo>
                    <a:lnTo>
                      <a:pt x="156" y="212"/>
                    </a:lnTo>
                    <a:lnTo>
                      <a:pt x="154" y="214"/>
                    </a:lnTo>
                    <a:lnTo>
                      <a:pt x="150" y="218"/>
                    </a:lnTo>
                    <a:lnTo>
                      <a:pt x="148" y="218"/>
                    </a:lnTo>
                    <a:lnTo>
                      <a:pt x="146" y="220"/>
                    </a:lnTo>
                    <a:lnTo>
                      <a:pt x="146" y="222"/>
                    </a:lnTo>
                    <a:lnTo>
                      <a:pt x="142" y="224"/>
                    </a:lnTo>
                    <a:lnTo>
                      <a:pt x="140" y="226"/>
                    </a:lnTo>
                    <a:lnTo>
                      <a:pt x="138" y="228"/>
                    </a:lnTo>
                    <a:lnTo>
                      <a:pt x="136" y="228"/>
                    </a:lnTo>
                    <a:lnTo>
                      <a:pt x="136" y="230"/>
                    </a:lnTo>
                    <a:lnTo>
                      <a:pt x="134" y="232"/>
                    </a:lnTo>
                    <a:lnTo>
                      <a:pt x="134" y="234"/>
                    </a:lnTo>
                    <a:lnTo>
                      <a:pt x="132" y="234"/>
                    </a:lnTo>
                    <a:lnTo>
                      <a:pt x="128" y="236"/>
                    </a:lnTo>
                    <a:lnTo>
                      <a:pt x="126" y="238"/>
                    </a:lnTo>
                    <a:lnTo>
                      <a:pt x="124" y="240"/>
                    </a:lnTo>
                    <a:lnTo>
                      <a:pt x="122" y="240"/>
                    </a:lnTo>
                    <a:lnTo>
                      <a:pt x="122" y="242"/>
                    </a:lnTo>
                    <a:lnTo>
                      <a:pt x="116" y="246"/>
                    </a:lnTo>
                    <a:lnTo>
                      <a:pt x="112" y="250"/>
                    </a:lnTo>
                    <a:lnTo>
                      <a:pt x="102" y="260"/>
                    </a:lnTo>
                    <a:lnTo>
                      <a:pt x="100" y="260"/>
                    </a:lnTo>
                    <a:lnTo>
                      <a:pt x="94" y="266"/>
                    </a:lnTo>
                    <a:lnTo>
                      <a:pt x="92" y="264"/>
                    </a:lnTo>
                    <a:lnTo>
                      <a:pt x="90" y="262"/>
                    </a:lnTo>
                    <a:lnTo>
                      <a:pt x="88" y="260"/>
                    </a:lnTo>
                    <a:lnTo>
                      <a:pt x="88" y="260"/>
                    </a:lnTo>
                    <a:lnTo>
                      <a:pt x="88" y="258"/>
                    </a:lnTo>
                    <a:lnTo>
                      <a:pt x="86" y="258"/>
                    </a:lnTo>
                    <a:lnTo>
                      <a:pt x="86" y="256"/>
                    </a:lnTo>
                    <a:lnTo>
                      <a:pt x="86" y="254"/>
                    </a:lnTo>
                    <a:lnTo>
                      <a:pt x="84" y="254"/>
                    </a:lnTo>
                    <a:lnTo>
                      <a:pt x="84" y="252"/>
                    </a:lnTo>
                    <a:lnTo>
                      <a:pt x="84" y="250"/>
                    </a:lnTo>
                    <a:lnTo>
                      <a:pt x="82" y="250"/>
                    </a:lnTo>
                    <a:lnTo>
                      <a:pt x="82" y="248"/>
                    </a:lnTo>
                    <a:lnTo>
                      <a:pt x="80" y="248"/>
                    </a:lnTo>
                    <a:lnTo>
                      <a:pt x="80" y="246"/>
                    </a:lnTo>
                    <a:lnTo>
                      <a:pt x="78" y="246"/>
                    </a:lnTo>
                    <a:lnTo>
                      <a:pt x="76" y="244"/>
                    </a:lnTo>
                    <a:lnTo>
                      <a:pt x="76" y="242"/>
                    </a:lnTo>
                    <a:lnTo>
                      <a:pt x="76" y="240"/>
                    </a:lnTo>
                    <a:lnTo>
                      <a:pt x="76" y="238"/>
                    </a:lnTo>
                    <a:lnTo>
                      <a:pt x="74" y="238"/>
                    </a:lnTo>
                    <a:lnTo>
                      <a:pt x="74" y="236"/>
                    </a:lnTo>
                    <a:lnTo>
                      <a:pt x="72" y="236"/>
                    </a:lnTo>
                    <a:lnTo>
                      <a:pt x="72" y="234"/>
                    </a:lnTo>
                    <a:lnTo>
                      <a:pt x="72" y="234"/>
                    </a:lnTo>
                    <a:lnTo>
                      <a:pt x="70" y="232"/>
                    </a:lnTo>
                    <a:lnTo>
                      <a:pt x="68" y="232"/>
                    </a:lnTo>
                    <a:lnTo>
                      <a:pt x="66" y="230"/>
                    </a:lnTo>
                    <a:lnTo>
                      <a:pt x="66" y="228"/>
                    </a:lnTo>
                    <a:lnTo>
                      <a:pt x="66" y="226"/>
                    </a:lnTo>
                    <a:lnTo>
                      <a:pt x="66" y="224"/>
                    </a:lnTo>
                    <a:lnTo>
                      <a:pt x="68" y="224"/>
                    </a:lnTo>
                    <a:lnTo>
                      <a:pt x="68" y="222"/>
                    </a:lnTo>
                    <a:lnTo>
                      <a:pt x="68" y="220"/>
                    </a:lnTo>
                    <a:lnTo>
                      <a:pt x="70" y="218"/>
                    </a:lnTo>
                    <a:lnTo>
                      <a:pt x="68" y="218"/>
                    </a:lnTo>
                    <a:lnTo>
                      <a:pt x="68" y="216"/>
                    </a:lnTo>
                    <a:lnTo>
                      <a:pt x="66" y="214"/>
                    </a:lnTo>
                    <a:lnTo>
                      <a:pt x="64" y="214"/>
                    </a:lnTo>
                    <a:lnTo>
                      <a:pt x="64" y="212"/>
                    </a:lnTo>
                    <a:lnTo>
                      <a:pt x="62" y="212"/>
                    </a:lnTo>
                    <a:lnTo>
                      <a:pt x="62" y="210"/>
                    </a:lnTo>
                    <a:lnTo>
                      <a:pt x="60" y="210"/>
                    </a:lnTo>
                    <a:lnTo>
                      <a:pt x="60" y="208"/>
                    </a:lnTo>
                    <a:lnTo>
                      <a:pt x="58" y="206"/>
                    </a:lnTo>
                    <a:lnTo>
                      <a:pt x="58" y="204"/>
                    </a:lnTo>
                    <a:lnTo>
                      <a:pt x="56" y="204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2" y="196"/>
                    </a:lnTo>
                    <a:lnTo>
                      <a:pt x="52" y="194"/>
                    </a:lnTo>
                    <a:lnTo>
                      <a:pt x="50" y="194"/>
                    </a:lnTo>
                    <a:lnTo>
                      <a:pt x="50" y="192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2" y="188"/>
                    </a:lnTo>
                    <a:lnTo>
                      <a:pt x="42" y="186"/>
                    </a:lnTo>
                    <a:lnTo>
                      <a:pt x="40" y="186"/>
                    </a:lnTo>
                    <a:lnTo>
                      <a:pt x="40" y="186"/>
                    </a:lnTo>
                    <a:lnTo>
                      <a:pt x="40" y="184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40" y="176"/>
                    </a:lnTo>
                    <a:lnTo>
                      <a:pt x="40" y="174"/>
                    </a:lnTo>
                    <a:lnTo>
                      <a:pt x="38" y="172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4" y="168"/>
                    </a:lnTo>
                    <a:lnTo>
                      <a:pt x="34" y="166"/>
                    </a:lnTo>
                    <a:lnTo>
                      <a:pt x="32" y="166"/>
                    </a:lnTo>
                    <a:lnTo>
                      <a:pt x="32" y="164"/>
                    </a:lnTo>
                    <a:lnTo>
                      <a:pt x="30" y="164"/>
                    </a:lnTo>
                    <a:lnTo>
                      <a:pt x="28" y="162"/>
                    </a:lnTo>
                    <a:lnTo>
                      <a:pt x="28" y="160"/>
                    </a:lnTo>
                    <a:lnTo>
                      <a:pt x="28" y="158"/>
                    </a:lnTo>
                    <a:lnTo>
                      <a:pt x="30" y="158"/>
                    </a:lnTo>
                    <a:lnTo>
                      <a:pt x="30" y="156"/>
                    </a:lnTo>
                    <a:lnTo>
                      <a:pt x="30" y="154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28" y="146"/>
                    </a:lnTo>
                    <a:lnTo>
                      <a:pt x="30" y="144"/>
                    </a:lnTo>
                    <a:lnTo>
                      <a:pt x="30" y="140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4" y="138"/>
                    </a:lnTo>
                    <a:lnTo>
                      <a:pt x="34" y="136"/>
                    </a:lnTo>
                    <a:lnTo>
                      <a:pt x="36" y="136"/>
                    </a:lnTo>
                    <a:lnTo>
                      <a:pt x="38" y="134"/>
                    </a:lnTo>
                    <a:lnTo>
                      <a:pt x="34" y="132"/>
                    </a:lnTo>
                    <a:lnTo>
                      <a:pt x="28" y="130"/>
                    </a:lnTo>
                    <a:lnTo>
                      <a:pt x="26" y="128"/>
                    </a:lnTo>
                    <a:lnTo>
                      <a:pt x="12" y="122"/>
                    </a:lnTo>
                    <a:lnTo>
                      <a:pt x="6" y="120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10" y="100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6" y="90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0" y="88"/>
                    </a:lnTo>
                    <a:lnTo>
                      <a:pt x="20" y="86"/>
                    </a:lnTo>
                    <a:lnTo>
                      <a:pt x="20" y="82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0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0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34"/>
                    </a:lnTo>
                    <a:lnTo>
                      <a:pt x="16" y="32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26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8" y="8"/>
                    </a:lnTo>
                    <a:lnTo>
                      <a:pt x="72" y="4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79" name="Freeform 44">
                <a:extLst>
                  <a:ext uri="{FF2B5EF4-FFF2-40B4-BE49-F238E27FC236}">
                    <a16:creationId xmlns:a16="http://schemas.microsoft.com/office/drawing/2014/main" id="{29353BE5-202D-4099-4A12-BBD546159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988" y="636588"/>
                <a:ext cx="390525" cy="344488"/>
              </a:xfrm>
              <a:custGeom>
                <a:avLst/>
                <a:gdLst>
                  <a:gd name="T0" fmla="*/ 100 w 246"/>
                  <a:gd name="T1" fmla="*/ 12 h 217"/>
                  <a:gd name="T2" fmla="*/ 100 w 246"/>
                  <a:gd name="T3" fmla="*/ 20 h 217"/>
                  <a:gd name="T4" fmla="*/ 100 w 246"/>
                  <a:gd name="T5" fmla="*/ 40 h 217"/>
                  <a:gd name="T6" fmla="*/ 98 w 246"/>
                  <a:gd name="T7" fmla="*/ 62 h 217"/>
                  <a:gd name="T8" fmla="*/ 110 w 246"/>
                  <a:gd name="T9" fmla="*/ 72 h 217"/>
                  <a:gd name="T10" fmla="*/ 128 w 246"/>
                  <a:gd name="T11" fmla="*/ 90 h 217"/>
                  <a:gd name="T12" fmla="*/ 144 w 246"/>
                  <a:gd name="T13" fmla="*/ 108 h 217"/>
                  <a:gd name="T14" fmla="*/ 154 w 246"/>
                  <a:gd name="T15" fmla="*/ 114 h 217"/>
                  <a:gd name="T16" fmla="*/ 158 w 246"/>
                  <a:gd name="T17" fmla="*/ 118 h 217"/>
                  <a:gd name="T18" fmla="*/ 172 w 246"/>
                  <a:gd name="T19" fmla="*/ 126 h 217"/>
                  <a:gd name="T20" fmla="*/ 192 w 246"/>
                  <a:gd name="T21" fmla="*/ 134 h 217"/>
                  <a:gd name="T22" fmla="*/ 206 w 246"/>
                  <a:gd name="T23" fmla="*/ 141 h 217"/>
                  <a:gd name="T24" fmla="*/ 220 w 246"/>
                  <a:gd name="T25" fmla="*/ 149 h 217"/>
                  <a:gd name="T26" fmla="*/ 232 w 246"/>
                  <a:gd name="T27" fmla="*/ 155 h 217"/>
                  <a:gd name="T28" fmla="*/ 230 w 246"/>
                  <a:gd name="T29" fmla="*/ 161 h 217"/>
                  <a:gd name="T30" fmla="*/ 234 w 246"/>
                  <a:gd name="T31" fmla="*/ 167 h 217"/>
                  <a:gd name="T32" fmla="*/ 230 w 246"/>
                  <a:gd name="T33" fmla="*/ 179 h 217"/>
                  <a:gd name="T34" fmla="*/ 232 w 246"/>
                  <a:gd name="T35" fmla="*/ 183 h 217"/>
                  <a:gd name="T36" fmla="*/ 234 w 246"/>
                  <a:gd name="T37" fmla="*/ 195 h 217"/>
                  <a:gd name="T38" fmla="*/ 232 w 246"/>
                  <a:gd name="T39" fmla="*/ 201 h 217"/>
                  <a:gd name="T40" fmla="*/ 240 w 246"/>
                  <a:gd name="T41" fmla="*/ 213 h 217"/>
                  <a:gd name="T42" fmla="*/ 242 w 246"/>
                  <a:gd name="T43" fmla="*/ 217 h 217"/>
                  <a:gd name="T44" fmla="*/ 230 w 246"/>
                  <a:gd name="T45" fmla="*/ 217 h 217"/>
                  <a:gd name="T46" fmla="*/ 210 w 246"/>
                  <a:gd name="T47" fmla="*/ 217 h 217"/>
                  <a:gd name="T48" fmla="*/ 198 w 246"/>
                  <a:gd name="T49" fmla="*/ 217 h 217"/>
                  <a:gd name="T50" fmla="*/ 184 w 246"/>
                  <a:gd name="T51" fmla="*/ 217 h 217"/>
                  <a:gd name="T52" fmla="*/ 168 w 246"/>
                  <a:gd name="T53" fmla="*/ 217 h 217"/>
                  <a:gd name="T54" fmla="*/ 142 w 246"/>
                  <a:gd name="T55" fmla="*/ 217 h 217"/>
                  <a:gd name="T56" fmla="*/ 132 w 246"/>
                  <a:gd name="T57" fmla="*/ 217 h 217"/>
                  <a:gd name="T58" fmla="*/ 116 w 246"/>
                  <a:gd name="T59" fmla="*/ 217 h 217"/>
                  <a:gd name="T60" fmla="*/ 96 w 246"/>
                  <a:gd name="T61" fmla="*/ 217 h 217"/>
                  <a:gd name="T62" fmla="*/ 80 w 246"/>
                  <a:gd name="T63" fmla="*/ 217 h 217"/>
                  <a:gd name="T64" fmla="*/ 56 w 246"/>
                  <a:gd name="T65" fmla="*/ 217 h 217"/>
                  <a:gd name="T66" fmla="*/ 56 w 246"/>
                  <a:gd name="T67" fmla="*/ 203 h 217"/>
                  <a:gd name="T68" fmla="*/ 56 w 246"/>
                  <a:gd name="T69" fmla="*/ 185 h 217"/>
                  <a:gd name="T70" fmla="*/ 58 w 246"/>
                  <a:gd name="T71" fmla="*/ 165 h 217"/>
                  <a:gd name="T72" fmla="*/ 58 w 246"/>
                  <a:gd name="T73" fmla="*/ 153 h 217"/>
                  <a:gd name="T74" fmla="*/ 58 w 246"/>
                  <a:gd name="T75" fmla="*/ 128 h 217"/>
                  <a:gd name="T76" fmla="*/ 58 w 246"/>
                  <a:gd name="T77" fmla="*/ 116 h 217"/>
                  <a:gd name="T78" fmla="*/ 48 w 246"/>
                  <a:gd name="T79" fmla="*/ 116 h 217"/>
                  <a:gd name="T80" fmla="*/ 38 w 246"/>
                  <a:gd name="T81" fmla="*/ 116 h 217"/>
                  <a:gd name="T82" fmla="*/ 26 w 246"/>
                  <a:gd name="T83" fmla="*/ 116 h 217"/>
                  <a:gd name="T84" fmla="*/ 16 w 246"/>
                  <a:gd name="T85" fmla="*/ 112 h 217"/>
                  <a:gd name="T86" fmla="*/ 12 w 246"/>
                  <a:gd name="T87" fmla="*/ 96 h 217"/>
                  <a:gd name="T88" fmla="*/ 6 w 246"/>
                  <a:gd name="T89" fmla="*/ 72 h 217"/>
                  <a:gd name="T90" fmla="*/ 2 w 246"/>
                  <a:gd name="T91" fmla="*/ 56 h 217"/>
                  <a:gd name="T92" fmla="*/ 2 w 246"/>
                  <a:gd name="T93" fmla="*/ 42 h 217"/>
                  <a:gd name="T94" fmla="*/ 6 w 246"/>
                  <a:gd name="T95" fmla="*/ 36 h 217"/>
                  <a:gd name="T96" fmla="*/ 8 w 246"/>
                  <a:gd name="T97" fmla="*/ 28 h 217"/>
                  <a:gd name="T98" fmla="*/ 18 w 246"/>
                  <a:gd name="T99" fmla="*/ 26 h 217"/>
                  <a:gd name="T100" fmla="*/ 24 w 246"/>
                  <a:gd name="T101" fmla="*/ 28 h 217"/>
                  <a:gd name="T102" fmla="*/ 34 w 246"/>
                  <a:gd name="T103" fmla="*/ 34 h 217"/>
                  <a:gd name="T104" fmla="*/ 40 w 246"/>
                  <a:gd name="T105" fmla="*/ 36 h 217"/>
                  <a:gd name="T106" fmla="*/ 50 w 246"/>
                  <a:gd name="T107" fmla="*/ 36 h 217"/>
                  <a:gd name="T108" fmla="*/ 58 w 246"/>
                  <a:gd name="T109" fmla="*/ 34 h 217"/>
                  <a:gd name="T110" fmla="*/ 60 w 246"/>
                  <a:gd name="T111" fmla="*/ 16 h 217"/>
                  <a:gd name="T112" fmla="*/ 82 w 246"/>
                  <a:gd name="T113" fmla="*/ 14 h 217"/>
                  <a:gd name="T114" fmla="*/ 86 w 246"/>
                  <a:gd name="T115" fmla="*/ 6 h 217"/>
                  <a:gd name="T116" fmla="*/ 94 w 246"/>
                  <a:gd name="T117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6" h="217">
                    <a:moveTo>
                      <a:pt x="96" y="2"/>
                    </a:moveTo>
                    <a:lnTo>
                      <a:pt x="98" y="4"/>
                    </a:lnTo>
                    <a:lnTo>
                      <a:pt x="98" y="6"/>
                    </a:lnTo>
                    <a:lnTo>
                      <a:pt x="100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22"/>
                    </a:lnTo>
                    <a:lnTo>
                      <a:pt x="100" y="26"/>
                    </a:lnTo>
                    <a:lnTo>
                      <a:pt x="100" y="32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0" y="42"/>
                    </a:lnTo>
                    <a:lnTo>
                      <a:pt x="100" y="46"/>
                    </a:lnTo>
                    <a:lnTo>
                      <a:pt x="98" y="50"/>
                    </a:lnTo>
                    <a:lnTo>
                      <a:pt x="98" y="54"/>
                    </a:lnTo>
                    <a:lnTo>
                      <a:pt x="98" y="58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2" y="66"/>
                    </a:lnTo>
                    <a:lnTo>
                      <a:pt x="104" y="66"/>
                    </a:lnTo>
                    <a:lnTo>
                      <a:pt x="106" y="68"/>
                    </a:lnTo>
                    <a:lnTo>
                      <a:pt x="108" y="68"/>
                    </a:lnTo>
                    <a:lnTo>
                      <a:pt x="110" y="72"/>
                    </a:lnTo>
                    <a:lnTo>
                      <a:pt x="114" y="74"/>
                    </a:lnTo>
                    <a:lnTo>
                      <a:pt x="116" y="76"/>
                    </a:lnTo>
                    <a:lnTo>
                      <a:pt x="118" y="80"/>
                    </a:lnTo>
                    <a:lnTo>
                      <a:pt x="122" y="84"/>
                    </a:lnTo>
                    <a:lnTo>
                      <a:pt x="124" y="86"/>
                    </a:lnTo>
                    <a:lnTo>
                      <a:pt x="128" y="90"/>
                    </a:lnTo>
                    <a:lnTo>
                      <a:pt x="130" y="92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36" y="100"/>
                    </a:lnTo>
                    <a:lnTo>
                      <a:pt x="142" y="106"/>
                    </a:lnTo>
                    <a:lnTo>
                      <a:pt x="144" y="108"/>
                    </a:lnTo>
                    <a:lnTo>
                      <a:pt x="146" y="110"/>
                    </a:lnTo>
                    <a:lnTo>
                      <a:pt x="146" y="112"/>
                    </a:lnTo>
                    <a:lnTo>
                      <a:pt x="148" y="112"/>
                    </a:lnTo>
                    <a:lnTo>
                      <a:pt x="150" y="112"/>
                    </a:lnTo>
                    <a:lnTo>
                      <a:pt x="154" y="112"/>
                    </a:lnTo>
                    <a:lnTo>
                      <a:pt x="154" y="114"/>
                    </a:lnTo>
                    <a:lnTo>
                      <a:pt x="156" y="114"/>
                    </a:lnTo>
                    <a:lnTo>
                      <a:pt x="158" y="114"/>
                    </a:lnTo>
                    <a:lnTo>
                      <a:pt x="158" y="116"/>
                    </a:lnTo>
                    <a:lnTo>
                      <a:pt x="158" y="116"/>
                    </a:lnTo>
                    <a:lnTo>
                      <a:pt x="154" y="116"/>
                    </a:lnTo>
                    <a:lnTo>
                      <a:pt x="158" y="118"/>
                    </a:lnTo>
                    <a:lnTo>
                      <a:pt x="160" y="120"/>
                    </a:lnTo>
                    <a:lnTo>
                      <a:pt x="162" y="120"/>
                    </a:lnTo>
                    <a:lnTo>
                      <a:pt x="162" y="122"/>
                    </a:lnTo>
                    <a:lnTo>
                      <a:pt x="166" y="122"/>
                    </a:lnTo>
                    <a:lnTo>
                      <a:pt x="170" y="124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80" y="128"/>
                    </a:lnTo>
                    <a:lnTo>
                      <a:pt x="184" y="130"/>
                    </a:lnTo>
                    <a:lnTo>
                      <a:pt x="186" y="132"/>
                    </a:lnTo>
                    <a:lnTo>
                      <a:pt x="190" y="134"/>
                    </a:lnTo>
                    <a:lnTo>
                      <a:pt x="192" y="134"/>
                    </a:lnTo>
                    <a:lnTo>
                      <a:pt x="194" y="136"/>
                    </a:lnTo>
                    <a:lnTo>
                      <a:pt x="196" y="136"/>
                    </a:lnTo>
                    <a:lnTo>
                      <a:pt x="198" y="138"/>
                    </a:lnTo>
                    <a:lnTo>
                      <a:pt x="202" y="141"/>
                    </a:lnTo>
                    <a:lnTo>
                      <a:pt x="204" y="141"/>
                    </a:lnTo>
                    <a:lnTo>
                      <a:pt x="206" y="141"/>
                    </a:lnTo>
                    <a:lnTo>
                      <a:pt x="208" y="143"/>
                    </a:lnTo>
                    <a:lnTo>
                      <a:pt x="212" y="145"/>
                    </a:lnTo>
                    <a:lnTo>
                      <a:pt x="214" y="145"/>
                    </a:lnTo>
                    <a:lnTo>
                      <a:pt x="218" y="147"/>
                    </a:lnTo>
                    <a:lnTo>
                      <a:pt x="220" y="147"/>
                    </a:lnTo>
                    <a:lnTo>
                      <a:pt x="220" y="149"/>
                    </a:lnTo>
                    <a:lnTo>
                      <a:pt x="222" y="149"/>
                    </a:lnTo>
                    <a:lnTo>
                      <a:pt x="226" y="151"/>
                    </a:lnTo>
                    <a:lnTo>
                      <a:pt x="228" y="151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232" y="155"/>
                    </a:lnTo>
                    <a:lnTo>
                      <a:pt x="230" y="153"/>
                    </a:lnTo>
                    <a:lnTo>
                      <a:pt x="230" y="155"/>
                    </a:lnTo>
                    <a:lnTo>
                      <a:pt x="230" y="157"/>
                    </a:lnTo>
                    <a:lnTo>
                      <a:pt x="230" y="159"/>
                    </a:lnTo>
                    <a:lnTo>
                      <a:pt x="230" y="159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4" y="165"/>
                    </a:lnTo>
                    <a:lnTo>
                      <a:pt x="236" y="165"/>
                    </a:lnTo>
                    <a:lnTo>
                      <a:pt x="236" y="165"/>
                    </a:lnTo>
                    <a:lnTo>
                      <a:pt x="236" y="167"/>
                    </a:lnTo>
                    <a:lnTo>
                      <a:pt x="234" y="167"/>
                    </a:lnTo>
                    <a:lnTo>
                      <a:pt x="234" y="169"/>
                    </a:lnTo>
                    <a:lnTo>
                      <a:pt x="234" y="171"/>
                    </a:lnTo>
                    <a:lnTo>
                      <a:pt x="234" y="173"/>
                    </a:lnTo>
                    <a:lnTo>
                      <a:pt x="232" y="175"/>
                    </a:lnTo>
                    <a:lnTo>
                      <a:pt x="230" y="177"/>
                    </a:lnTo>
                    <a:lnTo>
                      <a:pt x="230" y="179"/>
                    </a:lnTo>
                    <a:lnTo>
                      <a:pt x="230" y="181"/>
                    </a:lnTo>
                    <a:lnTo>
                      <a:pt x="230" y="181"/>
                    </a:lnTo>
                    <a:lnTo>
                      <a:pt x="230" y="183"/>
                    </a:lnTo>
                    <a:lnTo>
                      <a:pt x="232" y="183"/>
                    </a:lnTo>
                    <a:lnTo>
                      <a:pt x="232" y="181"/>
                    </a:lnTo>
                    <a:lnTo>
                      <a:pt x="232" y="183"/>
                    </a:lnTo>
                    <a:lnTo>
                      <a:pt x="232" y="185"/>
                    </a:lnTo>
                    <a:lnTo>
                      <a:pt x="232" y="187"/>
                    </a:lnTo>
                    <a:lnTo>
                      <a:pt x="232" y="189"/>
                    </a:lnTo>
                    <a:lnTo>
                      <a:pt x="232" y="191"/>
                    </a:lnTo>
                    <a:lnTo>
                      <a:pt x="232" y="193"/>
                    </a:lnTo>
                    <a:lnTo>
                      <a:pt x="234" y="195"/>
                    </a:lnTo>
                    <a:lnTo>
                      <a:pt x="234" y="197"/>
                    </a:lnTo>
                    <a:lnTo>
                      <a:pt x="232" y="197"/>
                    </a:lnTo>
                    <a:lnTo>
                      <a:pt x="232" y="199"/>
                    </a:lnTo>
                    <a:lnTo>
                      <a:pt x="230" y="199"/>
                    </a:lnTo>
                    <a:lnTo>
                      <a:pt x="230" y="201"/>
                    </a:lnTo>
                    <a:lnTo>
                      <a:pt x="232" y="201"/>
                    </a:lnTo>
                    <a:lnTo>
                      <a:pt x="234" y="201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6" y="207"/>
                    </a:lnTo>
                    <a:lnTo>
                      <a:pt x="236" y="209"/>
                    </a:lnTo>
                    <a:lnTo>
                      <a:pt x="240" y="213"/>
                    </a:lnTo>
                    <a:lnTo>
                      <a:pt x="242" y="213"/>
                    </a:lnTo>
                    <a:lnTo>
                      <a:pt x="244" y="213"/>
                    </a:lnTo>
                    <a:lnTo>
                      <a:pt x="246" y="213"/>
                    </a:lnTo>
                    <a:lnTo>
                      <a:pt x="246" y="217"/>
                    </a:lnTo>
                    <a:lnTo>
                      <a:pt x="244" y="217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38" y="217"/>
                    </a:lnTo>
                    <a:lnTo>
                      <a:pt x="236" y="217"/>
                    </a:lnTo>
                    <a:lnTo>
                      <a:pt x="232" y="217"/>
                    </a:lnTo>
                    <a:lnTo>
                      <a:pt x="230" y="217"/>
                    </a:lnTo>
                    <a:lnTo>
                      <a:pt x="230" y="217"/>
                    </a:lnTo>
                    <a:lnTo>
                      <a:pt x="228" y="217"/>
                    </a:lnTo>
                    <a:lnTo>
                      <a:pt x="226" y="217"/>
                    </a:lnTo>
                    <a:lnTo>
                      <a:pt x="222" y="217"/>
                    </a:lnTo>
                    <a:lnTo>
                      <a:pt x="220" y="217"/>
                    </a:lnTo>
                    <a:lnTo>
                      <a:pt x="216" y="217"/>
                    </a:lnTo>
                    <a:lnTo>
                      <a:pt x="210" y="217"/>
                    </a:lnTo>
                    <a:lnTo>
                      <a:pt x="208" y="217"/>
                    </a:lnTo>
                    <a:lnTo>
                      <a:pt x="206" y="217"/>
                    </a:lnTo>
                    <a:lnTo>
                      <a:pt x="204" y="217"/>
                    </a:lnTo>
                    <a:lnTo>
                      <a:pt x="202" y="217"/>
                    </a:lnTo>
                    <a:lnTo>
                      <a:pt x="200" y="217"/>
                    </a:lnTo>
                    <a:lnTo>
                      <a:pt x="198" y="217"/>
                    </a:lnTo>
                    <a:lnTo>
                      <a:pt x="196" y="217"/>
                    </a:lnTo>
                    <a:lnTo>
                      <a:pt x="194" y="217"/>
                    </a:lnTo>
                    <a:lnTo>
                      <a:pt x="192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4" y="217"/>
                    </a:lnTo>
                    <a:lnTo>
                      <a:pt x="182" y="217"/>
                    </a:lnTo>
                    <a:lnTo>
                      <a:pt x="182" y="217"/>
                    </a:lnTo>
                    <a:lnTo>
                      <a:pt x="178" y="217"/>
                    </a:lnTo>
                    <a:lnTo>
                      <a:pt x="172" y="217"/>
                    </a:lnTo>
                    <a:lnTo>
                      <a:pt x="170" y="217"/>
                    </a:lnTo>
                    <a:lnTo>
                      <a:pt x="168" y="217"/>
                    </a:lnTo>
                    <a:lnTo>
                      <a:pt x="166" y="217"/>
                    </a:lnTo>
                    <a:lnTo>
                      <a:pt x="160" y="217"/>
                    </a:lnTo>
                    <a:lnTo>
                      <a:pt x="158" y="217"/>
                    </a:lnTo>
                    <a:lnTo>
                      <a:pt x="152" y="217"/>
                    </a:lnTo>
                    <a:lnTo>
                      <a:pt x="146" y="217"/>
                    </a:lnTo>
                    <a:lnTo>
                      <a:pt x="142" y="217"/>
                    </a:lnTo>
                    <a:lnTo>
                      <a:pt x="140" y="217"/>
                    </a:lnTo>
                    <a:lnTo>
                      <a:pt x="138" y="217"/>
                    </a:lnTo>
                    <a:lnTo>
                      <a:pt x="136" y="217"/>
                    </a:lnTo>
                    <a:lnTo>
                      <a:pt x="134" y="217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30" y="217"/>
                    </a:lnTo>
                    <a:lnTo>
                      <a:pt x="128" y="217"/>
                    </a:lnTo>
                    <a:lnTo>
                      <a:pt x="126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6" y="217"/>
                    </a:lnTo>
                    <a:lnTo>
                      <a:pt x="108" y="217"/>
                    </a:lnTo>
                    <a:lnTo>
                      <a:pt x="106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98" y="217"/>
                    </a:lnTo>
                    <a:lnTo>
                      <a:pt x="96" y="217"/>
                    </a:lnTo>
                    <a:lnTo>
                      <a:pt x="94" y="217"/>
                    </a:lnTo>
                    <a:lnTo>
                      <a:pt x="92" y="217"/>
                    </a:lnTo>
                    <a:lnTo>
                      <a:pt x="88" y="217"/>
                    </a:lnTo>
                    <a:lnTo>
                      <a:pt x="84" y="217"/>
                    </a:lnTo>
                    <a:lnTo>
                      <a:pt x="82" y="217"/>
                    </a:lnTo>
                    <a:lnTo>
                      <a:pt x="80" y="217"/>
                    </a:lnTo>
                    <a:lnTo>
                      <a:pt x="78" y="217"/>
                    </a:lnTo>
                    <a:lnTo>
                      <a:pt x="76" y="217"/>
                    </a:lnTo>
                    <a:lnTo>
                      <a:pt x="64" y="217"/>
                    </a:lnTo>
                    <a:lnTo>
                      <a:pt x="62" y="217"/>
                    </a:lnTo>
                    <a:lnTo>
                      <a:pt x="58" y="217"/>
                    </a:lnTo>
                    <a:lnTo>
                      <a:pt x="56" y="217"/>
                    </a:lnTo>
                    <a:lnTo>
                      <a:pt x="56" y="215"/>
                    </a:lnTo>
                    <a:lnTo>
                      <a:pt x="56" y="211"/>
                    </a:lnTo>
                    <a:lnTo>
                      <a:pt x="56" y="209"/>
                    </a:lnTo>
                    <a:lnTo>
                      <a:pt x="56" y="207"/>
                    </a:lnTo>
                    <a:lnTo>
                      <a:pt x="56" y="205"/>
                    </a:lnTo>
                    <a:lnTo>
                      <a:pt x="56" y="203"/>
                    </a:lnTo>
                    <a:lnTo>
                      <a:pt x="56" y="201"/>
                    </a:lnTo>
                    <a:lnTo>
                      <a:pt x="56" y="197"/>
                    </a:lnTo>
                    <a:lnTo>
                      <a:pt x="56" y="193"/>
                    </a:lnTo>
                    <a:lnTo>
                      <a:pt x="56" y="189"/>
                    </a:lnTo>
                    <a:lnTo>
                      <a:pt x="56" y="187"/>
                    </a:lnTo>
                    <a:lnTo>
                      <a:pt x="56" y="185"/>
                    </a:lnTo>
                    <a:lnTo>
                      <a:pt x="56" y="183"/>
                    </a:lnTo>
                    <a:lnTo>
                      <a:pt x="58" y="175"/>
                    </a:lnTo>
                    <a:lnTo>
                      <a:pt x="58" y="173"/>
                    </a:lnTo>
                    <a:lnTo>
                      <a:pt x="58" y="169"/>
                    </a:lnTo>
                    <a:lnTo>
                      <a:pt x="58" y="167"/>
                    </a:lnTo>
                    <a:lnTo>
                      <a:pt x="58" y="165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58" y="159"/>
                    </a:lnTo>
                    <a:lnTo>
                      <a:pt x="58" y="157"/>
                    </a:lnTo>
                    <a:lnTo>
                      <a:pt x="58" y="155"/>
                    </a:lnTo>
                    <a:lnTo>
                      <a:pt x="58" y="153"/>
                    </a:lnTo>
                    <a:lnTo>
                      <a:pt x="58" y="151"/>
                    </a:lnTo>
                    <a:lnTo>
                      <a:pt x="58" y="145"/>
                    </a:lnTo>
                    <a:lnTo>
                      <a:pt x="58" y="138"/>
                    </a:lnTo>
                    <a:lnTo>
                      <a:pt x="58" y="134"/>
                    </a:lnTo>
                    <a:lnTo>
                      <a:pt x="58" y="132"/>
                    </a:lnTo>
                    <a:lnTo>
                      <a:pt x="58" y="128"/>
                    </a:lnTo>
                    <a:lnTo>
                      <a:pt x="58" y="126"/>
                    </a:lnTo>
                    <a:lnTo>
                      <a:pt x="58" y="124"/>
                    </a:lnTo>
                    <a:lnTo>
                      <a:pt x="58" y="122"/>
                    </a:lnTo>
                    <a:lnTo>
                      <a:pt x="58" y="120"/>
                    </a:lnTo>
                    <a:lnTo>
                      <a:pt x="58" y="118"/>
                    </a:lnTo>
                    <a:lnTo>
                      <a:pt x="58" y="116"/>
                    </a:lnTo>
                    <a:lnTo>
                      <a:pt x="58" y="116"/>
                    </a:lnTo>
                    <a:lnTo>
                      <a:pt x="56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0" y="116"/>
                    </a:lnTo>
                    <a:lnTo>
                      <a:pt x="48" y="116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4" y="116"/>
                    </a:lnTo>
                    <a:lnTo>
                      <a:pt x="32" y="116"/>
                    </a:lnTo>
                    <a:lnTo>
                      <a:pt x="30" y="116"/>
                    </a:lnTo>
                    <a:lnTo>
                      <a:pt x="28" y="116"/>
                    </a:lnTo>
                    <a:lnTo>
                      <a:pt x="26" y="116"/>
                    </a:lnTo>
                    <a:lnTo>
                      <a:pt x="24" y="116"/>
                    </a:lnTo>
                    <a:lnTo>
                      <a:pt x="22" y="116"/>
                    </a:lnTo>
                    <a:lnTo>
                      <a:pt x="20" y="116"/>
                    </a:lnTo>
                    <a:lnTo>
                      <a:pt x="18" y="116"/>
                    </a:lnTo>
                    <a:lnTo>
                      <a:pt x="18" y="114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4" y="100"/>
                    </a:lnTo>
                    <a:lnTo>
                      <a:pt x="14" y="98"/>
                    </a:lnTo>
                    <a:lnTo>
                      <a:pt x="12" y="96"/>
                    </a:lnTo>
                    <a:lnTo>
                      <a:pt x="12" y="92"/>
                    </a:lnTo>
                    <a:lnTo>
                      <a:pt x="10" y="88"/>
                    </a:lnTo>
                    <a:lnTo>
                      <a:pt x="8" y="82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6" y="72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2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2" y="32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58" y="34"/>
                    </a:lnTo>
                    <a:lnTo>
                      <a:pt x="58" y="32"/>
                    </a:lnTo>
                    <a:lnTo>
                      <a:pt x="58" y="28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4" y="16"/>
                    </a:lnTo>
                    <a:lnTo>
                      <a:pt x="76" y="16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2" y="12"/>
                    </a:lnTo>
                    <a:lnTo>
                      <a:pt x="84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6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0" name="Freeform 46">
                <a:extLst>
                  <a:ext uri="{FF2B5EF4-FFF2-40B4-BE49-F238E27FC236}">
                    <a16:creationId xmlns:a16="http://schemas.microsoft.com/office/drawing/2014/main" id="{EE21DA30-D5B6-7180-0ACA-E3D856871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813" y="1425575"/>
                <a:ext cx="327025" cy="427038"/>
              </a:xfrm>
              <a:custGeom>
                <a:avLst/>
                <a:gdLst>
                  <a:gd name="T0" fmla="*/ 20 w 206"/>
                  <a:gd name="T1" fmla="*/ 2 h 269"/>
                  <a:gd name="T2" fmla="*/ 34 w 206"/>
                  <a:gd name="T3" fmla="*/ 6 h 269"/>
                  <a:gd name="T4" fmla="*/ 42 w 206"/>
                  <a:gd name="T5" fmla="*/ 8 h 269"/>
                  <a:gd name="T6" fmla="*/ 50 w 206"/>
                  <a:gd name="T7" fmla="*/ 10 h 269"/>
                  <a:gd name="T8" fmla="*/ 50 w 206"/>
                  <a:gd name="T9" fmla="*/ 20 h 269"/>
                  <a:gd name="T10" fmla="*/ 54 w 206"/>
                  <a:gd name="T11" fmla="*/ 28 h 269"/>
                  <a:gd name="T12" fmla="*/ 58 w 206"/>
                  <a:gd name="T13" fmla="*/ 40 h 269"/>
                  <a:gd name="T14" fmla="*/ 66 w 206"/>
                  <a:gd name="T15" fmla="*/ 46 h 269"/>
                  <a:gd name="T16" fmla="*/ 76 w 206"/>
                  <a:gd name="T17" fmla="*/ 50 h 269"/>
                  <a:gd name="T18" fmla="*/ 86 w 206"/>
                  <a:gd name="T19" fmla="*/ 62 h 269"/>
                  <a:gd name="T20" fmla="*/ 94 w 206"/>
                  <a:gd name="T21" fmla="*/ 75 h 269"/>
                  <a:gd name="T22" fmla="*/ 104 w 206"/>
                  <a:gd name="T23" fmla="*/ 79 h 269"/>
                  <a:gd name="T24" fmla="*/ 114 w 206"/>
                  <a:gd name="T25" fmla="*/ 87 h 269"/>
                  <a:gd name="T26" fmla="*/ 128 w 206"/>
                  <a:gd name="T27" fmla="*/ 95 h 269"/>
                  <a:gd name="T28" fmla="*/ 136 w 206"/>
                  <a:gd name="T29" fmla="*/ 101 h 269"/>
                  <a:gd name="T30" fmla="*/ 144 w 206"/>
                  <a:gd name="T31" fmla="*/ 117 h 269"/>
                  <a:gd name="T32" fmla="*/ 158 w 206"/>
                  <a:gd name="T33" fmla="*/ 129 h 269"/>
                  <a:gd name="T34" fmla="*/ 164 w 206"/>
                  <a:gd name="T35" fmla="*/ 135 h 269"/>
                  <a:gd name="T36" fmla="*/ 180 w 206"/>
                  <a:gd name="T37" fmla="*/ 147 h 269"/>
                  <a:gd name="T38" fmla="*/ 188 w 206"/>
                  <a:gd name="T39" fmla="*/ 155 h 269"/>
                  <a:gd name="T40" fmla="*/ 198 w 206"/>
                  <a:gd name="T41" fmla="*/ 161 h 269"/>
                  <a:gd name="T42" fmla="*/ 202 w 206"/>
                  <a:gd name="T43" fmla="*/ 169 h 269"/>
                  <a:gd name="T44" fmla="*/ 190 w 206"/>
                  <a:gd name="T45" fmla="*/ 181 h 269"/>
                  <a:gd name="T46" fmla="*/ 184 w 206"/>
                  <a:gd name="T47" fmla="*/ 191 h 269"/>
                  <a:gd name="T48" fmla="*/ 178 w 206"/>
                  <a:gd name="T49" fmla="*/ 207 h 269"/>
                  <a:gd name="T50" fmla="*/ 172 w 206"/>
                  <a:gd name="T51" fmla="*/ 217 h 269"/>
                  <a:gd name="T52" fmla="*/ 164 w 206"/>
                  <a:gd name="T53" fmla="*/ 235 h 269"/>
                  <a:gd name="T54" fmla="*/ 158 w 206"/>
                  <a:gd name="T55" fmla="*/ 245 h 269"/>
                  <a:gd name="T56" fmla="*/ 150 w 206"/>
                  <a:gd name="T57" fmla="*/ 265 h 269"/>
                  <a:gd name="T58" fmla="*/ 142 w 206"/>
                  <a:gd name="T59" fmla="*/ 263 h 269"/>
                  <a:gd name="T60" fmla="*/ 136 w 206"/>
                  <a:gd name="T61" fmla="*/ 257 h 269"/>
                  <a:gd name="T62" fmla="*/ 136 w 206"/>
                  <a:gd name="T63" fmla="*/ 251 h 269"/>
                  <a:gd name="T64" fmla="*/ 126 w 206"/>
                  <a:gd name="T65" fmla="*/ 247 h 269"/>
                  <a:gd name="T66" fmla="*/ 116 w 206"/>
                  <a:gd name="T67" fmla="*/ 251 h 269"/>
                  <a:gd name="T68" fmla="*/ 106 w 206"/>
                  <a:gd name="T69" fmla="*/ 245 h 269"/>
                  <a:gd name="T70" fmla="*/ 86 w 206"/>
                  <a:gd name="T71" fmla="*/ 245 h 269"/>
                  <a:gd name="T72" fmla="*/ 80 w 206"/>
                  <a:gd name="T73" fmla="*/ 257 h 269"/>
                  <a:gd name="T74" fmla="*/ 66 w 206"/>
                  <a:gd name="T75" fmla="*/ 257 h 269"/>
                  <a:gd name="T76" fmla="*/ 60 w 206"/>
                  <a:gd name="T77" fmla="*/ 245 h 269"/>
                  <a:gd name="T78" fmla="*/ 46 w 206"/>
                  <a:gd name="T79" fmla="*/ 245 h 269"/>
                  <a:gd name="T80" fmla="*/ 32 w 206"/>
                  <a:gd name="T81" fmla="*/ 245 h 269"/>
                  <a:gd name="T82" fmla="*/ 18 w 206"/>
                  <a:gd name="T83" fmla="*/ 245 h 269"/>
                  <a:gd name="T84" fmla="*/ 0 w 206"/>
                  <a:gd name="T85" fmla="*/ 243 h 269"/>
                  <a:gd name="T86" fmla="*/ 0 w 206"/>
                  <a:gd name="T87" fmla="*/ 231 h 269"/>
                  <a:gd name="T88" fmla="*/ 0 w 206"/>
                  <a:gd name="T89" fmla="*/ 213 h 269"/>
                  <a:gd name="T90" fmla="*/ 0 w 206"/>
                  <a:gd name="T91" fmla="*/ 201 h 269"/>
                  <a:gd name="T92" fmla="*/ 0 w 206"/>
                  <a:gd name="T93" fmla="*/ 187 h 269"/>
                  <a:gd name="T94" fmla="*/ 0 w 206"/>
                  <a:gd name="T95" fmla="*/ 175 h 269"/>
                  <a:gd name="T96" fmla="*/ 0 w 206"/>
                  <a:gd name="T97" fmla="*/ 163 h 269"/>
                  <a:gd name="T98" fmla="*/ 0 w 206"/>
                  <a:gd name="T99" fmla="*/ 151 h 269"/>
                  <a:gd name="T100" fmla="*/ 2 w 206"/>
                  <a:gd name="T101" fmla="*/ 143 h 269"/>
                  <a:gd name="T102" fmla="*/ 2 w 206"/>
                  <a:gd name="T103" fmla="*/ 131 h 269"/>
                  <a:gd name="T104" fmla="*/ 2 w 206"/>
                  <a:gd name="T105" fmla="*/ 117 h 269"/>
                  <a:gd name="T106" fmla="*/ 2 w 206"/>
                  <a:gd name="T107" fmla="*/ 105 h 269"/>
                  <a:gd name="T108" fmla="*/ 2 w 206"/>
                  <a:gd name="T109" fmla="*/ 91 h 269"/>
                  <a:gd name="T110" fmla="*/ 2 w 206"/>
                  <a:gd name="T111" fmla="*/ 79 h 269"/>
                  <a:gd name="T112" fmla="*/ 2 w 206"/>
                  <a:gd name="T113" fmla="*/ 62 h 269"/>
                  <a:gd name="T114" fmla="*/ 2 w 206"/>
                  <a:gd name="T115" fmla="*/ 46 h 269"/>
                  <a:gd name="T116" fmla="*/ 2 w 206"/>
                  <a:gd name="T117" fmla="*/ 30 h 269"/>
                  <a:gd name="T118" fmla="*/ 2 w 206"/>
                  <a:gd name="T119" fmla="*/ 16 h 269"/>
                  <a:gd name="T120" fmla="*/ 4 w 206"/>
                  <a:gd name="T121" fmla="*/ 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6" h="269">
                    <a:moveTo>
                      <a:pt x="12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2" y="16"/>
                    </a:lnTo>
                    <a:lnTo>
                      <a:pt x="50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4" y="28"/>
                    </a:lnTo>
                    <a:lnTo>
                      <a:pt x="54" y="30"/>
                    </a:lnTo>
                    <a:lnTo>
                      <a:pt x="54" y="32"/>
                    </a:lnTo>
                    <a:lnTo>
                      <a:pt x="56" y="32"/>
                    </a:lnTo>
                    <a:lnTo>
                      <a:pt x="56" y="36"/>
                    </a:lnTo>
                    <a:lnTo>
                      <a:pt x="58" y="38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8" y="46"/>
                    </a:lnTo>
                    <a:lnTo>
                      <a:pt x="68" y="48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4"/>
                    </a:lnTo>
                    <a:lnTo>
                      <a:pt x="80" y="56"/>
                    </a:lnTo>
                    <a:lnTo>
                      <a:pt x="80" y="58"/>
                    </a:lnTo>
                    <a:lnTo>
                      <a:pt x="82" y="58"/>
                    </a:lnTo>
                    <a:lnTo>
                      <a:pt x="84" y="60"/>
                    </a:lnTo>
                    <a:lnTo>
                      <a:pt x="86" y="62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9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0" y="79"/>
                    </a:lnTo>
                    <a:lnTo>
                      <a:pt x="102" y="79"/>
                    </a:lnTo>
                    <a:lnTo>
                      <a:pt x="104" y="79"/>
                    </a:lnTo>
                    <a:lnTo>
                      <a:pt x="106" y="79"/>
                    </a:lnTo>
                    <a:lnTo>
                      <a:pt x="108" y="81"/>
                    </a:lnTo>
                    <a:lnTo>
                      <a:pt x="110" y="83"/>
                    </a:lnTo>
                    <a:lnTo>
                      <a:pt x="112" y="85"/>
                    </a:lnTo>
                    <a:lnTo>
                      <a:pt x="114" y="85"/>
                    </a:lnTo>
                    <a:lnTo>
                      <a:pt x="114" y="87"/>
                    </a:lnTo>
                    <a:lnTo>
                      <a:pt x="116" y="87"/>
                    </a:lnTo>
                    <a:lnTo>
                      <a:pt x="120" y="89"/>
                    </a:lnTo>
                    <a:lnTo>
                      <a:pt x="122" y="89"/>
                    </a:lnTo>
                    <a:lnTo>
                      <a:pt x="124" y="91"/>
                    </a:lnTo>
                    <a:lnTo>
                      <a:pt x="126" y="93"/>
                    </a:lnTo>
                    <a:lnTo>
                      <a:pt x="128" y="95"/>
                    </a:lnTo>
                    <a:lnTo>
                      <a:pt x="128" y="97"/>
                    </a:lnTo>
                    <a:lnTo>
                      <a:pt x="130" y="97"/>
                    </a:lnTo>
                    <a:lnTo>
                      <a:pt x="132" y="99"/>
                    </a:lnTo>
                    <a:lnTo>
                      <a:pt x="134" y="99"/>
                    </a:lnTo>
                    <a:lnTo>
                      <a:pt x="136" y="101"/>
                    </a:lnTo>
                    <a:lnTo>
                      <a:pt x="136" y="101"/>
                    </a:lnTo>
                    <a:lnTo>
                      <a:pt x="136" y="103"/>
                    </a:lnTo>
                    <a:lnTo>
                      <a:pt x="138" y="105"/>
                    </a:lnTo>
                    <a:lnTo>
                      <a:pt x="140" y="109"/>
                    </a:lnTo>
                    <a:lnTo>
                      <a:pt x="142" y="111"/>
                    </a:lnTo>
                    <a:lnTo>
                      <a:pt x="144" y="115"/>
                    </a:lnTo>
                    <a:lnTo>
                      <a:pt x="144" y="117"/>
                    </a:lnTo>
                    <a:lnTo>
                      <a:pt x="150" y="123"/>
                    </a:lnTo>
                    <a:lnTo>
                      <a:pt x="152" y="125"/>
                    </a:lnTo>
                    <a:lnTo>
                      <a:pt x="154" y="127"/>
                    </a:lnTo>
                    <a:lnTo>
                      <a:pt x="156" y="127"/>
                    </a:lnTo>
                    <a:lnTo>
                      <a:pt x="156" y="129"/>
                    </a:lnTo>
                    <a:lnTo>
                      <a:pt x="158" y="129"/>
                    </a:lnTo>
                    <a:lnTo>
                      <a:pt x="160" y="129"/>
                    </a:lnTo>
                    <a:lnTo>
                      <a:pt x="160" y="131"/>
                    </a:lnTo>
                    <a:lnTo>
                      <a:pt x="162" y="131"/>
                    </a:lnTo>
                    <a:lnTo>
                      <a:pt x="162" y="133"/>
                    </a:lnTo>
                    <a:lnTo>
                      <a:pt x="164" y="133"/>
                    </a:lnTo>
                    <a:lnTo>
                      <a:pt x="164" y="135"/>
                    </a:lnTo>
                    <a:lnTo>
                      <a:pt x="166" y="135"/>
                    </a:lnTo>
                    <a:lnTo>
                      <a:pt x="166" y="137"/>
                    </a:lnTo>
                    <a:lnTo>
                      <a:pt x="168" y="139"/>
                    </a:lnTo>
                    <a:lnTo>
                      <a:pt x="174" y="147"/>
                    </a:lnTo>
                    <a:lnTo>
                      <a:pt x="178" y="147"/>
                    </a:lnTo>
                    <a:lnTo>
                      <a:pt x="180" y="147"/>
                    </a:lnTo>
                    <a:lnTo>
                      <a:pt x="182" y="147"/>
                    </a:lnTo>
                    <a:lnTo>
                      <a:pt x="184" y="149"/>
                    </a:lnTo>
                    <a:lnTo>
                      <a:pt x="184" y="149"/>
                    </a:lnTo>
                    <a:lnTo>
                      <a:pt x="186" y="151"/>
                    </a:lnTo>
                    <a:lnTo>
                      <a:pt x="188" y="153"/>
                    </a:lnTo>
                    <a:lnTo>
                      <a:pt x="188" y="155"/>
                    </a:lnTo>
                    <a:lnTo>
                      <a:pt x="190" y="155"/>
                    </a:lnTo>
                    <a:lnTo>
                      <a:pt x="192" y="155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200" y="161"/>
                    </a:lnTo>
                    <a:lnTo>
                      <a:pt x="202" y="163"/>
                    </a:lnTo>
                    <a:lnTo>
                      <a:pt x="204" y="165"/>
                    </a:lnTo>
                    <a:lnTo>
                      <a:pt x="206" y="165"/>
                    </a:lnTo>
                    <a:lnTo>
                      <a:pt x="204" y="167"/>
                    </a:lnTo>
                    <a:lnTo>
                      <a:pt x="202" y="169"/>
                    </a:lnTo>
                    <a:lnTo>
                      <a:pt x="198" y="173"/>
                    </a:lnTo>
                    <a:lnTo>
                      <a:pt x="196" y="175"/>
                    </a:lnTo>
                    <a:lnTo>
                      <a:pt x="194" y="175"/>
                    </a:lnTo>
                    <a:lnTo>
                      <a:pt x="194" y="177"/>
                    </a:lnTo>
                    <a:lnTo>
                      <a:pt x="192" y="179"/>
                    </a:lnTo>
                    <a:lnTo>
                      <a:pt x="190" y="181"/>
                    </a:lnTo>
                    <a:lnTo>
                      <a:pt x="188" y="183"/>
                    </a:lnTo>
                    <a:lnTo>
                      <a:pt x="186" y="183"/>
                    </a:lnTo>
                    <a:lnTo>
                      <a:pt x="186" y="185"/>
                    </a:lnTo>
                    <a:lnTo>
                      <a:pt x="184" y="187"/>
                    </a:lnTo>
                    <a:lnTo>
                      <a:pt x="184" y="189"/>
                    </a:lnTo>
                    <a:lnTo>
                      <a:pt x="184" y="191"/>
                    </a:lnTo>
                    <a:lnTo>
                      <a:pt x="182" y="195"/>
                    </a:lnTo>
                    <a:lnTo>
                      <a:pt x="180" y="199"/>
                    </a:lnTo>
                    <a:lnTo>
                      <a:pt x="180" y="201"/>
                    </a:lnTo>
                    <a:lnTo>
                      <a:pt x="178" y="203"/>
                    </a:lnTo>
                    <a:lnTo>
                      <a:pt x="178" y="205"/>
                    </a:lnTo>
                    <a:lnTo>
                      <a:pt x="178" y="207"/>
                    </a:lnTo>
                    <a:lnTo>
                      <a:pt x="176" y="207"/>
                    </a:lnTo>
                    <a:lnTo>
                      <a:pt x="176" y="209"/>
                    </a:lnTo>
                    <a:lnTo>
                      <a:pt x="176" y="211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2" y="217"/>
                    </a:lnTo>
                    <a:lnTo>
                      <a:pt x="172" y="221"/>
                    </a:lnTo>
                    <a:lnTo>
                      <a:pt x="170" y="225"/>
                    </a:lnTo>
                    <a:lnTo>
                      <a:pt x="168" y="227"/>
                    </a:lnTo>
                    <a:lnTo>
                      <a:pt x="166" y="231"/>
                    </a:lnTo>
                    <a:lnTo>
                      <a:pt x="166" y="233"/>
                    </a:lnTo>
                    <a:lnTo>
                      <a:pt x="164" y="235"/>
                    </a:lnTo>
                    <a:lnTo>
                      <a:pt x="164" y="237"/>
                    </a:lnTo>
                    <a:lnTo>
                      <a:pt x="164" y="239"/>
                    </a:lnTo>
                    <a:lnTo>
                      <a:pt x="162" y="239"/>
                    </a:lnTo>
                    <a:lnTo>
                      <a:pt x="162" y="241"/>
                    </a:lnTo>
                    <a:lnTo>
                      <a:pt x="162" y="243"/>
                    </a:lnTo>
                    <a:lnTo>
                      <a:pt x="158" y="245"/>
                    </a:lnTo>
                    <a:lnTo>
                      <a:pt x="158" y="247"/>
                    </a:lnTo>
                    <a:lnTo>
                      <a:pt x="156" y="253"/>
                    </a:lnTo>
                    <a:lnTo>
                      <a:pt x="154" y="255"/>
                    </a:lnTo>
                    <a:lnTo>
                      <a:pt x="152" y="261"/>
                    </a:lnTo>
                    <a:lnTo>
                      <a:pt x="152" y="263"/>
                    </a:lnTo>
                    <a:lnTo>
                      <a:pt x="150" y="265"/>
                    </a:lnTo>
                    <a:lnTo>
                      <a:pt x="148" y="269"/>
                    </a:lnTo>
                    <a:lnTo>
                      <a:pt x="148" y="267"/>
                    </a:lnTo>
                    <a:lnTo>
                      <a:pt x="146" y="265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2" y="261"/>
                    </a:lnTo>
                    <a:lnTo>
                      <a:pt x="140" y="261"/>
                    </a:lnTo>
                    <a:lnTo>
                      <a:pt x="140" y="259"/>
                    </a:lnTo>
                    <a:lnTo>
                      <a:pt x="140" y="257"/>
                    </a:lnTo>
                    <a:lnTo>
                      <a:pt x="138" y="257"/>
                    </a:lnTo>
                    <a:lnTo>
                      <a:pt x="136" y="257"/>
                    </a:lnTo>
                    <a:lnTo>
                      <a:pt x="136" y="257"/>
                    </a:lnTo>
                    <a:lnTo>
                      <a:pt x="134" y="257"/>
                    </a:lnTo>
                    <a:lnTo>
                      <a:pt x="134" y="255"/>
                    </a:lnTo>
                    <a:lnTo>
                      <a:pt x="134" y="253"/>
                    </a:lnTo>
                    <a:lnTo>
                      <a:pt x="136" y="253"/>
                    </a:lnTo>
                    <a:lnTo>
                      <a:pt x="136" y="251"/>
                    </a:lnTo>
                    <a:lnTo>
                      <a:pt x="134" y="251"/>
                    </a:lnTo>
                    <a:lnTo>
                      <a:pt x="132" y="253"/>
                    </a:lnTo>
                    <a:lnTo>
                      <a:pt x="130" y="251"/>
                    </a:lnTo>
                    <a:lnTo>
                      <a:pt x="128" y="251"/>
                    </a:lnTo>
                    <a:lnTo>
                      <a:pt x="126" y="249"/>
                    </a:lnTo>
                    <a:lnTo>
                      <a:pt x="126" y="247"/>
                    </a:lnTo>
                    <a:lnTo>
                      <a:pt x="124" y="245"/>
                    </a:lnTo>
                    <a:lnTo>
                      <a:pt x="122" y="247"/>
                    </a:lnTo>
                    <a:lnTo>
                      <a:pt x="122" y="249"/>
                    </a:lnTo>
                    <a:lnTo>
                      <a:pt x="120" y="251"/>
                    </a:lnTo>
                    <a:lnTo>
                      <a:pt x="118" y="251"/>
                    </a:lnTo>
                    <a:lnTo>
                      <a:pt x="116" y="251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4" y="249"/>
                    </a:lnTo>
                    <a:lnTo>
                      <a:pt x="114" y="247"/>
                    </a:lnTo>
                    <a:lnTo>
                      <a:pt x="114" y="245"/>
                    </a:lnTo>
                    <a:lnTo>
                      <a:pt x="106" y="245"/>
                    </a:lnTo>
                    <a:lnTo>
                      <a:pt x="104" y="245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4" y="245"/>
                    </a:lnTo>
                    <a:lnTo>
                      <a:pt x="90" y="245"/>
                    </a:lnTo>
                    <a:lnTo>
                      <a:pt x="86" y="245"/>
                    </a:lnTo>
                    <a:lnTo>
                      <a:pt x="84" y="245"/>
                    </a:lnTo>
                    <a:lnTo>
                      <a:pt x="82" y="245"/>
                    </a:lnTo>
                    <a:lnTo>
                      <a:pt x="80" y="249"/>
                    </a:lnTo>
                    <a:lnTo>
                      <a:pt x="80" y="251"/>
                    </a:lnTo>
                    <a:lnTo>
                      <a:pt x="80" y="253"/>
                    </a:lnTo>
                    <a:lnTo>
                      <a:pt x="80" y="257"/>
                    </a:lnTo>
                    <a:lnTo>
                      <a:pt x="78" y="257"/>
                    </a:lnTo>
                    <a:lnTo>
                      <a:pt x="76" y="257"/>
                    </a:lnTo>
                    <a:lnTo>
                      <a:pt x="74" y="257"/>
                    </a:lnTo>
                    <a:lnTo>
                      <a:pt x="72" y="257"/>
                    </a:lnTo>
                    <a:lnTo>
                      <a:pt x="70" y="257"/>
                    </a:lnTo>
                    <a:lnTo>
                      <a:pt x="66" y="257"/>
                    </a:lnTo>
                    <a:lnTo>
                      <a:pt x="66" y="253"/>
                    </a:lnTo>
                    <a:lnTo>
                      <a:pt x="66" y="251"/>
                    </a:lnTo>
                    <a:lnTo>
                      <a:pt x="66" y="245"/>
                    </a:lnTo>
                    <a:lnTo>
                      <a:pt x="64" y="245"/>
                    </a:lnTo>
                    <a:lnTo>
                      <a:pt x="62" y="245"/>
                    </a:lnTo>
                    <a:lnTo>
                      <a:pt x="60" y="245"/>
                    </a:lnTo>
                    <a:lnTo>
                      <a:pt x="58" y="245"/>
                    </a:lnTo>
                    <a:lnTo>
                      <a:pt x="56" y="245"/>
                    </a:lnTo>
                    <a:lnTo>
                      <a:pt x="52" y="245"/>
                    </a:lnTo>
                    <a:lnTo>
                      <a:pt x="50" y="245"/>
                    </a:lnTo>
                    <a:lnTo>
                      <a:pt x="48" y="245"/>
                    </a:lnTo>
                    <a:lnTo>
                      <a:pt x="46" y="245"/>
                    </a:lnTo>
                    <a:lnTo>
                      <a:pt x="44" y="245"/>
                    </a:lnTo>
                    <a:lnTo>
                      <a:pt x="42" y="245"/>
                    </a:lnTo>
                    <a:lnTo>
                      <a:pt x="40" y="245"/>
                    </a:lnTo>
                    <a:lnTo>
                      <a:pt x="38" y="245"/>
                    </a:lnTo>
                    <a:lnTo>
                      <a:pt x="36" y="245"/>
                    </a:lnTo>
                    <a:lnTo>
                      <a:pt x="32" y="245"/>
                    </a:lnTo>
                    <a:lnTo>
                      <a:pt x="28" y="245"/>
                    </a:lnTo>
                    <a:lnTo>
                      <a:pt x="26" y="245"/>
                    </a:lnTo>
                    <a:lnTo>
                      <a:pt x="24" y="245"/>
                    </a:lnTo>
                    <a:lnTo>
                      <a:pt x="22" y="245"/>
                    </a:lnTo>
                    <a:lnTo>
                      <a:pt x="20" y="245"/>
                    </a:lnTo>
                    <a:lnTo>
                      <a:pt x="18" y="245"/>
                    </a:lnTo>
                    <a:lnTo>
                      <a:pt x="16" y="245"/>
                    </a:lnTo>
                    <a:lnTo>
                      <a:pt x="14" y="245"/>
                    </a:lnTo>
                    <a:lnTo>
                      <a:pt x="10" y="243"/>
                    </a:lnTo>
                    <a:lnTo>
                      <a:pt x="6" y="243"/>
                    </a:lnTo>
                    <a:lnTo>
                      <a:pt x="2" y="243"/>
                    </a:lnTo>
                    <a:lnTo>
                      <a:pt x="0" y="243"/>
                    </a:lnTo>
                    <a:lnTo>
                      <a:pt x="0" y="241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0" y="233"/>
                    </a:lnTo>
                    <a:lnTo>
                      <a:pt x="0" y="231"/>
                    </a:lnTo>
                    <a:lnTo>
                      <a:pt x="0" y="225"/>
                    </a:lnTo>
                    <a:lnTo>
                      <a:pt x="0" y="223"/>
                    </a:lnTo>
                    <a:lnTo>
                      <a:pt x="0" y="221"/>
                    </a:lnTo>
                    <a:lnTo>
                      <a:pt x="0" y="219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93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2" y="147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2" y="131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C3830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1" name="Freeform 50">
                <a:extLst>
                  <a:ext uri="{FF2B5EF4-FFF2-40B4-BE49-F238E27FC236}">
                    <a16:creationId xmlns:a16="http://schemas.microsoft.com/office/drawing/2014/main" id="{689869FE-3F3A-7B90-CE75-252C471CB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013" y="1624013"/>
                <a:ext cx="330200" cy="279400"/>
              </a:xfrm>
              <a:custGeom>
                <a:avLst/>
                <a:gdLst>
                  <a:gd name="T0" fmla="*/ 142 w 208"/>
                  <a:gd name="T1" fmla="*/ 0 h 176"/>
                  <a:gd name="T2" fmla="*/ 152 w 208"/>
                  <a:gd name="T3" fmla="*/ 0 h 176"/>
                  <a:gd name="T4" fmla="*/ 162 w 208"/>
                  <a:gd name="T5" fmla="*/ 0 h 176"/>
                  <a:gd name="T6" fmla="*/ 170 w 208"/>
                  <a:gd name="T7" fmla="*/ 0 h 176"/>
                  <a:gd name="T8" fmla="*/ 178 w 208"/>
                  <a:gd name="T9" fmla="*/ 0 h 176"/>
                  <a:gd name="T10" fmla="*/ 184 w 208"/>
                  <a:gd name="T11" fmla="*/ 6 h 176"/>
                  <a:gd name="T12" fmla="*/ 192 w 208"/>
                  <a:gd name="T13" fmla="*/ 18 h 176"/>
                  <a:gd name="T14" fmla="*/ 198 w 208"/>
                  <a:gd name="T15" fmla="*/ 26 h 176"/>
                  <a:gd name="T16" fmla="*/ 200 w 208"/>
                  <a:gd name="T17" fmla="*/ 34 h 176"/>
                  <a:gd name="T18" fmla="*/ 208 w 208"/>
                  <a:gd name="T19" fmla="*/ 44 h 176"/>
                  <a:gd name="T20" fmla="*/ 204 w 208"/>
                  <a:gd name="T21" fmla="*/ 52 h 176"/>
                  <a:gd name="T22" fmla="*/ 200 w 208"/>
                  <a:gd name="T23" fmla="*/ 58 h 176"/>
                  <a:gd name="T24" fmla="*/ 194 w 208"/>
                  <a:gd name="T25" fmla="*/ 60 h 176"/>
                  <a:gd name="T26" fmla="*/ 192 w 208"/>
                  <a:gd name="T27" fmla="*/ 68 h 176"/>
                  <a:gd name="T28" fmla="*/ 186 w 208"/>
                  <a:gd name="T29" fmla="*/ 70 h 176"/>
                  <a:gd name="T30" fmla="*/ 182 w 208"/>
                  <a:gd name="T31" fmla="*/ 76 h 176"/>
                  <a:gd name="T32" fmla="*/ 176 w 208"/>
                  <a:gd name="T33" fmla="*/ 86 h 176"/>
                  <a:gd name="T34" fmla="*/ 172 w 208"/>
                  <a:gd name="T35" fmla="*/ 90 h 176"/>
                  <a:gd name="T36" fmla="*/ 166 w 208"/>
                  <a:gd name="T37" fmla="*/ 90 h 176"/>
                  <a:gd name="T38" fmla="*/ 160 w 208"/>
                  <a:gd name="T39" fmla="*/ 92 h 176"/>
                  <a:gd name="T40" fmla="*/ 162 w 208"/>
                  <a:gd name="T41" fmla="*/ 104 h 176"/>
                  <a:gd name="T42" fmla="*/ 158 w 208"/>
                  <a:gd name="T43" fmla="*/ 110 h 176"/>
                  <a:gd name="T44" fmla="*/ 150 w 208"/>
                  <a:gd name="T45" fmla="*/ 114 h 176"/>
                  <a:gd name="T46" fmla="*/ 140 w 208"/>
                  <a:gd name="T47" fmla="*/ 118 h 176"/>
                  <a:gd name="T48" fmla="*/ 126 w 208"/>
                  <a:gd name="T49" fmla="*/ 120 h 176"/>
                  <a:gd name="T50" fmla="*/ 120 w 208"/>
                  <a:gd name="T51" fmla="*/ 124 h 176"/>
                  <a:gd name="T52" fmla="*/ 112 w 208"/>
                  <a:gd name="T53" fmla="*/ 132 h 176"/>
                  <a:gd name="T54" fmla="*/ 108 w 208"/>
                  <a:gd name="T55" fmla="*/ 136 h 176"/>
                  <a:gd name="T56" fmla="*/ 104 w 208"/>
                  <a:gd name="T57" fmla="*/ 136 h 176"/>
                  <a:gd name="T58" fmla="*/ 100 w 208"/>
                  <a:gd name="T59" fmla="*/ 134 h 176"/>
                  <a:gd name="T60" fmla="*/ 94 w 208"/>
                  <a:gd name="T61" fmla="*/ 144 h 176"/>
                  <a:gd name="T62" fmla="*/ 88 w 208"/>
                  <a:gd name="T63" fmla="*/ 146 h 176"/>
                  <a:gd name="T64" fmla="*/ 80 w 208"/>
                  <a:gd name="T65" fmla="*/ 154 h 176"/>
                  <a:gd name="T66" fmla="*/ 74 w 208"/>
                  <a:gd name="T67" fmla="*/ 158 h 176"/>
                  <a:gd name="T68" fmla="*/ 66 w 208"/>
                  <a:gd name="T69" fmla="*/ 166 h 176"/>
                  <a:gd name="T70" fmla="*/ 64 w 208"/>
                  <a:gd name="T71" fmla="*/ 170 h 176"/>
                  <a:gd name="T72" fmla="*/ 54 w 208"/>
                  <a:gd name="T73" fmla="*/ 176 h 176"/>
                  <a:gd name="T74" fmla="*/ 50 w 208"/>
                  <a:gd name="T75" fmla="*/ 176 h 176"/>
                  <a:gd name="T76" fmla="*/ 32 w 208"/>
                  <a:gd name="T77" fmla="*/ 176 h 176"/>
                  <a:gd name="T78" fmla="*/ 14 w 208"/>
                  <a:gd name="T79" fmla="*/ 176 h 176"/>
                  <a:gd name="T80" fmla="*/ 6 w 208"/>
                  <a:gd name="T81" fmla="*/ 176 h 176"/>
                  <a:gd name="T82" fmla="*/ 4 w 208"/>
                  <a:gd name="T83" fmla="*/ 164 h 176"/>
                  <a:gd name="T84" fmla="*/ 4 w 208"/>
                  <a:gd name="T85" fmla="*/ 132 h 176"/>
                  <a:gd name="T86" fmla="*/ 4 w 208"/>
                  <a:gd name="T87" fmla="*/ 118 h 176"/>
                  <a:gd name="T88" fmla="*/ 6 w 208"/>
                  <a:gd name="T89" fmla="*/ 100 h 176"/>
                  <a:gd name="T90" fmla="*/ 6 w 208"/>
                  <a:gd name="T91" fmla="*/ 82 h 176"/>
                  <a:gd name="T92" fmla="*/ 6 w 208"/>
                  <a:gd name="T93" fmla="*/ 70 h 176"/>
                  <a:gd name="T94" fmla="*/ 4 w 208"/>
                  <a:gd name="T95" fmla="*/ 64 h 176"/>
                  <a:gd name="T96" fmla="*/ 0 w 208"/>
                  <a:gd name="T97" fmla="*/ 58 h 176"/>
                  <a:gd name="T98" fmla="*/ 6 w 208"/>
                  <a:gd name="T99" fmla="*/ 44 h 176"/>
                  <a:gd name="T100" fmla="*/ 6 w 208"/>
                  <a:gd name="T101" fmla="*/ 32 h 176"/>
                  <a:gd name="T102" fmla="*/ 6 w 208"/>
                  <a:gd name="T103" fmla="*/ 20 h 176"/>
                  <a:gd name="T104" fmla="*/ 24 w 208"/>
                  <a:gd name="T105" fmla="*/ 22 h 176"/>
                  <a:gd name="T106" fmla="*/ 62 w 208"/>
                  <a:gd name="T107" fmla="*/ 20 h 176"/>
                  <a:gd name="T108" fmla="*/ 102 w 208"/>
                  <a:gd name="T109" fmla="*/ 16 h 176"/>
                  <a:gd name="T110" fmla="*/ 116 w 208"/>
                  <a:gd name="T111" fmla="*/ 0 h 176"/>
                  <a:gd name="T112" fmla="*/ 126 w 208"/>
                  <a:gd name="T1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8" h="176">
                    <a:moveTo>
                      <a:pt x="126" y="0"/>
                    </a:moveTo>
                    <a:lnTo>
                      <a:pt x="134" y="0"/>
                    </a:lnTo>
                    <a:lnTo>
                      <a:pt x="136" y="0"/>
                    </a:lnTo>
                    <a:lnTo>
                      <a:pt x="142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0" y="2"/>
                    </a:lnTo>
                    <a:lnTo>
                      <a:pt x="182" y="4"/>
                    </a:lnTo>
                    <a:lnTo>
                      <a:pt x="184" y="6"/>
                    </a:lnTo>
                    <a:lnTo>
                      <a:pt x="186" y="8"/>
                    </a:lnTo>
                    <a:lnTo>
                      <a:pt x="188" y="12"/>
                    </a:lnTo>
                    <a:lnTo>
                      <a:pt x="190" y="14"/>
                    </a:lnTo>
                    <a:lnTo>
                      <a:pt x="192" y="18"/>
                    </a:lnTo>
                    <a:lnTo>
                      <a:pt x="194" y="20"/>
                    </a:lnTo>
                    <a:lnTo>
                      <a:pt x="194" y="22"/>
                    </a:lnTo>
                    <a:lnTo>
                      <a:pt x="196" y="24"/>
                    </a:lnTo>
                    <a:lnTo>
                      <a:pt x="198" y="26"/>
                    </a:lnTo>
                    <a:lnTo>
                      <a:pt x="198" y="30"/>
                    </a:lnTo>
                    <a:lnTo>
                      <a:pt x="200" y="30"/>
                    </a:lnTo>
                    <a:lnTo>
                      <a:pt x="200" y="32"/>
                    </a:lnTo>
                    <a:lnTo>
                      <a:pt x="200" y="34"/>
                    </a:lnTo>
                    <a:lnTo>
                      <a:pt x="202" y="36"/>
                    </a:lnTo>
                    <a:lnTo>
                      <a:pt x="204" y="38"/>
                    </a:lnTo>
                    <a:lnTo>
                      <a:pt x="206" y="42"/>
                    </a:lnTo>
                    <a:lnTo>
                      <a:pt x="208" y="44"/>
                    </a:lnTo>
                    <a:lnTo>
                      <a:pt x="208" y="46"/>
                    </a:lnTo>
                    <a:lnTo>
                      <a:pt x="208" y="48"/>
                    </a:lnTo>
                    <a:lnTo>
                      <a:pt x="206" y="50"/>
                    </a:lnTo>
                    <a:lnTo>
                      <a:pt x="204" y="52"/>
                    </a:lnTo>
                    <a:lnTo>
                      <a:pt x="204" y="54"/>
                    </a:lnTo>
                    <a:lnTo>
                      <a:pt x="204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8"/>
                    </a:lnTo>
                    <a:lnTo>
                      <a:pt x="198" y="58"/>
                    </a:lnTo>
                    <a:lnTo>
                      <a:pt x="196" y="60"/>
                    </a:lnTo>
                    <a:lnTo>
                      <a:pt x="194" y="60"/>
                    </a:lnTo>
                    <a:lnTo>
                      <a:pt x="194" y="62"/>
                    </a:lnTo>
                    <a:lnTo>
                      <a:pt x="194" y="66"/>
                    </a:lnTo>
                    <a:lnTo>
                      <a:pt x="192" y="66"/>
                    </a:lnTo>
                    <a:lnTo>
                      <a:pt x="192" y="68"/>
                    </a:lnTo>
                    <a:lnTo>
                      <a:pt x="190" y="70"/>
                    </a:lnTo>
                    <a:lnTo>
                      <a:pt x="190" y="70"/>
                    </a:lnTo>
                    <a:lnTo>
                      <a:pt x="188" y="70"/>
                    </a:lnTo>
                    <a:lnTo>
                      <a:pt x="186" y="70"/>
                    </a:lnTo>
                    <a:lnTo>
                      <a:pt x="186" y="72"/>
                    </a:lnTo>
                    <a:lnTo>
                      <a:pt x="184" y="72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76" y="78"/>
                    </a:lnTo>
                    <a:lnTo>
                      <a:pt x="174" y="80"/>
                    </a:lnTo>
                    <a:lnTo>
                      <a:pt x="176" y="84"/>
                    </a:lnTo>
                    <a:lnTo>
                      <a:pt x="176" y="86"/>
                    </a:lnTo>
                    <a:lnTo>
                      <a:pt x="176" y="88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2" y="90"/>
                    </a:lnTo>
                    <a:lnTo>
                      <a:pt x="170" y="92"/>
                    </a:lnTo>
                    <a:lnTo>
                      <a:pt x="168" y="92"/>
                    </a:lnTo>
                    <a:lnTo>
                      <a:pt x="166" y="92"/>
                    </a:lnTo>
                    <a:lnTo>
                      <a:pt x="166" y="90"/>
                    </a:lnTo>
                    <a:lnTo>
                      <a:pt x="164" y="90"/>
                    </a:lnTo>
                    <a:lnTo>
                      <a:pt x="162" y="90"/>
                    </a:lnTo>
                    <a:lnTo>
                      <a:pt x="162" y="92"/>
                    </a:lnTo>
                    <a:lnTo>
                      <a:pt x="160" y="92"/>
                    </a:lnTo>
                    <a:lnTo>
                      <a:pt x="160" y="96"/>
                    </a:lnTo>
                    <a:lnTo>
                      <a:pt x="160" y="98"/>
                    </a:lnTo>
                    <a:lnTo>
                      <a:pt x="160" y="100"/>
                    </a:lnTo>
                    <a:lnTo>
                      <a:pt x="162" y="104"/>
                    </a:lnTo>
                    <a:lnTo>
                      <a:pt x="162" y="106"/>
                    </a:lnTo>
                    <a:lnTo>
                      <a:pt x="160" y="108"/>
                    </a:lnTo>
                    <a:lnTo>
                      <a:pt x="160" y="110"/>
                    </a:lnTo>
                    <a:lnTo>
                      <a:pt x="158" y="110"/>
                    </a:lnTo>
                    <a:lnTo>
                      <a:pt x="158" y="112"/>
                    </a:lnTo>
                    <a:lnTo>
                      <a:pt x="156" y="114"/>
                    </a:lnTo>
                    <a:lnTo>
                      <a:pt x="154" y="114"/>
                    </a:lnTo>
                    <a:lnTo>
                      <a:pt x="150" y="114"/>
                    </a:lnTo>
                    <a:lnTo>
                      <a:pt x="148" y="114"/>
                    </a:lnTo>
                    <a:lnTo>
                      <a:pt x="146" y="116"/>
                    </a:lnTo>
                    <a:lnTo>
                      <a:pt x="142" y="118"/>
                    </a:lnTo>
                    <a:lnTo>
                      <a:pt x="140" y="118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28" y="118"/>
                    </a:lnTo>
                    <a:lnTo>
                      <a:pt x="126" y="120"/>
                    </a:lnTo>
                    <a:lnTo>
                      <a:pt x="124" y="120"/>
                    </a:lnTo>
                    <a:lnTo>
                      <a:pt x="122" y="122"/>
                    </a:lnTo>
                    <a:lnTo>
                      <a:pt x="122" y="124"/>
                    </a:lnTo>
                    <a:lnTo>
                      <a:pt x="120" y="124"/>
                    </a:lnTo>
                    <a:lnTo>
                      <a:pt x="116" y="126"/>
                    </a:lnTo>
                    <a:lnTo>
                      <a:pt x="114" y="126"/>
                    </a:lnTo>
                    <a:lnTo>
                      <a:pt x="112" y="128"/>
                    </a:lnTo>
                    <a:lnTo>
                      <a:pt x="112" y="132"/>
                    </a:lnTo>
                    <a:lnTo>
                      <a:pt x="112" y="134"/>
                    </a:lnTo>
                    <a:lnTo>
                      <a:pt x="110" y="134"/>
                    </a:lnTo>
                    <a:lnTo>
                      <a:pt x="110" y="136"/>
                    </a:lnTo>
                    <a:lnTo>
                      <a:pt x="108" y="136"/>
                    </a:lnTo>
                    <a:lnTo>
                      <a:pt x="108" y="138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4" y="136"/>
                    </a:lnTo>
                    <a:lnTo>
                      <a:pt x="102" y="134"/>
                    </a:lnTo>
                    <a:lnTo>
                      <a:pt x="102" y="132"/>
                    </a:lnTo>
                    <a:lnTo>
                      <a:pt x="100" y="132"/>
                    </a:lnTo>
                    <a:lnTo>
                      <a:pt x="100" y="134"/>
                    </a:lnTo>
                    <a:lnTo>
                      <a:pt x="98" y="138"/>
                    </a:lnTo>
                    <a:lnTo>
                      <a:pt x="96" y="140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6"/>
                    </a:lnTo>
                    <a:lnTo>
                      <a:pt x="90" y="146"/>
                    </a:lnTo>
                    <a:lnTo>
                      <a:pt x="88" y="146"/>
                    </a:lnTo>
                    <a:lnTo>
                      <a:pt x="86" y="148"/>
                    </a:lnTo>
                    <a:lnTo>
                      <a:pt x="82" y="150"/>
                    </a:lnTo>
                    <a:lnTo>
                      <a:pt x="82" y="152"/>
                    </a:lnTo>
                    <a:lnTo>
                      <a:pt x="80" y="154"/>
                    </a:lnTo>
                    <a:lnTo>
                      <a:pt x="78" y="154"/>
                    </a:lnTo>
                    <a:lnTo>
                      <a:pt x="78" y="156"/>
                    </a:lnTo>
                    <a:lnTo>
                      <a:pt x="76" y="158"/>
                    </a:lnTo>
                    <a:lnTo>
                      <a:pt x="74" y="158"/>
                    </a:lnTo>
                    <a:lnTo>
                      <a:pt x="72" y="160"/>
                    </a:lnTo>
                    <a:lnTo>
                      <a:pt x="70" y="160"/>
                    </a:lnTo>
                    <a:lnTo>
                      <a:pt x="68" y="162"/>
                    </a:lnTo>
                    <a:lnTo>
                      <a:pt x="66" y="166"/>
                    </a:lnTo>
                    <a:lnTo>
                      <a:pt x="64" y="166"/>
                    </a:lnTo>
                    <a:lnTo>
                      <a:pt x="64" y="166"/>
                    </a:lnTo>
                    <a:lnTo>
                      <a:pt x="64" y="168"/>
                    </a:lnTo>
                    <a:lnTo>
                      <a:pt x="64" y="170"/>
                    </a:lnTo>
                    <a:lnTo>
                      <a:pt x="62" y="170"/>
                    </a:lnTo>
                    <a:lnTo>
                      <a:pt x="62" y="174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4" y="176"/>
                    </a:lnTo>
                    <a:lnTo>
                      <a:pt x="54" y="172"/>
                    </a:lnTo>
                    <a:lnTo>
                      <a:pt x="50" y="172"/>
                    </a:lnTo>
                    <a:lnTo>
                      <a:pt x="50" y="176"/>
                    </a:lnTo>
                    <a:lnTo>
                      <a:pt x="44" y="176"/>
                    </a:lnTo>
                    <a:lnTo>
                      <a:pt x="40" y="176"/>
                    </a:lnTo>
                    <a:lnTo>
                      <a:pt x="34" y="176"/>
                    </a:lnTo>
                    <a:lnTo>
                      <a:pt x="32" y="176"/>
                    </a:lnTo>
                    <a:lnTo>
                      <a:pt x="28" y="176"/>
                    </a:lnTo>
                    <a:lnTo>
                      <a:pt x="22" y="176"/>
                    </a:lnTo>
                    <a:lnTo>
                      <a:pt x="16" y="176"/>
                    </a:lnTo>
                    <a:lnTo>
                      <a:pt x="14" y="176"/>
                    </a:lnTo>
                    <a:lnTo>
                      <a:pt x="10" y="176"/>
                    </a:lnTo>
                    <a:lnTo>
                      <a:pt x="8" y="176"/>
                    </a:lnTo>
                    <a:lnTo>
                      <a:pt x="6" y="176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2" y="176"/>
                    </a:lnTo>
                    <a:lnTo>
                      <a:pt x="2" y="166"/>
                    </a:lnTo>
                    <a:lnTo>
                      <a:pt x="4" y="164"/>
                    </a:lnTo>
                    <a:lnTo>
                      <a:pt x="4" y="152"/>
                    </a:lnTo>
                    <a:lnTo>
                      <a:pt x="4" y="146"/>
                    </a:lnTo>
                    <a:lnTo>
                      <a:pt x="4" y="136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4" y="126"/>
                    </a:lnTo>
                    <a:lnTo>
                      <a:pt x="4" y="124"/>
                    </a:lnTo>
                    <a:lnTo>
                      <a:pt x="4" y="118"/>
                    </a:lnTo>
                    <a:lnTo>
                      <a:pt x="4" y="118"/>
                    </a:lnTo>
                    <a:lnTo>
                      <a:pt x="4" y="110"/>
                    </a:lnTo>
                    <a:lnTo>
                      <a:pt x="4" y="106"/>
                    </a:lnTo>
                    <a:lnTo>
                      <a:pt x="6" y="100"/>
                    </a:lnTo>
                    <a:lnTo>
                      <a:pt x="6" y="96"/>
                    </a:lnTo>
                    <a:lnTo>
                      <a:pt x="6" y="92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58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14" y="22"/>
                    </a:lnTo>
                    <a:lnTo>
                      <a:pt x="18" y="22"/>
                    </a:lnTo>
                    <a:lnTo>
                      <a:pt x="24" y="22"/>
                    </a:lnTo>
                    <a:lnTo>
                      <a:pt x="32" y="22"/>
                    </a:lnTo>
                    <a:lnTo>
                      <a:pt x="50" y="20"/>
                    </a:lnTo>
                    <a:lnTo>
                      <a:pt x="54" y="20"/>
                    </a:lnTo>
                    <a:lnTo>
                      <a:pt x="62" y="20"/>
                    </a:lnTo>
                    <a:lnTo>
                      <a:pt x="66" y="20"/>
                    </a:lnTo>
                    <a:lnTo>
                      <a:pt x="68" y="18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16" y="14"/>
                    </a:lnTo>
                    <a:lnTo>
                      <a:pt x="116" y="12"/>
                    </a:lnTo>
                    <a:lnTo>
                      <a:pt x="116" y="4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2" name="Freeform 58">
                <a:extLst>
                  <a:ext uri="{FF2B5EF4-FFF2-40B4-BE49-F238E27FC236}">
                    <a16:creationId xmlns:a16="http://schemas.microsoft.com/office/drawing/2014/main" id="{92CA6E45-485C-1C72-B7F6-5A2172522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588" y="1931988"/>
                <a:ext cx="247650" cy="354013"/>
              </a:xfrm>
              <a:custGeom>
                <a:avLst/>
                <a:gdLst>
                  <a:gd name="T0" fmla="*/ 118 w 156"/>
                  <a:gd name="T1" fmla="*/ 0 h 223"/>
                  <a:gd name="T2" fmla="*/ 120 w 156"/>
                  <a:gd name="T3" fmla="*/ 12 h 223"/>
                  <a:gd name="T4" fmla="*/ 122 w 156"/>
                  <a:gd name="T5" fmla="*/ 20 h 223"/>
                  <a:gd name="T6" fmla="*/ 128 w 156"/>
                  <a:gd name="T7" fmla="*/ 28 h 223"/>
                  <a:gd name="T8" fmla="*/ 130 w 156"/>
                  <a:gd name="T9" fmla="*/ 40 h 223"/>
                  <a:gd name="T10" fmla="*/ 138 w 156"/>
                  <a:gd name="T11" fmla="*/ 44 h 223"/>
                  <a:gd name="T12" fmla="*/ 146 w 156"/>
                  <a:gd name="T13" fmla="*/ 50 h 223"/>
                  <a:gd name="T14" fmla="*/ 154 w 156"/>
                  <a:gd name="T15" fmla="*/ 60 h 223"/>
                  <a:gd name="T16" fmla="*/ 156 w 156"/>
                  <a:gd name="T17" fmla="*/ 68 h 223"/>
                  <a:gd name="T18" fmla="*/ 152 w 156"/>
                  <a:gd name="T19" fmla="*/ 78 h 223"/>
                  <a:gd name="T20" fmla="*/ 148 w 156"/>
                  <a:gd name="T21" fmla="*/ 82 h 223"/>
                  <a:gd name="T22" fmla="*/ 142 w 156"/>
                  <a:gd name="T23" fmla="*/ 88 h 223"/>
                  <a:gd name="T24" fmla="*/ 148 w 156"/>
                  <a:gd name="T25" fmla="*/ 98 h 223"/>
                  <a:gd name="T26" fmla="*/ 152 w 156"/>
                  <a:gd name="T27" fmla="*/ 108 h 223"/>
                  <a:gd name="T28" fmla="*/ 148 w 156"/>
                  <a:gd name="T29" fmla="*/ 116 h 223"/>
                  <a:gd name="T30" fmla="*/ 150 w 156"/>
                  <a:gd name="T31" fmla="*/ 122 h 223"/>
                  <a:gd name="T32" fmla="*/ 152 w 156"/>
                  <a:gd name="T33" fmla="*/ 132 h 223"/>
                  <a:gd name="T34" fmla="*/ 148 w 156"/>
                  <a:gd name="T35" fmla="*/ 140 h 223"/>
                  <a:gd name="T36" fmla="*/ 152 w 156"/>
                  <a:gd name="T37" fmla="*/ 146 h 223"/>
                  <a:gd name="T38" fmla="*/ 154 w 156"/>
                  <a:gd name="T39" fmla="*/ 156 h 223"/>
                  <a:gd name="T40" fmla="*/ 150 w 156"/>
                  <a:gd name="T41" fmla="*/ 164 h 223"/>
                  <a:gd name="T42" fmla="*/ 154 w 156"/>
                  <a:gd name="T43" fmla="*/ 173 h 223"/>
                  <a:gd name="T44" fmla="*/ 148 w 156"/>
                  <a:gd name="T45" fmla="*/ 181 h 223"/>
                  <a:gd name="T46" fmla="*/ 144 w 156"/>
                  <a:gd name="T47" fmla="*/ 187 h 223"/>
                  <a:gd name="T48" fmla="*/ 138 w 156"/>
                  <a:gd name="T49" fmla="*/ 193 h 223"/>
                  <a:gd name="T50" fmla="*/ 130 w 156"/>
                  <a:gd name="T51" fmla="*/ 199 h 223"/>
                  <a:gd name="T52" fmla="*/ 124 w 156"/>
                  <a:gd name="T53" fmla="*/ 209 h 223"/>
                  <a:gd name="T54" fmla="*/ 122 w 156"/>
                  <a:gd name="T55" fmla="*/ 221 h 223"/>
                  <a:gd name="T56" fmla="*/ 106 w 156"/>
                  <a:gd name="T57" fmla="*/ 221 h 223"/>
                  <a:gd name="T58" fmla="*/ 88 w 156"/>
                  <a:gd name="T59" fmla="*/ 221 h 223"/>
                  <a:gd name="T60" fmla="*/ 80 w 156"/>
                  <a:gd name="T61" fmla="*/ 215 h 223"/>
                  <a:gd name="T62" fmla="*/ 74 w 156"/>
                  <a:gd name="T63" fmla="*/ 207 h 223"/>
                  <a:gd name="T64" fmla="*/ 70 w 156"/>
                  <a:gd name="T65" fmla="*/ 197 h 223"/>
                  <a:gd name="T66" fmla="*/ 68 w 156"/>
                  <a:gd name="T67" fmla="*/ 185 h 223"/>
                  <a:gd name="T68" fmla="*/ 66 w 156"/>
                  <a:gd name="T69" fmla="*/ 175 h 223"/>
                  <a:gd name="T70" fmla="*/ 60 w 156"/>
                  <a:gd name="T71" fmla="*/ 168 h 223"/>
                  <a:gd name="T72" fmla="*/ 56 w 156"/>
                  <a:gd name="T73" fmla="*/ 162 h 223"/>
                  <a:gd name="T74" fmla="*/ 44 w 156"/>
                  <a:gd name="T75" fmla="*/ 158 h 223"/>
                  <a:gd name="T76" fmla="*/ 38 w 156"/>
                  <a:gd name="T77" fmla="*/ 154 h 223"/>
                  <a:gd name="T78" fmla="*/ 32 w 156"/>
                  <a:gd name="T79" fmla="*/ 146 h 223"/>
                  <a:gd name="T80" fmla="*/ 24 w 156"/>
                  <a:gd name="T81" fmla="*/ 138 h 223"/>
                  <a:gd name="T82" fmla="*/ 20 w 156"/>
                  <a:gd name="T83" fmla="*/ 126 h 223"/>
                  <a:gd name="T84" fmla="*/ 12 w 156"/>
                  <a:gd name="T85" fmla="*/ 114 h 223"/>
                  <a:gd name="T86" fmla="*/ 6 w 156"/>
                  <a:gd name="T87" fmla="*/ 108 h 223"/>
                  <a:gd name="T88" fmla="*/ 4 w 156"/>
                  <a:gd name="T89" fmla="*/ 90 h 223"/>
                  <a:gd name="T90" fmla="*/ 2 w 156"/>
                  <a:gd name="T91" fmla="*/ 80 h 223"/>
                  <a:gd name="T92" fmla="*/ 0 w 156"/>
                  <a:gd name="T93" fmla="*/ 68 h 223"/>
                  <a:gd name="T94" fmla="*/ 0 w 156"/>
                  <a:gd name="T95" fmla="*/ 58 h 223"/>
                  <a:gd name="T96" fmla="*/ 6 w 156"/>
                  <a:gd name="T97" fmla="*/ 50 h 223"/>
                  <a:gd name="T98" fmla="*/ 10 w 156"/>
                  <a:gd name="T99" fmla="*/ 38 h 223"/>
                  <a:gd name="T100" fmla="*/ 16 w 156"/>
                  <a:gd name="T101" fmla="*/ 28 h 223"/>
                  <a:gd name="T102" fmla="*/ 22 w 156"/>
                  <a:gd name="T103" fmla="*/ 22 h 223"/>
                  <a:gd name="T104" fmla="*/ 34 w 156"/>
                  <a:gd name="T105" fmla="*/ 20 h 223"/>
                  <a:gd name="T106" fmla="*/ 46 w 156"/>
                  <a:gd name="T107" fmla="*/ 16 h 223"/>
                  <a:gd name="T108" fmla="*/ 56 w 156"/>
                  <a:gd name="T109" fmla="*/ 14 h 223"/>
                  <a:gd name="T110" fmla="*/ 74 w 156"/>
                  <a:gd name="T111" fmla="*/ 8 h 223"/>
                  <a:gd name="T112" fmla="*/ 92 w 156"/>
                  <a:gd name="T113" fmla="*/ 2 h 223"/>
                  <a:gd name="T114" fmla="*/ 108 w 156"/>
                  <a:gd name="T1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6" h="223">
                    <a:moveTo>
                      <a:pt x="110" y="0"/>
                    </a:move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8" y="2"/>
                    </a:lnTo>
                    <a:lnTo>
                      <a:pt x="120" y="4"/>
                    </a:lnTo>
                    <a:lnTo>
                      <a:pt x="120" y="6"/>
                    </a:lnTo>
                    <a:lnTo>
                      <a:pt x="120" y="8"/>
                    </a:lnTo>
                    <a:lnTo>
                      <a:pt x="120" y="10"/>
                    </a:lnTo>
                    <a:lnTo>
                      <a:pt x="120" y="12"/>
                    </a:lnTo>
                    <a:lnTo>
                      <a:pt x="122" y="12"/>
                    </a:lnTo>
                    <a:lnTo>
                      <a:pt x="122" y="14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0"/>
                    </a:lnTo>
                    <a:lnTo>
                      <a:pt x="124" y="20"/>
                    </a:lnTo>
                    <a:lnTo>
                      <a:pt x="124" y="22"/>
                    </a:lnTo>
                    <a:lnTo>
                      <a:pt x="126" y="24"/>
                    </a:lnTo>
                    <a:lnTo>
                      <a:pt x="126" y="26"/>
                    </a:lnTo>
                    <a:lnTo>
                      <a:pt x="128" y="26"/>
                    </a:lnTo>
                    <a:lnTo>
                      <a:pt x="128" y="28"/>
                    </a:lnTo>
                    <a:lnTo>
                      <a:pt x="130" y="30"/>
                    </a:lnTo>
                    <a:lnTo>
                      <a:pt x="130" y="32"/>
                    </a:lnTo>
                    <a:lnTo>
                      <a:pt x="130" y="34"/>
                    </a:lnTo>
                    <a:lnTo>
                      <a:pt x="130" y="36"/>
                    </a:lnTo>
                    <a:lnTo>
                      <a:pt x="130" y="38"/>
                    </a:lnTo>
                    <a:lnTo>
                      <a:pt x="130" y="40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4" y="48"/>
                    </a:lnTo>
                    <a:lnTo>
                      <a:pt x="146" y="48"/>
                    </a:lnTo>
                    <a:lnTo>
                      <a:pt x="146" y="50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2" y="56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4" y="64"/>
                    </a:lnTo>
                    <a:lnTo>
                      <a:pt x="156" y="66"/>
                    </a:lnTo>
                    <a:lnTo>
                      <a:pt x="156" y="68"/>
                    </a:lnTo>
                    <a:lnTo>
                      <a:pt x="154" y="70"/>
                    </a:lnTo>
                    <a:lnTo>
                      <a:pt x="152" y="72"/>
                    </a:lnTo>
                    <a:lnTo>
                      <a:pt x="152" y="74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54" y="78"/>
                    </a:lnTo>
                    <a:lnTo>
                      <a:pt x="154" y="80"/>
                    </a:lnTo>
                    <a:lnTo>
                      <a:pt x="152" y="80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48" y="84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4" y="86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2" y="90"/>
                    </a:lnTo>
                    <a:lnTo>
                      <a:pt x="142" y="92"/>
                    </a:lnTo>
                    <a:lnTo>
                      <a:pt x="142" y="94"/>
                    </a:lnTo>
                    <a:lnTo>
                      <a:pt x="142" y="96"/>
                    </a:lnTo>
                    <a:lnTo>
                      <a:pt x="142" y="98"/>
                    </a:lnTo>
                    <a:lnTo>
                      <a:pt x="148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8" y="104"/>
                    </a:lnTo>
                    <a:lnTo>
                      <a:pt x="150" y="104"/>
                    </a:lnTo>
                    <a:lnTo>
                      <a:pt x="152" y="106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52" y="114"/>
                    </a:lnTo>
                    <a:lnTo>
                      <a:pt x="152" y="116"/>
                    </a:lnTo>
                    <a:lnTo>
                      <a:pt x="150" y="116"/>
                    </a:lnTo>
                    <a:lnTo>
                      <a:pt x="148" y="116"/>
                    </a:lnTo>
                    <a:lnTo>
                      <a:pt x="148" y="116"/>
                    </a:lnTo>
                    <a:lnTo>
                      <a:pt x="148" y="118"/>
                    </a:lnTo>
                    <a:lnTo>
                      <a:pt x="148" y="120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8" y="122"/>
                    </a:lnTo>
                    <a:lnTo>
                      <a:pt x="150" y="122"/>
                    </a:lnTo>
                    <a:lnTo>
                      <a:pt x="150" y="124"/>
                    </a:lnTo>
                    <a:lnTo>
                      <a:pt x="150" y="126"/>
                    </a:lnTo>
                    <a:lnTo>
                      <a:pt x="150" y="128"/>
                    </a:lnTo>
                    <a:lnTo>
                      <a:pt x="152" y="128"/>
                    </a:lnTo>
                    <a:lnTo>
                      <a:pt x="152" y="130"/>
                    </a:lnTo>
                    <a:lnTo>
                      <a:pt x="152" y="132"/>
                    </a:lnTo>
                    <a:lnTo>
                      <a:pt x="148" y="132"/>
                    </a:lnTo>
                    <a:lnTo>
                      <a:pt x="146" y="132"/>
                    </a:lnTo>
                    <a:lnTo>
                      <a:pt x="146" y="134"/>
                    </a:lnTo>
                    <a:lnTo>
                      <a:pt x="146" y="136"/>
                    </a:lnTo>
                    <a:lnTo>
                      <a:pt x="148" y="138"/>
                    </a:lnTo>
                    <a:lnTo>
                      <a:pt x="148" y="140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6" y="144"/>
                    </a:lnTo>
                    <a:lnTo>
                      <a:pt x="148" y="144"/>
                    </a:lnTo>
                    <a:lnTo>
                      <a:pt x="150" y="146"/>
                    </a:lnTo>
                    <a:lnTo>
                      <a:pt x="152" y="146"/>
                    </a:lnTo>
                    <a:lnTo>
                      <a:pt x="152" y="148"/>
                    </a:lnTo>
                    <a:lnTo>
                      <a:pt x="150" y="148"/>
                    </a:lnTo>
                    <a:lnTo>
                      <a:pt x="150" y="150"/>
                    </a:lnTo>
                    <a:lnTo>
                      <a:pt x="152" y="150"/>
                    </a:lnTo>
                    <a:lnTo>
                      <a:pt x="154" y="152"/>
                    </a:lnTo>
                    <a:lnTo>
                      <a:pt x="154" y="156"/>
                    </a:lnTo>
                    <a:lnTo>
                      <a:pt x="154" y="158"/>
                    </a:lnTo>
                    <a:lnTo>
                      <a:pt x="154" y="160"/>
                    </a:lnTo>
                    <a:lnTo>
                      <a:pt x="152" y="160"/>
                    </a:lnTo>
                    <a:lnTo>
                      <a:pt x="150" y="160"/>
                    </a:lnTo>
                    <a:lnTo>
                      <a:pt x="150" y="162"/>
                    </a:lnTo>
                    <a:lnTo>
                      <a:pt x="150" y="164"/>
                    </a:lnTo>
                    <a:lnTo>
                      <a:pt x="152" y="164"/>
                    </a:lnTo>
                    <a:lnTo>
                      <a:pt x="152" y="166"/>
                    </a:lnTo>
                    <a:lnTo>
                      <a:pt x="154" y="168"/>
                    </a:lnTo>
                    <a:lnTo>
                      <a:pt x="152" y="170"/>
                    </a:lnTo>
                    <a:lnTo>
                      <a:pt x="152" y="173"/>
                    </a:lnTo>
                    <a:lnTo>
                      <a:pt x="154" y="173"/>
                    </a:lnTo>
                    <a:lnTo>
                      <a:pt x="154" y="175"/>
                    </a:lnTo>
                    <a:lnTo>
                      <a:pt x="152" y="177"/>
                    </a:lnTo>
                    <a:lnTo>
                      <a:pt x="150" y="177"/>
                    </a:lnTo>
                    <a:lnTo>
                      <a:pt x="148" y="177"/>
                    </a:lnTo>
                    <a:lnTo>
                      <a:pt x="148" y="179"/>
                    </a:lnTo>
                    <a:lnTo>
                      <a:pt x="148" y="181"/>
                    </a:lnTo>
                    <a:lnTo>
                      <a:pt x="148" y="183"/>
                    </a:lnTo>
                    <a:lnTo>
                      <a:pt x="148" y="185"/>
                    </a:lnTo>
                    <a:lnTo>
                      <a:pt x="146" y="185"/>
                    </a:lnTo>
                    <a:lnTo>
                      <a:pt x="146" y="187"/>
                    </a:lnTo>
                    <a:lnTo>
                      <a:pt x="144" y="189"/>
                    </a:lnTo>
                    <a:lnTo>
                      <a:pt x="144" y="187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0" y="187"/>
                    </a:lnTo>
                    <a:lnTo>
                      <a:pt x="140" y="189"/>
                    </a:lnTo>
                    <a:lnTo>
                      <a:pt x="138" y="191"/>
                    </a:lnTo>
                    <a:lnTo>
                      <a:pt x="138" y="193"/>
                    </a:lnTo>
                    <a:lnTo>
                      <a:pt x="138" y="195"/>
                    </a:lnTo>
                    <a:lnTo>
                      <a:pt x="136" y="195"/>
                    </a:lnTo>
                    <a:lnTo>
                      <a:pt x="134" y="195"/>
                    </a:lnTo>
                    <a:lnTo>
                      <a:pt x="132" y="195"/>
                    </a:lnTo>
                    <a:lnTo>
                      <a:pt x="130" y="197"/>
                    </a:lnTo>
                    <a:lnTo>
                      <a:pt x="130" y="199"/>
                    </a:lnTo>
                    <a:lnTo>
                      <a:pt x="130" y="201"/>
                    </a:lnTo>
                    <a:lnTo>
                      <a:pt x="128" y="201"/>
                    </a:lnTo>
                    <a:lnTo>
                      <a:pt x="126" y="205"/>
                    </a:lnTo>
                    <a:lnTo>
                      <a:pt x="126" y="207"/>
                    </a:lnTo>
                    <a:lnTo>
                      <a:pt x="124" y="207"/>
                    </a:lnTo>
                    <a:lnTo>
                      <a:pt x="124" y="209"/>
                    </a:lnTo>
                    <a:lnTo>
                      <a:pt x="122" y="211"/>
                    </a:lnTo>
                    <a:lnTo>
                      <a:pt x="122" y="213"/>
                    </a:lnTo>
                    <a:lnTo>
                      <a:pt x="124" y="213"/>
                    </a:lnTo>
                    <a:lnTo>
                      <a:pt x="124" y="215"/>
                    </a:lnTo>
                    <a:lnTo>
                      <a:pt x="122" y="217"/>
                    </a:lnTo>
                    <a:lnTo>
                      <a:pt x="122" y="221"/>
                    </a:lnTo>
                    <a:lnTo>
                      <a:pt x="122" y="223"/>
                    </a:lnTo>
                    <a:lnTo>
                      <a:pt x="118" y="223"/>
                    </a:lnTo>
                    <a:lnTo>
                      <a:pt x="116" y="221"/>
                    </a:lnTo>
                    <a:lnTo>
                      <a:pt x="110" y="221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0" y="221"/>
                    </a:lnTo>
                    <a:lnTo>
                      <a:pt x="98" y="221"/>
                    </a:lnTo>
                    <a:lnTo>
                      <a:pt x="96" y="221"/>
                    </a:lnTo>
                    <a:lnTo>
                      <a:pt x="92" y="221"/>
                    </a:lnTo>
                    <a:lnTo>
                      <a:pt x="90" y="221"/>
                    </a:lnTo>
                    <a:lnTo>
                      <a:pt x="88" y="221"/>
                    </a:lnTo>
                    <a:lnTo>
                      <a:pt x="86" y="221"/>
                    </a:lnTo>
                    <a:lnTo>
                      <a:pt x="82" y="221"/>
                    </a:lnTo>
                    <a:lnTo>
                      <a:pt x="80" y="219"/>
                    </a:lnTo>
                    <a:lnTo>
                      <a:pt x="78" y="219"/>
                    </a:lnTo>
                    <a:lnTo>
                      <a:pt x="78" y="217"/>
                    </a:lnTo>
                    <a:lnTo>
                      <a:pt x="80" y="215"/>
                    </a:lnTo>
                    <a:lnTo>
                      <a:pt x="78" y="213"/>
                    </a:lnTo>
                    <a:lnTo>
                      <a:pt x="78" y="211"/>
                    </a:lnTo>
                    <a:lnTo>
                      <a:pt x="76" y="211"/>
                    </a:lnTo>
                    <a:lnTo>
                      <a:pt x="76" y="209"/>
                    </a:lnTo>
                    <a:lnTo>
                      <a:pt x="74" y="209"/>
                    </a:lnTo>
                    <a:lnTo>
                      <a:pt x="74" y="207"/>
                    </a:lnTo>
                    <a:lnTo>
                      <a:pt x="72" y="205"/>
                    </a:lnTo>
                    <a:lnTo>
                      <a:pt x="72" y="203"/>
                    </a:lnTo>
                    <a:lnTo>
                      <a:pt x="70" y="201"/>
                    </a:lnTo>
                    <a:lnTo>
                      <a:pt x="72" y="201"/>
                    </a:lnTo>
                    <a:lnTo>
                      <a:pt x="70" y="199"/>
                    </a:lnTo>
                    <a:lnTo>
                      <a:pt x="70" y="197"/>
                    </a:lnTo>
                    <a:lnTo>
                      <a:pt x="68" y="195"/>
                    </a:lnTo>
                    <a:lnTo>
                      <a:pt x="68" y="193"/>
                    </a:lnTo>
                    <a:lnTo>
                      <a:pt x="68" y="191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68" y="185"/>
                    </a:lnTo>
                    <a:lnTo>
                      <a:pt x="68" y="183"/>
                    </a:lnTo>
                    <a:lnTo>
                      <a:pt x="68" y="183"/>
                    </a:lnTo>
                    <a:lnTo>
                      <a:pt x="68" y="181"/>
                    </a:lnTo>
                    <a:lnTo>
                      <a:pt x="68" y="179"/>
                    </a:lnTo>
                    <a:lnTo>
                      <a:pt x="68" y="175"/>
                    </a:lnTo>
                    <a:lnTo>
                      <a:pt x="66" y="175"/>
                    </a:lnTo>
                    <a:lnTo>
                      <a:pt x="64" y="173"/>
                    </a:lnTo>
                    <a:lnTo>
                      <a:pt x="64" y="170"/>
                    </a:lnTo>
                    <a:lnTo>
                      <a:pt x="64" y="168"/>
                    </a:lnTo>
                    <a:lnTo>
                      <a:pt x="62" y="166"/>
                    </a:lnTo>
                    <a:lnTo>
                      <a:pt x="62" y="168"/>
                    </a:lnTo>
                    <a:lnTo>
                      <a:pt x="60" y="168"/>
                    </a:lnTo>
                    <a:lnTo>
                      <a:pt x="60" y="166"/>
                    </a:lnTo>
                    <a:lnTo>
                      <a:pt x="58" y="164"/>
                    </a:lnTo>
                    <a:lnTo>
                      <a:pt x="58" y="164"/>
                    </a:lnTo>
                    <a:lnTo>
                      <a:pt x="60" y="162"/>
                    </a:lnTo>
                    <a:lnTo>
                      <a:pt x="58" y="162"/>
                    </a:lnTo>
                    <a:lnTo>
                      <a:pt x="56" y="162"/>
                    </a:lnTo>
                    <a:lnTo>
                      <a:pt x="54" y="162"/>
                    </a:lnTo>
                    <a:lnTo>
                      <a:pt x="50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6" y="158"/>
                    </a:lnTo>
                    <a:lnTo>
                      <a:pt x="44" y="158"/>
                    </a:lnTo>
                    <a:lnTo>
                      <a:pt x="44" y="160"/>
                    </a:lnTo>
                    <a:lnTo>
                      <a:pt x="42" y="160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40" y="156"/>
                    </a:lnTo>
                    <a:lnTo>
                      <a:pt x="38" y="154"/>
                    </a:lnTo>
                    <a:lnTo>
                      <a:pt x="36" y="154"/>
                    </a:lnTo>
                    <a:lnTo>
                      <a:pt x="34" y="152"/>
                    </a:lnTo>
                    <a:lnTo>
                      <a:pt x="34" y="150"/>
                    </a:lnTo>
                    <a:lnTo>
                      <a:pt x="32" y="150"/>
                    </a:lnTo>
                    <a:lnTo>
                      <a:pt x="32" y="148"/>
                    </a:lnTo>
                    <a:lnTo>
                      <a:pt x="32" y="146"/>
                    </a:lnTo>
                    <a:lnTo>
                      <a:pt x="30" y="144"/>
                    </a:lnTo>
                    <a:lnTo>
                      <a:pt x="28" y="146"/>
                    </a:lnTo>
                    <a:lnTo>
                      <a:pt x="26" y="146"/>
                    </a:lnTo>
                    <a:lnTo>
                      <a:pt x="24" y="144"/>
                    </a:lnTo>
                    <a:lnTo>
                      <a:pt x="24" y="142"/>
                    </a:lnTo>
                    <a:lnTo>
                      <a:pt x="24" y="138"/>
                    </a:lnTo>
                    <a:lnTo>
                      <a:pt x="22" y="136"/>
                    </a:lnTo>
                    <a:lnTo>
                      <a:pt x="22" y="134"/>
                    </a:lnTo>
                    <a:lnTo>
                      <a:pt x="22" y="132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20" y="126"/>
                    </a:lnTo>
                    <a:lnTo>
                      <a:pt x="18" y="122"/>
                    </a:lnTo>
                    <a:lnTo>
                      <a:pt x="16" y="120"/>
                    </a:lnTo>
                    <a:lnTo>
                      <a:pt x="14" y="118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0" y="114"/>
                    </a:lnTo>
                    <a:lnTo>
                      <a:pt x="10" y="112"/>
                    </a:lnTo>
                    <a:lnTo>
                      <a:pt x="8" y="112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6" y="108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32" y="20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60" y="12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4" y="8"/>
                    </a:lnTo>
                    <a:lnTo>
                      <a:pt x="80" y="6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3" name="Freeform 64">
                <a:extLst>
                  <a:ext uri="{FF2B5EF4-FFF2-40B4-BE49-F238E27FC236}">
                    <a16:creationId xmlns:a16="http://schemas.microsoft.com/office/drawing/2014/main" id="{33D12FC9-5F4B-651F-2F5C-C9913554F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425" y="2198688"/>
                <a:ext cx="327025" cy="252413"/>
              </a:xfrm>
              <a:custGeom>
                <a:avLst/>
                <a:gdLst>
                  <a:gd name="T0" fmla="*/ 142 w 206"/>
                  <a:gd name="T1" fmla="*/ 9 h 159"/>
                  <a:gd name="T2" fmla="*/ 164 w 206"/>
                  <a:gd name="T3" fmla="*/ 19 h 159"/>
                  <a:gd name="T4" fmla="*/ 176 w 206"/>
                  <a:gd name="T5" fmla="*/ 25 h 159"/>
                  <a:gd name="T6" fmla="*/ 196 w 206"/>
                  <a:gd name="T7" fmla="*/ 37 h 159"/>
                  <a:gd name="T8" fmla="*/ 204 w 206"/>
                  <a:gd name="T9" fmla="*/ 43 h 159"/>
                  <a:gd name="T10" fmla="*/ 192 w 206"/>
                  <a:gd name="T11" fmla="*/ 49 h 159"/>
                  <a:gd name="T12" fmla="*/ 186 w 206"/>
                  <a:gd name="T13" fmla="*/ 55 h 159"/>
                  <a:gd name="T14" fmla="*/ 178 w 206"/>
                  <a:gd name="T15" fmla="*/ 63 h 159"/>
                  <a:gd name="T16" fmla="*/ 162 w 206"/>
                  <a:gd name="T17" fmla="*/ 75 h 159"/>
                  <a:gd name="T18" fmla="*/ 142 w 206"/>
                  <a:gd name="T19" fmla="*/ 91 h 159"/>
                  <a:gd name="T20" fmla="*/ 132 w 206"/>
                  <a:gd name="T21" fmla="*/ 99 h 159"/>
                  <a:gd name="T22" fmla="*/ 112 w 206"/>
                  <a:gd name="T23" fmla="*/ 115 h 159"/>
                  <a:gd name="T24" fmla="*/ 110 w 206"/>
                  <a:gd name="T25" fmla="*/ 121 h 159"/>
                  <a:gd name="T26" fmla="*/ 112 w 206"/>
                  <a:gd name="T27" fmla="*/ 129 h 159"/>
                  <a:gd name="T28" fmla="*/ 116 w 206"/>
                  <a:gd name="T29" fmla="*/ 135 h 159"/>
                  <a:gd name="T30" fmla="*/ 112 w 206"/>
                  <a:gd name="T31" fmla="*/ 145 h 159"/>
                  <a:gd name="T32" fmla="*/ 114 w 206"/>
                  <a:gd name="T33" fmla="*/ 153 h 159"/>
                  <a:gd name="T34" fmla="*/ 110 w 206"/>
                  <a:gd name="T35" fmla="*/ 157 h 159"/>
                  <a:gd name="T36" fmla="*/ 100 w 206"/>
                  <a:gd name="T37" fmla="*/ 155 h 159"/>
                  <a:gd name="T38" fmla="*/ 84 w 206"/>
                  <a:gd name="T39" fmla="*/ 153 h 159"/>
                  <a:gd name="T40" fmla="*/ 68 w 206"/>
                  <a:gd name="T41" fmla="*/ 153 h 159"/>
                  <a:gd name="T42" fmla="*/ 60 w 206"/>
                  <a:gd name="T43" fmla="*/ 149 h 159"/>
                  <a:gd name="T44" fmla="*/ 52 w 206"/>
                  <a:gd name="T45" fmla="*/ 145 h 159"/>
                  <a:gd name="T46" fmla="*/ 48 w 206"/>
                  <a:gd name="T47" fmla="*/ 147 h 159"/>
                  <a:gd name="T48" fmla="*/ 46 w 206"/>
                  <a:gd name="T49" fmla="*/ 141 h 159"/>
                  <a:gd name="T50" fmla="*/ 40 w 206"/>
                  <a:gd name="T51" fmla="*/ 141 h 159"/>
                  <a:gd name="T52" fmla="*/ 32 w 206"/>
                  <a:gd name="T53" fmla="*/ 135 h 159"/>
                  <a:gd name="T54" fmla="*/ 28 w 206"/>
                  <a:gd name="T55" fmla="*/ 125 h 159"/>
                  <a:gd name="T56" fmla="*/ 24 w 206"/>
                  <a:gd name="T57" fmla="*/ 119 h 159"/>
                  <a:gd name="T58" fmla="*/ 12 w 206"/>
                  <a:gd name="T59" fmla="*/ 117 h 159"/>
                  <a:gd name="T60" fmla="*/ 12 w 206"/>
                  <a:gd name="T61" fmla="*/ 107 h 159"/>
                  <a:gd name="T62" fmla="*/ 10 w 206"/>
                  <a:gd name="T63" fmla="*/ 99 h 159"/>
                  <a:gd name="T64" fmla="*/ 16 w 206"/>
                  <a:gd name="T65" fmla="*/ 93 h 159"/>
                  <a:gd name="T66" fmla="*/ 10 w 206"/>
                  <a:gd name="T67" fmla="*/ 89 h 159"/>
                  <a:gd name="T68" fmla="*/ 12 w 206"/>
                  <a:gd name="T69" fmla="*/ 83 h 159"/>
                  <a:gd name="T70" fmla="*/ 8 w 206"/>
                  <a:gd name="T71" fmla="*/ 77 h 159"/>
                  <a:gd name="T72" fmla="*/ 6 w 206"/>
                  <a:gd name="T73" fmla="*/ 71 h 159"/>
                  <a:gd name="T74" fmla="*/ 6 w 206"/>
                  <a:gd name="T75" fmla="*/ 63 h 159"/>
                  <a:gd name="T76" fmla="*/ 2 w 206"/>
                  <a:gd name="T77" fmla="*/ 55 h 159"/>
                  <a:gd name="T78" fmla="*/ 12 w 206"/>
                  <a:gd name="T79" fmla="*/ 53 h 159"/>
                  <a:gd name="T80" fmla="*/ 18 w 206"/>
                  <a:gd name="T81" fmla="*/ 53 h 159"/>
                  <a:gd name="T82" fmla="*/ 24 w 206"/>
                  <a:gd name="T83" fmla="*/ 47 h 159"/>
                  <a:gd name="T84" fmla="*/ 34 w 206"/>
                  <a:gd name="T85" fmla="*/ 43 h 159"/>
                  <a:gd name="T86" fmla="*/ 44 w 206"/>
                  <a:gd name="T87" fmla="*/ 43 h 159"/>
                  <a:gd name="T88" fmla="*/ 52 w 206"/>
                  <a:gd name="T89" fmla="*/ 39 h 159"/>
                  <a:gd name="T90" fmla="*/ 58 w 206"/>
                  <a:gd name="T91" fmla="*/ 35 h 159"/>
                  <a:gd name="T92" fmla="*/ 62 w 206"/>
                  <a:gd name="T93" fmla="*/ 29 h 159"/>
                  <a:gd name="T94" fmla="*/ 70 w 206"/>
                  <a:gd name="T95" fmla="*/ 21 h 159"/>
                  <a:gd name="T96" fmla="*/ 78 w 206"/>
                  <a:gd name="T97" fmla="*/ 19 h 159"/>
                  <a:gd name="T98" fmla="*/ 84 w 206"/>
                  <a:gd name="T99" fmla="*/ 15 h 159"/>
                  <a:gd name="T100" fmla="*/ 92 w 206"/>
                  <a:gd name="T101" fmla="*/ 15 h 159"/>
                  <a:gd name="T102" fmla="*/ 100 w 206"/>
                  <a:gd name="T103" fmla="*/ 11 h 159"/>
                  <a:gd name="T104" fmla="*/ 108 w 206"/>
                  <a:gd name="T105" fmla="*/ 2 h 159"/>
                  <a:gd name="T106" fmla="*/ 120 w 206"/>
                  <a:gd name="T107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6" h="159">
                    <a:moveTo>
                      <a:pt x="126" y="0"/>
                    </a:moveTo>
                    <a:lnTo>
                      <a:pt x="136" y="5"/>
                    </a:lnTo>
                    <a:lnTo>
                      <a:pt x="136" y="7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50" y="13"/>
                    </a:lnTo>
                    <a:lnTo>
                      <a:pt x="152" y="15"/>
                    </a:lnTo>
                    <a:lnTo>
                      <a:pt x="160" y="19"/>
                    </a:lnTo>
                    <a:lnTo>
                      <a:pt x="162" y="19"/>
                    </a:lnTo>
                    <a:lnTo>
                      <a:pt x="164" y="19"/>
                    </a:lnTo>
                    <a:lnTo>
                      <a:pt x="166" y="21"/>
                    </a:lnTo>
                    <a:lnTo>
                      <a:pt x="168" y="21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6" y="25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86" y="31"/>
                    </a:lnTo>
                    <a:lnTo>
                      <a:pt x="188" y="31"/>
                    </a:lnTo>
                    <a:lnTo>
                      <a:pt x="196" y="37"/>
                    </a:lnTo>
                    <a:lnTo>
                      <a:pt x="200" y="39"/>
                    </a:lnTo>
                    <a:lnTo>
                      <a:pt x="202" y="41"/>
                    </a:lnTo>
                    <a:lnTo>
                      <a:pt x="204" y="41"/>
                    </a:lnTo>
                    <a:lnTo>
                      <a:pt x="206" y="41"/>
                    </a:lnTo>
                    <a:lnTo>
                      <a:pt x="204" y="43"/>
                    </a:lnTo>
                    <a:lnTo>
                      <a:pt x="202" y="43"/>
                    </a:lnTo>
                    <a:lnTo>
                      <a:pt x="198" y="45"/>
                    </a:lnTo>
                    <a:lnTo>
                      <a:pt x="194" y="47"/>
                    </a:lnTo>
                    <a:lnTo>
                      <a:pt x="194" y="49"/>
                    </a:lnTo>
                    <a:lnTo>
                      <a:pt x="192" y="49"/>
                    </a:lnTo>
                    <a:lnTo>
                      <a:pt x="190" y="51"/>
                    </a:lnTo>
                    <a:lnTo>
                      <a:pt x="190" y="53"/>
                    </a:lnTo>
                    <a:lnTo>
                      <a:pt x="188" y="53"/>
                    </a:lnTo>
                    <a:lnTo>
                      <a:pt x="188" y="55"/>
                    </a:lnTo>
                    <a:lnTo>
                      <a:pt x="186" y="55"/>
                    </a:lnTo>
                    <a:lnTo>
                      <a:pt x="186" y="57"/>
                    </a:lnTo>
                    <a:lnTo>
                      <a:pt x="184" y="57"/>
                    </a:lnTo>
                    <a:lnTo>
                      <a:pt x="182" y="59"/>
                    </a:lnTo>
                    <a:lnTo>
                      <a:pt x="180" y="61"/>
                    </a:lnTo>
                    <a:lnTo>
                      <a:pt x="178" y="63"/>
                    </a:lnTo>
                    <a:lnTo>
                      <a:pt x="176" y="65"/>
                    </a:lnTo>
                    <a:lnTo>
                      <a:pt x="174" y="65"/>
                    </a:lnTo>
                    <a:lnTo>
                      <a:pt x="170" y="69"/>
                    </a:lnTo>
                    <a:lnTo>
                      <a:pt x="164" y="73"/>
                    </a:lnTo>
                    <a:lnTo>
                      <a:pt x="162" y="75"/>
                    </a:lnTo>
                    <a:lnTo>
                      <a:pt x="156" y="81"/>
                    </a:lnTo>
                    <a:lnTo>
                      <a:pt x="154" y="81"/>
                    </a:lnTo>
                    <a:lnTo>
                      <a:pt x="150" y="85"/>
                    </a:lnTo>
                    <a:lnTo>
                      <a:pt x="146" y="89"/>
                    </a:lnTo>
                    <a:lnTo>
                      <a:pt x="142" y="91"/>
                    </a:lnTo>
                    <a:lnTo>
                      <a:pt x="140" y="93"/>
                    </a:lnTo>
                    <a:lnTo>
                      <a:pt x="138" y="95"/>
                    </a:lnTo>
                    <a:lnTo>
                      <a:pt x="136" y="95"/>
                    </a:lnTo>
                    <a:lnTo>
                      <a:pt x="134" y="97"/>
                    </a:lnTo>
                    <a:lnTo>
                      <a:pt x="132" y="99"/>
                    </a:lnTo>
                    <a:lnTo>
                      <a:pt x="130" y="101"/>
                    </a:lnTo>
                    <a:lnTo>
                      <a:pt x="128" y="103"/>
                    </a:lnTo>
                    <a:lnTo>
                      <a:pt x="118" y="111"/>
                    </a:lnTo>
                    <a:lnTo>
                      <a:pt x="114" y="113"/>
                    </a:lnTo>
                    <a:lnTo>
                      <a:pt x="112" y="115"/>
                    </a:lnTo>
                    <a:lnTo>
                      <a:pt x="110" y="117"/>
                    </a:lnTo>
                    <a:lnTo>
                      <a:pt x="110" y="119"/>
                    </a:lnTo>
                    <a:lnTo>
                      <a:pt x="108" y="119"/>
                    </a:lnTo>
                    <a:lnTo>
                      <a:pt x="108" y="121"/>
                    </a:lnTo>
                    <a:lnTo>
                      <a:pt x="110" y="121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10" y="127"/>
                    </a:lnTo>
                    <a:lnTo>
                      <a:pt x="110" y="129"/>
                    </a:lnTo>
                    <a:lnTo>
                      <a:pt x="112" y="129"/>
                    </a:lnTo>
                    <a:lnTo>
                      <a:pt x="114" y="129"/>
                    </a:lnTo>
                    <a:lnTo>
                      <a:pt x="114" y="131"/>
                    </a:lnTo>
                    <a:lnTo>
                      <a:pt x="116" y="131"/>
                    </a:lnTo>
                    <a:lnTo>
                      <a:pt x="116" y="133"/>
                    </a:lnTo>
                    <a:lnTo>
                      <a:pt x="116" y="135"/>
                    </a:lnTo>
                    <a:lnTo>
                      <a:pt x="116" y="137"/>
                    </a:lnTo>
                    <a:lnTo>
                      <a:pt x="114" y="139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5"/>
                    </a:lnTo>
                    <a:lnTo>
                      <a:pt x="112" y="147"/>
                    </a:lnTo>
                    <a:lnTo>
                      <a:pt x="114" y="147"/>
                    </a:lnTo>
                    <a:lnTo>
                      <a:pt x="114" y="149"/>
                    </a:lnTo>
                    <a:lnTo>
                      <a:pt x="114" y="151"/>
                    </a:lnTo>
                    <a:lnTo>
                      <a:pt x="114" y="153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2" y="157"/>
                    </a:lnTo>
                    <a:lnTo>
                      <a:pt x="110" y="159"/>
                    </a:lnTo>
                    <a:lnTo>
                      <a:pt x="110" y="157"/>
                    </a:lnTo>
                    <a:lnTo>
                      <a:pt x="108" y="157"/>
                    </a:lnTo>
                    <a:lnTo>
                      <a:pt x="106" y="155"/>
                    </a:lnTo>
                    <a:lnTo>
                      <a:pt x="104" y="155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98" y="153"/>
                    </a:lnTo>
                    <a:lnTo>
                      <a:pt x="96" y="155"/>
                    </a:lnTo>
                    <a:lnTo>
                      <a:pt x="94" y="155"/>
                    </a:lnTo>
                    <a:lnTo>
                      <a:pt x="92" y="153"/>
                    </a:lnTo>
                    <a:lnTo>
                      <a:pt x="84" y="153"/>
                    </a:lnTo>
                    <a:lnTo>
                      <a:pt x="80" y="153"/>
                    </a:lnTo>
                    <a:lnTo>
                      <a:pt x="74" y="153"/>
                    </a:lnTo>
                    <a:lnTo>
                      <a:pt x="74" y="155"/>
                    </a:lnTo>
                    <a:lnTo>
                      <a:pt x="74" y="157"/>
                    </a:lnTo>
                    <a:lnTo>
                      <a:pt x="68" y="153"/>
                    </a:lnTo>
                    <a:lnTo>
                      <a:pt x="66" y="153"/>
                    </a:lnTo>
                    <a:lnTo>
                      <a:pt x="64" y="153"/>
                    </a:lnTo>
                    <a:lnTo>
                      <a:pt x="60" y="153"/>
                    </a:lnTo>
                    <a:lnTo>
                      <a:pt x="60" y="151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6" y="147"/>
                    </a:lnTo>
                    <a:lnTo>
                      <a:pt x="54" y="147"/>
                    </a:lnTo>
                    <a:lnTo>
                      <a:pt x="54" y="145"/>
                    </a:lnTo>
                    <a:lnTo>
                      <a:pt x="52" y="145"/>
                    </a:lnTo>
                    <a:lnTo>
                      <a:pt x="52" y="147"/>
                    </a:lnTo>
                    <a:lnTo>
                      <a:pt x="50" y="147"/>
                    </a:lnTo>
                    <a:lnTo>
                      <a:pt x="50" y="145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8" y="145"/>
                    </a:lnTo>
                    <a:lnTo>
                      <a:pt x="46" y="145"/>
                    </a:lnTo>
                    <a:lnTo>
                      <a:pt x="46" y="143"/>
                    </a:lnTo>
                    <a:lnTo>
                      <a:pt x="46" y="141"/>
                    </a:lnTo>
                    <a:lnTo>
                      <a:pt x="46" y="141"/>
                    </a:lnTo>
                    <a:lnTo>
                      <a:pt x="46" y="141"/>
                    </a:lnTo>
                    <a:lnTo>
                      <a:pt x="44" y="141"/>
                    </a:lnTo>
                    <a:lnTo>
                      <a:pt x="42" y="139"/>
                    </a:lnTo>
                    <a:lnTo>
                      <a:pt x="40" y="139"/>
                    </a:lnTo>
                    <a:lnTo>
                      <a:pt x="40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36" y="139"/>
                    </a:lnTo>
                    <a:lnTo>
                      <a:pt x="36" y="137"/>
                    </a:lnTo>
                    <a:lnTo>
                      <a:pt x="32" y="135"/>
                    </a:lnTo>
                    <a:lnTo>
                      <a:pt x="32" y="133"/>
                    </a:lnTo>
                    <a:lnTo>
                      <a:pt x="32" y="131"/>
                    </a:lnTo>
                    <a:lnTo>
                      <a:pt x="30" y="129"/>
                    </a:lnTo>
                    <a:lnTo>
                      <a:pt x="30" y="127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26" y="123"/>
                    </a:lnTo>
                    <a:lnTo>
                      <a:pt x="26" y="121"/>
                    </a:lnTo>
                    <a:lnTo>
                      <a:pt x="24" y="121"/>
                    </a:lnTo>
                    <a:lnTo>
                      <a:pt x="24" y="119"/>
                    </a:lnTo>
                    <a:lnTo>
                      <a:pt x="22" y="119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10" y="97"/>
                    </a:lnTo>
                    <a:lnTo>
                      <a:pt x="12" y="95"/>
                    </a:lnTo>
                    <a:lnTo>
                      <a:pt x="14" y="95"/>
                    </a:lnTo>
                    <a:lnTo>
                      <a:pt x="16" y="93"/>
                    </a:lnTo>
                    <a:lnTo>
                      <a:pt x="16" y="93"/>
                    </a:lnTo>
                    <a:lnTo>
                      <a:pt x="14" y="93"/>
                    </a:lnTo>
                    <a:lnTo>
                      <a:pt x="14" y="91"/>
                    </a:lnTo>
                    <a:lnTo>
                      <a:pt x="12" y="91"/>
                    </a:lnTo>
                    <a:lnTo>
                      <a:pt x="10" y="91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2" y="83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4" y="63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2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0" y="53"/>
                    </a:lnTo>
                    <a:lnTo>
                      <a:pt x="12" y="53"/>
                    </a:lnTo>
                    <a:lnTo>
                      <a:pt x="12" y="55"/>
                    </a:lnTo>
                    <a:lnTo>
                      <a:pt x="14" y="55"/>
                    </a:lnTo>
                    <a:lnTo>
                      <a:pt x="16" y="55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20" y="51"/>
                    </a:lnTo>
                    <a:lnTo>
                      <a:pt x="22" y="51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8" y="45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40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48" y="43"/>
                    </a:lnTo>
                    <a:lnTo>
                      <a:pt x="50" y="41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58" y="33"/>
                    </a:lnTo>
                    <a:lnTo>
                      <a:pt x="60" y="33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6" y="27"/>
                    </a:lnTo>
                    <a:lnTo>
                      <a:pt x="68" y="25"/>
                    </a:lnTo>
                    <a:lnTo>
                      <a:pt x="68" y="23"/>
                    </a:lnTo>
                    <a:lnTo>
                      <a:pt x="70" y="21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4" y="19"/>
                    </a:lnTo>
                    <a:lnTo>
                      <a:pt x="76" y="19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4" y="15"/>
                    </a:lnTo>
                    <a:lnTo>
                      <a:pt x="86" y="15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2" y="15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100" y="11"/>
                    </a:lnTo>
                    <a:lnTo>
                      <a:pt x="102" y="9"/>
                    </a:lnTo>
                    <a:lnTo>
                      <a:pt x="104" y="7"/>
                    </a:lnTo>
                    <a:lnTo>
                      <a:pt x="104" y="5"/>
                    </a:lnTo>
                    <a:lnTo>
                      <a:pt x="106" y="5"/>
                    </a:lnTo>
                    <a:lnTo>
                      <a:pt x="108" y="2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6" y="5"/>
                    </a:lnTo>
                    <a:lnTo>
                      <a:pt x="118" y="2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4" name="Freeform 65">
                <a:extLst>
                  <a:ext uri="{FF2B5EF4-FFF2-40B4-BE49-F238E27FC236}">
                    <a16:creationId xmlns:a16="http://schemas.microsoft.com/office/drawing/2014/main" id="{C9553D39-16FF-E8DB-B392-ECAC7387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813" y="617538"/>
                <a:ext cx="466725" cy="303213"/>
              </a:xfrm>
              <a:custGeom>
                <a:avLst/>
                <a:gdLst>
                  <a:gd name="T0" fmla="*/ 152 w 294"/>
                  <a:gd name="T1" fmla="*/ 14 h 191"/>
                  <a:gd name="T2" fmla="*/ 172 w 294"/>
                  <a:gd name="T3" fmla="*/ 20 h 191"/>
                  <a:gd name="T4" fmla="*/ 182 w 294"/>
                  <a:gd name="T5" fmla="*/ 20 h 191"/>
                  <a:gd name="T6" fmla="*/ 206 w 294"/>
                  <a:gd name="T7" fmla="*/ 20 h 191"/>
                  <a:gd name="T8" fmla="*/ 214 w 294"/>
                  <a:gd name="T9" fmla="*/ 16 h 191"/>
                  <a:gd name="T10" fmla="*/ 222 w 294"/>
                  <a:gd name="T11" fmla="*/ 14 h 191"/>
                  <a:gd name="T12" fmla="*/ 230 w 294"/>
                  <a:gd name="T13" fmla="*/ 20 h 191"/>
                  <a:gd name="T14" fmla="*/ 232 w 294"/>
                  <a:gd name="T15" fmla="*/ 8 h 191"/>
                  <a:gd name="T16" fmla="*/ 242 w 294"/>
                  <a:gd name="T17" fmla="*/ 8 h 191"/>
                  <a:gd name="T18" fmla="*/ 250 w 294"/>
                  <a:gd name="T19" fmla="*/ 8 h 191"/>
                  <a:gd name="T20" fmla="*/ 250 w 294"/>
                  <a:gd name="T21" fmla="*/ 22 h 191"/>
                  <a:gd name="T22" fmla="*/ 240 w 294"/>
                  <a:gd name="T23" fmla="*/ 16 h 191"/>
                  <a:gd name="T24" fmla="*/ 252 w 294"/>
                  <a:gd name="T25" fmla="*/ 28 h 191"/>
                  <a:gd name="T26" fmla="*/ 260 w 294"/>
                  <a:gd name="T27" fmla="*/ 32 h 191"/>
                  <a:gd name="T28" fmla="*/ 282 w 294"/>
                  <a:gd name="T29" fmla="*/ 38 h 191"/>
                  <a:gd name="T30" fmla="*/ 288 w 294"/>
                  <a:gd name="T31" fmla="*/ 44 h 191"/>
                  <a:gd name="T32" fmla="*/ 288 w 294"/>
                  <a:gd name="T33" fmla="*/ 66 h 191"/>
                  <a:gd name="T34" fmla="*/ 288 w 294"/>
                  <a:gd name="T35" fmla="*/ 104 h 191"/>
                  <a:gd name="T36" fmla="*/ 294 w 294"/>
                  <a:gd name="T37" fmla="*/ 132 h 191"/>
                  <a:gd name="T38" fmla="*/ 288 w 294"/>
                  <a:gd name="T39" fmla="*/ 142 h 191"/>
                  <a:gd name="T40" fmla="*/ 288 w 294"/>
                  <a:gd name="T41" fmla="*/ 155 h 191"/>
                  <a:gd name="T42" fmla="*/ 280 w 294"/>
                  <a:gd name="T43" fmla="*/ 171 h 191"/>
                  <a:gd name="T44" fmla="*/ 268 w 294"/>
                  <a:gd name="T45" fmla="*/ 171 h 191"/>
                  <a:gd name="T46" fmla="*/ 256 w 294"/>
                  <a:gd name="T47" fmla="*/ 171 h 191"/>
                  <a:gd name="T48" fmla="*/ 238 w 294"/>
                  <a:gd name="T49" fmla="*/ 171 h 191"/>
                  <a:gd name="T50" fmla="*/ 226 w 294"/>
                  <a:gd name="T51" fmla="*/ 181 h 191"/>
                  <a:gd name="T52" fmla="*/ 198 w 294"/>
                  <a:gd name="T53" fmla="*/ 181 h 191"/>
                  <a:gd name="T54" fmla="*/ 170 w 294"/>
                  <a:gd name="T55" fmla="*/ 181 h 191"/>
                  <a:gd name="T56" fmla="*/ 158 w 294"/>
                  <a:gd name="T57" fmla="*/ 181 h 191"/>
                  <a:gd name="T58" fmla="*/ 140 w 294"/>
                  <a:gd name="T59" fmla="*/ 181 h 191"/>
                  <a:gd name="T60" fmla="*/ 116 w 294"/>
                  <a:gd name="T61" fmla="*/ 181 h 191"/>
                  <a:gd name="T62" fmla="*/ 100 w 294"/>
                  <a:gd name="T63" fmla="*/ 179 h 191"/>
                  <a:gd name="T64" fmla="*/ 88 w 294"/>
                  <a:gd name="T65" fmla="*/ 183 h 191"/>
                  <a:gd name="T66" fmla="*/ 84 w 294"/>
                  <a:gd name="T67" fmla="*/ 185 h 191"/>
                  <a:gd name="T68" fmla="*/ 78 w 294"/>
                  <a:gd name="T69" fmla="*/ 191 h 191"/>
                  <a:gd name="T70" fmla="*/ 72 w 294"/>
                  <a:gd name="T71" fmla="*/ 185 h 191"/>
                  <a:gd name="T72" fmla="*/ 58 w 294"/>
                  <a:gd name="T73" fmla="*/ 187 h 191"/>
                  <a:gd name="T74" fmla="*/ 54 w 294"/>
                  <a:gd name="T75" fmla="*/ 179 h 191"/>
                  <a:gd name="T76" fmla="*/ 44 w 294"/>
                  <a:gd name="T77" fmla="*/ 177 h 191"/>
                  <a:gd name="T78" fmla="*/ 24 w 294"/>
                  <a:gd name="T79" fmla="*/ 177 h 191"/>
                  <a:gd name="T80" fmla="*/ 12 w 294"/>
                  <a:gd name="T81" fmla="*/ 177 h 191"/>
                  <a:gd name="T82" fmla="*/ 4 w 294"/>
                  <a:gd name="T83" fmla="*/ 175 h 191"/>
                  <a:gd name="T84" fmla="*/ 6 w 294"/>
                  <a:gd name="T85" fmla="*/ 165 h 191"/>
                  <a:gd name="T86" fmla="*/ 14 w 294"/>
                  <a:gd name="T87" fmla="*/ 159 h 191"/>
                  <a:gd name="T88" fmla="*/ 8 w 294"/>
                  <a:gd name="T89" fmla="*/ 146 h 191"/>
                  <a:gd name="T90" fmla="*/ 8 w 294"/>
                  <a:gd name="T91" fmla="*/ 140 h 191"/>
                  <a:gd name="T92" fmla="*/ 0 w 294"/>
                  <a:gd name="T93" fmla="*/ 130 h 191"/>
                  <a:gd name="T94" fmla="*/ 14 w 294"/>
                  <a:gd name="T95" fmla="*/ 128 h 191"/>
                  <a:gd name="T96" fmla="*/ 14 w 294"/>
                  <a:gd name="T97" fmla="*/ 96 h 191"/>
                  <a:gd name="T98" fmla="*/ 20 w 294"/>
                  <a:gd name="T99" fmla="*/ 70 h 191"/>
                  <a:gd name="T100" fmla="*/ 30 w 294"/>
                  <a:gd name="T101" fmla="*/ 50 h 191"/>
                  <a:gd name="T102" fmla="*/ 28 w 294"/>
                  <a:gd name="T103" fmla="*/ 36 h 191"/>
                  <a:gd name="T104" fmla="*/ 34 w 294"/>
                  <a:gd name="T105" fmla="*/ 8 h 191"/>
                  <a:gd name="T106" fmla="*/ 46 w 294"/>
                  <a:gd name="T107" fmla="*/ 14 h 191"/>
                  <a:gd name="T108" fmla="*/ 60 w 294"/>
                  <a:gd name="T109" fmla="*/ 14 h 191"/>
                  <a:gd name="T110" fmla="*/ 74 w 294"/>
                  <a:gd name="T111" fmla="*/ 14 h 191"/>
                  <a:gd name="T112" fmla="*/ 94 w 294"/>
                  <a:gd name="T113" fmla="*/ 14 h 191"/>
                  <a:gd name="T114" fmla="*/ 118 w 294"/>
                  <a:gd name="T115" fmla="*/ 14 h 191"/>
                  <a:gd name="T116" fmla="*/ 122 w 294"/>
                  <a:gd name="T117" fmla="*/ 4 h 191"/>
                  <a:gd name="T118" fmla="*/ 128 w 294"/>
                  <a:gd name="T119" fmla="*/ 0 h 191"/>
                  <a:gd name="T120" fmla="*/ 130 w 294"/>
                  <a:gd name="T121" fmla="*/ 10 h 191"/>
                  <a:gd name="T122" fmla="*/ 134 w 294"/>
                  <a:gd name="T123" fmla="*/ 1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4" h="191">
                    <a:moveTo>
                      <a:pt x="136" y="14"/>
                    </a:moveTo>
                    <a:lnTo>
                      <a:pt x="140" y="14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6" y="14"/>
                    </a:lnTo>
                    <a:lnTo>
                      <a:pt x="156" y="20"/>
                    </a:lnTo>
                    <a:lnTo>
                      <a:pt x="162" y="20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2" y="20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92" y="20"/>
                    </a:lnTo>
                    <a:lnTo>
                      <a:pt x="194" y="20"/>
                    </a:lnTo>
                    <a:lnTo>
                      <a:pt x="202" y="20"/>
                    </a:lnTo>
                    <a:lnTo>
                      <a:pt x="206" y="20"/>
                    </a:lnTo>
                    <a:lnTo>
                      <a:pt x="210" y="20"/>
                    </a:lnTo>
                    <a:lnTo>
                      <a:pt x="210" y="18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4" y="16"/>
                    </a:lnTo>
                    <a:lnTo>
                      <a:pt x="216" y="16"/>
                    </a:lnTo>
                    <a:lnTo>
                      <a:pt x="216" y="14"/>
                    </a:lnTo>
                    <a:lnTo>
                      <a:pt x="218" y="14"/>
                    </a:lnTo>
                    <a:lnTo>
                      <a:pt x="220" y="14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6" y="18"/>
                    </a:lnTo>
                    <a:lnTo>
                      <a:pt x="228" y="18"/>
                    </a:lnTo>
                    <a:lnTo>
                      <a:pt x="230" y="18"/>
                    </a:lnTo>
                    <a:lnTo>
                      <a:pt x="230" y="20"/>
                    </a:lnTo>
                    <a:lnTo>
                      <a:pt x="230" y="18"/>
                    </a:lnTo>
                    <a:lnTo>
                      <a:pt x="230" y="16"/>
                    </a:lnTo>
                    <a:lnTo>
                      <a:pt x="230" y="14"/>
                    </a:lnTo>
                    <a:lnTo>
                      <a:pt x="230" y="8"/>
                    </a:lnTo>
                    <a:lnTo>
                      <a:pt x="232" y="8"/>
                    </a:lnTo>
                    <a:lnTo>
                      <a:pt x="234" y="8"/>
                    </a:lnTo>
                    <a:lnTo>
                      <a:pt x="236" y="8"/>
                    </a:lnTo>
                    <a:lnTo>
                      <a:pt x="238" y="8"/>
                    </a:lnTo>
                    <a:lnTo>
                      <a:pt x="240" y="8"/>
                    </a:lnTo>
                    <a:lnTo>
                      <a:pt x="242" y="8"/>
                    </a:lnTo>
                    <a:lnTo>
                      <a:pt x="242" y="10"/>
                    </a:lnTo>
                    <a:lnTo>
                      <a:pt x="244" y="10"/>
                    </a:lnTo>
                    <a:lnTo>
                      <a:pt x="246" y="10"/>
                    </a:lnTo>
                    <a:lnTo>
                      <a:pt x="248" y="8"/>
                    </a:lnTo>
                    <a:lnTo>
                      <a:pt x="250" y="8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6"/>
                    </a:lnTo>
                    <a:lnTo>
                      <a:pt x="250" y="20"/>
                    </a:lnTo>
                    <a:lnTo>
                      <a:pt x="250" y="22"/>
                    </a:lnTo>
                    <a:lnTo>
                      <a:pt x="246" y="22"/>
                    </a:lnTo>
                    <a:lnTo>
                      <a:pt x="244" y="18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0" y="16"/>
                    </a:lnTo>
                    <a:lnTo>
                      <a:pt x="240" y="22"/>
                    </a:lnTo>
                    <a:lnTo>
                      <a:pt x="240" y="28"/>
                    </a:lnTo>
                    <a:lnTo>
                      <a:pt x="246" y="28"/>
                    </a:lnTo>
                    <a:lnTo>
                      <a:pt x="250" y="28"/>
                    </a:lnTo>
                    <a:lnTo>
                      <a:pt x="252" y="28"/>
                    </a:lnTo>
                    <a:lnTo>
                      <a:pt x="254" y="28"/>
                    </a:lnTo>
                    <a:lnTo>
                      <a:pt x="256" y="28"/>
                    </a:lnTo>
                    <a:lnTo>
                      <a:pt x="256" y="32"/>
                    </a:lnTo>
                    <a:lnTo>
                      <a:pt x="258" y="32"/>
                    </a:lnTo>
                    <a:lnTo>
                      <a:pt x="260" y="32"/>
                    </a:lnTo>
                    <a:lnTo>
                      <a:pt x="262" y="32"/>
                    </a:lnTo>
                    <a:lnTo>
                      <a:pt x="272" y="32"/>
                    </a:lnTo>
                    <a:lnTo>
                      <a:pt x="272" y="38"/>
                    </a:lnTo>
                    <a:lnTo>
                      <a:pt x="274" y="38"/>
                    </a:lnTo>
                    <a:lnTo>
                      <a:pt x="282" y="38"/>
                    </a:lnTo>
                    <a:lnTo>
                      <a:pt x="284" y="38"/>
                    </a:lnTo>
                    <a:lnTo>
                      <a:pt x="286" y="38"/>
                    </a:lnTo>
                    <a:lnTo>
                      <a:pt x="288" y="38"/>
                    </a:lnTo>
                    <a:lnTo>
                      <a:pt x="288" y="40"/>
                    </a:lnTo>
                    <a:lnTo>
                      <a:pt x="288" y="44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54"/>
                    </a:lnTo>
                    <a:lnTo>
                      <a:pt x="288" y="66"/>
                    </a:lnTo>
                    <a:lnTo>
                      <a:pt x="288" y="72"/>
                    </a:lnTo>
                    <a:lnTo>
                      <a:pt x="288" y="82"/>
                    </a:lnTo>
                    <a:lnTo>
                      <a:pt x="288" y="94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8" y="112"/>
                    </a:lnTo>
                    <a:lnTo>
                      <a:pt x="288" y="126"/>
                    </a:lnTo>
                    <a:lnTo>
                      <a:pt x="290" y="130"/>
                    </a:lnTo>
                    <a:lnTo>
                      <a:pt x="294" y="130"/>
                    </a:lnTo>
                    <a:lnTo>
                      <a:pt x="294" y="132"/>
                    </a:lnTo>
                    <a:lnTo>
                      <a:pt x="294" y="136"/>
                    </a:lnTo>
                    <a:lnTo>
                      <a:pt x="290" y="136"/>
                    </a:lnTo>
                    <a:lnTo>
                      <a:pt x="288" y="136"/>
                    </a:lnTo>
                    <a:lnTo>
                      <a:pt x="288" y="138"/>
                    </a:lnTo>
                    <a:lnTo>
                      <a:pt x="288" y="142"/>
                    </a:lnTo>
                    <a:lnTo>
                      <a:pt x="288" y="144"/>
                    </a:lnTo>
                    <a:lnTo>
                      <a:pt x="288" y="146"/>
                    </a:lnTo>
                    <a:lnTo>
                      <a:pt x="288" y="150"/>
                    </a:lnTo>
                    <a:lnTo>
                      <a:pt x="288" y="153"/>
                    </a:lnTo>
                    <a:lnTo>
                      <a:pt x="288" y="155"/>
                    </a:lnTo>
                    <a:lnTo>
                      <a:pt x="288" y="159"/>
                    </a:lnTo>
                    <a:lnTo>
                      <a:pt x="288" y="161"/>
                    </a:lnTo>
                    <a:lnTo>
                      <a:pt x="288" y="171"/>
                    </a:lnTo>
                    <a:lnTo>
                      <a:pt x="284" y="171"/>
                    </a:lnTo>
                    <a:lnTo>
                      <a:pt x="280" y="171"/>
                    </a:lnTo>
                    <a:lnTo>
                      <a:pt x="278" y="171"/>
                    </a:lnTo>
                    <a:lnTo>
                      <a:pt x="274" y="171"/>
                    </a:lnTo>
                    <a:lnTo>
                      <a:pt x="272" y="171"/>
                    </a:lnTo>
                    <a:lnTo>
                      <a:pt x="270" y="171"/>
                    </a:lnTo>
                    <a:lnTo>
                      <a:pt x="268" y="171"/>
                    </a:lnTo>
                    <a:lnTo>
                      <a:pt x="266" y="171"/>
                    </a:lnTo>
                    <a:lnTo>
                      <a:pt x="264" y="171"/>
                    </a:lnTo>
                    <a:lnTo>
                      <a:pt x="260" y="171"/>
                    </a:lnTo>
                    <a:lnTo>
                      <a:pt x="258" y="171"/>
                    </a:lnTo>
                    <a:lnTo>
                      <a:pt x="256" y="171"/>
                    </a:lnTo>
                    <a:lnTo>
                      <a:pt x="252" y="171"/>
                    </a:lnTo>
                    <a:lnTo>
                      <a:pt x="248" y="171"/>
                    </a:lnTo>
                    <a:lnTo>
                      <a:pt x="244" y="171"/>
                    </a:lnTo>
                    <a:lnTo>
                      <a:pt x="242" y="171"/>
                    </a:lnTo>
                    <a:lnTo>
                      <a:pt x="238" y="171"/>
                    </a:lnTo>
                    <a:lnTo>
                      <a:pt x="238" y="173"/>
                    </a:lnTo>
                    <a:lnTo>
                      <a:pt x="238" y="177"/>
                    </a:lnTo>
                    <a:lnTo>
                      <a:pt x="238" y="181"/>
                    </a:lnTo>
                    <a:lnTo>
                      <a:pt x="230" y="181"/>
                    </a:lnTo>
                    <a:lnTo>
                      <a:pt x="226" y="181"/>
                    </a:lnTo>
                    <a:lnTo>
                      <a:pt x="224" y="181"/>
                    </a:lnTo>
                    <a:lnTo>
                      <a:pt x="216" y="181"/>
                    </a:lnTo>
                    <a:lnTo>
                      <a:pt x="210" y="181"/>
                    </a:lnTo>
                    <a:lnTo>
                      <a:pt x="208" y="181"/>
                    </a:lnTo>
                    <a:lnTo>
                      <a:pt x="198" y="181"/>
                    </a:lnTo>
                    <a:lnTo>
                      <a:pt x="190" y="181"/>
                    </a:lnTo>
                    <a:lnTo>
                      <a:pt x="184" y="181"/>
                    </a:lnTo>
                    <a:lnTo>
                      <a:pt x="182" y="181"/>
                    </a:lnTo>
                    <a:lnTo>
                      <a:pt x="174" y="181"/>
                    </a:lnTo>
                    <a:lnTo>
                      <a:pt x="170" y="181"/>
                    </a:lnTo>
                    <a:lnTo>
                      <a:pt x="168" y="181"/>
                    </a:lnTo>
                    <a:lnTo>
                      <a:pt x="164" y="181"/>
                    </a:lnTo>
                    <a:lnTo>
                      <a:pt x="162" y="181"/>
                    </a:lnTo>
                    <a:lnTo>
                      <a:pt x="160" y="181"/>
                    </a:lnTo>
                    <a:lnTo>
                      <a:pt x="158" y="181"/>
                    </a:lnTo>
                    <a:lnTo>
                      <a:pt x="150" y="181"/>
                    </a:lnTo>
                    <a:lnTo>
                      <a:pt x="146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0" y="181"/>
                    </a:lnTo>
                    <a:lnTo>
                      <a:pt x="136" y="181"/>
                    </a:lnTo>
                    <a:lnTo>
                      <a:pt x="134" y="181"/>
                    </a:lnTo>
                    <a:lnTo>
                      <a:pt x="122" y="181"/>
                    </a:lnTo>
                    <a:lnTo>
                      <a:pt x="118" y="181"/>
                    </a:lnTo>
                    <a:lnTo>
                      <a:pt x="116" y="181"/>
                    </a:lnTo>
                    <a:lnTo>
                      <a:pt x="114" y="181"/>
                    </a:lnTo>
                    <a:lnTo>
                      <a:pt x="112" y="181"/>
                    </a:lnTo>
                    <a:lnTo>
                      <a:pt x="106" y="179"/>
                    </a:lnTo>
                    <a:lnTo>
                      <a:pt x="104" y="179"/>
                    </a:lnTo>
                    <a:lnTo>
                      <a:pt x="100" y="179"/>
                    </a:lnTo>
                    <a:lnTo>
                      <a:pt x="100" y="183"/>
                    </a:lnTo>
                    <a:lnTo>
                      <a:pt x="100" y="187"/>
                    </a:lnTo>
                    <a:lnTo>
                      <a:pt x="100" y="191"/>
                    </a:lnTo>
                    <a:lnTo>
                      <a:pt x="88" y="191"/>
                    </a:lnTo>
                    <a:lnTo>
                      <a:pt x="88" y="183"/>
                    </a:lnTo>
                    <a:lnTo>
                      <a:pt x="88" y="181"/>
                    </a:lnTo>
                    <a:lnTo>
                      <a:pt x="86" y="181"/>
                    </a:lnTo>
                    <a:lnTo>
                      <a:pt x="84" y="181"/>
                    </a:lnTo>
                    <a:lnTo>
                      <a:pt x="84" y="183"/>
                    </a:lnTo>
                    <a:lnTo>
                      <a:pt x="84" y="185"/>
                    </a:lnTo>
                    <a:lnTo>
                      <a:pt x="84" y="187"/>
                    </a:lnTo>
                    <a:lnTo>
                      <a:pt x="84" y="191"/>
                    </a:lnTo>
                    <a:lnTo>
                      <a:pt x="82" y="191"/>
                    </a:lnTo>
                    <a:lnTo>
                      <a:pt x="80" y="191"/>
                    </a:lnTo>
                    <a:lnTo>
                      <a:pt x="78" y="191"/>
                    </a:lnTo>
                    <a:lnTo>
                      <a:pt x="78" y="187"/>
                    </a:lnTo>
                    <a:lnTo>
                      <a:pt x="78" y="185"/>
                    </a:lnTo>
                    <a:lnTo>
                      <a:pt x="76" y="185"/>
                    </a:lnTo>
                    <a:lnTo>
                      <a:pt x="74" y="185"/>
                    </a:lnTo>
                    <a:lnTo>
                      <a:pt x="72" y="185"/>
                    </a:lnTo>
                    <a:lnTo>
                      <a:pt x="70" y="185"/>
                    </a:lnTo>
                    <a:lnTo>
                      <a:pt x="68" y="185"/>
                    </a:lnTo>
                    <a:lnTo>
                      <a:pt x="60" y="185"/>
                    </a:lnTo>
                    <a:lnTo>
                      <a:pt x="58" y="185"/>
                    </a:lnTo>
                    <a:lnTo>
                      <a:pt x="58" y="187"/>
                    </a:lnTo>
                    <a:lnTo>
                      <a:pt x="56" y="185"/>
                    </a:lnTo>
                    <a:lnTo>
                      <a:pt x="54" y="185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50" y="177"/>
                    </a:lnTo>
                    <a:lnTo>
                      <a:pt x="46" y="177"/>
                    </a:lnTo>
                    <a:lnTo>
                      <a:pt x="44" y="177"/>
                    </a:lnTo>
                    <a:lnTo>
                      <a:pt x="40" y="177"/>
                    </a:lnTo>
                    <a:lnTo>
                      <a:pt x="38" y="177"/>
                    </a:lnTo>
                    <a:lnTo>
                      <a:pt x="32" y="177"/>
                    </a:lnTo>
                    <a:lnTo>
                      <a:pt x="28" y="177"/>
                    </a:lnTo>
                    <a:lnTo>
                      <a:pt x="24" y="177"/>
                    </a:lnTo>
                    <a:lnTo>
                      <a:pt x="22" y="177"/>
                    </a:lnTo>
                    <a:lnTo>
                      <a:pt x="20" y="177"/>
                    </a:lnTo>
                    <a:lnTo>
                      <a:pt x="16" y="179"/>
                    </a:lnTo>
                    <a:lnTo>
                      <a:pt x="14" y="177"/>
                    </a:lnTo>
                    <a:lnTo>
                      <a:pt x="12" y="177"/>
                    </a:lnTo>
                    <a:lnTo>
                      <a:pt x="8" y="177"/>
                    </a:lnTo>
                    <a:lnTo>
                      <a:pt x="8" y="177"/>
                    </a:lnTo>
                    <a:lnTo>
                      <a:pt x="6" y="177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4" y="167"/>
                    </a:lnTo>
                    <a:lnTo>
                      <a:pt x="6" y="165"/>
                    </a:lnTo>
                    <a:lnTo>
                      <a:pt x="8" y="163"/>
                    </a:lnTo>
                    <a:lnTo>
                      <a:pt x="10" y="163"/>
                    </a:lnTo>
                    <a:lnTo>
                      <a:pt x="12" y="163"/>
                    </a:lnTo>
                    <a:lnTo>
                      <a:pt x="14" y="161"/>
                    </a:lnTo>
                    <a:lnTo>
                      <a:pt x="14" y="159"/>
                    </a:lnTo>
                    <a:lnTo>
                      <a:pt x="12" y="157"/>
                    </a:lnTo>
                    <a:lnTo>
                      <a:pt x="12" y="150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6" y="138"/>
                    </a:lnTo>
                    <a:lnTo>
                      <a:pt x="4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0" y="130"/>
                    </a:lnTo>
                    <a:lnTo>
                      <a:pt x="6" y="130"/>
                    </a:lnTo>
                    <a:lnTo>
                      <a:pt x="8" y="130"/>
                    </a:lnTo>
                    <a:lnTo>
                      <a:pt x="12" y="130"/>
                    </a:lnTo>
                    <a:lnTo>
                      <a:pt x="14" y="130"/>
                    </a:lnTo>
                    <a:lnTo>
                      <a:pt x="14" y="128"/>
                    </a:lnTo>
                    <a:lnTo>
                      <a:pt x="14" y="128"/>
                    </a:lnTo>
                    <a:lnTo>
                      <a:pt x="14" y="124"/>
                    </a:lnTo>
                    <a:lnTo>
                      <a:pt x="14" y="104"/>
                    </a:lnTo>
                    <a:lnTo>
                      <a:pt x="14" y="102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4" y="80"/>
                    </a:lnTo>
                    <a:lnTo>
                      <a:pt x="14" y="76"/>
                    </a:lnTo>
                    <a:lnTo>
                      <a:pt x="14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32" y="70"/>
                    </a:lnTo>
                    <a:lnTo>
                      <a:pt x="30" y="64"/>
                    </a:lnTo>
                    <a:lnTo>
                      <a:pt x="30" y="54"/>
                    </a:lnTo>
                    <a:lnTo>
                      <a:pt x="30" y="50"/>
                    </a:lnTo>
                    <a:lnTo>
                      <a:pt x="30" y="46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34"/>
                    </a:lnTo>
                    <a:lnTo>
                      <a:pt x="34" y="34"/>
                    </a:lnTo>
                    <a:lnTo>
                      <a:pt x="34" y="20"/>
                    </a:lnTo>
                    <a:lnTo>
                      <a:pt x="34" y="14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60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4" y="14"/>
                    </a:lnTo>
                    <a:lnTo>
                      <a:pt x="76" y="14"/>
                    </a:lnTo>
                    <a:lnTo>
                      <a:pt x="86" y="14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8" y="14"/>
                    </a:lnTo>
                    <a:lnTo>
                      <a:pt x="118" y="12"/>
                    </a:lnTo>
                    <a:lnTo>
                      <a:pt x="116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0" y="2"/>
                    </a:lnTo>
                    <a:lnTo>
                      <a:pt x="130" y="6"/>
                    </a:lnTo>
                    <a:lnTo>
                      <a:pt x="130" y="8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4" y="14"/>
                    </a:lnTo>
                    <a:lnTo>
                      <a:pt x="136" y="1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5" name="Freeform 69">
                <a:extLst>
                  <a:ext uri="{FF2B5EF4-FFF2-40B4-BE49-F238E27FC236}">
                    <a16:creationId xmlns:a16="http://schemas.microsoft.com/office/drawing/2014/main" id="{EAC4C01B-2612-6B4A-3419-209E551CD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379413"/>
                <a:ext cx="342900" cy="484188"/>
              </a:xfrm>
              <a:custGeom>
                <a:avLst/>
                <a:gdLst>
                  <a:gd name="T0" fmla="*/ 60 w 216"/>
                  <a:gd name="T1" fmla="*/ 10 h 305"/>
                  <a:gd name="T2" fmla="*/ 64 w 216"/>
                  <a:gd name="T3" fmla="*/ 20 h 305"/>
                  <a:gd name="T4" fmla="*/ 68 w 216"/>
                  <a:gd name="T5" fmla="*/ 30 h 305"/>
                  <a:gd name="T6" fmla="*/ 76 w 216"/>
                  <a:gd name="T7" fmla="*/ 36 h 305"/>
                  <a:gd name="T8" fmla="*/ 78 w 216"/>
                  <a:gd name="T9" fmla="*/ 46 h 305"/>
                  <a:gd name="T10" fmla="*/ 82 w 216"/>
                  <a:gd name="T11" fmla="*/ 60 h 305"/>
                  <a:gd name="T12" fmla="*/ 92 w 216"/>
                  <a:gd name="T13" fmla="*/ 68 h 305"/>
                  <a:gd name="T14" fmla="*/ 102 w 216"/>
                  <a:gd name="T15" fmla="*/ 74 h 305"/>
                  <a:gd name="T16" fmla="*/ 116 w 216"/>
                  <a:gd name="T17" fmla="*/ 78 h 305"/>
                  <a:gd name="T18" fmla="*/ 128 w 216"/>
                  <a:gd name="T19" fmla="*/ 82 h 305"/>
                  <a:gd name="T20" fmla="*/ 138 w 216"/>
                  <a:gd name="T21" fmla="*/ 74 h 305"/>
                  <a:gd name="T22" fmla="*/ 146 w 216"/>
                  <a:gd name="T23" fmla="*/ 68 h 305"/>
                  <a:gd name="T24" fmla="*/ 158 w 216"/>
                  <a:gd name="T25" fmla="*/ 64 h 305"/>
                  <a:gd name="T26" fmla="*/ 164 w 216"/>
                  <a:gd name="T27" fmla="*/ 74 h 305"/>
                  <a:gd name="T28" fmla="*/ 176 w 216"/>
                  <a:gd name="T29" fmla="*/ 76 h 305"/>
                  <a:gd name="T30" fmla="*/ 186 w 216"/>
                  <a:gd name="T31" fmla="*/ 72 h 305"/>
                  <a:gd name="T32" fmla="*/ 194 w 216"/>
                  <a:gd name="T33" fmla="*/ 80 h 305"/>
                  <a:gd name="T34" fmla="*/ 206 w 216"/>
                  <a:gd name="T35" fmla="*/ 86 h 305"/>
                  <a:gd name="T36" fmla="*/ 206 w 216"/>
                  <a:gd name="T37" fmla="*/ 98 h 305"/>
                  <a:gd name="T38" fmla="*/ 216 w 216"/>
                  <a:gd name="T39" fmla="*/ 108 h 305"/>
                  <a:gd name="T40" fmla="*/ 196 w 216"/>
                  <a:gd name="T41" fmla="*/ 120 h 305"/>
                  <a:gd name="T42" fmla="*/ 188 w 216"/>
                  <a:gd name="T43" fmla="*/ 148 h 305"/>
                  <a:gd name="T44" fmla="*/ 180 w 216"/>
                  <a:gd name="T45" fmla="*/ 166 h 305"/>
                  <a:gd name="T46" fmla="*/ 172 w 216"/>
                  <a:gd name="T47" fmla="*/ 182 h 305"/>
                  <a:gd name="T48" fmla="*/ 164 w 216"/>
                  <a:gd name="T49" fmla="*/ 202 h 305"/>
                  <a:gd name="T50" fmla="*/ 152 w 216"/>
                  <a:gd name="T51" fmla="*/ 230 h 305"/>
                  <a:gd name="T52" fmla="*/ 146 w 216"/>
                  <a:gd name="T53" fmla="*/ 250 h 305"/>
                  <a:gd name="T54" fmla="*/ 140 w 216"/>
                  <a:gd name="T55" fmla="*/ 268 h 305"/>
                  <a:gd name="T56" fmla="*/ 114 w 216"/>
                  <a:gd name="T57" fmla="*/ 262 h 305"/>
                  <a:gd name="T58" fmla="*/ 96 w 216"/>
                  <a:gd name="T59" fmla="*/ 260 h 305"/>
                  <a:gd name="T60" fmla="*/ 86 w 216"/>
                  <a:gd name="T61" fmla="*/ 264 h 305"/>
                  <a:gd name="T62" fmla="*/ 70 w 216"/>
                  <a:gd name="T63" fmla="*/ 276 h 305"/>
                  <a:gd name="T64" fmla="*/ 60 w 216"/>
                  <a:gd name="T65" fmla="*/ 286 h 305"/>
                  <a:gd name="T66" fmla="*/ 48 w 216"/>
                  <a:gd name="T67" fmla="*/ 294 h 305"/>
                  <a:gd name="T68" fmla="*/ 40 w 216"/>
                  <a:gd name="T69" fmla="*/ 305 h 305"/>
                  <a:gd name="T70" fmla="*/ 30 w 216"/>
                  <a:gd name="T71" fmla="*/ 288 h 305"/>
                  <a:gd name="T72" fmla="*/ 14 w 216"/>
                  <a:gd name="T73" fmla="*/ 260 h 305"/>
                  <a:gd name="T74" fmla="*/ 10 w 216"/>
                  <a:gd name="T75" fmla="*/ 242 h 305"/>
                  <a:gd name="T76" fmla="*/ 24 w 216"/>
                  <a:gd name="T77" fmla="*/ 232 h 305"/>
                  <a:gd name="T78" fmla="*/ 28 w 216"/>
                  <a:gd name="T79" fmla="*/ 228 h 305"/>
                  <a:gd name="T80" fmla="*/ 40 w 216"/>
                  <a:gd name="T81" fmla="*/ 220 h 305"/>
                  <a:gd name="T82" fmla="*/ 34 w 216"/>
                  <a:gd name="T83" fmla="*/ 206 h 305"/>
                  <a:gd name="T84" fmla="*/ 30 w 216"/>
                  <a:gd name="T85" fmla="*/ 196 h 305"/>
                  <a:gd name="T86" fmla="*/ 26 w 216"/>
                  <a:gd name="T87" fmla="*/ 182 h 305"/>
                  <a:gd name="T88" fmla="*/ 24 w 216"/>
                  <a:gd name="T89" fmla="*/ 164 h 305"/>
                  <a:gd name="T90" fmla="*/ 20 w 216"/>
                  <a:gd name="T91" fmla="*/ 150 h 305"/>
                  <a:gd name="T92" fmla="*/ 14 w 216"/>
                  <a:gd name="T93" fmla="*/ 138 h 305"/>
                  <a:gd name="T94" fmla="*/ 14 w 216"/>
                  <a:gd name="T95" fmla="*/ 128 h 305"/>
                  <a:gd name="T96" fmla="*/ 22 w 216"/>
                  <a:gd name="T97" fmla="*/ 122 h 305"/>
                  <a:gd name="T98" fmla="*/ 28 w 216"/>
                  <a:gd name="T99" fmla="*/ 100 h 305"/>
                  <a:gd name="T100" fmla="*/ 26 w 216"/>
                  <a:gd name="T101" fmla="*/ 86 h 305"/>
                  <a:gd name="T102" fmla="*/ 36 w 216"/>
                  <a:gd name="T103" fmla="*/ 76 h 305"/>
                  <a:gd name="T104" fmla="*/ 32 w 216"/>
                  <a:gd name="T105" fmla="*/ 60 h 305"/>
                  <a:gd name="T106" fmla="*/ 30 w 216"/>
                  <a:gd name="T107" fmla="*/ 46 h 305"/>
                  <a:gd name="T108" fmla="*/ 20 w 216"/>
                  <a:gd name="T109" fmla="*/ 42 h 305"/>
                  <a:gd name="T110" fmla="*/ 10 w 216"/>
                  <a:gd name="T111" fmla="*/ 34 h 305"/>
                  <a:gd name="T112" fmla="*/ 0 w 216"/>
                  <a:gd name="T113" fmla="*/ 26 h 305"/>
                  <a:gd name="T114" fmla="*/ 8 w 216"/>
                  <a:gd name="T115" fmla="*/ 16 h 305"/>
                  <a:gd name="T116" fmla="*/ 16 w 216"/>
                  <a:gd name="T117" fmla="*/ 4 h 305"/>
                  <a:gd name="T118" fmla="*/ 30 w 216"/>
                  <a:gd name="T119" fmla="*/ 2 h 305"/>
                  <a:gd name="T120" fmla="*/ 44 w 216"/>
                  <a:gd name="T121" fmla="*/ 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6" h="305">
                    <a:moveTo>
                      <a:pt x="52" y="4"/>
                    </a:moveTo>
                    <a:lnTo>
                      <a:pt x="54" y="4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0" y="14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2" y="18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22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8" y="28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4" y="32"/>
                    </a:lnTo>
                    <a:lnTo>
                      <a:pt x="76" y="32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4" y="38"/>
                    </a:lnTo>
                    <a:lnTo>
                      <a:pt x="76" y="38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6" y="44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8"/>
                    </a:lnTo>
                    <a:lnTo>
                      <a:pt x="78" y="50"/>
                    </a:lnTo>
                    <a:lnTo>
                      <a:pt x="78" y="52"/>
                    </a:lnTo>
                    <a:lnTo>
                      <a:pt x="78" y="54"/>
                    </a:lnTo>
                    <a:lnTo>
                      <a:pt x="78" y="56"/>
                    </a:lnTo>
                    <a:lnTo>
                      <a:pt x="80" y="58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4" y="60"/>
                    </a:lnTo>
                    <a:lnTo>
                      <a:pt x="86" y="60"/>
                    </a:lnTo>
                    <a:lnTo>
                      <a:pt x="88" y="62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2" y="68"/>
                    </a:lnTo>
                    <a:lnTo>
                      <a:pt x="94" y="70"/>
                    </a:lnTo>
                    <a:lnTo>
                      <a:pt x="96" y="70"/>
                    </a:lnTo>
                    <a:lnTo>
                      <a:pt x="98" y="70"/>
                    </a:lnTo>
                    <a:lnTo>
                      <a:pt x="98" y="70"/>
                    </a:lnTo>
                    <a:lnTo>
                      <a:pt x="98" y="72"/>
                    </a:lnTo>
                    <a:lnTo>
                      <a:pt x="100" y="72"/>
                    </a:lnTo>
                    <a:lnTo>
                      <a:pt x="102" y="72"/>
                    </a:lnTo>
                    <a:lnTo>
                      <a:pt x="102" y="74"/>
                    </a:lnTo>
                    <a:lnTo>
                      <a:pt x="104" y="74"/>
                    </a:lnTo>
                    <a:lnTo>
                      <a:pt x="104" y="76"/>
                    </a:lnTo>
                    <a:lnTo>
                      <a:pt x="106" y="74"/>
                    </a:lnTo>
                    <a:lnTo>
                      <a:pt x="108" y="74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6"/>
                    </a:lnTo>
                    <a:lnTo>
                      <a:pt x="116" y="78"/>
                    </a:lnTo>
                    <a:lnTo>
                      <a:pt x="118" y="78"/>
                    </a:lnTo>
                    <a:lnTo>
                      <a:pt x="120" y="78"/>
                    </a:lnTo>
                    <a:lnTo>
                      <a:pt x="120" y="80"/>
                    </a:lnTo>
                    <a:lnTo>
                      <a:pt x="122" y="80"/>
                    </a:lnTo>
                    <a:lnTo>
                      <a:pt x="124" y="80"/>
                    </a:lnTo>
                    <a:lnTo>
                      <a:pt x="126" y="80"/>
                    </a:lnTo>
                    <a:lnTo>
                      <a:pt x="126" y="82"/>
                    </a:lnTo>
                    <a:lnTo>
                      <a:pt x="128" y="82"/>
                    </a:lnTo>
                    <a:lnTo>
                      <a:pt x="128" y="80"/>
                    </a:lnTo>
                    <a:lnTo>
                      <a:pt x="130" y="80"/>
                    </a:lnTo>
                    <a:lnTo>
                      <a:pt x="130" y="78"/>
                    </a:lnTo>
                    <a:lnTo>
                      <a:pt x="132" y="78"/>
                    </a:lnTo>
                    <a:lnTo>
                      <a:pt x="134" y="76"/>
                    </a:lnTo>
                    <a:lnTo>
                      <a:pt x="134" y="74"/>
                    </a:lnTo>
                    <a:lnTo>
                      <a:pt x="136" y="74"/>
                    </a:lnTo>
                    <a:lnTo>
                      <a:pt x="138" y="74"/>
                    </a:lnTo>
                    <a:lnTo>
                      <a:pt x="140" y="74"/>
                    </a:lnTo>
                    <a:lnTo>
                      <a:pt x="140" y="76"/>
                    </a:lnTo>
                    <a:lnTo>
                      <a:pt x="142" y="74"/>
                    </a:lnTo>
                    <a:lnTo>
                      <a:pt x="144" y="74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6"/>
                    </a:lnTo>
                    <a:lnTo>
                      <a:pt x="154" y="66"/>
                    </a:lnTo>
                    <a:lnTo>
                      <a:pt x="156" y="64"/>
                    </a:lnTo>
                    <a:lnTo>
                      <a:pt x="156" y="62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60" y="64"/>
                    </a:lnTo>
                    <a:lnTo>
                      <a:pt x="162" y="66"/>
                    </a:lnTo>
                    <a:lnTo>
                      <a:pt x="160" y="68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2" y="72"/>
                    </a:lnTo>
                    <a:lnTo>
                      <a:pt x="164" y="72"/>
                    </a:lnTo>
                    <a:lnTo>
                      <a:pt x="164" y="74"/>
                    </a:lnTo>
                    <a:lnTo>
                      <a:pt x="166" y="74"/>
                    </a:lnTo>
                    <a:lnTo>
                      <a:pt x="168" y="74"/>
                    </a:lnTo>
                    <a:lnTo>
                      <a:pt x="170" y="74"/>
                    </a:lnTo>
                    <a:lnTo>
                      <a:pt x="172" y="74"/>
                    </a:lnTo>
                    <a:lnTo>
                      <a:pt x="172" y="76"/>
                    </a:lnTo>
                    <a:lnTo>
                      <a:pt x="174" y="76"/>
                    </a:lnTo>
                    <a:lnTo>
                      <a:pt x="174" y="78"/>
                    </a:lnTo>
                    <a:lnTo>
                      <a:pt x="176" y="76"/>
                    </a:lnTo>
                    <a:lnTo>
                      <a:pt x="178" y="76"/>
                    </a:lnTo>
                    <a:lnTo>
                      <a:pt x="180" y="76"/>
                    </a:lnTo>
                    <a:lnTo>
                      <a:pt x="180" y="74"/>
                    </a:lnTo>
                    <a:lnTo>
                      <a:pt x="182" y="74"/>
                    </a:lnTo>
                    <a:lnTo>
                      <a:pt x="182" y="72"/>
                    </a:lnTo>
                    <a:lnTo>
                      <a:pt x="184" y="72"/>
                    </a:lnTo>
                    <a:lnTo>
                      <a:pt x="186" y="70"/>
                    </a:lnTo>
                    <a:lnTo>
                      <a:pt x="186" y="72"/>
                    </a:lnTo>
                    <a:lnTo>
                      <a:pt x="188" y="74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2" y="74"/>
                    </a:lnTo>
                    <a:lnTo>
                      <a:pt x="194" y="76"/>
                    </a:lnTo>
                    <a:lnTo>
                      <a:pt x="194" y="78"/>
                    </a:lnTo>
                    <a:lnTo>
                      <a:pt x="194" y="80"/>
                    </a:lnTo>
                    <a:lnTo>
                      <a:pt x="194" y="82"/>
                    </a:lnTo>
                    <a:lnTo>
                      <a:pt x="196" y="82"/>
                    </a:lnTo>
                    <a:lnTo>
                      <a:pt x="196" y="84"/>
                    </a:lnTo>
                    <a:lnTo>
                      <a:pt x="198" y="84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2" y="86"/>
                    </a:lnTo>
                    <a:lnTo>
                      <a:pt x="206" y="86"/>
                    </a:lnTo>
                    <a:lnTo>
                      <a:pt x="206" y="88"/>
                    </a:lnTo>
                    <a:lnTo>
                      <a:pt x="208" y="88"/>
                    </a:lnTo>
                    <a:lnTo>
                      <a:pt x="208" y="92"/>
                    </a:lnTo>
                    <a:lnTo>
                      <a:pt x="208" y="94"/>
                    </a:lnTo>
                    <a:lnTo>
                      <a:pt x="210" y="94"/>
                    </a:lnTo>
                    <a:lnTo>
                      <a:pt x="210" y="96"/>
                    </a:lnTo>
                    <a:lnTo>
                      <a:pt x="208" y="96"/>
                    </a:lnTo>
                    <a:lnTo>
                      <a:pt x="206" y="98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10" y="102"/>
                    </a:lnTo>
                    <a:lnTo>
                      <a:pt x="212" y="104"/>
                    </a:lnTo>
                    <a:lnTo>
                      <a:pt x="214" y="104"/>
                    </a:lnTo>
                    <a:lnTo>
                      <a:pt x="214" y="106"/>
                    </a:lnTo>
                    <a:lnTo>
                      <a:pt x="216" y="106"/>
                    </a:lnTo>
                    <a:lnTo>
                      <a:pt x="216" y="108"/>
                    </a:lnTo>
                    <a:lnTo>
                      <a:pt x="212" y="110"/>
                    </a:lnTo>
                    <a:lnTo>
                      <a:pt x="210" y="112"/>
                    </a:lnTo>
                    <a:lnTo>
                      <a:pt x="208" y="112"/>
                    </a:lnTo>
                    <a:lnTo>
                      <a:pt x="206" y="114"/>
                    </a:lnTo>
                    <a:lnTo>
                      <a:pt x="204" y="116"/>
                    </a:lnTo>
                    <a:lnTo>
                      <a:pt x="202" y="116"/>
                    </a:lnTo>
                    <a:lnTo>
                      <a:pt x="198" y="118"/>
                    </a:lnTo>
                    <a:lnTo>
                      <a:pt x="196" y="120"/>
                    </a:lnTo>
                    <a:lnTo>
                      <a:pt x="196" y="122"/>
                    </a:lnTo>
                    <a:lnTo>
                      <a:pt x="194" y="126"/>
                    </a:lnTo>
                    <a:lnTo>
                      <a:pt x="194" y="128"/>
                    </a:lnTo>
                    <a:lnTo>
                      <a:pt x="194" y="130"/>
                    </a:lnTo>
                    <a:lnTo>
                      <a:pt x="194" y="132"/>
                    </a:lnTo>
                    <a:lnTo>
                      <a:pt x="192" y="134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6" y="148"/>
                    </a:lnTo>
                    <a:lnTo>
                      <a:pt x="186" y="152"/>
                    </a:lnTo>
                    <a:lnTo>
                      <a:pt x="184" y="156"/>
                    </a:lnTo>
                    <a:lnTo>
                      <a:pt x="182" y="158"/>
                    </a:lnTo>
                    <a:lnTo>
                      <a:pt x="182" y="160"/>
                    </a:lnTo>
                    <a:lnTo>
                      <a:pt x="182" y="162"/>
                    </a:lnTo>
                    <a:lnTo>
                      <a:pt x="180" y="164"/>
                    </a:lnTo>
                    <a:lnTo>
                      <a:pt x="180" y="166"/>
                    </a:lnTo>
                    <a:lnTo>
                      <a:pt x="178" y="168"/>
                    </a:lnTo>
                    <a:lnTo>
                      <a:pt x="178" y="172"/>
                    </a:lnTo>
                    <a:lnTo>
                      <a:pt x="176" y="174"/>
                    </a:lnTo>
                    <a:lnTo>
                      <a:pt x="176" y="176"/>
                    </a:lnTo>
                    <a:lnTo>
                      <a:pt x="176" y="178"/>
                    </a:lnTo>
                    <a:lnTo>
                      <a:pt x="174" y="180"/>
                    </a:lnTo>
                    <a:lnTo>
                      <a:pt x="174" y="182"/>
                    </a:lnTo>
                    <a:lnTo>
                      <a:pt x="172" y="182"/>
                    </a:lnTo>
                    <a:lnTo>
                      <a:pt x="172" y="184"/>
                    </a:lnTo>
                    <a:lnTo>
                      <a:pt x="170" y="186"/>
                    </a:lnTo>
                    <a:lnTo>
                      <a:pt x="170" y="188"/>
                    </a:lnTo>
                    <a:lnTo>
                      <a:pt x="168" y="192"/>
                    </a:lnTo>
                    <a:lnTo>
                      <a:pt x="168" y="196"/>
                    </a:lnTo>
                    <a:lnTo>
                      <a:pt x="166" y="196"/>
                    </a:lnTo>
                    <a:lnTo>
                      <a:pt x="166" y="200"/>
                    </a:lnTo>
                    <a:lnTo>
                      <a:pt x="164" y="202"/>
                    </a:lnTo>
                    <a:lnTo>
                      <a:pt x="164" y="204"/>
                    </a:lnTo>
                    <a:lnTo>
                      <a:pt x="162" y="206"/>
                    </a:lnTo>
                    <a:lnTo>
                      <a:pt x="162" y="208"/>
                    </a:lnTo>
                    <a:lnTo>
                      <a:pt x="160" y="214"/>
                    </a:lnTo>
                    <a:lnTo>
                      <a:pt x="158" y="220"/>
                    </a:lnTo>
                    <a:lnTo>
                      <a:pt x="154" y="226"/>
                    </a:lnTo>
                    <a:lnTo>
                      <a:pt x="152" y="230"/>
                    </a:lnTo>
                    <a:lnTo>
                      <a:pt x="152" y="230"/>
                    </a:lnTo>
                    <a:lnTo>
                      <a:pt x="152" y="232"/>
                    </a:lnTo>
                    <a:lnTo>
                      <a:pt x="150" y="234"/>
                    </a:lnTo>
                    <a:lnTo>
                      <a:pt x="150" y="238"/>
                    </a:lnTo>
                    <a:lnTo>
                      <a:pt x="148" y="240"/>
                    </a:lnTo>
                    <a:lnTo>
                      <a:pt x="148" y="242"/>
                    </a:lnTo>
                    <a:lnTo>
                      <a:pt x="148" y="244"/>
                    </a:lnTo>
                    <a:lnTo>
                      <a:pt x="146" y="246"/>
                    </a:lnTo>
                    <a:lnTo>
                      <a:pt x="146" y="250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4" y="256"/>
                    </a:lnTo>
                    <a:lnTo>
                      <a:pt x="142" y="260"/>
                    </a:lnTo>
                    <a:lnTo>
                      <a:pt x="142" y="262"/>
                    </a:lnTo>
                    <a:lnTo>
                      <a:pt x="140" y="264"/>
                    </a:lnTo>
                    <a:lnTo>
                      <a:pt x="140" y="266"/>
                    </a:lnTo>
                    <a:lnTo>
                      <a:pt x="140" y="268"/>
                    </a:lnTo>
                    <a:lnTo>
                      <a:pt x="138" y="266"/>
                    </a:lnTo>
                    <a:lnTo>
                      <a:pt x="136" y="266"/>
                    </a:lnTo>
                    <a:lnTo>
                      <a:pt x="134" y="266"/>
                    </a:lnTo>
                    <a:lnTo>
                      <a:pt x="132" y="264"/>
                    </a:lnTo>
                    <a:lnTo>
                      <a:pt x="130" y="264"/>
                    </a:lnTo>
                    <a:lnTo>
                      <a:pt x="122" y="264"/>
                    </a:lnTo>
                    <a:lnTo>
                      <a:pt x="116" y="262"/>
                    </a:lnTo>
                    <a:lnTo>
                      <a:pt x="114" y="262"/>
                    </a:lnTo>
                    <a:lnTo>
                      <a:pt x="112" y="262"/>
                    </a:lnTo>
                    <a:lnTo>
                      <a:pt x="110" y="262"/>
                    </a:lnTo>
                    <a:lnTo>
                      <a:pt x="108" y="262"/>
                    </a:lnTo>
                    <a:lnTo>
                      <a:pt x="106" y="262"/>
                    </a:lnTo>
                    <a:lnTo>
                      <a:pt x="102" y="260"/>
                    </a:lnTo>
                    <a:lnTo>
                      <a:pt x="100" y="260"/>
                    </a:lnTo>
                    <a:lnTo>
                      <a:pt x="98" y="260"/>
                    </a:lnTo>
                    <a:lnTo>
                      <a:pt x="96" y="260"/>
                    </a:lnTo>
                    <a:lnTo>
                      <a:pt x="94" y="260"/>
                    </a:lnTo>
                    <a:lnTo>
                      <a:pt x="92" y="260"/>
                    </a:lnTo>
                    <a:lnTo>
                      <a:pt x="90" y="258"/>
                    </a:lnTo>
                    <a:lnTo>
                      <a:pt x="90" y="260"/>
                    </a:lnTo>
                    <a:lnTo>
                      <a:pt x="88" y="260"/>
                    </a:lnTo>
                    <a:lnTo>
                      <a:pt x="88" y="262"/>
                    </a:lnTo>
                    <a:lnTo>
                      <a:pt x="86" y="262"/>
                    </a:lnTo>
                    <a:lnTo>
                      <a:pt x="86" y="264"/>
                    </a:lnTo>
                    <a:lnTo>
                      <a:pt x="84" y="264"/>
                    </a:lnTo>
                    <a:lnTo>
                      <a:pt x="82" y="264"/>
                    </a:lnTo>
                    <a:lnTo>
                      <a:pt x="80" y="264"/>
                    </a:lnTo>
                    <a:lnTo>
                      <a:pt x="78" y="266"/>
                    </a:lnTo>
                    <a:lnTo>
                      <a:pt x="78" y="268"/>
                    </a:lnTo>
                    <a:lnTo>
                      <a:pt x="74" y="270"/>
                    </a:lnTo>
                    <a:lnTo>
                      <a:pt x="70" y="274"/>
                    </a:lnTo>
                    <a:lnTo>
                      <a:pt x="70" y="276"/>
                    </a:lnTo>
                    <a:lnTo>
                      <a:pt x="66" y="278"/>
                    </a:lnTo>
                    <a:lnTo>
                      <a:pt x="66" y="278"/>
                    </a:lnTo>
                    <a:lnTo>
                      <a:pt x="64" y="280"/>
                    </a:lnTo>
                    <a:lnTo>
                      <a:pt x="64" y="282"/>
                    </a:lnTo>
                    <a:lnTo>
                      <a:pt x="62" y="282"/>
                    </a:lnTo>
                    <a:lnTo>
                      <a:pt x="62" y="284"/>
                    </a:lnTo>
                    <a:lnTo>
                      <a:pt x="60" y="284"/>
                    </a:lnTo>
                    <a:lnTo>
                      <a:pt x="60" y="286"/>
                    </a:lnTo>
                    <a:lnTo>
                      <a:pt x="60" y="288"/>
                    </a:lnTo>
                    <a:lnTo>
                      <a:pt x="58" y="288"/>
                    </a:lnTo>
                    <a:lnTo>
                      <a:pt x="56" y="290"/>
                    </a:lnTo>
                    <a:lnTo>
                      <a:pt x="54" y="290"/>
                    </a:lnTo>
                    <a:lnTo>
                      <a:pt x="52" y="292"/>
                    </a:lnTo>
                    <a:lnTo>
                      <a:pt x="50" y="292"/>
                    </a:lnTo>
                    <a:lnTo>
                      <a:pt x="48" y="294"/>
                    </a:lnTo>
                    <a:lnTo>
                      <a:pt x="48" y="294"/>
                    </a:lnTo>
                    <a:lnTo>
                      <a:pt x="46" y="294"/>
                    </a:lnTo>
                    <a:lnTo>
                      <a:pt x="46" y="296"/>
                    </a:lnTo>
                    <a:lnTo>
                      <a:pt x="46" y="298"/>
                    </a:lnTo>
                    <a:lnTo>
                      <a:pt x="46" y="300"/>
                    </a:lnTo>
                    <a:lnTo>
                      <a:pt x="44" y="300"/>
                    </a:lnTo>
                    <a:lnTo>
                      <a:pt x="44" y="303"/>
                    </a:lnTo>
                    <a:lnTo>
                      <a:pt x="42" y="305"/>
                    </a:lnTo>
                    <a:lnTo>
                      <a:pt x="40" y="305"/>
                    </a:lnTo>
                    <a:lnTo>
                      <a:pt x="40" y="303"/>
                    </a:lnTo>
                    <a:lnTo>
                      <a:pt x="38" y="300"/>
                    </a:lnTo>
                    <a:lnTo>
                      <a:pt x="38" y="298"/>
                    </a:lnTo>
                    <a:lnTo>
                      <a:pt x="36" y="296"/>
                    </a:lnTo>
                    <a:lnTo>
                      <a:pt x="34" y="294"/>
                    </a:lnTo>
                    <a:lnTo>
                      <a:pt x="32" y="290"/>
                    </a:lnTo>
                    <a:lnTo>
                      <a:pt x="32" y="288"/>
                    </a:lnTo>
                    <a:lnTo>
                      <a:pt x="30" y="288"/>
                    </a:lnTo>
                    <a:lnTo>
                      <a:pt x="30" y="286"/>
                    </a:lnTo>
                    <a:lnTo>
                      <a:pt x="28" y="282"/>
                    </a:lnTo>
                    <a:lnTo>
                      <a:pt x="26" y="280"/>
                    </a:lnTo>
                    <a:lnTo>
                      <a:pt x="26" y="278"/>
                    </a:lnTo>
                    <a:lnTo>
                      <a:pt x="24" y="276"/>
                    </a:lnTo>
                    <a:lnTo>
                      <a:pt x="20" y="272"/>
                    </a:lnTo>
                    <a:lnTo>
                      <a:pt x="16" y="264"/>
                    </a:lnTo>
                    <a:lnTo>
                      <a:pt x="14" y="260"/>
                    </a:lnTo>
                    <a:lnTo>
                      <a:pt x="12" y="258"/>
                    </a:lnTo>
                    <a:lnTo>
                      <a:pt x="12" y="256"/>
                    </a:lnTo>
                    <a:lnTo>
                      <a:pt x="10" y="256"/>
                    </a:lnTo>
                    <a:lnTo>
                      <a:pt x="10" y="252"/>
                    </a:lnTo>
                    <a:lnTo>
                      <a:pt x="8" y="250"/>
                    </a:lnTo>
                    <a:lnTo>
                      <a:pt x="8" y="246"/>
                    </a:lnTo>
                    <a:lnTo>
                      <a:pt x="8" y="244"/>
                    </a:lnTo>
                    <a:lnTo>
                      <a:pt x="10" y="242"/>
                    </a:lnTo>
                    <a:lnTo>
                      <a:pt x="12" y="242"/>
                    </a:lnTo>
                    <a:lnTo>
                      <a:pt x="14" y="240"/>
                    </a:lnTo>
                    <a:lnTo>
                      <a:pt x="14" y="238"/>
                    </a:lnTo>
                    <a:lnTo>
                      <a:pt x="16" y="238"/>
                    </a:lnTo>
                    <a:lnTo>
                      <a:pt x="18" y="238"/>
                    </a:lnTo>
                    <a:lnTo>
                      <a:pt x="18" y="236"/>
                    </a:lnTo>
                    <a:lnTo>
                      <a:pt x="20" y="236"/>
                    </a:lnTo>
                    <a:lnTo>
                      <a:pt x="24" y="232"/>
                    </a:lnTo>
                    <a:lnTo>
                      <a:pt x="26" y="232"/>
                    </a:lnTo>
                    <a:lnTo>
                      <a:pt x="26" y="230"/>
                    </a:lnTo>
                    <a:lnTo>
                      <a:pt x="28" y="232"/>
                    </a:lnTo>
                    <a:lnTo>
                      <a:pt x="30" y="232"/>
                    </a:lnTo>
                    <a:lnTo>
                      <a:pt x="30" y="230"/>
                    </a:lnTo>
                    <a:lnTo>
                      <a:pt x="30" y="230"/>
                    </a:lnTo>
                    <a:lnTo>
                      <a:pt x="28" y="230"/>
                    </a:lnTo>
                    <a:lnTo>
                      <a:pt x="28" y="228"/>
                    </a:lnTo>
                    <a:lnTo>
                      <a:pt x="32" y="226"/>
                    </a:lnTo>
                    <a:lnTo>
                      <a:pt x="34" y="226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6" y="222"/>
                    </a:lnTo>
                    <a:lnTo>
                      <a:pt x="38" y="222"/>
                    </a:lnTo>
                    <a:lnTo>
                      <a:pt x="40" y="222"/>
                    </a:lnTo>
                    <a:lnTo>
                      <a:pt x="40" y="220"/>
                    </a:lnTo>
                    <a:lnTo>
                      <a:pt x="38" y="220"/>
                    </a:lnTo>
                    <a:lnTo>
                      <a:pt x="38" y="218"/>
                    </a:lnTo>
                    <a:lnTo>
                      <a:pt x="40" y="218"/>
                    </a:lnTo>
                    <a:lnTo>
                      <a:pt x="40" y="216"/>
                    </a:lnTo>
                    <a:lnTo>
                      <a:pt x="40" y="212"/>
                    </a:lnTo>
                    <a:lnTo>
                      <a:pt x="40" y="210"/>
                    </a:lnTo>
                    <a:lnTo>
                      <a:pt x="36" y="206"/>
                    </a:lnTo>
                    <a:lnTo>
                      <a:pt x="34" y="206"/>
                    </a:lnTo>
                    <a:lnTo>
                      <a:pt x="32" y="204"/>
                    </a:lnTo>
                    <a:lnTo>
                      <a:pt x="32" y="202"/>
                    </a:lnTo>
                    <a:lnTo>
                      <a:pt x="32" y="200"/>
                    </a:lnTo>
                    <a:lnTo>
                      <a:pt x="30" y="200"/>
                    </a:lnTo>
                    <a:lnTo>
                      <a:pt x="30" y="198"/>
                    </a:lnTo>
                    <a:lnTo>
                      <a:pt x="28" y="198"/>
                    </a:lnTo>
                    <a:lnTo>
                      <a:pt x="28" y="196"/>
                    </a:lnTo>
                    <a:lnTo>
                      <a:pt x="30" y="196"/>
                    </a:lnTo>
                    <a:lnTo>
                      <a:pt x="28" y="194"/>
                    </a:lnTo>
                    <a:lnTo>
                      <a:pt x="28" y="192"/>
                    </a:lnTo>
                    <a:lnTo>
                      <a:pt x="26" y="192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6"/>
                    </a:lnTo>
                    <a:lnTo>
                      <a:pt x="26" y="184"/>
                    </a:lnTo>
                    <a:lnTo>
                      <a:pt x="26" y="182"/>
                    </a:lnTo>
                    <a:lnTo>
                      <a:pt x="26" y="182"/>
                    </a:lnTo>
                    <a:lnTo>
                      <a:pt x="24" y="182"/>
                    </a:lnTo>
                    <a:lnTo>
                      <a:pt x="24" y="180"/>
                    </a:lnTo>
                    <a:lnTo>
                      <a:pt x="24" y="178"/>
                    </a:lnTo>
                    <a:lnTo>
                      <a:pt x="22" y="172"/>
                    </a:lnTo>
                    <a:lnTo>
                      <a:pt x="22" y="166"/>
                    </a:lnTo>
                    <a:lnTo>
                      <a:pt x="24" y="166"/>
                    </a:lnTo>
                    <a:lnTo>
                      <a:pt x="24" y="164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4" y="156"/>
                    </a:lnTo>
                    <a:lnTo>
                      <a:pt x="24" y="154"/>
                    </a:lnTo>
                    <a:lnTo>
                      <a:pt x="22" y="152"/>
                    </a:lnTo>
                    <a:lnTo>
                      <a:pt x="20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4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6" y="142"/>
                    </a:lnTo>
                    <a:lnTo>
                      <a:pt x="14" y="140"/>
                    </a:lnTo>
                    <a:lnTo>
                      <a:pt x="14" y="138"/>
                    </a:lnTo>
                    <a:lnTo>
                      <a:pt x="12" y="136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12" y="130"/>
                    </a:lnTo>
                    <a:lnTo>
                      <a:pt x="14" y="130"/>
                    </a:lnTo>
                    <a:lnTo>
                      <a:pt x="14" y="128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8" y="126"/>
                    </a:lnTo>
                    <a:lnTo>
                      <a:pt x="20" y="124"/>
                    </a:lnTo>
                    <a:lnTo>
                      <a:pt x="22" y="124"/>
                    </a:lnTo>
                    <a:lnTo>
                      <a:pt x="22" y="122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4" y="114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0" y="82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2" y="62"/>
                    </a:lnTo>
                    <a:lnTo>
                      <a:pt x="32" y="60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0" y="56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0" y="48"/>
                    </a:lnTo>
                    <a:lnTo>
                      <a:pt x="30" y="46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4" y="42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BCDE2271-E236-1FAF-73EC-51D2F3D21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213" y="1031875"/>
                <a:ext cx="460375" cy="396875"/>
              </a:xfrm>
              <a:custGeom>
                <a:avLst/>
                <a:gdLst>
                  <a:gd name="T0" fmla="*/ 176 w 290"/>
                  <a:gd name="T1" fmla="*/ 30 h 250"/>
                  <a:gd name="T2" fmla="*/ 190 w 290"/>
                  <a:gd name="T3" fmla="*/ 28 h 250"/>
                  <a:gd name="T4" fmla="*/ 206 w 290"/>
                  <a:gd name="T5" fmla="*/ 28 h 250"/>
                  <a:gd name="T6" fmla="*/ 220 w 290"/>
                  <a:gd name="T7" fmla="*/ 30 h 250"/>
                  <a:gd name="T8" fmla="*/ 234 w 290"/>
                  <a:gd name="T9" fmla="*/ 46 h 250"/>
                  <a:gd name="T10" fmla="*/ 248 w 290"/>
                  <a:gd name="T11" fmla="*/ 58 h 250"/>
                  <a:gd name="T12" fmla="*/ 254 w 290"/>
                  <a:gd name="T13" fmla="*/ 64 h 250"/>
                  <a:gd name="T14" fmla="*/ 264 w 290"/>
                  <a:gd name="T15" fmla="*/ 74 h 250"/>
                  <a:gd name="T16" fmla="*/ 274 w 290"/>
                  <a:gd name="T17" fmla="*/ 86 h 250"/>
                  <a:gd name="T18" fmla="*/ 288 w 290"/>
                  <a:gd name="T19" fmla="*/ 104 h 250"/>
                  <a:gd name="T20" fmla="*/ 290 w 290"/>
                  <a:gd name="T21" fmla="*/ 126 h 250"/>
                  <a:gd name="T22" fmla="*/ 288 w 290"/>
                  <a:gd name="T23" fmla="*/ 140 h 250"/>
                  <a:gd name="T24" fmla="*/ 282 w 290"/>
                  <a:gd name="T25" fmla="*/ 150 h 250"/>
                  <a:gd name="T26" fmla="*/ 280 w 290"/>
                  <a:gd name="T27" fmla="*/ 162 h 250"/>
                  <a:gd name="T28" fmla="*/ 282 w 290"/>
                  <a:gd name="T29" fmla="*/ 170 h 250"/>
                  <a:gd name="T30" fmla="*/ 278 w 290"/>
                  <a:gd name="T31" fmla="*/ 176 h 250"/>
                  <a:gd name="T32" fmla="*/ 276 w 290"/>
                  <a:gd name="T33" fmla="*/ 188 h 250"/>
                  <a:gd name="T34" fmla="*/ 282 w 290"/>
                  <a:gd name="T35" fmla="*/ 200 h 250"/>
                  <a:gd name="T36" fmla="*/ 270 w 290"/>
                  <a:gd name="T37" fmla="*/ 198 h 250"/>
                  <a:gd name="T38" fmla="*/ 264 w 290"/>
                  <a:gd name="T39" fmla="*/ 206 h 250"/>
                  <a:gd name="T40" fmla="*/ 234 w 290"/>
                  <a:gd name="T41" fmla="*/ 218 h 250"/>
                  <a:gd name="T42" fmla="*/ 222 w 290"/>
                  <a:gd name="T43" fmla="*/ 224 h 250"/>
                  <a:gd name="T44" fmla="*/ 206 w 290"/>
                  <a:gd name="T45" fmla="*/ 226 h 250"/>
                  <a:gd name="T46" fmla="*/ 200 w 290"/>
                  <a:gd name="T47" fmla="*/ 230 h 250"/>
                  <a:gd name="T48" fmla="*/ 194 w 290"/>
                  <a:gd name="T49" fmla="*/ 240 h 250"/>
                  <a:gd name="T50" fmla="*/ 176 w 290"/>
                  <a:gd name="T51" fmla="*/ 242 h 250"/>
                  <a:gd name="T52" fmla="*/ 170 w 290"/>
                  <a:gd name="T53" fmla="*/ 222 h 250"/>
                  <a:gd name="T54" fmla="*/ 158 w 290"/>
                  <a:gd name="T55" fmla="*/ 200 h 250"/>
                  <a:gd name="T56" fmla="*/ 152 w 290"/>
                  <a:gd name="T57" fmla="*/ 194 h 250"/>
                  <a:gd name="T58" fmla="*/ 138 w 290"/>
                  <a:gd name="T59" fmla="*/ 198 h 250"/>
                  <a:gd name="T60" fmla="*/ 132 w 290"/>
                  <a:gd name="T61" fmla="*/ 192 h 250"/>
                  <a:gd name="T62" fmla="*/ 122 w 290"/>
                  <a:gd name="T63" fmla="*/ 190 h 250"/>
                  <a:gd name="T64" fmla="*/ 108 w 290"/>
                  <a:gd name="T65" fmla="*/ 186 h 250"/>
                  <a:gd name="T66" fmla="*/ 102 w 290"/>
                  <a:gd name="T67" fmla="*/ 184 h 250"/>
                  <a:gd name="T68" fmla="*/ 94 w 290"/>
                  <a:gd name="T69" fmla="*/ 186 h 250"/>
                  <a:gd name="T70" fmla="*/ 84 w 290"/>
                  <a:gd name="T71" fmla="*/ 188 h 250"/>
                  <a:gd name="T72" fmla="*/ 74 w 290"/>
                  <a:gd name="T73" fmla="*/ 182 h 250"/>
                  <a:gd name="T74" fmla="*/ 68 w 290"/>
                  <a:gd name="T75" fmla="*/ 190 h 250"/>
                  <a:gd name="T76" fmla="*/ 64 w 290"/>
                  <a:gd name="T77" fmla="*/ 182 h 250"/>
                  <a:gd name="T78" fmla="*/ 54 w 290"/>
                  <a:gd name="T79" fmla="*/ 178 h 250"/>
                  <a:gd name="T80" fmla="*/ 46 w 290"/>
                  <a:gd name="T81" fmla="*/ 174 h 250"/>
                  <a:gd name="T82" fmla="*/ 32 w 290"/>
                  <a:gd name="T83" fmla="*/ 174 h 250"/>
                  <a:gd name="T84" fmla="*/ 22 w 290"/>
                  <a:gd name="T85" fmla="*/ 160 h 250"/>
                  <a:gd name="T86" fmla="*/ 14 w 290"/>
                  <a:gd name="T87" fmla="*/ 148 h 250"/>
                  <a:gd name="T88" fmla="*/ 6 w 290"/>
                  <a:gd name="T89" fmla="*/ 140 h 250"/>
                  <a:gd name="T90" fmla="*/ 2 w 290"/>
                  <a:gd name="T91" fmla="*/ 134 h 250"/>
                  <a:gd name="T92" fmla="*/ 2 w 290"/>
                  <a:gd name="T93" fmla="*/ 126 h 250"/>
                  <a:gd name="T94" fmla="*/ 14 w 290"/>
                  <a:gd name="T95" fmla="*/ 114 h 250"/>
                  <a:gd name="T96" fmla="*/ 28 w 290"/>
                  <a:gd name="T97" fmla="*/ 100 h 250"/>
                  <a:gd name="T98" fmla="*/ 42 w 290"/>
                  <a:gd name="T99" fmla="*/ 84 h 250"/>
                  <a:gd name="T100" fmla="*/ 62 w 290"/>
                  <a:gd name="T101" fmla="*/ 64 h 250"/>
                  <a:gd name="T102" fmla="*/ 78 w 290"/>
                  <a:gd name="T103" fmla="*/ 50 h 250"/>
                  <a:gd name="T104" fmla="*/ 86 w 290"/>
                  <a:gd name="T105" fmla="*/ 42 h 250"/>
                  <a:gd name="T106" fmla="*/ 104 w 290"/>
                  <a:gd name="T107" fmla="*/ 20 h 250"/>
                  <a:gd name="T108" fmla="*/ 128 w 290"/>
                  <a:gd name="T109" fmla="*/ 2 h 250"/>
                  <a:gd name="T110" fmla="*/ 136 w 290"/>
                  <a:gd name="T111" fmla="*/ 10 h 250"/>
                  <a:gd name="T112" fmla="*/ 144 w 290"/>
                  <a:gd name="T113" fmla="*/ 16 h 250"/>
                  <a:gd name="T114" fmla="*/ 156 w 290"/>
                  <a:gd name="T115" fmla="*/ 2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0" h="250">
                    <a:moveTo>
                      <a:pt x="162" y="32"/>
                    </a:moveTo>
                    <a:lnTo>
                      <a:pt x="164" y="32"/>
                    </a:lnTo>
                    <a:lnTo>
                      <a:pt x="164" y="30"/>
                    </a:lnTo>
                    <a:lnTo>
                      <a:pt x="166" y="30"/>
                    </a:lnTo>
                    <a:lnTo>
                      <a:pt x="168" y="30"/>
                    </a:lnTo>
                    <a:lnTo>
                      <a:pt x="172" y="30"/>
                    </a:lnTo>
                    <a:lnTo>
                      <a:pt x="176" y="30"/>
                    </a:lnTo>
                    <a:lnTo>
                      <a:pt x="178" y="28"/>
                    </a:lnTo>
                    <a:lnTo>
                      <a:pt x="180" y="28"/>
                    </a:lnTo>
                    <a:lnTo>
                      <a:pt x="182" y="28"/>
                    </a:lnTo>
                    <a:lnTo>
                      <a:pt x="184" y="28"/>
                    </a:lnTo>
                    <a:lnTo>
                      <a:pt x="186" y="28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6" y="28"/>
                    </a:lnTo>
                    <a:lnTo>
                      <a:pt x="200" y="28"/>
                    </a:lnTo>
                    <a:lnTo>
                      <a:pt x="202" y="28"/>
                    </a:lnTo>
                    <a:lnTo>
                      <a:pt x="204" y="26"/>
                    </a:lnTo>
                    <a:lnTo>
                      <a:pt x="204" y="24"/>
                    </a:lnTo>
                    <a:lnTo>
                      <a:pt x="206" y="26"/>
                    </a:lnTo>
                    <a:lnTo>
                      <a:pt x="206" y="28"/>
                    </a:lnTo>
                    <a:lnTo>
                      <a:pt x="208" y="28"/>
                    </a:lnTo>
                    <a:lnTo>
                      <a:pt x="210" y="26"/>
                    </a:lnTo>
                    <a:lnTo>
                      <a:pt x="212" y="24"/>
                    </a:lnTo>
                    <a:lnTo>
                      <a:pt x="214" y="24"/>
                    </a:lnTo>
                    <a:lnTo>
                      <a:pt x="216" y="26"/>
                    </a:lnTo>
                    <a:lnTo>
                      <a:pt x="218" y="28"/>
                    </a:lnTo>
                    <a:lnTo>
                      <a:pt x="220" y="30"/>
                    </a:lnTo>
                    <a:lnTo>
                      <a:pt x="222" y="32"/>
                    </a:lnTo>
                    <a:lnTo>
                      <a:pt x="224" y="34"/>
                    </a:lnTo>
                    <a:lnTo>
                      <a:pt x="226" y="36"/>
                    </a:lnTo>
                    <a:lnTo>
                      <a:pt x="228" y="40"/>
                    </a:lnTo>
                    <a:lnTo>
                      <a:pt x="232" y="42"/>
                    </a:lnTo>
                    <a:lnTo>
                      <a:pt x="232" y="44"/>
                    </a:lnTo>
                    <a:lnTo>
                      <a:pt x="234" y="46"/>
                    </a:lnTo>
                    <a:lnTo>
                      <a:pt x="234" y="46"/>
                    </a:lnTo>
                    <a:lnTo>
                      <a:pt x="236" y="48"/>
                    </a:lnTo>
                    <a:lnTo>
                      <a:pt x="238" y="50"/>
                    </a:lnTo>
                    <a:lnTo>
                      <a:pt x="242" y="54"/>
                    </a:lnTo>
                    <a:lnTo>
                      <a:pt x="244" y="56"/>
                    </a:lnTo>
                    <a:lnTo>
                      <a:pt x="246" y="58"/>
                    </a:lnTo>
                    <a:lnTo>
                      <a:pt x="248" y="58"/>
                    </a:lnTo>
                    <a:lnTo>
                      <a:pt x="248" y="60"/>
                    </a:lnTo>
                    <a:lnTo>
                      <a:pt x="250" y="60"/>
                    </a:lnTo>
                    <a:lnTo>
                      <a:pt x="250" y="60"/>
                    </a:lnTo>
                    <a:lnTo>
                      <a:pt x="250" y="62"/>
                    </a:lnTo>
                    <a:lnTo>
                      <a:pt x="252" y="62"/>
                    </a:lnTo>
                    <a:lnTo>
                      <a:pt x="252" y="64"/>
                    </a:lnTo>
                    <a:lnTo>
                      <a:pt x="254" y="64"/>
                    </a:lnTo>
                    <a:lnTo>
                      <a:pt x="256" y="66"/>
                    </a:lnTo>
                    <a:lnTo>
                      <a:pt x="258" y="66"/>
                    </a:lnTo>
                    <a:lnTo>
                      <a:pt x="258" y="68"/>
                    </a:lnTo>
                    <a:lnTo>
                      <a:pt x="258" y="70"/>
                    </a:lnTo>
                    <a:lnTo>
                      <a:pt x="260" y="70"/>
                    </a:lnTo>
                    <a:lnTo>
                      <a:pt x="262" y="72"/>
                    </a:lnTo>
                    <a:lnTo>
                      <a:pt x="264" y="74"/>
                    </a:lnTo>
                    <a:lnTo>
                      <a:pt x="266" y="76"/>
                    </a:lnTo>
                    <a:lnTo>
                      <a:pt x="266" y="78"/>
                    </a:lnTo>
                    <a:lnTo>
                      <a:pt x="268" y="78"/>
                    </a:lnTo>
                    <a:lnTo>
                      <a:pt x="268" y="80"/>
                    </a:lnTo>
                    <a:lnTo>
                      <a:pt x="268" y="82"/>
                    </a:lnTo>
                    <a:lnTo>
                      <a:pt x="272" y="84"/>
                    </a:lnTo>
                    <a:lnTo>
                      <a:pt x="274" y="86"/>
                    </a:lnTo>
                    <a:lnTo>
                      <a:pt x="276" y="90"/>
                    </a:lnTo>
                    <a:lnTo>
                      <a:pt x="278" y="94"/>
                    </a:lnTo>
                    <a:lnTo>
                      <a:pt x="282" y="96"/>
                    </a:lnTo>
                    <a:lnTo>
                      <a:pt x="284" y="98"/>
                    </a:lnTo>
                    <a:lnTo>
                      <a:pt x="286" y="100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8" y="106"/>
                    </a:lnTo>
                    <a:lnTo>
                      <a:pt x="288" y="110"/>
                    </a:lnTo>
                    <a:lnTo>
                      <a:pt x="290" y="116"/>
                    </a:lnTo>
                    <a:lnTo>
                      <a:pt x="290" y="118"/>
                    </a:lnTo>
                    <a:lnTo>
                      <a:pt x="290" y="120"/>
                    </a:lnTo>
                    <a:lnTo>
                      <a:pt x="290" y="122"/>
                    </a:lnTo>
                    <a:lnTo>
                      <a:pt x="290" y="126"/>
                    </a:lnTo>
                    <a:lnTo>
                      <a:pt x="290" y="128"/>
                    </a:lnTo>
                    <a:lnTo>
                      <a:pt x="290" y="130"/>
                    </a:lnTo>
                    <a:lnTo>
                      <a:pt x="290" y="134"/>
                    </a:lnTo>
                    <a:lnTo>
                      <a:pt x="290" y="136"/>
                    </a:lnTo>
                    <a:lnTo>
                      <a:pt x="290" y="138"/>
                    </a:lnTo>
                    <a:lnTo>
                      <a:pt x="288" y="138"/>
                    </a:lnTo>
                    <a:lnTo>
                      <a:pt x="288" y="140"/>
                    </a:lnTo>
                    <a:lnTo>
                      <a:pt x="286" y="140"/>
                    </a:lnTo>
                    <a:lnTo>
                      <a:pt x="286" y="142"/>
                    </a:lnTo>
                    <a:lnTo>
                      <a:pt x="286" y="144"/>
                    </a:lnTo>
                    <a:lnTo>
                      <a:pt x="284" y="146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2" y="150"/>
                    </a:lnTo>
                    <a:lnTo>
                      <a:pt x="282" y="152"/>
                    </a:lnTo>
                    <a:lnTo>
                      <a:pt x="282" y="154"/>
                    </a:lnTo>
                    <a:lnTo>
                      <a:pt x="282" y="156"/>
                    </a:lnTo>
                    <a:lnTo>
                      <a:pt x="282" y="156"/>
                    </a:lnTo>
                    <a:lnTo>
                      <a:pt x="282" y="158"/>
                    </a:lnTo>
                    <a:lnTo>
                      <a:pt x="282" y="160"/>
                    </a:lnTo>
                    <a:lnTo>
                      <a:pt x="280" y="162"/>
                    </a:lnTo>
                    <a:lnTo>
                      <a:pt x="278" y="162"/>
                    </a:lnTo>
                    <a:lnTo>
                      <a:pt x="278" y="164"/>
                    </a:lnTo>
                    <a:lnTo>
                      <a:pt x="278" y="166"/>
                    </a:lnTo>
                    <a:lnTo>
                      <a:pt x="280" y="166"/>
                    </a:lnTo>
                    <a:lnTo>
                      <a:pt x="280" y="168"/>
                    </a:lnTo>
                    <a:lnTo>
                      <a:pt x="282" y="168"/>
                    </a:lnTo>
                    <a:lnTo>
                      <a:pt x="282" y="170"/>
                    </a:lnTo>
                    <a:lnTo>
                      <a:pt x="280" y="170"/>
                    </a:lnTo>
                    <a:lnTo>
                      <a:pt x="280" y="172"/>
                    </a:lnTo>
                    <a:lnTo>
                      <a:pt x="278" y="172"/>
                    </a:lnTo>
                    <a:lnTo>
                      <a:pt x="276" y="172"/>
                    </a:lnTo>
                    <a:lnTo>
                      <a:pt x="276" y="174"/>
                    </a:lnTo>
                    <a:lnTo>
                      <a:pt x="276" y="176"/>
                    </a:lnTo>
                    <a:lnTo>
                      <a:pt x="278" y="176"/>
                    </a:lnTo>
                    <a:lnTo>
                      <a:pt x="276" y="178"/>
                    </a:lnTo>
                    <a:lnTo>
                      <a:pt x="276" y="180"/>
                    </a:lnTo>
                    <a:lnTo>
                      <a:pt x="276" y="182"/>
                    </a:lnTo>
                    <a:lnTo>
                      <a:pt x="274" y="182"/>
                    </a:lnTo>
                    <a:lnTo>
                      <a:pt x="274" y="184"/>
                    </a:lnTo>
                    <a:lnTo>
                      <a:pt x="274" y="186"/>
                    </a:lnTo>
                    <a:lnTo>
                      <a:pt x="276" y="188"/>
                    </a:lnTo>
                    <a:lnTo>
                      <a:pt x="280" y="188"/>
                    </a:lnTo>
                    <a:lnTo>
                      <a:pt x="282" y="190"/>
                    </a:lnTo>
                    <a:lnTo>
                      <a:pt x="284" y="192"/>
                    </a:lnTo>
                    <a:lnTo>
                      <a:pt x="290" y="194"/>
                    </a:lnTo>
                    <a:lnTo>
                      <a:pt x="284" y="198"/>
                    </a:lnTo>
                    <a:lnTo>
                      <a:pt x="282" y="198"/>
                    </a:lnTo>
                    <a:lnTo>
                      <a:pt x="282" y="200"/>
                    </a:lnTo>
                    <a:lnTo>
                      <a:pt x="280" y="200"/>
                    </a:lnTo>
                    <a:lnTo>
                      <a:pt x="278" y="200"/>
                    </a:lnTo>
                    <a:lnTo>
                      <a:pt x="276" y="200"/>
                    </a:lnTo>
                    <a:lnTo>
                      <a:pt x="276" y="198"/>
                    </a:lnTo>
                    <a:lnTo>
                      <a:pt x="274" y="196"/>
                    </a:lnTo>
                    <a:lnTo>
                      <a:pt x="272" y="198"/>
                    </a:lnTo>
                    <a:lnTo>
                      <a:pt x="270" y="198"/>
                    </a:lnTo>
                    <a:lnTo>
                      <a:pt x="272" y="200"/>
                    </a:lnTo>
                    <a:lnTo>
                      <a:pt x="274" y="202"/>
                    </a:lnTo>
                    <a:lnTo>
                      <a:pt x="274" y="204"/>
                    </a:lnTo>
                    <a:lnTo>
                      <a:pt x="270" y="204"/>
                    </a:lnTo>
                    <a:lnTo>
                      <a:pt x="266" y="204"/>
                    </a:lnTo>
                    <a:lnTo>
                      <a:pt x="264" y="204"/>
                    </a:lnTo>
                    <a:lnTo>
                      <a:pt x="264" y="206"/>
                    </a:lnTo>
                    <a:lnTo>
                      <a:pt x="252" y="210"/>
                    </a:lnTo>
                    <a:lnTo>
                      <a:pt x="250" y="210"/>
                    </a:lnTo>
                    <a:lnTo>
                      <a:pt x="248" y="212"/>
                    </a:lnTo>
                    <a:lnTo>
                      <a:pt x="246" y="212"/>
                    </a:lnTo>
                    <a:lnTo>
                      <a:pt x="244" y="214"/>
                    </a:lnTo>
                    <a:lnTo>
                      <a:pt x="236" y="218"/>
                    </a:lnTo>
                    <a:lnTo>
                      <a:pt x="234" y="218"/>
                    </a:lnTo>
                    <a:lnTo>
                      <a:pt x="232" y="220"/>
                    </a:lnTo>
                    <a:lnTo>
                      <a:pt x="230" y="220"/>
                    </a:lnTo>
                    <a:lnTo>
                      <a:pt x="230" y="222"/>
                    </a:lnTo>
                    <a:lnTo>
                      <a:pt x="228" y="222"/>
                    </a:lnTo>
                    <a:lnTo>
                      <a:pt x="226" y="222"/>
                    </a:lnTo>
                    <a:lnTo>
                      <a:pt x="224" y="224"/>
                    </a:lnTo>
                    <a:lnTo>
                      <a:pt x="222" y="224"/>
                    </a:lnTo>
                    <a:lnTo>
                      <a:pt x="220" y="226"/>
                    </a:lnTo>
                    <a:lnTo>
                      <a:pt x="218" y="226"/>
                    </a:lnTo>
                    <a:lnTo>
                      <a:pt x="212" y="230"/>
                    </a:lnTo>
                    <a:lnTo>
                      <a:pt x="210" y="230"/>
                    </a:lnTo>
                    <a:lnTo>
                      <a:pt x="210" y="228"/>
                    </a:lnTo>
                    <a:lnTo>
                      <a:pt x="208" y="228"/>
                    </a:lnTo>
                    <a:lnTo>
                      <a:pt x="206" y="226"/>
                    </a:lnTo>
                    <a:lnTo>
                      <a:pt x="204" y="226"/>
                    </a:lnTo>
                    <a:lnTo>
                      <a:pt x="202" y="226"/>
                    </a:lnTo>
                    <a:lnTo>
                      <a:pt x="200" y="226"/>
                    </a:lnTo>
                    <a:lnTo>
                      <a:pt x="198" y="226"/>
                    </a:lnTo>
                    <a:lnTo>
                      <a:pt x="198" y="228"/>
                    </a:lnTo>
                    <a:lnTo>
                      <a:pt x="200" y="228"/>
                    </a:lnTo>
                    <a:lnTo>
                      <a:pt x="200" y="230"/>
                    </a:lnTo>
                    <a:lnTo>
                      <a:pt x="200" y="232"/>
                    </a:lnTo>
                    <a:lnTo>
                      <a:pt x="202" y="232"/>
                    </a:lnTo>
                    <a:lnTo>
                      <a:pt x="202" y="234"/>
                    </a:lnTo>
                    <a:lnTo>
                      <a:pt x="200" y="236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4" y="240"/>
                    </a:lnTo>
                    <a:lnTo>
                      <a:pt x="192" y="240"/>
                    </a:lnTo>
                    <a:lnTo>
                      <a:pt x="190" y="242"/>
                    </a:lnTo>
                    <a:lnTo>
                      <a:pt x="186" y="246"/>
                    </a:lnTo>
                    <a:lnTo>
                      <a:pt x="182" y="248"/>
                    </a:lnTo>
                    <a:lnTo>
                      <a:pt x="178" y="250"/>
                    </a:lnTo>
                    <a:lnTo>
                      <a:pt x="176" y="244"/>
                    </a:lnTo>
                    <a:lnTo>
                      <a:pt x="176" y="242"/>
                    </a:lnTo>
                    <a:lnTo>
                      <a:pt x="174" y="234"/>
                    </a:lnTo>
                    <a:lnTo>
                      <a:pt x="172" y="234"/>
                    </a:lnTo>
                    <a:lnTo>
                      <a:pt x="172" y="230"/>
                    </a:lnTo>
                    <a:lnTo>
                      <a:pt x="170" y="228"/>
                    </a:lnTo>
                    <a:lnTo>
                      <a:pt x="170" y="226"/>
                    </a:lnTo>
                    <a:lnTo>
                      <a:pt x="170" y="224"/>
                    </a:lnTo>
                    <a:lnTo>
                      <a:pt x="170" y="222"/>
                    </a:lnTo>
                    <a:lnTo>
                      <a:pt x="168" y="214"/>
                    </a:lnTo>
                    <a:lnTo>
                      <a:pt x="166" y="210"/>
                    </a:lnTo>
                    <a:lnTo>
                      <a:pt x="164" y="206"/>
                    </a:lnTo>
                    <a:lnTo>
                      <a:pt x="162" y="204"/>
                    </a:lnTo>
                    <a:lnTo>
                      <a:pt x="162" y="200"/>
                    </a:lnTo>
                    <a:lnTo>
                      <a:pt x="160" y="200"/>
                    </a:lnTo>
                    <a:lnTo>
                      <a:pt x="158" y="200"/>
                    </a:lnTo>
                    <a:lnTo>
                      <a:pt x="158" y="202"/>
                    </a:lnTo>
                    <a:lnTo>
                      <a:pt x="156" y="202"/>
                    </a:lnTo>
                    <a:lnTo>
                      <a:pt x="156" y="200"/>
                    </a:lnTo>
                    <a:lnTo>
                      <a:pt x="156" y="198"/>
                    </a:lnTo>
                    <a:lnTo>
                      <a:pt x="154" y="196"/>
                    </a:lnTo>
                    <a:lnTo>
                      <a:pt x="154" y="194"/>
                    </a:lnTo>
                    <a:lnTo>
                      <a:pt x="152" y="194"/>
                    </a:lnTo>
                    <a:lnTo>
                      <a:pt x="150" y="194"/>
                    </a:lnTo>
                    <a:lnTo>
                      <a:pt x="148" y="194"/>
                    </a:lnTo>
                    <a:lnTo>
                      <a:pt x="148" y="196"/>
                    </a:lnTo>
                    <a:lnTo>
                      <a:pt x="144" y="196"/>
                    </a:lnTo>
                    <a:lnTo>
                      <a:pt x="140" y="196"/>
                    </a:lnTo>
                    <a:lnTo>
                      <a:pt x="140" y="198"/>
                    </a:lnTo>
                    <a:lnTo>
                      <a:pt x="138" y="198"/>
                    </a:lnTo>
                    <a:lnTo>
                      <a:pt x="136" y="196"/>
                    </a:lnTo>
                    <a:lnTo>
                      <a:pt x="136" y="196"/>
                    </a:lnTo>
                    <a:lnTo>
                      <a:pt x="136" y="194"/>
                    </a:lnTo>
                    <a:lnTo>
                      <a:pt x="134" y="196"/>
                    </a:lnTo>
                    <a:lnTo>
                      <a:pt x="132" y="196"/>
                    </a:lnTo>
                    <a:lnTo>
                      <a:pt x="132" y="194"/>
                    </a:lnTo>
                    <a:lnTo>
                      <a:pt x="132" y="192"/>
                    </a:lnTo>
                    <a:lnTo>
                      <a:pt x="130" y="190"/>
                    </a:lnTo>
                    <a:lnTo>
                      <a:pt x="130" y="188"/>
                    </a:lnTo>
                    <a:lnTo>
                      <a:pt x="128" y="188"/>
                    </a:lnTo>
                    <a:lnTo>
                      <a:pt x="126" y="188"/>
                    </a:lnTo>
                    <a:lnTo>
                      <a:pt x="126" y="190"/>
                    </a:lnTo>
                    <a:lnTo>
                      <a:pt x="124" y="190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18" y="190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8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8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4" y="188"/>
                    </a:lnTo>
                    <a:lnTo>
                      <a:pt x="102" y="188"/>
                    </a:lnTo>
                    <a:lnTo>
                      <a:pt x="102" y="186"/>
                    </a:lnTo>
                    <a:lnTo>
                      <a:pt x="102" y="184"/>
                    </a:lnTo>
                    <a:lnTo>
                      <a:pt x="100" y="184"/>
                    </a:lnTo>
                    <a:lnTo>
                      <a:pt x="98" y="184"/>
                    </a:lnTo>
                    <a:lnTo>
                      <a:pt x="98" y="186"/>
                    </a:lnTo>
                    <a:lnTo>
                      <a:pt x="98" y="188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4" y="186"/>
                    </a:lnTo>
                    <a:lnTo>
                      <a:pt x="92" y="184"/>
                    </a:lnTo>
                    <a:lnTo>
                      <a:pt x="90" y="184"/>
                    </a:lnTo>
                    <a:lnTo>
                      <a:pt x="88" y="186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4" y="188"/>
                    </a:lnTo>
                    <a:lnTo>
                      <a:pt x="84" y="186"/>
                    </a:lnTo>
                    <a:lnTo>
                      <a:pt x="84" y="184"/>
                    </a:lnTo>
                    <a:lnTo>
                      <a:pt x="82" y="184"/>
                    </a:lnTo>
                    <a:lnTo>
                      <a:pt x="80" y="184"/>
                    </a:lnTo>
                    <a:lnTo>
                      <a:pt x="76" y="184"/>
                    </a:lnTo>
                    <a:lnTo>
                      <a:pt x="76" y="182"/>
                    </a:lnTo>
                    <a:lnTo>
                      <a:pt x="74" y="182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0"/>
                    </a:lnTo>
                    <a:lnTo>
                      <a:pt x="70" y="190"/>
                    </a:lnTo>
                    <a:lnTo>
                      <a:pt x="68" y="190"/>
                    </a:lnTo>
                    <a:lnTo>
                      <a:pt x="68" y="188"/>
                    </a:lnTo>
                    <a:lnTo>
                      <a:pt x="66" y="186"/>
                    </a:lnTo>
                    <a:lnTo>
                      <a:pt x="66" y="184"/>
                    </a:lnTo>
                    <a:lnTo>
                      <a:pt x="68" y="184"/>
                    </a:lnTo>
                    <a:lnTo>
                      <a:pt x="68" y="182"/>
                    </a:lnTo>
                    <a:lnTo>
                      <a:pt x="66" y="182"/>
                    </a:lnTo>
                    <a:lnTo>
                      <a:pt x="64" y="182"/>
                    </a:lnTo>
                    <a:lnTo>
                      <a:pt x="62" y="184"/>
                    </a:lnTo>
                    <a:lnTo>
                      <a:pt x="62" y="182"/>
                    </a:lnTo>
                    <a:lnTo>
                      <a:pt x="62" y="180"/>
                    </a:lnTo>
                    <a:lnTo>
                      <a:pt x="60" y="176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4" y="178"/>
                    </a:lnTo>
                    <a:lnTo>
                      <a:pt x="54" y="176"/>
                    </a:lnTo>
                    <a:lnTo>
                      <a:pt x="52" y="176"/>
                    </a:lnTo>
                    <a:lnTo>
                      <a:pt x="52" y="172"/>
                    </a:lnTo>
                    <a:lnTo>
                      <a:pt x="50" y="172"/>
                    </a:lnTo>
                    <a:lnTo>
                      <a:pt x="48" y="172"/>
                    </a:lnTo>
                    <a:lnTo>
                      <a:pt x="48" y="174"/>
                    </a:lnTo>
                    <a:lnTo>
                      <a:pt x="46" y="174"/>
                    </a:lnTo>
                    <a:lnTo>
                      <a:pt x="42" y="176"/>
                    </a:lnTo>
                    <a:lnTo>
                      <a:pt x="40" y="174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4" y="174"/>
                    </a:lnTo>
                    <a:lnTo>
                      <a:pt x="32" y="174"/>
                    </a:lnTo>
                    <a:lnTo>
                      <a:pt x="32" y="172"/>
                    </a:lnTo>
                    <a:lnTo>
                      <a:pt x="32" y="170"/>
                    </a:lnTo>
                    <a:lnTo>
                      <a:pt x="32" y="168"/>
                    </a:lnTo>
                    <a:lnTo>
                      <a:pt x="30" y="168"/>
                    </a:lnTo>
                    <a:lnTo>
                      <a:pt x="28" y="164"/>
                    </a:lnTo>
                    <a:lnTo>
                      <a:pt x="26" y="162"/>
                    </a:lnTo>
                    <a:lnTo>
                      <a:pt x="22" y="160"/>
                    </a:lnTo>
                    <a:lnTo>
                      <a:pt x="20" y="158"/>
                    </a:lnTo>
                    <a:lnTo>
                      <a:pt x="18" y="158"/>
                    </a:lnTo>
                    <a:lnTo>
                      <a:pt x="18" y="156"/>
                    </a:lnTo>
                    <a:lnTo>
                      <a:pt x="18" y="154"/>
                    </a:lnTo>
                    <a:lnTo>
                      <a:pt x="18" y="152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2" y="134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0" y="126"/>
                    </a:lnTo>
                    <a:lnTo>
                      <a:pt x="2" y="126"/>
                    </a:lnTo>
                    <a:lnTo>
                      <a:pt x="6" y="120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0" y="116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8" y="108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6"/>
                    </a:lnTo>
                    <a:lnTo>
                      <a:pt x="38" y="90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0" y="86"/>
                    </a:lnTo>
                    <a:lnTo>
                      <a:pt x="42" y="84"/>
                    </a:lnTo>
                    <a:lnTo>
                      <a:pt x="44" y="82"/>
                    </a:lnTo>
                    <a:lnTo>
                      <a:pt x="46" y="80"/>
                    </a:lnTo>
                    <a:lnTo>
                      <a:pt x="48" y="78"/>
                    </a:lnTo>
                    <a:lnTo>
                      <a:pt x="50" y="76"/>
                    </a:lnTo>
                    <a:lnTo>
                      <a:pt x="50" y="74"/>
                    </a:lnTo>
                    <a:lnTo>
                      <a:pt x="56" y="70"/>
                    </a:lnTo>
                    <a:lnTo>
                      <a:pt x="62" y="64"/>
                    </a:lnTo>
                    <a:lnTo>
                      <a:pt x="64" y="62"/>
                    </a:lnTo>
                    <a:lnTo>
                      <a:pt x="66" y="60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72" y="54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4"/>
                    </a:lnTo>
                    <a:lnTo>
                      <a:pt x="84" y="44"/>
                    </a:lnTo>
                    <a:lnTo>
                      <a:pt x="84" y="42"/>
                    </a:lnTo>
                    <a:lnTo>
                      <a:pt x="86" y="42"/>
                    </a:lnTo>
                    <a:lnTo>
                      <a:pt x="86" y="40"/>
                    </a:lnTo>
                    <a:lnTo>
                      <a:pt x="88" y="36"/>
                    </a:lnTo>
                    <a:lnTo>
                      <a:pt x="92" y="34"/>
                    </a:lnTo>
                    <a:lnTo>
                      <a:pt x="92" y="32"/>
                    </a:lnTo>
                    <a:lnTo>
                      <a:pt x="94" y="30"/>
                    </a:lnTo>
                    <a:lnTo>
                      <a:pt x="100" y="24"/>
                    </a:lnTo>
                    <a:lnTo>
                      <a:pt x="104" y="20"/>
                    </a:lnTo>
                    <a:lnTo>
                      <a:pt x="112" y="12"/>
                    </a:lnTo>
                    <a:lnTo>
                      <a:pt x="118" y="8"/>
                    </a:lnTo>
                    <a:lnTo>
                      <a:pt x="120" y="6"/>
                    </a:lnTo>
                    <a:lnTo>
                      <a:pt x="122" y="2"/>
                    </a:lnTo>
                    <a:lnTo>
                      <a:pt x="124" y="2"/>
                    </a:lnTo>
                    <a:lnTo>
                      <a:pt x="126" y="0"/>
                    </a:lnTo>
                    <a:lnTo>
                      <a:pt x="128" y="2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6" y="8"/>
                    </a:lnTo>
                    <a:lnTo>
                      <a:pt x="136" y="8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40" y="10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0" y="14"/>
                    </a:lnTo>
                    <a:lnTo>
                      <a:pt x="142" y="16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8" y="20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6" y="28"/>
                    </a:lnTo>
                    <a:lnTo>
                      <a:pt x="158" y="28"/>
                    </a:lnTo>
                    <a:lnTo>
                      <a:pt x="160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7" name="Freeform 82">
                <a:extLst>
                  <a:ext uri="{FF2B5EF4-FFF2-40B4-BE49-F238E27FC236}">
                    <a16:creationId xmlns:a16="http://schemas.microsoft.com/office/drawing/2014/main" id="{8C1144E5-C937-952C-4155-09596F87C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9675" y="2216150"/>
                <a:ext cx="431800" cy="665163"/>
              </a:xfrm>
              <a:custGeom>
                <a:avLst/>
                <a:gdLst>
                  <a:gd name="T0" fmla="*/ 210 w 272"/>
                  <a:gd name="T1" fmla="*/ 6 h 419"/>
                  <a:gd name="T2" fmla="*/ 218 w 272"/>
                  <a:gd name="T3" fmla="*/ 12 h 419"/>
                  <a:gd name="T4" fmla="*/ 226 w 272"/>
                  <a:gd name="T5" fmla="*/ 18 h 419"/>
                  <a:gd name="T6" fmla="*/ 232 w 272"/>
                  <a:gd name="T7" fmla="*/ 30 h 419"/>
                  <a:gd name="T8" fmla="*/ 244 w 272"/>
                  <a:gd name="T9" fmla="*/ 34 h 419"/>
                  <a:gd name="T10" fmla="*/ 256 w 272"/>
                  <a:gd name="T11" fmla="*/ 38 h 419"/>
                  <a:gd name="T12" fmla="*/ 262 w 272"/>
                  <a:gd name="T13" fmla="*/ 48 h 419"/>
                  <a:gd name="T14" fmla="*/ 268 w 272"/>
                  <a:gd name="T15" fmla="*/ 58 h 419"/>
                  <a:gd name="T16" fmla="*/ 272 w 272"/>
                  <a:gd name="T17" fmla="*/ 68 h 419"/>
                  <a:gd name="T18" fmla="*/ 260 w 272"/>
                  <a:gd name="T19" fmla="*/ 90 h 419"/>
                  <a:gd name="T20" fmla="*/ 248 w 272"/>
                  <a:gd name="T21" fmla="*/ 130 h 419"/>
                  <a:gd name="T22" fmla="*/ 238 w 272"/>
                  <a:gd name="T23" fmla="*/ 166 h 419"/>
                  <a:gd name="T24" fmla="*/ 234 w 272"/>
                  <a:gd name="T25" fmla="*/ 190 h 419"/>
                  <a:gd name="T26" fmla="*/ 238 w 272"/>
                  <a:gd name="T27" fmla="*/ 224 h 419"/>
                  <a:gd name="T28" fmla="*/ 242 w 272"/>
                  <a:gd name="T29" fmla="*/ 248 h 419"/>
                  <a:gd name="T30" fmla="*/ 246 w 272"/>
                  <a:gd name="T31" fmla="*/ 276 h 419"/>
                  <a:gd name="T32" fmla="*/ 238 w 272"/>
                  <a:gd name="T33" fmla="*/ 310 h 419"/>
                  <a:gd name="T34" fmla="*/ 226 w 272"/>
                  <a:gd name="T35" fmla="*/ 336 h 419"/>
                  <a:gd name="T36" fmla="*/ 220 w 272"/>
                  <a:gd name="T37" fmla="*/ 360 h 419"/>
                  <a:gd name="T38" fmla="*/ 210 w 272"/>
                  <a:gd name="T39" fmla="*/ 360 h 419"/>
                  <a:gd name="T40" fmla="*/ 200 w 272"/>
                  <a:gd name="T41" fmla="*/ 368 h 419"/>
                  <a:gd name="T42" fmla="*/ 190 w 272"/>
                  <a:gd name="T43" fmla="*/ 374 h 419"/>
                  <a:gd name="T44" fmla="*/ 178 w 272"/>
                  <a:gd name="T45" fmla="*/ 374 h 419"/>
                  <a:gd name="T46" fmla="*/ 172 w 272"/>
                  <a:gd name="T47" fmla="*/ 374 h 419"/>
                  <a:gd name="T48" fmla="*/ 158 w 272"/>
                  <a:gd name="T49" fmla="*/ 376 h 419"/>
                  <a:gd name="T50" fmla="*/ 156 w 272"/>
                  <a:gd name="T51" fmla="*/ 388 h 419"/>
                  <a:gd name="T52" fmla="*/ 160 w 272"/>
                  <a:gd name="T53" fmla="*/ 400 h 419"/>
                  <a:gd name="T54" fmla="*/ 164 w 272"/>
                  <a:gd name="T55" fmla="*/ 406 h 419"/>
                  <a:gd name="T56" fmla="*/ 156 w 272"/>
                  <a:gd name="T57" fmla="*/ 410 h 419"/>
                  <a:gd name="T58" fmla="*/ 146 w 272"/>
                  <a:gd name="T59" fmla="*/ 417 h 419"/>
                  <a:gd name="T60" fmla="*/ 130 w 272"/>
                  <a:gd name="T61" fmla="*/ 414 h 419"/>
                  <a:gd name="T62" fmla="*/ 122 w 272"/>
                  <a:gd name="T63" fmla="*/ 406 h 419"/>
                  <a:gd name="T64" fmla="*/ 102 w 272"/>
                  <a:gd name="T65" fmla="*/ 388 h 419"/>
                  <a:gd name="T66" fmla="*/ 86 w 272"/>
                  <a:gd name="T67" fmla="*/ 362 h 419"/>
                  <a:gd name="T68" fmla="*/ 90 w 272"/>
                  <a:gd name="T69" fmla="*/ 336 h 419"/>
                  <a:gd name="T70" fmla="*/ 94 w 272"/>
                  <a:gd name="T71" fmla="*/ 320 h 419"/>
                  <a:gd name="T72" fmla="*/ 94 w 272"/>
                  <a:gd name="T73" fmla="*/ 302 h 419"/>
                  <a:gd name="T74" fmla="*/ 82 w 272"/>
                  <a:gd name="T75" fmla="*/ 278 h 419"/>
                  <a:gd name="T76" fmla="*/ 76 w 272"/>
                  <a:gd name="T77" fmla="*/ 252 h 419"/>
                  <a:gd name="T78" fmla="*/ 72 w 272"/>
                  <a:gd name="T79" fmla="*/ 224 h 419"/>
                  <a:gd name="T80" fmla="*/ 62 w 272"/>
                  <a:gd name="T81" fmla="*/ 222 h 419"/>
                  <a:gd name="T82" fmla="*/ 50 w 272"/>
                  <a:gd name="T83" fmla="*/ 214 h 419"/>
                  <a:gd name="T84" fmla="*/ 40 w 272"/>
                  <a:gd name="T85" fmla="*/ 212 h 419"/>
                  <a:gd name="T86" fmla="*/ 30 w 272"/>
                  <a:gd name="T87" fmla="*/ 198 h 419"/>
                  <a:gd name="T88" fmla="*/ 26 w 272"/>
                  <a:gd name="T89" fmla="*/ 190 h 419"/>
                  <a:gd name="T90" fmla="*/ 18 w 272"/>
                  <a:gd name="T91" fmla="*/ 178 h 419"/>
                  <a:gd name="T92" fmla="*/ 10 w 272"/>
                  <a:gd name="T93" fmla="*/ 162 h 419"/>
                  <a:gd name="T94" fmla="*/ 4 w 272"/>
                  <a:gd name="T95" fmla="*/ 148 h 419"/>
                  <a:gd name="T96" fmla="*/ 14 w 272"/>
                  <a:gd name="T97" fmla="*/ 146 h 419"/>
                  <a:gd name="T98" fmla="*/ 38 w 272"/>
                  <a:gd name="T99" fmla="*/ 142 h 419"/>
                  <a:gd name="T100" fmla="*/ 52 w 272"/>
                  <a:gd name="T101" fmla="*/ 146 h 419"/>
                  <a:gd name="T102" fmla="*/ 52 w 272"/>
                  <a:gd name="T103" fmla="*/ 134 h 419"/>
                  <a:gd name="T104" fmla="*/ 54 w 272"/>
                  <a:gd name="T105" fmla="*/ 120 h 419"/>
                  <a:gd name="T106" fmla="*/ 48 w 272"/>
                  <a:gd name="T107" fmla="*/ 110 h 419"/>
                  <a:gd name="T108" fmla="*/ 70 w 272"/>
                  <a:gd name="T109" fmla="*/ 90 h 419"/>
                  <a:gd name="T110" fmla="*/ 90 w 272"/>
                  <a:gd name="T111" fmla="*/ 74 h 419"/>
                  <a:gd name="T112" fmla="*/ 118 w 272"/>
                  <a:gd name="T113" fmla="*/ 52 h 419"/>
                  <a:gd name="T114" fmla="*/ 130 w 272"/>
                  <a:gd name="T115" fmla="*/ 42 h 419"/>
                  <a:gd name="T116" fmla="*/ 146 w 272"/>
                  <a:gd name="T117" fmla="*/ 30 h 419"/>
                  <a:gd name="T118" fmla="*/ 160 w 272"/>
                  <a:gd name="T119" fmla="*/ 16 h 419"/>
                  <a:gd name="T120" fmla="*/ 182 w 272"/>
                  <a:gd name="T121" fmla="*/ 2 h 419"/>
                  <a:gd name="T122" fmla="*/ 196 w 272"/>
                  <a:gd name="T123" fmla="*/ 2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2" h="419">
                    <a:moveTo>
                      <a:pt x="200" y="2"/>
                    </a:move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6" y="4"/>
                    </a:lnTo>
                    <a:lnTo>
                      <a:pt x="208" y="4"/>
                    </a:lnTo>
                    <a:lnTo>
                      <a:pt x="210" y="4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2" y="8"/>
                    </a:lnTo>
                    <a:lnTo>
                      <a:pt x="214" y="8"/>
                    </a:lnTo>
                    <a:lnTo>
                      <a:pt x="214" y="10"/>
                    </a:lnTo>
                    <a:lnTo>
                      <a:pt x="216" y="10"/>
                    </a:lnTo>
                    <a:lnTo>
                      <a:pt x="216" y="12"/>
                    </a:lnTo>
                    <a:lnTo>
                      <a:pt x="218" y="10"/>
                    </a:lnTo>
                    <a:lnTo>
                      <a:pt x="218" y="12"/>
                    </a:lnTo>
                    <a:lnTo>
                      <a:pt x="220" y="12"/>
                    </a:lnTo>
                    <a:lnTo>
                      <a:pt x="222" y="12"/>
                    </a:lnTo>
                    <a:lnTo>
                      <a:pt x="222" y="14"/>
                    </a:lnTo>
                    <a:lnTo>
                      <a:pt x="224" y="14"/>
                    </a:lnTo>
                    <a:lnTo>
                      <a:pt x="224" y="16"/>
                    </a:lnTo>
                    <a:lnTo>
                      <a:pt x="226" y="16"/>
                    </a:lnTo>
                    <a:lnTo>
                      <a:pt x="226" y="18"/>
                    </a:lnTo>
                    <a:lnTo>
                      <a:pt x="226" y="18"/>
                    </a:lnTo>
                    <a:lnTo>
                      <a:pt x="226" y="20"/>
                    </a:lnTo>
                    <a:lnTo>
                      <a:pt x="228" y="20"/>
                    </a:lnTo>
                    <a:lnTo>
                      <a:pt x="228" y="22"/>
                    </a:lnTo>
                    <a:lnTo>
                      <a:pt x="230" y="24"/>
                    </a:lnTo>
                    <a:lnTo>
                      <a:pt x="230" y="26"/>
                    </a:lnTo>
                    <a:lnTo>
                      <a:pt x="230" y="28"/>
                    </a:lnTo>
                    <a:lnTo>
                      <a:pt x="230" y="30"/>
                    </a:lnTo>
                    <a:lnTo>
                      <a:pt x="232" y="30"/>
                    </a:lnTo>
                    <a:lnTo>
                      <a:pt x="234" y="30"/>
                    </a:lnTo>
                    <a:lnTo>
                      <a:pt x="234" y="32"/>
                    </a:lnTo>
                    <a:lnTo>
                      <a:pt x="236" y="32"/>
                    </a:lnTo>
                    <a:lnTo>
                      <a:pt x="238" y="32"/>
                    </a:lnTo>
                    <a:lnTo>
                      <a:pt x="240" y="34"/>
                    </a:lnTo>
                    <a:lnTo>
                      <a:pt x="242" y="34"/>
                    </a:lnTo>
                    <a:lnTo>
                      <a:pt x="242" y="34"/>
                    </a:lnTo>
                    <a:lnTo>
                      <a:pt x="244" y="34"/>
                    </a:lnTo>
                    <a:lnTo>
                      <a:pt x="246" y="34"/>
                    </a:lnTo>
                    <a:lnTo>
                      <a:pt x="248" y="34"/>
                    </a:lnTo>
                    <a:lnTo>
                      <a:pt x="250" y="34"/>
                    </a:lnTo>
                    <a:lnTo>
                      <a:pt x="250" y="36"/>
                    </a:lnTo>
                    <a:lnTo>
                      <a:pt x="252" y="36"/>
                    </a:lnTo>
                    <a:lnTo>
                      <a:pt x="254" y="36"/>
                    </a:lnTo>
                    <a:lnTo>
                      <a:pt x="254" y="38"/>
                    </a:lnTo>
                    <a:lnTo>
                      <a:pt x="256" y="38"/>
                    </a:lnTo>
                    <a:lnTo>
                      <a:pt x="256" y="40"/>
                    </a:lnTo>
                    <a:lnTo>
                      <a:pt x="258" y="40"/>
                    </a:lnTo>
                    <a:lnTo>
                      <a:pt x="258" y="42"/>
                    </a:lnTo>
                    <a:lnTo>
                      <a:pt x="258" y="44"/>
                    </a:lnTo>
                    <a:lnTo>
                      <a:pt x="260" y="44"/>
                    </a:lnTo>
                    <a:lnTo>
                      <a:pt x="260" y="46"/>
                    </a:lnTo>
                    <a:lnTo>
                      <a:pt x="262" y="46"/>
                    </a:lnTo>
                    <a:lnTo>
                      <a:pt x="262" y="48"/>
                    </a:lnTo>
                    <a:lnTo>
                      <a:pt x="262" y="50"/>
                    </a:lnTo>
                    <a:lnTo>
                      <a:pt x="264" y="50"/>
                    </a:lnTo>
                    <a:lnTo>
                      <a:pt x="264" y="52"/>
                    </a:lnTo>
                    <a:lnTo>
                      <a:pt x="264" y="54"/>
                    </a:lnTo>
                    <a:lnTo>
                      <a:pt x="266" y="54"/>
                    </a:lnTo>
                    <a:lnTo>
                      <a:pt x="266" y="56"/>
                    </a:lnTo>
                    <a:lnTo>
                      <a:pt x="266" y="58"/>
                    </a:lnTo>
                    <a:lnTo>
                      <a:pt x="268" y="58"/>
                    </a:lnTo>
                    <a:lnTo>
                      <a:pt x="266" y="60"/>
                    </a:lnTo>
                    <a:lnTo>
                      <a:pt x="266" y="62"/>
                    </a:lnTo>
                    <a:lnTo>
                      <a:pt x="268" y="62"/>
                    </a:lnTo>
                    <a:lnTo>
                      <a:pt x="270" y="62"/>
                    </a:lnTo>
                    <a:lnTo>
                      <a:pt x="272" y="62"/>
                    </a:lnTo>
                    <a:lnTo>
                      <a:pt x="272" y="64"/>
                    </a:lnTo>
                    <a:lnTo>
                      <a:pt x="272" y="66"/>
                    </a:lnTo>
                    <a:lnTo>
                      <a:pt x="272" y="68"/>
                    </a:lnTo>
                    <a:lnTo>
                      <a:pt x="270" y="70"/>
                    </a:lnTo>
                    <a:lnTo>
                      <a:pt x="270" y="72"/>
                    </a:lnTo>
                    <a:lnTo>
                      <a:pt x="266" y="78"/>
                    </a:lnTo>
                    <a:lnTo>
                      <a:pt x="266" y="80"/>
                    </a:lnTo>
                    <a:lnTo>
                      <a:pt x="264" y="82"/>
                    </a:lnTo>
                    <a:lnTo>
                      <a:pt x="264" y="84"/>
                    </a:lnTo>
                    <a:lnTo>
                      <a:pt x="262" y="88"/>
                    </a:lnTo>
                    <a:lnTo>
                      <a:pt x="260" y="90"/>
                    </a:lnTo>
                    <a:lnTo>
                      <a:pt x="260" y="92"/>
                    </a:lnTo>
                    <a:lnTo>
                      <a:pt x="260" y="94"/>
                    </a:lnTo>
                    <a:lnTo>
                      <a:pt x="258" y="102"/>
                    </a:lnTo>
                    <a:lnTo>
                      <a:pt x="256" y="104"/>
                    </a:lnTo>
                    <a:lnTo>
                      <a:pt x="256" y="108"/>
                    </a:lnTo>
                    <a:lnTo>
                      <a:pt x="254" y="112"/>
                    </a:lnTo>
                    <a:lnTo>
                      <a:pt x="250" y="122"/>
                    </a:lnTo>
                    <a:lnTo>
                      <a:pt x="248" y="130"/>
                    </a:lnTo>
                    <a:lnTo>
                      <a:pt x="246" y="132"/>
                    </a:lnTo>
                    <a:lnTo>
                      <a:pt x="244" y="138"/>
                    </a:lnTo>
                    <a:lnTo>
                      <a:pt x="244" y="142"/>
                    </a:lnTo>
                    <a:lnTo>
                      <a:pt x="240" y="154"/>
                    </a:lnTo>
                    <a:lnTo>
                      <a:pt x="240" y="156"/>
                    </a:lnTo>
                    <a:lnTo>
                      <a:pt x="240" y="162"/>
                    </a:lnTo>
                    <a:lnTo>
                      <a:pt x="238" y="164"/>
                    </a:lnTo>
                    <a:lnTo>
                      <a:pt x="238" y="166"/>
                    </a:lnTo>
                    <a:lnTo>
                      <a:pt x="238" y="170"/>
                    </a:lnTo>
                    <a:lnTo>
                      <a:pt x="238" y="174"/>
                    </a:lnTo>
                    <a:lnTo>
                      <a:pt x="236" y="178"/>
                    </a:lnTo>
                    <a:lnTo>
                      <a:pt x="236" y="180"/>
                    </a:lnTo>
                    <a:lnTo>
                      <a:pt x="234" y="184"/>
                    </a:lnTo>
                    <a:lnTo>
                      <a:pt x="234" y="186"/>
                    </a:lnTo>
                    <a:lnTo>
                      <a:pt x="234" y="188"/>
                    </a:lnTo>
                    <a:lnTo>
                      <a:pt x="234" y="190"/>
                    </a:lnTo>
                    <a:lnTo>
                      <a:pt x="234" y="192"/>
                    </a:lnTo>
                    <a:lnTo>
                      <a:pt x="234" y="198"/>
                    </a:lnTo>
                    <a:lnTo>
                      <a:pt x="234" y="200"/>
                    </a:lnTo>
                    <a:lnTo>
                      <a:pt x="236" y="204"/>
                    </a:lnTo>
                    <a:lnTo>
                      <a:pt x="236" y="210"/>
                    </a:lnTo>
                    <a:lnTo>
                      <a:pt x="238" y="216"/>
                    </a:lnTo>
                    <a:lnTo>
                      <a:pt x="238" y="222"/>
                    </a:lnTo>
                    <a:lnTo>
                      <a:pt x="238" y="224"/>
                    </a:lnTo>
                    <a:lnTo>
                      <a:pt x="240" y="226"/>
                    </a:lnTo>
                    <a:lnTo>
                      <a:pt x="240" y="230"/>
                    </a:lnTo>
                    <a:lnTo>
                      <a:pt x="240" y="232"/>
                    </a:lnTo>
                    <a:lnTo>
                      <a:pt x="240" y="234"/>
                    </a:lnTo>
                    <a:lnTo>
                      <a:pt x="240" y="236"/>
                    </a:lnTo>
                    <a:lnTo>
                      <a:pt x="242" y="244"/>
                    </a:lnTo>
                    <a:lnTo>
                      <a:pt x="242" y="246"/>
                    </a:lnTo>
                    <a:lnTo>
                      <a:pt x="242" y="248"/>
                    </a:lnTo>
                    <a:lnTo>
                      <a:pt x="242" y="252"/>
                    </a:lnTo>
                    <a:lnTo>
                      <a:pt x="242" y="258"/>
                    </a:lnTo>
                    <a:lnTo>
                      <a:pt x="244" y="260"/>
                    </a:lnTo>
                    <a:lnTo>
                      <a:pt x="244" y="266"/>
                    </a:lnTo>
                    <a:lnTo>
                      <a:pt x="244" y="268"/>
                    </a:lnTo>
                    <a:lnTo>
                      <a:pt x="244" y="272"/>
                    </a:lnTo>
                    <a:lnTo>
                      <a:pt x="244" y="274"/>
                    </a:lnTo>
                    <a:lnTo>
                      <a:pt x="246" y="276"/>
                    </a:lnTo>
                    <a:lnTo>
                      <a:pt x="246" y="284"/>
                    </a:lnTo>
                    <a:lnTo>
                      <a:pt x="246" y="286"/>
                    </a:lnTo>
                    <a:lnTo>
                      <a:pt x="244" y="292"/>
                    </a:lnTo>
                    <a:lnTo>
                      <a:pt x="242" y="294"/>
                    </a:lnTo>
                    <a:lnTo>
                      <a:pt x="240" y="300"/>
                    </a:lnTo>
                    <a:lnTo>
                      <a:pt x="238" y="306"/>
                    </a:lnTo>
                    <a:lnTo>
                      <a:pt x="238" y="308"/>
                    </a:lnTo>
                    <a:lnTo>
                      <a:pt x="238" y="310"/>
                    </a:lnTo>
                    <a:lnTo>
                      <a:pt x="236" y="314"/>
                    </a:lnTo>
                    <a:lnTo>
                      <a:pt x="234" y="320"/>
                    </a:lnTo>
                    <a:lnTo>
                      <a:pt x="234" y="322"/>
                    </a:lnTo>
                    <a:lnTo>
                      <a:pt x="232" y="324"/>
                    </a:lnTo>
                    <a:lnTo>
                      <a:pt x="232" y="326"/>
                    </a:lnTo>
                    <a:lnTo>
                      <a:pt x="230" y="330"/>
                    </a:lnTo>
                    <a:lnTo>
                      <a:pt x="228" y="334"/>
                    </a:lnTo>
                    <a:lnTo>
                      <a:pt x="226" y="336"/>
                    </a:lnTo>
                    <a:lnTo>
                      <a:pt x="226" y="340"/>
                    </a:lnTo>
                    <a:lnTo>
                      <a:pt x="226" y="344"/>
                    </a:lnTo>
                    <a:lnTo>
                      <a:pt x="224" y="348"/>
                    </a:lnTo>
                    <a:lnTo>
                      <a:pt x="224" y="350"/>
                    </a:lnTo>
                    <a:lnTo>
                      <a:pt x="222" y="356"/>
                    </a:lnTo>
                    <a:lnTo>
                      <a:pt x="220" y="360"/>
                    </a:lnTo>
                    <a:lnTo>
                      <a:pt x="220" y="362"/>
                    </a:lnTo>
                    <a:lnTo>
                      <a:pt x="220" y="360"/>
                    </a:lnTo>
                    <a:lnTo>
                      <a:pt x="218" y="360"/>
                    </a:lnTo>
                    <a:lnTo>
                      <a:pt x="218" y="358"/>
                    </a:lnTo>
                    <a:lnTo>
                      <a:pt x="216" y="358"/>
                    </a:lnTo>
                    <a:lnTo>
                      <a:pt x="214" y="356"/>
                    </a:lnTo>
                    <a:lnTo>
                      <a:pt x="212" y="356"/>
                    </a:lnTo>
                    <a:lnTo>
                      <a:pt x="212" y="358"/>
                    </a:lnTo>
                    <a:lnTo>
                      <a:pt x="210" y="358"/>
                    </a:lnTo>
                    <a:lnTo>
                      <a:pt x="210" y="360"/>
                    </a:lnTo>
                    <a:lnTo>
                      <a:pt x="208" y="360"/>
                    </a:lnTo>
                    <a:lnTo>
                      <a:pt x="208" y="362"/>
                    </a:lnTo>
                    <a:lnTo>
                      <a:pt x="206" y="364"/>
                    </a:lnTo>
                    <a:lnTo>
                      <a:pt x="204" y="364"/>
                    </a:lnTo>
                    <a:lnTo>
                      <a:pt x="202" y="364"/>
                    </a:lnTo>
                    <a:lnTo>
                      <a:pt x="202" y="366"/>
                    </a:lnTo>
                    <a:lnTo>
                      <a:pt x="200" y="366"/>
                    </a:lnTo>
                    <a:lnTo>
                      <a:pt x="200" y="368"/>
                    </a:lnTo>
                    <a:lnTo>
                      <a:pt x="198" y="368"/>
                    </a:lnTo>
                    <a:lnTo>
                      <a:pt x="196" y="368"/>
                    </a:lnTo>
                    <a:lnTo>
                      <a:pt x="194" y="368"/>
                    </a:lnTo>
                    <a:lnTo>
                      <a:pt x="192" y="368"/>
                    </a:lnTo>
                    <a:lnTo>
                      <a:pt x="192" y="370"/>
                    </a:lnTo>
                    <a:lnTo>
                      <a:pt x="190" y="370"/>
                    </a:lnTo>
                    <a:lnTo>
                      <a:pt x="190" y="372"/>
                    </a:lnTo>
                    <a:lnTo>
                      <a:pt x="190" y="374"/>
                    </a:lnTo>
                    <a:lnTo>
                      <a:pt x="188" y="374"/>
                    </a:lnTo>
                    <a:lnTo>
                      <a:pt x="186" y="374"/>
                    </a:lnTo>
                    <a:lnTo>
                      <a:pt x="186" y="376"/>
                    </a:lnTo>
                    <a:lnTo>
                      <a:pt x="184" y="376"/>
                    </a:lnTo>
                    <a:lnTo>
                      <a:pt x="182" y="376"/>
                    </a:lnTo>
                    <a:lnTo>
                      <a:pt x="182" y="374"/>
                    </a:lnTo>
                    <a:lnTo>
                      <a:pt x="180" y="374"/>
                    </a:lnTo>
                    <a:lnTo>
                      <a:pt x="178" y="374"/>
                    </a:lnTo>
                    <a:lnTo>
                      <a:pt x="178" y="374"/>
                    </a:lnTo>
                    <a:lnTo>
                      <a:pt x="178" y="376"/>
                    </a:lnTo>
                    <a:lnTo>
                      <a:pt x="176" y="376"/>
                    </a:lnTo>
                    <a:lnTo>
                      <a:pt x="176" y="374"/>
                    </a:lnTo>
                    <a:lnTo>
                      <a:pt x="174" y="374"/>
                    </a:lnTo>
                    <a:lnTo>
                      <a:pt x="174" y="376"/>
                    </a:lnTo>
                    <a:lnTo>
                      <a:pt x="174" y="374"/>
                    </a:lnTo>
                    <a:lnTo>
                      <a:pt x="172" y="374"/>
                    </a:lnTo>
                    <a:lnTo>
                      <a:pt x="170" y="374"/>
                    </a:lnTo>
                    <a:lnTo>
                      <a:pt x="168" y="374"/>
                    </a:lnTo>
                    <a:lnTo>
                      <a:pt x="168" y="376"/>
                    </a:lnTo>
                    <a:lnTo>
                      <a:pt x="166" y="376"/>
                    </a:lnTo>
                    <a:lnTo>
                      <a:pt x="164" y="376"/>
                    </a:lnTo>
                    <a:lnTo>
                      <a:pt x="162" y="376"/>
                    </a:lnTo>
                    <a:lnTo>
                      <a:pt x="160" y="376"/>
                    </a:lnTo>
                    <a:lnTo>
                      <a:pt x="158" y="376"/>
                    </a:lnTo>
                    <a:lnTo>
                      <a:pt x="156" y="376"/>
                    </a:lnTo>
                    <a:lnTo>
                      <a:pt x="154" y="378"/>
                    </a:lnTo>
                    <a:lnTo>
                      <a:pt x="154" y="380"/>
                    </a:lnTo>
                    <a:lnTo>
                      <a:pt x="154" y="382"/>
                    </a:lnTo>
                    <a:lnTo>
                      <a:pt x="154" y="384"/>
                    </a:lnTo>
                    <a:lnTo>
                      <a:pt x="154" y="386"/>
                    </a:lnTo>
                    <a:lnTo>
                      <a:pt x="154" y="388"/>
                    </a:lnTo>
                    <a:lnTo>
                      <a:pt x="156" y="388"/>
                    </a:lnTo>
                    <a:lnTo>
                      <a:pt x="158" y="388"/>
                    </a:lnTo>
                    <a:lnTo>
                      <a:pt x="158" y="390"/>
                    </a:lnTo>
                    <a:lnTo>
                      <a:pt x="158" y="392"/>
                    </a:lnTo>
                    <a:lnTo>
                      <a:pt x="160" y="392"/>
                    </a:lnTo>
                    <a:lnTo>
                      <a:pt x="160" y="394"/>
                    </a:lnTo>
                    <a:lnTo>
                      <a:pt x="160" y="396"/>
                    </a:lnTo>
                    <a:lnTo>
                      <a:pt x="160" y="398"/>
                    </a:lnTo>
                    <a:lnTo>
                      <a:pt x="160" y="400"/>
                    </a:lnTo>
                    <a:lnTo>
                      <a:pt x="162" y="400"/>
                    </a:lnTo>
                    <a:lnTo>
                      <a:pt x="164" y="400"/>
                    </a:lnTo>
                    <a:lnTo>
                      <a:pt x="166" y="400"/>
                    </a:lnTo>
                    <a:lnTo>
                      <a:pt x="168" y="402"/>
                    </a:lnTo>
                    <a:lnTo>
                      <a:pt x="168" y="404"/>
                    </a:lnTo>
                    <a:lnTo>
                      <a:pt x="168" y="406"/>
                    </a:lnTo>
                    <a:lnTo>
                      <a:pt x="166" y="406"/>
                    </a:lnTo>
                    <a:lnTo>
                      <a:pt x="164" y="406"/>
                    </a:lnTo>
                    <a:lnTo>
                      <a:pt x="164" y="408"/>
                    </a:lnTo>
                    <a:lnTo>
                      <a:pt x="162" y="408"/>
                    </a:lnTo>
                    <a:lnTo>
                      <a:pt x="162" y="410"/>
                    </a:lnTo>
                    <a:lnTo>
                      <a:pt x="160" y="410"/>
                    </a:lnTo>
                    <a:lnTo>
                      <a:pt x="160" y="412"/>
                    </a:lnTo>
                    <a:lnTo>
                      <a:pt x="158" y="412"/>
                    </a:lnTo>
                    <a:lnTo>
                      <a:pt x="158" y="410"/>
                    </a:lnTo>
                    <a:lnTo>
                      <a:pt x="156" y="410"/>
                    </a:lnTo>
                    <a:lnTo>
                      <a:pt x="154" y="410"/>
                    </a:lnTo>
                    <a:lnTo>
                      <a:pt x="154" y="412"/>
                    </a:lnTo>
                    <a:lnTo>
                      <a:pt x="152" y="412"/>
                    </a:lnTo>
                    <a:lnTo>
                      <a:pt x="152" y="414"/>
                    </a:lnTo>
                    <a:lnTo>
                      <a:pt x="150" y="414"/>
                    </a:lnTo>
                    <a:lnTo>
                      <a:pt x="148" y="414"/>
                    </a:lnTo>
                    <a:lnTo>
                      <a:pt x="148" y="417"/>
                    </a:lnTo>
                    <a:lnTo>
                      <a:pt x="146" y="417"/>
                    </a:lnTo>
                    <a:lnTo>
                      <a:pt x="146" y="419"/>
                    </a:lnTo>
                    <a:lnTo>
                      <a:pt x="144" y="417"/>
                    </a:lnTo>
                    <a:lnTo>
                      <a:pt x="142" y="417"/>
                    </a:lnTo>
                    <a:lnTo>
                      <a:pt x="138" y="417"/>
                    </a:lnTo>
                    <a:lnTo>
                      <a:pt x="136" y="414"/>
                    </a:lnTo>
                    <a:lnTo>
                      <a:pt x="134" y="414"/>
                    </a:lnTo>
                    <a:lnTo>
                      <a:pt x="132" y="414"/>
                    </a:lnTo>
                    <a:lnTo>
                      <a:pt x="130" y="414"/>
                    </a:lnTo>
                    <a:lnTo>
                      <a:pt x="130" y="412"/>
                    </a:lnTo>
                    <a:lnTo>
                      <a:pt x="130" y="412"/>
                    </a:lnTo>
                    <a:lnTo>
                      <a:pt x="128" y="412"/>
                    </a:lnTo>
                    <a:lnTo>
                      <a:pt x="128" y="410"/>
                    </a:lnTo>
                    <a:lnTo>
                      <a:pt x="126" y="410"/>
                    </a:lnTo>
                    <a:lnTo>
                      <a:pt x="126" y="408"/>
                    </a:lnTo>
                    <a:lnTo>
                      <a:pt x="124" y="408"/>
                    </a:lnTo>
                    <a:lnTo>
                      <a:pt x="122" y="406"/>
                    </a:lnTo>
                    <a:lnTo>
                      <a:pt x="120" y="406"/>
                    </a:lnTo>
                    <a:lnTo>
                      <a:pt x="120" y="404"/>
                    </a:lnTo>
                    <a:lnTo>
                      <a:pt x="118" y="402"/>
                    </a:lnTo>
                    <a:lnTo>
                      <a:pt x="114" y="398"/>
                    </a:lnTo>
                    <a:lnTo>
                      <a:pt x="110" y="392"/>
                    </a:lnTo>
                    <a:lnTo>
                      <a:pt x="108" y="390"/>
                    </a:lnTo>
                    <a:lnTo>
                      <a:pt x="106" y="390"/>
                    </a:lnTo>
                    <a:lnTo>
                      <a:pt x="102" y="388"/>
                    </a:lnTo>
                    <a:lnTo>
                      <a:pt x="102" y="386"/>
                    </a:lnTo>
                    <a:lnTo>
                      <a:pt x="96" y="382"/>
                    </a:lnTo>
                    <a:lnTo>
                      <a:pt x="96" y="380"/>
                    </a:lnTo>
                    <a:lnTo>
                      <a:pt x="92" y="376"/>
                    </a:lnTo>
                    <a:lnTo>
                      <a:pt x="90" y="370"/>
                    </a:lnTo>
                    <a:lnTo>
                      <a:pt x="88" y="370"/>
                    </a:lnTo>
                    <a:lnTo>
                      <a:pt x="86" y="366"/>
                    </a:lnTo>
                    <a:lnTo>
                      <a:pt x="86" y="362"/>
                    </a:lnTo>
                    <a:lnTo>
                      <a:pt x="86" y="358"/>
                    </a:lnTo>
                    <a:lnTo>
                      <a:pt x="86" y="354"/>
                    </a:lnTo>
                    <a:lnTo>
                      <a:pt x="86" y="350"/>
                    </a:lnTo>
                    <a:lnTo>
                      <a:pt x="86" y="348"/>
                    </a:lnTo>
                    <a:lnTo>
                      <a:pt x="86" y="346"/>
                    </a:lnTo>
                    <a:lnTo>
                      <a:pt x="88" y="342"/>
                    </a:lnTo>
                    <a:lnTo>
                      <a:pt x="88" y="338"/>
                    </a:lnTo>
                    <a:lnTo>
                      <a:pt x="90" y="336"/>
                    </a:lnTo>
                    <a:lnTo>
                      <a:pt x="90" y="334"/>
                    </a:lnTo>
                    <a:lnTo>
                      <a:pt x="92" y="332"/>
                    </a:lnTo>
                    <a:lnTo>
                      <a:pt x="92" y="330"/>
                    </a:lnTo>
                    <a:lnTo>
                      <a:pt x="92" y="326"/>
                    </a:lnTo>
                    <a:lnTo>
                      <a:pt x="92" y="324"/>
                    </a:lnTo>
                    <a:lnTo>
                      <a:pt x="92" y="322"/>
                    </a:lnTo>
                    <a:lnTo>
                      <a:pt x="92" y="322"/>
                    </a:lnTo>
                    <a:lnTo>
                      <a:pt x="94" y="320"/>
                    </a:lnTo>
                    <a:lnTo>
                      <a:pt x="94" y="318"/>
                    </a:lnTo>
                    <a:lnTo>
                      <a:pt x="94" y="316"/>
                    </a:lnTo>
                    <a:lnTo>
                      <a:pt x="94" y="314"/>
                    </a:lnTo>
                    <a:lnTo>
                      <a:pt x="94" y="312"/>
                    </a:lnTo>
                    <a:lnTo>
                      <a:pt x="94" y="310"/>
                    </a:lnTo>
                    <a:lnTo>
                      <a:pt x="94" y="308"/>
                    </a:lnTo>
                    <a:lnTo>
                      <a:pt x="94" y="306"/>
                    </a:lnTo>
                    <a:lnTo>
                      <a:pt x="94" y="302"/>
                    </a:lnTo>
                    <a:lnTo>
                      <a:pt x="96" y="302"/>
                    </a:lnTo>
                    <a:lnTo>
                      <a:pt x="94" y="298"/>
                    </a:lnTo>
                    <a:lnTo>
                      <a:pt x="92" y="294"/>
                    </a:lnTo>
                    <a:lnTo>
                      <a:pt x="90" y="292"/>
                    </a:lnTo>
                    <a:lnTo>
                      <a:pt x="88" y="288"/>
                    </a:lnTo>
                    <a:lnTo>
                      <a:pt x="86" y="286"/>
                    </a:lnTo>
                    <a:lnTo>
                      <a:pt x="82" y="282"/>
                    </a:lnTo>
                    <a:lnTo>
                      <a:pt x="82" y="278"/>
                    </a:lnTo>
                    <a:lnTo>
                      <a:pt x="80" y="278"/>
                    </a:lnTo>
                    <a:lnTo>
                      <a:pt x="78" y="276"/>
                    </a:lnTo>
                    <a:lnTo>
                      <a:pt x="78" y="274"/>
                    </a:lnTo>
                    <a:lnTo>
                      <a:pt x="78" y="274"/>
                    </a:lnTo>
                    <a:lnTo>
                      <a:pt x="78" y="268"/>
                    </a:lnTo>
                    <a:lnTo>
                      <a:pt x="76" y="262"/>
                    </a:lnTo>
                    <a:lnTo>
                      <a:pt x="76" y="256"/>
                    </a:lnTo>
                    <a:lnTo>
                      <a:pt x="76" y="252"/>
                    </a:lnTo>
                    <a:lnTo>
                      <a:pt x="76" y="248"/>
                    </a:lnTo>
                    <a:lnTo>
                      <a:pt x="74" y="238"/>
                    </a:lnTo>
                    <a:lnTo>
                      <a:pt x="74" y="236"/>
                    </a:lnTo>
                    <a:lnTo>
                      <a:pt x="74" y="234"/>
                    </a:lnTo>
                    <a:lnTo>
                      <a:pt x="74" y="232"/>
                    </a:lnTo>
                    <a:lnTo>
                      <a:pt x="72" y="230"/>
                    </a:lnTo>
                    <a:lnTo>
                      <a:pt x="72" y="226"/>
                    </a:lnTo>
                    <a:lnTo>
                      <a:pt x="72" y="224"/>
                    </a:lnTo>
                    <a:lnTo>
                      <a:pt x="70" y="224"/>
                    </a:lnTo>
                    <a:lnTo>
                      <a:pt x="70" y="226"/>
                    </a:lnTo>
                    <a:lnTo>
                      <a:pt x="68" y="226"/>
                    </a:lnTo>
                    <a:lnTo>
                      <a:pt x="66" y="226"/>
                    </a:lnTo>
                    <a:lnTo>
                      <a:pt x="66" y="226"/>
                    </a:lnTo>
                    <a:lnTo>
                      <a:pt x="64" y="226"/>
                    </a:lnTo>
                    <a:lnTo>
                      <a:pt x="64" y="224"/>
                    </a:lnTo>
                    <a:lnTo>
                      <a:pt x="62" y="222"/>
                    </a:lnTo>
                    <a:lnTo>
                      <a:pt x="60" y="222"/>
                    </a:lnTo>
                    <a:lnTo>
                      <a:pt x="58" y="222"/>
                    </a:lnTo>
                    <a:lnTo>
                      <a:pt x="56" y="222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54" y="216"/>
                    </a:lnTo>
                    <a:lnTo>
                      <a:pt x="52" y="214"/>
                    </a:lnTo>
                    <a:lnTo>
                      <a:pt x="50" y="214"/>
                    </a:lnTo>
                    <a:lnTo>
                      <a:pt x="50" y="216"/>
                    </a:lnTo>
                    <a:lnTo>
                      <a:pt x="48" y="216"/>
                    </a:lnTo>
                    <a:lnTo>
                      <a:pt x="48" y="214"/>
                    </a:lnTo>
                    <a:lnTo>
                      <a:pt x="46" y="214"/>
                    </a:lnTo>
                    <a:lnTo>
                      <a:pt x="44" y="212"/>
                    </a:lnTo>
                    <a:lnTo>
                      <a:pt x="42" y="212"/>
                    </a:lnTo>
                    <a:lnTo>
                      <a:pt x="40" y="214"/>
                    </a:lnTo>
                    <a:lnTo>
                      <a:pt x="40" y="212"/>
                    </a:lnTo>
                    <a:lnTo>
                      <a:pt x="36" y="204"/>
                    </a:lnTo>
                    <a:lnTo>
                      <a:pt x="36" y="202"/>
                    </a:lnTo>
                    <a:lnTo>
                      <a:pt x="34" y="200"/>
                    </a:lnTo>
                    <a:lnTo>
                      <a:pt x="32" y="200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30" y="200"/>
                    </a:lnTo>
                    <a:lnTo>
                      <a:pt x="30" y="198"/>
                    </a:lnTo>
                    <a:lnTo>
                      <a:pt x="28" y="198"/>
                    </a:lnTo>
                    <a:lnTo>
                      <a:pt x="30" y="198"/>
                    </a:lnTo>
                    <a:lnTo>
                      <a:pt x="30" y="196"/>
                    </a:lnTo>
                    <a:lnTo>
                      <a:pt x="32" y="194"/>
                    </a:lnTo>
                    <a:lnTo>
                      <a:pt x="32" y="190"/>
                    </a:lnTo>
                    <a:lnTo>
                      <a:pt x="30" y="190"/>
                    </a:lnTo>
                    <a:lnTo>
                      <a:pt x="28" y="190"/>
                    </a:lnTo>
                    <a:lnTo>
                      <a:pt x="26" y="190"/>
                    </a:lnTo>
                    <a:lnTo>
                      <a:pt x="24" y="188"/>
                    </a:lnTo>
                    <a:lnTo>
                      <a:pt x="22" y="188"/>
                    </a:lnTo>
                    <a:lnTo>
                      <a:pt x="22" y="186"/>
                    </a:lnTo>
                    <a:lnTo>
                      <a:pt x="22" y="184"/>
                    </a:lnTo>
                    <a:lnTo>
                      <a:pt x="22" y="182"/>
                    </a:lnTo>
                    <a:lnTo>
                      <a:pt x="22" y="180"/>
                    </a:lnTo>
                    <a:lnTo>
                      <a:pt x="20" y="178"/>
                    </a:lnTo>
                    <a:lnTo>
                      <a:pt x="18" y="178"/>
                    </a:lnTo>
                    <a:lnTo>
                      <a:pt x="14" y="174"/>
                    </a:lnTo>
                    <a:lnTo>
                      <a:pt x="14" y="172"/>
                    </a:lnTo>
                    <a:lnTo>
                      <a:pt x="16" y="168"/>
                    </a:lnTo>
                    <a:lnTo>
                      <a:pt x="16" y="164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2"/>
                    </a:lnTo>
                    <a:lnTo>
                      <a:pt x="10" y="160"/>
                    </a:lnTo>
                    <a:lnTo>
                      <a:pt x="8" y="158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6" y="154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8" y="142"/>
                    </a:lnTo>
                    <a:lnTo>
                      <a:pt x="14" y="146"/>
                    </a:lnTo>
                    <a:lnTo>
                      <a:pt x="14" y="144"/>
                    </a:lnTo>
                    <a:lnTo>
                      <a:pt x="14" y="142"/>
                    </a:lnTo>
                    <a:lnTo>
                      <a:pt x="20" y="142"/>
                    </a:lnTo>
                    <a:lnTo>
                      <a:pt x="24" y="142"/>
                    </a:lnTo>
                    <a:lnTo>
                      <a:pt x="32" y="142"/>
                    </a:lnTo>
                    <a:lnTo>
                      <a:pt x="34" y="144"/>
                    </a:lnTo>
                    <a:lnTo>
                      <a:pt x="36" y="144"/>
                    </a:lnTo>
                    <a:lnTo>
                      <a:pt x="38" y="142"/>
                    </a:lnTo>
                    <a:lnTo>
                      <a:pt x="40" y="144"/>
                    </a:lnTo>
                    <a:lnTo>
                      <a:pt x="42" y="144"/>
                    </a:lnTo>
                    <a:lnTo>
                      <a:pt x="44" y="144"/>
                    </a:lnTo>
                    <a:lnTo>
                      <a:pt x="46" y="144"/>
                    </a:lnTo>
                    <a:lnTo>
                      <a:pt x="48" y="146"/>
                    </a:lnTo>
                    <a:lnTo>
                      <a:pt x="50" y="146"/>
                    </a:lnTo>
                    <a:lnTo>
                      <a:pt x="50" y="148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4" y="144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2" y="136"/>
                    </a:lnTo>
                    <a:lnTo>
                      <a:pt x="52" y="134"/>
                    </a:lnTo>
                    <a:lnTo>
                      <a:pt x="52" y="130"/>
                    </a:lnTo>
                    <a:lnTo>
                      <a:pt x="52" y="130"/>
                    </a:lnTo>
                    <a:lnTo>
                      <a:pt x="54" y="128"/>
                    </a:lnTo>
                    <a:lnTo>
                      <a:pt x="56" y="126"/>
                    </a:lnTo>
                    <a:lnTo>
                      <a:pt x="56" y="124"/>
                    </a:lnTo>
                    <a:lnTo>
                      <a:pt x="56" y="122"/>
                    </a:lnTo>
                    <a:lnTo>
                      <a:pt x="56" y="120"/>
                    </a:lnTo>
                    <a:lnTo>
                      <a:pt x="54" y="120"/>
                    </a:lnTo>
                    <a:lnTo>
                      <a:pt x="54" y="118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50" y="116"/>
                    </a:lnTo>
                    <a:lnTo>
                      <a:pt x="50" y="114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50" y="108"/>
                    </a:lnTo>
                    <a:lnTo>
                      <a:pt x="50" y="106"/>
                    </a:lnTo>
                    <a:lnTo>
                      <a:pt x="52" y="104"/>
                    </a:lnTo>
                    <a:lnTo>
                      <a:pt x="54" y="102"/>
                    </a:lnTo>
                    <a:lnTo>
                      <a:pt x="58" y="100"/>
                    </a:lnTo>
                    <a:lnTo>
                      <a:pt x="68" y="92"/>
                    </a:lnTo>
                    <a:lnTo>
                      <a:pt x="70" y="90"/>
                    </a:lnTo>
                    <a:lnTo>
                      <a:pt x="72" y="88"/>
                    </a:lnTo>
                    <a:lnTo>
                      <a:pt x="74" y="86"/>
                    </a:lnTo>
                    <a:lnTo>
                      <a:pt x="76" y="84"/>
                    </a:lnTo>
                    <a:lnTo>
                      <a:pt x="78" y="84"/>
                    </a:lnTo>
                    <a:lnTo>
                      <a:pt x="80" y="82"/>
                    </a:lnTo>
                    <a:lnTo>
                      <a:pt x="82" y="80"/>
                    </a:lnTo>
                    <a:lnTo>
                      <a:pt x="86" y="78"/>
                    </a:lnTo>
                    <a:lnTo>
                      <a:pt x="90" y="74"/>
                    </a:lnTo>
                    <a:lnTo>
                      <a:pt x="94" y="70"/>
                    </a:lnTo>
                    <a:lnTo>
                      <a:pt x="96" y="70"/>
                    </a:lnTo>
                    <a:lnTo>
                      <a:pt x="102" y="64"/>
                    </a:lnTo>
                    <a:lnTo>
                      <a:pt x="104" y="62"/>
                    </a:lnTo>
                    <a:lnTo>
                      <a:pt x="110" y="58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2"/>
                    </a:lnTo>
                    <a:lnTo>
                      <a:pt x="120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8" y="44"/>
                    </a:lnTo>
                    <a:lnTo>
                      <a:pt x="128" y="42"/>
                    </a:lnTo>
                    <a:lnTo>
                      <a:pt x="130" y="42"/>
                    </a:lnTo>
                    <a:lnTo>
                      <a:pt x="130" y="40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4" y="36"/>
                    </a:lnTo>
                    <a:lnTo>
                      <a:pt x="138" y="34"/>
                    </a:lnTo>
                    <a:lnTo>
                      <a:pt x="142" y="32"/>
                    </a:lnTo>
                    <a:lnTo>
                      <a:pt x="144" y="32"/>
                    </a:lnTo>
                    <a:lnTo>
                      <a:pt x="146" y="30"/>
                    </a:lnTo>
                    <a:lnTo>
                      <a:pt x="148" y="28"/>
                    </a:lnTo>
                    <a:lnTo>
                      <a:pt x="150" y="26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6" y="22"/>
                    </a:lnTo>
                    <a:lnTo>
                      <a:pt x="156" y="20"/>
                    </a:lnTo>
                    <a:lnTo>
                      <a:pt x="158" y="20"/>
                    </a:lnTo>
                    <a:lnTo>
                      <a:pt x="160" y="16"/>
                    </a:lnTo>
                    <a:lnTo>
                      <a:pt x="162" y="14"/>
                    </a:lnTo>
                    <a:lnTo>
                      <a:pt x="168" y="10"/>
                    </a:lnTo>
                    <a:lnTo>
                      <a:pt x="172" y="6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8" name="Freeform 86">
                <a:extLst>
                  <a:ext uri="{FF2B5EF4-FFF2-40B4-BE49-F238E27FC236}">
                    <a16:creationId xmlns:a16="http://schemas.microsoft.com/office/drawing/2014/main" id="{B4C08691-CE66-CF84-8F04-BD8EEDE8B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188" y="2349500"/>
                <a:ext cx="231775" cy="323850"/>
              </a:xfrm>
              <a:custGeom>
                <a:avLst/>
                <a:gdLst>
                  <a:gd name="T0" fmla="*/ 110 w 146"/>
                  <a:gd name="T1" fmla="*/ 0 h 204"/>
                  <a:gd name="T2" fmla="*/ 132 w 146"/>
                  <a:gd name="T3" fmla="*/ 0 h 204"/>
                  <a:gd name="T4" fmla="*/ 144 w 146"/>
                  <a:gd name="T5" fmla="*/ 0 h 204"/>
                  <a:gd name="T6" fmla="*/ 146 w 146"/>
                  <a:gd name="T7" fmla="*/ 12 h 204"/>
                  <a:gd name="T8" fmla="*/ 146 w 146"/>
                  <a:gd name="T9" fmla="*/ 26 h 204"/>
                  <a:gd name="T10" fmla="*/ 146 w 146"/>
                  <a:gd name="T11" fmla="*/ 40 h 204"/>
                  <a:gd name="T12" fmla="*/ 146 w 146"/>
                  <a:gd name="T13" fmla="*/ 52 h 204"/>
                  <a:gd name="T14" fmla="*/ 144 w 146"/>
                  <a:gd name="T15" fmla="*/ 72 h 204"/>
                  <a:gd name="T16" fmla="*/ 144 w 146"/>
                  <a:gd name="T17" fmla="*/ 88 h 204"/>
                  <a:gd name="T18" fmla="*/ 144 w 146"/>
                  <a:gd name="T19" fmla="*/ 110 h 204"/>
                  <a:gd name="T20" fmla="*/ 144 w 146"/>
                  <a:gd name="T21" fmla="*/ 126 h 204"/>
                  <a:gd name="T22" fmla="*/ 144 w 146"/>
                  <a:gd name="T23" fmla="*/ 142 h 204"/>
                  <a:gd name="T24" fmla="*/ 144 w 146"/>
                  <a:gd name="T25" fmla="*/ 160 h 204"/>
                  <a:gd name="T26" fmla="*/ 144 w 146"/>
                  <a:gd name="T27" fmla="*/ 176 h 204"/>
                  <a:gd name="T28" fmla="*/ 144 w 146"/>
                  <a:gd name="T29" fmla="*/ 184 h 204"/>
                  <a:gd name="T30" fmla="*/ 142 w 146"/>
                  <a:gd name="T31" fmla="*/ 192 h 204"/>
                  <a:gd name="T32" fmla="*/ 136 w 146"/>
                  <a:gd name="T33" fmla="*/ 204 h 204"/>
                  <a:gd name="T34" fmla="*/ 120 w 146"/>
                  <a:gd name="T35" fmla="*/ 204 h 204"/>
                  <a:gd name="T36" fmla="*/ 104 w 146"/>
                  <a:gd name="T37" fmla="*/ 204 h 204"/>
                  <a:gd name="T38" fmla="*/ 94 w 146"/>
                  <a:gd name="T39" fmla="*/ 194 h 204"/>
                  <a:gd name="T40" fmla="*/ 94 w 146"/>
                  <a:gd name="T41" fmla="*/ 178 h 204"/>
                  <a:gd name="T42" fmla="*/ 94 w 146"/>
                  <a:gd name="T43" fmla="*/ 160 h 204"/>
                  <a:gd name="T44" fmla="*/ 86 w 146"/>
                  <a:gd name="T45" fmla="*/ 160 h 204"/>
                  <a:gd name="T46" fmla="*/ 70 w 146"/>
                  <a:gd name="T47" fmla="*/ 160 h 204"/>
                  <a:gd name="T48" fmla="*/ 52 w 146"/>
                  <a:gd name="T49" fmla="*/ 160 h 204"/>
                  <a:gd name="T50" fmla="*/ 38 w 146"/>
                  <a:gd name="T51" fmla="*/ 160 h 204"/>
                  <a:gd name="T52" fmla="*/ 30 w 146"/>
                  <a:gd name="T53" fmla="*/ 160 h 204"/>
                  <a:gd name="T54" fmla="*/ 20 w 146"/>
                  <a:gd name="T55" fmla="*/ 160 h 204"/>
                  <a:gd name="T56" fmla="*/ 0 w 146"/>
                  <a:gd name="T57" fmla="*/ 160 h 204"/>
                  <a:gd name="T58" fmla="*/ 2 w 146"/>
                  <a:gd name="T59" fmla="*/ 140 h 204"/>
                  <a:gd name="T60" fmla="*/ 2 w 146"/>
                  <a:gd name="T61" fmla="*/ 130 h 204"/>
                  <a:gd name="T62" fmla="*/ 14 w 146"/>
                  <a:gd name="T63" fmla="*/ 124 h 204"/>
                  <a:gd name="T64" fmla="*/ 14 w 146"/>
                  <a:gd name="T65" fmla="*/ 106 h 204"/>
                  <a:gd name="T66" fmla="*/ 14 w 146"/>
                  <a:gd name="T67" fmla="*/ 96 h 204"/>
                  <a:gd name="T68" fmla="*/ 16 w 146"/>
                  <a:gd name="T69" fmla="*/ 90 h 204"/>
                  <a:gd name="T70" fmla="*/ 16 w 146"/>
                  <a:gd name="T71" fmla="*/ 78 h 204"/>
                  <a:gd name="T72" fmla="*/ 16 w 146"/>
                  <a:gd name="T73" fmla="*/ 60 h 204"/>
                  <a:gd name="T74" fmla="*/ 16 w 146"/>
                  <a:gd name="T75" fmla="*/ 52 h 204"/>
                  <a:gd name="T76" fmla="*/ 16 w 146"/>
                  <a:gd name="T77" fmla="*/ 46 h 204"/>
                  <a:gd name="T78" fmla="*/ 16 w 146"/>
                  <a:gd name="T79" fmla="*/ 32 h 204"/>
                  <a:gd name="T80" fmla="*/ 16 w 146"/>
                  <a:gd name="T81" fmla="*/ 22 h 204"/>
                  <a:gd name="T82" fmla="*/ 16 w 146"/>
                  <a:gd name="T83" fmla="*/ 10 h 204"/>
                  <a:gd name="T84" fmla="*/ 26 w 146"/>
                  <a:gd name="T85" fmla="*/ 10 h 204"/>
                  <a:gd name="T86" fmla="*/ 32 w 146"/>
                  <a:gd name="T87" fmla="*/ 16 h 204"/>
                  <a:gd name="T88" fmla="*/ 36 w 146"/>
                  <a:gd name="T89" fmla="*/ 18 h 204"/>
                  <a:gd name="T90" fmla="*/ 42 w 146"/>
                  <a:gd name="T91" fmla="*/ 18 h 204"/>
                  <a:gd name="T92" fmla="*/ 50 w 146"/>
                  <a:gd name="T93" fmla="*/ 18 h 204"/>
                  <a:gd name="T94" fmla="*/ 58 w 146"/>
                  <a:gd name="T95" fmla="*/ 18 h 204"/>
                  <a:gd name="T96" fmla="*/ 76 w 146"/>
                  <a:gd name="T97" fmla="*/ 18 h 204"/>
                  <a:gd name="T98" fmla="*/ 90 w 146"/>
                  <a:gd name="T99" fmla="*/ 18 h 204"/>
                  <a:gd name="T100" fmla="*/ 92 w 146"/>
                  <a:gd name="T101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6" h="204">
                    <a:moveTo>
                      <a:pt x="100" y="0"/>
                    </a:moveTo>
                    <a:lnTo>
                      <a:pt x="104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4"/>
                    </a:lnTo>
                    <a:lnTo>
                      <a:pt x="146" y="8"/>
                    </a:lnTo>
                    <a:lnTo>
                      <a:pt x="146" y="10"/>
                    </a:lnTo>
                    <a:lnTo>
                      <a:pt x="146" y="12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20"/>
                    </a:lnTo>
                    <a:lnTo>
                      <a:pt x="146" y="26"/>
                    </a:lnTo>
                    <a:lnTo>
                      <a:pt x="146" y="28"/>
                    </a:lnTo>
                    <a:lnTo>
                      <a:pt x="146" y="30"/>
                    </a:lnTo>
                    <a:lnTo>
                      <a:pt x="146" y="36"/>
                    </a:lnTo>
                    <a:lnTo>
                      <a:pt x="146" y="40"/>
                    </a:lnTo>
                    <a:lnTo>
                      <a:pt x="146" y="42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6" y="5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4" y="76"/>
                    </a:lnTo>
                    <a:lnTo>
                      <a:pt x="144" y="80"/>
                    </a:lnTo>
                    <a:lnTo>
                      <a:pt x="144" y="88"/>
                    </a:lnTo>
                    <a:lnTo>
                      <a:pt x="144" y="94"/>
                    </a:lnTo>
                    <a:lnTo>
                      <a:pt x="144" y="100"/>
                    </a:lnTo>
                    <a:lnTo>
                      <a:pt x="144" y="104"/>
                    </a:lnTo>
                    <a:lnTo>
                      <a:pt x="144" y="110"/>
                    </a:lnTo>
                    <a:lnTo>
                      <a:pt x="144" y="112"/>
                    </a:lnTo>
                    <a:lnTo>
                      <a:pt x="144" y="116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4" y="132"/>
                    </a:lnTo>
                    <a:lnTo>
                      <a:pt x="144" y="136"/>
                    </a:lnTo>
                    <a:lnTo>
                      <a:pt x="144" y="140"/>
                    </a:lnTo>
                    <a:lnTo>
                      <a:pt x="144" y="142"/>
                    </a:lnTo>
                    <a:lnTo>
                      <a:pt x="144" y="150"/>
                    </a:lnTo>
                    <a:lnTo>
                      <a:pt x="144" y="152"/>
                    </a:lnTo>
                    <a:lnTo>
                      <a:pt x="144" y="158"/>
                    </a:lnTo>
                    <a:lnTo>
                      <a:pt x="144" y="160"/>
                    </a:lnTo>
                    <a:lnTo>
                      <a:pt x="144" y="168"/>
                    </a:lnTo>
                    <a:lnTo>
                      <a:pt x="144" y="172"/>
                    </a:lnTo>
                    <a:lnTo>
                      <a:pt x="144" y="174"/>
                    </a:lnTo>
                    <a:lnTo>
                      <a:pt x="144" y="176"/>
                    </a:lnTo>
                    <a:lnTo>
                      <a:pt x="144" y="178"/>
                    </a:lnTo>
                    <a:lnTo>
                      <a:pt x="144" y="180"/>
                    </a:lnTo>
                    <a:lnTo>
                      <a:pt x="144" y="182"/>
                    </a:lnTo>
                    <a:lnTo>
                      <a:pt x="144" y="184"/>
                    </a:lnTo>
                    <a:lnTo>
                      <a:pt x="144" y="186"/>
                    </a:lnTo>
                    <a:lnTo>
                      <a:pt x="144" y="188"/>
                    </a:lnTo>
                    <a:lnTo>
                      <a:pt x="144" y="192"/>
                    </a:lnTo>
                    <a:lnTo>
                      <a:pt x="142" y="192"/>
                    </a:lnTo>
                    <a:lnTo>
                      <a:pt x="138" y="192"/>
                    </a:lnTo>
                    <a:lnTo>
                      <a:pt x="136" y="196"/>
                    </a:lnTo>
                    <a:lnTo>
                      <a:pt x="136" y="198"/>
                    </a:lnTo>
                    <a:lnTo>
                      <a:pt x="136" y="204"/>
                    </a:lnTo>
                    <a:lnTo>
                      <a:pt x="134" y="204"/>
                    </a:lnTo>
                    <a:lnTo>
                      <a:pt x="126" y="204"/>
                    </a:lnTo>
                    <a:lnTo>
                      <a:pt x="122" y="204"/>
                    </a:lnTo>
                    <a:lnTo>
                      <a:pt x="120" y="204"/>
                    </a:lnTo>
                    <a:lnTo>
                      <a:pt x="118" y="204"/>
                    </a:lnTo>
                    <a:lnTo>
                      <a:pt x="112" y="204"/>
                    </a:lnTo>
                    <a:lnTo>
                      <a:pt x="106" y="204"/>
                    </a:lnTo>
                    <a:lnTo>
                      <a:pt x="104" y="204"/>
                    </a:lnTo>
                    <a:lnTo>
                      <a:pt x="100" y="204"/>
                    </a:lnTo>
                    <a:lnTo>
                      <a:pt x="94" y="204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94" y="180"/>
                    </a:lnTo>
                    <a:lnTo>
                      <a:pt x="94" y="178"/>
                    </a:lnTo>
                    <a:lnTo>
                      <a:pt x="94" y="174"/>
                    </a:lnTo>
                    <a:lnTo>
                      <a:pt x="94" y="164"/>
                    </a:lnTo>
                    <a:lnTo>
                      <a:pt x="94" y="162"/>
                    </a:lnTo>
                    <a:lnTo>
                      <a:pt x="94" y="160"/>
                    </a:lnTo>
                    <a:lnTo>
                      <a:pt x="92" y="160"/>
                    </a:lnTo>
                    <a:lnTo>
                      <a:pt x="90" y="160"/>
                    </a:lnTo>
                    <a:lnTo>
                      <a:pt x="88" y="160"/>
                    </a:lnTo>
                    <a:lnTo>
                      <a:pt x="86" y="160"/>
                    </a:lnTo>
                    <a:lnTo>
                      <a:pt x="86" y="160"/>
                    </a:lnTo>
                    <a:lnTo>
                      <a:pt x="80" y="160"/>
                    </a:lnTo>
                    <a:lnTo>
                      <a:pt x="76" y="160"/>
                    </a:lnTo>
                    <a:lnTo>
                      <a:pt x="70" y="160"/>
                    </a:lnTo>
                    <a:lnTo>
                      <a:pt x="66" y="160"/>
                    </a:lnTo>
                    <a:lnTo>
                      <a:pt x="62" y="160"/>
                    </a:lnTo>
                    <a:lnTo>
                      <a:pt x="58" y="160"/>
                    </a:lnTo>
                    <a:lnTo>
                      <a:pt x="52" y="160"/>
                    </a:lnTo>
                    <a:lnTo>
                      <a:pt x="44" y="160"/>
                    </a:lnTo>
                    <a:lnTo>
                      <a:pt x="42" y="160"/>
                    </a:lnTo>
                    <a:lnTo>
                      <a:pt x="40" y="160"/>
                    </a:lnTo>
                    <a:lnTo>
                      <a:pt x="38" y="160"/>
                    </a:lnTo>
                    <a:lnTo>
                      <a:pt x="36" y="160"/>
                    </a:lnTo>
                    <a:lnTo>
                      <a:pt x="34" y="160"/>
                    </a:lnTo>
                    <a:lnTo>
                      <a:pt x="32" y="160"/>
                    </a:lnTo>
                    <a:lnTo>
                      <a:pt x="30" y="160"/>
                    </a:lnTo>
                    <a:lnTo>
                      <a:pt x="28" y="160"/>
                    </a:lnTo>
                    <a:lnTo>
                      <a:pt x="26" y="160"/>
                    </a:lnTo>
                    <a:lnTo>
                      <a:pt x="24" y="160"/>
                    </a:lnTo>
                    <a:lnTo>
                      <a:pt x="20" y="160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2" y="160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4" y="130"/>
                    </a:lnTo>
                    <a:lnTo>
                      <a:pt x="8" y="130"/>
                    </a:lnTo>
                    <a:lnTo>
                      <a:pt x="8" y="124"/>
                    </a:lnTo>
                    <a:lnTo>
                      <a:pt x="14" y="124"/>
                    </a:lnTo>
                    <a:lnTo>
                      <a:pt x="14" y="116"/>
                    </a:lnTo>
                    <a:lnTo>
                      <a:pt x="14" y="110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4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6" y="70"/>
                    </a:lnTo>
                    <a:lnTo>
                      <a:pt x="16" y="66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6" y="32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16" y="22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30" y="12"/>
                    </a:lnTo>
                    <a:lnTo>
                      <a:pt x="30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76" y="18"/>
                    </a:lnTo>
                    <a:lnTo>
                      <a:pt x="82" y="18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8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89" name="Freeform 93">
                <a:extLst>
                  <a:ext uri="{FF2B5EF4-FFF2-40B4-BE49-F238E27FC236}">
                    <a16:creationId xmlns:a16="http://schemas.microsoft.com/office/drawing/2014/main" id="{3506AF3E-D94F-F97E-F1E1-0A5C8A3EE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563" y="487363"/>
                <a:ext cx="361950" cy="395288"/>
              </a:xfrm>
              <a:custGeom>
                <a:avLst/>
                <a:gdLst>
                  <a:gd name="T0" fmla="*/ 174 w 228"/>
                  <a:gd name="T1" fmla="*/ 4 h 249"/>
                  <a:gd name="T2" fmla="*/ 182 w 228"/>
                  <a:gd name="T3" fmla="*/ 8 h 249"/>
                  <a:gd name="T4" fmla="*/ 190 w 228"/>
                  <a:gd name="T5" fmla="*/ 12 h 249"/>
                  <a:gd name="T6" fmla="*/ 202 w 228"/>
                  <a:gd name="T7" fmla="*/ 12 h 249"/>
                  <a:gd name="T8" fmla="*/ 212 w 228"/>
                  <a:gd name="T9" fmla="*/ 14 h 249"/>
                  <a:gd name="T10" fmla="*/ 210 w 228"/>
                  <a:gd name="T11" fmla="*/ 24 h 249"/>
                  <a:gd name="T12" fmla="*/ 210 w 228"/>
                  <a:gd name="T13" fmla="*/ 34 h 249"/>
                  <a:gd name="T14" fmla="*/ 204 w 228"/>
                  <a:gd name="T15" fmla="*/ 44 h 249"/>
                  <a:gd name="T16" fmla="*/ 202 w 228"/>
                  <a:gd name="T17" fmla="*/ 54 h 249"/>
                  <a:gd name="T18" fmla="*/ 202 w 228"/>
                  <a:gd name="T19" fmla="*/ 64 h 249"/>
                  <a:gd name="T20" fmla="*/ 200 w 228"/>
                  <a:gd name="T21" fmla="*/ 74 h 249"/>
                  <a:gd name="T22" fmla="*/ 202 w 228"/>
                  <a:gd name="T23" fmla="*/ 82 h 249"/>
                  <a:gd name="T24" fmla="*/ 200 w 228"/>
                  <a:gd name="T25" fmla="*/ 90 h 249"/>
                  <a:gd name="T26" fmla="*/ 208 w 228"/>
                  <a:gd name="T27" fmla="*/ 100 h 249"/>
                  <a:gd name="T28" fmla="*/ 208 w 228"/>
                  <a:gd name="T29" fmla="*/ 118 h 249"/>
                  <a:gd name="T30" fmla="*/ 208 w 228"/>
                  <a:gd name="T31" fmla="*/ 140 h 249"/>
                  <a:gd name="T32" fmla="*/ 214 w 228"/>
                  <a:gd name="T33" fmla="*/ 154 h 249"/>
                  <a:gd name="T34" fmla="*/ 228 w 228"/>
                  <a:gd name="T35" fmla="*/ 166 h 249"/>
                  <a:gd name="T36" fmla="*/ 222 w 228"/>
                  <a:gd name="T37" fmla="*/ 182 h 249"/>
                  <a:gd name="T38" fmla="*/ 208 w 228"/>
                  <a:gd name="T39" fmla="*/ 196 h 249"/>
                  <a:gd name="T40" fmla="*/ 192 w 228"/>
                  <a:gd name="T41" fmla="*/ 210 h 249"/>
                  <a:gd name="T42" fmla="*/ 166 w 228"/>
                  <a:gd name="T43" fmla="*/ 208 h 249"/>
                  <a:gd name="T44" fmla="*/ 162 w 228"/>
                  <a:gd name="T45" fmla="*/ 222 h 249"/>
                  <a:gd name="T46" fmla="*/ 144 w 228"/>
                  <a:gd name="T47" fmla="*/ 235 h 249"/>
                  <a:gd name="T48" fmla="*/ 138 w 228"/>
                  <a:gd name="T49" fmla="*/ 243 h 249"/>
                  <a:gd name="T50" fmla="*/ 130 w 228"/>
                  <a:gd name="T51" fmla="*/ 245 h 249"/>
                  <a:gd name="T52" fmla="*/ 114 w 228"/>
                  <a:gd name="T53" fmla="*/ 239 h 249"/>
                  <a:gd name="T54" fmla="*/ 96 w 228"/>
                  <a:gd name="T55" fmla="*/ 230 h 249"/>
                  <a:gd name="T56" fmla="*/ 74 w 228"/>
                  <a:gd name="T57" fmla="*/ 220 h 249"/>
                  <a:gd name="T58" fmla="*/ 56 w 228"/>
                  <a:gd name="T59" fmla="*/ 210 h 249"/>
                  <a:gd name="T60" fmla="*/ 52 w 228"/>
                  <a:gd name="T61" fmla="*/ 206 h 249"/>
                  <a:gd name="T62" fmla="*/ 38 w 228"/>
                  <a:gd name="T63" fmla="*/ 192 h 249"/>
                  <a:gd name="T64" fmla="*/ 18 w 228"/>
                  <a:gd name="T65" fmla="*/ 170 h 249"/>
                  <a:gd name="T66" fmla="*/ 2 w 228"/>
                  <a:gd name="T67" fmla="*/ 156 h 249"/>
                  <a:gd name="T68" fmla="*/ 2 w 228"/>
                  <a:gd name="T69" fmla="*/ 134 h 249"/>
                  <a:gd name="T70" fmla="*/ 2 w 228"/>
                  <a:gd name="T71" fmla="*/ 114 h 249"/>
                  <a:gd name="T72" fmla="*/ 4 w 228"/>
                  <a:gd name="T73" fmla="*/ 102 h 249"/>
                  <a:gd name="T74" fmla="*/ 16 w 228"/>
                  <a:gd name="T75" fmla="*/ 80 h 249"/>
                  <a:gd name="T76" fmla="*/ 26 w 228"/>
                  <a:gd name="T77" fmla="*/ 68 h 249"/>
                  <a:gd name="T78" fmla="*/ 34 w 228"/>
                  <a:gd name="T79" fmla="*/ 68 h 249"/>
                  <a:gd name="T80" fmla="*/ 40 w 228"/>
                  <a:gd name="T81" fmla="*/ 60 h 249"/>
                  <a:gd name="T82" fmla="*/ 50 w 228"/>
                  <a:gd name="T83" fmla="*/ 64 h 249"/>
                  <a:gd name="T84" fmla="*/ 62 w 228"/>
                  <a:gd name="T85" fmla="*/ 66 h 249"/>
                  <a:gd name="T86" fmla="*/ 72 w 228"/>
                  <a:gd name="T87" fmla="*/ 66 h 249"/>
                  <a:gd name="T88" fmla="*/ 78 w 228"/>
                  <a:gd name="T89" fmla="*/ 66 h 249"/>
                  <a:gd name="T90" fmla="*/ 86 w 228"/>
                  <a:gd name="T91" fmla="*/ 74 h 249"/>
                  <a:gd name="T92" fmla="*/ 96 w 228"/>
                  <a:gd name="T93" fmla="*/ 74 h 249"/>
                  <a:gd name="T94" fmla="*/ 96 w 228"/>
                  <a:gd name="T95" fmla="*/ 68 h 249"/>
                  <a:gd name="T96" fmla="*/ 104 w 228"/>
                  <a:gd name="T97" fmla="*/ 62 h 249"/>
                  <a:gd name="T98" fmla="*/ 108 w 228"/>
                  <a:gd name="T99" fmla="*/ 54 h 249"/>
                  <a:gd name="T100" fmla="*/ 120 w 228"/>
                  <a:gd name="T101" fmla="*/ 50 h 249"/>
                  <a:gd name="T102" fmla="*/ 126 w 228"/>
                  <a:gd name="T103" fmla="*/ 40 h 249"/>
                  <a:gd name="T104" fmla="*/ 130 w 228"/>
                  <a:gd name="T105" fmla="*/ 30 h 249"/>
                  <a:gd name="T106" fmla="*/ 132 w 228"/>
                  <a:gd name="T107" fmla="*/ 18 h 249"/>
                  <a:gd name="T108" fmla="*/ 142 w 228"/>
                  <a:gd name="T109" fmla="*/ 14 h 249"/>
                  <a:gd name="T110" fmla="*/ 150 w 228"/>
                  <a:gd name="T111" fmla="*/ 8 h 249"/>
                  <a:gd name="T112" fmla="*/ 158 w 228"/>
                  <a:gd name="T113" fmla="*/ 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49">
                    <a:moveTo>
                      <a:pt x="162" y="2"/>
                    </a:moveTo>
                    <a:lnTo>
                      <a:pt x="164" y="2"/>
                    </a:lnTo>
                    <a:lnTo>
                      <a:pt x="166" y="4"/>
                    </a:lnTo>
                    <a:lnTo>
                      <a:pt x="168" y="4"/>
                    </a:lnTo>
                    <a:lnTo>
                      <a:pt x="170" y="4"/>
                    </a:lnTo>
                    <a:lnTo>
                      <a:pt x="172" y="2"/>
                    </a:lnTo>
                    <a:lnTo>
                      <a:pt x="174" y="4"/>
                    </a:lnTo>
                    <a:lnTo>
                      <a:pt x="176" y="4"/>
                    </a:lnTo>
                    <a:lnTo>
                      <a:pt x="176" y="6"/>
                    </a:lnTo>
                    <a:lnTo>
                      <a:pt x="178" y="6"/>
                    </a:lnTo>
                    <a:lnTo>
                      <a:pt x="178" y="4"/>
                    </a:lnTo>
                    <a:lnTo>
                      <a:pt x="180" y="6"/>
                    </a:lnTo>
                    <a:lnTo>
                      <a:pt x="180" y="8"/>
                    </a:lnTo>
                    <a:lnTo>
                      <a:pt x="182" y="8"/>
                    </a:lnTo>
                    <a:lnTo>
                      <a:pt x="182" y="6"/>
                    </a:lnTo>
                    <a:lnTo>
                      <a:pt x="184" y="6"/>
                    </a:lnTo>
                    <a:lnTo>
                      <a:pt x="184" y="8"/>
                    </a:lnTo>
                    <a:lnTo>
                      <a:pt x="186" y="8"/>
                    </a:lnTo>
                    <a:lnTo>
                      <a:pt x="186" y="10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4" y="12"/>
                    </a:lnTo>
                    <a:lnTo>
                      <a:pt x="196" y="12"/>
                    </a:lnTo>
                    <a:lnTo>
                      <a:pt x="198" y="14"/>
                    </a:lnTo>
                    <a:lnTo>
                      <a:pt x="200" y="14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4" y="10"/>
                    </a:lnTo>
                    <a:lnTo>
                      <a:pt x="206" y="12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10" y="14"/>
                    </a:lnTo>
                    <a:lnTo>
                      <a:pt x="212" y="14"/>
                    </a:lnTo>
                    <a:lnTo>
                      <a:pt x="212" y="16"/>
                    </a:lnTo>
                    <a:lnTo>
                      <a:pt x="212" y="18"/>
                    </a:lnTo>
                    <a:lnTo>
                      <a:pt x="212" y="18"/>
                    </a:lnTo>
                    <a:lnTo>
                      <a:pt x="210" y="18"/>
                    </a:lnTo>
                    <a:lnTo>
                      <a:pt x="210" y="20"/>
                    </a:lnTo>
                    <a:lnTo>
                      <a:pt x="210" y="22"/>
                    </a:lnTo>
                    <a:lnTo>
                      <a:pt x="210" y="24"/>
                    </a:lnTo>
                    <a:lnTo>
                      <a:pt x="212" y="26"/>
                    </a:lnTo>
                    <a:lnTo>
                      <a:pt x="212" y="28"/>
                    </a:lnTo>
                    <a:lnTo>
                      <a:pt x="210" y="28"/>
                    </a:lnTo>
                    <a:lnTo>
                      <a:pt x="210" y="30"/>
                    </a:lnTo>
                    <a:lnTo>
                      <a:pt x="208" y="30"/>
                    </a:lnTo>
                    <a:lnTo>
                      <a:pt x="210" y="32"/>
                    </a:lnTo>
                    <a:lnTo>
                      <a:pt x="210" y="34"/>
                    </a:lnTo>
                    <a:lnTo>
                      <a:pt x="208" y="34"/>
                    </a:lnTo>
                    <a:lnTo>
                      <a:pt x="208" y="36"/>
                    </a:lnTo>
                    <a:lnTo>
                      <a:pt x="208" y="38"/>
                    </a:lnTo>
                    <a:lnTo>
                      <a:pt x="208" y="40"/>
                    </a:lnTo>
                    <a:lnTo>
                      <a:pt x="206" y="42"/>
                    </a:lnTo>
                    <a:lnTo>
                      <a:pt x="204" y="42"/>
                    </a:lnTo>
                    <a:lnTo>
                      <a:pt x="204" y="44"/>
                    </a:lnTo>
                    <a:lnTo>
                      <a:pt x="202" y="44"/>
                    </a:lnTo>
                    <a:lnTo>
                      <a:pt x="202" y="46"/>
                    </a:lnTo>
                    <a:lnTo>
                      <a:pt x="202" y="48"/>
                    </a:lnTo>
                    <a:lnTo>
                      <a:pt x="202" y="50"/>
                    </a:lnTo>
                    <a:lnTo>
                      <a:pt x="200" y="50"/>
                    </a:lnTo>
                    <a:lnTo>
                      <a:pt x="200" y="52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4" y="58"/>
                    </a:lnTo>
                    <a:lnTo>
                      <a:pt x="202" y="58"/>
                    </a:lnTo>
                    <a:lnTo>
                      <a:pt x="200" y="60"/>
                    </a:lnTo>
                    <a:lnTo>
                      <a:pt x="200" y="62"/>
                    </a:lnTo>
                    <a:lnTo>
                      <a:pt x="200" y="64"/>
                    </a:lnTo>
                    <a:lnTo>
                      <a:pt x="202" y="64"/>
                    </a:lnTo>
                    <a:lnTo>
                      <a:pt x="202" y="66"/>
                    </a:lnTo>
                    <a:lnTo>
                      <a:pt x="202" y="66"/>
                    </a:lnTo>
                    <a:lnTo>
                      <a:pt x="202" y="68"/>
                    </a:lnTo>
                    <a:lnTo>
                      <a:pt x="202" y="70"/>
                    </a:lnTo>
                    <a:lnTo>
                      <a:pt x="200" y="70"/>
                    </a:lnTo>
                    <a:lnTo>
                      <a:pt x="202" y="72"/>
                    </a:lnTo>
                    <a:lnTo>
                      <a:pt x="200" y="74"/>
                    </a:lnTo>
                    <a:lnTo>
                      <a:pt x="202" y="74"/>
                    </a:lnTo>
                    <a:lnTo>
                      <a:pt x="202" y="76"/>
                    </a:lnTo>
                    <a:lnTo>
                      <a:pt x="202" y="78"/>
                    </a:lnTo>
                    <a:lnTo>
                      <a:pt x="200" y="78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2" y="82"/>
                    </a:lnTo>
                    <a:lnTo>
                      <a:pt x="202" y="84"/>
                    </a:lnTo>
                    <a:lnTo>
                      <a:pt x="200" y="84"/>
                    </a:lnTo>
                    <a:lnTo>
                      <a:pt x="198" y="86"/>
                    </a:lnTo>
                    <a:lnTo>
                      <a:pt x="200" y="86"/>
                    </a:lnTo>
                    <a:lnTo>
                      <a:pt x="200" y="88"/>
                    </a:lnTo>
                    <a:lnTo>
                      <a:pt x="202" y="90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202" y="94"/>
                    </a:lnTo>
                    <a:lnTo>
                      <a:pt x="202" y="96"/>
                    </a:lnTo>
                    <a:lnTo>
                      <a:pt x="204" y="96"/>
                    </a:lnTo>
                    <a:lnTo>
                      <a:pt x="206" y="96"/>
                    </a:lnTo>
                    <a:lnTo>
                      <a:pt x="208" y="96"/>
                    </a:lnTo>
                    <a:lnTo>
                      <a:pt x="208" y="100"/>
                    </a:lnTo>
                    <a:lnTo>
                      <a:pt x="208" y="104"/>
                    </a:lnTo>
                    <a:lnTo>
                      <a:pt x="208" y="108"/>
                    </a:lnTo>
                    <a:lnTo>
                      <a:pt x="208" y="110"/>
                    </a:lnTo>
                    <a:lnTo>
                      <a:pt x="208" y="112"/>
                    </a:lnTo>
                    <a:lnTo>
                      <a:pt x="208" y="114"/>
                    </a:lnTo>
                    <a:lnTo>
                      <a:pt x="208" y="116"/>
                    </a:lnTo>
                    <a:lnTo>
                      <a:pt x="208" y="118"/>
                    </a:lnTo>
                    <a:lnTo>
                      <a:pt x="208" y="120"/>
                    </a:lnTo>
                    <a:lnTo>
                      <a:pt x="208" y="126"/>
                    </a:lnTo>
                    <a:lnTo>
                      <a:pt x="208" y="128"/>
                    </a:lnTo>
                    <a:lnTo>
                      <a:pt x="208" y="130"/>
                    </a:lnTo>
                    <a:lnTo>
                      <a:pt x="208" y="134"/>
                    </a:lnTo>
                    <a:lnTo>
                      <a:pt x="208" y="138"/>
                    </a:lnTo>
                    <a:lnTo>
                      <a:pt x="208" y="140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12" y="146"/>
                    </a:lnTo>
                    <a:lnTo>
                      <a:pt x="214" y="146"/>
                    </a:lnTo>
                    <a:lnTo>
                      <a:pt x="214" y="148"/>
                    </a:lnTo>
                    <a:lnTo>
                      <a:pt x="214" y="150"/>
                    </a:lnTo>
                    <a:lnTo>
                      <a:pt x="214" y="154"/>
                    </a:lnTo>
                    <a:lnTo>
                      <a:pt x="222" y="152"/>
                    </a:lnTo>
                    <a:lnTo>
                      <a:pt x="222" y="154"/>
                    </a:lnTo>
                    <a:lnTo>
                      <a:pt x="222" y="156"/>
                    </a:lnTo>
                    <a:lnTo>
                      <a:pt x="222" y="158"/>
                    </a:lnTo>
                    <a:lnTo>
                      <a:pt x="222" y="160"/>
                    </a:lnTo>
                    <a:lnTo>
                      <a:pt x="228" y="160"/>
                    </a:lnTo>
                    <a:lnTo>
                      <a:pt x="228" y="166"/>
                    </a:lnTo>
                    <a:lnTo>
                      <a:pt x="226" y="166"/>
                    </a:lnTo>
                    <a:lnTo>
                      <a:pt x="222" y="166"/>
                    </a:lnTo>
                    <a:lnTo>
                      <a:pt x="222" y="170"/>
                    </a:lnTo>
                    <a:lnTo>
                      <a:pt x="222" y="174"/>
                    </a:lnTo>
                    <a:lnTo>
                      <a:pt x="222" y="176"/>
                    </a:lnTo>
                    <a:lnTo>
                      <a:pt x="222" y="180"/>
                    </a:lnTo>
                    <a:lnTo>
                      <a:pt x="222" y="182"/>
                    </a:lnTo>
                    <a:lnTo>
                      <a:pt x="222" y="184"/>
                    </a:lnTo>
                    <a:lnTo>
                      <a:pt x="222" y="186"/>
                    </a:lnTo>
                    <a:lnTo>
                      <a:pt x="218" y="188"/>
                    </a:lnTo>
                    <a:lnTo>
                      <a:pt x="218" y="190"/>
                    </a:lnTo>
                    <a:lnTo>
                      <a:pt x="214" y="192"/>
                    </a:lnTo>
                    <a:lnTo>
                      <a:pt x="210" y="196"/>
                    </a:lnTo>
                    <a:lnTo>
                      <a:pt x="208" y="196"/>
                    </a:lnTo>
                    <a:lnTo>
                      <a:pt x="206" y="200"/>
                    </a:lnTo>
                    <a:lnTo>
                      <a:pt x="202" y="202"/>
                    </a:lnTo>
                    <a:lnTo>
                      <a:pt x="200" y="202"/>
                    </a:lnTo>
                    <a:lnTo>
                      <a:pt x="198" y="204"/>
                    </a:lnTo>
                    <a:lnTo>
                      <a:pt x="196" y="206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2" y="214"/>
                    </a:lnTo>
                    <a:lnTo>
                      <a:pt x="184" y="214"/>
                    </a:lnTo>
                    <a:lnTo>
                      <a:pt x="180" y="214"/>
                    </a:lnTo>
                    <a:lnTo>
                      <a:pt x="180" y="214"/>
                    </a:lnTo>
                    <a:lnTo>
                      <a:pt x="180" y="208"/>
                    </a:lnTo>
                    <a:lnTo>
                      <a:pt x="172" y="208"/>
                    </a:lnTo>
                    <a:lnTo>
                      <a:pt x="166" y="208"/>
                    </a:lnTo>
                    <a:lnTo>
                      <a:pt x="166" y="210"/>
                    </a:lnTo>
                    <a:lnTo>
                      <a:pt x="166" y="214"/>
                    </a:lnTo>
                    <a:lnTo>
                      <a:pt x="170" y="214"/>
                    </a:lnTo>
                    <a:lnTo>
                      <a:pt x="172" y="214"/>
                    </a:lnTo>
                    <a:lnTo>
                      <a:pt x="172" y="222"/>
                    </a:lnTo>
                    <a:lnTo>
                      <a:pt x="166" y="222"/>
                    </a:lnTo>
                    <a:lnTo>
                      <a:pt x="162" y="222"/>
                    </a:lnTo>
                    <a:lnTo>
                      <a:pt x="158" y="226"/>
                    </a:lnTo>
                    <a:lnTo>
                      <a:pt x="156" y="228"/>
                    </a:lnTo>
                    <a:lnTo>
                      <a:pt x="150" y="232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5"/>
                    </a:lnTo>
                    <a:lnTo>
                      <a:pt x="144" y="235"/>
                    </a:lnTo>
                    <a:lnTo>
                      <a:pt x="142" y="235"/>
                    </a:lnTo>
                    <a:lnTo>
                      <a:pt x="142" y="237"/>
                    </a:lnTo>
                    <a:lnTo>
                      <a:pt x="140" y="237"/>
                    </a:lnTo>
                    <a:lnTo>
                      <a:pt x="138" y="237"/>
                    </a:lnTo>
                    <a:lnTo>
                      <a:pt x="138" y="239"/>
                    </a:lnTo>
                    <a:lnTo>
                      <a:pt x="140" y="243"/>
                    </a:lnTo>
                    <a:lnTo>
                      <a:pt x="138" y="243"/>
                    </a:lnTo>
                    <a:lnTo>
                      <a:pt x="138" y="245"/>
                    </a:lnTo>
                    <a:lnTo>
                      <a:pt x="136" y="247"/>
                    </a:lnTo>
                    <a:lnTo>
                      <a:pt x="134" y="247"/>
                    </a:lnTo>
                    <a:lnTo>
                      <a:pt x="134" y="249"/>
                    </a:lnTo>
                    <a:lnTo>
                      <a:pt x="132" y="247"/>
                    </a:lnTo>
                    <a:lnTo>
                      <a:pt x="132" y="247"/>
                    </a:lnTo>
                    <a:lnTo>
                      <a:pt x="130" y="245"/>
                    </a:lnTo>
                    <a:lnTo>
                      <a:pt x="128" y="245"/>
                    </a:lnTo>
                    <a:lnTo>
                      <a:pt x="124" y="243"/>
                    </a:lnTo>
                    <a:lnTo>
                      <a:pt x="122" y="243"/>
                    </a:lnTo>
                    <a:lnTo>
                      <a:pt x="122" y="241"/>
                    </a:lnTo>
                    <a:lnTo>
                      <a:pt x="120" y="241"/>
                    </a:lnTo>
                    <a:lnTo>
                      <a:pt x="116" y="239"/>
                    </a:lnTo>
                    <a:lnTo>
                      <a:pt x="114" y="239"/>
                    </a:lnTo>
                    <a:lnTo>
                      <a:pt x="110" y="237"/>
                    </a:lnTo>
                    <a:lnTo>
                      <a:pt x="108" y="235"/>
                    </a:lnTo>
                    <a:lnTo>
                      <a:pt x="106" y="235"/>
                    </a:lnTo>
                    <a:lnTo>
                      <a:pt x="104" y="235"/>
                    </a:lnTo>
                    <a:lnTo>
                      <a:pt x="100" y="232"/>
                    </a:lnTo>
                    <a:lnTo>
                      <a:pt x="98" y="230"/>
                    </a:lnTo>
                    <a:lnTo>
                      <a:pt x="96" y="230"/>
                    </a:lnTo>
                    <a:lnTo>
                      <a:pt x="94" y="228"/>
                    </a:lnTo>
                    <a:lnTo>
                      <a:pt x="92" y="228"/>
                    </a:lnTo>
                    <a:lnTo>
                      <a:pt x="88" y="226"/>
                    </a:lnTo>
                    <a:lnTo>
                      <a:pt x="86" y="224"/>
                    </a:lnTo>
                    <a:lnTo>
                      <a:pt x="82" y="222"/>
                    </a:lnTo>
                    <a:lnTo>
                      <a:pt x="76" y="220"/>
                    </a:lnTo>
                    <a:lnTo>
                      <a:pt x="74" y="220"/>
                    </a:lnTo>
                    <a:lnTo>
                      <a:pt x="72" y="218"/>
                    </a:lnTo>
                    <a:lnTo>
                      <a:pt x="68" y="216"/>
                    </a:lnTo>
                    <a:lnTo>
                      <a:pt x="64" y="216"/>
                    </a:lnTo>
                    <a:lnTo>
                      <a:pt x="64" y="214"/>
                    </a:lnTo>
                    <a:lnTo>
                      <a:pt x="62" y="214"/>
                    </a:lnTo>
                    <a:lnTo>
                      <a:pt x="60" y="212"/>
                    </a:lnTo>
                    <a:lnTo>
                      <a:pt x="56" y="210"/>
                    </a:lnTo>
                    <a:lnTo>
                      <a:pt x="60" y="210"/>
                    </a:lnTo>
                    <a:lnTo>
                      <a:pt x="60" y="210"/>
                    </a:lnTo>
                    <a:lnTo>
                      <a:pt x="60" y="208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6" y="206"/>
                    </a:lnTo>
                    <a:lnTo>
                      <a:pt x="52" y="206"/>
                    </a:lnTo>
                    <a:lnTo>
                      <a:pt x="50" y="206"/>
                    </a:lnTo>
                    <a:lnTo>
                      <a:pt x="48" y="206"/>
                    </a:lnTo>
                    <a:lnTo>
                      <a:pt x="48" y="204"/>
                    </a:lnTo>
                    <a:lnTo>
                      <a:pt x="46" y="202"/>
                    </a:lnTo>
                    <a:lnTo>
                      <a:pt x="44" y="200"/>
                    </a:lnTo>
                    <a:lnTo>
                      <a:pt x="38" y="194"/>
                    </a:lnTo>
                    <a:lnTo>
                      <a:pt x="38" y="192"/>
                    </a:lnTo>
                    <a:lnTo>
                      <a:pt x="36" y="192"/>
                    </a:lnTo>
                    <a:lnTo>
                      <a:pt x="32" y="186"/>
                    </a:lnTo>
                    <a:lnTo>
                      <a:pt x="30" y="184"/>
                    </a:lnTo>
                    <a:lnTo>
                      <a:pt x="26" y="180"/>
                    </a:lnTo>
                    <a:lnTo>
                      <a:pt x="24" y="178"/>
                    </a:lnTo>
                    <a:lnTo>
                      <a:pt x="20" y="174"/>
                    </a:lnTo>
                    <a:lnTo>
                      <a:pt x="18" y="170"/>
                    </a:lnTo>
                    <a:lnTo>
                      <a:pt x="16" y="168"/>
                    </a:lnTo>
                    <a:lnTo>
                      <a:pt x="12" y="166"/>
                    </a:lnTo>
                    <a:lnTo>
                      <a:pt x="10" y="162"/>
                    </a:lnTo>
                    <a:lnTo>
                      <a:pt x="8" y="162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2" y="156"/>
                    </a:lnTo>
                    <a:lnTo>
                      <a:pt x="0" y="156"/>
                    </a:lnTo>
                    <a:lnTo>
                      <a:pt x="0" y="152"/>
                    </a:lnTo>
                    <a:lnTo>
                      <a:pt x="0" y="148"/>
                    </a:lnTo>
                    <a:lnTo>
                      <a:pt x="0" y="144"/>
                    </a:lnTo>
                    <a:lnTo>
                      <a:pt x="2" y="140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0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2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6" y="98"/>
                    </a:lnTo>
                    <a:lnTo>
                      <a:pt x="8" y="94"/>
                    </a:lnTo>
                    <a:lnTo>
                      <a:pt x="10" y="92"/>
                    </a:lnTo>
                    <a:lnTo>
                      <a:pt x="12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6" y="80"/>
                    </a:lnTo>
                    <a:lnTo>
                      <a:pt x="18" y="78"/>
                    </a:lnTo>
                    <a:lnTo>
                      <a:pt x="20" y="74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8" y="68"/>
                    </a:lnTo>
                    <a:lnTo>
                      <a:pt x="28" y="70"/>
                    </a:lnTo>
                    <a:lnTo>
                      <a:pt x="28" y="72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6" y="66"/>
                    </a:lnTo>
                    <a:lnTo>
                      <a:pt x="36" y="64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8" y="60"/>
                    </a:lnTo>
                    <a:lnTo>
                      <a:pt x="40" y="60"/>
                    </a:lnTo>
                    <a:lnTo>
                      <a:pt x="42" y="58"/>
                    </a:lnTo>
                    <a:lnTo>
                      <a:pt x="42" y="60"/>
                    </a:lnTo>
                    <a:lnTo>
                      <a:pt x="44" y="60"/>
                    </a:lnTo>
                    <a:lnTo>
                      <a:pt x="46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2" y="66"/>
                    </a:lnTo>
                    <a:lnTo>
                      <a:pt x="72" y="64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6" y="66"/>
                    </a:lnTo>
                    <a:lnTo>
                      <a:pt x="78" y="64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80" y="68"/>
                    </a:lnTo>
                    <a:lnTo>
                      <a:pt x="80" y="70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4" y="72"/>
                    </a:lnTo>
                    <a:lnTo>
                      <a:pt x="84" y="72"/>
                    </a:lnTo>
                    <a:lnTo>
                      <a:pt x="86" y="74"/>
                    </a:lnTo>
                    <a:lnTo>
                      <a:pt x="88" y="74"/>
                    </a:lnTo>
                    <a:lnTo>
                      <a:pt x="90" y="74"/>
                    </a:lnTo>
                    <a:lnTo>
                      <a:pt x="90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4" y="74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8" y="76"/>
                    </a:lnTo>
                    <a:lnTo>
                      <a:pt x="98" y="74"/>
                    </a:lnTo>
                    <a:lnTo>
                      <a:pt x="98" y="72"/>
                    </a:lnTo>
                    <a:lnTo>
                      <a:pt x="98" y="70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8" y="66"/>
                    </a:lnTo>
                    <a:lnTo>
                      <a:pt x="100" y="66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04" y="66"/>
                    </a:lnTo>
                    <a:lnTo>
                      <a:pt x="104" y="64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6" y="60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0" y="54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6" y="52"/>
                    </a:lnTo>
                    <a:lnTo>
                      <a:pt x="118" y="52"/>
                    </a:lnTo>
                    <a:lnTo>
                      <a:pt x="118" y="50"/>
                    </a:lnTo>
                    <a:lnTo>
                      <a:pt x="120" y="50"/>
                    </a:lnTo>
                    <a:lnTo>
                      <a:pt x="122" y="48"/>
                    </a:lnTo>
                    <a:lnTo>
                      <a:pt x="124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6" y="42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28" y="38"/>
                    </a:lnTo>
                    <a:lnTo>
                      <a:pt x="128" y="36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30" y="32"/>
                    </a:lnTo>
                    <a:lnTo>
                      <a:pt x="130" y="30"/>
                    </a:lnTo>
                    <a:lnTo>
                      <a:pt x="130" y="28"/>
                    </a:lnTo>
                    <a:lnTo>
                      <a:pt x="130" y="26"/>
                    </a:lnTo>
                    <a:lnTo>
                      <a:pt x="130" y="24"/>
                    </a:lnTo>
                    <a:lnTo>
                      <a:pt x="132" y="22"/>
                    </a:lnTo>
                    <a:lnTo>
                      <a:pt x="132" y="20"/>
                    </a:lnTo>
                    <a:lnTo>
                      <a:pt x="132" y="18"/>
                    </a:lnTo>
                    <a:lnTo>
                      <a:pt x="132" y="18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8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0" name="Freeform 94">
                <a:extLst>
                  <a:ext uri="{FF2B5EF4-FFF2-40B4-BE49-F238E27FC236}">
                    <a16:creationId xmlns:a16="http://schemas.microsoft.com/office/drawing/2014/main" id="{CCB363E3-BFF4-DD0E-FB75-EB3E319B2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2375" y="1801813"/>
                <a:ext cx="355600" cy="417513"/>
              </a:xfrm>
              <a:custGeom>
                <a:avLst/>
                <a:gdLst>
                  <a:gd name="T0" fmla="*/ 112 w 224"/>
                  <a:gd name="T1" fmla="*/ 10 h 263"/>
                  <a:gd name="T2" fmla="*/ 124 w 224"/>
                  <a:gd name="T3" fmla="*/ 6 h 263"/>
                  <a:gd name="T4" fmla="*/ 142 w 224"/>
                  <a:gd name="T5" fmla="*/ 6 h 263"/>
                  <a:gd name="T6" fmla="*/ 132 w 224"/>
                  <a:gd name="T7" fmla="*/ 12 h 263"/>
                  <a:gd name="T8" fmla="*/ 134 w 224"/>
                  <a:gd name="T9" fmla="*/ 24 h 263"/>
                  <a:gd name="T10" fmla="*/ 136 w 224"/>
                  <a:gd name="T11" fmla="*/ 36 h 263"/>
                  <a:gd name="T12" fmla="*/ 148 w 224"/>
                  <a:gd name="T13" fmla="*/ 46 h 263"/>
                  <a:gd name="T14" fmla="*/ 144 w 224"/>
                  <a:gd name="T15" fmla="*/ 62 h 263"/>
                  <a:gd name="T16" fmla="*/ 136 w 224"/>
                  <a:gd name="T17" fmla="*/ 72 h 263"/>
                  <a:gd name="T18" fmla="*/ 142 w 224"/>
                  <a:gd name="T19" fmla="*/ 86 h 263"/>
                  <a:gd name="T20" fmla="*/ 162 w 224"/>
                  <a:gd name="T21" fmla="*/ 102 h 263"/>
                  <a:gd name="T22" fmla="*/ 158 w 224"/>
                  <a:gd name="T23" fmla="*/ 118 h 263"/>
                  <a:gd name="T24" fmla="*/ 162 w 224"/>
                  <a:gd name="T25" fmla="*/ 128 h 263"/>
                  <a:gd name="T26" fmla="*/ 170 w 224"/>
                  <a:gd name="T27" fmla="*/ 138 h 263"/>
                  <a:gd name="T28" fmla="*/ 170 w 224"/>
                  <a:gd name="T29" fmla="*/ 150 h 263"/>
                  <a:gd name="T30" fmla="*/ 180 w 224"/>
                  <a:gd name="T31" fmla="*/ 156 h 263"/>
                  <a:gd name="T32" fmla="*/ 186 w 224"/>
                  <a:gd name="T33" fmla="*/ 168 h 263"/>
                  <a:gd name="T34" fmla="*/ 194 w 224"/>
                  <a:gd name="T35" fmla="*/ 178 h 263"/>
                  <a:gd name="T36" fmla="*/ 196 w 224"/>
                  <a:gd name="T37" fmla="*/ 188 h 263"/>
                  <a:gd name="T38" fmla="*/ 202 w 224"/>
                  <a:gd name="T39" fmla="*/ 200 h 263"/>
                  <a:gd name="T40" fmla="*/ 210 w 224"/>
                  <a:gd name="T41" fmla="*/ 210 h 263"/>
                  <a:gd name="T42" fmla="*/ 216 w 224"/>
                  <a:gd name="T43" fmla="*/ 220 h 263"/>
                  <a:gd name="T44" fmla="*/ 222 w 224"/>
                  <a:gd name="T45" fmla="*/ 230 h 263"/>
                  <a:gd name="T46" fmla="*/ 190 w 224"/>
                  <a:gd name="T47" fmla="*/ 259 h 263"/>
                  <a:gd name="T48" fmla="*/ 176 w 224"/>
                  <a:gd name="T49" fmla="*/ 263 h 263"/>
                  <a:gd name="T50" fmla="*/ 162 w 224"/>
                  <a:gd name="T51" fmla="*/ 261 h 263"/>
                  <a:gd name="T52" fmla="*/ 150 w 224"/>
                  <a:gd name="T53" fmla="*/ 257 h 263"/>
                  <a:gd name="T54" fmla="*/ 142 w 224"/>
                  <a:gd name="T55" fmla="*/ 246 h 263"/>
                  <a:gd name="T56" fmla="*/ 132 w 224"/>
                  <a:gd name="T57" fmla="*/ 244 h 263"/>
                  <a:gd name="T58" fmla="*/ 122 w 224"/>
                  <a:gd name="T59" fmla="*/ 240 h 263"/>
                  <a:gd name="T60" fmla="*/ 114 w 224"/>
                  <a:gd name="T61" fmla="*/ 242 h 263"/>
                  <a:gd name="T62" fmla="*/ 100 w 224"/>
                  <a:gd name="T63" fmla="*/ 242 h 263"/>
                  <a:gd name="T64" fmla="*/ 90 w 224"/>
                  <a:gd name="T65" fmla="*/ 240 h 263"/>
                  <a:gd name="T66" fmla="*/ 78 w 224"/>
                  <a:gd name="T67" fmla="*/ 234 h 263"/>
                  <a:gd name="T68" fmla="*/ 70 w 224"/>
                  <a:gd name="T69" fmla="*/ 230 h 263"/>
                  <a:gd name="T70" fmla="*/ 64 w 224"/>
                  <a:gd name="T71" fmla="*/ 226 h 263"/>
                  <a:gd name="T72" fmla="*/ 64 w 224"/>
                  <a:gd name="T73" fmla="*/ 198 h 263"/>
                  <a:gd name="T74" fmla="*/ 46 w 224"/>
                  <a:gd name="T75" fmla="*/ 164 h 263"/>
                  <a:gd name="T76" fmla="*/ 30 w 224"/>
                  <a:gd name="T77" fmla="*/ 124 h 263"/>
                  <a:gd name="T78" fmla="*/ 26 w 224"/>
                  <a:gd name="T79" fmla="*/ 108 h 263"/>
                  <a:gd name="T80" fmla="*/ 18 w 224"/>
                  <a:gd name="T81" fmla="*/ 90 h 263"/>
                  <a:gd name="T82" fmla="*/ 8 w 224"/>
                  <a:gd name="T83" fmla="*/ 56 h 263"/>
                  <a:gd name="T84" fmla="*/ 2 w 224"/>
                  <a:gd name="T85" fmla="*/ 42 h 263"/>
                  <a:gd name="T86" fmla="*/ 4 w 224"/>
                  <a:gd name="T87" fmla="*/ 32 h 263"/>
                  <a:gd name="T88" fmla="*/ 16 w 224"/>
                  <a:gd name="T89" fmla="*/ 34 h 263"/>
                  <a:gd name="T90" fmla="*/ 20 w 224"/>
                  <a:gd name="T91" fmla="*/ 24 h 263"/>
                  <a:gd name="T92" fmla="*/ 26 w 224"/>
                  <a:gd name="T93" fmla="*/ 18 h 263"/>
                  <a:gd name="T94" fmla="*/ 26 w 224"/>
                  <a:gd name="T95" fmla="*/ 16 h 263"/>
                  <a:gd name="T96" fmla="*/ 40 w 224"/>
                  <a:gd name="T97" fmla="*/ 14 h 263"/>
                  <a:gd name="T98" fmla="*/ 42 w 224"/>
                  <a:gd name="T99" fmla="*/ 14 h 263"/>
                  <a:gd name="T100" fmla="*/ 46 w 224"/>
                  <a:gd name="T101" fmla="*/ 10 h 263"/>
                  <a:gd name="T102" fmla="*/ 56 w 224"/>
                  <a:gd name="T103" fmla="*/ 10 h 263"/>
                  <a:gd name="T104" fmla="*/ 64 w 224"/>
                  <a:gd name="T105" fmla="*/ 12 h 263"/>
                  <a:gd name="T106" fmla="*/ 74 w 224"/>
                  <a:gd name="T107" fmla="*/ 6 h 263"/>
                  <a:gd name="T108" fmla="*/ 86 w 224"/>
                  <a:gd name="T109" fmla="*/ 2 h 263"/>
                  <a:gd name="T110" fmla="*/ 100 w 224"/>
                  <a:gd name="T111" fmla="*/ 6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" h="263">
                    <a:moveTo>
                      <a:pt x="100" y="6"/>
                    </a:moveTo>
                    <a:lnTo>
                      <a:pt x="102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8" y="14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2" y="10"/>
                    </a:lnTo>
                    <a:lnTo>
                      <a:pt x="124" y="8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4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38" y="8"/>
                    </a:lnTo>
                    <a:lnTo>
                      <a:pt x="138" y="10"/>
                    </a:lnTo>
                    <a:lnTo>
                      <a:pt x="136" y="10"/>
                    </a:lnTo>
                    <a:lnTo>
                      <a:pt x="136" y="12"/>
                    </a:lnTo>
                    <a:lnTo>
                      <a:pt x="134" y="12"/>
                    </a:lnTo>
                    <a:lnTo>
                      <a:pt x="132" y="12"/>
                    </a:lnTo>
                    <a:lnTo>
                      <a:pt x="132" y="14"/>
                    </a:lnTo>
                    <a:lnTo>
                      <a:pt x="130" y="14"/>
                    </a:lnTo>
                    <a:lnTo>
                      <a:pt x="132" y="16"/>
                    </a:lnTo>
                    <a:lnTo>
                      <a:pt x="132" y="18"/>
                    </a:lnTo>
                    <a:lnTo>
                      <a:pt x="130" y="20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4" y="24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8" y="28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6" y="36"/>
                    </a:lnTo>
                    <a:lnTo>
                      <a:pt x="136" y="38"/>
                    </a:lnTo>
                    <a:lnTo>
                      <a:pt x="140" y="40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50" y="46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48" y="54"/>
                    </a:lnTo>
                    <a:lnTo>
                      <a:pt x="146" y="54"/>
                    </a:lnTo>
                    <a:lnTo>
                      <a:pt x="144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40" y="64"/>
                    </a:lnTo>
                    <a:lnTo>
                      <a:pt x="138" y="66"/>
                    </a:lnTo>
                    <a:lnTo>
                      <a:pt x="136" y="66"/>
                    </a:lnTo>
                    <a:lnTo>
                      <a:pt x="136" y="68"/>
                    </a:lnTo>
                    <a:lnTo>
                      <a:pt x="136" y="70"/>
                    </a:lnTo>
                    <a:lnTo>
                      <a:pt x="136" y="72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6" y="84"/>
                    </a:lnTo>
                    <a:lnTo>
                      <a:pt x="142" y="86"/>
                    </a:lnTo>
                    <a:lnTo>
                      <a:pt x="156" y="92"/>
                    </a:lnTo>
                    <a:lnTo>
                      <a:pt x="158" y="94"/>
                    </a:lnTo>
                    <a:lnTo>
                      <a:pt x="164" y="96"/>
                    </a:lnTo>
                    <a:lnTo>
                      <a:pt x="168" y="98"/>
                    </a:lnTo>
                    <a:lnTo>
                      <a:pt x="166" y="100"/>
                    </a:lnTo>
                    <a:lnTo>
                      <a:pt x="164" y="100"/>
                    </a:lnTo>
                    <a:lnTo>
                      <a:pt x="164" y="102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60" y="104"/>
                    </a:lnTo>
                    <a:lnTo>
                      <a:pt x="160" y="108"/>
                    </a:lnTo>
                    <a:lnTo>
                      <a:pt x="158" y="110"/>
                    </a:lnTo>
                    <a:lnTo>
                      <a:pt x="158" y="112"/>
                    </a:lnTo>
                    <a:lnTo>
                      <a:pt x="158" y="114"/>
                    </a:lnTo>
                    <a:lnTo>
                      <a:pt x="158" y="116"/>
                    </a:lnTo>
                    <a:lnTo>
                      <a:pt x="158" y="118"/>
                    </a:lnTo>
                    <a:lnTo>
                      <a:pt x="160" y="118"/>
                    </a:lnTo>
                    <a:lnTo>
                      <a:pt x="160" y="120"/>
                    </a:lnTo>
                    <a:lnTo>
                      <a:pt x="160" y="122"/>
                    </a:lnTo>
                    <a:lnTo>
                      <a:pt x="158" y="122"/>
                    </a:lnTo>
                    <a:lnTo>
                      <a:pt x="158" y="124"/>
                    </a:lnTo>
                    <a:lnTo>
                      <a:pt x="158" y="126"/>
                    </a:lnTo>
                    <a:lnTo>
                      <a:pt x="160" y="128"/>
                    </a:lnTo>
                    <a:lnTo>
                      <a:pt x="162" y="128"/>
                    </a:lnTo>
                    <a:lnTo>
                      <a:pt x="162" y="130"/>
                    </a:lnTo>
                    <a:lnTo>
                      <a:pt x="164" y="130"/>
                    </a:lnTo>
                    <a:lnTo>
                      <a:pt x="164" y="132"/>
                    </a:lnTo>
                    <a:lnTo>
                      <a:pt x="166" y="132"/>
                    </a:lnTo>
                    <a:lnTo>
                      <a:pt x="166" y="134"/>
                    </a:lnTo>
                    <a:lnTo>
                      <a:pt x="168" y="134"/>
                    </a:lnTo>
                    <a:lnTo>
                      <a:pt x="168" y="136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8" y="146"/>
                    </a:lnTo>
                    <a:lnTo>
                      <a:pt x="170" y="146"/>
                    </a:lnTo>
                    <a:lnTo>
                      <a:pt x="170" y="148"/>
                    </a:lnTo>
                    <a:lnTo>
                      <a:pt x="170" y="150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2" y="152"/>
                    </a:lnTo>
                    <a:lnTo>
                      <a:pt x="174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6"/>
                    </a:lnTo>
                    <a:lnTo>
                      <a:pt x="180" y="156"/>
                    </a:lnTo>
                    <a:lnTo>
                      <a:pt x="180" y="158"/>
                    </a:lnTo>
                    <a:lnTo>
                      <a:pt x="182" y="158"/>
                    </a:lnTo>
                    <a:lnTo>
                      <a:pt x="182" y="160"/>
                    </a:lnTo>
                    <a:lnTo>
                      <a:pt x="184" y="162"/>
                    </a:lnTo>
                    <a:lnTo>
                      <a:pt x="184" y="164"/>
                    </a:lnTo>
                    <a:lnTo>
                      <a:pt x="186" y="164"/>
                    </a:lnTo>
                    <a:lnTo>
                      <a:pt x="186" y="166"/>
                    </a:lnTo>
                    <a:lnTo>
                      <a:pt x="186" y="168"/>
                    </a:lnTo>
                    <a:lnTo>
                      <a:pt x="188" y="168"/>
                    </a:lnTo>
                    <a:lnTo>
                      <a:pt x="188" y="170"/>
                    </a:lnTo>
                    <a:lnTo>
                      <a:pt x="190" y="172"/>
                    </a:lnTo>
                    <a:lnTo>
                      <a:pt x="190" y="174"/>
                    </a:lnTo>
                    <a:lnTo>
                      <a:pt x="192" y="174"/>
                    </a:lnTo>
                    <a:lnTo>
                      <a:pt x="192" y="176"/>
                    </a:lnTo>
                    <a:lnTo>
                      <a:pt x="194" y="176"/>
                    </a:lnTo>
                    <a:lnTo>
                      <a:pt x="194" y="178"/>
                    </a:lnTo>
                    <a:lnTo>
                      <a:pt x="196" y="178"/>
                    </a:lnTo>
                    <a:lnTo>
                      <a:pt x="198" y="180"/>
                    </a:lnTo>
                    <a:lnTo>
                      <a:pt x="198" y="182"/>
                    </a:lnTo>
                    <a:lnTo>
                      <a:pt x="200" y="182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196" y="188"/>
                    </a:lnTo>
                    <a:lnTo>
                      <a:pt x="196" y="190"/>
                    </a:lnTo>
                    <a:lnTo>
                      <a:pt x="196" y="192"/>
                    </a:lnTo>
                    <a:lnTo>
                      <a:pt x="196" y="194"/>
                    </a:lnTo>
                    <a:lnTo>
                      <a:pt x="198" y="196"/>
                    </a:lnTo>
                    <a:lnTo>
                      <a:pt x="200" y="196"/>
                    </a:lnTo>
                    <a:lnTo>
                      <a:pt x="202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4" y="200"/>
                    </a:lnTo>
                    <a:lnTo>
                      <a:pt x="204" y="202"/>
                    </a:lnTo>
                    <a:lnTo>
                      <a:pt x="206" y="202"/>
                    </a:lnTo>
                    <a:lnTo>
                      <a:pt x="206" y="204"/>
                    </a:lnTo>
                    <a:lnTo>
                      <a:pt x="206" y="206"/>
                    </a:lnTo>
                    <a:lnTo>
                      <a:pt x="206" y="208"/>
                    </a:lnTo>
                    <a:lnTo>
                      <a:pt x="208" y="210"/>
                    </a:lnTo>
                    <a:lnTo>
                      <a:pt x="210" y="210"/>
                    </a:lnTo>
                    <a:lnTo>
                      <a:pt x="210" y="212"/>
                    </a:lnTo>
                    <a:lnTo>
                      <a:pt x="212" y="212"/>
                    </a:lnTo>
                    <a:lnTo>
                      <a:pt x="212" y="214"/>
                    </a:lnTo>
                    <a:lnTo>
                      <a:pt x="214" y="214"/>
                    </a:lnTo>
                    <a:lnTo>
                      <a:pt x="214" y="216"/>
                    </a:lnTo>
                    <a:lnTo>
                      <a:pt x="214" y="218"/>
                    </a:lnTo>
                    <a:lnTo>
                      <a:pt x="216" y="218"/>
                    </a:lnTo>
                    <a:lnTo>
                      <a:pt x="216" y="220"/>
                    </a:lnTo>
                    <a:lnTo>
                      <a:pt x="216" y="222"/>
                    </a:lnTo>
                    <a:lnTo>
                      <a:pt x="218" y="222"/>
                    </a:lnTo>
                    <a:lnTo>
                      <a:pt x="218" y="224"/>
                    </a:lnTo>
                    <a:lnTo>
                      <a:pt x="218" y="224"/>
                    </a:lnTo>
                    <a:lnTo>
                      <a:pt x="220" y="226"/>
                    </a:lnTo>
                    <a:lnTo>
                      <a:pt x="222" y="228"/>
                    </a:lnTo>
                    <a:lnTo>
                      <a:pt x="224" y="230"/>
                    </a:lnTo>
                    <a:lnTo>
                      <a:pt x="222" y="230"/>
                    </a:lnTo>
                    <a:lnTo>
                      <a:pt x="222" y="232"/>
                    </a:lnTo>
                    <a:lnTo>
                      <a:pt x="218" y="236"/>
                    </a:lnTo>
                    <a:lnTo>
                      <a:pt x="216" y="238"/>
                    </a:lnTo>
                    <a:lnTo>
                      <a:pt x="210" y="242"/>
                    </a:lnTo>
                    <a:lnTo>
                      <a:pt x="202" y="248"/>
                    </a:lnTo>
                    <a:lnTo>
                      <a:pt x="196" y="255"/>
                    </a:lnTo>
                    <a:lnTo>
                      <a:pt x="192" y="257"/>
                    </a:lnTo>
                    <a:lnTo>
                      <a:pt x="190" y="259"/>
                    </a:lnTo>
                    <a:lnTo>
                      <a:pt x="188" y="261"/>
                    </a:lnTo>
                    <a:lnTo>
                      <a:pt x="186" y="263"/>
                    </a:lnTo>
                    <a:lnTo>
                      <a:pt x="184" y="263"/>
                    </a:lnTo>
                    <a:lnTo>
                      <a:pt x="184" y="261"/>
                    </a:lnTo>
                    <a:lnTo>
                      <a:pt x="182" y="263"/>
                    </a:lnTo>
                    <a:lnTo>
                      <a:pt x="180" y="263"/>
                    </a:lnTo>
                    <a:lnTo>
                      <a:pt x="178" y="263"/>
                    </a:lnTo>
                    <a:lnTo>
                      <a:pt x="176" y="263"/>
                    </a:lnTo>
                    <a:lnTo>
                      <a:pt x="174" y="263"/>
                    </a:lnTo>
                    <a:lnTo>
                      <a:pt x="172" y="263"/>
                    </a:lnTo>
                    <a:lnTo>
                      <a:pt x="170" y="263"/>
                    </a:lnTo>
                    <a:lnTo>
                      <a:pt x="170" y="263"/>
                    </a:lnTo>
                    <a:lnTo>
                      <a:pt x="168" y="263"/>
                    </a:lnTo>
                    <a:lnTo>
                      <a:pt x="166" y="263"/>
                    </a:lnTo>
                    <a:lnTo>
                      <a:pt x="164" y="263"/>
                    </a:lnTo>
                    <a:lnTo>
                      <a:pt x="162" y="261"/>
                    </a:lnTo>
                    <a:lnTo>
                      <a:pt x="160" y="261"/>
                    </a:lnTo>
                    <a:lnTo>
                      <a:pt x="158" y="261"/>
                    </a:lnTo>
                    <a:lnTo>
                      <a:pt x="158" y="259"/>
                    </a:lnTo>
                    <a:lnTo>
                      <a:pt x="156" y="259"/>
                    </a:lnTo>
                    <a:lnTo>
                      <a:pt x="156" y="257"/>
                    </a:lnTo>
                    <a:lnTo>
                      <a:pt x="154" y="257"/>
                    </a:lnTo>
                    <a:lnTo>
                      <a:pt x="152" y="257"/>
                    </a:lnTo>
                    <a:lnTo>
                      <a:pt x="150" y="257"/>
                    </a:lnTo>
                    <a:lnTo>
                      <a:pt x="150" y="255"/>
                    </a:lnTo>
                    <a:lnTo>
                      <a:pt x="150" y="252"/>
                    </a:lnTo>
                    <a:lnTo>
                      <a:pt x="148" y="250"/>
                    </a:lnTo>
                    <a:lnTo>
                      <a:pt x="146" y="250"/>
                    </a:lnTo>
                    <a:lnTo>
                      <a:pt x="146" y="248"/>
                    </a:lnTo>
                    <a:lnTo>
                      <a:pt x="146" y="246"/>
                    </a:lnTo>
                    <a:lnTo>
                      <a:pt x="144" y="246"/>
                    </a:lnTo>
                    <a:lnTo>
                      <a:pt x="142" y="246"/>
                    </a:lnTo>
                    <a:lnTo>
                      <a:pt x="142" y="248"/>
                    </a:lnTo>
                    <a:lnTo>
                      <a:pt x="142" y="246"/>
                    </a:lnTo>
                    <a:lnTo>
                      <a:pt x="140" y="246"/>
                    </a:lnTo>
                    <a:lnTo>
                      <a:pt x="138" y="246"/>
                    </a:lnTo>
                    <a:lnTo>
                      <a:pt x="136" y="246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2" y="244"/>
                    </a:lnTo>
                    <a:lnTo>
                      <a:pt x="130" y="244"/>
                    </a:lnTo>
                    <a:lnTo>
                      <a:pt x="128" y="244"/>
                    </a:lnTo>
                    <a:lnTo>
                      <a:pt x="126" y="244"/>
                    </a:lnTo>
                    <a:lnTo>
                      <a:pt x="126" y="242"/>
                    </a:lnTo>
                    <a:lnTo>
                      <a:pt x="126" y="240"/>
                    </a:lnTo>
                    <a:lnTo>
                      <a:pt x="124" y="240"/>
                    </a:lnTo>
                    <a:lnTo>
                      <a:pt x="122" y="242"/>
                    </a:lnTo>
                    <a:lnTo>
                      <a:pt x="122" y="240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0"/>
                    </a:lnTo>
                    <a:lnTo>
                      <a:pt x="118" y="240"/>
                    </a:lnTo>
                    <a:lnTo>
                      <a:pt x="118" y="242"/>
                    </a:lnTo>
                    <a:lnTo>
                      <a:pt x="116" y="240"/>
                    </a:lnTo>
                    <a:lnTo>
                      <a:pt x="114" y="240"/>
                    </a:lnTo>
                    <a:lnTo>
                      <a:pt x="114" y="242"/>
                    </a:lnTo>
                    <a:lnTo>
                      <a:pt x="114" y="240"/>
                    </a:lnTo>
                    <a:lnTo>
                      <a:pt x="112" y="242"/>
                    </a:lnTo>
                    <a:lnTo>
                      <a:pt x="110" y="242"/>
                    </a:lnTo>
                    <a:lnTo>
                      <a:pt x="108" y="242"/>
                    </a:lnTo>
                    <a:lnTo>
                      <a:pt x="106" y="242"/>
                    </a:lnTo>
                    <a:lnTo>
                      <a:pt x="104" y="242"/>
                    </a:lnTo>
                    <a:lnTo>
                      <a:pt x="102" y="242"/>
                    </a:lnTo>
                    <a:lnTo>
                      <a:pt x="100" y="242"/>
                    </a:lnTo>
                    <a:lnTo>
                      <a:pt x="98" y="242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4" y="242"/>
                    </a:lnTo>
                    <a:lnTo>
                      <a:pt x="94" y="240"/>
                    </a:lnTo>
                    <a:lnTo>
                      <a:pt x="94" y="238"/>
                    </a:lnTo>
                    <a:lnTo>
                      <a:pt x="92" y="240"/>
                    </a:lnTo>
                    <a:lnTo>
                      <a:pt x="90" y="240"/>
                    </a:lnTo>
                    <a:lnTo>
                      <a:pt x="88" y="240"/>
                    </a:lnTo>
                    <a:lnTo>
                      <a:pt x="86" y="240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36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8" y="232"/>
                    </a:lnTo>
                    <a:lnTo>
                      <a:pt x="76" y="230"/>
                    </a:lnTo>
                    <a:lnTo>
                      <a:pt x="74" y="230"/>
                    </a:lnTo>
                    <a:lnTo>
                      <a:pt x="74" y="228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70" y="228"/>
                    </a:lnTo>
                    <a:lnTo>
                      <a:pt x="70" y="230"/>
                    </a:lnTo>
                    <a:lnTo>
                      <a:pt x="68" y="230"/>
                    </a:lnTo>
                    <a:lnTo>
                      <a:pt x="68" y="232"/>
                    </a:lnTo>
                    <a:lnTo>
                      <a:pt x="66" y="232"/>
                    </a:lnTo>
                    <a:lnTo>
                      <a:pt x="64" y="232"/>
                    </a:lnTo>
                    <a:lnTo>
                      <a:pt x="66" y="230"/>
                    </a:lnTo>
                    <a:lnTo>
                      <a:pt x="64" y="230"/>
                    </a:lnTo>
                    <a:lnTo>
                      <a:pt x="64" y="228"/>
                    </a:lnTo>
                    <a:lnTo>
                      <a:pt x="64" y="226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68" y="214"/>
                    </a:lnTo>
                    <a:lnTo>
                      <a:pt x="66" y="206"/>
                    </a:lnTo>
                    <a:lnTo>
                      <a:pt x="66" y="204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4" y="198"/>
                    </a:lnTo>
                    <a:lnTo>
                      <a:pt x="62" y="192"/>
                    </a:lnTo>
                    <a:lnTo>
                      <a:pt x="62" y="190"/>
                    </a:lnTo>
                    <a:lnTo>
                      <a:pt x="62" y="186"/>
                    </a:lnTo>
                    <a:lnTo>
                      <a:pt x="62" y="184"/>
                    </a:lnTo>
                    <a:lnTo>
                      <a:pt x="58" y="180"/>
                    </a:lnTo>
                    <a:lnTo>
                      <a:pt x="54" y="174"/>
                    </a:lnTo>
                    <a:lnTo>
                      <a:pt x="50" y="170"/>
                    </a:lnTo>
                    <a:lnTo>
                      <a:pt x="46" y="164"/>
                    </a:lnTo>
                    <a:lnTo>
                      <a:pt x="42" y="160"/>
                    </a:lnTo>
                    <a:lnTo>
                      <a:pt x="40" y="158"/>
                    </a:lnTo>
                    <a:lnTo>
                      <a:pt x="40" y="156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38" y="150"/>
                    </a:lnTo>
                    <a:lnTo>
                      <a:pt x="32" y="134"/>
                    </a:lnTo>
                    <a:lnTo>
                      <a:pt x="30" y="124"/>
                    </a:lnTo>
                    <a:lnTo>
                      <a:pt x="28" y="124"/>
                    </a:lnTo>
                    <a:lnTo>
                      <a:pt x="28" y="122"/>
                    </a:lnTo>
                    <a:lnTo>
                      <a:pt x="28" y="120"/>
                    </a:lnTo>
                    <a:lnTo>
                      <a:pt x="28" y="118"/>
                    </a:lnTo>
                    <a:lnTo>
                      <a:pt x="26" y="118"/>
                    </a:lnTo>
                    <a:lnTo>
                      <a:pt x="26" y="116"/>
                    </a:lnTo>
                    <a:lnTo>
                      <a:pt x="26" y="114"/>
                    </a:lnTo>
                    <a:lnTo>
                      <a:pt x="26" y="108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4" y="102"/>
                    </a:lnTo>
                    <a:lnTo>
                      <a:pt x="22" y="100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0" y="90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6" y="84"/>
                    </a:lnTo>
                    <a:lnTo>
                      <a:pt x="14" y="78"/>
                    </a:lnTo>
                    <a:lnTo>
                      <a:pt x="12" y="70"/>
                    </a:lnTo>
                    <a:lnTo>
                      <a:pt x="10" y="64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32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0" y="24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0" y="20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4" y="14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40" y="12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58" y="16"/>
                    </a:lnTo>
                    <a:lnTo>
                      <a:pt x="58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8"/>
                    </a:lnTo>
                    <a:lnTo>
                      <a:pt x="80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4" y="4"/>
                    </a:lnTo>
                    <a:lnTo>
                      <a:pt x="86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1" name="Freeform 104">
                <a:extLst>
                  <a:ext uri="{FF2B5EF4-FFF2-40B4-BE49-F238E27FC236}">
                    <a16:creationId xmlns:a16="http://schemas.microsoft.com/office/drawing/2014/main" id="{0166E629-4BB8-5981-AFBA-639523AE8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088" y="184150"/>
                <a:ext cx="361950" cy="493713"/>
              </a:xfrm>
              <a:custGeom>
                <a:avLst/>
                <a:gdLst>
                  <a:gd name="T0" fmla="*/ 204 w 228"/>
                  <a:gd name="T1" fmla="*/ 37 h 311"/>
                  <a:gd name="T2" fmla="*/ 202 w 228"/>
                  <a:gd name="T3" fmla="*/ 91 h 311"/>
                  <a:gd name="T4" fmla="*/ 212 w 228"/>
                  <a:gd name="T5" fmla="*/ 109 h 311"/>
                  <a:gd name="T6" fmla="*/ 220 w 228"/>
                  <a:gd name="T7" fmla="*/ 113 h 311"/>
                  <a:gd name="T8" fmla="*/ 226 w 228"/>
                  <a:gd name="T9" fmla="*/ 123 h 311"/>
                  <a:gd name="T10" fmla="*/ 222 w 228"/>
                  <a:gd name="T11" fmla="*/ 133 h 311"/>
                  <a:gd name="T12" fmla="*/ 216 w 228"/>
                  <a:gd name="T13" fmla="*/ 143 h 311"/>
                  <a:gd name="T14" fmla="*/ 208 w 228"/>
                  <a:gd name="T15" fmla="*/ 153 h 311"/>
                  <a:gd name="T16" fmla="*/ 198 w 228"/>
                  <a:gd name="T17" fmla="*/ 159 h 311"/>
                  <a:gd name="T18" fmla="*/ 192 w 228"/>
                  <a:gd name="T19" fmla="*/ 163 h 311"/>
                  <a:gd name="T20" fmla="*/ 194 w 228"/>
                  <a:gd name="T21" fmla="*/ 173 h 311"/>
                  <a:gd name="T22" fmla="*/ 186 w 228"/>
                  <a:gd name="T23" fmla="*/ 187 h 311"/>
                  <a:gd name="T24" fmla="*/ 180 w 228"/>
                  <a:gd name="T25" fmla="*/ 199 h 311"/>
                  <a:gd name="T26" fmla="*/ 182 w 228"/>
                  <a:gd name="T27" fmla="*/ 243 h 311"/>
                  <a:gd name="T28" fmla="*/ 182 w 228"/>
                  <a:gd name="T29" fmla="*/ 271 h 311"/>
                  <a:gd name="T30" fmla="*/ 182 w 228"/>
                  <a:gd name="T31" fmla="*/ 297 h 311"/>
                  <a:gd name="T32" fmla="*/ 166 w 228"/>
                  <a:gd name="T33" fmla="*/ 305 h 311"/>
                  <a:gd name="T34" fmla="*/ 144 w 228"/>
                  <a:gd name="T35" fmla="*/ 301 h 311"/>
                  <a:gd name="T36" fmla="*/ 140 w 228"/>
                  <a:gd name="T37" fmla="*/ 295 h 311"/>
                  <a:gd name="T38" fmla="*/ 140 w 228"/>
                  <a:gd name="T39" fmla="*/ 283 h 311"/>
                  <a:gd name="T40" fmla="*/ 126 w 228"/>
                  <a:gd name="T41" fmla="*/ 281 h 311"/>
                  <a:gd name="T42" fmla="*/ 120 w 228"/>
                  <a:gd name="T43" fmla="*/ 291 h 311"/>
                  <a:gd name="T44" fmla="*/ 106 w 228"/>
                  <a:gd name="T45" fmla="*/ 289 h 311"/>
                  <a:gd name="T46" fmla="*/ 78 w 228"/>
                  <a:gd name="T47" fmla="*/ 293 h 311"/>
                  <a:gd name="T48" fmla="*/ 50 w 228"/>
                  <a:gd name="T49" fmla="*/ 293 h 311"/>
                  <a:gd name="T50" fmla="*/ 28 w 228"/>
                  <a:gd name="T51" fmla="*/ 287 h 311"/>
                  <a:gd name="T52" fmla="*/ 24 w 228"/>
                  <a:gd name="T53" fmla="*/ 275 h 311"/>
                  <a:gd name="T54" fmla="*/ 16 w 228"/>
                  <a:gd name="T55" fmla="*/ 265 h 311"/>
                  <a:gd name="T56" fmla="*/ 10 w 228"/>
                  <a:gd name="T57" fmla="*/ 247 h 311"/>
                  <a:gd name="T58" fmla="*/ 0 w 228"/>
                  <a:gd name="T59" fmla="*/ 241 h 311"/>
                  <a:gd name="T60" fmla="*/ 14 w 228"/>
                  <a:gd name="T61" fmla="*/ 237 h 311"/>
                  <a:gd name="T62" fmla="*/ 28 w 228"/>
                  <a:gd name="T63" fmla="*/ 249 h 311"/>
                  <a:gd name="T64" fmla="*/ 34 w 228"/>
                  <a:gd name="T65" fmla="*/ 241 h 311"/>
                  <a:gd name="T66" fmla="*/ 24 w 228"/>
                  <a:gd name="T67" fmla="*/ 231 h 311"/>
                  <a:gd name="T68" fmla="*/ 12 w 228"/>
                  <a:gd name="T69" fmla="*/ 221 h 311"/>
                  <a:gd name="T70" fmla="*/ 8 w 228"/>
                  <a:gd name="T71" fmla="*/ 211 h 311"/>
                  <a:gd name="T72" fmla="*/ 28 w 228"/>
                  <a:gd name="T73" fmla="*/ 217 h 311"/>
                  <a:gd name="T74" fmla="*/ 38 w 228"/>
                  <a:gd name="T75" fmla="*/ 211 h 311"/>
                  <a:gd name="T76" fmla="*/ 52 w 228"/>
                  <a:gd name="T77" fmla="*/ 203 h 311"/>
                  <a:gd name="T78" fmla="*/ 48 w 228"/>
                  <a:gd name="T79" fmla="*/ 197 h 311"/>
                  <a:gd name="T80" fmla="*/ 54 w 228"/>
                  <a:gd name="T81" fmla="*/ 189 h 311"/>
                  <a:gd name="T82" fmla="*/ 50 w 228"/>
                  <a:gd name="T83" fmla="*/ 179 h 311"/>
                  <a:gd name="T84" fmla="*/ 42 w 228"/>
                  <a:gd name="T85" fmla="*/ 165 h 311"/>
                  <a:gd name="T86" fmla="*/ 44 w 228"/>
                  <a:gd name="T87" fmla="*/ 155 h 311"/>
                  <a:gd name="T88" fmla="*/ 56 w 228"/>
                  <a:gd name="T89" fmla="*/ 151 h 311"/>
                  <a:gd name="T90" fmla="*/ 64 w 228"/>
                  <a:gd name="T91" fmla="*/ 141 h 311"/>
                  <a:gd name="T92" fmla="*/ 52 w 228"/>
                  <a:gd name="T93" fmla="*/ 133 h 311"/>
                  <a:gd name="T94" fmla="*/ 60 w 228"/>
                  <a:gd name="T95" fmla="*/ 119 h 311"/>
                  <a:gd name="T96" fmla="*/ 60 w 228"/>
                  <a:gd name="T97" fmla="*/ 111 h 311"/>
                  <a:gd name="T98" fmla="*/ 66 w 228"/>
                  <a:gd name="T99" fmla="*/ 101 h 311"/>
                  <a:gd name="T100" fmla="*/ 74 w 228"/>
                  <a:gd name="T101" fmla="*/ 99 h 311"/>
                  <a:gd name="T102" fmla="*/ 78 w 228"/>
                  <a:gd name="T103" fmla="*/ 85 h 311"/>
                  <a:gd name="T104" fmla="*/ 72 w 228"/>
                  <a:gd name="T105" fmla="*/ 69 h 311"/>
                  <a:gd name="T106" fmla="*/ 66 w 228"/>
                  <a:gd name="T107" fmla="*/ 57 h 311"/>
                  <a:gd name="T108" fmla="*/ 70 w 228"/>
                  <a:gd name="T109" fmla="*/ 37 h 311"/>
                  <a:gd name="T110" fmla="*/ 76 w 228"/>
                  <a:gd name="T111" fmla="*/ 25 h 311"/>
                  <a:gd name="T112" fmla="*/ 82 w 228"/>
                  <a:gd name="T113" fmla="*/ 15 h 311"/>
                  <a:gd name="T114" fmla="*/ 82 w 228"/>
                  <a:gd name="T115" fmla="*/ 3 h 311"/>
                  <a:gd name="T116" fmla="*/ 130 w 228"/>
                  <a:gd name="T117" fmla="*/ 0 h 311"/>
                  <a:gd name="T118" fmla="*/ 174 w 228"/>
                  <a:gd name="T119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8" h="311">
                    <a:moveTo>
                      <a:pt x="204" y="0"/>
                    </a:moveTo>
                    <a:lnTo>
                      <a:pt x="204" y="5"/>
                    </a:lnTo>
                    <a:lnTo>
                      <a:pt x="204" y="17"/>
                    </a:lnTo>
                    <a:lnTo>
                      <a:pt x="204" y="23"/>
                    </a:lnTo>
                    <a:lnTo>
                      <a:pt x="204" y="25"/>
                    </a:lnTo>
                    <a:lnTo>
                      <a:pt x="204" y="29"/>
                    </a:lnTo>
                    <a:lnTo>
                      <a:pt x="204" y="33"/>
                    </a:lnTo>
                    <a:lnTo>
                      <a:pt x="204" y="37"/>
                    </a:lnTo>
                    <a:lnTo>
                      <a:pt x="204" y="41"/>
                    </a:lnTo>
                    <a:lnTo>
                      <a:pt x="204" y="49"/>
                    </a:lnTo>
                    <a:lnTo>
                      <a:pt x="204" y="61"/>
                    </a:lnTo>
                    <a:lnTo>
                      <a:pt x="204" y="65"/>
                    </a:lnTo>
                    <a:lnTo>
                      <a:pt x="204" y="69"/>
                    </a:lnTo>
                    <a:lnTo>
                      <a:pt x="202" y="75"/>
                    </a:lnTo>
                    <a:lnTo>
                      <a:pt x="202" y="87"/>
                    </a:lnTo>
                    <a:lnTo>
                      <a:pt x="202" y="91"/>
                    </a:lnTo>
                    <a:lnTo>
                      <a:pt x="202" y="101"/>
                    </a:lnTo>
                    <a:lnTo>
                      <a:pt x="204" y="103"/>
                    </a:lnTo>
                    <a:lnTo>
                      <a:pt x="206" y="103"/>
                    </a:lnTo>
                    <a:lnTo>
                      <a:pt x="206" y="105"/>
                    </a:lnTo>
                    <a:lnTo>
                      <a:pt x="208" y="105"/>
                    </a:lnTo>
                    <a:lnTo>
                      <a:pt x="210" y="107"/>
                    </a:lnTo>
                    <a:lnTo>
                      <a:pt x="210" y="109"/>
                    </a:lnTo>
                    <a:lnTo>
                      <a:pt x="212" y="109"/>
                    </a:lnTo>
                    <a:lnTo>
                      <a:pt x="212" y="111"/>
                    </a:lnTo>
                    <a:lnTo>
                      <a:pt x="214" y="113"/>
                    </a:lnTo>
                    <a:lnTo>
                      <a:pt x="214" y="113"/>
                    </a:lnTo>
                    <a:lnTo>
                      <a:pt x="216" y="113"/>
                    </a:lnTo>
                    <a:lnTo>
                      <a:pt x="216" y="115"/>
                    </a:lnTo>
                    <a:lnTo>
                      <a:pt x="218" y="115"/>
                    </a:lnTo>
                    <a:lnTo>
                      <a:pt x="220" y="115"/>
                    </a:lnTo>
                    <a:lnTo>
                      <a:pt x="220" y="113"/>
                    </a:lnTo>
                    <a:lnTo>
                      <a:pt x="220" y="115"/>
                    </a:lnTo>
                    <a:lnTo>
                      <a:pt x="222" y="117"/>
                    </a:lnTo>
                    <a:lnTo>
                      <a:pt x="222" y="119"/>
                    </a:lnTo>
                    <a:lnTo>
                      <a:pt x="222" y="121"/>
                    </a:lnTo>
                    <a:lnTo>
                      <a:pt x="224" y="123"/>
                    </a:lnTo>
                    <a:lnTo>
                      <a:pt x="226" y="123"/>
                    </a:lnTo>
                    <a:lnTo>
                      <a:pt x="226" y="125"/>
                    </a:lnTo>
                    <a:lnTo>
                      <a:pt x="226" y="123"/>
                    </a:lnTo>
                    <a:lnTo>
                      <a:pt x="226" y="125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6" y="129"/>
                    </a:lnTo>
                    <a:lnTo>
                      <a:pt x="224" y="131"/>
                    </a:lnTo>
                    <a:lnTo>
                      <a:pt x="224" y="133"/>
                    </a:lnTo>
                    <a:lnTo>
                      <a:pt x="222" y="133"/>
                    </a:lnTo>
                    <a:lnTo>
                      <a:pt x="222" y="135"/>
                    </a:lnTo>
                    <a:lnTo>
                      <a:pt x="220" y="135"/>
                    </a:lnTo>
                    <a:lnTo>
                      <a:pt x="220" y="137"/>
                    </a:lnTo>
                    <a:lnTo>
                      <a:pt x="220" y="139"/>
                    </a:lnTo>
                    <a:lnTo>
                      <a:pt x="220" y="141"/>
                    </a:lnTo>
                    <a:lnTo>
                      <a:pt x="218" y="141"/>
                    </a:lnTo>
                    <a:lnTo>
                      <a:pt x="216" y="141"/>
                    </a:lnTo>
                    <a:lnTo>
                      <a:pt x="216" y="143"/>
                    </a:lnTo>
                    <a:lnTo>
                      <a:pt x="216" y="145"/>
                    </a:lnTo>
                    <a:lnTo>
                      <a:pt x="216" y="147"/>
                    </a:lnTo>
                    <a:lnTo>
                      <a:pt x="214" y="147"/>
                    </a:lnTo>
                    <a:lnTo>
                      <a:pt x="212" y="149"/>
                    </a:lnTo>
                    <a:lnTo>
                      <a:pt x="212" y="151"/>
                    </a:lnTo>
                    <a:lnTo>
                      <a:pt x="212" y="153"/>
                    </a:lnTo>
                    <a:lnTo>
                      <a:pt x="210" y="153"/>
                    </a:lnTo>
                    <a:lnTo>
                      <a:pt x="208" y="153"/>
                    </a:lnTo>
                    <a:lnTo>
                      <a:pt x="206" y="153"/>
                    </a:lnTo>
                    <a:lnTo>
                      <a:pt x="204" y="153"/>
                    </a:lnTo>
                    <a:lnTo>
                      <a:pt x="204" y="155"/>
                    </a:lnTo>
                    <a:lnTo>
                      <a:pt x="202" y="155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200" y="159"/>
                    </a:lnTo>
                    <a:lnTo>
                      <a:pt x="198" y="159"/>
                    </a:lnTo>
                    <a:lnTo>
                      <a:pt x="196" y="159"/>
                    </a:lnTo>
                    <a:lnTo>
                      <a:pt x="196" y="161"/>
                    </a:lnTo>
                    <a:lnTo>
                      <a:pt x="194" y="161"/>
                    </a:lnTo>
                    <a:lnTo>
                      <a:pt x="192" y="161"/>
                    </a:lnTo>
                    <a:lnTo>
                      <a:pt x="192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4" y="173"/>
                    </a:lnTo>
                    <a:lnTo>
                      <a:pt x="194" y="175"/>
                    </a:lnTo>
                    <a:lnTo>
                      <a:pt x="192" y="177"/>
                    </a:lnTo>
                    <a:lnTo>
                      <a:pt x="192" y="179"/>
                    </a:lnTo>
                    <a:lnTo>
                      <a:pt x="192" y="181"/>
                    </a:lnTo>
                    <a:lnTo>
                      <a:pt x="190" y="181"/>
                    </a:lnTo>
                    <a:lnTo>
                      <a:pt x="188" y="183"/>
                    </a:lnTo>
                    <a:lnTo>
                      <a:pt x="186" y="185"/>
                    </a:lnTo>
                    <a:lnTo>
                      <a:pt x="186" y="187"/>
                    </a:lnTo>
                    <a:lnTo>
                      <a:pt x="186" y="189"/>
                    </a:lnTo>
                    <a:lnTo>
                      <a:pt x="184" y="191"/>
                    </a:lnTo>
                    <a:lnTo>
                      <a:pt x="184" y="193"/>
                    </a:lnTo>
                    <a:lnTo>
                      <a:pt x="184" y="195"/>
                    </a:lnTo>
                    <a:lnTo>
                      <a:pt x="182" y="195"/>
                    </a:lnTo>
                    <a:lnTo>
                      <a:pt x="182" y="197"/>
                    </a:lnTo>
                    <a:lnTo>
                      <a:pt x="182" y="199"/>
                    </a:lnTo>
                    <a:lnTo>
                      <a:pt x="180" y="199"/>
                    </a:lnTo>
                    <a:lnTo>
                      <a:pt x="180" y="201"/>
                    </a:lnTo>
                    <a:lnTo>
                      <a:pt x="180" y="205"/>
                    </a:lnTo>
                    <a:lnTo>
                      <a:pt x="180" y="211"/>
                    </a:lnTo>
                    <a:lnTo>
                      <a:pt x="180" y="213"/>
                    </a:lnTo>
                    <a:lnTo>
                      <a:pt x="182" y="225"/>
                    </a:lnTo>
                    <a:lnTo>
                      <a:pt x="182" y="233"/>
                    </a:lnTo>
                    <a:lnTo>
                      <a:pt x="182" y="235"/>
                    </a:lnTo>
                    <a:lnTo>
                      <a:pt x="182" y="243"/>
                    </a:lnTo>
                    <a:lnTo>
                      <a:pt x="182" y="249"/>
                    </a:lnTo>
                    <a:lnTo>
                      <a:pt x="182" y="251"/>
                    </a:lnTo>
                    <a:lnTo>
                      <a:pt x="182" y="257"/>
                    </a:lnTo>
                    <a:lnTo>
                      <a:pt x="182" y="259"/>
                    </a:lnTo>
                    <a:lnTo>
                      <a:pt x="182" y="261"/>
                    </a:lnTo>
                    <a:lnTo>
                      <a:pt x="182" y="263"/>
                    </a:lnTo>
                    <a:lnTo>
                      <a:pt x="182" y="267"/>
                    </a:lnTo>
                    <a:lnTo>
                      <a:pt x="182" y="271"/>
                    </a:lnTo>
                    <a:lnTo>
                      <a:pt x="182" y="277"/>
                    </a:lnTo>
                    <a:lnTo>
                      <a:pt x="182" y="279"/>
                    </a:lnTo>
                    <a:lnTo>
                      <a:pt x="182" y="285"/>
                    </a:lnTo>
                    <a:lnTo>
                      <a:pt x="182" y="287"/>
                    </a:lnTo>
                    <a:lnTo>
                      <a:pt x="182" y="289"/>
                    </a:lnTo>
                    <a:lnTo>
                      <a:pt x="182" y="293"/>
                    </a:lnTo>
                    <a:lnTo>
                      <a:pt x="182" y="295"/>
                    </a:lnTo>
                    <a:lnTo>
                      <a:pt x="182" y="297"/>
                    </a:lnTo>
                    <a:lnTo>
                      <a:pt x="182" y="305"/>
                    </a:lnTo>
                    <a:lnTo>
                      <a:pt x="182" y="311"/>
                    </a:lnTo>
                    <a:lnTo>
                      <a:pt x="180" y="311"/>
                    </a:lnTo>
                    <a:lnTo>
                      <a:pt x="178" y="311"/>
                    </a:lnTo>
                    <a:lnTo>
                      <a:pt x="176" y="311"/>
                    </a:lnTo>
                    <a:lnTo>
                      <a:pt x="168" y="311"/>
                    </a:lnTo>
                    <a:lnTo>
                      <a:pt x="166" y="311"/>
                    </a:lnTo>
                    <a:lnTo>
                      <a:pt x="166" y="305"/>
                    </a:lnTo>
                    <a:lnTo>
                      <a:pt x="156" y="305"/>
                    </a:lnTo>
                    <a:lnTo>
                      <a:pt x="154" y="305"/>
                    </a:lnTo>
                    <a:lnTo>
                      <a:pt x="152" y="305"/>
                    </a:lnTo>
                    <a:lnTo>
                      <a:pt x="150" y="305"/>
                    </a:lnTo>
                    <a:lnTo>
                      <a:pt x="150" y="301"/>
                    </a:lnTo>
                    <a:lnTo>
                      <a:pt x="148" y="301"/>
                    </a:lnTo>
                    <a:lnTo>
                      <a:pt x="146" y="301"/>
                    </a:lnTo>
                    <a:lnTo>
                      <a:pt x="144" y="301"/>
                    </a:lnTo>
                    <a:lnTo>
                      <a:pt x="140" y="301"/>
                    </a:lnTo>
                    <a:lnTo>
                      <a:pt x="134" y="301"/>
                    </a:lnTo>
                    <a:lnTo>
                      <a:pt x="134" y="295"/>
                    </a:lnTo>
                    <a:lnTo>
                      <a:pt x="134" y="289"/>
                    </a:lnTo>
                    <a:lnTo>
                      <a:pt x="136" y="289"/>
                    </a:lnTo>
                    <a:lnTo>
                      <a:pt x="138" y="289"/>
                    </a:lnTo>
                    <a:lnTo>
                      <a:pt x="138" y="291"/>
                    </a:lnTo>
                    <a:lnTo>
                      <a:pt x="140" y="295"/>
                    </a:lnTo>
                    <a:lnTo>
                      <a:pt x="144" y="295"/>
                    </a:lnTo>
                    <a:lnTo>
                      <a:pt x="144" y="293"/>
                    </a:lnTo>
                    <a:lnTo>
                      <a:pt x="144" y="289"/>
                    </a:lnTo>
                    <a:lnTo>
                      <a:pt x="144" y="285"/>
                    </a:lnTo>
                    <a:lnTo>
                      <a:pt x="144" y="283"/>
                    </a:lnTo>
                    <a:lnTo>
                      <a:pt x="144" y="281"/>
                    </a:lnTo>
                    <a:lnTo>
                      <a:pt x="142" y="281"/>
                    </a:lnTo>
                    <a:lnTo>
                      <a:pt x="140" y="283"/>
                    </a:lnTo>
                    <a:lnTo>
                      <a:pt x="138" y="283"/>
                    </a:lnTo>
                    <a:lnTo>
                      <a:pt x="136" y="283"/>
                    </a:lnTo>
                    <a:lnTo>
                      <a:pt x="136" y="281"/>
                    </a:lnTo>
                    <a:lnTo>
                      <a:pt x="134" y="281"/>
                    </a:lnTo>
                    <a:lnTo>
                      <a:pt x="132" y="281"/>
                    </a:lnTo>
                    <a:lnTo>
                      <a:pt x="130" y="281"/>
                    </a:lnTo>
                    <a:lnTo>
                      <a:pt x="128" y="281"/>
                    </a:lnTo>
                    <a:lnTo>
                      <a:pt x="126" y="281"/>
                    </a:lnTo>
                    <a:lnTo>
                      <a:pt x="124" y="281"/>
                    </a:lnTo>
                    <a:lnTo>
                      <a:pt x="124" y="287"/>
                    </a:lnTo>
                    <a:lnTo>
                      <a:pt x="124" y="289"/>
                    </a:lnTo>
                    <a:lnTo>
                      <a:pt x="124" y="291"/>
                    </a:lnTo>
                    <a:lnTo>
                      <a:pt x="124" y="293"/>
                    </a:lnTo>
                    <a:lnTo>
                      <a:pt x="124" y="291"/>
                    </a:lnTo>
                    <a:lnTo>
                      <a:pt x="122" y="291"/>
                    </a:lnTo>
                    <a:lnTo>
                      <a:pt x="120" y="291"/>
                    </a:lnTo>
                    <a:lnTo>
                      <a:pt x="116" y="289"/>
                    </a:lnTo>
                    <a:lnTo>
                      <a:pt x="116" y="287"/>
                    </a:lnTo>
                    <a:lnTo>
                      <a:pt x="114" y="287"/>
                    </a:lnTo>
                    <a:lnTo>
                      <a:pt x="112" y="287"/>
                    </a:lnTo>
                    <a:lnTo>
                      <a:pt x="110" y="287"/>
                    </a:lnTo>
                    <a:lnTo>
                      <a:pt x="110" y="289"/>
                    </a:lnTo>
                    <a:lnTo>
                      <a:pt x="108" y="289"/>
                    </a:lnTo>
                    <a:lnTo>
                      <a:pt x="106" y="289"/>
                    </a:lnTo>
                    <a:lnTo>
                      <a:pt x="104" y="289"/>
                    </a:lnTo>
                    <a:lnTo>
                      <a:pt x="104" y="291"/>
                    </a:lnTo>
                    <a:lnTo>
                      <a:pt x="104" y="293"/>
                    </a:lnTo>
                    <a:lnTo>
                      <a:pt x="100" y="293"/>
                    </a:lnTo>
                    <a:lnTo>
                      <a:pt x="96" y="293"/>
                    </a:lnTo>
                    <a:lnTo>
                      <a:pt x="88" y="293"/>
                    </a:lnTo>
                    <a:lnTo>
                      <a:pt x="86" y="293"/>
                    </a:lnTo>
                    <a:lnTo>
                      <a:pt x="78" y="293"/>
                    </a:lnTo>
                    <a:lnTo>
                      <a:pt x="76" y="293"/>
                    </a:lnTo>
                    <a:lnTo>
                      <a:pt x="76" y="293"/>
                    </a:lnTo>
                    <a:lnTo>
                      <a:pt x="74" y="293"/>
                    </a:lnTo>
                    <a:lnTo>
                      <a:pt x="72" y="293"/>
                    </a:lnTo>
                    <a:lnTo>
                      <a:pt x="68" y="293"/>
                    </a:lnTo>
                    <a:lnTo>
                      <a:pt x="66" y="293"/>
                    </a:lnTo>
                    <a:lnTo>
                      <a:pt x="56" y="293"/>
                    </a:lnTo>
                    <a:lnTo>
                      <a:pt x="50" y="293"/>
                    </a:lnTo>
                    <a:lnTo>
                      <a:pt x="50" y="287"/>
                    </a:lnTo>
                    <a:lnTo>
                      <a:pt x="48" y="287"/>
                    </a:lnTo>
                    <a:lnTo>
                      <a:pt x="46" y="287"/>
                    </a:lnTo>
                    <a:lnTo>
                      <a:pt x="44" y="287"/>
                    </a:lnTo>
                    <a:lnTo>
                      <a:pt x="42" y="287"/>
                    </a:lnTo>
                    <a:lnTo>
                      <a:pt x="34" y="287"/>
                    </a:lnTo>
                    <a:lnTo>
                      <a:pt x="30" y="287"/>
                    </a:lnTo>
                    <a:lnTo>
                      <a:pt x="28" y="287"/>
                    </a:lnTo>
                    <a:lnTo>
                      <a:pt x="28" y="287"/>
                    </a:lnTo>
                    <a:lnTo>
                      <a:pt x="26" y="287"/>
                    </a:lnTo>
                    <a:lnTo>
                      <a:pt x="24" y="287"/>
                    </a:lnTo>
                    <a:lnTo>
                      <a:pt x="24" y="285"/>
                    </a:lnTo>
                    <a:lnTo>
                      <a:pt x="24" y="283"/>
                    </a:lnTo>
                    <a:lnTo>
                      <a:pt x="24" y="281"/>
                    </a:lnTo>
                    <a:lnTo>
                      <a:pt x="24" y="279"/>
                    </a:lnTo>
                    <a:lnTo>
                      <a:pt x="24" y="275"/>
                    </a:lnTo>
                    <a:lnTo>
                      <a:pt x="24" y="273"/>
                    </a:lnTo>
                    <a:lnTo>
                      <a:pt x="22" y="273"/>
                    </a:lnTo>
                    <a:lnTo>
                      <a:pt x="20" y="273"/>
                    </a:lnTo>
                    <a:lnTo>
                      <a:pt x="20" y="271"/>
                    </a:lnTo>
                    <a:lnTo>
                      <a:pt x="20" y="269"/>
                    </a:lnTo>
                    <a:lnTo>
                      <a:pt x="20" y="267"/>
                    </a:lnTo>
                    <a:lnTo>
                      <a:pt x="18" y="267"/>
                    </a:lnTo>
                    <a:lnTo>
                      <a:pt x="16" y="265"/>
                    </a:lnTo>
                    <a:lnTo>
                      <a:pt x="14" y="265"/>
                    </a:lnTo>
                    <a:lnTo>
                      <a:pt x="14" y="263"/>
                    </a:lnTo>
                    <a:lnTo>
                      <a:pt x="12" y="261"/>
                    </a:lnTo>
                    <a:lnTo>
                      <a:pt x="12" y="259"/>
                    </a:lnTo>
                    <a:lnTo>
                      <a:pt x="12" y="257"/>
                    </a:lnTo>
                    <a:lnTo>
                      <a:pt x="12" y="251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8" y="247"/>
                    </a:lnTo>
                    <a:lnTo>
                      <a:pt x="6" y="247"/>
                    </a:lnTo>
                    <a:lnTo>
                      <a:pt x="4" y="247"/>
                    </a:lnTo>
                    <a:lnTo>
                      <a:pt x="4" y="245"/>
                    </a:lnTo>
                    <a:lnTo>
                      <a:pt x="2" y="245"/>
                    </a:lnTo>
                    <a:lnTo>
                      <a:pt x="2" y="243"/>
                    </a:lnTo>
                    <a:lnTo>
                      <a:pt x="0" y="243"/>
                    </a:lnTo>
                    <a:lnTo>
                      <a:pt x="0" y="241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4" y="239"/>
                    </a:lnTo>
                    <a:lnTo>
                      <a:pt x="4" y="241"/>
                    </a:lnTo>
                    <a:lnTo>
                      <a:pt x="6" y="241"/>
                    </a:lnTo>
                    <a:lnTo>
                      <a:pt x="8" y="241"/>
                    </a:lnTo>
                    <a:lnTo>
                      <a:pt x="10" y="241"/>
                    </a:lnTo>
                    <a:lnTo>
                      <a:pt x="14" y="237"/>
                    </a:lnTo>
                    <a:lnTo>
                      <a:pt x="16" y="237"/>
                    </a:lnTo>
                    <a:lnTo>
                      <a:pt x="18" y="237"/>
                    </a:lnTo>
                    <a:lnTo>
                      <a:pt x="20" y="237"/>
                    </a:lnTo>
                    <a:lnTo>
                      <a:pt x="22" y="237"/>
                    </a:lnTo>
                    <a:lnTo>
                      <a:pt x="24" y="243"/>
                    </a:lnTo>
                    <a:lnTo>
                      <a:pt x="26" y="247"/>
                    </a:lnTo>
                    <a:lnTo>
                      <a:pt x="26" y="249"/>
                    </a:lnTo>
                    <a:lnTo>
                      <a:pt x="28" y="249"/>
                    </a:lnTo>
                    <a:lnTo>
                      <a:pt x="28" y="251"/>
                    </a:lnTo>
                    <a:lnTo>
                      <a:pt x="28" y="251"/>
                    </a:lnTo>
                    <a:lnTo>
                      <a:pt x="30" y="251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4" y="245"/>
                    </a:lnTo>
                    <a:lnTo>
                      <a:pt x="34" y="243"/>
                    </a:lnTo>
                    <a:lnTo>
                      <a:pt x="34" y="241"/>
                    </a:lnTo>
                    <a:lnTo>
                      <a:pt x="34" y="239"/>
                    </a:lnTo>
                    <a:lnTo>
                      <a:pt x="32" y="239"/>
                    </a:lnTo>
                    <a:lnTo>
                      <a:pt x="30" y="237"/>
                    </a:lnTo>
                    <a:lnTo>
                      <a:pt x="28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4" y="233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2" y="227"/>
                    </a:lnTo>
                    <a:lnTo>
                      <a:pt x="20" y="225"/>
                    </a:lnTo>
                    <a:lnTo>
                      <a:pt x="18" y="225"/>
                    </a:lnTo>
                    <a:lnTo>
                      <a:pt x="18" y="223"/>
                    </a:lnTo>
                    <a:lnTo>
                      <a:pt x="16" y="223"/>
                    </a:lnTo>
                    <a:lnTo>
                      <a:pt x="14" y="223"/>
                    </a:lnTo>
                    <a:lnTo>
                      <a:pt x="12" y="221"/>
                    </a:lnTo>
                    <a:lnTo>
                      <a:pt x="10" y="221"/>
                    </a:lnTo>
                    <a:lnTo>
                      <a:pt x="8" y="219"/>
                    </a:lnTo>
                    <a:lnTo>
                      <a:pt x="8" y="217"/>
                    </a:lnTo>
                    <a:lnTo>
                      <a:pt x="6" y="217"/>
                    </a:lnTo>
                    <a:lnTo>
                      <a:pt x="6" y="215"/>
                    </a:lnTo>
                    <a:lnTo>
                      <a:pt x="6" y="213"/>
                    </a:lnTo>
                    <a:lnTo>
                      <a:pt x="6" y="211"/>
                    </a:lnTo>
                    <a:lnTo>
                      <a:pt x="8" y="211"/>
                    </a:lnTo>
                    <a:lnTo>
                      <a:pt x="12" y="209"/>
                    </a:lnTo>
                    <a:lnTo>
                      <a:pt x="14" y="209"/>
                    </a:lnTo>
                    <a:lnTo>
                      <a:pt x="18" y="211"/>
                    </a:lnTo>
                    <a:lnTo>
                      <a:pt x="22" y="213"/>
                    </a:lnTo>
                    <a:lnTo>
                      <a:pt x="26" y="215"/>
                    </a:lnTo>
                    <a:lnTo>
                      <a:pt x="28" y="215"/>
                    </a:lnTo>
                    <a:lnTo>
                      <a:pt x="28" y="215"/>
                    </a:lnTo>
                    <a:lnTo>
                      <a:pt x="28" y="217"/>
                    </a:lnTo>
                    <a:lnTo>
                      <a:pt x="30" y="217"/>
                    </a:lnTo>
                    <a:lnTo>
                      <a:pt x="32" y="217"/>
                    </a:lnTo>
                    <a:lnTo>
                      <a:pt x="34" y="217"/>
                    </a:lnTo>
                    <a:lnTo>
                      <a:pt x="34" y="215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8" y="211"/>
                    </a:lnTo>
                    <a:lnTo>
                      <a:pt x="44" y="213"/>
                    </a:lnTo>
                    <a:lnTo>
                      <a:pt x="48" y="215"/>
                    </a:lnTo>
                    <a:lnTo>
                      <a:pt x="50" y="215"/>
                    </a:lnTo>
                    <a:lnTo>
                      <a:pt x="52" y="211"/>
                    </a:lnTo>
                    <a:lnTo>
                      <a:pt x="54" y="209"/>
                    </a:lnTo>
                    <a:lnTo>
                      <a:pt x="56" y="205"/>
                    </a:lnTo>
                    <a:lnTo>
                      <a:pt x="54" y="203"/>
                    </a:lnTo>
                    <a:lnTo>
                      <a:pt x="52" y="203"/>
                    </a:lnTo>
                    <a:lnTo>
                      <a:pt x="46" y="199"/>
                    </a:lnTo>
                    <a:lnTo>
                      <a:pt x="44" y="199"/>
                    </a:lnTo>
                    <a:lnTo>
                      <a:pt x="44" y="197"/>
                    </a:lnTo>
                    <a:lnTo>
                      <a:pt x="46" y="195"/>
                    </a:lnTo>
                    <a:lnTo>
                      <a:pt x="46" y="193"/>
                    </a:lnTo>
                    <a:lnTo>
                      <a:pt x="48" y="193"/>
                    </a:lnTo>
                    <a:lnTo>
                      <a:pt x="48" y="195"/>
                    </a:lnTo>
                    <a:lnTo>
                      <a:pt x="48" y="197"/>
                    </a:lnTo>
                    <a:lnTo>
                      <a:pt x="50" y="197"/>
                    </a:lnTo>
                    <a:lnTo>
                      <a:pt x="52" y="197"/>
                    </a:lnTo>
                    <a:lnTo>
                      <a:pt x="52" y="195"/>
                    </a:lnTo>
                    <a:lnTo>
                      <a:pt x="54" y="195"/>
                    </a:lnTo>
                    <a:lnTo>
                      <a:pt x="58" y="191"/>
                    </a:lnTo>
                    <a:lnTo>
                      <a:pt x="58" y="189"/>
                    </a:lnTo>
                    <a:lnTo>
                      <a:pt x="56" y="189"/>
                    </a:lnTo>
                    <a:lnTo>
                      <a:pt x="54" y="189"/>
                    </a:lnTo>
                    <a:lnTo>
                      <a:pt x="54" y="187"/>
                    </a:lnTo>
                    <a:lnTo>
                      <a:pt x="54" y="185"/>
                    </a:lnTo>
                    <a:lnTo>
                      <a:pt x="56" y="185"/>
                    </a:lnTo>
                    <a:lnTo>
                      <a:pt x="56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48" y="177"/>
                    </a:lnTo>
                    <a:lnTo>
                      <a:pt x="48" y="173"/>
                    </a:lnTo>
                    <a:lnTo>
                      <a:pt x="48" y="171"/>
                    </a:lnTo>
                    <a:lnTo>
                      <a:pt x="48" y="169"/>
                    </a:lnTo>
                    <a:lnTo>
                      <a:pt x="46" y="169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0" y="161"/>
                    </a:lnTo>
                    <a:lnTo>
                      <a:pt x="40" y="161"/>
                    </a:lnTo>
                    <a:lnTo>
                      <a:pt x="42" y="161"/>
                    </a:lnTo>
                    <a:lnTo>
                      <a:pt x="44" y="161"/>
                    </a:lnTo>
                    <a:lnTo>
                      <a:pt x="44" y="159"/>
                    </a:lnTo>
                    <a:lnTo>
                      <a:pt x="44" y="157"/>
                    </a:lnTo>
                    <a:lnTo>
                      <a:pt x="44" y="155"/>
                    </a:lnTo>
                    <a:lnTo>
                      <a:pt x="46" y="157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9"/>
                    </a:lnTo>
                    <a:lnTo>
                      <a:pt x="50" y="157"/>
                    </a:lnTo>
                    <a:lnTo>
                      <a:pt x="52" y="155"/>
                    </a:lnTo>
                    <a:lnTo>
                      <a:pt x="54" y="153"/>
                    </a:lnTo>
                    <a:lnTo>
                      <a:pt x="56" y="151"/>
                    </a:lnTo>
                    <a:lnTo>
                      <a:pt x="58" y="151"/>
                    </a:lnTo>
                    <a:lnTo>
                      <a:pt x="60" y="151"/>
                    </a:lnTo>
                    <a:lnTo>
                      <a:pt x="62" y="149"/>
                    </a:lnTo>
                    <a:lnTo>
                      <a:pt x="66" y="149"/>
                    </a:lnTo>
                    <a:lnTo>
                      <a:pt x="66" y="147"/>
                    </a:lnTo>
                    <a:lnTo>
                      <a:pt x="68" y="145"/>
                    </a:lnTo>
                    <a:lnTo>
                      <a:pt x="66" y="145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41"/>
                    </a:lnTo>
                    <a:lnTo>
                      <a:pt x="54" y="141"/>
                    </a:lnTo>
                    <a:lnTo>
                      <a:pt x="54" y="139"/>
                    </a:lnTo>
                    <a:lnTo>
                      <a:pt x="52" y="139"/>
                    </a:lnTo>
                    <a:lnTo>
                      <a:pt x="50" y="135"/>
                    </a:lnTo>
                    <a:lnTo>
                      <a:pt x="52" y="135"/>
                    </a:lnTo>
                    <a:lnTo>
                      <a:pt x="52" y="133"/>
                    </a:lnTo>
                    <a:lnTo>
                      <a:pt x="54" y="133"/>
                    </a:lnTo>
                    <a:lnTo>
                      <a:pt x="54" y="131"/>
                    </a:lnTo>
                    <a:lnTo>
                      <a:pt x="56" y="131"/>
                    </a:lnTo>
                    <a:lnTo>
                      <a:pt x="58" y="127"/>
                    </a:lnTo>
                    <a:lnTo>
                      <a:pt x="58" y="125"/>
                    </a:lnTo>
                    <a:lnTo>
                      <a:pt x="58" y="123"/>
                    </a:lnTo>
                    <a:lnTo>
                      <a:pt x="60" y="121"/>
                    </a:lnTo>
                    <a:lnTo>
                      <a:pt x="60" y="119"/>
                    </a:lnTo>
                    <a:lnTo>
                      <a:pt x="58" y="117"/>
                    </a:lnTo>
                    <a:lnTo>
                      <a:pt x="56" y="119"/>
                    </a:lnTo>
                    <a:lnTo>
                      <a:pt x="56" y="117"/>
                    </a:lnTo>
                    <a:lnTo>
                      <a:pt x="58" y="115"/>
                    </a:lnTo>
                    <a:lnTo>
                      <a:pt x="58" y="113"/>
                    </a:lnTo>
                    <a:lnTo>
                      <a:pt x="58" y="113"/>
                    </a:lnTo>
                    <a:lnTo>
                      <a:pt x="60" y="113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2" y="107"/>
                    </a:lnTo>
                    <a:lnTo>
                      <a:pt x="62" y="105"/>
                    </a:lnTo>
                    <a:lnTo>
                      <a:pt x="64" y="105"/>
                    </a:lnTo>
                    <a:lnTo>
                      <a:pt x="66" y="105"/>
                    </a:lnTo>
                    <a:lnTo>
                      <a:pt x="68" y="105"/>
                    </a:lnTo>
                    <a:lnTo>
                      <a:pt x="68" y="103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4" y="99"/>
                    </a:lnTo>
                    <a:lnTo>
                      <a:pt x="66" y="97"/>
                    </a:lnTo>
                    <a:lnTo>
                      <a:pt x="68" y="99"/>
                    </a:lnTo>
                    <a:lnTo>
                      <a:pt x="70" y="101"/>
                    </a:lnTo>
                    <a:lnTo>
                      <a:pt x="72" y="101"/>
                    </a:lnTo>
                    <a:lnTo>
                      <a:pt x="72" y="99"/>
                    </a:lnTo>
                    <a:lnTo>
                      <a:pt x="74" y="99"/>
                    </a:lnTo>
                    <a:lnTo>
                      <a:pt x="76" y="99"/>
                    </a:lnTo>
                    <a:lnTo>
                      <a:pt x="76" y="95"/>
                    </a:lnTo>
                    <a:lnTo>
                      <a:pt x="78" y="95"/>
                    </a:lnTo>
                    <a:lnTo>
                      <a:pt x="78" y="93"/>
                    </a:lnTo>
                    <a:lnTo>
                      <a:pt x="78" y="91"/>
                    </a:lnTo>
                    <a:lnTo>
                      <a:pt x="78" y="89"/>
                    </a:lnTo>
                    <a:lnTo>
                      <a:pt x="78" y="87"/>
                    </a:lnTo>
                    <a:lnTo>
                      <a:pt x="78" y="85"/>
                    </a:lnTo>
                    <a:lnTo>
                      <a:pt x="76" y="85"/>
                    </a:lnTo>
                    <a:lnTo>
                      <a:pt x="74" y="81"/>
                    </a:lnTo>
                    <a:lnTo>
                      <a:pt x="72" y="75"/>
                    </a:lnTo>
                    <a:lnTo>
                      <a:pt x="72" y="73"/>
                    </a:lnTo>
                    <a:lnTo>
                      <a:pt x="70" y="71"/>
                    </a:lnTo>
                    <a:lnTo>
                      <a:pt x="70" y="69"/>
                    </a:lnTo>
                    <a:lnTo>
                      <a:pt x="72" y="71"/>
                    </a:lnTo>
                    <a:lnTo>
                      <a:pt x="72" y="69"/>
                    </a:lnTo>
                    <a:lnTo>
                      <a:pt x="74" y="69"/>
                    </a:lnTo>
                    <a:lnTo>
                      <a:pt x="76" y="67"/>
                    </a:lnTo>
                    <a:lnTo>
                      <a:pt x="76" y="65"/>
                    </a:lnTo>
                    <a:lnTo>
                      <a:pt x="74" y="65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68" y="59"/>
                    </a:lnTo>
                    <a:lnTo>
                      <a:pt x="66" y="57"/>
                    </a:lnTo>
                    <a:lnTo>
                      <a:pt x="64" y="55"/>
                    </a:lnTo>
                    <a:lnTo>
                      <a:pt x="64" y="53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6" y="43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0" y="37"/>
                    </a:lnTo>
                    <a:lnTo>
                      <a:pt x="70" y="35"/>
                    </a:lnTo>
                    <a:lnTo>
                      <a:pt x="70" y="33"/>
                    </a:lnTo>
                    <a:lnTo>
                      <a:pt x="70" y="31"/>
                    </a:lnTo>
                    <a:lnTo>
                      <a:pt x="72" y="31"/>
                    </a:lnTo>
                    <a:lnTo>
                      <a:pt x="74" y="29"/>
                    </a:lnTo>
                    <a:lnTo>
                      <a:pt x="74" y="27"/>
                    </a:lnTo>
                    <a:lnTo>
                      <a:pt x="74" y="25"/>
                    </a:lnTo>
                    <a:lnTo>
                      <a:pt x="76" y="25"/>
                    </a:lnTo>
                    <a:lnTo>
                      <a:pt x="76" y="23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0" y="13"/>
                    </a:lnTo>
                    <a:lnTo>
                      <a:pt x="80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5"/>
                    </a:lnTo>
                    <a:lnTo>
                      <a:pt x="80" y="5"/>
                    </a:lnTo>
                    <a:lnTo>
                      <a:pt x="82" y="3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20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2" name="Freeform 106">
                <a:extLst>
                  <a:ext uri="{FF2B5EF4-FFF2-40B4-BE49-F238E27FC236}">
                    <a16:creationId xmlns:a16="http://schemas.microsoft.com/office/drawing/2014/main" id="{3D6593FC-8D07-5335-C47B-0E1C4FA36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088" y="1697038"/>
                <a:ext cx="381000" cy="454025"/>
              </a:xfrm>
              <a:custGeom>
                <a:avLst/>
                <a:gdLst>
                  <a:gd name="T0" fmla="*/ 142 w 240"/>
                  <a:gd name="T1" fmla="*/ 40 h 286"/>
                  <a:gd name="T2" fmla="*/ 158 w 240"/>
                  <a:gd name="T3" fmla="*/ 52 h 286"/>
                  <a:gd name="T4" fmla="*/ 174 w 240"/>
                  <a:gd name="T5" fmla="*/ 64 h 286"/>
                  <a:gd name="T6" fmla="*/ 192 w 240"/>
                  <a:gd name="T7" fmla="*/ 74 h 286"/>
                  <a:gd name="T8" fmla="*/ 206 w 240"/>
                  <a:gd name="T9" fmla="*/ 78 h 286"/>
                  <a:gd name="T10" fmla="*/ 220 w 240"/>
                  <a:gd name="T11" fmla="*/ 88 h 286"/>
                  <a:gd name="T12" fmla="*/ 226 w 240"/>
                  <a:gd name="T13" fmla="*/ 104 h 286"/>
                  <a:gd name="T14" fmla="*/ 236 w 240"/>
                  <a:gd name="T15" fmla="*/ 118 h 286"/>
                  <a:gd name="T16" fmla="*/ 238 w 240"/>
                  <a:gd name="T17" fmla="*/ 132 h 286"/>
                  <a:gd name="T18" fmla="*/ 238 w 240"/>
                  <a:gd name="T19" fmla="*/ 166 h 286"/>
                  <a:gd name="T20" fmla="*/ 234 w 240"/>
                  <a:gd name="T21" fmla="*/ 180 h 286"/>
                  <a:gd name="T22" fmla="*/ 238 w 240"/>
                  <a:gd name="T23" fmla="*/ 192 h 286"/>
                  <a:gd name="T24" fmla="*/ 234 w 240"/>
                  <a:gd name="T25" fmla="*/ 198 h 286"/>
                  <a:gd name="T26" fmla="*/ 224 w 240"/>
                  <a:gd name="T27" fmla="*/ 186 h 286"/>
                  <a:gd name="T28" fmla="*/ 222 w 240"/>
                  <a:gd name="T29" fmla="*/ 194 h 286"/>
                  <a:gd name="T30" fmla="*/ 198 w 240"/>
                  <a:gd name="T31" fmla="*/ 204 h 286"/>
                  <a:gd name="T32" fmla="*/ 182 w 240"/>
                  <a:gd name="T33" fmla="*/ 218 h 286"/>
                  <a:gd name="T34" fmla="*/ 166 w 240"/>
                  <a:gd name="T35" fmla="*/ 226 h 286"/>
                  <a:gd name="T36" fmla="*/ 152 w 240"/>
                  <a:gd name="T37" fmla="*/ 232 h 286"/>
                  <a:gd name="T38" fmla="*/ 144 w 240"/>
                  <a:gd name="T39" fmla="*/ 238 h 286"/>
                  <a:gd name="T40" fmla="*/ 140 w 240"/>
                  <a:gd name="T41" fmla="*/ 250 h 286"/>
                  <a:gd name="T42" fmla="*/ 138 w 240"/>
                  <a:gd name="T43" fmla="*/ 258 h 286"/>
                  <a:gd name="T44" fmla="*/ 142 w 240"/>
                  <a:gd name="T45" fmla="*/ 266 h 286"/>
                  <a:gd name="T46" fmla="*/ 134 w 240"/>
                  <a:gd name="T47" fmla="*/ 276 h 286"/>
                  <a:gd name="T48" fmla="*/ 124 w 240"/>
                  <a:gd name="T49" fmla="*/ 284 h 286"/>
                  <a:gd name="T50" fmla="*/ 116 w 240"/>
                  <a:gd name="T51" fmla="*/ 278 h 286"/>
                  <a:gd name="T52" fmla="*/ 108 w 240"/>
                  <a:gd name="T53" fmla="*/ 266 h 286"/>
                  <a:gd name="T54" fmla="*/ 102 w 240"/>
                  <a:gd name="T55" fmla="*/ 256 h 286"/>
                  <a:gd name="T56" fmla="*/ 92 w 240"/>
                  <a:gd name="T57" fmla="*/ 246 h 286"/>
                  <a:gd name="T58" fmla="*/ 88 w 240"/>
                  <a:gd name="T59" fmla="*/ 236 h 286"/>
                  <a:gd name="T60" fmla="*/ 84 w 240"/>
                  <a:gd name="T61" fmla="*/ 224 h 286"/>
                  <a:gd name="T62" fmla="*/ 76 w 240"/>
                  <a:gd name="T63" fmla="*/ 214 h 286"/>
                  <a:gd name="T64" fmla="*/ 68 w 240"/>
                  <a:gd name="T65" fmla="*/ 202 h 286"/>
                  <a:gd name="T66" fmla="*/ 58 w 240"/>
                  <a:gd name="T67" fmla="*/ 196 h 286"/>
                  <a:gd name="T68" fmla="*/ 48 w 240"/>
                  <a:gd name="T69" fmla="*/ 196 h 286"/>
                  <a:gd name="T70" fmla="*/ 34 w 240"/>
                  <a:gd name="T71" fmla="*/ 190 h 286"/>
                  <a:gd name="T72" fmla="*/ 18 w 240"/>
                  <a:gd name="T73" fmla="*/ 190 h 286"/>
                  <a:gd name="T74" fmla="*/ 16 w 240"/>
                  <a:gd name="T75" fmla="*/ 184 h 286"/>
                  <a:gd name="T76" fmla="*/ 8 w 240"/>
                  <a:gd name="T77" fmla="*/ 176 h 286"/>
                  <a:gd name="T78" fmla="*/ 2 w 240"/>
                  <a:gd name="T79" fmla="*/ 174 h 286"/>
                  <a:gd name="T80" fmla="*/ 8 w 240"/>
                  <a:gd name="T81" fmla="*/ 168 h 286"/>
                  <a:gd name="T82" fmla="*/ 16 w 240"/>
                  <a:gd name="T83" fmla="*/ 156 h 286"/>
                  <a:gd name="T84" fmla="*/ 28 w 240"/>
                  <a:gd name="T85" fmla="*/ 138 h 286"/>
                  <a:gd name="T86" fmla="*/ 40 w 240"/>
                  <a:gd name="T87" fmla="*/ 122 h 286"/>
                  <a:gd name="T88" fmla="*/ 48 w 240"/>
                  <a:gd name="T89" fmla="*/ 110 h 286"/>
                  <a:gd name="T90" fmla="*/ 56 w 240"/>
                  <a:gd name="T91" fmla="*/ 100 h 286"/>
                  <a:gd name="T92" fmla="*/ 66 w 240"/>
                  <a:gd name="T93" fmla="*/ 88 h 286"/>
                  <a:gd name="T94" fmla="*/ 76 w 240"/>
                  <a:gd name="T95" fmla="*/ 76 h 286"/>
                  <a:gd name="T96" fmla="*/ 82 w 240"/>
                  <a:gd name="T97" fmla="*/ 62 h 286"/>
                  <a:gd name="T98" fmla="*/ 88 w 240"/>
                  <a:gd name="T99" fmla="*/ 42 h 286"/>
                  <a:gd name="T100" fmla="*/ 88 w 240"/>
                  <a:gd name="T101" fmla="*/ 26 h 286"/>
                  <a:gd name="T102" fmla="*/ 88 w 240"/>
                  <a:gd name="T103" fmla="*/ 18 h 286"/>
                  <a:gd name="T104" fmla="*/ 88 w 240"/>
                  <a:gd name="T105" fmla="*/ 6 h 286"/>
                  <a:gd name="T106" fmla="*/ 94 w 240"/>
                  <a:gd name="T107" fmla="*/ 6 h 286"/>
                  <a:gd name="T108" fmla="*/ 110 w 240"/>
                  <a:gd name="T109" fmla="*/ 18 h 286"/>
                  <a:gd name="T110" fmla="*/ 126 w 240"/>
                  <a:gd name="T111" fmla="*/ 2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0" h="286">
                    <a:moveTo>
                      <a:pt x="126" y="26"/>
                    </a:moveTo>
                    <a:lnTo>
                      <a:pt x="130" y="30"/>
                    </a:lnTo>
                    <a:lnTo>
                      <a:pt x="132" y="30"/>
                    </a:lnTo>
                    <a:lnTo>
                      <a:pt x="136" y="34"/>
                    </a:lnTo>
                    <a:lnTo>
                      <a:pt x="138" y="36"/>
                    </a:lnTo>
                    <a:lnTo>
                      <a:pt x="142" y="38"/>
                    </a:lnTo>
                    <a:lnTo>
                      <a:pt x="142" y="40"/>
                    </a:lnTo>
                    <a:lnTo>
                      <a:pt x="142" y="40"/>
                    </a:lnTo>
                    <a:lnTo>
                      <a:pt x="144" y="42"/>
                    </a:lnTo>
                    <a:lnTo>
                      <a:pt x="146" y="44"/>
                    </a:lnTo>
                    <a:lnTo>
                      <a:pt x="148" y="46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6" y="50"/>
                    </a:lnTo>
                    <a:lnTo>
                      <a:pt x="158" y="52"/>
                    </a:lnTo>
                    <a:lnTo>
                      <a:pt x="160" y="54"/>
                    </a:lnTo>
                    <a:lnTo>
                      <a:pt x="162" y="56"/>
                    </a:lnTo>
                    <a:lnTo>
                      <a:pt x="164" y="56"/>
                    </a:lnTo>
                    <a:lnTo>
                      <a:pt x="168" y="60"/>
                    </a:lnTo>
                    <a:lnTo>
                      <a:pt x="170" y="60"/>
                    </a:lnTo>
                    <a:lnTo>
                      <a:pt x="170" y="62"/>
                    </a:lnTo>
                    <a:lnTo>
                      <a:pt x="172" y="62"/>
                    </a:lnTo>
                    <a:lnTo>
                      <a:pt x="174" y="64"/>
                    </a:lnTo>
                    <a:lnTo>
                      <a:pt x="176" y="66"/>
                    </a:lnTo>
                    <a:lnTo>
                      <a:pt x="178" y="66"/>
                    </a:lnTo>
                    <a:lnTo>
                      <a:pt x="182" y="70"/>
                    </a:lnTo>
                    <a:lnTo>
                      <a:pt x="184" y="72"/>
                    </a:lnTo>
                    <a:lnTo>
                      <a:pt x="188" y="72"/>
                    </a:lnTo>
                    <a:lnTo>
                      <a:pt x="190" y="74"/>
                    </a:lnTo>
                    <a:lnTo>
                      <a:pt x="190" y="74"/>
                    </a:lnTo>
                    <a:lnTo>
                      <a:pt x="192" y="74"/>
                    </a:lnTo>
                    <a:lnTo>
                      <a:pt x="194" y="74"/>
                    </a:lnTo>
                    <a:lnTo>
                      <a:pt x="196" y="74"/>
                    </a:lnTo>
                    <a:lnTo>
                      <a:pt x="198" y="74"/>
                    </a:lnTo>
                    <a:lnTo>
                      <a:pt x="200" y="74"/>
                    </a:lnTo>
                    <a:lnTo>
                      <a:pt x="202" y="74"/>
                    </a:lnTo>
                    <a:lnTo>
                      <a:pt x="204" y="76"/>
                    </a:lnTo>
                    <a:lnTo>
                      <a:pt x="206" y="76"/>
                    </a:lnTo>
                    <a:lnTo>
                      <a:pt x="206" y="78"/>
                    </a:lnTo>
                    <a:lnTo>
                      <a:pt x="208" y="78"/>
                    </a:lnTo>
                    <a:lnTo>
                      <a:pt x="210" y="80"/>
                    </a:lnTo>
                    <a:lnTo>
                      <a:pt x="212" y="80"/>
                    </a:lnTo>
                    <a:lnTo>
                      <a:pt x="212" y="82"/>
                    </a:lnTo>
                    <a:lnTo>
                      <a:pt x="214" y="84"/>
                    </a:lnTo>
                    <a:lnTo>
                      <a:pt x="216" y="84"/>
                    </a:lnTo>
                    <a:lnTo>
                      <a:pt x="218" y="86"/>
                    </a:lnTo>
                    <a:lnTo>
                      <a:pt x="220" y="88"/>
                    </a:lnTo>
                    <a:lnTo>
                      <a:pt x="224" y="92"/>
                    </a:lnTo>
                    <a:lnTo>
                      <a:pt x="226" y="92"/>
                    </a:lnTo>
                    <a:lnTo>
                      <a:pt x="230" y="96"/>
                    </a:lnTo>
                    <a:lnTo>
                      <a:pt x="232" y="98"/>
                    </a:lnTo>
                    <a:lnTo>
                      <a:pt x="230" y="100"/>
                    </a:lnTo>
                    <a:lnTo>
                      <a:pt x="228" y="100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8" y="104"/>
                    </a:lnTo>
                    <a:lnTo>
                      <a:pt x="232" y="108"/>
                    </a:lnTo>
                    <a:lnTo>
                      <a:pt x="234" y="108"/>
                    </a:lnTo>
                    <a:lnTo>
                      <a:pt x="234" y="110"/>
                    </a:lnTo>
                    <a:lnTo>
                      <a:pt x="236" y="110"/>
                    </a:lnTo>
                    <a:lnTo>
                      <a:pt x="236" y="112"/>
                    </a:lnTo>
                    <a:lnTo>
                      <a:pt x="238" y="112"/>
                    </a:lnTo>
                    <a:lnTo>
                      <a:pt x="236" y="118"/>
                    </a:lnTo>
                    <a:lnTo>
                      <a:pt x="234" y="118"/>
                    </a:lnTo>
                    <a:lnTo>
                      <a:pt x="234" y="120"/>
                    </a:lnTo>
                    <a:lnTo>
                      <a:pt x="234" y="120"/>
                    </a:lnTo>
                    <a:lnTo>
                      <a:pt x="234" y="122"/>
                    </a:lnTo>
                    <a:lnTo>
                      <a:pt x="236" y="124"/>
                    </a:lnTo>
                    <a:lnTo>
                      <a:pt x="238" y="128"/>
                    </a:lnTo>
                    <a:lnTo>
                      <a:pt x="238" y="130"/>
                    </a:lnTo>
                    <a:lnTo>
                      <a:pt x="238" y="132"/>
                    </a:lnTo>
                    <a:lnTo>
                      <a:pt x="238" y="140"/>
                    </a:lnTo>
                    <a:lnTo>
                      <a:pt x="238" y="146"/>
                    </a:lnTo>
                    <a:lnTo>
                      <a:pt x="238" y="146"/>
                    </a:lnTo>
                    <a:lnTo>
                      <a:pt x="238" y="148"/>
                    </a:lnTo>
                    <a:lnTo>
                      <a:pt x="238" y="152"/>
                    </a:lnTo>
                    <a:lnTo>
                      <a:pt x="238" y="154"/>
                    </a:lnTo>
                    <a:lnTo>
                      <a:pt x="238" y="162"/>
                    </a:lnTo>
                    <a:lnTo>
                      <a:pt x="238" y="166"/>
                    </a:lnTo>
                    <a:lnTo>
                      <a:pt x="236" y="168"/>
                    </a:lnTo>
                    <a:lnTo>
                      <a:pt x="236" y="168"/>
                    </a:lnTo>
                    <a:lnTo>
                      <a:pt x="236" y="172"/>
                    </a:lnTo>
                    <a:lnTo>
                      <a:pt x="234" y="172"/>
                    </a:lnTo>
                    <a:lnTo>
                      <a:pt x="234" y="174"/>
                    </a:lnTo>
                    <a:lnTo>
                      <a:pt x="234" y="176"/>
                    </a:lnTo>
                    <a:lnTo>
                      <a:pt x="234" y="178"/>
                    </a:lnTo>
                    <a:lnTo>
                      <a:pt x="234" y="180"/>
                    </a:lnTo>
                    <a:lnTo>
                      <a:pt x="234" y="182"/>
                    </a:lnTo>
                    <a:lnTo>
                      <a:pt x="236" y="182"/>
                    </a:lnTo>
                    <a:lnTo>
                      <a:pt x="236" y="184"/>
                    </a:lnTo>
                    <a:lnTo>
                      <a:pt x="236" y="186"/>
                    </a:lnTo>
                    <a:lnTo>
                      <a:pt x="236" y="188"/>
                    </a:lnTo>
                    <a:lnTo>
                      <a:pt x="236" y="190"/>
                    </a:lnTo>
                    <a:lnTo>
                      <a:pt x="238" y="190"/>
                    </a:lnTo>
                    <a:lnTo>
                      <a:pt x="238" y="192"/>
                    </a:lnTo>
                    <a:lnTo>
                      <a:pt x="238" y="192"/>
                    </a:lnTo>
                    <a:lnTo>
                      <a:pt x="238" y="194"/>
                    </a:lnTo>
                    <a:lnTo>
                      <a:pt x="240" y="194"/>
                    </a:lnTo>
                    <a:lnTo>
                      <a:pt x="240" y="196"/>
                    </a:lnTo>
                    <a:lnTo>
                      <a:pt x="238" y="198"/>
                    </a:lnTo>
                    <a:lnTo>
                      <a:pt x="238" y="198"/>
                    </a:lnTo>
                    <a:lnTo>
                      <a:pt x="236" y="198"/>
                    </a:lnTo>
                    <a:lnTo>
                      <a:pt x="234" y="198"/>
                    </a:lnTo>
                    <a:lnTo>
                      <a:pt x="232" y="198"/>
                    </a:lnTo>
                    <a:lnTo>
                      <a:pt x="232" y="196"/>
                    </a:lnTo>
                    <a:lnTo>
                      <a:pt x="232" y="194"/>
                    </a:lnTo>
                    <a:lnTo>
                      <a:pt x="230" y="194"/>
                    </a:lnTo>
                    <a:lnTo>
                      <a:pt x="230" y="192"/>
                    </a:lnTo>
                    <a:lnTo>
                      <a:pt x="228" y="190"/>
                    </a:lnTo>
                    <a:lnTo>
                      <a:pt x="226" y="188"/>
                    </a:lnTo>
                    <a:lnTo>
                      <a:pt x="224" y="186"/>
                    </a:lnTo>
                    <a:lnTo>
                      <a:pt x="224" y="188"/>
                    </a:lnTo>
                    <a:lnTo>
                      <a:pt x="224" y="186"/>
                    </a:lnTo>
                    <a:lnTo>
                      <a:pt x="222" y="186"/>
                    </a:lnTo>
                    <a:lnTo>
                      <a:pt x="222" y="184"/>
                    </a:lnTo>
                    <a:lnTo>
                      <a:pt x="220" y="186"/>
                    </a:lnTo>
                    <a:lnTo>
                      <a:pt x="218" y="190"/>
                    </a:lnTo>
                    <a:lnTo>
                      <a:pt x="220" y="192"/>
                    </a:lnTo>
                    <a:lnTo>
                      <a:pt x="222" y="194"/>
                    </a:lnTo>
                    <a:lnTo>
                      <a:pt x="218" y="196"/>
                    </a:lnTo>
                    <a:lnTo>
                      <a:pt x="214" y="196"/>
                    </a:lnTo>
                    <a:lnTo>
                      <a:pt x="210" y="198"/>
                    </a:lnTo>
                    <a:lnTo>
                      <a:pt x="206" y="200"/>
                    </a:lnTo>
                    <a:lnTo>
                      <a:pt x="204" y="200"/>
                    </a:lnTo>
                    <a:lnTo>
                      <a:pt x="202" y="200"/>
                    </a:lnTo>
                    <a:lnTo>
                      <a:pt x="200" y="202"/>
                    </a:lnTo>
                    <a:lnTo>
                      <a:pt x="198" y="204"/>
                    </a:lnTo>
                    <a:lnTo>
                      <a:pt x="192" y="210"/>
                    </a:lnTo>
                    <a:lnTo>
                      <a:pt x="190" y="212"/>
                    </a:lnTo>
                    <a:lnTo>
                      <a:pt x="190" y="214"/>
                    </a:lnTo>
                    <a:lnTo>
                      <a:pt x="188" y="216"/>
                    </a:lnTo>
                    <a:lnTo>
                      <a:pt x="186" y="216"/>
                    </a:lnTo>
                    <a:lnTo>
                      <a:pt x="184" y="216"/>
                    </a:lnTo>
                    <a:lnTo>
                      <a:pt x="184" y="218"/>
                    </a:lnTo>
                    <a:lnTo>
                      <a:pt x="182" y="218"/>
                    </a:lnTo>
                    <a:lnTo>
                      <a:pt x="182" y="220"/>
                    </a:lnTo>
                    <a:lnTo>
                      <a:pt x="180" y="220"/>
                    </a:lnTo>
                    <a:lnTo>
                      <a:pt x="178" y="222"/>
                    </a:lnTo>
                    <a:lnTo>
                      <a:pt x="176" y="222"/>
                    </a:lnTo>
                    <a:lnTo>
                      <a:pt x="172" y="224"/>
                    </a:lnTo>
                    <a:lnTo>
                      <a:pt x="170" y="224"/>
                    </a:lnTo>
                    <a:lnTo>
                      <a:pt x="168" y="226"/>
                    </a:lnTo>
                    <a:lnTo>
                      <a:pt x="166" y="226"/>
                    </a:lnTo>
                    <a:lnTo>
                      <a:pt x="162" y="228"/>
                    </a:lnTo>
                    <a:lnTo>
                      <a:pt x="160" y="228"/>
                    </a:lnTo>
                    <a:lnTo>
                      <a:pt x="158" y="228"/>
                    </a:lnTo>
                    <a:lnTo>
                      <a:pt x="158" y="230"/>
                    </a:lnTo>
                    <a:lnTo>
                      <a:pt x="156" y="230"/>
                    </a:lnTo>
                    <a:lnTo>
                      <a:pt x="156" y="232"/>
                    </a:lnTo>
                    <a:lnTo>
                      <a:pt x="154" y="232"/>
                    </a:lnTo>
                    <a:lnTo>
                      <a:pt x="152" y="232"/>
                    </a:lnTo>
                    <a:lnTo>
                      <a:pt x="150" y="234"/>
                    </a:lnTo>
                    <a:lnTo>
                      <a:pt x="148" y="234"/>
                    </a:lnTo>
                    <a:lnTo>
                      <a:pt x="148" y="232"/>
                    </a:lnTo>
                    <a:lnTo>
                      <a:pt x="146" y="232"/>
                    </a:lnTo>
                    <a:lnTo>
                      <a:pt x="146" y="234"/>
                    </a:lnTo>
                    <a:lnTo>
                      <a:pt x="146" y="236"/>
                    </a:lnTo>
                    <a:lnTo>
                      <a:pt x="146" y="238"/>
                    </a:lnTo>
                    <a:lnTo>
                      <a:pt x="144" y="238"/>
                    </a:lnTo>
                    <a:lnTo>
                      <a:pt x="144" y="242"/>
                    </a:lnTo>
                    <a:lnTo>
                      <a:pt x="142" y="246"/>
                    </a:lnTo>
                    <a:lnTo>
                      <a:pt x="142" y="248"/>
                    </a:lnTo>
                    <a:lnTo>
                      <a:pt x="142" y="250"/>
                    </a:lnTo>
                    <a:lnTo>
                      <a:pt x="144" y="250"/>
                    </a:lnTo>
                    <a:lnTo>
                      <a:pt x="142" y="250"/>
                    </a:lnTo>
                    <a:lnTo>
                      <a:pt x="142" y="250"/>
                    </a:lnTo>
                    <a:lnTo>
                      <a:pt x="140" y="250"/>
                    </a:lnTo>
                    <a:lnTo>
                      <a:pt x="138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4" y="256"/>
                    </a:lnTo>
                    <a:lnTo>
                      <a:pt x="138" y="256"/>
                    </a:lnTo>
                    <a:lnTo>
                      <a:pt x="140" y="256"/>
                    </a:lnTo>
                    <a:lnTo>
                      <a:pt x="140" y="258"/>
                    </a:lnTo>
                    <a:lnTo>
                      <a:pt x="138" y="258"/>
                    </a:lnTo>
                    <a:lnTo>
                      <a:pt x="134" y="258"/>
                    </a:lnTo>
                    <a:lnTo>
                      <a:pt x="136" y="260"/>
                    </a:lnTo>
                    <a:lnTo>
                      <a:pt x="136" y="262"/>
                    </a:lnTo>
                    <a:lnTo>
                      <a:pt x="138" y="262"/>
                    </a:lnTo>
                    <a:lnTo>
                      <a:pt x="138" y="264"/>
                    </a:lnTo>
                    <a:lnTo>
                      <a:pt x="140" y="264"/>
                    </a:lnTo>
                    <a:lnTo>
                      <a:pt x="142" y="264"/>
                    </a:lnTo>
                    <a:lnTo>
                      <a:pt x="142" y="266"/>
                    </a:lnTo>
                    <a:lnTo>
                      <a:pt x="142" y="266"/>
                    </a:lnTo>
                    <a:lnTo>
                      <a:pt x="140" y="266"/>
                    </a:lnTo>
                    <a:lnTo>
                      <a:pt x="140" y="268"/>
                    </a:lnTo>
                    <a:lnTo>
                      <a:pt x="138" y="268"/>
                    </a:lnTo>
                    <a:lnTo>
                      <a:pt x="138" y="270"/>
                    </a:lnTo>
                    <a:lnTo>
                      <a:pt x="136" y="272"/>
                    </a:lnTo>
                    <a:lnTo>
                      <a:pt x="134" y="274"/>
                    </a:lnTo>
                    <a:lnTo>
                      <a:pt x="134" y="276"/>
                    </a:lnTo>
                    <a:lnTo>
                      <a:pt x="134" y="278"/>
                    </a:lnTo>
                    <a:lnTo>
                      <a:pt x="132" y="280"/>
                    </a:lnTo>
                    <a:lnTo>
                      <a:pt x="130" y="282"/>
                    </a:lnTo>
                    <a:lnTo>
                      <a:pt x="128" y="284"/>
                    </a:lnTo>
                    <a:lnTo>
                      <a:pt x="126" y="284"/>
                    </a:lnTo>
                    <a:lnTo>
                      <a:pt x="126" y="286"/>
                    </a:lnTo>
                    <a:lnTo>
                      <a:pt x="124" y="286"/>
                    </a:lnTo>
                    <a:lnTo>
                      <a:pt x="124" y="284"/>
                    </a:lnTo>
                    <a:lnTo>
                      <a:pt x="122" y="286"/>
                    </a:lnTo>
                    <a:lnTo>
                      <a:pt x="122" y="284"/>
                    </a:lnTo>
                    <a:lnTo>
                      <a:pt x="120" y="282"/>
                    </a:lnTo>
                    <a:lnTo>
                      <a:pt x="120" y="280"/>
                    </a:lnTo>
                    <a:lnTo>
                      <a:pt x="122" y="278"/>
                    </a:lnTo>
                    <a:lnTo>
                      <a:pt x="120" y="278"/>
                    </a:lnTo>
                    <a:lnTo>
                      <a:pt x="118" y="278"/>
                    </a:lnTo>
                    <a:lnTo>
                      <a:pt x="116" y="278"/>
                    </a:lnTo>
                    <a:lnTo>
                      <a:pt x="114" y="276"/>
                    </a:lnTo>
                    <a:lnTo>
                      <a:pt x="114" y="274"/>
                    </a:lnTo>
                    <a:lnTo>
                      <a:pt x="112" y="274"/>
                    </a:lnTo>
                    <a:lnTo>
                      <a:pt x="112" y="272"/>
                    </a:lnTo>
                    <a:lnTo>
                      <a:pt x="112" y="270"/>
                    </a:lnTo>
                    <a:lnTo>
                      <a:pt x="112" y="268"/>
                    </a:lnTo>
                    <a:lnTo>
                      <a:pt x="110" y="268"/>
                    </a:lnTo>
                    <a:lnTo>
                      <a:pt x="108" y="266"/>
                    </a:lnTo>
                    <a:lnTo>
                      <a:pt x="106" y="266"/>
                    </a:lnTo>
                    <a:lnTo>
                      <a:pt x="104" y="266"/>
                    </a:lnTo>
                    <a:lnTo>
                      <a:pt x="102" y="264"/>
                    </a:lnTo>
                    <a:lnTo>
                      <a:pt x="102" y="264"/>
                    </a:lnTo>
                    <a:lnTo>
                      <a:pt x="100" y="262"/>
                    </a:lnTo>
                    <a:lnTo>
                      <a:pt x="100" y="260"/>
                    </a:lnTo>
                    <a:lnTo>
                      <a:pt x="100" y="258"/>
                    </a:lnTo>
                    <a:lnTo>
                      <a:pt x="102" y="256"/>
                    </a:lnTo>
                    <a:lnTo>
                      <a:pt x="100" y="254"/>
                    </a:lnTo>
                    <a:lnTo>
                      <a:pt x="98" y="254"/>
                    </a:lnTo>
                    <a:lnTo>
                      <a:pt x="96" y="252"/>
                    </a:lnTo>
                    <a:lnTo>
                      <a:pt x="94" y="252"/>
                    </a:lnTo>
                    <a:lnTo>
                      <a:pt x="94" y="250"/>
                    </a:lnTo>
                    <a:lnTo>
                      <a:pt x="94" y="248"/>
                    </a:lnTo>
                    <a:lnTo>
                      <a:pt x="92" y="248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4" y="242"/>
                    </a:lnTo>
                    <a:lnTo>
                      <a:pt x="92" y="242"/>
                    </a:lnTo>
                    <a:lnTo>
                      <a:pt x="90" y="240"/>
                    </a:lnTo>
                    <a:lnTo>
                      <a:pt x="90" y="236"/>
                    </a:lnTo>
                    <a:lnTo>
                      <a:pt x="90" y="234"/>
                    </a:lnTo>
                    <a:lnTo>
                      <a:pt x="88" y="234"/>
                    </a:lnTo>
                    <a:lnTo>
                      <a:pt x="88" y="236"/>
                    </a:lnTo>
                    <a:lnTo>
                      <a:pt x="88" y="234"/>
                    </a:lnTo>
                    <a:lnTo>
                      <a:pt x="86" y="234"/>
                    </a:lnTo>
                    <a:lnTo>
                      <a:pt x="88" y="232"/>
                    </a:lnTo>
                    <a:lnTo>
                      <a:pt x="86" y="230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26"/>
                    </a:lnTo>
                    <a:lnTo>
                      <a:pt x="84" y="224"/>
                    </a:lnTo>
                    <a:lnTo>
                      <a:pt x="84" y="222"/>
                    </a:lnTo>
                    <a:lnTo>
                      <a:pt x="86" y="222"/>
                    </a:lnTo>
                    <a:lnTo>
                      <a:pt x="80" y="220"/>
                    </a:lnTo>
                    <a:lnTo>
                      <a:pt x="78" y="218"/>
                    </a:lnTo>
                    <a:lnTo>
                      <a:pt x="80" y="216"/>
                    </a:lnTo>
                    <a:lnTo>
                      <a:pt x="78" y="216"/>
                    </a:lnTo>
                    <a:lnTo>
                      <a:pt x="76" y="216"/>
                    </a:lnTo>
                    <a:lnTo>
                      <a:pt x="76" y="214"/>
                    </a:lnTo>
                    <a:lnTo>
                      <a:pt x="76" y="212"/>
                    </a:lnTo>
                    <a:lnTo>
                      <a:pt x="76" y="210"/>
                    </a:lnTo>
                    <a:lnTo>
                      <a:pt x="74" y="210"/>
                    </a:lnTo>
                    <a:lnTo>
                      <a:pt x="74" y="208"/>
                    </a:lnTo>
                    <a:lnTo>
                      <a:pt x="72" y="208"/>
                    </a:lnTo>
                    <a:lnTo>
                      <a:pt x="70" y="208"/>
                    </a:lnTo>
                    <a:lnTo>
                      <a:pt x="68" y="204"/>
                    </a:lnTo>
                    <a:lnTo>
                      <a:pt x="68" y="202"/>
                    </a:lnTo>
                    <a:lnTo>
                      <a:pt x="68" y="200"/>
                    </a:lnTo>
                    <a:lnTo>
                      <a:pt x="68" y="198"/>
                    </a:lnTo>
                    <a:lnTo>
                      <a:pt x="66" y="198"/>
                    </a:lnTo>
                    <a:lnTo>
                      <a:pt x="64" y="198"/>
                    </a:lnTo>
                    <a:lnTo>
                      <a:pt x="62" y="198"/>
                    </a:lnTo>
                    <a:lnTo>
                      <a:pt x="60" y="198"/>
                    </a:lnTo>
                    <a:lnTo>
                      <a:pt x="60" y="196"/>
                    </a:lnTo>
                    <a:lnTo>
                      <a:pt x="58" y="196"/>
                    </a:lnTo>
                    <a:lnTo>
                      <a:pt x="54" y="196"/>
                    </a:lnTo>
                    <a:lnTo>
                      <a:pt x="52" y="196"/>
                    </a:lnTo>
                    <a:lnTo>
                      <a:pt x="52" y="198"/>
                    </a:lnTo>
                    <a:lnTo>
                      <a:pt x="50" y="198"/>
                    </a:lnTo>
                    <a:lnTo>
                      <a:pt x="50" y="196"/>
                    </a:lnTo>
                    <a:lnTo>
                      <a:pt x="50" y="194"/>
                    </a:lnTo>
                    <a:lnTo>
                      <a:pt x="48" y="194"/>
                    </a:lnTo>
                    <a:lnTo>
                      <a:pt x="48" y="196"/>
                    </a:lnTo>
                    <a:lnTo>
                      <a:pt x="46" y="196"/>
                    </a:lnTo>
                    <a:lnTo>
                      <a:pt x="46" y="194"/>
                    </a:lnTo>
                    <a:lnTo>
                      <a:pt x="44" y="192"/>
                    </a:lnTo>
                    <a:lnTo>
                      <a:pt x="42" y="190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2" y="190"/>
                    </a:lnTo>
                    <a:lnTo>
                      <a:pt x="30" y="192"/>
                    </a:lnTo>
                    <a:lnTo>
                      <a:pt x="28" y="192"/>
                    </a:lnTo>
                    <a:lnTo>
                      <a:pt x="28" y="190"/>
                    </a:lnTo>
                    <a:lnTo>
                      <a:pt x="26" y="188"/>
                    </a:lnTo>
                    <a:lnTo>
                      <a:pt x="26" y="186"/>
                    </a:lnTo>
                    <a:lnTo>
                      <a:pt x="20" y="188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4" y="190"/>
                    </a:lnTo>
                    <a:lnTo>
                      <a:pt x="14" y="188"/>
                    </a:lnTo>
                    <a:lnTo>
                      <a:pt x="12" y="188"/>
                    </a:lnTo>
                    <a:lnTo>
                      <a:pt x="14" y="188"/>
                    </a:lnTo>
                    <a:lnTo>
                      <a:pt x="16" y="188"/>
                    </a:lnTo>
                    <a:lnTo>
                      <a:pt x="16" y="186"/>
                    </a:lnTo>
                    <a:lnTo>
                      <a:pt x="16" y="184"/>
                    </a:lnTo>
                    <a:lnTo>
                      <a:pt x="14" y="184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4" y="178"/>
                    </a:lnTo>
                    <a:lnTo>
                      <a:pt x="12" y="178"/>
                    </a:lnTo>
                    <a:lnTo>
                      <a:pt x="10" y="178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8" y="174"/>
                    </a:lnTo>
                    <a:lnTo>
                      <a:pt x="8" y="172"/>
                    </a:lnTo>
                    <a:lnTo>
                      <a:pt x="8" y="170"/>
                    </a:lnTo>
                    <a:lnTo>
                      <a:pt x="6" y="170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4" y="174"/>
                    </a:lnTo>
                    <a:lnTo>
                      <a:pt x="2" y="174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4" y="168"/>
                    </a:lnTo>
                    <a:lnTo>
                      <a:pt x="6" y="168"/>
                    </a:lnTo>
                    <a:lnTo>
                      <a:pt x="8" y="168"/>
                    </a:lnTo>
                    <a:lnTo>
                      <a:pt x="8" y="168"/>
                    </a:lnTo>
                    <a:lnTo>
                      <a:pt x="8" y="166"/>
                    </a:lnTo>
                    <a:lnTo>
                      <a:pt x="8" y="164"/>
                    </a:lnTo>
                    <a:lnTo>
                      <a:pt x="10" y="162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4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8" y="152"/>
                    </a:lnTo>
                    <a:lnTo>
                      <a:pt x="20" y="150"/>
                    </a:lnTo>
                    <a:lnTo>
                      <a:pt x="22" y="148"/>
                    </a:lnTo>
                    <a:lnTo>
                      <a:pt x="22" y="146"/>
                    </a:lnTo>
                    <a:lnTo>
                      <a:pt x="26" y="142"/>
                    </a:lnTo>
                    <a:lnTo>
                      <a:pt x="26" y="140"/>
                    </a:lnTo>
                    <a:lnTo>
                      <a:pt x="28" y="138"/>
                    </a:lnTo>
                    <a:lnTo>
                      <a:pt x="30" y="138"/>
                    </a:lnTo>
                    <a:lnTo>
                      <a:pt x="30" y="136"/>
                    </a:lnTo>
                    <a:lnTo>
                      <a:pt x="32" y="132"/>
                    </a:lnTo>
                    <a:lnTo>
                      <a:pt x="34" y="130"/>
                    </a:lnTo>
                    <a:lnTo>
                      <a:pt x="36" y="128"/>
                    </a:lnTo>
                    <a:lnTo>
                      <a:pt x="38" y="126"/>
                    </a:lnTo>
                    <a:lnTo>
                      <a:pt x="40" y="124"/>
                    </a:lnTo>
                    <a:lnTo>
                      <a:pt x="40" y="122"/>
                    </a:lnTo>
                    <a:lnTo>
                      <a:pt x="42" y="120"/>
                    </a:lnTo>
                    <a:lnTo>
                      <a:pt x="44" y="120"/>
                    </a:lnTo>
                    <a:lnTo>
                      <a:pt x="46" y="118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48" y="110"/>
                    </a:lnTo>
                    <a:lnTo>
                      <a:pt x="50" y="110"/>
                    </a:lnTo>
                    <a:lnTo>
                      <a:pt x="50" y="108"/>
                    </a:lnTo>
                    <a:lnTo>
                      <a:pt x="52" y="108"/>
                    </a:lnTo>
                    <a:lnTo>
                      <a:pt x="52" y="106"/>
                    </a:lnTo>
                    <a:lnTo>
                      <a:pt x="54" y="104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6" y="100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60" y="96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4" y="90"/>
                    </a:lnTo>
                    <a:lnTo>
                      <a:pt x="66" y="88"/>
                    </a:lnTo>
                    <a:lnTo>
                      <a:pt x="68" y="86"/>
                    </a:lnTo>
                    <a:lnTo>
                      <a:pt x="68" y="84"/>
                    </a:lnTo>
                    <a:lnTo>
                      <a:pt x="70" y="82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4" y="78"/>
                    </a:lnTo>
                    <a:lnTo>
                      <a:pt x="74" y="76"/>
                    </a:lnTo>
                    <a:lnTo>
                      <a:pt x="76" y="76"/>
                    </a:lnTo>
                    <a:lnTo>
                      <a:pt x="76" y="74"/>
                    </a:lnTo>
                    <a:lnTo>
                      <a:pt x="80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80" y="66"/>
                    </a:lnTo>
                    <a:lnTo>
                      <a:pt x="80" y="64"/>
                    </a:lnTo>
                    <a:lnTo>
                      <a:pt x="82" y="64"/>
                    </a:lnTo>
                    <a:lnTo>
                      <a:pt x="82" y="62"/>
                    </a:lnTo>
                    <a:lnTo>
                      <a:pt x="84" y="62"/>
                    </a:lnTo>
                    <a:lnTo>
                      <a:pt x="84" y="58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86" y="40"/>
                    </a:lnTo>
                    <a:lnTo>
                      <a:pt x="86" y="36"/>
                    </a:lnTo>
                    <a:lnTo>
                      <a:pt x="84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0" y="24"/>
                    </a:lnTo>
                    <a:lnTo>
                      <a:pt x="92" y="24"/>
                    </a:lnTo>
                    <a:lnTo>
                      <a:pt x="90" y="24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0" y="0"/>
                    </a:lnTo>
                    <a:lnTo>
                      <a:pt x="92" y="2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8" y="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2" y="12"/>
                    </a:lnTo>
                    <a:lnTo>
                      <a:pt x="106" y="14"/>
                    </a:lnTo>
                    <a:lnTo>
                      <a:pt x="108" y="16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4" y="20"/>
                    </a:lnTo>
                    <a:lnTo>
                      <a:pt x="116" y="22"/>
                    </a:lnTo>
                    <a:lnTo>
                      <a:pt x="118" y="22"/>
                    </a:lnTo>
                    <a:lnTo>
                      <a:pt x="120" y="24"/>
                    </a:lnTo>
                    <a:lnTo>
                      <a:pt x="122" y="24"/>
                    </a:lnTo>
                    <a:lnTo>
                      <a:pt x="124" y="26"/>
                    </a:lnTo>
                    <a:lnTo>
                      <a:pt x="126" y="2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3" name="Freeform 111">
                <a:extLst>
                  <a:ext uri="{FF2B5EF4-FFF2-40B4-BE49-F238E27FC236}">
                    <a16:creationId xmlns:a16="http://schemas.microsoft.com/office/drawing/2014/main" id="{7727ED8A-C091-46AC-7941-75919131B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703263"/>
                <a:ext cx="400050" cy="233363"/>
              </a:xfrm>
              <a:custGeom>
                <a:avLst/>
                <a:gdLst>
                  <a:gd name="T0" fmla="*/ 106 w 252"/>
                  <a:gd name="T1" fmla="*/ 6 h 147"/>
                  <a:gd name="T2" fmla="*/ 118 w 252"/>
                  <a:gd name="T3" fmla="*/ 4 h 147"/>
                  <a:gd name="T4" fmla="*/ 132 w 252"/>
                  <a:gd name="T5" fmla="*/ 10 h 147"/>
                  <a:gd name="T6" fmla="*/ 140 w 252"/>
                  <a:gd name="T7" fmla="*/ 10 h 147"/>
                  <a:gd name="T8" fmla="*/ 146 w 252"/>
                  <a:gd name="T9" fmla="*/ 4 h 147"/>
                  <a:gd name="T10" fmla="*/ 178 w 252"/>
                  <a:gd name="T11" fmla="*/ 12 h 147"/>
                  <a:gd name="T12" fmla="*/ 180 w 252"/>
                  <a:gd name="T13" fmla="*/ 0 h 147"/>
                  <a:gd name="T14" fmla="*/ 196 w 252"/>
                  <a:gd name="T15" fmla="*/ 2 h 147"/>
                  <a:gd name="T16" fmla="*/ 196 w 252"/>
                  <a:gd name="T17" fmla="*/ 12 h 147"/>
                  <a:gd name="T18" fmla="*/ 198 w 252"/>
                  <a:gd name="T19" fmla="*/ 24 h 147"/>
                  <a:gd name="T20" fmla="*/ 202 w 252"/>
                  <a:gd name="T21" fmla="*/ 34 h 147"/>
                  <a:gd name="T22" fmla="*/ 206 w 252"/>
                  <a:gd name="T23" fmla="*/ 50 h 147"/>
                  <a:gd name="T24" fmla="*/ 210 w 252"/>
                  <a:gd name="T25" fmla="*/ 64 h 147"/>
                  <a:gd name="T26" fmla="*/ 212 w 252"/>
                  <a:gd name="T27" fmla="*/ 72 h 147"/>
                  <a:gd name="T28" fmla="*/ 218 w 252"/>
                  <a:gd name="T29" fmla="*/ 74 h 147"/>
                  <a:gd name="T30" fmla="*/ 226 w 252"/>
                  <a:gd name="T31" fmla="*/ 74 h 147"/>
                  <a:gd name="T32" fmla="*/ 232 w 252"/>
                  <a:gd name="T33" fmla="*/ 74 h 147"/>
                  <a:gd name="T34" fmla="*/ 240 w 252"/>
                  <a:gd name="T35" fmla="*/ 74 h 147"/>
                  <a:gd name="T36" fmla="*/ 248 w 252"/>
                  <a:gd name="T37" fmla="*/ 74 h 147"/>
                  <a:gd name="T38" fmla="*/ 252 w 252"/>
                  <a:gd name="T39" fmla="*/ 76 h 147"/>
                  <a:gd name="T40" fmla="*/ 252 w 252"/>
                  <a:gd name="T41" fmla="*/ 84 h 147"/>
                  <a:gd name="T42" fmla="*/ 252 w 252"/>
                  <a:gd name="T43" fmla="*/ 96 h 147"/>
                  <a:gd name="T44" fmla="*/ 252 w 252"/>
                  <a:gd name="T45" fmla="*/ 113 h 147"/>
                  <a:gd name="T46" fmla="*/ 252 w 252"/>
                  <a:gd name="T47" fmla="*/ 123 h 147"/>
                  <a:gd name="T48" fmla="*/ 252 w 252"/>
                  <a:gd name="T49" fmla="*/ 131 h 147"/>
                  <a:gd name="T50" fmla="*/ 238 w 252"/>
                  <a:gd name="T51" fmla="*/ 141 h 147"/>
                  <a:gd name="T52" fmla="*/ 218 w 252"/>
                  <a:gd name="T53" fmla="*/ 141 h 147"/>
                  <a:gd name="T54" fmla="*/ 206 w 252"/>
                  <a:gd name="T55" fmla="*/ 141 h 147"/>
                  <a:gd name="T56" fmla="*/ 194 w 252"/>
                  <a:gd name="T57" fmla="*/ 141 h 147"/>
                  <a:gd name="T58" fmla="*/ 182 w 252"/>
                  <a:gd name="T59" fmla="*/ 141 h 147"/>
                  <a:gd name="T60" fmla="*/ 174 w 252"/>
                  <a:gd name="T61" fmla="*/ 141 h 147"/>
                  <a:gd name="T62" fmla="*/ 166 w 252"/>
                  <a:gd name="T63" fmla="*/ 141 h 147"/>
                  <a:gd name="T64" fmla="*/ 164 w 252"/>
                  <a:gd name="T65" fmla="*/ 147 h 147"/>
                  <a:gd name="T66" fmla="*/ 160 w 252"/>
                  <a:gd name="T67" fmla="*/ 143 h 147"/>
                  <a:gd name="T68" fmla="*/ 152 w 252"/>
                  <a:gd name="T69" fmla="*/ 141 h 147"/>
                  <a:gd name="T70" fmla="*/ 146 w 252"/>
                  <a:gd name="T71" fmla="*/ 139 h 147"/>
                  <a:gd name="T72" fmla="*/ 134 w 252"/>
                  <a:gd name="T73" fmla="*/ 141 h 147"/>
                  <a:gd name="T74" fmla="*/ 118 w 252"/>
                  <a:gd name="T75" fmla="*/ 141 h 147"/>
                  <a:gd name="T76" fmla="*/ 106 w 252"/>
                  <a:gd name="T77" fmla="*/ 141 h 147"/>
                  <a:gd name="T78" fmla="*/ 84 w 252"/>
                  <a:gd name="T79" fmla="*/ 141 h 147"/>
                  <a:gd name="T80" fmla="*/ 56 w 252"/>
                  <a:gd name="T81" fmla="*/ 139 h 147"/>
                  <a:gd name="T82" fmla="*/ 46 w 252"/>
                  <a:gd name="T83" fmla="*/ 137 h 147"/>
                  <a:gd name="T84" fmla="*/ 40 w 252"/>
                  <a:gd name="T85" fmla="*/ 117 h 147"/>
                  <a:gd name="T86" fmla="*/ 28 w 252"/>
                  <a:gd name="T87" fmla="*/ 117 h 147"/>
                  <a:gd name="T88" fmla="*/ 16 w 252"/>
                  <a:gd name="T89" fmla="*/ 117 h 147"/>
                  <a:gd name="T90" fmla="*/ 4 w 252"/>
                  <a:gd name="T91" fmla="*/ 117 h 147"/>
                  <a:gd name="T92" fmla="*/ 0 w 252"/>
                  <a:gd name="T93" fmla="*/ 105 h 147"/>
                  <a:gd name="T94" fmla="*/ 0 w 252"/>
                  <a:gd name="T95" fmla="*/ 92 h 147"/>
                  <a:gd name="T96" fmla="*/ 0 w 252"/>
                  <a:gd name="T97" fmla="*/ 82 h 147"/>
                  <a:gd name="T98" fmla="*/ 6 w 252"/>
                  <a:gd name="T99" fmla="*/ 76 h 147"/>
                  <a:gd name="T100" fmla="*/ 0 w 252"/>
                  <a:gd name="T101" fmla="*/ 50 h 147"/>
                  <a:gd name="T102" fmla="*/ 0 w 252"/>
                  <a:gd name="T103" fmla="*/ 18 h 147"/>
                  <a:gd name="T104" fmla="*/ 20 w 252"/>
                  <a:gd name="T105" fmla="*/ 12 h 147"/>
                  <a:gd name="T106" fmla="*/ 38 w 252"/>
                  <a:gd name="T107" fmla="*/ 10 h 147"/>
                  <a:gd name="T108" fmla="*/ 48 w 252"/>
                  <a:gd name="T109" fmla="*/ 10 h 147"/>
                  <a:gd name="T110" fmla="*/ 56 w 252"/>
                  <a:gd name="T111" fmla="*/ 10 h 147"/>
                  <a:gd name="T112" fmla="*/ 72 w 252"/>
                  <a:gd name="T113" fmla="*/ 10 h 147"/>
                  <a:gd name="T114" fmla="*/ 80 w 252"/>
                  <a:gd name="T115" fmla="*/ 10 h 147"/>
                  <a:gd name="T116" fmla="*/ 86 w 252"/>
                  <a:gd name="T117" fmla="*/ 8 h 147"/>
                  <a:gd name="T118" fmla="*/ 90 w 252"/>
                  <a:gd name="T119" fmla="*/ 4 h 147"/>
                  <a:gd name="T120" fmla="*/ 96 w 252"/>
                  <a:gd name="T1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" h="147">
                    <a:moveTo>
                      <a:pt x="98" y="10"/>
                    </a:moveTo>
                    <a:lnTo>
                      <a:pt x="112" y="10"/>
                    </a:lnTo>
                    <a:lnTo>
                      <a:pt x="112" y="6"/>
                    </a:lnTo>
                    <a:lnTo>
                      <a:pt x="106" y="6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8" y="0"/>
                    </a:lnTo>
                    <a:lnTo>
                      <a:pt x="118" y="4"/>
                    </a:lnTo>
                    <a:lnTo>
                      <a:pt x="118" y="6"/>
                    </a:lnTo>
                    <a:lnTo>
                      <a:pt x="118" y="10"/>
                    </a:lnTo>
                    <a:lnTo>
                      <a:pt x="122" y="10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2" y="8"/>
                    </a:lnTo>
                    <a:lnTo>
                      <a:pt x="142" y="4"/>
                    </a:lnTo>
                    <a:lnTo>
                      <a:pt x="146" y="4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74" y="12"/>
                    </a:lnTo>
                    <a:lnTo>
                      <a:pt x="178" y="12"/>
                    </a:lnTo>
                    <a:lnTo>
                      <a:pt x="180" y="12"/>
                    </a:lnTo>
                    <a:lnTo>
                      <a:pt x="180" y="10"/>
                    </a:lnTo>
                    <a:lnTo>
                      <a:pt x="180" y="6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90" y="0"/>
                    </a:lnTo>
                    <a:lnTo>
                      <a:pt x="196" y="0"/>
                    </a:lnTo>
                    <a:lnTo>
                      <a:pt x="196" y="2"/>
                    </a:lnTo>
                    <a:lnTo>
                      <a:pt x="196" y="6"/>
                    </a:lnTo>
                    <a:lnTo>
                      <a:pt x="196" y="8"/>
                    </a:lnTo>
                    <a:lnTo>
                      <a:pt x="196" y="10"/>
                    </a:lnTo>
                    <a:lnTo>
                      <a:pt x="196" y="12"/>
                    </a:lnTo>
                    <a:lnTo>
                      <a:pt x="196" y="14"/>
                    </a:lnTo>
                    <a:lnTo>
                      <a:pt x="196" y="18"/>
                    </a:lnTo>
                    <a:lnTo>
                      <a:pt x="198" y="20"/>
                    </a:lnTo>
                    <a:lnTo>
                      <a:pt x="198" y="24"/>
                    </a:lnTo>
                    <a:lnTo>
                      <a:pt x="198" y="26"/>
                    </a:lnTo>
                    <a:lnTo>
                      <a:pt x="200" y="26"/>
                    </a:lnTo>
                    <a:lnTo>
                      <a:pt x="200" y="30"/>
                    </a:lnTo>
                    <a:lnTo>
                      <a:pt x="202" y="34"/>
                    </a:lnTo>
                    <a:lnTo>
                      <a:pt x="202" y="36"/>
                    </a:lnTo>
                    <a:lnTo>
                      <a:pt x="202" y="40"/>
                    </a:lnTo>
                    <a:lnTo>
                      <a:pt x="204" y="46"/>
                    </a:lnTo>
                    <a:lnTo>
                      <a:pt x="206" y="50"/>
                    </a:lnTo>
                    <a:lnTo>
                      <a:pt x="206" y="54"/>
                    </a:lnTo>
                    <a:lnTo>
                      <a:pt x="208" y="56"/>
                    </a:lnTo>
                    <a:lnTo>
                      <a:pt x="208" y="58"/>
                    </a:lnTo>
                    <a:lnTo>
                      <a:pt x="210" y="64"/>
                    </a:lnTo>
                    <a:lnTo>
                      <a:pt x="210" y="66"/>
                    </a:lnTo>
                    <a:lnTo>
                      <a:pt x="210" y="68"/>
                    </a:lnTo>
                    <a:lnTo>
                      <a:pt x="210" y="70"/>
                    </a:lnTo>
                    <a:lnTo>
                      <a:pt x="212" y="72"/>
                    </a:lnTo>
                    <a:lnTo>
                      <a:pt x="212" y="74"/>
                    </a:lnTo>
                    <a:lnTo>
                      <a:pt x="214" y="74"/>
                    </a:lnTo>
                    <a:lnTo>
                      <a:pt x="216" y="74"/>
                    </a:lnTo>
                    <a:lnTo>
                      <a:pt x="218" y="74"/>
                    </a:lnTo>
                    <a:lnTo>
                      <a:pt x="220" y="74"/>
                    </a:lnTo>
                    <a:lnTo>
                      <a:pt x="222" y="74"/>
                    </a:lnTo>
                    <a:lnTo>
                      <a:pt x="224" y="74"/>
                    </a:lnTo>
                    <a:lnTo>
                      <a:pt x="226" y="74"/>
                    </a:lnTo>
                    <a:lnTo>
                      <a:pt x="228" y="74"/>
                    </a:lnTo>
                    <a:lnTo>
                      <a:pt x="230" y="74"/>
                    </a:lnTo>
                    <a:lnTo>
                      <a:pt x="232" y="74"/>
                    </a:lnTo>
                    <a:lnTo>
                      <a:pt x="232" y="74"/>
                    </a:lnTo>
                    <a:lnTo>
                      <a:pt x="234" y="74"/>
                    </a:lnTo>
                    <a:lnTo>
                      <a:pt x="236" y="74"/>
                    </a:lnTo>
                    <a:lnTo>
                      <a:pt x="238" y="74"/>
                    </a:lnTo>
                    <a:lnTo>
                      <a:pt x="240" y="74"/>
                    </a:lnTo>
                    <a:lnTo>
                      <a:pt x="242" y="74"/>
                    </a:lnTo>
                    <a:lnTo>
                      <a:pt x="244" y="74"/>
                    </a:lnTo>
                    <a:lnTo>
                      <a:pt x="246" y="74"/>
                    </a:lnTo>
                    <a:lnTo>
                      <a:pt x="248" y="74"/>
                    </a:lnTo>
                    <a:lnTo>
                      <a:pt x="250" y="74"/>
                    </a:lnTo>
                    <a:lnTo>
                      <a:pt x="252" y="74"/>
                    </a:lnTo>
                    <a:lnTo>
                      <a:pt x="252" y="74"/>
                    </a:lnTo>
                    <a:lnTo>
                      <a:pt x="252" y="76"/>
                    </a:lnTo>
                    <a:lnTo>
                      <a:pt x="252" y="78"/>
                    </a:lnTo>
                    <a:lnTo>
                      <a:pt x="252" y="80"/>
                    </a:lnTo>
                    <a:lnTo>
                      <a:pt x="252" y="82"/>
                    </a:lnTo>
                    <a:lnTo>
                      <a:pt x="252" y="84"/>
                    </a:lnTo>
                    <a:lnTo>
                      <a:pt x="252" y="86"/>
                    </a:lnTo>
                    <a:lnTo>
                      <a:pt x="252" y="90"/>
                    </a:lnTo>
                    <a:lnTo>
                      <a:pt x="252" y="92"/>
                    </a:lnTo>
                    <a:lnTo>
                      <a:pt x="252" y="96"/>
                    </a:lnTo>
                    <a:lnTo>
                      <a:pt x="252" y="103"/>
                    </a:lnTo>
                    <a:lnTo>
                      <a:pt x="252" y="109"/>
                    </a:lnTo>
                    <a:lnTo>
                      <a:pt x="252" y="111"/>
                    </a:lnTo>
                    <a:lnTo>
                      <a:pt x="252" y="113"/>
                    </a:lnTo>
                    <a:lnTo>
                      <a:pt x="252" y="115"/>
                    </a:lnTo>
                    <a:lnTo>
                      <a:pt x="252" y="117"/>
                    </a:lnTo>
                    <a:lnTo>
                      <a:pt x="252" y="121"/>
                    </a:lnTo>
                    <a:lnTo>
                      <a:pt x="252" y="123"/>
                    </a:lnTo>
                    <a:lnTo>
                      <a:pt x="252" y="123"/>
                    </a:lnTo>
                    <a:lnTo>
                      <a:pt x="252" y="125"/>
                    </a:lnTo>
                    <a:lnTo>
                      <a:pt x="252" y="127"/>
                    </a:lnTo>
                    <a:lnTo>
                      <a:pt x="252" y="131"/>
                    </a:lnTo>
                    <a:lnTo>
                      <a:pt x="252" y="133"/>
                    </a:lnTo>
                    <a:lnTo>
                      <a:pt x="250" y="141"/>
                    </a:lnTo>
                    <a:lnTo>
                      <a:pt x="242" y="141"/>
                    </a:lnTo>
                    <a:lnTo>
                      <a:pt x="238" y="141"/>
                    </a:lnTo>
                    <a:lnTo>
                      <a:pt x="234" y="141"/>
                    </a:lnTo>
                    <a:lnTo>
                      <a:pt x="230" y="141"/>
                    </a:lnTo>
                    <a:lnTo>
                      <a:pt x="222" y="141"/>
                    </a:lnTo>
                    <a:lnTo>
                      <a:pt x="218" y="141"/>
                    </a:lnTo>
                    <a:lnTo>
                      <a:pt x="216" y="141"/>
                    </a:lnTo>
                    <a:lnTo>
                      <a:pt x="214" y="141"/>
                    </a:lnTo>
                    <a:lnTo>
                      <a:pt x="210" y="141"/>
                    </a:lnTo>
                    <a:lnTo>
                      <a:pt x="206" y="141"/>
                    </a:lnTo>
                    <a:lnTo>
                      <a:pt x="202" y="141"/>
                    </a:lnTo>
                    <a:lnTo>
                      <a:pt x="200" y="141"/>
                    </a:lnTo>
                    <a:lnTo>
                      <a:pt x="196" y="141"/>
                    </a:lnTo>
                    <a:lnTo>
                      <a:pt x="194" y="141"/>
                    </a:lnTo>
                    <a:lnTo>
                      <a:pt x="190" y="141"/>
                    </a:lnTo>
                    <a:lnTo>
                      <a:pt x="184" y="141"/>
                    </a:lnTo>
                    <a:lnTo>
                      <a:pt x="184" y="141"/>
                    </a:lnTo>
                    <a:lnTo>
                      <a:pt x="182" y="141"/>
                    </a:lnTo>
                    <a:lnTo>
                      <a:pt x="180" y="141"/>
                    </a:lnTo>
                    <a:lnTo>
                      <a:pt x="178" y="141"/>
                    </a:lnTo>
                    <a:lnTo>
                      <a:pt x="176" y="141"/>
                    </a:lnTo>
                    <a:lnTo>
                      <a:pt x="174" y="141"/>
                    </a:lnTo>
                    <a:lnTo>
                      <a:pt x="172" y="141"/>
                    </a:lnTo>
                    <a:lnTo>
                      <a:pt x="170" y="141"/>
                    </a:lnTo>
                    <a:lnTo>
                      <a:pt x="168" y="141"/>
                    </a:lnTo>
                    <a:lnTo>
                      <a:pt x="166" y="141"/>
                    </a:lnTo>
                    <a:lnTo>
                      <a:pt x="166" y="143"/>
                    </a:lnTo>
                    <a:lnTo>
                      <a:pt x="166" y="145"/>
                    </a:lnTo>
                    <a:lnTo>
                      <a:pt x="166" y="147"/>
                    </a:lnTo>
                    <a:lnTo>
                      <a:pt x="164" y="147"/>
                    </a:lnTo>
                    <a:lnTo>
                      <a:pt x="162" y="147"/>
                    </a:lnTo>
                    <a:lnTo>
                      <a:pt x="160" y="147"/>
                    </a:lnTo>
                    <a:lnTo>
                      <a:pt x="160" y="145"/>
                    </a:lnTo>
                    <a:lnTo>
                      <a:pt x="160" y="143"/>
                    </a:lnTo>
                    <a:lnTo>
                      <a:pt x="160" y="141"/>
                    </a:lnTo>
                    <a:lnTo>
                      <a:pt x="158" y="141"/>
                    </a:lnTo>
                    <a:lnTo>
                      <a:pt x="154" y="141"/>
                    </a:lnTo>
                    <a:lnTo>
                      <a:pt x="152" y="141"/>
                    </a:lnTo>
                    <a:lnTo>
                      <a:pt x="150" y="141"/>
                    </a:lnTo>
                    <a:lnTo>
                      <a:pt x="148" y="141"/>
                    </a:lnTo>
                    <a:lnTo>
                      <a:pt x="146" y="141"/>
                    </a:lnTo>
                    <a:lnTo>
                      <a:pt x="146" y="139"/>
                    </a:lnTo>
                    <a:lnTo>
                      <a:pt x="146" y="135"/>
                    </a:lnTo>
                    <a:lnTo>
                      <a:pt x="138" y="135"/>
                    </a:lnTo>
                    <a:lnTo>
                      <a:pt x="134" y="135"/>
                    </a:lnTo>
                    <a:lnTo>
                      <a:pt x="134" y="141"/>
                    </a:lnTo>
                    <a:lnTo>
                      <a:pt x="132" y="141"/>
                    </a:lnTo>
                    <a:lnTo>
                      <a:pt x="128" y="141"/>
                    </a:lnTo>
                    <a:lnTo>
                      <a:pt x="122" y="141"/>
                    </a:lnTo>
                    <a:lnTo>
                      <a:pt x="118" y="141"/>
                    </a:lnTo>
                    <a:lnTo>
                      <a:pt x="116" y="141"/>
                    </a:lnTo>
                    <a:lnTo>
                      <a:pt x="114" y="141"/>
                    </a:lnTo>
                    <a:lnTo>
                      <a:pt x="110" y="141"/>
                    </a:lnTo>
                    <a:lnTo>
                      <a:pt x="106" y="141"/>
                    </a:lnTo>
                    <a:lnTo>
                      <a:pt x="98" y="141"/>
                    </a:lnTo>
                    <a:lnTo>
                      <a:pt x="92" y="141"/>
                    </a:lnTo>
                    <a:lnTo>
                      <a:pt x="90" y="141"/>
                    </a:lnTo>
                    <a:lnTo>
                      <a:pt x="84" y="141"/>
                    </a:lnTo>
                    <a:lnTo>
                      <a:pt x="80" y="141"/>
                    </a:lnTo>
                    <a:lnTo>
                      <a:pt x="72" y="141"/>
                    </a:lnTo>
                    <a:lnTo>
                      <a:pt x="62" y="139"/>
                    </a:lnTo>
                    <a:lnTo>
                      <a:pt x="56" y="139"/>
                    </a:lnTo>
                    <a:lnTo>
                      <a:pt x="52" y="139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6" y="137"/>
                    </a:lnTo>
                    <a:lnTo>
                      <a:pt x="46" y="123"/>
                    </a:lnTo>
                    <a:lnTo>
                      <a:pt x="46" y="117"/>
                    </a:lnTo>
                    <a:lnTo>
                      <a:pt x="42" y="117"/>
                    </a:lnTo>
                    <a:lnTo>
                      <a:pt x="40" y="117"/>
                    </a:lnTo>
                    <a:lnTo>
                      <a:pt x="38" y="117"/>
                    </a:lnTo>
                    <a:lnTo>
                      <a:pt x="32" y="117"/>
                    </a:lnTo>
                    <a:lnTo>
                      <a:pt x="30" y="117"/>
                    </a:lnTo>
                    <a:lnTo>
                      <a:pt x="28" y="117"/>
                    </a:lnTo>
                    <a:lnTo>
                      <a:pt x="24" y="117"/>
                    </a:lnTo>
                    <a:lnTo>
                      <a:pt x="20" y="117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2"/>
                    </a:lnTo>
                    <a:lnTo>
                      <a:pt x="6" y="82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2" y="76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2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20" y="12"/>
                    </a:lnTo>
                    <a:lnTo>
                      <a:pt x="22" y="10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42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60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8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4" name="Freeform 125">
                <a:extLst>
                  <a:ext uri="{FF2B5EF4-FFF2-40B4-BE49-F238E27FC236}">
                    <a16:creationId xmlns:a16="http://schemas.microsoft.com/office/drawing/2014/main" id="{F4A4C05B-713E-6EE9-FE42-CE075B313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063" y="2170113"/>
                <a:ext cx="422275" cy="207963"/>
              </a:xfrm>
              <a:custGeom>
                <a:avLst/>
                <a:gdLst>
                  <a:gd name="T0" fmla="*/ 166 w 266"/>
                  <a:gd name="T1" fmla="*/ 2 h 131"/>
                  <a:gd name="T2" fmla="*/ 168 w 266"/>
                  <a:gd name="T3" fmla="*/ 12 h 131"/>
                  <a:gd name="T4" fmla="*/ 186 w 266"/>
                  <a:gd name="T5" fmla="*/ 12 h 131"/>
                  <a:gd name="T6" fmla="*/ 196 w 266"/>
                  <a:gd name="T7" fmla="*/ 12 h 131"/>
                  <a:gd name="T8" fmla="*/ 212 w 266"/>
                  <a:gd name="T9" fmla="*/ 12 h 131"/>
                  <a:gd name="T10" fmla="*/ 228 w 266"/>
                  <a:gd name="T11" fmla="*/ 12 h 131"/>
                  <a:gd name="T12" fmla="*/ 228 w 266"/>
                  <a:gd name="T13" fmla="*/ 29 h 131"/>
                  <a:gd name="T14" fmla="*/ 238 w 266"/>
                  <a:gd name="T15" fmla="*/ 37 h 131"/>
                  <a:gd name="T16" fmla="*/ 248 w 266"/>
                  <a:gd name="T17" fmla="*/ 41 h 131"/>
                  <a:gd name="T18" fmla="*/ 258 w 266"/>
                  <a:gd name="T19" fmla="*/ 41 h 131"/>
                  <a:gd name="T20" fmla="*/ 266 w 266"/>
                  <a:gd name="T21" fmla="*/ 51 h 131"/>
                  <a:gd name="T22" fmla="*/ 254 w 266"/>
                  <a:gd name="T23" fmla="*/ 65 h 131"/>
                  <a:gd name="T24" fmla="*/ 244 w 266"/>
                  <a:gd name="T25" fmla="*/ 75 h 131"/>
                  <a:gd name="T26" fmla="*/ 244 w 266"/>
                  <a:gd name="T27" fmla="*/ 83 h 131"/>
                  <a:gd name="T28" fmla="*/ 242 w 266"/>
                  <a:gd name="T29" fmla="*/ 121 h 131"/>
                  <a:gd name="T30" fmla="*/ 232 w 266"/>
                  <a:gd name="T31" fmla="*/ 131 h 131"/>
                  <a:gd name="T32" fmla="*/ 206 w 266"/>
                  <a:gd name="T33" fmla="*/ 131 h 131"/>
                  <a:gd name="T34" fmla="*/ 194 w 266"/>
                  <a:gd name="T35" fmla="*/ 131 h 131"/>
                  <a:gd name="T36" fmla="*/ 184 w 266"/>
                  <a:gd name="T37" fmla="*/ 131 h 131"/>
                  <a:gd name="T38" fmla="*/ 178 w 266"/>
                  <a:gd name="T39" fmla="*/ 123 h 131"/>
                  <a:gd name="T40" fmla="*/ 162 w 266"/>
                  <a:gd name="T41" fmla="*/ 123 h 131"/>
                  <a:gd name="T42" fmla="*/ 146 w 266"/>
                  <a:gd name="T43" fmla="*/ 123 h 131"/>
                  <a:gd name="T44" fmla="*/ 126 w 266"/>
                  <a:gd name="T45" fmla="*/ 123 h 131"/>
                  <a:gd name="T46" fmla="*/ 104 w 266"/>
                  <a:gd name="T47" fmla="*/ 123 h 131"/>
                  <a:gd name="T48" fmla="*/ 92 w 266"/>
                  <a:gd name="T49" fmla="*/ 123 h 131"/>
                  <a:gd name="T50" fmla="*/ 84 w 266"/>
                  <a:gd name="T51" fmla="*/ 115 h 131"/>
                  <a:gd name="T52" fmla="*/ 74 w 266"/>
                  <a:gd name="T53" fmla="*/ 113 h 131"/>
                  <a:gd name="T54" fmla="*/ 62 w 266"/>
                  <a:gd name="T55" fmla="*/ 109 h 131"/>
                  <a:gd name="T56" fmla="*/ 42 w 266"/>
                  <a:gd name="T57" fmla="*/ 109 h 131"/>
                  <a:gd name="T58" fmla="*/ 30 w 266"/>
                  <a:gd name="T59" fmla="*/ 113 h 131"/>
                  <a:gd name="T60" fmla="*/ 22 w 266"/>
                  <a:gd name="T61" fmla="*/ 115 h 131"/>
                  <a:gd name="T62" fmla="*/ 10 w 266"/>
                  <a:gd name="T63" fmla="*/ 125 h 131"/>
                  <a:gd name="T64" fmla="*/ 10 w 266"/>
                  <a:gd name="T65" fmla="*/ 119 h 131"/>
                  <a:gd name="T66" fmla="*/ 8 w 266"/>
                  <a:gd name="T67" fmla="*/ 111 h 131"/>
                  <a:gd name="T68" fmla="*/ 4 w 266"/>
                  <a:gd name="T69" fmla="*/ 99 h 131"/>
                  <a:gd name="T70" fmla="*/ 6 w 266"/>
                  <a:gd name="T71" fmla="*/ 91 h 131"/>
                  <a:gd name="T72" fmla="*/ 0 w 266"/>
                  <a:gd name="T73" fmla="*/ 83 h 131"/>
                  <a:gd name="T74" fmla="*/ 8 w 266"/>
                  <a:gd name="T75" fmla="*/ 75 h 131"/>
                  <a:gd name="T76" fmla="*/ 22 w 266"/>
                  <a:gd name="T77" fmla="*/ 71 h 131"/>
                  <a:gd name="T78" fmla="*/ 42 w 266"/>
                  <a:gd name="T79" fmla="*/ 71 h 131"/>
                  <a:gd name="T80" fmla="*/ 50 w 266"/>
                  <a:gd name="T81" fmla="*/ 63 h 131"/>
                  <a:gd name="T82" fmla="*/ 52 w 266"/>
                  <a:gd name="T83" fmla="*/ 55 h 131"/>
                  <a:gd name="T84" fmla="*/ 60 w 266"/>
                  <a:gd name="T85" fmla="*/ 45 h 131"/>
                  <a:gd name="T86" fmla="*/ 66 w 266"/>
                  <a:gd name="T87" fmla="*/ 37 h 131"/>
                  <a:gd name="T88" fmla="*/ 72 w 266"/>
                  <a:gd name="T89" fmla="*/ 35 h 131"/>
                  <a:gd name="T90" fmla="*/ 76 w 266"/>
                  <a:gd name="T91" fmla="*/ 27 h 131"/>
                  <a:gd name="T92" fmla="*/ 80 w 266"/>
                  <a:gd name="T93" fmla="*/ 18 h 131"/>
                  <a:gd name="T94" fmla="*/ 78 w 266"/>
                  <a:gd name="T95" fmla="*/ 10 h 131"/>
                  <a:gd name="T96" fmla="*/ 84 w 266"/>
                  <a:gd name="T97" fmla="*/ 0 h 131"/>
                  <a:gd name="T98" fmla="*/ 98 w 266"/>
                  <a:gd name="T99" fmla="*/ 0 h 131"/>
                  <a:gd name="T100" fmla="*/ 118 w 266"/>
                  <a:gd name="T101" fmla="*/ 0 h 131"/>
                  <a:gd name="T102" fmla="*/ 132 w 266"/>
                  <a:gd name="T103" fmla="*/ 0 h 131"/>
                  <a:gd name="T104" fmla="*/ 142 w 266"/>
                  <a:gd name="T10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6" h="131">
                    <a:moveTo>
                      <a:pt x="158" y="0"/>
                    </a:move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6" y="2"/>
                    </a:lnTo>
                    <a:lnTo>
                      <a:pt x="166" y="4"/>
                    </a:lnTo>
                    <a:lnTo>
                      <a:pt x="166" y="6"/>
                    </a:lnTo>
                    <a:lnTo>
                      <a:pt x="166" y="8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6" y="12"/>
                    </a:lnTo>
                    <a:lnTo>
                      <a:pt x="180" y="12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88" y="12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4" y="12"/>
                    </a:lnTo>
                    <a:lnTo>
                      <a:pt x="196" y="12"/>
                    </a:lnTo>
                    <a:lnTo>
                      <a:pt x="200" y="12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8" y="12"/>
                    </a:lnTo>
                    <a:lnTo>
                      <a:pt x="210" y="12"/>
                    </a:lnTo>
                    <a:lnTo>
                      <a:pt x="212" y="12"/>
                    </a:lnTo>
                    <a:lnTo>
                      <a:pt x="214" y="12"/>
                    </a:lnTo>
                    <a:lnTo>
                      <a:pt x="218" y="12"/>
                    </a:lnTo>
                    <a:lnTo>
                      <a:pt x="220" y="12"/>
                    </a:lnTo>
                    <a:lnTo>
                      <a:pt x="222" y="12"/>
                    </a:lnTo>
                    <a:lnTo>
                      <a:pt x="226" y="12"/>
                    </a:lnTo>
                    <a:lnTo>
                      <a:pt x="228" y="12"/>
                    </a:lnTo>
                    <a:lnTo>
                      <a:pt x="228" y="16"/>
                    </a:lnTo>
                    <a:lnTo>
                      <a:pt x="228" y="18"/>
                    </a:lnTo>
                    <a:lnTo>
                      <a:pt x="228" y="20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8" y="29"/>
                    </a:lnTo>
                    <a:lnTo>
                      <a:pt x="228" y="27"/>
                    </a:lnTo>
                    <a:lnTo>
                      <a:pt x="230" y="27"/>
                    </a:lnTo>
                    <a:lnTo>
                      <a:pt x="232" y="27"/>
                    </a:lnTo>
                    <a:lnTo>
                      <a:pt x="234" y="29"/>
                    </a:lnTo>
                    <a:lnTo>
                      <a:pt x="236" y="33"/>
                    </a:lnTo>
                    <a:lnTo>
                      <a:pt x="238" y="37"/>
                    </a:lnTo>
                    <a:lnTo>
                      <a:pt x="240" y="39"/>
                    </a:lnTo>
                    <a:lnTo>
                      <a:pt x="242" y="39"/>
                    </a:lnTo>
                    <a:lnTo>
                      <a:pt x="244" y="39"/>
                    </a:lnTo>
                    <a:lnTo>
                      <a:pt x="246" y="39"/>
                    </a:lnTo>
                    <a:lnTo>
                      <a:pt x="248" y="39"/>
                    </a:lnTo>
                    <a:lnTo>
                      <a:pt x="248" y="41"/>
                    </a:lnTo>
                    <a:lnTo>
                      <a:pt x="250" y="41"/>
                    </a:lnTo>
                    <a:lnTo>
                      <a:pt x="252" y="41"/>
                    </a:lnTo>
                    <a:lnTo>
                      <a:pt x="252" y="39"/>
                    </a:lnTo>
                    <a:lnTo>
                      <a:pt x="254" y="39"/>
                    </a:lnTo>
                    <a:lnTo>
                      <a:pt x="256" y="41"/>
                    </a:lnTo>
                    <a:lnTo>
                      <a:pt x="258" y="41"/>
                    </a:lnTo>
                    <a:lnTo>
                      <a:pt x="260" y="43"/>
                    </a:lnTo>
                    <a:lnTo>
                      <a:pt x="260" y="45"/>
                    </a:lnTo>
                    <a:lnTo>
                      <a:pt x="264" y="47"/>
                    </a:lnTo>
                    <a:lnTo>
                      <a:pt x="264" y="49"/>
                    </a:lnTo>
                    <a:lnTo>
                      <a:pt x="264" y="51"/>
                    </a:lnTo>
                    <a:lnTo>
                      <a:pt x="266" y="51"/>
                    </a:lnTo>
                    <a:lnTo>
                      <a:pt x="264" y="53"/>
                    </a:lnTo>
                    <a:lnTo>
                      <a:pt x="262" y="55"/>
                    </a:lnTo>
                    <a:lnTo>
                      <a:pt x="260" y="59"/>
                    </a:lnTo>
                    <a:lnTo>
                      <a:pt x="258" y="59"/>
                    </a:lnTo>
                    <a:lnTo>
                      <a:pt x="256" y="61"/>
                    </a:lnTo>
                    <a:lnTo>
                      <a:pt x="254" y="65"/>
                    </a:lnTo>
                    <a:lnTo>
                      <a:pt x="252" y="65"/>
                    </a:lnTo>
                    <a:lnTo>
                      <a:pt x="250" y="67"/>
                    </a:lnTo>
                    <a:lnTo>
                      <a:pt x="248" y="69"/>
                    </a:lnTo>
                    <a:lnTo>
                      <a:pt x="248" y="71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4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81"/>
                    </a:lnTo>
                    <a:lnTo>
                      <a:pt x="244" y="83"/>
                    </a:lnTo>
                    <a:lnTo>
                      <a:pt x="244" y="89"/>
                    </a:lnTo>
                    <a:lnTo>
                      <a:pt x="244" y="95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2" y="113"/>
                    </a:lnTo>
                    <a:lnTo>
                      <a:pt x="242" y="121"/>
                    </a:lnTo>
                    <a:lnTo>
                      <a:pt x="242" y="129"/>
                    </a:lnTo>
                    <a:lnTo>
                      <a:pt x="242" y="131"/>
                    </a:lnTo>
                    <a:lnTo>
                      <a:pt x="240" y="131"/>
                    </a:lnTo>
                    <a:lnTo>
                      <a:pt x="238" y="131"/>
                    </a:lnTo>
                    <a:lnTo>
                      <a:pt x="236" y="131"/>
                    </a:lnTo>
                    <a:lnTo>
                      <a:pt x="232" y="131"/>
                    </a:lnTo>
                    <a:lnTo>
                      <a:pt x="226" y="131"/>
                    </a:lnTo>
                    <a:lnTo>
                      <a:pt x="222" y="131"/>
                    </a:lnTo>
                    <a:lnTo>
                      <a:pt x="216" y="131"/>
                    </a:lnTo>
                    <a:lnTo>
                      <a:pt x="210" y="131"/>
                    </a:lnTo>
                    <a:lnTo>
                      <a:pt x="208" y="131"/>
                    </a:lnTo>
                    <a:lnTo>
                      <a:pt x="206" y="131"/>
                    </a:lnTo>
                    <a:lnTo>
                      <a:pt x="204" y="131"/>
                    </a:lnTo>
                    <a:lnTo>
                      <a:pt x="202" y="131"/>
                    </a:lnTo>
                    <a:lnTo>
                      <a:pt x="200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31"/>
                    </a:lnTo>
                    <a:lnTo>
                      <a:pt x="186" y="131"/>
                    </a:lnTo>
                    <a:lnTo>
                      <a:pt x="184" y="131"/>
                    </a:lnTo>
                    <a:lnTo>
                      <a:pt x="180" y="131"/>
                    </a:lnTo>
                    <a:lnTo>
                      <a:pt x="180" y="129"/>
                    </a:lnTo>
                    <a:lnTo>
                      <a:pt x="182" y="129"/>
                    </a:lnTo>
                    <a:lnTo>
                      <a:pt x="180" y="127"/>
                    </a:lnTo>
                    <a:lnTo>
                      <a:pt x="180" y="125"/>
                    </a:lnTo>
                    <a:lnTo>
                      <a:pt x="178" y="123"/>
                    </a:lnTo>
                    <a:lnTo>
                      <a:pt x="176" y="123"/>
                    </a:lnTo>
                    <a:lnTo>
                      <a:pt x="174" y="123"/>
                    </a:lnTo>
                    <a:lnTo>
                      <a:pt x="172" y="123"/>
                    </a:lnTo>
                    <a:lnTo>
                      <a:pt x="170" y="123"/>
                    </a:lnTo>
                    <a:lnTo>
                      <a:pt x="166" y="123"/>
                    </a:lnTo>
                    <a:lnTo>
                      <a:pt x="162" y="123"/>
                    </a:lnTo>
                    <a:lnTo>
                      <a:pt x="158" y="123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8" y="123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0" y="123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4" y="123"/>
                    </a:lnTo>
                    <a:lnTo>
                      <a:pt x="126" y="123"/>
                    </a:lnTo>
                    <a:lnTo>
                      <a:pt x="122" y="123"/>
                    </a:lnTo>
                    <a:lnTo>
                      <a:pt x="116" y="123"/>
                    </a:lnTo>
                    <a:lnTo>
                      <a:pt x="114" y="123"/>
                    </a:lnTo>
                    <a:lnTo>
                      <a:pt x="112" y="123"/>
                    </a:lnTo>
                    <a:lnTo>
                      <a:pt x="110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6" y="115"/>
                    </a:lnTo>
                    <a:lnTo>
                      <a:pt x="74" y="115"/>
                    </a:lnTo>
                    <a:lnTo>
                      <a:pt x="74" y="113"/>
                    </a:lnTo>
                    <a:lnTo>
                      <a:pt x="74" y="111"/>
                    </a:lnTo>
                    <a:lnTo>
                      <a:pt x="74" y="109"/>
                    </a:lnTo>
                    <a:lnTo>
                      <a:pt x="72" y="109"/>
                    </a:lnTo>
                    <a:lnTo>
                      <a:pt x="66" y="109"/>
                    </a:lnTo>
                    <a:lnTo>
                      <a:pt x="64" y="109"/>
                    </a:lnTo>
                    <a:lnTo>
                      <a:pt x="62" y="109"/>
                    </a:lnTo>
                    <a:lnTo>
                      <a:pt x="60" y="109"/>
                    </a:lnTo>
                    <a:lnTo>
                      <a:pt x="58" y="109"/>
                    </a:lnTo>
                    <a:lnTo>
                      <a:pt x="54" y="109"/>
                    </a:lnTo>
                    <a:lnTo>
                      <a:pt x="48" y="109"/>
                    </a:lnTo>
                    <a:lnTo>
                      <a:pt x="44" y="109"/>
                    </a:lnTo>
                    <a:lnTo>
                      <a:pt x="42" y="109"/>
                    </a:lnTo>
                    <a:lnTo>
                      <a:pt x="38" y="109"/>
                    </a:lnTo>
                    <a:lnTo>
                      <a:pt x="36" y="111"/>
                    </a:lnTo>
                    <a:lnTo>
                      <a:pt x="36" y="113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0" y="113"/>
                    </a:lnTo>
                    <a:lnTo>
                      <a:pt x="28" y="115"/>
                    </a:lnTo>
                    <a:lnTo>
                      <a:pt x="26" y="115"/>
                    </a:lnTo>
                    <a:lnTo>
                      <a:pt x="26" y="113"/>
                    </a:lnTo>
                    <a:lnTo>
                      <a:pt x="24" y="113"/>
                    </a:lnTo>
                    <a:lnTo>
                      <a:pt x="22" y="113"/>
                    </a:lnTo>
                    <a:lnTo>
                      <a:pt x="22" y="115"/>
                    </a:lnTo>
                    <a:lnTo>
                      <a:pt x="22" y="117"/>
                    </a:lnTo>
                    <a:lnTo>
                      <a:pt x="20" y="121"/>
                    </a:lnTo>
                    <a:lnTo>
                      <a:pt x="18" y="123"/>
                    </a:lnTo>
                    <a:lnTo>
                      <a:pt x="14" y="125"/>
                    </a:lnTo>
                    <a:lnTo>
                      <a:pt x="12" y="125"/>
                    </a:lnTo>
                    <a:lnTo>
                      <a:pt x="10" y="125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5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6" y="105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4" y="75"/>
                    </a:lnTo>
                    <a:lnTo>
                      <a:pt x="6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8" y="71"/>
                    </a:lnTo>
                    <a:lnTo>
                      <a:pt x="12" y="71"/>
                    </a:lnTo>
                    <a:lnTo>
                      <a:pt x="14" y="71"/>
                    </a:lnTo>
                    <a:lnTo>
                      <a:pt x="16" y="71"/>
                    </a:lnTo>
                    <a:lnTo>
                      <a:pt x="18" y="71"/>
                    </a:lnTo>
                    <a:lnTo>
                      <a:pt x="22" y="71"/>
                    </a:lnTo>
                    <a:lnTo>
                      <a:pt x="24" y="71"/>
                    </a:lnTo>
                    <a:lnTo>
                      <a:pt x="26" y="71"/>
                    </a:lnTo>
                    <a:lnTo>
                      <a:pt x="32" y="71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42" y="71"/>
                    </a:lnTo>
                    <a:lnTo>
                      <a:pt x="44" y="73"/>
                    </a:lnTo>
                    <a:lnTo>
                      <a:pt x="48" y="73"/>
                    </a:lnTo>
                    <a:lnTo>
                      <a:pt x="48" y="71"/>
                    </a:lnTo>
                    <a:lnTo>
                      <a:pt x="48" y="67"/>
                    </a:lnTo>
                    <a:lnTo>
                      <a:pt x="50" y="65"/>
                    </a:lnTo>
                    <a:lnTo>
                      <a:pt x="50" y="63"/>
                    </a:lnTo>
                    <a:lnTo>
                      <a:pt x="48" y="63"/>
                    </a:lnTo>
                    <a:lnTo>
                      <a:pt x="48" y="61"/>
                    </a:lnTo>
                    <a:lnTo>
                      <a:pt x="50" y="59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4" y="51"/>
                    </a:lnTo>
                    <a:lnTo>
                      <a:pt x="56" y="51"/>
                    </a:lnTo>
                    <a:lnTo>
                      <a:pt x="56" y="49"/>
                    </a:lnTo>
                    <a:lnTo>
                      <a:pt x="56" y="47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2" y="45"/>
                    </a:lnTo>
                    <a:lnTo>
                      <a:pt x="64" y="45"/>
                    </a:lnTo>
                    <a:lnTo>
                      <a:pt x="64" y="43"/>
                    </a:lnTo>
                    <a:lnTo>
                      <a:pt x="64" y="41"/>
                    </a:lnTo>
                    <a:lnTo>
                      <a:pt x="66" y="39"/>
                    </a:lnTo>
                    <a:lnTo>
                      <a:pt x="66" y="37"/>
                    </a:lnTo>
                    <a:lnTo>
                      <a:pt x="68" y="35"/>
                    </a:lnTo>
                    <a:lnTo>
                      <a:pt x="70" y="35"/>
                    </a:lnTo>
                    <a:lnTo>
                      <a:pt x="70" y="37"/>
                    </a:lnTo>
                    <a:lnTo>
                      <a:pt x="70" y="39"/>
                    </a:lnTo>
                    <a:lnTo>
                      <a:pt x="72" y="37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4" y="33"/>
                    </a:lnTo>
                    <a:lnTo>
                      <a:pt x="74" y="31"/>
                    </a:lnTo>
                    <a:lnTo>
                      <a:pt x="74" y="29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80" y="25"/>
                    </a:lnTo>
                    <a:lnTo>
                      <a:pt x="80" y="23"/>
                    </a:lnTo>
                    <a:lnTo>
                      <a:pt x="78" y="23"/>
                    </a:lnTo>
                    <a:lnTo>
                      <a:pt x="78" y="20"/>
                    </a:lnTo>
                    <a:lnTo>
                      <a:pt x="80" y="18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6"/>
                    </a:lnTo>
                    <a:lnTo>
                      <a:pt x="80" y="2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5" name="Freeform 130">
                <a:extLst>
                  <a:ext uri="{FF2B5EF4-FFF2-40B4-BE49-F238E27FC236}">
                    <a16:creationId xmlns:a16="http://schemas.microsoft.com/office/drawing/2014/main" id="{EFC8305F-D3F9-FE11-F3FC-2CA5AED79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7250" y="1712913"/>
                <a:ext cx="333375" cy="352425"/>
              </a:xfrm>
              <a:custGeom>
                <a:avLst/>
                <a:gdLst>
                  <a:gd name="T0" fmla="*/ 66 w 210"/>
                  <a:gd name="T1" fmla="*/ 54 h 222"/>
                  <a:gd name="T2" fmla="*/ 80 w 210"/>
                  <a:gd name="T3" fmla="*/ 80 h 222"/>
                  <a:gd name="T4" fmla="*/ 86 w 210"/>
                  <a:gd name="T5" fmla="*/ 80 h 222"/>
                  <a:gd name="T6" fmla="*/ 92 w 210"/>
                  <a:gd name="T7" fmla="*/ 68 h 222"/>
                  <a:gd name="T8" fmla="*/ 110 w 210"/>
                  <a:gd name="T9" fmla="*/ 64 h 222"/>
                  <a:gd name="T10" fmla="*/ 118 w 210"/>
                  <a:gd name="T11" fmla="*/ 62 h 222"/>
                  <a:gd name="T12" fmla="*/ 128 w 210"/>
                  <a:gd name="T13" fmla="*/ 62 h 222"/>
                  <a:gd name="T14" fmla="*/ 146 w 210"/>
                  <a:gd name="T15" fmla="*/ 72 h 222"/>
                  <a:gd name="T16" fmla="*/ 160 w 210"/>
                  <a:gd name="T17" fmla="*/ 82 h 222"/>
                  <a:gd name="T18" fmla="*/ 168 w 210"/>
                  <a:gd name="T19" fmla="*/ 88 h 222"/>
                  <a:gd name="T20" fmla="*/ 176 w 210"/>
                  <a:gd name="T21" fmla="*/ 90 h 222"/>
                  <a:gd name="T22" fmla="*/ 188 w 210"/>
                  <a:gd name="T23" fmla="*/ 92 h 222"/>
                  <a:gd name="T24" fmla="*/ 200 w 210"/>
                  <a:gd name="T25" fmla="*/ 86 h 222"/>
                  <a:gd name="T26" fmla="*/ 206 w 210"/>
                  <a:gd name="T27" fmla="*/ 94 h 222"/>
                  <a:gd name="T28" fmla="*/ 208 w 210"/>
                  <a:gd name="T29" fmla="*/ 106 h 222"/>
                  <a:gd name="T30" fmla="*/ 198 w 210"/>
                  <a:gd name="T31" fmla="*/ 108 h 222"/>
                  <a:gd name="T32" fmla="*/ 194 w 210"/>
                  <a:gd name="T33" fmla="*/ 116 h 222"/>
                  <a:gd name="T34" fmla="*/ 188 w 210"/>
                  <a:gd name="T35" fmla="*/ 126 h 222"/>
                  <a:gd name="T36" fmla="*/ 186 w 210"/>
                  <a:gd name="T37" fmla="*/ 138 h 222"/>
                  <a:gd name="T38" fmla="*/ 182 w 210"/>
                  <a:gd name="T39" fmla="*/ 148 h 222"/>
                  <a:gd name="T40" fmla="*/ 176 w 210"/>
                  <a:gd name="T41" fmla="*/ 156 h 222"/>
                  <a:gd name="T42" fmla="*/ 172 w 210"/>
                  <a:gd name="T43" fmla="*/ 158 h 222"/>
                  <a:gd name="T44" fmla="*/ 166 w 210"/>
                  <a:gd name="T45" fmla="*/ 168 h 222"/>
                  <a:gd name="T46" fmla="*/ 156 w 210"/>
                  <a:gd name="T47" fmla="*/ 166 h 222"/>
                  <a:gd name="T48" fmla="*/ 146 w 210"/>
                  <a:gd name="T49" fmla="*/ 166 h 222"/>
                  <a:gd name="T50" fmla="*/ 130 w 210"/>
                  <a:gd name="T51" fmla="*/ 160 h 222"/>
                  <a:gd name="T52" fmla="*/ 120 w 210"/>
                  <a:gd name="T53" fmla="*/ 164 h 222"/>
                  <a:gd name="T54" fmla="*/ 114 w 210"/>
                  <a:gd name="T55" fmla="*/ 176 h 222"/>
                  <a:gd name="T56" fmla="*/ 110 w 210"/>
                  <a:gd name="T57" fmla="*/ 186 h 222"/>
                  <a:gd name="T58" fmla="*/ 102 w 210"/>
                  <a:gd name="T59" fmla="*/ 196 h 222"/>
                  <a:gd name="T60" fmla="*/ 96 w 210"/>
                  <a:gd name="T61" fmla="*/ 204 h 222"/>
                  <a:gd name="T62" fmla="*/ 100 w 210"/>
                  <a:gd name="T63" fmla="*/ 212 h 222"/>
                  <a:gd name="T64" fmla="*/ 98 w 210"/>
                  <a:gd name="T65" fmla="*/ 220 h 222"/>
                  <a:gd name="T66" fmla="*/ 86 w 210"/>
                  <a:gd name="T67" fmla="*/ 216 h 222"/>
                  <a:gd name="T68" fmla="*/ 80 w 210"/>
                  <a:gd name="T69" fmla="*/ 220 h 222"/>
                  <a:gd name="T70" fmla="*/ 68 w 210"/>
                  <a:gd name="T71" fmla="*/ 222 h 222"/>
                  <a:gd name="T72" fmla="*/ 44 w 210"/>
                  <a:gd name="T73" fmla="*/ 216 h 222"/>
                  <a:gd name="T74" fmla="*/ 32 w 210"/>
                  <a:gd name="T75" fmla="*/ 212 h 222"/>
                  <a:gd name="T76" fmla="*/ 18 w 210"/>
                  <a:gd name="T77" fmla="*/ 214 h 222"/>
                  <a:gd name="T78" fmla="*/ 12 w 210"/>
                  <a:gd name="T79" fmla="*/ 206 h 222"/>
                  <a:gd name="T80" fmla="*/ 2 w 210"/>
                  <a:gd name="T81" fmla="*/ 200 h 222"/>
                  <a:gd name="T82" fmla="*/ 14 w 210"/>
                  <a:gd name="T83" fmla="*/ 186 h 222"/>
                  <a:gd name="T84" fmla="*/ 16 w 210"/>
                  <a:gd name="T85" fmla="*/ 176 h 222"/>
                  <a:gd name="T86" fmla="*/ 14 w 210"/>
                  <a:gd name="T87" fmla="*/ 152 h 222"/>
                  <a:gd name="T88" fmla="*/ 6 w 210"/>
                  <a:gd name="T89" fmla="*/ 130 h 222"/>
                  <a:gd name="T90" fmla="*/ 2 w 210"/>
                  <a:gd name="T91" fmla="*/ 110 h 222"/>
                  <a:gd name="T92" fmla="*/ 12 w 210"/>
                  <a:gd name="T93" fmla="*/ 104 h 222"/>
                  <a:gd name="T94" fmla="*/ 14 w 210"/>
                  <a:gd name="T95" fmla="*/ 90 h 222"/>
                  <a:gd name="T96" fmla="*/ 16 w 210"/>
                  <a:gd name="T97" fmla="*/ 80 h 222"/>
                  <a:gd name="T98" fmla="*/ 26 w 210"/>
                  <a:gd name="T99" fmla="*/ 82 h 222"/>
                  <a:gd name="T100" fmla="*/ 30 w 210"/>
                  <a:gd name="T101" fmla="*/ 64 h 222"/>
                  <a:gd name="T102" fmla="*/ 38 w 210"/>
                  <a:gd name="T103" fmla="*/ 50 h 222"/>
                  <a:gd name="T104" fmla="*/ 30 w 210"/>
                  <a:gd name="T105" fmla="*/ 42 h 222"/>
                  <a:gd name="T106" fmla="*/ 20 w 210"/>
                  <a:gd name="T107" fmla="*/ 36 h 222"/>
                  <a:gd name="T108" fmla="*/ 14 w 210"/>
                  <a:gd name="T109" fmla="*/ 30 h 222"/>
                  <a:gd name="T110" fmla="*/ 14 w 210"/>
                  <a:gd name="T111" fmla="*/ 20 h 222"/>
                  <a:gd name="T112" fmla="*/ 26 w 210"/>
                  <a:gd name="T113" fmla="*/ 12 h 222"/>
                  <a:gd name="T114" fmla="*/ 48 w 210"/>
                  <a:gd name="T115" fmla="*/ 12 h 222"/>
                  <a:gd name="T116" fmla="*/ 62 w 210"/>
                  <a:gd name="T117" fmla="*/ 4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0" h="222">
                    <a:moveTo>
                      <a:pt x="62" y="40"/>
                    </a:moveTo>
                    <a:lnTo>
                      <a:pt x="62" y="42"/>
                    </a:lnTo>
                    <a:lnTo>
                      <a:pt x="62" y="46"/>
                    </a:lnTo>
                    <a:lnTo>
                      <a:pt x="64" y="46"/>
                    </a:lnTo>
                    <a:lnTo>
                      <a:pt x="64" y="48"/>
                    </a:lnTo>
                    <a:lnTo>
                      <a:pt x="66" y="52"/>
                    </a:lnTo>
                    <a:lnTo>
                      <a:pt x="66" y="54"/>
                    </a:lnTo>
                    <a:lnTo>
                      <a:pt x="68" y="58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2" y="62"/>
                    </a:lnTo>
                    <a:lnTo>
                      <a:pt x="76" y="72"/>
                    </a:lnTo>
                    <a:lnTo>
                      <a:pt x="78" y="74"/>
                    </a:lnTo>
                    <a:lnTo>
                      <a:pt x="80" y="80"/>
                    </a:lnTo>
                    <a:lnTo>
                      <a:pt x="82" y="82"/>
                    </a:lnTo>
                    <a:lnTo>
                      <a:pt x="84" y="82"/>
                    </a:lnTo>
                    <a:lnTo>
                      <a:pt x="84" y="84"/>
                    </a:lnTo>
                    <a:lnTo>
                      <a:pt x="86" y="84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6" y="80"/>
                    </a:lnTo>
                    <a:lnTo>
                      <a:pt x="84" y="80"/>
                    </a:lnTo>
                    <a:lnTo>
                      <a:pt x="88" y="76"/>
                    </a:lnTo>
                    <a:lnTo>
                      <a:pt x="86" y="72"/>
                    </a:lnTo>
                    <a:lnTo>
                      <a:pt x="88" y="70"/>
                    </a:lnTo>
                    <a:lnTo>
                      <a:pt x="90" y="70"/>
                    </a:lnTo>
                    <a:lnTo>
                      <a:pt x="92" y="66"/>
                    </a:lnTo>
                    <a:lnTo>
                      <a:pt x="92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100" y="68"/>
                    </a:lnTo>
                    <a:lnTo>
                      <a:pt x="102" y="68"/>
                    </a:lnTo>
                    <a:lnTo>
                      <a:pt x="104" y="70"/>
                    </a:lnTo>
                    <a:lnTo>
                      <a:pt x="108" y="66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6" y="62"/>
                    </a:lnTo>
                    <a:lnTo>
                      <a:pt x="116" y="62"/>
                    </a:lnTo>
                    <a:lnTo>
                      <a:pt x="118" y="62"/>
                    </a:lnTo>
                    <a:lnTo>
                      <a:pt x="120" y="62"/>
                    </a:lnTo>
                    <a:lnTo>
                      <a:pt x="120" y="60"/>
                    </a:lnTo>
                    <a:lnTo>
                      <a:pt x="122" y="60"/>
                    </a:lnTo>
                    <a:lnTo>
                      <a:pt x="126" y="58"/>
                    </a:lnTo>
                    <a:lnTo>
                      <a:pt x="128" y="58"/>
                    </a:lnTo>
                    <a:lnTo>
                      <a:pt x="128" y="60"/>
                    </a:lnTo>
                    <a:lnTo>
                      <a:pt x="128" y="62"/>
                    </a:lnTo>
                    <a:lnTo>
                      <a:pt x="130" y="62"/>
                    </a:lnTo>
                    <a:lnTo>
                      <a:pt x="132" y="62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6" y="66"/>
                    </a:lnTo>
                    <a:lnTo>
                      <a:pt x="140" y="70"/>
                    </a:lnTo>
                    <a:lnTo>
                      <a:pt x="146" y="72"/>
                    </a:lnTo>
                    <a:lnTo>
                      <a:pt x="146" y="74"/>
                    </a:lnTo>
                    <a:lnTo>
                      <a:pt x="148" y="74"/>
                    </a:lnTo>
                    <a:lnTo>
                      <a:pt x="150" y="76"/>
                    </a:lnTo>
                    <a:lnTo>
                      <a:pt x="156" y="80"/>
                    </a:lnTo>
                    <a:lnTo>
                      <a:pt x="158" y="80"/>
                    </a:lnTo>
                    <a:lnTo>
                      <a:pt x="158" y="82"/>
                    </a:lnTo>
                    <a:lnTo>
                      <a:pt x="160" y="82"/>
                    </a:lnTo>
                    <a:lnTo>
                      <a:pt x="160" y="84"/>
                    </a:lnTo>
                    <a:lnTo>
                      <a:pt x="162" y="86"/>
                    </a:lnTo>
                    <a:lnTo>
                      <a:pt x="164" y="88"/>
                    </a:lnTo>
                    <a:lnTo>
                      <a:pt x="164" y="86"/>
                    </a:lnTo>
                    <a:lnTo>
                      <a:pt x="166" y="86"/>
                    </a:lnTo>
                    <a:lnTo>
                      <a:pt x="168" y="86"/>
                    </a:lnTo>
                    <a:lnTo>
                      <a:pt x="168" y="88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70" y="92"/>
                    </a:lnTo>
                    <a:lnTo>
                      <a:pt x="172" y="90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6" y="90"/>
                    </a:lnTo>
                    <a:lnTo>
                      <a:pt x="178" y="90"/>
                    </a:lnTo>
                    <a:lnTo>
                      <a:pt x="180" y="90"/>
                    </a:lnTo>
                    <a:lnTo>
                      <a:pt x="182" y="90"/>
                    </a:lnTo>
                    <a:lnTo>
                      <a:pt x="184" y="90"/>
                    </a:lnTo>
                    <a:lnTo>
                      <a:pt x="186" y="88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90" y="94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196" y="86"/>
                    </a:lnTo>
                    <a:lnTo>
                      <a:pt x="198" y="86"/>
                    </a:lnTo>
                    <a:lnTo>
                      <a:pt x="200" y="86"/>
                    </a:lnTo>
                    <a:lnTo>
                      <a:pt x="202" y="86"/>
                    </a:lnTo>
                    <a:lnTo>
                      <a:pt x="204" y="84"/>
                    </a:lnTo>
                    <a:lnTo>
                      <a:pt x="204" y="86"/>
                    </a:lnTo>
                    <a:lnTo>
                      <a:pt x="206" y="88"/>
                    </a:lnTo>
                    <a:lnTo>
                      <a:pt x="206" y="90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6" y="98"/>
                    </a:lnTo>
                    <a:lnTo>
                      <a:pt x="208" y="98"/>
                    </a:lnTo>
                    <a:lnTo>
                      <a:pt x="208" y="100"/>
                    </a:lnTo>
                    <a:lnTo>
                      <a:pt x="210" y="100"/>
                    </a:lnTo>
                    <a:lnTo>
                      <a:pt x="208" y="102"/>
                    </a:lnTo>
                    <a:lnTo>
                      <a:pt x="208" y="104"/>
                    </a:lnTo>
                    <a:lnTo>
                      <a:pt x="208" y="106"/>
                    </a:lnTo>
                    <a:lnTo>
                      <a:pt x="206" y="108"/>
                    </a:lnTo>
                    <a:lnTo>
                      <a:pt x="204" y="108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0" y="106"/>
                    </a:lnTo>
                    <a:lnTo>
                      <a:pt x="198" y="106"/>
                    </a:lnTo>
                    <a:lnTo>
                      <a:pt x="198" y="108"/>
                    </a:lnTo>
                    <a:lnTo>
                      <a:pt x="196" y="108"/>
                    </a:lnTo>
                    <a:lnTo>
                      <a:pt x="196" y="110"/>
                    </a:lnTo>
                    <a:lnTo>
                      <a:pt x="196" y="110"/>
                    </a:lnTo>
                    <a:lnTo>
                      <a:pt x="198" y="110"/>
                    </a:lnTo>
                    <a:lnTo>
                      <a:pt x="196" y="114"/>
                    </a:lnTo>
                    <a:lnTo>
                      <a:pt x="196" y="116"/>
                    </a:lnTo>
                    <a:lnTo>
                      <a:pt x="194" y="116"/>
                    </a:lnTo>
                    <a:lnTo>
                      <a:pt x="194" y="118"/>
                    </a:lnTo>
                    <a:lnTo>
                      <a:pt x="192" y="120"/>
                    </a:lnTo>
                    <a:lnTo>
                      <a:pt x="192" y="122"/>
                    </a:lnTo>
                    <a:lnTo>
                      <a:pt x="192" y="124"/>
                    </a:lnTo>
                    <a:lnTo>
                      <a:pt x="190" y="126"/>
                    </a:lnTo>
                    <a:lnTo>
                      <a:pt x="188" y="128"/>
                    </a:lnTo>
                    <a:lnTo>
                      <a:pt x="188" y="126"/>
                    </a:lnTo>
                    <a:lnTo>
                      <a:pt x="186" y="128"/>
                    </a:lnTo>
                    <a:lnTo>
                      <a:pt x="186" y="130"/>
                    </a:lnTo>
                    <a:lnTo>
                      <a:pt x="184" y="132"/>
                    </a:lnTo>
                    <a:lnTo>
                      <a:pt x="184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6" y="138"/>
                    </a:lnTo>
                    <a:lnTo>
                      <a:pt x="184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4" y="146"/>
                    </a:lnTo>
                    <a:lnTo>
                      <a:pt x="182" y="148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4" y="154"/>
                    </a:lnTo>
                    <a:lnTo>
                      <a:pt x="174" y="156"/>
                    </a:lnTo>
                    <a:lnTo>
                      <a:pt x="174" y="154"/>
                    </a:lnTo>
                    <a:lnTo>
                      <a:pt x="172" y="154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2" y="158"/>
                    </a:lnTo>
                    <a:lnTo>
                      <a:pt x="170" y="160"/>
                    </a:lnTo>
                    <a:lnTo>
                      <a:pt x="170" y="162"/>
                    </a:lnTo>
                    <a:lnTo>
                      <a:pt x="168" y="164"/>
                    </a:lnTo>
                    <a:lnTo>
                      <a:pt x="168" y="166"/>
                    </a:lnTo>
                    <a:lnTo>
                      <a:pt x="166" y="166"/>
                    </a:lnTo>
                    <a:lnTo>
                      <a:pt x="166" y="168"/>
                    </a:lnTo>
                    <a:lnTo>
                      <a:pt x="164" y="166"/>
                    </a:lnTo>
                    <a:lnTo>
                      <a:pt x="162" y="166"/>
                    </a:lnTo>
                    <a:lnTo>
                      <a:pt x="160" y="166"/>
                    </a:lnTo>
                    <a:lnTo>
                      <a:pt x="160" y="166"/>
                    </a:lnTo>
                    <a:lnTo>
                      <a:pt x="158" y="164"/>
                    </a:lnTo>
                    <a:lnTo>
                      <a:pt x="156" y="164"/>
                    </a:lnTo>
                    <a:lnTo>
                      <a:pt x="156" y="166"/>
                    </a:lnTo>
                    <a:lnTo>
                      <a:pt x="154" y="166"/>
                    </a:lnTo>
                    <a:lnTo>
                      <a:pt x="152" y="166"/>
                    </a:lnTo>
                    <a:lnTo>
                      <a:pt x="150" y="166"/>
                    </a:lnTo>
                    <a:lnTo>
                      <a:pt x="150" y="164"/>
                    </a:lnTo>
                    <a:lnTo>
                      <a:pt x="150" y="166"/>
                    </a:lnTo>
                    <a:lnTo>
                      <a:pt x="148" y="166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6"/>
                    </a:lnTo>
                    <a:lnTo>
                      <a:pt x="140" y="166"/>
                    </a:lnTo>
                    <a:lnTo>
                      <a:pt x="138" y="164"/>
                    </a:lnTo>
                    <a:lnTo>
                      <a:pt x="134" y="162"/>
                    </a:lnTo>
                    <a:lnTo>
                      <a:pt x="132" y="162"/>
                    </a:lnTo>
                    <a:lnTo>
                      <a:pt x="130" y="160"/>
                    </a:lnTo>
                    <a:lnTo>
                      <a:pt x="128" y="160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4" y="160"/>
                    </a:lnTo>
                    <a:lnTo>
                      <a:pt x="122" y="160"/>
                    </a:lnTo>
                    <a:lnTo>
                      <a:pt x="122" y="162"/>
                    </a:lnTo>
                    <a:lnTo>
                      <a:pt x="120" y="164"/>
                    </a:lnTo>
                    <a:lnTo>
                      <a:pt x="120" y="166"/>
                    </a:lnTo>
                    <a:lnTo>
                      <a:pt x="120" y="168"/>
                    </a:lnTo>
                    <a:lnTo>
                      <a:pt x="120" y="170"/>
                    </a:lnTo>
                    <a:lnTo>
                      <a:pt x="120" y="172"/>
                    </a:lnTo>
                    <a:lnTo>
                      <a:pt x="118" y="174"/>
                    </a:lnTo>
                    <a:lnTo>
                      <a:pt x="116" y="174"/>
                    </a:lnTo>
                    <a:lnTo>
                      <a:pt x="114" y="176"/>
                    </a:lnTo>
                    <a:lnTo>
                      <a:pt x="112" y="176"/>
                    </a:lnTo>
                    <a:lnTo>
                      <a:pt x="112" y="178"/>
                    </a:lnTo>
                    <a:lnTo>
                      <a:pt x="110" y="178"/>
                    </a:lnTo>
                    <a:lnTo>
                      <a:pt x="110" y="180"/>
                    </a:lnTo>
                    <a:lnTo>
                      <a:pt x="110" y="182"/>
                    </a:lnTo>
                    <a:lnTo>
                      <a:pt x="110" y="184"/>
                    </a:lnTo>
                    <a:lnTo>
                      <a:pt x="110" y="186"/>
                    </a:lnTo>
                    <a:lnTo>
                      <a:pt x="108" y="188"/>
                    </a:lnTo>
                    <a:lnTo>
                      <a:pt x="106" y="188"/>
                    </a:lnTo>
                    <a:lnTo>
                      <a:pt x="106" y="190"/>
                    </a:lnTo>
                    <a:lnTo>
                      <a:pt x="104" y="192"/>
                    </a:lnTo>
                    <a:lnTo>
                      <a:pt x="104" y="194"/>
                    </a:lnTo>
                    <a:lnTo>
                      <a:pt x="102" y="194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8"/>
                    </a:lnTo>
                    <a:lnTo>
                      <a:pt x="98" y="198"/>
                    </a:lnTo>
                    <a:lnTo>
                      <a:pt x="98" y="200"/>
                    </a:lnTo>
                    <a:lnTo>
                      <a:pt x="96" y="200"/>
                    </a:lnTo>
                    <a:lnTo>
                      <a:pt x="94" y="202"/>
                    </a:lnTo>
                    <a:lnTo>
                      <a:pt x="96" y="204"/>
                    </a:lnTo>
                    <a:lnTo>
                      <a:pt x="96" y="206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8" y="208"/>
                    </a:lnTo>
                    <a:lnTo>
                      <a:pt x="100" y="208"/>
                    </a:lnTo>
                    <a:lnTo>
                      <a:pt x="100" y="210"/>
                    </a:lnTo>
                    <a:lnTo>
                      <a:pt x="100" y="212"/>
                    </a:lnTo>
                    <a:lnTo>
                      <a:pt x="100" y="214"/>
                    </a:lnTo>
                    <a:lnTo>
                      <a:pt x="102" y="216"/>
                    </a:lnTo>
                    <a:lnTo>
                      <a:pt x="104" y="218"/>
                    </a:lnTo>
                    <a:lnTo>
                      <a:pt x="102" y="218"/>
                    </a:lnTo>
                    <a:lnTo>
                      <a:pt x="100" y="218"/>
                    </a:lnTo>
                    <a:lnTo>
                      <a:pt x="98" y="218"/>
                    </a:lnTo>
                    <a:lnTo>
                      <a:pt x="98" y="220"/>
                    </a:lnTo>
                    <a:lnTo>
                      <a:pt x="96" y="220"/>
                    </a:lnTo>
                    <a:lnTo>
                      <a:pt x="96" y="218"/>
                    </a:lnTo>
                    <a:lnTo>
                      <a:pt x="94" y="218"/>
                    </a:lnTo>
                    <a:lnTo>
                      <a:pt x="92" y="218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6" y="216"/>
                    </a:lnTo>
                    <a:lnTo>
                      <a:pt x="86" y="218"/>
                    </a:lnTo>
                    <a:lnTo>
                      <a:pt x="84" y="218"/>
                    </a:lnTo>
                    <a:lnTo>
                      <a:pt x="84" y="216"/>
                    </a:lnTo>
                    <a:lnTo>
                      <a:pt x="82" y="216"/>
                    </a:lnTo>
                    <a:lnTo>
                      <a:pt x="82" y="218"/>
                    </a:lnTo>
                    <a:lnTo>
                      <a:pt x="80" y="218"/>
                    </a:lnTo>
                    <a:lnTo>
                      <a:pt x="80" y="220"/>
                    </a:lnTo>
                    <a:lnTo>
                      <a:pt x="78" y="220"/>
                    </a:lnTo>
                    <a:lnTo>
                      <a:pt x="76" y="222"/>
                    </a:lnTo>
                    <a:lnTo>
                      <a:pt x="74" y="222"/>
                    </a:lnTo>
                    <a:lnTo>
                      <a:pt x="74" y="220"/>
                    </a:lnTo>
                    <a:lnTo>
                      <a:pt x="72" y="220"/>
                    </a:lnTo>
                    <a:lnTo>
                      <a:pt x="70" y="222"/>
                    </a:lnTo>
                    <a:lnTo>
                      <a:pt x="68" y="222"/>
                    </a:lnTo>
                    <a:lnTo>
                      <a:pt x="66" y="222"/>
                    </a:lnTo>
                    <a:lnTo>
                      <a:pt x="62" y="220"/>
                    </a:lnTo>
                    <a:lnTo>
                      <a:pt x="52" y="220"/>
                    </a:lnTo>
                    <a:lnTo>
                      <a:pt x="50" y="218"/>
                    </a:lnTo>
                    <a:lnTo>
                      <a:pt x="48" y="218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0" y="212"/>
                    </a:lnTo>
                    <a:lnTo>
                      <a:pt x="38" y="210"/>
                    </a:lnTo>
                    <a:lnTo>
                      <a:pt x="36" y="210"/>
                    </a:lnTo>
                    <a:lnTo>
                      <a:pt x="36" y="212"/>
                    </a:lnTo>
                    <a:lnTo>
                      <a:pt x="34" y="212"/>
                    </a:lnTo>
                    <a:lnTo>
                      <a:pt x="32" y="212"/>
                    </a:lnTo>
                    <a:lnTo>
                      <a:pt x="30" y="212"/>
                    </a:lnTo>
                    <a:lnTo>
                      <a:pt x="28" y="212"/>
                    </a:lnTo>
                    <a:lnTo>
                      <a:pt x="26" y="212"/>
                    </a:lnTo>
                    <a:lnTo>
                      <a:pt x="24" y="212"/>
                    </a:lnTo>
                    <a:lnTo>
                      <a:pt x="22" y="214"/>
                    </a:lnTo>
                    <a:lnTo>
                      <a:pt x="20" y="214"/>
                    </a:lnTo>
                    <a:lnTo>
                      <a:pt x="18" y="214"/>
                    </a:lnTo>
                    <a:lnTo>
                      <a:pt x="16" y="212"/>
                    </a:lnTo>
                    <a:lnTo>
                      <a:pt x="14" y="212"/>
                    </a:lnTo>
                    <a:lnTo>
                      <a:pt x="14" y="210"/>
                    </a:lnTo>
                    <a:lnTo>
                      <a:pt x="14" y="210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2" y="206"/>
                    </a:lnTo>
                    <a:lnTo>
                      <a:pt x="10" y="206"/>
                    </a:lnTo>
                    <a:lnTo>
                      <a:pt x="10" y="206"/>
                    </a:lnTo>
                    <a:lnTo>
                      <a:pt x="8" y="206"/>
                    </a:lnTo>
                    <a:lnTo>
                      <a:pt x="8" y="204"/>
                    </a:lnTo>
                    <a:lnTo>
                      <a:pt x="6" y="204"/>
                    </a:lnTo>
                    <a:lnTo>
                      <a:pt x="6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4" y="198"/>
                    </a:lnTo>
                    <a:lnTo>
                      <a:pt x="10" y="192"/>
                    </a:lnTo>
                    <a:lnTo>
                      <a:pt x="12" y="190"/>
                    </a:lnTo>
                    <a:lnTo>
                      <a:pt x="14" y="188"/>
                    </a:lnTo>
                    <a:lnTo>
                      <a:pt x="14" y="188"/>
                    </a:lnTo>
                    <a:lnTo>
                      <a:pt x="14" y="186"/>
                    </a:lnTo>
                    <a:lnTo>
                      <a:pt x="16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8" y="180"/>
                    </a:lnTo>
                    <a:lnTo>
                      <a:pt x="18" y="178"/>
                    </a:lnTo>
                    <a:lnTo>
                      <a:pt x="16" y="178"/>
                    </a:lnTo>
                    <a:lnTo>
                      <a:pt x="16" y="176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16" y="162"/>
                    </a:lnTo>
                    <a:lnTo>
                      <a:pt x="16" y="160"/>
                    </a:lnTo>
                    <a:lnTo>
                      <a:pt x="16" y="158"/>
                    </a:lnTo>
                    <a:lnTo>
                      <a:pt x="14" y="156"/>
                    </a:lnTo>
                    <a:lnTo>
                      <a:pt x="14" y="152"/>
                    </a:lnTo>
                    <a:lnTo>
                      <a:pt x="14" y="150"/>
                    </a:lnTo>
                    <a:lnTo>
                      <a:pt x="14" y="146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0" y="136"/>
                    </a:lnTo>
                    <a:lnTo>
                      <a:pt x="8" y="134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2" y="120"/>
                    </a:lnTo>
                    <a:lnTo>
                      <a:pt x="2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4" y="110"/>
                    </a:lnTo>
                    <a:lnTo>
                      <a:pt x="4" y="110"/>
                    </a:lnTo>
                    <a:lnTo>
                      <a:pt x="6" y="110"/>
                    </a:lnTo>
                    <a:lnTo>
                      <a:pt x="8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8" y="84"/>
                    </a:lnTo>
                    <a:lnTo>
                      <a:pt x="10" y="82"/>
                    </a:lnTo>
                    <a:lnTo>
                      <a:pt x="12" y="80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6"/>
                    </a:lnTo>
                    <a:lnTo>
                      <a:pt x="26" y="84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6"/>
                    </a:lnTo>
                    <a:lnTo>
                      <a:pt x="26" y="74"/>
                    </a:lnTo>
                    <a:lnTo>
                      <a:pt x="26" y="70"/>
                    </a:lnTo>
                    <a:lnTo>
                      <a:pt x="28" y="68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34" y="62"/>
                    </a:lnTo>
                    <a:lnTo>
                      <a:pt x="36" y="60"/>
                    </a:lnTo>
                    <a:lnTo>
                      <a:pt x="38" y="58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2" y="44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6" y="12"/>
                    </a:lnTo>
                    <a:lnTo>
                      <a:pt x="28" y="10"/>
                    </a:lnTo>
                    <a:lnTo>
                      <a:pt x="32" y="8"/>
                    </a:lnTo>
                    <a:lnTo>
                      <a:pt x="36" y="4"/>
                    </a:lnTo>
                    <a:lnTo>
                      <a:pt x="42" y="0"/>
                    </a:lnTo>
                    <a:lnTo>
                      <a:pt x="44" y="6"/>
                    </a:lnTo>
                    <a:lnTo>
                      <a:pt x="46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6" y="26"/>
                    </a:lnTo>
                    <a:lnTo>
                      <a:pt x="56" y="30"/>
                    </a:lnTo>
                    <a:lnTo>
                      <a:pt x="58" y="32"/>
                    </a:lnTo>
                    <a:lnTo>
                      <a:pt x="62" y="4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6" name="Freeform 16">
                <a:extLst>
                  <a:ext uri="{FF2B5EF4-FFF2-40B4-BE49-F238E27FC236}">
                    <a16:creationId xmlns:a16="http://schemas.microsoft.com/office/drawing/2014/main" id="{C1755973-CC74-FFAC-20F2-1DD256DE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013" y="2651125"/>
                <a:ext cx="406400" cy="347663"/>
              </a:xfrm>
              <a:custGeom>
                <a:avLst/>
                <a:gdLst>
                  <a:gd name="T0" fmla="*/ 122 w 256"/>
                  <a:gd name="T1" fmla="*/ 8 h 219"/>
                  <a:gd name="T2" fmla="*/ 126 w 256"/>
                  <a:gd name="T3" fmla="*/ 26 h 219"/>
                  <a:gd name="T4" fmla="*/ 136 w 256"/>
                  <a:gd name="T5" fmla="*/ 34 h 219"/>
                  <a:gd name="T6" fmla="*/ 148 w 256"/>
                  <a:gd name="T7" fmla="*/ 42 h 219"/>
                  <a:gd name="T8" fmla="*/ 174 w 256"/>
                  <a:gd name="T9" fmla="*/ 48 h 219"/>
                  <a:gd name="T10" fmla="*/ 192 w 256"/>
                  <a:gd name="T11" fmla="*/ 54 h 219"/>
                  <a:gd name="T12" fmla="*/ 198 w 256"/>
                  <a:gd name="T13" fmla="*/ 64 h 219"/>
                  <a:gd name="T14" fmla="*/ 204 w 256"/>
                  <a:gd name="T15" fmla="*/ 58 h 219"/>
                  <a:gd name="T16" fmla="*/ 212 w 256"/>
                  <a:gd name="T17" fmla="*/ 58 h 219"/>
                  <a:gd name="T18" fmla="*/ 222 w 256"/>
                  <a:gd name="T19" fmla="*/ 68 h 219"/>
                  <a:gd name="T20" fmla="*/ 230 w 256"/>
                  <a:gd name="T21" fmla="*/ 76 h 219"/>
                  <a:gd name="T22" fmla="*/ 238 w 256"/>
                  <a:gd name="T23" fmla="*/ 78 h 219"/>
                  <a:gd name="T24" fmla="*/ 252 w 256"/>
                  <a:gd name="T25" fmla="*/ 92 h 219"/>
                  <a:gd name="T26" fmla="*/ 252 w 256"/>
                  <a:gd name="T27" fmla="*/ 98 h 219"/>
                  <a:gd name="T28" fmla="*/ 252 w 256"/>
                  <a:gd name="T29" fmla="*/ 108 h 219"/>
                  <a:gd name="T30" fmla="*/ 248 w 256"/>
                  <a:gd name="T31" fmla="*/ 112 h 219"/>
                  <a:gd name="T32" fmla="*/ 236 w 256"/>
                  <a:gd name="T33" fmla="*/ 122 h 219"/>
                  <a:gd name="T34" fmla="*/ 220 w 256"/>
                  <a:gd name="T35" fmla="*/ 140 h 219"/>
                  <a:gd name="T36" fmla="*/ 210 w 256"/>
                  <a:gd name="T37" fmla="*/ 149 h 219"/>
                  <a:gd name="T38" fmla="*/ 200 w 256"/>
                  <a:gd name="T39" fmla="*/ 159 h 219"/>
                  <a:gd name="T40" fmla="*/ 186 w 256"/>
                  <a:gd name="T41" fmla="*/ 157 h 219"/>
                  <a:gd name="T42" fmla="*/ 186 w 256"/>
                  <a:gd name="T43" fmla="*/ 167 h 219"/>
                  <a:gd name="T44" fmla="*/ 184 w 256"/>
                  <a:gd name="T45" fmla="*/ 175 h 219"/>
                  <a:gd name="T46" fmla="*/ 186 w 256"/>
                  <a:gd name="T47" fmla="*/ 185 h 219"/>
                  <a:gd name="T48" fmla="*/ 182 w 256"/>
                  <a:gd name="T49" fmla="*/ 191 h 219"/>
                  <a:gd name="T50" fmla="*/ 180 w 256"/>
                  <a:gd name="T51" fmla="*/ 197 h 219"/>
                  <a:gd name="T52" fmla="*/ 184 w 256"/>
                  <a:gd name="T53" fmla="*/ 209 h 219"/>
                  <a:gd name="T54" fmla="*/ 186 w 256"/>
                  <a:gd name="T55" fmla="*/ 217 h 219"/>
                  <a:gd name="T56" fmla="*/ 178 w 256"/>
                  <a:gd name="T57" fmla="*/ 215 h 219"/>
                  <a:gd name="T58" fmla="*/ 170 w 256"/>
                  <a:gd name="T59" fmla="*/ 213 h 219"/>
                  <a:gd name="T60" fmla="*/ 158 w 256"/>
                  <a:gd name="T61" fmla="*/ 209 h 219"/>
                  <a:gd name="T62" fmla="*/ 148 w 256"/>
                  <a:gd name="T63" fmla="*/ 209 h 219"/>
                  <a:gd name="T64" fmla="*/ 142 w 256"/>
                  <a:gd name="T65" fmla="*/ 207 h 219"/>
                  <a:gd name="T66" fmla="*/ 136 w 256"/>
                  <a:gd name="T67" fmla="*/ 201 h 219"/>
                  <a:gd name="T68" fmla="*/ 128 w 256"/>
                  <a:gd name="T69" fmla="*/ 197 h 219"/>
                  <a:gd name="T70" fmla="*/ 114 w 256"/>
                  <a:gd name="T71" fmla="*/ 193 h 219"/>
                  <a:gd name="T72" fmla="*/ 104 w 256"/>
                  <a:gd name="T73" fmla="*/ 193 h 219"/>
                  <a:gd name="T74" fmla="*/ 92 w 256"/>
                  <a:gd name="T75" fmla="*/ 187 h 219"/>
                  <a:gd name="T76" fmla="*/ 86 w 256"/>
                  <a:gd name="T77" fmla="*/ 179 h 219"/>
                  <a:gd name="T78" fmla="*/ 74 w 256"/>
                  <a:gd name="T79" fmla="*/ 175 h 219"/>
                  <a:gd name="T80" fmla="*/ 66 w 256"/>
                  <a:gd name="T81" fmla="*/ 171 h 219"/>
                  <a:gd name="T82" fmla="*/ 54 w 256"/>
                  <a:gd name="T83" fmla="*/ 165 h 219"/>
                  <a:gd name="T84" fmla="*/ 44 w 256"/>
                  <a:gd name="T85" fmla="*/ 157 h 219"/>
                  <a:gd name="T86" fmla="*/ 40 w 256"/>
                  <a:gd name="T87" fmla="*/ 145 h 219"/>
                  <a:gd name="T88" fmla="*/ 32 w 256"/>
                  <a:gd name="T89" fmla="*/ 138 h 219"/>
                  <a:gd name="T90" fmla="*/ 28 w 256"/>
                  <a:gd name="T91" fmla="*/ 124 h 219"/>
                  <a:gd name="T92" fmla="*/ 22 w 256"/>
                  <a:gd name="T93" fmla="*/ 116 h 219"/>
                  <a:gd name="T94" fmla="*/ 16 w 256"/>
                  <a:gd name="T95" fmla="*/ 110 h 219"/>
                  <a:gd name="T96" fmla="*/ 12 w 256"/>
                  <a:gd name="T97" fmla="*/ 104 h 219"/>
                  <a:gd name="T98" fmla="*/ 4 w 256"/>
                  <a:gd name="T99" fmla="*/ 100 h 219"/>
                  <a:gd name="T100" fmla="*/ 0 w 256"/>
                  <a:gd name="T101" fmla="*/ 92 h 219"/>
                  <a:gd name="T102" fmla="*/ 2 w 256"/>
                  <a:gd name="T103" fmla="*/ 76 h 219"/>
                  <a:gd name="T104" fmla="*/ 18 w 256"/>
                  <a:gd name="T105" fmla="*/ 64 h 219"/>
                  <a:gd name="T106" fmla="*/ 40 w 256"/>
                  <a:gd name="T107" fmla="*/ 48 h 219"/>
                  <a:gd name="T108" fmla="*/ 58 w 256"/>
                  <a:gd name="T109" fmla="*/ 36 h 219"/>
                  <a:gd name="T110" fmla="*/ 76 w 256"/>
                  <a:gd name="T111" fmla="*/ 28 h 219"/>
                  <a:gd name="T112" fmla="*/ 94 w 256"/>
                  <a:gd name="T113" fmla="*/ 12 h 219"/>
                  <a:gd name="T114" fmla="*/ 106 w 256"/>
                  <a:gd name="T115" fmla="*/ 4 h 219"/>
                  <a:gd name="T116" fmla="*/ 114 w 256"/>
                  <a:gd name="T11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6" h="219">
                    <a:moveTo>
                      <a:pt x="118" y="0"/>
                    </a:moveTo>
                    <a:lnTo>
                      <a:pt x="120" y="0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2" y="10"/>
                    </a:lnTo>
                    <a:lnTo>
                      <a:pt x="122" y="12"/>
                    </a:lnTo>
                    <a:lnTo>
                      <a:pt x="124" y="14"/>
                    </a:lnTo>
                    <a:lnTo>
                      <a:pt x="124" y="16"/>
                    </a:lnTo>
                    <a:lnTo>
                      <a:pt x="124" y="22"/>
                    </a:lnTo>
                    <a:lnTo>
                      <a:pt x="126" y="26"/>
                    </a:lnTo>
                    <a:lnTo>
                      <a:pt x="128" y="28"/>
                    </a:lnTo>
                    <a:lnTo>
                      <a:pt x="130" y="28"/>
                    </a:lnTo>
                    <a:lnTo>
                      <a:pt x="130" y="30"/>
                    </a:lnTo>
                    <a:lnTo>
                      <a:pt x="132" y="30"/>
                    </a:lnTo>
                    <a:lnTo>
                      <a:pt x="134" y="34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8" y="36"/>
                    </a:lnTo>
                    <a:lnTo>
                      <a:pt x="140" y="38"/>
                    </a:lnTo>
                    <a:lnTo>
                      <a:pt x="142" y="38"/>
                    </a:lnTo>
                    <a:lnTo>
                      <a:pt x="144" y="38"/>
                    </a:lnTo>
                    <a:lnTo>
                      <a:pt x="148" y="42"/>
                    </a:lnTo>
                    <a:lnTo>
                      <a:pt x="148" y="44"/>
                    </a:lnTo>
                    <a:lnTo>
                      <a:pt x="148" y="46"/>
                    </a:lnTo>
                    <a:lnTo>
                      <a:pt x="150" y="48"/>
                    </a:lnTo>
                    <a:lnTo>
                      <a:pt x="156" y="48"/>
                    </a:lnTo>
                    <a:lnTo>
                      <a:pt x="166" y="48"/>
                    </a:lnTo>
                    <a:lnTo>
                      <a:pt x="174" y="48"/>
                    </a:lnTo>
                    <a:lnTo>
                      <a:pt x="178" y="48"/>
                    </a:lnTo>
                    <a:lnTo>
                      <a:pt x="180" y="48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90" y="52"/>
                    </a:lnTo>
                    <a:lnTo>
                      <a:pt x="192" y="54"/>
                    </a:lnTo>
                    <a:lnTo>
                      <a:pt x="194" y="56"/>
                    </a:lnTo>
                    <a:lnTo>
                      <a:pt x="194" y="58"/>
                    </a:lnTo>
                    <a:lnTo>
                      <a:pt x="196" y="58"/>
                    </a:lnTo>
                    <a:lnTo>
                      <a:pt x="196" y="60"/>
                    </a:lnTo>
                    <a:lnTo>
                      <a:pt x="198" y="62"/>
                    </a:lnTo>
                    <a:lnTo>
                      <a:pt x="198" y="64"/>
                    </a:lnTo>
                    <a:lnTo>
                      <a:pt x="200" y="64"/>
                    </a:lnTo>
                    <a:lnTo>
                      <a:pt x="200" y="62"/>
                    </a:lnTo>
                    <a:lnTo>
                      <a:pt x="202" y="62"/>
                    </a:lnTo>
                    <a:lnTo>
                      <a:pt x="202" y="60"/>
                    </a:lnTo>
                    <a:lnTo>
                      <a:pt x="204" y="60"/>
                    </a:lnTo>
                    <a:lnTo>
                      <a:pt x="204" y="58"/>
                    </a:lnTo>
                    <a:lnTo>
                      <a:pt x="206" y="58"/>
                    </a:lnTo>
                    <a:lnTo>
                      <a:pt x="206" y="56"/>
                    </a:lnTo>
                    <a:lnTo>
                      <a:pt x="208" y="54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2" y="58"/>
                    </a:lnTo>
                    <a:lnTo>
                      <a:pt x="214" y="60"/>
                    </a:lnTo>
                    <a:lnTo>
                      <a:pt x="216" y="62"/>
                    </a:lnTo>
                    <a:lnTo>
                      <a:pt x="218" y="64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2" y="68"/>
                    </a:lnTo>
                    <a:lnTo>
                      <a:pt x="222" y="70"/>
                    </a:lnTo>
                    <a:lnTo>
                      <a:pt x="224" y="70"/>
                    </a:lnTo>
                    <a:lnTo>
                      <a:pt x="226" y="72"/>
                    </a:lnTo>
                    <a:lnTo>
                      <a:pt x="226" y="74"/>
                    </a:lnTo>
                    <a:lnTo>
                      <a:pt x="228" y="74"/>
                    </a:lnTo>
                    <a:lnTo>
                      <a:pt x="230" y="76"/>
                    </a:lnTo>
                    <a:lnTo>
                      <a:pt x="232" y="78"/>
                    </a:lnTo>
                    <a:lnTo>
                      <a:pt x="232" y="80"/>
                    </a:lnTo>
                    <a:lnTo>
                      <a:pt x="234" y="80"/>
                    </a:lnTo>
                    <a:lnTo>
                      <a:pt x="234" y="82"/>
                    </a:lnTo>
                    <a:lnTo>
                      <a:pt x="234" y="82"/>
                    </a:lnTo>
                    <a:lnTo>
                      <a:pt x="238" y="78"/>
                    </a:lnTo>
                    <a:lnTo>
                      <a:pt x="240" y="80"/>
                    </a:lnTo>
                    <a:lnTo>
                      <a:pt x="242" y="82"/>
                    </a:lnTo>
                    <a:lnTo>
                      <a:pt x="246" y="86"/>
                    </a:lnTo>
                    <a:lnTo>
                      <a:pt x="248" y="88"/>
                    </a:lnTo>
                    <a:lnTo>
                      <a:pt x="250" y="90"/>
                    </a:lnTo>
                    <a:lnTo>
                      <a:pt x="252" y="92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4" y="96"/>
                    </a:lnTo>
                    <a:lnTo>
                      <a:pt x="254" y="98"/>
                    </a:lnTo>
                    <a:lnTo>
                      <a:pt x="252" y="98"/>
                    </a:lnTo>
                    <a:lnTo>
                      <a:pt x="252" y="100"/>
                    </a:lnTo>
                    <a:lnTo>
                      <a:pt x="250" y="100"/>
                    </a:lnTo>
                    <a:lnTo>
                      <a:pt x="250" y="102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2" y="108"/>
                    </a:lnTo>
                    <a:lnTo>
                      <a:pt x="254" y="110"/>
                    </a:lnTo>
                    <a:lnTo>
                      <a:pt x="252" y="110"/>
                    </a:lnTo>
                    <a:lnTo>
                      <a:pt x="252" y="112"/>
                    </a:lnTo>
                    <a:lnTo>
                      <a:pt x="250" y="112"/>
                    </a:lnTo>
                    <a:lnTo>
                      <a:pt x="250" y="110"/>
                    </a:lnTo>
                    <a:lnTo>
                      <a:pt x="248" y="112"/>
                    </a:lnTo>
                    <a:lnTo>
                      <a:pt x="246" y="114"/>
                    </a:lnTo>
                    <a:lnTo>
                      <a:pt x="242" y="118"/>
                    </a:lnTo>
                    <a:lnTo>
                      <a:pt x="240" y="118"/>
                    </a:lnTo>
                    <a:lnTo>
                      <a:pt x="238" y="120"/>
                    </a:lnTo>
                    <a:lnTo>
                      <a:pt x="238" y="122"/>
                    </a:lnTo>
                    <a:lnTo>
                      <a:pt x="236" y="122"/>
                    </a:lnTo>
                    <a:lnTo>
                      <a:pt x="234" y="126"/>
                    </a:lnTo>
                    <a:lnTo>
                      <a:pt x="226" y="136"/>
                    </a:lnTo>
                    <a:lnTo>
                      <a:pt x="224" y="136"/>
                    </a:lnTo>
                    <a:lnTo>
                      <a:pt x="222" y="138"/>
                    </a:lnTo>
                    <a:lnTo>
                      <a:pt x="222" y="140"/>
                    </a:lnTo>
                    <a:lnTo>
                      <a:pt x="220" y="140"/>
                    </a:lnTo>
                    <a:lnTo>
                      <a:pt x="218" y="143"/>
                    </a:lnTo>
                    <a:lnTo>
                      <a:pt x="218" y="145"/>
                    </a:lnTo>
                    <a:lnTo>
                      <a:pt x="216" y="145"/>
                    </a:lnTo>
                    <a:lnTo>
                      <a:pt x="216" y="145"/>
                    </a:lnTo>
                    <a:lnTo>
                      <a:pt x="214" y="145"/>
                    </a:lnTo>
                    <a:lnTo>
                      <a:pt x="210" y="149"/>
                    </a:lnTo>
                    <a:lnTo>
                      <a:pt x="208" y="153"/>
                    </a:lnTo>
                    <a:lnTo>
                      <a:pt x="206" y="153"/>
                    </a:lnTo>
                    <a:lnTo>
                      <a:pt x="204" y="155"/>
                    </a:lnTo>
                    <a:lnTo>
                      <a:pt x="204" y="157"/>
                    </a:lnTo>
                    <a:lnTo>
                      <a:pt x="202" y="157"/>
                    </a:lnTo>
                    <a:lnTo>
                      <a:pt x="200" y="159"/>
                    </a:lnTo>
                    <a:lnTo>
                      <a:pt x="200" y="161"/>
                    </a:lnTo>
                    <a:lnTo>
                      <a:pt x="198" y="161"/>
                    </a:lnTo>
                    <a:lnTo>
                      <a:pt x="194" y="155"/>
                    </a:lnTo>
                    <a:lnTo>
                      <a:pt x="194" y="157"/>
                    </a:lnTo>
                    <a:lnTo>
                      <a:pt x="190" y="159"/>
                    </a:lnTo>
                    <a:lnTo>
                      <a:pt x="186" y="157"/>
                    </a:lnTo>
                    <a:lnTo>
                      <a:pt x="184" y="157"/>
                    </a:lnTo>
                    <a:lnTo>
                      <a:pt x="184" y="159"/>
                    </a:lnTo>
                    <a:lnTo>
                      <a:pt x="184" y="161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7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4" y="175"/>
                    </a:lnTo>
                    <a:lnTo>
                      <a:pt x="184" y="175"/>
                    </a:lnTo>
                    <a:lnTo>
                      <a:pt x="184" y="177"/>
                    </a:lnTo>
                    <a:lnTo>
                      <a:pt x="184" y="179"/>
                    </a:lnTo>
                    <a:lnTo>
                      <a:pt x="186" y="179"/>
                    </a:lnTo>
                    <a:lnTo>
                      <a:pt x="186" y="181"/>
                    </a:lnTo>
                    <a:lnTo>
                      <a:pt x="186" y="183"/>
                    </a:lnTo>
                    <a:lnTo>
                      <a:pt x="186" y="185"/>
                    </a:lnTo>
                    <a:lnTo>
                      <a:pt x="186" y="187"/>
                    </a:lnTo>
                    <a:lnTo>
                      <a:pt x="184" y="187"/>
                    </a:lnTo>
                    <a:lnTo>
                      <a:pt x="184" y="191"/>
                    </a:lnTo>
                    <a:lnTo>
                      <a:pt x="184" y="191"/>
                    </a:lnTo>
                    <a:lnTo>
                      <a:pt x="182" y="189"/>
                    </a:lnTo>
                    <a:lnTo>
                      <a:pt x="182" y="191"/>
                    </a:lnTo>
                    <a:lnTo>
                      <a:pt x="180" y="191"/>
                    </a:lnTo>
                    <a:lnTo>
                      <a:pt x="180" y="193"/>
                    </a:lnTo>
                    <a:lnTo>
                      <a:pt x="180" y="193"/>
                    </a:lnTo>
                    <a:lnTo>
                      <a:pt x="182" y="195"/>
                    </a:lnTo>
                    <a:lnTo>
                      <a:pt x="182" y="197"/>
                    </a:lnTo>
                    <a:lnTo>
                      <a:pt x="180" y="197"/>
                    </a:lnTo>
                    <a:lnTo>
                      <a:pt x="182" y="201"/>
                    </a:lnTo>
                    <a:lnTo>
                      <a:pt x="184" y="201"/>
                    </a:lnTo>
                    <a:lnTo>
                      <a:pt x="184" y="203"/>
                    </a:lnTo>
                    <a:lnTo>
                      <a:pt x="184" y="205"/>
                    </a:lnTo>
                    <a:lnTo>
                      <a:pt x="182" y="209"/>
                    </a:lnTo>
                    <a:lnTo>
                      <a:pt x="184" y="209"/>
                    </a:lnTo>
                    <a:lnTo>
                      <a:pt x="184" y="211"/>
                    </a:lnTo>
                    <a:lnTo>
                      <a:pt x="186" y="213"/>
                    </a:lnTo>
                    <a:lnTo>
                      <a:pt x="186" y="215"/>
                    </a:lnTo>
                    <a:lnTo>
                      <a:pt x="188" y="215"/>
                    </a:lnTo>
                    <a:lnTo>
                      <a:pt x="186" y="215"/>
                    </a:lnTo>
                    <a:lnTo>
                      <a:pt x="186" y="217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2" y="217"/>
                    </a:lnTo>
                    <a:lnTo>
                      <a:pt x="182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6" y="217"/>
                    </a:lnTo>
                    <a:lnTo>
                      <a:pt x="174" y="217"/>
                    </a:lnTo>
                    <a:lnTo>
                      <a:pt x="174" y="215"/>
                    </a:lnTo>
                    <a:lnTo>
                      <a:pt x="172" y="215"/>
                    </a:lnTo>
                    <a:lnTo>
                      <a:pt x="170" y="213"/>
                    </a:lnTo>
                    <a:lnTo>
                      <a:pt x="168" y="213"/>
                    </a:lnTo>
                    <a:lnTo>
                      <a:pt x="166" y="213"/>
                    </a:lnTo>
                    <a:lnTo>
                      <a:pt x="164" y="213"/>
                    </a:lnTo>
                    <a:lnTo>
                      <a:pt x="162" y="213"/>
                    </a:lnTo>
                    <a:lnTo>
                      <a:pt x="160" y="211"/>
                    </a:lnTo>
                    <a:lnTo>
                      <a:pt x="158" y="209"/>
                    </a:lnTo>
                    <a:lnTo>
                      <a:pt x="156" y="209"/>
                    </a:lnTo>
                    <a:lnTo>
                      <a:pt x="154" y="209"/>
                    </a:lnTo>
                    <a:lnTo>
                      <a:pt x="154" y="207"/>
                    </a:lnTo>
                    <a:lnTo>
                      <a:pt x="152" y="209"/>
                    </a:lnTo>
                    <a:lnTo>
                      <a:pt x="150" y="209"/>
                    </a:lnTo>
                    <a:lnTo>
                      <a:pt x="148" y="209"/>
                    </a:lnTo>
                    <a:lnTo>
                      <a:pt x="148" y="207"/>
                    </a:lnTo>
                    <a:lnTo>
                      <a:pt x="146" y="207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4" y="207"/>
                    </a:lnTo>
                    <a:lnTo>
                      <a:pt x="142" y="207"/>
                    </a:lnTo>
                    <a:lnTo>
                      <a:pt x="140" y="205"/>
                    </a:lnTo>
                    <a:lnTo>
                      <a:pt x="138" y="205"/>
                    </a:lnTo>
                    <a:lnTo>
                      <a:pt x="136" y="205"/>
                    </a:lnTo>
                    <a:lnTo>
                      <a:pt x="136" y="203"/>
                    </a:lnTo>
                    <a:lnTo>
                      <a:pt x="136" y="203"/>
                    </a:lnTo>
                    <a:lnTo>
                      <a:pt x="136" y="201"/>
                    </a:lnTo>
                    <a:lnTo>
                      <a:pt x="134" y="201"/>
                    </a:lnTo>
                    <a:lnTo>
                      <a:pt x="134" y="199"/>
                    </a:lnTo>
                    <a:lnTo>
                      <a:pt x="132" y="199"/>
                    </a:lnTo>
                    <a:lnTo>
                      <a:pt x="130" y="199"/>
                    </a:lnTo>
                    <a:lnTo>
                      <a:pt x="130" y="197"/>
                    </a:lnTo>
                    <a:lnTo>
                      <a:pt x="128" y="197"/>
                    </a:lnTo>
                    <a:lnTo>
                      <a:pt x="124" y="195"/>
                    </a:lnTo>
                    <a:lnTo>
                      <a:pt x="122" y="195"/>
                    </a:lnTo>
                    <a:lnTo>
                      <a:pt x="120" y="195"/>
                    </a:lnTo>
                    <a:lnTo>
                      <a:pt x="118" y="195"/>
                    </a:lnTo>
                    <a:lnTo>
                      <a:pt x="116" y="195"/>
                    </a:lnTo>
                    <a:lnTo>
                      <a:pt x="114" y="193"/>
                    </a:lnTo>
                    <a:lnTo>
                      <a:pt x="114" y="195"/>
                    </a:lnTo>
                    <a:lnTo>
                      <a:pt x="112" y="193"/>
                    </a:lnTo>
                    <a:lnTo>
                      <a:pt x="110" y="193"/>
                    </a:lnTo>
                    <a:lnTo>
                      <a:pt x="108" y="193"/>
                    </a:lnTo>
                    <a:lnTo>
                      <a:pt x="106" y="193"/>
                    </a:lnTo>
                    <a:lnTo>
                      <a:pt x="104" y="193"/>
                    </a:lnTo>
                    <a:lnTo>
                      <a:pt x="100" y="193"/>
                    </a:lnTo>
                    <a:lnTo>
                      <a:pt x="98" y="193"/>
                    </a:lnTo>
                    <a:lnTo>
                      <a:pt x="96" y="193"/>
                    </a:lnTo>
                    <a:lnTo>
                      <a:pt x="94" y="191"/>
                    </a:lnTo>
                    <a:lnTo>
                      <a:pt x="94" y="189"/>
                    </a:lnTo>
                    <a:lnTo>
                      <a:pt x="92" y="187"/>
                    </a:lnTo>
                    <a:lnTo>
                      <a:pt x="92" y="185"/>
                    </a:lnTo>
                    <a:lnTo>
                      <a:pt x="90" y="187"/>
                    </a:lnTo>
                    <a:lnTo>
                      <a:pt x="88" y="187"/>
                    </a:lnTo>
                    <a:lnTo>
                      <a:pt x="88" y="185"/>
                    </a:lnTo>
                    <a:lnTo>
                      <a:pt x="86" y="181"/>
                    </a:lnTo>
                    <a:lnTo>
                      <a:pt x="86" y="179"/>
                    </a:lnTo>
                    <a:lnTo>
                      <a:pt x="84" y="179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8" y="179"/>
                    </a:lnTo>
                    <a:lnTo>
                      <a:pt x="76" y="177"/>
                    </a:lnTo>
                    <a:lnTo>
                      <a:pt x="74" y="175"/>
                    </a:lnTo>
                    <a:lnTo>
                      <a:pt x="72" y="173"/>
                    </a:lnTo>
                    <a:lnTo>
                      <a:pt x="70" y="173"/>
                    </a:lnTo>
                    <a:lnTo>
                      <a:pt x="70" y="175"/>
                    </a:lnTo>
                    <a:lnTo>
                      <a:pt x="68" y="175"/>
                    </a:lnTo>
                    <a:lnTo>
                      <a:pt x="68" y="173"/>
                    </a:lnTo>
                    <a:lnTo>
                      <a:pt x="66" y="171"/>
                    </a:lnTo>
                    <a:lnTo>
                      <a:pt x="64" y="171"/>
                    </a:lnTo>
                    <a:lnTo>
                      <a:pt x="62" y="171"/>
                    </a:lnTo>
                    <a:lnTo>
                      <a:pt x="60" y="171"/>
                    </a:lnTo>
                    <a:lnTo>
                      <a:pt x="58" y="169"/>
                    </a:lnTo>
                    <a:lnTo>
                      <a:pt x="56" y="167"/>
                    </a:lnTo>
                    <a:lnTo>
                      <a:pt x="54" y="165"/>
                    </a:lnTo>
                    <a:lnTo>
                      <a:pt x="52" y="165"/>
                    </a:lnTo>
                    <a:lnTo>
                      <a:pt x="50" y="165"/>
                    </a:lnTo>
                    <a:lnTo>
                      <a:pt x="48" y="163"/>
                    </a:lnTo>
                    <a:lnTo>
                      <a:pt x="48" y="161"/>
                    </a:lnTo>
                    <a:lnTo>
                      <a:pt x="44" y="159"/>
                    </a:lnTo>
                    <a:lnTo>
                      <a:pt x="44" y="157"/>
                    </a:lnTo>
                    <a:lnTo>
                      <a:pt x="42" y="155"/>
                    </a:lnTo>
                    <a:lnTo>
                      <a:pt x="40" y="149"/>
                    </a:lnTo>
                    <a:lnTo>
                      <a:pt x="40" y="149"/>
                    </a:lnTo>
                    <a:lnTo>
                      <a:pt x="40" y="147"/>
                    </a:lnTo>
                    <a:lnTo>
                      <a:pt x="40" y="147"/>
                    </a:lnTo>
                    <a:lnTo>
                      <a:pt x="40" y="145"/>
                    </a:lnTo>
                    <a:lnTo>
                      <a:pt x="38" y="145"/>
                    </a:lnTo>
                    <a:lnTo>
                      <a:pt x="38" y="145"/>
                    </a:lnTo>
                    <a:lnTo>
                      <a:pt x="38" y="143"/>
                    </a:lnTo>
                    <a:lnTo>
                      <a:pt x="36" y="140"/>
                    </a:lnTo>
                    <a:lnTo>
                      <a:pt x="34" y="138"/>
                    </a:lnTo>
                    <a:lnTo>
                      <a:pt x="32" y="138"/>
                    </a:lnTo>
                    <a:lnTo>
                      <a:pt x="30" y="134"/>
                    </a:lnTo>
                    <a:lnTo>
                      <a:pt x="30" y="132"/>
                    </a:lnTo>
                    <a:lnTo>
                      <a:pt x="28" y="128"/>
                    </a:lnTo>
                    <a:lnTo>
                      <a:pt x="26" y="128"/>
                    </a:lnTo>
                    <a:lnTo>
                      <a:pt x="26" y="126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4" y="122"/>
                    </a:lnTo>
                    <a:lnTo>
                      <a:pt x="24" y="120"/>
                    </a:lnTo>
                    <a:lnTo>
                      <a:pt x="24" y="118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0" y="114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4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2" y="88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6" y="74"/>
                    </a:lnTo>
                    <a:lnTo>
                      <a:pt x="10" y="70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8" y="64"/>
                    </a:lnTo>
                    <a:lnTo>
                      <a:pt x="24" y="60"/>
                    </a:lnTo>
                    <a:lnTo>
                      <a:pt x="28" y="58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8" y="44"/>
                    </a:lnTo>
                    <a:lnTo>
                      <a:pt x="50" y="42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4" y="28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90" y="16"/>
                    </a:lnTo>
                    <a:lnTo>
                      <a:pt x="92" y="14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4" y="6"/>
                    </a:lnTo>
                    <a:lnTo>
                      <a:pt x="108" y="4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7" name="Freeform 17">
                <a:extLst>
                  <a:ext uri="{FF2B5EF4-FFF2-40B4-BE49-F238E27FC236}">
                    <a16:creationId xmlns:a16="http://schemas.microsoft.com/office/drawing/2014/main" id="{52BCBB09-F607-22AC-E6F2-C8B39AD9A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888" y="3090863"/>
                <a:ext cx="360363" cy="368300"/>
              </a:xfrm>
              <a:custGeom>
                <a:avLst/>
                <a:gdLst>
                  <a:gd name="T0" fmla="*/ 207 w 227"/>
                  <a:gd name="T1" fmla="*/ 72 h 232"/>
                  <a:gd name="T2" fmla="*/ 211 w 227"/>
                  <a:gd name="T3" fmla="*/ 82 h 232"/>
                  <a:gd name="T4" fmla="*/ 219 w 227"/>
                  <a:gd name="T5" fmla="*/ 98 h 232"/>
                  <a:gd name="T6" fmla="*/ 223 w 227"/>
                  <a:gd name="T7" fmla="*/ 106 h 232"/>
                  <a:gd name="T8" fmla="*/ 219 w 227"/>
                  <a:gd name="T9" fmla="*/ 110 h 232"/>
                  <a:gd name="T10" fmla="*/ 207 w 227"/>
                  <a:gd name="T11" fmla="*/ 98 h 232"/>
                  <a:gd name="T12" fmla="*/ 197 w 227"/>
                  <a:gd name="T13" fmla="*/ 106 h 232"/>
                  <a:gd name="T14" fmla="*/ 179 w 227"/>
                  <a:gd name="T15" fmla="*/ 126 h 232"/>
                  <a:gd name="T16" fmla="*/ 171 w 227"/>
                  <a:gd name="T17" fmla="*/ 136 h 232"/>
                  <a:gd name="T18" fmla="*/ 157 w 227"/>
                  <a:gd name="T19" fmla="*/ 148 h 232"/>
                  <a:gd name="T20" fmla="*/ 145 w 227"/>
                  <a:gd name="T21" fmla="*/ 158 h 232"/>
                  <a:gd name="T22" fmla="*/ 133 w 227"/>
                  <a:gd name="T23" fmla="*/ 170 h 232"/>
                  <a:gd name="T24" fmla="*/ 125 w 227"/>
                  <a:gd name="T25" fmla="*/ 178 h 232"/>
                  <a:gd name="T26" fmla="*/ 129 w 227"/>
                  <a:gd name="T27" fmla="*/ 188 h 232"/>
                  <a:gd name="T28" fmla="*/ 129 w 227"/>
                  <a:gd name="T29" fmla="*/ 202 h 232"/>
                  <a:gd name="T30" fmla="*/ 123 w 227"/>
                  <a:gd name="T31" fmla="*/ 206 h 232"/>
                  <a:gd name="T32" fmla="*/ 115 w 227"/>
                  <a:gd name="T33" fmla="*/ 216 h 232"/>
                  <a:gd name="T34" fmla="*/ 100 w 227"/>
                  <a:gd name="T35" fmla="*/ 218 h 232"/>
                  <a:gd name="T36" fmla="*/ 98 w 227"/>
                  <a:gd name="T37" fmla="*/ 230 h 232"/>
                  <a:gd name="T38" fmla="*/ 84 w 227"/>
                  <a:gd name="T39" fmla="*/ 220 h 232"/>
                  <a:gd name="T40" fmla="*/ 78 w 227"/>
                  <a:gd name="T41" fmla="*/ 214 h 232"/>
                  <a:gd name="T42" fmla="*/ 72 w 227"/>
                  <a:gd name="T43" fmla="*/ 206 h 232"/>
                  <a:gd name="T44" fmla="*/ 64 w 227"/>
                  <a:gd name="T45" fmla="*/ 202 h 232"/>
                  <a:gd name="T46" fmla="*/ 58 w 227"/>
                  <a:gd name="T47" fmla="*/ 194 h 232"/>
                  <a:gd name="T48" fmla="*/ 52 w 227"/>
                  <a:gd name="T49" fmla="*/ 190 h 232"/>
                  <a:gd name="T50" fmla="*/ 44 w 227"/>
                  <a:gd name="T51" fmla="*/ 180 h 232"/>
                  <a:gd name="T52" fmla="*/ 32 w 227"/>
                  <a:gd name="T53" fmla="*/ 170 h 232"/>
                  <a:gd name="T54" fmla="*/ 22 w 227"/>
                  <a:gd name="T55" fmla="*/ 156 h 232"/>
                  <a:gd name="T56" fmla="*/ 12 w 227"/>
                  <a:gd name="T57" fmla="*/ 150 h 232"/>
                  <a:gd name="T58" fmla="*/ 4 w 227"/>
                  <a:gd name="T59" fmla="*/ 134 h 232"/>
                  <a:gd name="T60" fmla="*/ 10 w 227"/>
                  <a:gd name="T61" fmla="*/ 130 h 232"/>
                  <a:gd name="T62" fmla="*/ 8 w 227"/>
                  <a:gd name="T63" fmla="*/ 120 h 232"/>
                  <a:gd name="T64" fmla="*/ 6 w 227"/>
                  <a:gd name="T65" fmla="*/ 112 h 232"/>
                  <a:gd name="T66" fmla="*/ 2 w 227"/>
                  <a:gd name="T67" fmla="*/ 104 h 232"/>
                  <a:gd name="T68" fmla="*/ 4 w 227"/>
                  <a:gd name="T69" fmla="*/ 96 h 232"/>
                  <a:gd name="T70" fmla="*/ 16 w 227"/>
                  <a:gd name="T71" fmla="*/ 90 h 232"/>
                  <a:gd name="T72" fmla="*/ 32 w 227"/>
                  <a:gd name="T73" fmla="*/ 80 h 232"/>
                  <a:gd name="T74" fmla="*/ 42 w 227"/>
                  <a:gd name="T75" fmla="*/ 74 h 232"/>
                  <a:gd name="T76" fmla="*/ 54 w 227"/>
                  <a:gd name="T77" fmla="*/ 60 h 232"/>
                  <a:gd name="T78" fmla="*/ 64 w 227"/>
                  <a:gd name="T79" fmla="*/ 60 h 232"/>
                  <a:gd name="T80" fmla="*/ 76 w 227"/>
                  <a:gd name="T81" fmla="*/ 56 h 232"/>
                  <a:gd name="T82" fmla="*/ 92 w 227"/>
                  <a:gd name="T83" fmla="*/ 46 h 232"/>
                  <a:gd name="T84" fmla="*/ 104 w 227"/>
                  <a:gd name="T85" fmla="*/ 38 h 232"/>
                  <a:gd name="T86" fmla="*/ 119 w 227"/>
                  <a:gd name="T87" fmla="*/ 30 h 232"/>
                  <a:gd name="T88" fmla="*/ 129 w 227"/>
                  <a:gd name="T89" fmla="*/ 22 h 232"/>
                  <a:gd name="T90" fmla="*/ 139 w 227"/>
                  <a:gd name="T91" fmla="*/ 18 h 232"/>
                  <a:gd name="T92" fmla="*/ 157 w 227"/>
                  <a:gd name="T93" fmla="*/ 10 h 232"/>
                  <a:gd name="T94" fmla="*/ 169 w 227"/>
                  <a:gd name="T95" fmla="*/ 4 h 232"/>
                  <a:gd name="T96" fmla="*/ 175 w 227"/>
                  <a:gd name="T97" fmla="*/ 4 h 232"/>
                  <a:gd name="T98" fmla="*/ 185 w 227"/>
                  <a:gd name="T99" fmla="*/ 24 h 232"/>
                  <a:gd name="T100" fmla="*/ 191 w 227"/>
                  <a:gd name="T101" fmla="*/ 38 h 232"/>
                  <a:gd name="T102" fmla="*/ 197 w 227"/>
                  <a:gd name="T103" fmla="*/ 52 h 232"/>
                  <a:gd name="T104" fmla="*/ 201 w 227"/>
                  <a:gd name="T105" fmla="*/ 5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7" h="232">
                    <a:moveTo>
                      <a:pt x="201" y="62"/>
                    </a:moveTo>
                    <a:lnTo>
                      <a:pt x="203" y="62"/>
                    </a:lnTo>
                    <a:lnTo>
                      <a:pt x="203" y="64"/>
                    </a:lnTo>
                    <a:lnTo>
                      <a:pt x="205" y="68"/>
                    </a:lnTo>
                    <a:lnTo>
                      <a:pt x="207" y="72"/>
                    </a:lnTo>
                    <a:lnTo>
                      <a:pt x="207" y="74"/>
                    </a:lnTo>
                    <a:lnTo>
                      <a:pt x="209" y="76"/>
                    </a:lnTo>
                    <a:lnTo>
                      <a:pt x="209" y="78"/>
                    </a:lnTo>
                    <a:lnTo>
                      <a:pt x="211" y="80"/>
                    </a:lnTo>
                    <a:lnTo>
                      <a:pt x="211" y="82"/>
                    </a:lnTo>
                    <a:lnTo>
                      <a:pt x="213" y="84"/>
                    </a:lnTo>
                    <a:lnTo>
                      <a:pt x="213" y="86"/>
                    </a:lnTo>
                    <a:lnTo>
                      <a:pt x="215" y="92"/>
                    </a:lnTo>
                    <a:lnTo>
                      <a:pt x="217" y="96"/>
                    </a:lnTo>
                    <a:lnTo>
                      <a:pt x="219" y="98"/>
                    </a:lnTo>
                    <a:lnTo>
                      <a:pt x="219" y="100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3" y="106"/>
                    </a:lnTo>
                    <a:lnTo>
                      <a:pt x="223" y="106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7" y="12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5" y="106"/>
                    </a:lnTo>
                    <a:lnTo>
                      <a:pt x="211" y="102"/>
                    </a:lnTo>
                    <a:lnTo>
                      <a:pt x="209" y="100"/>
                    </a:lnTo>
                    <a:lnTo>
                      <a:pt x="207" y="98"/>
                    </a:lnTo>
                    <a:lnTo>
                      <a:pt x="205" y="100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199" y="106"/>
                    </a:lnTo>
                    <a:lnTo>
                      <a:pt x="197" y="106"/>
                    </a:lnTo>
                    <a:lnTo>
                      <a:pt x="193" y="110"/>
                    </a:lnTo>
                    <a:lnTo>
                      <a:pt x="187" y="116"/>
                    </a:lnTo>
                    <a:lnTo>
                      <a:pt x="183" y="120"/>
                    </a:lnTo>
                    <a:lnTo>
                      <a:pt x="179" y="124"/>
                    </a:lnTo>
                    <a:lnTo>
                      <a:pt x="179" y="126"/>
                    </a:lnTo>
                    <a:lnTo>
                      <a:pt x="177" y="126"/>
                    </a:lnTo>
                    <a:lnTo>
                      <a:pt x="177" y="128"/>
                    </a:lnTo>
                    <a:lnTo>
                      <a:pt x="175" y="130"/>
                    </a:lnTo>
                    <a:lnTo>
                      <a:pt x="173" y="132"/>
                    </a:lnTo>
                    <a:lnTo>
                      <a:pt x="171" y="136"/>
                    </a:lnTo>
                    <a:lnTo>
                      <a:pt x="167" y="138"/>
                    </a:lnTo>
                    <a:lnTo>
                      <a:pt x="165" y="140"/>
                    </a:lnTo>
                    <a:lnTo>
                      <a:pt x="161" y="144"/>
                    </a:lnTo>
                    <a:lnTo>
                      <a:pt x="159" y="146"/>
                    </a:lnTo>
                    <a:lnTo>
                      <a:pt x="157" y="148"/>
                    </a:lnTo>
                    <a:lnTo>
                      <a:pt x="155" y="150"/>
                    </a:lnTo>
                    <a:lnTo>
                      <a:pt x="151" y="154"/>
                    </a:lnTo>
                    <a:lnTo>
                      <a:pt x="149" y="154"/>
                    </a:lnTo>
                    <a:lnTo>
                      <a:pt x="147" y="156"/>
                    </a:lnTo>
                    <a:lnTo>
                      <a:pt x="145" y="158"/>
                    </a:lnTo>
                    <a:lnTo>
                      <a:pt x="143" y="160"/>
                    </a:lnTo>
                    <a:lnTo>
                      <a:pt x="139" y="164"/>
                    </a:lnTo>
                    <a:lnTo>
                      <a:pt x="137" y="166"/>
                    </a:lnTo>
                    <a:lnTo>
                      <a:pt x="135" y="168"/>
                    </a:lnTo>
                    <a:lnTo>
                      <a:pt x="133" y="170"/>
                    </a:lnTo>
                    <a:lnTo>
                      <a:pt x="131" y="172"/>
                    </a:lnTo>
                    <a:lnTo>
                      <a:pt x="129" y="174"/>
                    </a:lnTo>
                    <a:lnTo>
                      <a:pt x="129" y="176"/>
                    </a:lnTo>
                    <a:lnTo>
                      <a:pt x="127" y="178"/>
                    </a:lnTo>
                    <a:lnTo>
                      <a:pt x="125" y="178"/>
                    </a:lnTo>
                    <a:lnTo>
                      <a:pt x="125" y="180"/>
                    </a:lnTo>
                    <a:lnTo>
                      <a:pt x="127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31" y="188"/>
                    </a:lnTo>
                    <a:lnTo>
                      <a:pt x="135" y="192"/>
                    </a:lnTo>
                    <a:lnTo>
                      <a:pt x="137" y="194"/>
                    </a:lnTo>
                    <a:lnTo>
                      <a:pt x="135" y="196"/>
                    </a:lnTo>
                    <a:lnTo>
                      <a:pt x="129" y="202"/>
                    </a:lnTo>
                    <a:lnTo>
                      <a:pt x="129" y="202"/>
                    </a:lnTo>
                    <a:lnTo>
                      <a:pt x="127" y="202"/>
                    </a:lnTo>
                    <a:lnTo>
                      <a:pt x="127" y="204"/>
                    </a:lnTo>
                    <a:lnTo>
                      <a:pt x="125" y="206"/>
                    </a:lnTo>
                    <a:lnTo>
                      <a:pt x="123" y="206"/>
                    </a:lnTo>
                    <a:lnTo>
                      <a:pt x="121" y="210"/>
                    </a:lnTo>
                    <a:lnTo>
                      <a:pt x="119" y="210"/>
                    </a:lnTo>
                    <a:lnTo>
                      <a:pt x="119" y="212"/>
                    </a:lnTo>
                    <a:lnTo>
                      <a:pt x="115" y="214"/>
                    </a:lnTo>
                    <a:lnTo>
                      <a:pt x="115" y="216"/>
                    </a:lnTo>
                    <a:lnTo>
                      <a:pt x="113" y="218"/>
                    </a:lnTo>
                    <a:lnTo>
                      <a:pt x="110" y="218"/>
                    </a:lnTo>
                    <a:lnTo>
                      <a:pt x="108" y="222"/>
                    </a:lnTo>
                    <a:lnTo>
                      <a:pt x="106" y="224"/>
                    </a:lnTo>
                    <a:lnTo>
                      <a:pt x="100" y="218"/>
                    </a:lnTo>
                    <a:lnTo>
                      <a:pt x="98" y="222"/>
                    </a:lnTo>
                    <a:lnTo>
                      <a:pt x="96" y="224"/>
                    </a:lnTo>
                    <a:lnTo>
                      <a:pt x="98" y="226"/>
                    </a:lnTo>
                    <a:lnTo>
                      <a:pt x="100" y="228"/>
                    </a:lnTo>
                    <a:lnTo>
                      <a:pt x="98" y="230"/>
                    </a:lnTo>
                    <a:lnTo>
                      <a:pt x="96" y="232"/>
                    </a:lnTo>
                    <a:lnTo>
                      <a:pt x="94" y="230"/>
                    </a:lnTo>
                    <a:lnTo>
                      <a:pt x="92" y="230"/>
                    </a:lnTo>
                    <a:lnTo>
                      <a:pt x="86" y="224"/>
                    </a:lnTo>
                    <a:lnTo>
                      <a:pt x="84" y="220"/>
                    </a:lnTo>
                    <a:lnTo>
                      <a:pt x="82" y="220"/>
                    </a:lnTo>
                    <a:lnTo>
                      <a:pt x="80" y="218"/>
                    </a:lnTo>
                    <a:lnTo>
                      <a:pt x="80" y="216"/>
                    </a:lnTo>
                    <a:lnTo>
                      <a:pt x="80" y="214"/>
                    </a:lnTo>
                    <a:lnTo>
                      <a:pt x="78" y="214"/>
                    </a:lnTo>
                    <a:lnTo>
                      <a:pt x="78" y="212"/>
                    </a:lnTo>
                    <a:lnTo>
                      <a:pt x="76" y="212"/>
                    </a:lnTo>
                    <a:lnTo>
                      <a:pt x="74" y="210"/>
                    </a:lnTo>
                    <a:lnTo>
                      <a:pt x="72" y="208"/>
                    </a:lnTo>
                    <a:lnTo>
                      <a:pt x="72" y="206"/>
                    </a:lnTo>
                    <a:lnTo>
                      <a:pt x="70" y="204"/>
                    </a:lnTo>
                    <a:lnTo>
                      <a:pt x="68" y="202"/>
                    </a:lnTo>
                    <a:lnTo>
                      <a:pt x="66" y="202"/>
                    </a:lnTo>
                    <a:lnTo>
                      <a:pt x="66" y="202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2" y="200"/>
                    </a:lnTo>
                    <a:lnTo>
                      <a:pt x="62" y="198"/>
                    </a:lnTo>
                    <a:lnTo>
                      <a:pt x="60" y="196"/>
                    </a:lnTo>
                    <a:lnTo>
                      <a:pt x="58" y="194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88"/>
                    </a:lnTo>
                    <a:lnTo>
                      <a:pt x="48" y="184"/>
                    </a:lnTo>
                    <a:lnTo>
                      <a:pt x="46" y="184"/>
                    </a:lnTo>
                    <a:lnTo>
                      <a:pt x="44" y="182"/>
                    </a:lnTo>
                    <a:lnTo>
                      <a:pt x="44" y="180"/>
                    </a:lnTo>
                    <a:lnTo>
                      <a:pt x="42" y="180"/>
                    </a:lnTo>
                    <a:lnTo>
                      <a:pt x="40" y="176"/>
                    </a:lnTo>
                    <a:lnTo>
                      <a:pt x="38" y="174"/>
                    </a:lnTo>
                    <a:lnTo>
                      <a:pt x="34" y="172"/>
                    </a:lnTo>
                    <a:lnTo>
                      <a:pt x="32" y="170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28" y="162"/>
                    </a:lnTo>
                    <a:lnTo>
                      <a:pt x="22" y="158"/>
                    </a:lnTo>
                    <a:lnTo>
                      <a:pt x="22" y="156"/>
                    </a:lnTo>
                    <a:lnTo>
                      <a:pt x="20" y="156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6" y="152"/>
                    </a:lnTo>
                    <a:lnTo>
                      <a:pt x="12" y="150"/>
                    </a:lnTo>
                    <a:lnTo>
                      <a:pt x="10" y="146"/>
                    </a:lnTo>
                    <a:lnTo>
                      <a:pt x="6" y="142"/>
                    </a:lnTo>
                    <a:lnTo>
                      <a:pt x="0" y="136"/>
                    </a:lnTo>
                    <a:lnTo>
                      <a:pt x="2" y="134"/>
                    </a:lnTo>
                    <a:lnTo>
                      <a:pt x="4" y="134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0" y="122"/>
                    </a:lnTo>
                    <a:lnTo>
                      <a:pt x="8" y="120"/>
                    </a:lnTo>
                    <a:lnTo>
                      <a:pt x="10" y="120"/>
                    </a:lnTo>
                    <a:lnTo>
                      <a:pt x="10" y="118"/>
                    </a:lnTo>
                    <a:lnTo>
                      <a:pt x="8" y="118"/>
                    </a:lnTo>
                    <a:lnTo>
                      <a:pt x="6" y="116"/>
                    </a:lnTo>
                    <a:lnTo>
                      <a:pt x="6" y="112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4" y="96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4" y="92"/>
                    </a:lnTo>
                    <a:lnTo>
                      <a:pt x="16" y="90"/>
                    </a:lnTo>
                    <a:lnTo>
                      <a:pt x="18" y="88"/>
                    </a:lnTo>
                    <a:lnTo>
                      <a:pt x="20" y="86"/>
                    </a:lnTo>
                    <a:lnTo>
                      <a:pt x="24" y="84"/>
                    </a:lnTo>
                    <a:lnTo>
                      <a:pt x="28" y="82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36" y="78"/>
                    </a:lnTo>
                    <a:lnTo>
                      <a:pt x="38" y="76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4" y="72"/>
                    </a:lnTo>
                    <a:lnTo>
                      <a:pt x="54" y="66"/>
                    </a:lnTo>
                    <a:lnTo>
                      <a:pt x="56" y="64"/>
                    </a:lnTo>
                    <a:lnTo>
                      <a:pt x="56" y="62"/>
                    </a:lnTo>
                    <a:lnTo>
                      <a:pt x="54" y="60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2" y="62"/>
                    </a:lnTo>
                    <a:lnTo>
                      <a:pt x="64" y="60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2" y="58"/>
                    </a:lnTo>
                    <a:lnTo>
                      <a:pt x="74" y="58"/>
                    </a:lnTo>
                    <a:lnTo>
                      <a:pt x="76" y="56"/>
                    </a:lnTo>
                    <a:lnTo>
                      <a:pt x="78" y="54"/>
                    </a:lnTo>
                    <a:lnTo>
                      <a:pt x="80" y="52"/>
                    </a:lnTo>
                    <a:lnTo>
                      <a:pt x="82" y="52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8" y="42"/>
                    </a:lnTo>
                    <a:lnTo>
                      <a:pt x="102" y="40"/>
                    </a:lnTo>
                    <a:lnTo>
                      <a:pt x="104" y="38"/>
                    </a:lnTo>
                    <a:lnTo>
                      <a:pt x="106" y="36"/>
                    </a:lnTo>
                    <a:lnTo>
                      <a:pt x="113" y="34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9" y="30"/>
                    </a:lnTo>
                    <a:lnTo>
                      <a:pt x="121" y="28"/>
                    </a:lnTo>
                    <a:lnTo>
                      <a:pt x="125" y="26"/>
                    </a:lnTo>
                    <a:lnTo>
                      <a:pt x="127" y="26"/>
                    </a:lnTo>
                    <a:lnTo>
                      <a:pt x="129" y="24"/>
                    </a:lnTo>
                    <a:lnTo>
                      <a:pt x="129" y="22"/>
                    </a:lnTo>
                    <a:lnTo>
                      <a:pt x="133" y="22"/>
                    </a:lnTo>
                    <a:lnTo>
                      <a:pt x="133" y="20"/>
                    </a:lnTo>
                    <a:lnTo>
                      <a:pt x="135" y="20"/>
                    </a:lnTo>
                    <a:lnTo>
                      <a:pt x="137" y="18"/>
                    </a:lnTo>
                    <a:lnTo>
                      <a:pt x="139" y="18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9" y="12"/>
                    </a:lnTo>
                    <a:lnTo>
                      <a:pt x="153" y="10"/>
                    </a:lnTo>
                    <a:lnTo>
                      <a:pt x="157" y="10"/>
                    </a:lnTo>
                    <a:lnTo>
                      <a:pt x="159" y="8"/>
                    </a:lnTo>
                    <a:lnTo>
                      <a:pt x="161" y="8"/>
                    </a:lnTo>
                    <a:lnTo>
                      <a:pt x="163" y="6"/>
                    </a:lnTo>
                    <a:lnTo>
                      <a:pt x="165" y="6"/>
                    </a:lnTo>
                    <a:lnTo>
                      <a:pt x="169" y="4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0"/>
                    </a:lnTo>
                    <a:lnTo>
                      <a:pt x="175" y="2"/>
                    </a:lnTo>
                    <a:lnTo>
                      <a:pt x="175" y="4"/>
                    </a:lnTo>
                    <a:lnTo>
                      <a:pt x="177" y="10"/>
                    </a:lnTo>
                    <a:lnTo>
                      <a:pt x="177" y="10"/>
                    </a:lnTo>
                    <a:lnTo>
                      <a:pt x="179" y="14"/>
                    </a:lnTo>
                    <a:lnTo>
                      <a:pt x="181" y="20"/>
                    </a:lnTo>
                    <a:lnTo>
                      <a:pt x="185" y="24"/>
                    </a:lnTo>
                    <a:lnTo>
                      <a:pt x="185" y="26"/>
                    </a:lnTo>
                    <a:lnTo>
                      <a:pt x="187" y="32"/>
                    </a:lnTo>
                    <a:lnTo>
                      <a:pt x="189" y="34"/>
                    </a:lnTo>
                    <a:lnTo>
                      <a:pt x="189" y="36"/>
                    </a:lnTo>
                    <a:lnTo>
                      <a:pt x="191" y="38"/>
                    </a:lnTo>
                    <a:lnTo>
                      <a:pt x="193" y="42"/>
                    </a:lnTo>
                    <a:lnTo>
                      <a:pt x="193" y="44"/>
                    </a:lnTo>
                    <a:lnTo>
                      <a:pt x="195" y="48"/>
                    </a:lnTo>
                    <a:lnTo>
                      <a:pt x="195" y="50"/>
                    </a:lnTo>
                    <a:lnTo>
                      <a:pt x="197" y="52"/>
                    </a:lnTo>
                    <a:lnTo>
                      <a:pt x="197" y="54"/>
                    </a:lnTo>
                    <a:lnTo>
                      <a:pt x="199" y="54"/>
                    </a:lnTo>
                    <a:lnTo>
                      <a:pt x="199" y="58"/>
                    </a:lnTo>
                    <a:lnTo>
                      <a:pt x="201" y="58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1" y="6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8" name="Freeform 20">
                <a:extLst>
                  <a:ext uri="{FF2B5EF4-FFF2-40B4-BE49-F238E27FC236}">
                    <a16:creationId xmlns:a16="http://schemas.microsoft.com/office/drawing/2014/main" id="{DA7808DF-16BB-2CDB-E1A5-1706A3BB1D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72325" y="3494088"/>
                <a:ext cx="639763" cy="611188"/>
              </a:xfrm>
              <a:custGeom>
                <a:avLst/>
                <a:gdLst>
                  <a:gd name="T0" fmla="*/ 365 w 403"/>
                  <a:gd name="T1" fmla="*/ 241 h 385"/>
                  <a:gd name="T2" fmla="*/ 359 w 403"/>
                  <a:gd name="T3" fmla="*/ 255 h 385"/>
                  <a:gd name="T4" fmla="*/ 228 w 403"/>
                  <a:gd name="T5" fmla="*/ 20 h 385"/>
                  <a:gd name="T6" fmla="*/ 234 w 403"/>
                  <a:gd name="T7" fmla="*/ 45 h 385"/>
                  <a:gd name="T8" fmla="*/ 236 w 403"/>
                  <a:gd name="T9" fmla="*/ 67 h 385"/>
                  <a:gd name="T10" fmla="*/ 238 w 403"/>
                  <a:gd name="T11" fmla="*/ 89 h 385"/>
                  <a:gd name="T12" fmla="*/ 248 w 403"/>
                  <a:gd name="T13" fmla="*/ 109 h 385"/>
                  <a:gd name="T14" fmla="*/ 260 w 403"/>
                  <a:gd name="T15" fmla="*/ 131 h 385"/>
                  <a:gd name="T16" fmla="*/ 264 w 403"/>
                  <a:gd name="T17" fmla="*/ 145 h 385"/>
                  <a:gd name="T18" fmla="*/ 278 w 403"/>
                  <a:gd name="T19" fmla="*/ 159 h 385"/>
                  <a:gd name="T20" fmla="*/ 290 w 403"/>
                  <a:gd name="T21" fmla="*/ 171 h 385"/>
                  <a:gd name="T22" fmla="*/ 299 w 403"/>
                  <a:gd name="T23" fmla="*/ 181 h 385"/>
                  <a:gd name="T24" fmla="*/ 307 w 403"/>
                  <a:gd name="T25" fmla="*/ 197 h 385"/>
                  <a:gd name="T26" fmla="*/ 311 w 403"/>
                  <a:gd name="T27" fmla="*/ 219 h 385"/>
                  <a:gd name="T28" fmla="*/ 321 w 403"/>
                  <a:gd name="T29" fmla="*/ 237 h 385"/>
                  <a:gd name="T30" fmla="*/ 343 w 403"/>
                  <a:gd name="T31" fmla="*/ 247 h 385"/>
                  <a:gd name="T32" fmla="*/ 351 w 403"/>
                  <a:gd name="T33" fmla="*/ 265 h 385"/>
                  <a:gd name="T34" fmla="*/ 379 w 403"/>
                  <a:gd name="T35" fmla="*/ 259 h 385"/>
                  <a:gd name="T36" fmla="*/ 393 w 403"/>
                  <a:gd name="T37" fmla="*/ 269 h 385"/>
                  <a:gd name="T38" fmla="*/ 403 w 403"/>
                  <a:gd name="T39" fmla="*/ 291 h 385"/>
                  <a:gd name="T40" fmla="*/ 393 w 403"/>
                  <a:gd name="T41" fmla="*/ 313 h 385"/>
                  <a:gd name="T42" fmla="*/ 379 w 403"/>
                  <a:gd name="T43" fmla="*/ 333 h 385"/>
                  <a:gd name="T44" fmla="*/ 387 w 403"/>
                  <a:gd name="T45" fmla="*/ 349 h 385"/>
                  <a:gd name="T46" fmla="*/ 373 w 403"/>
                  <a:gd name="T47" fmla="*/ 347 h 385"/>
                  <a:gd name="T48" fmla="*/ 387 w 403"/>
                  <a:gd name="T49" fmla="*/ 369 h 385"/>
                  <a:gd name="T50" fmla="*/ 381 w 403"/>
                  <a:gd name="T51" fmla="*/ 381 h 385"/>
                  <a:gd name="T52" fmla="*/ 353 w 403"/>
                  <a:gd name="T53" fmla="*/ 369 h 385"/>
                  <a:gd name="T54" fmla="*/ 331 w 403"/>
                  <a:gd name="T55" fmla="*/ 363 h 385"/>
                  <a:gd name="T56" fmla="*/ 325 w 403"/>
                  <a:gd name="T57" fmla="*/ 337 h 385"/>
                  <a:gd name="T58" fmla="*/ 313 w 403"/>
                  <a:gd name="T59" fmla="*/ 333 h 385"/>
                  <a:gd name="T60" fmla="*/ 292 w 403"/>
                  <a:gd name="T61" fmla="*/ 325 h 385"/>
                  <a:gd name="T62" fmla="*/ 282 w 403"/>
                  <a:gd name="T63" fmla="*/ 301 h 385"/>
                  <a:gd name="T64" fmla="*/ 278 w 403"/>
                  <a:gd name="T65" fmla="*/ 313 h 385"/>
                  <a:gd name="T66" fmla="*/ 274 w 403"/>
                  <a:gd name="T67" fmla="*/ 317 h 385"/>
                  <a:gd name="T68" fmla="*/ 270 w 403"/>
                  <a:gd name="T69" fmla="*/ 305 h 385"/>
                  <a:gd name="T70" fmla="*/ 260 w 403"/>
                  <a:gd name="T71" fmla="*/ 299 h 385"/>
                  <a:gd name="T72" fmla="*/ 252 w 403"/>
                  <a:gd name="T73" fmla="*/ 275 h 385"/>
                  <a:gd name="T74" fmla="*/ 246 w 403"/>
                  <a:gd name="T75" fmla="*/ 255 h 385"/>
                  <a:gd name="T76" fmla="*/ 240 w 403"/>
                  <a:gd name="T77" fmla="*/ 233 h 385"/>
                  <a:gd name="T78" fmla="*/ 210 w 403"/>
                  <a:gd name="T79" fmla="*/ 223 h 385"/>
                  <a:gd name="T80" fmla="*/ 196 w 403"/>
                  <a:gd name="T81" fmla="*/ 203 h 385"/>
                  <a:gd name="T82" fmla="*/ 182 w 403"/>
                  <a:gd name="T83" fmla="*/ 205 h 385"/>
                  <a:gd name="T84" fmla="*/ 166 w 403"/>
                  <a:gd name="T85" fmla="*/ 213 h 385"/>
                  <a:gd name="T86" fmla="*/ 142 w 403"/>
                  <a:gd name="T87" fmla="*/ 213 h 385"/>
                  <a:gd name="T88" fmla="*/ 120 w 403"/>
                  <a:gd name="T89" fmla="*/ 203 h 385"/>
                  <a:gd name="T90" fmla="*/ 112 w 403"/>
                  <a:gd name="T91" fmla="*/ 183 h 385"/>
                  <a:gd name="T92" fmla="*/ 104 w 403"/>
                  <a:gd name="T93" fmla="*/ 159 h 385"/>
                  <a:gd name="T94" fmla="*/ 88 w 403"/>
                  <a:gd name="T95" fmla="*/ 141 h 385"/>
                  <a:gd name="T96" fmla="*/ 68 w 403"/>
                  <a:gd name="T97" fmla="*/ 135 h 385"/>
                  <a:gd name="T98" fmla="*/ 52 w 403"/>
                  <a:gd name="T99" fmla="*/ 115 h 385"/>
                  <a:gd name="T100" fmla="*/ 26 w 403"/>
                  <a:gd name="T101" fmla="*/ 105 h 385"/>
                  <a:gd name="T102" fmla="*/ 12 w 403"/>
                  <a:gd name="T103" fmla="*/ 93 h 385"/>
                  <a:gd name="T104" fmla="*/ 4 w 403"/>
                  <a:gd name="T105" fmla="*/ 79 h 385"/>
                  <a:gd name="T106" fmla="*/ 20 w 403"/>
                  <a:gd name="T107" fmla="*/ 63 h 385"/>
                  <a:gd name="T108" fmla="*/ 50 w 403"/>
                  <a:gd name="T109" fmla="*/ 53 h 385"/>
                  <a:gd name="T110" fmla="*/ 74 w 403"/>
                  <a:gd name="T111" fmla="*/ 47 h 385"/>
                  <a:gd name="T112" fmla="*/ 118 w 403"/>
                  <a:gd name="T113" fmla="*/ 35 h 385"/>
                  <a:gd name="T114" fmla="*/ 160 w 403"/>
                  <a:gd name="T115" fmla="*/ 20 h 385"/>
                  <a:gd name="T116" fmla="*/ 200 w 403"/>
                  <a:gd name="T117" fmla="*/ 6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3" h="385">
                    <a:moveTo>
                      <a:pt x="353" y="259"/>
                    </a:moveTo>
                    <a:lnTo>
                      <a:pt x="351" y="261"/>
                    </a:lnTo>
                    <a:lnTo>
                      <a:pt x="351" y="259"/>
                    </a:lnTo>
                    <a:lnTo>
                      <a:pt x="351" y="257"/>
                    </a:lnTo>
                    <a:lnTo>
                      <a:pt x="353" y="257"/>
                    </a:lnTo>
                    <a:lnTo>
                      <a:pt x="353" y="255"/>
                    </a:lnTo>
                    <a:lnTo>
                      <a:pt x="355" y="253"/>
                    </a:lnTo>
                    <a:lnTo>
                      <a:pt x="355" y="251"/>
                    </a:lnTo>
                    <a:lnTo>
                      <a:pt x="357" y="249"/>
                    </a:lnTo>
                    <a:lnTo>
                      <a:pt x="359" y="247"/>
                    </a:lnTo>
                    <a:lnTo>
                      <a:pt x="359" y="245"/>
                    </a:lnTo>
                    <a:lnTo>
                      <a:pt x="361" y="245"/>
                    </a:lnTo>
                    <a:lnTo>
                      <a:pt x="363" y="243"/>
                    </a:lnTo>
                    <a:lnTo>
                      <a:pt x="365" y="241"/>
                    </a:lnTo>
                    <a:lnTo>
                      <a:pt x="367" y="241"/>
                    </a:lnTo>
                    <a:lnTo>
                      <a:pt x="369" y="241"/>
                    </a:lnTo>
                    <a:lnTo>
                      <a:pt x="371" y="241"/>
                    </a:lnTo>
                    <a:lnTo>
                      <a:pt x="373" y="241"/>
                    </a:lnTo>
                    <a:lnTo>
                      <a:pt x="373" y="243"/>
                    </a:lnTo>
                    <a:lnTo>
                      <a:pt x="373" y="245"/>
                    </a:lnTo>
                    <a:lnTo>
                      <a:pt x="373" y="247"/>
                    </a:lnTo>
                    <a:lnTo>
                      <a:pt x="371" y="247"/>
                    </a:lnTo>
                    <a:lnTo>
                      <a:pt x="369" y="251"/>
                    </a:lnTo>
                    <a:lnTo>
                      <a:pt x="367" y="253"/>
                    </a:lnTo>
                    <a:lnTo>
                      <a:pt x="365" y="253"/>
                    </a:lnTo>
                    <a:lnTo>
                      <a:pt x="363" y="255"/>
                    </a:lnTo>
                    <a:lnTo>
                      <a:pt x="361" y="255"/>
                    </a:lnTo>
                    <a:lnTo>
                      <a:pt x="359" y="255"/>
                    </a:lnTo>
                    <a:lnTo>
                      <a:pt x="357" y="255"/>
                    </a:lnTo>
                    <a:lnTo>
                      <a:pt x="355" y="257"/>
                    </a:lnTo>
                    <a:lnTo>
                      <a:pt x="353" y="259"/>
                    </a:lnTo>
                    <a:close/>
                    <a:moveTo>
                      <a:pt x="222" y="6"/>
                    </a:moveTo>
                    <a:lnTo>
                      <a:pt x="224" y="6"/>
                    </a:lnTo>
                    <a:lnTo>
                      <a:pt x="224" y="10"/>
                    </a:lnTo>
                    <a:lnTo>
                      <a:pt x="224" y="12"/>
                    </a:lnTo>
                    <a:lnTo>
                      <a:pt x="224" y="14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4" y="18"/>
                    </a:lnTo>
                    <a:lnTo>
                      <a:pt x="224" y="20"/>
                    </a:lnTo>
                    <a:lnTo>
                      <a:pt x="226" y="20"/>
                    </a:lnTo>
                    <a:lnTo>
                      <a:pt x="228" y="20"/>
                    </a:lnTo>
                    <a:lnTo>
                      <a:pt x="228" y="22"/>
                    </a:lnTo>
                    <a:lnTo>
                      <a:pt x="230" y="22"/>
                    </a:lnTo>
                    <a:lnTo>
                      <a:pt x="230" y="24"/>
                    </a:lnTo>
                    <a:lnTo>
                      <a:pt x="232" y="24"/>
                    </a:lnTo>
                    <a:lnTo>
                      <a:pt x="232" y="26"/>
                    </a:lnTo>
                    <a:lnTo>
                      <a:pt x="232" y="28"/>
                    </a:lnTo>
                    <a:lnTo>
                      <a:pt x="232" y="30"/>
                    </a:lnTo>
                    <a:lnTo>
                      <a:pt x="230" y="30"/>
                    </a:lnTo>
                    <a:lnTo>
                      <a:pt x="230" y="35"/>
                    </a:lnTo>
                    <a:lnTo>
                      <a:pt x="230" y="37"/>
                    </a:lnTo>
                    <a:lnTo>
                      <a:pt x="230" y="39"/>
                    </a:lnTo>
                    <a:lnTo>
                      <a:pt x="232" y="41"/>
                    </a:lnTo>
                    <a:lnTo>
                      <a:pt x="232" y="43"/>
                    </a:lnTo>
                    <a:lnTo>
                      <a:pt x="234" y="45"/>
                    </a:lnTo>
                    <a:lnTo>
                      <a:pt x="236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9"/>
                    </a:lnTo>
                    <a:lnTo>
                      <a:pt x="232" y="51"/>
                    </a:lnTo>
                    <a:lnTo>
                      <a:pt x="234" y="51"/>
                    </a:lnTo>
                    <a:lnTo>
                      <a:pt x="234" y="55"/>
                    </a:lnTo>
                    <a:lnTo>
                      <a:pt x="234" y="57"/>
                    </a:lnTo>
                    <a:lnTo>
                      <a:pt x="234" y="61"/>
                    </a:lnTo>
                    <a:lnTo>
                      <a:pt x="232" y="61"/>
                    </a:lnTo>
                    <a:lnTo>
                      <a:pt x="232" y="63"/>
                    </a:lnTo>
                    <a:lnTo>
                      <a:pt x="234" y="63"/>
                    </a:lnTo>
                    <a:lnTo>
                      <a:pt x="234" y="65"/>
                    </a:lnTo>
                    <a:lnTo>
                      <a:pt x="236" y="67"/>
                    </a:lnTo>
                    <a:lnTo>
                      <a:pt x="238" y="69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38" y="77"/>
                    </a:lnTo>
                    <a:lnTo>
                      <a:pt x="238" y="79"/>
                    </a:lnTo>
                    <a:lnTo>
                      <a:pt x="238" y="81"/>
                    </a:lnTo>
                    <a:lnTo>
                      <a:pt x="236" y="81"/>
                    </a:lnTo>
                    <a:lnTo>
                      <a:pt x="238" y="83"/>
                    </a:lnTo>
                    <a:lnTo>
                      <a:pt x="238" y="87"/>
                    </a:lnTo>
                    <a:lnTo>
                      <a:pt x="236" y="87"/>
                    </a:lnTo>
                    <a:lnTo>
                      <a:pt x="236" y="89"/>
                    </a:lnTo>
                    <a:lnTo>
                      <a:pt x="238" y="89"/>
                    </a:lnTo>
                    <a:lnTo>
                      <a:pt x="238" y="91"/>
                    </a:lnTo>
                    <a:lnTo>
                      <a:pt x="238" y="93"/>
                    </a:lnTo>
                    <a:lnTo>
                      <a:pt x="238" y="93"/>
                    </a:lnTo>
                    <a:lnTo>
                      <a:pt x="238" y="95"/>
                    </a:lnTo>
                    <a:lnTo>
                      <a:pt x="238" y="97"/>
                    </a:lnTo>
                    <a:lnTo>
                      <a:pt x="240" y="97"/>
                    </a:lnTo>
                    <a:lnTo>
                      <a:pt x="242" y="97"/>
                    </a:lnTo>
                    <a:lnTo>
                      <a:pt x="240" y="101"/>
                    </a:lnTo>
                    <a:lnTo>
                      <a:pt x="240" y="103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4" y="105"/>
                    </a:lnTo>
                    <a:lnTo>
                      <a:pt x="246" y="107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13"/>
                    </a:lnTo>
                    <a:lnTo>
                      <a:pt x="248" y="113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50" y="123"/>
                    </a:lnTo>
                    <a:lnTo>
                      <a:pt x="252" y="125"/>
                    </a:lnTo>
                    <a:lnTo>
                      <a:pt x="254" y="127"/>
                    </a:lnTo>
                    <a:lnTo>
                      <a:pt x="256" y="129"/>
                    </a:lnTo>
                    <a:lnTo>
                      <a:pt x="258" y="129"/>
                    </a:lnTo>
                    <a:lnTo>
                      <a:pt x="260" y="131"/>
                    </a:lnTo>
                    <a:lnTo>
                      <a:pt x="260" y="133"/>
                    </a:lnTo>
                    <a:lnTo>
                      <a:pt x="258" y="133"/>
                    </a:lnTo>
                    <a:lnTo>
                      <a:pt x="256" y="133"/>
                    </a:lnTo>
                    <a:lnTo>
                      <a:pt x="256" y="135"/>
                    </a:lnTo>
                    <a:lnTo>
                      <a:pt x="258" y="135"/>
                    </a:lnTo>
                    <a:lnTo>
                      <a:pt x="260" y="135"/>
                    </a:lnTo>
                    <a:lnTo>
                      <a:pt x="260" y="139"/>
                    </a:lnTo>
                    <a:lnTo>
                      <a:pt x="260" y="141"/>
                    </a:lnTo>
                    <a:lnTo>
                      <a:pt x="262" y="141"/>
                    </a:lnTo>
                    <a:lnTo>
                      <a:pt x="260" y="141"/>
                    </a:lnTo>
                    <a:lnTo>
                      <a:pt x="260" y="141"/>
                    </a:lnTo>
                    <a:lnTo>
                      <a:pt x="260" y="145"/>
                    </a:lnTo>
                    <a:lnTo>
                      <a:pt x="262" y="145"/>
                    </a:lnTo>
                    <a:lnTo>
                      <a:pt x="264" y="145"/>
                    </a:lnTo>
                    <a:lnTo>
                      <a:pt x="266" y="145"/>
                    </a:lnTo>
                    <a:lnTo>
                      <a:pt x="266" y="147"/>
                    </a:lnTo>
                    <a:lnTo>
                      <a:pt x="266" y="149"/>
                    </a:lnTo>
                    <a:lnTo>
                      <a:pt x="270" y="151"/>
                    </a:lnTo>
                    <a:lnTo>
                      <a:pt x="270" y="153"/>
                    </a:lnTo>
                    <a:lnTo>
                      <a:pt x="272" y="155"/>
                    </a:lnTo>
                    <a:lnTo>
                      <a:pt x="272" y="157"/>
                    </a:lnTo>
                    <a:lnTo>
                      <a:pt x="272" y="155"/>
                    </a:lnTo>
                    <a:lnTo>
                      <a:pt x="272" y="153"/>
                    </a:lnTo>
                    <a:lnTo>
                      <a:pt x="274" y="153"/>
                    </a:lnTo>
                    <a:lnTo>
                      <a:pt x="274" y="155"/>
                    </a:lnTo>
                    <a:lnTo>
                      <a:pt x="276" y="157"/>
                    </a:lnTo>
                    <a:lnTo>
                      <a:pt x="278" y="157"/>
                    </a:lnTo>
                    <a:lnTo>
                      <a:pt x="278" y="159"/>
                    </a:lnTo>
                    <a:lnTo>
                      <a:pt x="280" y="157"/>
                    </a:lnTo>
                    <a:lnTo>
                      <a:pt x="280" y="159"/>
                    </a:lnTo>
                    <a:lnTo>
                      <a:pt x="282" y="159"/>
                    </a:lnTo>
                    <a:lnTo>
                      <a:pt x="282" y="161"/>
                    </a:lnTo>
                    <a:lnTo>
                      <a:pt x="282" y="163"/>
                    </a:lnTo>
                    <a:lnTo>
                      <a:pt x="282" y="165"/>
                    </a:lnTo>
                    <a:lnTo>
                      <a:pt x="282" y="167"/>
                    </a:lnTo>
                    <a:lnTo>
                      <a:pt x="286" y="169"/>
                    </a:lnTo>
                    <a:lnTo>
                      <a:pt x="286" y="167"/>
                    </a:lnTo>
                    <a:lnTo>
                      <a:pt x="288" y="167"/>
                    </a:lnTo>
                    <a:lnTo>
                      <a:pt x="290" y="167"/>
                    </a:lnTo>
                    <a:lnTo>
                      <a:pt x="290" y="169"/>
                    </a:lnTo>
                    <a:lnTo>
                      <a:pt x="288" y="171"/>
                    </a:lnTo>
                    <a:lnTo>
                      <a:pt x="290" y="171"/>
                    </a:lnTo>
                    <a:lnTo>
                      <a:pt x="292" y="171"/>
                    </a:lnTo>
                    <a:lnTo>
                      <a:pt x="294" y="171"/>
                    </a:lnTo>
                    <a:lnTo>
                      <a:pt x="292" y="173"/>
                    </a:lnTo>
                    <a:lnTo>
                      <a:pt x="290" y="173"/>
                    </a:lnTo>
                    <a:lnTo>
                      <a:pt x="290" y="175"/>
                    </a:lnTo>
                    <a:lnTo>
                      <a:pt x="290" y="177"/>
                    </a:lnTo>
                    <a:lnTo>
                      <a:pt x="292" y="177"/>
                    </a:lnTo>
                    <a:lnTo>
                      <a:pt x="294" y="177"/>
                    </a:lnTo>
                    <a:lnTo>
                      <a:pt x="294" y="175"/>
                    </a:lnTo>
                    <a:lnTo>
                      <a:pt x="296" y="175"/>
                    </a:lnTo>
                    <a:lnTo>
                      <a:pt x="296" y="177"/>
                    </a:lnTo>
                    <a:lnTo>
                      <a:pt x="296" y="179"/>
                    </a:lnTo>
                    <a:lnTo>
                      <a:pt x="296" y="179"/>
                    </a:lnTo>
                    <a:lnTo>
                      <a:pt x="299" y="181"/>
                    </a:lnTo>
                    <a:lnTo>
                      <a:pt x="301" y="181"/>
                    </a:lnTo>
                    <a:lnTo>
                      <a:pt x="301" y="183"/>
                    </a:lnTo>
                    <a:lnTo>
                      <a:pt x="301" y="185"/>
                    </a:lnTo>
                    <a:lnTo>
                      <a:pt x="299" y="185"/>
                    </a:lnTo>
                    <a:lnTo>
                      <a:pt x="299" y="187"/>
                    </a:lnTo>
                    <a:lnTo>
                      <a:pt x="296" y="187"/>
                    </a:lnTo>
                    <a:lnTo>
                      <a:pt x="296" y="189"/>
                    </a:lnTo>
                    <a:lnTo>
                      <a:pt x="299" y="189"/>
                    </a:lnTo>
                    <a:lnTo>
                      <a:pt x="299" y="189"/>
                    </a:lnTo>
                    <a:lnTo>
                      <a:pt x="299" y="193"/>
                    </a:lnTo>
                    <a:lnTo>
                      <a:pt x="299" y="195"/>
                    </a:lnTo>
                    <a:lnTo>
                      <a:pt x="301" y="197"/>
                    </a:lnTo>
                    <a:lnTo>
                      <a:pt x="305" y="197"/>
                    </a:lnTo>
                    <a:lnTo>
                      <a:pt x="307" y="197"/>
                    </a:lnTo>
                    <a:lnTo>
                      <a:pt x="309" y="197"/>
                    </a:lnTo>
                    <a:lnTo>
                      <a:pt x="311" y="199"/>
                    </a:lnTo>
                    <a:lnTo>
                      <a:pt x="313" y="199"/>
                    </a:lnTo>
                    <a:lnTo>
                      <a:pt x="313" y="201"/>
                    </a:lnTo>
                    <a:lnTo>
                      <a:pt x="313" y="203"/>
                    </a:lnTo>
                    <a:lnTo>
                      <a:pt x="313" y="205"/>
                    </a:lnTo>
                    <a:lnTo>
                      <a:pt x="311" y="207"/>
                    </a:lnTo>
                    <a:lnTo>
                      <a:pt x="311" y="209"/>
                    </a:lnTo>
                    <a:lnTo>
                      <a:pt x="311" y="211"/>
                    </a:lnTo>
                    <a:lnTo>
                      <a:pt x="311" y="213"/>
                    </a:lnTo>
                    <a:lnTo>
                      <a:pt x="311" y="215"/>
                    </a:lnTo>
                    <a:lnTo>
                      <a:pt x="313" y="217"/>
                    </a:lnTo>
                    <a:lnTo>
                      <a:pt x="313" y="219"/>
                    </a:lnTo>
                    <a:lnTo>
                      <a:pt x="311" y="219"/>
                    </a:lnTo>
                    <a:lnTo>
                      <a:pt x="313" y="221"/>
                    </a:lnTo>
                    <a:lnTo>
                      <a:pt x="313" y="225"/>
                    </a:lnTo>
                    <a:lnTo>
                      <a:pt x="317" y="225"/>
                    </a:lnTo>
                    <a:lnTo>
                      <a:pt x="317" y="223"/>
                    </a:lnTo>
                    <a:lnTo>
                      <a:pt x="319" y="223"/>
                    </a:lnTo>
                    <a:lnTo>
                      <a:pt x="321" y="223"/>
                    </a:lnTo>
                    <a:lnTo>
                      <a:pt x="321" y="225"/>
                    </a:lnTo>
                    <a:lnTo>
                      <a:pt x="323" y="227"/>
                    </a:lnTo>
                    <a:lnTo>
                      <a:pt x="323" y="229"/>
                    </a:lnTo>
                    <a:lnTo>
                      <a:pt x="321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19" y="237"/>
                    </a:lnTo>
                    <a:lnTo>
                      <a:pt x="321" y="237"/>
                    </a:lnTo>
                    <a:lnTo>
                      <a:pt x="323" y="237"/>
                    </a:lnTo>
                    <a:lnTo>
                      <a:pt x="327" y="237"/>
                    </a:lnTo>
                    <a:lnTo>
                      <a:pt x="329" y="237"/>
                    </a:lnTo>
                    <a:lnTo>
                      <a:pt x="331" y="237"/>
                    </a:lnTo>
                    <a:lnTo>
                      <a:pt x="333" y="237"/>
                    </a:lnTo>
                    <a:lnTo>
                      <a:pt x="331" y="239"/>
                    </a:lnTo>
                    <a:lnTo>
                      <a:pt x="329" y="241"/>
                    </a:lnTo>
                    <a:lnTo>
                      <a:pt x="327" y="243"/>
                    </a:lnTo>
                    <a:lnTo>
                      <a:pt x="327" y="247"/>
                    </a:lnTo>
                    <a:lnTo>
                      <a:pt x="327" y="249"/>
                    </a:lnTo>
                    <a:lnTo>
                      <a:pt x="329" y="251"/>
                    </a:lnTo>
                    <a:lnTo>
                      <a:pt x="333" y="253"/>
                    </a:lnTo>
                    <a:lnTo>
                      <a:pt x="337" y="249"/>
                    </a:lnTo>
                    <a:lnTo>
                      <a:pt x="343" y="247"/>
                    </a:lnTo>
                    <a:lnTo>
                      <a:pt x="345" y="249"/>
                    </a:lnTo>
                    <a:lnTo>
                      <a:pt x="347" y="253"/>
                    </a:lnTo>
                    <a:lnTo>
                      <a:pt x="345" y="257"/>
                    </a:lnTo>
                    <a:lnTo>
                      <a:pt x="343" y="261"/>
                    </a:lnTo>
                    <a:lnTo>
                      <a:pt x="343" y="263"/>
                    </a:lnTo>
                    <a:lnTo>
                      <a:pt x="345" y="265"/>
                    </a:lnTo>
                    <a:lnTo>
                      <a:pt x="347" y="263"/>
                    </a:lnTo>
                    <a:lnTo>
                      <a:pt x="347" y="265"/>
                    </a:lnTo>
                    <a:lnTo>
                      <a:pt x="347" y="267"/>
                    </a:lnTo>
                    <a:lnTo>
                      <a:pt x="347" y="265"/>
                    </a:lnTo>
                    <a:lnTo>
                      <a:pt x="349" y="263"/>
                    </a:lnTo>
                    <a:lnTo>
                      <a:pt x="349" y="265"/>
                    </a:lnTo>
                    <a:lnTo>
                      <a:pt x="349" y="267"/>
                    </a:lnTo>
                    <a:lnTo>
                      <a:pt x="351" y="265"/>
                    </a:lnTo>
                    <a:lnTo>
                      <a:pt x="351" y="263"/>
                    </a:lnTo>
                    <a:lnTo>
                      <a:pt x="353" y="265"/>
                    </a:lnTo>
                    <a:lnTo>
                      <a:pt x="355" y="267"/>
                    </a:lnTo>
                    <a:lnTo>
                      <a:pt x="357" y="267"/>
                    </a:lnTo>
                    <a:lnTo>
                      <a:pt x="359" y="267"/>
                    </a:lnTo>
                    <a:lnTo>
                      <a:pt x="361" y="267"/>
                    </a:lnTo>
                    <a:lnTo>
                      <a:pt x="363" y="267"/>
                    </a:lnTo>
                    <a:lnTo>
                      <a:pt x="365" y="265"/>
                    </a:lnTo>
                    <a:lnTo>
                      <a:pt x="367" y="263"/>
                    </a:lnTo>
                    <a:lnTo>
                      <a:pt x="371" y="263"/>
                    </a:lnTo>
                    <a:lnTo>
                      <a:pt x="373" y="261"/>
                    </a:lnTo>
                    <a:lnTo>
                      <a:pt x="375" y="261"/>
                    </a:lnTo>
                    <a:lnTo>
                      <a:pt x="377" y="259"/>
                    </a:lnTo>
                    <a:lnTo>
                      <a:pt x="379" y="259"/>
                    </a:lnTo>
                    <a:lnTo>
                      <a:pt x="381" y="259"/>
                    </a:lnTo>
                    <a:lnTo>
                      <a:pt x="383" y="259"/>
                    </a:lnTo>
                    <a:lnTo>
                      <a:pt x="385" y="259"/>
                    </a:lnTo>
                    <a:lnTo>
                      <a:pt x="387" y="259"/>
                    </a:lnTo>
                    <a:lnTo>
                      <a:pt x="387" y="261"/>
                    </a:lnTo>
                    <a:lnTo>
                      <a:pt x="387" y="263"/>
                    </a:lnTo>
                    <a:lnTo>
                      <a:pt x="387" y="265"/>
                    </a:lnTo>
                    <a:lnTo>
                      <a:pt x="389" y="267"/>
                    </a:lnTo>
                    <a:lnTo>
                      <a:pt x="389" y="265"/>
                    </a:lnTo>
                    <a:lnTo>
                      <a:pt x="389" y="263"/>
                    </a:lnTo>
                    <a:lnTo>
                      <a:pt x="389" y="261"/>
                    </a:lnTo>
                    <a:lnTo>
                      <a:pt x="391" y="263"/>
                    </a:lnTo>
                    <a:lnTo>
                      <a:pt x="393" y="267"/>
                    </a:lnTo>
                    <a:lnTo>
                      <a:pt x="393" y="269"/>
                    </a:lnTo>
                    <a:lnTo>
                      <a:pt x="393" y="273"/>
                    </a:lnTo>
                    <a:lnTo>
                      <a:pt x="391" y="273"/>
                    </a:lnTo>
                    <a:lnTo>
                      <a:pt x="389" y="271"/>
                    </a:lnTo>
                    <a:lnTo>
                      <a:pt x="391" y="275"/>
                    </a:lnTo>
                    <a:lnTo>
                      <a:pt x="391" y="277"/>
                    </a:lnTo>
                    <a:lnTo>
                      <a:pt x="391" y="279"/>
                    </a:lnTo>
                    <a:lnTo>
                      <a:pt x="391" y="281"/>
                    </a:lnTo>
                    <a:lnTo>
                      <a:pt x="393" y="285"/>
                    </a:lnTo>
                    <a:lnTo>
                      <a:pt x="395" y="285"/>
                    </a:lnTo>
                    <a:lnTo>
                      <a:pt x="397" y="287"/>
                    </a:lnTo>
                    <a:lnTo>
                      <a:pt x="399" y="287"/>
                    </a:lnTo>
                    <a:lnTo>
                      <a:pt x="401" y="287"/>
                    </a:lnTo>
                    <a:lnTo>
                      <a:pt x="403" y="289"/>
                    </a:lnTo>
                    <a:lnTo>
                      <a:pt x="403" y="291"/>
                    </a:lnTo>
                    <a:lnTo>
                      <a:pt x="403" y="293"/>
                    </a:lnTo>
                    <a:lnTo>
                      <a:pt x="401" y="293"/>
                    </a:lnTo>
                    <a:lnTo>
                      <a:pt x="401" y="295"/>
                    </a:lnTo>
                    <a:lnTo>
                      <a:pt x="399" y="297"/>
                    </a:lnTo>
                    <a:lnTo>
                      <a:pt x="397" y="299"/>
                    </a:lnTo>
                    <a:lnTo>
                      <a:pt x="395" y="297"/>
                    </a:lnTo>
                    <a:lnTo>
                      <a:pt x="395" y="299"/>
                    </a:lnTo>
                    <a:lnTo>
                      <a:pt x="395" y="301"/>
                    </a:lnTo>
                    <a:lnTo>
                      <a:pt x="395" y="303"/>
                    </a:lnTo>
                    <a:lnTo>
                      <a:pt x="395" y="305"/>
                    </a:lnTo>
                    <a:lnTo>
                      <a:pt x="395" y="307"/>
                    </a:lnTo>
                    <a:lnTo>
                      <a:pt x="393" y="309"/>
                    </a:lnTo>
                    <a:lnTo>
                      <a:pt x="395" y="311"/>
                    </a:lnTo>
                    <a:lnTo>
                      <a:pt x="393" y="313"/>
                    </a:lnTo>
                    <a:lnTo>
                      <a:pt x="391" y="315"/>
                    </a:lnTo>
                    <a:lnTo>
                      <a:pt x="389" y="315"/>
                    </a:lnTo>
                    <a:lnTo>
                      <a:pt x="387" y="315"/>
                    </a:lnTo>
                    <a:lnTo>
                      <a:pt x="385" y="317"/>
                    </a:lnTo>
                    <a:lnTo>
                      <a:pt x="383" y="317"/>
                    </a:lnTo>
                    <a:lnTo>
                      <a:pt x="383" y="319"/>
                    </a:lnTo>
                    <a:lnTo>
                      <a:pt x="381" y="321"/>
                    </a:lnTo>
                    <a:lnTo>
                      <a:pt x="383" y="323"/>
                    </a:lnTo>
                    <a:lnTo>
                      <a:pt x="383" y="325"/>
                    </a:lnTo>
                    <a:lnTo>
                      <a:pt x="383" y="327"/>
                    </a:lnTo>
                    <a:lnTo>
                      <a:pt x="381" y="327"/>
                    </a:lnTo>
                    <a:lnTo>
                      <a:pt x="381" y="329"/>
                    </a:lnTo>
                    <a:lnTo>
                      <a:pt x="379" y="331"/>
                    </a:lnTo>
                    <a:lnTo>
                      <a:pt x="379" y="333"/>
                    </a:lnTo>
                    <a:lnTo>
                      <a:pt x="379" y="333"/>
                    </a:lnTo>
                    <a:lnTo>
                      <a:pt x="379" y="335"/>
                    </a:lnTo>
                    <a:lnTo>
                      <a:pt x="381" y="337"/>
                    </a:lnTo>
                    <a:lnTo>
                      <a:pt x="381" y="339"/>
                    </a:lnTo>
                    <a:lnTo>
                      <a:pt x="383" y="339"/>
                    </a:lnTo>
                    <a:lnTo>
                      <a:pt x="385" y="339"/>
                    </a:lnTo>
                    <a:lnTo>
                      <a:pt x="387" y="339"/>
                    </a:lnTo>
                    <a:lnTo>
                      <a:pt x="389" y="341"/>
                    </a:lnTo>
                    <a:lnTo>
                      <a:pt x="391" y="341"/>
                    </a:lnTo>
                    <a:lnTo>
                      <a:pt x="393" y="343"/>
                    </a:lnTo>
                    <a:lnTo>
                      <a:pt x="393" y="345"/>
                    </a:lnTo>
                    <a:lnTo>
                      <a:pt x="391" y="347"/>
                    </a:lnTo>
                    <a:lnTo>
                      <a:pt x="389" y="347"/>
                    </a:lnTo>
                    <a:lnTo>
                      <a:pt x="387" y="349"/>
                    </a:lnTo>
                    <a:lnTo>
                      <a:pt x="385" y="349"/>
                    </a:lnTo>
                    <a:lnTo>
                      <a:pt x="385" y="347"/>
                    </a:lnTo>
                    <a:lnTo>
                      <a:pt x="383" y="347"/>
                    </a:lnTo>
                    <a:lnTo>
                      <a:pt x="381" y="347"/>
                    </a:lnTo>
                    <a:lnTo>
                      <a:pt x="379" y="345"/>
                    </a:lnTo>
                    <a:lnTo>
                      <a:pt x="377" y="345"/>
                    </a:lnTo>
                    <a:lnTo>
                      <a:pt x="375" y="345"/>
                    </a:lnTo>
                    <a:lnTo>
                      <a:pt x="375" y="343"/>
                    </a:lnTo>
                    <a:lnTo>
                      <a:pt x="373" y="343"/>
                    </a:lnTo>
                    <a:lnTo>
                      <a:pt x="371" y="341"/>
                    </a:lnTo>
                    <a:lnTo>
                      <a:pt x="369" y="341"/>
                    </a:lnTo>
                    <a:lnTo>
                      <a:pt x="371" y="343"/>
                    </a:lnTo>
                    <a:lnTo>
                      <a:pt x="373" y="345"/>
                    </a:lnTo>
                    <a:lnTo>
                      <a:pt x="373" y="347"/>
                    </a:lnTo>
                    <a:lnTo>
                      <a:pt x="375" y="347"/>
                    </a:lnTo>
                    <a:lnTo>
                      <a:pt x="377" y="347"/>
                    </a:lnTo>
                    <a:lnTo>
                      <a:pt x="379" y="347"/>
                    </a:lnTo>
                    <a:lnTo>
                      <a:pt x="381" y="349"/>
                    </a:lnTo>
                    <a:lnTo>
                      <a:pt x="383" y="351"/>
                    </a:lnTo>
                    <a:lnTo>
                      <a:pt x="385" y="351"/>
                    </a:lnTo>
                    <a:lnTo>
                      <a:pt x="385" y="353"/>
                    </a:lnTo>
                    <a:lnTo>
                      <a:pt x="383" y="355"/>
                    </a:lnTo>
                    <a:lnTo>
                      <a:pt x="383" y="359"/>
                    </a:lnTo>
                    <a:lnTo>
                      <a:pt x="383" y="361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5" y="367"/>
                    </a:lnTo>
                    <a:lnTo>
                      <a:pt x="387" y="369"/>
                    </a:lnTo>
                    <a:lnTo>
                      <a:pt x="389" y="371"/>
                    </a:lnTo>
                    <a:lnTo>
                      <a:pt x="391" y="373"/>
                    </a:lnTo>
                    <a:lnTo>
                      <a:pt x="393" y="373"/>
                    </a:lnTo>
                    <a:lnTo>
                      <a:pt x="393" y="377"/>
                    </a:lnTo>
                    <a:lnTo>
                      <a:pt x="393" y="379"/>
                    </a:lnTo>
                    <a:lnTo>
                      <a:pt x="393" y="381"/>
                    </a:lnTo>
                    <a:lnTo>
                      <a:pt x="395" y="381"/>
                    </a:lnTo>
                    <a:lnTo>
                      <a:pt x="393" y="383"/>
                    </a:lnTo>
                    <a:lnTo>
                      <a:pt x="391" y="385"/>
                    </a:lnTo>
                    <a:lnTo>
                      <a:pt x="389" y="385"/>
                    </a:lnTo>
                    <a:lnTo>
                      <a:pt x="387" y="383"/>
                    </a:lnTo>
                    <a:lnTo>
                      <a:pt x="385" y="383"/>
                    </a:lnTo>
                    <a:lnTo>
                      <a:pt x="383" y="383"/>
                    </a:lnTo>
                    <a:lnTo>
                      <a:pt x="381" y="381"/>
                    </a:lnTo>
                    <a:lnTo>
                      <a:pt x="379" y="381"/>
                    </a:lnTo>
                    <a:lnTo>
                      <a:pt x="377" y="381"/>
                    </a:lnTo>
                    <a:lnTo>
                      <a:pt x="375" y="381"/>
                    </a:lnTo>
                    <a:lnTo>
                      <a:pt x="371" y="381"/>
                    </a:lnTo>
                    <a:lnTo>
                      <a:pt x="369" y="381"/>
                    </a:lnTo>
                    <a:lnTo>
                      <a:pt x="367" y="379"/>
                    </a:lnTo>
                    <a:lnTo>
                      <a:pt x="365" y="379"/>
                    </a:lnTo>
                    <a:lnTo>
                      <a:pt x="363" y="377"/>
                    </a:lnTo>
                    <a:lnTo>
                      <a:pt x="361" y="377"/>
                    </a:lnTo>
                    <a:lnTo>
                      <a:pt x="361" y="375"/>
                    </a:lnTo>
                    <a:lnTo>
                      <a:pt x="359" y="373"/>
                    </a:lnTo>
                    <a:lnTo>
                      <a:pt x="355" y="371"/>
                    </a:lnTo>
                    <a:lnTo>
                      <a:pt x="353" y="371"/>
                    </a:lnTo>
                    <a:lnTo>
                      <a:pt x="353" y="369"/>
                    </a:lnTo>
                    <a:lnTo>
                      <a:pt x="351" y="369"/>
                    </a:lnTo>
                    <a:lnTo>
                      <a:pt x="349" y="369"/>
                    </a:lnTo>
                    <a:lnTo>
                      <a:pt x="349" y="367"/>
                    </a:lnTo>
                    <a:lnTo>
                      <a:pt x="347" y="367"/>
                    </a:lnTo>
                    <a:lnTo>
                      <a:pt x="345" y="367"/>
                    </a:lnTo>
                    <a:lnTo>
                      <a:pt x="345" y="367"/>
                    </a:lnTo>
                    <a:lnTo>
                      <a:pt x="345" y="365"/>
                    </a:lnTo>
                    <a:lnTo>
                      <a:pt x="341" y="365"/>
                    </a:lnTo>
                    <a:lnTo>
                      <a:pt x="339" y="365"/>
                    </a:lnTo>
                    <a:lnTo>
                      <a:pt x="337" y="365"/>
                    </a:lnTo>
                    <a:lnTo>
                      <a:pt x="337" y="363"/>
                    </a:lnTo>
                    <a:lnTo>
                      <a:pt x="335" y="363"/>
                    </a:lnTo>
                    <a:lnTo>
                      <a:pt x="333" y="363"/>
                    </a:lnTo>
                    <a:lnTo>
                      <a:pt x="331" y="363"/>
                    </a:lnTo>
                    <a:lnTo>
                      <a:pt x="329" y="363"/>
                    </a:lnTo>
                    <a:lnTo>
                      <a:pt x="327" y="361"/>
                    </a:lnTo>
                    <a:lnTo>
                      <a:pt x="327" y="359"/>
                    </a:lnTo>
                    <a:lnTo>
                      <a:pt x="327" y="357"/>
                    </a:lnTo>
                    <a:lnTo>
                      <a:pt x="329" y="357"/>
                    </a:lnTo>
                    <a:lnTo>
                      <a:pt x="327" y="355"/>
                    </a:lnTo>
                    <a:lnTo>
                      <a:pt x="327" y="353"/>
                    </a:lnTo>
                    <a:lnTo>
                      <a:pt x="327" y="351"/>
                    </a:lnTo>
                    <a:lnTo>
                      <a:pt x="327" y="349"/>
                    </a:lnTo>
                    <a:lnTo>
                      <a:pt x="327" y="347"/>
                    </a:lnTo>
                    <a:lnTo>
                      <a:pt x="327" y="345"/>
                    </a:lnTo>
                    <a:lnTo>
                      <a:pt x="327" y="343"/>
                    </a:lnTo>
                    <a:lnTo>
                      <a:pt x="327" y="339"/>
                    </a:lnTo>
                    <a:lnTo>
                      <a:pt x="325" y="337"/>
                    </a:lnTo>
                    <a:lnTo>
                      <a:pt x="325" y="335"/>
                    </a:lnTo>
                    <a:lnTo>
                      <a:pt x="323" y="335"/>
                    </a:lnTo>
                    <a:lnTo>
                      <a:pt x="321" y="333"/>
                    </a:lnTo>
                    <a:lnTo>
                      <a:pt x="319" y="333"/>
                    </a:lnTo>
                    <a:lnTo>
                      <a:pt x="321" y="331"/>
                    </a:lnTo>
                    <a:lnTo>
                      <a:pt x="323" y="331"/>
                    </a:lnTo>
                    <a:lnTo>
                      <a:pt x="321" y="329"/>
                    </a:lnTo>
                    <a:lnTo>
                      <a:pt x="319" y="331"/>
                    </a:lnTo>
                    <a:lnTo>
                      <a:pt x="317" y="331"/>
                    </a:lnTo>
                    <a:lnTo>
                      <a:pt x="317" y="333"/>
                    </a:lnTo>
                    <a:lnTo>
                      <a:pt x="319" y="333"/>
                    </a:lnTo>
                    <a:lnTo>
                      <a:pt x="317" y="333"/>
                    </a:lnTo>
                    <a:lnTo>
                      <a:pt x="315" y="333"/>
                    </a:lnTo>
                    <a:lnTo>
                      <a:pt x="313" y="333"/>
                    </a:lnTo>
                    <a:lnTo>
                      <a:pt x="311" y="333"/>
                    </a:lnTo>
                    <a:lnTo>
                      <a:pt x="309" y="335"/>
                    </a:lnTo>
                    <a:lnTo>
                      <a:pt x="307" y="335"/>
                    </a:lnTo>
                    <a:lnTo>
                      <a:pt x="305" y="337"/>
                    </a:lnTo>
                    <a:lnTo>
                      <a:pt x="303" y="337"/>
                    </a:lnTo>
                    <a:lnTo>
                      <a:pt x="301" y="337"/>
                    </a:lnTo>
                    <a:lnTo>
                      <a:pt x="299" y="337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1"/>
                    </a:lnTo>
                    <a:lnTo>
                      <a:pt x="296" y="329"/>
                    </a:lnTo>
                    <a:lnTo>
                      <a:pt x="294" y="327"/>
                    </a:lnTo>
                    <a:lnTo>
                      <a:pt x="292" y="325"/>
                    </a:lnTo>
                    <a:lnTo>
                      <a:pt x="296" y="321"/>
                    </a:lnTo>
                    <a:lnTo>
                      <a:pt x="296" y="319"/>
                    </a:lnTo>
                    <a:lnTo>
                      <a:pt x="294" y="317"/>
                    </a:lnTo>
                    <a:lnTo>
                      <a:pt x="292" y="317"/>
                    </a:lnTo>
                    <a:lnTo>
                      <a:pt x="290" y="315"/>
                    </a:lnTo>
                    <a:lnTo>
                      <a:pt x="288" y="315"/>
                    </a:lnTo>
                    <a:lnTo>
                      <a:pt x="288" y="313"/>
                    </a:lnTo>
                    <a:lnTo>
                      <a:pt x="286" y="313"/>
                    </a:lnTo>
                    <a:lnTo>
                      <a:pt x="286" y="311"/>
                    </a:lnTo>
                    <a:lnTo>
                      <a:pt x="288" y="309"/>
                    </a:lnTo>
                    <a:lnTo>
                      <a:pt x="286" y="303"/>
                    </a:lnTo>
                    <a:lnTo>
                      <a:pt x="286" y="301"/>
                    </a:lnTo>
                    <a:lnTo>
                      <a:pt x="284" y="301"/>
                    </a:lnTo>
                    <a:lnTo>
                      <a:pt x="282" y="301"/>
                    </a:lnTo>
                    <a:lnTo>
                      <a:pt x="280" y="301"/>
                    </a:lnTo>
                    <a:lnTo>
                      <a:pt x="278" y="301"/>
                    </a:lnTo>
                    <a:lnTo>
                      <a:pt x="276" y="303"/>
                    </a:lnTo>
                    <a:lnTo>
                      <a:pt x="276" y="305"/>
                    </a:lnTo>
                    <a:lnTo>
                      <a:pt x="278" y="305"/>
                    </a:lnTo>
                    <a:lnTo>
                      <a:pt x="280" y="305"/>
                    </a:lnTo>
                    <a:lnTo>
                      <a:pt x="282" y="303"/>
                    </a:lnTo>
                    <a:lnTo>
                      <a:pt x="284" y="305"/>
                    </a:lnTo>
                    <a:lnTo>
                      <a:pt x="284" y="307"/>
                    </a:lnTo>
                    <a:lnTo>
                      <a:pt x="282" y="307"/>
                    </a:lnTo>
                    <a:lnTo>
                      <a:pt x="280" y="309"/>
                    </a:lnTo>
                    <a:lnTo>
                      <a:pt x="278" y="309"/>
                    </a:lnTo>
                    <a:lnTo>
                      <a:pt x="278" y="311"/>
                    </a:lnTo>
                    <a:lnTo>
                      <a:pt x="278" y="313"/>
                    </a:lnTo>
                    <a:lnTo>
                      <a:pt x="278" y="315"/>
                    </a:lnTo>
                    <a:lnTo>
                      <a:pt x="280" y="315"/>
                    </a:lnTo>
                    <a:lnTo>
                      <a:pt x="280" y="317"/>
                    </a:lnTo>
                    <a:lnTo>
                      <a:pt x="280" y="319"/>
                    </a:lnTo>
                    <a:lnTo>
                      <a:pt x="278" y="319"/>
                    </a:lnTo>
                    <a:lnTo>
                      <a:pt x="276" y="319"/>
                    </a:lnTo>
                    <a:lnTo>
                      <a:pt x="276" y="321"/>
                    </a:lnTo>
                    <a:lnTo>
                      <a:pt x="274" y="321"/>
                    </a:lnTo>
                    <a:lnTo>
                      <a:pt x="270" y="321"/>
                    </a:lnTo>
                    <a:lnTo>
                      <a:pt x="268" y="319"/>
                    </a:lnTo>
                    <a:lnTo>
                      <a:pt x="268" y="317"/>
                    </a:lnTo>
                    <a:lnTo>
                      <a:pt x="270" y="317"/>
                    </a:lnTo>
                    <a:lnTo>
                      <a:pt x="272" y="317"/>
                    </a:lnTo>
                    <a:lnTo>
                      <a:pt x="274" y="317"/>
                    </a:lnTo>
                    <a:lnTo>
                      <a:pt x="274" y="319"/>
                    </a:lnTo>
                    <a:lnTo>
                      <a:pt x="274" y="317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2" y="313"/>
                    </a:lnTo>
                    <a:lnTo>
                      <a:pt x="272" y="311"/>
                    </a:lnTo>
                    <a:lnTo>
                      <a:pt x="270" y="311"/>
                    </a:lnTo>
                    <a:lnTo>
                      <a:pt x="270" y="309"/>
                    </a:lnTo>
                    <a:lnTo>
                      <a:pt x="268" y="307"/>
                    </a:lnTo>
                    <a:lnTo>
                      <a:pt x="266" y="307"/>
                    </a:lnTo>
                    <a:lnTo>
                      <a:pt x="268" y="307"/>
                    </a:lnTo>
                    <a:lnTo>
                      <a:pt x="268" y="305"/>
                    </a:lnTo>
                    <a:lnTo>
                      <a:pt x="270" y="305"/>
                    </a:lnTo>
                    <a:lnTo>
                      <a:pt x="270" y="303"/>
                    </a:lnTo>
                    <a:lnTo>
                      <a:pt x="270" y="301"/>
                    </a:lnTo>
                    <a:lnTo>
                      <a:pt x="268" y="301"/>
                    </a:lnTo>
                    <a:lnTo>
                      <a:pt x="268" y="303"/>
                    </a:lnTo>
                    <a:lnTo>
                      <a:pt x="266" y="303"/>
                    </a:lnTo>
                    <a:lnTo>
                      <a:pt x="264" y="301"/>
                    </a:lnTo>
                    <a:lnTo>
                      <a:pt x="262" y="301"/>
                    </a:lnTo>
                    <a:lnTo>
                      <a:pt x="262" y="299"/>
                    </a:lnTo>
                    <a:lnTo>
                      <a:pt x="264" y="299"/>
                    </a:lnTo>
                    <a:lnTo>
                      <a:pt x="264" y="297"/>
                    </a:lnTo>
                    <a:lnTo>
                      <a:pt x="262" y="297"/>
                    </a:lnTo>
                    <a:lnTo>
                      <a:pt x="262" y="295"/>
                    </a:lnTo>
                    <a:lnTo>
                      <a:pt x="260" y="297"/>
                    </a:lnTo>
                    <a:lnTo>
                      <a:pt x="260" y="299"/>
                    </a:lnTo>
                    <a:lnTo>
                      <a:pt x="260" y="301"/>
                    </a:lnTo>
                    <a:lnTo>
                      <a:pt x="258" y="301"/>
                    </a:lnTo>
                    <a:lnTo>
                      <a:pt x="258" y="297"/>
                    </a:lnTo>
                    <a:lnTo>
                      <a:pt x="258" y="295"/>
                    </a:lnTo>
                    <a:lnTo>
                      <a:pt x="256" y="295"/>
                    </a:lnTo>
                    <a:lnTo>
                      <a:pt x="256" y="293"/>
                    </a:lnTo>
                    <a:lnTo>
                      <a:pt x="254" y="291"/>
                    </a:lnTo>
                    <a:lnTo>
                      <a:pt x="252" y="289"/>
                    </a:lnTo>
                    <a:lnTo>
                      <a:pt x="252" y="285"/>
                    </a:lnTo>
                    <a:lnTo>
                      <a:pt x="252" y="283"/>
                    </a:lnTo>
                    <a:lnTo>
                      <a:pt x="252" y="281"/>
                    </a:lnTo>
                    <a:lnTo>
                      <a:pt x="252" y="279"/>
                    </a:lnTo>
                    <a:lnTo>
                      <a:pt x="250" y="277"/>
                    </a:lnTo>
                    <a:lnTo>
                      <a:pt x="252" y="275"/>
                    </a:lnTo>
                    <a:lnTo>
                      <a:pt x="250" y="275"/>
                    </a:lnTo>
                    <a:lnTo>
                      <a:pt x="250" y="273"/>
                    </a:lnTo>
                    <a:lnTo>
                      <a:pt x="248" y="273"/>
                    </a:lnTo>
                    <a:lnTo>
                      <a:pt x="248" y="273"/>
                    </a:lnTo>
                    <a:lnTo>
                      <a:pt x="246" y="271"/>
                    </a:lnTo>
                    <a:lnTo>
                      <a:pt x="244" y="269"/>
                    </a:lnTo>
                    <a:lnTo>
                      <a:pt x="244" y="267"/>
                    </a:lnTo>
                    <a:lnTo>
                      <a:pt x="244" y="265"/>
                    </a:lnTo>
                    <a:lnTo>
                      <a:pt x="246" y="265"/>
                    </a:lnTo>
                    <a:lnTo>
                      <a:pt x="246" y="263"/>
                    </a:lnTo>
                    <a:lnTo>
                      <a:pt x="246" y="261"/>
                    </a:lnTo>
                    <a:lnTo>
                      <a:pt x="246" y="259"/>
                    </a:lnTo>
                    <a:lnTo>
                      <a:pt x="246" y="257"/>
                    </a:lnTo>
                    <a:lnTo>
                      <a:pt x="246" y="255"/>
                    </a:lnTo>
                    <a:lnTo>
                      <a:pt x="246" y="253"/>
                    </a:lnTo>
                    <a:lnTo>
                      <a:pt x="244" y="251"/>
                    </a:lnTo>
                    <a:lnTo>
                      <a:pt x="242" y="249"/>
                    </a:lnTo>
                    <a:lnTo>
                      <a:pt x="242" y="247"/>
                    </a:lnTo>
                    <a:lnTo>
                      <a:pt x="242" y="245"/>
                    </a:lnTo>
                    <a:lnTo>
                      <a:pt x="240" y="245"/>
                    </a:lnTo>
                    <a:lnTo>
                      <a:pt x="240" y="243"/>
                    </a:lnTo>
                    <a:lnTo>
                      <a:pt x="238" y="241"/>
                    </a:lnTo>
                    <a:lnTo>
                      <a:pt x="240" y="241"/>
                    </a:lnTo>
                    <a:lnTo>
                      <a:pt x="240" y="239"/>
                    </a:lnTo>
                    <a:lnTo>
                      <a:pt x="242" y="239"/>
                    </a:lnTo>
                    <a:lnTo>
                      <a:pt x="242" y="237"/>
                    </a:lnTo>
                    <a:lnTo>
                      <a:pt x="242" y="235"/>
                    </a:lnTo>
                    <a:lnTo>
                      <a:pt x="240" y="233"/>
                    </a:lnTo>
                    <a:lnTo>
                      <a:pt x="238" y="229"/>
                    </a:lnTo>
                    <a:lnTo>
                      <a:pt x="238" y="225"/>
                    </a:lnTo>
                    <a:lnTo>
                      <a:pt x="236" y="225"/>
                    </a:lnTo>
                    <a:lnTo>
                      <a:pt x="234" y="225"/>
                    </a:lnTo>
                    <a:lnTo>
                      <a:pt x="232" y="225"/>
                    </a:lnTo>
                    <a:lnTo>
                      <a:pt x="232" y="227"/>
                    </a:lnTo>
                    <a:lnTo>
                      <a:pt x="230" y="227"/>
                    </a:lnTo>
                    <a:lnTo>
                      <a:pt x="228" y="229"/>
                    </a:lnTo>
                    <a:lnTo>
                      <a:pt x="226" y="229"/>
                    </a:lnTo>
                    <a:lnTo>
                      <a:pt x="224" y="229"/>
                    </a:lnTo>
                    <a:lnTo>
                      <a:pt x="222" y="227"/>
                    </a:lnTo>
                    <a:lnTo>
                      <a:pt x="220" y="227"/>
                    </a:lnTo>
                    <a:lnTo>
                      <a:pt x="216" y="225"/>
                    </a:lnTo>
                    <a:lnTo>
                      <a:pt x="210" y="223"/>
                    </a:lnTo>
                    <a:lnTo>
                      <a:pt x="206" y="223"/>
                    </a:lnTo>
                    <a:lnTo>
                      <a:pt x="206" y="221"/>
                    </a:lnTo>
                    <a:lnTo>
                      <a:pt x="204" y="221"/>
                    </a:lnTo>
                    <a:lnTo>
                      <a:pt x="202" y="221"/>
                    </a:lnTo>
                    <a:lnTo>
                      <a:pt x="200" y="221"/>
                    </a:lnTo>
                    <a:lnTo>
                      <a:pt x="200" y="219"/>
                    </a:lnTo>
                    <a:lnTo>
                      <a:pt x="200" y="217"/>
                    </a:lnTo>
                    <a:lnTo>
                      <a:pt x="200" y="215"/>
                    </a:lnTo>
                    <a:lnTo>
                      <a:pt x="200" y="213"/>
                    </a:lnTo>
                    <a:lnTo>
                      <a:pt x="198" y="209"/>
                    </a:lnTo>
                    <a:lnTo>
                      <a:pt x="198" y="207"/>
                    </a:lnTo>
                    <a:lnTo>
                      <a:pt x="198" y="205"/>
                    </a:lnTo>
                    <a:lnTo>
                      <a:pt x="198" y="203"/>
                    </a:lnTo>
                    <a:lnTo>
                      <a:pt x="196" y="203"/>
                    </a:lnTo>
                    <a:lnTo>
                      <a:pt x="196" y="201"/>
                    </a:lnTo>
                    <a:lnTo>
                      <a:pt x="194" y="201"/>
                    </a:lnTo>
                    <a:lnTo>
                      <a:pt x="192" y="201"/>
                    </a:lnTo>
                    <a:lnTo>
                      <a:pt x="190" y="201"/>
                    </a:lnTo>
                    <a:lnTo>
                      <a:pt x="190" y="203"/>
                    </a:lnTo>
                    <a:lnTo>
                      <a:pt x="188" y="203"/>
                    </a:lnTo>
                    <a:lnTo>
                      <a:pt x="188" y="205"/>
                    </a:lnTo>
                    <a:lnTo>
                      <a:pt x="190" y="207"/>
                    </a:lnTo>
                    <a:lnTo>
                      <a:pt x="188" y="209"/>
                    </a:lnTo>
                    <a:lnTo>
                      <a:pt x="186" y="209"/>
                    </a:lnTo>
                    <a:lnTo>
                      <a:pt x="186" y="207"/>
                    </a:lnTo>
                    <a:lnTo>
                      <a:pt x="184" y="207"/>
                    </a:lnTo>
                    <a:lnTo>
                      <a:pt x="184" y="205"/>
                    </a:lnTo>
                    <a:lnTo>
                      <a:pt x="182" y="205"/>
                    </a:lnTo>
                    <a:lnTo>
                      <a:pt x="180" y="205"/>
                    </a:lnTo>
                    <a:lnTo>
                      <a:pt x="178" y="207"/>
                    </a:lnTo>
                    <a:lnTo>
                      <a:pt x="178" y="209"/>
                    </a:lnTo>
                    <a:lnTo>
                      <a:pt x="176" y="209"/>
                    </a:lnTo>
                    <a:lnTo>
                      <a:pt x="174" y="209"/>
                    </a:lnTo>
                    <a:lnTo>
                      <a:pt x="172" y="207"/>
                    </a:lnTo>
                    <a:lnTo>
                      <a:pt x="172" y="205"/>
                    </a:lnTo>
                    <a:lnTo>
                      <a:pt x="170" y="205"/>
                    </a:lnTo>
                    <a:lnTo>
                      <a:pt x="168" y="205"/>
                    </a:lnTo>
                    <a:lnTo>
                      <a:pt x="166" y="207"/>
                    </a:lnTo>
                    <a:lnTo>
                      <a:pt x="164" y="209"/>
                    </a:lnTo>
                    <a:lnTo>
                      <a:pt x="164" y="211"/>
                    </a:lnTo>
                    <a:lnTo>
                      <a:pt x="166" y="211"/>
                    </a:lnTo>
                    <a:lnTo>
                      <a:pt x="166" y="213"/>
                    </a:lnTo>
                    <a:lnTo>
                      <a:pt x="164" y="213"/>
                    </a:lnTo>
                    <a:lnTo>
                      <a:pt x="162" y="213"/>
                    </a:lnTo>
                    <a:lnTo>
                      <a:pt x="162" y="211"/>
                    </a:lnTo>
                    <a:lnTo>
                      <a:pt x="160" y="211"/>
                    </a:lnTo>
                    <a:lnTo>
                      <a:pt x="158" y="211"/>
                    </a:lnTo>
                    <a:lnTo>
                      <a:pt x="158" y="209"/>
                    </a:lnTo>
                    <a:lnTo>
                      <a:pt x="156" y="209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2" y="213"/>
                    </a:lnTo>
                    <a:lnTo>
                      <a:pt x="150" y="213"/>
                    </a:lnTo>
                    <a:lnTo>
                      <a:pt x="148" y="211"/>
                    </a:lnTo>
                    <a:lnTo>
                      <a:pt x="146" y="213"/>
                    </a:lnTo>
                    <a:lnTo>
                      <a:pt x="142" y="213"/>
                    </a:lnTo>
                    <a:lnTo>
                      <a:pt x="140" y="213"/>
                    </a:lnTo>
                    <a:lnTo>
                      <a:pt x="138" y="213"/>
                    </a:lnTo>
                    <a:lnTo>
                      <a:pt x="138" y="211"/>
                    </a:lnTo>
                    <a:lnTo>
                      <a:pt x="138" y="209"/>
                    </a:lnTo>
                    <a:lnTo>
                      <a:pt x="136" y="209"/>
                    </a:lnTo>
                    <a:lnTo>
                      <a:pt x="136" y="207"/>
                    </a:lnTo>
                    <a:lnTo>
                      <a:pt x="134" y="207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3"/>
                    </a:lnTo>
                    <a:lnTo>
                      <a:pt x="128" y="203"/>
                    </a:lnTo>
                    <a:lnTo>
                      <a:pt x="126" y="203"/>
                    </a:lnTo>
                    <a:lnTo>
                      <a:pt x="124" y="203"/>
                    </a:lnTo>
                    <a:lnTo>
                      <a:pt x="120" y="203"/>
                    </a:lnTo>
                    <a:lnTo>
                      <a:pt x="118" y="203"/>
                    </a:lnTo>
                    <a:lnTo>
                      <a:pt x="120" y="201"/>
                    </a:lnTo>
                    <a:lnTo>
                      <a:pt x="120" y="199"/>
                    </a:lnTo>
                    <a:lnTo>
                      <a:pt x="120" y="197"/>
                    </a:lnTo>
                    <a:lnTo>
                      <a:pt x="120" y="193"/>
                    </a:lnTo>
                    <a:lnTo>
                      <a:pt x="120" y="189"/>
                    </a:lnTo>
                    <a:lnTo>
                      <a:pt x="118" y="189"/>
                    </a:lnTo>
                    <a:lnTo>
                      <a:pt x="116" y="189"/>
                    </a:lnTo>
                    <a:lnTo>
                      <a:pt x="114" y="189"/>
                    </a:lnTo>
                    <a:lnTo>
                      <a:pt x="112" y="187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4" y="183"/>
                    </a:lnTo>
                    <a:lnTo>
                      <a:pt x="112" y="183"/>
                    </a:lnTo>
                    <a:lnTo>
                      <a:pt x="112" y="181"/>
                    </a:lnTo>
                    <a:lnTo>
                      <a:pt x="110" y="181"/>
                    </a:lnTo>
                    <a:lnTo>
                      <a:pt x="110" y="179"/>
                    </a:lnTo>
                    <a:lnTo>
                      <a:pt x="110" y="177"/>
                    </a:lnTo>
                    <a:lnTo>
                      <a:pt x="112" y="177"/>
                    </a:lnTo>
                    <a:lnTo>
                      <a:pt x="112" y="175"/>
                    </a:lnTo>
                    <a:lnTo>
                      <a:pt x="110" y="173"/>
                    </a:lnTo>
                    <a:lnTo>
                      <a:pt x="108" y="171"/>
                    </a:lnTo>
                    <a:lnTo>
                      <a:pt x="106" y="169"/>
                    </a:lnTo>
                    <a:lnTo>
                      <a:pt x="104" y="167"/>
                    </a:lnTo>
                    <a:lnTo>
                      <a:pt x="104" y="165"/>
                    </a:lnTo>
                    <a:lnTo>
                      <a:pt x="104" y="163"/>
                    </a:lnTo>
                    <a:lnTo>
                      <a:pt x="104" y="161"/>
                    </a:lnTo>
                    <a:lnTo>
                      <a:pt x="104" y="159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4" y="153"/>
                    </a:lnTo>
                    <a:lnTo>
                      <a:pt x="94" y="151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0" y="149"/>
                    </a:lnTo>
                    <a:lnTo>
                      <a:pt x="86" y="143"/>
                    </a:lnTo>
                    <a:lnTo>
                      <a:pt x="86" y="141"/>
                    </a:lnTo>
                    <a:lnTo>
                      <a:pt x="88" y="141"/>
                    </a:lnTo>
                    <a:lnTo>
                      <a:pt x="86" y="141"/>
                    </a:lnTo>
                    <a:lnTo>
                      <a:pt x="84" y="141"/>
                    </a:lnTo>
                    <a:lnTo>
                      <a:pt x="84" y="141"/>
                    </a:lnTo>
                    <a:lnTo>
                      <a:pt x="82" y="141"/>
                    </a:lnTo>
                    <a:lnTo>
                      <a:pt x="82" y="139"/>
                    </a:lnTo>
                    <a:lnTo>
                      <a:pt x="80" y="139"/>
                    </a:lnTo>
                    <a:lnTo>
                      <a:pt x="78" y="139"/>
                    </a:lnTo>
                    <a:lnTo>
                      <a:pt x="78" y="141"/>
                    </a:lnTo>
                    <a:lnTo>
                      <a:pt x="76" y="141"/>
                    </a:lnTo>
                    <a:lnTo>
                      <a:pt x="76" y="139"/>
                    </a:lnTo>
                    <a:lnTo>
                      <a:pt x="74" y="139"/>
                    </a:lnTo>
                    <a:lnTo>
                      <a:pt x="74" y="137"/>
                    </a:lnTo>
                    <a:lnTo>
                      <a:pt x="72" y="137"/>
                    </a:lnTo>
                    <a:lnTo>
                      <a:pt x="68" y="135"/>
                    </a:lnTo>
                    <a:lnTo>
                      <a:pt x="68" y="133"/>
                    </a:lnTo>
                    <a:lnTo>
                      <a:pt x="68" y="131"/>
                    </a:lnTo>
                    <a:lnTo>
                      <a:pt x="66" y="127"/>
                    </a:lnTo>
                    <a:lnTo>
                      <a:pt x="64" y="127"/>
                    </a:lnTo>
                    <a:lnTo>
                      <a:pt x="62" y="127"/>
                    </a:lnTo>
                    <a:lnTo>
                      <a:pt x="60" y="125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6" y="117"/>
                    </a:lnTo>
                    <a:lnTo>
                      <a:pt x="56" y="117"/>
                    </a:lnTo>
                    <a:lnTo>
                      <a:pt x="54" y="117"/>
                    </a:lnTo>
                    <a:lnTo>
                      <a:pt x="54" y="115"/>
                    </a:lnTo>
                    <a:lnTo>
                      <a:pt x="52" y="115"/>
                    </a:lnTo>
                    <a:lnTo>
                      <a:pt x="50" y="117"/>
                    </a:lnTo>
                    <a:lnTo>
                      <a:pt x="48" y="117"/>
                    </a:lnTo>
                    <a:lnTo>
                      <a:pt x="48" y="115"/>
                    </a:lnTo>
                    <a:lnTo>
                      <a:pt x="46" y="115"/>
                    </a:lnTo>
                    <a:lnTo>
                      <a:pt x="44" y="113"/>
                    </a:lnTo>
                    <a:lnTo>
                      <a:pt x="42" y="113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38" y="115"/>
                    </a:lnTo>
                    <a:lnTo>
                      <a:pt x="36" y="113"/>
                    </a:lnTo>
                    <a:lnTo>
                      <a:pt x="36" y="109"/>
                    </a:lnTo>
                    <a:lnTo>
                      <a:pt x="34" y="109"/>
                    </a:lnTo>
                    <a:lnTo>
                      <a:pt x="28" y="105"/>
                    </a:lnTo>
                    <a:lnTo>
                      <a:pt x="26" y="105"/>
                    </a:lnTo>
                    <a:lnTo>
                      <a:pt x="26" y="103"/>
                    </a:lnTo>
                    <a:lnTo>
                      <a:pt x="24" y="103"/>
                    </a:lnTo>
                    <a:lnTo>
                      <a:pt x="22" y="103"/>
                    </a:lnTo>
                    <a:lnTo>
                      <a:pt x="22" y="105"/>
                    </a:lnTo>
                    <a:lnTo>
                      <a:pt x="20" y="105"/>
                    </a:lnTo>
                    <a:lnTo>
                      <a:pt x="18" y="105"/>
                    </a:lnTo>
                    <a:lnTo>
                      <a:pt x="16" y="103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4" y="97"/>
                    </a:lnTo>
                    <a:lnTo>
                      <a:pt x="10" y="95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1"/>
                    </a:lnTo>
                    <a:lnTo>
                      <a:pt x="8" y="89"/>
                    </a:lnTo>
                    <a:lnTo>
                      <a:pt x="10" y="89"/>
                    </a:lnTo>
                    <a:lnTo>
                      <a:pt x="10" y="87"/>
                    </a:lnTo>
                    <a:lnTo>
                      <a:pt x="8" y="87"/>
                    </a:lnTo>
                    <a:lnTo>
                      <a:pt x="8" y="87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2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2" y="69"/>
                    </a:lnTo>
                    <a:lnTo>
                      <a:pt x="4" y="67"/>
                    </a:lnTo>
                    <a:lnTo>
                      <a:pt x="6" y="67"/>
                    </a:lnTo>
                    <a:lnTo>
                      <a:pt x="8" y="67"/>
                    </a:lnTo>
                    <a:lnTo>
                      <a:pt x="8" y="65"/>
                    </a:lnTo>
                    <a:lnTo>
                      <a:pt x="10" y="65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6" y="63"/>
                    </a:lnTo>
                    <a:lnTo>
                      <a:pt x="20" y="63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32" y="59"/>
                    </a:lnTo>
                    <a:lnTo>
                      <a:pt x="34" y="59"/>
                    </a:lnTo>
                    <a:lnTo>
                      <a:pt x="36" y="59"/>
                    </a:lnTo>
                    <a:lnTo>
                      <a:pt x="38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5"/>
                    </a:lnTo>
                    <a:lnTo>
                      <a:pt x="46" y="55"/>
                    </a:lnTo>
                    <a:lnTo>
                      <a:pt x="48" y="55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3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6" y="51"/>
                    </a:lnTo>
                    <a:lnTo>
                      <a:pt x="58" y="51"/>
                    </a:lnTo>
                    <a:lnTo>
                      <a:pt x="60" y="51"/>
                    </a:lnTo>
                    <a:lnTo>
                      <a:pt x="62" y="51"/>
                    </a:lnTo>
                    <a:lnTo>
                      <a:pt x="64" y="49"/>
                    </a:lnTo>
                    <a:lnTo>
                      <a:pt x="66" y="49"/>
                    </a:lnTo>
                    <a:lnTo>
                      <a:pt x="68" y="49"/>
                    </a:lnTo>
                    <a:lnTo>
                      <a:pt x="70" y="49"/>
                    </a:lnTo>
                    <a:lnTo>
                      <a:pt x="72" y="47"/>
                    </a:lnTo>
                    <a:lnTo>
                      <a:pt x="74" y="47"/>
                    </a:lnTo>
                    <a:lnTo>
                      <a:pt x="76" y="47"/>
                    </a:lnTo>
                    <a:lnTo>
                      <a:pt x="80" y="45"/>
                    </a:lnTo>
                    <a:lnTo>
                      <a:pt x="86" y="45"/>
                    </a:lnTo>
                    <a:lnTo>
                      <a:pt x="92" y="43"/>
                    </a:lnTo>
                    <a:lnTo>
                      <a:pt x="94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1"/>
                    </a:lnTo>
                    <a:lnTo>
                      <a:pt x="102" y="41"/>
                    </a:lnTo>
                    <a:lnTo>
                      <a:pt x="104" y="41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18" y="35"/>
                    </a:lnTo>
                    <a:lnTo>
                      <a:pt x="120" y="35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8" y="30"/>
                    </a:lnTo>
                    <a:lnTo>
                      <a:pt x="132" y="30"/>
                    </a:lnTo>
                    <a:lnTo>
                      <a:pt x="136" y="28"/>
                    </a:lnTo>
                    <a:lnTo>
                      <a:pt x="138" y="28"/>
                    </a:lnTo>
                    <a:lnTo>
                      <a:pt x="142" y="26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8" y="24"/>
                    </a:lnTo>
                    <a:lnTo>
                      <a:pt x="150" y="24"/>
                    </a:lnTo>
                    <a:lnTo>
                      <a:pt x="158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4" y="18"/>
                    </a:lnTo>
                    <a:lnTo>
                      <a:pt x="166" y="18"/>
                    </a:lnTo>
                    <a:lnTo>
                      <a:pt x="174" y="16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80" y="14"/>
                    </a:lnTo>
                    <a:lnTo>
                      <a:pt x="186" y="12"/>
                    </a:lnTo>
                    <a:lnTo>
                      <a:pt x="192" y="10"/>
                    </a:lnTo>
                    <a:lnTo>
                      <a:pt x="194" y="10"/>
                    </a:lnTo>
                    <a:lnTo>
                      <a:pt x="194" y="8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4"/>
                    </a:lnTo>
                    <a:lnTo>
                      <a:pt x="208" y="4"/>
                    </a:lnTo>
                    <a:lnTo>
                      <a:pt x="210" y="4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18" y="0"/>
                    </a:lnTo>
                    <a:lnTo>
                      <a:pt x="220" y="2"/>
                    </a:lnTo>
                    <a:lnTo>
                      <a:pt x="220" y="4"/>
                    </a:lnTo>
                    <a:lnTo>
                      <a:pt x="222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99" name="Freeform 24">
                <a:extLst>
                  <a:ext uri="{FF2B5EF4-FFF2-40B4-BE49-F238E27FC236}">
                    <a16:creationId xmlns:a16="http://schemas.microsoft.com/office/drawing/2014/main" id="{B8F4760F-2EEF-53A4-3DA1-8193113BE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0" y="3116263"/>
                <a:ext cx="333375" cy="349250"/>
              </a:xfrm>
              <a:custGeom>
                <a:avLst/>
                <a:gdLst>
                  <a:gd name="T0" fmla="*/ 160 w 210"/>
                  <a:gd name="T1" fmla="*/ 26 h 220"/>
                  <a:gd name="T2" fmla="*/ 170 w 210"/>
                  <a:gd name="T3" fmla="*/ 32 h 220"/>
                  <a:gd name="T4" fmla="*/ 178 w 210"/>
                  <a:gd name="T5" fmla="*/ 36 h 220"/>
                  <a:gd name="T6" fmla="*/ 176 w 210"/>
                  <a:gd name="T7" fmla="*/ 42 h 220"/>
                  <a:gd name="T8" fmla="*/ 174 w 210"/>
                  <a:gd name="T9" fmla="*/ 46 h 220"/>
                  <a:gd name="T10" fmla="*/ 176 w 210"/>
                  <a:gd name="T11" fmla="*/ 56 h 220"/>
                  <a:gd name="T12" fmla="*/ 174 w 210"/>
                  <a:gd name="T13" fmla="*/ 64 h 220"/>
                  <a:gd name="T14" fmla="*/ 178 w 210"/>
                  <a:gd name="T15" fmla="*/ 70 h 220"/>
                  <a:gd name="T16" fmla="*/ 182 w 210"/>
                  <a:gd name="T17" fmla="*/ 78 h 220"/>
                  <a:gd name="T18" fmla="*/ 188 w 210"/>
                  <a:gd name="T19" fmla="*/ 84 h 220"/>
                  <a:gd name="T20" fmla="*/ 192 w 210"/>
                  <a:gd name="T21" fmla="*/ 90 h 220"/>
                  <a:gd name="T22" fmla="*/ 198 w 210"/>
                  <a:gd name="T23" fmla="*/ 92 h 220"/>
                  <a:gd name="T24" fmla="*/ 200 w 210"/>
                  <a:gd name="T25" fmla="*/ 100 h 220"/>
                  <a:gd name="T26" fmla="*/ 202 w 210"/>
                  <a:gd name="T27" fmla="*/ 104 h 220"/>
                  <a:gd name="T28" fmla="*/ 210 w 210"/>
                  <a:gd name="T29" fmla="*/ 108 h 220"/>
                  <a:gd name="T30" fmla="*/ 210 w 210"/>
                  <a:gd name="T31" fmla="*/ 116 h 220"/>
                  <a:gd name="T32" fmla="*/ 206 w 210"/>
                  <a:gd name="T33" fmla="*/ 132 h 220"/>
                  <a:gd name="T34" fmla="*/ 204 w 210"/>
                  <a:gd name="T35" fmla="*/ 142 h 220"/>
                  <a:gd name="T36" fmla="*/ 200 w 210"/>
                  <a:gd name="T37" fmla="*/ 158 h 220"/>
                  <a:gd name="T38" fmla="*/ 198 w 210"/>
                  <a:gd name="T39" fmla="*/ 166 h 220"/>
                  <a:gd name="T40" fmla="*/ 192 w 210"/>
                  <a:gd name="T41" fmla="*/ 186 h 220"/>
                  <a:gd name="T42" fmla="*/ 192 w 210"/>
                  <a:gd name="T43" fmla="*/ 192 h 220"/>
                  <a:gd name="T44" fmla="*/ 188 w 210"/>
                  <a:gd name="T45" fmla="*/ 198 h 220"/>
                  <a:gd name="T46" fmla="*/ 186 w 210"/>
                  <a:gd name="T47" fmla="*/ 206 h 220"/>
                  <a:gd name="T48" fmla="*/ 182 w 210"/>
                  <a:gd name="T49" fmla="*/ 214 h 220"/>
                  <a:gd name="T50" fmla="*/ 170 w 210"/>
                  <a:gd name="T51" fmla="*/ 216 h 220"/>
                  <a:gd name="T52" fmla="*/ 156 w 210"/>
                  <a:gd name="T53" fmla="*/ 214 h 220"/>
                  <a:gd name="T54" fmla="*/ 142 w 210"/>
                  <a:gd name="T55" fmla="*/ 210 h 220"/>
                  <a:gd name="T56" fmla="*/ 120 w 210"/>
                  <a:gd name="T57" fmla="*/ 206 h 220"/>
                  <a:gd name="T58" fmla="*/ 108 w 210"/>
                  <a:gd name="T59" fmla="*/ 202 h 220"/>
                  <a:gd name="T60" fmla="*/ 92 w 210"/>
                  <a:gd name="T61" fmla="*/ 200 h 220"/>
                  <a:gd name="T62" fmla="*/ 72 w 210"/>
                  <a:gd name="T63" fmla="*/ 194 h 220"/>
                  <a:gd name="T64" fmla="*/ 54 w 210"/>
                  <a:gd name="T65" fmla="*/ 190 h 220"/>
                  <a:gd name="T66" fmla="*/ 36 w 210"/>
                  <a:gd name="T67" fmla="*/ 186 h 220"/>
                  <a:gd name="T68" fmla="*/ 26 w 210"/>
                  <a:gd name="T69" fmla="*/ 186 h 220"/>
                  <a:gd name="T70" fmla="*/ 10 w 210"/>
                  <a:gd name="T71" fmla="*/ 178 h 220"/>
                  <a:gd name="T72" fmla="*/ 10 w 210"/>
                  <a:gd name="T73" fmla="*/ 164 h 220"/>
                  <a:gd name="T74" fmla="*/ 4 w 210"/>
                  <a:gd name="T75" fmla="*/ 158 h 220"/>
                  <a:gd name="T76" fmla="*/ 2 w 210"/>
                  <a:gd name="T77" fmla="*/ 152 h 220"/>
                  <a:gd name="T78" fmla="*/ 12 w 210"/>
                  <a:gd name="T79" fmla="*/ 140 h 220"/>
                  <a:gd name="T80" fmla="*/ 18 w 210"/>
                  <a:gd name="T81" fmla="*/ 132 h 220"/>
                  <a:gd name="T82" fmla="*/ 24 w 210"/>
                  <a:gd name="T83" fmla="*/ 122 h 220"/>
                  <a:gd name="T84" fmla="*/ 32 w 210"/>
                  <a:gd name="T85" fmla="*/ 112 h 220"/>
                  <a:gd name="T86" fmla="*/ 40 w 210"/>
                  <a:gd name="T87" fmla="*/ 98 h 220"/>
                  <a:gd name="T88" fmla="*/ 42 w 210"/>
                  <a:gd name="T89" fmla="*/ 88 h 220"/>
                  <a:gd name="T90" fmla="*/ 46 w 210"/>
                  <a:gd name="T91" fmla="*/ 66 h 220"/>
                  <a:gd name="T92" fmla="*/ 54 w 210"/>
                  <a:gd name="T93" fmla="*/ 50 h 220"/>
                  <a:gd name="T94" fmla="*/ 60 w 210"/>
                  <a:gd name="T95" fmla="*/ 42 h 220"/>
                  <a:gd name="T96" fmla="*/ 66 w 210"/>
                  <a:gd name="T97" fmla="*/ 32 h 220"/>
                  <a:gd name="T98" fmla="*/ 84 w 210"/>
                  <a:gd name="T99" fmla="*/ 20 h 220"/>
                  <a:gd name="T100" fmla="*/ 94 w 210"/>
                  <a:gd name="T101" fmla="*/ 12 h 220"/>
                  <a:gd name="T102" fmla="*/ 104 w 210"/>
                  <a:gd name="T103" fmla="*/ 6 h 220"/>
                  <a:gd name="T104" fmla="*/ 112 w 210"/>
                  <a:gd name="T105" fmla="*/ 0 h 220"/>
                  <a:gd name="T106" fmla="*/ 118 w 210"/>
                  <a:gd name="T107" fmla="*/ 4 h 220"/>
                  <a:gd name="T108" fmla="*/ 132 w 210"/>
                  <a:gd name="T109" fmla="*/ 1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0" h="220">
                    <a:moveTo>
                      <a:pt x="142" y="18"/>
                    </a:move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60" y="26"/>
                    </a:lnTo>
                    <a:lnTo>
                      <a:pt x="160" y="28"/>
                    </a:lnTo>
                    <a:lnTo>
                      <a:pt x="162" y="28"/>
                    </a:lnTo>
                    <a:lnTo>
                      <a:pt x="166" y="30"/>
                    </a:lnTo>
                    <a:lnTo>
                      <a:pt x="168" y="32"/>
                    </a:lnTo>
                    <a:lnTo>
                      <a:pt x="170" y="32"/>
                    </a:lnTo>
                    <a:lnTo>
                      <a:pt x="172" y="34"/>
                    </a:lnTo>
                    <a:lnTo>
                      <a:pt x="174" y="34"/>
                    </a:lnTo>
                    <a:lnTo>
                      <a:pt x="174" y="36"/>
                    </a:lnTo>
                    <a:lnTo>
                      <a:pt x="176" y="36"/>
                    </a:lnTo>
                    <a:lnTo>
                      <a:pt x="178" y="36"/>
                    </a:lnTo>
                    <a:lnTo>
                      <a:pt x="178" y="38"/>
                    </a:lnTo>
                    <a:lnTo>
                      <a:pt x="176" y="38"/>
                    </a:lnTo>
                    <a:lnTo>
                      <a:pt x="178" y="40"/>
                    </a:lnTo>
                    <a:lnTo>
                      <a:pt x="176" y="42"/>
                    </a:lnTo>
                    <a:lnTo>
                      <a:pt x="176" y="42"/>
                    </a:lnTo>
                    <a:lnTo>
                      <a:pt x="174" y="42"/>
                    </a:lnTo>
                    <a:lnTo>
                      <a:pt x="174" y="44"/>
                    </a:lnTo>
                    <a:lnTo>
                      <a:pt x="172" y="44"/>
                    </a:lnTo>
                    <a:lnTo>
                      <a:pt x="172" y="46"/>
                    </a:lnTo>
                    <a:lnTo>
                      <a:pt x="174" y="46"/>
                    </a:lnTo>
                    <a:lnTo>
                      <a:pt x="174" y="48"/>
                    </a:lnTo>
                    <a:lnTo>
                      <a:pt x="174" y="50"/>
                    </a:lnTo>
                    <a:lnTo>
                      <a:pt x="176" y="52"/>
                    </a:lnTo>
                    <a:lnTo>
                      <a:pt x="176" y="54"/>
                    </a:lnTo>
                    <a:lnTo>
                      <a:pt x="176" y="56"/>
                    </a:lnTo>
                    <a:lnTo>
                      <a:pt x="176" y="58"/>
                    </a:lnTo>
                    <a:lnTo>
                      <a:pt x="176" y="60"/>
                    </a:lnTo>
                    <a:lnTo>
                      <a:pt x="174" y="60"/>
                    </a:lnTo>
                    <a:lnTo>
                      <a:pt x="174" y="62"/>
                    </a:lnTo>
                    <a:lnTo>
                      <a:pt x="174" y="64"/>
                    </a:lnTo>
                    <a:lnTo>
                      <a:pt x="176" y="64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80" y="70"/>
                    </a:lnTo>
                    <a:lnTo>
                      <a:pt x="180" y="72"/>
                    </a:lnTo>
                    <a:lnTo>
                      <a:pt x="182" y="74"/>
                    </a:lnTo>
                    <a:lnTo>
                      <a:pt x="182" y="76"/>
                    </a:lnTo>
                    <a:lnTo>
                      <a:pt x="182" y="78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6" y="82"/>
                    </a:lnTo>
                    <a:lnTo>
                      <a:pt x="186" y="84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2" y="88"/>
                    </a:lnTo>
                    <a:lnTo>
                      <a:pt x="192" y="90"/>
                    </a:lnTo>
                    <a:lnTo>
                      <a:pt x="194" y="90"/>
                    </a:lnTo>
                    <a:lnTo>
                      <a:pt x="194" y="90"/>
                    </a:lnTo>
                    <a:lnTo>
                      <a:pt x="196" y="90"/>
                    </a:lnTo>
                    <a:lnTo>
                      <a:pt x="196" y="92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0" y="100"/>
                    </a:lnTo>
                    <a:lnTo>
                      <a:pt x="198" y="100"/>
                    </a:lnTo>
                    <a:lnTo>
                      <a:pt x="198" y="102"/>
                    </a:lnTo>
                    <a:lnTo>
                      <a:pt x="200" y="102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4" y="106"/>
                    </a:lnTo>
                    <a:lnTo>
                      <a:pt x="206" y="106"/>
                    </a:lnTo>
                    <a:lnTo>
                      <a:pt x="208" y="106"/>
                    </a:lnTo>
                    <a:lnTo>
                      <a:pt x="210" y="106"/>
                    </a:lnTo>
                    <a:lnTo>
                      <a:pt x="210" y="108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0" y="112"/>
                    </a:lnTo>
                    <a:lnTo>
                      <a:pt x="210" y="114"/>
                    </a:lnTo>
                    <a:lnTo>
                      <a:pt x="210" y="116"/>
                    </a:lnTo>
                    <a:lnTo>
                      <a:pt x="210" y="116"/>
                    </a:lnTo>
                    <a:lnTo>
                      <a:pt x="210" y="118"/>
                    </a:lnTo>
                    <a:lnTo>
                      <a:pt x="208" y="124"/>
                    </a:lnTo>
                    <a:lnTo>
                      <a:pt x="208" y="128"/>
                    </a:lnTo>
                    <a:lnTo>
                      <a:pt x="206" y="132"/>
                    </a:lnTo>
                    <a:lnTo>
                      <a:pt x="206" y="134"/>
                    </a:lnTo>
                    <a:lnTo>
                      <a:pt x="206" y="136"/>
                    </a:lnTo>
                    <a:lnTo>
                      <a:pt x="204" y="138"/>
                    </a:lnTo>
                    <a:lnTo>
                      <a:pt x="204" y="140"/>
                    </a:lnTo>
                    <a:lnTo>
                      <a:pt x="204" y="142"/>
                    </a:lnTo>
                    <a:lnTo>
                      <a:pt x="200" y="150"/>
                    </a:lnTo>
                    <a:lnTo>
                      <a:pt x="200" y="152"/>
                    </a:lnTo>
                    <a:lnTo>
                      <a:pt x="200" y="154"/>
                    </a:lnTo>
                    <a:lnTo>
                      <a:pt x="200" y="156"/>
                    </a:lnTo>
                    <a:lnTo>
                      <a:pt x="200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8" y="166"/>
                    </a:lnTo>
                    <a:lnTo>
                      <a:pt x="196" y="170"/>
                    </a:lnTo>
                    <a:lnTo>
                      <a:pt x="194" y="182"/>
                    </a:lnTo>
                    <a:lnTo>
                      <a:pt x="192" y="182"/>
                    </a:lnTo>
                    <a:lnTo>
                      <a:pt x="192" y="184"/>
                    </a:lnTo>
                    <a:lnTo>
                      <a:pt x="192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92" y="192"/>
                    </a:lnTo>
                    <a:lnTo>
                      <a:pt x="190" y="192"/>
                    </a:lnTo>
                    <a:lnTo>
                      <a:pt x="190" y="194"/>
                    </a:lnTo>
                    <a:lnTo>
                      <a:pt x="190" y="196"/>
                    </a:lnTo>
                    <a:lnTo>
                      <a:pt x="188" y="196"/>
                    </a:lnTo>
                    <a:lnTo>
                      <a:pt x="188" y="198"/>
                    </a:lnTo>
                    <a:lnTo>
                      <a:pt x="188" y="200"/>
                    </a:lnTo>
                    <a:lnTo>
                      <a:pt x="188" y="202"/>
                    </a:lnTo>
                    <a:lnTo>
                      <a:pt x="188" y="204"/>
                    </a:lnTo>
                    <a:lnTo>
                      <a:pt x="188" y="206"/>
                    </a:lnTo>
                    <a:lnTo>
                      <a:pt x="186" y="206"/>
                    </a:lnTo>
                    <a:lnTo>
                      <a:pt x="186" y="208"/>
                    </a:lnTo>
                    <a:lnTo>
                      <a:pt x="184" y="210"/>
                    </a:lnTo>
                    <a:lnTo>
                      <a:pt x="184" y="212"/>
                    </a:lnTo>
                    <a:lnTo>
                      <a:pt x="184" y="214"/>
                    </a:lnTo>
                    <a:lnTo>
                      <a:pt x="182" y="214"/>
                    </a:lnTo>
                    <a:lnTo>
                      <a:pt x="182" y="216"/>
                    </a:lnTo>
                    <a:lnTo>
                      <a:pt x="180" y="216"/>
                    </a:lnTo>
                    <a:lnTo>
                      <a:pt x="180" y="218"/>
                    </a:lnTo>
                    <a:lnTo>
                      <a:pt x="180" y="220"/>
                    </a:lnTo>
                    <a:lnTo>
                      <a:pt x="170" y="216"/>
                    </a:lnTo>
                    <a:lnTo>
                      <a:pt x="168" y="216"/>
                    </a:lnTo>
                    <a:lnTo>
                      <a:pt x="166" y="216"/>
                    </a:lnTo>
                    <a:lnTo>
                      <a:pt x="160" y="214"/>
                    </a:lnTo>
                    <a:lnTo>
                      <a:pt x="160" y="214"/>
                    </a:lnTo>
                    <a:lnTo>
                      <a:pt x="156" y="214"/>
                    </a:lnTo>
                    <a:lnTo>
                      <a:pt x="156" y="212"/>
                    </a:lnTo>
                    <a:lnTo>
                      <a:pt x="152" y="212"/>
                    </a:lnTo>
                    <a:lnTo>
                      <a:pt x="150" y="212"/>
                    </a:lnTo>
                    <a:lnTo>
                      <a:pt x="144" y="212"/>
                    </a:lnTo>
                    <a:lnTo>
                      <a:pt x="142" y="210"/>
                    </a:lnTo>
                    <a:lnTo>
                      <a:pt x="138" y="210"/>
                    </a:lnTo>
                    <a:lnTo>
                      <a:pt x="132" y="208"/>
                    </a:lnTo>
                    <a:lnTo>
                      <a:pt x="126" y="208"/>
                    </a:lnTo>
                    <a:lnTo>
                      <a:pt x="124" y="206"/>
                    </a:lnTo>
                    <a:lnTo>
                      <a:pt x="120" y="206"/>
                    </a:lnTo>
                    <a:lnTo>
                      <a:pt x="118" y="206"/>
                    </a:lnTo>
                    <a:lnTo>
                      <a:pt x="116" y="204"/>
                    </a:lnTo>
                    <a:lnTo>
                      <a:pt x="112" y="204"/>
                    </a:lnTo>
                    <a:lnTo>
                      <a:pt x="110" y="202"/>
                    </a:lnTo>
                    <a:lnTo>
                      <a:pt x="108" y="202"/>
                    </a:lnTo>
                    <a:lnTo>
                      <a:pt x="106" y="202"/>
                    </a:lnTo>
                    <a:lnTo>
                      <a:pt x="104" y="202"/>
                    </a:lnTo>
                    <a:lnTo>
                      <a:pt x="100" y="200"/>
                    </a:lnTo>
                    <a:lnTo>
                      <a:pt x="96" y="200"/>
                    </a:lnTo>
                    <a:lnTo>
                      <a:pt x="92" y="200"/>
                    </a:lnTo>
                    <a:lnTo>
                      <a:pt x="90" y="198"/>
                    </a:lnTo>
                    <a:lnTo>
                      <a:pt x="82" y="196"/>
                    </a:lnTo>
                    <a:lnTo>
                      <a:pt x="78" y="196"/>
                    </a:lnTo>
                    <a:lnTo>
                      <a:pt x="74" y="196"/>
                    </a:lnTo>
                    <a:lnTo>
                      <a:pt x="72" y="194"/>
                    </a:lnTo>
                    <a:lnTo>
                      <a:pt x="68" y="194"/>
                    </a:lnTo>
                    <a:lnTo>
                      <a:pt x="66" y="194"/>
                    </a:lnTo>
                    <a:lnTo>
                      <a:pt x="64" y="192"/>
                    </a:lnTo>
                    <a:lnTo>
                      <a:pt x="56" y="190"/>
                    </a:lnTo>
                    <a:lnTo>
                      <a:pt x="54" y="190"/>
                    </a:lnTo>
                    <a:lnTo>
                      <a:pt x="48" y="188"/>
                    </a:lnTo>
                    <a:lnTo>
                      <a:pt x="46" y="188"/>
                    </a:lnTo>
                    <a:lnTo>
                      <a:pt x="42" y="188"/>
                    </a:lnTo>
                    <a:lnTo>
                      <a:pt x="40" y="186"/>
                    </a:lnTo>
                    <a:lnTo>
                      <a:pt x="36" y="186"/>
                    </a:lnTo>
                    <a:lnTo>
                      <a:pt x="34" y="186"/>
                    </a:lnTo>
                    <a:lnTo>
                      <a:pt x="32" y="186"/>
                    </a:lnTo>
                    <a:lnTo>
                      <a:pt x="30" y="186"/>
                    </a:lnTo>
                    <a:lnTo>
                      <a:pt x="28" y="186"/>
                    </a:lnTo>
                    <a:lnTo>
                      <a:pt x="26" y="186"/>
                    </a:lnTo>
                    <a:lnTo>
                      <a:pt x="16" y="184"/>
                    </a:lnTo>
                    <a:lnTo>
                      <a:pt x="16" y="182"/>
                    </a:lnTo>
                    <a:lnTo>
                      <a:pt x="14" y="182"/>
                    </a:lnTo>
                    <a:lnTo>
                      <a:pt x="12" y="180"/>
                    </a:lnTo>
                    <a:lnTo>
                      <a:pt x="10" y="178"/>
                    </a:lnTo>
                    <a:lnTo>
                      <a:pt x="10" y="176"/>
                    </a:lnTo>
                    <a:lnTo>
                      <a:pt x="12" y="174"/>
                    </a:lnTo>
                    <a:lnTo>
                      <a:pt x="10" y="170"/>
                    </a:lnTo>
                    <a:lnTo>
                      <a:pt x="10" y="168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6"/>
                    </a:lnTo>
                    <a:lnTo>
                      <a:pt x="2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6" y="150"/>
                    </a:lnTo>
                    <a:lnTo>
                      <a:pt x="10" y="142"/>
                    </a:lnTo>
                    <a:lnTo>
                      <a:pt x="12" y="140"/>
                    </a:lnTo>
                    <a:lnTo>
                      <a:pt x="12" y="138"/>
                    </a:lnTo>
                    <a:lnTo>
                      <a:pt x="16" y="136"/>
                    </a:lnTo>
                    <a:lnTo>
                      <a:pt x="16" y="134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8" y="130"/>
                    </a:lnTo>
                    <a:lnTo>
                      <a:pt x="20" y="128"/>
                    </a:lnTo>
                    <a:lnTo>
                      <a:pt x="22" y="126"/>
                    </a:lnTo>
                    <a:lnTo>
                      <a:pt x="22" y="124"/>
                    </a:lnTo>
                    <a:lnTo>
                      <a:pt x="24" y="122"/>
                    </a:lnTo>
                    <a:lnTo>
                      <a:pt x="26" y="120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32" y="110"/>
                    </a:lnTo>
                    <a:lnTo>
                      <a:pt x="34" y="108"/>
                    </a:lnTo>
                    <a:lnTo>
                      <a:pt x="34" y="106"/>
                    </a:lnTo>
                    <a:lnTo>
                      <a:pt x="38" y="100"/>
                    </a:lnTo>
                    <a:lnTo>
                      <a:pt x="40" y="98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4" y="78"/>
                    </a:lnTo>
                    <a:lnTo>
                      <a:pt x="44" y="76"/>
                    </a:lnTo>
                    <a:lnTo>
                      <a:pt x="44" y="74"/>
                    </a:lnTo>
                    <a:lnTo>
                      <a:pt x="46" y="70"/>
                    </a:lnTo>
                    <a:lnTo>
                      <a:pt x="46" y="66"/>
                    </a:lnTo>
                    <a:lnTo>
                      <a:pt x="46" y="64"/>
                    </a:lnTo>
                    <a:lnTo>
                      <a:pt x="50" y="60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2"/>
                    </a:lnTo>
                    <a:lnTo>
                      <a:pt x="74" y="26"/>
                    </a:lnTo>
                    <a:lnTo>
                      <a:pt x="78" y="22"/>
                    </a:lnTo>
                    <a:lnTo>
                      <a:pt x="80" y="22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6" y="18"/>
                    </a:lnTo>
                    <a:lnTo>
                      <a:pt x="88" y="16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2" y="8"/>
                    </a:lnTo>
                    <a:lnTo>
                      <a:pt x="128" y="10"/>
                    </a:lnTo>
                    <a:lnTo>
                      <a:pt x="132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42" y="1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0" name="Freeform 36">
                <a:extLst>
                  <a:ext uri="{FF2B5EF4-FFF2-40B4-BE49-F238E27FC236}">
                    <a16:creationId xmlns:a16="http://schemas.microsoft.com/office/drawing/2014/main" id="{16BFF934-34C9-94A9-3D38-BDBB4A2D9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0725" y="4006850"/>
                <a:ext cx="555625" cy="528638"/>
              </a:xfrm>
              <a:custGeom>
                <a:avLst/>
                <a:gdLst>
                  <a:gd name="T0" fmla="*/ 198 w 350"/>
                  <a:gd name="T1" fmla="*/ 30 h 333"/>
                  <a:gd name="T2" fmla="*/ 198 w 350"/>
                  <a:gd name="T3" fmla="*/ 54 h 333"/>
                  <a:gd name="T4" fmla="*/ 198 w 350"/>
                  <a:gd name="T5" fmla="*/ 80 h 333"/>
                  <a:gd name="T6" fmla="*/ 204 w 350"/>
                  <a:gd name="T7" fmla="*/ 104 h 333"/>
                  <a:gd name="T8" fmla="*/ 224 w 350"/>
                  <a:gd name="T9" fmla="*/ 104 h 333"/>
                  <a:gd name="T10" fmla="*/ 244 w 350"/>
                  <a:gd name="T11" fmla="*/ 104 h 333"/>
                  <a:gd name="T12" fmla="*/ 262 w 350"/>
                  <a:gd name="T13" fmla="*/ 104 h 333"/>
                  <a:gd name="T14" fmla="*/ 284 w 350"/>
                  <a:gd name="T15" fmla="*/ 104 h 333"/>
                  <a:gd name="T16" fmla="*/ 306 w 350"/>
                  <a:gd name="T17" fmla="*/ 104 h 333"/>
                  <a:gd name="T18" fmla="*/ 330 w 350"/>
                  <a:gd name="T19" fmla="*/ 106 h 333"/>
                  <a:gd name="T20" fmla="*/ 330 w 350"/>
                  <a:gd name="T21" fmla="*/ 135 h 333"/>
                  <a:gd name="T22" fmla="*/ 330 w 350"/>
                  <a:gd name="T23" fmla="*/ 161 h 333"/>
                  <a:gd name="T24" fmla="*/ 340 w 350"/>
                  <a:gd name="T25" fmla="*/ 189 h 333"/>
                  <a:gd name="T26" fmla="*/ 350 w 350"/>
                  <a:gd name="T27" fmla="*/ 203 h 333"/>
                  <a:gd name="T28" fmla="*/ 348 w 350"/>
                  <a:gd name="T29" fmla="*/ 221 h 333"/>
                  <a:gd name="T30" fmla="*/ 348 w 350"/>
                  <a:gd name="T31" fmla="*/ 251 h 333"/>
                  <a:gd name="T32" fmla="*/ 330 w 350"/>
                  <a:gd name="T33" fmla="*/ 255 h 333"/>
                  <a:gd name="T34" fmla="*/ 330 w 350"/>
                  <a:gd name="T35" fmla="*/ 275 h 333"/>
                  <a:gd name="T36" fmla="*/ 330 w 350"/>
                  <a:gd name="T37" fmla="*/ 297 h 333"/>
                  <a:gd name="T38" fmla="*/ 330 w 350"/>
                  <a:gd name="T39" fmla="*/ 315 h 333"/>
                  <a:gd name="T40" fmla="*/ 322 w 350"/>
                  <a:gd name="T41" fmla="*/ 333 h 333"/>
                  <a:gd name="T42" fmla="*/ 300 w 350"/>
                  <a:gd name="T43" fmla="*/ 333 h 333"/>
                  <a:gd name="T44" fmla="*/ 282 w 350"/>
                  <a:gd name="T45" fmla="*/ 333 h 333"/>
                  <a:gd name="T46" fmla="*/ 258 w 350"/>
                  <a:gd name="T47" fmla="*/ 333 h 333"/>
                  <a:gd name="T48" fmla="*/ 238 w 350"/>
                  <a:gd name="T49" fmla="*/ 333 h 333"/>
                  <a:gd name="T50" fmla="*/ 212 w 350"/>
                  <a:gd name="T51" fmla="*/ 333 h 333"/>
                  <a:gd name="T52" fmla="*/ 200 w 350"/>
                  <a:gd name="T53" fmla="*/ 321 h 333"/>
                  <a:gd name="T54" fmla="*/ 198 w 350"/>
                  <a:gd name="T55" fmla="*/ 305 h 333"/>
                  <a:gd name="T56" fmla="*/ 182 w 350"/>
                  <a:gd name="T57" fmla="*/ 303 h 333"/>
                  <a:gd name="T58" fmla="*/ 160 w 350"/>
                  <a:gd name="T59" fmla="*/ 303 h 333"/>
                  <a:gd name="T60" fmla="*/ 142 w 350"/>
                  <a:gd name="T61" fmla="*/ 303 h 333"/>
                  <a:gd name="T62" fmla="*/ 122 w 350"/>
                  <a:gd name="T63" fmla="*/ 299 h 333"/>
                  <a:gd name="T64" fmla="*/ 100 w 350"/>
                  <a:gd name="T65" fmla="*/ 293 h 333"/>
                  <a:gd name="T66" fmla="*/ 78 w 350"/>
                  <a:gd name="T67" fmla="*/ 293 h 333"/>
                  <a:gd name="T68" fmla="*/ 42 w 350"/>
                  <a:gd name="T69" fmla="*/ 291 h 333"/>
                  <a:gd name="T70" fmla="*/ 6 w 350"/>
                  <a:gd name="T71" fmla="*/ 291 h 333"/>
                  <a:gd name="T72" fmla="*/ 6 w 350"/>
                  <a:gd name="T73" fmla="*/ 271 h 333"/>
                  <a:gd name="T74" fmla="*/ 4 w 350"/>
                  <a:gd name="T75" fmla="*/ 253 h 333"/>
                  <a:gd name="T76" fmla="*/ 18 w 350"/>
                  <a:gd name="T77" fmla="*/ 251 h 333"/>
                  <a:gd name="T78" fmla="*/ 30 w 350"/>
                  <a:gd name="T79" fmla="*/ 239 h 333"/>
                  <a:gd name="T80" fmla="*/ 38 w 350"/>
                  <a:gd name="T81" fmla="*/ 223 h 333"/>
                  <a:gd name="T82" fmla="*/ 48 w 350"/>
                  <a:gd name="T83" fmla="*/ 207 h 333"/>
                  <a:gd name="T84" fmla="*/ 54 w 350"/>
                  <a:gd name="T85" fmla="*/ 193 h 333"/>
                  <a:gd name="T86" fmla="*/ 56 w 350"/>
                  <a:gd name="T87" fmla="*/ 173 h 333"/>
                  <a:gd name="T88" fmla="*/ 58 w 350"/>
                  <a:gd name="T89" fmla="*/ 153 h 333"/>
                  <a:gd name="T90" fmla="*/ 66 w 350"/>
                  <a:gd name="T91" fmla="*/ 141 h 333"/>
                  <a:gd name="T92" fmla="*/ 76 w 350"/>
                  <a:gd name="T93" fmla="*/ 132 h 333"/>
                  <a:gd name="T94" fmla="*/ 86 w 350"/>
                  <a:gd name="T95" fmla="*/ 120 h 333"/>
                  <a:gd name="T96" fmla="*/ 96 w 350"/>
                  <a:gd name="T97" fmla="*/ 106 h 333"/>
                  <a:gd name="T98" fmla="*/ 98 w 350"/>
                  <a:gd name="T99" fmla="*/ 80 h 333"/>
                  <a:gd name="T100" fmla="*/ 98 w 350"/>
                  <a:gd name="T101" fmla="*/ 56 h 333"/>
                  <a:gd name="T102" fmla="*/ 98 w 350"/>
                  <a:gd name="T103" fmla="*/ 26 h 333"/>
                  <a:gd name="T104" fmla="*/ 100 w 350"/>
                  <a:gd name="T105" fmla="*/ 16 h 333"/>
                  <a:gd name="T106" fmla="*/ 114 w 350"/>
                  <a:gd name="T107" fmla="*/ 12 h 333"/>
                  <a:gd name="T108" fmla="*/ 132 w 350"/>
                  <a:gd name="T109" fmla="*/ 18 h 333"/>
                  <a:gd name="T110" fmla="*/ 146 w 350"/>
                  <a:gd name="T111" fmla="*/ 22 h 333"/>
                  <a:gd name="T112" fmla="*/ 160 w 350"/>
                  <a:gd name="T113" fmla="*/ 14 h 333"/>
                  <a:gd name="T114" fmla="*/ 166 w 350"/>
                  <a:gd name="T115" fmla="*/ 20 h 333"/>
                  <a:gd name="T116" fmla="*/ 174 w 350"/>
                  <a:gd name="T117" fmla="*/ 22 h 333"/>
                  <a:gd name="T118" fmla="*/ 186 w 350"/>
                  <a:gd name="T119" fmla="*/ 10 h 333"/>
                  <a:gd name="T120" fmla="*/ 196 w 350"/>
                  <a:gd name="T121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0" h="333">
                    <a:moveTo>
                      <a:pt x="198" y="8"/>
                    </a:moveTo>
                    <a:lnTo>
                      <a:pt x="198" y="10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198" y="18"/>
                    </a:lnTo>
                    <a:lnTo>
                      <a:pt x="198" y="22"/>
                    </a:lnTo>
                    <a:lnTo>
                      <a:pt x="198" y="24"/>
                    </a:lnTo>
                    <a:lnTo>
                      <a:pt x="198" y="26"/>
                    </a:lnTo>
                    <a:lnTo>
                      <a:pt x="198" y="28"/>
                    </a:lnTo>
                    <a:lnTo>
                      <a:pt x="198" y="30"/>
                    </a:lnTo>
                    <a:lnTo>
                      <a:pt x="198" y="32"/>
                    </a:lnTo>
                    <a:lnTo>
                      <a:pt x="198" y="36"/>
                    </a:lnTo>
                    <a:lnTo>
                      <a:pt x="198" y="38"/>
                    </a:lnTo>
                    <a:lnTo>
                      <a:pt x="198" y="40"/>
                    </a:lnTo>
                    <a:lnTo>
                      <a:pt x="198" y="42"/>
                    </a:lnTo>
                    <a:lnTo>
                      <a:pt x="198" y="44"/>
                    </a:lnTo>
                    <a:lnTo>
                      <a:pt x="198" y="46"/>
                    </a:lnTo>
                    <a:lnTo>
                      <a:pt x="196" y="50"/>
                    </a:lnTo>
                    <a:lnTo>
                      <a:pt x="198" y="52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198" y="58"/>
                    </a:lnTo>
                    <a:lnTo>
                      <a:pt x="198" y="64"/>
                    </a:lnTo>
                    <a:lnTo>
                      <a:pt x="198" y="68"/>
                    </a:lnTo>
                    <a:lnTo>
                      <a:pt x="198" y="70"/>
                    </a:lnTo>
                    <a:lnTo>
                      <a:pt x="198" y="72"/>
                    </a:lnTo>
                    <a:lnTo>
                      <a:pt x="198" y="74"/>
                    </a:lnTo>
                    <a:lnTo>
                      <a:pt x="198" y="76"/>
                    </a:lnTo>
                    <a:lnTo>
                      <a:pt x="198" y="78"/>
                    </a:lnTo>
                    <a:lnTo>
                      <a:pt x="198" y="80"/>
                    </a:lnTo>
                    <a:lnTo>
                      <a:pt x="198" y="88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2"/>
                    </a:lnTo>
                    <a:lnTo>
                      <a:pt x="198" y="104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4" y="104"/>
                    </a:lnTo>
                    <a:lnTo>
                      <a:pt x="206" y="104"/>
                    </a:lnTo>
                    <a:lnTo>
                      <a:pt x="208" y="104"/>
                    </a:lnTo>
                    <a:lnTo>
                      <a:pt x="210" y="104"/>
                    </a:lnTo>
                    <a:lnTo>
                      <a:pt x="212" y="104"/>
                    </a:lnTo>
                    <a:lnTo>
                      <a:pt x="214" y="104"/>
                    </a:lnTo>
                    <a:lnTo>
                      <a:pt x="216" y="104"/>
                    </a:lnTo>
                    <a:lnTo>
                      <a:pt x="218" y="104"/>
                    </a:lnTo>
                    <a:lnTo>
                      <a:pt x="220" y="104"/>
                    </a:lnTo>
                    <a:lnTo>
                      <a:pt x="222" y="104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8" y="104"/>
                    </a:lnTo>
                    <a:lnTo>
                      <a:pt x="230" y="104"/>
                    </a:lnTo>
                    <a:lnTo>
                      <a:pt x="232" y="104"/>
                    </a:lnTo>
                    <a:lnTo>
                      <a:pt x="234" y="104"/>
                    </a:lnTo>
                    <a:lnTo>
                      <a:pt x="236" y="104"/>
                    </a:lnTo>
                    <a:lnTo>
                      <a:pt x="238" y="104"/>
                    </a:lnTo>
                    <a:lnTo>
                      <a:pt x="240" y="104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6" y="104"/>
                    </a:lnTo>
                    <a:lnTo>
                      <a:pt x="246" y="104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2" y="104"/>
                    </a:lnTo>
                    <a:lnTo>
                      <a:pt x="254" y="104"/>
                    </a:lnTo>
                    <a:lnTo>
                      <a:pt x="256" y="104"/>
                    </a:lnTo>
                    <a:lnTo>
                      <a:pt x="258" y="104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4" y="104"/>
                    </a:lnTo>
                    <a:lnTo>
                      <a:pt x="268" y="104"/>
                    </a:lnTo>
                    <a:lnTo>
                      <a:pt x="270" y="104"/>
                    </a:lnTo>
                    <a:lnTo>
                      <a:pt x="272" y="104"/>
                    </a:lnTo>
                    <a:lnTo>
                      <a:pt x="274" y="104"/>
                    </a:lnTo>
                    <a:lnTo>
                      <a:pt x="276" y="104"/>
                    </a:lnTo>
                    <a:lnTo>
                      <a:pt x="278" y="104"/>
                    </a:lnTo>
                    <a:lnTo>
                      <a:pt x="280" y="104"/>
                    </a:lnTo>
                    <a:lnTo>
                      <a:pt x="282" y="104"/>
                    </a:lnTo>
                    <a:lnTo>
                      <a:pt x="284" y="104"/>
                    </a:lnTo>
                    <a:lnTo>
                      <a:pt x="286" y="104"/>
                    </a:lnTo>
                    <a:lnTo>
                      <a:pt x="288" y="104"/>
                    </a:lnTo>
                    <a:lnTo>
                      <a:pt x="290" y="104"/>
                    </a:lnTo>
                    <a:lnTo>
                      <a:pt x="292" y="104"/>
                    </a:lnTo>
                    <a:lnTo>
                      <a:pt x="294" y="104"/>
                    </a:lnTo>
                    <a:lnTo>
                      <a:pt x="294" y="104"/>
                    </a:lnTo>
                    <a:lnTo>
                      <a:pt x="296" y="104"/>
                    </a:lnTo>
                    <a:lnTo>
                      <a:pt x="300" y="104"/>
                    </a:lnTo>
                    <a:lnTo>
                      <a:pt x="304" y="104"/>
                    </a:lnTo>
                    <a:lnTo>
                      <a:pt x="306" y="104"/>
                    </a:lnTo>
                    <a:lnTo>
                      <a:pt x="308" y="104"/>
                    </a:lnTo>
                    <a:lnTo>
                      <a:pt x="314" y="104"/>
                    </a:lnTo>
                    <a:lnTo>
                      <a:pt x="316" y="104"/>
                    </a:lnTo>
                    <a:lnTo>
                      <a:pt x="318" y="104"/>
                    </a:lnTo>
                    <a:lnTo>
                      <a:pt x="320" y="104"/>
                    </a:lnTo>
                    <a:lnTo>
                      <a:pt x="322" y="104"/>
                    </a:lnTo>
                    <a:lnTo>
                      <a:pt x="326" y="104"/>
                    </a:lnTo>
                    <a:lnTo>
                      <a:pt x="328" y="104"/>
                    </a:lnTo>
                    <a:lnTo>
                      <a:pt x="330" y="104"/>
                    </a:lnTo>
                    <a:lnTo>
                      <a:pt x="330" y="106"/>
                    </a:lnTo>
                    <a:lnTo>
                      <a:pt x="330" y="106"/>
                    </a:lnTo>
                    <a:lnTo>
                      <a:pt x="330" y="108"/>
                    </a:lnTo>
                    <a:lnTo>
                      <a:pt x="330" y="110"/>
                    </a:lnTo>
                    <a:lnTo>
                      <a:pt x="330" y="116"/>
                    </a:lnTo>
                    <a:lnTo>
                      <a:pt x="330" y="118"/>
                    </a:lnTo>
                    <a:lnTo>
                      <a:pt x="330" y="122"/>
                    </a:lnTo>
                    <a:lnTo>
                      <a:pt x="330" y="124"/>
                    </a:lnTo>
                    <a:lnTo>
                      <a:pt x="330" y="130"/>
                    </a:lnTo>
                    <a:lnTo>
                      <a:pt x="330" y="132"/>
                    </a:lnTo>
                    <a:lnTo>
                      <a:pt x="330" y="135"/>
                    </a:lnTo>
                    <a:lnTo>
                      <a:pt x="330" y="139"/>
                    </a:lnTo>
                    <a:lnTo>
                      <a:pt x="330" y="141"/>
                    </a:lnTo>
                    <a:lnTo>
                      <a:pt x="330" y="143"/>
                    </a:lnTo>
                    <a:lnTo>
                      <a:pt x="330" y="147"/>
                    </a:lnTo>
                    <a:lnTo>
                      <a:pt x="330" y="149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0" y="155"/>
                    </a:lnTo>
                    <a:lnTo>
                      <a:pt x="330" y="159"/>
                    </a:lnTo>
                    <a:lnTo>
                      <a:pt x="330" y="161"/>
                    </a:lnTo>
                    <a:lnTo>
                      <a:pt x="330" y="167"/>
                    </a:lnTo>
                    <a:lnTo>
                      <a:pt x="330" y="171"/>
                    </a:lnTo>
                    <a:lnTo>
                      <a:pt x="330" y="179"/>
                    </a:lnTo>
                    <a:lnTo>
                      <a:pt x="330" y="181"/>
                    </a:lnTo>
                    <a:lnTo>
                      <a:pt x="330" y="183"/>
                    </a:lnTo>
                    <a:lnTo>
                      <a:pt x="330" y="189"/>
                    </a:lnTo>
                    <a:lnTo>
                      <a:pt x="334" y="189"/>
                    </a:lnTo>
                    <a:lnTo>
                      <a:pt x="336" y="189"/>
                    </a:lnTo>
                    <a:lnTo>
                      <a:pt x="338" y="189"/>
                    </a:lnTo>
                    <a:lnTo>
                      <a:pt x="340" y="189"/>
                    </a:lnTo>
                    <a:lnTo>
                      <a:pt x="342" y="189"/>
                    </a:lnTo>
                    <a:lnTo>
                      <a:pt x="344" y="189"/>
                    </a:lnTo>
                    <a:lnTo>
                      <a:pt x="346" y="189"/>
                    </a:lnTo>
                    <a:lnTo>
                      <a:pt x="348" y="189"/>
                    </a:lnTo>
                    <a:lnTo>
                      <a:pt x="350" y="189"/>
                    </a:lnTo>
                    <a:lnTo>
                      <a:pt x="350" y="191"/>
                    </a:lnTo>
                    <a:lnTo>
                      <a:pt x="350" y="193"/>
                    </a:lnTo>
                    <a:lnTo>
                      <a:pt x="350" y="197"/>
                    </a:lnTo>
                    <a:lnTo>
                      <a:pt x="350" y="199"/>
                    </a:lnTo>
                    <a:lnTo>
                      <a:pt x="350" y="203"/>
                    </a:lnTo>
                    <a:lnTo>
                      <a:pt x="350" y="203"/>
                    </a:lnTo>
                    <a:lnTo>
                      <a:pt x="350" y="207"/>
                    </a:lnTo>
                    <a:lnTo>
                      <a:pt x="348" y="207"/>
                    </a:lnTo>
                    <a:lnTo>
                      <a:pt x="348" y="209"/>
                    </a:lnTo>
                    <a:lnTo>
                      <a:pt x="348" y="211"/>
                    </a:lnTo>
                    <a:lnTo>
                      <a:pt x="348" y="213"/>
                    </a:lnTo>
                    <a:lnTo>
                      <a:pt x="348" y="215"/>
                    </a:lnTo>
                    <a:lnTo>
                      <a:pt x="348" y="217"/>
                    </a:lnTo>
                    <a:lnTo>
                      <a:pt x="348" y="219"/>
                    </a:lnTo>
                    <a:lnTo>
                      <a:pt x="348" y="221"/>
                    </a:lnTo>
                    <a:lnTo>
                      <a:pt x="348" y="223"/>
                    </a:lnTo>
                    <a:lnTo>
                      <a:pt x="348" y="225"/>
                    </a:lnTo>
                    <a:lnTo>
                      <a:pt x="348" y="229"/>
                    </a:lnTo>
                    <a:lnTo>
                      <a:pt x="348" y="231"/>
                    </a:lnTo>
                    <a:lnTo>
                      <a:pt x="348" y="233"/>
                    </a:lnTo>
                    <a:lnTo>
                      <a:pt x="348" y="235"/>
                    </a:lnTo>
                    <a:lnTo>
                      <a:pt x="348" y="241"/>
                    </a:lnTo>
                    <a:lnTo>
                      <a:pt x="348" y="245"/>
                    </a:lnTo>
                    <a:lnTo>
                      <a:pt x="348" y="247"/>
                    </a:lnTo>
                    <a:lnTo>
                      <a:pt x="348" y="251"/>
                    </a:lnTo>
                    <a:lnTo>
                      <a:pt x="348" y="251"/>
                    </a:lnTo>
                    <a:lnTo>
                      <a:pt x="348" y="253"/>
                    </a:lnTo>
                    <a:lnTo>
                      <a:pt x="344" y="253"/>
                    </a:lnTo>
                    <a:lnTo>
                      <a:pt x="342" y="253"/>
                    </a:lnTo>
                    <a:lnTo>
                      <a:pt x="342" y="253"/>
                    </a:lnTo>
                    <a:lnTo>
                      <a:pt x="340" y="253"/>
                    </a:lnTo>
                    <a:lnTo>
                      <a:pt x="336" y="253"/>
                    </a:lnTo>
                    <a:lnTo>
                      <a:pt x="332" y="253"/>
                    </a:lnTo>
                    <a:lnTo>
                      <a:pt x="330" y="253"/>
                    </a:lnTo>
                    <a:lnTo>
                      <a:pt x="330" y="255"/>
                    </a:lnTo>
                    <a:lnTo>
                      <a:pt x="330" y="257"/>
                    </a:lnTo>
                    <a:lnTo>
                      <a:pt x="330" y="259"/>
                    </a:lnTo>
                    <a:lnTo>
                      <a:pt x="330" y="261"/>
                    </a:lnTo>
                    <a:lnTo>
                      <a:pt x="330" y="263"/>
                    </a:lnTo>
                    <a:lnTo>
                      <a:pt x="330" y="265"/>
                    </a:lnTo>
                    <a:lnTo>
                      <a:pt x="330" y="267"/>
                    </a:lnTo>
                    <a:lnTo>
                      <a:pt x="330" y="269"/>
                    </a:lnTo>
                    <a:lnTo>
                      <a:pt x="330" y="271"/>
                    </a:lnTo>
                    <a:lnTo>
                      <a:pt x="330" y="273"/>
                    </a:lnTo>
                    <a:lnTo>
                      <a:pt x="330" y="275"/>
                    </a:lnTo>
                    <a:lnTo>
                      <a:pt x="330" y="277"/>
                    </a:lnTo>
                    <a:lnTo>
                      <a:pt x="330" y="279"/>
                    </a:lnTo>
                    <a:lnTo>
                      <a:pt x="330" y="281"/>
                    </a:lnTo>
                    <a:lnTo>
                      <a:pt x="330" y="283"/>
                    </a:lnTo>
                    <a:lnTo>
                      <a:pt x="330" y="285"/>
                    </a:lnTo>
                    <a:lnTo>
                      <a:pt x="330" y="287"/>
                    </a:lnTo>
                    <a:lnTo>
                      <a:pt x="330" y="291"/>
                    </a:lnTo>
                    <a:lnTo>
                      <a:pt x="330" y="293"/>
                    </a:lnTo>
                    <a:lnTo>
                      <a:pt x="330" y="295"/>
                    </a:lnTo>
                    <a:lnTo>
                      <a:pt x="330" y="297"/>
                    </a:lnTo>
                    <a:lnTo>
                      <a:pt x="330" y="299"/>
                    </a:lnTo>
                    <a:lnTo>
                      <a:pt x="330" y="299"/>
                    </a:lnTo>
                    <a:lnTo>
                      <a:pt x="330" y="301"/>
                    </a:lnTo>
                    <a:lnTo>
                      <a:pt x="330" y="303"/>
                    </a:lnTo>
                    <a:lnTo>
                      <a:pt x="330" y="305"/>
                    </a:lnTo>
                    <a:lnTo>
                      <a:pt x="330" y="307"/>
                    </a:lnTo>
                    <a:lnTo>
                      <a:pt x="330" y="309"/>
                    </a:lnTo>
                    <a:lnTo>
                      <a:pt x="330" y="311"/>
                    </a:lnTo>
                    <a:lnTo>
                      <a:pt x="330" y="313"/>
                    </a:lnTo>
                    <a:lnTo>
                      <a:pt x="330" y="315"/>
                    </a:lnTo>
                    <a:lnTo>
                      <a:pt x="330" y="321"/>
                    </a:lnTo>
                    <a:lnTo>
                      <a:pt x="330" y="323"/>
                    </a:lnTo>
                    <a:lnTo>
                      <a:pt x="330" y="325"/>
                    </a:lnTo>
                    <a:lnTo>
                      <a:pt x="330" y="327"/>
                    </a:lnTo>
                    <a:lnTo>
                      <a:pt x="330" y="331"/>
                    </a:lnTo>
                    <a:lnTo>
                      <a:pt x="330" y="333"/>
                    </a:lnTo>
                    <a:lnTo>
                      <a:pt x="328" y="333"/>
                    </a:lnTo>
                    <a:lnTo>
                      <a:pt x="326" y="333"/>
                    </a:lnTo>
                    <a:lnTo>
                      <a:pt x="324" y="333"/>
                    </a:lnTo>
                    <a:lnTo>
                      <a:pt x="322" y="333"/>
                    </a:lnTo>
                    <a:lnTo>
                      <a:pt x="320" y="333"/>
                    </a:lnTo>
                    <a:lnTo>
                      <a:pt x="318" y="333"/>
                    </a:lnTo>
                    <a:lnTo>
                      <a:pt x="316" y="333"/>
                    </a:lnTo>
                    <a:lnTo>
                      <a:pt x="314" y="333"/>
                    </a:lnTo>
                    <a:lnTo>
                      <a:pt x="310" y="333"/>
                    </a:lnTo>
                    <a:lnTo>
                      <a:pt x="308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6" y="333"/>
                    </a:lnTo>
                    <a:lnTo>
                      <a:pt x="294" y="333"/>
                    </a:lnTo>
                    <a:lnTo>
                      <a:pt x="294" y="333"/>
                    </a:lnTo>
                    <a:lnTo>
                      <a:pt x="292" y="333"/>
                    </a:lnTo>
                    <a:lnTo>
                      <a:pt x="290" y="333"/>
                    </a:lnTo>
                    <a:lnTo>
                      <a:pt x="288" y="333"/>
                    </a:lnTo>
                    <a:lnTo>
                      <a:pt x="286" y="333"/>
                    </a:lnTo>
                    <a:lnTo>
                      <a:pt x="284" y="333"/>
                    </a:lnTo>
                    <a:lnTo>
                      <a:pt x="282" y="333"/>
                    </a:lnTo>
                    <a:lnTo>
                      <a:pt x="280" y="333"/>
                    </a:lnTo>
                    <a:lnTo>
                      <a:pt x="278" y="333"/>
                    </a:lnTo>
                    <a:lnTo>
                      <a:pt x="276" y="333"/>
                    </a:lnTo>
                    <a:lnTo>
                      <a:pt x="272" y="333"/>
                    </a:lnTo>
                    <a:lnTo>
                      <a:pt x="270" y="333"/>
                    </a:lnTo>
                    <a:lnTo>
                      <a:pt x="268" y="333"/>
                    </a:lnTo>
                    <a:lnTo>
                      <a:pt x="266" y="333"/>
                    </a:lnTo>
                    <a:lnTo>
                      <a:pt x="264" y="333"/>
                    </a:lnTo>
                    <a:lnTo>
                      <a:pt x="262" y="333"/>
                    </a:lnTo>
                    <a:lnTo>
                      <a:pt x="258" y="333"/>
                    </a:lnTo>
                    <a:lnTo>
                      <a:pt x="256" y="333"/>
                    </a:lnTo>
                    <a:lnTo>
                      <a:pt x="252" y="333"/>
                    </a:lnTo>
                    <a:lnTo>
                      <a:pt x="250" y="333"/>
                    </a:lnTo>
                    <a:lnTo>
                      <a:pt x="248" y="333"/>
                    </a:lnTo>
                    <a:lnTo>
                      <a:pt x="246" y="333"/>
                    </a:lnTo>
                    <a:lnTo>
                      <a:pt x="246" y="333"/>
                    </a:lnTo>
                    <a:lnTo>
                      <a:pt x="244" y="333"/>
                    </a:lnTo>
                    <a:lnTo>
                      <a:pt x="242" y="333"/>
                    </a:lnTo>
                    <a:lnTo>
                      <a:pt x="240" y="333"/>
                    </a:lnTo>
                    <a:lnTo>
                      <a:pt x="238" y="333"/>
                    </a:lnTo>
                    <a:lnTo>
                      <a:pt x="236" y="333"/>
                    </a:lnTo>
                    <a:lnTo>
                      <a:pt x="234" y="333"/>
                    </a:lnTo>
                    <a:lnTo>
                      <a:pt x="232" y="333"/>
                    </a:lnTo>
                    <a:lnTo>
                      <a:pt x="230" y="333"/>
                    </a:lnTo>
                    <a:lnTo>
                      <a:pt x="228" y="333"/>
                    </a:lnTo>
                    <a:lnTo>
                      <a:pt x="226" y="333"/>
                    </a:lnTo>
                    <a:lnTo>
                      <a:pt x="224" y="333"/>
                    </a:lnTo>
                    <a:lnTo>
                      <a:pt x="218" y="333"/>
                    </a:lnTo>
                    <a:lnTo>
                      <a:pt x="216" y="333"/>
                    </a:lnTo>
                    <a:lnTo>
                      <a:pt x="212" y="333"/>
                    </a:lnTo>
                    <a:lnTo>
                      <a:pt x="210" y="331"/>
                    </a:lnTo>
                    <a:lnTo>
                      <a:pt x="208" y="329"/>
                    </a:lnTo>
                    <a:lnTo>
                      <a:pt x="206" y="329"/>
                    </a:lnTo>
                    <a:lnTo>
                      <a:pt x="206" y="327"/>
                    </a:lnTo>
                    <a:lnTo>
                      <a:pt x="206" y="325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0" y="317"/>
                    </a:lnTo>
                    <a:lnTo>
                      <a:pt x="198" y="315"/>
                    </a:lnTo>
                    <a:lnTo>
                      <a:pt x="198" y="313"/>
                    </a:lnTo>
                    <a:lnTo>
                      <a:pt x="198" y="311"/>
                    </a:lnTo>
                    <a:lnTo>
                      <a:pt x="196" y="311"/>
                    </a:lnTo>
                    <a:lnTo>
                      <a:pt x="198" y="311"/>
                    </a:lnTo>
                    <a:lnTo>
                      <a:pt x="198" y="309"/>
                    </a:lnTo>
                    <a:lnTo>
                      <a:pt x="198" y="307"/>
                    </a:lnTo>
                    <a:lnTo>
                      <a:pt x="198" y="305"/>
                    </a:lnTo>
                    <a:lnTo>
                      <a:pt x="196" y="305"/>
                    </a:lnTo>
                    <a:lnTo>
                      <a:pt x="196" y="303"/>
                    </a:lnTo>
                    <a:lnTo>
                      <a:pt x="196" y="303"/>
                    </a:lnTo>
                    <a:lnTo>
                      <a:pt x="194" y="303"/>
                    </a:lnTo>
                    <a:lnTo>
                      <a:pt x="192" y="303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86" y="303"/>
                    </a:lnTo>
                    <a:lnTo>
                      <a:pt x="184" y="303"/>
                    </a:lnTo>
                    <a:lnTo>
                      <a:pt x="182" y="303"/>
                    </a:lnTo>
                    <a:lnTo>
                      <a:pt x="178" y="303"/>
                    </a:lnTo>
                    <a:lnTo>
                      <a:pt x="176" y="303"/>
                    </a:lnTo>
                    <a:lnTo>
                      <a:pt x="174" y="303"/>
                    </a:lnTo>
                    <a:lnTo>
                      <a:pt x="172" y="303"/>
                    </a:lnTo>
                    <a:lnTo>
                      <a:pt x="170" y="303"/>
                    </a:lnTo>
                    <a:lnTo>
                      <a:pt x="168" y="303"/>
                    </a:lnTo>
                    <a:lnTo>
                      <a:pt x="166" y="303"/>
                    </a:lnTo>
                    <a:lnTo>
                      <a:pt x="164" y="303"/>
                    </a:lnTo>
                    <a:lnTo>
                      <a:pt x="162" y="303"/>
                    </a:lnTo>
                    <a:lnTo>
                      <a:pt x="160" y="303"/>
                    </a:lnTo>
                    <a:lnTo>
                      <a:pt x="158" y="303"/>
                    </a:lnTo>
                    <a:lnTo>
                      <a:pt x="156" y="303"/>
                    </a:lnTo>
                    <a:lnTo>
                      <a:pt x="154" y="303"/>
                    </a:lnTo>
                    <a:lnTo>
                      <a:pt x="152" y="303"/>
                    </a:lnTo>
                    <a:lnTo>
                      <a:pt x="150" y="303"/>
                    </a:lnTo>
                    <a:lnTo>
                      <a:pt x="148" y="303"/>
                    </a:lnTo>
                    <a:lnTo>
                      <a:pt x="148" y="303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2" y="303"/>
                    </a:lnTo>
                    <a:lnTo>
                      <a:pt x="140" y="303"/>
                    </a:lnTo>
                    <a:lnTo>
                      <a:pt x="138" y="303"/>
                    </a:lnTo>
                    <a:lnTo>
                      <a:pt x="136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28" y="303"/>
                    </a:lnTo>
                    <a:lnTo>
                      <a:pt x="122" y="303"/>
                    </a:lnTo>
                    <a:lnTo>
                      <a:pt x="122" y="301"/>
                    </a:lnTo>
                    <a:lnTo>
                      <a:pt x="122" y="299"/>
                    </a:lnTo>
                    <a:lnTo>
                      <a:pt x="122" y="299"/>
                    </a:lnTo>
                    <a:lnTo>
                      <a:pt x="122" y="295"/>
                    </a:lnTo>
                    <a:lnTo>
                      <a:pt x="122" y="293"/>
                    </a:lnTo>
                    <a:lnTo>
                      <a:pt x="120" y="293"/>
                    </a:lnTo>
                    <a:lnTo>
                      <a:pt x="118" y="293"/>
                    </a:lnTo>
                    <a:lnTo>
                      <a:pt x="114" y="293"/>
                    </a:lnTo>
                    <a:lnTo>
                      <a:pt x="110" y="293"/>
                    </a:lnTo>
                    <a:lnTo>
                      <a:pt x="108" y="293"/>
                    </a:lnTo>
                    <a:lnTo>
                      <a:pt x="104" y="293"/>
                    </a:lnTo>
                    <a:lnTo>
                      <a:pt x="102" y="293"/>
                    </a:lnTo>
                    <a:lnTo>
                      <a:pt x="100" y="293"/>
                    </a:lnTo>
                    <a:lnTo>
                      <a:pt x="96" y="293"/>
                    </a:lnTo>
                    <a:lnTo>
                      <a:pt x="94" y="293"/>
                    </a:lnTo>
                    <a:lnTo>
                      <a:pt x="92" y="293"/>
                    </a:lnTo>
                    <a:lnTo>
                      <a:pt x="90" y="293"/>
                    </a:lnTo>
                    <a:lnTo>
                      <a:pt x="88" y="293"/>
                    </a:lnTo>
                    <a:lnTo>
                      <a:pt x="86" y="293"/>
                    </a:lnTo>
                    <a:lnTo>
                      <a:pt x="84" y="293"/>
                    </a:lnTo>
                    <a:lnTo>
                      <a:pt x="82" y="293"/>
                    </a:lnTo>
                    <a:lnTo>
                      <a:pt x="80" y="293"/>
                    </a:lnTo>
                    <a:lnTo>
                      <a:pt x="78" y="293"/>
                    </a:lnTo>
                    <a:lnTo>
                      <a:pt x="74" y="293"/>
                    </a:lnTo>
                    <a:lnTo>
                      <a:pt x="66" y="293"/>
                    </a:lnTo>
                    <a:lnTo>
                      <a:pt x="62" y="293"/>
                    </a:lnTo>
                    <a:lnTo>
                      <a:pt x="56" y="293"/>
                    </a:lnTo>
                    <a:lnTo>
                      <a:pt x="54" y="293"/>
                    </a:lnTo>
                    <a:lnTo>
                      <a:pt x="52" y="293"/>
                    </a:lnTo>
                    <a:lnTo>
                      <a:pt x="50" y="293"/>
                    </a:lnTo>
                    <a:lnTo>
                      <a:pt x="48" y="293"/>
                    </a:lnTo>
                    <a:lnTo>
                      <a:pt x="46" y="291"/>
                    </a:lnTo>
                    <a:lnTo>
                      <a:pt x="42" y="291"/>
                    </a:lnTo>
                    <a:lnTo>
                      <a:pt x="40" y="291"/>
                    </a:lnTo>
                    <a:lnTo>
                      <a:pt x="38" y="291"/>
                    </a:lnTo>
                    <a:lnTo>
                      <a:pt x="36" y="291"/>
                    </a:lnTo>
                    <a:lnTo>
                      <a:pt x="30" y="291"/>
                    </a:lnTo>
                    <a:lnTo>
                      <a:pt x="26" y="291"/>
                    </a:lnTo>
                    <a:lnTo>
                      <a:pt x="20" y="291"/>
                    </a:lnTo>
                    <a:lnTo>
                      <a:pt x="18" y="291"/>
                    </a:lnTo>
                    <a:lnTo>
                      <a:pt x="14" y="291"/>
                    </a:lnTo>
                    <a:lnTo>
                      <a:pt x="10" y="291"/>
                    </a:lnTo>
                    <a:lnTo>
                      <a:pt x="6" y="291"/>
                    </a:lnTo>
                    <a:lnTo>
                      <a:pt x="6" y="289"/>
                    </a:lnTo>
                    <a:lnTo>
                      <a:pt x="6" y="287"/>
                    </a:lnTo>
                    <a:lnTo>
                      <a:pt x="8" y="285"/>
                    </a:lnTo>
                    <a:lnTo>
                      <a:pt x="8" y="281"/>
                    </a:lnTo>
                    <a:lnTo>
                      <a:pt x="8" y="279"/>
                    </a:lnTo>
                    <a:lnTo>
                      <a:pt x="6" y="279"/>
                    </a:lnTo>
                    <a:lnTo>
                      <a:pt x="6" y="277"/>
                    </a:lnTo>
                    <a:lnTo>
                      <a:pt x="6" y="275"/>
                    </a:lnTo>
                    <a:lnTo>
                      <a:pt x="6" y="273"/>
                    </a:lnTo>
                    <a:lnTo>
                      <a:pt x="6" y="271"/>
                    </a:lnTo>
                    <a:lnTo>
                      <a:pt x="4" y="271"/>
                    </a:lnTo>
                    <a:lnTo>
                      <a:pt x="4" y="269"/>
                    </a:lnTo>
                    <a:lnTo>
                      <a:pt x="4" y="267"/>
                    </a:lnTo>
                    <a:lnTo>
                      <a:pt x="4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0" y="263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4" y="253"/>
                    </a:lnTo>
                    <a:lnTo>
                      <a:pt x="4" y="251"/>
                    </a:lnTo>
                    <a:lnTo>
                      <a:pt x="4" y="251"/>
                    </a:lnTo>
                    <a:lnTo>
                      <a:pt x="6" y="251"/>
                    </a:lnTo>
                    <a:lnTo>
                      <a:pt x="8" y="251"/>
                    </a:lnTo>
                    <a:lnTo>
                      <a:pt x="10" y="251"/>
                    </a:lnTo>
                    <a:lnTo>
                      <a:pt x="12" y="251"/>
                    </a:lnTo>
                    <a:lnTo>
                      <a:pt x="14" y="251"/>
                    </a:lnTo>
                    <a:lnTo>
                      <a:pt x="16" y="251"/>
                    </a:lnTo>
                    <a:lnTo>
                      <a:pt x="16" y="251"/>
                    </a:lnTo>
                    <a:lnTo>
                      <a:pt x="18" y="251"/>
                    </a:lnTo>
                    <a:lnTo>
                      <a:pt x="18" y="251"/>
                    </a:lnTo>
                    <a:lnTo>
                      <a:pt x="20" y="251"/>
                    </a:lnTo>
                    <a:lnTo>
                      <a:pt x="22" y="249"/>
                    </a:lnTo>
                    <a:lnTo>
                      <a:pt x="24" y="249"/>
                    </a:lnTo>
                    <a:lnTo>
                      <a:pt x="24" y="247"/>
                    </a:lnTo>
                    <a:lnTo>
                      <a:pt x="26" y="245"/>
                    </a:lnTo>
                    <a:lnTo>
                      <a:pt x="26" y="243"/>
                    </a:lnTo>
                    <a:lnTo>
                      <a:pt x="28" y="243"/>
                    </a:lnTo>
                    <a:lnTo>
                      <a:pt x="28" y="241"/>
                    </a:lnTo>
                    <a:lnTo>
                      <a:pt x="30" y="239"/>
                    </a:lnTo>
                    <a:lnTo>
                      <a:pt x="30" y="237"/>
                    </a:lnTo>
                    <a:lnTo>
                      <a:pt x="32" y="235"/>
                    </a:lnTo>
                    <a:lnTo>
                      <a:pt x="32" y="233"/>
                    </a:lnTo>
                    <a:lnTo>
                      <a:pt x="32" y="231"/>
                    </a:lnTo>
                    <a:lnTo>
                      <a:pt x="34" y="229"/>
                    </a:lnTo>
                    <a:lnTo>
                      <a:pt x="34" y="227"/>
                    </a:lnTo>
                    <a:lnTo>
                      <a:pt x="34" y="225"/>
                    </a:lnTo>
                    <a:lnTo>
                      <a:pt x="36" y="225"/>
                    </a:lnTo>
                    <a:lnTo>
                      <a:pt x="36" y="223"/>
                    </a:lnTo>
                    <a:lnTo>
                      <a:pt x="38" y="223"/>
                    </a:lnTo>
                    <a:lnTo>
                      <a:pt x="40" y="223"/>
                    </a:lnTo>
                    <a:lnTo>
                      <a:pt x="40" y="221"/>
                    </a:lnTo>
                    <a:lnTo>
                      <a:pt x="42" y="221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44" y="215"/>
                    </a:lnTo>
                    <a:lnTo>
                      <a:pt x="44" y="213"/>
                    </a:lnTo>
                    <a:lnTo>
                      <a:pt x="44" y="211"/>
                    </a:lnTo>
                    <a:lnTo>
                      <a:pt x="48" y="209"/>
                    </a:lnTo>
                    <a:lnTo>
                      <a:pt x="48" y="207"/>
                    </a:lnTo>
                    <a:lnTo>
                      <a:pt x="48" y="205"/>
                    </a:lnTo>
                    <a:lnTo>
                      <a:pt x="50" y="205"/>
                    </a:lnTo>
                    <a:lnTo>
                      <a:pt x="50" y="203"/>
                    </a:lnTo>
                    <a:lnTo>
                      <a:pt x="50" y="203"/>
                    </a:lnTo>
                    <a:lnTo>
                      <a:pt x="50" y="201"/>
                    </a:lnTo>
                    <a:lnTo>
                      <a:pt x="52" y="201"/>
                    </a:lnTo>
                    <a:lnTo>
                      <a:pt x="52" y="199"/>
                    </a:lnTo>
                    <a:lnTo>
                      <a:pt x="52" y="197"/>
                    </a:lnTo>
                    <a:lnTo>
                      <a:pt x="52" y="195"/>
                    </a:lnTo>
                    <a:lnTo>
                      <a:pt x="54" y="193"/>
                    </a:lnTo>
                    <a:lnTo>
                      <a:pt x="54" y="191"/>
                    </a:lnTo>
                    <a:lnTo>
                      <a:pt x="54" y="189"/>
                    </a:lnTo>
                    <a:lnTo>
                      <a:pt x="54" y="187"/>
                    </a:lnTo>
                    <a:lnTo>
                      <a:pt x="56" y="185"/>
                    </a:lnTo>
                    <a:lnTo>
                      <a:pt x="56" y="183"/>
                    </a:lnTo>
                    <a:lnTo>
                      <a:pt x="56" y="181"/>
                    </a:lnTo>
                    <a:lnTo>
                      <a:pt x="56" y="179"/>
                    </a:lnTo>
                    <a:lnTo>
                      <a:pt x="56" y="177"/>
                    </a:lnTo>
                    <a:lnTo>
                      <a:pt x="56" y="175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6" y="159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6" y="155"/>
                    </a:lnTo>
                    <a:lnTo>
                      <a:pt x="58" y="153"/>
                    </a:lnTo>
                    <a:lnTo>
                      <a:pt x="58" y="151"/>
                    </a:lnTo>
                    <a:lnTo>
                      <a:pt x="58" y="149"/>
                    </a:lnTo>
                    <a:lnTo>
                      <a:pt x="60" y="149"/>
                    </a:lnTo>
                    <a:lnTo>
                      <a:pt x="62" y="149"/>
                    </a:lnTo>
                    <a:lnTo>
                      <a:pt x="64" y="149"/>
                    </a:lnTo>
                    <a:lnTo>
                      <a:pt x="66" y="151"/>
                    </a:lnTo>
                    <a:lnTo>
                      <a:pt x="66" y="149"/>
                    </a:lnTo>
                    <a:lnTo>
                      <a:pt x="66" y="145"/>
                    </a:lnTo>
                    <a:lnTo>
                      <a:pt x="66" y="143"/>
                    </a:lnTo>
                    <a:lnTo>
                      <a:pt x="66" y="141"/>
                    </a:lnTo>
                    <a:lnTo>
                      <a:pt x="66" y="139"/>
                    </a:lnTo>
                    <a:lnTo>
                      <a:pt x="68" y="139"/>
                    </a:lnTo>
                    <a:lnTo>
                      <a:pt x="70" y="139"/>
                    </a:lnTo>
                    <a:lnTo>
                      <a:pt x="72" y="141"/>
                    </a:lnTo>
                    <a:lnTo>
                      <a:pt x="74" y="141"/>
                    </a:lnTo>
                    <a:lnTo>
                      <a:pt x="76" y="141"/>
                    </a:lnTo>
                    <a:lnTo>
                      <a:pt x="76" y="139"/>
                    </a:lnTo>
                    <a:lnTo>
                      <a:pt x="76" y="137"/>
                    </a:lnTo>
                    <a:lnTo>
                      <a:pt x="76" y="135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8" y="130"/>
                    </a:lnTo>
                    <a:lnTo>
                      <a:pt x="80" y="130"/>
                    </a:lnTo>
                    <a:lnTo>
                      <a:pt x="82" y="130"/>
                    </a:lnTo>
                    <a:lnTo>
                      <a:pt x="84" y="130"/>
                    </a:lnTo>
                    <a:lnTo>
                      <a:pt x="86" y="130"/>
                    </a:lnTo>
                    <a:lnTo>
                      <a:pt x="86" y="128"/>
                    </a:lnTo>
                    <a:lnTo>
                      <a:pt x="86" y="126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6" y="116"/>
                    </a:lnTo>
                    <a:lnTo>
                      <a:pt x="86" y="114"/>
                    </a:lnTo>
                    <a:lnTo>
                      <a:pt x="86" y="112"/>
                    </a:lnTo>
                    <a:lnTo>
                      <a:pt x="86" y="110"/>
                    </a:lnTo>
                    <a:lnTo>
                      <a:pt x="88" y="110"/>
                    </a:lnTo>
                    <a:lnTo>
                      <a:pt x="90" y="110"/>
                    </a:lnTo>
                    <a:lnTo>
                      <a:pt x="92" y="110"/>
                    </a:lnTo>
                    <a:lnTo>
                      <a:pt x="94" y="110"/>
                    </a:lnTo>
                    <a:lnTo>
                      <a:pt x="96" y="110"/>
                    </a:lnTo>
                    <a:lnTo>
                      <a:pt x="96" y="106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6" y="98"/>
                    </a:lnTo>
                    <a:lnTo>
                      <a:pt x="98" y="96"/>
                    </a:lnTo>
                    <a:lnTo>
                      <a:pt x="98" y="94"/>
                    </a:lnTo>
                    <a:lnTo>
                      <a:pt x="98" y="88"/>
                    </a:lnTo>
                    <a:lnTo>
                      <a:pt x="98" y="86"/>
                    </a:lnTo>
                    <a:lnTo>
                      <a:pt x="98" y="84"/>
                    </a:lnTo>
                    <a:lnTo>
                      <a:pt x="98" y="80"/>
                    </a:lnTo>
                    <a:lnTo>
                      <a:pt x="98" y="78"/>
                    </a:lnTo>
                    <a:lnTo>
                      <a:pt x="98" y="76"/>
                    </a:lnTo>
                    <a:lnTo>
                      <a:pt x="98" y="74"/>
                    </a:lnTo>
                    <a:lnTo>
                      <a:pt x="98" y="72"/>
                    </a:lnTo>
                    <a:lnTo>
                      <a:pt x="98" y="66"/>
                    </a:lnTo>
                    <a:lnTo>
                      <a:pt x="98" y="64"/>
                    </a:lnTo>
                    <a:lnTo>
                      <a:pt x="98" y="60"/>
                    </a:lnTo>
                    <a:lnTo>
                      <a:pt x="98" y="58"/>
                    </a:lnTo>
                    <a:lnTo>
                      <a:pt x="98" y="58"/>
                    </a:lnTo>
                    <a:lnTo>
                      <a:pt x="98" y="56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8" y="48"/>
                    </a:lnTo>
                    <a:lnTo>
                      <a:pt x="98" y="46"/>
                    </a:lnTo>
                    <a:lnTo>
                      <a:pt x="98" y="36"/>
                    </a:lnTo>
                    <a:lnTo>
                      <a:pt x="98" y="34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6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100" y="22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8" y="14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2" y="14"/>
                    </a:lnTo>
                    <a:lnTo>
                      <a:pt x="112" y="12"/>
                    </a:lnTo>
                    <a:lnTo>
                      <a:pt x="114" y="12"/>
                    </a:lnTo>
                    <a:lnTo>
                      <a:pt x="114" y="14"/>
                    </a:lnTo>
                    <a:lnTo>
                      <a:pt x="116" y="16"/>
                    </a:lnTo>
                    <a:lnTo>
                      <a:pt x="116" y="18"/>
                    </a:lnTo>
                    <a:lnTo>
                      <a:pt x="120" y="18"/>
                    </a:lnTo>
                    <a:lnTo>
                      <a:pt x="122" y="20"/>
                    </a:lnTo>
                    <a:lnTo>
                      <a:pt x="126" y="18"/>
                    </a:lnTo>
                    <a:lnTo>
                      <a:pt x="128" y="18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2" y="18"/>
                    </a:lnTo>
                    <a:lnTo>
                      <a:pt x="132" y="20"/>
                    </a:lnTo>
                    <a:lnTo>
                      <a:pt x="132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8" y="18"/>
                    </a:lnTo>
                    <a:lnTo>
                      <a:pt x="148" y="20"/>
                    </a:lnTo>
                    <a:lnTo>
                      <a:pt x="146" y="22"/>
                    </a:lnTo>
                    <a:lnTo>
                      <a:pt x="148" y="22"/>
                    </a:lnTo>
                    <a:lnTo>
                      <a:pt x="148" y="20"/>
                    </a:lnTo>
                    <a:lnTo>
                      <a:pt x="148" y="20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4" y="18"/>
                    </a:lnTo>
                    <a:lnTo>
                      <a:pt x="154" y="16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58" y="18"/>
                    </a:lnTo>
                    <a:lnTo>
                      <a:pt x="158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2" y="22"/>
                    </a:lnTo>
                    <a:lnTo>
                      <a:pt x="164" y="22"/>
                    </a:lnTo>
                    <a:lnTo>
                      <a:pt x="166" y="22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0" y="18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4" y="20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4" y="22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78" y="18"/>
                    </a:lnTo>
                    <a:lnTo>
                      <a:pt x="180" y="18"/>
                    </a:lnTo>
                    <a:lnTo>
                      <a:pt x="182" y="18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2"/>
                    </a:lnTo>
                    <a:lnTo>
                      <a:pt x="186" y="10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90" y="10"/>
                    </a:lnTo>
                    <a:lnTo>
                      <a:pt x="192" y="8"/>
                    </a:lnTo>
                    <a:lnTo>
                      <a:pt x="194" y="8"/>
                    </a:lnTo>
                    <a:lnTo>
                      <a:pt x="194" y="6"/>
                    </a:lnTo>
                    <a:lnTo>
                      <a:pt x="194" y="4"/>
                    </a:lnTo>
                    <a:lnTo>
                      <a:pt x="196" y="2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198" y="2"/>
                    </a:lnTo>
                    <a:lnTo>
                      <a:pt x="198" y="6"/>
                    </a:lnTo>
                    <a:lnTo>
                      <a:pt x="198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1" name="Freeform 41">
                <a:extLst>
                  <a:ext uri="{FF2B5EF4-FFF2-40B4-BE49-F238E27FC236}">
                    <a16:creationId xmlns:a16="http://schemas.microsoft.com/office/drawing/2014/main" id="{11CB975C-80F9-E147-0018-55910A2FE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038" y="2762250"/>
                <a:ext cx="501650" cy="392113"/>
              </a:xfrm>
              <a:custGeom>
                <a:avLst/>
                <a:gdLst>
                  <a:gd name="T0" fmla="*/ 150 w 316"/>
                  <a:gd name="T1" fmla="*/ 6 h 247"/>
                  <a:gd name="T2" fmla="*/ 168 w 316"/>
                  <a:gd name="T3" fmla="*/ 8 h 247"/>
                  <a:gd name="T4" fmla="*/ 196 w 316"/>
                  <a:gd name="T5" fmla="*/ 10 h 247"/>
                  <a:gd name="T6" fmla="*/ 194 w 316"/>
                  <a:gd name="T7" fmla="*/ 26 h 247"/>
                  <a:gd name="T8" fmla="*/ 202 w 316"/>
                  <a:gd name="T9" fmla="*/ 28 h 247"/>
                  <a:gd name="T10" fmla="*/ 204 w 316"/>
                  <a:gd name="T11" fmla="*/ 36 h 247"/>
                  <a:gd name="T12" fmla="*/ 212 w 316"/>
                  <a:gd name="T13" fmla="*/ 42 h 247"/>
                  <a:gd name="T14" fmla="*/ 218 w 316"/>
                  <a:gd name="T15" fmla="*/ 48 h 247"/>
                  <a:gd name="T16" fmla="*/ 220 w 316"/>
                  <a:gd name="T17" fmla="*/ 58 h 247"/>
                  <a:gd name="T18" fmla="*/ 230 w 316"/>
                  <a:gd name="T19" fmla="*/ 70 h 247"/>
                  <a:gd name="T20" fmla="*/ 234 w 316"/>
                  <a:gd name="T21" fmla="*/ 77 h 247"/>
                  <a:gd name="T22" fmla="*/ 242 w 316"/>
                  <a:gd name="T23" fmla="*/ 91 h 247"/>
                  <a:gd name="T24" fmla="*/ 252 w 316"/>
                  <a:gd name="T25" fmla="*/ 99 h 247"/>
                  <a:gd name="T26" fmla="*/ 262 w 316"/>
                  <a:gd name="T27" fmla="*/ 105 h 247"/>
                  <a:gd name="T28" fmla="*/ 272 w 316"/>
                  <a:gd name="T29" fmla="*/ 109 h 247"/>
                  <a:gd name="T30" fmla="*/ 282 w 316"/>
                  <a:gd name="T31" fmla="*/ 115 h 247"/>
                  <a:gd name="T32" fmla="*/ 288 w 316"/>
                  <a:gd name="T33" fmla="*/ 121 h 247"/>
                  <a:gd name="T34" fmla="*/ 302 w 316"/>
                  <a:gd name="T35" fmla="*/ 123 h 247"/>
                  <a:gd name="T36" fmla="*/ 312 w 316"/>
                  <a:gd name="T37" fmla="*/ 125 h 247"/>
                  <a:gd name="T38" fmla="*/ 292 w 316"/>
                  <a:gd name="T39" fmla="*/ 125 h 247"/>
                  <a:gd name="T40" fmla="*/ 260 w 316"/>
                  <a:gd name="T41" fmla="*/ 137 h 247"/>
                  <a:gd name="T42" fmla="*/ 222 w 316"/>
                  <a:gd name="T43" fmla="*/ 169 h 247"/>
                  <a:gd name="T44" fmla="*/ 206 w 316"/>
                  <a:gd name="T45" fmla="*/ 179 h 247"/>
                  <a:gd name="T46" fmla="*/ 186 w 316"/>
                  <a:gd name="T47" fmla="*/ 199 h 247"/>
                  <a:gd name="T48" fmla="*/ 172 w 316"/>
                  <a:gd name="T49" fmla="*/ 209 h 247"/>
                  <a:gd name="T50" fmla="*/ 162 w 316"/>
                  <a:gd name="T51" fmla="*/ 225 h 247"/>
                  <a:gd name="T52" fmla="*/ 154 w 316"/>
                  <a:gd name="T53" fmla="*/ 223 h 247"/>
                  <a:gd name="T54" fmla="*/ 138 w 316"/>
                  <a:gd name="T55" fmla="*/ 235 h 247"/>
                  <a:gd name="T56" fmla="*/ 126 w 316"/>
                  <a:gd name="T57" fmla="*/ 245 h 247"/>
                  <a:gd name="T58" fmla="*/ 118 w 316"/>
                  <a:gd name="T59" fmla="*/ 233 h 247"/>
                  <a:gd name="T60" fmla="*/ 112 w 316"/>
                  <a:gd name="T61" fmla="*/ 233 h 247"/>
                  <a:gd name="T62" fmla="*/ 98 w 316"/>
                  <a:gd name="T63" fmla="*/ 227 h 247"/>
                  <a:gd name="T64" fmla="*/ 96 w 316"/>
                  <a:gd name="T65" fmla="*/ 217 h 247"/>
                  <a:gd name="T66" fmla="*/ 94 w 316"/>
                  <a:gd name="T67" fmla="*/ 213 h 247"/>
                  <a:gd name="T68" fmla="*/ 88 w 316"/>
                  <a:gd name="T69" fmla="*/ 209 h 247"/>
                  <a:gd name="T70" fmla="*/ 88 w 316"/>
                  <a:gd name="T71" fmla="*/ 203 h 247"/>
                  <a:gd name="T72" fmla="*/ 84 w 316"/>
                  <a:gd name="T73" fmla="*/ 195 h 247"/>
                  <a:gd name="T74" fmla="*/ 84 w 316"/>
                  <a:gd name="T75" fmla="*/ 181 h 247"/>
                  <a:gd name="T76" fmla="*/ 82 w 316"/>
                  <a:gd name="T77" fmla="*/ 175 h 247"/>
                  <a:gd name="T78" fmla="*/ 92 w 316"/>
                  <a:gd name="T79" fmla="*/ 169 h 247"/>
                  <a:gd name="T80" fmla="*/ 86 w 316"/>
                  <a:gd name="T81" fmla="*/ 165 h 247"/>
                  <a:gd name="T82" fmla="*/ 80 w 316"/>
                  <a:gd name="T83" fmla="*/ 163 h 247"/>
                  <a:gd name="T84" fmla="*/ 70 w 316"/>
                  <a:gd name="T85" fmla="*/ 151 h 247"/>
                  <a:gd name="T86" fmla="*/ 62 w 316"/>
                  <a:gd name="T87" fmla="*/ 139 h 247"/>
                  <a:gd name="T88" fmla="*/ 60 w 316"/>
                  <a:gd name="T89" fmla="*/ 131 h 247"/>
                  <a:gd name="T90" fmla="*/ 54 w 316"/>
                  <a:gd name="T91" fmla="*/ 137 h 247"/>
                  <a:gd name="T92" fmla="*/ 42 w 316"/>
                  <a:gd name="T93" fmla="*/ 137 h 247"/>
                  <a:gd name="T94" fmla="*/ 38 w 316"/>
                  <a:gd name="T95" fmla="*/ 129 h 247"/>
                  <a:gd name="T96" fmla="*/ 24 w 316"/>
                  <a:gd name="T97" fmla="*/ 135 h 247"/>
                  <a:gd name="T98" fmla="*/ 12 w 316"/>
                  <a:gd name="T99" fmla="*/ 135 h 247"/>
                  <a:gd name="T100" fmla="*/ 0 w 316"/>
                  <a:gd name="T101" fmla="*/ 125 h 247"/>
                  <a:gd name="T102" fmla="*/ 12 w 316"/>
                  <a:gd name="T103" fmla="*/ 95 h 247"/>
                  <a:gd name="T104" fmla="*/ 22 w 316"/>
                  <a:gd name="T105" fmla="*/ 75 h 247"/>
                  <a:gd name="T106" fmla="*/ 32 w 316"/>
                  <a:gd name="T107" fmla="*/ 50 h 247"/>
                  <a:gd name="T108" fmla="*/ 48 w 316"/>
                  <a:gd name="T109" fmla="*/ 42 h 247"/>
                  <a:gd name="T110" fmla="*/ 48 w 316"/>
                  <a:gd name="T111" fmla="*/ 10 h 247"/>
                  <a:gd name="T112" fmla="*/ 76 w 316"/>
                  <a:gd name="T113" fmla="*/ 6 h 247"/>
                  <a:gd name="T114" fmla="*/ 124 w 316"/>
                  <a:gd name="T115" fmla="*/ 6 h 247"/>
                  <a:gd name="T116" fmla="*/ 140 w 316"/>
                  <a:gd name="T117" fmla="*/ 4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6" h="247">
                    <a:moveTo>
                      <a:pt x="142" y="0"/>
                    </a:moveTo>
                    <a:lnTo>
                      <a:pt x="146" y="0"/>
                    </a:lnTo>
                    <a:lnTo>
                      <a:pt x="148" y="0"/>
                    </a:lnTo>
                    <a:lnTo>
                      <a:pt x="148" y="2"/>
                    </a:lnTo>
                    <a:lnTo>
                      <a:pt x="148" y="6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4" y="6"/>
                    </a:lnTo>
                    <a:lnTo>
                      <a:pt x="160" y="8"/>
                    </a:lnTo>
                    <a:lnTo>
                      <a:pt x="162" y="8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2" y="8"/>
                    </a:lnTo>
                    <a:lnTo>
                      <a:pt x="178" y="8"/>
                    </a:lnTo>
                    <a:lnTo>
                      <a:pt x="186" y="8"/>
                    </a:lnTo>
                    <a:lnTo>
                      <a:pt x="196" y="8"/>
                    </a:lnTo>
                    <a:lnTo>
                      <a:pt x="196" y="10"/>
                    </a:lnTo>
                    <a:lnTo>
                      <a:pt x="196" y="18"/>
                    </a:lnTo>
                    <a:lnTo>
                      <a:pt x="194" y="18"/>
                    </a:lnTo>
                    <a:lnTo>
                      <a:pt x="194" y="20"/>
                    </a:lnTo>
                    <a:lnTo>
                      <a:pt x="194" y="22"/>
                    </a:lnTo>
                    <a:lnTo>
                      <a:pt x="194" y="24"/>
                    </a:lnTo>
                    <a:lnTo>
                      <a:pt x="194" y="26"/>
                    </a:lnTo>
                    <a:lnTo>
                      <a:pt x="194" y="28"/>
                    </a:lnTo>
                    <a:lnTo>
                      <a:pt x="196" y="28"/>
                    </a:lnTo>
                    <a:lnTo>
                      <a:pt x="198" y="28"/>
                    </a:lnTo>
                    <a:lnTo>
                      <a:pt x="198" y="30"/>
                    </a:lnTo>
                    <a:lnTo>
                      <a:pt x="200" y="28"/>
                    </a:lnTo>
                    <a:lnTo>
                      <a:pt x="202" y="28"/>
                    </a:lnTo>
                    <a:lnTo>
                      <a:pt x="202" y="30"/>
                    </a:lnTo>
                    <a:lnTo>
                      <a:pt x="204" y="30"/>
                    </a:lnTo>
                    <a:lnTo>
                      <a:pt x="204" y="32"/>
                    </a:lnTo>
                    <a:lnTo>
                      <a:pt x="206" y="34"/>
                    </a:lnTo>
                    <a:lnTo>
                      <a:pt x="206" y="36"/>
                    </a:lnTo>
                    <a:lnTo>
                      <a:pt x="204" y="36"/>
                    </a:lnTo>
                    <a:lnTo>
                      <a:pt x="204" y="38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210" y="40"/>
                    </a:lnTo>
                    <a:lnTo>
                      <a:pt x="210" y="42"/>
                    </a:lnTo>
                    <a:lnTo>
                      <a:pt x="212" y="42"/>
                    </a:lnTo>
                    <a:lnTo>
                      <a:pt x="212" y="44"/>
                    </a:lnTo>
                    <a:lnTo>
                      <a:pt x="214" y="44"/>
                    </a:lnTo>
                    <a:lnTo>
                      <a:pt x="216" y="44"/>
                    </a:lnTo>
                    <a:lnTo>
                      <a:pt x="216" y="46"/>
                    </a:lnTo>
                    <a:lnTo>
                      <a:pt x="216" y="48"/>
                    </a:lnTo>
                    <a:lnTo>
                      <a:pt x="218" y="48"/>
                    </a:lnTo>
                    <a:lnTo>
                      <a:pt x="218" y="50"/>
                    </a:lnTo>
                    <a:lnTo>
                      <a:pt x="218" y="52"/>
                    </a:lnTo>
                    <a:lnTo>
                      <a:pt x="220" y="54"/>
                    </a:lnTo>
                    <a:lnTo>
                      <a:pt x="222" y="54"/>
                    </a:lnTo>
                    <a:lnTo>
                      <a:pt x="220" y="56"/>
                    </a:lnTo>
                    <a:lnTo>
                      <a:pt x="220" y="58"/>
                    </a:lnTo>
                    <a:lnTo>
                      <a:pt x="222" y="58"/>
                    </a:lnTo>
                    <a:lnTo>
                      <a:pt x="224" y="62"/>
                    </a:lnTo>
                    <a:lnTo>
                      <a:pt x="224" y="64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30" y="70"/>
                    </a:lnTo>
                    <a:lnTo>
                      <a:pt x="232" y="73"/>
                    </a:lnTo>
                    <a:lnTo>
                      <a:pt x="232" y="75"/>
                    </a:lnTo>
                    <a:lnTo>
                      <a:pt x="232" y="75"/>
                    </a:lnTo>
                    <a:lnTo>
                      <a:pt x="234" y="75"/>
                    </a:lnTo>
                    <a:lnTo>
                      <a:pt x="234" y="77"/>
                    </a:lnTo>
                    <a:lnTo>
                      <a:pt x="234" y="77"/>
                    </a:lnTo>
                    <a:lnTo>
                      <a:pt x="234" y="79"/>
                    </a:lnTo>
                    <a:lnTo>
                      <a:pt x="234" y="79"/>
                    </a:lnTo>
                    <a:lnTo>
                      <a:pt x="236" y="85"/>
                    </a:lnTo>
                    <a:lnTo>
                      <a:pt x="238" y="87"/>
                    </a:lnTo>
                    <a:lnTo>
                      <a:pt x="238" y="89"/>
                    </a:lnTo>
                    <a:lnTo>
                      <a:pt x="242" y="91"/>
                    </a:lnTo>
                    <a:lnTo>
                      <a:pt x="242" y="93"/>
                    </a:lnTo>
                    <a:lnTo>
                      <a:pt x="244" y="95"/>
                    </a:lnTo>
                    <a:lnTo>
                      <a:pt x="246" y="95"/>
                    </a:lnTo>
                    <a:lnTo>
                      <a:pt x="248" y="95"/>
                    </a:lnTo>
                    <a:lnTo>
                      <a:pt x="250" y="97"/>
                    </a:lnTo>
                    <a:lnTo>
                      <a:pt x="252" y="99"/>
                    </a:lnTo>
                    <a:lnTo>
                      <a:pt x="254" y="101"/>
                    </a:lnTo>
                    <a:lnTo>
                      <a:pt x="256" y="101"/>
                    </a:lnTo>
                    <a:lnTo>
                      <a:pt x="258" y="101"/>
                    </a:lnTo>
                    <a:lnTo>
                      <a:pt x="260" y="101"/>
                    </a:lnTo>
                    <a:lnTo>
                      <a:pt x="262" y="103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8" y="105"/>
                    </a:lnTo>
                    <a:lnTo>
                      <a:pt x="270" y="107"/>
                    </a:lnTo>
                    <a:lnTo>
                      <a:pt x="272" y="109"/>
                    </a:lnTo>
                    <a:lnTo>
                      <a:pt x="274" y="109"/>
                    </a:lnTo>
                    <a:lnTo>
                      <a:pt x="276" y="109"/>
                    </a:lnTo>
                    <a:lnTo>
                      <a:pt x="278" y="109"/>
                    </a:lnTo>
                    <a:lnTo>
                      <a:pt x="280" y="109"/>
                    </a:lnTo>
                    <a:lnTo>
                      <a:pt x="280" y="111"/>
                    </a:lnTo>
                    <a:lnTo>
                      <a:pt x="282" y="115"/>
                    </a:lnTo>
                    <a:lnTo>
                      <a:pt x="282" y="117"/>
                    </a:lnTo>
                    <a:lnTo>
                      <a:pt x="284" y="117"/>
                    </a:lnTo>
                    <a:lnTo>
                      <a:pt x="286" y="115"/>
                    </a:lnTo>
                    <a:lnTo>
                      <a:pt x="286" y="117"/>
                    </a:lnTo>
                    <a:lnTo>
                      <a:pt x="288" y="119"/>
                    </a:lnTo>
                    <a:lnTo>
                      <a:pt x="288" y="121"/>
                    </a:lnTo>
                    <a:lnTo>
                      <a:pt x="290" y="123"/>
                    </a:lnTo>
                    <a:lnTo>
                      <a:pt x="292" y="123"/>
                    </a:lnTo>
                    <a:lnTo>
                      <a:pt x="294" y="123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302" y="123"/>
                    </a:lnTo>
                    <a:lnTo>
                      <a:pt x="304" y="123"/>
                    </a:lnTo>
                    <a:lnTo>
                      <a:pt x="306" y="123"/>
                    </a:lnTo>
                    <a:lnTo>
                      <a:pt x="308" y="125"/>
                    </a:lnTo>
                    <a:lnTo>
                      <a:pt x="308" y="123"/>
                    </a:lnTo>
                    <a:lnTo>
                      <a:pt x="310" y="125"/>
                    </a:lnTo>
                    <a:lnTo>
                      <a:pt x="312" y="125"/>
                    </a:lnTo>
                    <a:lnTo>
                      <a:pt x="314" y="125"/>
                    </a:lnTo>
                    <a:lnTo>
                      <a:pt x="316" y="125"/>
                    </a:lnTo>
                    <a:lnTo>
                      <a:pt x="314" y="125"/>
                    </a:lnTo>
                    <a:lnTo>
                      <a:pt x="312" y="125"/>
                    </a:lnTo>
                    <a:lnTo>
                      <a:pt x="310" y="125"/>
                    </a:lnTo>
                    <a:lnTo>
                      <a:pt x="292" y="125"/>
                    </a:lnTo>
                    <a:lnTo>
                      <a:pt x="278" y="123"/>
                    </a:lnTo>
                    <a:lnTo>
                      <a:pt x="276" y="125"/>
                    </a:lnTo>
                    <a:lnTo>
                      <a:pt x="274" y="125"/>
                    </a:lnTo>
                    <a:lnTo>
                      <a:pt x="270" y="127"/>
                    </a:lnTo>
                    <a:lnTo>
                      <a:pt x="264" y="133"/>
                    </a:lnTo>
                    <a:lnTo>
                      <a:pt x="260" y="137"/>
                    </a:lnTo>
                    <a:lnTo>
                      <a:pt x="256" y="139"/>
                    </a:lnTo>
                    <a:lnTo>
                      <a:pt x="252" y="143"/>
                    </a:lnTo>
                    <a:lnTo>
                      <a:pt x="248" y="147"/>
                    </a:lnTo>
                    <a:lnTo>
                      <a:pt x="242" y="151"/>
                    </a:lnTo>
                    <a:lnTo>
                      <a:pt x="232" y="161"/>
                    </a:lnTo>
                    <a:lnTo>
                      <a:pt x="222" y="169"/>
                    </a:lnTo>
                    <a:lnTo>
                      <a:pt x="220" y="169"/>
                    </a:lnTo>
                    <a:lnTo>
                      <a:pt x="214" y="173"/>
                    </a:lnTo>
                    <a:lnTo>
                      <a:pt x="214" y="175"/>
                    </a:lnTo>
                    <a:lnTo>
                      <a:pt x="212" y="177"/>
                    </a:lnTo>
                    <a:lnTo>
                      <a:pt x="210" y="177"/>
                    </a:lnTo>
                    <a:lnTo>
                      <a:pt x="206" y="179"/>
                    </a:lnTo>
                    <a:lnTo>
                      <a:pt x="202" y="185"/>
                    </a:lnTo>
                    <a:lnTo>
                      <a:pt x="194" y="191"/>
                    </a:lnTo>
                    <a:lnTo>
                      <a:pt x="192" y="191"/>
                    </a:lnTo>
                    <a:lnTo>
                      <a:pt x="190" y="193"/>
                    </a:lnTo>
                    <a:lnTo>
                      <a:pt x="188" y="195"/>
                    </a:lnTo>
                    <a:lnTo>
                      <a:pt x="186" y="199"/>
                    </a:lnTo>
                    <a:lnTo>
                      <a:pt x="184" y="199"/>
                    </a:lnTo>
                    <a:lnTo>
                      <a:pt x="178" y="205"/>
                    </a:lnTo>
                    <a:lnTo>
                      <a:pt x="174" y="205"/>
                    </a:lnTo>
                    <a:lnTo>
                      <a:pt x="172" y="205"/>
                    </a:lnTo>
                    <a:lnTo>
                      <a:pt x="172" y="207"/>
                    </a:lnTo>
                    <a:lnTo>
                      <a:pt x="172" y="209"/>
                    </a:lnTo>
                    <a:lnTo>
                      <a:pt x="170" y="211"/>
                    </a:lnTo>
                    <a:lnTo>
                      <a:pt x="168" y="213"/>
                    </a:lnTo>
                    <a:lnTo>
                      <a:pt x="164" y="217"/>
                    </a:lnTo>
                    <a:lnTo>
                      <a:pt x="162" y="217"/>
                    </a:lnTo>
                    <a:lnTo>
                      <a:pt x="162" y="221"/>
                    </a:lnTo>
                    <a:lnTo>
                      <a:pt x="162" y="225"/>
                    </a:lnTo>
                    <a:lnTo>
                      <a:pt x="162" y="229"/>
                    </a:lnTo>
                    <a:lnTo>
                      <a:pt x="160" y="229"/>
                    </a:lnTo>
                    <a:lnTo>
                      <a:pt x="156" y="229"/>
                    </a:lnTo>
                    <a:lnTo>
                      <a:pt x="156" y="227"/>
                    </a:lnTo>
                    <a:lnTo>
                      <a:pt x="156" y="221"/>
                    </a:lnTo>
                    <a:lnTo>
                      <a:pt x="154" y="223"/>
                    </a:lnTo>
                    <a:lnTo>
                      <a:pt x="148" y="229"/>
                    </a:lnTo>
                    <a:lnTo>
                      <a:pt x="146" y="229"/>
                    </a:lnTo>
                    <a:lnTo>
                      <a:pt x="144" y="231"/>
                    </a:lnTo>
                    <a:lnTo>
                      <a:pt x="140" y="233"/>
                    </a:lnTo>
                    <a:lnTo>
                      <a:pt x="140" y="235"/>
                    </a:lnTo>
                    <a:lnTo>
                      <a:pt x="138" y="235"/>
                    </a:lnTo>
                    <a:lnTo>
                      <a:pt x="134" y="241"/>
                    </a:lnTo>
                    <a:lnTo>
                      <a:pt x="132" y="241"/>
                    </a:lnTo>
                    <a:lnTo>
                      <a:pt x="132" y="243"/>
                    </a:lnTo>
                    <a:lnTo>
                      <a:pt x="128" y="245"/>
                    </a:lnTo>
                    <a:lnTo>
                      <a:pt x="126" y="247"/>
                    </a:lnTo>
                    <a:lnTo>
                      <a:pt x="126" y="245"/>
                    </a:lnTo>
                    <a:lnTo>
                      <a:pt x="124" y="241"/>
                    </a:lnTo>
                    <a:lnTo>
                      <a:pt x="124" y="239"/>
                    </a:lnTo>
                    <a:lnTo>
                      <a:pt x="122" y="241"/>
                    </a:lnTo>
                    <a:lnTo>
                      <a:pt x="120" y="241"/>
                    </a:lnTo>
                    <a:lnTo>
                      <a:pt x="118" y="237"/>
                    </a:lnTo>
                    <a:lnTo>
                      <a:pt x="118" y="233"/>
                    </a:lnTo>
                    <a:lnTo>
                      <a:pt x="118" y="231"/>
                    </a:lnTo>
                    <a:lnTo>
                      <a:pt x="116" y="231"/>
                    </a:lnTo>
                    <a:lnTo>
                      <a:pt x="114" y="231"/>
                    </a:lnTo>
                    <a:lnTo>
                      <a:pt x="114" y="233"/>
                    </a:lnTo>
                    <a:lnTo>
                      <a:pt x="114" y="235"/>
                    </a:lnTo>
                    <a:lnTo>
                      <a:pt x="112" y="233"/>
                    </a:lnTo>
                    <a:lnTo>
                      <a:pt x="112" y="231"/>
                    </a:lnTo>
                    <a:lnTo>
                      <a:pt x="110" y="231"/>
                    </a:lnTo>
                    <a:lnTo>
                      <a:pt x="108" y="227"/>
                    </a:lnTo>
                    <a:lnTo>
                      <a:pt x="106" y="227"/>
                    </a:lnTo>
                    <a:lnTo>
                      <a:pt x="100" y="227"/>
                    </a:lnTo>
                    <a:lnTo>
                      <a:pt x="98" y="227"/>
                    </a:lnTo>
                    <a:lnTo>
                      <a:pt x="98" y="225"/>
                    </a:lnTo>
                    <a:lnTo>
                      <a:pt x="98" y="223"/>
                    </a:lnTo>
                    <a:lnTo>
                      <a:pt x="98" y="221"/>
                    </a:lnTo>
                    <a:lnTo>
                      <a:pt x="98" y="219"/>
                    </a:lnTo>
                    <a:lnTo>
                      <a:pt x="98" y="217"/>
                    </a:lnTo>
                    <a:lnTo>
                      <a:pt x="96" y="217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4" y="217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4" y="215"/>
                    </a:lnTo>
                    <a:lnTo>
                      <a:pt x="92" y="215"/>
                    </a:lnTo>
                    <a:lnTo>
                      <a:pt x="92" y="213"/>
                    </a:lnTo>
                    <a:lnTo>
                      <a:pt x="90" y="213"/>
                    </a:lnTo>
                    <a:lnTo>
                      <a:pt x="90" y="211"/>
                    </a:lnTo>
                    <a:lnTo>
                      <a:pt x="88" y="209"/>
                    </a:lnTo>
                    <a:lnTo>
                      <a:pt x="86" y="207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90" y="203"/>
                    </a:lnTo>
                    <a:lnTo>
                      <a:pt x="88" y="201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6" y="201"/>
                    </a:lnTo>
                    <a:lnTo>
                      <a:pt x="84" y="201"/>
                    </a:lnTo>
                    <a:lnTo>
                      <a:pt x="84" y="199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4" y="193"/>
                    </a:lnTo>
                    <a:lnTo>
                      <a:pt x="86" y="191"/>
                    </a:lnTo>
                    <a:lnTo>
                      <a:pt x="86" y="187"/>
                    </a:lnTo>
                    <a:lnTo>
                      <a:pt x="86" y="185"/>
                    </a:lnTo>
                    <a:lnTo>
                      <a:pt x="84" y="183"/>
                    </a:lnTo>
                    <a:lnTo>
                      <a:pt x="84" y="181"/>
                    </a:lnTo>
                    <a:lnTo>
                      <a:pt x="82" y="181"/>
                    </a:lnTo>
                    <a:lnTo>
                      <a:pt x="82" y="179"/>
                    </a:lnTo>
                    <a:lnTo>
                      <a:pt x="84" y="179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2" y="175"/>
                    </a:lnTo>
                    <a:lnTo>
                      <a:pt x="86" y="173"/>
                    </a:lnTo>
                    <a:lnTo>
                      <a:pt x="88" y="173"/>
                    </a:lnTo>
                    <a:lnTo>
                      <a:pt x="90" y="173"/>
                    </a:lnTo>
                    <a:lnTo>
                      <a:pt x="90" y="171"/>
                    </a:lnTo>
                    <a:lnTo>
                      <a:pt x="90" y="169"/>
                    </a:lnTo>
                    <a:lnTo>
                      <a:pt x="92" y="169"/>
                    </a:lnTo>
                    <a:lnTo>
                      <a:pt x="90" y="167"/>
                    </a:lnTo>
                    <a:lnTo>
                      <a:pt x="90" y="169"/>
                    </a:lnTo>
                    <a:lnTo>
                      <a:pt x="90" y="169"/>
                    </a:lnTo>
                    <a:lnTo>
                      <a:pt x="88" y="167"/>
                    </a:lnTo>
                    <a:lnTo>
                      <a:pt x="88" y="165"/>
                    </a:lnTo>
                    <a:lnTo>
                      <a:pt x="86" y="165"/>
                    </a:lnTo>
                    <a:lnTo>
                      <a:pt x="86" y="167"/>
                    </a:lnTo>
                    <a:lnTo>
                      <a:pt x="84" y="169"/>
                    </a:lnTo>
                    <a:lnTo>
                      <a:pt x="82" y="169"/>
                    </a:lnTo>
                    <a:lnTo>
                      <a:pt x="82" y="167"/>
                    </a:lnTo>
                    <a:lnTo>
                      <a:pt x="82" y="165"/>
                    </a:lnTo>
                    <a:lnTo>
                      <a:pt x="80" y="163"/>
                    </a:lnTo>
                    <a:lnTo>
                      <a:pt x="80" y="161"/>
                    </a:lnTo>
                    <a:lnTo>
                      <a:pt x="78" y="159"/>
                    </a:lnTo>
                    <a:lnTo>
                      <a:pt x="78" y="157"/>
                    </a:lnTo>
                    <a:lnTo>
                      <a:pt x="76" y="157"/>
                    </a:lnTo>
                    <a:lnTo>
                      <a:pt x="74" y="153"/>
                    </a:lnTo>
                    <a:lnTo>
                      <a:pt x="70" y="151"/>
                    </a:lnTo>
                    <a:lnTo>
                      <a:pt x="68" y="149"/>
                    </a:lnTo>
                    <a:lnTo>
                      <a:pt x="68" y="147"/>
                    </a:lnTo>
                    <a:lnTo>
                      <a:pt x="66" y="145"/>
                    </a:lnTo>
                    <a:lnTo>
                      <a:pt x="66" y="143"/>
                    </a:lnTo>
                    <a:lnTo>
                      <a:pt x="64" y="141"/>
                    </a:lnTo>
                    <a:lnTo>
                      <a:pt x="62" y="139"/>
                    </a:lnTo>
                    <a:lnTo>
                      <a:pt x="60" y="137"/>
                    </a:lnTo>
                    <a:lnTo>
                      <a:pt x="62" y="137"/>
                    </a:lnTo>
                    <a:lnTo>
                      <a:pt x="62" y="135"/>
                    </a:lnTo>
                    <a:lnTo>
                      <a:pt x="62" y="133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60" y="129"/>
                    </a:lnTo>
                    <a:lnTo>
                      <a:pt x="56" y="131"/>
                    </a:lnTo>
                    <a:lnTo>
                      <a:pt x="54" y="131"/>
                    </a:lnTo>
                    <a:lnTo>
                      <a:pt x="54" y="133"/>
                    </a:lnTo>
                    <a:lnTo>
                      <a:pt x="54" y="135"/>
                    </a:lnTo>
                    <a:lnTo>
                      <a:pt x="54" y="137"/>
                    </a:lnTo>
                    <a:lnTo>
                      <a:pt x="52" y="137"/>
                    </a:lnTo>
                    <a:lnTo>
                      <a:pt x="50" y="137"/>
                    </a:lnTo>
                    <a:lnTo>
                      <a:pt x="48" y="137"/>
                    </a:lnTo>
                    <a:lnTo>
                      <a:pt x="46" y="139"/>
                    </a:lnTo>
                    <a:lnTo>
                      <a:pt x="44" y="137"/>
                    </a:lnTo>
                    <a:lnTo>
                      <a:pt x="42" y="137"/>
                    </a:lnTo>
                    <a:lnTo>
                      <a:pt x="42" y="137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0" y="131"/>
                    </a:lnTo>
                    <a:lnTo>
                      <a:pt x="40" y="129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4" y="131"/>
                    </a:lnTo>
                    <a:lnTo>
                      <a:pt x="32" y="133"/>
                    </a:lnTo>
                    <a:lnTo>
                      <a:pt x="32" y="135"/>
                    </a:lnTo>
                    <a:lnTo>
                      <a:pt x="30" y="135"/>
                    </a:lnTo>
                    <a:lnTo>
                      <a:pt x="24" y="135"/>
                    </a:lnTo>
                    <a:lnTo>
                      <a:pt x="22" y="135"/>
                    </a:lnTo>
                    <a:lnTo>
                      <a:pt x="20" y="135"/>
                    </a:lnTo>
                    <a:lnTo>
                      <a:pt x="18" y="135"/>
                    </a:lnTo>
                    <a:lnTo>
                      <a:pt x="16" y="135"/>
                    </a:lnTo>
                    <a:lnTo>
                      <a:pt x="14" y="135"/>
                    </a:lnTo>
                    <a:lnTo>
                      <a:pt x="12" y="135"/>
                    </a:lnTo>
                    <a:lnTo>
                      <a:pt x="10" y="135"/>
                    </a:lnTo>
                    <a:lnTo>
                      <a:pt x="6" y="133"/>
                    </a:lnTo>
                    <a:lnTo>
                      <a:pt x="4" y="131"/>
                    </a:lnTo>
                    <a:lnTo>
                      <a:pt x="2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09"/>
                    </a:lnTo>
                    <a:lnTo>
                      <a:pt x="8" y="105"/>
                    </a:lnTo>
                    <a:lnTo>
                      <a:pt x="12" y="95"/>
                    </a:lnTo>
                    <a:lnTo>
                      <a:pt x="16" y="87"/>
                    </a:lnTo>
                    <a:lnTo>
                      <a:pt x="18" y="83"/>
                    </a:lnTo>
                    <a:lnTo>
                      <a:pt x="18" y="81"/>
                    </a:lnTo>
                    <a:lnTo>
                      <a:pt x="20" y="79"/>
                    </a:lnTo>
                    <a:lnTo>
                      <a:pt x="20" y="77"/>
                    </a:lnTo>
                    <a:lnTo>
                      <a:pt x="22" y="75"/>
                    </a:lnTo>
                    <a:lnTo>
                      <a:pt x="24" y="68"/>
                    </a:lnTo>
                    <a:lnTo>
                      <a:pt x="26" y="62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0"/>
                    </a:lnTo>
                    <a:lnTo>
                      <a:pt x="32" y="46"/>
                    </a:lnTo>
                    <a:lnTo>
                      <a:pt x="34" y="42"/>
                    </a:lnTo>
                    <a:lnTo>
                      <a:pt x="38" y="42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56" y="6"/>
                    </a:lnTo>
                    <a:lnTo>
                      <a:pt x="60" y="6"/>
                    </a:lnTo>
                    <a:lnTo>
                      <a:pt x="66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2" y="6"/>
                    </a:lnTo>
                    <a:lnTo>
                      <a:pt x="96" y="6"/>
                    </a:lnTo>
                    <a:lnTo>
                      <a:pt x="100" y="6"/>
                    </a:lnTo>
                    <a:lnTo>
                      <a:pt x="116" y="6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2" y="6"/>
                    </a:lnTo>
                    <a:lnTo>
                      <a:pt x="134" y="6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40" y="0"/>
                    </a:lnTo>
                    <a:lnTo>
                      <a:pt x="14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2" name="Freeform 48">
                <a:extLst>
                  <a:ext uri="{FF2B5EF4-FFF2-40B4-BE49-F238E27FC236}">
                    <a16:creationId xmlns:a16="http://schemas.microsoft.com/office/drawing/2014/main" id="{117BA1B0-BAC5-33DA-C760-FE7913A39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3436938"/>
                <a:ext cx="431800" cy="312738"/>
              </a:xfrm>
              <a:custGeom>
                <a:avLst/>
                <a:gdLst>
                  <a:gd name="T0" fmla="*/ 136 w 272"/>
                  <a:gd name="T1" fmla="*/ 0 h 197"/>
                  <a:gd name="T2" fmla="*/ 152 w 272"/>
                  <a:gd name="T3" fmla="*/ 0 h 197"/>
                  <a:gd name="T4" fmla="*/ 166 w 272"/>
                  <a:gd name="T5" fmla="*/ 0 h 197"/>
                  <a:gd name="T6" fmla="*/ 178 w 272"/>
                  <a:gd name="T7" fmla="*/ 0 h 197"/>
                  <a:gd name="T8" fmla="*/ 196 w 272"/>
                  <a:gd name="T9" fmla="*/ 0 h 197"/>
                  <a:gd name="T10" fmla="*/ 210 w 272"/>
                  <a:gd name="T11" fmla="*/ 6 h 197"/>
                  <a:gd name="T12" fmla="*/ 220 w 272"/>
                  <a:gd name="T13" fmla="*/ 0 h 197"/>
                  <a:gd name="T14" fmla="*/ 232 w 272"/>
                  <a:gd name="T15" fmla="*/ 2 h 197"/>
                  <a:gd name="T16" fmla="*/ 254 w 272"/>
                  <a:gd name="T17" fmla="*/ 2 h 197"/>
                  <a:gd name="T18" fmla="*/ 272 w 272"/>
                  <a:gd name="T19" fmla="*/ 4 h 197"/>
                  <a:gd name="T20" fmla="*/ 272 w 272"/>
                  <a:gd name="T21" fmla="*/ 26 h 197"/>
                  <a:gd name="T22" fmla="*/ 268 w 272"/>
                  <a:gd name="T23" fmla="*/ 36 h 197"/>
                  <a:gd name="T24" fmla="*/ 270 w 272"/>
                  <a:gd name="T25" fmla="*/ 48 h 197"/>
                  <a:gd name="T26" fmla="*/ 270 w 272"/>
                  <a:gd name="T27" fmla="*/ 60 h 197"/>
                  <a:gd name="T28" fmla="*/ 270 w 272"/>
                  <a:gd name="T29" fmla="*/ 73 h 197"/>
                  <a:gd name="T30" fmla="*/ 270 w 272"/>
                  <a:gd name="T31" fmla="*/ 85 h 197"/>
                  <a:gd name="T32" fmla="*/ 270 w 272"/>
                  <a:gd name="T33" fmla="*/ 103 h 197"/>
                  <a:gd name="T34" fmla="*/ 270 w 272"/>
                  <a:gd name="T35" fmla="*/ 123 h 197"/>
                  <a:gd name="T36" fmla="*/ 270 w 272"/>
                  <a:gd name="T37" fmla="*/ 137 h 197"/>
                  <a:gd name="T38" fmla="*/ 270 w 272"/>
                  <a:gd name="T39" fmla="*/ 173 h 197"/>
                  <a:gd name="T40" fmla="*/ 258 w 272"/>
                  <a:gd name="T41" fmla="*/ 197 h 197"/>
                  <a:gd name="T42" fmla="*/ 238 w 272"/>
                  <a:gd name="T43" fmla="*/ 197 h 197"/>
                  <a:gd name="T44" fmla="*/ 216 w 272"/>
                  <a:gd name="T45" fmla="*/ 197 h 197"/>
                  <a:gd name="T46" fmla="*/ 200 w 272"/>
                  <a:gd name="T47" fmla="*/ 197 h 197"/>
                  <a:gd name="T48" fmla="*/ 178 w 272"/>
                  <a:gd name="T49" fmla="*/ 197 h 197"/>
                  <a:gd name="T50" fmla="*/ 158 w 272"/>
                  <a:gd name="T51" fmla="*/ 197 h 197"/>
                  <a:gd name="T52" fmla="*/ 138 w 272"/>
                  <a:gd name="T53" fmla="*/ 195 h 197"/>
                  <a:gd name="T54" fmla="*/ 126 w 272"/>
                  <a:gd name="T55" fmla="*/ 195 h 197"/>
                  <a:gd name="T56" fmla="*/ 104 w 272"/>
                  <a:gd name="T57" fmla="*/ 195 h 197"/>
                  <a:gd name="T58" fmla="*/ 80 w 272"/>
                  <a:gd name="T59" fmla="*/ 195 h 197"/>
                  <a:gd name="T60" fmla="*/ 54 w 272"/>
                  <a:gd name="T61" fmla="*/ 195 h 197"/>
                  <a:gd name="T62" fmla="*/ 46 w 272"/>
                  <a:gd name="T63" fmla="*/ 191 h 197"/>
                  <a:gd name="T64" fmla="*/ 38 w 272"/>
                  <a:gd name="T65" fmla="*/ 185 h 197"/>
                  <a:gd name="T66" fmla="*/ 34 w 272"/>
                  <a:gd name="T67" fmla="*/ 181 h 197"/>
                  <a:gd name="T68" fmla="*/ 34 w 272"/>
                  <a:gd name="T69" fmla="*/ 169 h 197"/>
                  <a:gd name="T70" fmla="*/ 32 w 272"/>
                  <a:gd name="T71" fmla="*/ 159 h 197"/>
                  <a:gd name="T72" fmla="*/ 34 w 272"/>
                  <a:gd name="T73" fmla="*/ 147 h 197"/>
                  <a:gd name="T74" fmla="*/ 28 w 272"/>
                  <a:gd name="T75" fmla="*/ 143 h 197"/>
                  <a:gd name="T76" fmla="*/ 24 w 272"/>
                  <a:gd name="T77" fmla="*/ 133 h 197"/>
                  <a:gd name="T78" fmla="*/ 14 w 272"/>
                  <a:gd name="T79" fmla="*/ 129 h 197"/>
                  <a:gd name="T80" fmla="*/ 8 w 272"/>
                  <a:gd name="T81" fmla="*/ 117 h 197"/>
                  <a:gd name="T82" fmla="*/ 2 w 272"/>
                  <a:gd name="T83" fmla="*/ 105 h 197"/>
                  <a:gd name="T84" fmla="*/ 2 w 272"/>
                  <a:gd name="T85" fmla="*/ 97 h 197"/>
                  <a:gd name="T86" fmla="*/ 4 w 272"/>
                  <a:gd name="T87" fmla="*/ 89 h 197"/>
                  <a:gd name="T88" fmla="*/ 10 w 272"/>
                  <a:gd name="T89" fmla="*/ 77 h 197"/>
                  <a:gd name="T90" fmla="*/ 16 w 272"/>
                  <a:gd name="T91" fmla="*/ 66 h 197"/>
                  <a:gd name="T92" fmla="*/ 26 w 272"/>
                  <a:gd name="T93" fmla="*/ 58 h 197"/>
                  <a:gd name="T94" fmla="*/ 32 w 272"/>
                  <a:gd name="T95" fmla="*/ 52 h 197"/>
                  <a:gd name="T96" fmla="*/ 36 w 272"/>
                  <a:gd name="T97" fmla="*/ 46 h 197"/>
                  <a:gd name="T98" fmla="*/ 40 w 272"/>
                  <a:gd name="T99" fmla="*/ 38 h 197"/>
                  <a:gd name="T100" fmla="*/ 44 w 272"/>
                  <a:gd name="T101" fmla="*/ 32 h 197"/>
                  <a:gd name="T102" fmla="*/ 52 w 272"/>
                  <a:gd name="T103" fmla="*/ 30 h 197"/>
                  <a:gd name="T104" fmla="*/ 60 w 272"/>
                  <a:gd name="T105" fmla="*/ 24 h 197"/>
                  <a:gd name="T106" fmla="*/ 68 w 272"/>
                  <a:gd name="T107" fmla="*/ 18 h 197"/>
                  <a:gd name="T108" fmla="*/ 78 w 272"/>
                  <a:gd name="T109" fmla="*/ 14 h 197"/>
                  <a:gd name="T110" fmla="*/ 84 w 272"/>
                  <a:gd name="T111" fmla="*/ 8 h 197"/>
                  <a:gd name="T112" fmla="*/ 88 w 272"/>
                  <a:gd name="T113" fmla="*/ 0 h 197"/>
                  <a:gd name="T114" fmla="*/ 104 w 272"/>
                  <a:gd name="T115" fmla="*/ 0 h 197"/>
                  <a:gd name="T116" fmla="*/ 126 w 272"/>
                  <a:gd name="T117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2" h="197">
                    <a:moveTo>
                      <a:pt x="126" y="0"/>
                    </a:moveTo>
                    <a:lnTo>
                      <a:pt x="128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0" y="2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16" y="0"/>
                    </a:lnTo>
                    <a:lnTo>
                      <a:pt x="218" y="0"/>
                    </a:lnTo>
                    <a:lnTo>
                      <a:pt x="220" y="0"/>
                    </a:lnTo>
                    <a:lnTo>
                      <a:pt x="222" y="0"/>
                    </a:lnTo>
                    <a:lnTo>
                      <a:pt x="222" y="2"/>
                    </a:lnTo>
                    <a:lnTo>
                      <a:pt x="226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4" y="2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6" y="2"/>
                    </a:lnTo>
                    <a:lnTo>
                      <a:pt x="272" y="2"/>
                    </a:lnTo>
                    <a:lnTo>
                      <a:pt x="272" y="4"/>
                    </a:lnTo>
                    <a:lnTo>
                      <a:pt x="272" y="6"/>
                    </a:lnTo>
                    <a:lnTo>
                      <a:pt x="272" y="8"/>
                    </a:lnTo>
                    <a:lnTo>
                      <a:pt x="272" y="10"/>
                    </a:lnTo>
                    <a:lnTo>
                      <a:pt x="272" y="12"/>
                    </a:lnTo>
                    <a:lnTo>
                      <a:pt x="270" y="18"/>
                    </a:lnTo>
                    <a:lnTo>
                      <a:pt x="272" y="26"/>
                    </a:lnTo>
                    <a:lnTo>
                      <a:pt x="272" y="30"/>
                    </a:lnTo>
                    <a:lnTo>
                      <a:pt x="264" y="30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6"/>
                    </a:lnTo>
                    <a:lnTo>
                      <a:pt x="268" y="36"/>
                    </a:lnTo>
                    <a:lnTo>
                      <a:pt x="268" y="40"/>
                    </a:lnTo>
                    <a:lnTo>
                      <a:pt x="270" y="40"/>
                    </a:lnTo>
                    <a:lnTo>
                      <a:pt x="270" y="42"/>
                    </a:lnTo>
                    <a:lnTo>
                      <a:pt x="270" y="44"/>
                    </a:lnTo>
                    <a:lnTo>
                      <a:pt x="270" y="46"/>
                    </a:lnTo>
                    <a:lnTo>
                      <a:pt x="270" y="48"/>
                    </a:lnTo>
                    <a:lnTo>
                      <a:pt x="270" y="50"/>
                    </a:lnTo>
                    <a:lnTo>
                      <a:pt x="270" y="52"/>
                    </a:lnTo>
                    <a:lnTo>
                      <a:pt x="270" y="54"/>
                    </a:lnTo>
                    <a:lnTo>
                      <a:pt x="270" y="56"/>
                    </a:lnTo>
                    <a:lnTo>
                      <a:pt x="270" y="58"/>
                    </a:lnTo>
                    <a:lnTo>
                      <a:pt x="270" y="60"/>
                    </a:lnTo>
                    <a:lnTo>
                      <a:pt x="270" y="62"/>
                    </a:lnTo>
                    <a:lnTo>
                      <a:pt x="270" y="64"/>
                    </a:lnTo>
                    <a:lnTo>
                      <a:pt x="270" y="66"/>
                    </a:lnTo>
                    <a:lnTo>
                      <a:pt x="270" y="68"/>
                    </a:lnTo>
                    <a:lnTo>
                      <a:pt x="270" y="71"/>
                    </a:lnTo>
                    <a:lnTo>
                      <a:pt x="270" y="73"/>
                    </a:lnTo>
                    <a:lnTo>
                      <a:pt x="270" y="75"/>
                    </a:lnTo>
                    <a:lnTo>
                      <a:pt x="270" y="77"/>
                    </a:lnTo>
                    <a:lnTo>
                      <a:pt x="270" y="79"/>
                    </a:lnTo>
                    <a:lnTo>
                      <a:pt x="270" y="81"/>
                    </a:lnTo>
                    <a:lnTo>
                      <a:pt x="270" y="83"/>
                    </a:lnTo>
                    <a:lnTo>
                      <a:pt x="270" y="85"/>
                    </a:lnTo>
                    <a:lnTo>
                      <a:pt x="270" y="87"/>
                    </a:lnTo>
                    <a:lnTo>
                      <a:pt x="270" y="89"/>
                    </a:lnTo>
                    <a:lnTo>
                      <a:pt x="270" y="91"/>
                    </a:lnTo>
                    <a:lnTo>
                      <a:pt x="270" y="99"/>
                    </a:lnTo>
                    <a:lnTo>
                      <a:pt x="270" y="101"/>
                    </a:lnTo>
                    <a:lnTo>
                      <a:pt x="270" y="103"/>
                    </a:lnTo>
                    <a:lnTo>
                      <a:pt x="270" y="105"/>
                    </a:lnTo>
                    <a:lnTo>
                      <a:pt x="270" y="107"/>
                    </a:lnTo>
                    <a:lnTo>
                      <a:pt x="270" y="109"/>
                    </a:lnTo>
                    <a:lnTo>
                      <a:pt x="270" y="111"/>
                    </a:lnTo>
                    <a:lnTo>
                      <a:pt x="270" y="121"/>
                    </a:lnTo>
                    <a:lnTo>
                      <a:pt x="270" y="123"/>
                    </a:lnTo>
                    <a:lnTo>
                      <a:pt x="270" y="127"/>
                    </a:lnTo>
                    <a:lnTo>
                      <a:pt x="270" y="129"/>
                    </a:lnTo>
                    <a:lnTo>
                      <a:pt x="270" y="131"/>
                    </a:lnTo>
                    <a:lnTo>
                      <a:pt x="270" y="133"/>
                    </a:lnTo>
                    <a:lnTo>
                      <a:pt x="270" y="135"/>
                    </a:lnTo>
                    <a:lnTo>
                      <a:pt x="270" y="137"/>
                    </a:lnTo>
                    <a:lnTo>
                      <a:pt x="270" y="139"/>
                    </a:lnTo>
                    <a:lnTo>
                      <a:pt x="270" y="147"/>
                    </a:lnTo>
                    <a:lnTo>
                      <a:pt x="270" y="159"/>
                    </a:lnTo>
                    <a:lnTo>
                      <a:pt x="270" y="161"/>
                    </a:lnTo>
                    <a:lnTo>
                      <a:pt x="270" y="169"/>
                    </a:lnTo>
                    <a:lnTo>
                      <a:pt x="270" y="173"/>
                    </a:lnTo>
                    <a:lnTo>
                      <a:pt x="270" y="183"/>
                    </a:lnTo>
                    <a:lnTo>
                      <a:pt x="270" y="185"/>
                    </a:lnTo>
                    <a:lnTo>
                      <a:pt x="270" y="191"/>
                    </a:lnTo>
                    <a:lnTo>
                      <a:pt x="268" y="197"/>
                    </a:lnTo>
                    <a:lnTo>
                      <a:pt x="262" y="197"/>
                    </a:lnTo>
                    <a:lnTo>
                      <a:pt x="258" y="197"/>
                    </a:lnTo>
                    <a:lnTo>
                      <a:pt x="256" y="197"/>
                    </a:lnTo>
                    <a:lnTo>
                      <a:pt x="250" y="197"/>
                    </a:lnTo>
                    <a:lnTo>
                      <a:pt x="248" y="197"/>
                    </a:lnTo>
                    <a:lnTo>
                      <a:pt x="244" y="197"/>
                    </a:lnTo>
                    <a:lnTo>
                      <a:pt x="240" y="197"/>
                    </a:lnTo>
                    <a:lnTo>
                      <a:pt x="238" y="197"/>
                    </a:lnTo>
                    <a:lnTo>
                      <a:pt x="234" y="197"/>
                    </a:lnTo>
                    <a:lnTo>
                      <a:pt x="228" y="197"/>
                    </a:lnTo>
                    <a:lnTo>
                      <a:pt x="224" y="197"/>
                    </a:lnTo>
                    <a:lnTo>
                      <a:pt x="224" y="197"/>
                    </a:lnTo>
                    <a:lnTo>
                      <a:pt x="218" y="197"/>
                    </a:lnTo>
                    <a:lnTo>
                      <a:pt x="216" y="197"/>
                    </a:lnTo>
                    <a:lnTo>
                      <a:pt x="214" y="197"/>
                    </a:lnTo>
                    <a:lnTo>
                      <a:pt x="210" y="197"/>
                    </a:lnTo>
                    <a:lnTo>
                      <a:pt x="208" y="197"/>
                    </a:lnTo>
                    <a:lnTo>
                      <a:pt x="204" y="197"/>
                    </a:lnTo>
                    <a:lnTo>
                      <a:pt x="202" y="197"/>
                    </a:lnTo>
                    <a:lnTo>
                      <a:pt x="200" y="197"/>
                    </a:lnTo>
                    <a:lnTo>
                      <a:pt x="198" y="197"/>
                    </a:lnTo>
                    <a:lnTo>
                      <a:pt x="194" y="197"/>
                    </a:lnTo>
                    <a:lnTo>
                      <a:pt x="188" y="197"/>
                    </a:lnTo>
                    <a:lnTo>
                      <a:pt x="184" y="197"/>
                    </a:lnTo>
                    <a:lnTo>
                      <a:pt x="180" y="197"/>
                    </a:lnTo>
                    <a:lnTo>
                      <a:pt x="178" y="197"/>
                    </a:lnTo>
                    <a:lnTo>
                      <a:pt x="174" y="197"/>
                    </a:lnTo>
                    <a:lnTo>
                      <a:pt x="172" y="197"/>
                    </a:lnTo>
                    <a:lnTo>
                      <a:pt x="168" y="197"/>
                    </a:lnTo>
                    <a:lnTo>
                      <a:pt x="166" y="197"/>
                    </a:lnTo>
                    <a:lnTo>
                      <a:pt x="160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0" y="195"/>
                    </a:lnTo>
                    <a:lnTo>
                      <a:pt x="142" y="195"/>
                    </a:lnTo>
                    <a:lnTo>
                      <a:pt x="140" y="195"/>
                    </a:lnTo>
                    <a:lnTo>
                      <a:pt x="138" y="195"/>
                    </a:lnTo>
                    <a:lnTo>
                      <a:pt x="136" y="195"/>
                    </a:lnTo>
                    <a:lnTo>
                      <a:pt x="134" y="195"/>
                    </a:lnTo>
                    <a:lnTo>
                      <a:pt x="132" y="195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12" y="195"/>
                    </a:lnTo>
                    <a:lnTo>
                      <a:pt x="110" y="195"/>
                    </a:lnTo>
                    <a:lnTo>
                      <a:pt x="108" y="195"/>
                    </a:lnTo>
                    <a:lnTo>
                      <a:pt x="106" y="195"/>
                    </a:lnTo>
                    <a:lnTo>
                      <a:pt x="104" y="195"/>
                    </a:lnTo>
                    <a:lnTo>
                      <a:pt x="102" y="195"/>
                    </a:lnTo>
                    <a:lnTo>
                      <a:pt x="100" y="195"/>
                    </a:lnTo>
                    <a:lnTo>
                      <a:pt x="98" y="195"/>
                    </a:lnTo>
                    <a:lnTo>
                      <a:pt x="88" y="195"/>
                    </a:lnTo>
                    <a:lnTo>
                      <a:pt x="84" y="195"/>
                    </a:lnTo>
                    <a:lnTo>
                      <a:pt x="80" y="195"/>
                    </a:lnTo>
                    <a:lnTo>
                      <a:pt x="76" y="195"/>
                    </a:lnTo>
                    <a:lnTo>
                      <a:pt x="72" y="195"/>
                    </a:lnTo>
                    <a:lnTo>
                      <a:pt x="60" y="195"/>
                    </a:lnTo>
                    <a:lnTo>
                      <a:pt x="58" y="195"/>
                    </a:lnTo>
                    <a:lnTo>
                      <a:pt x="56" y="195"/>
                    </a:lnTo>
                    <a:lnTo>
                      <a:pt x="54" y="195"/>
                    </a:lnTo>
                    <a:lnTo>
                      <a:pt x="52" y="195"/>
                    </a:lnTo>
                    <a:lnTo>
                      <a:pt x="50" y="195"/>
                    </a:lnTo>
                    <a:lnTo>
                      <a:pt x="48" y="195"/>
                    </a:lnTo>
                    <a:lnTo>
                      <a:pt x="46" y="195"/>
                    </a:lnTo>
                    <a:lnTo>
                      <a:pt x="46" y="193"/>
                    </a:lnTo>
                    <a:lnTo>
                      <a:pt x="46" y="191"/>
                    </a:lnTo>
                    <a:lnTo>
                      <a:pt x="44" y="191"/>
                    </a:lnTo>
                    <a:lnTo>
                      <a:pt x="44" y="189"/>
                    </a:lnTo>
                    <a:lnTo>
                      <a:pt x="44" y="187"/>
                    </a:lnTo>
                    <a:lnTo>
                      <a:pt x="42" y="183"/>
                    </a:lnTo>
                    <a:lnTo>
                      <a:pt x="40" y="183"/>
                    </a:lnTo>
                    <a:lnTo>
                      <a:pt x="38" y="185"/>
                    </a:lnTo>
                    <a:lnTo>
                      <a:pt x="36" y="185"/>
                    </a:lnTo>
                    <a:lnTo>
                      <a:pt x="34" y="185"/>
                    </a:lnTo>
                    <a:lnTo>
                      <a:pt x="32" y="185"/>
                    </a:lnTo>
                    <a:lnTo>
                      <a:pt x="32" y="183"/>
                    </a:lnTo>
                    <a:lnTo>
                      <a:pt x="34" y="183"/>
                    </a:lnTo>
                    <a:lnTo>
                      <a:pt x="34" y="181"/>
                    </a:lnTo>
                    <a:lnTo>
                      <a:pt x="34" y="177"/>
                    </a:lnTo>
                    <a:lnTo>
                      <a:pt x="34" y="177"/>
                    </a:lnTo>
                    <a:lnTo>
                      <a:pt x="34" y="175"/>
                    </a:lnTo>
                    <a:lnTo>
                      <a:pt x="36" y="173"/>
                    </a:lnTo>
                    <a:lnTo>
                      <a:pt x="36" y="171"/>
                    </a:lnTo>
                    <a:lnTo>
                      <a:pt x="34" y="169"/>
                    </a:lnTo>
                    <a:lnTo>
                      <a:pt x="32" y="167"/>
                    </a:lnTo>
                    <a:lnTo>
                      <a:pt x="30" y="165"/>
                    </a:lnTo>
                    <a:lnTo>
                      <a:pt x="32" y="163"/>
                    </a:lnTo>
                    <a:lnTo>
                      <a:pt x="32" y="163"/>
                    </a:lnTo>
                    <a:lnTo>
                      <a:pt x="32" y="161"/>
                    </a:lnTo>
                    <a:lnTo>
                      <a:pt x="32" y="159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4" y="155"/>
                    </a:lnTo>
                    <a:lnTo>
                      <a:pt x="34" y="153"/>
                    </a:lnTo>
                    <a:lnTo>
                      <a:pt x="34" y="149"/>
                    </a:lnTo>
                    <a:lnTo>
                      <a:pt x="34" y="147"/>
                    </a:lnTo>
                    <a:lnTo>
                      <a:pt x="34" y="145"/>
                    </a:lnTo>
                    <a:lnTo>
                      <a:pt x="34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0" y="143"/>
                    </a:lnTo>
                    <a:lnTo>
                      <a:pt x="28" y="143"/>
                    </a:lnTo>
                    <a:lnTo>
                      <a:pt x="26" y="143"/>
                    </a:lnTo>
                    <a:lnTo>
                      <a:pt x="24" y="141"/>
                    </a:lnTo>
                    <a:lnTo>
                      <a:pt x="22" y="139"/>
                    </a:lnTo>
                    <a:lnTo>
                      <a:pt x="22" y="137"/>
                    </a:lnTo>
                    <a:lnTo>
                      <a:pt x="24" y="137"/>
                    </a:lnTo>
                    <a:lnTo>
                      <a:pt x="24" y="133"/>
                    </a:lnTo>
                    <a:lnTo>
                      <a:pt x="22" y="135"/>
                    </a:lnTo>
                    <a:lnTo>
                      <a:pt x="20" y="133"/>
                    </a:lnTo>
                    <a:lnTo>
                      <a:pt x="20" y="131"/>
                    </a:lnTo>
                    <a:lnTo>
                      <a:pt x="18" y="129"/>
                    </a:lnTo>
                    <a:lnTo>
                      <a:pt x="16" y="129"/>
                    </a:lnTo>
                    <a:lnTo>
                      <a:pt x="14" y="129"/>
                    </a:lnTo>
                    <a:lnTo>
                      <a:pt x="16" y="125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4" y="121"/>
                    </a:lnTo>
                    <a:lnTo>
                      <a:pt x="12" y="121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5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8" y="81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2" y="73"/>
                    </a:lnTo>
                    <a:lnTo>
                      <a:pt x="14" y="71"/>
                    </a:lnTo>
                    <a:lnTo>
                      <a:pt x="14" y="68"/>
                    </a:lnTo>
                    <a:lnTo>
                      <a:pt x="16" y="66"/>
                    </a:lnTo>
                    <a:lnTo>
                      <a:pt x="18" y="64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4" y="28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6" y="16"/>
                    </a:lnTo>
                    <a:lnTo>
                      <a:pt x="76" y="14"/>
                    </a:lnTo>
                    <a:lnTo>
                      <a:pt x="78" y="14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3" name="Freeform 56">
                <a:extLst>
                  <a:ext uri="{FF2B5EF4-FFF2-40B4-BE49-F238E27FC236}">
                    <a16:creationId xmlns:a16="http://schemas.microsoft.com/office/drawing/2014/main" id="{40A7ED49-3362-114D-20D1-F6B9CA2C0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850" y="3452813"/>
                <a:ext cx="307975" cy="271463"/>
              </a:xfrm>
              <a:custGeom>
                <a:avLst/>
                <a:gdLst>
                  <a:gd name="T0" fmla="*/ 42 w 194"/>
                  <a:gd name="T1" fmla="*/ 6 h 171"/>
                  <a:gd name="T2" fmla="*/ 54 w 194"/>
                  <a:gd name="T3" fmla="*/ 8 h 171"/>
                  <a:gd name="T4" fmla="*/ 66 w 194"/>
                  <a:gd name="T5" fmla="*/ 4 h 171"/>
                  <a:gd name="T6" fmla="*/ 84 w 194"/>
                  <a:gd name="T7" fmla="*/ 2 h 171"/>
                  <a:gd name="T8" fmla="*/ 94 w 194"/>
                  <a:gd name="T9" fmla="*/ 8 h 171"/>
                  <a:gd name="T10" fmla="*/ 98 w 194"/>
                  <a:gd name="T11" fmla="*/ 14 h 171"/>
                  <a:gd name="T12" fmla="*/ 106 w 194"/>
                  <a:gd name="T13" fmla="*/ 18 h 171"/>
                  <a:gd name="T14" fmla="*/ 110 w 194"/>
                  <a:gd name="T15" fmla="*/ 20 h 171"/>
                  <a:gd name="T16" fmla="*/ 114 w 194"/>
                  <a:gd name="T17" fmla="*/ 24 h 171"/>
                  <a:gd name="T18" fmla="*/ 120 w 194"/>
                  <a:gd name="T19" fmla="*/ 26 h 171"/>
                  <a:gd name="T20" fmla="*/ 130 w 194"/>
                  <a:gd name="T21" fmla="*/ 28 h 171"/>
                  <a:gd name="T22" fmla="*/ 134 w 194"/>
                  <a:gd name="T23" fmla="*/ 36 h 171"/>
                  <a:gd name="T24" fmla="*/ 140 w 194"/>
                  <a:gd name="T25" fmla="*/ 42 h 171"/>
                  <a:gd name="T26" fmla="*/ 140 w 194"/>
                  <a:gd name="T27" fmla="*/ 48 h 171"/>
                  <a:gd name="T28" fmla="*/ 142 w 194"/>
                  <a:gd name="T29" fmla="*/ 58 h 171"/>
                  <a:gd name="T30" fmla="*/ 150 w 194"/>
                  <a:gd name="T31" fmla="*/ 67 h 171"/>
                  <a:gd name="T32" fmla="*/ 152 w 194"/>
                  <a:gd name="T33" fmla="*/ 73 h 171"/>
                  <a:gd name="T34" fmla="*/ 156 w 194"/>
                  <a:gd name="T35" fmla="*/ 79 h 171"/>
                  <a:gd name="T36" fmla="*/ 156 w 194"/>
                  <a:gd name="T37" fmla="*/ 87 h 171"/>
                  <a:gd name="T38" fmla="*/ 154 w 194"/>
                  <a:gd name="T39" fmla="*/ 97 h 171"/>
                  <a:gd name="T40" fmla="*/ 156 w 194"/>
                  <a:gd name="T41" fmla="*/ 105 h 171"/>
                  <a:gd name="T42" fmla="*/ 162 w 194"/>
                  <a:gd name="T43" fmla="*/ 113 h 171"/>
                  <a:gd name="T44" fmla="*/ 164 w 194"/>
                  <a:gd name="T45" fmla="*/ 117 h 171"/>
                  <a:gd name="T46" fmla="*/ 168 w 194"/>
                  <a:gd name="T47" fmla="*/ 123 h 171"/>
                  <a:gd name="T48" fmla="*/ 170 w 194"/>
                  <a:gd name="T49" fmla="*/ 129 h 171"/>
                  <a:gd name="T50" fmla="*/ 178 w 194"/>
                  <a:gd name="T51" fmla="*/ 129 h 171"/>
                  <a:gd name="T52" fmla="*/ 190 w 194"/>
                  <a:gd name="T53" fmla="*/ 135 h 171"/>
                  <a:gd name="T54" fmla="*/ 192 w 194"/>
                  <a:gd name="T55" fmla="*/ 145 h 171"/>
                  <a:gd name="T56" fmla="*/ 182 w 194"/>
                  <a:gd name="T57" fmla="*/ 155 h 171"/>
                  <a:gd name="T58" fmla="*/ 174 w 194"/>
                  <a:gd name="T59" fmla="*/ 165 h 171"/>
                  <a:gd name="T60" fmla="*/ 162 w 194"/>
                  <a:gd name="T61" fmla="*/ 171 h 171"/>
                  <a:gd name="T62" fmla="*/ 140 w 194"/>
                  <a:gd name="T63" fmla="*/ 171 h 171"/>
                  <a:gd name="T64" fmla="*/ 124 w 194"/>
                  <a:gd name="T65" fmla="*/ 171 h 171"/>
                  <a:gd name="T66" fmla="*/ 112 w 194"/>
                  <a:gd name="T67" fmla="*/ 171 h 171"/>
                  <a:gd name="T68" fmla="*/ 102 w 194"/>
                  <a:gd name="T69" fmla="*/ 171 h 171"/>
                  <a:gd name="T70" fmla="*/ 86 w 194"/>
                  <a:gd name="T71" fmla="*/ 169 h 171"/>
                  <a:gd name="T72" fmla="*/ 72 w 194"/>
                  <a:gd name="T73" fmla="*/ 167 h 171"/>
                  <a:gd name="T74" fmla="*/ 60 w 194"/>
                  <a:gd name="T75" fmla="*/ 161 h 171"/>
                  <a:gd name="T76" fmla="*/ 42 w 194"/>
                  <a:gd name="T77" fmla="*/ 153 h 171"/>
                  <a:gd name="T78" fmla="*/ 34 w 194"/>
                  <a:gd name="T79" fmla="*/ 149 h 171"/>
                  <a:gd name="T80" fmla="*/ 26 w 194"/>
                  <a:gd name="T81" fmla="*/ 141 h 171"/>
                  <a:gd name="T82" fmla="*/ 24 w 194"/>
                  <a:gd name="T83" fmla="*/ 129 h 171"/>
                  <a:gd name="T84" fmla="*/ 22 w 194"/>
                  <a:gd name="T85" fmla="*/ 119 h 171"/>
                  <a:gd name="T86" fmla="*/ 20 w 194"/>
                  <a:gd name="T87" fmla="*/ 107 h 171"/>
                  <a:gd name="T88" fmla="*/ 18 w 194"/>
                  <a:gd name="T89" fmla="*/ 97 h 171"/>
                  <a:gd name="T90" fmla="*/ 16 w 194"/>
                  <a:gd name="T91" fmla="*/ 87 h 171"/>
                  <a:gd name="T92" fmla="*/ 14 w 194"/>
                  <a:gd name="T93" fmla="*/ 71 h 171"/>
                  <a:gd name="T94" fmla="*/ 12 w 194"/>
                  <a:gd name="T95" fmla="*/ 61 h 171"/>
                  <a:gd name="T96" fmla="*/ 10 w 194"/>
                  <a:gd name="T97" fmla="*/ 44 h 171"/>
                  <a:gd name="T98" fmla="*/ 6 w 194"/>
                  <a:gd name="T99" fmla="*/ 32 h 171"/>
                  <a:gd name="T100" fmla="*/ 4 w 194"/>
                  <a:gd name="T101" fmla="*/ 16 h 171"/>
                  <a:gd name="T102" fmla="*/ 2 w 194"/>
                  <a:gd name="T103" fmla="*/ 6 h 171"/>
                  <a:gd name="T104" fmla="*/ 8 w 194"/>
                  <a:gd name="T105" fmla="*/ 0 h 171"/>
                  <a:gd name="T106" fmla="*/ 22 w 194"/>
                  <a:gd name="T107" fmla="*/ 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4" h="171">
                    <a:moveTo>
                      <a:pt x="36" y="8"/>
                    </a:moveTo>
                    <a:lnTo>
                      <a:pt x="38" y="6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2" y="6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80" y="2"/>
                    </a:lnTo>
                    <a:lnTo>
                      <a:pt x="84" y="2"/>
                    </a:lnTo>
                    <a:lnTo>
                      <a:pt x="86" y="4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2" y="8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4" y="24"/>
                    </a:lnTo>
                    <a:lnTo>
                      <a:pt x="114" y="24"/>
                    </a:lnTo>
                    <a:lnTo>
                      <a:pt x="114" y="26"/>
                    </a:lnTo>
                    <a:lnTo>
                      <a:pt x="116" y="26"/>
                    </a:lnTo>
                    <a:lnTo>
                      <a:pt x="118" y="26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4" y="28"/>
                    </a:lnTo>
                    <a:lnTo>
                      <a:pt x="128" y="28"/>
                    </a:lnTo>
                    <a:lnTo>
                      <a:pt x="130" y="28"/>
                    </a:lnTo>
                    <a:lnTo>
                      <a:pt x="130" y="30"/>
                    </a:lnTo>
                    <a:lnTo>
                      <a:pt x="132" y="30"/>
                    </a:lnTo>
                    <a:lnTo>
                      <a:pt x="134" y="32"/>
                    </a:lnTo>
                    <a:lnTo>
                      <a:pt x="134" y="34"/>
                    </a:lnTo>
                    <a:lnTo>
                      <a:pt x="134" y="36"/>
                    </a:lnTo>
                    <a:lnTo>
                      <a:pt x="136" y="38"/>
                    </a:lnTo>
                    <a:lnTo>
                      <a:pt x="136" y="40"/>
                    </a:lnTo>
                    <a:lnTo>
                      <a:pt x="138" y="40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0" y="44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38" y="54"/>
                    </a:lnTo>
                    <a:lnTo>
                      <a:pt x="140" y="56"/>
                    </a:lnTo>
                    <a:lnTo>
                      <a:pt x="142" y="58"/>
                    </a:lnTo>
                    <a:lnTo>
                      <a:pt x="142" y="63"/>
                    </a:lnTo>
                    <a:lnTo>
                      <a:pt x="144" y="65"/>
                    </a:lnTo>
                    <a:lnTo>
                      <a:pt x="146" y="65"/>
                    </a:lnTo>
                    <a:lnTo>
                      <a:pt x="148" y="65"/>
                    </a:lnTo>
                    <a:lnTo>
                      <a:pt x="150" y="67"/>
                    </a:lnTo>
                    <a:lnTo>
                      <a:pt x="150" y="69"/>
                    </a:lnTo>
                    <a:lnTo>
                      <a:pt x="150" y="71"/>
                    </a:lnTo>
                    <a:lnTo>
                      <a:pt x="150" y="71"/>
                    </a:lnTo>
                    <a:lnTo>
                      <a:pt x="152" y="71"/>
                    </a:lnTo>
                    <a:lnTo>
                      <a:pt x="152" y="73"/>
                    </a:lnTo>
                    <a:lnTo>
                      <a:pt x="152" y="75"/>
                    </a:lnTo>
                    <a:lnTo>
                      <a:pt x="154" y="75"/>
                    </a:lnTo>
                    <a:lnTo>
                      <a:pt x="154" y="77"/>
                    </a:lnTo>
                    <a:lnTo>
                      <a:pt x="156" y="77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6" y="85"/>
                    </a:lnTo>
                    <a:lnTo>
                      <a:pt x="156" y="87"/>
                    </a:lnTo>
                    <a:lnTo>
                      <a:pt x="156" y="89"/>
                    </a:lnTo>
                    <a:lnTo>
                      <a:pt x="156" y="91"/>
                    </a:lnTo>
                    <a:lnTo>
                      <a:pt x="156" y="93"/>
                    </a:lnTo>
                    <a:lnTo>
                      <a:pt x="156" y="95"/>
                    </a:lnTo>
                    <a:lnTo>
                      <a:pt x="154" y="97"/>
                    </a:lnTo>
                    <a:lnTo>
                      <a:pt x="154" y="99"/>
                    </a:lnTo>
                    <a:lnTo>
                      <a:pt x="156" y="99"/>
                    </a:lnTo>
                    <a:lnTo>
                      <a:pt x="158" y="103"/>
                    </a:lnTo>
                    <a:lnTo>
                      <a:pt x="158" y="105"/>
                    </a:lnTo>
                    <a:lnTo>
                      <a:pt x="156" y="105"/>
                    </a:lnTo>
                    <a:lnTo>
                      <a:pt x="158" y="107"/>
                    </a:lnTo>
                    <a:lnTo>
                      <a:pt x="158" y="109"/>
                    </a:lnTo>
                    <a:lnTo>
                      <a:pt x="160" y="111"/>
                    </a:lnTo>
                    <a:lnTo>
                      <a:pt x="162" y="111"/>
                    </a:lnTo>
                    <a:lnTo>
                      <a:pt x="162" y="113"/>
                    </a:lnTo>
                    <a:lnTo>
                      <a:pt x="162" y="113"/>
                    </a:lnTo>
                    <a:lnTo>
                      <a:pt x="164" y="113"/>
                    </a:lnTo>
                    <a:lnTo>
                      <a:pt x="164" y="115"/>
                    </a:lnTo>
                    <a:lnTo>
                      <a:pt x="162" y="115"/>
                    </a:lnTo>
                    <a:lnTo>
                      <a:pt x="164" y="117"/>
                    </a:lnTo>
                    <a:lnTo>
                      <a:pt x="164" y="119"/>
                    </a:lnTo>
                    <a:lnTo>
                      <a:pt x="166" y="119"/>
                    </a:lnTo>
                    <a:lnTo>
                      <a:pt x="166" y="119"/>
                    </a:lnTo>
                    <a:lnTo>
                      <a:pt x="164" y="121"/>
                    </a:lnTo>
                    <a:lnTo>
                      <a:pt x="168" y="123"/>
                    </a:lnTo>
                    <a:lnTo>
                      <a:pt x="170" y="125"/>
                    </a:lnTo>
                    <a:lnTo>
                      <a:pt x="170" y="127"/>
                    </a:lnTo>
                    <a:lnTo>
                      <a:pt x="168" y="127"/>
                    </a:lnTo>
                    <a:lnTo>
                      <a:pt x="168" y="129"/>
                    </a:lnTo>
                    <a:lnTo>
                      <a:pt x="170" y="129"/>
                    </a:lnTo>
                    <a:lnTo>
                      <a:pt x="172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80" y="131"/>
                    </a:lnTo>
                    <a:lnTo>
                      <a:pt x="182" y="131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2" y="145"/>
                    </a:lnTo>
                    <a:lnTo>
                      <a:pt x="190" y="145"/>
                    </a:lnTo>
                    <a:lnTo>
                      <a:pt x="190" y="147"/>
                    </a:lnTo>
                    <a:lnTo>
                      <a:pt x="188" y="149"/>
                    </a:lnTo>
                    <a:lnTo>
                      <a:pt x="186" y="151"/>
                    </a:lnTo>
                    <a:lnTo>
                      <a:pt x="182" y="155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80" y="159"/>
                    </a:lnTo>
                    <a:lnTo>
                      <a:pt x="178" y="161"/>
                    </a:lnTo>
                    <a:lnTo>
                      <a:pt x="174" y="165"/>
                    </a:lnTo>
                    <a:lnTo>
                      <a:pt x="170" y="167"/>
                    </a:lnTo>
                    <a:lnTo>
                      <a:pt x="168" y="169"/>
                    </a:lnTo>
                    <a:lnTo>
                      <a:pt x="166" y="171"/>
                    </a:lnTo>
                    <a:lnTo>
                      <a:pt x="162" y="171"/>
                    </a:lnTo>
                    <a:lnTo>
                      <a:pt x="162" y="171"/>
                    </a:lnTo>
                    <a:lnTo>
                      <a:pt x="156" y="171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4" y="171"/>
                    </a:lnTo>
                    <a:lnTo>
                      <a:pt x="140" y="171"/>
                    </a:lnTo>
                    <a:lnTo>
                      <a:pt x="138" y="171"/>
                    </a:lnTo>
                    <a:lnTo>
                      <a:pt x="132" y="171"/>
                    </a:lnTo>
                    <a:lnTo>
                      <a:pt x="128" y="171"/>
                    </a:lnTo>
                    <a:lnTo>
                      <a:pt x="126" y="171"/>
                    </a:lnTo>
                    <a:lnTo>
                      <a:pt x="124" y="171"/>
                    </a:lnTo>
                    <a:lnTo>
                      <a:pt x="120" y="171"/>
                    </a:lnTo>
                    <a:lnTo>
                      <a:pt x="118" y="171"/>
                    </a:lnTo>
                    <a:lnTo>
                      <a:pt x="114" y="171"/>
                    </a:lnTo>
                    <a:lnTo>
                      <a:pt x="114" y="171"/>
                    </a:lnTo>
                    <a:lnTo>
                      <a:pt x="112" y="171"/>
                    </a:lnTo>
                    <a:lnTo>
                      <a:pt x="110" y="171"/>
                    </a:lnTo>
                    <a:lnTo>
                      <a:pt x="108" y="171"/>
                    </a:lnTo>
                    <a:lnTo>
                      <a:pt x="106" y="171"/>
                    </a:lnTo>
                    <a:lnTo>
                      <a:pt x="104" y="171"/>
                    </a:lnTo>
                    <a:lnTo>
                      <a:pt x="102" y="171"/>
                    </a:lnTo>
                    <a:lnTo>
                      <a:pt x="100" y="171"/>
                    </a:lnTo>
                    <a:lnTo>
                      <a:pt x="98" y="171"/>
                    </a:lnTo>
                    <a:lnTo>
                      <a:pt x="96" y="171"/>
                    </a:lnTo>
                    <a:lnTo>
                      <a:pt x="88" y="169"/>
                    </a:lnTo>
                    <a:lnTo>
                      <a:pt x="86" y="169"/>
                    </a:lnTo>
                    <a:lnTo>
                      <a:pt x="84" y="169"/>
                    </a:lnTo>
                    <a:lnTo>
                      <a:pt x="82" y="169"/>
                    </a:lnTo>
                    <a:lnTo>
                      <a:pt x="80" y="167"/>
                    </a:lnTo>
                    <a:lnTo>
                      <a:pt x="78" y="167"/>
                    </a:lnTo>
                    <a:lnTo>
                      <a:pt x="72" y="167"/>
                    </a:lnTo>
                    <a:lnTo>
                      <a:pt x="70" y="167"/>
                    </a:lnTo>
                    <a:lnTo>
                      <a:pt x="66" y="163"/>
                    </a:lnTo>
                    <a:lnTo>
                      <a:pt x="64" y="163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6" y="159"/>
                    </a:lnTo>
                    <a:lnTo>
                      <a:pt x="54" y="157"/>
                    </a:lnTo>
                    <a:lnTo>
                      <a:pt x="52" y="157"/>
                    </a:lnTo>
                    <a:lnTo>
                      <a:pt x="50" y="157"/>
                    </a:lnTo>
                    <a:lnTo>
                      <a:pt x="42" y="153"/>
                    </a:lnTo>
                    <a:lnTo>
                      <a:pt x="40" y="153"/>
                    </a:lnTo>
                    <a:lnTo>
                      <a:pt x="38" y="151"/>
                    </a:lnTo>
                    <a:lnTo>
                      <a:pt x="36" y="151"/>
                    </a:lnTo>
                    <a:lnTo>
                      <a:pt x="34" y="151"/>
                    </a:lnTo>
                    <a:lnTo>
                      <a:pt x="34" y="149"/>
                    </a:lnTo>
                    <a:lnTo>
                      <a:pt x="30" y="149"/>
                    </a:lnTo>
                    <a:lnTo>
                      <a:pt x="28" y="147"/>
                    </a:lnTo>
                    <a:lnTo>
                      <a:pt x="28" y="145"/>
                    </a:lnTo>
                    <a:lnTo>
                      <a:pt x="28" y="143"/>
                    </a:lnTo>
                    <a:lnTo>
                      <a:pt x="26" y="141"/>
                    </a:lnTo>
                    <a:lnTo>
                      <a:pt x="26" y="139"/>
                    </a:lnTo>
                    <a:lnTo>
                      <a:pt x="26" y="137"/>
                    </a:lnTo>
                    <a:lnTo>
                      <a:pt x="26" y="135"/>
                    </a:lnTo>
                    <a:lnTo>
                      <a:pt x="26" y="131"/>
                    </a:lnTo>
                    <a:lnTo>
                      <a:pt x="24" y="129"/>
                    </a:lnTo>
                    <a:lnTo>
                      <a:pt x="24" y="127"/>
                    </a:lnTo>
                    <a:lnTo>
                      <a:pt x="24" y="125"/>
                    </a:lnTo>
                    <a:lnTo>
                      <a:pt x="24" y="121"/>
                    </a:lnTo>
                    <a:lnTo>
                      <a:pt x="22" y="119"/>
                    </a:lnTo>
                    <a:lnTo>
                      <a:pt x="22" y="119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0" y="111"/>
                    </a:lnTo>
                    <a:lnTo>
                      <a:pt x="20" y="109"/>
                    </a:lnTo>
                    <a:lnTo>
                      <a:pt x="20" y="107"/>
                    </a:lnTo>
                    <a:lnTo>
                      <a:pt x="20" y="105"/>
                    </a:lnTo>
                    <a:lnTo>
                      <a:pt x="20" y="103"/>
                    </a:lnTo>
                    <a:lnTo>
                      <a:pt x="18" y="101"/>
                    </a:lnTo>
                    <a:lnTo>
                      <a:pt x="18" y="99"/>
                    </a:lnTo>
                    <a:lnTo>
                      <a:pt x="18" y="97"/>
                    </a:lnTo>
                    <a:lnTo>
                      <a:pt x="18" y="95"/>
                    </a:lnTo>
                    <a:lnTo>
                      <a:pt x="18" y="93"/>
                    </a:lnTo>
                    <a:lnTo>
                      <a:pt x="16" y="91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6" y="85"/>
                    </a:lnTo>
                    <a:lnTo>
                      <a:pt x="16" y="83"/>
                    </a:lnTo>
                    <a:lnTo>
                      <a:pt x="16" y="79"/>
                    </a:lnTo>
                    <a:lnTo>
                      <a:pt x="16" y="75"/>
                    </a:lnTo>
                    <a:lnTo>
                      <a:pt x="14" y="71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2" y="56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36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4" name="Freeform 77">
                <a:extLst>
                  <a:ext uri="{FF2B5EF4-FFF2-40B4-BE49-F238E27FC236}">
                    <a16:creationId xmlns:a16="http://schemas.microsoft.com/office/drawing/2014/main" id="{50474176-14B2-0221-CFFD-C2A2D0812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113" y="2960688"/>
                <a:ext cx="374650" cy="485775"/>
              </a:xfrm>
              <a:custGeom>
                <a:avLst/>
                <a:gdLst>
                  <a:gd name="T0" fmla="*/ 130 w 236"/>
                  <a:gd name="T1" fmla="*/ 12 h 306"/>
                  <a:gd name="T2" fmla="*/ 144 w 236"/>
                  <a:gd name="T3" fmla="*/ 18 h 306"/>
                  <a:gd name="T4" fmla="*/ 156 w 236"/>
                  <a:gd name="T5" fmla="*/ 20 h 306"/>
                  <a:gd name="T6" fmla="*/ 168 w 236"/>
                  <a:gd name="T7" fmla="*/ 20 h 306"/>
                  <a:gd name="T8" fmla="*/ 178 w 236"/>
                  <a:gd name="T9" fmla="*/ 26 h 306"/>
                  <a:gd name="T10" fmla="*/ 188 w 236"/>
                  <a:gd name="T11" fmla="*/ 30 h 306"/>
                  <a:gd name="T12" fmla="*/ 190 w 236"/>
                  <a:gd name="T13" fmla="*/ 36 h 306"/>
                  <a:gd name="T14" fmla="*/ 196 w 236"/>
                  <a:gd name="T15" fmla="*/ 46 h 306"/>
                  <a:gd name="T16" fmla="*/ 194 w 236"/>
                  <a:gd name="T17" fmla="*/ 56 h 306"/>
                  <a:gd name="T18" fmla="*/ 200 w 236"/>
                  <a:gd name="T19" fmla="*/ 68 h 306"/>
                  <a:gd name="T20" fmla="*/ 204 w 236"/>
                  <a:gd name="T21" fmla="*/ 84 h 306"/>
                  <a:gd name="T22" fmla="*/ 194 w 236"/>
                  <a:gd name="T23" fmla="*/ 90 h 306"/>
                  <a:gd name="T24" fmla="*/ 200 w 236"/>
                  <a:gd name="T25" fmla="*/ 104 h 306"/>
                  <a:gd name="T26" fmla="*/ 202 w 236"/>
                  <a:gd name="T27" fmla="*/ 112 h 306"/>
                  <a:gd name="T28" fmla="*/ 202 w 236"/>
                  <a:gd name="T29" fmla="*/ 126 h 306"/>
                  <a:gd name="T30" fmla="*/ 204 w 236"/>
                  <a:gd name="T31" fmla="*/ 132 h 306"/>
                  <a:gd name="T32" fmla="*/ 212 w 236"/>
                  <a:gd name="T33" fmla="*/ 140 h 306"/>
                  <a:gd name="T34" fmla="*/ 226 w 236"/>
                  <a:gd name="T35" fmla="*/ 152 h 306"/>
                  <a:gd name="T36" fmla="*/ 226 w 236"/>
                  <a:gd name="T37" fmla="*/ 158 h 306"/>
                  <a:gd name="T38" fmla="*/ 226 w 236"/>
                  <a:gd name="T39" fmla="*/ 164 h 306"/>
                  <a:gd name="T40" fmla="*/ 228 w 236"/>
                  <a:gd name="T41" fmla="*/ 174 h 306"/>
                  <a:gd name="T42" fmla="*/ 226 w 236"/>
                  <a:gd name="T43" fmla="*/ 184 h 306"/>
                  <a:gd name="T44" fmla="*/ 234 w 236"/>
                  <a:gd name="T45" fmla="*/ 200 h 306"/>
                  <a:gd name="T46" fmla="*/ 236 w 236"/>
                  <a:gd name="T47" fmla="*/ 212 h 306"/>
                  <a:gd name="T48" fmla="*/ 224 w 236"/>
                  <a:gd name="T49" fmla="*/ 220 h 306"/>
                  <a:gd name="T50" fmla="*/ 218 w 236"/>
                  <a:gd name="T51" fmla="*/ 226 h 306"/>
                  <a:gd name="T52" fmla="*/ 200 w 236"/>
                  <a:gd name="T53" fmla="*/ 234 h 306"/>
                  <a:gd name="T54" fmla="*/ 178 w 236"/>
                  <a:gd name="T55" fmla="*/ 262 h 306"/>
                  <a:gd name="T56" fmla="*/ 166 w 236"/>
                  <a:gd name="T57" fmla="*/ 282 h 306"/>
                  <a:gd name="T58" fmla="*/ 150 w 236"/>
                  <a:gd name="T59" fmla="*/ 302 h 306"/>
                  <a:gd name="T60" fmla="*/ 122 w 236"/>
                  <a:gd name="T61" fmla="*/ 302 h 306"/>
                  <a:gd name="T62" fmla="*/ 106 w 236"/>
                  <a:gd name="T63" fmla="*/ 300 h 306"/>
                  <a:gd name="T64" fmla="*/ 88 w 236"/>
                  <a:gd name="T65" fmla="*/ 306 h 306"/>
                  <a:gd name="T66" fmla="*/ 68 w 236"/>
                  <a:gd name="T67" fmla="*/ 300 h 306"/>
                  <a:gd name="T68" fmla="*/ 52 w 236"/>
                  <a:gd name="T69" fmla="*/ 300 h 306"/>
                  <a:gd name="T70" fmla="*/ 30 w 236"/>
                  <a:gd name="T71" fmla="*/ 300 h 306"/>
                  <a:gd name="T72" fmla="*/ 14 w 236"/>
                  <a:gd name="T73" fmla="*/ 300 h 306"/>
                  <a:gd name="T74" fmla="*/ 6 w 236"/>
                  <a:gd name="T75" fmla="*/ 268 h 306"/>
                  <a:gd name="T76" fmla="*/ 6 w 236"/>
                  <a:gd name="T77" fmla="*/ 250 h 306"/>
                  <a:gd name="T78" fmla="*/ 10 w 236"/>
                  <a:gd name="T79" fmla="*/ 234 h 306"/>
                  <a:gd name="T80" fmla="*/ 14 w 236"/>
                  <a:gd name="T81" fmla="*/ 214 h 306"/>
                  <a:gd name="T82" fmla="*/ 8 w 236"/>
                  <a:gd name="T83" fmla="*/ 188 h 306"/>
                  <a:gd name="T84" fmla="*/ 8 w 236"/>
                  <a:gd name="T85" fmla="*/ 172 h 306"/>
                  <a:gd name="T86" fmla="*/ 18 w 236"/>
                  <a:gd name="T87" fmla="*/ 176 h 306"/>
                  <a:gd name="T88" fmla="*/ 22 w 236"/>
                  <a:gd name="T89" fmla="*/ 188 h 306"/>
                  <a:gd name="T90" fmla="*/ 32 w 236"/>
                  <a:gd name="T91" fmla="*/ 184 h 306"/>
                  <a:gd name="T92" fmla="*/ 38 w 236"/>
                  <a:gd name="T93" fmla="*/ 160 h 306"/>
                  <a:gd name="T94" fmla="*/ 44 w 236"/>
                  <a:gd name="T95" fmla="*/ 144 h 306"/>
                  <a:gd name="T96" fmla="*/ 54 w 236"/>
                  <a:gd name="T97" fmla="*/ 140 h 306"/>
                  <a:gd name="T98" fmla="*/ 68 w 236"/>
                  <a:gd name="T99" fmla="*/ 136 h 306"/>
                  <a:gd name="T100" fmla="*/ 76 w 236"/>
                  <a:gd name="T101" fmla="*/ 122 h 306"/>
                  <a:gd name="T102" fmla="*/ 86 w 236"/>
                  <a:gd name="T103" fmla="*/ 124 h 306"/>
                  <a:gd name="T104" fmla="*/ 86 w 236"/>
                  <a:gd name="T105" fmla="*/ 106 h 306"/>
                  <a:gd name="T106" fmla="*/ 86 w 236"/>
                  <a:gd name="T107" fmla="*/ 86 h 306"/>
                  <a:gd name="T108" fmla="*/ 86 w 236"/>
                  <a:gd name="T109" fmla="*/ 70 h 306"/>
                  <a:gd name="T110" fmla="*/ 88 w 236"/>
                  <a:gd name="T111" fmla="*/ 54 h 306"/>
                  <a:gd name="T112" fmla="*/ 80 w 236"/>
                  <a:gd name="T113" fmla="*/ 44 h 306"/>
                  <a:gd name="T114" fmla="*/ 94 w 236"/>
                  <a:gd name="T115" fmla="*/ 32 h 306"/>
                  <a:gd name="T116" fmla="*/ 96 w 236"/>
                  <a:gd name="T117" fmla="*/ 12 h 306"/>
                  <a:gd name="T118" fmla="*/ 100 w 236"/>
                  <a:gd name="T119" fmla="*/ 0 h 306"/>
                  <a:gd name="T120" fmla="*/ 112 w 236"/>
                  <a:gd name="T121" fmla="*/ 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6" h="306">
                    <a:moveTo>
                      <a:pt x="120" y="14"/>
                    </a:moveTo>
                    <a:lnTo>
                      <a:pt x="122" y="14"/>
                    </a:lnTo>
                    <a:lnTo>
                      <a:pt x="122" y="12"/>
                    </a:lnTo>
                    <a:lnTo>
                      <a:pt x="124" y="12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2" y="18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0" y="22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4" y="20"/>
                    </a:lnTo>
                    <a:lnTo>
                      <a:pt x="156" y="20"/>
                    </a:lnTo>
                    <a:lnTo>
                      <a:pt x="158" y="20"/>
                    </a:lnTo>
                    <a:lnTo>
                      <a:pt x="158" y="22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62" y="22"/>
                    </a:lnTo>
                    <a:lnTo>
                      <a:pt x="164" y="20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0" y="26"/>
                    </a:lnTo>
                    <a:lnTo>
                      <a:pt x="172" y="26"/>
                    </a:lnTo>
                    <a:lnTo>
                      <a:pt x="174" y="26"/>
                    </a:lnTo>
                    <a:lnTo>
                      <a:pt x="176" y="26"/>
                    </a:lnTo>
                    <a:lnTo>
                      <a:pt x="178" y="26"/>
                    </a:lnTo>
                    <a:lnTo>
                      <a:pt x="180" y="26"/>
                    </a:lnTo>
                    <a:lnTo>
                      <a:pt x="180" y="24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6" y="26"/>
                    </a:lnTo>
                    <a:lnTo>
                      <a:pt x="186" y="28"/>
                    </a:lnTo>
                    <a:lnTo>
                      <a:pt x="186" y="30"/>
                    </a:lnTo>
                    <a:lnTo>
                      <a:pt x="188" y="30"/>
                    </a:lnTo>
                    <a:lnTo>
                      <a:pt x="190" y="30"/>
                    </a:lnTo>
                    <a:lnTo>
                      <a:pt x="190" y="32"/>
                    </a:lnTo>
                    <a:lnTo>
                      <a:pt x="192" y="34"/>
                    </a:lnTo>
                    <a:lnTo>
                      <a:pt x="190" y="34"/>
                    </a:lnTo>
                    <a:lnTo>
                      <a:pt x="188" y="32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90" y="36"/>
                    </a:lnTo>
                    <a:lnTo>
                      <a:pt x="192" y="40"/>
                    </a:lnTo>
                    <a:lnTo>
                      <a:pt x="194" y="40"/>
                    </a:lnTo>
                    <a:lnTo>
                      <a:pt x="194" y="38"/>
                    </a:lnTo>
                    <a:lnTo>
                      <a:pt x="194" y="40"/>
                    </a:lnTo>
                    <a:lnTo>
                      <a:pt x="194" y="42"/>
                    </a:lnTo>
                    <a:lnTo>
                      <a:pt x="194" y="44"/>
                    </a:lnTo>
                    <a:lnTo>
                      <a:pt x="196" y="44"/>
                    </a:lnTo>
                    <a:lnTo>
                      <a:pt x="196" y="46"/>
                    </a:lnTo>
                    <a:lnTo>
                      <a:pt x="198" y="48"/>
                    </a:lnTo>
                    <a:lnTo>
                      <a:pt x="198" y="50"/>
                    </a:lnTo>
                    <a:lnTo>
                      <a:pt x="200" y="52"/>
                    </a:lnTo>
                    <a:lnTo>
                      <a:pt x="200" y="54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196" y="56"/>
                    </a:lnTo>
                    <a:lnTo>
                      <a:pt x="194" y="56"/>
                    </a:lnTo>
                    <a:lnTo>
                      <a:pt x="196" y="62"/>
                    </a:lnTo>
                    <a:lnTo>
                      <a:pt x="198" y="62"/>
                    </a:lnTo>
                    <a:lnTo>
                      <a:pt x="200" y="62"/>
                    </a:lnTo>
                    <a:lnTo>
                      <a:pt x="200" y="64"/>
                    </a:lnTo>
                    <a:lnTo>
                      <a:pt x="200" y="66"/>
                    </a:lnTo>
                    <a:lnTo>
                      <a:pt x="202" y="66"/>
                    </a:lnTo>
                    <a:lnTo>
                      <a:pt x="202" y="68"/>
                    </a:lnTo>
                    <a:lnTo>
                      <a:pt x="200" y="68"/>
                    </a:lnTo>
                    <a:lnTo>
                      <a:pt x="200" y="70"/>
                    </a:lnTo>
                    <a:lnTo>
                      <a:pt x="200" y="72"/>
                    </a:lnTo>
                    <a:lnTo>
                      <a:pt x="200" y="74"/>
                    </a:lnTo>
                    <a:lnTo>
                      <a:pt x="200" y="76"/>
                    </a:lnTo>
                    <a:lnTo>
                      <a:pt x="202" y="80"/>
                    </a:lnTo>
                    <a:lnTo>
                      <a:pt x="204" y="80"/>
                    </a:lnTo>
                    <a:lnTo>
                      <a:pt x="204" y="82"/>
                    </a:lnTo>
                    <a:lnTo>
                      <a:pt x="204" y="84"/>
                    </a:lnTo>
                    <a:lnTo>
                      <a:pt x="202" y="84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2" y="90"/>
                    </a:lnTo>
                    <a:lnTo>
                      <a:pt x="202" y="88"/>
                    </a:lnTo>
                    <a:lnTo>
                      <a:pt x="200" y="88"/>
                    </a:lnTo>
                    <a:lnTo>
                      <a:pt x="196" y="90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6" y="92"/>
                    </a:lnTo>
                    <a:lnTo>
                      <a:pt x="194" y="96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8" y="100"/>
                    </a:lnTo>
                    <a:lnTo>
                      <a:pt x="200" y="102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0" y="106"/>
                    </a:lnTo>
                    <a:lnTo>
                      <a:pt x="200" y="108"/>
                    </a:lnTo>
                    <a:lnTo>
                      <a:pt x="202" y="108"/>
                    </a:lnTo>
                    <a:lnTo>
                      <a:pt x="202" y="112"/>
                    </a:lnTo>
                    <a:lnTo>
                      <a:pt x="202" y="114"/>
                    </a:lnTo>
                    <a:lnTo>
                      <a:pt x="202" y="112"/>
                    </a:lnTo>
                    <a:lnTo>
                      <a:pt x="200" y="112"/>
                    </a:lnTo>
                    <a:lnTo>
                      <a:pt x="200" y="114"/>
                    </a:lnTo>
                    <a:lnTo>
                      <a:pt x="200" y="116"/>
                    </a:lnTo>
                    <a:lnTo>
                      <a:pt x="202" y="118"/>
                    </a:lnTo>
                    <a:lnTo>
                      <a:pt x="204" y="120"/>
                    </a:lnTo>
                    <a:lnTo>
                      <a:pt x="204" y="122"/>
                    </a:lnTo>
                    <a:lnTo>
                      <a:pt x="202" y="124"/>
                    </a:lnTo>
                    <a:lnTo>
                      <a:pt x="202" y="126"/>
                    </a:lnTo>
                    <a:lnTo>
                      <a:pt x="200" y="126"/>
                    </a:lnTo>
                    <a:lnTo>
                      <a:pt x="202" y="126"/>
                    </a:lnTo>
                    <a:lnTo>
                      <a:pt x="204" y="126"/>
                    </a:lnTo>
                    <a:lnTo>
                      <a:pt x="204" y="128"/>
                    </a:lnTo>
                    <a:lnTo>
                      <a:pt x="206" y="128"/>
                    </a:lnTo>
                    <a:lnTo>
                      <a:pt x="204" y="128"/>
                    </a:lnTo>
                    <a:lnTo>
                      <a:pt x="204" y="130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8" y="134"/>
                    </a:lnTo>
                    <a:lnTo>
                      <a:pt x="208" y="136"/>
                    </a:lnTo>
                    <a:lnTo>
                      <a:pt x="210" y="136"/>
                    </a:lnTo>
                    <a:lnTo>
                      <a:pt x="210" y="136"/>
                    </a:lnTo>
                    <a:lnTo>
                      <a:pt x="212" y="138"/>
                    </a:lnTo>
                    <a:lnTo>
                      <a:pt x="212" y="140"/>
                    </a:lnTo>
                    <a:lnTo>
                      <a:pt x="212" y="140"/>
                    </a:lnTo>
                    <a:lnTo>
                      <a:pt x="212" y="142"/>
                    </a:lnTo>
                    <a:lnTo>
                      <a:pt x="212" y="144"/>
                    </a:lnTo>
                    <a:lnTo>
                      <a:pt x="214" y="144"/>
                    </a:lnTo>
                    <a:lnTo>
                      <a:pt x="216" y="146"/>
                    </a:lnTo>
                    <a:lnTo>
                      <a:pt x="216" y="148"/>
                    </a:lnTo>
                    <a:lnTo>
                      <a:pt x="220" y="150"/>
                    </a:lnTo>
                    <a:lnTo>
                      <a:pt x="224" y="150"/>
                    </a:lnTo>
                    <a:lnTo>
                      <a:pt x="226" y="152"/>
                    </a:lnTo>
                    <a:lnTo>
                      <a:pt x="228" y="152"/>
                    </a:lnTo>
                    <a:lnTo>
                      <a:pt x="230" y="152"/>
                    </a:lnTo>
                    <a:lnTo>
                      <a:pt x="230" y="154"/>
                    </a:lnTo>
                    <a:lnTo>
                      <a:pt x="232" y="154"/>
                    </a:lnTo>
                    <a:lnTo>
                      <a:pt x="232" y="156"/>
                    </a:lnTo>
                    <a:lnTo>
                      <a:pt x="230" y="156"/>
                    </a:lnTo>
                    <a:lnTo>
                      <a:pt x="228" y="156"/>
                    </a:lnTo>
                    <a:lnTo>
                      <a:pt x="226" y="158"/>
                    </a:lnTo>
                    <a:lnTo>
                      <a:pt x="228" y="160"/>
                    </a:lnTo>
                    <a:lnTo>
                      <a:pt x="228" y="158"/>
                    </a:lnTo>
                    <a:lnTo>
                      <a:pt x="230" y="158"/>
                    </a:lnTo>
                    <a:lnTo>
                      <a:pt x="230" y="160"/>
                    </a:lnTo>
                    <a:lnTo>
                      <a:pt x="232" y="160"/>
                    </a:lnTo>
                    <a:lnTo>
                      <a:pt x="232" y="162"/>
                    </a:lnTo>
                    <a:lnTo>
                      <a:pt x="228" y="164"/>
                    </a:lnTo>
                    <a:lnTo>
                      <a:pt x="226" y="164"/>
                    </a:lnTo>
                    <a:lnTo>
                      <a:pt x="226" y="166"/>
                    </a:lnTo>
                    <a:lnTo>
                      <a:pt x="228" y="166"/>
                    </a:lnTo>
                    <a:lnTo>
                      <a:pt x="230" y="166"/>
                    </a:lnTo>
                    <a:lnTo>
                      <a:pt x="230" y="168"/>
                    </a:lnTo>
                    <a:lnTo>
                      <a:pt x="230" y="170"/>
                    </a:lnTo>
                    <a:lnTo>
                      <a:pt x="228" y="170"/>
                    </a:lnTo>
                    <a:lnTo>
                      <a:pt x="228" y="172"/>
                    </a:lnTo>
                    <a:lnTo>
                      <a:pt x="228" y="174"/>
                    </a:lnTo>
                    <a:lnTo>
                      <a:pt x="230" y="174"/>
                    </a:lnTo>
                    <a:lnTo>
                      <a:pt x="232" y="174"/>
                    </a:lnTo>
                    <a:lnTo>
                      <a:pt x="232" y="176"/>
                    </a:lnTo>
                    <a:lnTo>
                      <a:pt x="230" y="178"/>
                    </a:lnTo>
                    <a:lnTo>
                      <a:pt x="228" y="178"/>
                    </a:lnTo>
                    <a:lnTo>
                      <a:pt x="226" y="180"/>
                    </a:lnTo>
                    <a:lnTo>
                      <a:pt x="226" y="182"/>
                    </a:lnTo>
                    <a:lnTo>
                      <a:pt x="226" y="184"/>
                    </a:lnTo>
                    <a:lnTo>
                      <a:pt x="228" y="186"/>
                    </a:lnTo>
                    <a:lnTo>
                      <a:pt x="230" y="186"/>
                    </a:lnTo>
                    <a:lnTo>
                      <a:pt x="232" y="188"/>
                    </a:lnTo>
                    <a:lnTo>
                      <a:pt x="234" y="188"/>
                    </a:lnTo>
                    <a:lnTo>
                      <a:pt x="234" y="190"/>
                    </a:lnTo>
                    <a:lnTo>
                      <a:pt x="232" y="194"/>
                    </a:lnTo>
                    <a:lnTo>
                      <a:pt x="232" y="198"/>
                    </a:lnTo>
                    <a:lnTo>
                      <a:pt x="234" y="200"/>
                    </a:lnTo>
                    <a:lnTo>
                      <a:pt x="236" y="200"/>
                    </a:lnTo>
                    <a:lnTo>
                      <a:pt x="236" y="202"/>
                    </a:lnTo>
                    <a:lnTo>
                      <a:pt x="234" y="202"/>
                    </a:lnTo>
                    <a:lnTo>
                      <a:pt x="236" y="204"/>
                    </a:lnTo>
                    <a:lnTo>
                      <a:pt x="236" y="206"/>
                    </a:lnTo>
                    <a:lnTo>
                      <a:pt x="236" y="208"/>
                    </a:lnTo>
                    <a:lnTo>
                      <a:pt x="236" y="210"/>
                    </a:lnTo>
                    <a:lnTo>
                      <a:pt x="236" y="212"/>
                    </a:lnTo>
                    <a:lnTo>
                      <a:pt x="236" y="214"/>
                    </a:lnTo>
                    <a:lnTo>
                      <a:pt x="236" y="216"/>
                    </a:lnTo>
                    <a:lnTo>
                      <a:pt x="234" y="216"/>
                    </a:lnTo>
                    <a:lnTo>
                      <a:pt x="232" y="216"/>
                    </a:lnTo>
                    <a:lnTo>
                      <a:pt x="230" y="216"/>
                    </a:lnTo>
                    <a:lnTo>
                      <a:pt x="228" y="216"/>
                    </a:lnTo>
                    <a:lnTo>
                      <a:pt x="226" y="218"/>
                    </a:lnTo>
                    <a:lnTo>
                      <a:pt x="224" y="220"/>
                    </a:lnTo>
                    <a:lnTo>
                      <a:pt x="224" y="222"/>
                    </a:lnTo>
                    <a:lnTo>
                      <a:pt x="224" y="224"/>
                    </a:lnTo>
                    <a:lnTo>
                      <a:pt x="224" y="228"/>
                    </a:lnTo>
                    <a:lnTo>
                      <a:pt x="222" y="228"/>
                    </a:lnTo>
                    <a:lnTo>
                      <a:pt x="222" y="226"/>
                    </a:lnTo>
                    <a:lnTo>
                      <a:pt x="220" y="228"/>
                    </a:lnTo>
                    <a:lnTo>
                      <a:pt x="220" y="226"/>
                    </a:lnTo>
                    <a:lnTo>
                      <a:pt x="218" y="226"/>
                    </a:lnTo>
                    <a:lnTo>
                      <a:pt x="216" y="226"/>
                    </a:lnTo>
                    <a:lnTo>
                      <a:pt x="216" y="224"/>
                    </a:lnTo>
                    <a:lnTo>
                      <a:pt x="214" y="222"/>
                    </a:lnTo>
                    <a:lnTo>
                      <a:pt x="212" y="220"/>
                    </a:lnTo>
                    <a:lnTo>
                      <a:pt x="210" y="218"/>
                    </a:lnTo>
                    <a:lnTo>
                      <a:pt x="208" y="222"/>
                    </a:lnTo>
                    <a:lnTo>
                      <a:pt x="206" y="226"/>
                    </a:lnTo>
                    <a:lnTo>
                      <a:pt x="200" y="234"/>
                    </a:lnTo>
                    <a:lnTo>
                      <a:pt x="196" y="236"/>
                    </a:lnTo>
                    <a:lnTo>
                      <a:pt x="194" y="240"/>
                    </a:lnTo>
                    <a:lnTo>
                      <a:pt x="192" y="242"/>
                    </a:lnTo>
                    <a:lnTo>
                      <a:pt x="190" y="246"/>
                    </a:lnTo>
                    <a:lnTo>
                      <a:pt x="188" y="248"/>
                    </a:lnTo>
                    <a:lnTo>
                      <a:pt x="180" y="258"/>
                    </a:lnTo>
                    <a:lnTo>
                      <a:pt x="180" y="260"/>
                    </a:lnTo>
                    <a:lnTo>
                      <a:pt x="178" y="262"/>
                    </a:lnTo>
                    <a:lnTo>
                      <a:pt x="176" y="264"/>
                    </a:lnTo>
                    <a:lnTo>
                      <a:pt x="176" y="266"/>
                    </a:lnTo>
                    <a:lnTo>
                      <a:pt x="174" y="266"/>
                    </a:lnTo>
                    <a:lnTo>
                      <a:pt x="174" y="268"/>
                    </a:lnTo>
                    <a:lnTo>
                      <a:pt x="172" y="272"/>
                    </a:lnTo>
                    <a:lnTo>
                      <a:pt x="170" y="274"/>
                    </a:lnTo>
                    <a:lnTo>
                      <a:pt x="170" y="276"/>
                    </a:lnTo>
                    <a:lnTo>
                      <a:pt x="166" y="282"/>
                    </a:lnTo>
                    <a:lnTo>
                      <a:pt x="164" y="284"/>
                    </a:lnTo>
                    <a:lnTo>
                      <a:pt x="162" y="286"/>
                    </a:lnTo>
                    <a:lnTo>
                      <a:pt x="160" y="288"/>
                    </a:lnTo>
                    <a:lnTo>
                      <a:pt x="160" y="290"/>
                    </a:lnTo>
                    <a:lnTo>
                      <a:pt x="158" y="294"/>
                    </a:lnTo>
                    <a:lnTo>
                      <a:pt x="154" y="300"/>
                    </a:lnTo>
                    <a:lnTo>
                      <a:pt x="154" y="302"/>
                    </a:lnTo>
                    <a:lnTo>
                      <a:pt x="150" y="302"/>
                    </a:lnTo>
                    <a:lnTo>
                      <a:pt x="148" y="302"/>
                    </a:lnTo>
                    <a:lnTo>
                      <a:pt x="146" y="302"/>
                    </a:lnTo>
                    <a:lnTo>
                      <a:pt x="142" y="302"/>
                    </a:lnTo>
                    <a:lnTo>
                      <a:pt x="140" y="302"/>
                    </a:lnTo>
                    <a:lnTo>
                      <a:pt x="138" y="302"/>
                    </a:lnTo>
                    <a:lnTo>
                      <a:pt x="132" y="302"/>
                    </a:lnTo>
                    <a:lnTo>
                      <a:pt x="128" y="302"/>
                    </a:lnTo>
                    <a:lnTo>
                      <a:pt x="122" y="302"/>
                    </a:lnTo>
                    <a:lnTo>
                      <a:pt x="120" y="302"/>
                    </a:lnTo>
                    <a:lnTo>
                      <a:pt x="118" y="302"/>
                    </a:lnTo>
                    <a:lnTo>
                      <a:pt x="116" y="302"/>
                    </a:lnTo>
                    <a:lnTo>
                      <a:pt x="114" y="302"/>
                    </a:lnTo>
                    <a:lnTo>
                      <a:pt x="110" y="302"/>
                    </a:lnTo>
                    <a:lnTo>
                      <a:pt x="110" y="300"/>
                    </a:lnTo>
                    <a:lnTo>
                      <a:pt x="108" y="300"/>
                    </a:lnTo>
                    <a:lnTo>
                      <a:pt x="106" y="300"/>
                    </a:lnTo>
                    <a:lnTo>
                      <a:pt x="104" y="300"/>
                    </a:lnTo>
                    <a:lnTo>
                      <a:pt x="102" y="300"/>
                    </a:lnTo>
                    <a:lnTo>
                      <a:pt x="100" y="300"/>
                    </a:lnTo>
                    <a:lnTo>
                      <a:pt x="100" y="306"/>
                    </a:lnTo>
                    <a:lnTo>
                      <a:pt x="98" y="306"/>
                    </a:lnTo>
                    <a:lnTo>
                      <a:pt x="92" y="306"/>
                    </a:lnTo>
                    <a:lnTo>
                      <a:pt x="90" y="306"/>
                    </a:lnTo>
                    <a:lnTo>
                      <a:pt x="88" y="306"/>
                    </a:lnTo>
                    <a:lnTo>
                      <a:pt x="88" y="302"/>
                    </a:lnTo>
                    <a:lnTo>
                      <a:pt x="88" y="300"/>
                    </a:lnTo>
                    <a:lnTo>
                      <a:pt x="84" y="300"/>
                    </a:lnTo>
                    <a:lnTo>
                      <a:pt x="80" y="300"/>
                    </a:lnTo>
                    <a:lnTo>
                      <a:pt x="78" y="300"/>
                    </a:lnTo>
                    <a:lnTo>
                      <a:pt x="76" y="300"/>
                    </a:lnTo>
                    <a:lnTo>
                      <a:pt x="70" y="300"/>
                    </a:lnTo>
                    <a:lnTo>
                      <a:pt x="68" y="300"/>
                    </a:lnTo>
                    <a:lnTo>
                      <a:pt x="66" y="300"/>
                    </a:lnTo>
                    <a:lnTo>
                      <a:pt x="64" y="300"/>
                    </a:lnTo>
                    <a:lnTo>
                      <a:pt x="62" y="300"/>
                    </a:lnTo>
                    <a:lnTo>
                      <a:pt x="60" y="300"/>
                    </a:lnTo>
                    <a:lnTo>
                      <a:pt x="58" y="300"/>
                    </a:lnTo>
                    <a:lnTo>
                      <a:pt x="56" y="300"/>
                    </a:lnTo>
                    <a:lnTo>
                      <a:pt x="54" y="300"/>
                    </a:lnTo>
                    <a:lnTo>
                      <a:pt x="52" y="300"/>
                    </a:lnTo>
                    <a:lnTo>
                      <a:pt x="50" y="300"/>
                    </a:lnTo>
                    <a:lnTo>
                      <a:pt x="46" y="300"/>
                    </a:lnTo>
                    <a:lnTo>
                      <a:pt x="44" y="300"/>
                    </a:lnTo>
                    <a:lnTo>
                      <a:pt x="42" y="300"/>
                    </a:lnTo>
                    <a:lnTo>
                      <a:pt x="40" y="300"/>
                    </a:lnTo>
                    <a:lnTo>
                      <a:pt x="36" y="300"/>
                    </a:lnTo>
                    <a:lnTo>
                      <a:pt x="32" y="300"/>
                    </a:lnTo>
                    <a:lnTo>
                      <a:pt x="30" y="300"/>
                    </a:lnTo>
                    <a:lnTo>
                      <a:pt x="28" y="300"/>
                    </a:lnTo>
                    <a:lnTo>
                      <a:pt x="26" y="300"/>
                    </a:lnTo>
                    <a:lnTo>
                      <a:pt x="24" y="300"/>
                    </a:lnTo>
                    <a:lnTo>
                      <a:pt x="22" y="300"/>
                    </a:lnTo>
                    <a:lnTo>
                      <a:pt x="18" y="300"/>
                    </a:lnTo>
                    <a:lnTo>
                      <a:pt x="16" y="300"/>
                    </a:lnTo>
                    <a:lnTo>
                      <a:pt x="16" y="300"/>
                    </a:lnTo>
                    <a:lnTo>
                      <a:pt x="14" y="300"/>
                    </a:lnTo>
                    <a:lnTo>
                      <a:pt x="12" y="300"/>
                    </a:lnTo>
                    <a:lnTo>
                      <a:pt x="8" y="300"/>
                    </a:lnTo>
                    <a:lnTo>
                      <a:pt x="6" y="300"/>
                    </a:lnTo>
                    <a:lnTo>
                      <a:pt x="6" y="296"/>
                    </a:lnTo>
                    <a:lnTo>
                      <a:pt x="6" y="290"/>
                    </a:lnTo>
                    <a:lnTo>
                      <a:pt x="6" y="276"/>
                    </a:lnTo>
                    <a:lnTo>
                      <a:pt x="6" y="270"/>
                    </a:lnTo>
                    <a:lnTo>
                      <a:pt x="6" y="268"/>
                    </a:lnTo>
                    <a:lnTo>
                      <a:pt x="6" y="266"/>
                    </a:lnTo>
                    <a:lnTo>
                      <a:pt x="6" y="264"/>
                    </a:lnTo>
                    <a:lnTo>
                      <a:pt x="6" y="262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6" y="256"/>
                    </a:lnTo>
                    <a:lnTo>
                      <a:pt x="6" y="254"/>
                    </a:lnTo>
                    <a:lnTo>
                      <a:pt x="6" y="250"/>
                    </a:lnTo>
                    <a:lnTo>
                      <a:pt x="0" y="250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6"/>
                    </a:lnTo>
                    <a:lnTo>
                      <a:pt x="0" y="234"/>
                    </a:lnTo>
                    <a:lnTo>
                      <a:pt x="0" y="232"/>
                    </a:lnTo>
                    <a:lnTo>
                      <a:pt x="8" y="232"/>
                    </a:lnTo>
                    <a:lnTo>
                      <a:pt x="10" y="234"/>
                    </a:lnTo>
                    <a:lnTo>
                      <a:pt x="14" y="234"/>
                    </a:lnTo>
                    <a:lnTo>
                      <a:pt x="14" y="228"/>
                    </a:lnTo>
                    <a:lnTo>
                      <a:pt x="14" y="226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4" y="218"/>
                    </a:lnTo>
                    <a:lnTo>
                      <a:pt x="14" y="216"/>
                    </a:lnTo>
                    <a:lnTo>
                      <a:pt x="14" y="214"/>
                    </a:lnTo>
                    <a:lnTo>
                      <a:pt x="14" y="208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4" y="196"/>
                    </a:lnTo>
                    <a:lnTo>
                      <a:pt x="14" y="188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74"/>
                    </a:lnTo>
                    <a:lnTo>
                      <a:pt x="8" y="172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8" y="172"/>
                    </a:lnTo>
                    <a:lnTo>
                      <a:pt x="10" y="172"/>
                    </a:lnTo>
                    <a:lnTo>
                      <a:pt x="10" y="174"/>
                    </a:lnTo>
                    <a:lnTo>
                      <a:pt x="12" y="174"/>
                    </a:lnTo>
                    <a:lnTo>
                      <a:pt x="14" y="174"/>
                    </a:lnTo>
                    <a:lnTo>
                      <a:pt x="16" y="174"/>
                    </a:lnTo>
                    <a:lnTo>
                      <a:pt x="16" y="176"/>
                    </a:lnTo>
                    <a:lnTo>
                      <a:pt x="16" y="176"/>
                    </a:lnTo>
                    <a:lnTo>
                      <a:pt x="18" y="176"/>
                    </a:lnTo>
                    <a:lnTo>
                      <a:pt x="18" y="180"/>
                    </a:lnTo>
                    <a:lnTo>
                      <a:pt x="18" y="182"/>
                    </a:lnTo>
                    <a:lnTo>
                      <a:pt x="18" y="184"/>
                    </a:lnTo>
                    <a:lnTo>
                      <a:pt x="18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6"/>
                    </a:lnTo>
                    <a:lnTo>
                      <a:pt x="24" y="184"/>
                    </a:lnTo>
                    <a:lnTo>
                      <a:pt x="26" y="184"/>
                    </a:lnTo>
                    <a:lnTo>
                      <a:pt x="28" y="184"/>
                    </a:lnTo>
                    <a:lnTo>
                      <a:pt x="30" y="184"/>
                    </a:lnTo>
                    <a:lnTo>
                      <a:pt x="32" y="184"/>
                    </a:lnTo>
                    <a:lnTo>
                      <a:pt x="34" y="184"/>
                    </a:lnTo>
                    <a:lnTo>
                      <a:pt x="36" y="184"/>
                    </a:lnTo>
                    <a:lnTo>
                      <a:pt x="38" y="184"/>
                    </a:lnTo>
                    <a:lnTo>
                      <a:pt x="38" y="176"/>
                    </a:lnTo>
                    <a:lnTo>
                      <a:pt x="38" y="174"/>
                    </a:lnTo>
                    <a:lnTo>
                      <a:pt x="38" y="172"/>
                    </a:lnTo>
                    <a:lnTo>
                      <a:pt x="38" y="164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8" y="156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40" y="146"/>
                    </a:lnTo>
                    <a:lnTo>
                      <a:pt x="42" y="146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50" y="136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52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64" y="140"/>
                    </a:lnTo>
                    <a:lnTo>
                      <a:pt x="64" y="140"/>
                    </a:lnTo>
                    <a:lnTo>
                      <a:pt x="68" y="140"/>
                    </a:lnTo>
                    <a:lnTo>
                      <a:pt x="68" y="140"/>
                    </a:lnTo>
                    <a:lnTo>
                      <a:pt x="68" y="138"/>
                    </a:lnTo>
                    <a:lnTo>
                      <a:pt x="68" y="136"/>
                    </a:lnTo>
                    <a:lnTo>
                      <a:pt x="68" y="132"/>
                    </a:lnTo>
                    <a:lnTo>
                      <a:pt x="68" y="130"/>
                    </a:lnTo>
                    <a:lnTo>
                      <a:pt x="68" y="128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70" y="120"/>
                    </a:lnTo>
                    <a:lnTo>
                      <a:pt x="72" y="120"/>
                    </a:lnTo>
                    <a:lnTo>
                      <a:pt x="76" y="122"/>
                    </a:lnTo>
                    <a:lnTo>
                      <a:pt x="78" y="124"/>
                    </a:lnTo>
                    <a:lnTo>
                      <a:pt x="78" y="126"/>
                    </a:lnTo>
                    <a:lnTo>
                      <a:pt x="78" y="128"/>
                    </a:lnTo>
                    <a:lnTo>
                      <a:pt x="82" y="128"/>
                    </a:lnTo>
                    <a:lnTo>
                      <a:pt x="84" y="128"/>
                    </a:lnTo>
                    <a:lnTo>
                      <a:pt x="86" y="128"/>
                    </a:lnTo>
                    <a:lnTo>
                      <a:pt x="86" y="126"/>
                    </a:lnTo>
                    <a:lnTo>
                      <a:pt x="86" y="124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6" y="118"/>
                    </a:lnTo>
                    <a:lnTo>
                      <a:pt x="86" y="116"/>
                    </a:lnTo>
                    <a:lnTo>
                      <a:pt x="86" y="114"/>
                    </a:lnTo>
                    <a:lnTo>
                      <a:pt x="86" y="112"/>
                    </a:lnTo>
                    <a:lnTo>
                      <a:pt x="86" y="108"/>
                    </a:lnTo>
                    <a:lnTo>
                      <a:pt x="86" y="106"/>
                    </a:lnTo>
                    <a:lnTo>
                      <a:pt x="86" y="104"/>
                    </a:lnTo>
                    <a:lnTo>
                      <a:pt x="86" y="102"/>
                    </a:lnTo>
                    <a:lnTo>
                      <a:pt x="86" y="100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88"/>
                    </a:lnTo>
                    <a:lnTo>
                      <a:pt x="86" y="86"/>
                    </a:lnTo>
                    <a:lnTo>
                      <a:pt x="86" y="84"/>
                    </a:lnTo>
                    <a:lnTo>
                      <a:pt x="86" y="82"/>
                    </a:lnTo>
                    <a:lnTo>
                      <a:pt x="86" y="80"/>
                    </a:lnTo>
                    <a:lnTo>
                      <a:pt x="86" y="78"/>
                    </a:lnTo>
                    <a:lnTo>
                      <a:pt x="86" y="76"/>
                    </a:lnTo>
                    <a:lnTo>
                      <a:pt x="86" y="74"/>
                    </a:lnTo>
                    <a:lnTo>
                      <a:pt x="86" y="72"/>
                    </a:lnTo>
                    <a:lnTo>
                      <a:pt x="86" y="70"/>
                    </a:lnTo>
                    <a:lnTo>
                      <a:pt x="90" y="68"/>
                    </a:lnTo>
                    <a:lnTo>
                      <a:pt x="90" y="66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0" y="62"/>
                    </a:lnTo>
                    <a:lnTo>
                      <a:pt x="88" y="60"/>
                    </a:lnTo>
                    <a:lnTo>
                      <a:pt x="88" y="58"/>
                    </a:lnTo>
                    <a:lnTo>
                      <a:pt x="88" y="54"/>
                    </a:lnTo>
                    <a:lnTo>
                      <a:pt x="88" y="50"/>
                    </a:lnTo>
                    <a:lnTo>
                      <a:pt x="88" y="48"/>
                    </a:lnTo>
                    <a:lnTo>
                      <a:pt x="88" y="46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82" y="36"/>
                    </a:lnTo>
                    <a:lnTo>
                      <a:pt x="82" y="32"/>
                    </a:lnTo>
                    <a:lnTo>
                      <a:pt x="84" y="32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0" y="32"/>
                    </a:lnTo>
                    <a:lnTo>
                      <a:pt x="92" y="32"/>
                    </a:lnTo>
                    <a:lnTo>
                      <a:pt x="94" y="32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0" y="1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5" name="Freeform 78">
                <a:extLst>
                  <a:ext uri="{FF2B5EF4-FFF2-40B4-BE49-F238E27FC236}">
                    <a16:creationId xmlns:a16="http://schemas.microsoft.com/office/drawing/2014/main" id="{CA6CEC5F-0523-2841-498F-D7F1D8EDB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6713" y="4054475"/>
                <a:ext cx="506413" cy="350838"/>
              </a:xfrm>
              <a:custGeom>
                <a:avLst/>
                <a:gdLst>
                  <a:gd name="T0" fmla="*/ 112 w 319"/>
                  <a:gd name="T1" fmla="*/ 16 h 221"/>
                  <a:gd name="T2" fmla="*/ 112 w 319"/>
                  <a:gd name="T3" fmla="*/ 30 h 221"/>
                  <a:gd name="T4" fmla="*/ 112 w 319"/>
                  <a:gd name="T5" fmla="*/ 56 h 221"/>
                  <a:gd name="T6" fmla="*/ 121 w 319"/>
                  <a:gd name="T7" fmla="*/ 68 h 221"/>
                  <a:gd name="T8" fmla="*/ 143 w 319"/>
                  <a:gd name="T9" fmla="*/ 68 h 221"/>
                  <a:gd name="T10" fmla="*/ 149 w 319"/>
                  <a:gd name="T11" fmla="*/ 78 h 221"/>
                  <a:gd name="T12" fmla="*/ 163 w 319"/>
                  <a:gd name="T13" fmla="*/ 86 h 221"/>
                  <a:gd name="T14" fmla="*/ 185 w 319"/>
                  <a:gd name="T15" fmla="*/ 86 h 221"/>
                  <a:gd name="T16" fmla="*/ 207 w 319"/>
                  <a:gd name="T17" fmla="*/ 82 h 221"/>
                  <a:gd name="T18" fmla="*/ 215 w 319"/>
                  <a:gd name="T19" fmla="*/ 70 h 221"/>
                  <a:gd name="T20" fmla="*/ 239 w 319"/>
                  <a:gd name="T21" fmla="*/ 70 h 221"/>
                  <a:gd name="T22" fmla="*/ 277 w 319"/>
                  <a:gd name="T23" fmla="*/ 72 h 221"/>
                  <a:gd name="T24" fmla="*/ 313 w 319"/>
                  <a:gd name="T25" fmla="*/ 72 h 221"/>
                  <a:gd name="T26" fmla="*/ 319 w 319"/>
                  <a:gd name="T27" fmla="*/ 76 h 221"/>
                  <a:gd name="T28" fmla="*/ 309 w 319"/>
                  <a:gd name="T29" fmla="*/ 82 h 221"/>
                  <a:gd name="T30" fmla="*/ 309 w 319"/>
                  <a:gd name="T31" fmla="*/ 100 h 221"/>
                  <a:gd name="T32" fmla="*/ 299 w 319"/>
                  <a:gd name="T33" fmla="*/ 105 h 221"/>
                  <a:gd name="T34" fmla="*/ 291 w 319"/>
                  <a:gd name="T35" fmla="*/ 109 h 221"/>
                  <a:gd name="T36" fmla="*/ 287 w 319"/>
                  <a:gd name="T37" fmla="*/ 119 h 221"/>
                  <a:gd name="T38" fmla="*/ 279 w 319"/>
                  <a:gd name="T39" fmla="*/ 125 h 221"/>
                  <a:gd name="T40" fmla="*/ 279 w 319"/>
                  <a:gd name="T41" fmla="*/ 141 h 221"/>
                  <a:gd name="T42" fmla="*/ 279 w 319"/>
                  <a:gd name="T43" fmla="*/ 155 h 221"/>
                  <a:gd name="T44" fmla="*/ 275 w 319"/>
                  <a:gd name="T45" fmla="*/ 169 h 221"/>
                  <a:gd name="T46" fmla="*/ 271 w 319"/>
                  <a:gd name="T47" fmla="*/ 177 h 221"/>
                  <a:gd name="T48" fmla="*/ 265 w 319"/>
                  <a:gd name="T49" fmla="*/ 191 h 221"/>
                  <a:gd name="T50" fmla="*/ 257 w 319"/>
                  <a:gd name="T51" fmla="*/ 197 h 221"/>
                  <a:gd name="T52" fmla="*/ 251 w 319"/>
                  <a:gd name="T53" fmla="*/ 211 h 221"/>
                  <a:gd name="T54" fmla="*/ 243 w 319"/>
                  <a:gd name="T55" fmla="*/ 221 h 221"/>
                  <a:gd name="T56" fmla="*/ 233 w 319"/>
                  <a:gd name="T57" fmla="*/ 221 h 221"/>
                  <a:gd name="T58" fmla="*/ 221 w 319"/>
                  <a:gd name="T59" fmla="*/ 221 h 221"/>
                  <a:gd name="T60" fmla="*/ 203 w 319"/>
                  <a:gd name="T61" fmla="*/ 221 h 221"/>
                  <a:gd name="T62" fmla="*/ 185 w 319"/>
                  <a:gd name="T63" fmla="*/ 221 h 221"/>
                  <a:gd name="T64" fmla="*/ 169 w 319"/>
                  <a:gd name="T65" fmla="*/ 221 h 221"/>
                  <a:gd name="T66" fmla="*/ 153 w 319"/>
                  <a:gd name="T67" fmla="*/ 221 h 221"/>
                  <a:gd name="T68" fmla="*/ 131 w 319"/>
                  <a:gd name="T69" fmla="*/ 221 h 221"/>
                  <a:gd name="T70" fmla="*/ 100 w 319"/>
                  <a:gd name="T71" fmla="*/ 221 h 221"/>
                  <a:gd name="T72" fmla="*/ 90 w 319"/>
                  <a:gd name="T73" fmla="*/ 215 h 221"/>
                  <a:gd name="T74" fmla="*/ 80 w 319"/>
                  <a:gd name="T75" fmla="*/ 215 h 221"/>
                  <a:gd name="T76" fmla="*/ 74 w 319"/>
                  <a:gd name="T77" fmla="*/ 195 h 221"/>
                  <a:gd name="T78" fmla="*/ 68 w 319"/>
                  <a:gd name="T79" fmla="*/ 185 h 221"/>
                  <a:gd name="T80" fmla="*/ 62 w 319"/>
                  <a:gd name="T81" fmla="*/ 173 h 221"/>
                  <a:gd name="T82" fmla="*/ 50 w 319"/>
                  <a:gd name="T83" fmla="*/ 163 h 221"/>
                  <a:gd name="T84" fmla="*/ 34 w 319"/>
                  <a:gd name="T85" fmla="*/ 161 h 221"/>
                  <a:gd name="T86" fmla="*/ 18 w 319"/>
                  <a:gd name="T87" fmla="*/ 149 h 221"/>
                  <a:gd name="T88" fmla="*/ 0 w 319"/>
                  <a:gd name="T89" fmla="*/ 149 h 221"/>
                  <a:gd name="T90" fmla="*/ 2 w 319"/>
                  <a:gd name="T91" fmla="*/ 129 h 221"/>
                  <a:gd name="T92" fmla="*/ 2 w 319"/>
                  <a:gd name="T93" fmla="*/ 113 h 221"/>
                  <a:gd name="T94" fmla="*/ 6 w 319"/>
                  <a:gd name="T95" fmla="*/ 90 h 221"/>
                  <a:gd name="T96" fmla="*/ 8 w 319"/>
                  <a:gd name="T97" fmla="*/ 62 h 221"/>
                  <a:gd name="T98" fmla="*/ 20 w 319"/>
                  <a:gd name="T99" fmla="*/ 56 h 221"/>
                  <a:gd name="T100" fmla="*/ 28 w 319"/>
                  <a:gd name="T101" fmla="*/ 48 h 221"/>
                  <a:gd name="T102" fmla="*/ 30 w 319"/>
                  <a:gd name="T103" fmla="*/ 36 h 221"/>
                  <a:gd name="T104" fmla="*/ 24 w 319"/>
                  <a:gd name="T105" fmla="*/ 26 h 221"/>
                  <a:gd name="T106" fmla="*/ 30 w 319"/>
                  <a:gd name="T107" fmla="*/ 16 h 221"/>
                  <a:gd name="T108" fmla="*/ 40 w 319"/>
                  <a:gd name="T109" fmla="*/ 10 h 221"/>
                  <a:gd name="T110" fmla="*/ 66 w 319"/>
                  <a:gd name="T111" fmla="*/ 10 h 221"/>
                  <a:gd name="T112" fmla="*/ 82 w 319"/>
                  <a:gd name="T113" fmla="*/ 10 h 221"/>
                  <a:gd name="T114" fmla="*/ 90 w 319"/>
                  <a:gd name="T115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9" h="221">
                    <a:moveTo>
                      <a:pt x="102" y="0"/>
                    </a:moveTo>
                    <a:lnTo>
                      <a:pt x="102" y="8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8" y="10"/>
                    </a:lnTo>
                    <a:lnTo>
                      <a:pt x="112" y="10"/>
                    </a:lnTo>
                    <a:lnTo>
                      <a:pt x="112" y="16"/>
                    </a:lnTo>
                    <a:lnTo>
                      <a:pt x="112" y="18"/>
                    </a:lnTo>
                    <a:lnTo>
                      <a:pt x="112" y="20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6"/>
                    </a:lnTo>
                    <a:lnTo>
                      <a:pt x="112" y="28"/>
                    </a:lnTo>
                    <a:lnTo>
                      <a:pt x="112" y="30"/>
                    </a:lnTo>
                    <a:lnTo>
                      <a:pt x="112" y="34"/>
                    </a:lnTo>
                    <a:lnTo>
                      <a:pt x="112" y="38"/>
                    </a:lnTo>
                    <a:lnTo>
                      <a:pt x="112" y="44"/>
                    </a:lnTo>
                    <a:lnTo>
                      <a:pt x="112" y="48"/>
                    </a:lnTo>
                    <a:lnTo>
                      <a:pt x="112" y="52"/>
                    </a:lnTo>
                    <a:lnTo>
                      <a:pt x="112" y="54"/>
                    </a:lnTo>
                    <a:lnTo>
                      <a:pt x="112" y="56"/>
                    </a:lnTo>
                    <a:lnTo>
                      <a:pt x="112" y="62"/>
                    </a:lnTo>
                    <a:lnTo>
                      <a:pt x="112" y="66"/>
                    </a:lnTo>
                    <a:lnTo>
                      <a:pt x="112" y="68"/>
                    </a:lnTo>
                    <a:lnTo>
                      <a:pt x="115" y="68"/>
                    </a:lnTo>
                    <a:lnTo>
                      <a:pt x="117" y="68"/>
                    </a:lnTo>
                    <a:lnTo>
                      <a:pt x="119" y="68"/>
                    </a:lnTo>
                    <a:lnTo>
                      <a:pt x="121" y="68"/>
                    </a:lnTo>
                    <a:lnTo>
                      <a:pt x="123" y="68"/>
                    </a:lnTo>
                    <a:lnTo>
                      <a:pt x="129" y="68"/>
                    </a:lnTo>
                    <a:lnTo>
                      <a:pt x="131" y="68"/>
                    </a:lnTo>
                    <a:lnTo>
                      <a:pt x="133" y="68"/>
                    </a:lnTo>
                    <a:lnTo>
                      <a:pt x="137" y="68"/>
                    </a:lnTo>
                    <a:lnTo>
                      <a:pt x="141" y="68"/>
                    </a:lnTo>
                    <a:lnTo>
                      <a:pt x="143" y="68"/>
                    </a:lnTo>
                    <a:lnTo>
                      <a:pt x="145" y="68"/>
                    </a:lnTo>
                    <a:lnTo>
                      <a:pt x="147" y="68"/>
                    </a:lnTo>
                    <a:lnTo>
                      <a:pt x="151" y="68"/>
                    </a:lnTo>
                    <a:lnTo>
                      <a:pt x="149" y="72"/>
                    </a:lnTo>
                    <a:lnTo>
                      <a:pt x="149" y="76"/>
                    </a:lnTo>
                    <a:lnTo>
                      <a:pt x="149" y="76"/>
                    </a:lnTo>
                    <a:lnTo>
                      <a:pt x="149" y="78"/>
                    </a:lnTo>
                    <a:lnTo>
                      <a:pt x="149" y="80"/>
                    </a:lnTo>
                    <a:lnTo>
                      <a:pt x="149" y="82"/>
                    </a:lnTo>
                    <a:lnTo>
                      <a:pt x="149" y="86"/>
                    </a:lnTo>
                    <a:lnTo>
                      <a:pt x="151" y="86"/>
                    </a:lnTo>
                    <a:lnTo>
                      <a:pt x="159" y="86"/>
                    </a:lnTo>
                    <a:lnTo>
                      <a:pt x="161" y="86"/>
                    </a:lnTo>
                    <a:lnTo>
                      <a:pt x="163" y="86"/>
                    </a:lnTo>
                    <a:lnTo>
                      <a:pt x="165" y="86"/>
                    </a:lnTo>
                    <a:lnTo>
                      <a:pt x="169" y="86"/>
                    </a:lnTo>
                    <a:lnTo>
                      <a:pt x="171" y="86"/>
                    </a:lnTo>
                    <a:lnTo>
                      <a:pt x="173" y="86"/>
                    </a:lnTo>
                    <a:lnTo>
                      <a:pt x="177" y="86"/>
                    </a:lnTo>
                    <a:lnTo>
                      <a:pt x="183" y="86"/>
                    </a:lnTo>
                    <a:lnTo>
                      <a:pt x="185" y="86"/>
                    </a:lnTo>
                    <a:lnTo>
                      <a:pt x="189" y="86"/>
                    </a:lnTo>
                    <a:lnTo>
                      <a:pt x="197" y="88"/>
                    </a:lnTo>
                    <a:lnTo>
                      <a:pt x="199" y="88"/>
                    </a:lnTo>
                    <a:lnTo>
                      <a:pt x="203" y="88"/>
                    </a:lnTo>
                    <a:lnTo>
                      <a:pt x="207" y="88"/>
                    </a:lnTo>
                    <a:lnTo>
                      <a:pt x="207" y="84"/>
                    </a:lnTo>
                    <a:lnTo>
                      <a:pt x="207" y="82"/>
                    </a:lnTo>
                    <a:lnTo>
                      <a:pt x="207" y="76"/>
                    </a:lnTo>
                    <a:lnTo>
                      <a:pt x="207" y="74"/>
                    </a:lnTo>
                    <a:lnTo>
                      <a:pt x="207" y="68"/>
                    </a:lnTo>
                    <a:lnTo>
                      <a:pt x="209" y="68"/>
                    </a:lnTo>
                    <a:lnTo>
                      <a:pt x="211" y="70"/>
                    </a:lnTo>
                    <a:lnTo>
                      <a:pt x="213" y="70"/>
                    </a:lnTo>
                    <a:lnTo>
                      <a:pt x="215" y="70"/>
                    </a:lnTo>
                    <a:lnTo>
                      <a:pt x="219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7" y="70"/>
                    </a:lnTo>
                    <a:lnTo>
                      <a:pt x="229" y="70"/>
                    </a:lnTo>
                    <a:lnTo>
                      <a:pt x="233" y="70"/>
                    </a:lnTo>
                    <a:lnTo>
                      <a:pt x="239" y="70"/>
                    </a:lnTo>
                    <a:lnTo>
                      <a:pt x="241" y="70"/>
                    </a:lnTo>
                    <a:lnTo>
                      <a:pt x="245" y="70"/>
                    </a:lnTo>
                    <a:lnTo>
                      <a:pt x="247" y="70"/>
                    </a:lnTo>
                    <a:lnTo>
                      <a:pt x="253" y="70"/>
                    </a:lnTo>
                    <a:lnTo>
                      <a:pt x="267" y="72"/>
                    </a:lnTo>
                    <a:lnTo>
                      <a:pt x="269" y="72"/>
                    </a:lnTo>
                    <a:lnTo>
                      <a:pt x="277" y="72"/>
                    </a:lnTo>
                    <a:lnTo>
                      <a:pt x="281" y="72"/>
                    </a:lnTo>
                    <a:lnTo>
                      <a:pt x="285" y="72"/>
                    </a:lnTo>
                    <a:lnTo>
                      <a:pt x="293" y="72"/>
                    </a:lnTo>
                    <a:lnTo>
                      <a:pt x="297" y="72"/>
                    </a:lnTo>
                    <a:lnTo>
                      <a:pt x="309" y="72"/>
                    </a:lnTo>
                    <a:lnTo>
                      <a:pt x="311" y="72"/>
                    </a:lnTo>
                    <a:lnTo>
                      <a:pt x="313" y="72"/>
                    </a:lnTo>
                    <a:lnTo>
                      <a:pt x="315" y="72"/>
                    </a:lnTo>
                    <a:lnTo>
                      <a:pt x="317" y="72"/>
                    </a:lnTo>
                    <a:lnTo>
                      <a:pt x="317" y="74"/>
                    </a:lnTo>
                    <a:lnTo>
                      <a:pt x="319" y="74"/>
                    </a:lnTo>
                    <a:lnTo>
                      <a:pt x="319" y="72"/>
                    </a:lnTo>
                    <a:lnTo>
                      <a:pt x="319" y="74"/>
                    </a:lnTo>
                    <a:lnTo>
                      <a:pt x="319" y="76"/>
                    </a:lnTo>
                    <a:lnTo>
                      <a:pt x="319" y="80"/>
                    </a:lnTo>
                    <a:lnTo>
                      <a:pt x="317" y="80"/>
                    </a:lnTo>
                    <a:lnTo>
                      <a:pt x="315" y="80"/>
                    </a:lnTo>
                    <a:lnTo>
                      <a:pt x="313" y="80"/>
                    </a:lnTo>
                    <a:lnTo>
                      <a:pt x="311" y="80"/>
                    </a:lnTo>
                    <a:lnTo>
                      <a:pt x="309" y="80"/>
                    </a:lnTo>
                    <a:lnTo>
                      <a:pt x="309" y="82"/>
                    </a:lnTo>
                    <a:lnTo>
                      <a:pt x="309" y="84"/>
                    </a:lnTo>
                    <a:lnTo>
                      <a:pt x="309" y="86"/>
                    </a:lnTo>
                    <a:lnTo>
                      <a:pt x="309" y="90"/>
                    </a:lnTo>
                    <a:lnTo>
                      <a:pt x="309" y="92"/>
                    </a:lnTo>
                    <a:lnTo>
                      <a:pt x="309" y="96"/>
                    </a:lnTo>
                    <a:lnTo>
                      <a:pt x="309" y="98"/>
                    </a:lnTo>
                    <a:lnTo>
                      <a:pt x="309" y="100"/>
                    </a:lnTo>
                    <a:lnTo>
                      <a:pt x="307" y="100"/>
                    </a:lnTo>
                    <a:lnTo>
                      <a:pt x="305" y="100"/>
                    </a:lnTo>
                    <a:lnTo>
                      <a:pt x="303" y="100"/>
                    </a:lnTo>
                    <a:lnTo>
                      <a:pt x="301" y="100"/>
                    </a:lnTo>
                    <a:lnTo>
                      <a:pt x="299" y="100"/>
                    </a:lnTo>
                    <a:lnTo>
                      <a:pt x="299" y="102"/>
                    </a:lnTo>
                    <a:lnTo>
                      <a:pt x="299" y="105"/>
                    </a:lnTo>
                    <a:lnTo>
                      <a:pt x="299" y="107"/>
                    </a:lnTo>
                    <a:lnTo>
                      <a:pt x="299" y="109"/>
                    </a:lnTo>
                    <a:lnTo>
                      <a:pt x="299" y="111"/>
                    </a:lnTo>
                    <a:lnTo>
                      <a:pt x="297" y="111"/>
                    </a:lnTo>
                    <a:lnTo>
                      <a:pt x="295" y="111"/>
                    </a:lnTo>
                    <a:lnTo>
                      <a:pt x="293" y="109"/>
                    </a:lnTo>
                    <a:lnTo>
                      <a:pt x="291" y="109"/>
                    </a:lnTo>
                    <a:lnTo>
                      <a:pt x="289" y="109"/>
                    </a:lnTo>
                    <a:lnTo>
                      <a:pt x="289" y="111"/>
                    </a:lnTo>
                    <a:lnTo>
                      <a:pt x="289" y="113"/>
                    </a:lnTo>
                    <a:lnTo>
                      <a:pt x="289" y="115"/>
                    </a:lnTo>
                    <a:lnTo>
                      <a:pt x="289" y="119"/>
                    </a:lnTo>
                    <a:lnTo>
                      <a:pt x="289" y="121"/>
                    </a:lnTo>
                    <a:lnTo>
                      <a:pt x="287" y="119"/>
                    </a:lnTo>
                    <a:lnTo>
                      <a:pt x="285" y="119"/>
                    </a:lnTo>
                    <a:lnTo>
                      <a:pt x="283" y="119"/>
                    </a:lnTo>
                    <a:lnTo>
                      <a:pt x="281" y="119"/>
                    </a:lnTo>
                    <a:lnTo>
                      <a:pt x="281" y="121"/>
                    </a:lnTo>
                    <a:lnTo>
                      <a:pt x="281" y="123"/>
                    </a:lnTo>
                    <a:lnTo>
                      <a:pt x="279" y="125"/>
                    </a:lnTo>
                    <a:lnTo>
                      <a:pt x="279" y="125"/>
                    </a:lnTo>
                    <a:lnTo>
                      <a:pt x="279" y="127"/>
                    </a:lnTo>
                    <a:lnTo>
                      <a:pt x="279" y="129"/>
                    </a:lnTo>
                    <a:lnTo>
                      <a:pt x="279" y="131"/>
                    </a:lnTo>
                    <a:lnTo>
                      <a:pt x="279" y="133"/>
                    </a:lnTo>
                    <a:lnTo>
                      <a:pt x="279" y="137"/>
                    </a:lnTo>
                    <a:lnTo>
                      <a:pt x="279" y="139"/>
                    </a:lnTo>
                    <a:lnTo>
                      <a:pt x="279" y="141"/>
                    </a:lnTo>
                    <a:lnTo>
                      <a:pt x="279" y="143"/>
                    </a:lnTo>
                    <a:lnTo>
                      <a:pt x="279" y="145"/>
                    </a:lnTo>
                    <a:lnTo>
                      <a:pt x="279" y="147"/>
                    </a:lnTo>
                    <a:lnTo>
                      <a:pt x="279" y="149"/>
                    </a:lnTo>
                    <a:lnTo>
                      <a:pt x="279" y="151"/>
                    </a:lnTo>
                    <a:lnTo>
                      <a:pt x="279" y="153"/>
                    </a:lnTo>
                    <a:lnTo>
                      <a:pt x="279" y="155"/>
                    </a:lnTo>
                    <a:lnTo>
                      <a:pt x="277" y="157"/>
                    </a:lnTo>
                    <a:lnTo>
                      <a:pt x="277" y="159"/>
                    </a:lnTo>
                    <a:lnTo>
                      <a:pt x="277" y="161"/>
                    </a:lnTo>
                    <a:lnTo>
                      <a:pt x="277" y="163"/>
                    </a:lnTo>
                    <a:lnTo>
                      <a:pt x="275" y="165"/>
                    </a:lnTo>
                    <a:lnTo>
                      <a:pt x="275" y="167"/>
                    </a:lnTo>
                    <a:lnTo>
                      <a:pt x="275" y="169"/>
                    </a:lnTo>
                    <a:lnTo>
                      <a:pt x="275" y="171"/>
                    </a:lnTo>
                    <a:lnTo>
                      <a:pt x="273" y="171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5"/>
                    </a:lnTo>
                    <a:lnTo>
                      <a:pt x="271" y="175"/>
                    </a:lnTo>
                    <a:lnTo>
                      <a:pt x="271" y="177"/>
                    </a:lnTo>
                    <a:lnTo>
                      <a:pt x="271" y="179"/>
                    </a:lnTo>
                    <a:lnTo>
                      <a:pt x="267" y="181"/>
                    </a:lnTo>
                    <a:lnTo>
                      <a:pt x="267" y="183"/>
                    </a:lnTo>
                    <a:lnTo>
                      <a:pt x="267" y="185"/>
                    </a:lnTo>
                    <a:lnTo>
                      <a:pt x="265" y="187"/>
                    </a:lnTo>
                    <a:lnTo>
                      <a:pt x="265" y="189"/>
                    </a:lnTo>
                    <a:lnTo>
                      <a:pt x="265" y="191"/>
                    </a:lnTo>
                    <a:lnTo>
                      <a:pt x="263" y="191"/>
                    </a:lnTo>
                    <a:lnTo>
                      <a:pt x="263" y="193"/>
                    </a:lnTo>
                    <a:lnTo>
                      <a:pt x="261" y="193"/>
                    </a:lnTo>
                    <a:lnTo>
                      <a:pt x="259" y="193"/>
                    </a:lnTo>
                    <a:lnTo>
                      <a:pt x="259" y="195"/>
                    </a:lnTo>
                    <a:lnTo>
                      <a:pt x="257" y="195"/>
                    </a:lnTo>
                    <a:lnTo>
                      <a:pt x="257" y="197"/>
                    </a:lnTo>
                    <a:lnTo>
                      <a:pt x="257" y="199"/>
                    </a:lnTo>
                    <a:lnTo>
                      <a:pt x="255" y="201"/>
                    </a:lnTo>
                    <a:lnTo>
                      <a:pt x="255" y="203"/>
                    </a:lnTo>
                    <a:lnTo>
                      <a:pt x="255" y="205"/>
                    </a:lnTo>
                    <a:lnTo>
                      <a:pt x="253" y="207"/>
                    </a:lnTo>
                    <a:lnTo>
                      <a:pt x="253" y="209"/>
                    </a:lnTo>
                    <a:lnTo>
                      <a:pt x="251" y="211"/>
                    </a:lnTo>
                    <a:lnTo>
                      <a:pt x="251" y="213"/>
                    </a:lnTo>
                    <a:lnTo>
                      <a:pt x="249" y="213"/>
                    </a:lnTo>
                    <a:lnTo>
                      <a:pt x="249" y="215"/>
                    </a:lnTo>
                    <a:lnTo>
                      <a:pt x="247" y="217"/>
                    </a:lnTo>
                    <a:lnTo>
                      <a:pt x="247" y="219"/>
                    </a:lnTo>
                    <a:lnTo>
                      <a:pt x="245" y="219"/>
                    </a:lnTo>
                    <a:lnTo>
                      <a:pt x="243" y="221"/>
                    </a:lnTo>
                    <a:lnTo>
                      <a:pt x="241" y="221"/>
                    </a:lnTo>
                    <a:lnTo>
                      <a:pt x="241" y="221"/>
                    </a:lnTo>
                    <a:lnTo>
                      <a:pt x="239" y="221"/>
                    </a:lnTo>
                    <a:lnTo>
                      <a:pt x="239" y="221"/>
                    </a:lnTo>
                    <a:lnTo>
                      <a:pt x="237" y="221"/>
                    </a:lnTo>
                    <a:lnTo>
                      <a:pt x="235" y="221"/>
                    </a:lnTo>
                    <a:lnTo>
                      <a:pt x="233" y="221"/>
                    </a:lnTo>
                    <a:lnTo>
                      <a:pt x="231" y="221"/>
                    </a:lnTo>
                    <a:lnTo>
                      <a:pt x="229" y="221"/>
                    </a:lnTo>
                    <a:lnTo>
                      <a:pt x="227" y="221"/>
                    </a:lnTo>
                    <a:lnTo>
                      <a:pt x="227" y="221"/>
                    </a:lnTo>
                    <a:lnTo>
                      <a:pt x="225" y="221"/>
                    </a:lnTo>
                    <a:lnTo>
                      <a:pt x="223" y="221"/>
                    </a:lnTo>
                    <a:lnTo>
                      <a:pt x="221" y="221"/>
                    </a:lnTo>
                    <a:lnTo>
                      <a:pt x="219" y="221"/>
                    </a:lnTo>
                    <a:lnTo>
                      <a:pt x="215" y="221"/>
                    </a:lnTo>
                    <a:lnTo>
                      <a:pt x="213" y="221"/>
                    </a:lnTo>
                    <a:lnTo>
                      <a:pt x="211" y="221"/>
                    </a:lnTo>
                    <a:lnTo>
                      <a:pt x="207" y="221"/>
                    </a:lnTo>
                    <a:lnTo>
                      <a:pt x="205" y="221"/>
                    </a:lnTo>
                    <a:lnTo>
                      <a:pt x="203" y="221"/>
                    </a:lnTo>
                    <a:lnTo>
                      <a:pt x="199" y="221"/>
                    </a:lnTo>
                    <a:lnTo>
                      <a:pt x="195" y="221"/>
                    </a:lnTo>
                    <a:lnTo>
                      <a:pt x="193" y="221"/>
                    </a:lnTo>
                    <a:lnTo>
                      <a:pt x="191" y="221"/>
                    </a:lnTo>
                    <a:lnTo>
                      <a:pt x="189" y="221"/>
                    </a:lnTo>
                    <a:lnTo>
                      <a:pt x="187" y="221"/>
                    </a:lnTo>
                    <a:lnTo>
                      <a:pt x="185" y="221"/>
                    </a:lnTo>
                    <a:lnTo>
                      <a:pt x="183" y="221"/>
                    </a:lnTo>
                    <a:lnTo>
                      <a:pt x="181" y="221"/>
                    </a:lnTo>
                    <a:lnTo>
                      <a:pt x="179" y="221"/>
                    </a:lnTo>
                    <a:lnTo>
                      <a:pt x="179" y="221"/>
                    </a:lnTo>
                    <a:lnTo>
                      <a:pt x="177" y="221"/>
                    </a:lnTo>
                    <a:lnTo>
                      <a:pt x="175" y="221"/>
                    </a:lnTo>
                    <a:lnTo>
                      <a:pt x="169" y="221"/>
                    </a:lnTo>
                    <a:lnTo>
                      <a:pt x="167" y="221"/>
                    </a:lnTo>
                    <a:lnTo>
                      <a:pt x="165" y="221"/>
                    </a:lnTo>
                    <a:lnTo>
                      <a:pt x="163" y="221"/>
                    </a:lnTo>
                    <a:lnTo>
                      <a:pt x="161" y="221"/>
                    </a:lnTo>
                    <a:lnTo>
                      <a:pt x="159" y="221"/>
                    </a:lnTo>
                    <a:lnTo>
                      <a:pt x="157" y="221"/>
                    </a:lnTo>
                    <a:lnTo>
                      <a:pt x="153" y="221"/>
                    </a:lnTo>
                    <a:lnTo>
                      <a:pt x="151" y="221"/>
                    </a:lnTo>
                    <a:lnTo>
                      <a:pt x="149" y="221"/>
                    </a:lnTo>
                    <a:lnTo>
                      <a:pt x="147" y="221"/>
                    </a:lnTo>
                    <a:lnTo>
                      <a:pt x="145" y="221"/>
                    </a:lnTo>
                    <a:lnTo>
                      <a:pt x="139" y="221"/>
                    </a:lnTo>
                    <a:lnTo>
                      <a:pt x="137" y="221"/>
                    </a:lnTo>
                    <a:lnTo>
                      <a:pt x="131" y="221"/>
                    </a:lnTo>
                    <a:lnTo>
                      <a:pt x="125" y="221"/>
                    </a:lnTo>
                    <a:lnTo>
                      <a:pt x="112" y="221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4" y="221"/>
                    </a:lnTo>
                    <a:lnTo>
                      <a:pt x="102" y="221"/>
                    </a:lnTo>
                    <a:lnTo>
                      <a:pt x="100" y="221"/>
                    </a:lnTo>
                    <a:lnTo>
                      <a:pt x="98" y="219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4" y="217"/>
                    </a:lnTo>
                    <a:lnTo>
                      <a:pt x="92" y="217"/>
                    </a:lnTo>
                    <a:lnTo>
                      <a:pt x="92" y="215"/>
                    </a:lnTo>
                    <a:lnTo>
                      <a:pt x="90" y="215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3"/>
                    </a:lnTo>
                    <a:lnTo>
                      <a:pt x="82" y="213"/>
                    </a:lnTo>
                    <a:lnTo>
                      <a:pt x="82" y="215"/>
                    </a:lnTo>
                    <a:lnTo>
                      <a:pt x="82" y="215"/>
                    </a:lnTo>
                    <a:lnTo>
                      <a:pt x="80" y="215"/>
                    </a:lnTo>
                    <a:lnTo>
                      <a:pt x="76" y="213"/>
                    </a:lnTo>
                    <a:lnTo>
                      <a:pt x="76" y="211"/>
                    </a:lnTo>
                    <a:lnTo>
                      <a:pt x="76" y="209"/>
                    </a:lnTo>
                    <a:lnTo>
                      <a:pt x="74" y="201"/>
                    </a:lnTo>
                    <a:lnTo>
                      <a:pt x="74" y="199"/>
                    </a:lnTo>
                    <a:lnTo>
                      <a:pt x="74" y="197"/>
                    </a:lnTo>
                    <a:lnTo>
                      <a:pt x="74" y="195"/>
                    </a:lnTo>
                    <a:lnTo>
                      <a:pt x="74" y="193"/>
                    </a:lnTo>
                    <a:lnTo>
                      <a:pt x="72" y="191"/>
                    </a:lnTo>
                    <a:lnTo>
                      <a:pt x="72" y="189"/>
                    </a:lnTo>
                    <a:lnTo>
                      <a:pt x="70" y="189"/>
                    </a:lnTo>
                    <a:lnTo>
                      <a:pt x="68" y="189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3"/>
                    </a:lnTo>
                    <a:lnTo>
                      <a:pt x="68" y="181"/>
                    </a:lnTo>
                    <a:lnTo>
                      <a:pt x="66" y="179"/>
                    </a:lnTo>
                    <a:lnTo>
                      <a:pt x="68" y="177"/>
                    </a:lnTo>
                    <a:lnTo>
                      <a:pt x="66" y="175"/>
                    </a:lnTo>
                    <a:lnTo>
                      <a:pt x="64" y="175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1"/>
                    </a:lnTo>
                    <a:lnTo>
                      <a:pt x="60" y="171"/>
                    </a:lnTo>
                    <a:lnTo>
                      <a:pt x="56" y="167"/>
                    </a:lnTo>
                    <a:lnTo>
                      <a:pt x="54" y="165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6" y="163"/>
                    </a:lnTo>
                    <a:lnTo>
                      <a:pt x="44" y="161"/>
                    </a:lnTo>
                    <a:lnTo>
                      <a:pt x="42" y="161"/>
                    </a:lnTo>
                    <a:lnTo>
                      <a:pt x="40" y="161"/>
                    </a:lnTo>
                    <a:lnTo>
                      <a:pt x="38" y="161"/>
                    </a:lnTo>
                    <a:lnTo>
                      <a:pt x="36" y="161"/>
                    </a:lnTo>
                    <a:lnTo>
                      <a:pt x="34" y="161"/>
                    </a:lnTo>
                    <a:lnTo>
                      <a:pt x="30" y="161"/>
                    </a:lnTo>
                    <a:lnTo>
                      <a:pt x="24" y="161"/>
                    </a:lnTo>
                    <a:lnTo>
                      <a:pt x="22" y="161"/>
                    </a:lnTo>
                    <a:lnTo>
                      <a:pt x="20" y="161"/>
                    </a:lnTo>
                    <a:lnTo>
                      <a:pt x="20" y="159"/>
                    </a:lnTo>
                    <a:lnTo>
                      <a:pt x="20" y="151"/>
                    </a:lnTo>
                    <a:lnTo>
                      <a:pt x="18" y="149"/>
                    </a:lnTo>
                    <a:lnTo>
                      <a:pt x="16" y="149"/>
                    </a:lnTo>
                    <a:lnTo>
                      <a:pt x="12" y="149"/>
                    </a:lnTo>
                    <a:lnTo>
                      <a:pt x="10" y="149"/>
                    </a:lnTo>
                    <a:lnTo>
                      <a:pt x="6" y="149"/>
                    </a:lnTo>
                    <a:lnTo>
                      <a:pt x="4" y="149"/>
                    </a:lnTo>
                    <a:lnTo>
                      <a:pt x="2" y="149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0" y="145"/>
                    </a:lnTo>
                    <a:lnTo>
                      <a:pt x="0" y="141"/>
                    </a:lnTo>
                    <a:lnTo>
                      <a:pt x="0" y="135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3"/>
                    </a:lnTo>
                    <a:lnTo>
                      <a:pt x="6" y="113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5"/>
                    </a:lnTo>
                    <a:lnTo>
                      <a:pt x="6" y="100"/>
                    </a:lnTo>
                    <a:lnTo>
                      <a:pt x="6" y="94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78"/>
                    </a:lnTo>
                    <a:lnTo>
                      <a:pt x="6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38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6" y="32"/>
                    </a:lnTo>
                    <a:lnTo>
                      <a:pt x="26" y="30"/>
                    </a:lnTo>
                    <a:lnTo>
                      <a:pt x="24" y="28"/>
                    </a:lnTo>
                    <a:lnTo>
                      <a:pt x="26" y="28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6" name="Freeform 81">
                <a:extLst>
                  <a:ext uri="{FF2B5EF4-FFF2-40B4-BE49-F238E27FC236}">
                    <a16:creationId xmlns:a16="http://schemas.microsoft.com/office/drawing/2014/main" id="{25943210-49CA-5FA9-F861-B6E768064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1875" y="3816350"/>
                <a:ext cx="409575" cy="355600"/>
              </a:xfrm>
              <a:custGeom>
                <a:avLst/>
                <a:gdLst>
                  <a:gd name="T0" fmla="*/ 246 w 258"/>
                  <a:gd name="T1" fmla="*/ 4 h 224"/>
                  <a:gd name="T2" fmla="*/ 258 w 258"/>
                  <a:gd name="T3" fmla="*/ 14 h 224"/>
                  <a:gd name="T4" fmla="*/ 258 w 258"/>
                  <a:gd name="T5" fmla="*/ 40 h 224"/>
                  <a:gd name="T6" fmla="*/ 258 w 258"/>
                  <a:gd name="T7" fmla="*/ 76 h 224"/>
                  <a:gd name="T8" fmla="*/ 242 w 258"/>
                  <a:gd name="T9" fmla="*/ 100 h 224"/>
                  <a:gd name="T10" fmla="*/ 202 w 258"/>
                  <a:gd name="T11" fmla="*/ 102 h 224"/>
                  <a:gd name="T12" fmla="*/ 200 w 258"/>
                  <a:gd name="T13" fmla="*/ 126 h 224"/>
                  <a:gd name="T14" fmla="*/ 202 w 258"/>
                  <a:gd name="T15" fmla="*/ 148 h 224"/>
                  <a:gd name="T16" fmla="*/ 200 w 258"/>
                  <a:gd name="T17" fmla="*/ 166 h 224"/>
                  <a:gd name="T18" fmla="*/ 200 w 258"/>
                  <a:gd name="T19" fmla="*/ 178 h 224"/>
                  <a:gd name="T20" fmla="*/ 200 w 258"/>
                  <a:gd name="T21" fmla="*/ 204 h 224"/>
                  <a:gd name="T22" fmla="*/ 198 w 258"/>
                  <a:gd name="T23" fmla="*/ 224 h 224"/>
                  <a:gd name="T24" fmla="*/ 180 w 258"/>
                  <a:gd name="T25" fmla="*/ 224 h 224"/>
                  <a:gd name="T26" fmla="*/ 164 w 258"/>
                  <a:gd name="T27" fmla="*/ 224 h 224"/>
                  <a:gd name="T28" fmla="*/ 148 w 258"/>
                  <a:gd name="T29" fmla="*/ 224 h 224"/>
                  <a:gd name="T30" fmla="*/ 132 w 258"/>
                  <a:gd name="T31" fmla="*/ 224 h 224"/>
                  <a:gd name="T32" fmla="*/ 112 w 258"/>
                  <a:gd name="T33" fmla="*/ 224 h 224"/>
                  <a:gd name="T34" fmla="*/ 96 w 258"/>
                  <a:gd name="T35" fmla="*/ 224 h 224"/>
                  <a:gd name="T36" fmla="*/ 82 w 258"/>
                  <a:gd name="T37" fmla="*/ 224 h 224"/>
                  <a:gd name="T38" fmla="*/ 66 w 258"/>
                  <a:gd name="T39" fmla="*/ 224 h 224"/>
                  <a:gd name="T40" fmla="*/ 52 w 258"/>
                  <a:gd name="T41" fmla="*/ 224 h 224"/>
                  <a:gd name="T42" fmla="*/ 40 w 258"/>
                  <a:gd name="T43" fmla="*/ 224 h 224"/>
                  <a:gd name="T44" fmla="*/ 26 w 258"/>
                  <a:gd name="T45" fmla="*/ 224 h 224"/>
                  <a:gd name="T46" fmla="*/ 12 w 258"/>
                  <a:gd name="T47" fmla="*/ 224 h 224"/>
                  <a:gd name="T48" fmla="*/ 2 w 258"/>
                  <a:gd name="T49" fmla="*/ 220 h 224"/>
                  <a:gd name="T50" fmla="*/ 2 w 258"/>
                  <a:gd name="T51" fmla="*/ 196 h 224"/>
                  <a:gd name="T52" fmla="*/ 2 w 258"/>
                  <a:gd name="T53" fmla="*/ 176 h 224"/>
                  <a:gd name="T54" fmla="*/ 2 w 258"/>
                  <a:gd name="T55" fmla="*/ 160 h 224"/>
                  <a:gd name="T56" fmla="*/ 2 w 258"/>
                  <a:gd name="T57" fmla="*/ 144 h 224"/>
                  <a:gd name="T58" fmla="*/ 2 w 258"/>
                  <a:gd name="T59" fmla="*/ 126 h 224"/>
                  <a:gd name="T60" fmla="*/ 8 w 258"/>
                  <a:gd name="T61" fmla="*/ 114 h 224"/>
                  <a:gd name="T62" fmla="*/ 14 w 258"/>
                  <a:gd name="T63" fmla="*/ 114 h 224"/>
                  <a:gd name="T64" fmla="*/ 22 w 258"/>
                  <a:gd name="T65" fmla="*/ 104 h 224"/>
                  <a:gd name="T66" fmla="*/ 36 w 258"/>
                  <a:gd name="T67" fmla="*/ 100 h 224"/>
                  <a:gd name="T68" fmla="*/ 30 w 258"/>
                  <a:gd name="T69" fmla="*/ 92 h 224"/>
                  <a:gd name="T70" fmla="*/ 38 w 258"/>
                  <a:gd name="T71" fmla="*/ 84 h 224"/>
                  <a:gd name="T72" fmla="*/ 44 w 258"/>
                  <a:gd name="T73" fmla="*/ 84 h 224"/>
                  <a:gd name="T74" fmla="*/ 46 w 258"/>
                  <a:gd name="T75" fmla="*/ 82 h 224"/>
                  <a:gd name="T76" fmla="*/ 54 w 258"/>
                  <a:gd name="T77" fmla="*/ 80 h 224"/>
                  <a:gd name="T78" fmla="*/ 66 w 258"/>
                  <a:gd name="T79" fmla="*/ 70 h 224"/>
                  <a:gd name="T80" fmla="*/ 74 w 258"/>
                  <a:gd name="T81" fmla="*/ 66 h 224"/>
                  <a:gd name="T82" fmla="*/ 84 w 258"/>
                  <a:gd name="T83" fmla="*/ 56 h 224"/>
                  <a:gd name="T84" fmla="*/ 90 w 258"/>
                  <a:gd name="T85" fmla="*/ 52 h 224"/>
                  <a:gd name="T86" fmla="*/ 98 w 258"/>
                  <a:gd name="T87" fmla="*/ 48 h 224"/>
                  <a:gd name="T88" fmla="*/ 100 w 258"/>
                  <a:gd name="T89" fmla="*/ 40 h 224"/>
                  <a:gd name="T90" fmla="*/ 110 w 258"/>
                  <a:gd name="T91" fmla="*/ 38 h 224"/>
                  <a:gd name="T92" fmla="*/ 122 w 258"/>
                  <a:gd name="T93" fmla="*/ 40 h 224"/>
                  <a:gd name="T94" fmla="*/ 134 w 258"/>
                  <a:gd name="T95" fmla="*/ 36 h 224"/>
                  <a:gd name="T96" fmla="*/ 146 w 258"/>
                  <a:gd name="T97" fmla="*/ 32 h 224"/>
                  <a:gd name="T98" fmla="*/ 152 w 258"/>
                  <a:gd name="T99" fmla="*/ 30 h 224"/>
                  <a:gd name="T100" fmla="*/ 170 w 258"/>
                  <a:gd name="T101" fmla="*/ 14 h 224"/>
                  <a:gd name="T102" fmla="*/ 186 w 258"/>
                  <a:gd name="T103" fmla="*/ 12 h 224"/>
                  <a:gd name="T104" fmla="*/ 194 w 258"/>
                  <a:gd name="T105" fmla="*/ 8 h 224"/>
                  <a:gd name="T106" fmla="*/ 210 w 258"/>
                  <a:gd name="T107" fmla="*/ 16 h 224"/>
                  <a:gd name="T108" fmla="*/ 226 w 258"/>
                  <a:gd name="T109" fmla="*/ 16 h 224"/>
                  <a:gd name="T110" fmla="*/ 222 w 258"/>
                  <a:gd name="T111" fmla="*/ 10 h 224"/>
                  <a:gd name="T112" fmla="*/ 218 w 258"/>
                  <a:gd name="T113" fmla="*/ 4 h 224"/>
                  <a:gd name="T114" fmla="*/ 232 w 258"/>
                  <a:gd name="T115" fmla="*/ 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" h="224">
                    <a:moveTo>
                      <a:pt x="234" y="2"/>
                    </a:moveTo>
                    <a:lnTo>
                      <a:pt x="236" y="4"/>
                    </a:lnTo>
                    <a:lnTo>
                      <a:pt x="240" y="6"/>
                    </a:lnTo>
                    <a:lnTo>
                      <a:pt x="242" y="6"/>
                    </a:lnTo>
                    <a:lnTo>
                      <a:pt x="242" y="6"/>
                    </a:lnTo>
                    <a:lnTo>
                      <a:pt x="244" y="6"/>
                    </a:lnTo>
                    <a:lnTo>
                      <a:pt x="246" y="4"/>
                    </a:lnTo>
                    <a:lnTo>
                      <a:pt x="250" y="4"/>
                    </a:lnTo>
                    <a:lnTo>
                      <a:pt x="252" y="4"/>
                    </a:lnTo>
                    <a:lnTo>
                      <a:pt x="258" y="4"/>
                    </a:lnTo>
                    <a:lnTo>
                      <a:pt x="258" y="6"/>
                    </a:lnTo>
                    <a:lnTo>
                      <a:pt x="258" y="10"/>
                    </a:lnTo>
                    <a:lnTo>
                      <a:pt x="258" y="12"/>
                    </a:lnTo>
                    <a:lnTo>
                      <a:pt x="258" y="14"/>
                    </a:lnTo>
                    <a:lnTo>
                      <a:pt x="258" y="18"/>
                    </a:lnTo>
                    <a:lnTo>
                      <a:pt x="258" y="20"/>
                    </a:lnTo>
                    <a:lnTo>
                      <a:pt x="258" y="22"/>
                    </a:lnTo>
                    <a:lnTo>
                      <a:pt x="258" y="26"/>
                    </a:lnTo>
                    <a:lnTo>
                      <a:pt x="258" y="32"/>
                    </a:lnTo>
                    <a:lnTo>
                      <a:pt x="258" y="34"/>
                    </a:lnTo>
                    <a:lnTo>
                      <a:pt x="258" y="40"/>
                    </a:lnTo>
                    <a:lnTo>
                      <a:pt x="258" y="42"/>
                    </a:lnTo>
                    <a:lnTo>
                      <a:pt x="258" y="52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8" y="62"/>
                    </a:lnTo>
                    <a:lnTo>
                      <a:pt x="258" y="72"/>
                    </a:lnTo>
                    <a:lnTo>
                      <a:pt x="258" y="76"/>
                    </a:lnTo>
                    <a:lnTo>
                      <a:pt x="258" y="82"/>
                    </a:lnTo>
                    <a:lnTo>
                      <a:pt x="258" y="86"/>
                    </a:lnTo>
                    <a:lnTo>
                      <a:pt x="258" y="94"/>
                    </a:lnTo>
                    <a:lnTo>
                      <a:pt x="258" y="98"/>
                    </a:lnTo>
                    <a:lnTo>
                      <a:pt x="258" y="100"/>
                    </a:lnTo>
                    <a:lnTo>
                      <a:pt x="254" y="100"/>
                    </a:lnTo>
                    <a:lnTo>
                      <a:pt x="242" y="100"/>
                    </a:lnTo>
                    <a:lnTo>
                      <a:pt x="236" y="100"/>
                    </a:lnTo>
                    <a:lnTo>
                      <a:pt x="216" y="100"/>
                    </a:lnTo>
                    <a:lnTo>
                      <a:pt x="214" y="100"/>
                    </a:lnTo>
                    <a:lnTo>
                      <a:pt x="206" y="100"/>
                    </a:lnTo>
                    <a:lnTo>
                      <a:pt x="204" y="100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0" y="114"/>
                    </a:lnTo>
                    <a:lnTo>
                      <a:pt x="200" y="116"/>
                    </a:lnTo>
                    <a:lnTo>
                      <a:pt x="200" y="120"/>
                    </a:lnTo>
                    <a:lnTo>
                      <a:pt x="200" y="122"/>
                    </a:lnTo>
                    <a:lnTo>
                      <a:pt x="200" y="126"/>
                    </a:lnTo>
                    <a:lnTo>
                      <a:pt x="200" y="130"/>
                    </a:lnTo>
                    <a:lnTo>
                      <a:pt x="200" y="134"/>
                    </a:lnTo>
                    <a:lnTo>
                      <a:pt x="202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2" y="146"/>
                    </a:lnTo>
                    <a:lnTo>
                      <a:pt x="202" y="148"/>
                    </a:lnTo>
                    <a:lnTo>
                      <a:pt x="202" y="150"/>
                    </a:lnTo>
                    <a:lnTo>
                      <a:pt x="202" y="152"/>
                    </a:lnTo>
                    <a:lnTo>
                      <a:pt x="202" y="158"/>
                    </a:lnTo>
                    <a:lnTo>
                      <a:pt x="202" y="160"/>
                    </a:lnTo>
                    <a:lnTo>
                      <a:pt x="202" y="164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2" y="166"/>
                    </a:lnTo>
                    <a:lnTo>
                      <a:pt x="186" y="166"/>
                    </a:lnTo>
                    <a:lnTo>
                      <a:pt x="184" y="166"/>
                    </a:lnTo>
                    <a:lnTo>
                      <a:pt x="184" y="176"/>
                    </a:lnTo>
                    <a:lnTo>
                      <a:pt x="192" y="176"/>
                    </a:lnTo>
                    <a:lnTo>
                      <a:pt x="200" y="176"/>
                    </a:lnTo>
                    <a:lnTo>
                      <a:pt x="200" y="178"/>
                    </a:lnTo>
                    <a:lnTo>
                      <a:pt x="200" y="180"/>
                    </a:lnTo>
                    <a:lnTo>
                      <a:pt x="200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0" y="198"/>
                    </a:lnTo>
                    <a:lnTo>
                      <a:pt x="200" y="202"/>
                    </a:lnTo>
                    <a:lnTo>
                      <a:pt x="200" y="204"/>
                    </a:lnTo>
                    <a:lnTo>
                      <a:pt x="200" y="212"/>
                    </a:lnTo>
                    <a:lnTo>
                      <a:pt x="200" y="214"/>
                    </a:lnTo>
                    <a:lnTo>
                      <a:pt x="200" y="218"/>
                    </a:lnTo>
                    <a:lnTo>
                      <a:pt x="200" y="220"/>
                    </a:lnTo>
                    <a:lnTo>
                      <a:pt x="200" y="222"/>
                    </a:lnTo>
                    <a:lnTo>
                      <a:pt x="200" y="224"/>
                    </a:lnTo>
                    <a:lnTo>
                      <a:pt x="198" y="224"/>
                    </a:lnTo>
                    <a:lnTo>
                      <a:pt x="196" y="224"/>
                    </a:lnTo>
                    <a:lnTo>
                      <a:pt x="194" y="224"/>
                    </a:lnTo>
                    <a:lnTo>
                      <a:pt x="194" y="224"/>
                    </a:lnTo>
                    <a:lnTo>
                      <a:pt x="192" y="224"/>
                    </a:lnTo>
                    <a:lnTo>
                      <a:pt x="188" y="224"/>
                    </a:lnTo>
                    <a:lnTo>
                      <a:pt x="182" y="224"/>
                    </a:lnTo>
                    <a:lnTo>
                      <a:pt x="180" y="224"/>
                    </a:lnTo>
                    <a:lnTo>
                      <a:pt x="178" y="224"/>
                    </a:lnTo>
                    <a:lnTo>
                      <a:pt x="176" y="224"/>
                    </a:lnTo>
                    <a:lnTo>
                      <a:pt x="174" y="224"/>
                    </a:lnTo>
                    <a:lnTo>
                      <a:pt x="172" y="224"/>
                    </a:lnTo>
                    <a:lnTo>
                      <a:pt x="170" y="224"/>
                    </a:lnTo>
                    <a:lnTo>
                      <a:pt x="168" y="224"/>
                    </a:lnTo>
                    <a:lnTo>
                      <a:pt x="164" y="224"/>
                    </a:lnTo>
                    <a:lnTo>
                      <a:pt x="160" y="224"/>
                    </a:lnTo>
                    <a:lnTo>
                      <a:pt x="158" y="224"/>
                    </a:lnTo>
                    <a:lnTo>
                      <a:pt x="156" y="224"/>
                    </a:lnTo>
                    <a:lnTo>
                      <a:pt x="154" y="224"/>
                    </a:lnTo>
                    <a:lnTo>
                      <a:pt x="152" y="224"/>
                    </a:lnTo>
                    <a:lnTo>
                      <a:pt x="150" y="224"/>
                    </a:lnTo>
                    <a:lnTo>
                      <a:pt x="148" y="224"/>
                    </a:lnTo>
                    <a:lnTo>
                      <a:pt x="146" y="224"/>
                    </a:lnTo>
                    <a:lnTo>
                      <a:pt x="144" y="224"/>
                    </a:lnTo>
                    <a:lnTo>
                      <a:pt x="140" y="224"/>
                    </a:lnTo>
                    <a:lnTo>
                      <a:pt x="138" y="224"/>
                    </a:lnTo>
                    <a:lnTo>
                      <a:pt x="136" y="224"/>
                    </a:lnTo>
                    <a:lnTo>
                      <a:pt x="134" y="224"/>
                    </a:lnTo>
                    <a:lnTo>
                      <a:pt x="132" y="224"/>
                    </a:lnTo>
                    <a:lnTo>
                      <a:pt x="130" y="224"/>
                    </a:lnTo>
                    <a:lnTo>
                      <a:pt x="126" y="224"/>
                    </a:lnTo>
                    <a:lnTo>
                      <a:pt x="124" y="224"/>
                    </a:lnTo>
                    <a:lnTo>
                      <a:pt x="122" y="224"/>
                    </a:lnTo>
                    <a:lnTo>
                      <a:pt x="120" y="224"/>
                    </a:lnTo>
                    <a:lnTo>
                      <a:pt x="118" y="224"/>
                    </a:lnTo>
                    <a:lnTo>
                      <a:pt x="112" y="224"/>
                    </a:lnTo>
                    <a:lnTo>
                      <a:pt x="110" y="224"/>
                    </a:lnTo>
                    <a:lnTo>
                      <a:pt x="108" y="224"/>
                    </a:lnTo>
                    <a:lnTo>
                      <a:pt x="104" y="224"/>
                    </a:lnTo>
                    <a:lnTo>
                      <a:pt x="100" y="224"/>
                    </a:lnTo>
                    <a:lnTo>
                      <a:pt x="98" y="224"/>
                    </a:lnTo>
                    <a:lnTo>
                      <a:pt x="98" y="224"/>
                    </a:lnTo>
                    <a:lnTo>
                      <a:pt x="96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90" y="224"/>
                    </a:lnTo>
                    <a:lnTo>
                      <a:pt x="88" y="224"/>
                    </a:lnTo>
                    <a:lnTo>
                      <a:pt x="86" y="224"/>
                    </a:lnTo>
                    <a:lnTo>
                      <a:pt x="84" y="224"/>
                    </a:lnTo>
                    <a:lnTo>
                      <a:pt x="82" y="224"/>
                    </a:lnTo>
                    <a:lnTo>
                      <a:pt x="80" y="224"/>
                    </a:lnTo>
                    <a:lnTo>
                      <a:pt x="78" y="224"/>
                    </a:lnTo>
                    <a:lnTo>
                      <a:pt x="76" y="224"/>
                    </a:lnTo>
                    <a:lnTo>
                      <a:pt x="74" y="224"/>
                    </a:lnTo>
                    <a:lnTo>
                      <a:pt x="72" y="224"/>
                    </a:lnTo>
                    <a:lnTo>
                      <a:pt x="68" y="224"/>
                    </a:lnTo>
                    <a:lnTo>
                      <a:pt x="66" y="224"/>
                    </a:lnTo>
                    <a:lnTo>
                      <a:pt x="64" y="224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58" y="224"/>
                    </a:lnTo>
                    <a:lnTo>
                      <a:pt x="56" y="224"/>
                    </a:lnTo>
                    <a:lnTo>
                      <a:pt x="54" y="224"/>
                    </a:lnTo>
                    <a:lnTo>
                      <a:pt x="52" y="224"/>
                    </a:lnTo>
                    <a:lnTo>
                      <a:pt x="50" y="224"/>
                    </a:lnTo>
                    <a:lnTo>
                      <a:pt x="50" y="224"/>
                    </a:lnTo>
                    <a:lnTo>
                      <a:pt x="48" y="224"/>
                    </a:lnTo>
                    <a:lnTo>
                      <a:pt x="46" y="224"/>
                    </a:lnTo>
                    <a:lnTo>
                      <a:pt x="44" y="224"/>
                    </a:lnTo>
                    <a:lnTo>
                      <a:pt x="42" y="224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2" y="224"/>
                    </a:lnTo>
                    <a:lnTo>
                      <a:pt x="30" y="224"/>
                    </a:lnTo>
                    <a:lnTo>
                      <a:pt x="28" y="224"/>
                    </a:lnTo>
                    <a:lnTo>
                      <a:pt x="26" y="224"/>
                    </a:lnTo>
                    <a:lnTo>
                      <a:pt x="24" y="224"/>
                    </a:lnTo>
                    <a:lnTo>
                      <a:pt x="22" y="224"/>
                    </a:lnTo>
                    <a:lnTo>
                      <a:pt x="20" y="224"/>
                    </a:lnTo>
                    <a:lnTo>
                      <a:pt x="18" y="224"/>
                    </a:lnTo>
                    <a:lnTo>
                      <a:pt x="16" y="224"/>
                    </a:lnTo>
                    <a:lnTo>
                      <a:pt x="14" y="224"/>
                    </a:lnTo>
                    <a:lnTo>
                      <a:pt x="12" y="224"/>
                    </a:lnTo>
                    <a:lnTo>
                      <a:pt x="10" y="224"/>
                    </a:lnTo>
                    <a:lnTo>
                      <a:pt x="8" y="224"/>
                    </a:lnTo>
                    <a:lnTo>
                      <a:pt x="6" y="224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2" y="222"/>
                    </a:lnTo>
                    <a:lnTo>
                      <a:pt x="2" y="220"/>
                    </a:lnTo>
                    <a:lnTo>
                      <a:pt x="2" y="218"/>
                    </a:lnTo>
                    <a:lnTo>
                      <a:pt x="2" y="214"/>
                    </a:lnTo>
                    <a:lnTo>
                      <a:pt x="2" y="212"/>
                    </a:lnTo>
                    <a:lnTo>
                      <a:pt x="2" y="208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2" y="190"/>
                    </a:lnTo>
                    <a:lnTo>
                      <a:pt x="2" y="188"/>
                    </a:lnTo>
                    <a:lnTo>
                      <a:pt x="2" y="184"/>
                    </a:lnTo>
                    <a:lnTo>
                      <a:pt x="2" y="178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2" y="172"/>
                    </a:lnTo>
                    <a:lnTo>
                      <a:pt x="0" y="170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4" y="116"/>
                    </a:lnTo>
                    <a:lnTo>
                      <a:pt x="4" y="114"/>
                    </a:lnTo>
                    <a:lnTo>
                      <a:pt x="8" y="114"/>
                    </a:lnTo>
                    <a:lnTo>
                      <a:pt x="10" y="114"/>
                    </a:lnTo>
                    <a:lnTo>
                      <a:pt x="8" y="116"/>
                    </a:lnTo>
                    <a:lnTo>
                      <a:pt x="8" y="118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4" y="114"/>
                    </a:lnTo>
                    <a:lnTo>
                      <a:pt x="16" y="114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20" y="108"/>
                    </a:lnTo>
                    <a:lnTo>
                      <a:pt x="18" y="108"/>
                    </a:lnTo>
                    <a:lnTo>
                      <a:pt x="20" y="106"/>
                    </a:lnTo>
                    <a:lnTo>
                      <a:pt x="22" y="104"/>
                    </a:lnTo>
                    <a:lnTo>
                      <a:pt x="22" y="106"/>
                    </a:lnTo>
                    <a:lnTo>
                      <a:pt x="24" y="106"/>
                    </a:lnTo>
                    <a:lnTo>
                      <a:pt x="26" y="104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4" y="100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4" y="96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32" y="90"/>
                    </a:lnTo>
                    <a:lnTo>
                      <a:pt x="32" y="88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40" y="84"/>
                    </a:lnTo>
                    <a:lnTo>
                      <a:pt x="42" y="84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42" y="82"/>
                    </a:lnTo>
                    <a:lnTo>
                      <a:pt x="44" y="82"/>
                    </a:lnTo>
                    <a:lnTo>
                      <a:pt x="44" y="84"/>
                    </a:lnTo>
                    <a:lnTo>
                      <a:pt x="42" y="84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6" y="82"/>
                    </a:lnTo>
                    <a:lnTo>
                      <a:pt x="44" y="82"/>
                    </a:lnTo>
                    <a:lnTo>
                      <a:pt x="46" y="82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2" y="84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6" y="78"/>
                    </a:lnTo>
                    <a:lnTo>
                      <a:pt x="56" y="76"/>
                    </a:lnTo>
                    <a:lnTo>
                      <a:pt x="60" y="74"/>
                    </a:lnTo>
                    <a:lnTo>
                      <a:pt x="60" y="72"/>
                    </a:lnTo>
                    <a:lnTo>
                      <a:pt x="62" y="72"/>
                    </a:lnTo>
                    <a:lnTo>
                      <a:pt x="64" y="70"/>
                    </a:lnTo>
                    <a:lnTo>
                      <a:pt x="66" y="70"/>
                    </a:lnTo>
                    <a:lnTo>
                      <a:pt x="66" y="68"/>
                    </a:lnTo>
                    <a:lnTo>
                      <a:pt x="68" y="68"/>
                    </a:lnTo>
                    <a:lnTo>
                      <a:pt x="68" y="66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2" y="68"/>
                    </a:lnTo>
                    <a:lnTo>
                      <a:pt x="74" y="66"/>
                    </a:lnTo>
                    <a:lnTo>
                      <a:pt x="78" y="64"/>
                    </a:lnTo>
                    <a:lnTo>
                      <a:pt x="78" y="62"/>
                    </a:lnTo>
                    <a:lnTo>
                      <a:pt x="80" y="62"/>
                    </a:lnTo>
                    <a:lnTo>
                      <a:pt x="82" y="62"/>
                    </a:lnTo>
                    <a:lnTo>
                      <a:pt x="84" y="60"/>
                    </a:lnTo>
                    <a:lnTo>
                      <a:pt x="84" y="58"/>
                    </a:lnTo>
                    <a:lnTo>
                      <a:pt x="84" y="56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8" y="54"/>
                    </a:lnTo>
                    <a:lnTo>
                      <a:pt x="88" y="52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4"/>
                    </a:lnTo>
                    <a:lnTo>
                      <a:pt x="96" y="54"/>
                    </a:lnTo>
                    <a:lnTo>
                      <a:pt x="96" y="52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8" y="48"/>
                    </a:lnTo>
                    <a:lnTo>
                      <a:pt x="98" y="46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36"/>
                    </a:lnTo>
                    <a:lnTo>
                      <a:pt x="106" y="38"/>
                    </a:lnTo>
                    <a:lnTo>
                      <a:pt x="108" y="36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16" y="36"/>
                    </a:lnTo>
                    <a:lnTo>
                      <a:pt x="118" y="38"/>
                    </a:lnTo>
                    <a:lnTo>
                      <a:pt x="120" y="38"/>
                    </a:lnTo>
                    <a:lnTo>
                      <a:pt x="120" y="40"/>
                    </a:lnTo>
                    <a:lnTo>
                      <a:pt x="122" y="40"/>
                    </a:lnTo>
                    <a:lnTo>
                      <a:pt x="122" y="38"/>
                    </a:lnTo>
                    <a:lnTo>
                      <a:pt x="124" y="38"/>
                    </a:lnTo>
                    <a:lnTo>
                      <a:pt x="128" y="36"/>
                    </a:lnTo>
                    <a:lnTo>
                      <a:pt x="130" y="34"/>
                    </a:lnTo>
                    <a:lnTo>
                      <a:pt x="132" y="34"/>
                    </a:lnTo>
                    <a:lnTo>
                      <a:pt x="134" y="34"/>
                    </a:lnTo>
                    <a:lnTo>
                      <a:pt x="134" y="36"/>
                    </a:lnTo>
                    <a:lnTo>
                      <a:pt x="136" y="36"/>
                    </a:lnTo>
                    <a:lnTo>
                      <a:pt x="138" y="34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6" y="32"/>
                    </a:lnTo>
                    <a:lnTo>
                      <a:pt x="146" y="30"/>
                    </a:lnTo>
                    <a:lnTo>
                      <a:pt x="148" y="28"/>
                    </a:lnTo>
                    <a:lnTo>
                      <a:pt x="148" y="26"/>
                    </a:lnTo>
                    <a:lnTo>
                      <a:pt x="150" y="26"/>
                    </a:lnTo>
                    <a:lnTo>
                      <a:pt x="152" y="26"/>
                    </a:lnTo>
                    <a:lnTo>
                      <a:pt x="152" y="28"/>
                    </a:lnTo>
                    <a:lnTo>
                      <a:pt x="152" y="30"/>
                    </a:lnTo>
                    <a:lnTo>
                      <a:pt x="154" y="30"/>
                    </a:lnTo>
                    <a:lnTo>
                      <a:pt x="156" y="28"/>
                    </a:lnTo>
                    <a:lnTo>
                      <a:pt x="160" y="26"/>
                    </a:lnTo>
                    <a:lnTo>
                      <a:pt x="162" y="24"/>
                    </a:lnTo>
                    <a:lnTo>
                      <a:pt x="164" y="20"/>
                    </a:lnTo>
                    <a:lnTo>
                      <a:pt x="166" y="18"/>
                    </a:lnTo>
                    <a:lnTo>
                      <a:pt x="170" y="14"/>
                    </a:lnTo>
                    <a:lnTo>
                      <a:pt x="174" y="12"/>
                    </a:lnTo>
                    <a:lnTo>
                      <a:pt x="174" y="10"/>
                    </a:lnTo>
                    <a:lnTo>
                      <a:pt x="176" y="12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4" y="12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88" y="10"/>
                    </a:lnTo>
                    <a:lnTo>
                      <a:pt x="190" y="10"/>
                    </a:lnTo>
                    <a:lnTo>
                      <a:pt x="192" y="12"/>
                    </a:lnTo>
                    <a:lnTo>
                      <a:pt x="192" y="10"/>
                    </a:lnTo>
                    <a:lnTo>
                      <a:pt x="194" y="10"/>
                    </a:lnTo>
                    <a:lnTo>
                      <a:pt x="194" y="8"/>
                    </a:lnTo>
                    <a:lnTo>
                      <a:pt x="194" y="8"/>
                    </a:lnTo>
                    <a:lnTo>
                      <a:pt x="196" y="10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6" y="14"/>
                    </a:lnTo>
                    <a:lnTo>
                      <a:pt x="208" y="14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6" y="18"/>
                    </a:lnTo>
                    <a:lnTo>
                      <a:pt x="220" y="18"/>
                    </a:lnTo>
                    <a:lnTo>
                      <a:pt x="222" y="18"/>
                    </a:lnTo>
                    <a:lnTo>
                      <a:pt x="222" y="16"/>
                    </a:lnTo>
                    <a:lnTo>
                      <a:pt x="224" y="16"/>
                    </a:lnTo>
                    <a:lnTo>
                      <a:pt x="226" y="16"/>
                    </a:lnTo>
                    <a:lnTo>
                      <a:pt x="226" y="14"/>
                    </a:lnTo>
                    <a:lnTo>
                      <a:pt x="228" y="14"/>
                    </a:lnTo>
                    <a:lnTo>
                      <a:pt x="228" y="12"/>
                    </a:lnTo>
                    <a:lnTo>
                      <a:pt x="226" y="10"/>
                    </a:lnTo>
                    <a:lnTo>
                      <a:pt x="224" y="12"/>
                    </a:lnTo>
                    <a:lnTo>
                      <a:pt x="222" y="12"/>
                    </a:lnTo>
                    <a:lnTo>
                      <a:pt x="222" y="10"/>
                    </a:lnTo>
                    <a:lnTo>
                      <a:pt x="220" y="10"/>
                    </a:lnTo>
                    <a:lnTo>
                      <a:pt x="218" y="10"/>
                    </a:lnTo>
                    <a:lnTo>
                      <a:pt x="216" y="12"/>
                    </a:lnTo>
                    <a:lnTo>
                      <a:pt x="214" y="10"/>
                    </a:lnTo>
                    <a:lnTo>
                      <a:pt x="214" y="8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6" y="2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2"/>
                    </a:lnTo>
                    <a:lnTo>
                      <a:pt x="234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7" name="Freeform 89">
                <a:extLst>
                  <a:ext uri="{FF2B5EF4-FFF2-40B4-BE49-F238E27FC236}">
                    <a16:creationId xmlns:a16="http://schemas.microsoft.com/office/drawing/2014/main" id="{3E84FD84-97AF-3555-02A4-470407255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513" y="3879850"/>
                <a:ext cx="419100" cy="350838"/>
              </a:xfrm>
              <a:custGeom>
                <a:avLst/>
                <a:gdLst>
                  <a:gd name="T0" fmla="*/ 32 w 264"/>
                  <a:gd name="T1" fmla="*/ 2 h 221"/>
                  <a:gd name="T2" fmla="*/ 52 w 264"/>
                  <a:gd name="T3" fmla="*/ 2 h 221"/>
                  <a:gd name="T4" fmla="*/ 78 w 264"/>
                  <a:gd name="T5" fmla="*/ 2 h 221"/>
                  <a:gd name="T6" fmla="*/ 106 w 264"/>
                  <a:gd name="T7" fmla="*/ 2 h 221"/>
                  <a:gd name="T8" fmla="*/ 128 w 264"/>
                  <a:gd name="T9" fmla="*/ 2 h 221"/>
                  <a:gd name="T10" fmla="*/ 158 w 264"/>
                  <a:gd name="T11" fmla="*/ 2 h 221"/>
                  <a:gd name="T12" fmla="*/ 184 w 264"/>
                  <a:gd name="T13" fmla="*/ 2 h 221"/>
                  <a:gd name="T14" fmla="*/ 200 w 264"/>
                  <a:gd name="T15" fmla="*/ 2 h 221"/>
                  <a:gd name="T16" fmla="*/ 218 w 264"/>
                  <a:gd name="T17" fmla="*/ 4 h 221"/>
                  <a:gd name="T18" fmla="*/ 254 w 264"/>
                  <a:gd name="T19" fmla="*/ 4 h 221"/>
                  <a:gd name="T20" fmla="*/ 258 w 264"/>
                  <a:gd name="T21" fmla="*/ 26 h 221"/>
                  <a:gd name="T22" fmla="*/ 252 w 264"/>
                  <a:gd name="T23" fmla="*/ 50 h 221"/>
                  <a:gd name="T24" fmla="*/ 246 w 264"/>
                  <a:gd name="T25" fmla="*/ 54 h 221"/>
                  <a:gd name="T26" fmla="*/ 240 w 264"/>
                  <a:gd name="T27" fmla="*/ 58 h 221"/>
                  <a:gd name="T28" fmla="*/ 234 w 264"/>
                  <a:gd name="T29" fmla="*/ 62 h 221"/>
                  <a:gd name="T30" fmla="*/ 226 w 264"/>
                  <a:gd name="T31" fmla="*/ 78 h 221"/>
                  <a:gd name="T32" fmla="*/ 226 w 264"/>
                  <a:gd name="T33" fmla="*/ 86 h 221"/>
                  <a:gd name="T34" fmla="*/ 220 w 264"/>
                  <a:gd name="T35" fmla="*/ 86 h 221"/>
                  <a:gd name="T36" fmla="*/ 208 w 264"/>
                  <a:gd name="T37" fmla="*/ 88 h 221"/>
                  <a:gd name="T38" fmla="*/ 212 w 264"/>
                  <a:gd name="T39" fmla="*/ 96 h 221"/>
                  <a:gd name="T40" fmla="*/ 220 w 264"/>
                  <a:gd name="T41" fmla="*/ 98 h 221"/>
                  <a:gd name="T42" fmla="*/ 220 w 264"/>
                  <a:gd name="T43" fmla="*/ 106 h 221"/>
                  <a:gd name="T44" fmla="*/ 224 w 264"/>
                  <a:gd name="T45" fmla="*/ 114 h 221"/>
                  <a:gd name="T46" fmla="*/ 218 w 264"/>
                  <a:gd name="T47" fmla="*/ 120 h 221"/>
                  <a:gd name="T48" fmla="*/ 212 w 264"/>
                  <a:gd name="T49" fmla="*/ 126 h 221"/>
                  <a:gd name="T50" fmla="*/ 210 w 264"/>
                  <a:gd name="T51" fmla="*/ 134 h 221"/>
                  <a:gd name="T52" fmla="*/ 204 w 264"/>
                  <a:gd name="T53" fmla="*/ 138 h 221"/>
                  <a:gd name="T54" fmla="*/ 200 w 264"/>
                  <a:gd name="T55" fmla="*/ 146 h 221"/>
                  <a:gd name="T56" fmla="*/ 192 w 264"/>
                  <a:gd name="T57" fmla="*/ 150 h 221"/>
                  <a:gd name="T58" fmla="*/ 198 w 264"/>
                  <a:gd name="T59" fmla="*/ 158 h 221"/>
                  <a:gd name="T60" fmla="*/ 200 w 264"/>
                  <a:gd name="T61" fmla="*/ 172 h 221"/>
                  <a:gd name="T62" fmla="*/ 204 w 264"/>
                  <a:gd name="T63" fmla="*/ 182 h 221"/>
                  <a:gd name="T64" fmla="*/ 206 w 264"/>
                  <a:gd name="T65" fmla="*/ 190 h 221"/>
                  <a:gd name="T66" fmla="*/ 204 w 264"/>
                  <a:gd name="T67" fmla="*/ 198 h 221"/>
                  <a:gd name="T68" fmla="*/ 194 w 264"/>
                  <a:gd name="T69" fmla="*/ 200 h 221"/>
                  <a:gd name="T70" fmla="*/ 188 w 264"/>
                  <a:gd name="T71" fmla="*/ 212 h 221"/>
                  <a:gd name="T72" fmla="*/ 164 w 264"/>
                  <a:gd name="T73" fmla="*/ 221 h 221"/>
                  <a:gd name="T74" fmla="*/ 146 w 264"/>
                  <a:gd name="T75" fmla="*/ 221 h 221"/>
                  <a:gd name="T76" fmla="*/ 124 w 264"/>
                  <a:gd name="T77" fmla="*/ 221 h 221"/>
                  <a:gd name="T78" fmla="*/ 104 w 264"/>
                  <a:gd name="T79" fmla="*/ 221 h 221"/>
                  <a:gd name="T80" fmla="*/ 90 w 264"/>
                  <a:gd name="T81" fmla="*/ 221 h 221"/>
                  <a:gd name="T82" fmla="*/ 74 w 264"/>
                  <a:gd name="T83" fmla="*/ 221 h 221"/>
                  <a:gd name="T84" fmla="*/ 60 w 264"/>
                  <a:gd name="T85" fmla="*/ 221 h 221"/>
                  <a:gd name="T86" fmla="*/ 48 w 264"/>
                  <a:gd name="T87" fmla="*/ 221 h 221"/>
                  <a:gd name="T88" fmla="*/ 26 w 264"/>
                  <a:gd name="T89" fmla="*/ 219 h 221"/>
                  <a:gd name="T90" fmla="*/ 28 w 264"/>
                  <a:gd name="T91" fmla="*/ 180 h 221"/>
                  <a:gd name="T92" fmla="*/ 22 w 264"/>
                  <a:gd name="T93" fmla="*/ 168 h 221"/>
                  <a:gd name="T94" fmla="*/ 28 w 264"/>
                  <a:gd name="T95" fmla="*/ 154 h 221"/>
                  <a:gd name="T96" fmla="*/ 30 w 264"/>
                  <a:gd name="T97" fmla="*/ 126 h 221"/>
                  <a:gd name="T98" fmla="*/ 32 w 264"/>
                  <a:gd name="T99" fmla="*/ 98 h 221"/>
                  <a:gd name="T100" fmla="*/ 48 w 264"/>
                  <a:gd name="T101" fmla="*/ 90 h 221"/>
                  <a:gd name="T102" fmla="*/ 46 w 264"/>
                  <a:gd name="T103" fmla="*/ 82 h 221"/>
                  <a:gd name="T104" fmla="*/ 48 w 264"/>
                  <a:gd name="T105" fmla="*/ 72 h 221"/>
                  <a:gd name="T106" fmla="*/ 46 w 264"/>
                  <a:gd name="T107" fmla="*/ 62 h 221"/>
                  <a:gd name="T108" fmla="*/ 40 w 264"/>
                  <a:gd name="T109" fmla="*/ 58 h 221"/>
                  <a:gd name="T110" fmla="*/ 38 w 264"/>
                  <a:gd name="T111" fmla="*/ 50 h 221"/>
                  <a:gd name="T112" fmla="*/ 32 w 264"/>
                  <a:gd name="T113" fmla="*/ 44 h 221"/>
                  <a:gd name="T114" fmla="*/ 28 w 264"/>
                  <a:gd name="T115" fmla="*/ 40 h 221"/>
                  <a:gd name="T116" fmla="*/ 20 w 264"/>
                  <a:gd name="T117" fmla="*/ 38 h 221"/>
                  <a:gd name="T118" fmla="*/ 12 w 264"/>
                  <a:gd name="T119" fmla="*/ 36 h 221"/>
                  <a:gd name="T120" fmla="*/ 2 w 264"/>
                  <a:gd name="T121" fmla="*/ 34 h 221"/>
                  <a:gd name="T122" fmla="*/ 0 w 264"/>
                  <a:gd name="T123" fmla="*/ 1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4" h="221">
                    <a:moveTo>
                      <a:pt x="22" y="2"/>
                    </a:move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6" y="2"/>
                    </a:lnTo>
                    <a:lnTo>
                      <a:pt x="92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4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50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8" y="2"/>
                    </a:lnTo>
                    <a:lnTo>
                      <a:pt x="214" y="4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8" y="4"/>
                    </a:lnTo>
                    <a:lnTo>
                      <a:pt x="234" y="4"/>
                    </a:lnTo>
                    <a:lnTo>
                      <a:pt x="242" y="4"/>
                    </a:lnTo>
                    <a:lnTo>
                      <a:pt x="244" y="4"/>
                    </a:lnTo>
                    <a:lnTo>
                      <a:pt x="254" y="4"/>
                    </a:lnTo>
                    <a:lnTo>
                      <a:pt x="264" y="6"/>
                    </a:lnTo>
                    <a:lnTo>
                      <a:pt x="258" y="10"/>
                    </a:lnTo>
                    <a:lnTo>
                      <a:pt x="258" y="12"/>
                    </a:lnTo>
                    <a:lnTo>
                      <a:pt x="258" y="22"/>
                    </a:lnTo>
                    <a:lnTo>
                      <a:pt x="258" y="26"/>
                    </a:lnTo>
                    <a:lnTo>
                      <a:pt x="258" y="28"/>
                    </a:lnTo>
                    <a:lnTo>
                      <a:pt x="258" y="32"/>
                    </a:lnTo>
                    <a:lnTo>
                      <a:pt x="258" y="34"/>
                    </a:lnTo>
                    <a:lnTo>
                      <a:pt x="254" y="44"/>
                    </a:lnTo>
                    <a:lnTo>
                      <a:pt x="252" y="50"/>
                    </a:lnTo>
                    <a:lnTo>
                      <a:pt x="252" y="52"/>
                    </a:lnTo>
                    <a:lnTo>
                      <a:pt x="250" y="52"/>
                    </a:lnTo>
                    <a:lnTo>
                      <a:pt x="248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6" y="56"/>
                    </a:lnTo>
                    <a:lnTo>
                      <a:pt x="244" y="56"/>
                    </a:lnTo>
                    <a:lnTo>
                      <a:pt x="242" y="56"/>
                    </a:lnTo>
                    <a:lnTo>
                      <a:pt x="242" y="58"/>
                    </a:lnTo>
                    <a:lnTo>
                      <a:pt x="240" y="58"/>
                    </a:lnTo>
                    <a:lnTo>
                      <a:pt x="240" y="60"/>
                    </a:lnTo>
                    <a:lnTo>
                      <a:pt x="240" y="62"/>
                    </a:lnTo>
                    <a:lnTo>
                      <a:pt x="238" y="62"/>
                    </a:lnTo>
                    <a:lnTo>
                      <a:pt x="236" y="62"/>
                    </a:lnTo>
                    <a:lnTo>
                      <a:pt x="234" y="62"/>
                    </a:lnTo>
                    <a:lnTo>
                      <a:pt x="232" y="64"/>
                    </a:lnTo>
                    <a:lnTo>
                      <a:pt x="230" y="66"/>
                    </a:lnTo>
                    <a:lnTo>
                      <a:pt x="230" y="68"/>
                    </a:lnTo>
                    <a:lnTo>
                      <a:pt x="228" y="74"/>
                    </a:lnTo>
                    <a:lnTo>
                      <a:pt x="226" y="78"/>
                    </a:lnTo>
                    <a:lnTo>
                      <a:pt x="226" y="80"/>
                    </a:lnTo>
                    <a:lnTo>
                      <a:pt x="226" y="82"/>
                    </a:lnTo>
                    <a:lnTo>
                      <a:pt x="228" y="84"/>
                    </a:lnTo>
                    <a:lnTo>
                      <a:pt x="228" y="86"/>
                    </a:lnTo>
                    <a:lnTo>
                      <a:pt x="226" y="86"/>
                    </a:lnTo>
                    <a:lnTo>
                      <a:pt x="224" y="84"/>
                    </a:lnTo>
                    <a:lnTo>
                      <a:pt x="224" y="84"/>
                    </a:lnTo>
                    <a:lnTo>
                      <a:pt x="222" y="84"/>
                    </a:lnTo>
                    <a:lnTo>
                      <a:pt x="220" y="84"/>
                    </a:lnTo>
                    <a:lnTo>
                      <a:pt x="220" y="86"/>
                    </a:lnTo>
                    <a:lnTo>
                      <a:pt x="218" y="86"/>
                    </a:lnTo>
                    <a:lnTo>
                      <a:pt x="214" y="86"/>
                    </a:lnTo>
                    <a:lnTo>
                      <a:pt x="212" y="86"/>
                    </a:lnTo>
                    <a:lnTo>
                      <a:pt x="210" y="86"/>
                    </a:lnTo>
                    <a:lnTo>
                      <a:pt x="208" y="88"/>
                    </a:lnTo>
                    <a:lnTo>
                      <a:pt x="208" y="90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10" y="94"/>
                    </a:lnTo>
                    <a:lnTo>
                      <a:pt x="212" y="96"/>
                    </a:lnTo>
                    <a:lnTo>
                      <a:pt x="214" y="96"/>
                    </a:lnTo>
                    <a:lnTo>
                      <a:pt x="214" y="98"/>
                    </a:lnTo>
                    <a:lnTo>
                      <a:pt x="216" y="98"/>
                    </a:lnTo>
                    <a:lnTo>
                      <a:pt x="218" y="98"/>
                    </a:lnTo>
                    <a:lnTo>
                      <a:pt x="220" y="98"/>
                    </a:lnTo>
                    <a:lnTo>
                      <a:pt x="220" y="100"/>
                    </a:lnTo>
                    <a:lnTo>
                      <a:pt x="218" y="102"/>
                    </a:lnTo>
                    <a:lnTo>
                      <a:pt x="218" y="104"/>
                    </a:lnTo>
                    <a:lnTo>
                      <a:pt x="218" y="106"/>
                    </a:lnTo>
                    <a:lnTo>
                      <a:pt x="220" y="106"/>
                    </a:lnTo>
                    <a:lnTo>
                      <a:pt x="220" y="108"/>
                    </a:lnTo>
                    <a:lnTo>
                      <a:pt x="222" y="108"/>
                    </a:lnTo>
                    <a:lnTo>
                      <a:pt x="222" y="110"/>
                    </a:lnTo>
                    <a:lnTo>
                      <a:pt x="224" y="112"/>
                    </a:lnTo>
                    <a:lnTo>
                      <a:pt x="224" y="114"/>
                    </a:lnTo>
                    <a:lnTo>
                      <a:pt x="222" y="114"/>
                    </a:lnTo>
                    <a:lnTo>
                      <a:pt x="222" y="116"/>
                    </a:lnTo>
                    <a:lnTo>
                      <a:pt x="220" y="116"/>
                    </a:lnTo>
                    <a:lnTo>
                      <a:pt x="220" y="118"/>
                    </a:lnTo>
                    <a:lnTo>
                      <a:pt x="218" y="120"/>
                    </a:lnTo>
                    <a:lnTo>
                      <a:pt x="216" y="120"/>
                    </a:lnTo>
                    <a:lnTo>
                      <a:pt x="214" y="120"/>
                    </a:lnTo>
                    <a:lnTo>
                      <a:pt x="212" y="122"/>
                    </a:lnTo>
                    <a:lnTo>
                      <a:pt x="212" y="124"/>
                    </a:lnTo>
                    <a:lnTo>
                      <a:pt x="212" y="126"/>
                    </a:lnTo>
                    <a:lnTo>
                      <a:pt x="212" y="128"/>
                    </a:lnTo>
                    <a:lnTo>
                      <a:pt x="210" y="128"/>
                    </a:lnTo>
                    <a:lnTo>
                      <a:pt x="210" y="130"/>
                    </a:lnTo>
                    <a:lnTo>
                      <a:pt x="210" y="132"/>
                    </a:lnTo>
                    <a:lnTo>
                      <a:pt x="210" y="134"/>
                    </a:lnTo>
                    <a:lnTo>
                      <a:pt x="210" y="136"/>
                    </a:lnTo>
                    <a:lnTo>
                      <a:pt x="210" y="138"/>
                    </a:lnTo>
                    <a:lnTo>
                      <a:pt x="208" y="138"/>
                    </a:lnTo>
                    <a:lnTo>
                      <a:pt x="206" y="138"/>
                    </a:lnTo>
                    <a:lnTo>
                      <a:pt x="204" y="138"/>
                    </a:lnTo>
                    <a:lnTo>
                      <a:pt x="204" y="140"/>
                    </a:lnTo>
                    <a:lnTo>
                      <a:pt x="202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0" y="146"/>
                    </a:lnTo>
                    <a:lnTo>
                      <a:pt x="198" y="146"/>
                    </a:lnTo>
                    <a:lnTo>
                      <a:pt x="196" y="148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200" y="164"/>
                    </a:lnTo>
                    <a:lnTo>
                      <a:pt x="202" y="168"/>
                    </a:lnTo>
                    <a:lnTo>
                      <a:pt x="200" y="172"/>
                    </a:lnTo>
                    <a:lnTo>
                      <a:pt x="200" y="174"/>
                    </a:lnTo>
                    <a:lnTo>
                      <a:pt x="200" y="176"/>
                    </a:lnTo>
                    <a:lnTo>
                      <a:pt x="202" y="178"/>
                    </a:lnTo>
                    <a:lnTo>
                      <a:pt x="202" y="182"/>
                    </a:lnTo>
                    <a:lnTo>
                      <a:pt x="204" y="182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4" y="192"/>
                    </a:lnTo>
                    <a:lnTo>
                      <a:pt x="204" y="194"/>
                    </a:lnTo>
                    <a:lnTo>
                      <a:pt x="204" y="196"/>
                    </a:lnTo>
                    <a:lnTo>
                      <a:pt x="204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0" y="200"/>
                    </a:lnTo>
                    <a:lnTo>
                      <a:pt x="196" y="200"/>
                    </a:lnTo>
                    <a:lnTo>
                      <a:pt x="194" y="200"/>
                    </a:lnTo>
                    <a:lnTo>
                      <a:pt x="192" y="204"/>
                    </a:lnTo>
                    <a:lnTo>
                      <a:pt x="192" y="206"/>
                    </a:lnTo>
                    <a:lnTo>
                      <a:pt x="190" y="208"/>
                    </a:lnTo>
                    <a:lnTo>
                      <a:pt x="188" y="210"/>
                    </a:lnTo>
                    <a:lnTo>
                      <a:pt x="188" y="212"/>
                    </a:lnTo>
                    <a:lnTo>
                      <a:pt x="186" y="217"/>
                    </a:lnTo>
                    <a:lnTo>
                      <a:pt x="186" y="219"/>
                    </a:lnTo>
                    <a:lnTo>
                      <a:pt x="186" y="221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58" y="221"/>
                    </a:lnTo>
                    <a:lnTo>
                      <a:pt x="156" y="221"/>
                    </a:lnTo>
                    <a:lnTo>
                      <a:pt x="154" y="221"/>
                    </a:lnTo>
                    <a:lnTo>
                      <a:pt x="150" y="221"/>
                    </a:lnTo>
                    <a:lnTo>
                      <a:pt x="146" y="221"/>
                    </a:lnTo>
                    <a:lnTo>
                      <a:pt x="138" y="221"/>
                    </a:lnTo>
                    <a:lnTo>
                      <a:pt x="132" y="221"/>
                    </a:lnTo>
                    <a:lnTo>
                      <a:pt x="130" y="221"/>
                    </a:lnTo>
                    <a:lnTo>
                      <a:pt x="126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12" y="221"/>
                    </a:lnTo>
                    <a:lnTo>
                      <a:pt x="110" y="221"/>
                    </a:lnTo>
                    <a:lnTo>
                      <a:pt x="106" y="221"/>
                    </a:lnTo>
                    <a:lnTo>
                      <a:pt x="104" y="221"/>
                    </a:lnTo>
                    <a:lnTo>
                      <a:pt x="102" y="221"/>
                    </a:lnTo>
                    <a:lnTo>
                      <a:pt x="100" y="221"/>
                    </a:lnTo>
                    <a:lnTo>
                      <a:pt x="94" y="221"/>
                    </a:lnTo>
                    <a:lnTo>
                      <a:pt x="92" y="221"/>
                    </a:lnTo>
                    <a:lnTo>
                      <a:pt x="90" y="221"/>
                    </a:lnTo>
                    <a:lnTo>
                      <a:pt x="88" y="221"/>
                    </a:lnTo>
                    <a:lnTo>
                      <a:pt x="86" y="221"/>
                    </a:lnTo>
                    <a:lnTo>
                      <a:pt x="84" y="221"/>
                    </a:lnTo>
                    <a:lnTo>
                      <a:pt x="76" y="221"/>
                    </a:lnTo>
                    <a:lnTo>
                      <a:pt x="74" y="221"/>
                    </a:lnTo>
                    <a:lnTo>
                      <a:pt x="72" y="221"/>
                    </a:lnTo>
                    <a:lnTo>
                      <a:pt x="70" y="221"/>
                    </a:lnTo>
                    <a:lnTo>
                      <a:pt x="68" y="221"/>
                    </a:lnTo>
                    <a:lnTo>
                      <a:pt x="66" y="221"/>
                    </a:lnTo>
                    <a:lnTo>
                      <a:pt x="60" y="221"/>
                    </a:lnTo>
                    <a:lnTo>
                      <a:pt x="56" y="221"/>
                    </a:lnTo>
                    <a:lnTo>
                      <a:pt x="54" y="221"/>
                    </a:lnTo>
                    <a:lnTo>
                      <a:pt x="52" y="221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0" y="221"/>
                    </a:lnTo>
                    <a:lnTo>
                      <a:pt x="32" y="221"/>
                    </a:lnTo>
                    <a:lnTo>
                      <a:pt x="28" y="221"/>
                    </a:lnTo>
                    <a:lnTo>
                      <a:pt x="26" y="221"/>
                    </a:lnTo>
                    <a:lnTo>
                      <a:pt x="26" y="219"/>
                    </a:lnTo>
                    <a:lnTo>
                      <a:pt x="26" y="215"/>
                    </a:lnTo>
                    <a:lnTo>
                      <a:pt x="26" y="208"/>
                    </a:lnTo>
                    <a:lnTo>
                      <a:pt x="28" y="192"/>
                    </a:lnTo>
                    <a:lnTo>
                      <a:pt x="28" y="186"/>
                    </a:lnTo>
                    <a:lnTo>
                      <a:pt x="28" y="180"/>
                    </a:lnTo>
                    <a:lnTo>
                      <a:pt x="28" y="172"/>
                    </a:lnTo>
                    <a:lnTo>
                      <a:pt x="28" y="170"/>
                    </a:lnTo>
                    <a:lnTo>
                      <a:pt x="24" y="170"/>
                    </a:lnTo>
                    <a:lnTo>
                      <a:pt x="22" y="170"/>
                    </a:lnTo>
                    <a:lnTo>
                      <a:pt x="22" y="168"/>
                    </a:lnTo>
                    <a:lnTo>
                      <a:pt x="22" y="164"/>
                    </a:lnTo>
                    <a:lnTo>
                      <a:pt x="28" y="164"/>
                    </a:lnTo>
                    <a:lnTo>
                      <a:pt x="28" y="160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28" y="140"/>
                    </a:lnTo>
                    <a:lnTo>
                      <a:pt x="28" y="138"/>
                    </a:lnTo>
                    <a:lnTo>
                      <a:pt x="30" y="130"/>
                    </a:lnTo>
                    <a:lnTo>
                      <a:pt x="30" y="126"/>
                    </a:lnTo>
                    <a:lnTo>
                      <a:pt x="32" y="126"/>
                    </a:lnTo>
                    <a:lnTo>
                      <a:pt x="32" y="120"/>
                    </a:lnTo>
                    <a:lnTo>
                      <a:pt x="32" y="112"/>
                    </a:lnTo>
                    <a:lnTo>
                      <a:pt x="32" y="110"/>
                    </a:lnTo>
                    <a:lnTo>
                      <a:pt x="32" y="98"/>
                    </a:lnTo>
                    <a:lnTo>
                      <a:pt x="32" y="94"/>
                    </a:lnTo>
                    <a:lnTo>
                      <a:pt x="34" y="94"/>
                    </a:lnTo>
                    <a:lnTo>
                      <a:pt x="48" y="94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50" y="86"/>
                    </a:lnTo>
                    <a:lnTo>
                      <a:pt x="48" y="84"/>
                    </a:lnTo>
                    <a:lnTo>
                      <a:pt x="46" y="82"/>
                    </a:lnTo>
                    <a:lnTo>
                      <a:pt x="46" y="80"/>
                    </a:lnTo>
                    <a:lnTo>
                      <a:pt x="46" y="78"/>
                    </a:lnTo>
                    <a:lnTo>
                      <a:pt x="48" y="78"/>
                    </a:lnTo>
                    <a:lnTo>
                      <a:pt x="48" y="74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8" y="66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4" y="38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12" y="2"/>
                    </a:lnTo>
                    <a:lnTo>
                      <a:pt x="20" y="2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8" name="Freeform 97">
                <a:extLst>
                  <a:ext uri="{FF2B5EF4-FFF2-40B4-BE49-F238E27FC236}">
                    <a16:creationId xmlns:a16="http://schemas.microsoft.com/office/drawing/2014/main" id="{790C3FCA-5540-D35A-012D-F2337E656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3113088"/>
                <a:ext cx="269875" cy="512763"/>
              </a:xfrm>
              <a:custGeom>
                <a:avLst/>
                <a:gdLst>
                  <a:gd name="T0" fmla="*/ 130 w 170"/>
                  <a:gd name="T1" fmla="*/ 22 h 323"/>
                  <a:gd name="T2" fmla="*/ 142 w 170"/>
                  <a:gd name="T3" fmla="*/ 34 h 323"/>
                  <a:gd name="T4" fmla="*/ 142 w 170"/>
                  <a:gd name="T5" fmla="*/ 48 h 323"/>
                  <a:gd name="T6" fmla="*/ 148 w 170"/>
                  <a:gd name="T7" fmla="*/ 56 h 323"/>
                  <a:gd name="T8" fmla="*/ 158 w 170"/>
                  <a:gd name="T9" fmla="*/ 58 h 323"/>
                  <a:gd name="T10" fmla="*/ 158 w 170"/>
                  <a:gd name="T11" fmla="*/ 86 h 323"/>
                  <a:gd name="T12" fmla="*/ 162 w 170"/>
                  <a:gd name="T13" fmla="*/ 96 h 323"/>
                  <a:gd name="T14" fmla="*/ 168 w 170"/>
                  <a:gd name="T15" fmla="*/ 108 h 323"/>
                  <a:gd name="T16" fmla="*/ 168 w 170"/>
                  <a:gd name="T17" fmla="*/ 122 h 323"/>
                  <a:gd name="T18" fmla="*/ 170 w 170"/>
                  <a:gd name="T19" fmla="*/ 136 h 323"/>
                  <a:gd name="T20" fmla="*/ 170 w 170"/>
                  <a:gd name="T21" fmla="*/ 154 h 323"/>
                  <a:gd name="T22" fmla="*/ 170 w 170"/>
                  <a:gd name="T23" fmla="*/ 186 h 323"/>
                  <a:gd name="T24" fmla="*/ 160 w 170"/>
                  <a:gd name="T25" fmla="*/ 200 h 323"/>
                  <a:gd name="T26" fmla="*/ 154 w 170"/>
                  <a:gd name="T27" fmla="*/ 206 h 323"/>
                  <a:gd name="T28" fmla="*/ 156 w 170"/>
                  <a:gd name="T29" fmla="*/ 226 h 323"/>
                  <a:gd name="T30" fmla="*/ 156 w 170"/>
                  <a:gd name="T31" fmla="*/ 248 h 323"/>
                  <a:gd name="T32" fmla="*/ 144 w 170"/>
                  <a:gd name="T33" fmla="*/ 270 h 323"/>
                  <a:gd name="T34" fmla="*/ 150 w 170"/>
                  <a:gd name="T35" fmla="*/ 281 h 323"/>
                  <a:gd name="T36" fmla="*/ 144 w 170"/>
                  <a:gd name="T37" fmla="*/ 291 h 323"/>
                  <a:gd name="T38" fmla="*/ 144 w 170"/>
                  <a:gd name="T39" fmla="*/ 307 h 323"/>
                  <a:gd name="T40" fmla="*/ 142 w 170"/>
                  <a:gd name="T41" fmla="*/ 323 h 323"/>
                  <a:gd name="T42" fmla="*/ 124 w 170"/>
                  <a:gd name="T43" fmla="*/ 323 h 323"/>
                  <a:gd name="T44" fmla="*/ 100 w 170"/>
                  <a:gd name="T45" fmla="*/ 323 h 323"/>
                  <a:gd name="T46" fmla="*/ 84 w 170"/>
                  <a:gd name="T47" fmla="*/ 323 h 323"/>
                  <a:gd name="T48" fmla="*/ 84 w 170"/>
                  <a:gd name="T49" fmla="*/ 311 h 323"/>
                  <a:gd name="T50" fmla="*/ 76 w 170"/>
                  <a:gd name="T51" fmla="*/ 303 h 323"/>
                  <a:gd name="T52" fmla="*/ 72 w 170"/>
                  <a:gd name="T53" fmla="*/ 291 h 323"/>
                  <a:gd name="T54" fmla="*/ 58 w 170"/>
                  <a:gd name="T55" fmla="*/ 281 h 323"/>
                  <a:gd name="T56" fmla="*/ 38 w 170"/>
                  <a:gd name="T57" fmla="*/ 279 h 323"/>
                  <a:gd name="T58" fmla="*/ 38 w 170"/>
                  <a:gd name="T59" fmla="*/ 270 h 323"/>
                  <a:gd name="T60" fmla="*/ 36 w 170"/>
                  <a:gd name="T61" fmla="*/ 262 h 323"/>
                  <a:gd name="T62" fmla="*/ 30 w 170"/>
                  <a:gd name="T63" fmla="*/ 254 h 323"/>
                  <a:gd name="T64" fmla="*/ 20 w 170"/>
                  <a:gd name="T65" fmla="*/ 248 h 323"/>
                  <a:gd name="T66" fmla="*/ 0 w 170"/>
                  <a:gd name="T67" fmla="*/ 246 h 323"/>
                  <a:gd name="T68" fmla="*/ 0 w 170"/>
                  <a:gd name="T69" fmla="*/ 230 h 323"/>
                  <a:gd name="T70" fmla="*/ 0 w 170"/>
                  <a:gd name="T71" fmla="*/ 214 h 323"/>
                  <a:gd name="T72" fmla="*/ 0 w 170"/>
                  <a:gd name="T73" fmla="*/ 190 h 323"/>
                  <a:gd name="T74" fmla="*/ 0 w 170"/>
                  <a:gd name="T75" fmla="*/ 162 h 323"/>
                  <a:gd name="T76" fmla="*/ 0 w 170"/>
                  <a:gd name="T77" fmla="*/ 140 h 323"/>
                  <a:gd name="T78" fmla="*/ 0 w 170"/>
                  <a:gd name="T79" fmla="*/ 124 h 323"/>
                  <a:gd name="T80" fmla="*/ 0 w 170"/>
                  <a:gd name="T81" fmla="*/ 92 h 323"/>
                  <a:gd name="T82" fmla="*/ 0 w 170"/>
                  <a:gd name="T83" fmla="*/ 70 h 323"/>
                  <a:gd name="T84" fmla="*/ 0 w 170"/>
                  <a:gd name="T85" fmla="*/ 56 h 323"/>
                  <a:gd name="T86" fmla="*/ 8 w 170"/>
                  <a:gd name="T87" fmla="*/ 52 h 323"/>
                  <a:gd name="T88" fmla="*/ 14 w 170"/>
                  <a:gd name="T89" fmla="*/ 40 h 323"/>
                  <a:gd name="T90" fmla="*/ 14 w 170"/>
                  <a:gd name="T91" fmla="*/ 24 h 323"/>
                  <a:gd name="T92" fmla="*/ 22 w 170"/>
                  <a:gd name="T93" fmla="*/ 26 h 323"/>
                  <a:gd name="T94" fmla="*/ 30 w 170"/>
                  <a:gd name="T95" fmla="*/ 22 h 323"/>
                  <a:gd name="T96" fmla="*/ 38 w 170"/>
                  <a:gd name="T97" fmla="*/ 28 h 323"/>
                  <a:gd name="T98" fmla="*/ 44 w 170"/>
                  <a:gd name="T99" fmla="*/ 32 h 323"/>
                  <a:gd name="T100" fmla="*/ 56 w 170"/>
                  <a:gd name="T101" fmla="*/ 28 h 323"/>
                  <a:gd name="T102" fmla="*/ 58 w 170"/>
                  <a:gd name="T103" fmla="*/ 20 h 323"/>
                  <a:gd name="T104" fmla="*/ 68 w 170"/>
                  <a:gd name="T105" fmla="*/ 12 h 323"/>
                  <a:gd name="T106" fmla="*/ 76 w 170"/>
                  <a:gd name="T107" fmla="*/ 10 h 323"/>
                  <a:gd name="T108" fmla="*/ 84 w 170"/>
                  <a:gd name="T109" fmla="*/ 16 h 323"/>
                  <a:gd name="T110" fmla="*/ 104 w 170"/>
                  <a:gd name="T111" fmla="*/ 12 h 323"/>
                  <a:gd name="T112" fmla="*/ 136 w 170"/>
                  <a:gd name="T113" fmla="*/ 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0" h="323">
                    <a:moveTo>
                      <a:pt x="136" y="10"/>
                    </a:moveTo>
                    <a:lnTo>
                      <a:pt x="136" y="16"/>
                    </a:lnTo>
                    <a:lnTo>
                      <a:pt x="132" y="16"/>
                    </a:lnTo>
                    <a:lnTo>
                      <a:pt x="130" y="16"/>
                    </a:lnTo>
                    <a:lnTo>
                      <a:pt x="130" y="22"/>
                    </a:lnTo>
                    <a:lnTo>
                      <a:pt x="136" y="22"/>
                    </a:lnTo>
                    <a:lnTo>
                      <a:pt x="136" y="32"/>
                    </a:lnTo>
                    <a:lnTo>
                      <a:pt x="136" y="34"/>
                    </a:lnTo>
                    <a:lnTo>
                      <a:pt x="138" y="34"/>
                    </a:lnTo>
                    <a:lnTo>
                      <a:pt x="142" y="34"/>
                    </a:lnTo>
                    <a:lnTo>
                      <a:pt x="142" y="40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2" y="44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6" y="58"/>
                    </a:lnTo>
                    <a:lnTo>
                      <a:pt x="158" y="58"/>
                    </a:lnTo>
                    <a:lnTo>
                      <a:pt x="158" y="60"/>
                    </a:lnTo>
                    <a:lnTo>
                      <a:pt x="158" y="70"/>
                    </a:lnTo>
                    <a:lnTo>
                      <a:pt x="158" y="72"/>
                    </a:lnTo>
                    <a:lnTo>
                      <a:pt x="158" y="78"/>
                    </a:lnTo>
                    <a:lnTo>
                      <a:pt x="158" y="86"/>
                    </a:lnTo>
                    <a:lnTo>
                      <a:pt x="158" y="90"/>
                    </a:lnTo>
                    <a:lnTo>
                      <a:pt x="160" y="90"/>
                    </a:lnTo>
                    <a:lnTo>
                      <a:pt x="162" y="92"/>
                    </a:lnTo>
                    <a:lnTo>
                      <a:pt x="162" y="92"/>
                    </a:lnTo>
                    <a:lnTo>
                      <a:pt x="162" y="96"/>
                    </a:lnTo>
                    <a:lnTo>
                      <a:pt x="164" y="96"/>
                    </a:lnTo>
                    <a:lnTo>
                      <a:pt x="168" y="96"/>
                    </a:lnTo>
                    <a:lnTo>
                      <a:pt x="168" y="102"/>
                    </a:lnTo>
                    <a:lnTo>
                      <a:pt x="168" y="106"/>
                    </a:lnTo>
                    <a:lnTo>
                      <a:pt x="168" y="108"/>
                    </a:lnTo>
                    <a:lnTo>
                      <a:pt x="168" y="110"/>
                    </a:lnTo>
                    <a:lnTo>
                      <a:pt x="168" y="112"/>
                    </a:lnTo>
                    <a:lnTo>
                      <a:pt x="168" y="118"/>
                    </a:lnTo>
                    <a:lnTo>
                      <a:pt x="168" y="120"/>
                    </a:lnTo>
                    <a:lnTo>
                      <a:pt x="168" y="122"/>
                    </a:lnTo>
                    <a:lnTo>
                      <a:pt x="168" y="124"/>
                    </a:lnTo>
                    <a:lnTo>
                      <a:pt x="168" y="130"/>
                    </a:lnTo>
                    <a:lnTo>
                      <a:pt x="168" y="132"/>
                    </a:lnTo>
                    <a:lnTo>
                      <a:pt x="168" y="134"/>
                    </a:lnTo>
                    <a:lnTo>
                      <a:pt x="170" y="136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8"/>
                    </a:lnTo>
                    <a:lnTo>
                      <a:pt x="170" y="152"/>
                    </a:lnTo>
                    <a:lnTo>
                      <a:pt x="170" y="154"/>
                    </a:lnTo>
                    <a:lnTo>
                      <a:pt x="170" y="156"/>
                    </a:lnTo>
                    <a:lnTo>
                      <a:pt x="170" y="164"/>
                    </a:lnTo>
                    <a:lnTo>
                      <a:pt x="170" y="172"/>
                    </a:lnTo>
                    <a:lnTo>
                      <a:pt x="170" y="174"/>
                    </a:lnTo>
                    <a:lnTo>
                      <a:pt x="170" y="186"/>
                    </a:lnTo>
                    <a:lnTo>
                      <a:pt x="170" y="188"/>
                    </a:lnTo>
                    <a:lnTo>
                      <a:pt x="170" y="200"/>
                    </a:lnTo>
                    <a:lnTo>
                      <a:pt x="168" y="200"/>
                    </a:lnTo>
                    <a:lnTo>
                      <a:pt x="162" y="200"/>
                    </a:lnTo>
                    <a:lnTo>
                      <a:pt x="160" y="200"/>
                    </a:lnTo>
                    <a:lnTo>
                      <a:pt x="158" y="198"/>
                    </a:lnTo>
                    <a:lnTo>
                      <a:pt x="154" y="198"/>
                    </a:lnTo>
                    <a:lnTo>
                      <a:pt x="154" y="200"/>
                    </a:lnTo>
                    <a:lnTo>
                      <a:pt x="154" y="204"/>
                    </a:lnTo>
                    <a:lnTo>
                      <a:pt x="154" y="206"/>
                    </a:lnTo>
                    <a:lnTo>
                      <a:pt x="156" y="206"/>
                    </a:lnTo>
                    <a:lnTo>
                      <a:pt x="156" y="210"/>
                    </a:lnTo>
                    <a:lnTo>
                      <a:pt x="156" y="214"/>
                    </a:lnTo>
                    <a:lnTo>
                      <a:pt x="156" y="218"/>
                    </a:lnTo>
                    <a:lnTo>
                      <a:pt x="156" y="226"/>
                    </a:lnTo>
                    <a:lnTo>
                      <a:pt x="156" y="228"/>
                    </a:lnTo>
                    <a:lnTo>
                      <a:pt x="156" y="230"/>
                    </a:lnTo>
                    <a:lnTo>
                      <a:pt x="156" y="236"/>
                    </a:lnTo>
                    <a:lnTo>
                      <a:pt x="156" y="242"/>
                    </a:lnTo>
                    <a:lnTo>
                      <a:pt x="156" y="248"/>
                    </a:lnTo>
                    <a:lnTo>
                      <a:pt x="150" y="248"/>
                    </a:lnTo>
                    <a:lnTo>
                      <a:pt x="144" y="248"/>
                    </a:lnTo>
                    <a:lnTo>
                      <a:pt x="144" y="262"/>
                    </a:lnTo>
                    <a:lnTo>
                      <a:pt x="144" y="264"/>
                    </a:lnTo>
                    <a:lnTo>
                      <a:pt x="144" y="270"/>
                    </a:lnTo>
                    <a:lnTo>
                      <a:pt x="144" y="275"/>
                    </a:lnTo>
                    <a:lnTo>
                      <a:pt x="144" y="279"/>
                    </a:lnTo>
                    <a:lnTo>
                      <a:pt x="146" y="279"/>
                    </a:lnTo>
                    <a:lnTo>
                      <a:pt x="148" y="279"/>
                    </a:lnTo>
                    <a:lnTo>
                      <a:pt x="150" y="281"/>
                    </a:lnTo>
                    <a:lnTo>
                      <a:pt x="150" y="285"/>
                    </a:lnTo>
                    <a:lnTo>
                      <a:pt x="150" y="287"/>
                    </a:lnTo>
                    <a:lnTo>
                      <a:pt x="150" y="291"/>
                    </a:lnTo>
                    <a:lnTo>
                      <a:pt x="146" y="291"/>
                    </a:lnTo>
                    <a:lnTo>
                      <a:pt x="144" y="291"/>
                    </a:lnTo>
                    <a:lnTo>
                      <a:pt x="144" y="297"/>
                    </a:lnTo>
                    <a:lnTo>
                      <a:pt x="144" y="299"/>
                    </a:lnTo>
                    <a:lnTo>
                      <a:pt x="144" y="301"/>
                    </a:lnTo>
                    <a:lnTo>
                      <a:pt x="144" y="305"/>
                    </a:lnTo>
                    <a:lnTo>
                      <a:pt x="144" y="307"/>
                    </a:lnTo>
                    <a:lnTo>
                      <a:pt x="144" y="309"/>
                    </a:lnTo>
                    <a:lnTo>
                      <a:pt x="142" y="315"/>
                    </a:lnTo>
                    <a:lnTo>
                      <a:pt x="142" y="317"/>
                    </a:lnTo>
                    <a:lnTo>
                      <a:pt x="142" y="321"/>
                    </a:lnTo>
                    <a:lnTo>
                      <a:pt x="142" y="323"/>
                    </a:lnTo>
                    <a:lnTo>
                      <a:pt x="140" y="323"/>
                    </a:lnTo>
                    <a:lnTo>
                      <a:pt x="136" y="323"/>
                    </a:lnTo>
                    <a:lnTo>
                      <a:pt x="128" y="323"/>
                    </a:lnTo>
                    <a:lnTo>
                      <a:pt x="126" y="323"/>
                    </a:lnTo>
                    <a:lnTo>
                      <a:pt x="124" y="323"/>
                    </a:lnTo>
                    <a:lnTo>
                      <a:pt x="122" y="323"/>
                    </a:lnTo>
                    <a:lnTo>
                      <a:pt x="110" y="323"/>
                    </a:lnTo>
                    <a:lnTo>
                      <a:pt x="108" y="323"/>
                    </a:lnTo>
                    <a:lnTo>
                      <a:pt x="104" y="323"/>
                    </a:lnTo>
                    <a:lnTo>
                      <a:pt x="100" y="323"/>
                    </a:lnTo>
                    <a:lnTo>
                      <a:pt x="98" y="323"/>
                    </a:lnTo>
                    <a:lnTo>
                      <a:pt x="96" y="323"/>
                    </a:lnTo>
                    <a:lnTo>
                      <a:pt x="92" y="323"/>
                    </a:lnTo>
                    <a:lnTo>
                      <a:pt x="88" y="323"/>
                    </a:lnTo>
                    <a:lnTo>
                      <a:pt x="84" y="323"/>
                    </a:lnTo>
                    <a:lnTo>
                      <a:pt x="84" y="319"/>
                    </a:lnTo>
                    <a:lnTo>
                      <a:pt x="84" y="317"/>
                    </a:lnTo>
                    <a:lnTo>
                      <a:pt x="84" y="315"/>
                    </a:lnTo>
                    <a:lnTo>
                      <a:pt x="84" y="313"/>
                    </a:lnTo>
                    <a:lnTo>
                      <a:pt x="84" y="311"/>
                    </a:lnTo>
                    <a:lnTo>
                      <a:pt x="84" y="309"/>
                    </a:lnTo>
                    <a:lnTo>
                      <a:pt x="78" y="309"/>
                    </a:lnTo>
                    <a:lnTo>
                      <a:pt x="78" y="305"/>
                    </a:lnTo>
                    <a:lnTo>
                      <a:pt x="78" y="303"/>
                    </a:lnTo>
                    <a:lnTo>
                      <a:pt x="76" y="303"/>
                    </a:lnTo>
                    <a:lnTo>
                      <a:pt x="72" y="303"/>
                    </a:lnTo>
                    <a:lnTo>
                      <a:pt x="72" y="301"/>
                    </a:lnTo>
                    <a:lnTo>
                      <a:pt x="72" y="297"/>
                    </a:lnTo>
                    <a:lnTo>
                      <a:pt x="72" y="293"/>
                    </a:lnTo>
                    <a:lnTo>
                      <a:pt x="72" y="291"/>
                    </a:lnTo>
                    <a:lnTo>
                      <a:pt x="70" y="291"/>
                    </a:lnTo>
                    <a:lnTo>
                      <a:pt x="60" y="291"/>
                    </a:lnTo>
                    <a:lnTo>
                      <a:pt x="60" y="287"/>
                    </a:lnTo>
                    <a:lnTo>
                      <a:pt x="60" y="281"/>
                    </a:lnTo>
                    <a:lnTo>
                      <a:pt x="58" y="281"/>
                    </a:lnTo>
                    <a:lnTo>
                      <a:pt x="50" y="281"/>
                    </a:lnTo>
                    <a:lnTo>
                      <a:pt x="46" y="281"/>
                    </a:lnTo>
                    <a:lnTo>
                      <a:pt x="42" y="281"/>
                    </a:lnTo>
                    <a:lnTo>
                      <a:pt x="38" y="281"/>
                    </a:lnTo>
                    <a:lnTo>
                      <a:pt x="38" y="279"/>
                    </a:lnTo>
                    <a:lnTo>
                      <a:pt x="38" y="277"/>
                    </a:lnTo>
                    <a:lnTo>
                      <a:pt x="40" y="277"/>
                    </a:lnTo>
                    <a:lnTo>
                      <a:pt x="40" y="275"/>
                    </a:lnTo>
                    <a:lnTo>
                      <a:pt x="38" y="272"/>
                    </a:lnTo>
                    <a:lnTo>
                      <a:pt x="38" y="270"/>
                    </a:lnTo>
                    <a:lnTo>
                      <a:pt x="38" y="268"/>
                    </a:lnTo>
                    <a:lnTo>
                      <a:pt x="38" y="266"/>
                    </a:lnTo>
                    <a:lnTo>
                      <a:pt x="38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4" y="262"/>
                    </a:lnTo>
                    <a:lnTo>
                      <a:pt x="34" y="260"/>
                    </a:lnTo>
                    <a:lnTo>
                      <a:pt x="32" y="260"/>
                    </a:lnTo>
                    <a:lnTo>
                      <a:pt x="32" y="258"/>
                    </a:lnTo>
                    <a:lnTo>
                      <a:pt x="30" y="254"/>
                    </a:lnTo>
                    <a:lnTo>
                      <a:pt x="30" y="252"/>
                    </a:lnTo>
                    <a:lnTo>
                      <a:pt x="24" y="252"/>
                    </a:lnTo>
                    <a:lnTo>
                      <a:pt x="24" y="248"/>
                    </a:lnTo>
                    <a:lnTo>
                      <a:pt x="22" y="248"/>
                    </a:lnTo>
                    <a:lnTo>
                      <a:pt x="20" y="248"/>
                    </a:lnTo>
                    <a:lnTo>
                      <a:pt x="18" y="248"/>
                    </a:lnTo>
                    <a:lnTo>
                      <a:pt x="10" y="248"/>
                    </a:lnTo>
                    <a:lnTo>
                      <a:pt x="6" y="248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4"/>
                    </a:lnTo>
                    <a:lnTo>
                      <a:pt x="0" y="230"/>
                    </a:lnTo>
                    <a:lnTo>
                      <a:pt x="0" y="228"/>
                    </a:lnTo>
                    <a:lnTo>
                      <a:pt x="0" y="224"/>
                    </a:lnTo>
                    <a:lnTo>
                      <a:pt x="0" y="218"/>
                    </a:lnTo>
                    <a:lnTo>
                      <a:pt x="0" y="216"/>
                    </a:lnTo>
                    <a:lnTo>
                      <a:pt x="0" y="214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6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4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16"/>
                    </a:lnTo>
                    <a:lnTo>
                      <a:pt x="0" y="10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78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6" y="26"/>
                    </a:lnTo>
                    <a:lnTo>
                      <a:pt x="38" y="28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2" y="22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18"/>
                    </a:lnTo>
                    <a:lnTo>
                      <a:pt x="60" y="16"/>
                    </a:lnTo>
                    <a:lnTo>
                      <a:pt x="62" y="14"/>
                    </a:lnTo>
                    <a:lnTo>
                      <a:pt x="66" y="12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16"/>
                    </a:lnTo>
                    <a:lnTo>
                      <a:pt x="74" y="16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0" y="12"/>
                    </a:lnTo>
                    <a:lnTo>
                      <a:pt x="80" y="16"/>
                    </a:lnTo>
                    <a:lnTo>
                      <a:pt x="84" y="16"/>
                    </a:lnTo>
                    <a:lnTo>
                      <a:pt x="96" y="16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18" y="0"/>
                    </a:lnTo>
                    <a:lnTo>
                      <a:pt x="136" y="0"/>
                    </a:lnTo>
                    <a:lnTo>
                      <a:pt x="136" y="6"/>
                    </a:lnTo>
                    <a:lnTo>
                      <a:pt x="136" y="10"/>
                    </a:lnTo>
                    <a:lnTo>
                      <a:pt x="136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09" name="Freeform 105">
                <a:extLst>
                  <a:ext uri="{FF2B5EF4-FFF2-40B4-BE49-F238E27FC236}">
                    <a16:creationId xmlns:a16="http://schemas.microsoft.com/office/drawing/2014/main" id="{487C12BD-AD85-9E7B-87C8-DB715545F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563" y="3059113"/>
                <a:ext cx="412750" cy="279400"/>
              </a:xfrm>
              <a:custGeom>
                <a:avLst/>
                <a:gdLst>
                  <a:gd name="T0" fmla="*/ 36 w 260"/>
                  <a:gd name="T1" fmla="*/ 2 h 176"/>
                  <a:gd name="T2" fmla="*/ 54 w 260"/>
                  <a:gd name="T3" fmla="*/ 2 h 176"/>
                  <a:gd name="T4" fmla="*/ 78 w 260"/>
                  <a:gd name="T5" fmla="*/ 2 h 176"/>
                  <a:gd name="T6" fmla="*/ 94 w 260"/>
                  <a:gd name="T7" fmla="*/ 2 h 176"/>
                  <a:gd name="T8" fmla="*/ 110 w 260"/>
                  <a:gd name="T9" fmla="*/ 6 h 176"/>
                  <a:gd name="T10" fmla="*/ 118 w 260"/>
                  <a:gd name="T11" fmla="*/ 20 h 176"/>
                  <a:gd name="T12" fmla="*/ 146 w 260"/>
                  <a:gd name="T13" fmla="*/ 20 h 176"/>
                  <a:gd name="T14" fmla="*/ 178 w 260"/>
                  <a:gd name="T15" fmla="*/ 20 h 176"/>
                  <a:gd name="T16" fmla="*/ 190 w 260"/>
                  <a:gd name="T17" fmla="*/ 20 h 176"/>
                  <a:gd name="T18" fmla="*/ 208 w 260"/>
                  <a:gd name="T19" fmla="*/ 20 h 176"/>
                  <a:gd name="T20" fmla="*/ 238 w 260"/>
                  <a:gd name="T21" fmla="*/ 20 h 176"/>
                  <a:gd name="T22" fmla="*/ 252 w 260"/>
                  <a:gd name="T23" fmla="*/ 34 h 176"/>
                  <a:gd name="T24" fmla="*/ 256 w 260"/>
                  <a:gd name="T25" fmla="*/ 40 h 176"/>
                  <a:gd name="T26" fmla="*/ 254 w 260"/>
                  <a:gd name="T27" fmla="*/ 56 h 176"/>
                  <a:gd name="T28" fmla="*/ 244 w 260"/>
                  <a:gd name="T29" fmla="*/ 68 h 176"/>
                  <a:gd name="T30" fmla="*/ 232 w 260"/>
                  <a:gd name="T31" fmla="*/ 74 h 176"/>
                  <a:gd name="T32" fmla="*/ 224 w 260"/>
                  <a:gd name="T33" fmla="*/ 78 h 176"/>
                  <a:gd name="T34" fmla="*/ 220 w 260"/>
                  <a:gd name="T35" fmla="*/ 86 h 176"/>
                  <a:gd name="T36" fmla="*/ 216 w 260"/>
                  <a:gd name="T37" fmla="*/ 96 h 176"/>
                  <a:gd name="T38" fmla="*/ 212 w 260"/>
                  <a:gd name="T39" fmla="*/ 104 h 176"/>
                  <a:gd name="T40" fmla="*/ 208 w 260"/>
                  <a:gd name="T41" fmla="*/ 114 h 176"/>
                  <a:gd name="T42" fmla="*/ 206 w 260"/>
                  <a:gd name="T43" fmla="*/ 122 h 176"/>
                  <a:gd name="T44" fmla="*/ 198 w 260"/>
                  <a:gd name="T45" fmla="*/ 130 h 176"/>
                  <a:gd name="T46" fmla="*/ 196 w 260"/>
                  <a:gd name="T47" fmla="*/ 140 h 176"/>
                  <a:gd name="T48" fmla="*/ 186 w 260"/>
                  <a:gd name="T49" fmla="*/ 142 h 176"/>
                  <a:gd name="T50" fmla="*/ 180 w 260"/>
                  <a:gd name="T51" fmla="*/ 146 h 176"/>
                  <a:gd name="T52" fmla="*/ 170 w 260"/>
                  <a:gd name="T53" fmla="*/ 142 h 176"/>
                  <a:gd name="T54" fmla="*/ 162 w 260"/>
                  <a:gd name="T55" fmla="*/ 146 h 176"/>
                  <a:gd name="T56" fmla="*/ 152 w 260"/>
                  <a:gd name="T57" fmla="*/ 146 h 176"/>
                  <a:gd name="T58" fmla="*/ 140 w 260"/>
                  <a:gd name="T59" fmla="*/ 146 h 176"/>
                  <a:gd name="T60" fmla="*/ 124 w 260"/>
                  <a:gd name="T61" fmla="*/ 148 h 176"/>
                  <a:gd name="T62" fmla="*/ 116 w 260"/>
                  <a:gd name="T63" fmla="*/ 156 h 176"/>
                  <a:gd name="T64" fmla="*/ 110 w 260"/>
                  <a:gd name="T65" fmla="*/ 160 h 176"/>
                  <a:gd name="T66" fmla="*/ 102 w 260"/>
                  <a:gd name="T67" fmla="*/ 164 h 176"/>
                  <a:gd name="T68" fmla="*/ 92 w 260"/>
                  <a:gd name="T69" fmla="*/ 174 h 176"/>
                  <a:gd name="T70" fmla="*/ 80 w 260"/>
                  <a:gd name="T71" fmla="*/ 174 h 176"/>
                  <a:gd name="T72" fmla="*/ 70 w 260"/>
                  <a:gd name="T73" fmla="*/ 174 h 176"/>
                  <a:gd name="T74" fmla="*/ 60 w 260"/>
                  <a:gd name="T75" fmla="*/ 172 h 176"/>
                  <a:gd name="T76" fmla="*/ 66 w 260"/>
                  <a:gd name="T77" fmla="*/ 164 h 176"/>
                  <a:gd name="T78" fmla="*/ 68 w 260"/>
                  <a:gd name="T79" fmla="*/ 160 h 176"/>
                  <a:gd name="T80" fmla="*/ 64 w 260"/>
                  <a:gd name="T81" fmla="*/ 154 h 176"/>
                  <a:gd name="T82" fmla="*/ 68 w 260"/>
                  <a:gd name="T83" fmla="*/ 144 h 176"/>
                  <a:gd name="T84" fmla="*/ 70 w 260"/>
                  <a:gd name="T85" fmla="*/ 130 h 176"/>
                  <a:gd name="T86" fmla="*/ 64 w 260"/>
                  <a:gd name="T87" fmla="*/ 124 h 176"/>
                  <a:gd name="T88" fmla="*/ 52 w 260"/>
                  <a:gd name="T89" fmla="*/ 114 h 176"/>
                  <a:gd name="T90" fmla="*/ 54 w 260"/>
                  <a:gd name="T91" fmla="*/ 100 h 176"/>
                  <a:gd name="T92" fmla="*/ 54 w 260"/>
                  <a:gd name="T93" fmla="*/ 88 h 176"/>
                  <a:gd name="T94" fmla="*/ 52 w 260"/>
                  <a:gd name="T95" fmla="*/ 76 h 176"/>
                  <a:gd name="T96" fmla="*/ 50 w 260"/>
                  <a:gd name="T97" fmla="*/ 68 h 176"/>
                  <a:gd name="T98" fmla="*/ 42 w 260"/>
                  <a:gd name="T99" fmla="*/ 58 h 176"/>
                  <a:gd name="T100" fmla="*/ 32 w 260"/>
                  <a:gd name="T101" fmla="*/ 46 h 176"/>
                  <a:gd name="T102" fmla="*/ 24 w 260"/>
                  <a:gd name="T103" fmla="*/ 36 h 176"/>
                  <a:gd name="T104" fmla="*/ 16 w 260"/>
                  <a:gd name="T105" fmla="*/ 30 h 176"/>
                  <a:gd name="T106" fmla="*/ 6 w 260"/>
                  <a:gd name="T107" fmla="*/ 18 h 176"/>
                  <a:gd name="T108" fmla="*/ 2 w 260"/>
                  <a:gd name="T10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0" h="176">
                    <a:moveTo>
                      <a:pt x="8" y="2"/>
                    </a:moveTo>
                    <a:lnTo>
                      <a:pt x="12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6"/>
                    </a:lnTo>
                    <a:lnTo>
                      <a:pt x="110" y="10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0" y="20"/>
                    </a:lnTo>
                    <a:lnTo>
                      <a:pt x="114" y="20"/>
                    </a:lnTo>
                    <a:lnTo>
                      <a:pt x="118" y="20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30" y="20"/>
                    </a:lnTo>
                    <a:lnTo>
                      <a:pt x="134" y="20"/>
                    </a:lnTo>
                    <a:lnTo>
                      <a:pt x="142" y="20"/>
                    </a:lnTo>
                    <a:lnTo>
                      <a:pt x="146" y="20"/>
                    </a:lnTo>
                    <a:lnTo>
                      <a:pt x="152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2" y="20"/>
                    </a:lnTo>
                    <a:lnTo>
                      <a:pt x="170" y="20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90" y="20"/>
                    </a:lnTo>
                    <a:lnTo>
                      <a:pt x="194" y="20"/>
                    </a:lnTo>
                    <a:lnTo>
                      <a:pt x="196" y="20"/>
                    </a:lnTo>
                    <a:lnTo>
                      <a:pt x="200" y="20"/>
                    </a:lnTo>
                    <a:lnTo>
                      <a:pt x="204" y="20"/>
                    </a:lnTo>
                    <a:lnTo>
                      <a:pt x="206" y="20"/>
                    </a:lnTo>
                    <a:lnTo>
                      <a:pt x="208" y="20"/>
                    </a:lnTo>
                    <a:lnTo>
                      <a:pt x="210" y="20"/>
                    </a:lnTo>
                    <a:lnTo>
                      <a:pt x="214" y="20"/>
                    </a:lnTo>
                    <a:lnTo>
                      <a:pt x="224" y="20"/>
                    </a:lnTo>
                    <a:lnTo>
                      <a:pt x="230" y="20"/>
                    </a:lnTo>
                    <a:lnTo>
                      <a:pt x="232" y="20"/>
                    </a:lnTo>
                    <a:lnTo>
                      <a:pt x="238" y="20"/>
                    </a:lnTo>
                    <a:lnTo>
                      <a:pt x="240" y="20"/>
                    </a:lnTo>
                    <a:lnTo>
                      <a:pt x="244" y="20"/>
                    </a:lnTo>
                    <a:lnTo>
                      <a:pt x="244" y="26"/>
                    </a:lnTo>
                    <a:lnTo>
                      <a:pt x="244" y="34"/>
                    </a:lnTo>
                    <a:lnTo>
                      <a:pt x="248" y="34"/>
                    </a:lnTo>
                    <a:lnTo>
                      <a:pt x="252" y="34"/>
                    </a:lnTo>
                    <a:lnTo>
                      <a:pt x="254" y="34"/>
                    </a:lnTo>
                    <a:lnTo>
                      <a:pt x="260" y="34"/>
                    </a:lnTo>
                    <a:lnTo>
                      <a:pt x="258" y="38"/>
                    </a:lnTo>
                    <a:lnTo>
                      <a:pt x="258" y="38"/>
                    </a:lnTo>
                    <a:lnTo>
                      <a:pt x="258" y="40"/>
                    </a:lnTo>
                    <a:lnTo>
                      <a:pt x="256" y="40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4" y="54"/>
                    </a:lnTo>
                    <a:lnTo>
                      <a:pt x="254" y="56"/>
                    </a:lnTo>
                    <a:lnTo>
                      <a:pt x="254" y="58"/>
                    </a:lnTo>
                    <a:lnTo>
                      <a:pt x="248" y="62"/>
                    </a:lnTo>
                    <a:lnTo>
                      <a:pt x="248" y="64"/>
                    </a:lnTo>
                    <a:lnTo>
                      <a:pt x="248" y="66"/>
                    </a:lnTo>
                    <a:lnTo>
                      <a:pt x="246" y="66"/>
                    </a:lnTo>
                    <a:lnTo>
                      <a:pt x="244" y="68"/>
                    </a:lnTo>
                    <a:lnTo>
                      <a:pt x="242" y="68"/>
                    </a:lnTo>
                    <a:lnTo>
                      <a:pt x="240" y="68"/>
                    </a:lnTo>
                    <a:lnTo>
                      <a:pt x="238" y="70"/>
                    </a:lnTo>
                    <a:lnTo>
                      <a:pt x="236" y="70"/>
                    </a:lnTo>
                    <a:lnTo>
                      <a:pt x="234" y="72"/>
                    </a:lnTo>
                    <a:lnTo>
                      <a:pt x="232" y="74"/>
                    </a:lnTo>
                    <a:lnTo>
                      <a:pt x="230" y="76"/>
                    </a:lnTo>
                    <a:lnTo>
                      <a:pt x="228" y="76"/>
                    </a:lnTo>
                    <a:lnTo>
                      <a:pt x="228" y="78"/>
                    </a:lnTo>
                    <a:lnTo>
                      <a:pt x="226" y="78"/>
                    </a:lnTo>
                    <a:lnTo>
                      <a:pt x="224" y="78"/>
                    </a:lnTo>
                    <a:lnTo>
                      <a:pt x="224" y="78"/>
                    </a:lnTo>
                    <a:lnTo>
                      <a:pt x="224" y="80"/>
                    </a:lnTo>
                    <a:lnTo>
                      <a:pt x="222" y="80"/>
                    </a:lnTo>
                    <a:lnTo>
                      <a:pt x="222" y="82"/>
                    </a:lnTo>
                    <a:lnTo>
                      <a:pt x="220" y="82"/>
                    </a:lnTo>
                    <a:lnTo>
                      <a:pt x="220" y="84"/>
                    </a:lnTo>
                    <a:lnTo>
                      <a:pt x="220" y="86"/>
                    </a:lnTo>
                    <a:lnTo>
                      <a:pt x="220" y="88"/>
                    </a:lnTo>
                    <a:lnTo>
                      <a:pt x="218" y="90"/>
                    </a:lnTo>
                    <a:lnTo>
                      <a:pt x="218" y="92"/>
                    </a:lnTo>
                    <a:lnTo>
                      <a:pt x="218" y="94"/>
                    </a:lnTo>
                    <a:lnTo>
                      <a:pt x="216" y="94"/>
                    </a:lnTo>
                    <a:lnTo>
                      <a:pt x="216" y="96"/>
                    </a:lnTo>
                    <a:lnTo>
                      <a:pt x="216" y="98"/>
                    </a:lnTo>
                    <a:lnTo>
                      <a:pt x="214" y="98"/>
                    </a:lnTo>
                    <a:lnTo>
                      <a:pt x="214" y="100"/>
                    </a:lnTo>
                    <a:lnTo>
                      <a:pt x="214" y="102"/>
                    </a:lnTo>
                    <a:lnTo>
                      <a:pt x="212" y="102"/>
                    </a:lnTo>
                    <a:lnTo>
                      <a:pt x="212" y="104"/>
                    </a:lnTo>
                    <a:lnTo>
                      <a:pt x="212" y="106"/>
                    </a:lnTo>
                    <a:lnTo>
                      <a:pt x="212" y="108"/>
                    </a:lnTo>
                    <a:lnTo>
                      <a:pt x="210" y="112"/>
                    </a:lnTo>
                    <a:lnTo>
                      <a:pt x="210" y="114"/>
                    </a:lnTo>
                    <a:lnTo>
                      <a:pt x="210" y="114"/>
                    </a:lnTo>
                    <a:lnTo>
                      <a:pt x="208" y="114"/>
                    </a:lnTo>
                    <a:lnTo>
                      <a:pt x="208" y="116"/>
                    </a:lnTo>
                    <a:lnTo>
                      <a:pt x="206" y="116"/>
                    </a:lnTo>
                    <a:lnTo>
                      <a:pt x="206" y="118"/>
                    </a:lnTo>
                    <a:lnTo>
                      <a:pt x="204" y="120"/>
                    </a:lnTo>
                    <a:lnTo>
                      <a:pt x="206" y="120"/>
                    </a:lnTo>
                    <a:lnTo>
                      <a:pt x="206" y="122"/>
                    </a:lnTo>
                    <a:lnTo>
                      <a:pt x="206" y="124"/>
                    </a:lnTo>
                    <a:lnTo>
                      <a:pt x="204" y="124"/>
                    </a:lnTo>
                    <a:lnTo>
                      <a:pt x="204" y="126"/>
                    </a:lnTo>
                    <a:lnTo>
                      <a:pt x="202" y="128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2"/>
                    </a:lnTo>
                    <a:lnTo>
                      <a:pt x="198" y="134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6" y="138"/>
                    </a:lnTo>
                    <a:lnTo>
                      <a:pt x="196" y="140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88" y="140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2" y="144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76" y="144"/>
                    </a:lnTo>
                    <a:lnTo>
                      <a:pt x="174" y="144"/>
                    </a:lnTo>
                    <a:lnTo>
                      <a:pt x="172" y="142"/>
                    </a:lnTo>
                    <a:lnTo>
                      <a:pt x="172" y="140"/>
                    </a:lnTo>
                    <a:lnTo>
                      <a:pt x="170" y="142"/>
                    </a:lnTo>
                    <a:lnTo>
                      <a:pt x="168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2" y="146"/>
                    </a:lnTo>
                    <a:lnTo>
                      <a:pt x="160" y="146"/>
                    </a:lnTo>
                    <a:lnTo>
                      <a:pt x="158" y="146"/>
                    </a:lnTo>
                    <a:lnTo>
                      <a:pt x="156" y="148"/>
                    </a:lnTo>
                    <a:lnTo>
                      <a:pt x="154" y="148"/>
                    </a:lnTo>
                    <a:lnTo>
                      <a:pt x="154" y="146"/>
                    </a:lnTo>
                    <a:lnTo>
                      <a:pt x="152" y="146"/>
                    </a:lnTo>
                    <a:lnTo>
                      <a:pt x="150" y="146"/>
                    </a:lnTo>
                    <a:lnTo>
                      <a:pt x="148" y="146"/>
                    </a:lnTo>
                    <a:lnTo>
                      <a:pt x="146" y="146"/>
                    </a:lnTo>
                    <a:lnTo>
                      <a:pt x="144" y="148"/>
                    </a:lnTo>
                    <a:lnTo>
                      <a:pt x="142" y="146"/>
                    </a:lnTo>
                    <a:lnTo>
                      <a:pt x="140" y="146"/>
                    </a:lnTo>
                    <a:lnTo>
                      <a:pt x="136" y="146"/>
                    </a:lnTo>
                    <a:lnTo>
                      <a:pt x="134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4" y="148"/>
                    </a:lnTo>
                    <a:lnTo>
                      <a:pt x="124" y="150"/>
                    </a:lnTo>
                    <a:lnTo>
                      <a:pt x="124" y="152"/>
                    </a:lnTo>
                    <a:lnTo>
                      <a:pt x="122" y="152"/>
                    </a:lnTo>
                    <a:lnTo>
                      <a:pt x="120" y="154"/>
                    </a:lnTo>
                    <a:lnTo>
                      <a:pt x="118" y="156"/>
                    </a:lnTo>
                    <a:lnTo>
                      <a:pt x="116" y="156"/>
                    </a:lnTo>
                    <a:lnTo>
                      <a:pt x="116" y="158"/>
                    </a:lnTo>
                    <a:lnTo>
                      <a:pt x="114" y="156"/>
                    </a:lnTo>
                    <a:lnTo>
                      <a:pt x="114" y="156"/>
                    </a:lnTo>
                    <a:lnTo>
                      <a:pt x="112" y="158"/>
                    </a:lnTo>
                    <a:lnTo>
                      <a:pt x="112" y="160"/>
                    </a:lnTo>
                    <a:lnTo>
                      <a:pt x="110" y="160"/>
                    </a:lnTo>
                    <a:lnTo>
                      <a:pt x="108" y="160"/>
                    </a:lnTo>
                    <a:lnTo>
                      <a:pt x="108" y="162"/>
                    </a:lnTo>
                    <a:lnTo>
                      <a:pt x="106" y="162"/>
                    </a:lnTo>
                    <a:lnTo>
                      <a:pt x="106" y="164"/>
                    </a:lnTo>
                    <a:lnTo>
                      <a:pt x="104" y="164"/>
                    </a:lnTo>
                    <a:lnTo>
                      <a:pt x="102" y="164"/>
                    </a:lnTo>
                    <a:lnTo>
                      <a:pt x="100" y="166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96" y="170"/>
                    </a:lnTo>
                    <a:lnTo>
                      <a:pt x="94" y="172"/>
                    </a:lnTo>
                    <a:lnTo>
                      <a:pt x="92" y="174"/>
                    </a:lnTo>
                    <a:lnTo>
                      <a:pt x="90" y="174"/>
                    </a:lnTo>
                    <a:lnTo>
                      <a:pt x="88" y="174"/>
                    </a:lnTo>
                    <a:lnTo>
                      <a:pt x="86" y="174"/>
                    </a:lnTo>
                    <a:lnTo>
                      <a:pt x="84" y="174"/>
                    </a:lnTo>
                    <a:lnTo>
                      <a:pt x="82" y="174"/>
                    </a:lnTo>
                    <a:lnTo>
                      <a:pt x="80" y="174"/>
                    </a:lnTo>
                    <a:lnTo>
                      <a:pt x="78" y="174"/>
                    </a:lnTo>
                    <a:lnTo>
                      <a:pt x="78" y="176"/>
                    </a:lnTo>
                    <a:lnTo>
                      <a:pt x="76" y="176"/>
                    </a:lnTo>
                    <a:lnTo>
                      <a:pt x="72" y="176"/>
                    </a:lnTo>
                    <a:lnTo>
                      <a:pt x="72" y="174"/>
                    </a:lnTo>
                    <a:lnTo>
                      <a:pt x="70" y="174"/>
                    </a:lnTo>
                    <a:lnTo>
                      <a:pt x="70" y="174"/>
                    </a:lnTo>
                    <a:lnTo>
                      <a:pt x="68" y="174"/>
                    </a:lnTo>
                    <a:lnTo>
                      <a:pt x="66" y="172"/>
                    </a:lnTo>
                    <a:lnTo>
                      <a:pt x="64" y="172"/>
                    </a:lnTo>
                    <a:lnTo>
                      <a:pt x="62" y="172"/>
                    </a:lnTo>
                    <a:lnTo>
                      <a:pt x="60" y="172"/>
                    </a:lnTo>
                    <a:lnTo>
                      <a:pt x="58" y="170"/>
                    </a:lnTo>
                    <a:lnTo>
                      <a:pt x="60" y="168"/>
                    </a:lnTo>
                    <a:lnTo>
                      <a:pt x="60" y="164"/>
                    </a:lnTo>
                    <a:lnTo>
                      <a:pt x="62" y="164"/>
                    </a:lnTo>
                    <a:lnTo>
                      <a:pt x="64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8" y="164"/>
                    </a:lnTo>
                    <a:lnTo>
                      <a:pt x="70" y="164"/>
                    </a:lnTo>
                    <a:lnTo>
                      <a:pt x="70" y="162"/>
                    </a:lnTo>
                    <a:lnTo>
                      <a:pt x="68" y="162"/>
                    </a:lnTo>
                    <a:lnTo>
                      <a:pt x="68" y="160"/>
                    </a:lnTo>
                    <a:lnTo>
                      <a:pt x="66" y="160"/>
                    </a:lnTo>
                    <a:lnTo>
                      <a:pt x="66" y="160"/>
                    </a:lnTo>
                    <a:lnTo>
                      <a:pt x="66" y="158"/>
                    </a:lnTo>
                    <a:lnTo>
                      <a:pt x="64" y="158"/>
                    </a:lnTo>
                    <a:lnTo>
                      <a:pt x="64" y="156"/>
                    </a:lnTo>
                    <a:lnTo>
                      <a:pt x="64" y="154"/>
                    </a:lnTo>
                    <a:lnTo>
                      <a:pt x="64" y="152"/>
                    </a:lnTo>
                    <a:lnTo>
                      <a:pt x="64" y="150"/>
                    </a:lnTo>
                    <a:lnTo>
                      <a:pt x="64" y="148"/>
                    </a:lnTo>
                    <a:lnTo>
                      <a:pt x="66" y="146"/>
                    </a:lnTo>
                    <a:lnTo>
                      <a:pt x="66" y="146"/>
                    </a:lnTo>
                    <a:lnTo>
                      <a:pt x="68" y="144"/>
                    </a:lnTo>
                    <a:lnTo>
                      <a:pt x="72" y="140"/>
                    </a:lnTo>
                    <a:lnTo>
                      <a:pt x="74" y="138"/>
                    </a:lnTo>
                    <a:lnTo>
                      <a:pt x="72" y="136"/>
                    </a:lnTo>
                    <a:lnTo>
                      <a:pt x="72" y="134"/>
                    </a:lnTo>
                    <a:lnTo>
                      <a:pt x="70" y="134"/>
                    </a:lnTo>
                    <a:lnTo>
                      <a:pt x="70" y="130"/>
                    </a:lnTo>
                    <a:lnTo>
                      <a:pt x="70" y="128"/>
                    </a:lnTo>
                    <a:lnTo>
                      <a:pt x="70" y="126"/>
                    </a:lnTo>
                    <a:lnTo>
                      <a:pt x="68" y="126"/>
                    </a:lnTo>
                    <a:lnTo>
                      <a:pt x="66" y="126"/>
                    </a:lnTo>
                    <a:lnTo>
                      <a:pt x="66" y="126"/>
                    </a:lnTo>
                    <a:lnTo>
                      <a:pt x="64" y="124"/>
                    </a:lnTo>
                    <a:lnTo>
                      <a:pt x="60" y="122"/>
                    </a:lnTo>
                    <a:lnTo>
                      <a:pt x="56" y="120"/>
                    </a:lnTo>
                    <a:lnTo>
                      <a:pt x="54" y="120"/>
                    </a:lnTo>
                    <a:lnTo>
                      <a:pt x="54" y="118"/>
                    </a:lnTo>
                    <a:lnTo>
                      <a:pt x="54" y="114"/>
                    </a:lnTo>
                    <a:lnTo>
                      <a:pt x="52" y="114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2" y="104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4" y="92"/>
                    </a:lnTo>
                    <a:lnTo>
                      <a:pt x="54" y="90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4" y="84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2" y="70"/>
                    </a:lnTo>
                    <a:lnTo>
                      <a:pt x="50" y="70"/>
                    </a:lnTo>
                    <a:lnTo>
                      <a:pt x="50" y="68"/>
                    </a:lnTo>
                    <a:lnTo>
                      <a:pt x="48" y="66"/>
                    </a:lnTo>
                    <a:lnTo>
                      <a:pt x="48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6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28" y="40"/>
                    </a:lnTo>
                    <a:lnTo>
                      <a:pt x="26" y="38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6"/>
                    </a:lnTo>
                    <a:lnTo>
                      <a:pt x="12" y="24"/>
                    </a:lnTo>
                    <a:lnTo>
                      <a:pt x="10" y="22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0" name="Freeform 110">
                <a:extLst>
                  <a:ext uri="{FF2B5EF4-FFF2-40B4-BE49-F238E27FC236}">
                    <a16:creationId xmlns:a16="http://schemas.microsoft.com/office/drawing/2014/main" id="{D399E2CA-522A-4B00-899E-08626A233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188" y="2957513"/>
                <a:ext cx="317500" cy="301625"/>
              </a:xfrm>
              <a:custGeom>
                <a:avLst/>
                <a:gdLst>
                  <a:gd name="T0" fmla="*/ 188 w 200"/>
                  <a:gd name="T1" fmla="*/ 34 h 190"/>
                  <a:gd name="T2" fmla="*/ 186 w 200"/>
                  <a:gd name="T3" fmla="*/ 46 h 190"/>
                  <a:gd name="T4" fmla="*/ 190 w 200"/>
                  <a:gd name="T5" fmla="*/ 50 h 190"/>
                  <a:gd name="T6" fmla="*/ 192 w 200"/>
                  <a:gd name="T7" fmla="*/ 64 h 190"/>
                  <a:gd name="T8" fmla="*/ 188 w 200"/>
                  <a:gd name="T9" fmla="*/ 72 h 190"/>
                  <a:gd name="T10" fmla="*/ 188 w 200"/>
                  <a:gd name="T11" fmla="*/ 82 h 190"/>
                  <a:gd name="T12" fmla="*/ 188 w 200"/>
                  <a:gd name="T13" fmla="*/ 94 h 190"/>
                  <a:gd name="T14" fmla="*/ 188 w 200"/>
                  <a:gd name="T15" fmla="*/ 106 h 190"/>
                  <a:gd name="T16" fmla="*/ 188 w 200"/>
                  <a:gd name="T17" fmla="*/ 118 h 190"/>
                  <a:gd name="T18" fmla="*/ 188 w 200"/>
                  <a:gd name="T19" fmla="*/ 128 h 190"/>
                  <a:gd name="T20" fmla="*/ 180 w 200"/>
                  <a:gd name="T21" fmla="*/ 128 h 190"/>
                  <a:gd name="T22" fmla="*/ 170 w 200"/>
                  <a:gd name="T23" fmla="*/ 122 h 190"/>
                  <a:gd name="T24" fmla="*/ 170 w 200"/>
                  <a:gd name="T25" fmla="*/ 138 h 190"/>
                  <a:gd name="T26" fmla="*/ 166 w 200"/>
                  <a:gd name="T27" fmla="*/ 142 h 190"/>
                  <a:gd name="T28" fmla="*/ 152 w 200"/>
                  <a:gd name="T29" fmla="*/ 142 h 190"/>
                  <a:gd name="T30" fmla="*/ 146 w 200"/>
                  <a:gd name="T31" fmla="*/ 144 h 190"/>
                  <a:gd name="T32" fmla="*/ 140 w 200"/>
                  <a:gd name="T33" fmla="*/ 148 h 190"/>
                  <a:gd name="T34" fmla="*/ 140 w 200"/>
                  <a:gd name="T35" fmla="*/ 166 h 190"/>
                  <a:gd name="T36" fmla="*/ 138 w 200"/>
                  <a:gd name="T37" fmla="*/ 186 h 190"/>
                  <a:gd name="T38" fmla="*/ 128 w 200"/>
                  <a:gd name="T39" fmla="*/ 186 h 190"/>
                  <a:gd name="T40" fmla="*/ 124 w 200"/>
                  <a:gd name="T41" fmla="*/ 190 h 190"/>
                  <a:gd name="T42" fmla="*/ 120 w 200"/>
                  <a:gd name="T43" fmla="*/ 186 h 190"/>
                  <a:gd name="T44" fmla="*/ 118 w 200"/>
                  <a:gd name="T45" fmla="*/ 178 h 190"/>
                  <a:gd name="T46" fmla="*/ 112 w 200"/>
                  <a:gd name="T47" fmla="*/ 174 h 190"/>
                  <a:gd name="T48" fmla="*/ 108 w 200"/>
                  <a:gd name="T49" fmla="*/ 168 h 190"/>
                  <a:gd name="T50" fmla="*/ 102 w 200"/>
                  <a:gd name="T51" fmla="*/ 164 h 190"/>
                  <a:gd name="T52" fmla="*/ 92 w 200"/>
                  <a:gd name="T53" fmla="*/ 162 h 190"/>
                  <a:gd name="T54" fmla="*/ 88 w 200"/>
                  <a:gd name="T55" fmla="*/ 154 h 190"/>
                  <a:gd name="T56" fmla="*/ 78 w 200"/>
                  <a:gd name="T57" fmla="*/ 150 h 190"/>
                  <a:gd name="T58" fmla="*/ 60 w 200"/>
                  <a:gd name="T59" fmla="*/ 154 h 190"/>
                  <a:gd name="T60" fmla="*/ 56 w 200"/>
                  <a:gd name="T61" fmla="*/ 154 h 190"/>
                  <a:gd name="T62" fmla="*/ 60 w 200"/>
                  <a:gd name="T63" fmla="*/ 146 h 190"/>
                  <a:gd name="T64" fmla="*/ 56 w 200"/>
                  <a:gd name="T65" fmla="*/ 138 h 190"/>
                  <a:gd name="T66" fmla="*/ 36 w 200"/>
                  <a:gd name="T67" fmla="*/ 142 h 190"/>
                  <a:gd name="T68" fmla="*/ 24 w 200"/>
                  <a:gd name="T69" fmla="*/ 136 h 190"/>
                  <a:gd name="T70" fmla="*/ 12 w 200"/>
                  <a:gd name="T71" fmla="*/ 142 h 190"/>
                  <a:gd name="T72" fmla="*/ 2 w 200"/>
                  <a:gd name="T73" fmla="*/ 136 h 190"/>
                  <a:gd name="T74" fmla="*/ 6 w 200"/>
                  <a:gd name="T75" fmla="*/ 130 h 190"/>
                  <a:gd name="T76" fmla="*/ 12 w 200"/>
                  <a:gd name="T77" fmla="*/ 130 h 190"/>
                  <a:gd name="T78" fmla="*/ 12 w 200"/>
                  <a:gd name="T79" fmla="*/ 122 h 190"/>
                  <a:gd name="T80" fmla="*/ 24 w 200"/>
                  <a:gd name="T81" fmla="*/ 112 h 190"/>
                  <a:gd name="T82" fmla="*/ 38 w 200"/>
                  <a:gd name="T83" fmla="*/ 100 h 190"/>
                  <a:gd name="T84" fmla="*/ 46 w 200"/>
                  <a:gd name="T85" fmla="*/ 106 h 190"/>
                  <a:gd name="T86" fmla="*/ 52 w 200"/>
                  <a:gd name="T87" fmla="*/ 90 h 190"/>
                  <a:gd name="T88" fmla="*/ 58 w 200"/>
                  <a:gd name="T89" fmla="*/ 82 h 190"/>
                  <a:gd name="T90" fmla="*/ 74 w 200"/>
                  <a:gd name="T91" fmla="*/ 70 h 190"/>
                  <a:gd name="T92" fmla="*/ 94 w 200"/>
                  <a:gd name="T93" fmla="*/ 54 h 190"/>
                  <a:gd name="T94" fmla="*/ 106 w 200"/>
                  <a:gd name="T95" fmla="*/ 46 h 190"/>
                  <a:gd name="T96" fmla="*/ 140 w 200"/>
                  <a:gd name="T97" fmla="*/ 16 h 190"/>
                  <a:gd name="T98" fmla="*/ 160 w 200"/>
                  <a:gd name="T99" fmla="*/ 2 h 190"/>
                  <a:gd name="T100" fmla="*/ 198 w 200"/>
                  <a:gd name="T101" fmla="*/ 2 h 190"/>
                  <a:gd name="T102" fmla="*/ 200 w 200"/>
                  <a:gd name="T103" fmla="*/ 10 h 190"/>
                  <a:gd name="T104" fmla="*/ 196 w 200"/>
                  <a:gd name="T105" fmla="*/ 16 h 190"/>
                  <a:gd name="T106" fmla="*/ 196 w 200"/>
                  <a:gd name="T107" fmla="*/ 2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0" h="190">
                    <a:moveTo>
                      <a:pt x="196" y="34"/>
                    </a:moveTo>
                    <a:lnTo>
                      <a:pt x="194" y="34"/>
                    </a:lnTo>
                    <a:lnTo>
                      <a:pt x="192" y="34"/>
                    </a:lnTo>
                    <a:lnTo>
                      <a:pt x="190" y="34"/>
                    </a:lnTo>
                    <a:lnTo>
                      <a:pt x="188" y="34"/>
                    </a:lnTo>
                    <a:lnTo>
                      <a:pt x="186" y="34"/>
                    </a:lnTo>
                    <a:lnTo>
                      <a:pt x="184" y="34"/>
                    </a:lnTo>
                    <a:lnTo>
                      <a:pt x="184" y="38"/>
                    </a:lnTo>
                    <a:lnTo>
                      <a:pt x="182" y="46"/>
                    </a:lnTo>
                    <a:lnTo>
                      <a:pt x="186" y="46"/>
                    </a:lnTo>
                    <a:lnTo>
                      <a:pt x="188" y="46"/>
                    </a:lnTo>
                    <a:lnTo>
                      <a:pt x="190" y="46"/>
                    </a:lnTo>
                    <a:lnTo>
                      <a:pt x="190" y="46"/>
                    </a:lnTo>
                    <a:lnTo>
                      <a:pt x="190" y="48"/>
                    </a:lnTo>
                    <a:lnTo>
                      <a:pt x="190" y="50"/>
                    </a:lnTo>
                    <a:lnTo>
                      <a:pt x="190" y="52"/>
                    </a:lnTo>
                    <a:lnTo>
                      <a:pt x="190" y="56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92" y="64"/>
                    </a:lnTo>
                    <a:lnTo>
                      <a:pt x="194" y="64"/>
                    </a:lnTo>
                    <a:lnTo>
                      <a:pt x="192" y="64"/>
                    </a:lnTo>
                    <a:lnTo>
                      <a:pt x="192" y="68"/>
                    </a:lnTo>
                    <a:lnTo>
                      <a:pt x="192" y="70"/>
                    </a:lnTo>
                    <a:lnTo>
                      <a:pt x="188" y="72"/>
                    </a:lnTo>
                    <a:lnTo>
                      <a:pt x="188" y="74"/>
                    </a:lnTo>
                    <a:lnTo>
                      <a:pt x="188" y="76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88" y="88"/>
                    </a:lnTo>
                    <a:lnTo>
                      <a:pt x="188" y="90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2"/>
                    </a:lnTo>
                    <a:lnTo>
                      <a:pt x="188" y="104"/>
                    </a:lnTo>
                    <a:lnTo>
                      <a:pt x="188" y="106"/>
                    </a:lnTo>
                    <a:lnTo>
                      <a:pt x="188" y="108"/>
                    </a:lnTo>
                    <a:lnTo>
                      <a:pt x="188" y="110"/>
                    </a:lnTo>
                    <a:lnTo>
                      <a:pt x="188" y="114"/>
                    </a:lnTo>
                    <a:lnTo>
                      <a:pt x="188" y="116"/>
                    </a:lnTo>
                    <a:lnTo>
                      <a:pt x="188" y="118"/>
                    </a:lnTo>
                    <a:lnTo>
                      <a:pt x="188" y="120"/>
                    </a:lnTo>
                    <a:lnTo>
                      <a:pt x="188" y="122"/>
                    </a:lnTo>
                    <a:lnTo>
                      <a:pt x="188" y="124"/>
                    </a:lnTo>
                    <a:lnTo>
                      <a:pt x="188" y="126"/>
                    </a:lnTo>
                    <a:lnTo>
                      <a:pt x="188" y="128"/>
                    </a:lnTo>
                    <a:lnTo>
                      <a:pt x="188" y="130"/>
                    </a:lnTo>
                    <a:lnTo>
                      <a:pt x="186" y="130"/>
                    </a:lnTo>
                    <a:lnTo>
                      <a:pt x="184" y="130"/>
                    </a:lnTo>
                    <a:lnTo>
                      <a:pt x="180" y="130"/>
                    </a:lnTo>
                    <a:lnTo>
                      <a:pt x="180" y="128"/>
                    </a:lnTo>
                    <a:lnTo>
                      <a:pt x="180" y="126"/>
                    </a:lnTo>
                    <a:lnTo>
                      <a:pt x="178" y="124"/>
                    </a:lnTo>
                    <a:lnTo>
                      <a:pt x="174" y="122"/>
                    </a:lnTo>
                    <a:lnTo>
                      <a:pt x="172" y="122"/>
                    </a:lnTo>
                    <a:lnTo>
                      <a:pt x="170" y="122"/>
                    </a:lnTo>
                    <a:lnTo>
                      <a:pt x="170" y="120"/>
                    </a:lnTo>
                    <a:lnTo>
                      <a:pt x="170" y="130"/>
                    </a:lnTo>
                    <a:lnTo>
                      <a:pt x="170" y="132"/>
                    </a:lnTo>
                    <a:lnTo>
                      <a:pt x="170" y="134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2"/>
                    </a:lnTo>
                    <a:lnTo>
                      <a:pt x="166" y="142"/>
                    </a:lnTo>
                    <a:lnTo>
                      <a:pt x="166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6" y="142"/>
                    </a:lnTo>
                    <a:lnTo>
                      <a:pt x="154" y="142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6" y="144"/>
                    </a:lnTo>
                    <a:lnTo>
                      <a:pt x="146" y="146"/>
                    </a:lnTo>
                    <a:lnTo>
                      <a:pt x="146" y="148"/>
                    </a:lnTo>
                    <a:lnTo>
                      <a:pt x="144" y="148"/>
                    </a:lnTo>
                    <a:lnTo>
                      <a:pt x="142" y="148"/>
                    </a:lnTo>
                    <a:lnTo>
                      <a:pt x="140" y="148"/>
                    </a:lnTo>
                    <a:lnTo>
                      <a:pt x="140" y="150"/>
                    </a:lnTo>
                    <a:lnTo>
                      <a:pt x="140" y="158"/>
                    </a:lnTo>
                    <a:lnTo>
                      <a:pt x="140" y="160"/>
                    </a:lnTo>
                    <a:lnTo>
                      <a:pt x="140" y="162"/>
                    </a:lnTo>
                    <a:lnTo>
                      <a:pt x="140" y="166"/>
                    </a:lnTo>
                    <a:lnTo>
                      <a:pt x="140" y="174"/>
                    </a:lnTo>
                    <a:lnTo>
                      <a:pt x="140" y="176"/>
                    </a:lnTo>
                    <a:lnTo>
                      <a:pt x="140" y="178"/>
                    </a:lnTo>
                    <a:lnTo>
                      <a:pt x="140" y="186"/>
                    </a:lnTo>
                    <a:lnTo>
                      <a:pt x="138" y="186"/>
                    </a:lnTo>
                    <a:lnTo>
                      <a:pt x="136" y="186"/>
                    </a:lnTo>
                    <a:lnTo>
                      <a:pt x="134" y="186"/>
                    </a:lnTo>
                    <a:lnTo>
                      <a:pt x="132" y="186"/>
                    </a:lnTo>
                    <a:lnTo>
                      <a:pt x="130" y="186"/>
                    </a:lnTo>
                    <a:lnTo>
                      <a:pt x="128" y="186"/>
                    </a:lnTo>
                    <a:lnTo>
                      <a:pt x="126" y="186"/>
                    </a:lnTo>
                    <a:lnTo>
                      <a:pt x="126" y="188"/>
                    </a:lnTo>
                    <a:lnTo>
                      <a:pt x="126" y="190"/>
                    </a:lnTo>
                    <a:lnTo>
                      <a:pt x="126" y="190"/>
                    </a:lnTo>
                    <a:lnTo>
                      <a:pt x="124" y="190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20" y="190"/>
                    </a:lnTo>
                    <a:lnTo>
                      <a:pt x="120" y="188"/>
                    </a:lnTo>
                    <a:lnTo>
                      <a:pt x="120" y="186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20" y="178"/>
                    </a:lnTo>
                    <a:lnTo>
                      <a:pt x="118" y="178"/>
                    </a:lnTo>
                    <a:lnTo>
                      <a:pt x="118" y="178"/>
                    </a:lnTo>
                    <a:lnTo>
                      <a:pt x="118" y="176"/>
                    </a:lnTo>
                    <a:lnTo>
                      <a:pt x="116" y="176"/>
                    </a:lnTo>
                    <a:lnTo>
                      <a:pt x="114" y="176"/>
                    </a:lnTo>
                    <a:lnTo>
                      <a:pt x="112" y="176"/>
                    </a:lnTo>
                    <a:lnTo>
                      <a:pt x="112" y="174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0" y="170"/>
                    </a:lnTo>
                    <a:lnTo>
                      <a:pt x="108" y="170"/>
                    </a:lnTo>
                    <a:lnTo>
                      <a:pt x="108" y="168"/>
                    </a:lnTo>
                    <a:lnTo>
                      <a:pt x="108" y="166"/>
                    </a:lnTo>
                    <a:lnTo>
                      <a:pt x="106" y="166"/>
                    </a:lnTo>
                    <a:lnTo>
                      <a:pt x="104" y="166"/>
                    </a:lnTo>
                    <a:lnTo>
                      <a:pt x="104" y="164"/>
                    </a:lnTo>
                    <a:lnTo>
                      <a:pt x="102" y="164"/>
                    </a:lnTo>
                    <a:lnTo>
                      <a:pt x="100" y="164"/>
                    </a:lnTo>
                    <a:lnTo>
                      <a:pt x="98" y="164"/>
                    </a:lnTo>
                    <a:lnTo>
                      <a:pt x="96" y="162"/>
                    </a:lnTo>
                    <a:lnTo>
                      <a:pt x="94" y="162"/>
                    </a:lnTo>
                    <a:lnTo>
                      <a:pt x="92" y="162"/>
                    </a:lnTo>
                    <a:lnTo>
                      <a:pt x="92" y="160"/>
                    </a:lnTo>
                    <a:lnTo>
                      <a:pt x="90" y="158"/>
                    </a:lnTo>
                    <a:lnTo>
                      <a:pt x="90" y="156"/>
                    </a:lnTo>
                    <a:lnTo>
                      <a:pt x="90" y="154"/>
                    </a:lnTo>
                    <a:lnTo>
                      <a:pt x="88" y="154"/>
                    </a:lnTo>
                    <a:lnTo>
                      <a:pt x="86" y="152"/>
                    </a:lnTo>
                    <a:lnTo>
                      <a:pt x="84" y="152"/>
                    </a:lnTo>
                    <a:lnTo>
                      <a:pt x="82" y="150"/>
                    </a:lnTo>
                    <a:lnTo>
                      <a:pt x="80" y="150"/>
                    </a:lnTo>
                    <a:lnTo>
                      <a:pt x="78" y="150"/>
                    </a:lnTo>
                    <a:lnTo>
                      <a:pt x="76" y="150"/>
                    </a:lnTo>
                    <a:lnTo>
                      <a:pt x="74" y="148"/>
                    </a:lnTo>
                    <a:lnTo>
                      <a:pt x="72" y="148"/>
                    </a:lnTo>
                    <a:lnTo>
                      <a:pt x="62" y="148"/>
                    </a:lnTo>
                    <a:lnTo>
                      <a:pt x="60" y="154"/>
                    </a:lnTo>
                    <a:lnTo>
                      <a:pt x="60" y="158"/>
                    </a:lnTo>
                    <a:lnTo>
                      <a:pt x="58" y="158"/>
                    </a:lnTo>
                    <a:lnTo>
                      <a:pt x="56" y="158"/>
                    </a:lnTo>
                    <a:lnTo>
                      <a:pt x="56" y="156"/>
                    </a:lnTo>
                    <a:lnTo>
                      <a:pt x="56" y="154"/>
                    </a:lnTo>
                    <a:lnTo>
                      <a:pt x="58" y="152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6"/>
                    </a:lnTo>
                    <a:lnTo>
                      <a:pt x="60" y="146"/>
                    </a:lnTo>
                    <a:lnTo>
                      <a:pt x="60" y="144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60" y="138"/>
                    </a:lnTo>
                    <a:lnTo>
                      <a:pt x="56" y="138"/>
                    </a:lnTo>
                    <a:lnTo>
                      <a:pt x="54" y="140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46" y="142"/>
                    </a:lnTo>
                    <a:lnTo>
                      <a:pt x="36" y="142"/>
                    </a:lnTo>
                    <a:lnTo>
                      <a:pt x="32" y="142"/>
                    </a:lnTo>
                    <a:lnTo>
                      <a:pt x="30" y="142"/>
                    </a:lnTo>
                    <a:lnTo>
                      <a:pt x="30" y="140"/>
                    </a:lnTo>
                    <a:lnTo>
                      <a:pt x="30" y="136"/>
                    </a:lnTo>
                    <a:lnTo>
                      <a:pt x="24" y="136"/>
                    </a:lnTo>
                    <a:lnTo>
                      <a:pt x="22" y="136"/>
                    </a:lnTo>
                    <a:lnTo>
                      <a:pt x="20" y="136"/>
                    </a:lnTo>
                    <a:lnTo>
                      <a:pt x="20" y="142"/>
                    </a:lnTo>
                    <a:lnTo>
                      <a:pt x="16" y="142"/>
                    </a:lnTo>
                    <a:lnTo>
                      <a:pt x="12" y="142"/>
                    </a:lnTo>
                    <a:lnTo>
                      <a:pt x="0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4" y="136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32"/>
                    </a:lnTo>
                    <a:lnTo>
                      <a:pt x="12" y="132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2" y="122"/>
                    </a:lnTo>
                    <a:lnTo>
                      <a:pt x="16" y="120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2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8" y="108"/>
                    </a:lnTo>
                    <a:lnTo>
                      <a:pt x="30" y="106"/>
                    </a:lnTo>
                    <a:lnTo>
                      <a:pt x="32" y="106"/>
                    </a:lnTo>
                    <a:lnTo>
                      <a:pt x="38" y="100"/>
                    </a:lnTo>
                    <a:lnTo>
                      <a:pt x="40" y="98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46" y="106"/>
                    </a:lnTo>
                    <a:lnTo>
                      <a:pt x="46" y="102"/>
                    </a:lnTo>
                    <a:lnTo>
                      <a:pt x="46" y="98"/>
                    </a:lnTo>
                    <a:lnTo>
                      <a:pt x="46" y="94"/>
                    </a:lnTo>
                    <a:lnTo>
                      <a:pt x="48" y="94"/>
                    </a:lnTo>
                    <a:lnTo>
                      <a:pt x="52" y="90"/>
                    </a:lnTo>
                    <a:lnTo>
                      <a:pt x="54" y="88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8" y="82"/>
                    </a:lnTo>
                    <a:lnTo>
                      <a:pt x="62" y="82"/>
                    </a:lnTo>
                    <a:lnTo>
                      <a:pt x="68" y="76"/>
                    </a:lnTo>
                    <a:lnTo>
                      <a:pt x="70" y="76"/>
                    </a:lnTo>
                    <a:lnTo>
                      <a:pt x="72" y="72"/>
                    </a:lnTo>
                    <a:lnTo>
                      <a:pt x="74" y="70"/>
                    </a:lnTo>
                    <a:lnTo>
                      <a:pt x="76" y="68"/>
                    </a:lnTo>
                    <a:lnTo>
                      <a:pt x="78" y="68"/>
                    </a:lnTo>
                    <a:lnTo>
                      <a:pt x="86" y="62"/>
                    </a:lnTo>
                    <a:lnTo>
                      <a:pt x="90" y="56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16" y="38"/>
                    </a:lnTo>
                    <a:lnTo>
                      <a:pt x="126" y="28"/>
                    </a:lnTo>
                    <a:lnTo>
                      <a:pt x="132" y="24"/>
                    </a:lnTo>
                    <a:lnTo>
                      <a:pt x="136" y="20"/>
                    </a:lnTo>
                    <a:lnTo>
                      <a:pt x="140" y="16"/>
                    </a:lnTo>
                    <a:lnTo>
                      <a:pt x="144" y="14"/>
                    </a:lnTo>
                    <a:lnTo>
                      <a:pt x="148" y="10"/>
                    </a:lnTo>
                    <a:lnTo>
                      <a:pt x="154" y="4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0"/>
                    </a:lnTo>
                    <a:lnTo>
                      <a:pt x="176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lnTo>
                      <a:pt x="200" y="6"/>
                    </a:lnTo>
                    <a:lnTo>
                      <a:pt x="200" y="8"/>
                    </a:lnTo>
                    <a:lnTo>
                      <a:pt x="200" y="10"/>
                    </a:lnTo>
                    <a:lnTo>
                      <a:pt x="200" y="12"/>
                    </a:lnTo>
                    <a:lnTo>
                      <a:pt x="198" y="12"/>
                    </a:lnTo>
                    <a:lnTo>
                      <a:pt x="198" y="14"/>
                    </a:lnTo>
                    <a:lnTo>
                      <a:pt x="196" y="14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6" y="20"/>
                    </a:lnTo>
                    <a:lnTo>
                      <a:pt x="196" y="22"/>
                    </a:lnTo>
                    <a:lnTo>
                      <a:pt x="196" y="24"/>
                    </a:lnTo>
                    <a:lnTo>
                      <a:pt x="196" y="26"/>
                    </a:lnTo>
                    <a:lnTo>
                      <a:pt x="196" y="3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1" name="Freeform 117">
                <a:extLst>
                  <a:ext uri="{FF2B5EF4-FFF2-40B4-BE49-F238E27FC236}">
                    <a16:creationId xmlns:a16="http://schemas.microsoft.com/office/drawing/2014/main" id="{EFF54DFB-FAE6-9861-62E5-D45BE526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238" y="3794125"/>
                <a:ext cx="234950" cy="260350"/>
              </a:xfrm>
              <a:custGeom>
                <a:avLst/>
                <a:gdLst>
                  <a:gd name="T0" fmla="*/ 68 w 148"/>
                  <a:gd name="T1" fmla="*/ 10 h 164"/>
                  <a:gd name="T2" fmla="*/ 82 w 148"/>
                  <a:gd name="T3" fmla="*/ 4 h 164"/>
                  <a:gd name="T4" fmla="*/ 88 w 148"/>
                  <a:gd name="T5" fmla="*/ 10 h 164"/>
                  <a:gd name="T6" fmla="*/ 104 w 148"/>
                  <a:gd name="T7" fmla="*/ 12 h 164"/>
                  <a:gd name="T8" fmla="*/ 114 w 148"/>
                  <a:gd name="T9" fmla="*/ 12 h 164"/>
                  <a:gd name="T10" fmla="*/ 110 w 148"/>
                  <a:gd name="T11" fmla="*/ 18 h 164"/>
                  <a:gd name="T12" fmla="*/ 114 w 148"/>
                  <a:gd name="T13" fmla="*/ 30 h 164"/>
                  <a:gd name="T14" fmla="*/ 116 w 148"/>
                  <a:gd name="T15" fmla="*/ 36 h 164"/>
                  <a:gd name="T16" fmla="*/ 128 w 148"/>
                  <a:gd name="T17" fmla="*/ 44 h 164"/>
                  <a:gd name="T18" fmla="*/ 146 w 148"/>
                  <a:gd name="T19" fmla="*/ 48 h 164"/>
                  <a:gd name="T20" fmla="*/ 148 w 148"/>
                  <a:gd name="T21" fmla="*/ 66 h 164"/>
                  <a:gd name="T22" fmla="*/ 146 w 148"/>
                  <a:gd name="T23" fmla="*/ 86 h 164"/>
                  <a:gd name="T24" fmla="*/ 146 w 148"/>
                  <a:gd name="T25" fmla="*/ 100 h 164"/>
                  <a:gd name="T26" fmla="*/ 146 w 148"/>
                  <a:gd name="T27" fmla="*/ 126 h 164"/>
                  <a:gd name="T28" fmla="*/ 146 w 148"/>
                  <a:gd name="T29" fmla="*/ 148 h 164"/>
                  <a:gd name="T30" fmla="*/ 134 w 148"/>
                  <a:gd name="T31" fmla="*/ 158 h 164"/>
                  <a:gd name="T32" fmla="*/ 112 w 148"/>
                  <a:gd name="T33" fmla="*/ 158 h 164"/>
                  <a:gd name="T34" fmla="*/ 86 w 148"/>
                  <a:gd name="T35" fmla="*/ 158 h 164"/>
                  <a:gd name="T36" fmla="*/ 68 w 148"/>
                  <a:gd name="T37" fmla="*/ 164 h 164"/>
                  <a:gd name="T38" fmla="*/ 52 w 148"/>
                  <a:gd name="T39" fmla="*/ 162 h 164"/>
                  <a:gd name="T40" fmla="*/ 42 w 148"/>
                  <a:gd name="T41" fmla="*/ 158 h 164"/>
                  <a:gd name="T42" fmla="*/ 28 w 148"/>
                  <a:gd name="T43" fmla="*/ 156 h 164"/>
                  <a:gd name="T44" fmla="*/ 20 w 148"/>
                  <a:gd name="T45" fmla="*/ 156 h 164"/>
                  <a:gd name="T46" fmla="*/ 6 w 148"/>
                  <a:gd name="T47" fmla="*/ 156 h 164"/>
                  <a:gd name="T48" fmla="*/ 2 w 148"/>
                  <a:gd name="T49" fmla="*/ 152 h 164"/>
                  <a:gd name="T50" fmla="*/ 6 w 148"/>
                  <a:gd name="T51" fmla="*/ 146 h 164"/>
                  <a:gd name="T52" fmla="*/ 6 w 148"/>
                  <a:gd name="T53" fmla="*/ 140 h 164"/>
                  <a:gd name="T54" fmla="*/ 6 w 148"/>
                  <a:gd name="T55" fmla="*/ 132 h 164"/>
                  <a:gd name="T56" fmla="*/ 4 w 148"/>
                  <a:gd name="T57" fmla="*/ 126 h 164"/>
                  <a:gd name="T58" fmla="*/ 4 w 148"/>
                  <a:gd name="T59" fmla="*/ 120 h 164"/>
                  <a:gd name="T60" fmla="*/ 0 w 148"/>
                  <a:gd name="T61" fmla="*/ 114 h 164"/>
                  <a:gd name="T62" fmla="*/ 2 w 148"/>
                  <a:gd name="T63" fmla="*/ 108 h 164"/>
                  <a:gd name="T64" fmla="*/ 0 w 148"/>
                  <a:gd name="T65" fmla="*/ 100 h 164"/>
                  <a:gd name="T66" fmla="*/ 4 w 148"/>
                  <a:gd name="T67" fmla="*/ 96 h 164"/>
                  <a:gd name="T68" fmla="*/ 6 w 148"/>
                  <a:gd name="T69" fmla="*/ 90 h 164"/>
                  <a:gd name="T70" fmla="*/ 8 w 148"/>
                  <a:gd name="T71" fmla="*/ 84 h 164"/>
                  <a:gd name="T72" fmla="*/ 6 w 148"/>
                  <a:gd name="T73" fmla="*/ 78 h 164"/>
                  <a:gd name="T74" fmla="*/ 6 w 148"/>
                  <a:gd name="T75" fmla="*/ 74 h 164"/>
                  <a:gd name="T76" fmla="*/ 8 w 148"/>
                  <a:gd name="T77" fmla="*/ 74 h 164"/>
                  <a:gd name="T78" fmla="*/ 14 w 148"/>
                  <a:gd name="T79" fmla="*/ 74 h 164"/>
                  <a:gd name="T80" fmla="*/ 18 w 148"/>
                  <a:gd name="T81" fmla="*/ 70 h 164"/>
                  <a:gd name="T82" fmla="*/ 20 w 148"/>
                  <a:gd name="T83" fmla="*/ 64 h 164"/>
                  <a:gd name="T84" fmla="*/ 16 w 148"/>
                  <a:gd name="T85" fmla="*/ 60 h 164"/>
                  <a:gd name="T86" fmla="*/ 20 w 148"/>
                  <a:gd name="T87" fmla="*/ 56 h 164"/>
                  <a:gd name="T88" fmla="*/ 24 w 148"/>
                  <a:gd name="T89" fmla="*/ 52 h 164"/>
                  <a:gd name="T90" fmla="*/ 28 w 148"/>
                  <a:gd name="T91" fmla="*/ 48 h 164"/>
                  <a:gd name="T92" fmla="*/ 32 w 148"/>
                  <a:gd name="T93" fmla="*/ 44 h 164"/>
                  <a:gd name="T94" fmla="*/ 36 w 148"/>
                  <a:gd name="T95" fmla="*/ 40 h 164"/>
                  <a:gd name="T96" fmla="*/ 38 w 148"/>
                  <a:gd name="T97" fmla="*/ 38 h 164"/>
                  <a:gd name="T98" fmla="*/ 36 w 148"/>
                  <a:gd name="T99" fmla="*/ 30 h 164"/>
                  <a:gd name="T100" fmla="*/ 34 w 148"/>
                  <a:gd name="T101" fmla="*/ 22 h 164"/>
                  <a:gd name="T102" fmla="*/ 40 w 148"/>
                  <a:gd name="T103" fmla="*/ 20 h 164"/>
                  <a:gd name="T104" fmla="*/ 46 w 148"/>
                  <a:gd name="T105" fmla="*/ 18 h 164"/>
                  <a:gd name="T106" fmla="*/ 48 w 148"/>
                  <a:gd name="T107" fmla="*/ 12 h 164"/>
                  <a:gd name="T108" fmla="*/ 44 w 148"/>
                  <a:gd name="T109" fmla="*/ 6 h 164"/>
                  <a:gd name="T110" fmla="*/ 46 w 148"/>
                  <a:gd name="T111" fmla="*/ 0 h 164"/>
                  <a:gd name="T112" fmla="*/ 50 w 148"/>
                  <a:gd name="T113" fmla="*/ 0 h 164"/>
                  <a:gd name="T114" fmla="*/ 62 w 148"/>
                  <a:gd name="T115" fmla="*/ 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8" h="164">
                    <a:moveTo>
                      <a:pt x="62" y="8"/>
                    </a:moveTo>
                    <a:lnTo>
                      <a:pt x="62" y="10"/>
                    </a:lnTo>
                    <a:lnTo>
                      <a:pt x="64" y="10"/>
                    </a:lnTo>
                    <a:lnTo>
                      <a:pt x="68" y="10"/>
                    </a:lnTo>
                    <a:lnTo>
                      <a:pt x="7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2" y="4"/>
                    </a:lnTo>
                    <a:lnTo>
                      <a:pt x="88" y="4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2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12" y="12"/>
                    </a:lnTo>
                    <a:lnTo>
                      <a:pt x="114" y="12"/>
                    </a:lnTo>
                    <a:lnTo>
                      <a:pt x="118" y="12"/>
                    </a:lnTo>
                    <a:lnTo>
                      <a:pt x="118" y="18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10" y="24"/>
                    </a:lnTo>
                    <a:lnTo>
                      <a:pt x="110" y="30"/>
                    </a:lnTo>
                    <a:lnTo>
                      <a:pt x="112" y="30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6" y="32"/>
                    </a:lnTo>
                    <a:lnTo>
                      <a:pt x="116" y="34"/>
                    </a:lnTo>
                    <a:lnTo>
                      <a:pt x="116" y="36"/>
                    </a:lnTo>
                    <a:lnTo>
                      <a:pt x="120" y="36"/>
                    </a:lnTo>
                    <a:lnTo>
                      <a:pt x="126" y="36"/>
                    </a:lnTo>
                    <a:lnTo>
                      <a:pt x="130" y="38"/>
                    </a:lnTo>
                    <a:lnTo>
                      <a:pt x="128" y="44"/>
                    </a:lnTo>
                    <a:lnTo>
                      <a:pt x="132" y="44"/>
                    </a:lnTo>
                    <a:lnTo>
                      <a:pt x="142" y="44"/>
                    </a:lnTo>
                    <a:lnTo>
                      <a:pt x="142" y="48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48" y="60"/>
                    </a:lnTo>
                    <a:lnTo>
                      <a:pt x="148" y="66"/>
                    </a:lnTo>
                    <a:lnTo>
                      <a:pt x="148" y="74"/>
                    </a:lnTo>
                    <a:lnTo>
                      <a:pt x="148" y="80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6" y="92"/>
                    </a:lnTo>
                    <a:lnTo>
                      <a:pt x="146" y="94"/>
                    </a:lnTo>
                    <a:lnTo>
                      <a:pt x="146" y="96"/>
                    </a:lnTo>
                    <a:lnTo>
                      <a:pt x="146" y="100"/>
                    </a:lnTo>
                    <a:lnTo>
                      <a:pt x="146" y="110"/>
                    </a:lnTo>
                    <a:lnTo>
                      <a:pt x="146" y="116"/>
                    </a:lnTo>
                    <a:lnTo>
                      <a:pt x="146" y="122"/>
                    </a:lnTo>
                    <a:lnTo>
                      <a:pt x="146" y="126"/>
                    </a:lnTo>
                    <a:lnTo>
                      <a:pt x="146" y="136"/>
                    </a:lnTo>
                    <a:lnTo>
                      <a:pt x="146" y="142"/>
                    </a:lnTo>
                    <a:lnTo>
                      <a:pt x="146" y="144"/>
                    </a:lnTo>
                    <a:lnTo>
                      <a:pt x="146" y="148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8"/>
                    </a:lnTo>
                    <a:lnTo>
                      <a:pt x="134" y="158"/>
                    </a:lnTo>
                    <a:lnTo>
                      <a:pt x="122" y="158"/>
                    </a:lnTo>
                    <a:lnTo>
                      <a:pt x="118" y="158"/>
                    </a:lnTo>
                    <a:lnTo>
                      <a:pt x="114" y="158"/>
                    </a:lnTo>
                    <a:lnTo>
                      <a:pt x="112" y="158"/>
                    </a:lnTo>
                    <a:lnTo>
                      <a:pt x="108" y="158"/>
                    </a:lnTo>
                    <a:lnTo>
                      <a:pt x="90" y="158"/>
                    </a:lnTo>
                    <a:lnTo>
                      <a:pt x="88" y="158"/>
                    </a:lnTo>
                    <a:lnTo>
                      <a:pt x="86" y="158"/>
                    </a:lnTo>
                    <a:lnTo>
                      <a:pt x="78" y="158"/>
                    </a:lnTo>
                    <a:lnTo>
                      <a:pt x="72" y="158"/>
                    </a:lnTo>
                    <a:lnTo>
                      <a:pt x="72" y="162"/>
                    </a:lnTo>
                    <a:lnTo>
                      <a:pt x="68" y="164"/>
                    </a:lnTo>
                    <a:lnTo>
                      <a:pt x="60" y="164"/>
                    </a:lnTo>
                    <a:lnTo>
                      <a:pt x="58" y="164"/>
                    </a:lnTo>
                    <a:lnTo>
                      <a:pt x="54" y="164"/>
                    </a:lnTo>
                    <a:lnTo>
                      <a:pt x="52" y="162"/>
                    </a:lnTo>
                    <a:lnTo>
                      <a:pt x="50" y="162"/>
                    </a:lnTo>
                    <a:lnTo>
                      <a:pt x="44" y="162"/>
                    </a:lnTo>
                    <a:lnTo>
                      <a:pt x="42" y="162"/>
                    </a:lnTo>
                    <a:lnTo>
                      <a:pt x="42" y="158"/>
                    </a:lnTo>
                    <a:lnTo>
                      <a:pt x="36" y="156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8" y="156"/>
                    </a:lnTo>
                    <a:lnTo>
                      <a:pt x="26" y="156"/>
                    </a:lnTo>
                    <a:lnTo>
                      <a:pt x="24" y="156"/>
                    </a:lnTo>
                    <a:lnTo>
                      <a:pt x="22" y="156"/>
                    </a:lnTo>
                    <a:lnTo>
                      <a:pt x="20" y="156"/>
                    </a:lnTo>
                    <a:lnTo>
                      <a:pt x="14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6" y="156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4" y="126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4"/>
                    </a:lnTo>
                    <a:lnTo>
                      <a:pt x="10" y="74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2" y="42"/>
                    </a:lnTo>
                    <a:lnTo>
                      <a:pt x="34" y="42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6" y="30"/>
                    </a:lnTo>
                    <a:lnTo>
                      <a:pt x="36" y="28"/>
                    </a:lnTo>
                    <a:lnTo>
                      <a:pt x="34" y="26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2" y="4"/>
                    </a:lnTo>
                    <a:lnTo>
                      <a:pt x="62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2" name="Freeform 132">
                <a:extLst>
                  <a:ext uri="{FF2B5EF4-FFF2-40B4-BE49-F238E27FC236}">
                    <a16:creationId xmlns:a16="http://schemas.microsoft.com/office/drawing/2014/main" id="{72271DA0-0BAD-151D-65AA-A02C9B5F4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213" y="2894013"/>
                <a:ext cx="454025" cy="444500"/>
              </a:xfrm>
              <a:custGeom>
                <a:avLst/>
                <a:gdLst>
                  <a:gd name="T0" fmla="*/ 124 w 286"/>
                  <a:gd name="T1" fmla="*/ 20 h 280"/>
                  <a:gd name="T2" fmla="*/ 132 w 286"/>
                  <a:gd name="T3" fmla="*/ 10 h 280"/>
                  <a:gd name="T4" fmla="*/ 142 w 286"/>
                  <a:gd name="T5" fmla="*/ 12 h 280"/>
                  <a:gd name="T6" fmla="*/ 138 w 286"/>
                  <a:gd name="T7" fmla="*/ 20 h 280"/>
                  <a:gd name="T8" fmla="*/ 150 w 286"/>
                  <a:gd name="T9" fmla="*/ 24 h 280"/>
                  <a:gd name="T10" fmla="*/ 156 w 286"/>
                  <a:gd name="T11" fmla="*/ 38 h 280"/>
                  <a:gd name="T12" fmla="*/ 162 w 286"/>
                  <a:gd name="T13" fmla="*/ 48 h 280"/>
                  <a:gd name="T14" fmla="*/ 178 w 286"/>
                  <a:gd name="T15" fmla="*/ 52 h 280"/>
                  <a:gd name="T16" fmla="*/ 194 w 286"/>
                  <a:gd name="T17" fmla="*/ 46 h 280"/>
                  <a:gd name="T18" fmla="*/ 200 w 286"/>
                  <a:gd name="T19" fmla="*/ 54 h 280"/>
                  <a:gd name="T20" fmla="*/ 212 w 286"/>
                  <a:gd name="T21" fmla="*/ 52 h 280"/>
                  <a:gd name="T22" fmla="*/ 220 w 286"/>
                  <a:gd name="T23" fmla="*/ 50 h 280"/>
                  <a:gd name="T24" fmla="*/ 224 w 286"/>
                  <a:gd name="T25" fmla="*/ 62 h 280"/>
                  <a:gd name="T26" fmla="*/ 236 w 286"/>
                  <a:gd name="T27" fmla="*/ 76 h 280"/>
                  <a:gd name="T28" fmla="*/ 244 w 286"/>
                  <a:gd name="T29" fmla="*/ 84 h 280"/>
                  <a:gd name="T30" fmla="*/ 250 w 286"/>
                  <a:gd name="T31" fmla="*/ 86 h 280"/>
                  <a:gd name="T32" fmla="*/ 242 w 286"/>
                  <a:gd name="T33" fmla="*/ 92 h 280"/>
                  <a:gd name="T34" fmla="*/ 244 w 286"/>
                  <a:gd name="T35" fmla="*/ 102 h 280"/>
                  <a:gd name="T36" fmla="*/ 242 w 286"/>
                  <a:gd name="T37" fmla="*/ 118 h 280"/>
                  <a:gd name="T38" fmla="*/ 246 w 286"/>
                  <a:gd name="T39" fmla="*/ 122 h 280"/>
                  <a:gd name="T40" fmla="*/ 252 w 286"/>
                  <a:gd name="T41" fmla="*/ 132 h 280"/>
                  <a:gd name="T42" fmla="*/ 254 w 286"/>
                  <a:gd name="T43" fmla="*/ 134 h 280"/>
                  <a:gd name="T44" fmla="*/ 258 w 286"/>
                  <a:gd name="T45" fmla="*/ 144 h 280"/>
                  <a:gd name="T46" fmla="*/ 272 w 286"/>
                  <a:gd name="T47" fmla="*/ 150 h 280"/>
                  <a:gd name="T48" fmla="*/ 280 w 286"/>
                  <a:gd name="T49" fmla="*/ 158 h 280"/>
                  <a:gd name="T50" fmla="*/ 286 w 286"/>
                  <a:gd name="T51" fmla="*/ 168 h 280"/>
                  <a:gd name="T52" fmla="*/ 280 w 286"/>
                  <a:gd name="T53" fmla="*/ 172 h 280"/>
                  <a:gd name="T54" fmla="*/ 278 w 286"/>
                  <a:gd name="T55" fmla="*/ 180 h 280"/>
                  <a:gd name="T56" fmla="*/ 274 w 286"/>
                  <a:gd name="T57" fmla="*/ 188 h 280"/>
                  <a:gd name="T58" fmla="*/ 252 w 286"/>
                  <a:gd name="T59" fmla="*/ 176 h 280"/>
                  <a:gd name="T60" fmla="*/ 240 w 286"/>
                  <a:gd name="T61" fmla="*/ 170 h 280"/>
                  <a:gd name="T62" fmla="*/ 214 w 286"/>
                  <a:gd name="T63" fmla="*/ 182 h 280"/>
                  <a:gd name="T64" fmla="*/ 204 w 286"/>
                  <a:gd name="T65" fmla="*/ 186 h 280"/>
                  <a:gd name="T66" fmla="*/ 188 w 286"/>
                  <a:gd name="T67" fmla="*/ 218 h 280"/>
                  <a:gd name="T68" fmla="*/ 166 w 286"/>
                  <a:gd name="T69" fmla="*/ 250 h 280"/>
                  <a:gd name="T70" fmla="*/ 140 w 286"/>
                  <a:gd name="T71" fmla="*/ 260 h 280"/>
                  <a:gd name="T72" fmla="*/ 126 w 286"/>
                  <a:gd name="T73" fmla="*/ 268 h 280"/>
                  <a:gd name="T74" fmla="*/ 112 w 286"/>
                  <a:gd name="T75" fmla="*/ 280 h 280"/>
                  <a:gd name="T76" fmla="*/ 92 w 286"/>
                  <a:gd name="T77" fmla="*/ 280 h 280"/>
                  <a:gd name="T78" fmla="*/ 80 w 286"/>
                  <a:gd name="T79" fmla="*/ 262 h 280"/>
                  <a:gd name="T80" fmla="*/ 68 w 286"/>
                  <a:gd name="T81" fmla="*/ 264 h 280"/>
                  <a:gd name="T82" fmla="*/ 60 w 286"/>
                  <a:gd name="T83" fmla="*/ 262 h 280"/>
                  <a:gd name="T84" fmla="*/ 50 w 286"/>
                  <a:gd name="T85" fmla="*/ 240 h 280"/>
                  <a:gd name="T86" fmla="*/ 38 w 286"/>
                  <a:gd name="T87" fmla="*/ 250 h 280"/>
                  <a:gd name="T88" fmla="*/ 32 w 286"/>
                  <a:gd name="T89" fmla="*/ 234 h 280"/>
                  <a:gd name="T90" fmla="*/ 28 w 286"/>
                  <a:gd name="T91" fmla="*/ 210 h 280"/>
                  <a:gd name="T92" fmla="*/ 18 w 286"/>
                  <a:gd name="T93" fmla="*/ 196 h 280"/>
                  <a:gd name="T94" fmla="*/ 12 w 286"/>
                  <a:gd name="T95" fmla="*/ 182 h 280"/>
                  <a:gd name="T96" fmla="*/ 6 w 286"/>
                  <a:gd name="T97" fmla="*/ 170 h 280"/>
                  <a:gd name="T98" fmla="*/ 6 w 286"/>
                  <a:gd name="T99" fmla="*/ 144 h 280"/>
                  <a:gd name="T100" fmla="*/ 28 w 286"/>
                  <a:gd name="T101" fmla="*/ 134 h 280"/>
                  <a:gd name="T102" fmla="*/ 30 w 286"/>
                  <a:gd name="T103" fmla="*/ 102 h 280"/>
                  <a:gd name="T104" fmla="*/ 40 w 286"/>
                  <a:gd name="T105" fmla="*/ 96 h 280"/>
                  <a:gd name="T106" fmla="*/ 46 w 286"/>
                  <a:gd name="T107" fmla="*/ 88 h 280"/>
                  <a:gd name="T108" fmla="*/ 52 w 286"/>
                  <a:gd name="T109" fmla="*/ 78 h 280"/>
                  <a:gd name="T110" fmla="*/ 56 w 286"/>
                  <a:gd name="T111" fmla="*/ 52 h 280"/>
                  <a:gd name="T112" fmla="*/ 72 w 286"/>
                  <a:gd name="T113" fmla="*/ 40 h 280"/>
                  <a:gd name="T114" fmla="*/ 78 w 286"/>
                  <a:gd name="T115" fmla="*/ 20 h 280"/>
                  <a:gd name="T116" fmla="*/ 88 w 286"/>
                  <a:gd name="T117" fmla="*/ 16 h 280"/>
                  <a:gd name="T118" fmla="*/ 98 w 286"/>
                  <a:gd name="T119" fmla="*/ 10 h 280"/>
                  <a:gd name="T120" fmla="*/ 104 w 286"/>
                  <a:gd name="T121" fmla="*/ 0 h 280"/>
                  <a:gd name="T122" fmla="*/ 116 w 286"/>
                  <a:gd name="T123" fmla="*/ 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280">
                    <a:moveTo>
                      <a:pt x="120" y="10"/>
                    </a:moveTo>
                    <a:lnTo>
                      <a:pt x="122" y="12"/>
                    </a:lnTo>
                    <a:lnTo>
                      <a:pt x="124" y="14"/>
                    </a:lnTo>
                    <a:lnTo>
                      <a:pt x="124" y="16"/>
                    </a:lnTo>
                    <a:lnTo>
                      <a:pt x="122" y="18"/>
                    </a:lnTo>
                    <a:lnTo>
                      <a:pt x="124" y="18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4" y="18"/>
                    </a:lnTo>
                    <a:lnTo>
                      <a:pt x="126" y="16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2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6" y="8"/>
                    </a:lnTo>
                    <a:lnTo>
                      <a:pt x="138" y="8"/>
                    </a:lnTo>
                    <a:lnTo>
                      <a:pt x="140" y="8"/>
                    </a:lnTo>
                    <a:lnTo>
                      <a:pt x="140" y="10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40" y="14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38" y="18"/>
                    </a:lnTo>
                    <a:lnTo>
                      <a:pt x="136" y="20"/>
                    </a:lnTo>
                    <a:lnTo>
                      <a:pt x="138" y="20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48" y="22"/>
                    </a:lnTo>
                    <a:lnTo>
                      <a:pt x="150" y="24"/>
                    </a:lnTo>
                    <a:lnTo>
                      <a:pt x="150" y="26"/>
                    </a:lnTo>
                    <a:lnTo>
                      <a:pt x="152" y="32"/>
                    </a:lnTo>
                    <a:lnTo>
                      <a:pt x="152" y="34"/>
                    </a:lnTo>
                    <a:lnTo>
                      <a:pt x="152" y="36"/>
                    </a:lnTo>
                    <a:lnTo>
                      <a:pt x="152" y="38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58" y="44"/>
                    </a:lnTo>
                    <a:lnTo>
                      <a:pt x="160" y="46"/>
                    </a:lnTo>
                    <a:lnTo>
                      <a:pt x="162" y="48"/>
                    </a:lnTo>
                    <a:lnTo>
                      <a:pt x="164" y="50"/>
                    </a:lnTo>
                    <a:lnTo>
                      <a:pt x="168" y="52"/>
                    </a:lnTo>
                    <a:lnTo>
                      <a:pt x="170" y="52"/>
                    </a:lnTo>
                    <a:lnTo>
                      <a:pt x="172" y="52"/>
                    </a:lnTo>
                    <a:lnTo>
                      <a:pt x="174" y="52"/>
                    </a:lnTo>
                    <a:lnTo>
                      <a:pt x="176" y="52"/>
                    </a:lnTo>
                    <a:lnTo>
                      <a:pt x="178" y="52"/>
                    </a:lnTo>
                    <a:lnTo>
                      <a:pt x="180" y="52"/>
                    </a:lnTo>
                    <a:lnTo>
                      <a:pt x="182" y="52"/>
                    </a:lnTo>
                    <a:lnTo>
                      <a:pt x="188" y="52"/>
                    </a:lnTo>
                    <a:lnTo>
                      <a:pt x="190" y="52"/>
                    </a:lnTo>
                    <a:lnTo>
                      <a:pt x="190" y="50"/>
                    </a:lnTo>
                    <a:lnTo>
                      <a:pt x="192" y="48"/>
                    </a:lnTo>
                    <a:lnTo>
                      <a:pt x="194" y="46"/>
                    </a:lnTo>
                    <a:lnTo>
                      <a:pt x="196" y="46"/>
                    </a:lnTo>
                    <a:lnTo>
                      <a:pt x="198" y="46"/>
                    </a:lnTo>
                    <a:lnTo>
                      <a:pt x="198" y="48"/>
                    </a:lnTo>
                    <a:lnTo>
                      <a:pt x="198" y="50"/>
                    </a:lnTo>
                    <a:lnTo>
                      <a:pt x="198" y="52"/>
                    </a:lnTo>
                    <a:lnTo>
                      <a:pt x="200" y="54"/>
                    </a:lnTo>
                    <a:lnTo>
                      <a:pt x="200" y="54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6" y="54"/>
                    </a:lnTo>
                    <a:lnTo>
                      <a:pt x="208" y="54"/>
                    </a:lnTo>
                    <a:lnTo>
                      <a:pt x="210" y="54"/>
                    </a:lnTo>
                    <a:lnTo>
                      <a:pt x="212" y="54"/>
                    </a:lnTo>
                    <a:lnTo>
                      <a:pt x="212" y="52"/>
                    </a:lnTo>
                    <a:lnTo>
                      <a:pt x="212" y="50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8" y="46"/>
                    </a:lnTo>
                    <a:lnTo>
                      <a:pt x="218" y="48"/>
                    </a:lnTo>
                    <a:lnTo>
                      <a:pt x="220" y="48"/>
                    </a:lnTo>
                    <a:lnTo>
                      <a:pt x="220" y="50"/>
                    </a:lnTo>
                    <a:lnTo>
                      <a:pt x="220" y="52"/>
                    </a:lnTo>
                    <a:lnTo>
                      <a:pt x="220" y="54"/>
                    </a:lnTo>
                    <a:lnTo>
                      <a:pt x="218" y="54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4" y="60"/>
                    </a:lnTo>
                    <a:lnTo>
                      <a:pt x="224" y="62"/>
                    </a:lnTo>
                    <a:lnTo>
                      <a:pt x="226" y="64"/>
                    </a:lnTo>
                    <a:lnTo>
                      <a:pt x="226" y="66"/>
                    </a:lnTo>
                    <a:lnTo>
                      <a:pt x="228" y="68"/>
                    </a:lnTo>
                    <a:lnTo>
                      <a:pt x="232" y="70"/>
                    </a:lnTo>
                    <a:lnTo>
                      <a:pt x="234" y="74"/>
                    </a:lnTo>
                    <a:lnTo>
                      <a:pt x="236" y="74"/>
                    </a:lnTo>
                    <a:lnTo>
                      <a:pt x="236" y="76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40" y="82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42" y="86"/>
                    </a:lnTo>
                    <a:lnTo>
                      <a:pt x="244" y="84"/>
                    </a:lnTo>
                    <a:lnTo>
                      <a:pt x="244" y="82"/>
                    </a:lnTo>
                    <a:lnTo>
                      <a:pt x="246" y="82"/>
                    </a:lnTo>
                    <a:lnTo>
                      <a:pt x="246" y="84"/>
                    </a:lnTo>
                    <a:lnTo>
                      <a:pt x="248" y="86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50" y="86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8" y="90"/>
                    </a:lnTo>
                    <a:lnTo>
                      <a:pt x="246" y="90"/>
                    </a:lnTo>
                    <a:lnTo>
                      <a:pt x="244" y="90"/>
                    </a:lnTo>
                    <a:lnTo>
                      <a:pt x="240" y="92"/>
                    </a:lnTo>
                    <a:lnTo>
                      <a:pt x="242" y="92"/>
                    </a:lnTo>
                    <a:lnTo>
                      <a:pt x="242" y="94"/>
                    </a:lnTo>
                    <a:lnTo>
                      <a:pt x="242" y="96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2" y="98"/>
                    </a:lnTo>
                    <a:lnTo>
                      <a:pt x="242" y="100"/>
                    </a:lnTo>
                    <a:lnTo>
                      <a:pt x="244" y="102"/>
                    </a:lnTo>
                    <a:lnTo>
                      <a:pt x="244" y="104"/>
                    </a:lnTo>
                    <a:lnTo>
                      <a:pt x="244" y="108"/>
                    </a:lnTo>
                    <a:lnTo>
                      <a:pt x="242" y="110"/>
                    </a:lnTo>
                    <a:lnTo>
                      <a:pt x="242" y="112"/>
                    </a:lnTo>
                    <a:lnTo>
                      <a:pt x="242" y="114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4" y="118"/>
                    </a:lnTo>
                    <a:lnTo>
                      <a:pt x="244" y="120"/>
                    </a:lnTo>
                    <a:lnTo>
                      <a:pt x="246" y="120"/>
                    </a:lnTo>
                    <a:lnTo>
                      <a:pt x="246" y="118"/>
                    </a:lnTo>
                    <a:lnTo>
                      <a:pt x="248" y="120"/>
                    </a:lnTo>
                    <a:lnTo>
                      <a:pt x="246" y="120"/>
                    </a:lnTo>
                    <a:lnTo>
                      <a:pt x="246" y="122"/>
                    </a:lnTo>
                    <a:lnTo>
                      <a:pt x="244" y="124"/>
                    </a:lnTo>
                    <a:lnTo>
                      <a:pt x="246" y="126"/>
                    </a:lnTo>
                    <a:lnTo>
                      <a:pt x="248" y="128"/>
                    </a:lnTo>
                    <a:lnTo>
                      <a:pt x="248" y="130"/>
                    </a:lnTo>
                    <a:lnTo>
                      <a:pt x="250" y="130"/>
                    </a:lnTo>
                    <a:lnTo>
                      <a:pt x="250" y="132"/>
                    </a:lnTo>
                    <a:lnTo>
                      <a:pt x="252" y="132"/>
                    </a:lnTo>
                    <a:lnTo>
                      <a:pt x="252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4" y="136"/>
                    </a:lnTo>
                    <a:lnTo>
                      <a:pt x="254" y="134"/>
                    </a:lnTo>
                    <a:lnTo>
                      <a:pt x="256" y="134"/>
                    </a:lnTo>
                    <a:lnTo>
                      <a:pt x="256" y="136"/>
                    </a:lnTo>
                    <a:lnTo>
                      <a:pt x="256" y="138"/>
                    </a:lnTo>
                    <a:lnTo>
                      <a:pt x="256" y="140"/>
                    </a:lnTo>
                    <a:lnTo>
                      <a:pt x="256" y="142"/>
                    </a:lnTo>
                    <a:lnTo>
                      <a:pt x="256" y="144"/>
                    </a:lnTo>
                    <a:lnTo>
                      <a:pt x="258" y="144"/>
                    </a:lnTo>
                    <a:lnTo>
                      <a:pt x="264" y="144"/>
                    </a:lnTo>
                    <a:lnTo>
                      <a:pt x="266" y="144"/>
                    </a:lnTo>
                    <a:lnTo>
                      <a:pt x="268" y="148"/>
                    </a:lnTo>
                    <a:lnTo>
                      <a:pt x="270" y="148"/>
                    </a:lnTo>
                    <a:lnTo>
                      <a:pt x="270" y="150"/>
                    </a:lnTo>
                    <a:lnTo>
                      <a:pt x="272" y="152"/>
                    </a:lnTo>
                    <a:lnTo>
                      <a:pt x="272" y="150"/>
                    </a:lnTo>
                    <a:lnTo>
                      <a:pt x="272" y="148"/>
                    </a:lnTo>
                    <a:lnTo>
                      <a:pt x="274" y="148"/>
                    </a:lnTo>
                    <a:lnTo>
                      <a:pt x="276" y="148"/>
                    </a:lnTo>
                    <a:lnTo>
                      <a:pt x="276" y="150"/>
                    </a:lnTo>
                    <a:lnTo>
                      <a:pt x="276" y="154"/>
                    </a:lnTo>
                    <a:lnTo>
                      <a:pt x="278" y="158"/>
                    </a:lnTo>
                    <a:lnTo>
                      <a:pt x="280" y="158"/>
                    </a:lnTo>
                    <a:lnTo>
                      <a:pt x="282" y="156"/>
                    </a:lnTo>
                    <a:lnTo>
                      <a:pt x="282" y="158"/>
                    </a:lnTo>
                    <a:lnTo>
                      <a:pt x="284" y="162"/>
                    </a:lnTo>
                    <a:lnTo>
                      <a:pt x="284" y="164"/>
                    </a:lnTo>
                    <a:lnTo>
                      <a:pt x="284" y="166"/>
                    </a:lnTo>
                    <a:lnTo>
                      <a:pt x="284" y="168"/>
                    </a:lnTo>
                    <a:lnTo>
                      <a:pt x="286" y="168"/>
                    </a:lnTo>
                    <a:lnTo>
                      <a:pt x="286" y="170"/>
                    </a:lnTo>
                    <a:lnTo>
                      <a:pt x="286" y="172"/>
                    </a:lnTo>
                    <a:lnTo>
                      <a:pt x="284" y="172"/>
                    </a:lnTo>
                    <a:lnTo>
                      <a:pt x="284" y="170"/>
                    </a:lnTo>
                    <a:lnTo>
                      <a:pt x="282" y="170"/>
                    </a:lnTo>
                    <a:lnTo>
                      <a:pt x="280" y="170"/>
                    </a:lnTo>
                    <a:lnTo>
                      <a:pt x="280" y="172"/>
                    </a:lnTo>
                    <a:lnTo>
                      <a:pt x="280" y="174"/>
                    </a:lnTo>
                    <a:lnTo>
                      <a:pt x="280" y="176"/>
                    </a:lnTo>
                    <a:lnTo>
                      <a:pt x="278" y="176"/>
                    </a:lnTo>
                    <a:lnTo>
                      <a:pt x="276" y="176"/>
                    </a:lnTo>
                    <a:lnTo>
                      <a:pt x="276" y="178"/>
                    </a:lnTo>
                    <a:lnTo>
                      <a:pt x="278" y="178"/>
                    </a:lnTo>
                    <a:lnTo>
                      <a:pt x="278" y="180"/>
                    </a:lnTo>
                    <a:lnTo>
                      <a:pt x="274" y="182"/>
                    </a:lnTo>
                    <a:lnTo>
                      <a:pt x="272" y="182"/>
                    </a:lnTo>
                    <a:lnTo>
                      <a:pt x="272" y="182"/>
                    </a:lnTo>
                    <a:lnTo>
                      <a:pt x="274" y="184"/>
                    </a:lnTo>
                    <a:lnTo>
                      <a:pt x="274" y="186"/>
                    </a:lnTo>
                    <a:lnTo>
                      <a:pt x="276" y="186"/>
                    </a:lnTo>
                    <a:lnTo>
                      <a:pt x="274" y="188"/>
                    </a:lnTo>
                    <a:lnTo>
                      <a:pt x="272" y="188"/>
                    </a:lnTo>
                    <a:lnTo>
                      <a:pt x="270" y="188"/>
                    </a:lnTo>
                    <a:lnTo>
                      <a:pt x="264" y="188"/>
                    </a:lnTo>
                    <a:lnTo>
                      <a:pt x="264" y="186"/>
                    </a:lnTo>
                    <a:lnTo>
                      <a:pt x="264" y="176"/>
                    </a:lnTo>
                    <a:lnTo>
                      <a:pt x="260" y="176"/>
                    </a:lnTo>
                    <a:lnTo>
                      <a:pt x="252" y="176"/>
                    </a:lnTo>
                    <a:lnTo>
                      <a:pt x="252" y="174"/>
                    </a:lnTo>
                    <a:lnTo>
                      <a:pt x="252" y="172"/>
                    </a:lnTo>
                    <a:lnTo>
                      <a:pt x="252" y="170"/>
                    </a:lnTo>
                    <a:lnTo>
                      <a:pt x="248" y="170"/>
                    </a:lnTo>
                    <a:lnTo>
                      <a:pt x="246" y="170"/>
                    </a:lnTo>
                    <a:lnTo>
                      <a:pt x="244" y="170"/>
                    </a:lnTo>
                    <a:lnTo>
                      <a:pt x="240" y="170"/>
                    </a:lnTo>
                    <a:lnTo>
                      <a:pt x="240" y="176"/>
                    </a:lnTo>
                    <a:lnTo>
                      <a:pt x="234" y="176"/>
                    </a:lnTo>
                    <a:lnTo>
                      <a:pt x="228" y="176"/>
                    </a:lnTo>
                    <a:lnTo>
                      <a:pt x="222" y="176"/>
                    </a:lnTo>
                    <a:lnTo>
                      <a:pt x="216" y="176"/>
                    </a:lnTo>
                    <a:lnTo>
                      <a:pt x="216" y="182"/>
                    </a:lnTo>
                    <a:lnTo>
                      <a:pt x="214" y="182"/>
                    </a:lnTo>
                    <a:lnTo>
                      <a:pt x="212" y="182"/>
                    </a:lnTo>
                    <a:lnTo>
                      <a:pt x="210" y="182"/>
                    </a:lnTo>
                    <a:lnTo>
                      <a:pt x="208" y="182"/>
                    </a:lnTo>
                    <a:lnTo>
                      <a:pt x="208" y="182"/>
                    </a:lnTo>
                    <a:lnTo>
                      <a:pt x="206" y="184"/>
                    </a:lnTo>
                    <a:lnTo>
                      <a:pt x="206" y="186"/>
                    </a:lnTo>
                    <a:lnTo>
                      <a:pt x="204" y="186"/>
                    </a:lnTo>
                    <a:lnTo>
                      <a:pt x="202" y="192"/>
                    </a:lnTo>
                    <a:lnTo>
                      <a:pt x="200" y="192"/>
                    </a:lnTo>
                    <a:lnTo>
                      <a:pt x="200" y="196"/>
                    </a:lnTo>
                    <a:lnTo>
                      <a:pt x="196" y="204"/>
                    </a:lnTo>
                    <a:lnTo>
                      <a:pt x="194" y="208"/>
                    </a:lnTo>
                    <a:lnTo>
                      <a:pt x="190" y="214"/>
                    </a:lnTo>
                    <a:lnTo>
                      <a:pt x="188" y="218"/>
                    </a:lnTo>
                    <a:lnTo>
                      <a:pt x="182" y="228"/>
                    </a:lnTo>
                    <a:lnTo>
                      <a:pt x="178" y="230"/>
                    </a:lnTo>
                    <a:lnTo>
                      <a:pt x="176" y="234"/>
                    </a:lnTo>
                    <a:lnTo>
                      <a:pt x="172" y="242"/>
                    </a:lnTo>
                    <a:lnTo>
                      <a:pt x="168" y="246"/>
                    </a:lnTo>
                    <a:lnTo>
                      <a:pt x="168" y="248"/>
                    </a:lnTo>
                    <a:lnTo>
                      <a:pt x="166" y="250"/>
                    </a:lnTo>
                    <a:lnTo>
                      <a:pt x="162" y="258"/>
                    </a:lnTo>
                    <a:lnTo>
                      <a:pt x="160" y="260"/>
                    </a:lnTo>
                    <a:lnTo>
                      <a:pt x="154" y="260"/>
                    </a:lnTo>
                    <a:lnTo>
                      <a:pt x="150" y="260"/>
                    </a:lnTo>
                    <a:lnTo>
                      <a:pt x="146" y="260"/>
                    </a:lnTo>
                    <a:lnTo>
                      <a:pt x="142" y="260"/>
                    </a:lnTo>
                    <a:lnTo>
                      <a:pt x="140" y="260"/>
                    </a:lnTo>
                    <a:lnTo>
                      <a:pt x="134" y="262"/>
                    </a:lnTo>
                    <a:lnTo>
                      <a:pt x="132" y="260"/>
                    </a:lnTo>
                    <a:lnTo>
                      <a:pt x="130" y="260"/>
                    </a:lnTo>
                    <a:lnTo>
                      <a:pt x="128" y="260"/>
                    </a:lnTo>
                    <a:lnTo>
                      <a:pt x="128" y="262"/>
                    </a:lnTo>
                    <a:lnTo>
                      <a:pt x="126" y="264"/>
                    </a:lnTo>
                    <a:lnTo>
                      <a:pt x="126" y="268"/>
                    </a:lnTo>
                    <a:lnTo>
                      <a:pt x="126" y="272"/>
                    </a:lnTo>
                    <a:lnTo>
                      <a:pt x="124" y="276"/>
                    </a:lnTo>
                    <a:lnTo>
                      <a:pt x="124" y="278"/>
                    </a:lnTo>
                    <a:lnTo>
                      <a:pt x="124" y="280"/>
                    </a:lnTo>
                    <a:lnTo>
                      <a:pt x="116" y="280"/>
                    </a:lnTo>
                    <a:lnTo>
                      <a:pt x="114" y="280"/>
                    </a:lnTo>
                    <a:lnTo>
                      <a:pt x="112" y="280"/>
                    </a:lnTo>
                    <a:lnTo>
                      <a:pt x="108" y="280"/>
                    </a:lnTo>
                    <a:lnTo>
                      <a:pt x="104" y="280"/>
                    </a:lnTo>
                    <a:lnTo>
                      <a:pt x="100" y="280"/>
                    </a:lnTo>
                    <a:lnTo>
                      <a:pt x="98" y="280"/>
                    </a:lnTo>
                    <a:lnTo>
                      <a:pt x="96" y="280"/>
                    </a:lnTo>
                    <a:lnTo>
                      <a:pt x="94" y="280"/>
                    </a:lnTo>
                    <a:lnTo>
                      <a:pt x="92" y="280"/>
                    </a:lnTo>
                    <a:lnTo>
                      <a:pt x="88" y="280"/>
                    </a:lnTo>
                    <a:lnTo>
                      <a:pt x="82" y="280"/>
                    </a:lnTo>
                    <a:lnTo>
                      <a:pt x="82" y="274"/>
                    </a:lnTo>
                    <a:lnTo>
                      <a:pt x="82" y="266"/>
                    </a:lnTo>
                    <a:lnTo>
                      <a:pt x="82" y="264"/>
                    </a:lnTo>
                    <a:lnTo>
                      <a:pt x="82" y="262"/>
                    </a:lnTo>
                    <a:lnTo>
                      <a:pt x="80" y="262"/>
                    </a:lnTo>
                    <a:lnTo>
                      <a:pt x="78" y="262"/>
                    </a:lnTo>
                    <a:lnTo>
                      <a:pt x="76" y="262"/>
                    </a:lnTo>
                    <a:lnTo>
                      <a:pt x="74" y="262"/>
                    </a:lnTo>
                    <a:lnTo>
                      <a:pt x="72" y="262"/>
                    </a:lnTo>
                    <a:lnTo>
                      <a:pt x="70" y="262"/>
                    </a:lnTo>
                    <a:lnTo>
                      <a:pt x="68" y="262"/>
                    </a:lnTo>
                    <a:lnTo>
                      <a:pt x="68" y="264"/>
                    </a:lnTo>
                    <a:lnTo>
                      <a:pt x="68" y="270"/>
                    </a:lnTo>
                    <a:lnTo>
                      <a:pt x="68" y="272"/>
                    </a:lnTo>
                    <a:lnTo>
                      <a:pt x="62" y="272"/>
                    </a:lnTo>
                    <a:lnTo>
                      <a:pt x="62" y="270"/>
                    </a:lnTo>
                    <a:lnTo>
                      <a:pt x="62" y="268"/>
                    </a:lnTo>
                    <a:lnTo>
                      <a:pt x="62" y="262"/>
                    </a:lnTo>
                    <a:lnTo>
                      <a:pt x="60" y="262"/>
                    </a:lnTo>
                    <a:lnTo>
                      <a:pt x="56" y="264"/>
                    </a:lnTo>
                    <a:lnTo>
                      <a:pt x="56" y="262"/>
                    </a:lnTo>
                    <a:lnTo>
                      <a:pt x="56" y="254"/>
                    </a:lnTo>
                    <a:lnTo>
                      <a:pt x="56" y="246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0" y="240"/>
                    </a:lnTo>
                    <a:lnTo>
                      <a:pt x="48" y="240"/>
                    </a:lnTo>
                    <a:lnTo>
                      <a:pt x="46" y="240"/>
                    </a:lnTo>
                    <a:lnTo>
                      <a:pt x="46" y="246"/>
                    </a:lnTo>
                    <a:lnTo>
                      <a:pt x="46" y="248"/>
                    </a:lnTo>
                    <a:lnTo>
                      <a:pt x="46" y="250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38" y="244"/>
                    </a:lnTo>
                    <a:lnTo>
                      <a:pt x="38" y="240"/>
                    </a:lnTo>
                    <a:lnTo>
                      <a:pt x="38" y="234"/>
                    </a:lnTo>
                    <a:lnTo>
                      <a:pt x="34" y="234"/>
                    </a:lnTo>
                    <a:lnTo>
                      <a:pt x="32" y="234"/>
                    </a:lnTo>
                    <a:lnTo>
                      <a:pt x="32" y="230"/>
                    </a:lnTo>
                    <a:lnTo>
                      <a:pt x="32" y="230"/>
                    </a:lnTo>
                    <a:lnTo>
                      <a:pt x="30" y="228"/>
                    </a:lnTo>
                    <a:lnTo>
                      <a:pt x="28" y="228"/>
                    </a:lnTo>
                    <a:lnTo>
                      <a:pt x="28" y="224"/>
                    </a:lnTo>
                    <a:lnTo>
                      <a:pt x="28" y="216"/>
                    </a:lnTo>
                    <a:lnTo>
                      <a:pt x="28" y="210"/>
                    </a:lnTo>
                    <a:lnTo>
                      <a:pt x="28" y="208"/>
                    </a:lnTo>
                    <a:lnTo>
                      <a:pt x="28" y="198"/>
                    </a:lnTo>
                    <a:lnTo>
                      <a:pt x="28" y="196"/>
                    </a:lnTo>
                    <a:lnTo>
                      <a:pt x="26" y="196"/>
                    </a:lnTo>
                    <a:lnTo>
                      <a:pt x="22" y="196"/>
                    </a:lnTo>
                    <a:lnTo>
                      <a:pt x="20" y="196"/>
                    </a:lnTo>
                    <a:lnTo>
                      <a:pt x="18" y="196"/>
                    </a:lnTo>
                    <a:lnTo>
                      <a:pt x="18" y="194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2" y="186"/>
                    </a:lnTo>
                    <a:lnTo>
                      <a:pt x="12" y="182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2" y="178"/>
                    </a:lnTo>
                    <a:lnTo>
                      <a:pt x="12" y="172"/>
                    </a:lnTo>
                    <a:lnTo>
                      <a:pt x="8" y="172"/>
                    </a:lnTo>
                    <a:lnTo>
                      <a:pt x="6" y="172"/>
                    </a:lnTo>
                    <a:lnTo>
                      <a:pt x="6" y="170"/>
                    </a:lnTo>
                    <a:lnTo>
                      <a:pt x="6" y="160"/>
                    </a:lnTo>
                    <a:lnTo>
                      <a:pt x="0" y="160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6" y="154"/>
                    </a:lnTo>
                    <a:lnTo>
                      <a:pt x="6" y="148"/>
                    </a:lnTo>
                    <a:lnTo>
                      <a:pt x="6" y="144"/>
                    </a:lnTo>
                    <a:lnTo>
                      <a:pt x="6" y="138"/>
                    </a:lnTo>
                    <a:lnTo>
                      <a:pt x="8" y="138"/>
                    </a:lnTo>
                    <a:lnTo>
                      <a:pt x="12" y="138"/>
                    </a:lnTo>
                    <a:lnTo>
                      <a:pt x="14" y="138"/>
                    </a:lnTo>
                    <a:lnTo>
                      <a:pt x="24" y="138"/>
                    </a:lnTo>
                    <a:lnTo>
                      <a:pt x="28" y="140"/>
                    </a:lnTo>
                    <a:lnTo>
                      <a:pt x="28" y="134"/>
                    </a:lnTo>
                    <a:lnTo>
                      <a:pt x="28" y="126"/>
                    </a:lnTo>
                    <a:lnTo>
                      <a:pt x="28" y="118"/>
                    </a:lnTo>
                    <a:lnTo>
                      <a:pt x="28" y="116"/>
                    </a:lnTo>
                    <a:lnTo>
                      <a:pt x="28" y="112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4" y="98"/>
                    </a:lnTo>
                    <a:lnTo>
                      <a:pt x="36" y="98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2" y="92"/>
                    </a:lnTo>
                    <a:lnTo>
                      <a:pt x="42" y="90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48" y="86"/>
                    </a:lnTo>
                    <a:lnTo>
                      <a:pt x="50" y="84"/>
                    </a:lnTo>
                    <a:lnTo>
                      <a:pt x="50" y="82"/>
                    </a:lnTo>
                    <a:lnTo>
                      <a:pt x="52" y="80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52" y="68"/>
                    </a:lnTo>
                    <a:lnTo>
                      <a:pt x="54" y="60"/>
                    </a:lnTo>
                    <a:lnTo>
                      <a:pt x="56" y="58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60" y="52"/>
                    </a:lnTo>
                    <a:lnTo>
                      <a:pt x="66" y="52"/>
                    </a:lnTo>
                    <a:lnTo>
                      <a:pt x="70" y="52"/>
                    </a:lnTo>
                    <a:lnTo>
                      <a:pt x="72" y="52"/>
                    </a:lnTo>
                    <a:lnTo>
                      <a:pt x="72" y="48"/>
                    </a:lnTo>
                    <a:lnTo>
                      <a:pt x="72" y="40"/>
                    </a:lnTo>
                    <a:lnTo>
                      <a:pt x="72" y="26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4" y="20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3" name="Freeform 136">
                <a:extLst>
                  <a:ext uri="{FF2B5EF4-FFF2-40B4-BE49-F238E27FC236}">
                    <a16:creationId xmlns:a16="http://schemas.microsoft.com/office/drawing/2014/main" id="{6DD045F0-3843-E978-A31D-43751BCB5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613" y="4259263"/>
                <a:ext cx="330200" cy="317500"/>
              </a:xfrm>
              <a:custGeom>
                <a:avLst/>
                <a:gdLst>
                  <a:gd name="T0" fmla="*/ 52 w 208"/>
                  <a:gd name="T1" fmla="*/ 0 h 200"/>
                  <a:gd name="T2" fmla="*/ 66 w 208"/>
                  <a:gd name="T3" fmla="*/ 0 h 200"/>
                  <a:gd name="T4" fmla="*/ 80 w 208"/>
                  <a:gd name="T5" fmla="*/ 0 h 200"/>
                  <a:gd name="T6" fmla="*/ 98 w 208"/>
                  <a:gd name="T7" fmla="*/ 2 h 200"/>
                  <a:gd name="T8" fmla="*/ 104 w 208"/>
                  <a:gd name="T9" fmla="*/ 12 h 200"/>
                  <a:gd name="T10" fmla="*/ 110 w 208"/>
                  <a:gd name="T11" fmla="*/ 20 h 200"/>
                  <a:gd name="T12" fmla="*/ 124 w 208"/>
                  <a:gd name="T13" fmla="*/ 30 h 200"/>
                  <a:gd name="T14" fmla="*/ 140 w 208"/>
                  <a:gd name="T15" fmla="*/ 32 h 200"/>
                  <a:gd name="T16" fmla="*/ 154 w 208"/>
                  <a:gd name="T17" fmla="*/ 34 h 200"/>
                  <a:gd name="T18" fmla="*/ 166 w 208"/>
                  <a:gd name="T19" fmla="*/ 44 h 200"/>
                  <a:gd name="T20" fmla="*/ 172 w 208"/>
                  <a:gd name="T21" fmla="*/ 52 h 200"/>
                  <a:gd name="T22" fmla="*/ 176 w 208"/>
                  <a:gd name="T23" fmla="*/ 60 h 200"/>
                  <a:gd name="T24" fmla="*/ 178 w 208"/>
                  <a:gd name="T25" fmla="*/ 72 h 200"/>
                  <a:gd name="T26" fmla="*/ 186 w 208"/>
                  <a:gd name="T27" fmla="*/ 86 h 200"/>
                  <a:gd name="T28" fmla="*/ 196 w 208"/>
                  <a:gd name="T29" fmla="*/ 86 h 200"/>
                  <a:gd name="T30" fmla="*/ 204 w 208"/>
                  <a:gd name="T31" fmla="*/ 92 h 200"/>
                  <a:gd name="T32" fmla="*/ 206 w 208"/>
                  <a:gd name="T33" fmla="*/ 96 h 200"/>
                  <a:gd name="T34" fmla="*/ 196 w 208"/>
                  <a:gd name="T35" fmla="*/ 98 h 200"/>
                  <a:gd name="T36" fmla="*/ 186 w 208"/>
                  <a:gd name="T37" fmla="*/ 100 h 200"/>
                  <a:gd name="T38" fmla="*/ 186 w 208"/>
                  <a:gd name="T39" fmla="*/ 120 h 200"/>
                  <a:gd name="T40" fmla="*/ 186 w 208"/>
                  <a:gd name="T41" fmla="*/ 134 h 200"/>
                  <a:gd name="T42" fmla="*/ 186 w 208"/>
                  <a:gd name="T43" fmla="*/ 144 h 200"/>
                  <a:gd name="T44" fmla="*/ 178 w 208"/>
                  <a:gd name="T45" fmla="*/ 154 h 200"/>
                  <a:gd name="T46" fmla="*/ 168 w 208"/>
                  <a:gd name="T47" fmla="*/ 160 h 200"/>
                  <a:gd name="T48" fmla="*/ 158 w 208"/>
                  <a:gd name="T49" fmla="*/ 168 h 200"/>
                  <a:gd name="T50" fmla="*/ 150 w 208"/>
                  <a:gd name="T51" fmla="*/ 174 h 200"/>
                  <a:gd name="T52" fmla="*/ 148 w 208"/>
                  <a:gd name="T53" fmla="*/ 184 h 200"/>
                  <a:gd name="T54" fmla="*/ 138 w 208"/>
                  <a:gd name="T55" fmla="*/ 188 h 200"/>
                  <a:gd name="T56" fmla="*/ 134 w 208"/>
                  <a:gd name="T57" fmla="*/ 194 h 200"/>
                  <a:gd name="T58" fmla="*/ 122 w 208"/>
                  <a:gd name="T59" fmla="*/ 200 h 200"/>
                  <a:gd name="T60" fmla="*/ 108 w 208"/>
                  <a:gd name="T61" fmla="*/ 200 h 200"/>
                  <a:gd name="T62" fmla="*/ 92 w 208"/>
                  <a:gd name="T63" fmla="*/ 200 h 200"/>
                  <a:gd name="T64" fmla="*/ 80 w 208"/>
                  <a:gd name="T65" fmla="*/ 198 h 200"/>
                  <a:gd name="T66" fmla="*/ 66 w 208"/>
                  <a:gd name="T67" fmla="*/ 198 h 200"/>
                  <a:gd name="T68" fmla="*/ 52 w 208"/>
                  <a:gd name="T69" fmla="*/ 198 h 200"/>
                  <a:gd name="T70" fmla="*/ 40 w 208"/>
                  <a:gd name="T71" fmla="*/ 198 h 200"/>
                  <a:gd name="T72" fmla="*/ 28 w 208"/>
                  <a:gd name="T73" fmla="*/ 198 h 200"/>
                  <a:gd name="T74" fmla="*/ 12 w 208"/>
                  <a:gd name="T75" fmla="*/ 198 h 200"/>
                  <a:gd name="T76" fmla="*/ 8 w 208"/>
                  <a:gd name="T77" fmla="*/ 184 h 200"/>
                  <a:gd name="T78" fmla="*/ 8 w 208"/>
                  <a:gd name="T79" fmla="*/ 166 h 200"/>
                  <a:gd name="T80" fmla="*/ 8 w 208"/>
                  <a:gd name="T81" fmla="*/ 152 h 200"/>
                  <a:gd name="T82" fmla="*/ 8 w 208"/>
                  <a:gd name="T83" fmla="*/ 138 h 200"/>
                  <a:gd name="T84" fmla="*/ 10 w 208"/>
                  <a:gd name="T85" fmla="*/ 126 h 200"/>
                  <a:gd name="T86" fmla="*/ 0 w 208"/>
                  <a:gd name="T87" fmla="*/ 122 h 200"/>
                  <a:gd name="T88" fmla="*/ 0 w 208"/>
                  <a:gd name="T89" fmla="*/ 110 h 200"/>
                  <a:gd name="T90" fmla="*/ 0 w 208"/>
                  <a:gd name="T91" fmla="*/ 96 h 200"/>
                  <a:gd name="T92" fmla="*/ 0 w 208"/>
                  <a:gd name="T93" fmla="*/ 84 h 200"/>
                  <a:gd name="T94" fmla="*/ 10 w 208"/>
                  <a:gd name="T95" fmla="*/ 80 h 200"/>
                  <a:gd name="T96" fmla="*/ 10 w 208"/>
                  <a:gd name="T97" fmla="*/ 66 h 200"/>
                  <a:gd name="T98" fmla="*/ 10 w 208"/>
                  <a:gd name="T99" fmla="*/ 50 h 200"/>
                  <a:gd name="T100" fmla="*/ 10 w 208"/>
                  <a:gd name="T101" fmla="*/ 34 h 200"/>
                  <a:gd name="T102" fmla="*/ 10 w 208"/>
                  <a:gd name="T103" fmla="*/ 16 h 200"/>
                  <a:gd name="T104" fmla="*/ 18 w 208"/>
                  <a:gd name="T105" fmla="*/ 0 h 200"/>
                  <a:gd name="T106" fmla="*/ 30 w 208"/>
                  <a:gd name="T107" fmla="*/ 0 h 200"/>
                  <a:gd name="T108" fmla="*/ 42 w 208"/>
                  <a:gd name="T10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8" h="200">
                    <a:moveTo>
                      <a:pt x="42" y="0"/>
                    </a:moveTo>
                    <a:lnTo>
                      <a:pt x="44" y="0"/>
                    </a:lnTo>
                    <a:lnTo>
                      <a:pt x="46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2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4" y="20"/>
                    </a:lnTo>
                    <a:lnTo>
                      <a:pt x="106" y="20"/>
                    </a:lnTo>
                    <a:lnTo>
                      <a:pt x="108" y="20"/>
                    </a:lnTo>
                    <a:lnTo>
                      <a:pt x="110" y="20"/>
                    </a:lnTo>
                    <a:lnTo>
                      <a:pt x="114" y="20"/>
                    </a:lnTo>
                    <a:lnTo>
                      <a:pt x="116" y="20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24" y="22"/>
                    </a:lnTo>
                    <a:lnTo>
                      <a:pt x="124" y="30"/>
                    </a:lnTo>
                    <a:lnTo>
                      <a:pt x="124" y="32"/>
                    </a:lnTo>
                    <a:lnTo>
                      <a:pt x="126" y="32"/>
                    </a:lnTo>
                    <a:lnTo>
                      <a:pt x="128" y="32"/>
                    </a:lnTo>
                    <a:lnTo>
                      <a:pt x="134" y="32"/>
                    </a:lnTo>
                    <a:lnTo>
                      <a:pt x="138" y="32"/>
                    </a:lnTo>
                    <a:lnTo>
                      <a:pt x="140" y="32"/>
                    </a:lnTo>
                    <a:lnTo>
                      <a:pt x="142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2"/>
                    </a:lnTo>
                    <a:lnTo>
                      <a:pt x="150" y="34"/>
                    </a:lnTo>
                    <a:lnTo>
                      <a:pt x="154" y="34"/>
                    </a:lnTo>
                    <a:lnTo>
                      <a:pt x="156" y="34"/>
                    </a:lnTo>
                    <a:lnTo>
                      <a:pt x="158" y="36"/>
                    </a:lnTo>
                    <a:lnTo>
                      <a:pt x="160" y="38"/>
                    </a:lnTo>
                    <a:lnTo>
                      <a:pt x="164" y="42"/>
                    </a:lnTo>
                    <a:lnTo>
                      <a:pt x="166" y="42"/>
                    </a:lnTo>
                    <a:lnTo>
                      <a:pt x="166" y="44"/>
                    </a:lnTo>
                    <a:lnTo>
                      <a:pt x="166" y="44"/>
                    </a:lnTo>
                    <a:lnTo>
                      <a:pt x="168" y="46"/>
                    </a:lnTo>
                    <a:lnTo>
                      <a:pt x="170" y="46"/>
                    </a:lnTo>
                    <a:lnTo>
                      <a:pt x="172" y="48"/>
                    </a:lnTo>
                    <a:lnTo>
                      <a:pt x="170" y="50"/>
                    </a:lnTo>
                    <a:lnTo>
                      <a:pt x="172" y="52"/>
                    </a:lnTo>
                    <a:lnTo>
                      <a:pt x="172" y="54"/>
                    </a:lnTo>
                    <a:lnTo>
                      <a:pt x="172" y="56"/>
                    </a:lnTo>
                    <a:lnTo>
                      <a:pt x="172" y="58"/>
                    </a:lnTo>
                    <a:lnTo>
                      <a:pt x="172" y="60"/>
                    </a:lnTo>
                    <a:lnTo>
                      <a:pt x="174" y="60"/>
                    </a:lnTo>
                    <a:lnTo>
                      <a:pt x="176" y="60"/>
                    </a:lnTo>
                    <a:lnTo>
                      <a:pt x="176" y="62"/>
                    </a:lnTo>
                    <a:lnTo>
                      <a:pt x="178" y="64"/>
                    </a:lnTo>
                    <a:lnTo>
                      <a:pt x="178" y="66"/>
                    </a:lnTo>
                    <a:lnTo>
                      <a:pt x="178" y="68"/>
                    </a:lnTo>
                    <a:lnTo>
                      <a:pt x="178" y="70"/>
                    </a:lnTo>
                    <a:lnTo>
                      <a:pt x="178" y="72"/>
                    </a:lnTo>
                    <a:lnTo>
                      <a:pt x="180" y="80"/>
                    </a:lnTo>
                    <a:lnTo>
                      <a:pt x="180" y="82"/>
                    </a:lnTo>
                    <a:lnTo>
                      <a:pt x="180" y="84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6" y="86"/>
                    </a:lnTo>
                    <a:lnTo>
                      <a:pt x="186" y="84"/>
                    </a:lnTo>
                    <a:lnTo>
                      <a:pt x="188" y="84"/>
                    </a:lnTo>
                    <a:lnTo>
                      <a:pt x="190" y="84"/>
                    </a:lnTo>
                    <a:lnTo>
                      <a:pt x="192" y="84"/>
                    </a:lnTo>
                    <a:lnTo>
                      <a:pt x="194" y="86"/>
                    </a:lnTo>
                    <a:lnTo>
                      <a:pt x="196" y="86"/>
                    </a:lnTo>
                    <a:lnTo>
                      <a:pt x="196" y="88"/>
                    </a:lnTo>
                    <a:lnTo>
                      <a:pt x="198" y="88"/>
                    </a:lnTo>
                    <a:lnTo>
                      <a:pt x="198" y="90"/>
                    </a:lnTo>
                    <a:lnTo>
                      <a:pt x="200" y="90"/>
                    </a:lnTo>
                    <a:lnTo>
                      <a:pt x="202" y="90"/>
                    </a:lnTo>
                    <a:lnTo>
                      <a:pt x="204" y="92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06" y="92"/>
                    </a:lnTo>
                    <a:lnTo>
                      <a:pt x="206" y="92"/>
                    </a:lnTo>
                    <a:lnTo>
                      <a:pt x="206" y="94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4" y="98"/>
                    </a:lnTo>
                    <a:lnTo>
                      <a:pt x="202" y="98"/>
                    </a:lnTo>
                    <a:lnTo>
                      <a:pt x="200" y="98"/>
                    </a:lnTo>
                    <a:lnTo>
                      <a:pt x="198" y="98"/>
                    </a:lnTo>
                    <a:lnTo>
                      <a:pt x="196" y="98"/>
                    </a:lnTo>
                    <a:lnTo>
                      <a:pt x="194" y="98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8"/>
                    </a:lnTo>
                    <a:lnTo>
                      <a:pt x="186" y="98"/>
                    </a:lnTo>
                    <a:lnTo>
                      <a:pt x="186" y="100"/>
                    </a:lnTo>
                    <a:lnTo>
                      <a:pt x="186" y="102"/>
                    </a:lnTo>
                    <a:lnTo>
                      <a:pt x="186" y="106"/>
                    </a:lnTo>
                    <a:lnTo>
                      <a:pt x="186" y="108"/>
                    </a:lnTo>
                    <a:lnTo>
                      <a:pt x="186" y="110"/>
                    </a:lnTo>
                    <a:lnTo>
                      <a:pt x="186" y="118"/>
                    </a:lnTo>
                    <a:lnTo>
                      <a:pt x="186" y="120"/>
                    </a:lnTo>
                    <a:lnTo>
                      <a:pt x="186" y="122"/>
                    </a:lnTo>
                    <a:lnTo>
                      <a:pt x="186" y="124"/>
                    </a:lnTo>
                    <a:lnTo>
                      <a:pt x="186" y="126"/>
                    </a:lnTo>
                    <a:lnTo>
                      <a:pt x="186" y="130"/>
                    </a:lnTo>
                    <a:lnTo>
                      <a:pt x="186" y="132"/>
                    </a:lnTo>
                    <a:lnTo>
                      <a:pt x="186" y="134"/>
                    </a:lnTo>
                    <a:lnTo>
                      <a:pt x="186" y="136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78" y="144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4" y="154"/>
                    </a:lnTo>
                    <a:lnTo>
                      <a:pt x="172" y="154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8" y="160"/>
                    </a:lnTo>
                    <a:lnTo>
                      <a:pt x="168" y="162"/>
                    </a:lnTo>
                    <a:lnTo>
                      <a:pt x="168" y="164"/>
                    </a:lnTo>
                    <a:lnTo>
                      <a:pt x="164" y="164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8" y="168"/>
                    </a:lnTo>
                    <a:lnTo>
                      <a:pt x="158" y="172"/>
                    </a:lnTo>
                    <a:lnTo>
                      <a:pt x="158" y="174"/>
                    </a:lnTo>
                    <a:lnTo>
                      <a:pt x="156" y="174"/>
                    </a:lnTo>
                    <a:lnTo>
                      <a:pt x="154" y="174"/>
                    </a:lnTo>
                    <a:lnTo>
                      <a:pt x="152" y="174"/>
                    </a:lnTo>
                    <a:lnTo>
                      <a:pt x="150" y="174"/>
                    </a:lnTo>
                    <a:lnTo>
                      <a:pt x="150" y="176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80"/>
                    </a:lnTo>
                    <a:lnTo>
                      <a:pt x="148" y="182"/>
                    </a:lnTo>
                    <a:lnTo>
                      <a:pt x="148" y="184"/>
                    </a:lnTo>
                    <a:lnTo>
                      <a:pt x="146" y="184"/>
                    </a:lnTo>
                    <a:lnTo>
                      <a:pt x="144" y="184"/>
                    </a:lnTo>
                    <a:lnTo>
                      <a:pt x="142" y="184"/>
                    </a:lnTo>
                    <a:lnTo>
                      <a:pt x="140" y="184"/>
                    </a:lnTo>
                    <a:lnTo>
                      <a:pt x="140" y="188"/>
                    </a:lnTo>
                    <a:lnTo>
                      <a:pt x="138" y="188"/>
                    </a:lnTo>
                    <a:lnTo>
                      <a:pt x="138" y="190"/>
                    </a:lnTo>
                    <a:lnTo>
                      <a:pt x="138" y="192"/>
                    </a:lnTo>
                    <a:lnTo>
                      <a:pt x="138" y="194"/>
                    </a:lnTo>
                    <a:lnTo>
                      <a:pt x="138" y="194"/>
                    </a:lnTo>
                    <a:lnTo>
                      <a:pt x="136" y="194"/>
                    </a:lnTo>
                    <a:lnTo>
                      <a:pt x="134" y="194"/>
                    </a:lnTo>
                    <a:lnTo>
                      <a:pt x="132" y="196"/>
                    </a:lnTo>
                    <a:lnTo>
                      <a:pt x="130" y="198"/>
                    </a:lnTo>
                    <a:lnTo>
                      <a:pt x="130" y="200"/>
                    </a:lnTo>
                    <a:lnTo>
                      <a:pt x="128" y="200"/>
                    </a:lnTo>
                    <a:lnTo>
                      <a:pt x="124" y="200"/>
                    </a:lnTo>
                    <a:lnTo>
                      <a:pt x="122" y="200"/>
                    </a:lnTo>
                    <a:lnTo>
                      <a:pt x="120" y="200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4" y="200"/>
                    </a:lnTo>
                    <a:lnTo>
                      <a:pt x="110" y="200"/>
                    </a:lnTo>
                    <a:lnTo>
                      <a:pt x="108" y="200"/>
                    </a:lnTo>
                    <a:lnTo>
                      <a:pt x="106" y="200"/>
                    </a:lnTo>
                    <a:lnTo>
                      <a:pt x="102" y="200"/>
                    </a:lnTo>
                    <a:lnTo>
                      <a:pt x="100" y="200"/>
                    </a:lnTo>
                    <a:lnTo>
                      <a:pt x="98" y="200"/>
                    </a:lnTo>
                    <a:lnTo>
                      <a:pt x="96" y="200"/>
                    </a:lnTo>
                    <a:lnTo>
                      <a:pt x="92" y="200"/>
                    </a:lnTo>
                    <a:lnTo>
                      <a:pt x="90" y="200"/>
                    </a:lnTo>
                    <a:lnTo>
                      <a:pt x="90" y="200"/>
                    </a:lnTo>
                    <a:lnTo>
                      <a:pt x="88" y="200"/>
                    </a:lnTo>
                    <a:lnTo>
                      <a:pt x="84" y="200"/>
                    </a:lnTo>
                    <a:lnTo>
                      <a:pt x="82" y="200"/>
                    </a:lnTo>
                    <a:lnTo>
                      <a:pt x="80" y="198"/>
                    </a:lnTo>
                    <a:lnTo>
                      <a:pt x="76" y="198"/>
                    </a:lnTo>
                    <a:lnTo>
                      <a:pt x="74" y="198"/>
                    </a:lnTo>
                    <a:lnTo>
                      <a:pt x="72" y="198"/>
                    </a:lnTo>
                    <a:lnTo>
                      <a:pt x="70" y="198"/>
                    </a:lnTo>
                    <a:lnTo>
                      <a:pt x="68" y="198"/>
                    </a:lnTo>
                    <a:lnTo>
                      <a:pt x="66" y="198"/>
                    </a:lnTo>
                    <a:lnTo>
                      <a:pt x="64" y="198"/>
                    </a:lnTo>
                    <a:lnTo>
                      <a:pt x="60" y="198"/>
                    </a:lnTo>
                    <a:lnTo>
                      <a:pt x="58" y="198"/>
                    </a:lnTo>
                    <a:lnTo>
                      <a:pt x="56" y="198"/>
                    </a:lnTo>
                    <a:lnTo>
                      <a:pt x="54" y="198"/>
                    </a:lnTo>
                    <a:lnTo>
                      <a:pt x="52" y="198"/>
                    </a:lnTo>
                    <a:lnTo>
                      <a:pt x="50" y="198"/>
                    </a:lnTo>
                    <a:lnTo>
                      <a:pt x="48" y="198"/>
                    </a:lnTo>
                    <a:lnTo>
                      <a:pt x="44" y="198"/>
                    </a:lnTo>
                    <a:lnTo>
                      <a:pt x="42" y="198"/>
                    </a:lnTo>
                    <a:lnTo>
                      <a:pt x="40" y="198"/>
                    </a:lnTo>
                    <a:lnTo>
                      <a:pt x="40" y="198"/>
                    </a:lnTo>
                    <a:lnTo>
                      <a:pt x="38" y="198"/>
                    </a:lnTo>
                    <a:lnTo>
                      <a:pt x="36" y="198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28" y="198"/>
                    </a:lnTo>
                    <a:lnTo>
                      <a:pt x="24" y="198"/>
                    </a:lnTo>
                    <a:lnTo>
                      <a:pt x="22" y="198"/>
                    </a:lnTo>
                    <a:lnTo>
                      <a:pt x="20" y="198"/>
                    </a:lnTo>
                    <a:lnTo>
                      <a:pt x="18" y="198"/>
                    </a:lnTo>
                    <a:lnTo>
                      <a:pt x="16" y="198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8" y="198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8" y="188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8" y="172"/>
                    </a:lnTo>
                    <a:lnTo>
                      <a:pt x="8" y="168"/>
                    </a:lnTo>
                    <a:lnTo>
                      <a:pt x="8" y="166"/>
                    </a:lnTo>
                    <a:lnTo>
                      <a:pt x="8" y="164"/>
                    </a:lnTo>
                    <a:lnTo>
                      <a:pt x="8" y="162"/>
                    </a:lnTo>
                    <a:lnTo>
                      <a:pt x="8" y="158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8" y="150"/>
                    </a:lnTo>
                    <a:lnTo>
                      <a:pt x="8" y="146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2"/>
                    </a:lnTo>
                    <a:lnTo>
                      <a:pt x="8" y="122"/>
                    </a:lnTo>
                    <a:lnTo>
                      <a:pt x="6" y="122"/>
                    </a:lnTo>
                    <a:lnTo>
                      <a:pt x="4" y="122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0" y="28"/>
                    </a:lnTo>
                    <a:lnTo>
                      <a:pt x="10" y="22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0" y="4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4" name="Freeform 137">
                <a:extLst>
                  <a:ext uri="{FF2B5EF4-FFF2-40B4-BE49-F238E27FC236}">
                    <a16:creationId xmlns:a16="http://schemas.microsoft.com/office/drawing/2014/main" id="{D24C4893-5227-BD39-E71F-91C4DFC00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650" y="3363913"/>
                <a:ext cx="301625" cy="522288"/>
              </a:xfrm>
              <a:custGeom>
                <a:avLst/>
                <a:gdLst>
                  <a:gd name="T0" fmla="*/ 56 w 190"/>
                  <a:gd name="T1" fmla="*/ 14 h 329"/>
                  <a:gd name="T2" fmla="*/ 66 w 190"/>
                  <a:gd name="T3" fmla="*/ 14 h 329"/>
                  <a:gd name="T4" fmla="*/ 78 w 190"/>
                  <a:gd name="T5" fmla="*/ 28 h 329"/>
                  <a:gd name="T6" fmla="*/ 80 w 190"/>
                  <a:gd name="T7" fmla="*/ 42 h 329"/>
                  <a:gd name="T8" fmla="*/ 102 w 190"/>
                  <a:gd name="T9" fmla="*/ 44 h 329"/>
                  <a:gd name="T10" fmla="*/ 122 w 190"/>
                  <a:gd name="T11" fmla="*/ 44 h 329"/>
                  <a:gd name="T12" fmla="*/ 144 w 190"/>
                  <a:gd name="T13" fmla="*/ 34 h 329"/>
                  <a:gd name="T14" fmla="*/ 156 w 190"/>
                  <a:gd name="T15" fmla="*/ 30 h 329"/>
                  <a:gd name="T16" fmla="*/ 160 w 190"/>
                  <a:gd name="T17" fmla="*/ 42 h 329"/>
                  <a:gd name="T18" fmla="*/ 160 w 190"/>
                  <a:gd name="T19" fmla="*/ 56 h 329"/>
                  <a:gd name="T20" fmla="*/ 164 w 190"/>
                  <a:gd name="T21" fmla="*/ 70 h 329"/>
                  <a:gd name="T22" fmla="*/ 168 w 190"/>
                  <a:gd name="T23" fmla="*/ 78 h 329"/>
                  <a:gd name="T24" fmla="*/ 170 w 190"/>
                  <a:gd name="T25" fmla="*/ 96 h 329"/>
                  <a:gd name="T26" fmla="*/ 174 w 190"/>
                  <a:gd name="T27" fmla="*/ 106 h 329"/>
                  <a:gd name="T28" fmla="*/ 180 w 190"/>
                  <a:gd name="T29" fmla="*/ 119 h 329"/>
                  <a:gd name="T30" fmla="*/ 186 w 190"/>
                  <a:gd name="T31" fmla="*/ 133 h 329"/>
                  <a:gd name="T32" fmla="*/ 190 w 190"/>
                  <a:gd name="T33" fmla="*/ 141 h 329"/>
                  <a:gd name="T34" fmla="*/ 182 w 190"/>
                  <a:gd name="T35" fmla="*/ 161 h 329"/>
                  <a:gd name="T36" fmla="*/ 178 w 190"/>
                  <a:gd name="T37" fmla="*/ 183 h 329"/>
                  <a:gd name="T38" fmla="*/ 174 w 190"/>
                  <a:gd name="T39" fmla="*/ 207 h 329"/>
                  <a:gd name="T40" fmla="*/ 172 w 190"/>
                  <a:gd name="T41" fmla="*/ 231 h 329"/>
                  <a:gd name="T42" fmla="*/ 170 w 190"/>
                  <a:gd name="T43" fmla="*/ 247 h 329"/>
                  <a:gd name="T44" fmla="*/ 168 w 190"/>
                  <a:gd name="T45" fmla="*/ 271 h 329"/>
                  <a:gd name="T46" fmla="*/ 164 w 190"/>
                  <a:gd name="T47" fmla="*/ 297 h 329"/>
                  <a:gd name="T48" fmla="*/ 160 w 190"/>
                  <a:gd name="T49" fmla="*/ 329 h 329"/>
                  <a:gd name="T50" fmla="*/ 150 w 190"/>
                  <a:gd name="T51" fmla="*/ 327 h 329"/>
                  <a:gd name="T52" fmla="*/ 144 w 190"/>
                  <a:gd name="T53" fmla="*/ 319 h 329"/>
                  <a:gd name="T54" fmla="*/ 136 w 190"/>
                  <a:gd name="T55" fmla="*/ 319 h 329"/>
                  <a:gd name="T56" fmla="*/ 126 w 190"/>
                  <a:gd name="T57" fmla="*/ 311 h 329"/>
                  <a:gd name="T58" fmla="*/ 118 w 190"/>
                  <a:gd name="T59" fmla="*/ 311 h 329"/>
                  <a:gd name="T60" fmla="*/ 112 w 190"/>
                  <a:gd name="T61" fmla="*/ 311 h 329"/>
                  <a:gd name="T62" fmla="*/ 102 w 190"/>
                  <a:gd name="T63" fmla="*/ 315 h 329"/>
                  <a:gd name="T64" fmla="*/ 84 w 190"/>
                  <a:gd name="T65" fmla="*/ 311 h 329"/>
                  <a:gd name="T66" fmla="*/ 70 w 190"/>
                  <a:gd name="T67" fmla="*/ 307 h 329"/>
                  <a:gd name="T68" fmla="*/ 68 w 190"/>
                  <a:gd name="T69" fmla="*/ 299 h 329"/>
                  <a:gd name="T70" fmla="*/ 62 w 190"/>
                  <a:gd name="T71" fmla="*/ 293 h 329"/>
                  <a:gd name="T72" fmla="*/ 60 w 190"/>
                  <a:gd name="T73" fmla="*/ 303 h 329"/>
                  <a:gd name="T74" fmla="*/ 50 w 190"/>
                  <a:gd name="T75" fmla="*/ 293 h 329"/>
                  <a:gd name="T76" fmla="*/ 46 w 190"/>
                  <a:gd name="T77" fmla="*/ 301 h 329"/>
                  <a:gd name="T78" fmla="*/ 42 w 190"/>
                  <a:gd name="T79" fmla="*/ 295 h 329"/>
                  <a:gd name="T80" fmla="*/ 24 w 190"/>
                  <a:gd name="T81" fmla="*/ 289 h 329"/>
                  <a:gd name="T82" fmla="*/ 8 w 190"/>
                  <a:gd name="T83" fmla="*/ 287 h 329"/>
                  <a:gd name="T84" fmla="*/ 0 w 190"/>
                  <a:gd name="T85" fmla="*/ 283 h 329"/>
                  <a:gd name="T86" fmla="*/ 2 w 190"/>
                  <a:gd name="T87" fmla="*/ 263 h 329"/>
                  <a:gd name="T88" fmla="*/ 6 w 190"/>
                  <a:gd name="T89" fmla="*/ 237 h 329"/>
                  <a:gd name="T90" fmla="*/ 10 w 190"/>
                  <a:gd name="T91" fmla="*/ 217 h 329"/>
                  <a:gd name="T92" fmla="*/ 14 w 190"/>
                  <a:gd name="T93" fmla="*/ 191 h 329"/>
                  <a:gd name="T94" fmla="*/ 16 w 190"/>
                  <a:gd name="T95" fmla="*/ 171 h 329"/>
                  <a:gd name="T96" fmla="*/ 18 w 190"/>
                  <a:gd name="T97" fmla="*/ 153 h 329"/>
                  <a:gd name="T98" fmla="*/ 18 w 190"/>
                  <a:gd name="T99" fmla="*/ 139 h 329"/>
                  <a:gd name="T100" fmla="*/ 22 w 190"/>
                  <a:gd name="T101" fmla="*/ 127 h 329"/>
                  <a:gd name="T102" fmla="*/ 24 w 190"/>
                  <a:gd name="T103" fmla="*/ 110 h 329"/>
                  <a:gd name="T104" fmla="*/ 26 w 190"/>
                  <a:gd name="T105" fmla="*/ 94 h 329"/>
                  <a:gd name="T106" fmla="*/ 26 w 190"/>
                  <a:gd name="T107" fmla="*/ 80 h 329"/>
                  <a:gd name="T108" fmla="*/ 26 w 190"/>
                  <a:gd name="T109" fmla="*/ 62 h 329"/>
                  <a:gd name="T110" fmla="*/ 30 w 190"/>
                  <a:gd name="T111" fmla="*/ 36 h 329"/>
                  <a:gd name="T112" fmla="*/ 36 w 190"/>
                  <a:gd name="T113" fmla="*/ 24 h 329"/>
                  <a:gd name="T114" fmla="*/ 46 w 190"/>
                  <a:gd name="T115" fmla="*/ 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0" h="329">
                    <a:moveTo>
                      <a:pt x="50" y="0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6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6" y="16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2" y="20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8" y="28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2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0" y="38"/>
                    </a:lnTo>
                    <a:lnTo>
                      <a:pt x="80" y="42"/>
                    </a:lnTo>
                    <a:lnTo>
                      <a:pt x="80" y="46"/>
                    </a:lnTo>
                    <a:lnTo>
                      <a:pt x="86" y="46"/>
                    </a:lnTo>
                    <a:lnTo>
                      <a:pt x="90" y="44"/>
                    </a:lnTo>
                    <a:lnTo>
                      <a:pt x="94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6" y="44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4" y="44"/>
                    </a:lnTo>
                    <a:lnTo>
                      <a:pt x="116" y="44"/>
                    </a:lnTo>
                    <a:lnTo>
                      <a:pt x="120" y="44"/>
                    </a:lnTo>
                    <a:lnTo>
                      <a:pt x="122" y="44"/>
                    </a:lnTo>
                    <a:lnTo>
                      <a:pt x="128" y="44"/>
                    </a:lnTo>
                    <a:lnTo>
                      <a:pt x="130" y="42"/>
                    </a:lnTo>
                    <a:lnTo>
                      <a:pt x="134" y="40"/>
                    </a:lnTo>
                    <a:lnTo>
                      <a:pt x="138" y="36"/>
                    </a:lnTo>
                    <a:lnTo>
                      <a:pt x="140" y="36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6" y="32"/>
                    </a:lnTo>
                    <a:lnTo>
                      <a:pt x="148" y="30"/>
                    </a:lnTo>
                    <a:lnTo>
                      <a:pt x="150" y="30"/>
                    </a:lnTo>
                    <a:lnTo>
                      <a:pt x="152" y="30"/>
                    </a:lnTo>
                    <a:lnTo>
                      <a:pt x="158" y="26"/>
                    </a:lnTo>
                    <a:lnTo>
                      <a:pt x="158" y="28"/>
                    </a:lnTo>
                    <a:lnTo>
                      <a:pt x="156" y="30"/>
                    </a:lnTo>
                    <a:lnTo>
                      <a:pt x="158" y="30"/>
                    </a:lnTo>
                    <a:lnTo>
                      <a:pt x="158" y="30"/>
                    </a:lnTo>
                    <a:lnTo>
                      <a:pt x="158" y="32"/>
                    </a:lnTo>
                    <a:lnTo>
                      <a:pt x="160" y="36"/>
                    </a:lnTo>
                    <a:lnTo>
                      <a:pt x="160" y="38"/>
                    </a:lnTo>
                    <a:lnTo>
                      <a:pt x="160" y="42"/>
                    </a:lnTo>
                    <a:lnTo>
                      <a:pt x="160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0" y="48"/>
                    </a:lnTo>
                    <a:lnTo>
                      <a:pt x="160" y="50"/>
                    </a:lnTo>
                    <a:lnTo>
                      <a:pt x="160" y="54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2" y="58"/>
                    </a:lnTo>
                    <a:lnTo>
                      <a:pt x="162" y="60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4" y="68"/>
                    </a:lnTo>
                    <a:lnTo>
                      <a:pt x="164" y="70"/>
                    </a:lnTo>
                    <a:lnTo>
                      <a:pt x="166" y="72"/>
                    </a:lnTo>
                    <a:lnTo>
                      <a:pt x="166" y="74"/>
                    </a:lnTo>
                    <a:lnTo>
                      <a:pt x="168" y="74"/>
                    </a:lnTo>
                    <a:lnTo>
                      <a:pt x="168" y="76"/>
                    </a:lnTo>
                    <a:lnTo>
                      <a:pt x="168" y="78"/>
                    </a:lnTo>
                    <a:lnTo>
                      <a:pt x="166" y="78"/>
                    </a:lnTo>
                    <a:lnTo>
                      <a:pt x="168" y="78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4"/>
                    </a:lnTo>
                    <a:lnTo>
                      <a:pt x="170" y="88"/>
                    </a:lnTo>
                    <a:lnTo>
                      <a:pt x="170" y="90"/>
                    </a:lnTo>
                    <a:lnTo>
                      <a:pt x="170" y="94"/>
                    </a:lnTo>
                    <a:lnTo>
                      <a:pt x="170" y="96"/>
                    </a:lnTo>
                    <a:lnTo>
                      <a:pt x="172" y="98"/>
                    </a:lnTo>
                    <a:lnTo>
                      <a:pt x="174" y="98"/>
                    </a:lnTo>
                    <a:lnTo>
                      <a:pt x="174" y="100"/>
                    </a:lnTo>
                    <a:lnTo>
                      <a:pt x="172" y="102"/>
                    </a:lnTo>
                    <a:lnTo>
                      <a:pt x="172" y="104"/>
                    </a:lnTo>
                    <a:lnTo>
                      <a:pt x="174" y="104"/>
                    </a:lnTo>
                    <a:lnTo>
                      <a:pt x="174" y="106"/>
                    </a:lnTo>
                    <a:lnTo>
                      <a:pt x="174" y="108"/>
                    </a:lnTo>
                    <a:lnTo>
                      <a:pt x="176" y="108"/>
                    </a:lnTo>
                    <a:lnTo>
                      <a:pt x="178" y="112"/>
                    </a:lnTo>
                    <a:lnTo>
                      <a:pt x="180" y="112"/>
                    </a:lnTo>
                    <a:lnTo>
                      <a:pt x="182" y="114"/>
                    </a:lnTo>
                    <a:lnTo>
                      <a:pt x="182" y="117"/>
                    </a:lnTo>
                    <a:lnTo>
                      <a:pt x="180" y="119"/>
                    </a:lnTo>
                    <a:lnTo>
                      <a:pt x="182" y="119"/>
                    </a:lnTo>
                    <a:lnTo>
                      <a:pt x="184" y="121"/>
                    </a:lnTo>
                    <a:lnTo>
                      <a:pt x="186" y="123"/>
                    </a:lnTo>
                    <a:lnTo>
                      <a:pt x="186" y="125"/>
                    </a:lnTo>
                    <a:lnTo>
                      <a:pt x="186" y="127"/>
                    </a:lnTo>
                    <a:lnTo>
                      <a:pt x="188" y="129"/>
                    </a:lnTo>
                    <a:lnTo>
                      <a:pt x="186" y="133"/>
                    </a:lnTo>
                    <a:lnTo>
                      <a:pt x="188" y="133"/>
                    </a:lnTo>
                    <a:lnTo>
                      <a:pt x="188" y="135"/>
                    </a:lnTo>
                    <a:lnTo>
                      <a:pt x="188" y="137"/>
                    </a:lnTo>
                    <a:lnTo>
                      <a:pt x="186" y="139"/>
                    </a:lnTo>
                    <a:lnTo>
                      <a:pt x="188" y="139"/>
                    </a:lnTo>
                    <a:lnTo>
                      <a:pt x="190" y="139"/>
                    </a:lnTo>
                    <a:lnTo>
                      <a:pt x="190" y="141"/>
                    </a:lnTo>
                    <a:lnTo>
                      <a:pt x="190" y="145"/>
                    </a:lnTo>
                    <a:lnTo>
                      <a:pt x="188" y="149"/>
                    </a:lnTo>
                    <a:lnTo>
                      <a:pt x="184" y="155"/>
                    </a:lnTo>
                    <a:lnTo>
                      <a:pt x="184" y="157"/>
                    </a:lnTo>
                    <a:lnTo>
                      <a:pt x="182" y="157"/>
                    </a:lnTo>
                    <a:lnTo>
                      <a:pt x="180" y="159"/>
                    </a:lnTo>
                    <a:lnTo>
                      <a:pt x="182" y="161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9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8" y="187"/>
                    </a:lnTo>
                    <a:lnTo>
                      <a:pt x="178" y="189"/>
                    </a:lnTo>
                    <a:lnTo>
                      <a:pt x="176" y="195"/>
                    </a:lnTo>
                    <a:lnTo>
                      <a:pt x="176" y="197"/>
                    </a:lnTo>
                    <a:lnTo>
                      <a:pt x="176" y="201"/>
                    </a:lnTo>
                    <a:lnTo>
                      <a:pt x="176" y="205"/>
                    </a:lnTo>
                    <a:lnTo>
                      <a:pt x="174" y="207"/>
                    </a:lnTo>
                    <a:lnTo>
                      <a:pt x="174" y="209"/>
                    </a:lnTo>
                    <a:lnTo>
                      <a:pt x="174" y="211"/>
                    </a:lnTo>
                    <a:lnTo>
                      <a:pt x="174" y="215"/>
                    </a:lnTo>
                    <a:lnTo>
                      <a:pt x="174" y="217"/>
                    </a:lnTo>
                    <a:lnTo>
                      <a:pt x="174" y="223"/>
                    </a:lnTo>
                    <a:lnTo>
                      <a:pt x="174" y="225"/>
                    </a:lnTo>
                    <a:lnTo>
                      <a:pt x="172" y="231"/>
                    </a:lnTo>
                    <a:lnTo>
                      <a:pt x="172" y="233"/>
                    </a:lnTo>
                    <a:lnTo>
                      <a:pt x="172" y="235"/>
                    </a:lnTo>
                    <a:lnTo>
                      <a:pt x="172" y="237"/>
                    </a:lnTo>
                    <a:lnTo>
                      <a:pt x="172" y="239"/>
                    </a:lnTo>
                    <a:lnTo>
                      <a:pt x="170" y="243"/>
                    </a:lnTo>
                    <a:lnTo>
                      <a:pt x="170" y="245"/>
                    </a:lnTo>
                    <a:lnTo>
                      <a:pt x="170" y="247"/>
                    </a:lnTo>
                    <a:lnTo>
                      <a:pt x="170" y="251"/>
                    </a:lnTo>
                    <a:lnTo>
                      <a:pt x="170" y="253"/>
                    </a:lnTo>
                    <a:lnTo>
                      <a:pt x="170" y="255"/>
                    </a:lnTo>
                    <a:lnTo>
                      <a:pt x="168" y="263"/>
                    </a:lnTo>
                    <a:lnTo>
                      <a:pt x="168" y="265"/>
                    </a:lnTo>
                    <a:lnTo>
                      <a:pt x="168" y="269"/>
                    </a:lnTo>
                    <a:lnTo>
                      <a:pt x="168" y="271"/>
                    </a:lnTo>
                    <a:lnTo>
                      <a:pt x="168" y="271"/>
                    </a:lnTo>
                    <a:lnTo>
                      <a:pt x="168" y="273"/>
                    </a:lnTo>
                    <a:lnTo>
                      <a:pt x="166" y="279"/>
                    </a:lnTo>
                    <a:lnTo>
                      <a:pt x="166" y="281"/>
                    </a:lnTo>
                    <a:lnTo>
                      <a:pt x="166" y="285"/>
                    </a:lnTo>
                    <a:lnTo>
                      <a:pt x="164" y="295"/>
                    </a:lnTo>
                    <a:lnTo>
                      <a:pt x="164" y="297"/>
                    </a:lnTo>
                    <a:lnTo>
                      <a:pt x="164" y="301"/>
                    </a:lnTo>
                    <a:lnTo>
                      <a:pt x="162" y="315"/>
                    </a:lnTo>
                    <a:lnTo>
                      <a:pt x="162" y="317"/>
                    </a:lnTo>
                    <a:lnTo>
                      <a:pt x="162" y="319"/>
                    </a:lnTo>
                    <a:lnTo>
                      <a:pt x="162" y="327"/>
                    </a:lnTo>
                    <a:lnTo>
                      <a:pt x="162" y="329"/>
                    </a:lnTo>
                    <a:lnTo>
                      <a:pt x="160" y="329"/>
                    </a:lnTo>
                    <a:lnTo>
                      <a:pt x="160" y="327"/>
                    </a:lnTo>
                    <a:lnTo>
                      <a:pt x="158" y="325"/>
                    </a:lnTo>
                    <a:lnTo>
                      <a:pt x="158" y="323"/>
                    </a:lnTo>
                    <a:lnTo>
                      <a:pt x="156" y="323"/>
                    </a:lnTo>
                    <a:lnTo>
                      <a:pt x="154" y="323"/>
                    </a:lnTo>
                    <a:lnTo>
                      <a:pt x="152" y="327"/>
                    </a:lnTo>
                    <a:lnTo>
                      <a:pt x="150" y="327"/>
                    </a:lnTo>
                    <a:lnTo>
                      <a:pt x="148" y="327"/>
                    </a:lnTo>
                    <a:lnTo>
                      <a:pt x="148" y="325"/>
                    </a:lnTo>
                    <a:lnTo>
                      <a:pt x="148" y="323"/>
                    </a:lnTo>
                    <a:lnTo>
                      <a:pt x="148" y="321"/>
                    </a:lnTo>
                    <a:lnTo>
                      <a:pt x="146" y="321"/>
                    </a:lnTo>
                    <a:lnTo>
                      <a:pt x="146" y="319"/>
                    </a:lnTo>
                    <a:lnTo>
                      <a:pt x="144" y="319"/>
                    </a:lnTo>
                    <a:lnTo>
                      <a:pt x="144" y="319"/>
                    </a:lnTo>
                    <a:lnTo>
                      <a:pt x="144" y="317"/>
                    </a:lnTo>
                    <a:lnTo>
                      <a:pt x="142" y="315"/>
                    </a:lnTo>
                    <a:lnTo>
                      <a:pt x="140" y="315"/>
                    </a:lnTo>
                    <a:lnTo>
                      <a:pt x="140" y="317"/>
                    </a:lnTo>
                    <a:lnTo>
                      <a:pt x="138" y="319"/>
                    </a:lnTo>
                    <a:lnTo>
                      <a:pt x="136" y="319"/>
                    </a:lnTo>
                    <a:lnTo>
                      <a:pt x="136" y="317"/>
                    </a:lnTo>
                    <a:lnTo>
                      <a:pt x="134" y="315"/>
                    </a:lnTo>
                    <a:lnTo>
                      <a:pt x="134" y="313"/>
                    </a:lnTo>
                    <a:lnTo>
                      <a:pt x="132" y="313"/>
                    </a:lnTo>
                    <a:lnTo>
                      <a:pt x="130" y="311"/>
                    </a:lnTo>
                    <a:lnTo>
                      <a:pt x="128" y="311"/>
                    </a:lnTo>
                    <a:lnTo>
                      <a:pt x="126" y="311"/>
                    </a:lnTo>
                    <a:lnTo>
                      <a:pt x="126" y="309"/>
                    </a:lnTo>
                    <a:lnTo>
                      <a:pt x="124" y="309"/>
                    </a:lnTo>
                    <a:lnTo>
                      <a:pt x="124" y="307"/>
                    </a:lnTo>
                    <a:lnTo>
                      <a:pt x="122" y="307"/>
                    </a:lnTo>
                    <a:lnTo>
                      <a:pt x="120" y="307"/>
                    </a:lnTo>
                    <a:lnTo>
                      <a:pt x="118" y="309"/>
                    </a:lnTo>
                    <a:lnTo>
                      <a:pt x="118" y="311"/>
                    </a:lnTo>
                    <a:lnTo>
                      <a:pt x="116" y="311"/>
                    </a:lnTo>
                    <a:lnTo>
                      <a:pt x="116" y="313"/>
                    </a:lnTo>
                    <a:lnTo>
                      <a:pt x="114" y="315"/>
                    </a:lnTo>
                    <a:lnTo>
                      <a:pt x="112" y="315"/>
                    </a:lnTo>
                    <a:lnTo>
                      <a:pt x="112" y="313"/>
                    </a:lnTo>
                    <a:lnTo>
                      <a:pt x="112" y="311"/>
                    </a:lnTo>
                    <a:lnTo>
                      <a:pt x="112" y="311"/>
                    </a:lnTo>
                    <a:lnTo>
                      <a:pt x="110" y="311"/>
                    </a:lnTo>
                    <a:lnTo>
                      <a:pt x="110" y="313"/>
                    </a:lnTo>
                    <a:lnTo>
                      <a:pt x="110" y="315"/>
                    </a:lnTo>
                    <a:lnTo>
                      <a:pt x="108" y="317"/>
                    </a:lnTo>
                    <a:lnTo>
                      <a:pt x="106" y="317"/>
                    </a:lnTo>
                    <a:lnTo>
                      <a:pt x="104" y="315"/>
                    </a:lnTo>
                    <a:lnTo>
                      <a:pt x="102" y="315"/>
                    </a:lnTo>
                    <a:lnTo>
                      <a:pt x="100" y="313"/>
                    </a:lnTo>
                    <a:lnTo>
                      <a:pt x="98" y="313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2" y="311"/>
                    </a:lnTo>
                    <a:lnTo>
                      <a:pt x="90" y="311"/>
                    </a:lnTo>
                    <a:lnTo>
                      <a:pt x="84" y="311"/>
                    </a:lnTo>
                    <a:lnTo>
                      <a:pt x="82" y="311"/>
                    </a:lnTo>
                    <a:lnTo>
                      <a:pt x="80" y="311"/>
                    </a:lnTo>
                    <a:lnTo>
                      <a:pt x="78" y="309"/>
                    </a:lnTo>
                    <a:lnTo>
                      <a:pt x="76" y="309"/>
                    </a:lnTo>
                    <a:lnTo>
                      <a:pt x="76" y="307"/>
                    </a:lnTo>
                    <a:lnTo>
                      <a:pt x="74" y="307"/>
                    </a:lnTo>
                    <a:lnTo>
                      <a:pt x="70" y="307"/>
                    </a:lnTo>
                    <a:lnTo>
                      <a:pt x="68" y="309"/>
                    </a:lnTo>
                    <a:lnTo>
                      <a:pt x="66" y="307"/>
                    </a:lnTo>
                    <a:lnTo>
                      <a:pt x="64" y="307"/>
                    </a:lnTo>
                    <a:lnTo>
                      <a:pt x="64" y="305"/>
                    </a:lnTo>
                    <a:lnTo>
                      <a:pt x="66" y="303"/>
                    </a:lnTo>
                    <a:lnTo>
                      <a:pt x="68" y="301"/>
                    </a:lnTo>
                    <a:lnTo>
                      <a:pt x="68" y="299"/>
                    </a:lnTo>
                    <a:lnTo>
                      <a:pt x="66" y="299"/>
                    </a:lnTo>
                    <a:lnTo>
                      <a:pt x="64" y="299"/>
                    </a:lnTo>
                    <a:lnTo>
                      <a:pt x="64" y="297"/>
                    </a:lnTo>
                    <a:lnTo>
                      <a:pt x="64" y="297"/>
                    </a:lnTo>
                    <a:lnTo>
                      <a:pt x="64" y="295"/>
                    </a:lnTo>
                    <a:lnTo>
                      <a:pt x="62" y="295"/>
                    </a:lnTo>
                    <a:lnTo>
                      <a:pt x="62" y="293"/>
                    </a:lnTo>
                    <a:lnTo>
                      <a:pt x="60" y="293"/>
                    </a:lnTo>
                    <a:lnTo>
                      <a:pt x="60" y="295"/>
                    </a:lnTo>
                    <a:lnTo>
                      <a:pt x="60" y="297"/>
                    </a:lnTo>
                    <a:lnTo>
                      <a:pt x="62" y="299"/>
                    </a:lnTo>
                    <a:lnTo>
                      <a:pt x="62" y="301"/>
                    </a:lnTo>
                    <a:lnTo>
                      <a:pt x="62" y="303"/>
                    </a:lnTo>
                    <a:lnTo>
                      <a:pt x="60" y="303"/>
                    </a:lnTo>
                    <a:lnTo>
                      <a:pt x="58" y="303"/>
                    </a:lnTo>
                    <a:lnTo>
                      <a:pt x="58" y="301"/>
                    </a:lnTo>
                    <a:lnTo>
                      <a:pt x="58" y="299"/>
                    </a:lnTo>
                    <a:lnTo>
                      <a:pt x="56" y="297"/>
                    </a:lnTo>
                    <a:lnTo>
                      <a:pt x="54" y="295"/>
                    </a:lnTo>
                    <a:lnTo>
                      <a:pt x="52" y="293"/>
                    </a:lnTo>
                    <a:lnTo>
                      <a:pt x="50" y="293"/>
                    </a:lnTo>
                    <a:lnTo>
                      <a:pt x="50" y="295"/>
                    </a:lnTo>
                    <a:lnTo>
                      <a:pt x="50" y="297"/>
                    </a:lnTo>
                    <a:lnTo>
                      <a:pt x="50" y="299"/>
                    </a:lnTo>
                    <a:lnTo>
                      <a:pt x="50" y="301"/>
                    </a:lnTo>
                    <a:lnTo>
                      <a:pt x="50" y="303"/>
                    </a:lnTo>
                    <a:lnTo>
                      <a:pt x="48" y="303"/>
                    </a:lnTo>
                    <a:lnTo>
                      <a:pt x="46" y="301"/>
                    </a:lnTo>
                    <a:lnTo>
                      <a:pt x="46" y="299"/>
                    </a:lnTo>
                    <a:lnTo>
                      <a:pt x="48" y="299"/>
                    </a:lnTo>
                    <a:lnTo>
                      <a:pt x="48" y="297"/>
                    </a:lnTo>
                    <a:lnTo>
                      <a:pt x="46" y="297"/>
                    </a:lnTo>
                    <a:lnTo>
                      <a:pt x="46" y="295"/>
                    </a:lnTo>
                    <a:lnTo>
                      <a:pt x="44" y="295"/>
                    </a:lnTo>
                    <a:lnTo>
                      <a:pt x="42" y="295"/>
                    </a:lnTo>
                    <a:lnTo>
                      <a:pt x="40" y="295"/>
                    </a:lnTo>
                    <a:lnTo>
                      <a:pt x="38" y="293"/>
                    </a:lnTo>
                    <a:lnTo>
                      <a:pt x="38" y="291"/>
                    </a:lnTo>
                    <a:lnTo>
                      <a:pt x="36" y="291"/>
                    </a:lnTo>
                    <a:lnTo>
                      <a:pt x="32" y="289"/>
                    </a:lnTo>
                    <a:lnTo>
                      <a:pt x="26" y="289"/>
                    </a:lnTo>
                    <a:lnTo>
                      <a:pt x="24" y="289"/>
                    </a:lnTo>
                    <a:lnTo>
                      <a:pt x="20" y="289"/>
                    </a:lnTo>
                    <a:lnTo>
                      <a:pt x="18" y="291"/>
                    </a:lnTo>
                    <a:lnTo>
                      <a:pt x="16" y="291"/>
                    </a:lnTo>
                    <a:lnTo>
                      <a:pt x="16" y="291"/>
                    </a:lnTo>
                    <a:lnTo>
                      <a:pt x="14" y="291"/>
                    </a:lnTo>
                    <a:lnTo>
                      <a:pt x="10" y="289"/>
                    </a:lnTo>
                    <a:lnTo>
                      <a:pt x="8" y="287"/>
                    </a:lnTo>
                    <a:lnTo>
                      <a:pt x="6" y="287"/>
                    </a:lnTo>
                    <a:lnTo>
                      <a:pt x="4" y="285"/>
                    </a:lnTo>
                    <a:lnTo>
                      <a:pt x="2" y="285"/>
                    </a:lnTo>
                    <a:lnTo>
                      <a:pt x="0" y="285"/>
                    </a:lnTo>
                    <a:lnTo>
                      <a:pt x="0" y="287"/>
                    </a:lnTo>
                    <a:lnTo>
                      <a:pt x="0" y="285"/>
                    </a:lnTo>
                    <a:lnTo>
                      <a:pt x="0" y="283"/>
                    </a:lnTo>
                    <a:lnTo>
                      <a:pt x="0" y="275"/>
                    </a:lnTo>
                    <a:lnTo>
                      <a:pt x="0" y="273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4" y="257"/>
                    </a:lnTo>
                    <a:lnTo>
                      <a:pt x="4" y="255"/>
                    </a:lnTo>
                    <a:lnTo>
                      <a:pt x="6" y="249"/>
                    </a:lnTo>
                    <a:lnTo>
                      <a:pt x="6" y="245"/>
                    </a:lnTo>
                    <a:lnTo>
                      <a:pt x="6" y="241"/>
                    </a:lnTo>
                    <a:lnTo>
                      <a:pt x="6" y="237"/>
                    </a:lnTo>
                    <a:lnTo>
                      <a:pt x="8" y="233"/>
                    </a:lnTo>
                    <a:lnTo>
                      <a:pt x="8" y="231"/>
                    </a:lnTo>
                    <a:lnTo>
                      <a:pt x="8" y="229"/>
                    </a:lnTo>
                    <a:lnTo>
                      <a:pt x="8" y="227"/>
                    </a:lnTo>
                    <a:lnTo>
                      <a:pt x="8" y="223"/>
                    </a:lnTo>
                    <a:lnTo>
                      <a:pt x="10" y="219"/>
                    </a:lnTo>
                    <a:lnTo>
                      <a:pt x="10" y="217"/>
                    </a:lnTo>
                    <a:lnTo>
                      <a:pt x="10" y="213"/>
                    </a:lnTo>
                    <a:lnTo>
                      <a:pt x="10" y="211"/>
                    </a:lnTo>
                    <a:lnTo>
                      <a:pt x="10" y="209"/>
                    </a:lnTo>
                    <a:lnTo>
                      <a:pt x="12" y="203"/>
                    </a:lnTo>
                    <a:lnTo>
                      <a:pt x="12" y="197"/>
                    </a:lnTo>
                    <a:lnTo>
                      <a:pt x="12" y="193"/>
                    </a:lnTo>
                    <a:lnTo>
                      <a:pt x="14" y="191"/>
                    </a:lnTo>
                    <a:lnTo>
                      <a:pt x="14" y="189"/>
                    </a:lnTo>
                    <a:lnTo>
                      <a:pt x="14" y="183"/>
                    </a:lnTo>
                    <a:lnTo>
                      <a:pt x="16" y="177"/>
                    </a:lnTo>
                    <a:lnTo>
                      <a:pt x="16" y="175"/>
                    </a:lnTo>
                    <a:lnTo>
                      <a:pt x="16" y="175"/>
                    </a:lnTo>
                    <a:lnTo>
                      <a:pt x="16" y="173"/>
                    </a:lnTo>
                    <a:lnTo>
                      <a:pt x="16" y="171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6" y="159"/>
                    </a:lnTo>
                    <a:lnTo>
                      <a:pt x="16" y="155"/>
                    </a:lnTo>
                    <a:lnTo>
                      <a:pt x="16" y="153"/>
                    </a:lnTo>
                    <a:lnTo>
                      <a:pt x="18" y="153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8" y="147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8" y="141"/>
                    </a:lnTo>
                    <a:lnTo>
                      <a:pt x="18" y="139"/>
                    </a:lnTo>
                    <a:lnTo>
                      <a:pt x="20" y="139"/>
                    </a:lnTo>
                    <a:lnTo>
                      <a:pt x="20" y="137"/>
                    </a:lnTo>
                    <a:lnTo>
                      <a:pt x="20" y="135"/>
                    </a:lnTo>
                    <a:lnTo>
                      <a:pt x="20" y="133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22" y="127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4" y="114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4" y="102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6" y="74"/>
                    </a:lnTo>
                    <a:lnTo>
                      <a:pt x="26" y="72"/>
                    </a:lnTo>
                    <a:lnTo>
                      <a:pt x="26" y="68"/>
                    </a:lnTo>
                    <a:lnTo>
                      <a:pt x="26" y="62"/>
                    </a:lnTo>
                    <a:lnTo>
                      <a:pt x="26" y="60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6" y="44"/>
                    </a:lnTo>
                    <a:lnTo>
                      <a:pt x="30" y="38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2" y="10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5" name="Freeform 139">
                <a:extLst>
                  <a:ext uri="{FF2B5EF4-FFF2-40B4-BE49-F238E27FC236}">
                    <a16:creationId xmlns:a16="http://schemas.microsoft.com/office/drawing/2014/main" id="{4D320250-E1FD-BE6F-1A11-2DA5B15BD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3950" y="3176588"/>
                <a:ext cx="368300" cy="257175"/>
              </a:xfrm>
              <a:custGeom>
                <a:avLst/>
                <a:gdLst>
                  <a:gd name="T0" fmla="*/ 90 w 232"/>
                  <a:gd name="T1" fmla="*/ 4 h 162"/>
                  <a:gd name="T2" fmla="*/ 102 w 232"/>
                  <a:gd name="T3" fmla="*/ 4 h 162"/>
                  <a:gd name="T4" fmla="*/ 116 w 232"/>
                  <a:gd name="T5" fmla="*/ 4 h 162"/>
                  <a:gd name="T6" fmla="*/ 128 w 232"/>
                  <a:gd name="T7" fmla="*/ 8 h 162"/>
                  <a:gd name="T8" fmla="*/ 138 w 232"/>
                  <a:gd name="T9" fmla="*/ 10 h 162"/>
                  <a:gd name="T10" fmla="*/ 152 w 232"/>
                  <a:gd name="T11" fmla="*/ 8 h 162"/>
                  <a:gd name="T12" fmla="*/ 162 w 232"/>
                  <a:gd name="T13" fmla="*/ 12 h 162"/>
                  <a:gd name="T14" fmla="*/ 174 w 232"/>
                  <a:gd name="T15" fmla="*/ 16 h 162"/>
                  <a:gd name="T16" fmla="*/ 182 w 232"/>
                  <a:gd name="T17" fmla="*/ 24 h 162"/>
                  <a:gd name="T18" fmla="*/ 192 w 232"/>
                  <a:gd name="T19" fmla="*/ 30 h 162"/>
                  <a:gd name="T20" fmla="*/ 204 w 232"/>
                  <a:gd name="T21" fmla="*/ 36 h 162"/>
                  <a:gd name="T22" fmla="*/ 218 w 232"/>
                  <a:gd name="T23" fmla="*/ 44 h 162"/>
                  <a:gd name="T24" fmla="*/ 226 w 232"/>
                  <a:gd name="T25" fmla="*/ 50 h 162"/>
                  <a:gd name="T26" fmla="*/ 230 w 232"/>
                  <a:gd name="T27" fmla="*/ 54 h 162"/>
                  <a:gd name="T28" fmla="*/ 228 w 232"/>
                  <a:gd name="T29" fmla="*/ 64 h 162"/>
                  <a:gd name="T30" fmla="*/ 224 w 232"/>
                  <a:gd name="T31" fmla="*/ 72 h 162"/>
                  <a:gd name="T32" fmla="*/ 224 w 232"/>
                  <a:gd name="T33" fmla="*/ 88 h 162"/>
                  <a:gd name="T34" fmla="*/ 218 w 232"/>
                  <a:gd name="T35" fmla="*/ 100 h 162"/>
                  <a:gd name="T36" fmla="*/ 212 w 232"/>
                  <a:gd name="T37" fmla="*/ 108 h 162"/>
                  <a:gd name="T38" fmla="*/ 214 w 232"/>
                  <a:gd name="T39" fmla="*/ 118 h 162"/>
                  <a:gd name="T40" fmla="*/ 200 w 232"/>
                  <a:gd name="T41" fmla="*/ 120 h 162"/>
                  <a:gd name="T42" fmla="*/ 188 w 232"/>
                  <a:gd name="T43" fmla="*/ 122 h 162"/>
                  <a:gd name="T44" fmla="*/ 172 w 232"/>
                  <a:gd name="T45" fmla="*/ 126 h 162"/>
                  <a:gd name="T46" fmla="*/ 152 w 232"/>
                  <a:gd name="T47" fmla="*/ 130 h 162"/>
                  <a:gd name="T48" fmla="*/ 136 w 232"/>
                  <a:gd name="T49" fmla="*/ 134 h 162"/>
                  <a:gd name="T50" fmla="*/ 122 w 232"/>
                  <a:gd name="T51" fmla="*/ 138 h 162"/>
                  <a:gd name="T52" fmla="*/ 108 w 232"/>
                  <a:gd name="T53" fmla="*/ 140 h 162"/>
                  <a:gd name="T54" fmla="*/ 90 w 232"/>
                  <a:gd name="T55" fmla="*/ 144 h 162"/>
                  <a:gd name="T56" fmla="*/ 78 w 232"/>
                  <a:gd name="T57" fmla="*/ 146 h 162"/>
                  <a:gd name="T58" fmla="*/ 66 w 232"/>
                  <a:gd name="T59" fmla="*/ 148 h 162"/>
                  <a:gd name="T60" fmla="*/ 60 w 232"/>
                  <a:gd name="T61" fmla="*/ 154 h 162"/>
                  <a:gd name="T62" fmla="*/ 56 w 232"/>
                  <a:gd name="T63" fmla="*/ 156 h 162"/>
                  <a:gd name="T64" fmla="*/ 48 w 232"/>
                  <a:gd name="T65" fmla="*/ 162 h 162"/>
                  <a:gd name="T66" fmla="*/ 36 w 232"/>
                  <a:gd name="T67" fmla="*/ 160 h 162"/>
                  <a:gd name="T68" fmla="*/ 30 w 232"/>
                  <a:gd name="T69" fmla="*/ 158 h 162"/>
                  <a:gd name="T70" fmla="*/ 24 w 232"/>
                  <a:gd name="T71" fmla="*/ 154 h 162"/>
                  <a:gd name="T72" fmla="*/ 16 w 232"/>
                  <a:gd name="T73" fmla="*/ 150 h 162"/>
                  <a:gd name="T74" fmla="*/ 12 w 232"/>
                  <a:gd name="T75" fmla="*/ 146 h 162"/>
                  <a:gd name="T76" fmla="*/ 4 w 232"/>
                  <a:gd name="T77" fmla="*/ 134 h 162"/>
                  <a:gd name="T78" fmla="*/ 2 w 232"/>
                  <a:gd name="T79" fmla="*/ 134 h 162"/>
                  <a:gd name="T80" fmla="*/ 4 w 232"/>
                  <a:gd name="T81" fmla="*/ 126 h 162"/>
                  <a:gd name="T82" fmla="*/ 10 w 232"/>
                  <a:gd name="T83" fmla="*/ 122 h 162"/>
                  <a:gd name="T84" fmla="*/ 10 w 232"/>
                  <a:gd name="T85" fmla="*/ 114 h 162"/>
                  <a:gd name="T86" fmla="*/ 16 w 232"/>
                  <a:gd name="T87" fmla="*/ 110 h 162"/>
                  <a:gd name="T88" fmla="*/ 20 w 232"/>
                  <a:gd name="T89" fmla="*/ 98 h 162"/>
                  <a:gd name="T90" fmla="*/ 22 w 232"/>
                  <a:gd name="T91" fmla="*/ 88 h 162"/>
                  <a:gd name="T92" fmla="*/ 30 w 232"/>
                  <a:gd name="T93" fmla="*/ 84 h 162"/>
                  <a:gd name="T94" fmla="*/ 32 w 232"/>
                  <a:gd name="T95" fmla="*/ 72 h 162"/>
                  <a:gd name="T96" fmla="*/ 30 w 232"/>
                  <a:gd name="T97" fmla="*/ 58 h 162"/>
                  <a:gd name="T98" fmla="*/ 36 w 232"/>
                  <a:gd name="T99" fmla="*/ 52 h 162"/>
                  <a:gd name="T100" fmla="*/ 36 w 232"/>
                  <a:gd name="T101" fmla="*/ 42 h 162"/>
                  <a:gd name="T102" fmla="*/ 44 w 232"/>
                  <a:gd name="T103" fmla="*/ 36 h 162"/>
                  <a:gd name="T104" fmla="*/ 52 w 232"/>
                  <a:gd name="T105" fmla="*/ 38 h 162"/>
                  <a:gd name="T106" fmla="*/ 64 w 232"/>
                  <a:gd name="T107" fmla="*/ 28 h 162"/>
                  <a:gd name="T108" fmla="*/ 72 w 232"/>
                  <a:gd name="T109" fmla="*/ 10 h 162"/>
                  <a:gd name="T110" fmla="*/ 62 w 232"/>
                  <a:gd name="T111" fmla="*/ 6 h 162"/>
                  <a:gd name="T112" fmla="*/ 66 w 232"/>
                  <a:gd name="T113" fmla="*/ 2 h 162"/>
                  <a:gd name="T114" fmla="*/ 78 w 232"/>
                  <a:gd name="T115" fmla="*/ 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2" h="162">
                    <a:moveTo>
                      <a:pt x="82" y="4"/>
                    </a:move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6" y="10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60" y="10"/>
                    </a:lnTo>
                    <a:lnTo>
                      <a:pt x="162" y="10"/>
                    </a:lnTo>
                    <a:lnTo>
                      <a:pt x="162" y="12"/>
                    </a:lnTo>
                    <a:lnTo>
                      <a:pt x="164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6" y="18"/>
                    </a:lnTo>
                    <a:lnTo>
                      <a:pt x="176" y="20"/>
                    </a:lnTo>
                    <a:lnTo>
                      <a:pt x="178" y="22"/>
                    </a:lnTo>
                    <a:lnTo>
                      <a:pt x="180" y="22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2" y="26"/>
                    </a:lnTo>
                    <a:lnTo>
                      <a:pt x="184" y="26"/>
                    </a:lnTo>
                    <a:lnTo>
                      <a:pt x="186" y="28"/>
                    </a:lnTo>
                    <a:lnTo>
                      <a:pt x="188" y="28"/>
                    </a:lnTo>
                    <a:lnTo>
                      <a:pt x="190" y="30"/>
                    </a:lnTo>
                    <a:lnTo>
                      <a:pt x="192" y="30"/>
                    </a:lnTo>
                    <a:lnTo>
                      <a:pt x="194" y="30"/>
                    </a:lnTo>
                    <a:lnTo>
                      <a:pt x="198" y="32"/>
                    </a:lnTo>
                    <a:lnTo>
                      <a:pt x="200" y="34"/>
                    </a:lnTo>
                    <a:lnTo>
                      <a:pt x="202" y="34"/>
                    </a:lnTo>
                    <a:lnTo>
                      <a:pt x="202" y="36"/>
                    </a:lnTo>
                    <a:lnTo>
                      <a:pt x="204" y="36"/>
                    </a:lnTo>
                    <a:lnTo>
                      <a:pt x="204" y="38"/>
                    </a:lnTo>
                    <a:lnTo>
                      <a:pt x="206" y="40"/>
                    </a:lnTo>
                    <a:lnTo>
                      <a:pt x="210" y="42"/>
                    </a:lnTo>
                    <a:lnTo>
                      <a:pt x="214" y="44"/>
                    </a:lnTo>
                    <a:lnTo>
                      <a:pt x="216" y="44"/>
                    </a:lnTo>
                    <a:lnTo>
                      <a:pt x="218" y="44"/>
                    </a:lnTo>
                    <a:lnTo>
                      <a:pt x="220" y="44"/>
                    </a:lnTo>
                    <a:lnTo>
                      <a:pt x="222" y="44"/>
                    </a:lnTo>
                    <a:lnTo>
                      <a:pt x="222" y="46"/>
                    </a:lnTo>
                    <a:lnTo>
                      <a:pt x="224" y="48"/>
                    </a:lnTo>
                    <a:lnTo>
                      <a:pt x="226" y="48"/>
                    </a:lnTo>
                    <a:lnTo>
                      <a:pt x="226" y="50"/>
                    </a:lnTo>
                    <a:lnTo>
                      <a:pt x="226" y="52"/>
                    </a:lnTo>
                    <a:lnTo>
                      <a:pt x="228" y="52"/>
                    </a:lnTo>
                    <a:lnTo>
                      <a:pt x="230" y="52"/>
                    </a:lnTo>
                    <a:lnTo>
                      <a:pt x="232" y="52"/>
                    </a:lnTo>
                    <a:lnTo>
                      <a:pt x="232" y="54"/>
                    </a:lnTo>
                    <a:lnTo>
                      <a:pt x="230" y="54"/>
                    </a:lnTo>
                    <a:lnTo>
                      <a:pt x="230" y="56"/>
                    </a:lnTo>
                    <a:lnTo>
                      <a:pt x="230" y="58"/>
                    </a:lnTo>
                    <a:lnTo>
                      <a:pt x="230" y="60"/>
                    </a:lnTo>
                    <a:lnTo>
                      <a:pt x="228" y="60"/>
                    </a:lnTo>
                    <a:lnTo>
                      <a:pt x="228" y="62"/>
                    </a:lnTo>
                    <a:lnTo>
                      <a:pt x="228" y="64"/>
                    </a:lnTo>
                    <a:lnTo>
                      <a:pt x="226" y="64"/>
                    </a:lnTo>
                    <a:lnTo>
                      <a:pt x="226" y="66"/>
                    </a:lnTo>
                    <a:lnTo>
                      <a:pt x="226" y="68"/>
                    </a:lnTo>
                    <a:lnTo>
                      <a:pt x="226" y="70"/>
                    </a:lnTo>
                    <a:lnTo>
                      <a:pt x="224" y="70"/>
                    </a:lnTo>
                    <a:lnTo>
                      <a:pt x="224" y="72"/>
                    </a:lnTo>
                    <a:lnTo>
                      <a:pt x="224" y="74"/>
                    </a:lnTo>
                    <a:lnTo>
                      <a:pt x="224" y="80"/>
                    </a:lnTo>
                    <a:lnTo>
                      <a:pt x="224" y="82"/>
                    </a:lnTo>
                    <a:lnTo>
                      <a:pt x="224" y="84"/>
                    </a:lnTo>
                    <a:lnTo>
                      <a:pt x="224" y="86"/>
                    </a:lnTo>
                    <a:lnTo>
                      <a:pt x="224" y="88"/>
                    </a:lnTo>
                    <a:lnTo>
                      <a:pt x="224" y="90"/>
                    </a:lnTo>
                    <a:lnTo>
                      <a:pt x="222" y="94"/>
                    </a:lnTo>
                    <a:lnTo>
                      <a:pt x="222" y="96"/>
                    </a:lnTo>
                    <a:lnTo>
                      <a:pt x="220" y="96"/>
                    </a:lnTo>
                    <a:lnTo>
                      <a:pt x="218" y="98"/>
                    </a:lnTo>
                    <a:lnTo>
                      <a:pt x="218" y="100"/>
                    </a:lnTo>
                    <a:lnTo>
                      <a:pt x="216" y="100"/>
                    </a:lnTo>
                    <a:lnTo>
                      <a:pt x="216" y="100"/>
                    </a:lnTo>
                    <a:lnTo>
                      <a:pt x="216" y="102"/>
                    </a:lnTo>
                    <a:lnTo>
                      <a:pt x="214" y="104"/>
                    </a:lnTo>
                    <a:lnTo>
                      <a:pt x="214" y="106"/>
                    </a:lnTo>
                    <a:lnTo>
                      <a:pt x="212" y="108"/>
                    </a:lnTo>
                    <a:lnTo>
                      <a:pt x="212" y="110"/>
                    </a:lnTo>
                    <a:lnTo>
                      <a:pt x="212" y="112"/>
                    </a:lnTo>
                    <a:lnTo>
                      <a:pt x="212" y="114"/>
                    </a:lnTo>
                    <a:lnTo>
                      <a:pt x="214" y="114"/>
                    </a:lnTo>
                    <a:lnTo>
                      <a:pt x="214" y="116"/>
                    </a:lnTo>
                    <a:lnTo>
                      <a:pt x="214" y="118"/>
                    </a:lnTo>
                    <a:lnTo>
                      <a:pt x="212" y="118"/>
                    </a:lnTo>
                    <a:lnTo>
                      <a:pt x="210" y="118"/>
                    </a:lnTo>
                    <a:lnTo>
                      <a:pt x="208" y="118"/>
                    </a:lnTo>
                    <a:lnTo>
                      <a:pt x="204" y="120"/>
                    </a:lnTo>
                    <a:lnTo>
                      <a:pt x="202" y="120"/>
                    </a:lnTo>
                    <a:lnTo>
                      <a:pt x="200" y="120"/>
                    </a:lnTo>
                    <a:lnTo>
                      <a:pt x="198" y="120"/>
                    </a:lnTo>
                    <a:lnTo>
                      <a:pt x="196" y="120"/>
                    </a:lnTo>
                    <a:lnTo>
                      <a:pt x="196" y="122"/>
                    </a:lnTo>
                    <a:lnTo>
                      <a:pt x="192" y="122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84" y="124"/>
                    </a:lnTo>
                    <a:lnTo>
                      <a:pt x="182" y="124"/>
                    </a:lnTo>
                    <a:lnTo>
                      <a:pt x="180" y="124"/>
                    </a:lnTo>
                    <a:lnTo>
                      <a:pt x="176" y="126"/>
                    </a:lnTo>
                    <a:lnTo>
                      <a:pt x="174" y="126"/>
                    </a:lnTo>
                    <a:lnTo>
                      <a:pt x="172" y="126"/>
                    </a:lnTo>
                    <a:lnTo>
                      <a:pt x="166" y="128"/>
                    </a:lnTo>
                    <a:lnTo>
                      <a:pt x="162" y="128"/>
                    </a:lnTo>
                    <a:lnTo>
                      <a:pt x="158" y="130"/>
                    </a:lnTo>
                    <a:lnTo>
                      <a:pt x="156" y="130"/>
                    </a:lnTo>
                    <a:lnTo>
                      <a:pt x="154" y="130"/>
                    </a:lnTo>
                    <a:lnTo>
                      <a:pt x="152" y="130"/>
                    </a:lnTo>
                    <a:lnTo>
                      <a:pt x="150" y="132"/>
                    </a:lnTo>
                    <a:lnTo>
                      <a:pt x="148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36" y="134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6"/>
                    </a:lnTo>
                    <a:lnTo>
                      <a:pt x="130" y="136"/>
                    </a:lnTo>
                    <a:lnTo>
                      <a:pt x="128" y="136"/>
                    </a:lnTo>
                    <a:lnTo>
                      <a:pt x="124" y="136"/>
                    </a:lnTo>
                    <a:lnTo>
                      <a:pt x="122" y="138"/>
                    </a:lnTo>
                    <a:lnTo>
                      <a:pt x="120" y="138"/>
                    </a:lnTo>
                    <a:lnTo>
                      <a:pt x="118" y="138"/>
                    </a:lnTo>
                    <a:lnTo>
                      <a:pt x="116" y="138"/>
                    </a:lnTo>
                    <a:lnTo>
                      <a:pt x="114" y="140"/>
                    </a:lnTo>
                    <a:lnTo>
                      <a:pt x="112" y="140"/>
                    </a:lnTo>
                    <a:lnTo>
                      <a:pt x="108" y="140"/>
                    </a:lnTo>
                    <a:lnTo>
                      <a:pt x="106" y="140"/>
                    </a:lnTo>
                    <a:lnTo>
                      <a:pt x="102" y="142"/>
                    </a:lnTo>
                    <a:lnTo>
                      <a:pt x="98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2" y="146"/>
                    </a:lnTo>
                    <a:lnTo>
                      <a:pt x="80" y="146"/>
                    </a:lnTo>
                    <a:lnTo>
                      <a:pt x="78" y="146"/>
                    </a:lnTo>
                    <a:lnTo>
                      <a:pt x="76" y="148"/>
                    </a:lnTo>
                    <a:lnTo>
                      <a:pt x="74" y="148"/>
                    </a:lnTo>
                    <a:lnTo>
                      <a:pt x="72" y="148"/>
                    </a:lnTo>
                    <a:lnTo>
                      <a:pt x="68" y="148"/>
                    </a:lnTo>
                    <a:lnTo>
                      <a:pt x="68" y="148"/>
                    </a:lnTo>
                    <a:lnTo>
                      <a:pt x="66" y="148"/>
                    </a:lnTo>
                    <a:lnTo>
                      <a:pt x="64" y="148"/>
                    </a:lnTo>
                    <a:lnTo>
                      <a:pt x="62" y="148"/>
                    </a:lnTo>
                    <a:lnTo>
                      <a:pt x="62" y="150"/>
                    </a:lnTo>
                    <a:lnTo>
                      <a:pt x="62" y="152"/>
                    </a:lnTo>
                    <a:lnTo>
                      <a:pt x="60" y="152"/>
                    </a:lnTo>
                    <a:lnTo>
                      <a:pt x="60" y="154"/>
                    </a:lnTo>
                    <a:lnTo>
                      <a:pt x="60" y="156"/>
                    </a:lnTo>
                    <a:lnTo>
                      <a:pt x="58" y="156"/>
                    </a:lnTo>
                    <a:lnTo>
                      <a:pt x="58" y="158"/>
                    </a:lnTo>
                    <a:lnTo>
                      <a:pt x="58" y="156"/>
                    </a:lnTo>
                    <a:lnTo>
                      <a:pt x="56" y="154"/>
                    </a:lnTo>
                    <a:lnTo>
                      <a:pt x="56" y="156"/>
                    </a:lnTo>
                    <a:lnTo>
                      <a:pt x="54" y="156"/>
                    </a:lnTo>
                    <a:lnTo>
                      <a:pt x="54" y="158"/>
                    </a:lnTo>
                    <a:lnTo>
                      <a:pt x="54" y="160"/>
                    </a:lnTo>
                    <a:lnTo>
                      <a:pt x="52" y="160"/>
                    </a:lnTo>
                    <a:lnTo>
                      <a:pt x="50" y="162"/>
                    </a:lnTo>
                    <a:lnTo>
                      <a:pt x="48" y="162"/>
                    </a:lnTo>
                    <a:lnTo>
                      <a:pt x="46" y="162"/>
                    </a:lnTo>
                    <a:lnTo>
                      <a:pt x="44" y="160"/>
                    </a:lnTo>
                    <a:lnTo>
                      <a:pt x="42" y="160"/>
                    </a:lnTo>
                    <a:lnTo>
                      <a:pt x="40" y="160"/>
                    </a:lnTo>
                    <a:lnTo>
                      <a:pt x="40" y="160"/>
                    </a:lnTo>
                    <a:lnTo>
                      <a:pt x="36" y="160"/>
                    </a:lnTo>
                    <a:lnTo>
                      <a:pt x="36" y="162"/>
                    </a:lnTo>
                    <a:lnTo>
                      <a:pt x="34" y="162"/>
                    </a:lnTo>
                    <a:lnTo>
                      <a:pt x="34" y="160"/>
                    </a:lnTo>
                    <a:lnTo>
                      <a:pt x="32" y="160"/>
                    </a:lnTo>
                    <a:lnTo>
                      <a:pt x="32" y="158"/>
                    </a:lnTo>
                    <a:lnTo>
                      <a:pt x="30" y="158"/>
                    </a:lnTo>
                    <a:lnTo>
                      <a:pt x="28" y="158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28" y="156"/>
                    </a:lnTo>
                    <a:lnTo>
                      <a:pt x="26" y="154"/>
                    </a:lnTo>
                    <a:lnTo>
                      <a:pt x="24" y="154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4" y="150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8" y="144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0" y="134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4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4" y="126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8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0" y="122"/>
                    </a:lnTo>
                    <a:lnTo>
                      <a:pt x="10" y="120"/>
                    </a:lnTo>
                    <a:lnTo>
                      <a:pt x="12" y="118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0" y="116"/>
                    </a:lnTo>
                    <a:lnTo>
                      <a:pt x="10" y="114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0" y="110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0"/>
                    </a:lnTo>
                    <a:lnTo>
                      <a:pt x="20" y="98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0" y="92"/>
                    </a:lnTo>
                    <a:lnTo>
                      <a:pt x="20" y="90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0" y="82"/>
                    </a:lnTo>
                    <a:lnTo>
                      <a:pt x="30" y="80"/>
                    </a:lnTo>
                    <a:lnTo>
                      <a:pt x="32" y="78"/>
                    </a:lnTo>
                    <a:lnTo>
                      <a:pt x="32" y="76"/>
                    </a:lnTo>
                    <a:lnTo>
                      <a:pt x="32" y="74"/>
                    </a:lnTo>
                    <a:lnTo>
                      <a:pt x="32" y="72"/>
                    </a:lnTo>
                    <a:lnTo>
                      <a:pt x="32" y="70"/>
                    </a:lnTo>
                    <a:lnTo>
                      <a:pt x="32" y="66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6" y="48"/>
                    </a:lnTo>
                    <a:lnTo>
                      <a:pt x="34" y="46"/>
                    </a:lnTo>
                    <a:lnTo>
                      <a:pt x="34" y="44"/>
                    </a:lnTo>
                    <a:lnTo>
                      <a:pt x="36" y="42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6" y="36"/>
                    </a:lnTo>
                    <a:lnTo>
                      <a:pt x="62" y="34"/>
                    </a:lnTo>
                    <a:lnTo>
                      <a:pt x="64" y="32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66" y="22"/>
                    </a:lnTo>
                    <a:lnTo>
                      <a:pt x="68" y="18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60" y="2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6" name="Freeform 152">
                <a:extLst>
                  <a:ext uri="{FF2B5EF4-FFF2-40B4-BE49-F238E27FC236}">
                    <a16:creationId xmlns:a16="http://schemas.microsoft.com/office/drawing/2014/main" id="{448DFFC7-E962-5FDD-836C-0629F45CA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3450" y="3414713"/>
                <a:ext cx="400050" cy="461963"/>
              </a:xfrm>
              <a:custGeom>
                <a:avLst/>
                <a:gdLst>
                  <a:gd name="T0" fmla="*/ 148 w 252"/>
                  <a:gd name="T1" fmla="*/ 6 h 291"/>
                  <a:gd name="T2" fmla="*/ 154 w 252"/>
                  <a:gd name="T3" fmla="*/ 10 h 291"/>
                  <a:gd name="T4" fmla="*/ 164 w 252"/>
                  <a:gd name="T5" fmla="*/ 10 h 291"/>
                  <a:gd name="T6" fmla="*/ 174 w 252"/>
                  <a:gd name="T7" fmla="*/ 6 h 291"/>
                  <a:gd name="T8" fmla="*/ 184 w 252"/>
                  <a:gd name="T9" fmla="*/ 12 h 291"/>
                  <a:gd name="T10" fmla="*/ 180 w 252"/>
                  <a:gd name="T11" fmla="*/ 16 h 291"/>
                  <a:gd name="T12" fmla="*/ 182 w 252"/>
                  <a:gd name="T13" fmla="*/ 24 h 291"/>
                  <a:gd name="T14" fmla="*/ 190 w 252"/>
                  <a:gd name="T15" fmla="*/ 34 h 291"/>
                  <a:gd name="T16" fmla="*/ 184 w 252"/>
                  <a:gd name="T17" fmla="*/ 46 h 291"/>
                  <a:gd name="T18" fmla="*/ 188 w 252"/>
                  <a:gd name="T19" fmla="*/ 54 h 291"/>
                  <a:gd name="T20" fmla="*/ 194 w 252"/>
                  <a:gd name="T21" fmla="*/ 64 h 291"/>
                  <a:gd name="T22" fmla="*/ 196 w 252"/>
                  <a:gd name="T23" fmla="*/ 76 h 291"/>
                  <a:gd name="T24" fmla="*/ 196 w 252"/>
                  <a:gd name="T25" fmla="*/ 95 h 291"/>
                  <a:gd name="T26" fmla="*/ 196 w 252"/>
                  <a:gd name="T27" fmla="*/ 99 h 291"/>
                  <a:gd name="T28" fmla="*/ 206 w 252"/>
                  <a:gd name="T29" fmla="*/ 115 h 291"/>
                  <a:gd name="T30" fmla="*/ 198 w 252"/>
                  <a:gd name="T31" fmla="*/ 133 h 291"/>
                  <a:gd name="T32" fmla="*/ 198 w 252"/>
                  <a:gd name="T33" fmla="*/ 141 h 291"/>
                  <a:gd name="T34" fmla="*/ 200 w 252"/>
                  <a:gd name="T35" fmla="*/ 149 h 291"/>
                  <a:gd name="T36" fmla="*/ 208 w 252"/>
                  <a:gd name="T37" fmla="*/ 151 h 291"/>
                  <a:gd name="T38" fmla="*/ 206 w 252"/>
                  <a:gd name="T39" fmla="*/ 161 h 291"/>
                  <a:gd name="T40" fmla="*/ 200 w 252"/>
                  <a:gd name="T41" fmla="*/ 169 h 291"/>
                  <a:gd name="T42" fmla="*/ 208 w 252"/>
                  <a:gd name="T43" fmla="*/ 179 h 291"/>
                  <a:gd name="T44" fmla="*/ 206 w 252"/>
                  <a:gd name="T45" fmla="*/ 189 h 291"/>
                  <a:gd name="T46" fmla="*/ 212 w 252"/>
                  <a:gd name="T47" fmla="*/ 197 h 291"/>
                  <a:gd name="T48" fmla="*/ 212 w 252"/>
                  <a:gd name="T49" fmla="*/ 207 h 291"/>
                  <a:gd name="T50" fmla="*/ 214 w 252"/>
                  <a:gd name="T51" fmla="*/ 221 h 291"/>
                  <a:gd name="T52" fmla="*/ 226 w 252"/>
                  <a:gd name="T53" fmla="*/ 231 h 291"/>
                  <a:gd name="T54" fmla="*/ 236 w 252"/>
                  <a:gd name="T55" fmla="*/ 239 h 291"/>
                  <a:gd name="T56" fmla="*/ 242 w 252"/>
                  <a:gd name="T57" fmla="*/ 247 h 291"/>
                  <a:gd name="T58" fmla="*/ 252 w 252"/>
                  <a:gd name="T59" fmla="*/ 255 h 291"/>
                  <a:gd name="T60" fmla="*/ 248 w 252"/>
                  <a:gd name="T61" fmla="*/ 265 h 291"/>
                  <a:gd name="T62" fmla="*/ 232 w 252"/>
                  <a:gd name="T63" fmla="*/ 267 h 291"/>
                  <a:gd name="T64" fmla="*/ 214 w 252"/>
                  <a:gd name="T65" fmla="*/ 283 h 291"/>
                  <a:gd name="T66" fmla="*/ 208 w 252"/>
                  <a:gd name="T67" fmla="*/ 285 h 291"/>
                  <a:gd name="T68" fmla="*/ 196 w 252"/>
                  <a:gd name="T69" fmla="*/ 289 h 291"/>
                  <a:gd name="T70" fmla="*/ 182 w 252"/>
                  <a:gd name="T71" fmla="*/ 289 h 291"/>
                  <a:gd name="T72" fmla="*/ 172 w 252"/>
                  <a:gd name="T73" fmla="*/ 283 h 291"/>
                  <a:gd name="T74" fmla="*/ 164 w 252"/>
                  <a:gd name="T75" fmla="*/ 275 h 291"/>
                  <a:gd name="T76" fmla="*/ 154 w 252"/>
                  <a:gd name="T77" fmla="*/ 261 h 291"/>
                  <a:gd name="T78" fmla="*/ 144 w 252"/>
                  <a:gd name="T79" fmla="*/ 249 h 291"/>
                  <a:gd name="T80" fmla="*/ 136 w 252"/>
                  <a:gd name="T81" fmla="*/ 237 h 291"/>
                  <a:gd name="T82" fmla="*/ 134 w 252"/>
                  <a:gd name="T83" fmla="*/ 229 h 291"/>
                  <a:gd name="T84" fmla="*/ 120 w 252"/>
                  <a:gd name="T85" fmla="*/ 227 h 291"/>
                  <a:gd name="T86" fmla="*/ 102 w 252"/>
                  <a:gd name="T87" fmla="*/ 217 h 291"/>
                  <a:gd name="T88" fmla="*/ 94 w 252"/>
                  <a:gd name="T89" fmla="*/ 209 h 291"/>
                  <a:gd name="T90" fmla="*/ 86 w 252"/>
                  <a:gd name="T91" fmla="*/ 201 h 291"/>
                  <a:gd name="T92" fmla="*/ 70 w 252"/>
                  <a:gd name="T93" fmla="*/ 191 h 291"/>
                  <a:gd name="T94" fmla="*/ 52 w 252"/>
                  <a:gd name="T95" fmla="*/ 187 h 291"/>
                  <a:gd name="T96" fmla="*/ 40 w 252"/>
                  <a:gd name="T97" fmla="*/ 177 h 291"/>
                  <a:gd name="T98" fmla="*/ 32 w 252"/>
                  <a:gd name="T99" fmla="*/ 171 h 291"/>
                  <a:gd name="T100" fmla="*/ 22 w 252"/>
                  <a:gd name="T101" fmla="*/ 161 h 291"/>
                  <a:gd name="T102" fmla="*/ 16 w 252"/>
                  <a:gd name="T103" fmla="*/ 143 h 291"/>
                  <a:gd name="T104" fmla="*/ 4 w 252"/>
                  <a:gd name="T105" fmla="*/ 137 h 291"/>
                  <a:gd name="T106" fmla="*/ 20 w 252"/>
                  <a:gd name="T107" fmla="*/ 117 h 291"/>
                  <a:gd name="T108" fmla="*/ 40 w 252"/>
                  <a:gd name="T109" fmla="*/ 97 h 291"/>
                  <a:gd name="T110" fmla="*/ 34 w 252"/>
                  <a:gd name="T111" fmla="*/ 87 h 291"/>
                  <a:gd name="T112" fmla="*/ 54 w 252"/>
                  <a:gd name="T113" fmla="*/ 85 h 291"/>
                  <a:gd name="T114" fmla="*/ 66 w 252"/>
                  <a:gd name="T115" fmla="*/ 70 h 291"/>
                  <a:gd name="T116" fmla="*/ 86 w 252"/>
                  <a:gd name="T117" fmla="*/ 50 h 291"/>
                  <a:gd name="T118" fmla="*/ 102 w 252"/>
                  <a:gd name="T119" fmla="*/ 38 h 291"/>
                  <a:gd name="T120" fmla="*/ 112 w 252"/>
                  <a:gd name="T121" fmla="*/ 34 h 291"/>
                  <a:gd name="T122" fmla="*/ 116 w 252"/>
                  <a:gd name="T123" fmla="*/ 20 h 291"/>
                  <a:gd name="T124" fmla="*/ 138 w 252"/>
                  <a:gd name="T125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2" h="291">
                    <a:moveTo>
                      <a:pt x="138" y="2"/>
                    </a:move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6"/>
                    </a:lnTo>
                    <a:lnTo>
                      <a:pt x="146" y="6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0"/>
                    </a:lnTo>
                    <a:lnTo>
                      <a:pt x="160" y="10"/>
                    </a:lnTo>
                    <a:lnTo>
                      <a:pt x="160" y="10"/>
                    </a:lnTo>
                    <a:lnTo>
                      <a:pt x="162" y="10"/>
                    </a:lnTo>
                    <a:lnTo>
                      <a:pt x="164" y="10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70" y="12"/>
                    </a:lnTo>
                    <a:lnTo>
                      <a:pt x="172" y="10"/>
                    </a:lnTo>
                    <a:lnTo>
                      <a:pt x="174" y="10"/>
                    </a:lnTo>
                    <a:lnTo>
                      <a:pt x="174" y="8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4"/>
                    </a:lnTo>
                    <a:lnTo>
                      <a:pt x="178" y="6"/>
                    </a:lnTo>
                    <a:lnTo>
                      <a:pt x="178" y="8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4" y="12"/>
                    </a:lnTo>
                    <a:lnTo>
                      <a:pt x="184" y="10"/>
                    </a:lnTo>
                    <a:lnTo>
                      <a:pt x="186" y="10"/>
                    </a:lnTo>
                    <a:lnTo>
                      <a:pt x="186" y="12"/>
                    </a:lnTo>
                    <a:lnTo>
                      <a:pt x="186" y="14"/>
                    </a:lnTo>
                    <a:lnTo>
                      <a:pt x="184" y="14"/>
                    </a:lnTo>
                    <a:lnTo>
                      <a:pt x="182" y="16"/>
                    </a:lnTo>
                    <a:lnTo>
                      <a:pt x="180" y="16"/>
                    </a:lnTo>
                    <a:lnTo>
                      <a:pt x="180" y="18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20"/>
                    </a:lnTo>
                    <a:lnTo>
                      <a:pt x="182" y="20"/>
                    </a:lnTo>
                    <a:lnTo>
                      <a:pt x="182" y="22"/>
                    </a:lnTo>
                    <a:lnTo>
                      <a:pt x="182" y="24"/>
                    </a:lnTo>
                    <a:lnTo>
                      <a:pt x="184" y="26"/>
                    </a:lnTo>
                    <a:lnTo>
                      <a:pt x="186" y="26"/>
                    </a:lnTo>
                    <a:lnTo>
                      <a:pt x="188" y="26"/>
                    </a:lnTo>
                    <a:lnTo>
                      <a:pt x="188" y="28"/>
                    </a:lnTo>
                    <a:lnTo>
                      <a:pt x="190" y="30"/>
                    </a:lnTo>
                    <a:lnTo>
                      <a:pt x="190" y="32"/>
                    </a:lnTo>
                    <a:lnTo>
                      <a:pt x="190" y="34"/>
                    </a:lnTo>
                    <a:lnTo>
                      <a:pt x="190" y="36"/>
                    </a:lnTo>
                    <a:lnTo>
                      <a:pt x="188" y="38"/>
                    </a:lnTo>
                    <a:lnTo>
                      <a:pt x="188" y="40"/>
                    </a:lnTo>
                    <a:lnTo>
                      <a:pt x="186" y="42"/>
                    </a:lnTo>
                    <a:lnTo>
                      <a:pt x="186" y="44"/>
                    </a:lnTo>
                    <a:lnTo>
                      <a:pt x="186" y="46"/>
                    </a:lnTo>
                    <a:lnTo>
                      <a:pt x="184" y="46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4" y="48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6" y="54"/>
                    </a:lnTo>
                    <a:lnTo>
                      <a:pt x="188" y="54"/>
                    </a:lnTo>
                    <a:lnTo>
                      <a:pt x="190" y="56"/>
                    </a:lnTo>
                    <a:lnTo>
                      <a:pt x="192" y="56"/>
                    </a:lnTo>
                    <a:lnTo>
                      <a:pt x="192" y="58"/>
                    </a:lnTo>
                    <a:lnTo>
                      <a:pt x="192" y="60"/>
                    </a:lnTo>
                    <a:lnTo>
                      <a:pt x="192" y="62"/>
                    </a:lnTo>
                    <a:lnTo>
                      <a:pt x="194" y="62"/>
                    </a:lnTo>
                    <a:lnTo>
                      <a:pt x="194" y="64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2" y="66"/>
                    </a:lnTo>
                    <a:lnTo>
                      <a:pt x="192" y="68"/>
                    </a:lnTo>
                    <a:lnTo>
                      <a:pt x="194" y="70"/>
                    </a:lnTo>
                    <a:lnTo>
                      <a:pt x="196" y="74"/>
                    </a:lnTo>
                    <a:lnTo>
                      <a:pt x="196" y="76"/>
                    </a:lnTo>
                    <a:lnTo>
                      <a:pt x="196" y="80"/>
                    </a:lnTo>
                    <a:lnTo>
                      <a:pt x="194" y="82"/>
                    </a:lnTo>
                    <a:lnTo>
                      <a:pt x="194" y="85"/>
                    </a:lnTo>
                    <a:lnTo>
                      <a:pt x="194" y="87"/>
                    </a:lnTo>
                    <a:lnTo>
                      <a:pt x="194" y="91"/>
                    </a:lnTo>
                    <a:lnTo>
                      <a:pt x="196" y="93"/>
                    </a:lnTo>
                    <a:lnTo>
                      <a:pt x="196" y="95"/>
                    </a:lnTo>
                    <a:lnTo>
                      <a:pt x="196" y="95"/>
                    </a:lnTo>
                    <a:lnTo>
                      <a:pt x="198" y="95"/>
                    </a:lnTo>
                    <a:lnTo>
                      <a:pt x="200" y="95"/>
                    </a:lnTo>
                    <a:lnTo>
                      <a:pt x="200" y="97"/>
                    </a:lnTo>
                    <a:lnTo>
                      <a:pt x="198" y="97"/>
                    </a:lnTo>
                    <a:lnTo>
                      <a:pt x="198" y="99"/>
                    </a:lnTo>
                    <a:lnTo>
                      <a:pt x="196" y="99"/>
                    </a:lnTo>
                    <a:lnTo>
                      <a:pt x="198" y="101"/>
                    </a:lnTo>
                    <a:lnTo>
                      <a:pt x="200" y="101"/>
                    </a:lnTo>
                    <a:lnTo>
                      <a:pt x="200" y="103"/>
                    </a:lnTo>
                    <a:lnTo>
                      <a:pt x="198" y="105"/>
                    </a:lnTo>
                    <a:lnTo>
                      <a:pt x="202" y="109"/>
                    </a:lnTo>
                    <a:lnTo>
                      <a:pt x="206" y="111"/>
                    </a:lnTo>
                    <a:lnTo>
                      <a:pt x="206" y="115"/>
                    </a:lnTo>
                    <a:lnTo>
                      <a:pt x="206" y="119"/>
                    </a:lnTo>
                    <a:lnTo>
                      <a:pt x="206" y="121"/>
                    </a:lnTo>
                    <a:lnTo>
                      <a:pt x="202" y="123"/>
                    </a:lnTo>
                    <a:lnTo>
                      <a:pt x="202" y="125"/>
                    </a:lnTo>
                    <a:lnTo>
                      <a:pt x="202" y="127"/>
                    </a:lnTo>
                    <a:lnTo>
                      <a:pt x="200" y="129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35"/>
                    </a:lnTo>
                    <a:lnTo>
                      <a:pt x="194" y="137"/>
                    </a:lnTo>
                    <a:lnTo>
                      <a:pt x="196" y="137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41"/>
                    </a:lnTo>
                    <a:lnTo>
                      <a:pt x="198" y="143"/>
                    </a:lnTo>
                    <a:lnTo>
                      <a:pt x="198" y="143"/>
                    </a:lnTo>
                    <a:lnTo>
                      <a:pt x="200" y="143"/>
                    </a:lnTo>
                    <a:lnTo>
                      <a:pt x="200" y="145"/>
                    </a:lnTo>
                    <a:lnTo>
                      <a:pt x="200" y="147"/>
                    </a:lnTo>
                    <a:lnTo>
                      <a:pt x="202" y="147"/>
                    </a:lnTo>
                    <a:lnTo>
                      <a:pt x="200" y="149"/>
                    </a:lnTo>
                    <a:lnTo>
                      <a:pt x="202" y="151"/>
                    </a:lnTo>
                    <a:lnTo>
                      <a:pt x="204" y="153"/>
                    </a:lnTo>
                    <a:lnTo>
                      <a:pt x="202" y="153"/>
                    </a:lnTo>
                    <a:lnTo>
                      <a:pt x="204" y="153"/>
                    </a:lnTo>
                    <a:lnTo>
                      <a:pt x="206" y="153"/>
                    </a:lnTo>
                    <a:lnTo>
                      <a:pt x="206" y="151"/>
                    </a:lnTo>
                    <a:lnTo>
                      <a:pt x="208" y="151"/>
                    </a:lnTo>
                    <a:lnTo>
                      <a:pt x="208" y="153"/>
                    </a:lnTo>
                    <a:lnTo>
                      <a:pt x="206" y="153"/>
                    </a:lnTo>
                    <a:lnTo>
                      <a:pt x="206" y="157"/>
                    </a:lnTo>
                    <a:lnTo>
                      <a:pt x="204" y="157"/>
                    </a:lnTo>
                    <a:lnTo>
                      <a:pt x="204" y="159"/>
                    </a:lnTo>
                    <a:lnTo>
                      <a:pt x="206" y="159"/>
                    </a:lnTo>
                    <a:lnTo>
                      <a:pt x="206" y="161"/>
                    </a:lnTo>
                    <a:lnTo>
                      <a:pt x="208" y="165"/>
                    </a:lnTo>
                    <a:lnTo>
                      <a:pt x="208" y="167"/>
                    </a:lnTo>
                    <a:lnTo>
                      <a:pt x="206" y="169"/>
                    </a:lnTo>
                    <a:lnTo>
                      <a:pt x="206" y="171"/>
                    </a:lnTo>
                    <a:lnTo>
                      <a:pt x="204" y="169"/>
                    </a:lnTo>
                    <a:lnTo>
                      <a:pt x="202" y="169"/>
                    </a:lnTo>
                    <a:lnTo>
                      <a:pt x="200" y="169"/>
                    </a:lnTo>
                    <a:lnTo>
                      <a:pt x="202" y="173"/>
                    </a:lnTo>
                    <a:lnTo>
                      <a:pt x="204" y="173"/>
                    </a:lnTo>
                    <a:lnTo>
                      <a:pt x="206" y="173"/>
                    </a:lnTo>
                    <a:lnTo>
                      <a:pt x="208" y="175"/>
                    </a:lnTo>
                    <a:lnTo>
                      <a:pt x="208" y="177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81"/>
                    </a:lnTo>
                    <a:lnTo>
                      <a:pt x="208" y="183"/>
                    </a:lnTo>
                    <a:lnTo>
                      <a:pt x="208" y="185"/>
                    </a:lnTo>
                    <a:lnTo>
                      <a:pt x="206" y="185"/>
                    </a:lnTo>
                    <a:lnTo>
                      <a:pt x="206" y="187"/>
                    </a:lnTo>
                    <a:lnTo>
                      <a:pt x="206" y="189"/>
                    </a:lnTo>
                    <a:lnTo>
                      <a:pt x="208" y="189"/>
                    </a:lnTo>
                    <a:lnTo>
                      <a:pt x="208" y="191"/>
                    </a:lnTo>
                    <a:lnTo>
                      <a:pt x="208" y="191"/>
                    </a:lnTo>
                    <a:lnTo>
                      <a:pt x="208" y="193"/>
                    </a:lnTo>
                    <a:lnTo>
                      <a:pt x="208" y="193"/>
                    </a:lnTo>
                    <a:lnTo>
                      <a:pt x="210" y="195"/>
                    </a:lnTo>
                    <a:lnTo>
                      <a:pt x="212" y="197"/>
                    </a:lnTo>
                    <a:lnTo>
                      <a:pt x="212" y="199"/>
                    </a:lnTo>
                    <a:lnTo>
                      <a:pt x="210" y="201"/>
                    </a:lnTo>
                    <a:lnTo>
                      <a:pt x="208" y="207"/>
                    </a:lnTo>
                    <a:lnTo>
                      <a:pt x="208" y="209"/>
                    </a:lnTo>
                    <a:lnTo>
                      <a:pt x="210" y="209"/>
                    </a:lnTo>
                    <a:lnTo>
                      <a:pt x="210" y="207"/>
                    </a:lnTo>
                    <a:lnTo>
                      <a:pt x="212" y="207"/>
                    </a:lnTo>
                    <a:lnTo>
                      <a:pt x="214" y="209"/>
                    </a:lnTo>
                    <a:lnTo>
                      <a:pt x="214" y="211"/>
                    </a:lnTo>
                    <a:lnTo>
                      <a:pt x="212" y="211"/>
                    </a:lnTo>
                    <a:lnTo>
                      <a:pt x="212" y="213"/>
                    </a:lnTo>
                    <a:lnTo>
                      <a:pt x="212" y="217"/>
                    </a:lnTo>
                    <a:lnTo>
                      <a:pt x="214" y="219"/>
                    </a:lnTo>
                    <a:lnTo>
                      <a:pt x="214" y="221"/>
                    </a:lnTo>
                    <a:lnTo>
                      <a:pt x="214" y="223"/>
                    </a:lnTo>
                    <a:lnTo>
                      <a:pt x="216" y="223"/>
                    </a:lnTo>
                    <a:lnTo>
                      <a:pt x="218" y="223"/>
                    </a:lnTo>
                    <a:lnTo>
                      <a:pt x="218" y="225"/>
                    </a:lnTo>
                    <a:lnTo>
                      <a:pt x="220" y="227"/>
                    </a:lnTo>
                    <a:lnTo>
                      <a:pt x="222" y="229"/>
                    </a:lnTo>
                    <a:lnTo>
                      <a:pt x="226" y="231"/>
                    </a:lnTo>
                    <a:lnTo>
                      <a:pt x="226" y="233"/>
                    </a:lnTo>
                    <a:lnTo>
                      <a:pt x="228" y="233"/>
                    </a:lnTo>
                    <a:lnTo>
                      <a:pt x="232" y="235"/>
                    </a:lnTo>
                    <a:lnTo>
                      <a:pt x="232" y="237"/>
                    </a:lnTo>
                    <a:lnTo>
                      <a:pt x="234" y="237"/>
                    </a:lnTo>
                    <a:lnTo>
                      <a:pt x="234" y="239"/>
                    </a:lnTo>
                    <a:lnTo>
                      <a:pt x="236" y="239"/>
                    </a:lnTo>
                    <a:lnTo>
                      <a:pt x="238" y="239"/>
                    </a:lnTo>
                    <a:lnTo>
                      <a:pt x="240" y="239"/>
                    </a:lnTo>
                    <a:lnTo>
                      <a:pt x="240" y="241"/>
                    </a:lnTo>
                    <a:lnTo>
                      <a:pt x="242" y="241"/>
                    </a:lnTo>
                    <a:lnTo>
                      <a:pt x="242" y="243"/>
                    </a:lnTo>
                    <a:lnTo>
                      <a:pt x="242" y="245"/>
                    </a:lnTo>
                    <a:lnTo>
                      <a:pt x="242" y="247"/>
                    </a:lnTo>
                    <a:lnTo>
                      <a:pt x="244" y="245"/>
                    </a:lnTo>
                    <a:lnTo>
                      <a:pt x="246" y="245"/>
                    </a:lnTo>
                    <a:lnTo>
                      <a:pt x="248" y="245"/>
                    </a:lnTo>
                    <a:lnTo>
                      <a:pt x="248" y="247"/>
                    </a:lnTo>
                    <a:lnTo>
                      <a:pt x="250" y="249"/>
                    </a:lnTo>
                    <a:lnTo>
                      <a:pt x="252" y="253"/>
                    </a:lnTo>
                    <a:lnTo>
                      <a:pt x="252" y="255"/>
                    </a:lnTo>
                    <a:lnTo>
                      <a:pt x="252" y="257"/>
                    </a:lnTo>
                    <a:lnTo>
                      <a:pt x="252" y="259"/>
                    </a:lnTo>
                    <a:lnTo>
                      <a:pt x="252" y="261"/>
                    </a:lnTo>
                    <a:lnTo>
                      <a:pt x="250" y="261"/>
                    </a:lnTo>
                    <a:lnTo>
                      <a:pt x="250" y="263"/>
                    </a:lnTo>
                    <a:lnTo>
                      <a:pt x="250" y="265"/>
                    </a:lnTo>
                    <a:lnTo>
                      <a:pt x="248" y="265"/>
                    </a:lnTo>
                    <a:lnTo>
                      <a:pt x="246" y="265"/>
                    </a:lnTo>
                    <a:lnTo>
                      <a:pt x="244" y="263"/>
                    </a:lnTo>
                    <a:lnTo>
                      <a:pt x="242" y="263"/>
                    </a:lnTo>
                    <a:lnTo>
                      <a:pt x="238" y="265"/>
                    </a:lnTo>
                    <a:lnTo>
                      <a:pt x="236" y="263"/>
                    </a:lnTo>
                    <a:lnTo>
                      <a:pt x="236" y="265"/>
                    </a:lnTo>
                    <a:lnTo>
                      <a:pt x="232" y="267"/>
                    </a:lnTo>
                    <a:lnTo>
                      <a:pt x="228" y="271"/>
                    </a:lnTo>
                    <a:lnTo>
                      <a:pt x="226" y="273"/>
                    </a:lnTo>
                    <a:lnTo>
                      <a:pt x="224" y="277"/>
                    </a:lnTo>
                    <a:lnTo>
                      <a:pt x="222" y="279"/>
                    </a:lnTo>
                    <a:lnTo>
                      <a:pt x="218" y="281"/>
                    </a:lnTo>
                    <a:lnTo>
                      <a:pt x="216" y="283"/>
                    </a:lnTo>
                    <a:lnTo>
                      <a:pt x="214" y="283"/>
                    </a:lnTo>
                    <a:lnTo>
                      <a:pt x="214" y="281"/>
                    </a:lnTo>
                    <a:lnTo>
                      <a:pt x="214" y="279"/>
                    </a:lnTo>
                    <a:lnTo>
                      <a:pt x="212" y="279"/>
                    </a:lnTo>
                    <a:lnTo>
                      <a:pt x="210" y="279"/>
                    </a:lnTo>
                    <a:lnTo>
                      <a:pt x="210" y="281"/>
                    </a:lnTo>
                    <a:lnTo>
                      <a:pt x="208" y="283"/>
                    </a:lnTo>
                    <a:lnTo>
                      <a:pt x="208" y="285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2" y="287"/>
                    </a:lnTo>
                    <a:lnTo>
                      <a:pt x="200" y="287"/>
                    </a:lnTo>
                    <a:lnTo>
                      <a:pt x="200" y="287"/>
                    </a:lnTo>
                    <a:lnTo>
                      <a:pt x="198" y="289"/>
                    </a:lnTo>
                    <a:lnTo>
                      <a:pt x="196" y="289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2" y="287"/>
                    </a:lnTo>
                    <a:lnTo>
                      <a:pt x="190" y="289"/>
                    </a:lnTo>
                    <a:lnTo>
                      <a:pt x="186" y="291"/>
                    </a:lnTo>
                    <a:lnTo>
                      <a:pt x="184" y="291"/>
                    </a:lnTo>
                    <a:lnTo>
                      <a:pt x="182" y="289"/>
                    </a:lnTo>
                    <a:lnTo>
                      <a:pt x="180" y="289"/>
                    </a:lnTo>
                    <a:lnTo>
                      <a:pt x="178" y="287"/>
                    </a:lnTo>
                    <a:lnTo>
                      <a:pt x="178" y="287"/>
                    </a:lnTo>
                    <a:lnTo>
                      <a:pt x="178" y="285"/>
                    </a:lnTo>
                    <a:lnTo>
                      <a:pt x="176" y="285"/>
                    </a:lnTo>
                    <a:lnTo>
                      <a:pt x="174" y="283"/>
                    </a:lnTo>
                    <a:lnTo>
                      <a:pt x="172" y="283"/>
                    </a:lnTo>
                    <a:lnTo>
                      <a:pt x="170" y="281"/>
                    </a:lnTo>
                    <a:lnTo>
                      <a:pt x="170" y="283"/>
                    </a:lnTo>
                    <a:lnTo>
                      <a:pt x="168" y="281"/>
                    </a:lnTo>
                    <a:lnTo>
                      <a:pt x="168" y="279"/>
                    </a:lnTo>
                    <a:lnTo>
                      <a:pt x="166" y="277"/>
                    </a:lnTo>
                    <a:lnTo>
                      <a:pt x="164" y="277"/>
                    </a:lnTo>
                    <a:lnTo>
                      <a:pt x="164" y="275"/>
                    </a:lnTo>
                    <a:lnTo>
                      <a:pt x="162" y="273"/>
                    </a:lnTo>
                    <a:lnTo>
                      <a:pt x="160" y="273"/>
                    </a:lnTo>
                    <a:lnTo>
                      <a:pt x="160" y="269"/>
                    </a:lnTo>
                    <a:lnTo>
                      <a:pt x="156" y="267"/>
                    </a:lnTo>
                    <a:lnTo>
                      <a:pt x="156" y="265"/>
                    </a:lnTo>
                    <a:lnTo>
                      <a:pt x="154" y="265"/>
                    </a:lnTo>
                    <a:lnTo>
                      <a:pt x="154" y="261"/>
                    </a:lnTo>
                    <a:lnTo>
                      <a:pt x="154" y="259"/>
                    </a:lnTo>
                    <a:lnTo>
                      <a:pt x="152" y="259"/>
                    </a:lnTo>
                    <a:lnTo>
                      <a:pt x="154" y="259"/>
                    </a:lnTo>
                    <a:lnTo>
                      <a:pt x="152" y="257"/>
                    </a:lnTo>
                    <a:lnTo>
                      <a:pt x="148" y="253"/>
                    </a:lnTo>
                    <a:lnTo>
                      <a:pt x="146" y="251"/>
                    </a:lnTo>
                    <a:lnTo>
                      <a:pt x="144" y="249"/>
                    </a:lnTo>
                    <a:lnTo>
                      <a:pt x="142" y="245"/>
                    </a:lnTo>
                    <a:lnTo>
                      <a:pt x="142" y="243"/>
                    </a:lnTo>
                    <a:lnTo>
                      <a:pt x="140" y="241"/>
                    </a:lnTo>
                    <a:lnTo>
                      <a:pt x="138" y="239"/>
                    </a:lnTo>
                    <a:lnTo>
                      <a:pt x="138" y="239"/>
                    </a:lnTo>
                    <a:lnTo>
                      <a:pt x="138" y="237"/>
                    </a:lnTo>
                    <a:lnTo>
                      <a:pt x="136" y="237"/>
                    </a:lnTo>
                    <a:lnTo>
                      <a:pt x="136" y="235"/>
                    </a:lnTo>
                    <a:lnTo>
                      <a:pt x="138" y="235"/>
                    </a:lnTo>
                    <a:lnTo>
                      <a:pt x="138" y="233"/>
                    </a:lnTo>
                    <a:lnTo>
                      <a:pt x="136" y="233"/>
                    </a:lnTo>
                    <a:lnTo>
                      <a:pt x="136" y="231"/>
                    </a:lnTo>
                    <a:lnTo>
                      <a:pt x="134" y="231"/>
                    </a:lnTo>
                    <a:lnTo>
                      <a:pt x="134" y="229"/>
                    </a:lnTo>
                    <a:lnTo>
                      <a:pt x="132" y="229"/>
                    </a:lnTo>
                    <a:lnTo>
                      <a:pt x="132" y="227"/>
                    </a:lnTo>
                    <a:lnTo>
                      <a:pt x="130" y="227"/>
                    </a:lnTo>
                    <a:lnTo>
                      <a:pt x="128" y="227"/>
                    </a:lnTo>
                    <a:lnTo>
                      <a:pt x="126" y="227"/>
                    </a:lnTo>
                    <a:lnTo>
                      <a:pt x="122" y="227"/>
                    </a:lnTo>
                    <a:lnTo>
                      <a:pt x="120" y="227"/>
                    </a:lnTo>
                    <a:lnTo>
                      <a:pt x="118" y="227"/>
                    </a:lnTo>
                    <a:lnTo>
                      <a:pt x="116" y="227"/>
                    </a:lnTo>
                    <a:lnTo>
                      <a:pt x="114" y="225"/>
                    </a:lnTo>
                    <a:lnTo>
                      <a:pt x="112" y="225"/>
                    </a:lnTo>
                    <a:lnTo>
                      <a:pt x="106" y="221"/>
                    </a:lnTo>
                    <a:lnTo>
                      <a:pt x="104" y="219"/>
                    </a:lnTo>
                    <a:lnTo>
                      <a:pt x="102" y="217"/>
                    </a:lnTo>
                    <a:lnTo>
                      <a:pt x="100" y="219"/>
                    </a:lnTo>
                    <a:lnTo>
                      <a:pt x="98" y="217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4" y="209"/>
                    </a:lnTo>
                    <a:lnTo>
                      <a:pt x="92" y="209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88" y="203"/>
                    </a:lnTo>
                    <a:lnTo>
                      <a:pt x="88" y="201"/>
                    </a:lnTo>
                    <a:lnTo>
                      <a:pt x="86" y="201"/>
                    </a:lnTo>
                    <a:lnTo>
                      <a:pt x="86" y="199"/>
                    </a:lnTo>
                    <a:lnTo>
                      <a:pt x="82" y="195"/>
                    </a:lnTo>
                    <a:lnTo>
                      <a:pt x="80" y="193"/>
                    </a:lnTo>
                    <a:lnTo>
                      <a:pt x="78" y="193"/>
                    </a:lnTo>
                    <a:lnTo>
                      <a:pt x="78" y="191"/>
                    </a:lnTo>
                    <a:lnTo>
                      <a:pt x="76" y="191"/>
                    </a:lnTo>
                    <a:lnTo>
                      <a:pt x="70" y="191"/>
                    </a:lnTo>
                    <a:lnTo>
                      <a:pt x="68" y="191"/>
                    </a:lnTo>
                    <a:lnTo>
                      <a:pt x="64" y="189"/>
                    </a:lnTo>
                    <a:lnTo>
                      <a:pt x="62" y="189"/>
                    </a:lnTo>
                    <a:lnTo>
                      <a:pt x="62" y="187"/>
                    </a:lnTo>
                    <a:lnTo>
                      <a:pt x="56" y="187"/>
                    </a:lnTo>
                    <a:lnTo>
                      <a:pt x="54" y="187"/>
                    </a:lnTo>
                    <a:lnTo>
                      <a:pt x="52" y="187"/>
                    </a:lnTo>
                    <a:lnTo>
                      <a:pt x="52" y="185"/>
                    </a:lnTo>
                    <a:lnTo>
                      <a:pt x="50" y="185"/>
                    </a:lnTo>
                    <a:lnTo>
                      <a:pt x="50" y="183"/>
                    </a:lnTo>
                    <a:lnTo>
                      <a:pt x="46" y="179"/>
                    </a:lnTo>
                    <a:lnTo>
                      <a:pt x="44" y="177"/>
                    </a:lnTo>
                    <a:lnTo>
                      <a:pt x="42" y="177"/>
                    </a:lnTo>
                    <a:lnTo>
                      <a:pt x="40" y="177"/>
                    </a:lnTo>
                    <a:lnTo>
                      <a:pt x="38" y="177"/>
                    </a:lnTo>
                    <a:lnTo>
                      <a:pt x="38" y="175"/>
                    </a:lnTo>
                    <a:lnTo>
                      <a:pt x="36" y="175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71"/>
                    </a:lnTo>
                    <a:lnTo>
                      <a:pt x="30" y="169"/>
                    </a:lnTo>
                    <a:lnTo>
                      <a:pt x="28" y="167"/>
                    </a:lnTo>
                    <a:lnTo>
                      <a:pt x="26" y="167"/>
                    </a:lnTo>
                    <a:lnTo>
                      <a:pt x="26" y="165"/>
                    </a:lnTo>
                    <a:lnTo>
                      <a:pt x="24" y="163"/>
                    </a:lnTo>
                    <a:lnTo>
                      <a:pt x="22" y="161"/>
                    </a:lnTo>
                    <a:lnTo>
                      <a:pt x="22" y="159"/>
                    </a:lnTo>
                    <a:lnTo>
                      <a:pt x="22" y="155"/>
                    </a:lnTo>
                    <a:lnTo>
                      <a:pt x="22" y="151"/>
                    </a:lnTo>
                    <a:lnTo>
                      <a:pt x="20" y="147"/>
                    </a:lnTo>
                    <a:lnTo>
                      <a:pt x="18" y="147"/>
                    </a:lnTo>
                    <a:lnTo>
                      <a:pt x="18" y="145"/>
                    </a:lnTo>
                    <a:lnTo>
                      <a:pt x="16" y="143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8" y="141"/>
                    </a:lnTo>
                    <a:lnTo>
                      <a:pt x="4" y="141"/>
                    </a:lnTo>
                    <a:lnTo>
                      <a:pt x="0" y="141"/>
                    </a:lnTo>
                    <a:lnTo>
                      <a:pt x="0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8" y="133"/>
                    </a:lnTo>
                    <a:lnTo>
                      <a:pt x="10" y="129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4" y="123"/>
                    </a:lnTo>
                    <a:lnTo>
                      <a:pt x="20" y="117"/>
                    </a:lnTo>
                    <a:lnTo>
                      <a:pt x="22" y="115"/>
                    </a:lnTo>
                    <a:lnTo>
                      <a:pt x="24" y="113"/>
                    </a:lnTo>
                    <a:lnTo>
                      <a:pt x="28" y="109"/>
                    </a:lnTo>
                    <a:lnTo>
                      <a:pt x="30" y="107"/>
                    </a:lnTo>
                    <a:lnTo>
                      <a:pt x="34" y="103"/>
                    </a:lnTo>
                    <a:lnTo>
                      <a:pt x="38" y="99"/>
                    </a:lnTo>
                    <a:lnTo>
                      <a:pt x="40" y="97"/>
                    </a:lnTo>
                    <a:lnTo>
                      <a:pt x="42" y="95"/>
                    </a:lnTo>
                    <a:lnTo>
                      <a:pt x="40" y="95"/>
                    </a:lnTo>
                    <a:lnTo>
                      <a:pt x="38" y="91"/>
                    </a:lnTo>
                    <a:lnTo>
                      <a:pt x="36" y="91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4" y="87"/>
                    </a:lnTo>
                    <a:lnTo>
                      <a:pt x="38" y="82"/>
                    </a:lnTo>
                    <a:lnTo>
                      <a:pt x="40" y="85"/>
                    </a:lnTo>
                    <a:lnTo>
                      <a:pt x="42" y="89"/>
                    </a:lnTo>
                    <a:lnTo>
                      <a:pt x="44" y="87"/>
                    </a:lnTo>
                    <a:lnTo>
                      <a:pt x="46" y="85"/>
                    </a:lnTo>
                    <a:lnTo>
                      <a:pt x="50" y="89"/>
                    </a:lnTo>
                    <a:lnTo>
                      <a:pt x="54" y="85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2" y="76"/>
                    </a:lnTo>
                    <a:lnTo>
                      <a:pt x="62" y="74"/>
                    </a:lnTo>
                    <a:lnTo>
                      <a:pt x="64" y="72"/>
                    </a:lnTo>
                    <a:lnTo>
                      <a:pt x="66" y="72"/>
                    </a:lnTo>
                    <a:lnTo>
                      <a:pt x="66" y="70"/>
                    </a:lnTo>
                    <a:lnTo>
                      <a:pt x="68" y="68"/>
                    </a:lnTo>
                    <a:lnTo>
                      <a:pt x="70" y="66"/>
                    </a:lnTo>
                    <a:lnTo>
                      <a:pt x="74" y="62"/>
                    </a:lnTo>
                    <a:lnTo>
                      <a:pt x="76" y="60"/>
                    </a:lnTo>
                    <a:lnTo>
                      <a:pt x="78" y="58"/>
                    </a:lnTo>
                    <a:lnTo>
                      <a:pt x="82" y="56"/>
                    </a:lnTo>
                    <a:lnTo>
                      <a:pt x="86" y="50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6" y="42"/>
                    </a:lnTo>
                    <a:lnTo>
                      <a:pt x="98" y="40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4" y="34"/>
                    </a:lnTo>
                    <a:lnTo>
                      <a:pt x="106" y="32"/>
                    </a:lnTo>
                    <a:lnTo>
                      <a:pt x="108" y="30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2" y="34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2" y="28"/>
                    </a:lnTo>
                    <a:lnTo>
                      <a:pt x="112" y="26"/>
                    </a:lnTo>
                    <a:lnTo>
                      <a:pt x="116" y="20"/>
                    </a:lnTo>
                    <a:lnTo>
                      <a:pt x="118" y="18"/>
                    </a:lnTo>
                    <a:lnTo>
                      <a:pt x="122" y="14"/>
                    </a:lnTo>
                    <a:lnTo>
                      <a:pt x="124" y="12"/>
                    </a:lnTo>
                    <a:lnTo>
                      <a:pt x="126" y="10"/>
                    </a:lnTo>
                    <a:lnTo>
                      <a:pt x="132" y="4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3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7" name="Freeform 155">
                <a:extLst>
                  <a:ext uri="{FF2B5EF4-FFF2-40B4-BE49-F238E27FC236}">
                    <a16:creationId xmlns:a16="http://schemas.microsoft.com/office/drawing/2014/main" id="{2CBA27A5-54C0-4C04-5785-7F905489A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763" y="3625850"/>
                <a:ext cx="436563" cy="339725"/>
              </a:xfrm>
              <a:custGeom>
                <a:avLst/>
                <a:gdLst>
                  <a:gd name="T0" fmla="*/ 156 w 275"/>
                  <a:gd name="T1" fmla="*/ 2 h 214"/>
                  <a:gd name="T2" fmla="*/ 158 w 275"/>
                  <a:gd name="T3" fmla="*/ 10 h 214"/>
                  <a:gd name="T4" fmla="*/ 162 w 275"/>
                  <a:gd name="T5" fmla="*/ 20 h 214"/>
                  <a:gd name="T6" fmla="*/ 168 w 275"/>
                  <a:gd name="T7" fmla="*/ 18 h 214"/>
                  <a:gd name="T8" fmla="*/ 176 w 275"/>
                  <a:gd name="T9" fmla="*/ 22 h 214"/>
                  <a:gd name="T10" fmla="*/ 183 w 275"/>
                  <a:gd name="T11" fmla="*/ 34 h 214"/>
                  <a:gd name="T12" fmla="*/ 189 w 275"/>
                  <a:gd name="T13" fmla="*/ 30 h 214"/>
                  <a:gd name="T14" fmla="*/ 195 w 275"/>
                  <a:gd name="T15" fmla="*/ 40 h 214"/>
                  <a:gd name="T16" fmla="*/ 197 w 275"/>
                  <a:gd name="T17" fmla="*/ 44 h 214"/>
                  <a:gd name="T18" fmla="*/ 197 w 275"/>
                  <a:gd name="T19" fmla="*/ 48 h 214"/>
                  <a:gd name="T20" fmla="*/ 193 w 275"/>
                  <a:gd name="T21" fmla="*/ 62 h 214"/>
                  <a:gd name="T22" fmla="*/ 199 w 275"/>
                  <a:gd name="T23" fmla="*/ 72 h 214"/>
                  <a:gd name="T24" fmla="*/ 203 w 275"/>
                  <a:gd name="T25" fmla="*/ 78 h 214"/>
                  <a:gd name="T26" fmla="*/ 199 w 275"/>
                  <a:gd name="T27" fmla="*/ 86 h 214"/>
                  <a:gd name="T28" fmla="*/ 201 w 275"/>
                  <a:gd name="T29" fmla="*/ 96 h 214"/>
                  <a:gd name="T30" fmla="*/ 207 w 275"/>
                  <a:gd name="T31" fmla="*/ 98 h 214"/>
                  <a:gd name="T32" fmla="*/ 207 w 275"/>
                  <a:gd name="T33" fmla="*/ 106 h 214"/>
                  <a:gd name="T34" fmla="*/ 205 w 275"/>
                  <a:gd name="T35" fmla="*/ 116 h 214"/>
                  <a:gd name="T36" fmla="*/ 219 w 275"/>
                  <a:gd name="T37" fmla="*/ 130 h 214"/>
                  <a:gd name="T38" fmla="*/ 229 w 275"/>
                  <a:gd name="T39" fmla="*/ 138 h 214"/>
                  <a:gd name="T40" fmla="*/ 237 w 275"/>
                  <a:gd name="T41" fmla="*/ 138 h 214"/>
                  <a:gd name="T42" fmla="*/ 243 w 275"/>
                  <a:gd name="T43" fmla="*/ 148 h 214"/>
                  <a:gd name="T44" fmla="*/ 247 w 275"/>
                  <a:gd name="T45" fmla="*/ 156 h 214"/>
                  <a:gd name="T46" fmla="*/ 249 w 275"/>
                  <a:gd name="T47" fmla="*/ 168 h 214"/>
                  <a:gd name="T48" fmla="*/ 255 w 275"/>
                  <a:gd name="T49" fmla="*/ 174 h 214"/>
                  <a:gd name="T50" fmla="*/ 257 w 275"/>
                  <a:gd name="T51" fmla="*/ 182 h 214"/>
                  <a:gd name="T52" fmla="*/ 265 w 275"/>
                  <a:gd name="T53" fmla="*/ 192 h 214"/>
                  <a:gd name="T54" fmla="*/ 275 w 275"/>
                  <a:gd name="T55" fmla="*/ 198 h 214"/>
                  <a:gd name="T56" fmla="*/ 275 w 275"/>
                  <a:gd name="T57" fmla="*/ 208 h 214"/>
                  <a:gd name="T58" fmla="*/ 265 w 275"/>
                  <a:gd name="T59" fmla="*/ 210 h 214"/>
                  <a:gd name="T60" fmla="*/ 255 w 275"/>
                  <a:gd name="T61" fmla="*/ 212 h 214"/>
                  <a:gd name="T62" fmla="*/ 233 w 275"/>
                  <a:gd name="T63" fmla="*/ 214 h 214"/>
                  <a:gd name="T64" fmla="*/ 205 w 275"/>
                  <a:gd name="T65" fmla="*/ 214 h 214"/>
                  <a:gd name="T66" fmla="*/ 185 w 275"/>
                  <a:gd name="T67" fmla="*/ 214 h 214"/>
                  <a:gd name="T68" fmla="*/ 158 w 275"/>
                  <a:gd name="T69" fmla="*/ 212 h 214"/>
                  <a:gd name="T70" fmla="*/ 142 w 275"/>
                  <a:gd name="T71" fmla="*/ 214 h 214"/>
                  <a:gd name="T72" fmla="*/ 116 w 275"/>
                  <a:gd name="T73" fmla="*/ 212 h 214"/>
                  <a:gd name="T74" fmla="*/ 90 w 275"/>
                  <a:gd name="T75" fmla="*/ 212 h 214"/>
                  <a:gd name="T76" fmla="*/ 72 w 275"/>
                  <a:gd name="T77" fmla="*/ 212 h 214"/>
                  <a:gd name="T78" fmla="*/ 52 w 275"/>
                  <a:gd name="T79" fmla="*/ 212 h 214"/>
                  <a:gd name="T80" fmla="*/ 38 w 275"/>
                  <a:gd name="T81" fmla="*/ 208 h 214"/>
                  <a:gd name="T82" fmla="*/ 24 w 275"/>
                  <a:gd name="T83" fmla="*/ 208 h 214"/>
                  <a:gd name="T84" fmla="*/ 8 w 275"/>
                  <a:gd name="T85" fmla="*/ 208 h 214"/>
                  <a:gd name="T86" fmla="*/ 0 w 275"/>
                  <a:gd name="T87" fmla="*/ 188 h 214"/>
                  <a:gd name="T88" fmla="*/ 0 w 275"/>
                  <a:gd name="T89" fmla="*/ 162 h 214"/>
                  <a:gd name="T90" fmla="*/ 0 w 275"/>
                  <a:gd name="T91" fmla="*/ 144 h 214"/>
                  <a:gd name="T92" fmla="*/ 0 w 275"/>
                  <a:gd name="T93" fmla="*/ 128 h 214"/>
                  <a:gd name="T94" fmla="*/ 0 w 275"/>
                  <a:gd name="T95" fmla="*/ 98 h 214"/>
                  <a:gd name="T96" fmla="*/ 2 w 275"/>
                  <a:gd name="T97" fmla="*/ 66 h 214"/>
                  <a:gd name="T98" fmla="*/ 2 w 275"/>
                  <a:gd name="T99" fmla="*/ 20 h 214"/>
                  <a:gd name="T100" fmla="*/ 12 w 275"/>
                  <a:gd name="T101" fmla="*/ 10 h 214"/>
                  <a:gd name="T102" fmla="*/ 36 w 275"/>
                  <a:gd name="T103" fmla="*/ 10 h 214"/>
                  <a:gd name="T104" fmla="*/ 50 w 275"/>
                  <a:gd name="T105" fmla="*/ 10 h 214"/>
                  <a:gd name="T106" fmla="*/ 80 w 275"/>
                  <a:gd name="T107" fmla="*/ 10 h 214"/>
                  <a:gd name="T108" fmla="*/ 108 w 275"/>
                  <a:gd name="T109" fmla="*/ 12 h 214"/>
                  <a:gd name="T110" fmla="*/ 122 w 275"/>
                  <a:gd name="T11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5" h="214">
                    <a:moveTo>
                      <a:pt x="144" y="2"/>
                    </a:moveTo>
                    <a:lnTo>
                      <a:pt x="150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58" y="10"/>
                    </a:lnTo>
                    <a:lnTo>
                      <a:pt x="160" y="10"/>
                    </a:lnTo>
                    <a:lnTo>
                      <a:pt x="160" y="12"/>
                    </a:lnTo>
                    <a:lnTo>
                      <a:pt x="162" y="14"/>
                    </a:lnTo>
                    <a:lnTo>
                      <a:pt x="162" y="16"/>
                    </a:lnTo>
                    <a:lnTo>
                      <a:pt x="162" y="18"/>
                    </a:lnTo>
                    <a:lnTo>
                      <a:pt x="162" y="20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4" y="22"/>
                    </a:lnTo>
                    <a:lnTo>
                      <a:pt x="166" y="22"/>
                    </a:lnTo>
                    <a:lnTo>
                      <a:pt x="166" y="20"/>
                    </a:lnTo>
                    <a:lnTo>
                      <a:pt x="168" y="18"/>
                    </a:lnTo>
                    <a:lnTo>
                      <a:pt x="170" y="18"/>
                    </a:lnTo>
                    <a:lnTo>
                      <a:pt x="170" y="20"/>
                    </a:lnTo>
                    <a:lnTo>
                      <a:pt x="172" y="20"/>
                    </a:lnTo>
                    <a:lnTo>
                      <a:pt x="174" y="22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6" y="22"/>
                    </a:lnTo>
                    <a:lnTo>
                      <a:pt x="178" y="22"/>
                    </a:lnTo>
                    <a:lnTo>
                      <a:pt x="178" y="24"/>
                    </a:lnTo>
                    <a:lnTo>
                      <a:pt x="180" y="22"/>
                    </a:lnTo>
                    <a:lnTo>
                      <a:pt x="180" y="24"/>
                    </a:lnTo>
                    <a:lnTo>
                      <a:pt x="180" y="26"/>
                    </a:lnTo>
                    <a:lnTo>
                      <a:pt x="180" y="28"/>
                    </a:lnTo>
                    <a:lnTo>
                      <a:pt x="183" y="34"/>
                    </a:lnTo>
                    <a:lnTo>
                      <a:pt x="185" y="36"/>
                    </a:lnTo>
                    <a:lnTo>
                      <a:pt x="187" y="36"/>
                    </a:lnTo>
                    <a:lnTo>
                      <a:pt x="189" y="36"/>
                    </a:lnTo>
                    <a:lnTo>
                      <a:pt x="189" y="34"/>
                    </a:lnTo>
                    <a:lnTo>
                      <a:pt x="187" y="34"/>
                    </a:lnTo>
                    <a:lnTo>
                      <a:pt x="189" y="32"/>
                    </a:lnTo>
                    <a:lnTo>
                      <a:pt x="189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3" y="34"/>
                    </a:lnTo>
                    <a:lnTo>
                      <a:pt x="195" y="36"/>
                    </a:lnTo>
                    <a:lnTo>
                      <a:pt x="197" y="36"/>
                    </a:lnTo>
                    <a:lnTo>
                      <a:pt x="197" y="38"/>
                    </a:lnTo>
                    <a:lnTo>
                      <a:pt x="195" y="40"/>
                    </a:lnTo>
                    <a:lnTo>
                      <a:pt x="195" y="42"/>
                    </a:lnTo>
                    <a:lnTo>
                      <a:pt x="197" y="42"/>
                    </a:lnTo>
                    <a:lnTo>
                      <a:pt x="199" y="42"/>
                    </a:lnTo>
                    <a:lnTo>
                      <a:pt x="199" y="40"/>
                    </a:lnTo>
                    <a:lnTo>
                      <a:pt x="199" y="42"/>
                    </a:lnTo>
                    <a:lnTo>
                      <a:pt x="199" y="44"/>
                    </a:lnTo>
                    <a:lnTo>
                      <a:pt x="197" y="44"/>
                    </a:lnTo>
                    <a:lnTo>
                      <a:pt x="195" y="44"/>
                    </a:lnTo>
                    <a:lnTo>
                      <a:pt x="195" y="46"/>
                    </a:lnTo>
                    <a:lnTo>
                      <a:pt x="193" y="46"/>
                    </a:lnTo>
                    <a:lnTo>
                      <a:pt x="195" y="46"/>
                    </a:lnTo>
                    <a:lnTo>
                      <a:pt x="195" y="48"/>
                    </a:lnTo>
                    <a:lnTo>
                      <a:pt x="197" y="46"/>
                    </a:lnTo>
                    <a:lnTo>
                      <a:pt x="197" y="48"/>
                    </a:lnTo>
                    <a:lnTo>
                      <a:pt x="197" y="50"/>
                    </a:lnTo>
                    <a:lnTo>
                      <a:pt x="197" y="58"/>
                    </a:lnTo>
                    <a:lnTo>
                      <a:pt x="197" y="58"/>
                    </a:lnTo>
                    <a:lnTo>
                      <a:pt x="195" y="58"/>
                    </a:lnTo>
                    <a:lnTo>
                      <a:pt x="193" y="60"/>
                    </a:lnTo>
                    <a:lnTo>
                      <a:pt x="191" y="62"/>
                    </a:lnTo>
                    <a:lnTo>
                      <a:pt x="193" y="62"/>
                    </a:lnTo>
                    <a:lnTo>
                      <a:pt x="195" y="64"/>
                    </a:lnTo>
                    <a:lnTo>
                      <a:pt x="195" y="66"/>
                    </a:lnTo>
                    <a:lnTo>
                      <a:pt x="197" y="66"/>
                    </a:lnTo>
                    <a:lnTo>
                      <a:pt x="199" y="68"/>
                    </a:lnTo>
                    <a:lnTo>
                      <a:pt x="199" y="70"/>
                    </a:lnTo>
                    <a:lnTo>
                      <a:pt x="199" y="72"/>
                    </a:lnTo>
                    <a:lnTo>
                      <a:pt x="199" y="72"/>
                    </a:lnTo>
                    <a:lnTo>
                      <a:pt x="197" y="74"/>
                    </a:lnTo>
                    <a:lnTo>
                      <a:pt x="197" y="76"/>
                    </a:lnTo>
                    <a:lnTo>
                      <a:pt x="199" y="78"/>
                    </a:lnTo>
                    <a:lnTo>
                      <a:pt x="199" y="80"/>
                    </a:lnTo>
                    <a:lnTo>
                      <a:pt x="199" y="78"/>
                    </a:lnTo>
                    <a:lnTo>
                      <a:pt x="201" y="78"/>
                    </a:lnTo>
                    <a:lnTo>
                      <a:pt x="203" y="78"/>
                    </a:lnTo>
                    <a:lnTo>
                      <a:pt x="203" y="80"/>
                    </a:lnTo>
                    <a:lnTo>
                      <a:pt x="203" y="82"/>
                    </a:lnTo>
                    <a:lnTo>
                      <a:pt x="203" y="84"/>
                    </a:lnTo>
                    <a:lnTo>
                      <a:pt x="203" y="86"/>
                    </a:lnTo>
                    <a:lnTo>
                      <a:pt x="201" y="86"/>
                    </a:lnTo>
                    <a:lnTo>
                      <a:pt x="199" y="84"/>
                    </a:lnTo>
                    <a:lnTo>
                      <a:pt x="199" y="86"/>
                    </a:lnTo>
                    <a:lnTo>
                      <a:pt x="199" y="88"/>
                    </a:lnTo>
                    <a:lnTo>
                      <a:pt x="199" y="88"/>
                    </a:lnTo>
                    <a:lnTo>
                      <a:pt x="199" y="90"/>
                    </a:lnTo>
                    <a:lnTo>
                      <a:pt x="199" y="92"/>
                    </a:lnTo>
                    <a:lnTo>
                      <a:pt x="199" y="94"/>
                    </a:lnTo>
                    <a:lnTo>
                      <a:pt x="199" y="96"/>
                    </a:lnTo>
                    <a:lnTo>
                      <a:pt x="201" y="96"/>
                    </a:lnTo>
                    <a:lnTo>
                      <a:pt x="201" y="94"/>
                    </a:lnTo>
                    <a:lnTo>
                      <a:pt x="203" y="94"/>
                    </a:lnTo>
                    <a:lnTo>
                      <a:pt x="201" y="96"/>
                    </a:lnTo>
                    <a:lnTo>
                      <a:pt x="199" y="98"/>
                    </a:lnTo>
                    <a:lnTo>
                      <a:pt x="201" y="98"/>
                    </a:lnTo>
                    <a:lnTo>
                      <a:pt x="205" y="98"/>
                    </a:lnTo>
                    <a:lnTo>
                      <a:pt x="207" y="98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9" y="100"/>
                    </a:lnTo>
                    <a:lnTo>
                      <a:pt x="209" y="102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7" y="106"/>
                    </a:lnTo>
                    <a:lnTo>
                      <a:pt x="203" y="106"/>
                    </a:lnTo>
                    <a:lnTo>
                      <a:pt x="203" y="108"/>
                    </a:lnTo>
                    <a:lnTo>
                      <a:pt x="203" y="110"/>
                    </a:lnTo>
                    <a:lnTo>
                      <a:pt x="205" y="110"/>
                    </a:lnTo>
                    <a:lnTo>
                      <a:pt x="207" y="112"/>
                    </a:lnTo>
                    <a:lnTo>
                      <a:pt x="205" y="114"/>
                    </a:lnTo>
                    <a:lnTo>
                      <a:pt x="205" y="116"/>
                    </a:lnTo>
                    <a:lnTo>
                      <a:pt x="209" y="122"/>
                    </a:lnTo>
                    <a:lnTo>
                      <a:pt x="211" y="124"/>
                    </a:lnTo>
                    <a:lnTo>
                      <a:pt x="213" y="126"/>
                    </a:lnTo>
                    <a:lnTo>
                      <a:pt x="215" y="126"/>
                    </a:lnTo>
                    <a:lnTo>
                      <a:pt x="215" y="128"/>
                    </a:lnTo>
                    <a:lnTo>
                      <a:pt x="217" y="130"/>
                    </a:lnTo>
                    <a:lnTo>
                      <a:pt x="219" y="130"/>
                    </a:lnTo>
                    <a:lnTo>
                      <a:pt x="219" y="132"/>
                    </a:lnTo>
                    <a:lnTo>
                      <a:pt x="219" y="134"/>
                    </a:lnTo>
                    <a:lnTo>
                      <a:pt x="221" y="134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7" y="138"/>
                    </a:lnTo>
                    <a:lnTo>
                      <a:pt x="229" y="138"/>
                    </a:lnTo>
                    <a:lnTo>
                      <a:pt x="233" y="138"/>
                    </a:lnTo>
                    <a:lnTo>
                      <a:pt x="233" y="136"/>
                    </a:lnTo>
                    <a:lnTo>
                      <a:pt x="233" y="134"/>
                    </a:lnTo>
                    <a:lnTo>
                      <a:pt x="235" y="134"/>
                    </a:lnTo>
                    <a:lnTo>
                      <a:pt x="235" y="136"/>
                    </a:lnTo>
                    <a:lnTo>
                      <a:pt x="237" y="136"/>
                    </a:lnTo>
                    <a:lnTo>
                      <a:pt x="237" y="138"/>
                    </a:lnTo>
                    <a:lnTo>
                      <a:pt x="235" y="140"/>
                    </a:lnTo>
                    <a:lnTo>
                      <a:pt x="235" y="142"/>
                    </a:lnTo>
                    <a:lnTo>
                      <a:pt x="235" y="144"/>
                    </a:lnTo>
                    <a:lnTo>
                      <a:pt x="239" y="144"/>
                    </a:lnTo>
                    <a:lnTo>
                      <a:pt x="243" y="146"/>
                    </a:lnTo>
                    <a:lnTo>
                      <a:pt x="245" y="146"/>
                    </a:lnTo>
                    <a:lnTo>
                      <a:pt x="243" y="148"/>
                    </a:lnTo>
                    <a:lnTo>
                      <a:pt x="243" y="150"/>
                    </a:lnTo>
                    <a:lnTo>
                      <a:pt x="243" y="152"/>
                    </a:lnTo>
                    <a:lnTo>
                      <a:pt x="245" y="152"/>
                    </a:lnTo>
                    <a:lnTo>
                      <a:pt x="247" y="154"/>
                    </a:lnTo>
                    <a:lnTo>
                      <a:pt x="247" y="154"/>
                    </a:lnTo>
                    <a:lnTo>
                      <a:pt x="247" y="156"/>
                    </a:lnTo>
                    <a:lnTo>
                      <a:pt x="247" y="156"/>
                    </a:lnTo>
                    <a:lnTo>
                      <a:pt x="249" y="156"/>
                    </a:lnTo>
                    <a:lnTo>
                      <a:pt x="251" y="156"/>
                    </a:lnTo>
                    <a:lnTo>
                      <a:pt x="249" y="158"/>
                    </a:lnTo>
                    <a:lnTo>
                      <a:pt x="247" y="160"/>
                    </a:lnTo>
                    <a:lnTo>
                      <a:pt x="247" y="162"/>
                    </a:lnTo>
                    <a:lnTo>
                      <a:pt x="249" y="166"/>
                    </a:lnTo>
                    <a:lnTo>
                      <a:pt x="249" y="168"/>
                    </a:lnTo>
                    <a:lnTo>
                      <a:pt x="251" y="168"/>
                    </a:lnTo>
                    <a:lnTo>
                      <a:pt x="253" y="170"/>
                    </a:lnTo>
                    <a:lnTo>
                      <a:pt x="255" y="170"/>
                    </a:lnTo>
                    <a:lnTo>
                      <a:pt x="255" y="168"/>
                    </a:lnTo>
                    <a:lnTo>
                      <a:pt x="255" y="170"/>
                    </a:lnTo>
                    <a:lnTo>
                      <a:pt x="257" y="170"/>
                    </a:lnTo>
                    <a:lnTo>
                      <a:pt x="255" y="174"/>
                    </a:lnTo>
                    <a:lnTo>
                      <a:pt x="255" y="176"/>
                    </a:lnTo>
                    <a:lnTo>
                      <a:pt x="255" y="178"/>
                    </a:lnTo>
                    <a:lnTo>
                      <a:pt x="257" y="178"/>
                    </a:lnTo>
                    <a:lnTo>
                      <a:pt x="259" y="178"/>
                    </a:lnTo>
                    <a:lnTo>
                      <a:pt x="259" y="180"/>
                    </a:lnTo>
                    <a:lnTo>
                      <a:pt x="257" y="180"/>
                    </a:lnTo>
                    <a:lnTo>
                      <a:pt x="257" y="182"/>
                    </a:lnTo>
                    <a:lnTo>
                      <a:pt x="257" y="184"/>
                    </a:lnTo>
                    <a:lnTo>
                      <a:pt x="259" y="186"/>
                    </a:lnTo>
                    <a:lnTo>
                      <a:pt x="261" y="186"/>
                    </a:lnTo>
                    <a:lnTo>
                      <a:pt x="259" y="188"/>
                    </a:lnTo>
                    <a:lnTo>
                      <a:pt x="259" y="190"/>
                    </a:lnTo>
                    <a:lnTo>
                      <a:pt x="261" y="190"/>
                    </a:lnTo>
                    <a:lnTo>
                      <a:pt x="265" y="192"/>
                    </a:lnTo>
                    <a:lnTo>
                      <a:pt x="265" y="194"/>
                    </a:lnTo>
                    <a:lnTo>
                      <a:pt x="267" y="194"/>
                    </a:lnTo>
                    <a:lnTo>
                      <a:pt x="267" y="192"/>
                    </a:lnTo>
                    <a:lnTo>
                      <a:pt x="271" y="190"/>
                    </a:lnTo>
                    <a:lnTo>
                      <a:pt x="273" y="194"/>
                    </a:lnTo>
                    <a:lnTo>
                      <a:pt x="273" y="196"/>
                    </a:lnTo>
                    <a:lnTo>
                      <a:pt x="275" y="198"/>
                    </a:lnTo>
                    <a:lnTo>
                      <a:pt x="273" y="200"/>
                    </a:lnTo>
                    <a:lnTo>
                      <a:pt x="273" y="202"/>
                    </a:lnTo>
                    <a:lnTo>
                      <a:pt x="271" y="202"/>
                    </a:lnTo>
                    <a:lnTo>
                      <a:pt x="269" y="204"/>
                    </a:lnTo>
                    <a:lnTo>
                      <a:pt x="271" y="204"/>
                    </a:lnTo>
                    <a:lnTo>
                      <a:pt x="273" y="206"/>
                    </a:lnTo>
                    <a:lnTo>
                      <a:pt x="275" y="208"/>
                    </a:lnTo>
                    <a:lnTo>
                      <a:pt x="275" y="210"/>
                    </a:lnTo>
                    <a:lnTo>
                      <a:pt x="273" y="212"/>
                    </a:lnTo>
                    <a:lnTo>
                      <a:pt x="273" y="210"/>
                    </a:lnTo>
                    <a:lnTo>
                      <a:pt x="271" y="210"/>
                    </a:lnTo>
                    <a:lnTo>
                      <a:pt x="269" y="210"/>
                    </a:lnTo>
                    <a:lnTo>
                      <a:pt x="267" y="210"/>
                    </a:lnTo>
                    <a:lnTo>
                      <a:pt x="265" y="210"/>
                    </a:lnTo>
                    <a:lnTo>
                      <a:pt x="263" y="212"/>
                    </a:lnTo>
                    <a:lnTo>
                      <a:pt x="261" y="212"/>
                    </a:lnTo>
                    <a:lnTo>
                      <a:pt x="261" y="210"/>
                    </a:lnTo>
                    <a:lnTo>
                      <a:pt x="259" y="210"/>
                    </a:lnTo>
                    <a:lnTo>
                      <a:pt x="257" y="212"/>
                    </a:lnTo>
                    <a:lnTo>
                      <a:pt x="255" y="210"/>
                    </a:lnTo>
                    <a:lnTo>
                      <a:pt x="255" y="212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49" y="214"/>
                    </a:lnTo>
                    <a:lnTo>
                      <a:pt x="247" y="214"/>
                    </a:lnTo>
                    <a:lnTo>
                      <a:pt x="247" y="214"/>
                    </a:lnTo>
                    <a:lnTo>
                      <a:pt x="245" y="214"/>
                    </a:lnTo>
                    <a:lnTo>
                      <a:pt x="233" y="214"/>
                    </a:lnTo>
                    <a:lnTo>
                      <a:pt x="229" y="214"/>
                    </a:lnTo>
                    <a:lnTo>
                      <a:pt x="221" y="214"/>
                    </a:lnTo>
                    <a:lnTo>
                      <a:pt x="219" y="214"/>
                    </a:lnTo>
                    <a:lnTo>
                      <a:pt x="217" y="214"/>
                    </a:lnTo>
                    <a:lnTo>
                      <a:pt x="213" y="214"/>
                    </a:lnTo>
                    <a:lnTo>
                      <a:pt x="211" y="214"/>
                    </a:lnTo>
                    <a:lnTo>
                      <a:pt x="205" y="214"/>
                    </a:lnTo>
                    <a:lnTo>
                      <a:pt x="203" y="214"/>
                    </a:lnTo>
                    <a:lnTo>
                      <a:pt x="199" y="214"/>
                    </a:lnTo>
                    <a:lnTo>
                      <a:pt x="195" y="214"/>
                    </a:lnTo>
                    <a:lnTo>
                      <a:pt x="193" y="214"/>
                    </a:lnTo>
                    <a:lnTo>
                      <a:pt x="191" y="214"/>
                    </a:lnTo>
                    <a:lnTo>
                      <a:pt x="187" y="214"/>
                    </a:lnTo>
                    <a:lnTo>
                      <a:pt x="185" y="214"/>
                    </a:lnTo>
                    <a:lnTo>
                      <a:pt x="172" y="214"/>
                    </a:lnTo>
                    <a:lnTo>
                      <a:pt x="170" y="214"/>
                    </a:lnTo>
                    <a:lnTo>
                      <a:pt x="168" y="214"/>
                    </a:lnTo>
                    <a:lnTo>
                      <a:pt x="166" y="214"/>
                    </a:lnTo>
                    <a:lnTo>
                      <a:pt x="164" y="214"/>
                    </a:lnTo>
                    <a:lnTo>
                      <a:pt x="160" y="212"/>
                    </a:lnTo>
                    <a:lnTo>
                      <a:pt x="158" y="212"/>
                    </a:lnTo>
                    <a:lnTo>
                      <a:pt x="154" y="212"/>
                    </a:lnTo>
                    <a:lnTo>
                      <a:pt x="152" y="212"/>
                    </a:lnTo>
                    <a:lnTo>
                      <a:pt x="150" y="214"/>
                    </a:lnTo>
                    <a:lnTo>
                      <a:pt x="148" y="214"/>
                    </a:lnTo>
                    <a:lnTo>
                      <a:pt x="146" y="214"/>
                    </a:lnTo>
                    <a:lnTo>
                      <a:pt x="144" y="214"/>
                    </a:lnTo>
                    <a:lnTo>
                      <a:pt x="142" y="214"/>
                    </a:lnTo>
                    <a:lnTo>
                      <a:pt x="138" y="214"/>
                    </a:lnTo>
                    <a:lnTo>
                      <a:pt x="136" y="214"/>
                    </a:lnTo>
                    <a:lnTo>
                      <a:pt x="134" y="212"/>
                    </a:lnTo>
                    <a:lnTo>
                      <a:pt x="132" y="212"/>
                    </a:lnTo>
                    <a:lnTo>
                      <a:pt x="126" y="212"/>
                    </a:lnTo>
                    <a:lnTo>
                      <a:pt x="118" y="212"/>
                    </a:lnTo>
                    <a:lnTo>
                      <a:pt x="116" y="212"/>
                    </a:lnTo>
                    <a:lnTo>
                      <a:pt x="114" y="212"/>
                    </a:lnTo>
                    <a:lnTo>
                      <a:pt x="110" y="212"/>
                    </a:lnTo>
                    <a:lnTo>
                      <a:pt x="104" y="212"/>
                    </a:lnTo>
                    <a:lnTo>
                      <a:pt x="102" y="212"/>
                    </a:lnTo>
                    <a:lnTo>
                      <a:pt x="100" y="212"/>
                    </a:lnTo>
                    <a:lnTo>
                      <a:pt x="92" y="212"/>
                    </a:lnTo>
                    <a:lnTo>
                      <a:pt x="90" y="212"/>
                    </a:lnTo>
                    <a:lnTo>
                      <a:pt x="88" y="212"/>
                    </a:lnTo>
                    <a:lnTo>
                      <a:pt x="86" y="212"/>
                    </a:lnTo>
                    <a:lnTo>
                      <a:pt x="82" y="212"/>
                    </a:lnTo>
                    <a:lnTo>
                      <a:pt x="78" y="212"/>
                    </a:lnTo>
                    <a:lnTo>
                      <a:pt x="76" y="212"/>
                    </a:lnTo>
                    <a:lnTo>
                      <a:pt x="74" y="212"/>
                    </a:lnTo>
                    <a:lnTo>
                      <a:pt x="72" y="212"/>
                    </a:lnTo>
                    <a:lnTo>
                      <a:pt x="70" y="212"/>
                    </a:lnTo>
                    <a:lnTo>
                      <a:pt x="66" y="212"/>
                    </a:lnTo>
                    <a:lnTo>
                      <a:pt x="64" y="212"/>
                    </a:lnTo>
                    <a:lnTo>
                      <a:pt x="62" y="212"/>
                    </a:lnTo>
                    <a:lnTo>
                      <a:pt x="60" y="212"/>
                    </a:lnTo>
                    <a:lnTo>
                      <a:pt x="56" y="212"/>
                    </a:lnTo>
                    <a:lnTo>
                      <a:pt x="52" y="212"/>
                    </a:lnTo>
                    <a:lnTo>
                      <a:pt x="50" y="212"/>
                    </a:lnTo>
                    <a:lnTo>
                      <a:pt x="48" y="212"/>
                    </a:lnTo>
                    <a:lnTo>
                      <a:pt x="42" y="212"/>
                    </a:lnTo>
                    <a:lnTo>
                      <a:pt x="40" y="212"/>
                    </a:lnTo>
                    <a:lnTo>
                      <a:pt x="40" y="210"/>
                    </a:lnTo>
                    <a:lnTo>
                      <a:pt x="44" y="208"/>
                    </a:lnTo>
                    <a:lnTo>
                      <a:pt x="38" y="208"/>
                    </a:lnTo>
                    <a:lnTo>
                      <a:pt x="36" y="208"/>
                    </a:lnTo>
                    <a:lnTo>
                      <a:pt x="34" y="208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28" y="208"/>
                    </a:lnTo>
                    <a:lnTo>
                      <a:pt x="26" y="208"/>
                    </a:lnTo>
                    <a:lnTo>
                      <a:pt x="24" y="208"/>
                    </a:lnTo>
                    <a:lnTo>
                      <a:pt x="22" y="208"/>
                    </a:lnTo>
                    <a:lnTo>
                      <a:pt x="18" y="208"/>
                    </a:lnTo>
                    <a:lnTo>
                      <a:pt x="16" y="208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0" y="208"/>
                    </a:lnTo>
                    <a:lnTo>
                      <a:pt x="8" y="208"/>
                    </a:lnTo>
                    <a:lnTo>
                      <a:pt x="4" y="208"/>
                    </a:lnTo>
                    <a:lnTo>
                      <a:pt x="2" y="208"/>
                    </a:lnTo>
                    <a:lnTo>
                      <a:pt x="0" y="208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6"/>
                    </a:lnTo>
                    <a:lnTo>
                      <a:pt x="0" y="188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2" y="72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2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6" y="10"/>
                    </a:lnTo>
                    <a:lnTo>
                      <a:pt x="80" y="10"/>
                    </a:lnTo>
                    <a:lnTo>
                      <a:pt x="86" y="10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8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0" y="10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4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8" name="Freeform 158">
                <a:extLst>
                  <a:ext uri="{FF2B5EF4-FFF2-40B4-BE49-F238E27FC236}">
                    <a16:creationId xmlns:a16="http://schemas.microsoft.com/office/drawing/2014/main" id="{D0EBEDDE-B80C-6DFD-DAD1-FFDB62D69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313" y="3959225"/>
                <a:ext cx="384175" cy="627063"/>
              </a:xfrm>
              <a:custGeom>
                <a:avLst/>
                <a:gdLst>
                  <a:gd name="T0" fmla="*/ 72 w 242"/>
                  <a:gd name="T1" fmla="*/ 2 h 395"/>
                  <a:gd name="T2" fmla="*/ 98 w 242"/>
                  <a:gd name="T3" fmla="*/ 10 h 395"/>
                  <a:gd name="T4" fmla="*/ 114 w 242"/>
                  <a:gd name="T5" fmla="*/ 16 h 395"/>
                  <a:gd name="T6" fmla="*/ 120 w 242"/>
                  <a:gd name="T7" fmla="*/ 16 h 395"/>
                  <a:gd name="T8" fmla="*/ 128 w 242"/>
                  <a:gd name="T9" fmla="*/ 28 h 395"/>
                  <a:gd name="T10" fmla="*/ 138 w 242"/>
                  <a:gd name="T11" fmla="*/ 32 h 395"/>
                  <a:gd name="T12" fmla="*/ 148 w 242"/>
                  <a:gd name="T13" fmla="*/ 40 h 395"/>
                  <a:gd name="T14" fmla="*/ 150 w 242"/>
                  <a:gd name="T15" fmla="*/ 74 h 395"/>
                  <a:gd name="T16" fmla="*/ 150 w 242"/>
                  <a:gd name="T17" fmla="*/ 98 h 395"/>
                  <a:gd name="T18" fmla="*/ 150 w 242"/>
                  <a:gd name="T19" fmla="*/ 126 h 395"/>
                  <a:gd name="T20" fmla="*/ 150 w 242"/>
                  <a:gd name="T21" fmla="*/ 162 h 395"/>
                  <a:gd name="T22" fmla="*/ 166 w 242"/>
                  <a:gd name="T23" fmla="*/ 171 h 395"/>
                  <a:gd name="T24" fmla="*/ 200 w 242"/>
                  <a:gd name="T25" fmla="*/ 173 h 395"/>
                  <a:gd name="T26" fmla="*/ 210 w 242"/>
                  <a:gd name="T27" fmla="*/ 183 h 395"/>
                  <a:gd name="T28" fmla="*/ 222 w 242"/>
                  <a:gd name="T29" fmla="*/ 189 h 395"/>
                  <a:gd name="T30" fmla="*/ 230 w 242"/>
                  <a:gd name="T31" fmla="*/ 191 h 395"/>
                  <a:gd name="T32" fmla="*/ 230 w 242"/>
                  <a:gd name="T33" fmla="*/ 209 h 395"/>
                  <a:gd name="T34" fmla="*/ 242 w 242"/>
                  <a:gd name="T35" fmla="*/ 221 h 395"/>
                  <a:gd name="T36" fmla="*/ 242 w 242"/>
                  <a:gd name="T37" fmla="*/ 243 h 395"/>
                  <a:gd name="T38" fmla="*/ 242 w 242"/>
                  <a:gd name="T39" fmla="*/ 265 h 395"/>
                  <a:gd name="T40" fmla="*/ 232 w 242"/>
                  <a:gd name="T41" fmla="*/ 279 h 395"/>
                  <a:gd name="T42" fmla="*/ 232 w 242"/>
                  <a:gd name="T43" fmla="*/ 297 h 395"/>
                  <a:gd name="T44" fmla="*/ 236 w 242"/>
                  <a:gd name="T45" fmla="*/ 311 h 395"/>
                  <a:gd name="T46" fmla="*/ 240 w 242"/>
                  <a:gd name="T47" fmla="*/ 325 h 395"/>
                  <a:gd name="T48" fmla="*/ 240 w 242"/>
                  <a:gd name="T49" fmla="*/ 345 h 395"/>
                  <a:gd name="T50" fmla="*/ 240 w 242"/>
                  <a:gd name="T51" fmla="*/ 371 h 395"/>
                  <a:gd name="T52" fmla="*/ 226 w 242"/>
                  <a:gd name="T53" fmla="*/ 385 h 395"/>
                  <a:gd name="T54" fmla="*/ 202 w 242"/>
                  <a:gd name="T55" fmla="*/ 385 h 395"/>
                  <a:gd name="T56" fmla="*/ 192 w 242"/>
                  <a:gd name="T57" fmla="*/ 395 h 395"/>
                  <a:gd name="T58" fmla="*/ 174 w 242"/>
                  <a:gd name="T59" fmla="*/ 395 h 395"/>
                  <a:gd name="T60" fmla="*/ 164 w 242"/>
                  <a:gd name="T61" fmla="*/ 385 h 395"/>
                  <a:gd name="T62" fmla="*/ 138 w 242"/>
                  <a:gd name="T63" fmla="*/ 385 h 395"/>
                  <a:gd name="T64" fmla="*/ 116 w 242"/>
                  <a:gd name="T65" fmla="*/ 385 h 395"/>
                  <a:gd name="T66" fmla="*/ 96 w 242"/>
                  <a:gd name="T67" fmla="*/ 383 h 395"/>
                  <a:gd name="T68" fmla="*/ 76 w 242"/>
                  <a:gd name="T69" fmla="*/ 383 h 395"/>
                  <a:gd name="T70" fmla="*/ 50 w 242"/>
                  <a:gd name="T71" fmla="*/ 383 h 395"/>
                  <a:gd name="T72" fmla="*/ 30 w 242"/>
                  <a:gd name="T73" fmla="*/ 383 h 395"/>
                  <a:gd name="T74" fmla="*/ 22 w 242"/>
                  <a:gd name="T75" fmla="*/ 371 h 395"/>
                  <a:gd name="T76" fmla="*/ 24 w 242"/>
                  <a:gd name="T77" fmla="*/ 329 h 395"/>
                  <a:gd name="T78" fmla="*/ 24 w 242"/>
                  <a:gd name="T79" fmla="*/ 301 h 395"/>
                  <a:gd name="T80" fmla="*/ 32 w 242"/>
                  <a:gd name="T81" fmla="*/ 281 h 395"/>
                  <a:gd name="T82" fmla="*/ 24 w 242"/>
                  <a:gd name="T83" fmla="*/ 249 h 395"/>
                  <a:gd name="T84" fmla="*/ 24 w 242"/>
                  <a:gd name="T85" fmla="*/ 225 h 395"/>
                  <a:gd name="T86" fmla="*/ 24 w 242"/>
                  <a:gd name="T87" fmla="*/ 213 h 395"/>
                  <a:gd name="T88" fmla="*/ 24 w 242"/>
                  <a:gd name="T89" fmla="*/ 191 h 395"/>
                  <a:gd name="T90" fmla="*/ 16 w 242"/>
                  <a:gd name="T91" fmla="*/ 162 h 395"/>
                  <a:gd name="T92" fmla="*/ 26 w 242"/>
                  <a:gd name="T93" fmla="*/ 148 h 395"/>
                  <a:gd name="T94" fmla="*/ 14 w 242"/>
                  <a:gd name="T95" fmla="*/ 140 h 395"/>
                  <a:gd name="T96" fmla="*/ 8 w 242"/>
                  <a:gd name="T97" fmla="*/ 124 h 395"/>
                  <a:gd name="T98" fmla="*/ 4 w 242"/>
                  <a:gd name="T99" fmla="*/ 102 h 395"/>
                  <a:gd name="T100" fmla="*/ 10 w 242"/>
                  <a:gd name="T101" fmla="*/ 92 h 395"/>
                  <a:gd name="T102" fmla="*/ 18 w 242"/>
                  <a:gd name="T103" fmla="*/ 82 h 395"/>
                  <a:gd name="T104" fmla="*/ 26 w 242"/>
                  <a:gd name="T105" fmla="*/ 70 h 395"/>
                  <a:gd name="T106" fmla="*/ 28 w 242"/>
                  <a:gd name="T107" fmla="*/ 58 h 395"/>
                  <a:gd name="T108" fmla="*/ 22 w 242"/>
                  <a:gd name="T109" fmla="*/ 48 h 395"/>
                  <a:gd name="T110" fmla="*/ 20 w 242"/>
                  <a:gd name="T111" fmla="*/ 36 h 395"/>
                  <a:gd name="T112" fmla="*/ 36 w 242"/>
                  <a:gd name="T113" fmla="*/ 36 h 395"/>
                  <a:gd name="T114" fmla="*/ 42 w 242"/>
                  <a:gd name="T115" fmla="*/ 12 h 395"/>
                  <a:gd name="T116" fmla="*/ 54 w 242"/>
                  <a:gd name="T117" fmla="*/ 6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" h="395">
                    <a:moveTo>
                      <a:pt x="60" y="2"/>
                    </a:move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4"/>
                    </a:lnTo>
                    <a:lnTo>
                      <a:pt x="76" y="2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84" y="6"/>
                    </a:lnTo>
                    <a:lnTo>
                      <a:pt x="86" y="8"/>
                    </a:lnTo>
                    <a:lnTo>
                      <a:pt x="90" y="8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12" y="12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14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18" y="24"/>
                    </a:lnTo>
                    <a:lnTo>
                      <a:pt x="120" y="24"/>
                    </a:lnTo>
                    <a:lnTo>
                      <a:pt x="120" y="22"/>
                    </a:lnTo>
                    <a:lnTo>
                      <a:pt x="120" y="2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4" y="20"/>
                    </a:lnTo>
                    <a:lnTo>
                      <a:pt x="124" y="22"/>
                    </a:lnTo>
                    <a:lnTo>
                      <a:pt x="126" y="22"/>
                    </a:lnTo>
                    <a:lnTo>
                      <a:pt x="126" y="24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8" y="28"/>
                    </a:lnTo>
                    <a:lnTo>
                      <a:pt x="128" y="28"/>
                    </a:lnTo>
                    <a:lnTo>
                      <a:pt x="128" y="30"/>
                    </a:lnTo>
                    <a:lnTo>
                      <a:pt x="130" y="30"/>
                    </a:lnTo>
                    <a:lnTo>
                      <a:pt x="130" y="32"/>
                    </a:lnTo>
                    <a:lnTo>
                      <a:pt x="132" y="30"/>
                    </a:lnTo>
                    <a:lnTo>
                      <a:pt x="134" y="30"/>
                    </a:lnTo>
                    <a:lnTo>
                      <a:pt x="136" y="30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40" y="32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4" y="36"/>
                    </a:lnTo>
                    <a:lnTo>
                      <a:pt x="146" y="36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48" y="40"/>
                    </a:lnTo>
                    <a:lnTo>
                      <a:pt x="148" y="4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8" y="62"/>
                    </a:lnTo>
                    <a:lnTo>
                      <a:pt x="148" y="64"/>
                    </a:lnTo>
                    <a:lnTo>
                      <a:pt x="148" y="68"/>
                    </a:lnTo>
                    <a:lnTo>
                      <a:pt x="150" y="68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0" y="78"/>
                    </a:lnTo>
                    <a:lnTo>
                      <a:pt x="150" y="86"/>
                    </a:lnTo>
                    <a:lnTo>
                      <a:pt x="150" y="88"/>
                    </a:lnTo>
                    <a:lnTo>
                      <a:pt x="150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0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50" y="106"/>
                    </a:lnTo>
                    <a:lnTo>
                      <a:pt x="150" y="110"/>
                    </a:lnTo>
                    <a:lnTo>
                      <a:pt x="150" y="114"/>
                    </a:lnTo>
                    <a:lnTo>
                      <a:pt x="150" y="120"/>
                    </a:lnTo>
                    <a:lnTo>
                      <a:pt x="150" y="122"/>
                    </a:lnTo>
                    <a:lnTo>
                      <a:pt x="150" y="126"/>
                    </a:lnTo>
                    <a:lnTo>
                      <a:pt x="150" y="128"/>
                    </a:lnTo>
                    <a:lnTo>
                      <a:pt x="150" y="132"/>
                    </a:lnTo>
                    <a:lnTo>
                      <a:pt x="150" y="136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50" y="146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50" y="162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50" y="171"/>
                    </a:lnTo>
                    <a:lnTo>
                      <a:pt x="154" y="171"/>
                    </a:lnTo>
                    <a:lnTo>
                      <a:pt x="156" y="171"/>
                    </a:lnTo>
                    <a:lnTo>
                      <a:pt x="158" y="171"/>
                    </a:lnTo>
                    <a:lnTo>
                      <a:pt x="162" y="171"/>
                    </a:lnTo>
                    <a:lnTo>
                      <a:pt x="164" y="171"/>
                    </a:lnTo>
                    <a:lnTo>
                      <a:pt x="166" y="171"/>
                    </a:lnTo>
                    <a:lnTo>
                      <a:pt x="172" y="171"/>
                    </a:lnTo>
                    <a:lnTo>
                      <a:pt x="176" y="171"/>
                    </a:lnTo>
                    <a:lnTo>
                      <a:pt x="178" y="171"/>
                    </a:lnTo>
                    <a:lnTo>
                      <a:pt x="182" y="171"/>
                    </a:lnTo>
                    <a:lnTo>
                      <a:pt x="186" y="171"/>
                    </a:lnTo>
                    <a:lnTo>
                      <a:pt x="188" y="171"/>
                    </a:lnTo>
                    <a:lnTo>
                      <a:pt x="190" y="171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4" y="173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8" y="175"/>
                    </a:lnTo>
                    <a:lnTo>
                      <a:pt x="208" y="177"/>
                    </a:lnTo>
                    <a:lnTo>
                      <a:pt x="208" y="179"/>
                    </a:lnTo>
                    <a:lnTo>
                      <a:pt x="210" y="181"/>
                    </a:lnTo>
                    <a:lnTo>
                      <a:pt x="210" y="183"/>
                    </a:lnTo>
                    <a:lnTo>
                      <a:pt x="212" y="185"/>
                    </a:lnTo>
                    <a:lnTo>
                      <a:pt x="214" y="185"/>
                    </a:lnTo>
                    <a:lnTo>
                      <a:pt x="216" y="185"/>
                    </a:lnTo>
                    <a:lnTo>
                      <a:pt x="216" y="185"/>
                    </a:lnTo>
                    <a:lnTo>
                      <a:pt x="216" y="187"/>
                    </a:lnTo>
                    <a:lnTo>
                      <a:pt x="218" y="187"/>
                    </a:lnTo>
                    <a:lnTo>
                      <a:pt x="218" y="189"/>
                    </a:lnTo>
                    <a:lnTo>
                      <a:pt x="220" y="189"/>
                    </a:lnTo>
                    <a:lnTo>
                      <a:pt x="222" y="189"/>
                    </a:lnTo>
                    <a:lnTo>
                      <a:pt x="222" y="187"/>
                    </a:lnTo>
                    <a:lnTo>
                      <a:pt x="224" y="187"/>
                    </a:lnTo>
                    <a:lnTo>
                      <a:pt x="224" y="185"/>
                    </a:lnTo>
                    <a:lnTo>
                      <a:pt x="224" y="185"/>
                    </a:lnTo>
                    <a:lnTo>
                      <a:pt x="224" y="187"/>
                    </a:lnTo>
                    <a:lnTo>
                      <a:pt x="226" y="187"/>
                    </a:lnTo>
                    <a:lnTo>
                      <a:pt x="226" y="189"/>
                    </a:lnTo>
                    <a:lnTo>
                      <a:pt x="228" y="191"/>
                    </a:lnTo>
                    <a:lnTo>
                      <a:pt x="230" y="191"/>
                    </a:lnTo>
                    <a:lnTo>
                      <a:pt x="230" y="193"/>
                    </a:lnTo>
                    <a:lnTo>
                      <a:pt x="230" y="195"/>
                    </a:lnTo>
                    <a:lnTo>
                      <a:pt x="230" y="197"/>
                    </a:lnTo>
                    <a:lnTo>
                      <a:pt x="228" y="199"/>
                    </a:lnTo>
                    <a:lnTo>
                      <a:pt x="228" y="201"/>
                    </a:lnTo>
                    <a:lnTo>
                      <a:pt x="228" y="203"/>
                    </a:lnTo>
                    <a:lnTo>
                      <a:pt x="228" y="205"/>
                    </a:lnTo>
                    <a:lnTo>
                      <a:pt x="228" y="209"/>
                    </a:lnTo>
                    <a:lnTo>
                      <a:pt x="230" y="209"/>
                    </a:lnTo>
                    <a:lnTo>
                      <a:pt x="230" y="211"/>
                    </a:lnTo>
                    <a:lnTo>
                      <a:pt x="232" y="213"/>
                    </a:lnTo>
                    <a:lnTo>
                      <a:pt x="234" y="213"/>
                    </a:lnTo>
                    <a:lnTo>
                      <a:pt x="236" y="213"/>
                    </a:lnTo>
                    <a:lnTo>
                      <a:pt x="236" y="211"/>
                    </a:lnTo>
                    <a:lnTo>
                      <a:pt x="240" y="209"/>
                    </a:lnTo>
                    <a:lnTo>
                      <a:pt x="242" y="211"/>
                    </a:lnTo>
                    <a:lnTo>
                      <a:pt x="242" y="217"/>
                    </a:lnTo>
                    <a:lnTo>
                      <a:pt x="242" y="221"/>
                    </a:lnTo>
                    <a:lnTo>
                      <a:pt x="242" y="223"/>
                    </a:lnTo>
                    <a:lnTo>
                      <a:pt x="242" y="229"/>
                    </a:lnTo>
                    <a:lnTo>
                      <a:pt x="242" y="231"/>
                    </a:lnTo>
                    <a:lnTo>
                      <a:pt x="242" y="233"/>
                    </a:lnTo>
                    <a:lnTo>
                      <a:pt x="242" y="235"/>
                    </a:lnTo>
                    <a:lnTo>
                      <a:pt x="242" y="237"/>
                    </a:lnTo>
                    <a:lnTo>
                      <a:pt x="242" y="239"/>
                    </a:lnTo>
                    <a:lnTo>
                      <a:pt x="242" y="241"/>
                    </a:lnTo>
                    <a:lnTo>
                      <a:pt x="242" y="243"/>
                    </a:lnTo>
                    <a:lnTo>
                      <a:pt x="242" y="245"/>
                    </a:lnTo>
                    <a:lnTo>
                      <a:pt x="242" y="249"/>
                    </a:lnTo>
                    <a:lnTo>
                      <a:pt x="242" y="253"/>
                    </a:lnTo>
                    <a:lnTo>
                      <a:pt x="242" y="255"/>
                    </a:lnTo>
                    <a:lnTo>
                      <a:pt x="242" y="257"/>
                    </a:lnTo>
                    <a:lnTo>
                      <a:pt x="242" y="259"/>
                    </a:lnTo>
                    <a:lnTo>
                      <a:pt x="242" y="261"/>
                    </a:lnTo>
                    <a:lnTo>
                      <a:pt x="242" y="263"/>
                    </a:lnTo>
                    <a:lnTo>
                      <a:pt x="242" y="265"/>
                    </a:lnTo>
                    <a:lnTo>
                      <a:pt x="242" y="269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38" y="273"/>
                    </a:lnTo>
                    <a:lnTo>
                      <a:pt x="236" y="273"/>
                    </a:lnTo>
                    <a:lnTo>
                      <a:pt x="234" y="273"/>
                    </a:lnTo>
                    <a:lnTo>
                      <a:pt x="232" y="273"/>
                    </a:lnTo>
                    <a:lnTo>
                      <a:pt x="232" y="277"/>
                    </a:lnTo>
                    <a:lnTo>
                      <a:pt x="232" y="279"/>
                    </a:lnTo>
                    <a:lnTo>
                      <a:pt x="232" y="281"/>
                    </a:lnTo>
                    <a:lnTo>
                      <a:pt x="232" y="281"/>
                    </a:lnTo>
                    <a:lnTo>
                      <a:pt x="232" y="283"/>
                    </a:lnTo>
                    <a:lnTo>
                      <a:pt x="232" y="285"/>
                    </a:lnTo>
                    <a:lnTo>
                      <a:pt x="232" y="287"/>
                    </a:lnTo>
                    <a:lnTo>
                      <a:pt x="232" y="289"/>
                    </a:lnTo>
                    <a:lnTo>
                      <a:pt x="232" y="291"/>
                    </a:lnTo>
                    <a:lnTo>
                      <a:pt x="232" y="295"/>
                    </a:lnTo>
                    <a:lnTo>
                      <a:pt x="232" y="297"/>
                    </a:lnTo>
                    <a:lnTo>
                      <a:pt x="232" y="299"/>
                    </a:lnTo>
                    <a:lnTo>
                      <a:pt x="232" y="301"/>
                    </a:lnTo>
                    <a:lnTo>
                      <a:pt x="232" y="303"/>
                    </a:lnTo>
                    <a:lnTo>
                      <a:pt x="232" y="305"/>
                    </a:lnTo>
                    <a:lnTo>
                      <a:pt x="232" y="307"/>
                    </a:lnTo>
                    <a:lnTo>
                      <a:pt x="232" y="309"/>
                    </a:lnTo>
                    <a:lnTo>
                      <a:pt x="232" y="311"/>
                    </a:lnTo>
                    <a:lnTo>
                      <a:pt x="234" y="311"/>
                    </a:lnTo>
                    <a:lnTo>
                      <a:pt x="236" y="311"/>
                    </a:lnTo>
                    <a:lnTo>
                      <a:pt x="238" y="311"/>
                    </a:lnTo>
                    <a:lnTo>
                      <a:pt x="240" y="311"/>
                    </a:lnTo>
                    <a:lnTo>
                      <a:pt x="242" y="311"/>
                    </a:lnTo>
                    <a:lnTo>
                      <a:pt x="242" y="315"/>
                    </a:lnTo>
                    <a:lnTo>
                      <a:pt x="242" y="317"/>
                    </a:lnTo>
                    <a:lnTo>
                      <a:pt x="242" y="319"/>
                    </a:lnTo>
                    <a:lnTo>
                      <a:pt x="240" y="321"/>
                    </a:lnTo>
                    <a:lnTo>
                      <a:pt x="240" y="323"/>
                    </a:lnTo>
                    <a:lnTo>
                      <a:pt x="240" y="325"/>
                    </a:lnTo>
                    <a:lnTo>
                      <a:pt x="240" y="327"/>
                    </a:lnTo>
                    <a:lnTo>
                      <a:pt x="240" y="329"/>
                    </a:lnTo>
                    <a:lnTo>
                      <a:pt x="240" y="329"/>
                    </a:lnTo>
                    <a:lnTo>
                      <a:pt x="240" y="331"/>
                    </a:lnTo>
                    <a:lnTo>
                      <a:pt x="240" y="335"/>
                    </a:lnTo>
                    <a:lnTo>
                      <a:pt x="240" y="339"/>
                    </a:lnTo>
                    <a:lnTo>
                      <a:pt x="240" y="341"/>
                    </a:lnTo>
                    <a:lnTo>
                      <a:pt x="240" y="343"/>
                    </a:lnTo>
                    <a:lnTo>
                      <a:pt x="240" y="345"/>
                    </a:lnTo>
                    <a:lnTo>
                      <a:pt x="240" y="347"/>
                    </a:lnTo>
                    <a:lnTo>
                      <a:pt x="240" y="351"/>
                    </a:lnTo>
                    <a:lnTo>
                      <a:pt x="240" y="353"/>
                    </a:lnTo>
                    <a:lnTo>
                      <a:pt x="240" y="355"/>
                    </a:lnTo>
                    <a:lnTo>
                      <a:pt x="240" y="357"/>
                    </a:lnTo>
                    <a:lnTo>
                      <a:pt x="240" y="361"/>
                    </a:lnTo>
                    <a:lnTo>
                      <a:pt x="240" y="365"/>
                    </a:lnTo>
                    <a:lnTo>
                      <a:pt x="240" y="367"/>
                    </a:lnTo>
                    <a:lnTo>
                      <a:pt x="240" y="371"/>
                    </a:lnTo>
                    <a:lnTo>
                      <a:pt x="240" y="373"/>
                    </a:lnTo>
                    <a:lnTo>
                      <a:pt x="240" y="377"/>
                    </a:lnTo>
                    <a:lnTo>
                      <a:pt x="240" y="383"/>
                    </a:lnTo>
                    <a:lnTo>
                      <a:pt x="240" y="385"/>
                    </a:lnTo>
                    <a:lnTo>
                      <a:pt x="240" y="387"/>
                    </a:lnTo>
                    <a:lnTo>
                      <a:pt x="238" y="385"/>
                    </a:lnTo>
                    <a:lnTo>
                      <a:pt x="232" y="385"/>
                    </a:lnTo>
                    <a:lnTo>
                      <a:pt x="230" y="385"/>
                    </a:lnTo>
                    <a:lnTo>
                      <a:pt x="226" y="385"/>
                    </a:lnTo>
                    <a:lnTo>
                      <a:pt x="224" y="385"/>
                    </a:lnTo>
                    <a:lnTo>
                      <a:pt x="224" y="385"/>
                    </a:lnTo>
                    <a:lnTo>
                      <a:pt x="222" y="385"/>
                    </a:lnTo>
                    <a:lnTo>
                      <a:pt x="218" y="385"/>
                    </a:lnTo>
                    <a:lnTo>
                      <a:pt x="216" y="385"/>
                    </a:lnTo>
                    <a:lnTo>
                      <a:pt x="212" y="385"/>
                    </a:lnTo>
                    <a:lnTo>
                      <a:pt x="210" y="385"/>
                    </a:lnTo>
                    <a:lnTo>
                      <a:pt x="208" y="385"/>
                    </a:lnTo>
                    <a:lnTo>
                      <a:pt x="202" y="385"/>
                    </a:lnTo>
                    <a:lnTo>
                      <a:pt x="202" y="387"/>
                    </a:lnTo>
                    <a:lnTo>
                      <a:pt x="202" y="389"/>
                    </a:lnTo>
                    <a:lnTo>
                      <a:pt x="202" y="391"/>
                    </a:lnTo>
                    <a:lnTo>
                      <a:pt x="202" y="393"/>
                    </a:lnTo>
                    <a:lnTo>
                      <a:pt x="202" y="395"/>
                    </a:lnTo>
                    <a:lnTo>
                      <a:pt x="200" y="395"/>
                    </a:lnTo>
                    <a:lnTo>
                      <a:pt x="198" y="395"/>
                    </a:lnTo>
                    <a:lnTo>
                      <a:pt x="194" y="395"/>
                    </a:lnTo>
                    <a:lnTo>
                      <a:pt x="192" y="395"/>
                    </a:lnTo>
                    <a:lnTo>
                      <a:pt x="188" y="395"/>
                    </a:lnTo>
                    <a:lnTo>
                      <a:pt x="186" y="395"/>
                    </a:lnTo>
                    <a:lnTo>
                      <a:pt x="184" y="395"/>
                    </a:lnTo>
                    <a:lnTo>
                      <a:pt x="182" y="395"/>
                    </a:lnTo>
                    <a:lnTo>
                      <a:pt x="180" y="395"/>
                    </a:lnTo>
                    <a:lnTo>
                      <a:pt x="178" y="395"/>
                    </a:lnTo>
                    <a:lnTo>
                      <a:pt x="176" y="395"/>
                    </a:lnTo>
                    <a:lnTo>
                      <a:pt x="176" y="395"/>
                    </a:lnTo>
                    <a:lnTo>
                      <a:pt x="174" y="395"/>
                    </a:lnTo>
                    <a:lnTo>
                      <a:pt x="174" y="393"/>
                    </a:lnTo>
                    <a:lnTo>
                      <a:pt x="174" y="391"/>
                    </a:lnTo>
                    <a:lnTo>
                      <a:pt x="174" y="389"/>
                    </a:lnTo>
                    <a:lnTo>
                      <a:pt x="174" y="387"/>
                    </a:lnTo>
                    <a:lnTo>
                      <a:pt x="174" y="385"/>
                    </a:lnTo>
                    <a:lnTo>
                      <a:pt x="172" y="385"/>
                    </a:lnTo>
                    <a:lnTo>
                      <a:pt x="168" y="385"/>
                    </a:lnTo>
                    <a:lnTo>
                      <a:pt x="166" y="385"/>
                    </a:lnTo>
                    <a:lnTo>
                      <a:pt x="164" y="385"/>
                    </a:lnTo>
                    <a:lnTo>
                      <a:pt x="162" y="385"/>
                    </a:lnTo>
                    <a:lnTo>
                      <a:pt x="160" y="385"/>
                    </a:lnTo>
                    <a:lnTo>
                      <a:pt x="154" y="385"/>
                    </a:lnTo>
                    <a:lnTo>
                      <a:pt x="150" y="385"/>
                    </a:lnTo>
                    <a:lnTo>
                      <a:pt x="148" y="385"/>
                    </a:lnTo>
                    <a:lnTo>
                      <a:pt x="144" y="385"/>
                    </a:lnTo>
                    <a:lnTo>
                      <a:pt x="142" y="385"/>
                    </a:lnTo>
                    <a:lnTo>
                      <a:pt x="140" y="385"/>
                    </a:lnTo>
                    <a:lnTo>
                      <a:pt x="138" y="385"/>
                    </a:lnTo>
                    <a:lnTo>
                      <a:pt x="136" y="385"/>
                    </a:lnTo>
                    <a:lnTo>
                      <a:pt x="132" y="385"/>
                    </a:lnTo>
                    <a:lnTo>
                      <a:pt x="130" y="385"/>
                    </a:lnTo>
                    <a:lnTo>
                      <a:pt x="128" y="385"/>
                    </a:lnTo>
                    <a:lnTo>
                      <a:pt x="124" y="385"/>
                    </a:lnTo>
                    <a:lnTo>
                      <a:pt x="122" y="385"/>
                    </a:lnTo>
                    <a:lnTo>
                      <a:pt x="120" y="385"/>
                    </a:lnTo>
                    <a:lnTo>
                      <a:pt x="118" y="385"/>
                    </a:lnTo>
                    <a:lnTo>
                      <a:pt x="116" y="385"/>
                    </a:lnTo>
                    <a:lnTo>
                      <a:pt x="112" y="385"/>
                    </a:lnTo>
                    <a:lnTo>
                      <a:pt x="110" y="385"/>
                    </a:lnTo>
                    <a:lnTo>
                      <a:pt x="106" y="385"/>
                    </a:lnTo>
                    <a:lnTo>
                      <a:pt x="106" y="383"/>
                    </a:lnTo>
                    <a:lnTo>
                      <a:pt x="104" y="383"/>
                    </a:lnTo>
                    <a:lnTo>
                      <a:pt x="102" y="383"/>
                    </a:lnTo>
                    <a:lnTo>
                      <a:pt x="100" y="383"/>
                    </a:lnTo>
                    <a:lnTo>
                      <a:pt x="98" y="383"/>
                    </a:lnTo>
                    <a:lnTo>
                      <a:pt x="96" y="383"/>
                    </a:lnTo>
                    <a:lnTo>
                      <a:pt x="94" y="383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88" y="383"/>
                    </a:lnTo>
                    <a:lnTo>
                      <a:pt x="86" y="383"/>
                    </a:lnTo>
                    <a:lnTo>
                      <a:pt x="84" y="383"/>
                    </a:lnTo>
                    <a:lnTo>
                      <a:pt x="80" y="383"/>
                    </a:lnTo>
                    <a:lnTo>
                      <a:pt x="78" y="383"/>
                    </a:lnTo>
                    <a:lnTo>
                      <a:pt x="76" y="383"/>
                    </a:lnTo>
                    <a:lnTo>
                      <a:pt x="74" y="383"/>
                    </a:lnTo>
                    <a:lnTo>
                      <a:pt x="72" y="383"/>
                    </a:lnTo>
                    <a:lnTo>
                      <a:pt x="70" y="383"/>
                    </a:lnTo>
                    <a:lnTo>
                      <a:pt x="66" y="383"/>
                    </a:lnTo>
                    <a:lnTo>
                      <a:pt x="60" y="383"/>
                    </a:lnTo>
                    <a:lnTo>
                      <a:pt x="58" y="383"/>
                    </a:lnTo>
                    <a:lnTo>
                      <a:pt x="56" y="383"/>
                    </a:lnTo>
                    <a:lnTo>
                      <a:pt x="54" y="383"/>
                    </a:lnTo>
                    <a:lnTo>
                      <a:pt x="50" y="383"/>
                    </a:lnTo>
                    <a:lnTo>
                      <a:pt x="46" y="383"/>
                    </a:lnTo>
                    <a:lnTo>
                      <a:pt x="44" y="383"/>
                    </a:lnTo>
                    <a:lnTo>
                      <a:pt x="42" y="383"/>
                    </a:lnTo>
                    <a:lnTo>
                      <a:pt x="40" y="383"/>
                    </a:lnTo>
                    <a:lnTo>
                      <a:pt x="38" y="383"/>
                    </a:lnTo>
                    <a:lnTo>
                      <a:pt x="36" y="383"/>
                    </a:lnTo>
                    <a:lnTo>
                      <a:pt x="34" y="383"/>
                    </a:lnTo>
                    <a:lnTo>
                      <a:pt x="32" y="383"/>
                    </a:lnTo>
                    <a:lnTo>
                      <a:pt x="30" y="383"/>
                    </a:lnTo>
                    <a:lnTo>
                      <a:pt x="28" y="383"/>
                    </a:lnTo>
                    <a:lnTo>
                      <a:pt x="26" y="383"/>
                    </a:lnTo>
                    <a:lnTo>
                      <a:pt x="24" y="383"/>
                    </a:lnTo>
                    <a:lnTo>
                      <a:pt x="22" y="383"/>
                    </a:lnTo>
                    <a:lnTo>
                      <a:pt x="22" y="381"/>
                    </a:lnTo>
                    <a:lnTo>
                      <a:pt x="22" y="377"/>
                    </a:lnTo>
                    <a:lnTo>
                      <a:pt x="22" y="375"/>
                    </a:lnTo>
                    <a:lnTo>
                      <a:pt x="22" y="373"/>
                    </a:lnTo>
                    <a:lnTo>
                      <a:pt x="22" y="371"/>
                    </a:lnTo>
                    <a:lnTo>
                      <a:pt x="22" y="363"/>
                    </a:lnTo>
                    <a:lnTo>
                      <a:pt x="22" y="359"/>
                    </a:lnTo>
                    <a:lnTo>
                      <a:pt x="22" y="357"/>
                    </a:lnTo>
                    <a:lnTo>
                      <a:pt x="24" y="353"/>
                    </a:lnTo>
                    <a:lnTo>
                      <a:pt x="24" y="345"/>
                    </a:lnTo>
                    <a:lnTo>
                      <a:pt x="24" y="337"/>
                    </a:lnTo>
                    <a:lnTo>
                      <a:pt x="24" y="335"/>
                    </a:lnTo>
                    <a:lnTo>
                      <a:pt x="24" y="331"/>
                    </a:lnTo>
                    <a:lnTo>
                      <a:pt x="24" y="329"/>
                    </a:lnTo>
                    <a:lnTo>
                      <a:pt x="24" y="323"/>
                    </a:lnTo>
                    <a:lnTo>
                      <a:pt x="24" y="321"/>
                    </a:lnTo>
                    <a:lnTo>
                      <a:pt x="24" y="319"/>
                    </a:lnTo>
                    <a:lnTo>
                      <a:pt x="24" y="317"/>
                    </a:lnTo>
                    <a:lnTo>
                      <a:pt x="24" y="313"/>
                    </a:lnTo>
                    <a:lnTo>
                      <a:pt x="24" y="311"/>
                    </a:lnTo>
                    <a:lnTo>
                      <a:pt x="24" y="309"/>
                    </a:lnTo>
                    <a:lnTo>
                      <a:pt x="24" y="303"/>
                    </a:lnTo>
                    <a:lnTo>
                      <a:pt x="24" y="301"/>
                    </a:lnTo>
                    <a:lnTo>
                      <a:pt x="24" y="299"/>
                    </a:lnTo>
                    <a:lnTo>
                      <a:pt x="24" y="297"/>
                    </a:lnTo>
                    <a:lnTo>
                      <a:pt x="24" y="295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4" y="289"/>
                    </a:lnTo>
                    <a:lnTo>
                      <a:pt x="32" y="289"/>
                    </a:lnTo>
                    <a:lnTo>
                      <a:pt x="32" y="285"/>
                    </a:lnTo>
                    <a:lnTo>
                      <a:pt x="32" y="281"/>
                    </a:lnTo>
                    <a:lnTo>
                      <a:pt x="24" y="279"/>
                    </a:lnTo>
                    <a:lnTo>
                      <a:pt x="24" y="277"/>
                    </a:lnTo>
                    <a:lnTo>
                      <a:pt x="24" y="265"/>
                    </a:lnTo>
                    <a:lnTo>
                      <a:pt x="24" y="261"/>
                    </a:lnTo>
                    <a:lnTo>
                      <a:pt x="24" y="257"/>
                    </a:lnTo>
                    <a:lnTo>
                      <a:pt x="24" y="255"/>
                    </a:lnTo>
                    <a:lnTo>
                      <a:pt x="24" y="253"/>
                    </a:lnTo>
                    <a:lnTo>
                      <a:pt x="24" y="251"/>
                    </a:lnTo>
                    <a:lnTo>
                      <a:pt x="24" y="249"/>
                    </a:lnTo>
                    <a:lnTo>
                      <a:pt x="24" y="247"/>
                    </a:lnTo>
                    <a:lnTo>
                      <a:pt x="24" y="245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4" y="239"/>
                    </a:lnTo>
                    <a:lnTo>
                      <a:pt x="24" y="235"/>
                    </a:lnTo>
                    <a:lnTo>
                      <a:pt x="24" y="233"/>
                    </a:lnTo>
                    <a:lnTo>
                      <a:pt x="24" y="229"/>
                    </a:lnTo>
                    <a:lnTo>
                      <a:pt x="24" y="225"/>
                    </a:lnTo>
                    <a:lnTo>
                      <a:pt x="24" y="223"/>
                    </a:lnTo>
                    <a:lnTo>
                      <a:pt x="26" y="223"/>
                    </a:lnTo>
                    <a:lnTo>
                      <a:pt x="28" y="223"/>
                    </a:lnTo>
                    <a:lnTo>
                      <a:pt x="32" y="223"/>
                    </a:lnTo>
                    <a:lnTo>
                      <a:pt x="32" y="221"/>
                    </a:lnTo>
                    <a:lnTo>
                      <a:pt x="32" y="215"/>
                    </a:lnTo>
                    <a:lnTo>
                      <a:pt x="30" y="215"/>
                    </a:lnTo>
                    <a:lnTo>
                      <a:pt x="24" y="215"/>
                    </a:lnTo>
                    <a:lnTo>
                      <a:pt x="24" y="213"/>
                    </a:lnTo>
                    <a:lnTo>
                      <a:pt x="24" y="211"/>
                    </a:lnTo>
                    <a:lnTo>
                      <a:pt x="24" y="209"/>
                    </a:lnTo>
                    <a:lnTo>
                      <a:pt x="24" y="207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4" y="201"/>
                    </a:lnTo>
                    <a:lnTo>
                      <a:pt x="24" y="199"/>
                    </a:lnTo>
                    <a:lnTo>
                      <a:pt x="24" y="193"/>
                    </a:lnTo>
                    <a:lnTo>
                      <a:pt x="24" y="191"/>
                    </a:lnTo>
                    <a:lnTo>
                      <a:pt x="24" y="189"/>
                    </a:lnTo>
                    <a:lnTo>
                      <a:pt x="24" y="187"/>
                    </a:lnTo>
                    <a:lnTo>
                      <a:pt x="24" y="185"/>
                    </a:lnTo>
                    <a:lnTo>
                      <a:pt x="24" y="169"/>
                    </a:lnTo>
                    <a:lnTo>
                      <a:pt x="22" y="169"/>
                    </a:lnTo>
                    <a:lnTo>
                      <a:pt x="18" y="169"/>
                    </a:lnTo>
                    <a:lnTo>
                      <a:pt x="14" y="169"/>
                    </a:lnTo>
                    <a:lnTo>
                      <a:pt x="14" y="162"/>
                    </a:lnTo>
                    <a:lnTo>
                      <a:pt x="16" y="162"/>
                    </a:lnTo>
                    <a:lnTo>
                      <a:pt x="18" y="162"/>
                    </a:lnTo>
                    <a:lnTo>
                      <a:pt x="20" y="162"/>
                    </a:lnTo>
                    <a:lnTo>
                      <a:pt x="20" y="158"/>
                    </a:lnTo>
                    <a:lnTo>
                      <a:pt x="20" y="156"/>
                    </a:lnTo>
                    <a:lnTo>
                      <a:pt x="22" y="156"/>
                    </a:lnTo>
                    <a:lnTo>
                      <a:pt x="26" y="156"/>
                    </a:lnTo>
                    <a:lnTo>
                      <a:pt x="26" y="154"/>
                    </a:lnTo>
                    <a:lnTo>
                      <a:pt x="26" y="152"/>
                    </a:lnTo>
                    <a:lnTo>
                      <a:pt x="26" y="148"/>
                    </a:lnTo>
                    <a:lnTo>
                      <a:pt x="22" y="148"/>
                    </a:lnTo>
                    <a:lnTo>
                      <a:pt x="20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2" y="140"/>
                    </a:lnTo>
                    <a:lnTo>
                      <a:pt x="14" y="140"/>
                    </a:lnTo>
                    <a:lnTo>
                      <a:pt x="14" y="138"/>
                    </a:lnTo>
                    <a:lnTo>
                      <a:pt x="14" y="136"/>
                    </a:lnTo>
                    <a:lnTo>
                      <a:pt x="12" y="136"/>
                    </a:lnTo>
                    <a:lnTo>
                      <a:pt x="12" y="134"/>
                    </a:lnTo>
                    <a:lnTo>
                      <a:pt x="12" y="132"/>
                    </a:lnTo>
                    <a:lnTo>
                      <a:pt x="10" y="132"/>
                    </a:lnTo>
                    <a:lnTo>
                      <a:pt x="10" y="128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10" y="118"/>
                    </a:lnTo>
                    <a:lnTo>
                      <a:pt x="8" y="114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6" y="96"/>
                    </a:lnTo>
                    <a:lnTo>
                      <a:pt x="8" y="96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6" y="88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20" y="74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6" y="70"/>
                    </a:lnTo>
                    <a:lnTo>
                      <a:pt x="28" y="68"/>
                    </a:lnTo>
                    <a:lnTo>
                      <a:pt x="28" y="66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58"/>
                    </a:lnTo>
                    <a:lnTo>
                      <a:pt x="28" y="56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4" y="32"/>
                    </a:lnTo>
                    <a:lnTo>
                      <a:pt x="34" y="30"/>
                    </a:lnTo>
                    <a:lnTo>
                      <a:pt x="34" y="28"/>
                    </a:lnTo>
                    <a:lnTo>
                      <a:pt x="36" y="24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19" name="Freeform 8">
                <a:extLst>
                  <a:ext uri="{FF2B5EF4-FFF2-40B4-BE49-F238E27FC236}">
                    <a16:creationId xmlns:a16="http://schemas.microsoft.com/office/drawing/2014/main" id="{552C5324-5C46-1CD1-0842-71EF04747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4600" y="4124325"/>
                <a:ext cx="400050" cy="347663"/>
              </a:xfrm>
              <a:custGeom>
                <a:avLst/>
                <a:gdLst>
                  <a:gd name="T0" fmla="*/ 110 w 252"/>
                  <a:gd name="T1" fmla="*/ 34 h 219"/>
                  <a:gd name="T2" fmla="*/ 118 w 252"/>
                  <a:gd name="T3" fmla="*/ 38 h 219"/>
                  <a:gd name="T4" fmla="*/ 126 w 252"/>
                  <a:gd name="T5" fmla="*/ 42 h 219"/>
                  <a:gd name="T6" fmla="*/ 138 w 252"/>
                  <a:gd name="T7" fmla="*/ 48 h 219"/>
                  <a:gd name="T8" fmla="*/ 144 w 252"/>
                  <a:gd name="T9" fmla="*/ 54 h 219"/>
                  <a:gd name="T10" fmla="*/ 154 w 252"/>
                  <a:gd name="T11" fmla="*/ 56 h 219"/>
                  <a:gd name="T12" fmla="*/ 166 w 252"/>
                  <a:gd name="T13" fmla="*/ 61 h 219"/>
                  <a:gd name="T14" fmla="*/ 176 w 252"/>
                  <a:gd name="T15" fmla="*/ 67 h 219"/>
                  <a:gd name="T16" fmla="*/ 186 w 252"/>
                  <a:gd name="T17" fmla="*/ 79 h 219"/>
                  <a:gd name="T18" fmla="*/ 194 w 252"/>
                  <a:gd name="T19" fmla="*/ 85 h 219"/>
                  <a:gd name="T20" fmla="*/ 202 w 252"/>
                  <a:gd name="T21" fmla="*/ 93 h 219"/>
                  <a:gd name="T22" fmla="*/ 212 w 252"/>
                  <a:gd name="T23" fmla="*/ 97 h 219"/>
                  <a:gd name="T24" fmla="*/ 226 w 252"/>
                  <a:gd name="T25" fmla="*/ 103 h 219"/>
                  <a:gd name="T26" fmla="*/ 234 w 252"/>
                  <a:gd name="T27" fmla="*/ 113 h 219"/>
                  <a:gd name="T28" fmla="*/ 246 w 252"/>
                  <a:gd name="T29" fmla="*/ 117 h 219"/>
                  <a:gd name="T30" fmla="*/ 252 w 252"/>
                  <a:gd name="T31" fmla="*/ 133 h 219"/>
                  <a:gd name="T32" fmla="*/ 246 w 252"/>
                  <a:gd name="T33" fmla="*/ 143 h 219"/>
                  <a:gd name="T34" fmla="*/ 236 w 252"/>
                  <a:gd name="T35" fmla="*/ 147 h 219"/>
                  <a:gd name="T36" fmla="*/ 226 w 252"/>
                  <a:gd name="T37" fmla="*/ 153 h 219"/>
                  <a:gd name="T38" fmla="*/ 224 w 252"/>
                  <a:gd name="T39" fmla="*/ 163 h 219"/>
                  <a:gd name="T40" fmla="*/ 210 w 252"/>
                  <a:gd name="T41" fmla="*/ 163 h 219"/>
                  <a:gd name="T42" fmla="*/ 206 w 252"/>
                  <a:gd name="T43" fmla="*/ 175 h 219"/>
                  <a:gd name="T44" fmla="*/ 204 w 252"/>
                  <a:gd name="T45" fmla="*/ 181 h 219"/>
                  <a:gd name="T46" fmla="*/ 198 w 252"/>
                  <a:gd name="T47" fmla="*/ 189 h 219"/>
                  <a:gd name="T48" fmla="*/ 188 w 252"/>
                  <a:gd name="T49" fmla="*/ 197 h 219"/>
                  <a:gd name="T50" fmla="*/ 178 w 252"/>
                  <a:gd name="T51" fmla="*/ 201 h 219"/>
                  <a:gd name="T52" fmla="*/ 172 w 252"/>
                  <a:gd name="T53" fmla="*/ 209 h 219"/>
                  <a:gd name="T54" fmla="*/ 160 w 252"/>
                  <a:gd name="T55" fmla="*/ 209 h 219"/>
                  <a:gd name="T56" fmla="*/ 146 w 252"/>
                  <a:gd name="T57" fmla="*/ 209 h 219"/>
                  <a:gd name="T58" fmla="*/ 142 w 252"/>
                  <a:gd name="T59" fmla="*/ 219 h 219"/>
                  <a:gd name="T60" fmla="*/ 128 w 252"/>
                  <a:gd name="T61" fmla="*/ 219 h 219"/>
                  <a:gd name="T62" fmla="*/ 116 w 252"/>
                  <a:gd name="T63" fmla="*/ 219 h 219"/>
                  <a:gd name="T64" fmla="*/ 104 w 252"/>
                  <a:gd name="T65" fmla="*/ 219 h 219"/>
                  <a:gd name="T66" fmla="*/ 92 w 252"/>
                  <a:gd name="T67" fmla="*/ 215 h 219"/>
                  <a:gd name="T68" fmla="*/ 92 w 252"/>
                  <a:gd name="T69" fmla="*/ 201 h 219"/>
                  <a:gd name="T70" fmla="*/ 84 w 252"/>
                  <a:gd name="T71" fmla="*/ 195 h 219"/>
                  <a:gd name="T72" fmla="*/ 84 w 252"/>
                  <a:gd name="T73" fmla="*/ 181 h 219"/>
                  <a:gd name="T74" fmla="*/ 74 w 252"/>
                  <a:gd name="T75" fmla="*/ 179 h 219"/>
                  <a:gd name="T76" fmla="*/ 60 w 252"/>
                  <a:gd name="T77" fmla="*/ 179 h 219"/>
                  <a:gd name="T78" fmla="*/ 44 w 252"/>
                  <a:gd name="T79" fmla="*/ 179 h 219"/>
                  <a:gd name="T80" fmla="*/ 32 w 252"/>
                  <a:gd name="T81" fmla="*/ 179 h 219"/>
                  <a:gd name="T82" fmla="*/ 18 w 252"/>
                  <a:gd name="T83" fmla="*/ 179 h 219"/>
                  <a:gd name="T84" fmla="*/ 18 w 252"/>
                  <a:gd name="T85" fmla="*/ 161 h 219"/>
                  <a:gd name="T86" fmla="*/ 18 w 252"/>
                  <a:gd name="T87" fmla="*/ 147 h 219"/>
                  <a:gd name="T88" fmla="*/ 18 w 252"/>
                  <a:gd name="T89" fmla="*/ 135 h 219"/>
                  <a:gd name="T90" fmla="*/ 20 w 252"/>
                  <a:gd name="T91" fmla="*/ 123 h 219"/>
                  <a:gd name="T92" fmla="*/ 14 w 252"/>
                  <a:gd name="T93" fmla="*/ 115 h 219"/>
                  <a:gd name="T94" fmla="*/ 0 w 252"/>
                  <a:gd name="T95" fmla="*/ 115 h 219"/>
                  <a:gd name="T96" fmla="*/ 0 w 252"/>
                  <a:gd name="T97" fmla="*/ 87 h 219"/>
                  <a:gd name="T98" fmla="*/ 0 w 252"/>
                  <a:gd name="T99" fmla="*/ 73 h 219"/>
                  <a:gd name="T100" fmla="*/ 0 w 252"/>
                  <a:gd name="T101" fmla="*/ 56 h 219"/>
                  <a:gd name="T102" fmla="*/ 0 w 252"/>
                  <a:gd name="T103" fmla="*/ 34 h 219"/>
                  <a:gd name="T104" fmla="*/ 6 w 252"/>
                  <a:gd name="T105" fmla="*/ 30 h 219"/>
                  <a:gd name="T106" fmla="*/ 20 w 252"/>
                  <a:gd name="T107" fmla="*/ 30 h 219"/>
                  <a:gd name="T108" fmla="*/ 36 w 252"/>
                  <a:gd name="T109" fmla="*/ 30 h 219"/>
                  <a:gd name="T110" fmla="*/ 48 w 252"/>
                  <a:gd name="T111" fmla="*/ 30 h 219"/>
                  <a:gd name="T112" fmla="*/ 64 w 252"/>
                  <a:gd name="T113" fmla="*/ 30 h 219"/>
                  <a:gd name="T114" fmla="*/ 66 w 252"/>
                  <a:gd name="T115" fmla="*/ 18 h 219"/>
                  <a:gd name="T116" fmla="*/ 70 w 252"/>
                  <a:gd name="T117" fmla="*/ 0 h 219"/>
                  <a:gd name="T118" fmla="*/ 86 w 252"/>
                  <a:gd name="T119" fmla="*/ 4 h 219"/>
                  <a:gd name="T120" fmla="*/ 90 w 252"/>
                  <a:gd name="T121" fmla="*/ 12 h 219"/>
                  <a:gd name="T122" fmla="*/ 96 w 252"/>
                  <a:gd name="T123" fmla="*/ 18 h 219"/>
                  <a:gd name="T124" fmla="*/ 102 w 252"/>
                  <a:gd name="T125" fmla="*/ 2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2" h="219">
                    <a:moveTo>
                      <a:pt x="106" y="28"/>
                    </a:moveTo>
                    <a:lnTo>
                      <a:pt x="106" y="30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16" y="38"/>
                    </a:lnTo>
                    <a:lnTo>
                      <a:pt x="118" y="38"/>
                    </a:lnTo>
                    <a:lnTo>
                      <a:pt x="118" y="36"/>
                    </a:lnTo>
                    <a:lnTo>
                      <a:pt x="120" y="36"/>
                    </a:lnTo>
                    <a:lnTo>
                      <a:pt x="122" y="38"/>
                    </a:lnTo>
                    <a:lnTo>
                      <a:pt x="124" y="38"/>
                    </a:lnTo>
                    <a:lnTo>
                      <a:pt x="124" y="40"/>
                    </a:lnTo>
                    <a:lnTo>
                      <a:pt x="126" y="42"/>
                    </a:lnTo>
                    <a:lnTo>
                      <a:pt x="128" y="42"/>
                    </a:lnTo>
                    <a:lnTo>
                      <a:pt x="130" y="44"/>
                    </a:lnTo>
                    <a:lnTo>
                      <a:pt x="132" y="46"/>
                    </a:lnTo>
                    <a:lnTo>
                      <a:pt x="134" y="46"/>
                    </a:lnTo>
                    <a:lnTo>
                      <a:pt x="136" y="48"/>
                    </a:lnTo>
                    <a:lnTo>
                      <a:pt x="138" y="48"/>
                    </a:lnTo>
                    <a:lnTo>
                      <a:pt x="138" y="50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2" y="52"/>
                    </a:lnTo>
                    <a:lnTo>
                      <a:pt x="144" y="54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2" y="56"/>
                    </a:lnTo>
                    <a:lnTo>
                      <a:pt x="154" y="56"/>
                    </a:lnTo>
                    <a:lnTo>
                      <a:pt x="154" y="58"/>
                    </a:lnTo>
                    <a:lnTo>
                      <a:pt x="156" y="58"/>
                    </a:lnTo>
                    <a:lnTo>
                      <a:pt x="158" y="61"/>
                    </a:lnTo>
                    <a:lnTo>
                      <a:pt x="160" y="61"/>
                    </a:lnTo>
                    <a:lnTo>
                      <a:pt x="162" y="61"/>
                    </a:lnTo>
                    <a:lnTo>
                      <a:pt x="166" y="61"/>
                    </a:lnTo>
                    <a:lnTo>
                      <a:pt x="166" y="63"/>
                    </a:lnTo>
                    <a:lnTo>
                      <a:pt x="168" y="65"/>
                    </a:lnTo>
                    <a:lnTo>
                      <a:pt x="170" y="65"/>
                    </a:lnTo>
                    <a:lnTo>
                      <a:pt x="172" y="67"/>
                    </a:lnTo>
                    <a:lnTo>
                      <a:pt x="174" y="67"/>
                    </a:lnTo>
                    <a:lnTo>
                      <a:pt x="176" y="67"/>
                    </a:lnTo>
                    <a:lnTo>
                      <a:pt x="176" y="69"/>
                    </a:lnTo>
                    <a:lnTo>
                      <a:pt x="178" y="71"/>
                    </a:lnTo>
                    <a:lnTo>
                      <a:pt x="182" y="75"/>
                    </a:lnTo>
                    <a:lnTo>
                      <a:pt x="182" y="77"/>
                    </a:lnTo>
                    <a:lnTo>
                      <a:pt x="184" y="79"/>
                    </a:lnTo>
                    <a:lnTo>
                      <a:pt x="186" y="79"/>
                    </a:lnTo>
                    <a:lnTo>
                      <a:pt x="188" y="81"/>
                    </a:lnTo>
                    <a:lnTo>
                      <a:pt x="190" y="81"/>
                    </a:lnTo>
                    <a:lnTo>
                      <a:pt x="190" y="81"/>
                    </a:lnTo>
                    <a:lnTo>
                      <a:pt x="192" y="83"/>
                    </a:lnTo>
                    <a:lnTo>
                      <a:pt x="194" y="83"/>
                    </a:lnTo>
                    <a:lnTo>
                      <a:pt x="194" y="85"/>
                    </a:lnTo>
                    <a:lnTo>
                      <a:pt x="196" y="87"/>
                    </a:lnTo>
                    <a:lnTo>
                      <a:pt x="198" y="89"/>
                    </a:lnTo>
                    <a:lnTo>
                      <a:pt x="200" y="87"/>
                    </a:lnTo>
                    <a:lnTo>
                      <a:pt x="200" y="89"/>
                    </a:lnTo>
                    <a:lnTo>
                      <a:pt x="202" y="91"/>
                    </a:lnTo>
                    <a:lnTo>
                      <a:pt x="202" y="93"/>
                    </a:lnTo>
                    <a:lnTo>
                      <a:pt x="204" y="93"/>
                    </a:lnTo>
                    <a:lnTo>
                      <a:pt x="204" y="93"/>
                    </a:lnTo>
                    <a:lnTo>
                      <a:pt x="206" y="93"/>
                    </a:lnTo>
                    <a:lnTo>
                      <a:pt x="208" y="93"/>
                    </a:lnTo>
                    <a:lnTo>
                      <a:pt x="212" y="95"/>
                    </a:lnTo>
                    <a:lnTo>
                      <a:pt x="212" y="97"/>
                    </a:lnTo>
                    <a:lnTo>
                      <a:pt x="214" y="97"/>
                    </a:lnTo>
                    <a:lnTo>
                      <a:pt x="216" y="99"/>
                    </a:lnTo>
                    <a:lnTo>
                      <a:pt x="218" y="99"/>
                    </a:lnTo>
                    <a:lnTo>
                      <a:pt x="220" y="99"/>
                    </a:lnTo>
                    <a:lnTo>
                      <a:pt x="224" y="101"/>
                    </a:lnTo>
                    <a:lnTo>
                      <a:pt x="226" y="103"/>
                    </a:lnTo>
                    <a:lnTo>
                      <a:pt x="226" y="105"/>
                    </a:lnTo>
                    <a:lnTo>
                      <a:pt x="228" y="107"/>
                    </a:lnTo>
                    <a:lnTo>
                      <a:pt x="228" y="109"/>
                    </a:lnTo>
                    <a:lnTo>
                      <a:pt x="230" y="111"/>
                    </a:lnTo>
                    <a:lnTo>
                      <a:pt x="232" y="111"/>
                    </a:lnTo>
                    <a:lnTo>
                      <a:pt x="234" y="113"/>
                    </a:lnTo>
                    <a:lnTo>
                      <a:pt x="238" y="113"/>
                    </a:lnTo>
                    <a:lnTo>
                      <a:pt x="240" y="113"/>
                    </a:lnTo>
                    <a:lnTo>
                      <a:pt x="242" y="113"/>
                    </a:lnTo>
                    <a:lnTo>
                      <a:pt x="244" y="115"/>
                    </a:lnTo>
                    <a:lnTo>
                      <a:pt x="244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50" y="121"/>
                    </a:lnTo>
                    <a:lnTo>
                      <a:pt x="252" y="127"/>
                    </a:lnTo>
                    <a:lnTo>
                      <a:pt x="252" y="133"/>
                    </a:lnTo>
                    <a:lnTo>
                      <a:pt x="252" y="133"/>
                    </a:lnTo>
                    <a:lnTo>
                      <a:pt x="250" y="133"/>
                    </a:lnTo>
                    <a:lnTo>
                      <a:pt x="246" y="135"/>
                    </a:lnTo>
                    <a:lnTo>
                      <a:pt x="246" y="137"/>
                    </a:lnTo>
                    <a:lnTo>
                      <a:pt x="246" y="139"/>
                    </a:lnTo>
                    <a:lnTo>
                      <a:pt x="246" y="141"/>
                    </a:lnTo>
                    <a:lnTo>
                      <a:pt x="246" y="143"/>
                    </a:lnTo>
                    <a:lnTo>
                      <a:pt x="244" y="143"/>
                    </a:lnTo>
                    <a:lnTo>
                      <a:pt x="242" y="145"/>
                    </a:lnTo>
                    <a:lnTo>
                      <a:pt x="240" y="145"/>
                    </a:lnTo>
                    <a:lnTo>
                      <a:pt x="238" y="145"/>
                    </a:lnTo>
                    <a:lnTo>
                      <a:pt x="236" y="145"/>
                    </a:lnTo>
                    <a:lnTo>
                      <a:pt x="236" y="147"/>
                    </a:lnTo>
                    <a:lnTo>
                      <a:pt x="236" y="149"/>
                    </a:lnTo>
                    <a:lnTo>
                      <a:pt x="234" y="151"/>
                    </a:lnTo>
                    <a:lnTo>
                      <a:pt x="234" y="153"/>
                    </a:lnTo>
                    <a:lnTo>
                      <a:pt x="230" y="153"/>
                    </a:lnTo>
                    <a:lnTo>
                      <a:pt x="228" y="153"/>
                    </a:lnTo>
                    <a:lnTo>
                      <a:pt x="226" y="153"/>
                    </a:lnTo>
                    <a:lnTo>
                      <a:pt x="226" y="155"/>
                    </a:lnTo>
                    <a:lnTo>
                      <a:pt x="226" y="157"/>
                    </a:lnTo>
                    <a:lnTo>
                      <a:pt x="226" y="159"/>
                    </a:lnTo>
                    <a:lnTo>
                      <a:pt x="226" y="161"/>
                    </a:lnTo>
                    <a:lnTo>
                      <a:pt x="226" y="163"/>
                    </a:lnTo>
                    <a:lnTo>
                      <a:pt x="224" y="163"/>
                    </a:lnTo>
                    <a:lnTo>
                      <a:pt x="222" y="163"/>
                    </a:lnTo>
                    <a:lnTo>
                      <a:pt x="220" y="163"/>
                    </a:lnTo>
                    <a:lnTo>
                      <a:pt x="218" y="163"/>
                    </a:lnTo>
                    <a:lnTo>
                      <a:pt x="214" y="163"/>
                    </a:lnTo>
                    <a:lnTo>
                      <a:pt x="212" y="163"/>
                    </a:lnTo>
                    <a:lnTo>
                      <a:pt x="210" y="163"/>
                    </a:lnTo>
                    <a:lnTo>
                      <a:pt x="208" y="163"/>
                    </a:lnTo>
                    <a:lnTo>
                      <a:pt x="206" y="163"/>
                    </a:lnTo>
                    <a:lnTo>
                      <a:pt x="206" y="167"/>
                    </a:lnTo>
                    <a:lnTo>
                      <a:pt x="206" y="169"/>
                    </a:lnTo>
                    <a:lnTo>
                      <a:pt x="206" y="171"/>
                    </a:lnTo>
                    <a:lnTo>
                      <a:pt x="206" y="175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9"/>
                    </a:lnTo>
                    <a:lnTo>
                      <a:pt x="206" y="181"/>
                    </a:lnTo>
                    <a:lnTo>
                      <a:pt x="204" y="181"/>
                    </a:lnTo>
                    <a:lnTo>
                      <a:pt x="204" y="181"/>
                    </a:lnTo>
                    <a:lnTo>
                      <a:pt x="202" y="181"/>
                    </a:lnTo>
                    <a:lnTo>
                      <a:pt x="200" y="181"/>
                    </a:lnTo>
                    <a:lnTo>
                      <a:pt x="198" y="181"/>
                    </a:lnTo>
                    <a:lnTo>
                      <a:pt x="198" y="185"/>
                    </a:lnTo>
                    <a:lnTo>
                      <a:pt x="198" y="187"/>
                    </a:lnTo>
                    <a:lnTo>
                      <a:pt x="198" y="189"/>
                    </a:lnTo>
                    <a:lnTo>
                      <a:pt x="194" y="189"/>
                    </a:lnTo>
                    <a:lnTo>
                      <a:pt x="192" y="189"/>
                    </a:lnTo>
                    <a:lnTo>
                      <a:pt x="190" y="189"/>
                    </a:lnTo>
                    <a:lnTo>
                      <a:pt x="188" y="189"/>
                    </a:lnTo>
                    <a:lnTo>
                      <a:pt x="188" y="195"/>
                    </a:lnTo>
                    <a:lnTo>
                      <a:pt x="188" y="197"/>
                    </a:lnTo>
                    <a:lnTo>
                      <a:pt x="188" y="201"/>
                    </a:lnTo>
                    <a:lnTo>
                      <a:pt x="186" y="201"/>
                    </a:lnTo>
                    <a:lnTo>
                      <a:pt x="184" y="201"/>
                    </a:lnTo>
                    <a:lnTo>
                      <a:pt x="182" y="201"/>
                    </a:lnTo>
                    <a:lnTo>
                      <a:pt x="180" y="201"/>
                    </a:lnTo>
                    <a:lnTo>
                      <a:pt x="178" y="201"/>
                    </a:lnTo>
                    <a:lnTo>
                      <a:pt x="178" y="203"/>
                    </a:lnTo>
                    <a:lnTo>
                      <a:pt x="178" y="207"/>
                    </a:lnTo>
                    <a:lnTo>
                      <a:pt x="178" y="209"/>
                    </a:lnTo>
                    <a:lnTo>
                      <a:pt x="176" y="209"/>
                    </a:lnTo>
                    <a:lnTo>
                      <a:pt x="174" y="209"/>
                    </a:lnTo>
                    <a:lnTo>
                      <a:pt x="172" y="209"/>
                    </a:lnTo>
                    <a:lnTo>
                      <a:pt x="170" y="209"/>
                    </a:lnTo>
                    <a:lnTo>
                      <a:pt x="168" y="209"/>
                    </a:lnTo>
                    <a:lnTo>
                      <a:pt x="166" y="209"/>
                    </a:lnTo>
                    <a:lnTo>
                      <a:pt x="164" y="209"/>
                    </a:lnTo>
                    <a:lnTo>
                      <a:pt x="162" y="209"/>
                    </a:lnTo>
                    <a:lnTo>
                      <a:pt x="160" y="209"/>
                    </a:lnTo>
                    <a:lnTo>
                      <a:pt x="158" y="209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2" y="209"/>
                    </a:lnTo>
                    <a:lnTo>
                      <a:pt x="148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4" y="213"/>
                    </a:lnTo>
                    <a:lnTo>
                      <a:pt x="144" y="215"/>
                    </a:lnTo>
                    <a:lnTo>
                      <a:pt x="144" y="217"/>
                    </a:lnTo>
                    <a:lnTo>
                      <a:pt x="144" y="219"/>
                    </a:lnTo>
                    <a:lnTo>
                      <a:pt x="142" y="219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4" y="219"/>
                    </a:lnTo>
                    <a:lnTo>
                      <a:pt x="132" y="219"/>
                    </a:lnTo>
                    <a:lnTo>
                      <a:pt x="130" y="219"/>
                    </a:lnTo>
                    <a:lnTo>
                      <a:pt x="128" y="219"/>
                    </a:lnTo>
                    <a:lnTo>
                      <a:pt x="126" y="219"/>
                    </a:lnTo>
                    <a:lnTo>
                      <a:pt x="124" y="219"/>
                    </a:lnTo>
                    <a:lnTo>
                      <a:pt x="122" y="219"/>
                    </a:lnTo>
                    <a:lnTo>
                      <a:pt x="120" y="219"/>
                    </a:lnTo>
                    <a:lnTo>
                      <a:pt x="118" y="219"/>
                    </a:lnTo>
                    <a:lnTo>
                      <a:pt x="116" y="219"/>
                    </a:lnTo>
                    <a:lnTo>
                      <a:pt x="114" y="219"/>
                    </a:lnTo>
                    <a:lnTo>
                      <a:pt x="112" y="219"/>
                    </a:lnTo>
                    <a:lnTo>
                      <a:pt x="110" y="219"/>
                    </a:lnTo>
                    <a:lnTo>
                      <a:pt x="108" y="219"/>
                    </a:lnTo>
                    <a:lnTo>
                      <a:pt x="108" y="219"/>
                    </a:lnTo>
                    <a:lnTo>
                      <a:pt x="104" y="219"/>
                    </a:lnTo>
                    <a:lnTo>
                      <a:pt x="100" y="219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2" y="219"/>
                    </a:lnTo>
                    <a:lnTo>
                      <a:pt x="92" y="217"/>
                    </a:lnTo>
                    <a:lnTo>
                      <a:pt x="92" y="215"/>
                    </a:lnTo>
                    <a:lnTo>
                      <a:pt x="92" y="213"/>
                    </a:lnTo>
                    <a:lnTo>
                      <a:pt x="92" y="211"/>
                    </a:lnTo>
                    <a:lnTo>
                      <a:pt x="92" y="209"/>
                    </a:lnTo>
                    <a:lnTo>
                      <a:pt x="92" y="207"/>
                    </a:lnTo>
                    <a:lnTo>
                      <a:pt x="92" y="205"/>
                    </a:lnTo>
                    <a:lnTo>
                      <a:pt x="92" y="201"/>
                    </a:lnTo>
                    <a:lnTo>
                      <a:pt x="92" y="199"/>
                    </a:lnTo>
                    <a:lnTo>
                      <a:pt x="90" y="199"/>
                    </a:lnTo>
                    <a:lnTo>
                      <a:pt x="86" y="199"/>
                    </a:lnTo>
                    <a:lnTo>
                      <a:pt x="84" y="199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4" y="193"/>
                    </a:lnTo>
                    <a:lnTo>
                      <a:pt x="84" y="191"/>
                    </a:lnTo>
                    <a:lnTo>
                      <a:pt x="84" y="189"/>
                    </a:lnTo>
                    <a:lnTo>
                      <a:pt x="84" y="185"/>
                    </a:lnTo>
                    <a:lnTo>
                      <a:pt x="84" y="183"/>
                    </a:lnTo>
                    <a:lnTo>
                      <a:pt x="84" y="181"/>
                    </a:lnTo>
                    <a:lnTo>
                      <a:pt x="84" y="179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8" y="179"/>
                    </a:lnTo>
                    <a:lnTo>
                      <a:pt x="76" y="179"/>
                    </a:lnTo>
                    <a:lnTo>
                      <a:pt x="74" y="179"/>
                    </a:lnTo>
                    <a:lnTo>
                      <a:pt x="70" y="179"/>
                    </a:lnTo>
                    <a:lnTo>
                      <a:pt x="68" y="179"/>
                    </a:lnTo>
                    <a:lnTo>
                      <a:pt x="66" y="179"/>
                    </a:lnTo>
                    <a:lnTo>
                      <a:pt x="64" y="179"/>
                    </a:lnTo>
                    <a:lnTo>
                      <a:pt x="62" y="179"/>
                    </a:lnTo>
                    <a:lnTo>
                      <a:pt x="60" y="179"/>
                    </a:lnTo>
                    <a:lnTo>
                      <a:pt x="58" y="179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4" y="179"/>
                    </a:lnTo>
                    <a:lnTo>
                      <a:pt x="42" y="179"/>
                    </a:lnTo>
                    <a:lnTo>
                      <a:pt x="40" y="179"/>
                    </a:lnTo>
                    <a:lnTo>
                      <a:pt x="38" y="179"/>
                    </a:lnTo>
                    <a:lnTo>
                      <a:pt x="36" y="179"/>
                    </a:lnTo>
                    <a:lnTo>
                      <a:pt x="34" y="179"/>
                    </a:lnTo>
                    <a:lnTo>
                      <a:pt x="32" y="179"/>
                    </a:lnTo>
                    <a:lnTo>
                      <a:pt x="28" y="179"/>
                    </a:lnTo>
                    <a:lnTo>
                      <a:pt x="26" y="179"/>
                    </a:lnTo>
                    <a:lnTo>
                      <a:pt x="24" y="179"/>
                    </a:lnTo>
                    <a:lnTo>
                      <a:pt x="22" y="179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8" y="177"/>
                    </a:lnTo>
                    <a:lnTo>
                      <a:pt x="18" y="177"/>
                    </a:lnTo>
                    <a:lnTo>
                      <a:pt x="18" y="173"/>
                    </a:lnTo>
                    <a:lnTo>
                      <a:pt x="18" y="171"/>
                    </a:lnTo>
                    <a:lnTo>
                      <a:pt x="18" y="167"/>
                    </a:lnTo>
                    <a:lnTo>
                      <a:pt x="18" y="161"/>
                    </a:lnTo>
                    <a:lnTo>
                      <a:pt x="18" y="159"/>
                    </a:lnTo>
                    <a:lnTo>
                      <a:pt x="18" y="157"/>
                    </a:lnTo>
                    <a:lnTo>
                      <a:pt x="18" y="155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8" y="147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8" y="141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18" y="135"/>
                    </a:lnTo>
                    <a:lnTo>
                      <a:pt x="18" y="133"/>
                    </a:lnTo>
                    <a:lnTo>
                      <a:pt x="20" y="133"/>
                    </a:lnTo>
                    <a:lnTo>
                      <a:pt x="20" y="129"/>
                    </a:lnTo>
                    <a:lnTo>
                      <a:pt x="20" y="129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19"/>
                    </a:lnTo>
                    <a:lnTo>
                      <a:pt x="20" y="117"/>
                    </a:lnTo>
                    <a:lnTo>
                      <a:pt x="20" y="115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2" y="115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4" y="115"/>
                    </a:lnTo>
                    <a:lnTo>
                      <a:pt x="0" y="115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30" y="30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2" y="30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54" y="30"/>
                    </a:lnTo>
                    <a:lnTo>
                      <a:pt x="58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6" y="30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90" y="10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6" y="20"/>
                    </a:lnTo>
                    <a:lnTo>
                      <a:pt x="98" y="22"/>
                    </a:lnTo>
                    <a:lnTo>
                      <a:pt x="98" y="24"/>
                    </a:lnTo>
                    <a:lnTo>
                      <a:pt x="100" y="24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6" y="2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20" name="Freeform 9">
                <a:extLst>
                  <a:ext uri="{FF2B5EF4-FFF2-40B4-BE49-F238E27FC236}">
                    <a16:creationId xmlns:a16="http://schemas.microsoft.com/office/drawing/2014/main" id="{9455268B-A4FF-5C2F-955F-D1AD45A52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4427538"/>
                <a:ext cx="504825" cy="438150"/>
              </a:xfrm>
              <a:custGeom>
                <a:avLst/>
                <a:gdLst>
                  <a:gd name="T0" fmla="*/ 124 w 318"/>
                  <a:gd name="T1" fmla="*/ 10 h 276"/>
                  <a:gd name="T2" fmla="*/ 140 w 318"/>
                  <a:gd name="T3" fmla="*/ 14 h 276"/>
                  <a:gd name="T4" fmla="*/ 170 w 318"/>
                  <a:gd name="T5" fmla="*/ 14 h 276"/>
                  <a:gd name="T6" fmla="*/ 192 w 318"/>
                  <a:gd name="T7" fmla="*/ 14 h 276"/>
                  <a:gd name="T8" fmla="*/ 224 w 318"/>
                  <a:gd name="T9" fmla="*/ 14 h 276"/>
                  <a:gd name="T10" fmla="*/ 248 w 318"/>
                  <a:gd name="T11" fmla="*/ 14 h 276"/>
                  <a:gd name="T12" fmla="*/ 272 w 318"/>
                  <a:gd name="T13" fmla="*/ 12 h 276"/>
                  <a:gd name="T14" fmla="*/ 288 w 318"/>
                  <a:gd name="T15" fmla="*/ 10 h 276"/>
                  <a:gd name="T16" fmla="*/ 306 w 318"/>
                  <a:gd name="T17" fmla="*/ 10 h 276"/>
                  <a:gd name="T18" fmla="*/ 316 w 318"/>
                  <a:gd name="T19" fmla="*/ 14 h 276"/>
                  <a:gd name="T20" fmla="*/ 310 w 318"/>
                  <a:gd name="T21" fmla="*/ 30 h 276"/>
                  <a:gd name="T22" fmla="*/ 294 w 318"/>
                  <a:gd name="T23" fmla="*/ 34 h 276"/>
                  <a:gd name="T24" fmla="*/ 294 w 318"/>
                  <a:gd name="T25" fmla="*/ 44 h 276"/>
                  <a:gd name="T26" fmla="*/ 282 w 318"/>
                  <a:gd name="T27" fmla="*/ 46 h 276"/>
                  <a:gd name="T28" fmla="*/ 280 w 318"/>
                  <a:gd name="T29" fmla="*/ 72 h 276"/>
                  <a:gd name="T30" fmla="*/ 264 w 318"/>
                  <a:gd name="T31" fmla="*/ 74 h 276"/>
                  <a:gd name="T32" fmla="*/ 256 w 318"/>
                  <a:gd name="T33" fmla="*/ 84 h 276"/>
                  <a:gd name="T34" fmla="*/ 246 w 318"/>
                  <a:gd name="T35" fmla="*/ 88 h 276"/>
                  <a:gd name="T36" fmla="*/ 234 w 318"/>
                  <a:gd name="T37" fmla="*/ 88 h 276"/>
                  <a:gd name="T38" fmla="*/ 224 w 318"/>
                  <a:gd name="T39" fmla="*/ 94 h 276"/>
                  <a:gd name="T40" fmla="*/ 210 w 318"/>
                  <a:gd name="T41" fmla="*/ 96 h 276"/>
                  <a:gd name="T42" fmla="*/ 202 w 318"/>
                  <a:gd name="T43" fmla="*/ 106 h 276"/>
                  <a:gd name="T44" fmla="*/ 190 w 318"/>
                  <a:gd name="T45" fmla="*/ 110 h 276"/>
                  <a:gd name="T46" fmla="*/ 190 w 318"/>
                  <a:gd name="T47" fmla="*/ 130 h 276"/>
                  <a:gd name="T48" fmla="*/ 178 w 318"/>
                  <a:gd name="T49" fmla="*/ 146 h 276"/>
                  <a:gd name="T50" fmla="*/ 168 w 318"/>
                  <a:gd name="T51" fmla="*/ 160 h 276"/>
                  <a:gd name="T52" fmla="*/ 150 w 318"/>
                  <a:gd name="T53" fmla="*/ 174 h 276"/>
                  <a:gd name="T54" fmla="*/ 148 w 318"/>
                  <a:gd name="T55" fmla="*/ 182 h 276"/>
                  <a:gd name="T56" fmla="*/ 144 w 318"/>
                  <a:gd name="T57" fmla="*/ 198 h 276"/>
                  <a:gd name="T58" fmla="*/ 140 w 318"/>
                  <a:gd name="T59" fmla="*/ 190 h 276"/>
                  <a:gd name="T60" fmla="*/ 130 w 318"/>
                  <a:gd name="T61" fmla="*/ 196 h 276"/>
                  <a:gd name="T62" fmla="*/ 122 w 318"/>
                  <a:gd name="T63" fmla="*/ 206 h 276"/>
                  <a:gd name="T64" fmla="*/ 114 w 318"/>
                  <a:gd name="T65" fmla="*/ 212 h 276"/>
                  <a:gd name="T66" fmla="*/ 106 w 318"/>
                  <a:gd name="T67" fmla="*/ 218 h 276"/>
                  <a:gd name="T68" fmla="*/ 104 w 318"/>
                  <a:gd name="T69" fmla="*/ 226 h 276"/>
                  <a:gd name="T70" fmla="*/ 92 w 318"/>
                  <a:gd name="T71" fmla="*/ 238 h 276"/>
                  <a:gd name="T72" fmla="*/ 88 w 318"/>
                  <a:gd name="T73" fmla="*/ 246 h 276"/>
                  <a:gd name="T74" fmla="*/ 84 w 318"/>
                  <a:gd name="T75" fmla="*/ 260 h 276"/>
                  <a:gd name="T76" fmla="*/ 86 w 318"/>
                  <a:gd name="T77" fmla="*/ 274 h 276"/>
                  <a:gd name="T78" fmla="*/ 64 w 318"/>
                  <a:gd name="T79" fmla="*/ 240 h 276"/>
                  <a:gd name="T80" fmla="*/ 66 w 318"/>
                  <a:gd name="T81" fmla="*/ 208 h 276"/>
                  <a:gd name="T82" fmla="*/ 66 w 318"/>
                  <a:gd name="T83" fmla="*/ 170 h 276"/>
                  <a:gd name="T84" fmla="*/ 68 w 318"/>
                  <a:gd name="T85" fmla="*/ 146 h 276"/>
                  <a:gd name="T86" fmla="*/ 44 w 318"/>
                  <a:gd name="T87" fmla="*/ 146 h 276"/>
                  <a:gd name="T88" fmla="*/ 30 w 318"/>
                  <a:gd name="T89" fmla="*/ 146 h 276"/>
                  <a:gd name="T90" fmla="*/ 18 w 318"/>
                  <a:gd name="T91" fmla="*/ 144 h 276"/>
                  <a:gd name="T92" fmla="*/ 4 w 318"/>
                  <a:gd name="T93" fmla="*/ 144 h 276"/>
                  <a:gd name="T94" fmla="*/ 0 w 318"/>
                  <a:gd name="T95" fmla="*/ 124 h 276"/>
                  <a:gd name="T96" fmla="*/ 2 w 318"/>
                  <a:gd name="T97" fmla="*/ 104 h 276"/>
                  <a:gd name="T98" fmla="*/ 10 w 318"/>
                  <a:gd name="T99" fmla="*/ 90 h 276"/>
                  <a:gd name="T100" fmla="*/ 2 w 318"/>
                  <a:gd name="T101" fmla="*/ 78 h 276"/>
                  <a:gd name="T102" fmla="*/ 2 w 318"/>
                  <a:gd name="T103" fmla="*/ 48 h 276"/>
                  <a:gd name="T104" fmla="*/ 2 w 318"/>
                  <a:gd name="T105" fmla="*/ 22 h 276"/>
                  <a:gd name="T106" fmla="*/ 16 w 318"/>
                  <a:gd name="T107" fmla="*/ 16 h 276"/>
                  <a:gd name="T108" fmla="*/ 50 w 318"/>
                  <a:gd name="T109" fmla="*/ 16 h 276"/>
                  <a:gd name="T110" fmla="*/ 68 w 318"/>
                  <a:gd name="T111" fmla="*/ 16 h 276"/>
                  <a:gd name="T112" fmla="*/ 88 w 318"/>
                  <a:gd name="T113" fmla="*/ 20 h 276"/>
                  <a:gd name="T114" fmla="*/ 110 w 318"/>
                  <a:gd name="T115" fmla="*/ 12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8" h="276">
                    <a:moveTo>
                      <a:pt x="124" y="0"/>
                    </a:moveTo>
                    <a:lnTo>
                      <a:pt x="124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0" y="10"/>
                    </a:lnTo>
                    <a:lnTo>
                      <a:pt x="126" y="10"/>
                    </a:lnTo>
                    <a:lnTo>
                      <a:pt x="124" y="10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34" y="14"/>
                    </a:lnTo>
                    <a:lnTo>
                      <a:pt x="136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52" y="14"/>
                    </a:lnTo>
                    <a:lnTo>
                      <a:pt x="156" y="14"/>
                    </a:lnTo>
                    <a:lnTo>
                      <a:pt x="158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70" y="14"/>
                    </a:lnTo>
                    <a:lnTo>
                      <a:pt x="172" y="14"/>
                    </a:lnTo>
                    <a:lnTo>
                      <a:pt x="178" y="14"/>
                    </a:lnTo>
                    <a:lnTo>
                      <a:pt x="180" y="14"/>
                    </a:lnTo>
                    <a:lnTo>
                      <a:pt x="182" y="14"/>
                    </a:lnTo>
                    <a:lnTo>
                      <a:pt x="186" y="14"/>
                    </a:lnTo>
                    <a:lnTo>
                      <a:pt x="188" y="14"/>
                    </a:lnTo>
                    <a:lnTo>
                      <a:pt x="192" y="14"/>
                    </a:lnTo>
                    <a:lnTo>
                      <a:pt x="202" y="14"/>
                    </a:lnTo>
                    <a:lnTo>
                      <a:pt x="204" y="14"/>
                    </a:lnTo>
                    <a:lnTo>
                      <a:pt x="206" y="14"/>
                    </a:lnTo>
                    <a:lnTo>
                      <a:pt x="210" y="14"/>
                    </a:lnTo>
                    <a:lnTo>
                      <a:pt x="214" y="14"/>
                    </a:lnTo>
                    <a:lnTo>
                      <a:pt x="218" y="14"/>
                    </a:lnTo>
                    <a:lnTo>
                      <a:pt x="224" y="14"/>
                    </a:lnTo>
                    <a:lnTo>
                      <a:pt x="224" y="14"/>
                    </a:lnTo>
                    <a:lnTo>
                      <a:pt x="230" y="14"/>
                    </a:lnTo>
                    <a:lnTo>
                      <a:pt x="232" y="14"/>
                    </a:lnTo>
                    <a:lnTo>
                      <a:pt x="236" y="14"/>
                    </a:lnTo>
                    <a:lnTo>
                      <a:pt x="238" y="14"/>
                    </a:lnTo>
                    <a:lnTo>
                      <a:pt x="242" y="14"/>
                    </a:lnTo>
                    <a:lnTo>
                      <a:pt x="248" y="14"/>
                    </a:lnTo>
                    <a:lnTo>
                      <a:pt x="252" y="14"/>
                    </a:lnTo>
                    <a:lnTo>
                      <a:pt x="254" y="14"/>
                    </a:lnTo>
                    <a:lnTo>
                      <a:pt x="256" y="14"/>
                    </a:lnTo>
                    <a:lnTo>
                      <a:pt x="258" y="14"/>
                    </a:lnTo>
                    <a:lnTo>
                      <a:pt x="268" y="14"/>
                    </a:lnTo>
                    <a:lnTo>
                      <a:pt x="272" y="14"/>
                    </a:lnTo>
                    <a:lnTo>
                      <a:pt x="272" y="12"/>
                    </a:lnTo>
                    <a:lnTo>
                      <a:pt x="272" y="10"/>
                    </a:lnTo>
                    <a:lnTo>
                      <a:pt x="278" y="10"/>
                    </a:lnTo>
                    <a:lnTo>
                      <a:pt x="280" y="10"/>
                    </a:lnTo>
                    <a:lnTo>
                      <a:pt x="282" y="10"/>
                    </a:lnTo>
                    <a:lnTo>
                      <a:pt x="284" y="10"/>
                    </a:lnTo>
                    <a:lnTo>
                      <a:pt x="286" y="10"/>
                    </a:lnTo>
                    <a:lnTo>
                      <a:pt x="288" y="10"/>
                    </a:lnTo>
                    <a:lnTo>
                      <a:pt x="290" y="10"/>
                    </a:lnTo>
                    <a:lnTo>
                      <a:pt x="294" y="10"/>
                    </a:lnTo>
                    <a:lnTo>
                      <a:pt x="298" y="10"/>
                    </a:lnTo>
                    <a:lnTo>
                      <a:pt x="300" y="10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6" y="10"/>
                    </a:lnTo>
                    <a:lnTo>
                      <a:pt x="308" y="10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6" y="10"/>
                    </a:lnTo>
                    <a:lnTo>
                      <a:pt x="318" y="10"/>
                    </a:lnTo>
                    <a:lnTo>
                      <a:pt x="316" y="12"/>
                    </a:lnTo>
                    <a:lnTo>
                      <a:pt x="316" y="14"/>
                    </a:lnTo>
                    <a:lnTo>
                      <a:pt x="318" y="14"/>
                    </a:lnTo>
                    <a:lnTo>
                      <a:pt x="318" y="16"/>
                    </a:lnTo>
                    <a:lnTo>
                      <a:pt x="316" y="18"/>
                    </a:lnTo>
                    <a:lnTo>
                      <a:pt x="314" y="20"/>
                    </a:lnTo>
                    <a:lnTo>
                      <a:pt x="312" y="24"/>
                    </a:lnTo>
                    <a:lnTo>
                      <a:pt x="310" y="28"/>
                    </a:lnTo>
                    <a:lnTo>
                      <a:pt x="310" y="30"/>
                    </a:lnTo>
                    <a:lnTo>
                      <a:pt x="308" y="30"/>
                    </a:lnTo>
                    <a:lnTo>
                      <a:pt x="306" y="28"/>
                    </a:lnTo>
                    <a:lnTo>
                      <a:pt x="302" y="30"/>
                    </a:lnTo>
                    <a:lnTo>
                      <a:pt x="300" y="32"/>
                    </a:lnTo>
                    <a:lnTo>
                      <a:pt x="298" y="32"/>
                    </a:lnTo>
                    <a:lnTo>
                      <a:pt x="294" y="32"/>
                    </a:lnTo>
                    <a:lnTo>
                      <a:pt x="294" y="34"/>
                    </a:lnTo>
                    <a:lnTo>
                      <a:pt x="292" y="34"/>
                    </a:lnTo>
                    <a:lnTo>
                      <a:pt x="292" y="34"/>
                    </a:lnTo>
                    <a:lnTo>
                      <a:pt x="292" y="36"/>
                    </a:lnTo>
                    <a:lnTo>
                      <a:pt x="294" y="38"/>
                    </a:lnTo>
                    <a:lnTo>
                      <a:pt x="294" y="40"/>
                    </a:lnTo>
                    <a:lnTo>
                      <a:pt x="294" y="42"/>
                    </a:lnTo>
                    <a:lnTo>
                      <a:pt x="294" y="44"/>
                    </a:lnTo>
                    <a:lnTo>
                      <a:pt x="292" y="46"/>
                    </a:lnTo>
                    <a:lnTo>
                      <a:pt x="290" y="46"/>
                    </a:lnTo>
                    <a:lnTo>
                      <a:pt x="290" y="44"/>
                    </a:lnTo>
                    <a:lnTo>
                      <a:pt x="292" y="42"/>
                    </a:lnTo>
                    <a:lnTo>
                      <a:pt x="290" y="40"/>
                    </a:lnTo>
                    <a:lnTo>
                      <a:pt x="284" y="44"/>
                    </a:lnTo>
                    <a:lnTo>
                      <a:pt x="282" y="46"/>
                    </a:lnTo>
                    <a:lnTo>
                      <a:pt x="280" y="50"/>
                    </a:lnTo>
                    <a:lnTo>
                      <a:pt x="278" y="58"/>
                    </a:lnTo>
                    <a:lnTo>
                      <a:pt x="278" y="62"/>
                    </a:lnTo>
                    <a:lnTo>
                      <a:pt x="278" y="64"/>
                    </a:lnTo>
                    <a:lnTo>
                      <a:pt x="280" y="66"/>
                    </a:lnTo>
                    <a:lnTo>
                      <a:pt x="280" y="68"/>
                    </a:lnTo>
                    <a:lnTo>
                      <a:pt x="280" y="72"/>
                    </a:lnTo>
                    <a:lnTo>
                      <a:pt x="278" y="74"/>
                    </a:lnTo>
                    <a:lnTo>
                      <a:pt x="276" y="72"/>
                    </a:lnTo>
                    <a:lnTo>
                      <a:pt x="272" y="70"/>
                    </a:lnTo>
                    <a:lnTo>
                      <a:pt x="272" y="72"/>
                    </a:lnTo>
                    <a:lnTo>
                      <a:pt x="270" y="72"/>
                    </a:lnTo>
                    <a:lnTo>
                      <a:pt x="266" y="72"/>
                    </a:lnTo>
                    <a:lnTo>
                      <a:pt x="264" y="74"/>
                    </a:lnTo>
                    <a:lnTo>
                      <a:pt x="264" y="76"/>
                    </a:lnTo>
                    <a:lnTo>
                      <a:pt x="262" y="78"/>
                    </a:lnTo>
                    <a:lnTo>
                      <a:pt x="262" y="80"/>
                    </a:lnTo>
                    <a:lnTo>
                      <a:pt x="260" y="82"/>
                    </a:lnTo>
                    <a:lnTo>
                      <a:pt x="260" y="82"/>
                    </a:lnTo>
                    <a:lnTo>
                      <a:pt x="258" y="84"/>
                    </a:lnTo>
                    <a:lnTo>
                      <a:pt x="256" y="84"/>
                    </a:lnTo>
                    <a:lnTo>
                      <a:pt x="254" y="84"/>
                    </a:lnTo>
                    <a:lnTo>
                      <a:pt x="252" y="82"/>
                    </a:lnTo>
                    <a:lnTo>
                      <a:pt x="250" y="84"/>
                    </a:lnTo>
                    <a:lnTo>
                      <a:pt x="250" y="86"/>
                    </a:lnTo>
                    <a:lnTo>
                      <a:pt x="248" y="86"/>
                    </a:lnTo>
                    <a:lnTo>
                      <a:pt x="246" y="86"/>
                    </a:lnTo>
                    <a:lnTo>
                      <a:pt x="246" y="88"/>
                    </a:lnTo>
                    <a:lnTo>
                      <a:pt x="244" y="86"/>
                    </a:lnTo>
                    <a:lnTo>
                      <a:pt x="242" y="84"/>
                    </a:lnTo>
                    <a:lnTo>
                      <a:pt x="238" y="82"/>
                    </a:lnTo>
                    <a:lnTo>
                      <a:pt x="236" y="82"/>
                    </a:lnTo>
                    <a:lnTo>
                      <a:pt x="234" y="84"/>
                    </a:lnTo>
                    <a:lnTo>
                      <a:pt x="234" y="86"/>
                    </a:lnTo>
                    <a:lnTo>
                      <a:pt x="234" y="88"/>
                    </a:lnTo>
                    <a:lnTo>
                      <a:pt x="234" y="90"/>
                    </a:lnTo>
                    <a:lnTo>
                      <a:pt x="230" y="92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4" y="92"/>
                    </a:lnTo>
                    <a:lnTo>
                      <a:pt x="224" y="94"/>
                    </a:lnTo>
                    <a:lnTo>
                      <a:pt x="224" y="94"/>
                    </a:lnTo>
                    <a:lnTo>
                      <a:pt x="224" y="9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6" y="96"/>
                    </a:lnTo>
                    <a:lnTo>
                      <a:pt x="212" y="96"/>
                    </a:lnTo>
                    <a:lnTo>
                      <a:pt x="210" y="96"/>
                    </a:lnTo>
                    <a:lnTo>
                      <a:pt x="208" y="98"/>
                    </a:lnTo>
                    <a:lnTo>
                      <a:pt x="208" y="102"/>
                    </a:lnTo>
                    <a:lnTo>
                      <a:pt x="208" y="104"/>
                    </a:lnTo>
                    <a:lnTo>
                      <a:pt x="206" y="104"/>
                    </a:lnTo>
                    <a:lnTo>
                      <a:pt x="206" y="106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0" y="104"/>
                    </a:lnTo>
                    <a:lnTo>
                      <a:pt x="196" y="106"/>
                    </a:lnTo>
                    <a:lnTo>
                      <a:pt x="194" y="106"/>
                    </a:lnTo>
                    <a:lnTo>
                      <a:pt x="194" y="108"/>
                    </a:lnTo>
                    <a:lnTo>
                      <a:pt x="192" y="110"/>
                    </a:lnTo>
                    <a:lnTo>
                      <a:pt x="190" y="110"/>
                    </a:lnTo>
                    <a:lnTo>
                      <a:pt x="190" y="112"/>
                    </a:lnTo>
                    <a:lnTo>
                      <a:pt x="192" y="114"/>
                    </a:lnTo>
                    <a:lnTo>
                      <a:pt x="192" y="116"/>
                    </a:lnTo>
                    <a:lnTo>
                      <a:pt x="194" y="120"/>
                    </a:lnTo>
                    <a:lnTo>
                      <a:pt x="192" y="124"/>
                    </a:lnTo>
                    <a:lnTo>
                      <a:pt x="190" y="126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88" y="132"/>
                    </a:lnTo>
                    <a:lnTo>
                      <a:pt x="184" y="136"/>
                    </a:lnTo>
                    <a:lnTo>
                      <a:pt x="182" y="138"/>
                    </a:lnTo>
                    <a:lnTo>
                      <a:pt x="180" y="140"/>
                    </a:lnTo>
                    <a:lnTo>
                      <a:pt x="178" y="144"/>
                    </a:lnTo>
                    <a:lnTo>
                      <a:pt x="178" y="146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8"/>
                    </a:lnTo>
                    <a:lnTo>
                      <a:pt x="174" y="158"/>
                    </a:lnTo>
                    <a:lnTo>
                      <a:pt x="172" y="160"/>
                    </a:lnTo>
                    <a:lnTo>
                      <a:pt x="170" y="160"/>
                    </a:lnTo>
                    <a:lnTo>
                      <a:pt x="168" y="160"/>
                    </a:lnTo>
                    <a:lnTo>
                      <a:pt x="162" y="164"/>
                    </a:lnTo>
                    <a:lnTo>
                      <a:pt x="158" y="166"/>
                    </a:lnTo>
                    <a:lnTo>
                      <a:pt x="158" y="168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52" y="172"/>
                    </a:lnTo>
                    <a:lnTo>
                      <a:pt x="150" y="174"/>
                    </a:lnTo>
                    <a:lnTo>
                      <a:pt x="148" y="176"/>
                    </a:lnTo>
                    <a:lnTo>
                      <a:pt x="148" y="176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80"/>
                    </a:lnTo>
                    <a:lnTo>
                      <a:pt x="146" y="180"/>
                    </a:lnTo>
                    <a:lnTo>
                      <a:pt x="148" y="182"/>
                    </a:lnTo>
                    <a:lnTo>
                      <a:pt x="148" y="184"/>
                    </a:lnTo>
                    <a:lnTo>
                      <a:pt x="150" y="186"/>
                    </a:lnTo>
                    <a:lnTo>
                      <a:pt x="150" y="188"/>
                    </a:lnTo>
                    <a:lnTo>
                      <a:pt x="148" y="192"/>
                    </a:lnTo>
                    <a:lnTo>
                      <a:pt x="144" y="194"/>
                    </a:lnTo>
                    <a:lnTo>
                      <a:pt x="144" y="196"/>
                    </a:lnTo>
                    <a:lnTo>
                      <a:pt x="144" y="198"/>
                    </a:lnTo>
                    <a:lnTo>
                      <a:pt x="142" y="198"/>
                    </a:lnTo>
                    <a:lnTo>
                      <a:pt x="140" y="198"/>
                    </a:lnTo>
                    <a:lnTo>
                      <a:pt x="140" y="196"/>
                    </a:lnTo>
                    <a:lnTo>
                      <a:pt x="142" y="194"/>
                    </a:lnTo>
                    <a:lnTo>
                      <a:pt x="142" y="192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40" y="192"/>
                    </a:lnTo>
                    <a:lnTo>
                      <a:pt x="136" y="194"/>
                    </a:lnTo>
                    <a:lnTo>
                      <a:pt x="136" y="196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32" y="194"/>
                    </a:lnTo>
                    <a:lnTo>
                      <a:pt x="130" y="196"/>
                    </a:lnTo>
                    <a:lnTo>
                      <a:pt x="130" y="198"/>
                    </a:lnTo>
                    <a:lnTo>
                      <a:pt x="128" y="200"/>
                    </a:lnTo>
                    <a:lnTo>
                      <a:pt x="126" y="202"/>
                    </a:lnTo>
                    <a:lnTo>
                      <a:pt x="126" y="202"/>
                    </a:lnTo>
                    <a:lnTo>
                      <a:pt x="124" y="202"/>
                    </a:lnTo>
                    <a:lnTo>
                      <a:pt x="122" y="204"/>
                    </a:lnTo>
                    <a:lnTo>
                      <a:pt x="122" y="206"/>
                    </a:lnTo>
                    <a:lnTo>
                      <a:pt x="120" y="208"/>
                    </a:lnTo>
                    <a:lnTo>
                      <a:pt x="120" y="210"/>
                    </a:lnTo>
                    <a:lnTo>
                      <a:pt x="118" y="210"/>
                    </a:lnTo>
                    <a:lnTo>
                      <a:pt x="118" y="212"/>
                    </a:lnTo>
                    <a:lnTo>
                      <a:pt x="116" y="214"/>
                    </a:lnTo>
                    <a:lnTo>
                      <a:pt x="114" y="214"/>
                    </a:lnTo>
                    <a:lnTo>
                      <a:pt x="114" y="212"/>
                    </a:lnTo>
                    <a:lnTo>
                      <a:pt x="110" y="210"/>
                    </a:lnTo>
                    <a:lnTo>
                      <a:pt x="110" y="212"/>
                    </a:lnTo>
                    <a:lnTo>
                      <a:pt x="108" y="212"/>
                    </a:lnTo>
                    <a:lnTo>
                      <a:pt x="108" y="214"/>
                    </a:lnTo>
                    <a:lnTo>
                      <a:pt x="110" y="214"/>
                    </a:lnTo>
                    <a:lnTo>
                      <a:pt x="110" y="216"/>
                    </a:lnTo>
                    <a:lnTo>
                      <a:pt x="106" y="218"/>
                    </a:lnTo>
                    <a:lnTo>
                      <a:pt x="104" y="220"/>
                    </a:lnTo>
                    <a:lnTo>
                      <a:pt x="102" y="220"/>
                    </a:lnTo>
                    <a:lnTo>
                      <a:pt x="100" y="220"/>
                    </a:lnTo>
                    <a:lnTo>
                      <a:pt x="100" y="222"/>
                    </a:lnTo>
                    <a:lnTo>
                      <a:pt x="100" y="224"/>
                    </a:lnTo>
                    <a:lnTo>
                      <a:pt x="102" y="224"/>
                    </a:lnTo>
                    <a:lnTo>
                      <a:pt x="104" y="226"/>
                    </a:lnTo>
                    <a:lnTo>
                      <a:pt x="102" y="226"/>
                    </a:lnTo>
                    <a:lnTo>
                      <a:pt x="102" y="232"/>
                    </a:lnTo>
                    <a:lnTo>
                      <a:pt x="100" y="232"/>
                    </a:lnTo>
                    <a:lnTo>
                      <a:pt x="98" y="232"/>
                    </a:lnTo>
                    <a:lnTo>
                      <a:pt x="96" y="232"/>
                    </a:lnTo>
                    <a:lnTo>
                      <a:pt x="94" y="236"/>
                    </a:lnTo>
                    <a:lnTo>
                      <a:pt x="92" y="238"/>
                    </a:lnTo>
                    <a:lnTo>
                      <a:pt x="90" y="240"/>
                    </a:lnTo>
                    <a:lnTo>
                      <a:pt x="88" y="242"/>
                    </a:lnTo>
                    <a:lnTo>
                      <a:pt x="86" y="242"/>
                    </a:lnTo>
                    <a:lnTo>
                      <a:pt x="86" y="244"/>
                    </a:lnTo>
                    <a:lnTo>
                      <a:pt x="84" y="244"/>
                    </a:lnTo>
                    <a:lnTo>
                      <a:pt x="86" y="244"/>
                    </a:lnTo>
                    <a:lnTo>
                      <a:pt x="88" y="246"/>
                    </a:lnTo>
                    <a:lnTo>
                      <a:pt x="90" y="248"/>
                    </a:lnTo>
                    <a:lnTo>
                      <a:pt x="90" y="250"/>
                    </a:lnTo>
                    <a:lnTo>
                      <a:pt x="90" y="252"/>
                    </a:lnTo>
                    <a:lnTo>
                      <a:pt x="88" y="254"/>
                    </a:lnTo>
                    <a:lnTo>
                      <a:pt x="86" y="254"/>
                    </a:lnTo>
                    <a:lnTo>
                      <a:pt x="86" y="256"/>
                    </a:lnTo>
                    <a:lnTo>
                      <a:pt x="84" y="260"/>
                    </a:lnTo>
                    <a:lnTo>
                      <a:pt x="86" y="264"/>
                    </a:lnTo>
                    <a:lnTo>
                      <a:pt x="86" y="266"/>
                    </a:lnTo>
                    <a:lnTo>
                      <a:pt x="86" y="268"/>
                    </a:lnTo>
                    <a:lnTo>
                      <a:pt x="86" y="270"/>
                    </a:lnTo>
                    <a:lnTo>
                      <a:pt x="86" y="272"/>
                    </a:lnTo>
                    <a:lnTo>
                      <a:pt x="86" y="272"/>
                    </a:lnTo>
                    <a:lnTo>
                      <a:pt x="86" y="274"/>
                    </a:lnTo>
                    <a:lnTo>
                      <a:pt x="84" y="276"/>
                    </a:lnTo>
                    <a:lnTo>
                      <a:pt x="78" y="276"/>
                    </a:lnTo>
                    <a:lnTo>
                      <a:pt x="64" y="276"/>
                    </a:lnTo>
                    <a:lnTo>
                      <a:pt x="64" y="270"/>
                    </a:lnTo>
                    <a:lnTo>
                      <a:pt x="64" y="256"/>
                    </a:lnTo>
                    <a:lnTo>
                      <a:pt x="64" y="244"/>
                    </a:lnTo>
                    <a:lnTo>
                      <a:pt x="64" y="240"/>
                    </a:lnTo>
                    <a:lnTo>
                      <a:pt x="64" y="238"/>
                    </a:lnTo>
                    <a:lnTo>
                      <a:pt x="64" y="230"/>
                    </a:lnTo>
                    <a:lnTo>
                      <a:pt x="64" y="224"/>
                    </a:lnTo>
                    <a:lnTo>
                      <a:pt x="64" y="222"/>
                    </a:lnTo>
                    <a:lnTo>
                      <a:pt x="66" y="212"/>
                    </a:lnTo>
                    <a:lnTo>
                      <a:pt x="66" y="210"/>
                    </a:lnTo>
                    <a:lnTo>
                      <a:pt x="66" y="208"/>
                    </a:lnTo>
                    <a:lnTo>
                      <a:pt x="66" y="200"/>
                    </a:lnTo>
                    <a:lnTo>
                      <a:pt x="66" y="198"/>
                    </a:lnTo>
                    <a:lnTo>
                      <a:pt x="66" y="194"/>
                    </a:lnTo>
                    <a:lnTo>
                      <a:pt x="66" y="186"/>
                    </a:lnTo>
                    <a:lnTo>
                      <a:pt x="66" y="178"/>
                    </a:lnTo>
                    <a:lnTo>
                      <a:pt x="66" y="172"/>
                    </a:lnTo>
                    <a:lnTo>
                      <a:pt x="66" y="170"/>
                    </a:lnTo>
                    <a:lnTo>
                      <a:pt x="66" y="168"/>
                    </a:lnTo>
                    <a:lnTo>
                      <a:pt x="66" y="166"/>
                    </a:lnTo>
                    <a:lnTo>
                      <a:pt x="66" y="160"/>
                    </a:lnTo>
                    <a:lnTo>
                      <a:pt x="66" y="156"/>
                    </a:lnTo>
                    <a:lnTo>
                      <a:pt x="66" y="154"/>
                    </a:lnTo>
                    <a:lnTo>
                      <a:pt x="68" y="150"/>
                    </a:lnTo>
                    <a:lnTo>
                      <a:pt x="68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0" y="146"/>
                    </a:lnTo>
                    <a:lnTo>
                      <a:pt x="48" y="146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0" y="146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4" y="146"/>
                    </a:lnTo>
                    <a:lnTo>
                      <a:pt x="32" y="146"/>
                    </a:lnTo>
                    <a:lnTo>
                      <a:pt x="30" y="146"/>
                    </a:lnTo>
                    <a:lnTo>
                      <a:pt x="30" y="146"/>
                    </a:lnTo>
                    <a:lnTo>
                      <a:pt x="28" y="146"/>
                    </a:lnTo>
                    <a:lnTo>
                      <a:pt x="26" y="144"/>
                    </a:lnTo>
                    <a:lnTo>
                      <a:pt x="24" y="144"/>
                    </a:lnTo>
                    <a:lnTo>
                      <a:pt x="22" y="144"/>
                    </a:lnTo>
                    <a:lnTo>
                      <a:pt x="20" y="144"/>
                    </a:lnTo>
                    <a:lnTo>
                      <a:pt x="18" y="144"/>
                    </a:lnTo>
                    <a:lnTo>
                      <a:pt x="16" y="144"/>
                    </a:lnTo>
                    <a:lnTo>
                      <a:pt x="14" y="144"/>
                    </a:lnTo>
                    <a:lnTo>
                      <a:pt x="12" y="144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2" y="104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2" y="78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6"/>
                    </a:lnTo>
                    <a:lnTo>
                      <a:pt x="2" y="30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30" y="16"/>
                    </a:lnTo>
                    <a:lnTo>
                      <a:pt x="34" y="16"/>
                    </a:lnTo>
                    <a:lnTo>
                      <a:pt x="42" y="16"/>
                    </a:lnTo>
                    <a:lnTo>
                      <a:pt x="46" y="16"/>
                    </a:lnTo>
                    <a:lnTo>
                      <a:pt x="50" y="16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8" y="10"/>
                    </a:lnTo>
                    <a:lnTo>
                      <a:pt x="68" y="16"/>
                    </a:lnTo>
                    <a:lnTo>
                      <a:pt x="68" y="18"/>
                    </a:lnTo>
                    <a:lnTo>
                      <a:pt x="76" y="18"/>
                    </a:lnTo>
                    <a:lnTo>
                      <a:pt x="76" y="10"/>
                    </a:lnTo>
                    <a:lnTo>
                      <a:pt x="80" y="12"/>
                    </a:lnTo>
                    <a:lnTo>
                      <a:pt x="80" y="18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6" y="20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0" y="12"/>
                    </a:lnTo>
                    <a:lnTo>
                      <a:pt x="110" y="8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0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21" name="Freeform 15">
                <a:extLst>
                  <a:ext uri="{FF2B5EF4-FFF2-40B4-BE49-F238E27FC236}">
                    <a16:creationId xmlns:a16="http://schemas.microsoft.com/office/drawing/2014/main" id="{47EC6EC1-BD37-9D2F-69DF-6B095BC57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0213" y="4405313"/>
                <a:ext cx="407988" cy="528638"/>
              </a:xfrm>
              <a:custGeom>
                <a:avLst/>
                <a:gdLst>
                  <a:gd name="T0" fmla="*/ 141 w 257"/>
                  <a:gd name="T1" fmla="*/ 0 h 333"/>
                  <a:gd name="T2" fmla="*/ 159 w 257"/>
                  <a:gd name="T3" fmla="*/ 0 h 333"/>
                  <a:gd name="T4" fmla="*/ 181 w 257"/>
                  <a:gd name="T5" fmla="*/ 0 h 333"/>
                  <a:gd name="T6" fmla="*/ 185 w 257"/>
                  <a:gd name="T7" fmla="*/ 12 h 333"/>
                  <a:gd name="T8" fmla="*/ 189 w 257"/>
                  <a:gd name="T9" fmla="*/ 24 h 333"/>
                  <a:gd name="T10" fmla="*/ 189 w 257"/>
                  <a:gd name="T11" fmla="*/ 40 h 333"/>
                  <a:gd name="T12" fmla="*/ 189 w 257"/>
                  <a:gd name="T13" fmla="*/ 52 h 333"/>
                  <a:gd name="T14" fmla="*/ 201 w 257"/>
                  <a:gd name="T15" fmla="*/ 60 h 333"/>
                  <a:gd name="T16" fmla="*/ 207 w 257"/>
                  <a:gd name="T17" fmla="*/ 74 h 333"/>
                  <a:gd name="T18" fmla="*/ 215 w 257"/>
                  <a:gd name="T19" fmla="*/ 88 h 333"/>
                  <a:gd name="T20" fmla="*/ 229 w 257"/>
                  <a:gd name="T21" fmla="*/ 94 h 333"/>
                  <a:gd name="T22" fmla="*/ 239 w 257"/>
                  <a:gd name="T23" fmla="*/ 110 h 333"/>
                  <a:gd name="T24" fmla="*/ 243 w 257"/>
                  <a:gd name="T25" fmla="*/ 128 h 333"/>
                  <a:gd name="T26" fmla="*/ 247 w 257"/>
                  <a:gd name="T27" fmla="*/ 142 h 333"/>
                  <a:gd name="T28" fmla="*/ 255 w 257"/>
                  <a:gd name="T29" fmla="*/ 146 h 333"/>
                  <a:gd name="T30" fmla="*/ 253 w 257"/>
                  <a:gd name="T31" fmla="*/ 156 h 333"/>
                  <a:gd name="T32" fmla="*/ 247 w 257"/>
                  <a:gd name="T33" fmla="*/ 172 h 333"/>
                  <a:gd name="T34" fmla="*/ 249 w 257"/>
                  <a:gd name="T35" fmla="*/ 190 h 333"/>
                  <a:gd name="T36" fmla="*/ 249 w 257"/>
                  <a:gd name="T37" fmla="*/ 204 h 333"/>
                  <a:gd name="T38" fmla="*/ 247 w 257"/>
                  <a:gd name="T39" fmla="*/ 220 h 333"/>
                  <a:gd name="T40" fmla="*/ 251 w 257"/>
                  <a:gd name="T41" fmla="*/ 228 h 333"/>
                  <a:gd name="T42" fmla="*/ 253 w 257"/>
                  <a:gd name="T43" fmla="*/ 240 h 333"/>
                  <a:gd name="T44" fmla="*/ 225 w 257"/>
                  <a:gd name="T45" fmla="*/ 240 h 333"/>
                  <a:gd name="T46" fmla="*/ 191 w 257"/>
                  <a:gd name="T47" fmla="*/ 240 h 333"/>
                  <a:gd name="T48" fmla="*/ 175 w 257"/>
                  <a:gd name="T49" fmla="*/ 266 h 333"/>
                  <a:gd name="T50" fmla="*/ 173 w 257"/>
                  <a:gd name="T51" fmla="*/ 286 h 333"/>
                  <a:gd name="T52" fmla="*/ 163 w 257"/>
                  <a:gd name="T53" fmla="*/ 304 h 333"/>
                  <a:gd name="T54" fmla="*/ 153 w 257"/>
                  <a:gd name="T55" fmla="*/ 315 h 333"/>
                  <a:gd name="T56" fmla="*/ 153 w 257"/>
                  <a:gd name="T57" fmla="*/ 331 h 333"/>
                  <a:gd name="T58" fmla="*/ 117 w 257"/>
                  <a:gd name="T59" fmla="*/ 331 h 333"/>
                  <a:gd name="T60" fmla="*/ 93 w 257"/>
                  <a:gd name="T61" fmla="*/ 327 h 333"/>
                  <a:gd name="T62" fmla="*/ 99 w 257"/>
                  <a:gd name="T63" fmla="*/ 319 h 333"/>
                  <a:gd name="T64" fmla="*/ 101 w 257"/>
                  <a:gd name="T65" fmla="*/ 306 h 333"/>
                  <a:gd name="T66" fmla="*/ 91 w 257"/>
                  <a:gd name="T67" fmla="*/ 292 h 333"/>
                  <a:gd name="T68" fmla="*/ 83 w 257"/>
                  <a:gd name="T69" fmla="*/ 284 h 333"/>
                  <a:gd name="T70" fmla="*/ 75 w 257"/>
                  <a:gd name="T71" fmla="*/ 264 h 333"/>
                  <a:gd name="T72" fmla="*/ 81 w 257"/>
                  <a:gd name="T73" fmla="*/ 250 h 333"/>
                  <a:gd name="T74" fmla="*/ 85 w 257"/>
                  <a:gd name="T75" fmla="*/ 232 h 333"/>
                  <a:gd name="T76" fmla="*/ 77 w 257"/>
                  <a:gd name="T77" fmla="*/ 220 h 333"/>
                  <a:gd name="T78" fmla="*/ 66 w 257"/>
                  <a:gd name="T79" fmla="*/ 206 h 333"/>
                  <a:gd name="T80" fmla="*/ 64 w 257"/>
                  <a:gd name="T81" fmla="*/ 184 h 333"/>
                  <a:gd name="T82" fmla="*/ 64 w 257"/>
                  <a:gd name="T83" fmla="*/ 168 h 333"/>
                  <a:gd name="T84" fmla="*/ 44 w 257"/>
                  <a:gd name="T85" fmla="*/ 166 h 333"/>
                  <a:gd name="T86" fmla="*/ 32 w 257"/>
                  <a:gd name="T87" fmla="*/ 154 h 333"/>
                  <a:gd name="T88" fmla="*/ 20 w 257"/>
                  <a:gd name="T89" fmla="*/ 142 h 333"/>
                  <a:gd name="T90" fmla="*/ 8 w 257"/>
                  <a:gd name="T91" fmla="*/ 132 h 333"/>
                  <a:gd name="T92" fmla="*/ 0 w 257"/>
                  <a:gd name="T93" fmla="*/ 118 h 333"/>
                  <a:gd name="T94" fmla="*/ 4 w 257"/>
                  <a:gd name="T95" fmla="*/ 104 h 333"/>
                  <a:gd name="T96" fmla="*/ 4 w 257"/>
                  <a:gd name="T97" fmla="*/ 90 h 333"/>
                  <a:gd name="T98" fmla="*/ 12 w 257"/>
                  <a:gd name="T99" fmla="*/ 82 h 333"/>
                  <a:gd name="T100" fmla="*/ 24 w 257"/>
                  <a:gd name="T101" fmla="*/ 70 h 333"/>
                  <a:gd name="T102" fmla="*/ 34 w 257"/>
                  <a:gd name="T103" fmla="*/ 60 h 333"/>
                  <a:gd name="T104" fmla="*/ 42 w 257"/>
                  <a:gd name="T105" fmla="*/ 48 h 333"/>
                  <a:gd name="T106" fmla="*/ 42 w 257"/>
                  <a:gd name="T107" fmla="*/ 30 h 333"/>
                  <a:gd name="T108" fmla="*/ 42 w 257"/>
                  <a:gd name="T109" fmla="*/ 6 h 333"/>
                  <a:gd name="T110" fmla="*/ 58 w 257"/>
                  <a:gd name="T111" fmla="*/ 6 h 333"/>
                  <a:gd name="T112" fmla="*/ 66 w 257"/>
                  <a:gd name="T113" fmla="*/ 0 h 333"/>
                  <a:gd name="T114" fmla="*/ 107 w 257"/>
                  <a:gd name="T115" fmla="*/ 0 h 333"/>
                  <a:gd name="T116" fmla="*/ 125 w 257"/>
                  <a:gd name="T117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7" h="333">
                    <a:moveTo>
                      <a:pt x="125" y="0"/>
                    </a:moveTo>
                    <a:lnTo>
                      <a:pt x="127" y="0"/>
                    </a:lnTo>
                    <a:lnTo>
                      <a:pt x="129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9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7" y="2"/>
                    </a:lnTo>
                    <a:lnTo>
                      <a:pt x="183" y="8"/>
                    </a:lnTo>
                    <a:lnTo>
                      <a:pt x="183" y="10"/>
                    </a:lnTo>
                    <a:lnTo>
                      <a:pt x="183" y="12"/>
                    </a:lnTo>
                    <a:lnTo>
                      <a:pt x="185" y="12"/>
                    </a:lnTo>
                    <a:lnTo>
                      <a:pt x="185" y="14"/>
                    </a:lnTo>
                    <a:lnTo>
                      <a:pt x="187" y="14"/>
                    </a:lnTo>
                    <a:lnTo>
                      <a:pt x="187" y="16"/>
                    </a:lnTo>
                    <a:lnTo>
                      <a:pt x="187" y="18"/>
                    </a:lnTo>
                    <a:lnTo>
                      <a:pt x="187" y="20"/>
                    </a:lnTo>
                    <a:lnTo>
                      <a:pt x="189" y="20"/>
                    </a:lnTo>
                    <a:lnTo>
                      <a:pt x="189" y="22"/>
                    </a:lnTo>
                    <a:lnTo>
                      <a:pt x="189" y="24"/>
                    </a:lnTo>
                    <a:lnTo>
                      <a:pt x="189" y="26"/>
                    </a:lnTo>
                    <a:lnTo>
                      <a:pt x="189" y="28"/>
                    </a:lnTo>
                    <a:lnTo>
                      <a:pt x="191" y="28"/>
                    </a:lnTo>
                    <a:lnTo>
                      <a:pt x="191" y="30"/>
                    </a:lnTo>
                    <a:lnTo>
                      <a:pt x="191" y="34"/>
                    </a:lnTo>
                    <a:lnTo>
                      <a:pt x="189" y="36"/>
                    </a:lnTo>
                    <a:lnTo>
                      <a:pt x="189" y="38"/>
                    </a:lnTo>
                    <a:lnTo>
                      <a:pt x="189" y="40"/>
                    </a:lnTo>
                    <a:lnTo>
                      <a:pt x="189" y="42"/>
                    </a:lnTo>
                    <a:lnTo>
                      <a:pt x="191" y="44"/>
                    </a:lnTo>
                    <a:lnTo>
                      <a:pt x="191" y="46"/>
                    </a:lnTo>
                    <a:lnTo>
                      <a:pt x="191" y="48"/>
                    </a:lnTo>
                    <a:lnTo>
                      <a:pt x="189" y="48"/>
                    </a:lnTo>
                    <a:lnTo>
                      <a:pt x="189" y="48"/>
                    </a:lnTo>
                    <a:lnTo>
                      <a:pt x="189" y="50"/>
                    </a:lnTo>
                    <a:lnTo>
                      <a:pt x="189" y="52"/>
                    </a:lnTo>
                    <a:lnTo>
                      <a:pt x="191" y="54"/>
                    </a:lnTo>
                    <a:lnTo>
                      <a:pt x="193" y="56"/>
                    </a:lnTo>
                    <a:lnTo>
                      <a:pt x="195" y="56"/>
                    </a:lnTo>
                    <a:lnTo>
                      <a:pt x="197" y="58"/>
                    </a:lnTo>
                    <a:lnTo>
                      <a:pt x="199" y="58"/>
                    </a:lnTo>
                    <a:lnTo>
                      <a:pt x="199" y="60"/>
                    </a:lnTo>
                    <a:lnTo>
                      <a:pt x="201" y="58"/>
                    </a:lnTo>
                    <a:lnTo>
                      <a:pt x="201" y="60"/>
                    </a:lnTo>
                    <a:lnTo>
                      <a:pt x="203" y="60"/>
                    </a:lnTo>
                    <a:lnTo>
                      <a:pt x="203" y="62"/>
                    </a:lnTo>
                    <a:lnTo>
                      <a:pt x="205" y="62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5" y="70"/>
                    </a:lnTo>
                    <a:lnTo>
                      <a:pt x="207" y="72"/>
                    </a:lnTo>
                    <a:lnTo>
                      <a:pt x="207" y="74"/>
                    </a:lnTo>
                    <a:lnTo>
                      <a:pt x="207" y="76"/>
                    </a:lnTo>
                    <a:lnTo>
                      <a:pt x="207" y="78"/>
                    </a:lnTo>
                    <a:lnTo>
                      <a:pt x="209" y="78"/>
                    </a:lnTo>
                    <a:lnTo>
                      <a:pt x="209" y="80"/>
                    </a:lnTo>
                    <a:lnTo>
                      <a:pt x="211" y="80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8"/>
                    </a:lnTo>
                    <a:lnTo>
                      <a:pt x="215" y="90"/>
                    </a:lnTo>
                    <a:lnTo>
                      <a:pt x="217" y="90"/>
                    </a:lnTo>
                    <a:lnTo>
                      <a:pt x="223" y="94"/>
                    </a:lnTo>
                    <a:lnTo>
                      <a:pt x="223" y="96"/>
                    </a:lnTo>
                    <a:lnTo>
                      <a:pt x="225" y="96"/>
                    </a:lnTo>
                    <a:lnTo>
                      <a:pt x="225" y="94"/>
                    </a:lnTo>
                    <a:lnTo>
                      <a:pt x="227" y="92"/>
                    </a:lnTo>
                    <a:lnTo>
                      <a:pt x="229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102"/>
                    </a:lnTo>
                    <a:lnTo>
                      <a:pt x="237" y="102"/>
                    </a:lnTo>
                    <a:lnTo>
                      <a:pt x="239" y="106"/>
                    </a:lnTo>
                    <a:lnTo>
                      <a:pt x="239" y="110"/>
                    </a:lnTo>
                    <a:lnTo>
                      <a:pt x="239" y="112"/>
                    </a:lnTo>
                    <a:lnTo>
                      <a:pt x="241" y="118"/>
                    </a:lnTo>
                    <a:lnTo>
                      <a:pt x="241" y="120"/>
                    </a:lnTo>
                    <a:lnTo>
                      <a:pt x="241" y="122"/>
                    </a:lnTo>
                    <a:lnTo>
                      <a:pt x="239" y="124"/>
                    </a:lnTo>
                    <a:lnTo>
                      <a:pt x="241" y="126"/>
                    </a:lnTo>
                    <a:lnTo>
                      <a:pt x="243" y="126"/>
                    </a:lnTo>
                    <a:lnTo>
                      <a:pt x="243" y="128"/>
                    </a:lnTo>
                    <a:lnTo>
                      <a:pt x="245" y="128"/>
                    </a:lnTo>
                    <a:lnTo>
                      <a:pt x="247" y="132"/>
                    </a:lnTo>
                    <a:lnTo>
                      <a:pt x="247" y="134"/>
                    </a:lnTo>
                    <a:lnTo>
                      <a:pt x="249" y="136"/>
                    </a:lnTo>
                    <a:lnTo>
                      <a:pt x="249" y="138"/>
                    </a:lnTo>
                    <a:lnTo>
                      <a:pt x="249" y="140"/>
                    </a:lnTo>
                    <a:lnTo>
                      <a:pt x="247" y="140"/>
                    </a:lnTo>
                    <a:lnTo>
                      <a:pt x="247" y="142"/>
                    </a:lnTo>
                    <a:lnTo>
                      <a:pt x="249" y="142"/>
                    </a:lnTo>
                    <a:lnTo>
                      <a:pt x="251" y="142"/>
                    </a:lnTo>
                    <a:lnTo>
                      <a:pt x="251" y="144"/>
                    </a:lnTo>
                    <a:lnTo>
                      <a:pt x="253" y="144"/>
                    </a:lnTo>
                    <a:lnTo>
                      <a:pt x="255" y="144"/>
                    </a:lnTo>
                    <a:lnTo>
                      <a:pt x="255" y="144"/>
                    </a:lnTo>
                    <a:lnTo>
                      <a:pt x="257" y="146"/>
                    </a:lnTo>
                    <a:lnTo>
                      <a:pt x="255" y="146"/>
                    </a:lnTo>
                    <a:lnTo>
                      <a:pt x="255" y="148"/>
                    </a:lnTo>
                    <a:lnTo>
                      <a:pt x="255" y="150"/>
                    </a:lnTo>
                    <a:lnTo>
                      <a:pt x="255" y="152"/>
                    </a:lnTo>
                    <a:lnTo>
                      <a:pt x="253" y="152"/>
                    </a:lnTo>
                    <a:lnTo>
                      <a:pt x="251" y="152"/>
                    </a:lnTo>
                    <a:lnTo>
                      <a:pt x="251" y="154"/>
                    </a:lnTo>
                    <a:lnTo>
                      <a:pt x="251" y="156"/>
                    </a:lnTo>
                    <a:lnTo>
                      <a:pt x="253" y="156"/>
                    </a:lnTo>
                    <a:lnTo>
                      <a:pt x="253" y="158"/>
                    </a:lnTo>
                    <a:lnTo>
                      <a:pt x="253" y="160"/>
                    </a:lnTo>
                    <a:lnTo>
                      <a:pt x="253" y="162"/>
                    </a:lnTo>
                    <a:lnTo>
                      <a:pt x="251" y="162"/>
                    </a:lnTo>
                    <a:lnTo>
                      <a:pt x="249" y="168"/>
                    </a:lnTo>
                    <a:lnTo>
                      <a:pt x="249" y="170"/>
                    </a:lnTo>
                    <a:lnTo>
                      <a:pt x="247" y="170"/>
                    </a:lnTo>
                    <a:lnTo>
                      <a:pt x="247" y="172"/>
                    </a:lnTo>
                    <a:lnTo>
                      <a:pt x="247" y="174"/>
                    </a:lnTo>
                    <a:lnTo>
                      <a:pt x="247" y="178"/>
                    </a:lnTo>
                    <a:lnTo>
                      <a:pt x="247" y="180"/>
                    </a:lnTo>
                    <a:lnTo>
                      <a:pt x="245" y="180"/>
                    </a:lnTo>
                    <a:lnTo>
                      <a:pt x="245" y="184"/>
                    </a:lnTo>
                    <a:lnTo>
                      <a:pt x="247" y="184"/>
                    </a:lnTo>
                    <a:lnTo>
                      <a:pt x="249" y="188"/>
                    </a:lnTo>
                    <a:lnTo>
                      <a:pt x="249" y="190"/>
                    </a:lnTo>
                    <a:lnTo>
                      <a:pt x="247" y="190"/>
                    </a:lnTo>
                    <a:lnTo>
                      <a:pt x="247" y="192"/>
                    </a:lnTo>
                    <a:lnTo>
                      <a:pt x="245" y="194"/>
                    </a:lnTo>
                    <a:lnTo>
                      <a:pt x="245" y="196"/>
                    </a:lnTo>
                    <a:lnTo>
                      <a:pt x="245" y="198"/>
                    </a:lnTo>
                    <a:lnTo>
                      <a:pt x="247" y="200"/>
                    </a:lnTo>
                    <a:lnTo>
                      <a:pt x="249" y="202"/>
                    </a:lnTo>
                    <a:lnTo>
                      <a:pt x="249" y="204"/>
                    </a:lnTo>
                    <a:lnTo>
                      <a:pt x="247" y="206"/>
                    </a:lnTo>
                    <a:lnTo>
                      <a:pt x="247" y="208"/>
                    </a:lnTo>
                    <a:lnTo>
                      <a:pt x="249" y="208"/>
                    </a:lnTo>
                    <a:lnTo>
                      <a:pt x="249" y="212"/>
                    </a:lnTo>
                    <a:lnTo>
                      <a:pt x="247" y="214"/>
                    </a:lnTo>
                    <a:lnTo>
                      <a:pt x="247" y="216"/>
                    </a:lnTo>
                    <a:lnTo>
                      <a:pt x="247" y="218"/>
                    </a:lnTo>
                    <a:lnTo>
                      <a:pt x="247" y="220"/>
                    </a:lnTo>
                    <a:lnTo>
                      <a:pt x="249" y="220"/>
                    </a:lnTo>
                    <a:lnTo>
                      <a:pt x="251" y="222"/>
                    </a:lnTo>
                    <a:lnTo>
                      <a:pt x="249" y="224"/>
                    </a:lnTo>
                    <a:lnTo>
                      <a:pt x="251" y="224"/>
                    </a:lnTo>
                    <a:lnTo>
                      <a:pt x="253" y="224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1" y="228"/>
                    </a:lnTo>
                    <a:lnTo>
                      <a:pt x="251" y="230"/>
                    </a:lnTo>
                    <a:lnTo>
                      <a:pt x="253" y="230"/>
                    </a:lnTo>
                    <a:lnTo>
                      <a:pt x="253" y="232"/>
                    </a:lnTo>
                    <a:lnTo>
                      <a:pt x="253" y="234"/>
                    </a:lnTo>
                    <a:lnTo>
                      <a:pt x="253" y="236"/>
                    </a:lnTo>
                    <a:lnTo>
                      <a:pt x="253" y="238"/>
                    </a:lnTo>
                    <a:lnTo>
                      <a:pt x="253" y="238"/>
                    </a:lnTo>
                    <a:lnTo>
                      <a:pt x="253" y="240"/>
                    </a:lnTo>
                    <a:lnTo>
                      <a:pt x="251" y="240"/>
                    </a:lnTo>
                    <a:lnTo>
                      <a:pt x="243" y="240"/>
                    </a:lnTo>
                    <a:lnTo>
                      <a:pt x="237" y="240"/>
                    </a:lnTo>
                    <a:lnTo>
                      <a:pt x="235" y="240"/>
                    </a:lnTo>
                    <a:lnTo>
                      <a:pt x="231" y="240"/>
                    </a:lnTo>
                    <a:lnTo>
                      <a:pt x="229" y="240"/>
                    </a:lnTo>
                    <a:lnTo>
                      <a:pt x="227" y="240"/>
                    </a:lnTo>
                    <a:lnTo>
                      <a:pt x="225" y="240"/>
                    </a:lnTo>
                    <a:lnTo>
                      <a:pt x="223" y="240"/>
                    </a:lnTo>
                    <a:lnTo>
                      <a:pt x="221" y="240"/>
                    </a:lnTo>
                    <a:lnTo>
                      <a:pt x="215" y="240"/>
                    </a:lnTo>
                    <a:lnTo>
                      <a:pt x="209" y="240"/>
                    </a:lnTo>
                    <a:lnTo>
                      <a:pt x="207" y="240"/>
                    </a:lnTo>
                    <a:lnTo>
                      <a:pt x="201" y="240"/>
                    </a:lnTo>
                    <a:lnTo>
                      <a:pt x="197" y="240"/>
                    </a:lnTo>
                    <a:lnTo>
                      <a:pt x="191" y="240"/>
                    </a:lnTo>
                    <a:lnTo>
                      <a:pt x="189" y="240"/>
                    </a:lnTo>
                    <a:lnTo>
                      <a:pt x="181" y="240"/>
                    </a:lnTo>
                    <a:lnTo>
                      <a:pt x="175" y="240"/>
                    </a:lnTo>
                    <a:lnTo>
                      <a:pt x="175" y="244"/>
                    </a:lnTo>
                    <a:lnTo>
                      <a:pt x="175" y="252"/>
                    </a:lnTo>
                    <a:lnTo>
                      <a:pt x="175" y="256"/>
                    </a:lnTo>
                    <a:lnTo>
                      <a:pt x="175" y="258"/>
                    </a:lnTo>
                    <a:lnTo>
                      <a:pt x="175" y="266"/>
                    </a:lnTo>
                    <a:lnTo>
                      <a:pt x="173" y="268"/>
                    </a:lnTo>
                    <a:lnTo>
                      <a:pt x="173" y="272"/>
                    </a:lnTo>
                    <a:lnTo>
                      <a:pt x="173" y="274"/>
                    </a:lnTo>
                    <a:lnTo>
                      <a:pt x="173" y="276"/>
                    </a:lnTo>
                    <a:lnTo>
                      <a:pt x="173" y="278"/>
                    </a:lnTo>
                    <a:lnTo>
                      <a:pt x="173" y="280"/>
                    </a:lnTo>
                    <a:lnTo>
                      <a:pt x="173" y="286"/>
                    </a:lnTo>
                    <a:lnTo>
                      <a:pt x="173" y="286"/>
                    </a:lnTo>
                    <a:lnTo>
                      <a:pt x="173" y="296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3" y="304"/>
                    </a:lnTo>
                    <a:lnTo>
                      <a:pt x="171" y="304"/>
                    </a:lnTo>
                    <a:lnTo>
                      <a:pt x="169" y="304"/>
                    </a:lnTo>
                    <a:lnTo>
                      <a:pt x="167" y="304"/>
                    </a:lnTo>
                    <a:lnTo>
                      <a:pt x="163" y="304"/>
                    </a:lnTo>
                    <a:lnTo>
                      <a:pt x="157" y="304"/>
                    </a:lnTo>
                    <a:lnTo>
                      <a:pt x="155" y="304"/>
                    </a:lnTo>
                    <a:lnTo>
                      <a:pt x="153" y="304"/>
                    </a:lnTo>
                    <a:lnTo>
                      <a:pt x="153" y="306"/>
                    </a:lnTo>
                    <a:lnTo>
                      <a:pt x="153" y="309"/>
                    </a:lnTo>
                    <a:lnTo>
                      <a:pt x="153" y="311"/>
                    </a:lnTo>
                    <a:lnTo>
                      <a:pt x="153" y="313"/>
                    </a:lnTo>
                    <a:lnTo>
                      <a:pt x="153" y="315"/>
                    </a:lnTo>
                    <a:lnTo>
                      <a:pt x="153" y="317"/>
                    </a:lnTo>
                    <a:lnTo>
                      <a:pt x="153" y="319"/>
                    </a:lnTo>
                    <a:lnTo>
                      <a:pt x="153" y="321"/>
                    </a:lnTo>
                    <a:lnTo>
                      <a:pt x="153" y="323"/>
                    </a:lnTo>
                    <a:lnTo>
                      <a:pt x="153" y="325"/>
                    </a:lnTo>
                    <a:lnTo>
                      <a:pt x="153" y="327"/>
                    </a:lnTo>
                    <a:lnTo>
                      <a:pt x="153" y="329"/>
                    </a:lnTo>
                    <a:lnTo>
                      <a:pt x="153" y="331"/>
                    </a:lnTo>
                    <a:lnTo>
                      <a:pt x="153" y="333"/>
                    </a:lnTo>
                    <a:lnTo>
                      <a:pt x="149" y="333"/>
                    </a:lnTo>
                    <a:lnTo>
                      <a:pt x="139" y="333"/>
                    </a:lnTo>
                    <a:lnTo>
                      <a:pt x="137" y="333"/>
                    </a:lnTo>
                    <a:lnTo>
                      <a:pt x="129" y="331"/>
                    </a:lnTo>
                    <a:lnTo>
                      <a:pt x="125" y="331"/>
                    </a:lnTo>
                    <a:lnTo>
                      <a:pt x="121" y="331"/>
                    </a:lnTo>
                    <a:lnTo>
                      <a:pt x="117" y="331"/>
                    </a:lnTo>
                    <a:lnTo>
                      <a:pt x="113" y="331"/>
                    </a:lnTo>
                    <a:lnTo>
                      <a:pt x="109" y="331"/>
                    </a:lnTo>
                    <a:lnTo>
                      <a:pt x="105" y="331"/>
                    </a:lnTo>
                    <a:lnTo>
                      <a:pt x="101" y="331"/>
                    </a:lnTo>
                    <a:lnTo>
                      <a:pt x="99" y="331"/>
                    </a:lnTo>
                    <a:lnTo>
                      <a:pt x="93" y="331"/>
                    </a:lnTo>
                    <a:lnTo>
                      <a:pt x="91" y="331"/>
                    </a:lnTo>
                    <a:lnTo>
                      <a:pt x="93" y="327"/>
                    </a:lnTo>
                    <a:lnTo>
                      <a:pt x="93" y="325"/>
                    </a:lnTo>
                    <a:lnTo>
                      <a:pt x="95" y="323"/>
                    </a:lnTo>
                    <a:lnTo>
                      <a:pt x="95" y="321"/>
                    </a:lnTo>
                    <a:lnTo>
                      <a:pt x="95" y="323"/>
                    </a:lnTo>
                    <a:lnTo>
                      <a:pt x="97" y="323"/>
                    </a:lnTo>
                    <a:lnTo>
                      <a:pt x="97" y="321"/>
                    </a:lnTo>
                    <a:lnTo>
                      <a:pt x="99" y="321"/>
                    </a:lnTo>
                    <a:lnTo>
                      <a:pt x="99" y="319"/>
                    </a:lnTo>
                    <a:lnTo>
                      <a:pt x="97" y="319"/>
                    </a:lnTo>
                    <a:lnTo>
                      <a:pt x="97" y="317"/>
                    </a:lnTo>
                    <a:lnTo>
                      <a:pt x="97" y="315"/>
                    </a:lnTo>
                    <a:lnTo>
                      <a:pt x="97" y="313"/>
                    </a:lnTo>
                    <a:lnTo>
                      <a:pt x="97" y="311"/>
                    </a:lnTo>
                    <a:lnTo>
                      <a:pt x="99" y="309"/>
                    </a:lnTo>
                    <a:lnTo>
                      <a:pt x="99" y="306"/>
                    </a:lnTo>
                    <a:lnTo>
                      <a:pt x="101" y="306"/>
                    </a:lnTo>
                    <a:lnTo>
                      <a:pt x="101" y="304"/>
                    </a:lnTo>
                    <a:lnTo>
                      <a:pt x="101" y="302"/>
                    </a:lnTo>
                    <a:lnTo>
                      <a:pt x="99" y="302"/>
                    </a:lnTo>
                    <a:lnTo>
                      <a:pt x="99" y="300"/>
                    </a:lnTo>
                    <a:lnTo>
                      <a:pt x="95" y="298"/>
                    </a:lnTo>
                    <a:lnTo>
                      <a:pt x="91" y="298"/>
                    </a:lnTo>
                    <a:lnTo>
                      <a:pt x="91" y="296"/>
                    </a:lnTo>
                    <a:lnTo>
                      <a:pt x="91" y="292"/>
                    </a:lnTo>
                    <a:lnTo>
                      <a:pt x="91" y="290"/>
                    </a:lnTo>
                    <a:lnTo>
                      <a:pt x="91" y="290"/>
                    </a:lnTo>
                    <a:lnTo>
                      <a:pt x="91" y="288"/>
                    </a:lnTo>
                    <a:lnTo>
                      <a:pt x="89" y="288"/>
                    </a:lnTo>
                    <a:lnTo>
                      <a:pt x="89" y="286"/>
                    </a:lnTo>
                    <a:lnTo>
                      <a:pt x="87" y="286"/>
                    </a:lnTo>
                    <a:lnTo>
                      <a:pt x="87" y="284"/>
                    </a:lnTo>
                    <a:lnTo>
                      <a:pt x="83" y="284"/>
                    </a:lnTo>
                    <a:lnTo>
                      <a:pt x="81" y="284"/>
                    </a:lnTo>
                    <a:lnTo>
                      <a:pt x="77" y="278"/>
                    </a:lnTo>
                    <a:lnTo>
                      <a:pt x="75" y="276"/>
                    </a:lnTo>
                    <a:lnTo>
                      <a:pt x="75" y="274"/>
                    </a:lnTo>
                    <a:lnTo>
                      <a:pt x="75" y="270"/>
                    </a:lnTo>
                    <a:lnTo>
                      <a:pt x="75" y="268"/>
                    </a:lnTo>
                    <a:lnTo>
                      <a:pt x="75" y="266"/>
                    </a:lnTo>
                    <a:lnTo>
                      <a:pt x="75" y="264"/>
                    </a:lnTo>
                    <a:lnTo>
                      <a:pt x="75" y="262"/>
                    </a:lnTo>
                    <a:lnTo>
                      <a:pt x="75" y="260"/>
                    </a:lnTo>
                    <a:lnTo>
                      <a:pt x="75" y="258"/>
                    </a:lnTo>
                    <a:lnTo>
                      <a:pt x="77" y="258"/>
                    </a:lnTo>
                    <a:lnTo>
                      <a:pt x="79" y="256"/>
                    </a:lnTo>
                    <a:lnTo>
                      <a:pt x="81" y="254"/>
                    </a:lnTo>
                    <a:lnTo>
                      <a:pt x="81" y="252"/>
                    </a:lnTo>
                    <a:lnTo>
                      <a:pt x="81" y="250"/>
                    </a:lnTo>
                    <a:lnTo>
                      <a:pt x="83" y="244"/>
                    </a:lnTo>
                    <a:lnTo>
                      <a:pt x="85" y="242"/>
                    </a:lnTo>
                    <a:lnTo>
                      <a:pt x="85" y="240"/>
                    </a:lnTo>
                    <a:lnTo>
                      <a:pt x="87" y="240"/>
                    </a:lnTo>
                    <a:lnTo>
                      <a:pt x="87" y="238"/>
                    </a:lnTo>
                    <a:lnTo>
                      <a:pt x="87" y="238"/>
                    </a:lnTo>
                    <a:lnTo>
                      <a:pt x="87" y="236"/>
                    </a:lnTo>
                    <a:lnTo>
                      <a:pt x="85" y="232"/>
                    </a:lnTo>
                    <a:lnTo>
                      <a:pt x="85" y="228"/>
                    </a:lnTo>
                    <a:lnTo>
                      <a:pt x="85" y="226"/>
                    </a:lnTo>
                    <a:lnTo>
                      <a:pt x="83" y="226"/>
                    </a:lnTo>
                    <a:lnTo>
                      <a:pt x="83" y="224"/>
                    </a:lnTo>
                    <a:lnTo>
                      <a:pt x="81" y="224"/>
                    </a:lnTo>
                    <a:lnTo>
                      <a:pt x="79" y="224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5" y="220"/>
                    </a:lnTo>
                    <a:lnTo>
                      <a:pt x="75" y="218"/>
                    </a:lnTo>
                    <a:lnTo>
                      <a:pt x="72" y="216"/>
                    </a:lnTo>
                    <a:lnTo>
                      <a:pt x="70" y="214"/>
                    </a:lnTo>
                    <a:lnTo>
                      <a:pt x="68" y="212"/>
                    </a:lnTo>
                    <a:lnTo>
                      <a:pt x="68" y="210"/>
                    </a:lnTo>
                    <a:lnTo>
                      <a:pt x="66" y="208"/>
                    </a:lnTo>
                    <a:lnTo>
                      <a:pt x="66" y="206"/>
                    </a:lnTo>
                    <a:lnTo>
                      <a:pt x="66" y="200"/>
                    </a:lnTo>
                    <a:lnTo>
                      <a:pt x="66" y="196"/>
                    </a:lnTo>
                    <a:lnTo>
                      <a:pt x="66" y="194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64" y="186"/>
                    </a:lnTo>
                    <a:lnTo>
                      <a:pt x="64" y="184"/>
                    </a:lnTo>
                    <a:lnTo>
                      <a:pt x="64" y="182"/>
                    </a:lnTo>
                    <a:lnTo>
                      <a:pt x="66" y="180"/>
                    </a:lnTo>
                    <a:lnTo>
                      <a:pt x="66" y="176"/>
                    </a:lnTo>
                    <a:lnTo>
                      <a:pt x="66" y="174"/>
                    </a:lnTo>
                    <a:lnTo>
                      <a:pt x="66" y="172"/>
                    </a:lnTo>
                    <a:lnTo>
                      <a:pt x="66" y="170"/>
                    </a:lnTo>
                    <a:lnTo>
                      <a:pt x="64" y="170"/>
                    </a:lnTo>
                    <a:lnTo>
                      <a:pt x="64" y="168"/>
                    </a:lnTo>
                    <a:lnTo>
                      <a:pt x="62" y="168"/>
                    </a:lnTo>
                    <a:lnTo>
                      <a:pt x="62" y="166"/>
                    </a:lnTo>
                    <a:lnTo>
                      <a:pt x="60" y="164"/>
                    </a:lnTo>
                    <a:lnTo>
                      <a:pt x="58" y="164"/>
                    </a:lnTo>
                    <a:lnTo>
                      <a:pt x="56" y="164"/>
                    </a:lnTo>
                    <a:lnTo>
                      <a:pt x="52" y="166"/>
                    </a:lnTo>
                    <a:lnTo>
                      <a:pt x="48" y="166"/>
                    </a:lnTo>
                    <a:lnTo>
                      <a:pt x="44" y="166"/>
                    </a:lnTo>
                    <a:lnTo>
                      <a:pt x="42" y="164"/>
                    </a:lnTo>
                    <a:lnTo>
                      <a:pt x="38" y="160"/>
                    </a:lnTo>
                    <a:lnTo>
                      <a:pt x="36" y="160"/>
                    </a:lnTo>
                    <a:lnTo>
                      <a:pt x="36" y="158"/>
                    </a:lnTo>
                    <a:lnTo>
                      <a:pt x="34" y="158"/>
                    </a:lnTo>
                    <a:lnTo>
                      <a:pt x="32" y="158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30" y="152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6" y="146"/>
                    </a:lnTo>
                    <a:lnTo>
                      <a:pt x="24" y="146"/>
                    </a:lnTo>
                    <a:lnTo>
                      <a:pt x="22" y="146"/>
                    </a:lnTo>
                    <a:lnTo>
                      <a:pt x="22" y="144"/>
                    </a:lnTo>
                    <a:lnTo>
                      <a:pt x="20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4" y="134"/>
                    </a:lnTo>
                    <a:lnTo>
                      <a:pt x="12" y="132"/>
                    </a:lnTo>
                    <a:lnTo>
                      <a:pt x="10" y="132"/>
                    </a:lnTo>
                    <a:lnTo>
                      <a:pt x="8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2" y="108"/>
                    </a:lnTo>
                    <a:lnTo>
                      <a:pt x="0" y="106"/>
                    </a:lnTo>
                    <a:lnTo>
                      <a:pt x="2" y="104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82"/>
                    </a:lnTo>
                    <a:lnTo>
                      <a:pt x="10" y="82"/>
                    </a:lnTo>
                    <a:lnTo>
                      <a:pt x="12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76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20" y="72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4" y="64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4" y="58"/>
                    </a:lnTo>
                    <a:lnTo>
                      <a:pt x="34" y="52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2" y="14"/>
                    </a:lnTo>
                    <a:lnTo>
                      <a:pt x="42" y="10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2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85" y="0"/>
                    </a:lnTo>
                    <a:lnTo>
                      <a:pt x="91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22" name="Freeform 39">
                <a:extLst>
                  <a:ext uri="{FF2B5EF4-FFF2-40B4-BE49-F238E27FC236}">
                    <a16:creationId xmlns:a16="http://schemas.microsoft.com/office/drawing/2014/main" id="{F32AB46F-74C0-7C92-D40D-53F790C3F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0513" y="4551363"/>
                <a:ext cx="300038" cy="379413"/>
              </a:xfrm>
              <a:custGeom>
                <a:avLst/>
                <a:gdLst>
                  <a:gd name="T0" fmla="*/ 88 w 189"/>
                  <a:gd name="T1" fmla="*/ 26 h 239"/>
                  <a:gd name="T2" fmla="*/ 92 w 189"/>
                  <a:gd name="T3" fmla="*/ 38 h 239"/>
                  <a:gd name="T4" fmla="*/ 104 w 189"/>
                  <a:gd name="T5" fmla="*/ 44 h 239"/>
                  <a:gd name="T6" fmla="*/ 110 w 189"/>
                  <a:gd name="T7" fmla="*/ 54 h 239"/>
                  <a:gd name="T8" fmla="*/ 120 w 189"/>
                  <a:gd name="T9" fmla="*/ 62 h 239"/>
                  <a:gd name="T10" fmla="*/ 126 w 189"/>
                  <a:gd name="T11" fmla="*/ 68 h 239"/>
                  <a:gd name="T12" fmla="*/ 146 w 189"/>
                  <a:gd name="T13" fmla="*/ 72 h 239"/>
                  <a:gd name="T14" fmla="*/ 154 w 189"/>
                  <a:gd name="T15" fmla="*/ 78 h 239"/>
                  <a:gd name="T16" fmla="*/ 152 w 189"/>
                  <a:gd name="T17" fmla="*/ 92 h 239"/>
                  <a:gd name="T18" fmla="*/ 154 w 189"/>
                  <a:gd name="T19" fmla="*/ 104 h 239"/>
                  <a:gd name="T20" fmla="*/ 158 w 189"/>
                  <a:gd name="T21" fmla="*/ 122 h 239"/>
                  <a:gd name="T22" fmla="*/ 167 w 189"/>
                  <a:gd name="T23" fmla="*/ 132 h 239"/>
                  <a:gd name="T24" fmla="*/ 173 w 189"/>
                  <a:gd name="T25" fmla="*/ 140 h 239"/>
                  <a:gd name="T26" fmla="*/ 173 w 189"/>
                  <a:gd name="T27" fmla="*/ 150 h 239"/>
                  <a:gd name="T28" fmla="*/ 165 w 189"/>
                  <a:gd name="T29" fmla="*/ 166 h 239"/>
                  <a:gd name="T30" fmla="*/ 163 w 189"/>
                  <a:gd name="T31" fmla="*/ 176 h 239"/>
                  <a:gd name="T32" fmla="*/ 171 w 189"/>
                  <a:gd name="T33" fmla="*/ 192 h 239"/>
                  <a:gd name="T34" fmla="*/ 179 w 189"/>
                  <a:gd name="T35" fmla="*/ 198 h 239"/>
                  <a:gd name="T36" fmla="*/ 187 w 189"/>
                  <a:gd name="T37" fmla="*/ 208 h 239"/>
                  <a:gd name="T38" fmla="*/ 187 w 189"/>
                  <a:gd name="T39" fmla="*/ 217 h 239"/>
                  <a:gd name="T40" fmla="*/ 187 w 189"/>
                  <a:gd name="T41" fmla="*/ 227 h 239"/>
                  <a:gd name="T42" fmla="*/ 183 w 189"/>
                  <a:gd name="T43" fmla="*/ 231 h 239"/>
                  <a:gd name="T44" fmla="*/ 171 w 189"/>
                  <a:gd name="T45" fmla="*/ 239 h 239"/>
                  <a:gd name="T46" fmla="*/ 156 w 189"/>
                  <a:gd name="T47" fmla="*/ 239 h 239"/>
                  <a:gd name="T48" fmla="*/ 138 w 189"/>
                  <a:gd name="T49" fmla="*/ 239 h 239"/>
                  <a:gd name="T50" fmla="*/ 128 w 189"/>
                  <a:gd name="T51" fmla="*/ 237 h 239"/>
                  <a:gd name="T52" fmla="*/ 108 w 189"/>
                  <a:gd name="T53" fmla="*/ 237 h 239"/>
                  <a:gd name="T54" fmla="*/ 86 w 189"/>
                  <a:gd name="T55" fmla="*/ 237 h 239"/>
                  <a:gd name="T56" fmla="*/ 60 w 189"/>
                  <a:gd name="T57" fmla="*/ 235 h 239"/>
                  <a:gd name="T58" fmla="*/ 48 w 189"/>
                  <a:gd name="T59" fmla="*/ 221 h 239"/>
                  <a:gd name="T60" fmla="*/ 40 w 189"/>
                  <a:gd name="T61" fmla="*/ 221 h 239"/>
                  <a:gd name="T62" fmla="*/ 32 w 189"/>
                  <a:gd name="T63" fmla="*/ 221 h 239"/>
                  <a:gd name="T64" fmla="*/ 18 w 189"/>
                  <a:gd name="T65" fmla="*/ 219 h 239"/>
                  <a:gd name="T66" fmla="*/ 8 w 189"/>
                  <a:gd name="T67" fmla="*/ 208 h 239"/>
                  <a:gd name="T68" fmla="*/ 2 w 189"/>
                  <a:gd name="T69" fmla="*/ 200 h 239"/>
                  <a:gd name="T70" fmla="*/ 4 w 189"/>
                  <a:gd name="T71" fmla="*/ 194 h 239"/>
                  <a:gd name="T72" fmla="*/ 8 w 189"/>
                  <a:gd name="T73" fmla="*/ 186 h 239"/>
                  <a:gd name="T74" fmla="*/ 12 w 189"/>
                  <a:gd name="T75" fmla="*/ 180 h 239"/>
                  <a:gd name="T76" fmla="*/ 14 w 189"/>
                  <a:gd name="T77" fmla="*/ 168 h 239"/>
                  <a:gd name="T78" fmla="*/ 18 w 189"/>
                  <a:gd name="T79" fmla="*/ 150 h 239"/>
                  <a:gd name="T80" fmla="*/ 22 w 189"/>
                  <a:gd name="T81" fmla="*/ 140 h 239"/>
                  <a:gd name="T82" fmla="*/ 24 w 189"/>
                  <a:gd name="T83" fmla="*/ 128 h 239"/>
                  <a:gd name="T84" fmla="*/ 32 w 189"/>
                  <a:gd name="T85" fmla="*/ 122 h 239"/>
                  <a:gd name="T86" fmla="*/ 36 w 189"/>
                  <a:gd name="T87" fmla="*/ 110 h 239"/>
                  <a:gd name="T88" fmla="*/ 42 w 189"/>
                  <a:gd name="T89" fmla="*/ 104 h 239"/>
                  <a:gd name="T90" fmla="*/ 42 w 189"/>
                  <a:gd name="T91" fmla="*/ 92 h 239"/>
                  <a:gd name="T92" fmla="*/ 40 w 189"/>
                  <a:gd name="T93" fmla="*/ 80 h 239"/>
                  <a:gd name="T94" fmla="*/ 44 w 189"/>
                  <a:gd name="T95" fmla="*/ 72 h 239"/>
                  <a:gd name="T96" fmla="*/ 44 w 189"/>
                  <a:gd name="T97" fmla="*/ 60 h 239"/>
                  <a:gd name="T98" fmla="*/ 42 w 189"/>
                  <a:gd name="T99" fmla="*/ 50 h 239"/>
                  <a:gd name="T100" fmla="*/ 40 w 189"/>
                  <a:gd name="T101" fmla="*/ 36 h 239"/>
                  <a:gd name="T102" fmla="*/ 40 w 189"/>
                  <a:gd name="T103" fmla="*/ 24 h 239"/>
                  <a:gd name="T104" fmla="*/ 44 w 189"/>
                  <a:gd name="T105" fmla="*/ 16 h 239"/>
                  <a:gd name="T106" fmla="*/ 60 w 189"/>
                  <a:gd name="T107" fmla="*/ 16 h 239"/>
                  <a:gd name="T108" fmla="*/ 74 w 189"/>
                  <a:gd name="T109" fmla="*/ 16 h 239"/>
                  <a:gd name="T110" fmla="*/ 82 w 189"/>
                  <a:gd name="T111" fmla="*/ 10 h 239"/>
                  <a:gd name="T112" fmla="*/ 86 w 189"/>
                  <a:gd name="T113" fmla="*/ 0 h 239"/>
                  <a:gd name="T114" fmla="*/ 92 w 189"/>
                  <a:gd name="T115" fmla="*/ 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9" h="239">
                    <a:moveTo>
                      <a:pt x="90" y="16"/>
                    </a:moveTo>
                    <a:lnTo>
                      <a:pt x="90" y="20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88" y="24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0" y="34"/>
                    </a:lnTo>
                    <a:lnTo>
                      <a:pt x="90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100" y="40"/>
                    </a:lnTo>
                    <a:lnTo>
                      <a:pt x="102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8" y="50"/>
                    </a:lnTo>
                    <a:lnTo>
                      <a:pt x="110" y="52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6" y="58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20" y="62"/>
                    </a:lnTo>
                    <a:lnTo>
                      <a:pt x="120" y="64"/>
                    </a:lnTo>
                    <a:lnTo>
                      <a:pt x="120" y="66"/>
                    </a:lnTo>
                    <a:lnTo>
                      <a:pt x="122" y="66"/>
                    </a:lnTo>
                    <a:lnTo>
                      <a:pt x="124" y="66"/>
                    </a:lnTo>
                    <a:lnTo>
                      <a:pt x="124" y="68"/>
                    </a:lnTo>
                    <a:lnTo>
                      <a:pt x="126" y="68"/>
                    </a:lnTo>
                    <a:lnTo>
                      <a:pt x="130" y="72"/>
                    </a:lnTo>
                    <a:lnTo>
                      <a:pt x="132" y="74"/>
                    </a:lnTo>
                    <a:lnTo>
                      <a:pt x="136" y="74"/>
                    </a:lnTo>
                    <a:lnTo>
                      <a:pt x="140" y="74"/>
                    </a:lnTo>
                    <a:lnTo>
                      <a:pt x="144" y="72"/>
                    </a:lnTo>
                    <a:lnTo>
                      <a:pt x="146" y="72"/>
                    </a:lnTo>
                    <a:lnTo>
                      <a:pt x="148" y="72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2" y="78"/>
                    </a:lnTo>
                    <a:lnTo>
                      <a:pt x="154" y="78"/>
                    </a:lnTo>
                    <a:lnTo>
                      <a:pt x="154" y="80"/>
                    </a:lnTo>
                    <a:lnTo>
                      <a:pt x="154" y="82"/>
                    </a:lnTo>
                    <a:lnTo>
                      <a:pt x="154" y="84"/>
                    </a:lnTo>
                    <a:lnTo>
                      <a:pt x="154" y="88"/>
                    </a:lnTo>
                    <a:lnTo>
                      <a:pt x="152" y="90"/>
                    </a:lnTo>
                    <a:lnTo>
                      <a:pt x="152" y="92"/>
                    </a:lnTo>
                    <a:lnTo>
                      <a:pt x="152" y="94"/>
                    </a:lnTo>
                    <a:lnTo>
                      <a:pt x="154" y="96"/>
                    </a:lnTo>
                    <a:lnTo>
                      <a:pt x="154" y="98"/>
                    </a:lnTo>
                    <a:lnTo>
                      <a:pt x="156" y="98"/>
                    </a:lnTo>
                    <a:lnTo>
                      <a:pt x="154" y="102"/>
                    </a:lnTo>
                    <a:lnTo>
                      <a:pt x="154" y="104"/>
                    </a:lnTo>
                    <a:lnTo>
                      <a:pt x="154" y="108"/>
                    </a:lnTo>
                    <a:lnTo>
                      <a:pt x="154" y="114"/>
                    </a:lnTo>
                    <a:lnTo>
                      <a:pt x="154" y="116"/>
                    </a:lnTo>
                    <a:lnTo>
                      <a:pt x="156" y="118"/>
                    </a:lnTo>
                    <a:lnTo>
                      <a:pt x="156" y="120"/>
                    </a:lnTo>
                    <a:lnTo>
                      <a:pt x="158" y="122"/>
                    </a:lnTo>
                    <a:lnTo>
                      <a:pt x="160" y="124"/>
                    </a:lnTo>
                    <a:lnTo>
                      <a:pt x="163" y="126"/>
                    </a:lnTo>
                    <a:lnTo>
                      <a:pt x="163" y="128"/>
                    </a:lnTo>
                    <a:lnTo>
                      <a:pt x="165" y="128"/>
                    </a:lnTo>
                    <a:lnTo>
                      <a:pt x="165" y="130"/>
                    </a:lnTo>
                    <a:lnTo>
                      <a:pt x="167" y="132"/>
                    </a:lnTo>
                    <a:lnTo>
                      <a:pt x="169" y="132"/>
                    </a:lnTo>
                    <a:lnTo>
                      <a:pt x="171" y="132"/>
                    </a:lnTo>
                    <a:lnTo>
                      <a:pt x="171" y="134"/>
                    </a:lnTo>
                    <a:lnTo>
                      <a:pt x="173" y="134"/>
                    </a:lnTo>
                    <a:lnTo>
                      <a:pt x="173" y="136"/>
                    </a:lnTo>
                    <a:lnTo>
                      <a:pt x="173" y="140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6"/>
                    </a:lnTo>
                    <a:lnTo>
                      <a:pt x="175" y="148"/>
                    </a:lnTo>
                    <a:lnTo>
                      <a:pt x="173" y="148"/>
                    </a:lnTo>
                    <a:lnTo>
                      <a:pt x="173" y="150"/>
                    </a:lnTo>
                    <a:lnTo>
                      <a:pt x="171" y="152"/>
                    </a:lnTo>
                    <a:lnTo>
                      <a:pt x="169" y="158"/>
                    </a:lnTo>
                    <a:lnTo>
                      <a:pt x="169" y="160"/>
                    </a:lnTo>
                    <a:lnTo>
                      <a:pt x="169" y="162"/>
                    </a:lnTo>
                    <a:lnTo>
                      <a:pt x="167" y="164"/>
                    </a:lnTo>
                    <a:lnTo>
                      <a:pt x="165" y="166"/>
                    </a:lnTo>
                    <a:lnTo>
                      <a:pt x="163" y="166"/>
                    </a:lnTo>
                    <a:lnTo>
                      <a:pt x="163" y="168"/>
                    </a:lnTo>
                    <a:lnTo>
                      <a:pt x="163" y="170"/>
                    </a:lnTo>
                    <a:lnTo>
                      <a:pt x="163" y="172"/>
                    </a:lnTo>
                    <a:lnTo>
                      <a:pt x="163" y="174"/>
                    </a:lnTo>
                    <a:lnTo>
                      <a:pt x="163" y="176"/>
                    </a:lnTo>
                    <a:lnTo>
                      <a:pt x="163" y="178"/>
                    </a:lnTo>
                    <a:lnTo>
                      <a:pt x="163" y="182"/>
                    </a:lnTo>
                    <a:lnTo>
                      <a:pt x="163" y="184"/>
                    </a:lnTo>
                    <a:lnTo>
                      <a:pt x="165" y="186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5" y="192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9" y="196"/>
                    </a:lnTo>
                    <a:lnTo>
                      <a:pt x="179" y="198"/>
                    </a:lnTo>
                    <a:lnTo>
                      <a:pt x="179" y="198"/>
                    </a:lnTo>
                    <a:lnTo>
                      <a:pt x="179" y="200"/>
                    </a:lnTo>
                    <a:lnTo>
                      <a:pt x="179" y="204"/>
                    </a:lnTo>
                    <a:lnTo>
                      <a:pt x="179" y="206"/>
                    </a:lnTo>
                    <a:lnTo>
                      <a:pt x="183" y="206"/>
                    </a:lnTo>
                    <a:lnTo>
                      <a:pt x="187" y="208"/>
                    </a:lnTo>
                    <a:lnTo>
                      <a:pt x="187" y="210"/>
                    </a:lnTo>
                    <a:lnTo>
                      <a:pt x="189" y="210"/>
                    </a:lnTo>
                    <a:lnTo>
                      <a:pt x="189" y="212"/>
                    </a:lnTo>
                    <a:lnTo>
                      <a:pt x="189" y="214"/>
                    </a:lnTo>
                    <a:lnTo>
                      <a:pt x="187" y="214"/>
                    </a:lnTo>
                    <a:lnTo>
                      <a:pt x="187" y="217"/>
                    </a:lnTo>
                    <a:lnTo>
                      <a:pt x="185" y="219"/>
                    </a:lnTo>
                    <a:lnTo>
                      <a:pt x="185" y="221"/>
                    </a:lnTo>
                    <a:lnTo>
                      <a:pt x="185" y="223"/>
                    </a:lnTo>
                    <a:lnTo>
                      <a:pt x="185" y="225"/>
                    </a:lnTo>
                    <a:lnTo>
                      <a:pt x="185" y="227"/>
                    </a:lnTo>
                    <a:lnTo>
                      <a:pt x="187" y="227"/>
                    </a:lnTo>
                    <a:lnTo>
                      <a:pt x="187" y="229"/>
                    </a:lnTo>
                    <a:lnTo>
                      <a:pt x="185" y="229"/>
                    </a:lnTo>
                    <a:lnTo>
                      <a:pt x="185" y="231"/>
                    </a:lnTo>
                    <a:lnTo>
                      <a:pt x="183" y="231"/>
                    </a:lnTo>
                    <a:lnTo>
                      <a:pt x="183" y="229"/>
                    </a:lnTo>
                    <a:lnTo>
                      <a:pt x="183" y="231"/>
                    </a:lnTo>
                    <a:lnTo>
                      <a:pt x="181" y="233"/>
                    </a:lnTo>
                    <a:lnTo>
                      <a:pt x="181" y="235"/>
                    </a:lnTo>
                    <a:lnTo>
                      <a:pt x="179" y="239"/>
                    </a:lnTo>
                    <a:lnTo>
                      <a:pt x="179" y="239"/>
                    </a:lnTo>
                    <a:lnTo>
                      <a:pt x="173" y="239"/>
                    </a:lnTo>
                    <a:lnTo>
                      <a:pt x="171" y="239"/>
                    </a:lnTo>
                    <a:lnTo>
                      <a:pt x="169" y="239"/>
                    </a:lnTo>
                    <a:lnTo>
                      <a:pt x="165" y="239"/>
                    </a:lnTo>
                    <a:lnTo>
                      <a:pt x="163" y="239"/>
                    </a:lnTo>
                    <a:lnTo>
                      <a:pt x="160" y="239"/>
                    </a:lnTo>
                    <a:lnTo>
                      <a:pt x="158" y="239"/>
                    </a:lnTo>
                    <a:lnTo>
                      <a:pt x="156" y="239"/>
                    </a:lnTo>
                    <a:lnTo>
                      <a:pt x="152" y="239"/>
                    </a:lnTo>
                    <a:lnTo>
                      <a:pt x="148" y="239"/>
                    </a:lnTo>
                    <a:lnTo>
                      <a:pt x="144" y="239"/>
                    </a:lnTo>
                    <a:lnTo>
                      <a:pt x="142" y="239"/>
                    </a:lnTo>
                    <a:lnTo>
                      <a:pt x="140" y="239"/>
                    </a:lnTo>
                    <a:lnTo>
                      <a:pt x="138" y="239"/>
                    </a:lnTo>
                    <a:lnTo>
                      <a:pt x="136" y="237"/>
                    </a:lnTo>
                    <a:lnTo>
                      <a:pt x="134" y="237"/>
                    </a:lnTo>
                    <a:lnTo>
                      <a:pt x="132" y="237"/>
                    </a:lnTo>
                    <a:lnTo>
                      <a:pt x="130" y="237"/>
                    </a:lnTo>
                    <a:lnTo>
                      <a:pt x="130" y="237"/>
                    </a:lnTo>
                    <a:lnTo>
                      <a:pt x="128" y="237"/>
                    </a:lnTo>
                    <a:lnTo>
                      <a:pt x="126" y="237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18" y="237"/>
                    </a:lnTo>
                    <a:lnTo>
                      <a:pt x="114" y="237"/>
                    </a:lnTo>
                    <a:lnTo>
                      <a:pt x="108" y="237"/>
                    </a:lnTo>
                    <a:lnTo>
                      <a:pt x="100" y="237"/>
                    </a:lnTo>
                    <a:lnTo>
                      <a:pt x="96" y="237"/>
                    </a:lnTo>
                    <a:lnTo>
                      <a:pt x="94" y="237"/>
                    </a:lnTo>
                    <a:lnTo>
                      <a:pt x="92" y="237"/>
                    </a:lnTo>
                    <a:lnTo>
                      <a:pt x="88" y="237"/>
                    </a:lnTo>
                    <a:lnTo>
                      <a:pt x="86" y="237"/>
                    </a:lnTo>
                    <a:lnTo>
                      <a:pt x="84" y="237"/>
                    </a:lnTo>
                    <a:lnTo>
                      <a:pt x="80" y="237"/>
                    </a:lnTo>
                    <a:lnTo>
                      <a:pt x="78" y="237"/>
                    </a:lnTo>
                    <a:lnTo>
                      <a:pt x="66" y="235"/>
                    </a:lnTo>
                    <a:lnTo>
                      <a:pt x="64" y="235"/>
                    </a:lnTo>
                    <a:lnTo>
                      <a:pt x="60" y="235"/>
                    </a:lnTo>
                    <a:lnTo>
                      <a:pt x="56" y="233"/>
                    </a:lnTo>
                    <a:lnTo>
                      <a:pt x="52" y="231"/>
                    </a:lnTo>
                    <a:lnTo>
                      <a:pt x="52" y="229"/>
                    </a:lnTo>
                    <a:lnTo>
                      <a:pt x="52" y="227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21"/>
                    </a:lnTo>
                    <a:lnTo>
                      <a:pt x="44" y="223"/>
                    </a:lnTo>
                    <a:lnTo>
                      <a:pt x="42" y="221"/>
                    </a:lnTo>
                    <a:lnTo>
                      <a:pt x="40" y="221"/>
                    </a:lnTo>
                    <a:lnTo>
                      <a:pt x="38" y="221"/>
                    </a:lnTo>
                    <a:lnTo>
                      <a:pt x="36" y="221"/>
                    </a:lnTo>
                    <a:lnTo>
                      <a:pt x="36" y="219"/>
                    </a:lnTo>
                    <a:lnTo>
                      <a:pt x="34" y="219"/>
                    </a:lnTo>
                    <a:lnTo>
                      <a:pt x="34" y="219"/>
                    </a:lnTo>
                    <a:lnTo>
                      <a:pt x="32" y="221"/>
                    </a:lnTo>
                    <a:lnTo>
                      <a:pt x="30" y="221"/>
                    </a:lnTo>
                    <a:lnTo>
                      <a:pt x="30" y="219"/>
                    </a:lnTo>
                    <a:lnTo>
                      <a:pt x="28" y="219"/>
                    </a:lnTo>
                    <a:lnTo>
                      <a:pt x="26" y="221"/>
                    </a:lnTo>
                    <a:lnTo>
                      <a:pt x="24" y="221"/>
                    </a:lnTo>
                    <a:lnTo>
                      <a:pt x="18" y="219"/>
                    </a:lnTo>
                    <a:lnTo>
                      <a:pt x="16" y="219"/>
                    </a:lnTo>
                    <a:lnTo>
                      <a:pt x="16" y="217"/>
                    </a:lnTo>
                    <a:lnTo>
                      <a:pt x="14" y="214"/>
                    </a:lnTo>
                    <a:lnTo>
                      <a:pt x="14" y="212"/>
                    </a:lnTo>
                    <a:lnTo>
                      <a:pt x="10" y="208"/>
                    </a:lnTo>
                    <a:lnTo>
                      <a:pt x="8" y="208"/>
                    </a:lnTo>
                    <a:lnTo>
                      <a:pt x="8" y="206"/>
                    </a:lnTo>
                    <a:lnTo>
                      <a:pt x="6" y="204"/>
                    </a:lnTo>
                    <a:lnTo>
                      <a:pt x="4" y="202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0" y="198"/>
                    </a:lnTo>
                    <a:lnTo>
                      <a:pt x="0" y="194"/>
                    </a:lnTo>
                    <a:lnTo>
                      <a:pt x="2" y="194"/>
                    </a:lnTo>
                    <a:lnTo>
                      <a:pt x="4" y="194"/>
                    </a:lnTo>
                    <a:lnTo>
                      <a:pt x="4" y="194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8" y="190"/>
                    </a:lnTo>
                    <a:lnTo>
                      <a:pt x="6" y="188"/>
                    </a:lnTo>
                    <a:lnTo>
                      <a:pt x="6" y="186"/>
                    </a:lnTo>
                    <a:lnTo>
                      <a:pt x="8" y="186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8" y="184"/>
                    </a:lnTo>
                    <a:lnTo>
                      <a:pt x="10" y="184"/>
                    </a:lnTo>
                    <a:lnTo>
                      <a:pt x="10" y="180"/>
                    </a:lnTo>
                    <a:lnTo>
                      <a:pt x="12" y="180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2" y="172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4" y="168"/>
                    </a:lnTo>
                    <a:lnTo>
                      <a:pt x="14" y="166"/>
                    </a:lnTo>
                    <a:lnTo>
                      <a:pt x="12" y="16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0"/>
                    </a:lnTo>
                    <a:lnTo>
                      <a:pt x="18" y="150"/>
                    </a:lnTo>
                    <a:lnTo>
                      <a:pt x="20" y="148"/>
                    </a:lnTo>
                    <a:lnTo>
                      <a:pt x="22" y="148"/>
                    </a:lnTo>
                    <a:lnTo>
                      <a:pt x="22" y="146"/>
                    </a:lnTo>
                    <a:lnTo>
                      <a:pt x="22" y="146"/>
                    </a:lnTo>
                    <a:lnTo>
                      <a:pt x="22" y="144"/>
                    </a:lnTo>
                    <a:lnTo>
                      <a:pt x="22" y="140"/>
                    </a:lnTo>
                    <a:lnTo>
                      <a:pt x="22" y="138"/>
                    </a:lnTo>
                    <a:lnTo>
                      <a:pt x="22" y="136"/>
                    </a:lnTo>
                    <a:lnTo>
                      <a:pt x="22" y="134"/>
                    </a:lnTo>
                    <a:lnTo>
                      <a:pt x="22" y="132"/>
                    </a:lnTo>
                    <a:lnTo>
                      <a:pt x="24" y="130"/>
                    </a:lnTo>
                    <a:lnTo>
                      <a:pt x="24" y="128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6" y="124"/>
                    </a:lnTo>
                    <a:lnTo>
                      <a:pt x="28" y="124"/>
                    </a:lnTo>
                    <a:lnTo>
                      <a:pt x="30" y="124"/>
                    </a:lnTo>
                    <a:lnTo>
                      <a:pt x="32" y="122"/>
                    </a:lnTo>
                    <a:lnTo>
                      <a:pt x="34" y="120"/>
                    </a:lnTo>
                    <a:lnTo>
                      <a:pt x="34" y="118"/>
                    </a:lnTo>
                    <a:lnTo>
                      <a:pt x="34" y="116"/>
                    </a:lnTo>
                    <a:lnTo>
                      <a:pt x="34" y="116"/>
                    </a:lnTo>
                    <a:lnTo>
                      <a:pt x="34" y="114"/>
                    </a:lnTo>
                    <a:lnTo>
                      <a:pt x="36" y="110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40" y="108"/>
                    </a:lnTo>
                    <a:lnTo>
                      <a:pt x="40" y="106"/>
                    </a:lnTo>
                    <a:lnTo>
                      <a:pt x="42" y="106"/>
                    </a:lnTo>
                    <a:lnTo>
                      <a:pt x="42" y="104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42" y="94"/>
                    </a:lnTo>
                    <a:lnTo>
                      <a:pt x="42" y="92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40" y="80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2" y="76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2"/>
                    </a:lnTo>
                    <a:lnTo>
                      <a:pt x="44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46" y="66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6" y="58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4" y="14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8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88" y="14"/>
                    </a:lnTo>
                    <a:lnTo>
                      <a:pt x="90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24" name="Freeform 52">
                <a:extLst>
                  <a:ext uri="{FF2B5EF4-FFF2-40B4-BE49-F238E27FC236}">
                    <a16:creationId xmlns:a16="http://schemas.microsoft.com/office/drawing/2014/main" id="{EF78349F-CFE5-4936-479F-12A659E08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425" y="5111750"/>
                <a:ext cx="558800" cy="327025"/>
              </a:xfrm>
              <a:custGeom>
                <a:avLst/>
                <a:gdLst>
                  <a:gd name="T0" fmla="*/ 134 w 352"/>
                  <a:gd name="T1" fmla="*/ 10 h 206"/>
                  <a:gd name="T2" fmla="*/ 144 w 352"/>
                  <a:gd name="T3" fmla="*/ 14 h 206"/>
                  <a:gd name="T4" fmla="*/ 156 w 352"/>
                  <a:gd name="T5" fmla="*/ 18 h 206"/>
                  <a:gd name="T6" fmla="*/ 168 w 352"/>
                  <a:gd name="T7" fmla="*/ 22 h 206"/>
                  <a:gd name="T8" fmla="*/ 178 w 352"/>
                  <a:gd name="T9" fmla="*/ 26 h 206"/>
                  <a:gd name="T10" fmla="*/ 184 w 352"/>
                  <a:gd name="T11" fmla="*/ 30 h 206"/>
                  <a:gd name="T12" fmla="*/ 188 w 352"/>
                  <a:gd name="T13" fmla="*/ 34 h 206"/>
                  <a:gd name="T14" fmla="*/ 190 w 352"/>
                  <a:gd name="T15" fmla="*/ 42 h 206"/>
                  <a:gd name="T16" fmla="*/ 190 w 352"/>
                  <a:gd name="T17" fmla="*/ 56 h 206"/>
                  <a:gd name="T18" fmla="*/ 194 w 352"/>
                  <a:gd name="T19" fmla="*/ 66 h 206"/>
                  <a:gd name="T20" fmla="*/ 204 w 352"/>
                  <a:gd name="T21" fmla="*/ 74 h 206"/>
                  <a:gd name="T22" fmla="*/ 208 w 352"/>
                  <a:gd name="T23" fmla="*/ 86 h 206"/>
                  <a:gd name="T24" fmla="*/ 214 w 352"/>
                  <a:gd name="T25" fmla="*/ 92 h 206"/>
                  <a:gd name="T26" fmla="*/ 228 w 352"/>
                  <a:gd name="T27" fmla="*/ 100 h 206"/>
                  <a:gd name="T28" fmla="*/ 240 w 352"/>
                  <a:gd name="T29" fmla="*/ 102 h 206"/>
                  <a:gd name="T30" fmla="*/ 250 w 352"/>
                  <a:gd name="T31" fmla="*/ 102 h 206"/>
                  <a:gd name="T32" fmla="*/ 262 w 352"/>
                  <a:gd name="T33" fmla="*/ 104 h 206"/>
                  <a:gd name="T34" fmla="*/ 272 w 352"/>
                  <a:gd name="T35" fmla="*/ 104 h 206"/>
                  <a:gd name="T36" fmla="*/ 284 w 352"/>
                  <a:gd name="T37" fmla="*/ 102 h 206"/>
                  <a:gd name="T38" fmla="*/ 294 w 352"/>
                  <a:gd name="T39" fmla="*/ 108 h 206"/>
                  <a:gd name="T40" fmla="*/ 308 w 352"/>
                  <a:gd name="T41" fmla="*/ 112 h 206"/>
                  <a:gd name="T42" fmla="*/ 320 w 352"/>
                  <a:gd name="T43" fmla="*/ 114 h 206"/>
                  <a:gd name="T44" fmla="*/ 328 w 352"/>
                  <a:gd name="T45" fmla="*/ 114 h 206"/>
                  <a:gd name="T46" fmla="*/ 340 w 352"/>
                  <a:gd name="T47" fmla="*/ 118 h 206"/>
                  <a:gd name="T48" fmla="*/ 348 w 352"/>
                  <a:gd name="T49" fmla="*/ 128 h 206"/>
                  <a:gd name="T50" fmla="*/ 352 w 352"/>
                  <a:gd name="T51" fmla="*/ 132 h 206"/>
                  <a:gd name="T52" fmla="*/ 348 w 352"/>
                  <a:gd name="T53" fmla="*/ 140 h 206"/>
                  <a:gd name="T54" fmla="*/ 352 w 352"/>
                  <a:gd name="T55" fmla="*/ 154 h 206"/>
                  <a:gd name="T56" fmla="*/ 350 w 352"/>
                  <a:gd name="T57" fmla="*/ 162 h 206"/>
                  <a:gd name="T58" fmla="*/ 350 w 352"/>
                  <a:gd name="T59" fmla="*/ 176 h 206"/>
                  <a:gd name="T60" fmla="*/ 350 w 352"/>
                  <a:gd name="T61" fmla="*/ 184 h 206"/>
                  <a:gd name="T62" fmla="*/ 350 w 352"/>
                  <a:gd name="T63" fmla="*/ 202 h 206"/>
                  <a:gd name="T64" fmla="*/ 338 w 352"/>
                  <a:gd name="T65" fmla="*/ 204 h 206"/>
                  <a:gd name="T66" fmla="*/ 302 w 352"/>
                  <a:gd name="T67" fmla="*/ 202 h 206"/>
                  <a:gd name="T68" fmla="*/ 272 w 352"/>
                  <a:gd name="T69" fmla="*/ 200 h 206"/>
                  <a:gd name="T70" fmla="*/ 200 w 352"/>
                  <a:gd name="T71" fmla="*/ 194 h 206"/>
                  <a:gd name="T72" fmla="*/ 166 w 352"/>
                  <a:gd name="T73" fmla="*/ 192 h 206"/>
                  <a:gd name="T74" fmla="*/ 128 w 352"/>
                  <a:gd name="T75" fmla="*/ 190 h 206"/>
                  <a:gd name="T76" fmla="*/ 92 w 352"/>
                  <a:gd name="T77" fmla="*/ 188 h 206"/>
                  <a:gd name="T78" fmla="*/ 62 w 352"/>
                  <a:gd name="T79" fmla="*/ 186 h 206"/>
                  <a:gd name="T80" fmla="*/ 44 w 352"/>
                  <a:gd name="T81" fmla="*/ 184 h 206"/>
                  <a:gd name="T82" fmla="*/ 14 w 352"/>
                  <a:gd name="T83" fmla="*/ 182 h 206"/>
                  <a:gd name="T84" fmla="*/ 0 w 352"/>
                  <a:gd name="T85" fmla="*/ 178 h 206"/>
                  <a:gd name="T86" fmla="*/ 0 w 352"/>
                  <a:gd name="T87" fmla="*/ 158 h 206"/>
                  <a:gd name="T88" fmla="*/ 0 w 352"/>
                  <a:gd name="T89" fmla="*/ 136 h 206"/>
                  <a:gd name="T90" fmla="*/ 0 w 352"/>
                  <a:gd name="T91" fmla="*/ 116 h 206"/>
                  <a:gd name="T92" fmla="*/ 4 w 352"/>
                  <a:gd name="T93" fmla="*/ 110 h 206"/>
                  <a:gd name="T94" fmla="*/ 0 w 352"/>
                  <a:gd name="T95" fmla="*/ 98 h 206"/>
                  <a:gd name="T96" fmla="*/ 2 w 352"/>
                  <a:gd name="T97" fmla="*/ 84 h 206"/>
                  <a:gd name="T98" fmla="*/ 0 w 352"/>
                  <a:gd name="T99" fmla="*/ 72 h 206"/>
                  <a:gd name="T100" fmla="*/ 2 w 352"/>
                  <a:gd name="T101" fmla="*/ 62 h 206"/>
                  <a:gd name="T102" fmla="*/ 6 w 352"/>
                  <a:gd name="T103" fmla="*/ 52 h 206"/>
                  <a:gd name="T104" fmla="*/ 22 w 352"/>
                  <a:gd name="T105" fmla="*/ 50 h 206"/>
                  <a:gd name="T106" fmla="*/ 32 w 352"/>
                  <a:gd name="T107" fmla="*/ 30 h 206"/>
                  <a:gd name="T108" fmla="*/ 54 w 352"/>
                  <a:gd name="T109" fmla="*/ 16 h 206"/>
                  <a:gd name="T110" fmla="*/ 80 w 352"/>
                  <a:gd name="T111" fmla="*/ 18 h 206"/>
                  <a:gd name="T112" fmla="*/ 84 w 352"/>
                  <a:gd name="T113" fmla="*/ 10 h 206"/>
                  <a:gd name="T114" fmla="*/ 92 w 352"/>
                  <a:gd name="T115" fmla="*/ 8 h 206"/>
                  <a:gd name="T116" fmla="*/ 96 w 352"/>
                  <a:gd name="T117" fmla="*/ 0 h 206"/>
                  <a:gd name="T118" fmla="*/ 108 w 352"/>
                  <a:gd name="T119" fmla="*/ 2 h 206"/>
                  <a:gd name="T120" fmla="*/ 118 w 352"/>
                  <a:gd name="T121" fmla="*/ 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2" h="206">
                    <a:moveTo>
                      <a:pt x="122" y="6"/>
                    </a:moveTo>
                    <a:lnTo>
                      <a:pt x="126" y="8"/>
                    </a:lnTo>
                    <a:lnTo>
                      <a:pt x="128" y="8"/>
                    </a:lnTo>
                    <a:lnTo>
                      <a:pt x="130" y="10"/>
                    </a:lnTo>
                    <a:lnTo>
                      <a:pt x="134" y="10"/>
                    </a:lnTo>
                    <a:lnTo>
                      <a:pt x="138" y="12"/>
                    </a:lnTo>
                    <a:lnTo>
                      <a:pt x="140" y="12"/>
                    </a:lnTo>
                    <a:lnTo>
                      <a:pt x="140" y="12"/>
                    </a:lnTo>
                    <a:lnTo>
                      <a:pt x="140" y="14"/>
                    </a:lnTo>
                    <a:lnTo>
                      <a:pt x="144" y="14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6" y="18"/>
                    </a:lnTo>
                    <a:lnTo>
                      <a:pt x="158" y="20"/>
                    </a:lnTo>
                    <a:lnTo>
                      <a:pt x="160" y="20"/>
                    </a:lnTo>
                    <a:lnTo>
                      <a:pt x="162" y="20"/>
                    </a:lnTo>
                    <a:lnTo>
                      <a:pt x="166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2" y="24"/>
                    </a:lnTo>
                    <a:lnTo>
                      <a:pt x="174" y="24"/>
                    </a:lnTo>
                    <a:lnTo>
                      <a:pt x="176" y="24"/>
                    </a:lnTo>
                    <a:lnTo>
                      <a:pt x="178" y="26"/>
                    </a:lnTo>
                    <a:lnTo>
                      <a:pt x="180" y="26"/>
                    </a:lnTo>
                    <a:lnTo>
                      <a:pt x="182" y="26"/>
                    </a:lnTo>
                    <a:lnTo>
                      <a:pt x="182" y="28"/>
                    </a:lnTo>
                    <a:lnTo>
                      <a:pt x="184" y="28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6" y="32"/>
                    </a:lnTo>
                    <a:lnTo>
                      <a:pt x="188" y="32"/>
                    </a:lnTo>
                    <a:lnTo>
                      <a:pt x="188" y="34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88" y="38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2" y="42"/>
                    </a:lnTo>
                    <a:lnTo>
                      <a:pt x="194" y="44"/>
                    </a:lnTo>
                    <a:lnTo>
                      <a:pt x="194" y="46"/>
                    </a:lnTo>
                    <a:lnTo>
                      <a:pt x="190" y="52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92" y="62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8" y="68"/>
                    </a:lnTo>
                    <a:lnTo>
                      <a:pt x="198" y="70"/>
                    </a:lnTo>
                    <a:lnTo>
                      <a:pt x="202" y="70"/>
                    </a:lnTo>
                    <a:lnTo>
                      <a:pt x="204" y="74"/>
                    </a:lnTo>
                    <a:lnTo>
                      <a:pt x="206" y="76"/>
                    </a:lnTo>
                    <a:lnTo>
                      <a:pt x="206" y="78"/>
                    </a:lnTo>
                    <a:lnTo>
                      <a:pt x="208" y="80"/>
                    </a:lnTo>
                    <a:lnTo>
                      <a:pt x="208" y="82"/>
                    </a:lnTo>
                    <a:lnTo>
                      <a:pt x="208" y="86"/>
                    </a:lnTo>
                    <a:lnTo>
                      <a:pt x="210" y="88"/>
                    </a:lnTo>
                    <a:lnTo>
                      <a:pt x="210" y="90"/>
                    </a:lnTo>
                    <a:lnTo>
                      <a:pt x="212" y="90"/>
                    </a:lnTo>
                    <a:lnTo>
                      <a:pt x="214" y="90"/>
                    </a:lnTo>
                    <a:lnTo>
                      <a:pt x="214" y="92"/>
                    </a:lnTo>
                    <a:lnTo>
                      <a:pt x="216" y="94"/>
                    </a:lnTo>
                    <a:lnTo>
                      <a:pt x="218" y="94"/>
                    </a:lnTo>
                    <a:lnTo>
                      <a:pt x="222" y="96"/>
                    </a:lnTo>
                    <a:lnTo>
                      <a:pt x="224" y="98"/>
                    </a:lnTo>
                    <a:lnTo>
                      <a:pt x="228" y="100"/>
                    </a:lnTo>
                    <a:lnTo>
                      <a:pt x="234" y="102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2"/>
                    </a:lnTo>
                    <a:lnTo>
                      <a:pt x="240" y="102"/>
                    </a:lnTo>
                    <a:lnTo>
                      <a:pt x="242" y="102"/>
                    </a:lnTo>
                    <a:lnTo>
                      <a:pt x="244" y="102"/>
                    </a:lnTo>
                    <a:lnTo>
                      <a:pt x="246" y="102"/>
                    </a:lnTo>
                    <a:lnTo>
                      <a:pt x="248" y="102"/>
                    </a:lnTo>
                    <a:lnTo>
                      <a:pt x="250" y="102"/>
                    </a:lnTo>
                    <a:lnTo>
                      <a:pt x="254" y="102"/>
                    </a:lnTo>
                    <a:lnTo>
                      <a:pt x="256" y="104"/>
                    </a:lnTo>
                    <a:lnTo>
                      <a:pt x="258" y="104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4" y="104"/>
                    </a:lnTo>
                    <a:lnTo>
                      <a:pt x="266" y="104"/>
                    </a:lnTo>
                    <a:lnTo>
                      <a:pt x="268" y="104"/>
                    </a:lnTo>
                    <a:lnTo>
                      <a:pt x="270" y="104"/>
                    </a:lnTo>
                    <a:lnTo>
                      <a:pt x="272" y="104"/>
                    </a:lnTo>
                    <a:lnTo>
                      <a:pt x="272" y="102"/>
                    </a:lnTo>
                    <a:lnTo>
                      <a:pt x="276" y="102"/>
                    </a:lnTo>
                    <a:lnTo>
                      <a:pt x="278" y="100"/>
                    </a:lnTo>
                    <a:lnTo>
                      <a:pt x="282" y="100"/>
                    </a:lnTo>
                    <a:lnTo>
                      <a:pt x="284" y="102"/>
                    </a:lnTo>
                    <a:lnTo>
                      <a:pt x="286" y="102"/>
                    </a:lnTo>
                    <a:lnTo>
                      <a:pt x="288" y="104"/>
                    </a:lnTo>
                    <a:lnTo>
                      <a:pt x="290" y="106"/>
                    </a:lnTo>
                    <a:lnTo>
                      <a:pt x="292" y="108"/>
                    </a:lnTo>
                    <a:lnTo>
                      <a:pt x="294" y="108"/>
                    </a:lnTo>
                    <a:lnTo>
                      <a:pt x="298" y="108"/>
                    </a:lnTo>
                    <a:lnTo>
                      <a:pt x="300" y="110"/>
                    </a:lnTo>
                    <a:lnTo>
                      <a:pt x="304" y="110"/>
                    </a:lnTo>
                    <a:lnTo>
                      <a:pt x="306" y="110"/>
                    </a:lnTo>
                    <a:lnTo>
                      <a:pt x="308" y="112"/>
                    </a:lnTo>
                    <a:lnTo>
                      <a:pt x="310" y="112"/>
                    </a:lnTo>
                    <a:lnTo>
                      <a:pt x="312" y="112"/>
                    </a:lnTo>
                    <a:lnTo>
                      <a:pt x="316" y="114"/>
                    </a:lnTo>
                    <a:lnTo>
                      <a:pt x="318" y="114"/>
                    </a:lnTo>
                    <a:lnTo>
                      <a:pt x="320" y="114"/>
                    </a:lnTo>
                    <a:lnTo>
                      <a:pt x="322" y="114"/>
                    </a:lnTo>
                    <a:lnTo>
                      <a:pt x="322" y="112"/>
                    </a:lnTo>
                    <a:lnTo>
                      <a:pt x="324" y="112"/>
                    </a:lnTo>
                    <a:lnTo>
                      <a:pt x="326" y="114"/>
                    </a:lnTo>
                    <a:lnTo>
                      <a:pt x="328" y="114"/>
                    </a:lnTo>
                    <a:lnTo>
                      <a:pt x="330" y="116"/>
                    </a:lnTo>
                    <a:lnTo>
                      <a:pt x="334" y="116"/>
                    </a:lnTo>
                    <a:lnTo>
                      <a:pt x="336" y="116"/>
                    </a:lnTo>
                    <a:lnTo>
                      <a:pt x="338" y="118"/>
                    </a:lnTo>
                    <a:lnTo>
                      <a:pt x="340" y="118"/>
                    </a:lnTo>
                    <a:lnTo>
                      <a:pt x="342" y="120"/>
                    </a:lnTo>
                    <a:lnTo>
                      <a:pt x="344" y="122"/>
                    </a:lnTo>
                    <a:lnTo>
                      <a:pt x="346" y="124"/>
                    </a:lnTo>
                    <a:lnTo>
                      <a:pt x="346" y="126"/>
                    </a:lnTo>
                    <a:lnTo>
                      <a:pt x="348" y="128"/>
                    </a:lnTo>
                    <a:lnTo>
                      <a:pt x="350" y="128"/>
                    </a:lnTo>
                    <a:lnTo>
                      <a:pt x="350" y="130"/>
                    </a:lnTo>
                    <a:lnTo>
                      <a:pt x="352" y="130"/>
                    </a:lnTo>
                    <a:lnTo>
                      <a:pt x="352" y="130"/>
                    </a:lnTo>
                    <a:lnTo>
                      <a:pt x="352" y="132"/>
                    </a:lnTo>
                    <a:lnTo>
                      <a:pt x="352" y="136"/>
                    </a:lnTo>
                    <a:lnTo>
                      <a:pt x="350" y="136"/>
                    </a:lnTo>
                    <a:lnTo>
                      <a:pt x="348" y="136"/>
                    </a:lnTo>
                    <a:lnTo>
                      <a:pt x="348" y="138"/>
                    </a:lnTo>
                    <a:lnTo>
                      <a:pt x="348" y="140"/>
                    </a:lnTo>
                    <a:lnTo>
                      <a:pt x="348" y="144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50" y="154"/>
                    </a:lnTo>
                    <a:lnTo>
                      <a:pt x="352" y="154"/>
                    </a:lnTo>
                    <a:lnTo>
                      <a:pt x="352" y="156"/>
                    </a:lnTo>
                    <a:lnTo>
                      <a:pt x="350" y="156"/>
                    </a:lnTo>
                    <a:lnTo>
                      <a:pt x="350" y="158"/>
                    </a:lnTo>
                    <a:lnTo>
                      <a:pt x="350" y="160"/>
                    </a:lnTo>
                    <a:lnTo>
                      <a:pt x="350" y="162"/>
                    </a:lnTo>
                    <a:lnTo>
                      <a:pt x="350" y="166"/>
                    </a:lnTo>
                    <a:lnTo>
                      <a:pt x="350" y="170"/>
                    </a:lnTo>
                    <a:lnTo>
                      <a:pt x="350" y="172"/>
                    </a:lnTo>
                    <a:lnTo>
                      <a:pt x="350" y="174"/>
                    </a:lnTo>
                    <a:lnTo>
                      <a:pt x="350" y="176"/>
                    </a:lnTo>
                    <a:lnTo>
                      <a:pt x="350" y="178"/>
                    </a:lnTo>
                    <a:lnTo>
                      <a:pt x="350" y="178"/>
                    </a:lnTo>
                    <a:lnTo>
                      <a:pt x="350" y="180"/>
                    </a:lnTo>
                    <a:lnTo>
                      <a:pt x="350" y="182"/>
                    </a:lnTo>
                    <a:lnTo>
                      <a:pt x="350" y="184"/>
                    </a:lnTo>
                    <a:lnTo>
                      <a:pt x="350" y="186"/>
                    </a:lnTo>
                    <a:lnTo>
                      <a:pt x="350" y="188"/>
                    </a:lnTo>
                    <a:lnTo>
                      <a:pt x="350" y="190"/>
                    </a:lnTo>
                    <a:lnTo>
                      <a:pt x="350" y="194"/>
                    </a:lnTo>
                    <a:lnTo>
                      <a:pt x="350" y="202"/>
                    </a:lnTo>
                    <a:lnTo>
                      <a:pt x="350" y="204"/>
                    </a:lnTo>
                    <a:lnTo>
                      <a:pt x="350" y="206"/>
                    </a:lnTo>
                    <a:lnTo>
                      <a:pt x="344" y="206"/>
                    </a:lnTo>
                    <a:lnTo>
                      <a:pt x="342" y="204"/>
                    </a:lnTo>
                    <a:lnTo>
                      <a:pt x="338" y="204"/>
                    </a:lnTo>
                    <a:lnTo>
                      <a:pt x="336" y="204"/>
                    </a:lnTo>
                    <a:lnTo>
                      <a:pt x="324" y="204"/>
                    </a:lnTo>
                    <a:lnTo>
                      <a:pt x="318" y="204"/>
                    </a:lnTo>
                    <a:lnTo>
                      <a:pt x="308" y="202"/>
                    </a:lnTo>
                    <a:lnTo>
                      <a:pt x="302" y="202"/>
                    </a:lnTo>
                    <a:lnTo>
                      <a:pt x="294" y="202"/>
                    </a:lnTo>
                    <a:lnTo>
                      <a:pt x="286" y="202"/>
                    </a:lnTo>
                    <a:lnTo>
                      <a:pt x="284" y="202"/>
                    </a:lnTo>
                    <a:lnTo>
                      <a:pt x="278" y="200"/>
                    </a:lnTo>
                    <a:lnTo>
                      <a:pt x="272" y="200"/>
                    </a:lnTo>
                    <a:lnTo>
                      <a:pt x="258" y="200"/>
                    </a:lnTo>
                    <a:lnTo>
                      <a:pt x="244" y="198"/>
                    </a:lnTo>
                    <a:lnTo>
                      <a:pt x="234" y="198"/>
                    </a:lnTo>
                    <a:lnTo>
                      <a:pt x="210" y="196"/>
                    </a:lnTo>
                    <a:lnTo>
                      <a:pt x="200" y="194"/>
                    </a:lnTo>
                    <a:lnTo>
                      <a:pt x="192" y="194"/>
                    </a:lnTo>
                    <a:lnTo>
                      <a:pt x="190" y="194"/>
                    </a:lnTo>
                    <a:lnTo>
                      <a:pt x="176" y="194"/>
                    </a:lnTo>
                    <a:lnTo>
                      <a:pt x="170" y="192"/>
                    </a:lnTo>
                    <a:lnTo>
                      <a:pt x="166" y="192"/>
                    </a:lnTo>
                    <a:lnTo>
                      <a:pt x="164" y="192"/>
                    </a:lnTo>
                    <a:lnTo>
                      <a:pt x="158" y="192"/>
                    </a:lnTo>
                    <a:lnTo>
                      <a:pt x="136" y="190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4" y="190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00" y="188"/>
                    </a:lnTo>
                    <a:lnTo>
                      <a:pt x="92" y="188"/>
                    </a:lnTo>
                    <a:lnTo>
                      <a:pt x="90" y="188"/>
                    </a:lnTo>
                    <a:lnTo>
                      <a:pt x="88" y="186"/>
                    </a:lnTo>
                    <a:lnTo>
                      <a:pt x="84" y="186"/>
                    </a:lnTo>
                    <a:lnTo>
                      <a:pt x="72" y="186"/>
                    </a:lnTo>
                    <a:lnTo>
                      <a:pt x="62" y="186"/>
                    </a:lnTo>
                    <a:lnTo>
                      <a:pt x="54" y="184"/>
                    </a:lnTo>
                    <a:lnTo>
                      <a:pt x="52" y="184"/>
                    </a:lnTo>
                    <a:lnTo>
                      <a:pt x="50" y="184"/>
                    </a:lnTo>
                    <a:lnTo>
                      <a:pt x="48" y="184"/>
                    </a:lnTo>
                    <a:lnTo>
                      <a:pt x="44" y="184"/>
                    </a:lnTo>
                    <a:lnTo>
                      <a:pt x="40" y="184"/>
                    </a:lnTo>
                    <a:lnTo>
                      <a:pt x="34" y="184"/>
                    </a:lnTo>
                    <a:lnTo>
                      <a:pt x="32" y="182"/>
                    </a:lnTo>
                    <a:lnTo>
                      <a:pt x="26" y="182"/>
                    </a:lnTo>
                    <a:lnTo>
                      <a:pt x="14" y="182"/>
                    </a:lnTo>
                    <a:lnTo>
                      <a:pt x="12" y="182"/>
                    </a:lnTo>
                    <a:lnTo>
                      <a:pt x="8" y="182"/>
                    </a:lnTo>
                    <a:lnTo>
                      <a:pt x="4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0" y="164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2"/>
                    </a:lnTo>
                    <a:lnTo>
                      <a:pt x="0" y="146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2" y="130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4" y="50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2" y="46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8" y="30"/>
                    </a:lnTo>
                    <a:lnTo>
                      <a:pt x="32" y="30"/>
                    </a:lnTo>
                    <a:lnTo>
                      <a:pt x="32" y="18"/>
                    </a:lnTo>
                    <a:lnTo>
                      <a:pt x="40" y="16"/>
                    </a:lnTo>
                    <a:lnTo>
                      <a:pt x="48" y="16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66" y="16"/>
                    </a:lnTo>
                    <a:lnTo>
                      <a:pt x="68" y="16"/>
                    </a:lnTo>
                    <a:lnTo>
                      <a:pt x="74" y="16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82" y="12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2" y="6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2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25" name="Freeform 66">
                <a:extLst>
                  <a:ext uri="{FF2B5EF4-FFF2-40B4-BE49-F238E27FC236}">
                    <a16:creationId xmlns:a16="http://schemas.microsoft.com/office/drawing/2014/main" id="{7BF1A376-4480-0BBC-2525-EC1A6CCCE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238" y="4865688"/>
                <a:ext cx="307975" cy="474663"/>
              </a:xfrm>
              <a:custGeom>
                <a:avLst/>
                <a:gdLst>
                  <a:gd name="T0" fmla="*/ 24 w 194"/>
                  <a:gd name="T1" fmla="*/ 0 h 299"/>
                  <a:gd name="T2" fmla="*/ 52 w 194"/>
                  <a:gd name="T3" fmla="*/ 0 h 299"/>
                  <a:gd name="T4" fmla="*/ 66 w 194"/>
                  <a:gd name="T5" fmla="*/ 0 h 299"/>
                  <a:gd name="T6" fmla="*/ 78 w 194"/>
                  <a:gd name="T7" fmla="*/ 0 h 299"/>
                  <a:gd name="T8" fmla="*/ 92 w 194"/>
                  <a:gd name="T9" fmla="*/ 0 h 299"/>
                  <a:gd name="T10" fmla="*/ 108 w 194"/>
                  <a:gd name="T11" fmla="*/ 0 h 299"/>
                  <a:gd name="T12" fmla="*/ 120 w 194"/>
                  <a:gd name="T13" fmla="*/ 0 h 299"/>
                  <a:gd name="T14" fmla="*/ 140 w 194"/>
                  <a:gd name="T15" fmla="*/ 0 h 299"/>
                  <a:gd name="T16" fmla="*/ 152 w 194"/>
                  <a:gd name="T17" fmla="*/ 2 h 299"/>
                  <a:gd name="T18" fmla="*/ 166 w 194"/>
                  <a:gd name="T19" fmla="*/ 2 h 299"/>
                  <a:gd name="T20" fmla="*/ 166 w 194"/>
                  <a:gd name="T21" fmla="*/ 14 h 299"/>
                  <a:gd name="T22" fmla="*/ 166 w 194"/>
                  <a:gd name="T23" fmla="*/ 27 h 299"/>
                  <a:gd name="T24" fmla="*/ 164 w 194"/>
                  <a:gd name="T25" fmla="*/ 41 h 299"/>
                  <a:gd name="T26" fmla="*/ 164 w 194"/>
                  <a:gd name="T27" fmla="*/ 51 h 299"/>
                  <a:gd name="T28" fmla="*/ 164 w 194"/>
                  <a:gd name="T29" fmla="*/ 63 h 299"/>
                  <a:gd name="T30" fmla="*/ 164 w 194"/>
                  <a:gd name="T31" fmla="*/ 77 h 299"/>
                  <a:gd name="T32" fmla="*/ 166 w 194"/>
                  <a:gd name="T33" fmla="*/ 85 h 299"/>
                  <a:gd name="T34" fmla="*/ 170 w 194"/>
                  <a:gd name="T35" fmla="*/ 93 h 299"/>
                  <a:gd name="T36" fmla="*/ 174 w 194"/>
                  <a:gd name="T37" fmla="*/ 101 h 299"/>
                  <a:gd name="T38" fmla="*/ 180 w 194"/>
                  <a:gd name="T39" fmla="*/ 109 h 299"/>
                  <a:gd name="T40" fmla="*/ 186 w 194"/>
                  <a:gd name="T41" fmla="*/ 115 h 299"/>
                  <a:gd name="T42" fmla="*/ 192 w 194"/>
                  <a:gd name="T43" fmla="*/ 123 h 299"/>
                  <a:gd name="T44" fmla="*/ 192 w 194"/>
                  <a:gd name="T45" fmla="*/ 135 h 299"/>
                  <a:gd name="T46" fmla="*/ 192 w 194"/>
                  <a:gd name="T47" fmla="*/ 141 h 299"/>
                  <a:gd name="T48" fmla="*/ 190 w 194"/>
                  <a:gd name="T49" fmla="*/ 151 h 299"/>
                  <a:gd name="T50" fmla="*/ 194 w 194"/>
                  <a:gd name="T51" fmla="*/ 161 h 299"/>
                  <a:gd name="T52" fmla="*/ 188 w 194"/>
                  <a:gd name="T53" fmla="*/ 169 h 299"/>
                  <a:gd name="T54" fmla="*/ 190 w 194"/>
                  <a:gd name="T55" fmla="*/ 179 h 299"/>
                  <a:gd name="T56" fmla="*/ 190 w 194"/>
                  <a:gd name="T57" fmla="*/ 189 h 299"/>
                  <a:gd name="T58" fmla="*/ 188 w 194"/>
                  <a:gd name="T59" fmla="*/ 203 h 299"/>
                  <a:gd name="T60" fmla="*/ 188 w 194"/>
                  <a:gd name="T61" fmla="*/ 217 h 299"/>
                  <a:gd name="T62" fmla="*/ 188 w 194"/>
                  <a:gd name="T63" fmla="*/ 235 h 299"/>
                  <a:gd name="T64" fmla="*/ 188 w 194"/>
                  <a:gd name="T65" fmla="*/ 249 h 299"/>
                  <a:gd name="T66" fmla="*/ 188 w 194"/>
                  <a:gd name="T67" fmla="*/ 263 h 299"/>
                  <a:gd name="T68" fmla="*/ 188 w 194"/>
                  <a:gd name="T69" fmla="*/ 285 h 299"/>
                  <a:gd name="T70" fmla="*/ 174 w 194"/>
                  <a:gd name="T71" fmla="*/ 297 h 299"/>
                  <a:gd name="T72" fmla="*/ 160 w 194"/>
                  <a:gd name="T73" fmla="*/ 297 h 299"/>
                  <a:gd name="T74" fmla="*/ 150 w 194"/>
                  <a:gd name="T75" fmla="*/ 295 h 299"/>
                  <a:gd name="T76" fmla="*/ 118 w 194"/>
                  <a:gd name="T77" fmla="*/ 295 h 299"/>
                  <a:gd name="T78" fmla="*/ 82 w 194"/>
                  <a:gd name="T79" fmla="*/ 291 h 299"/>
                  <a:gd name="T80" fmla="*/ 50 w 194"/>
                  <a:gd name="T81" fmla="*/ 291 h 299"/>
                  <a:gd name="T82" fmla="*/ 22 w 194"/>
                  <a:gd name="T83" fmla="*/ 289 h 299"/>
                  <a:gd name="T84" fmla="*/ 2 w 194"/>
                  <a:gd name="T85" fmla="*/ 287 h 299"/>
                  <a:gd name="T86" fmla="*/ 0 w 194"/>
                  <a:gd name="T87" fmla="*/ 253 h 299"/>
                  <a:gd name="T88" fmla="*/ 0 w 194"/>
                  <a:gd name="T89" fmla="*/ 223 h 299"/>
                  <a:gd name="T90" fmla="*/ 2 w 194"/>
                  <a:gd name="T91" fmla="*/ 197 h 299"/>
                  <a:gd name="T92" fmla="*/ 2 w 194"/>
                  <a:gd name="T93" fmla="*/ 173 h 299"/>
                  <a:gd name="T94" fmla="*/ 2 w 194"/>
                  <a:gd name="T95" fmla="*/ 151 h 299"/>
                  <a:gd name="T96" fmla="*/ 2 w 194"/>
                  <a:gd name="T97" fmla="*/ 131 h 299"/>
                  <a:gd name="T98" fmla="*/ 2 w 194"/>
                  <a:gd name="T99" fmla="*/ 111 h 299"/>
                  <a:gd name="T100" fmla="*/ 2 w 194"/>
                  <a:gd name="T101" fmla="*/ 69 h 299"/>
                  <a:gd name="T102" fmla="*/ 4 w 194"/>
                  <a:gd name="T103" fmla="*/ 33 h 299"/>
                  <a:gd name="T104" fmla="*/ 4 w 194"/>
                  <a:gd name="T105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4" h="299">
                    <a:moveTo>
                      <a:pt x="8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58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6" y="4"/>
                    </a:lnTo>
                    <a:lnTo>
                      <a:pt x="166" y="6"/>
                    </a:lnTo>
                    <a:lnTo>
                      <a:pt x="166" y="8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lnTo>
                      <a:pt x="166" y="16"/>
                    </a:lnTo>
                    <a:lnTo>
                      <a:pt x="166" y="19"/>
                    </a:lnTo>
                    <a:lnTo>
                      <a:pt x="166" y="21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6" y="27"/>
                    </a:lnTo>
                    <a:lnTo>
                      <a:pt x="164" y="29"/>
                    </a:lnTo>
                    <a:lnTo>
                      <a:pt x="164" y="31"/>
                    </a:lnTo>
                    <a:lnTo>
                      <a:pt x="164" y="33"/>
                    </a:lnTo>
                    <a:lnTo>
                      <a:pt x="164" y="37"/>
                    </a:lnTo>
                    <a:lnTo>
                      <a:pt x="164" y="39"/>
                    </a:lnTo>
                    <a:lnTo>
                      <a:pt x="164" y="41"/>
                    </a:lnTo>
                    <a:lnTo>
                      <a:pt x="164" y="43"/>
                    </a:lnTo>
                    <a:lnTo>
                      <a:pt x="164" y="45"/>
                    </a:lnTo>
                    <a:lnTo>
                      <a:pt x="164" y="45"/>
                    </a:lnTo>
                    <a:lnTo>
                      <a:pt x="164" y="47"/>
                    </a:lnTo>
                    <a:lnTo>
                      <a:pt x="164" y="49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5"/>
                    </a:lnTo>
                    <a:lnTo>
                      <a:pt x="164" y="57"/>
                    </a:lnTo>
                    <a:lnTo>
                      <a:pt x="164" y="59"/>
                    </a:lnTo>
                    <a:lnTo>
                      <a:pt x="164" y="61"/>
                    </a:lnTo>
                    <a:lnTo>
                      <a:pt x="164" y="63"/>
                    </a:lnTo>
                    <a:lnTo>
                      <a:pt x="164" y="65"/>
                    </a:lnTo>
                    <a:lnTo>
                      <a:pt x="164" y="69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4" y="75"/>
                    </a:lnTo>
                    <a:lnTo>
                      <a:pt x="164" y="77"/>
                    </a:lnTo>
                    <a:lnTo>
                      <a:pt x="166" y="77"/>
                    </a:lnTo>
                    <a:lnTo>
                      <a:pt x="166" y="79"/>
                    </a:lnTo>
                    <a:lnTo>
                      <a:pt x="166" y="81"/>
                    </a:lnTo>
                    <a:lnTo>
                      <a:pt x="164" y="81"/>
                    </a:lnTo>
                    <a:lnTo>
                      <a:pt x="164" y="83"/>
                    </a:lnTo>
                    <a:lnTo>
                      <a:pt x="166" y="85"/>
                    </a:lnTo>
                    <a:lnTo>
                      <a:pt x="168" y="87"/>
                    </a:lnTo>
                    <a:lnTo>
                      <a:pt x="168" y="89"/>
                    </a:lnTo>
                    <a:lnTo>
                      <a:pt x="168" y="91"/>
                    </a:lnTo>
                    <a:lnTo>
                      <a:pt x="170" y="91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0" y="95"/>
                    </a:lnTo>
                    <a:lnTo>
                      <a:pt x="172" y="95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9"/>
                    </a:lnTo>
                    <a:lnTo>
                      <a:pt x="174" y="101"/>
                    </a:lnTo>
                    <a:lnTo>
                      <a:pt x="176" y="101"/>
                    </a:lnTo>
                    <a:lnTo>
                      <a:pt x="176" y="103"/>
                    </a:lnTo>
                    <a:lnTo>
                      <a:pt x="176" y="105"/>
                    </a:lnTo>
                    <a:lnTo>
                      <a:pt x="178" y="105"/>
                    </a:lnTo>
                    <a:lnTo>
                      <a:pt x="178" y="107"/>
                    </a:lnTo>
                    <a:lnTo>
                      <a:pt x="180" y="109"/>
                    </a:lnTo>
                    <a:lnTo>
                      <a:pt x="180" y="111"/>
                    </a:lnTo>
                    <a:lnTo>
                      <a:pt x="182" y="111"/>
                    </a:lnTo>
                    <a:lnTo>
                      <a:pt x="182" y="113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6" y="115"/>
                    </a:lnTo>
                    <a:lnTo>
                      <a:pt x="186" y="117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2" y="123"/>
                    </a:lnTo>
                    <a:lnTo>
                      <a:pt x="192" y="125"/>
                    </a:lnTo>
                    <a:lnTo>
                      <a:pt x="192" y="127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2" y="133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0" y="139"/>
                    </a:lnTo>
                    <a:lnTo>
                      <a:pt x="192" y="139"/>
                    </a:lnTo>
                    <a:lnTo>
                      <a:pt x="192" y="141"/>
                    </a:lnTo>
                    <a:lnTo>
                      <a:pt x="192" y="141"/>
                    </a:lnTo>
                    <a:lnTo>
                      <a:pt x="192" y="143"/>
                    </a:lnTo>
                    <a:lnTo>
                      <a:pt x="192" y="145"/>
                    </a:lnTo>
                    <a:lnTo>
                      <a:pt x="192" y="147"/>
                    </a:lnTo>
                    <a:lnTo>
                      <a:pt x="190" y="147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53"/>
                    </a:lnTo>
                    <a:lnTo>
                      <a:pt x="192" y="153"/>
                    </a:lnTo>
                    <a:lnTo>
                      <a:pt x="192" y="155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4" y="161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7"/>
                    </a:lnTo>
                    <a:lnTo>
                      <a:pt x="190" y="179"/>
                    </a:lnTo>
                    <a:lnTo>
                      <a:pt x="190" y="181"/>
                    </a:lnTo>
                    <a:lnTo>
                      <a:pt x="188" y="181"/>
                    </a:lnTo>
                    <a:lnTo>
                      <a:pt x="190" y="183"/>
                    </a:lnTo>
                    <a:lnTo>
                      <a:pt x="190" y="185"/>
                    </a:lnTo>
                    <a:lnTo>
                      <a:pt x="190" y="187"/>
                    </a:lnTo>
                    <a:lnTo>
                      <a:pt x="190" y="189"/>
                    </a:lnTo>
                    <a:lnTo>
                      <a:pt x="190" y="191"/>
                    </a:lnTo>
                    <a:lnTo>
                      <a:pt x="190" y="195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88" y="201"/>
                    </a:lnTo>
                    <a:lnTo>
                      <a:pt x="188" y="203"/>
                    </a:lnTo>
                    <a:lnTo>
                      <a:pt x="188" y="205"/>
                    </a:lnTo>
                    <a:lnTo>
                      <a:pt x="188" y="207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13"/>
                    </a:lnTo>
                    <a:lnTo>
                      <a:pt x="188" y="217"/>
                    </a:lnTo>
                    <a:lnTo>
                      <a:pt x="188" y="219"/>
                    </a:lnTo>
                    <a:lnTo>
                      <a:pt x="188" y="225"/>
                    </a:lnTo>
                    <a:lnTo>
                      <a:pt x="188" y="227"/>
                    </a:lnTo>
                    <a:lnTo>
                      <a:pt x="188" y="229"/>
                    </a:lnTo>
                    <a:lnTo>
                      <a:pt x="188" y="231"/>
                    </a:lnTo>
                    <a:lnTo>
                      <a:pt x="188" y="235"/>
                    </a:lnTo>
                    <a:lnTo>
                      <a:pt x="188" y="237"/>
                    </a:lnTo>
                    <a:lnTo>
                      <a:pt x="188" y="237"/>
                    </a:lnTo>
                    <a:lnTo>
                      <a:pt x="188" y="243"/>
                    </a:lnTo>
                    <a:lnTo>
                      <a:pt x="188" y="245"/>
                    </a:lnTo>
                    <a:lnTo>
                      <a:pt x="188" y="247"/>
                    </a:lnTo>
                    <a:lnTo>
                      <a:pt x="188" y="249"/>
                    </a:lnTo>
                    <a:lnTo>
                      <a:pt x="188" y="251"/>
                    </a:lnTo>
                    <a:lnTo>
                      <a:pt x="188" y="253"/>
                    </a:lnTo>
                    <a:lnTo>
                      <a:pt x="188" y="255"/>
                    </a:lnTo>
                    <a:lnTo>
                      <a:pt x="188" y="257"/>
                    </a:lnTo>
                    <a:lnTo>
                      <a:pt x="188" y="261"/>
                    </a:lnTo>
                    <a:lnTo>
                      <a:pt x="188" y="263"/>
                    </a:lnTo>
                    <a:lnTo>
                      <a:pt x="188" y="265"/>
                    </a:lnTo>
                    <a:lnTo>
                      <a:pt x="188" y="267"/>
                    </a:lnTo>
                    <a:lnTo>
                      <a:pt x="188" y="275"/>
                    </a:lnTo>
                    <a:lnTo>
                      <a:pt x="188" y="279"/>
                    </a:lnTo>
                    <a:lnTo>
                      <a:pt x="188" y="283"/>
                    </a:lnTo>
                    <a:lnTo>
                      <a:pt x="188" y="285"/>
                    </a:lnTo>
                    <a:lnTo>
                      <a:pt x="188" y="287"/>
                    </a:lnTo>
                    <a:lnTo>
                      <a:pt x="188" y="293"/>
                    </a:lnTo>
                    <a:lnTo>
                      <a:pt x="188" y="295"/>
                    </a:lnTo>
                    <a:lnTo>
                      <a:pt x="188" y="299"/>
                    </a:lnTo>
                    <a:lnTo>
                      <a:pt x="182" y="299"/>
                    </a:lnTo>
                    <a:lnTo>
                      <a:pt x="174" y="297"/>
                    </a:lnTo>
                    <a:lnTo>
                      <a:pt x="172" y="297"/>
                    </a:lnTo>
                    <a:lnTo>
                      <a:pt x="170" y="297"/>
                    </a:lnTo>
                    <a:lnTo>
                      <a:pt x="168" y="297"/>
                    </a:lnTo>
                    <a:lnTo>
                      <a:pt x="166" y="297"/>
                    </a:lnTo>
                    <a:lnTo>
                      <a:pt x="164" y="297"/>
                    </a:lnTo>
                    <a:lnTo>
                      <a:pt x="160" y="297"/>
                    </a:lnTo>
                    <a:lnTo>
                      <a:pt x="158" y="297"/>
                    </a:lnTo>
                    <a:lnTo>
                      <a:pt x="156" y="297"/>
                    </a:lnTo>
                    <a:lnTo>
                      <a:pt x="154" y="297"/>
                    </a:lnTo>
                    <a:lnTo>
                      <a:pt x="154" y="297"/>
                    </a:lnTo>
                    <a:lnTo>
                      <a:pt x="152" y="297"/>
                    </a:lnTo>
                    <a:lnTo>
                      <a:pt x="150" y="295"/>
                    </a:lnTo>
                    <a:lnTo>
                      <a:pt x="146" y="295"/>
                    </a:lnTo>
                    <a:lnTo>
                      <a:pt x="144" y="295"/>
                    </a:lnTo>
                    <a:lnTo>
                      <a:pt x="142" y="295"/>
                    </a:lnTo>
                    <a:lnTo>
                      <a:pt x="130" y="295"/>
                    </a:lnTo>
                    <a:lnTo>
                      <a:pt x="122" y="295"/>
                    </a:lnTo>
                    <a:lnTo>
                      <a:pt x="118" y="295"/>
                    </a:lnTo>
                    <a:lnTo>
                      <a:pt x="116" y="295"/>
                    </a:lnTo>
                    <a:lnTo>
                      <a:pt x="112" y="293"/>
                    </a:lnTo>
                    <a:lnTo>
                      <a:pt x="106" y="293"/>
                    </a:lnTo>
                    <a:lnTo>
                      <a:pt x="104" y="293"/>
                    </a:lnTo>
                    <a:lnTo>
                      <a:pt x="100" y="293"/>
                    </a:lnTo>
                    <a:lnTo>
                      <a:pt x="82" y="291"/>
                    </a:lnTo>
                    <a:lnTo>
                      <a:pt x="78" y="291"/>
                    </a:lnTo>
                    <a:lnTo>
                      <a:pt x="70" y="291"/>
                    </a:lnTo>
                    <a:lnTo>
                      <a:pt x="62" y="291"/>
                    </a:lnTo>
                    <a:lnTo>
                      <a:pt x="60" y="291"/>
                    </a:lnTo>
                    <a:lnTo>
                      <a:pt x="58" y="291"/>
                    </a:lnTo>
                    <a:lnTo>
                      <a:pt x="50" y="291"/>
                    </a:lnTo>
                    <a:lnTo>
                      <a:pt x="48" y="291"/>
                    </a:lnTo>
                    <a:lnTo>
                      <a:pt x="42" y="291"/>
                    </a:lnTo>
                    <a:lnTo>
                      <a:pt x="40" y="291"/>
                    </a:lnTo>
                    <a:lnTo>
                      <a:pt x="40" y="289"/>
                    </a:lnTo>
                    <a:lnTo>
                      <a:pt x="28" y="289"/>
                    </a:lnTo>
                    <a:lnTo>
                      <a:pt x="22" y="289"/>
                    </a:lnTo>
                    <a:lnTo>
                      <a:pt x="16" y="289"/>
                    </a:lnTo>
                    <a:lnTo>
                      <a:pt x="14" y="289"/>
                    </a:lnTo>
                    <a:lnTo>
                      <a:pt x="12" y="289"/>
                    </a:lnTo>
                    <a:lnTo>
                      <a:pt x="8" y="287"/>
                    </a:lnTo>
                    <a:lnTo>
                      <a:pt x="4" y="287"/>
                    </a:lnTo>
                    <a:lnTo>
                      <a:pt x="2" y="287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7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0" y="253"/>
                    </a:lnTo>
                    <a:lnTo>
                      <a:pt x="0" y="251"/>
                    </a:lnTo>
                    <a:lnTo>
                      <a:pt x="0" y="243"/>
                    </a:lnTo>
                    <a:lnTo>
                      <a:pt x="0" y="237"/>
                    </a:lnTo>
                    <a:lnTo>
                      <a:pt x="0" y="231"/>
                    </a:lnTo>
                    <a:lnTo>
                      <a:pt x="0" y="227"/>
                    </a:lnTo>
                    <a:lnTo>
                      <a:pt x="0" y="223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199"/>
                    </a:lnTo>
                    <a:lnTo>
                      <a:pt x="2" y="197"/>
                    </a:lnTo>
                    <a:lnTo>
                      <a:pt x="2" y="195"/>
                    </a:lnTo>
                    <a:lnTo>
                      <a:pt x="2" y="189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77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5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7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2" y="135"/>
                    </a:lnTo>
                    <a:lnTo>
                      <a:pt x="2" y="131"/>
                    </a:lnTo>
                    <a:lnTo>
                      <a:pt x="2" y="129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5"/>
                    </a:lnTo>
                    <a:lnTo>
                      <a:pt x="2" y="111"/>
                    </a:lnTo>
                    <a:lnTo>
                      <a:pt x="2" y="107"/>
                    </a:lnTo>
                    <a:lnTo>
                      <a:pt x="2" y="101"/>
                    </a:lnTo>
                    <a:lnTo>
                      <a:pt x="2" y="97"/>
                    </a:lnTo>
                    <a:lnTo>
                      <a:pt x="2" y="9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7"/>
                    </a:lnTo>
                    <a:lnTo>
                      <a:pt x="4" y="33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19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26" name="Freeform 87">
                <a:extLst>
                  <a:ext uri="{FF2B5EF4-FFF2-40B4-BE49-F238E27FC236}">
                    <a16:creationId xmlns:a16="http://schemas.microsoft.com/office/drawing/2014/main" id="{7B326841-AF0E-93C8-5933-B8E26E9C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3100" y="4745038"/>
                <a:ext cx="228600" cy="395288"/>
              </a:xfrm>
              <a:custGeom>
                <a:avLst/>
                <a:gdLst>
                  <a:gd name="T0" fmla="*/ 144 w 144"/>
                  <a:gd name="T1" fmla="*/ 14 h 249"/>
                  <a:gd name="T2" fmla="*/ 144 w 144"/>
                  <a:gd name="T3" fmla="*/ 24 h 249"/>
                  <a:gd name="T4" fmla="*/ 144 w 144"/>
                  <a:gd name="T5" fmla="*/ 32 h 249"/>
                  <a:gd name="T6" fmla="*/ 144 w 144"/>
                  <a:gd name="T7" fmla="*/ 46 h 249"/>
                  <a:gd name="T8" fmla="*/ 144 w 144"/>
                  <a:gd name="T9" fmla="*/ 64 h 249"/>
                  <a:gd name="T10" fmla="*/ 144 w 144"/>
                  <a:gd name="T11" fmla="*/ 80 h 249"/>
                  <a:gd name="T12" fmla="*/ 144 w 144"/>
                  <a:gd name="T13" fmla="*/ 90 h 249"/>
                  <a:gd name="T14" fmla="*/ 144 w 144"/>
                  <a:gd name="T15" fmla="*/ 103 h 249"/>
                  <a:gd name="T16" fmla="*/ 144 w 144"/>
                  <a:gd name="T17" fmla="*/ 113 h 249"/>
                  <a:gd name="T18" fmla="*/ 144 w 144"/>
                  <a:gd name="T19" fmla="*/ 125 h 249"/>
                  <a:gd name="T20" fmla="*/ 144 w 144"/>
                  <a:gd name="T21" fmla="*/ 137 h 249"/>
                  <a:gd name="T22" fmla="*/ 144 w 144"/>
                  <a:gd name="T23" fmla="*/ 149 h 249"/>
                  <a:gd name="T24" fmla="*/ 144 w 144"/>
                  <a:gd name="T25" fmla="*/ 161 h 249"/>
                  <a:gd name="T26" fmla="*/ 144 w 144"/>
                  <a:gd name="T27" fmla="*/ 171 h 249"/>
                  <a:gd name="T28" fmla="*/ 142 w 144"/>
                  <a:gd name="T29" fmla="*/ 183 h 249"/>
                  <a:gd name="T30" fmla="*/ 144 w 144"/>
                  <a:gd name="T31" fmla="*/ 197 h 249"/>
                  <a:gd name="T32" fmla="*/ 142 w 144"/>
                  <a:gd name="T33" fmla="*/ 209 h 249"/>
                  <a:gd name="T34" fmla="*/ 142 w 144"/>
                  <a:gd name="T35" fmla="*/ 219 h 249"/>
                  <a:gd name="T36" fmla="*/ 142 w 144"/>
                  <a:gd name="T37" fmla="*/ 229 h 249"/>
                  <a:gd name="T38" fmla="*/ 136 w 144"/>
                  <a:gd name="T39" fmla="*/ 231 h 249"/>
                  <a:gd name="T40" fmla="*/ 130 w 144"/>
                  <a:gd name="T41" fmla="*/ 237 h 249"/>
                  <a:gd name="T42" fmla="*/ 122 w 144"/>
                  <a:gd name="T43" fmla="*/ 239 h 249"/>
                  <a:gd name="T44" fmla="*/ 118 w 144"/>
                  <a:gd name="T45" fmla="*/ 247 h 249"/>
                  <a:gd name="T46" fmla="*/ 110 w 144"/>
                  <a:gd name="T47" fmla="*/ 245 h 249"/>
                  <a:gd name="T48" fmla="*/ 108 w 144"/>
                  <a:gd name="T49" fmla="*/ 239 h 249"/>
                  <a:gd name="T50" fmla="*/ 110 w 144"/>
                  <a:gd name="T51" fmla="*/ 231 h 249"/>
                  <a:gd name="T52" fmla="*/ 110 w 144"/>
                  <a:gd name="T53" fmla="*/ 225 h 249"/>
                  <a:gd name="T54" fmla="*/ 112 w 144"/>
                  <a:gd name="T55" fmla="*/ 217 h 249"/>
                  <a:gd name="T56" fmla="*/ 112 w 144"/>
                  <a:gd name="T57" fmla="*/ 209 h 249"/>
                  <a:gd name="T58" fmla="*/ 108 w 144"/>
                  <a:gd name="T59" fmla="*/ 201 h 249"/>
                  <a:gd name="T60" fmla="*/ 102 w 144"/>
                  <a:gd name="T61" fmla="*/ 197 h 249"/>
                  <a:gd name="T62" fmla="*/ 102 w 144"/>
                  <a:gd name="T63" fmla="*/ 189 h 249"/>
                  <a:gd name="T64" fmla="*/ 98 w 144"/>
                  <a:gd name="T65" fmla="*/ 183 h 249"/>
                  <a:gd name="T66" fmla="*/ 94 w 144"/>
                  <a:gd name="T67" fmla="*/ 175 h 249"/>
                  <a:gd name="T68" fmla="*/ 82 w 144"/>
                  <a:gd name="T69" fmla="*/ 175 h 249"/>
                  <a:gd name="T70" fmla="*/ 64 w 144"/>
                  <a:gd name="T71" fmla="*/ 173 h 249"/>
                  <a:gd name="T72" fmla="*/ 44 w 144"/>
                  <a:gd name="T73" fmla="*/ 173 h 249"/>
                  <a:gd name="T74" fmla="*/ 32 w 144"/>
                  <a:gd name="T75" fmla="*/ 173 h 249"/>
                  <a:gd name="T76" fmla="*/ 16 w 144"/>
                  <a:gd name="T77" fmla="*/ 173 h 249"/>
                  <a:gd name="T78" fmla="*/ 12 w 144"/>
                  <a:gd name="T79" fmla="*/ 155 h 249"/>
                  <a:gd name="T80" fmla="*/ 12 w 144"/>
                  <a:gd name="T81" fmla="*/ 135 h 249"/>
                  <a:gd name="T82" fmla="*/ 12 w 144"/>
                  <a:gd name="T83" fmla="*/ 121 h 249"/>
                  <a:gd name="T84" fmla="*/ 0 w 144"/>
                  <a:gd name="T85" fmla="*/ 119 h 249"/>
                  <a:gd name="T86" fmla="*/ 0 w 144"/>
                  <a:gd name="T87" fmla="*/ 109 h 249"/>
                  <a:gd name="T88" fmla="*/ 0 w 144"/>
                  <a:gd name="T89" fmla="*/ 99 h 249"/>
                  <a:gd name="T90" fmla="*/ 2 w 144"/>
                  <a:gd name="T91" fmla="*/ 90 h 249"/>
                  <a:gd name="T92" fmla="*/ 18 w 144"/>
                  <a:gd name="T93" fmla="*/ 90 h 249"/>
                  <a:gd name="T94" fmla="*/ 20 w 144"/>
                  <a:gd name="T95" fmla="*/ 72 h 249"/>
                  <a:gd name="T96" fmla="*/ 20 w 144"/>
                  <a:gd name="T97" fmla="*/ 60 h 249"/>
                  <a:gd name="T98" fmla="*/ 22 w 144"/>
                  <a:gd name="T99" fmla="*/ 42 h 249"/>
                  <a:gd name="T100" fmla="*/ 36 w 144"/>
                  <a:gd name="T101" fmla="*/ 26 h 249"/>
                  <a:gd name="T102" fmla="*/ 56 w 144"/>
                  <a:gd name="T103" fmla="*/ 26 h 249"/>
                  <a:gd name="T104" fmla="*/ 74 w 144"/>
                  <a:gd name="T105" fmla="*/ 26 h 249"/>
                  <a:gd name="T106" fmla="*/ 90 w 144"/>
                  <a:gd name="T107" fmla="*/ 26 h 249"/>
                  <a:gd name="T108" fmla="*/ 100 w 144"/>
                  <a:gd name="T109" fmla="*/ 22 h 249"/>
                  <a:gd name="T110" fmla="*/ 98 w 144"/>
                  <a:gd name="T111" fmla="*/ 14 h 249"/>
                  <a:gd name="T112" fmla="*/ 96 w 144"/>
                  <a:gd name="T113" fmla="*/ 10 h 249"/>
                  <a:gd name="T114" fmla="*/ 94 w 144"/>
                  <a:gd name="T115" fmla="*/ 2 h 249"/>
                  <a:gd name="T116" fmla="*/ 104 w 144"/>
                  <a:gd name="T117" fmla="*/ 0 h 249"/>
                  <a:gd name="T118" fmla="*/ 114 w 144"/>
                  <a:gd name="T119" fmla="*/ 0 h 249"/>
                  <a:gd name="T120" fmla="*/ 136 w 144"/>
                  <a:gd name="T12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4" h="249">
                    <a:moveTo>
                      <a:pt x="144" y="0"/>
                    </a:moveTo>
                    <a:lnTo>
                      <a:pt x="144" y="4"/>
                    </a:lnTo>
                    <a:lnTo>
                      <a:pt x="144" y="10"/>
                    </a:lnTo>
                    <a:lnTo>
                      <a:pt x="144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4" y="20"/>
                    </a:lnTo>
                    <a:lnTo>
                      <a:pt x="144" y="22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4" y="26"/>
                    </a:lnTo>
                    <a:lnTo>
                      <a:pt x="144" y="28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8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50"/>
                    </a:lnTo>
                    <a:lnTo>
                      <a:pt x="144" y="52"/>
                    </a:lnTo>
                    <a:lnTo>
                      <a:pt x="144" y="56"/>
                    </a:lnTo>
                    <a:lnTo>
                      <a:pt x="144" y="60"/>
                    </a:lnTo>
                    <a:lnTo>
                      <a:pt x="144" y="64"/>
                    </a:lnTo>
                    <a:lnTo>
                      <a:pt x="144" y="66"/>
                    </a:lnTo>
                    <a:lnTo>
                      <a:pt x="144" y="68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4"/>
                    </a:lnTo>
                    <a:lnTo>
                      <a:pt x="144" y="86"/>
                    </a:lnTo>
                    <a:lnTo>
                      <a:pt x="144" y="88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4" y="97"/>
                    </a:lnTo>
                    <a:lnTo>
                      <a:pt x="144" y="99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4" y="105"/>
                    </a:lnTo>
                    <a:lnTo>
                      <a:pt x="144" y="107"/>
                    </a:lnTo>
                    <a:lnTo>
                      <a:pt x="144" y="109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4" y="117"/>
                    </a:lnTo>
                    <a:lnTo>
                      <a:pt x="144" y="119"/>
                    </a:lnTo>
                    <a:lnTo>
                      <a:pt x="144" y="121"/>
                    </a:lnTo>
                    <a:lnTo>
                      <a:pt x="144" y="121"/>
                    </a:lnTo>
                    <a:lnTo>
                      <a:pt x="144" y="125"/>
                    </a:lnTo>
                    <a:lnTo>
                      <a:pt x="144" y="127"/>
                    </a:lnTo>
                    <a:lnTo>
                      <a:pt x="144" y="129"/>
                    </a:lnTo>
                    <a:lnTo>
                      <a:pt x="144" y="131"/>
                    </a:lnTo>
                    <a:lnTo>
                      <a:pt x="144" y="135"/>
                    </a:lnTo>
                    <a:lnTo>
                      <a:pt x="144" y="137"/>
                    </a:lnTo>
                    <a:lnTo>
                      <a:pt x="144" y="139"/>
                    </a:lnTo>
                    <a:lnTo>
                      <a:pt x="144" y="143"/>
                    </a:lnTo>
                    <a:lnTo>
                      <a:pt x="144" y="145"/>
                    </a:lnTo>
                    <a:lnTo>
                      <a:pt x="144" y="147"/>
                    </a:lnTo>
                    <a:lnTo>
                      <a:pt x="144" y="149"/>
                    </a:lnTo>
                    <a:lnTo>
                      <a:pt x="144" y="153"/>
                    </a:lnTo>
                    <a:lnTo>
                      <a:pt x="144" y="155"/>
                    </a:lnTo>
                    <a:lnTo>
                      <a:pt x="144" y="157"/>
                    </a:lnTo>
                    <a:lnTo>
                      <a:pt x="144" y="159"/>
                    </a:lnTo>
                    <a:lnTo>
                      <a:pt x="144" y="161"/>
                    </a:lnTo>
                    <a:lnTo>
                      <a:pt x="144" y="163"/>
                    </a:lnTo>
                    <a:lnTo>
                      <a:pt x="144" y="165"/>
                    </a:lnTo>
                    <a:lnTo>
                      <a:pt x="144" y="169"/>
                    </a:lnTo>
                    <a:lnTo>
                      <a:pt x="144" y="169"/>
                    </a:lnTo>
                    <a:lnTo>
                      <a:pt x="144" y="171"/>
                    </a:lnTo>
                    <a:lnTo>
                      <a:pt x="144" y="173"/>
                    </a:lnTo>
                    <a:lnTo>
                      <a:pt x="144" y="175"/>
                    </a:lnTo>
                    <a:lnTo>
                      <a:pt x="144" y="179"/>
                    </a:lnTo>
                    <a:lnTo>
                      <a:pt x="144" y="181"/>
                    </a:lnTo>
                    <a:lnTo>
                      <a:pt x="142" y="183"/>
                    </a:lnTo>
                    <a:lnTo>
                      <a:pt x="144" y="185"/>
                    </a:lnTo>
                    <a:lnTo>
                      <a:pt x="144" y="189"/>
                    </a:lnTo>
                    <a:lnTo>
                      <a:pt x="144" y="191"/>
                    </a:lnTo>
                    <a:lnTo>
                      <a:pt x="144" y="193"/>
                    </a:lnTo>
                    <a:lnTo>
                      <a:pt x="144" y="197"/>
                    </a:lnTo>
                    <a:lnTo>
                      <a:pt x="142" y="199"/>
                    </a:lnTo>
                    <a:lnTo>
                      <a:pt x="142" y="201"/>
                    </a:lnTo>
                    <a:lnTo>
                      <a:pt x="142" y="205"/>
                    </a:lnTo>
                    <a:lnTo>
                      <a:pt x="142" y="207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2" y="215"/>
                    </a:lnTo>
                    <a:lnTo>
                      <a:pt x="142" y="217"/>
                    </a:lnTo>
                    <a:lnTo>
                      <a:pt x="142" y="217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2" y="223"/>
                    </a:lnTo>
                    <a:lnTo>
                      <a:pt x="142" y="225"/>
                    </a:lnTo>
                    <a:lnTo>
                      <a:pt x="142" y="227"/>
                    </a:lnTo>
                    <a:lnTo>
                      <a:pt x="142" y="229"/>
                    </a:lnTo>
                    <a:lnTo>
                      <a:pt x="142" y="231"/>
                    </a:lnTo>
                    <a:lnTo>
                      <a:pt x="142" y="233"/>
                    </a:lnTo>
                    <a:lnTo>
                      <a:pt x="142" y="231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4" y="231"/>
                    </a:lnTo>
                    <a:lnTo>
                      <a:pt x="134" y="233"/>
                    </a:lnTo>
                    <a:lnTo>
                      <a:pt x="132" y="233"/>
                    </a:lnTo>
                    <a:lnTo>
                      <a:pt x="132" y="235"/>
                    </a:lnTo>
                    <a:lnTo>
                      <a:pt x="130" y="237"/>
                    </a:lnTo>
                    <a:lnTo>
                      <a:pt x="130" y="239"/>
                    </a:lnTo>
                    <a:lnTo>
                      <a:pt x="128" y="239"/>
                    </a:lnTo>
                    <a:lnTo>
                      <a:pt x="126" y="239"/>
                    </a:lnTo>
                    <a:lnTo>
                      <a:pt x="124" y="239"/>
                    </a:lnTo>
                    <a:lnTo>
                      <a:pt x="122" y="239"/>
                    </a:lnTo>
                    <a:lnTo>
                      <a:pt x="122" y="241"/>
                    </a:lnTo>
                    <a:lnTo>
                      <a:pt x="120" y="241"/>
                    </a:lnTo>
                    <a:lnTo>
                      <a:pt x="120" y="243"/>
                    </a:lnTo>
                    <a:lnTo>
                      <a:pt x="118" y="245"/>
                    </a:lnTo>
                    <a:lnTo>
                      <a:pt x="118" y="247"/>
                    </a:lnTo>
                    <a:lnTo>
                      <a:pt x="118" y="249"/>
                    </a:lnTo>
                    <a:lnTo>
                      <a:pt x="116" y="249"/>
                    </a:lnTo>
                    <a:lnTo>
                      <a:pt x="112" y="247"/>
                    </a:lnTo>
                    <a:lnTo>
                      <a:pt x="110" y="247"/>
                    </a:lnTo>
                    <a:lnTo>
                      <a:pt x="110" y="245"/>
                    </a:lnTo>
                    <a:lnTo>
                      <a:pt x="108" y="245"/>
                    </a:lnTo>
                    <a:lnTo>
                      <a:pt x="110" y="243"/>
                    </a:lnTo>
                    <a:lnTo>
                      <a:pt x="110" y="241"/>
                    </a:lnTo>
                    <a:lnTo>
                      <a:pt x="110" y="239"/>
                    </a:lnTo>
                    <a:lnTo>
                      <a:pt x="108" y="239"/>
                    </a:lnTo>
                    <a:lnTo>
                      <a:pt x="108" y="237"/>
                    </a:lnTo>
                    <a:lnTo>
                      <a:pt x="108" y="235"/>
                    </a:lnTo>
                    <a:lnTo>
                      <a:pt x="110" y="235"/>
                    </a:lnTo>
                    <a:lnTo>
                      <a:pt x="110" y="233"/>
                    </a:lnTo>
                    <a:lnTo>
                      <a:pt x="110" y="231"/>
                    </a:lnTo>
                    <a:lnTo>
                      <a:pt x="110" y="229"/>
                    </a:lnTo>
                    <a:lnTo>
                      <a:pt x="112" y="229"/>
                    </a:lnTo>
                    <a:lnTo>
                      <a:pt x="110" y="229"/>
                    </a:lnTo>
                    <a:lnTo>
                      <a:pt x="110" y="227"/>
                    </a:lnTo>
                    <a:lnTo>
                      <a:pt x="110" y="225"/>
                    </a:lnTo>
                    <a:lnTo>
                      <a:pt x="110" y="223"/>
                    </a:lnTo>
                    <a:lnTo>
                      <a:pt x="110" y="221"/>
                    </a:lnTo>
                    <a:lnTo>
                      <a:pt x="110" y="219"/>
                    </a:lnTo>
                    <a:lnTo>
                      <a:pt x="110" y="217"/>
                    </a:lnTo>
                    <a:lnTo>
                      <a:pt x="112" y="217"/>
                    </a:lnTo>
                    <a:lnTo>
                      <a:pt x="110" y="215"/>
                    </a:lnTo>
                    <a:lnTo>
                      <a:pt x="110" y="213"/>
                    </a:lnTo>
                    <a:lnTo>
                      <a:pt x="112" y="213"/>
                    </a:lnTo>
                    <a:lnTo>
                      <a:pt x="112" y="211"/>
                    </a:lnTo>
                    <a:lnTo>
                      <a:pt x="112" y="209"/>
                    </a:lnTo>
                    <a:lnTo>
                      <a:pt x="112" y="207"/>
                    </a:lnTo>
                    <a:lnTo>
                      <a:pt x="110" y="207"/>
                    </a:lnTo>
                    <a:lnTo>
                      <a:pt x="108" y="207"/>
                    </a:lnTo>
                    <a:lnTo>
                      <a:pt x="106" y="203"/>
                    </a:lnTo>
                    <a:lnTo>
                      <a:pt x="108" y="201"/>
                    </a:lnTo>
                    <a:lnTo>
                      <a:pt x="108" y="199"/>
                    </a:lnTo>
                    <a:lnTo>
                      <a:pt x="106" y="199"/>
                    </a:lnTo>
                    <a:lnTo>
                      <a:pt x="104" y="199"/>
                    </a:lnTo>
                    <a:lnTo>
                      <a:pt x="102" y="199"/>
                    </a:lnTo>
                    <a:lnTo>
                      <a:pt x="102" y="197"/>
                    </a:lnTo>
                    <a:lnTo>
                      <a:pt x="102" y="195"/>
                    </a:lnTo>
                    <a:lnTo>
                      <a:pt x="100" y="193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102" y="189"/>
                    </a:lnTo>
                    <a:lnTo>
                      <a:pt x="102" y="187"/>
                    </a:lnTo>
                    <a:lnTo>
                      <a:pt x="102" y="185"/>
                    </a:lnTo>
                    <a:lnTo>
                      <a:pt x="100" y="185"/>
                    </a:lnTo>
                    <a:lnTo>
                      <a:pt x="100" y="183"/>
                    </a:lnTo>
                    <a:lnTo>
                      <a:pt x="98" y="183"/>
                    </a:lnTo>
                    <a:lnTo>
                      <a:pt x="98" y="181"/>
                    </a:lnTo>
                    <a:lnTo>
                      <a:pt x="98" y="177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4" y="175"/>
                    </a:lnTo>
                    <a:lnTo>
                      <a:pt x="92" y="175"/>
                    </a:lnTo>
                    <a:lnTo>
                      <a:pt x="90" y="175"/>
                    </a:lnTo>
                    <a:lnTo>
                      <a:pt x="88" y="175"/>
                    </a:lnTo>
                    <a:lnTo>
                      <a:pt x="86" y="175"/>
                    </a:lnTo>
                    <a:lnTo>
                      <a:pt x="82" y="175"/>
                    </a:lnTo>
                    <a:lnTo>
                      <a:pt x="78" y="173"/>
                    </a:lnTo>
                    <a:lnTo>
                      <a:pt x="76" y="173"/>
                    </a:lnTo>
                    <a:lnTo>
                      <a:pt x="74" y="173"/>
                    </a:lnTo>
                    <a:lnTo>
                      <a:pt x="68" y="173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56" y="173"/>
                    </a:lnTo>
                    <a:lnTo>
                      <a:pt x="48" y="173"/>
                    </a:lnTo>
                    <a:lnTo>
                      <a:pt x="46" y="173"/>
                    </a:lnTo>
                    <a:lnTo>
                      <a:pt x="44" y="173"/>
                    </a:lnTo>
                    <a:lnTo>
                      <a:pt x="42" y="173"/>
                    </a:lnTo>
                    <a:lnTo>
                      <a:pt x="40" y="173"/>
                    </a:lnTo>
                    <a:lnTo>
                      <a:pt x="38" y="173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28" y="173"/>
                    </a:lnTo>
                    <a:lnTo>
                      <a:pt x="26" y="173"/>
                    </a:lnTo>
                    <a:lnTo>
                      <a:pt x="24" y="173"/>
                    </a:lnTo>
                    <a:lnTo>
                      <a:pt x="20" y="173"/>
                    </a:lnTo>
                    <a:lnTo>
                      <a:pt x="16" y="173"/>
                    </a:lnTo>
                    <a:lnTo>
                      <a:pt x="12" y="173"/>
                    </a:lnTo>
                    <a:lnTo>
                      <a:pt x="12" y="171"/>
                    </a:lnTo>
                    <a:lnTo>
                      <a:pt x="12" y="169"/>
                    </a:lnTo>
                    <a:lnTo>
                      <a:pt x="12" y="167"/>
                    </a:lnTo>
                    <a:lnTo>
                      <a:pt x="12" y="155"/>
                    </a:lnTo>
                    <a:lnTo>
                      <a:pt x="12" y="147"/>
                    </a:lnTo>
                    <a:lnTo>
                      <a:pt x="12" y="145"/>
                    </a:lnTo>
                    <a:lnTo>
                      <a:pt x="12" y="143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1"/>
                    </a:lnTo>
                    <a:lnTo>
                      <a:pt x="12" y="127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2" y="119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4" y="90"/>
                    </a:lnTo>
                    <a:lnTo>
                      <a:pt x="16" y="90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66"/>
                    </a:lnTo>
                    <a:lnTo>
                      <a:pt x="20" y="64"/>
                    </a:lnTo>
                    <a:lnTo>
                      <a:pt x="20" y="62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0" y="54"/>
                    </a:lnTo>
                    <a:lnTo>
                      <a:pt x="22" y="52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2" y="26"/>
                    </a:lnTo>
                    <a:lnTo>
                      <a:pt x="28" y="26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4" y="26"/>
                    </a:lnTo>
                    <a:lnTo>
                      <a:pt x="48" y="26"/>
                    </a:lnTo>
                    <a:lnTo>
                      <a:pt x="54" y="26"/>
                    </a:lnTo>
                    <a:lnTo>
                      <a:pt x="56" y="26"/>
                    </a:lnTo>
                    <a:lnTo>
                      <a:pt x="62" y="26"/>
                    </a:lnTo>
                    <a:lnTo>
                      <a:pt x="68" y="26"/>
                    </a:lnTo>
                    <a:lnTo>
                      <a:pt x="70" y="26"/>
                    </a:lnTo>
                    <a:lnTo>
                      <a:pt x="72" y="26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2" y="26"/>
                    </a:lnTo>
                    <a:lnTo>
                      <a:pt x="84" y="26"/>
                    </a:lnTo>
                    <a:lnTo>
                      <a:pt x="90" y="26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98" y="16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27" name="Freeform 91">
                <a:extLst>
                  <a:ext uri="{FF2B5EF4-FFF2-40B4-BE49-F238E27FC236}">
                    <a16:creationId xmlns:a16="http://schemas.microsoft.com/office/drawing/2014/main" id="{D3815671-8EB6-7192-A86F-C7EC912C8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2300" y="3765550"/>
                <a:ext cx="492125" cy="563563"/>
              </a:xfrm>
              <a:custGeom>
                <a:avLst/>
                <a:gdLst>
                  <a:gd name="T0" fmla="*/ 134 w 310"/>
                  <a:gd name="T1" fmla="*/ 28 h 355"/>
                  <a:gd name="T2" fmla="*/ 148 w 310"/>
                  <a:gd name="T3" fmla="*/ 34 h 355"/>
                  <a:gd name="T4" fmla="*/ 148 w 310"/>
                  <a:gd name="T5" fmla="*/ 54 h 355"/>
                  <a:gd name="T6" fmla="*/ 144 w 310"/>
                  <a:gd name="T7" fmla="*/ 72 h 355"/>
                  <a:gd name="T8" fmla="*/ 136 w 310"/>
                  <a:gd name="T9" fmla="*/ 90 h 355"/>
                  <a:gd name="T10" fmla="*/ 142 w 310"/>
                  <a:gd name="T11" fmla="*/ 112 h 355"/>
                  <a:gd name="T12" fmla="*/ 156 w 310"/>
                  <a:gd name="T13" fmla="*/ 120 h 355"/>
                  <a:gd name="T14" fmla="*/ 168 w 310"/>
                  <a:gd name="T15" fmla="*/ 132 h 355"/>
                  <a:gd name="T16" fmla="*/ 180 w 310"/>
                  <a:gd name="T17" fmla="*/ 146 h 355"/>
                  <a:gd name="T18" fmla="*/ 194 w 310"/>
                  <a:gd name="T19" fmla="*/ 156 h 355"/>
                  <a:gd name="T20" fmla="*/ 212 w 310"/>
                  <a:gd name="T21" fmla="*/ 166 h 355"/>
                  <a:gd name="T22" fmla="*/ 214 w 310"/>
                  <a:gd name="T23" fmla="*/ 186 h 355"/>
                  <a:gd name="T24" fmla="*/ 234 w 310"/>
                  <a:gd name="T25" fmla="*/ 196 h 355"/>
                  <a:gd name="T26" fmla="*/ 262 w 310"/>
                  <a:gd name="T27" fmla="*/ 210 h 355"/>
                  <a:gd name="T28" fmla="*/ 284 w 310"/>
                  <a:gd name="T29" fmla="*/ 224 h 355"/>
                  <a:gd name="T30" fmla="*/ 306 w 310"/>
                  <a:gd name="T31" fmla="*/ 234 h 355"/>
                  <a:gd name="T32" fmla="*/ 300 w 310"/>
                  <a:gd name="T33" fmla="*/ 250 h 355"/>
                  <a:gd name="T34" fmla="*/ 292 w 310"/>
                  <a:gd name="T35" fmla="*/ 266 h 355"/>
                  <a:gd name="T36" fmla="*/ 280 w 310"/>
                  <a:gd name="T37" fmla="*/ 287 h 355"/>
                  <a:gd name="T38" fmla="*/ 272 w 310"/>
                  <a:gd name="T39" fmla="*/ 307 h 355"/>
                  <a:gd name="T40" fmla="*/ 252 w 310"/>
                  <a:gd name="T41" fmla="*/ 331 h 355"/>
                  <a:gd name="T42" fmla="*/ 230 w 310"/>
                  <a:gd name="T43" fmla="*/ 345 h 355"/>
                  <a:gd name="T44" fmla="*/ 214 w 310"/>
                  <a:gd name="T45" fmla="*/ 351 h 355"/>
                  <a:gd name="T46" fmla="*/ 192 w 310"/>
                  <a:gd name="T47" fmla="*/ 349 h 355"/>
                  <a:gd name="T48" fmla="*/ 186 w 310"/>
                  <a:gd name="T49" fmla="*/ 345 h 355"/>
                  <a:gd name="T50" fmla="*/ 178 w 310"/>
                  <a:gd name="T51" fmla="*/ 337 h 355"/>
                  <a:gd name="T52" fmla="*/ 178 w 310"/>
                  <a:gd name="T53" fmla="*/ 321 h 355"/>
                  <a:gd name="T54" fmla="*/ 162 w 310"/>
                  <a:gd name="T55" fmla="*/ 309 h 355"/>
                  <a:gd name="T56" fmla="*/ 146 w 310"/>
                  <a:gd name="T57" fmla="*/ 307 h 355"/>
                  <a:gd name="T58" fmla="*/ 138 w 310"/>
                  <a:gd name="T59" fmla="*/ 295 h 355"/>
                  <a:gd name="T60" fmla="*/ 134 w 310"/>
                  <a:gd name="T61" fmla="*/ 289 h 355"/>
                  <a:gd name="T62" fmla="*/ 122 w 310"/>
                  <a:gd name="T63" fmla="*/ 284 h 355"/>
                  <a:gd name="T64" fmla="*/ 118 w 310"/>
                  <a:gd name="T65" fmla="*/ 276 h 355"/>
                  <a:gd name="T66" fmla="*/ 106 w 310"/>
                  <a:gd name="T67" fmla="*/ 268 h 355"/>
                  <a:gd name="T68" fmla="*/ 96 w 310"/>
                  <a:gd name="T69" fmla="*/ 262 h 355"/>
                  <a:gd name="T70" fmla="*/ 82 w 310"/>
                  <a:gd name="T71" fmla="*/ 258 h 355"/>
                  <a:gd name="T72" fmla="*/ 78 w 310"/>
                  <a:gd name="T73" fmla="*/ 244 h 355"/>
                  <a:gd name="T74" fmla="*/ 68 w 310"/>
                  <a:gd name="T75" fmla="*/ 226 h 355"/>
                  <a:gd name="T76" fmla="*/ 46 w 310"/>
                  <a:gd name="T77" fmla="*/ 214 h 355"/>
                  <a:gd name="T78" fmla="*/ 40 w 310"/>
                  <a:gd name="T79" fmla="*/ 192 h 355"/>
                  <a:gd name="T80" fmla="*/ 24 w 310"/>
                  <a:gd name="T81" fmla="*/ 184 h 355"/>
                  <a:gd name="T82" fmla="*/ 18 w 310"/>
                  <a:gd name="T83" fmla="*/ 168 h 355"/>
                  <a:gd name="T84" fmla="*/ 0 w 310"/>
                  <a:gd name="T85" fmla="*/ 164 h 355"/>
                  <a:gd name="T86" fmla="*/ 8 w 310"/>
                  <a:gd name="T87" fmla="*/ 156 h 355"/>
                  <a:gd name="T88" fmla="*/ 20 w 310"/>
                  <a:gd name="T89" fmla="*/ 144 h 355"/>
                  <a:gd name="T90" fmla="*/ 32 w 310"/>
                  <a:gd name="T91" fmla="*/ 124 h 355"/>
                  <a:gd name="T92" fmla="*/ 38 w 310"/>
                  <a:gd name="T93" fmla="*/ 114 h 355"/>
                  <a:gd name="T94" fmla="*/ 44 w 310"/>
                  <a:gd name="T95" fmla="*/ 96 h 355"/>
                  <a:gd name="T96" fmla="*/ 56 w 310"/>
                  <a:gd name="T97" fmla="*/ 90 h 355"/>
                  <a:gd name="T98" fmla="*/ 62 w 310"/>
                  <a:gd name="T99" fmla="*/ 72 h 355"/>
                  <a:gd name="T100" fmla="*/ 60 w 310"/>
                  <a:gd name="T101" fmla="*/ 54 h 355"/>
                  <a:gd name="T102" fmla="*/ 64 w 310"/>
                  <a:gd name="T103" fmla="*/ 42 h 355"/>
                  <a:gd name="T104" fmla="*/ 74 w 310"/>
                  <a:gd name="T105" fmla="*/ 32 h 355"/>
                  <a:gd name="T106" fmla="*/ 84 w 310"/>
                  <a:gd name="T107" fmla="*/ 18 h 355"/>
                  <a:gd name="T108" fmla="*/ 94 w 310"/>
                  <a:gd name="T109" fmla="*/ 6 h 355"/>
                  <a:gd name="T110" fmla="*/ 104 w 310"/>
                  <a:gd name="T111" fmla="*/ 8 h 355"/>
                  <a:gd name="T112" fmla="*/ 112 w 310"/>
                  <a:gd name="T113" fmla="*/ 18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0" h="355">
                    <a:moveTo>
                      <a:pt x="118" y="26"/>
                    </a:moveTo>
                    <a:lnTo>
                      <a:pt x="118" y="28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4" y="26"/>
                    </a:lnTo>
                    <a:lnTo>
                      <a:pt x="126" y="26"/>
                    </a:lnTo>
                    <a:lnTo>
                      <a:pt x="128" y="24"/>
                    </a:lnTo>
                    <a:lnTo>
                      <a:pt x="130" y="24"/>
                    </a:lnTo>
                    <a:lnTo>
                      <a:pt x="132" y="26"/>
                    </a:lnTo>
                    <a:lnTo>
                      <a:pt x="134" y="28"/>
                    </a:lnTo>
                    <a:lnTo>
                      <a:pt x="134" y="28"/>
                    </a:lnTo>
                    <a:lnTo>
                      <a:pt x="136" y="28"/>
                    </a:lnTo>
                    <a:lnTo>
                      <a:pt x="138" y="28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6" y="30"/>
                    </a:lnTo>
                    <a:lnTo>
                      <a:pt x="146" y="32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0" y="40"/>
                    </a:lnTo>
                    <a:lnTo>
                      <a:pt x="150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48" y="50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8" y="62"/>
                    </a:lnTo>
                    <a:lnTo>
                      <a:pt x="146" y="66"/>
                    </a:lnTo>
                    <a:lnTo>
                      <a:pt x="146" y="66"/>
                    </a:lnTo>
                    <a:lnTo>
                      <a:pt x="146" y="68"/>
                    </a:lnTo>
                    <a:lnTo>
                      <a:pt x="144" y="6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2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86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6"/>
                    </a:lnTo>
                    <a:lnTo>
                      <a:pt x="134" y="98"/>
                    </a:lnTo>
                    <a:lnTo>
                      <a:pt x="136" y="100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8" y="108"/>
                    </a:lnTo>
                    <a:lnTo>
                      <a:pt x="140" y="110"/>
                    </a:lnTo>
                    <a:lnTo>
                      <a:pt x="142" y="112"/>
                    </a:lnTo>
                    <a:lnTo>
                      <a:pt x="142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6" y="114"/>
                    </a:lnTo>
                    <a:lnTo>
                      <a:pt x="148" y="114"/>
                    </a:lnTo>
                    <a:lnTo>
                      <a:pt x="150" y="116"/>
                    </a:lnTo>
                    <a:lnTo>
                      <a:pt x="152" y="118"/>
                    </a:lnTo>
                    <a:lnTo>
                      <a:pt x="154" y="118"/>
                    </a:lnTo>
                    <a:lnTo>
                      <a:pt x="154" y="120"/>
                    </a:lnTo>
                    <a:lnTo>
                      <a:pt x="156" y="120"/>
                    </a:lnTo>
                    <a:lnTo>
                      <a:pt x="156" y="122"/>
                    </a:lnTo>
                    <a:lnTo>
                      <a:pt x="158" y="124"/>
                    </a:lnTo>
                    <a:lnTo>
                      <a:pt x="158" y="126"/>
                    </a:lnTo>
                    <a:lnTo>
                      <a:pt x="160" y="128"/>
                    </a:lnTo>
                    <a:lnTo>
                      <a:pt x="160" y="130"/>
                    </a:lnTo>
                    <a:lnTo>
                      <a:pt x="162" y="130"/>
                    </a:lnTo>
                    <a:lnTo>
                      <a:pt x="164" y="130"/>
                    </a:lnTo>
                    <a:lnTo>
                      <a:pt x="164" y="132"/>
                    </a:lnTo>
                    <a:lnTo>
                      <a:pt x="166" y="132"/>
                    </a:lnTo>
                    <a:lnTo>
                      <a:pt x="168" y="132"/>
                    </a:lnTo>
                    <a:lnTo>
                      <a:pt x="168" y="134"/>
                    </a:lnTo>
                    <a:lnTo>
                      <a:pt x="170" y="134"/>
                    </a:lnTo>
                    <a:lnTo>
                      <a:pt x="172" y="136"/>
                    </a:lnTo>
                    <a:lnTo>
                      <a:pt x="172" y="138"/>
                    </a:lnTo>
                    <a:lnTo>
                      <a:pt x="174" y="138"/>
                    </a:lnTo>
                    <a:lnTo>
                      <a:pt x="174" y="140"/>
                    </a:lnTo>
                    <a:lnTo>
                      <a:pt x="176" y="140"/>
                    </a:lnTo>
                    <a:lnTo>
                      <a:pt x="176" y="142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0" y="148"/>
                    </a:lnTo>
                    <a:lnTo>
                      <a:pt x="182" y="150"/>
                    </a:lnTo>
                    <a:lnTo>
                      <a:pt x="182" y="152"/>
                    </a:lnTo>
                    <a:lnTo>
                      <a:pt x="182" y="152"/>
                    </a:lnTo>
                    <a:lnTo>
                      <a:pt x="182" y="154"/>
                    </a:lnTo>
                    <a:lnTo>
                      <a:pt x="184" y="154"/>
                    </a:lnTo>
                    <a:lnTo>
                      <a:pt x="188" y="154"/>
                    </a:lnTo>
                    <a:lnTo>
                      <a:pt x="190" y="156"/>
                    </a:lnTo>
                    <a:lnTo>
                      <a:pt x="192" y="156"/>
                    </a:lnTo>
                    <a:lnTo>
                      <a:pt x="194" y="156"/>
                    </a:lnTo>
                    <a:lnTo>
                      <a:pt x="194" y="158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200" y="160"/>
                    </a:lnTo>
                    <a:lnTo>
                      <a:pt x="202" y="160"/>
                    </a:lnTo>
                    <a:lnTo>
                      <a:pt x="204" y="162"/>
                    </a:lnTo>
                    <a:lnTo>
                      <a:pt x="206" y="162"/>
                    </a:lnTo>
                    <a:lnTo>
                      <a:pt x="208" y="164"/>
                    </a:lnTo>
                    <a:lnTo>
                      <a:pt x="210" y="166"/>
                    </a:lnTo>
                    <a:lnTo>
                      <a:pt x="212" y="166"/>
                    </a:lnTo>
                    <a:lnTo>
                      <a:pt x="212" y="168"/>
                    </a:lnTo>
                    <a:lnTo>
                      <a:pt x="214" y="170"/>
                    </a:lnTo>
                    <a:lnTo>
                      <a:pt x="214" y="172"/>
                    </a:lnTo>
                    <a:lnTo>
                      <a:pt x="214" y="174"/>
                    </a:lnTo>
                    <a:lnTo>
                      <a:pt x="214" y="176"/>
                    </a:lnTo>
                    <a:lnTo>
                      <a:pt x="214" y="178"/>
                    </a:lnTo>
                    <a:lnTo>
                      <a:pt x="214" y="180"/>
                    </a:lnTo>
                    <a:lnTo>
                      <a:pt x="214" y="182"/>
                    </a:lnTo>
                    <a:lnTo>
                      <a:pt x="214" y="184"/>
                    </a:lnTo>
                    <a:lnTo>
                      <a:pt x="214" y="186"/>
                    </a:lnTo>
                    <a:lnTo>
                      <a:pt x="216" y="186"/>
                    </a:lnTo>
                    <a:lnTo>
                      <a:pt x="218" y="188"/>
                    </a:lnTo>
                    <a:lnTo>
                      <a:pt x="220" y="188"/>
                    </a:lnTo>
                    <a:lnTo>
                      <a:pt x="222" y="188"/>
                    </a:lnTo>
                    <a:lnTo>
                      <a:pt x="222" y="190"/>
                    </a:lnTo>
                    <a:lnTo>
                      <a:pt x="224" y="190"/>
                    </a:lnTo>
                    <a:lnTo>
                      <a:pt x="226" y="192"/>
                    </a:lnTo>
                    <a:lnTo>
                      <a:pt x="228" y="192"/>
                    </a:lnTo>
                    <a:lnTo>
                      <a:pt x="232" y="196"/>
                    </a:lnTo>
                    <a:lnTo>
                      <a:pt x="234" y="196"/>
                    </a:lnTo>
                    <a:lnTo>
                      <a:pt x="234" y="198"/>
                    </a:lnTo>
                    <a:lnTo>
                      <a:pt x="236" y="198"/>
                    </a:lnTo>
                    <a:lnTo>
                      <a:pt x="238" y="198"/>
                    </a:lnTo>
                    <a:lnTo>
                      <a:pt x="240" y="200"/>
                    </a:lnTo>
                    <a:lnTo>
                      <a:pt x="242" y="202"/>
                    </a:lnTo>
                    <a:lnTo>
                      <a:pt x="248" y="204"/>
                    </a:lnTo>
                    <a:lnTo>
                      <a:pt x="250" y="206"/>
                    </a:lnTo>
                    <a:lnTo>
                      <a:pt x="252" y="206"/>
                    </a:lnTo>
                    <a:lnTo>
                      <a:pt x="256" y="208"/>
                    </a:lnTo>
                    <a:lnTo>
                      <a:pt x="262" y="210"/>
                    </a:lnTo>
                    <a:lnTo>
                      <a:pt x="264" y="210"/>
                    </a:lnTo>
                    <a:lnTo>
                      <a:pt x="266" y="212"/>
                    </a:lnTo>
                    <a:lnTo>
                      <a:pt x="268" y="214"/>
                    </a:lnTo>
                    <a:lnTo>
                      <a:pt x="272" y="216"/>
                    </a:lnTo>
                    <a:lnTo>
                      <a:pt x="274" y="216"/>
                    </a:lnTo>
                    <a:lnTo>
                      <a:pt x="276" y="218"/>
                    </a:lnTo>
                    <a:lnTo>
                      <a:pt x="278" y="220"/>
                    </a:lnTo>
                    <a:lnTo>
                      <a:pt x="280" y="220"/>
                    </a:lnTo>
                    <a:lnTo>
                      <a:pt x="280" y="222"/>
                    </a:lnTo>
                    <a:lnTo>
                      <a:pt x="284" y="224"/>
                    </a:lnTo>
                    <a:lnTo>
                      <a:pt x="288" y="224"/>
                    </a:lnTo>
                    <a:lnTo>
                      <a:pt x="288" y="226"/>
                    </a:lnTo>
                    <a:lnTo>
                      <a:pt x="290" y="226"/>
                    </a:lnTo>
                    <a:lnTo>
                      <a:pt x="294" y="228"/>
                    </a:lnTo>
                    <a:lnTo>
                      <a:pt x="296" y="230"/>
                    </a:lnTo>
                    <a:lnTo>
                      <a:pt x="300" y="232"/>
                    </a:lnTo>
                    <a:lnTo>
                      <a:pt x="302" y="232"/>
                    </a:lnTo>
                    <a:lnTo>
                      <a:pt x="302" y="234"/>
                    </a:lnTo>
                    <a:lnTo>
                      <a:pt x="304" y="234"/>
                    </a:lnTo>
                    <a:lnTo>
                      <a:pt x="306" y="234"/>
                    </a:lnTo>
                    <a:lnTo>
                      <a:pt x="308" y="234"/>
                    </a:lnTo>
                    <a:lnTo>
                      <a:pt x="310" y="234"/>
                    </a:lnTo>
                    <a:lnTo>
                      <a:pt x="308" y="236"/>
                    </a:lnTo>
                    <a:lnTo>
                      <a:pt x="308" y="238"/>
                    </a:lnTo>
                    <a:lnTo>
                      <a:pt x="306" y="240"/>
                    </a:lnTo>
                    <a:lnTo>
                      <a:pt x="304" y="244"/>
                    </a:lnTo>
                    <a:lnTo>
                      <a:pt x="304" y="246"/>
                    </a:lnTo>
                    <a:lnTo>
                      <a:pt x="302" y="246"/>
                    </a:lnTo>
                    <a:lnTo>
                      <a:pt x="302" y="248"/>
                    </a:lnTo>
                    <a:lnTo>
                      <a:pt x="300" y="250"/>
                    </a:lnTo>
                    <a:lnTo>
                      <a:pt x="300" y="252"/>
                    </a:lnTo>
                    <a:lnTo>
                      <a:pt x="298" y="254"/>
                    </a:lnTo>
                    <a:lnTo>
                      <a:pt x="298" y="256"/>
                    </a:lnTo>
                    <a:lnTo>
                      <a:pt x="298" y="258"/>
                    </a:lnTo>
                    <a:lnTo>
                      <a:pt x="296" y="258"/>
                    </a:lnTo>
                    <a:lnTo>
                      <a:pt x="296" y="258"/>
                    </a:lnTo>
                    <a:lnTo>
                      <a:pt x="294" y="260"/>
                    </a:lnTo>
                    <a:lnTo>
                      <a:pt x="294" y="262"/>
                    </a:lnTo>
                    <a:lnTo>
                      <a:pt x="292" y="264"/>
                    </a:lnTo>
                    <a:lnTo>
                      <a:pt x="292" y="266"/>
                    </a:lnTo>
                    <a:lnTo>
                      <a:pt x="290" y="268"/>
                    </a:lnTo>
                    <a:lnTo>
                      <a:pt x="288" y="272"/>
                    </a:lnTo>
                    <a:lnTo>
                      <a:pt x="288" y="274"/>
                    </a:lnTo>
                    <a:lnTo>
                      <a:pt x="286" y="276"/>
                    </a:lnTo>
                    <a:lnTo>
                      <a:pt x="284" y="280"/>
                    </a:lnTo>
                    <a:lnTo>
                      <a:pt x="284" y="282"/>
                    </a:lnTo>
                    <a:lnTo>
                      <a:pt x="282" y="282"/>
                    </a:lnTo>
                    <a:lnTo>
                      <a:pt x="282" y="284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78" y="293"/>
                    </a:lnTo>
                    <a:lnTo>
                      <a:pt x="278" y="295"/>
                    </a:lnTo>
                    <a:lnTo>
                      <a:pt x="278" y="297"/>
                    </a:lnTo>
                    <a:lnTo>
                      <a:pt x="278" y="299"/>
                    </a:lnTo>
                    <a:lnTo>
                      <a:pt x="276" y="303"/>
                    </a:lnTo>
                    <a:lnTo>
                      <a:pt x="274" y="305"/>
                    </a:lnTo>
                    <a:lnTo>
                      <a:pt x="274" y="307"/>
                    </a:lnTo>
                    <a:lnTo>
                      <a:pt x="272" y="307"/>
                    </a:lnTo>
                    <a:lnTo>
                      <a:pt x="270" y="311"/>
                    </a:lnTo>
                    <a:lnTo>
                      <a:pt x="270" y="313"/>
                    </a:lnTo>
                    <a:lnTo>
                      <a:pt x="268" y="315"/>
                    </a:lnTo>
                    <a:lnTo>
                      <a:pt x="266" y="319"/>
                    </a:lnTo>
                    <a:lnTo>
                      <a:pt x="266" y="321"/>
                    </a:lnTo>
                    <a:lnTo>
                      <a:pt x="264" y="323"/>
                    </a:lnTo>
                    <a:lnTo>
                      <a:pt x="262" y="327"/>
                    </a:lnTo>
                    <a:lnTo>
                      <a:pt x="258" y="329"/>
                    </a:lnTo>
                    <a:lnTo>
                      <a:pt x="254" y="331"/>
                    </a:lnTo>
                    <a:lnTo>
                      <a:pt x="252" y="331"/>
                    </a:lnTo>
                    <a:lnTo>
                      <a:pt x="252" y="333"/>
                    </a:lnTo>
                    <a:lnTo>
                      <a:pt x="250" y="333"/>
                    </a:lnTo>
                    <a:lnTo>
                      <a:pt x="248" y="333"/>
                    </a:lnTo>
                    <a:lnTo>
                      <a:pt x="246" y="335"/>
                    </a:lnTo>
                    <a:lnTo>
                      <a:pt x="242" y="337"/>
                    </a:lnTo>
                    <a:lnTo>
                      <a:pt x="240" y="339"/>
                    </a:lnTo>
                    <a:lnTo>
                      <a:pt x="238" y="339"/>
                    </a:lnTo>
                    <a:lnTo>
                      <a:pt x="234" y="341"/>
                    </a:lnTo>
                    <a:lnTo>
                      <a:pt x="232" y="343"/>
                    </a:lnTo>
                    <a:lnTo>
                      <a:pt x="230" y="345"/>
                    </a:lnTo>
                    <a:lnTo>
                      <a:pt x="228" y="345"/>
                    </a:lnTo>
                    <a:lnTo>
                      <a:pt x="228" y="347"/>
                    </a:lnTo>
                    <a:lnTo>
                      <a:pt x="226" y="347"/>
                    </a:lnTo>
                    <a:lnTo>
                      <a:pt x="224" y="347"/>
                    </a:lnTo>
                    <a:lnTo>
                      <a:pt x="222" y="347"/>
                    </a:lnTo>
                    <a:lnTo>
                      <a:pt x="222" y="349"/>
                    </a:lnTo>
                    <a:lnTo>
                      <a:pt x="220" y="349"/>
                    </a:lnTo>
                    <a:lnTo>
                      <a:pt x="218" y="349"/>
                    </a:lnTo>
                    <a:lnTo>
                      <a:pt x="216" y="351"/>
                    </a:lnTo>
                    <a:lnTo>
                      <a:pt x="214" y="351"/>
                    </a:lnTo>
                    <a:lnTo>
                      <a:pt x="210" y="353"/>
                    </a:lnTo>
                    <a:lnTo>
                      <a:pt x="208" y="353"/>
                    </a:lnTo>
                    <a:lnTo>
                      <a:pt x="206" y="353"/>
                    </a:lnTo>
                    <a:lnTo>
                      <a:pt x="204" y="355"/>
                    </a:lnTo>
                    <a:lnTo>
                      <a:pt x="202" y="355"/>
                    </a:lnTo>
                    <a:lnTo>
                      <a:pt x="200" y="355"/>
                    </a:lnTo>
                    <a:lnTo>
                      <a:pt x="200" y="353"/>
                    </a:lnTo>
                    <a:lnTo>
                      <a:pt x="196" y="349"/>
                    </a:lnTo>
                    <a:lnTo>
                      <a:pt x="194" y="349"/>
                    </a:lnTo>
                    <a:lnTo>
                      <a:pt x="192" y="349"/>
                    </a:lnTo>
                    <a:lnTo>
                      <a:pt x="192" y="351"/>
                    </a:lnTo>
                    <a:lnTo>
                      <a:pt x="192" y="353"/>
                    </a:lnTo>
                    <a:lnTo>
                      <a:pt x="190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0" y="347"/>
                    </a:lnTo>
                    <a:lnTo>
                      <a:pt x="188" y="347"/>
                    </a:lnTo>
                    <a:lnTo>
                      <a:pt x="188" y="345"/>
                    </a:lnTo>
                    <a:lnTo>
                      <a:pt x="186" y="345"/>
                    </a:lnTo>
                    <a:lnTo>
                      <a:pt x="184" y="347"/>
                    </a:lnTo>
                    <a:lnTo>
                      <a:pt x="182" y="347"/>
                    </a:lnTo>
                    <a:lnTo>
                      <a:pt x="182" y="345"/>
                    </a:lnTo>
                    <a:lnTo>
                      <a:pt x="182" y="345"/>
                    </a:lnTo>
                    <a:lnTo>
                      <a:pt x="180" y="345"/>
                    </a:lnTo>
                    <a:lnTo>
                      <a:pt x="180" y="343"/>
                    </a:lnTo>
                    <a:lnTo>
                      <a:pt x="180" y="341"/>
                    </a:lnTo>
                    <a:lnTo>
                      <a:pt x="180" y="339"/>
                    </a:lnTo>
                    <a:lnTo>
                      <a:pt x="180" y="337"/>
                    </a:lnTo>
                    <a:lnTo>
                      <a:pt x="178" y="337"/>
                    </a:lnTo>
                    <a:lnTo>
                      <a:pt x="178" y="335"/>
                    </a:lnTo>
                    <a:lnTo>
                      <a:pt x="180" y="335"/>
                    </a:lnTo>
                    <a:lnTo>
                      <a:pt x="180" y="333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80" y="327"/>
                    </a:lnTo>
                    <a:lnTo>
                      <a:pt x="180" y="325"/>
                    </a:lnTo>
                    <a:lnTo>
                      <a:pt x="178" y="325"/>
                    </a:lnTo>
                    <a:lnTo>
                      <a:pt x="178" y="323"/>
                    </a:lnTo>
                    <a:lnTo>
                      <a:pt x="178" y="321"/>
                    </a:lnTo>
                    <a:lnTo>
                      <a:pt x="178" y="319"/>
                    </a:lnTo>
                    <a:lnTo>
                      <a:pt x="176" y="319"/>
                    </a:lnTo>
                    <a:lnTo>
                      <a:pt x="174" y="319"/>
                    </a:lnTo>
                    <a:lnTo>
                      <a:pt x="172" y="319"/>
                    </a:lnTo>
                    <a:lnTo>
                      <a:pt x="170" y="317"/>
                    </a:lnTo>
                    <a:lnTo>
                      <a:pt x="170" y="315"/>
                    </a:lnTo>
                    <a:lnTo>
                      <a:pt x="166" y="317"/>
                    </a:lnTo>
                    <a:lnTo>
                      <a:pt x="164" y="315"/>
                    </a:lnTo>
                    <a:lnTo>
                      <a:pt x="162" y="313"/>
                    </a:lnTo>
                    <a:lnTo>
                      <a:pt x="162" y="309"/>
                    </a:lnTo>
                    <a:lnTo>
                      <a:pt x="158" y="307"/>
                    </a:lnTo>
                    <a:lnTo>
                      <a:pt x="156" y="305"/>
                    </a:lnTo>
                    <a:lnTo>
                      <a:pt x="154" y="303"/>
                    </a:lnTo>
                    <a:lnTo>
                      <a:pt x="152" y="303"/>
                    </a:lnTo>
                    <a:lnTo>
                      <a:pt x="152" y="305"/>
                    </a:lnTo>
                    <a:lnTo>
                      <a:pt x="152" y="307"/>
                    </a:lnTo>
                    <a:lnTo>
                      <a:pt x="150" y="307"/>
                    </a:lnTo>
                    <a:lnTo>
                      <a:pt x="148" y="307"/>
                    </a:lnTo>
                    <a:lnTo>
                      <a:pt x="146" y="307"/>
                    </a:lnTo>
                    <a:lnTo>
                      <a:pt x="146" y="307"/>
                    </a:lnTo>
                    <a:lnTo>
                      <a:pt x="146" y="305"/>
                    </a:lnTo>
                    <a:lnTo>
                      <a:pt x="148" y="303"/>
                    </a:lnTo>
                    <a:lnTo>
                      <a:pt x="150" y="303"/>
                    </a:lnTo>
                    <a:lnTo>
                      <a:pt x="150" y="301"/>
                    </a:lnTo>
                    <a:lnTo>
                      <a:pt x="148" y="301"/>
                    </a:lnTo>
                    <a:lnTo>
                      <a:pt x="144" y="299"/>
                    </a:lnTo>
                    <a:lnTo>
                      <a:pt x="142" y="299"/>
                    </a:lnTo>
                    <a:lnTo>
                      <a:pt x="140" y="297"/>
                    </a:lnTo>
                    <a:lnTo>
                      <a:pt x="140" y="295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6" y="297"/>
                    </a:lnTo>
                    <a:lnTo>
                      <a:pt x="136" y="299"/>
                    </a:lnTo>
                    <a:lnTo>
                      <a:pt x="134" y="299"/>
                    </a:lnTo>
                    <a:lnTo>
                      <a:pt x="134" y="299"/>
                    </a:lnTo>
                    <a:lnTo>
                      <a:pt x="134" y="297"/>
                    </a:lnTo>
                    <a:lnTo>
                      <a:pt x="134" y="295"/>
                    </a:lnTo>
                    <a:lnTo>
                      <a:pt x="134" y="293"/>
                    </a:lnTo>
                    <a:lnTo>
                      <a:pt x="134" y="291"/>
                    </a:lnTo>
                    <a:lnTo>
                      <a:pt x="134" y="289"/>
                    </a:lnTo>
                    <a:lnTo>
                      <a:pt x="132" y="289"/>
                    </a:lnTo>
                    <a:lnTo>
                      <a:pt x="132" y="287"/>
                    </a:lnTo>
                    <a:lnTo>
                      <a:pt x="132" y="289"/>
                    </a:lnTo>
                    <a:lnTo>
                      <a:pt x="130" y="287"/>
                    </a:lnTo>
                    <a:lnTo>
                      <a:pt x="128" y="287"/>
                    </a:lnTo>
                    <a:lnTo>
                      <a:pt x="128" y="284"/>
                    </a:lnTo>
                    <a:lnTo>
                      <a:pt x="126" y="287"/>
                    </a:lnTo>
                    <a:lnTo>
                      <a:pt x="124" y="287"/>
                    </a:lnTo>
                    <a:lnTo>
                      <a:pt x="122" y="287"/>
                    </a:lnTo>
                    <a:lnTo>
                      <a:pt x="122" y="284"/>
                    </a:lnTo>
                    <a:lnTo>
                      <a:pt x="120" y="284"/>
                    </a:lnTo>
                    <a:lnTo>
                      <a:pt x="120" y="282"/>
                    </a:lnTo>
                    <a:lnTo>
                      <a:pt x="122" y="282"/>
                    </a:lnTo>
                    <a:lnTo>
                      <a:pt x="122" y="280"/>
                    </a:lnTo>
                    <a:lnTo>
                      <a:pt x="124" y="280"/>
                    </a:lnTo>
                    <a:lnTo>
                      <a:pt x="124" y="278"/>
                    </a:lnTo>
                    <a:lnTo>
                      <a:pt x="124" y="276"/>
                    </a:lnTo>
                    <a:lnTo>
                      <a:pt x="122" y="276"/>
                    </a:lnTo>
                    <a:lnTo>
                      <a:pt x="120" y="276"/>
                    </a:lnTo>
                    <a:lnTo>
                      <a:pt x="118" y="276"/>
                    </a:lnTo>
                    <a:lnTo>
                      <a:pt x="116" y="274"/>
                    </a:lnTo>
                    <a:lnTo>
                      <a:pt x="116" y="272"/>
                    </a:lnTo>
                    <a:lnTo>
                      <a:pt x="118" y="272"/>
                    </a:lnTo>
                    <a:lnTo>
                      <a:pt x="118" y="270"/>
                    </a:lnTo>
                    <a:lnTo>
                      <a:pt x="116" y="270"/>
                    </a:lnTo>
                    <a:lnTo>
                      <a:pt x="116" y="268"/>
                    </a:lnTo>
                    <a:lnTo>
                      <a:pt x="114" y="268"/>
                    </a:lnTo>
                    <a:lnTo>
                      <a:pt x="112" y="268"/>
                    </a:lnTo>
                    <a:lnTo>
                      <a:pt x="110" y="266"/>
                    </a:lnTo>
                    <a:lnTo>
                      <a:pt x="106" y="268"/>
                    </a:lnTo>
                    <a:lnTo>
                      <a:pt x="104" y="270"/>
                    </a:lnTo>
                    <a:lnTo>
                      <a:pt x="102" y="270"/>
                    </a:lnTo>
                    <a:lnTo>
                      <a:pt x="100" y="270"/>
                    </a:lnTo>
                    <a:lnTo>
                      <a:pt x="98" y="270"/>
                    </a:lnTo>
                    <a:lnTo>
                      <a:pt x="98" y="268"/>
                    </a:lnTo>
                    <a:lnTo>
                      <a:pt x="96" y="268"/>
                    </a:lnTo>
                    <a:lnTo>
                      <a:pt x="96" y="266"/>
                    </a:lnTo>
                    <a:lnTo>
                      <a:pt x="94" y="264"/>
                    </a:lnTo>
                    <a:lnTo>
                      <a:pt x="96" y="264"/>
                    </a:lnTo>
                    <a:lnTo>
                      <a:pt x="96" y="262"/>
                    </a:lnTo>
                    <a:lnTo>
                      <a:pt x="96" y="260"/>
                    </a:lnTo>
                    <a:lnTo>
                      <a:pt x="94" y="260"/>
                    </a:lnTo>
                    <a:lnTo>
                      <a:pt x="90" y="260"/>
                    </a:lnTo>
                    <a:lnTo>
                      <a:pt x="90" y="258"/>
                    </a:lnTo>
                    <a:lnTo>
                      <a:pt x="88" y="258"/>
                    </a:lnTo>
                    <a:lnTo>
                      <a:pt x="86" y="258"/>
                    </a:lnTo>
                    <a:lnTo>
                      <a:pt x="86" y="258"/>
                    </a:lnTo>
                    <a:lnTo>
                      <a:pt x="84" y="258"/>
                    </a:lnTo>
                    <a:lnTo>
                      <a:pt x="84" y="258"/>
                    </a:lnTo>
                    <a:lnTo>
                      <a:pt x="82" y="258"/>
                    </a:lnTo>
                    <a:lnTo>
                      <a:pt x="82" y="256"/>
                    </a:lnTo>
                    <a:lnTo>
                      <a:pt x="84" y="254"/>
                    </a:lnTo>
                    <a:lnTo>
                      <a:pt x="86" y="252"/>
                    </a:lnTo>
                    <a:lnTo>
                      <a:pt x="84" y="252"/>
                    </a:lnTo>
                    <a:lnTo>
                      <a:pt x="84" y="250"/>
                    </a:lnTo>
                    <a:lnTo>
                      <a:pt x="82" y="250"/>
                    </a:lnTo>
                    <a:lnTo>
                      <a:pt x="80" y="248"/>
                    </a:lnTo>
                    <a:lnTo>
                      <a:pt x="80" y="246"/>
                    </a:lnTo>
                    <a:lnTo>
                      <a:pt x="78" y="246"/>
                    </a:lnTo>
                    <a:lnTo>
                      <a:pt x="78" y="244"/>
                    </a:lnTo>
                    <a:lnTo>
                      <a:pt x="76" y="244"/>
                    </a:lnTo>
                    <a:lnTo>
                      <a:pt x="74" y="242"/>
                    </a:lnTo>
                    <a:lnTo>
                      <a:pt x="72" y="242"/>
                    </a:lnTo>
                    <a:lnTo>
                      <a:pt x="72" y="240"/>
                    </a:lnTo>
                    <a:lnTo>
                      <a:pt x="70" y="238"/>
                    </a:lnTo>
                    <a:lnTo>
                      <a:pt x="70" y="236"/>
                    </a:lnTo>
                    <a:lnTo>
                      <a:pt x="68" y="232"/>
                    </a:lnTo>
                    <a:lnTo>
                      <a:pt x="68" y="230"/>
                    </a:lnTo>
                    <a:lnTo>
                      <a:pt x="68" y="228"/>
                    </a:lnTo>
                    <a:lnTo>
                      <a:pt x="68" y="226"/>
                    </a:lnTo>
                    <a:lnTo>
                      <a:pt x="66" y="224"/>
                    </a:lnTo>
                    <a:lnTo>
                      <a:pt x="62" y="224"/>
                    </a:lnTo>
                    <a:lnTo>
                      <a:pt x="60" y="222"/>
                    </a:lnTo>
                    <a:lnTo>
                      <a:pt x="56" y="220"/>
                    </a:lnTo>
                    <a:lnTo>
                      <a:pt x="54" y="220"/>
                    </a:lnTo>
                    <a:lnTo>
                      <a:pt x="52" y="218"/>
                    </a:lnTo>
                    <a:lnTo>
                      <a:pt x="50" y="218"/>
                    </a:lnTo>
                    <a:lnTo>
                      <a:pt x="50" y="216"/>
                    </a:lnTo>
                    <a:lnTo>
                      <a:pt x="48" y="216"/>
                    </a:lnTo>
                    <a:lnTo>
                      <a:pt x="46" y="214"/>
                    </a:lnTo>
                    <a:lnTo>
                      <a:pt x="44" y="210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2" y="194"/>
                    </a:lnTo>
                    <a:lnTo>
                      <a:pt x="40" y="192"/>
                    </a:lnTo>
                    <a:lnTo>
                      <a:pt x="38" y="190"/>
                    </a:lnTo>
                    <a:lnTo>
                      <a:pt x="36" y="188"/>
                    </a:lnTo>
                    <a:lnTo>
                      <a:pt x="32" y="188"/>
                    </a:lnTo>
                    <a:lnTo>
                      <a:pt x="30" y="188"/>
                    </a:lnTo>
                    <a:lnTo>
                      <a:pt x="28" y="188"/>
                    </a:lnTo>
                    <a:lnTo>
                      <a:pt x="26" y="190"/>
                    </a:lnTo>
                    <a:lnTo>
                      <a:pt x="24" y="190"/>
                    </a:lnTo>
                    <a:lnTo>
                      <a:pt x="24" y="188"/>
                    </a:lnTo>
                    <a:lnTo>
                      <a:pt x="24" y="186"/>
                    </a:lnTo>
                    <a:lnTo>
                      <a:pt x="24" y="184"/>
                    </a:lnTo>
                    <a:lnTo>
                      <a:pt x="22" y="184"/>
                    </a:lnTo>
                    <a:lnTo>
                      <a:pt x="20" y="182"/>
                    </a:lnTo>
                    <a:lnTo>
                      <a:pt x="18" y="180"/>
                    </a:lnTo>
                    <a:lnTo>
                      <a:pt x="20" y="178"/>
                    </a:lnTo>
                    <a:lnTo>
                      <a:pt x="20" y="176"/>
                    </a:lnTo>
                    <a:lnTo>
                      <a:pt x="20" y="174"/>
                    </a:lnTo>
                    <a:lnTo>
                      <a:pt x="18" y="174"/>
                    </a:lnTo>
                    <a:lnTo>
                      <a:pt x="20" y="172"/>
                    </a:lnTo>
                    <a:lnTo>
                      <a:pt x="20" y="170"/>
                    </a:lnTo>
                    <a:lnTo>
                      <a:pt x="18" y="168"/>
                    </a:lnTo>
                    <a:lnTo>
                      <a:pt x="16" y="166"/>
                    </a:lnTo>
                    <a:lnTo>
                      <a:pt x="14" y="166"/>
                    </a:lnTo>
                    <a:lnTo>
                      <a:pt x="12" y="166"/>
                    </a:lnTo>
                    <a:lnTo>
                      <a:pt x="12" y="168"/>
                    </a:lnTo>
                    <a:lnTo>
                      <a:pt x="8" y="168"/>
                    </a:lnTo>
                    <a:lnTo>
                      <a:pt x="8" y="166"/>
                    </a:lnTo>
                    <a:lnTo>
                      <a:pt x="6" y="166"/>
                    </a:lnTo>
                    <a:lnTo>
                      <a:pt x="4" y="168"/>
                    </a:lnTo>
                    <a:lnTo>
                      <a:pt x="0" y="166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4" y="156"/>
                    </a:lnTo>
                    <a:lnTo>
                      <a:pt x="4" y="158"/>
                    </a:lnTo>
                    <a:lnTo>
                      <a:pt x="6" y="158"/>
                    </a:lnTo>
                    <a:lnTo>
                      <a:pt x="6" y="156"/>
                    </a:lnTo>
                    <a:lnTo>
                      <a:pt x="8" y="156"/>
                    </a:lnTo>
                    <a:lnTo>
                      <a:pt x="10" y="154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6" y="154"/>
                    </a:lnTo>
                    <a:lnTo>
                      <a:pt x="16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8" y="148"/>
                    </a:lnTo>
                    <a:lnTo>
                      <a:pt x="18" y="146"/>
                    </a:lnTo>
                    <a:lnTo>
                      <a:pt x="20" y="144"/>
                    </a:lnTo>
                    <a:lnTo>
                      <a:pt x="20" y="142"/>
                    </a:lnTo>
                    <a:lnTo>
                      <a:pt x="20" y="138"/>
                    </a:lnTo>
                    <a:lnTo>
                      <a:pt x="24" y="134"/>
                    </a:lnTo>
                    <a:lnTo>
                      <a:pt x="24" y="132"/>
                    </a:lnTo>
                    <a:lnTo>
                      <a:pt x="26" y="132"/>
                    </a:lnTo>
                    <a:lnTo>
                      <a:pt x="28" y="130"/>
                    </a:lnTo>
                    <a:lnTo>
                      <a:pt x="30" y="128"/>
                    </a:lnTo>
                    <a:lnTo>
                      <a:pt x="32" y="128"/>
                    </a:lnTo>
                    <a:lnTo>
                      <a:pt x="32" y="126"/>
                    </a:lnTo>
                    <a:lnTo>
                      <a:pt x="32" y="124"/>
                    </a:lnTo>
                    <a:lnTo>
                      <a:pt x="32" y="122"/>
                    </a:lnTo>
                    <a:lnTo>
                      <a:pt x="34" y="122"/>
                    </a:lnTo>
                    <a:lnTo>
                      <a:pt x="36" y="122"/>
                    </a:lnTo>
                    <a:lnTo>
                      <a:pt x="38" y="122"/>
                    </a:lnTo>
                    <a:lnTo>
                      <a:pt x="38" y="120"/>
                    </a:lnTo>
                    <a:lnTo>
                      <a:pt x="38" y="118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8" y="114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38" y="110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4" y="96"/>
                    </a:lnTo>
                    <a:lnTo>
                      <a:pt x="44" y="94"/>
                    </a:lnTo>
                    <a:lnTo>
                      <a:pt x="46" y="94"/>
                    </a:lnTo>
                    <a:lnTo>
                      <a:pt x="46" y="96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4" y="90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60" y="78"/>
                    </a:lnTo>
                    <a:lnTo>
                      <a:pt x="60" y="76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62" y="72"/>
                    </a:lnTo>
                    <a:lnTo>
                      <a:pt x="62" y="70"/>
                    </a:lnTo>
                    <a:lnTo>
                      <a:pt x="62" y="68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2" y="64"/>
                    </a:lnTo>
                    <a:lnTo>
                      <a:pt x="62" y="62"/>
                    </a:lnTo>
                    <a:lnTo>
                      <a:pt x="62" y="60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0" y="46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6" y="34"/>
                    </a:lnTo>
                    <a:lnTo>
                      <a:pt x="68" y="34"/>
                    </a:lnTo>
                    <a:lnTo>
                      <a:pt x="68" y="32"/>
                    </a:lnTo>
                    <a:lnTo>
                      <a:pt x="70" y="32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2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90" y="8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0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2" y="18"/>
                    </a:lnTo>
                    <a:lnTo>
                      <a:pt x="112" y="18"/>
                    </a:lnTo>
                    <a:lnTo>
                      <a:pt x="112" y="20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18" y="24"/>
                    </a:lnTo>
                    <a:lnTo>
                      <a:pt x="118" y="2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28" name="Freeform 92">
                <a:extLst>
                  <a:ext uri="{FF2B5EF4-FFF2-40B4-BE49-F238E27FC236}">
                    <a16:creationId xmlns:a16="http://schemas.microsoft.com/office/drawing/2014/main" id="{FD5AD4BD-985C-2716-50BD-D026C3F8A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5763" y="4924425"/>
                <a:ext cx="465138" cy="473075"/>
              </a:xfrm>
              <a:custGeom>
                <a:avLst/>
                <a:gdLst>
                  <a:gd name="T0" fmla="*/ 40 w 293"/>
                  <a:gd name="T1" fmla="*/ 2 h 298"/>
                  <a:gd name="T2" fmla="*/ 70 w 293"/>
                  <a:gd name="T3" fmla="*/ 2 h 298"/>
                  <a:gd name="T4" fmla="*/ 84 w 293"/>
                  <a:gd name="T5" fmla="*/ 4 h 298"/>
                  <a:gd name="T6" fmla="*/ 109 w 293"/>
                  <a:gd name="T7" fmla="*/ 4 h 298"/>
                  <a:gd name="T8" fmla="*/ 133 w 293"/>
                  <a:gd name="T9" fmla="*/ 4 h 298"/>
                  <a:gd name="T10" fmla="*/ 167 w 293"/>
                  <a:gd name="T11" fmla="*/ 6 h 298"/>
                  <a:gd name="T12" fmla="*/ 193 w 293"/>
                  <a:gd name="T13" fmla="*/ 10 h 298"/>
                  <a:gd name="T14" fmla="*/ 193 w 293"/>
                  <a:gd name="T15" fmla="*/ 34 h 298"/>
                  <a:gd name="T16" fmla="*/ 205 w 293"/>
                  <a:gd name="T17" fmla="*/ 60 h 298"/>
                  <a:gd name="T18" fmla="*/ 225 w 293"/>
                  <a:gd name="T19" fmla="*/ 60 h 298"/>
                  <a:gd name="T20" fmla="*/ 257 w 293"/>
                  <a:gd name="T21" fmla="*/ 60 h 298"/>
                  <a:gd name="T22" fmla="*/ 277 w 293"/>
                  <a:gd name="T23" fmla="*/ 62 h 298"/>
                  <a:gd name="T24" fmla="*/ 283 w 293"/>
                  <a:gd name="T25" fmla="*/ 74 h 298"/>
                  <a:gd name="T26" fmla="*/ 285 w 293"/>
                  <a:gd name="T27" fmla="*/ 86 h 298"/>
                  <a:gd name="T28" fmla="*/ 293 w 293"/>
                  <a:gd name="T29" fmla="*/ 96 h 298"/>
                  <a:gd name="T30" fmla="*/ 291 w 293"/>
                  <a:gd name="T31" fmla="*/ 108 h 298"/>
                  <a:gd name="T32" fmla="*/ 291 w 293"/>
                  <a:gd name="T33" fmla="*/ 120 h 298"/>
                  <a:gd name="T34" fmla="*/ 289 w 293"/>
                  <a:gd name="T35" fmla="*/ 132 h 298"/>
                  <a:gd name="T36" fmla="*/ 267 w 293"/>
                  <a:gd name="T37" fmla="*/ 134 h 298"/>
                  <a:gd name="T38" fmla="*/ 241 w 293"/>
                  <a:gd name="T39" fmla="*/ 168 h 298"/>
                  <a:gd name="T40" fmla="*/ 223 w 293"/>
                  <a:gd name="T41" fmla="*/ 176 h 298"/>
                  <a:gd name="T42" fmla="*/ 219 w 293"/>
                  <a:gd name="T43" fmla="*/ 192 h 298"/>
                  <a:gd name="T44" fmla="*/ 219 w 293"/>
                  <a:gd name="T45" fmla="*/ 214 h 298"/>
                  <a:gd name="T46" fmla="*/ 219 w 293"/>
                  <a:gd name="T47" fmla="*/ 228 h 298"/>
                  <a:gd name="T48" fmla="*/ 219 w 293"/>
                  <a:gd name="T49" fmla="*/ 254 h 298"/>
                  <a:gd name="T50" fmla="*/ 219 w 293"/>
                  <a:gd name="T51" fmla="*/ 286 h 298"/>
                  <a:gd name="T52" fmla="*/ 193 w 293"/>
                  <a:gd name="T53" fmla="*/ 296 h 298"/>
                  <a:gd name="T54" fmla="*/ 137 w 293"/>
                  <a:gd name="T55" fmla="*/ 294 h 298"/>
                  <a:gd name="T56" fmla="*/ 107 w 293"/>
                  <a:gd name="T57" fmla="*/ 290 h 298"/>
                  <a:gd name="T58" fmla="*/ 96 w 293"/>
                  <a:gd name="T59" fmla="*/ 288 h 298"/>
                  <a:gd name="T60" fmla="*/ 74 w 293"/>
                  <a:gd name="T61" fmla="*/ 286 h 298"/>
                  <a:gd name="T62" fmla="*/ 76 w 293"/>
                  <a:gd name="T63" fmla="*/ 276 h 298"/>
                  <a:gd name="T64" fmla="*/ 64 w 293"/>
                  <a:gd name="T65" fmla="*/ 270 h 298"/>
                  <a:gd name="T66" fmla="*/ 56 w 293"/>
                  <a:gd name="T67" fmla="*/ 260 h 298"/>
                  <a:gd name="T68" fmla="*/ 42 w 293"/>
                  <a:gd name="T69" fmla="*/ 256 h 298"/>
                  <a:gd name="T70" fmla="*/ 34 w 293"/>
                  <a:gd name="T71" fmla="*/ 252 h 298"/>
                  <a:gd name="T72" fmla="*/ 22 w 293"/>
                  <a:gd name="T73" fmla="*/ 248 h 298"/>
                  <a:gd name="T74" fmla="*/ 10 w 293"/>
                  <a:gd name="T75" fmla="*/ 232 h 298"/>
                  <a:gd name="T76" fmla="*/ 4 w 293"/>
                  <a:gd name="T77" fmla="*/ 212 h 298"/>
                  <a:gd name="T78" fmla="*/ 6 w 293"/>
                  <a:gd name="T79" fmla="*/ 200 h 298"/>
                  <a:gd name="T80" fmla="*/ 18 w 293"/>
                  <a:gd name="T81" fmla="*/ 194 h 298"/>
                  <a:gd name="T82" fmla="*/ 20 w 293"/>
                  <a:gd name="T83" fmla="*/ 180 h 298"/>
                  <a:gd name="T84" fmla="*/ 22 w 293"/>
                  <a:gd name="T85" fmla="*/ 164 h 298"/>
                  <a:gd name="T86" fmla="*/ 28 w 293"/>
                  <a:gd name="T87" fmla="*/ 160 h 298"/>
                  <a:gd name="T88" fmla="*/ 46 w 293"/>
                  <a:gd name="T89" fmla="*/ 150 h 298"/>
                  <a:gd name="T90" fmla="*/ 62 w 293"/>
                  <a:gd name="T91" fmla="*/ 150 h 298"/>
                  <a:gd name="T92" fmla="*/ 74 w 293"/>
                  <a:gd name="T93" fmla="*/ 144 h 298"/>
                  <a:gd name="T94" fmla="*/ 84 w 293"/>
                  <a:gd name="T95" fmla="*/ 136 h 298"/>
                  <a:gd name="T96" fmla="*/ 80 w 293"/>
                  <a:gd name="T97" fmla="*/ 120 h 298"/>
                  <a:gd name="T98" fmla="*/ 72 w 293"/>
                  <a:gd name="T99" fmla="*/ 108 h 298"/>
                  <a:gd name="T100" fmla="*/ 58 w 293"/>
                  <a:gd name="T101" fmla="*/ 108 h 298"/>
                  <a:gd name="T102" fmla="*/ 44 w 293"/>
                  <a:gd name="T103" fmla="*/ 102 h 298"/>
                  <a:gd name="T104" fmla="*/ 28 w 293"/>
                  <a:gd name="T105" fmla="*/ 96 h 298"/>
                  <a:gd name="T106" fmla="*/ 28 w 293"/>
                  <a:gd name="T107" fmla="*/ 80 h 298"/>
                  <a:gd name="T108" fmla="*/ 30 w 293"/>
                  <a:gd name="T109" fmla="*/ 66 h 298"/>
                  <a:gd name="T110" fmla="*/ 30 w 293"/>
                  <a:gd name="T111" fmla="*/ 52 h 298"/>
                  <a:gd name="T112" fmla="*/ 24 w 293"/>
                  <a:gd name="T113" fmla="*/ 38 h 298"/>
                  <a:gd name="T114" fmla="*/ 18 w 293"/>
                  <a:gd name="T115" fmla="*/ 22 h 298"/>
                  <a:gd name="T116" fmla="*/ 8 w 293"/>
                  <a:gd name="T117" fmla="*/ 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298">
                    <a:moveTo>
                      <a:pt x="20" y="2"/>
                    </a:move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8" y="2"/>
                    </a:lnTo>
                    <a:lnTo>
                      <a:pt x="54" y="2"/>
                    </a:lnTo>
                    <a:lnTo>
                      <a:pt x="58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2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3" y="4"/>
                    </a:lnTo>
                    <a:lnTo>
                      <a:pt x="105" y="4"/>
                    </a:lnTo>
                    <a:lnTo>
                      <a:pt x="109" y="4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9" y="4"/>
                    </a:lnTo>
                    <a:lnTo>
                      <a:pt x="119" y="4"/>
                    </a:lnTo>
                    <a:lnTo>
                      <a:pt x="121" y="4"/>
                    </a:lnTo>
                    <a:lnTo>
                      <a:pt x="127" y="4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5" y="6"/>
                    </a:lnTo>
                    <a:lnTo>
                      <a:pt x="167" y="6"/>
                    </a:lnTo>
                    <a:lnTo>
                      <a:pt x="177" y="6"/>
                    </a:lnTo>
                    <a:lnTo>
                      <a:pt x="181" y="6"/>
                    </a:lnTo>
                    <a:lnTo>
                      <a:pt x="183" y="6"/>
                    </a:lnTo>
                    <a:lnTo>
                      <a:pt x="187" y="6"/>
                    </a:lnTo>
                    <a:lnTo>
                      <a:pt x="189" y="6"/>
                    </a:lnTo>
                    <a:lnTo>
                      <a:pt x="191" y="6"/>
                    </a:lnTo>
                    <a:lnTo>
                      <a:pt x="193" y="8"/>
                    </a:lnTo>
                    <a:lnTo>
                      <a:pt x="193" y="10"/>
                    </a:lnTo>
                    <a:lnTo>
                      <a:pt x="193" y="12"/>
                    </a:lnTo>
                    <a:lnTo>
                      <a:pt x="193" y="14"/>
                    </a:lnTo>
                    <a:lnTo>
                      <a:pt x="193" y="18"/>
                    </a:lnTo>
                    <a:lnTo>
                      <a:pt x="193" y="22"/>
                    </a:lnTo>
                    <a:lnTo>
                      <a:pt x="193" y="24"/>
                    </a:lnTo>
                    <a:lnTo>
                      <a:pt x="193" y="30"/>
                    </a:lnTo>
                    <a:lnTo>
                      <a:pt x="193" y="32"/>
                    </a:lnTo>
                    <a:lnTo>
                      <a:pt x="193" y="34"/>
                    </a:lnTo>
                    <a:lnTo>
                      <a:pt x="193" y="42"/>
                    </a:lnTo>
                    <a:lnTo>
                      <a:pt x="193" y="54"/>
                    </a:lnTo>
                    <a:lnTo>
                      <a:pt x="193" y="56"/>
                    </a:lnTo>
                    <a:lnTo>
                      <a:pt x="193" y="58"/>
                    </a:lnTo>
                    <a:lnTo>
                      <a:pt x="193" y="60"/>
                    </a:lnTo>
                    <a:lnTo>
                      <a:pt x="197" y="60"/>
                    </a:lnTo>
                    <a:lnTo>
                      <a:pt x="201" y="60"/>
                    </a:lnTo>
                    <a:lnTo>
                      <a:pt x="205" y="60"/>
                    </a:lnTo>
                    <a:lnTo>
                      <a:pt x="207" y="60"/>
                    </a:lnTo>
                    <a:lnTo>
                      <a:pt x="209" y="60"/>
                    </a:lnTo>
                    <a:lnTo>
                      <a:pt x="213" y="60"/>
                    </a:lnTo>
                    <a:lnTo>
                      <a:pt x="215" y="60"/>
                    </a:lnTo>
                    <a:lnTo>
                      <a:pt x="219" y="60"/>
                    </a:lnTo>
                    <a:lnTo>
                      <a:pt x="221" y="60"/>
                    </a:lnTo>
                    <a:lnTo>
                      <a:pt x="223" y="60"/>
                    </a:lnTo>
                    <a:lnTo>
                      <a:pt x="225" y="60"/>
                    </a:lnTo>
                    <a:lnTo>
                      <a:pt x="227" y="60"/>
                    </a:lnTo>
                    <a:lnTo>
                      <a:pt x="229" y="60"/>
                    </a:lnTo>
                    <a:lnTo>
                      <a:pt x="237" y="60"/>
                    </a:lnTo>
                    <a:lnTo>
                      <a:pt x="243" y="60"/>
                    </a:lnTo>
                    <a:lnTo>
                      <a:pt x="245" y="60"/>
                    </a:lnTo>
                    <a:lnTo>
                      <a:pt x="249" y="60"/>
                    </a:lnTo>
                    <a:lnTo>
                      <a:pt x="255" y="60"/>
                    </a:lnTo>
                    <a:lnTo>
                      <a:pt x="257" y="60"/>
                    </a:lnTo>
                    <a:lnTo>
                      <a:pt x="259" y="60"/>
                    </a:lnTo>
                    <a:lnTo>
                      <a:pt x="263" y="62"/>
                    </a:lnTo>
                    <a:lnTo>
                      <a:pt x="267" y="62"/>
                    </a:lnTo>
                    <a:lnTo>
                      <a:pt x="269" y="62"/>
                    </a:lnTo>
                    <a:lnTo>
                      <a:pt x="271" y="62"/>
                    </a:lnTo>
                    <a:lnTo>
                      <a:pt x="273" y="62"/>
                    </a:lnTo>
                    <a:lnTo>
                      <a:pt x="275" y="62"/>
                    </a:lnTo>
                    <a:lnTo>
                      <a:pt x="277" y="62"/>
                    </a:lnTo>
                    <a:lnTo>
                      <a:pt x="279" y="62"/>
                    </a:lnTo>
                    <a:lnTo>
                      <a:pt x="279" y="64"/>
                    </a:lnTo>
                    <a:lnTo>
                      <a:pt x="279" y="68"/>
                    </a:lnTo>
                    <a:lnTo>
                      <a:pt x="279" y="70"/>
                    </a:lnTo>
                    <a:lnTo>
                      <a:pt x="281" y="70"/>
                    </a:lnTo>
                    <a:lnTo>
                      <a:pt x="281" y="72"/>
                    </a:lnTo>
                    <a:lnTo>
                      <a:pt x="283" y="72"/>
                    </a:lnTo>
                    <a:lnTo>
                      <a:pt x="283" y="74"/>
                    </a:lnTo>
                    <a:lnTo>
                      <a:pt x="283" y="76"/>
                    </a:lnTo>
                    <a:lnTo>
                      <a:pt x="281" y="76"/>
                    </a:lnTo>
                    <a:lnTo>
                      <a:pt x="281" y="78"/>
                    </a:lnTo>
                    <a:lnTo>
                      <a:pt x="281" y="80"/>
                    </a:lnTo>
                    <a:lnTo>
                      <a:pt x="283" y="82"/>
                    </a:lnTo>
                    <a:lnTo>
                      <a:pt x="283" y="84"/>
                    </a:lnTo>
                    <a:lnTo>
                      <a:pt x="283" y="86"/>
                    </a:lnTo>
                    <a:lnTo>
                      <a:pt x="285" y="86"/>
                    </a:lnTo>
                    <a:lnTo>
                      <a:pt x="287" y="86"/>
                    </a:lnTo>
                    <a:lnTo>
                      <a:pt x="289" y="86"/>
                    </a:lnTo>
                    <a:lnTo>
                      <a:pt x="289" y="88"/>
                    </a:lnTo>
                    <a:lnTo>
                      <a:pt x="287" y="90"/>
                    </a:lnTo>
                    <a:lnTo>
                      <a:pt x="289" y="94"/>
                    </a:lnTo>
                    <a:lnTo>
                      <a:pt x="291" y="94"/>
                    </a:lnTo>
                    <a:lnTo>
                      <a:pt x="293" y="94"/>
                    </a:lnTo>
                    <a:lnTo>
                      <a:pt x="293" y="96"/>
                    </a:lnTo>
                    <a:lnTo>
                      <a:pt x="293" y="98"/>
                    </a:lnTo>
                    <a:lnTo>
                      <a:pt x="293" y="100"/>
                    </a:lnTo>
                    <a:lnTo>
                      <a:pt x="291" y="100"/>
                    </a:lnTo>
                    <a:lnTo>
                      <a:pt x="291" y="102"/>
                    </a:lnTo>
                    <a:lnTo>
                      <a:pt x="293" y="104"/>
                    </a:lnTo>
                    <a:lnTo>
                      <a:pt x="291" y="104"/>
                    </a:lnTo>
                    <a:lnTo>
                      <a:pt x="291" y="106"/>
                    </a:lnTo>
                    <a:lnTo>
                      <a:pt x="291" y="108"/>
                    </a:lnTo>
                    <a:lnTo>
                      <a:pt x="291" y="110"/>
                    </a:lnTo>
                    <a:lnTo>
                      <a:pt x="291" y="112"/>
                    </a:lnTo>
                    <a:lnTo>
                      <a:pt x="291" y="114"/>
                    </a:lnTo>
                    <a:lnTo>
                      <a:pt x="291" y="116"/>
                    </a:lnTo>
                    <a:lnTo>
                      <a:pt x="293" y="116"/>
                    </a:lnTo>
                    <a:lnTo>
                      <a:pt x="291" y="116"/>
                    </a:lnTo>
                    <a:lnTo>
                      <a:pt x="291" y="118"/>
                    </a:lnTo>
                    <a:lnTo>
                      <a:pt x="291" y="120"/>
                    </a:lnTo>
                    <a:lnTo>
                      <a:pt x="291" y="122"/>
                    </a:lnTo>
                    <a:lnTo>
                      <a:pt x="289" y="122"/>
                    </a:lnTo>
                    <a:lnTo>
                      <a:pt x="289" y="124"/>
                    </a:lnTo>
                    <a:lnTo>
                      <a:pt x="289" y="126"/>
                    </a:lnTo>
                    <a:lnTo>
                      <a:pt x="291" y="126"/>
                    </a:lnTo>
                    <a:lnTo>
                      <a:pt x="291" y="128"/>
                    </a:lnTo>
                    <a:lnTo>
                      <a:pt x="291" y="130"/>
                    </a:lnTo>
                    <a:lnTo>
                      <a:pt x="289" y="132"/>
                    </a:lnTo>
                    <a:lnTo>
                      <a:pt x="291" y="132"/>
                    </a:lnTo>
                    <a:lnTo>
                      <a:pt x="291" y="134"/>
                    </a:lnTo>
                    <a:lnTo>
                      <a:pt x="293" y="134"/>
                    </a:lnTo>
                    <a:lnTo>
                      <a:pt x="287" y="134"/>
                    </a:lnTo>
                    <a:lnTo>
                      <a:pt x="285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67" y="134"/>
                    </a:lnTo>
                    <a:lnTo>
                      <a:pt x="259" y="134"/>
                    </a:lnTo>
                    <a:lnTo>
                      <a:pt x="251" y="136"/>
                    </a:lnTo>
                    <a:lnTo>
                      <a:pt x="251" y="148"/>
                    </a:lnTo>
                    <a:lnTo>
                      <a:pt x="247" y="148"/>
                    </a:lnTo>
                    <a:lnTo>
                      <a:pt x="241" y="148"/>
                    </a:lnTo>
                    <a:lnTo>
                      <a:pt x="241" y="150"/>
                    </a:lnTo>
                    <a:lnTo>
                      <a:pt x="241" y="164"/>
                    </a:lnTo>
                    <a:lnTo>
                      <a:pt x="241" y="168"/>
                    </a:lnTo>
                    <a:lnTo>
                      <a:pt x="237" y="168"/>
                    </a:lnTo>
                    <a:lnTo>
                      <a:pt x="233" y="168"/>
                    </a:lnTo>
                    <a:lnTo>
                      <a:pt x="227" y="168"/>
                    </a:lnTo>
                    <a:lnTo>
                      <a:pt x="225" y="168"/>
                    </a:lnTo>
                    <a:lnTo>
                      <a:pt x="225" y="170"/>
                    </a:lnTo>
                    <a:lnTo>
                      <a:pt x="223" y="172"/>
                    </a:lnTo>
                    <a:lnTo>
                      <a:pt x="223" y="174"/>
                    </a:lnTo>
                    <a:lnTo>
                      <a:pt x="223" y="176"/>
                    </a:lnTo>
                    <a:lnTo>
                      <a:pt x="221" y="178"/>
                    </a:lnTo>
                    <a:lnTo>
                      <a:pt x="221" y="180"/>
                    </a:lnTo>
                    <a:lnTo>
                      <a:pt x="221" y="182"/>
                    </a:lnTo>
                    <a:lnTo>
                      <a:pt x="221" y="184"/>
                    </a:lnTo>
                    <a:lnTo>
                      <a:pt x="221" y="186"/>
                    </a:lnTo>
                    <a:lnTo>
                      <a:pt x="219" y="188"/>
                    </a:lnTo>
                    <a:lnTo>
                      <a:pt x="219" y="190"/>
                    </a:lnTo>
                    <a:lnTo>
                      <a:pt x="219" y="192"/>
                    </a:lnTo>
                    <a:lnTo>
                      <a:pt x="221" y="194"/>
                    </a:lnTo>
                    <a:lnTo>
                      <a:pt x="221" y="196"/>
                    </a:lnTo>
                    <a:lnTo>
                      <a:pt x="221" y="200"/>
                    </a:lnTo>
                    <a:lnTo>
                      <a:pt x="221" y="202"/>
                    </a:lnTo>
                    <a:lnTo>
                      <a:pt x="221" y="206"/>
                    </a:lnTo>
                    <a:lnTo>
                      <a:pt x="221" y="208"/>
                    </a:lnTo>
                    <a:lnTo>
                      <a:pt x="221" y="212"/>
                    </a:lnTo>
                    <a:lnTo>
                      <a:pt x="219" y="214"/>
                    </a:lnTo>
                    <a:lnTo>
                      <a:pt x="219" y="216"/>
                    </a:lnTo>
                    <a:lnTo>
                      <a:pt x="219" y="218"/>
                    </a:lnTo>
                    <a:lnTo>
                      <a:pt x="221" y="224"/>
                    </a:lnTo>
                    <a:lnTo>
                      <a:pt x="221" y="226"/>
                    </a:lnTo>
                    <a:lnTo>
                      <a:pt x="223" y="226"/>
                    </a:lnTo>
                    <a:lnTo>
                      <a:pt x="223" y="228"/>
                    </a:lnTo>
                    <a:lnTo>
                      <a:pt x="221" y="228"/>
                    </a:lnTo>
                    <a:lnTo>
                      <a:pt x="219" y="228"/>
                    </a:lnTo>
                    <a:lnTo>
                      <a:pt x="219" y="230"/>
                    </a:lnTo>
                    <a:lnTo>
                      <a:pt x="219" y="232"/>
                    </a:lnTo>
                    <a:lnTo>
                      <a:pt x="219" y="234"/>
                    </a:lnTo>
                    <a:lnTo>
                      <a:pt x="219" y="236"/>
                    </a:lnTo>
                    <a:lnTo>
                      <a:pt x="219" y="242"/>
                    </a:lnTo>
                    <a:lnTo>
                      <a:pt x="219" y="244"/>
                    </a:lnTo>
                    <a:lnTo>
                      <a:pt x="221" y="248"/>
                    </a:lnTo>
                    <a:lnTo>
                      <a:pt x="219" y="254"/>
                    </a:lnTo>
                    <a:lnTo>
                      <a:pt x="219" y="256"/>
                    </a:lnTo>
                    <a:lnTo>
                      <a:pt x="219" y="258"/>
                    </a:lnTo>
                    <a:lnTo>
                      <a:pt x="219" y="264"/>
                    </a:lnTo>
                    <a:lnTo>
                      <a:pt x="219" y="270"/>
                    </a:lnTo>
                    <a:lnTo>
                      <a:pt x="219" y="276"/>
                    </a:lnTo>
                    <a:lnTo>
                      <a:pt x="219" y="278"/>
                    </a:lnTo>
                    <a:lnTo>
                      <a:pt x="219" y="282"/>
                    </a:lnTo>
                    <a:lnTo>
                      <a:pt x="219" y="286"/>
                    </a:lnTo>
                    <a:lnTo>
                      <a:pt x="219" y="288"/>
                    </a:lnTo>
                    <a:lnTo>
                      <a:pt x="219" y="296"/>
                    </a:lnTo>
                    <a:lnTo>
                      <a:pt x="219" y="298"/>
                    </a:lnTo>
                    <a:lnTo>
                      <a:pt x="209" y="298"/>
                    </a:lnTo>
                    <a:lnTo>
                      <a:pt x="203" y="298"/>
                    </a:lnTo>
                    <a:lnTo>
                      <a:pt x="201" y="298"/>
                    </a:lnTo>
                    <a:lnTo>
                      <a:pt x="197" y="298"/>
                    </a:lnTo>
                    <a:lnTo>
                      <a:pt x="193" y="296"/>
                    </a:lnTo>
                    <a:lnTo>
                      <a:pt x="189" y="296"/>
                    </a:lnTo>
                    <a:lnTo>
                      <a:pt x="187" y="296"/>
                    </a:lnTo>
                    <a:lnTo>
                      <a:pt x="181" y="296"/>
                    </a:lnTo>
                    <a:lnTo>
                      <a:pt x="163" y="296"/>
                    </a:lnTo>
                    <a:lnTo>
                      <a:pt x="149" y="296"/>
                    </a:lnTo>
                    <a:lnTo>
                      <a:pt x="145" y="296"/>
                    </a:lnTo>
                    <a:lnTo>
                      <a:pt x="139" y="296"/>
                    </a:lnTo>
                    <a:lnTo>
                      <a:pt x="137" y="294"/>
                    </a:lnTo>
                    <a:lnTo>
                      <a:pt x="135" y="294"/>
                    </a:lnTo>
                    <a:lnTo>
                      <a:pt x="131" y="294"/>
                    </a:lnTo>
                    <a:lnTo>
                      <a:pt x="129" y="294"/>
                    </a:lnTo>
                    <a:lnTo>
                      <a:pt x="121" y="294"/>
                    </a:lnTo>
                    <a:lnTo>
                      <a:pt x="111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7" y="290"/>
                    </a:lnTo>
                    <a:lnTo>
                      <a:pt x="105" y="290"/>
                    </a:lnTo>
                    <a:lnTo>
                      <a:pt x="105" y="288"/>
                    </a:lnTo>
                    <a:lnTo>
                      <a:pt x="103" y="288"/>
                    </a:lnTo>
                    <a:lnTo>
                      <a:pt x="103" y="286"/>
                    </a:lnTo>
                    <a:lnTo>
                      <a:pt x="100" y="286"/>
                    </a:lnTo>
                    <a:lnTo>
                      <a:pt x="98" y="286"/>
                    </a:lnTo>
                    <a:lnTo>
                      <a:pt x="98" y="288"/>
                    </a:lnTo>
                    <a:lnTo>
                      <a:pt x="96" y="288"/>
                    </a:lnTo>
                    <a:lnTo>
                      <a:pt x="94" y="288"/>
                    </a:lnTo>
                    <a:lnTo>
                      <a:pt x="92" y="288"/>
                    </a:lnTo>
                    <a:lnTo>
                      <a:pt x="90" y="292"/>
                    </a:lnTo>
                    <a:lnTo>
                      <a:pt x="86" y="292"/>
                    </a:lnTo>
                    <a:lnTo>
                      <a:pt x="84" y="292"/>
                    </a:lnTo>
                    <a:lnTo>
                      <a:pt x="78" y="290"/>
                    </a:lnTo>
                    <a:lnTo>
                      <a:pt x="74" y="288"/>
                    </a:lnTo>
                    <a:lnTo>
                      <a:pt x="74" y="286"/>
                    </a:lnTo>
                    <a:lnTo>
                      <a:pt x="76" y="286"/>
                    </a:lnTo>
                    <a:lnTo>
                      <a:pt x="76" y="284"/>
                    </a:lnTo>
                    <a:lnTo>
                      <a:pt x="76" y="282"/>
                    </a:lnTo>
                    <a:lnTo>
                      <a:pt x="76" y="280"/>
                    </a:lnTo>
                    <a:lnTo>
                      <a:pt x="76" y="278"/>
                    </a:lnTo>
                    <a:lnTo>
                      <a:pt x="74" y="278"/>
                    </a:lnTo>
                    <a:lnTo>
                      <a:pt x="74" y="276"/>
                    </a:lnTo>
                    <a:lnTo>
                      <a:pt x="76" y="276"/>
                    </a:lnTo>
                    <a:lnTo>
                      <a:pt x="76" y="274"/>
                    </a:lnTo>
                    <a:lnTo>
                      <a:pt x="74" y="274"/>
                    </a:lnTo>
                    <a:lnTo>
                      <a:pt x="72" y="276"/>
                    </a:lnTo>
                    <a:lnTo>
                      <a:pt x="70" y="276"/>
                    </a:lnTo>
                    <a:lnTo>
                      <a:pt x="70" y="276"/>
                    </a:lnTo>
                    <a:lnTo>
                      <a:pt x="70" y="274"/>
                    </a:lnTo>
                    <a:lnTo>
                      <a:pt x="66" y="272"/>
                    </a:lnTo>
                    <a:lnTo>
                      <a:pt x="64" y="270"/>
                    </a:lnTo>
                    <a:lnTo>
                      <a:pt x="62" y="270"/>
                    </a:lnTo>
                    <a:lnTo>
                      <a:pt x="62" y="268"/>
                    </a:lnTo>
                    <a:lnTo>
                      <a:pt x="60" y="268"/>
                    </a:lnTo>
                    <a:lnTo>
                      <a:pt x="56" y="268"/>
                    </a:lnTo>
                    <a:lnTo>
                      <a:pt x="56" y="266"/>
                    </a:lnTo>
                    <a:lnTo>
                      <a:pt x="58" y="266"/>
                    </a:lnTo>
                    <a:lnTo>
                      <a:pt x="58" y="264"/>
                    </a:lnTo>
                    <a:lnTo>
                      <a:pt x="56" y="260"/>
                    </a:lnTo>
                    <a:lnTo>
                      <a:pt x="54" y="260"/>
                    </a:lnTo>
                    <a:lnTo>
                      <a:pt x="52" y="262"/>
                    </a:lnTo>
                    <a:lnTo>
                      <a:pt x="50" y="262"/>
                    </a:lnTo>
                    <a:lnTo>
                      <a:pt x="44" y="262"/>
                    </a:lnTo>
                    <a:lnTo>
                      <a:pt x="42" y="262"/>
                    </a:lnTo>
                    <a:lnTo>
                      <a:pt x="42" y="260"/>
                    </a:lnTo>
                    <a:lnTo>
                      <a:pt x="42" y="258"/>
                    </a:lnTo>
                    <a:lnTo>
                      <a:pt x="42" y="256"/>
                    </a:lnTo>
                    <a:lnTo>
                      <a:pt x="42" y="254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4"/>
                    </a:lnTo>
                    <a:lnTo>
                      <a:pt x="36" y="254"/>
                    </a:lnTo>
                    <a:lnTo>
                      <a:pt x="34" y="252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28" y="252"/>
                    </a:lnTo>
                    <a:lnTo>
                      <a:pt x="26" y="252"/>
                    </a:lnTo>
                    <a:lnTo>
                      <a:pt x="26" y="248"/>
                    </a:lnTo>
                    <a:lnTo>
                      <a:pt x="24" y="248"/>
                    </a:lnTo>
                    <a:lnTo>
                      <a:pt x="22" y="248"/>
                    </a:lnTo>
                    <a:lnTo>
                      <a:pt x="22" y="248"/>
                    </a:lnTo>
                    <a:lnTo>
                      <a:pt x="18" y="244"/>
                    </a:lnTo>
                    <a:lnTo>
                      <a:pt x="20" y="242"/>
                    </a:lnTo>
                    <a:lnTo>
                      <a:pt x="20" y="240"/>
                    </a:lnTo>
                    <a:lnTo>
                      <a:pt x="20" y="238"/>
                    </a:lnTo>
                    <a:lnTo>
                      <a:pt x="18" y="236"/>
                    </a:lnTo>
                    <a:lnTo>
                      <a:pt x="16" y="234"/>
                    </a:lnTo>
                    <a:lnTo>
                      <a:pt x="14" y="232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10" y="228"/>
                    </a:lnTo>
                    <a:lnTo>
                      <a:pt x="10" y="226"/>
                    </a:lnTo>
                    <a:lnTo>
                      <a:pt x="10" y="222"/>
                    </a:lnTo>
                    <a:lnTo>
                      <a:pt x="10" y="220"/>
                    </a:lnTo>
                    <a:lnTo>
                      <a:pt x="6" y="216"/>
                    </a:lnTo>
                    <a:lnTo>
                      <a:pt x="6" y="214"/>
                    </a:lnTo>
                    <a:lnTo>
                      <a:pt x="4" y="212"/>
                    </a:lnTo>
                    <a:lnTo>
                      <a:pt x="2" y="212"/>
                    </a:lnTo>
                    <a:lnTo>
                      <a:pt x="0" y="208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4" y="200"/>
                    </a:lnTo>
                    <a:lnTo>
                      <a:pt x="6" y="200"/>
                    </a:lnTo>
                    <a:lnTo>
                      <a:pt x="6" y="200"/>
                    </a:lnTo>
                    <a:lnTo>
                      <a:pt x="8" y="200"/>
                    </a:lnTo>
                    <a:lnTo>
                      <a:pt x="8" y="200"/>
                    </a:lnTo>
                    <a:lnTo>
                      <a:pt x="10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6" y="198"/>
                    </a:lnTo>
                    <a:lnTo>
                      <a:pt x="18" y="196"/>
                    </a:lnTo>
                    <a:lnTo>
                      <a:pt x="18" y="194"/>
                    </a:lnTo>
                    <a:lnTo>
                      <a:pt x="20" y="194"/>
                    </a:lnTo>
                    <a:lnTo>
                      <a:pt x="18" y="192"/>
                    </a:lnTo>
                    <a:lnTo>
                      <a:pt x="18" y="190"/>
                    </a:lnTo>
                    <a:lnTo>
                      <a:pt x="16" y="188"/>
                    </a:lnTo>
                    <a:lnTo>
                      <a:pt x="16" y="184"/>
                    </a:lnTo>
                    <a:lnTo>
                      <a:pt x="16" y="182"/>
                    </a:lnTo>
                    <a:lnTo>
                      <a:pt x="18" y="180"/>
                    </a:lnTo>
                    <a:lnTo>
                      <a:pt x="20" y="180"/>
                    </a:lnTo>
                    <a:lnTo>
                      <a:pt x="20" y="178"/>
                    </a:lnTo>
                    <a:lnTo>
                      <a:pt x="20" y="176"/>
                    </a:lnTo>
                    <a:lnTo>
                      <a:pt x="20" y="174"/>
                    </a:lnTo>
                    <a:lnTo>
                      <a:pt x="22" y="172"/>
                    </a:lnTo>
                    <a:lnTo>
                      <a:pt x="22" y="172"/>
                    </a:lnTo>
                    <a:lnTo>
                      <a:pt x="22" y="166"/>
                    </a:lnTo>
                    <a:lnTo>
                      <a:pt x="22" y="164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2" y="158"/>
                    </a:lnTo>
                    <a:lnTo>
                      <a:pt x="22" y="156"/>
                    </a:lnTo>
                    <a:lnTo>
                      <a:pt x="24" y="156"/>
                    </a:lnTo>
                    <a:lnTo>
                      <a:pt x="24" y="158"/>
                    </a:lnTo>
                    <a:lnTo>
                      <a:pt x="26" y="158"/>
                    </a:lnTo>
                    <a:lnTo>
                      <a:pt x="28" y="160"/>
                    </a:lnTo>
                    <a:lnTo>
                      <a:pt x="30" y="160"/>
                    </a:lnTo>
                    <a:lnTo>
                      <a:pt x="32" y="158"/>
                    </a:lnTo>
                    <a:lnTo>
                      <a:pt x="36" y="158"/>
                    </a:lnTo>
                    <a:lnTo>
                      <a:pt x="40" y="152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54" y="152"/>
                    </a:lnTo>
                    <a:lnTo>
                      <a:pt x="56" y="152"/>
                    </a:lnTo>
                    <a:lnTo>
                      <a:pt x="58" y="152"/>
                    </a:lnTo>
                    <a:lnTo>
                      <a:pt x="60" y="150"/>
                    </a:lnTo>
                    <a:lnTo>
                      <a:pt x="62" y="150"/>
                    </a:lnTo>
                    <a:lnTo>
                      <a:pt x="64" y="150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68" y="146"/>
                    </a:lnTo>
                    <a:lnTo>
                      <a:pt x="70" y="144"/>
                    </a:lnTo>
                    <a:lnTo>
                      <a:pt x="70" y="142"/>
                    </a:lnTo>
                    <a:lnTo>
                      <a:pt x="70" y="144"/>
                    </a:lnTo>
                    <a:lnTo>
                      <a:pt x="74" y="144"/>
                    </a:lnTo>
                    <a:lnTo>
                      <a:pt x="74" y="142"/>
                    </a:lnTo>
                    <a:lnTo>
                      <a:pt x="76" y="142"/>
                    </a:lnTo>
                    <a:lnTo>
                      <a:pt x="76" y="144"/>
                    </a:lnTo>
                    <a:lnTo>
                      <a:pt x="78" y="144"/>
                    </a:lnTo>
                    <a:lnTo>
                      <a:pt x="80" y="142"/>
                    </a:lnTo>
                    <a:lnTo>
                      <a:pt x="82" y="140"/>
                    </a:lnTo>
                    <a:lnTo>
                      <a:pt x="84" y="140"/>
                    </a:lnTo>
                    <a:lnTo>
                      <a:pt x="84" y="136"/>
                    </a:lnTo>
                    <a:lnTo>
                      <a:pt x="84" y="134"/>
                    </a:lnTo>
                    <a:lnTo>
                      <a:pt x="84" y="132"/>
                    </a:lnTo>
                    <a:lnTo>
                      <a:pt x="84" y="130"/>
                    </a:lnTo>
                    <a:lnTo>
                      <a:pt x="84" y="128"/>
                    </a:lnTo>
                    <a:lnTo>
                      <a:pt x="80" y="126"/>
                    </a:lnTo>
                    <a:lnTo>
                      <a:pt x="80" y="124"/>
                    </a:lnTo>
                    <a:lnTo>
                      <a:pt x="80" y="122"/>
                    </a:lnTo>
                    <a:lnTo>
                      <a:pt x="80" y="120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6" y="114"/>
                    </a:lnTo>
                    <a:lnTo>
                      <a:pt x="74" y="114"/>
                    </a:lnTo>
                    <a:lnTo>
                      <a:pt x="74" y="112"/>
                    </a:lnTo>
                    <a:lnTo>
                      <a:pt x="74" y="110"/>
                    </a:lnTo>
                    <a:lnTo>
                      <a:pt x="72" y="110"/>
                    </a:lnTo>
                    <a:lnTo>
                      <a:pt x="72" y="108"/>
                    </a:lnTo>
                    <a:lnTo>
                      <a:pt x="70" y="108"/>
                    </a:lnTo>
                    <a:lnTo>
                      <a:pt x="70" y="108"/>
                    </a:lnTo>
                    <a:lnTo>
                      <a:pt x="68" y="110"/>
                    </a:lnTo>
                    <a:lnTo>
                      <a:pt x="66" y="108"/>
                    </a:lnTo>
                    <a:lnTo>
                      <a:pt x="64" y="106"/>
                    </a:lnTo>
                    <a:lnTo>
                      <a:pt x="62" y="106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2" y="108"/>
                    </a:lnTo>
                    <a:lnTo>
                      <a:pt x="50" y="106"/>
                    </a:lnTo>
                    <a:lnTo>
                      <a:pt x="48" y="104"/>
                    </a:lnTo>
                    <a:lnTo>
                      <a:pt x="46" y="104"/>
                    </a:lnTo>
                    <a:lnTo>
                      <a:pt x="46" y="102"/>
                    </a:lnTo>
                    <a:lnTo>
                      <a:pt x="44" y="102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6" y="98"/>
                    </a:lnTo>
                    <a:lnTo>
                      <a:pt x="30" y="96"/>
                    </a:lnTo>
                    <a:lnTo>
                      <a:pt x="28" y="96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8" y="82"/>
                    </a:lnTo>
                    <a:lnTo>
                      <a:pt x="28" y="80"/>
                    </a:lnTo>
                    <a:lnTo>
                      <a:pt x="28" y="78"/>
                    </a:lnTo>
                    <a:lnTo>
                      <a:pt x="28" y="76"/>
                    </a:lnTo>
                    <a:lnTo>
                      <a:pt x="28" y="74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8" y="68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4" y="60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4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0" y="30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8" y="2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30" name="Freeform 99">
                <a:extLst>
                  <a:ext uri="{FF2B5EF4-FFF2-40B4-BE49-F238E27FC236}">
                    <a16:creationId xmlns:a16="http://schemas.microsoft.com/office/drawing/2014/main" id="{FE90D58C-6DB2-23C1-C1BF-0430394AD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313" y="4656138"/>
                <a:ext cx="387350" cy="222250"/>
              </a:xfrm>
              <a:custGeom>
                <a:avLst/>
                <a:gdLst>
                  <a:gd name="T0" fmla="*/ 176 w 244"/>
                  <a:gd name="T1" fmla="*/ 2 h 140"/>
                  <a:gd name="T2" fmla="*/ 184 w 244"/>
                  <a:gd name="T3" fmla="*/ 0 h 140"/>
                  <a:gd name="T4" fmla="*/ 192 w 244"/>
                  <a:gd name="T5" fmla="*/ 0 h 140"/>
                  <a:gd name="T6" fmla="*/ 200 w 244"/>
                  <a:gd name="T7" fmla="*/ 0 h 140"/>
                  <a:gd name="T8" fmla="*/ 206 w 244"/>
                  <a:gd name="T9" fmla="*/ 2 h 140"/>
                  <a:gd name="T10" fmla="*/ 214 w 244"/>
                  <a:gd name="T11" fmla="*/ 2 h 140"/>
                  <a:gd name="T12" fmla="*/ 224 w 244"/>
                  <a:gd name="T13" fmla="*/ 2 h 140"/>
                  <a:gd name="T14" fmla="*/ 232 w 244"/>
                  <a:gd name="T15" fmla="*/ 2 h 140"/>
                  <a:gd name="T16" fmla="*/ 242 w 244"/>
                  <a:gd name="T17" fmla="*/ 10 h 140"/>
                  <a:gd name="T18" fmla="*/ 242 w 244"/>
                  <a:gd name="T19" fmla="*/ 24 h 140"/>
                  <a:gd name="T20" fmla="*/ 242 w 244"/>
                  <a:gd name="T21" fmla="*/ 42 h 140"/>
                  <a:gd name="T22" fmla="*/ 242 w 244"/>
                  <a:gd name="T23" fmla="*/ 64 h 140"/>
                  <a:gd name="T24" fmla="*/ 240 w 244"/>
                  <a:gd name="T25" fmla="*/ 80 h 140"/>
                  <a:gd name="T26" fmla="*/ 240 w 244"/>
                  <a:gd name="T27" fmla="*/ 100 h 140"/>
                  <a:gd name="T28" fmla="*/ 238 w 244"/>
                  <a:gd name="T29" fmla="*/ 132 h 140"/>
                  <a:gd name="T30" fmla="*/ 220 w 244"/>
                  <a:gd name="T31" fmla="*/ 132 h 140"/>
                  <a:gd name="T32" fmla="*/ 210 w 244"/>
                  <a:gd name="T33" fmla="*/ 132 h 140"/>
                  <a:gd name="T34" fmla="*/ 202 w 244"/>
                  <a:gd name="T35" fmla="*/ 132 h 140"/>
                  <a:gd name="T36" fmla="*/ 194 w 244"/>
                  <a:gd name="T37" fmla="*/ 132 h 140"/>
                  <a:gd name="T38" fmla="*/ 186 w 244"/>
                  <a:gd name="T39" fmla="*/ 132 h 140"/>
                  <a:gd name="T40" fmla="*/ 174 w 244"/>
                  <a:gd name="T41" fmla="*/ 132 h 140"/>
                  <a:gd name="T42" fmla="*/ 160 w 244"/>
                  <a:gd name="T43" fmla="*/ 140 h 140"/>
                  <a:gd name="T44" fmla="*/ 148 w 244"/>
                  <a:gd name="T45" fmla="*/ 140 h 140"/>
                  <a:gd name="T46" fmla="*/ 134 w 244"/>
                  <a:gd name="T47" fmla="*/ 140 h 140"/>
                  <a:gd name="T48" fmla="*/ 118 w 244"/>
                  <a:gd name="T49" fmla="*/ 140 h 140"/>
                  <a:gd name="T50" fmla="*/ 100 w 244"/>
                  <a:gd name="T51" fmla="*/ 140 h 140"/>
                  <a:gd name="T52" fmla="*/ 70 w 244"/>
                  <a:gd name="T53" fmla="*/ 140 h 140"/>
                  <a:gd name="T54" fmla="*/ 60 w 244"/>
                  <a:gd name="T55" fmla="*/ 138 h 140"/>
                  <a:gd name="T56" fmla="*/ 40 w 244"/>
                  <a:gd name="T57" fmla="*/ 138 h 140"/>
                  <a:gd name="T58" fmla="*/ 30 w 244"/>
                  <a:gd name="T59" fmla="*/ 138 h 140"/>
                  <a:gd name="T60" fmla="*/ 20 w 244"/>
                  <a:gd name="T61" fmla="*/ 138 h 140"/>
                  <a:gd name="T62" fmla="*/ 14 w 244"/>
                  <a:gd name="T63" fmla="*/ 138 h 140"/>
                  <a:gd name="T64" fmla="*/ 2 w 244"/>
                  <a:gd name="T65" fmla="*/ 138 h 140"/>
                  <a:gd name="T66" fmla="*/ 0 w 244"/>
                  <a:gd name="T67" fmla="*/ 122 h 140"/>
                  <a:gd name="T68" fmla="*/ 0 w 244"/>
                  <a:gd name="T69" fmla="*/ 114 h 140"/>
                  <a:gd name="T70" fmla="*/ 0 w 244"/>
                  <a:gd name="T71" fmla="*/ 98 h 140"/>
                  <a:gd name="T72" fmla="*/ 2 w 244"/>
                  <a:gd name="T73" fmla="*/ 78 h 140"/>
                  <a:gd name="T74" fmla="*/ 2 w 244"/>
                  <a:gd name="T75" fmla="*/ 64 h 140"/>
                  <a:gd name="T76" fmla="*/ 2 w 244"/>
                  <a:gd name="T77" fmla="*/ 56 h 140"/>
                  <a:gd name="T78" fmla="*/ 2 w 244"/>
                  <a:gd name="T79" fmla="*/ 38 h 140"/>
                  <a:gd name="T80" fmla="*/ 2 w 244"/>
                  <a:gd name="T81" fmla="*/ 22 h 140"/>
                  <a:gd name="T82" fmla="*/ 4 w 244"/>
                  <a:gd name="T83" fmla="*/ 2 h 140"/>
                  <a:gd name="T84" fmla="*/ 18 w 244"/>
                  <a:gd name="T85" fmla="*/ 2 h 140"/>
                  <a:gd name="T86" fmla="*/ 42 w 244"/>
                  <a:gd name="T87" fmla="*/ 4 h 140"/>
                  <a:gd name="T88" fmla="*/ 74 w 244"/>
                  <a:gd name="T89" fmla="*/ 4 h 140"/>
                  <a:gd name="T90" fmla="*/ 98 w 244"/>
                  <a:gd name="T91" fmla="*/ 4 h 140"/>
                  <a:gd name="T92" fmla="*/ 110 w 244"/>
                  <a:gd name="T93" fmla="*/ 6 h 140"/>
                  <a:gd name="T94" fmla="*/ 118 w 244"/>
                  <a:gd name="T95" fmla="*/ 6 h 140"/>
                  <a:gd name="T96" fmla="*/ 126 w 244"/>
                  <a:gd name="T97" fmla="*/ 6 h 140"/>
                  <a:gd name="T98" fmla="*/ 136 w 244"/>
                  <a:gd name="T99" fmla="*/ 6 h 140"/>
                  <a:gd name="T100" fmla="*/ 144 w 244"/>
                  <a:gd name="T101" fmla="*/ 4 h 140"/>
                  <a:gd name="T102" fmla="*/ 152 w 244"/>
                  <a:gd name="T103" fmla="*/ 2 h 140"/>
                  <a:gd name="T104" fmla="*/ 158 w 244"/>
                  <a:gd name="T10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4" h="140">
                    <a:moveTo>
                      <a:pt x="164" y="0"/>
                    </a:moveTo>
                    <a:lnTo>
                      <a:pt x="164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6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6" y="2"/>
                    </a:lnTo>
                    <a:lnTo>
                      <a:pt x="218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6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44" y="2"/>
                    </a:lnTo>
                    <a:lnTo>
                      <a:pt x="244" y="6"/>
                    </a:lnTo>
                    <a:lnTo>
                      <a:pt x="242" y="10"/>
                    </a:lnTo>
                    <a:lnTo>
                      <a:pt x="242" y="12"/>
                    </a:lnTo>
                    <a:lnTo>
                      <a:pt x="242" y="16"/>
                    </a:lnTo>
                    <a:lnTo>
                      <a:pt x="242" y="22"/>
                    </a:lnTo>
                    <a:lnTo>
                      <a:pt x="242" y="24"/>
                    </a:lnTo>
                    <a:lnTo>
                      <a:pt x="242" y="26"/>
                    </a:lnTo>
                    <a:lnTo>
                      <a:pt x="242" y="28"/>
                    </a:lnTo>
                    <a:lnTo>
                      <a:pt x="242" y="34"/>
                    </a:lnTo>
                    <a:lnTo>
                      <a:pt x="242" y="42"/>
                    </a:lnTo>
                    <a:lnTo>
                      <a:pt x="242" y="50"/>
                    </a:lnTo>
                    <a:lnTo>
                      <a:pt x="242" y="54"/>
                    </a:lnTo>
                    <a:lnTo>
                      <a:pt x="242" y="56"/>
                    </a:lnTo>
                    <a:lnTo>
                      <a:pt x="242" y="64"/>
                    </a:lnTo>
                    <a:lnTo>
                      <a:pt x="242" y="66"/>
                    </a:lnTo>
                    <a:lnTo>
                      <a:pt x="242" y="68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6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100"/>
                    </a:lnTo>
                    <a:lnTo>
                      <a:pt x="240" y="112"/>
                    </a:lnTo>
                    <a:lnTo>
                      <a:pt x="240" y="126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26" y="132"/>
                    </a:lnTo>
                    <a:lnTo>
                      <a:pt x="224" y="132"/>
                    </a:lnTo>
                    <a:lnTo>
                      <a:pt x="222" y="132"/>
                    </a:lnTo>
                    <a:lnTo>
                      <a:pt x="220" y="132"/>
                    </a:lnTo>
                    <a:lnTo>
                      <a:pt x="218" y="132"/>
                    </a:lnTo>
                    <a:lnTo>
                      <a:pt x="216" y="132"/>
                    </a:lnTo>
                    <a:lnTo>
                      <a:pt x="212" y="132"/>
                    </a:lnTo>
                    <a:lnTo>
                      <a:pt x="210" y="132"/>
                    </a:lnTo>
                    <a:lnTo>
                      <a:pt x="208" y="132"/>
                    </a:lnTo>
                    <a:lnTo>
                      <a:pt x="206" y="132"/>
                    </a:lnTo>
                    <a:lnTo>
                      <a:pt x="204" y="132"/>
                    </a:lnTo>
                    <a:lnTo>
                      <a:pt x="202" y="132"/>
                    </a:lnTo>
                    <a:lnTo>
                      <a:pt x="200" y="132"/>
                    </a:lnTo>
                    <a:lnTo>
                      <a:pt x="198" y="132"/>
                    </a:lnTo>
                    <a:lnTo>
                      <a:pt x="196" y="132"/>
                    </a:lnTo>
                    <a:lnTo>
                      <a:pt x="194" y="132"/>
                    </a:lnTo>
                    <a:lnTo>
                      <a:pt x="192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86" y="132"/>
                    </a:lnTo>
                    <a:lnTo>
                      <a:pt x="182" y="132"/>
                    </a:lnTo>
                    <a:lnTo>
                      <a:pt x="178" y="132"/>
                    </a:lnTo>
                    <a:lnTo>
                      <a:pt x="176" y="132"/>
                    </a:lnTo>
                    <a:lnTo>
                      <a:pt x="174" y="132"/>
                    </a:lnTo>
                    <a:lnTo>
                      <a:pt x="174" y="138"/>
                    </a:lnTo>
                    <a:lnTo>
                      <a:pt x="174" y="140"/>
                    </a:lnTo>
                    <a:lnTo>
                      <a:pt x="162" y="140"/>
                    </a:lnTo>
                    <a:lnTo>
                      <a:pt x="160" y="140"/>
                    </a:lnTo>
                    <a:lnTo>
                      <a:pt x="158" y="140"/>
                    </a:lnTo>
                    <a:lnTo>
                      <a:pt x="156" y="140"/>
                    </a:lnTo>
                    <a:lnTo>
                      <a:pt x="154" y="140"/>
                    </a:lnTo>
                    <a:lnTo>
                      <a:pt x="148" y="140"/>
                    </a:lnTo>
                    <a:lnTo>
                      <a:pt x="144" y="140"/>
                    </a:lnTo>
                    <a:lnTo>
                      <a:pt x="140" y="140"/>
                    </a:lnTo>
                    <a:lnTo>
                      <a:pt x="138" y="140"/>
                    </a:lnTo>
                    <a:lnTo>
                      <a:pt x="134" y="140"/>
                    </a:lnTo>
                    <a:lnTo>
                      <a:pt x="130" y="140"/>
                    </a:lnTo>
                    <a:lnTo>
                      <a:pt x="124" y="140"/>
                    </a:lnTo>
                    <a:lnTo>
                      <a:pt x="120" y="140"/>
                    </a:lnTo>
                    <a:lnTo>
                      <a:pt x="118" y="140"/>
                    </a:lnTo>
                    <a:lnTo>
                      <a:pt x="112" y="140"/>
                    </a:lnTo>
                    <a:lnTo>
                      <a:pt x="110" y="140"/>
                    </a:lnTo>
                    <a:lnTo>
                      <a:pt x="108" y="140"/>
                    </a:lnTo>
                    <a:lnTo>
                      <a:pt x="100" y="140"/>
                    </a:lnTo>
                    <a:lnTo>
                      <a:pt x="88" y="140"/>
                    </a:lnTo>
                    <a:lnTo>
                      <a:pt x="82" y="140"/>
                    </a:lnTo>
                    <a:lnTo>
                      <a:pt x="80" y="140"/>
                    </a:lnTo>
                    <a:lnTo>
                      <a:pt x="70" y="140"/>
                    </a:lnTo>
                    <a:lnTo>
                      <a:pt x="68" y="140"/>
                    </a:lnTo>
                    <a:lnTo>
                      <a:pt x="66" y="138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56" y="138"/>
                    </a:lnTo>
                    <a:lnTo>
                      <a:pt x="48" y="138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36" y="138"/>
                    </a:lnTo>
                    <a:lnTo>
                      <a:pt x="34" y="138"/>
                    </a:lnTo>
                    <a:lnTo>
                      <a:pt x="32" y="138"/>
                    </a:lnTo>
                    <a:lnTo>
                      <a:pt x="30" y="138"/>
                    </a:lnTo>
                    <a:lnTo>
                      <a:pt x="28" y="138"/>
                    </a:lnTo>
                    <a:lnTo>
                      <a:pt x="26" y="138"/>
                    </a:lnTo>
                    <a:lnTo>
                      <a:pt x="22" y="138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6" y="138"/>
                    </a:lnTo>
                    <a:lnTo>
                      <a:pt x="14" y="138"/>
                    </a:lnTo>
                    <a:lnTo>
                      <a:pt x="14" y="138"/>
                    </a:lnTo>
                    <a:lnTo>
                      <a:pt x="12" y="138"/>
                    </a:lnTo>
                    <a:lnTo>
                      <a:pt x="10" y="138"/>
                    </a:lnTo>
                    <a:lnTo>
                      <a:pt x="6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88"/>
                    </a:lnTo>
                    <a:lnTo>
                      <a:pt x="2" y="84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2" y="28"/>
                    </a:lnTo>
                    <a:lnTo>
                      <a:pt x="2" y="2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22" y="4"/>
                    </a:lnTo>
                    <a:lnTo>
                      <a:pt x="30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62" y="4"/>
                    </a:lnTo>
                    <a:lnTo>
                      <a:pt x="68" y="4"/>
                    </a:lnTo>
                    <a:lnTo>
                      <a:pt x="74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0" y="0"/>
                    </a:lnTo>
                    <a:lnTo>
                      <a:pt x="116" y="0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2" y="6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2" y="6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6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4" y="4"/>
                    </a:lnTo>
                    <a:lnTo>
                      <a:pt x="144" y="6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2" y="0"/>
                    </a:lnTo>
                    <a:lnTo>
                      <a:pt x="164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31" name="Freeform 112">
                <a:extLst>
                  <a:ext uri="{FF2B5EF4-FFF2-40B4-BE49-F238E27FC236}">
                    <a16:creationId xmlns:a16="http://schemas.microsoft.com/office/drawing/2014/main" id="{1B20958A-5621-0A3C-9A4E-6344EB8A2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4150" y="4335463"/>
                <a:ext cx="425450" cy="387350"/>
              </a:xfrm>
              <a:custGeom>
                <a:avLst/>
                <a:gdLst>
                  <a:gd name="T0" fmla="*/ 126 w 268"/>
                  <a:gd name="T1" fmla="*/ 10 h 244"/>
                  <a:gd name="T2" fmla="*/ 136 w 268"/>
                  <a:gd name="T3" fmla="*/ 18 h 244"/>
                  <a:gd name="T4" fmla="*/ 146 w 268"/>
                  <a:gd name="T5" fmla="*/ 28 h 244"/>
                  <a:gd name="T6" fmla="*/ 154 w 268"/>
                  <a:gd name="T7" fmla="*/ 38 h 244"/>
                  <a:gd name="T8" fmla="*/ 166 w 268"/>
                  <a:gd name="T9" fmla="*/ 44 h 244"/>
                  <a:gd name="T10" fmla="*/ 178 w 268"/>
                  <a:gd name="T11" fmla="*/ 46 h 244"/>
                  <a:gd name="T12" fmla="*/ 190 w 268"/>
                  <a:gd name="T13" fmla="*/ 40 h 244"/>
                  <a:gd name="T14" fmla="*/ 202 w 268"/>
                  <a:gd name="T15" fmla="*/ 40 h 244"/>
                  <a:gd name="T16" fmla="*/ 214 w 268"/>
                  <a:gd name="T17" fmla="*/ 44 h 244"/>
                  <a:gd name="T18" fmla="*/ 226 w 268"/>
                  <a:gd name="T19" fmla="*/ 54 h 244"/>
                  <a:gd name="T20" fmla="*/ 230 w 268"/>
                  <a:gd name="T21" fmla="*/ 70 h 244"/>
                  <a:gd name="T22" fmla="*/ 230 w 268"/>
                  <a:gd name="T23" fmla="*/ 88 h 244"/>
                  <a:gd name="T24" fmla="*/ 232 w 268"/>
                  <a:gd name="T25" fmla="*/ 100 h 244"/>
                  <a:gd name="T26" fmla="*/ 236 w 268"/>
                  <a:gd name="T27" fmla="*/ 110 h 244"/>
                  <a:gd name="T28" fmla="*/ 238 w 268"/>
                  <a:gd name="T29" fmla="*/ 126 h 244"/>
                  <a:gd name="T30" fmla="*/ 246 w 268"/>
                  <a:gd name="T31" fmla="*/ 140 h 244"/>
                  <a:gd name="T32" fmla="*/ 254 w 268"/>
                  <a:gd name="T33" fmla="*/ 154 h 244"/>
                  <a:gd name="T34" fmla="*/ 264 w 268"/>
                  <a:gd name="T35" fmla="*/ 164 h 244"/>
                  <a:gd name="T36" fmla="*/ 266 w 268"/>
                  <a:gd name="T37" fmla="*/ 172 h 244"/>
                  <a:gd name="T38" fmla="*/ 262 w 268"/>
                  <a:gd name="T39" fmla="*/ 186 h 244"/>
                  <a:gd name="T40" fmla="*/ 256 w 268"/>
                  <a:gd name="T41" fmla="*/ 188 h 244"/>
                  <a:gd name="T42" fmla="*/ 242 w 268"/>
                  <a:gd name="T43" fmla="*/ 190 h 244"/>
                  <a:gd name="T44" fmla="*/ 226 w 268"/>
                  <a:gd name="T45" fmla="*/ 190 h 244"/>
                  <a:gd name="T46" fmla="*/ 216 w 268"/>
                  <a:gd name="T47" fmla="*/ 190 h 244"/>
                  <a:gd name="T48" fmla="*/ 200 w 268"/>
                  <a:gd name="T49" fmla="*/ 192 h 244"/>
                  <a:gd name="T50" fmla="*/ 186 w 268"/>
                  <a:gd name="T51" fmla="*/ 202 h 244"/>
                  <a:gd name="T52" fmla="*/ 172 w 268"/>
                  <a:gd name="T53" fmla="*/ 206 h 244"/>
                  <a:gd name="T54" fmla="*/ 174 w 268"/>
                  <a:gd name="T55" fmla="*/ 216 h 244"/>
                  <a:gd name="T56" fmla="*/ 168 w 268"/>
                  <a:gd name="T57" fmla="*/ 228 h 244"/>
                  <a:gd name="T58" fmla="*/ 158 w 268"/>
                  <a:gd name="T59" fmla="*/ 234 h 244"/>
                  <a:gd name="T60" fmla="*/ 146 w 268"/>
                  <a:gd name="T61" fmla="*/ 242 h 244"/>
                  <a:gd name="T62" fmla="*/ 128 w 268"/>
                  <a:gd name="T63" fmla="*/ 234 h 244"/>
                  <a:gd name="T64" fmla="*/ 118 w 268"/>
                  <a:gd name="T65" fmla="*/ 232 h 244"/>
                  <a:gd name="T66" fmla="*/ 100 w 268"/>
                  <a:gd name="T67" fmla="*/ 234 h 244"/>
                  <a:gd name="T68" fmla="*/ 86 w 268"/>
                  <a:gd name="T69" fmla="*/ 228 h 244"/>
                  <a:gd name="T70" fmla="*/ 74 w 268"/>
                  <a:gd name="T71" fmla="*/ 228 h 244"/>
                  <a:gd name="T72" fmla="*/ 64 w 268"/>
                  <a:gd name="T73" fmla="*/ 220 h 244"/>
                  <a:gd name="T74" fmla="*/ 54 w 268"/>
                  <a:gd name="T75" fmla="*/ 214 h 244"/>
                  <a:gd name="T76" fmla="*/ 42 w 268"/>
                  <a:gd name="T77" fmla="*/ 204 h 244"/>
                  <a:gd name="T78" fmla="*/ 30 w 268"/>
                  <a:gd name="T79" fmla="*/ 188 h 244"/>
                  <a:gd name="T80" fmla="*/ 24 w 268"/>
                  <a:gd name="T81" fmla="*/ 180 h 244"/>
                  <a:gd name="T82" fmla="*/ 20 w 268"/>
                  <a:gd name="T83" fmla="*/ 164 h 244"/>
                  <a:gd name="T84" fmla="*/ 20 w 268"/>
                  <a:gd name="T85" fmla="*/ 148 h 244"/>
                  <a:gd name="T86" fmla="*/ 20 w 268"/>
                  <a:gd name="T87" fmla="*/ 134 h 244"/>
                  <a:gd name="T88" fmla="*/ 6 w 268"/>
                  <a:gd name="T89" fmla="*/ 114 h 244"/>
                  <a:gd name="T90" fmla="*/ 10 w 268"/>
                  <a:gd name="T91" fmla="*/ 96 h 244"/>
                  <a:gd name="T92" fmla="*/ 6 w 268"/>
                  <a:gd name="T93" fmla="*/ 86 h 244"/>
                  <a:gd name="T94" fmla="*/ 14 w 268"/>
                  <a:gd name="T95" fmla="*/ 76 h 244"/>
                  <a:gd name="T96" fmla="*/ 32 w 268"/>
                  <a:gd name="T97" fmla="*/ 76 h 244"/>
                  <a:gd name="T98" fmla="*/ 46 w 268"/>
                  <a:gd name="T99" fmla="*/ 74 h 244"/>
                  <a:gd name="T100" fmla="*/ 56 w 268"/>
                  <a:gd name="T101" fmla="*/ 64 h 244"/>
                  <a:gd name="T102" fmla="*/ 66 w 268"/>
                  <a:gd name="T103" fmla="*/ 52 h 244"/>
                  <a:gd name="T104" fmla="*/ 74 w 268"/>
                  <a:gd name="T105" fmla="*/ 44 h 244"/>
                  <a:gd name="T106" fmla="*/ 78 w 268"/>
                  <a:gd name="T107" fmla="*/ 30 h 244"/>
                  <a:gd name="T108" fmla="*/ 94 w 268"/>
                  <a:gd name="T109" fmla="*/ 28 h 244"/>
                  <a:gd name="T110" fmla="*/ 102 w 268"/>
                  <a:gd name="T111" fmla="*/ 18 h 244"/>
                  <a:gd name="T112" fmla="*/ 114 w 268"/>
                  <a:gd name="T113" fmla="*/ 10 h 244"/>
                  <a:gd name="T114" fmla="*/ 122 w 268"/>
                  <a:gd name="T115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8" h="244">
                    <a:moveTo>
                      <a:pt x="122" y="0"/>
                    </a:moveTo>
                    <a:lnTo>
                      <a:pt x="122" y="2"/>
                    </a:lnTo>
                    <a:lnTo>
                      <a:pt x="124" y="2"/>
                    </a:lnTo>
                    <a:lnTo>
                      <a:pt x="124" y="4"/>
                    </a:lnTo>
                    <a:lnTo>
                      <a:pt x="124" y="6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6" y="10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8" y="18"/>
                    </a:lnTo>
                    <a:lnTo>
                      <a:pt x="140" y="20"/>
                    </a:lnTo>
                    <a:lnTo>
                      <a:pt x="140" y="22"/>
                    </a:lnTo>
                    <a:lnTo>
                      <a:pt x="142" y="22"/>
                    </a:lnTo>
                    <a:lnTo>
                      <a:pt x="142" y="24"/>
                    </a:lnTo>
                    <a:lnTo>
                      <a:pt x="144" y="24"/>
                    </a:lnTo>
                    <a:lnTo>
                      <a:pt x="146" y="26"/>
                    </a:lnTo>
                    <a:lnTo>
                      <a:pt x="146" y="28"/>
                    </a:lnTo>
                    <a:lnTo>
                      <a:pt x="146" y="30"/>
                    </a:lnTo>
                    <a:lnTo>
                      <a:pt x="148" y="30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4"/>
                    </a:lnTo>
                    <a:lnTo>
                      <a:pt x="166" y="44"/>
                    </a:lnTo>
                    <a:lnTo>
                      <a:pt x="168" y="44"/>
                    </a:lnTo>
                    <a:lnTo>
                      <a:pt x="168" y="46"/>
                    </a:lnTo>
                    <a:lnTo>
                      <a:pt x="168" y="46"/>
                    </a:lnTo>
                    <a:lnTo>
                      <a:pt x="170" y="46"/>
                    </a:lnTo>
                    <a:lnTo>
                      <a:pt x="172" y="46"/>
                    </a:lnTo>
                    <a:lnTo>
                      <a:pt x="174" y="46"/>
                    </a:lnTo>
                    <a:lnTo>
                      <a:pt x="176" y="46"/>
                    </a:lnTo>
                    <a:lnTo>
                      <a:pt x="178" y="46"/>
                    </a:lnTo>
                    <a:lnTo>
                      <a:pt x="180" y="44"/>
                    </a:lnTo>
                    <a:lnTo>
                      <a:pt x="182" y="44"/>
                    </a:lnTo>
                    <a:lnTo>
                      <a:pt x="184" y="44"/>
                    </a:lnTo>
                    <a:lnTo>
                      <a:pt x="184" y="42"/>
                    </a:lnTo>
                    <a:lnTo>
                      <a:pt x="186" y="42"/>
                    </a:lnTo>
                    <a:lnTo>
                      <a:pt x="188" y="42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2" y="40"/>
                    </a:lnTo>
                    <a:lnTo>
                      <a:pt x="194" y="40"/>
                    </a:lnTo>
                    <a:lnTo>
                      <a:pt x="196" y="40"/>
                    </a:lnTo>
                    <a:lnTo>
                      <a:pt x="198" y="40"/>
                    </a:lnTo>
                    <a:lnTo>
                      <a:pt x="200" y="40"/>
                    </a:lnTo>
                    <a:lnTo>
                      <a:pt x="200" y="38"/>
                    </a:lnTo>
                    <a:lnTo>
                      <a:pt x="202" y="38"/>
                    </a:lnTo>
                    <a:lnTo>
                      <a:pt x="202" y="40"/>
                    </a:lnTo>
                    <a:lnTo>
                      <a:pt x="204" y="40"/>
                    </a:lnTo>
                    <a:lnTo>
                      <a:pt x="206" y="40"/>
                    </a:lnTo>
                    <a:lnTo>
                      <a:pt x="208" y="40"/>
                    </a:lnTo>
                    <a:lnTo>
                      <a:pt x="210" y="40"/>
                    </a:lnTo>
                    <a:lnTo>
                      <a:pt x="210" y="42"/>
                    </a:lnTo>
                    <a:lnTo>
                      <a:pt x="212" y="42"/>
                    </a:lnTo>
                    <a:lnTo>
                      <a:pt x="214" y="42"/>
                    </a:lnTo>
                    <a:lnTo>
                      <a:pt x="214" y="44"/>
                    </a:lnTo>
                    <a:lnTo>
                      <a:pt x="216" y="44"/>
                    </a:lnTo>
                    <a:lnTo>
                      <a:pt x="216" y="44"/>
                    </a:lnTo>
                    <a:lnTo>
                      <a:pt x="218" y="44"/>
                    </a:lnTo>
                    <a:lnTo>
                      <a:pt x="222" y="48"/>
                    </a:lnTo>
                    <a:lnTo>
                      <a:pt x="224" y="48"/>
                    </a:lnTo>
                    <a:lnTo>
                      <a:pt x="224" y="50"/>
                    </a:lnTo>
                    <a:lnTo>
                      <a:pt x="226" y="52"/>
                    </a:lnTo>
                    <a:lnTo>
                      <a:pt x="226" y="54"/>
                    </a:lnTo>
                    <a:lnTo>
                      <a:pt x="228" y="54"/>
                    </a:lnTo>
                    <a:lnTo>
                      <a:pt x="228" y="56"/>
                    </a:lnTo>
                    <a:lnTo>
                      <a:pt x="230" y="58"/>
                    </a:lnTo>
                    <a:lnTo>
                      <a:pt x="232" y="60"/>
                    </a:lnTo>
                    <a:lnTo>
                      <a:pt x="230" y="62"/>
                    </a:lnTo>
                    <a:lnTo>
                      <a:pt x="230" y="64"/>
                    </a:lnTo>
                    <a:lnTo>
                      <a:pt x="230" y="66"/>
                    </a:lnTo>
                    <a:lnTo>
                      <a:pt x="230" y="70"/>
                    </a:lnTo>
                    <a:lnTo>
                      <a:pt x="230" y="74"/>
                    </a:lnTo>
                    <a:lnTo>
                      <a:pt x="230" y="78"/>
                    </a:lnTo>
                    <a:lnTo>
                      <a:pt x="228" y="80"/>
                    </a:lnTo>
                    <a:lnTo>
                      <a:pt x="228" y="82"/>
                    </a:lnTo>
                    <a:lnTo>
                      <a:pt x="228" y="84"/>
                    </a:lnTo>
                    <a:lnTo>
                      <a:pt x="228" y="86"/>
                    </a:lnTo>
                    <a:lnTo>
                      <a:pt x="230" y="86"/>
                    </a:lnTo>
                    <a:lnTo>
                      <a:pt x="230" y="88"/>
                    </a:lnTo>
                    <a:lnTo>
                      <a:pt x="230" y="90"/>
                    </a:lnTo>
                    <a:lnTo>
                      <a:pt x="228" y="92"/>
                    </a:lnTo>
                    <a:lnTo>
                      <a:pt x="230" y="92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98"/>
                    </a:lnTo>
                    <a:lnTo>
                      <a:pt x="232" y="100"/>
                    </a:lnTo>
                    <a:lnTo>
                      <a:pt x="234" y="102"/>
                    </a:lnTo>
                    <a:lnTo>
                      <a:pt x="236" y="102"/>
                    </a:lnTo>
                    <a:lnTo>
                      <a:pt x="236" y="100"/>
                    </a:lnTo>
                    <a:lnTo>
                      <a:pt x="236" y="102"/>
                    </a:lnTo>
                    <a:lnTo>
                      <a:pt x="236" y="104"/>
                    </a:lnTo>
                    <a:lnTo>
                      <a:pt x="236" y="106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12"/>
                    </a:lnTo>
                    <a:lnTo>
                      <a:pt x="238" y="116"/>
                    </a:lnTo>
                    <a:lnTo>
                      <a:pt x="238" y="118"/>
                    </a:lnTo>
                    <a:lnTo>
                      <a:pt x="238" y="120"/>
                    </a:lnTo>
                    <a:lnTo>
                      <a:pt x="240" y="120"/>
                    </a:lnTo>
                    <a:lnTo>
                      <a:pt x="240" y="122"/>
                    </a:lnTo>
                    <a:lnTo>
                      <a:pt x="238" y="122"/>
                    </a:lnTo>
                    <a:lnTo>
                      <a:pt x="238" y="126"/>
                    </a:lnTo>
                    <a:lnTo>
                      <a:pt x="238" y="128"/>
                    </a:lnTo>
                    <a:lnTo>
                      <a:pt x="240" y="130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6"/>
                    </a:lnTo>
                    <a:lnTo>
                      <a:pt x="242" y="138"/>
                    </a:lnTo>
                    <a:lnTo>
                      <a:pt x="244" y="138"/>
                    </a:lnTo>
                    <a:lnTo>
                      <a:pt x="246" y="140"/>
                    </a:lnTo>
                    <a:lnTo>
                      <a:pt x="248" y="142"/>
                    </a:lnTo>
                    <a:lnTo>
                      <a:pt x="250" y="144"/>
                    </a:lnTo>
                    <a:lnTo>
                      <a:pt x="250" y="146"/>
                    </a:lnTo>
                    <a:lnTo>
                      <a:pt x="250" y="148"/>
                    </a:lnTo>
                    <a:lnTo>
                      <a:pt x="252" y="150"/>
                    </a:lnTo>
                    <a:lnTo>
                      <a:pt x="252" y="152"/>
                    </a:lnTo>
                    <a:lnTo>
                      <a:pt x="254" y="152"/>
                    </a:lnTo>
                    <a:lnTo>
                      <a:pt x="254" y="154"/>
                    </a:lnTo>
                    <a:lnTo>
                      <a:pt x="256" y="154"/>
                    </a:lnTo>
                    <a:lnTo>
                      <a:pt x="256" y="156"/>
                    </a:lnTo>
                    <a:lnTo>
                      <a:pt x="258" y="158"/>
                    </a:lnTo>
                    <a:lnTo>
                      <a:pt x="256" y="158"/>
                    </a:lnTo>
                    <a:lnTo>
                      <a:pt x="258" y="160"/>
                    </a:lnTo>
                    <a:lnTo>
                      <a:pt x="260" y="162"/>
                    </a:lnTo>
                    <a:lnTo>
                      <a:pt x="262" y="164"/>
                    </a:lnTo>
                    <a:lnTo>
                      <a:pt x="264" y="164"/>
                    </a:lnTo>
                    <a:lnTo>
                      <a:pt x="264" y="164"/>
                    </a:lnTo>
                    <a:lnTo>
                      <a:pt x="264" y="166"/>
                    </a:lnTo>
                    <a:lnTo>
                      <a:pt x="266" y="166"/>
                    </a:lnTo>
                    <a:lnTo>
                      <a:pt x="268" y="166"/>
                    </a:lnTo>
                    <a:lnTo>
                      <a:pt x="268" y="168"/>
                    </a:lnTo>
                    <a:lnTo>
                      <a:pt x="268" y="170"/>
                    </a:lnTo>
                    <a:lnTo>
                      <a:pt x="268" y="172"/>
                    </a:lnTo>
                    <a:lnTo>
                      <a:pt x="266" y="172"/>
                    </a:lnTo>
                    <a:lnTo>
                      <a:pt x="266" y="174"/>
                    </a:lnTo>
                    <a:lnTo>
                      <a:pt x="266" y="176"/>
                    </a:lnTo>
                    <a:lnTo>
                      <a:pt x="266" y="178"/>
                    </a:lnTo>
                    <a:lnTo>
                      <a:pt x="266" y="180"/>
                    </a:lnTo>
                    <a:lnTo>
                      <a:pt x="264" y="182"/>
                    </a:lnTo>
                    <a:lnTo>
                      <a:pt x="264" y="182"/>
                    </a:lnTo>
                    <a:lnTo>
                      <a:pt x="262" y="184"/>
                    </a:lnTo>
                    <a:lnTo>
                      <a:pt x="262" y="186"/>
                    </a:lnTo>
                    <a:lnTo>
                      <a:pt x="260" y="188"/>
                    </a:lnTo>
                    <a:lnTo>
                      <a:pt x="260" y="188"/>
                    </a:lnTo>
                    <a:lnTo>
                      <a:pt x="258" y="188"/>
                    </a:lnTo>
                    <a:lnTo>
                      <a:pt x="258" y="190"/>
                    </a:lnTo>
                    <a:lnTo>
                      <a:pt x="256" y="190"/>
                    </a:lnTo>
                    <a:lnTo>
                      <a:pt x="256" y="188"/>
                    </a:lnTo>
                    <a:lnTo>
                      <a:pt x="258" y="188"/>
                    </a:lnTo>
                    <a:lnTo>
                      <a:pt x="256" y="188"/>
                    </a:lnTo>
                    <a:lnTo>
                      <a:pt x="254" y="188"/>
                    </a:lnTo>
                    <a:lnTo>
                      <a:pt x="252" y="188"/>
                    </a:lnTo>
                    <a:lnTo>
                      <a:pt x="250" y="188"/>
                    </a:lnTo>
                    <a:lnTo>
                      <a:pt x="250" y="190"/>
                    </a:lnTo>
                    <a:lnTo>
                      <a:pt x="248" y="188"/>
                    </a:lnTo>
                    <a:lnTo>
                      <a:pt x="246" y="188"/>
                    </a:lnTo>
                    <a:lnTo>
                      <a:pt x="244" y="188"/>
                    </a:lnTo>
                    <a:lnTo>
                      <a:pt x="242" y="190"/>
                    </a:lnTo>
                    <a:lnTo>
                      <a:pt x="240" y="192"/>
                    </a:lnTo>
                    <a:lnTo>
                      <a:pt x="238" y="190"/>
                    </a:lnTo>
                    <a:lnTo>
                      <a:pt x="236" y="190"/>
                    </a:lnTo>
                    <a:lnTo>
                      <a:pt x="234" y="192"/>
                    </a:lnTo>
                    <a:lnTo>
                      <a:pt x="232" y="192"/>
                    </a:lnTo>
                    <a:lnTo>
                      <a:pt x="230" y="192"/>
                    </a:lnTo>
                    <a:lnTo>
                      <a:pt x="228" y="190"/>
                    </a:lnTo>
                    <a:lnTo>
                      <a:pt x="226" y="190"/>
                    </a:lnTo>
                    <a:lnTo>
                      <a:pt x="224" y="190"/>
                    </a:lnTo>
                    <a:lnTo>
                      <a:pt x="224" y="192"/>
                    </a:lnTo>
                    <a:lnTo>
                      <a:pt x="222" y="192"/>
                    </a:lnTo>
                    <a:lnTo>
                      <a:pt x="222" y="190"/>
                    </a:lnTo>
                    <a:lnTo>
                      <a:pt x="220" y="190"/>
                    </a:lnTo>
                    <a:lnTo>
                      <a:pt x="218" y="190"/>
                    </a:lnTo>
                    <a:lnTo>
                      <a:pt x="216" y="190"/>
                    </a:lnTo>
                    <a:lnTo>
                      <a:pt x="216" y="190"/>
                    </a:lnTo>
                    <a:lnTo>
                      <a:pt x="214" y="192"/>
                    </a:lnTo>
                    <a:lnTo>
                      <a:pt x="212" y="192"/>
                    </a:lnTo>
                    <a:lnTo>
                      <a:pt x="212" y="190"/>
                    </a:lnTo>
                    <a:lnTo>
                      <a:pt x="210" y="190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2" y="192"/>
                    </a:lnTo>
                    <a:lnTo>
                      <a:pt x="192" y="194"/>
                    </a:lnTo>
                    <a:lnTo>
                      <a:pt x="188" y="198"/>
                    </a:lnTo>
                    <a:lnTo>
                      <a:pt x="186" y="200"/>
                    </a:lnTo>
                    <a:lnTo>
                      <a:pt x="186" y="202"/>
                    </a:lnTo>
                    <a:lnTo>
                      <a:pt x="184" y="202"/>
                    </a:lnTo>
                    <a:lnTo>
                      <a:pt x="182" y="204"/>
                    </a:lnTo>
                    <a:lnTo>
                      <a:pt x="180" y="204"/>
                    </a:lnTo>
                    <a:lnTo>
                      <a:pt x="180" y="202"/>
                    </a:lnTo>
                    <a:lnTo>
                      <a:pt x="178" y="202"/>
                    </a:lnTo>
                    <a:lnTo>
                      <a:pt x="176" y="202"/>
                    </a:lnTo>
                    <a:lnTo>
                      <a:pt x="174" y="204"/>
                    </a:lnTo>
                    <a:lnTo>
                      <a:pt x="172" y="206"/>
                    </a:lnTo>
                    <a:lnTo>
                      <a:pt x="172" y="208"/>
                    </a:lnTo>
                    <a:lnTo>
                      <a:pt x="174" y="208"/>
                    </a:lnTo>
                    <a:lnTo>
                      <a:pt x="174" y="210"/>
                    </a:lnTo>
                    <a:lnTo>
                      <a:pt x="172" y="210"/>
                    </a:lnTo>
                    <a:lnTo>
                      <a:pt x="172" y="212"/>
                    </a:lnTo>
                    <a:lnTo>
                      <a:pt x="172" y="214"/>
                    </a:lnTo>
                    <a:lnTo>
                      <a:pt x="174" y="214"/>
                    </a:lnTo>
                    <a:lnTo>
                      <a:pt x="174" y="216"/>
                    </a:lnTo>
                    <a:lnTo>
                      <a:pt x="174" y="218"/>
                    </a:lnTo>
                    <a:lnTo>
                      <a:pt x="174" y="220"/>
                    </a:lnTo>
                    <a:lnTo>
                      <a:pt x="172" y="220"/>
                    </a:lnTo>
                    <a:lnTo>
                      <a:pt x="170" y="220"/>
                    </a:lnTo>
                    <a:lnTo>
                      <a:pt x="170" y="224"/>
                    </a:lnTo>
                    <a:lnTo>
                      <a:pt x="170" y="226"/>
                    </a:lnTo>
                    <a:lnTo>
                      <a:pt x="168" y="226"/>
                    </a:lnTo>
                    <a:lnTo>
                      <a:pt x="168" y="228"/>
                    </a:lnTo>
                    <a:lnTo>
                      <a:pt x="168" y="230"/>
                    </a:lnTo>
                    <a:lnTo>
                      <a:pt x="168" y="232"/>
                    </a:lnTo>
                    <a:lnTo>
                      <a:pt x="166" y="232"/>
                    </a:lnTo>
                    <a:lnTo>
                      <a:pt x="164" y="234"/>
                    </a:lnTo>
                    <a:lnTo>
                      <a:pt x="162" y="234"/>
                    </a:lnTo>
                    <a:lnTo>
                      <a:pt x="162" y="234"/>
                    </a:lnTo>
                    <a:lnTo>
                      <a:pt x="160" y="234"/>
                    </a:lnTo>
                    <a:lnTo>
                      <a:pt x="158" y="234"/>
                    </a:lnTo>
                    <a:lnTo>
                      <a:pt x="156" y="234"/>
                    </a:lnTo>
                    <a:lnTo>
                      <a:pt x="154" y="234"/>
                    </a:lnTo>
                    <a:lnTo>
                      <a:pt x="154" y="234"/>
                    </a:lnTo>
                    <a:lnTo>
                      <a:pt x="154" y="236"/>
                    </a:lnTo>
                    <a:lnTo>
                      <a:pt x="152" y="236"/>
                    </a:lnTo>
                    <a:lnTo>
                      <a:pt x="150" y="236"/>
                    </a:lnTo>
                    <a:lnTo>
                      <a:pt x="150" y="238"/>
                    </a:lnTo>
                    <a:lnTo>
                      <a:pt x="146" y="242"/>
                    </a:lnTo>
                    <a:lnTo>
                      <a:pt x="144" y="244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40" y="242"/>
                    </a:lnTo>
                    <a:lnTo>
                      <a:pt x="138" y="240"/>
                    </a:lnTo>
                    <a:lnTo>
                      <a:pt x="136" y="238"/>
                    </a:lnTo>
                    <a:lnTo>
                      <a:pt x="130" y="234"/>
                    </a:lnTo>
                    <a:lnTo>
                      <a:pt x="128" y="234"/>
                    </a:lnTo>
                    <a:lnTo>
                      <a:pt x="126" y="234"/>
                    </a:lnTo>
                    <a:lnTo>
                      <a:pt x="124" y="234"/>
                    </a:lnTo>
                    <a:lnTo>
                      <a:pt x="122" y="234"/>
                    </a:lnTo>
                    <a:lnTo>
                      <a:pt x="122" y="234"/>
                    </a:lnTo>
                    <a:lnTo>
                      <a:pt x="124" y="234"/>
                    </a:lnTo>
                    <a:lnTo>
                      <a:pt x="122" y="232"/>
                    </a:lnTo>
                    <a:lnTo>
                      <a:pt x="120" y="232"/>
                    </a:lnTo>
                    <a:lnTo>
                      <a:pt x="118" y="232"/>
                    </a:lnTo>
                    <a:lnTo>
                      <a:pt x="116" y="232"/>
                    </a:lnTo>
                    <a:lnTo>
                      <a:pt x="114" y="234"/>
                    </a:lnTo>
                    <a:lnTo>
                      <a:pt x="110" y="234"/>
                    </a:lnTo>
                    <a:lnTo>
                      <a:pt x="108" y="234"/>
                    </a:lnTo>
                    <a:lnTo>
                      <a:pt x="106" y="234"/>
                    </a:lnTo>
                    <a:lnTo>
                      <a:pt x="104" y="232"/>
                    </a:lnTo>
                    <a:lnTo>
                      <a:pt x="102" y="232"/>
                    </a:lnTo>
                    <a:lnTo>
                      <a:pt x="100" y="234"/>
                    </a:lnTo>
                    <a:lnTo>
                      <a:pt x="96" y="234"/>
                    </a:lnTo>
                    <a:lnTo>
                      <a:pt x="94" y="232"/>
                    </a:lnTo>
                    <a:lnTo>
                      <a:pt x="92" y="232"/>
                    </a:lnTo>
                    <a:lnTo>
                      <a:pt x="90" y="232"/>
                    </a:lnTo>
                    <a:lnTo>
                      <a:pt x="90" y="230"/>
                    </a:lnTo>
                    <a:lnTo>
                      <a:pt x="88" y="230"/>
                    </a:lnTo>
                    <a:lnTo>
                      <a:pt x="88" y="228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30"/>
                    </a:lnTo>
                    <a:lnTo>
                      <a:pt x="82" y="230"/>
                    </a:lnTo>
                    <a:lnTo>
                      <a:pt x="82" y="228"/>
                    </a:lnTo>
                    <a:lnTo>
                      <a:pt x="80" y="228"/>
                    </a:lnTo>
                    <a:lnTo>
                      <a:pt x="78" y="228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70" y="228"/>
                    </a:lnTo>
                    <a:lnTo>
                      <a:pt x="68" y="228"/>
                    </a:lnTo>
                    <a:lnTo>
                      <a:pt x="66" y="228"/>
                    </a:lnTo>
                    <a:lnTo>
                      <a:pt x="66" y="226"/>
                    </a:lnTo>
                    <a:lnTo>
                      <a:pt x="68" y="226"/>
                    </a:lnTo>
                    <a:lnTo>
                      <a:pt x="66" y="224"/>
                    </a:lnTo>
                    <a:lnTo>
                      <a:pt x="64" y="220"/>
                    </a:lnTo>
                    <a:lnTo>
                      <a:pt x="62" y="218"/>
                    </a:lnTo>
                    <a:lnTo>
                      <a:pt x="62" y="216"/>
                    </a:lnTo>
                    <a:lnTo>
                      <a:pt x="60" y="216"/>
                    </a:lnTo>
                    <a:lnTo>
                      <a:pt x="58" y="216"/>
                    </a:lnTo>
                    <a:lnTo>
                      <a:pt x="58" y="218"/>
                    </a:lnTo>
                    <a:lnTo>
                      <a:pt x="56" y="216"/>
                    </a:lnTo>
                    <a:lnTo>
                      <a:pt x="54" y="216"/>
                    </a:lnTo>
                    <a:lnTo>
                      <a:pt x="54" y="214"/>
                    </a:lnTo>
                    <a:lnTo>
                      <a:pt x="54" y="212"/>
                    </a:lnTo>
                    <a:lnTo>
                      <a:pt x="52" y="212"/>
                    </a:lnTo>
                    <a:lnTo>
                      <a:pt x="50" y="210"/>
                    </a:lnTo>
                    <a:lnTo>
                      <a:pt x="50" y="208"/>
                    </a:lnTo>
                    <a:lnTo>
                      <a:pt x="48" y="206"/>
                    </a:lnTo>
                    <a:lnTo>
                      <a:pt x="46" y="206"/>
                    </a:lnTo>
                    <a:lnTo>
                      <a:pt x="44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2" y="200"/>
                    </a:lnTo>
                    <a:lnTo>
                      <a:pt x="40" y="200"/>
                    </a:lnTo>
                    <a:lnTo>
                      <a:pt x="38" y="198"/>
                    </a:lnTo>
                    <a:lnTo>
                      <a:pt x="36" y="196"/>
                    </a:lnTo>
                    <a:lnTo>
                      <a:pt x="36" y="194"/>
                    </a:lnTo>
                    <a:lnTo>
                      <a:pt x="30" y="190"/>
                    </a:lnTo>
                    <a:lnTo>
                      <a:pt x="30" y="188"/>
                    </a:lnTo>
                    <a:lnTo>
                      <a:pt x="30" y="188"/>
                    </a:lnTo>
                    <a:lnTo>
                      <a:pt x="30" y="186"/>
                    </a:lnTo>
                    <a:lnTo>
                      <a:pt x="30" y="184"/>
                    </a:lnTo>
                    <a:lnTo>
                      <a:pt x="32" y="184"/>
                    </a:lnTo>
                    <a:lnTo>
                      <a:pt x="30" y="182"/>
                    </a:lnTo>
                    <a:lnTo>
                      <a:pt x="28" y="180"/>
                    </a:lnTo>
                    <a:lnTo>
                      <a:pt x="26" y="180"/>
                    </a:lnTo>
                    <a:lnTo>
                      <a:pt x="24" y="180"/>
                    </a:lnTo>
                    <a:lnTo>
                      <a:pt x="24" y="180"/>
                    </a:lnTo>
                    <a:lnTo>
                      <a:pt x="22" y="180"/>
                    </a:lnTo>
                    <a:lnTo>
                      <a:pt x="22" y="176"/>
                    </a:lnTo>
                    <a:lnTo>
                      <a:pt x="20" y="174"/>
                    </a:lnTo>
                    <a:lnTo>
                      <a:pt x="20" y="172"/>
                    </a:lnTo>
                    <a:lnTo>
                      <a:pt x="20" y="170"/>
                    </a:lnTo>
                    <a:lnTo>
                      <a:pt x="20" y="166"/>
                    </a:lnTo>
                    <a:lnTo>
                      <a:pt x="20" y="164"/>
                    </a:lnTo>
                    <a:lnTo>
                      <a:pt x="20" y="162"/>
                    </a:lnTo>
                    <a:lnTo>
                      <a:pt x="20" y="160"/>
                    </a:lnTo>
                    <a:lnTo>
                      <a:pt x="20" y="158"/>
                    </a:lnTo>
                    <a:lnTo>
                      <a:pt x="20" y="156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4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20" y="140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0" y="128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0" y="124"/>
                    </a:lnTo>
                    <a:lnTo>
                      <a:pt x="10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04"/>
                    </a:lnTo>
                    <a:lnTo>
                      <a:pt x="8" y="104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4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6" y="86"/>
                    </a:lnTo>
                    <a:lnTo>
                      <a:pt x="8" y="86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6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20" y="76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6" y="76"/>
                    </a:lnTo>
                    <a:lnTo>
                      <a:pt x="28" y="76"/>
                    </a:lnTo>
                    <a:lnTo>
                      <a:pt x="30" y="76"/>
                    </a:lnTo>
                    <a:lnTo>
                      <a:pt x="32" y="76"/>
                    </a:lnTo>
                    <a:lnTo>
                      <a:pt x="34" y="76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40" y="76"/>
                    </a:lnTo>
                    <a:lnTo>
                      <a:pt x="42" y="76"/>
                    </a:lnTo>
                    <a:lnTo>
                      <a:pt x="44" y="76"/>
                    </a:lnTo>
                    <a:lnTo>
                      <a:pt x="46" y="76"/>
                    </a:lnTo>
                    <a:lnTo>
                      <a:pt x="46" y="74"/>
                    </a:lnTo>
                    <a:lnTo>
                      <a:pt x="46" y="70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6" y="64"/>
                    </a:lnTo>
                    <a:lnTo>
                      <a:pt x="56" y="62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62" y="56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6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4" y="46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4" y="38"/>
                    </a:lnTo>
                    <a:lnTo>
                      <a:pt x="74" y="36"/>
                    </a:lnTo>
                    <a:lnTo>
                      <a:pt x="74" y="34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102" y="20"/>
                    </a:lnTo>
                    <a:lnTo>
                      <a:pt x="102" y="18"/>
                    </a:lnTo>
                    <a:lnTo>
                      <a:pt x="104" y="16"/>
                    </a:lnTo>
                    <a:lnTo>
                      <a:pt x="104" y="14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10" y="12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4" y="2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32" name="Freeform 124">
                <a:extLst>
                  <a:ext uri="{FF2B5EF4-FFF2-40B4-BE49-F238E27FC236}">
                    <a16:creationId xmlns:a16="http://schemas.microsoft.com/office/drawing/2014/main" id="{C096D93D-6719-8C5D-C148-9EDD08AF4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363" y="4872038"/>
                <a:ext cx="298450" cy="427038"/>
              </a:xfrm>
              <a:custGeom>
                <a:avLst/>
                <a:gdLst>
                  <a:gd name="T0" fmla="*/ 100 w 188"/>
                  <a:gd name="T1" fmla="*/ 2 h 269"/>
                  <a:gd name="T2" fmla="*/ 116 w 188"/>
                  <a:gd name="T3" fmla="*/ 2 h 269"/>
                  <a:gd name="T4" fmla="*/ 136 w 188"/>
                  <a:gd name="T5" fmla="*/ 4 h 269"/>
                  <a:gd name="T6" fmla="*/ 168 w 188"/>
                  <a:gd name="T7" fmla="*/ 4 h 269"/>
                  <a:gd name="T8" fmla="*/ 188 w 188"/>
                  <a:gd name="T9" fmla="*/ 4 h 269"/>
                  <a:gd name="T10" fmla="*/ 180 w 188"/>
                  <a:gd name="T11" fmla="*/ 19 h 269"/>
                  <a:gd name="T12" fmla="*/ 176 w 188"/>
                  <a:gd name="T13" fmla="*/ 31 h 269"/>
                  <a:gd name="T14" fmla="*/ 174 w 188"/>
                  <a:gd name="T15" fmla="*/ 55 h 269"/>
                  <a:gd name="T16" fmla="*/ 174 w 188"/>
                  <a:gd name="T17" fmla="*/ 73 h 269"/>
                  <a:gd name="T18" fmla="*/ 174 w 188"/>
                  <a:gd name="T19" fmla="*/ 83 h 269"/>
                  <a:gd name="T20" fmla="*/ 174 w 188"/>
                  <a:gd name="T21" fmla="*/ 101 h 269"/>
                  <a:gd name="T22" fmla="*/ 174 w 188"/>
                  <a:gd name="T23" fmla="*/ 125 h 269"/>
                  <a:gd name="T24" fmla="*/ 174 w 188"/>
                  <a:gd name="T25" fmla="*/ 139 h 269"/>
                  <a:gd name="T26" fmla="*/ 164 w 188"/>
                  <a:gd name="T27" fmla="*/ 147 h 269"/>
                  <a:gd name="T28" fmla="*/ 164 w 188"/>
                  <a:gd name="T29" fmla="*/ 169 h 269"/>
                  <a:gd name="T30" fmla="*/ 164 w 188"/>
                  <a:gd name="T31" fmla="*/ 179 h 269"/>
                  <a:gd name="T32" fmla="*/ 160 w 188"/>
                  <a:gd name="T33" fmla="*/ 181 h 269"/>
                  <a:gd name="T34" fmla="*/ 154 w 188"/>
                  <a:gd name="T35" fmla="*/ 185 h 269"/>
                  <a:gd name="T36" fmla="*/ 152 w 188"/>
                  <a:gd name="T37" fmla="*/ 193 h 269"/>
                  <a:gd name="T38" fmla="*/ 152 w 188"/>
                  <a:gd name="T39" fmla="*/ 203 h 269"/>
                  <a:gd name="T40" fmla="*/ 144 w 188"/>
                  <a:gd name="T41" fmla="*/ 201 h 269"/>
                  <a:gd name="T42" fmla="*/ 140 w 188"/>
                  <a:gd name="T43" fmla="*/ 207 h 269"/>
                  <a:gd name="T44" fmla="*/ 138 w 188"/>
                  <a:gd name="T45" fmla="*/ 215 h 269"/>
                  <a:gd name="T46" fmla="*/ 130 w 188"/>
                  <a:gd name="T47" fmla="*/ 217 h 269"/>
                  <a:gd name="T48" fmla="*/ 126 w 188"/>
                  <a:gd name="T49" fmla="*/ 221 h 269"/>
                  <a:gd name="T50" fmla="*/ 120 w 188"/>
                  <a:gd name="T51" fmla="*/ 221 h 269"/>
                  <a:gd name="T52" fmla="*/ 114 w 188"/>
                  <a:gd name="T53" fmla="*/ 225 h 269"/>
                  <a:gd name="T54" fmla="*/ 112 w 188"/>
                  <a:gd name="T55" fmla="*/ 231 h 269"/>
                  <a:gd name="T56" fmla="*/ 106 w 188"/>
                  <a:gd name="T57" fmla="*/ 233 h 269"/>
                  <a:gd name="T58" fmla="*/ 106 w 188"/>
                  <a:gd name="T59" fmla="*/ 237 h 269"/>
                  <a:gd name="T60" fmla="*/ 100 w 188"/>
                  <a:gd name="T61" fmla="*/ 245 h 269"/>
                  <a:gd name="T62" fmla="*/ 100 w 188"/>
                  <a:gd name="T63" fmla="*/ 255 h 269"/>
                  <a:gd name="T64" fmla="*/ 104 w 188"/>
                  <a:gd name="T65" fmla="*/ 263 h 269"/>
                  <a:gd name="T66" fmla="*/ 100 w 188"/>
                  <a:gd name="T67" fmla="*/ 263 h 269"/>
                  <a:gd name="T68" fmla="*/ 86 w 188"/>
                  <a:gd name="T69" fmla="*/ 251 h 269"/>
                  <a:gd name="T70" fmla="*/ 74 w 188"/>
                  <a:gd name="T71" fmla="*/ 237 h 269"/>
                  <a:gd name="T72" fmla="*/ 66 w 188"/>
                  <a:gd name="T73" fmla="*/ 227 h 269"/>
                  <a:gd name="T74" fmla="*/ 62 w 188"/>
                  <a:gd name="T75" fmla="*/ 207 h 269"/>
                  <a:gd name="T76" fmla="*/ 58 w 188"/>
                  <a:gd name="T77" fmla="*/ 183 h 269"/>
                  <a:gd name="T78" fmla="*/ 64 w 188"/>
                  <a:gd name="T79" fmla="*/ 177 h 269"/>
                  <a:gd name="T80" fmla="*/ 62 w 188"/>
                  <a:gd name="T81" fmla="*/ 167 h 269"/>
                  <a:gd name="T82" fmla="*/ 60 w 188"/>
                  <a:gd name="T83" fmla="*/ 157 h 269"/>
                  <a:gd name="T84" fmla="*/ 58 w 188"/>
                  <a:gd name="T85" fmla="*/ 153 h 269"/>
                  <a:gd name="T86" fmla="*/ 58 w 188"/>
                  <a:gd name="T87" fmla="*/ 145 h 269"/>
                  <a:gd name="T88" fmla="*/ 54 w 188"/>
                  <a:gd name="T89" fmla="*/ 137 h 269"/>
                  <a:gd name="T90" fmla="*/ 44 w 188"/>
                  <a:gd name="T91" fmla="*/ 123 h 269"/>
                  <a:gd name="T92" fmla="*/ 36 w 188"/>
                  <a:gd name="T93" fmla="*/ 111 h 269"/>
                  <a:gd name="T94" fmla="*/ 30 w 188"/>
                  <a:gd name="T95" fmla="*/ 105 h 269"/>
                  <a:gd name="T96" fmla="*/ 32 w 188"/>
                  <a:gd name="T97" fmla="*/ 93 h 269"/>
                  <a:gd name="T98" fmla="*/ 32 w 188"/>
                  <a:gd name="T99" fmla="*/ 83 h 269"/>
                  <a:gd name="T100" fmla="*/ 20 w 188"/>
                  <a:gd name="T101" fmla="*/ 79 h 269"/>
                  <a:gd name="T102" fmla="*/ 14 w 188"/>
                  <a:gd name="T103" fmla="*/ 71 h 269"/>
                  <a:gd name="T104" fmla="*/ 18 w 188"/>
                  <a:gd name="T105" fmla="*/ 57 h 269"/>
                  <a:gd name="T106" fmla="*/ 18 w 188"/>
                  <a:gd name="T107" fmla="*/ 45 h 269"/>
                  <a:gd name="T108" fmla="*/ 14 w 188"/>
                  <a:gd name="T109" fmla="*/ 33 h 269"/>
                  <a:gd name="T110" fmla="*/ 12 w 188"/>
                  <a:gd name="T111" fmla="*/ 17 h 269"/>
                  <a:gd name="T112" fmla="*/ 4 w 188"/>
                  <a:gd name="T113" fmla="*/ 4 h 269"/>
                  <a:gd name="T114" fmla="*/ 18 w 188"/>
                  <a:gd name="T115" fmla="*/ 0 h 269"/>
                  <a:gd name="T116" fmla="*/ 40 w 188"/>
                  <a:gd name="T117" fmla="*/ 0 h 269"/>
                  <a:gd name="T118" fmla="*/ 54 w 188"/>
                  <a:gd name="T119" fmla="*/ 0 h 269"/>
                  <a:gd name="T120" fmla="*/ 74 w 188"/>
                  <a:gd name="T121" fmla="*/ 2 h 269"/>
                  <a:gd name="T122" fmla="*/ 84 w 188"/>
                  <a:gd name="T123" fmla="*/ 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8" h="269">
                    <a:moveTo>
                      <a:pt x="90" y="2"/>
                    </a:move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8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24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6" y="4"/>
                    </a:lnTo>
                    <a:lnTo>
                      <a:pt x="138" y="4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6" y="4"/>
                    </a:lnTo>
                    <a:lnTo>
                      <a:pt x="168" y="4"/>
                    </a:lnTo>
                    <a:lnTo>
                      <a:pt x="176" y="4"/>
                    </a:lnTo>
                    <a:lnTo>
                      <a:pt x="178" y="4"/>
                    </a:lnTo>
                    <a:lnTo>
                      <a:pt x="180" y="4"/>
                    </a:lnTo>
                    <a:lnTo>
                      <a:pt x="186" y="4"/>
                    </a:lnTo>
                    <a:lnTo>
                      <a:pt x="188" y="4"/>
                    </a:lnTo>
                    <a:lnTo>
                      <a:pt x="188" y="12"/>
                    </a:lnTo>
                    <a:lnTo>
                      <a:pt x="188" y="19"/>
                    </a:lnTo>
                    <a:lnTo>
                      <a:pt x="186" y="19"/>
                    </a:lnTo>
                    <a:lnTo>
                      <a:pt x="184" y="19"/>
                    </a:lnTo>
                    <a:lnTo>
                      <a:pt x="180" y="19"/>
                    </a:lnTo>
                    <a:lnTo>
                      <a:pt x="180" y="25"/>
                    </a:lnTo>
                    <a:lnTo>
                      <a:pt x="180" y="27"/>
                    </a:lnTo>
                    <a:lnTo>
                      <a:pt x="178" y="27"/>
                    </a:lnTo>
                    <a:lnTo>
                      <a:pt x="176" y="27"/>
                    </a:lnTo>
                    <a:lnTo>
                      <a:pt x="176" y="31"/>
                    </a:lnTo>
                    <a:lnTo>
                      <a:pt x="174" y="41"/>
                    </a:lnTo>
                    <a:lnTo>
                      <a:pt x="174" y="49"/>
                    </a:lnTo>
                    <a:lnTo>
                      <a:pt x="174" y="51"/>
                    </a:lnTo>
                    <a:lnTo>
                      <a:pt x="174" y="53"/>
                    </a:lnTo>
                    <a:lnTo>
                      <a:pt x="174" y="55"/>
                    </a:lnTo>
                    <a:lnTo>
                      <a:pt x="174" y="63"/>
                    </a:lnTo>
                    <a:lnTo>
                      <a:pt x="174" y="65"/>
                    </a:lnTo>
                    <a:lnTo>
                      <a:pt x="174" y="69"/>
                    </a:lnTo>
                    <a:lnTo>
                      <a:pt x="174" y="71"/>
                    </a:lnTo>
                    <a:lnTo>
                      <a:pt x="174" y="73"/>
                    </a:lnTo>
                    <a:lnTo>
                      <a:pt x="174" y="75"/>
                    </a:lnTo>
                    <a:lnTo>
                      <a:pt x="174" y="77"/>
                    </a:lnTo>
                    <a:lnTo>
                      <a:pt x="174" y="79"/>
                    </a:lnTo>
                    <a:lnTo>
                      <a:pt x="174" y="81"/>
                    </a:lnTo>
                    <a:lnTo>
                      <a:pt x="174" y="83"/>
                    </a:lnTo>
                    <a:lnTo>
                      <a:pt x="174" y="93"/>
                    </a:lnTo>
                    <a:lnTo>
                      <a:pt x="174" y="95"/>
                    </a:lnTo>
                    <a:lnTo>
                      <a:pt x="174" y="97"/>
                    </a:lnTo>
                    <a:lnTo>
                      <a:pt x="174" y="99"/>
                    </a:lnTo>
                    <a:lnTo>
                      <a:pt x="174" y="101"/>
                    </a:lnTo>
                    <a:lnTo>
                      <a:pt x="174" y="103"/>
                    </a:lnTo>
                    <a:lnTo>
                      <a:pt x="174" y="111"/>
                    </a:lnTo>
                    <a:lnTo>
                      <a:pt x="174" y="115"/>
                    </a:lnTo>
                    <a:lnTo>
                      <a:pt x="174" y="121"/>
                    </a:lnTo>
                    <a:lnTo>
                      <a:pt x="174" y="125"/>
                    </a:lnTo>
                    <a:lnTo>
                      <a:pt x="174" y="129"/>
                    </a:lnTo>
                    <a:lnTo>
                      <a:pt x="174" y="135"/>
                    </a:lnTo>
                    <a:lnTo>
                      <a:pt x="174" y="137"/>
                    </a:lnTo>
                    <a:lnTo>
                      <a:pt x="174" y="137"/>
                    </a:lnTo>
                    <a:lnTo>
                      <a:pt x="174" y="139"/>
                    </a:lnTo>
                    <a:lnTo>
                      <a:pt x="172" y="141"/>
                    </a:lnTo>
                    <a:lnTo>
                      <a:pt x="170" y="141"/>
                    </a:lnTo>
                    <a:lnTo>
                      <a:pt x="166" y="141"/>
                    </a:lnTo>
                    <a:lnTo>
                      <a:pt x="166" y="147"/>
                    </a:lnTo>
                    <a:lnTo>
                      <a:pt x="164" y="147"/>
                    </a:lnTo>
                    <a:lnTo>
                      <a:pt x="164" y="151"/>
                    </a:lnTo>
                    <a:lnTo>
                      <a:pt x="164" y="153"/>
                    </a:lnTo>
                    <a:lnTo>
                      <a:pt x="164" y="157"/>
                    </a:lnTo>
                    <a:lnTo>
                      <a:pt x="164" y="167"/>
                    </a:lnTo>
                    <a:lnTo>
                      <a:pt x="164" y="169"/>
                    </a:lnTo>
                    <a:lnTo>
                      <a:pt x="164" y="171"/>
                    </a:lnTo>
                    <a:lnTo>
                      <a:pt x="164" y="173"/>
                    </a:lnTo>
                    <a:lnTo>
                      <a:pt x="164" y="175"/>
                    </a:lnTo>
                    <a:lnTo>
                      <a:pt x="164" y="177"/>
                    </a:lnTo>
                    <a:lnTo>
                      <a:pt x="164" y="179"/>
                    </a:lnTo>
                    <a:lnTo>
                      <a:pt x="164" y="177"/>
                    </a:lnTo>
                    <a:lnTo>
                      <a:pt x="162" y="177"/>
                    </a:lnTo>
                    <a:lnTo>
                      <a:pt x="162" y="179"/>
                    </a:lnTo>
                    <a:lnTo>
                      <a:pt x="162" y="181"/>
                    </a:lnTo>
                    <a:lnTo>
                      <a:pt x="160" y="181"/>
                    </a:lnTo>
                    <a:lnTo>
                      <a:pt x="160" y="183"/>
                    </a:lnTo>
                    <a:lnTo>
                      <a:pt x="158" y="183"/>
                    </a:lnTo>
                    <a:lnTo>
                      <a:pt x="156" y="183"/>
                    </a:lnTo>
                    <a:lnTo>
                      <a:pt x="156" y="185"/>
                    </a:lnTo>
                    <a:lnTo>
                      <a:pt x="154" y="185"/>
                    </a:lnTo>
                    <a:lnTo>
                      <a:pt x="154" y="187"/>
                    </a:lnTo>
                    <a:lnTo>
                      <a:pt x="154" y="189"/>
                    </a:lnTo>
                    <a:lnTo>
                      <a:pt x="154" y="191"/>
                    </a:lnTo>
                    <a:lnTo>
                      <a:pt x="152" y="191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2" y="197"/>
                    </a:lnTo>
                    <a:lnTo>
                      <a:pt x="152" y="199"/>
                    </a:lnTo>
                    <a:lnTo>
                      <a:pt x="152" y="201"/>
                    </a:lnTo>
                    <a:lnTo>
                      <a:pt x="152" y="203"/>
                    </a:lnTo>
                    <a:lnTo>
                      <a:pt x="150" y="203"/>
                    </a:lnTo>
                    <a:lnTo>
                      <a:pt x="150" y="201"/>
                    </a:lnTo>
                    <a:lnTo>
                      <a:pt x="148" y="203"/>
                    </a:lnTo>
                    <a:lnTo>
                      <a:pt x="146" y="203"/>
                    </a:lnTo>
                    <a:lnTo>
                      <a:pt x="144" y="201"/>
                    </a:lnTo>
                    <a:lnTo>
                      <a:pt x="144" y="203"/>
                    </a:lnTo>
                    <a:lnTo>
                      <a:pt x="142" y="203"/>
                    </a:lnTo>
                    <a:lnTo>
                      <a:pt x="142" y="205"/>
                    </a:lnTo>
                    <a:lnTo>
                      <a:pt x="140" y="205"/>
                    </a:lnTo>
                    <a:lnTo>
                      <a:pt x="140" y="207"/>
                    </a:lnTo>
                    <a:lnTo>
                      <a:pt x="140" y="209"/>
                    </a:lnTo>
                    <a:lnTo>
                      <a:pt x="140" y="211"/>
                    </a:lnTo>
                    <a:lnTo>
                      <a:pt x="138" y="211"/>
                    </a:lnTo>
                    <a:lnTo>
                      <a:pt x="138" y="213"/>
                    </a:lnTo>
                    <a:lnTo>
                      <a:pt x="138" y="215"/>
                    </a:lnTo>
                    <a:lnTo>
                      <a:pt x="136" y="215"/>
                    </a:lnTo>
                    <a:lnTo>
                      <a:pt x="136" y="217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30" y="217"/>
                    </a:lnTo>
                    <a:lnTo>
                      <a:pt x="130" y="219"/>
                    </a:lnTo>
                    <a:lnTo>
                      <a:pt x="130" y="219"/>
                    </a:lnTo>
                    <a:lnTo>
                      <a:pt x="128" y="219"/>
                    </a:lnTo>
                    <a:lnTo>
                      <a:pt x="128" y="221"/>
                    </a:lnTo>
                    <a:lnTo>
                      <a:pt x="126" y="221"/>
                    </a:lnTo>
                    <a:lnTo>
                      <a:pt x="126" y="219"/>
                    </a:lnTo>
                    <a:lnTo>
                      <a:pt x="124" y="219"/>
                    </a:lnTo>
                    <a:lnTo>
                      <a:pt x="122" y="219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3"/>
                    </a:lnTo>
                    <a:lnTo>
                      <a:pt x="120" y="225"/>
                    </a:lnTo>
                    <a:lnTo>
                      <a:pt x="118" y="225"/>
                    </a:lnTo>
                    <a:lnTo>
                      <a:pt x="116" y="223"/>
                    </a:lnTo>
                    <a:lnTo>
                      <a:pt x="114" y="225"/>
                    </a:lnTo>
                    <a:lnTo>
                      <a:pt x="114" y="227"/>
                    </a:lnTo>
                    <a:lnTo>
                      <a:pt x="112" y="227"/>
                    </a:lnTo>
                    <a:lnTo>
                      <a:pt x="114" y="227"/>
                    </a:lnTo>
                    <a:lnTo>
                      <a:pt x="114" y="229"/>
                    </a:lnTo>
                    <a:lnTo>
                      <a:pt x="112" y="231"/>
                    </a:lnTo>
                    <a:lnTo>
                      <a:pt x="110" y="231"/>
                    </a:lnTo>
                    <a:lnTo>
                      <a:pt x="110" y="233"/>
                    </a:lnTo>
                    <a:lnTo>
                      <a:pt x="108" y="231"/>
                    </a:lnTo>
                    <a:lnTo>
                      <a:pt x="106" y="231"/>
                    </a:lnTo>
                    <a:lnTo>
                      <a:pt x="106" y="233"/>
                    </a:lnTo>
                    <a:lnTo>
                      <a:pt x="106" y="233"/>
                    </a:lnTo>
                    <a:lnTo>
                      <a:pt x="106" y="235"/>
                    </a:lnTo>
                    <a:lnTo>
                      <a:pt x="106" y="237"/>
                    </a:lnTo>
                    <a:lnTo>
                      <a:pt x="108" y="237"/>
                    </a:lnTo>
                    <a:lnTo>
                      <a:pt x="106" y="237"/>
                    </a:lnTo>
                    <a:lnTo>
                      <a:pt x="106" y="239"/>
                    </a:lnTo>
                    <a:lnTo>
                      <a:pt x="104" y="239"/>
                    </a:lnTo>
                    <a:lnTo>
                      <a:pt x="102" y="241"/>
                    </a:lnTo>
                    <a:lnTo>
                      <a:pt x="102" y="243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9"/>
                    </a:lnTo>
                    <a:lnTo>
                      <a:pt x="100" y="251"/>
                    </a:lnTo>
                    <a:lnTo>
                      <a:pt x="100" y="253"/>
                    </a:lnTo>
                    <a:lnTo>
                      <a:pt x="100" y="255"/>
                    </a:lnTo>
                    <a:lnTo>
                      <a:pt x="100" y="257"/>
                    </a:lnTo>
                    <a:lnTo>
                      <a:pt x="102" y="259"/>
                    </a:lnTo>
                    <a:lnTo>
                      <a:pt x="102" y="261"/>
                    </a:lnTo>
                    <a:lnTo>
                      <a:pt x="104" y="261"/>
                    </a:lnTo>
                    <a:lnTo>
                      <a:pt x="104" y="263"/>
                    </a:lnTo>
                    <a:lnTo>
                      <a:pt x="104" y="265"/>
                    </a:lnTo>
                    <a:lnTo>
                      <a:pt x="104" y="267"/>
                    </a:lnTo>
                    <a:lnTo>
                      <a:pt x="104" y="269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6" y="259"/>
                    </a:lnTo>
                    <a:lnTo>
                      <a:pt x="92" y="255"/>
                    </a:lnTo>
                    <a:lnTo>
                      <a:pt x="90" y="253"/>
                    </a:lnTo>
                    <a:lnTo>
                      <a:pt x="88" y="253"/>
                    </a:lnTo>
                    <a:lnTo>
                      <a:pt x="86" y="251"/>
                    </a:lnTo>
                    <a:lnTo>
                      <a:pt x="78" y="241"/>
                    </a:lnTo>
                    <a:lnTo>
                      <a:pt x="78" y="239"/>
                    </a:lnTo>
                    <a:lnTo>
                      <a:pt x="76" y="239"/>
                    </a:lnTo>
                    <a:lnTo>
                      <a:pt x="74" y="239"/>
                    </a:lnTo>
                    <a:lnTo>
                      <a:pt x="74" y="237"/>
                    </a:lnTo>
                    <a:lnTo>
                      <a:pt x="70" y="233"/>
                    </a:lnTo>
                    <a:lnTo>
                      <a:pt x="70" y="233"/>
                    </a:lnTo>
                    <a:lnTo>
                      <a:pt x="70" y="231"/>
                    </a:lnTo>
                    <a:lnTo>
                      <a:pt x="68" y="231"/>
                    </a:lnTo>
                    <a:lnTo>
                      <a:pt x="66" y="227"/>
                    </a:lnTo>
                    <a:lnTo>
                      <a:pt x="64" y="223"/>
                    </a:lnTo>
                    <a:lnTo>
                      <a:pt x="64" y="221"/>
                    </a:lnTo>
                    <a:lnTo>
                      <a:pt x="64" y="213"/>
                    </a:lnTo>
                    <a:lnTo>
                      <a:pt x="62" y="211"/>
                    </a:lnTo>
                    <a:lnTo>
                      <a:pt x="62" y="207"/>
                    </a:lnTo>
                    <a:lnTo>
                      <a:pt x="62" y="205"/>
                    </a:lnTo>
                    <a:lnTo>
                      <a:pt x="62" y="203"/>
                    </a:lnTo>
                    <a:lnTo>
                      <a:pt x="60" y="193"/>
                    </a:lnTo>
                    <a:lnTo>
                      <a:pt x="58" y="187"/>
                    </a:lnTo>
                    <a:lnTo>
                      <a:pt x="58" y="183"/>
                    </a:lnTo>
                    <a:lnTo>
                      <a:pt x="58" y="181"/>
                    </a:lnTo>
                    <a:lnTo>
                      <a:pt x="58" y="179"/>
                    </a:lnTo>
                    <a:lnTo>
                      <a:pt x="60" y="177"/>
                    </a:lnTo>
                    <a:lnTo>
                      <a:pt x="62" y="177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6" y="173"/>
                    </a:lnTo>
                    <a:lnTo>
                      <a:pt x="66" y="171"/>
                    </a:lnTo>
                    <a:lnTo>
                      <a:pt x="64" y="167"/>
                    </a:lnTo>
                    <a:lnTo>
                      <a:pt x="62" y="167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60" y="157"/>
                    </a:lnTo>
                    <a:lnTo>
                      <a:pt x="62" y="157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58" y="153"/>
                    </a:lnTo>
                    <a:lnTo>
                      <a:pt x="58" y="151"/>
                    </a:lnTo>
                    <a:lnTo>
                      <a:pt x="56" y="149"/>
                    </a:lnTo>
                    <a:lnTo>
                      <a:pt x="56" y="147"/>
                    </a:lnTo>
                    <a:lnTo>
                      <a:pt x="58" y="147"/>
                    </a:lnTo>
                    <a:lnTo>
                      <a:pt x="58" y="145"/>
                    </a:lnTo>
                    <a:lnTo>
                      <a:pt x="60" y="143"/>
                    </a:lnTo>
                    <a:lnTo>
                      <a:pt x="60" y="141"/>
                    </a:lnTo>
                    <a:lnTo>
                      <a:pt x="58" y="139"/>
                    </a:lnTo>
                    <a:lnTo>
                      <a:pt x="56" y="137"/>
                    </a:lnTo>
                    <a:lnTo>
                      <a:pt x="54" y="137"/>
                    </a:lnTo>
                    <a:lnTo>
                      <a:pt x="54" y="137"/>
                    </a:lnTo>
                    <a:lnTo>
                      <a:pt x="50" y="131"/>
                    </a:lnTo>
                    <a:lnTo>
                      <a:pt x="48" y="129"/>
                    </a:lnTo>
                    <a:lnTo>
                      <a:pt x="46" y="125"/>
                    </a:lnTo>
                    <a:lnTo>
                      <a:pt x="44" y="123"/>
                    </a:lnTo>
                    <a:lnTo>
                      <a:pt x="42" y="121"/>
                    </a:lnTo>
                    <a:lnTo>
                      <a:pt x="38" y="117"/>
                    </a:lnTo>
                    <a:lnTo>
                      <a:pt x="38" y="115"/>
                    </a:lnTo>
                    <a:lnTo>
                      <a:pt x="38" y="113"/>
                    </a:lnTo>
                    <a:lnTo>
                      <a:pt x="36" y="111"/>
                    </a:lnTo>
                    <a:lnTo>
                      <a:pt x="36" y="109"/>
                    </a:lnTo>
                    <a:lnTo>
                      <a:pt x="34" y="107"/>
                    </a:lnTo>
                    <a:lnTo>
                      <a:pt x="32" y="107"/>
                    </a:lnTo>
                    <a:lnTo>
                      <a:pt x="32" y="105"/>
                    </a:lnTo>
                    <a:lnTo>
                      <a:pt x="30" y="105"/>
                    </a:lnTo>
                    <a:lnTo>
                      <a:pt x="30" y="103"/>
                    </a:lnTo>
                    <a:lnTo>
                      <a:pt x="30" y="99"/>
                    </a:lnTo>
                    <a:lnTo>
                      <a:pt x="30" y="97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3"/>
                    </a:lnTo>
                    <a:lnTo>
                      <a:pt x="30" y="83"/>
                    </a:lnTo>
                    <a:lnTo>
                      <a:pt x="28" y="81"/>
                    </a:lnTo>
                    <a:lnTo>
                      <a:pt x="26" y="79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18" y="77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6" y="71"/>
                    </a:lnTo>
                    <a:lnTo>
                      <a:pt x="16" y="67"/>
                    </a:lnTo>
                    <a:lnTo>
                      <a:pt x="18" y="65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18" y="55"/>
                    </a:lnTo>
                    <a:lnTo>
                      <a:pt x="18" y="51"/>
                    </a:lnTo>
                    <a:lnTo>
                      <a:pt x="20" y="49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8" y="43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4" y="35"/>
                    </a:lnTo>
                    <a:lnTo>
                      <a:pt x="14" y="33"/>
                    </a:lnTo>
                    <a:lnTo>
                      <a:pt x="14" y="27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8" y="12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33" name="Freeform 135">
                <a:extLst>
                  <a:ext uri="{FF2B5EF4-FFF2-40B4-BE49-F238E27FC236}">
                    <a16:creationId xmlns:a16="http://schemas.microsoft.com/office/drawing/2014/main" id="{4A47C300-FEBB-A1ED-0552-343E2C17A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588" y="4868863"/>
                <a:ext cx="384175" cy="490538"/>
              </a:xfrm>
              <a:custGeom>
                <a:avLst/>
                <a:gdLst>
                  <a:gd name="T0" fmla="*/ 24 w 242"/>
                  <a:gd name="T1" fmla="*/ 0 h 309"/>
                  <a:gd name="T2" fmla="*/ 38 w 242"/>
                  <a:gd name="T3" fmla="*/ 0 h 309"/>
                  <a:gd name="T4" fmla="*/ 62 w 242"/>
                  <a:gd name="T5" fmla="*/ 0 h 309"/>
                  <a:gd name="T6" fmla="*/ 74 w 242"/>
                  <a:gd name="T7" fmla="*/ 6 h 309"/>
                  <a:gd name="T8" fmla="*/ 74 w 242"/>
                  <a:gd name="T9" fmla="*/ 27 h 309"/>
                  <a:gd name="T10" fmla="*/ 86 w 242"/>
                  <a:gd name="T11" fmla="*/ 29 h 309"/>
                  <a:gd name="T12" fmla="*/ 104 w 242"/>
                  <a:gd name="T13" fmla="*/ 29 h 309"/>
                  <a:gd name="T14" fmla="*/ 120 w 242"/>
                  <a:gd name="T15" fmla="*/ 29 h 309"/>
                  <a:gd name="T16" fmla="*/ 140 w 242"/>
                  <a:gd name="T17" fmla="*/ 29 h 309"/>
                  <a:gd name="T18" fmla="*/ 156 w 242"/>
                  <a:gd name="T19" fmla="*/ 29 h 309"/>
                  <a:gd name="T20" fmla="*/ 178 w 242"/>
                  <a:gd name="T21" fmla="*/ 29 h 309"/>
                  <a:gd name="T22" fmla="*/ 198 w 242"/>
                  <a:gd name="T23" fmla="*/ 31 h 309"/>
                  <a:gd name="T24" fmla="*/ 206 w 242"/>
                  <a:gd name="T25" fmla="*/ 41 h 309"/>
                  <a:gd name="T26" fmla="*/ 214 w 242"/>
                  <a:gd name="T27" fmla="*/ 33 h 309"/>
                  <a:gd name="T28" fmla="*/ 230 w 242"/>
                  <a:gd name="T29" fmla="*/ 31 h 309"/>
                  <a:gd name="T30" fmla="*/ 242 w 242"/>
                  <a:gd name="T31" fmla="*/ 35 h 309"/>
                  <a:gd name="T32" fmla="*/ 242 w 242"/>
                  <a:gd name="T33" fmla="*/ 51 h 309"/>
                  <a:gd name="T34" fmla="*/ 240 w 242"/>
                  <a:gd name="T35" fmla="*/ 65 h 309"/>
                  <a:gd name="T36" fmla="*/ 240 w 242"/>
                  <a:gd name="T37" fmla="*/ 81 h 309"/>
                  <a:gd name="T38" fmla="*/ 240 w 242"/>
                  <a:gd name="T39" fmla="*/ 97 h 309"/>
                  <a:gd name="T40" fmla="*/ 240 w 242"/>
                  <a:gd name="T41" fmla="*/ 121 h 309"/>
                  <a:gd name="T42" fmla="*/ 240 w 242"/>
                  <a:gd name="T43" fmla="*/ 139 h 309"/>
                  <a:gd name="T44" fmla="*/ 240 w 242"/>
                  <a:gd name="T45" fmla="*/ 163 h 309"/>
                  <a:gd name="T46" fmla="*/ 238 w 242"/>
                  <a:gd name="T47" fmla="*/ 181 h 309"/>
                  <a:gd name="T48" fmla="*/ 240 w 242"/>
                  <a:gd name="T49" fmla="*/ 201 h 309"/>
                  <a:gd name="T50" fmla="*/ 240 w 242"/>
                  <a:gd name="T51" fmla="*/ 227 h 309"/>
                  <a:gd name="T52" fmla="*/ 240 w 242"/>
                  <a:gd name="T53" fmla="*/ 243 h 309"/>
                  <a:gd name="T54" fmla="*/ 238 w 242"/>
                  <a:gd name="T55" fmla="*/ 263 h 309"/>
                  <a:gd name="T56" fmla="*/ 238 w 242"/>
                  <a:gd name="T57" fmla="*/ 281 h 309"/>
                  <a:gd name="T58" fmla="*/ 236 w 242"/>
                  <a:gd name="T59" fmla="*/ 297 h 309"/>
                  <a:gd name="T60" fmla="*/ 226 w 242"/>
                  <a:gd name="T61" fmla="*/ 309 h 309"/>
                  <a:gd name="T62" fmla="*/ 198 w 242"/>
                  <a:gd name="T63" fmla="*/ 307 h 309"/>
                  <a:gd name="T64" fmla="*/ 182 w 242"/>
                  <a:gd name="T65" fmla="*/ 307 h 309"/>
                  <a:gd name="T66" fmla="*/ 154 w 242"/>
                  <a:gd name="T67" fmla="*/ 305 h 309"/>
                  <a:gd name="T68" fmla="*/ 140 w 242"/>
                  <a:gd name="T69" fmla="*/ 303 h 309"/>
                  <a:gd name="T70" fmla="*/ 110 w 242"/>
                  <a:gd name="T71" fmla="*/ 301 h 309"/>
                  <a:gd name="T72" fmla="*/ 94 w 242"/>
                  <a:gd name="T73" fmla="*/ 301 h 309"/>
                  <a:gd name="T74" fmla="*/ 64 w 242"/>
                  <a:gd name="T75" fmla="*/ 299 h 309"/>
                  <a:gd name="T76" fmla="*/ 44 w 242"/>
                  <a:gd name="T77" fmla="*/ 297 h 309"/>
                  <a:gd name="T78" fmla="*/ 24 w 242"/>
                  <a:gd name="T79" fmla="*/ 297 h 309"/>
                  <a:gd name="T80" fmla="*/ 24 w 242"/>
                  <a:gd name="T81" fmla="*/ 265 h 309"/>
                  <a:gd name="T82" fmla="*/ 24 w 242"/>
                  <a:gd name="T83" fmla="*/ 247 h 309"/>
                  <a:gd name="T84" fmla="*/ 24 w 242"/>
                  <a:gd name="T85" fmla="*/ 227 h 309"/>
                  <a:gd name="T86" fmla="*/ 24 w 242"/>
                  <a:gd name="T87" fmla="*/ 205 h 309"/>
                  <a:gd name="T88" fmla="*/ 26 w 242"/>
                  <a:gd name="T89" fmla="*/ 187 h 309"/>
                  <a:gd name="T90" fmla="*/ 26 w 242"/>
                  <a:gd name="T91" fmla="*/ 173 h 309"/>
                  <a:gd name="T92" fmla="*/ 28 w 242"/>
                  <a:gd name="T93" fmla="*/ 163 h 309"/>
                  <a:gd name="T94" fmla="*/ 26 w 242"/>
                  <a:gd name="T95" fmla="*/ 149 h 309"/>
                  <a:gd name="T96" fmla="*/ 28 w 242"/>
                  <a:gd name="T97" fmla="*/ 137 h 309"/>
                  <a:gd name="T98" fmla="*/ 28 w 242"/>
                  <a:gd name="T99" fmla="*/ 125 h 309"/>
                  <a:gd name="T100" fmla="*/ 22 w 242"/>
                  <a:gd name="T101" fmla="*/ 113 h 309"/>
                  <a:gd name="T102" fmla="*/ 14 w 242"/>
                  <a:gd name="T103" fmla="*/ 103 h 309"/>
                  <a:gd name="T104" fmla="*/ 8 w 242"/>
                  <a:gd name="T105" fmla="*/ 93 h 309"/>
                  <a:gd name="T106" fmla="*/ 2 w 242"/>
                  <a:gd name="T107" fmla="*/ 83 h 309"/>
                  <a:gd name="T108" fmla="*/ 0 w 242"/>
                  <a:gd name="T109" fmla="*/ 71 h 309"/>
                  <a:gd name="T110" fmla="*/ 0 w 242"/>
                  <a:gd name="T111" fmla="*/ 53 h 309"/>
                  <a:gd name="T112" fmla="*/ 0 w 242"/>
                  <a:gd name="T113" fmla="*/ 39 h 309"/>
                  <a:gd name="T114" fmla="*/ 2 w 242"/>
                  <a:gd name="T115" fmla="*/ 21 h 309"/>
                  <a:gd name="T116" fmla="*/ 2 w 242"/>
                  <a:gd name="T117" fmla="*/ 4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" h="309">
                    <a:moveTo>
                      <a:pt x="10" y="0"/>
                    </a:move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lnTo>
                      <a:pt x="74" y="6"/>
                    </a:lnTo>
                    <a:lnTo>
                      <a:pt x="74" y="8"/>
                    </a:lnTo>
                    <a:lnTo>
                      <a:pt x="74" y="10"/>
                    </a:lnTo>
                    <a:lnTo>
                      <a:pt x="74" y="12"/>
                    </a:lnTo>
                    <a:lnTo>
                      <a:pt x="74" y="17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4" y="29"/>
                    </a:lnTo>
                    <a:lnTo>
                      <a:pt x="76" y="29"/>
                    </a:lnTo>
                    <a:lnTo>
                      <a:pt x="78" y="29"/>
                    </a:lnTo>
                    <a:lnTo>
                      <a:pt x="80" y="29"/>
                    </a:lnTo>
                    <a:lnTo>
                      <a:pt x="82" y="29"/>
                    </a:lnTo>
                    <a:lnTo>
                      <a:pt x="84" y="29"/>
                    </a:lnTo>
                    <a:lnTo>
                      <a:pt x="86" y="29"/>
                    </a:lnTo>
                    <a:lnTo>
                      <a:pt x="86" y="29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8" y="29"/>
                    </a:lnTo>
                    <a:lnTo>
                      <a:pt x="110" y="29"/>
                    </a:lnTo>
                    <a:lnTo>
                      <a:pt x="112" y="29"/>
                    </a:lnTo>
                    <a:lnTo>
                      <a:pt x="114" y="29"/>
                    </a:lnTo>
                    <a:lnTo>
                      <a:pt x="116" y="29"/>
                    </a:lnTo>
                    <a:lnTo>
                      <a:pt x="118" y="29"/>
                    </a:lnTo>
                    <a:lnTo>
                      <a:pt x="120" y="29"/>
                    </a:lnTo>
                    <a:lnTo>
                      <a:pt x="124" y="29"/>
                    </a:lnTo>
                    <a:lnTo>
                      <a:pt x="126" y="29"/>
                    </a:lnTo>
                    <a:lnTo>
                      <a:pt x="128" y="29"/>
                    </a:lnTo>
                    <a:lnTo>
                      <a:pt x="132" y="29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38" y="29"/>
                    </a:lnTo>
                    <a:lnTo>
                      <a:pt x="140" y="29"/>
                    </a:lnTo>
                    <a:lnTo>
                      <a:pt x="142" y="29"/>
                    </a:lnTo>
                    <a:lnTo>
                      <a:pt x="144" y="29"/>
                    </a:lnTo>
                    <a:lnTo>
                      <a:pt x="146" y="29"/>
                    </a:lnTo>
                    <a:lnTo>
                      <a:pt x="148" y="29"/>
                    </a:lnTo>
                    <a:lnTo>
                      <a:pt x="150" y="29"/>
                    </a:lnTo>
                    <a:lnTo>
                      <a:pt x="152" y="29"/>
                    </a:lnTo>
                    <a:lnTo>
                      <a:pt x="154" y="29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62" y="29"/>
                    </a:lnTo>
                    <a:lnTo>
                      <a:pt x="164" y="29"/>
                    </a:lnTo>
                    <a:lnTo>
                      <a:pt x="170" y="29"/>
                    </a:lnTo>
                    <a:lnTo>
                      <a:pt x="172" y="29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8" y="29"/>
                    </a:lnTo>
                    <a:lnTo>
                      <a:pt x="180" y="29"/>
                    </a:lnTo>
                    <a:lnTo>
                      <a:pt x="182" y="29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6" y="31"/>
                    </a:lnTo>
                    <a:lnTo>
                      <a:pt x="198" y="31"/>
                    </a:lnTo>
                    <a:lnTo>
                      <a:pt x="202" y="31"/>
                    </a:lnTo>
                    <a:lnTo>
                      <a:pt x="204" y="31"/>
                    </a:lnTo>
                    <a:lnTo>
                      <a:pt x="204" y="33"/>
                    </a:lnTo>
                    <a:lnTo>
                      <a:pt x="204" y="35"/>
                    </a:lnTo>
                    <a:lnTo>
                      <a:pt x="204" y="37"/>
                    </a:lnTo>
                    <a:lnTo>
                      <a:pt x="204" y="39"/>
                    </a:lnTo>
                    <a:lnTo>
                      <a:pt x="204" y="41"/>
                    </a:lnTo>
                    <a:lnTo>
                      <a:pt x="206" y="41"/>
                    </a:lnTo>
                    <a:lnTo>
                      <a:pt x="208" y="41"/>
                    </a:lnTo>
                    <a:lnTo>
                      <a:pt x="210" y="41"/>
                    </a:lnTo>
                    <a:lnTo>
                      <a:pt x="212" y="41"/>
                    </a:lnTo>
                    <a:lnTo>
                      <a:pt x="214" y="41"/>
                    </a:lnTo>
                    <a:lnTo>
                      <a:pt x="214" y="39"/>
                    </a:lnTo>
                    <a:lnTo>
                      <a:pt x="214" y="37"/>
                    </a:lnTo>
                    <a:lnTo>
                      <a:pt x="214" y="35"/>
                    </a:lnTo>
                    <a:lnTo>
                      <a:pt x="214" y="33"/>
                    </a:lnTo>
                    <a:lnTo>
                      <a:pt x="214" y="31"/>
                    </a:lnTo>
                    <a:lnTo>
                      <a:pt x="216" y="31"/>
                    </a:lnTo>
                    <a:lnTo>
                      <a:pt x="220" y="31"/>
                    </a:lnTo>
                    <a:lnTo>
                      <a:pt x="224" y="31"/>
                    </a:lnTo>
                    <a:lnTo>
                      <a:pt x="226" y="31"/>
                    </a:lnTo>
                    <a:lnTo>
                      <a:pt x="228" y="31"/>
                    </a:lnTo>
                    <a:lnTo>
                      <a:pt x="230" y="31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4" y="31"/>
                    </a:lnTo>
                    <a:lnTo>
                      <a:pt x="236" y="31"/>
                    </a:lnTo>
                    <a:lnTo>
                      <a:pt x="238" y="31"/>
                    </a:lnTo>
                    <a:lnTo>
                      <a:pt x="240" y="31"/>
                    </a:lnTo>
                    <a:lnTo>
                      <a:pt x="242" y="31"/>
                    </a:lnTo>
                    <a:lnTo>
                      <a:pt x="242" y="33"/>
                    </a:lnTo>
                    <a:lnTo>
                      <a:pt x="242" y="35"/>
                    </a:lnTo>
                    <a:lnTo>
                      <a:pt x="242" y="37"/>
                    </a:lnTo>
                    <a:lnTo>
                      <a:pt x="242" y="39"/>
                    </a:lnTo>
                    <a:lnTo>
                      <a:pt x="242" y="41"/>
                    </a:lnTo>
                    <a:lnTo>
                      <a:pt x="242" y="43"/>
                    </a:lnTo>
                    <a:lnTo>
                      <a:pt x="242" y="43"/>
                    </a:lnTo>
                    <a:lnTo>
                      <a:pt x="242" y="45"/>
                    </a:lnTo>
                    <a:lnTo>
                      <a:pt x="242" y="49"/>
                    </a:lnTo>
                    <a:lnTo>
                      <a:pt x="242" y="51"/>
                    </a:lnTo>
                    <a:lnTo>
                      <a:pt x="242" y="53"/>
                    </a:lnTo>
                    <a:lnTo>
                      <a:pt x="242" y="55"/>
                    </a:lnTo>
                    <a:lnTo>
                      <a:pt x="242" y="57"/>
                    </a:lnTo>
                    <a:lnTo>
                      <a:pt x="240" y="57"/>
                    </a:lnTo>
                    <a:lnTo>
                      <a:pt x="240" y="59"/>
                    </a:lnTo>
                    <a:lnTo>
                      <a:pt x="240" y="61"/>
                    </a:lnTo>
                    <a:lnTo>
                      <a:pt x="240" y="63"/>
                    </a:lnTo>
                    <a:lnTo>
                      <a:pt x="240" y="65"/>
                    </a:lnTo>
                    <a:lnTo>
                      <a:pt x="240" y="67"/>
                    </a:lnTo>
                    <a:lnTo>
                      <a:pt x="240" y="69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0" y="77"/>
                    </a:lnTo>
                    <a:lnTo>
                      <a:pt x="240" y="79"/>
                    </a:lnTo>
                    <a:lnTo>
                      <a:pt x="240" y="81"/>
                    </a:lnTo>
                    <a:lnTo>
                      <a:pt x="240" y="83"/>
                    </a:lnTo>
                    <a:lnTo>
                      <a:pt x="240" y="85"/>
                    </a:lnTo>
                    <a:lnTo>
                      <a:pt x="240" y="87"/>
                    </a:lnTo>
                    <a:lnTo>
                      <a:pt x="240" y="89"/>
                    </a:lnTo>
                    <a:lnTo>
                      <a:pt x="240" y="91"/>
                    </a:lnTo>
                    <a:lnTo>
                      <a:pt x="240" y="91"/>
                    </a:lnTo>
                    <a:lnTo>
                      <a:pt x="240" y="95"/>
                    </a:lnTo>
                    <a:lnTo>
                      <a:pt x="240" y="97"/>
                    </a:lnTo>
                    <a:lnTo>
                      <a:pt x="240" y="101"/>
                    </a:lnTo>
                    <a:lnTo>
                      <a:pt x="240" y="107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0" y="119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0" y="129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0" y="135"/>
                    </a:lnTo>
                    <a:lnTo>
                      <a:pt x="240" y="137"/>
                    </a:lnTo>
                    <a:lnTo>
                      <a:pt x="240" y="139"/>
                    </a:lnTo>
                    <a:lnTo>
                      <a:pt x="240" y="139"/>
                    </a:lnTo>
                    <a:lnTo>
                      <a:pt x="240" y="141"/>
                    </a:lnTo>
                    <a:lnTo>
                      <a:pt x="240" y="143"/>
                    </a:lnTo>
                    <a:lnTo>
                      <a:pt x="240" y="145"/>
                    </a:lnTo>
                    <a:lnTo>
                      <a:pt x="240" y="147"/>
                    </a:lnTo>
                    <a:lnTo>
                      <a:pt x="240" y="151"/>
                    </a:lnTo>
                    <a:lnTo>
                      <a:pt x="240" y="153"/>
                    </a:lnTo>
                    <a:lnTo>
                      <a:pt x="240" y="157"/>
                    </a:lnTo>
                    <a:lnTo>
                      <a:pt x="240" y="163"/>
                    </a:lnTo>
                    <a:lnTo>
                      <a:pt x="240" y="165"/>
                    </a:lnTo>
                    <a:lnTo>
                      <a:pt x="240" y="167"/>
                    </a:lnTo>
                    <a:lnTo>
                      <a:pt x="240" y="169"/>
                    </a:lnTo>
                    <a:lnTo>
                      <a:pt x="240" y="173"/>
                    </a:lnTo>
                    <a:lnTo>
                      <a:pt x="240" y="175"/>
                    </a:lnTo>
                    <a:lnTo>
                      <a:pt x="238" y="177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8" y="183"/>
                    </a:lnTo>
                    <a:lnTo>
                      <a:pt x="238" y="185"/>
                    </a:lnTo>
                    <a:lnTo>
                      <a:pt x="238" y="187"/>
                    </a:lnTo>
                    <a:lnTo>
                      <a:pt x="238" y="187"/>
                    </a:lnTo>
                    <a:lnTo>
                      <a:pt x="238" y="191"/>
                    </a:lnTo>
                    <a:lnTo>
                      <a:pt x="238" y="193"/>
                    </a:lnTo>
                    <a:lnTo>
                      <a:pt x="240" y="199"/>
                    </a:lnTo>
                    <a:lnTo>
                      <a:pt x="240" y="201"/>
                    </a:lnTo>
                    <a:lnTo>
                      <a:pt x="240" y="203"/>
                    </a:lnTo>
                    <a:lnTo>
                      <a:pt x="240" y="205"/>
                    </a:lnTo>
                    <a:lnTo>
                      <a:pt x="240" y="209"/>
                    </a:lnTo>
                    <a:lnTo>
                      <a:pt x="240" y="211"/>
                    </a:lnTo>
                    <a:lnTo>
                      <a:pt x="240" y="213"/>
                    </a:lnTo>
                    <a:lnTo>
                      <a:pt x="240" y="215"/>
                    </a:lnTo>
                    <a:lnTo>
                      <a:pt x="240" y="223"/>
                    </a:lnTo>
                    <a:lnTo>
                      <a:pt x="240" y="227"/>
                    </a:lnTo>
                    <a:lnTo>
                      <a:pt x="240" y="229"/>
                    </a:lnTo>
                    <a:lnTo>
                      <a:pt x="240" y="233"/>
                    </a:lnTo>
                    <a:lnTo>
                      <a:pt x="240" y="235"/>
                    </a:lnTo>
                    <a:lnTo>
                      <a:pt x="240" y="235"/>
                    </a:lnTo>
                    <a:lnTo>
                      <a:pt x="240" y="237"/>
                    </a:lnTo>
                    <a:lnTo>
                      <a:pt x="240" y="239"/>
                    </a:lnTo>
                    <a:lnTo>
                      <a:pt x="240" y="241"/>
                    </a:lnTo>
                    <a:lnTo>
                      <a:pt x="240" y="243"/>
                    </a:lnTo>
                    <a:lnTo>
                      <a:pt x="240" y="245"/>
                    </a:lnTo>
                    <a:lnTo>
                      <a:pt x="240" y="247"/>
                    </a:lnTo>
                    <a:lnTo>
                      <a:pt x="238" y="247"/>
                    </a:lnTo>
                    <a:lnTo>
                      <a:pt x="238" y="249"/>
                    </a:lnTo>
                    <a:lnTo>
                      <a:pt x="238" y="251"/>
                    </a:lnTo>
                    <a:lnTo>
                      <a:pt x="238" y="255"/>
                    </a:lnTo>
                    <a:lnTo>
                      <a:pt x="238" y="261"/>
                    </a:lnTo>
                    <a:lnTo>
                      <a:pt x="238" y="263"/>
                    </a:lnTo>
                    <a:lnTo>
                      <a:pt x="238" y="265"/>
                    </a:lnTo>
                    <a:lnTo>
                      <a:pt x="238" y="267"/>
                    </a:lnTo>
                    <a:lnTo>
                      <a:pt x="238" y="269"/>
                    </a:lnTo>
                    <a:lnTo>
                      <a:pt x="238" y="271"/>
                    </a:lnTo>
                    <a:lnTo>
                      <a:pt x="238" y="275"/>
                    </a:lnTo>
                    <a:lnTo>
                      <a:pt x="238" y="277"/>
                    </a:lnTo>
                    <a:lnTo>
                      <a:pt x="238" y="279"/>
                    </a:lnTo>
                    <a:lnTo>
                      <a:pt x="238" y="281"/>
                    </a:lnTo>
                    <a:lnTo>
                      <a:pt x="238" y="283"/>
                    </a:lnTo>
                    <a:lnTo>
                      <a:pt x="238" y="285"/>
                    </a:lnTo>
                    <a:lnTo>
                      <a:pt x="238" y="287"/>
                    </a:lnTo>
                    <a:lnTo>
                      <a:pt x="238" y="291"/>
                    </a:lnTo>
                    <a:lnTo>
                      <a:pt x="238" y="293"/>
                    </a:lnTo>
                    <a:lnTo>
                      <a:pt x="236" y="293"/>
                    </a:lnTo>
                    <a:lnTo>
                      <a:pt x="236" y="295"/>
                    </a:lnTo>
                    <a:lnTo>
                      <a:pt x="236" y="297"/>
                    </a:lnTo>
                    <a:lnTo>
                      <a:pt x="236" y="299"/>
                    </a:lnTo>
                    <a:lnTo>
                      <a:pt x="236" y="305"/>
                    </a:lnTo>
                    <a:lnTo>
                      <a:pt x="236" y="307"/>
                    </a:lnTo>
                    <a:lnTo>
                      <a:pt x="236" y="309"/>
                    </a:lnTo>
                    <a:lnTo>
                      <a:pt x="232" y="309"/>
                    </a:lnTo>
                    <a:lnTo>
                      <a:pt x="230" y="309"/>
                    </a:lnTo>
                    <a:lnTo>
                      <a:pt x="230" y="309"/>
                    </a:lnTo>
                    <a:lnTo>
                      <a:pt x="226" y="309"/>
                    </a:lnTo>
                    <a:lnTo>
                      <a:pt x="224" y="309"/>
                    </a:lnTo>
                    <a:lnTo>
                      <a:pt x="218" y="309"/>
                    </a:lnTo>
                    <a:lnTo>
                      <a:pt x="216" y="309"/>
                    </a:lnTo>
                    <a:lnTo>
                      <a:pt x="214" y="309"/>
                    </a:lnTo>
                    <a:lnTo>
                      <a:pt x="208" y="307"/>
                    </a:lnTo>
                    <a:lnTo>
                      <a:pt x="206" y="307"/>
                    </a:lnTo>
                    <a:lnTo>
                      <a:pt x="204" y="307"/>
                    </a:lnTo>
                    <a:lnTo>
                      <a:pt x="198" y="307"/>
                    </a:lnTo>
                    <a:lnTo>
                      <a:pt x="196" y="307"/>
                    </a:lnTo>
                    <a:lnTo>
                      <a:pt x="194" y="307"/>
                    </a:lnTo>
                    <a:lnTo>
                      <a:pt x="192" y="307"/>
                    </a:lnTo>
                    <a:lnTo>
                      <a:pt x="190" y="307"/>
                    </a:lnTo>
                    <a:lnTo>
                      <a:pt x="188" y="307"/>
                    </a:lnTo>
                    <a:lnTo>
                      <a:pt x="186" y="307"/>
                    </a:lnTo>
                    <a:lnTo>
                      <a:pt x="184" y="307"/>
                    </a:lnTo>
                    <a:lnTo>
                      <a:pt x="182" y="307"/>
                    </a:lnTo>
                    <a:lnTo>
                      <a:pt x="182" y="307"/>
                    </a:lnTo>
                    <a:lnTo>
                      <a:pt x="176" y="305"/>
                    </a:lnTo>
                    <a:lnTo>
                      <a:pt x="172" y="305"/>
                    </a:lnTo>
                    <a:lnTo>
                      <a:pt x="168" y="305"/>
                    </a:lnTo>
                    <a:lnTo>
                      <a:pt x="166" y="305"/>
                    </a:lnTo>
                    <a:lnTo>
                      <a:pt x="160" y="305"/>
                    </a:lnTo>
                    <a:lnTo>
                      <a:pt x="156" y="305"/>
                    </a:lnTo>
                    <a:lnTo>
                      <a:pt x="154" y="305"/>
                    </a:lnTo>
                    <a:lnTo>
                      <a:pt x="152" y="305"/>
                    </a:lnTo>
                    <a:lnTo>
                      <a:pt x="152" y="303"/>
                    </a:lnTo>
                    <a:lnTo>
                      <a:pt x="150" y="303"/>
                    </a:lnTo>
                    <a:lnTo>
                      <a:pt x="148" y="303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2" y="303"/>
                    </a:lnTo>
                    <a:lnTo>
                      <a:pt x="140" y="303"/>
                    </a:lnTo>
                    <a:lnTo>
                      <a:pt x="134" y="303"/>
                    </a:lnTo>
                    <a:lnTo>
                      <a:pt x="130" y="303"/>
                    </a:lnTo>
                    <a:lnTo>
                      <a:pt x="126" y="303"/>
                    </a:lnTo>
                    <a:lnTo>
                      <a:pt x="118" y="303"/>
                    </a:lnTo>
                    <a:lnTo>
                      <a:pt x="116" y="303"/>
                    </a:lnTo>
                    <a:lnTo>
                      <a:pt x="114" y="301"/>
                    </a:lnTo>
                    <a:lnTo>
                      <a:pt x="112" y="301"/>
                    </a:lnTo>
                    <a:lnTo>
                      <a:pt x="110" y="301"/>
                    </a:lnTo>
                    <a:lnTo>
                      <a:pt x="108" y="301"/>
                    </a:lnTo>
                    <a:lnTo>
                      <a:pt x="106" y="301"/>
                    </a:lnTo>
                    <a:lnTo>
                      <a:pt x="104" y="301"/>
                    </a:lnTo>
                    <a:lnTo>
                      <a:pt x="102" y="301"/>
                    </a:lnTo>
                    <a:lnTo>
                      <a:pt x="100" y="301"/>
                    </a:lnTo>
                    <a:lnTo>
                      <a:pt x="98" y="301"/>
                    </a:lnTo>
                    <a:lnTo>
                      <a:pt x="96" y="301"/>
                    </a:lnTo>
                    <a:lnTo>
                      <a:pt x="94" y="301"/>
                    </a:lnTo>
                    <a:lnTo>
                      <a:pt x="90" y="301"/>
                    </a:lnTo>
                    <a:lnTo>
                      <a:pt x="84" y="299"/>
                    </a:lnTo>
                    <a:lnTo>
                      <a:pt x="76" y="299"/>
                    </a:lnTo>
                    <a:lnTo>
                      <a:pt x="74" y="299"/>
                    </a:lnTo>
                    <a:lnTo>
                      <a:pt x="72" y="299"/>
                    </a:lnTo>
                    <a:lnTo>
                      <a:pt x="70" y="299"/>
                    </a:lnTo>
                    <a:lnTo>
                      <a:pt x="66" y="299"/>
                    </a:lnTo>
                    <a:lnTo>
                      <a:pt x="64" y="299"/>
                    </a:lnTo>
                    <a:lnTo>
                      <a:pt x="62" y="299"/>
                    </a:lnTo>
                    <a:lnTo>
                      <a:pt x="60" y="299"/>
                    </a:lnTo>
                    <a:lnTo>
                      <a:pt x="54" y="299"/>
                    </a:lnTo>
                    <a:lnTo>
                      <a:pt x="52" y="297"/>
                    </a:lnTo>
                    <a:lnTo>
                      <a:pt x="50" y="297"/>
                    </a:lnTo>
                    <a:lnTo>
                      <a:pt x="48" y="297"/>
                    </a:lnTo>
                    <a:lnTo>
                      <a:pt x="46" y="297"/>
                    </a:lnTo>
                    <a:lnTo>
                      <a:pt x="44" y="297"/>
                    </a:lnTo>
                    <a:lnTo>
                      <a:pt x="42" y="297"/>
                    </a:lnTo>
                    <a:lnTo>
                      <a:pt x="40" y="297"/>
                    </a:lnTo>
                    <a:lnTo>
                      <a:pt x="38" y="297"/>
                    </a:lnTo>
                    <a:lnTo>
                      <a:pt x="38" y="297"/>
                    </a:lnTo>
                    <a:lnTo>
                      <a:pt x="36" y="297"/>
                    </a:lnTo>
                    <a:lnTo>
                      <a:pt x="32" y="297"/>
                    </a:lnTo>
                    <a:lnTo>
                      <a:pt x="30" y="297"/>
                    </a:lnTo>
                    <a:lnTo>
                      <a:pt x="24" y="297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4" y="285"/>
                    </a:lnTo>
                    <a:lnTo>
                      <a:pt x="24" y="283"/>
                    </a:lnTo>
                    <a:lnTo>
                      <a:pt x="24" y="281"/>
                    </a:lnTo>
                    <a:lnTo>
                      <a:pt x="24" y="277"/>
                    </a:lnTo>
                    <a:lnTo>
                      <a:pt x="24" y="273"/>
                    </a:lnTo>
                    <a:lnTo>
                      <a:pt x="24" y="265"/>
                    </a:lnTo>
                    <a:lnTo>
                      <a:pt x="24" y="263"/>
                    </a:lnTo>
                    <a:lnTo>
                      <a:pt x="24" y="261"/>
                    </a:lnTo>
                    <a:lnTo>
                      <a:pt x="24" y="259"/>
                    </a:lnTo>
                    <a:lnTo>
                      <a:pt x="24" y="255"/>
                    </a:lnTo>
                    <a:lnTo>
                      <a:pt x="24" y="253"/>
                    </a:lnTo>
                    <a:lnTo>
                      <a:pt x="24" y="251"/>
                    </a:lnTo>
                    <a:lnTo>
                      <a:pt x="24" y="249"/>
                    </a:lnTo>
                    <a:lnTo>
                      <a:pt x="24" y="247"/>
                    </a:lnTo>
                    <a:lnTo>
                      <a:pt x="24" y="245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4" y="235"/>
                    </a:lnTo>
                    <a:lnTo>
                      <a:pt x="24" y="235"/>
                    </a:lnTo>
                    <a:lnTo>
                      <a:pt x="24" y="233"/>
                    </a:lnTo>
                    <a:lnTo>
                      <a:pt x="24" y="229"/>
                    </a:lnTo>
                    <a:lnTo>
                      <a:pt x="24" y="227"/>
                    </a:lnTo>
                    <a:lnTo>
                      <a:pt x="24" y="225"/>
                    </a:lnTo>
                    <a:lnTo>
                      <a:pt x="24" y="223"/>
                    </a:lnTo>
                    <a:lnTo>
                      <a:pt x="24" y="217"/>
                    </a:lnTo>
                    <a:lnTo>
                      <a:pt x="24" y="215"/>
                    </a:lnTo>
                    <a:lnTo>
                      <a:pt x="24" y="211"/>
                    </a:lnTo>
                    <a:lnTo>
                      <a:pt x="24" y="209"/>
                    </a:lnTo>
                    <a:lnTo>
                      <a:pt x="24" y="207"/>
                    </a:lnTo>
                    <a:lnTo>
                      <a:pt x="24" y="205"/>
                    </a:lnTo>
                    <a:lnTo>
                      <a:pt x="24" y="203"/>
                    </a:lnTo>
                    <a:lnTo>
                      <a:pt x="24" y="201"/>
                    </a:lnTo>
                    <a:lnTo>
                      <a:pt x="24" y="199"/>
                    </a:lnTo>
                    <a:lnTo>
                      <a:pt x="24" y="197"/>
                    </a:lnTo>
                    <a:lnTo>
                      <a:pt x="24" y="195"/>
                    </a:lnTo>
                    <a:lnTo>
                      <a:pt x="26" y="193"/>
                    </a:lnTo>
                    <a:lnTo>
                      <a:pt x="26" y="189"/>
                    </a:lnTo>
                    <a:lnTo>
                      <a:pt x="26" y="187"/>
                    </a:lnTo>
                    <a:lnTo>
                      <a:pt x="26" y="185"/>
                    </a:lnTo>
                    <a:lnTo>
                      <a:pt x="26" y="183"/>
                    </a:lnTo>
                    <a:lnTo>
                      <a:pt x="26" y="181"/>
                    </a:lnTo>
                    <a:lnTo>
                      <a:pt x="24" y="179"/>
                    </a:lnTo>
                    <a:lnTo>
                      <a:pt x="26" y="179"/>
                    </a:lnTo>
                    <a:lnTo>
                      <a:pt x="26" y="177"/>
                    </a:lnTo>
                    <a:lnTo>
                      <a:pt x="26" y="175"/>
                    </a:lnTo>
                    <a:lnTo>
                      <a:pt x="26" y="173"/>
                    </a:lnTo>
                    <a:lnTo>
                      <a:pt x="26" y="171"/>
                    </a:lnTo>
                    <a:lnTo>
                      <a:pt x="24" y="171"/>
                    </a:lnTo>
                    <a:lnTo>
                      <a:pt x="24" y="169"/>
                    </a:lnTo>
                    <a:lnTo>
                      <a:pt x="24" y="167"/>
                    </a:lnTo>
                    <a:lnTo>
                      <a:pt x="24" y="165"/>
                    </a:lnTo>
                    <a:lnTo>
                      <a:pt x="26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59"/>
                    </a:lnTo>
                    <a:lnTo>
                      <a:pt x="30" y="157"/>
                    </a:lnTo>
                    <a:lnTo>
                      <a:pt x="30" y="155"/>
                    </a:lnTo>
                    <a:lnTo>
                      <a:pt x="28" y="153"/>
                    </a:lnTo>
                    <a:lnTo>
                      <a:pt x="28" y="151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6" y="147"/>
                    </a:lnTo>
                    <a:lnTo>
                      <a:pt x="26" y="145"/>
                    </a:lnTo>
                    <a:lnTo>
                      <a:pt x="28" y="145"/>
                    </a:lnTo>
                    <a:lnTo>
                      <a:pt x="28" y="143"/>
                    </a:lnTo>
                    <a:lnTo>
                      <a:pt x="28" y="141"/>
                    </a:lnTo>
                    <a:lnTo>
                      <a:pt x="28" y="139"/>
                    </a:lnTo>
                    <a:lnTo>
                      <a:pt x="28" y="139"/>
                    </a:lnTo>
                    <a:lnTo>
                      <a:pt x="28" y="137"/>
                    </a:lnTo>
                    <a:lnTo>
                      <a:pt x="26" y="137"/>
                    </a:lnTo>
                    <a:lnTo>
                      <a:pt x="28" y="137"/>
                    </a:lnTo>
                    <a:lnTo>
                      <a:pt x="28" y="135"/>
                    </a:lnTo>
                    <a:lnTo>
                      <a:pt x="28" y="133"/>
                    </a:lnTo>
                    <a:lnTo>
                      <a:pt x="28" y="131"/>
                    </a:lnTo>
                    <a:lnTo>
                      <a:pt x="28" y="129"/>
                    </a:lnTo>
                    <a:lnTo>
                      <a:pt x="28" y="127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6" y="121"/>
                    </a:lnTo>
                    <a:lnTo>
                      <a:pt x="26" y="119"/>
                    </a:lnTo>
                    <a:lnTo>
                      <a:pt x="24" y="119"/>
                    </a:lnTo>
                    <a:lnTo>
                      <a:pt x="24" y="117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8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2" y="103"/>
                    </a:lnTo>
                    <a:lnTo>
                      <a:pt x="12" y="101"/>
                    </a:lnTo>
                    <a:lnTo>
                      <a:pt x="12" y="99"/>
                    </a:lnTo>
                    <a:lnTo>
                      <a:pt x="10" y="99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2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35" name="Freeform 147">
                <a:extLst>
                  <a:ext uri="{FF2B5EF4-FFF2-40B4-BE49-F238E27FC236}">
                    <a16:creationId xmlns:a16="http://schemas.microsoft.com/office/drawing/2014/main" id="{66B70907-0A74-263D-12C0-E1F6314F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575" y="4408488"/>
                <a:ext cx="568325" cy="1058863"/>
              </a:xfrm>
              <a:custGeom>
                <a:avLst/>
                <a:gdLst>
                  <a:gd name="T0" fmla="*/ 96 w 358"/>
                  <a:gd name="T1" fmla="*/ 0 h 667"/>
                  <a:gd name="T2" fmla="*/ 128 w 358"/>
                  <a:gd name="T3" fmla="*/ 0 h 667"/>
                  <a:gd name="T4" fmla="*/ 138 w 358"/>
                  <a:gd name="T5" fmla="*/ 22 h 667"/>
                  <a:gd name="T6" fmla="*/ 154 w 358"/>
                  <a:gd name="T7" fmla="*/ 40 h 667"/>
                  <a:gd name="T8" fmla="*/ 178 w 358"/>
                  <a:gd name="T9" fmla="*/ 46 h 667"/>
                  <a:gd name="T10" fmla="*/ 188 w 358"/>
                  <a:gd name="T11" fmla="*/ 68 h 667"/>
                  <a:gd name="T12" fmla="*/ 198 w 358"/>
                  <a:gd name="T13" fmla="*/ 102 h 667"/>
                  <a:gd name="T14" fmla="*/ 200 w 358"/>
                  <a:gd name="T15" fmla="*/ 134 h 667"/>
                  <a:gd name="T16" fmla="*/ 216 w 358"/>
                  <a:gd name="T17" fmla="*/ 152 h 667"/>
                  <a:gd name="T18" fmla="*/ 234 w 358"/>
                  <a:gd name="T19" fmla="*/ 170 h 667"/>
                  <a:gd name="T20" fmla="*/ 252 w 358"/>
                  <a:gd name="T21" fmla="*/ 182 h 667"/>
                  <a:gd name="T22" fmla="*/ 262 w 358"/>
                  <a:gd name="T23" fmla="*/ 200 h 667"/>
                  <a:gd name="T24" fmla="*/ 282 w 358"/>
                  <a:gd name="T25" fmla="*/ 212 h 667"/>
                  <a:gd name="T26" fmla="*/ 302 w 358"/>
                  <a:gd name="T27" fmla="*/ 224 h 667"/>
                  <a:gd name="T28" fmla="*/ 310 w 358"/>
                  <a:gd name="T29" fmla="*/ 244 h 667"/>
                  <a:gd name="T30" fmla="*/ 310 w 358"/>
                  <a:gd name="T31" fmla="*/ 274 h 667"/>
                  <a:gd name="T32" fmla="*/ 324 w 358"/>
                  <a:gd name="T33" fmla="*/ 298 h 667"/>
                  <a:gd name="T34" fmla="*/ 346 w 358"/>
                  <a:gd name="T35" fmla="*/ 323 h 667"/>
                  <a:gd name="T36" fmla="*/ 348 w 358"/>
                  <a:gd name="T37" fmla="*/ 339 h 667"/>
                  <a:gd name="T38" fmla="*/ 304 w 358"/>
                  <a:gd name="T39" fmla="*/ 339 h 667"/>
                  <a:gd name="T40" fmla="*/ 248 w 358"/>
                  <a:gd name="T41" fmla="*/ 339 h 667"/>
                  <a:gd name="T42" fmla="*/ 214 w 358"/>
                  <a:gd name="T43" fmla="*/ 337 h 667"/>
                  <a:gd name="T44" fmla="*/ 182 w 358"/>
                  <a:gd name="T45" fmla="*/ 337 h 667"/>
                  <a:gd name="T46" fmla="*/ 180 w 358"/>
                  <a:gd name="T47" fmla="*/ 369 h 667"/>
                  <a:gd name="T48" fmla="*/ 180 w 358"/>
                  <a:gd name="T49" fmla="*/ 413 h 667"/>
                  <a:gd name="T50" fmla="*/ 178 w 358"/>
                  <a:gd name="T51" fmla="*/ 451 h 667"/>
                  <a:gd name="T52" fmla="*/ 176 w 358"/>
                  <a:gd name="T53" fmla="*/ 487 h 667"/>
                  <a:gd name="T54" fmla="*/ 210 w 358"/>
                  <a:gd name="T55" fmla="*/ 499 h 667"/>
                  <a:gd name="T56" fmla="*/ 258 w 358"/>
                  <a:gd name="T57" fmla="*/ 501 h 667"/>
                  <a:gd name="T58" fmla="*/ 302 w 358"/>
                  <a:gd name="T59" fmla="*/ 501 h 667"/>
                  <a:gd name="T60" fmla="*/ 346 w 358"/>
                  <a:gd name="T61" fmla="*/ 513 h 667"/>
                  <a:gd name="T62" fmla="*/ 338 w 358"/>
                  <a:gd name="T63" fmla="*/ 545 h 667"/>
                  <a:gd name="T64" fmla="*/ 328 w 358"/>
                  <a:gd name="T65" fmla="*/ 587 h 667"/>
                  <a:gd name="T66" fmla="*/ 318 w 358"/>
                  <a:gd name="T67" fmla="*/ 621 h 667"/>
                  <a:gd name="T68" fmla="*/ 308 w 358"/>
                  <a:gd name="T69" fmla="*/ 657 h 667"/>
                  <a:gd name="T70" fmla="*/ 274 w 358"/>
                  <a:gd name="T71" fmla="*/ 663 h 667"/>
                  <a:gd name="T72" fmla="*/ 240 w 358"/>
                  <a:gd name="T73" fmla="*/ 661 h 667"/>
                  <a:gd name="T74" fmla="*/ 180 w 358"/>
                  <a:gd name="T75" fmla="*/ 657 h 667"/>
                  <a:gd name="T76" fmla="*/ 170 w 358"/>
                  <a:gd name="T77" fmla="*/ 625 h 667"/>
                  <a:gd name="T78" fmla="*/ 172 w 358"/>
                  <a:gd name="T79" fmla="*/ 581 h 667"/>
                  <a:gd name="T80" fmla="*/ 178 w 358"/>
                  <a:gd name="T81" fmla="*/ 553 h 667"/>
                  <a:gd name="T82" fmla="*/ 166 w 358"/>
                  <a:gd name="T83" fmla="*/ 521 h 667"/>
                  <a:gd name="T84" fmla="*/ 134 w 358"/>
                  <a:gd name="T85" fmla="*/ 481 h 667"/>
                  <a:gd name="T86" fmla="*/ 132 w 358"/>
                  <a:gd name="T87" fmla="*/ 435 h 667"/>
                  <a:gd name="T88" fmla="*/ 132 w 358"/>
                  <a:gd name="T89" fmla="*/ 385 h 667"/>
                  <a:gd name="T90" fmla="*/ 112 w 358"/>
                  <a:gd name="T91" fmla="*/ 373 h 667"/>
                  <a:gd name="T92" fmla="*/ 98 w 358"/>
                  <a:gd name="T93" fmla="*/ 355 h 667"/>
                  <a:gd name="T94" fmla="*/ 80 w 358"/>
                  <a:gd name="T95" fmla="*/ 341 h 667"/>
                  <a:gd name="T96" fmla="*/ 66 w 358"/>
                  <a:gd name="T97" fmla="*/ 331 h 667"/>
                  <a:gd name="T98" fmla="*/ 56 w 358"/>
                  <a:gd name="T99" fmla="*/ 302 h 667"/>
                  <a:gd name="T100" fmla="*/ 46 w 358"/>
                  <a:gd name="T101" fmla="*/ 276 h 667"/>
                  <a:gd name="T102" fmla="*/ 34 w 358"/>
                  <a:gd name="T103" fmla="*/ 252 h 667"/>
                  <a:gd name="T104" fmla="*/ 22 w 358"/>
                  <a:gd name="T105" fmla="*/ 224 h 667"/>
                  <a:gd name="T106" fmla="*/ 12 w 358"/>
                  <a:gd name="T107" fmla="*/ 200 h 667"/>
                  <a:gd name="T108" fmla="*/ 0 w 358"/>
                  <a:gd name="T109" fmla="*/ 178 h 667"/>
                  <a:gd name="T110" fmla="*/ 4 w 358"/>
                  <a:gd name="T111" fmla="*/ 142 h 667"/>
                  <a:gd name="T112" fmla="*/ 22 w 358"/>
                  <a:gd name="T113" fmla="*/ 136 h 667"/>
                  <a:gd name="T114" fmla="*/ 40 w 358"/>
                  <a:gd name="T115" fmla="*/ 142 h 667"/>
                  <a:gd name="T116" fmla="*/ 46 w 358"/>
                  <a:gd name="T117" fmla="*/ 116 h 667"/>
                  <a:gd name="T118" fmla="*/ 46 w 358"/>
                  <a:gd name="T119" fmla="*/ 82 h 667"/>
                  <a:gd name="T120" fmla="*/ 46 w 358"/>
                  <a:gd name="T121" fmla="*/ 48 h 667"/>
                  <a:gd name="T122" fmla="*/ 46 w 358"/>
                  <a:gd name="T123" fmla="*/ 20 h 667"/>
                  <a:gd name="T124" fmla="*/ 58 w 358"/>
                  <a:gd name="T125" fmla="*/ 0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667">
                    <a:moveTo>
                      <a:pt x="66" y="0"/>
                    </a:move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30" y="6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0" y="16"/>
                    </a:lnTo>
                    <a:lnTo>
                      <a:pt x="130" y="18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6" y="20"/>
                    </a:lnTo>
                    <a:lnTo>
                      <a:pt x="138" y="20"/>
                    </a:lnTo>
                    <a:lnTo>
                      <a:pt x="138" y="22"/>
                    </a:lnTo>
                    <a:lnTo>
                      <a:pt x="138" y="26"/>
                    </a:lnTo>
                    <a:lnTo>
                      <a:pt x="138" y="28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38" y="40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6" y="40"/>
                    </a:lnTo>
                    <a:lnTo>
                      <a:pt x="150" y="40"/>
                    </a:lnTo>
                    <a:lnTo>
                      <a:pt x="154" y="40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60" y="40"/>
                    </a:lnTo>
                    <a:lnTo>
                      <a:pt x="162" y="40"/>
                    </a:lnTo>
                    <a:lnTo>
                      <a:pt x="164" y="40"/>
                    </a:lnTo>
                    <a:lnTo>
                      <a:pt x="166" y="40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2" y="40"/>
                    </a:lnTo>
                    <a:lnTo>
                      <a:pt x="174" y="40"/>
                    </a:lnTo>
                    <a:lnTo>
                      <a:pt x="176" y="40"/>
                    </a:lnTo>
                    <a:lnTo>
                      <a:pt x="178" y="40"/>
                    </a:lnTo>
                    <a:lnTo>
                      <a:pt x="178" y="44"/>
                    </a:lnTo>
                    <a:lnTo>
                      <a:pt x="178" y="46"/>
                    </a:lnTo>
                    <a:lnTo>
                      <a:pt x="178" y="48"/>
                    </a:lnTo>
                    <a:lnTo>
                      <a:pt x="182" y="48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8" y="52"/>
                    </a:lnTo>
                    <a:lnTo>
                      <a:pt x="188" y="56"/>
                    </a:lnTo>
                    <a:lnTo>
                      <a:pt x="188" y="58"/>
                    </a:lnTo>
                    <a:lnTo>
                      <a:pt x="186" y="58"/>
                    </a:lnTo>
                    <a:lnTo>
                      <a:pt x="180" y="58"/>
                    </a:lnTo>
                    <a:lnTo>
                      <a:pt x="180" y="66"/>
                    </a:lnTo>
                    <a:lnTo>
                      <a:pt x="180" y="68"/>
                    </a:lnTo>
                    <a:lnTo>
                      <a:pt x="184" y="68"/>
                    </a:lnTo>
                    <a:lnTo>
                      <a:pt x="186" y="68"/>
                    </a:lnTo>
                    <a:lnTo>
                      <a:pt x="188" y="68"/>
                    </a:lnTo>
                    <a:lnTo>
                      <a:pt x="188" y="78"/>
                    </a:lnTo>
                    <a:lnTo>
                      <a:pt x="194" y="78"/>
                    </a:lnTo>
                    <a:lnTo>
                      <a:pt x="198" y="78"/>
                    </a:lnTo>
                    <a:lnTo>
                      <a:pt x="198" y="82"/>
                    </a:lnTo>
                    <a:lnTo>
                      <a:pt x="198" y="86"/>
                    </a:lnTo>
                    <a:lnTo>
                      <a:pt x="198" y="88"/>
                    </a:lnTo>
                    <a:lnTo>
                      <a:pt x="198" y="90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8" y="94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2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198" y="108"/>
                    </a:lnTo>
                    <a:lnTo>
                      <a:pt x="198" y="110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198" y="116"/>
                    </a:lnTo>
                    <a:lnTo>
                      <a:pt x="198" y="118"/>
                    </a:lnTo>
                    <a:lnTo>
                      <a:pt x="198" y="120"/>
                    </a:lnTo>
                    <a:lnTo>
                      <a:pt x="198" y="124"/>
                    </a:lnTo>
                    <a:lnTo>
                      <a:pt x="198" y="126"/>
                    </a:lnTo>
                    <a:lnTo>
                      <a:pt x="198" y="128"/>
                    </a:lnTo>
                    <a:lnTo>
                      <a:pt x="200" y="130"/>
                    </a:lnTo>
                    <a:lnTo>
                      <a:pt x="200" y="134"/>
                    </a:lnTo>
                    <a:lnTo>
                      <a:pt x="202" y="134"/>
                    </a:lnTo>
                    <a:lnTo>
                      <a:pt x="202" y="134"/>
                    </a:lnTo>
                    <a:lnTo>
                      <a:pt x="204" y="134"/>
                    </a:lnTo>
                    <a:lnTo>
                      <a:pt x="206" y="134"/>
                    </a:lnTo>
                    <a:lnTo>
                      <a:pt x="208" y="136"/>
                    </a:lnTo>
                    <a:lnTo>
                      <a:pt x="210" y="138"/>
                    </a:lnTo>
                    <a:lnTo>
                      <a:pt x="208" y="138"/>
                    </a:lnTo>
                    <a:lnTo>
                      <a:pt x="208" y="140"/>
                    </a:lnTo>
                    <a:lnTo>
                      <a:pt x="208" y="142"/>
                    </a:lnTo>
                    <a:lnTo>
                      <a:pt x="208" y="142"/>
                    </a:lnTo>
                    <a:lnTo>
                      <a:pt x="208" y="144"/>
                    </a:lnTo>
                    <a:lnTo>
                      <a:pt x="214" y="148"/>
                    </a:lnTo>
                    <a:lnTo>
                      <a:pt x="214" y="150"/>
                    </a:lnTo>
                    <a:lnTo>
                      <a:pt x="216" y="152"/>
                    </a:lnTo>
                    <a:lnTo>
                      <a:pt x="218" y="154"/>
                    </a:lnTo>
                    <a:lnTo>
                      <a:pt x="220" y="154"/>
                    </a:lnTo>
                    <a:lnTo>
                      <a:pt x="220" y="156"/>
                    </a:lnTo>
                    <a:lnTo>
                      <a:pt x="220" y="158"/>
                    </a:lnTo>
                    <a:lnTo>
                      <a:pt x="222" y="158"/>
                    </a:lnTo>
                    <a:lnTo>
                      <a:pt x="224" y="160"/>
                    </a:lnTo>
                    <a:lnTo>
                      <a:pt x="226" y="160"/>
                    </a:lnTo>
                    <a:lnTo>
                      <a:pt x="228" y="162"/>
                    </a:lnTo>
                    <a:lnTo>
                      <a:pt x="228" y="164"/>
                    </a:lnTo>
                    <a:lnTo>
                      <a:pt x="230" y="166"/>
                    </a:lnTo>
                    <a:lnTo>
                      <a:pt x="232" y="166"/>
                    </a:lnTo>
                    <a:lnTo>
                      <a:pt x="232" y="168"/>
                    </a:lnTo>
                    <a:lnTo>
                      <a:pt x="232" y="170"/>
                    </a:lnTo>
                    <a:lnTo>
                      <a:pt x="234" y="170"/>
                    </a:lnTo>
                    <a:lnTo>
                      <a:pt x="236" y="172"/>
                    </a:lnTo>
                    <a:lnTo>
                      <a:pt x="236" y="170"/>
                    </a:lnTo>
                    <a:lnTo>
                      <a:pt x="238" y="170"/>
                    </a:lnTo>
                    <a:lnTo>
                      <a:pt x="240" y="170"/>
                    </a:lnTo>
                    <a:lnTo>
                      <a:pt x="240" y="172"/>
                    </a:lnTo>
                    <a:lnTo>
                      <a:pt x="242" y="174"/>
                    </a:lnTo>
                    <a:lnTo>
                      <a:pt x="244" y="178"/>
                    </a:lnTo>
                    <a:lnTo>
                      <a:pt x="246" y="180"/>
                    </a:lnTo>
                    <a:lnTo>
                      <a:pt x="244" y="180"/>
                    </a:lnTo>
                    <a:lnTo>
                      <a:pt x="244" y="182"/>
                    </a:lnTo>
                    <a:lnTo>
                      <a:pt x="246" y="182"/>
                    </a:lnTo>
                    <a:lnTo>
                      <a:pt x="248" y="182"/>
                    </a:lnTo>
                    <a:lnTo>
                      <a:pt x="250" y="182"/>
                    </a:lnTo>
                    <a:lnTo>
                      <a:pt x="252" y="182"/>
                    </a:lnTo>
                    <a:lnTo>
                      <a:pt x="254" y="182"/>
                    </a:lnTo>
                    <a:lnTo>
                      <a:pt x="256" y="182"/>
                    </a:lnTo>
                    <a:lnTo>
                      <a:pt x="258" y="182"/>
                    </a:lnTo>
                    <a:lnTo>
                      <a:pt x="260" y="182"/>
                    </a:lnTo>
                    <a:lnTo>
                      <a:pt x="260" y="184"/>
                    </a:lnTo>
                    <a:lnTo>
                      <a:pt x="262" y="184"/>
                    </a:lnTo>
                    <a:lnTo>
                      <a:pt x="262" y="186"/>
                    </a:lnTo>
                    <a:lnTo>
                      <a:pt x="262" y="188"/>
                    </a:lnTo>
                    <a:lnTo>
                      <a:pt x="262" y="188"/>
                    </a:lnTo>
                    <a:lnTo>
                      <a:pt x="262" y="190"/>
                    </a:lnTo>
                    <a:lnTo>
                      <a:pt x="262" y="192"/>
                    </a:lnTo>
                    <a:lnTo>
                      <a:pt x="262" y="194"/>
                    </a:lnTo>
                    <a:lnTo>
                      <a:pt x="262" y="198"/>
                    </a:lnTo>
                    <a:lnTo>
                      <a:pt x="262" y="200"/>
                    </a:lnTo>
                    <a:lnTo>
                      <a:pt x="262" y="202"/>
                    </a:lnTo>
                    <a:lnTo>
                      <a:pt x="262" y="204"/>
                    </a:lnTo>
                    <a:lnTo>
                      <a:pt x="262" y="206"/>
                    </a:lnTo>
                    <a:lnTo>
                      <a:pt x="264" y="206"/>
                    </a:lnTo>
                    <a:lnTo>
                      <a:pt x="266" y="206"/>
                    </a:lnTo>
                    <a:lnTo>
                      <a:pt x="268" y="208"/>
                    </a:lnTo>
                    <a:lnTo>
                      <a:pt x="270" y="208"/>
                    </a:lnTo>
                    <a:lnTo>
                      <a:pt x="272" y="208"/>
                    </a:lnTo>
                    <a:lnTo>
                      <a:pt x="272" y="210"/>
                    </a:lnTo>
                    <a:lnTo>
                      <a:pt x="274" y="210"/>
                    </a:lnTo>
                    <a:lnTo>
                      <a:pt x="276" y="210"/>
                    </a:lnTo>
                    <a:lnTo>
                      <a:pt x="278" y="212"/>
                    </a:lnTo>
                    <a:lnTo>
                      <a:pt x="280" y="212"/>
                    </a:lnTo>
                    <a:lnTo>
                      <a:pt x="282" y="212"/>
                    </a:lnTo>
                    <a:lnTo>
                      <a:pt x="284" y="212"/>
                    </a:lnTo>
                    <a:lnTo>
                      <a:pt x="284" y="214"/>
                    </a:lnTo>
                    <a:lnTo>
                      <a:pt x="286" y="214"/>
                    </a:lnTo>
                    <a:lnTo>
                      <a:pt x="286" y="216"/>
                    </a:lnTo>
                    <a:lnTo>
                      <a:pt x="288" y="216"/>
                    </a:lnTo>
                    <a:lnTo>
                      <a:pt x="290" y="218"/>
                    </a:lnTo>
                    <a:lnTo>
                      <a:pt x="292" y="220"/>
                    </a:lnTo>
                    <a:lnTo>
                      <a:pt x="294" y="222"/>
                    </a:lnTo>
                    <a:lnTo>
                      <a:pt x="296" y="222"/>
                    </a:lnTo>
                    <a:lnTo>
                      <a:pt x="296" y="224"/>
                    </a:lnTo>
                    <a:lnTo>
                      <a:pt x="298" y="224"/>
                    </a:lnTo>
                    <a:lnTo>
                      <a:pt x="298" y="224"/>
                    </a:lnTo>
                    <a:lnTo>
                      <a:pt x="300" y="224"/>
                    </a:lnTo>
                    <a:lnTo>
                      <a:pt x="302" y="224"/>
                    </a:lnTo>
                    <a:lnTo>
                      <a:pt x="304" y="224"/>
                    </a:lnTo>
                    <a:lnTo>
                      <a:pt x="308" y="222"/>
                    </a:lnTo>
                    <a:lnTo>
                      <a:pt x="310" y="222"/>
                    </a:lnTo>
                    <a:lnTo>
                      <a:pt x="310" y="224"/>
                    </a:lnTo>
                    <a:lnTo>
                      <a:pt x="310" y="226"/>
                    </a:lnTo>
                    <a:lnTo>
                      <a:pt x="310" y="228"/>
                    </a:lnTo>
                    <a:lnTo>
                      <a:pt x="310" y="230"/>
                    </a:lnTo>
                    <a:lnTo>
                      <a:pt x="310" y="232"/>
                    </a:lnTo>
                    <a:lnTo>
                      <a:pt x="310" y="234"/>
                    </a:lnTo>
                    <a:lnTo>
                      <a:pt x="310" y="236"/>
                    </a:lnTo>
                    <a:lnTo>
                      <a:pt x="310" y="236"/>
                    </a:lnTo>
                    <a:lnTo>
                      <a:pt x="310" y="238"/>
                    </a:lnTo>
                    <a:lnTo>
                      <a:pt x="310" y="242"/>
                    </a:lnTo>
                    <a:lnTo>
                      <a:pt x="310" y="244"/>
                    </a:lnTo>
                    <a:lnTo>
                      <a:pt x="310" y="246"/>
                    </a:lnTo>
                    <a:lnTo>
                      <a:pt x="310" y="248"/>
                    </a:lnTo>
                    <a:lnTo>
                      <a:pt x="310" y="250"/>
                    </a:lnTo>
                    <a:lnTo>
                      <a:pt x="310" y="252"/>
                    </a:lnTo>
                    <a:lnTo>
                      <a:pt x="310" y="254"/>
                    </a:lnTo>
                    <a:lnTo>
                      <a:pt x="310" y="256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62"/>
                    </a:lnTo>
                    <a:lnTo>
                      <a:pt x="310" y="264"/>
                    </a:lnTo>
                    <a:lnTo>
                      <a:pt x="310" y="266"/>
                    </a:lnTo>
                    <a:lnTo>
                      <a:pt x="310" y="268"/>
                    </a:lnTo>
                    <a:lnTo>
                      <a:pt x="310" y="272"/>
                    </a:lnTo>
                    <a:lnTo>
                      <a:pt x="310" y="274"/>
                    </a:lnTo>
                    <a:lnTo>
                      <a:pt x="310" y="276"/>
                    </a:lnTo>
                    <a:lnTo>
                      <a:pt x="310" y="280"/>
                    </a:lnTo>
                    <a:lnTo>
                      <a:pt x="310" y="282"/>
                    </a:lnTo>
                    <a:lnTo>
                      <a:pt x="310" y="284"/>
                    </a:lnTo>
                    <a:lnTo>
                      <a:pt x="310" y="284"/>
                    </a:lnTo>
                    <a:lnTo>
                      <a:pt x="312" y="286"/>
                    </a:lnTo>
                    <a:lnTo>
                      <a:pt x="316" y="288"/>
                    </a:lnTo>
                    <a:lnTo>
                      <a:pt x="318" y="292"/>
                    </a:lnTo>
                    <a:lnTo>
                      <a:pt x="320" y="292"/>
                    </a:lnTo>
                    <a:lnTo>
                      <a:pt x="320" y="294"/>
                    </a:lnTo>
                    <a:lnTo>
                      <a:pt x="322" y="294"/>
                    </a:lnTo>
                    <a:lnTo>
                      <a:pt x="322" y="296"/>
                    </a:lnTo>
                    <a:lnTo>
                      <a:pt x="324" y="296"/>
                    </a:lnTo>
                    <a:lnTo>
                      <a:pt x="324" y="298"/>
                    </a:lnTo>
                    <a:lnTo>
                      <a:pt x="328" y="300"/>
                    </a:lnTo>
                    <a:lnTo>
                      <a:pt x="330" y="302"/>
                    </a:lnTo>
                    <a:lnTo>
                      <a:pt x="330" y="304"/>
                    </a:lnTo>
                    <a:lnTo>
                      <a:pt x="332" y="307"/>
                    </a:lnTo>
                    <a:lnTo>
                      <a:pt x="334" y="307"/>
                    </a:lnTo>
                    <a:lnTo>
                      <a:pt x="334" y="309"/>
                    </a:lnTo>
                    <a:lnTo>
                      <a:pt x="336" y="309"/>
                    </a:lnTo>
                    <a:lnTo>
                      <a:pt x="338" y="311"/>
                    </a:lnTo>
                    <a:lnTo>
                      <a:pt x="340" y="313"/>
                    </a:lnTo>
                    <a:lnTo>
                      <a:pt x="342" y="317"/>
                    </a:lnTo>
                    <a:lnTo>
                      <a:pt x="344" y="319"/>
                    </a:lnTo>
                    <a:lnTo>
                      <a:pt x="344" y="321"/>
                    </a:lnTo>
                    <a:lnTo>
                      <a:pt x="346" y="321"/>
                    </a:lnTo>
                    <a:lnTo>
                      <a:pt x="346" y="323"/>
                    </a:lnTo>
                    <a:lnTo>
                      <a:pt x="346" y="325"/>
                    </a:lnTo>
                    <a:lnTo>
                      <a:pt x="348" y="327"/>
                    </a:lnTo>
                    <a:lnTo>
                      <a:pt x="350" y="329"/>
                    </a:lnTo>
                    <a:lnTo>
                      <a:pt x="350" y="331"/>
                    </a:lnTo>
                    <a:lnTo>
                      <a:pt x="352" y="331"/>
                    </a:lnTo>
                    <a:lnTo>
                      <a:pt x="352" y="333"/>
                    </a:lnTo>
                    <a:lnTo>
                      <a:pt x="354" y="333"/>
                    </a:lnTo>
                    <a:lnTo>
                      <a:pt x="354" y="335"/>
                    </a:lnTo>
                    <a:lnTo>
                      <a:pt x="358" y="339"/>
                    </a:lnTo>
                    <a:lnTo>
                      <a:pt x="356" y="339"/>
                    </a:lnTo>
                    <a:lnTo>
                      <a:pt x="354" y="339"/>
                    </a:lnTo>
                    <a:lnTo>
                      <a:pt x="352" y="339"/>
                    </a:lnTo>
                    <a:lnTo>
                      <a:pt x="350" y="339"/>
                    </a:lnTo>
                    <a:lnTo>
                      <a:pt x="348" y="339"/>
                    </a:lnTo>
                    <a:lnTo>
                      <a:pt x="346" y="339"/>
                    </a:lnTo>
                    <a:lnTo>
                      <a:pt x="346" y="339"/>
                    </a:lnTo>
                    <a:lnTo>
                      <a:pt x="344" y="339"/>
                    </a:lnTo>
                    <a:lnTo>
                      <a:pt x="342" y="339"/>
                    </a:lnTo>
                    <a:lnTo>
                      <a:pt x="340" y="339"/>
                    </a:lnTo>
                    <a:lnTo>
                      <a:pt x="338" y="339"/>
                    </a:lnTo>
                    <a:lnTo>
                      <a:pt x="336" y="339"/>
                    </a:lnTo>
                    <a:lnTo>
                      <a:pt x="334" y="339"/>
                    </a:lnTo>
                    <a:lnTo>
                      <a:pt x="324" y="339"/>
                    </a:lnTo>
                    <a:lnTo>
                      <a:pt x="320" y="339"/>
                    </a:lnTo>
                    <a:lnTo>
                      <a:pt x="312" y="339"/>
                    </a:lnTo>
                    <a:lnTo>
                      <a:pt x="308" y="339"/>
                    </a:lnTo>
                    <a:lnTo>
                      <a:pt x="306" y="339"/>
                    </a:lnTo>
                    <a:lnTo>
                      <a:pt x="304" y="339"/>
                    </a:lnTo>
                    <a:lnTo>
                      <a:pt x="298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74" y="339"/>
                    </a:lnTo>
                    <a:lnTo>
                      <a:pt x="272" y="339"/>
                    </a:lnTo>
                    <a:lnTo>
                      <a:pt x="270" y="339"/>
                    </a:lnTo>
                    <a:lnTo>
                      <a:pt x="266" y="339"/>
                    </a:lnTo>
                    <a:lnTo>
                      <a:pt x="264" y="339"/>
                    </a:lnTo>
                    <a:lnTo>
                      <a:pt x="262" y="339"/>
                    </a:lnTo>
                    <a:lnTo>
                      <a:pt x="260" y="339"/>
                    </a:lnTo>
                    <a:lnTo>
                      <a:pt x="254" y="339"/>
                    </a:lnTo>
                    <a:lnTo>
                      <a:pt x="250" y="339"/>
                    </a:lnTo>
                    <a:lnTo>
                      <a:pt x="250" y="339"/>
                    </a:lnTo>
                    <a:lnTo>
                      <a:pt x="248" y="339"/>
                    </a:lnTo>
                    <a:lnTo>
                      <a:pt x="246" y="339"/>
                    </a:lnTo>
                    <a:lnTo>
                      <a:pt x="238" y="337"/>
                    </a:lnTo>
                    <a:lnTo>
                      <a:pt x="236" y="337"/>
                    </a:lnTo>
                    <a:lnTo>
                      <a:pt x="234" y="337"/>
                    </a:lnTo>
                    <a:lnTo>
                      <a:pt x="232" y="337"/>
                    </a:lnTo>
                    <a:lnTo>
                      <a:pt x="230" y="337"/>
                    </a:lnTo>
                    <a:lnTo>
                      <a:pt x="228" y="337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7"/>
                    </a:lnTo>
                    <a:lnTo>
                      <a:pt x="220" y="337"/>
                    </a:lnTo>
                    <a:lnTo>
                      <a:pt x="218" y="337"/>
                    </a:lnTo>
                    <a:lnTo>
                      <a:pt x="216" y="337"/>
                    </a:lnTo>
                    <a:lnTo>
                      <a:pt x="214" y="337"/>
                    </a:lnTo>
                    <a:lnTo>
                      <a:pt x="212" y="337"/>
                    </a:lnTo>
                    <a:lnTo>
                      <a:pt x="210" y="337"/>
                    </a:lnTo>
                    <a:lnTo>
                      <a:pt x="208" y="337"/>
                    </a:lnTo>
                    <a:lnTo>
                      <a:pt x="206" y="337"/>
                    </a:lnTo>
                    <a:lnTo>
                      <a:pt x="204" y="337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198" y="337"/>
                    </a:lnTo>
                    <a:lnTo>
                      <a:pt x="196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0" y="337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0" y="337"/>
                    </a:lnTo>
                    <a:lnTo>
                      <a:pt x="180" y="339"/>
                    </a:lnTo>
                    <a:lnTo>
                      <a:pt x="180" y="341"/>
                    </a:lnTo>
                    <a:lnTo>
                      <a:pt x="180" y="343"/>
                    </a:lnTo>
                    <a:lnTo>
                      <a:pt x="180" y="345"/>
                    </a:lnTo>
                    <a:lnTo>
                      <a:pt x="180" y="347"/>
                    </a:lnTo>
                    <a:lnTo>
                      <a:pt x="180" y="349"/>
                    </a:lnTo>
                    <a:lnTo>
                      <a:pt x="180" y="351"/>
                    </a:lnTo>
                    <a:lnTo>
                      <a:pt x="180" y="355"/>
                    </a:lnTo>
                    <a:lnTo>
                      <a:pt x="180" y="361"/>
                    </a:lnTo>
                    <a:lnTo>
                      <a:pt x="180" y="363"/>
                    </a:lnTo>
                    <a:lnTo>
                      <a:pt x="180" y="365"/>
                    </a:lnTo>
                    <a:lnTo>
                      <a:pt x="180" y="367"/>
                    </a:lnTo>
                    <a:lnTo>
                      <a:pt x="180" y="369"/>
                    </a:lnTo>
                    <a:lnTo>
                      <a:pt x="180" y="375"/>
                    </a:lnTo>
                    <a:lnTo>
                      <a:pt x="180" y="379"/>
                    </a:lnTo>
                    <a:lnTo>
                      <a:pt x="180" y="381"/>
                    </a:lnTo>
                    <a:lnTo>
                      <a:pt x="180" y="383"/>
                    </a:lnTo>
                    <a:lnTo>
                      <a:pt x="180" y="387"/>
                    </a:lnTo>
                    <a:lnTo>
                      <a:pt x="180" y="395"/>
                    </a:lnTo>
                    <a:lnTo>
                      <a:pt x="180" y="397"/>
                    </a:lnTo>
                    <a:lnTo>
                      <a:pt x="180" y="399"/>
                    </a:lnTo>
                    <a:lnTo>
                      <a:pt x="180" y="403"/>
                    </a:lnTo>
                    <a:lnTo>
                      <a:pt x="180" y="405"/>
                    </a:lnTo>
                    <a:lnTo>
                      <a:pt x="180" y="407"/>
                    </a:lnTo>
                    <a:lnTo>
                      <a:pt x="180" y="409"/>
                    </a:lnTo>
                    <a:lnTo>
                      <a:pt x="180" y="411"/>
                    </a:lnTo>
                    <a:lnTo>
                      <a:pt x="180" y="413"/>
                    </a:lnTo>
                    <a:lnTo>
                      <a:pt x="180" y="415"/>
                    </a:lnTo>
                    <a:lnTo>
                      <a:pt x="180" y="419"/>
                    </a:lnTo>
                    <a:lnTo>
                      <a:pt x="180" y="421"/>
                    </a:lnTo>
                    <a:lnTo>
                      <a:pt x="178" y="429"/>
                    </a:lnTo>
                    <a:lnTo>
                      <a:pt x="178" y="431"/>
                    </a:lnTo>
                    <a:lnTo>
                      <a:pt x="178" y="433"/>
                    </a:lnTo>
                    <a:lnTo>
                      <a:pt x="178" y="435"/>
                    </a:lnTo>
                    <a:lnTo>
                      <a:pt x="178" y="437"/>
                    </a:lnTo>
                    <a:lnTo>
                      <a:pt x="178" y="439"/>
                    </a:lnTo>
                    <a:lnTo>
                      <a:pt x="178" y="441"/>
                    </a:lnTo>
                    <a:lnTo>
                      <a:pt x="178" y="443"/>
                    </a:lnTo>
                    <a:lnTo>
                      <a:pt x="178" y="445"/>
                    </a:lnTo>
                    <a:lnTo>
                      <a:pt x="178" y="447"/>
                    </a:lnTo>
                    <a:lnTo>
                      <a:pt x="178" y="451"/>
                    </a:lnTo>
                    <a:lnTo>
                      <a:pt x="178" y="453"/>
                    </a:lnTo>
                    <a:lnTo>
                      <a:pt x="178" y="455"/>
                    </a:lnTo>
                    <a:lnTo>
                      <a:pt x="178" y="457"/>
                    </a:lnTo>
                    <a:lnTo>
                      <a:pt x="178" y="459"/>
                    </a:lnTo>
                    <a:lnTo>
                      <a:pt x="178" y="461"/>
                    </a:lnTo>
                    <a:lnTo>
                      <a:pt x="178" y="465"/>
                    </a:lnTo>
                    <a:lnTo>
                      <a:pt x="178" y="467"/>
                    </a:lnTo>
                    <a:lnTo>
                      <a:pt x="178" y="471"/>
                    </a:lnTo>
                    <a:lnTo>
                      <a:pt x="178" y="473"/>
                    </a:lnTo>
                    <a:lnTo>
                      <a:pt x="178" y="477"/>
                    </a:lnTo>
                    <a:lnTo>
                      <a:pt x="176" y="479"/>
                    </a:lnTo>
                    <a:lnTo>
                      <a:pt x="176" y="481"/>
                    </a:lnTo>
                    <a:lnTo>
                      <a:pt x="176" y="483"/>
                    </a:lnTo>
                    <a:lnTo>
                      <a:pt x="176" y="487"/>
                    </a:lnTo>
                    <a:lnTo>
                      <a:pt x="176" y="493"/>
                    </a:lnTo>
                    <a:lnTo>
                      <a:pt x="176" y="495"/>
                    </a:lnTo>
                    <a:lnTo>
                      <a:pt x="176" y="497"/>
                    </a:lnTo>
                    <a:lnTo>
                      <a:pt x="176" y="499"/>
                    </a:lnTo>
                    <a:lnTo>
                      <a:pt x="180" y="499"/>
                    </a:lnTo>
                    <a:lnTo>
                      <a:pt x="182" y="499"/>
                    </a:lnTo>
                    <a:lnTo>
                      <a:pt x="184" y="499"/>
                    </a:lnTo>
                    <a:lnTo>
                      <a:pt x="190" y="499"/>
                    </a:lnTo>
                    <a:lnTo>
                      <a:pt x="200" y="499"/>
                    </a:lnTo>
                    <a:lnTo>
                      <a:pt x="202" y="499"/>
                    </a:lnTo>
                    <a:lnTo>
                      <a:pt x="202" y="499"/>
                    </a:lnTo>
                    <a:lnTo>
                      <a:pt x="204" y="499"/>
                    </a:lnTo>
                    <a:lnTo>
                      <a:pt x="206" y="499"/>
                    </a:lnTo>
                    <a:lnTo>
                      <a:pt x="210" y="499"/>
                    </a:lnTo>
                    <a:lnTo>
                      <a:pt x="212" y="499"/>
                    </a:lnTo>
                    <a:lnTo>
                      <a:pt x="214" y="499"/>
                    </a:lnTo>
                    <a:lnTo>
                      <a:pt x="216" y="499"/>
                    </a:lnTo>
                    <a:lnTo>
                      <a:pt x="222" y="499"/>
                    </a:lnTo>
                    <a:lnTo>
                      <a:pt x="226" y="501"/>
                    </a:lnTo>
                    <a:lnTo>
                      <a:pt x="228" y="501"/>
                    </a:lnTo>
                    <a:lnTo>
                      <a:pt x="230" y="501"/>
                    </a:lnTo>
                    <a:lnTo>
                      <a:pt x="232" y="501"/>
                    </a:lnTo>
                    <a:lnTo>
                      <a:pt x="236" y="501"/>
                    </a:lnTo>
                    <a:lnTo>
                      <a:pt x="238" y="501"/>
                    </a:lnTo>
                    <a:lnTo>
                      <a:pt x="246" y="501"/>
                    </a:lnTo>
                    <a:lnTo>
                      <a:pt x="250" y="501"/>
                    </a:lnTo>
                    <a:lnTo>
                      <a:pt x="252" y="501"/>
                    </a:lnTo>
                    <a:lnTo>
                      <a:pt x="258" y="501"/>
                    </a:lnTo>
                    <a:lnTo>
                      <a:pt x="264" y="501"/>
                    </a:lnTo>
                    <a:lnTo>
                      <a:pt x="270" y="501"/>
                    </a:lnTo>
                    <a:lnTo>
                      <a:pt x="272" y="501"/>
                    </a:lnTo>
                    <a:lnTo>
                      <a:pt x="274" y="501"/>
                    </a:lnTo>
                    <a:lnTo>
                      <a:pt x="278" y="501"/>
                    </a:lnTo>
                    <a:lnTo>
                      <a:pt x="280" y="501"/>
                    </a:lnTo>
                    <a:lnTo>
                      <a:pt x="282" y="501"/>
                    </a:lnTo>
                    <a:lnTo>
                      <a:pt x="286" y="501"/>
                    </a:lnTo>
                    <a:lnTo>
                      <a:pt x="288" y="501"/>
                    </a:lnTo>
                    <a:lnTo>
                      <a:pt x="294" y="501"/>
                    </a:lnTo>
                    <a:lnTo>
                      <a:pt x="296" y="501"/>
                    </a:lnTo>
                    <a:lnTo>
                      <a:pt x="298" y="501"/>
                    </a:lnTo>
                    <a:lnTo>
                      <a:pt x="300" y="501"/>
                    </a:lnTo>
                    <a:lnTo>
                      <a:pt x="302" y="501"/>
                    </a:lnTo>
                    <a:lnTo>
                      <a:pt x="306" y="501"/>
                    </a:lnTo>
                    <a:lnTo>
                      <a:pt x="308" y="501"/>
                    </a:lnTo>
                    <a:lnTo>
                      <a:pt x="310" y="501"/>
                    </a:lnTo>
                    <a:lnTo>
                      <a:pt x="314" y="501"/>
                    </a:lnTo>
                    <a:lnTo>
                      <a:pt x="316" y="501"/>
                    </a:lnTo>
                    <a:lnTo>
                      <a:pt x="328" y="503"/>
                    </a:lnTo>
                    <a:lnTo>
                      <a:pt x="330" y="503"/>
                    </a:lnTo>
                    <a:lnTo>
                      <a:pt x="334" y="503"/>
                    </a:lnTo>
                    <a:lnTo>
                      <a:pt x="338" y="505"/>
                    </a:lnTo>
                    <a:lnTo>
                      <a:pt x="340" y="505"/>
                    </a:lnTo>
                    <a:lnTo>
                      <a:pt x="344" y="505"/>
                    </a:lnTo>
                    <a:lnTo>
                      <a:pt x="344" y="507"/>
                    </a:lnTo>
                    <a:lnTo>
                      <a:pt x="346" y="507"/>
                    </a:lnTo>
                    <a:lnTo>
                      <a:pt x="346" y="513"/>
                    </a:lnTo>
                    <a:lnTo>
                      <a:pt x="346" y="519"/>
                    </a:lnTo>
                    <a:lnTo>
                      <a:pt x="346" y="521"/>
                    </a:lnTo>
                    <a:lnTo>
                      <a:pt x="344" y="523"/>
                    </a:lnTo>
                    <a:lnTo>
                      <a:pt x="344" y="525"/>
                    </a:lnTo>
                    <a:lnTo>
                      <a:pt x="342" y="527"/>
                    </a:lnTo>
                    <a:lnTo>
                      <a:pt x="342" y="529"/>
                    </a:lnTo>
                    <a:lnTo>
                      <a:pt x="342" y="531"/>
                    </a:lnTo>
                    <a:lnTo>
                      <a:pt x="340" y="535"/>
                    </a:lnTo>
                    <a:lnTo>
                      <a:pt x="340" y="537"/>
                    </a:lnTo>
                    <a:lnTo>
                      <a:pt x="340" y="539"/>
                    </a:lnTo>
                    <a:lnTo>
                      <a:pt x="340" y="541"/>
                    </a:lnTo>
                    <a:lnTo>
                      <a:pt x="340" y="543"/>
                    </a:lnTo>
                    <a:lnTo>
                      <a:pt x="338" y="543"/>
                    </a:lnTo>
                    <a:lnTo>
                      <a:pt x="338" y="545"/>
                    </a:lnTo>
                    <a:lnTo>
                      <a:pt x="338" y="547"/>
                    </a:lnTo>
                    <a:lnTo>
                      <a:pt x="338" y="549"/>
                    </a:lnTo>
                    <a:lnTo>
                      <a:pt x="336" y="551"/>
                    </a:lnTo>
                    <a:lnTo>
                      <a:pt x="336" y="553"/>
                    </a:lnTo>
                    <a:lnTo>
                      <a:pt x="336" y="557"/>
                    </a:lnTo>
                    <a:lnTo>
                      <a:pt x="334" y="559"/>
                    </a:lnTo>
                    <a:lnTo>
                      <a:pt x="334" y="561"/>
                    </a:lnTo>
                    <a:lnTo>
                      <a:pt x="334" y="563"/>
                    </a:lnTo>
                    <a:lnTo>
                      <a:pt x="334" y="565"/>
                    </a:lnTo>
                    <a:lnTo>
                      <a:pt x="332" y="569"/>
                    </a:lnTo>
                    <a:lnTo>
                      <a:pt x="330" y="573"/>
                    </a:lnTo>
                    <a:lnTo>
                      <a:pt x="328" y="579"/>
                    </a:lnTo>
                    <a:lnTo>
                      <a:pt x="328" y="583"/>
                    </a:lnTo>
                    <a:lnTo>
                      <a:pt x="328" y="587"/>
                    </a:lnTo>
                    <a:lnTo>
                      <a:pt x="326" y="587"/>
                    </a:lnTo>
                    <a:lnTo>
                      <a:pt x="326" y="591"/>
                    </a:lnTo>
                    <a:lnTo>
                      <a:pt x="326" y="593"/>
                    </a:lnTo>
                    <a:lnTo>
                      <a:pt x="326" y="595"/>
                    </a:lnTo>
                    <a:lnTo>
                      <a:pt x="324" y="597"/>
                    </a:lnTo>
                    <a:lnTo>
                      <a:pt x="324" y="603"/>
                    </a:lnTo>
                    <a:lnTo>
                      <a:pt x="322" y="605"/>
                    </a:lnTo>
                    <a:lnTo>
                      <a:pt x="322" y="607"/>
                    </a:lnTo>
                    <a:lnTo>
                      <a:pt x="320" y="611"/>
                    </a:lnTo>
                    <a:lnTo>
                      <a:pt x="320" y="613"/>
                    </a:lnTo>
                    <a:lnTo>
                      <a:pt x="320" y="615"/>
                    </a:lnTo>
                    <a:lnTo>
                      <a:pt x="318" y="619"/>
                    </a:lnTo>
                    <a:lnTo>
                      <a:pt x="318" y="621"/>
                    </a:lnTo>
                    <a:lnTo>
                      <a:pt x="318" y="621"/>
                    </a:lnTo>
                    <a:lnTo>
                      <a:pt x="318" y="623"/>
                    </a:lnTo>
                    <a:lnTo>
                      <a:pt x="316" y="625"/>
                    </a:lnTo>
                    <a:lnTo>
                      <a:pt x="316" y="627"/>
                    </a:lnTo>
                    <a:lnTo>
                      <a:pt x="316" y="631"/>
                    </a:lnTo>
                    <a:lnTo>
                      <a:pt x="314" y="635"/>
                    </a:lnTo>
                    <a:lnTo>
                      <a:pt x="314" y="637"/>
                    </a:lnTo>
                    <a:lnTo>
                      <a:pt x="314" y="639"/>
                    </a:lnTo>
                    <a:lnTo>
                      <a:pt x="312" y="641"/>
                    </a:lnTo>
                    <a:lnTo>
                      <a:pt x="312" y="647"/>
                    </a:lnTo>
                    <a:lnTo>
                      <a:pt x="310" y="647"/>
                    </a:lnTo>
                    <a:lnTo>
                      <a:pt x="310" y="651"/>
                    </a:lnTo>
                    <a:lnTo>
                      <a:pt x="310" y="655"/>
                    </a:lnTo>
                    <a:lnTo>
                      <a:pt x="308" y="655"/>
                    </a:lnTo>
                    <a:lnTo>
                      <a:pt x="308" y="657"/>
                    </a:lnTo>
                    <a:lnTo>
                      <a:pt x="308" y="659"/>
                    </a:lnTo>
                    <a:lnTo>
                      <a:pt x="308" y="661"/>
                    </a:lnTo>
                    <a:lnTo>
                      <a:pt x="306" y="667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6" y="665"/>
                    </a:lnTo>
                    <a:lnTo>
                      <a:pt x="292" y="665"/>
                    </a:lnTo>
                    <a:lnTo>
                      <a:pt x="290" y="665"/>
                    </a:lnTo>
                    <a:lnTo>
                      <a:pt x="288" y="665"/>
                    </a:lnTo>
                    <a:lnTo>
                      <a:pt x="284" y="665"/>
                    </a:lnTo>
                    <a:lnTo>
                      <a:pt x="282" y="665"/>
                    </a:lnTo>
                    <a:lnTo>
                      <a:pt x="280" y="665"/>
                    </a:lnTo>
                    <a:lnTo>
                      <a:pt x="276" y="663"/>
                    </a:lnTo>
                    <a:lnTo>
                      <a:pt x="274" y="663"/>
                    </a:lnTo>
                    <a:lnTo>
                      <a:pt x="272" y="663"/>
                    </a:lnTo>
                    <a:lnTo>
                      <a:pt x="270" y="663"/>
                    </a:lnTo>
                    <a:lnTo>
                      <a:pt x="268" y="663"/>
                    </a:lnTo>
                    <a:lnTo>
                      <a:pt x="266" y="663"/>
                    </a:lnTo>
                    <a:lnTo>
                      <a:pt x="264" y="663"/>
                    </a:lnTo>
                    <a:lnTo>
                      <a:pt x="262" y="663"/>
                    </a:lnTo>
                    <a:lnTo>
                      <a:pt x="260" y="663"/>
                    </a:lnTo>
                    <a:lnTo>
                      <a:pt x="256" y="663"/>
                    </a:lnTo>
                    <a:lnTo>
                      <a:pt x="252" y="661"/>
                    </a:lnTo>
                    <a:lnTo>
                      <a:pt x="250" y="661"/>
                    </a:lnTo>
                    <a:lnTo>
                      <a:pt x="250" y="661"/>
                    </a:lnTo>
                    <a:lnTo>
                      <a:pt x="248" y="661"/>
                    </a:lnTo>
                    <a:lnTo>
                      <a:pt x="242" y="661"/>
                    </a:lnTo>
                    <a:lnTo>
                      <a:pt x="240" y="661"/>
                    </a:lnTo>
                    <a:lnTo>
                      <a:pt x="226" y="659"/>
                    </a:lnTo>
                    <a:lnTo>
                      <a:pt x="216" y="659"/>
                    </a:lnTo>
                    <a:lnTo>
                      <a:pt x="212" y="659"/>
                    </a:lnTo>
                    <a:lnTo>
                      <a:pt x="210" y="659"/>
                    </a:lnTo>
                    <a:lnTo>
                      <a:pt x="206" y="659"/>
                    </a:lnTo>
                    <a:lnTo>
                      <a:pt x="204" y="659"/>
                    </a:lnTo>
                    <a:lnTo>
                      <a:pt x="202" y="657"/>
                    </a:lnTo>
                    <a:lnTo>
                      <a:pt x="200" y="657"/>
                    </a:lnTo>
                    <a:lnTo>
                      <a:pt x="198" y="657"/>
                    </a:lnTo>
                    <a:lnTo>
                      <a:pt x="196" y="657"/>
                    </a:lnTo>
                    <a:lnTo>
                      <a:pt x="194" y="657"/>
                    </a:lnTo>
                    <a:lnTo>
                      <a:pt x="192" y="657"/>
                    </a:lnTo>
                    <a:lnTo>
                      <a:pt x="186" y="657"/>
                    </a:lnTo>
                    <a:lnTo>
                      <a:pt x="180" y="657"/>
                    </a:lnTo>
                    <a:lnTo>
                      <a:pt x="178" y="657"/>
                    </a:lnTo>
                    <a:lnTo>
                      <a:pt x="178" y="655"/>
                    </a:lnTo>
                    <a:lnTo>
                      <a:pt x="178" y="653"/>
                    </a:lnTo>
                    <a:lnTo>
                      <a:pt x="178" y="651"/>
                    </a:lnTo>
                    <a:lnTo>
                      <a:pt x="178" y="649"/>
                    </a:lnTo>
                    <a:lnTo>
                      <a:pt x="178" y="647"/>
                    </a:lnTo>
                    <a:lnTo>
                      <a:pt x="178" y="641"/>
                    </a:lnTo>
                    <a:lnTo>
                      <a:pt x="178" y="637"/>
                    </a:lnTo>
                    <a:lnTo>
                      <a:pt x="178" y="635"/>
                    </a:lnTo>
                    <a:lnTo>
                      <a:pt x="178" y="633"/>
                    </a:lnTo>
                    <a:lnTo>
                      <a:pt x="174" y="633"/>
                    </a:lnTo>
                    <a:lnTo>
                      <a:pt x="170" y="633"/>
                    </a:lnTo>
                    <a:lnTo>
                      <a:pt x="170" y="629"/>
                    </a:lnTo>
                    <a:lnTo>
                      <a:pt x="170" y="625"/>
                    </a:lnTo>
                    <a:lnTo>
                      <a:pt x="170" y="623"/>
                    </a:lnTo>
                    <a:lnTo>
                      <a:pt x="170" y="615"/>
                    </a:lnTo>
                    <a:lnTo>
                      <a:pt x="170" y="613"/>
                    </a:lnTo>
                    <a:lnTo>
                      <a:pt x="170" y="611"/>
                    </a:lnTo>
                    <a:lnTo>
                      <a:pt x="170" y="607"/>
                    </a:lnTo>
                    <a:lnTo>
                      <a:pt x="170" y="605"/>
                    </a:lnTo>
                    <a:lnTo>
                      <a:pt x="170" y="601"/>
                    </a:lnTo>
                    <a:lnTo>
                      <a:pt x="170" y="599"/>
                    </a:lnTo>
                    <a:lnTo>
                      <a:pt x="170" y="597"/>
                    </a:lnTo>
                    <a:lnTo>
                      <a:pt x="172" y="595"/>
                    </a:lnTo>
                    <a:lnTo>
                      <a:pt x="172" y="593"/>
                    </a:lnTo>
                    <a:lnTo>
                      <a:pt x="170" y="589"/>
                    </a:lnTo>
                    <a:lnTo>
                      <a:pt x="170" y="587"/>
                    </a:lnTo>
                    <a:lnTo>
                      <a:pt x="172" y="581"/>
                    </a:lnTo>
                    <a:lnTo>
                      <a:pt x="172" y="579"/>
                    </a:lnTo>
                    <a:lnTo>
                      <a:pt x="172" y="577"/>
                    </a:lnTo>
                    <a:lnTo>
                      <a:pt x="172" y="575"/>
                    </a:lnTo>
                    <a:lnTo>
                      <a:pt x="170" y="573"/>
                    </a:lnTo>
                    <a:lnTo>
                      <a:pt x="170" y="573"/>
                    </a:lnTo>
                    <a:lnTo>
                      <a:pt x="168" y="571"/>
                    </a:lnTo>
                    <a:lnTo>
                      <a:pt x="168" y="567"/>
                    </a:lnTo>
                    <a:lnTo>
                      <a:pt x="168" y="565"/>
                    </a:lnTo>
                    <a:lnTo>
                      <a:pt x="168" y="561"/>
                    </a:lnTo>
                    <a:lnTo>
                      <a:pt x="168" y="557"/>
                    </a:lnTo>
                    <a:lnTo>
                      <a:pt x="172" y="557"/>
                    </a:lnTo>
                    <a:lnTo>
                      <a:pt x="174" y="557"/>
                    </a:lnTo>
                    <a:lnTo>
                      <a:pt x="178" y="557"/>
                    </a:lnTo>
                    <a:lnTo>
                      <a:pt x="178" y="553"/>
                    </a:lnTo>
                    <a:lnTo>
                      <a:pt x="176" y="549"/>
                    </a:lnTo>
                    <a:lnTo>
                      <a:pt x="176" y="547"/>
                    </a:lnTo>
                    <a:lnTo>
                      <a:pt x="174" y="547"/>
                    </a:lnTo>
                    <a:lnTo>
                      <a:pt x="172" y="547"/>
                    </a:lnTo>
                    <a:lnTo>
                      <a:pt x="170" y="547"/>
                    </a:lnTo>
                    <a:lnTo>
                      <a:pt x="168" y="547"/>
                    </a:lnTo>
                    <a:lnTo>
                      <a:pt x="166" y="545"/>
                    </a:lnTo>
                    <a:lnTo>
                      <a:pt x="166" y="543"/>
                    </a:lnTo>
                    <a:lnTo>
                      <a:pt x="166" y="541"/>
                    </a:lnTo>
                    <a:lnTo>
                      <a:pt x="166" y="539"/>
                    </a:lnTo>
                    <a:lnTo>
                      <a:pt x="166" y="537"/>
                    </a:lnTo>
                    <a:lnTo>
                      <a:pt x="166" y="527"/>
                    </a:lnTo>
                    <a:lnTo>
                      <a:pt x="166" y="525"/>
                    </a:lnTo>
                    <a:lnTo>
                      <a:pt x="166" y="521"/>
                    </a:lnTo>
                    <a:lnTo>
                      <a:pt x="166" y="519"/>
                    </a:lnTo>
                    <a:lnTo>
                      <a:pt x="166" y="517"/>
                    </a:lnTo>
                    <a:lnTo>
                      <a:pt x="166" y="513"/>
                    </a:lnTo>
                    <a:lnTo>
                      <a:pt x="166" y="511"/>
                    </a:lnTo>
                    <a:lnTo>
                      <a:pt x="166" y="509"/>
                    </a:lnTo>
                    <a:lnTo>
                      <a:pt x="166" y="507"/>
                    </a:lnTo>
                    <a:lnTo>
                      <a:pt x="166" y="503"/>
                    </a:lnTo>
                    <a:lnTo>
                      <a:pt x="166" y="499"/>
                    </a:lnTo>
                    <a:lnTo>
                      <a:pt x="166" y="479"/>
                    </a:lnTo>
                    <a:lnTo>
                      <a:pt x="164" y="481"/>
                    </a:lnTo>
                    <a:lnTo>
                      <a:pt x="154" y="481"/>
                    </a:lnTo>
                    <a:lnTo>
                      <a:pt x="148" y="481"/>
                    </a:lnTo>
                    <a:lnTo>
                      <a:pt x="144" y="481"/>
                    </a:lnTo>
                    <a:lnTo>
                      <a:pt x="134" y="481"/>
                    </a:lnTo>
                    <a:lnTo>
                      <a:pt x="132" y="481"/>
                    </a:lnTo>
                    <a:lnTo>
                      <a:pt x="130" y="481"/>
                    </a:lnTo>
                    <a:lnTo>
                      <a:pt x="130" y="479"/>
                    </a:lnTo>
                    <a:lnTo>
                      <a:pt x="130" y="477"/>
                    </a:lnTo>
                    <a:lnTo>
                      <a:pt x="132" y="475"/>
                    </a:lnTo>
                    <a:lnTo>
                      <a:pt x="132" y="473"/>
                    </a:lnTo>
                    <a:lnTo>
                      <a:pt x="132" y="467"/>
                    </a:lnTo>
                    <a:lnTo>
                      <a:pt x="132" y="465"/>
                    </a:lnTo>
                    <a:lnTo>
                      <a:pt x="132" y="463"/>
                    </a:lnTo>
                    <a:lnTo>
                      <a:pt x="132" y="457"/>
                    </a:lnTo>
                    <a:lnTo>
                      <a:pt x="132" y="453"/>
                    </a:lnTo>
                    <a:lnTo>
                      <a:pt x="132" y="451"/>
                    </a:lnTo>
                    <a:lnTo>
                      <a:pt x="132" y="443"/>
                    </a:lnTo>
                    <a:lnTo>
                      <a:pt x="132" y="435"/>
                    </a:lnTo>
                    <a:lnTo>
                      <a:pt x="132" y="433"/>
                    </a:lnTo>
                    <a:lnTo>
                      <a:pt x="132" y="429"/>
                    </a:lnTo>
                    <a:lnTo>
                      <a:pt x="132" y="429"/>
                    </a:lnTo>
                    <a:lnTo>
                      <a:pt x="132" y="425"/>
                    </a:lnTo>
                    <a:lnTo>
                      <a:pt x="132" y="423"/>
                    </a:lnTo>
                    <a:lnTo>
                      <a:pt x="132" y="409"/>
                    </a:lnTo>
                    <a:lnTo>
                      <a:pt x="132" y="407"/>
                    </a:lnTo>
                    <a:lnTo>
                      <a:pt x="132" y="405"/>
                    </a:lnTo>
                    <a:lnTo>
                      <a:pt x="132" y="401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87"/>
                    </a:lnTo>
                    <a:lnTo>
                      <a:pt x="132" y="385"/>
                    </a:lnTo>
                    <a:lnTo>
                      <a:pt x="132" y="383"/>
                    </a:lnTo>
                    <a:lnTo>
                      <a:pt x="132" y="381"/>
                    </a:lnTo>
                    <a:lnTo>
                      <a:pt x="132" y="381"/>
                    </a:lnTo>
                    <a:lnTo>
                      <a:pt x="132" y="377"/>
                    </a:lnTo>
                    <a:lnTo>
                      <a:pt x="130" y="377"/>
                    </a:lnTo>
                    <a:lnTo>
                      <a:pt x="128" y="377"/>
                    </a:lnTo>
                    <a:lnTo>
                      <a:pt x="126" y="377"/>
                    </a:lnTo>
                    <a:lnTo>
                      <a:pt x="124" y="377"/>
                    </a:lnTo>
                    <a:lnTo>
                      <a:pt x="122" y="377"/>
                    </a:lnTo>
                    <a:lnTo>
                      <a:pt x="120" y="377"/>
                    </a:lnTo>
                    <a:lnTo>
                      <a:pt x="118" y="377"/>
                    </a:lnTo>
                    <a:lnTo>
                      <a:pt x="114" y="377"/>
                    </a:lnTo>
                    <a:lnTo>
                      <a:pt x="112" y="375"/>
                    </a:lnTo>
                    <a:lnTo>
                      <a:pt x="112" y="373"/>
                    </a:lnTo>
                    <a:lnTo>
                      <a:pt x="110" y="373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6" y="367"/>
                    </a:lnTo>
                    <a:lnTo>
                      <a:pt x="106" y="365"/>
                    </a:lnTo>
                    <a:lnTo>
                      <a:pt x="106" y="365"/>
                    </a:lnTo>
                    <a:lnTo>
                      <a:pt x="106" y="363"/>
                    </a:lnTo>
                    <a:lnTo>
                      <a:pt x="106" y="361"/>
                    </a:lnTo>
                    <a:lnTo>
                      <a:pt x="104" y="361"/>
                    </a:lnTo>
                    <a:lnTo>
                      <a:pt x="104" y="359"/>
                    </a:ln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7"/>
                    </a:lnTo>
                    <a:lnTo>
                      <a:pt x="98" y="355"/>
                    </a:lnTo>
                    <a:lnTo>
                      <a:pt x="98" y="353"/>
                    </a:lnTo>
                    <a:lnTo>
                      <a:pt x="96" y="353"/>
                    </a:lnTo>
                    <a:lnTo>
                      <a:pt x="96" y="351"/>
                    </a:lnTo>
                    <a:lnTo>
                      <a:pt x="96" y="349"/>
                    </a:lnTo>
                    <a:lnTo>
                      <a:pt x="96" y="347"/>
                    </a:lnTo>
                    <a:lnTo>
                      <a:pt x="94" y="347"/>
                    </a:lnTo>
                    <a:lnTo>
                      <a:pt x="92" y="347"/>
                    </a:lnTo>
                    <a:lnTo>
                      <a:pt x="90" y="347"/>
                    </a:lnTo>
                    <a:lnTo>
                      <a:pt x="90" y="345"/>
                    </a:lnTo>
                    <a:lnTo>
                      <a:pt x="88" y="345"/>
                    </a:lnTo>
                    <a:lnTo>
                      <a:pt x="86" y="343"/>
                    </a:lnTo>
                    <a:lnTo>
                      <a:pt x="84" y="343"/>
                    </a:lnTo>
                    <a:lnTo>
                      <a:pt x="82" y="341"/>
                    </a:lnTo>
                    <a:lnTo>
                      <a:pt x="80" y="341"/>
                    </a:lnTo>
                    <a:lnTo>
                      <a:pt x="78" y="341"/>
                    </a:lnTo>
                    <a:lnTo>
                      <a:pt x="76" y="341"/>
                    </a:lnTo>
                    <a:lnTo>
                      <a:pt x="76" y="339"/>
                    </a:lnTo>
                    <a:lnTo>
                      <a:pt x="74" y="339"/>
                    </a:lnTo>
                    <a:lnTo>
                      <a:pt x="74" y="337"/>
                    </a:lnTo>
                    <a:lnTo>
                      <a:pt x="72" y="337"/>
                    </a:lnTo>
                    <a:lnTo>
                      <a:pt x="72" y="335"/>
                    </a:lnTo>
                    <a:lnTo>
                      <a:pt x="70" y="335"/>
                    </a:lnTo>
                    <a:lnTo>
                      <a:pt x="70" y="333"/>
                    </a:lnTo>
                    <a:lnTo>
                      <a:pt x="68" y="335"/>
                    </a:lnTo>
                    <a:lnTo>
                      <a:pt x="68" y="333"/>
                    </a:lnTo>
                    <a:lnTo>
                      <a:pt x="66" y="333"/>
                    </a:lnTo>
                    <a:lnTo>
                      <a:pt x="66" y="333"/>
                    </a:lnTo>
                    <a:lnTo>
                      <a:pt x="66" y="331"/>
                    </a:lnTo>
                    <a:lnTo>
                      <a:pt x="64" y="329"/>
                    </a:lnTo>
                    <a:lnTo>
                      <a:pt x="64" y="327"/>
                    </a:lnTo>
                    <a:lnTo>
                      <a:pt x="64" y="325"/>
                    </a:lnTo>
                    <a:lnTo>
                      <a:pt x="62" y="323"/>
                    </a:lnTo>
                    <a:lnTo>
                      <a:pt x="62" y="321"/>
                    </a:lnTo>
                    <a:lnTo>
                      <a:pt x="60" y="319"/>
                    </a:lnTo>
                    <a:lnTo>
                      <a:pt x="60" y="317"/>
                    </a:lnTo>
                    <a:lnTo>
                      <a:pt x="60" y="315"/>
                    </a:lnTo>
                    <a:lnTo>
                      <a:pt x="58" y="313"/>
                    </a:lnTo>
                    <a:lnTo>
                      <a:pt x="58" y="309"/>
                    </a:lnTo>
                    <a:lnTo>
                      <a:pt x="58" y="307"/>
                    </a:lnTo>
                    <a:lnTo>
                      <a:pt x="58" y="304"/>
                    </a:lnTo>
                    <a:lnTo>
                      <a:pt x="56" y="304"/>
                    </a:lnTo>
                    <a:lnTo>
                      <a:pt x="56" y="302"/>
                    </a:lnTo>
                    <a:lnTo>
                      <a:pt x="56" y="300"/>
                    </a:lnTo>
                    <a:lnTo>
                      <a:pt x="54" y="298"/>
                    </a:lnTo>
                    <a:lnTo>
                      <a:pt x="54" y="296"/>
                    </a:lnTo>
                    <a:lnTo>
                      <a:pt x="52" y="292"/>
                    </a:lnTo>
                    <a:lnTo>
                      <a:pt x="52" y="290"/>
                    </a:lnTo>
                    <a:lnTo>
                      <a:pt x="50" y="288"/>
                    </a:lnTo>
                    <a:lnTo>
                      <a:pt x="50" y="286"/>
                    </a:lnTo>
                    <a:lnTo>
                      <a:pt x="50" y="284"/>
                    </a:lnTo>
                    <a:lnTo>
                      <a:pt x="48" y="284"/>
                    </a:lnTo>
                    <a:lnTo>
                      <a:pt x="48" y="284"/>
                    </a:lnTo>
                    <a:lnTo>
                      <a:pt x="48" y="282"/>
                    </a:lnTo>
                    <a:lnTo>
                      <a:pt x="46" y="280"/>
                    </a:lnTo>
                    <a:lnTo>
                      <a:pt x="46" y="278"/>
                    </a:lnTo>
                    <a:lnTo>
                      <a:pt x="46" y="276"/>
                    </a:lnTo>
                    <a:lnTo>
                      <a:pt x="44" y="276"/>
                    </a:lnTo>
                    <a:lnTo>
                      <a:pt x="44" y="274"/>
                    </a:lnTo>
                    <a:lnTo>
                      <a:pt x="44" y="272"/>
                    </a:lnTo>
                    <a:lnTo>
                      <a:pt x="42" y="272"/>
                    </a:lnTo>
                    <a:lnTo>
                      <a:pt x="42" y="270"/>
                    </a:lnTo>
                    <a:lnTo>
                      <a:pt x="42" y="268"/>
                    </a:lnTo>
                    <a:lnTo>
                      <a:pt x="40" y="266"/>
                    </a:lnTo>
                    <a:lnTo>
                      <a:pt x="40" y="264"/>
                    </a:lnTo>
                    <a:lnTo>
                      <a:pt x="38" y="262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4" y="252"/>
                    </a:lnTo>
                    <a:lnTo>
                      <a:pt x="34" y="248"/>
                    </a:lnTo>
                    <a:lnTo>
                      <a:pt x="32" y="246"/>
                    </a:lnTo>
                    <a:lnTo>
                      <a:pt x="32" y="244"/>
                    </a:lnTo>
                    <a:lnTo>
                      <a:pt x="30" y="242"/>
                    </a:lnTo>
                    <a:lnTo>
                      <a:pt x="30" y="238"/>
                    </a:lnTo>
                    <a:lnTo>
                      <a:pt x="28" y="238"/>
                    </a:lnTo>
                    <a:lnTo>
                      <a:pt x="28" y="236"/>
                    </a:lnTo>
                    <a:lnTo>
                      <a:pt x="26" y="234"/>
                    </a:lnTo>
                    <a:lnTo>
                      <a:pt x="26" y="230"/>
                    </a:lnTo>
                    <a:lnTo>
                      <a:pt x="24" y="230"/>
                    </a:lnTo>
                    <a:lnTo>
                      <a:pt x="24" y="228"/>
                    </a:lnTo>
                    <a:lnTo>
                      <a:pt x="24" y="226"/>
                    </a:lnTo>
                    <a:lnTo>
                      <a:pt x="22" y="226"/>
                    </a:lnTo>
                    <a:lnTo>
                      <a:pt x="22" y="224"/>
                    </a:lnTo>
                    <a:lnTo>
                      <a:pt x="22" y="222"/>
                    </a:lnTo>
                    <a:lnTo>
                      <a:pt x="22" y="220"/>
                    </a:lnTo>
                    <a:lnTo>
                      <a:pt x="20" y="220"/>
                    </a:lnTo>
                    <a:lnTo>
                      <a:pt x="20" y="218"/>
                    </a:lnTo>
                    <a:lnTo>
                      <a:pt x="20" y="216"/>
                    </a:lnTo>
                    <a:lnTo>
                      <a:pt x="18" y="214"/>
                    </a:lnTo>
                    <a:lnTo>
                      <a:pt x="18" y="212"/>
                    </a:lnTo>
                    <a:lnTo>
                      <a:pt x="16" y="210"/>
                    </a:lnTo>
                    <a:lnTo>
                      <a:pt x="16" y="208"/>
                    </a:lnTo>
                    <a:lnTo>
                      <a:pt x="16" y="206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2" y="196"/>
                    </a:lnTo>
                    <a:lnTo>
                      <a:pt x="10" y="196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8" y="184"/>
                    </a:lnTo>
                    <a:lnTo>
                      <a:pt x="6" y="184"/>
                    </a:lnTo>
                    <a:lnTo>
                      <a:pt x="0" y="184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4"/>
                    </a:lnTo>
                    <a:lnTo>
                      <a:pt x="0" y="170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4"/>
                    </a:lnTo>
                    <a:lnTo>
                      <a:pt x="2" y="152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2" y="138"/>
                    </a:lnTo>
                    <a:lnTo>
                      <a:pt x="14" y="138"/>
                    </a:lnTo>
                    <a:lnTo>
                      <a:pt x="14" y="140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8" y="138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22" y="136"/>
                    </a:lnTo>
                    <a:lnTo>
                      <a:pt x="24" y="136"/>
                    </a:lnTo>
                    <a:lnTo>
                      <a:pt x="24" y="138"/>
                    </a:lnTo>
                    <a:lnTo>
                      <a:pt x="26" y="138"/>
                    </a:lnTo>
                    <a:lnTo>
                      <a:pt x="28" y="138"/>
                    </a:lnTo>
                    <a:lnTo>
                      <a:pt x="30" y="138"/>
                    </a:lnTo>
                    <a:lnTo>
                      <a:pt x="30" y="140"/>
                    </a:lnTo>
                    <a:lnTo>
                      <a:pt x="32" y="140"/>
                    </a:lnTo>
                    <a:lnTo>
                      <a:pt x="34" y="142"/>
                    </a:lnTo>
                    <a:lnTo>
                      <a:pt x="34" y="142"/>
                    </a:lnTo>
                    <a:lnTo>
                      <a:pt x="36" y="142"/>
                    </a:lnTo>
                    <a:lnTo>
                      <a:pt x="36" y="142"/>
                    </a:lnTo>
                    <a:lnTo>
                      <a:pt x="36" y="142"/>
                    </a:lnTo>
                    <a:lnTo>
                      <a:pt x="38" y="142"/>
                    </a:lnTo>
                    <a:lnTo>
                      <a:pt x="40" y="142"/>
                    </a:lnTo>
                    <a:lnTo>
                      <a:pt x="40" y="144"/>
                    </a:lnTo>
                    <a:lnTo>
                      <a:pt x="42" y="144"/>
                    </a:lnTo>
                    <a:lnTo>
                      <a:pt x="44" y="144"/>
                    </a:lnTo>
                    <a:lnTo>
                      <a:pt x="46" y="142"/>
                    </a:lnTo>
                    <a:lnTo>
                      <a:pt x="46" y="142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6" y="126"/>
                    </a:lnTo>
                    <a:lnTo>
                      <a:pt x="46" y="120"/>
                    </a:lnTo>
                    <a:lnTo>
                      <a:pt x="46" y="118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6" y="112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6" y="106"/>
                    </a:lnTo>
                    <a:lnTo>
                      <a:pt x="46" y="102"/>
                    </a:lnTo>
                    <a:lnTo>
                      <a:pt x="46" y="100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46" y="94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6" y="82"/>
                    </a:lnTo>
                    <a:lnTo>
                      <a:pt x="46" y="80"/>
                    </a:lnTo>
                    <a:lnTo>
                      <a:pt x="46" y="78"/>
                    </a:lnTo>
                    <a:lnTo>
                      <a:pt x="46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6" y="68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0"/>
                    </a:lnTo>
                    <a:lnTo>
                      <a:pt x="46" y="28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36" name="Freeform 170">
                <a:extLst>
                  <a:ext uri="{FF2B5EF4-FFF2-40B4-BE49-F238E27FC236}">
                    <a16:creationId xmlns:a16="http://schemas.microsoft.com/office/drawing/2014/main" id="{F4214C78-322C-B895-6CCF-9EDD3D3F67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6025" y="3500438"/>
                <a:ext cx="550863" cy="611188"/>
              </a:xfrm>
              <a:custGeom>
                <a:avLst/>
                <a:gdLst>
                  <a:gd name="T0" fmla="*/ 205 w 347"/>
                  <a:gd name="T1" fmla="*/ 309 h 385"/>
                  <a:gd name="T2" fmla="*/ 209 w 347"/>
                  <a:gd name="T3" fmla="*/ 339 h 385"/>
                  <a:gd name="T4" fmla="*/ 157 w 347"/>
                  <a:gd name="T5" fmla="*/ 383 h 385"/>
                  <a:gd name="T6" fmla="*/ 147 w 347"/>
                  <a:gd name="T7" fmla="*/ 337 h 385"/>
                  <a:gd name="T8" fmla="*/ 161 w 347"/>
                  <a:gd name="T9" fmla="*/ 317 h 385"/>
                  <a:gd name="T10" fmla="*/ 165 w 347"/>
                  <a:gd name="T11" fmla="*/ 287 h 385"/>
                  <a:gd name="T12" fmla="*/ 147 w 347"/>
                  <a:gd name="T13" fmla="*/ 237 h 385"/>
                  <a:gd name="T14" fmla="*/ 181 w 347"/>
                  <a:gd name="T15" fmla="*/ 263 h 385"/>
                  <a:gd name="T16" fmla="*/ 163 w 347"/>
                  <a:gd name="T17" fmla="*/ 281 h 385"/>
                  <a:gd name="T18" fmla="*/ 119 w 347"/>
                  <a:gd name="T19" fmla="*/ 255 h 385"/>
                  <a:gd name="T20" fmla="*/ 147 w 347"/>
                  <a:gd name="T21" fmla="*/ 233 h 385"/>
                  <a:gd name="T22" fmla="*/ 303 w 347"/>
                  <a:gd name="T23" fmla="*/ 217 h 385"/>
                  <a:gd name="T24" fmla="*/ 297 w 347"/>
                  <a:gd name="T25" fmla="*/ 187 h 385"/>
                  <a:gd name="T26" fmla="*/ 337 w 347"/>
                  <a:gd name="T27" fmla="*/ 191 h 385"/>
                  <a:gd name="T28" fmla="*/ 317 w 347"/>
                  <a:gd name="T29" fmla="*/ 155 h 385"/>
                  <a:gd name="T30" fmla="*/ 275 w 347"/>
                  <a:gd name="T31" fmla="*/ 141 h 385"/>
                  <a:gd name="T32" fmla="*/ 329 w 347"/>
                  <a:gd name="T33" fmla="*/ 165 h 385"/>
                  <a:gd name="T34" fmla="*/ 339 w 347"/>
                  <a:gd name="T35" fmla="*/ 177 h 385"/>
                  <a:gd name="T36" fmla="*/ 295 w 347"/>
                  <a:gd name="T37" fmla="*/ 183 h 385"/>
                  <a:gd name="T38" fmla="*/ 297 w 347"/>
                  <a:gd name="T39" fmla="*/ 177 h 385"/>
                  <a:gd name="T40" fmla="*/ 285 w 347"/>
                  <a:gd name="T41" fmla="*/ 161 h 385"/>
                  <a:gd name="T42" fmla="*/ 261 w 347"/>
                  <a:gd name="T43" fmla="*/ 131 h 385"/>
                  <a:gd name="T44" fmla="*/ 277 w 347"/>
                  <a:gd name="T45" fmla="*/ 135 h 385"/>
                  <a:gd name="T46" fmla="*/ 261 w 347"/>
                  <a:gd name="T47" fmla="*/ 143 h 385"/>
                  <a:gd name="T48" fmla="*/ 283 w 347"/>
                  <a:gd name="T49" fmla="*/ 159 h 385"/>
                  <a:gd name="T50" fmla="*/ 277 w 347"/>
                  <a:gd name="T51" fmla="*/ 179 h 385"/>
                  <a:gd name="T52" fmla="*/ 289 w 347"/>
                  <a:gd name="T53" fmla="*/ 201 h 385"/>
                  <a:gd name="T54" fmla="*/ 261 w 347"/>
                  <a:gd name="T55" fmla="*/ 193 h 385"/>
                  <a:gd name="T56" fmla="*/ 243 w 347"/>
                  <a:gd name="T57" fmla="*/ 209 h 385"/>
                  <a:gd name="T58" fmla="*/ 243 w 347"/>
                  <a:gd name="T59" fmla="*/ 169 h 385"/>
                  <a:gd name="T60" fmla="*/ 227 w 347"/>
                  <a:gd name="T61" fmla="*/ 141 h 385"/>
                  <a:gd name="T62" fmla="*/ 251 w 347"/>
                  <a:gd name="T63" fmla="*/ 123 h 385"/>
                  <a:gd name="T64" fmla="*/ 249 w 347"/>
                  <a:gd name="T65" fmla="*/ 111 h 385"/>
                  <a:gd name="T66" fmla="*/ 165 w 347"/>
                  <a:gd name="T67" fmla="*/ 22 h 385"/>
                  <a:gd name="T68" fmla="*/ 173 w 347"/>
                  <a:gd name="T69" fmla="*/ 51 h 385"/>
                  <a:gd name="T70" fmla="*/ 173 w 347"/>
                  <a:gd name="T71" fmla="*/ 87 h 385"/>
                  <a:gd name="T72" fmla="*/ 201 w 347"/>
                  <a:gd name="T73" fmla="*/ 119 h 385"/>
                  <a:gd name="T74" fmla="*/ 157 w 347"/>
                  <a:gd name="T75" fmla="*/ 77 h 385"/>
                  <a:gd name="T76" fmla="*/ 181 w 347"/>
                  <a:gd name="T77" fmla="*/ 109 h 385"/>
                  <a:gd name="T78" fmla="*/ 239 w 347"/>
                  <a:gd name="T79" fmla="*/ 113 h 385"/>
                  <a:gd name="T80" fmla="*/ 217 w 347"/>
                  <a:gd name="T81" fmla="*/ 159 h 385"/>
                  <a:gd name="T82" fmla="*/ 217 w 347"/>
                  <a:gd name="T83" fmla="*/ 179 h 385"/>
                  <a:gd name="T84" fmla="*/ 223 w 347"/>
                  <a:gd name="T85" fmla="*/ 185 h 385"/>
                  <a:gd name="T86" fmla="*/ 215 w 347"/>
                  <a:gd name="T87" fmla="*/ 195 h 385"/>
                  <a:gd name="T88" fmla="*/ 243 w 347"/>
                  <a:gd name="T89" fmla="*/ 187 h 385"/>
                  <a:gd name="T90" fmla="*/ 249 w 347"/>
                  <a:gd name="T91" fmla="*/ 229 h 385"/>
                  <a:gd name="T92" fmla="*/ 287 w 347"/>
                  <a:gd name="T93" fmla="*/ 249 h 385"/>
                  <a:gd name="T94" fmla="*/ 253 w 347"/>
                  <a:gd name="T95" fmla="*/ 273 h 385"/>
                  <a:gd name="T96" fmla="*/ 243 w 347"/>
                  <a:gd name="T97" fmla="*/ 277 h 385"/>
                  <a:gd name="T98" fmla="*/ 195 w 347"/>
                  <a:gd name="T99" fmla="*/ 261 h 385"/>
                  <a:gd name="T100" fmla="*/ 199 w 347"/>
                  <a:gd name="T101" fmla="*/ 221 h 385"/>
                  <a:gd name="T102" fmla="*/ 177 w 347"/>
                  <a:gd name="T103" fmla="*/ 233 h 385"/>
                  <a:gd name="T104" fmla="*/ 175 w 347"/>
                  <a:gd name="T105" fmla="*/ 201 h 385"/>
                  <a:gd name="T106" fmla="*/ 183 w 347"/>
                  <a:gd name="T107" fmla="*/ 251 h 385"/>
                  <a:gd name="T108" fmla="*/ 151 w 347"/>
                  <a:gd name="T109" fmla="*/ 227 h 385"/>
                  <a:gd name="T110" fmla="*/ 127 w 347"/>
                  <a:gd name="T111" fmla="*/ 231 h 385"/>
                  <a:gd name="T112" fmla="*/ 95 w 347"/>
                  <a:gd name="T113" fmla="*/ 259 h 385"/>
                  <a:gd name="T114" fmla="*/ 69 w 347"/>
                  <a:gd name="T115" fmla="*/ 221 h 385"/>
                  <a:gd name="T116" fmla="*/ 53 w 347"/>
                  <a:gd name="T117" fmla="*/ 177 h 385"/>
                  <a:gd name="T118" fmla="*/ 30 w 347"/>
                  <a:gd name="T119" fmla="*/ 153 h 385"/>
                  <a:gd name="T120" fmla="*/ 6 w 347"/>
                  <a:gd name="T121" fmla="*/ 123 h 385"/>
                  <a:gd name="T122" fmla="*/ 34 w 347"/>
                  <a:gd name="T123" fmla="*/ 77 h 385"/>
                  <a:gd name="T124" fmla="*/ 87 w 347"/>
                  <a:gd name="T125" fmla="*/ 33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7" h="385">
                    <a:moveTo>
                      <a:pt x="169" y="289"/>
                    </a:moveTo>
                    <a:lnTo>
                      <a:pt x="171" y="289"/>
                    </a:lnTo>
                    <a:lnTo>
                      <a:pt x="173" y="289"/>
                    </a:lnTo>
                    <a:lnTo>
                      <a:pt x="175" y="289"/>
                    </a:lnTo>
                    <a:lnTo>
                      <a:pt x="177" y="289"/>
                    </a:lnTo>
                    <a:lnTo>
                      <a:pt x="179" y="289"/>
                    </a:lnTo>
                    <a:lnTo>
                      <a:pt x="181" y="289"/>
                    </a:lnTo>
                    <a:lnTo>
                      <a:pt x="183" y="291"/>
                    </a:lnTo>
                    <a:lnTo>
                      <a:pt x="185" y="291"/>
                    </a:lnTo>
                    <a:lnTo>
                      <a:pt x="187" y="291"/>
                    </a:lnTo>
                    <a:lnTo>
                      <a:pt x="187" y="293"/>
                    </a:lnTo>
                    <a:lnTo>
                      <a:pt x="189" y="295"/>
                    </a:lnTo>
                    <a:lnTo>
                      <a:pt x="191" y="295"/>
                    </a:lnTo>
                    <a:lnTo>
                      <a:pt x="191" y="293"/>
                    </a:lnTo>
                    <a:lnTo>
                      <a:pt x="193" y="295"/>
                    </a:lnTo>
                    <a:lnTo>
                      <a:pt x="195" y="295"/>
                    </a:lnTo>
                    <a:lnTo>
                      <a:pt x="195" y="297"/>
                    </a:lnTo>
                    <a:lnTo>
                      <a:pt x="197" y="297"/>
                    </a:lnTo>
                    <a:lnTo>
                      <a:pt x="197" y="299"/>
                    </a:lnTo>
                    <a:lnTo>
                      <a:pt x="195" y="301"/>
                    </a:lnTo>
                    <a:lnTo>
                      <a:pt x="195" y="299"/>
                    </a:lnTo>
                    <a:lnTo>
                      <a:pt x="195" y="299"/>
                    </a:lnTo>
                    <a:lnTo>
                      <a:pt x="195" y="301"/>
                    </a:lnTo>
                    <a:lnTo>
                      <a:pt x="195" y="303"/>
                    </a:lnTo>
                    <a:lnTo>
                      <a:pt x="195" y="305"/>
                    </a:lnTo>
                    <a:lnTo>
                      <a:pt x="197" y="305"/>
                    </a:lnTo>
                    <a:lnTo>
                      <a:pt x="199" y="305"/>
                    </a:lnTo>
                    <a:lnTo>
                      <a:pt x="201" y="307"/>
                    </a:lnTo>
                    <a:lnTo>
                      <a:pt x="203" y="307"/>
                    </a:lnTo>
                    <a:lnTo>
                      <a:pt x="205" y="309"/>
                    </a:lnTo>
                    <a:lnTo>
                      <a:pt x="205" y="311"/>
                    </a:lnTo>
                    <a:lnTo>
                      <a:pt x="207" y="311"/>
                    </a:lnTo>
                    <a:lnTo>
                      <a:pt x="207" y="313"/>
                    </a:lnTo>
                    <a:lnTo>
                      <a:pt x="209" y="313"/>
                    </a:lnTo>
                    <a:lnTo>
                      <a:pt x="211" y="313"/>
                    </a:lnTo>
                    <a:lnTo>
                      <a:pt x="209" y="313"/>
                    </a:lnTo>
                    <a:lnTo>
                      <a:pt x="209" y="315"/>
                    </a:lnTo>
                    <a:lnTo>
                      <a:pt x="213" y="313"/>
                    </a:lnTo>
                    <a:lnTo>
                      <a:pt x="215" y="313"/>
                    </a:lnTo>
                    <a:lnTo>
                      <a:pt x="215" y="311"/>
                    </a:lnTo>
                    <a:lnTo>
                      <a:pt x="215" y="309"/>
                    </a:lnTo>
                    <a:lnTo>
                      <a:pt x="217" y="309"/>
                    </a:lnTo>
                    <a:lnTo>
                      <a:pt x="219" y="309"/>
                    </a:lnTo>
                    <a:lnTo>
                      <a:pt x="219" y="311"/>
                    </a:lnTo>
                    <a:lnTo>
                      <a:pt x="221" y="311"/>
                    </a:lnTo>
                    <a:lnTo>
                      <a:pt x="223" y="313"/>
                    </a:lnTo>
                    <a:lnTo>
                      <a:pt x="223" y="315"/>
                    </a:lnTo>
                    <a:lnTo>
                      <a:pt x="223" y="319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9" y="323"/>
                    </a:lnTo>
                    <a:lnTo>
                      <a:pt x="217" y="325"/>
                    </a:lnTo>
                    <a:lnTo>
                      <a:pt x="215" y="327"/>
                    </a:lnTo>
                    <a:lnTo>
                      <a:pt x="213" y="329"/>
                    </a:lnTo>
                    <a:lnTo>
                      <a:pt x="213" y="329"/>
                    </a:lnTo>
                    <a:lnTo>
                      <a:pt x="213" y="331"/>
                    </a:lnTo>
                    <a:lnTo>
                      <a:pt x="211" y="333"/>
                    </a:lnTo>
                    <a:lnTo>
                      <a:pt x="209" y="335"/>
                    </a:lnTo>
                    <a:lnTo>
                      <a:pt x="209" y="337"/>
                    </a:lnTo>
                    <a:lnTo>
                      <a:pt x="209" y="339"/>
                    </a:lnTo>
                    <a:lnTo>
                      <a:pt x="209" y="341"/>
                    </a:lnTo>
                    <a:lnTo>
                      <a:pt x="207" y="345"/>
                    </a:lnTo>
                    <a:lnTo>
                      <a:pt x="205" y="347"/>
                    </a:lnTo>
                    <a:lnTo>
                      <a:pt x="205" y="349"/>
                    </a:lnTo>
                    <a:lnTo>
                      <a:pt x="203" y="351"/>
                    </a:lnTo>
                    <a:lnTo>
                      <a:pt x="201" y="353"/>
                    </a:lnTo>
                    <a:lnTo>
                      <a:pt x="199" y="353"/>
                    </a:lnTo>
                    <a:lnTo>
                      <a:pt x="197" y="355"/>
                    </a:lnTo>
                    <a:lnTo>
                      <a:pt x="195" y="357"/>
                    </a:lnTo>
                    <a:lnTo>
                      <a:pt x="195" y="357"/>
                    </a:lnTo>
                    <a:lnTo>
                      <a:pt x="193" y="357"/>
                    </a:lnTo>
                    <a:lnTo>
                      <a:pt x="191" y="359"/>
                    </a:lnTo>
                    <a:lnTo>
                      <a:pt x="189" y="361"/>
                    </a:lnTo>
                    <a:lnTo>
                      <a:pt x="187" y="361"/>
                    </a:lnTo>
                    <a:lnTo>
                      <a:pt x="185" y="363"/>
                    </a:lnTo>
                    <a:lnTo>
                      <a:pt x="183" y="365"/>
                    </a:lnTo>
                    <a:lnTo>
                      <a:pt x="181" y="367"/>
                    </a:lnTo>
                    <a:lnTo>
                      <a:pt x="179" y="369"/>
                    </a:lnTo>
                    <a:lnTo>
                      <a:pt x="177" y="371"/>
                    </a:lnTo>
                    <a:lnTo>
                      <a:pt x="173" y="373"/>
                    </a:lnTo>
                    <a:lnTo>
                      <a:pt x="173" y="375"/>
                    </a:lnTo>
                    <a:lnTo>
                      <a:pt x="169" y="377"/>
                    </a:lnTo>
                    <a:lnTo>
                      <a:pt x="167" y="379"/>
                    </a:lnTo>
                    <a:lnTo>
                      <a:pt x="165" y="381"/>
                    </a:lnTo>
                    <a:lnTo>
                      <a:pt x="165" y="383"/>
                    </a:lnTo>
                    <a:lnTo>
                      <a:pt x="163" y="383"/>
                    </a:lnTo>
                    <a:lnTo>
                      <a:pt x="161" y="385"/>
                    </a:lnTo>
                    <a:lnTo>
                      <a:pt x="159" y="385"/>
                    </a:lnTo>
                    <a:lnTo>
                      <a:pt x="157" y="385"/>
                    </a:lnTo>
                    <a:lnTo>
                      <a:pt x="157" y="383"/>
                    </a:lnTo>
                    <a:lnTo>
                      <a:pt x="157" y="381"/>
                    </a:lnTo>
                    <a:lnTo>
                      <a:pt x="155" y="379"/>
                    </a:lnTo>
                    <a:lnTo>
                      <a:pt x="155" y="377"/>
                    </a:lnTo>
                    <a:lnTo>
                      <a:pt x="153" y="377"/>
                    </a:lnTo>
                    <a:lnTo>
                      <a:pt x="153" y="375"/>
                    </a:lnTo>
                    <a:lnTo>
                      <a:pt x="153" y="373"/>
                    </a:lnTo>
                    <a:lnTo>
                      <a:pt x="153" y="371"/>
                    </a:lnTo>
                    <a:lnTo>
                      <a:pt x="153" y="369"/>
                    </a:lnTo>
                    <a:lnTo>
                      <a:pt x="151" y="369"/>
                    </a:lnTo>
                    <a:lnTo>
                      <a:pt x="151" y="367"/>
                    </a:lnTo>
                    <a:lnTo>
                      <a:pt x="149" y="367"/>
                    </a:lnTo>
                    <a:lnTo>
                      <a:pt x="149" y="365"/>
                    </a:lnTo>
                    <a:lnTo>
                      <a:pt x="147" y="365"/>
                    </a:lnTo>
                    <a:lnTo>
                      <a:pt x="147" y="363"/>
                    </a:lnTo>
                    <a:lnTo>
                      <a:pt x="145" y="361"/>
                    </a:lnTo>
                    <a:lnTo>
                      <a:pt x="143" y="361"/>
                    </a:lnTo>
                    <a:lnTo>
                      <a:pt x="141" y="361"/>
                    </a:lnTo>
                    <a:lnTo>
                      <a:pt x="139" y="359"/>
                    </a:lnTo>
                    <a:lnTo>
                      <a:pt x="139" y="357"/>
                    </a:lnTo>
                    <a:lnTo>
                      <a:pt x="139" y="355"/>
                    </a:lnTo>
                    <a:lnTo>
                      <a:pt x="141" y="355"/>
                    </a:lnTo>
                    <a:lnTo>
                      <a:pt x="141" y="353"/>
                    </a:lnTo>
                    <a:lnTo>
                      <a:pt x="141" y="351"/>
                    </a:lnTo>
                    <a:lnTo>
                      <a:pt x="143" y="349"/>
                    </a:lnTo>
                    <a:lnTo>
                      <a:pt x="143" y="347"/>
                    </a:lnTo>
                    <a:lnTo>
                      <a:pt x="145" y="347"/>
                    </a:lnTo>
                    <a:lnTo>
                      <a:pt x="147" y="343"/>
                    </a:lnTo>
                    <a:lnTo>
                      <a:pt x="147" y="341"/>
                    </a:lnTo>
                    <a:lnTo>
                      <a:pt x="147" y="339"/>
                    </a:lnTo>
                    <a:lnTo>
                      <a:pt x="147" y="337"/>
                    </a:lnTo>
                    <a:lnTo>
                      <a:pt x="147" y="335"/>
                    </a:lnTo>
                    <a:lnTo>
                      <a:pt x="145" y="335"/>
                    </a:lnTo>
                    <a:lnTo>
                      <a:pt x="145" y="333"/>
                    </a:lnTo>
                    <a:lnTo>
                      <a:pt x="143" y="331"/>
                    </a:lnTo>
                    <a:lnTo>
                      <a:pt x="143" y="333"/>
                    </a:lnTo>
                    <a:lnTo>
                      <a:pt x="141" y="333"/>
                    </a:lnTo>
                    <a:lnTo>
                      <a:pt x="137" y="333"/>
                    </a:lnTo>
                    <a:lnTo>
                      <a:pt x="133" y="331"/>
                    </a:lnTo>
                    <a:lnTo>
                      <a:pt x="133" y="329"/>
                    </a:lnTo>
                    <a:lnTo>
                      <a:pt x="135" y="329"/>
                    </a:lnTo>
                    <a:lnTo>
                      <a:pt x="135" y="327"/>
                    </a:lnTo>
                    <a:lnTo>
                      <a:pt x="137" y="325"/>
                    </a:lnTo>
                    <a:lnTo>
                      <a:pt x="137" y="323"/>
                    </a:lnTo>
                    <a:lnTo>
                      <a:pt x="137" y="321"/>
                    </a:lnTo>
                    <a:lnTo>
                      <a:pt x="137" y="319"/>
                    </a:lnTo>
                    <a:lnTo>
                      <a:pt x="137" y="317"/>
                    </a:lnTo>
                    <a:lnTo>
                      <a:pt x="137" y="315"/>
                    </a:lnTo>
                    <a:lnTo>
                      <a:pt x="139" y="315"/>
                    </a:lnTo>
                    <a:lnTo>
                      <a:pt x="143" y="313"/>
                    </a:lnTo>
                    <a:lnTo>
                      <a:pt x="145" y="313"/>
                    </a:lnTo>
                    <a:lnTo>
                      <a:pt x="147" y="315"/>
                    </a:lnTo>
                    <a:lnTo>
                      <a:pt x="149" y="315"/>
                    </a:lnTo>
                    <a:lnTo>
                      <a:pt x="151" y="315"/>
                    </a:lnTo>
                    <a:lnTo>
                      <a:pt x="151" y="313"/>
                    </a:lnTo>
                    <a:lnTo>
                      <a:pt x="153" y="313"/>
                    </a:lnTo>
                    <a:lnTo>
                      <a:pt x="155" y="313"/>
                    </a:lnTo>
                    <a:lnTo>
                      <a:pt x="155" y="315"/>
                    </a:lnTo>
                    <a:lnTo>
                      <a:pt x="157" y="317"/>
                    </a:lnTo>
                    <a:lnTo>
                      <a:pt x="159" y="317"/>
                    </a:lnTo>
                    <a:lnTo>
                      <a:pt x="161" y="317"/>
                    </a:lnTo>
                    <a:lnTo>
                      <a:pt x="161" y="315"/>
                    </a:lnTo>
                    <a:lnTo>
                      <a:pt x="163" y="313"/>
                    </a:lnTo>
                    <a:lnTo>
                      <a:pt x="161" y="313"/>
                    </a:lnTo>
                    <a:lnTo>
                      <a:pt x="159" y="315"/>
                    </a:lnTo>
                    <a:lnTo>
                      <a:pt x="157" y="315"/>
                    </a:lnTo>
                    <a:lnTo>
                      <a:pt x="157" y="313"/>
                    </a:lnTo>
                    <a:lnTo>
                      <a:pt x="155" y="311"/>
                    </a:lnTo>
                    <a:lnTo>
                      <a:pt x="153" y="311"/>
                    </a:lnTo>
                    <a:lnTo>
                      <a:pt x="149" y="313"/>
                    </a:lnTo>
                    <a:lnTo>
                      <a:pt x="147" y="311"/>
                    </a:lnTo>
                    <a:lnTo>
                      <a:pt x="147" y="311"/>
                    </a:lnTo>
                    <a:lnTo>
                      <a:pt x="147" y="309"/>
                    </a:lnTo>
                    <a:lnTo>
                      <a:pt x="147" y="307"/>
                    </a:lnTo>
                    <a:lnTo>
                      <a:pt x="147" y="305"/>
                    </a:lnTo>
                    <a:lnTo>
                      <a:pt x="147" y="303"/>
                    </a:lnTo>
                    <a:lnTo>
                      <a:pt x="147" y="301"/>
                    </a:lnTo>
                    <a:lnTo>
                      <a:pt x="149" y="299"/>
                    </a:lnTo>
                    <a:lnTo>
                      <a:pt x="149" y="297"/>
                    </a:lnTo>
                    <a:lnTo>
                      <a:pt x="151" y="297"/>
                    </a:lnTo>
                    <a:lnTo>
                      <a:pt x="153" y="297"/>
                    </a:lnTo>
                    <a:lnTo>
                      <a:pt x="155" y="297"/>
                    </a:lnTo>
                    <a:lnTo>
                      <a:pt x="155" y="295"/>
                    </a:lnTo>
                    <a:lnTo>
                      <a:pt x="155" y="293"/>
                    </a:lnTo>
                    <a:lnTo>
                      <a:pt x="155" y="291"/>
                    </a:lnTo>
                    <a:lnTo>
                      <a:pt x="157" y="291"/>
                    </a:lnTo>
                    <a:lnTo>
                      <a:pt x="157" y="289"/>
                    </a:lnTo>
                    <a:lnTo>
                      <a:pt x="159" y="289"/>
                    </a:lnTo>
                    <a:lnTo>
                      <a:pt x="161" y="289"/>
                    </a:lnTo>
                    <a:lnTo>
                      <a:pt x="163" y="287"/>
                    </a:lnTo>
                    <a:lnTo>
                      <a:pt x="165" y="287"/>
                    </a:lnTo>
                    <a:lnTo>
                      <a:pt x="167" y="287"/>
                    </a:lnTo>
                    <a:lnTo>
                      <a:pt x="169" y="289"/>
                    </a:lnTo>
                    <a:close/>
                    <a:moveTo>
                      <a:pt x="201" y="283"/>
                    </a:moveTo>
                    <a:lnTo>
                      <a:pt x="203" y="283"/>
                    </a:lnTo>
                    <a:lnTo>
                      <a:pt x="207" y="283"/>
                    </a:lnTo>
                    <a:lnTo>
                      <a:pt x="209" y="283"/>
                    </a:lnTo>
                    <a:lnTo>
                      <a:pt x="209" y="287"/>
                    </a:lnTo>
                    <a:lnTo>
                      <a:pt x="209" y="289"/>
                    </a:lnTo>
                    <a:lnTo>
                      <a:pt x="207" y="291"/>
                    </a:lnTo>
                    <a:lnTo>
                      <a:pt x="205" y="293"/>
                    </a:lnTo>
                    <a:lnTo>
                      <a:pt x="203" y="291"/>
                    </a:lnTo>
                    <a:lnTo>
                      <a:pt x="199" y="289"/>
                    </a:lnTo>
                    <a:lnTo>
                      <a:pt x="197" y="287"/>
                    </a:lnTo>
                    <a:lnTo>
                      <a:pt x="195" y="285"/>
                    </a:lnTo>
                    <a:lnTo>
                      <a:pt x="195" y="283"/>
                    </a:lnTo>
                    <a:lnTo>
                      <a:pt x="195" y="281"/>
                    </a:lnTo>
                    <a:lnTo>
                      <a:pt x="195" y="281"/>
                    </a:lnTo>
                    <a:lnTo>
                      <a:pt x="197" y="281"/>
                    </a:lnTo>
                    <a:lnTo>
                      <a:pt x="199" y="283"/>
                    </a:lnTo>
                    <a:lnTo>
                      <a:pt x="201" y="283"/>
                    </a:lnTo>
                    <a:close/>
                    <a:moveTo>
                      <a:pt x="133" y="235"/>
                    </a:moveTo>
                    <a:lnTo>
                      <a:pt x="135" y="235"/>
                    </a:lnTo>
                    <a:lnTo>
                      <a:pt x="137" y="235"/>
                    </a:lnTo>
                    <a:lnTo>
                      <a:pt x="139" y="233"/>
                    </a:lnTo>
                    <a:lnTo>
                      <a:pt x="141" y="233"/>
                    </a:lnTo>
                    <a:lnTo>
                      <a:pt x="143" y="233"/>
                    </a:lnTo>
                    <a:lnTo>
                      <a:pt x="145" y="235"/>
                    </a:lnTo>
                    <a:lnTo>
                      <a:pt x="147" y="235"/>
                    </a:lnTo>
                    <a:lnTo>
                      <a:pt x="147" y="235"/>
                    </a:lnTo>
                    <a:lnTo>
                      <a:pt x="147" y="237"/>
                    </a:lnTo>
                    <a:lnTo>
                      <a:pt x="149" y="237"/>
                    </a:lnTo>
                    <a:lnTo>
                      <a:pt x="151" y="237"/>
                    </a:lnTo>
                    <a:lnTo>
                      <a:pt x="151" y="239"/>
                    </a:lnTo>
                    <a:lnTo>
                      <a:pt x="155" y="239"/>
                    </a:lnTo>
                    <a:lnTo>
                      <a:pt x="157" y="241"/>
                    </a:lnTo>
                    <a:lnTo>
                      <a:pt x="157" y="243"/>
                    </a:lnTo>
                    <a:lnTo>
                      <a:pt x="157" y="245"/>
                    </a:lnTo>
                    <a:lnTo>
                      <a:pt x="157" y="247"/>
                    </a:lnTo>
                    <a:lnTo>
                      <a:pt x="157" y="249"/>
                    </a:lnTo>
                    <a:lnTo>
                      <a:pt x="157" y="251"/>
                    </a:lnTo>
                    <a:lnTo>
                      <a:pt x="157" y="255"/>
                    </a:lnTo>
                    <a:lnTo>
                      <a:pt x="155" y="253"/>
                    </a:lnTo>
                    <a:lnTo>
                      <a:pt x="155" y="255"/>
                    </a:lnTo>
                    <a:lnTo>
                      <a:pt x="155" y="257"/>
                    </a:lnTo>
                    <a:lnTo>
                      <a:pt x="153" y="261"/>
                    </a:lnTo>
                    <a:lnTo>
                      <a:pt x="155" y="263"/>
                    </a:lnTo>
                    <a:lnTo>
                      <a:pt x="157" y="265"/>
                    </a:lnTo>
                    <a:lnTo>
                      <a:pt x="155" y="261"/>
                    </a:lnTo>
                    <a:lnTo>
                      <a:pt x="155" y="259"/>
                    </a:lnTo>
                    <a:lnTo>
                      <a:pt x="157" y="259"/>
                    </a:lnTo>
                    <a:lnTo>
                      <a:pt x="159" y="257"/>
                    </a:lnTo>
                    <a:lnTo>
                      <a:pt x="161" y="259"/>
                    </a:lnTo>
                    <a:lnTo>
                      <a:pt x="161" y="261"/>
                    </a:lnTo>
                    <a:lnTo>
                      <a:pt x="165" y="261"/>
                    </a:lnTo>
                    <a:lnTo>
                      <a:pt x="167" y="263"/>
                    </a:lnTo>
                    <a:lnTo>
                      <a:pt x="169" y="265"/>
                    </a:lnTo>
                    <a:lnTo>
                      <a:pt x="171" y="265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81" y="263"/>
                    </a:lnTo>
                    <a:lnTo>
                      <a:pt x="183" y="263"/>
                    </a:lnTo>
                    <a:lnTo>
                      <a:pt x="185" y="263"/>
                    </a:lnTo>
                    <a:lnTo>
                      <a:pt x="187" y="263"/>
                    </a:lnTo>
                    <a:lnTo>
                      <a:pt x="189" y="263"/>
                    </a:lnTo>
                    <a:lnTo>
                      <a:pt x="191" y="265"/>
                    </a:lnTo>
                    <a:lnTo>
                      <a:pt x="191" y="267"/>
                    </a:lnTo>
                    <a:lnTo>
                      <a:pt x="193" y="269"/>
                    </a:lnTo>
                    <a:lnTo>
                      <a:pt x="193" y="271"/>
                    </a:lnTo>
                    <a:lnTo>
                      <a:pt x="193" y="273"/>
                    </a:lnTo>
                    <a:lnTo>
                      <a:pt x="195" y="275"/>
                    </a:lnTo>
                    <a:lnTo>
                      <a:pt x="195" y="277"/>
                    </a:lnTo>
                    <a:lnTo>
                      <a:pt x="195" y="279"/>
                    </a:lnTo>
                    <a:lnTo>
                      <a:pt x="195" y="281"/>
                    </a:lnTo>
                    <a:lnTo>
                      <a:pt x="193" y="281"/>
                    </a:lnTo>
                    <a:lnTo>
                      <a:pt x="191" y="281"/>
                    </a:lnTo>
                    <a:lnTo>
                      <a:pt x="191" y="281"/>
                    </a:lnTo>
                    <a:lnTo>
                      <a:pt x="189" y="283"/>
                    </a:lnTo>
                    <a:lnTo>
                      <a:pt x="185" y="283"/>
                    </a:lnTo>
                    <a:lnTo>
                      <a:pt x="183" y="281"/>
                    </a:lnTo>
                    <a:lnTo>
                      <a:pt x="183" y="281"/>
                    </a:lnTo>
                    <a:lnTo>
                      <a:pt x="181" y="279"/>
                    </a:lnTo>
                    <a:lnTo>
                      <a:pt x="179" y="279"/>
                    </a:lnTo>
                    <a:lnTo>
                      <a:pt x="177" y="277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5" y="281"/>
                    </a:lnTo>
                    <a:lnTo>
                      <a:pt x="163" y="281"/>
                    </a:lnTo>
                    <a:lnTo>
                      <a:pt x="161" y="283"/>
                    </a:lnTo>
                    <a:lnTo>
                      <a:pt x="159" y="281"/>
                    </a:lnTo>
                    <a:lnTo>
                      <a:pt x="157" y="281"/>
                    </a:lnTo>
                    <a:lnTo>
                      <a:pt x="155" y="281"/>
                    </a:lnTo>
                    <a:lnTo>
                      <a:pt x="153" y="281"/>
                    </a:lnTo>
                    <a:lnTo>
                      <a:pt x="151" y="279"/>
                    </a:lnTo>
                    <a:lnTo>
                      <a:pt x="149" y="277"/>
                    </a:lnTo>
                    <a:lnTo>
                      <a:pt x="149" y="273"/>
                    </a:lnTo>
                    <a:lnTo>
                      <a:pt x="147" y="271"/>
                    </a:lnTo>
                    <a:lnTo>
                      <a:pt x="147" y="269"/>
                    </a:lnTo>
                    <a:lnTo>
                      <a:pt x="147" y="267"/>
                    </a:lnTo>
                    <a:lnTo>
                      <a:pt x="147" y="265"/>
                    </a:lnTo>
                    <a:lnTo>
                      <a:pt x="147" y="263"/>
                    </a:lnTo>
                    <a:lnTo>
                      <a:pt x="147" y="259"/>
                    </a:lnTo>
                    <a:lnTo>
                      <a:pt x="147" y="257"/>
                    </a:lnTo>
                    <a:lnTo>
                      <a:pt x="145" y="255"/>
                    </a:lnTo>
                    <a:lnTo>
                      <a:pt x="143" y="255"/>
                    </a:lnTo>
                    <a:lnTo>
                      <a:pt x="143" y="253"/>
                    </a:lnTo>
                    <a:lnTo>
                      <a:pt x="141" y="251"/>
                    </a:lnTo>
                    <a:lnTo>
                      <a:pt x="139" y="251"/>
                    </a:lnTo>
                    <a:lnTo>
                      <a:pt x="137" y="249"/>
                    </a:lnTo>
                    <a:lnTo>
                      <a:pt x="135" y="249"/>
                    </a:lnTo>
                    <a:lnTo>
                      <a:pt x="133" y="249"/>
                    </a:lnTo>
                    <a:lnTo>
                      <a:pt x="131" y="249"/>
                    </a:lnTo>
                    <a:lnTo>
                      <a:pt x="129" y="249"/>
                    </a:lnTo>
                    <a:lnTo>
                      <a:pt x="127" y="249"/>
                    </a:lnTo>
                    <a:lnTo>
                      <a:pt x="125" y="251"/>
                    </a:lnTo>
                    <a:lnTo>
                      <a:pt x="123" y="253"/>
                    </a:lnTo>
                    <a:lnTo>
                      <a:pt x="121" y="255"/>
                    </a:lnTo>
                    <a:lnTo>
                      <a:pt x="119" y="255"/>
                    </a:lnTo>
                    <a:lnTo>
                      <a:pt x="117" y="257"/>
                    </a:lnTo>
                    <a:lnTo>
                      <a:pt x="115" y="257"/>
                    </a:lnTo>
                    <a:lnTo>
                      <a:pt x="115" y="259"/>
                    </a:lnTo>
                    <a:lnTo>
                      <a:pt x="113" y="261"/>
                    </a:lnTo>
                    <a:lnTo>
                      <a:pt x="111" y="261"/>
                    </a:lnTo>
                    <a:lnTo>
                      <a:pt x="109" y="261"/>
                    </a:lnTo>
                    <a:lnTo>
                      <a:pt x="109" y="259"/>
                    </a:lnTo>
                    <a:lnTo>
                      <a:pt x="107" y="259"/>
                    </a:lnTo>
                    <a:lnTo>
                      <a:pt x="107" y="257"/>
                    </a:lnTo>
                    <a:lnTo>
                      <a:pt x="111" y="255"/>
                    </a:lnTo>
                    <a:lnTo>
                      <a:pt x="113" y="255"/>
                    </a:lnTo>
                    <a:lnTo>
                      <a:pt x="115" y="255"/>
                    </a:lnTo>
                    <a:lnTo>
                      <a:pt x="119" y="253"/>
                    </a:lnTo>
                    <a:lnTo>
                      <a:pt x="121" y="251"/>
                    </a:lnTo>
                    <a:lnTo>
                      <a:pt x="123" y="249"/>
                    </a:lnTo>
                    <a:lnTo>
                      <a:pt x="125" y="245"/>
                    </a:lnTo>
                    <a:lnTo>
                      <a:pt x="127" y="241"/>
                    </a:lnTo>
                    <a:lnTo>
                      <a:pt x="127" y="239"/>
                    </a:lnTo>
                    <a:lnTo>
                      <a:pt x="127" y="237"/>
                    </a:lnTo>
                    <a:lnTo>
                      <a:pt x="125" y="235"/>
                    </a:lnTo>
                    <a:lnTo>
                      <a:pt x="125" y="233"/>
                    </a:lnTo>
                    <a:lnTo>
                      <a:pt x="127" y="233"/>
                    </a:lnTo>
                    <a:lnTo>
                      <a:pt x="127" y="233"/>
                    </a:lnTo>
                    <a:lnTo>
                      <a:pt x="129" y="233"/>
                    </a:lnTo>
                    <a:lnTo>
                      <a:pt x="131" y="233"/>
                    </a:lnTo>
                    <a:lnTo>
                      <a:pt x="133" y="235"/>
                    </a:lnTo>
                    <a:close/>
                    <a:moveTo>
                      <a:pt x="151" y="233"/>
                    </a:moveTo>
                    <a:lnTo>
                      <a:pt x="149" y="233"/>
                    </a:lnTo>
                    <a:lnTo>
                      <a:pt x="147" y="233"/>
                    </a:lnTo>
                    <a:lnTo>
                      <a:pt x="147" y="233"/>
                    </a:lnTo>
                    <a:lnTo>
                      <a:pt x="145" y="231"/>
                    </a:lnTo>
                    <a:lnTo>
                      <a:pt x="147" y="229"/>
                    </a:lnTo>
                    <a:lnTo>
                      <a:pt x="147" y="227"/>
                    </a:lnTo>
                    <a:lnTo>
                      <a:pt x="147" y="229"/>
                    </a:lnTo>
                    <a:lnTo>
                      <a:pt x="149" y="229"/>
                    </a:lnTo>
                    <a:lnTo>
                      <a:pt x="149" y="231"/>
                    </a:lnTo>
                    <a:lnTo>
                      <a:pt x="149" y="233"/>
                    </a:lnTo>
                    <a:lnTo>
                      <a:pt x="151" y="233"/>
                    </a:lnTo>
                    <a:lnTo>
                      <a:pt x="151" y="233"/>
                    </a:lnTo>
                    <a:close/>
                    <a:moveTo>
                      <a:pt x="313" y="215"/>
                    </a:moveTo>
                    <a:lnTo>
                      <a:pt x="311" y="217"/>
                    </a:lnTo>
                    <a:lnTo>
                      <a:pt x="309" y="217"/>
                    </a:lnTo>
                    <a:lnTo>
                      <a:pt x="307" y="219"/>
                    </a:lnTo>
                    <a:lnTo>
                      <a:pt x="303" y="221"/>
                    </a:lnTo>
                    <a:lnTo>
                      <a:pt x="301" y="221"/>
                    </a:lnTo>
                    <a:lnTo>
                      <a:pt x="303" y="219"/>
                    </a:lnTo>
                    <a:lnTo>
                      <a:pt x="305" y="217"/>
                    </a:lnTo>
                    <a:lnTo>
                      <a:pt x="307" y="217"/>
                    </a:lnTo>
                    <a:lnTo>
                      <a:pt x="309" y="215"/>
                    </a:lnTo>
                    <a:lnTo>
                      <a:pt x="311" y="215"/>
                    </a:lnTo>
                    <a:lnTo>
                      <a:pt x="313" y="215"/>
                    </a:lnTo>
                    <a:close/>
                    <a:moveTo>
                      <a:pt x="313" y="215"/>
                    </a:moveTo>
                    <a:lnTo>
                      <a:pt x="313" y="213"/>
                    </a:lnTo>
                    <a:lnTo>
                      <a:pt x="313" y="211"/>
                    </a:lnTo>
                    <a:lnTo>
                      <a:pt x="311" y="213"/>
                    </a:lnTo>
                    <a:lnTo>
                      <a:pt x="309" y="211"/>
                    </a:lnTo>
                    <a:lnTo>
                      <a:pt x="309" y="209"/>
                    </a:lnTo>
                    <a:lnTo>
                      <a:pt x="307" y="213"/>
                    </a:lnTo>
                    <a:lnTo>
                      <a:pt x="305" y="215"/>
                    </a:lnTo>
                    <a:lnTo>
                      <a:pt x="303" y="217"/>
                    </a:lnTo>
                    <a:lnTo>
                      <a:pt x="301" y="217"/>
                    </a:lnTo>
                    <a:lnTo>
                      <a:pt x="301" y="219"/>
                    </a:lnTo>
                    <a:lnTo>
                      <a:pt x="299" y="219"/>
                    </a:lnTo>
                    <a:lnTo>
                      <a:pt x="297" y="219"/>
                    </a:lnTo>
                    <a:lnTo>
                      <a:pt x="295" y="221"/>
                    </a:lnTo>
                    <a:lnTo>
                      <a:pt x="293" y="221"/>
                    </a:lnTo>
                    <a:lnTo>
                      <a:pt x="291" y="221"/>
                    </a:lnTo>
                    <a:lnTo>
                      <a:pt x="291" y="219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7"/>
                    </a:lnTo>
                    <a:lnTo>
                      <a:pt x="291" y="205"/>
                    </a:lnTo>
                    <a:lnTo>
                      <a:pt x="291" y="203"/>
                    </a:lnTo>
                    <a:lnTo>
                      <a:pt x="293" y="203"/>
                    </a:lnTo>
                    <a:lnTo>
                      <a:pt x="293" y="201"/>
                    </a:lnTo>
                    <a:lnTo>
                      <a:pt x="295" y="199"/>
                    </a:lnTo>
                    <a:lnTo>
                      <a:pt x="295" y="197"/>
                    </a:lnTo>
                    <a:lnTo>
                      <a:pt x="295" y="195"/>
                    </a:lnTo>
                    <a:lnTo>
                      <a:pt x="295" y="193"/>
                    </a:lnTo>
                    <a:lnTo>
                      <a:pt x="293" y="191"/>
                    </a:lnTo>
                    <a:lnTo>
                      <a:pt x="293" y="189"/>
                    </a:lnTo>
                    <a:lnTo>
                      <a:pt x="291" y="189"/>
                    </a:lnTo>
                    <a:lnTo>
                      <a:pt x="291" y="187"/>
                    </a:lnTo>
                    <a:lnTo>
                      <a:pt x="291" y="185"/>
                    </a:lnTo>
                    <a:lnTo>
                      <a:pt x="291" y="185"/>
                    </a:lnTo>
                    <a:lnTo>
                      <a:pt x="293" y="185"/>
                    </a:lnTo>
                    <a:lnTo>
                      <a:pt x="295" y="185"/>
                    </a:lnTo>
                    <a:lnTo>
                      <a:pt x="297" y="185"/>
                    </a:lnTo>
                    <a:lnTo>
                      <a:pt x="297" y="187"/>
                    </a:lnTo>
                    <a:lnTo>
                      <a:pt x="299" y="187"/>
                    </a:lnTo>
                    <a:lnTo>
                      <a:pt x="301" y="187"/>
                    </a:lnTo>
                    <a:lnTo>
                      <a:pt x="301" y="185"/>
                    </a:lnTo>
                    <a:lnTo>
                      <a:pt x="303" y="183"/>
                    </a:lnTo>
                    <a:lnTo>
                      <a:pt x="305" y="183"/>
                    </a:lnTo>
                    <a:lnTo>
                      <a:pt x="305" y="185"/>
                    </a:lnTo>
                    <a:lnTo>
                      <a:pt x="305" y="185"/>
                    </a:lnTo>
                    <a:lnTo>
                      <a:pt x="305" y="187"/>
                    </a:lnTo>
                    <a:lnTo>
                      <a:pt x="307" y="185"/>
                    </a:lnTo>
                    <a:lnTo>
                      <a:pt x="305" y="185"/>
                    </a:lnTo>
                    <a:lnTo>
                      <a:pt x="307" y="185"/>
                    </a:lnTo>
                    <a:lnTo>
                      <a:pt x="309" y="183"/>
                    </a:lnTo>
                    <a:lnTo>
                      <a:pt x="311" y="183"/>
                    </a:lnTo>
                    <a:lnTo>
                      <a:pt x="313" y="185"/>
                    </a:lnTo>
                    <a:lnTo>
                      <a:pt x="315" y="185"/>
                    </a:lnTo>
                    <a:lnTo>
                      <a:pt x="317" y="183"/>
                    </a:lnTo>
                    <a:lnTo>
                      <a:pt x="317" y="181"/>
                    </a:lnTo>
                    <a:lnTo>
                      <a:pt x="321" y="181"/>
                    </a:lnTo>
                    <a:lnTo>
                      <a:pt x="321" y="183"/>
                    </a:lnTo>
                    <a:lnTo>
                      <a:pt x="323" y="185"/>
                    </a:lnTo>
                    <a:lnTo>
                      <a:pt x="325" y="185"/>
                    </a:lnTo>
                    <a:lnTo>
                      <a:pt x="327" y="185"/>
                    </a:lnTo>
                    <a:lnTo>
                      <a:pt x="329" y="183"/>
                    </a:lnTo>
                    <a:lnTo>
                      <a:pt x="333" y="181"/>
                    </a:lnTo>
                    <a:lnTo>
                      <a:pt x="335" y="181"/>
                    </a:lnTo>
                    <a:lnTo>
                      <a:pt x="337" y="181"/>
                    </a:lnTo>
                    <a:lnTo>
                      <a:pt x="337" y="185"/>
                    </a:lnTo>
                    <a:lnTo>
                      <a:pt x="337" y="185"/>
                    </a:lnTo>
                    <a:lnTo>
                      <a:pt x="337" y="189"/>
                    </a:lnTo>
                    <a:lnTo>
                      <a:pt x="337" y="191"/>
                    </a:lnTo>
                    <a:lnTo>
                      <a:pt x="337" y="193"/>
                    </a:lnTo>
                    <a:lnTo>
                      <a:pt x="337" y="195"/>
                    </a:lnTo>
                    <a:lnTo>
                      <a:pt x="335" y="197"/>
                    </a:lnTo>
                    <a:lnTo>
                      <a:pt x="335" y="199"/>
                    </a:lnTo>
                    <a:lnTo>
                      <a:pt x="333" y="201"/>
                    </a:lnTo>
                    <a:lnTo>
                      <a:pt x="331" y="203"/>
                    </a:lnTo>
                    <a:lnTo>
                      <a:pt x="329" y="203"/>
                    </a:lnTo>
                    <a:lnTo>
                      <a:pt x="327" y="203"/>
                    </a:lnTo>
                    <a:lnTo>
                      <a:pt x="327" y="201"/>
                    </a:lnTo>
                    <a:lnTo>
                      <a:pt x="325" y="203"/>
                    </a:lnTo>
                    <a:lnTo>
                      <a:pt x="323" y="205"/>
                    </a:lnTo>
                    <a:lnTo>
                      <a:pt x="323" y="207"/>
                    </a:lnTo>
                    <a:lnTo>
                      <a:pt x="321" y="209"/>
                    </a:lnTo>
                    <a:lnTo>
                      <a:pt x="319" y="209"/>
                    </a:lnTo>
                    <a:lnTo>
                      <a:pt x="317" y="209"/>
                    </a:lnTo>
                    <a:lnTo>
                      <a:pt x="315" y="211"/>
                    </a:lnTo>
                    <a:lnTo>
                      <a:pt x="317" y="211"/>
                    </a:lnTo>
                    <a:lnTo>
                      <a:pt x="315" y="213"/>
                    </a:lnTo>
                    <a:lnTo>
                      <a:pt x="313" y="215"/>
                    </a:lnTo>
                    <a:close/>
                    <a:moveTo>
                      <a:pt x="297" y="151"/>
                    </a:moveTo>
                    <a:lnTo>
                      <a:pt x="299" y="153"/>
                    </a:lnTo>
                    <a:lnTo>
                      <a:pt x="301" y="151"/>
                    </a:lnTo>
                    <a:lnTo>
                      <a:pt x="303" y="153"/>
                    </a:lnTo>
                    <a:lnTo>
                      <a:pt x="305" y="153"/>
                    </a:lnTo>
                    <a:lnTo>
                      <a:pt x="307" y="153"/>
                    </a:lnTo>
                    <a:lnTo>
                      <a:pt x="309" y="153"/>
                    </a:lnTo>
                    <a:lnTo>
                      <a:pt x="311" y="153"/>
                    </a:lnTo>
                    <a:lnTo>
                      <a:pt x="313" y="153"/>
                    </a:lnTo>
                    <a:lnTo>
                      <a:pt x="315" y="155"/>
                    </a:lnTo>
                    <a:lnTo>
                      <a:pt x="317" y="155"/>
                    </a:lnTo>
                    <a:lnTo>
                      <a:pt x="319" y="155"/>
                    </a:lnTo>
                    <a:lnTo>
                      <a:pt x="321" y="155"/>
                    </a:lnTo>
                    <a:lnTo>
                      <a:pt x="319" y="157"/>
                    </a:lnTo>
                    <a:lnTo>
                      <a:pt x="321" y="159"/>
                    </a:lnTo>
                    <a:lnTo>
                      <a:pt x="321" y="161"/>
                    </a:lnTo>
                    <a:lnTo>
                      <a:pt x="319" y="161"/>
                    </a:lnTo>
                    <a:lnTo>
                      <a:pt x="317" y="163"/>
                    </a:lnTo>
                    <a:lnTo>
                      <a:pt x="315" y="163"/>
                    </a:lnTo>
                    <a:lnTo>
                      <a:pt x="315" y="161"/>
                    </a:lnTo>
                    <a:lnTo>
                      <a:pt x="313" y="161"/>
                    </a:lnTo>
                    <a:lnTo>
                      <a:pt x="311" y="161"/>
                    </a:lnTo>
                    <a:lnTo>
                      <a:pt x="309" y="159"/>
                    </a:lnTo>
                    <a:lnTo>
                      <a:pt x="307" y="157"/>
                    </a:lnTo>
                    <a:lnTo>
                      <a:pt x="305" y="157"/>
                    </a:lnTo>
                    <a:lnTo>
                      <a:pt x="303" y="157"/>
                    </a:lnTo>
                    <a:lnTo>
                      <a:pt x="301" y="157"/>
                    </a:lnTo>
                    <a:lnTo>
                      <a:pt x="301" y="155"/>
                    </a:lnTo>
                    <a:lnTo>
                      <a:pt x="299" y="155"/>
                    </a:lnTo>
                    <a:lnTo>
                      <a:pt x="297" y="153"/>
                    </a:lnTo>
                    <a:lnTo>
                      <a:pt x="295" y="151"/>
                    </a:lnTo>
                    <a:lnTo>
                      <a:pt x="297" y="151"/>
                    </a:lnTo>
                    <a:close/>
                    <a:moveTo>
                      <a:pt x="263" y="131"/>
                    </a:moveTo>
                    <a:lnTo>
                      <a:pt x="265" y="133"/>
                    </a:lnTo>
                    <a:lnTo>
                      <a:pt x="267" y="133"/>
                    </a:lnTo>
                    <a:lnTo>
                      <a:pt x="267" y="135"/>
                    </a:lnTo>
                    <a:lnTo>
                      <a:pt x="269" y="135"/>
                    </a:lnTo>
                    <a:lnTo>
                      <a:pt x="271" y="137"/>
                    </a:lnTo>
                    <a:lnTo>
                      <a:pt x="273" y="137"/>
                    </a:lnTo>
                    <a:lnTo>
                      <a:pt x="275" y="139"/>
                    </a:lnTo>
                    <a:lnTo>
                      <a:pt x="275" y="141"/>
                    </a:lnTo>
                    <a:lnTo>
                      <a:pt x="277" y="141"/>
                    </a:lnTo>
                    <a:lnTo>
                      <a:pt x="277" y="143"/>
                    </a:lnTo>
                    <a:lnTo>
                      <a:pt x="279" y="143"/>
                    </a:lnTo>
                    <a:lnTo>
                      <a:pt x="281" y="145"/>
                    </a:lnTo>
                    <a:lnTo>
                      <a:pt x="283" y="147"/>
                    </a:lnTo>
                    <a:lnTo>
                      <a:pt x="283" y="149"/>
                    </a:lnTo>
                    <a:lnTo>
                      <a:pt x="285" y="149"/>
                    </a:lnTo>
                    <a:lnTo>
                      <a:pt x="287" y="151"/>
                    </a:lnTo>
                    <a:lnTo>
                      <a:pt x="289" y="151"/>
                    </a:lnTo>
                    <a:lnTo>
                      <a:pt x="291" y="153"/>
                    </a:lnTo>
                    <a:lnTo>
                      <a:pt x="291" y="153"/>
                    </a:lnTo>
                    <a:lnTo>
                      <a:pt x="293" y="155"/>
                    </a:lnTo>
                    <a:lnTo>
                      <a:pt x="295" y="157"/>
                    </a:lnTo>
                    <a:lnTo>
                      <a:pt x="297" y="159"/>
                    </a:lnTo>
                    <a:lnTo>
                      <a:pt x="299" y="159"/>
                    </a:lnTo>
                    <a:lnTo>
                      <a:pt x="301" y="159"/>
                    </a:lnTo>
                    <a:lnTo>
                      <a:pt x="301" y="161"/>
                    </a:lnTo>
                    <a:lnTo>
                      <a:pt x="303" y="161"/>
                    </a:lnTo>
                    <a:lnTo>
                      <a:pt x="305" y="161"/>
                    </a:lnTo>
                    <a:lnTo>
                      <a:pt x="309" y="163"/>
                    </a:lnTo>
                    <a:lnTo>
                      <a:pt x="311" y="163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7" y="165"/>
                    </a:lnTo>
                    <a:lnTo>
                      <a:pt x="319" y="165"/>
                    </a:lnTo>
                    <a:lnTo>
                      <a:pt x="321" y="165"/>
                    </a:lnTo>
                    <a:lnTo>
                      <a:pt x="321" y="167"/>
                    </a:lnTo>
                    <a:lnTo>
                      <a:pt x="325" y="167"/>
                    </a:lnTo>
                    <a:lnTo>
                      <a:pt x="327" y="167"/>
                    </a:lnTo>
                    <a:lnTo>
                      <a:pt x="329" y="165"/>
                    </a:lnTo>
                    <a:lnTo>
                      <a:pt x="331" y="165"/>
                    </a:lnTo>
                    <a:lnTo>
                      <a:pt x="333" y="163"/>
                    </a:lnTo>
                    <a:lnTo>
                      <a:pt x="335" y="163"/>
                    </a:lnTo>
                    <a:lnTo>
                      <a:pt x="335" y="161"/>
                    </a:lnTo>
                    <a:lnTo>
                      <a:pt x="337" y="161"/>
                    </a:lnTo>
                    <a:lnTo>
                      <a:pt x="339" y="161"/>
                    </a:lnTo>
                    <a:lnTo>
                      <a:pt x="339" y="159"/>
                    </a:lnTo>
                    <a:lnTo>
                      <a:pt x="341" y="159"/>
                    </a:lnTo>
                    <a:lnTo>
                      <a:pt x="343" y="159"/>
                    </a:lnTo>
                    <a:lnTo>
                      <a:pt x="343" y="161"/>
                    </a:lnTo>
                    <a:lnTo>
                      <a:pt x="345" y="163"/>
                    </a:lnTo>
                    <a:lnTo>
                      <a:pt x="345" y="165"/>
                    </a:lnTo>
                    <a:lnTo>
                      <a:pt x="347" y="167"/>
                    </a:lnTo>
                    <a:lnTo>
                      <a:pt x="347" y="169"/>
                    </a:lnTo>
                    <a:lnTo>
                      <a:pt x="347" y="171"/>
                    </a:lnTo>
                    <a:lnTo>
                      <a:pt x="347" y="175"/>
                    </a:lnTo>
                    <a:lnTo>
                      <a:pt x="345" y="177"/>
                    </a:lnTo>
                    <a:lnTo>
                      <a:pt x="345" y="179"/>
                    </a:lnTo>
                    <a:lnTo>
                      <a:pt x="345" y="181"/>
                    </a:lnTo>
                    <a:lnTo>
                      <a:pt x="343" y="183"/>
                    </a:lnTo>
                    <a:lnTo>
                      <a:pt x="343" y="185"/>
                    </a:lnTo>
                    <a:lnTo>
                      <a:pt x="343" y="185"/>
                    </a:lnTo>
                    <a:lnTo>
                      <a:pt x="341" y="187"/>
                    </a:lnTo>
                    <a:lnTo>
                      <a:pt x="339" y="187"/>
                    </a:lnTo>
                    <a:lnTo>
                      <a:pt x="339" y="185"/>
                    </a:lnTo>
                    <a:lnTo>
                      <a:pt x="339" y="185"/>
                    </a:lnTo>
                    <a:lnTo>
                      <a:pt x="339" y="183"/>
                    </a:lnTo>
                    <a:lnTo>
                      <a:pt x="339" y="181"/>
                    </a:lnTo>
                    <a:lnTo>
                      <a:pt x="339" y="179"/>
                    </a:lnTo>
                    <a:lnTo>
                      <a:pt x="339" y="177"/>
                    </a:lnTo>
                    <a:lnTo>
                      <a:pt x="339" y="179"/>
                    </a:lnTo>
                    <a:lnTo>
                      <a:pt x="337" y="179"/>
                    </a:lnTo>
                    <a:lnTo>
                      <a:pt x="337" y="177"/>
                    </a:lnTo>
                    <a:lnTo>
                      <a:pt x="337" y="175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3" y="177"/>
                    </a:lnTo>
                    <a:lnTo>
                      <a:pt x="333" y="179"/>
                    </a:lnTo>
                    <a:lnTo>
                      <a:pt x="331" y="181"/>
                    </a:lnTo>
                    <a:lnTo>
                      <a:pt x="329" y="183"/>
                    </a:lnTo>
                    <a:lnTo>
                      <a:pt x="325" y="183"/>
                    </a:lnTo>
                    <a:lnTo>
                      <a:pt x="323" y="183"/>
                    </a:lnTo>
                    <a:lnTo>
                      <a:pt x="323" y="181"/>
                    </a:lnTo>
                    <a:lnTo>
                      <a:pt x="321" y="181"/>
                    </a:lnTo>
                    <a:lnTo>
                      <a:pt x="321" y="179"/>
                    </a:lnTo>
                    <a:lnTo>
                      <a:pt x="319" y="179"/>
                    </a:lnTo>
                    <a:lnTo>
                      <a:pt x="317" y="179"/>
                    </a:lnTo>
                    <a:lnTo>
                      <a:pt x="317" y="181"/>
                    </a:lnTo>
                    <a:lnTo>
                      <a:pt x="315" y="181"/>
                    </a:lnTo>
                    <a:lnTo>
                      <a:pt x="315" y="183"/>
                    </a:lnTo>
                    <a:lnTo>
                      <a:pt x="313" y="183"/>
                    </a:lnTo>
                    <a:lnTo>
                      <a:pt x="311" y="181"/>
                    </a:lnTo>
                    <a:lnTo>
                      <a:pt x="309" y="181"/>
                    </a:lnTo>
                    <a:lnTo>
                      <a:pt x="307" y="183"/>
                    </a:lnTo>
                    <a:lnTo>
                      <a:pt x="305" y="183"/>
                    </a:lnTo>
                    <a:lnTo>
                      <a:pt x="303" y="181"/>
                    </a:lnTo>
                    <a:lnTo>
                      <a:pt x="301" y="181"/>
                    </a:lnTo>
                    <a:lnTo>
                      <a:pt x="299" y="181"/>
                    </a:lnTo>
                    <a:lnTo>
                      <a:pt x="297" y="183"/>
                    </a:lnTo>
                    <a:lnTo>
                      <a:pt x="295" y="183"/>
                    </a:lnTo>
                    <a:lnTo>
                      <a:pt x="295" y="181"/>
                    </a:lnTo>
                    <a:lnTo>
                      <a:pt x="295" y="179"/>
                    </a:lnTo>
                    <a:lnTo>
                      <a:pt x="297" y="179"/>
                    </a:lnTo>
                    <a:lnTo>
                      <a:pt x="297" y="177"/>
                    </a:lnTo>
                    <a:lnTo>
                      <a:pt x="299" y="177"/>
                    </a:lnTo>
                    <a:lnTo>
                      <a:pt x="299" y="175"/>
                    </a:lnTo>
                    <a:lnTo>
                      <a:pt x="301" y="175"/>
                    </a:lnTo>
                    <a:lnTo>
                      <a:pt x="301" y="173"/>
                    </a:lnTo>
                    <a:lnTo>
                      <a:pt x="301" y="171"/>
                    </a:lnTo>
                    <a:lnTo>
                      <a:pt x="301" y="169"/>
                    </a:lnTo>
                    <a:lnTo>
                      <a:pt x="299" y="169"/>
                    </a:lnTo>
                    <a:lnTo>
                      <a:pt x="299" y="167"/>
                    </a:lnTo>
                    <a:lnTo>
                      <a:pt x="299" y="169"/>
                    </a:lnTo>
                    <a:lnTo>
                      <a:pt x="297" y="167"/>
                    </a:lnTo>
                    <a:lnTo>
                      <a:pt x="295" y="167"/>
                    </a:lnTo>
                    <a:lnTo>
                      <a:pt x="297" y="165"/>
                    </a:lnTo>
                    <a:lnTo>
                      <a:pt x="297" y="163"/>
                    </a:lnTo>
                    <a:lnTo>
                      <a:pt x="295" y="163"/>
                    </a:lnTo>
                    <a:lnTo>
                      <a:pt x="293" y="161"/>
                    </a:lnTo>
                    <a:lnTo>
                      <a:pt x="291" y="163"/>
                    </a:lnTo>
                    <a:lnTo>
                      <a:pt x="293" y="163"/>
                    </a:lnTo>
                    <a:lnTo>
                      <a:pt x="295" y="163"/>
                    </a:lnTo>
                    <a:lnTo>
                      <a:pt x="295" y="165"/>
                    </a:lnTo>
                    <a:lnTo>
                      <a:pt x="295" y="167"/>
                    </a:lnTo>
                    <a:lnTo>
                      <a:pt x="295" y="169"/>
                    </a:lnTo>
                    <a:lnTo>
                      <a:pt x="299" y="169"/>
                    </a:lnTo>
                    <a:lnTo>
                      <a:pt x="299" y="171"/>
                    </a:lnTo>
                    <a:lnTo>
                      <a:pt x="301" y="173"/>
                    </a:lnTo>
                    <a:lnTo>
                      <a:pt x="299" y="175"/>
                    </a:lnTo>
                    <a:lnTo>
                      <a:pt x="297" y="177"/>
                    </a:lnTo>
                    <a:lnTo>
                      <a:pt x="295" y="179"/>
                    </a:lnTo>
                    <a:lnTo>
                      <a:pt x="293" y="181"/>
                    </a:lnTo>
                    <a:lnTo>
                      <a:pt x="295" y="181"/>
                    </a:lnTo>
                    <a:lnTo>
                      <a:pt x="295" y="183"/>
                    </a:lnTo>
                    <a:lnTo>
                      <a:pt x="297" y="183"/>
                    </a:lnTo>
                    <a:lnTo>
                      <a:pt x="299" y="183"/>
                    </a:lnTo>
                    <a:lnTo>
                      <a:pt x="301" y="183"/>
                    </a:lnTo>
                    <a:lnTo>
                      <a:pt x="301" y="185"/>
                    </a:lnTo>
                    <a:lnTo>
                      <a:pt x="299" y="185"/>
                    </a:lnTo>
                    <a:lnTo>
                      <a:pt x="299" y="185"/>
                    </a:lnTo>
                    <a:lnTo>
                      <a:pt x="299" y="187"/>
                    </a:lnTo>
                    <a:lnTo>
                      <a:pt x="297" y="185"/>
                    </a:lnTo>
                    <a:lnTo>
                      <a:pt x="297" y="185"/>
                    </a:lnTo>
                    <a:lnTo>
                      <a:pt x="295" y="183"/>
                    </a:lnTo>
                    <a:lnTo>
                      <a:pt x="293" y="183"/>
                    </a:lnTo>
                    <a:lnTo>
                      <a:pt x="293" y="181"/>
                    </a:lnTo>
                    <a:lnTo>
                      <a:pt x="293" y="179"/>
                    </a:lnTo>
                    <a:lnTo>
                      <a:pt x="293" y="177"/>
                    </a:lnTo>
                    <a:lnTo>
                      <a:pt x="295" y="175"/>
                    </a:lnTo>
                    <a:lnTo>
                      <a:pt x="295" y="173"/>
                    </a:lnTo>
                    <a:lnTo>
                      <a:pt x="295" y="171"/>
                    </a:lnTo>
                    <a:lnTo>
                      <a:pt x="293" y="169"/>
                    </a:lnTo>
                    <a:lnTo>
                      <a:pt x="291" y="169"/>
                    </a:lnTo>
                    <a:lnTo>
                      <a:pt x="291" y="167"/>
                    </a:lnTo>
                    <a:lnTo>
                      <a:pt x="289" y="167"/>
                    </a:lnTo>
                    <a:lnTo>
                      <a:pt x="287" y="167"/>
                    </a:lnTo>
                    <a:lnTo>
                      <a:pt x="287" y="165"/>
                    </a:lnTo>
                    <a:lnTo>
                      <a:pt x="285" y="165"/>
                    </a:lnTo>
                    <a:lnTo>
                      <a:pt x="285" y="163"/>
                    </a:lnTo>
                    <a:lnTo>
                      <a:pt x="285" y="161"/>
                    </a:lnTo>
                    <a:lnTo>
                      <a:pt x="285" y="159"/>
                    </a:lnTo>
                    <a:lnTo>
                      <a:pt x="283" y="157"/>
                    </a:lnTo>
                    <a:lnTo>
                      <a:pt x="281" y="157"/>
                    </a:lnTo>
                    <a:lnTo>
                      <a:pt x="281" y="155"/>
                    </a:lnTo>
                    <a:lnTo>
                      <a:pt x="279" y="155"/>
                    </a:lnTo>
                    <a:lnTo>
                      <a:pt x="277" y="153"/>
                    </a:lnTo>
                    <a:lnTo>
                      <a:pt x="275" y="151"/>
                    </a:lnTo>
                    <a:lnTo>
                      <a:pt x="273" y="151"/>
                    </a:lnTo>
                    <a:lnTo>
                      <a:pt x="273" y="149"/>
                    </a:lnTo>
                    <a:lnTo>
                      <a:pt x="271" y="149"/>
                    </a:lnTo>
                    <a:lnTo>
                      <a:pt x="271" y="147"/>
                    </a:lnTo>
                    <a:lnTo>
                      <a:pt x="271" y="145"/>
                    </a:lnTo>
                    <a:lnTo>
                      <a:pt x="269" y="145"/>
                    </a:lnTo>
                    <a:lnTo>
                      <a:pt x="267" y="145"/>
                    </a:lnTo>
                    <a:lnTo>
                      <a:pt x="265" y="143"/>
                    </a:lnTo>
                    <a:lnTo>
                      <a:pt x="263" y="143"/>
                    </a:lnTo>
                    <a:lnTo>
                      <a:pt x="263" y="141"/>
                    </a:lnTo>
                    <a:lnTo>
                      <a:pt x="263" y="139"/>
                    </a:lnTo>
                    <a:lnTo>
                      <a:pt x="263" y="137"/>
                    </a:lnTo>
                    <a:lnTo>
                      <a:pt x="261" y="137"/>
                    </a:lnTo>
                    <a:lnTo>
                      <a:pt x="261" y="137"/>
                    </a:lnTo>
                    <a:lnTo>
                      <a:pt x="261" y="135"/>
                    </a:lnTo>
                    <a:lnTo>
                      <a:pt x="259" y="135"/>
                    </a:lnTo>
                    <a:lnTo>
                      <a:pt x="257" y="133"/>
                    </a:lnTo>
                    <a:lnTo>
                      <a:pt x="255" y="133"/>
                    </a:lnTo>
                    <a:lnTo>
                      <a:pt x="253" y="133"/>
                    </a:lnTo>
                    <a:lnTo>
                      <a:pt x="253" y="131"/>
                    </a:lnTo>
                    <a:lnTo>
                      <a:pt x="257" y="129"/>
                    </a:lnTo>
                    <a:lnTo>
                      <a:pt x="259" y="129"/>
                    </a:lnTo>
                    <a:lnTo>
                      <a:pt x="261" y="131"/>
                    </a:lnTo>
                    <a:lnTo>
                      <a:pt x="263" y="131"/>
                    </a:lnTo>
                    <a:close/>
                    <a:moveTo>
                      <a:pt x="291" y="147"/>
                    </a:moveTo>
                    <a:lnTo>
                      <a:pt x="289" y="147"/>
                    </a:lnTo>
                    <a:lnTo>
                      <a:pt x="287" y="145"/>
                    </a:lnTo>
                    <a:lnTo>
                      <a:pt x="285" y="145"/>
                    </a:lnTo>
                    <a:lnTo>
                      <a:pt x="281" y="143"/>
                    </a:lnTo>
                    <a:lnTo>
                      <a:pt x="279" y="141"/>
                    </a:lnTo>
                    <a:lnTo>
                      <a:pt x="277" y="139"/>
                    </a:lnTo>
                    <a:lnTo>
                      <a:pt x="277" y="137"/>
                    </a:lnTo>
                    <a:lnTo>
                      <a:pt x="275" y="137"/>
                    </a:lnTo>
                    <a:lnTo>
                      <a:pt x="275" y="137"/>
                    </a:lnTo>
                    <a:lnTo>
                      <a:pt x="273" y="135"/>
                    </a:lnTo>
                    <a:lnTo>
                      <a:pt x="271" y="135"/>
                    </a:lnTo>
                    <a:lnTo>
                      <a:pt x="271" y="133"/>
                    </a:lnTo>
                    <a:lnTo>
                      <a:pt x="269" y="133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5" y="129"/>
                    </a:lnTo>
                    <a:lnTo>
                      <a:pt x="263" y="127"/>
                    </a:lnTo>
                    <a:lnTo>
                      <a:pt x="265" y="127"/>
                    </a:lnTo>
                    <a:lnTo>
                      <a:pt x="265" y="125"/>
                    </a:lnTo>
                    <a:lnTo>
                      <a:pt x="267" y="125"/>
                    </a:lnTo>
                    <a:lnTo>
                      <a:pt x="267" y="127"/>
                    </a:lnTo>
                    <a:lnTo>
                      <a:pt x="269" y="127"/>
                    </a:lnTo>
                    <a:lnTo>
                      <a:pt x="271" y="127"/>
                    </a:lnTo>
                    <a:lnTo>
                      <a:pt x="273" y="129"/>
                    </a:lnTo>
                    <a:lnTo>
                      <a:pt x="275" y="131"/>
                    </a:lnTo>
                    <a:lnTo>
                      <a:pt x="277" y="131"/>
                    </a:lnTo>
                    <a:lnTo>
                      <a:pt x="277" y="133"/>
                    </a:lnTo>
                    <a:lnTo>
                      <a:pt x="277" y="135"/>
                    </a:lnTo>
                    <a:lnTo>
                      <a:pt x="279" y="135"/>
                    </a:lnTo>
                    <a:lnTo>
                      <a:pt x="281" y="137"/>
                    </a:lnTo>
                    <a:lnTo>
                      <a:pt x="283" y="137"/>
                    </a:lnTo>
                    <a:lnTo>
                      <a:pt x="285" y="139"/>
                    </a:lnTo>
                    <a:lnTo>
                      <a:pt x="285" y="141"/>
                    </a:lnTo>
                    <a:lnTo>
                      <a:pt x="287" y="141"/>
                    </a:lnTo>
                    <a:lnTo>
                      <a:pt x="289" y="143"/>
                    </a:lnTo>
                    <a:lnTo>
                      <a:pt x="289" y="145"/>
                    </a:lnTo>
                    <a:lnTo>
                      <a:pt x="291" y="147"/>
                    </a:lnTo>
                    <a:close/>
                    <a:moveTo>
                      <a:pt x="243" y="129"/>
                    </a:moveTo>
                    <a:lnTo>
                      <a:pt x="243" y="129"/>
                    </a:lnTo>
                    <a:lnTo>
                      <a:pt x="245" y="129"/>
                    </a:lnTo>
                    <a:lnTo>
                      <a:pt x="245" y="131"/>
                    </a:lnTo>
                    <a:lnTo>
                      <a:pt x="247" y="131"/>
                    </a:lnTo>
                    <a:lnTo>
                      <a:pt x="247" y="133"/>
                    </a:lnTo>
                    <a:lnTo>
                      <a:pt x="249" y="133"/>
                    </a:lnTo>
                    <a:lnTo>
                      <a:pt x="251" y="131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5"/>
                    </a:lnTo>
                    <a:lnTo>
                      <a:pt x="257" y="135"/>
                    </a:lnTo>
                    <a:lnTo>
                      <a:pt x="257" y="137"/>
                    </a:lnTo>
                    <a:lnTo>
                      <a:pt x="259" y="137"/>
                    </a:lnTo>
                    <a:lnTo>
                      <a:pt x="261" y="137"/>
                    </a:lnTo>
                    <a:lnTo>
                      <a:pt x="261" y="137"/>
                    </a:lnTo>
                    <a:lnTo>
                      <a:pt x="263" y="139"/>
                    </a:lnTo>
                    <a:lnTo>
                      <a:pt x="261" y="139"/>
                    </a:lnTo>
                    <a:lnTo>
                      <a:pt x="261" y="141"/>
                    </a:lnTo>
                    <a:lnTo>
                      <a:pt x="261" y="143"/>
                    </a:lnTo>
                    <a:lnTo>
                      <a:pt x="263" y="143"/>
                    </a:lnTo>
                    <a:lnTo>
                      <a:pt x="265" y="145"/>
                    </a:lnTo>
                    <a:lnTo>
                      <a:pt x="263" y="145"/>
                    </a:lnTo>
                    <a:lnTo>
                      <a:pt x="263" y="147"/>
                    </a:lnTo>
                    <a:lnTo>
                      <a:pt x="261" y="147"/>
                    </a:lnTo>
                    <a:lnTo>
                      <a:pt x="259" y="147"/>
                    </a:lnTo>
                    <a:lnTo>
                      <a:pt x="259" y="149"/>
                    </a:lnTo>
                    <a:lnTo>
                      <a:pt x="257" y="149"/>
                    </a:lnTo>
                    <a:lnTo>
                      <a:pt x="257" y="147"/>
                    </a:lnTo>
                    <a:lnTo>
                      <a:pt x="255" y="145"/>
                    </a:lnTo>
                    <a:lnTo>
                      <a:pt x="253" y="147"/>
                    </a:lnTo>
                    <a:lnTo>
                      <a:pt x="255" y="147"/>
                    </a:lnTo>
                    <a:lnTo>
                      <a:pt x="255" y="149"/>
                    </a:lnTo>
                    <a:lnTo>
                      <a:pt x="257" y="149"/>
                    </a:lnTo>
                    <a:lnTo>
                      <a:pt x="259" y="149"/>
                    </a:lnTo>
                    <a:lnTo>
                      <a:pt x="261" y="149"/>
                    </a:lnTo>
                    <a:lnTo>
                      <a:pt x="263" y="147"/>
                    </a:lnTo>
                    <a:lnTo>
                      <a:pt x="265" y="147"/>
                    </a:lnTo>
                    <a:lnTo>
                      <a:pt x="265" y="145"/>
                    </a:lnTo>
                    <a:lnTo>
                      <a:pt x="267" y="145"/>
                    </a:lnTo>
                    <a:lnTo>
                      <a:pt x="269" y="147"/>
                    </a:lnTo>
                    <a:lnTo>
                      <a:pt x="271" y="149"/>
                    </a:lnTo>
                    <a:lnTo>
                      <a:pt x="271" y="151"/>
                    </a:lnTo>
                    <a:lnTo>
                      <a:pt x="273" y="153"/>
                    </a:lnTo>
                    <a:lnTo>
                      <a:pt x="275" y="153"/>
                    </a:lnTo>
                    <a:lnTo>
                      <a:pt x="275" y="155"/>
                    </a:lnTo>
                    <a:lnTo>
                      <a:pt x="277" y="155"/>
                    </a:lnTo>
                    <a:lnTo>
                      <a:pt x="277" y="157"/>
                    </a:lnTo>
                    <a:lnTo>
                      <a:pt x="279" y="157"/>
                    </a:lnTo>
                    <a:lnTo>
                      <a:pt x="283" y="159"/>
                    </a:lnTo>
                    <a:lnTo>
                      <a:pt x="283" y="161"/>
                    </a:lnTo>
                    <a:lnTo>
                      <a:pt x="283" y="163"/>
                    </a:lnTo>
                    <a:lnTo>
                      <a:pt x="285" y="167"/>
                    </a:lnTo>
                    <a:lnTo>
                      <a:pt x="287" y="169"/>
                    </a:lnTo>
                    <a:lnTo>
                      <a:pt x="289" y="169"/>
                    </a:lnTo>
                    <a:lnTo>
                      <a:pt x="291" y="169"/>
                    </a:lnTo>
                    <a:lnTo>
                      <a:pt x="291" y="171"/>
                    </a:lnTo>
                    <a:lnTo>
                      <a:pt x="293" y="171"/>
                    </a:lnTo>
                    <a:lnTo>
                      <a:pt x="293" y="173"/>
                    </a:lnTo>
                    <a:lnTo>
                      <a:pt x="293" y="175"/>
                    </a:lnTo>
                    <a:lnTo>
                      <a:pt x="291" y="175"/>
                    </a:lnTo>
                    <a:lnTo>
                      <a:pt x="291" y="179"/>
                    </a:lnTo>
                    <a:lnTo>
                      <a:pt x="291" y="179"/>
                    </a:lnTo>
                    <a:lnTo>
                      <a:pt x="291" y="181"/>
                    </a:lnTo>
                    <a:lnTo>
                      <a:pt x="291" y="183"/>
                    </a:lnTo>
                    <a:lnTo>
                      <a:pt x="289" y="185"/>
                    </a:lnTo>
                    <a:lnTo>
                      <a:pt x="287" y="185"/>
                    </a:lnTo>
                    <a:lnTo>
                      <a:pt x="285" y="185"/>
                    </a:lnTo>
                    <a:lnTo>
                      <a:pt x="285" y="183"/>
                    </a:lnTo>
                    <a:lnTo>
                      <a:pt x="283" y="183"/>
                    </a:lnTo>
                    <a:lnTo>
                      <a:pt x="285" y="181"/>
                    </a:lnTo>
                    <a:lnTo>
                      <a:pt x="285" y="179"/>
                    </a:lnTo>
                    <a:lnTo>
                      <a:pt x="283" y="177"/>
                    </a:lnTo>
                    <a:lnTo>
                      <a:pt x="281" y="177"/>
                    </a:lnTo>
                    <a:lnTo>
                      <a:pt x="281" y="179"/>
                    </a:lnTo>
                    <a:lnTo>
                      <a:pt x="281" y="181"/>
                    </a:lnTo>
                    <a:lnTo>
                      <a:pt x="279" y="183"/>
                    </a:lnTo>
                    <a:lnTo>
                      <a:pt x="279" y="181"/>
                    </a:lnTo>
                    <a:lnTo>
                      <a:pt x="277" y="181"/>
                    </a:lnTo>
                    <a:lnTo>
                      <a:pt x="277" y="179"/>
                    </a:lnTo>
                    <a:lnTo>
                      <a:pt x="279" y="177"/>
                    </a:lnTo>
                    <a:lnTo>
                      <a:pt x="283" y="175"/>
                    </a:lnTo>
                    <a:lnTo>
                      <a:pt x="279" y="175"/>
                    </a:lnTo>
                    <a:lnTo>
                      <a:pt x="279" y="177"/>
                    </a:lnTo>
                    <a:lnTo>
                      <a:pt x="277" y="177"/>
                    </a:lnTo>
                    <a:lnTo>
                      <a:pt x="277" y="179"/>
                    </a:lnTo>
                    <a:lnTo>
                      <a:pt x="277" y="181"/>
                    </a:lnTo>
                    <a:lnTo>
                      <a:pt x="277" y="183"/>
                    </a:lnTo>
                    <a:lnTo>
                      <a:pt x="279" y="183"/>
                    </a:lnTo>
                    <a:lnTo>
                      <a:pt x="281" y="183"/>
                    </a:lnTo>
                    <a:lnTo>
                      <a:pt x="281" y="181"/>
                    </a:lnTo>
                    <a:lnTo>
                      <a:pt x="281" y="179"/>
                    </a:lnTo>
                    <a:lnTo>
                      <a:pt x="281" y="177"/>
                    </a:lnTo>
                    <a:lnTo>
                      <a:pt x="283" y="177"/>
                    </a:lnTo>
                    <a:lnTo>
                      <a:pt x="283" y="179"/>
                    </a:lnTo>
                    <a:lnTo>
                      <a:pt x="283" y="181"/>
                    </a:lnTo>
                    <a:lnTo>
                      <a:pt x="283" y="183"/>
                    </a:lnTo>
                    <a:lnTo>
                      <a:pt x="285" y="185"/>
                    </a:lnTo>
                    <a:lnTo>
                      <a:pt x="287" y="185"/>
                    </a:lnTo>
                    <a:lnTo>
                      <a:pt x="289" y="185"/>
                    </a:lnTo>
                    <a:lnTo>
                      <a:pt x="291" y="185"/>
                    </a:lnTo>
                    <a:lnTo>
                      <a:pt x="291" y="187"/>
                    </a:lnTo>
                    <a:lnTo>
                      <a:pt x="289" y="187"/>
                    </a:lnTo>
                    <a:lnTo>
                      <a:pt x="289" y="189"/>
                    </a:lnTo>
                    <a:lnTo>
                      <a:pt x="291" y="193"/>
                    </a:lnTo>
                    <a:lnTo>
                      <a:pt x="291" y="195"/>
                    </a:lnTo>
                    <a:lnTo>
                      <a:pt x="291" y="197"/>
                    </a:lnTo>
                    <a:lnTo>
                      <a:pt x="291" y="199"/>
                    </a:lnTo>
                    <a:lnTo>
                      <a:pt x="289" y="199"/>
                    </a:lnTo>
                    <a:lnTo>
                      <a:pt x="289" y="201"/>
                    </a:lnTo>
                    <a:lnTo>
                      <a:pt x="287" y="201"/>
                    </a:lnTo>
                    <a:lnTo>
                      <a:pt x="287" y="203"/>
                    </a:lnTo>
                    <a:lnTo>
                      <a:pt x="285" y="205"/>
                    </a:lnTo>
                    <a:lnTo>
                      <a:pt x="281" y="205"/>
                    </a:lnTo>
                    <a:lnTo>
                      <a:pt x="279" y="205"/>
                    </a:lnTo>
                    <a:lnTo>
                      <a:pt x="277" y="205"/>
                    </a:lnTo>
                    <a:lnTo>
                      <a:pt x="275" y="203"/>
                    </a:lnTo>
                    <a:lnTo>
                      <a:pt x="273" y="201"/>
                    </a:lnTo>
                    <a:lnTo>
                      <a:pt x="271" y="199"/>
                    </a:lnTo>
                    <a:lnTo>
                      <a:pt x="271" y="197"/>
                    </a:lnTo>
                    <a:lnTo>
                      <a:pt x="269" y="197"/>
                    </a:lnTo>
                    <a:lnTo>
                      <a:pt x="267" y="195"/>
                    </a:lnTo>
                    <a:lnTo>
                      <a:pt x="269" y="195"/>
                    </a:lnTo>
                    <a:lnTo>
                      <a:pt x="271" y="195"/>
                    </a:lnTo>
                    <a:lnTo>
                      <a:pt x="271" y="193"/>
                    </a:lnTo>
                    <a:lnTo>
                      <a:pt x="269" y="193"/>
                    </a:lnTo>
                    <a:lnTo>
                      <a:pt x="267" y="193"/>
                    </a:lnTo>
                    <a:lnTo>
                      <a:pt x="265" y="191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59" y="191"/>
                    </a:lnTo>
                    <a:lnTo>
                      <a:pt x="259" y="193"/>
                    </a:lnTo>
                    <a:lnTo>
                      <a:pt x="257" y="193"/>
                    </a:lnTo>
                    <a:lnTo>
                      <a:pt x="255" y="193"/>
                    </a:lnTo>
                    <a:lnTo>
                      <a:pt x="253" y="193"/>
                    </a:lnTo>
                    <a:lnTo>
                      <a:pt x="255" y="193"/>
                    </a:lnTo>
                    <a:lnTo>
                      <a:pt x="257" y="193"/>
                    </a:lnTo>
                    <a:lnTo>
                      <a:pt x="257" y="195"/>
                    </a:lnTo>
                    <a:lnTo>
                      <a:pt x="259" y="193"/>
                    </a:lnTo>
                    <a:lnTo>
                      <a:pt x="261" y="193"/>
                    </a:lnTo>
                    <a:lnTo>
                      <a:pt x="263" y="193"/>
                    </a:lnTo>
                    <a:lnTo>
                      <a:pt x="267" y="195"/>
                    </a:lnTo>
                    <a:lnTo>
                      <a:pt x="267" y="197"/>
                    </a:lnTo>
                    <a:lnTo>
                      <a:pt x="269" y="199"/>
                    </a:lnTo>
                    <a:lnTo>
                      <a:pt x="271" y="201"/>
                    </a:lnTo>
                    <a:lnTo>
                      <a:pt x="271" y="203"/>
                    </a:lnTo>
                    <a:lnTo>
                      <a:pt x="273" y="205"/>
                    </a:lnTo>
                    <a:lnTo>
                      <a:pt x="275" y="205"/>
                    </a:lnTo>
                    <a:lnTo>
                      <a:pt x="277" y="207"/>
                    </a:lnTo>
                    <a:lnTo>
                      <a:pt x="279" y="209"/>
                    </a:lnTo>
                    <a:lnTo>
                      <a:pt x="277" y="211"/>
                    </a:lnTo>
                    <a:lnTo>
                      <a:pt x="275" y="215"/>
                    </a:lnTo>
                    <a:lnTo>
                      <a:pt x="273" y="215"/>
                    </a:lnTo>
                    <a:lnTo>
                      <a:pt x="271" y="215"/>
                    </a:lnTo>
                    <a:lnTo>
                      <a:pt x="271" y="217"/>
                    </a:lnTo>
                    <a:lnTo>
                      <a:pt x="269" y="219"/>
                    </a:lnTo>
                    <a:lnTo>
                      <a:pt x="267" y="219"/>
                    </a:lnTo>
                    <a:lnTo>
                      <a:pt x="267" y="221"/>
                    </a:lnTo>
                    <a:lnTo>
                      <a:pt x="265" y="221"/>
                    </a:lnTo>
                    <a:lnTo>
                      <a:pt x="263" y="223"/>
                    </a:lnTo>
                    <a:lnTo>
                      <a:pt x="263" y="221"/>
                    </a:lnTo>
                    <a:lnTo>
                      <a:pt x="261" y="219"/>
                    </a:lnTo>
                    <a:lnTo>
                      <a:pt x="259" y="217"/>
                    </a:lnTo>
                    <a:lnTo>
                      <a:pt x="257" y="215"/>
                    </a:lnTo>
                    <a:lnTo>
                      <a:pt x="255" y="215"/>
                    </a:lnTo>
                    <a:lnTo>
                      <a:pt x="253" y="215"/>
                    </a:lnTo>
                    <a:lnTo>
                      <a:pt x="251" y="213"/>
                    </a:lnTo>
                    <a:lnTo>
                      <a:pt x="249" y="213"/>
                    </a:lnTo>
                    <a:lnTo>
                      <a:pt x="245" y="211"/>
                    </a:lnTo>
                    <a:lnTo>
                      <a:pt x="243" y="209"/>
                    </a:lnTo>
                    <a:lnTo>
                      <a:pt x="243" y="207"/>
                    </a:lnTo>
                    <a:lnTo>
                      <a:pt x="243" y="205"/>
                    </a:lnTo>
                    <a:lnTo>
                      <a:pt x="243" y="203"/>
                    </a:lnTo>
                    <a:lnTo>
                      <a:pt x="243" y="201"/>
                    </a:lnTo>
                    <a:lnTo>
                      <a:pt x="243" y="199"/>
                    </a:lnTo>
                    <a:lnTo>
                      <a:pt x="243" y="197"/>
                    </a:lnTo>
                    <a:lnTo>
                      <a:pt x="245" y="197"/>
                    </a:lnTo>
                    <a:lnTo>
                      <a:pt x="245" y="193"/>
                    </a:lnTo>
                    <a:lnTo>
                      <a:pt x="247" y="191"/>
                    </a:lnTo>
                    <a:lnTo>
                      <a:pt x="247" y="189"/>
                    </a:lnTo>
                    <a:lnTo>
                      <a:pt x="247" y="187"/>
                    </a:lnTo>
                    <a:lnTo>
                      <a:pt x="247" y="185"/>
                    </a:lnTo>
                    <a:lnTo>
                      <a:pt x="247" y="183"/>
                    </a:lnTo>
                    <a:lnTo>
                      <a:pt x="247" y="181"/>
                    </a:lnTo>
                    <a:lnTo>
                      <a:pt x="247" y="179"/>
                    </a:lnTo>
                    <a:lnTo>
                      <a:pt x="245" y="177"/>
                    </a:lnTo>
                    <a:lnTo>
                      <a:pt x="245" y="175"/>
                    </a:lnTo>
                    <a:lnTo>
                      <a:pt x="243" y="173"/>
                    </a:lnTo>
                    <a:lnTo>
                      <a:pt x="245" y="171"/>
                    </a:lnTo>
                    <a:lnTo>
                      <a:pt x="247" y="173"/>
                    </a:lnTo>
                    <a:lnTo>
                      <a:pt x="249" y="173"/>
                    </a:lnTo>
                    <a:lnTo>
                      <a:pt x="251" y="173"/>
                    </a:lnTo>
                    <a:lnTo>
                      <a:pt x="253" y="171"/>
                    </a:lnTo>
                    <a:lnTo>
                      <a:pt x="253" y="169"/>
                    </a:lnTo>
                    <a:lnTo>
                      <a:pt x="251" y="171"/>
                    </a:lnTo>
                    <a:lnTo>
                      <a:pt x="251" y="173"/>
                    </a:lnTo>
                    <a:lnTo>
                      <a:pt x="249" y="173"/>
                    </a:lnTo>
                    <a:lnTo>
                      <a:pt x="247" y="171"/>
                    </a:lnTo>
                    <a:lnTo>
                      <a:pt x="245" y="169"/>
                    </a:lnTo>
                    <a:lnTo>
                      <a:pt x="243" y="169"/>
                    </a:lnTo>
                    <a:lnTo>
                      <a:pt x="243" y="171"/>
                    </a:lnTo>
                    <a:lnTo>
                      <a:pt x="243" y="171"/>
                    </a:lnTo>
                    <a:lnTo>
                      <a:pt x="243" y="169"/>
                    </a:lnTo>
                    <a:lnTo>
                      <a:pt x="241" y="167"/>
                    </a:lnTo>
                    <a:lnTo>
                      <a:pt x="239" y="167"/>
                    </a:lnTo>
                    <a:lnTo>
                      <a:pt x="239" y="165"/>
                    </a:lnTo>
                    <a:lnTo>
                      <a:pt x="237" y="167"/>
                    </a:lnTo>
                    <a:lnTo>
                      <a:pt x="237" y="163"/>
                    </a:lnTo>
                    <a:lnTo>
                      <a:pt x="237" y="161"/>
                    </a:lnTo>
                    <a:lnTo>
                      <a:pt x="235" y="161"/>
                    </a:lnTo>
                    <a:lnTo>
                      <a:pt x="233" y="161"/>
                    </a:lnTo>
                    <a:lnTo>
                      <a:pt x="231" y="161"/>
                    </a:lnTo>
                    <a:lnTo>
                      <a:pt x="231" y="159"/>
                    </a:lnTo>
                    <a:lnTo>
                      <a:pt x="229" y="159"/>
                    </a:lnTo>
                    <a:lnTo>
                      <a:pt x="227" y="161"/>
                    </a:lnTo>
                    <a:lnTo>
                      <a:pt x="225" y="161"/>
                    </a:lnTo>
                    <a:lnTo>
                      <a:pt x="223" y="161"/>
                    </a:lnTo>
                    <a:lnTo>
                      <a:pt x="221" y="159"/>
                    </a:lnTo>
                    <a:lnTo>
                      <a:pt x="219" y="159"/>
                    </a:lnTo>
                    <a:lnTo>
                      <a:pt x="217" y="159"/>
                    </a:lnTo>
                    <a:lnTo>
                      <a:pt x="217" y="157"/>
                    </a:lnTo>
                    <a:lnTo>
                      <a:pt x="217" y="155"/>
                    </a:lnTo>
                    <a:lnTo>
                      <a:pt x="217" y="153"/>
                    </a:lnTo>
                    <a:lnTo>
                      <a:pt x="217" y="151"/>
                    </a:lnTo>
                    <a:lnTo>
                      <a:pt x="219" y="151"/>
                    </a:lnTo>
                    <a:lnTo>
                      <a:pt x="219" y="149"/>
                    </a:lnTo>
                    <a:lnTo>
                      <a:pt x="221" y="145"/>
                    </a:lnTo>
                    <a:lnTo>
                      <a:pt x="223" y="143"/>
                    </a:lnTo>
                    <a:lnTo>
                      <a:pt x="225" y="141"/>
                    </a:lnTo>
                    <a:lnTo>
                      <a:pt x="227" y="141"/>
                    </a:lnTo>
                    <a:lnTo>
                      <a:pt x="229" y="141"/>
                    </a:lnTo>
                    <a:lnTo>
                      <a:pt x="229" y="139"/>
                    </a:lnTo>
                    <a:lnTo>
                      <a:pt x="229" y="137"/>
                    </a:lnTo>
                    <a:lnTo>
                      <a:pt x="229" y="137"/>
                    </a:lnTo>
                    <a:lnTo>
                      <a:pt x="229" y="135"/>
                    </a:lnTo>
                    <a:lnTo>
                      <a:pt x="229" y="133"/>
                    </a:lnTo>
                    <a:lnTo>
                      <a:pt x="231" y="131"/>
                    </a:lnTo>
                    <a:lnTo>
                      <a:pt x="233" y="133"/>
                    </a:lnTo>
                    <a:lnTo>
                      <a:pt x="233" y="135"/>
                    </a:lnTo>
                    <a:lnTo>
                      <a:pt x="235" y="135"/>
                    </a:lnTo>
                    <a:lnTo>
                      <a:pt x="233" y="133"/>
                    </a:lnTo>
                    <a:lnTo>
                      <a:pt x="233" y="131"/>
                    </a:lnTo>
                    <a:lnTo>
                      <a:pt x="233" y="129"/>
                    </a:lnTo>
                    <a:lnTo>
                      <a:pt x="233" y="127"/>
                    </a:lnTo>
                    <a:lnTo>
                      <a:pt x="235" y="127"/>
                    </a:lnTo>
                    <a:lnTo>
                      <a:pt x="237" y="125"/>
                    </a:lnTo>
                    <a:lnTo>
                      <a:pt x="239" y="125"/>
                    </a:lnTo>
                    <a:lnTo>
                      <a:pt x="241" y="125"/>
                    </a:lnTo>
                    <a:lnTo>
                      <a:pt x="243" y="129"/>
                    </a:lnTo>
                    <a:close/>
                    <a:moveTo>
                      <a:pt x="251" y="131"/>
                    </a:moveTo>
                    <a:lnTo>
                      <a:pt x="249" y="131"/>
                    </a:lnTo>
                    <a:lnTo>
                      <a:pt x="247" y="131"/>
                    </a:lnTo>
                    <a:lnTo>
                      <a:pt x="247" y="129"/>
                    </a:lnTo>
                    <a:lnTo>
                      <a:pt x="245" y="129"/>
                    </a:lnTo>
                    <a:lnTo>
                      <a:pt x="243" y="127"/>
                    </a:lnTo>
                    <a:lnTo>
                      <a:pt x="243" y="125"/>
                    </a:lnTo>
                    <a:lnTo>
                      <a:pt x="245" y="123"/>
                    </a:lnTo>
                    <a:lnTo>
                      <a:pt x="247" y="121"/>
                    </a:lnTo>
                    <a:lnTo>
                      <a:pt x="249" y="123"/>
                    </a:lnTo>
                    <a:lnTo>
                      <a:pt x="251" y="123"/>
                    </a:lnTo>
                    <a:lnTo>
                      <a:pt x="253" y="125"/>
                    </a:lnTo>
                    <a:lnTo>
                      <a:pt x="255" y="125"/>
                    </a:lnTo>
                    <a:lnTo>
                      <a:pt x="257" y="127"/>
                    </a:lnTo>
                    <a:lnTo>
                      <a:pt x="257" y="129"/>
                    </a:lnTo>
                    <a:lnTo>
                      <a:pt x="255" y="129"/>
                    </a:lnTo>
                    <a:lnTo>
                      <a:pt x="251" y="131"/>
                    </a:lnTo>
                    <a:close/>
                    <a:moveTo>
                      <a:pt x="257" y="123"/>
                    </a:moveTo>
                    <a:lnTo>
                      <a:pt x="259" y="123"/>
                    </a:lnTo>
                    <a:lnTo>
                      <a:pt x="255" y="123"/>
                    </a:lnTo>
                    <a:lnTo>
                      <a:pt x="253" y="121"/>
                    </a:lnTo>
                    <a:lnTo>
                      <a:pt x="251" y="121"/>
                    </a:ln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5" y="115"/>
                    </a:lnTo>
                    <a:lnTo>
                      <a:pt x="243" y="113"/>
                    </a:lnTo>
                    <a:lnTo>
                      <a:pt x="241" y="113"/>
                    </a:lnTo>
                    <a:lnTo>
                      <a:pt x="239" y="111"/>
                    </a:lnTo>
                    <a:lnTo>
                      <a:pt x="237" y="111"/>
                    </a:lnTo>
                    <a:lnTo>
                      <a:pt x="237" y="109"/>
                    </a:lnTo>
                    <a:lnTo>
                      <a:pt x="237" y="107"/>
                    </a:lnTo>
                    <a:lnTo>
                      <a:pt x="239" y="105"/>
                    </a:lnTo>
                    <a:lnTo>
                      <a:pt x="241" y="105"/>
                    </a:lnTo>
                    <a:lnTo>
                      <a:pt x="243" y="105"/>
                    </a:lnTo>
                    <a:lnTo>
                      <a:pt x="243" y="105"/>
                    </a:lnTo>
                    <a:lnTo>
                      <a:pt x="245" y="107"/>
                    </a:lnTo>
                    <a:lnTo>
                      <a:pt x="247" y="107"/>
                    </a:lnTo>
                    <a:lnTo>
                      <a:pt x="249" y="111"/>
                    </a:lnTo>
                    <a:lnTo>
                      <a:pt x="251" y="113"/>
                    </a:lnTo>
                    <a:lnTo>
                      <a:pt x="251" y="115"/>
                    </a:lnTo>
                    <a:lnTo>
                      <a:pt x="253" y="117"/>
                    </a:lnTo>
                    <a:lnTo>
                      <a:pt x="255" y="119"/>
                    </a:lnTo>
                    <a:lnTo>
                      <a:pt x="255" y="121"/>
                    </a:lnTo>
                    <a:lnTo>
                      <a:pt x="257" y="123"/>
                    </a:lnTo>
                    <a:close/>
                    <a:moveTo>
                      <a:pt x="191" y="101"/>
                    </a:moveTo>
                    <a:lnTo>
                      <a:pt x="189" y="101"/>
                    </a:lnTo>
                    <a:lnTo>
                      <a:pt x="187" y="99"/>
                    </a:lnTo>
                    <a:lnTo>
                      <a:pt x="185" y="97"/>
                    </a:lnTo>
                    <a:lnTo>
                      <a:pt x="183" y="97"/>
                    </a:lnTo>
                    <a:lnTo>
                      <a:pt x="183" y="95"/>
                    </a:lnTo>
                    <a:lnTo>
                      <a:pt x="185" y="95"/>
                    </a:lnTo>
                    <a:lnTo>
                      <a:pt x="187" y="95"/>
                    </a:lnTo>
                    <a:lnTo>
                      <a:pt x="189" y="95"/>
                    </a:lnTo>
                    <a:lnTo>
                      <a:pt x="189" y="97"/>
                    </a:lnTo>
                    <a:lnTo>
                      <a:pt x="189" y="99"/>
                    </a:lnTo>
                    <a:lnTo>
                      <a:pt x="191" y="99"/>
                    </a:lnTo>
                    <a:lnTo>
                      <a:pt x="191" y="101"/>
                    </a:lnTo>
                    <a:close/>
                    <a:moveTo>
                      <a:pt x="149" y="12"/>
                    </a:moveTo>
                    <a:lnTo>
                      <a:pt x="151" y="12"/>
                    </a:lnTo>
                    <a:lnTo>
                      <a:pt x="153" y="12"/>
                    </a:lnTo>
                    <a:lnTo>
                      <a:pt x="155" y="12"/>
                    </a:lnTo>
                    <a:lnTo>
                      <a:pt x="157" y="12"/>
                    </a:lnTo>
                    <a:lnTo>
                      <a:pt x="159" y="14"/>
                    </a:lnTo>
                    <a:lnTo>
                      <a:pt x="159" y="16"/>
                    </a:lnTo>
                    <a:lnTo>
                      <a:pt x="159" y="18"/>
                    </a:lnTo>
                    <a:lnTo>
                      <a:pt x="161" y="20"/>
                    </a:lnTo>
                    <a:lnTo>
                      <a:pt x="163" y="20"/>
                    </a:lnTo>
                    <a:lnTo>
                      <a:pt x="165" y="22"/>
                    </a:lnTo>
                    <a:lnTo>
                      <a:pt x="167" y="24"/>
                    </a:lnTo>
                    <a:lnTo>
                      <a:pt x="167" y="26"/>
                    </a:lnTo>
                    <a:lnTo>
                      <a:pt x="169" y="28"/>
                    </a:lnTo>
                    <a:lnTo>
                      <a:pt x="169" y="31"/>
                    </a:lnTo>
                    <a:lnTo>
                      <a:pt x="169" y="33"/>
                    </a:lnTo>
                    <a:lnTo>
                      <a:pt x="171" y="33"/>
                    </a:lnTo>
                    <a:lnTo>
                      <a:pt x="173" y="33"/>
                    </a:lnTo>
                    <a:lnTo>
                      <a:pt x="175" y="33"/>
                    </a:lnTo>
                    <a:lnTo>
                      <a:pt x="175" y="35"/>
                    </a:lnTo>
                    <a:lnTo>
                      <a:pt x="173" y="35"/>
                    </a:lnTo>
                    <a:lnTo>
                      <a:pt x="171" y="35"/>
                    </a:lnTo>
                    <a:lnTo>
                      <a:pt x="169" y="35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1" y="39"/>
                    </a:lnTo>
                    <a:lnTo>
                      <a:pt x="173" y="39"/>
                    </a:lnTo>
                    <a:lnTo>
                      <a:pt x="173" y="41"/>
                    </a:lnTo>
                    <a:lnTo>
                      <a:pt x="171" y="41"/>
                    </a:lnTo>
                    <a:lnTo>
                      <a:pt x="171" y="43"/>
                    </a:lnTo>
                    <a:lnTo>
                      <a:pt x="171" y="45"/>
                    </a:lnTo>
                    <a:lnTo>
                      <a:pt x="173" y="45"/>
                    </a:lnTo>
                    <a:lnTo>
                      <a:pt x="173" y="47"/>
                    </a:lnTo>
                    <a:lnTo>
                      <a:pt x="173" y="45"/>
                    </a:lnTo>
                    <a:lnTo>
                      <a:pt x="175" y="45"/>
                    </a:lnTo>
                    <a:lnTo>
                      <a:pt x="177" y="45"/>
                    </a:lnTo>
                    <a:lnTo>
                      <a:pt x="177" y="47"/>
                    </a:lnTo>
                    <a:lnTo>
                      <a:pt x="177" y="49"/>
                    </a:lnTo>
                    <a:lnTo>
                      <a:pt x="175" y="49"/>
                    </a:lnTo>
                    <a:lnTo>
                      <a:pt x="175" y="51"/>
                    </a:lnTo>
                    <a:lnTo>
                      <a:pt x="173" y="51"/>
                    </a:lnTo>
                    <a:lnTo>
                      <a:pt x="173" y="49"/>
                    </a:lnTo>
                    <a:lnTo>
                      <a:pt x="171" y="49"/>
                    </a:lnTo>
                    <a:lnTo>
                      <a:pt x="171" y="47"/>
                    </a:lnTo>
                    <a:lnTo>
                      <a:pt x="169" y="49"/>
                    </a:lnTo>
                    <a:lnTo>
                      <a:pt x="167" y="49"/>
                    </a:lnTo>
                    <a:lnTo>
                      <a:pt x="167" y="51"/>
                    </a:lnTo>
                    <a:lnTo>
                      <a:pt x="165" y="51"/>
                    </a:lnTo>
                    <a:lnTo>
                      <a:pt x="165" y="53"/>
                    </a:lnTo>
                    <a:lnTo>
                      <a:pt x="165" y="55"/>
                    </a:lnTo>
                    <a:lnTo>
                      <a:pt x="167" y="57"/>
                    </a:lnTo>
                    <a:lnTo>
                      <a:pt x="169" y="57"/>
                    </a:lnTo>
                    <a:lnTo>
                      <a:pt x="169" y="59"/>
                    </a:lnTo>
                    <a:lnTo>
                      <a:pt x="169" y="61"/>
                    </a:lnTo>
                    <a:lnTo>
                      <a:pt x="169" y="63"/>
                    </a:lnTo>
                    <a:lnTo>
                      <a:pt x="171" y="63"/>
                    </a:lnTo>
                    <a:lnTo>
                      <a:pt x="171" y="65"/>
                    </a:lnTo>
                    <a:lnTo>
                      <a:pt x="173" y="65"/>
                    </a:lnTo>
                    <a:lnTo>
                      <a:pt x="175" y="65"/>
                    </a:lnTo>
                    <a:lnTo>
                      <a:pt x="175" y="67"/>
                    </a:lnTo>
                    <a:lnTo>
                      <a:pt x="173" y="69"/>
                    </a:lnTo>
                    <a:lnTo>
                      <a:pt x="171" y="71"/>
                    </a:lnTo>
                    <a:lnTo>
                      <a:pt x="171" y="73"/>
                    </a:lnTo>
                    <a:lnTo>
                      <a:pt x="171" y="75"/>
                    </a:lnTo>
                    <a:lnTo>
                      <a:pt x="171" y="77"/>
                    </a:lnTo>
                    <a:lnTo>
                      <a:pt x="171" y="79"/>
                    </a:lnTo>
                    <a:lnTo>
                      <a:pt x="171" y="81"/>
                    </a:lnTo>
                    <a:lnTo>
                      <a:pt x="173" y="81"/>
                    </a:lnTo>
                    <a:lnTo>
                      <a:pt x="173" y="83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1"/>
                    </a:lnTo>
                    <a:lnTo>
                      <a:pt x="173" y="93"/>
                    </a:lnTo>
                    <a:lnTo>
                      <a:pt x="175" y="95"/>
                    </a:lnTo>
                    <a:lnTo>
                      <a:pt x="177" y="97"/>
                    </a:lnTo>
                    <a:lnTo>
                      <a:pt x="179" y="97"/>
                    </a:lnTo>
                    <a:lnTo>
                      <a:pt x="181" y="99"/>
                    </a:lnTo>
                    <a:lnTo>
                      <a:pt x="183" y="101"/>
                    </a:lnTo>
                    <a:lnTo>
                      <a:pt x="185" y="101"/>
                    </a:lnTo>
                    <a:lnTo>
                      <a:pt x="185" y="103"/>
                    </a:lnTo>
                    <a:lnTo>
                      <a:pt x="187" y="105"/>
                    </a:lnTo>
                    <a:lnTo>
                      <a:pt x="189" y="105"/>
                    </a:lnTo>
                    <a:lnTo>
                      <a:pt x="191" y="105"/>
                    </a:lnTo>
                    <a:lnTo>
                      <a:pt x="193" y="105"/>
                    </a:lnTo>
                    <a:lnTo>
                      <a:pt x="195" y="105"/>
                    </a:lnTo>
                    <a:lnTo>
                      <a:pt x="197" y="107"/>
                    </a:lnTo>
                    <a:lnTo>
                      <a:pt x="199" y="109"/>
                    </a:lnTo>
                    <a:lnTo>
                      <a:pt x="201" y="109"/>
                    </a:lnTo>
                    <a:lnTo>
                      <a:pt x="201" y="111"/>
                    </a:lnTo>
                    <a:lnTo>
                      <a:pt x="203" y="113"/>
                    </a:lnTo>
                    <a:lnTo>
                      <a:pt x="205" y="113"/>
                    </a:lnTo>
                    <a:lnTo>
                      <a:pt x="207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1" y="119"/>
                    </a:lnTo>
                    <a:lnTo>
                      <a:pt x="199" y="119"/>
                    </a:lnTo>
                    <a:lnTo>
                      <a:pt x="195" y="119"/>
                    </a:lnTo>
                    <a:lnTo>
                      <a:pt x="195" y="117"/>
                    </a:lnTo>
                    <a:lnTo>
                      <a:pt x="193" y="117"/>
                    </a:lnTo>
                    <a:lnTo>
                      <a:pt x="191" y="117"/>
                    </a:lnTo>
                    <a:lnTo>
                      <a:pt x="189" y="115"/>
                    </a:lnTo>
                    <a:lnTo>
                      <a:pt x="187" y="115"/>
                    </a:lnTo>
                    <a:lnTo>
                      <a:pt x="187" y="113"/>
                    </a:lnTo>
                    <a:lnTo>
                      <a:pt x="185" y="111"/>
                    </a:lnTo>
                    <a:lnTo>
                      <a:pt x="183" y="109"/>
                    </a:lnTo>
                    <a:lnTo>
                      <a:pt x="181" y="107"/>
                    </a:lnTo>
                    <a:lnTo>
                      <a:pt x="179" y="105"/>
                    </a:lnTo>
                    <a:lnTo>
                      <a:pt x="177" y="103"/>
                    </a:lnTo>
                    <a:lnTo>
                      <a:pt x="175" y="101"/>
                    </a:lnTo>
                    <a:lnTo>
                      <a:pt x="173" y="99"/>
                    </a:lnTo>
                    <a:lnTo>
                      <a:pt x="171" y="97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9" y="91"/>
                    </a:lnTo>
                    <a:lnTo>
                      <a:pt x="167" y="91"/>
                    </a:lnTo>
                    <a:lnTo>
                      <a:pt x="165" y="89"/>
                    </a:lnTo>
                    <a:lnTo>
                      <a:pt x="163" y="89"/>
                    </a:lnTo>
                    <a:lnTo>
                      <a:pt x="161" y="87"/>
                    </a:lnTo>
                    <a:lnTo>
                      <a:pt x="161" y="83"/>
                    </a:lnTo>
                    <a:lnTo>
                      <a:pt x="161" y="81"/>
                    </a:lnTo>
                    <a:lnTo>
                      <a:pt x="161" y="79"/>
                    </a:lnTo>
                    <a:lnTo>
                      <a:pt x="159" y="79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5"/>
                    </a:lnTo>
                    <a:lnTo>
                      <a:pt x="157" y="73"/>
                    </a:lnTo>
                    <a:lnTo>
                      <a:pt x="159" y="73"/>
                    </a:lnTo>
                    <a:lnTo>
                      <a:pt x="159" y="71"/>
                    </a:lnTo>
                    <a:lnTo>
                      <a:pt x="157" y="71"/>
                    </a:lnTo>
                    <a:lnTo>
                      <a:pt x="157" y="69"/>
                    </a:lnTo>
                    <a:lnTo>
                      <a:pt x="155" y="69"/>
                    </a:lnTo>
                    <a:lnTo>
                      <a:pt x="155" y="71"/>
                    </a:lnTo>
                    <a:lnTo>
                      <a:pt x="155" y="73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9" y="83"/>
                    </a:lnTo>
                    <a:lnTo>
                      <a:pt x="159" y="85"/>
                    </a:lnTo>
                    <a:lnTo>
                      <a:pt x="161" y="87"/>
                    </a:lnTo>
                    <a:lnTo>
                      <a:pt x="163" y="89"/>
                    </a:lnTo>
                    <a:lnTo>
                      <a:pt x="163" y="89"/>
                    </a:lnTo>
                    <a:lnTo>
                      <a:pt x="165" y="91"/>
                    </a:lnTo>
                    <a:lnTo>
                      <a:pt x="165" y="93"/>
                    </a:lnTo>
                    <a:lnTo>
                      <a:pt x="167" y="93"/>
                    </a:lnTo>
                    <a:lnTo>
                      <a:pt x="169" y="95"/>
                    </a:lnTo>
                    <a:lnTo>
                      <a:pt x="169" y="97"/>
                    </a:lnTo>
                    <a:lnTo>
                      <a:pt x="171" y="99"/>
                    </a:lnTo>
                    <a:lnTo>
                      <a:pt x="171" y="101"/>
                    </a:lnTo>
                    <a:lnTo>
                      <a:pt x="173" y="103"/>
                    </a:lnTo>
                    <a:lnTo>
                      <a:pt x="175" y="103"/>
                    </a:lnTo>
                    <a:lnTo>
                      <a:pt x="177" y="105"/>
                    </a:lnTo>
                    <a:lnTo>
                      <a:pt x="177" y="107"/>
                    </a:lnTo>
                    <a:lnTo>
                      <a:pt x="181" y="109"/>
                    </a:lnTo>
                    <a:lnTo>
                      <a:pt x="183" y="111"/>
                    </a:lnTo>
                    <a:lnTo>
                      <a:pt x="183" y="113"/>
                    </a:lnTo>
                    <a:lnTo>
                      <a:pt x="187" y="115"/>
                    </a:lnTo>
                    <a:lnTo>
                      <a:pt x="189" y="117"/>
                    </a:lnTo>
                    <a:lnTo>
                      <a:pt x="191" y="117"/>
                    </a:lnTo>
                    <a:lnTo>
                      <a:pt x="191" y="119"/>
                    </a:lnTo>
                    <a:lnTo>
                      <a:pt x="193" y="119"/>
                    </a:lnTo>
                    <a:lnTo>
                      <a:pt x="195" y="119"/>
                    </a:lnTo>
                    <a:lnTo>
                      <a:pt x="195" y="119"/>
                    </a:lnTo>
                    <a:lnTo>
                      <a:pt x="195" y="121"/>
                    </a:lnTo>
                    <a:lnTo>
                      <a:pt x="199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11" y="119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5" y="117"/>
                    </a:lnTo>
                    <a:lnTo>
                      <a:pt x="227" y="117"/>
                    </a:lnTo>
                    <a:lnTo>
                      <a:pt x="229" y="115"/>
                    </a:lnTo>
                    <a:lnTo>
                      <a:pt x="231" y="115"/>
                    </a:lnTo>
                    <a:lnTo>
                      <a:pt x="233" y="115"/>
                    </a:lnTo>
                    <a:lnTo>
                      <a:pt x="235" y="113"/>
                    </a:lnTo>
                    <a:lnTo>
                      <a:pt x="237" y="111"/>
                    </a:lnTo>
                    <a:lnTo>
                      <a:pt x="237" y="113"/>
                    </a:lnTo>
                    <a:lnTo>
                      <a:pt x="239" y="113"/>
                    </a:lnTo>
                    <a:lnTo>
                      <a:pt x="243" y="115"/>
                    </a:lnTo>
                    <a:lnTo>
                      <a:pt x="243" y="117"/>
                    </a:lnTo>
                    <a:lnTo>
                      <a:pt x="245" y="119"/>
                    </a:lnTo>
                    <a:lnTo>
                      <a:pt x="245" y="121"/>
                    </a:lnTo>
                    <a:lnTo>
                      <a:pt x="243" y="125"/>
                    </a:lnTo>
                    <a:lnTo>
                      <a:pt x="241" y="123"/>
                    </a:lnTo>
                    <a:lnTo>
                      <a:pt x="239" y="123"/>
                    </a:lnTo>
                    <a:lnTo>
                      <a:pt x="237" y="125"/>
                    </a:lnTo>
                    <a:lnTo>
                      <a:pt x="235" y="125"/>
                    </a:lnTo>
                    <a:lnTo>
                      <a:pt x="233" y="127"/>
                    </a:lnTo>
                    <a:lnTo>
                      <a:pt x="233" y="129"/>
                    </a:lnTo>
                    <a:lnTo>
                      <a:pt x="233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7" y="133"/>
                    </a:lnTo>
                    <a:lnTo>
                      <a:pt x="227" y="135"/>
                    </a:lnTo>
                    <a:lnTo>
                      <a:pt x="227" y="137"/>
                    </a:lnTo>
                    <a:lnTo>
                      <a:pt x="227" y="137"/>
                    </a:lnTo>
                    <a:lnTo>
                      <a:pt x="227" y="139"/>
                    </a:lnTo>
                    <a:lnTo>
                      <a:pt x="227" y="141"/>
                    </a:lnTo>
                    <a:lnTo>
                      <a:pt x="225" y="141"/>
                    </a:lnTo>
                    <a:lnTo>
                      <a:pt x="223" y="141"/>
                    </a:lnTo>
                    <a:lnTo>
                      <a:pt x="221" y="143"/>
                    </a:lnTo>
                    <a:lnTo>
                      <a:pt x="219" y="147"/>
                    </a:lnTo>
                    <a:lnTo>
                      <a:pt x="217" y="149"/>
                    </a:lnTo>
                    <a:lnTo>
                      <a:pt x="217" y="153"/>
                    </a:lnTo>
                    <a:lnTo>
                      <a:pt x="215" y="155"/>
                    </a:lnTo>
                    <a:lnTo>
                      <a:pt x="215" y="157"/>
                    </a:lnTo>
                    <a:lnTo>
                      <a:pt x="215" y="159"/>
                    </a:lnTo>
                    <a:lnTo>
                      <a:pt x="217" y="159"/>
                    </a:lnTo>
                    <a:lnTo>
                      <a:pt x="217" y="161"/>
                    </a:lnTo>
                    <a:lnTo>
                      <a:pt x="219" y="161"/>
                    </a:lnTo>
                    <a:lnTo>
                      <a:pt x="221" y="163"/>
                    </a:lnTo>
                    <a:lnTo>
                      <a:pt x="223" y="163"/>
                    </a:lnTo>
                    <a:lnTo>
                      <a:pt x="225" y="165"/>
                    </a:lnTo>
                    <a:lnTo>
                      <a:pt x="227" y="167"/>
                    </a:lnTo>
                    <a:lnTo>
                      <a:pt x="225" y="167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1" y="167"/>
                    </a:lnTo>
                    <a:lnTo>
                      <a:pt x="219" y="165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3" y="179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3" y="173"/>
                    </a:lnTo>
                    <a:lnTo>
                      <a:pt x="211" y="173"/>
                    </a:lnTo>
                    <a:lnTo>
                      <a:pt x="209" y="173"/>
                    </a:lnTo>
                    <a:lnTo>
                      <a:pt x="211" y="173"/>
                    </a:lnTo>
                    <a:lnTo>
                      <a:pt x="213" y="173"/>
                    </a:lnTo>
                    <a:lnTo>
                      <a:pt x="213" y="175"/>
                    </a:lnTo>
                    <a:lnTo>
                      <a:pt x="213" y="177"/>
                    </a:lnTo>
                    <a:lnTo>
                      <a:pt x="213" y="179"/>
                    </a:lnTo>
                    <a:lnTo>
                      <a:pt x="215" y="179"/>
                    </a:lnTo>
                    <a:lnTo>
                      <a:pt x="217" y="179"/>
                    </a:lnTo>
                    <a:lnTo>
                      <a:pt x="217" y="177"/>
                    </a:lnTo>
                    <a:lnTo>
                      <a:pt x="217" y="175"/>
                    </a:lnTo>
                    <a:lnTo>
                      <a:pt x="217" y="173"/>
                    </a:lnTo>
                    <a:lnTo>
                      <a:pt x="217" y="171"/>
                    </a:lnTo>
                    <a:lnTo>
                      <a:pt x="219" y="167"/>
                    </a:lnTo>
                    <a:lnTo>
                      <a:pt x="219" y="165"/>
                    </a:lnTo>
                    <a:lnTo>
                      <a:pt x="221" y="167"/>
                    </a:lnTo>
                    <a:lnTo>
                      <a:pt x="223" y="169"/>
                    </a:lnTo>
                    <a:lnTo>
                      <a:pt x="225" y="169"/>
                    </a:lnTo>
                    <a:lnTo>
                      <a:pt x="227" y="169"/>
                    </a:lnTo>
                    <a:lnTo>
                      <a:pt x="227" y="167"/>
                    </a:lnTo>
                    <a:lnTo>
                      <a:pt x="227" y="165"/>
                    </a:lnTo>
                    <a:lnTo>
                      <a:pt x="229" y="165"/>
                    </a:lnTo>
                    <a:lnTo>
                      <a:pt x="229" y="163"/>
                    </a:lnTo>
                    <a:lnTo>
                      <a:pt x="231" y="163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5" y="169"/>
                    </a:lnTo>
                    <a:lnTo>
                      <a:pt x="237" y="171"/>
                    </a:lnTo>
                    <a:lnTo>
                      <a:pt x="235" y="171"/>
                    </a:lnTo>
                    <a:lnTo>
                      <a:pt x="235" y="175"/>
                    </a:lnTo>
                    <a:lnTo>
                      <a:pt x="235" y="177"/>
                    </a:lnTo>
                    <a:lnTo>
                      <a:pt x="235" y="179"/>
                    </a:lnTo>
                    <a:lnTo>
                      <a:pt x="235" y="181"/>
                    </a:lnTo>
                    <a:lnTo>
                      <a:pt x="235" y="183"/>
                    </a:lnTo>
                    <a:lnTo>
                      <a:pt x="231" y="185"/>
                    </a:lnTo>
                    <a:lnTo>
                      <a:pt x="229" y="185"/>
                    </a:lnTo>
                    <a:lnTo>
                      <a:pt x="227" y="185"/>
                    </a:lnTo>
                    <a:lnTo>
                      <a:pt x="225" y="185"/>
                    </a:lnTo>
                    <a:lnTo>
                      <a:pt x="223" y="185"/>
                    </a:lnTo>
                    <a:lnTo>
                      <a:pt x="223" y="185"/>
                    </a:lnTo>
                    <a:lnTo>
                      <a:pt x="221" y="187"/>
                    </a:lnTo>
                    <a:lnTo>
                      <a:pt x="221" y="189"/>
                    </a:lnTo>
                    <a:lnTo>
                      <a:pt x="219" y="191"/>
                    </a:lnTo>
                    <a:lnTo>
                      <a:pt x="217" y="191"/>
                    </a:lnTo>
                    <a:lnTo>
                      <a:pt x="215" y="191"/>
                    </a:lnTo>
                    <a:lnTo>
                      <a:pt x="213" y="191"/>
                    </a:lnTo>
                    <a:lnTo>
                      <a:pt x="211" y="191"/>
                    </a:lnTo>
                    <a:lnTo>
                      <a:pt x="211" y="193"/>
                    </a:lnTo>
                    <a:lnTo>
                      <a:pt x="211" y="195"/>
                    </a:lnTo>
                    <a:lnTo>
                      <a:pt x="213" y="197"/>
                    </a:lnTo>
                    <a:lnTo>
                      <a:pt x="213" y="199"/>
                    </a:lnTo>
                    <a:lnTo>
                      <a:pt x="213" y="201"/>
                    </a:lnTo>
                    <a:lnTo>
                      <a:pt x="209" y="201"/>
                    </a:lnTo>
                    <a:lnTo>
                      <a:pt x="207" y="203"/>
                    </a:lnTo>
                    <a:lnTo>
                      <a:pt x="209" y="203"/>
                    </a:lnTo>
                    <a:lnTo>
                      <a:pt x="211" y="203"/>
                    </a:lnTo>
                    <a:lnTo>
                      <a:pt x="209" y="203"/>
                    </a:lnTo>
                    <a:lnTo>
                      <a:pt x="209" y="207"/>
                    </a:lnTo>
                    <a:lnTo>
                      <a:pt x="209" y="209"/>
                    </a:lnTo>
                    <a:lnTo>
                      <a:pt x="207" y="211"/>
                    </a:lnTo>
                    <a:lnTo>
                      <a:pt x="209" y="211"/>
                    </a:lnTo>
                    <a:lnTo>
                      <a:pt x="211" y="209"/>
                    </a:lnTo>
                    <a:lnTo>
                      <a:pt x="211" y="205"/>
                    </a:lnTo>
                    <a:lnTo>
                      <a:pt x="213" y="201"/>
                    </a:lnTo>
                    <a:lnTo>
                      <a:pt x="213" y="199"/>
                    </a:lnTo>
                    <a:lnTo>
                      <a:pt x="213" y="197"/>
                    </a:lnTo>
                    <a:lnTo>
                      <a:pt x="213" y="195"/>
                    </a:lnTo>
                    <a:lnTo>
                      <a:pt x="213" y="193"/>
                    </a:lnTo>
                    <a:lnTo>
                      <a:pt x="215" y="195"/>
                    </a:lnTo>
                    <a:lnTo>
                      <a:pt x="217" y="195"/>
                    </a:lnTo>
                    <a:lnTo>
                      <a:pt x="217" y="197"/>
                    </a:lnTo>
                    <a:lnTo>
                      <a:pt x="219" y="197"/>
                    </a:lnTo>
                    <a:lnTo>
                      <a:pt x="219" y="195"/>
                    </a:lnTo>
                    <a:lnTo>
                      <a:pt x="221" y="195"/>
                    </a:lnTo>
                    <a:lnTo>
                      <a:pt x="223" y="193"/>
                    </a:lnTo>
                    <a:lnTo>
                      <a:pt x="225" y="191"/>
                    </a:lnTo>
                    <a:lnTo>
                      <a:pt x="225" y="189"/>
                    </a:lnTo>
                    <a:lnTo>
                      <a:pt x="227" y="187"/>
                    </a:lnTo>
                    <a:lnTo>
                      <a:pt x="229" y="187"/>
                    </a:lnTo>
                    <a:lnTo>
                      <a:pt x="231" y="187"/>
                    </a:lnTo>
                    <a:lnTo>
                      <a:pt x="231" y="185"/>
                    </a:lnTo>
                    <a:lnTo>
                      <a:pt x="233" y="185"/>
                    </a:lnTo>
                    <a:lnTo>
                      <a:pt x="235" y="185"/>
                    </a:lnTo>
                    <a:lnTo>
                      <a:pt x="237" y="185"/>
                    </a:lnTo>
                    <a:lnTo>
                      <a:pt x="237" y="181"/>
                    </a:lnTo>
                    <a:lnTo>
                      <a:pt x="237" y="179"/>
                    </a:lnTo>
                    <a:lnTo>
                      <a:pt x="239" y="177"/>
                    </a:lnTo>
                    <a:lnTo>
                      <a:pt x="237" y="175"/>
                    </a:lnTo>
                    <a:lnTo>
                      <a:pt x="239" y="173"/>
                    </a:lnTo>
                    <a:lnTo>
                      <a:pt x="241" y="171"/>
                    </a:lnTo>
                    <a:lnTo>
                      <a:pt x="241" y="173"/>
                    </a:lnTo>
                    <a:lnTo>
                      <a:pt x="243" y="175"/>
                    </a:lnTo>
                    <a:lnTo>
                      <a:pt x="243" y="177"/>
                    </a:lnTo>
                    <a:lnTo>
                      <a:pt x="243" y="179"/>
                    </a:lnTo>
                    <a:lnTo>
                      <a:pt x="243" y="179"/>
                    </a:lnTo>
                    <a:lnTo>
                      <a:pt x="243" y="183"/>
                    </a:lnTo>
                    <a:lnTo>
                      <a:pt x="243" y="185"/>
                    </a:lnTo>
                    <a:lnTo>
                      <a:pt x="243" y="185"/>
                    </a:lnTo>
                    <a:lnTo>
                      <a:pt x="243" y="187"/>
                    </a:lnTo>
                    <a:lnTo>
                      <a:pt x="243" y="189"/>
                    </a:lnTo>
                    <a:lnTo>
                      <a:pt x="241" y="191"/>
                    </a:lnTo>
                    <a:lnTo>
                      <a:pt x="241" y="193"/>
                    </a:lnTo>
                    <a:lnTo>
                      <a:pt x="241" y="195"/>
                    </a:lnTo>
                    <a:lnTo>
                      <a:pt x="239" y="195"/>
                    </a:lnTo>
                    <a:lnTo>
                      <a:pt x="239" y="197"/>
                    </a:lnTo>
                    <a:lnTo>
                      <a:pt x="237" y="197"/>
                    </a:lnTo>
                    <a:lnTo>
                      <a:pt x="237" y="199"/>
                    </a:lnTo>
                    <a:lnTo>
                      <a:pt x="239" y="201"/>
                    </a:lnTo>
                    <a:lnTo>
                      <a:pt x="239" y="203"/>
                    </a:lnTo>
                    <a:lnTo>
                      <a:pt x="239" y="205"/>
                    </a:lnTo>
                    <a:lnTo>
                      <a:pt x="239" y="207"/>
                    </a:lnTo>
                    <a:lnTo>
                      <a:pt x="239" y="209"/>
                    </a:lnTo>
                    <a:lnTo>
                      <a:pt x="241" y="211"/>
                    </a:lnTo>
                    <a:lnTo>
                      <a:pt x="243" y="213"/>
                    </a:lnTo>
                    <a:lnTo>
                      <a:pt x="243" y="215"/>
                    </a:lnTo>
                    <a:lnTo>
                      <a:pt x="245" y="217"/>
                    </a:lnTo>
                    <a:lnTo>
                      <a:pt x="247" y="217"/>
                    </a:lnTo>
                    <a:lnTo>
                      <a:pt x="247" y="219"/>
                    </a:lnTo>
                    <a:lnTo>
                      <a:pt x="249" y="219"/>
                    </a:lnTo>
                    <a:lnTo>
                      <a:pt x="253" y="221"/>
                    </a:lnTo>
                    <a:lnTo>
                      <a:pt x="255" y="221"/>
                    </a:lnTo>
                    <a:lnTo>
                      <a:pt x="255" y="223"/>
                    </a:lnTo>
                    <a:lnTo>
                      <a:pt x="255" y="225"/>
                    </a:lnTo>
                    <a:lnTo>
                      <a:pt x="257" y="227"/>
                    </a:lnTo>
                    <a:lnTo>
                      <a:pt x="257" y="229"/>
                    </a:lnTo>
                    <a:lnTo>
                      <a:pt x="255" y="229"/>
                    </a:lnTo>
                    <a:lnTo>
                      <a:pt x="253" y="229"/>
                    </a:lnTo>
                    <a:lnTo>
                      <a:pt x="251" y="229"/>
                    </a:lnTo>
                    <a:lnTo>
                      <a:pt x="249" y="229"/>
                    </a:lnTo>
                    <a:lnTo>
                      <a:pt x="247" y="231"/>
                    </a:lnTo>
                    <a:lnTo>
                      <a:pt x="247" y="233"/>
                    </a:lnTo>
                    <a:lnTo>
                      <a:pt x="249" y="233"/>
                    </a:lnTo>
                    <a:lnTo>
                      <a:pt x="251" y="231"/>
                    </a:lnTo>
                    <a:lnTo>
                      <a:pt x="253" y="233"/>
                    </a:lnTo>
                    <a:lnTo>
                      <a:pt x="255" y="233"/>
                    </a:lnTo>
                    <a:lnTo>
                      <a:pt x="255" y="233"/>
                    </a:lnTo>
                    <a:lnTo>
                      <a:pt x="257" y="233"/>
                    </a:lnTo>
                    <a:lnTo>
                      <a:pt x="257" y="233"/>
                    </a:lnTo>
                    <a:lnTo>
                      <a:pt x="259" y="233"/>
                    </a:lnTo>
                    <a:lnTo>
                      <a:pt x="261" y="233"/>
                    </a:lnTo>
                    <a:lnTo>
                      <a:pt x="263" y="235"/>
                    </a:lnTo>
                    <a:lnTo>
                      <a:pt x="263" y="237"/>
                    </a:lnTo>
                    <a:lnTo>
                      <a:pt x="265" y="239"/>
                    </a:lnTo>
                    <a:lnTo>
                      <a:pt x="267" y="241"/>
                    </a:lnTo>
                    <a:lnTo>
                      <a:pt x="267" y="243"/>
                    </a:lnTo>
                    <a:lnTo>
                      <a:pt x="269" y="243"/>
                    </a:lnTo>
                    <a:lnTo>
                      <a:pt x="271" y="243"/>
                    </a:lnTo>
                    <a:lnTo>
                      <a:pt x="273" y="243"/>
                    </a:lnTo>
                    <a:lnTo>
                      <a:pt x="275" y="243"/>
                    </a:lnTo>
                    <a:lnTo>
                      <a:pt x="277" y="243"/>
                    </a:lnTo>
                    <a:lnTo>
                      <a:pt x="279" y="243"/>
                    </a:lnTo>
                    <a:lnTo>
                      <a:pt x="281" y="243"/>
                    </a:lnTo>
                    <a:lnTo>
                      <a:pt x="283" y="243"/>
                    </a:lnTo>
                    <a:lnTo>
                      <a:pt x="285" y="243"/>
                    </a:lnTo>
                    <a:lnTo>
                      <a:pt x="287" y="243"/>
                    </a:lnTo>
                    <a:lnTo>
                      <a:pt x="287" y="245"/>
                    </a:lnTo>
                    <a:lnTo>
                      <a:pt x="289" y="245"/>
                    </a:lnTo>
                    <a:lnTo>
                      <a:pt x="289" y="247"/>
                    </a:lnTo>
                    <a:lnTo>
                      <a:pt x="287" y="249"/>
                    </a:lnTo>
                    <a:lnTo>
                      <a:pt x="285" y="249"/>
                    </a:lnTo>
                    <a:lnTo>
                      <a:pt x="283" y="251"/>
                    </a:lnTo>
                    <a:lnTo>
                      <a:pt x="283" y="253"/>
                    </a:lnTo>
                    <a:lnTo>
                      <a:pt x="281" y="255"/>
                    </a:lnTo>
                    <a:lnTo>
                      <a:pt x="279" y="257"/>
                    </a:lnTo>
                    <a:lnTo>
                      <a:pt x="277" y="257"/>
                    </a:lnTo>
                    <a:lnTo>
                      <a:pt x="273" y="263"/>
                    </a:lnTo>
                    <a:lnTo>
                      <a:pt x="271" y="263"/>
                    </a:lnTo>
                    <a:lnTo>
                      <a:pt x="267" y="267"/>
                    </a:lnTo>
                    <a:lnTo>
                      <a:pt x="265" y="269"/>
                    </a:lnTo>
                    <a:lnTo>
                      <a:pt x="263" y="271"/>
                    </a:lnTo>
                    <a:lnTo>
                      <a:pt x="261" y="273"/>
                    </a:lnTo>
                    <a:lnTo>
                      <a:pt x="259" y="275"/>
                    </a:lnTo>
                    <a:lnTo>
                      <a:pt x="257" y="277"/>
                    </a:lnTo>
                    <a:lnTo>
                      <a:pt x="255" y="279"/>
                    </a:lnTo>
                    <a:lnTo>
                      <a:pt x="253" y="281"/>
                    </a:lnTo>
                    <a:lnTo>
                      <a:pt x="253" y="281"/>
                    </a:lnTo>
                    <a:lnTo>
                      <a:pt x="251" y="283"/>
                    </a:lnTo>
                    <a:lnTo>
                      <a:pt x="249" y="283"/>
                    </a:lnTo>
                    <a:lnTo>
                      <a:pt x="247" y="285"/>
                    </a:lnTo>
                    <a:lnTo>
                      <a:pt x="245" y="283"/>
                    </a:lnTo>
                    <a:lnTo>
                      <a:pt x="243" y="281"/>
                    </a:lnTo>
                    <a:lnTo>
                      <a:pt x="245" y="281"/>
                    </a:lnTo>
                    <a:lnTo>
                      <a:pt x="245" y="281"/>
                    </a:lnTo>
                    <a:lnTo>
                      <a:pt x="247" y="279"/>
                    </a:lnTo>
                    <a:lnTo>
                      <a:pt x="247" y="277"/>
                    </a:lnTo>
                    <a:lnTo>
                      <a:pt x="247" y="275"/>
                    </a:lnTo>
                    <a:lnTo>
                      <a:pt x="249" y="275"/>
                    </a:lnTo>
                    <a:lnTo>
                      <a:pt x="251" y="273"/>
                    </a:lnTo>
                    <a:lnTo>
                      <a:pt x="253" y="273"/>
                    </a:lnTo>
                    <a:lnTo>
                      <a:pt x="255" y="271"/>
                    </a:lnTo>
                    <a:lnTo>
                      <a:pt x="253" y="271"/>
                    </a:lnTo>
                    <a:lnTo>
                      <a:pt x="251" y="271"/>
                    </a:lnTo>
                    <a:lnTo>
                      <a:pt x="249" y="271"/>
                    </a:lnTo>
                    <a:lnTo>
                      <a:pt x="247" y="273"/>
                    </a:lnTo>
                    <a:lnTo>
                      <a:pt x="247" y="271"/>
                    </a:lnTo>
                    <a:lnTo>
                      <a:pt x="245" y="269"/>
                    </a:lnTo>
                    <a:lnTo>
                      <a:pt x="243" y="265"/>
                    </a:lnTo>
                    <a:lnTo>
                      <a:pt x="243" y="263"/>
                    </a:lnTo>
                    <a:lnTo>
                      <a:pt x="243" y="261"/>
                    </a:lnTo>
                    <a:lnTo>
                      <a:pt x="243" y="257"/>
                    </a:lnTo>
                    <a:lnTo>
                      <a:pt x="243" y="255"/>
                    </a:lnTo>
                    <a:lnTo>
                      <a:pt x="243" y="253"/>
                    </a:lnTo>
                    <a:lnTo>
                      <a:pt x="243" y="251"/>
                    </a:lnTo>
                    <a:lnTo>
                      <a:pt x="243" y="249"/>
                    </a:lnTo>
                    <a:lnTo>
                      <a:pt x="243" y="251"/>
                    </a:lnTo>
                    <a:lnTo>
                      <a:pt x="243" y="253"/>
                    </a:lnTo>
                    <a:lnTo>
                      <a:pt x="243" y="255"/>
                    </a:lnTo>
                    <a:lnTo>
                      <a:pt x="243" y="257"/>
                    </a:lnTo>
                    <a:lnTo>
                      <a:pt x="243" y="259"/>
                    </a:lnTo>
                    <a:lnTo>
                      <a:pt x="243" y="261"/>
                    </a:lnTo>
                    <a:lnTo>
                      <a:pt x="243" y="263"/>
                    </a:lnTo>
                    <a:lnTo>
                      <a:pt x="243" y="265"/>
                    </a:lnTo>
                    <a:lnTo>
                      <a:pt x="243" y="269"/>
                    </a:lnTo>
                    <a:lnTo>
                      <a:pt x="245" y="271"/>
                    </a:lnTo>
                    <a:lnTo>
                      <a:pt x="245" y="273"/>
                    </a:lnTo>
                    <a:lnTo>
                      <a:pt x="245" y="275"/>
                    </a:lnTo>
                    <a:lnTo>
                      <a:pt x="245" y="277"/>
                    </a:lnTo>
                    <a:lnTo>
                      <a:pt x="243" y="277"/>
                    </a:lnTo>
                    <a:lnTo>
                      <a:pt x="243" y="277"/>
                    </a:lnTo>
                    <a:lnTo>
                      <a:pt x="241" y="277"/>
                    </a:lnTo>
                    <a:lnTo>
                      <a:pt x="237" y="277"/>
                    </a:lnTo>
                    <a:lnTo>
                      <a:pt x="235" y="277"/>
                    </a:lnTo>
                    <a:lnTo>
                      <a:pt x="233" y="277"/>
                    </a:lnTo>
                    <a:lnTo>
                      <a:pt x="231" y="277"/>
                    </a:lnTo>
                    <a:lnTo>
                      <a:pt x="229" y="277"/>
                    </a:lnTo>
                    <a:lnTo>
                      <a:pt x="229" y="275"/>
                    </a:lnTo>
                    <a:lnTo>
                      <a:pt x="227" y="275"/>
                    </a:lnTo>
                    <a:lnTo>
                      <a:pt x="227" y="273"/>
                    </a:lnTo>
                    <a:lnTo>
                      <a:pt x="225" y="273"/>
                    </a:lnTo>
                    <a:lnTo>
                      <a:pt x="223" y="273"/>
                    </a:lnTo>
                    <a:lnTo>
                      <a:pt x="223" y="271"/>
                    </a:lnTo>
                    <a:lnTo>
                      <a:pt x="221" y="271"/>
                    </a:lnTo>
                    <a:lnTo>
                      <a:pt x="219" y="271"/>
                    </a:lnTo>
                    <a:lnTo>
                      <a:pt x="217" y="271"/>
                    </a:lnTo>
                    <a:lnTo>
                      <a:pt x="215" y="271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1" y="269"/>
                    </a:lnTo>
                    <a:lnTo>
                      <a:pt x="207" y="269"/>
                    </a:lnTo>
                    <a:lnTo>
                      <a:pt x="205" y="267"/>
                    </a:lnTo>
                    <a:lnTo>
                      <a:pt x="205" y="269"/>
                    </a:lnTo>
                    <a:lnTo>
                      <a:pt x="205" y="271"/>
                    </a:lnTo>
                    <a:lnTo>
                      <a:pt x="201" y="271"/>
                    </a:lnTo>
                    <a:lnTo>
                      <a:pt x="199" y="269"/>
                    </a:lnTo>
                    <a:lnTo>
                      <a:pt x="199" y="265"/>
                    </a:lnTo>
                    <a:lnTo>
                      <a:pt x="197" y="265"/>
                    </a:lnTo>
                    <a:lnTo>
                      <a:pt x="195" y="263"/>
                    </a:lnTo>
                    <a:lnTo>
                      <a:pt x="195" y="261"/>
                    </a:lnTo>
                    <a:lnTo>
                      <a:pt x="195" y="261"/>
                    </a:lnTo>
                    <a:lnTo>
                      <a:pt x="195" y="259"/>
                    </a:lnTo>
                    <a:lnTo>
                      <a:pt x="193" y="255"/>
                    </a:lnTo>
                    <a:lnTo>
                      <a:pt x="191" y="255"/>
                    </a:lnTo>
                    <a:lnTo>
                      <a:pt x="189" y="253"/>
                    </a:lnTo>
                    <a:lnTo>
                      <a:pt x="187" y="253"/>
                    </a:lnTo>
                    <a:lnTo>
                      <a:pt x="187" y="251"/>
                    </a:lnTo>
                    <a:lnTo>
                      <a:pt x="187" y="249"/>
                    </a:lnTo>
                    <a:lnTo>
                      <a:pt x="187" y="247"/>
                    </a:lnTo>
                    <a:lnTo>
                      <a:pt x="185" y="247"/>
                    </a:lnTo>
                    <a:lnTo>
                      <a:pt x="185" y="245"/>
                    </a:lnTo>
                    <a:lnTo>
                      <a:pt x="185" y="243"/>
                    </a:lnTo>
                    <a:lnTo>
                      <a:pt x="183" y="241"/>
                    </a:lnTo>
                    <a:lnTo>
                      <a:pt x="183" y="239"/>
                    </a:lnTo>
                    <a:lnTo>
                      <a:pt x="181" y="237"/>
                    </a:lnTo>
                    <a:lnTo>
                      <a:pt x="183" y="237"/>
                    </a:lnTo>
                    <a:lnTo>
                      <a:pt x="183" y="235"/>
                    </a:lnTo>
                    <a:lnTo>
                      <a:pt x="185" y="235"/>
                    </a:lnTo>
                    <a:lnTo>
                      <a:pt x="187" y="235"/>
                    </a:lnTo>
                    <a:lnTo>
                      <a:pt x="191" y="235"/>
                    </a:lnTo>
                    <a:lnTo>
                      <a:pt x="193" y="235"/>
                    </a:lnTo>
                    <a:lnTo>
                      <a:pt x="195" y="235"/>
                    </a:lnTo>
                    <a:lnTo>
                      <a:pt x="195" y="237"/>
                    </a:lnTo>
                    <a:lnTo>
                      <a:pt x="197" y="237"/>
                    </a:lnTo>
                    <a:lnTo>
                      <a:pt x="199" y="237"/>
                    </a:lnTo>
                    <a:lnTo>
                      <a:pt x="201" y="235"/>
                    </a:lnTo>
                    <a:lnTo>
                      <a:pt x="201" y="231"/>
                    </a:lnTo>
                    <a:lnTo>
                      <a:pt x="199" y="229"/>
                    </a:lnTo>
                    <a:lnTo>
                      <a:pt x="199" y="225"/>
                    </a:lnTo>
                    <a:lnTo>
                      <a:pt x="197" y="223"/>
                    </a:lnTo>
                    <a:lnTo>
                      <a:pt x="199" y="221"/>
                    </a:lnTo>
                    <a:lnTo>
                      <a:pt x="199" y="219"/>
                    </a:lnTo>
                    <a:lnTo>
                      <a:pt x="199" y="221"/>
                    </a:lnTo>
                    <a:lnTo>
                      <a:pt x="197" y="221"/>
                    </a:lnTo>
                    <a:lnTo>
                      <a:pt x="195" y="221"/>
                    </a:lnTo>
                    <a:lnTo>
                      <a:pt x="195" y="223"/>
                    </a:lnTo>
                    <a:lnTo>
                      <a:pt x="197" y="227"/>
                    </a:lnTo>
                    <a:lnTo>
                      <a:pt x="197" y="229"/>
                    </a:lnTo>
                    <a:lnTo>
                      <a:pt x="195" y="227"/>
                    </a:lnTo>
                    <a:lnTo>
                      <a:pt x="193" y="225"/>
                    </a:lnTo>
                    <a:lnTo>
                      <a:pt x="189" y="223"/>
                    </a:lnTo>
                    <a:lnTo>
                      <a:pt x="185" y="223"/>
                    </a:lnTo>
                    <a:lnTo>
                      <a:pt x="185" y="225"/>
                    </a:lnTo>
                    <a:lnTo>
                      <a:pt x="189" y="225"/>
                    </a:lnTo>
                    <a:lnTo>
                      <a:pt x="189" y="227"/>
                    </a:lnTo>
                    <a:lnTo>
                      <a:pt x="193" y="229"/>
                    </a:lnTo>
                    <a:lnTo>
                      <a:pt x="195" y="231"/>
                    </a:lnTo>
                    <a:lnTo>
                      <a:pt x="197" y="233"/>
                    </a:lnTo>
                    <a:lnTo>
                      <a:pt x="199" y="235"/>
                    </a:lnTo>
                    <a:lnTo>
                      <a:pt x="197" y="235"/>
                    </a:lnTo>
                    <a:lnTo>
                      <a:pt x="195" y="233"/>
                    </a:lnTo>
                    <a:lnTo>
                      <a:pt x="195" y="233"/>
                    </a:lnTo>
                    <a:lnTo>
                      <a:pt x="193" y="233"/>
                    </a:lnTo>
                    <a:lnTo>
                      <a:pt x="191" y="233"/>
                    </a:lnTo>
                    <a:lnTo>
                      <a:pt x="189" y="233"/>
                    </a:lnTo>
                    <a:lnTo>
                      <a:pt x="187" y="233"/>
                    </a:lnTo>
                    <a:lnTo>
                      <a:pt x="185" y="233"/>
                    </a:lnTo>
                    <a:lnTo>
                      <a:pt x="183" y="233"/>
                    </a:lnTo>
                    <a:lnTo>
                      <a:pt x="181" y="235"/>
                    </a:lnTo>
                    <a:lnTo>
                      <a:pt x="179" y="235"/>
                    </a:lnTo>
                    <a:lnTo>
                      <a:pt x="177" y="233"/>
                    </a:lnTo>
                    <a:lnTo>
                      <a:pt x="177" y="233"/>
                    </a:lnTo>
                    <a:lnTo>
                      <a:pt x="175" y="231"/>
                    </a:lnTo>
                    <a:lnTo>
                      <a:pt x="175" y="229"/>
                    </a:lnTo>
                    <a:lnTo>
                      <a:pt x="173" y="227"/>
                    </a:lnTo>
                    <a:lnTo>
                      <a:pt x="171" y="225"/>
                    </a:lnTo>
                    <a:lnTo>
                      <a:pt x="167" y="225"/>
                    </a:lnTo>
                    <a:lnTo>
                      <a:pt x="165" y="225"/>
                    </a:lnTo>
                    <a:lnTo>
                      <a:pt x="163" y="225"/>
                    </a:lnTo>
                    <a:lnTo>
                      <a:pt x="161" y="223"/>
                    </a:lnTo>
                    <a:lnTo>
                      <a:pt x="163" y="219"/>
                    </a:lnTo>
                    <a:lnTo>
                      <a:pt x="165" y="215"/>
                    </a:lnTo>
                    <a:lnTo>
                      <a:pt x="165" y="213"/>
                    </a:lnTo>
                    <a:lnTo>
                      <a:pt x="167" y="213"/>
                    </a:lnTo>
                    <a:lnTo>
                      <a:pt x="167" y="209"/>
                    </a:lnTo>
                    <a:lnTo>
                      <a:pt x="169" y="205"/>
                    </a:lnTo>
                    <a:lnTo>
                      <a:pt x="169" y="207"/>
                    </a:lnTo>
                    <a:lnTo>
                      <a:pt x="171" y="207"/>
                    </a:lnTo>
                    <a:lnTo>
                      <a:pt x="173" y="207"/>
                    </a:lnTo>
                    <a:lnTo>
                      <a:pt x="175" y="205"/>
                    </a:lnTo>
                    <a:lnTo>
                      <a:pt x="177" y="201"/>
                    </a:lnTo>
                    <a:lnTo>
                      <a:pt x="179" y="201"/>
                    </a:lnTo>
                    <a:lnTo>
                      <a:pt x="177" y="199"/>
                    </a:lnTo>
                    <a:lnTo>
                      <a:pt x="173" y="199"/>
                    </a:lnTo>
                    <a:lnTo>
                      <a:pt x="171" y="199"/>
                    </a:lnTo>
                    <a:lnTo>
                      <a:pt x="171" y="197"/>
                    </a:lnTo>
                    <a:lnTo>
                      <a:pt x="171" y="195"/>
                    </a:lnTo>
                    <a:lnTo>
                      <a:pt x="169" y="197"/>
                    </a:lnTo>
                    <a:lnTo>
                      <a:pt x="171" y="199"/>
                    </a:lnTo>
                    <a:lnTo>
                      <a:pt x="173" y="199"/>
                    </a:lnTo>
                    <a:lnTo>
                      <a:pt x="175" y="201"/>
                    </a:lnTo>
                    <a:lnTo>
                      <a:pt x="177" y="201"/>
                    </a:lnTo>
                    <a:lnTo>
                      <a:pt x="175" y="203"/>
                    </a:lnTo>
                    <a:lnTo>
                      <a:pt x="173" y="205"/>
                    </a:lnTo>
                    <a:lnTo>
                      <a:pt x="171" y="207"/>
                    </a:lnTo>
                    <a:lnTo>
                      <a:pt x="169" y="203"/>
                    </a:lnTo>
                    <a:lnTo>
                      <a:pt x="167" y="205"/>
                    </a:lnTo>
                    <a:lnTo>
                      <a:pt x="167" y="207"/>
                    </a:lnTo>
                    <a:lnTo>
                      <a:pt x="165" y="209"/>
                    </a:lnTo>
                    <a:lnTo>
                      <a:pt x="165" y="211"/>
                    </a:lnTo>
                    <a:lnTo>
                      <a:pt x="163" y="213"/>
                    </a:lnTo>
                    <a:lnTo>
                      <a:pt x="161" y="217"/>
                    </a:lnTo>
                    <a:lnTo>
                      <a:pt x="159" y="223"/>
                    </a:lnTo>
                    <a:lnTo>
                      <a:pt x="161" y="227"/>
                    </a:lnTo>
                    <a:lnTo>
                      <a:pt x="163" y="227"/>
                    </a:lnTo>
                    <a:lnTo>
                      <a:pt x="167" y="227"/>
                    </a:lnTo>
                    <a:lnTo>
                      <a:pt x="171" y="227"/>
                    </a:lnTo>
                    <a:lnTo>
                      <a:pt x="173" y="227"/>
                    </a:lnTo>
                    <a:lnTo>
                      <a:pt x="175" y="231"/>
                    </a:lnTo>
                    <a:lnTo>
                      <a:pt x="175" y="233"/>
                    </a:lnTo>
                    <a:lnTo>
                      <a:pt x="175" y="233"/>
                    </a:lnTo>
                    <a:lnTo>
                      <a:pt x="177" y="235"/>
                    </a:lnTo>
                    <a:lnTo>
                      <a:pt x="177" y="239"/>
                    </a:lnTo>
                    <a:lnTo>
                      <a:pt x="179" y="239"/>
                    </a:lnTo>
                    <a:lnTo>
                      <a:pt x="179" y="241"/>
                    </a:lnTo>
                    <a:lnTo>
                      <a:pt x="181" y="243"/>
                    </a:lnTo>
                    <a:lnTo>
                      <a:pt x="181" y="245"/>
                    </a:lnTo>
                    <a:lnTo>
                      <a:pt x="181" y="247"/>
                    </a:lnTo>
                    <a:lnTo>
                      <a:pt x="181" y="249"/>
                    </a:lnTo>
                    <a:lnTo>
                      <a:pt x="181" y="251"/>
                    </a:lnTo>
                    <a:lnTo>
                      <a:pt x="183" y="251"/>
                    </a:lnTo>
                    <a:lnTo>
                      <a:pt x="183" y="255"/>
                    </a:lnTo>
                    <a:lnTo>
                      <a:pt x="185" y="257"/>
                    </a:lnTo>
                    <a:lnTo>
                      <a:pt x="183" y="257"/>
                    </a:lnTo>
                    <a:lnTo>
                      <a:pt x="181" y="257"/>
                    </a:lnTo>
                    <a:lnTo>
                      <a:pt x="179" y="257"/>
                    </a:lnTo>
                    <a:lnTo>
                      <a:pt x="177" y="255"/>
                    </a:lnTo>
                    <a:lnTo>
                      <a:pt x="177" y="257"/>
                    </a:lnTo>
                    <a:lnTo>
                      <a:pt x="179" y="259"/>
                    </a:lnTo>
                    <a:lnTo>
                      <a:pt x="177" y="259"/>
                    </a:lnTo>
                    <a:lnTo>
                      <a:pt x="175" y="259"/>
                    </a:lnTo>
                    <a:lnTo>
                      <a:pt x="173" y="259"/>
                    </a:lnTo>
                    <a:lnTo>
                      <a:pt x="171" y="257"/>
                    </a:lnTo>
                    <a:lnTo>
                      <a:pt x="167" y="257"/>
                    </a:lnTo>
                    <a:lnTo>
                      <a:pt x="167" y="255"/>
                    </a:lnTo>
                    <a:lnTo>
                      <a:pt x="165" y="253"/>
                    </a:lnTo>
                    <a:lnTo>
                      <a:pt x="165" y="251"/>
                    </a:lnTo>
                    <a:lnTo>
                      <a:pt x="163" y="251"/>
                    </a:lnTo>
                    <a:lnTo>
                      <a:pt x="163" y="249"/>
                    </a:lnTo>
                    <a:lnTo>
                      <a:pt x="161" y="247"/>
                    </a:lnTo>
                    <a:lnTo>
                      <a:pt x="161" y="245"/>
                    </a:lnTo>
                    <a:lnTo>
                      <a:pt x="161" y="243"/>
                    </a:lnTo>
                    <a:lnTo>
                      <a:pt x="161" y="241"/>
                    </a:lnTo>
                    <a:lnTo>
                      <a:pt x="159" y="239"/>
                    </a:lnTo>
                    <a:lnTo>
                      <a:pt x="157" y="237"/>
                    </a:lnTo>
                    <a:lnTo>
                      <a:pt x="155" y="235"/>
                    </a:lnTo>
                    <a:lnTo>
                      <a:pt x="155" y="233"/>
                    </a:lnTo>
                    <a:lnTo>
                      <a:pt x="153" y="233"/>
                    </a:lnTo>
                    <a:lnTo>
                      <a:pt x="153" y="231"/>
                    </a:lnTo>
                    <a:lnTo>
                      <a:pt x="153" y="229"/>
                    </a:lnTo>
                    <a:lnTo>
                      <a:pt x="151" y="227"/>
                    </a:lnTo>
                    <a:lnTo>
                      <a:pt x="151" y="229"/>
                    </a:lnTo>
                    <a:lnTo>
                      <a:pt x="149" y="227"/>
                    </a:lnTo>
                    <a:lnTo>
                      <a:pt x="147" y="225"/>
                    </a:lnTo>
                    <a:lnTo>
                      <a:pt x="147" y="225"/>
                    </a:lnTo>
                    <a:lnTo>
                      <a:pt x="145" y="227"/>
                    </a:lnTo>
                    <a:lnTo>
                      <a:pt x="143" y="227"/>
                    </a:lnTo>
                    <a:lnTo>
                      <a:pt x="141" y="227"/>
                    </a:lnTo>
                    <a:lnTo>
                      <a:pt x="141" y="225"/>
                    </a:lnTo>
                    <a:lnTo>
                      <a:pt x="141" y="223"/>
                    </a:lnTo>
                    <a:lnTo>
                      <a:pt x="141" y="221"/>
                    </a:lnTo>
                    <a:lnTo>
                      <a:pt x="141" y="219"/>
                    </a:lnTo>
                    <a:lnTo>
                      <a:pt x="141" y="217"/>
                    </a:lnTo>
                    <a:lnTo>
                      <a:pt x="139" y="219"/>
                    </a:lnTo>
                    <a:lnTo>
                      <a:pt x="139" y="217"/>
                    </a:lnTo>
                    <a:lnTo>
                      <a:pt x="137" y="217"/>
                    </a:lnTo>
                    <a:lnTo>
                      <a:pt x="135" y="215"/>
                    </a:lnTo>
                    <a:lnTo>
                      <a:pt x="135" y="217"/>
                    </a:lnTo>
                    <a:lnTo>
                      <a:pt x="137" y="219"/>
                    </a:lnTo>
                    <a:lnTo>
                      <a:pt x="139" y="221"/>
                    </a:lnTo>
                    <a:lnTo>
                      <a:pt x="139" y="223"/>
                    </a:lnTo>
                    <a:lnTo>
                      <a:pt x="139" y="225"/>
                    </a:lnTo>
                    <a:lnTo>
                      <a:pt x="139" y="227"/>
                    </a:lnTo>
                    <a:lnTo>
                      <a:pt x="139" y="229"/>
                    </a:lnTo>
                    <a:lnTo>
                      <a:pt x="141" y="231"/>
                    </a:lnTo>
                    <a:lnTo>
                      <a:pt x="139" y="231"/>
                    </a:lnTo>
                    <a:lnTo>
                      <a:pt x="137" y="233"/>
                    </a:lnTo>
                    <a:lnTo>
                      <a:pt x="133" y="233"/>
                    </a:lnTo>
                    <a:lnTo>
                      <a:pt x="131" y="233"/>
                    </a:lnTo>
                    <a:lnTo>
                      <a:pt x="129" y="233"/>
                    </a:lnTo>
                    <a:lnTo>
                      <a:pt x="127" y="231"/>
                    </a:lnTo>
                    <a:lnTo>
                      <a:pt x="127" y="229"/>
                    </a:lnTo>
                    <a:lnTo>
                      <a:pt x="127" y="227"/>
                    </a:lnTo>
                    <a:lnTo>
                      <a:pt x="125" y="227"/>
                    </a:lnTo>
                    <a:lnTo>
                      <a:pt x="125" y="229"/>
                    </a:lnTo>
                    <a:lnTo>
                      <a:pt x="125" y="231"/>
                    </a:lnTo>
                    <a:lnTo>
                      <a:pt x="125" y="233"/>
                    </a:lnTo>
                    <a:lnTo>
                      <a:pt x="123" y="233"/>
                    </a:lnTo>
                    <a:lnTo>
                      <a:pt x="123" y="233"/>
                    </a:lnTo>
                    <a:lnTo>
                      <a:pt x="123" y="233"/>
                    </a:lnTo>
                    <a:lnTo>
                      <a:pt x="121" y="233"/>
                    </a:lnTo>
                    <a:lnTo>
                      <a:pt x="121" y="231"/>
                    </a:lnTo>
                    <a:lnTo>
                      <a:pt x="121" y="233"/>
                    </a:lnTo>
                    <a:lnTo>
                      <a:pt x="123" y="235"/>
                    </a:lnTo>
                    <a:lnTo>
                      <a:pt x="121" y="233"/>
                    </a:lnTo>
                    <a:lnTo>
                      <a:pt x="117" y="235"/>
                    </a:lnTo>
                    <a:lnTo>
                      <a:pt x="113" y="235"/>
                    </a:lnTo>
                    <a:lnTo>
                      <a:pt x="113" y="237"/>
                    </a:lnTo>
                    <a:lnTo>
                      <a:pt x="111" y="239"/>
                    </a:lnTo>
                    <a:lnTo>
                      <a:pt x="109" y="239"/>
                    </a:lnTo>
                    <a:lnTo>
                      <a:pt x="109" y="241"/>
                    </a:lnTo>
                    <a:lnTo>
                      <a:pt x="107" y="243"/>
                    </a:lnTo>
                    <a:lnTo>
                      <a:pt x="105" y="245"/>
                    </a:lnTo>
                    <a:lnTo>
                      <a:pt x="103" y="247"/>
                    </a:lnTo>
                    <a:lnTo>
                      <a:pt x="103" y="249"/>
                    </a:lnTo>
                    <a:lnTo>
                      <a:pt x="101" y="251"/>
                    </a:lnTo>
                    <a:lnTo>
                      <a:pt x="101" y="253"/>
                    </a:lnTo>
                    <a:lnTo>
                      <a:pt x="99" y="257"/>
                    </a:lnTo>
                    <a:lnTo>
                      <a:pt x="99" y="259"/>
                    </a:lnTo>
                    <a:lnTo>
                      <a:pt x="97" y="261"/>
                    </a:lnTo>
                    <a:lnTo>
                      <a:pt x="95" y="259"/>
                    </a:lnTo>
                    <a:lnTo>
                      <a:pt x="95" y="257"/>
                    </a:lnTo>
                    <a:lnTo>
                      <a:pt x="97" y="253"/>
                    </a:lnTo>
                    <a:lnTo>
                      <a:pt x="99" y="249"/>
                    </a:lnTo>
                    <a:lnTo>
                      <a:pt x="97" y="245"/>
                    </a:lnTo>
                    <a:lnTo>
                      <a:pt x="95" y="243"/>
                    </a:lnTo>
                    <a:lnTo>
                      <a:pt x="89" y="245"/>
                    </a:lnTo>
                    <a:lnTo>
                      <a:pt x="85" y="249"/>
                    </a:lnTo>
                    <a:lnTo>
                      <a:pt x="81" y="247"/>
                    </a:lnTo>
                    <a:lnTo>
                      <a:pt x="79" y="245"/>
                    </a:lnTo>
                    <a:lnTo>
                      <a:pt x="79" y="243"/>
                    </a:lnTo>
                    <a:lnTo>
                      <a:pt x="79" y="239"/>
                    </a:lnTo>
                    <a:lnTo>
                      <a:pt x="81" y="237"/>
                    </a:lnTo>
                    <a:lnTo>
                      <a:pt x="83" y="235"/>
                    </a:lnTo>
                    <a:lnTo>
                      <a:pt x="85" y="233"/>
                    </a:lnTo>
                    <a:lnTo>
                      <a:pt x="83" y="233"/>
                    </a:lnTo>
                    <a:lnTo>
                      <a:pt x="81" y="233"/>
                    </a:lnTo>
                    <a:lnTo>
                      <a:pt x="79" y="233"/>
                    </a:lnTo>
                    <a:lnTo>
                      <a:pt x="75" y="233"/>
                    </a:lnTo>
                    <a:lnTo>
                      <a:pt x="73" y="233"/>
                    </a:lnTo>
                    <a:lnTo>
                      <a:pt x="71" y="233"/>
                    </a:lnTo>
                    <a:lnTo>
                      <a:pt x="73" y="231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75" y="225"/>
                    </a:lnTo>
                    <a:lnTo>
                      <a:pt x="75" y="223"/>
                    </a:lnTo>
                    <a:lnTo>
                      <a:pt x="73" y="221"/>
                    </a:lnTo>
                    <a:lnTo>
                      <a:pt x="73" y="219"/>
                    </a:lnTo>
                    <a:lnTo>
                      <a:pt x="71" y="219"/>
                    </a:lnTo>
                    <a:lnTo>
                      <a:pt x="69" y="219"/>
                    </a:lnTo>
                    <a:lnTo>
                      <a:pt x="69" y="221"/>
                    </a:lnTo>
                    <a:lnTo>
                      <a:pt x="65" y="221"/>
                    </a:lnTo>
                    <a:lnTo>
                      <a:pt x="65" y="217"/>
                    </a:lnTo>
                    <a:lnTo>
                      <a:pt x="63" y="215"/>
                    </a:lnTo>
                    <a:lnTo>
                      <a:pt x="65" y="215"/>
                    </a:lnTo>
                    <a:lnTo>
                      <a:pt x="65" y="213"/>
                    </a:lnTo>
                    <a:lnTo>
                      <a:pt x="63" y="211"/>
                    </a:lnTo>
                    <a:lnTo>
                      <a:pt x="63" y="209"/>
                    </a:lnTo>
                    <a:lnTo>
                      <a:pt x="63" y="207"/>
                    </a:lnTo>
                    <a:lnTo>
                      <a:pt x="63" y="205"/>
                    </a:lnTo>
                    <a:lnTo>
                      <a:pt x="63" y="203"/>
                    </a:lnTo>
                    <a:lnTo>
                      <a:pt x="65" y="201"/>
                    </a:lnTo>
                    <a:lnTo>
                      <a:pt x="65" y="199"/>
                    </a:lnTo>
                    <a:lnTo>
                      <a:pt x="65" y="197"/>
                    </a:lnTo>
                    <a:lnTo>
                      <a:pt x="65" y="195"/>
                    </a:lnTo>
                    <a:lnTo>
                      <a:pt x="63" y="195"/>
                    </a:lnTo>
                    <a:lnTo>
                      <a:pt x="61" y="193"/>
                    </a:lnTo>
                    <a:lnTo>
                      <a:pt x="59" y="193"/>
                    </a:lnTo>
                    <a:lnTo>
                      <a:pt x="57" y="193"/>
                    </a:lnTo>
                    <a:lnTo>
                      <a:pt x="53" y="193"/>
                    </a:lnTo>
                    <a:lnTo>
                      <a:pt x="51" y="191"/>
                    </a:lnTo>
                    <a:lnTo>
                      <a:pt x="51" y="189"/>
                    </a:lnTo>
                    <a:lnTo>
                      <a:pt x="51" y="185"/>
                    </a:lnTo>
                    <a:lnTo>
                      <a:pt x="51" y="185"/>
                    </a:lnTo>
                    <a:lnTo>
                      <a:pt x="48" y="185"/>
                    </a:lnTo>
                    <a:lnTo>
                      <a:pt x="48" y="183"/>
                    </a:lnTo>
                    <a:lnTo>
                      <a:pt x="51" y="183"/>
                    </a:lnTo>
                    <a:lnTo>
                      <a:pt x="51" y="181"/>
                    </a:lnTo>
                    <a:lnTo>
                      <a:pt x="53" y="181"/>
                    </a:lnTo>
                    <a:lnTo>
                      <a:pt x="53" y="179"/>
                    </a:lnTo>
                    <a:lnTo>
                      <a:pt x="53" y="177"/>
                    </a:lnTo>
                    <a:lnTo>
                      <a:pt x="51" y="177"/>
                    </a:lnTo>
                    <a:lnTo>
                      <a:pt x="48" y="175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48" y="171"/>
                    </a:lnTo>
                    <a:lnTo>
                      <a:pt x="46" y="171"/>
                    </a:lnTo>
                    <a:lnTo>
                      <a:pt x="46" y="173"/>
                    </a:lnTo>
                    <a:lnTo>
                      <a:pt x="44" y="173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2" y="169"/>
                    </a:lnTo>
                    <a:lnTo>
                      <a:pt x="44" y="169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2" y="167"/>
                    </a:lnTo>
                    <a:lnTo>
                      <a:pt x="40" y="167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8" y="165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4" y="155"/>
                    </a:lnTo>
                    <a:lnTo>
                      <a:pt x="32" y="155"/>
                    </a:lnTo>
                    <a:lnTo>
                      <a:pt x="32" y="153"/>
                    </a:lnTo>
                    <a:lnTo>
                      <a:pt x="30" y="155"/>
                    </a:lnTo>
                    <a:lnTo>
                      <a:pt x="30" y="153"/>
                    </a:lnTo>
                    <a:lnTo>
                      <a:pt x="28" y="153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4" y="149"/>
                    </a:lnTo>
                    <a:lnTo>
                      <a:pt x="24" y="151"/>
                    </a:lnTo>
                    <a:lnTo>
                      <a:pt x="24" y="153"/>
                    </a:lnTo>
                    <a:lnTo>
                      <a:pt x="24" y="151"/>
                    </a:lnTo>
                    <a:lnTo>
                      <a:pt x="22" y="149"/>
                    </a:lnTo>
                    <a:lnTo>
                      <a:pt x="22" y="147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8" y="141"/>
                    </a:lnTo>
                    <a:lnTo>
                      <a:pt x="16" y="141"/>
                    </a:lnTo>
                    <a:lnTo>
                      <a:pt x="14" y="141"/>
                    </a:lnTo>
                    <a:lnTo>
                      <a:pt x="12" y="141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14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10" y="129"/>
                    </a:lnTo>
                    <a:lnTo>
                      <a:pt x="12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8" y="125"/>
                    </a:lnTo>
                    <a:lnTo>
                      <a:pt x="6" y="123"/>
                    </a:lnTo>
                    <a:lnTo>
                      <a:pt x="4" y="121"/>
                    </a:lnTo>
                    <a:lnTo>
                      <a:pt x="2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2" y="103"/>
                    </a:lnTo>
                    <a:lnTo>
                      <a:pt x="4" y="101"/>
                    </a:lnTo>
                    <a:lnTo>
                      <a:pt x="6" y="99"/>
                    </a:lnTo>
                    <a:lnTo>
                      <a:pt x="8" y="97"/>
                    </a:lnTo>
                    <a:lnTo>
                      <a:pt x="12" y="93"/>
                    </a:lnTo>
                    <a:lnTo>
                      <a:pt x="14" y="91"/>
                    </a:lnTo>
                    <a:lnTo>
                      <a:pt x="16" y="91"/>
                    </a:lnTo>
                    <a:lnTo>
                      <a:pt x="16" y="89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7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30" y="81"/>
                    </a:lnTo>
                    <a:lnTo>
                      <a:pt x="30" y="79"/>
                    </a:lnTo>
                    <a:lnTo>
                      <a:pt x="32" y="79"/>
                    </a:lnTo>
                    <a:lnTo>
                      <a:pt x="34" y="77"/>
                    </a:lnTo>
                    <a:lnTo>
                      <a:pt x="36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8" y="65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53" y="59"/>
                    </a:lnTo>
                    <a:lnTo>
                      <a:pt x="57" y="57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5" y="51"/>
                    </a:lnTo>
                    <a:lnTo>
                      <a:pt x="65" y="49"/>
                    </a:lnTo>
                    <a:lnTo>
                      <a:pt x="67" y="49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73" y="43"/>
                    </a:lnTo>
                    <a:lnTo>
                      <a:pt x="75" y="41"/>
                    </a:lnTo>
                    <a:lnTo>
                      <a:pt x="77" y="41"/>
                    </a:lnTo>
                    <a:lnTo>
                      <a:pt x="79" y="41"/>
                    </a:lnTo>
                    <a:lnTo>
                      <a:pt x="81" y="39"/>
                    </a:lnTo>
                    <a:lnTo>
                      <a:pt x="85" y="35"/>
                    </a:lnTo>
                    <a:lnTo>
                      <a:pt x="87" y="33"/>
                    </a:lnTo>
                    <a:lnTo>
                      <a:pt x="89" y="33"/>
                    </a:lnTo>
                    <a:lnTo>
                      <a:pt x="89" y="31"/>
                    </a:lnTo>
                    <a:lnTo>
                      <a:pt x="93" y="26"/>
                    </a:lnTo>
                    <a:lnTo>
                      <a:pt x="97" y="24"/>
                    </a:lnTo>
                    <a:lnTo>
                      <a:pt x="97" y="22"/>
                    </a:lnTo>
                    <a:lnTo>
                      <a:pt x="101" y="18"/>
                    </a:lnTo>
                    <a:lnTo>
                      <a:pt x="105" y="16"/>
                    </a:lnTo>
                    <a:lnTo>
                      <a:pt x="107" y="14"/>
                    </a:lnTo>
                    <a:lnTo>
                      <a:pt x="109" y="12"/>
                    </a:lnTo>
                    <a:lnTo>
                      <a:pt x="111" y="10"/>
                    </a:lnTo>
                    <a:lnTo>
                      <a:pt x="113" y="8"/>
                    </a:lnTo>
                    <a:lnTo>
                      <a:pt x="115" y="6"/>
                    </a:lnTo>
                    <a:lnTo>
                      <a:pt x="119" y="2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37" y="4"/>
                    </a:lnTo>
                    <a:lnTo>
                      <a:pt x="139" y="4"/>
                    </a:lnTo>
                    <a:lnTo>
                      <a:pt x="143" y="4"/>
                    </a:lnTo>
                    <a:lnTo>
                      <a:pt x="145" y="6"/>
                    </a:lnTo>
                    <a:lnTo>
                      <a:pt x="147" y="6"/>
                    </a:lnTo>
                    <a:lnTo>
                      <a:pt x="147" y="6"/>
                    </a:lnTo>
                    <a:lnTo>
                      <a:pt x="149" y="6"/>
                    </a:lnTo>
                    <a:lnTo>
                      <a:pt x="151" y="8"/>
                    </a:lnTo>
                    <a:lnTo>
                      <a:pt x="153" y="8"/>
                    </a:lnTo>
                    <a:lnTo>
                      <a:pt x="155" y="8"/>
                    </a:lnTo>
                    <a:lnTo>
                      <a:pt x="153" y="10"/>
                    </a:lnTo>
                    <a:lnTo>
                      <a:pt x="149" y="1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37" name="Freeform 194">
                <a:extLst>
                  <a:ext uri="{FF2B5EF4-FFF2-40B4-BE49-F238E27FC236}">
                    <a16:creationId xmlns:a16="http://schemas.microsoft.com/office/drawing/2014/main" id="{33A1E50B-5530-8B5B-F94A-C9B971C3FA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7875" y="3673475"/>
                <a:ext cx="696913" cy="636588"/>
              </a:xfrm>
              <a:custGeom>
                <a:avLst/>
                <a:gdLst>
                  <a:gd name="T0" fmla="*/ 391 w 439"/>
                  <a:gd name="T1" fmla="*/ 324 h 401"/>
                  <a:gd name="T2" fmla="*/ 407 w 439"/>
                  <a:gd name="T3" fmla="*/ 353 h 401"/>
                  <a:gd name="T4" fmla="*/ 403 w 439"/>
                  <a:gd name="T5" fmla="*/ 365 h 401"/>
                  <a:gd name="T6" fmla="*/ 381 w 439"/>
                  <a:gd name="T7" fmla="*/ 342 h 401"/>
                  <a:gd name="T8" fmla="*/ 351 w 439"/>
                  <a:gd name="T9" fmla="*/ 324 h 401"/>
                  <a:gd name="T10" fmla="*/ 343 w 439"/>
                  <a:gd name="T11" fmla="*/ 324 h 401"/>
                  <a:gd name="T12" fmla="*/ 395 w 439"/>
                  <a:gd name="T13" fmla="*/ 318 h 401"/>
                  <a:gd name="T14" fmla="*/ 359 w 439"/>
                  <a:gd name="T15" fmla="*/ 318 h 401"/>
                  <a:gd name="T16" fmla="*/ 375 w 439"/>
                  <a:gd name="T17" fmla="*/ 308 h 401"/>
                  <a:gd name="T18" fmla="*/ 421 w 439"/>
                  <a:gd name="T19" fmla="*/ 316 h 401"/>
                  <a:gd name="T20" fmla="*/ 405 w 439"/>
                  <a:gd name="T21" fmla="*/ 304 h 401"/>
                  <a:gd name="T22" fmla="*/ 437 w 439"/>
                  <a:gd name="T23" fmla="*/ 316 h 401"/>
                  <a:gd name="T24" fmla="*/ 435 w 439"/>
                  <a:gd name="T25" fmla="*/ 340 h 401"/>
                  <a:gd name="T26" fmla="*/ 425 w 439"/>
                  <a:gd name="T27" fmla="*/ 375 h 401"/>
                  <a:gd name="T28" fmla="*/ 405 w 439"/>
                  <a:gd name="T29" fmla="*/ 391 h 401"/>
                  <a:gd name="T30" fmla="*/ 409 w 439"/>
                  <a:gd name="T31" fmla="*/ 359 h 401"/>
                  <a:gd name="T32" fmla="*/ 399 w 439"/>
                  <a:gd name="T33" fmla="*/ 322 h 401"/>
                  <a:gd name="T34" fmla="*/ 415 w 439"/>
                  <a:gd name="T35" fmla="*/ 324 h 401"/>
                  <a:gd name="T36" fmla="*/ 427 w 439"/>
                  <a:gd name="T37" fmla="*/ 294 h 401"/>
                  <a:gd name="T38" fmla="*/ 381 w 439"/>
                  <a:gd name="T39" fmla="*/ 268 h 401"/>
                  <a:gd name="T40" fmla="*/ 403 w 439"/>
                  <a:gd name="T41" fmla="*/ 290 h 401"/>
                  <a:gd name="T42" fmla="*/ 393 w 439"/>
                  <a:gd name="T43" fmla="*/ 308 h 401"/>
                  <a:gd name="T44" fmla="*/ 369 w 439"/>
                  <a:gd name="T45" fmla="*/ 310 h 401"/>
                  <a:gd name="T46" fmla="*/ 349 w 439"/>
                  <a:gd name="T47" fmla="*/ 294 h 401"/>
                  <a:gd name="T48" fmla="*/ 339 w 439"/>
                  <a:gd name="T49" fmla="*/ 322 h 401"/>
                  <a:gd name="T50" fmla="*/ 322 w 439"/>
                  <a:gd name="T51" fmla="*/ 320 h 401"/>
                  <a:gd name="T52" fmla="*/ 290 w 439"/>
                  <a:gd name="T53" fmla="*/ 330 h 401"/>
                  <a:gd name="T54" fmla="*/ 266 w 439"/>
                  <a:gd name="T55" fmla="*/ 330 h 401"/>
                  <a:gd name="T56" fmla="*/ 236 w 439"/>
                  <a:gd name="T57" fmla="*/ 324 h 401"/>
                  <a:gd name="T58" fmla="*/ 228 w 439"/>
                  <a:gd name="T59" fmla="*/ 296 h 401"/>
                  <a:gd name="T60" fmla="*/ 196 w 439"/>
                  <a:gd name="T61" fmla="*/ 286 h 401"/>
                  <a:gd name="T62" fmla="*/ 150 w 439"/>
                  <a:gd name="T63" fmla="*/ 262 h 401"/>
                  <a:gd name="T64" fmla="*/ 116 w 439"/>
                  <a:gd name="T65" fmla="*/ 240 h 401"/>
                  <a:gd name="T66" fmla="*/ 96 w 439"/>
                  <a:gd name="T67" fmla="*/ 214 h 401"/>
                  <a:gd name="T68" fmla="*/ 72 w 439"/>
                  <a:gd name="T69" fmla="*/ 192 h 401"/>
                  <a:gd name="T70" fmla="*/ 48 w 439"/>
                  <a:gd name="T71" fmla="*/ 172 h 401"/>
                  <a:gd name="T72" fmla="*/ 42 w 439"/>
                  <a:gd name="T73" fmla="*/ 142 h 401"/>
                  <a:gd name="T74" fmla="*/ 50 w 439"/>
                  <a:gd name="T75" fmla="*/ 108 h 401"/>
                  <a:gd name="T76" fmla="*/ 36 w 439"/>
                  <a:gd name="T77" fmla="*/ 86 h 401"/>
                  <a:gd name="T78" fmla="*/ 14 w 439"/>
                  <a:gd name="T79" fmla="*/ 74 h 401"/>
                  <a:gd name="T80" fmla="*/ 8 w 439"/>
                  <a:gd name="T81" fmla="*/ 58 h 401"/>
                  <a:gd name="T82" fmla="*/ 48 w 439"/>
                  <a:gd name="T83" fmla="*/ 26 h 401"/>
                  <a:gd name="T84" fmla="*/ 76 w 439"/>
                  <a:gd name="T85" fmla="*/ 4 h 401"/>
                  <a:gd name="T86" fmla="*/ 102 w 439"/>
                  <a:gd name="T87" fmla="*/ 24 h 401"/>
                  <a:gd name="T88" fmla="*/ 120 w 439"/>
                  <a:gd name="T89" fmla="*/ 36 h 401"/>
                  <a:gd name="T90" fmla="*/ 138 w 439"/>
                  <a:gd name="T91" fmla="*/ 64 h 401"/>
                  <a:gd name="T92" fmla="*/ 148 w 439"/>
                  <a:gd name="T93" fmla="*/ 90 h 401"/>
                  <a:gd name="T94" fmla="*/ 180 w 439"/>
                  <a:gd name="T95" fmla="*/ 100 h 401"/>
                  <a:gd name="T96" fmla="*/ 200 w 439"/>
                  <a:gd name="T97" fmla="*/ 94 h 401"/>
                  <a:gd name="T98" fmla="*/ 222 w 439"/>
                  <a:gd name="T99" fmla="*/ 88 h 401"/>
                  <a:gd name="T100" fmla="*/ 248 w 439"/>
                  <a:gd name="T101" fmla="*/ 114 h 401"/>
                  <a:gd name="T102" fmla="*/ 266 w 439"/>
                  <a:gd name="T103" fmla="*/ 128 h 401"/>
                  <a:gd name="T104" fmla="*/ 276 w 439"/>
                  <a:gd name="T105" fmla="*/ 160 h 401"/>
                  <a:gd name="T106" fmla="*/ 288 w 439"/>
                  <a:gd name="T107" fmla="*/ 186 h 401"/>
                  <a:gd name="T108" fmla="*/ 296 w 439"/>
                  <a:gd name="T109" fmla="*/ 194 h 401"/>
                  <a:gd name="T110" fmla="*/ 304 w 439"/>
                  <a:gd name="T111" fmla="*/ 206 h 401"/>
                  <a:gd name="T112" fmla="*/ 306 w 439"/>
                  <a:gd name="T113" fmla="*/ 188 h 401"/>
                  <a:gd name="T114" fmla="*/ 318 w 439"/>
                  <a:gd name="T115" fmla="*/ 216 h 401"/>
                  <a:gd name="T116" fmla="*/ 343 w 439"/>
                  <a:gd name="T117" fmla="*/ 224 h 401"/>
                  <a:gd name="T118" fmla="*/ 353 w 439"/>
                  <a:gd name="T119" fmla="*/ 232 h 401"/>
                  <a:gd name="T120" fmla="*/ 359 w 439"/>
                  <a:gd name="T121" fmla="*/ 256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9" h="401">
                    <a:moveTo>
                      <a:pt x="363" y="322"/>
                    </a:moveTo>
                    <a:lnTo>
                      <a:pt x="367" y="322"/>
                    </a:lnTo>
                    <a:lnTo>
                      <a:pt x="369" y="320"/>
                    </a:lnTo>
                    <a:lnTo>
                      <a:pt x="371" y="320"/>
                    </a:lnTo>
                    <a:lnTo>
                      <a:pt x="371" y="322"/>
                    </a:lnTo>
                    <a:lnTo>
                      <a:pt x="371" y="324"/>
                    </a:lnTo>
                    <a:lnTo>
                      <a:pt x="373" y="322"/>
                    </a:lnTo>
                    <a:lnTo>
                      <a:pt x="373" y="320"/>
                    </a:lnTo>
                    <a:lnTo>
                      <a:pt x="375" y="320"/>
                    </a:lnTo>
                    <a:lnTo>
                      <a:pt x="379" y="318"/>
                    </a:lnTo>
                    <a:lnTo>
                      <a:pt x="381" y="320"/>
                    </a:lnTo>
                    <a:lnTo>
                      <a:pt x="383" y="320"/>
                    </a:lnTo>
                    <a:lnTo>
                      <a:pt x="385" y="320"/>
                    </a:lnTo>
                    <a:lnTo>
                      <a:pt x="387" y="322"/>
                    </a:lnTo>
                    <a:lnTo>
                      <a:pt x="389" y="324"/>
                    </a:lnTo>
                    <a:lnTo>
                      <a:pt x="387" y="324"/>
                    </a:lnTo>
                    <a:lnTo>
                      <a:pt x="389" y="326"/>
                    </a:lnTo>
                    <a:lnTo>
                      <a:pt x="391" y="324"/>
                    </a:lnTo>
                    <a:lnTo>
                      <a:pt x="393" y="324"/>
                    </a:lnTo>
                    <a:lnTo>
                      <a:pt x="395" y="324"/>
                    </a:lnTo>
                    <a:lnTo>
                      <a:pt x="397" y="326"/>
                    </a:lnTo>
                    <a:lnTo>
                      <a:pt x="397" y="324"/>
                    </a:lnTo>
                    <a:lnTo>
                      <a:pt x="399" y="324"/>
                    </a:lnTo>
                    <a:lnTo>
                      <a:pt x="401" y="326"/>
                    </a:lnTo>
                    <a:lnTo>
                      <a:pt x="403" y="328"/>
                    </a:lnTo>
                    <a:lnTo>
                      <a:pt x="403" y="330"/>
                    </a:lnTo>
                    <a:lnTo>
                      <a:pt x="401" y="332"/>
                    </a:lnTo>
                    <a:lnTo>
                      <a:pt x="401" y="336"/>
                    </a:lnTo>
                    <a:lnTo>
                      <a:pt x="401" y="338"/>
                    </a:lnTo>
                    <a:lnTo>
                      <a:pt x="403" y="338"/>
                    </a:lnTo>
                    <a:lnTo>
                      <a:pt x="403" y="342"/>
                    </a:lnTo>
                    <a:lnTo>
                      <a:pt x="403" y="345"/>
                    </a:lnTo>
                    <a:lnTo>
                      <a:pt x="403" y="347"/>
                    </a:lnTo>
                    <a:lnTo>
                      <a:pt x="405" y="349"/>
                    </a:lnTo>
                    <a:lnTo>
                      <a:pt x="405" y="351"/>
                    </a:lnTo>
                    <a:lnTo>
                      <a:pt x="407" y="353"/>
                    </a:lnTo>
                    <a:lnTo>
                      <a:pt x="407" y="355"/>
                    </a:lnTo>
                    <a:lnTo>
                      <a:pt x="407" y="357"/>
                    </a:lnTo>
                    <a:lnTo>
                      <a:pt x="407" y="359"/>
                    </a:lnTo>
                    <a:lnTo>
                      <a:pt x="407" y="361"/>
                    </a:lnTo>
                    <a:lnTo>
                      <a:pt x="407" y="363"/>
                    </a:lnTo>
                    <a:lnTo>
                      <a:pt x="407" y="365"/>
                    </a:lnTo>
                    <a:lnTo>
                      <a:pt x="407" y="365"/>
                    </a:lnTo>
                    <a:lnTo>
                      <a:pt x="409" y="365"/>
                    </a:lnTo>
                    <a:lnTo>
                      <a:pt x="409" y="367"/>
                    </a:lnTo>
                    <a:lnTo>
                      <a:pt x="409" y="369"/>
                    </a:lnTo>
                    <a:lnTo>
                      <a:pt x="409" y="371"/>
                    </a:lnTo>
                    <a:lnTo>
                      <a:pt x="409" y="373"/>
                    </a:lnTo>
                    <a:lnTo>
                      <a:pt x="407" y="373"/>
                    </a:lnTo>
                    <a:lnTo>
                      <a:pt x="407" y="371"/>
                    </a:lnTo>
                    <a:lnTo>
                      <a:pt x="407" y="369"/>
                    </a:lnTo>
                    <a:lnTo>
                      <a:pt x="405" y="367"/>
                    </a:lnTo>
                    <a:lnTo>
                      <a:pt x="405" y="365"/>
                    </a:lnTo>
                    <a:lnTo>
                      <a:pt x="403" y="365"/>
                    </a:lnTo>
                    <a:lnTo>
                      <a:pt x="403" y="363"/>
                    </a:lnTo>
                    <a:lnTo>
                      <a:pt x="401" y="363"/>
                    </a:lnTo>
                    <a:lnTo>
                      <a:pt x="401" y="361"/>
                    </a:lnTo>
                    <a:lnTo>
                      <a:pt x="401" y="359"/>
                    </a:lnTo>
                    <a:lnTo>
                      <a:pt x="399" y="359"/>
                    </a:lnTo>
                    <a:lnTo>
                      <a:pt x="399" y="357"/>
                    </a:lnTo>
                    <a:lnTo>
                      <a:pt x="397" y="355"/>
                    </a:lnTo>
                    <a:lnTo>
                      <a:pt x="395" y="353"/>
                    </a:lnTo>
                    <a:lnTo>
                      <a:pt x="395" y="355"/>
                    </a:lnTo>
                    <a:lnTo>
                      <a:pt x="393" y="355"/>
                    </a:lnTo>
                    <a:lnTo>
                      <a:pt x="389" y="355"/>
                    </a:lnTo>
                    <a:lnTo>
                      <a:pt x="389" y="353"/>
                    </a:lnTo>
                    <a:lnTo>
                      <a:pt x="387" y="351"/>
                    </a:lnTo>
                    <a:lnTo>
                      <a:pt x="387" y="349"/>
                    </a:lnTo>
                    <a:lnTo>
                      <a:pt x="385" y="347"/>
                    </a:lnTo>
                    <a:lnTo>
                      <a:pt x="385" y="345"/>
                    </a:lnTo>
                    <a:lnTo>
                      <a:pt x="383" y="342"/>
                    </a:lnTo>
                    <a:lnTo>
                      <a:pt x="381" y="342"/>
                    </a:lnTo>
                    <a:lnTo>
                      <a:pt x="379" y="340"/>
                    </a:lnTo>
                    <a:lnTo>
                      <a:pt x="377" y="340"/>
                    </a:lnTo>
                    <a:lnTo>
                      <a:pt x="375" y="338"/>
                    </a:lnTo>
                    <a:lnTo>
                      <a:pt x="375" y="336"/>
                    </a:lnTo>
                    <a:lnTo>
                      <a:pt x="373" y="336"/>
                    </a:lnTo>
                    <a:lnTo>
                      <a:pt x="373" y="334"/>
                    </a:lnTo>
                    <a:lnTo>
                      <a:pt x="373" y="334"/>
                    </a:lnTo>
                    <a:lnTo>
                      <a:pt x="371" y="334"/>
                    </a:lnTo>
                    <a:lnTo>
                      <a:pt x="369" y="334"/>
                    </a:lnTo>
                    <a:lnTo>
                      <a:pt x="367" y="334"/>
                    </a:lnTo>
                    <a:lnTo>
                      <a:pt x="365" y="332"/>
                    </a:lnTo>
                    <a:lnTo>
                      <a:pt x="363" y="332"/>
                    </a:lnTo>
                    <a:lnTo>
                      <a:pt x="361" y="328"/>
                    </a:lnTo>
                    <a:lnTo>
                      <a:pt x="359" y="328"/>
                    </a:lnTo>
                    <a:lnTo>
                      <a:pt x="357" y="326"/>
                    </a:lnTo>
                    <a:lnTo>
                      <a:pt x="355" y="324"/>
                    </a:lnTo>
                    <a:lnTo>
                      <a:pt x="353" y="324"/>
                    </a:lnTo>
                    <a:lnTo>
                      <a:pt x="351" y="324"/>
                    </a:lnTo>
                    <a:lnTo>
                      <a:pt x="349" y="324"/>
                    </a:lnTo>
                    <a:lnTo>
                      <a:pt x="347" y="324"/>
                    </a:lnTo>
                    <a:lnTo>
                      <a:pt x="345" y="324"/>
                    </a:lnTo>
                    <a:lnTo>
                      <a:pt x="343" y="326"/>
                    </a:lnTo>
                    <a:lnTo>
                      <a:pt x="341" y="326"/>
                    </a:lnTo>
                    <a:lnTo>
                      <a:pt x="339" y="326"/>
                    </a:lnTo>
                    <a:lnTo>
                      <a:pt x="337" y="326"/>
                    </a:lnTo>
                    <a:lnTo>
                      <a:pt x="335" y="326"/>
                    </a:lnTo>
                    <a:lnTo>
                      <a:pt x="333" y="328"/>
                    </a:lnTo>
                    <a:lnTo>
                      <a:pt x="331" y="326"/>
                    </a:lnTo>
                    <a:lnTo>
                      <a:pt x="331" y="324"/>
                    </a:lnTo>
                    <a:lnTo>
                      <a:pt x="329" y="324"/>
                    </a:lnTo>
                    <a:lnTo>
                      <a:pt x="333" y="322"/>
                    </a:lnTo>
                    <a:lnTo>
                      <a:pt x="335" y="322"/>
                    </a:lnTo>
                    <a:lnTo>
                      <a:pt x="337" y="322"/>
                    </a:lnTo>
                    <a:lnTo>
                      <a:pt x="337" y="324"/>
                    </a:lnTo>
                    <a:lnTo>
                      <a:pt x="339" y="324"/>
                    </a:lnTo>
                    <a:lnTo>
                      <a:pt x="343" y="324"/>
                    </a:lnTo>
                    <a:lnTo>
                      <a:pt x="345" y="322"/>
                    </a:lnTo>
                    <a:lnTo>
                      <a:pt x="347" y="322"/>
                    </a:lnTo>
                    <a:lnTo>
                      <a:pt x="349" y="320"/>
                    </a:lnTo>
                    <a:lnTo>
                      <a:pt x="349" y="318"/>
                    </a:lnTo>
                    <a:lnTo>
                      <a:pt x="351" y="316"/>
                    </a:lnTo>
                    <a:lnTo>
                      <a:pt x="353" y="316"/>
                    </a:lnTo>
                    <a:lnTo>
                      <a:pt x="355" y="318"/>
                    </a:lnTo>
                    <a:lnTo>
                      <a:pt x="357" y="320"/>
                    </a:lnTo>
                    <a:lnTo>
                      <a:pt x="359" y="320"/>
                    </a:lnTo>
                    <a:lnTo>
                      <a:pt x="363" y="322"/>
                    </a:lnTo>
                    <a:close/>
                    <a:moveTo>
                      <a:pt x="387" y="314"/>
                    </a:moveTo>
                    <a:lnTo>
                      <a:pt x="389" y="314"/>
                    </a:lnTo>
                    <a:lnTo>
                      <a:pt x="391" y="314"/>
                    </a:lnTo>
                    <a:lnTo>
                      <a:pt x="393" y="314"/>
                    </a:lnTo>
                    <a:lnTo>
                      <a:pt x="395" y="314"/>
                    </a:lnTo>
                    <a:lnTo>
                      <a:pt x="395" y="316"/>
                    </a:lnTo>
                    <a:lnTo>
                      <a:pt x="395" y="316"/>
                    </a:lnTo>
                    <a:lnTo>
                      <a:pt x="395" y="318"/>
                    </a:lnTo>
                    <a:lnTo>
                      <a:pt x="393" y="318"/>
                    </a:lnTo>
                    <a:lnTo>
                      <a:pt x="391" y="320"/>
                    </a:lnTo>
                    <a:lnTo>
                      <a:pt x="389" y="318"/>
                    </a:lnTo>
                    <a:lnTo>
                      <a:pt x="387" y="316"/>
                    </a:lnTo>
                    <a:lnTo>
                      <a:pt x="385" y="316"/>
                    </a:lnTo>
                    <a:lnTo>
                      <a:pt x="381" y="316"/>
                    </a:lnTo>
                    <a:lnTo>
                      <a:pt x="379" y="316"/>
                    </a:lnTo>
                    <a:lnTo>
                      <a:pt x="377" y="316"/>
                    </a:lnTo>
                    <a:lnTo>
                      <a:pt x="375" y="316"/>
                    </a:lnTo>
                    <a:lnTo>
                      <a:pt x="373" y="316"/>
                    </a:lnTo>
                    <a:lnTo>
                      <a:pt x="373" y="316"/>
                    </a:lnTo>
                    <a:lnTo>
                      <a:pt x="371" y="318"/>
                    </a:lnTo>
                    <a:lnTo>
                      <a:pt x="369" y="318"/>
                    </a:lnTo>
                    <a:lnTo>
                      <a:pt x="367" y="318"/>
                    </a:lnTo>
                    <a:lnTo>
                      <a:pt x="365" y="318"/>
                    </a:lnTo>
                    <a:lnTo>
                      <a:pt x="363" y="318"/>
                    </a:lnTo>
                    <a:lnTo>
                      <a:pt x="361" y="318"/>
                    </a:lnTo>
                    <a:lnTo>
                      <a:pt x="359" y="318"/>
                    </a:lnTo>
                    <a:lnTo>
                      <a:pt x="357" y="316"/>
                    </a:lnTo>
                    <a:lnTo>
                      <a:pt x="355" y="316"/>
                    </a:lnTo>
                    <a:lnTo>
                      <a:pt x="355" y="314"/>
                    </a:lnTo>
                    <a:lnTo>
                      <a:pt x="353" y="312"/>
                    </a:lnTo>
                    <a:lnTo>
                      <a:pt x="355" y="310"/>
                    </a:lnTo>
                    <a:lnTo>
                      <a:pt x="357" y="310"/>
                    </a:lnTo>
                    <a:lnTo>
                      <a:pt x="359" y="312"/>
                    </a:lnTo>
                    <a:lnTo>
                      <a:pt x="361" y="312"/>
                    </a:lnTo>
                    <a:lnTo>
                      <a:pt x="363" y="314"/>
                    </a:lnTo>
                    <a:lnTo>
                      <a:pt x="365" y="314"/>
                    </a:lnTo>
                    <a:lnTo>
                      <a:pt x="365" y="316"/>
                    </a:lnTo>
                    <a:lnTo>
                      <a:pt x="367" y="316"/>
                    </a:lnTo>
                    <a:lnTo>
                      <a:pt x="369" y="314"/>
                    </a:lnTo>
                    <a:lnTo>
                      <a:pt x="371" y="314"/>
                    </a:lnTo>
                    <a:lnTo>
                      <a:pt x="371" y="312"/>
                    </a:lnTo>
                    <a:lnTo>
                      <a:pt x="373" y="310"/>
                    </a:lnTo>
                    <a:lnTo>
                      <a:pt x="373" y="308"/>
                    </a:lnTo>
                    <a:lnTo>
                      <a:pt x="375" y="308"/>
                    </a:lnTo>
                    <a:lnTo>
                      <a:pt x="377" y="308"/>
                    </a:lnTo>
                    <a:lnTo>
                      <a:pt x="379" y="310"/>
                    </a:lnTo>
                    <a:lnTo>
                      <a:pt x="381" y="310"/>
                    </a:lnTo>
                    <a:lnTo>
                      <a:pt x="381" y="312"/>
                    </a:lnTo>
                    <a:lnTo>
                      <a:pt x="383" y="312"/>
                    </a:lnTo>
                    <a:lnTo>
                      <a:pt x="385" y="312"/>
                    </a:lnTo>
                    <a:lnTo>
                      <a:pt x="387" y="314"/>
                    </a:lnTo>
                    <a:close/>
                    <a:moveTo>
                      <a:pt x="419" y="298"/>
                    </a:moveTo>
                    <a:lnTo>
                      <a:pt x="421" y="300"/>
                    </a:lnTo>
                    <a:lnTo>
                      <a:pt x="423" y="300"/>
                    </a:lnTo>
                    <a:lnTo>
                      <a:pt x="423" y="302"/>
                    </a:lnTo>
                    <a:lnTo>
                      <a:pt x="423" y="302"/>
                    </a:lnTo>
                    <a:lnTo>
                      <a:pt x="423" y="304"/>
                    </a:lnTo>
                    <a:lnTo>
                      <a:pt x="423" y="306"/>
                    </a:lnTo>
                    <a:lnTo>
                      <a:pt x="423" y="310"/>
                    </a:lnTo>
                    <a:lnTo>
                      <a:pt x="421" y="312"/>
                    </a:lnTo>
                    <a:lnTo>
                      <a:pt x="421" y="316"/>
                    </a:lnTo>
                    <a:lnTo>
                      <a:pt x="421" y="316"/>
                    </a:lnTo>
                    <a:lnTo>
                      <a:pt x="419" y="316"/>
                    </a:lnTo>
                    <a:lnTo>
                      <a:pt x="417" y="316"/>
                    </a:lnTo>
                    <a:lnTo>
                      <a:pt x="415" y="316"/>
                    </a:lnTo>
                    <a:lnTo>
                      <a:pt x="413" y="314"/>
                    </a:lnTo>
                    <a:lnTo>
                      <a:pt x="411" y="314"/>
                    </a:lnTo>
                    <a:lnTo>
                      <a:pt x="411" y="316"/>
                    </a:lnTo>
                    <a:lnTo>
                      <a:pt x="409" y="316"/>
                    </a:lnTo>
                    <a:lnTo>
                      <a:pt x="407" y="316"/>
                    </a:lnTo>
                    <a:lnTo>
                      <a:pt x="405" y="316"/>
                    </a:lnTo>
                    <a:lnTo>
                      <a:pt x="403" y="316"/>
                    </a:lnTo>
                    <a:lnTo>
                      <a:pt x="401" y="316"/>
                    </a:lnTo>
                    <a:lnTo>
                      <a:pt x="401" y="314"/>
                    </a:lnTo>
                    <a:lnTo>
                      <a:pt x="399" y="314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6"/>
                    </a:lnTo>
                    <a:lnTo>
                      <a:pt x="405" y="304"/>
                    </a:lnTo>
                    <a:lnTo>
                      <a:pt x="407" y="304"/>
                    </a:lnTo>
                    <a:lnTo>
                      <a:pt x="409" y="302"/>
                    </a:lnTo>
                    <a:lnTo>
                      <a:pt x="411" y="302"/>
                    </a:lnTo>
                    <a:lnTo>
                      <a:pt x="411" y="300"/>
                    </a:lnTo>
                    <a:lnTo>
                      <a:pt x="413" y="300"/>
                    </a:lnTo>
                    <a:lnTo>
                      <a:pt x="415" y="300"/>
                    </a:lnTo>
                    <a:lnTo>
                      <a:pt x="415" y="298"/>
                    </a:lnTo>
                    <a:lnTo>
                      <a:pt x="417" y="298"/>
                    </a:lnTo>
                    <a:lnTo>
                      <a:pt x="419" y="298"/>
                    </a:lnTo>
                    <a:close/>
                    <a:moveTo>
                      <a:pt x="439" y="296"/>
                    </a:moveTo>
                    <a:lnTo>
                      <a:pt x="439" y="298"/>
                    </a:lnTo>
                    <a:lnTo>
                      <a:pt x="439" y="300"/>
                    </a:lnTo>
                    <a:lnTo>
                      <a:pt x="437" y="302"/>
                    </a:lnTo>
                    <a:lnTo>
                      <a:pt x="437" y="304"/>
                    </a:lnTo>
                    <a:lnTo>
                      <a:pt x="437" y="306"/>
                    </a:lnTo>
                    <a:lnTo>
                      <a:pt x="437" y="310"/>
                    </a:lnTo>
                    <a:lnTo>
                      <a:pt x="437" y="312"/>
                    </a:lnTo>
                    <a:lnTo>
                      <a:pt x="437" y="316"/>
                    </a:lnTo>
                    <a:lnTo>
                      <a:pt x="437" y="318"/>
                    </a:lnTo>
                    <a:lnTo>
                      <a:pt x="437" y="322"/>
                    </a:lnTo>
                    <a:lnTo>
                      <a:pt x="439" y="322"/>
                    </a:lnTo>
                    <a:lnTo>
                      <a:pt x="439" y="326"/>
                    </a:lnTo>
                    <a:lnTo>
                      <a:pt x="439" y="328"/>
                    </a:lnTo>
                    <a:lnTo>
                      <a:pt x="439" y="332"/>
                    </a:lnTo>
                    <a:lnTo>
                      <a:pt x="437" y="334"/>
                    </a:lnTo>
                    <a:lnTo>
                      <a:pt x="439" y="336"/>
                    </a:lnTo>
                    <a:lnTo>
                      <a:pt x="439" y="338"/>
                    </a:lnTo>
                    <a:lnTo>
                      <a:pt x="437" y="338"/>
                    </a:lnTo>
                    <a:lnTo>
                      <a:pt x="435" y="338"/>
                    </a:lnTo>
                    <a:lnTo>
                      <a:pt x="433" y="338"/>
                    </a:lnTo>
                    <a:lnTo>
                      <a:pt x="431" y="338"/>
                    </a:lnTo>
                    <a:lnTo>
                      <a:pt x="431" y="340"/>
                    </a:lnTo>
                    <a:lnTo>
                      <a:pt x="431" y="342"/>
                    </a:lnTo>
                    <a:lnTo>
                      <a:pt x="431" y="340"/>
                    </a:lnTo>
                    <a:lnTo>
                      <a:pt x="433" y="340"/>
                    </a:lnTo>
                    <a:lnTo>
                      <a:pt x="435" y="340"/>
                    </a:lnTo>
                    <a:lnTo>
                      <a:pt x="435" y="342"/>
                    </a:lnTo>
                    <a:lnTo>
                      <a:pt x="437" y="342"/>
                    </a:lnTo>
                    <a:lnTo>
                      <a:pt x="439" y="345"/>
                    </a:lnTo>
                    <a:lnTo>
                      <a:pt x="439" y="347"/>
                    </a:lnTo>
                    <a:lnTo>
                      <a:pt x="439" y="349"/>
                    </a:lnTo>
                    <a:lnTo>
                      <a:pt x="437" y="351"/>
                    </a:lnTo>
                    <a:lnTo>
                      <a:pt x="437" y="353"/>
                    </a:lnTo>
                    <a:lnTo>
                      <a:pt x="435" y="355"/>
                    </a:lnTo>
                    <a:lnTo>
                      <a:pt x="435" y="357"/>
                    </a:lnTo>
                    <a:lnTo>
                      <a:pt x="433" y="361"/>
                    </a:lnTo>
                    <a:lnTo>
                      <a:pt x="433" y="363"/>
                    </a:lnTo>
                    <a:lnTo>
                      <a:pt x="431" y="363"/>
                    </a:lnTo>
                    <a:lnTo>
                      <a:pt x="431" y="365"/>
                    </a:lnTo>
                    <a:lnTo>
                      <a:pt x="429" y="367"/>
                    </a:lnTo>
                    <a:lnTo>
                      <a:pt x="427" y="369"/>
                    </a:lnTo>
                    <a:lnTo>
                      <a:pt x="427" y="371"/>
                    </a:lnTo>
                    <a:lnTo>
                      <a:pt x="427" y="373"/>
                    </a:lnTo>
                    <a:lnTo>
                      <a:pt x="425" y="375"/>
                    </a:lnTo>
                    <a:lnTo>
                      <a:pt x="425" y="377"/>
                    </a:lnTo>
                    <a:lnTo>
                      <a:pt x="425" y="379"/>
                    </a:lnTo>
                    <a:lnTo>
                      <a:pt x="423" y="381"/>
                    </a:lnTo>
                    <a:lnTo>
                      <a:pt x="423" y="385"/>
                    </a:lnTo>
                    <a:lnTo>
                      <a:pt x="423" y="385"/>
                    </a:lnTo>
                    <a:lnTo>
                      <a:pt x="423" y="387"/>
                    </a:lnTo>
                    <a:lnTo>
                      <a:pt x="421" y="391"/>
                    </a:lnTo>
                    <a:lnTo>
                      <a:pt x="419" y="393"/>
                    </a:lnTo>
                    <a:lnTo>
                      <a:pt x="419" y="395"/>
                    </a:lnTo>
                    <a:lnTo>
                      <a:pt x="417" y="397"/>
                    </a:lnTo>
                    <a:lnTo>
                      <a:pt x="415" y="399"/>
                    </a:lnTo>
                    <a:lnTo>
                      <a:pt x="413" y="401"/>
                    </a:lnTo>
                    <a:lnTo>
                      <a:pt x="409" y="399"/>
                    </a:lnTo>
                    <a:lnTo>
                      <a:pt x="409" y="397"/>
                    </a:lnTo>
                    <a:lnTo>
                      <a:pt x="407" y="395"/>
                    </a:lnTo>
                    <a:lnTo>
                      <a:pt x="407" y="393"/>
                    </a:lnTo>
                    <a:lnTo>
                      <a:pt x="407" y="391"/>
                    </a:lnTo>
                    <a:lnTo>
                      <a:pt x="405" y="391"/>
                    </a:lnTo>
                    <a:lnTo>
                      <a:pt x="405" y="389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79"/>
                    </a:lnTo>
                    <a:lnTo>
                      <a:pt x="409" y="377"/>
                    </a:lnTo>
                    <a:lnTo>
                      <a:pt x="411" y="375"/>
                    </a:lnTo>
                    <a:lnTo>
                      <a:pt x="411" y="373"/>
                    </a:lnTo>
                    <a:lnTo>
                      <a:pt x="411" y="371"/>
                    </a:lnTo>
                    <a:lnTo>
                      <a:pt x="411" y="369"/>
                    </a:lnTo>
                    <a:lnTo>
                      <a:pt x="411" y="367"/>
                    </a:lnTo>
                    <a:lnTo>
                      <a:pt x="409" y="365"/>
                    </a:lnTo>
                    <a:lnTo>
                      <a:pt x="409" y="365"/>
                    </a:lnTo>
                    <a:lnTo>
                      <a:pt x="409" y="363"/>
                    </a:lnTo>
                    <a:lnTo>
                      <a:pt x="407" y="363"/>
                    </a:lnTo>
                    <a:lnTo>
                      <a:pt x="407" y="361"/>
                    </a:lnTo>
                    <a:lnTo>
                      <a:pt x="409" y="359"/>
                    </a:lnTo>
                    <a:lnTo>
                      <a:pt x="409" y="357"/>
                    </a:lnTo>
                    <a:lnTo>
                      <a:pt x="409" y="353"/>
                    </a:lnTo>
                    <a:lnTo>
                      <a:pt x="407" y="349"/>
                    </a:lnTo>
                    <a:lnTo>
                      <a:pt x="405" y="349"/>
                    </a:lnTo>
                    <a:lnTo>
                      <a:pt x="405" y="347"/>
                    </a:lnTo>
                    <a:lnTo>
                      <a:pt x="405" y="345"/>
                    </a:lnTo>
                    <a:lnTo>
                      <a:pt x="405" y="342"/>
                    </a:lnTo>
                    <a:lnTo>
                      <a:pt x="405" y="340"/>
                    </a:lnTo>
                    <a:lnTo>
                      <a:pt x="403" y="340"/>
                    </a:lnTo>
                    <a:lnTo>
                      <a:pt x="405" y="338"/>
                    </a:lnTo>
                    <a:lnTo>
                      <a:pt x="405" y="336"/>
                    </a:lnTo>
                    <a:lnTo>
                      <a:pt x="403" y="336"/>
                    </a:lnTo>
                    <a:lnTo>
                      <a:pt x="403" y="332"/>
                    </a:lnTo>
                    <a:lnTo>
                      <a:pt x="403" y="330"/>
                    </a:lnTo>
                    <a:lnTo>
                      <a:pt x="403" y="328"/>
                    </a:lnTo>
                    <a:lnTo>
                      <a:pt x="403" y="326"/>
                    </a:lnTo>
                    <a:lnTo>
                      <a:pt x="401" y="324"/>
                    </a:lnTo>
                    <a:lnTo>
                      <a:pt x="399" y="322"/>
                    </a:lnTo>
                    <a:lnTo>
                      <a:pt x="397" y="322"/>
                    </a:lnTo>
                    <a:lnTo>
                      <a:pt x="399" y="320"/>
                    </a:lnTo>
                    <a:lnTo>
                      <a:pt x="399" y="318"/>
                    </a:lnTo>
                    <a:lnTo>
                      <a:pt x="401" y="316"/>
                    </a:lnTo>
                    <a:lnTo>
                      <a:pt x="403" y="316"/>
                    </a:lnTo>
                    <a:lnTo>
                      <a:pt x="405" y="316"/>
                    </a:lnTo>
                    <a:lnTo>
                      <a:pt x="405" y="318"/>
                    </a:lnTo>
                    <a:lnTo>
                      <a:pt x="407" y="316"/>
                    </a:lnTo>
                    <a:lnTo>
                      <a:pt x="409" y="316"/>
                    </a:lnTo>
                    <a:lnTo>
                      <a:pt x="411" y="316"/>
                    </a:lnTo>
                    <a:lnTo>
                      <a:pt x="413" y="316"/>
                    </a:lnTo>
                    <a:lnTo>
                      <a:pt x="413" y="316"/>
                    </a:lnTo>
                    <a:lnTo>
                      <a:pt x="415" y="316"/>
                    </a:lnTo>
                    <a:lnTo>
                      <a:pt x="417" y="318"/>
                    </a:lnTo>
                    <a:lnTo>
                      <a:pt x="417" y="320"/>
                    </a:lnTo>
                    <a:lnTo>
                      <a:pt x="415" y="320"/>
                    </a:lnTo>
                    <a:lnTo>
                      <a:pt x="413" y="322"/>
                    </a:lnTo>
                    <a:lnTo>
                      <a:pt x="415" y="324"/>
                    </a:lnTo>
                    <a:lnTo>
                      <a:pt x="417" y="324"/>
                    </a:lnTo>
                    <a:lnTo>
                      <a:pt x="417" y="322"/>
                    </a:lnTo>
                    <a:lnTo>
                      <a:pt x="419" y="322"/>
                    </a:lnTo>
                    <a:lnTo>
                      <a:pt x="421" y="318"/>
                    </a:lnTo>
                    <a:lnTo>
                      <a:pt x="421" y="316"/>
                    </a:lnTo>
                    <a:lnTo>
                      <a:pt x="423" y="316"/>
                    </a:lnTo>
                    <a:lnTo>
                      <a:pt x="423" y="314"/>
                    </a:lnTo>
                    <a:lnTo>
                      <a:pt x="423" y="310"/>
                    </a:lnTo>
                    <a:lnTo>
                      <a:pt x="423" y="308"/>
                    </a:lnTo>
                    <a:lnTo>
                      <a:pt x="423" y="306"/>
                    </a:lnTo>
                    <a:lnTo>
                      <a:pt x="425" y="304"/>
                    </a:lnTo>
                    <a:lnTo>
                      <a:pt x="427" y="300"/>
                    </a:lnTo>
                    <a:lnTo>
                      <a:pt x="427" y="298"/>
                    </a:lnTo>
                    <a:lnTo>
                      <a:pt x="425" y="298"/>
                    </a:lnTo>
                    <a:lnTo>
                      <a:pt x="425" y="300"/>
                    </a:lnTo>
                    <a:lnTo>
                      <a:pt x="425" y="298"/>
                    </a:lnTo>
                    <a:lnTo>
                      <a:pt x="425" y="296"/>
                    </a:lnTo>
                    <a:lnTo>
                      <a:pt x="427" y="294"/>
                    </a:lnTo>
                    <a:lnTo>
                      <a:pt x="429" y="292"/>
                    </a:lnTo>
                    <a:lnTo>
                      <a:pt x="431" y="292"/>
                    </a:lnTo>
                    <a:lnTo>
                      <a:pt x="433" y="292"/>
                    </a:lnTo>
                    <a:lnTo>
                      <a:pt x="435" y="292"/>
                    </a:lnTo>
                    <a:lnTo>
                      <a:pt x="437" y="294"/>
                    </a:lnTo>
                    <a:lnTo>
                      <a:pt x="439" y="296"/>
                    </a:lnTo>
                    <a:close/>
                    <a:moveTo>
                      <a:pt x="381" y="268"/>
                    </a:moveTo>
                    <a:lnTo>
                      <a:pt x="379" y="266"/>
                    </a:lnTo>
                    <a:lnTo>
                      <a:pt x="381" y="264"/>
                    </a:lnTo>
                    <a:lnTo>
                      <a:pt x="379" y="262"/>
                    </a:lnTo>
                    <a:lnTo>
                      <a:pt x="381" y="262"/>
                    </a:lnTo>
                    <a:lnTo>
                      <a:pt x="383" y="264"/>
                    </a:lnTo>
                    <a:lnTo>
                      <a:pt x="385" y="264"/>
                    </a:lnTo>
                    <a:lnTo>
                      <a:pt x="385" y="266"/>
                    </a:lnTo>
                    <a:lnTo>
                      <a:pt x="385" y="268"/>
                    </a:lnTo>
                    <a:lnTo>
                      <a:pt x="383" y="268"/>
                    </a:lnTo>
                    <a:lnTo>
                      <a:pt x="381" y="268"/>
                    </a:lnTo>
                    <a:close/>
                    <a:moveTo>
                      <a:pt x="381" y="268"/>
                    </a:moveTo>
                    <a:lnTo>
                      <a:pt x="381" y="268"/>
                    </a:lnTo>
                    <a:lnTo>
                      <a:pt x="379" y="268"/>
                    </a:lnTo>
                    <a:lnTo>
                      <a:pt x="381" y="270"/>
                    </a:lnTo>
                    <a:lnTo>
                      <a:pt x="383" y="272"/>
                    </a:lnTo>
                    <a:lnTo>
                      <a:pt x="385" y="272"/>
                    </a:lnTo>
                    <a:lnTo>
                      <a:pt x="389" y="274"/>
                    </a:lnTo>
                    <a:lnTo>
                      <a:pt x="391" y="274"/>
                    </a:lnTo>
                    <a:lnTo>
                      <a:pt x="393" y="276"/>
                    </a:lnTo>
                    <a:lnTo>
                      <a:pt x="393" y="278"/>
                    </a:lnTo>
                    <a:lnTo>
                      <a:pt x="395" y="278"/>
                    </a:lnTo>
                    <a:lnTo>
                      <a:pt x="397" y="280"/>
                    </a:lnTo>
                    <a:lnTo>
                      <a:pt x="399" y="280"/>
                    </a:lnTo>
                    <a:lnTo>
                      <a:pt x="399" y="282"/>
                    </a:lnTo>
                    <a:lnTo>
                      <a:pt x="401" y="284"/>
                    </a:lnTo>
                    <a:lnTo>
                      <a:pt x="403" y="286"/>
                    </a:lnTo>
                    <a:lnTo>
                      <a:pt x="403" y="288"/>
                    </a:lnTo>
                    <a:lnTo>
                      <a:pt x="401" y="288"/>
                    </a:lnTo>
                    <a:lnTo>
                      <a:pt x="403" y="290"/>
                    </a:lnTo>
                    <a:lnTo>
                      <a:pt x="405" y="292"/>
                    </a:lnTo>
                    <a:lnTo>
                      <a:pt x="403" y="292"/>
                    </a:lnTo>
                    <a:lnTo>
                      <a:pt x="403" y="294"/>
                    </a:lnTo>
                    <a:lnTo>
                      <a:pt x="403" y="298"/>
                    </a:lnTo>
                    <a:lnTo>
                      <a:pt x="401" y="298"/>
                    </a:lnTo>
                    <a:lnTo>
                      <a:pt x="401" y="300"/>
                    </a:lnTo>
                    <a:lnTo>
                      <a:pt x="399" y="298"/>
                    </a:lnTo>
                    <a:lnTo>
                      <a:pt x="397" y="298"/>
                    </a:lnTo>
                    <a:lnTo>
                      <a:pt x="395" y="298"/>
                    </a:lnTo>
                    <a:lnTo>
                      <a:pt x="395" y="300"/>
                    </a:lnTo>
                    <a:lnTo>
                      <a:pt x="393" y="300"/>
                    </a:lnTo>
                    <a:lnTo>
                      <a:pt x="395" y="304"/>
                    </a:lnTo>
                    <a:lnTo>
                      <a:pt x="395" y="300"/>
                    </a:lnTo>
                    <a:lnTo>
                      <a:pt x="397" y="300"/>
                    </a:lnTo>
                    <a:lnTo>
                      <a:pt x="399" y="302"/>
                    </a:lnTo>
                    <a:lnTo>
                      <a:pt x="397" y="304"/>
                    </a:lnTo>
                    <a:lnTo>
                      <a:pt x="395" y="306"/>
                    </a:lnTo>
                    <a:lnTo>
                      <a:pt x="393" y="308"/>
                    </a:lnTo>
                    <a:lnTo>
                      <a:pt x="391" y="308"/>
                    </a:lnTo>
                    <a:lnTo>
                      <a:pt x="389" y="310"/>
                    </a:lnTo>
                    <a:lnTo>
                      <a:pt x="387" y="310"/>
                    </a:lnTo>
                    <a:lnTo>
                      <a:pt x="385" y="310"/>
                    </a:lnTo>
                    <a:lnTo>
                      <a:pt x="383" y="308"/>
                    </a:lnTo>
                    <a:lnTo>
                      <a:pt x="383" y="306"/>
                    </a:lnTo>
                    <a:lnTo>
                      <a:pt x="381" y="304"/>
                    </a:lnTo>
                    <a:lnTo>
                      <a:pt x="381" y="302"/>
                    </a:lnTo>
                    <a:lnTo>
                      <a:pt x="379" y="302"/>
                    </a:lnTo>
                    <a:lnTo>
                      <a:pt x="377" y="302"/>
                    </a:lnTo>
                    <a:lnTo>
                      <a:pt x="375" y="302"/>
                    </a:lnTo>
                    <a:lnTo>
                      <a:pt x="377" y="304"/>
                    </a:lnTo>
                    <a:lnTo>
                      <a:pt x="375" y="304"/>
                    </a:lnTo>
                    <a:lnTo>
                      <a:pt x="373" y="306"/>
                    </a:lnTo>
                    <a:lnTo>
                      <a:pt x="373" y="306"/>
                    </a:lnTo>
                    <a:lnTo>
                      <a:pt x="371" y="308"/>
                    </a:lnTo>
                    <a:lnTo>
                      <a:pt x="369" y="308"/>
                    </a:lnTo>
                    <a:lnTo>
                      <a:pt x="369" y="310"/>
                    </a:lnTo>
                    <a:lnTo>
                      <a:pt x="367" y="312"/>
                    </a:lnTo>
                    <a:lnTo>
                      <a:pt x="365" y="312"/>
                    </a:lnTo>
                    <a:lnTo>
                      <a:pt x="365" y="310"/>
                    </a:lnTo>
                    <a:lnTo>
                      <a:pt x="363" y="310"/>
                    </a:lnTo>
                    <a:lnTo>
                      <a:pt x="361" y="310"/>
                    </a:lnTo>
                    <a:lnTo>
                      <a:pt x="359" y="310"/>
                    </a:lnTo>
                    <a:lnTo>
                      <a:pt x="359" y="308"/>
                    </a:lnTo>
                    <a:lnTo>
                      <a:pt x="357" y="308"/>
                    </a:lnTo>
                    <a:lnTo>
                      <a:pt x="355" y="308"/>
                    </a:lnTo>
                    <a:lnTo>
                      <a:pt x="353" y="308"/>
                    </a:lnTo>
                    <a:lnTo>
                      <a:pt x="351" y="308"/>
                    </a:lnTo>
                    <a:lnTo>
                      <a:pt x="349" y="308"/>
                    </a:lnTo>
                    <a:lnTo>
                      <a:pt x="347" y="306"/>
                    </a:lnTo>
                    <a:lnTo>
                      <a:pt x="347" y="304"/>
                    </a:lnTo>
                    <a:lnTo>
                      <a:pt x="349" y="302"/>
                    </a:lnTo>
                    <a:lnTo>
                      <a:pt x="351" y="300"/>
                    </a:lnTo>
                    <a:lnTo>
                      <a:pt x="351" y="296"/>
                    </a:lnTo>
                    <a:lnTo>
                      <a:pt x="349" y="294"/>
                    </a:lnTo>
                    <a:lnTo>
                      <a:pt x="349" y="296"/>
                    </a:lnTo>
                    <a:lnTo>
                      <a:pt x="349" y="298"/>
                    </a:lnTo>
                    <a:lnTo>
                      <a:pt x="347" y="300"/>
                    </a:lnTo>
                    <a:lnTo>
                      <a:pt x="345" y="302"/>
                    </a:lnTo>
                    <a:lnTo>
                      <a:pt x="343" y="304"/>
                    </a:lnTo>
                    <a:lnTo>
                      <a:pt x="343" y="306"/>
                    </a:lnTo>
                    <a:lnTo>
                      <a:pt x="345" y="308"/>
                    </a:lnTo>
                    <a:lnTo>
                      <a:pt x="345" y="310"/>
                    </a:lnTo>
                    <a:lnTo>
                      <a:pt x="347" y="310"/>
                    </a:lnTo>
                    <a:lnTo>
                      <a:pt x="349" y="312"/>
                    </a:lnTo>
                    <a:lnTo>
                      <a:pt x="351" y="316"/>
                    </a:lnTo>
                    <a:lnTo>
                      <a:pt x="349" y="316"/>
                    </a:lnTo>
                    <a:lnTo>
                      <a:pt x="347" y="318"/>
                    </a:lnTo>
                    <a:lnTo>
                      <a:pt x="345" y="318"/>
                    </a:lnTo>
                    <a:lnTo>
                      <a:pt x="345" y="320"/>
                    </a:lnTo>
                    <a:lnTo>
                      <a:pt x="343" y="322"/>
                    </a:lnTo>
                    <a:lnTo>
                      <a:pt x="341" y="322"/>
                    </a:lnTo>
                    <a:lnTo>
                      <a:pt x="339" y="322"/>
                    </a:lnTo>
                    <a:lnTo>
                      <a:pt x="337" y="322"/>
                    </a:lnTo>
                    <a:lnTo>
                      <a:pt x="335" y="320"/>
                    </a:lnTo>
                    <a:lnTo>
                      <a:pt x="333" y="320"/>
                    </a:lnTo>
                    <a:lnTo>
                      <a:pt x="331" y="322"/>
                    </a:lnTo>
                    <a:lnTo>
                      <a:pt x="329" y="322"/>
                    </a:lnTo>
                    <a:lnTo>
                      <a:pt x="329" y="320"/>
                    </a:lnTo>
                    <a:lnTo>
                      <a:pt x="329" y="318"/>
                    </a:lnTo>
                    <a:lnTo>
                      <a:pt x="329" y="316"/>
                    </a:lnTo>
                    <a:lnTo>
                      <a:pt x="329" y="316"/>
                    </a:lnTo>
                    <a:lnTo>
                      <a:pt x="329" y="314"/>
                    </a:lnTo>
                    <a:lnTo>
                      <a:pt x="329" y="316"/>
                    </a:lnTo>
                    <a:lnTo>
                      <a:pt x="327" y="316"/>
                    </a:lnTo>
                    <a:lnTo>
                      <a:pt x="327" y="316"/>
                    </a:lnTo>
                    <a:lnTo>
                      <a:pt x="327" y="318"/>
                    </a:lnTo>
                    <a:lnTo>
                      <a:pt x="324" y="318"/>
                    </a:lnTo>
                    <a:lnTo>
                      <a:pt x="322" y="318"/>
                    </a:lnTo>
                    <a:lnTo>
                      <a:pt x="320" y="318"/>
                    </a:lnTo>
                    <a:lnTo>
                      <a:pt x="322" y="320"/>
                    </a:lnTo>
                    <a:lnTo>
                      <a:pt x="320" y="320"/>
                    </a:lnTo>
                    <a:lnTo>
                      <a:pt x="318" y="322"/>
                    </a:lnTo>
                    <a:lnTo>
                      <a:pt x="316" y="322"/>
                    </a:lnTo>
                    <a:lnTo>
                      <a:pt x="316" y="324"/>
                    </a:lnTo>
                    <a:lnTo>
                      <a:pt x="314" y="326"/>
                    </a:lnTo>
                    <a:lnTo>
                      <a:pt x="312" y="326"/>
                    </a:lnTo>
                    <a:lnTo>
                      <a:pt x="310" y="328"/>
                    </a:lnTo>
                    <a:lnTo>
                      <a:pt x="308" y="330"/>
                    </a:lnTo>
                    <a:lnTo>
                      <a:pt x="306" y="328"/>
                    </a:lnTo>
                    <a:lnTo>
                      <a:pt x="304" y="326"/>
                    </a:lnTo>
                    <a:lnTo>
                      <a:pt x="302" y="324"/>
                    </a:lnTo>
                    <a:lnTo>
                      <a:pt x="300" y="326"/>
                    </a:lnTo>
                    <a:lnTo>
                      <a:pt x="296" y="326"/>
                    </a:lnTo>
                    <a:lnTo>
                      <a:pt x="294" y="326"/>
                    </a:lnTo>
                    <a:lnTo>
                      <a:pt x="292" y="326"/>
                    </a:lnTo>
                    <a:lnTo>
                      <a:pt x="290" y="326"/>
                    </a:lnTo>
                    <a:lnTo>
                      <a:pt x="290" y="328"/>
                    </a:lnTo>
                    <a:lnTo>
                      <a:pt x="290" y="330"/>
                    </a:lnTo>
                    <a:lnTo>
                      <a:pt x="284" y="332"/>
                    </a:lnTo>
                    <a:lnTo>
                      <a:pt x="284" y="330"/>
                    </a:lnTo>
                    <a:lnTo>
                      <a:pt x="286" y="328"/>
                    </a:lnTo>
                    <a:lnTo>
                      <a:pt x="284" y="326"/>
                    </a:lnTo>
                    <a:lnTo>
                      <a:pt x="282" y="324"/>
                    </a:lnTo>
                    <a:lnTo>
                      <a:pt x="282" y="326"/>
                    </a:lnTo>
                    <a:lnTo>
                      <a:pt x="280" y="328"/>
                    </a:lnTo>
                    <a:lnTo>
                      <a:pt x="280" y="330"/>
                    </a:lnTo>
                    <a:lnTo>
                      <a:pt x="278" y="332"/>
                    </a:lnTo>
                    <a:lnTo>
                      <a:pt x="276" y="330"/>
                    </a:lnTo>
                    <a:lnTo>
                      <a:pt x="276" y="332"/>
                    </a:lnTo>
                    <a:lnTo>
                      <a:pt x="276" y="334"/>
                    </a:lnTo>
                    <a:lnTo>
                      <a:pt x="276" y="336"/>
                    </a:lnTo>
                    <a:lnTo>
                      <a:pt x="274" y="336"/>
                    </a:lnTo>
                    <a:lnTo>
                      <a:pt x="272" y="334"/>
                    </a:lnTo>
                    <a:lnTo>
                      <a:pt x="270" y="334"/>
                    </a:lnTo>
                    <a:lnTo>
                      <a:pt x="268" y="332"/>
                    </a:lnTo>
                    <a:lnTo>
                      <a:pt x="266" y="330"/>
                    </a:lnTo>
                    <a:lnTo>
                      <a:pt x="264" y="330"/>
                    </a:lnTo>
                    <a:lnTo>
                      <a:pt x="260" y="328"/>
                    </a:lnTo>
                    <a:lnTo>
                      <a:pt x="258" y="328"/>
                    </a:lnTo>
                    <a:lnTo>
                      <a:pt x="254" y="330"/>
                    </a:lnTo>
                    <a:lnTo>
                      <a:pt x="252" y="330"/>
                    </a:lnTo>
                    <a:lnTo>
                      <a:pt x="252" y="332"/>
                    </a:lnTo>
                    <a:lnTo>
                      <a:pt x="252" y="334"/>
                    </a:lnTo>
                    <a:lnTo>
                      <a:pt x="250" y="336"/>
                    </a:lnTo>
                    <a:lnTo>
                      <a:pt x="248" y="336"/>
                    </a:lnTo>
                    <a:lnTo>
                      <a:pt x="246" y="336"/>
                    </a:lnTo>
                    <a:lnTo>
                      <a:pt x="246" y="334"/>
                    </a:lnTo>
                    <a:lnTo>
                      <a:pt x="244" y="332"/>
                    </a:lnTo>
                    <a:lnTo>
                      <a:pt x="244" y="330"/>
                    </a:lnTo>
                    <a:lnTo>
                      <a:pt x="242" y="328"/>
                    </a:lnTo>
                    <a:lnTo>
                      <a:pt x="242" y="326"/>
                    </a:lnTo>
                    <a:lnTo>
                      <a:pt x="240" y="324"/>
                    </a:lnTo>
                    <a:lnTo>
                      <a:pt x="238" y="324"/>
                    </a:lnTo>
                    <a:lnTo>
                      <a:pt x="236" y="324"/>
                    </a:lnTo>
                    <a:lnTo>
                      <a:pt x="234" y="322"/>
                    </a:lnTo>
                    <a:lnTo>
                      <a:pt x="232" y="320"/>
                    </a:lnTo>
                    <a:lnTo>
                      <a:pt x="232" y="318"/>
                    </a:lnTo>
                    <a:lnTo>
                      <a:pt x="230" y="316"/>
                    </a:lnTo>
                    <a:lnTo>
                      <a:pt x="230" y="316"/>
                    </a:lnTo>
                    <a:lnTo>
                      <a:pt x="230" y="314"/>
                    </a:lnTo>
                    <a:lnTo>
                      <a:pt x="228" y="312"/>
                    </a:lnTo>
                    <a:lnTo>
                      <a:pt x="228" y="310"/>
                    </a:lnTo>
                    <a:lnTo>
                      <a:pt x="226" y="308"/>
                    </a:lnTo>
                    <a:lnTo>
                      <a:pt x="228" y="308"/>
                    </a:lnTo>
                    <a:lnTo>
                      <a:pt x="228" y="306"/>
                    </a:lnTo>
                    <a:lnTo>
                      <a:pt x="228" y="306"/>
                    </a:lnTo>
                    <a:lnTo>
                      <a:pt x="230" y="306"/>
                    </a:lnTo>
                    <a:lnTo>
                      <a:pt x="230" y="304"/>
                    </a:lnTo>
                    <a:lnTo>
                      <a:pt x="230" y="302"/>
                    </a:lnTo>
                    <a:lnTo>
                      <a:pt x="228" y="300"/>
                    </a:lnTo>
                    <a:lnTo>
                      <a:pt x="228" y="298"/>
                    </a:lnTo>
                    <a:lnTo>
                      <a:pt x="228" y="296"/>
                    </a:lnTo>
                    <a:lnTo>
                      <a:pt x="226" y="296"/>
                    </a:lnTo>
                    <a:lnTo>
                      <a:pt x="224" y="296"/>
                    </a:lnTo>
                    <a:lnTo>
                      <a:pt x="224" y="294"/>
                    </a:lnTo>
                    <a:lnTo>
                      <a:pt x="222" y="294"/>
                    </a:lnTo>
                    <a:lnTo>
                      <a:pt x="220" y="294"/>
                    </a:lnTo>
                    <a:lnTo>
                      <a:pt x="218" y="294"/>
                    </a:lnTo>
                    <a:lnTo>
                      <a:pt x="216" y="294"/>
                    </a:lnTo>
                    <a:lnTo>
                      <a:pt x="216" y="292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0" y="292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4" y="292"/>
                    </a:lnTo>
                    <a:lnTo>
                      <a:pt x="204" y="290"/>
                    </a:lnTo>
                    <a:lnTo>
                      <a:pt x="202" y="290"/>
                    </a:lnTo>
                    <a:lnTo>
                      <a:pt x="198" y="288"/>
                    </a:lnTo>
                    <a:lnTo>
                      <a:pt x="196" y="286"/>
                    </a:lnTo>
                    <a:lnTo>
                      <a:pt x="192" y="284"/>
                    </a:lnTo>
                    <a:lnTo>
                      <a:pt x="190" y="284"/>
                    </a:lnTo>
                    <a:lnTo>
                      <a:pt x="190" y="282"/>
                    </a:lnTo>
                    <a:lnTo>
                      <a:pt x="186" y="282"/>
                    </a:lnTo>
                    <a:lnTo>
                      <a:pt x="182" y="280"/>
                    </a:lnTo>
                    <a:lnTo>
                      <a:pt x="182" y="278"/>
                    </a:lnTo>
                    <a:lnTo>
                      <a:pt x="180" y="278"/>
                    </a:lnTo>
                    <a:lnTo>
                      <a:pt x="178" y="276"/>
                    </a:lnTo>
                    <a:lnTo>
                      <a:pt x="176" y="274"/>
                    </a:lnTo>
                    <a:lnTo>
                      <a:pt x="174" y="274"/>
                    </a:lnTo>
                    <a:lnTo>
                      <a:pt x="170" y="272"/>
                    </a:lnTo>
                    <a:lnTo>
                      <a:pt x="168" y="270"/>
                    </a:lnTo>
                    <a:lnTo>
                      <a:pt x="166" y="268"/>
                    </a:lnTo>
                    <a:lnTo>
                      <a:pt x="164" y="268"/>
                    </a:lnTo>
                    <a:lnTo>
                      <a:pt x="158" y="266"/>
                    </a:lnTo>
                    <a:lnTo>
                      <a:pt x="154" y="264"/>
                    </a:lnTo>
                    <a:lnTo>
                      <a:pt x="152" y="264"/>
                    </a:lnTo>
                    <a:lnTo>
                      <a:pt x="150" y="262"/>
                    </a:lnTo>
                    <a:lnTo>
                      <a:pt x="144" y="260"/>
                    </a:lnTo>
                    <a:lnTo>
                      <a:pt x="142" y="258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6" y="256"/>
                    </a:lnTo>
                    <a:lnTo>
                      <a:pt x="136" y="254"/>
                    </a:lnTo>
                    <a:lnTo>
                      <a:pt x="134" y="254"/>
                    </a:lnTo>
                    <a:lnTo>
                      <a:pt x="130" y="250"/>
                    </a:lnTo>
                    <a:lnTo>
                      <a:pt x="128" y="250"/>
                    </a:lnTo>
                    <a:lnTo>
                      <a:pt x="126" y="248"/>
                    </a:lnTo>
                    <a:lnTo>
                      <a:pt x="124" y="248"/>
                    </a:lnTo>
                    <a:lnTo>
                      <a:pt x="124" y="246"/>
                    </a:lnTo>
                    <a:lnTo>
                      <a:pt x="122" y="246"/>
                    </a:lnTo>
                    <a:lnTo>
                      <a:pt x="120" y="246"/>
                    </a:lnTo>
                    <a:lnTo>
                      <a:pt x="118" y="244"/>
                    </a:lnTo>
                    <a:lnTo>
                      <a:pt x="116" y="244"/>
                    </a:lnTo>
                    <a:lnTo>
                      <a:pt x="116" y="242"/>
                    </a:lnTo>
                    <a:lnTo>
                      <a:pt x="116" y="240"/>
                    </a:lnTo>
                    <a:lnTo>
                      <a:pt x="116" y="238"/>
                    </a:lnTo>
                    <a:lnTo>
                      <a:pt x="116" y="236"/>
                    </a:lnTo>
                    <a:lnTo>
                      <a:pt x="116" y="234"/>
                    </a:lnTo>
                    <a:lnTo>
                      <a:pt x="116" y="232"/>
                    </a:lnTo>
                    <a:lnTo>
                      <a:pt x="116" y="230"/>
                    </a:lnTo>
                    <a:lnTo>
                      <a:pt x="116" y="228"/>
                    </a:lnTo>
                    <a:lnTo>
                      <a:pt x="114" y="226"/>
                    </a:lnTo>
                    <a:lnTo>
                      <a:pt x="114" y="224"/>
                    </a:lnTo>
                    <a:lnTo>
                      <a:pt x="112" y="224"/>
                    </a:lnTo>
                    <a:lnTo>
                      <a:pt x="110" y="222"/>
                    </a:lnTo>
                    <a:lnTo>
                      <a:pt x="108" y="220"/>
                    </a:lnTo>
                    <a:lnTo>
                      <a:pt x="106" y="220"/>
                    </a:lnTo>
                    <a:lnTo>
                      <a:pt x="104" y="218"/>
                    </a:lnTo>
                    <a:lnTo>
                      <a:pt x="102" y="218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6" y="216"/>
                    </a:lnTo>
                    <a:lnTo>
                      <a:pt x="96" y="214"/>
                    </a:lnTo>
                    <a:lnTo>
                      <a:pt x="94" y="214"/>
                    </a:lnTo>
                    <a:lnTo>
                      <a:pt x="92" y="214"/>
                    </a:lnTo>
                    <a:lnTo>
                      <a:pt x="90" y="212"/>
                    </a:lnTo>
                    <a:lnTo>
                      <a:pt x="86" y="212"/>
                    </a:lnTo>
                    <a:lnTo>
                      <a:pt x="84" y="212"/>
                    </a:lnTo>
                    <a:lnTo>
                      <a:pt x="84" y="210"/>
                    </a:lnTo>
                    <a:lnTo>
                      <a:pt x="84" y="210"/>
                    </a:lnTo>
                    <a:lnTo>
                      <a:pt x="84" y="208"/>
                    </a:lnTo>
                    <a:lnTo>
                      <a:pt x="82" y="206"/>
                    </a:lnTo>
                    <a:lnTo>
                      <a:pt x="82" y="204"/>
                    </a:lnTo>
                    <a:lnTo>
                      <a:pt x="80" y="202"/>
                    </a:lnTo>
                    <a:lnTo>
                      <a:pt x="78" y="200"/>
                    </a:lnTo>
                    <a:lnTo>
                      <a:pt x="78" y="198"/>
                    </a:lnTo>
                    <a:lnTo>
                      <a:pt x="76" y="198"/>
                    </a:lnTo>
                    <a:lnTo>
                      <a:pt x="76" y="196"/>
                    </a:lnTo>
                    <a:lnTo>
                      <a:pt x="74" y="196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70" y="192"/>
                    </a:lnTo>
                    <a:lnTo>
                      <a:pt x="70" y="190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64" y="188"/>
                    </a:lnTo>
                    <a:lnTo>
                      <a:pt x="62" y="188"/>
                    </a:lnTo>
                    <a:lnTo>
                      <a:pt x="62" y="186"/>
                    </a:lnTo>
                    <a:lnTo>
                      <a:pt x="60" y="184"/>
                    </a:lnTo>
                    <a:lnTo>
                      <a:pt x="60" y="182"/>
                    </a:lnTo>
                    <a:lnTo>
                      <a:pt x="58" y="180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2" y="174"/>
                    </a:lnTo>
                    <a:lnTo>
                      <a:pt x="50" y="172"/>
                    </a:lnTo>
                    <a:lnTo>
                      <a:pt x="48" y="172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44" y="172"/>
                    </a:lnTo>
                    <a:lnTo>
                      <a:pt x="44" y="170"/>
                    </a:lnTo>
                    <a:lnTo>
                      <a:pt x="42" y="168"/>
                    </a:lnTo>
                    <a:lnTo>
                      <a:pt x="40" y="166"/>
                    </a:lnTo>
                    <a:lnTo>
                      <a:pt x="38" y="164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6" y="156"/>
                    </a:lnTo>
                    <a:lnTo>
                      <a:pt x="36" y="154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40" y="148"/>
                    </a:lnTo>
                    <a:lnTo>
                      <a:pt x="40" y="146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4" y="134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6" y="128"/>
                    </a:lnTo>
                    <a:lnTo>
                      <a:pt x="46" y="126"/>
                    </a:lnTo>
                    <a:lnTo>
                      <a:pt x="48" y="126"/>
                    </a:lnTo>
                    <a:lnTo>
                      <a:pt x="48" y="124"/>
                    </a:lnTo>
                    <a:lnTo>
                      <a:pt x="48" y="124"/>
                    </a:lnTo>
                    <a:lnTo>
                      <a:pt x="50" y="120"/>
                    </a:lnTo>
                    <a:lnTo>
                      <a:pt x="50" y="118"/>
                    </a:lnTo>
                    <a:lnTo>
                      <a:pt x="50" y="116"/>
                    </a:lnTo>
                    <a:lnTo>
                      <a:pt x="50" y="114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0" y="108"/>
                    </a:lnTo>
                    <a:lnTo>
                      <a:pt x="52" y="106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4" y="84"/>
                    </a:lnTo>
                    <a:lnTo>
                      <a:pt x="32" y="82"/>
                    </a:lnTo>
                    <a:lnTo>
                      <a:pt x="30" y="82"/>
                    </a:lnTo>
                    <a:lnTo>
                      <a:pt x="28" y="84"/>
                    </a:lnTo>
                    <a:lnTo>
                      <a:pt x="26" y="84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10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20" y="48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4" y="28"/>
                    </a:lnTo>
                    <a:lnTo>
                      <a:pt x="48" y="26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60" y="12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6" y="10"/>
                    </a:lnTo>
                    <a:lnTo>
                      <a:pt x="88" y="12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4" y="28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8" y="26"/>
                    </a:lnTo>
                    <a:lnTo>
                      <a:pt x="110" y="26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4" y="28"/>
                    </a:lnTo>
                    <a:lnTo>
                      <a:pt x="116" y="28"/>
                    </a:lnTo>
                    <a:lnTo>
                      <a:pt x="114" y="28"/>
                    </a:lnTo>
                    <a:lnTo>
                      <a:pt x="114" y="30"/>
                    </a:lnTo>
                    <a:lnTo>
                      <a:pt x="118" y="36"/>
                    </a:lnTo>
                    <a:lnTo>
                      <a:pt x="120" y="36"/>
                    </a:lnTo>
                    <a:lnTo>
                      <a:pt x="122" y="36"/>
                    </a:lnTo>
                    <a:lnTo>
                      <a:pt x="120" y="36"/>
                    </a:lnTo>
                    <a:lnTo>
                      <a:pt x="122" y="36"/>
                    </a:lnTo>
                    <a:lnTo>
                      <a:pt x="122" y="38"/>
                    </a:lnTo>
                    <a:lnTo>
                      <a:pt x="122" y="40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30" y="44"/>
                    </a:lnTo>
                    <a:lnTo>
                      <a:pt x="132" y="44"/>
                    </a:lnTo>
                    <a:lnTo>
                      <a:pt x="132" y="46"/>
                    </a:lnTo>
                    <a:lnTo>
                      <a:pt x="132" y="48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4" y="56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0" y="70"/>
                    </a:lnTo>
                    <a:lnTo>
                      <a:pt x="142" y="70"/>
                    </a:lnTo>
                    <a:lnTo>
                      <a:pt x="140" y="70"/>
                    </a:lnTo>
                    <a:lnTo>
                      <a:pt x="140" y="72"/>
                    </a:lnTo>
                    <a:lnTo>
                      <a:pt x="140" y="74"/>
                    </a:lnTo>
                    <a:lnTo>
                      <a:pt x="142" y="76"/>
                    </a:lnTo>
                    <a:lnTo>
                      <a:pt x="144" y="76"/>
                    </a:lnTo>
                    <a:lnTo>
                      <a:pt x="146" y="76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8" y="84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6" y="90"/>
                    </a:lnTo>
                    <a:lnTo>
                      <a:pt x="148" y="90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8" y="90"/>
                    </a:lnTo>
                    <a:lnTo>
                      <a:pt x="160" y="92"/>
                    </a:lnTo>
                    <a:lnTo>
                      <a:pt x="162" y="92"/>
                    </a:lnTo>
                    <a:lnTo>
                      <a:pt x="162" y="94"/>
                    </a:lnTo>
                    <a:lnTo>
                      <a:pt x="164" y="94"/>
                    </a:lnTo>
                    <a:lnTo>
                      <a:pt x="164" y="96"/>
                    </a:lnTo>
                    <a:lnTo>
                      <a:pt x="166" y="96"/>
                    </a:lnTo>
                    <a:lnTo>
                      <a:pt x="166" y="98"/>
                    </a:lnTo>
                    <a:lnTo>
                      <a:pt x="166" y="100"/>
                    </a:lnTo>
                    <a:lnTo>
                      <a:pt x="168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6" y="98"/>
                    </a:lnTo>
                    <a:lnTo>
                      <a:pt x="178" y="100"/>
                    </a:lnTo>
                    <a:lnTo>
                      <a:pt x="180" y="100"/>
                    </a:lnTo>
                    <a:lnTo>
                      <a:pt x="180" y="98"/>
                    </a:lnTo>
                    <a:lnTo>
                      <a:pt x="182" y="98"/>
                    </a:lnTo>
                    <a:lnTo>
                      <a:pt x="184" y="96"/>
                    </a:lnTo>
                    <a:lnTo>
                      <a:pt x="186" y="96"/>
                    </a:lnTo>
                    <a:lnTo>
                      <a:pt x="186" y="98"/>
                    </a:lnTo>
                    <a:lnTo>
                      <a:pt x="188" y="98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92" y="100"/>
                    </a:lnTo>
                    <a:lnTo>
                      <a:pt x="194" y="100"/>
                    </a:lnTo>
                    <a:lnTo>
                      <a:pt x="194" y="98"/>
                    </a:lnTo>
                    <a:lnTo>
                      <a:pt x="192" y="98"/>
                    </a:lnTo>
                    <a:lnTo>
                      <a:pt x="192" y="96"/>
                    </a:lnTo>
                    <a:lnTo>
                      <a:pt x="194" y="94"/>
                    </a:lnTo>
                    <a:lnTo>
                      <a:pt x="196" y="92"/>
                    </a:lnTo>
                    <a:lnTo>
                      <a:pt x="198" y="92"/>
                    </a:lnTo>
                    <a:lnTo>
                      <a:pt x="200" y="92"/>
                    </a:lnTo>
                    <a:lnTo>
                      <a:pt x="200" y="94"/>
                    </a:lnTo>
                    <a:lnTo>
                      <a:pt x="202" y="96"/>
                    </a:lnTo>
                    <a:lnTo>
                      <a:pt x="204" y="96"/>
                    </a:lnTo>
                    <a:lnTo>
                      <a:pt x="206" y="96"/>
                    </a:lnTo>
                    <a:lnTo>
                      <a:pt x="206" y="94"/>
                    </a:lnTo>
                    <a:lnTo>
                      <a:pt x="208" y="92"/>
                    </a:lnTo>
                    <a:lnTo>
                      <a:pt x="210" y="92"/>
                    </a:lnTo>
                    <a:lnTo>
                      <a:pt x="212" y="92"/>
                    </a:lnTo>
                    <a:lnTo>
                      <a:pt x="212" y="94"/>
                    </a:lnTo>
                    <a:lnTo>
                      <a:pt x="214" y="94"/>
                    </a:lnTo>
                    <a:lnTo>
                      <a:pt x="214" y="96"/>
                    </a:lnTo>
                    <a:lnTo>
                      <a:pt x="216" y="96"/>
                    </a:lnTo>
                    <a:lnTo>
                      <a:pt x="218" y="94"/>
                    </a:lnTo>
                    <a:lnTo>
                      <a:pt x="216" y="92"/>
                    </a:lnTo>
                    <a:lnTo>
                      <a:pt x="216" y="90"/>
                    </a:lnTo>
                    <a:lnTo>
                      <a:pt x="218" y="90"/>
                    </a:lnTo>
                    <a:lnTo>
                      <a:pt x="218" y="88"/>
                    </a:lnTo>
                    <a:lnTo>
                      <a:pt x="220" y="88"/>
                    </a:lnTo>
                    <a:lnTo>
                      <a:pt x="222" y="88"/>
                    </a:lnTo>
                    <a:lnTo>
                      <a:pt x="224" y="88"/>
                    </a:lnTo>
                    <a:lnTo>
                      <a:pt x="224" y="90"/>
                    </a:lnTo>
                    <a:lnTo>
                      <a:pt x="226" y="90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6" y="96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28" y="104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30" y="108"/>
                    </a:lnTo>
                    <a:lnTo>
                      <a:pt x="232" y="108"/>
                    </a:lnTo>
                    <a:lnTo>
                      <a:pt x="234" y="108"/>
                    </a:lnTo>
                    <a:lnTo>
                      <a:pt x="234" y="110"/>
                    </a:lnTo>
                    <a:lnTo>
                      <a:pt x="238" y="110"/>
                    </a:lnTo>
                    <a:lnTo>
                      <a:pt x="244" y="112"/>
                    </a:lnTo>
                    <a:lnTo>
                      <a:pt x="248" y="114"/>
                    </a:lnTo>
                    <a:lnTo>
                      <a:pt x="250" y="114"/>
                    </a:lnTo>
                    <a:lnTo>
                      <a:pt x="252" y="116"/>
                    </a:lnTo>
                    <a:lnTo>
                      <a:pt x="254" y="116"/>
                    </a:lnTo>
                    <a:lnTo>
                      <a:pt x="256" y="116"/>
                    </a:lnTo>
                    <a:lnTo>
                      <a:pt x="258" y="114"/>
                    </a:lnTo>
                    <a:lnTo>
                      <a:pt x="260" y="114"/>
                    </a:lnTo>
                    <a:lnTo>
                      <a:pt x="260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6" y="112"/>
                    </a:lnTo>
                    <a:lnTo>
                      <a:pt x="266" y="116"/>
                    </a:lnTo>
                    <a:lnTo>
                      <a:pt x="268" y="120"/>
                    </a:lnTo>
                    <a:lnTo>
                      <a:pt x="270" y="122"/>
                    </a:lnTo>
                    <a:lnTo>
                      <a:pt x="270" y="124"/>
                    </a:lnTo>
                    <a:lnTo>
                      <a:pt x="270" y="126"/>
                    </a:lnTo>
                    <a:lnTo>
                      <a:pt x="268" y="126"/>
                    </a:lnTo>
                    <a:lnTo>
                      <a:pt x="268" y="128"/>
                    </a:lnTo>
                    <a:lnTo>
                      <a:pt x="266" y="128"/>
                    </a:lnTo>
                    <a:lnTo>
                      <a:pt x="268" y="130"/>
                    </a:lnTo>
                    <a:lnTo>
                      <a:pt x="268" y="132"/>
                    </a:lnTo>
                    <a:lnTo>
                      <a:pt x="270" y="132"/>
                    </a:lnTo>
                    <a:lnTo>
                      <a:pt x="270" y="134"/>
                    </a:lnTo>
                    <a:lnTo>
                      <a:pt x="270" y="136"/>
                    </a:lnTo>
                    <a:lnTo>
                      <a:pt x="272" y="138"/>
                    </a:lnTo>
                    <a:lnTo>
                      <a:pt x="274" y="140"/>
                    </a:lnTo>
                    <a:lnTo>
                      <a:pt x="274" y="142"/>
                    </a:lnTo>
                    <a:lnTo>
                      <a:pt x="274" y="144"/>
                    </a:lnTo>
                    <a:lnTo>
                      <a:pt x="274" y="146"/>
                    </a:lnTo>
                    <a:lnTo>
                      <a:pt x="274" y="148"/>
                    </a:lnTo>
                    <a:lnTo>
                      <a:pt x="274" y="150"/>
                    </a:lnTo>
                    <a:lnTo>
                      <a:pt x="274" y="152"/>
                    </a:lnTo>
                    <a:lnTo>
                      <a:pt x="272" y="152"/>
                    </a:lnTo>
                    <a:lnTo>
                      <a:pt x="272" y="154"/>
                    </a:lnTo>
                    <a:lnTo>
                      <a:pt x="272" y="156"/>
                    </a:lnTo>
                    <a:lnTo>
                      <a:pt x="274" y="158"/>
                    </a:lnTo>
                    <a:lnTo>
                      <a:pt x="276" y="160"/>
                    </a:lnTo>
                    <a:lnTo>
                      <a:pt x="276" y="160"/>
                    </a:lnTo>
                    <a:lnTo>
                      <a:pt x="278" y="160"/>
                    </a:lnTo>
                    <a:lnTo>
                      <a:pt x="278" y="162"/>
                    </a:lnTo>
                    <a:lnTo>
                      <a:pt x="280" y="162"/>
                    </a:lnTo>
                    <a:lnTo>
                      <a:pt x="278" y="164"/>
                    </a:lnTo>
                    <a:lnTo>
                      <a:pt x="280" y="166"/>
                    </a:lnTo>
                    <a:lnTo>
                      <a:pt x="280" y="168"/>
                    </a:lnTo>
                    <a:lnTo>
                      <a:pt x="280" y="170"/>
                    </a:lnTo>
                    <a:lnTo>
                      <a:pt x="280" y="172"/>
                    </a:lnTo>
                    <a:lnTo>
                      <a:pt x="280" y="176"/>
                    </a:lnTo>
                    <a:lnTo>
                      <a:pt x="282" y="178"/>
                    </a:lnTo>
                    <a:lnTo>
                      <a:pt x="284" y="180"/>
                    </a:lnTo>
                    <a:lnTo>
                      <a:pt x="284" y="182"/>
                    </a:lnTo>
                    <a:lnTo>
                      <a:pt x="286" y="182"/>
                    </a:lnTo>
                    <a:lnTo>
                      <a:pt x="286" y="184"/>
                    </a:lnTo>
                    <a:lnTo>
                      <a:pt x="286" y="188"/>
                    </a:lnTo>
                    <a:lnTo>
                      <a:pt x="288" y="188"/>
                    </a:lnTo>
                    <a:lnTo>
                      <a:pt x="288" y="186"/>
                    </a:lnTo>
                    <a:lnTo>
                      <a:pt x="288" y="184"/>
                    </a:lnTo>
                    <a:lnTo>
                      <a:pt x="290" y="182"/>
                    </a:lnTo>
                    <a:lnTo>
                      <a:pt x="290" y="184"/>
                    </a:lnTo>
                    <a:lnTo>
                      <a:pt x="292" y="184"/>
                    </a:lnTo>
                    <a:lnTo>
                      <a:pt x="292" y="186"/>
                    </a:lnTo>
                    <a:lnTo>
                      <a:pt x="290" y="186"/>
                    </a:lnTo>
                    <a:lnTo>
                      <a:pt x="290" y="188"/>
                    </a:lnTo>
                    <a:lnTo>
                      <a:pt x="292" y="188"/>
                    </a:lnTo>
                    <a:lnTo>
                      <a:pt x="294" y="190"/>
                    </a:lnTo>
                    <a:lnTo>
                      <a:pt x="296" y="190"/>
                    </a:lnTo>
                    <a:lnTo>
                      <a:pt x="296" y="188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6" y="194"/>
                    </a:lnTo>
                    <a:lnTo>
                      <a:pt x="294" y="194"/>
                    </a:lnTo>
                    <a:lnTo>
                      <a:pt x="296" y="194"/>
                    </a:lnTo>
                    <a:lnTo>
                      <a:pt x="298" y="196"/>
                    </a:lnTo>
                    <a:lnTo>
                      <a:pt x="298" y="198"/>
                    </a:lnTo>
                    <a:lnTo>
                      <a:pt x="300" y="198"/>
                    </a:lnTo>
                    <a:lnTo>
                      <a:pt x="300" y="200"/>
                    </a:lnTo>
                    <a:lnTo>
                      <a:pt x="302" y="200"/>
                    </a:lnTo>
                    <a:lnTo>
                      <a:pt x="304" y="202"/>
                    </a:lnTo>
                    <a:lnTo>
                      <a:pt x="304" y="204"/>
                    </a:lnTo>
                    <a:lnTo>
                      <a:pt x="302" y="204"/>
                    </a:lnTo>
                    <a:lnTo>
                      <a:pt x="302" y="206"/>
                    </a:lnTo>
                    <a:lnTo>
                      <a:pt x="302" y="204"/>
                    </a:lnTo>
                    <a:lnTo>
                      <a:pt x="300" y="204"/>
                    </a:lnTo>
                    <a:lnTo>
                      <a:pt x="298" y="204"/>
                    </a:lnTo>
                    <a:lnTo>
                      <a:pt x="296" y="204"/>
                    </a:lnTo>
                    <a:lnTo>
                      <a:pt x="296" y="206"/>
                    </a:lnTo>
                    <a:lnTo>
                      <a:pt x="298" y="208"/>
                    </a:lnTo>
                    <a:lnTo>
                      <a:pt x="302" y="208"/>
                    </a:lnTo>
                    <a:lnTo>
                      <a:pt x="304" y="208"/>
                    </a:lnTo>
                    <a:lnTo>
                      <a:pt x="304" y="206"/>
                    </a:lnTo>
                    <a:lnTo>
                      <a:pt x="306" y="206"/>
                    </a:lnTo>
                    <a:lnTo>
                      <a:pt x="308" y="206"/>
                    </a:lnTo>
                    <a:lnTo>
                      <a:pt x="308" y="204"/>
                    </a:lnTo>
                    <a:lnTo>
                      <a:pt x="308" y="202"/>
                    </a:lnTo>
                    <a:lnTo>
                      <a:pt x="306" y="202"/>
                    </a:lnTo>
                    <a:lnTo>
                      <a:pt x="306" y="200"/>
                    </a:lnTo>
                    <a:lnTo>
                      <a:pt x="306" y="198"/>
                    </a:lnTo>
                    <a:lnTo>
                      <a:pt x="306" y="196"/>
                    </a:lnTo>
                    <a:lnTo>
                      <a:pt x="308" y="196"/>
                    </a:lnTo>
                    <a:lnTo>
                      <a:pt x="310" y="194"/>
                    </a:lnTo>
                    <a:lnTo>
                      <a:pt x="312" y="194"/>
                    </a:lnTo>
                    <a:lnTo>
                      <a:pt x="312" y="192"/>
                    </a:lnTo>
                    <a:lnTo>
                      <a:pt x="310" y="190"/>
                    </a:lnTo>
                    <a:lnTo>
                      <a:pt x="308" y="192"/>
                    </a:lnTo>
                    <a:lnTo>
                      <a:pt x="306" y="192"/>
                    </a:lnTo>
                    <a:lnTo>
                      <a:pt x="304" y="192"/>
                    </a:lnTo>
                    <a:lnTo>
                      <a:pt x="304" y="190"/>
                    </a:lnTo>
                    <a:lnTo>
                      <a:pt x="306" y="188"/>
                    </a:lnTo>
                    <a:lnTo>
                      <a:pt x="308" y="188"/>
                    </a:lnTo>
                    <a:lnTo>
                      <a:pt x="310" y="188"/>
                    </a:lnTo>
                    <a:lnTo>
                      <a:pt x="312" y="188"/>
                    </a:lnTo>
                    <a:lnTo>
                      <a:pt x="314" y="188"/>
                    </a:lnTo>
                    <a:lnTo>
                      <a:pt x="314" y="190"/>
                    </a:lnTo>
                    <a:lnTo>
                      <a:pt x="316" y="196"/>
                    </a:lnTo>
                    <a:lnTo>
                      <a:pt x="314" y="198"/>
                    </a:lnTo>
                    <a:lnTo>
                      <a:pt x="314" y="200"/>
                    </a:lnTo>
                    <a:lnTo>
                      <a:pt x="316" y="200"/>
                    </a:lnTo>
                    <a:lnTo>
                      <a:pt x="316" y="202"/>
                    </a:lnTo>
                    <a:lnTo>
                      <a:pt x="318" y="202"/>
                    </a:lnTo>
                    <a:lnTo>
                      <a:pt x="320" y="204"/>
                    </a:lnTo>
                    <a:lnTo>
                      <a:pt x="322" y="204"/>
                    </a:lnTo>
                    <a:lnTo>
                      <a:pt x="324" y="206"/>
                    </a:lnTo>
                    <a:lnTo>
                      <a:pt x="324" y="208"/>
                    </a:lnTo>
                    <a:lnTo>
                      <a:pt x="320" y="212"/>
                    </a:lnTo>
                    <a:lnTo>
                      <a:pt x="320" y="214"/>
                    </a:lnTo>
                    <a:lnTo>
                      <a:pt x="318" y="216"/>
                    </a:lnTo>
                    <a:lnTo>
                      <a:pt x="318" y="218"/>
                    </a:lnTo>
                    <a:lnTo>
                      <a:pt x="320" y="216"/>
                    </a:lnTo>
                    <a:lnTo>
                      <a:pt x="322" y="216"/>
                    </a:lnTo>
                    <a:lnTo>
                      <a:pt x="324" y="218"/>
                    </a:lnTo>
                    <a:lnTo>
                      <a:pt x="324" y="220"/>
                    </a:lnTo>
                    <a:lnTo>
                      <a:pt x="324" y="220"/>
                    </a:lnTo>
                    <a:lnTo>
                      <a:pt x="324" y="222"/>
                    </a:lnTo>
                    <a:lnTo>
                      <a:pt x="324" y="224"/>
                    </a:lnTo>
                    <a:lnTo>
                      <a:pt x="324" y="226"/>
                    </a:lnTo>
                    <a:lnTo>
                      <a:pt x="327" y="226"/>
                    </a:lnTo>
                    <a:lnTo>
                      <a:pt x="329" y="226"/>
                    </a:lnTo>
                    <a:lnTo>
                      <a:pt x="331" y="226"/>
                    </a:lnTo>
                    <a:lnTo>
                      <a:pt x="333" y="226"/>
                    </a:lnTo>
                    <a:lnTo>
                      <a:pt x="335" y="226"/>
                    </a:lnTo>
                    <a:lnTo>
                      <a:pt x="337" y="226"/>
                    </a:lnTo>
                    <a:lnTo>
                      <a:pt x="339" y="226"/>
                    </a:lnTo>
                    <a:lnTo>
                      <a:pt x="341" y="224"/>
                    </a:lnTo>
                    <a:lnTo>
                      <a:pt x="343" y="224"/>
                    </a:lnTo>
                    <a:lnTo>
                      <a:pt x="345" y="222"/>
                    </a:lnTo>
                    <a:lnTo>
                      <a:pt x="347" y="224"/>
                    </a:lnTo>
                    <a:lnTo>
                      <a:pt x="349" y="224"/>
                    </a:lnTo>
                    <a:lnTo>
                      <a:pt x="351" y="226"/>
                    </a:lnTo>
                    <a:lnTo>
                      <a:pt x="351" y="228"/>
                    </a:lnTo>
                    <a:lnTo>
                      <a:pt x="349" y="228"/>
                    </a:lnTo>
                    <a:lnTo>
                      <a:pt x="349" y="230"/>
                    </a:lnTo>
                    <a:lnTo>
                      <a:pt x="349" y="232"/>
                    </a:lnTo>
                    <a:lnTo>
                      <a:pt x="349" y="234"/>
                    </a:lnTo>
                    <a:lnTo>
                      <a:pt x="347" y="234"/>
                    </a:lnTo>
                    <a:lnTo>
                      <a:pt x="347" y="236"/>
                    </a:lnTo>
                    <a:lnTo>
                      <a:pt x="347" y="238"/>
                    </a:lnTo>
                    <a:lnTo>
                      <a:pt x="349" y="236"/>
                    </a:lnTo>
                    <a:lnTo>
                      <a:pt x="349" y="234"/>
                    </a:lnTo>
                    <a:lnTo>
                      <a:pt x="349" y="232"/>
                    </a:lnTo>
                    <a:lnTo>
                      <a:pt x="351" y="232"/>
                    </a:lnTo>
                    <a:lnTo>
                      <a:pt x="351" y="230"/>
                    </a:lnTo>
                    <a:lnTo>
                      <a:pt x="353" y="232"/>
                    </a:lnTo>
                    <a:lnTo>
                      <a:pt x="351" y="234"/>
                    </a:lnTo>
                    <a:lnTo>
                      <a:pt x="351" y="236"/>
                    </a:lnTo>
                    <a:lnTo>
                      <a:pt x="351" y="238"/>
                    </a:lnTo>
                    <a:lnTo>
                      <a:pt x="349" y="240"/>
                    </a:lnTo>
                    <a:lnTo>
                      <a:pt x="349" y="244"/>
                    </a:lnTo>
                    <a:lnTo>
                      <a:pt x="349" y="242"/>
                    </a:lnTo>
                    <a:lnTo>
                      <a:pt x="347" y="240"/>
                    </a:lnTo>
                    <a:lnTo>
                      <a:pt x="347" y="242"/>
                    </a:lnTo>
                    <a:lnTo>
                      <a:pt x="347" y="244"/>
                    </a:lnTo>
                    <a:lnTo>
                      <a:pt x="347" y="246"/>
                    </a:lnTo>
                    <a:lnTo>
                      <a:pt x="349" y="248"/>
                    </a:lnTo>
                    <a:lnTo>
                      <a:pt x="349" y="250"/>
                    </a:lnTo>
                    <a:lnTo>
                      <a:pt x="349" y="252"/>
                    </a:lnTo>
                    <a:lnTo>
                      <a:pt x="351" y="252"/>
                    </a:lnTo>
                    <a:lnTo>
                      <a:pt x="353" y="252"/>
                    </a:lnTo>
                    <a:lnTo>
                      <a:pt x="355" y="254"/>
                    </a:lnTo>
                    <a:lnTo>
                      <a:pt x="357" y="256"/>
                    </a:lnTo>
                    <a:lnTo>
                      <a:pt x="359" y="256"/>
                    </a:lnTo>
                    <a:lnTo>
                      <a:pt x="361" y="258"/>
                    </a:lnTo>
                    <a:lnTo>
                      <a:pt x="361" y="260"/>
                    </a:lnTo>
                    <a:lnTo>
                      <a:pt x="363" y="258"/>
                    </a:lnTo>
                    <a:lnTo>
                      <a:pt x="365" y="258"/>
                    </a:lnTo>
                    <a:lnTo>
                      <a:pt x="367" y="258"/>
                    </a:lnTo>
                    <a:lnTo>
                      <a:pt x="369" y="258"/>
                    </a:lnTo>
                    <a:lnTo>
                      <a:pt x="369" y="260"/>
                    </a:lnTo>
                    <a:lnTo>
                      <a:pt x="371" y="260"/>
                    </a:lnTo>
                    <a:lnTo>
                      <a:pt x="373" y="260"/>
                    </a:lnTo>
                    <a:lnTo>
                      <a:pt x="373" y="262"/>
                    </a:lnTo>
                    <a:lnTo>
                      <a:pt x="375" y="264"/>
                    </a:lnTo>
                    <a:lnTo>
                      <a:pt x="377" y="264"/>
                    </a:lnTo>
                    <a:lnTo>
                      <a:pt x="379" y="266"/>
                    </a:lnTo>
                    <a:lnTo>
                      <a:pt x="381" y="26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238" name="Freeform 185">
                <a:extLst>
                  <a:ext uri="{FF2B5EF4-FFF2-40B4-BE49-F238E27FC236}">
                    <a16:creationId xmlns:a16="http://schemas.microsoft.com/office/drawing/2014/main" id="{EA3E2DB6-6D32-23ED-CED2-08BF61939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72325" y="4427538"/>
                <a:ext cx="525463" cy="528638"/>
              </a:xfrm>
              <a:custGeom>
                <a:avLst/>
                <a:gdLst>
                  <a:gd name="T0" fmla="*/ 218 w 331"/>
                  <a:gd name="T1" fmla="*/ 317 h 333"/>
                  <a:gd name="T2" fmla="*/ 220 w 331"/>
                  <a:gd name="T3" fmla="*/ 272 h 333"/>
                  <a:gd name="T4" fmla="*/ 238 w 331"/>
                  <a:gd name="T5" fmla="*/ 252 h 333"/>
                  <a:gd name="T6" fmla="*/ 234 w 331"/>
                  <a:gd name="T7" fmla="*/ 311 h 333"/>
                  <a:gd name="T8" fmla="*/ 164 w 331"/>
                  <a:gd name="T9" fmla="*/ 226 h 333"/>
                  <a:gd name="T10" fmla="*/ 236 w 331"/>
                  <a:gd name="T11" fmla="*/ 210 h 333"/>
                  <a:gd name="T12" fmla="*/ 206 w 331"/>
                  <a:gd name="T13" fmla="*/ 190 h 333"/>
                  <a:gd name="T14" fmla="*/ 224 w 331"/>
                  <a:gd name="T15" fmla="*/ 202 h 333"/>
                  <a:gd name="T16" fmla="*/ 244 w 331"/>
                  <a:gd name="T17" fmla="*/ 144 h 333"/>
                  <a:gd name="T18" fmla="*/ 296 w 331"/>
                  <a:gd name="T19" fmla="*/ 114 h 333"/>
                  <a:gd name="T20" fmla="*/ 327 w 331"/>
                  <a:gd name="T21" fmla="*/ 142 h 333"/>
                  <a:gd name="T22" fmla="*/ 317 w 331"/>
                  <a:gd name="T23" fmla="*/ 172 h 333"/>
                  <a:gd name="T24" fmla="*/ 288 w 331"/>
                  <a:gd name="T25" fmla="*/ 144 h 333"/>
                  <a:gd name="T26" fmla="*/ 282 w 331"/>
                  <a:gd name="T27" fmla="*/ 120 h 333"/>
                  <a:gd name="T28" fmla="*/ 288 w 331"/>
                  <a:gd name="T29" fmla="*/ 140 h 333"/>
                  <a:gd name="T30" fmla="*/ 288 w 331"/>
                  <a:gd name="T31" fmla="*/ 170 h 333"/>
                  <a:gd name="T32" fmla="*/ 303 w 331"/>
                  <a:gd name="T33" fmla="*/ 182 h 333"/>
                  <a:gd name="T34" fmla="*/ 262 w 331"/>
                  <a:gd name="T35" fmla="*/ 226 h 333"/>
                  <a:gd name="T36" fmla="*/ 232 w 331"/>
                  <a:gd name="T37" fmla="*/ 216 h 333"/>
                  <a:gd name="T38" fmla="*/ 230 w 331"/>
                  <a:gd name="T39" fmla="*/ 190 h 333"/>
                  <a:gd name="T40" fmla="*/ 228 w 331"/>
                  <a:gd name="T41" fmla="*/ 162 h 333"/>
                  <a:gd name="T42" fmla="*/ 250 w 331"/>
                  <a:gd name="T43" fmla="*/ 136 h 333"/>
                  <a:gd name="T44" fmla="*/ 108 w 331"/>
                  <a:gd name="T45" fmla="*/ 8 h 333"/>
                  <a:gd name="T46" fmla="*/ 138 w 331"/>
                  <a:gd name="T47" fmla="*/ 46 h 333"/>
                  <a:gd name="T48" fmla="*/ 164 w 331"/>
                  <a:gd name="T49" fmla="*/ 70 h 333"/>
                  <a:gd name="T50" fmla="*/ 188 w 331"/>
                  <a:gd name="T51" fmla="*/ 86 h 333"/>
                  <a:gd name="T52" fmla="*/ 210 w 331"/>
                  <a:gd name="T53" fmla="*/ 92 h 333"/>
                  <a:gd name="T54" fmla="*/ 234 w 331"/>
                  <a:gd name="T55" fmla="*/ 116 h 333"/>
                  <a:gd name="T56" fmla="*/ 236 w 331"/>
                  <a:gd name="T57" fmla="*/ 136 h 333"/>
                  <a:gd name="T58" fmla="*/ 230 w 331"/>
                  <a:gd name="T59" fmla="*/ 152 h 333"/>
                  <a:gd name="T60" fmla="*/ 220 w 331"/>
                  <a:gd name="T61" fmla="*/ 176 h 333"/>
                  <a:gd name="T62" fmla="*/ 214 w 331"/>
                  <a:gd name="T63" fmla="*/ 226 h 333"/>
                  <a:gd name="T64" fmla="*/ 194 w 331"/>
                  <a:gd name="T65" fmla="*/ 248 h 333"/>
                  <a:gd name="T66" fmla="*/ 164 w 331"/>
                  <a:gd name="T67" fmla="*/ 212 h 333"/>
                  <a:gd name="T68" fmla="*/ 146 w 331"/>
                  <a:gd name="T69" fmla="*/ 170 h 333"/>
                  <a:gd name="T70" fmla="*/ 120 w 331"/>
                  <a:gd name="T71" fmla="*/ 170 h 333"/>
                  <a:gd name="T72" fmla="*/ 100 w 331"/>
                  <a:gd name="T73" fmla="*/ 184 h 333"/>
                  <a:gd name="T74" fmla="*/ 142 w 331"/>
                  <a:gd name="T75" fmla="*/ 182 h 333"/>
                  <a:gd name="T76" fmla="*/ 158 w 331"/>
                  <a:gd name="T77" fmla="*/ 234 h 333"/>
                  <a:gd name="T78" fmla="*/ 138 w 331"/>
                  <a:gd name="T79" fmla="*/ 206 h 333"/>
                  <a:gd name="T80" fmla="*/ 134 w 331"/>
                  <a:gd name="T81" fmla="*/ 210 h 333"/>
                  <a:gd name="T82" fmla="*/ 150 w 331"/>
                  <a:gd name="T83" fmla="*/ 226 h 333"/>
                  <a:gd name="T84" fmla="*/ 184 w 331"/>
                  <a:gd name="T85" fmla="*/ 254 h 333"/>
                  <a:gd name="T86" fmla="*/ 214 w 331"/>
                  <a:gd name="T87" fmla="*/ 272 h 333"/>
                  <a:gd name="T88" fmla="*/ 222 w 331"/>
                  <a:gd name="T89" fmla="*/ 309 h 333"/>
                  <a:gd name="T90" fmla="*/ 174 w 331"/>
                  <a:gd name="T91" fmla="*/ 278 h 333"/>
                  <a:gd name="T92" fmla="*/ 180 w 331"/>
                  <a:gd name="T93" fmla="*/ 264 h 333"/>
                  <a:gd name="T94" fmla="*/ 162 w 331"/>
                  <a:gd name="T95" fmla="*/ 260 h 333"/>
                  <a:gd name="T96" fmla="*/ 176 w 331"/>
                  <a:gd name="T97" fmla="*/ 282 h 333"/>
                  <a:gd name="T98" fmla="*/ 188 w 331"/>
                  <a:gd name="T99" fmla="*/ 307 h 333"/>
                  <a:gd name="T100" fmla="*/ 156 w 331"/>
                  <a:gd name="T101" fmla="*/ 274 h 333"/>
                  <a:gd name="T102" fmla="*/ 140 w 331"/>
                  <a:gd name="T103" fmla="*/ 250 h 333"/>
                  <a:gd name="T104" fmla="*/ 104 w 331"/>
                  <a:gd name="T105" fmla="*/ 250 h 333"/>
                  <a:gd name="T106" fmla="*/ 64 w 331"/>
                  <a:gd name="T107" fmla="*/ 244 h 333"/>
                  <a:gd name="T108" fmla="*/ 30 w 331"/>
                  <a:gd name="T109" fmla="*/ 224 h 333"/>
                  <a:gd name="T110" fmla="*/ 4 w 331"/>
                  <a:gd name="T111" fmla="*/ 214 h 333"/>
                  <a:gd name="T112" fmla="*/ 10 w 331"/>
                  <a:gd name="T113" fmla="*/ 170 h 333"/>
                  <a:gd name="T114" fmla="*/ 22 w 331"/>
                  <a:gd name="T115" fmla="*/ 128 h 333"/>
                  <a:gd name="T116" fmla="*/ 40 w 331"/>
                  <a:gd name="T117" fmla="*/ 88 h 333"/>
                  <a:gd name="T118" fmla="*/ 60 w 331"/>
                  <a:gd name="T119" fmla="*/ 40 h 333"/>
                  <a:gd name="T120" fmla="*/ 94 w 331"/>
                  <a:gd name="T121" fmla="*/ 1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31" h="333">
                    <a:moveTo>
                      <a:pt x="240" y="331"/>
                    </a:moveTo>
                    <a:lnTo>
                      <a:pt x="242" y="333"/>
                    </a:lnTo>
                    <a:lnTo>
                      <a:pt x="238" y="333"/>
                    </a:lnTo>
                    <a:lnTo>
                      <a:pt x="236" y="331"/>
                    </a:lnTo>
                    <a:lnTo>
                      <a:pt x="238" y="329"/>
                    </a:lnTo>
                    <a:lnTo>
                      <a:pt x="240" y="331"/>
                    </a:lnTo>
                    <a:close/>
                    <a:moveTo>
                      <a:pt x="234" y="311"/>
                    </a:moveTo>
                    <a:lnTo>
                      <a:pt x="232" y="315"/>
                    </a:lnTo>
                    <a:lnTo>
                      <a:pt x="232" y="319"/>
                    </a:lnTo>
                    <a:lnTo>
                      <a:pt x="230" y="319"/>
                    </a:lnTo>
                    <a:lnTo>
                      <a:pt x="230" y="321"/>
                    </a:lnTo>
                    <a:lnTo>
                      <a:pt x="230" y="321"/>
                    </a:lnTo>
                    <a:lnTo>
                      <a:pt x="228" y="323"/>
                    </a:lnTo>
                    <a:lnTo>
                      <a:pt x="226" y="325"/>
                    </a:lnTo>
                    <a:lnTo>
                      <a:pt x="224" y="325"/>
                    </a:lnTo>
                    <a:lnTo>
                      <a:pt x="222" y="327"/>
                    </a:lnTo>
                    <a:lnTo>
                      <a:pt x="220" y="329"/>
                    </a:lnTo>
                    <a:lnTo>
                      <a:pt x="218" y="331"/>
                    </a:lnTo>
                    <a:lnTo>
                      <a:pt x="218" y="325"/>
                    </a:lnTo>
                    <a:lnTo>
                      <a:pt x="218" y="323"/>
                    </a:lnTo>
                    <a:lnTo>
                      <a:pt x="218" y="321"/>
                    </a:lnTo>
                    <a:lnTo>
                      <a:pt x="218" y="321"/>
                    </a:lnTo>
                    <a:lnTo>
                      <a:pt x="220" y="321"/>
                    </a:lnTo>
                    <a:lnTo>
                      <a:pt x="220" y="319"/>
                    </a:lnTo>
                    <a:lnTo>
                      <a:pt x="218" y="317"/>
                    </a:lnTo>
                    <a:lnTo>
                      <a:pt x="218" y="315"/>
                    </a:lnTo>
                    <a:lnTo>
                      <a:pt x="220" y="315"/>
                    </a:lnTo>
                    <a:lnTo>
                      <a:pt x="220" y="313"/>
                    </a:lnTo>
                    <a:lnTo>
                      <a:pt x="222" y="311"/>
                    </a:lnTo>
                    <a:lnTo>
                      <a:pt x="224" y="311"/>
                    </a:lnTo>
                    <a:lnTo>
                      <a:pt x="226" y="309"/>
                    </a:lnTo>
                    <a:lnTo>
                      <a:pt x="226" y="311"/>
                    </a:lnTo>
                    <a:lnTo>
                      <a:pt x="226" y="313"/>
                    </a:lnTo>
                    <a:lnTo>
                      <a:pt x="228" y="311"/>
                    </a:lnTo>
                    <a:lnTo>
                      <a:pt x="228" y="309"/>
                    </a:lnTo>
                    <a:lnTo>
                      <a:pt x="226" y="307"/>
                    </a:lnTo>
                    <a:lnTo>
                      <a:pt x="226" y="305"/>
                    </a:lnTo>
                    <a:lnTo>
                      <a:pt x="228" y="303"/>
                    </a:lnTo>
                    <a:lnTo>
                      <a:pt x="228" y="301"/>
                    </a:lnTo>
                    <a:lnTo>
                      <a:pt x="228" y="299"/>
                    </a:lnTo>
                    <a:lnTo>
                      <a:pt x="228" y="297"/>
                    </a:lnTo>
                    <a:lnTo>
                      <a:pt x="226" y="295"/>
                    </a:lnTo>
                    <a:lnTo>
                      <a:pt x="226" y="290"/>
                    </a:lnTo>
                    <a:lnTo>
                      <a:pt x="226" y="288"/>
                    </a:lnTo>
                    <a:lnTo>
                      <a:pt x="224" y="286"/>
                    </a:lnTo>
                    <a:lnTo>
                      <a:pt x="222" y="284"/>
                    </a:lnTo>
                    <a:lnTo>
                      <a:pt x="222" y="282"/>
                    </a:lnTo>
                    <a:lnTo>
                      <a:pt x="222" y="278"/>
                    </a:lnTo>
                    <a:lnTo>
                      <a:pt x="222" y="276"/>
                    </a:lnTo>
                    <a:lnTo>
                      <a:pt x="220" y="272"/>
                    </a:lnTo>
                    <a:lnTo>
                      <a:pt x="218" y="272"/>
                    </a:lnTo>
                    <a:lnTo>
                      <a:pt x="216" y="270"/>
                    </a:lnTo>
                    <a:lnTo>
                      <a:pt x="216" y="268"/>
                    </a:lnTo>
                    <a:lnTo>
                      <a:pt x="218" y="268"/>
                    </a:lnTo>
                    <a:lnTo>
                      <a:pt x="218" y="266"/>
                    </a:lnTo>
                    <a:lnTo>
                      <a:pt x="220" y="266"/>
                    </a:lnTo>
                    <a:lnTo>
                      <a:pt x="220" y="264"/>
                    </a:lnTo>
                    <a:lnTo>
                      <a:pt x="222" y="264"/>
                    </a:lnTo>
                    <a:lnTo>
                      <a:pt x="222" y="262"/>
                    </a:lnTo>
                    <a:lnTo>
                      <a:pt x="224" y="262"/>
                    </a:lnTo>
                    <a:lnTo>
                      <a:pt x="224" y="260"/>
                    </a:lnTo>
                    <a:lnTo>
                      <a:pt x="226" y="260"/>
                    </a:lnTo>
                    <a:lnTo>
                      <a:pt x="226" y="258"/>
                    </a:lnTo>
                    <a:lnTo>
                      <a:pt x="228" y="258"/>
                    </a:lnTo>
                    <a:lnTo>
                      <a:pt x="228" y="256"/>
                    </a:lnTo>
                    <a:lnTo>
                      <a:pt x="228" y="254"/>
                    </a:lnTo>
                    <a:lnTo>
                      <a:pt x="228" y="252"/>
                    </a:lnTo>
                    <a:lnTo>
                      <a:pt x="230" y="252"/>
                    </a:lnTo>
                    <a:lnTo>
                      <a:pt x="230" y="250"/>
                    </a:lnTo>
                    <a:lnTo>
                      <a:pt x="232" y="250"/>
                    </a:lnTo>
                    <a:lnTo>
                      <a:pt x="232" y="248"/>
                    </a:lnTo>
                    <a:lnTo>
                      <a:pt x="234" y="246"/>
                    </a:lnTo>
                    <a:lnTo>
                      <a:pt x="236" y="248"/>
                    </a:lnTo>
                    <a:lnTo>
                      <a:pt x="238" y="250"/>
                    </a:lnTo>
                    <a:lnTo>
                      <a:pt x="238" y="252"/>
                    </a:lnTo>
                    <a:lnTo>
                      <a:pt x="238" y="254"/>
                    </a:lnTo>
                    <a:lnTo>
                      <a:pt x="238" y="256"/>
                    </a:lnTo>
                    <a:lnTo>
                      <a:pt x="240" y="258"/>
                    </a:lnTo>
                    <a:lnTo>
                      <a:pt x="240" y="260"/>
                    </a:lnTo>
                    <a:lnTo>
                      <a:pt x="240" y="262"/>
                    </a:lnTo>
                    <a:lnTo>
                      <a:pt x="240" y="266"/>
                    </a:lnTo>
                    <a:lnTo>
                      <a:pt x="240" y="268"/>
                    </a:lnTo>
                    <a:lnTo>
                      <a:pt x="240" y="270"/>
                    </a:lnTo>
                    <a:lnTo>
                      <a:pt x="240" y="272"/>
                    </a:lnTo>
                    <a:lnTo>
                      <a:pt x="240" y="274"/>
                    </a:lnTo>
                    <a:lnTo>
                      <a:pt x="240" y="276"/>
                    </a:lnTo>
                    <a:lnTo>
                      <a:pt x="240" y="280"/>
                    </a:lnTo>
                    <a:lnTo>
                      <a:pt x="240" y="282"/>
                    </a:lnTo>
                    <a:lnTo>
                      <a:pt x="240" y="284"/>
                    </a:lnTo>
                    <a:lnTo>
                      <a:pt x="240" y="288"/>
                    </a:lnTo>
                    <a:lnTo>
                      <a:pt x="240" y="290"/>
                    </a:lnTo>
                    <a:lnTo>
                      <a:pt x="238" y="295"/>
                    </a:lnTo>
                    <a:lnTo>
                      <a:pt x="238" y="297"/>
                    </a:lnTo>
                    <a:lnTo>
                      <a:pt x="236" y="299"/>
                    </a:lnTo>
                    <a:lnTo>
                      <a:pt x="236" y="301"/>
                    </a:lnTo>
                    <a:lnTo>
                      <a:pt x="236" y="303"/>
                    </a:lnTo>
                    <a:lnTo>
                      <a:pt x="234" y="305"/>
                    </a:lnTo>
                    <a:lnTo>
                      <a:pt x="234" y="307"/>
                    </a:lnTo>
                    <a:lnTo>
                      <a:pt x="234" y="309"/>
                    </a:lnTo>
                    <a:lnTo>
                      <a:pt x="234" y="311"/>
                    </a:lnTo>
                    <a:close/>
                    <a:moveTo>
                      <a:pt x="176" y="224"/>
                    </a:moveTo>
                    <a:lnTo>
                      <a:pt x="178" y="226"/>
                    </a:lnTo>
                    <a:lnTo>
                      <a:pt x="178" y="228"/>
                    </a:lnTo>
                    <a:lnTo>
                      <a:pt x="178" y="230"/>
                    </a:lnTo>
                    <a:lnTo>
                      <a:pt x="178" y="232"/>
                    </a:lnTo>
                    <a:lnTo>
                      <a:pt x="180" y="234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0" y="242"/>
                    </a:lnTo>
                    <a:lnTo>
                      <a:pt x="178" y="240"/>
                    </a:lnTo>
                    <a:lnTo>
                      <a:pt x="176" y="238"/>
                    </a:lnTo>
                    <a:lnTo>
                      <a:pt x="174" y="238"/>
                    </a:lnTo>
                    <a:lnTo>
                      <a:pt x="174" y="240"/>
                    </a:lnTo>
                    <a:lnTo>
                      <a:pt x="172" y="240"/>
                    </a:lnTo>
                    <a:lnTo>
                      <a:pt x="170" y="240"/>
                    </a:lnTo>
                    <a:lnTo>
                      <a:pt x="168" y="238"/>
                    </a:lnTo>
                    <a:lnTo>
                      <a:pt x="166" y="236"/>
                    </a:lnTo>
                    <a:lnTo>
                      <a:pt x="166" y="234"/>
                    </a:lnTo>
                    <a:lnTo>
                      <a:pt x="164" y="232"/>
                    </a:lnTo>
                    <a:lnTo>
                      <a:pt x="164" y="230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2" y="226"/>
                    </a:lnTo>
                    <a:lnTo>
                      <a:pt x="162" y="224"/>
                    </a:lnTo>
                    <a:lnTo>
                      <a:pt x="164" y="224"/>
                    </a:lnTo>
                    <a:lnTo>
                      <a:pt x="166" y="224"/>
                    </a:lnTo>
                    <a:lnTo>
                      <a:pt x="168" y="224"/>
                    </a:lnTo>
                    <a:lnTo>
                      <a:pt x="170" y="224"/>
                    </a:lnTo>
                    <a:lnTo>
                      <a:pt x="172" y="224"/>
                    </a:lnTo>
                    <a:lnTo>
                      <a:pt x="174" y="224"/>
                    </a:lnTo>
                    <a:lnTo>
                      <a:pt x="176" y="224"/>
                    </a:lnTo>
                    <a:close/>
                    <a:moveTo>
                      <a:pt x="226" y="218"/>
                    </a:moveTo>
                    <a:lnTo>
                      <a:pt x="224" y="218"/>
                    </a:lnTo>
                    <a:lnTo>
                      <a:pt x="222" y="216"/>
                    </a:lnTo>
                    <a:lnTo>
                      <a:pt x="222" y="214"/>
                    </a:lnTo>
                    <a:lnTo>
                      <a:pt x="224" y="214"/>
                    </a:lnTo>
                    <a:lnTo>
                      <a:pt x="224" y="212"/>
                    </a:lnTo>
                    <a:lnTo>
                      <a:pt x="226" y="212"/>
                    </a:lnTo>
                    <a:lnTo>
                      <a:pt x="226" y="210"/>
                    </a:lnTo>
                    <a:lnTo>
                      <a:pt x="228" y="208"/>
                    </a:lnTo>
                    <a:lnTo>
                      <a:pt x="228" y="206"/>
                    </a:lnTo>
                    <a:lnTo>
                      <a:pt x="228" y="202"/>
                    </a:lnTo>
                    <a:lnTo>
                      <a:pt x="230" y="202"/>
                    </a:lnTo>
                    <a:lnTo>
                      <a:pt x="232" y="204"/>
                    </a:lnTo>
                    <a:lnTo>
                      <a:pt x="234" y="206"/>
                    </a:lnTo>
                    <a:lnTo>
                      <a:pt x="236" y="208"/>
                    </a:lnTo>
                    <a:lnTo>
                      <a:pt x="236" y="210"/>
                    </a:lnTo>
                    <a:lnTo>
                      <a:pt x="234" y="210"/>
                    </a:lnTo>
                    <a:lnTo>
                      <a:pt x="232" y="212"/>
                    </a:lnTo>
                    <a:lnTo>
                      <a:pt x="230" y="214"/>
                    </a:lnTo>
                    <a:lnTo>
                      <a:pt x="228" y="216"/>
                    </a:lnTo>
                    <a:lnTo>
                      <a:pt x="226" y="216"/>
                    </a:lnTo>
                    <a:lnTo>
                      <a:pt x="226" y="218"/>
                    </a:lnTo>
                    <a:close/>
                    <a:moveTo>
                      <a:pt x="218" y="224"/>
                    </a:moveTo>
                    <a:lnTo>
                      <a:pt x="218" y="224"/>
                    </a:lnTo>
                    <a:lnTo>
                      <a:pt x="216" y="224"/>
                    </a:lnTo>
                    <a:lnTo>
                      <a:pt x="214" y="224"/>
                    </a:lnTo>
                    <a:lnTo>
                      <a:pt x="212" y="224"/>
                    </a:lnTo>
                    <a:lnTo>
                      <a:pt x="214" y="220"/>
                    </a:lnTo>
                    <a:lnTo>
                      <a:pt x="214" y="218"/>
                    </a:lnTo>
                    <a:lnTo>
                      <a:pt x="212" y="218"/>
                    </a:lnTo>
                    <a:lnTo>
                      <a:pt x="212" y="216"/>
                    </a:lnTo>
                    <a:lnTo>
                      <a:pt x="212" y="214"/>
                    </a:lnTo>
                    <a:lnTo>
                      <a:pt x="210" y="212"/>
                    </a:lnTo>
                    <a:lnTo>
                      <a:pt x="204" y="206"/>
                    </a:lnTo>
                    <a:lnTo>
                      <a:pt x="202" y="206"/>
                    </a:lnTo>
                    <a:lnTo>
                      <a:pt x="202" y="204"/>
                    </a:lnTo>
                    <a:lnTo>
                      <a:pt x="204" y="200"/>
                    </a:lnTo>
                    <a:lnTo>
                      <a:pt x="204" y="196"/>
                    </a:lnTo>
                    <a:lnTo>
                      <a:pt x="206" y="194"/>
                    </a:lnTo>
                    <a:lnTo>
                      <a:pt x="206" y="192"/>
                    </a:lnTo>
                    <a:lnTo>
                      <a:pt x="206" y="190"/>
                    </a:lnTo>
                    <a:lnTo>
                      <a:pt x="208" y="190"/>
                    </a:lnTo>
                    <a:lnTo>
                      <a:pt x="210" y="188"/>
                    </a:lnTo>
                    <a:lnTo>
                      <a:pt x="212" y="188"/>
                    </a:lnTo>
                    <a:lnTo>
                      <a:pt x="212" y="184"/>
                    </a:lnTo>
                    <a:lnTo>
                      <a:pt x="214" y="184"/>
                    </a:lnTo>
                    <a:lnTo>
                      <a:pt x="214" y="182"/>
                    </a:lnTo>
                    <a:lnTo>
                      <a:pt x="214" y="180"/>
                    </a:lnTo>
                    <a:lnTo>
                      <a:pt x="218" y="180"/>
                    </a:lnTo>
                    <a:lnTo>
                      <a:pt x="218" y="178"/>
                    </a:lnTo>
                    <a:lnTo>
                      <a:pt x="220" y="178"/>
                    </a:lnTo>
                    <a:lnTo>
                      <a:pt x="220" y="176"/>
                    </a:lnTo>
                    <a:lnTo>
                      <a:pt x="222" y="178"/>
                    </a:lnTo>
                    <a:lnTo>
                      <a:pt x="222" y="180"/>
                    </a:lnTo>
                    <a:lnTo>
                      <a:pt x="222" y="182"/>
                    </a:lnTo>
                    <a:lnTo>
                      <a:pt x="220" y="184"/>
                    </a:lnTo>
                    <a:lnTo>
                      <a:pt x="218" y="184"/>
                    </a:lnTo>
                    <a:lnTo>
                      <a:pt x="218" y="186"/>
                    </a:lnTo>
                    <a:lnTo>
                      <a:pt x="218" y="188"/>
                    </a:lnTo>
                    <a:lnTo>
                      <a:pt x="220" y="190"/>
                    </a:lnTo>
                    <a:lnTo>
                      <a:pt x="220" y="192"/>
                    </a:lnTo>
                    <a:lnTo>
                      <a:pt x="222" y="194"/>
                    </a:lnTo>
                    <a:lnTo>
                      <a:pt x="222" y="196"/>
                    </a:lnTo>
                    <a:lnTo>
                      <a:pt x="224" y="198"/>
                    </a:lnTo>
                    <a:lnTo>
                      <a:pt x="224" y="200"/>
                    </a:lnTo>
                    <a:lnTo>
                      <a:pt x="224" y="202"/>
                    </a:lnTo>
                    <a:lnTo>
                      <a:pt x="226" y="204"/>
                    </a:lnTo>
                    <a:lnTo>
                      <a:pt x="226" y="206"/>
                    </a:lnTo>
                    <a:lnTo>
                      <a:pt x="224" y="208"/>
                    </a:lnTo>
                    <a:lnTo>
                      <a:pt x="224" y="210"/>
                    </a:lnTo>
                    <a:lnTo>
                      <a:pt x="222" y="212"/>
                    </a:lnTo>
                    <a:lnTo>
                      <a:pt x="220" y="214"/>
                    </a:lnTo>
                    <a:lnTo>
                      <a:pt x="220" y="216"/>
                    </a:lnTo>
                    <a:lnTo>
                      <a:pt x="220" y="218"/>
                    </a:lnTo>
                    <a:lnTo>
                      <a:pt x="220" y="220"/>
                    </a:lnTo>
                    <a:lnTo>
                      <a:pt x="220" y="222"/>
                    </a:lnTo>
                    <a:lnTo>
                      <a:pt x="218" y="224"/>
                    </a:lnTo>
                    <a:close/>
                    <a:moveTo>
                      <a:pt x="244" y="144"/>
                    </a:moveTo>
                    <a:lnTo>
                      <a:pt x="242" y="144"/>
                    </a:lnTo>
                    <a:lnTo>
                      <a:pt x="240" y="144"/>
                    </a:lnTo>
                    <a:lnTo>
                      <a:pt x="240" y="142"/>
                    </a:lnTo>
                    <a:lnTo>
                      <a:pt x="242" y="140"/>
                    </a:lnTo>
                    <a:lnTo>
                      <a:pt x="242" y="138"/>
                    </a:lnTo>
                    <a:lnTo>
                      <a:pt x="244" y="136"/>
                    </a:lnTo>
                    <a:lnTo>
                      <a:pt x="246" y="134"/>
                    </a:lnTo>
                    <a:lnTo>
                      <a:pt x="246" y="136"/>
                    </a:lnTo>
                    <a:lnTo>
                      <a:pt x="246" y="138"/>
                    </a:lnTo>
                    <a:lnTo>
                      <a:pt x="246" y="140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4" y="144"/>
                    </a:lnTo>
                    <a:close/>
                    <a:moveTo>
                      <a:pt x="252" y="104"/>
                    </a:moveTo>
                    <a:lnTo>
                      <a:pt x="254" y="104"/>
                    </a:lnTo>
                    <a:lnTo>
                      <a:pt x="256" y="104"/>
                    </a:lnTo>
                    <a:lnTo>
                      <a:pt x="258" y="104"/>
                    </a:lnTo>
                    <a:lnTo>
                      <a:pt x="260" y="104"/>
                    </a:lnTo>
                    <a:lnTo>
                      <a:pt x="262" y="104"/>
                    </a:lnTo>
                    <a:lnTo>
                      <a:pt x="264" y="106"/>
                    </a:lnTo>
                    <a:lnTo>
                      <a:pt x="268" y="106"/>
                    </a:lnTo>
                    <a:lnTo>
                      <a:pt x="270" y="106"/>
                    </a:lnTo>
                    <a:lnTo>
                      <a:pt x="272" y="106"/>
                    </a:lnTo>
                    <a:lnTo>
                      <a:pt x="274" y="106"/>
                    </a:lnTo>
                    <a:lnTo>
                      <a:pt x="276" y="106"/>
                    </a:lnTo>
                    <a:lnTo>
                      <a:pt x="278" y="106"/>
                    </a:lnTo>
                    <a:lnTo>
                      <a:pt x="280" y="106"/>
                    </a:lnTo>
                    <a:lnTo>
                      <a:pt x="282" y="106"/>
                    </a:lnTo>
                    <a:lnTo>
                      <a:pt x="282" y="108"/>
                    </a:lnTo>
                    <a:lnTo>
                      <a:pt x="284" y="110"/>
                    </a:lnTo>
                    <a:lnTo>
                      <a:pt x="286" y="110"/>
                    </a:lnTo>
                    <a:lnTo>
                      <a:pt x="286" y="108"/>
                    </a:lnTo>
                    <a:lnTo>
                      <a:pt x="288" y="108"/>
                    </a:lnTo>
                    <a:lnTo>
                      <a:pt x="290" y="110"/>
                    </a:lnTo>
                    <a:lnTo>
                      <a:pt x="294" y="108"/>
                    </a:lnTo>
                    <a:lnTo>
                      <a:pt x="294" y="110"/>
                    </a:lnTo>
                    <a:lnTo>
                      <a:pt x="296" y="112"/>
                    </a:lnTo>
                    <a:lnTo>
                      <a:pt x="296" y="114"/>
                    </a:lnTo>
                    <a:lnTo>
                      <a:pt x="299" y="116"/>
                    </a:lnTo>
                    <a:lnTo>
                      <a:pt x="299" y="118"/>
                    </a:lnTo>
                    <a:lnTo>
                      <a:pt x="301" y="118"/>
                    </a:lnTo>
                    <a:lnTo>
                      <a:pt x="303" y="120"/>
                    </a:lnTo>
                    <a:lnTo>
                      <a:pt x="307" y="122"/>
                    </a:lnTo>
                    <a:lnTo>
                      <a:pt x="309" y="122"/>
                    </a:lnTo>
                    <a:lnTo>
                      <a:pt x="311" y="122"/>
                    </a:lnTo>
                    <a:lnTo>
                      <a:pt x="313" y="122"/>
                    </a:lnTo>
                    <a:lnTo>
                      <a:pt x="315" y="122"/>
                    </a:lnTo>
                    <a:lnTo>
                      <a:pt x="317" y="122"/>
                    </a:lnTo>
                    <a:lnTo>
                      <a:pt x="319" y="122"/>
                    </a:lnTo>
                    <a:lnTo>
                      <a:pt x="321" y="122"/>
                    </a:lnTo>
                    <a:lnTo>
                      <a:pt x="321" y="120"/>
                    </a:lnTo>
                    <a:lnTo>
                      <a:pt x="323" y="122"/>
                    </a:lnTo>
                    <a:lnTo>
                      <a:pt x="321" y="122"/>
                    </a:lnTo>
                    <a:lnTo>
                      <a:pt x="321" y="124"/>
                    </a:lnTo>
                    <a:lnTo>
                      <a:pt x="321" y="126"/>
                    </a:lnTo>
                    <a:lnTo>
                      <a:pt x="321" y="128"/>
                    </a:lnTo>
                    <a:lnTo>
                      <a:pt x="321" y="130"/>
                    </a:lnTo>
                    <a:lnTo>
                      <a:pt x="321" y="132"/>
                    </a:lnTo>
                    <a:lnTo>
                      <a:pt x="321" y="134"/>
                    </a:lnTo>
                    <a:lnTo>
                      <a:pt x="323" y="136"/>
                    </a:lnTo>
                    <a:lnTo>
                      <a:pt x="323" y="138"/>
                    </a:lnTo>
                    <a:lnTo>
                      <a:pt x="323" y="140"/>
                    </a:lnTo>
                    <a:lnTo>
                      <a:pt x="327" y="142"/>
                    </a:lnTo>
                    <a:lnTo>
                      <a:pt x="329" y="144"/>
                    </a:lnTo>
                    <a:lnTo>
                      <a:pt x="331" y="144"/>
                    </a:lnTo>
                    <a:lnTo>
                      <a:pt x="331" y="146"/>
                    </a:lnTo>
                    <a:lnTo>
                      <a:pt x="329" y="148"/>
                    </a:lnTo>
                    <a:lnTo>
                      <a:pt x="327" y="148"/>
                    </a:lnTo>
                    <a:lnTo>
                      <a:pt x="325" y="148"/>
                    </a:lnTo>
                    <a:lnTo>
                      <a:pt x="323" y="146"/>
                    </a:lnTo>
                    <a:lnTo>
                      <a:pt x="321" y="146"/>
                    </a:lnTo>
                    <a:lnTo>
                      <a:pt x="321" y="148"/>
                    </a:lnTo>
                    <a:lnTo>
                      <a:pt x="319" y="148"/>
                    </a:lnTo>
                    <a:lnTo>
                      <a:pt x="317" y="150"/>
                    </a:lnTo>
                    <a:lnTo>
                      <a:pt x="317" y="152"/>
                    </a:lnTo>
                    <a:lnTo>
                      <a:pt x="317" y="154"/>
                    </a:lnTo>
                    <a:lnTo>
                      <a:pt x="315" y="156"/>
                    </a:lnTo>
                    <a:lnTo>
                      <a:pt x="315" y="158"/>
                    </a:lnTo>
                    <a:lnTo>
                      <a:pt x="315" y="160"/>
                    </a:lnTo>
                    <a:lnTo>
                      <a:pt x="315" y="162"/>
                    </a:lnTo>
                    <a:lnTo>
                      <a:pt x="315" y="164"/>
                    </a:lnTo>
                    <a:lnTo>
                      <a:pt x="313" y="166"/>
                    </a:lnTo>
                    <a:lnTo>
                      <a:pt x="313" y="168"/>
                    </a:lnTo>
                    <a:lnTo>
                      <a:pt x="313" y="170"/>
                    </a:lnTo>
                    <a:lnTo>
                      <a:pt x="311" y="174"/>
                    </a:lnTo>
                    <a:lnTo>
                      <a:pt x="315" y="172"/>
                    </a:lnTo>
                    <a:lnTo>
                      <a:pt x="317" y="170"/>
                    </a:lnTo>
                    <a:lnTo>
                      <a:pt x="317" y="172"/>
                    </a:lnTo>
                    <a:lnTo>
                      <a:pt x="315" y="174"/>
                    </a:lnTo>
                    <a:lnTo>
                      <a:pt x="313" y="176"/>
                    </a:lnTo>
                    <a:lnTo>
                      <a:pt x="311" y="176"/>
                    </a:lnTo>
                    <a:lnTo>
                      <a:pt x="309" y="176"/>
                    </a:lnTo>
                    <a:lnTo>
                      <a:pt x="307" y="176"/>
                    </a:lnTo>
                    <a:lnTo>
                      <a:pt x="303" y="176"/>
                    </a:lnTo>
                    <a:lnTo>
                      <a:pt x="301" y="176"/>
                    </a:lnTo>
                    <a:lnTo>
                      <a:pt x="299" y="174"/>
                    </a:lnTo>
                    <a:lnTo>
                      <a:pt x="296" y="174"/>
                    </a:lnTo>
                    <a:lnTo>
                      <a:pt x="296" y="172"/>
                    </a:lnTo>
                    <a:lnTo>
                      <a:pt x="296" y="170"/>
                    </a:lnTo>
                    <a:lnTo>
                      <a:pt x="296" y="168"/>
                    </a:lnTo>
                    <a:lnTo>
                      <a:pt x="296" y="166"/>
                    </a:lnTo>
                    <a:lnTo>
                      <a:pt x="294" y="164"/>
                    </a:lnTo>
                    <a:lnTo>
                      <a:pt x="292" y="162"/>
                    </a:lnTo>
                    <a:lnTo>
                      <a:pt x="292" y="160"/>
                    </a:lnTo>
                    <a:lnTo>
                      <a:pt x="290" y="158"/>
                    </a:lnTo>
                    <a:lnTo>
                      <a:pt x="288" y="156"/>
                    </a:lnTo>
                    <a:lnTo>
                      <a:pt x="286" y="154"/>
                    </a:lnTo>
                    <a:lnTo>
                      <a:pt x="284" y="154"/>
                    </a:lnTo>
                    <a:lnTo>
                      <a:pt x="284" y="152"/>
                    </a:lnTo>
                    <a:lnTo>
                      <a:pt x="284" y="150"/>
                    </a:lnTo>
                    <a:lnTo>
                      <a:pt x="286" y="148"/>
                    </a:lnTo>
                    <a:lnTo>
                      <a:pt x="286" y="146"/>
                    </a:lnTo>
                    <a:lnTo>
                      <a:pt x="288" y="144"/>
                    </a:lnTo>
                    <a:lnTo>
                      <a:pt x="288" y="142"/>
                    </a:lnTo>
                    <a:lnTo>
                      <a:pt x="290" y="142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6" y="146"/>
                    </a:lnTo>
                    <a:lnTo>
                      <a:pt x="296" y="144"/>
                    </a:lnTo>
                    <a:lnTo>
                      <a:pt x="296" y="142"/>
                    </a:lnTo>
                    <a:lnTo>
                      <a:pt x="296" y="142"/>
                    </a:lnTo>
                    <a:lnTo>
                      <a:pt x="296" y="140"/>
                    </a:lnTo>
                    <a:lnTo>
                      <a:pt x="299" y="138"/>
                    </a:lnTo>
                    <a:lnTo>
                      <a:pt x="296" y="136"/>
                    </a:lnTo>
                    <a:lnTo>
                      <a:pt x="296" y="134"/>
                    </a:lnTo>
                    <a:lnTo>
                      <a:pt x="296" y="134"/>
                    </a:lnTo>
                    <a:lnTo>
                      <a:pt x="296" y="132"/>
                    </a:lnTo>
                    <a:lnTo>
                      <a:pt x="296" y="130"/>
                    </a:lnTo>
                    <a:lnTo>
                      <a:pt x="296" y="130"/>
                    </a:lnTo>
                    <a:lnTo>
                      <a:pt x="296" y="128"/>
                    </a:lnTo>
                    <a:lnTo>
                      <a:pt x="294" y="126"/>
                    </a:lnTo>
                    <a:lnTo>
                      <a:pt x="294" y="124"/>
                    </a:lnTo>
                    <a:lnTo>
                      <a:pt x="292" y="124"/>
                    </a:lnTo>
                    <a:lnTo>
                      <a:pt x="290" y="124"/>
                    </a:lnTo>
                    <a:lnTo>
                      <a:pt x="290" y="122"/>
                    </a:lnTo>
                    <a:lnTo>
                      <a:pt x="288" y="120"/>
                    </a:lnTo>
                    <a:lnTo>
                      <a:pt x="286" y="120"/>
                    </a:lnTo>
                    <a:lnTo>
                      <a:pt x="282" y="120"/>
                    </a:lnTo>
                    <a:lnTo>
                      <a:pt x="280" y="118"/>
                    </a:lnTo>
                    <a:lnTo>
                      <a:pt x="278" y="118"/>
                    </a:lnTo>
                    <a:lnTo>
                      <a:pt x="280" y="120"/>
                    </a:lnTo>
                    <a:lnTo>
                      <a:pt x="280" y="122"/>
                    </a:lnTo>
                    <a:lnTo>
                      <a:pt x="282" y="122"/>
                    </a:lnTo>
                    <a:lnTo>
                      <a:pt x="284" y="122"/>
                    </a:lnTo>
                    <a:lnTo>
                      <a:pt x="286" y="122"/>
                    </a:lnTo>
                    <a:lnTo>
                      <a:pt x="288" y="122"/>
                    </a:lnTo>
                    <a:lnTo>
                      <a:pt x="290" y="124"/>
                    </a:lnTo>
                    <a:lnTo>
                      <a:pt x="290" y="126"/>
                    </a:lnTo>
                    <a:lnTo>
                      <a:pt x="292" y="126"/>
                    </a:lnTo>
                    <a:lnTo>
                      <a:pt x="294" y="128"/>
                    </a:lnTo>
                    <a:lnTo>
                      <a:pt x="294" y="130"/>
                    </a:lnTo>
                    <a:lnTo>
                      <a:pt x="292" y="130"/>
                    </a:lnTo>
                    <a:lnTo>
                      <a:pt x="292" y="130"/>
                    </a:lnTo>
                    <a:lnTo>
                      <a:pt x="294" y="130"/>
                    </a:lnTo>
                    <a:lnTo>
                      <a:pt x="294" y="132"/>
                    </a:lnTo>
                    <a:lnTo>
                      <a:pt x="294" y="134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40"/>
                    </a:lnTo>
                    <a:lnTo>
                      <a:pt x="292" y="138"/>
                    </a:lnTo>
                    <a:lnTo>
                      <a:pt x="290" y="138"/>
                    </a:lnTo>
                    <a:lnTo>
                      <a:pt x="288" y="138"/>
                    </a:lnTo>
                    <a:lnTo>
                      <a:pt x="288" y="140"/>
                    </a:lnTo>
                    <a:lnTo>
                      <a:pt x="286" y="140"/>
                    </a:lnTo>
                    <a:lnTo>
                      <a:pt x="284" y="142"/>
                    </a:lnTo>
                    <a:lnTo>
                      <a:pt x="284" y="144"/>
                    </a:lnTo>
                    <a:lnTo>
                      <a:pt x="284" y="146"/>
                    </a:lnTo>
                    <a:lnTo>
                      <a:pt x="282" y="148"/>
                    </a:lnTo>
                    <a:lnTo>
                      <a:pt x="282" y="150"/>
                    </a:lnTo>
                    <a:lnTo>
                      <a:pt x="282" y="152"/>
                    </a:lnTo>
                    <a:lnTo>
                      <a:pt x="282" y="154"/>
                    </a:lnTo>
                    <a:lnTo>
                      <a:pt x="282" y="156"/>
                    </a:lnTo>
                    <a:lnTo>
                      <a:pt x="284" y="156"/>
                    </a:lnTo>
                    <a:lnTo>
                      <a:pt x="284" y="158"/>
                    </a:lnTo>
                    <a:lnTo>
                      <a:pt x="286" y="158"/>
                    </a:lnTo>
                    <a:lnTo>
                      <a:pt x="288" y="160"/>
                    </a:lnTo>
                    <a:lnTo>
                      <a:pt x="288" y="162"/>
                    </a:lnTo>
                    <a:lnTo>
                      <a:pt x="286" y="164"/>
                    </a:lnTo>
                    <a:lnTo>
                      <a:pt x="286" y="166"/>
                    </a:lnTo>
                    <a:lnTo>
                      <a:pt x="286" y="168"/>
                    </a:lnTo>
                    <a:lnTo>
                      <a:pt x="286" y="170"/>
                    </a:lnTo>
                    <a:lnTo>
                      <a:pt x="286" y="172"/>
                    </a:lnTo>
                    <a:lnTo>
                      <a:pt x="288" y="172"/>
                    </a:lnTo>
                    <a:lnTo>
                      <a:pt x="288" y="174"/>
                    </a:lnTo>
                    <a:lnTo>
                      <a:pt x="288" y="176"/>
                    </a:lnTo>
                    <a:lnTo>
                      <a:pt x="290" y="174"/>
                    </a:lnTo>
                    <a:lnTo>
                      <a:pt x="288" y="172"/>
                    </a:lnTo>
                    <a:lnTo>
                      <a:pt x="288" y="170"/>
                    </a:lnTo>
                    <a:lnTo>
                      <a:pt x="288" y="168"/>
                    </a:lnTo>
                    <a:lnTo>
                      <a:pt x="288" y="166"/>
                    </a:lnTo>
                    <a:lnTo>
                      <a:pt x="290" y="168"/>
                    </a:lnTo>
                    <a:lnTo>
                      <a:pt x="292" y="170"/>
                    </a:lnTo>
                    <a:lnTo>
                      <a:pt x="294" y="172"/>
                    </a:lnTo>
                    <a:lnTo>
                      <a:pt x="294" y="176"/>
                    </a:lnTo>
                    <a:lnTo>
                      <a:pt x="296" y="176"/>
                    </a:lnTo>
                    <a:lnTo>
                      <a:pt x="296" y="176"/>
                    </a:lnTo>
                    <a:lnTo>
                      <a:pt x="299" y="178"/>
                    </a:lnTo>
                    <a:lnTo>
                      <a:pt x="301" y="178"/>
                    </a:lnTo>
                    <a:lnTo>
                      <a:pt x="303" y="178"/>
                    </a:lnTo>
                    <a:lnTo>
                      <a:pt x="305" y="178"/>
                    </a:lnTo>
                    <a:lnTo>
                      <a:pt x="309" y="178"/>
                    </a:lnTo>
                    <a:lnTo>
                      <a:pt x="311" y="178"/>
                    </a:lnTo>
                    <a:lnTo>
                      <a:pt x="313" y="178"/>
                    </a:lnTo>
                    <a:lnTo>
                      <a:pt x="315" y="176"/>
                    </a:lnTo>
                    <a:lnTo>
                      <a:pt x="317" y="178"/>
                    </a:lnTo>
                    <a:lnTo>
                      <a:pt x="317" y="180"/>
                    </a:lnTo>
                    <a:lnTo>
                      <a:pt x="315" y="180"/>
                    </a:lnTo>
                    <a:lnTo>
                      <a:pt x="313" y="182"/>
                    </a:lnTo>
                    <a:lnTo>
                      <a:pt x="311" y="182"/>
                    </a:lnTo>
                    <a:lnTo>
                      <a:pt x="309" y="182"/>
                    </a:lnTo>
                    <a:lnTo>
                      <a:pt x="307" y="182"/>
                    </a:lnTo>
                    <a:lnTo>
                      <a:pt x="305" y="182"/>
                    </a:lnTo>
                    <a:lnTo>
                      <a:pt x="303" y="182"/>
                    </a:lnTo>
                    <a:lnTo>
                      <a:pt x="301" y="182"/>
                    </a:lnTo>
                    <a:lnTo>
                      <a:pt x="299" y="182"/>
                    </a:lnTo>
                    <a:lnTo>
                      <a:pt x="296" y="182"/>
                    </a:lnTo>
                    <a:lnTo>
                      <a:pt x="296" y="182"/>
                    </a:lnTo>
                    <a:lnTo>
                      <a:pt x="294" y="182"/>
                    </a:lnTo>
                    <a:lnTo>
                      <a:pt x="292" y="184"/>
                    </a:lnTo>
                    <a:lnTo>
                      <a:pt x="288" y="188"/>
                    </a:lnTo>
                    <a:lnTo>
                      <a:pt x="288" y="190"/>
                    </a:lnTo>
                    <a:lnTo>
                      <a:pt x="280" y="196"/>
                    </a:lnTo>
                    <a:lnTo>
                      <a:pt x="280" y="198"/>
                    </a:lnTo>
                    <a:lnTo>
                      <a:pt x="278" y="198"/>
                    </a:lnTo>
                    <a:lnTo>
                      <a:pt x="278" y="200"/>
                    </a:lnTo>
                    <a:lnTo>
                      <a:pt x="276" y="202"/>
                    </a:lnTo>
                    <a:lnTo>
                      <a:pt x="274" y="206"/>
                    </a:lnTo>
                    <a:lnTo>
                      <a:pt x="272" y="208"/>
                    </a:lnTo>
                    <a:lnTo>
                      <a:pt x="270" y="214"/>
                    </a:lnTo>
                    <a:lnTo>
                      <a:pt x="268" y="216"/>
                    </a:lnTo>
                    <a:lnTo>
                      <a:pt x="266" y="218"/>
                    </a:lnTo>
                    <a:lnTo>
                      <a:pt x="266" y="220"/>
                    </a:lnTo>
                    <a:lnTo>
                      <a:pt x="266" y="222"/>
                    </a:lnTo>
                    <a:lnTo>
                      <a:pt x="266" y="224"/>
                    </a:lnTo>
                    <a:lnTo>
                      <a:pt x="266" y="224"/>
                    </a:lnTo>
                    <a:lnTo>
                      <a:pt x="264" y="224"/>
                    </a:lnTo>
                    <a:lnTo>
                      <a:pt x="262" y="224"/>
                    </a:lnTo>
                    <a:lnTo>
                      <a:pt x="262" y="226"/>
                    </a:lnTo>
                    <a:lnTo>
                      <a:pt x="260" y="226"/>
                    </a:lnTo>
                    <a:lnTo>
                      <a:pt x="260" y="228"/>
                    </a:lnTo>
                    <a:lnTo>
                      <a:pt x="258" y="230"/>
                    </a:lnTo>
                    <a:lnTo>
                      <a:pt x="256" y="232"/>
                    </a:lnTo>
                    <a:lnTo>
                      <a:pt x="254" y="232"/>
                    </a:lnTo>
                    <a:lnTo>
                      <a:pt x="252" y="234"/>
                    </a:lnTo>
                    <a:lnTo>
                      <a:pt x="250" y="236"/>
                    </a:lnTo>
                    <a:lnTo>
                      <a:pt x="248" y="236"/>
                    </a:lnTo>
                    <a:lnTo>
                      <a:pt x="248" y="236"/>
                    </a:lnTo>
                    <a:lnTo>
                      <a:pt x="246" y="236"/>
                    </a:lnTo>
                    <a:lnTo>
                      <a:pt x="244" y="236"/>
                    </a:lnTo>
                    <a:lnTo>
                      <a:pt x="242" y="236"/>
                    </a:lnTo>
                    <a:lnTo>
                      <a:pt x="240" y="234"/>
                    </a:lnTo>
                    <a:lnTo>
                      <a:pt x="238" y="234"/>
                    </a:lnTo>
                    <a:lnTo>
                      <a:pt x="234" y="234"/>
                    </a:lnTo>
                    <a:lnTo>
                      <a:pt x="232" y="232"/>
                    </a:lnTo>
                    <a:lnTo>
                      <a:pt x="232" y="230"/>
                    </a:lnTo>
                    <a:lnTo>
                      <a:pt x="232" y="228"/>
                    </a:lnTo>
                    <a:lnTo>
                      <a:pt x="232" y="226"/>
                    </a:lnTo>
                    <a:lnTo>
                      <a:pt x="230" y="224"/>
                    </a:lnTo>
                    <a:lnTo>
                      <a:pt x="230" y="224"/>
                    </a:lnTo>
                    <a:lnTo>
                      <a:pt x="230" y="222"/>
                    </a:lnTo>
                    <a:lnTo>
                      <a:pt x="230" y="220"/>
                    </a:lnTo>
                    <a:lnTo>
                      <a:pt x="230" y="218"/>
                    </a:lnTo>
                    <a:lnTo>
                      <a:pt x="232" y="216"/>
                    </a:lnTo>
                    <a:lnTo>
                      <a:pt x="232" y="214"/>
                    </a:lnTo>
                    <a:lnTo>
                      <a:pt x="234" y="214"/>
                    </a:lnTo>
                    <a:lnTo>
                      <a:pt x="236" y="212"/>
                    </a:lnTo>
                    <a:lnTo>
                      <a:pt x="236" y="210"/>
                    </a:lnTo>
                    <a:lnTo>
                      <a:pt x="236" y="206"/>
                    </a:lnTo>
                    <a:lnTo>
                      <a:pt x="236" y="204"/>
                    </a:lnTo>
                    <a:lnTo>
                      <a:pt x="234" y="202"/>
                    </a:lnTo>
                    <a:lnTo>
                      <a:pt x="234" y="200"/>
                    </a:lnTo>
                    <a:lnTo>
                      <a:pt x="232" y="200"/>
                    </a:lnTo>
                    <a:lnTo>
                      <a:pt x="230" y="198"/>
                    </a:lnTo>
                    <a:lnTo>
                      <a:pt x="230" y="196"/>
                    </a:lnTo>
                    <a:lnTo>
                      <a:pt x="230" y="194"/>
                    </a:lnTo>
                    <a:lnTo>
                      <a:pt x="232" y="192"/>
                    </a:lnTo>
                    <a:lnTo>
                      <a:pt x="232" y="190"/>
                    </a:lnTo>
                    <a:lnTo>
                      <a:pt x="234" y="188"/>
                    </a:lnTo>
                    <a:lnTo>
                      <a:pt x="234" y="186"/>
                    </a:lnTo>
                    <a:lnTo>
                      <a:pt x="236" y="186"/>
                    </a:lnTo>
                    <a:lnTo>
                      <a:pt x="238" y="186"/>
                    </a:lnTo>
                    <a:lnTo>
                      <a:pt x="236" y="184"/>
                    </a:lnTo>
                    <a:lnTo>
                      <a:pt x="234" y="184"/>
                    </a:lnTo>
                    <a:lnTo>
                      <a:pt x="232" y="184"/>
                    </a:lnTo>
                    <a:lnTo>
                      <a:pt x="232" y="186"/>
                    </a:lnTo>
                    <a:lnTo>
                      <a:pt x="232" y="188"/>
                    </a:lnTo>
                    <a:lnTo>
                      <a:pt x="232" y="190"/>
                    </a:lnTo>
                    <a:lnTo>
                      <a:pt x="230" y="190"/>
                    </a:lnTo>
                    <a:lnTo>
                      <a:pt x="228" y="192"/>
                    </a:lnTo>
                    <a:lnTo>
                      <a:pt x="226" y="194"/>
                    </a:lnTo>
                    <a:lnTo>
                      <a:pt x="224" y="192"/>
                    </a:lnTo>
                    <a:lnTo>
                      <a:pt x="224" y="190"/>
                    </a:lnTo>
                    <a:lnTo>
                      <a:pt x="224" y="188"/>
                    </a:lnTo>
                    <a:lnTo>
                      <a:pt x="222" y="188"/>
                    </a:lnTo>
                    <a:lnTo>
                      <a:pt x="220" y="188"/>
                    </a:lnTo>
                    <a:lnTo>
                      <a:pt x="222" y="186"/>
                    </a:lnTo>
                    <a:lnTo>
                      <a:pt x="222" y="184"/>
                    </a:lnTo>
                    <a:lnTo>
                      <a:pt x="224" y="182"/>
                    </a:lnTo>
                    <a:lnTo>
                      <a:pt x="226" y="182"/>
                    </a:lnTo>
                    <a:lnTo>
                      <a:pt x="226" y="180"/>
                    </a:lnTo>
                    <a:lnTo>
                      <a:pt x="226" y="178"/>
                    </a:lnTo>
                    <a:lnTo>
                      <a:pt x="226" y="176"/>
                    </a:lnTo>
                    <a:lnTo>
                      <a:pt x="228" y="176"/>
                    </a:lnTo>
                    <a:lnTo>
                      <a:pt x="226" y="176"/>
                    </a:lnTo>
                    <a:lnTo>
                      <a:pt x="224" y="176"/>
                    </a:lnTo>
                    <a:lnTo>
                      <a:pt x="222" y="174"/>
                    </a:lnTo>
                    <a:lnTo>
                      <a:pt x="220" y="172"/>
                    </a:lnTo>
                    <a:lnTo>
                      <a:pt x="220" y="170"/>
                    </a:lnTo>
                    <a:lnTo>
                      <a:pt x="222" y="168"/>
                    </a:lnTo>
                    <a:lnTo>
                      <a:pt x="222" y="166"/>
                    </a:lnTo>
                    <a:lnTo>
                      <a:pt x="224" y="166"/>
                    </a:lnTo>
                    <a:lnTo>
                      <a:pt x="226" y="164"/>
                    </a:lnTo>
                    <a:lnTo>
                      <a:pt x="228" y="162"/>
                    </a:lnTo>
                    <a:lnTo>
                      <a:pt x="228" y="160"/>
                    </a:lnTo>
                    <a:lnTo>
                      <a:pt x="228" y="158"/>
                    </a:lnTo>
                    <a:lnTo>
                      <a:pt x="228" y="156"/>
                    </a:lnTo>
                    <a:lnTo>
                      <a:pt x="228" y="154"/>
                    </a:lnTo>
                    <a:lnTo>
                      <a:pt x="230" y="154"/>
                    </a:lnTo>
                    <a:lnTo>
                      <a:pt x="230" y="156"/>
                    </a:lnTo>
                    <a:lnTo>
                      <a:pt x="234" y="156"/>
                    </a:lnTo>
                    <a:lnTo>
                      <a:pt x="236" y="154"/>
                    </a:lnTo>
                    <a:lnTo>
                      <a:pt x="238" y="154"/>
                    </a:lnTo>
                    <a:lnTo>
                      <a:pt x="242" y="154"/>
                    </a:lnTo>
                    <a:lnTo>
                      <a:pt x="244" y="154"/>
                    </a:lnTo>
                    <a:lnTo>
                      <a:pt x="246" y="150"/>
                    </a:lnTo>
                    <a:lnTo>
                      <a:pt x="246" y="146"/>
                    </a:lnTo>
                    <a:lnTo>
                      <a:pt x="246" y="144"/>
                    </a:lnTo>
                    <a:lnTo>
                      <a:pt x="246" y="146"/>
                    </a:lnTo>
                    <a:lnTo>
                      <a:pt x="248" y="146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48" y="146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6" y="142"/>
                    </a:lnTo>
                    <a:lnTo>
                      <a:pt x="248" y="140"/>
                    </a:lnTo>
                    <a:lnTo>
                      <a:pt x="248" y="138"/>
                    </a:lnTo>
                    <a:lnTo>
                      <a:pt x="250" y="136"/>
                    </a:lnTo>
                    <a:lnTo>
                      <a:pt x="250" y="132"/>
                    </a:lnTo>
                    <a:lnTo>
                      <a:pt x="250" y="130"/>
                    </a:lnTo>
                    <a:lnTo>
                      <a:pt x="252" y="128"/>
                    </a:lnTo>
                    <a:lnTo>
                      <a:pt x="254" y="126"/>
                    </a:lnTo>
                    <a:lnTo>
                      <a:pt x="252" y="124"/>
                    </a:lnTo>
                    <a:lnTo>
                      <a:pt x="252" y="126"/>
                    </a:lnTo>
                    <a:lnTo>
                      <a:pt x="252" y="124"/>
                    </a:lnTo>
                    <a:lnTo>
                      <a:pt x="250" y="124"/>
                    </a:lnTo>
                    <a:lnTo>
                      <a:pt x="248" y="124"/>
                    </a:lnTo>
                    <a:lnTo>
                      <a:pt x="246" y="122"/>
                    </a:lnTo>
                    <a:lnTo>
                      <a:pt x="246" y="120"/>
                    </a:lnTo>
                    <a:lnTo>
                      <a:pt x="244" y="118"/>
                    </a:lnTo>
                    <a:lnTo>
                      <a:pt x="244" y="116"/>
                    </a:lnTo>
                    <a:lnTo>
                      <a:pt x="244" y="114"/>
                    </a:lnTo>
                    <a:lnTo>
                      <a:pt x="246" y="112"/>
                    </a:lnTo>
                    <a:lnTo>
                      <a:pt x="246" y="110"/>
                    </a:lnTo>
                    <a:lnTo>
                      <a:pt x="248" y="110"/>
                    </a:lnTo>
                    <a:lnTo>
                      <a:pt x="248" y="106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2" y="104"/>
                    </a:lnTo>
                    <a:close/>
                    <a:moveTo>
                      <a:pt x="104" y="6"/>
                    </a:moveTo>
                    <a:lnTo>
                      <a:pt x="104" y="6"/>
                    </a:lnTo>
                    <a:lnTo>
                      <a:pt x="106" y="6"/>
                    </a:lnTo>
                    <a:lnTo>
                      <a:pt x="108" y="8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8" y="12"/>
                    </a:lnTo>
                    <a:lnTo>
                      <a:pt x="106" y="14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4" y="24"/>
                    </a:lnTo>
                    <a:lnTo>
                      <a:pt x="116" y="26"/>
                    </a:lnTo>
                    <a:lnTo>
                      <a:pt x="118" y="28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2" y="34"/>
                    </a:lnTo>
                    <a:lnTo>
                      <a:pt x="124" y="34"/>
                    </a:lnTo>
                    <a:lnTo>
                      <a:pt x="126" y="34"/>
                    </a:lnTo>
                    <a:lnTo>
                      <a:pt x="126" y="34"/>
                    </a:lnTo>
                    <a:lnTo>
                      <a:pt x="128" y="36"/>
                    </a:lnTo>
                    <a:lnTo>
                      <a:pt x="128" y="38"/>
                    </a:lnTo>
                    <a:lnTo>
                      <a:pt x="128" y="40"/>
                    </a:lnTo>
                    <a:lnTo>
                      <a:pt x="134" y="44"/>
                    </a:lnTo>
                    <a:lnTo>
                      <a:pt x="136" y="46"/>
                    </a:lnTo>
                    <a:lnTo>
                      <a:pt x="138" y="46"/>
                    </a:lnTo>
                    <a:lnTo>
                      <a:pt x="138" y="48"/>
                    </a:lnTo>
                    <a:lnTo>
                      <a:pt x="140" y="48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6" y="50"/>
                    </a:lnTo>
                    <a:lnTo>
                      <a:pt x="148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2" y="56"/>
                    </a:lnTo>
                    <a:lnTo>
                      <a:pt x="152" y="56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4" y="64"/>
                    </a:lnTo>
                    <a:lnTo>
                      <a:pt x="156" y="64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2" y="68"/>
                    </a:lnTo>
                    <a:lnTo>
                      <a:pt x="164" y="70"/>
                    </a:lnTo>
                    <a:lnTo>
                      <a:pt x="164" y="72"/>
                    </a:lnTo>
                    <a:lnTo>
                      <a:pt x="166" y="72"/>
                    </a:lnTo>
                    <a:lnTo>
                      <a:pt x="168" y="74"/>
                    </a:lnTo>
                    <a:lnTo>
                      <a:pt x="170" y="74"/>
                    </a:lnTo>
                    <a:lnTo>
                      <a:pt x="172" y="74"/>
                    </a:lnTo>
                    <a:lnTo>
                      <a:pt x="174" y="74"/>
                    </a:lnTo>
                    <a:lnTo>
                      <a:pt x="176" y="74"/>
                    </a:lnTo>
                    <a:lnTo>
                      <a:pt x="176" y="76"/>
                    </a:lnTo>
                    <a:lnTo>
                      <a:pt x="178" y="76"/>
                    </a:lnTo>
                    <a:lnTo>
                      <a:pt x="178" y="78"/>
                    </a:lnTo>
                    <a:lnTo>
                      <a:pt x="180" y="78"/>
                    </a:lnTo>
                    <a:lnTo>
                      <a:pt x="180" y="80"/>
                    </a:lnTo>
                    <a:lnTo>
                      <a:pt x="182" y="80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2" y="82"/>
                    </a:lnTo>
                    <a:lnTo>
                      <a:pt x="182" y="82"/>
                    </a:lnTo>
                    <a:lnTo>
                      <a:pt x="184" y="82"/>
                    </a:lnTo>
                    <a:lnTo>
                      <a:pt x="184" y="82"/>
                    </a:lnTo>
                    <a:lnTo>
                      <a:pt x="186" y="82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90" y="84"/>
                    </a:lnTo>
                    <a:lnTo>
                      <a:pt x="190" y="86"/>
                    </a:lnTo>
                    <a:lnTo>
                      <a:pt x="188" y="86"/>
                    </a:lnTo>
                    <a:lnTo>
                      <a:pt x="190" y="86"/>
                    </a:lnTo>
                    <a:lnTo>
                      <a:pt x="192" y="86"/>
                    </a:lnTo>
                    <a:lnTo>
                      <a:pt x="192" y="88"/>
                    </a:lnTo>
                    <a:lnTo>
                      <a:pt x="194" y="88"/>
                    </a:lnTo>
                    <a:lnTo>
                      <a:pt x="192" y="86"/>
                    </a:lnTo>
                    <a:lnTo>
                      <a:pt x="192" y="84"/>
                    </a:lnTo>
                    <a:lnTo>
                      <a:pt x="194" y="84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6" y="88"/>
                    </a:lnTo>
                    <a:lnTo>
                      <a:pt x="196" y="90"/>
                    </a:lnTo>
                    <a:lnTo>
                      <a:pt x="198" y="88"/>
                    </a:lnTo>
                    <a:lnTo>
                      <a:pt x="196" y="88"/>
                    </a:lnTo>
                    <a:lnTo>
                      <a:pt x="196" y="86"/>
                    </a:lnTo>
                    <a:lnTo>
                      <a:pt x="196" y="84"/>
                    </a:lnTo>
                    <a:lnTo>
                      <a:pt x="198" y="84"/>
                    </a:lnTo>
                    <a:lnTo>
                      <a:pt x="200" y="86"/>
                    </a:lnTo>
                    <a:lnTo>
                      <a:pt x="200" y="88"/>
                    </a:lnTo>
                    <a:lnTo>
                      <a:pt x="202" y="90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6" y="94"/>
                    </a:lnTo>
                    <a:lnTo>
                      <a:pt x="208" y="94"/>
                    </a:lnTo>
                    <a:lnTo>
                      <a:pt x="210" y="94"/>
                    </a:lnTo>
                    <a:lnTo>
                      <a:pt x="210" y="92"/>
                    </a:lnTo>
                    <a:lnTo>
                      <a:pt x="212" y="92"/>
                    </a:lnTo>
                    <a:lnTo>
                      <a:pt x="214" y="92"/>
                    </a:lnTo>
                    <a:lnTo>
                      <a:pt x="214" y="90"/>
                    </a:lnTo>
                    <a:lnTo>
                      <a:pt x="216" y="90"/>
                    </a:lnTo>
                    <a:lnTo>
                      <a:pt x="218" y="90"/>
                    </a:lnTo>
                    <a:lnTo>
                      <a:pt x="218" y="92"/>
                    </a:lnTo>
                    <a:lnTo>
                      <a:pt x="218" y="94"/>
                    </a:lnTo>
                    <a:lnTo>
                      <a:pt x="218" y="96"/>
                    </a:lnTo>
                    <a:lnTo>
                      <a:pt x="216" y="98"/>
                    </a:lnTo>
                    <a:lnTo>
                      <a:pt x="216" y="100"/>
                    </a:lnTo>
                    <a:lnTo>
                      <a:pt x="216" y="102"/>
                    </a:lnTo>
                    <a:lnTo>
                      <a:pt x="218" y="104"/>
                    </a:lnTo>
                    <a:lnTo>
                      <a:pt x="220" y="106"/>
                    </a:lnTo>
                    <a:lnTo>
                      <a:pt x="222" y="106"/>
                    </a:lnTo>
                    <a:lnTo>
                      <a:pt x="224" y="108"/>
                    </a:lnTo>
                    <a:lnTo>
                      <a:pt x="228" y="110"/>
                    </a:lnTo>
                    <a:lnTo>
                      <a:pt x="230" y="112"/>
                    </a:lnTo>
                    <a:lnTo>
                      <a:pt x="232" y="112"/>
                    </a:lnTo>
                    <a:lnTo>
                      <a:pt x="234" y="110"/>
                    </a:lnTo>
                    <a:lnTo>
                      <a:pt x="236" y="108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36" y="112"/>
                    </a:lnTo>
                    <a:lnTo>
                      <a:pt x="234" y="114"/>
                    </a:lnTo>
                    <a:lnTo>
                      <a:pt x="234" y="116"/>
                    </a:lnTo>
                    <a:lnTo>
                      <a:pt x="232" y="118"/>
                    </a:lnTo>
                    <a:lnTo>
                      <a:pt x="232" y="120"/>
                    </a:lnTo>
                    <a:lnTo>
                      <a:pt x="234" y="120"/>
                    </a:lnTo>
                    <a:lnTo>
                      <a:pt x="234" y="122"/>
                    </a:lnTo>
                    <a:lnTo>
                      <a:pt x="236" y="122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4"/>
                    </a:lnTo>
                    <a:lnTo>
                      <a:pt x="244" y="124"/>
                    </a:lnTo>
                    <a:lnTo>
                      <a:pt x="246" y="126"/>
                    </a:lnTo>
                    <a:lnTo>
                      <a:pt x="248" y="126"/>
                    </a:lnTo>
                    <a:lnTo>
                      <a:pt x="248" y="128"/>
                    </a:lnTo>
                    <a:lnTo>
                      <a:pt x="248" y="128"/>
                    </a:lnTo>
                    <a:lnTo>
                      <a:pt x="248" y="130"/>
                    </a:lnTo>
                    <a:lnTo>
                      <a:pt x="248" y="130"/>
                    </a:lnTo>
                    <a:lnTo>
                      <a:pt x="248" y="132"/>
                    </a:lnTo>
                    <a:lnTo>
                      <a:pt x="248" y="132"/>
                    </a:lnTo>
                    <a:lnTo>
                      <a:pt x="246" y="132"/>
                    </a:lnTo>
                    <a:lnTo>
                      <a:pt x="244" y="132"/>
                    </a:lnTo>
                    <a:lnTo>
                      <a:pt x="244" y="134"/>
                    </a:lnTo>
                    <a:lnTo>
                      <a:pt x="242" y="136"/>
                    </a:lnTo>
                    <a:lnTo>
                      <a:pt x="242" y="138"/>
                    </a:lnTo>
                    <a:lnTo>
                      <a:pt x="240" y="138"/>
                    </a:lnTo>
                    <a:lnTo>
                      <a:pt x="238" y="138"/>
                    </a:lnTo>
                    <a:lnTo>
                      <a:pt x="236" y="136"/>
                    </a:lnTo>
                    <a:lnTo>
                      <a:pt x="238" y="134"/>
                    </a:lnTo>
                    <a:lnTo>
                      <a:pt x="236" y="132"/>
                    </a:lnTo>
                    <a:lnTo>
                      <a:pt x="236" y="130"/>
                    </a:lnTo>
                    <a:lnTo>
                      <a:pt x="234" y="130"/>
                    </a:lnTo>
                    <a:lnTo>
                      <a:pt x="234" y="128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34" y="130"/>
                    </a:lnTo>
                    <a:lnTo>
                      <a:pt x="234" y="130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40" y="146"/>
                    </a:lnTo>
                    <a:lnTo>
                      <a:pt x="242" y="146"/>
                    </a:lnTo>
                    <a:lnTo>
                      <a:pt x="244" y="146"/>
                    </a:lnTo>
                    <a:lnTo>
                      <a:pt x="244" y="148"/>
                    </a:lnTo>
                    <a:lnTo>
                      <a:pt x="244" y="152"/>
                    </a:lnTo>
                    <a:lnTo>
                      <a:pt x="242" y="154"/>
                    </a:lnTo>
                    <a:lnTo>
                      <a:pt x="240" y="152"/>
                    </a:lnTo>
                    <a:lnTo>
                      <a:pt x="236" y="154"/>
                    </a:lnTo>
                    <a:lnTo>
                      <a:pt x="234" y="154"/>
                    </a:lnTo>
                    <a:lnTo>
                      <a:pt x="230" y="152"/>
                    </a:lnTo>
                    <a:lnTo>
                      <a:pt x="228" y="152"/>
                    </a:lnTo>
                    <a:lnTo>
                      <a:pt x="226" y="154"/>
                    </a:lnTo>
                    <a:lnTo>
                      <a:pt x="226" y="156"/>
                    </a:lnTo>
                    <a:lnTo>
                      <a:pt x="226" y="158"/>
                    </a:lnTo>
                    <a:lnTo>
                      <a:pt x="226" y="160"/>
                    </a:lnTo>
                    <a:lnTo>
                      <a:pt x="224" y="162"/>
                    </a:lnTo>
                    <a:lnTo>
                      <a:pt x="224" y="164"/>
                    </a:lnTo>
                    <a:lnTo>
                      <a:pt x="222" y="164"/>
                    </a:lnTo>
                    <a:lnTo>
                      <a:pt x="220" y="166"/>
                    </a:lnTo>
                    <a:lnTo>
                      <a:pt x="218" y="168"/>
                    </a:lnTo>
                    <a:lnTo>
                      <a:pt x="218" y="172"/>
                    </a:lnTo>
                    <a:lnTo>
                      <a:pt x="218" y="174"/>
                    </a:lnTo>
                    <a:lnTo>
                      <a:pt x="216" y="174"/>
                    </a:lnTo>
                    <a:lnTo>
                      <a:pt x="214" y="174"/>
                    </a:lnTo>
                    <a:lnTo>
                      <a:pt x="212" y="174"/>
                    </a:lnTo>
                    <a:lnTo>
                      <a:pt x="212" y="172"/>
                    </a:lnTo>
                    <a:lnTo>
                      <a:pt x="214" y="172"/>
                    </a:lnTo>
                    <a:lnTo>
                      <a:pt x="214" y="170"/>
                    </a:lnTo>
                    <a:lnTo>
                      <a:pt x="212" y="168"/>
                    </a:lnTo>
                    <a:lnTo>
                      <a:pt x="212" y="170"/>
                    </a:lnTo>
                    <a:lnTo>
                      <a:pt x="212" y="172"/>
                    </a:lnTo>
                    <a:lnTo>
                      <a:pt x="212" y="174"/>
                    </a:lnTo>
                    <a:lnTo>
                      <a:pt x="216" y="174"/>
                    </a:lnTo>
                    <a:lnTo>
                      <a:pt x="218" y="176"/>
                    </a:lnTo>
                    <a:lnTo>
                      <a:pt x="220" y="176"/>
                    </a:lnTo>
                    <a:lnTo>
                      <a:pt x="220" y="178"/>
                    </a:lnTo>
                    <a:lnTo>
                      <a:pt x="218" y="178"/>
                    </a:lnTo>
                    <a:lnTo>
                      <a:pt x="214" y="178"/>
                    </a:lnTo>
                    <a:lnTo>
                      <a:pt x="214" y="180"/>
                    </a:lnTo>
                    <a:lnTo>
                      <a:pt x="212" y="182"/>
                    </a:lnTo>
                    <a:lnTo>
                      <a:pt x="210" y="184"/>
                    </a:lnTo>
                    <a:lnTo>
                      <a:pt x="210" y="186"/>
                    </a:lnTo>
                    <a:lnTo>
                      <a:pt x="210" y="188"/>
                    </a:lnTo>
                    <a:lnTo>
                      <a:pt x="208" y="188"/>
                    </a:lnTo>
                    <a:lnTo>
                      <a:pt x="206" y="190"/>
                    </a:lnTo>
                    <a:lnTo>
                      <a:pt x="204" y="194"/>
                    </a:lnTo>
                    <a:lnTo>
                      <a:pt x="202" y="198"/>
                    </a:lnTo>
                    <a:lnTo>
                      <a:pt x="200" y="204"/>
                    </a:lnTo>
                    <a:lnTo>
                      <a:pt x="200" y="206"/>
                    </a:lnTo>
                    <a:lnTo>
                      <a:pt x="202" y="206"/>
                    </a:lnTo>
                    <a:lnTo>
                      <a:pt x="204" y="208"/>
                    </a:lnTo>
                    <a:lnTo>
                      <a:pt x="208" y="212"/>
                    </a:lnTo>
                    <a:lnTo>
                      <a:pt x="210" y="212"/>
                    </a:lnTo>
                    <a:lnTo>
                      <a:pt x="210" y="214"/>
                    </a:lnTo>
                    <a:lnTo>
                      <a:pt x="212" y="218"/>
                    </a:lnTo>
                    <a:lnTo>
                      <a:pt x="210" y="220"/>
                    </a:lnTo>
                    <a:lnTo>
                      <a:pt x="210" y="224"/>
                    </a:lnTo>
                    <a:lnTo>
                      <a:pt x="210" y="224"/>
                    </a:lnTo>
                    <a:lnTo>
                      <a:pt x="212" y="226"/>
                    </a:lnTo>
                    <a:lnTo>
                      <a:pt x="214" y="226"/>
                    </a:lnTo>
                    <a:lnTo>
                      <a:pt x="216" y="228"/>
                    </a:lnTo>
                    <a:lnTo>
                      <a:pt x="218" y="230"/>
                    </a:lnTo>
                    <a:lnTo>
                      <a:pt x="218" y="232"/>
                    </a:lnTo>
                    <a:lnTo>
                      <a:pt x="216" y="232"/>
                    </a:lnTo>
                    <a:lnTo>
                      <a:pt x="218" y="234"/>
                    </a:lnTo>
                    <a:lnTo>
                      <a:pt x="218" y="236"/>
                    </a:lnTo>
                    <a:lnTo>
                      <a:pt x="218" y="238"/>
                    </a:lnTo>
                    <a:lnTo>
                      <a:pt x="218" y="240"/>
                    </a:lnTo>
                    <a:lnTo>
                      <a:pt x="216" y="240"/>
                    </a:lnTo>
                    <a:lnTo>
                      <a:pt x="214" y="242"/>
                    </a:lnTo>
                    <a:lnTo>
                      <a:pt x="214" y="244"/>
                    </a:lnTo>
                    <a:lnTo>
                      <a:pt x="212" y="246"/>
                    </a:lnTo>
                    <a:lnTo>
                      <a:pt x="212" y="248"/>
                    </a:lnTo>
                    <a:lnTo>
                      <a:pt x="212" y="250"/>
                    </a:lnTo>
                    <a:lnTo>
                      <a:pt x="210" y="252"/>
                    </a:lnTo>
                    <a:lnTo>
                      <a:pt x="208" y="254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2" y="254"/>
                    </a:lnTo>
                    <a:lnTo>
                      <a:pt x="200" y="254"/>
                    </a:lnTo>
                    <a:lnTo>
                      <a:pt x="200" y="252"/>
                    </a:lnTo>
                    <a:lnTo>
                      <a:pt x="200" y="252"/>
                    </a:lnTo>
                    <a:lnTo>
                      <a:pt x="198" y="252"/>
                    </a:lnTo>
                    <a:lnTo>
                      <a:pt x="194" y="250"/>
                    </a:lnTo>
                    <a:lnTo>
                      <a:pt x="194" y="248"/>
                    </a:lnTo>
                    <a:lnTo>
                      <a:pt x="192" y="246"/>
                    </a:lnTo>
                    <a:lnTo>
                      <a:pt x="190" y="246"/>
                    </a:lnTo>
                    <a:lnTo>
                      <a:pt x="190" y="244"/>
                    </a:lnTo>
                    <a:lnTo>
                      <a:pt x="188" y="244"/>
                    </a:lnTo>
                    <a:lnTo>
                      <a:pt x="186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2" y="238"/>
                    </a:lnTo>
                    <a:lnTo>
                      <a:pt x="182" y="236"/>
                    </a:lnTo>
                    <a:lnTo>
                      <a:pt x="182" y="234"/>
                    </a:lnTo>
                    <a:lnTo>
                      <a:pt x="180" y="230"/>
                    </a:lnTo>
                    <a:lnTo>
                      <a:pt x="180" y="228"/>
                    </a:lnTo>
                    <a:lnTo>
                      <a:pt x="178" y="224"/>
                    </a:lnTo>
                    <a:lnTo>
                      <a:pt x="178" y="224"/>
                    </a:lnTo>
                    <a:lnTo>
                      <a:pt x="176" y="224"/>
                    </a:lnTo>
                    <a:lnTo>
                      <a:pt x="174" y="224"/>
                    </a:lnTo>
                    <a:lnTo>
                      <a:pt x="174" y="222"/>
                    </a:lnTo>
                    <a:lnTo>
                      <a:pt x="170" y="222"/>
                    </a:lnTo>
                    <a:lnTo>
                      <a:pt x="168" y="224"/>
                    </a:lnTo>
                    <a:lnTo>
                      <a:pt x="166" y="224"/>
                    </a:lnTo>
                    <a:lnTo>
                      <a:pt x="164" y="222"/>
                    </a:lnTo>
                    <a:lnTo>
                      <a:pt x="162" y="220"/>
                    </a:lnTo>
                    <a:lnTo>
                      <a:pt x="162" y="218"/>
                    </a:lnTo>
                    <a:lnTo>
                      <a:pt x="164" y="216"/>
                    </a:lnTo>
                    <a:lnTo>
                      <a:pt x="164" y="212"/>
                    </a:lnTo>
                    <a:lnTo>
                      <a:pt x="164" y="210"/>
                    </a:lnTo>
                    <a:lnTo>
                      <a:pt x="164" y="208"/>
                    </a:lnTo>
                    <a:lnTo>
                      <a:pt x="164" y="206"/>
                    </a:lnTo>
                    <a:lnTo>
                      <a:pt x="164" y="204"/>
                    </a:lnTo>
                    <a:lnTo>
                      <a:pt x="164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0" y="194"/>
                    </a:lnTo>
                    <a:lnTo>
                      <a:pt x="158" y="192"/>
                    </a:lnTo>
                    <a:lnTo>
                      <a:pt x="156" y="190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88"/>
                    </a:lnTo>
                    <a:lnTo>
                      <a:pt x="148" y="186"/>
                    </a:lnTo>
                    <a:lnTo>
                      <a:pt x="146" y="182"/>
                    </a:lnTo>
                    <a:lnTo>
                      <a:pt x="148" y="182"/>
                    </a:lnTo>
                    <a:lnTo>
                      <a:pt x="148" y="180"/>
                    </a:lnTo>
                    <a:lnTo>
                      <a:pt x="148" y="178"/>
                    </a:lnTo>
                    <a:lnTo>
                      <a:pt x="146" y="176"/>
                    </a:lnTo>
                    <a:lnTo>
                      <a:pt x="146" y="176"/>
                    </a:lnTo>
                    <a:lnTo>
                      <a:pt x="146" y="174"/>
                    </a:lnTo>
                    <a:lnTo>
                      <a:pt x="146" y="172"/>
                    </a:lnTo>
                    <a:lnTo>
                      <a:pt x="146" y="170"/>
                    </a:lnTo>
                    <a:lnTo>
                      <a:pt x="146" y="168"/>
                    </a:lnTo>
                    <a:lnTo>
                      <a:pt x="146" y="166"/>
                    </a:lnTo>
                    <a:lnTo>
                      <a:pt x="146" y="164"/>
                    </a:lnTo>
                    <a:lnTo>
                      <a:pt x="144" y="164"/>
                    </a:lnTo>
                    <a:lnTo>
                      <a:pt x="144" y="166"/>
                    </a:lnTo>
                    <a:lnTo>
                      <a:pt x="144" y="168"/>
                    </a:lnTo>
                    <a:lnTo>
                      <a:pt x="144" y="170"/>
                    </a:lnTo>
                    <a:lnTo>
                      <a:pt x="144" y="172"/>
                    </a:lnTo>
                    <a:lnTo>
                      <a:pt x="144" y="174"/>
                    </a:lnTo>
                    <a:lnTo>
                      <a:pt x="144" y="176"/>
                    </a:lnTo>
                    <a:lnTo>
                      <a:pt x="144" y="174"/>
                    </a:lnTo>
                    <a:lnTo>
                      <a:pt x="140" y="172"/>
                    </a:lnTo>
                    <a:lnTo>
                      <a:pt x="138" y="172"/>
                    </a:lnTo>
                    <a:lnTo>
                      <a:pt x="136" y="172"/>
                    </a:lnTo>
                    <a:lnTo>
                      <a:pt x="134" y="172"/>
                    </a:lnTo>
                    <a:lnTo>
                      <a:pt x="132" y="174"/>
                    </a:lnTo>
                    <a:lnTo>
                      <a:pt x="130" y="176"/>
                    </a:lnTo>
                    <a:lnTo>
                      <a:pt x="128" y="176"/>
                    </a:lnTo>
                    <a:lnTo>
                      <a:pt x="126" y="176"/>
                    </a:lnTo>
                    <a:lnTo>
                      <a:pt x="124" y="174"/>
                    </a:lnTo>
                    <a:lnTo>
                      <a:pt x="122" y="172"/>
                    </a:lnTo>
                    <a:lnTo>
                      <a:pt x="122" y="168"/>
                    </a:lnTo>
                    <a:lnTo>
                      <a:pt x="120" y="166"/>
                    </a:lnTo>
                    <a:lnTo>
                      <a:pt x="120" y="168"/>
                    </a:lnTo>
                    <a:lnTo>
                      <a:pt x="120" y="170"/>
                    </a:lnTo>
                    <a:lnTo>
                      <a:pt x="120" y="172"/>
                    </a:lnTo>
                    <a:lnTo>
                      <a:pt x="122" y="172"/>
                    </a:lnTo>
                    <a:lnTo>
                      <a:pt x="120" y="174"/>
                    </a:lnTo>
                    <a:lnTo>
                      <a:pt x="118" y="174"/>
                    </a:lnTo>
                    <a:lnTo>
                      <a:pt x="120" y="176"/>
                    </a:lnTo>
                    <a:lnTo>
                      <a:pt x="122" y="176"/>
                    </a:lnTo>
                    <a:lnTo>
                      <a:pt x="124" y="176"/>
                    </a:lnTo>
                    <a:lnTo>
                      <a:pt x="122" y="178"/>
                    </a:lnTo>
                    <a:lnTo>
                      <a:pt x="124" y="178"/>
                    </a:lnTo>
                    <a:lnTo>
                      <a:pt x="122" y="178"/>
                    </a:lnTo>
                    <a:lnTo>
                      <a:pt x="120" y="178"/>
                    </a:lnTo>
                    <a:lnTo>
                      <a:pt x="118" y="178"/>
                    </a:lnTo>
                    <a:lnTo>
                      <a:pt x="116" y="178"/>
                    </a:lnTo>
                    <a:lnTo>
                      <a:pt x="114" y="178"/>
                    </a:lnTo>
                    <a:lnTo>
                      <a:pt x="112" y="178"/>
                    </a:lnTo>
                    <a:lnTo>
                      <a:pt x="110" y="180"/>
                    </a:lnTo>
                    <a:lnTo>
                      <a:pt x="108" y="180"/>
                    </a:lnTo>
                    <a:lnTo>
                      <a:pt x="106" y="180"/>
                    </a:lnTo>
                    <a:lnTo>
                      <a:pt x="104" y="180"/>
                    </a:lnTo>
                    <a:lnTo>
                      <a:pt x="104" y="180"/>
                    </a:lnTo>
                    <a:lnTo>
                      <a:pt x="104" y="182"/>
                    </a:lnTo>
                    <a:lnTo>
                      <a:pt x="102" y="182"/>
                    </a:lnTo>
                    <a:lnTo>
                      <a:pt x="100" y="182"/>
                    </a:lnTo>
                    <a:lnTo>
                      <a:pt x="98" y="182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4" y="184"/>
                    </a:lnTo>
                    <a:lnTo>
                      <a:pt x="104" y="184"/>
                    </a:lnTo>
                    <a:lnTo>
                      <a:pt x="104" y="182"/>
                    </a:lnTo>
                    <a:lnTo>
                      <a:pt x="106" y="182"/>
                    </a:lnTo>
                    <a:lnTo>
                      <a:pt x="108" y="182"/>
                    </a:lnTo>
                    <a:lnTo>
                      <a:pt x="110" y="182"/>
                    </a:lnTo>
                    <a:lnTo>
                      <a:pt x="112" y="180"/>
                    </a:lnTo>
                    <a:lnTo>
                      <a:pt x="114" y="182"/>
                    </a:lnTo>
                    <a:lnTo>
                      <a:pt x="118" y="182"/>
                    </a:lnTo>
                    <a:lnTo>
                      <a:pt x="120" y="182"/>
                    </a:lnTo>
                    <a:lnTo>
                      <a:pt x="122" y="182"/>
                    </a:lnTo>
                    <a:lnTo>
                      <a:pt x="124" y="182"/>
                    </a:lnTo>
                    <a:lnTo>
                      <a:pt x="126" y="182"/>
                    </a:lnTo>
                    <a:lnTo>
                      <a:pt x="128" y="180"/>
                    </a:lnTo>
                    <a:lnTo>
                      <a:pt x="130" y="180"/>
                    </a:lnTo>
                    <a:lnTo>
                      <a:pt x="132" y="178"/>
                    </a:lnTo>
                    <a:lnTo>
                      <a:pt x="134" y="176"/>
                    </a:lnTo>
                    <a:lnTo>
                      <a:pt x="134" y="176"/>
                    </a:lnTo>
                    <a:lnTo>
                      <a:pt x="136" y="176"/>
                    </a:lnTo>
                    <a:lnTo>
                      <a:pt x="138" y="176"/>
                    </a:lnTo>
                    <a:lnTo>
                      <a:pt x="140" y="176"/>
                    </a:lnTo>
                    <a:lnTo>
                      <a:pt x="142" y="176"/>
                    </a:lnTo>
                    <a:lnTo>
                      <a:pt x="142" y="180"/>
                    </a:lnTo>
                    <a:lnTo>
                      <a:pt x="142" y="182"/>
                    </a:lnTo>
                    <a:lnTo>
                      <a:pt x="144" y="186"/>
                    </a:lnTo>
                    <a:lnTo>
                      <a:pt x="144" y="188"/>
                    </a:lnTo>
                    <a:lnTo>
                      <a:pt x="146" y="190"/>
                    </a:lnTo>
                    <a:lnTo>
                      <a:pt x="146" y="192"/>
                    </a:lnTo>
                    <a:lnTo>
                      <a:pt x="148" y="194"/>
                    </a:lnTo>
                    <a:lnTo>
                      <a:pt x="152" y="196"/>
                    </a:lnTo>
                    <a:lnTo>
                      <a:pt x="152" y="198"/>
                    </a:lnTo>
                    <a:lnTo>
                      <a:pt x="154" y="198"/>
                    </a:lnTo>
                    <a:lnTo>
                      <a:pt x="156" y="198"/>
                    </a:lnTo>
                    <a:lnTo>
                      <a:pt x="158" y="200"/>
                    </a:lnTo>
                    <a:lnTo>
                      <a:pt x="160" y="202"/>
                    </a:lnTo>
                    <a:lnTo>
                      <a:pt x="158" y="206"/>
                    </a:lnTo>
                    <a:lnTo>
                      <a:pt x="158" y="208"/>
                    </a:lnTo>
                    <a:lnTo>
                      <a:pt x="156" y="210"/>
                    </a:lnTo>
                    <a:lnTo>
                      <a:pt x="156" y="212"/>
                    </a:lnTo>
                    <a:lnTo>
                      <a:pt x="156" y="214"/>
                    </a:lnTo>
                    <a:lnTo>
                      <a:pt x="156" y="216"/>
                    </a:lnTo>
                    <a:lnTo>
                      <a:pt x="156" y="218"/>
                    </a:lnTo>
                    <a:lnTo>
                      <a:pt x="156" y="220"/>
                    </a:lnTo>
                    <a:lnTo>
                      <a:pt x="156" y="224"/>
                    </a:lnTo>
                    <a:lnTo>
                      <a:pt x="156" y="224"/>
                    </a:lnTo>
                    <a:lnTo>
                      <a:pt x="158" y="226"/>
                    </a:lnTo>
                    <a:lnTo>
                      <a:pt x="158" y="228"/>
                    </a:lnTo>
                    <a:lnTo>
                      <a:pt x="158" y="230"/>
                    </a:lnTo>
                    <a:lnTo>
                      <a:pt x="158" y="234"/>
                    </a:lnTo>
                    <a:lnTo>
                      <a:pt x="156" y="236"/>
                    </a:lnTo>
                    <a:lnTo>
                      <a:pt x="156" y="234"/>
                    </a:lnTo>
                    <a:lnTo>
                      <a:pt x="154" y="234"/>
                    </a:lnTo>
                    <a:lnTo>
                      <a:pt x="152" y="232"/>
                    </a:lnTo>
                    <a:lnTo>
                      <a:pt x="152" y="230"/>
                    </a:lnTo>
                    <a:lnTo>
                      <a:pt x="152" y="228"/>
                    </a:lnTo>
                    <a:lnTo>
                      <a:pt x="152" y="226"/>
                    </a:lnTo>
                    <a:lnTo>
                      <a:pt x="152" y="224"/>
                    </a:lnTo>
                    <a:lnTo>
                      <a:pt x="150" y="224"/>
                    </a:lnTo>
                    <a:lnTo>
                      <a:pt x="148" y="224"/>
                    </a:lnTo>
                    <a:lnTo>
                      <a:pt x="146" y="224"/>
                    </a:lnTo>
                    <a:lnTo>
                      <a:pt x="144" y="222"/>
                    </a:lnTo>
                    <a:lnTo>
                      <a:pt x="142" y="222"/>
                    </a:lnTo>
                    <a:lnTo>
                      <a:pt x="140" y="222"/>
                    </a:lnTo>
                    <a:lnTo>
                      <a:pt x="138" y="222"/>
                    </a:lnTo>
                    <a:lnTo>
                      <a:pt x="138" y="224"/>
                    </a:lnTo>
                    <a:lnTo>
                      <a:pt x="136" y="222"/>
                    </a:lnTo>
                    <a:lnTo>
                      <a:pt x="136" y="218"/>
                    </a:lnTo>
                    <a:lnTo>
                      <a:pt x="138" y="216"/>
                    </a:lnTo>
                    <a:lnTo>
                      <a:pt x="140" y="216"/>
                    </a:lnTo>
                    <a:lnTo>
                      <a:pt x="140" y="214"/>
                    </a:lnTo>
                    <a:lnTo>
                      <a:pt x="140" y="212"/>
                    </a:lnTo>
                    <a:lnTo>
                      <a:pt x="138" y="210"/>
                    </a:lnTo>
                    <a:lnTo>
                      <a:pt x="138" y="208"/>
                    </a:lnTo>
                    <a:lnTo>
                      <a:pt x="138" y="206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36" y="202"/>
                    </a:lnTo>
                    <a:lnTo>
                      <a:pt x="136" y="200"/>
                    </a:lnTo>
                    <a:lnTo>
                      <a:pt x="136" y="198"/>
                    </a:lnTo>
                    <a:lnTo>
                      <a:pt x="134" y="198"/>
                    </a:lnTo>
                    <a:lnTo>
                      <a:pt x="134" y="196"/>
                    </a:lnTo>
                    <a:lnTo>
                      <a:pt x="132" y="194"/>
                    </a:lnTo>
                    <a:lnTo>
                      <a:pt x="134" y="196"/>
                    </a:lnTo>
                    <a:lnTo>
                      <a:pt x="134" y="198"/>
                    </a:lnTo>
                    <a:lnTo>
                      <a:pt x="134" y="200"/>
                    </a:lnTo>
                    <a:lnTo>
                      <a:pt x="136" y="202"/>
                    </a:lnTo>
                    <a:lnTo>
                      <a:pt x="136" y="204"/>
                    </a:lnTo>
                    <a:lnTo>
                      <a:pt x="136" y="206"/>
                    </a:lnTo>
                    <a:lnTo>
                      <a:pt x="136" y="208"/>
                    </a:lnTo>
                    <a:lnTo>
                      <a:pt x="136" y="210"/>
                    </a:lnTo>
                    <a:lnTo>
                      <a:pt x="138" y="212"/>
                    </a:lnTo>
                    <a:lnTo>
                      <a:pt x="140" y="212"/>
                    </a:lnTo>
                    <a:lnTo>
                      <a:pt x="140" y="214"/>
                    </a:lnTo>
                    <a:lnTo>
                      <a:pt x="138" y="214"/>
                    </a:lnTo>
                    <a:lnTo>
                      <a:pt x="136" y="216"/>
                    </a:lnTo>
                    <a:lnTo>
                      <a:pt x="136" y="214"/>
                    </a:lnTo>
                    <a:lnTo>
                      <a:pt x="134" y="214"/>
                    </a:lnTo>
                    <a:lnTo>
                      <a:pt x="134" y="212"/>
                    </a:lnTo>
                    <a:lnTo>
                      <a:pt x="134" y="210"/>
                    </a:lnTo>
                    <a:lnTo>
                      <a:pt x="134" y="208"/>
                    </a:lnTo>
                    <a:lnTo>
                      <a:pt x="132" y="206"/>
                    </a:lnTo>
                    <a:lnTo>
                      <a:pt x="132" y="204"/>
                    </a:lnTo>
                    <a:lnTo>
                      <a:pt x="130" y="204"/>
                    </a:lnTo>
                    <a:lnTo>
                      <a:pt x="130" y="206"/>
                    </a:lnTo>
                    <a:lnTo>
                      <a:pt x="132" y="208"/>
                    </a:lnTo>
                    <a:lnTo>
                      <a:pt x="134" y="208"/>
                    </a:lnTo>
                    <a:lnTo>
                      <a:pt x="134" y="210"/>
                    </a:lnTo>
                    <a:lnTo>
                      <a:pt x="134" y="212"/>
                    </a:lnTo>
                    <a:lnTo>
                      <a:pt x="134" y="214"/>
                    </a:lnTo>
                    <a:lnTo>
                      <a:pt x="134" y="216"/>
                    </a:lnTo>
                    <a:lnTo>
                      <a:pt x="134" y="218"/>
                    </a:lnTo>
                    <a:lnTo>
                      <a:pt x="134" y="220"/>
                    </a:lnTo>
                    <a:lnTo>
                      <a:pt x="132" y="222"/>
                    </a:lnTo>
                    <a:lnTo>
                      <a:pt x="134" y="222"/>
                    </a:lnTo>
                    <a:lnTo>
                      <a:pt x="134" y="224"/>
                    </a:lnTo>
                    <a:lnTo>
                      <a:pt x="136" y="224"/>
                    </a:lnTo>
                    <a:lnTo>
                      <a:pt x="138" y="224"/>
                    </a:lnTo>
                    <a:lnTo>
                      <a:pt x="140" y="224"/>
                    </a:lnTo>
                    <a:lnTo>
                      <a:pt x="142" y="224"/>
                    </a:lnTo>
                    <a:lnTo>
                      <a:pt x="144" y="224"/>
                    </a:lnTo>
                    <a:lnTo>
                      <a:pt x="146" y="224"/>
                    </a:lnTo>
                    <a:lnTo>
                      <a:pt x="148" y="224"/>
                    </a:lnTo>
                    <a:lnTo>
                      <a:pt x="148" y="226"/>
                    </a:lnTo>
                    <a:lnTo>
                      <a:pt x="150" y="226"/>
                    </a:lnTo>
                    <a:lnTo>
                      <a:pt x="150" y="228"/>
                    </a:lnTo>
                    <a:lnTo>
                      <a:pt x="150" y="230"/>
                    </a:lnTo>
                    <a:lnTo>
                      <a:pt x="152" y="232"/>
                    </a:lnTo>
                    <a:lnTo>
                      <a:pt x="152" y="234"/>
                    </a:lnTo>
                    <a:lnTo>
                      <a:pt x="152" y="236"/>
                    </a:lnTo>
                    <a:lnTo>
                      <a:pt x="154" y="238"/>
                    </a:lnTo>
                    <a:lnTo>
                      <a:pt x="156" y="238"/>
                    </a:lnTo>
                    <a:lnTo>
                      <a:pt x="156" y="240"/>
                    </a:lnTo>
                    <a:lnTo>
                      <a:pt x="158" y="240"/>
                    </a:lnTo>
                    <a:lnTo>
                      <a:pt x="160" y="240"/>
                    </a:lnTo>
                    <a:lnTo>
                      <a:pt x="162" y="240"/>
                    </a:lnTo>
                    <a:lnTo>
                      <a:pt x="164" y="240"/>
                    </a:lnTo>
                    <a:lnTo>
                      <a:pt x="166" y="242"/>
                    </a:lnTo>
                    <a:lnTo>
                      <a:pt x="168" y="244"/>
                    </a:lnTo>
                    <a:lnTo>
                      <a:pt x="168" y="246"/>
                    </a:lnTo>
                    <a:lnTo>
                      <a:pt x="170" y="246"/>
                    </a:lnTo>
                    <a:lnTo>
                      <a:pt x="170" y="248"/>
                    </a:lnTo>
                    <a:lnTo>
                      <a:pt x="172" y="248"/>
                    </a:lnTo>
                    <a:lnTo>
                      <a:pt x="174" y="250"/>
                    </a:lnTo>
                    <a:lnTo>
                      <a:pt x="176" y="250"/>
                    </a:lnTo>
                    <a:lnTo>
                      <a:pt x="178" y="250"/>
                    </a:lnTo>
                    <a:lnTo>
                      <a:pt x="180" y="250"/>
                    </a:lnTo>
                    <a:lnTo>
                      <a:pt x="180" y="252"/>
                    </a:lnTo>
                    <a:lnTo>
                      <a:pt x="182" y="252"/>
                    </a:lnTo>
                    <a:lnTo>
                      <a:pt x="184" y="254"/>
                    </a:lnTo>
                    <a:lnTo>
                      <a:pt x="184" y="252"/>
                    </a:lnTo>
                    <a:lnTo>
                      <a:pt x="186" y="252"/>
                    </a:lnTo>
                    <a:lnTo>
                      <a:pt x="188" y="254"/>
                    </a:lnTo>
                    <a:lnTo>
                      <a:pt x="190" y="256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2" y="260"/>
                    </a:lnTo>
                    <a:lnTo>
                      <a:pt x="192" y="262"/>
                    </a:lnTo>
                    <a:lnTo>
                      <a:pt x="194" y="262"/>
                    </a:lnTo>
                    <a:lnTo>
                      <a:pt x="196" y="264"/>
                    </a:lnTo>
                    <a:lnTo>
                      <a:pt x="198" y="264"/>
                    </a:lnTo>
                    <a:lnTo>
                      <a:pt x="198" y="266"/>
                    </a:lnTo>
                    <a:lnTo>
                      <a:pt x="200" y="268"/>
                    </a:lnTo>
                    <a:lnTo>
                      <a:pt x="200" y="270"/>
                    </a:lnTo>
                    <a:lnTo>
                      <a:pt x="200" y="272"/>
                    </a:lnTo>
                    <a:lnTo>
                      <a:pt x="200" y="272"/>
                    </a:lnTo>
                    <a:lnTo>
                      <a:pt x="202" y="272"/>
                    </a:lnTo>
                    <a:lnTo>
                      <a:pt x="204" y="272"/>
                    </a:lnTo>
                    <a:lnTo>
                      <a:pt x="206" y="272"/>
                    </a:lnTo>
                    <a:lnTo>
                      <a:pt x="208" y="272"/>
                    </a:lnTo>
                    <a:lnTo>
                      <a:pt x="210" y="272"/>
                    </a:lnTo>
                    <a:lnTo>
                      <a:pt x="212" y="274"/>
                    </a:lnTo>
                    <a:lnTo>
                      <a:pt x="212" y="272"/>
                    </a:lnTo>
                    <a:lnTo>
                      <a:pt x="214" y="272"/>
                    </a:lnTo>
                    <a:lnTo>
                      <a:pt x="214" y="272"/>
                    </a:lnTo>
                    <a:lnTo>
                      <a:pt x="214" y="270"/>
                    </a:lnTo>
                    <a:lnTo>
                      <a:pt x="216" y="270"/>
                    </a:lnTo>
                    <a:lnTo>
                      <a:pt x="216" y="272"/>
                    </a:lnTo>
                    <a:lnTo>
                      <a:pt x="218" y="272"/>
                    </a:lnTo>
                    <a:lnTo>
                      <a:pt x="220" y="272"/>
                    </a:lnTo>
                    <a:lnTo>
                      <a:pt x="220" y="274"/>
                    </a:lnTo>
                    <a:lnTo>
                      <a:pt x="220" y="276"/>
                    </a:lnTo>
                    <a:lnTo>
                      <a:pt x="220" y="278"/>
                    </a:lnTo>
                    <a:lnTo>
                      <a:pt x="220" y="280"/>
                    </a:lnTo>
                    <a:lnTo>
                      <a:pt x="222" y="282"/>
                    </a:lnTo>
                    <a:lnTo>
                      <a:pt x="222" y="284"/>
                    </a:lnTo>
                    <a:lnTo>
                      <a:pt x="220" y="284"/>
                    </a:lnTo>
                    <a:lnTo>
                      <a:pt x="218" y="284"/>
                    </a:lnTo>
                    <a:lnTo>
                      <a:pt x="220" y="286"/>
                    </a:lnTo>
                    <a:lnTo>
                      <a:pt x="220" y="288"/>
                    </a:lnTo>
                    <a:lnTo>
                      <a:pt x="222" y="290"/>
                    </a:lnTo>
                    <a:lnTo>
                      <a:pt x="222" y="292"/>
                    </a:lnTo>
                    <a:lnTo>
                      <a:pt x="224" y="295"/>
                    </a:lnTo>
                    <a:lnTo>
                      <a:pt x="224" y="297"/>
                    </a:lnTo>
                    <a:lnTo>
                      <a:pt x="224" y="299"/>
                    </a:lnTo>
                    <a:lnTo>
                      <a:pt x="224" y="301"/>
                    </a:lnTo>
                    <a:lnTo>
                      <a:pt x="224" y="303"/>
                    </a:lnTo>
                    <a:lnTo>
                      <a:pt x="224" y="305"/>
                    </a:lnTo>
                    <a:lnTo>
                      <a:pt x="222" y="307"/>
                    </a:lnTo>
                    <a:lnTo>
                      <a:pt x="222" y="309"/>
                    </a:lnTo>
                    <a:lnTo>
                      <a:pt x="220" y="309"/>
                    </a:lnTo>
                    <a:lnTo>
                      <a:pt x="216" y="309"/>
                    </a:lnTo>
                    <a:lnTo>
                      <a:pt x="214" y="307"/>
                    </a:lnTo>
                    <a:lnTo>
                      <a:pt x="212" y="305"/>
                    </a:lnTo>
                    <a:lnTo>
                      <a:pt x="208" y="303"/>
                    </a:lnTo>
                    <a:lnTo>
                      <a:pt x="206" y="303"/>
                    </a:lnTo>
                    <a:lnTo>
                      <a:pt x="204" y="301"/>
                    </a:lnTo>
                    <a:lnTo>
                      <a:pt x="202" y="301"/>
                    </a:lnTo>
                    <a:lnTo>
                      <a:pt x="200" y="301"/>
                    </a:lnTo>
                    <a:lnTo>
                      <a:pt x="200" y="299"/>
                    </a:lnTo>
                    <a:lnTo>
                      <a:pt x="200" y="299"/>
                    </a:lnTo>
                    <a:lnTo>
                      <a:pt x="200" y="297"/>
                    </a:lnTo>
                    <a:lnTo>
                      <a:pt x="198" y="295"/>
                    </a:lnTo>
                    <a:lnTo>
                      <a:pt x="198" y="292"/>
                    </a:lnTo>
                    <a:lnTo>
                      <a:pt x="196" y="290"/>
                    </a:lnTo>
                    <a:lnTo>
                      <a:pt x="194" y="288"/>
                    </a:lnTo>
                    <a:lnTo>
                      <a:pt x="192" y="284"/>
                    </a:lnTo>
                    <a:lnTo>
                      <a:pt x="188" y="282"/>
                    </a:lnTo>
                    <a:lnTo>
                      <a:pt x="186" y="282"/>
                    </a:lnTo>
                    <a:lnTo>
                      <a:pt x="184" y="280"/>
                    </a:lnTo>
                    <a:lnTo>
                      <a:pt x="182" y="280"/>
                    </a:lnTo>
                    <a:lnTo>
                      <a:pt x="180" y="280"/>
                    </a:lnTo>
                    <a:lnTo>
                      <a:pt x="178" y="278"/>
                    </a:lnTo>
                    <a:lnTo>
                      <a:pt x="176" y="278"/>
                    </a:lnTo>
                    <a:lnTo>
                      <a:pt x="174" y="278"/>
                    </a:lnTo>
                    <a:lnTo>
                      <a:pt x="174" y="276"/>
                    </a:lnTo>
                    <a:lnTo>
                      <a:pt x="176" y="274"/>
                    </a:lnTo>
                    <a:lnTo>
                      <a:pt x="178" y="276"/>
                    </a:lnTo>
                    <a:lnTo>
                      <a:pt x="180" y="276"/>
                    </a:lnTo>
                    <a:lnTo>
                      <a:pt x="182" y="276"/>
                    </a:lnTo>
                    <a:lnTo>
                      <a:pt x="184" y="274"/>
                    </a:lnTo>
                    <a:lnTo>
                      <a:pt x="186" y="272"/>
                    </a:lnTo>
                    <a:lnTo>
                      <a:pt x="186" y="272"/>
                    </a:lnTo>
                    <a:lnTo>
                      <a:pt x="186" y="270"/>
                    </a:lnTo>
                    <a:lnTo>
                      <a:pt x="184" y="270"/>
                    </a:lnTo>
                    <a:lnTo>
                      <a:pt x="184" y="268"/>
                    </a:lnTo>
                    <a:lnTo>
                      <a:pt x="182" y="268"/>
                    </a:lnTo>
                    <a:lnTo>
                      <a:pt x="182" y="266"/>
                    </a:lnTo>
                    <a:lnTo>
                      <a:pt x="180" y="266"/>
                    </a:lnTo>
                    <a:lnTo>
                      <a:pt x="180" y="264"/>
                    </a:lnTo>
                    <a:lnTo>
                      <a:pt x="178" y="262"/>
                    </a:lnTo>
                    <a:lnTo>
                      <a:pt x="176" y="262"/>
                    </a:lnTo>
                    <a:lnTo>
                      <a:pt x="176" y="264"/>
                    </a:lnTo>
                    <a:lnTo>
                      <a:pt x="174" y="264"/>
                    </a:lnTo>
                    <a:lnTo>
                      <a:pt x="174" y="266"/>
                    </a:lnTo>
                    <a:lnTo>
                      <a:pt x="174" y="268"/>
                    </a:lnTo>
                    <a:lnTo>
                      <a:pt x="176" y="266"/>
                    </a:lnTo>
                    <a:lnTo>
                      <a:pt x="176" y="264"/>
                    </a:lnTo>
                    <a:lnTo>
                      <a:pt x="178" y="264"/>
                    </a:lnTo>
                    <a:lnTo>
                      <a:pt x="180" y="264"/>
                    </a:lnTo>
                    <a:lnTo>
                      <a:pt x="180" y="266"/>
                    </a:lnTo>
                    <a:lnTo>
                      <a:pt x="182" y="268"/>
                    </a:lnTo>
                    <a:lnTo>
                      <a:pt x="182" y="270"/>
                    </a:lnTo>
                    <a:lnTo>
                      <a:pt x="184" y="272"/>
                    </a:lnTo>
                    <a:lnTo>
                      <a:pt x="184" y="272"/>
                    </a:lnTo>
                    <a:lnTo>
                      <a:pt x="184" y="274"/>
                    </a:lnTo>
                    <a:lnTo>
                      <a:pt x="182" y="276"/>
                    </a:lnTo>
                    <a:lnTo>
                      <a:pt x="180" y="274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76" y="272"/>
                    </a:lnTo>
                    <a:lnTo>
                      <a:pt x="174" y="274"/>
                    </a:lnTo>
                    <a:lnTo>
                      <a:pt x="174" y="272"/>
                    </a:lnTo>
                    <a:lnTo>
                      <a:pt x="172" y="272"/>
                    </a:lnTo>
                    <a:lnTo>
                      <a:pt x="170" y="272"/>
                    </a:lnTo>
                    <a:lnTo>
                      <a:pt x="168" y="272"/>
                    </a:lnTo>
                    <a:lnTo>
                      <a:pt x="168" y="272"/>
                    </a:lnTo>
                    <a:lnTo>
                      <a:pt x="168" y="270"/>
                    </a:lnTo>
                    <a:lnTo>
                      <a:pt x="170" y="268"/>
                    </a:lnTo>
                    <a:lnTo>
                      <a:pt x="168" y="268"/>
                    </a:lnTo>
                    <a:lnTo>
                      <a:pt x="168" y="266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66" y="260"/>
                    </a:lnTo>
                    <a:lnTo>
                      <a:pt x="162" y="260"/>
                    </a:lnTo>
                    <a:lnTo>
                      <a:pt x="160" y="260"/>
                    </a:lnTo>
                    <a:lnTo>
                      <a:pt x="158" y="260"/>
                    </a:lnTo>
                    <a:lnTo>
                      <a:pt x="156" y="258"/>
                    </a:lnTo>
                    <a:lnTo>
                      <a:pt x="158" y="260"/>
                    </a:lnTo>
                    <a:lnTo>
                      <a:pt x="160" y="260"/>
                    </a:lnTo>
                    <a:lnTo>
                      <a:pt x="162" y="262"/>
                    </a:lnTo>
                    <a:lnTo>
                      <a:pt x="164" y="262"/>
                    </a:lnTo>
                    <a:lnTo>
                      <a:pt x="166" y="262"/>
                    </a:lnTo>
                    <a:lnTo>
                      <a:pt x="166" y="264"/>
                    </a:lnTo>
                    <a:lnTo>
                      <a:pt x="166" y="266"/>
                    </a:lnTo>
                    <a:lnTo>
                      <a:pt x="168" y="266"/>
                    </a:lnTo>
                    <a:lnTo>
                      <a:pt x="168" y="268"/>
                    </a:lnTo>
                    <a:lnTo>
                      <a:pt x="168" y="270"/>
                    </a:lnTo>
                    <a:lnTo>
                      <a:pt x="166" y="270"/>
                    </a:lnTo>
                    <a:lnTo>
                      <a:pt x="166" y="272"/>
                    </a:lnTo>
                    <a:lnTo>
                      <a:pt x="166" y="272"/>
                    </a:lnTo>
                    <a:lnTo>
                      <a:pt x="168" y="272"/>
                    </a:lnTo>
                    <a:lnTo>
                      <a:pt x="170" y="272"/>
                    </a:lnTo>
                    <a:lnTo>
                      <a:pt x="172" y="272"/>
                    </a:lnTo>
                    <a:lnTo>
                      <a:pt x="172" y="274"/>
                    </a:lnTo>
                    <a:lnTo>
                      <a:pt x="172" y="276"/>
                    </a:lnTo>
                    <a:lnTo>
                      <a:pt x="172" y="278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6" y="282"/>
                    </a:lnTo>
                    <a:lnTo>
                      <a:pt x="180" y="282"/>
                    </a:lnTo>
                    <a:lnTo>
                      <a:pt x="182" y="284"/>
                    </a:lnTo>
                    <a:lnTo>
                      <a:pt x="184" y="286"/>
                    </a:lnTo>
                    <a:lnTo>
                      <a:pt x="186" y="286"/>
                    </a:lnTo>
                    <a:lnTo>
                      <a:pt x="186" y="288"/>
                    </a:lnTo>
                    <a:lnTo>
                      <a:pt x="188" y="290"/>
                    </a:lnTo>
                    <a:lnTo>
                      <a:pt x="190" y="292"/>
                    </a:lnTo>
                    <a:lnTo>
                      <a:pt x="192" y="292"/>
                    </a:lnTo>
                    <a:lnTo>
                      <a:pt x="194" y="295"/>
                    </a:lnTo>
                    <a:lnTo>
                      <a:pt x="194" y="297"/>
                    </a:lnTo>
                    <a:lnTo>
                      <a:pt x="196" y="299"/>
                    </a:lnTo>
                    <a:lnTo>
                      <a:pt x="198" y="299"/>
                    </a:lnTo>
                    <a:lnTo>
                      <a:pt x="198" y="301"/>
                    </a:lnTo>
                    <a:lnTo>
                      <a:pt x="200" y="303"/>
                    </a:lnTo>
                    <a:lnTo>
                      <a:pt x="200" y="305"/>
                    </a:lnTo>
                    <a:lnTo>
                      <a:pt x="200" y="307"/>
                    </a:lnTo>
                    <a:lnTo>
                      <a:pt x="198" y="309"/>
                    </a:lnTo>
                    <a:lnTo>
                      <a:pt x="196" y="309"/>
                    </a:lnTo>
                    <a:lnTo>
                      <a:pt x="194" y="309"/>
                    </a:lnTo>
                    <a:lnTo>
                      <a:pt x="194" y="311"/>
                    </a:lnTo>
                    <a:lnTo>
                      <a:pt x="192" y="311"/>
                    </a:lnTo>
                    <a:lnTo>
                      <a:pt x="192" y="309"/>
                    </a:lnTo>
                    <a:lnTo>
                      <a:pt x="190" y="309"/>
                    </a:lnTo>
                    <a:lnTo>
                      <a:pt x="188" y="309"/>
                    </a:lnTo>
                    <a:lnTo>
                      <a:pt x="188" y="307"/>
                    </a:lnTo>
                    <a:lnTo>
                      <a:pt x="188" y="303"/>
                    </a:lnTo>
                    <a:lnTo>
                      <a:pt x="186" y="301"/>
                    </a:lnTo>
                    <a:lnTo>
                      <a:pt x="186" y="299"/>
                    </a:lnTo>
                    <a:lnTo>
                      <a:pt x="184" y="297"/>
                    </a:lnTo>
                    <a:lnTo>
                      <a:pt x="184" y="295"/>
                    </a:lnTo>
                    <a:lnTo>
                      <a:pt x="184" y="292"/>
                    </a:lnTo>
                    <a:lnTo>
                      <a:pt x="182" y="290"/>
                    </a:lnTo>
                    <a:lnTo>
                      <a:pt x="182" y="295"/>
                    </a:lnTo>
                    <a:lnTo>
                      <a:pt x="180" y="295"/>
                    </a:lnTo>
                    <a:lnTo>
                      <a:pt x="176" y="292"/>
                    </a:lnTo>
                    <a:lnTo>
                      <a:pt x="174" y="292"/>
                    </a:lnTo>
                    <a:lnTo>
                      <a:pt x="172" y="292"/>
                    </a:lnTo>
                    <a:lnTo>
                      <a:pt x="170" y="290"/>
                    </a:lnTo>
                    <a:lnTo>
                      <a:pt x="168" y="290"/>
                    </a:lnTo>
                    <a:lnTo>
                      <a:pt x="166" y="290"/>
                    </a:lnTo>
                    <a:lnTo>
                      <a:pt x="166" y="288"/>
                    </a:lnTo>
                    <a:lnTo>
                      <a:pt x="164" y="288"/>
                    </a:lnTo>
                    <a:lnTo>
                      <a:pt x="162" y="288"/>
                    </a:lnTo>
                    <a:lnTo>
                      <a:pt x="160" y="286"/>
                    </a:lnTo>
                    <a:lnTo>
                      <a:pt x="160" y="284"/>
                    </a:lnTo>
                    <a:lnTo>
                      <a:pt x="160" y="280"/>
                    </a:lnTo>
                    <a:lnTo>
                      <a:pt x="160" y="278"/>
                    </a:lnTo>
                    <a:lnTo>
                      <a:pt x="158" y="276"/>
                    </a:lnTo>
                    <a:lnTo>
                      <a:pt x="158" y="274"/>
                    </a:lnTo>
                    <a:lnTo>
                      <a:pt x="156" y="274"/>
                    </a:lnTo>
                    <a:lnTo>
                      <a:pt x="156" y="272"/>
                    </a:lnTo>
                    <a:lnTo>
                      <a:pt x="152" y="272"/>
                    </a:lnTo>
                    <a:lnTo>
                      <a:pt x="152" y="272"/>
                    </a:lnTo>
                    <a:lnTo>
                      <a:pt x="152" y="272"/>
                    </a:lnTo>
                    <a:lnTo>
                      <a:pt x="152" y="272"/>
                    </a:lnTo>
                    <a:lnTo>
                      <a:pt x="148" y="272"/>
                    </a:lnTo>
                    <a:lnTo>
                      <a:pt x="146" y="274"/>
                    </a:lnTo>
                    <a:lnTo>
                      <a:pt x="144" y="274"/>
                    </a:lnTo>
                    <a:lnTo>
                      <a:pt x="144" y="276"/>
                    </a:lnTo>
                    <a:lnTo>
                      <a:pt x="142" y="274"/>
                    </a:lnTo>
                    <a:lnTo>
                      <a:pt x="140" y="272"/>
                    </a:lnTo>
                    <a:lnTo>
                      <a:pt x="140" y="272"/>
                    </a:lnTo>
                    <a:lnTo>
                      <a:pt x="138" y="268"/>
                    </a:lnTo>
                    <a:lnTo>
                      <a:pt x="136" y="268"/>
                    </a:lnTo>
                    <a:lnTo>
                      <a:pt x="134" y="268"/>
                    </a:lnTo>
                    <a:lnTo>
                      <a:pt x="132" y="268"/>
                    </a:lnTo>
                    <a:lnTo>
                      <a:pt x="132" y="266"/>
                    </a:lnTo>
                    <a:lnTo>
                      <a:pt x="132" y="264"/>
                    </a:lnTo>
                    <a:lnTo>
                      <a:pt x="132" y="262"/>
                    </a:lnTo>
                    <a:lnTo>
                      <a:pt x="134" y="262"/>
                    </a:lnTo>
                    <a:lnTo>
                      <a:pt x="136" y="260"/>
                    </a:lnTo>
                    <a:lnTo>
                      <a:pt x="138" y="258"/>
                    </a:lnTo>
                    <a:lnTo>
                      <a:pt x="138" y="256"/>
                    </a:lnTo>
                    <a:lnTo>
                      <a:pt x="140" y="254"/>
                    </a:lnTo>
                    <a:lnTo>
                      <a:pt x="140" y="250"/>
                    </a:lnTo>
                    <a:lnTo>
                      <a:pt x="142" y="248"/>
                    </a:lnTo>
                    <a:lnTo>
                      <a:pt x="142" y="246"/>
                    </a:lnTo>
                    <a:lnTo>
                      <a:pt x="140" y="244"/>
                    </a:lnTo>
                    <a:lnTo>
                      <a:pt x="140" y="242"/>
                    </a:lnTo>
                    <a:lnTo>
                      <a:pt x="138" y="240"/>
                    </a:lnTo>
                    <a:lnTo>
                      <a:pt x="136" y="240"/>
                    </a:lnTo>
                    <a:lnTo>
                      <a:pt x="132" y="242"/>
                    </a:lnTo>
                    <a:lnTo>
                      <a:pt x="130" y="244"/>
                    </a:lnTo>
                    <a:lnTo>
                      <a:pt x="130" y="246"/>
                    </a:lnTo>
                    <a:lnTo>
                      <a:pt x="130" y="248"/>
                    </a:lnTo>
                    <a:lnTo>
                      <a:pt x="128" y="250"/>
                    </a:lnTo>
                    <a:lnTo>
                      <a:pt x="126" y="250"/>
                    </a:lnTo>
                    <a:lnTo>
                      <a:pt x="124" y="250"/>
                    </a:lnTo>
                    <a:lnTo>
                      <a:pt x="122" y="248"/>
                    </a:lnTo>
                    <a:lnTo>
                      <a:pt x="120" y="248"/>
                    </a:lnTo>
                    <a:lnTo>
                      <a:pt x="120" y="250"/>
                    </a:lnTo>
                    <a:lnTo>
                      <a:pt x="116" y="250"/>
                    </a:lnTo>
                    <a:lnTo>
                      <a:pt x="114" y="250"/>
                    </a:lnTo>
                    <a:lnTo>
                      <a:pt x="110" y="252"/>
                    </a:lnTo>
                    <a:lnTo>
                      <a:pt x="108" y="252"/>
                    </a:lnTo>
                    <a:lnTo>
                      <a:pt x="106" y="254"/>
                    </a:lnTo>
                    <a:lnTo>
                      <a:pt x="106" y="252"/>
                    </a:lnTo>
                    <a:lnTo>
                      <a:pt x="104" y="252"/>
                    </a:lnTo>
                    <a:lnTo>
                      <a:pt x="104" y="250"/>
                    </a:lnTo>
                    <a:lnTo>
                      <a:pt x="104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100" y="252"/>
                    </a:lnTo>
                    <a:lnTo>
                      <a:pt x="98" y="254"/>
                    </a:lnTo>
                    <a:lnTo>
                      <a:pt x="96" y="254"/>
                    </a:lnTo>
                    <a:lnTo>
                      <a:pt x="94" y="254"/>
                    </a:lnTo>
                    <a:lnTo>
                      <a:pt x="92" y="252"/>
                    </a:lnTo>
                    <a:lnTo>
                      <a:pt x="90" y="252"/>
                    </a:lnTo>
                    <a:lnTo>
                      <a:pt x="90" y="250"/>
                    </a:lnTo>
                    <a:lnTo>
                      <a:pt x="88" y="248"/>
                    </a:lnTo>
                    <a:lnTo>
                      <a:pt x="88" y="250"/>
                    </a:lnTo>
                    <a:lnTo>
                      <a:pt x="86" y="250"/>
                    </a:lnTo>
                    <a:lnTo>
                      <a:pt x="84" y="250"/>
                    </a:lnTo>
                    <a:lnTo>
                      <a:pt x="82" y="248"/>
                    </a:lnTo>
                    <a:lnTo>
                      <a:pt x="82" y="246"/>
                    </a:lnTo>
                    <a:lnTo>
                      <a:pt x="78" y="246"/>
                    </a:lnTo>
                    <a:lnTo>
                      <a:pt x="78" y="244"/>
                    </a:lnTo>
                    <a:lnTo>
                      <a:pt x="76" y="244"/>
                    </a:lnTo>
                    <a:lnTo>
                      <a:pt x="76" y="242"/>
                    </a:lnTo>
                    <a:lnTo>
                      <a:pt x="74" y="242"/>
                    </a:lnTo>
                    <a:lnTo>
                      <a:pt x="72" y="244"/>
                    </a:lnTo>
                    <a:lnTo>
                      <a:pt x="70" y="244"/>
                    </a:lnTo>
                    <a:lnTo>
                      <a:pt x="68" y="244"/>
                    </a:lnTo>
                    <a:lnTo>
                      <a:pt x="66" y="244"/>
                    </a:lnTo>
                    <a:lnTo>
                      <a:pt x="64" y="244"/>
                    </a:lnTo>
                    <a:lnTo>
                      <a:pt x="62" y="244"/>
                    </a:lnTo>
                    <a:lnTo>
                      <a:pt x="60" y="246"/>
                    </a:lnTo>
                    <a:lnTo>
                      <a:pt x="58" y="244"/>
                    </a:lnTo>
                    <a:lnTo>
                      <a:pt x="56" y="244"/>
                    </a:lnTo>
                    <a:lnTo>
                      <a:pt x="56" y="242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4" y="240"/>
                    </a:lnTo>
                    <a:lnTo>
                      <a:pt x="54" y="238"/>
                    </a:lnTo>
                    <a:lnTo>
                      <a:pt x="52" y="238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48" y="236"/>
                    </a:lnTo>
                    <a:lnTo>
                      <a:pt x="46" y="234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0" y="228"/>
                    </a:lnTo>
                    <a:lnTo>
                      <a:pt x="40" y="226"/>
                    </a:lnTo>
                    <a:lnTo>
                      <a:pt x="38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2" y="224"/>
                    </a:lnTo>
                    <a:lnTo>
                      <a:pt x="30" y="224"/>
                    </a:lnTo>
                    <a:lnTo>
                      <a:pt x="28" y="224"/>
                    </a:lnTo>
                    <a:lnTo>
                      <a:pt x="26" y="224"/>
                    </a:lnTo>
                    <a:lnTo>
                      <a:pt x="24" y="224"/>
                    </a:lnTo>
                    <a:lnTo>
                      <a:pt x="22" y="224"/>
                    </a:lnTo>
                    <a:lnTo>
                      <a:pt x="20" y="224"/>
                    </a:lnTo>
                    <a:lnTo>
                      <a:pt x="18" y="224"/>
                    </a:lnTo>
                    <a:lnTo>
                      <a:pt x="16" y="224"/>
                    </a:lnTo>
                    <a:lnTo>
                      <a:pt x="16" y="224"/>
                    </a:lnTo>
                    <a:lnTo>
                      <a:pt x="14" y="224"/>
                    </a:lnTo>
                    <a:lnTo>
                      <a:pt x="12" y="224"/>
                    </a:lnTo>
                    <a:lnTo>
                      <a:pt x="10" y="224"/>
                    </a:lnTo>
                    <a:lnTo>
                      <a:pt x="10" y="222"/>
                    </a:lnTo>
                    <a:lnTo>
                      <a:pt x="10" y="220"/>
                    </a:lnTo>
                    <a:lnTo>
                      <a:pt x="10" y="218"/>
                    </a:lnTo>
                    <a:lnTo>
                      <a:pt x="10" y="216"/>
                    </a:lnTo>
                    <a:lnTo>
                      <a:pt x="12" y="216"/>
                    </a:lnTo>
                    <a:lnTo>
                      <a:pt x="12" y="214"/>
                    </a:lnTo>
                    <a:lnTo>
                      <a:pt x="10" y="214"/>
                    </a:lnTo>
                    <a:lnTo>
                      <a:pt x="10" y="212"/>
                    </a:lnTo>
                    <a:lnTo>
                      <a:pt x="8" y="210"/>
                    </a:lnTo>
                    <a:lnTo>
                      <a:pt x="8" y="212"/>
                    </a:lnTo>
                    <a:lnTo>
                      <a:pt x="8" y="212"/>
                    </a:lnTo>
                    <a:lnTo>
                      <a:pt x="8" y="214"/>
                    </a:lnTo>
                    <a:lnTo>
                      <a:pt x="6" y="214"/>
                    </a:lnTo>
                    <a:lnTo>
                      <a:pt x="4" y="214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2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2" y="208"/>
                    </a:lnTo>
                    <a:lnTo>
                      <a:pt x="4" y="206"/>
                    </a:lnTo>
                    <a:lnTo>
                      <a:pt x="4" y="204"/>
                    </a:lnTo>
                    <a:lnTo>
                      <a:pt x="6" y="202"/>
                    </a:lnTo>
                    <a:lnTo>
                      <a:pt x="6" y="200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8" y="192"/>
                    </a:lnTo>
                    <a:lnTo>
                      <a:pt x="8" y="190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10" y="180"/>
                    </a:lnTo>
                    <a:lnTo>
                      <a:pt x="10" y="178"/>
                    </a:lnTo>
                    <a:lnTo>
                      <a:pt x="10" y="176"/>
                    </a:lnTo>
                    <a:lnTo>
                      <a:pt x="10" y="176"/>
                    </a:lnTo>
                    <a:lnTo>
                      <a:pt x="10" y="174"/>
                    </a:lnTo>
                    <a:lnTo>
                      <a:pt x="10" y="172"/>
                    </a:lnTo>
                    <a:lnTo>
                      <a:pt x="10" y="170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2" y="166"/>
                    </a:lnTo>
                    <a:lnTo>
                      <a:pt x="12" y="164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6" y="154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2" y="128"/>
                    </a:lnTo>
                    <a:lnTo>
                      <a:pt x="24" y="126"/>
                    </a:lnTo>
                    <a:lnTo>
                      <a:pt x="26" y="124"/>
                    </a:lnTo>
                    <a:lnTo>
                      <a:pt x="28" y="124"/>
                    </a:lnTo>
                    <a:lnTo>
                      <a:pt x="28" y="122"/>
                    </a:lnTo>
                    <a:lnTo>
                      <a:pt x="28" y="120"/>
                    </a:lnTo>
                    <a:lnTo>
                      <a:pt x="30" y="118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4"/>
                    </a:lnTo>
                    <a:lnTo>
                      <a:pt x="32" y="112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30" y="102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2" y="92"/>
                    </a:lnTo>
                    <a:lnTo>
                      <a:pt x="34" y="92"/>
                    </a:lnTo>
                    <a:lnTo>
                      <a:pt x="36" y="94"/>
                    </a:lnTo>
                    <a:lnTo>
                      <a:pt x="36" y="92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40" y="88"/>
                    </a:lnTo>
                    <a:lnTo>
                      <a:pt x="42" y="86"/>
                    </a:lnTo>
                    <a:lnTo>
                      <a:pt x="42" y="84"/>
                    </a:lnTo>
                    <a:lnTo>
                      <a:pt x="44" y="82"/>
                    </a:lnTo>
                    <a:lnTo>
                      <a:pt x="46" y="82"/>
                    </a:lnTo>
                    <a:lnTo>
                      <a:pt x="46" y="80"/>
                    </a:lnTo>
                    <a:lnTo>
                      <a:pt x="48" y="80"/>
                    </a:lnTo>
                    <a:lnTo>
                      <a:pt x="48" y="78"/>
                    </a:lnTo>
                    <a:lnTo>
                      <a:pt x="50" y="76"/>
                    </a:lnTo>
                    <a:lnTo>
                      <a:pt x="50" y="74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54" y="68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8"/>
                    </a:lnTo>
                    <a:lnTo>
                      <a:pt x="52" y="52"/>
                    </a:lnTo>
                    <a:lnTo>
                      <a:pt x="52" y="50"/>
                    </a:lnTo>
                    <a:lnTo>
                      <a:pt x="54" y="48"/>
                    </a:lnTo>
                    <a:lnTo>
                      <a:pt x="54" y="46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6" y="42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60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4" y="40"/>
                    </a:lnTo>
                    <a:lnTo>
                      <a:pt x="74" y="38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80" y="32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2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2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2" y="12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6" y="8"/>
                    </a:lnTo>
                    <a:lnTo>
                      <a:pt x="96" y="6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</p:grpSp>
        <p:grpSp>
          <p:nvGrpSpPr>
            <p:cNvPr id="239" name="组合 238">
              <a:extLst>
                <a:ext uri="{FF2B5EF4-FFF2-40B4-BE49-F238E27FC236}">
                  <a16:creationId xmlns:a16="http://schemas.microsoft.com/office/drawing/2014/main" id="{A5728D2B-39A4-B6C9-5C24-4CF3AF2BA427}"/>
                </a:ext>
              </a:extLst>
            </p:cNvPr>
            <p:cNvGrpSpPr/>
            <p:nvPr/>
          </p:nvGrpSpPr>
          <p:grpSpPr>
            <a:xfrm>
              <a:off x="-544549" y="407090"/>
              <a:ext cx="3972827" cy="4366414"/>
              <a:chOff x="3360738" y="234950"/>
              <a:chExt cx="4657952" cy="5119413"/>
            </a:xfrm>
          </p:grpSpPr>
          <p:sp>
            <p:nvSpPr>
              <p:cNvPr id="240" name="Rectangle 224">
                <a:extLst>
                  <a:ext uri="{FF2B5EF4-FFF2-40B4-BE49-F238E27FC236}">
                    <a16:creationId xmlns:a16="http://schemas.microsoft.com/office/drawing/2014/main" id="{77BC2C25-F192-DFE0-3D40-3182770CF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0650" y="4838700"/>
                <a:ext cx="16727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Ware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42" name="Rectangle 225">
                <a:extLst>
                  <a:ext uri="{FF2B5EF4-FFF2-40B4-BE49-F238E27FC236}">
                    <a16:creationId xmlns:a16="http://schemas.microsoft.com/office/drawing/2014/main" id="{5BB41EF1-057A-D9AA-E0E0-B3668BC2A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813" y="2465389"/>
                <a:ext cx="17854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Burke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43" name="Rectangle 226">
                <a:extLst>
                  <a:ext uri="{FF2B5EF4-FFF2-40B4-BE49-F238E27FC236}">
                    <a16:creationId xmlns:a16="http://schemas.microsoft.com/office/drawing/2014/main" id="{707282B5-6CC4-0DE3-C2C0-B5FA5F5B3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5525" y="5026025"/>
                <a:ext cx="18418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Clinch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44" name="Rectangle 227">
                <a:extLst>
                  <a:ext uri="{FF2B5EF4-FFF2-40B4-BE49-F238E27FC236}">
                    <a16:creationId xmlns:a16="http://schemas.microsoft.com/office/drawing/2014/main" id="{28829ADF-D3A7-1D6F-99F6-E715A007B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2138" y="4276725"/>
                <a:ext cx="21425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Wayne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45" name="Rectangle 228">
                <a:extLst>
                  <a:ext uri="{FF2B5EF4-FFF2-40B4-BE49-F238E27FC236}">
                    <a16:creationId xmlns:a16="http://schemas.microsoft.com/office/drawing/2014/main" id="{525462AF-EE1A-2B2A-1AE7-7814C4CE4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150" y="4008438"/>
                <a:ext cx="10712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Lee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46" name="Rectangle 229">
                <a:extLst>
                  <a:ext uri="{FF2B5EF4-FFF2-40B4-BE49-F238E27FC236}">
                    <a16:creationId xmlns:a16="http://schemas.microsoft.com/office/drawing/2014/main" id="{3BA5DFF6-7D8D-F78F-5FF6-A190A210E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4388" y="3195638"/>
                <a:ext cx="24056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Laurens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47" name="Rectangle 230">
                <a:extLst>
                  <a:ext uri="{FF2B5EF4-FFF2-40B4-BE49-F238E27FC236}">
                    <a16:creationId xmlns:a16="http://schemas.microsoft.com/office/drawing/2014/main" id="{9C4C84F7-24C2-917A-4FDD-CBA81E974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025" y="4276725"/>
                <a:ext cx="19734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Worth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48" name="Rectangle 231">
                <a:extLst>
                  <a:ext uri="{FF2B5EF4-FFF2-40B4-BE49-F238E27FC236}">
                    <a16:creationId xmlns:a16="http://schemas.microsoft.com/office/drawing/2014/main" id="{F8ECA911-F231-024A-BEA0-8184DF8C2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4763" y="968375"/>
                <a:ext cx="11652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Hall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49" name="Rectangle 232">
                <a:extLst>
                  <a:ext uri="{FF2B5EF4-FFF2-40B4-BE49-F238E27FC236}">
                    <a16:creationId xmlns:a16="http://schemas.microsoft.com/office/drawing/2014/main" id="{6450915E-A849-C923-D3AD-0348D1DB3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488" y="1030288"/>
                <a:ext cx="16351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Floyd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50" name="Rectangle 233">
                <a:extLst>
                  <a:ext uri="{FF2B5EF4-FFF2-40B4-BE49-F238E27FC236}">
                    <a16:creationId xmlns:a16="http://schemas.microsoft.com/office/drawing/2014/main" id="{C613D920-B91F-0145-B888-7EF12F894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388" y="4546600"/>
                <a:ext cx="15035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Early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52" name="Rectangle 234">
                <a:extLst>
                  <a:ext uri="{FF2B5EF4-FFF2-40B4-BE49-F238E27FC236}">
                    <a16:creationId xmlns:a16="http://schemas.microsoft.com/office/drawing/2014/main" id="{D7417A67-FD32-FDC6-B63D-8557474BB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7538" y="3541713"/>
                <a:ext cx="19922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Dodge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54" name="Rectangle 235">
                <a:extLst>
                  <a:ext uri="{FF2B5EF4-FFF2-40B4-BE49-F238E27FC236}">
                    <a16:creationId xmlns:a16="http://schemas.microsoft.com/office/drawing/2014/main" id="{0C45BE10-8619-B70B-D8D0-10C01A29C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7238" y="4038599"/>
                <a:ext cx="14659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Long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55" name="Rectangle 236">
                <a:extLst>
                  <a:ext uri="{FF2B5EF4-FFF2-40B4-BE49-F238E27FC236}">
                    <a16:creationId xmlns:a16="http://schemas.microsoft.com/office/drawing/2014/main" id="{926A1981-BF75-4C50-A3F8-C6BD2E27F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9863" y="3046413"/>
                <a:ext cx="26688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Emanuel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56" name="Rectangle 237">
                <a:extLst>
                  <a:ext uri="{FF2B5EF4-FFF2-40B4-BE49-F238E27FC236}">
                    <a16:creationId xmlns:a16="http://schemas.microsoft.com/office/drawing/2014/main" id="{EF0FD47D-8AAB-955F-A734-65FFD3BCD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2813" y="4279900"/>
                <a:ext cx="19922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Coffee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57" name="Rectangle 238">
                <a:extLst>
                  <a:ext uri="{FF2B5EF4-FFF2-40B4-BE49-F238E27FC236}">
                    <a16:creationId xmlns:a16="http://schemas.microsoft.com/office/drawing/2014/main" id="{823192B4-45CB-BFB7-3C7F-6D90233C0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9776" y="3275013"/>
                <a:ext cx="22553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Bulloch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58" name="Rectangle 239">
                <a:extLst>
                  <a:ext uri="{FF2B5EF4-FFF2-40B4-BE49-F238E27FC236}">
                    <a16:creationId xmlns:a16="http://schemas.microsoft.com/office/drawing/2014/main" id="{E16DC0B0-4DE8-CF2A-1719-4E90C7F68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0362" y="4990438"/>
                <a:ext cx="25184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Camden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59" name="Rectangle 240">
                <a:extLst>
                  <a:ext uri="{FF2B5EF4-FFF2-40B4-BE49-F238E27FC236}">
                    <a16:creationId xmlns:a16="http://schemas.microsoft.com/office/drawing/2014/main" id="{B0ECE343-56BF-A9FD-FFAC-D7B0BC470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4069" y="5084107"/>
                <a:ext cx="26124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Charlton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0" name="Rectangle 241">
                <a:extLst>
                  <a:ext uri="{FF2B5EF4-FFF2-40B4-BE49-F238E27FC236}">
                    <a16:creationId xmlns:a16="http://schemas.microsoft.com/office/drawing/2014/main" id="{A78B3027-CD0C-FA49-46E8-FBF3C7451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4549" y="2854325"/>
                <a:ext cx="24056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Screven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1" name="Rectangle 242">
                <a:extLst>
                  <a:ext uri="{FF2B5EF4-FFF2-40B4-BE49-F238E27FC236}">
                    <a16:creationId xmlns:a16="http://schemas.microsoft.com/office/drawing/2014/main" id="{94D46B10-0549-910C-1FFD-F59A00251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4512" y="1728788"/>
                <a:ext cx="19358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Fulton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2" name="Rectangle 243">
                <a:extLst>
                  <a:ext uri="{FF2B5EF4-FFF2-40B4-BE49-F238E27FC236}">
                    <a16:creationId xmlns:a16="http://schemas.microsoft.com/office/drawing/2014/main" id="{39CAF90C-30D1-5B71-116A-64F19F4BC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588" y="2517775"/>
                <a:ext cx="18042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Troup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3" name="Rectangle 244">
                <a:extLst>
                  <a:ext uri="{FF2B5EF4-FFF2-40B4-BE49-F238E27FC236}">
                    <a16:creationId xmlns:a16="http://schemas.microsoft.com/office/drawing/2014/main" id="{76D4F6BC-79BD-0608-2F29-BCC4D9407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800" y="5072062"/>
                <a:ext cx="18230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Grady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4" name="Rectangle 245">
                <a:extLst>
                  <a:ext uri="{FF2B5EF4-FFF2-40B4-BE49-F238E27FC236}">
                    <a16:creationId xmlns:a16="http://schemas.microsoft.com/office/drawing/2014/main" id="{FD98A8E2-2EE3-2B3A-DDF3-BD87A6DEA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600" y="5083175"/>
                <a:ext cx="24056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Thomas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5" name="Rectangle 246">
                <a:extLst>
                  <a:ext uri="{FF2B5EF4-FFF2-40B4-BE49-F238E27FC236}">
                    <a16:creationId xmlns:a16="http://schemas.microsoft.com/office/drawing/2014/main" id="{4BEE3E06-5E21-13B3-49E8-D5FB87C5C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6250" y="1460499"/>
                <a:ext cx="15787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Cobb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6" name="Rectangle 247">
                <a:extLst>
                  <a:ext uri="{FF2B5EF4-FFF2-40B4-BE49-F238E27FC236}">
                    <a16:creationId xmlns:a16="http://schemas.microsoft.com/office/drawing/2014/main" id="{CB4DBC89-3178-9D50-06A4-5FA5E5F5D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8700" y="3724276"/>
                <a:ext cx="17666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Bryan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7" name="Rectangle 248">
                <a:extLst>
                  <a:ext uri="{FF2B5EF4-FFF2-40B4-BE49-F238E27FC236}">
                    <a16:creationId xmlns:a16="http://schemas.microsoft.com/office/drawing/2014/main" id="{A712AA98-0658-C5A5-F807-10A7AF3C0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564" y="5068887"/>
                <a:ext cx="24244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Decatur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8" name="Rectangle 249">
                <a:extLst>
                  <a:ext uri="{FF2B5EF4-FFF2-40B4-BE49-F238E27FC236}">
                    <a16:creationId xmlns:a16="http://schemas.microsoft.com/office/drawing/2014/main" id="{87F89E77-F228-F4E6-EC35-C78F41E7F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0975" y="1060450"/>
                <a:ext cx="22177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Bartow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69" name="Rectangle 250">
                <a:extLst>
                  <a:ext uri="{FF2B5EF4-FFF2-40B4-BE49-F238E27FC236}">
                    <a16:creationId xmlns:a16="http://schemas.microsoft.com/office/drawing/2014/main" id="{7B06E22C-7B9F-4EE5-C381-E25E3CAFE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800" y="3700463"/>
                <a:ext cx="22177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Sumter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0" name="Rectangle 251">
                <a:extLst>
                  <a:ext uri="{FF2B5EF4-FFF2-40B4-BE49-F238E27FC236}">
                    <a16:creationId xmlns:a16="http://schemas.microsoft.com/office/drawing/2014/main" id="{4F2B57CF-D1FE-F17B-3C57-3D5A01B29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2664" y="1616074"/>
                <a:ext cx="20298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Wilkes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1" name="Rectangle 252">
                <a:extLst>
                  <a:ext uri="{FF2B5EF4-FFF2-40B4-BE49-F238E27FC236}">
                    <a16:creationId xmlns:a16="http://schemas.microsoft.com/office/drawing/2014/main" id="{8F0497B9-CA86-163A-EEC7-92A9FDD2A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413" y="1350963"/>
                <a:ext cx="12968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Polk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2" name="Rectangle 253">
                <a:extLst>
                  <a:ext uri="{FF2B5EF4-FFF2-40B4-BE49-F238E27FC236}">
                    <a16:creationId xmlns:a16="http://schemas.microsoft.com/office/drawing/2014/main" id="{5307814D-BEAA-D935-39CA-84EABE601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425" y="3336925"/>
                <a:ext cx="21049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Macon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3" name="Rectangle 254">
                <a:extLst>
                  <a:ext uri="{FF2B5EF4-FFF2-40B4-BE49-F238E27FC236}">
                    <a16:creationId xmlns:a16="http://schemas.microsoft.com/office/drawing/2014/main" id="{BD6EB9E6-BD03-BE00-E48C-425E5859F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313" y="2530475"/>
                <a:ext cx="17103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Jones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4" name="Rectangle 255">
                <a:extLst>
                  <a:ext uri="{FF2B5EF4-FFF2-40B4-BE49-F238E27FC236}">
                    <a16:creationId xmlns:a16="http://schemas.microsoft.com/office/drawing/2014/main" id="{A86A398C-C6FF-ABB4-20F4-A8D015BD6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8751" y="5111750"/>
                <a:ext cx="21049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Brooks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5" name="Rectangle 256">
                <a:extLst>
                  <a:ext uri="{FF2B5EF4-FFF2-40B4-BE49-F238E27FC236}">
                    <a16:creationId xmlns:a16="http://schemas.microsoft.com/office/drawing/2014/main" id="{24D085E5-1E59-13C6-C656-AD0207277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9249" y="277813"/>
                <a:ext cx="19546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Rabun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6" name="Rectangle 257">
                <a:extLst>
                  <a:ext uri="{FF2B5EF4-FFF2-40B4-BE49-F238E27FC236}">
                    <a16:creationId xmlns:a16="http://schemas.microsoft.com/office/drawing/2014/main" id="{C5F6D521-8A9D-5AA4-0B08-D8D25EF64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2868613"/>
                <a:ext cx="18230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Harris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7" name="Rectangle 258">
                <a:extLst>
                  <a:ext uri="{FF2B5EF4-FFF2-40B4-BE49-F238E27FC236}">
                    <a16:creationId xmlns:a16="http://schemas.microsoft.com/office/drawing/2014/main" id="{E392D520-D619-02D6-0499-6DD81C03B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075" y="3556000"/>
                <a:ext cx="17666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Dooly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8" name="Rectangle 259">
                <a:extLst>
                  <a:ext uri="{FF2B5EF4-FFF2-40B4-BE49-F238E27FC236}">
                    <a16:creationId xmlns:a16="http://schemas.microsoft.com/office/drawing/2014/main" id="{43664D17-5A57-4597-E3A3-FCB5AA15D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1074" y="455613"/>
                <a:ext cx="21801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Walker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79" name="Rectangle 260">
                <a:extLst>
                  <a:ext uri="{FF2B5EF4-FFF2-40B4-BE49-F238E27FC236}">
                    <a16:creationId xmlns:a16="http://schemas.microsoft.com/office/drawing/2014/main" id="{5DAC62B1-CA25-EB09-A9B8-4F69D1E85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538" y="2132013"/>
                <a:ext cx="23117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Coweta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80" name="Rectangle 261">
                <a:extLst>
                  <a:ext uri="{FF2B5EF4-FFF2-40B4-BE49-F238E27FC236}">
                    <a16:creationId xmlns:a16="http://schemas.microsoft.com/office/drawing/2014/main" id="{7C475775-A9D6-4FEE-A011-598728DBA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5150" y="511175"/>
                <a:ext cx="20486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Gilmer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81" name="Rectangle 262">
                <a:extLst>
                  <a:ext uri="{FF2B5EF4-FFF2-40B4-BE49-F238E27FC236}">
                    <a16:creationId xmlns:a16="http://schemas.microsoft.com/office/drawing/2014/main" id="{A2880EE7-B98B-32CA-399D-3EFF43AAC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463" y="1854200"/>
                <a:ext cx="20110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Carroll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82" name="Rectangle 263">
                <a:extLst>
                  <a:ext uri="{FF2B5EF4-FFF2-40B4-BE49-F238E27FC236}">
                    <a16:creationId xmlns:a16="http://schemas.microsoft.com/office/drawing/2014/main" id="{4DEF0956-1809-949D-AC63-0039E5AC9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2875" y="4041774"/>
                <a:ext cx="23117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Appling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283" name="Rectangle 264">
                <a:extLst>
                  <a:ext uri="{FF2B5EF4-FFF2-40B4-BE49-F238E27FC236}">
                    <a16:creationId xmlns:a16="http://schemas.microsoft.com/office/drawing/2014/main" id="{9BDC2D1C-70DE-1355-95BA-D57C05567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8475" y="4216400"/>
                <a:ext cx="15599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Irwin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92" name="Rectangle 265">
                <a:extLst>
                  <a:ext uri="{FF2B5EF4-FFF2-40B4-BE49-F238E27FC236}">
                    <a16:creationId xmlns:a16="http://schemas.microsoft.com/office/drawing/2014/main" id="{CEB4EF7E-493A-2476-E477-2BA6E745E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7200" y="5168900"/>
                <a:ext cx="27252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Lowndes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93" name="Rectangle 266">
                <a:extLst>
                  <a:ext uri="{FF2B5EF4-FFF2-40B4-BE49-F238E27FC236}">
                    <a16:creationId xmlns:a16="http://schemas.microsoft.com/office/drawing/2014/main" id="{291EB6B1-E03C-87BB-1356-C1F56F442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2000" y="2233613"/>
                <a:ext cx="25936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Hancock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94" name="Rectangle 267">
                <a:extLst>
                  <a:ext uri="{FF2B5EF4-FFF2-40B4-BE49-F238E27FC236}">
                    <a16:creationId xmlns:a16="http://schemas.microsoft.com/office/drawing/2014/main" id="{F8D922FF-BEA7-021E-70A5-19727F663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500" y="336550"/>
                <a:ext cx="18418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Union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95" name="Rectangle 268">
                <a:extLst>
                  <a:ext uri="{FF2B5EF4-FFF2-40B4-BE49-F238E27FC236}">
                    <a16:creationId xmlns:a16="http://schemas.microsoft.com/office/drawing/2014/main" id="{705B5285-7F8C-8440-234D-D0EE2448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0334" y="1777111"/>
                <a:ext cx="22553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Greene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96" name="Rectangle 269">
                <a:extLst>
                  <a:ext uri="{FF2B5EF4-FFF2-40B4-BE49-F238E27FC236}">
                    <a16:creationId xmlns:a16="http://schemas.microsoft.com/office/drawing/2014/main" id="{C733424A-B4AE-6649-73DE-10371D2D1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1863" y="3929063"/>
                <a:ext cx="21049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Liberty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97" name="Rectangle 270">
                <a:extLst>
                  <a:ext uri="{FF2B5EF4-FFF2-40B4-BE49-F238E27FC236}">
                    <a16:creationId xmlns:a16="http://schemas.microsoft.com/office/drawing/2014/main" id="{BA3C1357-10FF-2C00-F295-2ED757AFD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2650" y="2593975"/>
                <a:ext cx="36837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Washington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98" name="Rectangle 271">
                <a:extLst>
                  <a:ext uri="{FF2B5EF4-FFF2-40B4-BE49-F238E27FC236}">
                    <a16:creationId xmlns:a16="http://schemas.microsoft.com/office/drawing/2014/main" id="{E32BD6B5-CB87-8F23-9ECD-9F1C683BA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0238" y="260350"/>
                <a:ext cx="20486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Fannin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399" name="Rectangle 272">
                <a:extLst>
                  <a:ext uri="{FF2B5EF4-FFF2-40B4-BE49-F238E27FC236}">
                    <a16:creationId xmlns:a16="http://schemas.microsoft.com/office/drawing/2014/main" id="{DC56496F-E91A-4860-A4ED-08C7685E5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212" y="4543425"/>
                <a:ext cx="17478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Baker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0" name="Rectangle 273">
                <a:extLst>
                  <a:ext uri="{FF2B5EF4-FFF2-40B4-BE49-F238E27FC236}">
                    <a16:creationId xmlns:a16="http://schemas.microsoft.com/office/drawing/2014/main" id="{FB9BE700-A5D2-1DB9-9870-89E796890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9665" y="4593951"/>
                <a:ext cx="17666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Glynn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1" name="Rectangle 274">
                <a:extLst>
                  <a:ext uri="{FF2B5EF4-FFF2-40B4-BE49-F238E27FC236}">
                    <a16:creationId xmlns:a16="http://schemas.microsoft.com/office/drawing/2014/main" id="{4FB1A27D-4B7B-63DD-1118-0DF701012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4438" y="4708525"/>
                <a:ext cx="24056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Colquitt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2" name="Rectangle 275">
                <a:extLst>
                  <a:ext uri="{FF2B5EF4-FFF2-40B4-BE49-F238E27FC236}">
                    <a16:creationId xmlns:a16="http://schemas.microsoft.com/office/drawing/2014/main" id="{8FF275D5-CEA1-AB6D-833A-3CC50FFEB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3750" y="5264150"/>
                <a:ext cx="19546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Echols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3" name="Rectangle 276">
                <a:extLst>
                  <a:ext uri="{FF2B5EF4-FFF2-40B4-BE49-F238E27FC236}">
                    <a16:creationId xmlns:a16="http://schemas.microsoft.com/office/drawing/2014/main" id="{8BD8FEDC-278B-8A7C-9141-618981BA8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475" y="2538413"/>
                <a:ext cx="24620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Monroe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4" name="Rectangle 277">
                <a:extLst>
                  <a:ext uri="{FF2B5EF4-FFF2-40B4-BE49-F238E27FC236}">
                    <a16:creationId xmlns:a16="http://schemas.microsoft.com/office/drawing/2014/main" id="{4D9E54C7-0E9E-6DC6-4677-DCBCFAAEF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063" y="1995488"/>
                <a:ext cx="18418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Henry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5" name="Rectangle 278">
                <a:extLst>
                  <a:ext uri="{FF2B5EF4-FFF2-40B4-BE49-F238E27FC236}">
                    <a16:creationId xmlns:a16="http://schemas.microsoft.com/office/drawing/2014/main" id="{22272BF2-3DB3-5639-68B4-72975EA12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5500" y="922338"/>
                <a:ext cx="13344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Hart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6" name="Rectangle 279">
                <a:extLst>
                  <a:ext uri="{FF2B5EF4-FFF2-40B4-BE49-F238E27FC236}">
                    <a16:creationId xmlns:a16="http://schemas.microsoft.com/office/drawing/2014/main" id="{3860CED3-3223-272F-E0A3-A27B6F72B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5300" y="2914650"/>
                <a:ext cx="19170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Talbot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7" name="Rectangle 280">
                <a:extLst>
                  <a:ext uri="{FF2B5EF4-FFF2-40B4-BE49-F238E27FC236}">
                    <a16:creationId xmlns:a16="http://schemas.microsoft.com/office/drawing/2014/main" id="{04A22BCE-CEBA-C006-A428-6FA06F170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125" y="2697164"/>
                <a:ext cx="19734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Upson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8" name="Rectangle 281">
                <a:extLst>
                  <a:ext uri="{FF2B5EF4-FFF2-40B4-BE49-F238E27FC236}">
                    <a16:creationId xmlns:a16="http://schemas.microsoft.com/office/drawing/2014/main" id="{E2D9EDAB-620E-91A6-69F6-CC9BAD3DA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6224" y="4387849"/>
                <a:ext cx="9961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Tift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09" name="Rectangle 282">
                <a:extLst>
                  <a:ext uri="{FF2B5EF4-FFF2-40B4-BE49-F238E27FC236}">
                    <a16:creationId xmlns:a16="http://schemas.microsoft.com/office/drawing/2014/main" id="{C4C817CA-A901-A4FE-D50C-14AEA9D58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5575" y="3654425"/>
                <a:ext cx="23681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Stewart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10" name="Rectangle 283">
                <a:extLst>
                  <a:ext uri="{FF2B5EF4-FFF2-40B4-BE49-F238E27FC236}">
                    <a16:creationId xmlns:a16="http://schemas.microsoft.com/office/drawing/2014/main" id="{D0F9054F-F4D0-97BC-D453-3A6214DC2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7413" y="1209675"/>
                <a:ext cx="18230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Elbert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11" name="Rectangle 284">
                <a:extLst>
                  <a:ext uri="{FF2B5EF4-FFF2-40B4-BE49-F238E27FC236}">
                    <a16:creationId xmlns:a16="http://schemas.microsoft.com/office/drawing/2014/main" id="{CE8829BC-BF5C-8BA2-D574-CAAE20EC0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0013" y="2789237"/>
                <a:ext cx="13720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Bibb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32" name="Rectangle 285">
                <a:extLst>
                  <a:ext uri="{FF2B5EF4-FFF2-40B4-BE49-F238E27FC236}">
                    <a16:creationId xmlns:a16="http://schemas.microsoft.com/office/drawing/2014/main" id="{C95D1450-A339-C079-D6FE-8C65E57E1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9750" y="4600575"/>
                <a:ext cx="22553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Berrien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33" name="Rectangle 286">
                <a:extLst>
                  <a:ext uri="{FF2B5EF4-FFF2-40B4-BE49-F238E27FC236}">
                    <a16:creationId xmlns:a16="http://schemas.microsoft.com/office/drawing/2014/main" id="{5EA4E4EF-14DC-0E04-3CD9-AA126B768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2638" y="3076575"/>
                <a:ext cx="18794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Taylor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34" name="Rectangle 287">
                <a:extLst>
                  <a:ext uri="{FF2B5EF4-FFF2-40B4-BE49-F238E27FC236}">
                    <a16:creationId xmlns:a16="http://schemas.microsoft.com/office/drawing/2014/main" id="{7B3F39CB-5B49-07E3-DC4B-9D3E55141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850" y="2174875"/>
                <a:ext cx="19358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Jasper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35" name="Rectangle 288">
                <a:extLst>
                  <a:ext uri="{FF2B5EF4-FFF2-40B4-BE49-F238E27FC236}">
                    <a16:creationId xmlns:a16="http://schemas.microsoft.com/office/drawing/2014/main" id="{A8BF17A3-5A00-5705-208F-8A666CA1C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1624" y="3779838"/>
                <a:ext cx="20486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Wilcox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36" name="Rectangle 289">
                <a:extLst>
                  <a:ext uri="{FF2B5EF4-FFF2-40B4-BE49-F238E27FC236}">
                    <a16:creationId xmlns:a16="http://schemas.microsoft.com/office/drawing/2014/main" id="{D21BD55B-B694-A327-D988-4A07F5246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4863" y="4659313"/>
                <a:ext cx="24808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Mitchell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37" name="Rectangle 290">
                <a:extLst>
                  <a:ext uri="{FF2B5EF4-FFF2-40B4-BE49-F238E27FC236}">
                    <a16:creationId xmlns:a16="http://schemas.microsoft.com/office/drawing/2014/main" id="{D1542C9A-323A-E8EE-A603-5F376AA95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97563" y="3830638"/>
                <a:ext cx="19170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Telfair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38" name="Rectangle 291">
                <a:extLst>
                  <a:ext uri="{FF2B5EF4-FFF2-40B4-BE49-F238E27FC236}">
                    <a16:creationId xmlns:a16="http://schemas.microsoft.com/office/drawing/2014/main" id="{ABDC0FFD-5EAC-2708-283A-7E7D00A5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7638" y="739775"/>
                <a:ext cx="23117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Gordon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39" name="Rectangle 292">
                <a:extLst>
                  <a:ext uri="{FF2B5EF4-FFF2-40B4-BE49-F238E27FC236}">
                    <a16:creationId xmlns:a16="http://schemas.microsoft.com/office/drawing/2014/main" id="{2E3D3E1B-AB8F-335E-DED0-122357DB6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1925" y="3602038"/>
                <a:ext cx="24432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Toombs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0" name="Rectangle 293">
                <a:extLst>
                  <a:ext uri="{FF2B5EF4-FFF2-40B4-BE49-F238E27FC236}">
                    <a16:creationId xmlns:a16="http://schemas.microsoft.com/office/drawing/2014/main" id="{F6F37206-EA8B-BA99-FA21-D5679D829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9038" y="2200275"/>
                <a:ext cx="18606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Heard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1" name="Rectangle 294">
                <a:extLst>
                  <a:ext uri="{FF2B5EF4-FFF2-40B4-BE49-F238E27FC236}">
                    <a16:creationId xmlns:a16="http://schemas.microsoft.com/office/drawing/2014/main" id="{BEBE68BB-19E4-21D7-6C08-3507B6EEC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0524" y="2171700"/>
                <a:ext cx="23869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Putnam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2" name="Rectangle 295">
                <a:extLst>
                  <a:ext uri="{FF2B5EF4-FFF2-40B4-BE49-F238E27FC236}">
                    <a16:creationId xmlns:a16="http://schemas.microsoft.com/office/drawing/2014/main" id="{2E1C8D41-C79F-209E-943A-C496FCCD3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3344863"/>
                <a:ext cx="22177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Marion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3" name="Rectangle 296">
                <a:extLst>
                  <a:ext uri="{FF2B5EF4-FFF2-40B4-BE49-F238E27FC236}">
                    <a16:creationId xmlns:a16="http://schemas.microsoft.com/office/drawing/2014/main" id="{1E81D78E-CA43-B2D1-B5FF-AFEC59310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494" y="489881"/>
                <a:ext cx="22553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Murray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4" name="Rectangle 297">
                <a:extLst>
                  <a:ext uri="{FF2B5EF4-FFF2-40B4-BE49-F238E27FC236}">
                    <a16:creationId xmlns:a16="http://schemas.microsoft.com/office/drawing/2014/main" id="{1CA33C05-4459-8945-F42D-84720829B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674" y="2930525"/>
                <a:ext cx="20861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Twiggs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5" name="Rectangle 298">
                <a:extLst>
                  <a:ext uri="{FF2B5EF4-FFF2-40B4-BE49-F238E27FC236}">
                    <a16:creationId xmlns:a16="http://schemas.microsoft.com/office/drawing/2014/main" id="{01F238E5-0DDD-E8F5-5832-0E3666DE9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476" y="1846263"/>
                <a:ext cx="24056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Morgan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6" name="Rectangle 299">
                <a:extLst>
                  <a:ext uri="{FF2B5EF4-FFF2-40B4-BE49-F238E27FC236}">
                    <a16:creationId xmlns:a16="http://schemas.microsoft.com/office/drawing/2014/main" id="{AA33FB2A-D41B-837C-9496-433F85B40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9100" y="3727450"/>
                <a:ext cx="22929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Tattnall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7" name="Rectangle 300">
                <a:extLst>
                  <a:ext uri="{FF2B5EF4-FFF2-40B4-BE49-F238E27FC236}">
                    <a16:creationId xmlns:a16="http://schemas.microsoft.com/office/drawing/2014/main" id="{E8189055-D9C8-D6CE-44CB-D816D20F1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5124" y="4745038"/>
                <a:ext cx="15223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Cook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8" name="Rectangle 301">
                <a:extLst>
                  <a:ext uri="{FF2B5EF4-FFF2-40B4-BE49-F238E27FC236}">
                    <a16:creationId xmlns:a16="http://schemas.microsoft.com/office/drawing/2014/main" id="{3857AD1B-51A3-BA98-08ED-A4D3DB131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875" y="1628774"/>
                <a:ext cx="22365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Walton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49" name="Rectangle 302">
                <a:extLst>
                  <a:ext uri="{FF2B5EF4-FFF2-40B4-BE49-F238E27FC236}">
                    <a16:creationId xmlns:a16="http://schemas.microsoft.com/office/drawing/2014/main" id="{2405B0EE-CCA3-E064-BC48-7DE4BCF23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050" y="1057275"/>
                <a:ext cx="29131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Cherokee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0" name="Rectangle 303">
                <a:extLst>
                  <a:ext uri="{FF2B5EF4-FFF2-40B4-BE49-F238E27FC236}">
                    <a16:creationId xmlns:a16="http://schemas.microsoft.com/office/drawing/2014/main" id="{0A436501-36B1-08E1-1257-F89F1110E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6625" y="1408113"/>
                <a:ext cx="28379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Gwinnett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1" name="Rectangle 304">
                <a:extLst>
                  <a:ext uri="{FF2B5EF4-FFF2-40B4-BE49-F238E27FC236}">
                    <a16:creationId xmlns:a16="http://schemas.microsoft.com/office/drawing/2014/main" id="{E8E3F846-746E-C639-474C-1726011C7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3025" y="4289426"/>
                <a:ext cx="18794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Bacon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2" name="Rectangle 305">
                <a:extLst>
                  <a:ext uri="{FF2B5EF4-FFF2-40B4-BE49-F238E27FC236}">
                    <a16:creationId xmlns:a16="http://schemas.microsoft.com/office/drawing/2014/main" id="{46D6752F-EF18-A8BD-7545-7BFB26E36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1463" y="4503738"/>
                <a:ext cx="18982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Pierce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3" name="Rectangle 306">
                <a:extLst>
                  <a:ext uri="{FF2B5EF4-FFF2-40B4-BE49-F238E27FC236}">
                    <a16:creationId xmlns:a16="http://schemas.microsoft.com/office/drawing/2014/main" id="{DEBF842F-8386-CC0A-5B28-BF31FC15B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450" y="2447925"/>
                <a:ext cx="12780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Pike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4" name="Rectangle 307">
                <a:extLst>
                  <a:ext uri="{FF2B5EF4-FFF2-40B4-BE49-F238E27FC236}">
                    <a16:creationId xmlns:a16="http://schemas.microsoft.com/office/drawing/2014/main" id="{D5BF7D8C-196C-5230-B587-A358865C5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938" y="3836988"/>
                <a:ext cx="15223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Crisp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5" name="Rectangle 308">
                <a:extLst>
                  <a:ext uri="{FF2B5EF4-FFF2-40B4-BE49-F238E27FC236}">
                    <a16:creationId xmlns:a16="http://schemas.microsoft.com/office/drawing/2014/main" id="{006D4AD0-FA9D-D3EC-5D00-F71399450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2125" y="4679950"/>
                <a:ext cx="25560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Brantley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6" name="Rectangle 309">
                <a:extLst>
                  <a:ext uri="{FF2B5EF4-FFF2-40B4-BE49-F238E27FC236}">
                    <a16:creationId xmlns:a16="http://schemas.microsoft.com/office/drawing/2014/main" id="{5CF27F65-4A76-9F2A-8775-1486B7201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5725" y="3201988"/>
                <a:ext cx="25936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Houston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7" name="Rectangle 310">
                <a:extLst>
                  <a:ext uri="{FF2B5EF4-FFF2-40B4-BE49-F238E27FC236}">
                    <a16:creationId xmlns:a16="http://schemas.microsoft.com/office/drawing/2014/main" id="{D4D68AD8-9AB0-33F7-968A-7BBC7A516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2238" y="4240213"/>
                <a:ext cx="12592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Clay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8" name="Rectangle 311">
                <a:extLst>
                  <a:ext uri="{FF2B5EF4-FFF2-40B4-BE49-F238E27FC236}">
                    <a16:creationId xmlns:a16="http://schemas.microsoft.com/office/drawing/2014/main" id="{56CB465E-8F35-0424-A662-BDE1E137B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425" y="4017963"/>
                <a:ext cx="29131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Randolph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59" name="Rectangle 312">
                <a:extLst>
                  <a:ext uri="{FF2B5EF4-FFF2-40B4-BE49-F238E27FC236}">
                    <a16:creationId xmlns:a16="http://schemas.microsoft.com/office/drawing/2014/main" id="{7D626449-8C20-F6CC-EF17-5494F1B38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676" y="491828"/>
                <a:ext cx="18606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White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0" name="Rectangle 313">
                <a:extLst>
                  <a:ext uri="{FF2B5EF4-FFF2-40B4-BE49-F238E27FC236}">
                    <a16:creationId xmlns:a16="http://schemas.microsoft.com/office/drawing/2014/main" id="{4878600E-B1E0-23AF-A7E5-8292AE547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101" y="1189038"/>
                <a:ext cx="23493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Jackson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1" name="Rectangle 314">
                <a:extLst>
                  <a:ext uri="{FF2B5EF4-FFF2-40B4-BE49-F238E27FC236}">
                    <a16:creationId xmlns:a16="http://schemas.microsoft.com/office/drawing/2014/main" id="{DE586D58-8DCE-7F2E-CD5F-19ABA885C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3713" y="2805112"/>
                <a:ext cx="22177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Jenkins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2" name="Rectangle 315">
                <a:extLst>
                  <a:ext uri="{FF2B5EF4-FFF2-40B4-BE49-F238E27FC236}">
                    <a16:creationId xmlns:a16="http://schemas.microsoft.com/office/drawing/2014/main" id="{49602D89-16EF-CC22-AFDB-953292973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4513" y="2792412"/>
                <a:ext cx="30071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Wilkinson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3" name="Rectangle 316">
                <a:extLst>
                  <a:ext uri="{FF2B5EF4-FFF2-40B4-BE49-F238E27FC236}">
                    <a16:creationId xmlns:a16="http://schemas.microsoft.com/office/drawing/2014/main" id="{353C707B-63E2-585F-2855-D7372C291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001" y="922338"/>
                <a:ext cx="18042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Banks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4" name="Rectangle 317">
                <a:extLst>
                  <a:ext uri="{FF2B5EF4-FFF2-40B4-BE49-F238E27FC236}">
                    <a16:creationId xmlns:a16="http://schemas.microsoft.com/office/drawing/2014/main" id="{7FB1E429-50F8-F2E7-0AE9-4C5238E42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037" y="2065338"/>
                <a:ext cx="23305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Warren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5" name="Rectangle 318">
                <a:extLst>
                  <a:ext uri="{FF2B5EF4-FFF2-40B4-BE49-F238E27FC236}">
                    <a16:creationId xmlns:a16="http://schemas.microsoft.com/office/drawing/2014/main" id="{A387195C-A83B-9B82-E524-C7BE434DA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513" y="1909763"/>
                <a:ext cx="24432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Newton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6" name="Rectangle 319">
                <a:extLst>
                  <a:ext uri="{FF2B5EF4-FFF2-40B4-BE49-F238E27FC236}">
                    <a16:creationId xmlns:a16="http://schemas.microsoft.com/office/drawing/2014/main" id="{93866112-9A09-126C-B075-DC7A19AA3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262" y="3995738"/>
                <a:ext cx="19734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Terrell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7" name="Rectangle 320">
                <a:extLst>
                  <a:ext uri="{FF2B5EF4-FFF2-40B4-BE49-F238E27FC236}">
                    <a16:creationId xmlns:a16="http://schemas.microsoft.com/office/drawing/2014/main" id="{4DFD5FE0-D2B0-BFFA-63AD-E525E4FA3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9538" y="4081463"/>
                <a:ext cx="20486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Turner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8" name="Rectangle 321">
                <a:extLst>
                  <a:ext uri="{FF2B5EF4-FFF2-40B4-BE49-F238E27FC236}">
                    <a16:creationId xmlns:a16="http://schemas.microsoft.com/office/drawing/2014/main" id="{A5039E14-0053-23D1-C04A-124404225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1638299"/>
                <a:ext cx="21613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DeKalb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69" name="Rectangle 322">
                <a:extLst>
                  <a:ext uri="{FF2B5EF4-FFF2-40B4-BE49-F238E27FC236}">
                    <a16:creationId xmlns:a16="http://schemas.microsoft.com/office/drawing/2014/main" id="{97587480-9B5B-FC00-FCA2-45C41CB0F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738" y="234950"/>
                <a:ext cx="15975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Dade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0" name="Rectangle 323">
                <a:extLst>
                  <a:ext uri="{FF2B5EF4-FFF2-40B4-BE49-F238E27FC236}">
                    <a16:creationId xmlns:a16="http://schemas.microsoft.com/office/drawing/2014/main" id="{0035329B-2884-8610-CF40-1A93DA248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513" y="4732338"/>
                <a:ext cx="17854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Miller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1" name="Rectangle 324">
                <a:extLst>
                  <a:ext uri="{FF2B5EF4-FFF2-40B4-BE49-F238E27FC236}">
                    <a16:creationId xmlns:a16="http://schemas.microsoft.com/office/drawing/2014/main" id="{34FB54E6-D5E9-D9ED-393F-9040C15AB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576" y="1469369"/>
                <a:ext cx="34581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Oglethorpe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2" name="Rectangle 325">
                <a:extLst>
                  <a:ext uri="{FF2B5EF4-FFF2-40B4-BE49-F238E27FC236}">
                    <a16:creationId xmlns:a16="http://schemas.microsoft.com/office/drawing/2014/main" id="{42E64336-86AB-7105-3DC6-0E94A8A73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5375" y="2911475"/>
                <a:ext cx="25184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Johnson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3" name="Rectangle 326">
                <a:extLst>
                  <a:ext uri="{FF2B5EF4-FFF2-40B4-BE49-F238E27FC236}">
                    <a16:creationId xmlns:a16="http://schemas.microsoft.com/office/drawing/2014/main" id="{EF7E6CC9-EE40-AF98-BDFD-1049A5413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488" y="657225"/>
                <a:ext cx="26124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Lumpkin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4" name="Rectangle 327">
                <a:extLst>
                  <a:ext uri="{FF2B5EF4-FFF2-40B4-BE49-F238E27FC236}">
                    <a16:creationId xmlns:a16="http://schemas.microsoft.com/office/drawing/2014/main" id="{EDB98E8A-224C-E573-FBCE-BE9FFBED6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7525" y="1198563"/>
                <a:ext cx="26500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Madison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5" name="Rectangle 328">
                <a:extLst>
                  <a:ext uri="{FF2B5EF4-FFF2-40B4-BE49-F238E27FC236}">
                    <a16:creationId xmlns:a16="http://schemas.microsoft.com/office/drawing/2014/main" id="{86B31BAC-DEFC-68C0-D833-A43B45D08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9313" y="4579938"/>
                <a:ext cx="26688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Atkinson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6" name="Rectangle 329">
                <a:extLst>
                  <a:ext uri="{FF2B5EF4-FFF2-40B4-BE49-F238E27FC236}">
                    <a16:creationId xmlns:a16="http://schemas.microsoft.com/office/drawing/2014/main" id="{C8C6F116-3D49-4D36-407B-DC7701993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2900" y="2151063"/>
                <a:ext cx="30822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Richmond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7" name="Rectangle 330">
                <a:extLst>
                  <a:ext uri="{FF2B5EF4-FFF2-40B4-BE49-F238E27FC236}">
                    <a16:creationId xmlns:a16="http://schemas.microsoft.com/office/drawing/2014/main" id="{3CA756B8-9F3D-614D-6150-951FB919E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663" y="2871787"/>
                <a:ext cx="28379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Crawford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8" name="Rectangle 331">
                <a:extLst>
                  <a:ext uri="{FF2B5EF4-FFF2-40B4-BE49-F238E27FC236}">
                    <a16:creationId xmlns:a16="http://schemas.microsoft.com/office/drawing/2014/main" id="{F13220E4-CD0F-A699-60EC-56EB441D7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188" y="1473201"/>
                <a:ext cx="26312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Paulding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79" name="Rectangle 332">
                <a:extLst>
                  <a:ext uri="{FF2B5EF4-FFF2-40B4-BE49-F238E27FC236}">
                    <a16:creationId xmlns:a16="http://schemas.microsoft.com/office/drawing/2014/main" id="{36A0C8DA-7A4B-6D9B-13E1-41B87FCC6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6239" y="4302126"/>
                <a:ext cx="24996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Calhoun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0" name="Rectangle 333">
                <a:extLst>
                  <a:ext uri="{FF2B5EF4-FFF2-40B4-BE49-F238E27FC236}">
                    <a16:creationId xmlns:a16="http://schemas.microsoft.com/office/drawing/2014/main" id="{B5A5E786-15AD-9F5D-732A-7DC81EA31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0663" y="1900238"/>
                <a:ext cx="28755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Columbia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1" name="Rectangle 334">
                <a:extLst>
                  <a:ext uri="{FF2B5EF4-FFF2-40B4-BE49-F238E27FC236}">
                    <a16:creationId xmlns:a16="http://schemas.microsoft.com/office/drawing/2014/main" id="{E5289C86-4C35-240D-C77B-DFC5CE63D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013" y="2474913"/>
                <a:ext cx="24432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Baldwin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2" name="Rectangle 335">
                <a:extLst>
                  <a:ext uri="{FF2B5EF4-FFF2-40B4-BE49-F238E27FC236}">
                    <a16:creationId xmlns:a16="http://schemas.microsoft.com/office/drawing/2014/main" id="{9077E951-0C53-7802-4E76-2043A898D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788" y="2209800"/>
                <a:ext cx="15975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Butts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3" name="Rectangle 336">
                <a:extLst>
                  <a:ext uri="{FF2B5EF4-FFF2-40B4-BE49-F238E27FC236}">
                    <a16:creationId xmlns:a16="http://schemas.microsoft.com/office/drawing/2014/main" id="{7B471A28-58F4-66DD-46ED-E60BBB73A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5350" y="2465388"/>
                <a:ext cx="18982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Lamar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4" name="Rectangle 337">
                <a:extLst>
                  <a:ext uri="{FF2B5EF4-FFF2-40B4-BE49-F238E27FC236}">
                    <a16:creationId xmlns:a16="http://schemas.microsoft.com/office/drawing/2014/main" id="{2E478048-71CC-2D93-BAB1-09112A839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700" y="882650"/>
                <a:ext cx="24620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Dawson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5" name="Rectangle 338">
                <a:extLst>
                  <a:ext uri="{FF2B5EF4-FFF2-40B4-BE49-F238E27FC236}">
                    <a16:creationId xmlns:a16="http://schemas.microsoft.com/office/drawing/2014/main" id="{EF6DC00C-51C5-A8DB-819F-80F22A883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9125" y="3562350"/>
                <a:ext cx="17666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Evans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6" name="Rectangle 339">
                <a:extLst>
                  <a:ext uri="{FF2B5EF4-FFF2-40B4-BE49-F238E27FC236}">
                    <a16:creationId xmlns:a16="http://schemas.microsoft.com/office/drawing/2014/main" id="{C71E6FF2-F77A-CDA9-78E4-AF6EF258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9000" y="1054100"/>
                <a:ext cx="22741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Forsyth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7" name="Rectangle 340">
                <a:extLst>
                  <a:ext uri="{FF2B5EF4-FFF2-40B4-BE49-F238E27FC236}">
                    <a16:creationId xmlns:a16="http://schemas.microsoft.com/office/drawing/2014/main" id="{916FFCDC-85DF-FB77-5AE1-1EDBA5BA6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0113" y="723900"/>
                <a:ext cx="31386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Chattooga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8" name="Rectangle 341">
                <a:extLst>
                  <a:ext uri="{FF2B5EF4-FFF2-40B4-BE49-F238E27FC236}">
                    <a16:creationId xmlns:a16="http://schemas.microsoft.com/office/drawing/2014/main" id="{8F09A116-C9B9-25D6-70FA-1BB104A58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749" y="1601788"/>
                <a:ext cx="270640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Haralson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89" name="Rectangle 342">
                <a:extLst>
                  <a:ext uri="{FF2B5EF4-FFF2-40B4-BE49-F238E27FC236}">
                    <a16:creationId xmlns:a16="http://schemas.microsoft.com/office/drawing/2014/main" id="{4D8E51AF-0544-D290-E88F-A9D146937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5650" y="4305301"/>
                <a:ext cx="32326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Dougherty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0" name="Rectangle 343">
                <a:extLst>
                  <a:ext uri="{FF2B5EF4-FFF2-40B4-BE49-F238E27FC236}">
                    <a16:creationId xmlns:a16="http://schemas.microsoft.com/office/drawing/2014/main" id="{F31791C1-94E7-53C8-55D7-708AA29E6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1463" y="3546475"/>
                <a:ext cx="21237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Pulaski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1" name="Rectangle 344">
                <a:extLst>
                  <a:ext uri="{FF2B5EF4-FFF2-40B4-BE49-F238E27FC236}">
                    <a16:creationId xmlns:a16="http://schemas.microsoft.com/office/drawing/2014/main" id="{1EFADB0F-F3C9-0BC9-D903-2DAECFACC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5763" y="3317875"/>
                <a:ext cx="23493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Candler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2" name="Rectangle 345">
                <a:extLst>
                  <a:ext uri="{FF2B5EF4-FFF2-40B4-BE49-F238E27FC236}">
                    <a16:creationId xmlns:a16="http://schemas.microsoft.com/office/drawing/2014/main" id="{6EB93A84-075C-A04A-C6C9-F1A7F898A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937" y="785813"/>
                <a:ext cx="22929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Pickens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3" name="Rectangle 346">
                <a:extLst>
                  <a:ext uri="{FF2B5EF4-FFF2-40B4-BE49-F238E27FC236}">
                    <a16:creationId xmlns:a16="http://schemas.microsoft.com/office/drawing/2014/main" id="{23FAF9BC-4CC0-410B-07D2-AB3C5AB25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7213" y="4057650"/>
                <a:ext cx="23305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Ben Hill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4" name="Rectangle 347">
                <a:extLst>
                  <a:ext uri="{FF2B5EF4-FFF2-40B4-BE49-F238E27FC236}">
                    <a16:creationId xmlns:a16="http://schemas.microsoft.com/office/drawing/2014/main" id="{48678225-B9AB-F124-C2DA-C3FB9673C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950" y="1689099"/>
                <a:ext cx="24432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Douglas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5" name="Rectangle 348">
                <a:extLst>
                  <a:ext uri="{FF2B5EF4-FFF2-40B4-BE49-F238E27FC236}">
                    <a16:creationId xmlns:a16="http://schemas.microsoft.com/office/drawing/2014/main" id="{E931299E-BAB3-B3B1-9915-25A2FE754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088" y="1360488"/>
                <a:ext cx="22365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Barrow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6" name="Rectangle 349">
                <a:extLst>
                  <a:ext uri="{FF2B5EF4-FFF2-40B4-BE49-F238E27FC236}">
                    <a16:creationId xmlns:a16="http://schemas.microsoft.com/office/drawing/2014/main" id="{40A3144E-ED54-BFA2-BCFC-9C1EE5C91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9212" y="2485368"/>
                <a:ext cx="280038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Jefferson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7" name="Rectangle 350">
                <a:extLst>
                  <a:ext uri="{FF2B5EF4-FFF2-40B4-BE49-F238E27FC236}">
                    <a16:creationId xmlns:a16="http://schemas.microsoft.com/office/drawing/2014/main" id="{48F5F9FD-8F08-FCDE-3DF1-CB1487FC0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5375" y="3311525"/>
                <a:ext cx="31010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Effingham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8" name="Rectangle 351">
                <a:extLst>
                  <a:ext uri="{FF2B5EF4-FFF2-40B4-BE49-F238E27FC236}">
                    <a16:creationId xmlns:a16="http://schemas.microsoft.com/office/drawing/2014/main" id="{88488C9E-CE7F-7A8D-5D84-CD7AB831F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475" y="2508250"/>
                <a:ext cx="36461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Meriwether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499" name="Rectangle 352">
                <a:extLst>
                  <a:ext uri="{FF2B5EF4-FFF2-40B4-BE49-F238E27FC236}">
                    <a16:creationId xmlns:a16="http://schemas.microsoft.com/office/drawing/2014/main" id="{D4496A39-9DAB-9282-6F6A-DEDB7478C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4291" y="3729733"/>
                <a:ext cx="27439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Chatham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0" name="Rectangle 353">
                <a:extLst>
                  <a:ext uri="{FF2B5EF4-FFF2-40B4-BE49-F238E27FC236}">
                    <a16:creationId xmlns:a16="http://schemas.microsoft.com/office/drawing/2014/main" id="{F9FE3688-8CF5-C5BA-5E4A-26E6BB649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4623" y="4338435"/>
                <a:ext cx="28755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McIntosh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1" name="Rectangle 354">
                <a:extLst>
                  <a:ext uri="{FF2B5EF4-FFF2-40B4-BE49-F238E27FC236}">
                    <a16:creationId xmlns:a16="http://schemas.microsoft.com/office/drawing/2014/main" id="{C16646EC-3B34-9E89-D919-358FB94A1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9964" y="3608388"/>
                <a:ext cx="26312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Wheeler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2" name="Rectangle 355">
                <a:extLst>
                  <a:ext uri="{FF2B5EF4-FFF2-40B4-BE49-F238E27FC236}">
                    <a16:creationId xmlns:a16="http://schemas.microsoft.com/office/drawing/2014/main" id="{73780B8C-0695-0E2B-7C89-31C4173FE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8575" y="1598613"/>
                <a:ext cx="21613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Lincoln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3" name="Rectangle 356">
                <a:extLst>
                  <a:ext uri="{FF2B5EF4-FFF2-40B4-BE49-F238E27FC236}">
                    <a16:creationId xmlns:a16="http://schemas.microsoft.com/office/drawing/2014/main" id="{D9B2F3E7-7BC0-94BC-DB72-E22EBC38F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100" y="234950"/>
                <a:ext cx="19922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Towns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4" name="Rectangle 357">
                <a:extLst>
                  <a:ext uri="{FF2B5EF4-FFF2-40B4-BE49-F238E27FC236}">
                    <a16:creationId xmlns:a16="http://schemas.microsoft.com/office/drawing/2014/main" id="{DC89DCD4-FC82-2C2A-5233-D80286F7E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4663" y="895350"/>
                <a:ext cx="24244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Franklin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5" name="Rectangle 358">
                <a:extLst>
                  <a:ext uri="{FF2B5EF4-FFF2-40B4-BE49-F238E27FC236}">
                    <a16:creationId xmlns:a16="http://schemas.microsoft.com/office/drawing/2014/main" id="{0C8C4E58-5DCA-2D71-55E7-C1990994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5550" y="1976438"/>
                <a:ext cx="28191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McDuffie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6" name="Rectangle 359">
                <a:extLst>
                  <a:ext uri="{FF2B5EF4-FFF2-40B4-BE49-F238E27FC236}">
                    <a16:creationId xmlns:a16="http://schemas.microsoft.com/office/drawing/2014/main" id="{D87181EC-2095-C292-1DD2-3CDF92D5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5238" y="376238"/>
                <a:ext cx="28191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Whitfield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7" name="Rectangle 360">
                <a:extLst>
                  <a:ext uri="{FF2B5EF4-FFF2-40B4-BE49-F238E27FC236}">
                    <a16:creationId xmlns:a16="http://schemas.microsoft.com/office/drawing/2014/main" id="{AF8341D2-9125-E149-C20D-C949AC93D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4889" y="3978275"/>
                <a:ext cx="28755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Jeff Davis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8" name="Rectangle 361">
                <a:extLst>
                  <a:ext uri="{FF2B5EF4-FFF2-40B4-BE49-F238E27FC236}">
                    <a16:creationId xmlns:a16="http://schemas.microsoft.com/office/drawing/2014/main" id="{45817053-D3AF-A326-7620-349F1CF07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0026" y="584200"/>
                <a:ext cx="35145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Habersham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09" name="Rectangle 362">
                <a:extLst>
                  <a:ext uri="{FF2B5EF4-FFF2-40B4-BE49-F238E27FC236}">
                    <a16:creationId xmlns:a16="http://schemas.microsoft.com/office/drawing/2014/main" id="{F66F0C88-0B29-484C-CB88-B51D94DD6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150" y="4870450"/>
                <a:ext cx="18794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Lanier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0" name="Rectangle 363">
                <a:extLst>
                  <a:ext uri="{FF2B5EF4-FFF2-40B4-BE49-F238E27FC236}">
                    <a16:creationId xmlns:a16="http://schemas.microsoft.com/office/drawing/2014/main" id="{93633F18-8735-37CE-8029-E71BD798E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9724" y="1552576"/>
                <a:ext cx="23493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Oconee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1" name="Rectangle 364">
                <a:extLst>
                  <a:ext uri="{FF2B5EF4-FFF2-40B4-BE49-F238E27FC236}">
                    <a16:creationId xmlns:a16="http://schemas.microsoft.com/office/drawing/2014/main" id="{7DAAA7E4-1838-9330-8BE4-3CAE54D2D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2713" y="4995863"/>
                <a:ext cx="28191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Seminole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2" name="Rectangle 365">
                <a:extLst>
                  <a:ext uri="{FF2B5EF4-FFF2-40B4-BE49-F238E27FC236}">
                    <a16:creationId xmlns:a16="http://schemas.microsoft.com/office/drawing/2014/main" id="{943B41A7-C23E-3EA3-2FF5-EA0E75B7C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025" y="3098800"/>
                <a:ext cx="18418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Peach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3" name="Rectangle 366">
                <a:extLst>
                  <a:ext uri="{FF2B5EF4-FFF2-40B4-BE49-F238E27FC236}">
                    <a16:creationId xmlns:a16="http://schemas.microsoft.com/office/drawing/2014/main" id="{3692301E-502B-711E-6EF0-9DBDB2A9D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550" y="3690938"/>
                <a:ext cx="26312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Webster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4" name="Rectangle 367">
                <a:extLst>
                  <a:ext uri="{FF2B5EF4-FFF2-40B4-BE49-F238E27FC236}">
                    <a16:creationId xmlns:a16="http://schemas.microsoft.com/office/drawing/2014/main" id="{0570561A-5914-BCE2-9836-79071FBF9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475" y="2058988"/>
                <a:ext cx="22741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Fayette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5" name="Rectangle 368">
                <a:extLst>
                  <a:ext uri="{FF2B5EF4-FFF2-40B4-BE49-F238E27FC236}">
                    <a16:creationId xmlns:a16="http://schemas.microsoft.com/office/drawing/2014/main" id="{DBD84EED-8F9B-3103-8F18-AD82A1ECF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9613" y="3436938"/>
                <a:ext cx="193584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Schley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6" name="Rectangle 369">
                <a:extLst>
                  <a:ext uri="{FF2B5EF4-FFF2-40B4-BE49-F238E27FC236}">
                    <a16:creationId xmlns:a16="http://schemas.microsoft.com/office/drawing/2014/main" id="{1DD49D88-DA59-E7BF-E747-704ECEFB6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5413" y="3138488"/>
                <a:ext cx="31574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Muscogee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7" name="Rectangle 370">
                <a:extLst>
                  <a:ext uri="{FF2B5EF4-FFF2-40B4-BE49-F238E27FC236}">
                    <a16:creationId xmlns:a16="http://schemas.microsoft.com/office/drawing/2014/main" id="{E55F0224-0FB2-A023-C703-8CBFD4C0A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7824" y="3232150"/>
                <a:ext cx="24996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Bleckley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8" name="Rectangle 371">
                <a:extLst>
                  <a:ext uri="{FF2B5EF4-FFF2-40B4-BE49-F238E27FC236}">
                    <a16:creationId xmlns:a16="http://schemas.microsoft.com/office/drawing/2014/main" id="{F389161B-95AB-4EDA-4FC5-DA08E483E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1200" y="2243138"/>
                <a:ext cx="25748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Spalding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19" name="Rectangle 372">
                <a:extLst>
                  <a:ext uri="{FF2B5EF4-FFF2-40B4-BE49-F238E27FC236}">
                    <a16:creationId xmlns:a16="http://schemas.microsoft.com/office/drawing/2014/main" id="{C603E342-13A3-55F7-8898-0DE5D8408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162" y="3268663"/>
                <a:ext cx="25748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Treutlen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0" name="Rectangle 373">
                <a:extLst>
                  <a:ext uri="{FF2B5EF4-FFF2-40B4-BE49-F238E27FC236}">
                    <a16:creationId xmlns:a16="http://schemas.microsoft.com/office/drawing/2014/main" id="{1DB93519-3A8D-0BB1-6616-C4F010270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475" y="250825"/>
                <a:ext cx="244327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Catoosa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1" name="Rectangle 374">
                <a:extLst>
                  <a:ext uri="{FF2B5EF4-FFF2-40B4-BE49-F238E27FC236}">
                    <a16:creationId xmlns:a16="http://schemas.microsoft.com/office/drawing/2014/main" id="{C53ED8F9-3E73-EF5F-58FC-B3D14034C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3340" y="3452813"/>
                <a:ext cx="40032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Montgomery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2" name="Rectangle 375">
                <a:extLst>
                  <a:ext uri="{FF2B5EF4-FFF2-40B4-BE49-F238E27FC236}">
                    <a16:creationId xmlns:a16="http://schemas.microsoft.com/office/drawing/2014/main" id="{DED899F1-E2BB-4120-DBEE-EC0040D52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4500" y="677863"/>
                <a:ext cx="281916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Stephens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3" name="Rectangle 376">
                <a:extLst>
                  <a:ext uri="{FF2B5EF4-FFF2-40B4-BE49-F238E27FC236}">
                    <a16:creationId xmlns:a16="http://schemas.microsoft.com/office/drawing/2014/main" id="{7BA267CD-1F4C-F082-F2AF-962873FDC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363" y="3905250"/>
                <a:ext cx="26688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Quitman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4" name="Rectangle 377">
                <a:extLst>
                  <a:ext uri="{FF2B5EF4-FFF2-40B4-BE49-F238E27FC236}">
                    <a16:creationId xmlns:a16="http://schemas.microsoft.com/office/drawing/2014/main" id="{A0749266-F0F2-9315-2AB5-38FEF94E5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350" y="1906588"/>
                <a:ext cx="229292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Clayton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5" name="Rectangle 378">
                <a:extLst>
                  <a:ext uri="{FF2B5EF4-FFF2-40B4-BE49-F238E27FC236}">
                    <a16:creationId xmlns:a16="http://schemas.microsoft.com/office/drawing/2014/main" id="{BC27A463-5370-C7D1-F26B-86CA26BC0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9413" y="1397000"/>
                <a:ext cx="189825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Clarke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6" name="Rectangle 379">
                <a:extLst>
                  <a:ext uri="{FF2B5EF4-FFF2-40B4-BE49-F238E27FC236}">
                    <a16:creationId xmlns:a16="http://schemas.microsoft.com/office/drawing/2014/main" id="{FC8DCEB2-6ED9-1F63-E4D0-218B75C11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3438" y="1876425"/>
                <a:ext cx="29319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Taliaferro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7" name="Rectangle 380">
                <a:extLst>
                  <a:ext uri="{FF2B5EF4-FFF2-40B4-BE49-F238E27FC236}">
                    <a16:creationId xmlns:a16="http://schemas.microsoft.com/office/drawing/2014/main" id="{192B98A2-2535-80BA-1A46-9B5EBDA11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588" y="3336925"/>
                <a:ext cx="464223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Chattahoochee</a:t>
                </a:r>
                <a:endParaRPr lang="zh-CN" altLang="zh-CN" sz="50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8" name="Rectangle 381">
                <a:extLst>
                  <a:ext uri="{FF2B5EF4-FFF2-40B4-BE49-F238E27FC236}">
                    <a16:creationId xmlns:a16="http://schemas.microsoft.com/office/drawing/2014/main" id="{266C4597-B7BC-FEDB-5F49-C698C914F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6661" y="2265584"/>
                <a:ext cx="266881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Glascock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  <p:sp>
            <p:nvSpPr>
              <p:cNvPr id="529" name="Rectangle 382">
                <a:extLst>
                  <a:ext uri="{FF2B5EF4-FFF2-40B4-BE49-F238E27FC236}">
                    <a16:creationId xmlns:a16="http://schemas.microsoft.com/office/drawing/2014/main" id="{9E7D955E-4C6F-E729-66E1-5F74A8770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357" y="1824311"/>
                <a:ext cx="276279" cy="90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zh-CN" sz="500" dirty="0">
                    <a:solidFill>
                      <a:srgbClr val="000000"/>
                    </a:solidFill>
                    <a:ea typeface="宋体" pitchFamily="2" charset="-122"/>
                    <a:cs typeface="宋体" pitchFamily="2" charset="-122"/>
                  </a:rPr>
                  <a:t>Rockdale</a:t>
                </a:r>
                <a:endParaRPr lang="zh-CN" altLang="zh-CN" sz="500" dirty="0">
                  <a:ea typeface="宋体" pitchFamily="2" charset="-122"/>
                  <a:cs typeface="宋体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33900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-685800" y="86126"/>
            <a:ext cx="8229600" cy="857250"/>
          </a:xfrm>
        </p:spPr>
        <p:txBody>
          <a:bodyPr>
            <a:noAutofit/>
          </a:bodyPr>
          <a:lstStyle/>
          <a:p>
            <a:r>
              <a:rPr lang="en-US" altLang="zh-CN" dirty="0"/>
              <a:t>Georgia Major River Basins</a:t>
            </a:r>
          </a:p>
        </p:txBody>
      </p: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CAE88717-A6D5-AFF7-DC42-ACE11EFD6AB5}"/>
              </a:ext>
            </a:extLst>
          </p:cNvPr>
          <p:cNvGrpSpPr/>
          <p:nvPr/>
        </p:nvGrpSpPr>
        <p:grpSpPr>
          <a:xfrm>
            <a:off x="513502" y="1059582"/>
            <a:ext cx="3283849" cy="3903858"/>
            <a:chOff x="2387600" y="350838"/>
            <a:chExt cx="4027488" cy="4787900"/>
          </a:xfrm>
          <a:solidFill>
            <a:srgbClr val="C3B996"/>
          </a:solidFill>
        </p:grpSpPr>
        <p:sp>
          <p:nvSpPr>
            <p:cNvPr id="57" name="Freeform 22">
              <a:extLst>
                <a:ext uri="{FF2B5EF4-FFF2-40B4-BE49-F238E27FC236}">
                  <a16:creationId xmlns:a16="http://schemas.microsoft.com/office/drawing/2014/main" id="{D21537B6-3A84-7497-83D1-0489B1B27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1847850"/>
              <a:ext cx="1885950" cy="2211388"/>
            </a:xfrm>
            <a:custGeom>
              <a:avLst/>
              <a:gdLst>
                <a:gd name="T0" fmla="*/ 73 w 1188"/>
                <a:gd name="T1" fmla="*/ 33 h 1393"/>
                <a:gd name="T2" fmla="*/ 137 w 1188"/>
                <a:gd name="T3" fmla="*/ 66 h 1393"/>
                <a:gd name="T4" fmla="*/ 193 w 1188"/>
                <a:gd name="T5" fmla="*/ 88 h 1393"/>
                <a:gd name="T6" fmla="*/ 239 w 1188"/>
                <a:gd name="T7" fmla="*/ 129 h 1393"/>
                <a:gd name="T8" fmla="*/ 278 w 1188"/>
                <a:gd name="T9" fmla="*/ 177 h 1393"/>
                <a:gd name="T10" fmla="*/ 326 w 1188"/>
                <a:gd name="T11" fmla="*/ 228 h 1393"/>
                <a:gd name="T12" fmla="*/ 373 w 1188"/>
                <a:gd name="T13" fmla="*/ 268 h 1393"/>
                <a:gd name="T14" fmla="*/ 424 w 1188"/>
                <a:gd name="T15" fmla="*/ 298 h 1393"/>
                <a:gd name="T16" fmla="*/ 472 w 1188"/>
                <a:gd name="T17" fmla="*/ 303 h 1393"/>
                <a:gd name="T18" fmla="*/ 527 w 1188"/>
                <a:gd name="T19" fmla="*/ 317 h 1393"/>
                <a:gd name="T20" fmla="*/ 572 w 1188"/>
                <a:gd name="T21" fmla="*/ 341 h 1393"/>
                <a:gd name="T22" fmla="*/ 611 w 1188"/>
                <a:gd name="T23" fmla="*/ 400 h 1393"/>
                <a:gd name="T24" fmla="*/ 662 w 1188"/>
                <a:gd name="T25" fmla="*/ 435 h 1393"/>
                <a:gd name="T26" fmla="*/ 707 w 1188"/>
                <a:gd name="T27" fmla="*/ 477 h 1393"/>
                <a:gd name="T28" fmla="*/ 746 w 1188"/>
                <a:gd name="T29" fmla="*/ 515 h 1393"/>
                <a:gd name="T30" fmla="*/ 800 w 1188"/>
                <a:gd name="T31" fmla="*/ 556 h 1393"/>
                <a:gd name="T32" fmla="*/ 842 w 1188"/>
                <a:gd name="T33" fmla="*/ 599 h 1393"/>
                <a:gd name="T34" fmla="*/ 853 w 1188"/>
                <a:gd name="T35" fmla="*/ 674 h 1393"/>
                <a:gd name="T36" fmla="*/ 873 w 1188"/>
                <a:gd name="T37" fmla="*/ 735 h 1393"/>
                <a:gd name="T38" fmla="*/ 917 w 1188"/>
                <a:gd name="T39" fmla="*/ 780 h 1393"/>
                <a:gd name="T40" fmla="*/ 937 w 1188"/>
                <a:gd name="T41" fmla="*/ 821 h 1393"/>
                <a:gd name="T42" fmla="*/ 922 w 1188"/>
                <a:gd name="T43" fmla="*/ 881 h 1393"/>
                <a:gd name="T44" fmla="*/ 985 w 1188"/>
                <a:gd name="T45" fmla="*/ 917 h 1393"/>
                <a:gd name="T46" fmla="*/ 1034 w 1188"/>
                <a:gd name="T47" fmla="*/ 948 h 1393"/>
                <a:gd name="T48" fmla="*/ 1099 w 1188"/>
                <a:gd name="T49" fmla="*/ 928 h 1393"/>
                <a:gd name="T50" fmla="*/ 1188 w 1188"/>
                <a:gd name="T51" fmla="*/ 963 h 1393"/>
                <a:gd name="T52" fmla="*/ 1148 w 1188"/>
                <a:gd name="T53" fmla="*/ 1022 h 1393"/>
                <a:gd name="T54" fmla="*/ 1090 w 1188"/>
                <a:gd name="T55" fmla="*/ 1080 h 1393"/>
                <a:gd name="T56" fmla="*/ 1042 w 1188"/>
                <a:gd name="T57" fmla="*/ 1147 h 1393"/>
                <a:gd name="T58" fmla="*/ 1032 w 1188"/>
                <a:gd name="T59" fmla="*/ 1227 h 1393"/>
                <a:gd name="T60" fmla="*/ 1008 w 1188"/>
                <a:gd name="T61" fmla="*/ 1295 h 1393"/>
                <a:gd name="T62" fmla="*/ 968 w 1188"/>
                <a:gd name="T63" fmla="*/ 1363 h 1393"/>
                <a:gd name="T64" fmla="*/ 912 w 1188"/>
                <a:gd name="T65" fmla="*/ 1384 h 1393"/>
                <a:gd name="T66" fmla="*/ 853 w 1188"/>
                <a:gd name="T67" fmla="*/ 1345 h 1393"/>
                <a:gd name="T68" fmla="*/ 808 w 1188"/>
                <a:gd name="T69" fmla="*/ 1315 h 1393"/>
                <a:gd name="T70" fmla="*/ 785 w 1188"/>
                <a:gd name="T71" fmla="*/ 1272 h 1393"/>
                <a:gd name="T72" fmla="*/ 760 w 1188"/>
                <a:gd name="T73" fmla="*/ 1224 h 1393"/>
                <a:gd name="T74" fmla="*/ 776 w 1188"/>
                <a:gd name="T75" fmla="*/ 1161 h 1393"/>
                <a:gd name="T76" fmla="*/ 756 w 1188"/>
                <a:gd name="T77" fmla="*/ 1115 h 1393"/>
                <a:gd name="T78" fmla="*/ 702 w 1188"/>
                <a:gd name="T79" fmla="*/ 1077 h 1393"/>
                <a:gd name="T80" fmla="*/ 653 w 1188"/>
                <a:gd name="T81" fmla="*/ 1052 h 1393"/>
                <a:gd name="T82" fmla="*/ 661 w 1188"/>
                <a:gd name="T83" fmla="*/ 977 h 1393"/>
                <a:gd name="T84" fmla="*/ 608 w 1188"/>
                <a:gd name="T85" fmla="*/ 951 h 1393"/>
                <a:gd name="T86" fmla="*/ 563 w 1188"/>
                <a:gd name="T87" fmla="*/ 938 h 1393"/>
                <a:gd name="T88" fmla="*/ 540 w 1188"/>
                <a:gd name="T89" fmla="*/ 882 h 1393"/>
                <a:gd name="T90" fmla="*/ 511 w 1188"/>
                <a:gd name="T91" fmla="*/ 837 h 1393"/>
                <a:gd name="T92" fmla="*/ 497 w 1188"/>
                <a:gd name="T93" fmla="*/ 787 h 1393"/>
                <a:gd name="T94" fmla="*/ 471 w 1188"/>
                <a:gd name="T95" fmla="*/ 728 h 1393"/>
                <a:gd name="T96" fmla="*/ 442 w 1188"/>
                <a:gd name="T97" fmla="*/ 677 h 1393"/>
                <a:gd name="T98" fmla="*/ 403 w 1188"/>
                <a:gd name="T99" fmla="*/ 622 h 1393"/>
                <a:gd name="T100" fmla="*/ 374 w 1188"/>
                <a:gd name="T101" fmla="*/ 565 h 1393"/>
                <a:gd name="T102" fmla="*/ 343 w 1188"/>
                <a:gd name="T103" fmla="*/ 521 h 1393"/>
                <a:gd name="T104" fmla="*/ 298 w 1188"/>
                <a:gd name="T105" fmla="*/ 474 h 1393"/>
                <a:gd name="T106" fmla="*/ 237 w 1188"/>
                <a:gd name="T107" fmla="*/ 445 h 1393"/>
                <a:gd name="T108" fmla="*/ 186 w 1188"/>
                <a:gd name="T109" fmla="*/ 437 h 1393"/>
                <a:gd name="T110" fmla="*/ 155 w 1188"/>
                <a:gd name="T111" fmla="*/ 388 h 1393"/>
                <a:gd name="T112" fmla="*/ 159 w 1188"/>
                <a:gd name="T113" fmla="*/ 331 h 1393"/>
                <a:gd name="T114" fmla="*/ 125 w 1188"/>
                <a:gd name="T115" fmla="*/ 278 h 1393"/>
                <a:gd name="T116" fmla="*/ 95 w 1188"/>
                <a:gd name="T117" fmla="*/ 222 h 1393"/>
                <a:gd name="T118" fmla="*/ 76 w 1188"/>
                <a:gd name="T119" fmla="*/ 186 h 1393"/>
                <a:gd name="T120" fmla="*/ 88 w 1188"/>
                <a:gd name="T121" fmla="*/ 136 h 1393"/>
                <a:gd name="T122" fmla="*/ 45 w 1188"/>
                <a:gd name="T123" fmla="*/ 91 h 1393"/>
                <a:gd name="T124" fmla="*/ 13 w 1188"/>
                <a:gd name="T125" fmla="*/ 33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8" h="1393">
                  <a:moveTo>
                    <a:pt x="7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2"/>
                  </a:lnTo>
                  <a:lnTo>
                    <a:pt x="58" y="24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1" y="26"/>
                  </a:lnTo>
                  <a:lnTo>
                    <a:pt x="61" y="27"/>
                  </a:lnTo>
                  <a:lnTo>
                    <a:pt x="62" y="27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5" y="28"/>
                  </a:lnTo>
                  <a:lnTo>
                    <a:pt x="65" y="29"/>
                  </a:lnTo>
                  <a:lnTo>
                    <a:pt x="66" y="29"/>
                  </a:lnTo>
                  <a:lnTo>
                    <a:pt x="67" y="31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3" y="32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5" y="33"/>
                  </a:lnTo>
                  <a:lnTo>
                    <a:pt x="76" y="33"/>
                  </a:lnTo>
                  <a:lnTo>
                    <a:pt x="77" y="33"/>
                  </a:lnTo>
                  <a:lnTo>
                    <a:pt x="79" y="33"/>
                  </a:lnTo>
                  <a:lnTo>
                    <a:pt x="80" y="33"/>
                  </a:lnTo>
                  <a:lnTo>
                    <a:pt x="80" y="34"/>
                  </a:lnTo>
                  <a:lnTo>
                    <a:pt x="81" y="34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7" y="38"/>
                  </a:lnTo>
                  <a:lnTo>
                    <a:pt x="88" y="38"/>
                  </a:lnTo>
                  <a:lnTo>
                    <a:pt x="89" y="38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8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2" y="39"/>
                  </a:lnTo>
                  <a:lnTo>
                    <a:pt x="103" y="39"/>
                  </a:lnTo>
                  <a:lnTo>
                    <a:pt x="104" y="39"/>
                  </a:lnTo>
                  <a:lnTo>
                    <a:pt x="104" y="40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1"/>
                  </a:lnTo>
                  <a:lnTo>
                    <a:pt x="107" y="42"/>
                  </a:lnTo>
                  <a:lnTo>
                    <a:pt x="108" y="42"/>
                  </a:lnTo>
                  <a:lnTo>
                    <a:pt x="109" y="42"/>
                  </a:lnTo>
                  <a:lnTo>
                    <a:pt x="110" y="42"/>
                  </a:lnTo>
                  <a:lnTo>
                    <a:pt x="111" y="42"/>
                  </a:lnTo>
                  <a:lnTo>
                    <a:pt x="113" y="42"/>
                  </a:lnTo>
                  <a:lnTo>
                    <a:pt x="114" y="42"/>
                  </a:lnTo>
                  <a:lnTo>
                    <a:pt x="115" y="43"/>
                  </a:lnTo>
                  <a:lnTo>
                    <a:pt x="116" y="43"/>
                  </a:lnTo>
                  <a:lnTo>
                    <a:pt x="116" y="45"/>
                  </a:lnTo>
                  <a:lnTo>
                    <a:pt x="117" y="45"/>
                  </a:lnTo>
                  <a:lnTo>
                    <a:pt x="118" y="45"/>
                  </a:lnTo>
                  <a:lnTo>
                    <a:pt x="120" y="45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2" y="46"/>
                  </a:lnTo>
                  <a:lnTo>
                    <a:pt x="123" y="46"/>
                  </a:lnTo>
                  <a:lnTo>
                    <a:pt x="124" y="47"/>
                  </a:lnTo>
                  <a:lnTo>
                    <a:pt x="124" y="48"/>
                  </a:lnTo>
                  <a:lnTo>
                    <a:pt x="124" y="49"/>
                  </a:lnTo>
                  <a:lnTo>
                    <a:pt x="124" y="50"/>
                  </a:lnTo>
                  <a:lnTo>
                    <a:pt x="124" y="52"/>
                  </a:lnTo>
                  <a:lnTo>
                    <a:pt x="125" y="52"/>
                  </a:lnTo>
                  <a:lnTo>
                    <a:pt x="125" y="53"/>
                  </a:lnTo>
                  <a:lnTo>
                    <a:pt x="127" y="53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8" y="55"/>
                  </a:lnTo>
                  <a:lnTo>
                    <a:pt x="128" y="56"/>
                  </a:lnTo>
                  <a:lnTo>
                    <a:pt x="129" y="56"/>
                  </a:lnTo>
                  <a:lnTo>
                    <a:pt x="130" y="56"/>
                  </a:lnTo>
                  <a:lnTo>
                    <a:pt x="130" y="57"/>
                  </a:lnTo>
                  <a:lnTo>
                    <a:pt x="131" y="59"/>
                  </a:lnTo>
                  <a:lnTo>
                    <a:pt x="132" y="59"/>
                  </a:lnTo>
                  <a:lnTo>
                    <a:pt x="132" y="60"/>
                  </a:lnTo>
                  <a:lnTo>
                    <a:pt x="132" y="61"/>
                  </a:lnTo>
                  <a:lnTo>
                    <a:pt x="132" y="62"/>
                  </a:lnTo>
                  <a:lnTo>
                    <a:pt x="134" y="62"/>
                  </a:lnTo>
                  <a:lnTo>
                    <a:pt x="134" y="63"/>
                  </a:lnTo>
                  <a:lnTo>
                    <a:pt x="135" y="63"/>
                  </a:lnTo>
                  <a:lnTo>
                    <a:pt x="135" y="64"/>
                  </a:lnTo>
                  <a:lnTo>
                    <a:pt x="136" y="64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9" y="64"/>
                  </a:lnTo>
                  <a:lnTo>
                    <a:pt x="141" y="64"/>
                  </a:lnTo>
                  <a:lnTo>
                    <a:pt x="142" y="64"/>
                  </a:lnTo>
                  <a:lnTo>
                    <a:pt x="142" y="63"/>
                  </a:lnTo>
                  <a:lnTo>
                    <a:pt x="143" y="63"/>
                  </a:lnTo>
                  <a:lnTo>
                    <a:pt x="144" y="63"/>
                  </a:lnTo>
                  <a:lnTo>
                    <a:pt x="145" y="63"/>
                  </a:lnTo>
                  <a:lnTo>
                    <a:pt x="146" y="63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1"/>
                  </a:lnTo>
                  <a:lnTo>
                    <a:pt x="149" y="61"/>
                  </a:lnTo>
                  <a:lnTo>
                    <a:pt x="149" y="62"/>
                  </a:lnTo>
                  <a:lnTo>
                    <a:pt x="150" y="62"/>
                  </a:lnTo>
                  <a:lnTo>
                    <a:pt x="150" y="63"/>
                  </a:lnTo>
                  <a:lnTo>
                    <a:pt x="150" y="64"/>
                  </a:lnTo>
                  <a:lnTo>
                    <a:pt x="151" y="64"/>
                  </a:lnTo>
                  <a:lnTo>
                    <a:pt x="151" y="66"/>
                  </a:lnTo>
                  <a:lnTo>
                    <a:pt x="150" y="66"/>
                  </a:lnTo>
                  <a:lnTo>
                    <a:pt x="150" y="67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1" y="69"/>
                  </a:lnTo>
                  <a:lnTo>
                    <a:pt x="152" y="69"/>
                  </a:lnTo>
                  <a:lnTo>
                    <a:pt x="152" y="70"/>
                  </a:lnTo>
                  <a:lnTo>
                    <a:pt x="152" y="71"/>
                  </a:lnTo>
                  <a:lnTo>
                    <a:pt x="153" y="71"/>
                  </a:lnTo>
                  <a:lnTo>
                    <a:pt x="153" y="73"/>
                  </a:lnTo>
                  <a:lnTo>
                    <a:pt x="153" y="74"/>
                  </a:lnTo>
                  <a:lnTo>
                    <a:pt x="155" y="74"/>
                  </a:lnTo>
                  <a:lnTo>
                    <a:pt x="155" y="75"/>
                  </a:lnTo>
                  <a:lnTo>
                    <a:pt x="155" y="76"/>
                  </a:lnTo>
                  <a:lnTo>
                    <a:pt x="156" y="76"/>
                  </a:lnTo>
                  <a:lnTo>
                    <a:pt x="156" y="77"/>
                  </a:lnTo>
                  <a:lnTo>
                    <a:pt x="157" y="77"/>
                  </a:lnTo>
                  <a:lnTo>
                    <a:pt x="158" y="77"/>
                  </a:lnTo>
                  <a:lnTo>
                    <a:pt x="158" y="78"/>
                  </a:lnTo>
                  <a:lnTo>
                    <a:pt x="157" y="78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8" y="81"/>
                  </a:lnTo>
                  <a:lnTo>
                    <a:pt x="158" y="82"/>
                  </a:lnTo>
                  <a:lnTo>
                    <a:pt x="158" y="83"/>
                  </a:lnTo>
                  <a:lnTo>
                    <a:pt x="159" y="83"/>
                  </a:lnTo>
                  <a:lnTo>
                    <a:pt x="159" y="84"/>
                  </a:lnTo>
                  <a:lnTo>
                    <a:pt x="160" y="84"/>
                  </a:lnTo>
                  <a:lnTo>
                    <a:pt x="162" y="84"/>
                  </a:lnTo>
                  <a:lnTo>
                    <a:pt x="163" y="84"/>
                  </a:lnTo>
                  <a:lnTo>
                    <a:pt x="163" y="85"/>
                  </a:lnTo>
                  <a:lnTo>
                    <a:pt x="164" y="85"/>
                  </a:lnTo>
                  <a:lnTo>
                    <a:pt x="164" y="87"/>
                  </a:lnTo>
                  <a:lnTo>
                    <a:pt x="165" y="87"/>
                  </a:lnTo>
                  <a:lnTo>
                    <a:pt x="166" y="87"/>
                  </a:lnTo>
                  <a:lnTo>
                    <a:pt x="166" y="85"/>
                  </a:lnTo>
                  <a:lnTo>
                    <a:pt x="167" y="85"/>
                  </a:lnTo>
                  <a:lnTo>
                    <a:pt x="169" y="85"/>
                  </a:lnTo>
                  <a:lnTo>
                    <a:pt x="170" y="85"/>
                  </a:lnTo>
                  <a:lnTo>
                    <a:pt x="171" y="85"/>
                  </a:lnTo>
                  <a:lnTo>
                    <a:pt x="172" y="85"/>
                  </a:lnTo>
                  <a:lnTo>
                    <a:pt x="173" y="85"/>
                  </a:lnTo>
                  <a:lnTo>
                    <a:pt x="174" y="85"/>
                  </a:lnTo>
                  <a:lnTo>
                    <a:pt x="174" y="87"/>
                  </a:lnTo>
                  <a:lnTo>
                    <a:pt x="176" y="87"/>
                  </a:lnTo>
                  <a:lnTo>
                    <a:pt x="177" y="87"/>
                  </a:lnTo>
                  <a:lnTo>
                    <a:pt x="178" y="87"/>
                  </a:lnTo>
                  <a:lnTo>
                    <a:pt x="179" y="87"/>
                  </a:lnTo>
                  <a:lnTo>
                    <a:pt x="180" y="87"/>
                  </a:lnTo>
                  <a:lnTo>
                    <a:pt x="181" y="87"/>
                  </a:lnTo>
                  <a:lnTo>
                    <a:pt x="181" y="88"/>
                  </a:lnTo>
                  <a:lnTo>
                    <a:pt x="183" y="88"/>
                  </a:lnTo>
                  <a:lnTo>
                    <a:pt x="184" y="88"/>
                  </a:lnTo>
                  <a:lnTo>
                    <a:pt x="184" y="87"/>
                  </a:lnTo>
                  <a:lnTo>
                    <a:pt x="185" y="87"/>
                  </a:lnTo>
                  <a:lnTo>
                    <a:pt x="186" y="87"/>
                  </a:lnTo>
                  <a:lnTo>
                    <a:pt x="187" y="87"/>
                  </a:lnTo>
                  <a:lnTo>
                    <a:pt x="188" y="88"/>
                  </a:lnTo>
                  <a:lnTo>
                    <a:pt x="190" y="88"/>
                  </a:lnTo>
                  <a:lnTo>
                    <a:pt x="191" y="88"/>
                  </a:lnTo>
                  <a:lnTo>
                    <a:pt x="192" y="88"/>
                  </a:lnTo>
                  <a:lnTo>
                    <a:pt x="193" y="88"/>
                  </a:lnTo>
                  <a:lnTo>
                    <a:pt x="193" y="89"/>
                  </a:lnTo>
                  <a:lnTo>
                    <a:pt x="193" y="90"/>
                  </a:lnTo>
                  <a:lnTo>
                    <a:pt x="194" y="90"/>
                  </a:lnTo>
                  <a:lnTo>
                    <a:pt x="194" y="91"/>
                  </a:lnTo>
                  <a:lnTo>
                    <a:pt x="195" y="91"/>
                  </a:lnTo>
                  <a:lnTo>
                    <a:pt x="197" y="91"/>
                  </a:lnTo>
                  <a:lnTo>
                    <a:pt x="197" y="90"/>
                  </a:lnTo>
                  <a:lnTo>
                    <a:pt x="198" y="90"/>
                  </a:lnTo>
                  <a:lnTo>
                    <a:pt x="198" y="91"/>
                  </a:lnTo>
                  <a:lnTo>
                    <a:pt x="199" y="91"/>
                  </a:lnTo>
                  <a:lnTo>
                    <a:pt x="199" y="92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4" y="95"/>
                  </a:lnTo>
                  <a:lnTo>
                    <a:pt x="205" y="95"/>
                  </a:lnTo>
                  <a:lnTo>
                    <a:pt x="205" y="96"/>
                  </a:lnTo>
                  <a:lnTo>
                    <a:pt x="205" y="97"/>
                  </a:lnTo>
                  <a:lnTo>
                    <a:pt x="205" y="98"/>
                  </a:lnTo>
                  <a:lnTo>
                    <a:pt x="205" y="99"/>
                  </a:lnTo>
                  <a:lnTo>
                    <a:pt x="206" y="99"/>
                  </a:lnTo>
                  <a:lnTo>
                    <a:pt x="207" y="99"/>
                  </a:lnTo>
                  <a:lnTo>
                    <a:pt x="207" y="101"/>
                  </a:lnTo>
                  <a:lnTo>
                    <a:pt x="208" y="101"/>
                  </a:lnTo>
                  <a:lnTo>
                    <a:pt x="209" y="101"/>
                  </a:lnTo>
                  <a:lnTo>
                    <a:pt x="211" y="101"/>
                  </a:lnTo>
                  <a:lnTo>
                    <a:pt x="211" y="99"/>
                  </a:lnTo>
                  <a:lnTo>
                    <a:pt x="212" y="99"/>
                  </a:lnTo>
                  <a:lnTo>
                    <a:pt x="212" y="101"/>
                  </a:lnTo>
                  <a:lnTo>
                    <a:pt x="212" y="102"/>
                  </a:lnTo>
                  <a:lnTo>
                    <a:pt x="213" y="102"/>
                  </a:lnTo>
                  <a:lnTo>
                    <a:pt x="213" y="103"/>
                  </a:lnTo>
                  <a:lnTo>
                    <a:pt x="214" y="103"/>
                  </a:lnTo>
                  <a:lnTo>
                    <a:pt x="215" y="103"/>
                  </a:lnTo>
                  <a:lnTo>
                    <a:pt x="216" y="103"/>
                  </a:lnTo>
                  <a:lnTo>
                    <a:pt x="218" y="103"/>
                  </a:lnTo>
                  <a:lnTo>
                    <a:pt x="219" y="103"/>
                  </a:lnTo>
                  <a:lnTo>
                    <a:pt x="220" y="103"/>
                  </a:lnTo>
                  <a:lnTo>
                    <a:pt x="221" y="103"/>
                  </a:lnTo>
                  <a:lnTo>
                    <a:pt x="222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6" y="103"/>
                  </a:lnTo>
                  <a:lnTo>
                    <a:pt x="227" y="103"/>
                  </a:lnTo>
                  <a:lnTo>
                    <a:pt x="228" y="104"/>
                  </a:lnTo>
                  <a:lnTo>
                    <a:pt x="229" y="104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2" y="105"/>
                  </a:lnTo>
                  <a:lnTo>
                    <a:pt x="233" y="105"/>
                  </a:lnTo>
                  <a:lnTo>
                    <a:pt x="233" y="106"/>
                  </a:lnTo>
                  <a:lnTo>
                    <a:pt x="233" y="108"/>
                  </a:lnTo>
                  <a:lnTo>
                    <a:pt x="234" y="108"/>
                  </a:lnTo>
                  <a:lnTo>
                    <a:pt x="235" y="109"/>
                  </a:lnTo>
                  <a:lnTo>
                    <a:pt x="235" y="110"/>
                  </a:lnTo>
                  <a:lnTo>
                    <a:pt x="235" y="111"/>
                  </a:lnTo>
                  <a:lnTo>
                    <a:pt x="235" y="112"/>
                  </a:lnTo>
                  <a:lnTo>
                    <a:pt x="235" y="113"/>
                  </a:lnTo>
                  <a:lnTo>
                    <a:pt x="235" y="115"/>
                  </a:lnTo>
                  <a:lnTo>
                    <a:pt x="236" y="116"/>
                  </a:lnTo>
                  <a:lnTo>
                    <a:pt x="237" y="116"/>
                  </a:lnTo>
                  <a:lnTo>
                    <a:pt x="239" y="116"/>
                  </a:lnTo>
                  <a:lnTo>
                    <a:pt x="240" y="116"/>
                  </a:lnTo>
                  <a:lnTo>
                    <a:pt x="239" y="116"/>
                  </a:lnTo>
                  <a:lnTo>
                    <a:pt x="239" y="117"/>
                  </a:lnTo>
                  <a:lnTo>
                    <a:pt x="239" y="118"/>
                  </a:lnTo>
                  <a:lnTo>
                    <a:pt x="239" y="119"/>
                  </a:lnTo>
                  <a:lnTo>
                    <a:pt x="237" y="119"/>
                  </a:lnTo>
                  <a:lnTo>
                    <a:pt x="237" y="120"/>
                  </a:lnTo>
                  <a:lnTo>
                    <a:pt x="237" y="122"/>
                  </a:lnTo>
                  <a:lnTo>
                    <a:pt x="237" y="123"/>
                  </a:lnTo>
                  <a:lnTo>
                    <a:pt x="236" y="123"/>
                  </a:lnTo>
                  <a:lnTo>
                    <a:pt x="236" y="124"/>
                  </a:lnTo>
                  <a:lnTo>
                    <a:pt x="236" y="125"/>
                  </a:lnTo>
                  <a:lnTo>
                    <a:pt x="236" y="126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7" y="129"/>
                  </a:lnTo>
                  <a:lnTo>
                    <a:pt x="239" y="129"/>
                  </a:lnTo>
                  <a:lnTo>
                    <a:pt x="239" y="130"/>
                  </a:lnTo>
                  <a:lnTo>
                    <a:pt x="239" y="131"/>
                  </a:lnTo>
                  <a:lnTo>
                    <a:pt x="240" y="131"/>
                  </a:lnTo>
                  <a:lnTo>
                    <a:pt x="240" y="132"/>
                  </a:lnTo>
                  <a:lnTo>
                    <a:pt x="240" y="133"/>
                  </a:lnTo>
                  <a:lnTo>
                    <a:pt x="240" y="134"/>
                  </a:lnTo>
                  <a:lnTo>
                    <a:pt x="241" y="134"/>
                  </a:lnTo>
                  <a:lnTo>
                    <a:pt x="241" y="136"/>
                  </a:lnTo>
                  <a:lnTo>
                    <a:pt x="242" y="136"/>
                  </a:lnTo>
                  <a:lnTo>
                    <a:pt x="243" y="136"/>
                  </a:lnTo>
                  <a:lnTo>
                    <a:pt x="243" y="137"/>
                  </a:lnTo>
                  <a:lnTo>
                    <a:pt x="243" y="138"/>
                  </a:lnTo>
                  <a:lnTo>
                    <a:pt x="243" y="139"/>
                  </a:lnTo>
                  <a:lnTo>
                    <a:pt x="242" y="139"/>
                  </a:lnTo>
                  <a:lnTo>
                    <a:pt x="242" y="140"/>
                  </a:lnTo>
                  <a:lnTo>
                    <a:pt x="243" y="140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6" y="141"/>
                  </a:lnTo>
                  <a:lnTo>
                    <a:pt x="247" y="141"/>
                  </a:lnTo>
                  <a:lnTo>
                    <a:pt x="248" y="141"/>
                  </a:lnTo>
                  <a:lnTo>
                    <a:pt x="248" y="140"/>
                  </a:lnTo>
                  <a:lnTo>
                    <a:pt x="249" y="140"/>
                  </a:lnTo>
                  <a:lnTo>
                    <a:pt x="249" y="141"/>
                  </a:lnTo>
                  <a:lnTo>
                    <a:pt x="248" y="143"/>
                  </a:lnTo>
                  <a:lnTo>
                    <a:pt x="249" y="143"/>
                  </a:lnTo>
                  <a:lnTo>
                    <a:pt x="249" y="144"/>
                  </a:lnTo>
                  <a:lnTo>
                    <a:pt x="250" y="144"/>
                  </a:lnTo>
                  <a:lnTo>
                    <a:pt x="251" y="144"/>
                  </a:lnTo>
                  <a:lnTo>
                    <a:pt x="253" y="144"/>
                  </a:lnTo>
                  <a:lnTo>
                    <a:pt x="253" y="145"/>
                  </a:lnTo>
                  <a:lnTo>
                    <a:pt x="254" y="145"/>
                  </a:lnTo>
                  <a:lnTo>
                    <a:pt x="254" y="146"/>
                  </a:lnTo>
                  <a:lnTo>
                    <a:pt x="255" y="146"/>
                  </a:lnTo>
                  <a:lnTo>
                    <a:pt x="256" y="146"/>
                  </a:lnTo>
                  <a:lnTo>
                    <a:pt x="257" y="146"/>
                  </a:lnTo>
                  <a:lnTo>
                    <a:pt x="257" y="147"/>
                  </a:lnTo>
                  <a:lnTo>
                    <a:pt x="258" y="147"/>
                  </a:lnTo>
                  <a:lnTo>
                    <a:pt x="258" y="146"/>
                  </a:lnTo>
                  <a:lnTo>
                    <a:pt x="260" y="146"/>
                  </a:lnTo>
                  <a:lnTo>
                    <a:pt x="260" y="147"/>
                  </a:lnTo>
                  <a:lnTo>
                    <a:pt x="260" y="148"/>
                  </a:lnTo>
                  <a:lnTo>
                    <a:pt x="260" y="150"/>
                  </a:lnTo>
                  <a:lnTo>
                    <a:pt x="260" y="151"/>
                  </a:lnTo>
                  <a:lnTo>
                    <a:pt x="261" y="151"/>
                  </a:lnTo>
                  <a:lnTo>
                    <a:pt x="261" y="152"/>
                  </a:lnTo>
                  <a:lnTo>
                    <a:pt x="261" y="153"/>
                  </a:lnTo>
                  <a:lnTo>
                    <a:pt x="262" y="153"/>
                  </a:lnTo>
                  <a:lnTo>
                    <a:pt x="262" y="154"/>
                  </a:lnTo>
                  <a:lnTo>
                    <a:pt x="262" y="155"/>
                  </a:lnTo>
                  <a:lnTo>
                    <a:pt x="262" y="157"/>
                  </a:lnTo>
                  <a:lnTo>
                    <a:pt x="263" y="157"/>
                  </a:lnTo>
                  <a:lnTo>
                    <a:pt x="263" y="158"/>
                  </a:lnTo>
                  <a:lnTo>
                    <a:pt x="263" y="159"/>
                  </a:lnTo>
                  <a:lnTo>
                    <a:pt x="263" y="160"/>
                  </a:lnTo>
                  <a:lnTo>
                    <a:pt x="263" y="161"/>
                  </a:lnTo>
                  <a:lnTo>
                    <a:pt x="264" y="161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8" y="162"/>
                  </a:lnTo>
                  <a:lnTo>
                    <a:pt x="268" y="164"/>
                  </a:lnTo>
                  <a:lnTo>
                    <a:pt x="268" y="165"/>
                  </a:lnTo>
                  <a:lnTo>
                    <a:pt x="269" y="165"/>
                  </a:lnTo>
                  <a:lnTo>
                    <a:pt x="270" y="165"/>
                  </a:lnTo>
                  <a:lnTo>
                    <a:pt x="270" y="166"/>
                  </a:lnTo>
                  <a:lnTo>
                    <a:pt x="270" y="167"/>
                  </a:lnTo>
                  <a:lnTo>
                    <a:pt x="271" y="167"/>
                  </a:lnTo>
                  <a:lnTo>
                    <a:pt x="271" y="168"/>
                  </a:lnTo>
                  <a:lnTo>
                    <a:pt x="272" y="168"/>
                  </a:lnTo>
                  <a:lnTo>
                    <a:pt x="272" y="169"/>
                  </a:lnTo>
                  <a:lnTo>
                    <a:pt x="274" y="169"/>
                  </a:lnTo>
                  <a:lnTo>
                    <a:pt x="275" y="169"/>
                  </a:lnTo>
                  <a:lnTo>
                    <a:pt x="275" y="171"/>
                  </a:lnTo>
                  <a:lnTo>
                    <a:pt x="276" y="171"/>
                  </a:lnTo>
                  <a:lnTo>
                    <a:pt x="276" y="172"/>
                  </a:lnTo>
                  <a:lnTo>
                    <a:pt x="276" y="173"/>
                  </a:lnTo>
                  <a:lnTo>
                    <a:pt x="276" y="174"/>
                  </a:lnTo>
                  <a:lnTo>
                    <a:pt x="277" y="174"/>
                  </a:lnTo>
                  <a:lnTo>
                    <a:pt x="277" y="175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8" y="178"/>
                  </a:lnTo>
                  <a:lnTo>
                    <a:pt x="279" y="178"/>
                  </a:lnTo>
                  <a:lnTo>
                    <a:pt x="279" y="179"/>
                  </a:lnTo>
                  <a:lnTo>
                    <a:pt x="281" y="180"/>
                  </a:lnTo>
                  <a:lnTo>
                    <a:pt x="281" y="181"/>
                  </a:lnTo>
                  <a:lnTo>
                    <a:pt x="281" y="182"/>
                  </a:lnTo>
                  <a:lnTo>
                    <a:pt x="281" y="184"/>
                  </a:lnTo>
                  <a:lnTo>
                    <a:pt x="281" y="185"/>
                  </a:lnTo>
                  <a:lnTo>
                    <a:pt x="282" y="185"/>
                  </a:lnTo>
                  <a:lnTo>
                    <a:pt x="283" y="186"/>
                  </a:lnTo>
                  <a:lnTo>
                    <a:pt x="284" y="186"/>
                  </a:lnTo>
                  <a:lnTo>
                    <a:pt x="285" y="187"/>
                  </a:lnTo>
                  <a:lnTo>
                    <a:pt x="286" y="187"/>
                  </a:lnTo>
                  <a:lnTo>
                    <a:pt x="288" y="187"/>
                  </a:lnTo>
                  <a:lnTo>
                    <a:pt x="289" y="188"/>
                  </a:lnTo>
                  <a:lnTo>
                    <a:pt x="290" y="188"/>
                  </a:lnTo>
                  <a:lnTo>
                    <a:pt x="291" y="188"/>
                  </a:lnTo>
                  <a:lnTo>
                    <a:pt x="291" y="189"/>
                  </a:lnTo>
                  <a:lnTo>
                    <a:pt x="292" y="189"/>
                  </a:lnTo>
                  <a:lnTo>
                    <a:pt x="293" y="189"/>
                  </a:lnTo>
                  <a:lnTo>
                    <a:pt x="293" y="191"/>
                  </a:lnTo>
                  <a:lnTo>
                    <a:pt x="295" y="191"/>
                  </a:lnTo>
                  <a:lnTo>
                    <a:pt x="296" y="191"/>
                  </a:lnTo>
                  <a:lnTo>
                    <a:pt x="297" y="191"/>
                  </a:lnTo>
                  <a:lnTo>
                    <a:pt x="297" y="192"/>
                  </a:lnTo>
                  <a:lnTo>
                    <a:pt x="298" y="192"/>
                  </a:lnTo>
                  <a:lnTo>
                    <a:pt x="299" y="192"/>
                  </a:lnTo>
                  <a:lnTo>
                    <a:pt x="299" y="193"/>
                  </a:lnTo>
                  <a:lnTo>
                    <a:pt x="300" y="193"/>
                  </a:lnTo>
                  <a:lnTo>
                    <a:pt x="302" y="194"/>
                  </a:lnTo>
                  <a:lnTo>
                    <a:pt x="303" y="194"/>
                  </a:lnTo>
                  <a:lnTo>
                    <a:pt x="303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5" y="198"/>
                  </a:lnTo>
                  <a:lnTo>
                    <a:pt x="306" y="199"/>
                  </a:lnTo>
                  <a:lnTo>
                    <a:pt x="306" y="200"/>
                  </a:lnTo>
                  <a:lnTo>
                    <a:pt x="307" y="200"/>
                  </a:lnTo>
                  <a:lnTo>
                    <a:pt x="307" y="201"/>
                  </a:lnTo>
                  <a:lnTo>
                    <a:pt x="309" y="201"/>
                  </a:lnTo>
                  <a:lnTo>
                    <a:pt x="309" y="202"/>
                  </a:lnTo>
                  <a:lnTo>
                    <a:pt x="309" y="203"/>
                  </a:lnTo>
                  <a:lnTo>
                    <a:pt x="310" y="203"/>
                  </a:lnTo>
                  <a:lnTo>
                    <a:pt x="310" y="205"/>
                  </a:lnTo>
                  <a:lnTo>
                    <a:pt x="310" y="206"/>
                  </a:lnTo>
                  <a:lnTo>
                    <a:pt x="311" y="206"/>
                  </a:lnTo>
                  <a:lnTo>
                    <a:pt x="311" y="207"/>
                  </a:lnTo>
                  <a:lnTo>
                    <a:pt x="311" y="208"/>
                  </a:lnTo>
                  <a:lnTo>
                    <a:pt x="310" y="209"/>
                  </a:lnTo>
                  <a:lnTo>
                    <a:pt x="311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2"/>
                  </a:lnTo>
                  <a:lnTo>
                    <a:pt x="312" y="212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3" y="215"/>
                  </a:lnTo>
                  <a:lnTo>
                    <a:pt x="313" y="216"/>
                  </a:lnTo>
                  <a:lnTo>
                    <a:pt x="313" y="217"/>
                  </a:lnTo>
                  <a:lnTo>
                    <a:pt x="314" y="217"/>
                  </a:lnTo>
                  <a:lnTo>
                    <a:pt x="314" y="219"/>
                  </a:lnTo>
                  <a:lnTo>
                    <a:pt x="316" y="219"/>
                  </a:lnTo>
                  <a:lnTo>
                    <a:pt x="316" y="220"/>
                  </a:lnTo>
                  <a:lnTo>
                    <a:pt x="316" y="221"/>
                  </a:lnTo>
                  <a:lnTo>
                    <a:pt x="316" y="222"/>
                  </a:lnTo>
                  <a:lnTo>
                    <a:pt x="317" y="222"/>
                  </a:lnTo>
                  <a:lnTo>
                    <a:pt x="317" y="223"/>
                  </a:lnTo>
                  <a:lnTo>
                    <a:pt x="318" y="223"/>
                  </a:lnTo>
                  <a:lnTo>
                    <a:pt x="318" y="224"/>
                  </a:lnTo>
                  <a:lnTo>
                    <a:pt x="319" y="224"/>
                  </a:lnTo>
                  <a:lnTo>
                    <a:pt x="319" y="223"/>
                  </a:lnTo>
                  <a:lnTo>
                    <a:pt x="320" y="223"/>
                  </a:lnTo>
                  <a:lnTo>
                    <a:pt x="320" y="224"/>
                  </a:lnTo>
                  <a:lnTo>
                    <a:pt x="320" y="226"/>
                  </a:lnTo>
                  <a:lnTo>
                    <a:pt x="321" y="226"/>
                  </a:lnTo>
                  <a:lnTo>
                    <a:pt x="321" y="227"/>
                  </a:lnTo>
                  <a:lnTo>
                    <a:pt x="323" y="227"/>
                  </a:lnTo>
                  <a:lnTo>
                    <a:pt x="323" y="228"/>
                  </a:lnTo>
                  <a:lnTo>
                    <a:pt x="324" y="228"/>
                  </a:lnTo>
                  <a:lnTo>
                    <a:pt x="325" y="228"/>
                  </a:lnTo>
                  <a:lnTo>
                    <a:pt x="326" y="228"/>
                  </a:lnTo>
                  <a:lnTo>
                    <a:pt x="326" y="229"/>
                  </a:lnTo>
                  <a:lnTo>
                    <a:pt x="327" y="229"/>
                  </a:lnTo>
                  <a:lnTo>
                    <a:pt x="327" y="230"/>
                  </a:lnTo>
                  <a:lnTo>
                    <a:pt x="328" y="230"/>
                  </a:lnTo>
                  <a:lnTo>
                    <a:pt x="328" y="231"/>
                  </a:lnTo>
                  <a:lnTo>
                    <a:pt x="330" y="231"/>
                  </a:lnTo>
                  <a:lnTo>
                    <a:pt x="330" y="233"/>
                  </a:lnTo>
                  <a:lnTo>
                    <a:pt x="331" y="233"/>
                  </a:lnTo>
                  <a:lnTo>
                    <a:pt x="331" y="234"/>
                  </a:lnTo>
                  <a:lnTo>
                    <a:pt x="330" y="234"/>
                  </a:lnTo>
                  <a:lnTo>
                    <a:pt x="330" y="235"/>
                  </a:lnTo>
                  <a:lnTo>
                    <a:pt x="328" y="235"/>
                  </a:lnTo>
                  <a:lnTo>
                    <a:pt x="330" y="235"/>
                  </a:lnTo>
                  <a:lnTo>
                    <a:pt x="330" y="236"/>
                  </a:lnTo>
                  <a:lnTo>
                    <a:pt x="331" y="236"/>
                  </a:lnTo>
                  <a:lnTo>
                    <a:pt x="332" y="236"/>
                  </a:lnTo>
                  <a:lnTo>
                    <a:pt x="332" y="237"/>
                  </a:lnTo>
                  <a:lnTo>
                    <a:pt x="332" y="238"/>
                  </a:lnTo>
                  <a:lnTo>
                    <a:pt x="333" y="238"/>
                  </a:lnTo>
                  <a:lnTo>
                    <a:pt x="334" y="238"/>
                  </a:lnTo>
                  <a:lnTo>
                    <a:pt x="335" y="238"/>
                  </a:lnTo>
                  <a:lnTo>
                    <a:pt x="337" y="238"/>
                  </a:lnTo>
                  <a:lnTo>
                    <a:pt x="338" y="238"/>
                  </a:lnTo>
                  <a:lnTo>
                    <a:pt x="339" y="238"/>
                  </a:lnTo>
                  <a:lnTo>
                    <a:pt x="339" y="240"/>
                  </a:lnTo>
                  <a:lnTo>
                    <a:pt x="340" y="240"/>
                  </a:lnTo>
                  <a:lnTo>
                    <a:pt x="340" y="241"/>
                  </a:lnTo>
                  <a:lnTo>
                    <a:pt x="341" y="241"/>
                  </a:lnTo>
                  <a:lnTo>
                    <a:pt x="343" y="241"/>
                  </a:lnTo>
                  <a:lnTo>
                    <a:pt x="344" y="241"/>
                  </a:lnTo>
                  <a:lnTo>
                    <a:pt x="345" y="241"/>
                  </a:lnTo>
                  <a:lnTo>
                    <a:pt x="345" y="242"/>
                  </a:lnTo>
                  <a:lnTo>
                    <a:pt x="346" y="242"/>
                  </a:lnTo>
                  <a:lnTo>
                    <a:pt x="347" y="243"/>
                  </a:lnTo>
                  <a:lnTo>
                    <a:pt x="348" y="243"/>
                  </a:lnTo>
                  <a:lnTo>
                    <a:pt x="350" y="243"/>
                  </a:lnTo>
                  <a:lnTo>
                    <a:pt x="350" y="244"/>
                  </a:lnTo>
                  <a:lnTo>
                    <a:pt x="350" y="245"/>
                  </a:lnTo>
                  <a:lnTo>
                    <a:pt x="351" y="245"/>
                  </a:lnTo>
                  <a:lnTo>
                    <a:pt x="351" y="247"/>
                  </a:lnTo>
                  <a:lnTo>
                    <a:pt x="351" y="248"/>
                  </a:lnTo>
                  <a:lnTo>
                    <a:pt x="352" y="248"/>
                  </a:lnTo>
                  <a:lnTo>
                    <a:pt x="352" y="249"/>
                  </a:lnTo>
                  <a:lnTo>
                    <a:pt x="353" y="249"/>
                  </a:lnTo>
                  <a:lnTo>
                    <a:pt x="354" y="249"/>
                  </a:lnTo>
                  <a:lnTo>
                    <a:pt x="355" y="249"/>
                  </a:lnTo>
                  <a:lnTo>
                    <a:pt x="357" y="249"/>
                  </a:lnTo>
                  <a:lnTo>
                    <a:pt x="357" y="250"/>
                  </a:lnTo>
                  <a:lnTo>
                    <a:pt x="358" y="250"/>
                  </a:lnTo>
                  <a:lnTo>
                    <a:pt x="359" y="250"/>
                  </a:lnTo>
                  <a:lnTo>
                    <a:pt x="360" y="250"/>
                  </a:lnTo>
                  <a:lnTo>
                    <a:pt x="361" y="250"/>
                  </a:lnTo>
                  <a:lnTo>
                    <a:pt x="362" y="250"/>
                  </a:lnTo>
                  <a:lnTo>
                    <a:pt x="362" y="251"/>
                  </a:lnTo>
                  <a:lnTo>
                    <a:pt x="364" y="251"/>
                  </a:lnTo>
                  <a:lnTo>
                    <a:pt x="362" y="251"/>
                  </a:lnTo>
                  <a:lnTo>
                    <a:pt x="362" y="252"/>
                  </a:lnTo>
                  <a:lnTo>
                    <a:pt x="361" y="252"/>
                  </a:lnTo>
                  <a:lnTo>
                    <a:pt x="361" y="254"/>
                  </a:lnTo>
                  <a:lnTo>
                    <a:pt x="361" y="255"/>
                  </a:lnTo>
                  <a:lnTo>
                    <a:pt x="361" y="256"/>
                  </a:lnTo>
                  <a:lnTo>
                    <a:pt x="362" y="256"/>
                  </a:lnTo>
                  <a:lnTo>
                    <a:pt x="362" y="257"/>
                  </a:lnTo>
                  <a:lnTo>
                    <a:pt x="364" y="257"/>
                  </a:lnTo>
                  <a:lnTo>
                    <a:pt x="364" y="258"/>
                  </a:lnTo>
                  <a:lnTo>
                    <a:pt x="364" y="259"/>
                  </a:lnTo>
                  <a:lnTo>
                    <a:pt x="365" y="259"/>
                  </a:lnTo>
                  <a:lnTo>
                    <a:pt x="365" y="261"/>
                  </a:lnTo>
                  <a:lnTo>
                    <a:pt x="366" y="261"/>
                  </a:lnTo>
                  <a:lnTo>
                    <a:pt x="367" y="262"/>
                  </a:lnTo>
                  <a:lnTo>
                    <a:pt x="367" y="263"/>
                  </a:lnTo>
                  <a:lnTo>
                    <a:pt x="367" y="264"/>
                  </a:lnTo>
                  <a:lnTo>
                    <a:pt x="368" y="265"/>
                  </a:lnTo>
                  <a:lnTo>
                    <a:pt x="368" y="266"/>
                  </a:lnTo>
                  <a:lnTo>
                    <a:pt x="368" y="268"/>
                  </a:lnTo>
                  <a:lnTo>
                    <a:pt x="369" y="268"/>
                  </a:lnTo>
                  <a:lnTo>
                    <a:pt x="371" y="268"/>
                  </a:lnTo>
                  <a:lnTo>
                    <a:pt x="372" y="268"/>
                  </a:lnTo>
                  <a:lnTo>
                    <a:pt x="372" y="266"/>
                  </a:lnTo>
                  <a:lnTo>
                    <a:pt x="373" y="266"/>
                  </a:lnTo>
                  <a:lnTo>
                    <a:pt x="373" y="268"/>
                  </a:lnTo>
                  <a:lnTo>
                    <a:pt x="374" y="269"/>
                  </a:lnTo>
                  <a:lnTo>
                    <a:pt x="374" y="270"/>
                  </a:lnTo>
                  <a:lnTo>
                    <a:pt x="375" y="270"/>
                  </a:lnTo>
                  <a:lnTo>
                    <a:pt x="375" y="271"/>
                  </a:lnTo>
                  <a:lnTo>
                    <a:pt x="376" y="271"/>
                  </a:lnTo>
                  <a:lnTo>
                    <a:pt x="378" y="271"/>
                  </a:lnTo>
                  <a:lnTo>
                    <a:pt x="379" y="271"/>
                  </a:lnTo>
                  <a:lnTo>
                    <a:pt x="379" y="270"/>
                  </a:lnTo>
                  <a:lnTo>
                    <a:pt x="380" y="270"/>
                  </a:lnTo>
                  <a:lnTo>
                    <a:pt x="380" y="269"/>
                  </a:lnTo>
                  <a:lnTo>
                    <a:pt x="381" y="269"/>
                  </a:lnTo>
                  <a:lnTo>
                    <a:pt x="381" y="270"/>
                  </a:lnTo>
                  <a:lnTo>
                    <a:pt x="382" y="270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3" y="270"/>
                  </a:lnTo>
                  <a:lnTo>
                    <a:pt x="385" y="271"/>
                  </a:lnTo>
                  <a:lnTo>
                    <a:pt x="385" y="272"/>
                  </a:lnTo>
                  <a:lnTo>
                    <a:pt x="385" y="273"/>
                  </a:lnTo>
                  <a:lnTo>
                    <a:pt x="386" y="273"/>
                  </a:lnTo>
                  <a:lnTo>
                    <a:pt x="387" y="273"/>
                  </a:lnTo>
                  <a:lnTo>
                    <a:pt x="388" y="273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89" y="276"/>
                  </a:lnTo>
                  <a:lnTo>
                    <a:pt x="389" y="277"/>
                  </a:lnTo>
                  <a:lnTo>
                    <a:pt x="390" y="277"/>
                  </a:lnTo>
                  <a:lnTo>
                    <a:pt x="390" y="278"/>
                  </a:lnTo>
                  <a:lnTo>
                    <a:pt x="392" y="278"/>
                  </a:lnTo>
                  <a:lnTo>
                    <a:pt x="393" y="278"/>
                  </a:lnTo>
                  <a:lnTo>
                    <a:pt x="393" y="279"/>
                  </a:lnTo>
                  <a:lnTo>
                    <a:pt x="393" y="280"/>
                  </a:lnTo>
                  <a:lnTo>
                    <a:pt x="393" y="282"/>
                  </a:lnTo>
                  <a:lnTo>
                    <a:pt x="394" y="282"/>
                  </a:lnTo>
                  <a:lnTo>
                    <a:pt x="394" y="283"/>
                  </a:lnTo>
                  <a:lnTo>
                    <a:pt x="395" y="283"/>
                  </a:lnTo>
                  <a:lnTo>
                    <a:pt x="394" y="284"/>
                  </a:lnTo>
                  <a:lnTo>
                    <a:pt x="395" y="284"/>
                  </a:lnTo>
                  <a:lnTo>
                    <a:pt x="396" y="284"/>
                  </a:lnTo>
                  <a:lnTo>
                    <a:pt x="397" y="284"/>
                  </a:lnTo>
                  <a:lnTo>
                    <a:pt x="397" y="285"/>
                  </a:lnTo>
                  <a:lnTo>
                    <a:pt x="399" y="286"/>
                  </a:lnTo>
                  <a:lnTo>
                    <a:pt x="399" y="287"/>
                  </a:lnTo>
                  <a:lnTo>
                    <a:pt x="399" y="289"/>
                  </a:lnTo>
                  <a:lnTo>
                    <a:pt x="400" y="289"/>
                  </a:lnTo>
                  <a:lnTo>
                    <a:pt x="400" y="287"/>
                  </a:lnTo>
                  <a:lnTo>
                    <a:pt x="401" y="287"/>
                  </a:lnTo>
                  <a:lnTo>
                    <a:pt x="402" y="287"/>
                  </a:lnTo>
                  <a:lnTo>
                    <a:pt x="403" y="287"/>
                  </a:lnTo>
                  <a:lnTo>
                    <a:pt x="403" y="286"/>
                  </a:lnTo>
                  <a:lnTo>
                    <a:pt x="404" y="286"/>
                  </a:lnTo>
                  <a:lnTo>
                    <a:pt x="406" y="287"/>
                  </a:lnTo>
                  <a:lnTo>
                    <a:pt x="406" y="289"/>
                  </a:lnTo>
                  <a:lnTo>
                    <a:pt x="407" y="289"/>
                  </a:lnTo>
                  <a:lnTo>
                    <a:pt x="408" y="289"/>
                  </a:lnTo>
                  <a:lnTo>
                    <a:pt x="408" y="287"/>
                  </a:lnTo>
                  <a:lnTo>
                    <a:pt x="409" y="287"/>
                  </a:lnTo>
                  <a:lnTo>
                    <a:pt x="409" y="289"/>
                  </a:lnTo>
                  <a:lnTo>
                    <a:pt x="409" y="290"/>
                  </a:lnTo>
                  <a:lnTo>
                    <a:pt x="410" y="290"/>
                  </a:lnTo>
                  <a:lnTo>
                    <a:pt x="411" y="290"/>
                  </a:lnTo>
                  <a:lnTo>
                    <a:pt x="413" y="290"/>
                  </a:lnTo>
                  <a:lnTo>
                    <a:pt x="414" y="290"/>
                  </a:lnTo>
                  <a:lnTo>
                    <a:pt x="415" y="291"/>
                  </a:lnTo>
                  <a:lnTo>
                    <a:pt x="416" y="292"/>
                  </a:lnTo>
                  <a:lnTo>
                    <a:pt x="416" y="293"/>
                  </a:lnTo>
                  <a:lnTo>
                    <a:pt x="416" y="294"/>
                  </a:lnTo>
                  <a:lnTo>
                    <a:pt x="417" y="294"/>
                  </a:lnTo>
                  <a:lnTo>
                    <a:pt x="417" y="293"/>
                  </a:lnTo>
                  <a:lnTo>
                    <a:pt x="417" y="292"/>
                  </a:lnTo>
                  <a:lnTo>
                    <a:pt x="418" y="292"/>
                  </a:lnTo>
                  <a:lnTo>
                    <a:pt x="418" y="293"/>
                  </a:lnTo>
                  <a:lnTo>
                    <a:pt x="420" y="293"/>
                  </a:lnTo>
                  <a:lnTo>
                    <a:pt x="421" y="293"/>
                  </a:lnTo>
                  <a:lnTo>
                    <a:pt x="421" y="294"/>
                  </a:lnTo>
                  <a:lnTo>
                    <a:pt x="422" y="294"/>
                  </a:lnTo>
                  <a:lnTo>
                    <a:pt x="422" y="296"/>
                  </a:lnTo>
                  <a:lnTo>
                    <a:pt x="423" y="296"/>
                  </a:lnTo>
                  <a:lnTo>
                    <a:pt x="423" y="297"/>
                  </a:lnTo>
                  <a:lnTo>
                    <a:pt x="423" y="298"/>
                  </a:lnTo>
                  <a:lnTo>
                    <a:pt x="424" y="298"/>
                  </a:lnTo>
                  <a:lnTo>
                    <a:pt x="424" y="297"/>
                  </a:lnTo>
                  <a:lnTo>
                    <a:pt x="424" y="296"/>
                  </a:lnTo>
                  <a:lnTo>
                    <a:pt x="423" y="296"/>
                  </a:lnTo>
                  <a:lnTo>
                    <a:pt x="423" y="294"/>
                  </a:lnTo>
                  <a:lnTo>
                    <a:pt x="424" y="294"/>
                  </a:lnTo>
                  <a:lnTo>
                    <a:pt x="424" y="293"/>
                  </a:lnTo>
                  <a:lnTo>
                    <a:pt x="424" y="292"/>
                  </a:lnTo>
                  <a:lnTo>
                    <a:pt x="424" y="291"/>
                  </a:lnTo>
                  <a:lnTo>
                    <a:pt x="425" y="291"/>
                  </a:lnTo>
                  <a:lnTo>
                    <a:pt x="427" y="291"/>
                  </a:lnTo>
                  <a:lnTo>
                    <a:pt x="428" y="291"/>
                  </a:lnTo>
                  <a:lnTo>
                    <a:pt x="428" y="292"/>
                  </a:lnTo>
                  <a:lnTo>
                    <a:pt x="429" y="292"/>
                  </a:lnTo>
                  <a:lnTo>
                    <a:pt x="430" y="292"/>
                  </a:lnTo>
                  <a:lnTo>
                    <a:pt x="431" y="292"/>
                  </a:lnTo>
                  <a:lnTo>
                    <a:pt x="431" y="293"/>
                  </a:lnTo>
                  <a:lnTo>
                    <a:pt x="432" y="293"/>
                  </a:lnTo>
                  <a:lnTo>
                    <a:pt x="432" y="294"/>
                  </a:lnTo>
                  <a:lnTo>
                    <a:pt x="434" y="294"/>
                  </a:lnTo>
                  <a:lnTo>
                    <a:pt x="434" y="296"/>
                  </a:lnTo>
                  <a:lnTo>
                    <a:pt x="435" y="296"/>
                  </a:lnTo>
                  <a:lnTo>
                    <a:pt x="435" y="297"/>
                  </a:lnTo>
                  <a:lnTo>
                    <a:pt x="436" y="297"/>
                  </a:lnTo>
                  <a:lnTo>
                    <a:pt x="437" y="297"/>
                  </a:lnTo>
                  <a:lnTo>
                    <a:pt x="438" y="297"/>
                  </a:lnTo>
                  <a:lnTo>
                    <a:pt x="439" y="297"/>
                  </a:lnTo>
                  <a:lnTo>
                    <a:pt x="439" y="298"/>
                  </a:lnTo>
                  <a:lnTo>
                    <a:pt x="441" y="298"/>
                  </a:lnTo>
                  <a:lnTo>
                    <a:pt x="441" y="297"/>
                  </a:lnTo>
                  <a:lnTo>
                    <a:pt x="442" y="297"/>
                  </a:lnTo>
                  <a:lnTo>
                    <a:pt x="443" y="297"/>
                  </a:lnTo>
                  <a:lnTo>
                    <a:pt x="443" y="296"/>
                  </a:lnTo>
                  <a:lnTo>
                    <a:pt x="443" y="294"/>
                  </a:lnTo>
                  <a:lnTo>
                    <a:pt x="444" y="294"/>
                  </a:lnTo>
                  <a:lnTo>
                    <a:pt x="445" y="294"/>
                  </a:lnTo>
                  <a:lnTo>
                    <a:pt x="445" y="293"/>
                  </a:lnTo>
                  <a:lnTo>
                    <a:pt x="446" y="292"/>
                  </a:lnTo>
                  <a:lnTo>
                    <a:pt x="448" y="292"/>
                  </a:lnTo>
                  <a:lnTo>
                    <a:pt x="449" y="292"/>
                  </a:lnTo>
                  <a:lnTo>
                    <a:pt x="450" y="291"/>
                  </a:lnTo>
                  <a:lnTo>
                    <a:pt x="450" y="292"/>
                  </a:lnTo>
                  <a:lnTo>
                    <a:pt x="451" y="292"/>
                  </a:lnTo>
                  <a:lnTo>
                    <a:pt x="451" y="293"/>
                  </a:lnTo>
                  <a:lnTo>
                    <a:pt x="452" y="293"/>
                  </a:lnTo>
                  <a:lnTo>
                    <a:pt x="452" y="292"/>
                  </a:lnTo>
                  <a:lnTo>
                    <a:pt x="453" y="292"/>
                  </a:lnTo>
                  <a:lnTo>
                    <a:pt x="453" y="291"/>
                  </a:lnTo>
                  <a:lnTo>
                    <a:pt x="455" y="291"/>
                  </a:lnTo>
                  <a:lnTo>
                    <a:pt x="455" y="290"/>
                  </a:lnTo>
                  <a:lnTo>
                    <a:pt x="453" y="290"/>
                  </a:lnTo>
                  <a:lnTo>
                    <a:pt x="455" y="290"/>
                  </a:lnTo>
                  <a:lnTo>
                    <a:pt x="456" y="290"/>
                  </a:lnTo>
                  <a:lnTo>
                    <a:pt x="456" y="291"/>
                  </a:lnTo>
                  <a:lnTo>
                    <a:pt x="457" y="291"/>
                  </a:lnTo>
                  <a:lnTo>
                    <a:pt x="457" y="292"/>
                  </a:lnTo>
                  <a:lnTo>
                    <a:pt x="457" y="293"/>
                  </a:lnTo>
                  <a:lnTo>
                    <a:pt x="457" y="292"/>
                  </a:lnTo>
                  <a:lnTo>
                    <a:pt x="458" y="292"/>
                  </a:lnTo>
                  <a:lnTo>
                    <a:pt x="458" y="291"/>
                  </a:lnTo>
                  <a:lnTo>
                    <a:pt x="459" y="291"/>
                  </a:lnTo>
                  <a:lnTo>
                    <a:pt x="460" y="291"/>
                  </a:lnTo>
                  <a:lnTo>
                    <a:pt x="460" y="292"/>
                  </a:lnTo>
                  <a:lnTo>
                    <a:pt x="462" y="292"/>
                  </a:lnTo>
                  <a:lnTo>
                    <a:pt x="463" y="292"/>
                  </a:lnTo>
                  <a:lnTo>
                    <a:pt x="464" y="292"/>
                  </a:lnTo>
                  <a:lnTo>
                    <a:pt x="465" y="292"/>
                  </a:lnTo>
                  <a:lnTo>
                    <a:pt x="466" y="292"/>
                  </a:lnTo>
                  <a:lnTo>
                    <a:pt x="466" y="293"/>
                  </a:lnTo>
                  <a:lnTo>
                    <a:pt x="466" y="294"/>
                  </a:lnTo>
                  <a:lnTo>
                    <a:pt x="466" y="296"/>
                  </a:lnTo>
                  <a:lnTo>
                    <a:pt x="467" y="296"/>
                  </a:lnTo>
                  <a:lnTo>
                    <a:pt x="469" y="296"/>
                  </a:lnTo>
                  <a:lnTo>
                    <a:pt x="470" y="296"/>
                  </a:lnTo>
                  <a:lnTo>
                    <a:pt x="471" y="296"/>
                  </a:lnTo>
                  <a:lnTo>
                    <a:pt x="471" y="297"/>
                  </a:lnTo>
                  <a:lnTo>
                    <a:pt x="472" y="297"/>
                  </a:lnTo>
                  <a:lnTo>
                    <a:pt x="472" y="298"/>
                  </a:lnTo>
                  <a:lnTo>
                    <a:pt x="472" y="299"/>
                  </a:lnTo>
                  <a:lnTo>
                    <a:pt x="472" y="300"/>
                  </a:lnTo>
                  <a:lnTo>
                    <a:pt x="472" y="301"/>
                  </a:lnTo>
                  <a:lnTo>
                    <a:pt x="472" y="303"/>
                  </a:lnTo>
                  <a:lnTo>
                    <a:pt x="473" y="303"/>
                  </a:lnTo>
                  <a:lnTo>
                    <a:pt x="473" y="304"/>
                  </a:lnTo>
                  <a:lnTo>
                    <a:pt x="474" y="304"/>
                  </a:lnTo>
                  <a:lnTo>
                    <a:pt x="474" y="305"/>
                  </a:lnTo>
                  <a:lnTo>
                    <a:pt x="476" y="304"/>
                  </a:lnTo>
                  <a:lnTo>
                    <a:pt x="476" y="305"/>
                  </a:lnTo>
                  <a:lnTo>
                    <a:pt x="477" y="305"/>
                  </a:lnTo>
                  <a:lnTo>
                    <a:pt x="478" y="305"/>
                  </a:lnTo>
                  <a:lnTo>
                    <a:pt x="479" y="305"/>
                  </a:lnTo>
                  <a:lnTo>
                    <a:pt x="479" y="304"/>
                  </a:lnTo>
                  <a:lnTo>
                    <a:pt x="480" y="305"/>
                  </a:lnTo>
                  <a:lnTo>
                    <a:pt x="481" y="305"/>
                  </a:lnTo>
                  <a:lnTo>
                    <a:pt x="481" y="304"/>
                  </a:lnTo>
                  <a:lnTo>
                    <a:pt x="483" y="304"/>
                  </a:lnTo>
                  <a:lnTo>
                    <a:pt x="483" y="303"/>
                  </a:lnTo>
                  <a:lnTo>
                    <a:pt x="484" y="303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86" y="305"/>
                  </a:lnTo>
                  <a:lnTo>
                    <a:pt x="487" y="305"/>
                  </a:lnTo>
                  <a:lnTo>
                    <a:pt x="488" y="305"/>
                  </a:lnTo>
                  <a:lnTo>
                    <a:pt x="490" y="305"/>
                  </a:lnTo>
                  <a:lnTo>
                    <a:pt x="491" y="305"/>
                  </a:lnTo>
                  <a:lnTo>
                    <a:pt x="492" y="305"/>
                  </a:lnTo>
                  <a:lnTo>
                    <a:pt x="493" y="305"/>
                  </a:lnTo>
                  <a:lnTo>
                    <a:pt x="494" y="305"/>
                  </a:lnTo>
                  <a:lnTo>
                    <a:pt x="494" y="306"/>
                  </a:lnTo>
                  <a:lnTo>
                    <a:pt x="495" y="306"/>
                  </a:lnTo>
                  <a:lnTo>
                    <a:pt x="495" y="305"/>
                  </a:lnTo>
                  <a:lnTo>
                    <a:pt x="497" y="305"/>
                  </a:lnTo>
                  <a:lnTo>
                    <a:pt x="498" y="305"/>
                  </a:lnTo>
                  <a:lnTo>
                    <a:pt x="498" y="306"/>
                  </a:lnTo>
                  <a:lnTo>
                    <a:pt x="499" y="306"/>
                  </a:lnTo>
                  <a:lnTo>
                    <a:pt x="500" y="305"/>
                  </a:lnTo>
                  <a:lnTo>
                    <a:pt x="501" y="305"/>
                  </a:lnTo>
                  <a:lnTo>
                    <a:pt x="501" y="304"/>
                  </a:lnTo>
                  <a:lnTo>
                    <a:pt x="501" y="303"/>
                  </a:lnTo>
                  <a:lnTo>
                    <a:pt x="501" y="301"/>
                  </a:lnTo>
                  <a:lnTo>
                    <a:pt x="502" y="301"/>
                  </a:lnTo>
                  <a:lnTo>
                    <a:pt x="504" y="301"/>
                  </a:lnTo>
                  <a:lnTo>
                    <a:pt x="504" y="303"/>
                  </a:lnTo>
                  <a:lnTo>
                    <a:pt x="505" y="303"/>
                  </a:lnTo>
                  <a:lnTo>
                    <a:pt x="506" y="301"/>
                  </a:lnTo>
                  <a:lnTo>
                    <a:pt x="506" y="300"/>
                  </a:lnTo>
                  <a:lnTo>
                    <a:pt x="507" y="300"/>
                  </a:lnTo>
                  <a:lnTo>
                    <a:pt x="507" y="301"/>
                  </a:lnTo>
                  <a:lnTo>
                    <a:pt x="508" y="301"/>
                  </a:lnTo>
                  <a:lnTo>
                    <a:pt x="509" y="303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12" y="304"/>
                  </a:lnTo>
                  <a:lnTo>
                    <a:pt x="513" y="304"/>
                  </a:lnTo>
                  <a:lnTo>
                    <a:pt x="514" y="304"/>
                  </a:lnTo>
                  <a:lnTo>
                    <a:pt x="515" y="304"/>
                  </a:lnTo>
                  <a:lnTo>
                    <a:pt x="516" y="304"/>
                  </a:lnTo>
                  <a:lnTo>
                    <a:pt x="516" y="305"/>
                  </a:lnTo>
                  <a:lnTo>
                    <a:pt x="518" y="305"/>
                  </a:lnTo>
                  <a:lnTo>
                    <a:pt x="519" y="305"/>
                  </a:lnTo>
                  <a:lnTo>
                    <a:pt x="519" y="304"/>
                  </a:lnTo>
                  <a:lnTo>
                    <a:pt x="520" y="303"/>
                  </a:lnTo>
                  <a:lnTo>
                    <a:pt x="521" y="303"/>
                  </a:lnTo>
                  <a:lnTo>
                    <a:pt x="521" y="301"/>
                  </a:lnTo>
                  <a:lnTo>
                    <a:pt x="522" y="301"/>
                  </a:lnTo>
                  <a:lnTo>
                    <a:pt x="523" y="303"/>
                  </a:lnTo>
                  <a:lnTo>
                    <a:pt x="525" y="303"/>
                  </a:lnTo>
                  <a:lnTo>
                    <a:pt x="526" y="303"/>
                  </a:lnTo>
                  <a:lnTo>
                    <a:pt x="527" y="304"/>
                  </a:lnTo>
                  <a:lnTo>
                    <a:pt x="527" y="305"/>
                  </a:lnTo>
                  <a:lnTo>
                    <a:pt x="527" y="306"/>
                  </a:lnTo>
                  <a:lnTo>
                    <a:pt x="526" y="306"/>
                  </a:lnTo>
                  <a:lnTo>
                    <a:pt x="526" y="307"/>
                  </a:lnTo>
                  <a:lnTo>
                    <a:pt x="526" y="308"/>
                  </a:lnTo>
                  <a:lnTo>
                    <a:pt x="527" y="308"/>
                  </a:lnTo>
                  <a:lnTo>
                    <a:pt x="527" y="310"/>
                  </a:lnTo>
                  <a:lnTo>
                    <a:pt x="527" y="311"/>
                  </a:lnTo>
                  <a:lnTo>
                    <a:pt x="527" y="312"/>
                  </a:lnTo>
                  <a:lnTo>
                    <a:pt x="527" y="313"/>
                  </a:lnTo>
                  <a:lnTo>
                    <a:pt x="527" y="314"/>
                  </a:lnTo>
                  <a:lnTo>
                    <a:pt x="527" y="315"/>
                  </a:lnTo>
                  <a:lnTo>
                    <a:pt x="527" y="317"/>
                  </a:lnTo>
                  <a:lnTo>
                    <a:pt x="528" y="317"/>
                  </a:lnTo>
                  <a:lnTo>
                    <a:pt x="528" y="318"/>
                  </a:lnTo>
                  <a:lnTo>
                    <a:pt x="529" y="318"/>
                  </a:lnTo>
                  <a:lnTo>
                    <a:pt x="530" y="318"/>
                  </a:lnTo>
                  <a:lnTo>
                    <a:pt x="530" y="317"/>
                  </a:lnTo>
                  <a:lnTo>
                    <a:pt x="530" y="315"/>
                  </a:lnTo>
                  <a:lnTo>
                    <a:pt x="532" y="315"/>
                  </a:lnTo>
                  <a:lnTo>
                    <a:pt x="532" y="314"/>
                  </a:lnTo>
                  <a:lnTo>
                    <a:pt x="533" y="314"/>
                  </a:lnTo>
                  <a:lnTo>
                    <a:pt x="534" y="314"/>
                  </a:lnTo>
                  <a:lnTo>
                    <a:pt x="535" y="314"/>
                  </a:lnTo>
                  <a:lnTo>
                    <a:pt x="535" y="315"/>
                  </a:lnTo>
                  <a:lnTo>
                    <a:pt x="535" y="317"/>
                  </a:lnTo>
                  <a:lnTo>
                    <a:pt x="536" y="318"/>
                  </a:lnTo>
                  <a:lnTo>
                    <a:pt x="537" y="318"/>
                  </a:lnTo>
                  <a:lnTo>
                    <a:pt x="539" y="318"/>
                  </a:lnTo>
                  <a:lnTo>
                    <a:pt x="539" y="317"/>
                  </a:lnTo>
                  <a:lnTo>
                    <a:pt x="540" y="317"/>
                  </a:lnTo>
                  <a:lnTo>
                    <a:pt x="541" y="317"/>
                  </a:lnTo>
                  <a:lnTo>
                    <a:pt x="542" y="317"/>
                  </a:lnTo>
                  <a:lnTo>
                    <a:pt x="543" y="317"/>
                  </a:lnTo>
                  <a:lnTo>
                    <a:pt x="543" y="318"/>
                  </a:lnTo>
                  <a:lnTo>
                    <a:pt x="544" y="318"/>
                  </a:lnTo>
                  <a:lnTo>
                    <a:pt x="546" y="318"/>
                  </a:lnTo>
                  <a:lnTo>
                    <a:pt x="547" y="318"/>
                  </a:lnTo>
                  <a:lnTo>
                    <a:pt x="548" y="318"/>
                  </a:lnTo>
                  <a:lnTo>
                    <a:pt x="548" y="319"/>
                  </a:lnTo>
                  <a:lnTo>
                    <a:pt x="547" y="319"/>
                  </a:lnTo>
                  <a:lnTo>
                    <a:pt x="547" y="320"/>
                  </a:lnTo>
                  <a:lnTo>
                    <a:pt x="546" y="320"/>
                  </a:lnTo>
                  <a:lnTo>
                    <a:pt x="546" y="321"/>
                  </a:lnTo>
                  <a:lnTo>
                    <a:pt x="546" y="322"/>
                  </a:lnTo>
                  <a:lnTo>
                    <a:pt x="546" y="324"/>
                  </a:lnTo>
                  <a:lnTo>
                    <a:pt x="547" y="324"/>
                  </a:lnTo>
                  <a:lnTo>
                    <a:pt x="547" y="325"/>
                  </a:lnTo>
                  <a:lnTo>
                    <a:pt x="547" y="326"/>
                  </a:lnTo>
                  <a:lnTo>
                    <a:pt x="548" y="326"/>
                  </a:lnTo>
                  <a:lnTo>
                    <a:pt x="548" y="327"/>
                  </a:lnTo>
                  <a:lnTo>
                    <a:pt x="548" y="328"/>
                  </a:lnTo>
                  <a:lnTo>
                    <a:pt x="547" y="328"/>
                  </a:lnTo>
                  <a:lnTo>
                    <a:pt x="547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8" y="332"/>
                  </a:lnTo>
                  <a:lnTo>
                    <a:pt x="549" y="332"/>
                  </a:lnTo>
                  <a:lnTo>
                    <a:pt x="549" y="333"/>
                  </a:lnTo>
                  <a:lnTo>
                    <a:pt x="550" y="334"/>
                  </a:lnTo>
                  <a:lnTo>
                    <a:pt x="549" y="334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50" y="336"/>
                  </a:lnTo>
                  <a:lnTo>
                    <a:pt x="550" y="338"/>
                  </a:lnTo>
                  <a:lnTo>
                    <a:pt x="551" y="338"/>
                  </a:lnTo>
                  <a:lnTo>
                    <a:pt x="551" y="336"/>
                  </a:lnTo>
                  <a:lnTo>
                    <a:pt x="553" y="336"/>
                  </a:lnTo>
                  <a:lnTo>
                    <a:pt x="553" y="338"/>
                  </a:lnTo>
                  <a:lnTo>
                    <a:pt x="554" y="338"/>
                  </a:lnTo>
                  <a:lnTo>
                    <a:pt x="555" y="338"/>
                  </a:lnTo>
                  <a:lnTo>
                    <a:pt x="556" y="338"/>
                  </a:lnTo>
                  <a:lnTo>
                    <a:pt x="557" y="339"/>
                  </a:lnTo>
                  <a:lnTo>
                    <a:pt x="557" y="340"/>
                  </a:lnTo>
                  <a:lnTo>
                    <a:pt x="558" y="341"/>
                  </a:lnTo>
                  <a:lnTo>
                    <a:pt x="560" y="341"/>
                  </a:lnTo>
                  <a:lnTo>
                    <a:pt x="560" y="342"/>
                  </a:lnTo>
                  <a:lnTo>
                    <a:pt x="561" y="342"/>
                  </a:lnTo>
                  <a:lnTo>
                    <a:pt x="561" y="343"/>
                  </a:lnTo>
                  <a:lnTo>
                    <a:pt x="561" y="342"/>
                  </a:lnTo>
                  <a:lnTo>
                    <a:pt x="562" y="342"/>
                  </a:lnTo>
                  <a:lnTo>
                    <a:pt x="562" y="341"/>
                  </a:lnTo>
                  <a:lnTo>
                    <a:pt x="563" y="341"/>
                  </a:lnTo>
                  <a:lnTo>
                    <a:pt x="563" y="342"/>
                  </a:lnTo>
                  <a:lnTo>
                    <a:pt x="564" y="342"/>
                  </a:lnTo>
                  <a:lnTo>
                    <a:pt x="565" y="341"/>
                  </a:lnTo>
                  <a:lnTo>
                    <a:pt x="565" y="342"/>
                  </a:lnTo>
                  <a:lnTo>
                    <a:pt x="567" y="342"/>
                  </a:lnTo>
                  <a:lnTo>
                    <a:pt x="568" y="342"/>
                  </a:lnTo>
                  <a:lnTo>
                    <a:pt x="569" y="342"/>
                  </a:lnTo>
                  <a:lnTo>
                    <a:pt x="569" y="341"/>
                  </a:lnTo>
                  <a:lnTo>
                    <a:pt x="570" y="341"/>
                  </a:lnTo>
                  <a:lnTo>
                    <a:pt x="571" y="341"/>
                  </a:lnTo>
                  <a:lnTo>
                    <a:pt x="572" y="341"/>
                  </a:lnTo>
                  <a:lnTo>
                    <a:pt x="574" y="341"/>
                  </a:lnTo>
                  <a:lnTo>
                    <a:pt x="575" y="341"/>
                  </a:lnTo>
                  <a:lnTo>
                    <a:pt x="575" y="342"/>
                  </a:lnTo>
                  <a:lnTo>
                    <a:pt x="575" y="343"/>
                  </a:lnTo>
                  <a:lnTo>
                    <a:pt x="575" y="345"/>
                  </a:lnTo>
                  <a:lnTo>
                    <a:pt x="576" y="345"/>
                  </a:lnTo>
                  <a:lnTo>
                    <a:pt x="576" y="346"/>
                  </a:lnTo>
                  <a:lnTo>
                    <a:pt x="576" y="347"/>
                  </a:lnTo>
                  <a:lnTo>
                    <a:pt x="576" y="348"/>
                  </a:lnTo>
                  <a:lnTo>
                    <a:pt x="577" y="348"/>
                  </a:lnTo>
                  <a:lnTo>
                    <a:pt x="578" y="348"/>
                  </a:lnTo>
                  <a:lnTo>
                    <a:pt x="578" y="349"/>
                  </a:lnTo>
                  <a:lnTo>
                    <a:pt x="580" y="349"/>
                  </a:lnTo>
                  <a:lnTo>
                    <a:pt x="580" y="350"/>
                  </a:lnTo>
                  <a:lnTo>
                    <a:pt x="580" y="352"/>
                  </a:lnTo>
                  <a:lnTo>
                    <a:pt x="581" y="352"/>
                  </a:lnTo>
                  <a:lnTo>
                    <a:pt x="581" y="353"/>
                  </a:lnTo>
                  <a:lnTo>
                    <a:pt x="581" y="354"/>
                  </a:lnTo>
                  <a:lnTo>
                    <a:pt x="582" y="354"/>
                  </a:lnTo>
                  <a:lnTo>
                    <a:pt x="582" y="355"/>
                  </a:lnTo>
                  <a:lnTo>
                    <a:pt x="582" y="356"/>
                  </a:lnTo>
                  <a:lnTo>
                    <a:pt x="583" y="356"/>
                  </a:lnTo>
                  <a:lnTo>
                    <a:pt x="584" y="356"/>
                  </a:lnTo>
                  <a:lnTo>
                    <a:pt x="585" y="356"/>
                  </a:lnTo>
                  <a:lnTo>
                    <a:pt x="585" y="357"/>
                  </a:lnTo>
                  <a:lnTo>
                    <a:pt x="587" y="357"/>
                  </a:lnTo>
                  <a:lnTo>
                    <a:pt x="587" y="359"/>
                  </a:lnTo>
                  <a:lnTo>
                    <a:pt x="588" y="359"/>
                  </a:lnTo>
                  <a:lnTo>
                    <a:pt x="589" y="359"/>
                  </a:lnTo>
                  <a:lnTo>
                    <a:pt x="589" y="360"/>
                  </a:lnTo>
                  <a:lnTo>
                    <a:pt x="590" y="360"/>
                  </a:lnTo>
                  <a:lnTo>
                    <a:pt x="590" y="361"/>
                  </a:lnTo>
                  <a:lnTo>
                    <a:pt x="590" y="362"/>
                  </a:lnTo>
                  <a:lnTo>
                    <a:pt x="591" y="362"/>
                  </a:lnTo>
                  <a:lnTo>
                    <a:pt x="592" y="363"/>
                  </a:lnTo>
                  <a:lnTo>
                    <a:pt x="594" y="363"/>
                  </a:lnTo>
                  <a:lnTo>
                    <a:pt x="595" y="364"/>
                  </a:lnTo>
                  <a:lnTo>
                    <a:pt x="596" y="366"/>
                  </a:lnTo>
                  <a:lnTo>
                    <a:pt x="596" y="367"/>
                  </a:lnTo>
                  <a:lnTo>
                    <a:pt x="597" y="367"/>
                  </a:lnTo>
                  <a:lnTo>
                    <a:pt x="597" y="368"/>
                  </a:lnTo>
                  <a:lnTo>
                    <a:pt x="597" y="369"/>
                  </a:lnTo>
                  <a:lnTo>
                    <a:pt x="598" y="369"/>
                  </a:lnTo>
                  <a:lnTo>
                    <a:pt x="598" y="370"/>
                  </a:lnTo>
                  <a:lnTo>
                    <a:pt x="599" y="370"/>
                  </a:lnTo>
                  <a:lnTo>
                    <a:pt x="599" y="371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4"/>
                  </a:lnTo>
                  <a:lnTo>
                    <a:pt x="601" y="375"/>
                  </a:lnTo>
                  <a:lnTo>
                    <a:pt x="602" y="375"/>
                  </a:lnTo>
                  <a:lnTo>
                    <a:pt x="603" y="375"/>
                  </a:lnTo>
                  <a:lnTo>
                    <a:pt x="603" y="376"/>
                  </a:lnTo>
                  <a:lnTo>
                    <a:pt x="603" y="377"/>
                  </a:lnTo>
                  <a:lnTo>
                    <a:pt x="603" y="378"/>
                  </a:lnTo>
                  <a:lnTo>
                    <a:pt x="603" y="380"/>
                  </a:lnTo>
                  <a:lnTo>
                    <a:pt x="603" y="381"/>
                  </a:lnTo>
                  <a:lnTo>
                    <a:pt x="603" y="382"/>
                  </a:lnTo>
                  <a:lnTo>
                    <a:pt x="603" y="383"/>
                  </a:lnTo>
                  <a:lnTo>
                    <a:pt x="603" y="384"/>
                  </a:lnTo>
                  <a:lnTo>
                    <a:pt x="604" y="384"/>
                  </a:lnTo>
                  <a:lnTo>
                    <a:pt x="604" y="385"/>
                  </a:lnTo>
                  <a:lnTo>
                    <a:pt x="604" y="387"/>
                  </a:lnTo>
                  <a:lnTo>
                    <a:pt x="605" y="387"/>
                  </a:lnTo>
                  <a:lnTo>
                    <a:pt x="605" y="388"/>
                  </a:lnTo>
                  <a:lnTo>
                    <a:pt x="605" y="389"/>
                  </a:lnTo>
                  <a:lnTo>
                    <a:pt x="606" y="390"/>
                  </a:lnTo>
                  <a:lnTo>
                    <a:pt x="608" y="390"/>
                  </a:lnTo>
                  <a:lnTo>
                    <a:pt x="608" y="391"/>
                  </a:lnTo>
                  <a:lnTo>
                    <a:pt x="608" y="392"/>
                  </a:lnTo>
                  <a:lnTo>
                    <a:pt x="608" y="394"/>
                  </a:lnTo>
                  <a:lnTo>
                    <a:pt x="606" y="394"/>
                  </a:lnTo>
                  <a:lnTo>
                    <a:pt x="606" y="395"/>
                  </a:lnTo>
                  <a:lnTo>
                    <a:pt x="608" y="395"/>
                  </a:lnTo>
                  <a:lnTo>
                    <a:pt x="609" y="395"/>
                  </a:lnTo>
                  <a:lnTo>
                    <a:pt x="609" y="396"/>
                  </a:lnTo>
                  <a:lnTo>
                    <a:pt x="610" y="396"/>
                  </a:lnTo>
                  <a:lnTo>
                    <a:pt x="610" y="397"/>
                  </a:lnTo>
                  <a:lnTo>
                    <a:pt x="610" y="398"/>
                  </a:lnTo>
                  <a:lnTo>
                    <a:pt x="611" y="398"/>
                  </a:lnTo>
                  <a:lnTo>
                    <a:pt x="611" y="400"/>
                  </a:lnTo>
                  <a:lnTo>
                    <a:pt x="611" y="401"/>
                  </a:lnTo>
                  <a:lnTo>
                    <a:pt x="611" y="402"/>
                  </a:lnTo>
                  <a:lnTo>
                    <a:pt x="611" y="403"/>
                  </a:lnTo>
                  <a:lnTo>
                    <a:pt x="612" y="403"/>
                  </a:lnTo>
                  <a:lnTo>
                    <a:pt x="612" y="404"/>
                  </a:lnTo>
                  <a:lnTo>
                    <a:pt x="612" y="405"/>
                  </a:lnTo>
                  <a:lnTo>
                    <a:pt x="612" y="407"/>
                  </a:lnTo>
                  <a:lnTo>
                    <a:pt x="613" y="408"/>
                  </a:lnTo>
                  <a:lnTo>
                    <a:pt x="615" y="408"/>
                  </a:lnTo>
                  <a:lnTo>
                    <a:pt x="616" y="409"/>
                  </a:lnTo>
                  <a:lnTo>
                    <a:pt x="617" y="409"/>
                  </a:lnTo>
                  <a:lnTo>
                    <a:pt x="618" y="409"/>
                  </a:lnTo>
                  <a:lnTo>
                    <a:pt x="619" y="409"/>
                  </a:lnTo>
                  <a:lnTo>
                    <a:pt x="619" y="408"/>
                  </a:lnTo>
                  <a:lnTo>
                    <a:pt x="620" y="408"/>
                  </a:lnTo>
                  <a:lnTo>
                    <a:pt x="620" y="407"/>
                  </a:lnTo>
                  <a:lnTo>
                    <a:pt x="622" y="405"/>
                  </a:lnTo>
                  <a:lnTo>
                    <a:pt x="623" y="405"/>
                  </a:lnTo>
                  <a:lnTo>
                    <a:pt x="624" y="404"/>
                  </a:lnTo>
                  <a:lnTo>
                    <a:pt x="624" y="405"/>
                  </a:lnTo>
                  <a:lnTo>
                    <a:pt x="624" y="407"/>
                  </a:lnTo>
                  <a:lnTo>
                    <a:pt x="624" y="408"/>
                  </a:lnTo>
                  <a:lnTo>
                    <a:pt x="625" y="408"/>
                  </a:lnTo>
                  <a:lnTo>
                    <a:pt x="626" y="409"/>
                  </a:lnTo>
                  <a:lnTo>
                    <a:pt x="627" y="409"/>
                  </a:lnTo>
                  <a:lnTo>
                    <a:pt x="629" y="410"/>
                  </a:lnTo>
                  <a:lnTo>
                    <a:pt x="630" y="410"/>
                  </a:lnTo>
                  <a:lnTo>
                    <a:pt x="630" y="411"/>
                  </a:lnTo>
                  <a:lnTo>
                    <a:pt x="631" y="411"/>
                  </a:lnTo>
                  <a:lnTo>
                    <a:pt x="631" y="410"/>
                  </a:lnTo>
                  <a:lnTo>
                    <a:pt x="632" y="410"/>
                  </a:lnTo>
                  <a:lnTo>
                    <a:pt x="632" y="411"/>
                  </a:lnTo>
                  <a:lnTo>
                    <a:pt x="632" y="412"/>
                  </a:lnTo>
                  <a:lnTo>
                    <a:pt x="631" y="414"/>
                  </a:lnTo>
                  <a:lnTo>
                    <a:pt x="631" y="415"/>
                  </a:lnTo>
                  <a:lnTo>
                    <a:pt x="632" y="415"/>
                  </a:lnTo>
                  <a:lnTo>
                    <a:pt x="633" y="415"/>
                  </a:lnTo>
                  <a:lnTo>
                    <a:pt x="634" y="415"/>
                  </a:lnTo>
                  <a:lnTo>
                    <a:pt x="636" y="415"/>
                  </a:lnTo>
                  <a:lnTo>
                    <a:pt x="637" y="415"/>
                  </a:lnTo>
                  <a:lnTo>
                    <a:pt x="637" y="416"/>
                  </a:lnTo>
                  <a:lnTo>
                    <a:pt x="637" y="417"/>
                  </a:lnTo>
                  <a:lnTo>
                    <a:pt x="637" y="418"/>
                  </a:lnTo>
                  <a:lnTo>
                    <a:pt x="638" y="418"/>
                  </a:lnTo>
                  <a:lnTo>
                    <a:pt x="639" y="419"/>
                  </a:lnTo>
                  <a:lnTo>
                    <a:pt x="639" y="421"/>
                  </a:lnTo>
                  <a:lnTo>
                    <a:pt x="640" y="421"/>
                  </a:lnTo>
                  <a:lnTo>
                    <a:pt x="640" y="422"/>
                  </a:lnTo>
                  <a:lnTo>
                    <a:pt x="641" y="422"/>
                  </a:lnTo>
                  <a:lnTo>
                    <a:pt x="641" y="423"/>
                  </a:lnTo>
                  <a:lnTo>
                    <a:pt x="643" y="423"/>
                  </a:lnTo>
                  <a:lnTo>
                    <a:pt x="643" y="424"/>
                  </a:lnTo>
                  <a:lnTo>
                    <a:pt x="644" y="424"/>
                  </a:lnTo>
                  <a:lnTo>
                    <a:pt x="645" y="424"/>
                  </a:lnTo>
                  <a:lnTo>
                    <a:pt x="646" y="424"/>
                  </a:lnTo>
                  <a:lnTo>
                    <a:pt x="647" y="424"/>
                  </a:lnTo>
                  <a:lnTo>
                    <a:pt x="648" y="424"/>
                  </a:lnTo>
                  <a:lnTo>
                    <a:pt x="648" y="425"/>
                  </a:lnTo>
                  <a:lnTo>
                    <a:pt x="650" y="425"/>
                  </a:lnTo>
                  <a:lnTo>
                    <a:pt x="651" y="425"/>
                  </a:lnTo>
                  <a:lnTo>
                    <a:pt x="651" y="426"/>
                  </a:lnTo>
                  <a:lnTo>
                    <a:pt x="651" y="428"/>
                  </a:lnTo>
                  <a:lnTo>
                    <a:pt x="652" y="428"/>
                  </a:lnTo>
                  <a:lnTo>
                    <a:pt x="652" y="429"/>
                  </a:lnTo>
                  <a:lnTo>
                    <a:pt x="652" y="430"/>
                  </a:lnTo>
                  <a:lnTo>
                    <a:pt x="653" y="431"/>
                  </a:lnTo>
                  <a:lnTo>
                    <a:pt x="653" y="432"/>
                  </a:lnTo>
                  <a:lnTo>
                    <a:pt x="654" y="432"/>
                  </a:lnTo>
                  <a:lnTo>
                    <a:pt x="654" y="433"/>
                  </a:lnTo>
                  <a:lnTo>
                    <a:pt x="654" y="435"/>
                  </a:lnTo>
                  <a:lnTo>
                    <a:pt x="655" y="435"/>
                  </a:lnTo>
                  <a:lnTo>
                    <a:pt x="655" y="436"/>
                  </a:lnTo>
                  <a:lnTo>
                    <a:pt x="657" y="437"/>
                  </a:lnTo>
                  <a:lnTo>
                    <a:pt x="658" y="437"/>
                  </a:lnTo>
                  <a:lnTo>
                    <a:pt x="659" y="437"/>
                  </a:lnTo>
                  <a:lnTo>
                    <a:pt x="660" y="438"/>
                  </a:lnTo>
                  <a:lnTo>
                    <a:pt x="660" y="437"/>
                  </a:lnTo>
                  <a:lnTo>
                    <a:pt x="661" y="437"/>
                  </a:lnTo>
                  <a:lnTo>
                    <a:pt x="661" y="436"/>
                  </a:lnTo>
                  <a:lnTo>
                    <a:pt x="662" y="436"/>
                  </a:lnTo>
                  <a:lnTo>
                    <a:pt x="662" y="435"/>
                  </a:lnTo>
                  <a:lnTo>
                    <a:pt x="664" y="435"/>
                  </a:lnTo>
                  <a:lnTo>
                    <a:pt x="665" y="435"/>
                  </a:lnTo>
                  <a:lnTo>
                    <a:pt x="666" y="435"/>
                  </a:lnTo>
                  <a:lnTo>
                    <a:pt x="667" y="436"/>
                  </a:lnTo>
                  <a:lnTo>
                    <a:pt x="668" y="437"/>
                  </a:lnTo>
                  <a:lnTo>
                    <a:pt x="669" y="437"/>
                  </a:lnTo>
                  <a:lnTo>
                    <a:pt x="671" y="437"/>
                  </a:lnTo>
                  <a:lnTo>
                    <a:pt x="671" y="438"/>
                  </a:lnTo>
                  <a:lnTo>
                    <a:pt x="671" y="439"/>
                  </a:lnTo>
                  <a:lnTo>
                    <a:pt x="672" y="439"/>
                  </a:lnTo>
                  <a:lnTo>
                    <a:pt x="673" y="439"/>
                  </a:lnTo>
                  <a:lnTo>
                    <a:pt x="674" y="439"/>
                  </a:lnTo>
                  <a:lnTo>
                    <a:pt x="674" y="440"/>
                  </a:lnTo>
                  <a:lnTo>
                    <a:pt x="674" y="442"/>
                  </a:lnTo>
                  <a:lnTo>
                    <a:pt x="673" y="442"/>
                  </a:lnTo>
                  <a:lnTo>
                    <a:pt x="673" y="443"/>
                  </a:lnTo>
                  <a:lnTo>
                    <a:pt x="674" y="443"/>
                  </a:lnTo>
                  <a:lnTo>
                    <a:pt x="675" y="443"/>
                  </a:lnTo>
                  <a:lnTo>
                    <a:pt x="675" y="444"/>
                  </a:lnTo>
                  <a:lnTo>
                    <a:pt x="675" y="445"/>
                  </a:lnTo>
                  <a:lnTo>
                    <a:pt x="675" y="446"/>
                  </a:lnTo>
                  <a:lnTo>
                    <a:pt x="675" y="447"/>
                  </a:lnTo>
                  <a:lnTo>
                    <a:pt x="675" y="449"/>
                  </a:lnTo>
                  <a:lnTo>
                    <a:pt x="676" y="449"/>
                  </a:lnTo>
                  <a:lnTo>
                    <a:pt x="678" y="449"/>
                  </a:lnTo>
                  <a:lnTo>
                    <a:pt x="678" y="447"/>
                  </a:lnTo>
                  <a:lnTo>
                    <a:pt x="679" y="447"/>
                  </a:lnTo>
                  <a:lnTo>
                    <a:pt x="680" y="447"/>
                  </a:lnTo>
                  <a:lnTo>
                    <a:pt x="681" y="447"/>
                  </a:lnTo>
                  <a:lnTo>
                    <a:pt x="681" y="446"/>
                  </a:lnTo>
                  <a:lnTo>
                    <a:pt x="682" y="446"/>
                  </a:lnTo>
                  <a:lnTo>
                    <a:pt x="682" y="447"/>
                  </a:lnTo>
                  <a:lnTo>
                    <a:pt x="683" y="447"/>
                  </a:lnTo>
                  <a:lnTo>
                    <a:pt x="683" y="449"/>
                  </a:lnTo>
                  <a:lnTo>
                    <a:pt x="683" y="450"/>
                  </a:lnTo>
                  <a:lnTo>
                    <a:pt x="685" y="450"/>
                  </a:lnTo>
                  <a:lnTo>
                    <a:pt x="686" y="451"/>
                  </a:lnTo>
                  <a:lnTo>
                    <a:pt x="686" y="452"/>
                  </a:lnTo>
                  <a:lnTo>
                    <a:pt x="687" y="453"/>
                  </a:lnTo>
                  <a:lnTo>
                    <a:pt x="687" y="454"/>
                  </a:lnTo>
                  <a:lnTo>
                    <a:pt x="687" y="456"/>
                  </a:lnTo>
                  <a:lnTo>
                    <a:pt x="687" y="457"/>
                  </a:lnTo>
                  <a:lnTo>
                    <a:pt x="687" y="458"/>
                  </a:lnTo>
                  <a:lnTo>
                    <a:pt x="686" y="458"/>
                  </a:lnTo>
                  <a:lnTo>
                    <a:pt x="685" y="459"/>
                  </a:lnTo>
                  <a:lnTo>
                    <a:pt x="686" y="460"/>
                  </a:lnTo>
                  <a:lnTo>
                    <a:pt x="686" y="461"/>
                  </a:lnTo>
                  <a:lnTo>
                    <a:pt x="686" y="463"/>
                  </a:lnTo>
                  <a:lnTo>
                    <a:pt x="686" y="464"/>
                  </a:lnTo>
                  <a:lnTo>
                    <a:pt x="686" y="465"/>
                  </a:lnTo>
                  <a:lnTo>
                    <a:pt x="687" y="465"/>
                  </a:lnTo>
                  <a:lnTo>
                    <a:pt x="687" y="466"/>
                  </a:lnTo>
                  <a:lnTo>
                    <a:pt x="688" y="466"/>
                  </a:lnTo>
                  <a:lnTo>
                    <a:pt x="689" y="466"/>
                  </a:lnTo>
                  <a:lnTo>
                    <a:pt x="690" y="466"/>
                  </a:lnTo>
                  <a:lnTo>
                    <a:pt x="692" y="466"/>
                  </a:lnTo>
                  <a:lnTo>
                    <a:pt x="690" y="466"/>
                  </a:lnTo>
                  <a:lnTo>
                    <a:pt x="690" y="467"/>
                  </a:lnTo>
                  <a:lnTo>
                    <a:pt x="690" y="468"/>
                  </a:lnTo>
                  <a:lnTo>
                    <a:pt x="690" y="470"/>
                  </a:lnTo>
                  <a:lnTo>
                    <a:pt x="692" y="470"/>
                  </a:lnTo>
                  <a:lnTo>
                    <a:pt x="692" y="471"/>
                  </a:lnTo>
                  <a:lnTo>
                    <a:pt x="693" y="471"/>
                  </a:lnTo>
                  <a:lnTo>
                    <a:pt x="693" y="472"/>
                  </a:lnTo>
                  <a:lnTo>
                    <a:pt x="694" y="472"/>
                  </a:lnTo>
                  <a:lnTo>
                    <a:pt x="695" y="473"/>
                  </a:lnTo>
                  <a:lnTo>
                    <a:pt x="696" y="472"/>
                  </a:lnTo>
                  <a:lnTo>
                    <a:pt x="696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2"/>
                  </a:lnTo>
                  <a:lnTo>
                    <a:pt x="700" y="471"/>
                  </a:lnTo>
                  <a:lnTo>
                    <a:pt x="701" y="471"/>
                  </a:lnTo>
                  <a:lnTo>
                    <a:pt x="701" y="472"/>
                  </a:lnTo>
                  <a:lnTo>
                    <a:pt x="702" y="472"/>
                  </a:lnTo>
                  <a:lnTo>
                    <a:pt x="702" y="473"/>
                  </a:lnTo>
                  <a:lnTo>
                    <a:pt x="703" y="473"/>
                  </a:lnTo>
                  <a:lnTo>
                    <a:pt x="703" y="474"/>
                  </a:lnTo>
                  <a:lnTo>
                    <a:pt x="704" y="475"/>
                  </a:lnTo>
                  <a:lnTo>
                    <a:pt x="706" y="477"/>
                  </a:lnTo>
                  <a:lnTo>
                    <a:pt x="707" y="477"/>
                  </a:lnTo>
                  <a:lnTo>
                    <a:pt x="708" y="477"/>
                  </a:lnTo>
                  <a:lnTo>
                    <a:pt x="708" y="475"/>
                  </a:lnTo>
                  <a:lnTo>
                    <a:pt x="709" y="475"/>
                  </a:lnTo>
                  <a:lnTo>
                    <a:pt x="709" y="474"/>
                  </a:lnTo>
                  <a:lnTo>
                    <a:pt x="709" y="473"/>
                  </a:lnTo>
                  <a:lnTo>
                    <a:pt x="710" y="473"/>
                  </a:lnTo>
                  <a:lnTo>
                    <a:pt x="711" y="473"/>
                  </a:lnTo>
                  <a:lnTo>
                    <a:pt x="711" y="474"/>
                  </a:lnTo>
                  <a:lnTo>
                    <a:pt x="711" y="475"/>
                  </a:lnTo>
                  <a:lnTo>
                    <a:pt x="713" y="475"/>
                  </a:lnTo>
                  <a:lnTo>
                    <a:pt x="713" y="477"/>
                  </a:lnTo>
                  <a:lnTo>
                    <a:pt x="714" y="477"/>
                  </a:lnTo>
                  <a:lnTo>
                    <a:pt x="714" y="478"/>
                  </a:lnTo>
                  <a:lnTo>
                    <a:pt x="714" y="479"/>
                  </a:lnTo>
                  <a:lnTo>
                    <a:pt x="715" y="479"/>
                  </a:lnTo>
                  <a:lnTo>
                    <a:pt x="715" y="480"/>
                  </a:lnTo>
                  <a:lnTo>
                    <a:pt x="716" y="480"/>
                  </a:lnTo>
                  <a:lnTo>
                    <a:pt x="716" y="481"/>
                  </a:lnTo>
                  <a:lnTo>
                    <a:pt x="716" y="482"/>
                  </a:lnTo>
                  <a:lnTo>
                    <a:pt x="716" y="484"/>
                  </a:lnTo>
                  <a:lnTo>
                    <a:pt x="717" y="485"/>
                  </a:lnTo>
                  <a:lnTo>
                    <a:pt x="718" y="485"/>
                  </a:lnTo>
                  <a:lnTo>
                    <a:pt x="718" y="486"/>
                  </a:lnTo>
                  <a:lnTo>
                    <a:pt x="718" y="487"/>
                  </a:lnTo>
                  <a:lnTo>
                    <a:pt x="720" y="487"/>
                  </a:lnTo>
                  <a:lnTo>
                    <a:pt x="720" y="488"/>
                  </a:lnTo>
                  <a:lnTo>
                    <a:pt x="721" y="488"/>
                  </a:lnTo>
                  <a:lnTo>
                    <a:pt x="721" y="489"/>
                  </a:lnTo>
                  <a:lnTo>
                    <a:pt x="721" y="491"/>
                  </a:lnTo>
                  <a:lnTo>
                    <a:pt x="721" y="492"/>
                  </a:lnTo>
                  <a:lnTo>
                    <a:pt x="721" y="493"/>
                  </a:lnTo>
                  <a:lnTo>
                    <a:pt x="722" y="493"/>
                  </a:lnTo>
                  <a:lnTo>
                    <a:pt x="722" y="492"/>
                  </a:lnTo>
                  <a:lnTo>
                    <a:pt x="723" y="492"/>
                  </a:lnTo>
                  <a:lnTo>
                    <a:pt x="723" y="493"/>
                  </a:lnTo>
                  <a:lnTo>
                    <a:pt x="724" y="493"/>
                  </a:lnTo>
                  <a:lnTo>
                    <a:pt x="724" y="494"/>
                  </a:lnTo>
                  <a:lnTo>
                    <a:pt x="724" y="495"/>
                  </a:lnTo>
                  <a:lnTo>
                    <a:pt x="724" y="496"/>
                  </a:lnTo>
                  <a:lnTo>
                    <a:pt x="725" y="498"/>
                  </a:lnTo>
                  <a:lnTo>
                    <a:pt x="725" y="499"/>
                  </a:lnTo>
                  <a:lnTo>
                    <a:pt x="725" y="500"/>
                  </a:lnTo>
                  <a:lnTo>
                    <a:pt x="727" y="501"/>
                  </a:lnTo>
                  <a:lnTo>
                    <a:pt x="727" y="502"/>
                  </a:lnTo>
                  <a:lnTo>
                    <a:pt x="725" y="502"/>
                  </a:lnTo>
                  <a:lnTo>
                    <a:pt x="725" y="503"/>
                  </a:lnTo>
                  <a:lnTo>
                    <a:pt x="727" y="503"/>
                  </a:lnTo>
                  <a:lnTo>
                    <a:pt x="727" y="505"/>
                  </a:lnTo>
                  <a:lnTo>
                    <a:pt x="727" y="506"/>
                  </a:lnTo>
                  <a:lnTo>
                    <a:pt x="728" y="506"/>
                  </a:lnTo>
                  <a:lnTo>
                    <a:pt x="728" y="507"/>
                  </a:lnTo>
                  <a:lnTo>
                    <a:pt x="728" y="508"/>
                  </a:lnTo>
                  <a:lnTo>
                    <a:pt x="729" y="507"/>
                  </a:lnTo>
                  <a:lnTo>
                    <a:pt x="730" y="507"/>
                  </a:lnTo>
                  <a:lnTo>
                    <a:pt x="730" y="506"/>
                  </a:lnTo>
                  <a:lnTo>
                    <a:pt x="730" y="505"/>
                  </a:lnTo>
                  <a:lnTo>
                    <a:pt x="731" y="505"/>
                  </a:lnTo>
                  <a:lnTo>
                    <a:pt x="732" y="505"/>
                  </a:lnTo>
                  <a:lnTo>
                    <a:pt x="732" y="503"/>
                  </a:lnTo>
                  <a:lnTo>
                    <a:pt x="734" y="503"/>
                  </a:lnTo>
                  <a:lnTo>
                    <a:pt x="734" y="505"/>
                  </a:lnTo>
                  <a:lnTo>
                    <a:pt x="734" y="506"/>
                  </a:lnTo>
                  <a:lnTo>
                    <a:pt x="734" y="507"/>
                  </a:lnTo>
                  <a:lnTo>
                    <a:pt x="735" y="507"/>
                  </a:lnTo>
                  <a:lnTo>
                    <a:pt x="735" y="508"/>
                  </a:lnTo>
                  <a:lnTo>
                    <a:pt x="736" y="508"/>
                  </a:lnTo>
                  <a:lnTo>
                    <a:pt x="737" y="508"/>
                  </a:lnTo>
                  <a:lnTo>
                    <a:pt x="738" y="508"/>
                  </a:lnTo>
                  <a:lnTo>
                    <a:pt x="738" y="509"/>
                  </a:lnTo>
                  <a:lnTo>
                    <a:pt x="738" y="510"/>
                  </a:lnTo>
                  <a:lnTo>
                    <a:pt x="739" y="510"/>
                  </a:lnTo>
                  <a:lnTo>
                    <a:pt x="741" y="510"/>
                  </a:lnTo>
                  <a:lnTo>
                    <a:pt x="742" y="510"/>
                  </a:lnTo>
                  <a:lnTo>
                    <a:pt x="743" y="510"/>
                  </a:lnTo>
                  <a:lnTo>
                    <a:pt x="743" y="512"/>
                  </a:lnTo>
                  <a:lnTo>
                    <a:pt x="744" y="512"/>
                  </a:lnTo>
                  <a:lnTo>
                    <a:pt x="745" y="512"/>
                  </a:lnTo>
                  <a:lnTo>
                    <a:pt x="745" y="513"/>
                  </a:lnTo>
                  <a:lnTo>
                    <a:pt x="745" y="514"/>
                  </a:lnTo>
                  <a:lnTo>
                    <a:pt x="745" y="515"/>
                  </a:lnTo>
                  <a:lnTo>
                    <a:pt x="746" y="515"/>
                  </a:lnTo>
                  <a:lnTo>
                    <a:pt x="746" y="516"/>
                  </a:lnTo>
                  <a:lnTo>
                    <a:pt x="746" y="517"/>
                  </a:lnTo>
                  <a:lnTo>
                    <a:pt x="748" y="517"/>
                  </a:lnTo>
                  <a:lnTo>
                    <a:pt x="748" y="519"/>
                  </a:lnTo>
                  <a:lnTo>
                    <a:pt x="749" y="520"/>
                  </a:lnTo>
                  <a:lnTo>
                    <a:pt x="749" y="522"/>
                  </a:lnTo>
                  <a:lnTo>
                    <a:pt x="750" y="522"/>
                  </a:lnTo>
                  <a:lnTo>
                    <a:pt x="751" y="524"/>
                  </a:lnTo>
                  <a:lnTo>
                    <a:pt x="751" y="526"/>
                  </a:lnTo>
                  <a:lnTo>
                    <a:pt x="751" y="527"/>
                  </a:lnTo>
                  <a:lnTo>
                    <a:pt x="752" y="527"/>
                  </a:lnTo>
                  <a:lnTo>
                    <a:pt x="753" y="527"/>
                  </a:lnTo>
                  <a:lnTo>
                    <a:pt x="755" y="527"/>
                  </a:lnTo>
                  <a:lnTo>
                    <a:pt x="756" y="527"/>
                  </a:lnTo>
                  <a:lnTo>
                    <a:pt x="757" y="527"/>
                  </a:lnTo>
                  <a:lnTo>
                    <a:pt x="758" y="527"/>
                  </a:lnTo>
                  <a:lnTo>
                    <a:pt x="758" y="526"/>
                  </a:lnTo>
                  <a:lnTo>
                    <a:pt x="759" y="524"/>
                  </a:lnTo>
                  <a:lnTo>
                    <a:pt x="759" y="526"/>
                  </a:lnTo>
                  <a:lnTo>
                    <a:pt x="760" y="526"/>
                  </a:lnTo>
                  <a:lnTo>
                    <a:pt x="762" y="527"/>
                  </a:lnTo>
                  <a:lnTo>
                    <a:pt x="762" y="528"/>
                  </a:lnTo>
                  <a:lnTo>
                    <a:pt x="763" y="528"/>
                  </a:lnTo>
                  <a:lnTo>
                    <a:pt x="764" y="528"/>
                  </a:lnTo>
                  <a:lnTo>
                    <a:pt x="764" y="529"/>
                  </a:lnTo>
                  <a:lnTo>
                    <a:pt x="764" y="530"/>
                  </a:lnTo>
                  <a:lnTo>
                    <a:pt x="765" y="530"/>
                  </a:lnTo>
                  <a:lnTo>
                    <a:pt x="765" y="531"/>
                  </a:lnTo>
                  <a:lnTo>
                    <a:pt x="766" y="531"/>
                  </a:lnTo>
                  <a:lnTo>
                    <a:pt x="766" y="533"/>
                  </a:lnTo>
                  <a:lnTo>
                    <a:pt x="767" y="534"/>
                  </a:lnTo>
                  <a:lnTo>
                    <a:pt x="767" y="535"/>
                  </a:lnTo>
                  <a:lnTo>
                    <a:pt x="766" y="536"/>
                  </a:lnTo>
                  <a:lnTo>
                    <a:pt x="767" y="537"/>
                  </a:lnTo>
                  <a:lnTo>
                    <a:pt x="767" y="538"/>
                  </a:lnTo>
                  <a:lnTo>
                    <a:pt x="767" y="540"/>
                  </a:lnTo>
                  <a:lnTo>
                    <a:pt x="767" y="541"/>
                  </a:lnTo>
                  <a:lnTo>
                    <a:pt x="769" y="542"/>
                  </a:lnTo>
                  <a:lnTo>
                    <a:pt x="769" y="543"/>
                  </a:lnTo>
                  <a:lnTo>
                    <a:pt x="769" y="544"/>
                  </a:lnTo>
                  <a:lnTo>
                    <a:pt x="770" y="545"/>
                  </a:lnTo>
                  <a:lnTo>
                    <a:pt x="771" y="545"/>
                  </a:lnTo>
                  <a:lnTo>
                    <a:pt x="772" y="545"/>
                  </a:lnTo>
                  <a:lnTo>
                    <a:pt x="772" y="547"/>
                  </a:lnTo>
                  <a:lnTo>
                    <a:pt x="773" y="547"/>
                  </a:lnTo>
                  <a:lnTo>
                    <a:pt x="774" y="547"/>
                  </a:lnTo>
                  <a:lnTo>
                    <a:pt x="776" y="547"/>
                  </a:lnTo>
                  <a:lnTo>
                    <a:pt x="776" y="548"/>
                  </a:lnTo>
                  <a:lnTo>
                    <a:pt x="776" y="547"/>
                  </a:lnTo>
                  <a:lnTo>
                    <a:pt x="777" y="547"/>
                  </a:lnTo>
                  <a:lnTo>
                    <a:pt x="778" y="547"/>
                  </a:lnTo>
                  <a:lnTo>
                    <a:pt x="778" y="548"/>
                  </a:lnTo>
                  <a:lnTo>
                    <a:pt x="779" y="548"/>
                  </a:lnTo>
                  <a:lnTo>
                    <a:pt x="779" y="549"/>
                  </a:lnTo>
                  <a:lnTo>
                    <a:pt x="780" y="549"/>
                  </a:lnTo>
                  <a:lnTo>
                    <a:pt x="780" y="548"/>
                  </a:lnTo>
                  <a:lnTo>
                    <a:pt x="781" y="548"/>
                  </a:lnTo>
                  <a:lnTo>
                    <a:pt x="781" y="549"/>
                  </a:lnTo>
                  <a:lnTo>
                    <a:pt x="783" y="549"/>
                  </a:lnTo>
                  <a:lnTo>
                    <a:pt x="784" y="549"/>
                  </a:lnTo>
                  <a:lnTo>
                    <a:pt x="785" y="549"/>
                  </a:lnTo>
                  <a:lnTo>
                    <a:pt x="786" y="549"/>
                  </a:lnTo>
                  <a:lnTo>
                    <a:pt x="787" y="549"/>
                  </a:lnTo>
                  <a:lnTo>
                    <a:pt x="788" y="550"/>
                  </a:lnTo>
                  <a:lnTo>
                    <a:pt x="788" y="551"/>
                  </a:lnTo>
                  <a:lnTo>
                    <a:pt x="790" y="551"/>
                  </a:lnTo>
                  <a:lnTo>
                    <a:pt x="790" y="552"/>
                  </a:lnTo>
                  <a:lnTo>
                    <a:pt x="790" y="554"/>
                  </a:lnTo>
                  <a:lnTo>
                    <a:pt x="791" y="554"/>
                  </a:lnTo>
                  <a:lnTo>
                    <a:pt x="791" y="552"/>
                  </a:lnTo>
                  <a:lnTo>
                    <a:pt x="792" y="552"/>
                  </a:lnTo>
                  <a:lnTo>
                    <a:pt x="793" y="554"/>
                  </a:lnTo>
                  <a:lnTo>
                    <a:pt x="794" y="554"/>
                  </a:lnTo>
                  <a:lnTo>
                    <a:pt x="794" y="552"/>
                  </a:lnTo>
                  <a:lnTo>
                    <a:pt x="795" y="554"/>
                  </a:lnTo>
                  <a:lnTo>
                    <a:pt x="797" y="554"/>
                  </a:lnTo>
                  <a:lnTo>
                    <a:pt x="798" y="554"/>
                  </a:lnTo>
                  <a:lnTo>
                    <a:pt x="798" y="555"/>
                  </a:lnTo>
                  <a:lnTo>
                    <a:pt x="799" y="555"/>
                  </a:lnTo>
                  <a:lnTo>
                    <a:pt x="799" y="556"/>
                  </a:lnTo>
                  <a:lnTo>
                    <a:pt x="800" y="556"/>
                  </a:lnTo>
                  <a:lnTo>
                    <a:pt x="801" y="556"/>
                  </a:lnTo>
                  <a:lnTo>
                    <a:pt x="801" y="557"/>
                  </a:lnTo>
                  <a:lnTo>
                    <a:pt x="801" y="558"/>
                  </a:lnTo>
                  <a:lnTo>
                    <a:pt x="800" y="559"/>
                  </a:lnTo>
                  <a:lnTo>
                    <a:pt x="800" y="561"/>
                  </a:lnTo>
                  <a:lnTo>
                    <a:pt x="799" y="561"/>
                  </a:lnTo>
                  <a:lnTo>
                    <a:pt x="799" y="563"/>
                  </a:lnTo>
                  <a:lnTo>
                    <a:pt x="798" y="564"/>
                  </a:lnTo>
                  <a:lnTo>
                    <a:pt x="798" y="565"/>
                  </a:lnTo>
                  <a:lnTo>
                    <a:pt x="798" y="566"/>
                  </a:lnTo>
                  <a:lnTo>
                    <a:pt x="799" y="568"/>
                  </a:lnTo>
                  <a:lnTo>
                    <a:pt x="800" y="568"/>
                  </a:lnTo>
                  <a:lnTo>
                    <a:pt x="800" y="569"/>
                  </a:lnTo>
                  <a:lnTo>
                    <a:pt x="800" y="570"/>
                  </a:lnTo>
                  <a:lnTo>
                    <a:pt x="800" y="571"/>
                  </a:lnTo>
                  <a:lnTo>
                    <a:pt x="801" y="572"/>
                  </a:lnTo>
                  <a:lnTo>
                    <a:pt x="802" y="572"/>
                  </a:lnTo>
                  <a:lnTo>
                    <a:pt x="804" y="572"/>
                  </a:lnTo>
                  <a:lnTo>
                    <a:pt x="805" y="573"/>
                  </a:lnTo>
                  <a:lnTo>
                    <a:pt x="806" y="573"/>
                  </a:lnTo>
                  <a:lnTo>
                    <a:pt x="807" y="573"/>
                  </a:lnTo>
                  <a:lnTo>
                    <a:pt x="807" y="572"/>
                  </a:lnTo>
                  <a:lnTo>
                    <a:pt x="808" y="573"/>
                  </a:lnTo>
                  <a:lnTo>
                    <a:pt x="809" y="573"/>
                  </a:lnTo>
                  <a:lnTo>
                    <a:pt x="809" y="572"/>
                  </a:lnTo>
                  <a:lnTo>
                    <a:pt x="811" y="572"/>
                  </a:lnTo>
                  <a:lnTo>
                    <a:pt x="812" y="572"/>
                  </a:lnTo>
                  <a:lnTo>
                    <a:pt x="812" y="573"/>
                  </a:lnTo>
                  <a:lnTo>
                    <a:pt x="812" y="575"/>
                  </a:lnTo>
                  <a:lnTo>
                    <a:pt x="812" y="576"/>
                  </a:lnTo>
                  <a:lnTo>
                    <a:pt x="813" y="576"/>
                  </a:lnTo>
                  <a:lnTo>
                    <a:pt x="814" y="576"/>
                  </a:lnTo>
                  <a:lnTo>
                    <a:pt x="815" y="575"/>
                  </a:lnTo>
                  <a:lnTo>
                    <a:pt x="817" y="575"/>
                  </a:lnTo>
                  <a:lnTo>
                    <a:pt x="817" y="576"/>
                  </a:lnTo>
                  <a:lnTo>
                    <a:pt x="817" y="577"/>
                  </a:lnTo>
                  <a:lnTo>
                    <a:pt x="818" y="577"/>
                  </a:lnTo>
                  <a:lnTo>
                    <a:pt x="818" y="578"/>
                  </a:lnTo>
                  <a:lnTo>
                    <a:pt x="818" y="579"/>
                  </a:lnTo>
                  <a:lnTo>
                    <a:pt x="819" y="580"/>
                  </a:lnTo>
                  <a:lnTo>
                    <a:pt x="819" y="582"/>
                  </a:lnTo>
                  <a:lnTo>
                    <a:pt x="820" y="582"/>
                  </a:lnTo>
                  <a:lnTo>
                    <a:pt x="821" y="582"/>
                  </a:lnTo>
                  <a:lnTo>
                    <a:pt x="822" y="582"/>
                  </a:lnTo>
                  <a:lnTo>
                    <a:pt x="824" y="582"/>
                  </a:lnTo>
                  <a:lnTo>
                    <a:pt x="824" y="580"/>
                  </a:lnTo>
                  <a:lnTo>
                    <a:pt x="825" y="580"/>
                  </a:lnTo>
                  <a:lnTo>
                    <a:pt x="826" y="580"/>
                  </a:lnTo>
                  <a:lnTo>
                    <a:pt x="827" y="580"/>
                  </a:lnTo>
                  <a:lnTo>
                    <a:pt x="828" y="580"/>
                  </a:lnTo>
                  <a:lnTo>
                    <a:pt x="828" y="582"/>
                  </a:lnTo>
                  <a:lnTo>
                    <a:pt x="828" y="583"/>
                  </a:lnTo>
                  <a:lnTo>
                    <a:pt x="828" y="584"/>
                  </a:lnTo>
                  <a:lnTo>
                    <a:pt x="828" y="585"/>
                  </a:lnTo>
                  <a:lnTo>
                    <a:pt x="828" y="586"/>
                  </a:lnTo>
                  <a:lnTo>
                    <a:pt x="828" y="587"/>
                  </a:lnTo>
                  <a:lnTo>
                    <a:pt x="827" y="587"/>
                  </a:lnTo>
                  <a:lnTo>
                    <a:pt x="827" y="589"/>
                  </a:lnTo>
                  <a:lnTo>
                    <a:pt x="826" y="589"/>
                  </a:lnTo>
                  <a:lnTo>
                    <a:pt x="827" y="590"/>
                  </a:lnTo>
                  <a:lnTo>
                    <a:pt x="827" y="591"/>
                  </a:lnTo>
                  <a:lnTo>
                    <a:pt x="827" y="592"/>
                  </a:lnTo>
                  <a:lnTo>
                    <a:pt x="827" y="593"/>
                  </a:lnTo>
                  <a:lnTo>
                    <a:pt x="828" y="593"/>
                  </a:lnTo>
                  <a:lnTo>
                    <a:pt x="829" y="594"/>
                  </a:lnTo>
                  <a:lnTo>
                    <a:pt x="831" y="594"/>
                  </a:lnTo>
                  <a:lnTo>
                    <a:pt x="832" y="596"/>
                  </a:lnTo>
                  <a:lnTo>
                    <a:pt x="833" y="596"/>
                  </a:lnTo>
                  <a:lnTo>
                    <a:pt x="833" y="597"/>
                  </a:lnTo>
                  <a:lnTo>
                    <a:pt x="834" y="597"/>
                  </a:lnTo>
                  <a:lnTo>
                    <a:pt x="834" y="598"/>
                  </a:lnTo>
                  <a:lnTo>
                    <a:pt x="835" y="598"/>
                  </a:lnTo>
                  <a:lnTo>
                    <a:pt x="836" y="598"/>
                  </a:lnTo>
                  <a:lnTo>
                    <a:pt x="836" y="597"/>
                  </a:lnTo>
                  <a:lnTo>
                    <a:pt x="838" y="597"/>
                  </a:lnTo>
                  <a:lnTo>
                    <a:pt x="839" y="597"/>
                  </a:lnTo>
                  <a:lnTo>
                    <a:pt x="840" y="597"/>
                  </a:lnTo>
                  <a:lnTo>
                    <a:pt x="840" y="598"/>
                  </a:lnTo>
                  <a:lnTo>
                    <a:pt x="841" y="598"/>
                  </a:lnTo>
                  <a:lnTo>
                    <a:pt x="841" y="599"/>
                  </a:lnTo>
                  <a:lnTo>
                    <a:pt x="842" y="599"/>
                  </a:lnTo>
                  <a:lnTo>
                    <a:pt x="843" y="599"/>
                  </a:lnTo>
                  <a:lnTo>
                    <a:pt x="843" y="600"/>
                  </a:lnTo>
                  <a:lnTo>
                    <a:pt x="842" y="600"/>
                  </a:lnTo>
                  <a:lnTo>
                    <a:pt x="842" y="601"/>
                  </a:lnTo>
                  <a:lnTo>
                    <a:pt x="843" y="601"/>
                  </a:lnTo>
                  <a:lnTo>
                    <a:pt x="843" y="603"/>
                  </a:lnTo>
                  <a:lnTo>
                    <a:pt x="845" y="603"/>
                  </a:lnTo>
                  <a:lnTo>
                    <a:pt x="845" y="604"/>
                  </a:lnTo>
                  <a:lnTo>
                    <a:pt x="845" y="605"/>
                  </a:lnTo>
                  <a:lnTo>
                    <a:pt x="846" y="605"/>
                  </a:lnTo>
                  <a:lnTo>
                    <a:pt x="846" y="606"/>
                  </a:lnTo>
                  <a:lnTo>
                    <a:pt x="846" y="607"/>
                  </a:lnTo>
                  <a:lnTo>
                    <a:pt x="847" y="607"/>
                  </a:lnTo>
                  <a:lnTo>
                    <a:pt x="847" y="608"/>
                  </a:lnTo>
                  <a:lnTo>
                    <a:pt x="846" y="608"/>
                  </a:lnTo>
                  <a:lnTo>
                    <a:pt x="846" y="610"/>
                  </a:lnTo>
                  <a:lnTo>
                    <a:pt x="846" y="611"/>
                  </a:lnTo>
                  <a:lnTo>
                    <a:pt x="846" y="612"/>
                  </a:lnTo>
                  <a:lnTo>
                    <a:pt x="846" y="613"/>
                  </a:lnTo>
                  <a:lnTo>
                    <a:pt x="846" y="614"/>
                  </a:lnTo>
                  <a:lnTo>
                    <a:pt x="847" y="615"/>
                  </a:lnTo>
                  <a:lnTo>
                    <a:pt x="846" y="617"/>
                  </a:lnTo>
                  <a:lnTo>
                    <a:pt x="846" y="618"/>
                  </a:lnTo>
                  <a:lnTo>
                    <a:pt x="846" y="619"/>
                  </a:lnTo>
                  <a:lnTo>
                    <a:pt x="846" y="620"/>
                  </a:lnTo>
                  <a:lnTo>
                    <a:pt x="847" y="621"/>
                  </a:lnTo>
                  <a:lnTo>
                    <a:pt x="848" y="621"/>
                  </a:lnTo>
                  <a:lnTo>
                    <a:pt x="848" y="622"/>
                  </a:lnTo>
                  <a:lnTo>
                    <a:pt x="849" y="624"/>
                  </a:lnTo>
                  <a:lnTo>
                    <a:pt x="849" y="625"/>
                  </a:lnTo>
                  <a:lnTo>
                    <a:pt x="849" y="626"/>
                  </a:lnTo>
                  <a:lnTo>
                    <a:pt x="849" y="627"/>
                  </a:lnTo>
                  <a:lnTo>
                    <a:pt x="849" y="628"/>
                  </a:lnTo>
                  <a:lnTo>
                    <a:pt x="849" y="630"/>
                  </a:lnTo>
                  <a:lnTo>
                    <a:pt x="848" y="630"/>
                  </a:lnTo>
                  <a:lnTo>
                    <a:pt x="848" y="631"/>
                  </a:lnTo>
                  <a:lnTo>
                    <a:pt x="847" y="631"/>
                  </a:lnTo>
                  <a:lnTo>
                    <a:pt x="847" y="632"/>
                  </a:lnTo>
                  <a:lnTo>
                    <a:pt x="847" y="633"/>
                  </a:lnTo>
                  <a:lnTo>
                    <a:pt x="847" y="634"/>
                  </a:lnTo>
                  <a:lnTo>
                    <a:pt x="847" y="635"/>
                  </a:lnTo>
                  <a:lnTo>
                    <a:pt x="848" y="637"/>
                  </a:lnTo>
                  <a:lnTo>
                    <a:pt x="848" y="638"/>
                  </a:lnTo>
                  <a:lnTo>
                    <a:pt x="849" y="638"/>
                  </a:lnTo>
                  <a:lnTo>
                    <a:pt x="849" y="639"/>
                  </a:lnTo>
                  <a:lnTo>
                    <a:pt x="849" y="640"/>
                  </a:lnTo>
                  <a:lnTo>
                    <a:pt x="848" y="640"/>
                  </a:lnTo>
                  <a:lnTo>
                    <a:pt x="848" y="641"/>
                  </a:lnTo>
                  <a:lnTo>
                    <a:pt x="848" y="642"/>
                  </a:lnTo>
                  <a:lnTo>
                    <a:pt x="849" y="644"/>
                  </a:lnTo>
                  <a:lnTo>
                    <a:pt x="850" y="645"/>
                  </a:lnTo>
                  <a:lnTo>
                    <a:pt x="850" y="646"/>
                  </a:lnTo>
                  <a:lnTo>
                    <a:pt x="850" y="647"/>
                  </a:lnTo>
                  <a:lnTo>
                    <a:pt x="852" y="648"/>
                  </a:lnTo>
                  <a:lnTo>
                    <a:pt x="853" y="649"/>
                  </a:lnTo>
                  <a:lnTo>
                    <a:pt x="853" y="651"/>
                  </a:lnTo>
                  <a:lnTo>
                    <a:pt x="854" y="652"/>
                  </a:lnTo>
                  <a:lnTo>
                    <a:pt x="854" y="653"/>
                  </a:lnTo>
                  <a:lnTo>
                    <a:pt x="854" y="654"/>
                  </a:lnTo>
                  <a:lnTo>
                    <a:pt x="855" y="654"/>
                  </a:lnTo>
                  <a:lnTo>
                    <a:pt x="855" y="655"/>
                  </a:lnTo>
                  <a:lnTo>
                    <a:pt x="855" y="656"/>
                  </a:lnTo>
                  <a:lnTo>
                    <a:pt x="856" y="656"/>
                  </a:lnTo>
                  <a:lnTo>
                    <a:pt x="856" y="658"/>
                  </a:lnTo>
                  <a:lnTo>
                    <a:pt x="857" y="658"/>
                  </a:lnTo>
                  <a:lnTo>
                    <a:pt x="856" y="658"/>
                  </a:lnTo>
                  <a:lnTo>
                    <a:pt x="855" y="658"/>
                  </a:lnTo>
                  <a:lnTo>
                    <a:pt x="855" y="659"/>
                  </a:lnTo>
                  <a:lnTo>
                    <a:pt x="855" y="661"/>
                  </a:lnTo>
                  <a:lnTo>
                    <a:pt x="855" y="662"/>
                  </a:lnTo>
                  <a:lnTo>
                    <a:pt x="855" y="663"/>
                  </a:lnTo>
                  <a:lnTo>
                    <a:pt x="855" y="665"/>
                  </a:lnTo>
                  <a:lnTo>
                    <a:pt x="855" y="666"/>
                  </a:lnTo>
                  <a:lnTo>
                    <a:pt x="854" y="666"/>
                  </a:lnTo>
                  <a:lnTo>
                    <a:pt x="854" y="667"/>
                  </a:lnTo>
                  <a:lnTo>
                    <a:pt x="853" y="668"/>
                  </a:lnTo>
                  <a:lnTo>
                    <a:pt x="853" y="669"/>
                  </a:lnTo>
                  <a:lnTo>
                    <a:pt x="853" y="670"/>
                  </a:lnTo>
                  <a:lnTo>
                    <a:pt x="853" y="672"/>
                  </a:lnTo>
                  <a:lnTo>
                    <a:pt x="853" y="673"/>
                  </a:lnTo>
                  <a:lnTo>
                    <a:pt x="853" y="674"/>
                  </a:lnTo>
                  <a:lnTo>
                    <a:pt x="853" y="675"/>
                  </a:lnTo>
                  <a:lnTo>
                    <a:pt x="854" y="675"/>
                  </a:lnTo>
                  <a:lnTo>
                    <a:pt x="853" y="676"/>
                  </a:lnTo>
                  <a:lnTo>
                    <a:pt x="853" y="679"/>
                  </a:lnTo>
                  <a:lnTo>
                    <a:pt x="853" y="680"/>
                  </a:lnTo>
                  <a:lnTo>
                    <a:pt x="853" y="681"/>
                  </a:lnTo>
                  <a:lnTo>
                    <a:pt x="853" y="682"/>
                  </a:lnTo>
                  <a:lnTo>
                    <a:pt x="852" y="683"/>
                  </a:lnTo>
                  <a:lnTo>
                    <a:pt x="852" y="684"/>
                  </a:lnTo>
                  <a:lnTo>
                    <a:pt x="850" y="684"/>
                  </a:lnTo>
                  <a:lnTo>
                    <a:pt x="850" y="686"/>
                  </a:lnTo>
                  <a:lnTo>
                    <a:pt x="849" y="686"/>
                  </a:lnTo>
                  <a:lnTo>
                    <a:pt x="848" y="686"/>
                  </a:lnTo>
                  <a:lnTo>
                    <a:pt x="847" y="686"/>
                  </a:lnTo>
                  <a:lnTo>
                    <a:pt x="847" y="687"/>
                  </a:lnTo>
                  <a:lnTo>
                    <a:pt x="846" y="687"/>
                  </a:lnTo>
                  <a:lnTo>
                    <a:pt x="846" y="688"/>
                  </a:lnTo>
                  <a:lnTo>
                    <a:pt x="846" y="689"/>
                  </a:lnTo>
                  <a:lnTo>
                    <a:pt x="847" y="690"/>
                  </a:lnTo>
                  <a:lnTo>
                    <a:pt x="848" y="691"/>
                  </a:lnTo>
                  <a:lnTo>
                    <a:pt x="848" y="693"/>
                  </a:lnTo>
                  <a:lnTo>
                    <a:pt x="849" y="694"/>
                  </a:lnTo>
                  <a:lnTo>
                    <a:pt x="850" y="695"/>
                  </a:lnTo>
                  <a:lnTo>
                    <a:pt x="850" y="696"/>
                  </a:lnTo>
                  <a:lnTo>
                    <a:pt x="852" y="698"/>
                  </a:lnTo>
                  <a:lnTo>
                    <a:pt x="853" y="697"/>
                  </a:lnTo>
                  <a:lnTo>
                    <a:pt x="853" y="698"/>
                  </a:lnTo>
                  <a:lnTo>
                    <a:pt x="854" y="698"/>
                  </a:lnTo>
                  <a:lnTo>
                    <a:pt x="854" y="700"/>
                  </a:lnTo>
                  <a:lnTo>
                    <a:pt x="855" y="700"/>
                  </a:lnTo>
                  <a:lnTo>
                    <a:pt x="856" y="700"/>
                  </a:lnTo>
                  <a:lnTo>
                    <a:pt x="859" y="700"/>
                  </a:lnTo>
                  <a:lnTo>
                    <a:pt x="860" y="700"/>
                  </a:lnTo>
                  <a:lnTo>
                    <a:pt x="861" y="700"/>
                  </a:lnTo>
                  <a:lnTo>
                    <a:pt x="862" y="700"/>
                  </a:lnTo>
                  <a:lnTo>
                    <a:pt x="863" y="700"/>
                  </a:lnTo>
                  <a:lnTo>
                    <a:pt x="864" y="700"/>
                  </a:lnTo>
                  <a:lnTo>
                    <a:pt x="866" y="701"/>
                  </a:lnTo>
                  <a:lnTo>
                    <a:pt x="867" y="701"/>
                  </a:lnTo>
                  <a:lnTo>
                    <a:pt x="868" y="701"/>
                  </a:lnTo>
                  <a:lnTo>
                    <a:pt x="870" y="701"/>
                  </a:lnTo>
                  <a:lnTo>
                    <a:pt x="871" y="701"/>
                  </a:lnTo>
                  <a:lnTo>
                    <a:pt x="873" y="701"/>
                  </a:lnTo>
                  <a:lnTo>
                    <a:pt x="874" y="701"/>
                  </a:lnTo>
                  <a:lnTo>
                    <a:pt x="874" y="702"/>
                  </a:lnTo>
                  <a:lnTo>
                    <a:pt x="874" y="703"/>
                  </a:lnTo>
                  <a:lnTo>
                    <a:pt x="875" y="703"/>
                  </a:lnTo>
                  <a:lnTo>
                    <a:pt x="875" y="704"/>
                  </a:lnTo>
                  <a:lnTo>
                    <a:pt x="875" y="705"/>
                  </a:lnTo>
                  <a:lnTo>
                    <a:pt x="875" y="707"/>
                  </a:lnTo>
                  <a:lnTo>
                    <a:pt x="875" y="708"/>
                  </a:lnTo>
                  <a:lnTo>
                    <a:pt x="875" y="709"/>
                  </a:lnTo>
                  <a:lnTo>
                    <a:pt x="875" y="710"/>
                  </a:lnTo>
                  <a:lnTo>
                    <a:pt x="875" y="711"/>
                  </a:lnTo>
                  <a:lnTo>
                    <a:pt x="875" y="712"/>
                  </a:lnTo>
                  <a:lnTo>
                    <a:pt x="875" y="714"/>
                  </a:lnTo>
                  <a:lnTo>
                    <a:pt x="875" y="715"/>
                  </a:lnTo>
                  <a:lnTo>
                    <a:pt x="874" y="715"/>
                  </a:lnTo>
                  <a:lnTo>
                    <a:pt x="874" y="716"/>
                  </a:lnTo>
                  <a:lnTo>
                    <a:pt x="875" y="717"/>
                  </a:lnTo>
                  <a:lnTo>
                    <a:pt x="875" y="718"/>
                  </a:lnTo>
                  <a:lnTo>
                    <a:pt x="875" y="719"/>
                  </a:lnTo>
                  <a:lnTo>
                    <a:pt x="875" y="721"/>
                  </a:lnTo>
                  <a:lnTo>
                    <a:pt x="874" y="721"/>
                  </a:lnTo>
                  <a:lnTo>
                    <a:pt x="873" y="721"/>
                  </a:lnTo>
                  <a:lnTo>
                    <a:pt x="873" y="722"/>
                  </a:lnTo>
                  <a:lnTo>
                    <a:pt x="873" y="723"/>
                  </a:lnTo>
                  <a:lnTo>
                    <a:pt x="871" y="723"/>
                  </a:lnTo>
                  <a:lnTo>
                    <a:pt x="871" y="724"/>
                  </a:lnTo>
                  <a:lnTo>
                    <a:pt x="870" y="725"/>
                  </a:lnTo>
                  <a:lnTo>
                    <a:pt x="870" y="726"/>
                  </a:lnTo>
                  <a:lnTo>
                    <a:pt x="869" y="726"/>
                  </a:lnTo>
                  <a:lnTo>
                    <a:pt x="869" y="728"/>
                  </a:lnTo>
                  <a:lnTo>
                    <a:pt x="869" y="729"/>
                  </a:lnTo>
                  <a:lnTo>
                    <a:pt x="869" y="730"/>
                  </a:lnTo>
                  <a:lnTo>
                    <a:pt x="870" y="731"/>
                  </a:lnTo>
                  <a:lnTo>
                    <a:pt x="870" y="732"/>
                  </a:lnTo>
                  <a:lnTo>
                    <a:pt x="871" y="732"/>
                  </a:lnTo>
                  <a:lnTo>
                    <a:pt x="873" y="732"/>
                  </a:lnTo>
                  <a:lnTo>
                    <a:pt x="873" y="733"/>
                  </a:lnTo>
                  <a:lnTo>
                    <a:pt x="873" y="735"/>
                  </a:lnTo>
                  <a:lnTo>
                    <a:pt x="873" y="736"/>
                  </a:lnTo>
                  <a:lnTo>
                    <a:pt x="874" y="737"/>
                  </a:lnTo>
                  <a:lnTo>
                    <a:pt x="874" y="738"/>
                  </a:lnTo>
                  <a:lnTo>
                    <a:pt x="875" y="738"/>
                  </a:lnTo>
                  <a:lnTo>
                    <a:pt x="875" y="739"/>
                  </a:lnTo>
                  <a:lnTo>
                    <a:pt x="876" y="739"/>
                  </a:lnTo>
                  <a:lnTo>
                    <a:pt x="877" y="739"/>
                  </a:lnTo>
                  <a:lnTo>
                    <a:pt x="878" y="739"/>
                  </a:lnTo>
                  <a:lnTo>
                    <a:pt x="880" y="739"/>
                  </a:lnTo>
                  <a:lnTo>
                    <a:pt x="881" y="739"/>
                  </a:lnTo>
                  <a:lnTo>
                    <a:pt x="882" y="739"/>
                  </a:lnTo>
                  <a:lnTo>
                    <a:pt x="882" y="738"/>
                  </a:lnTo>
                  <a:lnTo>
                    <a:pt x="883" y="738"/>
                  </a:lnTo>
                  <a:lnTo>
                    <a:pt x="884" y="738"/>
                  </a:lnTo>
                  <a:lnTo>
                    <a:pt x="884" y="739"/>
                  </a:lnTo>
                  <a:lnTo>
                    <a:pt x="884" y="740"/>
                  </a:lnTo>
                  <a:lnTo>
                    <a:pt x="884" y="742"/>
                  </a:lnTo>
                  <a:lnTo>
                    <a:pt x="885" y="742"/>
                  </a:lnTo>
                  <a:lnTo>
                    <a:pt x="887" y="742"/>
                  </a:lnTo>
                  <a:lnTo>
                    <a:pt x="888" y="742"/>
                  </a:lnTo>
                  <a:lnTo>
                    <a:pt x="888" y="743"/>
                  </a:lnTo>
                  <a:lnTo>
                    <a:pt x="889" y="743"/>
                  </a:lnTo>
                  <a:lnTo>
                    <a:pt x="889" y="744"/>
                  </a:lnTo>
                  <a:lnTo>
                    <a:pt x="890" y="744"/>
                  </a:lnTo>
                  <a:lnTo>
                    <a:pt x="890" y="745"/>
                  </a:lnTo>
                  <a:lnTo>
                    <a:pt x="891" y="745"/>
                  </a:lnTo>
                  <a:lnTo>
                    <a:pt x="891" y="746"/>
                  </a:lnTo>
                  <a:lnTo>
                    <a:pt x="892" y="746"/>
                  </a:lnTo>
                  <a:lnTo>
                    <a:pt x="892" y="747"/>
                  </a:lnTo>
                  <a:lnTo>
                    <a:pt x="892" y="749"/>
                  </a:lnTo>
                  <a:lnTo>
                    <a:pt x="892" y="750"/>
                  </a:lnTo>
                  <a:lnTo>
                    <a:pt x="892" y="751"/>
                  </a:lnTo>
                  <a:lnTo>
                    <a:pt x="892" y="752"/>
                  </a:lnTo>
                  <a:lnTo>
                    <a:pt x="892" y="753"/>
                  </a:lnTo>
                  <a:lnTo>
                    <a:pt x="894" y="753"/>
                  </a:lnTo>
                  <a:lnTo>
                    <a:pt x="894" y="754"/>
                  </a:lnTo>
                  <a:lnTo>
                    <a:pt x="895" y="754"/>
                  </a:lnTo>
                  <a:lnTo>
                    <a:pt x="895" y="756"/>
                  </a:lnTo>
                  <a:lnTo>
                    <a:pt x="896" y="756"/>
                  </a:lnTo>
                  <a:lnTo>
                    <a:pt x="897" y="756"/>
                  </a:lnTo>
                  <a:lnTo>
                    <a:pt x="898" y="756"/>
                  </a:lnTo>
                  <a:lnTo>
                    <a:pt x="898" y="757"/>
                  </a:lnTo>
                  <a:lnTo>
                    <a:pt x="899" y="757"/>
                  </a:lnTo>
                  <a:lnTo>
                    <a:pt x="899" y="758"/>
                  </a:lnTo>
                  <a:lnTo>
                    <a:pt x="901" y="758"/>
                  </a:lnTo>
                  <a:lnTo>
                    <a:pt x="902" y="758"/>
                  </a:lnTo>
                  <a:lnTo>
                    <a:pt x="903" y="758"/>
                  </a:lnTo>
                  <a:lnTo>
                    <a:pt x="904" y="758"/>
                  </a:lnTo>
                  <a:lnTo>
                    <a:pt x="904" y="759"/>
                  </a:lnTo>
                  <a:lnTo>
                    <a:pt x="905" y="759"/>
                  </a:lnTo>
                  <a:lnTo>
                    <a:pt x="906" y="759"/>
                  </a:lnTo>
                  <a:lnTo>
                    <a:pt x="906" y="760"/>
                  </a:lnTo>
                  <a:lnTo>
                    <a:pt x="908" y="760"/>
                  </a:lnTo>
                  <a:lnTo>
                    <a:pt x="908" y="761"/>
                  </a:lnTo>
                  <a:lnTo>
                    <a:pt x="909" y="761"/>
                  </a:lnTo>
                  <a:lnTo>
                    <a:pt x="910" y="761"/>
                  </a:lnTo>
                  <a:lnTo>
                    <a:pt x="911" y="763"/>
                  </a:lnTo>
                  <a:lnTo>
                    <a:pt x="912" y="763"/>
                  </a:lnTo>
                  <a:lnTo>
                    <a:pt x="912" y="764"/>
                  </a:lnTo>
                  <a:lnTo>
                    <a:pt x="913" y="765"/>
                  </a:lnTo>
                  <a:lnTo>
                    <a:pt x="915" y="765"/>
                  </a:lnTo>
                  <a:lnTo>
                    <a:pt x="916" y="765"/>
                  </a:lnTo>
                  <a:lnTo>
                    <a:pt x="916" y="766"/>
                  </a:lnTo>
                  <a:lnTo>
                    <a:pt x="916" y="767"/>
                  </a:lnTo>
                  <a:lnTo>
                    <a:pt x="915" y="767"/>
                  </a:lnTo>
                  <a:lnTo>
                    <a:pt x="915" y="768"/>
                  </a:lnTo>
                  <a:lnTo>
                    <a:pt x="913" y="768"/>
                  </a:lnTo>
                  <a:lnTo>
                    <a:pt x="913" y="770"/>
                  </a:lnTo>
                  <a:lnTo>
                    <a:pt x="913" y="771"/>
                  </a:lnTo>
                  <a:lnTo>
                    <a:pt x="913" y="772"/>
                  </a:lnTo>
                  <a:lnTo>
                    <a:pt x="913" y="773"/>
                  </a:lnTo>
                  <a:lnTo>
                    <a:pt x="913" y="774"/>
                  </a:lnTo>
                  <a:lnTo>
                    <a:pt x="915" y="774"/>
                  </a:lnTo>
                  <a:lnTo>
                    <a:pt x="915" y="775"/>
                  </a:lnTo>
                  <a:lnTo>
                    <a:pt x="915" y="777"/>
                  </a:lnTo>
                  <a:lnTo>
                    <a:pt x="913" y="778"/>
                  </a:lnTo>
                  <a:lnTo>
                    <a:pt x="913" y="779"/>
                  </a:lnTo>
                  <a:lnTo>
                    <a:pt x="915" y="779"/>
                  </a:lnTo>
                  <a:lnTo>
                    <a:pt x="916" y="779"/>
                  </a:lnTo>
                  <a:lnTo>
                    <a:pt x="916" y="780"/>
                  </a:lnTo>
                  <a:lnTo>
                    <a:pt x="917" y="780"/>
                  </a:lnTo>
                  <a:lnTo>
                    <a:pt x="918" y="780"/>
                  </a:lnTo>
                  <a:lnTo>
                    <a:pt x="919" y="780"/>
                  </a:lnTo>
                  <a:lnTo>
                    <a:pt x="919" y="779"/>
                  </a:lnTo>
                  <a:lnTo>
                    <a:pt x="920" y="779"/>
                  </a:lnTo>
                  <a:lnTo>
                    <a:pt x="922" y="779"/>
                  </a:lnTo>
                  <a:lnTo>
                    <a:pt x="922" y="780"/>
                  </a:lnTo>
                  <a:lnTo>
                    <a:pt x="923" y="780"/>
                  </a:lnTo>
                  <a:lnTo>
                    <a:pt x="924" y="780"/>
                  </a:lnTo>
                  <a:lnTo>
                    <a:pt x="925" y="780"/>
                  </a:lnTo>
                  <a:lnTo>
                    <a:pt x="926" y="780"/>
                  </a:lnTo>
                  <a:lnTo>
                    <a:pt x="927" y="780"/>
                  </a:lnTo>
                  <a:lnTo>
                    <a:pt x="929" y="780"/>
                  </a:lnTo>
                  <a:lnTo>
                    <a:pt x="930" y="780"/>
                  </a:lnTo>
                  <a:lnTo>
                    <a:pt x="930" y="779"/>
                  </a:lnTo>
                  <a:lnTo>
                    <a:pt x="931" y="779"/>
                  </a:lnTo>
                  <a:lnTo>
                    <a:pt x="932" y="779"/>
                  </a:lnTo>
                  <a:lnTo>
                    <a:pt x="933" y="779"/>
                  </a:lnTo>
                  <a:lnTo>
                    <a:pt x="933" y="780"/>
                  </a:lnTo>
                  <a:lnTo>
                    <a:pt x="933" y="781"/>
                  </a:lnTo>
                  <a:lnTo>
                    <a:pt x="932" y="781"/>
                  </a:lnTo>
                  <a:lnTo>
                    <a:pt x="932" y="782"/>
                  </a:lnTo>
                  <a:lnTo>
                    <a:pt x="932" y="784"/>
                  </a:lnTo>
                  <a:lnTo>
                    <a:pt x="931" y="785"/>
                  </a:lnTo>
                  <a:lnTo>
                    <a:pt x="931" y="786"/>
                  </a:lnTo>
                  <a:lnTo>
                    <a:pt x="931" y="787"/>
                  </a:lnTo>
                  <a:lnTo>
                    <a:pt x="930" y="787"/>
                  </a:lnTo>
                  <a:lnTo>
                    <a:pt x="930" y="788"/>
                  </a:lnTo>
                  <a:lnTo>
                    <a:pt x="930" y="789"/>
                  </a:lnTo>
                  <a:lnTo>
                    <a:pt x="929" y="789"/>
                  </a:lnTo>
                  <a:lnTo>
                    <a:pt x="929" y="791"/>
                  </a:lnTo>
                  <a:lnTo>
                    <a:pt x="927" y="791"/>
                  </a:lnTo>
                  <a:lnTo>
                    <a:pt x="927" y="792"/>
                  </a:lnTo>
                  <a:lnTo>
                    <a:pt x="926" y="792"/>
                  </a:lnTo>
                  <a:lnTo>
                    <a:pt x="926" y="793"/>
                  </a:lnTo>
                  <a:lnTo>
                    <a:pt x="926" y="794"/>
                  </a:lnTo>
                  <a:lnTo>
                    <a:pt x="926" y="795"/>
                  </a:lnTo>
                  <a:lnTo>
                    <a:pt x="925" y="796"/>
                  </a:lnTo>
                  <a:lnTo>
                    <a:pt x="925" y="798"/>
                  </a:lnTo>
                  <a:lnTo>
                    <a:pt x="924" y="798"/>
                  </a:lnTo>
                  <a:lnTo>
                    <a:pt x="924" y="799"/>
                  </a:lnTo>
                  <a:lnTo>
                    <a:pt x="923" y="800"/>
                  </a:lnTo>
                  <a:lnTo>
                    <a:pt x="922" y="800"/>
                  </a:lnTo>
                  <a:lnTo>
                    <a:pt x="922" y="801"/>
                  </a:lnTo>
                  <a:lnTo>
                    <a:pt x="920" y="802"/>
                  </a:lnTo>
                  <a:lnTo>
                    <a:pt x="920" y="803"/>
                  </a:lnTo>
                  <a:lnTo>
                    <a:pt x="919" y="803"/>
                  </a:lnTo>
                  <a:lnTo>
                    <a:pt x="920" y="803"/>
                  </a:lnTo>
                  <a:lnTo>
                    <a:pt x="920" y="805"/>
                  </a:lnTo>
                  <a:lnTo>
                    <a:pt x="920" y="806"/>
                  </a:lnTo>
                  <a:lnTo>
                    <a:pt x="922" y="806"/>
                  </a:lnTo>
                  <a:lnTo>
                    <a:pt x="922" y="807"/>
                  </a:lnTo>
                  <a:lnTo>
                    <a:pt x="922" y="808"/>
                  </a:lnTo>
                  <a:lnTo>
                    <a:pt x="922" y="809"/>
                  </a:lnTo>
                  <a:lnTo>
                    <a:pt x="923" y="809"/>
                  </a:lnTo>
                  <a:lnTo>
                    <a:pt x="923" y="810"/>
                  </a:lnTo>
                  <a:lnTo>
                    <a:pt x="923" y="812"/>
                  </a:lnTo>
                  <a:lnTo>
                    <a:pt x="924" y="812"/>
                  </a:lnTo>
                  <a:lnTo>
                    <a:pt x="924" y="813"/>
                  </a:lnTo>
                  <a:lnTo>
                    <a:pt x="925" y="813"/>
                  </a:lnTo>
                  <a:lnTo>
                    <a:pt x="925" y="814"/>
                  </a:lnTo>
                  <a:lnTo>
                    <a:pt x="926" y="814"/>
                  </a:lnTo>
                  <a:lnTo>
                    <a:pt x="926" y="815"/>
                  </a:lnTo>
                  <a:lnTo>
                    <a:pt x="927" y="815"/>
                  </a:lnTo>
                  <a:lnTo>
                    <a:pt x="927" y="816"/>
                  </a:lnTo>
                  <a:lnTo>
                    <a:pt x="927" y="817"/>
                  </a:lnTo>
                  <a:lnTo>
                    <a:pt x="929" y="817"/>
                  </a:lnTo>
                  <a:lnTo>
                    <a:pt x="930" y="817"/>
                  </a:lnTo>
                  <a:lnTo>
                    <a:pt x="931" y="817"/>
                  </a:lnTo>
                  <a:lnTo>
                    <a:pt x="931" y="819"/>
                  </a:lnTo>
                  <a:lnTo>
                    <a:pt x="932" y="819"/>
                  </a:lnTo>
                  <a:lnTo>
                    <a:pt x="932" y="817"/>
                  </a:lnTo>
                  <a:lnTo>
                    <a:pt x="933" y="817"/>
                  </a:lnTo>
                  <a:lnTo>
                    <a:pt x="933" y="816"/>
                  </a:lnTo>
                  <a:lnTo>
                    <a:pt x="934" y="816"/>
                  </a:lnTo>
                  <a:lnTo>
                    <a:pt x="936" y="816"/>
                  </a:lnTo>
                  <a:lnTo>
                    <a:pt x="937" y="816"/>
                  </a:lnTo>
                  <a:lnTo>
                    <a:pt x="937" y="817"/>
                  </a:lnTo>
                  <a:lnTo>
                    <a:pt x="938" y="817"/>
                  </a:lnTo>
                  <a:lnTo>
                    <a:pt x="938" y="819"/>
                  </a:lnTo>
                  <a:lnTo>
                    <a:pt x="938" y="820"/>
                  </a:lnTo>
                  <a:lnTo>
                    <a:pt x="937" y="821"/>
                  </a:lnTo>
                  <a:lnTo>
                    <a:pt x="936" y="822"/>
                  </a:lnTo>
                  <a:lnTo>
                    <a:pt x="934" y="823"/>
                  </a:lnTo>
                  <a:lnTo>
                    <a:pt x="934" y="824"/>
                  </a:lnTo>
                  <a:lnTo>
                    <a:pt x="933" y="824"/>
                  </a:lnTo>
                  <a:lnTo>
                    <a:pt x="933" y="826"/>
                  </a:lnTo>
                  <a:lnTo>
                    <a:pt x="933" y="827"/>
                  </a:lnTo>
                  <a:lnTo>
                    <a:pt x="932" y="827"/>
                  </a:lnTo>
                  <a:lnTo>
                    <a:pt x="932" y="828"/>
                  </a:lnTo>
                  <a:lnTo>
                    <a:pt x="931" y="828"/>
                  </a:lnTo>
                  <a:lnTo>
                    <a:pt x="931" y="829"/>
                  </a:lnTo>
                  <a:lnTo>
                    <a:pt x="930" y="829"/>
                  </a:lnTo>
                  <a:lnTo>
                    <a:pt x="930" y="830"/>
                  </a:lnTo>
                  <a:lnTo>
                    <a:pt x="929" y="830"/>
                  </a:lnTo>
                  <a:lnTo>
                    <a:pt x="929" y="831"/>
                  </a:lnTo>
                  <a:lnTo>
                    <a:pt x="927" y="831"/>
                  </a:lnTo>
                  <a:lnTo>
                    <a:pt x="926" y="831"/>
                  </a:lnTo>
                  <a:lnTo>
                    <a:pt x="926" y="833"/>
                  </a:lnTo>
                  <a:lnTo>
                    <a:pt x="925" y="833"/>
                  </a:lnTo>
                  <a:lnTo>
                    <a:pt x="925" y="834"/>
                  </a:lnTo>
                  <a:lnTo>
                    <a:pt x="925" y="835"/>
                  </a:lnTo>
                  <a:lnTo>
                    <a:pt x="924" y="835"/>
                  </a:lnTo>
                  <a:lnTo>
                    <a:pt x="925" y="835"/>
                  </a:lnTo>
                  <a:lnTo>
                    <a:pt x="925" y="836"/>
                  </a:lnTo>
                  <a:lnTo>
                    <a:pt x="924" y="836"/>
                  </a:lnTo>
                  <a:lnTo>
                    <a:pt x="924" y="837"/>
                  </a:lnTo>
                  <a:lnTo>
                    <a:pt x="923" y="837"/>
                  </a:lnTo>
                  <a:lnTo>
                    <a:pt x="923" y="838"/>
                  </a:lnTo>
                  <a:lnTo>
                    <a:pt x="922" y="838"/>
                  </a:lnTo>
                  <a:lnTo>
                    <a:pt x="922" y="840"/>
                  </a:lnTo>
                  <a:lnTo>
                    <a:pt x="922" y="841"/>
                  </a:lnTo>
                  <a:lnTo>
                    <a:pt x="920" y="841"/>
                  </a:lnTo>
                  <a:lnTo>
                    <a:pt x="920" y="842"/>
                  </a:lnTo>
                  <a:lnTo>
                    <a:pt x="919" y="842"/>
                  </a:lnTo>
                  <a:lnTo>
                    <a:pt x="919" y="843"/>
                  </a:lnTo>
                  <a:lnTo>
                    <a:pt x="918" y="843"/>
                  </a:lnTo>
                  <a:lnTo>
                    <a:pt x="918" y="844"/>
                  </a:lnTo>
                  <a:lnTo>
                    <a:pt x="918" y="845"/>
                  </a:lnTo>
                  <a:lnTo>
                    <a:pt x="917" y="845"/>
                  </a:lnTo>
                  <a:lnTo>
                    <a:pt x="916" y="845"/>
                  </a:lnTo>
                  <a:lnTo>
                    <a:pt x="916" y="847"/>
                  </a:lnTo>
                  <a:lnTo>
                    <a:pt x="915" y="847"/>
                  </a:lnTo>
                  <a:lnTo>
                    <a:pt x="913" y="848"/>
                  </a:lnTo>
                  <a:lnTo>
                    <a:pt x="913" y="849"/>
                  </a:lnTo>
                  <a:lnTo>
                    <a:pt x="913" y="850"/>
                  </a:lnTo>
                  <a:lnTo>
                    <a:pt x="915" y="850"/>
                  </a:lnTo>
                  <a:lnTo>
                    <a:pt x="915" y="851"/>
                  </a:lnTo>
                  <a:lnTo>
                    <a:pt x="915" y="853"/>
                  </a:lnTo>
                  <a:lnTo>
                    <a:pt x="915" y="854"/>
                  </a:lnTo>
                  <a:lnTo>
                    <a:pt x="916" y="854"/>
                  </a:lnTo>
                  <a:lnTo>
                    <a:pt x="916" y="855"/>
                  </a:lnTo>
                  <a:lnTo>
                    <a:pt x="917" y="855"/>
                  </a:lnTo>
                  <a:lnTo>
                    <a:pt x="918" y="856"/>
                  </a:lnTo>
                  <a:lnTo>
                    <a:pt x="917" y="856"/>
                  </a:lnTo>
                  <a:lnTo>
                    <a:pt x="917" y="857"/>
                  </a:lnTo>
                  <a:lnTo>
                    <a:pt x="916" y="857"/>
                  </a:lnTo>
                  <a:lnTo>
                    <a:pt x="917" y="857"/>
                  </a:lnTo>
                  <a:lnTo>
                    <a:pt x="917" y="858"/>
                  </a:lnTo>
                  <a:lnTo>
                    <a:pt x="917" y="860"/>
                  </a:lnTo>
                  <a:lnTo>
                    <a:pt x="917" y="861"/>
                  </a:lnTo>
                  <a:lnTo>
                    <a:pt x="916" y="862"/>
                  </a:lnTo>
                  <a:lnTo>
                    <a:pt x="916" y="863"/>
                  </a:lnTo>
                  <a:lnTo>
                    <a:pt x="916" y="864"/>
                  </a:lnTo>
                  <a:lnTo>
                    <a:pt x="916" y="865"/>
                  </a:lnTo>
                  <a:lnTo>
                    <a:pt x="916" y="867"/>
                  </a:lnTo>
                  <a:lnTo>
                    <a:pt x="917" y="867"/>
                  </a:lnTo>
                  <a:lnTo>
                    <a:pt x="917" y="868"/>
                  </a:lnTo>
                  <a:lnTo>
                    <a:pt x="917" y="869"/>
                  </a:lnTo>
                  <a:lnTo>
                    <a:pt x="918" y="870"/>
                  </a:lnTo>
                  <a:lnTo>
                    <a:pt x="918" y="871"/>
                  </a:lnTo>
                  <a:lnTo>
                    <a:pt x="919" y="871"/>
                  </a:lnTo>
                  <a:lnTo>
                    <a:pt x="919" y="872"/>
                  </a:lnTo>
                  <a:lnTo>
                    <a:pt x="920" y="872"/>
                  </a:lnTo>
                  <a:lnTo>
                    <a:pt x="920" y="874"/>
                  </a:lnTo>
                  <a:lnTo>
                    <a:pt x="922" y="874"/>
                  </a:lnTo>
                  <a:lnTo>
                    <a:pt x="922" y="875"/>
                  </a:lnTo>
                  <a:lnTo>
                    <a:pt x="922" y="876"/>
                  </a:lnTo>
                  <a:lnTo>
                    <a:pt x="922" y="877"/>
                  </a:lnTo>
                  <a:lnTo>
                    <a:pt x="923" y="877"/>
                  </a:lnTo>
                  <a:lnTo>
                    <a:pt x="922" y="878"/>
                  </a:lnTo>
                  <a:lnTo>
                    <a:pt x="922" y="879"/>
                  </a:lnTo>
                  <a:lnTo>
                    <a:pt x="922" y="881"/>
                  </a:lnTo>
                  <a:lnTo>
                    <a:pt x="923" y="882"/>
                  </a:lnTo>
                  <a:lnTo>
                    <a:pt x="923" y="883"/>
                  </a:lnTo>
                  <a:lnTo>
                    <a:pt x="923" y="884"/>
                  </a:lnTo>
                  <a:lnTo>
                    <a:pt x="924" y="884"/>
                  </a:lnTo>
                  <a:lnTo>
                    <a:pt x="924" y="885"/>
                  </a:lnTo>
                  <a:lnTo>
                    <a:pt x="924" y="886"/>
                  </a:lnTo>
                  <a:lnTo>
                    <a:pt x="925" y="886"/>
                  </a:lnTo>
                  <a:lnTo>
                    <a:pt x="926" y="886"/>
                  </a:lnTo>
                  <a:lnTo>
                    <a:pt x="926" y="888"/>
                  </a:lnTo>
                  <a:lnTo>
                    <a:pt x="925" y="889"/>
                  </a:lnTo>
                  <a:lnTo>
                    <a:pt x="926" y="890"/>
                  </a:lnTo>
                  <a:lnTo>
                    <a:pt x="927" y="891"/>
                  </a:lnTo>
                  <a:lnTo>
                    <a:pt x="929" y="891"/>
                  </a:lnTo>
                  <a:lnTo>
                    <a:pt x="930" y="891"/>
                  </a:lnTo>
                  <a:lnTo>
                    <a:pt x="931" y="892"/>
                  </a:lnTo>
                  <a:lnTo>
                    <a:pt x="932" y="892"/>
                  </a:lnTo>
                  <a:lnTo>
                    <a:pt x="932" y="893"/>
                  </a:lnTo>
                  <a:lnTo>
                    <a:pt x="933" y="893"/>
                  </a:lnTo>
                  <a:lnTo>
                    <a:pt x="934" y="893"/>
                  </a:lnTo>
                  <a:lnTo>
                    <a:pt x="937" y="895"/>
                  </a:lnTo>
                  <a:lnTo>
                    <a:pt x="938" y="895"/>
                  </a:lnTo>
                  <a:lnTo>
                    <a:pt x="939" y="895"/>
                  </a:lnTo>
                  <a:lnTo>
                    <a:pt x="940" y="895"/>
                  </a:lnTo>
                  <a:lnTo>
                    <a:pt x="941" y="896"/>
                  </a:lnTo>
                  <a:lnTo>
                    <a:pt x="943" y="896"/>
                  </a:lnTo>
                  <a:lnTo>
                    <a:pt x="944" y="896"/>
                  </a:lnTo>
                  <a:lnTo>
                    <a:pt x="944" y="897"/>
                  </a:lnTo>
                  <a:lnTo>
                    <a:pt x="945" y="897"/>
                  </a:lnTo>
                  <a:lnTo>
                    <a:pt x="946" y="897"/>
                  </a:lnTo>
                  <a:lnTo>
                    <a:pt x="946" y="898"/>
                  </a:lnTo>
                  <a:lnTo>
                    <a:pt x="946" y="899"/>
                  </a:lnTo>
                  <a:lnTo>
                    <a:pt x="946" y="900"/>
                  </a:lnTo>
                  <a:lnTo>
                    <a:pt x="946" y="902"/>
                  </a:lnTo>
                  <a:lnTo>
                    <a:pt x="946" y="903"/>
                  </a:lnTo>
                  <a:lnTo>
                    <a:pt x="947" y="904"/>
                  </a:lnTo>
                  <a:lnTo>
                    <a:pt x="948" y="904"/>
                  </a:lnTo>
                  <a:lnTo>
                    <a:pt x="950" y="904"/>
                  </a:lnTo>
                  <a:lnTo>
                    <a:pt x="950" y="905"/>
                  </a:lnTo>
                  <a:lnTo>
                    <a:pt x="950" y="906"/>
                  </a:lnTo>
                  <a:lnTo>
                    <a:pt x="951" y="906"/>
                  </a:lnTo>
                  <a:lnTo>
                    <a:pt x="952" y="905"/>
                  </a:lnTo>
                  <a:lnTo>
                    <a:pt x="952" y="904"/>
                  </a:lnTo>
                  <a:lnTo>
                    <a:pt x="952" y="903"/>
                  </a:lnTo>
                  <a:lnTo>
                    <a:pt x="952" y="902"/>
                  </a:lnTo>
                  <a:lnTo>
                    <a:pt x="953" y="902"/>
                  </a:lnTo>
                  <a:lnTo>
                    <a:pt x="953" y="900"/>
                  </a:lnTo>
                  <a:lnTo>
                    <a:pt x="954" y="900"/>
                  </a:lnTo>
                  <a:lnTo>
                    <a:pt x="955" y="900"/>
                  </a:lnTo>
                  <a:lnTo>
                    <a:pt x="957" y="902"/>
                  </a:lnTo>
                  <a:lnTo>
                    <a:pt x="957" y="903"/>
                  </a:lnTo>
                  <a:lnTo>
                    <a:pt x="958" y="903"/>
                  </a:lnTo>
                  <a:lnTo>
                    <a:pt x="959" y="903"/>
                  </a:lnTo>
                  <a:lnTo>
                    <a:pt x="960" y="903"/>
                  </a:lnTo>
                  <a:lnTo>
                    <a:pt x="961" y="903"/>
                  </a:lnTo>
                  <a:lnTo>
                    <a:pt x="964" y="904"/>
                  </a:lnTo>
                  <a:lnTo>
                    <a:pt x="965" y="904"/>
                  </a:lnTo>
                  <a:lnTo>
                    <a:pt x="966" y="904"/>
                  </a:lnTo>
                  <a:lnTo>
                    <a:pt x="968" y="905"/>
                  </a:lnTo>
                  <a:lnTo>
                    <a:pt x="969" y="905"/>
                  </a:lnTo>
                  <a:lnTo>
                    <a:pt x="971" y="905"/>
                  </a:lnTo>
                  <a:lnTo>
                    <a:pt x="972" y="905"/>
                  </a:lnTo>
                  <a:lnTo>
                    <a:pt x="972" y="904"/>
                  </a:lnTo>
                  <a:lnTo>
                    <a:pt x="972" y="905"/>
                  </a:lnTo>
                  <a:lnTo>
                    <a:pt x="973" y="905"/>
                  </a:lnTo>
                  <a:lnTo>
                    <a:pt x="973" y="906"/>
                  </a:lnTo>
                  <a:lnTo>
                    <a:pt x="974" y="906"/>
                  </a:lnTo>
                  <a:lnTo>
                    <a:pt x="974" y="907"/>
                  </a:lnTo>
                  <a:lnTo>
                    <a:pt x="975" y="907"/>
                  </a:lnTo>
                  <a:lnTo>
                    <a:pt x="976" y="909"/>
                  </a:lnTo>
                  <a:lnTo>
                    <a:pt x="978" y="909"/>
                  </a:lnTo>
                  <a:lnTo>
                    <a:pt x="979" y="909"/>
                  </a:lnTo>
                  <a:lnTo>
                    <a:pt x="980" y="909"/>
                  </a:lnTo>
                  <a:lnTo>
                    <a:pt x="981" y="909"/>
                  </a:lnTo>
                  <a:lnTo>
                    <a:pt x="981" y="910"/>
                  </a:lnTo>
                  <a:lnTo>
                    <a:pt x="981" y="911"/>
                  </a:lnTo>
                  <a:lnTo>
                    <a:pt x="981" y="912"/>
                  </a:lnTo>
                  <a:lnTo>
                    <a:pt x="981" y="913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2" y="917"/>
                  </a:lnTo>
                  <a:lnTo>
                    <a:pt x="985" y="917"/>
                  </a:lnTo>
                  <a:lnTo>
                    <a:pt x="986" y="918"/>
                  </a:lnTo>
                  <a:lnTo>
                    <a:pt x="987" y="918"/>
                  </a:lnTo>
                  <a:lnTo>
                    <a:pt x="988" y="918"/>
                  </a:lnTo>
                  <a:lnTo>
                    <a:pt x="989" y="918"/>
                  </a:lnTo>
                  <a:lnTo>
                    <a:pt x="989" y="919"/>
                  </a:lnTo>
                  <a:lnTo>
                    <a:pt x="989" y="918"/>
                  </a:lnTo>
                  <a:lnTo>
                    <a:pt x="990" y="918"/>
                  </a:lnTo>
                  <a:lnTo>
                    <a:pt x="992" y="918"/>
                  </a:lnTo>
                  <a:lnTo>
                    <a:pt x="992" y="919"/>
                  </a:lnTo>
                  <a:lnTo>
                    <a:pt x="993" y="919"/>
                  </a:lnTo>
                  <a:lnTo>
                    <a:pt x="994" y="919"/>
                  </a:lnTo>
                  <a:lnTo>
                    <a:pt x="995" y="919"/>
                  </a:lnTo>
                  <a:lnTo>
                    <a:pt x="996" y="919"/>
                  </a:lnTo>
                  <a:lnTo>
                    <a:pt x="996" y="920"/>
                  </a:lnTo>
                  <a:lnTo>
                    <a:pt x="996" y="919"/>
                  </a:lnTo>
                  <a:lnTo>
                    <a:pt x="996" y="918"/>
                  </a:lnTo>
                  <a:lnTo>
                    <a:pt x="997" y="918"/>
                  </a:lnTo>
                  <a:lnTo>
                    <a:pt x="999" y="918"/>
                  </a:lnTo>
                  <a:lnTo>
                    <a:pt x="1000" y="918"/>
                  </a:lnTo>
                  <a:lnTo>
                    <a:pt x="1001" y="918"/>
                  </a:lnTo>
                  <a:lnTo>
                    <a:pt x="1002" y="918"/>
                  </a:lnTo>
                  <a:lnTo>
                    <a:pt x="1003" y="918"/>
                  </a:lnTo>
                  <a:lnTo>
                    <a:pt x="1004" y="918"/>
                  </a:lnTo>
                  <a:lnTo>
                    <a:pt x="1006" y="918"/>
                  </a:lnTo>
                  <a:lnTo>
                    <a:pt x="1007" y="919"/>
                  </a:lnTo>
                  <a:lnTo>
                    <a:pt x="1008" y="919"/>
                  </a:lnTo>
                  <a:lnTo>
                    <a:pt x="1008" y="920"/>
                  </a:lnTo>
                  <a:lnTo>
                    <a:pt x="1009" y="920"/>
                  </a:lnTo>
                  <a:lnTo>
                    <a:pt x="1009" y="921"/>
                  </a:lnTo>
                  <a:lnTo>
                    <a:pt x="1010" y="921"/>
                  </a:lnTo>
                  <a:lnTo>
                    <a:pt x="1010" y="920"/>
                  </a:lnTo>
                  <a:lnTo>
                    <a:pt x="1011" y="920"/>
                  </a:lnTo>
                  <a:lnTo>
                    <a:pt x="1013" y="920"/>
                  </a:lnTo>
                  <a:lnTo>
                    <a:pt x="1014" y="920"/>
                  </a:lnTo>
                  <a:lnTo>
                    <a:pt x="1015" y="920"/>
                  </a:lnTo>
                  <a:lnTo>
                    <a:pt x="1015" y="921"/>
                  </a:lnTo>
                  <a:lnTo>
                    <a:pt x="1015" y="923"/>
                  </a:lnTo>
                  <a:lnTo>
                    <a:pt x="1016" y="923"/>
                  </a:lnTo>
                  <a:lnTo>
                    <a:pt x="1016" y="921"/>
                  </a:lnTo>
                  <a:lnTo>
                    <a:pt x="1016" y="920"/>
                  </a:lnTo>
                  <a:lnTo>
                    <a:pt x="1017" y="921"/>
                  </a:lnTo>
                  <a:lnTo>
                    <a:pt x="1018" y="923"/>
                  </a:lnTo>
                  <a:lnTo>
                    <a:pt x="1020" y="923"/>
                  </a:lnTo>
                  <a:lnTo>
                    <a:pt x="1021" y="924"/>
                  </a:lnTo>
                  <a:lnTo>
                    <a:pt x="1022" y="924"/>
                  </a:lnTo>
                  <a:lnTo>
                    <a:pt x="1022" y="925"/>
                  </a:lnTo>
                  <a:lnTo>
                    <a:pt x="1022" y="926"/>
                  </a:lnTo>
                  <a:lnTo>
                    <a:pt x="1023" y="927"/>
                  </a:lnTo>
                  <a:lnTo>
                    <a:pt x="1024" y="927"/>
                  </a:lnTo>
                  <a:lnTo>
                    <a:pt x="1025" y="927"/>
                  </a:lnTo>
                  <a:lnTo>
                    <a:pt x="1025" y="928"/>
                  </a:lnTo>
                  <a:lnTo>
                    <a:pt x="1025" y="930"/>
                  </a:lnTo>
                  <a:lnTo>
                    <a:pt x="1027" y="930"/>
                  </a:lnTo>
                  <a:lnTo>
                    <a:pt x="1028" y="930"/>
                  </a:lnTo>
                  <a:lnTo>
                    <a:pt x="1028" y="931"/>
                  </a:lnTo>
                  <a:lnTo>
                    <a:pt x="1029" y="931"/>
                  </a:lnTo>
                  <a:lnTo>
                    <a:pt x="1030" y="932"/>
                  </a:lnTo>
                  <a:lnTo>
                    <a:pt x="1031" y="932"/>
                  </a:lnTo>
                  <a:lnTo>
                    <a:pt x="1032" y="932"/>
                  </a:lnTo>
                  <a:lnTo>
                    <a:pt x="1032" y="933"/>
                  </a:lnTo>
                  <a:lnTo>
                    <a:pt x="1034" y="933"/>
                  </a:lnTo>
                  <a:lnTo>
                    <a:pt x="1034" y="934"/>
                  </a:lnTo>
                  <a:lnTo>
                    <a:pt x="1032" y="934"/>
                  </a:lnTo>
                  <a:lnTo>
                    <a:pt x="1032" y="935"/>
                  </a:lnTo>
                  <a:lnTo>
                    <a:pt x="1032" y="937"/>
                  </a:lnTo>
                  <a:lnTo>
                    <a:pt x="1031" y="938"/>
                  </a:lnTo>
                  <a:lnTo>
                    <a:pt x="1031" y="939"/>
                  </a:lnTo>
                  <a:lnTo>
                    <a:pt x="1031" y="940"/>
                  </a:lnTo>
                  <a:lnTo>
                    <a:pt x="1031" y="941"/>
                  </a:lnTo>
                  <a:lnTo>
                    <a:pt x="1031" y="942"/>
                  </a:lnTo>
                  <a:lnTo>
                    <a:pt x="1030" y="942"/>
                  </a:lnTo>
                  <a:lnTo>
                    <a:pt x="1030" y="944"/>
                  </a:lnTo>
                  <a:lnTo>
                    <a:pt x="1031" y="944"/>
                  </a:lnTo>
                  <a:lnTo>
                    <a:pt x="1031" y="945"/>
                  </a:lnTo>
                  <a:lnTo>
                    <a:pt x="1032" y="945"/>
                  </a:lnTo>
                  <a:lnTo>
                    <a:pt x="1032" y="946"/>
                  </a:lnTo>
                  <a:lnTo>
                    <a:pt x="1034" y="946"/>
                  </a:lnTo>
                  <a:lnTo>
                    <a:pt x="1034" y="947"/>
                  </a:lnTo>
                  <a:lnTo>
                    <a:pt x="1035" y="947"/>
                  </a:lnTo>
                  <a:lnTo>
                    <a:pt x="1035" y="948"/>
                  </a:lnTo>
                  <a:lnTo>
                    <a:pt x="1034" y="948"/>
                  </a:lnTo>
                  <a:lnTo>
                    <a:pt x="1032" y="948"/>
                  </a:lnTo>
                  <a:lnTo>
                    <a:pt x="1031" y="949"/>
                  </a:lnTo>
                  <a:lnTo>
                    <a:pt x="1031" y="951"/>
                  </a:lnTo>
                  <a:lnTo>
                    <a:pt x="1032" y="951"/>
                  </a:lnTo>
                  <a:lnTo>
                    <a:pt x="1032" y="952"/>
                  </a:lnTo>
                  <a:lnTo>
                    <a:pt x="1032" y="953"/>
                  </a:lnTo>
                  <a:lnTo>
                    <a:pt x="1034" y="954"/>
                  </a:lnTo>
                  <a:lnTo>
                    <a:pt x="1034" y="955"/>
                  </a:lnTo>
                  <a:lnTo>
                    <a:pt x="1035" y="955"/>
                  </a:lnTo>
                  <a:lnTo>
                    <a:pt x="1036" y="955"/>
                  </a:lnTo>
                  <a:lnTo>
                    <a:pt x="1037" y="956"/>
                  </a:lnTo>
                  <a:lnTo>
                    <a:pt x="1038" y="956"/>
                  </a:lnTo>
                  <a:lnTo>
                    <a:pt x="1039" y="956"/>
                  </a:lnTo>
                  <a:lnTo>
                    <a:pt x="1042" y="958"/>
                  </a:lnTo>
                  <a:lnTo>
                    <a:pt x="1043" y="958"/>
                  </a:lnTo>
                  <a:lnTo>
                    <a:pt x="1043" y="959"/>
                  </a:lnTo>
                  <a:lnTo>
                    <a:pt x="1044" y="959"/>
                  </a:lnTo>
                  <a:lnTo>
                    <a:pt x="1044" y="958"/>
                  </a:lnTo>
                  <a:lnTo>
                    <a:pt x="1045" y="954"/>
                  </a:lnTo>
                  <a:lnTo>
                    <a:pt x="1046" y="952"/>
                  </a:lnTo>
                  <a:lnTo>
                    <a:pt x="1046" y="951"/>
                  </a:lnTo>
                  <a:lnTo>
                    <a:pt x="1048" y="948"/>
                  </a:lnTo>
                  <a:lnTo>
                    <a:pt x="1048" y="946"/>
                  </a:lnTo>
                  <a:lnTo>
                    <a:pt x="1049" y="945"/>
                  </a:lnTo>
                  <a:lnTo>
                    <a:pt x="1049" y="942"/>
                  </a:lnTo>
                  <a:lnTo>
                    <a:pt x="1050" y="940"/>
                  </a:lnTo>
                  <a:lnTo>
                    <a:pt x="1050" y="939"/>
                  </a:lnTo>
                  <a:lnTo>
                    <a:pt x="1050" y="938"/>
                  </a:lnTo>
                  <a:lnTo>
                    <a:pt x="1051" y="938"/>
                  </a:lnTo>
                  <a:lnTo>
                    <a:pt x="1052" y="938"/>
                  </a:lnTo>
                  <a:lnTo>
                    <a:pt x="1052" y="937"/>
                  </a:lnTo>
                  <a:lnTo>
                    <a:pt x="1052" y="935"/>
                  </a:lnTo>
                  <a:lnTo>
                    <a:pt x="1054" y="934"/>
                  </a:lnTo>
                  <a:lnTo>
                    <a:pt x="1054" y="933"/>
                  </a:lnTo>
                  <a:lnTo>
                    <a:pt x="1055" y="933"/>
                  </a:lnTo>
                  <a:lnTo>
                    <a:pt x="1055" y="932"/>
                  </a:lnTo>
                  <a:lnTo>
                    <a:pt x="1055" y="931"/>
                  </a:lnTo>
                  <a:lnTo>
                    <a:pt x="1056" y="931"/>
                  </a:lnTo>
                  <a:lnTo>
                    <a:pt x="1058" y="931"/>
                  </a:lnTo>
                  <a:lnTo>
                    <a:pt x="1059" y="932"/>
                  </a:lnTo>
                  <a:lnTo>
                    <a:pt x="1061" y="932"/>
                  </a:lnTo>
                  <a:lnTo>
                    <a:pt x="1061" y="933"/>
                  </a:lnTo>
                  <a:lnTo>
                    <a:pt x="1062" y="934"/>
                  </a:lnTo>
                  <a:lnTo>
                    <a:pt x="1062" y="935"/>
                  </a:lnTo>
                  <a:lnTo>
                    <a:pt x="1063" y="937"/>
                  </a:lnTo>
                  <a:lnTo>
                    <a:pt x="1064" y="937"/>
                  </a:lnTo>
                  <a:lnTo>
                    <a:pt x="1065" y="938"/>
                  </a:lnTo>
                  <a:lnTo>
                    <a:pt x="1066" y="938"/>
                  </a:lnTo>
                  <a:lnTo>
                    <a:pt x="1068" y="938"/>
                  </a:lnTo>
                  <a:lnTo>
                    <a:pt x="1070" y="938"/>
                  </a:lnTo>
                  <a:lnTo>
                    <a:pt x="1071" y="938"/>
                  </a:lnTo>
                  <a:lnTo>
                    <a:pt x="1072" y="938"/>
                  </a:lnTo>
                  <a:lnTo>
                    <a:pt x="1075" y="937"/>
                  </a:lnTo>
                  <a:lnTo>
                    <a:pt x="1076" y="937"/>
                  </a:lnTo>
                  <a:lnTo>
                    <a:pt x="1076" y="935"/>
                  </a:lnTo>
                  <a:lnTo>
                    <a:pt x="1077" y="934"/>
                  </a:lnTo>
                  <a:lnTo>
                    <a:pt x="1078" y="934"/>
                  </a:lnTo>
                  <a:lnTo>
                    <a:pt x="1079" y="934"/>
                  </a:lnTo>
                  <a:lnTo>
                    <a:pt x="1080" y="934"/>
                  </a:lnTo>
                  <a:lnTo>
                    <a:pt x="1082" y="933"/>
                  </a:lnTo>
                  <a:lnTo>
                    <a:pt x="1083" y="933"/>
                  </a:lnTo>
                  <a:lnTo>
                    <a:pt x="1083" y="932"/>
                  </a:lnTo>
                  <a:lnTo>
                    <a:pt x="1084" y="932"/>
                  </a:lnTo>
                  <a:lnTo>
                    <a:pt x="1084" y="931"/>
                  </a:lnTo>
                  <a:lnTo>
                    <a:pt x="1085" y="930"/>
                  </a:lnTo>
                  <a:lnTo>
                    <a:pt x="1086" y="928"/>
                  </a:lnTo>
                  <a:lnTo>
                    <a:pt x="1087" y="928"/>
                  </a:lnTo>
                  <a:lnTo>
                    <a:pt x="1087" y="927"/>
                  </a:lnTo>
                  <a:lnTo>
                    <a:pt x="1089" y="927"/>
                  </a:lnTo>
                  <a:lnTo>
                    <a:pt x="1090" y="927"/>
                  </a:lnTo>
                  <a:lnTo>
                    <a:pt x="1091" y="927"/>
                  </a:lnTo>
                  <a:lnTo>
                    <a:pt x="1091" y="926"/>
                  </a:lnTo>
                  <a:lnTo>
                    <a:pt x="1092" y="926"/>
                  </a:lnTo>
                  <a:lnTo>
                    <a:pt x="1093" y="926"/>
                  </a:lnTo>
                  <a:lnTo>
                    <a:pt x="1093" y="925"/>
                  </a:lnTo>
                  <a:lnTo>
                    <a:pt x="1094" y="925"/>
                  </a:lnTo>
                  <a:lnTo>
                    <a:pt x="1096" y="925"/>
                  </a:lnTo>
                  <a:lnTo>
                    <a:pt x="1096" y="926"/>
                  </a:lnTo>
                  <a:lnTo>
                    <a:pt x="1097" y="927"/>
                  </a:lnTo>
                  <a:lnTo>
                    <a:pt x="1098" y="927"/>
                  </a:lnTo>
                  <a:lnTo>
                    <a:pt x="1099" y="928"/>
                  </a:lnTo>
                  <a:lnTo>
                    <a:pt x="1100" y="928"/>
                  </a:lnTo>
                  <a:lnTo>
                    <a:pt x="1101" y="930"/>
                  </a:lnTo>
                  <a:lnTo>
                    <a:pt x="1103" y="930"/>
                  </a:lnTo>
                  <a:lnTo>
                    <a:pt x="1104" y="931"/>
                  </a:lnTo>
                  <a:lnTo>
                    <a:pt x="1105" y="931"/>
                  </a:lnTo>
                  <a:lnTo>
                    <a:pt x="1106" y="931"/>
                  </a:lnTo>
                  <a:lnTo>
                    <a:pt x="1107" y="932"/>
                  </a:lnTo>
                  <a:lnTo>
                    <a:pt x="1108" y="932"/>
                  </a:lnTo>
                  <a:lnTo>
                    <a:pt x="1110" y="932"/>
                  </a:lnTo>
                  <a:lnTo>
                    <a:pt x="1111" y="933"/>
                  </a:lnTo>
                  <a:lnTo>
                    <a:pt x="1112" y="933"/>
                  </a:lnTo>
                  <a:lnTo>
                    <a:pt x="1113" y="933"/>
                  </a:lnTo>
                  <a:lnTo>
                    <a:pt x="1114" y="934"/>
                  </a:lnTo>
                  <a:lnTo>
                    <a:pt x="1115" y="934"/>
                  </a:lnTo>
                  <a:lnTo>
                    <a:pt x="1117" y="935"/>
                  </a:lnTo>
                  <a:lnTo>
                    <a:pt x="1118" y="935"/>
                  </a:lnTo>
                  <a:lnTo>
                    <a:pt x="1118" y="937"/>
                  </a:lnTo>
                  <a:lnTo>
                    <a:pt x="1119" y="937"/>
                  </a:lnTo>
                  <a:lnTo>
                    <a:pt x="1120" y="938"/>
                  </a:lnTo>
                  <a:lnTo>
                    <a:pt x="1121" y="938"/>
                  </a:lnTo>
                  <a:lnTo>
                    <a:pt x="1121" y="939"/>
                  </a:lnTo>
                  <a:lnTo>
                    <a:pt x="1122" y="940"/>
                  </a:lnTo>
                  <a:lnTo>
                    <a:pt x="1124" y="940"/>
                  </a:lnTo>
                  <a:lnTo>
                    <a:pt x="1124" y="941"/>
                  </a:lnTo>
                  <a:lnTo>
                    <a:pt x="1125" y="942"/>
                  </a:lnTo>
                  <a:lnTo>
                    <a:pt x="1126" y="944"/>
                  </a:lnTo>
                  <a:lnTo>
                    <a:pt x="1127" y="945"/>
                  </a:lnTo>
                  <a:lnTo>
                    <a:pt x="1129" y="946"/>
                  </a:lnTo>
                  <a:lnTo>
                    <a:pt x="1131" y="948"/>
                  </a:lnTo>
                  <a:lnTo>
                    <a:pt x="1133" y="949"/>
                  </a:lnTo>
                  <a:lnTo>
                    <a:pt x="1135" y="951"/>
                  </a:lnTo>
                  <a:lnTo>
                    <a:pt x="1135" y="952"/>
                  </a:lnTo>
                  <a:lnTo>
                    <a:pt x="1138" y="953"/>
                  </a:lnTo>
                  <a:lnTo>
                    <a:pt x="1139" y="954"/>
                  </a:lnTo>
                  <a:lnTo>
                    <a:pt x="1140" y="955"/>
                  </a:lnTo>
                  <a:lnTo>
                    <a:pt x="1142" y="956"/>
                  </a:lnTo>
                  <a:lnTo>
                    <a:pt x="1145" y="958"/>
                  </a:lnTo>
                  <a:lnTo>
                    <a:pt x="1146" y="959"/>
                  </a:lnTo>
                  <a:lnTo>
                    <a:pt x="1147" y="959"/>
                  </a:lnTo>
                  <a:lnTo>
                    <a:pt x="1149" y="960"/>
                  </a:lnTo>
                  <a:lnTo>
                    <a:pt x="1152" y="960"/>
                  </a:lnTo>
                  <a:lnTo>
                    <a:pt x="1153" y="960"/>
                  </a:lnTo>
                  <a:lnTo>
                    <a:pt x="1153" y="961"/>
                  </a:lnTo>
                  <a:lnTo>
                    <a:pt x="1154" y="961"/>
                  </a:lnTo>
                  <a:lnTo>
                    <a:pt x="1155" y="961"/>
                  </a:lnTo>
                  <a:lnTo>
                    <a:pt x="1155" y="962"/>
                  </a:lnTo>
                  <a:lnTo>
                    <a:pt x="1159" y="962"/>
                  </a:lnTo>
                  <a:lnTo>
                    <a:pt x="1161" y="963"/>
                  </a:lnTo>
                  <a:lnTo>
                    <a:pt x="1162" y="963"/>
                  </a:lnTo>
                  <a:lnTo>
                    <a:pt x="1163" y="963"/>
                  </a:lnTo>
                  <a:lnTo>
                    <a:pt x="1163" y="962"/>
                  </a:lnTo>
                  <a:lnTo>
                    <a:pt x="1164" y="962"/>
                  </a:lnTo>
                  <a:lnTo>
                    <a:pt x="1166" y="962"/>
                  </a:lnTo>
                  <a:lnTo>
                    <a:pt x="1166" y="963"/>
                  </a:lnTo>
                  <a:lnTo>
                    <a:pt x="1167" y="963"/>
                  </a:lnTo>
                  <a:lnTo>
                    <a:pt x="1167" y="965"/>
                  </a:lnTo>
                  <a:lnTo>
                    <a:pt x="1168" y="965"/>
                  </a:lnTo>
                  <a:lnTo>
                    <a:pt x="1169" y="965"/>
                  </a:lnTo>
                  <a:lnTo>
                    <a:pt x="1170" y="965"/>
                  </a:lnTo>
                  <a:lnTo>
                    <a:pt x="1171" y="965"/>
                  </a:lnTo>
                  <a:lnTo>
                    <a:pt x="1173" y="965"/>
                  </a:lnTo>
                  <a:lnTo>
                    <a:pt x="1173" y="963"/>
                  </a:lnTo>
                  <a:lnTo>
                    <a:pt x="1174" y="963"/>
                  </a:lnTo>
                  <a:lnTo>
                    <a:pt x="1175" y="962"/>
                  </a:lnTo>
                  <a:lnTo>
                    <a:pt x="1176" y="962"/>
                  </a:lnTo>
                  <a:lnTo>
                    <a:pt x="1176" y="961"/>
                  </a:lnTo>
                  <a:lnTo>
                    <a:pt x="1177" y="961"/>
                  </a:lnTo>
                  <a:lnTo>
                    <a:pt x="1178" y="960"/>
                  </a:lnTo>
                  <a:lnTo>
                    <a:pt x="1180" y="960"/>
                  </a:lnTo>
                  <a:lnTo>
                    <a:pt x="1180" y="959"/>
                  </a:lnTo>
                  <a:lnTo>
                    <a:pt x="1181" y="959"/>
                  </a:lnTo>
                  <a:lnTo>
                    <a:pt x="1182" y="959"/>
                  </a:lnTo>
                  <a:lnTo>
                    <a:pt x="1183" y="959"/>
                  </a:lnTo>
                  <a:lnTo>
                    <a:pt x="1184" y="959"/>
                  </a:lnTo>
                  <a:lnTo>
                    <a:pt x="1185" y="959"/>
                  </a:lnTo>
                  <a:lnTo>
                    <a:pt x="1185" y="960"/>
                  </a:lnTo>
                  <a:lnTo>
                    <a:pt x="1187" y="960"/>
                  </a:lnTo>
                  <a:lnTo>
                    <a:pt x="1188" y="960"/>
                  </a:lnTo>
                  <a:lnTo>
                    <a:pt x="1188" y="961"/>
                  </a:lnTo>
                  <a:lnTo>
                    <a:pt x="1188" y="962"/>
                  </a:lnTo>
                  <a:lnTo>
                    <a:pt x="1188" y="963"/>
                  </a:lnTo>
                  <a:lnTo>
                    <a:pt x="1188" y="965"/>
                  </a:lnTo>
                  <a:lnTo>
                    <a:pt x="1188" y="966"/>
                  </a:lnTo>
                  <a:lnTo>
                    <a:pt x="1188" y="967"/>
                  </a:lnTo>
                  <a:lnTo>
                    <a:pt x="1188" y="968"/>
                  </a:lnTo>
                  <a:lnTo>
                    <a:pt x="1188" y="969"/>
                  </a:lnTo>
                  <a:lnTo>
                    <a:pt x="1188" y="972"/>
                  </a:lnTo>
                  <a:lnTo>
                    <a:pt x="1187" y="972"/>
                  </a:lnTo>
                  <a:lnTo>
                    <a:pt x="1187" y="973"/>
                  </a:lnTo>
                  <a:lnTo>
                    <a:pt x="1187" y="974"/>
                  </a:lnTo>
                  <a:lnTo>
                    <a:pt x="1187" y="975"/>
                  </a:lnTo>
                  <a:lnTo>
                    <a:pt x="1187" y="976"/>
                  </a:lnTo>
                  <a:lnTo>
                    <a:pt x="1185" y="976"/>
                  </a:lnTo>
                  <a:lnTo>
                    <a:pt x="1185" y="977"/>
                  </a:lnTo>
                  <a:lnTo>
                    <a:pt x="1185" y="979"/>
                  </a:lnTo>
                  <a:lnTo>
                    <a:pt x="1184" y="980"/>
                  </a:lnTo>
                  <a:lnTo>
                    <a:pt x="1184" y="981"/>
                  </a:lnTo>
                  <a:lnTo>
                    <a:pt x="1183" y="981"/>
                  </a:lnTo>
                  <a:lnTo>
                    <a:pt x="1183" y="982"/>
                  </a:lnTo>
                  <a:lnTo>
                    <a:pt x="1183" y="983"/>
                  </a:lnTo>
                  <a:lnTo>
                    <a:pt x="1183" y="984"/>
                  </a:lnTo>
                  <a:lnTo>
                    <a:pt x="1183" y="986"/>
                  </a:lnTo>
                  <a:lnTo>
                    <a:pt x="1183" y="987"/>
                  </a:lnTo>
                  <a:lnTo>
                    <a:pt x="1182" y="987"/>
                  </a:lnTo>
                  <a:lnTo>
                    <a:pt x="1182" y="988"/>
                  </a:lnTo>
                  <a:lnTo>
                    <a:pt x="1181" y="988"/>
                  </a:lnTo>
                  <a:lnTo>
                    <a:pt x="1181" y="989"/>
                  </a:lnTo>
                  <a:lnTo>
                    <a:pt x="1180" y="989"/>
                  </a:lnTo>
                  <a:lnTo>
                    <a:pt x="1180" y="990"/>
                  </a:lnTo>
                  <a:lnTo>
                    <a:pt x="1178" y="990"/>
                  </a:lnTo>
                  <a:lnTo>
                    <a:pt x="1178" y="991"/>
                  </a:lnTo>
                  <a:lnTo>
                    <a:pt x="1177" y="991"/>
                  </a:lnTo>
                  <a:lnTo>
                    <a:pt x="1177" y="993"/>
                  </a:lnTo>
                  <a:lnTo>
                    <a:pt x="1176" y="993"/>
                  </a:lnTo>
                  <a:lnTo>
                    <a:pt x="1176" y="994"/>
                  </a:lnTo>
                  <a:lnTo>
                    <a:pt x="1175" y="994"/>
                  </a:lnTo>
                  <a:lnTo>
                    <a:pt x="1175" y="995"/>
                  </a:lnTo>
                  <a:lnTo>
                    <a:pt x="1174" y="995"/>
                  </a:lnTo>
                  <a:lnTo>
                    <a:pt x="1174" y="996"/>
                  </a:lnTo>
                  <a:lnTo>
                    <a:pt x="1173" y="996"/>
                  </a:lnTo>
                  <a:lnTo>
                    <a:pt x="1171" y="996"/>
                  </a:lnTo>
                  <a:lnTo>
                    <a:pt x="1170" y="996"/>
                  </a:lnTo>
                  <a:lnTo>
                    <a:pt x="1169" y="996"/>
                  </a:lnTo>
                  <a:lnTo>
                    <a:pt x="1169" y="997"/>
                  </a:lnTo>
                  <a:lnTo>
                    <a:pt x="1168" y="997"/>
                  </a:lnTo>
                  <a:lnTo>
                    <a:pt x="1167" y="998"/>
                  </a:lnTo>
                  <a:lnTo>
                    <a:pt x="1166" y="1000"/>
                  </a:lnTo>
                  <a:lnTo>
                    <a:pt x="1164" y="1000"/>
                  </a:lnTo>
                  <a:lnTo>
                    <a:pt x="1164" y="1001"/>
                  </a:lnTo>
                  <a:lnTo>
                    <a:pt x="1163" y="1001"/>
                  </a:lnTo>
                  <a:lnTo>
                    <a:pt x="1162" y="1002"/>
                  </a:lnTo>
                  <a:lnTo>
                    <a:pt x="1161" y="1002"/>
                  </a:lnTo>
                  <a:lnTo>
                    <a:pt x="1161" y="1003"/>
                  </a:lnTo>
                  <a:lnTo>
                    <a:pt x="1160" y="1004"/>
                  </a:lnTo>
                  <a:lnTo>
                    <a:pt x="1159" y="1004"/>
                  </a:lnTo>
                  <a:lnTo>
                    <a:pt x="1159" y="1005"/>
                  </a:lnTo>
                  <a:lnTo>
                    <a:pt x="1157" y="1005"/>
                  </a:lnTo>
                  <a:lnTo>
                    <a:pt x="1157" y="1007"/>
                  </a:lnTo>
                  <a:lnTo>
                    <a:pt x="1156" y="1007"/>
                  </a:lnTo>
                  <a:lnTo>
                    <a:pt x="1156" y="1008"/>
                  </a:lnTo>
                  <a:lnTo>
                    <a:pt x="1155" y="1008"/>
                  </a:lnTo>
                  <a:lnTo>
                    <a:pt x="1155" y="1009"/>
                  </a:lnTo>
                  <a:lnTo>
                    <a:pt x="1154" y="1009"/>
                  </a:lnTo>
                  <a:lnTo>
                    <a:pt x="1153" y="1010"/>
                  </a:lnTo>
                  <a:lnTo>
                    <a:pt x="1152" y="1010"/>
                  </a:lnTo>
                  <a:lnTo>
                    <a:pt x="1150" y="1010"/>
                  </a:lnTo>
                  <a:lnTo>
                    <a:pt x="1149" y="1010"/>
                  </a:lnTo>
                  <a:lnTo>
                    <a:pt x="1149" y="1011"/>
                  </a:lnTo>
                  <a:lnTo>
                    <a:pt x="1148" y="1011"/>
                  </a:lnTo>
                  <a:lnTo>
                    <a:pt x="1148" y="1012"/>
                  </a:lnTo>
                  <a:lnTo>
                    <a:pt x="1148" y="1014"/>
                  </a:lnTo>
                  <a:lnTo>
                    <a:pt x="1148" y="1015"/>
                  </a:lnTo>
                  <a:lnTo>
                    <a:pt x="1149" y="1015"/>
                  </a:lnTo>
                  <a:lnTo>
                    <a:pt x="1149" y="1016"/>
                  </a:lnTo>
                  <a:lnTo>
                    <a:pt x="1149" y="1017"/>
                  </a:lnTo>
                  <a:lnTo>
                    <a:pt x="1150" y="1017"/>
                  </a:lnTo>
                  <a:lnTo>
                    <a:pt x="1150" y="1018"/>
                  </a:lnTo>
                  <a:lnTo>
                    <a:pt x="1150" y="1019"/>
                  </a:lnTo>
                  <a:lnTo>
                    <a:pt x="1150" y="1021"/>
                  </a:lnTo>
                  <a:lnTo>
                    <a:pt x="1149" y="1021"/>
                  </a:lnTo>
                  <a:lnTo>
                    <a:pt x="1148" y="1021"/>
                  </a:lnTo>
                  <a:lnTo>
                    <a:pt x="1148" y="1022"/>
                  </a:lnTo>
                  <a:lnTo>
                    <a:pt x="1148" y="1023"/>
                  </a:lnTo>
                  <a:lnTo>
                    <a:pt x="1147" y="1023"/>
                  </a:lnTo>
                  <a:lnTo>
                    <a:pt x="1146" y="1024"/>
                  </a:lnTo>
                  <a:lnTo>
                    <a:pt x="1145" y="1024"/>
                  </a:lnTo>
                  <a:lnTo>
                    <a:pt x="1145" y="1025"/>
                  </a:lnTo>
                  <a:lnTo>
                    <a:pt x="1143" y="1026"/>
                  </a:lnTo>
                  <a:lnTo>
                    <a:pt x="1143" y="1028"/>
                  </a:lnTo>
                  <a:lnTo>
                    <a:pt x="1142" y="1028"/>
                  </a:lnTo>
                  <a:lnTo>
                    <a:pt x="1141" y="1029"/>
                  </a:lnTo>
                  <a:lnTo>
                    <a:pt x="1141" y="1030"/>
                  </a:lnTo>
                  <a:lnTo>
                    <a:pt x="1140" y="1030"/>
                  </a:lnTo>
                  <a:lnTo>
                    <a:pt x="1140" y="1031"/>
                  </a:lnTo>
                  <a:lnTo>
                    <a:pt x="1139" y="1032"/>
                  </a:lnTo>
                  <a:lnTo>
                    <a:pt x="1138" y="1033"/>
                  </a:lnTo>
                  <a:lnTo>
                    <a:pt x="1138" y="1035"/>
                  </a:lnTo>
                  <a:lnTo>
                    <a:pt x="1136" y="1035"/>
                  </a:lnTo>
                  <a:lnTo>
                    <a:pt x="1136" y="1036"/>
                  </a:lnTo>
                  <a:lnTo>
                    <a:pt x="1135" y="1036"/>
                  </a:lnTo>
                  <a:lnTo>
                    <a:pt x="1135" y="1037"/>
                  </a:lnTo>
                  <a:lnTo>
                    <a:pt x="1134" y="1037"/>
                  </a:lnTo>
                  <a:lnTo>
                    <a:pt x="1134" y="1038"/>
                  </a:lnTo>
                  <a:lnTo>
                    <a:pt x="1133" y="1038"/>
                  </a:lnTo>
                  <a:lnTo>
                    <a:pt x="1133" y="1039"/>
                  </a:lnTo>
                  <a:lnTo>
                    <a:pt x="1132" y="1039"/>
                  </a:lnTo>
                  <a:lnTo>
                    <a:pt x="1132" y="1040"/>
                  </a:lnTo>
                  <a:lnTo>
                    <a:pt x="1131" y="1040"/>
                  </a:lnTo>
                  <a:lnTo>
                    <a:pt x="1129" y="1042"/>
                  </a:lnTo>
                  <a:lnTo>
                    <a:pt x="1128" y="1042"/>
                  </a:lnTo>
                  <a:lnTo>
                    <a:pt x="1128" y="1043"/>
                  </a:lnTo>
                  <a:lnTo>
                    <a:pt x="1127" y="1044"/>
                  </a:lnTo>
                  <a:lnTo>
                    <a:pt x="1126" y="1044"/>
                  </a:lnTo>
                  <a:lnTo>
                    <a:pt x="1126" y="1045"/>
                  </a:lnTo>
                  <a:lnTo>
                    <a:pt x="1125" y="1046"/>
                  </a:lnTo>
                  <a:lnTo>
                    <a:pt x="1124" y="1046"/>
                  </a:lnTo>
                  <a:lnTo>
                    <a:pt x="1124" y="1047"/>
                  </a:lnTo>
                  <a:lnTo>
                    <a:pt x="1122" y="1047"/>
                  </a:lnTo>
                  <a:lnTo>
                    <a:pt x="1122" y="1049"/>
                  </a:lnTo>
                  <a:lnTo>
                    <a:pt x="1121" y="1049"/>
                  </a:lnTo>
                  <a:lnTo>
                    <a:pt x="1121" y="1050"/>
                  </a:lnTo>
                  <a:lnTo>
                    <a:pt x="1121" y="1051"/>
                  </a:lnTo>
                  <a:lnTo>
                    <a:pt x="1120" y="1051"/>
                  </a:lnTo>
                  <a:lnTo>
                    <a:pt x="1120" y="1052"/>
                  </a:lnTo>
                  <a:lnTo>
                    <a:pt x="1118" y="1053"/>
                  </a:lnTo>
                  <a:lnTo>
                    <a:pt x="1117" y="1056"/>
                  </a:lnTo>
                  <a:lnTo>
                    <a:pt x="1114" y="1058"/>
                  </a:lnTo>
                  <a:lnTo>
                    <a:pt x="1113" y="1059"/>
                  </a:lnTo>
                  <a:lnTo>
                    <a:pt x="1113" y="1060"/>
                  </a:lnTo>
                  <a:lnTo>
                    <a:pt x="1112" y="1060"/>
                  </a:lnTo>
                  <a:lnTo>
                    <a:pt x="1112" y="1061"/>
                  </a:lnTo>
                  <a:lnTo>
                    <a:pt x="1111" y="1063"/>
                  </a:lnTo>
                  <a:lnTo>
                    <a:pt x="1110" y="1063"/>
                  </a:lnTo>
                  <a:lnTo>
                    <a:pt x="1108" y="1063"/>
                  </a:lnTo>
                  <a:lnTo>
                    <a:pt x="1107" y="1063"/>
                  </a:lnTo>
                  <a:lnTo>
                    <a:pt x="1106" y="1063"/>
                  </a:lnTo>
                  <a:lnTo>
                    <a:pt x="1106" y="1061"/>
                  </a:lnTo>
                  <a:lnTo>
                    <a:pt x="1106" y="1063"/>
                  </a:lnTo>
                  <a:lnTo>
                    <a:pt x="1105" y="1063"/>
                  </a:lnTo>
                  <a:lnTo>
                    <a:pt x="1105" y="1064"/>
                  </a:lnTo>
                  <a:lnTo>
                    <a:pt x="1104" y="1064"/>
                  </a:lnTo>
                  <a:lnTo>
                    <a:pt x="1103" y="1065"/>
                  </a:lnTo>
                  <a:lnTo>
                    <a:pt x="1103" y="1066"/>
                  </a:lnTo>
                  <a:lnTo>
                    <a:pt x="1101" y="1066"/>
                  </a:lnTo>
                  <a:lnTo>
                    <a:pt x="1101" y="1067"/>
                  </a:lnTo>
                  <a:lnTo>
                    <a:pt x="1100" y="1067"/>
                  </a:lnTo>
                  <a:lnTo>
                    <a:pt x="1099" y="1068"/>
                  </a:lnTo>
                  <a:lnTo>
                    <a:pt x="1098" y="1070"/>
                  </a:lnTo>
                  <a:lnTo>
                    <a:pt x="1097" y="1070"/>
                  </a:lnTo>
                  <a:lnTo>
                    <a:pt x="1097" y="1071"/>
                  </a:lnTo>
                  <a:lnTo>
                    <a:pt x="1096" y="1071"/>
                  </a:lnTo>
                  <a:lnTo>
                    <a:pt x="1094" y="1072"/>
                  </a:lnTo>
                  <a:lnTo>
                    <a:pt x="1093" y="1073"/>
                  </a:lnTo>
                  <a:lnTo>
                    <a:pt x="1093" y="1074"/>
                  </a:lnTo>
                  <a:lnTo>
                    <a:pt x="1092" y="1074"/>
                  </a:lnTo>
                  <a:lnTo>
                    <a:pt x="1092" y="1075"/>
                  </a:lnTo>
                  <a:lnTo>
                    <a:pt x="1091" y="1075"/>
                  </a:lnTo>
                  <a:lnTo>
                    <a:pt x="1091" y="1077"/>
                  </a:lnTo>
                  <a:lnTo>
                    <a:pt x="1090" y="1077"/>
                  </a:lnTo>
                  <a:lnTo>
                    <a:pt x="1090" y="1078"/>
                  </a:lnTo>
                  <a:lnTo>
                    <a:pt x="1091" y="1079"/>
                  </a:lnTo>
                  <a:lnTo>
                    <a:pt x="1091" y="1080"/>
                  </a:lnTo>
                  <a:lnTo>
                    <a:pt x="1090" y="1080"/>
                  </a:lnTo>
                  <a:lnTo>
                    <a:pt x="1090" y="1081"/>
                  </a:lnTo>
                  <a:lnTo>
                    <a:pt x="1090" y="1083"/>
                  </a:lnTo>
                  <a:lnTo>
                    <a:pt x="1089" y="1084"/>
                  </a:lnTo>
                  <a:lnTo>
                    <a:pt x="1089" y="1085"/>
                  </a:lnTo>
                  <a:lnTo>
                    <a:pt x="1089" y="1086"/>
                  </a:lnTo>
                  <a:lnTo>
                    <a:pt x="1089" y="1087"/>
                  </a:lnTo>
                  <a:lnTo>
                    <a:pt x="1089" y="1088"/>
                  </a:lnTo>
                  <a:lnTo>
                    <a:pt x="1089" y="1090"/>
                  </a:lnTo>
                  <a:lnTo>
                    <a:pt x="1089" y="1091"/>
                  </a:lnTo>
                  <a:lnTo>
                    <a:pt x="1089" y="1092"/>
                  </a:lnTo>
                  <a:lnTo>
                    <a:pt x="1087" y="1092"/>
                  </a:lnTo>
                  <a:lnTo>
                    <a:pt x="1086" y="1092"/>
                  </a:lnTo>
                  <a:lnTo>
                    <a:pt x="1086" y="1093"/>
                  </a:lnTo>
                  <a:lnTo>
                    <a:pt x="1085" y="1093"/>
                  </a:lnTo>
                  <a:lnTo>
                    <a:pt x="1085" y="1094"/>
                  </a:lnTo>
                  <a:lnTo>
                    <a:pt x="1084" y="1094"/>
                  </a:lnTo>
                  <a:lnTo>
                    <a:pt x="1084" y="1095"/>
                  </a:lnTo>
                  <a:lnTo>
                    <a:pt x="1084" y="1097"/>
                  </a:lnTo>
                  <a:lnTo>
                    <a:pt x="1083" y="1097"/>
                  </a:lnTo>
                  <a:lnTo>
                    <a:pt x="1083" y="1098"/>
                  </a:lnTo>
                  <a:lnTo>
                    <a:pt x="1082" y="1098"/>
                  </a:lnTo>
                  <a:lnTo>
                    <a:pt x="1082" y="1099"/>
                  </a:lnTo>
                  <a:lnTo>
                    <a:pt x="1082" y="1100"/>
                  </a:lnTo>
                  <a:lnTo>
                    <a:pt x="1080" y="1101"/>
                  </a:lnTo>
                  <a:lnTo>
                    <a:pt x="1080" y="1102"/>
                  </a:lnTo>
                  <a:lnTo>
                    <a:pt x="1079" y="1104"/>
                  </a:lnTo>
                  <a:lnTo>
                    <a:pt x="1079" y="1105"/>
                  </a:lnTo>
                  <a:lnTo>
                    <a:pt x="1079" y="1106"/>
                  </a:lnTo>
                  <a:lnTo>
                    <a:pt x="1078" y="1106"/>
                  </a:lnTo>
                  <a:lnTo>
                    <a:pt x="1078" y="1107"/>
                  </a:lnTo>
                  <a:lnTo>
                    <a:pt x="1078" y="1108"/>
                  </a:lnTo>
                  <a:lnTo>
                    <a:pt x="1078" y="1109"/>
                  </a:lnTo>
                  <a:lnTo>
                    <a:pt x="1077" y="1109"/>
                  </a:lnTo>
                  <a:lnTo>
                    <a:pt x="1077" y="1111"/>
                  </a:lnTo>
                  <a:lnTo>
                    <a:pt x="1077" y="1112"/>
                  </a:lnTo>
                  <a:lnTo>
                    <a:pt x="1076" y="1112"/>
                  </a:lnTo>
                  <a:lnTo>
                    <a:pt x="1076" y="1113"/>
                  </a:lnTo>
                  <a:lnTo>
                    <a:pt x="1076" y="1114"/>
                  </a:lnTo>
                  <a:lnTo>
                    <a:pt x="1075" y="1114"/>
                  </a:lnTo>
                  <a:lnTo>
                    <a:pt x="1075" y="1115"/>
                  </a:lnTo>
                  <a:lnTo>
                    <a:pt x="1073" y="1115"/>
                  </a:lnTo>
                  <a:lnTo>
                    <a:pt x="1073" y="1116"/>
                  </a:lnTo>
                  <a:lnTo>
                    <a:pt x="1072" y="1118"/>
                  </a:lnTo>
                  <a:lnTo>
                    <a:pt x="1072" y="1119"/>
                  </a:lnTo>
                  <a:lnTo>
                    <a:pt x="1071" y="1119"/>
                  </a:lnTo>
                  <a:lnTo>
                    <a:pt x="1071" y="1120"/>
                  </a:lnTo>
                  <a:lnTo>
                    <a:pt x="1070" y="1120"/>
                  </a:lnTo>
                  <a:lnTo>
                    <a:pt x="1070" y="1121"/>
                  </a:lnTo>
                  <a:lnTo>
                    <a:pt x="1069" y="1121"/>
                  </a:lnTo>
                  <a:lnTo>
                    <a:pt x="1069" y="1122"/>
                  </a:lnTo>
                  <a:lnTo>
                    <a:pt x="1068" y="1122"/>
                  </a:lnTo>
                  <a:lnTo>
                    <a:pt x="1066" y="1122"/>
                  </a:lnTo>
                  <a:lnTo>
                    <a:pt x="1065" y="1122"/>
                  </a:lnTo>
                  <a:lnTo>
                    <a:pt x="1065" y="1123"/>
                  </a:lnTo>
                  <a:lnTo>
                    <a:pt x="1064" y="1123"/>
                  </a:lnTo>
                  <a:lnTo>
                    <a:pt x="1063" y="1123"/>
                  </a:lnTo>
                  <a:lnTo>
                    <a:pt x="1063" y="1125"/>
                  </a:lnTo>
                  <a:lnTo>
                    <a:pt x="1062" y="1125"/>
                  </a:lnTo>
                  <a:lnTo>
                    <a:pt x="1062" y="1126"/>
                  </a:lnTo>
                  <a:lnTo>
                    <a:pt x="1061" y="1126"/>
                  </a:lnTo>
                  <a:lnTo>
                    <a:pt x="1061" y="1127"/>
                  </a:lnTo>
                  <a:lnTo>
                    <a:pt x="1059" y="1127"/>
                  </a:lnTo>
                  <a:lnTo>
                    <a:pt x="1058" y="1127"/>
                  </a:lnTo>
                  <a:lnTo>
                    <a:pt x="1058" y="1128"/>
                  </a:lnTo>
                  <a:lnTo>
                    <a:pt x="1057" y="1128"/>
                  </a:lnTo>
                  <a:lnTo>
                    <a:pt x="1057" y="1129"/>
                  </a:lnTo>
                  <a:lnTo>
                    <a:pt x="1056" y="1129"/>
                  </a:lnTo>
                  <a:lnTo>
                    <a:pt x="1055" y="1132"/>
                  </a:lnTo>
                  <a:lnTo>
                    <a:pt x="1054" y="1133"/>
                  </a:lnTo>
                  <a:lnTo>
                    <a:pt x="1051" y="1134"/>
                  </a:lnTo>
                  <a:lnTo>
                    <a:pt x="1050" y="1135"/>
                  </a:lnTo>
                  <a:lnTo>
                    <a:pt x="1049" y="1137"/>
                  </a:lnTo>
                  <a:lnTo>
                    <a:pt x="1048" y="1139"/>
                  </a:lnTo>
                  <a:lnTo>
                    <a:pt x="1045" y="1140"/>
                  </a:lnTo>
                  <a:lnTo>
                    <a:pt x="1044" y="1141"/>
                  </a:lnTo>
                  <a:lnTo>
                    <a:pt x="1043" y="1142"/>
                  </a:lnTo>
                  <a:lnTo>
                    <a:pt x="1043" y="1143"/>
                  </a:lnTo>
                  <a:lnTo>
                    <a:pt x="1043" y="1144"/>
                  </a:lnTo>
                  <a:lnTo>
                    <a:pt x="1042" y="1144"/>
                  </a:lnTo>
                  <a:lnTo>
                    <a:pt x="1042" y="1146"/>
                  </a:lnTo>
                  <a:lnTo>
                    <a:pt x="1042" y="1147"/>
                  </a:lnTo>
                  <a:lnTo>
                    <a:pt x="1042" y="1148"/>
                  </a:lnTo>
                  <a:lnTo>
                    <a:pt x="1043" y="1148"/>
                  </a:lnTo>
                  <a:lnTo>
                    <a:pt x="1043" y="1149"/>
                  </a:lnTo>
                  <a:lnTo>
                    <a:pt x="1042" y="1150"/>
                  </a:lnTo>
                  <a:lnTo>
                    <a:pt x="1042" y="1151"/>
                  </a:lnTo>
                  <a:lnTo>
                    <a:pt x="1042" y="1153"/>
                  </a:lnTo>
                  <a:lnTo>
                    <a:pt x="1042" y="1154"/>
                  </a:lnTo>
                  <a:lnTo>
                    <a:pt x="1042" y="1155"/>
                  </a:lnTo>
                  <a:lnTo>
                    <a:pt x="1042" y="1156"/>
                  </a:lnTo>
                  <a:lnTo>
                    <a:pt x="1042" y="1157"/>
                  </a:lnTo>
                  <a:lnTo>
                    <a:pt x="1042" y="1158"/>
                  </a:lnTo>
                  <a:lnTo>
                    <a:pt x="1042" y="1160"/>
                  </a:lnTo>
                  <a:lnTo>
                    <a:pt x="1041" y="1161"/>
                  </a:lnTo>
                  <a:lnTo>
                    <a:pt x="1041" y="1162"/>
                  </a:lnTo>
                  <a:lnTo>
                    <a:pt x="1041" y="1163"/>
                  </a:lnTo>
                  <a:lnTo>
                    <a:pt x="1041" y="1164"/>
                  </a:lnTo>
                  <a:lnTo>
                    <a:pt x="1041" y="1165"/>
                  </a:lnTo>
                  <a:lnTo>
                    <a:pt x="1039" y="1167"/>
                  </a:lnTo>
                  <a:lnTo>
                    <a:pt x="1039" y="1168"/>
                  </a:lnTo>
                  <a:lnTo>
                    <a:pt x="1039" y="1169"/>
                  </a:lnTo>
                  <a:lnTo>
                    <a:pt x="1038" y="1169"/>
                  </a:lnTo>
                  <a:lnTo>
                    <a:pt x="1038" y="1170"/>
                  </a:lnTo>
                  <a:lnTo>
                    <a:pt x="1038" y="1171"/>
                  </a:lnTo>
                  <a:lnTo>
                    <a:pt x="1038" y="1172"/>
                  </a:lnTo>
                  <a:lnTo>
                    <a:pt x="1038" y="1174"/>
                  </a:lnTo>
                  <a:lnTo>
                    <a:pt x="1038" y="1175"/>
                  </a:lnTo>
                  <a:lnTo>
                    <a:pt x="1038" y="1176"/>
                  </a:lnTo>
                  <a:lnTo>
                    <a:pt x="1038" y="1177"/>
                  </a:lnTo>
                  <a:lnTo>
                    <a:pt x="1038" y="1178"/>
                  </a:lnTo>
                  <a:lnTo>
                    <a:pt x="1039" y="1178"/>
                  </a:lnTo>
                  <a:lnTo>
                    <a:pt x="1039" y="1179"/>
                  </a:lnTo>
                  <a:lnTo>
                    <a:pt x="1039" y="1181"/>
                  </a:lnTo>
                  <a:lnTo>
                    <a:pt x="1041" y="1182"/>
                  </a:lnTo>
                  <a:lnTo>
                    <a:pt x="1041" y="1183"/>
                  </a:lnTo>
                  <a:lnTo>
                    <a:pt x="1041" y="1184"/>
                  </a:lnTo>
                  <a:lnTo>
                    <a:pt x="1041" y="1185"/>
                  </a:lnTo>
                  <a:lnTo>
                    <a:pt x="1041" y="1186"/>
                  </a:lnTo>
                  <a:lnTo>
                    <a:pt x="1041" y="1188"/>
                  </a:lnTo>
                  <a:lnTo>
                    <a:pt x="1041" y="1189"/>
                  </a:lnTo>
                  <a:lnTo>
                    <a:pt x="1041" y="1190"/>
                  </a:lnTo>
                  <a:lnTo>
                    <a:pt x="1041" y="1191"/>
                  </a:lnTo>
                  <a:lnTo>
                    <a:pt x="1041" y="1192"/>
                  </a:lnTo>
                  <a:lnTo>
                    <a:pt x="1041" y="1193"/>
                  </a:lnTo>
                  <a:lnTo>
                    <a:pt x="1041" y="1195"/>
                  </a:lnTo>
                  <a:lnTo>
                    <a:pt x="1041" y="1196"/>
                  </a:lnTo>
                  <a:lnTo>
                    <a:pt x="1041" y="1197"/>
                  </a:lnTo>
                  <a:lnTo>
                    <a:pt x="1041" y="1198"/>
                  </a:lnTo>
                  <a:lnTo>
                    <a:pt x="1041" y="1199"/>
                  </a:lnTo>
                  <a:lnTo>
                    <a:pt x="1042" y="1199"/>
                  </a:lnTo>
                  <a:lnTo>
                    <a:pt x="1042" y="1200"/>
                  </a:lnTo>
                  <a:lnTo>
                    <a:pt x="1042" y="1202"/>
                  </a:lnTo>
                  <a:lnTo>
                    <a:pt x="1042" y="1203"/>
                  </a:lnTo>
                  <a:lnTo>
                    <a:pt x="1042" y="1204"/>
                  </a:lnTo>
                  <a:lnTo>
                    <a:pt x="1042" y="1205"/>
                  </a:lnTo>
                  <a:lnTo>
                    <a:pt x="1043" y="1205"/>
                  </a:lnTo>
                  <a:lnTo>
                    <a:pt x="1042" y="1205"/>
                  </a:lnTo>
                  <a:lnTo>
                    <a:pt x="1042" y="1206"/>
                  </a:lnTo>
                  <a:lnTo>
                    <a:pt x="1041" y="1207"/>
                  </a:lnTo>
                  <a:lnTo>
                    <a:pt x="1041" y="1209"/>
                  </a:lnTo>
                  <a:lnTo>
                    <a:pt x="1039" y="1209"/>
                  </a:lnTo>
                  <a:lnTo>
                    <a:pt x="1039" y="1210"/>
                  </a:lnTo>
                  <a:lnTo>
                    <a:pt x="1039" y="1211"/>
                  </a:lnTo>
                  <a:lnTo>
                    <a:pt x="1038" y="1211"/>
                  </a:lnTo>
                  <a:lnTo>
                    <a:pt x="1038" y="1212"/>
                  </a:lnTo>
                  <a:lnTo>
                    <a:pt x="1038" y="1213"/>
                  </a:lnTo>
                  <a:lnTo>
                    <a:pt x="1037" y="1213"/>
                  </a:lnTo>
                  <a:lnTo>
                    <a:pt x="1037" y="1214"/>
                  </a:lnTo>
                  <a:lnTo>
                    <a:pt x="1037" y="1216"/>
                  </a:lnTo>
                  <a:lnTo>
                    <a:pt x="1036" y="1216"/>
                  </a:lnTo>
                  <a:lnTo>
                    <a:pt x="1036" y="1217"/>
                  </a:lnTo>
                  <a:lnTo>
                    <a:pt x="1036" y="1218"/>
                  </a:lnTo>
                  <a:lnTo>
                    <a:pt x="1035" y="1218"/>
                  </a:lnTo>
                  <a:lnTo>
                    <a:pt x="1035" y="1219"/>
                  </a:lnTo>
                  <a:lnTo>
                    <a:pt x="1035" y="1220"/>
                  </a:lnTo>
                  <a:lnTo>
                    <a:pt x="1035" y="1221"/>
                  </a:lnTo>
                  <a:lnTo>
                    <a:pt x="1034" y="1221"/>
                  </a:lnTo>
                  <a:lnTo>
                    <a:pt x="1034" y="1223"/>
                  </a:lnTo>
                  <a:lnTo>
                    <a:pt x="1034" y="1224"/>
                  </a:lnTo>
                  <a:lnTo>
                    <a:pt x="1032" y="1225"/>
                  </a:lnTo>
                  <a:lnTo>
                    <a:pt x="1032" y="1226"/>
                  </a:lnTo>
                  <a:lnTo>
                    <a:pt x="1032" y="1227"/>
                  </a:lnTo>
                  <a:lnTo>
                    <a:pt x="1031" y="1228"/>
                  </a:lnTo>
                  <a:lnTo>
                    <a:pt x="1031" y="1230"/>
                  </a:lnTo>
                  <a:lnTo>
                    <a:pt x="1031" y="1231"/>
                  </a:lnTo>
                  <a:lnTo>
                    <a:pt x="1030" y="1231"/>
                  </a:lnTo>
                  <a:lnTo>
                    <a:pt x="1030" y="1232"/>
                  </a:lnTo>
                  <a:lnTo>
                    <a:pt x="1030" y="1233"/>
                  </a:lnTo>
                  <a:lnTo>
                    <a:pt x="1030" y="1234"/>
                  </a:lnTo>
                  <a:lnTo>
                    <a:pt x="1029" y="1234"/>
                  </a:lnTo>
                  <a:lnTo>
                    <a:pt x="1029" y="1235"/>
                  </a:lnTo>
                  <a:lnTo>
                    <a:pt x="1029" y="1237"/>
                  </a:lnTo>
                  <a:lnTo>
                    <a:pt x="1028" y="1237"/>
                  </a:lnTo>
                  <a:lnTo>
                    <a:pt x="1028" y="1238"/>
                  </a:lnTo>
                  <a:lnTo>
                    <a:pt x="1028" y="1239"/>
                  </a:lnTo>
                  <a:lnTo>
                    <a:pt x="1027" y="1239"/>
                  </a:lnTo>
                  <a:lnTo>
                    <a:pt x="1027" y="1240"/>
                  </a:lnTo>
                  <a:lnTo>
                    <a:pt x="1027" y="1241"/>
                  </a:lnTo>
                  <a:lnTo>
                    <a:pt x="1025" y="1241"/>
                  </a:lnTo>
                  <a:lnTo>
                    <a:pt x="1025" y="1242"/>
                  </a:lnTo>
                  <a:lnTo>
                    <a:pt x="1025" y="1244"/>
                  </a:lnTo>
                  <a:lnTo>
                    <a:pt x="1024" y="1244"/>
                  </a:lnTo>
                  <a:lnTo>
                    <a:pt x="1024" y="1245"/>
                  </a:lnTo>
                  <a:lnTo>
                    <a:pt x="1023" y="1245"/>
                  </a:lnTo>
                  <a:lnTo>
                    <a:pt x="1023" y="1246"/>
                  </a:lnTo>
                  <a:lnTo>
                    <a:pt x="1022" y="1246"/>
                  </a:lnTo>
                  <a:lnTo>
                    <a:pt x="1022" y="1247"/>
                  </a:lnTo>
                  <a:lnTo>
                    <a:pt x="1022" y="1248"/>
                  </a:lnTo>
                  <a:lnTo>
                    <a:pt x="1023" y="1248"/>
                  </a:lnTo>
                  <a:lnTo>
                    <a:pt x="1023" y="1249"/>
                  </a:lnTo>
                  <a:lnTo>
                    <a:pt x="1023" y="1251"/>
                  </a:lnTo>
                  <a:lnTo>
                    <a:pt x="1022" y="1251"/>
                  </a:lnTo>
                  <a:lnTo>
                    <a:pt x="1022" y="1252"/>
                  </a:lnTo>
                  <a:lnTo>
                    <a:pt x="1022" y="1253"/>
                  </a:lnTo>
                  <a:lnTo>
                    <a:pt x="1021" y="1253"/>
                  </a:lnTo>
                  <a:lnTo>
                    <a:pt x="1021" y="1254"/>
                  </a:lnTo>
                  <a:lnTo>
                    <a:pt x="1021" y="1255"/>
                  </a:lnTo>
                  <a:lnTo>
                    <a:pt x="1021" y="1256"/>
                  </a:lnTo>
                  <a:lnTo>
                    <a:pt x="1020" y="1256"/>
                  </a:lnTo>
                  <a:lnTo>
                    <a:pt x="1020" y="1258"/>
                  </a:lnTo>
                  <a:lnTo>
                    <a:pt x="1020" y="1259"/>
                  </a:lnTo>
                  <a:lnTo>
                    <a:pt x="1018" y="1259"/>
                  </a:lnTo>
                  <a:lnTo>
                    <a:pt x="1018" y="1260"/>
                  </a:lnTo>
                  <a:lnTo>
                    <a:pt x="1018" y="1261"/>
                  </a:lnTo>
                  <a:lnTo>
                    <a:pt x="1018" y="1262"/>
                  </a:lnTo>
                  <a:lnTo>
                    <a:pt x="1018" y="1263"/>
                  </a:lnTo>
                  <a:lnTo>
                    <a:pt x="1018" y="1265"/>
                  </a:lnTo>
                  <a:lnTo>
                    <a:pt x="1018" y="1266"/>
                  </a:lnTo>
                  <a:lnTo>
                    <a:pt x="1018" y="1267"/>
                  </a:lnTo>
                  <a:lnTo>
                    <a:pt x="1018" y="1268"/>
                  </a:lnTo>
                  <a:lnTo>
                    <a:pt x="1020" y="1268"/>
                  </a:lnTo>
                  <a:lnTo>
                    <a:pt x="1020" y="1269"/>
                  </a:lnTo>
                  <a:lnTo>
                    <a:pt x="1020" y="1270"/>
                  </a:lnTo>
                  <a:lnTo>
                    <a:pt x="1020" y="1272"/>
                  </a:lnTo>
                  <a:lnTo>
                    <a:pt x="1020" y="1273"/>
                  </a:lnTo>
                  <a:lnTo>
                    <a:pt x="1018" y="1273"/>
                  </a:lnTo>
                  <a:lnTo>
                    <a:pt x="1018" y="1274"/>
                  </a:lnTo>
                  <a:lnTo>
                    <a:pt x="1017" y="1274"/>
                  </a:lnTo>
                  <a:lnTo>
                    <a:pt x="1017" y="1275"/>
                  </a:lnTo>
                  <a:lnTo>
                    <a:pt x="1016" y="1275"/>
                  </a:lnTo>
                  <a:lnTo>
                    <a:pt x="1016" y="1276"/>
                  </a:lnTo>
                  <a:lnTo>
                    <a:pt x="1015" y="1276"/>
                  </a:lnTo>
                  <a:lnTo>
                    <a:pt x="1015" y="1277"/>
                  </a:lnTo>
                  <a:lnTo>
                    <a:pt x="1014" y="1277"/>
                  </a:lnTo>
                  <a:lnTo>
                    <a:pt x="1014" y="1279"/>
                  </a:lnTo>
                  <a:lnTo>
                    <a:pt x="1014" y="1280"/>
                  </a:lnTo>
                  <a:lnTo>
                    <a:pt x="1013" y="1280"/>
                  </a:lnTo>
                  <a:lnTo>
                    <a:pt x="1013" y="1281"/>
                  </a:lnTo>
                  <a:lnTo>
                    <a:pt x="1013" y="1282"/>
                  </a:lnTo>
                  <a:lnTo>
                    <a:pt x="1011" y="1283"/>
                  </a:lnTo>
                  <a:lnTo>
                    <a:pt x="1011" y="1284"/>
                  </a:lnTo>
                  <a:lnTo>
                    <a:pt x="1011" y="1286"/>
                  </a:lnTo>
                  <a:lnTo>
                    <a:pt x="1010" y="1286"/>
                  </a:lnTo>
                  <a:lnTo>
                    <a:pt x="1010" y="1287"/>
                  </a:lnTo>
                  <a:lnTo>
                    <a:pt x="1010" y="1288"/>
                  </a:lnTo>
                  <a:lnTo>
                    <a:pt x="1010" y="1289"/>
                  </a:lnTo>
                  <a:lnTo>
                    <a:pt x="1009" y="1289"/>
                  </a:lnTo>
                  <a:lnTo>
                    <a:pt x="1009" y="1290"/>
                  </a:lnTo>
                  <a:lnTo>
                    <a:pt x="1009" y="1291"/>
                  </a:lnTo>
                  <a:lnTo>
                    <a:pt x="1009" y="1293"/>
                  </a:lnTo>
                  <a:lnTo>
                    <a:pt x="1008" y="1293"/>
                  </a:lnTo>
                  <a:lnTo>
                    <a:pt x="1008" y="1294"/>
                  </a:lnTo>
                  <a:lnTo>
                    <a:pt x="1008" y="1295"/>
                  </a:lnTo>
                  <a:lnTo>
                    <a:pt x="1007" y="1295"/>
                  </a:lnTo>
                  <a:lnTo>
                    <a:pt x="1007" y="1296"/>
                  </a:lnTo>
                  <a:lnTo>
                    <a:pt x="1007" y="1297"/>
                  </a:lnTo>
                  <a:lnTo>
                    <a:pt x="1006" y="1297"/>
                  </a:lnTo>
                  <a:lnTo>
                    <a:pt x="1006" y="1298"/>
                  </a:lnTo>
                  <a:lnTo>
                    <a:pt x="1006" y="1300"/>
                  </a:lnTo>
                  <a:lnTo>
                    <a:pt x="1004" y="1300"/>
                  </a:lnTo>
                  <a:lnTo>
                    <a:pt x="1004" y="1301"/>
                  </a:lnTo>
                  <a:lnTo>
                    <a:pt x="1003" y="1302"/>
                  </a:lnTo>
                  <a:lnTo>
                    <a:pt x="1003" y="1303"/>
                  </a:lnTo>
                  <a:lnTo>
                    <a:pt x="1002" y="1303"/>
                  </a:lnTo>
                  <a:lnTo>
                    <a:pt x="1002" y="1304"/>
                  </a:lnTo>
                  <a:lnTo>
                    <a:pt x="1001" y="1304"/>
                  </a:lnTo>
                  <a:lnTo>
                    <a:pt x="1001" y="1306"/>
                  </a:lnTo>
                  <a:lnTo>
                    <a:pt x="1000" y="1306"/>
                  </a:lnTo>
                  <a:lnTo>
                    <a:pt x="1000" y="1307"/>
                  </a:lnTo>
                  <a:lnTo>
                    <a:pt x="999" y="1308"/>
                  </a:lnTo>
                  <a:lnTo>
                    <a:pt x="999" y="1309"/>
                  </a:lnTo>
                  <a:lnTo>
                    <a:pt x="997" y="1309"/>
                  </a:lnTo>
                  <a:lnTo>
                    <a:pt x="997" y="1310"/>
                  </a:lnTo>
                  <a:lnTo>
                    <a:pt x="996" y="1310"/>
                  </a:lnTo>
                  <a:lnTo>
                    <a:pt x="996" y="1311"/>
                  </a:lnTo>
                  <a:lnTo>
                    <a:pt x="996" y="1313"/>
                  </a:lnTo>
                  <a:lnTo>
                    <a:pt x="995" y="1313"/>
                  </a:lnTo>
                  <a:lnTo>
                    <a:pt x="995" y="1314"/>
                  </a:lnTo>
                  <a:lnTo>
                    <a:pt x="994" y="1314"/>
                  </a:lnTo>
                  <a:lnTo>
                    <a:pt x="994" y="1315"/>
                  </a:lnTo>
                  <a:lnTo>
                    <a:pt x="993" y="1316"/>
                  </a:lnTo>
                  <a:lnTo>
                    <a:pt x="992" y="1316"/>
                  </a:lnTo>
                  <a:lnTo>
                    <a:pt x="992" y="1317"/>
                  </a:lnTo>
                  <a:lnTo>
                    <a:pt x="992" y="1318"/>
                  </a:lnTo>
                  <a:lnTo>
                    <a:pt x="992" y="1320"/>
                  </a:lnTo>
                  <a:lnTo>
                    <a:pt x="992" y="1321"/>
                  </a:lnTo>
                  <a:lnTo>
                    <a:pt x="992" y="1322"/>
                  </a:lnTo>
                  <a:lnTo>
                    <a:pt x="990" y="1322"/>
                  </a:lnTo>
                  <a:lnTo>
                    <a:pt x="990" y="1323"/>
                  </a:lnTo>
                  <a:lnTo>
                    <a:pt x="990" y="1324"/>
                  </a:lnTo>
                  <a:lnTo>
                    <a:pt x="989" y="1324"/>
                  </a:lnTo>
                  <a:lnTo>
                    <a:pt x="988" y="1325"/>
                  </a:lnTo>
                  <a:lnTo>
                    <a:pt x="987" y="1327"/>
                  </a:lnTo>
                  <a:lnTo>
                    <a:pt x="986" y="1328"/>
                  </a:lnTo>
                  <a:lnTo>
                    <a:pt x="986" y="1329"/>
                  </a:lnTo>
                  <a:lnTo>
                    <a:pt x="985" y="1329"/>
                  </a:lnTo>
                  <a:lnTo>
                    <a:pt x="985" y="1330"/>
                  </a:lnTo>
                  <a:lnTo>
                    <a:pt x="983" y="1330"/>
                  </a:lnTo>
                  <a:lnTo>
                    <a:pt x="983" y="1331"/>
                  </a:lnTo>
                  <a:lnTo>
                    <a:pt x="983" y="1332"/>
                  </a:lnTo>
                  <a:lnTo>
                    <a:pt x="982" y="1334"/>
                  </a:lnTo>
                  <a:lnTo>
                    <a:pt x="982" y="1335"/>
                  </a:lnTo>
                  <a:lnTo>
                    <a:pt x="981" y="1336"/>
                  </a:lnTo>
                  <a:lnTo>
                    <a:pt x="981" y="1337"/>
                  </a:lnTo>
                  <a:lnTo>
                    <a:pt x="980" y="1337"/>
                  </a:lnTo>
                  <a:lnTo>
                    <a:pt x="980" y="1338"/>
                  </a:lnTo>
                  <a:lnTo>
                    <a:pt x="980" y="1339"/>
                  </a:lnTo>
                  <a:lnTo>
                    <a:pt x="979" y="1339"/>
                  </a:lnTo>
                  <a:lnTo>
                    <a:pt x="979" y="1341"/>
                  </a:lnTo>
                  <a:lnTo>
                    <a:pt x="979" y="1342"/>
                  </a:lnTo>
                  <a:lnTo>
                    <a:pt x="979" y="1343"/>
                  </a:lnTo>
                  <a:lnTo>
                    <a:pt x="978" y="1343"/>
                  </a:lnTo>
                  <a:lnTo>
                    <a:pt x="978" y="1344"/>
                  </a:lnTo>
                  <a:lnTo>
                    <a:pt x="978" y="1345"/>
                  </a:lnTo>
                  <a:lnTo>
                    <a:pt x="978" y="1346"/>
                  </a:lnTo>
                  <a:lnTo>
                    <a:pt x="978" y="1348"/>
                  </a:lnTo>
                  <a:lnTo>
                    <a:pt x="976" y="1349"/>
                  </a:lnTo>
                  <a:lnTo>
                    <a:pt x="976" y="1350"/>
                  </a:lnTo>
                  <a:lnTo>
                    <a:pt x="975" y="1351"/>
                  </a:lnTo>
                  <a:lnTo>
                    <a:pt x="975" y="1352"/>
                  </a:lnTo>
                  <a:lnTo>
                    <a:pt x="974" y="1353"/>
                  </a:lnTo>
                  <a:lnTo>
                    <a:pt x="974" y="1355"/>
                  </a:lnTo>
                  <a:lnTo>
                    <a:pt x="973" y="1355"/>
                  </a:lnTo>
                  <a:lnTo>
                    <a:pt x="973" y="1356"/>
                  </a:lnTo>
                  <a:lnTo>
                    <a:pt x="972" y="1356"/>
                  </a:lnTo>
                  <a:lnTo>
                    <a:pt x="972" y="1357"/>
                  </a:lnTo>
                  <a:lnTo>
                    <a:pt x="971" y="1357"/>
                  </a:lnTo>
                  <a:lnTo>
                    <a:pt x="971" y="1358"/>
                  </a:lnTo>
                  <a:lnTo>
                    <a:pt x="971" y="1359"/>
                  </a:lnTo>
                  <a:lnTo>
                    <a:pt x="969" y="1359"/>
                  </a:lnTo>
                  <a:lnTo>
                    <a:pt x="969" y="1360"/>
                  </a:lnTo>
                  <a:lnTo>
                    <a:pt x="969" y="1362"/>
                  </a:lnTo>
                  <a:lnTo>
                    <a:pt x="969" y="1363"/>
                  </a:lnTo>
                  <a:lnTo>
                    <a:pt x="968" y="1363"/>
                  </a:lnTo>
                  <a:lnTo>
                    <a:pt x="967" y="1363"/>
                  </a:lnTo>
                  <a:lnTo>
                    <a:pt x="967" y="1364"/>
                  </a:lnTo>
                  <a:lnTo>
                    <a:pt x="966" y="1364"/>
                  </a:lnTo>
                  <a:lnTo>
                    <a:pt x="966" y="1365"/>
                  </a:lnTo>
                  <a:lnTo>
                    <a:pt x="966" y="1366"/>
                  </a:lnTo>
                  <a:lnTo>
                    <a:pt x="966" y="1367"/>
                  </a:lnTo>
                  <a:lnTo>
                    <a:pt x="966" y="1369"/>
                  </a:lnTo>
                  <a:lnTo>
                    <a:pt x="966" y="1370"/>
                  </a:lnTo>
                  <a:lnTo>
                    <a:pt x="966" y="1371"/>
                  </a:lnTo>
                  <a:lnTo>
                    <a:pt x="966" y="1372"/>
                  </a:lnTo>
                  <a:lnTo>
                    <a:pt x="966" y="1373"/>
                  </a:lnTo>
                  <a:lnTo>
                    <a:pt x="966" y="1374"/>
                  </a:lnTo>
                  <a:lnTo>
                    <a:pt x="966" y="1376"/>
                  </a:lnTo>
                  <a:lnTo>
                    <a:pt x="966" y="1377"/>
                  </a:lnTo>
                  <a:lnTo>
                    <a:pt x="966" y="1378"/>
                  </a:lnTo>
                  <a:lnTo>
                    <a:pt x="966" y="1379"/>
                  </a:lnTo>
                  <a:lnTo>
                    <a:pt x="966" y="1380"/>
                  </a:lnTo>
                  <a:lnTo>
                    <a:pt x="966" y="1381"/>
                  </a:lnTo>
                  <a:lnTo>
                    <a:pt x="966" y="1383"/>
                  </a:lnTo>
                  <a:lnTo>
                    <a:pt x="966" y="1384"/>
                  </a:lnTo>
                  <a:lnTo>
                    <a:pt x="966" y="1385"/>
                  </a:lnTo>
                  <a:lnTo>
                    <a:pt x="966" y="1386"/>
                  </a:lnTo>
                  <a:lnTo>
                    <a:pt x="967" y="1386"/>
                  </a:lnTo>
                  <a:lnTo>
                    <a:pt x="967" y="1387"/>
                  </a:lnTo>
                  <a:lnTo>
                    <a:pt x="967" y="1388"/>
                  </a:lnTo>
                  <a:lnTo>
                    <a:pt x="967" y="1390"/>
                  </a:lnTo>
                  <a:lnTo>
                    <a:pt x="966" y="1390"/>
                  </a:lnTo>
                  <a:lnTo>
                    <a:pt x="966" y="1391"/>
                  </a:lnTo>
                  <a:lnTo>
                    <a:pt x="966" y="1392"/>
                  </a:lnTo>
                  <a:lnTo>
                    <a:pt x="965" y="1392"/>
                  </a:lnTo>
                  <a:lnTo>
                    <a:pt x="964" y="1392"/>
                  </a:lnTo>
                  <a:lnTo>
                    <a:pt x="962" y="1392"/>
                  </a:lnTo>
                  <a:lnTo>
                    <a:pt x="961" y="1392"/>
                  </a:lnTo>
                  <a:lnTo>
                    <a:pt x="960" y="1392"/>
                  </a:lnTo>
                  <a:lnTo>
                    <a:pt x="959" y="1392"/>
                  </a:lnTo>
                  <a:lnTo>
                    <a:pt x="958" y="1392"/>
                  </a:lnTo>
                  <a:lnTo>
                    <a:pt x="957" y="1393"/>
                  </a:lnTo>
                  <a:lnTo>
                    <a:pt x="957" y="1392"/>
                  </a:lnTo>
                  <a:lnTo>
                    <a:pt x="955" y="1392"/>
                  </a:lnTo>
                  <a:lnTo>
                    <a:pt x="954" y="1392"/>
                  </a:lnTo>
                  <a:lnTo>
                    <a:pt x="953" y="1392"/>
                  </a:lnTo>
                  <a:lnTo>
                    <a:pt x="952" y="1392"/>
                  </a:lnTo>
                  <a:lnTo>
                    <a:pt x="951" y="1392"/>
                  </a:lnTo>
                  <a:lnTo>
                    <a:pt x="951" y="1391"/>
                  </a:lnTo>
                  <a:lnTo>
                    <a:pt x="950" y="1391"/>
                  </a:lnTo>
                  <a:lnTo>
                    <a:pt x="947" y="1390"/>
                  </a:lnTo>
                  <a:lnTo>
                    <a:pt x="946" y="1388"/>
                  </a:lnTo>
                  <a:lnTo>
                    <a:pt x="945" y="1388"/>
                  </a:lnTo>
                  <a:lnTo>
                    <a:pt x="944" y="1387"/>
                  </a:lnTo>
                  <a:lnTo>
                    <a:pt x="944" y="1388"/>
                  </a:lnTo>
                  <a:lnTo>
                    <a:pt x="943" y="1388"/>
                  </a:lnTo>
                  <a:lnTo>
                    <a:pt x="943" y="1387"/>
                  </a:lnTo>
                  <a:lnTo>
                    <a:pt x="941" y="1387"/>
                  </a:lnTo>
                  <a:lnTo>
                    <a:pt x="940" y="1387"/>
                  </a:lnTo>
                  <a:lnTo>
                    <a:pt x="939" y="1387"/>
                  </a:lnTo>
                  <a:lnTo>
                    <a:pt x="938" y="1387"/>
                  </a:lnTo>
                  <a:lnTo>
                    <a:pt x="937" y="1387"/>
                  </a:lnTo>
                  <a:lnTo>
                    <a:pt x="936" y="1387"/>
                  </a:lnTo>
                  <a:lnTo>
                    <a:pt x="936" y="1386"/>
                  </a:lnTo>
                  <a:lnTo>
                    <a:pt x="934" y="1386"/>
                  </a:lnTo>
                  <a:lnTo>
                    <a:pt x="933" y="1386"/>
                  </a:lnTo>
                  <a:lnTo>
                    <a:pt x="932" y="1386"/>
                  </a:lnTo>
                  <a:lnTo>
                    <a:pt x="931" y="1386"/>
                  </a:lnTo>
                  <a:lnTo>
                    <a:pt x="930" y="1386"/>
                  </a:lnTo>
                  <a:lnTo>
                    <a:pt x="929" y="1386"/>
                  </a:lnTo>
                  <a:lnTo>
                    <a:pt x="927" y="1386"/>
                  </a:lnTo>
                  <a:lnTo>
                    <a:pt x="926" y="1386"/>
                  </a:lnTo>
                  <a:lnTo>
                    <a:pt x="925" y="1386"/>
                  </a:lnTo>
                  <a:lnTo>
                    <a:pt x="924" y="1386"/>
                  </a:lnTo>
                  <a:lnTo>
                    <a:pt x="924" y="1385"/>
                  </a:lnTo>
                  <a:lnTo>
                    <a:pt x="923" y="1385"/>
                  </a:lnTo>
                  <a:lnTo>
                    <a:pt x="922" y="1385"/>
                  </a:lnTo>
                  <a:lnTo>
                    <a:pt x="922" y="1384"/>
                  </a:lnTo>
                  <a:lnTo>
                    <a:pt x="920" y="1384"/>
                  </a:lnTo>
                  <a:lnTo>
                    <a:pt x="919" y="1384"/>
                  </a:lnTo>
                  <a:lnTo>
                    <a:pt x="918" y="1384"/>
                  </a:lnTo>
                  <a:lnTo>
                    <a:pt x="917" y="1384"/>
                  </a:lnTo>
                  <a:lnTo>
                    <a:pt x="916" y="1384"/>
                  </a:lnTo>
                  <a:lnTo>
                    <a:pt x="915" y="1384"/>
                  </a:lnTo>
                  <a:lnTo>
                    <a:pt x="913" y="1384"/>
                  </a:lnTo>
                  <a:lnTo>
                    <a:pt x="912" y="1384"/>
                  </a:lnTo>
                  <a:lnTo>
                    <a:pt x="911" y="1384"/>
                  </a:lnTo>
                  <a:lnTo>
                    <a:pt x="910" y="1384"/>
                  </a:lnTo>
                  <a:lnTo>
                    <a:pt x="909" y="1384"/>
                  </a:lnTo>
                  <a:lnTo>
                    <a:pt x="908" y="1384"/>
                  </a:lnTo>
                  <a:lnTo>
                    <a:pt x="906" y="1384"/>
                  </a:lnTo>
                  <a:lnTo>
                    <a:pt x="906" y="1383"/>
                  </a:lnTo>
                  <a:lnTo>
                    <a:pt x="905" y="1383"/>
                  </a:lnTo>
                  <a:lnTo>
                    <a:pt x="904" y="1383"/>
                  </a:lnTo>
                  <a:lnTo>
                    <a:pt x="903" y="1383"/>
                  </a:lnTo>
                  <a:lnTo>
                    <a:pt x="902" y="1383"/>
                  </a:lnTo>
                  <a:lnTo>
                    <a:pt x="901" y="1383"/>
                  </a:lnTo>
                  <a:lnTo>
                    <a:pt x="899" y="1383"/>
                  </a:lnTo>
                  <a:lnTo>
                    <a:pt x="898" y="1383"/>
                  </a:lnTo>
                  <a:lnTo>
                    <a:pt x="897" y="1383"/>
                  </a:lnTo>
                  <a:lnTo>
                    <a:pt x="896" y="1383"/>
                  </a:lnTo>
                  <a:lnTo>
                    <a:pt x="895" y="1383"/>
                  </a:lnTo>
                  <a:lnTo>
                    <a:pt x="894" y="1383"/>
                  </a:lnTo>
                  <a:lnTo>
                    <a:pt x="892" y="1383"/>
                  </a:lnTo>
                  <a:lnTo>
                    <a:pt x="891" y="1383"/>
                  </a:lnTo>
                  <a:lnTo>
                    <a:pt x="890" y="1383"/>
                  </a:lnTo>
                  <a:lnTo>
                    <a:pt x="889" y="1383"/>
                  </a:lnTo>
                  <a:lnTo>
                    <a:pt x="888" y="1383"/>
                  </a:lnTo>
                  <a:lnTo>
                    <a:pt x="887" y="1383"/>
                  </a:lnTo>
                  <a:lnTo>
                    <a:pt x="885" y="1383"/>
                  </a:lnTo>
                  <a:lnTo>
                    <a:pt x="885" y="1381"/>
                  </a:lnTo>
                  <a:lnTo>
                    <a:pt x="884" y="1381"/>
                  </a:lnTo>
                  <a:lnTo>
                    <a:pt x="884" y="1380"/>
                  </a:lnTo>
                  <a:lnTo>
                    <a:pt x="884" y="1379"/>
                  </a:lnTo>
                  <a:lnTo>
                    <a:pt x="884" y="1378"/>
                  </a:lnTo>
                  <a:lnTo>
                    <a:pt x="884" y="1377"/>
                  </a:lnTo>
                  <a:lnTo>
                    <a:pt x="884" y="1376"/>
                  </a:lnTo>
                  <a:lnTo>
                    <a:pt x="884" y="1374"/>
                  </a:lnTo>
                  <a:lnTo>
                    <a:pt x="884" y="1373"/>
                  </a:lnTo>
                  <a:lnTo>
                    <a:pt x="883" y="1373"/>
                  </a:lnTo>
                  <a:lnTo>
                    <a:pt x="883" y="1372"/>
                  </a:lnTo>
                  <a:lnTo>
                    <a:pt x="882" y="1372"/>
                  </a:lnTo>
                  <a:lnTo>
                    <a:pt x="882" y="1371"/>
                  </a:lnTo>
                  <a:lnTo>
                    <a:pt x="881" y="1371"/>
                  </a:lnTo>
                  <a:lnTo>
                    <a:pt x="880" y="1371"/>
                  </a:lnTo>
                  <a:lnTo>
                    <a:pt x="880" y="1370"/>
                  </a:lnTo>
                  <a:lnTo>
                    <a:pt x="878" y="1370"/>
                  </a:lnTo>
                  <a:lnTo>
                    <a:pt x="878" y="1369"/>
                  </a:lnTo>
                  <a:lnTo>
                    <a:pt x="877" y="1369"/>
                  </a:lnTo>
                  <a:lnTo>
                    <a:pt x="876" y="1367"/>
                  </a:lnTo>
                  <a:lnTo>
                    <a:pt x="876" y="1366"/>
                  </a:lnTo>
                  <a:lnTo>
                    <a:pt x="875" y="1366"/>
                  </a:lnTo>
                  <a:lnTo>
                    <a:pt x="875" y="1365"/>
                  </a:lnTo>
                  <a:lnTo>
                    <a:pt x="874" y="1364"/>
                  </a:lnTo>
                  <a:lnTo>
                    <a:pt x="874" y="1363"/>
                  </a:lnTo>
                  <a:lnTo>
                    <a:pt x="874" y="1362"/>
                  </a:lnTo>
                  <a:lnTo>
                    <a:pt x="873" y="1362"/>
                  </a:lnTo>
                  <a:lnTo>
                    <a:pt x="871" y="1362"/>
                  </a:lnTo>
                  <a:lnTo>
                    <a:pt x="870" y="1362"/>
                  </a:lnTo>
                  <a:lnTo>
                    <a:pt x="869" y="1362"/>
                  </a:lnTo>
                  <a:lnTo>
                    <a:pt x="868" y="1362"/>
                  </a:lnTo>
                  <a:lnTo>
                    <a:pt x="868" y="1360"/>
                  </a:lnTo>
                  <a:lnTo>
                    <a:pt x="867" y="1360"/>
                  </a:lnTo>
                  <a:lnTo>
                    <a:pt x="866" y="1360"/>
                  </a:lnTo>
                  <a:lnTo>
                    <a:pt x="866" y="1359"/>
                  </a:lnTo>
                  <a:lnTo>
                    <a:pt x="864" y="1359"/>
                  </a:lnTo>
                  <a:lnTo>
                    <a:pt x="864" y="1358"/>
                  </a:lnTo>
                  <a:lnTo>
                    <a:pt x="863" y="1358"/>
                  </a:lnTo>
                  <a:lnTo>
                    <a:pt x="863" y="1357"/>
                  </a:lnTo>
                  <a:lnTo>
                    <a:pt x="862" y="1357"/>
                  </a:lnTo>
                  <a:lnTo>
                    <a:pt x="862" y="1356"/>
                  </a:lnTo>
                  <a:lnTo>
                    <a:pt x="861" y="1356"/>
                  </a:lnTo>
                  <a:lnTo>
                    <a:pt x="861" y="1355"/>
                  </a:lnTo>
                  <a:lnTo>
                    <a:pt x="860" y="1355"/>
                  </a:lnTo>
                  <a:lnTo>
                    <a:pt x="860" y="1353"/>
                  </a:lnTo>
                  <a:lnTo>
                    <a:pt x="859" y="1353"/>
                  </a:lnTo>
                  <a:lnTo>
                    <a:pt x="859" y="1352"/>
                  </a:lnTo>
                  <a:lnTo>
                    <a:pt x="859" y="1351"/>
                  </a:lnTo>
                  <a:lnTo>
                    <a:pt x="857" y="1351"/>
                  </a:lnTo>
                  <a:lnTo>
                    <a:pt x="856" y="1350"/>
                  </a:lnTo>
                  <a:lnTo>
                    <a:pt x="856" y="1349"/>
                  </a:lnTo>
                  <a:lnTo>
                    <a:pt x="855" y="1349"/>
                  </a:lnTo>
                  <a:lnTo>
                    <a:pt x="855" y="1348"/>
                  </a:lnTo>
                  <a:lnTo>
                    <a:pt x="855" y="1346"/>
                  </a:lnTo>
                  <a:lnTo>
                    <a:pt x="854" y="1346"/>
                  </a:lnTo>
                  <a:lnTo>
                    <a:pt x="853" y="1346"/>
                  </a:lnTo>
                  <a:lnTo>
                    <a:pt x="853" y="1345"/>
                  </a:lnTo>
                  <a:lnTo>
                    <a:pt x="852" y="1345"/>
                  </a:lnTo>
                  <a:lnTo>
                    <a:pt x="852" y="1344"/>
                  </a:lnTo>
                  <a:lnTo>
                    <a:pt x="850" y="1344"/>
                  </a:lnTo>
                  <a:lnTo>
                    <a:pt x="850" y="1343"/>
                  </a:lnTo>
                  <a:lnTo>
                    <a:pt x="849" y="1343"/>
                  </a:lnTo>
                  <a:lnTo>
                    <a:pt x="848" y="1342"/>
                  </a:lnTo>
                  <a:lnTo>
                    <a:pt x="848" y="1341"/>
                  </a:lnTo>
                  <a:lnTo>
                    <a:pt x="847" y="1341"/>
                  </a:lnTo>
                  <a:lnTo>
                    <a:pt x="846" y="1341"/>
                  </a:lnTo>
                  <a:lnTo>
                    <a:pt x="846" y="1342"/>
                  </a:lnTo>
                  <a:lnTo>
                    <a:pt x="845" y="1342"/>
                  </a:lnTo>
                  <a:lnTo>
                    <a:pt x="843" y="1342"/>
                  </a:lnTo>
                  <a:lnTo>
                    <a:pt x="843" y="1343"/>
                  </a:lnTo>
                  <a:lnTo>
                    <a:pt x="842" y="1343"/>
                  </a:lnTo>
                  <a:lnTo>
                    <a:pt x="841" y="1343"/>
                  </a:lnTo>
                  <a:lnTo>
                    <a:pt x="840" y="1343"/>
                  </a:lnTo>
                  <a:lnTo>
                    <a:pt x="839" y="1343"/>
                  </a:lnTo>
                  <a:lnTo>
                    <a:pt x="838" y="1343"/>
                  </a:lnTo>
                  <a:lnTo>
                    <a:pt x="836" y="1343"/>
                  </a:lnTo>
                  <a:lnTo>
                    <a:pt x="836" y="1342"/>
                  </a:lnTo>
                  <a:lnTo>
                    <a:pt x="835" y="1342"/>
                  </a:lnTo>
                  <a:lnTo>
                    <a:pt x="835" y="1343"/>
                  </a:lnTo>
                  <a:lnTo>
                    <a:pt x="834" y="1343"/>
                  </a:lnTo>
                  <a:lnTo>
                    <a:pt x="834" y="1342"/>
                  </a:lnTo>
                  <a:lnTo>
                    <a:pt x="833" y="1342"/>
                  </a:lnTo>
                  <a:lnTo>
                    <a:pt x="833" y="1341"/>
                  </a:lnTo>
                  <a:lnTo>
                    <a:pt x="833" y="1339"/>
                  </a:lnTo>
                  <a:lnTo>
                    <a:pt x="833" y="1338"/>
                  </a:lnTo>
                  <a:lnTo>
                    <a:pt x="832" y="1338"/>
                  </a:lnTo>
                  <a:lnTo>
                    <a:pt x="832" y="1337"/>
                  </a:lnTo>
                  <a:lnTo>
                    <a:pt x="831" y="1337"/>
                  </a:lnTo>
                  <a:lnTo>
                    <a:pt x="831" y="1336"/>
                  </a:lnTo>
                  <a:lnTo>
                    <a:pt x="829" y="1336"/>
                  </a:lnTo>
                  <a:lnTo>
                    <a:pt x="828" y="1336"/>
                  </a:lnTo>
                  <a:lnTo>
                    <a:pt x="828" y="1335"/>
                  </a:lnTo>
                  <a:lnTo>
                    <a:pt x="827" y="1335"/>
                  </a:lnTo>
                  <a:lnTo>
                    <a:pt x="827" y="1334"/>
                  </a:lnTo>
                  <a:lnTo>
                    <a:pt x="826" y="1334"/>
                  </a:lnTo>
                  <a:lnTo>
                    <a:pt x="826" y="1332"/>
                  </a:lnTo>
                  <a:lnTo>
                    <a:pt x="825" y="1332"/>
                  </a:lnTo>
                  <a:lnTo>
                    <a:pt x="824" y="1332"/>
                  </a:lnTo>
                  <a:lnTo>
                    <a:pt x="822" y="1332"/>
                  </a:lnTo>
                  <a:lnTo>
                    <a:pt x="822" y="1331"/>
                  </a:lnTo>
                  <a:lnTo>
                    <a:pt x="821" y="1331"/>
                  </a:lnTo>
                  <a:lnTo>
                    <a:pt x="821" y="1330"/>
                  </a:lnTo>
                  <a:lnTo>
                    <a:pt x="821" y="1329"/>
                  </a:lnTo>
                  <a:lnTo>
                    <a:pt x="820" y="1329"/>
                  </a:lnTo>
                  <a:lnTo>
                    <a:pt x="819" y="1329"/>
                  </a:lnTo>
                  <a:lnTo>
                    <a:pt x="818" y="1329"/>
                  </a:lnTo>
                  <a:lnTo>
                    <a:pt x="817" y="1329"/>
                  </a:lnTo>
                  <a:lnTo>
                    <a:pt x="815" y="1329"/>
                  </a:lnTo>
                  <a:lnTo>
                    <a:pt x="815" y="1328"/>
                  </a:lnTo>
                  <a:lnTo>
                    <a:pt x="814" y="1328"/>
                  </a:lnTo>
                  <a:lnTo>
                    <a:pt x="813" y="1328"/>
                  </a:lnTo>
                  <a:lnTo>
                    <a:pt x="813" y="1327"/>
                  </a:lnTo>
                  <a:lnTo>
                    <a:pt x="814" y="1327"/>
                  </a:lnTo>
                  <a:lnTo>
                    <a:pt x="814" y="1325"/>
                  </a:lnTo>
                  <a:lnTo>
                    <a:pt x="813" y="1325"/>
                  </a:lnTo>
                  <a:lnTo>
                    <a:pt x="812" y="1325"/>
                  </a:lnTo>
                  <a:lnTo>
                    <a:pt x="812" y="1324"/>
                  </a:lnTo>
                  <a:lnTo>
                    <a:pt x="811" y="1324"/>
                  </a:lnTo>
                  <a:lnTo>
                    <a:pt x="811" y="1325"/>
                  </a:lnTo>
                  <a:lnTo>
                    <a:pt x="811" y="1324"/>
                  </a:lnTo>
                  <a:lnTo>
                    <a:pt x="812" y="1324"/>
                  </a:lnTo>
                  <a:lnTo>
                    <a:pt x="811" y="1324"/>
                  </a:lnTo>
                  <a:lnTo>
                    <a:pt x="809" y="1324"/>
                  </a:lnTo>
                  <a:lnTo>
                    <a:pt x="808" y="1324"/>
                  </a:lnTo>
                  <a:lnTo>
                    <a:pt x="808" y="1323"/>
                  </a:lnTo>
                  <a:lnTo>
                    <a:pt x="809" y="1323"/>
                  </a:lnTo>
                  <a:lnTo>
                    <a:pt x="809" y="1322"/>
                  </a:lnTo>
                  <a:lnTo>
                    <a:pt x="808" y="1322"/>
                  </a:lnTo>
                  <a:lnTo>
                    <a:pt x="807" y="1322"/>
                  </a:lnTo>
                  <a:lnTo>
                    <a:pt x="807" y="1321"/>
                  </a:lnTo>
                  <a:lnTo>
                    <a:pt x="808" y="1321"/>
                  </a:lnTo>
                  <a:lnTo>
                    <a:pt x="808" y="1320"/>
                  </a:lnTo>
                  <a:lnTo>
                    <a:pt x="807" y="1320"/>
                  </a:lnTo>
                  <a:lnTo>
                    <a:pt x="807" y="1318"/>
                  </a:lnTo>
                  <a:lnTo>
                    <a:pt x="807" y="1317"/>
                  </a:lnTo>
                  <a:lnTo>
                    <a:pt x="808" y="1317"/>
                  </a:lnTo>
                  <a:lnTo>
                    <a:pt x="808" y="1316"/>
                  </a:lnTo>
                  <a:lnTo>
                    <a:pt x="808" y="1315"/>
                  </a:lnTo>
                  <a:lnTo>
                    <a:pt x="808" y="1314"/>
                  </a:lnTo>
                  <a:lnTo>
                    <a:pt x="807" y="1314"/>
                  </a:lnTo>
                  <a:lnTo>
                    <a:pt x="806" y="1314"/>
                  </a:lnTo>
                  <a:lnTo>
                    <a:pt x="807" y="1314"/>
                  </a:lnTo>
                  <a:lnTo>
                    <a:pt x="807" y="1313"/>
                  </a:lnTo>
                  <a:lnTo>
                    <a:pt x="807" y="1311"/>
                  </a:lnTo>
                  <a:lnTo>
                    <a:pt x="806" y="1311"/>
                  </a:lnTo>
                  <a:lnTo>
                    <a:pt x="806" y="1310"/>
                  </a:lnTo>
                  <a:lnTo>
                    <a:pt x="805" y="1310"/>
                  </a:lnTo>
                  <a:lnTo>
                    <a:pt x="805" y="1311"/>
                  </a:lnTo>
                  <a:lnTo>
                    <a:pt x="805" y="1310"/>
                  </a:lnTo>
                  <a:lnTo>
                    <a:pt x="804" y="1310"/>
                  </a:lnTo>
                  <a:lnTo>
                    <a:pt x="802" y="1310"/>
                  </a:lnTo>
                  <a:lnTo>
                    <a:pt x="804" y="1310"/>
                  </a:lnTo>
                  <a:lnTo>
                    <a:pt x="804" y="1309"/>
                  </a:lnTo>
                  <a:lnTo>
                    <a:pt x="804" y="1308"/>
                  </a:lnTo>
                  <a:lnTo>
                    <a:pt x="802" y="1308"/>
                  </a:lnTo>
                  <a:lnTo>
                    <a:pt x="801" y="1308"/>
                  </a:lnTo>
                  <a:lnTo>
                    <a:pt x="801" y="1307"/>
                  </a:lnTo>
                  <a:lnTo>
                    <a:pt x="800" y="1307"/>
                  </a:lnTo>
                  <a:lnTo>
                    <a:pt x="799" y="1307"/>
                  </a:lnTo>
                  <a:lnTo>
                    <a:pt x="799" y="1306"/>
                  </a:lnTo>
                  <a:lnTo>
                    <a:pt x="800" y="1306"/>
                  </a:lnTo>
                  <a:lnTo>
                    <a:pt x="800" y="1304"/>
                  </a:lnTo>
                  <a:lnTo>
                    <a:pt x="800" y="1303"/>
                  </a:lnTo>
                  <a:lnTo>
                    <a:pt x="800" y="1302"/>
                  </a:lnTo>
                  <a:lnTo>
                    <a:pt x="801" y="1302"/>
                  </a:lnTo>
                  <a:lnTo>
                    <a:pt x="801" y="1301"/>
                  </a:lnTo>
                  <a:lnTo>
                    <a:pt x="800" y="1301"/>
                  </a:lnTo>
                  <a:lnTo>
                    <a:pt x="800" y="1300"/>
                  </a:lnTo>
                  <a:lnTo>
                    <a:pt x="799" y="1300"/>
                  </a:lnTo>
                  <a:lnTo>
                    <a:pt x="798" y="1300"/>
                  </a:lnTo>
                  <a:lnTo>
                    <a:pt x="798" y="1298"/>
                  </a:lnTo>
                  <a:lnTo>
                    <a:pt x="797" y="1298"/>
                  </a:lnTo>
                  <a:lnTo>
                    <a:pt x="797" y="1297"/>
                  </a:lnTo>
                  <a:lnTo>
                    <a:pt x="795" y="1297"/>
                  </a:lnTo>
                  <a:lnTo>
                    <a:pt x="797" y="1297"/>
                  </a:lnTo>
                  <a:lnTo>
                    <a:pt x="797" y="1296"/>
                  </a:lnTo>
                  <a:lnTo>
                    <a:pt x="795" y="1296"/>
                  </a:lnTo>
                  <a:lnTo>
                    <a:pt x="794" y="1296"/>
                  </a:lnTo>
                  <a:lnTo>
                    <a:pt x="794" y="1295"/>
                  </a:lnTo>
                  <a:lnTo>
                    <a:pt x="794" y="1294"/>
                  </a:lnTo>
                  <a:lnTo>
                    <a:pt x="793" y="1294"/>
                  </a:lnTo>
                  <a:lnTo>
                    <a:pt x="793" y="1293"/>
                  </a:lnTo>
                  <a:lnTo>
                    <a:pt x="794" y="1293"/>
                  </a:lnTo>
                  <a:lnTo>
                    <a:pt x="794" y="1291"/>
                  </a:lnTo>
                  <a:lnTo>
                    <a:pt x="795" y="1291"/>
                  </a:lnTo>
                  <a:lnTo>
                    <a:pt x="794" y="1291"/>
                  </a:lnTo>
                  <a:lnTo>
                    <a:pt x="793" y="1291"/>
                  </a:lnTo>
                  <a:lnTo>
                    <a:pt x="792" y="1291"/>
                  </a:lnTo>
                  <a:lnTo>
                    <a:pt x="791" y="1291"/>
                  </a:lnTo>
                  <a:lnTo>
                    <a:pt x="791" y="1290"/>
                  </a:lnTo>
                  <a:lnTo>
                    <a:pt x="791" y="1289"/>
                  </a:lnTo>
                  <a:lnTo>
                    <a:pt x="790" y="1289"/>
                  </a:lnTo>
                  <a:lnTo>
                    <a:pt x="788" y="1289"/>
                  </a:lnTo>
                  <a:lnTo>
                    <a:pt x="788" y="1288"/>
                  </a:lnTo>
                  <a:lnTo>
                    <a:pt x="790" y="1288"/>
                  </a:lnTo>
                  <a:lnTo>
                    <a:pt x="790" y="1287"/>
                  </a:lnTo>
                  <a:lnTo>
                    <a:pt x="790" y="1286"/>
                  </a:lnTo>
                  <a:lnTo>
                    <a:pt x="788" y="1286"/>
                  </a:lnTo>
                  <a:lnTo>
                    <a:pt x="788" y="1284"/>
                  </a:lnTo>
                  <a:lnTo>
                    <a:pt x="788" y="1283"/>
                  </a:lnTo>
                  <a:lnTo>
                    <a:pt x="787" y="1283"/>
                  </a:lnTo>
                  <a:lnTo>
                    <a:pt x="787" y="1282"/>
                  </a:lnTo>
                  <a:lnTo>
                    <a:pt x="786" y="1282"/>
                  </a:lnTo>
                  <a:lnTo>
                    <a:pt x="786" y="1281"/>
                  </a:lnTo>
                  <a:lnTo>
                    <a:pt x="787" y="1281"/>
                  </a:lnTo>
                  <a:lnTo>
                    <a:pt x="787" y="1280"/>
                  </a:lnTo>
                  <a:lnTo>
                    <a:pt x="788" y="1280"/>
                  </a:lnTo>
                  <a:lnTo>
                    <a:pt x="788" y="1279"/>
                  </a:lnTo>
                  <a:lnTo>
                    <a:pt x="787" y="1279"/>
                  </a:lnTo>
                  <a:lnTo>
                    <a:pt x="787" y="1277"/>
                  </a:lnTo>
                  <a:lnTo>
                    <a:pt x="786" y="1277"/>
                  </a:lnTo>
                  <a:lnTo>
                    <a:pt x="785" y="1277"/>
                  </a:lnTo>
                  <a:lnTo>
                    <a:pt x="785" y="1276"/>
                  </a:lnTo>
                  <a:lnTo>
                    <a:pt x="784" y="1276"/>
                  </a:lnTo>
                  <a:lnTo>
                    <a:pt x="784" y="1275"/>
                  </a:lnTo>
                  <a:lnTo>
                    <a:pt x="784" y="1274"/>
                  </a:lnTo>
                  <a:lnTo>
                    <a:pt x="784" y="1273"/>
                  </a:lnTo>
                  <a:lnTo>
                    <a:pt x="785" y="1273"/>
                  </a:lnTo>
                  <a:lnTo>
                    <a:pt x="785" y="1272"/>
                  </a:lnTo>
                  <a:lnTo>
                    <a:pt x="784" y="1272"/>
                  </a:lnTo>
                  <a:lnTo>
                    <a:pt x="784" y="1270"/>
                  </a:lnTo>
                  <a:lnTo>
                    <a:pt x="784" y="1269"/>
                  </a:lnTo>
                  <a:lnTo>
                    <a:pt x="783" y="1269"/>
                  </a:lnTo>
                  <a:lnTo>
                    <a:pt x="783" y="1268"/>
                  </a:lnTo>
                  <a:lnTo>
                    <a:pt x="783" y="1267"/>
                  </a:lnTo>
                  <a:lnTo>
                    <a:pt x="781" y="1267"/>
                  </a:lnTo>
                  <a:lnTo>
                    <a:pt x="781" y="1266"/>
                  </a:lnTo>
                  <a:lnTo>
                    <a:pt x="780" y="1266"/>
                  </a:lnTo>
                  <a:lnTo>
                    <a:pt x="779" y="1266"/>
                  </a:lnTo>
                  <a:lnTo>
                    <a:pt x="778" y="1266"/>
                  </a:lnTo>
                  <a:lnTo>
                    <a:pt x="778" y="1265"/>
                  </a:lnTo>
                  <a:lnTo>
                    <a:pt x="778" y="1263"/>
                  </a:lnTo>
                  <a:lnTo>
                    <a:pt x="777" y="1263"/>
                  </a:lnTo>
                  <a:lnTo>
                    <a:pt x="777" y="1262"/>
                  </a:lnTo>
                  <a:lnTo>
                    <a:pt x="777" y="1261"/>
                  </a:lnTo>
                  <a:lnTo>
                    <a:pt x="777" y="1260"/>
                  </a:lnTo>
                  <a:lnTo>
                    <a:pt x="778" y="1260"/>
                  </a:lnTo>
                  <a:lnTo>
                    <a:pt x="778" y="1259"/>
                  </a:lnTo>
                  <a:lnTo>
                    <a:pt x="777" y="1259"/>
                  </a:lnTo>
                  <a:lnTo>
                    <a:pt x="777" y="1258"/>
                  </a:lnTo>
                  <a:lnTo>
                    <a:pt x="777" y="1256"/>
                  </a:lnTo>
                  <a:lnTo>
                    <a:pt x="777" y="1255"/>
                  </a:lnTo>
                  <a:lnTo>
                    <a:pt x="776" y="1255"/>
                  </a:lnTo>
                  <a:lnTo>
                    <a:pt x="774" y="1255"/>
                  </a:lnTo>
                  <a:lnTo>
                    <a:pt x="774" y="1254"/>
                  </a:lnTo>
                  <a:lnTo>
                    <a:pt x="774" y="1253"/>
                  </a:lnTo>
                  <a:lnTo>
                    <a:pt x="773" y="1253"/>
                  </a:lnTo>
                  <a:lnTo>
                    <a:pt x="773" y="1252"/>
                  </a:lnTo>
                  <a:lnTo>
                    <a:pt x="773" y="1251"/>
                  </a:lnTo>
                  <a:lnTo>
                    <a:pt x="772" y="1251"/>
                  </a:lnTo>
                  <a:lnTo>
                    <a:pt x="772" y="1249"/>
                  </a:lnTo>
                  <a:lnTo>
                    <a:pt x="771" y="1249"/>
                  </a:lnTo>
                  <a:lnTo>
                    <a:pt x="772" y="1249"/>
                  </a:lnTo>
                  <a:lnTo>
                    <a:pt x="771" y="1249"/>
                  </a:lnTo>
                  <a:lnTo>
                    <a:pt x="771" y="1248"/>
                  </a:lnTo>
                  <a:lnTo>
                    <a:pt x="770" y="1248"/>
                  </a:lnTo>
                  <a:lnTo>
                    <a:pt x="769" y="1248"/>
                  </a:lnTo>
                  <a:lnTo>
                    <a:pt x="767" y="1248"/>
                  </a:lnTo>
                  <a:lnTo>
                    <a:pt x="767" y="1247"/>
                  </a:lnTo>
                  <a:lnTo>
                    <a:pt x="766" y="1247"/>
                  </a:lnTo>
                  <a:lnTo>
                    <a:pt x="766" y="1246"/>
                  </a:lnTo>
                  <a:lnTo>
                    <a:pt x="766" y="1245"/>
                  </a:lnTo>
                  <a:lnTo>
                    <a:pt x="765" y="1245"/>
                  </a:lnTo>
                  <a:lnTo>
                    <a:pt x="764" y="1245"/>
                  </a:lnTo>
                  <a:lnTo>
                    <a:pt x="764" y="1244"/>
                  </a:lnTo>
                  <a:lnTo>
                    <a:pt x="763" y="1244"/>
                  </a:lnTo>
                  <a:lnTo>
                    <a:pt x="763" y="1242"/>
                  </a:lnTo>
                  <a:lnTo>
                    <a:pt x="762" y="1242"/>
                  </a:lnTo>
                  <a:lnTo>
                    <a:pt x="760" y="1241"/>
                  </a:lnTo>
                  <a:lnTo>
                    <a:pt x="759" y="1241"/>
                  </a:lnTo>
                  <a:lnTo>
                    <a:pt x="759" y="1240"/>
                  </a:lnTo>
                  <a:lnTo>
                    <a:pt x="758" y="1240"/>
                  </a:lnTo>
                  <a:lnTo>
                    <a:pt x="758" y="1239"/>
                  </a:lnTo>
                  <a:lnTo>
                    <a:pt x="757" y="1239"/>
                  </a:lnTo>
                  <a:lnTo>
                    <a:pt x="757" y="1238"/>
                  </a:lnTo>
                  <a:lnTo>
                    <a:pt x="756" y="1238"/>
                  </a:lnTo>
                  <a:lnTo>
                    <a:pt x="756" y="1237"/>
                  </a:lnTo>
                  <a:lnTo>
                    <a:pt x="756" y="1235"/>
                  </a:lnTo>
                  <a:lnTo>
                    <a:pt x="756" y="1234"/>
                  </a:lnTo>
                  <a:lnTo>
                    <a:pt x="755" y="1234"/>
                  </a:lnTo>
                  <a:lnTo>
                    <a:pt x="755" y="1233"/>
                  </a:lnTo>
                  <a:lnTo>
                    <a:pt x="755" y="1232"/>
                  </a:lnTo>
                  <a:lnTo>
                    <a:pt x="753" y="1232"/>
                  </a:lnTo>
                  <a:lnTo>
                    <a:pt x="753" y="1231"/>
                  </a:lnTo>
                  <a:lnTo>
                    <a:pt x="753" y="1230"/>
                  </a:lnTo>
                  <a:lnTo>
                    <a:pt x="755" y="1230"/>
                  </a:lnTo>
                  <a:lnTo>
                    <a:pt x="753" y="1230"/>
                  </a:lnTo>
                  <a:lnTo>
                    <a:pt x="753" y="1228"/>
                  </a:lnTo>
                  <a:lnTo>
                    <a:pt x="753" y="1227"/>
                  </a:lnTo>
                  <a:lnTo>
                    <a:pt x="755" y="1227"/>
                  </a:lnTo>
                  <a:lnTo>
                    <a:pt x="755" y="1226"/>
                  </a:lnTo>
                  <a:lnTo>
                    <a:pt x="756" y="1226"/>
                  </a:lnTo>
                  <a:lnTo>
                    <a:pt x="757" y="1226"/>
                  </a:lnTo>
                  <a:lnTo>
                    <a:pt x="758" y="1226"/>
                  </a:lnTo>
                  <a:lnTo>
                    <a:pt x="759" y="1226"/>
                  </a:lnTo>
                  <a:lnTo>
                    <a:pt x="759" y="1227"/>
                  </a:lnTo>
                  <a:lnTo>
                    <a:pt x="760" y="1227"/>
                  </a:lnTo>
                  <a:lnTo>
                    <a:pt x="760" y="1226"/>
                  </a:lnTo>
                  <a:lnTo>
                    <a:pt x="760" y="1225"/>
                  </a:lnTo>
                  <a:lnTo>
                    <a:pt x="760" y="1224"/>
                  </a:lnTo>
                  <a:lnTo>
                    <a:pt x="760" y="1223"/>
                  </a:lnTo>
                  <a:lnTo>
                    <a:pt x="760" y="1221"/>
                  </a:lnTo>
                  <a:lnTo>
                    <a:pt x="760" y="1220"/>
                  </a:lnTo>
                  <a:lnTo>
                    <a:pt x="760" y="1219"/>
                  </a:lnTo>
                  <a:lnTo>
                    <a:pt x="762" y="1218"/>
                  </a:lnTo>
                  <a:lnTo>
                    <a:pt x="762" y="1217"/>
                  </a:lnTo>
                  <a:lnTo>
                    <a:pt x="762" y="1216"/>
                  </a:lnTo>
                  <a:lnTo>
                    <a:pt x="762" y="1214"/>
                  </a:lnTo>
                  <a:lnTo>
                    <a:pt x="760" y="1214"/>
                  </a:lnTo>
                  <a:lnTo>
                    <a:pt x="759" y="1213"/>
                  </a:lnTo>
                  <a:lnTo>
                    <a:pt x="758" y="1213"/>
                  </a:lnTo>
                  <a:lnTo>
                    <a:pt x="758" y="1212"/>
                  </a:lnTo>
                  <a:lnTo>
                    <a:pt x="758" y="1211"/>
                  </a:lnTo>
                  <a:lnTo>
                    <a:pt x="758" y="1210"/>
                  </a:lnTo>
                  <a:lnTo>
                    <a:pt x="758" y="1209"/>
                  </a:lnTo>
                  <a:lnTo>
                    <a:pt x="759" y="1207"/>
                  </a:lnTo>
                  <a:lnTo>
                    <a:pt x="759" y="1206"/>
                  </a:lnTo>
                  <a:lnTo>
                    <a:pt x="760" y="1206"/>
                  </a:lnTo>
                  <a:lnTo>
                    <a:pt x="760" y="1205"/>
                  </a:lnTo>
                  <a:lnTo>
                    <a:pt x="762" y="1205"/>
                  </a:lnTo>
                  <a:lnTo>
                    <a:pt x="763" y="1205"/>
                  </a:lnTo>
                  <a:lnTo>
                    <a:pt x="764" y="1205"/>
                  </a:lnTo>
                  <a:lnTo>
                    <a:pt x="764" y="1204"/>
                  </a:lnTo>
                  <a:lnTo>
                    <a:pt x="765" y="1204"/>
                  </a:lnTo>
                  <a:lnTo>
                    <a:pt x="766" y="1204"/>
                  </a:lnTo>
                  <a:lnTo>
                    <a:pt x="766" y="1203"/>
                  </a:lnTo>
                  <a:lnTo>
                    <a:pt x="767" y="1203"/>
                  </a:lnTo>
                  <a:lnTo>
                    <a:pt x="769" y="1203"/>
                  </a:lnTo>
                  <a:lnTo>
                    <a:pt x="770" y="1203"/>
                  </a:lnTo>
                  <a:lnTo>
                    <a:pt x="771" y="1203"/>
                  </a:lnTo>
                  <a:lnTo>
                    <a:pt x="772" y="1203"/>
                  </a:lnTo>
                  <a:lnTo>
                    <a:pt x="772" y="1202"/>
                  </a:lnTo>
                  <a:lnTo>
                    <a:pt x="773" y="1202"/>
                  </a:lnTo>
                  <a:lnTo>
                    <a:pt x="774" y="1200"/>
                  </a:lnTo>
                  <a:lnTo>
                    <a:pt x="776" y="1200"/>
                  </a:lnTo>
                  <a:lnTo>
                    <a:pt x="777" y="1200"/>
                  </a:lnTo>
                  <a:lnTo>
                    <a:pt x="777" y="1199"/>
                  </a:lnTo>
                  <a:lnTo>
                    <a:pt x="778" y="1199"/>
                  </a:lnTo>
                  <a:lnTo>
                    <a:pt x="778" y="1198"/>
                  </a:lnTo>
                  <a:lnTo>
                    <a:pt x="778" y="1197"/>
                  </a:lnTo>
                  <a:lnTo>
                    <a:pt x="778" y="1196"/>
                  </a:lnTo>
                  <a:lnTo>
                    <a:pt x="778" y="1195"/>
                  </a:lnTo>
                  <a:lnTo>
                    <a:pt x="777" y="1195"/>
                  </a:lnTo>
                  <a:lnTo>
                    <a:pt x="777" y="1193"/>
                  </a:lnTo>
                  <a:lnTo>
                    <a:pt x="777" y="1192"/>
                  </a:lnTo>
                  <a:lnTo>
                    <a:pt x="778" y="1192"/>
                  </a:lnTo>
                  <a:lnTo>
                    <a:pt x="778" y="1191"/>
                  </a:lnTo>
                  <a:lnTo>
                    <a:pt x="778" y="1190"/>
                  </a:lnTo>
                  <a:lnTo>
                    <a:pt x="778" y="1189"/>
                  </a:lnTo>
                  <a:lnTo>
                    <a:pt x="777" y="1189"/>
                  </a:lnTo>
                  <a:lnTo>
                    <a:pt x="777" y="1188"/>
                  </a:lnTo>
                  <a:lnTo>
                    <a:pt x="777" y="1186"/>
                  </a:lnTo>
                  <a:lnTo>
                    <a:pt x="777" y="1185"/>
                  </a:lnTo>
                  <a:lnTo>
                    <a:pt x="777" y="1184"/>
                  </a:lnTo>
                  <a:lnTo>
                    <a:pt x="776" y="1184"/>
                  </a:lnTo>
                  <a:lnTo>
                    <a:pt x="776" y="1183"/>
                  </a:lnTo>
                  <a:lnTo>
                    <a:pt x="774" y="1183"/>
                  </a:lnTo>
                  <a:lnTo>
                    <a:pt x="774" y="1182"/>
                  </a:lnTo>
                  <a:lnTo>
                    <a:pt x="774" y="1181"/>
                  </a:lnTo>
                  <a:lnTo>
                    <a:pt x="774" y="1179"/>
                  </a:lnTo>
                  <a:lnTo>
                    <a:pt x="774" y="1178"/>
                  </a:lnTo>
                  <a:lnTo>
                    <a:pt x="774" y="1177"/>
                  </a:lnTo>
                  <a:lnTo>
                    <a:pt x="773" y="1176"/>
                  </a:lnTo>
                  <a:lnTo>
                    <a:pt x="774" y="1176"/>
                  </a:lnTo>
                  <a:lnTo>
                    <a:pt x="774" y="1175"/>
                  </a:lnTo>
                  <a:lnTo>
                    <a:pt x="774" y="1174"/>
                  </a:lnTo>
                  <a:lnTo>
                    <a:pt x="774" y="1172"/>
                  </a:lnTo>
                  <a:lnTo>
                    <a:pt x="773" y="1172"/>
                  </a:lnTo>
                  <a:lnTo>
                    <a:pt x="773" y="1171"/>
                  </a:lnTo>
                  <a:lnTo>
                    <a:pt x="772" y="1171"/>
                  </a:lnTo>
                  <a:lnTo>
                    <a:pt x="772" y="1170"/>
                  </a:lnTo>
                  <a:lnTo>
                    <a:pt x="772" y="1169"/>
                  </a:lnTo>
                  <a:lnTo>
                    <a:pt x="772" y="1168"/>
                  </a:lnTo>
                  <a:lnTo>
                    <a:pt x="772" y="1167"/>
                  </a:lnTo>
                  <a:lnTo>
                    <a:pt x="772" y="1165"/>
                  </a:lnTo>
                  <a:lnTo>
                    <a:pt x="772" y="1164"/>
                  </a:lnTo>
                  <a:lnTo>
                    <a:pt x="773" y="1163"/>
                  </a:lnTo>
                  <a:lnTo>
                    <a:pt x="773" y="1162"/>
                  </a:lnTo>
                  <a:lnTo>
                    <a:pt x="774" y="1162"/>
                  </a:lnTo>
                  <a:lnTo>
                    <a:pt x="774" y="1161"/>
                  </a:lnTo>
                  <a:lnTo>
                    <a:pt x="776" y="1161"/>
                  </a:lnTo>
                  <a:lnTo>
                    <a:pt x="776" y="1160"/>
                  </a:lnTo>
                  <a:lnTo>
                    <a:pt x="776" y="1158"/>
                  </a:lnTo>
                  <a:lnTo>
                    <a:pt x="777" y="1158"/>
                  </a:lnTo>
                  <a:lnTo>
                    <a:pt x="777" y="1157"/>
                  </a:lnTo>
                  <a:lnTo>
                    <a:pt x="776" y="1157"/>
                  </a:lnTo>
                  <a:lnTo>
                    <a:pt x="776" y="1156"/>
                  </a:lnTo>
                  <a:lnTo>
                    <a:pt x="776" y="1155"/>
                  </a:lnTo>
                  <a:lnTo>
                    <a:pt x="774" y="1155"/>
                  </a:lnTo>
                  <a:lnTo>
                    <a:pt x="774" y="1154"/>
                  </a:lnTo>
                  <a:lnTo>
                    <a:pt x="773" y="1154"/>
                  </a:lnTo>
                  <a:lnTo>
                    <a:pt x="773" y="1153"/>
                  </a:lnTo>
                  <a:lnTo>
                    <a:pt x="772" y="1153"/>
                  </a:lnTo>
                  <a:lnTo>
                    <a:pt x="771" y="1153"/>
                  </a:lnTo>
                  <a:lnTo>
                    <a:pt x="770" y="1153"/>
                  </a:lnTo>
                  <a:lnTo>
                    <a:pt x="770" y="1151"/>
                  </a:lnTo>
                  <a:lnTo>
                    <a:pt x="769" y="1151"/>
                  </a:lnTo>
                  <a:lnTo>
                    <a:pt x="769" y="1150"/>
                  </a:lnTo>
                  <a:lnTo>
                    <a:pt x="767" y="1150"/>
                  </a:lnTo>
                  <a:lnTo>
                    <a:pt x="766" y="1149"/>
                  </a:lnTo>
                  <a:lnTo>
                    <a:pt x="765" y="1149"/>
                  </a:lnTo>
                  <a:lnTo>
                    <a:pt x="765" y="1148"/>
                  </a:lnTo>
                  <a:lnTo>
                    <a:pt x="764" y="1147"/>
                  </a:lnTo>
                  <a:lnTo>
                    <a:pt x="764" y="1146"/>
                  </a:lnTo>
                  <a:lnTo>
                    <a:pt x="763" y="1146"/>
                  </a:lnTo>
                  <a:lnTo>
                    <a:pt x="763" y="1144"/>
                  </a:lnTo>
                  <a:lnTo>
                    <a:pt x="764" y="1144"/>
                  </a:lnTo>
                  <a:lnTo>
                    <a:pt x="765" y="1144"/>
                  </a:lnTo>
                  <a:lnTo>
                    <a:pt x="765" y="1143"/>
                  </a:lnTo>
                  <a:lnTo>
                    <a:pt x="766" y="1143"/>
                  </a:lnTo>
                  <a:lnTo>
                    <a:pt x="766" y="1142"/>
                  </a:lnTo>
                  <a:lnTo>
                    <a:pt x="767" y="1142"/>
                  </a:lnTo>
                  <a:lnTo>
                    <a:pt x="767" y="1141"/>
                  </a:lnTo>
                  <a:lnTo>
                    <a:pt x="769" y="1140"/>
                  </a:lnTo>
                  <a:lnTo>
                    <a:pt x="769" y="1139"/>
                  </a:lnTo>
                  <a:lnTo>
                    <a:pt x="770" y="1139"/>
                  </a:lnTo>
                  <a:lnTo>
                    <a:pt x="770" y="1137"/>
                  </a:lnTo>
                  <a:lnTo>
                    <a:pt x="771" y="1137"/>
                  </a:lnTo>
                  <a:lnTo>
                    <a:pt x="771" y="1136"/>
                  </a:lnTo>
                  <a:lnTo>
                    <a:pt x="772" y="1136"/>
                  </a:lnTo>
                  <a:lnTo>
                    <a:pt x="772" y="1135"/>
                  </a:lnTo>
                  <a:lnTo>
                    <a:pt x="773" y="1135"/>
                  </a:lnTo>
                  <a:lnTo>
                    <a:pt x="773" y="1134"/>
                  </a:lnTo>
                  <a:lnTo>
                    <a:pt x="774" y="1134"/>
                  </a:lnTo>
                  <a:lnTo>
                    <a:pt x="776" y="1133"/>
                  </a:lnTo>
                  <a:lnTo>
                    <a:pt x="776" y="1132"/>
                  </a:lnTo>
                  <a:lnTo>
                    <a:pt x="777" y="1132"/>
                  </a:lnTo>
                  <a:lnTo>
                    <a:pt x="777" y="1130"/>
                  </a:lnTo>
                  <a:lnTo>
                    <a:pt x="778" y="1129"/>
                  </a:lnTo>
                  <a:lnTo>
                    <a:pt x="778" y="1128"/>
                  </a:lnTo>
                  <a:lnTo>
                    <a:pt x="778" y="1127"/>
                  </a:lnTo>
                  <a:lnTo>
                    <a:pt x="778" y="1126"/>
                  </a:lnTo>
                  <a:lnTo>
                    <a:pt x="778" y="1125"/>
                  </a:lnTo>
                  <a:lnTo>
                    <a:pt x="778" y="1123"/>
                  </a:lnTo>
                  <a:lnTo>
                    <a:pt x="777" y="1123"/>
                  </a:lnTo>
                  <a:lnTo>
                    <a:pt x="774" y="1125"/>
                  </a:lnTo>
                  <a:lnTo>
                    <a:pt x="773" y="1126"/>
                  </a:lnTo>
                  <a:lnTo>
                    <a:pt x="773" y="1125"/>
                  </a:lnTo>
                  <a:lnTo>
                    <a:pt x="772" y="1125"/>
                  </a:lnTo>
                  <a:lnTo>
                    <a:pt x="772" y="1123"/>
                  </a:lnTo>
                  <a:lnTo>
                    <a:pt x="772" y="1122"/>
                  </a:lnTo>
                  <a:lnTo>
                    <a:pt x="772" y="1121"/>
                  </a:lnTo>
                  <a:lnTo>
                    <a:pt x="772" y="1120"/>
                  </a:lnTo>
                  <a:lnTo>
                    <a:pt x="771" y="1119"/>
                  </a:lnTo>
                  <a:lnTo>
                    <a:pt x="770" y="1119"/>
                  </a:lnTo>
                  <a:lnTo>
                    <a:pt x="769" y="1120"/>
                  </a:lnTo>
                  <a:lnTo>
                    <a:pt x="767" y="1120"/>
                  </a:lnTo>
                  <a:lnTo>
                    <a:pt x="766" y="1120"/>
                  </a:lnTo>
                  <a:lnTo>
                    <a:pt x="766" y="1119"/>
                  </a:lnTo>
                  <a:lnTo>
                    <a:pt x="765" y="1119"/>
                  </a:lnTo>
                  <a:lnTo>
                    <a:pt x="764" y="1119"/>
                  </a:lnTo>
                  <a:lnTo>
                    <a:pt x="763" y="1119"/>
                  </a:lnTo>
                  <a:lnTo>
                    <a:pt x="762" y="1119"/>
                  </a:lnTo>
                  <a:lnTo>
                    <a:pt x="762" y="1120"/>
                  </a:lnTo>
                  <a:lnTo>
                    <a:pt x="760" y="1120"/>
                  </a:lnTo>
                  <a:lnTo>
                    <a:pt x="759" y="1120"/>
                  </a:lnTo>
                  <a:lnTo>
                    <a:pt x="759" y="1119"/>
                  </a:lnTo>
                  <a:lnTo>
                    <a:pt x="758" y="1119"/>
                  </a:lnTo>
                  <a:lnTo>
                    <a:pt x="758" y="1118"/>
                  </a:lnTo>
                  <a:lnTo>
                    <a:pt x="757" y="1116"/>
                  </a:lnTo>
                  <a:lnTo>
                    <a:pt x="756" y="1116"/>
                  </a:lnTo>
                  <a:lnTo>
                    <a:pt x="756" y="1115"/>
                  </a:lnTo>
                  <a:lnTo>
                    <a:pt x="755" y="1115"/>
                  </a:lnTo>
                  <a:lnTo>
                    <a:pt x="753" y="1114"/>
                  </a:lnTo>
                  <a:lnTo>
                    <a:pt x="753" y="1115"/>
                  </a:lnTo>
                  <a:lnTo>
                    <a:pt x="752" y="1115"/>
                  </a:lnTo>
                  <a:lnTo>
                    <a:pt x="752" y="1116"/>
                  </a:lnTo>
                  <a:lnTo>
                    <a:pt x="751" y="1116"/>
                  </a:lnTo>
                  <a:lnTo>
                    <a:pt x="750" y="1116"/>
                  </a:lnTo>
                  <a:lnTo>
                    <a:pt x="750" y="1115"/>
                  </a:lnTo>
                  <a:lnTo>
                    <a:pt x="750" y="1114"/>
                  </a:lnTo>
                  <a:lnTo>
                    <a:pt x="751" y="1114"/>
                  </a:lnTo>
                  <a:lnTo>
                    <a:pt x="751" y="1113"/>
                  </a:lnTo>
                  <a:lnTo>
                    <a:pt x="750" y="1112"/>
                  </a:lnTo>
                  <a:lnTo>
                    <a:pt x="751" y="1112"/>
                  </a:lnTo>
                  <a:lnTo>
                    <a:pt x="750" y="1111"/>
                  </a:lnTo>
                  <a:lnTo>
                    <a:pt x="749" y="1109"/>
                  </a:lnTo>
                  <a:lnTo>
                    <a:pt x="748" y="1108"/>
                  </a:lnTo>
                  <a:lnTo>
                    <a:pt x="748" y="1107"/>
                  </a:lnTo>
                  <a:lnTo>
                    <a:pt x="746" y="1107"/>
                  </a:lnTo>
                  <a:lnTo>
                    <a:pt x="745" y="1106"/>
                  </a:lnTo>
                  <a:lnTo>
                    <a:pt x="745" y="1105"/>
                  </a:lnTo>
                  <a:lnTo>
                    <a:pt x="745" y="1104"/>
                  </a:lnTo>
                  <a:lnTo>
                    <a:pt x="744" y="1104"/>
                  </a:lnTo>
                  <a:lnTo>
                    <a:pt x="744" y="1102"/>
                  </a:lnTo>
                  <a:lnTo>
                    <a:pt x="743" y="1102"/>
                  </a:lnTo>
                  <a:lnTo>
                    <a:pt x="742" y="1102"/>
                  </a:lnTo>
                  <a:lnTo>
                    <a:pt x="741" y="1102"/>
                  </a:lnTo>
                  <a:lnTo>
                    <a:pt x="739" y="1102"/>
                  </a:lnTo>
                  <a:lnTo>
                    <a:pt x="738" y="1102"/>
                  </a:lnTo>
                  <a:lnTo>
                    <a:pt x="737" y="1102"/>
                  </a:lnTo>
                  <a:lnTo>
                    <a:pt x="736" y="1101"/>
                  </a:lnTo>
                  <a:lnTo>
                    <a:pt x="736" y="1100"/>
                  </a:lnTo>
                  <a:lnTo>
                    <a:pt x="735" y="1100"/>
                  </a:lnTo>
                  <a:lnTo>
                    <a:pt x="734" y="1100"/>
                  </a:lnTo>
                  <a:lnTo>
                    <a:pt x="734" y="1099"/>
                  </a:lnTo>
                  <a:lnTo>
                    <a:pt x="732" y="1099"/>
                  </a:lnTo>
                  <a:lnTo>
                    <a:pt x="731" y="1098"/>
                  </a:lnTo>
                  <a:lnTo>
                    <a:pt x="731" y="1097"/>
                  </a:lnTo>
                  <a:lnTo>
                    <a:pt x="730" y="1097"/>
                  </a:lnTo>
                  <a:lnTo>
                    <a:pt x="730" y="1095"/>
                  </a:lnTo>
                  <a:lnTo>
                    <a:pt x="731" y="1095"/>
                  </a:lnTo>
                  <a:lnTo>
                    <a:pt x="731" y="1094"/>
                  </a:lnTo>
                  <a:lnTo>
                    <a:pt x="731" y="1093"/>
                  </a:lnTo>
                  <a:lnTo>
                    <a:pt x="731" y="1092"/>
                  </a:lnTo>
                  <a:lnTo>
                    <a:pt x="730" y="1090"/>
                  </a:lnTo>
                  <a:lnTo>
                    <a:pt x="729" y="1090"/>
                  </a:lnTo>
                  <a:lnTo>
                    <a:pt x="729" y="1087"/>
                  </a:lnTo>
                  <a:lnTo>
                    <a:pt x="728" y="1086"/>
                  </a:lnTo>
                  <a:lnTo>
                    <a:pt x="728" y="1085"/>
                  </a:lnTo>
                  <a:lnTo>
                    <a:pt x="727" y="1084"/>
                  </a:lnTo>
                  <a:lnTo>
                    <a:pt x="725" y="1084"/>
                  </a:lnTo>
                  <a:lnTo>
                    <a:pt x="725" y="1083"/>
                  </a:lnTo>
                  <a:lnTo>
                    <a:pt x="724" y="1083"/>
                  </a:lnTo>
                  <a:lnTo>
                    <a:pt x="723" y="1083"/>
                  </a:lnTo>
                  <a:lnTo>
                    <a:pt x="722" y="1083"/>
                  </a:lnTo>
                  <a:lnTo>
                    <a:pt x="721" y="1083"/>
                  </a:lnTo>
                  <a:lnTo>
                    <a:pt x="720" y="1083"/>
                  </a:lnTo>
                  <a:lnTo>
                    <a:pt x="718" y="1084"/>
                  </a:lnTo>
                  <a:lnTo>
                    <a:pt x="717" y="1085"/>
                  </a:lnTo>
                  <a:lnTo>
                    <a:pt x="716" y="1085"/>
                  </a:lnTo>
                  <a:lnTo>
                    <a:pt x="716" y="1084"/>
                  </a:lnTo>
                  <a:lnTo>
                    <a:pt x="715" y="1083"/>
                  </a:lnTo>
                  <a:lnTo>
                    <a:pt x="714" y="1081"/>
                  </a:lnTo>
                  <a:lnTo>
                    <a:pt x="714" y="1079"/>
                  </a:lnTo>
                  <a:lnTo>
                    <a:pt x="713" y="1079"/>
                  </a:lnTo>
                  <a:lnTo>
                    <a:pt x="713" y="1078"/>
                  </a:lnTo>
                  <a:lnTo>
                    <a:pt x="713" y="1077"/>
                  </a:lnTo>
                  <a:lnTo>
                    <a:pt x="711" y="1077"/>
                  </a:lnTo>
                  <a:lnTo>
                    <a:pt x="710" y="1077"/>
                  </a:lnTo>
                  <a:lnTo>
                    <a:pt x="709" y="1077"/>
                  </a:lnTo>
                  <a:lnTo>
                    <a:pt x="708" y="1077"/>
                  </a:lnTo>
                  <a:lnTo>
                    <a:pt x="707" y="1077"/>
                  </a:lnTo>
                  <a:lnTo>
                    <a:pt x="707" y="1075"/>
                  </a:lnTo>
                  <a:lnTo>
                    <a:pt x="706" y="1075"/>
                  </a:lnTo>
                  <a:lnTo>
                    <a:pt x="706" y="1074"/>
                  </a:lnTo>
                  <a:lnTo>
                    <a:pt x="706" y="1073"/>
                  </a:lnTo>
                  <a:lnTo>
                    <a:pt x="704" y="1072"/>
                  </a:lnTo>
                  <a:lnTo>
                    <a:pt x="703" y="1072"/>
                  </a:lnTo>
                  <a:lnTo>
                    <a:pt x="702" y="1073"/>
                  </a:lnTo>
                  <a:lnTo>
                    <a:pt x="702" y="1074"/>
                  </a:lnTo>
                  <a:lnTo>
                    <a:pt x="702" y="1075"/>
                  </a:lnTo>
                  <a:lnTo>
                    <a:pt x="702" y="1077"/>
                  </a:lnTo>
                  <a:lnTo>
                    <a:pt x="703" y="1078"/>
                  </a:lnTo>
                  <a:lnTo>
                    <a:pt x="703" y="1079"/>
                  </a:lnTo>
                  <a:lnTo>
                    <a:pt x="703" y="1080"/>
                  </a:lnTo>
                  <a:lnTo>
                    <a:pt x="703" y="1081"/>
                  </a:lnTo>
                  <a:lnTo>
                    <a:pt x="703" y="1083"/>
                  </a:lnTo>
                  <a:lnTo>
                    <a:pt x="703" y="1084"/>
                  </a:lnTo>
                  <a:lnTo>
                    <a:pt x="702" y="1084"/>
                  </a:lnTo>
                  <a:lnTo>
                    <a:pt x="701" y="1084"/>
                  </a:lnTo>
                  <a:lnTo>
                    <a:pt x="701" y="1085"/>
                  </a:lnTo>
                  <a:lnTo>
                    <a:pt x="700" y="1085"/>
                  </a:lnTo>
                  <a:lnTo>
                    <a:pt x="699" y="1085"/>
                  </a:lnTo>
                  <a:lnTo>
                    <a:pt x="699" y="1086"/>
                  </a:lnTo>
                  <a:lnTo>
                    <a:pt x="699" y="1087"/>
                  </a:lnTo>
                  <a:lnTo>
                    <a:pt x="699" y="1088"/>
                  </a:lnTo>
                  <a:lnTo>
                    <a:pt x="697" y="1090"/>
                  </a:lnTo>
                  <a:lnTo>
                    <a:pt x="696" y="1090"/>
                  </a:lnTo>
                  <a:lnTo>
                    <a:pt x="695" y="1090"/>
                  </a:lnTo>
                  <a:lnTo>
                    <a:pt x="694" y="1090"/>
                  </a:lnTo>
                  <a:lnTo>
                    <a:pt x="693" y="1090"/>
                  </a:lnTo>
                  <a:lnTo>
                    <a:pt x="692" y="1090"/>
                  </a:lnTo>
                  <a:lnTo>
                    <a:pt x="692" y="1088"/>
                  </a:lnTo>
                  <a:lnTo>
                    <a:pt x="690" y="1088"/>
                  </a:lnTo>
                  <a:lnTo>
                    <a:pt x="689" y="1088"/>
                  </a:lnTo>
                  <a:lnTo>
                    <a:pt x="688" y="1087"/>
                  </a:lnTo>
                  <a:lnTo>
                    <a:pt x="687" y="1087"/>
                  </a:lnTo>
                  <a:lnTo>
                    <a:pt x="686" y="1086"/>
                  </a:lnTo>
                  <a:lnTo>
                    <a:pt x="685" y="1086"/>
                  </a:lnTo>
                  <a:lnTo>
                    <a:pt x="683" y="1086"/>
                  </a:lnTo>
                  <a:lnTo>
                    <a:pt x="683" y="1085"/>
                  </a:lnTo>
                  <a:lnTo>
                    <a:pt x="683" y="1084"/>
                  </a:lnTo>
                  <a:lnTo>
                    <a:pt x="682" y="1083"/>
                  </a:lnTo>
                  <a:lnTo>
                    <a:pt x="681" y="1083"/>
                  </a:lnTo>
                  <a:lnTo>
                    <a:pt x="680" y="1081"/>
                  </a:lnTo>
                  <a:lnTo>
                    <a:pt x="679" y="1081"/>
                  </a:lnTo>
                  <a:lnTo>
                    <a:pt x="678" y="1081"/>
                  </a:lnTo>
                  <a:lnTo>
                    <a:pt x="676" y="1080"/>
                  </a:lnTo>
                  <a:lnTo>
                    <a:pt x="676" y="1081"/>
                  </a:lnTo>
                  <a:lnTo>
                    <a:pt x="675" y="1083"/>
                  </a:lnTo>
                  <a:lnTo>
                    <a:pt x="674" y="1084"/>
                  </a:lnTo>
                  <a:lnTo>
                    <a:pt x="673" y="1084"/>
                  </a:lnTo>
                  <a:lnTo>
                    <a:pt x="672" y="1084"/>
                  </a:lnTo>
                  <a:lnTo>
                    <a:pt x="671" y="1083"/>
                  </a:lnTo>
                  <a:lnTo>
                    <a:pt x="669" y="1084"/>
                  </a:lnTo>
                  <a:lnTo>
                    <a:pt x="668" y="1084"/>
                  </a:lnTo>
                  <a:lnTo>
                    <a:pt x="667" y="1084"/>
                  </a:lnTo>
                  <a:lnTo>
                    <a:pt x="666" y="1084"/>
                  </a:lnTo>
                  <a:lnTo>
                    <a:pt x="665" y="1084"/>
                  </a:lnTo>
                  <a:lnTo>
                    <a:pt x="664" y="1084"/>
                  </a:lnTo>
                  <a:lnTo>
                    <a:pt x="664" y="1083"/>
                  </a:lnTo>
                  <a:lnTo>
                    <a:pt x="664" y="1081"/>
                  </a:lnTo>
                  <a:lnTo>
                    <a:pt x="664" y="1080"/>
                  </a:lnTo>
                  <a:lnTo>
                    <a:pt x="662" y="1080"/>
                  </a:lnTo>
                  <a:lnTo>
                    <a:pt x="662" y="1079"/>
                  </a:lnTo>
                  <a:lnTo>
                    <a:pt x="662" y="1078"/>
                  </a:lnTo>
                  <a:lnTo>
                    <a:pt x="661" y="1075"/>
                  </a:lnTo>
                  <a:lnTo>
                    <a:pt x="661" y="1074"/>
                  </a:lnTo>
                  <a:lnTo>
                    <a:pt x="661" y="1073"/>
                  </a:lnTo>
                  <a:lnTo>
                    <a:pt x="660" y="1073"/>
                  </a:lnTo>
                  <a:lnTo>
                    <a:pt x="659" y="1072"/>
                  </a:lnTo>
                  <a:lnTo>
                    <a:pt x="659" y="1071"/>
                  </a:lnTo>
                  <a:lnTo>
                    <a:pt x="658" y="1071"/>
                  </a:lnTo>
                  <a:lnTo>
                    <a:pt x="658" y="1070"/>
                  </a:lnTo>
                  <a:lnTo>
                    <a:pt x="657" y="1070"/>
                  </a:lnTo>
                  <a:lnTo>
                    <a:pt x="657" y="1068"/>
                  </a:lnTo>
                  <a:lnTo>
                    <a:pt x="657" y="1067"/>
                  </a:lnTo>
                  <a:lnTo>
                    <a:pt x="655" y="1066"/>
                  </a:lnTo>
                  <a:lnTo>
                    <a:pt x="654" y="1066"/>
                  </a:lnTo>
                  <a:lnTo>
                    <a:pt x="653" y="1065"/>
                  </a:lnTo>
                  <a:lnTo>
                    <a:pt x="653" y="1064"/>
                  </a:lnTo>
                  <a:lnTo>
                    <a:pt x="652" y="1064"/>
                  </a:lnTo>
                  <a:lnTo>
                    <a:pt x="652" y="1063"/>
                  </a:lnTo>
                  <a:lnTo>
                    <a:pt x="651" y="1060"/>
                  </a:lnTo>
                  <a:lnTo>
                    <a:pt x="651" y="1059"/>
                  </a:lnTo>
                  <a:lnTo>
                    <a:pt x="652" y="1059"/>
                  </a:lnTo>
                  <a:lnTo>
                    <a:pt x="653" y="1059"/>
                  </a:lnTo>
                  <a:lnTo>
                    <a:pt x="653" y="1058"/>
                  </a:lnTo>
                  <a:lnTo>
                    <a:pt x="653" y="1057"/>
                  </a:lnTo>
                  <a:lnTo>
                    <a:pt x="653" y="1056"/>
                  </a:lnTo>
                  <a:lnTo>
                    <a:pt x="653" y="1054"/>
                  </a:lnTo>
                  <a:lnTo>
                    <a:pt x="653" y="1053"/>
                  </a:lnTo>
                  <a:lnTo>
                    <a:pt x="653" y="1052"/>
                  </a:lnTo>
                  <a:lnTo>
                    <a:pt x="653" y="1051"/>
                  </a:lnTo>
                  <a:lnTo>
                    <a:pt x="653" y="1050"/>
                  </a:lnTo>
                  <a:lnTo>
                    <a:pt x="654" y="1049"/>
                  </a:lnTo>
                  <a:lnTo>
                    <a:pt x="654" y="1047"/>
                  </a:lnTo>
                  <a:lnTo>
                    <a:pt x="654" y="1046"/>
                  </a:lnTo>
                  <a:lnTo>
                    <a:pt x="654" y="1045"/>
                  </a:lnTo>
                  <a:lnTo>
                    <a:pt x="654" y="1044"/>
                  </a:lnTo>
                  <a:lnTo>
                    <a:pt x="655" y="1044"/>
                  </a:lnTo>
                  <a:lnTo>
                    <a:pt x="655" y="1043"/>
                  </a:lnTo>
                  <a:lnTo>
                    <a:pt x="655" y="1042"/>
                  </a:lnTo>
                  <a:lnTo>
                    <a:pt x="654" y="1040"/>
                  </a:lnTo>
                  <a:lnTo>
                    <a:pt x="654" y="1039"/>
                  </a:lnTo>
                  <a:lnTo>
                    <a:pt x="655" y="1038"/>
                  </a:lnTo>
                  <a:lnTo>
                    <a:pt x="657" y="1037"/>
                  </a:lnTo>
                  <a:lnTo>
                    <a:pt x="657" y="1036"/>
                  </a:lnTo>
                  <a:lnTo>
                    <a:pt x="657" y="1035"/>
                  </a:lnTo>
                  <a:lnTo>
                    <a:pt x="657" y="1033"/>
                  </a:lnTo>
                  <a:lnTo>
                    <a:pt x="657" y="1032"/>
                  </a:lnTo>
                  <a:lnTo>
                    <a:pt x="657" y="1031"/>
                  </a:lnTo>
                  <a:lnTo>
                    <a:pt x="657" y="1030"/>
                  </a:lnTo>
                  <a:lnTo>
                    <a:pt x="657" y="1029"/>
                  </a:lnTo>
                  <a:lnTo>
                    <a:pt x="657" y="1028"/>
                  </a:lnTo>
                  <a:lnTo>
                    <a:pt x="657" y="1026"/>
                  </a:lnTo>
                  <a:lnTo>
                    <a:pt x="657" y="1025"/>
                  </a:lnTo>
                  <a:lnTo>
                    <a:pt x="658" y="1025"/>
                  </a:lnTo>
                  <a:lnTo>
                    <a:pt x="658" y="1024"/>
                  </a:lnTo>
                  <a:lnTo>
                    <a:pt x="659" y="1024"/>
                  </a:lnTo>
                  <a:lnTo>
                    <a:pt x="659" y="1023"/>
                  </a:lnTo>
                  <a:lnTo>
                    <a:pt x="659" y="1022"/>
                  </a:lnTo>
                  <a:lnTo>
                    <a:pt x="659" y="1021"/>
                  </a:lnTo>
                  <a:lnTo>
                    <a:pt x="659" y="1019"/>
                  </a:lnTo>
                  <a:lnTo>
                    <a:pt x="660" y="1018"/>
                  </a:lnTo>
                  <a:lnTo>
                    <a:pt x="660" y="1017"/>
                  </a:lnTo>
                  <a:lnTo>
                    <a:pt x="660" y="1016"/>
                  </a:lnTo>
                  <a:lnTo>
                    <a:pt x="661" y="1016"/>
                  </a:lnTo>
                  <a:lnTo>
                    <a:pt x="661" y="1015"/>
                  </a:lnTo>
                  <a:lnTo>
                    <a:pt x="661" y="1014"/>
                  </a:lnTo>
                  <a:lnTo>
                    <a:pt x="660" y="1014"/>
                  </a:lnTo>
                  <a:lnTo>
                    <a:pt x="660" y="1015"/>
                  </a:lnTo>
                  <a:lnTo>
                    <a:pt x="659" y="1015"/>
                  </a:lnTo>
                  <a:lnTo>
                    <a:pt x="659" y="1014"/>
                  </a:lnTo>
                  <a:lnTo>
                    <a:pt x="659" y="1012"/>
                  </a:lnTo>
                  <a:lnTo>
                    <a:pt x="659" y="1011"/>
                  </a:lnTo>
                  <a:lnTo>
                    <a:pt x="659" y="1010"/>
                  </a:lnTo>
                  <a:lnTo>
                    <a:pt x="659" y="1009"/>
                  </a:lnTo>
                  <a:lnTo>
                    <a:pt x="659" y="1008"/>
                  </a:lnTo>
                  <a:lnTo>
                    <a:pt x="659" y="1007"/>
                  </a:lnTo>
                  <a:lnTo>
                    <a:pt x="659" y="1005"/>
                  </a:lnTo>
                  <a:lnTo>
                    <a:pt x="659" y="1004"/>
                  </a:lnTo>
                  <a:lnTo>
                    <a:pt x="659" y="1003"/>
                  </a:lnTo>
                  <a:lnTo>
                    <a:pt x="660" y="1003"/>
                  </a:lnTo>
                  <a:lnTo>
                    <a:pt x="661" y="1002"/>
                  </a:lnTo>
                  <a:lnTo>
                    <a:pt x="661" y="1001"/>
                  </a:lnTo>
                  <a:lnTo>
                    <a:pt x="661" y="1000"/>
                  </a:lnTo>
                  <a:lnTo>
                    <a:pt x="661" y="998"/>
                  </a:lnTo>
                  <a:lnTo>
                    <a:pt x="661" y="997"/>
                  </a:lnTo>
                  <a:lnTo>
                    <a:pt x="661" y="996"/>
                  </a:lnTo>
                  <a:lnTo>
                    <a:pt x="662" y="996"/>
                  </a:lnTo>
                  <a:lnTo>
                    <a:pt x="662" y="995"/>
                  </a:lnTo>
                  <a:lnTo>
                    <a:pt x="662" y="994"/>
                  </a:lnTo>
                  <a:lnTo>
                    <a:pt x="662" y="993"/>
                  </a:lnTo>
                  <a:lnTo>
                    <a:pt x="662" y="991"/>
                  </a:lnTo>
                  <a:lnTo>
                    <a:pt x="664" y="991"/>
                  </a:lnTo>
                  <a:lnTo>
                    <a:pt x="664" y="990"/>
                  </a:lnTo>
                  <a:lnTo>
                    <a:pt x="664" y="989"/>
                  </a:lnTo>
                  <a:lnTo>
                    <a:pt x="664" y="988"/>
                  </a:lnTo>
                  <a:lnTo>
                    <a:pt x="664" y="987"/>
                  </a:lnTo>
                  <a:lnTo>
                    <a:pt x="665" y="987"/>
                  </a:lnTo>
                  <a:lnTo>
                    <a:pt x="665" y="986"/>
                  </a:lnTo>
                  <a:lnTo>
                    <a:pt x="665" y="984"/>
                  </a:lnTo>
                  <a:lnTo>
                    <a:pt x="666" y="984"/>
                  </a:lnTo>
                  <a:lnTo>
                    <a:pt x="666" y="983"/>
                  </a:lnTo>
                  <a:lnTo>
                    <a:pt x="666" y="982"/>
                  </a:lnTo>
                  <a:lnTo>
                    <a:pt x="666" y="981"/>
                  </a:lnTo>
                  <a:lnTo>
                    <a:pt x="665" y="981"/>
                  </a:lnTo>
                  <a:lnTo>
                    <a:pt x="665" y="980"/>
                  </a:lnTo>
                  <a:lnTo>
                    <a:pt x="664" y="980"/>
                  </a:lnTo>
                  <a:lnTo>
                    <a:pt x="662" y="980"/>
                  </a:lnTo>
                  <a:lnTo>
                    <a:pt x="662" y="979"/>
                  </a:lnTo>
                  <a:lnTo>
                    <a:pt x="661" y="979"/>
                  </a:lnTo>
                  <a:lnTo>
                    <a:pt x="661" y="977"/>
                  </a:lnTo>
                  <a:lnTo>
                    <a:pt x="661" y="976"/>
                  </a:lnTo>
                  <a:lnTo>
                    <a:pt x="661" y="975"/>
                  </a:lnTo>
                  <a:lnTo>
                    <a:pt x="660" y="975"/>
                  </a:lnTo>
                  <a:lnTo>
                    <a:pt x="659" y="974"/>
                  </a:lnTo>
                  <a:lnTo>
                    <a:pt x="659" y="973"/>
                  </a:lnTo>
                  <a:lnTo>
                    <a:pt x="658" y="973"/>
                  </a:lnTo>
                  <a:lnTo>
                    <a:pt x="658" y="972"/>
                  </a:lnTo>
                  <a:lnTo>
                    <a:pt x="658" y="970"/>
                  </a:lnTo>
                  <a:lnTo>
                    <a:pt x="659" y="970"/>
                  </a:lnTo>
                  <a:lnTo>
                    <a:pt x="659" y="969"/>
                  </a:lnTo>
                  <a:lnTo>
                    <a:pt x="659" y="968"/>
                  </a:lnTo>
                  <a:lnTo>
                    <a:pt x="660" y="968"/>
                  </a:lnTo>
                  <a:lnTo>
                    <a:pt x="659" y="968"/>
                  </a:lnTo>
                  <a:lnTo>
                    <a:pt x="659" y="967"/>
                  </a:lnTo>
                  <a:lnTo>
                    <a:pt x="659" y="966"/>
                  </a:lnTo>
                  <a:lnTo>
                    <a:pt x="659" y="965"/>
                  </a:lnTo>
                  <a:lnTo>
                    <a:pt x="659" y="963"/>
                  </a:lnTo>
                  <a:lnTo>
                    <a:pt x="658" y="963"/>
                  </a:lnTo>
                  <a:lnTo>
                    <a:pt x="658" y="962"/>
                  </a:lnTo>
                  <a:lnTo>
                    <a:pt x="658" y="961"/>
                  </a:lnTo>
                  <a:lnTo>
                    <a:pt x="658" y="960"/>
                  </a:lnTo>
                  <a:lnTo>
                    <a:pt x="657" y="961"/>
                  </a:lnTo>
                  <a:lnTo>
                    <a:pt x="655" y="961"/>
                  </a:lnTo>
                  <a:lnTo>
                    <a:pt x="655" y="962"/>
                  </a:lnTo>
                  <a:lnTo>
                    <a:pt x="654" y="962"/>
                  </a:lnTo>
                  <a:lnTo>
                    <a:pt x="653" y="962"/>
                  </a:lnTo>
                  <a:lnTo>
                    <a:pt x="653" y="963"/>
                  </a:lnTo>
                  <a:lnTo>
                    <a:pt x="652" y="963"/>
                  </a:lnTo>
                  <a:lnTo>
                    <a:pt x="652" y="965"/>
                  </a:lnTo>
                  <a:lnTo>
                    <a:pt x="651" y="965"/>
                  </a:lnTo>
                  <a:lnTo>
                    <a:pt x="650" y="965"/>
                  </a:lnTo>
                  <a:lnTo>
                    <a:pt x="648" y="965"/>
                  </a:lnTo>
                  <a:lnTo>
                    <a:pt x="647" y="965"/>
                  </a:lnTo>
                  <a:lnTo>
                    <a:pt x="646" y="965"/>
                  </a:lnTo>
                  <a:lnTo>
                    <a:pt x="645" y="965"/>
                  </a:lnTo>
                  <a:lnTo>
                    <a:pt x="645" y="963"/>
                  </a:lnTo>
                  <a:lnTo>
                    <a:pt x="644" y="962"/>
                  </a:lnTo>
                  <a:lnTo>
                    <a:pt x="644" y="961"/>
                  </a:lnTo>
                  <a:lnTo>
                    <a:pt x="643" y="960"/>
                  </a:lnTo>
                  <a:lnTo>
                    <a:pt x="643" y="959"/>
                  </a:lnTo>
                  <a:lnTo>
                    <a:pt x="641" y="959"/>
                  </a:lnTo>
                  <a:lnTo>
                    <a:pt x="641" y="958"/>
                  </a:lnTo>
                  <a:lnTo>
                    <a:pt x="640" y="958"/>
                  </a:lnTo>
                  <a:lnTo>
                    <a:pt x="640" y="956"/>
                  </a:lnTo>
                  <a:lnTo>
                    <a:pt x="639" y="956"/>
                  </a:lnTo>
                  <a:lnTo>
                    <a:pt x="639" y="955"/>
                  </a:lnTo>
                  <a:lnTo>
                    <a:pt x="639" y="954"/>
                  </a:lnTo>
                  <a:lnTo>
                    <a:pt x="638" y="954"/>
                  </a:lnTo>
                  <a:lnTo>
                    <a:pt x="638" y="953"/>
                  </a:lnTo>
                  <a:lnTo>
                    <a:pt x="637" y="953"/>
                  </a:lnTo>
                  <a:lnTo>
                    <a:pt x="637" y="952"/>
                  </a:lnTo>
                  <a:lnTo>
                    <a:pt x="636" y="952"/>
                  </a:lnTo>
                  <a:lnTo>
                    <a:pt x="634" y="952"/>
                  </a:lnTo>
                  <a:lnTo>
                    <a:pt x="633" y="952"/>
                  </a:lnTo>
                  <a:lnTo>
                    <a:pt x="632" y="952"/>
                  </a:lnTo>
                  <a:lnTo>
                    <a:pt x="631" y="952"/>
                  </a:lnTo>
                  <a:lnTo>
                    <a:pt x="631" y="951"/>
                  </a:lnTo>
                  <a:lnTo>
                    <a:pt x="630" y="951"/>
                  </a:lnTo>
                  <a:lnTo>
                    <a:pt x="629" y="951"/>
                  </a:lnTo>
                  <a:lnTo>
                    <a:pt x="627" y="951"/>
                  </a:lnTo>
                  <a:lnTo>
                    <a:pt x="627" y="949"/>
                  </a:lnTo>
                  <a:lnTo>
                    <a:pt x="626" y="949"/>
                  </a:lnTo>
                  <a:lnTo>
                    <a:pt x="625" y="949"/>
                  </a:lnTo>
                  <a:lnTo>
                    <a:pt x="624" y="949"/>
                  </a:lnTo>
                  <a:lnTo>
                    <a:pt x="623" y="949"/>
                  </a:lnTo>
                  <a:lnTo>
                    <a:pt x="622" y="949"/>
                  </a:lnTo>
                  <a:lnTo>
                    <a:pt x="620" y="949"/>
                  </a:lnTo>
                  <a:lnTo>
                    <a:pt x="619" y="949"/>
                  </a:lnTo>
                  <a:lnTo>
                    <a:pt x="619" y="948"/>
                  </a:lnTo>
                  <a:lnTo>
                    <a:pt x="618" y="948"/>
                  </a:lnTo>
                  <a:lnTo>
                    <a:pt x="617" y="948"/>
                  </a:lnTo>
                  <a:lnTo>
                    <a:pt x="616" y="948"/>
                  </a:lnTo>
                  <a:lnTo>
                    <a:pt x="615" y="948"/>
                  </a:lnTo>
                  <a:lnTo>
                    <a:pt x="613" y="948"/>
                  </a:lnTo>
                  <a:lnTo>
                    <a:pt x="612" y="948"/>
                  </a:lnTo>
                  <a:lnTo>
                    <a:pt x="611" y="948"/>
                  </a:lnTo>
                  <a:lnTo>
                    <a:pt x="611" y="949"/>
                  </a:lnTo>
                  <a:lnTo>
                    <a:pt x="610" y="949"/>
                  </a:lnTo>
                  <a:lnTo>
                    <a:pt x="610" y="951"/>
                  </a:lnTo>
                  <a:lnTo>
                    <a:pt x="609" y="951"/>
                  </a:lnTo>
                  <a:lnTo>
                    <a:pt x="608" y="951"/>
                  </a:lnTo>
                  <a:lnTo>
                    <a:pt x="606" y="951"/>
                  </a:lnTo>
                  <a:lnTo>
                    <a:pt x="605" y="951"/>
                  </a:lnTo>
                  <a:lnTo>
                    <a:pt x="604" y="951"/>
                  </a:lnTo>
                  <a:lnTo>
                    <a:pt x="603" y="951"/>
                  </a:lnTo>
                  <a:lnTo>
                    <a:pt x="602" y="951"/>
                  </a:lnTo>
                  <a:lnTo>
                    <a:pt x="601" y="951"/>
                  </a:lnTo>
                  <a:lnTo>
                    <a:pt x="601" y="949"/>
                  </a:lnTo>
                  <a:lnTo>
                    <a:pt x="599" y="949"/>
                  </a:lnTo>
                  <a:lnTo>
                    <a:pt x="598" y="949"/>
                  </a:lnTo>
                  <a:lnTo>
                    <a:pt x="597" y="949"/>
                  </a:lnTo>
                  <a:lnTo>
                    <a:pt x="596" y="949"/>
                  </a:lnTo>
                  <a:lnTo>
                    <a:pt x="595" y="949"/>
                  </a:lnTo>
                  <a:lnTo>
                    <a:pt x="595" y="951"/>
                  </a:lnTo>
                  <a:lnTo>
                    <a:pt x="594" y="951"/>
                  </a:lnTo>
                  <a:lnTo>
                    <a:pt x="594" y="949"/>
                  </a:lnTo>
                  <a:lnTo>
                    <a:pt x="592" y="949"/>
                  </a:lnTo>
                  <a:lnTo>
                    <a:pt x="592" y="948"/>
                  </a:lnTo>
                  <a:lnTo>
                    <a:pt x="591" y="948"/>
                  </a:lnTo>
                  <a:lnTo>
                    <a:pt x="590" y="948"/>
                  </a:lnTo>
                  <a:lnTo>
                    <a:pt x="590" y="947"/>
                  </a:lnTo>
                  <a:lnTo>
                    <a:pt x="590" y="946"/>
                  </a:lnTo>
                  <a:lnTo>
                    <a:pt x="589" y="946"/>
                  </a:lnTo>
                  <a:lnTo>
                    <a:pt x="589" y="945"/>
                  </a:lnTo>
                  <a:lnTo>
                    <a:pt x="589" y="944"/>
                  </a:lnTo>
                  <a:lnTo>
                    <a:pt x="588" y="944"/>
                  </a:lnTo>
                  <a:lnTo>
                    <a:pt x="588" y="942"/>
                  </a:lnTo>
                  <a:lnTo>
                    <a:pt x="587" y="942"/>
                  </a:lnTo>
                  <a:lnTo>
                    <a:pt x="585" y="942"/>
                  </a:lnTo>
                  <a:lnTo>
                    <a:pt x="585" y="941"/>
                  </a:lnTo>
                  <a:lnTo>
                    <a:pt x="585" y="940"/>
                  </a:lnTo>
                  <a:lnTo>
                    <a:pt x="585" y="939"/>
                  </a:lnTo>
                  <a:lnTo>
                    <a:pt x="584" y="939"/>
                  </a:lnTo>
                  <a:lnTo>
                    <a:pt x="583" y="939"/>
                  </a:lnTo>
                  <a:lnTo>
                    <a:pt x="582" y="939"/>
                  </a:lnTo>
                  <a:lnTo>
                    <a:pt x="581" y="939"/>
                  </a:lnTo>
                  <a:lnTo>
                    <a:pt x="581" y="940"/>
                  </a:lnTo>
                  <a:lnTo>
                    <a:pt x="581" y="941"/>
                  </a:lnTo>
                  <a:lnTo>
                    <a:pt x="581" y="942"/>
                  </a:lnTo>
                  <a:lnTo>
                    <a:pt x="581" y="944"/>
                  </a:lnTo>
                  <a:lnTo>
                    <a:pt x="582" y="944"/>
                  </a:lnTo>
                  <a:lnTo>
                    <a:pt x="581" y="944"/>
                  </a:lnTo>
                  <a:lnTo>
                    <a:pt x="581" y="945"/>
                  </a:lnTo>
                  <a:lnTo>
                    <a:pt x="580" y="946"/>
                  </a:lnTo>
                  <a:lnTo>
                    <a:pt x="580" y="947"/>
                  </a:lnTo>
                  <a:lnTo>
                    <a:pt x="580" y="948"/>
                  </a:lnTo>
                  <a:lnTo>
                    <a:pt x="578" y="948"/>
                  </a:lnTo>
                  <a:lnTo>
                    <a:pt x="578" y="949"/>
                  </a:lnTo>
                  <a:lnTo>
                    <a:pt x="577" y="949"/>
                  </a:lnTo>
                  <a:lnTo>
                    <a:pt x="577" y="951"/>
                  </a:lnTo>
                  <a:lnTo>
                    <a:pt x="577" y="952"/>
                  </a:lnTo>
                  <a:lnTo>
                    <a:pt x="576" y="952"/>
                  </a:lnTo>
                  <a:lnTo>
                    <a:pt x="576" y="953"/>
                  </a:lnTo>
                  <a:lnTo>
                    <a:pt x="575" y="953"/>
                  </a:lnTo>
                  <a:lnTo>
                    <a:pt x="574" y="953"/>
                  </a:lnTo>
                  <a:lnTo>
                    <a:pt x="574" y="954"/>
                  </a:lnTo>
                  <a:lnTo>
                    <a:pt x="572" y="954"/>
                  </a:lnTo>
                  <a:lnTo>
                    <a:pt x="571" y="955"/>
                  </a:lnTo>
                  <a:lnTo>
                    <a:pt x="570" y="955"/>
                  </a:lnTo>
                  <a:lnTo>
                    <a:pt x="569" y="955"/>
                  </a:lnTo>
                  <a:lnTo>
                    <a:pt x="569" y="954"/>
                  </a:lnTo>
                  <a:lnTo>
                    <a:pt x="569" y="953"/>
                  </a:lnTo>
                  <a:lnTo>
                    <a:pt x="569" y="952"/>
                  </a:lnTo>
                  <a:lnTo>
                    <a:pt x="569" y="951"/>
                  </a:lnTo>
                  <a:lnTo>
                    <a:pt x="570" y="949"/>
                  </a:lnTo>
                  <a:lnTo>
                    <a:pt x="570" y="948"/>
                  </a:lnTo>
                  <a:lnTo>
                    <a:pt x="570" y="947"/>
                  </a:lnTo>
                  <a:lnTo>
                    <a:pt x="570" y="946"/>
                  </a:lnTo>
                  <a:lnTo>
                    <a:pt x="569" y="946"/>
                  </a:lnTo>
                  <a:lnTo>
                    <a:pt x="569" y="945"/>
                  </a:lnTo>
                  <a:lnTo>
                    <a:pt x="568" y="945"/>
                  </a:lnTo>
                  <a:lnTo>
                    <a:pt x="567" y="945"/>
                  </a:lnTo>
                  <a:lnTo>
                    <a:pt x="567" y="944"/>
                  </a:lnTo>
                  <a:lnTo>
                    <a:pt x="565" y="942"/>
                  </a:lnTo>
                  <a:lnTo>
                    <a:pt x="564" y="942"/>
                  </a:lnTo>
                  <a:lnTo>
                    <a:pt x="564" y="941"/>
                  </a:lnTo>
                  <a:lnTo>
                    <a:pt x="563" y="941"/>
                  </a:lnTo>
                  <a:lnTo>
                    <a:pt x="562" y="941"/>
                  </a:lnTo>
                  <a:lnTo>
                    <a:pt x="562" y="940"/>
                  </a:lnTo>
                  <a:lnTo>
                    <a:pt x="562" y="939"/>
                  </a:lnTo>
                  <a:lnTo>
                    <a:pt x="563" y="939"/>
                  </a:lnTo>
                  <a:lnTo>
                    <a:pt x="563" y="938"/>
                  </a:lnTo>
                  <a:lnTo>
                    <a:pt x="564" y="938"/>
                  </a:lnTo>
                  <a:lnTo>
                    <a:pt x="564" y="937"/>
                  </a:lnTo>
                  <a:lnTo>
                    <a:pt x="565" y="937"/>
                  </a:lnTo>
                  <a:lnTo>
                    <a:pt x="565" y="935"/>
                  </a:lnTo>
                  <a:lnTo>
                    <a:pt x="565" y="934"/>
                  </a:lnTo>
                  <a:lnTo>
                    <a:pt x="565" y="933"/>
                  </a:lnTo>
                  <a:lnTo>
                    <a:pt x="565" y="932"/>
                  </a:lnTo>
                  <a:lnTo>
                    <a:pt x="565" y="931"/>
                  </a:lnTo>
                  <a:lnTo>
                    <a:pt x="564" y="931"/>
                  </a:lnTo>
                  <a:lnTo>
                    <a:pt x="564" y="930"/>
                  </a:lnTo>
                  <a:lnTo>
                    <a:pt x="564" y="928"/>
                  </a:lnTo>
                  <a:lnTo>
                    <a:pt x="563" y="928"/>
                  </a:lnTo>
                  <a:lnTo>
                    <a:pt x="563" y="927"/>
                  </a:lnTo>
                  <a:lnTo>
                    <a:pt x="563" y="926"/>
                  </a:lnTo>
                  <a:lnTo>
                    <a:pt x="563" y="925"/>
                  </a:lnTo>
                  <a:lnTo>
                    <a:pt x="563" y="924"/>
                  </a:lnTo>
                  <a:lnTo>
                    <a:pt x="564" y="923"/>
                  </a:lnTo>
                  <a:lnTo>
                    <a:pt x="564" y="921"/>
                  </a:lnTo>
                  <a:lnTo>
                    <a:pt x="565" y="920"/>
                  </a:lnTo>
                  <a:lnTo>
                    <a:pt x="564" y="920"/>
                  </a:lnTo>
                  <a:lnTo>
                    <a:pt x="564" y="919"/>
                  </a:lnTo>
                  <a:lnTo>
                    <a:pt x="564" y="918"/>
                  </a:lnTo>
                  <a:lnTo>
                    <a:pt x="565" y="918"/>
                  </a:lnTo>
                  <a:lnTo>
                    <a:pt x="565" y="917"/>
                  </a:lnTo>
                  <a:lnTo>
                    <a:pt x="565" y="916"/>
                  </a:lnTo>
                  <a:lnTo>
                    <a:pt x="565" y="914"/>
                  </a:lnTo>
                  <a:lnTo>
                    <a:pt x="565" y="913"/>
                  </a:lnTo>
                  <a:lnTo>
                    <a:pt x="564" y="913"/>
                  </a:lnTo>
                  <a:lnTo>
                    <a:pt x="564" y="912"/>
                  </a:lnTo>
                  <a:lnTo>
                    <a:pt x="564" y="911"/>
                  </a:lnTo>
                  <a:lnTo>
                    <a:pt x="563" y="910"/>
                  </a:lnTo>
                  <a:lnTo>
                    <a:pt x="563" y="909"/>
                  </a:lnTo>
                  <a:lnTo>
                    <a:pt x="563" y="907"/>
                  </a:lnTo>
                  <a:lnTo>
                    <a:pt x="562" y="907"/>
                  </a:lnTo>
                  <a:lnTo>
                    <a:pt x="562" y="906"/>
                  </a:lnTo>
                  <a:lnTo>
                    <a:pt x="561" y="906"/>
                  </a:lnTo>
                  <a:lnTo>
                    <a:pt x="561" y="905"/>
                  </a:lnTo>
                  <a:lnTo>
                    <a:pt x="561" y="904"/>
                  </a:lnTo>
                  <a:lnTo>
                    <a:pt x="561" y="903"/>
                  </a:lnTo>
                  <a:lnTo>
                    <a:pt x="562" y="903"/>
                  </a:lnTo>
                  <a:lnTo>
                    <a:pt x="561" y="903"/>
                  </a:lnTo>
                  <a:lnTo>
                    <a:pt x="561" y="902"/>
                  </a:lnTo>
                  <a:lnTo>
                    <a:pt x="560" y="902"/>
                  </a:lnTo>
                  <a:lnTo>
                    <a:pt x="560" y="900"/>
                  </a:lnTo>
                  <a:lnTo>
                    <a:pt x="558" y="899"/>
                  </a:lnTo>
                  <a:lnTo>
                    <a:pt x="558" y="898"/>
                  </a:lnTo>
                  <a:lnTo>
                    <a:pt x="557" y="898"/>
                  </a:lnTo>
                  <a:lnTo>
                    <a:pt x="557" y="897"/>
                  </a:lnTo>
                  <a:lnTo>
                    <a:pt x="558" y="897"/>
                  </a:lnTo>
                  <a:lnTo>
                    <a:pt x="558" y="896"/>
                  </a:lnTo>
                  <a:lnTo>
                    <a:pt x="558" y="895"/>
                  </a:lnTo>
                  <a:lnTo>
                    <a:pt x="557" y="895"/>
                  </a:lnTo>
                  <a:lnTo>
                    <a:pt x="557" y="893"/>
                  </a:lnTo>
                  <a:lnTo>
                    <a:pt x="556" y="893"/>
                  </a:lnTo>
                  <a:lnTo>
                    <a:pt x="556" y="892"/>
                  </a:lnTo>
                  <a:lnTo>
                    <a:pt x="556" y="891"/>
                  </a:lnTo>
                  <a:lnTo>
                    <a:pt x="557" y="891"/>
                  </a:lnTo>
                  <a:lnTo>
                    <a:pt x="557" y="890"/>
                  </a:lnTo>
                  <a:lnTo>
                    <a:pt x="557" y="889"/>
                  </a:lnTo>
                  <a:lnTo>
                    <a:pt x="556" y="889"/>
                  </a:lnTo>
                  <a:lnTo>
                    <a:pt x="556" y="888"/>
                  </a:lnTo>
                  <a:lnTo>
                    <a:pt x="556" y="886"/>
                  </a:lnTo>
                  <a:lnTo>
                    <a:pt x="555" y="886"/>
                  </a:lnTo>
                  <a:lnTo>
                    <a:pt x="555" y="885"/>
                  </a:lnTo>
                  <a:lnTo>
                    <a:pt x="554" y="885"/>
                  </a:lnTo>
                  <a:lnTo>
                    <a:pt x="553" y="885"/>
                  </a:lnTo>
                  <a:lnTo>
                    <a:pt x="551" y="885"/>
                  </a:lnTo>
                  <a:lnTo>
                    <a:pt x="550" y="885"/>
                  </a:lnTo>
                  <a:lnTo>
                    <a:pt x="549" y="885"/>
                  </a:lnTo>
                  <a:lnTo>
                    <a:pt x="549" y="886"/>
                  </a:lnTo>
                  <a:lnTo>
                    <a:pt x="548" y="886"/>
                  </a:lnTo>
                  <a:lnTo>
                    <a:pt x="548" y="885"/>
                  </a:lnTo>
                  <a:lnTo>
                    <a:pt x="547" y="885"/>
                  </a:lnTo>
                  <a:lnTo>
                    <a:pt x="547" y="884"/>
                  </a:lnTo>
                  <a:lnTo>
                    <a:pt x="547" y="883"/>
                  </a:lnTo>
                  <a:lnTo>
                    <a:pt x="546" y="883"/>
                  </a:lnTo>
                  <a:lnTo>
                    <a:pt x="544" y="883"/>
                  </a:lnTo>
                  <a:lnTo>
                    <a:pt x="543" y="882"/>
                  </a:lnTo>
                  <a:lnTo>
                    <a:pt x="542" y="882"/>
                  </a:lnTo>
                  <a:lnTo>
                    <a:pt x="541" y="882"/>
                  </a:lnTo>
                  <a:lnTo>
                    <a:pt x="540" y="882"/>
                  </a:lnTo>
                  <a:lnTo>
                    <a:pt x="540" y="881"/>
                  </a:lnTo>
                  <a:lnTo>
                    <a:pt x="539" y="881"/>
                  </a:lnTo>
                  <a:lnTo>
                    <a:pt x="537" y="881"/>
                  </a:lnTo>
                  <a:lnTo>
                    <a:pt x="536" y="879"/>
                  </a:lnTo>
                  <a:lnTo>
                    <a:pt x="535" y="879"/>
                  </a:lnTo>
                  <a:lnTo>
                    <a:pt x="534" y="878"/>
                  </a:lnTo>
                  <a:lnTo>
                    <a:pt x="533" y="878"/>
                  </a:lnTo>
                  <a:lnTo>
                    <a:pt x="532" y="878"/>
                  </a:lnTo>
                  <a:lnTo>
                    <a:pt x="530" y="878"/>
                  </a:lnTo>
                  <a:lnTo>
                    <a:pt x="530" y="877"/>
                  </a:lnTo>
                  <a:lnTo>
                    <a:pt x="529" y="877"/>
                  </a:lnTo>
                  <a:lnTo>
                    <a:pt x="528" y="877"/>
                  </a:lnTo>
                  <a:lnTo>
                    <a:pt x="527" y="876"/>
                  </a:lnTo>
                  <a:lnTo>
                    <a:pt x="526" y="876"/>
                  </a:lnTo>
                  <a:lnTo>
                    <a:pt x="525" y="876"/>
                  </a:lnTo>
                  <a:lnTo>
                    <a:pt x="523" y="876"/>
                  </a:lnTo>
                  <a:lnTo>
                    <a:pt x="523" y="875"/>
                  </a:lnTo>
                  <a:lnTo>
                    <a:pt x="522" y="875"/>
                  </a:lnTo>
                  <a:lnTo>
                    <a:pt x="522" y="874"/>
                  </a:lnTo>
                  <a:lnTo>
                    <a:pt x="523" y="874"/>
                  </a:lnTo>
                  <a:lnTo>
                    <a:pt x="525" y="874"/>
                  </a:lnTo>
                  <a:lnTo>
                    <a:pt x="526" y="874"/>
                  </a:lnTo>
                  <a:lnTo>
                    <a:pt x="526" y="872"/>
                  </a:lnTo>
                  <a:lnTo>
                    <a:pt x="526" y="871"/>
                  </a:lnTo>
                  <a:lnTo>
                    <a:pt x="525" y="871"/>
                  </a:lnTo>
                  <a:lnTo>
                    <a:pt x="525" y="870"/>
                  </a:lnTo>
                  <a:lnTo>
                    <a:pt x="523" y="870"/>
                  </a:lnTo>
                  <a:lnTo>
                    <a:pt x="523" y="869"/>
                  </a:lnTo>
                  <a:lnTo>
                    <a:pt x="522" y="869"/>
                  </a:lnTo>
                  <a:lnTo>
                    <a:pt x="521" y="868"/>
                  </a:lnTo>
                  <a:lnTo>
                    <a:pt x="520" y="867"/>
                  </a:lnTo>
                  <a:lnTo>
                    <a:pt x="520" y="865"/>
                  </a:lnTo>
                  <a:lnTo>
                    <a:pt x="521" y="865"/>
                  </a:lnTo>
                  <a:lnTo>
                    <a:pt x="521" y="864"/>
                  </a:lnTo>
                  <a:lnTo>
                    <a:pt x="521" y="863"/>
                  </a:lnTo>
                  <a:lnTo>
                    <a:pt x="520" y="863"/>
                  </a:lnTo>
                  <a:lnTo>
                    <a:pt x="519" y="863"/>
                  </a:lnTo>
                  <a:lnTo>
                    <a:pt x="519" y="862"/>
                  </a:lnTo>
                  <a:lnTo>
                    <a:pt x="518" y="862"/>
                  </a:lnTo>
                  <a:lnTo>
                    <a:pt x="516" y="861"/>
                  </a:lnTo>
                  <a:lnTo>
                    <a:pt x="515" y="861"/>
                  </a:lnTo>
                  <a:lnTo>
                    <a:pt x="515" y="860"/>
                  </a:lnTo>
                  <a:lnTo>
                    <a:pt x="516" y="860"/>
                  </a:lnTo>
                  <a:lnTo>
                    <a:pt x="516" y="858"/>
                  </a:lnTo>
                  <a:lnTo>
                    <a:pt x="516" y="857"/>
                  </a:lnTo>
                  <a:lnTo>
                    <a:pt x="516" y="856"/>
                  </a:lnTo>
                  <a:lnTo>
                    <a:pt x="516" y="855"/>
                  </a:lnTo>
                  <a:lnTo>
                    <a:pt x="518" y="855"/>
                  </a:lnTo>
                  <a:lnTo>
                    <a:pt x="518" y="854"/>
                  </a:lnTo>
                  <a:lnTo>
                    <a:pt x="518" y="853"/>
                  </a:lnTo>
                  <a:lnTo>
                    <a:pt x="516" y="853"/>
                  </a:lnTo>
                  <a:lnTo>
                    <a:pt x="515" y="853"/>
                  </a:lnTo>
                  <a:lnTo>
                    <a:pt x="515" y="851"/>
                  </a:lnTo>
                  <a:lnTo>
                    <a:pt x="514" y="851"/>
                  </a:lnTo>
                  <a:lnTo>
                    <a:pt x="514" y="850"/>
                  </a:lnTo>
                  <a:lnTo>
                    <a:pt x="513" y="850"/>
                  </a:lnTo>
                  <a:lnTo>
                    <a:pt x="513" y="849"/>
                  </a:lnTo>
                  <a:lnTo>
                    <a:pt x="512" y="849"/>
                  </a:lnTo>
                  <a:lnTo>
                    <a:pt x="512" y="848"/>
                  </a:lnTo>
                  <a:lnTo>
                    <a:pt x="511" y="848"/>
                  </a:lnTo>
                  <a:lnTo>
                    <a:pt x="509" y="848"/>
                  </a:lnTo>
                  <a:lnTo>
                    <a:pt x="509" y="847"/>
                  </a:lnTo>
                  <a:lnTo>
                    <a:pt x="508" y="847"/>
                  </a:lnTo>
                  <a:lnTo>
                    <a:pt x="507" y="847"/>
                  </a:lnTo>
                  <a:lnTo>
                    <a:pt x="507" y="845"/>
                  </a:lnTo>
                  <a:lnTo>
                    <a:pt x="506" y="845"/>
                  </a:lnTo>
                  <a:lnTo>
                    <a:pt x="506" y="844"/>
                  </a:lnTo>
                  <a:lnTo>
                    <a:pt x="505" y="844"/>
                  </a:lnTo>
                  <a:lnTo>
                    <a:pt x="505" y="843"/>
                  </a:lnTo>
                  <a:lnTo>
                    <a:pt x="505" y="842"/>
                  </a:lnTo>
                  <a:lnTo>
                    <a:pt x="505" y="841"/>
                  </a:lnTo>
                  <a:lnTo>
                    <a:pt x="505" y="840"/>
                  </a:lnTo>
                  <a:lnTo>
                    <a:pt x="505" y="838"/>
                  </a:lnTo>
                  <a:lnTo>
                    <a:pt x="506" y="838"/>
                  </a:lnTo>
                  <a:lnTo>
                    <a:pt x="506" y="840"/>
                  </a:lnTo>
                  <a:lnTo>
                    <a:pt x="507" y="840"/>
                  </a:lnTo>
                  <a:lnTo>
                    <a:pt x="507" y="838"/>
                  </a:lnTo>
                  <a:lnTo>
                    <a:pt x="508" y="838"/>
                  </a:lnTo>
                  <a:lnTo>
                    <a:pt x="509" y="838"/>
                  </a:lnTo>
                  <a:lnTo>
                    <a:pt x="511" y="838"/>
                  </a:lnTo>
                  <a:lnTo>
                    <a:pt x="511" y="837"/>
                  </a:lnTo>
                  <a:lnTo>
                    <a:pt x="511" y="836"/>
                  </a:lnTo>
                  <a:lnTo>
                    <a:pt x="512" y="836"/>
                  </a:lnTo>
                  <a:lnTo>
                    <a:pt x="513" y="836"/>
                  </a:lnTo>
                  <a:lnTo>
                    <a:pt x="513" y="835"/>
                  </a:lnTo>
                  <a:lnTo>
                    <a:pt x="514" y="835"/>
                  </a:lnTo>
                  <a:lnTo>
                    <a:pt x="514" y="834"/>
                  </a:lnTo>
                  <a:lnTo>
                    <a:pt x="513" y="834"/>
                  </a:lnTo>
                  <a:lnTo>
                    <a:pt x="512" y="834"/>
                  </a:lnTo>
                  <a:lnTo>
                    <a:pt x="512" y="833"/>
                  </a:lnTo>
                  <a:lnTo>
                    <a:pt x="511" y="833"/>
                  </a:lnTo>
                  <a:lnTo>
                    <a:pt x="511" y="831"/>
                  </a:lnTo>
                  <a:lnTo>
                    <a:pt x="509" y="831"/>
                  </a:lnTo>
                  <a:lnTo>
                    <a:pt x="508" y="831"/>
                  </a:lnTo>
                  <a:lnTo>
                    <a:pt x="508" y="830"/>
                  </a:lnTo>
                  <a:lnTo>
                    <a:pt x="508" y="829"/>
                  </a:lnTo>
                  <a:lnTo>
                    <a:pt x="508" y="828"/>
                  </a:lnTo>
                  <a:lnTo>
                    <a:pt x="507" y="828"/>
                  </a:lnTo>
                  <a:lnTo>
                    <a:pt x="506" y="828"/>
                  </a:lnTo>
                  <a:lnTo>
                    <a:pt x="506" y="827"/>
                  </a:lnTo>
                  <a:lnTo>
                    <a:pt x="506" y="826"/>
                  </a:lnTo>
                  <a:lnTo>
                    <a:pt x="505" y="826"/>
                  </a:lnTo>
                  <a:lnTo>
                    <a:pt x="504" y="826"/>
                  </a:lnTo>
                  <a:lnTo>
                    <a:pt x="502" y="826"/>
                  </a:lnTo>
                  <a:lnTo>
                    <a:pt x="502" y="824"/>
                  </a:lnTo>
                  <a:lnTo>
                    <a:pt x="504" y="824"/>
                  </a:lnTo>
                  <a:lnTo>
                    <a:pt x="505" y="824"/>
                  </a:lnTo>
                  <a:lnTo>
                    <a:pt x="505" y="823"/>
                  </a:lnTo>
                  <a:lnTo>
                    <a:pt x="506" y="823"/>
                  </a:lnTo>
                  <a:lnTo>
                    <a:pt x="506" y="822"/>
                  </a:lnTo>
                  <a:lnTo>
                    <a:pt x="507" y="822"/>
                  </a:lnTo>
                  <a:lnTo>
                    <a:pt x="507" y="821"/>
                  </a:lnTo>
                  <a:lnTo>
                    <a:pt x="506" y="821"/>
                  </a:lnTo>
                  <a:lnTo>
                    <a:pt x="506" y="820"/>
                  </a:lnTo>
                  <a:lnTo>
                    <a:pt x="505" y="820"/>
                  </a:lnTo>
                  <a:lnTo>
                    <a:pt x="505" y="819"/>
                  </a:lnTo>
                  <a:lnTo>
                    <a:pt x="504" y="819"/>
                  </a:lnTo>
                  <a:lnTo>
                    <a:pt x="502" y="819"/>
                  </a:lnTo>
                  <a:lnTo>
                    <a:pt x="502" y="817"/>
                  </a:lnTo>
                  <a:lnTo>
                    <a:pt x="501" y="817"/>
                  </a:lnTo>
                  <a:lnTo>
                    <a:pt x="501" y="816"/>
                  </a:lnTo>
                  <a:lnTo>
                    <a:pt x="500" y="816"/>
                  </a:lnTo>
                  <a:lnTo>
                    <a:pt x="500" y="815"/>
                  </a:lnTo>
                  <a:lnTo>
                    <a:pt x="499" y="815"/>
                  </a:lnTo>
                  <a:lnTo>
                    <a:pt x="499" y="814"/>
                  </a:lnTo>
                  <a:lnTo>
                    <a:pt x="498" y="814"/>
                  </a:lnTo>
                  <a:lnTo>
                    <a:pt x="498" y="813"/>
                  </a:lnTo>
                  <a:lnTo>
                    <a:pt x="497" y="813"/>
                  </a:lnTo>
                  <a:lnTo>
                    <a:pt x="497" y="812"/>
                  </a:lnTo>
                  <a:lnTo>
                    <a:pt x="497" y="810"/>
                  </a:lnTo>
                  <a:lnTo>
                    <a:pt x="498" y="810"/>
                  </a:lnTo>
                  <a:lnTo>
                    <a:pt x="498" y="809"/>
                  </a:lnTo>
                  <a:lnTo>
                    <a:pt x="499" y="808"/>
                  </a:lnTo>
                  <a:lnTo>
                    <a:pt x="499" y="807"/>
                  </a:lnTo>
                  <a:lnTo>
                    <a:pt x="500" y="807"/>
                  </a:lnTo>
                  <a:lnTo>
                    <a:pt x="500" y="806"/>
                  </a:lnTo>
                  <a:lnTo>
                    <a:pt x="499" y="806"/>
                  </a:lnTo>
                  <a:lnTo>
                    <a:pt x="499" y="805"/>
                  </a:lnTo>
                  <a:lnTo>
                    <a:pt x="499" y="803"/>
                  </a:lnTo>
                  <a:lnTo>
                    <a:pt x="499" y="802"/>
                  </a:lnTo>
                  <a:lnTo>
                    <a:pt x="500" y="801"/>
                  </a:lnTo>
                  <a:lnTo>
                    <a:pt x="499" y="801"/>
                  </a:lnTo>
                  <a:lnTo>
                    <a:pt x="499" y="800"/>
                  </a:lnTo>
                  <a:lnTo>
                    <a:pt x="499" y="799"/>
                  </a:lnTo>
                  <a:lnTo>
                    <a:pt x="498" y="799"/>
                  </a:lnTo>
                  <a:lnTo>
                    <a:pt x="497" y="799"/>
                  </a:lnTo>
                  <a:lnTo>
                    <a:pt x="497" y="798"/>
                  </a:lnTo>
                  <a:lnTo>
                    <a:pt x="495" y="798"/>
                  </a:lnTo>
                  <a:lnTo>
                    <a:pt x="495" y="796"/>
                  </a:lnTo>
                  <a:lnTo>
                    <a:pt x="495" y="795"/>
                  </a:lnTo>
                  <a:lnTo>
                    <a:pt x="495" y="794"/>
                  </a:lnTo>
                  <a:lnTo>
                    <a:pt x="495" y="793"/>
                  </a:lnTo>
                  <a:lnTo>
                    <a:pt x="495" y="792"/>
                  </a:lnTo>
                  <a:lnTo>
                    <a:pt x="494" y="792"/>
                  </a:lnTo>
                  <a:lnTo>
                    <a:pt x="494" y="791"/>
                  </a:lnTo>
                  <a:lnTo>
                    <a:pt x="493" y="791"/>
                  </a:lnTo>
                  <a:lnTo>
                    <a:pt x="493" y="789"/>
                  </a:lnTo>
                  <a:lnTo>
                    <a:pt x="493" y="788"/>
                  </a:lnTo>
                  <a:lnTo>
                    <a:pt x="494" y="788"/>
                  </a:lnTo>
                  <a:lnTo>
                    <a:pt x="494" y="787"/>
                  </a:lnTo>
                  <a:lnTo>
                    <a:pt x="495" y="787"/>
                  </a:lnTo>
                  <a:lnTo>
                    <a:pt x="497" y="787"/>
                  </a:lnTo>
                  <a:lnTo>
                    <a:pt x="498" y="786"/>
                  </a:lnTo>
                  <a:lnTo>
                    <a:pt x="499" y="786"/>
                  </a:lnTo>
                  <a:lnTo>
                    <a:pt x="499" y="785"/>
                  </a:lnTo>
                  <a:lnTo>
                    <a:pt x="498" y="785"/>
                  </a:lnTo>
                  <a:lnTo>
                    <a:pt x="498" y="784"/>
                  </a:lnTo>
                  <a:lnTo>
                    <a:pt x="497" y="784"/>
                  </a:lnTo>
                  <a:lnTo>
                    <a:pt x="497" y="782"/>
                  </a:lnTo>
                  <a:lnTo>
                    <a:pt x="495" y="781"/>
                  </a:lnTo>
                  <a:lnTo>
                    <a:pt x="495" y="780"/>
                  </a:lnTo>
                  <a:lnTo>
                    <a:pt x="494" y="779"/>
                  </a:lnTo>
                  <a:lnTo>
                    <a:pt x="493" y="778"/>
                  </a:lnTo>
                  <a:lnTo>
                    <a:pt x="492" y="778"/>
                  </a:lnTo>
                  <a:lnTo>
                    <a:pt x="491" y="777"/>
                  </a:lnTo>
                  <a:lnTo>
                    <a:pt x="491" y="775"/>
                  </a:lnTo>
                  <a:lnTo>
                    <a:pt x="490" y="775"/>
                  </a:lnTo>
                  <a:lnTo>
                    <a:pt x="490" y="774"/>
                  </a:lnTo>
                  <a:lnTo>
                    <a:pt x="488" y="774"/>
                  </a:lnTo>
                  <a:lnTo>
                    <a:pt x="487" y="774"/>
                  </a:lnTo>
                  <a:lnTo>
                    <a:pt x="487" y="773"/>
                  </a:lnTo>
                  <a:lnTo>
                    <a:pt x="486" y="773"/>
                  </a:lnTo>
                  <a:lnTo>
                    <a:pt x="486" y="772"/>
                  </a:lnTo>
                  <a:lnTo>
                    <a:pt x="486" y="771"/>
                  </a:lnTo>
                  <a:lnTo>
                    <a:pt x="486" y="770"/>
                  </a:lnTo>
                  <a:lnTo>
                    <a:pt x="487" y="770"/>
                  </a:lnTo>
                  <a:lnTo>
                    <a:pt x="487" y="768"/>
                  </a:lnTo>
                  <a:lnTo>
                    <a:pt x="487" y="767"/>
                  </a:lnTo>
                  <a:lnTo>
                    <a:pt x="488" y="767"/>
                  </a:lnTo>
                  <a:lnTo>
                    <a:pt x="487" y="766"/>
                  </a:lnTo>
                  <a:lnTo>
                    <a:pt x="487" y="765"/>
                  </a:lnTo>
                  <a:lnTo>
                    <a:pt x="487" y="764"/>
                  </a:lnTo>
                  <a:lnTo>
                    <a:pt x="487" y="763"/>
                  </a:lnTo>
                  <a:lnTo>
                    <a:pt x="487" y="761"/>
                  </a:lnTo>
                  <a:lnTo>
                    <a:pt x="486" y="761"/>
                  </a:lnTo>
                  <a:lnTo>
                    <a:pt x="486" y="760"/>
                  </a:lnTo>
                  <a:lnTo>
                    <a:pt x="485" y="759"/>
                  </a:lnTo>
                  <a:lnTo>
                    <a:pt x="485" y="758"/>
                  </a:lnTo>
                  <a:lnTo>
                    <a:pt x="484" y="758"/>
                  </a:lnTo>
                  <a:lnTo>
                    <a:pt x="485" y="758"/>
                  </a:lnTo>
                  <a:lnTo>
                    <a:pt x="485" y="757"/>
                  </a:lnTo>
                  <a:lnTo>
                    <a:pt x="486" y="757"/>
                  </a:lnTo>
                  <a:lnTo>
                    <a:pt x="487" y="757"/>
                  </a:lnTo>
                  <a:lnTo>
                    <a:pt x="487" y="756"/>
                  </a:lnTo>
                  <a:lnTo>
                    <a:pt x="486" y="754"/>
                  </a:lnTo>
                  <a:lnTo>
                    <a:pt x="486" y="753"/>
                  </a:lnTo>
                  <a:lnTo>
                    <a:pt x="485" y="753"/>
                  </a:lnTo>
                  <a:lnTo>
                    <a:pt x="484" y="752"/>
                  </a:lnTo>
                  <a:lnTo>
                    <a:pt x="483" y="752"/>
                  </a:lnTo>
                  <a:lnTo>
                    <a:pt x="481" y="752"/>
                  </a:lnTo>
                  <a:lnTo>
                    <a:pt x="481" y="751"/>
                  </a:lnTo>
                  <a:lnTo>
                    <a:pt x="481" y="750"/>
                  </a:lnTo>
                  <a:lnTo>
                    <a:pt x="481" y="749"/>
                  </a:lnTo>
                  <a:lnTo>
                    <a:pt x="481" y="747"/>
                  </a:lnTo>
                  <a:lnTo>
                    <a:pt x="483" y="747"/>
                  </a:lnTo>
                  <a:lnTo>
                    <a:pt x="483" y="746"/>
                  </a:lnTo>
                  <a:lnTo>
                    <a:pt x="483" y="745"/>
                  </a:lnTo>
                  <a:lnTo>
                    <a:pt x="481" y="745"/>
                  </a:lnTo>
                  <a:lnTo>
                    <a:pt x="481" y="744"/>
                  </a:lnTo>
                  <a:lnTo>
                    <a:pt x="480" y="744"/>
                  </a:lnTo>
                  <a:lnTo>
                    <a:pt x="481" y="744"/>
                  </a:lnTo>
                  <a:lnTo>
                    <a:pt x="481" y="743"/>
                  </a:lnTo>
                  <a:lnTo>
                    <a:pt x="481" y="742"/>
                  </a:lnTo>
                  <a:lnTo>
                    <a:pt x="481" y="740"/>
                  </a:lnTo>
                  <a:lnTo>
                    <a:pt x="480" y="739"/>
                  </a:lnTo>
                  <a:lnTo>
                    <a:pt x="479" y="739"/>
                  </a:lnTo>
                  <a:lnTo>
                    <a:pt x="479" y="738"/>
                  </a:lnTo>
                  <a:lnTo>
                    <a:pt x="479" y="737"/>
                  </a:lnTo>
                  <a:lnTo>
                    <a:pt x="479" y="736"/>
                  </a:lnTo>
                  <a:lnTo>
                    <a:pt x="478" y="736"/>
                  </a:lnTo>
                  <a:lnTo>
                    <a:pt x="477" y="736"/>
                  </a:lnTo>
                  <a:lnTo>
                    <a:pt x="476" y="736"/>
                  </a:lnTo>
                  <a:lnTo>
                    <a:pt x="476" y="735"/>
                  </a:lnTo>
                  <a:lnTo>
                    <a:pt x="477" y="733"/>
                  </a:lnTo>
                  <a:lnTo>
                    <a:pt x="477" y="732"/>
                  </a:lnTo>
                  <a:lnTo>
                    <a:pt x="476" y="732"/>
                  </a:lnTo>
                  <a:lnTo>
                    <a:pt x="476" y="731"/>
                  </a:lnTo>
                  <a:lnTo>
                    <a:pt x="476" y="730"/>
                  </a:lnTo>
                  <a:lnTo>
                    <a:pt x="476" y="729"/>
                  </a:lnTo>
                  <a:lnTo>
                    <a:pt x="474" y="729"/>
                  </a:lnTo>
                  <a:lnTo>
                    <a:pt x="473" y="729"/>
                  </a:lnTo>
                  <a:lnTo>
                    <a:pt x="472" y="729"/>
                  </a:lnTo>
                  <a:lnTo>
                    <a:pt x="471" y="728"/>
                  </a:lnTo>
                  <a:lnTo>
                    <a:pt x="471" y="726"/>
                  </a:lnTo>
                  <a:lnTo>
                    <a:pt x="470" y="726"/>
                  </a:lnTo>
                  <a:lnTo>
                    <a:pt x="470" y="725"/>
                  </a:lnTo>
                  <a:lnTo>
                    <a:pt x="470" y="724"/>
                  </a:lnTo>
                  <a:lnTo>
                    <a:pt x="470" y="723"/>
                  </a:lnTo>
                  <a:lnTo>
                    <a:pt x="469" y="723"/>
                  </a:lnTo>
                  <a:lnTo>
                    <a:pt x="469" y="722"/>
                  </a:lnTo>
                  <a:lnTo>
                    <a:pt x="467" y="721"/>
                  </a:lnTo>
                  <a:lnTo>
                    <a:pt x="467" y="719"/>
                  </a:lnTo>
                  <a:lnTo>
                    <a:pt x="467" y="718"/>
                  </a:lnTo>
                  <a:lnTo>
                    <a:pt x="469" y="718"/>
                  </a:lnTo>
                  <a:lnTo>
                    <a:pt x="469" y="717"/>
                  </a:lnTo>
                  <a:lnTo>
                    <a:pt x="469" y="716"/>
                  </a:lnTo>
                  <a:lnTo>
                    <a:pt x="470" y="716"/>
                  </a:lnTo>
                  <a:lnTo>
                    <a:pt x="470" y="715"/>
                  </a:lnTo>
                  <a:lnTo>
                    <a:pt x="469" y="715"/>
                  </a:lnTo>
                  <a:lnTo>
                    <a:pt x="469" y="714"/>
                  </a:lnTo>
                  <a:lnTo>
                    <a:pt x="469" y="712"/>
                  </a:lnTo>
                  <a:lnTo>
                    <a:pt x="469" y="711"/>
                  </a:lnTo>
                  <a:lnTo>
                    <a:pt x="467" y="711"/>
                  </a:lnTo>
                  <a:lnTo>
                    <a:pt x="467" y="710"/>
                  </a:lnTo>
                  <a:lnTo>
                    <a:pt x="467" y="709"/>
                  </a:lnTo>
                  <a:lnTo>
                    <a:pt x="467" y="708"/>
                  </a:lnTo>
                  <a:lnTo>
                    <a:pt x="469" y="708"/>
                  </a:lnTo>
                  <a:lnTo>
                    <a:pt x="467" y="708"/>
                  </a:lnTo>
                  <a:lnTo>
                    <a:pt x="467" y="707"/>
                  </a:lnTo>
                  <a:lnTo>
                    <a:pt x="469" y="707"/>
                  </a:lnTo>
                  <a:lnTo>
                    <a:pt x="469" y="705"/>
                  </a:lnTo>
                  <a:lnTo>
                    <a:pt x="467" y="705"/>
                  </a:lnTo>
                  <a:lnTo>
                    <a:pt x="466" y="705"/>
                  </a:lnTo>
                  <a:lnTo>
                    <a:pt x="466" y="704"/>
                  </a:lnTo>
                  <a:lnTo>
                    <a:pt x="466" y="703"/>
                  </a:lnTo>
                  <a:lnTo>
                    <a:pt x="467" y="702"/>
                  </a:lnTo>
                  <a:lnTo>
                    <a:pt x="467" y="701"/>
                  </a:lnTo>
                  <a:lnTo>
                    <a:pt x="466" y="701"/>
                  </a:lnTo>
                  <a:lnTo>
                    <a:pt x="467" y="700"/>
                  </a:lnTo>
                  <a:lnTo>
                    <a:pt x="466" y="700"/>
                  </a:lnTo>
                  <a:lnTo>
                    <a:pt x="466" y="698"/>
                  </a:lnTo>
                  <a:lnTo>
                    <a:pt x="465" y="698"/>
                  </a:lnTo>
                  <a:lnTo>
                    <a:pt x="465" y="697"/>
                  </a:lnTo>
                  <a:lnTo>
                    <a:pt x="465" y="696"/>
                  </a:lnTo>
                  <a:lnTo>
                    <a:pt x="465" y="695"/>
                  </a:lnTo>
                  <a:lnTo>
                    <a:pt x="465" y="694"/>
                  </a:lnTo>
                  <a:lnTo>
                    <a:pt x="464" y="694"/>
                  </a:lnTo>
                  <a:lnTo>
                    <a:pt x="464" y="693"/>
                  </a:lnTo>
                  <a:lnTo>
                    <a:pt x="463" y="693"/>
                  </a:lnTo>
                  <a:lnTo>
                    <a:pt x="462" y="693"/>
                  </a:lnTo>
                  <a:lnTo>
                    <a:pt x="460" y="693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59" y="690"/>
                  </a:lnTo>
                  <a:lnTo>
                    <a:pt x="459" y="689"/>
                  </a:lnTo>
                  <a:lnTo>
                    <a:pt x="458" y="689"/>
                  </a:lnTo>
                  <a:lnTo>
                    <a:pt x="457" y="688"/>
                  </a:lnTo>
                  <a:lnTo>
                    <a:pt x="458" y="688"/>
                  </a:lnTo>
                  <a:lnTo>
                    <a:pt x="457" y="688"/>
                  </a:lnTo>
                  <a:lnTo>
                    <a:pt x="457" y="687"/>
                  </a:lnTo>
                  <a:lnTo>
                    <a:pt x="456" y="687"/>
                  </a:lnTo>
                  <a:lnTo>
                    <a:pt x="456" y="686"/>
                  </a:lnTo>
                  <a:lnTo>
                    <a:pt x="455" y="686"/>
                  </a:lnTo>
                  <a:lnTo>
                    <a:pt x="453" y="686"/>
                  </a:lnTo>
                  <a:lnTo>
                    <a:pt x="453" y="684"/>
                  </a:lnTo>
                  <a:lnTo>
                    <a:pt x="452" y="684"/>
                  </a:lnTo>
                  <a:lnTo>
                    <a:pt x="452" y="686"/>
                  </a:lnTo>
                  <a:lnTo>
                    <a:pt x="451" y="686"/>
                  </a:lnTo>
                  <a:lnTo>
                    <a:pt x="451" y="684"/>
                  </a:lnTo>
                  <a:lnTo>
                    <a:pt x="450" y="684"/>
                  </a:lnTo>
                  <a:lnTo>
                    <a:pt x="450" y="683"/>
                  </a:lnTo>
                  <a:lnTo>
                    <a:pt x="450" y="682"/>
                  </a:lnTo>
                  <a:lnTo>
                    <a:pt x="449" y="682"/>
                  </a:lnTo>
                  <a:lnTo>
                    <a:pt x="449" y="683"/>
                  </a:lnTo>
                  <a:lnTo>
                    <a:pt x="448" y="683"/>
                  </a:lnTo>
                  <a:lnTo>
                    <a:pt x="448" y="682"/>
                  </a:lnTo>
                  <a:lnTo>
                    <a:pt x="448" y="681"/>
                  </a:lnTo>
                  <a:lnTo>
                    <a:pt x="446" y="681"/>
                  </a:lnTo>
                  <a:lnTo>
                    <a:pt x="445" y="681"/>
                  </a:lnTo>
                  <a:lnTo>
                    <a:pt x="444" y="681"/>
                  </a:lnTo>
                  <a:lnTo>
                    <a:pt x="444" y="680"/>
                  </a:lnTo>
                  <a:lnTo>
                    <a:pt x="443" y="679"/>
                  </a:lnTo>
                  <a:lnTo>
                    <a:pt x="443" y="677"/>
                  </a:lnTo>
                  <a:lnTo>
                    <a:pt x="442" y="677"/>
                  </a:lnTo>
                  <a:lnTo>
                    <a:pt x="442" y="676"/>
                  </a:lnTo>
                  <a:lnTo>
                    <a:pt x="442" y="675"/>
                  </a:lnTo>
                  <a:lnTo>
                    <a:pt x="442" y="674"/>
                  </a:lnTo>
                  <a:lnTo>
                    <a:pt x="442" y="673"/>
                  </a:lnTo>
                  <a:lnTo>
                    <a:pt x="441" y="673"/>
                  </a:lnTo>
                  <a:lnTo>
                    <a:pt x="439" y="673"/>
                  </a:lnTo>
                  <a:lnTo>
                    <a:pt x="439" y="672"/>
                  </a:lnTo>
                  <a:lnTo>
                    <a:pt x="441" y="672"/>
                  </a:lnTo>
                  <a:lnTo>
                    <a:pt x="439" y="672"/>
                  </a:lnTo>
                  <a:lnTo>
                    <a:pt x="439" y="670"/>
                  </a:lnTo>
                  <a:lnTo>
                    <a:pt x="438" y="668"/>
                  </a:lnTo>
                  <a:lnTo>
                    <a:pt x="438" y="667"/>
                  </a:lnTo>
                  <a:lnTo>
                    <a:pt x="438" y="666"/>
                  </a:lnTo>
                  <a:lnTo>
                    <a:pt x="437" y="666"/>
                  </a:lnTo>
                  <a:lnTo>
                    <a:pt x="436" y="665"/>
                  </a:lnTo>
                  <a:lnTo>
                    <a:pt x="435" y="665"/>
                  </a:lnTo>
                  <a:lnTo>
                    <a:pt x="435" y="663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31" y="665"/>
                  </a:lnTo>
                  <a:lnTo>
                    <a:pt x="430" y="665"/>
                  </a:lnTo>
                  <a:lnTo>
                    <a:pt x="430" y="663"/>
                  </a:lnTo>
                  <a:lnTo>
                    <a:pt x="429" y="663"/>
                  </a:lnTo>
                  <a:lnTo>
                    <a:pt x="428" y="663"/>
                  </a:lnTo>
                  <a:lnTo>
                    <a:pt x="427" y="663"/>
                  </a:lnTo>
                  <a:lnTo>
                    <a:pt x="425" y="665"/>
                  </a:lnTo>
                  <a:lnTo>
                    <a:pt x="424" y="665"/>
                  </a:lnTo>
                  <a:lnTo>
                    <a:pt x="423" y="665"/>
                  </a:lnTo>
                  <a:lnTo>
                    <a:pt x="422" y="665"/>
                  </a:lnTo>
                  <a:lnTo>
                    <a:pt x="422" y="663"/>
                  </a:lnTo>
                  <a:lnTo>
                    <a:pt x="422" y="662"/>
                  </a:lnTo>
                  <a:lnTo>
                    <a:pt x="422" y="661"/>
                  </a:lnTo>
                  <a:lnTo>
                    <a:pt x="421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9"/>
                  </a:lnTo>
                  <a:lnTo>
                    <a:pt x="418" y="659"/>
                  </a:lnTo>
                  <a:lnTo>
                    <a:pt x="418" y="660"/>
                  </a:lnTo>
                  <a:lnTo>
                    <a:pt x="417" y="660"/>
                  </a:lnTo>
                  <a:lnTo>
                    <a:pt x="416" y="659"/>
                  </a:lnTo>
                  <a:lnTo>
                    <a:pt x="415" y="659"/>
                  </a:lnTo>
                  <a:lnTo>
                    <a:pt x="415" y="658"/>
                  </a:lnTo>
                  <a:lnTo>
                    <a:pt x="415" y="656"/>
                  </a:lnTo>
                  <a:lnTo>
                    <a:pt x="415" y="655"/>
                  </a:lnTo>
                  <a:lnTo>
                    <a:pt x="415" y="654"/>
                  </a:lnTo>
                  <a:lnTo>
                    <a:pt x="415" y="653"/>
                  </a:lnTo>
                  <a:lnTo>
                    <a:pt x="415" y="652"/>
                  </a:lnTo>
                  <a:lnTo>
                    <a:pt x="414" y="652"/>
                  </a:lnTo>
                  <a:lnTo>
                    <a:pt x="414" y="651"/>
                  </a:lnTo>
                  <a:lnTo>
                    <a:pt x="414" y="649"/>
                  </a:lnTo>
                  <a:lnTo>
                    <a:pt x="413" y="649"/>
                  </a:lnTo>
                  <a:lnTo>
                    <a:pt x="413" y="648"/>
                  </a:lnTo>
                  <a:lnTo>
                    <a:pt x="413" y="647"/>
                  </a:lnTo>
                  <a:lnTo>
                    <a:pt x="413" y="646"/>
                  </a:lnTo>
                  <a:lnTo>
                    <a:pt x="414" y="645"/>
                  </a:lnTo>
                  <a:lnTo>
                    <a:pt x="414" y="644"/>
                  </a:lnTo>
                  <a:lnTo>
                    <a:pt x="414" y="642"/>
                  </a:lnTo>
                  <a:lnTo>
                    <a:pt x="414" y="641"/>
                  </a:lnTo>
                  <a:lnTo>
                    <a:pt x="413" y="641"/>
                  </a:lnTo>
                  <a:lnTo>
                    <a:pt x="414" y="640"/>
                  </a:lnTo>
                  <a:lnTo>
                    <a:pt x="413" y="639"/>
                  </a:lnTo>
                  <a:lnTo>
                    <a:pt x="414" y="638"/>
                  </a:lnTo>
                  <a:lnTo>
                    <a:pt x="414" y="637"/>
                  </a:lnTo>
                  <a:lnTo>
                    <a:pt x="414" y="635"/>
                  </a:lnTo>
                  <a:lnTo>
                    <a:pt x="414" y="634"/>
                  </a:lnTo>
                  <a:lnTo>
                    <a:pt x="413" y="633"/>
                  </a:lnTo>
                  <a:lnTo>
                    <a:pt x="413" y="632"/>
                  </a:lnTo>
                  <a:lnTo>
                    <a:pt x="411" y="631"/>
                  </a:lnTo>
                  <a:lnTo>
                    <a:pt x="413" y="630"/>
                  </a:lnTo>
                  <a:lnTo>
                    <a:pt x="411" y="628"/>
                  </a:lnTo>
                  <a:lnTo>
                    <a:pt x="411" y="627"/>
                  </a:lnTo>
                  <a:lnTo>
                    <a:pt x="410" y="627"/>
                  </a:lnTo>
                  <a:lnTo>
                    <a:pt x="410" y="626"/>
                  </a:lnTo>
                  <a:lnTo>
                    <a:pt x="409" y="626"/>
                  </a:lnTo>
                  <a:lnTo>
                    <a:pt x="408" y="626"/>
                  </a:lnTo>
                  <a:lnTo>
                    <a:pt x="407" y="626"/>
                  </a:lnTo>
                  <a:lnTo>
                    <a:pt x="407" y="625"/>
                  </a:lnTo>
                  <a:lnTo>
                    <a:pt x="406" y="625"/>
                  </a:lnTo>
                  <a:lnTo>
                    <a:pt x="406" y="624"/>
                  </a:lnTo>
                  <a:lnTo>
                    <a:pt x="404" y="624"/>
                  </a:lnTo>
                  <a:lnTo>
                    <a:pt x="403" y="622"/>
                  </a:lnTo>
                  <a:lnTo>
                    <a:pt x="403" y="621"/>
                  </a:lnTo>
                  <a:lnTo>
                    <a:pt x="402" y="620"/>
                  </a:lnTo>
                  <a:lnTo>
                    <a:pt x="402" y="619"/>
                  </a:lnTo>
                  <a:lnTo>
                    <a:pt x="403" y="618"/>
                  </a:lnTo>
                  <a:lnTo>
                    <a:pt x="402" y="618"/>
                  </a:lnTo>
                  <a:lnTo>
                    <a:pt x="403" y="618"/>
                  </a:lnTo>
                  <a:lnTo>
                    <a:pt x="402" y="618"/>
                  </a:lnTo>
                  <a:lnTo>
                    <a:pt x="402" y="617"/>
                  </a:lnTo>
                  <a:lnTo>
                    <a:pt x="402" y="615"/>
                  </a:lnTo>
                  <a:lnTo>
                    <a:pt x="402" y="614"/>
                  </a:lnTo>
                  <a:lnTo>
                    <a:pt x="401" y="614"/>
                  </a:lnTo>
                  <a:lnTo>
                    <a:pt x="400" y="614"/>
                  </a:lnTo>
                  <a:lnTo>
                    <a:pt x="400" y="613"/>
                  </a:lnTo>
                  <a:lnTo>
                    <a:pt x="399" y="613"/>
                  </a:lnTo>
                  <a:lnTo>
                    <a:pt x="399" y="612"/>
                  </a:lnTo>
                  <a:lnTo>
                    <a:pt x="399" y="611"/>
                  </a:lnTo>
                  <a:lnTo>
                    <a:pt x="397" y="610"/>
                  </a:lnTo>
                  <a:lnTo>
                    <a:pt x="396" y="610"/>
                  </a:lnTo>
                  <a:lnTo>
                    <a:pt x="396" y="608"/>
                  </a:lnTo>
                  <a:lnTo>
                    <a:pt x="396" y="607"/>
                  </a:lnTo>
                  <a:lnTo>
                    <a:pt x="396" y="606"/>
                  </a:lnTo>
                  <a:lnTo>
                    <a:pt x="396" y="605"/>
                  </a:lnTo>
                  <a:lnTo>
                    <a:pt x="396" y="604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5" y="601"/>
                  </a:lnTo>
                  <a:lnTo>
                    <a:pt x="394" y="601"/>
                  </a:lnTo>
                  <a:lnTo>
                    <a:pt x="393" y="601"/>
                  </a:lnTo>
                  <a:lnTo>
                    <a:pt x="392" y="600"/>
                  </a:lnTo>
                  <a:lnTo>
                    <a:pt x="390" y="600"/>
                  </a:lnTo>
                  <a:lnTo>
                    <a:pt x="389" y="600"/>
                  </a:lnTo>
                  <a:lnTo>
                    <a:pt x="389" y="599"/>
                  </a:lnTo>
                  <a:lnTo>
                    <a:pt x="389" y="598"/>
                  </a:lnTo>
                  <a:lnTo>
                    <a:pt x="389" y="597"/>
                  </a:lnTo>
                  <a:lnTo>
                    <a:pt x="389" y="596"/>
                  </a:lnTo>
                  <a:lnTo>
                    <a:pt x="390" y="596"/>
                  </a:lnTo>
                  <a:lnTo>
                    <a:pt x="390" y="594"/>
                  </a:lnTo>
                  <a:lnTo>
                    <a:pt x="389" y="594"/>
                  </a:lnTo>
                  <a:lnTo>
                    <a:pt x="388" y="594"/>
                  </a:lnTo>
                  <a:lnTo>
                    <a:pt x="388" y="593"/>
                  </a:lnTo>
                  <a:lnTo>
                    <a:pt x="387" y="593"/>
                  </a:lnTo>
                  <a:lnTo>
                    <a:pt x="386" y="593"/>
                  </a:lnTo>
                  <a:lnTo>
                    <a:pt x="386" y="592"/>
                  </a:lnTo>
                  <a:lnTo>
                    <a:pt x="386" y="591"/>
                  </a:lnTo>
                  <a:lnTo>
                    <a:pt x="385" y="591"/>
                  </a:lnTo>
                  <a:lnTo>
                    <a:pt x="385" y="590"/>
                  </a:lnTo>
                  <a:lnTo>
                    <a:pt x="383" y="590"/>
                  </a:lnTo>
                  <a:lnTo>
                    <a:pt x="383" y="589"/>
                  </a:lnTo>
                  <a:lnTo>
                    <a:pt x="382" y="589"/>
                  </a:lnTo>
                  <a:lnTo>
                    <a:pt x="382" y="587"/>
                  </a:lnTo>
                  <a:lnTo>
                    <a:pt x="382" y="586"/>
                  </a:lnTo>
                  <a:lnTo>
                    <a:pt x="383" y="586"/>
                  </a:lnTo>
                  <a:lnTo>
                    <a:pt x="382" y="585"/>
                  </a:lnTo>
                  <a:lnTo>
                    <a:pt x="382" y="584"/>
                  </a:lnTo>
                  <a:lnTo>
                    <a:pt x="382" y="583"/>
                  </a:lnTo>
                  <a:lnTo>
                    <a:pt x="382" y="582"/>
                  </a:lnTo>
                  <a:lnTo>
                    <a:pt x="381" y="582"/>
                  </a:lnTo>
                  <a:lnTo>
                    <a:pt x="381" y="580"/>
                  </a:lnTo>
                  <a:lnTo>
                    <a:pt x="380" y="580"/>
                  </a:lnTo>
                  <a:lnTo>
                    <a:pt x="380" y="579"/>
                  </a:lnTo>
                  <a:lnTo>
                    <a:pt x="379" y="579"/>
                  </a:lnTo>
                  <a:lnTo>
                    <a:pt x="379" y="578"/>
                  </a:lnTo>
                  <a:lnTo>
                    <a:pt x="379" y="577"/>
                  </a:lnTo>
                  <a:lnTo>
                    <a:pt x="380" y="577"/>
                  </a:lnTo>
                  <a:lnTo>
                    <a:pt x="379" y="577"/>
                  </a:lnTo>
                  <a:lnTo>
                    <a:pt x="379" y="576"/>
                  </a:lnTo>
                  <a:lnTo>
                    <a:pt x="378" y="576"/>
                  </a:lnTo>
                  <a:lnTo>
                    <a:pt x="376" y="576"/>
                  </a:lnTo>
                  <a:lnTo>
                    <a:pt x="376" y="575"/>
                  </a:lnTo>
                  <a:lnTo>
                    <a:pt x="376" y="573"/>
                  </a:lnTo>
                  <a:lnTo>
                    <a:pt x="376" y="572"/>
                  </a:lnTo>
                  <a:lnTo>
                    <a:pt x="376" y="571"/>
                  </a:lnTo>
                  <a:lnTo>
                    <a:pt x="375" y="571"/>
                  </a:lnTo>
                  <a:lnTo>
                    <a:pt x="374" y="571"/>
                  </a:lnTo>
                  <a:lnTo>
                    <a:pt x="374" y="570"/>
                  </a:lnTo>
                  <a:lnTo>
                    <a:pt x="373" y="570"/>
                  </a:lnTo>
                  <a:lnTo>
                    <a:pt x="373" y="569"/>
                  </a:lnTo>
                  <a:lnTo>
                    <a:pt x="373" y="568"/>
                  </a:lnTo>
                  <a:lnTo>
                    <a:pt x="374" y="568"/>
                  </a:lnTo>
                  <a:lnTo>
                    <a:pt x="374" y="566"/>
                  </a:lnTo>
                  <a:lnTo>
                    <a:pt x="374" y="565"/>
                  </a:lnTo>
                  <a:lnTo>
                    <a:pt x="374" y="564"/>
                  </a:lnTo>
                  <a:lnTo>
                    <a:pt x="373" y="563"/>
                  </a:lnTo>
                  <a:lnTo>
                    <a:pt x="373" y="562"/>
                  </a:lnTo>
                  <a:lnTo>
                    <a:pt x="373" y="561"/>
                  </a:lnTo>
                  <a:lnTo>
                    <a:pt x="374" y="561"/>
                  </a:lnTo>
                  <a:lnTo>
                    <a:pt x="374" y="559"/>
                  </a:lnTo>
                  <a:lnTo>
                    <a:pt x="375" y="559"/>
                  </a:lnTo>
                  <a:lnTo>
                    <a:pt x="375" y="561"/>
                  </a:lnTo>
                  <a:lnTo>
                    <a:pt x="376" y="559"/>
                  </a:lnTo>
                  <a:lnTo>
                    <a:pt x="376" y="558"/>
                  </a:lnTo>
                  <a:lnTo>
                    <a:pt x="376" y="557"/>
                  </a:lnTo>
                  <a:lnTo>
                    <a:pt x="376" y="556"/>
                  </a:lnTo>
                  <a:lnTo>
                    <a:pt x="375" y="556"/>
                  </a:lnTo>
                  <a:lnTo>
                    <a:pt x="375" y="555"/>
                  </a:lnTo>
                  <a:lnTo>
                    <a:pt x="375" y="554"/>
                  </a:lnTo>
                  <a:lnTo>
                    <a:pt x="374" y="554"/>
                  </a:lnTo>
                  <a:lnTo>
                    <a:pt x="374" y="552"/>
                  </a:lnTo>
                  <a:lnTo>
                    <a:pt x="374" y="551"/>
                  </a:lnTo>
                  <a:lnTo>
                    <a:pt x="373" y="551"/>
                  </a:lnTo>
                  <a:lnTo>
                    <a:pt x="373" y="550"/>
                  </a:lnTo>
                  <a:lnTo>
                    <a:pt x="373" y="549"/>
                  </a:lnTo>
                  <a:lnTo>
                    <a:pt x="373" y="548"/>
                  </a:lnTo>
                  <a:lnTo>
                    <a:pt x="373" y="547"/>
                  </a:lnTo>
                  <a:lnTo>
                    <a:pt x="372" y="547"/>
                  </a:lnTo>
                  <a:lnTo>
                    <a:pt x="372" y="545"/>
                  </a:lnTo>
                  <a:lnTo>
                    <a:pt x="371" y="545"/>
                  </a:lnTo>
                  <a:lnTo>
                    <a:pt x="371" y="544"/>
                  </a:lnTo>
                  <a:lnTo>
                    <a:pt x="371" y="543"/>
                  </a:lnTo>
                  <a:lnTo>
                    <a:pt x="369" y="543"/>
                  </a:lnTo>
                  <a:lnTo>
                    <a:pt x="369" y="542"/>
                  </a:lnTo>
                  <a:lnTo>
                    <a:pt x="369" y="541"/>
                  </a:lnTo>
                  <a:lnTo>
                    <a:pt x="371" y="541"/>
                  </a:lnTo>
                  <a:lnTo>
                    <a:pt x="372" y="541"/>
                  </a:lnTo>
                  <a:lnTo>
                    <a:pt x="372" y="540"/>
                  </a:lnTo>
                  <a:lnTo>
                    <a:pt x="372" y="538"/>
                  </a:lnTo>
                  <a:lnTo>
                    <a:pt x="372" y="537"/>
                  </a:lnTo>
                  <a:lnTo>
                    <a:pt x="371" y="537"/>
                  </a:lnTo>
                  <a:lnTo>
                    <a:pt x="371" y="536"/>
                  </a:lnTo>
                  <a:lnTo>
                    <a:pt x="369" y="536"/>
                  </a:lnTo>
                  <a:lnTo>
                    <a:pt x="369" y="535"/>
                  </a:lnTo>
                  <a:lnTo>
                    <a:pt x="368" y="535"/>
                  </a:lnTo>
                  <a:lnTo>
                    <a:pt x="367" y="535"/>
                  </a:lnTo>
                  <a:lnTo>
                    <a:pt x="366" y="535"/>
                  </a:lnTo>
                  <a:lnTo>
                    <a:pt x="366" y="534"/>
                  </a:lnTo>
                  <a:lnTo>
                    <a:pt x="365" y="534"/>
                  </a:lnTo>
                  <a:lnTo>
                    <a:pt x="365" y="533"/>
                  </a:lnTo>
                  <a:lnTo>
                    <a:pt x="365" y="531"/>
                  </a:lnTo>
                  <a:lnTo>
                    <a:pt x="364" y="531"/>
                  </a:lnTo>
                  <a:lnTo>
                    <a:pt x="364" y="530"/>
                  </a:lnTo>
                  <a:lnTo>
                    <a:pt x="362" y="530"/>
                  </a:lnTo>
                  <a:lnTo>
                    <a:pt x="362" y="529"/>
                  </a:lnTo>
                  <a:lnTo>
                    <a:pt x="361" y="529"/>
                  </a:lnTo>
                  <a:lnTo>
                    <a:pt x="361" y="528"/>
                  </a:lnTo>
                  <a:lnTo>
                    <a:pt x="360" y="528"/>
                  </a:lnTo>
                  <a:lnTo>
                    <a:pt x="359" y="527"/>
                  </a:lnTo>
                  <a:lnTo>
                    <a:pt x="358" y="527"/>
                  </a:lnTo>
                  <a:lnTo>
                    <a:pt x="358" y="526"/>
                  </a:lnTo>
                  <a:lnTo>
                    <a:pt x="357" y="526"/>
                  </a:lnTo>
                  <a:lnTo>
                    <a:pt x="355" y="526"/>
                  </a:lnTo>
                  <a:lnTo>
                    <a:pt x="354" y="526"/>
                  </a:lnTo>
                  <a:lnTo>
                    <a:pt x="354" y="524"/>
                  </a:lnTo>
                  <a:lnTo>
                    <a:pt x="353" y="524"/>
                  </a:lnTo>
                  <a:lnTo>
                    <a:pt x="352" y="524"/>
                  </a:lnTo>
                  <a:lnTo>
                    <a:pt x="352" y="523"/>
                  </a:lnTo>
                  <a:lnTo>
                    <a:pt x="351" y="523"/>
                  </a:lnTo>
                  <a:lnTo>
                    <a:pt x="352" y="523"/>
                  </a:lnTo>
                  <a:lnTo>
                    <a:pt x="352" y="522"/>
                  </a:lnTo>
                  <a:lnTo>
                    <a:pt x="352" y="521"/>
                  </a:lnTo>
                  <a:lnTo>
                    <a:pt x="352" y="520"/>
                  </a:lnTo>
                  <a:lnTo>
                    <a:pt x="351" y="520"/>
                  </a:lnTo>
                  <a:lnTo>
                    <a:pt x="351" y="519"/>
                  </a:lnTo>
                  <a:lnTo>
                    <a:pt x="350" y="519"/>
                  </a:lnTo>
                  <a:lnTo>
                    <a:pt x="350" y="517"/>
                  </a:lnTo>
                  <a:lnTo>
                    <a:pt x="348" y="517"/>
                  </a:lnTo>
                  <a:lnTo>
                    <a:pt x="348" y="519"/>
                  </a:lnTo>
                  <a:lnTo>
                    <a:pt x="347" y="519"/>
                  </a:lnTo>
                  <a:lnTo>
                    <a:pt x="346" y="520"/>
                  </a:lnTo>
                  <a:lnTo>
                    <a:pt x="345" y="520"/>
                  </a:lnTo>
                  <a:lnTo>
                    <a:pt x="344" y="520"/>
                  </a:lnTo>
                  <a:lnTo>
                    <a:pt x="344" y="521"/>
                  </a:lnTo>
                  <a:lnTo>
                    <a:pt x="343" y="521"/>
                  </a:lnTo>
                  <a:lnTo>
                    <a:pt x="341" y="521"/>
                  </a:lnTo>
                  <a:lnTo>
                    <a:pt x="340" y="521"/>
                  </a:lnTo>
                  <a:lnTo>
                    <a:pt x="340" y="520"/>
                  </a:lnTo>
                  <a:lnTo>
                    <a:pt x="339" y="520"/>
                  </a:lnTo>
                  <a:lnTo>
                    <a:pt x="339" y="519"/>
                  </a:lnTo>
                  <a:lnTo>
                    <a:pt x="338" y="519"/>
                  </a:lnTo>
                  <a:lnTo>
                    <a:pt x="338" y="517"/>
                  </a:lnTo>
                  <a:lnTo>
                    <a:pt x="337" y="517"/>
                  </a:lnTo>
                  <a:lnTo>
                    <a:pt x="335" y="517"/>
                  </a:lnTo>
                  <a:lnTo>
                    <a:pt x="334" y="517"/>
                  </a:lnTo>
                  <a:lnTo>
                    <a:pt x="334" y="516"/>
                  </a:lnTo>
                  <a:lnTo>
                    <a:pt x="333" y="516"/>
                  </a:lnTo>
                  <a:lnTo>
                    <a:pt x="332" y="515"/>
                  </a:lnTo>
                  <a:lnTo>
                    <a:pt x="331" y="515"/>
                  </a:lnTo>
                  <a:lnTo>
                    <a:pt x="331" y="514"/>
                  </a:lnTo>
                  <a:lnTo>
                    <a:pt x="330" y="514"/>
                  </a:lnTo>
                  <a:lnTo>
                    <a:pt x="330" y="513"/>
                  </a:lnTo>
                  <a:lnTo>
                    <a:pt x="328" y="513"/>
                  </a:lnTo>
                  <a:lnTo>
                    <a:pt x="328" y="512"/>
                  </a:lnTo>
                  <a:lnTo>
                    <a:pt x="327" y="512"/>
                  </a:lnTo>
                  <a:lnTo>
                    <a:pt x="327" y="510"/>
                  </a:lnTo>
                  <a:lnTo>
                    <a:pt x="327" y="509"/>
                  </a:lnTo>
                  <a:lnTo>
                    <a:pt x="326" y="509"/>
                  </a:lnTo>
                  <a:lnTo>
                    <a:pt x="326" y="508"/>
                  </a:lnTo>
                  <a:lnTo>
                    <a:pt x="326" y="507"/>
                  </a:lnTo>
                  <a:lnTo>
                    <a:pt x="325" y="507"/>
                  </a:lnTo>
                  <a:lnTo>
                    <a:pt x="325" y="506"/>
                  </a:lnTo>
                  <a:lnTo>
                    <a:pt x="324" y="506"/>
                  </a:lnTo>
                  <a:lnTo>
                    <a:pt x="324" y="505"/>
                  </a:lnTo>
                  <a:lnTo>
                    <a:pt x="323" y="505"/>
                  </a:lnTo>
                  <a:lnTo>
                    <a:pt x="323" y="503"/>
                  </a:lnTo>
                  <a:lnTo>
                    <a:pt x="321" y="503"/>
                  </a:lnTo>
                  <a:lnTo>
                    <a:pt x="321" y="502"/>
                  </a:lnTo>
                  <a:lnTo>
                    <a:pt x="320" y="502"/>
                  </a:lnTo>
                  <a:lnTo>
                    <a:pt x="320" y="501"/>
                  </a:lnTo>
                  <a:lnTo>
                    <a:pt x="319" y="501"/>
                  </a:lnTo>
                  <a:lnTo>
                    <a:pt x="319" y="502"/>
                  </a:lnTo>
                  <a:lnTo>
                    <a:pt x="319" y="501"/>
                  </a:lnTo>
                  <a:lnTo>
                    <a:pt x="318" y="501"/>
                  </a:lnTo>
                  <a:lnTo>
                    <a:pt x="317" y="501"/>
                  </a:lnTo>
                  <a:lnTo>
                    <a:pt x="317" y="500"/>
                  </a:lnTo>
                  <a:lnTo>
                    <a:pt x="316" y="500"/>
                  </a:lnTo>
                  <a:lnTo>
                    <a:pt x="316" y="499"/>
                  </a:lnTo>
                  <a:lnTo>
                    <a:pt x="314" y="498"/>
                  </a:lnTo>
                  <a:lnTo>
                    <a:pt x="314" y="496"/>
                  </a:lnTo>
                  <a:lnTo>
                    <a:pt x="313" y="496"/>
                  </a:lnTo>
                  <a:lnTo>
                    <a:pt x="313" y="495"/>
                  </a:lnTo>
                  <a:lnTo>
                    <a:pt x="313" y="494"/>
                  </a:lnTo>
                  <a:lnTo>
                    <a:pt x="313" y="493"/>
                  </a:lnTo>
                  <a:lnTo>
                    <a:pt x="312" y="493"/>
                  </a:lnTo>
                  <a:lnTo>
                    <a:pt x="312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10" y="493"/>
                  </a:lnTo>
                  <a:lnTo>
                    <a:pt x="310" y="492"/>
                  </a:lnTo>
                  <a:lnTo>
                    <a:pt x="310" y="491"/>
                  </a:lnTo>
                  <a:lnTo>
                    <a:pt x="309" y="491"/>
                  </a:lnTo>
                  <a:lnTo>
                    <a:pt x="309" y="489"/>
                  </a:lnTo>
                  <a:lnTo>
                    <a:pt x="307" y="489"/>
                  </a:lnTo>
                  <a:lnTo>
                    <a:pt x="306" y="489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5" y="487"/>
                  </a:lnTo>
                  <a:lnTo>
                    <a:pt x="305" y="486"/>
                  </a:lnTo>
                  <a:lnTo>
                    <a:pt x="305" y="485"/>
                  </a:lnTo>
                  <a:lnTo>
                    <a:pt x="304" y="485"/>
                  </a:lnTo>
                  <a:lnTo>
                    <a:pt x="303" y="485"/>
                  </a:lnTo>
                  <a:lnTo>
                    <a:pt x="303" y="484"/>
                  </a:lnTo>
                  <a:lnTo>
                    <a:pt x="302" y="484"/>
                  </a:lnTo>
                  <a:lnTo>
                    <a:pt x="302" y="482"/>
                  </a:lnTo>
                  <a:lnTo>
                    <a:pt x="302" y="481"/>
                  </a:lnTo>
                  <a:lnTo>
                    <a:pt x="300" y="481"/>
                  </a:lnTo>
                  <a:lnTo>
                    <a:pt x="300" y="480"/>
                  </a:lnTo>
                  <a:lnTo>
                    <a:pt x="300" y="479"/>
                  </a:lnTo>
                  <a:lnTo>
                    <a:pt x="300" y="478"/>
                  </a:lnTo>
                  <a:lnTo>
                    <a:pt x="302" y="478"/>
                  </a:lnTo>
                  <a:lnTo>
                    <a:pt x="300" y="477"/>
                  </a:lnTo>
                  <a:lnTo>
                    <a:pt x="300" y="475"/>
                  </a:lnTo>
                  <a:lnTo>
                    <a:pt x="299" y="475"/>
                  </a:lnTo>
                  <a:lnTo>
                    <a:pt x="299" y="474"/>
                  </a:lnTo>
                  <a:lnTo>
                    <a:pt x="298" y="474"/>
                  </a:lnTo>
                  <a:lnTo>
                    <a:pt x="297" y="474"/>
                  </a:lnTo>
                  <a:lnTo>
                    <a:pt x="297" y="475"/>
                  </a:lnTo>
                  <a:lnTo>
                    <a:pt x="296" y="475"/>
                  </a:lnTo>
                  <a:lnTo>
                    <a:pt x="296" y="474"/>
                  </a:lnTo>
                  <a:lnTo>
                    <a:pt x="295" y="474"/>
                  </a:lnTo>
                  <a:lnTo>
                    <a:pt x="295" y="473"/>
                  </a:lnTo>
                  <a:lnTo>
                    <a:pt x="293" y="473"/>
                  </a:lnTo>
                  <a:lnTo>
                    <a:pt x="292" y="473"/>
                  </a:lnTo>
                  <a:lnTo>
                    <a:pt x="292" y="472"/>
                  </a:lnTo>
                  <a:lnTo>
                    <a:pt x="291" y="472"/>
                  </a:lnTo>
                  <a:lnTo>
                    <a:pt x="291" y="471"/>
                  </a:lnTo>
                  <a:lnTo>
                    <a:pt x="290" y="471"/>
                  </a:lnTo>
                  <a:lnTo>
                    <a:pt x="290" y="470"/>
                  </a:lnTo>
                  <a:lnTo>
                    <a:pt x="289" y="470"/>
                  </a:lnTo>
                  <a:lnTo>
                    <a:pt x="288" y="471"/>
                  </a:lnTo>
                  <a:lnTo>
                    <a:pt x="288" y="470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5" y="468"/>
                  </a:lnTo>
                  <a:lnTo>
                    <a:pt x="284" y="468"/>
                  </a:lnTo>
                  <a:lnTo>
                    <a:pt x="283" y="468"/>
                  </a:lnTo>
                  <a:lnTo>
                    <a:pt x="283" y="470"/>
                  </a:lnTo>
                  <a:lnTo>
                    <a:pt x="282" y="470"/>
                  </a:lnTo>
                  <a:lnTo>
                    <a:pt x="281" y="468"/>
                  </a:lnTo>
                  <a:lnTo>
                    <a:pt x="281" y="467"/>
                  </a:lnTo>
                  <a:lnTo>
                    <a:pt x="279" y="467"/>
                  </a:lnTo>
                  <a:lnTo>
                    <a:pt x="278" y="467"/>
                  </a:lnTo>
                  <a:lnTo>
                    <a:pt x="277" y="467"/>
                  </a:lnTo>
                  <a:lnTo>
                    <a:pt x="277" y="466"/>
                  </a:lnTo>
                  <a:lnTo>
                    <a:pt x="276" y="466"/>
                  </a:lnTo>
                  <a:lnTo>
                    <a:pt x="275" y="466"/>
                  </a:lnTo>
                  <a:lnTo>
                    <a:pt x="275" y="465"/>
                  </a:lnTo>
                  <a:lnTo>
                    <a:pt x="274" y="465"/>
                  </a:lnTo>
                  <a:lnTo>
                    <a:pt x="272" y="465"/>
                  </a:lnTo>
                  <a:lnTo>
                    <a:pt x="272" y="464"/>
                  </a:lnTo>
                  <a:lnTo>
                    <a:pt x="271" y="464"/>
                  </a:lnTo>
                  <a:lnTo>
                    <a:pt x="271" y="463"/>
                  </a:lnTo>
                  <a:lnTo>
                    <a:pt x="270" y="464"/>
                  </a:lnTo>
                  <a:lnTo>
                    <a:pt x="270" y="463"/>
                  </a:lnTo>
                  <a:lnTo>
                    <a:pt x="269" y="463"/>
                  </a:lnTo>
                  <a:lnTo>
                    <a:pt x="269" y="464"/>
                  </a:lnTo>
                  <a:lnTo>
                    <a:pt x="268" y="464"/>
                  </a:lnTo>
                  <a:lnTo>
                    <a:pt x="267" y="464"/>
                  </a:lnTo>
                  <a:lnTo>
                    <a:pt x="265" y="464"/>
                  </a:lnTo>
                  <a:lnTo>
                    <a:pt x="264" y="464"/>
                  </a:lnTo>
                  <a:lnTo>
                    <a:pt x="263" y="463"/>
                  </a:lnTo>
                  <a:lnTo>
                    <a:pt x="262" y="463"/>
                  </a:lnTo>
                  <a:lnTo>
                    <a:pt x="261" y="461"/>
                  </a:lnTo>
                  <a:lnTo>
                    <a:pt x="260" y="461"/>
                  </a:lnTo>
                  <a:lnTo>
                    <a:pt x="260" y="460"/>
                  </a:lnTo>
                  <a:lnTo>
                    <a:pt x="260" y="459"/>
                  </a:lnTo>
                  <a:lnTo>
                    <a:pt x="260" y="458"/>
                  </a:lnTo>
                  <a:lnTo>
                    <a:pt x="258" y="458"/>
                  </a:lnTo>
                  <a:lnTo>
                    <a:pt x="258" y="457"/>
                  </a:lnTo>
                  <a:lnTo>
                    <a:pt x="257" y="457"/>
                  </a:lnTo>
                  <a:lnTo>
                    <a:pt x="256" y="457"/>
                  </a:lnTo>
                  <a:lnTo>
                    <a:pt x="256" y="456"/>
                  </a:lnTo>
                  <a:lnTo>
                    <a:pt x="255" y="456"/>
                  </a:lnTo>
                  <a:lnTo>
                    <a:pt x="255" y="454"/>
                  </a:lnTo>
                  <a:lnTo>
                    <a:pt x="254" y="454"/>
                  </a:lnTo>
                  <a:lnTo>
                    <a:pt x="254" y="453"/>
                  </a:lnTo>
                  <a:lnTo>
                    <a:pt x="254" y="452"/>
                  </a:lnTo>
                  <a:lnTo>
                    <a:pt x="253" y="452"/>
                  </a:lnTo>
                  <a:lnTo>
                    <a:pt x="251" y="452"/>
                  </a:lnTo>
                  <a:lnTo>
                    <a:pt x="251" y="451"/>
                  </a:lnTo>
                  <a:lnTo>
                    <a:pt x="250" y="451"/>
                  </a:lnTo>
                  <a:lnTo>
                    <a:pt x="250" y="450"/>
                  </a:lnTo>
                  <a:lnTo>
                    <a:pt x="249" y="450"/>
                  </a:lnTo>
                  <a:lnTo>
                    <a:pt x="248" y="449"/>
                  </a:lnTo>
                  <a:lnTo>
                    <a:pt x="247" y="449"/>
                  </a:lnTo>
                  <a:lnTo>
                    <a:pt x="246" y="447"/>
                  </a:lnTo>
                  <a:lnTo>
                    <a:pt x="244" y="447"/>
                  </a:lnTo>
                  <a:lnTo>
                    <a:pt x="244" y="446"/>
                  </a:lnTo>
                  <a:lnTo>
                    <a:pt x="243" y="446"/>
                  </a:lnTo>
                  <a:lnTo>
                    <a:pt x="242" y="446"/>
                  </a:lnTo>
                  <a:lnTo>
                    <a:pt x="241" y="445"/>
                  </a:lnTo>
                  <a:lnTo>
                    <a:pt x="240" y="445"/>
                  </a:lnTo>
                  <a:lnTo>
                    <a:pt x="239" y="445"/>
                  </a:lnTo>
                  <a:lnTo>
                    <a:pt x="239" y="444"/>
                  </a:lnTo>
                  <a:lnTo>
                    <a:pt x="237" y="444"/>
                  </a:lnTo>
                  <a:lnTo>
                    <a:pt x="237" y="445"/>
                  </a:lnTo>
                  <a:lnTo>
                    <a:pt x="237" y="444"/>
                  </a:lnTo>
                  <a:lnTo>
                    <a:pt x="236" y="444"/>
                  </a:lnTo>
                  <a:lnTo>
                    <a:pt x="236" y="443"/>
                  </a:lnTo>
                  <a:lnTo>
                    <a:pt x="235" y="443"/>
                  </a:lnTo>
                  <a:lnTo>
                    <a:pt x="235" y="442"/>
                  </a:lnTo>
                  <a:lnTo>
                    <a:pt x="234" y="442"/>
                  </a:lnTo>
                  <a:lnTo>
                    <a:pt x="233" y="442"/>
                  </a:lnTo>
                  <a:lnTo>
                    <a:pt x="232" y="440"/>
                  </a:lnTo>
                  <a:lnTo>
                    <a:pt x="230" y="440"/>
                  </a:lnTo>
                  <a:lnTo>
                    <a:pt x="232" y="439"/>
                  </a:lnTo>
                  <a:lnTo>
                    <a:pt x="232" y="438"/>
                  </a:lnTo>
                  <a:lnTo>
                    <a:pt x="233" y="438"/>
                  </a:lnTo>
                  <a:lnTo>
                    <a:pt x="233" y="437"/>
                  </a:lnTo>
                  <a:lnTo>
                    <a:pt x="232" y="437"/>
                  </a:lnTo>
                  <a:lnTo>
                    <a:pt x="232" y="436"/>
                  </a:lnTo>
                  <a:lnTo>
                    <a:pt x="232" y="435"/>
                  </a:lnTo>
                  <a:lnTo>
                    <a:pt x="232" y="433"/>
                  </a:lnTo>
                  <a:lnTo>
                    <a:pt x="232" y="432"/>
                  </a:lnTo>
                  <a:lnTo>
                    <a:pt x="230" y="432"/>
                  </a:lnTo>
                  <a:lnTo>
                    <a:pt x="230" y="431"/>
                  </a:lnTo>
                  <a:lnTo>
                    <a:pt x="230" y="430"/>
                  </a:lnTo>
                  <a:lnTo>
                    <a:pt x="229" y="430"/>
                  </a:lnTo>
                  <a:lnTo>
                    <a:pt x="228" y="430"/>
                  </a:lnTo>
                  <a:lnTo>
                    <a:pt x="228" y="431"/>
                  </a:lnTo>
                  <a:lnTo>
                    <a:pt x="227" y="431"/>
                  </a:lnTo>
                  <a:lnTo>
                    <a:pt x="226" y="431"/>
                  </a:lnTo>
                  <a:lnTo>
                    <a:pt x="225" y="431"/>
                  </a:lnTo>
                  <a:lnTo>
                    <a:pt x="225" y="432"/>
                  </a:lnTo>
                  <a:lnTo>
                    <a:pt x="225" y="431"/>
                  </a:lnTo>
                  <a:lnTo>
                    <a:pt x="223" y="430"/>
                  </a:lnTo>
                  <a:lnTo>
                    <a:pt x="222" y="430"/>
                  </a:lnTo>
                  <a:lnTo>
                    <a:pt x="222" y="429"/>
                  </a:lnTo>
                  <a:lnTo>
                    <a:pt x="222" y="428"/>
                  </a:lnTo>
                  <a:lnTo>
                    <a:pt x="221" y="428"/>
                  </a:lnTo>
                  <a:lnTo>
                    <a:pt x="221" y="429"/>
                  </a:lnTo>
                  <a:lnTo>
                    <a:pt x="220" y="429"/>
                  </a:lnTo>
                  <a:lnTo>
                    <a:pt x="220" y="428"/>
                  </a:lnTo>
                  <a:lnTo>
                    <a:pt x="219" y="429"/>
                  </a:lnTo>
                  <a:lnTo>
                    <a:pt x="218" y="429"/>
                  </a:lnTo>
                  <a:lnTo>
                    <a:pt x="216" y="430"/>
                  </a:lnTo>
                  <a:lnTo>
                    <a:pt x="215" y="430"/>
                  </a:lnTo>
                  <a:lnTo>
                    <a:pt x="214" y="429"/>
                  </a:lnTo>
                  <a:lnTo>
                    <a:pt x="213" y="429"/>
                  </a:lnTo>
                  <a:lnTo>
                    <a:pt x="212" y="429"/>
                  </a:lnTo>
                  <a:lnTo>
                    <a:pt x="211" y="429"/>
                  </a:lnTo>
                  <a:lnTo>
                    <a:pt x="211" y="428"/>
                  </a:lnTo>
                  <a:lnTo>
                    <a:pt x="209" y="428"/>
                  </a:lnTo>
                  <a:lnTo>
                    <a:pt x="208" y="428"/>
                  </a:lnTo>
                  <a:lnTo>
                    <a:pt x="207" y="428"/>
                  </a:lnTo>
                  <a:lnTo>
                    <a:pt x="206" y="428"/>
                  </a:lnTo>
                  <a:lnTo>
                    <a:pt x="206" y="429"/>
                  </a:lnTo>
                  <a:lnTo>
                    <a:pt x="205" y="429"/>
                  </a:lnTo>
                  <a:lnTo>
                    <a:pt x="204" y="429"/>
                  </a:lnTo>
                  <a:lnTo>
                    <a:pt x="202" y="429"/>
                  </a:lnTo>
                  <a:lnTo>
                    <a:pt x="201" y="429"/>
                  </a:lnTo>
                  <a:lnTo>
                    <a:pt x="200" y="429"/>
                  </a:lnTo>
                  <a:lnTo>
                    <a:pt x="199" y="429"/>
                  </a:lnTo>
                  <a:lnTo>
                    <a:pt x="198" y="430"/>
                  </a:lnTo>
                  <a:lnTo>
                    <a:pt x="198" y="429"/>
                  </a:lnTo>
                  <a:lnTo>
                    <a:pt x="198" y="430"/>
                  </a:lnTo>
                  <a:lnTo>
                    <a:pt x="197" y="429"/>
                  </a:lnTo>
                  <a:lnTo>
                    <a:pt x="197" y="430"/>
                  </a:lnTo>
                  <a:lnTo>
                    <a:pt x="195" y="430"/>
                  </a:lnTo>
                  <a:lnTo>
                    <a:pt x="194" y="431"/>
                  </a:lnTo>
                  <a:lnTo>
                    <a:pt x="194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2" y="429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30"/>
                  </a:lnTo>
                  <a:lnTo>
                    <a:pt x="190" y="431"/>
                  </a:lnTo>
                  <a:lnTo>
                    <a:pt x="188" y="431"/>
                  </a:lnTo>
                  <a:lnTo>
                    <a:pt x="187" y="431"/>
                  </a:lnTo>
                  <a:lnTo>
                    <a:pt x="187" y="432"/>
                  </a:lnTo>
                  <a:lnTo>
                    <a:pt x="187" y="433"/>
                  </a:lnTo>
                  <a:lnTo>
                    <a:pt x="186" y="433"/>
                  </a:lnTo>
                  <a:lnTo>
                    <a:pt x="186" y="435"/>
                  </a:lnTo>
                  <a:lnTo>
                    <a:pt x="186" y="436"/>
                  </a:lnTo>
                  <a:lnTo>
                    <a:pt x="187" y="436"/>
                  </a:lnTo>
                  <a:lnTo>
                    <a:pt x="186" y="437"/>
                  </a:lnTo>
                  <a:lnTo>
                    <a:pt x="186" y="438"/>
                  </a:lnTo>
                  <a:lnTo>
                    <a:pt x="185" y="438"/>
                  </a:lnTo>
                  <a:lnTo>
                    <a:pt x="185" y="439"/>
                  </a:lnTo>
                  <a:lnTo>
                    <a:pt x="184" y="439"/>
                  </a:lnTo>
                  <a:lnTo>
                    <a:pt x="184" y="438"/>
                  </a:lnTo>
                  <a:lnTo>
                    <a:pt x="183" y="438"/>
                  </a:lnTo>
                  <a:lnTo>
                    <a:pt x="183" y="437"/>
                  </a:lnTo>
                  <a:lnTo>
                    <a:pt x="181" y="437"/>
                  </a:lnTo>
                  <a:lnTo>
                    <a:pt x="181" y="436"/>
                  </a:lnTo>
                  <a:lnTo>
                    <a:pt x="180" y="436"/>
                  </a:lnTo>
                  <a:lnTo>
                    <a:pt x="179" y="436"/>
                  </a:lnTo>
                  <a:lnTo>
                    <a:pt x="179" y="435"/>
                  </a:lnTo>
                  <a:lnTo>
                    <a:pt x="178" y="435"/>
                  </a:lnTo>
                  <a:lnTo>
                    <a:pt x="178" y="433"/>
                  </a:lnTo>
                  <a:lnTo>
                    <a:pt x="178" y="432"/>
                  </a:lnTo>
                  <a:lnTo>
                    <a:pt x="177" y="431"/>
                  </a:lnTo>
                  <a:lnTo>
                    <a:pt x="177" y="430"/>
                  </a:lnTo>
                  <a:lnTo>
                    <a:pt x="176" y="430"/>
                  </a:lnTo>
                  <a:lnTo>
                    <a:pt x="176" y="429"/>
                  </a:lnTo>
                  <a:lnTo>
                    <a:pt x="174" y="429"/>
                  </a:lnTo>
                  <a:lnTo>
                    <a:pt x="173" y="429"/>
                  </a:lnTo>
                  <a:lnTo>
                    <a:pt x="172" y="429"/>
                  </a:lnTo>
                  <a:lnTo>
                    <a:pt x="172" y="428"/>
                  </a:lnTo>
                  <a:lnTo>
                    <a:pt x="171" y="426"/>
                  </a:lnTo>
                  <a:lnTo>
                    <a:pt x="171" y="425"/>
                  </a:lnTo>
                  <a:lnTo>
                    <a:pt x="170" y="425"/>
                  </a:lnTo>
                  <a:lnTo>
                    <a:pt x="170" y="424"/>
                  </a:lnTo>
                  <a:lnTo>
                    <a:pt x="170" y="423"/>
                  </a:lnTo>
                  <a:lnTo>
                    <a:pt x="170" y="422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7" y="421"/>
                  </a:lnTo>
                  <a:lnTo>
                    <a:pt x="166" y="421"/>
                  </a:lnTo>
                  <a:lnTo>
                    <a:pt x="165" y="421"/>
                  </a:lnTo>
                  <a:lnTo>
                    <a:pt x="165" y="419"/>
                  </a:lnTo>
                  <a:lnTo>
                    <a:pt x="164" y="419"/>
                  </a:lnTo>
                  <a:lnTo>
                    <a:pt x="163" y="419"/>
                  </a:lnTo>
                  <a:lnTo>
                    <a:pt x="163" y="421"/>
                  </a:lnTo>
                  <a:lnTo>
                    <a:pt x="163" y="422"/>
                  </a:lnTo>
                  <a:lnTo>
                    <a:pt x="162" y="422"/>
                  </a:lnTo>
                  <a:lnTo>
                    <a:pt x="160" y="422"/>
                  </a:lnTo>
                  <a:lnTo>
                    <a:pt x="160" y="421"/>
                  </a:lnTo>
                  <a:lnTo>
                    <a:pt x="159" y="421"/>
                  </a:lnTo>
                  <a:lnTo>
                    <a:pt x="159" y="419"/>
                  </a:lnTo>
                  <a:lnTo>
                    <a:pt x="159" y="418"/>
                  </a:lnTo>
                  <a:lnTo>
                    <a:pt x="158" y="418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5"/>
                  </a:lnTo>
                  <a:lnTo>
                    <a:pt x="156" y="414"/>
                  </a:lnTo>
                  <a:lnTo>
                    <a:pt x="156" y="412"/>
                  </a:lnTo>
                  <a:lnTo>
                    <a:pt x="156" y="411"/>
                  </a:lnTo>
                  <a:lnTo>
                    <a:pt x="156" y="410"/>
                  </a:lnTo>
                  <a:lnTo>
                    <a:pt x="156" y="409"/>
                  </a:lnTo>
                  <a:lnTo>
                    <a:pt x="156" y="408"/>
                  </a:lnTo>
                  <a:lnTo>
                    <a:pt x="156" y="407"/>
                  </a:lnTo>
                  <a:lnTo>
                    <a:pt x="156" y="405"/>
                  </a:lnTo>
                  <a:lnTo>
                    <a:pt x="156" y="404"/>
                  </a:lnTo>
                  <a:lnTo>
                    <a:pt x="157" y="404"/>
                  </a:lnTo>
                  <a:lnTo>
                    <a:pt x="157" y="403"/>
                  </a:lnTo>
                  <a:lnTo>
                    <a:pt x="158" y="403"/>
                  </a:lnTo>
                  <a:lnTo>
                    <a:pt x="158" y="402"/>
                  </a:lnTo>
                  <a:lnTo>
                    <a:pt x="158" y="401"/>
                  </a:lnTo>
                  <a:lnTo>
                    <a:pt x="158" y="400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7" y="397"/>
                  </a:lnTo>
                  <a:lnTo>
                    <a:pt x="157" y="396"/>
                  </a:lnTo>
                  <a:lnTo>
                    <a:pt x="156" y="396"/>
                  </a:lnTo>
                  <a:lnTo>
                    <a:pt x="156" y="395"/>
                  </a:lnTo>
                  <a:lnTo>
                    <a:pt x="157" y="395"/>
                  </a:lnTo>
                  <a:lnTo>
                    <a:pt x="157" y="394"/>
                  </a:lnTo>
                  <a:lnTo>
                    <a:pt x="157" y="392"/>
                  </a:lnTo>
                  <a:lnTo>
                    <a:pt x="156" y="392"/>
                  </a:lnTo>
                  <a:lnTo>
                    <a:pt x="156" y="391"/>
                  </a:lnTo>
                  <a:lnTo>
                    <a:pt x="156" y="390"/>
                  </a:lnTo>
                  <a:lnTo>
                    <a:pt x="155" y="390"/>
                  </a:lnTo>
                  <a:lnTo>
                    <a:pt x="155" y="389"/>
                  </a:lnTo>
                  <a:lnTo>
                    <a:pt x="155" y="388"/>
                  </a:lnTo>
                  <a:lnTo>
                    <a:pt x="156" y="388"/>
                  </a:lnTo>
                  <a:lnTo>
                    <a:pt x="156" y="387"/>
                  </a:lnTo>
                  <a:lnTo>
                    <a:pt x="156" y="385"/>
                  </a:lnTo>
                  <a:lnTo>
                    <a:pt x="157" y="385"/>
                  </a:lnTo>
                  <a:lnTo>
                    <a:pt x="157" y="384"/>
                  </a:lnTo>
                  <a:lnTo>
                    <a:pt x="156" y="384"/>
                  </a:lnTo>
                  <a:lnTo>
                    <a:pt x="156" y="383"/>
                  </a:lnTo>
                  <a:lnTo>
                    <a:pt x="157" y="383"/>
                  </a:lnTo>
                  <a:lnTo>
                    <a:pt x="157" y="382"/>
                  </a:lnTo>
                  <a:lnTo>
                    <a:pt x="158" y="381"/>
                  </a:lnTo>
                  <a:lnTo>
                    <a:pt x="159" y="381"/>
                  </a:lnTo>
                  <a:lnTo>
                    <a:pt x="160" y="381"/>
                  </a:lnTo>
                  <a:lnTo>
                    <a:pt x="162" y="381"/>
                  </a:lnTo>
                  <a:lnTo>
                    <a:pt x="163" y="381"/>
                  </a:lnTo>
                  <a:lnTo>
                    <a:pt x="163" y="382"/>
                  </a:lnTo>
                  <a:lnTo>
                    <a:pt x="164" y="382"/>
                  </a:lnTo>
                  <a:lnTo>
                    <a:pt x="165" y="382"/>
                  </a:lnTo>
                  <a:lnTo>
                    <a:pt x="165" y="381"/>
                  </a:lnTo>
                  <a:lnTo>
                    <a:pt x="166" y="381"/>
                  </a:lnTo>
                  <a:lnTo>
                    <a:pt x="167" y="381"/>
                  </a:lnTo>
                  <a:lnTo>
                    <a:pt x="167" y="380"/>
                  </a:lnTo>
                  <a:lnTo>
                    <a:pt x="169" y="380"/>
                  </a:lnTo>
                  <a:lnTo>
                    <a:pt x="170" y="380"/>
                  </a:lnTo>
                  <a:lnTo>
                    <a:pt x="171" y="380"/>
                  </a:lnTo>
                  <a:lnTo>
                    <a:pt x="171" y="378"/>
                  </a:lnTo>
                  <a:lnTo>
                    <a:pt x="171" y="377"/>
                  </a:lnTo>
                  <a:lnTo>
                    <a:pt x="170" y="376"/>
                  </a:lnTo>
                  <a:lnTo>
                    <a:pt x="169" y="376"/>
                  </a:lnTo>
                  <a:lnTo>
                    <a:pt x="169" y="375"/>
                  </a:lnTo>
                  <a:lnTo>
                    <a:pt x="169" y="374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6" y="371"/>
                  </a:lnTo>
                  <a:lnTo>
                    <a:pt x="167" y="370"/>
                  </a:lnTo>
                  <a:lnTo>
                    <a:pt x="169" y="370"/>
                  </a:lnTo>
                  <a:lnTo>
                    <a:pt x="169" y="369"/>
                  </a:lnTo>
                  <a:lnTo>
                    <a:pt x="167" y="369"/>
                  </a:lnTo>
                  <a:lnTo>
                    <a:pt x="167" y="368"/>
                  </a:lnTo>
                  <a:lnTo>
                    <a:pt x="167" y="367"/>
                  </a:lnTo>
                  <a:lnTo>
                    <a:pt x="169" y="366"/>
                  </a:lnTo>
                  <a:lnTo>
                    <a:pt x="169" y="364"/>
                  </a:lnTo>
                  <a:lnTo>
                    <a:pt x="169" y="363"/>
                  </a:lnTo>
                  <a:lnTo>
                    <a:pt x="170" y="362"/>
                  </a:lnTo>
                  <a:lnTo>
                    <a:pt x="169" y="362"/>
                  </a:lnTo>
                  <a:lnTo>
                    <a:pt x="167" y="361"/>
                  </a:lnTo>
                  <a:lnTo>
                    <a:pt x="167" y="360"/>
                  </a:lnTo>
                  <a:lnTo>
                    <a:pt x="169" y="360"/>
                  </a:lnTo>
                  <a:lnTo>
                    <a:pt x="169" y="359"/>
                  </a:lnTo>
                  <a:lnTo>
                    <a:pt x="170" y="359"/>
                  </a:lnTo>
                  <a:lnTo>
                    <a:pt x="170" y="357"/>
                  </a:lnTo>
                  <a:lnTo>
                    <a:pt x="170" y="356"/>
                  </a:lnTo>
                  <a:lnTo>
                    <a:pt x="170" y="355"/>
                  </a:lnTo>
                  <a:lnTo>
                    <a:pt x="170" y="354"/>
                  </a:lnTo>
                  <a:lnTo>
                    <a:pt x="169" y="353"/>
                  </a:lnTo>
                  <a:lnTo>
                    <a:pt x="167" y="352"/>
                  </a:lnTo>
                  <a:lnTo>
                    <a:pt x="167" y="350"/>
                  </a:lnTo>
                  <a:lnTo>
                    <a:pt x="166" y="350"/>
                  </a:lnTo>
                  <a:lnTo>
                    <a:pt x="166" y="349"/>
                  </a:lnTo>
                  <a:lnTo>
                    <a:pt x="166" y="348"/>
                  </a:lnTo>
                  <a:lnTo>
                    <a:pt x="166" y="347"/>
                  </a:lnTo>
                  <a:lnTo>
                    <a:pt x="165" y="346"/>
                  </a:lnTo>
                  <a:lnTo>
                    <a:pt x="165" y="345"/>
                  </a:lnTo>
                  <a:lnTo>
                    <a:pt x="164" y="345"/>
                  </a:lnTo>
                  <a:lnTo>
                    <a:pt x="164" y="343"/>
                  </a:lnTo>
                  <a:lnTo>
                    <a:pt x="164" y="342"/>
                  </a:lnTo>
                  <a:lnTo>
                    <a:pt x="164" y="341"/>
                  </a:lnTo>
                  <a:lnTo>
                    <a:pt x="164" y="340"/>
                  </a:lnTo>
                  <a:lnTo>
                    <a:pt x="165" y="340"/>
                  </a:lnTo>
                  <a:lnTo>
                    <a:pt x="165" y="339"/>
                  </a:lnTo>
                  <a:lnTo>
                    <a:pt x="165" y="338"/>
                  </a:lnTo>
                  <a:lnTo>
                    <a:pt x="164" y="338"/>
                  </a:lnTo>
                  <a:lnTo>
                    <a:pt x="164" y="336"/>
                  </a:lnTo>
                  <a:lnTo>
                    <a:pt x="165" y="335"/>
                  </a:lnTo>
                  <a:lnTo>
                    <a:pt x="165" y="334"/>
                  </a:lnTo>
                  <a:lnTo>
                    <a:pt x="164" y="334"/>
                  </a:lnTo>
                  <a:lnTo>
                    <a:pt x="163" y="334"/>
                  </a:lnTo>
                  <a:lnTo>
                    <a:pt x="163" y="333"/>
                  </a:lnTo>
                  <a:lnTo>
                    <a:pt x="162" y="333"/>
                  </a:lnTo>
                  <a:lnTo>
                    <a:pt x="160" y="332"/>
                  </a:lnTo>
                  <a:lnTo>
                    <a:pt x="159" y="332"/>
                  </a:lnTo>
                  <a:lnTo>
                    <a:pt x="159" y="331"/>
                  </a:lnTo>
                  <a:lnTo>
                    <a:pt x="158" y="331"/>
                  </a:lnTo>
                  <a:lnTo>
                    <a:pt x="157" y="331"/>
                  </a:lnTo>
                  <a:lnTo>
                    <a:pt x="157" y="329"/>
                  </a:lnTo>
                  <a:lnTo>
                    <a:pt x="158" y="329"/>
                  </a:lnTo>
                  <a:lnTo>
                    <a:pt x="158" y="328"/>
                  </a:lnTo>
                  <a:lnTo>
                    <a:pt x="158" y="327"/>
                  </a:lnTo>
                  <a:lnTo>
                    <a:pt x="157" y="327"/>
                  </a:lnTo>
                  <a:lnTo>
                    <a:pt x="157" y="326"/>
                  </a:lnTo>
                  <a:lnTo>
                    <a:pt x="157" y="325"/>
                  </a:lnTo>
                  <a:lnTo>
                    <a:pt x="158" y="325"/>
                  </a:lnTo>
                  <a:lnTo>
                    <a:pt x="157" y="324"/>
                  </a:lnTo>
                  <a:lnTo>
                    <a:pt x="156" y="322"/>
                  </a:lnTo>
                  <a:lnTo>
                    <a:pt x="155" y="321"/>
                  </a:lnTo>
                  <a:lnTo>
                    <a:pt x="156" y="320"/>
                  </a:lnTo>
                  <a:lnTo>
                    <a:pt x="157" y="319"/>
                  </a:lnTo>
                  <a:lnTo>
                    <a:pt x="157" y="318"/>
                  </a:lnTo>
                  <a:lnTo>
                    <a:pt x="157" y="317"/>
                  </a:lnTo>
                  <a:lnTo>
                    <a:pt x="156" y="317"/>
                  </a:lnTo>
                  <a:lnTo>
                    <a:pt x="156" y="315"/>
                  </a:lnTo>
                  <a:lnTo>
                    <a:pt x="155" y="315"/>
                  </a:lnTo>
                  <a:lnTo>
                    <a:pt x="155" y="314"/>
                  </a:lnTo>
                  <a:lnTo>
                    <a:pt x="155" y="313"/>
                  </a:lnTo>
                  <a:lnTo>
                    <a:pt x="153" y="313"/>
                  </a:lnTo>
                  <a:lnTo>
                    <a:pt x="153" y="312"/>
                  </a:lnTo>
                  <a:lnTo>
                    <a:pt x="152" y="312"/>
                  </a:lnTo>
                  <a:lnTo>
                    <a:pt x="152" y="311"/>
                  </a:lnTo>
                  <a:lnTo>
                    <a:pt x="151" y="310"/>
                  </a:lnTo>
                  <a:lnTo>
                    <a:pt x="150" y="310"/>
                  </a:lnTo>
                  <a:lnTo>
                    <a:pt x="149" y="310"/>
                  </a:lnTo>
                  <a:lnTo>
                    <a:pt x="149" y="308"/>
                  </a:lnTo>
                  <a:lnTo>
                    <a:pt x="148" y="308"/>
                  </a:lnTo>
                  <a:lnTo>
                    <a:pt x="148" y="307"/>
                  </a:lnTo>
                  <a:lnTo>
                    <a:pt x="146" y="307"/>
                  </a:lnTo>
                  <a:lnTo>
                    <a:pt x="146" y="306"/>
                  </a:lnTo>
                  <a:lnTo>
                    <a:pt x="145" y="306"/>
                  </a:lnTo>
                  <a:lnTo>
                    <a:pt x="145" y="305"/>
                  </a:lnTo>
                  <a:lnTo>
                    <a:pt x="144" y="305"/>
                  </a:lnTo>
                  <a:lnTo>
                    <a:pt x="144" y="304"/>
                  </a:lnTo>
                  <a:lnTo>
                    <a:pt x="143" y="304"/>
                  </a:lnTo>
                  <a:lnTo>
                    <a:pt x="143" y="305"/>
                  </a:lnTo>
                  <a:lnTo>
                    <a:pt x="142" y="304"/>
                  </a:lnTo>
                  <a:lnTo>
                    <a:pt x="142" y="303"/>
                  </a:lnTo>
                  <a:lnTo>
                    <a:pt x="141" y="303"/>
                  </a:lnTo>
                  <a:lnTo>
                    <a:pt x="141" y="301"/>
                  </a:lnTo>
                  <a:lnTo>
                    <a:pt x="141" y="300"/>
                  </a:lnTo>
                  <a:lnTo>
                    <a:pt x="139" y="299"/>
                  </a:lnTo>
                  <a:lnTo>
                    <a:pt x="139" y="298"/>
                  </a:lnTo>
                  <a:lnTo>
                    <a:pt x="138" y="298"/>
                  </a:lnTo>
                  <a:lnTo>
                    <a:pt x="138" y="297"/>
                  </a:lnTo>
                  <a:lnTo>
                    <a:pt x="137" y="297"/>
                  </a:lnTo>
                  <a:lnTo>
                    <a:pt x="137" y="296"/>
                  </a:lnTo>
                  <a:lnTo>
                    <a:pt x="136" y="296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6" y="294"/>
                  </a:lnTo>
                  <a:lnTo>
                    <a:pt x="136" y="293"/>
                  </a:lnTo>
                  <a:lnTo>
                    <a:pt x="136" y="292"/>
                  </a:lnTo>
                  <a:lnTo>
                    <a:pt x="136" y="291"/>
                  </a:lnTo>
                  <a:lnTo>
                    <a:pt x="135" y="290"/>
                  </a:lnTo>
                  <a:lnTo>
                    <a:pt x="134" y="290"/>
                  </a:lnTo>
                  <a:lnTo>
                    <a:pt x="132" y="289"/>
                  </a:lnTo>
                  <a:lnTo>
                    <a:pt x="131" y="289"/>
                  </a:lnTo>
                  <a:lnTo>
                    <a:pt x="130" y="287"/>
                  </a:lnTo>
                  <a:lnTo>
                    <a:pt x="129" y="287"/>
                  </a:lnTo>
                  <a:lnTo>
                    <a:pt x="128" y="287"/>
                  </a:lnTo>
                  <a:lnTo>
                    <a:pt x="127" y="287"/>
                  </a:lnTo>
                  <a:lnTo>
                    <a:pt x="125" y="287"/>
                  </a:lnTo>
                  <a:lnTo>
                    <a:pt x="125" y="286"/>
                  </a:lnTo>
                  <a:lnTo>
                    <a:pt x="125" y="285"/>
                  </a:lnTo>
                  <a:lnTo>
                    <a:pt x="124" y="285"/>
                  </a:lnTo>
                  <a:lnTo>
                    <a:pt x="124" y="284"/>
                  </a:lnTo>
                  <a:lnTo>
                    <a:pt x="125" y="284"/>
                  </a:lnTo>
                  <a:lnTo>
                    <a:pt x="124" y="283"/>
                  </a:lnTo>
                  <a:lnTo>
                    <a:pt x="125" y="282"/>
                  </a:lnTo>
                  <a:lnTo>
                    <a:pt x="127" y="282"/>
                  </a:lnTo>
                  <a:lnTo>
                    <a:pt x="127" y="280"/>
                  </a:lnTo>
                  <a:lnTo>
                    <a:pt x="125" y="280"/>
                  </a:lnTo>
                  <a:lnTo>
                    <a:pt x="125" y="279"/>
                  </a:lnTo>
                  <a:lnTo>
                    <a:pt x="127" y="279"/>
                  </a:lnTo>
                  <a:lnTo>
                    <a:pt x="127" y="278"/>
                  </a:lnTo>
                  <a:lnTo>
                    <a:pt x="125" y="278"/>
                  </a:lnTo>
                  <a:lnTo>
                    <a:pt x="127" y="278"/>
                  </a:lnTo>
                  <a:lnTo>
                    <a:pt x="127" y="277"/>
                  </a:lnTo>
                  <a:lnTo>
                    <a:pt x="127" y="276"/>
                  </a:lnTo>
                  <a:lnTo>
                    <a:pt x="127" y="275"/>
                  </a:lnTo>
                  <a:lnTo>
                    <a:pt x="127" y="273"/>
                  </a:lnTo>
                  <a:lnTo>
                    <a:pt x="125" y="273"/>
                  </a:lnTo>
                  <a:lnTo>
                    <a:pt x="125" y="272"/>
                  </a:lnTo>
                  <a:lnTo>
                    <a:pt x="125" y="271"/>
                  </a:lnTo>
                  <a:lnTo>
                    <a:pt x="124" y="270"/>
                  </a:lnTo>
                  <a:lnTo>
                    <a:pt x="125" y="270"/>
                  </a:lnTo>
                  <a:lnTo>
                    <a:pt x="125" y="269"/>
                  </a:lnTo>
                  <a:lnTo>
                    <a:pt x="124" y="269"/>
                  </a:lnTo>
                  <a:lnTo>
                    <a:pt x="124" y="268"/>
                  </a:lnTo>
                  <a:lnTo>
                    <a:pt x="123" y="268"/>
                  </a:lnTo>
                  <a:lnTo>
                    <a:pt x="123" y="266"/>
                  </a:lnTo>
                  <a:lnTo>
                    <a:pt x="122" y="266"/>
                  </a:lnTo>
                  <a:lnTo>
                    <a:pt x="122" y="265"/>
                  </a:lnTo>
                  <a:lnTo>
                    <a:pt x="121" y="265"/>
                  </a:lnTo>
                  <a:lnTo>
                    <a:pt x="121" y="264"/>
                  </a:lnTo>
                  <a:lnTo>
                    <a:pt x="121" y="263"/>
                  </a:lnTo>
                  <a:lnTo>
                    <a:pt x="120" y="263"/>
                  </a:lnTo>
                  <a:lnTo>
                    <a:pt x="120" y="262"/>
                  </a:lnTo>
                  <a:lnTo>
                    <a:pt x="120" y="261"/>
                  </a:lnTo>
                  <a:lnTo>
                    <a:pt x="118" y="261"/>
                  </a:lnTo>
                  <a:lnTo>
                    <a:pt x="118" y="259"/>
                  </a:lnTo>
                  <a:lnTo>
                    <a:pt x="117" y="259"/>
                  </a:lnTo>
                  <a:lnTo>
                    <a:pt x="116" y="259"/>
                  </a:lnTo>
                  <a:lnTo>
                    <a:pt x="115" y="259"/>
                  </a:lnTo>
                  <a:lnTo>
                    <a:pt x="115" y="258"/>
                  </a:lnTo>
                  <a:lnTo>
                    <a:pt x="115" y="257"/>
                  </a:lnTo>
                  <a:lnTo>
                    <a:pt x="114" y="257"/>
                  </a:lnTo>
                  <a:lnTo>
                    <a:pt x="113" y="257"/>
                  </a:lnTo>
                  <a:lnTo>
                    <a:pt x="113" y="256"/>
                  </a:lnTo>
                  <a:lnTo>
                    <a:pt x="113" y="255"/>
                  </a:lnTo>
                  <a:lnTo>
                    <a:pt x="113" y="254"/>
                  </a:lnTo>
                  <a:lnTo>
                    <a:pt x="114" y="254"/>
                  </a:lnTo>
                  <a:lnTo>
                    <a:pt x="113" y="252"/>
                  </a:lnTo>
                  <a:lnTo>
                    <a:pt x="113" y="251"/>
                  </a:lnTo>
                  <a:lnTo>
                    <a:pt x="111" y="251"/>
                  </a:lnTo>
                  <a:lnTo>
                    <a:pt x="110" y="251"/>
                  </a:lnTo>
                  <a:lnTo>
                    <a:pt x="110" y="250"/>
                  </a:lnTo>
                  <a:lnTo>
                    <a:pt x="109" y="249"/>
                  </a:lnTo>
                  <a:lnTo>
                    <a:pt x="109" y="248"/>
                  </a:lnTo>
                  <a:lnTo>
                    <a:pt x="108" y="248"/>
                  </a:lnTo>
                  <a:lnTo>
                    <a:pt x="108" y="247"/>
                  </a:lnTo>
                  <a:lnTo>
                    <a:pt x="107" y="247"/>
                  </a:lnTo>
                  <a:lnTo>
                    <a:pt x="107" y="245"/>
                  </a:lnTo>
                  <a:lnTo>
                    <a:pt x="107" y="247"/>
                  </a:lnTo>
                  <a:lnTo>
                    <a:pt x="107" y="245"/>
                  </a:lnTo>
                  <a:lnTo>
                    <a:pt x="107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6" y="242"/>
                  </a:lnTo>
                  <a:lnTo>
                    <a:pt x="106" y="241"/>
                  </a:lnTo>
                  <a:lnTo>
                    <a:pt x="106" y="240"/>
                  </a:lnTo>
                  <a:lnTo>
                    <a:pt x="106" y="238"/>
                  </a:lnTo>
                  <a:lnTo>
                    <a:pt x="106" y="237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3" y="236"/>
                  </a:lnTo>
                  <a:lnTo>
                    <a:pt x="103" y="235"/>
                  </a:lnTo>
                  <a:lnTo>
                    <a:pt x="104" y="235"/>
                  </a:lnTo>
                  <a:lnTo>
                    <a:pt x="104" y="234"/>
                  </a:lnTo>
                  <a:lnTo>
                    <a:pt x="104" y="233"/>
                  </a:lnTo>
                  <a:lnTo>
                    <a:pt x="104" y="231"/>
                  </a:lnTo>
                  <a:lnTo>
                    <a:pt x="104" y="230"/>
                  </a:lnTo>
                  <a:lnTo>
                    <a:pt x="103" y="230"/>
                  </a:lnTo>
                  <a:lnTo>
                    <a:pt x="103" y="229"/>
                  </a:lnTo>
                  <a:lnTo>
                    <a:pt x="103" y="228"/>
                  </a:lnTo>
                  <a:lnTo>
                    <a:pt x="103" y="227"/>
                  </a:lnTo>
                  <a:lnTo>
                    <a:pt x="102" y="227"/>
                  </a:lnTo>
                  <a:lnTo>
                    <a:pt x="102" y="226"/>
                  </a:lnTo>
                  <a:lnTo>
                    <a:pt x="101" y="226"/>
                  </a:lnTo>
                  <a:lnTo>
                    <a:pt x="101" y="224"/>
                  </a:lnTo>
                  <a:lnTo>
                    <a:pt x="100" y="224"/>
                  </a:lnTo>
                  <a:lnTo>
                    <a:pt x="99" y="224"/>
                  </a:lnTo>
                  <a:lnTo>
                    <a:pt x="97" y="224"/>
                  </a:lnTo>
                  <a:lnTo>
                    <a:pt x="97" y="223"/>
                  </a:lnTo>
                  <a:lnTo>
                    <a:pt x="96" y="223"/>
                  </a:lnTo>
                  <a:lnTo>
                    <a:pt x="96" y="222"/>
                  </a:lnTo>
                  <a:lnTo>
                    <a:pt x="95" y="222"/>
                  </a:lnTo>
                  <a:lnTo>
                    <a:pt x="95" y="221"/>
                  </a:lnTo>
                  <a:lnTo>
                    <a:pt x="94" y="221"/>
                  </a:lnTo>
                  <a:lnTo>
                    <a:pt x="94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90" y="220"/>
                  </a:lnTo>
                  <a:lnTo>
                    <a:pt x="89" y="220"/>
                  </a:lnTo>
                  <a:lnTo>
                    <a:pt x="88" y="221"/>
                  </a:lnTo>
                  <a:lnTo>
                    <a:pt x="87" y="221"/>
                  </a:lnTo>
                  <a:lnTo>
                    <a:pt x="86" y="221"/>
                  </a:lnTo>
                  <a:lnTo>
                    <a:pt x="84" y="221"/>
                  </a:lnTo>
                  <a:lnTo>
                    <a:pt x="84" y="220"/>
                  </a:lnTo>
                  <a:lnTo>
                    <a:pt x="83" y="219"/>
                  </a:lnTo>
                  <a:lnTo>
                    <a:pt x="82" y="219"/>
                  </a:lnTo>
                  <a:lnTo>
                    <a:pt x="82" y="217"/>
                  </a:lnTo>
                  <a:lnTo>
                    <a:pt x="81" y="217"/>
                  </a:lnTo>
                  <a:lnTo>
                    <a:pt x="80" y="217"/>
                  </a:lnTo>
                  <a:lnTo>
                    <a:pt x="79" y="217"/>
                  </a:lnTo>
                  <a:lnTo>
                    <a:pt x="79" y="216"/>
                  </a:lnTo>
                  <a:lnTo>
                    <a:pt x="77" y="216"/>
                  </a:lnTo>
                  <a:lnTo>
                    <a:pt x="77" y="215"/>
                  </a:lnTo>
                  <a:lnTo>
                    <a:pt x="76" y="215"/>
                  </a:lnTo>
                  <a:lnTo>
                    <a:pt x="75" y="215"/>
                  </a:lnTo>
                  <a:lnTo>
                    <a:pt x="74" y="215"/>
                  </a:lnTo>
                  <a:lnTo>
                    <a:pt x="74" y="214"/>
                  </a:lnTo>
                  <a:lnTo>
                    <a:pt x="73" y="214"/>
                  </a:lnTo>
                  <a:lnTo>
                    <a:pt x="72" y="213"/>
                  </a:lnTo>
                  <a:lnTo>
                    <a:pt x="70" y="213"/>
                  </a:lnTo>
                  <a:lnTo>
                    <a:pt x="70" y="212"/>
                  </a:lnTo>
                  <a:lnTo>
                    <a:pt x="69" y="212"/>
                  </a:lnTo>
                  <a:lnTo>
                    <a:pt x="69" y="210"/>
                  </a:lnTo>
                  <a:lnTo>
                    <a:pt x="69" y="209"/>
                  </a:lnTo>
                  <a:lnTo>
                    <a:pt x="70" y="209"/>
                  </a:lnTo>
                  <a:lnTo>
                    <a:pt x="70" y="208"/>
                  </a:lnTo>
                  <a:lnTo>
                    <a:pt x="69" y="208"/>
                  </a:lnTo>
                  <a:lnTo>
                    <a:pt x="68" y="208"/>
                  </a:lnTo>
                  <a:lnTo>
                    <a:pt x="67" y="208"/>
                  </a:lnTo>
                  <a:lnTo>
                    <a:pt x="67" y="207"/>
                  </a:lnTo>
                  <a:lnTo>
                    <a:pt x="68" y="207"/>
                  </a:lnTo>
                  <a:lnTo>
                    <a:pt x="68" y="206"/>
                  </a:lnTo>
                  <a:lnTo>
                    <a:pt x="68" y="205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5" y="202"/>
                  </a:lnTo>
                  <a:lnTo>
                    <a:pt x="63" y="201"/>
                  </a:lnTo>
                  <a:lnTo>
                    <a:pt x="63" y="200"/>
                  </a:lnTo>
                  <a:lnTo>
                    <a:pt x="62" y="200"/>
                  </a:lnTo>
                  <a:lnTo>
                    <a:pt x="62" y="199"/>
                  </a:lnTo>
                  <a:lnTo>
                    <a:pt x="63" y="199"/>
                  </a:lnTo>
                  <a:lnTo>
                    <a:pt x="65" y="199"/>
                  </a:lnTo>
                  <a:lnTo>
                    <a:pt x="65" y="200"/>
                  </a:lnTo>
                  <a:lnTo>
                    <a:pt x="66" y="200"/>
                  </a:lnTo>
                  <a:lnTo>
                    <a:pt x="67" y="201"/>
                  </a:lnTo>
                  <a:lnTo>
                    <a:pt x="67" y="200"/>
                  </a:lnTo>
                  <a:lnTo>
                    <a:pt x="68" y="200"/>
                  </a:lnTo>
                  <a:lnTo>
                    <a:pt x="69" y="200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2" y="199"/>
                  </a:lnTo>
                  <a:lnTo>
                    <a:pt x="72" y="198"/>
                  </a:lnTo>
                  <a:lnTo>
                    <a:pt x="72" y="196"/>
                  </a:lnTo>
                  <a:lnTo>
                    <a:pt x="73" y="195"/>
                  </a:lnTo>
                  <a:lnTo>
                    <a:pt x="72" y="195"/>
                  </a:lnTo>
                  <a:lnTo>
                    <a:pt x="72" y="194"/>
                  </a:lnTo>
                  <a:lnTo>
                    <a:pt x="72" y="193"/>
                  </a:lnTo>
                  <a:lnTo>
                    <a:pt x="70" y="193"/>
                  </a:lnTo>
                  <a:lnTo>
                    <a:pt x="70" y="192"/>
                  </a:lnTo>
                  <a:lnTo>
                    <a:pt x="70" y="191"/>
                  </a:lnTo>
                  <a:lnTo>
                    <a:pt x="72" y="191"/>
                  </a:lnTo>
                  <a:lnTo>
                    <a:pt x="72" y="189"/>
                  </a:lnTo>
                  <a:lnTo>
                    <a:pt x="72" y="188"/>
                  </a:lnTo>
                  <a:lnTo>
                    <a:pt x="72" y="187"/>
                  </a:lnTo>
                  <a:lnTo>
                    <a:pt x="73" y="187"/>
                  </a:lnTo>
                  <a:lnTo>
                    <a:pt x="74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6" y="186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6" y="185"/>
                  </a:lnTo>
                  <a:lnTo>
                    <a:pt x="76" y="184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9" y="182"/>
                  </a:lnTo>
                  <a:lnTo>
                    <a:pt x="80" y="182"/>
                  </a:lnTo>
                  <a:lnTo>
                    <a:pt x="80" y="181"/>
                  </a:lnTo>
                  <a:lnTo>
                    <a:pt x="80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81" y="179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2" y="177"/>
                  </a:lnTo>
                  <a:lnTo>
                    <a:pt x="83" y="175"/>
                  </a:lnTo>
                  <a:lnTo>
                    <a:pt x="83" y="174"/>
                  </a:lnTo>
                  <a:lnTo>
                    <a:pt x="84" y="174"/>
                  </a:lnTo>
                  <a:lnTo>
                    <a:pt x="86" y="174"/>
                  </a:lnTo>
                  <a:lnTo>
                    <a:pt x="86" y="173"/>
                  </a:lnTo>
                  <a:lnTo>
                    <a:pt x="87" y="173"/>
                  </a:lnTo>
                  <a:lnTo>
                    <a:pt x="87" y="172"/>
                  </a:lnTo>
                  <a:lnTo>
                    <a:pt x="88" y="172"/>
                  </a:lnTo>
                  <a:lnTo>
                    <a:pt x="89" y="172"/>
                  </a:lnTo>
                  <a:lnTo>
                    <a:pt x="89" y="171"/>
                  </a:lnTo>
                  <a:lnTo>
                    <a:pt x="89" y="169"/>
                  </a:lnTo>
                  <a:lnTo>
                    <a:pt x="90" y="169"/>
                  </a:lnTo>
                  <a:lnTo>
                    <a:pt x="89" y="169"/>
                  </a:lnTo>
                  <a:lnTo>
                    <a:pt x="89" y="168"/>
                  </a:lnTo>
                  <a:lnTo>
                    <a:pt x="89" y="167"/>
                  </a:lnTo>
                  <a:lnTo>
                    <a:pt x="90" y="167"/>
                  </a:lnTo>
                  <a:lnTo>
                    <a:pt x="90" y="166"/>
                  </a:lnTo>
                  <a:lnTo>
                    <a:pt x="91" y="166"/>
                  </a:lnTo>
                  <a:lnTo>
                    <a:pt x="91" y="165"/>
                  </a:lnTo>
                  <a:lnTo>
                    <a:pt x="93" y="165"/>
                  </a:lnTo>
                  <a:lnTo>
                    <a:pt x="93" y="164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5" y="161"/>
                  </a:lnTo>
                  <a:lnTo>
                    <a:pt x="95" y="160"/>
                  </a:lnTo>
                  <a:lnTo>
                    <a:pt x="94" y="160"/>
                  </a:lnTo>
                  <a:lnTo>
                    <a:pt x="94" y="159"/>
                  </a:lnTo>
                  <a:lnTo>
                    <a:pt x="94" y="158"/>
                  </a:lnTo>
                  <a:lnTo>
                    <a:pt x="95" y="158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6" y="155"/>
                  </a:lnTo>
                  <a:lnTo>
                    <a:pt x="96" y="154"/>
                  </a:lnTo>
                  <a:lnTo>
                    <a:pt x="95" y="154"/>
                  </a:lnTo>
                  <a:lnTo>
                    <a:pt x="94" y="154"/>
                  </a:lnTo>
                  <a:lnTo>
                    <a:pt x="93" y="153"/>
                  </a:lnTo>
                  <a:lnTo>
                    <a:pt x="93" y="152"/>
                  </a:lnTo>
                  <a:lnTo>
                    <a:pt x="93" y="151"/>
                  </a:lnTo>
                  <a:lnTo>
                    <a:pt x="93" y="152"/>
                  </a:lnTo>
                  <a:lnTo>
                    <a:pt x="93" y="151"/>
                  </a:lnTo>
                  <a:lnTo>
                    <a:pt x="93" y="150"/>
                  </a:lnTo>
                  <a:lnTo>
                    <a:pt x="93" y="151"/>
                  </a:lnTo>
                  <a:lnTo>
                    <a:pt x="91" y="151"/>
                  </a:lnTo>
                  <a:lnTo>
                    <a:pt x="90" y="151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48"/>
                  </a:lnTo>
                  <a:lnTo>
                    <a:pt x="88" y="148"/>
                  </a:lnTo>
                  <a:lnTo>
                    <a:pt x="88" y="147"/>
                  </a:lnTo>
                  <a:lnTo>
                    <a:pt x="87" y="147"/>
                  </a:lnTo>
                  <a:lnTo>
                    <a:pt x="87" y="146"/>
                  </a:lnTo>
                  <a:lnTo>
                    <a:pt x="87" y="145"/>
                  </a:lnTo>
                  <a:lnTo>
                    <a:pt x="86" y="145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7" y="143"/>
                  </a:lnTo>
                  <a:lnTo>
                    <a:pt x="87" y="141"/>
                  </a:lnTo>
                  <a:lnTo>
                    <a:pt x="88" y="141"/>
                  </a:lnTo>
                  <a:lnTo>
                    <a:pt x="88" y="140"/>
                  </a:lnTo>
                  <a:lnTo>
                    <a:pt x="89" y="140"/>
                  </a:lnTo>
                  <a:lnTo>
                    <a:pt x="89" y="139"/>
                  </a:lnTo>
                  <a:lnTo>
                    <a:pt x="88" y="139"/>
                  </a:lnTo>
                  <a:lnTo>
                    <a:pt x="88" y="138"/>
                  </a:lnTo>
                  <a:lnTo>
                    <a:pt x="88" y="137"/>
                  </a:lnTo>
                  <a:lnTo>
                    <a:pt x="89" y="137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7" y="134"/>
                  </a:lnTo>
                  <a:lnTo>
                    <a:pt x="87" y="133"/>
                  </a:lnTo>
                  <a:lnTo>
                    <a:pt x="87" y="132"/>
                  </a:lnTo>
                  <a:lnTo>
                    <a:pt x="87" y="131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6" y="129"/>
                  </a:lnTo>
                  <a:lnTo>
                    <a:pt x="84" y="129"/>
                  </a:lnTo>
                  <a:lnTo>
                    <a:pt x="84" y="127"/>
                  </a:lnTo>
                  <a:lnTo>
                    <a:pt x="83" y="127"/>
                  </a:lnTo>
                  <a:lnTo>
                    <a:pt x="83" y="126"/>
                  </a:lnTo>
                  <a:lnTo>
                    <a:pt x="82" y="126"/>
                  </a:lnTo>
                  <a:lnTo>
                    <a:pt x="82" y="127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9" y="124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6" y="123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4" y="119"/>
                  </a:lnTo>
                  <a:lnTo>
                    <a:pt x="73" y="119"/>
                  </a:lnTo>
                  <a:lnTo>
                    <a:pt x="73" y="118"/>
                  </a:lnTo>
                  <a:lnTo>
                    <a:pt x="72" y="118"/>
                  </a:lnTo>
                  <a:lnTo>
                    <a:pt x="70" y="118"/>
                  </a:lnTo>
                  <a:lnTo>
                    <a:pt x="70" y="117"/>
                  </a:lnTo>
                  <a:lnTo>
                    <a:pt x="69" y="117"/>
                  </a:lnTo>
                  <a:lnTo>
                    <a:pt x="69" y="116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8" y="113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1"/>
                  </a:lnTo>
                  <a:lnTo>
                    <a:pt x="66" y="110"/>
                  </a:lnTo>
                  <a:lnTo>
                    <a:pt x="65" y="110"/>
                  </a:lnTo>
                  <a:lnTo>
                    <a:pt x="65" y="109"/>
                  </a:lnTo>
                  <a:lnTo>
                    <a:pt x="65" y="108"/>
                  </a:lnTo>
                  <a:lnTo>
                    <a:pt x="65" y="106"/>
                  </a:lnTo>
                  <a:lnTo>
                    <a:pt x="63" y="106"/>
                  </a:lnTo>
                  <a:lnTo>
                    <a:pt x="63" y="108"/>
                  </a:lnTo>
                  <a:lnTo>
                    <a:pt x="62" y="108"/>
                  </a:lnTo>
                  <a:lnTo>
                    <a:pt x="62" y="106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59" y="104"/>
                  </a:lnTo>
                  <a:lnTo>
                    <a:pt x="59" y="105"/>
                  </a:lnTo>
                  <a:lnTo>
                    <a:pt x="59" y="106"/>
                  </a:lnTo>
                  <a:lnTo>
                    <a:pt x="59" y="108"/>
                  </a:lnTo>
                  <a:lnTo>
                    <a:pt x="58" y="108"/>
                  </a:lnTo>
                  <a:lnTo>
                    <a:pt x="56" y="108"/>
                  </a:lnTo>
                  <a:lnTo>
                    <a:pt x="55" y="108"/>
                  </a:lnTo>
                  <a:lnTo>
                    <a:pt x="55" y="106"/>
                  </a:lnTo>
                  <a:lnTo>
                    <a:pt x="55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4" y="103"/>
                  </a:lnTo>
                  <a:lnTo>
                    <a:pt x="54" y="102"/>
                  </a:lnTo>
                  <a:lnTo>
                    <a:pt x="54" y="101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3" y="98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2" y="96"/>
                  </a:lnTo>
                  <a:lnTo>
                    <a:pt x="51" y="96"/>
                  </a:lnTo>
                  <a:lnTo>
                    <a:pt x="51" y="95"/>
                  </a:lnTo>
                  <a:lnTo>
                    <a:pt x="49" y="95"/>
                  </a:lnTo>
                  <a:lnTo>
                    <a:pt x="48" y="95"/>
                  </a:lnTo>
                  <a:lnTo>
                    <a:pt x="47" y="95"/>
                  </a:lnTo>
                  <a:lnTo>
                    <a:pt x="47" y="94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5" y="90"/>
                  </a:lnTo>
                  <a:lnTo>
                    <a:pt x="45" y="89"/>
                  </a:lnTo>
                  <a:lnTo>
                    <a:pt x="46" y="89"/>
                  </a:lnTo>
                  <a:lnTo>
                    <a:pt x="46" y="88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7" y="83"/>
                  </a:lnTo>
                  <a:lnTo>
                    <a:pt x="46" y="83"/>
                  </a:lnTo>
                  <a:lnTo>
                    <a:pt x="46" y="82"/>
                  </a:lnTo>
                  <a:lnTo>
                    <a:pt x="45" y="81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1" y="81"/>
                  </a:lnTo>
                  <a:lnTo>
                    <a:pt x="41" y="80"/>
                  </a:lnTo>
                  <a:lnTo>
                    <a:pt x="40" y="80"/>
                  </a:lnTo>
                  <a:lnTo>
                    <a:pt x="40" y="78"/>
                  </a:lnTo>
                  <a:lnTo>
                    <a:pt x="39" y="77"/>
                  </a:lnTo>
                  <a:lnTo>
                    <a:pt x="38" y="77"/>
                  </a:lnTo>
                  <a:lnTo>
                    <a:pt x="37" y="76"/>
                  </a:lnTo>
                  <a:lnTo>
                    <a:pt x="35" y="76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2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0" y="71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5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9" y="59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58" name="Freeform 35">
              <a:extLst>
                <a:ext uri="{FF2B5EF4-FFF2-40B4-BE49-F238E27FC236}">
                  <a16:creationId xmlns:a16="http://schemas.microsoft.com/office/drawing/2014/main" id="{494FCB18-57ED-7FCF-661F-655F7D3D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988" y="1106488"/>
              <a:ext cx="1206500" cy="2352675"/>
            </a:xfrm>
            <a:custGeom>
              <a:avLst/>
              <a:gdLst>
                <a:gd name="T0" fmla="*/ 167 w 760"/>
                <a:gd name="T1" fmla="*/ 55 h 1482"/>
                <a:gd name="T2" fmla="*/ 222 w 760"/>
                <a:gd name="T3" fmla="*/ 94 h 1482"/>
                <a:gd name="T4" fmla="*/ 272 w 760"/>
                <a:gd name="T5" fmla="*/ 122 h 1482"/>
                <a:gd name="T6" fmla="*/ 309 w 760"/>
                <a:gd name="T7" fmla="*/ 161 h 1482"/>
                <a:gd name="T8" fmla="*/ 324 w 760"/>
                <a:gd name="T9" fmla="*/ 220 h 1482"/>
                <a:gd name="T10" fmla="*/ 363 w 760"/>
                <a:gd name="T11" fmla="*/ 272 h 1482"/>
                <a:gd name="T12" fmla="*/ 408 w 760"/>
                <a:gd name="T13" fmla="*/ 317 h 1482"/>
                <a:gd name="T14" fmla="*/ 399 w 760"/>
                <a:gd name="T15" fmla="*/ 376 h 1482"/>
                <a:gd name="T16" fmla="*/ 427 w 760"/>
                <a:gd name="T17" fmla="*/ 426 h 1482"/>
                <a:gd name="T18" fmla="*/ 438 w 760"/>
                <a:gd name="T19" fmla="*/ 486 h 1482"/>
                <a:gd name="T20" fmla="*/ 469 w 760"/>
                <a:gd name="T21" fmla="*/ 541 h 1482"/>
                <a:gd name="T22" fmla="*/ 504 w 760"/>
                <a:gd name="T23" fmla="*/ 583 h 1482"/>
                <a:gd name="T24" fmla="*/ 531 w 760"/>
                <a:gd name="T25" fmla="*/ 627 h 1482"/>
                <a:gd name="T26" fmla="*/ 499 w 760"/>
                <a:gd name="T27" fmla="*/ 668 h 1482"/>
                <a:gd name="T28" fmla="*/ 542 w 760"/>
                <a:gd name="T29" fmla="*/ 708 h 1482"/>
                <a:gd name="T30" fmla="*/ 568 w 760"/>
                <a:gd name="T31" fmla="*/ 756 h 1482"/>
                <a:gd name="T32" fmla="*/ 601 w 760"/>
                <a:gd name="T33" fmla="*/ 807 h 1482"/>
                <a:gd name="T34" fmla="*/ 593 w 760"/>
                <a:gd name="T35" fmla="*/ 859 h 1482"/>
                <a:gd name="T36" fmla="*/ 568 w 760"/>
                <a:gd name="T37" fmla="*/ 916 h 1482"/>
                <a:gd name="T38" fmla="*/ 589 w 760"/>
                <a:gd name="T39" fmla="*/ 974 h 1482"/>
                <a:gd name="T40" fmla="*/ 612 w 760"/>
                <a:gd name="T41" fmla="*/ 1035 h 1482"/>
                <a:gd name="T42" fmla="*/ 638 w 760"/>
                <a:gd name="T43" fmla="*/ 1081 h 1482"/>
                <a:gd name="T44" fmla="*/ 654 w 760"/>
                <a:gd name="T45" fmla="*/ 1132 h 1482"/>
                <a:gd name="T46" fmla="*/ 686 w 760"/>
                <a:gd name="T47" fmla="*/ 1178 h 1482"/>
                <a:gd name="T48" fmla="*/ 708 w 760"/>
                <a:gd name="T49" fmla="*/ 1226 h 1482"/>
                <a:gd name="T50" fmla="*/ 735 w 760"/>
                <a:gd name="T51" fmla="*/ 1281 h 1482"/>
                <a:gd name="T52" fmla="*/ 760 w 760"/>
                <a:gd name="T53" fmla="*/ 1325 h 1482"/>
                <a:gd name="T54" fmla="*/ 745 w 760"/>
                <a:gd name="T55" fmla="*/ 1370 h 1482"/>
                <a:gd name="T56" fmla="*/ 736 w 760"/>
                <a:gd name="T57" fmla="*/ 1429 h 1482"/>
                <a:gd name="T58" fmla="*/ 735 w 760"/>
                <a:gd name="T59" fmla="*/ 1481 h 1482"/>
                <a:gd name="T60" fmla="*/ 683 w 760"/>
                <a:gd name="T61" fmla="*/ 1457 h 1482"/>
                <a:gd name="T62" fmla="*/ 666 w 760"/>
                <a:gd name="T63" fmla="*/ 1407 h 1482"/>
                <a:gd name="T64" fmla="*/ 643 w 760"/>
                <a:gd name="T65" fmla="*/ 1352 h 1482"/>
                <a:gd name="T66" fmla="*/ 606 w 760"/>
                <a:gd name="T67" fmla="*/ 1315 h 1482"/>
                <a:gd name="T68" fmla="*/ 554 w 760"/>
                <a:gd name="T69" fmla="*/ 1287 h 1482"/>
                <a:gd name="T70" fmla="*/ 525 w 760"/>
                <a:gd name="T71" fmla="*/ 1238 h 1482"/>
                <a:gd name="T72" fmla="*/ 477 w 760"/>
                <a:gd name="T73" fmla="*/ 1238 h 1482"/>
                <a:gd name="T74" fmla="*/ 422 w 760"/>
                <a:gd name="T75" fmla="*/ 1220 h 1482"/>
                <a:gd name="T76" fmla="*/ 379 w 760"/>
                <a:gd name="T77" fmla="*/ 1186 h 1482"/>
                <a:gd name="T78" fmla="*/ 355 w 760"/>
                <a:gd name="T79" fmla="*/ 1135 h 1482"/>
                <a:gd name="T80" fmla="*/ 326 w 760"/>
                <a:gd name="T81" fmla="*/ 1084 h 1482"/>
                <a:gd name="T82" fmla="*/ 303 w 760"/>
                <a:gd name="T83" fmla="*/ 1047 h 1482"/>
                <a:gd name="T84" fmla="*/ 268 w 760"/>
                <a:gd name="T85" fmla="*/ 1003 h 1482"/>
                <a:gd name="T86" fmla="*/ 245 w 760"/>
                <a:gd name="T87" fmla="*/ 948 h 1482"/>
                <a:gd name="T88" fmla="*/ 222 w 760"/>
                <a:gd name="T89" fmla="*/ 905 h 1482"/>
                <a:gd name="T90" fmla="*/ 218 w 760"/>
                <a:gd name="T91" fmla="*/ 848 h 1482"/>
                <a:gd name="T92" fmla="*/ 178 w 760"/>
                <a:gd name="T93" fmla="*/ 810 h 1482"/>
                <a:gd name="T94" fmla="*/ 164 w 760"/>
                <a:gd name="T95" fmla="*/ 757 h 1482"/>
                <a:gd name="T96" fmla="*/ 145 w 760"/>
                <a:gd name="T97" fmla="*/ 711 h 1482"/>
                <a:gd name="T98" fmla="*/ 118 w 760"/>
                <a:gd name="T99" fmla="*/ 669 h 1482"/>
                <a:gd name="T100" fmla="*/ 103 w 760"/>
                <a:gd name="T101" fmla="*/ 620 h 1482"/>
                <a:gd name="T102" fmla="*/ 103 w 760"/>
                <a:gd name="T103" fmla="*/ 562 h 1482"/>
                <a:gd name="T104" fmla="*/ 108 w 760"/>
                <a:gd name="T105" fmla="*/ 498 h 1482"/>
                <a:gd name="T106" fmla="*/ 127 w 760"/>
                <a:gd name="T107" fmla="*/ 436 h 1482"/>
                <a:gd name="T108" fmla="*/ 131 w 760"/>
                <a:gd name="T109" fmla="*/ 381 h 1482"/>
                <a:gd name="T110" fmla="*/ 110 w 760"/>
                <a:gd name="T111" fmla="*/ 325 h 1482"/>
                <a:gd name="T112" fmla="*/ 69 w 760"/>
                <a:gd name="T113" fmla="*/ 293 h 1482"/>
                <a:gd name="T114" fmla="*/ 30 w 760"/>
                <a:gd name="T115" fmla="*/ 252 h 1482"/>
                <a:gd name="T116" fmla="*/ 9 w 760"/>
                <a:gd name="T117" fmla="*/ 212 h 1482"/>
                <a:gd name="T118" fmla="*/ 9 w 760"/>
                <a:gd name="T119" fmla="*/ 159 h 1482"/>
                <a:gd name="T120" fmla="*/ 45 w 760"/>
                <a:gd name="T121" fmla="*/ 105 h 1482"/>
                <a:gd name="T122" fmla="*/ 73 w 760"/>
                <a:gd name="T123" fmla="*/ 61 h 1482"/>
                <a:gd name="T124" fmla="*/ 103 w 760"/>
                <a:gd name="T125" fmla="*/ 19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0" h="1482">
                  <a:moveTo>
                    <a:pt x="149" y="0"/>
                  </a:moveTo>
                  <a:lnTo>
                    <a:pt x="149" y="1"/>
                  </a:lnTo>
                  <a:lnTo>
                    <a:pt x="150" y="1"/>
                  </a:lnTo>
                  <a:lnTo>
                    <a:pt x="149" y="1"/>
                  </a:lnTo>
                  <a:lnTo>
                    <a:pt x="149" y="3"/>
                  </a:lnTo>
                  <a:lnTo>
                    <a:pt x="149" y="4"/>
                  </a:lnTo>
                  <a:lnTo>
                    <a:pt x="149" y="5"/>
                  </a:lnTo>
                  <a:lnTo>
                    <a:pt x="149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0" y="8"/>
                  </a:lnTo>
                  <a:lnTo>
                    <a:pt x="149" y="8"/>
                  </a:lnTo>
                  <a:lnTo>
                    <a:pt x="149" y="10"/>
                  </a:lnTo>
                  <a:lnTo>
                    <a:pt x="149" y="11"/>
                  </a:lnTo>
                  <a:lnTo>
                    <a:pt x="148" y="11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47" y="13"/>
                  </a:lnTo>
                  <a:lnTo>
                    <a:pt x="147" y="14"/>
                  </a:lnTo>
                  <a:lnTo>
                    <a:pt x="147" y="15"/>
                  </a:lnTo>
                  <a:lnTo>
                    <a:pt x="146" y="15"/>
                  </a:lnTo>
                  <a:lnTo>
                    <a:pt x="146" y="17"/>
                  </a:lnTo>
                  <a:lnTo>
                    <a:pt x="146" y="18"/>
                  </a:lnTo>
                  <a:lnTo>
                    <a:pt x="146" y="19"/>
                  </a:lnTo>
                  <a:lnTo>
                    <a:pt x="147" y="19"/>
                  </a:lnTo>
                  <a:lnTo>
                    <a:pt x="146" y="19"/>
                  </a:lnTo>
                  <a:lnTo>
                    <a:pt x="146" y="20"/>
                  </a:lnTo>
                  <a:lnTo>
                    <a:pt x="147" y="20"/>
                  </a:lnTo>
                  <a:lnTo>
                    <a:pt x="147" y="21"/>
                  </a:lnTo>
                  <a:lnTo>
                    <a:pt x="147" y="22"/>
                  </a:lnTo>
                  <a:lnTo>
                    <a:pt x="148" y="22"/>
                  </a:lnTo>
                  <a:lnTo>
                    <a:pt x="149" y="22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7"/>
                  </a:lnTo>
                  <a:lnTo>
                    <a:pt x="155" y="28"/>
                  </a:lnTo>
                  <a:lnTo>
                    <a:pt x="154" y="29"/>
                  </a:lnTo>
                  <a:lnTo>
                    <a:pt x="153" y="31"/>
                  </a:lnTo>
                  <a:lnTo>
                    <a:pt x="153" y="32"/>
                  </a:lnTo>
                  <a:lnTo>
                    <a:pt x="154" y="32"/>
                  </a:lnTo>
                  <a:lnTo>
                    <a:pt x="155" y="32"/>
                  </a:lnTo>
                  <a:lnTo>
                    <a:pt x="155" y="33"/>
                  </a:lnTo>
                  <a:lnTo>
                    <a:pt x="155" y="34"/>
                  </a:lnTo>
                  <a:lnTo>
                    <a:pt x="156" y="35"/>
                  </a:lnTo>
                  <a:lnTo>
                    <a:pt x="156" y="36"/>
                  </a:lnTo>
                  <a:lnTo>
                    <a:pt x="156" y="38"/>
                  </a:lnTo>
                  <a:lnTo>
                    <a:pt x="155" y="39"/>
                  </a:lnTo>
                  <a:lnTo>
                    <a:pt x="155" y="40"/>
                  </a:lnTo>
                  <a:lnTo>
                    <a:pt x="155" y="41"/>
                  </a:lnTo>
                  <a:lnTo>
                    <a:pt x="155" y="42"/>
                  </a:lnTo>
                  <a:lnTo>
                    <a:pt x="155" y="43"/>
                  </a:lnTo>
                  <a:lnTo>
                    <a:pt x="155" y="45"/>
                  </a:lnTo>
                  <a:lnTo>
                    <a:pt x="155" y="46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59" y="48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2" y="52"/>
                  </a:lnTo>
                  <a:lnTo>
                    <a:pt x="163" y="52"/>
                  </a:lnTo>
                  <a:lnTo>
                    <a:pt x="163" y="53"/>
                  </a:lnTo>
                  <a:lnTo>
                    <a:pt x="164" y="53"/>
                  </a:lnTo>
                  <a:lnTo>
                    <a:pt x="164" y="54"/>
                  </a:lnTo>
                  <a:lnTo>
                    <a:pt x="166" y="54"/>
                  </a:lnTo>
                  <a:lnTo>
                    <a:pt x="167" y="54"/>
                  </a:lnTo>
                  <a:lnTo>
                    <a:pt x="167" y="55"/>
                  </a:lnTo>
                  <a:lnTo>
                    <a:pt x="167" y="56"/>
                  </a:lnTo>
                  <a:lnTo>
                    <a:pt x="168" y="56"/>
                  </a:lnTo>
                  <a:lnTo>
                    <a:pt x="168" y="57"/>
                  </a:lnTo>
                  <a:lnTo>
                    <a:pt x="169" y="59"/>
                  </a:lnTo>
                  <a:lnTo>
                    <a:pt x="169" y="60"/>
                  </a:lnTo>
                  <a:lnTo>
                    <a:pt x="170" y="60"/>
                  </a:lnTo>
                  <a:lnTo>
                    <a:pt x="170" y="61"/>
                  </a:lnTo>
                  <a:lnTo>
                    <a:pt x="171" y="61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3"/>
                  </a:lnTo>
                  <a:lnTo>
                    <a:pt x="174" y="63"/>
                  </a:lnTo>
                  <a:lnTo>
                    <a:pt x="175" y="63"/>
                  </a:lnTo>
                  <a:lnTo>
                    <a:pt x="175" y="64"/>
                  </a:lnTo>
                  <a:lnTo>
                    <a:pt x="176" y="64"/>
                  </a:lnTo>
                  <a:lnTo>
                    <a:pt x="177" y="66"/>
                  </a:lnTo>
                  <a:lnTo>
                    <a:pt x="178" y="66"/>
                  </a:lnTo>
                  <a:lnTo>
                    <a:pt x="178" y="67"/>
                  </a:lnTo>
                  <a:lnTo>
                    <a:pt x="180" y="68"/>
                  </a:lnTo>
                  <a:lnTo>
                    <a:pt x="181" y="68"/>
                  </a:lnTo>
                  <a:lnTo>
                    <a:pt x="182" y="68"/>
                  </a:lnTo>
                  <a:lnTo>
                    <a:pt x="182" y="69"/>
                  </a:lnTo>
                  <a:lnTo>
                    <a:pt x="182" y="70"/>
                  </a:lnTo>
                  <a:lnTo>
                    <a:pt x="183" y="71"/>
                  </a:lnTo>
                  <a:lnTo>
                    <a:pt x="183" y="73"/>
                  </a:lnTo>
                  <a:lnTo>
                    <a:pt x="184" y="74"/>
                  </a:lnTo>
                  <a:lnTo>
                    <a:pt x="185" y="74"/>
                  </a:lnTo>
                  <a:lnTo>
                    <a:pt x="187" y="75"/>
                  </a:lnTo>
                  <a:lnTo>
                    <a:pt x="188" y="75"/>
                  </a:lnTo>
                  <a:lnTo>
                    <a:pt x="188" y="76"/>
                  </a:lnTo>
                  <a:lnTo>
                    <a:pt x="189" y="77"/>
                  </a:lnTo>
                  <a:lnTo>
                    <a:pt x="189" y="78"/>
                  </a:lnTo>
                  <a:lnTo>
                    <a:pt x="190" y="78"/>
                  </a:lnTo>
                  <a:lnTo>
                    <a:pt x="190" y="80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1"/>
                  </a:lnTo>
                  <a:lnTo>
                    <a:pt x="192" y="82"/>
                  </a:lnTo>
                  <a:lnTo>
                    <a:pt x="194" y="82"/>
                  </a:lnTo>
                  <a:lnTo>
                    <a:pt x="195" y="82"/>
                  </a:lnTo>
                  <a:lnTo>
                    <a:pt x="196" y="82"/>
                  </a:lnTo>
                  <a:lnTo>
                    <a:pt x="197" y="82"/>
                  </a:lnTo>
                  <a:lnTo>
                    <a:pt x="198" y="82"/>
                  </a:lnTo>
                  <a:lnTo>
                    <a:pt x="198" y="83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1" y="84"/>
                  </a:lnTo>
                  <a:lnTo>
                    <a:pt x="201" y="85"/>
                  </a:lnTo>
                  <a:lnTo>
                    <a:pt x="201" y="87"/>
                  </a:lnTo>
                  <a:lnTo>
                    <a:pt x="201" y="88"/>
                  </a:lnTo>
                  <a:lnTo>
                    <a:pt x="201" y="89"/>
                  </a:lnTo>
                  <a:lnTo>
                    <a:pt x="202" y="89"/>
                  </a:lnTo>
                  <a:lnTo>
                    <a:pt x="202" y="90"/>
                  </a:lnTo>
                  <a:lnTo>
                    <a:pt x="203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6" y="90"/>
                  </a:lnTo>
                  <a:lnTo>
                    <a:pt x="208" y="90"/>
                  </a:lnTo>
                  <a:lnTo>
                    <a:pt x="209" y="91"/>
                  </a:lnTo>
                  <a:lnTo>
                    <a:pt x="210" y="91"/>
                  </a:lnTo>
                  <a:lnTo>
                    <a:pt x="211" y="91"/>
                  </a:lnTo>
                  <a:lnTo>
                    <a:pt x="211" y="90"/>
                  </a:lnTo>
                  <a:lnTo>
                    <a:pt x="212" y="90"/>
                  </a:lnTo>
                  <a:lnTo>
                    <a:pt x="212" y="91"/>
                  </a:lnTo>
                  <a:lnTo>
                    <a:pt x="213" y="91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6" y="92"/>
                  </a:lnTo>
                  <a:lnTo>
                    <a:pt x="217" y="92"/>
                  </a:lnTo>
                  <a:lnTo>
                    <a:pt x="218" y="92"/>
                  </a:lnTo>
                  <a:lnTo>
                    <a:pt x="219" y="92"/>
                  </a:lnTo>
                  <a:lnTo>
                    <a:pt x="220" y="92"/>
                  </a:lnTo>
                  <a:lnTo>
                    <a:pt x="222" y="92"/>
                  </a:lnTo>
                  <a:lnTo>
                    <a:pt x="222" y="94"/>
                  </a:lnTo>
                  <a:lnTo>
                    <a:pt x="223" y="94"/>
                  </a:lnTo>
                  <a:lnTo>
                    <a:pt x="224" y="94"/>
                  </a:lnTo>
                  <a:lnTo>
                    <a:pt x="224" y="92"/>
                  </a:lnTo>
                  <a:lnTo>
                    <a:pt x="224" y="94"/>
                  </a:lnTo>
                  <a:lnTo>
                    <a:pt x="225" y="94"/>
                  </a:lnTo>
                  <a:lnTo>
                    <a:pt x="226" y="94"/>
                  </a:lnTo>
                  <a:lnTo>
                    <a:pt x="226" y="95"/>
                  </a:lnTo>
                  <a:lnTo>
                    <a:pt x="227" y="95"/>
                  </a:lnTo>
                  <a:lnTo>
                    <a:pt x="227" y="96"/>
                  </a:lnTo>
                  <a:lnTo>
                    <a:pt x="229" y="96"/>
                  </a:lnTo>
                  <a:lnTo>
                    <a:pt x="229" y="97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1" y="98"/>
                  </a:lnTo>
                  <a:lnTo>
                    <a:pt x="232" y="98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2" y="102"/>
                  </a:lnTo>
                  <a:lnTo>
                    <a:pt x="233" y="102"/>
                  </a:lnTo>
                  <a:lnTo>
                    <a:pt x="233" y="103"/>
                  </a:lnTo>
                  <a:lnTo>
                    <a:pt x="233" y="104"/>
                  </a:lnTo>
                  <a:lnTo>
                    <a:pt x="234" y="104"/>
                  </a:lnTo>
                  <a:lnTo>
                    <a:pt x="234" y="105"/>
                  </a:lnTo>
                  <a:lnTo>
                    <a:pt x="236" y="105"/>
                  </a:lnTo>
                  <a:lnTo>
                    <a:pt x="237" y="106"/>
                  </a:lnTo>
                  <a:lnTo>
                    <a:pt x="237" y="108"/>
                  </a:lnTo>
                  <a:lnTo>
                    <a:pt x="238" y="108"/>
                  </a:lnTo>
                  <a:lnTo>
                    <a:pt x="238" y="106"/>
                  </a:lnTo>
                  <a:lnTo>
                    <a:pt x="239" y="106"/>
                  </a:lnTo>
                  <a:lnTo>
                    <a:pt x="240" y="108"/>
                  </a:lnTo>
                  <a:lnTo>
                    <a:pt x="241" y="108"/>
                  </a:lnTo>
                  <a:lnTo>
                    <a:pt x="241" y="109"/>
                  </a:lnTo>
                  <a:lnTo>
                    <a:pt x="241" y="110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3" y="112"/>
                  </a:lnTo>
                  <a:lnTo>
                    <a:pt x="244" y="112"/>
                  </a:lnTo>
                  <a:lnTo>
                    <a:pt x="245" y="112"/>
                  </a:lnTo>
                  <a:lnTo>
                    <a:pt x="245" y="113"/>
                  </a:lnTo>
                  <a:lnTo>
                    <a:pt x="246" y="113"/>
                  </a:lnTo>
                  <a:lnTo>
                    <a:pt x="246" y="112"/>
                  </a:lnTo>
                  <a:lnTo>
                    <a:pt x="247" y="112"/>
                  </a:lnTo>
                  <a:lnTo>
                    <a:pt x="247" y="113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50" y="115"/>
                  </a:lnTo>
                  <a:lnTo>
                    <a:pt x="251" y="115"/>
                  </a:lnTo>
                  <a:lnTo>
                    <a:pt x="252" y="115"/>
                  </a:lnTo>
                  <a:lnTo>
                    <a:pt x="253" y="115"/>
                  </a:lnTo>
                  <a:lnTo>
                    <a:pt x="254" y="115"/>
                  </a:lnTo>
                  <a:lnTo>
                    <a:pt x="254" y="116"/>
                  </a:lnTo>
                  <a:lnTo>
                    <a:pt x="255" y="116"/>
                  </a:lnTo>
                  <a:lnTo>
                    <a:pt x="255" y="117"/>
                  </a:lnTo>
                  <a:lnTo>
                    <a:pt x="257" y="118"/>
                  </a:lnTo>
                  <a:lnTo>
                    <a:pt x="257" y="119"/>
                  </a:lnTo>
                  <a:lnTo>
                    <a:pt x="258" y="120"/>
                  </a:lnTo>
                  <a:lnTo>
                    <a:pt x="258" y="122"/>
                  </a:lnTo>
                  <a:lnTo>
                    <a:pt x="259" y="123"/>
                  </a:lnTo>
                  <a:lnTo>
                    <a:pt x="260" y="123"/>
                  </a:lnTo>
                  <a:lnTo>
                    <a:pt x="261" y="123"/>
                  </a:lnTo>
                  <a:lnTo>
                    <a:pt x="262" y="123"/>
                  </a:lnTo>
                  <a:lnTo>
                    <a:pt x="264" y="123"/>
                  </a:lnTo>
                  <a:lnTo>
                    <a:pt x="264" y="122"/>
                  </a:lnTo>
                  <a:lnTo>
                    <a:pt x="265" y="122"/>
                  </a:lnTo>
                  <a:lnTo>
                    <a:pt x="266" y="122"/>
                  </a:lnTo>
                  <a:lnTo>
                    <a:pt x="266" y="120"/>
                  </a:lnTo>
                  <a:lnTo>
                    <a:pt x="267" y="120"/>
                  </a:lnTo>
                  <a:lnTo>
                    <a:pt x="267" y="122"/>
                  </a:lnTo>
                  <a:lnTo>
                    <a:pt x="268" y="122"/>
                  </a:lnTo>
                  <a:lnTo>
                    <a:pt x="268" y="120"/>
                  </a:lnTo>
                  <a:lnTo>
                    <a:pt x="269" y="120"/>
                  </a:lnTo>
                  <a:lnTo>
                    <a:pt x="271" y="120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2" y="120"/>
                  </a:lnTo>
                  <a:lnTo>
                    <a:pt x="273" y="120"/>
                  </a:lnTo>
                  <a:lnTo>
                    <a:pt x="274" y="120"/>
                  </a:lnTo>
                  <a:lnTo>
                    <a:pt x="274" y="119"/>
                  </a:lnTo>
                  <a:lnTo>
                    <a:pt x="275" y="119"/>
                  </a:lnTo>
                  <a:lnTo>
                    <a:pt x="275" y="118"/>
                  </a:lnTo>
                  <a:lnTo>
                    <a:pt x="276" y="118"/>
                  </a:lnTo>
                  <a:lnTo>
                    <a:pt x="276" y="117"/>
                  </a:lnTo>
                  <a:lnTo>
                    <a:pt x="276" y="116"/>
                  </a:lnTo>
                  <a:lnTo>
                    <a:pt x="278" y="116"/>
                  </a:lnTo>
                  <a:lnTo>
                    <a:pt x="279" y="117"/>
                  </a:lnTo>
                  <a:lnTo>
                    <a:pt x="280" y="117"/>
                  </a:lnTo>
                  <a:lnTo>
                    <a:pt x="280" y="118"/>
                  </a:lnTo>
                  <a:lnTo>
                    <a:pt x="281" y="118"/>
                  </a:lnTo>
                  <a:lnTo>
                    <a:pt x="281" y="119"/>
                  </a:lnTo>
                  <a:lnTo>
                    <a:pt x="282" y="119"/>
                  </a:lnTo>
                  <a:lnTo>
                    <a:pt x="282" y="120"/>
                  </a:lnTo>
                  <a:lnTo>
                    <a:pt x="282" y="122"/>
                  </a:lnTo>
                  <a:lnTo>
                    <a:pt x="283" y="122"/>
                  </a:lnTo>
                  <a:lnTo>
                    <a:pt x="283" y="123"/>
                  </a:lnTo>
                  <a:lnTo>
                    <a:pt x="283" y="124"/>
                  </a:lnTo>
                  <a:lnTo>
                    <a:pt x="285" y="124"/>
                  </a:lnTo>
                  <a:lnTo>
                    <a:pt x="286" y="124"/>
                  </a:lnTo>
                  <a:lnTo>
                    <a:pt x="286" y="125"/>
                  </a:lnTo>
                  <a:lnTo>
                    <a:pt x="287" y="125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7"/>
                  </a:lnTo>
                  <a:lnTo>
                    <a:pt x="289" y="127"/>
                  </a:lnTo>
                  <a:lnTo>
                    <a:pt x="290" y="129"/>
                  </a:lnTo>
                  <a:lnTo>
                    <a:pt x="292" y="129"/>
                  </a:lnTo>
                  <a:lnTo>
                    <a:pt x="293" y="129"/>
                  </a:lnTo>
                  <a:lnTo>
                    <a:pt x="293" y="130"/>
                  </a:lnTo>
                  <a:lnTo>
                    <a:pt x="294" y="130"/>
                  </a:lnTo>
                  <a:lnTo>
                    <a:pt x="295" y="130"/>
                  </a:lnTo>
                  <a:lnTo>
                    <a:pt x="295" y="131"/>
                  </a:lnTo>
                  <a:lnTo>
                    <a:pt x="296" y="131"/>
                  </a:lnTo>
                  <a:lnTo>
                    <a:pt x="298" y="132"/>
                  </a:lnTo>
                  <a:lnTo>
                    <a:pt x="299" y="132"/>
                  </a:lnTo>
                  <a:lnTo>
                    <a:pt x="300" y="132"/>
                  </a:lnTo>
                  <a:lnTo>
                    <a:pt x="300" y="133"/>
                  </a:lnTo>
                  <a:lnTo>
                    <a:pt x="300" y="134"/>
                  </a:lnTo>
                  <a:lnTo>
                    <a:pt x="301" y="134"/>
                  </a:lnTo>
                  <a:lnTo>
                    <a:pt x="301" y="136"/>
                  </a:lnTo>
                  <a:lnTo>
                    <a:pt x="301" y="137"/>
                  </a:lnTo>
                  <a:lnTo>
                    <a:pt x="301" y="138"/>
                  </a:lnTo>
                  <a:lnTo>
                    <a:pt x="302" y="138"/>
                  </a:lnTo>
                  <a:lnTo>
                    <a:pt x="302" y="139"/>
                  </a:lnTo>
                  <a:lnTo>
                    <a:pt x="301" y="139"/>
                  </a:lnTo>
                  <a:lnTo>
                    <a:pt x="301" y="140"/>
                  </a:lnTo>
                  <a:lnTo>
                    <a:pt x="302" y="140"/>
                  </a:lnTo>
                  <a:lnTo>
                    <a:pt x="302" y="141"/>
                  </a:lnTo>
                  <a:lnTo>
                    <a:pt x="303" y="141"/>
                  </a:lnTo>
                  <a:lnTo>
                    <a:pt x="303" y="143"/>
                  </a:lnTo>
                  <a:lnTo>
                    <a:pt x="303" y="144"/>
                  </a:lnTo>
                  <a:lnTo>
                    <a:pt x="303" y="145"/>
                  </a:lnTo>
                  <a:lnTo>
                    <a:pt x="303" y="146"/>
                  </a:lnTo>
                  <a:lnTo>
                    <a:pt x="303" y="147"/>
                  </a:lnTo>
                  <a:lnTo>
                    <a:pt x="303" y="148"/>
                  </a:lnTo>
                  <a:lnTo>
                    <a:pt x="303" y="150"/>
                  </a:lnTo>
                  <a:lnTo>
                    <a:pt x="305" y="150"/>
                  </a:lnTo>
                  <a:lnTo>
                    <a:pt x="306" y="150"/>
                  </a:lnTo>
                  <a:lnTo>
                    <a:pt x="306" y="151"/>
                  </a:lnTo>
                  <a:lnTo>
                    <a:pt x="306" y="152"/>
                  </a:lnTo>
                  <a:lnTo>
                    <a:pt x="307" y="152"/>
                  </a:lnTo>
                  <a:lnTo>
                    <a:pt x="307" y="153"/>
                  </a:lnTo>
                  <a:lnTo>
                    <a:pt x="307" y="154"/>
                  </a:lnTo>
                  <a:lnTo>
                    <a:pt x="307" y="155"/>
                  </a:lnTo>
                  <a:lnTo>
                    <a:pt x="307" y="157"/>
                  </a:lnTo>
                  <a:lnTo>
                    <a:pt x="308" y="157"/>
                  </a:lnTo>
                  <a:lnTo>
                    <a:pt x="308" y="158"/>
                  </a:lnTo>
                  <a:lnTo>
                    <a:pt x="309" y="159"/>
                  </a:lnTo>
                  <a:lnTo>
                    <a:pt x="309" y="160"/>
                  </a:lnTo>
                  <a:lnTo>
                    <a:pt x="309" y="161"/>
                  </a:lnTo>
                  <a:lnTo>
                    <a:pt x="310" y="161"/>
                  </a:lnTo>
                  <a:lnTo>
                    <a:pt x="312" y="161"/>
                  </a:lnTo>
                  <a:lnTo>
                    <a:pt x="312" y="162"/>
                  </a:lnTo>
                  <a:lnTo>
                    <a:pt x="312" y="164"/>
                  </a:lnTo>
                  <a:lnTo>
                    <a:pt x="313" y="165"/>
                  </a:lnTo>
                  <a:lnTo>
                    <a:pt x="313" y="166"/>
                  </a:lnTo>
                  <a:lnTo>
                    <a:pt x="313" y="167"/>
                  </a:lnTo>
                  <a:lnTo>
                    <a:pt x="314" y="167"/>
                  </a:lnTo>
                  <a:lnTo>
                    <a:pt x="315" y="167"/>
                  </a:lnTo>
                  <a:lnTo>
                    <a:pt x="316" y="168"/>
                  </a:lnTo>
                  <a:lnTo>
                    <a:pt x="317" y="168"/>
                  </a:lnTo>
                  <a:lnTo>
                    <a:pt x="319" y="168"/>
                  </a:lnTo>
                  <a:lnTo>
                    <a:pt x="319" y="169"/>
                  </a:lnTo>
                  <a:lnTo>
                    <a:pt x="320" y="169"/>
                  </a:lnTo>
                  <a:lnTo>
                    <a:pt x="320" y="171"/>
                  </a:lnTo>
                  <a:lnTo>
                    <a:pt x="320" y="172"/>
                  </a:lnTo>
                  <a:lnTo>
                    <a:pt x="321" y="172"/>
                  </a:lnTo>
                  <a:lnTo>
                    <a:pt x="321" y="173"/>
                  </a:lnTo>
                  <a:lnTo>
                    <a:pt x="321" y="174"/>
                  </a:lnTo>
                  <a:lnTo>
                    <a:pt x="320" y="174"/>
                  </a:lnTo>
                  <a:lnTo>
                    <a:pt x="320" y="175"/>
                  </a:lnTo>
                  <a:lnTo>
                    <a:pt x="320" y="176"/>
                  </a:lnTo>
                  <a:lnTo>
                    <a:pt x="320" y="178"/>
                  </a:lnTo>
                  <a:lnTo>
                    <a:pt x="319" y="178"/>
                  </a:lnTo>
                  <a:lnTo>
                    <a:pt x="319" y="179"/>
                  </a:lnTo>
                  <a:lnTo>
                    <a:pt x="319" y="180"/>
                  </a:lnTo>
                  <a:lnTo>
                    <a:pt x="319" y="181"/>
                  </a:lnTo>
                  <a:lnTo>
                    <a:pt x="320" y="181"/>
                  </a:lnTo>
                  <a:lnTo>
                    <a:pt x="320" y="182"/>
                  </a:lnTo>
                  <a:lnTo>
                    <a:pt x="320" y="183"/>
                  </a:lnTo>
                  <a:lnTo>
                    <a:pt x="321" y="183"/>
                  </a:lnTo>
                  <a:lnTo>
                    <a:pt x="321" y="185"/>
                  </a:lnTo>
                  <a:lnTo>
                    <a:pt x="322" y="186"/>
                  </a:lnTo>
                  <a:lnTo>
                    <a:pt x="323" y="186"/>
                  </a:lnTo>
                  <a:lnTo>
                    <a:pt x="324" y="187"/>
                  </a:lnTo>
                  <a:lnTo>
                    <a:pt x="324" y="188"/>
                  </a:lnTo>
                  <a:lnTo>
                    <a:pt x="324" y="189"/>
                  </a:lnTo>
                  <a:lnTo>
                    <a:pt x="326" y="189"/>
                  </a:lnTo>
                  <a:lnTo>
                    <a:pt x="326" y="191"/>
                  </a:lnTo>
                  <a:lnTo>
                    <a:pt x="326" y="192"/>
                  </a:lnTo>
                  <a:lnTo>
                    <a:pt x="327" y="192"/>
                  </a:lnTo>
                  <a:lnTo>
                    <a:pt x="327" y="193"/>
                  </a:lnTo>
                  <a:lnTo>
                    <a:pt x="328" y="193"/>
                  </a:lnTo>
                  <a:lnTo>
                    <a:pt x="328" y="194"/>
                  </a:lnTo>
                  <a:lnTo>
                    <a:pt x="327" y="195"/>
                  </a:lnTo>
                  <a:lnTo>
                    <a:pt x="327" y="196"/>
                  </a:lnTo>
                  <a:lnTo>
                    <a:pt x="328" y="196"/>
                  </a:lnTo>
                  <a:lnTo>
                    <a:pt x="327" y="196"/>
                  </a:lnTo>
                  <a:lnTo>
                    <a:pt x="327" y="198"/>
                  </a:lnTo>
                  <a:lnTo>
                    <a:pt x="327" y="199"/>
                  </a:lnTo>
                  <a:lnTo>
                    <a:pt x="327" y="200"/>
                  </a:lnTo>
                  <a:lnTo>
                    <a:pt x="326" y="201"/>
                  </a:lnTo>
                  <a:lnTo>
                    <a:pt x="324" y="201"/>
                  </a:lnTo>
                  <a:lnTo>
                    <a:pt x="324" y="202"/>
                  </a:lnTo>
                  <a:lnTo>
                    <a:pt x="323" y="202"/>
                  </a:lnTo>
                  <a:lnTo>
                    <a:pt x="322" y="203"/>
                  </a:lnTo>
                  <a:lnTo>
                    <a:pt x="322" y="205"/>
                  </a:lnTo>
                  <a:lnTo>
                    <a:pt x="322" y="206"/>
                  </a:lnTo>
                  <a:lnTo>
                    <a:pt x="322" y="207"/>
                  </a:lnTo>
                  <a:lnTo>
                    <a:pt x="322" y="208"/>
                  </a:lnTo>
                  <a:lnTo>
                    <a:pt x="321" y="208"/>
                  </a:lnTo>
                  <a:lnTo>
                    <a:pt x="321" y="209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2" y="212"/>
                  </a:lnTo>
                  <a:lnTo>
                    <a:pt x="323" y="213"/>
                  </a:lnTo>
                  <a:lnTo>
                    <a:pt x="323" y="214"/>
                  </a:lnTo>
                  <a:lnTo>
                    <a:pt x="324" y="214"/>
                  </a:lnTo>
                  <a:lnTo>
                    <a:pt x="326" y="214"/>
                  </a:lnTo>
                  <a:lnTo>
                    <a:pt x="326" y="215"/>
                  </a:lnTo>
                  <a:lnTo>
                    <a:pt x="326" y="216"/>
                  </a:lnTo>
                  <a:lnTo>
                    <a:pt x="326" y="217"/>
                  </a:lnTo>
                  <a:lnTo>
                    <a:pt x="324" y="219"/>
                  </a:lnTo>
                  <a:lnTo>
                    <a:pt x="324" y="220"/>
                  </a:lnTo>
                  <a:lnTo>
                    <a:pt x="326" y="220"/>
                  </a:lnTo>
                  <a:lnTo>
                    <a:pt x="326" y="221"/>
                  </a:lnTo>
                  <a:lnTo>
                    <a:pt x="326" y="222"/>
                  </a:lnTo>
                  <a:lnTo>
                    <a:pt x="326" y="223"/>
                  </a:lnTo>
                  <a:lnTo>
                    <a:pt x="326" y="224"/>
                  </a:lnTo>
                  <a:lnTo>
                    <a:pt x="324" y="224"/>
                  </a:lnTo>
                  <a:lnTo>
                    <a:pt x="326" y="226"/>
                  </a:lnTo>
                  <a:lnTo>
                    <a:pt x="326" y="227"/>
                  </a:lnTo>
                  <a:lnTo>
                    <a:pt x="327" y="228"/>
                  </a:lnTo>
                  <a:lnTo>
                    <a:pt x="327" y="229"/>
                  </a:lnTo>
                  <a:lnTo>
                    <a:pt x="327" y="230"/>
                  </a:lnTo>
                  <a:lnTo>
                    <a:pt x="327" y="231"/>
                  </a:lnTo>
                  <a:lnTo>
                    <a:pt x="328" y="231"/>
                  </a:lnTo>
                  <a:lnTo>
                    <a:pt x="329" y="231"/>
                  </a:lnTo>
                  <a:lnTo>
                    <a:pt x="329" y="233"/>
                  </a:lnTo>
                  <a:lnTo>
                    <a:pt x="329" y="234"/>
                  </a:lnTo>
                  <a:lnTo>
                    <a:pt x="329" y="235"/>
                  </a:lnTo>
                  <a:lnTo>
                    <a:pt x="330" y="235"/>
                  </a:lnTo>
                  <a:lnTo>
                    <a:pt x="331" y="236"/>
                  </a:lnTo>
                  <a:lnTo>
                    <a:pt x="330" y="236"/>
                  </a:lnTo>
                  <a:lnTo>
                    <a:pt x="331" y="236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33" y="238"/>
                  </a:lnTo>
                  <a:lnTo>
                    <a:pt x="333" y="240"/>
                  </a:lnTo>
                  <a:lnTo>
                    <a:pt x="334" y="240"/>
                  </a:lnTo>
                  <a:lnTo>
                    <a:pt x="334" y="241"/>
                  </a:lnTo>
                  <a:lnTo>
                    <a:pt x="335" y="241"/>
                  </a:lnTo>
                  <a:lnTo>
                    <a:pt x="335" y="242"/>
                  </a:lnTo>
                  <a:lnTo>
                    <a:pt x="336" y="243"/>
                  </a:lnTo>
                  <a:lnTo>
                    <a:pt x="336" y="244"/>
                  </a:lnTo>
                  <a:lnTo>
                    <a:pt x="336" y="245"/>
                  </a:lnTo>
                  <a:lnTo>
                    <a:pt x="335" y="247"/>
                  </a:lnTo>
                  <a:lnTo>
                    <a:pt x="335" y="248"/>
                  </a:lnTo>
                  <a:lnTo>
                    <a:pt x="335" y="249"/>
                  </a:lnTo>
                  <a:lnTo>
                    <a:pt x="336" y="249"/>
                  </a:lnTo>
                  <a:lnTo>
                    <a:pt x="337" y="249"/>
                  </a:lnTo>
                  <a:lnTo>
                    <a:pt x="337" y="250"/>
                  </a:lnTo>
                  <a:lnTo>
                    <a:pt x="338" y="250"/>
                  </a:lnTo>
                  <a:lnTo>
                    <a:pt x="338" y="251"/>
                  </a:lnTo>
                  <a:lnTo>
                    <a:pt x="340" y="252"/>
                  </a:lnTo>
                  <a:lnTo>
                    <a:pt x="340" y="254"/>
                  </a:lnTo>
                  <a:lnTo>
                    <a:pt x="341" y="255"/>
                  </a:lnTo>
                  <a:lnTo>
                    <a:pt x="342" y="256"/>
                  </a:lnTo>
                  <a:lnTo>
                    <a:pt x="343" y="256"/>
                  </a:lnTo>
                  <a:lnTo>
                    <a:pt x="344" y="256"/>
                  </a:lnTo>
                  <a:lnTo>
                    <a:pt x="344" y="257"/>
                  </a:lnTo>
                  <a:lnTo>
                    <a:pt x="344" y="258"/>
                  </a:lnTo>
                  <a:lnTo>
                    <a:pt x="345" y="259"/>
                  </a:lnTo>
                  <a:lnTo>
                    <a:pt x="345" y="261"/>
                  </a:lnTo>
                  <a:lnTo>
                    <a:pt x="347" y="261"/>
                  </a:lnTo>
                  <a:lnTo>
                    <a:pt x="347" y="262"/>
                  </a:lnTo>
                  <a:lnTo>
                    <a:pt x="348" y="262"/>
                  </a:lnTo>
                  <a:lnTo>
                    <a:pt x="348" y="263"/>
                  </a:lnTo>
                  <a:lnTo>
                    <a:pt x="349" y="263"/>
                  </a:lnTo>
                  <a:lnTo>
                    <a:pt x="350" y="264"/>
                  </a:lnTo>
                  <a:lnTo>
                    <a:pt x="351" y="265"/>
                  </a:lnTo>
                  <a:lnTo>
                    <a:pt x="352" y="265"/>
                  </a:lnTo>
                  <a:lnTo>
                    <a:pt x="354" y="265"/>
                  </a:lnTo>
                  <a:lnTo>
                    <a:pt x="355" y="265"/>
                  </a:lnTo>
                  <a:lnTo>
                    <a:pt x="355" y="266"/>
                  </a:lnTo>
                  <a:lnTo>
                    <a:pt x="356" y="266"/>
                  </a:lnTo>
                  <a:lnTo>
                    <a:pt x="357" y="266"/>
                  </a:lnTo>
                  <a:lnTo>
                    <a:pt x="358" y="266"/>
                  </a:lnTo>
                  <a:lnTo>
                    <a:pt x="359" y="266"/>
                  </a:lnTo>
                  <a:lnTo>
                    <a:pt x="359" y="268"/>
                  </a:lnTo>
                  <a:lnTo>
                    <a:pt x="359" y="269"/>
                  </a:lnTo>
                  <a:lnTo>
                    <a:pt x="361" y="270"/>
                  </a:lnTo>
                  <a:lnTo>
                    <a:pt x="359" y="270"/>
                  </a:lnTo>
                  <a:lnTo>
                    <a:pt x="359" y="271"/>
                  </a:lnTo>
                  <a:lnTo>
                    <a:pt x="361" y="271"/>
                  </a:lnTo>
                  <a:lnTo>
                    <a:pt x="362" y="271"/>
                  </a:lnTo>
                  <a:lnTo>
                    <a:pt x="362" y="272"/>
                  </a:lnTo>
                  <a:lnTo>
                    <a:pt x="363" y="272"/>
                  </a:lnTo>
                  <a:lnTo>
                    <a:pt x="363" y="273"/>
                  </a:lnTo>
                  <a:lnTo>
                    <a:pt x="364" y="273"/>
                  </a:lnTo>
                  <a:lnTo>
                    <a:pt x="364" y="275"/>
                  </a:lnTo>
                  <a:lnTo>
                    <a:pt x="364" y="276"/>
                  </a:lnTo>
                  <a:lnTo>
                    <a:pt x="365" y="276"/>
                  </a:lnTo>
                  <a:lnTo>
                    <a:pt x="366" y="276"/>
                  </a:lnTo>
                  <a:lnTo>
                    <a:pt x="366" y="277"/>
                  </a:lnTo>
                  <a:lnTo>
                    <a:pt x="368" y="277"/>
                  </a:lnTo>
                  <a:lnTo>
                    <a:pt x="368" y="278"/>
                  </a:lnTo>
                  <a:lnTo>
                    <a:pt x="368" y="279"/>
                  </a:lnTo>
                  <a:lnTo>
                    <a:pt x="368" y="280"/>
                  </a:lnTo>
                  <a:lnTo>
                    <a:pt x="368" y="282"/>
                  </a:lnTo>
                  <a:lnTo>
                    <a:pt x="369" y="282"/>
                  </a:lnTo>
                  <a:lnTo>
                    <a:pt x="369" y="283"/>
                  </a:lnTo>
                  <a:lnTo>
                    <a:pt x="369" y="284"/>
                  </a:lnTo>
                  <a:lnTo>
                    <a:pt x="370" y="285"/>
                  </a:lnTo>
                  <a:lnTo>
                    <a:pt x="370" y="286"/>
                  </a:lnTo>
                  <a:lnTo>
                    <a:pt x="371" y="286"/>
                  </a:lnTo>
                  <a:lnTo>
                    <a:pt x="371" y="287"/>
                  </a:lnTo>
                  <a:lnTo>
                    <a:pt x="371" y="289"/>
                  </a:lnTo>
                  <a:lnTo>
                    <a:pt x="372" y="290"/>
                  </a:lnTo>
                  <a:lnTo>
                    <a:pt x="372" y="291"/>
                  </a:lnTo>
                  <a:lnTo>
                    <a:pt x="373" y="291"/>
                  </a:lnTo>
                  <a:lnTo>
                    <a:pt x="373" y="292"/>
                  </a:lnTo>
                  <a:lnTo>
                    <a:pt x="375" y="293"/>
                  </a:lnTo>
                  <a:lnTo>
                    <a:pt x="375" y="294"/>
                  </a:lnTo>
                  <a:lnTo>
                    <a:pt x="376" y="294"/>
                  </a:lnTo>
                  <a:lnTo>
                    <a:pt x="376" y="296"/>
                  </a:lnTo>
                  <a:lnTo>
                    <a:pt x="376" y="297"/>
                  </a:lnTo>
                  <a:lnTo>
                    <a:pt x="377" y="297"/>
                  </a:lnTo>
                  <a:lnTo>
                    <a:pt x="377" y="298"/>
                  </a:lnTo>
                  <a:lnTo>
                    <a:pt x="378" y="298"/>
                  </a:lnTo>
                  <a:lnTo>
                    <a:pt x="378" y="299"/>
                  </a:lnTo>
                  <a:lnTo>
                    <a:pt x="379" y="299"/>
                  </a:lnTo>
                  <a:lnTo>
                    <a:pt x="379" y="300"/>
                  </a:lnTo>
                  <a:lnTo>
                    <a:pt x="380" y="301"/>
                  </a:lnTo>
                  <a:lnTo>
                    <a:pt x="382" y="301"/>
                  </a:lnTo>
                  <a:lnTo>
                    <a:pt x="382" y="303"/>
                  </a:lnTo>
                  <a:lnTo>
                    <a:pt x="383" y="303"/>
                  </a:lnTo>
                  <a:lnTo>
                    <a:pt x="384" y="303"/>
                  </a:lnTo>
                  <a:lnTo>
                    <a:pt x="385" y="304"/>
                  </a:lnTo>
                  <a:lnTo>
                    <a:pt x="386" y="304"/>
                  </a:lnTo>
                  <a:lnTo>
                    <a:pt x="387" y="304"/>
                  </a:lnTo>
                  <a:lnTo>
                    <a:pt x="387" y="305"/>
                  </a:lnTo>
                  <a:lnTo>
                    <a:pt x="389" y="305"/>
                  </a:lnTo>
                  <a:lnTo>
                    <a:pt x="390" y="305"/>
                  </a:lnTo>
                  <a:lnTo>
                    <a:pt x="391" y="305"/>
                  </a:lnTo>
                  <a:lnTo>
                    <a:pt x="392" y="305"/>
                  </a:lnTo>
                  <a:lnTo>
                    <a:pt x="393" y="305"/>
                  </a:lnTo>
                  <a:lnTo>
                    <a:pt x="394" y="305"/>
                  </a:lnTo>
                  <a:lnTo>
                    <a:pt x="396" y="305"/>
                  </a:lnTo>
                  <a:lnTo>
                    <a:pt x="397" y="305"/>
                  </a:lnTo>
                  <a:lnTo>
                    <a:pt x="398" y="305"/>
                  </a:lnTo>
                  <a:lnTo>
                    <a:pt x="399" y="305"/>
                  </a:lnTo>
                  <a:lnTo>
                    <a:pt x="399" y="304"/>
                  </a:lnTo>
                  <a:lnTo>
                    <a:pt x="400" y="304"/>
                  </a:lnTo>
                  <a:lnTo>
                    <a:pt x="401" y="304"/>
                  </a:lnTo>
                  <a:lnTo>
                    <a:pt x="403" y="304"/>
                  </a:lnTo>
                  <a:lnTo>
                    <a:pt x="404" y="304"/>
                  </a:lnTo>
                  <a:lnTo>
                    <a:pt x="405" y="304"/>
                  </a:lnTo>
                  <a:lnTo>
                    <a:pt x="405" y="305"/>
                  </a:lnTo>
                  <a:lnTo>
                    <a:pt x="406" y="305"/>
                  </a:lnTo>
                  <a:lnTo>
                    <a:pt x="406" y="306"/>
                  </a:lnTo>
                  <a:lnTo>
                    <a:pt x="407" y="306"/>
                  </a:lnTo>
                  <a:lnTo>
                    <a:pt x="407" y="307"/>
                  </a:lnTo>
                  <a:lnTo>
                    <a:pt x="408" y="308"/>
                  </a:lnTo>
                  <a:lnTo>
                    <a:pt x="408" y="310"/>
                  </a:lnTo>
                  <a:lnTo>
                    <a:pt x="408" y="311"/>
                  </a:lnTo>
                  <a:lnTo>
                    <a:pt x="408" y="312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0" y="315"/>
                  </a:lnTo>
                  <a:lnTo>
                    <a:pt x="410" y="317"/>
                  </a:lnTo>
                  <a:lnTo>
                    <a:pt x="408" y="317"/>
                  </a:lnTo>
                  <a:lnTo>
                    <a:pt x="408" y="318"/>
                  </a:lnTo>
                  <a:lnTo>
                    <a:pt x="408" y="319"/>
                  </a:lnTo>
                  <a:lnTo>
                    <a:pt x="407" y="319"/>
                  </a:lnTo>
                  <a:lnTo>
                    <a:pt x="408" y="320"/>
                  </a:lnTo>
                  <a:lnTo>
                    <a:pt x="408" y="321"/>
                  </a:lnTo>
                  <a:lnTo>
                    <a:pt x="408" y="322"/>
                  </a:lnTo>
                  <a:lnTo>
                    <a:pt x="410" y="322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8" y="325"/>
                  </a:lnTo>
                  <a:lnTo>
                    <a:pt x="408" y="326"/>
                  </a:lnTo>
                  <a:lnTo>
                    <a:pt x="407" y="326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7" y="329"/>
                  </a:lnTo>
                  <a:lnTo>
                    <a:pt x="407" y="331"/>
                  </a:lnTo>
                  <a:lnTo>
                    <a:pt x="407" y="332"/>
                  </a:lnTo>
                  <a:lnTo>
                    <a:pt x="406" y="332"/>
                  </a:lnTo>
                  <a:lnTo>
                    <a:pt x="406" y="333"/>
                  </a:lnTo>
                  <a:lnTo>
                    <a:pt x="405" y="333"/>
                  </a:lnTo>
                  <a:lnTo>
                    <a:pt x="405" y="332"/>
                  </a:lnTo>
                  <a:lnTo>
                    <a:pt x="404" y="333"/>
                  </a:lnTo>
                  <a:lnTo>
                    <a:pt x="404" y="334"/>
                  </a:lnTo>
                  <a:lnTo>
                    <a:pt x="403" y="334"/>
                  </a:lnTo>
                  <a:lnTo>
                    <a:pt x="403" y="335"/>
                  </a:lnTo>
                  <a:lnTo>
                    <a:pt x="403" y="336"/>
                  </a:lnTo>
                  <a:lnTo>
                    <a:pt x="401" y="336"/>
                  </a:lnTo>
                  <a:lnTo>
                    <a:pt x="401" y="338"/>
                  </a:lnTo>
                  <a:lnTo>
                    <a:pt x="401" y="339"/>
                  </a:lnTo>
                  <a:lnTo>
                    <a:pt x="401" y="340"/>
                  </a:lnTo>
                  <a:lnTo>
                    <a:pt x="401" y="341"/>
                  </a:lnTo>
                  <a:lnTo>
                    <a:pt x="401" y="342"/>
                  </a:lnTo>
                  <a:lnTo>
                    <a:pt x="401" y="343"/>
                  </a:lnTo>
                  <a:lnTo>
                    <a:pt x="401" y="345"/>
                  </a:lnTo>
                  <a:lnTo>
                    <a:pt x="403" y="345"/>
                  </a:lnTo>
                  <a:lnTo>
                    <a:pt x="403" y="346"/>
                  </a:lnTo>
                  <a:lnTo>
                    <a:pt x="403" y="347"/>
                  </a:lnTo>
                  <a:lnTo>
                    <a:pt x="401" y="347"/>
                  </a:lnTo>
                  <a:lnTo>
                    <a:pt x="401" y="348"/>
                  </a:lnTo>
                  <a:lnTo>
                    <a:pt x="401" y="349"/>
                  </a:lnTo>
                  <a:lnTo>
                    <a:pt x="403" y="349"/>
                  </a:lnTo>
                  <a:lnTo>
                    <a:pt x="403" y="350"/>
                  </a:lnTo>
                  <a:lnTo>
                    <a:pt x="403" y="352"/>
                  </a:lnTo>
                  <a:lnTo>
                    <a:pt x="403" y="353"/>
                  </a:lnTo>
                  <a:lnTo>
                    <a:pt x="403" y="354"/>
                  </a:lnTo>
                  <a:lnTo>
                    <a:pt x="404" y="355"/>
                  </a:lnTo>
                  <a:lnTo>
                    <a:pt x="405" y="354"/>
                  </a:lnTo>
                  <a:lnTo>
                    <a:pt x="405" y="355"/>
                  </a:lnTo>
                  <a:lnTo>
                    <a:pt x="405" y="356"/>
                  </a:lnTo>
                  <a:lnTo>
                    <a:pt x="405" y="357"/>
                  </a:lnTo>
                  <a:lnTo>
                    <a:pt x="406" y="357"/>
                  </a:lnTo>
                  <a:lnTo>
                    <a:pt x="406" y="359"/>
                  </a:lnTo>
                  <a:lnTo>
                    <a:pt x="406" y="360"/>
                  </a:lnTo>
                  <a:lnTo>
                    <a:pt x="406" y="361"/>
                  </a:lnTo>
                  <a:lnTo>
                    <a:pt x="406" y="362"/>
                  </a:lnTo>
                  <a:lnTo>
                    <a:pt x="405" y="362"/>
                  </a:lnTo>
                  <a:lnTo>
                    <a:pt x="405" y="363"/>
                  </a:lnTo>
                  <a:lnTo>
                    <a:pt x="406" y="363"/>
                  </a:lnTo>
                  <a:lnTo>
                    <a:pt x="406" y="364"/>
                  </a:lnTo>
                  <a:lnTo>
                    <a:pt x="406" y="366"/>
                  </a:lnTo>
                  <a:lnTo>
                    <a:pt x="406" y="367"/>
                  </a:lnTo>
                  <a:lnTo>
                    <a:pt x="406" y="368"/>
                  </a:lnTo>
                  <a:lnTo>
                    <a:pt x="405" y="368"/>
                  </a:lnTo>
                  <a:lnTo>
                    <a:pt x="405" y="369"/>
                  </a:lnTo>
                  <a:lnTo>
                    <a:pt x="404" y="370"/>
                  </a:lnTo>
                  <a:lnTo>
                    <a:pt x="403" y="370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0" y="373"/>
                  </a:lnTo>
                  <a:lnTo>
                    <a:pt x="400" y="374"/>
                  </a:lnTo>
                  <a:lnTo>
                    <a:pt x="400" y="375"/>
                  </a:lnTo>
                  <a:lnTo>
                    <a:pt x="400" y="376"/>
                  </a:lnTo>
                  <a:lnTo>
                    <a:pt x="399" y="376"/>
                  </a:lnTo>
                  <a:lnTo>
                    <a:pt x="398" y="376"/>
                  </a:lnTo>
                  <a:lnTo>
                    <a:pt x="398" y="377"/>
                  </a:lnTo>
                  <a:lnTo>
                    <a:pt x="397" y="377"/>
                  </a:lnTo>
                  <a:lnTo>
                    <a:pt x="397" y="378"/>
                  </a:lnTo>
                  <a:lnTo>
                    <a:pt x="398" y="378"/>
                  </a:lnTo>
                  <a:lnTo>
                    <a:pt x="398" y="380"/>
                  </a:lnTo>
                  <a:lnTo>
                    <a:pt x="398" y="381"/>
                  </a:lnTo>
                  <a:lnTo>
                    <a:pt x="398" y="382"/>
                  </a:lnTo>
                  <a:lnTo>
                    <a:pt x="398" y="383"/>
                  </a:lnTo>
                  <a:lnTo>
                    <a:pt x="399" y="383"/>
                  </a:lnTo>
                  <a:lnTo>
                    <a:pt x="399" y="384"/>
                  </a:lnTo>
                  <a:lnTo>
                    <a:pt x="399" y="385"/>
                  </a:lnTo>
                  <a:lnTo>
                    <a:pt x="399" y="387"/>
                  </a:lnTo>
                  <a:lnTo>
                    <a:pt x="399" y="388"/>
                  </a:lnTo>
                  <a:lnTo>
                    <a:pt x="400" y="388"/>
                  </a:lnTo>
                  <a:lnTo>
                    <a:pt x="400" y="389"/>
                  </a:lnTo>
                  <a:lnTo>
                    <a:pt x="400" y="390"/>
                  </a:lnTo>
                  <a:lnTo>
                    <a:pt x="400" y="391"/>
                  </a:lnTo>
                  <a:lnTo>
                    <a:pt x="400" y="392"/>
                  </a:lnTo>
                  <a:lnTo>
                    <a:pt x="401" y="392"/>
                  </a:lnTo>
                  <a:lnTo>
                    <a:pt x="401" y="394"/>
                  </a:lnTo>
                  <a:lnTo>
                    <a:pt x="403" y="394"/>
                  </a:lnTo>
                  <a:lnTo>
                    <a:pt x="404" y="394"/>
                  </a:lnTo>
                  <a:lnTo>
                    <a:pt x="405" y="394"/>
                  </a:lnTo>
                  <a:lnTo>
                    <a:pt x="406" y="394"/>
                  </a:lnTo>
                  <a:lnTo>
                    <a:pt x="406" y="395"/>
                  </a:lnTo>
                  <a:lnTo>
                    <a:pt x="407" y="395"/>
                  </a:lnTo>
                  <a:lnTo>
                    <a:pt x="407" y="394"/>
                  </a:lnTo>
                  <a:lnTo>
                    <a:pt x="408" y="394"/>
                  </a:lnTo>
                  <a:lnTo>
                    <a:pt x="408" y="392"/>
                  </a:lnTo>
                  <a:lnTo>
                    <a:pt x="410" y="392"/>
                  </a:lnTo>
                  <a:lnTo>
                    <a:pt x="411" y="392"/>
                  </a:lnTo>
                  <a:lnTo>
                    <a:pt x="411" y="394"/>
                  </a:lnTo>
                  <a:lnTo>
                    <a:pt x="412" y="394"/>
                  </a:lnTo>
                  <a:lnTo>
                    <a:pt x="412" y="395"/>
                  </a:lnTo>
                  <a:lnTo>
                    <a:pt x="412" y="396"/>
                  </a:lnTo>
                  <a:lnTo>
                    <a:pt x="413" y="396"/>
                  </a:lnTo>
                  <a:lnTo>
                    <a:pt x="414" y="396"/>
                  </a:lnTo>
                  <a:lnTo>
                    <a:pt x="415" y="396"/>
                  </a:lnTo>
                  <a:lnTo>
                    <a:pt x="415" y="397"/>
                  </a:lnTo>
                  <a:lnTo>
                    <a:pt x="417" y="397"/>
                  </a:lnTo>
                  <a:lnTo>
                    <a:pt x="417" y="398"/>
                  </a:lnTo>
                  <a:lnTo>
                    <a:pt x="418" y="398"/>
                  </a:lnTo>
                  <a:lnTo>
                    <a:pt x="418" y="399"/>
                  </a:lnTo>
                  <a:lnTo>
                    <a:pt x="419" y="399"/>
                  </a:lnTo>
                  <a:lnTo>
                    <a:pt x="419" y="401"/>
                  </a:lnTo>
                  <a:lnTo>
                    <a:pt x="419" y="402"/>
                  </a:lnTo>
                  <a:lnTo>
                    <a:pt x="420" y="402"/>
                  </a:lnTo>
                  <a:lnTo>
                    <a:pt x="420" y="401"/>
                  </a:lnTo>
                  <a:lnTo>
                    <a:pt x="420" y="402"/>
                  </a:lnTo>
                  <a:lnTo>
                    <a:pt x="421" y="402"/>
                  </a:lnTo>
                  <a:lnTo>
                    <a:pt x="421" y="403"/>
                  </a:lnTo>
                  <a:lnTo>
                    <a:pt x="422" y="403"/>
                  </a:lnTo>
                  <a:lnTo>
                    <a:pt x="422" y="404"/>
                  </a:lnTo>
                  <a:lnTo>
                    <a:pt x="424" y="404"/>
                  </a:lnTo>
                  <a:lnTo>
                    <a:pt x="425" y="405"/>
                  </a:lnTo>
                  <a:lnTo>
                    <a:pt x="425" y="406"/>
                  </a:lnTo>
                  <a:lnTo>
                    <a:pt x="425" y="408"/>
                  </a:lnTo>
                  <a:lnTo>
                    <a:pt x="425" y="409"/>
                  </a:lnTo>
                  <a:lnTo>
                    <a:pt x="426" y="410"/>
                  </a:lnTo>
                  <a:lnTo>
                    <a:pt x="426" y="411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6"/>
                  </a:lnTo>
                  <a:lnTo>
                    <a:pt x="426" y="417"/>
                  </a:lnTo>
                  <a:lnTo>
                    <a:pt x="427" y="418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7" y="422"/>
                  </a:lnTo>
                  <a:lnTo>
                    <a:pt x="427" y="423"/>
                  </a:lnTo>
                  <a:lnTo>
                    <a:pt x="427" y="424"/>
                  </a:lnTo>
                  <a:lnTo>
                    <a:pt x="427" y="425"/>
                  </a:lnTo>
                  <a:lnTo>
                    <a:pt x="427" y="426"/>
                  </a:lnTo>
                  <a:lnTo>
                    <a:pt x="427" y="428"/>
                  </a:lnTo>
                  <a:lnTo>
                    <a:pt x="427" y="429"/>
                  </a:lnTo>
                  <a:lnTo>
                    <a:pt x="428" y="429"/>
                  </a:lnTo>
                  <a:lnTo>
                    <a:pt x="428" y="430"/>
                  </a:lnTo>
                  <a:lnTo>
                    <a:pt x="429" y="430"/>
                  </a:lnTo>
                  <a:lnTo>
                    <a:pt x="431" y="430"/>
                  </a:lnTo>
                  <a:lnTo>
                    <a:pt x="431" y="431"/>
                  </a:lnTo>
                  <a:lnTo>
                    <a:pt x="432" y="431"/>
                  </a:lnTo>
                  <a:lnTo>
                    <a:pt x="433" y="431"/>
                  </a:lnTo>
                  <a:lnTo>
                    <a:pt x="433" y="432"/>
                  </a:lnTo>
                  <a:lnTo>
                    <a:pt x="434" y="432"/>
                  </a:lnTo>
                  <a:lnTo>
                    <a:pt x="434" y="433"/>
                  </a:lnTo>
                  <a:lnTo>
                    <a:pt x="434" y="435"/>
                  </a:lnTo>
                  <a:lnTo>
                    <a:pt x="435" y="435"/>
                  </a:lnTo>
                  <a:lnTo>
                    <a:pt x="435" y="436"/>
                  </a:lnTo>
                  <a:lnTo>
                    <a:pt x="435" y="437"/>
                  </a:lnTo>
                  <a:lnTo>
                    <a:pt x="434" y="438"/>
                  </a:lnTo>
                  <a:lnTo>
                    <a:pt x="434" y="439"/>
                  </a:lnTo>
                  <a:lnTo>
                    <a:pt x="434" y="440"/>
                  </a:lnTo>
                  <a:lnTo>
                    <a:pt x="434" y="442"/>
                  </a:lnTo>
                  <a:lnTo>
                    <a:pt x="435" y="442"/>
                  </a:lnTo>
                  <a:lnTo>
                    <a:pt x="435" y="443"/>
                  </a:lnTo>
                  <a:lnTo>
                    <a:pt x="435" y="444"/>
                  </a:lnTo>
                  <a:lnTo>
                    <a:pt x="436" y="444"/>
                  </a:lnTo>
                  <a:lnTo>
                    <a:pt x="436" y="445"/>
                  </a:lnTo>
                  <a:lnTo>
                    <a:pt x="436" y="446"/>
                  </a:lnTo>
                  <a:lnTo>
                    <a:pt x="438" y="446"/>
                  </a:lnTo>
                  <a:lnTo>
                    <a:pt x="438" y="447"/>
                  </a:lnTo>
                  <a:lnTo>
                    <a:pt x="438" y="449"/>
                  </a:lnTo>
                  <a:lnTo>
                    <a:pt x="438" y="450"/>
                  </a:lnTo>
                  <a:lnTo>
                    <a:pt x="438" y="451"/>
                  </a:lnTo>
                  <a:lnTo>
                    <a:pt x="438" y="452"/>
                  </a:lnTo>
                  <a:lnTo>
                    <a:pt x="438" y="453"/>
                  </a:lnTo>
                  <a:lnTo>
                    <a:pt x="439" y="453"/>
                  </a:lnTo>
                  <a:lnTo>
                    <a:pt x="439" y="454"/>
                  </a:lnTo>
                  <a:lnTo>
                    <a:pt x="439" y="456"/>
                  </a:lnTo>
                  <a:lnTo>
                    <a:pt x="439" y="457"/>
                  </a:lnTo>
                  <a:lnTo>
                    <a:pt x="439" y="458"/>
                  </a:lnTo>
                  <a:lnTo>
                    <a:pt x="438" y="458"/>
                  </a:lnTo>
                  <a:lnTo>
                    <a:pt x="438" y="459"/>
                  </a:lnTo>
                  <a:lnTo>
                    <a:pt x="438" y="460"/>
                  </a:lnTo>
                  <a:lnTo>
                    <a:pt x="439" y="461"/>
                  </a:lnTo>
                  <a:lnTo>
                    <a:pt x="439" y="463"/>
                  </a:lnTo>
                  <a:lnTo>
                    <a:pt x="440" y="463"/>
                  </a:lnTo>
                  <a:lnTo>
                    <a:pt x="440" y="464"/>
                  </a:lnTo>
                  <a:lnTo>
                    <a:pt x="441" y="464"/>
                  </a:lnTo>
                  <a:lnTo>
                    <a:pt x="441" y="465"/>
                  </a:lnTo>
                  <a:lnTo>
                    <a:pt x="442" y="465"/>
                  </a:lnTo>
                  <a:lnTo>
                    <a:pt x="442" y="466"/>
                  </a:lnTo>
                  <a:lnTo>
                    <a:pt x="443" y="466"/>
                  </a:lnTo>
                  <a:lnTo>
                    <a:pt x="443" y="467"/>
                  </a:lnTo>
                  <a:lnTo>
                    <a:pt x="443" y="468"/>
                  </a:lnTo>
                  <a:lnTo>
                    <a:pt x="443" y="470"/>
                  </a:lnTo>
                  <a:lnTo>
                    <a:pt x="445" y="471"/>
                  </a:lnTo>
                  <a:lnTo>
                    <a:pt x="445" y="472"/>
                  </a:lnTo>
                  <a:lnTo>
                    <a:pt x="445" y="473"/>
                  </a:lnTo>
                  <a:lnTo>
                    <a:pt x="443" y="473"/>
                  </a:lnTo>
                  <a:lnTo>
                    <a:pt x="443" y="474"/>
                  </a:lnTo>
                  <a:lnTo>
                    <a:pt x="442" y="474"/>
                  </a:lnTo>
                  <a:lnTo>
                    <a:pt x="442" y="475"/>
                  </a:lnTo>
                  <a:lnTo>
                    <a:pt x="441" y="475"/>
                  </a:lnTo>
                  <a:lnTo>
                    <a:pt x="440" y="475"/>
                  </a:lnTo>
                  <a:lnTo>
                    <a:pt x="440" y="477"/>
                  </a:lnTo>
                  <a:lnTo>
                    <a:pt x="440" y="478"/>
                  </a:lnTo>
                  <a:lnTo>
                    <a:pt x="440" y="479"/>
                  </a:lnTo>
                  <a:lnTo>
                    <a:pt x="440" y="480"/>
                  </a:lnTo>
                  <a:lnTo>
                    <a:pt x="440" y="481"/>
                  </a:lnTo>
                  <a:lnTo>
                    <a:pt x="439" y="481"/>
                  </a:lnTo>
                  <a:lnTo>
                    <a:pt x="438" y="482"/>
                  </a:lnTo>
                  <a:lnTo>
                    <a:pt x="438" y="484"/>
                  </a:lnTo>
                  <a:lnTo>
                    <a:pt x="436" y="484"/>
                  </a:lnTo>
                  <a:lnTo>
                    <a:pt x="436" y="485"/>
                  </a:lnTo>
                  <a:lnTo>
                    <a:pt x="438" y="485"/>
                  </a:lnTo>
                  <a:lnTo>
                    <a:pt x="438" y="486"/>
                  </a:lnTo>
                  <a:lnTo>
                    <a:pt x="439" y="487"/>
                  </a:lnTo>
                  <a:lnTo>
                    <a:pt x="440" y="488"/>
                  </a:lnTo>
                  <a:lnTo>
                    <a:pt x="441" y="488"/>
                  </a:lnTo>
                  <a:lnTo>
                    <a:pt x="441" y="489"/>
                  </a:lnTo>
                  <a:lnTo>
                    <a:pt x="441" y="491"/>
                  </a:lnTo>
                  <a:lnTo>
                    <a:pt x="442" y="491"/>
                  </a:lnTo>
                  <a:lnTo>
                    <a:pt x="442" y="492"/>
                  </a:lnTo>
                  <a:lnTo>
                    <a:pt x="441" y="492"/>
                  </a:lnTo>
                  <a:lnTo>
                    <a:pt x="441" y="493"/>
                  </a:lnTo>
                  <a:lnTo>
                    <a:pt x="442" y="493"/>
                  </a:lnTo>
                  <a:lnTo>
                    <a:pt x="443" y="493"/>
                  </a:lnTo>
                  <a:lnTo>
                    <a:pt x="445" y="494"/>
                  </a:lnTo>
                  <a:lnTo>
                    <a:pt x="446" y="495"/>
                  </a:lnTo>
                  <a:lnTo>
                    <a:pt x="446" y="496"/>
                  </a:lnTo>
                  <a:lnTo>
                    <a:pt x="447" y="496"/>
                  </a:lnTo>
                  <a:lnTo>
                    <a:pt x="447" y="498"/>
                  </a:lnTo>
                  <a:lnTo>
                    <a:pt x="448" y="498"/>
                  </a:lnTo>
                  <a:lnTo>
                    <a:pt x="448" y="499"/>
                  </a:lnTo>
                  <a:lnTo>
                    <a:pt x="449" y="500"/>
                  </a:lnTo>
                  <a:lnTo>
                    <a:pt x="449" y="501"/>
                  </a:lnTo>
                  <a:lnTo>
                    <a:pt x="450" y="501"/>
                  </a:lnTo>
                  <a:lnTo>
                    <a:pt x="450" y="502"/>
                  </a:lnTo>
                  <a:lnTo>
                    <a:pt x="450" y="503"/>
                  </a:lnTo>
                  <a:lnTo>
                    <a:pt x="450" y="505"/>
                  </a:lnTo>
                  <a:lnTo>
                    <a:pt x="450" y="506"/>
                  </a:lnTo>
                  <a:lnTo>
                    <a:pt x="450" y="507"/>
                  </a:lnTo>
                  <a:lnTo>
                    <a:pt x="450" y="508"/>
                  </a:lnTo>
                  <a:lnTo>
                    <a:pt x="449" y="508"/>
                  </a:lnTo>
                  <a:lnTo>
                    <a:pt x="449" y="509"/>
                  </a:lnTo>
                  <a:lnTo>
                    <a:pt x="450" y="509"/>
                  </a:lnTo>
                  <a:lnTo>
                    <a:pt x="450" y="510"/>
                  </a:lnTo>
                  <a:lnTo>
                    <a:pt x="452" y="510"/>
                  </a:lnTo>
                  <a:lnTo>
                    <a:pt x="453" y="510"/>
                  </a:lnTo>
                  <a:lnTo>
                    <a:pt x="453" y="512"/>
                  </a:lnTo>
                  <a:lnTo>
                    <a:pt x="453" y="513"/>
                  </a:lnTo>
                  <a:lnTo>
                    <a:pt x="452" y="513"/>
                  </a:lnTo>
                  <a:lnTo>
                    <a:pt x="450" y="513"/>
                  </a:lnTo>
                  <a:lnTo>
                    <a:pt x="450" y="514"/>
                  </a:lnTo>
                  <a:lnTo>
                    <a:pt x="450" y="515"/>
                  </a:lnTo>
                  <a:lnTo>
                    <a:pt x="449" y="515"/>
                  </a:lnTo>
                  <a:lnTo>
                    <a:pt x="449" y="516"/>
                  </a:lnTo>
                  <a:lnTo>
                    <a:pt x="449" y="517"/>
                  </a:lnTo>
                  <a:lnTo>
                    <a:pt x="449" y="519"/>
                  </a:lnTo>
                  <a:lnTo>
                    <a:pt x="449" y="520"/>
                  </a:lnTo>
                  <a:lnTo>
                    <a:pt x="449" y="521"/>
                  </a:lnTo>
                  <a:lnTo>
                    <a:pt x="449" y="522"/>
                  </a:lnTo>
                  <a:lnTo>
                    <a:pt x="450" y="522"/>
                  </a:lnTo>
                  <a:lnTo>
                    <a:pt x="450" y="523"/>
                  </a:lnTo>
                  <a:lnTo>
                    <a:pt x="452" y="523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4" y="524"/>
                  </a:lnTo>
                  <a:lnTo>
                    <a:pt x="455" y="526"/>
                  </a:lnTo>
                  <a:lnTo>
                    <a:pt x="456" y="526"/>
                  </a:lnTo>
                  <a:lnTo>
                    <a:pt x="457" y="526"/>
                  </a:lnTo>
                  <a:lnTo>
                    <a:pt x="457" y="527"/>
                  </a:lnTo>
                  <a:lnTo>
                    <a:pt x="459" y="527"/>
                  </a:lnTo>
                  <a:lnTo>
                    <a:pt x="459" y="528"/>
                  </a:lnTo>
                  <a:lnTo>
                    <a:pt x="459" y="529"/>
                  </a:lnTo>
                  <a:lnTo>
                    <a:pt x="460" y="530"/>
                  </a:lnTo>
                  <a:lnTo>
                    <a:pt x="460" y="531"/>
                  </a:lnTo>
                  <a:lnTo>
                    <a:pt x="461" y="533"/>
                  </a:lnTo>
                  <a:lnTo>
                    <a:pt x="462" y="533"/>
                  </a:lnTo>
                  <a:lnTo>
                    <a:pt x="462" y="534"/>
                  </a:lnTo>
                  <a:lnTo>
                    <a:pt x="463" y="534"/>
                  </a:lnTo>
                  <a:lnTo>
                    <a:pt x="463" y="535"/>
                  </a:lnTo>
                  <a:lnTo>
                    <a:pt x="464" y="535"/>
                  </a:lnTo>
                  <a:lnTo>
                    <a:pt x="466" y="536"/>
                  </a:lnTo>
                  <a:lnTo>
                    <a:pt x="466" y="537"/>
                  </a:lnTo>
                  <a:lnTo>
                    <a:pt x="466" y="538"/>
                  </a:lnTo>
                  <a:lnTo>
                    <a:pt x="467" y="538"/>
                  </a:lnTo>
                  <a:lnTo>
                    <a:pt x="467" y="540"/>
                  </a:lnTo>
                  <a:lnTo>
                    <a:pt x="468" y="541"/>
                  </a:lnTo>
                  <a:lnTo>
                    <a:pt x="469" y="541"/>
                  </a:lnTo>
                  <a:lnTo>
                    <a:pt x="469" y="542"/>
                  </a:lnTo>
                  <a:lnTo>
                    <a:pt x="470" y="542"/>
                  </a:lnTo>
                  <a:lnTo>
                    <a:pt x="470" y="543"/>
                  </a:lnTo>
                  <a:lnTo>
                    <a:pt x="471" y="543"/>
                  </a:lnTo>
                  <a:lnTo>
                    <a:pt x="473" y="543"/>
                  </a:lnTo>
                  <a:lnTo>
                    <a:pt x="474" y="544"/>
                  </a:lnTo>
                  <a:lnTo>
                    <a:pt x="475" y="544"/>
                  </a:lnTo>
                  <a:lnTo>
                    <a:pt x="476" y="545"/>
                  </a:lnTo>
                  <a:lnTo>
                    <a:pt x="476" y="547"/>
                  </a:lnTo>
                  <a:lnTo>
                    <a:pt x="477" y="547"/>
                  </a:lnTo>
                  <a:lnTo>
                    <a:pt x="477" y="548"/>
                  </a:lnTo>
                  <a:lnTo>
                    <a:pt x="478" y="548"/>
                  </a:lnTo>
                  <a:lnTo>
                    <a:pt x="480" y="548"/>
                  </a:lnTo>
                  <a:lnTo>
                    <a:pt x="481" y="548"/>
                  </a:lnTo>
                  <a:lnTo>
                    <a:pt x="482" y="549"/>
                  </a:lnTo>
                  <a:lnTo>
                    <a:pt x="482" y="550"/>
                  </a:lnTo>
                  <a:lnTo>
                    <a:pt x="483" y="550"/>
                  </a:lnTo>
                  <a:lnTo>
                    <a:pt x="483" y="551"/>
                  </a:lnTo>
                  <a:lnTo>
                    <a:pt x="483" y="552"/>
                  </a:lnTo>
                  <a:lnTo>
                    <a:pt x="482" y="552"/>
                  </a:lnTo>
                  <a:lnTo>
                    <a:pt x="482" y="554"/>
                  </a:lnTo>
                  <a:lnTo>
                    <a:pt x="482" y="555"/>
                  </a:lnTo>
                  <a:lnTo>
                    <a:pt x="482" y="556"/>
                  </a:lnTo>
                  <a:lnTo>
                    <a:pt x="481" y="556"/>
                  </a:lnTo>
                  <a:lnTo>
                    <a:pt x="481" y="557"/>
                  </a:lnTo>
                  <a:lnTo>
                    <a:pt x="481" y="558"/>
                  </a:lnTo>
                  <a:lnTo>
                    <a:pt x="481" y="559"/>
                  </a:lnTo>
                  <a:lnTo>
                    <a:pt x="481" y="561"/>
                  </a:lnTo>
                  <a:lnTo>
                    <a:pt x="482" y="561"/>
                  </a:lnTo>
                  <a:lnTo>
                    <a:pt x="483" y="561"/>
                  </a:lnTo>
                  <a:lnTo>
                    <a:pt x="483" y="562"/>
                  </a:lnTo>
                  <a:lnTo>
                    <a:pt x="484" y="562"/>
                  </a:lnTo>
                  <a:lnTo>
                    <a:pt x="485" y="562"/>
                  </a:lnTo>
                  <a:lnTo>
                    <a:pt x="487" y="562"/>
                  </a:lnTo>
                  <a:lnTo>
                    <a:pt x="487" y="563"/>
                  </a:lnTo>
                  <a:lnTo>
                    <a:pt x="488" y="563"/>
                  </a:lnTo>
                  <a:lnTo>
                    <a:pt x="489" y="563"/>
                  </a:lnTo>
                  <a:lnTo>
                    <a:pt x="489" y="564"/>
                  </a:lnTo>
                  <a:lnTo>
                    <a:pt x="489" y="565"/>
                  </a:lnTo>
                  <a:lnTo>
                    <a:pt x="490" y="565"/>
                  </a:lnTo>
                  <a:lnTo>
                    <a:pt x="490" y="566"/>
                  </a:lnTo>
                  <a:lnTo>
                    <a:pt x="490" y="568"/>
                  </a:lnTo>
                  <a:lnTo>
                    <a:pt x="490" y="569"/>
                  </a:lnTo>
                  <a:lnTo>
                    <a:pt x="490" y="570"/>
                  </a:lnTo>
                  <a:lnTo>
                    <a:pt x="490" y="571"/>
                  </a:lnTo>
                  <a:lnTo>
                    <a:pt x="490" y="572"/>
                  </a:lnTo>
                  <a:lnTo>
                    <a:pt x="491" y="572"/>
                  </a:lnTo>
                  <a:lnTo>
                    <a:pt x="491" y="573"/>
                  </a:lnTo>
                  <a:lnTo>
                    <a:pt x="491" y="575"/>
                  </a:lnTo>
                  <a:lnTo>
                    <a:pt x="492" y="575"/>
                  </a:lnTo>
                  <a:lnTo>
                    <a:pt x="494" y="575"/>
                  </a:lnTo>
                  <a:lnTo>
                    <a:pt x="495" y="575"/>
                  </a:lnTo>
                  <a:lnTo>
                    <a:pt x="495" y="573"/>
                  </a:lnTo>
                  <a:lnTo>
                    <a:pt x="495" y="572"/>
                  </a:lnTo>
                  <a:lnTo>
                    <a:pt x="495" y="571"/>
                  </a:lnTo>
                  <a:lnTo>
                    <a:pt x="496" y="571"/>
                  </a:lnTo>
                  <a:lnTo>
                    <a:pt x="496" y="572"/>
                  </a:lnTo>
                  <a:lnTo>
                    <a:pt x="497" y="572"/>
                  </a:lnTo>
                  <a:lnTo>
                    <a:pt x="497" y="573"/>
                  </a:lnTo>
                  <a:lnTo>
                    <a:pt x="498" y="573"/>
                  </a:lnTo>
                  <a:lnTo>
                    <a:pt x="498" y="575"/>
                  </a:lnTo>
                  <a:lnTo>
                    <a:pt x="499" y="575"/>
                  </a:lnTo>
                  <a:lnTo>
                    <a:pt x="499" y="573"/>
                  </a:lnTo>
                  <a:lnTo>
                    <a:pt x="501" y="573"/>
                  </a:lnTo>
                  <a:lnTo>
                    <a:pt x="501" y="575"/>
                  </a:lnTo>
                  <a:lnTo>
                    <a:pt x="501" y="576"/>
                  </a:lnTo>
                  <a:lnTo>
                    <a:pt x="501" y="577"/>
                  </a:lnTo>
                  <a:lnTo>
                    <a:pt x="502" y="577"/>
                  </a:lnTo>
                  <a:lnTo>
                    <a:pt x="503" y="578"/>
                  </a:lnTo>
                  <a:lnTo>
                    <a:pt x="503" y="579"/>
                  </a:lnTo>
                  <a:lnTo>
                    <a:pt x="503" y="580"/>
                  </a:lnTo>
                  <a:lnTo>
                    <a:pt x="504" y="580"/>
                  </a:lnTo>
                  <a:lnTo>
                    <a:pt x="504" y="582"/>
                  </a:lnTo>
                  <a:lnTo>
                    <a:pt x="504" y="583"/>
                  </a:lnTo>
                  <a:lnTo>
                    <a:pt x="505" y="583"/>
                  </a:lnTo>
                  <a:lnTo>
                    <a:pt x="505" y="584"/>
                  </a:lnTo>
                  <a:lnTo>
                    <a:pt x="506" y="584"/>
                  </a:lnTo>
                  <a:lnTo>
                    <a:pt x="506" y="585"/>
                  </a:lnTo>
                  <a:lnTo>
                    <a:pt x="508" y="585"/>
                  </a:lnTo>
                  <a:lnTo>
                    <a:pt x="509" y="585"/>
                  </a:lnTo>
                  <a:lnTo>
                    <a:pt x="509" y="586"/>
                  </a:lnTo>
                  <a:lnTo>
                    <a:pt x="510" y="586"/>
                  </a:lnTo>
                  <a:lnTo>
                    <a:pt x="511" y="587"/>
                  </a:lnTo>
                  <a:lnTo>
                    <a:pt x="511" y="589"/>
                  </a:lnTo>
                  <a:lnTo>
                    <a:pt x="512" y="590"/>
                  </a:lnTo>
                  <a:lnTo>
                    <a:pt x="513" y="590"/>
                  </a:lnTo>
                  <a:lnTo>
                    <a:pt x="513" y="591"/>
                  </a:lnTo>
                  <a:lnTo>
                    <a:pt x="515" y="591"/>
                  </a:lnTo>
                  <a:lnTo>
                    <a:pt x="515" y="592"/>
                  </a:lnTo>
                  <a:lnTo>
                    <a:pt x="516" y="592"/>
                  </a:lnTo>
                  <a:lnTo>
                    <a:pt x="517" y="593"/>
                  </a:lnTo>
                  <a:lnTo>
                    <a:pt x="517" y="594"/>
                  </a:lnTo>
                  <a:lnTo>
                    <a:pt x="518" y="594"/>
                  </a:lnTo>
                  <a:lnTo>
                    <a:pt x="518" y="593"/>
                  </a:lnTo>
                  <a:lnTo>
                    <a:pt x="519" y="593"/>
                  </a:lnTo>
                  <a:lnTo>
                    <a:pt x="519" y="594"/>
                  </a:lnTo>
                  <a:lnTo>
                    <a:pt x="520" y="594"/>
                  </a:lnTo>
                  <a:lnTo>
                    <a:pt x="520" y="596"/>
                  </a:lnTo>
                  <a:lnTo>
                    <a:pt x="522" y="596"/>
                  </a:lnTo>
                  <a:lnTo>
                    <a:pt x="522" y="597"/>
                  </a:lnTo>
                  <a:lnTo>
                    <a:pt x="522" y="598"/>
                  </a:lnTo>
                  <a:lnTo>
                    <a:pt x="523" y="598"/>
                  </a:lnTo>
                  <a:lnTo>
                    <a:pt x="523" y="599"/>
                  </a:lnTo>
                  <a:lnTo>
                    <a:pt x="523" y="600"/>
                  </a:lnTo>
                  <a:lnTo>
                    <a:pt x="523" y="601"/>
                  </a:lnTo>
                  <a:lnTo>
                    <a:pt x="524" y="601"/>
                  </a:lnTo>
                  <a:lnTo>
                    <a:pt x="524" y="603"/>
                  </a:lnTo>
                  <a:lnTo>
                    <a:pt x="525" y="604"/>
                  </a:lnTo>
                  <a:lnTo>
                    <a:pt x="524" y="604"/>
                  </a:lnTo>
                  <a:lnTo>
                    <a:pt x="524" y="605"/>
                  </a:lnTo>
                  <a:lnTo>
                    <a:pt x="524" y="606"/>
                  </a:lnTo>
                  <a:lnTo>
                    <a:pt x="525" y="606"/>
                  </a:lnTo>
                  <a:lnTo>
                    <a:pt x="525" y="607"/>
                  </a:lnTo>
                  <a:lnTo>
                    <a:pt x="524" y="607"/>
                  </a:lnTo>
                  <a:lnTo>
                    <a:pt x="524" y="608"/>
                  </a:lnTo>
                  <a:lnTo>
                    <a:pt x="523" y="608"/>
                  </a:lnTo>
                  <a:lnTo>
                    <a:pt x="523" y="610"/>
                  </a:lnTo>
                  <a:lnTo>
                    <a:pt x="522" y="610"/>
                  </a:lnTo>
                  <a:lnTo>
                    <a:pt x="522" y="611"/>
                  </a:lnTo>
                  <a:lnTo>
                    <a:pt x="522" y="612"/>
                  </a:lnTo>
                  <a:lnTo>
                    <a:pt x="523" y="612"/>
                  </a:lnTo>
                  <a:lnTo>
                    <a:pt x="523" y="613"/>
                  </a:lnTo>
                  <a:lnTo>
                    <a:pt x="523" y="614"/>
                  </a:lnTo>
                  <a:lnTo>
                    <a:pt x="524" y="614"/>
                  </a:lnTo>
                  <a:lnTo>
                    <a:pt x="524" y="615"/>
                  </a:lnTo>
                  <a:lnTo>
                    <a:pt x="525" y="615"/>
                  </a:lnTo>
                  <a:lnTo>
                    <a:pt x="525" y="617"/>
                  </a:lnTo>
                  <a:lnTo>
                    <a:pt x="526" y="617"/>
                  </a:lnTo>
                  <a:lnTo>
                    <a:pt x="526" y="618"/>
                  </a:lnTo>
                  <a:lnTo>
                    <a:pt x="527" y="618"/>
                  </a:lnTo>
                  <a:lnTo>
                    <a:pt x="529" y="618"/>
                  </a:lnTo>
                  <a:lnTo>
                    <a:pt x="529" y="617"/>
                  </a:lnTo>
                  <a:lnTo>
                    <a:pt x="529" y="618"/>
                  </a:lnTo>
                  <a:lnTo>
                    <a:pt x="529" y="619"/>
                  </a:lnTo>
                  <a:lnTo>
                    <a:pt x="529" y="618"/>
                  </a:lnTo>
                  <a:lnTo>
                    <a:pt x="529" y="619"/>
                  </a:lnTo>
                  <a:lnTo>
                    <a:pt x="529" y="620"/>
                  </a:lnTo>
                  <a:lnTo>
                    <a:pt x="530" y="621"/>
                  </a:lnTo>
                  <a:lnTo>
                    <a:pt x="531" y="621"/>
                  </a:lnTo>
                  <a:lnTo>
                    <a:pt x="532" y="621"/>
                  </a:lnTo>
                  <a:lnTo>
                    <a:pt x="532" y="622"/>
                  </a:lnTo>
                  <a:lnTo>
                    <a:pt x="532" y="624"/>
                  </a:lnTo>
                  <a:lnTo>
                    <a:pt x="531" y="624"/>
                  </a:lnTo>
                  <a:lnTo>
                    <a:pt x="531" y="625"/>
                  </a:lnTo>
                  <a:lnTo>
                    <a:pt x="530" y="625"/>
                  </a:lnTo>
                  <a:lnTo>
                    <a:pt x="530" y="626"/>
                  </a:lnTo>
                  <a:lnTo>
                    <a:pt x="530" y="627"/>
                  </a:lnTo>
                  <a:lnTo>
                    <a:pt x="531" y="627"/>
                  </a:lnTo>
                  <a:lnTo>
                    <a:pt x="531" y="628"/>
                  </a:lnTo>
                  <a:lnTo>
                    <a:pt x="530" y="629"/>
                  </a:lnTo>
                  <a:lnTo>
                    <a:pt x="530" y="631"/>
                  </a:lnTo>
                  <a:lnTo>
                    <a:pt x="529" y="631"/>
                  </a:lnTo>
                  <a:lnTo>
                    <a:pt x="529" y="632"/>
                  </a:lnTo>
                  <a:lnTo>
                    <a:pt x="527" y="632"/>
                  </a:lnTo>
                  <a:lnTo>
                    <a:pt x="527" y="633"/>
                  </a:lnTo>
                  <a:lnTo>
                    <a:pt x="526" y="633"/>
                  </a:lnTo>
                  <a:lnTo>
                    <a:pt x="526" y="634"/>
                  </a:lnTo>
                  <a:lnTo>
                    <a:pt x="525" y="634"/>
                  </a:lnTo>
                  <a:lnTo>
                    <a:pt x="525" y="635"/>
                  </a:lnTo>
                  <a:lnTo>
                    <a:pt x="525" y="636"/>
                  </a:lnTo>
                  <a:lnTo>
                    <a:pt x="526" y="636"/>
                  </a:lnTo>
                  <a:lnTo>
                    <a:pt x="525" y="636"/>
                  </a:lnTo>
                  <a:lnTo>
                    <a:pt x="525" y="638"/>
                  </a:lnTo>
                  <a:lnTo>
                    <a:pt x="525" y="639"/>
                  </a:lnTo>
                  <a:lnTo>
                    <a:pt x="524" y="639"/>
                  </a:lnTo>
                  <a:lnTo>
                    <a:pt x="523" y="639"/>
                  </a:lnTo>
                  <a:lnTo>
                    <a:pt x="523" y="640"/>
                  </a:lnTo>
                  <a:lnTo>
                    <a:pt x="522" y="640"/>
                  </a:lnTo>
                  <a:lnTo>
                    <a:pt x="522" y="641"/>
                  </a:lnTo>
                  <a:lnTo>
                    <a:pt x="520" y="641"/>
                  </a:lnTo>
                  <a:lnTo>
                    <a:pt x="519" y="641"/>
                  </a:lnTo>
                  <a:lnTo>
                    <a:pt x="519" y="642"/>
                  </a:lnTo>
                  <a:lnTo>
                    <a:pt x="518" y="644"/>
                  </a:lnTo>
                  <a:lnTo>
                    <a:pt x="518" y="645"/>
                  </a:lnTo>
                  <a:lnTo>
                    <a:pt x="517" y="645"/>
                  </a:lnTo>
                  <a:lnTo>
                    <a:pt x="517" y="646"/>
                  </a:lnTo>
                  <a:lnTo>
                    <a:pt x="516" y="646"/>
                  </a:lnTo>
                  <a:lnTo>
                    <a:pt x="516" y="647"/>
                  </a:lnTo>
                  <a:lnTo>
                    <a:pt x="517" y="647"/>
                  </a:lnTo>
                  <a:lnTo>
                    <a:pt x="516" y="647"/>
                  </a:lnTo>
                  <a:lnTo>
                    <a:pt x="516" y="648"/>
                  </a:lnTo>
                  <a:lnTo>
                    <a:pt x="516" y="649"/>
                  </a:lnTo>
                  <a:lnTo>
                    <a:pt x="515" y="649"/>
                  </a:lnTo>
                  <a:lnTo>
                    <a:pt x="513" y="649"/>
                  </a:lnTo>
                  <a:lnTo>
                    <a:pt x="513" y="651"/>
                  </a:lnTo>
                  <a:lnTo>
                    <a:pt x="512" y="651"/>
                  </a:lnTo>
                  <a:lnTo>
                    <a:pt x="512" y="652"/>
                  </a:lnTo>
                  <a:lnTo>
                    <a:pt x="512" y="653"/>
                  </a:lnTo>
                  <a:lnTo>
                    <a:pt x="513" y="653"/>
                  </a:lnTo>
                  <a:lnTo>
                    <a:pt x="512" y="653"/>
                  </a:lnTo>
                  <a:lnTo>
                    <a:pt x="511" y="653"/>
                  </a:lnTo>
                  <a:lnTo>
                    <a:pt x="511" y="654"/>
                  </a:lnTo>
                  <a:lnTo>
                    <a:pt x="510" y="654"/>
                  </a:lnTo>
                  <a:lnTo>
                    <a:pt x="509" y="654"/>
                  </a:lnTo>
                  <a:lnTo>
                    <a:pt x="508" y="654"/>
                  </a:lnTo>
                  <a:lnTo>
                    <a:pt x="508" y="655"/>
                  </a:lnTo>
                  <a:lnTo>
                    <a:pt x="508" y="656"/>
                  </a:lnTo>
                  <a:lnTo>
                    <a:pt x="508" y="658"/>
                  </a:lnTo>
                  <a:lnTo>
                    <a:pt x="506" y="658"/>
                  </a:lnTo>
                  <a:lnTo>
                    <a:pt x="506" y="659"/>
                  </a:lnTo>
                  <a:lnTo>
                    <a:pt x="506" y="660"/>
                  </a:lnTo>
                  <a:lnTo>
                    <a:pt x="508" y="660"/>
                  </a:lnTo>
                  <a:lnTo>
                    <a:pt x="508" y="661"/>
                  </a:lnTo>
                  <a:lnTo>
                    <a:pt x="508" y="662"/>
                  </a:lnTo>
                  <a:lnTo>
                    <a:pt x="509" y="662"/>
                  </a:lnTo>
                  <a:lnTo>
                    <a:pt x="508" y="663"/>
                  </a:lnTo>
                  <a:lnTo>
                    <a:pt x="508" y="665"/>
                  </a:lnTo>
                  <a:lnTo>
                    <a:pt x="508" y="666"/>
                  </a:lnTo>
                  <a:lnTo>
                    <a:pt x="506" y="666"/>
                  </a:lnTo>
                  <a:lnTo>
                    <a:pt x="505" y="666"/>
                  </a:lnTo>
                  <a:lnTo>
                    <a:pt x="505" y="667"/>
                  </a:lnTo>
                  <a:lnTo>
                    <a:pt x="504" y="667"/>
                  </a:lnTo>
                  <a:lnTo>
                    <a:pt x="503" y="667"/>
                  </a:lnTo>
                  <a:lnTo>
                    <a:pt x="503" y="668"/>
                  </a:lnTo>
                  <a:lnTo>
                    <a:pt x="502" y="667"/>
                  </a:lnTo>
                  <a:lnTo>
                    <a:pt x="501" y="667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8" y="666"/>
                  </a:lnTo>
                  <a:lnTo>
                    <a:pt x="498" y="667"/>
                  </a:lnTo>
                  <a:lnTo>
                    <a:pt x="499" y="667"/>
                  </a:lnTo>
                  <a:lnTo>
                    <a:pt x="499" y="668"/>
                  </a:lnTo>
                  <a:lnTo>
                    <a:pt x="501" y="669"/>
                  </a:lnTo>
                  <a:lnTo>
                    <a:pt x="502" y="669"/>
                  </a:lnTo>
                  <a:lnTo>
                    <a:pt x="502" y="670"/>
                  </a:lnTo>
                  <a:lnTo>
                    <a:pt x="503" y="670"/>
                  </a:lnTo>
                  <a:lnTo>
                    <a:pt x="503" y="672"/>
                  </a:lnTo>
                  <a:lnTo>
                    <a:pt x="504" y="672"/>
                  </a:lnTo>
                  <a:lnTo>
                    <a:pt x="504" y="673"/>
                  </a:lnTo>
                  <a:lnTo>
                    <a:pt x="504" y="674"/>
                  </a:lnTo>
                  <a:lnTo>
                    <a:pt x="503" y="674"/>
                  </a:lnTo>
                  <a:lnTo>
                    <a:pt x="503" y="675"/>
                  </a:lnTo>
                  <a:lnTo>
                    <a:pt x="504" y="675"/>
                  </a:lnTo>
                  <a:lnTo>
                    <a:pt x="505" y="675"/>
                  </a:lnTo>
                  <a:lnTo>
                    <a:pt x="506" y="675"/>
                  </a:lnTo>
                  <a:lnTo>
                    <a:pt x="506" y="676"/>
                  </a:lnTo>
                  <a:lnTo>
                    <a:pt x="505" y="676"/>
                  </a:lnTo>
                  <a:lnTo>
                    <a:pt x="505" y="677"/>
                  </a:lnTo>
                  <a:lnTo>
                    <a:pt x="505" y="679"/>
                  </a:lnTo>
                  <a:lnTo>
                    <a:pt x="506" y="679"/>
                  </a:lnTo>
                  <a:lnTo>
                    <a:pt x="506" y="680"/>
                  </a:lnTo>
                  <a:lnTo>
                    <a:pt x="508" y="680"/>
                  </a:lnTo>
                  <a:lnTo>
                    <a:pt x="509" y="681"/>
                  </a:lnTo>
                  <a:lnTo>
                    <a:pt x="510" y="681"/>
                  </a:lnTo>
                  <a:lnTo>
                    <a:pt x="510" y="682"/>
                  </a:lnTo>
                  <a:lnTo>
                    <a:pt x="511" y="682"/>
                  </a:lnTo>
                  <a:lnTo>
                    <a:pt x="512" y="682"/>
                  </a:lnTo>
                  <a:lnTo>
                    <a:pt x="513" y="682"/>
                  </a:lnTo>
                  <a:lnTo>
                    <a:pt x="513" y="683"/>
                  </a:lnTo>
                  <a:lnTo>
                    <a:pt x="515" y="683"/>
                  </a:lnTo>
                  <a:lnTo>
                    <a:pt x="515" y="684"/>
                  </a:lnTo>
                  <a:lnTo>
                    <a:pt x="516" y="684"/>
                  </a:lnTo>
                  <a:lnTo>
                    <a:pt x="517" y="684"/>
                  </a:lnTo>
                  <a:lnTo>
                    <a:pt x="518" y="684"/>
                  </a:lnTo>
                  <a:lnTo>
                    <a:pt x="518" y="686"/>
                  </a:lnTo>
                  <a:lnTo>
                    <a:pt x="519" y="686"/>
                  </a:lnTo>
                  <a:lnTo>
                    <a:pt x="520" y="687"/>
                  </a:lnTo>
                  <a:lnTo>
                    <a:pt x="520" y="688"/>
                  </a:lnTo>
                  <a:lnTo>
                    <a:pt x="522" y="688"/>
                  </a:lnTo>
                  <a:lnTo>
                    <a:pt x="523" y="688"/>
                  </a:lnTo>
                  <a:lnTo>
                    <a:pt x="524" y="688"/>
                  </a:lnTo>
                  <a:lnTo>
                    <a:pt x="525" y="687"/>
                  </a:lnTo>
                  <a:lnTo>
                    <a:pt x="526" y="687"/>
                  </a:lnTo>
                  <a:lnTo>
                    <a:pt x="527" y="687"/>
                  </a:lnTo>
                  <a:lnTo>
                    <a:pt x="529" y="687"/>
                  </a:lnTo>
                  <a:lnTo>
                    <a:pt x="530" y="687"/>
                  </a:lnTo>
                  <a:lnTo>
                    <a:pt x="530" y="688"/>
                  </a:lnTo>
                  <a:lnTo>
                    <a:pt x="531" y="688"/>
                  </a:lnTo>
                  <a:lnTo>
                    <a:pt x="531" y="689"/>
                  </a:lnTo>
                  <a:lnTo>
                    <a:pt x="532" y="689"/>
                  </a:lnTo>
                  <a:lnTo>
                    <a:pt x="532" y="690"/>
                  </a:lnTo>
                  <a:lnTo>
                    <a:pt x="533" y="690"/>
                  </a:lnTo>
                  <a:lnTo>
                    <a:pt x="533" y="691"/>
                  </a:lnTo>
                  <a:lnTo>
                    <a:pt x="535" y="691"/>
                  </a:lnTo>
                  <a:lnTo>
                    <a:pt x="536" y="691"/>
                  </a:lnTo>
                  <a:lnTo>
                    <a:pt x="537" y="691"/>
                  </a:lnTo>
                  <a:lnTo>
                    <a:pt x="537" y="693"/>
                  </a:lnTo>
                  <a:lnTo>
                    <a:pt x="538" y="693"/>
                  </a:lnTo>
                  <a:lnTo>
                    <a:pt x="538" y="694"/>
                  </a:lnTo>
                  <a:lnTo>
                    <a:pt x="539" y="694"/>
                  </a:lnTo>
                  <a:lnTo>
                    <a:pt x="539" y="695"/>
                  </a:lnTo>
                  <a:lnTo>
                    <a:pt x="539" y="696"/>
                  </a:lnTo>
                  <a:lnTo>
                    <a:pt x="539" y="697"/>
                  </a:lnTo>
                  <a:lnTo>
                    <a:pt x="540" y="697"/>
                  </a:lnTo>
                  <a:lnTo>
                    <a:pt x="540" y="698"/>
                  </a:lnTo>
                  <a:lnTo>
                    <a:pt x="540" y="700"/>
                  </a:lnTo>
                  <a:lnTo>
                    <a:pt x="540" y="701"/>
                  </a:lnTo>
                  <a:lnTo>
                    <a:pt x="540" y="702"/>
                  </a:lnTo>
                  <a:lnTo>
                    <a:pt x="539" y="702"/>
                  </a:lnTo>
                  <a:lnTo>
                    <a:pt x="539" y="703"/>
                  </a:lnTo>
                  <a:lnTo>
                    <a:pt x="540" y="703"/>
                  </a:lnTo>
                  <a:lnTo>
                    <a:pt x="540" y="704"/>
                  </a:lnTo>
                  <a:lnTo>
                    <a:pt x="542" y="704"/>
                  </a:lnTo>
                  <a:lnTo>
                    <a:pt x="542" y="705"/>
                  </a:lnTo>
                  <a:lnTo>
                    <a:pt x="542" y="707"/>
                  </a:lnTo>
                  <a:lnTo>
                    <a:pt x="542" y="708"/>
                  </a:lnTo>
                  <a:lnTo>
                    <a:pt x="542" y="709"/>
                  </a:lnTo>
                  <a:lnTo>
                    <a:pt x="542" y="710"/>
                  </a:lnTo>
                  <a:lnTo>
                    <a:pt x="542" y="711"/>
                  </a:lnTo>
                  <a:lnTo>
                    <a:pt x="543" y="711"/>
                  </a:lnTo>
                  <a:lnTo>
                    <a:pt x="543" y="712"/>
                  </a:lnTo>
                  <a:lnTo>
                    <a:pt x="543" y="714"/>
                  </a:lnTo>
                  <a:lnTo>
                    <a:pt x="543" y="712"/>
                  </a:lnTo>
                  <a:lnTo>
                    <a:pt x="543" y="714"/>
                  </a:lnTo>
                  <a:lnTo>
                    <a:pt x="544" y="714"/>
                  </a:lnTo>
                  <a:lnTo>
                    <a:pt x="544" y="715"/>
                  </a:lnTo>
                  <a:lnTo>
                    <a:pt x="545" y="715"/>
                  </a:lnTo>
                  <a:lnTo>
                    <a:pt x="545" y="716"/>
                  </a:lnTo>
                  <a:lnTo>
                    <a:pt x="546" y="717"/>
                  </a:lnTo>
                  <a:lnTo>
                    <a:pt x="546" y="718"/>
                  </a:lnTo>
                  <a:lnTo>
                    <a:pt x="547" y="718"/>
                  </a:lnTo>
                  <a:lnTo>
                    <a:pt x="549" y="718"/>
                  </a:lnTo>
                  <a:lnTo>
                    <a:pt x="549" y="719"/>
                  </a:lnTo>
                  <a:lnTo>
                    <a:pt x="550" y="721"/>
                  </a:lnTo>
                  <a:lnTo>
                    <a:pt x="549" y="721"/>
                  </a:lnTo>
                  <a:lnTo>
                    <a:pt x="549" y="722"/>
                  </a:lnTo>
                  <a:lnTo>
                    <a:pt x="549" y="723"/>
                  </a:lnTo>
                  <a:lnTo>
                    <a:pt x="549" y="724"/>
                  </a:lnTo>
                  <a:lnTo>
                    <a:pt x="550" y="724"/>
                  </a:lnTo>
                  <a:lnTo>
                    <a:pt x="551" y="724"/>
                  </a:lnTo>
                  <a:lnTo>
                    <a:pt x="551" y="725"/>
                  </a:lnTo>
                  <a:lnTo>
                    <a:pt x="551" y="726"/>
                  </a:lnTo>
                  <a:lnTo>
                    <a:pt x="552" y="726"/>
                  </a:lnTo>
                  <a:lnTo>
                    <a:pt x="553" y="726"/>
                  </a:lnTo>
                  <a:lnTo>
                    <a:pt x="554" y="726"/>
                  </a:lnTo>
                  <a:lnTo>
                    <a:pt x="554" y="728"/>
                  </a:lnTo>
                  <a:lnTo>
                    <a:pt x="556" y="728"/>
                  </a:lnTo>
                  <a:lnTo>
                    <a:pt x="556" y="729"/>
                  </a:lnTo>
                  <a:lnTo>
                    <a:pt x="556" y="730"/>
                  </a:lnTo>
                  <a:lnTo>
                    <a:pt x="557" y="730"/>
                  </a:lnTo>
                  <a:lnTo>
                    <a:pt x="557" y="731"/>
                  </a:lnTo>
                  <a:lnTo>
                    <a:pt x="557" y="732"/>
                  </a:lnTo>
                  <a:lnTo>
                    <a:pt x="558" y="732"/>
                  </a:lnTo>
                  <a:lnTo>
                    <a:pt x="558" y="733"/>
                  </a:lnTo>
                  <a:lnTo>
                    <a:pt x="559" y="733"/>
                  </a:lnTo>
                  <a:lnTo>
                    <a:pt x="559" y="735"/>
                  </a:lnTo>
                  <a:lnTo>
                    <a:pt x="560" y="735"/>
                  </a:lnTo>
                  <a:lnTo>
                    <a:pt x="560" y="736"/>
                  </a:lnTo>
                  <a:lnTo>
                    <a:pt x="561" y="736"/>
                  </a:lnTo>
                  <a:lnTo>
                    <a:pt x="561" y="737"/>
                  </a:lnTo>
                  <a:lnTo>
                    <a:pt x="560" y="737"/>
                  </a:lnTo>
                  <a:lnTo>
                    <a:pt x="561" y="738"/>
                  </a:lnTo>
                  <a:lnTo>
                    <a:pt x="561" y="739"/>
                  </a:lnTo>
                  <a:lnTo>
                    <a:pt x="561" y="740"/>
                  </a:lnTo>
                  <a:lnTo>
                    <a:pt x="563" y="740"/>
                  </a:lnTo>
                  <a:lnTo>
                    <a:pt x="563" y="742"/>
                  </a:lnTo>
                  <a:lnTo>
                    <a:pt x="563" y="743"/>
                  </a:lnTo>
                  <a:lnTo>
                    <a:pt x="563" y="744"/>
                  </a:lnTo>
                  <a:lnTo>
                    <a:pt x="563" y="745"/>
                  </a:lnTo>
                  <a:lnTo>
                    <a:pt x="561" y="745"/>
                  </a:lnTo>
                  <a:lnTo>
                    <a:pt x="563" y="745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7"/>
                  </a:lnTo>
                  <a:lnTo>
                    <a:pt x="563" y="747"/>
                  </a:lnTo>
                  <a:lnTo>
                    <a:pt x="563" y="749"/>
                  </a:lnTo>
                  <a:lnTo>
                    <a:pt x="561" y="749"/>
                  </a:lnTo>
                  <a:lnTo>
                    <a:pt x="560" y="750"/>
                  </a:lnTo>
                  <a:lnTo>
                    <a:pt x="561" y="751"/>
                  </a:lnTo>
                  <a:lnTo>
                    <a:pt x="560" y="751"/>
                  </a:lnTo>
                  <a:lnTo>
                    <a:pt x="560" y="752"/>
                  </a:lnTo>
                  <a:lnTo>
                    <a:pt x="561" y="752"/>
                  </a:lnTo>
                  <a:lnTo>
                    <a:pt x="561" y="753"/>
                  </a:lnTo>
                  <a:lnTo>
                    <a:pt x="561" y="754"/>
                  </a:lnTo>
                  <a:lnTo>
                    <a:pt x="563" y="754"/>
                  </a:lnTo>
                  <a:lnTo>
                    <a:pt x="564" y="754"/>
                  </a:lnTo>
                  <a:lnTo>
                    <a:pt x="565" y="754"/>
                  </a:lnTo>
                  <a:lnTo>
                    <a:pt x="566" y="754"/>
                  </a:lnTo>
                  <a:lnTo>
                    <a:pt x="567" y="756"/>
                  </a:lnTo>
                  <a:lnTo>
                    <a:pt x="568" y="756"/>
                  </a:lnTo>
                  <a:lnTo>
                    <a:pt x="570" y="757"/>
                  </a:lnTo>
                  <a:lnTo>
                    <a:pt x="571" y="757"/>
                  </a:lnTo>
                  <a:lnTo>
                    <a:pt x="572" y="758"/>
                  </a:lnTo>
                  <a:lnTo>
                    <a:pt x="572" y="759"/>
                  </a:lnTo>
                  <a:lnTo>
                    <a:pt x="572" y="760"/>
                  </a:lnTo>
                  <a:lnTo>
                    <a:pt x="572" y="761"/>
                  </a:lnTo>
                  <a:lnTo>
                    <a:pt x="571" y="761"/>
                  </a:lnTo>
                  <a:lnTo>
                    <a:pt x="572" y="761"/>
                  </a:lnTo>
                  <a:lnTo>
                    <a:pt x="572" y="763"/>
                  </a:lnTo>
                  <a:lnTo>
                    <a:pt x="573" y="763"/>
                  </a:lnTo>
                  <a:lnTo>
                    <a:pt x="573" y="764"/>
                  </a:lnTo>
                  <a:lnTo>
                    <a:pt x="574" y="764"/>
                  </a:lnTo>
                  <a:lnTo>
                    <a:pt x="574" y="765"/>
                  </a:lnTo>
                  <a:lnTo>
                    <a:pt x="575" y="765"/>
                  </a:lnTo>
                  <a:lnTo>
                    <a:pt x="575" y="766"/>
                  </a:lnTo>
                  <a:lnTo>
                    <a:pt x="577" y="767"/>
                  </a:lnTo>
                  <a:lnTo>
                    <a:pt x="577" y="768"/>
                  </a:lnTo>
                  <a:lnTo>
                    <a:pt x="577" y="770"/>
                  </a:lnTo>
                  <a:lnTo>
                    <a:pt x="578" y="770"/>
                  </a:lnTo>
                  <a:lnTo>
                    <a:pt x="578" y="771"/>
                  </a:lnTo>
                  <a:lnTo>
                    <a:pt x="579" y="772"/>
                  </a:lnTo>
                  <a:lnTo>
                    <a:pt x="579" y="771"/>
                  </a:lnTo>
                  <a:lnTo>
                    <a:pt x="580" y="771"/>
                  </a:lnTo>
                  <a:lnTo>
                    <a:pt x="580" y="772"/>
                  </a:lnTo>
                  <a:lnTo>
                    <a:pt x="581" y="772"/>
                  </a:lnTo>
                  <a:lnTo>
                    <a:pt x="581" y="773"/>
                  </a:lnTo>
                  <a:lnTo>
                    <a:pt x="582" y="773"/>
                  </a:lnTo>
                  <a:lnTo>
                    <a:pt x="582" y="774"/>
                  </a:lnTo>
                  <a:lnTo>
                    <a:pt x="584" y="774"/>
                  </a:lnTo>
                  <a:lnTo>
                    <a:pt x="584" y="775"/>
                  </a:lnTo>
                  <a:lnTo>
                    <a:pt x="585" y="775"/>
                  </a:lnTo>
                  <a:lnTo>
                    <a:pt x="585" y="777"/>
                  </a:lnTo>
                  <a:lnTo>
                    <a:pt x="586" y="777"/>
                  </a:lnTo>
                  <a:lnTo>
                    <a:pt x="587" y="777"/>
                  </a:lnTo>
                  <a:lnTo>
                    <a:pt x="588" y="778"/>
                  </a:lnTo>
                  <a:lnTo>
                    <a:pt x="588" y="779"/>
                  </a:lnTo>
                  <a:lnTo>
                    <a:pt x="589" y="779"/>
                  </a:lnTo>
                  <a:lnTo>
                    <a:pt x="589" y="780"/>
                  </a:lnTo>
                  <a:lnTo>
                    <a:pt x="591" y="780"/>
                  </a:lnTo>
                  <a:lnTo>
                    <a:pt x="591" y="781"/>
                  </a:lnTo>
                  <a:lnTo>
                    <a:pt x="591" y="782"/>
                  </a:lnTo>
                  <a:lnTo>
                    <a:pt x="592" y="782"/>
                  </a:lnTo>
                  <a:lnTo>
                    <a:pt x="592" y="784"/>
                  </a:lnTo>
                  <a:lnTo>
                    <a:pt x="593" y="784"/>
                  </a:lnTo>
                  <a:lnTo>
                    <a:pt x="593" y="785"/>
                  </a:lnTo>
                  <a:lnTo>
                    <a:pt x="593" y="786"/>
                  </a:lnTo>
                  <a:lnTo>
                    <a:pt x="592" y="787"/>
                  </a:lnTo>
                  <a:lnTo>
                    <a:pt x="591" y="788"/>
                  </a:lnTo>
                  <a:lnTo>
                    <a:pt x="592" y="789"/>
                  </a:lnTo>
                  <a:lnTo>
                    <a:pt x="593" y="791"/>
                  </a:lnTo>
                  <a:lnTo>
                    <a:pt x="594" y="792"/>
                  </a:lnTo>
                  <a:lnTo>
                    <a:pt x="593" y="792"/>
                  </a:lnTo>
                  <a:lnTo>
                    <a:pt x="593" y="793"/>
                  </a:lnTo>
                  <a:lnTo>
                    <a:pt x="593" y="794"/>
                  </a:lnTo>
                  <a:lnTo>
                    <a:pt x="594" y="794"/>
                  </a:lnTo>
                  <a:lnTo>
                    <a:pt x="594" y="795"/>
                  </a:lnTo>
                  <a:lnTo>
                    <a:pt x="594" y="796"/>
                  </a:lnTo>
                  <a:lnTo>
                    <a:pt x="593" y="796"/>
                  </a:lnTo>
                  <a:lnTo>
                    <a:pt x="593" y="798"/>
                  </a:lnTo>
                  <a:lnTo>
                    <a:pt x="594" y="798"/>
                  </a:lnTo>
                  <a:lnTo>
                    <a:pt x="595" y="798"/>
                  </a:lnTo>
                  <a:lnTo>
                    <a:pt x="595" y="799"/>
                  </a:lnTo>
                  <a:lnTo>
                    <a:pt x="596" y="799"/>
                  </a:lnTo>
                  <a:lnTo>
                    <a:pt x="598" y="800"/>
                  </a:lnTo>
                  <a:lnTo>
                    <a:pt x="599" y="800"/>
                  </a:lnTo>
                  <a:lnTo>
                    <a:pt x="599" y="801"/>
                  </a:lnTo>
                  <a:lnTo>
                    <a:pt x="600" y="801"/>
                  </a:lnTo>
                  <a:lnTo>
                    <a:pt x="601" y="801"/>
                  </a:lnTo>
                  <a:lnTo>
                    <a:pt x="601" y="802"/>
                  </a:lnTo>
                  <a:lnTo>
                    <a:pt x="600" y="803"/>
                  </a:lnTo>
                  <a:lnTo>
                    <a:pt x="600" y="805"/>
                  </a:lnTo>
                  <a:lnTo>
                    <a:pt x="601" y="805"/>
                  </a:lnTo>
                  <a:lnTo>
                    <a:pt x="601" y="806"/>
                  </a:lnTo>
                  <a:lnTo>
                    <a:pt x="601" y="807"/>
                  </a:lnTo>
                  <a:lnTo>
                    <a:pt x="600" y="807"/>
                  </a:lnTo>
                  <a:lnTo>
                    <a:pt x="600" y="808"/>
                  </a:lnTo>
                  <a:lnTo>
                    <a:pt x="600" y="809"/>
                  </a:lnTo>
                  <a:lnTo>
                    <a:pt x="600" y="810"/>
                  </a:lnTo>
                  <a:lnTo>
                    <a:pt x="600" y="812"/>
                  </a:lnTo>
                  <a:lnTo>
                    <a:pt x="601" y="812"/>
                  </a:lnTo>
                  <a:lnTo>
                    <a:pt x="601" y="813"/>
                  </a:lnTo>
                  <a:lnTo>
                    <a:pt x="602" y="814"/>
                  </a:lnTo>
                  <a:lnTo>
                    <a:pt x="602" y="815"/>
                  </a:lnTo>
                  <a:lnTo>
                    <a:pt x="602" y="816"/>
                  </a:lnTo>
                  <a:lnTo>
                    <a:pt x="602" y="817"/>
                  </a:lnTo>
                  <a:lnTo>
                    <a:pt x="603" y="817"/>
                  </a:lnTo>
                  <a:lnTo>
                    <a:pt x="603" y="819"/>
                  </a:lnTo>
                  <a:lnTo>
                    <a:pt x="605" y="820"/>
                  </a:lnTo>
                  <a:lnTo>
                    <a:pt x="606" y="821"/>
                  </a:lnTo>
                  <a:lnTo>
                    <a:pt x="606" y="822"/>
                  </a:lnTo>
                  <a:lnTo>
                    <a:pt x="606" y="823"/>
                  </a:lnTo>
                  <a:lnTo>
                    <a:pt x="606" y="824"/>
                  </a:lnTo>
                  <a:lnTo>
                    <a:pt x="606" y="826"/>
                  </a:lnTo>
                  <a:lnTo>
                    <a:pt x="605" y="826"/>
                  </a:lnTo>
                  <a:lnTo>
                    <a:pt x="605" y="827"/>
                  </a:lnTo>
                  <a:lnTo>
                    <a:pt x="603" y="827"/>
                  </a:lnTo>
                  <a:lnTo>
                    <a:pt x="603" y="828"/>
                  </a:lnTo>
                  <a:lnTo>
                    <a:pt x="605" y="829"/>
                  </a:lnTo>
                  <a:lnTo>
                    <a:pt x="606" y="829"/>
                  </a:lnTo>
                  <a:lnTo>
                    <a:pt x="605" y="830"/>
                  </a:lnTo>
                  <a:lnTo>
                    <a:pt x="605" y="831"/>
                  </a:lnTo>
                  <a:lnTo>
                    <a:pt x="605" y="833"/>
                  </a:lnTo>
                  <a:lnTo>
                    <a:pt x="603" y="834"/>
                  </a:lnTo>
                  <a:lnTo>
                    <a:pt x="603" y="835"/>
                  </a:lnTo>
                  <a:lnTo>
                    <a:pt x="603" y="836"/>
                  </a:lnTo>
                  <a:lnTo>
                    <a:pt x="605" y="836"/>
                  </a:lnTo>
                  <a:lnTo>
                    <a:pt x="605" y="837"/>
                  </a:lnTo>
                  <a:lnTo>
                    <a:pt x="603" y="837"/>
                  </a:lnTo>
                  <a:lnTo>
                    <a:pt x="602" y="838"/>
                  </a:lnTo>
                  <a:lnTo>
                    <a:pt x="603" y="838"/>
                  </a:lnTo>
                  <a:lnTo>
                    <a:pt x="603" y="840"/>
                  </a:lnTo>
                  <a:lnTo>
                    <a:pt x="605" y="841"/>
                  </a:lnTo>
                  <a:lnTo>
                    <a:pt x="605" y="842"/>
                  </a:lnTo>
                  <a:lnTo>
                    <a:pt x="605" y="843"/>
                  </a:lnTo>
                  <a:lnTo>
                    <a:pt x="606" y="843"/>
                  </a:lnTo>
                  <a:lnTo>
                    <a:pt x="607" y="844"/>
                  </a:lnTo>
                  <a:lnTo>
                    <a:pt x="607" y="845"/>
                  </a:lnTo>
                  <a:lnTo>
                    <a:pt x="607" y="847"/>
                  </a:lnTo>
                  <a:lnTo>
                    <a:pt x="606" y="847"/>
                  </a:lnTo>
                  <a:lnTo>
                    <a:pt x="605" y="847"/>
                  </a:lnTo>
                  <a:lnTo>
                    <a:pt x="603" y="847"/>
                  </a:lnTo>
                  <a:lnTo>
                    <a:pt x="603" y="848"/>
                  </a:lnTo>
                  <a:lnTo>
                    <a:pt x="602" y="848"/>
                  </a:lnTo>
                  <a:lnTo>
                    <a:pt x="601" y="848"/>
                  </a:lnTo>
                  <a:lnTo>
                    <a:pt x="601" y="849"/>
                  </a:lnTo>
                  <a:lnTo>
                    <a:pt x="600" y="849"/>
                  </a:lnTo>
                  <a:lnTo>
                    <a:pt x="599" y="849"/>
                  </a:lnTo>
                  <a:lnTo>
                    <a:pt x="599" y="848"/>
                  </a:lnTo>
                  <a:lnTo>
                    <a:pt x="598" y="848"/>
                  </a:lnTo>
                  <a:lnTo>
                    <a:pt x="596" y="848"/>
                  </a:lnTo>
                  <a:lnTo>
                    <a:pt x="595" y="848"/>
                  </a:lnTo>
                  <a:lnTo>
                    <a:pt x="594" y="848"/>
                  </a:lnTo>
                  <a:lnTo>
                    <a:pt x="593" y="849"/>
                  </a:lnTo>
                  <a:lnTo>
                    <a:pt x="593" y="850"/>
                  </a:lnTo>
                  <a:lnTo>
                    <a:pt x="592" y="850"/>
                  </a:lnTo>
                  <a:lnTo>
                    <a:pt x="592" y="851"/>
                  </a:lnTo>
                  <a:lnTo>
                    <a:pt x="593" y="851"/>
                  </a:lnTo>
                  <a:lnTo>
                    <a:pt x="593" y="852"/>
                  </a:lnTo>
                  <a:lnTo>
                    <a:pt x="592" y="852"/>
                  </a:lnTo>
                  <a:lnTo>
                    <a:pt x="592" y="854"/>
                  </a:lnTo>
                  <a:lnTo>
                    <a:pt x="592" y="855"/>
                  </a:lnTo>
                  <a:lnTo>
                    <a:pt x="591" y="855"/>
                  </a:lnTo>
                  <a:lnTo>
                    <a:pt x="591" y="856"/>
                  </a:lnTo>
                  <a:lnTo>
                    <a:pt x="591" y="857"/>
                  </a:lnTo>
                  <a:lnTo>
                    <a:pt x="592" y="857"/>
                  </a:lnTo>
                  <a:lnTo>
                    <a:pt x="592" y="858"/>
                  </a:lnTo>
                  <a:lnTo>
                    <a:pt x="592" y="859"/>
                  </a:lnTo>
                  <a:lnTo>
                    <a:pt x="593" y="859"/>
                  </a:lnTo>
                  <a:lnTo>
                    <a:pt x="593" y="861"/>
                  </a:lnTo>
                  <a:lnTo>
                    <a:pt x="593" y="862"/>
                  </a:lnTo>
                  <a:lnTo>
                    <a:pt x="592" y="862"/>
                  </a:lnTo>
                  <a:lnTo>
                    <a:pt x="592" y="863"/>
                  </a:lnTo>
                  <a:lnTo>
                    <a:pt x="593" y="863"/>
                  </a:lnTo>
                  <a:lnTo>
                    <a:pt x="593" y="864"/>
                  </a:lnTo>
                  <a:lnTo>
                    <a:pt x="593" y="865"/>
                  </a:lnTo>
                  <a:lnTo>
                    <a:pt x="594" y="865"/>
                  </a:lnTo>
                  <a:lnTo>
                    <a:pt x="594" y="867"/>
                  </a:lnTo>
                  <a:lnTo>
                    <a:pt x="594" y="868"/>
                  </a:lnTo>
                  <a:lnTo>
                    <a:pt x="594" y="869"/>
                  </a:lnTo>
                  <a:lnTo>
                    <a:pt x="594" y="870"/>
                  </a:lnTo>
                  <a:lnTo>
                    <a:pt x="593" y="870"/>
                  </a:lnTo>
                  <a:lnTo>
                    <a:pt x="593" y="871"/>
                  </a:lnTo>
                  <a:lnTo>
                    <a:pt x="592" y="871"/>
                  </a:lnTo>
                  <a:lnTo>
                    <a:pt x="592" y="872"/>
                  </a:lnTo>
                  <a:lnTo>
                    <a:pt x="592" y="874"/>
                  </a:lnTo>
                  <a:lnTo>
                    <a:pt x="592" y="875"/>
                  </a:lnTo>
                  <a:lnTo>
                    <a:pt x="592" y="876"/>
                  </a:lnTo>
                  <a:lnTo>
                    <a:pt x="592" y="877"/>
                  </a:lnTo>
                  <a:lnTo>
                    <a:pt x="592" y="878"/>
                  </a:lnTo>
                  <a:lnTo>
                    <a:pt x="592" y="879"/>
                  </a:lnTo>
                  <a:lnTo>
                    <a:pt x="591" y="879"/>
                  </a:lnTo>
                  <a:lnTo>
                    <a:pt x="589" y="879"/>
                  </a:lnTo>
                  <a:lnTo>
                    <a:pt x="588" y="879"/>
                  </a:lnTo>
                  <a:lnTo>
                    <a:pt x="587" y="881"/>
                  </a:lnTo>
                  <a:lnTo>
                    <a:pt x="587" y="879"/>
                  </a:lnTo>
                  <a:lnTo>
                    <a:pt x="586" y="879"/>
                  </a:lnTo>
                  <a:lnTo>
                    <a:pt x="586" y="881"/>
                  </a:lnTo>
                  <a:lnTo>
                    <a:pt x="585" y="881"/>
                  </a:lnTo>
                  <a:lnTo>
                    <a:pt x="585" y="882"/>
                  </a:lnTo>
                  <a:lnTo>
                    <a:pt x="584" y="882"/>
                  </a:lnTo>
                  <a:lnTo>
                    <a:pt x="582" y="882"/>
                  </a:lnTo>
                  <a:lnTo>
                    <a:pt x="581" y="882"/>
                  </a:lnTo>
                  <a:lnTo>
                    <a:pt x="580" y="882"/>
                  </a:lnTo>
                  <a:lnTo>
                    <a:pt x="580" y="883"/>
                  </a:lnTo>
                  <a:lnTo>
                    <a:pt x="580" y="884"/>
                  </a:lnTo>
                  <a:lnTo>
                    <a:pt x="580" y="885"/>
                  </a:lnTo>
                  <a:lnTo>
                    <a:pt x="579" y="885"/>
                  </a:lnTo>
                  <a:lnTo>
                    <a:pt x="579" y="886"/>
                  </a:lnTo>
                  <a:lnTo>
                    <a:pt x="579" y="888"/>
                  </a:lnTo>
                  <a:lnTo>
                    <a:pt x="579" y="889"/>
                  </a:lnTo>
                  <a:lnTo>
                    <a:pt x="578" y="889"/>
                  </a:lnTo>
                  <a:lnTo>
                    <a:pt x="578" y="890"/>
                  </a:lnTo>
                  <a:lnTo>
                    <a:pt x="578" y="891"/>
                  </a:lnTo>
                  <a:lnTo>
                    <a:pt x="578" y="892"/>
                  </a:lnTo>
                  <a:lnTo>
                    <a:pt x="577" y="892"/>
                  </a:lnTo>
                  <a:lnTo>
                    <a:pt x="577" y="893"/>
                  </a:lnTo>
                  <a:lnTo>
                    <a:pt x="575" y="893"/>
                  </a:lnTo>
                  <a:lnTo>
                    <a:pt x="575" y="895"/>
                  </a:lnTo>
                  <a:lnTo>
                    <a:pt x="575" y="896"/>
                  </a:lnTo>
                  <a:lnTo>
                    <a:pt x="575" y="897"/>
                  </a:lnTo>
                  <a:lnTo>
                    <a:pt x="575" y="898"/>
                  </a:lnTo>
                  <a:lnTo>
                    <a:pt x="575" y="899"/>
                  </a:lnTo>
                  <a:lnTo>
                    <a:pt x="575" y="900"/>
                  </a:lnTo>
                  <a:lnTo>
                    <a:pt x="574" y="902"/>
                  </a:lnTo>
                  <a:lnTo>
                    <a:pt x="574" y="903"/>
                  </a:lnTo>
                  <a:lnTo>
                    <a:pt x="574" y="904"/>
                  </a:lnTo>
                  <a:lnTo>
                    <a:pt x="573" y="905"/>
                  </a:lnTo>
                  <a:lnTo>
                    <a:pt x="573" y="906"/>
                  </a:lnTo>
                  <a:lnTo>
                    <a:pt x="574" y="906"/>
                  </a:lnTo>
                  <a:lnTo>
                    <a:pt x="574" y="907"/>
                  </a:lnTo>
                  <a:lnTo>
                    <a:pt x="574" y="909"/>
                  </a:lnTo>
                  <a:lnTo>
                    <a:pt x="574" y="910"/>
                  </a:lnTo>
                  <a:lnTo>
                    <a:pt x="573" y="910"/>
                  </a:lnTo>
                  <a:lnTo>
                    <a:pt x="573" y="911"/>
                  </a:lnTo>
                  <a:lnTo>
                    <a:pt x="572" y="911"/>
                  </a:lnTo>
                  <a:lnTo>
                    <a:pt x="572" y="912"/>
                  </a:lnTo>
                  <a:lnTo>
                    <a:pt x="571" y="912"/>
                  </a:lnTo>
                  <a:lnTo>
                    <a:pt x="571" y="913"/>
                  </a:lnTo>
                  <a:lnTo>
                    <a:pt x="571" y="914"/>
                  </a:lnTo>
                  <a:lnTo>
                    <a:pt x="571" y="916"/>
                  </a:lnTo>
                  <a:lnTo>
                    <a:pt x="570" y="916"/>
                  </a:lnTo>
                  <a:lnTo>
                    <a:pt x="568" y="916"/>
                  </a:lnTo>
                  <a:lnTo>
                    <a:pt x="568" y="917"/>
                  </a:lnTo>
                  <a:lnTo>
                    <a:pt x="568" y="918"/>
                  </a:lnTo>
                  <a:lnTo>
                    <a:pt x="567" y="918"/>
                  </a:lnTo>
                  <a:lnTo>
                    <a:pt x="567" y="919"/>
                  </a:lnTo>
                  <a:lnTo>
                    <a:pt x="566" y="919"/>
                  </a:lnTo>
                  <a:lnTo>
                    <a:pt x="567" y="920"/>
                  </a:lnTo>
                  <a:lnTo>
                    <a:pt x="567" y="921"/>
                  </a:lnTo>
                  <a:lnTo>
                    <a:pt x="568" y="923"/>
                  </a:lnTo>
                  <a:lnTo>
                    <a:pt x="567" y="924"/>
                  </a:lnTo>
                  <a:lnTo>
                    <a:pt x="567" y="925"/>
                  </a:lnTo>
                  <a:lnTo>
                    <a:pt x="567" y="926"/>
                  </a:lnTo>
                  <a:lnTo>
                    <a:pt x="567" y="927"/>
                  </a:lnTo>
                  <a:lnTo>
                    <a:pt x="568" y="928"/>
                  </a:lnTo>
                  <a:lnTo>
                    <a:pt x="570" y="930"/>
                  </a:lnTo>
                  <a:lnTo>
                    <a:pt x="570" y="931"/>
                  </a:lnTo>
                  <a:lnTo>
                    <a:pt x="571" y="931"/>
                  </a:lnTo>
                  <a:lnTo>
                    <a:pt x="571" y="932"/>
                  </a:lnTo>
                  <a:lnTo>
                    <a:pt x="571" y="933"/>
                  </a:lnTo>
                  <a:lnTo>
                    <a:pt x="571" y="934"/>
                  </a:lnTo>
                  <a:lnTo>
                    <a:pt x="571" y="935"/>
                  </a:lnTo>
                  <a:lnTo>
                    <a:pt x="571" y="937"/>
                  </a:lnTo>
                  <a:lnTo>
                    <a:pt x="571" y="938"/>
                  </a:lnTo>
                  <a:lnTo>
                    <a:pt x="571" y="939"/>
                  </a:lnTo>
                  <a:lnTo>
                    <a:pt x="571" y="940"/>
                  </a:lnTo>
                  <a:lnTo>
                    <a:pt x="572" y="940"/>
                  </a:lnTo>
                  <a:lnTo>
                    <a:pt x="572" y="941"/>
                  </a:lnTo>
                  <a:lnTo>
                    <a:pt x="571" y="941"/>
                  </a:lnTo>
                  <a:lnTo>
                    <a:pt x="571" y="942"/>
                  </a:lnTo>
                  <a:lnTo>
                    <a:pt x="571" y="944"/>
                  </a:lnTo>
                  <a:lnTo>
                    <a:pt x="571" y="945"/>
                  </a:lnTo>
                  <a:lnTo>
                    <a:pt x="571" y="946"/>
                  </a:lnTo>
                  <a:lnTo>
                    <a:pt x="570" y="946"/>
                  </a:lnTo>
                  <a:lnTo>
                    <a:pt x="570" y="947"/>
                  </a:lnTo>
                  <a:lnTo>
                    <a:pt x="571" y="947"/>
                  </a:lnTo>
                  <a:lnTo>
                    <a:pt x="572" y="947"/>
                  </a:lnTo>
                  <a:lnTo>
                    <a:pt x="573" y="947"/>
                  </a:lnTo>
                  <a:lnTo>
                    <a:pt x="574" y="947"/>
                  </a:lnTo>
                  <a:lnTo>
                    <a:pt x="575" y="948"/>
                  </a:lnTo>
                  <a:lnTo>
                    <a:pt x="577" y="948"/>
                  </a:lnTo>
                  <a:lnTo>
                    <a:pt x="577" y="949"/>
                  </a:lnTo>
                  <a:lnTo>
                    <a:pt x="578" y="949"/>
                  </a:lnTo>
                  <a:lnTo>
                    <a:pt x="578" y="951"/>
                  </a:lnTo>
                  <a:lnTo>
                    <a:pt x="579" y="951"/>
                  </a:lnTo>
                  <a:lnTo>
                    <a:pt x="580" y="951"/>
                  </a:lnTo>
                  <a:lnTo>
                    <a:pt x="580" y="952"/>
                  </a:lnTo>
                  <a:lnTo>
                    <a:pt x="580" y="953"/>
                  </a:lnTo>
                  <a:lnTo>
                    <a:pt x="580" y="954"/>
                  </a:lnTo>
                  <a:lnTo>
                    <a:pt x="581" y="955"/>
                  </a:lnTo>
                  <a:lnTo>
                    <a:pt x="580" y="955"/>
                  </a:lnTo>
                  <a:lnTo>
                    <a:pt x="580" y="956"/>
                  </a:lnTo>
                  <a:lnTo>
                    <a:pt x="580" y="958"/>
                  </a:lnTo>
                  <a:lnTo>
                    <a:pt x="581" y="958"/>
                  </a:lnTo>
                  <a:lnTo>
                    <a:pt x="582" y="958"/>
                  </a:lnTo>
                  <a:lnTo>
                    <a:pt x="584" y="958"/>
                  </a:lnTo>
                  <a:lnTo>
                    <a:pt x="585" y="959"/>
                  </a:lnTo>
                  <a:lnTo>
                    <a:pt x="585" y="960"/>
                  </a:lnTo>
                  <a:lnTo>
                    <a:pt x="585" y="961"/>
                  </a:lnTo>
                  <a:lnTo>
                    <a:pt x="585" y="962"/>
                  </a:lnTo>
                  <a:lnTo>
                    <a:pt x="585" y="963"/>
                  </a:lnTo>
                  <a:lnTo>
                    <a:pt x="585" y="965"/>
                  </a:lnTo>
                  <a:lnTo>
                    <a:pt x="586" y="965"/>
                  </a:lnTo>
                  <a:lnTo>
                    <a:pt x="587" y="965"/>
                  </a:lnTo>
                  <a:lnTo>
                    <a:pt x="587" y="966"/>
                  </a:lnTo>
                  <a:lnTo>
                    <a:pt x="587" y="967"/>
                  </a:lnTo>
                  <a:lnTo>
                    <a:pt x="588" y="967"/>
                  </a:lnTo>
                  <a:lnTo>
                    <a:pt x="588" y="968"/>
                  </a:lnTo>
                  <a:lnTo>
                    <a:pt x="588" y="969"/>
                  </a:lnTo>
                  <a:lnTo>
                    <a:pt x="587" y="969"/>
                  </a:lnTo>
                  <a:lnTo>
                    <a:pt x="588" y="969"/>
                  </a:lnTo>
                  <a:lnTo>
                    <a:pt x="588" y="970"/>
                  </a:lnTo>
                  <a:lnTo>
                    <a:pt x="588" y="972"/>
                  </a:lnTo>
                  <a:lnTo>
                    <a:pt x="588" y="973"/>
                  </a:lnTo>
                  <a:lnTo>
                    <a:pt x="589" y="973"/>
                  </a:lnTo>
                  <a:lnTo>
                    <a:pt x="589" y="974"/>
                  </a:lnTo>
                  <a:lnTo>
                    <a:pt x="591" y="974"/>
                  </a:lnTo>
                  <a:lnTo>
                    <a:pt x="592" y="974"/>
                  </a:lnTo>
                  <a:lnTo>
                    <a:pt x="593" y="974"/>
                  </a:lnTo>
                  <a:lnTo>
                    <a:pt x="593" y="975"/>
                  </a:lnTo>
                  <a:lnTo>
                    <a:pt x="594" y="976"/>
                  </a:lnTo>
                  <a:lnTo>
                    <a:pt x="594" y="977"/>
                  </a:lnTo>
                  <a:lnTo>
                    <a:pt x="594" y="979"/>
                  </a:lnTo>
                  <a:lnTo>
                    <a:pt x="594" y="980"/>
                  </a:lnTo>
                  <a:lnTo>
                    <a:pt x="594" y="981"/>
                  </a:lnTo>
                  <a:lnTo>
                    <a:pt x="594" y="982"/>
                  </a:lnTo>
                  <a:lnTo>
                    <a:pt x="594" y="983"/>
                  </a:lnTo>
                  <a:lnTo>
                    <a:pt x="594" y="984"/>
                  </a:lnTo>
                  <a:lnTo>
                    <a:pt x="594" y="986"/>
                  </a:lnTo>
                  <a:lnTo>
                    <a:pt x="594" y="987"/>
                  </a:lnTo>
                  <a:lnTo>
                    <a:pt x="594" y="988"/>
                  </a:lnTo>
                  <a:lnTo>
                    <a:pt x="594" y="989"/>
                  </a:lnTo>
                  <a:lnTo>
                    <a:pt x="594" y="990"/>
                  </a:lnTo>
                  <a:lnTo>
                    <a:pt x="594" y="991"/>
                  </a:lnTo>
                  <a:lnTo>
                    <a:pt x="595" y="993"/>
                  </a:lnTo>
                  <a:lnTo>
                    <a:pt x="595" y="994"/>
                  </a:lnTo>
                  <a:lnTo>
                    <a:pt x="594" y="994"/>
                  </a:lnTo>
                  <a:lnTo>
                    <a:pt x="594" y="995"/>
                  </a:lnTo>
                  <a:lnTo>
                    <a:pt x="594" y="996"/>
                  </a:lnTo>
                  <a:lnTo>
                    <a:pt x="593" y="996"/>
                  </a:lnTo>
                  <a:lnTo>
                    <a:pt x="593" y="997"/>
                  </a:lnTo>
                  <a:lnTo>
                    <a:pt x="593" y="998"/>
                  </a:lnTo>
                  <a:lnTo>
                    <a:pt x="593" y="1000"/>
                  </a:lnTo>
                  <a:lnTo>
                    <a:pt x="594" y="1001"/>
                  </a:lnTo>
                  <a:lnTo>
                    <a:pt x="595" y="1002"/>
                  </a:lnTo>
                  <a:lnTo>
                    <a:pt x="595" y="1003"/>
                  </a:lnTo>
                  <a:lnTo>
                    <a:pt x="596" y="1003"/>
                  </a:lnTo>
                  <a:lnTo>
                    <a:pt x="596" y="1004"/>
                  </a:lnTo>
                  <a:lnTo>
                    <a:pt x="598" y="1004"/>
                  </a:lnTo>
                  <a:lnTo>
                    <a:pt x="599" y="1005"/>
                  </a:lnTo>
                  <a:lnTo>
                    <a:pt x="599" y="1007"/>
                  </a:lnTo>
                  <a:lnTo>
                    <a:pt x="599" y="1008"/>
                  </a:lnTo>
                  <a:lnTo>
                    <a:pt x="600" y="1008"/>
                  </a:lnTo>
                  <a:lnTo>
                    <a:pt x="600" y="1009"/>
                  </a:lnTo>
                  <a:lnTo>
                    <a:pt x="600" y="1010"/>
                  </a:lnTo>
                  <a:lnTo>
                    <a:pt x="601" y="1010"/>
                  </a:lnTo>
                  <a:lnTo>
                    <a:pt x="602" y="1010"/>
                  </a:lnTo>
                  <a:lnTo>
                    <a:pt x="602" y="1011"/>
                  </a:lnTo>
                  <a:lnTo>
                    <a:pt x="602" y="1012"/>
                  </a:lnTo>
                  <a:lnTo>
                    <a:pt x="602" y="1014"/>
                  </a:lnTo>
                  <a:lnTo>
                    <a:pt x="603" y="1014"/>
                  </a:lnTo>
                  <a:lnTo>
                    <a:pt x="603" y="1015"/>
                  </a:lnTo>
                  <a:lnTo>
                    <a:pt x="603" y="1016"/>
                  </a:lnTo>
                  <a:lnTo>
                    <a:pt x="605" y="1016"/>
                  </a:lnTo>
                  <a:lnTo>
                    <a:pt x="605" y="1017"/>
                  </a:lnTo>
                  <a:lnTo>
                    <a:pt x="606" y="1017"/>
                  </a:lnTo>
                  <a:lnTo>
                    <a:pt x="606" y="1018"/>
                  </a:lnTo>
                  <a:lnTo>
                    <a:pt x="607" y="1018"/>
                  </a:lnTo>
                  <a:lnTo>
                    <a:pt x="607" y="1019"/>
                  </a:lnTo>
                  <a:lnTo>
                    <a:pt x="607" y="1021"/>
                  </a:lnTo>
                  <a:lnTo>
                    <a:pt x="607" y="1022"/>
                  </a:lnTo>
                  <a:lnTo>
                    <a:pt x="608" y="1022"/>
                  </a:lnTo>
                  <a:lnTo>
                    <a:pt x="609" y="1022"/>
                  </a:lnTo>
                  <a:lnTo>
                    <a:pt x="609" y="1023"/>
                  </a:lnTo>
                  <a:lnTo>
                    <a:pt x="609" y="1024"/>
                  </a:lnTo>
                  <a:lnTo>
                    <a:pt x="610" y="1024"/>
                  </a:lnTo>
                  <a:lnTo>
                    <a:pt x="612" y="1024"/>
                  </a:lnTo>
                  <a:lnTo>
                    <a:pt x="612" y="1025"/>
                  </a:lnTo>
                  <a:lnTo>
                    <a:pt x="612" y="1026"/>
                  </a:lnTo>
                  <a:lnTo>
                    <a:pt x="612" y="1028"/>
                  </a:lnTo>
                  <a:lnTo>
                    <a:pt x="612" y="1029"/>
                  </a:lnTo>
                  <a:lnTo>
                    <a:pt x="613" y="1029"/>
                  </a:lnTo>
                  <a:lnTo>
                    <a:pt x="613" y="1030"/>
                  </a:lnTo>
                  <a:lnTo>
                    <a:pt x="613" y="1031"/>
                  </a:lnTo>
                  <a:lnTo>
                    <a:pt x="612" y="1031"/>
                  </a:lnTo>
                  <a:lnTo>
                    <a:pt x="612" y="1032"/>
                  </a:lnTo>
                  <a:lnTo>
                    <a:pt x="612" y="1033"/>
                  </a:lnTo>
                  <a:lnTo>
                    <a:pt x="610" y="1033"/>
                  </a:lnTo>
                  <a:lnTo>
                    <a:pt x="612" y="1033"/>
                  </a:lnTo>
                  <a:lnTo>
                    <a:pt x="612" y="1035"/>
                  </a:lnTo>
                  <a:lnTo>
                    <a:pt x="612" y="1036"/>
                  </a:lnTo>
                  <a:lnTo>
                    <a:pt x="613" y="1036"/>
                  </a:lnTo>
                  <a:lnTo>
                    <a:pt x="612" y="1036"/>
                  </a:lnTo>
                  <a:lnTo>
                    <a:pt x="613" y="1037"/>
                  </a:lnTo>
                  <a:lnTo>
                    <a:pt x="612" y="1037"/>
                  </a:lnTo>
                  <a:lnTo>
                    <a:pt x="613" y="1037"/>
                  </a:lnTo>
                  <a:lnTo>
                    <a:pt x="613" y="1038"/>
                  </a:lnTo>
                  <a:lnTo>
                    <a:pt x="614" y="1038"/>
                  </a:lnTo>
                  <a:lnTo>
                    <a:pt x="615" y="1038"/>
                  </a:lnTo>
                  <a:lnTo>
                    <a:pt x="615" y="1039"/>
                  </a:lnTo>
                  <a:lnTo>
                    <a:pt x="615" y="1040"/>
                  </a:lnTo>
                  <a:lnTo>
                    <a:pt x="616" y="1040"/>
                  </a:lnTo>
                  <a:lnTo>
                    <a:pt x="616" y="1042"/>
                  </a:lnTo>
                  <a:lnTo>
                    <a:pt x="616" y="1043"/>
                  </a:lnTo>
                  <a:lnTo>
                    <a:pt x="615" y="1043"/>
                  </a:lnTo>
                  <a:lnTo>
                    <a:pt x="615" y="1044"/>
                  </a:lnTo>
                  <a:lnTo>
                    <a:pt x="615" y="1045"/>
                  </a:lnTo>
                  <a:lnTo>
                    <a:pt x="615" y="1046"/>
                  </a:lnTo>
                  <a:lnTo>
                    <a:pt x="616" y="1046"/>
                  </a:lnTo>
                  <a:lnTo>
                    <a:pt x="617" y="1046"/>
                  </a:lnTo>
                  <a:lnTo>
                    <a:pt x="617" y="1047"/>
                  </a:lnTo>
                  <a:lnTo>
                    <a:pt x="619" y="1047"/>
                  </a:lnTo>
                  <a:lnTo>
                    <a:pt x="619" y="1049"/>
                  </a:lnTo>
                  <a:lnTo>
                    <a:pt x="620" y="1049"/>
                  </a:lnTo>
                  <a:lnTo>
                    <a:pt x="620" y="1050"/>
                  </a:lnTo>
                  <a:lnTo>
                    <a:pt x="619" y="1050"/>
                  </a:lnTo>
                  <a:lnTo>
                    <a:pt x="617" y="1050"/>
                  </a:lnTo>
                  <a:lnTo>
                    <a:pt x="617" y="1051"/>
                  </a:lnTo>
                  <a:lnTo>
                    <a:pt x="617" y="1052"/>
                  </a:lnTo>
                  <a:lnTo>
                    <a:pt x="619" y="1052"/>
                  </a:lnTo>
                  <a:lnTo>
                    <a:pt x="620" y="1053"/>
                  </a:lnTo>
                  <a:lnTo>
                    <a:pt x="621" y="1053"/>
                  </a:lnTo>
                  <a:lnTo>
                    <a:pt x="621" y="1054"/>
                  </a:lnTo>
                  <a:lnTo>
                    <a:pt x="621" y="1056"/>
                  </a:lnTo>
                  <a:lnTo>
                    <a:pt x="621" y="1057"/>
                  </a:lnTo>
                  <a:lnTo>
                    <a:pt x="622" y="1057"/>
                  </a:lnTo>
                  <a:lnTo>
                    <a:pt x="623" y="1057"/>
                  </a:lnTo>
                  <a:lnTo>
                    <a:pt x="624" y="1057"/>
                  </a:lnTo>
                  <a:lnTo>
                    <a:pt x="624" y="1058"/>
                  </a:lnTo>
                  <a:lnTo>
                    <a:pt x="626" y="1058"/>
                  </a:lnTo>
                  <a:lnTo>
                    <a:pt x="627" y="1058"/>
                  </a:lnTo>
                  <a:lnTo>
                    <a:pt x="627" y="1059"/>
                  </a:lnTo>
                  <a:lnTo>
                    <a:pt x="628" y="1059"/>
                  </a:lnTo>
                  <a:lnTo>
                    <a:pt x="628" y="1060"/>
                  </a:lnTo>
                  <a:lnTo>
                    <a:pt x="629" y="1060"/>
                  </a:lnTo>
                  <a:lnTo>
                    <a:pt x="630" y="1060"/>
                  </a:lnTo>
                  <a:lnTo>
                    <a:pt x="630" y="1061"/>
                  </a:lnTo>
                  <a:lnTo>
                    <a:pt x="630" y="1063"/>
                  </a:lnTo>
                  <a:lnTo>
                    <a:pt x="631" y="1063"/>
                  </a:lnTo>
                  <a:lnTo>
                    <a:pt x="633" y="1063"/>
                  </a:lnTo>
                  <a:lnTo>
                    <a:pt x="634" y="1064"/>
                  </a:lnTo>
                  <a:lnTo>
                    <a:pt x="635" y="1064"/>
                  </a:lnTo>
                  <a:lnTo>
                    <a:pt x="635" y="1065"/>
                  </a:lnTo>
                  <a:lnTo>
                    <a:pt x="636" y="1065"/>
                  </a:lnTo>
                  <a:lnTo>
                    <a:pt x="636" y="1066"/>
                  </a:lnTo>
                  <a:lnTo>
                    <a:pt x="636" y="1067"/>
                  </a:lnTo>
                  <a:lnTo>
                    <a:pt x="635" y="1067"/>
                  </a:lnTo>
                  <a:lnTo>
                    <a:pt x="635" y="1068"/>
                  </a:lnTo>
                  <a:lnTo>
                    <a:pt x="634" y="1068"/>
                  </a:lnTo>
                  <a:lnTo>
                    <a:pt x="634" y="1070"/>
                  </a:lnTo>
                  <a:lnTo>
                    <a:pt x="634" y="1071"/>
                  </a:lnTo>
                  <a:lnTo>
                    <a:pt x="635" y="1072"/>
                  </a:lnTo>
                  <a:lnTo>
                    <a:pt x="635" y="1073"/>
                  </a:lnTo>
                  <a:lnTo>
                    <a:pt x="635" y="1074"/>
                  </a:lnTo>
                  <a:lnTo>
                    <a:pt x="634" y="1075"/>
                  </a:lnTo>
                  <a:lnTo>
                    <a:pt x="635" y="1075"/>
                  </a:lnTo>
                  <a:lnTo>
                    <a:pt x="635" y="1077"/>
                  </a:lnTo>
                  <a:lnTo>
                    <a:pt x="635" y="1078"/>
                  </a:lnTo>
                  <a:lnTo>
                    <a:pt x="636" y="1078"/>
                  </a:lnTo>
                  <a:lnTo>
                    <a:pt x="636" y="1079"/>
                  </a:lnTo>
                  <a:lnTo>
                    <a:pt x="636" y="1080"/>
                  </a:lnTo>
                  <a:lnTo>
                    <a:pt x="637" y="1080"/>
                  </a:lnTo>
                  <a:lnTo>
                    <a:pt x="637" y="1081"/>
                  </a:lnTo>
                  <a:lnTo>
                    <a:pt x="638" y="1081"/>
                  </a:lnTo>
                  <a:lnTo>
                    <a:pt x="638" y="1082"/>
                  </a:lnTo>
                  <a:lnTo>
                    <a:pt x="640" y="1082"/>
                  </a:lnTo>
                  <a:lnTo>
                    <a:pt x="640" y="1084"/>
                  </a:lnTo>
                  <a:lnTo>
                    <a:pt x="640" y="1085"/>
                  </a:lnTo>
                  <a:lnTo>
                    <a:pt x="641" y="1085"/>
                  </a:lnTo>
                  <a:lnTo>
                    <a:pt x="642" y="1085"/>
                  </a:lnTo>
                  <a:lnTo>
                    <a:pt x="643" y="1085"/>
                  </a:lnTo>
                  <a:lnTo>
                    <a:pt x="644" y="1086"/>
                  </a:lnTo>
                  <a:lnTo>
                    <a:pt x="645" y="1087"/>
                  </a:lnTo>
                  <a:lnTo>
                    <a:pt x="645" y="1088"/>
                  </a:lnTo>
                  <a:lnTo>
                    <a:pt x="645" y="1089"/>
                  </a:lnTo>
                  <a:lnTo>
                    <a:pt x="647" y="1089"/>
                  </a:lnTo>
                  <a:lnTo>
                    <a:pt x="647" y="1091"/>
                  </a:lnTo>
                  <a:lnTo>
                    <a:pt x="648" y="1091"/>
                  </a:lnTo>
                  <a:lnTo>
                    <a:pt x="648" y="1092"/>
                  </a:lnTo>
                  <a:lnTo>
                    <a:pt x="649" y="1092"/>
                  </a:lnTo>
                  <a:lnTo>
                    <a:pt x="649" y="1091"/>
                  </a:lnTo>
                  <a:lnTo>
                    <a:pt x="650" y="1091"/>
                  </a:lnTo>
                  <a:lnTo>
                    <a:pt x="650" y="1092"/>
                  </a:lnTo>
                  <a:lnTo>
                    <a:pt x="650" y="1093"/>
                  </a:lnTo>
                  <a:lnTo>
                    <a:pt x="650" y="1094"/>
                  </a:lnTo>
                  <a:lnTo>
                    <a:pt x="651" y="1094"/>
                  </a:lnTo>
                  <a:lnTo>
                    <a:pt x="652" y="1094"/>
                  </a:lnTo>
                  <a:lnTo>
                    <a:pt x="652" y="1095"/>
                  </a:lnTo>
                  <a:lnTo>
                    <a:pt x="654" y="1095"/>
                  </a:lnTo>
                  <a:lnTo>
                    <a:pt x="654" y="1097"/>
                  </a:lnTo>
                  <a:lnTo>
                    <a:pt x="655" y="1097"/>
                  </a:lnTo>
                  <a:lnTo>
                    <a:pt x="655" y="1098"/>
                  </a:lnTo>
                  <a:lnTo>
                    <a:pt x="656" y="1098"/>
                  </a:lnTo>
                  <a:lnTo>
                    <a:pt x="656" y="1099"/>
                  </a:lnTo>
                  <a:lnTo>
                    <a:pt x="656" y="1100"/>
                  </a:lnTo>
                  <a:lnTo>
                    <a:pt x="655" y="1100"/>
                  </a:lnTo>
                  <a:lnTo>
                    <a:pt x="656" y="1100"/>
                  </a:lnTo>
                  <a:lnTo>
                    <a:pt x="656" y="1101"/>
                  </a:lnTo>
                  <a:lnTo>
                    <a:pt x="656" y="1102"/>
                  </a:lnTo>
                  <a:lnTo>
                    <a:pt x="656" y="1104"/>
                  </a:lnTo>
                  <a:lnTo>
                    <a:pt x="657" y="1104"/>
                  </a:lnTo>
                  <a:lnTo>
                    <a:pt x="657" y="1105"/>
                  </a:lnTo>
                  <a:lnTo>
                    <a:pt x="658" y="1105"/>
                  </a:lnTo>
                  <a:lnTo>
                    <a:pt x="658" y="1106"/>
                  </a:lnTo>
                  <a:lnTo>
                    <a:pt x="659" y="1106"/>
                  </a:lnTo>
                  <a:lnTo>
                    <a:pt x="659" y="1107"/>
                  </a:lnTo>
                  <a:lnTo>
                    <a:pt x="661" y="1108"/>
                  </a:lnTo>
                  <a:lnTo>
                    <a:pt x="662" y="1109"/>
                  </a:lnTo>
                  <a:lnTo>
                    <a:pt x="662" y="1111"/>
                  </a:lnTo>
                  <a:lnTo>
                    <a:pt x="661" y="1111"/>
                  </a:lnTo>
                  <a:lnTo>
                    <a:pt x="661" y="1112"/>
                  </a:lnTo>
                  <a:lnTo>
                    <a:pt x="659" y="1112"/>
                  </a:lnTo>
                  <a:lnTo>
                    <a:pt x="659" y="1113"/>
                  </a:lnTo>
                  <a:lnTo>
                    <a:pt x="658" y="1113"/>
                  </a:lnTo>
                  <a:lnTo>
                    <a:pt x="658" y="1114"/>
                  </a:lnTo>
                  <a:lnTo>
                    <a:pt x="659" y="1114"/>
                  </a:lnTo>
                  <a:lnTo>
                    <a:pt x="658" y="1115"/>
                  </a:lnTo>
                  <a:lnTo>
                    <a:pt x="658" y="1116"/>
                  </a:lnTo>
                  <a:lnTo>
                    <a:pt x="658" y="1118"/>
                  </a:lnTo>
                  <a:lnTo>
                    <a:pt x="657" y="1118"/>
                  </a:lnTo>
                  <a:lnTo>
                    <a:pt x="657" y="1119"/>
                  </a:lnTo>
                  <a:lnTo>
                    <a:pt x="658" y="1119"/>
                  </a:lnTo>
                  <a:lnTo>
                    <a:pt x="658" y="1120"/>
                  </a:lnTo>
                  <a:lnTo>
                    <a:pt x="657" y="1120"/>
                  </a:lnTo>
                  <a:lnTo>
                    <a:pt x="657" y="1121"/>
                  </a:lnTo>
                  <a:lnTo>
                    <a:pt x="657" y="1122"/>
                  </a:lnTo>
                  <a:lnTo>
                    <a:pt x="656" y="1122"/>
                  </a:lnTo>
                  <a:lnTo>
                    <a:pt x="656" y="1123"/>
                  </a:lnTo>
                  <a:lnTo>
                    <a:pt x="656" y="1125"/>
                  </a:lnTo>
                  <a:lnTo>
                    <a:pt x="657" y="1125"/>
                  </a:lnTo>
                  <a:lnTo>
                    <a:pt x="657" y="1126"/>
                  </a:lnTo>
                  <a:lnTo>
                    <a:pt x="657" y="1127"/>
                  </a:lnTo>
                  <a:lnTo>
                    <a:pt x="656" y="1127"/>
                  </a:lnTo>
                  <a:lnTo>
                    <a:pt x="655" y="1128"/>
                  </a:lnTo>
                  <a:lnTo>
                    <a:pt x="655" y="1129"/>
                  </a:lnTo>
                  <a:lnTo>
                    <a:pt x="655" y="1130"/>
                  </a:lnTo>
                  <a:lnTo>
                    <a:pt x="654" y="1130"/>
                  </a:lnTo>
                  <a:lnTo>
                    <a:pt x="654" y="1132"/>
                  </a:lnTo>
                  <a:lnTo>
                    <a:pt x="654" y="1133"/>
                  </a:lnTo>
                  <a:lnTo>
                    <a:pt x="652" y="1133"/>
                  </a:lnTo>
                  <a:lnTo>
                    <a:pt x="652" y="1134"/>
                  </a:lnTo>
                  <a:lnTo>
                    <a:pt x="654" y="1134"/>
                  </a:lnTo>
                  <a:lnTo>
                    <a:pt x="655" y="1134"/>
                  </a:lnTo>
                  <a:lnTo>
                    <a:pt x="656" y="1134"/>
                  </a:lnTo>
                  <a:lnTo>
                    <a:pt x="656" y="1135"/>
                  </a:lnTo>
                  <a:lnTo>
                    <a:pt x="657" y="1136"/>
                  </a:lnTo>
                  <a:lnTo>
                    <a:pt x="657" y="1137"/>
                  </a:lnTo>
                  <a:lnTo>
                    <a:pt x="658" y="1139"/>
                  </a:lnTo>
                  <a:lnTo>
                    <a:pt x="659" y="1139"/>
                  </a:lnTo>
                  <a:lnTo>
                    <a:pt x="659" y="1140"/>
                  </a:lnTo>
                  <a:lnTo>
                    <a:pt x="661" y="1140"/>
                  </a:lnTo>
                  <a:lnTo>
                    <a:pt x="661" y="1141"/>
                  </a:lnTo>
                  <a:lnTo>
                    <a:pt x="661" y="1142"/>
                  </a:lnTo>
                  <a:lnTo>
                    <a:pt x="661" y="1143"/>
                  </a:lnTo>
                  <a:lnTo>
                    <a:pt x="661" y="1144"/>
                  </a:lnTo>
                  <a:lnTo>
                    <a:pt x="662" y="1144"/>
                  </a:lnTo>
                  <a:lnTo>
                    <a:pt x="662" y="1146"/>
                  </a:lnTo>
                  <a:lnTo>
                    <a:pt x="663" y="1146"/>
                  </a:lnTo>
                  <a:lnTo>
                    <a:pt x="663" y="1147"/>
                  </a:lnTo>
                  <a:lnTo>
                    <a:pt x="664" y="1147"/>
                  </a:lnTo>
                  <a:lnTo>
                    <a:pt x="664" y="1146"/>
                  </a:lnTo>
                  <a:lnTo>
                    <a:pt x="665" y="1146"/>
                  </a:lnTo>
                  <a:lnTo>
                    <a:pt x="666" y="1146"/>
                  </a:lnTo>
                  <a:lnTo>
                    <a:pt x="666" y="1147"/>
                  </a:lnTo>
                  <a:lnTo>
                    <a:pt x="666" y="1148"/>
                  </a:lnTo>
                  <a:lnTo>
                    <a:pt x="668" y="1149"/>
                  </a:lnTo>
                  <a:lnTo>
                    <a:pt x="668" y="1150"/>
                  </a:lnTo>
                  <a:lnTo>
                    <a:pt x="669" y="1150"/>
                  </a:lnTo>
                  <a:lnTo>
                    <a:pt x="669" y="1151"/>
                  </a:lnTo>
                  <a:lnTo>
                    <a:pt x="670" y="1151"/>
                  </a:lnTo>
                  <a:lnTo>
                    <a:pt x="670" y="1153"/>
                  </a:lnTo>
                  <a:lnTo>
                    <a:pt x="671" y="1153"/>
                  </a:lnTo>
                  <a:lnTo>
                    <a:pt x="671" y="1154"/>
                  </a:lnTo>
                  <a:lnTo>
                    <a:pt x="672" y="1154"/>
                  </a:lnTo>
                  <a:lnTo>
                    <a:pt x="672" y="1155"/>
                  </a:lnTo>
                  <a:lnTo>
                    <a:pt x="672" y="1156"/>
                  </a:lnTo>
                  <a:lnTo>
                    <a:pt x="672" y="1157"/>
                  </a:lnTo>
                  <a:lnTo>
                    <a:pt x="672" y="1158"/>
                  </a:lnTo>
                  <a:lnTo>
                    <a:pt x="672" y="1160"/>
                  </a:lnTo>
                  <a:lnTo>
                    <a:pt x="673" y="1160"/>
                  </a:lnTo>
                  <a:lnTo>
                    <a:pt x="675" y="1160"/>
                  </a:lnTo>
                  <a:lnTo>
                    <a:pt x="675" y="1161"/>
                  </a:lnTo>
                  <a:lnTo>
                    <a:pt x="676" y="1161"/>
                  </a:lnTo>
                  <a:lnTo>
                    <a:pt x="676" y="1162"/>
                  </a:lnTo>
                  <a:lnTo>
                    <a:pt x="677" y="1162"/>
                  </a:lnTo>
                  <a:lnTo>
                    <a:pt x="677" y="1163"/>
                  </a:lnTo>
                  <a:lnTo>
                    <a:pt x="678" y="1163"/>
                  </a:lnTo>
                  <a:lnTo>
                    <a:pt x="679" y="1163"/>
                  </a:lnTo>
                  <a:lnTo>
                    <a:pt x="680" y="1163"/>
                  </a:lnTo>
                  <a:lnTo>
                    <a:pt x="680" y="1164"/>
                  </a:lnTo>
                  <a:lnTo>
                    <a:pt x="679" y="1164"/>
                  </a:lnTo>
                  <a:lnTo>
                    <a:pt x="679" y="1165"/>
                  </a:lnTo>
                  <a:lnTo>
                    <a:pt x="680" y="1165"/>
                  </a:lnTo>
                  <a:lnTo>
                    <a:pt x="680" y="1167"/>
                  </a:lnTo>
                  <a:lnTo>
                    <a:pt x="680" y="1168"/>
                  </a:lnTo>
                  <a:lnTo>
                    <a:pt x="680" y="1169"/>
                  </a:lnTo>
                  <a:lnTo>
                    <a:pt x="679" y="1169"/>
                  </a:lnTo>
                  <a:lnTo>
                    <a:pt x="680" y="1170"/>
                  </a:lnTo>
                  <a:lnTo>
                    <a:pt x="680" y="1171"/>
                  </a:lnTo>
                  <a:lnTo>
                    <a:pt x="682" y="1171"/>
                  </a:lnTo>
                  <a:lnTo>
                    <a:pt x="683" y="1171"/>
                  </a:lnTo>
                  <a:lnTo>
                    <a:pt x="683" y="1172"/>
                  </a:lnTo>
                  <a:lnTo>
                    <a:pt x="683" y="1174"/>
                  </a:lnTo>
                  <a:lnTo>
                    <a:pt x="684" y="1174"/>
                  </a:lnTo>
                  <a:lnTo>
                    <a:pt x="684" y="1175"/>
                  </a:lnTo>
                  <a:lnTo>
                    <a:pt x="685" y="1175"/>
                  </a:lnTo>
                  <a:lnTo>
                    <a:pt x="685" y="1176"/>
                  </a:lnTo>
                  <a:lnTo>
                    <a:pt x="684" y="1176"/>
                  </a:lnTo>
                  <a:lnTo>
                    <a:pt x="684" y="1177"/>
                  </a:lnTo>
                  <a:lnTo>
                    <a:pt x="685" y="1177"/>
                  </a:lnTo>
                  <a:lnTo>
                    <a:pt x="685" y="1178"/>
                  </a:lnTo>
                  <a:lnTo>
                    <a:pt x="686" y="1178"/>
                  </a:lnTo>
                  <a:lnTo>
                    <a:pt x="686" y="1179"/>
                  </a:lnTo>
                  <a:lnTo>
                    <a:pt x="687" y="1179"/>
                  </a:lnTo>
                  <a:lnTo>
                    <a:pt x="689" y="1179"/>
                  </a:lnTo>
                  <a:lnTo>
                    <a:pt x="689" y="1178"/>
                  </a:lnTo>
                  <a:lnTo>
                    <a:pt x="690" y="1178"/>
                  </a:lnTo>
                  <a:lnTo>
                    <a:pt x="690" y="1179"/>
                  </a:lnTo>
                  <a:lnTo>
                    <a:pt x="691" y="1179"/>
                  </a:lnTo>
                  <a:lnTo>
                    <a:pt x="692" y="1179"/>
                  </a:lnTo>
                  <a:lnTo>
                    <a:pt x="692" y="1181"/>
                  </a:lnTo>
                  <a:lnTo>
                    <a:pt x="693" y="1181"/>
                  </a:lnTo>
                  <a:lnTo>
                    <a:pt x="693" y="1182"/>
                  </a:lnTo>
                  <a:lnTo>
                    <a:pt x="693" y="1183"/>
                  </a:lnTo>
                  <a:lnTo>
                    <a:pt x="694" y="1183"/>
                  </a:lnTo>
                  <a:lnTo>
                    <a:pt x="694" y="1184"/>
                  </a:lnTo>
                  <a:lnTo>
                    <a:pt x="694" y="1185"/>
                  </a:lnTo>
                  <a:lnTo>
                    <a:pt x="694" y="1186"/>
                  </a:lnTo>
                  <a:lnTo>
                    <a:pt x="694" y="1188"/>
                  </a:lnTo>
                  <a:lnTo>
                    <a:pt x="696" y="1188"/>
                  </a:lnTo>
                  <a:lnTo>
                    <a:pt x="696" y="1189"/>
                  </a:lnTo>
                  <a:lnTo>
                    <a:pt x="697" y="1189"/>
                  </a:lnTo>
                  <a:lnTo>
                    <a:pt x="697" y="1190"/>
                  </a:lnTo>
                  <a:lnTo>
                    <a:pt x="697" y="1191"/>
                  </a:lnTo>
                  <a:lnTo>
                    <a:pt x="698" y="1191"/>
                  </a:lnTo>
                  <a:lnTo>
                    <a:pt x="699" y="1191"/>
                  </a:lnTo>
                  <a:lnTo>
                    <a:pt x="699" y="1192"/>
                  </a:lnTo>
                  <a:lnTo>
                    <a:pt x="700" y="1193"/>
                  </a:lnTo>
                  <a:lnTo>
                    <a:pt x="700" y="1195"/>
                  </a:lnTo>
                  <a:lnTo>
                    <a:pt x="700" y="1196"/>
                  </a:lnTo>
                  <a:lnTo>
                    <a:pt x="701" y="1196"/>
                  </a:lnTo>
                  <a:lnTo>
                    <a:pt x="703" y="1196"/>
                  </a:lnTo>
                  <a:lnTo>
                    <a:pt x="704" y="1196"/>
                  </a:lnTo>
                  <a:lnTo>
                    <a:pt x="705" y="1197"/>
                  </a:lnTo>
                  <a:lnTo>
                    <a:pt x="706" y="1197"/>
                  </a:lnTo>
                  <a:lnTo>
                    <a:pt x="706" y="1198"/>
                  </a:lnTo>
                  <a:lnTo>
                    <a:pt x="705" y="1198"/>
                  </a:lnTo>
                  <a:lnTo>
                    <a:pt x="704" y="1198"/>
                  </a:lnTo>
                  <a:lnTo>
                    <a:pt x="704" y="1199"/>
                  </a:lnTo>
                  <a:lnTo>
                    <a:pt x="703" y="1199"/>
                  </a:lnTo>
                  <a:lnTo>
                    <a:pt x="703" y="1200"/>
                  </a:lnTo>
                  <a:lnTo>
                    <a:pt x="701" y="1200"/>
                  </a:lnTo>
                  <a:lnTo>
                    <a:pt x="701" y="1202"/>
                  </a:lnTo>
                  <a:lnTo>
                    <a:pt x="700" y="1203"/>
                  </a:lnTo>
                  <a:lnTo>
                    <a:pt x="700" y="1204"/>
                  </a:lnTo>
                  <a:lnTo>
                    <a:pt x="699" y="1204"/>
                  </a:lnTo>
                  <a:lnTo>
                    <a:pt x="699" y="1205"/>
                  </a:lnTo>
                  <a:lnTo>
                    <a:pt x="699" y="1206"/>
                  </a:lnTo>
                  <a:lnTo>
                    <a:pt x="698" y="1206"/>
                  </a:lnTo>
                  <a:lnTo>
                    <a:pt x="698" y="1207"/>
                  </a:lnTo>
                  <a:lnTo>
                    <a:pt x="697" y="1207"/>
                  </a:lnTo>
                  <a:lnTo>
                    <a:pt x="697" y="1209"/>
                  </a:lnTo>
                  <a:lnTo>
                    <a:pt x="697" y="1210"/>
                  </a:lnTo>
                  <a:lnTo>
                    <a:pt x="697" y="1211"/>
                  </a:lnTo>
                  <a:lnTo>
                    <a:pt x="698" y="1211"/>
                  </a:lnTo>
                  <a:lnTo>
                    <a:pt x="698" y="1212"/>
                  </a:lnTo>
                  <a:lnTo>
                    <a:pt x="698" y="1213"/>
                  </a:lnTo>
                  <a:lnTo>
                    <a:pt x="699" y="1213"/>
                  </a:lnTo>
                  <a:lnTo>
                    <a:pt x="699" y="1214"/>
                  </a:lnTo>
                  <a:lnTo>
                    <a:pt x="699" y="1216"/>
                  </a:lnTo>
                  <a:lnTo>
                    <a:pt x="700" y="1217"/>
                  </a:lnTo>
                  <a:lnTo>
                    <a:pt x="700" y="1218"/>
                  </a:lnTo>
                  <a:lnTo>
                    <a:pt x="701" y="1219"/>
                  </a:lnTo>
                  <a:lnTo>
                    <a:pt x="703" y="1220"/>
                  </a:lnTo>
                  <a:lnTo>
                    <a:pt x="703" y="1221"/>
                  </a:lnTo>
                  <a:lnTo>
                    <a:pt x="704" y="1221"/>
                  </a:lnTo>
                  <a:lnTo>
                    <a:pt x="704" y="1223"/>
                  </a:lnTo>
                  <a:lnTo>
                    <a:pt x="705" y="1223"/>
                  </a:lnTo>
                  <a:lnTo>
                    <a:pt x="706" y="1223"/>
                  </a:lnTo>
                  <a:lnTo>
                    <a:pt x="706" y="1224"/>
                  </a:lnTo>
                  <a:lnTo>
                    <a:pt x="707" y="1224"/>
                  </a:lnTo>
                  <a:lnTo>
                    <a:pt x="707" y="1225"/>
                  </a:lnTo>
                  <a:lnTo>
                    <a:pt x="706" y="1225"/>
                  </a:lnTo>
                  <a:lnTo>
                    <a:pt x="707" y="1225"/>
                  </a:lnTo>
                  <a:lnTo>
                    <a:pt x="707" y="1226"/>
                  </a:lnTo>
                  <a:lnTo>
                    <a:pt x="708" y="1226"/>
                  </a:lnTo>
                  <a:lnTo>
                    <a:pt x="710" y="1227"/>
                  </a:lnTo>
                  <a:lnTo>
                    <a:pt x="711" y="1228"/>
                  </a:lnTo>
                  <a:lnTo>
                    <a:pt x="711" y="1230"/>
                  </a:lnTo>
                  <a:lnTo>
                    <a:pt x="711" y="1231"/>
                  </a:lnTo>
                  <a:lnTo>
                    <a:pt x="712" y="1231"/>
                  </a:lnTo>
                  <a:lnTo>
                    <a:pt x="712" y="1232"/>
                  </a:lnTo>
                  <a:lnTo>
                    <a:pt x="713" y="1233"/>
                  </a:lnTo>
                  <a:lnTo>
                    <a:pt x="714" y="1233"/>
                  </a:lnTo>
                  <a:lnTo>
                    <a:pt x="714" y="1234"/>
                  </a:lnTo>
                  <a:lnTo>
                    <a:pt x="714" y="1235"/>
                  </a:lnTo>
                  <a:lnTo>
                    <a:pt x="715" y="1235"/>
                  </a:lnTo>
                  <a:lnTo>
                    <a:pt x="715" y="1237"/>
                  </a:lnTo>
                  <a:lnTo>
                    <a:pt x="714" y="1237"/>
                  </a:lnTo>
                  <a:lnTo>
                    <a:pt x="714" y="1238"/>
                  </a:lnTo>
                  <a:lnTo>
                    <a:pt x="713" y="1238"/>
                  </a:lnTo>
                  <a:lnTo>
                    <a:pt x="713" y="1239"/>
                  </a:lnTo>
                  <a:lnTo>
                    <a:pt x="714" y="1239"/>
                  </a:lnTo>
                  <a:lnTo>
                    <a:pt x="714" y="1240"/>
                  </a:lnTo>
                  <a:lnTo>
                    <a:pt x="715" y="1240"/>
                  </a:lnTo>
                  <a:lnTo>
                    <a:pt x="715" y="1241"/>
                  </a:lnTo>
                  <a:lnTo>
                    <a:pt x="715" y="1242"/>
                  </a:lnTo>
                  <a:lnTo>
                    <a:pt x="715" y="1244"/>
                  </a:lnTo>
                  <a:lnTo>
                    <a:pt x="715" y="1245"/>
                  </a:lnTo>
                  <a:lnTo>
                    <a:pt x="717" y="1245"/>
                  </a:lnTo>
                  <a:lnTo>
                    <a:pt x="717" y="1246"/>
                  </a:lnTo>
                  <a:lnTo>
                    <a:pt x="718" y="1246"/>
                  </a:lnTo>
                  <a:lnTo>
                    <a:pt x="719" y="1246"/>
                  </a:lnTo>
                  <a:lnTo>
                    <a:pt x="719" y="1247"/>
                  </a:lnTo>
                  <a:lnTo>
                    <a:pt x="719" y="1248"/>
                  </a:lnTo>
                  <a:lnTo>
                    <a:pt x="720" y="1248"/>
                  </a:lnTo>
                  <a:lnTo>
                    <a:pt x="720" y="1249"/>
                  </a:lnTo>
                  <a:lnTo>
                    <a:pt x="721" y="1249"/>
                  </a:lnTo>
                  <a:lnTo>
                    <a:pt x="721" y="1251"/>
                  </a:lnTo>
                  <a:lnTo>
                    <a:pt x="722" y="1251"/>
                  </a:lnTo>
                  <a:lnTo>
                    <a:pt x="722" y="1252"/>
                  </a:lnTo>
                  <a:lnTo>
                    <a:pt x="722" y="1253"/>
                  </a:lnTo>
                  <a:lnTo>
                    <a:pt x="722" y="1254"/>
                  </a:lnTo>
                  <a:lnTo>
                    <a:pt x="722" y="1255"/>
                  </a:lnTo>
                  <a:lnTo>
                    <a:pt x="722" y="1256"/>
                  </a:lnTo>
                  <a:lnTo>
                    <a:pt x="724" y="1258"/>
                  </a:lnTo>
                  <a:lnTo>
                    <a:pt x="722" y="1258"/>
                  </a:lnTo>
                  <a:lnTo>
                    <a:pt x="722" y="1259"/>
                  </a:lnTo>
                  <a:lnTo>
                    <a:pt x="722" y="1260"/>
                  </a:lnTo>
                  <a:lnTo>
                    <a:pt x="721" y="1260"/>
                  </a:lnTo>
                  <a:lnTo>
                    <a:pt x="721" y="1261"/>
                  </a:lnTo>
                  <a:lnTo>
                    <a:pt x="722" y="1261"/>
                  </a:lnTo>
                  <a:lnTo>
                    <a:pt x="724" y="1261"/>
                  </a:lnTo>
                  <a:lnTo>
                    <a:pt x="725" y="1261"/>
                  </a:lnTo>
                  <a:lnTo>
                    <a:pt x="726" y="1261"/>
                  </a:lnTo>
                  <a:lnTo>
                    <a:pt x="726" y="1262"/>
                  </a:lnTo>
                  <a:lnTo>
                    <a:pt x="726" y="1263"/>
                  </a:lnTo>
                  <a:lnTo>
                    <a:pt x="727" y="1263"/>
                  </a:lnTo>
                  <a:lnTo>
                    <a:pt x="727" y="1265"/>
                  </a:lnTo>
                  <a:lnTo>
                    <a:pt x="728" y="1265"/>
                  </a:lnTo>
                  <a:lnTo>
                    <a:pt x="728" y="1266"/>
                  </a:lnTo>
                  <a:lnTo>
                    <a:pt x="728" y="1267"/>
                  </a:lnTo>
                  <a:lnTo>
                    <a:pt x="728" y="1268"/>
                  </a:lnTo>
                  <a:lnTo>
                    <a:pt x="729" y="1268"/>
                  </a:lnTo>
                  <a:lnTo>
                    <a:pt x="729" y="1269"/>
                  </a:lnTo>
                  <a:lnTo>
                    <a:pt x="729" y="1270"/>
                  </a:lnTo>
                  <a:lnTo>
                    <a:pt x="731" y="1270"/>
                  </a:lnTo>
                  <a:lnTo>
                    <a:pt x="731" y="1272"/>
                  </a:lnTo>
                  <a:lnTo>
                    <a:pt x="731" y="1273"/>
                  </a:lnTo>
                  <a:lnTo>
                    <a:pt x="732" y="1273"/>
                  </a:lnTo>
                  <a:lnTo>
                    <a:pt x="732" y="1274"/>
                  </a:lnTo>
                  <a:lnTo>
                    <a:pt x="733" y="1274"/>
                  </a:lnTo>
                  <a:lnTo>
                    <a:pt x="733" y="1275"/>
                  </a:lnTo>
                  <a:lnTo>
                    <a:pt x="733" y="1276"/>
                  </a:lnTo>
                  <a:lnTo>
                    <a:pt x="734" y="1276"/>
                  </a:lnTo>
                  <a:lnTo>
                    <a:pt x="734" y="1277"/>
                  </a:lnTo>
                  <a:lnTo>
                    <a:pt x="735" y="1279"/>
                  </a:lnTo>
                  <a:lnTo>
                    <a:pt x="735" y="1280"/>
                  </a:lnTo>
                  <a:lnTo>
                    <a:pt x="734" y="1281"/>
                  </a:lnTo>
                  <a:lnTo>
                    <a:pt x="735" y="1281"/>
                  </a:lnTo>
                  <a:lnTo>
                    <a:pt x="734" y="1281"/>
                  </a:lnTo>
                  <a:lnTo>
                    <a:pt x="734" y="1282"/>
                  </a:lnTo>
                  <a:lnTo>
                    <a:pt x="735" y="1282"/>
                  </a:lnTo>
                  <a:lnTo>
                    <a:pt x="735" y="1283"/>
                  </a:lnTo>
                  <a:lnTo>
                    <a:pt x="736" y="1283"/>
                  </a:lnTo>
                  <a:lnTo>
                    <a:pt x="736" y="1284"/>
                  </a:lnTo>
                  <a:lnTo>
                    <a:pt x="735" y="1284"/>
                  </a:lnTo>
                  <a:lnTo>
                    <a:pt x="735" y="1286"/>
                  </a:lnTo>
                  <a:lnTo>
                    <a:pt x="734" y="1286"/>
                  </a:lnTo>
                  <a:lnTo>
                    <a:pt x="734" y="1287"/>
                  </a:lnTo>
                  <a:lnTo>
                    <a:pt x="734" y="1288"/>
                  </a:lnTo>
                  <a:lnTo>
                    <a:pt x="735" y="1288"/>
                  </a:lnTo>
                  <a:lnTo>
                    <a:pt x="735" y="1289"/>
                  </a:lnTo>
                  <a:lnTo>
                    <a:pt x="736" y="1289"/>
                  </a:lnTo>
                  <a:lnTo>
                    <a:pt x="736" y="1290"/>
                  </a:lnTo>
                  <a:lnTo>
                    <a:pt x="738" y="1291"/>
                  </a:lnTo>
                  <a:lnTo>
                    <a:pt x="738" y="1293"/>
                  </a:lnTo>
                  <a:lnTo>
                    <a:pt x="739" y="1293"/>
                  </a:lnTo>
                  <a:lnTo>
                    <a:pt x="740" y="1293"/>
                  </a:lnTo>
                  <a:lnTo>
                    <a:pt x="741" y="1293"/>
                  </a:lnTo>
                  <a:lnTo>
                    <a:pt x="742" y="1293"/>
                  </a:lnTo>
                  <a:lnTo>
                    <a:pt x="742" y="1294"/>
                  </a:lnTo>
                  <a:lnTo>
                    <a:pt x="742" y="1295"/>
                  </a:lnTo>
                  <a:lnTo>
                    <a:pt x="741" y="1295"/>
                  </a:lnTo>
                  <a:lnTo>
                    <a:pt x="741" y="1296"/>
                  </a:lnTo>
                  <a:lnTo>
                    <a:pt x="741" y="1297"/>
                  </a:lnTo>
                  <a:lnTo>
                    <a:pt x="741" y="1298"/>
                  </a:lnTo>
                  <a:lnTo>
                    <a:pt x="742" y="1300"/>
                  </a:lnTo>
                  <a:lnTo>
                    <a:pt x="743" y="1300"/>
                  </a:lnTo>
                  <a:lnTo>
                    <a:pt x="743" y="1301"/>
                  </a:lnTo>
                  <a:lnTo>
                    <a:pt x="745" y="1301"/>
                  </a:lnTo>
                  <a:lnTo>
                    <a:pt x="746" y="1301"/>
                  </a:lnTo>
                  <a:lnTo>
                    <a:pt x="746" y="1302"/>
                  </a:lnTo>
                  <a:lnTo>
                    <a:pt x="746" y="1303"/>
                  </a:lnTo>
                  <a:lnTo>
                    <a:pt x="747" y="1303"/>
                  </a:lnTo>
                  <a:lnTo>
                    <a:pt x="748" y="1304"/>
                  </a:lnTo>
                  <a:lnTo>
                    <a:pt x="747" y="1304"/>
                  </a:lnTo>
                  <a:lnTo>
                    <a:pt x="746" y="1304"/>
                  </a:lnTo>
                  <a:lnTo>
                    <a:pt x="746" y="1305"/>
                  </a:lnTo>
                  <a:lnTo>
                    <a:pt x="746" y="1307"/>
                  </a:lnTo>
                  <a:lnTo>
                    <a:pt x="746" y="1308"/>
                  </a:lnTo>
                  <a:lnTo>
                    <a:pt x="747" y="1308"/>
                  </a:lnTo>
                  <a:lnTo>
                    <a:pt x="748" y="1308"/>
                  </a:lnTo>
                  <a:lnTo>
                    <a:pt x="749" y="1308"/>
                  </a:lnTo>
                  <a:lnTo>
                    <a:pt x="749" y="1309"/>
                  </a:lnTo>
                  <a:lnTo>
                    <a:pt x="749" y="1310"/>
                  </a:lnTo>
                  <a:lnTo>
                    <a:pt x="749" y="1311"/>
                  </a:lnTo>
                  <a:lnTo>
                    <a:pt x="750" y="1311"/>
                  </a:lnTo>
                  <a:lnTo>
                    <a:pt x="750" y="1312"/>
                  </a:lnTo>
                  <a:lnTo>
                    <a:pt x="752" y="1312"/>
                  </a:lnTo>
                  <a:lnTo>
                    <a:pt x="752" y="1314"/>
                  </a:lnTo>
                  <a:lnTo>
                    <a:pt x="753" y="1314"/>
                  </a:lnTo>
                  <a:lnTo>
                    <a:pt x="753" y="1315"/>
                  </a:lnTo>
                  <a:lnTo>
                    <a:pt x="753" y="1316"/>
                  </a:lnTo>
                  <a:lnTo>
                    <a:pt x="753" y="1317"/>
                  </a:lnTo>
                  <a:lnTo>
                    <a:pt x="752" y="1317"/>
                  </a:lnTo>
                  <a:lnTo>
                    <a:pt x="752" y="1318"/>
                  </a:lnTo>
                  <a:lnTo>
                    <a:pt x="750" y="1318"/>
                  </a:lnTo>
                  <a:lnTo>
                    <a:pt x="750" y="1320"/>
                  </a:lnTo>
                  <a:lnTo>
                    <a:pt x="750" y="1321"/>
                  </a:lnTo>
                  <a:lnTo>
                    <a:pt x="750" y="1322"/>
                  </a:lnTo>
                  <a:lnTo>
                    <a:pt x="752" y="1322"/>
                  </a:lnTo>
                  <a:lnTo>
                    <a:pt x="753" y="1322"/>
                  </a:lnTo>
                  <a:lnTo>
                    <a:pt x="753" y="1321"/>
                  </a:lnTo>
                  <a:lnTo>
                    <a:pt x="754" y="1321"/>
                  </a:lnTo>
                  <a:lnTo>
                    <a:pt x="755" y="1321"/>
                  </a:lnTo>
                  <a:lnTo>
                    <a:pt x="756" y="1321"/>
                  </a:lnTo>
                  <a:lnTo>
                    <a:pt x="756" y="1322"/>
                  </a:lnTo>
                  <a:lnTo>
                    <a:pt x="756" y="1323"/>
                  </a:lnTo>
                  <a:lnTo>
                    <a:pt x="756" y="1324"/>
                  </a:lnTo>
                  <a:lnTo>
                    <a:pt x="757" y="1324"/>
                  </a:lnTo>
                  <a:lnTo>
                    <a:pt x="759" y="1324"/>
                  </a:lnTo>
                  <a:lnTo>
                    <a:pt x="760" y="1324"/>
                  </a:lnTo>
                  <a:lnTo>
                    <a:pt x="760" y="1325"/>
                  </a:lnTo>
                  <a:lnTo>
                    <a:pt x="759" y="1325"/>
                  </a:lnTo>
                  <a:lnTo>
                    <a:pt x="759" y="1327"/>
                  </a:lnTo>
                  <a:lnTo>
                    <a:pt x="760" y="1327"/>
                  </a:lnTo>
                  <a:lnTo>
                    <a:pt x="760" y="1328"/>
                  </a:lnTo>
                  <a:lnTo>
                    <a:pt x="760" y="1329"/>
                  </a:lnTo>
                  <a:lnTo>
                    <a:pt x="759" y="1329"/>
                  </a:lnTo>
                  <a:lnTo>
                    <a:pt x="759" y="1330"/>
                  </a:lnTo>
                  <a:lnTo>
                    <a:pt x="757" y="1330"/>
                  </a:lnTo>
                  <a:lnTo>
                    <a:pt x="756" y="1330"/>
                  </a:lnTo>
                  <a:lnTo>
                    <a:pt x="755" y="1330"/>
                  </a:lnTo>
                  <a:lnTo>
                    <a:pt x="755" y="1331"/>
                  </a:lnTo>
                  <a:lnTo>
                    <a:pt x="754" y="1331"/>
                  </a:lnTo>
                  <a:lnTo>
                    <a:pt x="753" y="1332"/>
                  </a:lnTo>
                  <a:lnTo>
                    <a:pt x="753" y="1334"/>
                  </a:lnTo>
                  <a:lnTo>
                    <a:pt x="752" y="1334"/>
                  </a:lnTo>
                  <a:lnTo>
                    <a:pt x="752" y="1335"/>
                  </a:lnTo>
                  <a:lnTo>
                    <a:pt x="750" y="1335"/>
                  </a:lnTo>
                  <a:lnTo>
                    <a:pt x="749" y="1335"/>
                  </a:lnTo>
                  <a:lnTo>
                    <a:pt x="748" y="1336"/>
                  </a:lnTo>
                  <a:lnTo>
                    <a:pt x="747" y="1336"/>
                  </a:lnTo>
                  <a:lnTo>
                    <a:pt x="747" y="1337"/>
                  </a:lnTo>
                  <a:lnTo>
                    <a:pt x="746" y="1337"/>
                  </a:lnTo>
                  <a:lnTo>
                    <a:pt x="745" y="1338"/>
                  </a:lnTo>
                  <a:lnTo>
                    <a:pt x="743" y="1338"/>
                  </a:lnTo>
                  <a:lnTo>
                    <a:pt x="742" y="1338"/>
                  </a:lnTo>
                  <a:lnTo>
                    <a:pt x="741" y="1338"/>
                  </a:lnTo>
                  <a:lnTo>
                    <a:pt x="741" y="1339"/>
                  </a:lnTo>
                  <a:lnTo>
                    <a:pt x="741" y="1341"/>
                  </a:lnTo>
                  <a:lnTo>
                    <a:pt x="740" y="1341"/>
                  </a:lnTo>
                  <a:lnTo>
                    <a:pt x="740" y="1339"/>
                  </a:lnTo>
                  <a:lnTo>
                    <a:pt x="739" y="1341"/>
                  </a:lnTo>
                  <a:lnTo>
                    <a:pt x="738" y="1341"/>
                  </a:lnTo>
                  <a:lnTo>
                    <a:pt x="736" y="1341"/>
                  </a:lnTo>
                  <a:lnTo>
                    <a:pt x="735" y="1341"/>
                  </a:lnTo>
                  <a:lnTo>
                    <a:pt x="735" y="1342"/>
                  </a:lnTo>
                  <a:lnTo>
                    <a:pt x="734" y="1342"/>
                  </a:lnTo>
                  <a:lnTo>
                    <a:pt x="734" y="1343"/>
                  </a:lnTo>
                  <a:lnTo>
                    <a:pt x="734" y="1344"/>
                  </a:lnTo>
                  <a:lnTo>
                    <a:pt x="735" y="1344"/>
                  </a:lnTo>
                  <a:lnTo>
                    <a:pt x="735" y="1345"/>
                  </a:lnTo>
                  <a:lnTo>
                    <a:pt x="735" y="1346"/>
                  </a:lnTo>
                  <a:lnTo>
                    <a:pt x="735" y="1348"/>
                  </a:lnTo>
                  <a:lnTo>
                    <a:pt x="736" y="1348"/>
                  </a:lnTo>
                  <a:lnTo>
                    <a:pt x="736" y="1349"/>
                  </a:lnTo>
                  <a:lnTo>
                    <a:pt x="738" y="1349"/>
                  </a:lnTo>
                  <a:lnTo>
                    <a:pt x="738" y="1350"/>
                  </a:lnTo>
                  <a:lnTo>
                    <a:pt x="738" y="1351"/>
                  </a:lnTo>
                  <a:lnTo>
                    <a:pt x="738" y="1352"/>
                  </a:lnTo>
                  <a:lnTo>
                    <a:pt x="739" y="1352"/>
                  </a:lnTo>
                  <a:lnTo>
                    <a:pt x="739" y="1353"/>
                  </a:lnTo>
                  <a:lnTo>
                    <a:pt x="740" y="1353"/>
                  </a:lnTo>
                  <a:lnTo>
                    <a:pt x="740" y="1355"/>
                  </a:lnTo>
                  <a:lnTo>
                    <a:pt x="741" y="1355"/>
                  </a:lnTo>
                  <a:lnTo>
                    <a:pt x="741" y="1356"/>
                  </a:lnTo>
                  <a:lnTo>
                    <a:pt x="741" y="1357"/>
                  </a:lnTo>
                  <a:lnTo>
                    <a:pt x="742" y="1357"/>
                  </a:lnTo>
                  <a:lnTo>
                    <a:pt x="743" y="1357"/>
                  </a:lnTo>
                  <a:lnTo>
                    <a:pt x="743" y="1358"/>
                  </a:lnTo>
                  <a:lnTo>
                    <a:pt x="743" y="1359"/>
                  </a:lnTo>
                  <a:lnTo>
                    <a:pt x="745" y="1359"/>
                  </a:lnTo>
                  <a:lnTo>
                    <a:pt x="745" y="1360"/>
                  </a:lnTo>
                  <a:lnTo>
                    <a:pt x="743" y="1360"/>
                  </a:lnTo>
                  <a:lnTo>
                    <a:pt x="743" y="1362"/>
                  </a:lnTo>
                  <a:lnTo>
                    <a:pt x="745" y="1362"/>
                  </a:lnTo>
                  <a:lnTo>
                    <a:pt x="743" y="1363"/>
                  </a:lnTo>
                  <a:lnTo>
                    <a:pt x="743" y="1364"/>
                  </a:lnTo>
                  <a:lnTo>
                    <a:pt x="743" y="1365"/>
                  </a:lnTo>
                  <a:lnTo>
                    <a:pt x="745" y="1365"/>
                  </a:lnTo>
                  <a:lnTo>
                    <a:pt x="745" y="1366"/>
                  </a:lnTo>
                  <a:lnTo>
                    <a:pt x="743" y="1366"/>
                  </a:lnTo>
                  <a:lnTo>
                    <a:pt x="743" y="1367"/>
                  </a:lnTo>
                  <a:lnTo>
                    <a:pt x="745" y="1367"/>
                  </a:lnTo>
                  <a:lnTo>
                    <a:pt x="745" y="1369"/>
                  </a:lnTo>
                  <a:lnTo>
                    <a:pt x="745" y="1370"/>
                  </a:lnTo>
                  <a:lnTo>
                    <a:pt x="745" y="1371"/>
                  </a:lnTo>
                  <a:lnTo>
                    <a:pt x="745" y="1372"/>
                  </a:lnTo>
                  <a:lnTo>
                    <a:pt x="745" y="1373"/>
                  </a:lnTo>
                  <a:lnTo>
                    <a:pt x="745" y="1374"/>
                  </a:lnTo>
                  <a:lnTo>
                    <a:pt x="746" y="1374"/>
                  </a:lnTo>
                  <a:lnTo>
                    <a:pt x="746" y="1376"/>
                  </a:lnTo>
                  <a:lnTo>
                    <a:pt x="745" y="1376"/>
                  </a:lnTo>
                  <a:lnTo>
                    <a:pt x="745" y="1377"/>
                  </a:lnTo>
                  <a:lnTo>
                    <a:pt x="745" y="1378"/>
                  </a:lnTo>
                  <a:lnTo>
                    <a:pt x="745" y="1379"/>
                  </a:lnTo>
                  <a:lnTo>
                    <a:pt x="745" y="1380"/>
                  </a:lnTo>
                  <a:lnTo>
                    <a:pt x="743" y="1380"/>
                  </a:lnTo>
                  <a:lnTo>
                    <a:pt x="743" y="1381"/>
                  </a:lnTo>
                  <a:lnTo>
                    <a:pt x="743" y="1383"/>
                  </a:lnTo>
                  <a:lnTo>
                    <a:pt x="742" y="1384"/>
                  </a:lnTo>
                  <a:lnTo>
                    <a:pt x="741" y="1384"/>
                  </a:lnTo>
                  <a:lnTo>
                    <a:pt x="741" y="1385"/>
                  </a:lnTo>
                  <a:lnTo>
                    <a:pt x="741" y="1384"/>
                  </a:lnTo>
                  <a:lnTo>
                    <a:pt x="740" y="1385"/>
                  </a:lnTo>
                  <a:lnTo>
                    <a:pt x="740" y="1386"/>
                  </a:lnTo>
                  <a:lnTo>
                    <a:pt x="740" y="1387"/>
                  </a:lnTo>
                  <a:lnTo>
                    <a:pt x="739" y="1388"/>
                  </a:lnTo>
                  <a:lnTo>
                    <a:pt x="739" y="1390"/>
                  </a:lnTo>
                  <a:lnTo>
                    <a:pt x="738" y="1391"/>
                  </a:lnTo>
                  <a:lnTo>
                    <a:pt x="738" y="1392"/>
                  </a:lnTo>
                  <a:lnTo>
                    <a:pt x="736" y="1392"/>
                  </a:lnTo>
                  <a:lnTo>
                    <a:pt x="736" y="1393"/>
                  </a:lnTo>
                  <a:lnTo>
                    <a:pt x="736" y="1394"/>
                  </a:lnTo>
                  <a:lnTo>
                    <a:pt x="736" y="1395"/>
                  </a:lnTo>
                  <a:lnTo>
                    <a:pt x="736" y="1397"/>
                  </a:lnTo>
                  <a:lnTo>
                    <a:pt x="735" y="1397"/>
                  </a:lnTo>
                  <a:lnTo>
                    <a:pt x="735" y="1398"/>
                  </a:lnTo>
                  <a:lnTo>
                    <a:pt x="735" y="1399"/>
                  </a:lnTo>
                  <a:lnTo>
                    <a:pt x="734" y="1399"/>
                  </a:lnTo>
                  <a:lnTo>
                    <a:pt x="734" y="1400"/>
                  </a:lnTo>
                  <a:lnTo>
                    <a:pt x="734" y="1401"/>
                  </a:lnTo>
                  <a:lnTo>
                    <a:pt x="735" y="1402"/>
                  </a:lnTo>
                  <a:lnTo>
                    <a:pt x="735" y="1404"/>
                  </a:lnTo>
                  <a:lnTo>
                    <a:pt x="735" y="1405"/>
                  </a:lnTo>
                  <a:lnTo>
                    <a:pt x="734" y="1405"/>
                  </a:lnTo>
                  <a:lnTo>
                    <a:pt x="734" y="1406"/>
                  </a:lnTo>
                  <a:lnTo>
                    <a:pt x="734" y="1407"/>
                  </a:lnTo>
                  <a:lnTo>
                    <a:pt x="733" y="1407"/>
                  </a:lnTo>
                  <a:lnTo>
                    <a:pt x="732" y="1407"/>
                  </a:lnTo>
                  <a:lnTo>
                    <a:pt x="732" y="1408"/>
                  </a:lnTo>
                  <a:lnTo>
                    <a:pt x="732" y="1409"/>
                  </a:lnTo>
                  <a:lnTo>
                    <a:pt x="731" y="1409"/>
                  </a:lnTo>
                  <a:lnTo>
                    <a:pt x="731" y="1411"/>
                  </a:lnTo>
                  <a:lnTo>
                    <a:pt x="731" y="1412"/>
                  </a:lnTo>
                  <a:lnTo>
                    <a:pt x="731" y="1413"/>
                  </a:lnTo>
                  <a:lnTo>
                    <a:pt x="732" y="1414"/>
                  </a:lnTo>
                  <a:lnTo>
                    <a:pt x="732" y="1415"/>
                  </a:lnTo>
                  <a:lnTo>
                    <a:pt x="732" y="1416"/>
                  </a:lnTo>
                  <a:lnTo>
                    <a:pt x="732" y="1418"/>
                  </a:lnTo>
                  <a:lnTo>
                    <a:pt x="733" y="1418"/>
                  </a:lnTo>
                  <a:lnTo>
                    <a:pt x="734" y="1418"/>
                  </a:lnTo>
                  <a:lnTo>
                    <a:pt x="734" y="1419"/>
                  </a:lnTo>
                  <a:lnTo>
                    <a:pt x="734" y="1420"/>
                  </a:lnTo>
                  <a:lnTo>
                    <a:pt x="733" y="1420"/>
                  </a:lnTo>
                  <a:lnTo>
                    <a:pt x="733" y="1421"/>
                  </a:lnTo>
                  <a:lnTo>
                    <a:pt x="733" y="1422"/>
                  </a:lnTo>
                  <a:lnTo>
                    <a:pt x="734" y="1423"/>
                  </a:lnTo>
                  <a:lnTo>
                    <a:pt x="734" y="1425"/>
                  </a:lnTo>
                  <a:lnTo>
                    <a:pt x="735" y="1425"/>
                  </a:lnTo>
                  <a:lnTo>
                    <a:pt x="736" y="1426"/>
                  </a:lnTo>
                  <a:lnTo>
                    <a:pt x="738" y="1426"/>
                  </a:lnTo>
                  <a:lnTo>
                    <a:pt x="739" y="1426"/>
                  </a:lnTo>
                  <a:lnTo>
                    <a:pt x="739" y="1427"/>
                  </a:lnTo>
                  <a:lnTo>
                    <a:pt x="740" y="1427"/>
                  </a:lnTo>
                  <a:lnTo>
                    <a:pt x="740" y="1428"/>
                  </a:lnTo>
                  <a:lnTo>
                    <a:pt x="739" y="1428"/>
                  </a:lnTo>
                  <a:lnTo>
                    <a:pt x="739" y="1429"/>
                  </a:lnTo>
                  <a:lnTo>
                    <a:pt x="738" y="1429"/>
                  </a:lnTo>
                  <a:lnTo>
                    <a:pt x="736" y="1429"/>
                  </a:lnTo>
                  <a:lnTo>
                    <a:pt x="736" y="1430"/>
                  </a:lnTo>
                  <a:lnTo>
                    <a:pt x="735" y="1430"/>
                  </a:lnTo>
                  <a:lnTo>
                    <a:pt x="735" y="1432"/>
                  </a:lnTo>
                  <a:lnTo>
                    <a:pt x="735" y="1433"/>
                  </a:lnTo>
                  <a:lnTo>
                    <a:pt x="735" y="1434"/>
                  </a:lnTo>
                  <a:lnTo>
                    <a:pt x="736" y="1434"/>
                  </a:lnTo>
                  <a:lnTo>
                    <a:pt x="736" y="1435"/>
                  </a:lnTo>
                  <a:lnTo>
                    <a:pt x="738" y="1435"/>
                  </a:lnTo>
                  <a:lnTo>
                    <a:pt x="739" y="1435"/>
                  </a:lnTo>
                  <a:lnTo>
                    <a:pt x="739" y="1436"/>
                  </a:lnTo>
                  <a:lnTo>
                    <a:pt x="740" y="1436"/>
                  </a:lnTo>
                  <a:lnTo>
                    <a:pt x="740" y="1437"/>
                  </a:lnTo>
                  <a:lnTo>
                    <a:pt x="741" y="1437"/>
                  </a:lnTo>
                  <a:lnTo>
                    <a:pt x="742" y="1437"/>
                  </a:lnTo>
                  <a:lnTo>
                    <a:pt x="742" y="1439"/>
                  </a:lnTo>
                  <a:lnTo>
                    <a:pt x="742" y="1440"/>
                  </a:lnTo>
                  <a:lnTo>
                    <a:pt x="743" y="1440"/>
                  </a:lnTo>
                  <a:lnTo>
                    <a:pt x="743" y="1441"/>
                  </a:lnTo>
                  <a:lnTo>
                    <a:pt x="745" y="1441"/>
                  </a:lnTo>
                  <a:lnTo>
                    <a:pt x="745" y="1442"/>
                  </a:lnTo>
                  <a:lnTo>
                    <a:pt x="745" y="1443"/>
                  </a:lnTo>
                  <a:lnTo>
                    <a:pt x="746" y="1443"/>
                  </a:lnTo>
                  <a:lnTo>
                    <a:pt x="746" y="1444"/>
                  </a:lnTo>
                  <a:lnTo>
                    <a:pt x="746" y="1446"/>
                  </a:lnTo>
                  <a:lnTo>
                    <a:pt x="745" y="1446"/>
                  </a:lnTo>
                  <a:lnTo>
                    <a:pt x="746" y="1446"/>
                  </a:lnTo>
                  <a:lnTo>
                    <a:pt x="746" y="1447"/>
                  </a:lnTo>
                  <a:lnTo>
                    <a:pt x="747" y="1448"/>
                  </a:lnTo>
                  <a:lnTo>
                    <a:pt x="747" y="1449"/>
                  </a:lnTo>
                  <a:lnTo>
                    <a:pt x="747" y="1450"/>
                  </a:lnTo>
                  <a:lnTo>
                    <a:pt x="747" y="1451"/>
                  </a:lnTo>
                  <a:lnTo>
                    <a:pt x="746" y="1451"/>
                  </a:lnTo>
                  <a:lnTo>
                    <a:pt x="746" y="1453"/>
                  </a:lnTo>
                  <a:lnTo>
                    <a:pt x="746" y="1454"/>
                  </a:lnTo>
                  <a:lnTo>
                    <a:pt x="746" y="1455"/>
                  </a:lnTo>
                  <a:lnTo>
                    <a:pt x="746" y="1456"/>
                  </a:lnTo>
                  <a:lnTo>
                    <a:pt x="747" y="1456"/>
                  </a:lnTo>
                  <a:lnTo>
                    <a:pt x="747" y="1457"/>
                  </a:lnTo>
                  <a:lnTo>
                    <a:pt x="746" y="1457"/>
                  </a:lnTo>
                  <a:lnTo>
                    <a:pt x="745" y="1457"/>
                  </a:lnTo>
                  <a:lnTo>
                    <a:pt x="743" y="1457"/>
                  </a:lnTo>
                  <a:lnTo>
                    <a:pt x="743" y="1458"/>
                  </a:lnTo>
                  <a:lnTo>
                    <a:pt x="742" y="1458"/>
                  </a:lnTo>
                  <a:lnTo>
                    <a:pt x="742" y="1460"/>
                  </a:lnTo>
                  <a:lnTo>
                    <a:pt x="742" y="1461"/>
                  </a:lnTo>
                  <a:lnTo>
                    <a:pt x="742" y="1462"/>
                  </a:lnTo>
                  <a:lnTo>
                    <a:pt x="742" y="1463"/>
                  </a:lnTo>
                  <a:lnTo>
                    <a:pt x="741" y="1463"/>
                  </a:lnTo>
                  <a:lnTo>
                    <a:pt x="741" y="1464"/>
                  </a:lnTo>
                  <a:lnTo>
                    <a:pt x="741" y="1465"/>
                  </a:lnTo>
                  <a:lnTo>
                    <a:pt x="741" y="1467"/>
                  </a:lnTo>
                  <a:lnTo>
                    <a:pt x="741" y="1468"/>
                  </a:lnTo>
                  <a:lnTo>
                    <a:pt x="741" y="1469"/>
                  </a:lnTo>
                  <a:lnTo>
                    <a:pt x="741" y="1470"/>
                  </a:lnTo>
                  <a:lnTo>
                    <a:pt x="742" y="1470"/>
                  </a:lnTo>
                  <a:lnTo>
                    <a:pt x="742" y="1471"/>
                  </a:lnTo>
                  <a:lnTo>
                    <a:pt x="741" y="1471"/>
                  </a:lnTo>
                  <a:lnTo>
                    <a:pt x="741" y="1472"/>
                  </a:lnTo>
                  <a:lnTo>
                    <a:pt x="741" y="1474"/>
                  </a:lnTo>
                  <a:lnTo>
                    <a:pt x="740" y="1474"/>
                  </a:lnTo>
                  <a:lnTo>
                    <a:pt x="740" y="1475"/>
                  </a:lnTo>
                  <a:lnTo>
                    <a:pt x="740" y="1476"/>
                  </a:lnTo>
                  <a:lnTo>
                    <a:pt x="740" y="1477"/>
                  </a:lnTo>
                  <a:lnTo>
                    <a:pt x="741" y="1477"/>
                  </a:lnTo>
                  <a:lnTo>
                    <a:pt x="742" y="1477"/>
                  </a:lnTo>
                  <a:lnTo>
                    <a:pt x="741" y="1477"/>
                  </a:lnTo>
                  <a:lnTo>
                    <a:pt x="741" y="1478"/>
                  </a:lnTo>
                  <a:lnTo>
                    <a:pt x="740" y="1479"/>
                  </a:lnTo>
                  <a:lnTo>
                    <a:pt x="739" y="1479"/>
                  </a:lnTo>
                  <a:lnTo>
                    <a:pt x="739" y="1481"/>
                  </a:lnTo>
                  <a:lnTo>
                    <a:pt x="738" y="1481"/>
                  </a:lnTo>
                  <a:lnTo>
                    <a:pt x="736" y="1482"/>
                  </a:lnTo>
                  <a:lnTo>
                    <a:pt x="735" y="1482"/>
                  </a:lnTo>
                  <a:lnTo>
                    <a:pt x="735" y="1481"/>
                  </a:lnTo>
                  <a:lnTo>
                    <a:pt x="735" y="1479"/>
                  </a:lnTo>
                  <a:lnTo>
                    <a:pt x="736" y="1479"/>
                  </a:lnTo>
                  <a:lnTo>
                    <a:pt x="736" y="1478"/>
                  </a:lnTo>
                  <a:lnTo>
                    <a:pt x="736" y="1477"/>
                  </a:lnTo>
                  <a:lnTo>
                    <a:pt x="735" y="1477"/>
                  </a:lnTo>
                  <a:lnTo>
                    <a:pt x="735" y="1476"/>
                  </a:lnTo>
                  <a:lnTo>
                    <a:pt x="734" y="1476"/>
                  </a:lnTo>
                  <a:lnTo>
                    <a:pt x="733" y="1475"/>
                  </a:lnTo>
                  <a:lnTo>
                    <a:pt x="732" y="1475"/>
                  </a:lnTo>
                  <a:lnTo>
                    <a:pt x="731" y="1475"/>
                  </a:lnTo>
                  <a:lnTo>
                    <a:pt x="729" y="1475"/>
                  </a:lnTo>
                  <a:lnTo>
                    <a:pt x="729" y="1474"/>
                  </a:lnTo>
                  <a:lnTo>
                    <a:pt x="728" y="1474"/>
                  </a:lnTo>
                  <a:lnTo>
                    <a:pt x="728" y="1472"/>
                  </a:lnTo>
                  <a:lnTo>
                    <a:pt x="727" y="1471"/>
                  </a:lnTo>
                  <a:lnTo>
                    <a:pt x="726" y="1471"/>
                  </a:lnTo>
                  <a:lnTo>
                    <a:pt x="725" y="1471"/>
                  </a:lnTo>
                  <a:lnTo>
                    <a:pt x="724" y="1471"/>
                  </a:lnTo>
                  <a:lnTo>
                    <a:pt x="722" y="1471"/>
                  </a:lnTo>
                  <a:lnTo>
                    <a:pt x="721" y="1471"/>
                  </a:lnTo>
                  <a:lnTo>
                    <a:pt x="721" y="1472"/>
                  </a:lnTo>
                  <a:lnTo>
                    <a:pt x="720" y="1472"/>
                  </a:lnTo>
                  <a:lnTo>
                    <a:pt x="720" y="1471"/>
                  </a:lnTo>
                  <a:lnTo>
                    <a:pt x="719" y="1471"/>
                  </a:lnTo>
                  <a:lnTo>
                    <a:pt x="718" y="1471"/>
                  </a:lnTo>
                  <a:lnTo>
                    <a:pt x="718" y="1470"/>
                  </a:lnTo>
                  <a:lnTo>
                    <a:pt x="717" y="1470"/>
                  </a:lnTo>
                  <a:lnTo>
                    <a:pt x="715" y="1470"/>
                  </a:lnTo>
                  <a:lnTo>
                    <a:pt x="714" y="1469"/>
                  </a:lnTo>
                  <a:lnTo>
                    <a:pt x="713" y="1469"/>
                  </a:lnTo>
                  <a:lnTo>
                    <a:pt x="712" y="1469"/>
                  </a:lnTo>
                  <a:lnTo>
                    <a:pt x="712" y="1468"/>
                  </a:lnTo>
                  <a:lnTo>
                    <a:pt x="711" y="1468"/>
                  </a:lnTo>
                  <a:lnTo>
                    <a:pt x="710" y="1468"/>
                  </a:lnTo>
                  <a:lnTo>
                    <a:pt x="710" y="1469"/>
                  </a:lnTo>
                  <a:lnTo>
                    <a:pt x="708" y="1469"/>
                  </a:lnTo>
                  <a:lnTo>
                    <a:pt x="708" y="1470"/>
                  </a:lnTo>
                  <a:lnTo>
                    <a:pt x="707" y="1470"/>
                  </a:lnTo>
                  <a:lnTo>
                    <a:pt x="706" y="1470"/>
                  </a:lnTo>
                  <a:lnTo>
                    <a:pt x="705" y="1470"/>
                  </a:lnTo>
                  <a:lnTo>
                    <a:pt x="704" y="1470"/>
                  </a:lnTo>
                  <a:lnTo>
                    <a:pt x="703" y="1470"/>
                  </a:lnTo>
                  <a:lnTo>
                    <a:pt x="701" y="1470"/>
                  </a:lnTo>
                  <a:lnTo>
                    <a:pt x="701" y="1471"/>
                  </a:lnTo>
                  <a:lnTo>
                    <a:pt x="700" y="1471"/>
                  </a:lnTo>
                  <a:lnTo>
                    <a:pt x="699" y="1471"/>
                  </a:lnTo>
                  <a:lnTo>
                    <a:pt x="698" y="1471"/>
                  </a:lnTo>
                  <a:lnTo>
                    <a:pt x="698" y="1470"/>
                  </a:lnTo>
                  <a:lnTo>
                    <a:pt x="697" y="1470"/>
                  </a:lnTo>
                  <a:lnTo>
                    <a:pt x="696" y="1470"/>
                  </a:lnTo>
                  <a:lnTo>
                    <a:pt x="694" y="1470"/>
                  </a:lnTo>
                  <a:lnTo>
                    <a:pt x="693" y="1470"/>
                  </a:lnTo>
                  <a:lnTo>
                    <a:pt x="692" y="1470"/>
                  </a:lnTo>
                  <a:lnTo>
                    <a:pt x="692" y="1469"/>
                  </a:lnTo>
                  <a:lnTo>
                    <a:pt x="691" y="1469"/>
                  </a:lnTo>
                  <a:lnTo>
                    <a:pt x="691" y="1470"/>
                  </a:lnTo>
                  <a:lnTo>
                    <a:pt x="690" y="1470"/>
                  </a:lnTo>
                  <a:lnTo>
                    <a:pt x="690" y="1469"/>
                  </a:lnTo>
                  <a:lnTo>
                    <a:pt x="689" y="1469"/>
                  </a:lnTo>
                  <a:lnTo>
                    <a:pt x="687" y="1469"/>
                  </a:lnTo>
                  <a:lnTo>
                    <a:pt x="686" y="1469"/>
                  </a:lnTo>
                  <a:lnTo>
                    <a:pt x="686" y="1468"/>
                  </a:lnTo>
                  <a:lnTo>
                    <a:pt x="686" y="1467"/>
                  </a:lnTo>
                  <a:lnTo>
                    <a:pt x="686" y="1465"/>
                  </a:lnTo>
                  <a:lnTo>
                    <a:pt x="686" y="1464"/>
                  </a:lnTo>
                  <a:lnTo>
                    <a:pt x="685" y="1464"/>
                  </a:lnTo>
                  <a:lnTo>
                    <a:pt x="685" y="1463"/>
                  </a:lnTo>
                  <a:lnTo>
                    <a:pt x="685" y="1462"/>
                  </a:lnTo>
                  <a:lnTo>
                    <a:pt x="685" y="1461"/>
                  </a:lnTo>
                  <a:lnTo>
                    <a:pt x="685" y="1460"/>
                  </a:lnTo>
                  <a:lnTo>
                    <a:pt x="685" y="1458"/>
                  </a:lnTo>
                  <a:lnTo>
                    <a:pt x="684" y="1458"/>
                  </a:lnTo>
                  <a:lnTo>
                    <a:pt x="683" y="1458"/>
                  </a:lnTo>
                  <a:lnTo>
                    <a:pt x="683" y="1457"/>
                  </a:lnTo>
                  <a:lnTo>
                    <a:pt x="682" y="1456"/>
                  </a:lnTo>
                  <a:lnTo>
                    <a:pt x="682" y="1455"/>
                  </a:lnTo>
                  <a:lnTo>
                    <a:pt x="680" y="1454"/>
                  </a:lnTo>
                  <a:lnTo>
                    <a:pt x="679" y="1454"/>
                  </a:lnTo>
                  <a:lnTo>
                    <a:pt x="678" y="1455"/>
                  </a:lnTo>
                  <a:lnTo>
                    <a:pt x="677" y="1455"/>
                  </a:lnTo>
                  <a:lnTo>
                    <a:pt x="677" y="1456"/>
                  </a:lnTo>
                  <a:lnTo>
                    <a:pt x="676" y="1456"/>
                  </a:lnTo>
                  <a:lnTo>
                    <a:pt x="675" y="1456"/>
                  </a:lnTo>
                  <a:lnTo>
                    <a:pt x="675" y="1455"/>
                  </a:lnTo>
                  <a:lnTo>
                    <a:pt x="673" y="1455"/>
                  </a:lnTo>
                  <a:lnTo>
                    <a:pt x="672" y="1454"/>
                  </a:lnTo>
                  <a:lnTo>
                    <a:pt x="672" y="1453"/>
                  </a:lnTo>
                  <a:lnTo>
                    <a:pt x="673" y="1453"/>
                  </a:lnTo>
                  <a:lnTo>
                    <a:pt x="672" y="1451"/>
                  </a:lnTo>
                  <a:lnTo>
                    <a:pt x="672" y="1450"/>
                  </a:lnTo>
                  <a:lnTo>
                    <a:pt x="671" y="1450"/>
                  </a:lnTo>
                  <a:lnTo>
                    <a:pt x="670" y="1450"/>
                  </a:lnTo>
                  <a:lnTo>
                    <a:pt x="669" y="1450"/>
                  </a:lnTo>
                  <a:lnTo>
                    <a:pt x="668" y="1450"/>
                  </a:lnTo>
                  <a:lnTo>
                    <a:pt x="668" y="1449"/>
                  </a:lnTo>
                  <a:lnTo>
                    <a:pt x="668" y="1448"/>
                  </a:lnTo>
                  <a:lnTo>
                    <a:pt x="668" y="1447"/>
                  </a:lnTo>
                  <a:lnTo>
                    <a:pt x="669" y="1447"/>
                  </a:lnTo>
                  <a:lnTo>
                    <a:pt x="669" y="1446"/>
                  </a:lnTo>
                  <a:lnTo>
                    <a:pt x="668" y="1446"/>
                  </a:lnTo>
                  <a:lnTo>
                    <a:pt x="668" y="1444"/>
                  </a:lnTo>
                  <a:lnTo>
                    <a:pt x="668" y="1443"/>
                  </a:lnTo>
                  <a:lnTo>
                    <a:pt x="668" y="1442"/>
                  </a:lnTo>
                  <a:lnTo>
                    <a:pt x="668" y="1441"/>
                  </a:lnTo>
                  <a:lnTo>
                    <a:pt x="666" y="1441"/>
                  </a:lnTo>
                  <a:lnTo>
                    <a:pt x="666" y="1440"/>
                  </a:lnTo>
                  <a:lnTo>
                    <a:pt x="665" y="1440"/>
                  </a:lnTo>
                  <a:lnTo>
                    <a:pt x="665" y="1439"/>
                  </a:lnTo>
                  <a:lnTo>
                    <a:pt x="664" y="1439"/>
                  </a:lnTo>
                  <a:lnTo>
                    <a:pt x="664" y="1437"/>
                  </a:lnTo>
                  <a:lnTo>
                    <a:pt x="664" y="1436"/>
                  </a:lnTo>
                  <a:lnTo>
                    <a:pt x="663" y="1436"/>
                  </a:lnTo>
                  <a:lnTo>
                    <a:pt x="664" y="1436"/>
                  </a:lnTo>
                  <a:lnTo>
                    <a:pt x="664" y="1435"/>
                  </a:lnTo>
                  <a:lnTo>
                    <a:pt x="665" y="1435"/>
                  </a:lnTo>
                  <a:lnTo>
                    <a:pt x="665" y="1434"/>
                  </a:lnTo>
                  <a:lnTo>
                    <a:pt x="665" y="1433"/>
                  </a:lnTo>
                  <a:lnTo>
                    <a:pt x="665" y="1432"/>
                  </a:lnTo>
                  <a:lnTo>
                    <a:pt x="665" y="1430"/>
                  </a:lnTo>
                  <a:lnTo>
                    <a:pt x="665" y="1429"/>
                  </a:lnTo>
                  <a:lnTo>
                    <a:pt x="664" y="1429"/>
                  </a:lnTo>
                  <a:lnTo>
                    <a:pt x="664" y="1428"/>
                  </a:lnTo>
                  <a:lnTo>
                    <a:pt x="664" y="1427"/>
                  </a:lnTo>
                  <a:lnTo>
                    <a:pt x="663" y="1427"/>
                  </a:lnTo>
                  <a:lnTo>
                    <a:pt x="663" y="1426"/>
                  </a:lnTo>
                  <a:lnTo>
                    <a:pt x="663" y="1425"/>
                  </a:lnTo>
                  <a:lnTo>
                    <a:pt x="664" y="1425"/>
                  </a:lnTo>
                  <a:lnTo>
                    <a:pt x="665" y="1425"/>
                  </a:lnTo>
                  <a:lnTo>
                    <a:pt x="665" y="1423"/>
                  </a:lnTo>
                  <a:lnTo>
                    <a:pt x="665" y="1422"/>
                  </a:lnTo>
                  <a:lnTo>
                    <a:pt x="665" y="1421"/>
                  </a:lnTo>
                  <a:lnTo>
                    <a:pt x="665" y="1420"/>
                  </a:lnTo>
                  <a:lnTo>
                    <a:pt x="665" y="1419"/>
                  </a:lnTo>
                  <a:lnTo>
                    <a:pt x="664" y="1419"/>
                  </a:lnTo>
                  <a:lnTo>
                    <a:pt x="664" y="1418"/>
                  </a:lnTo>
                  <a:lnTo>
                    <a:pt x="665" y="1418"/>
                  </a:lnTo>
                  <a:lnTo>
                    <a:pt x="664" y="1418"/>
                  </a:lnTo>
                  <a:lnTo>
                    <a:pt x="664" y="1416"/>
                  </a:lnTo>
                  <a:lnTo>
                    <a:pt x="664" y="1415"/>
                  </a:lnTo>
                  <a:lnTo>
                    <a:pt x="664" y="1414"/>
                  </a:lnTo>
                  <a:lnTo>
                    <a:pt x="665" y="1413"/>
                  </a:lnTo>
                  <a:lnTo>
                    <a:pt x="665" y="1412"/>
                  </a:lnTo>
                  <a:lnTo>
                    <a:pt x="666" y="1412"/>
                  </a:lnTo>
                  <a:lnTo>
                    <a:pt x="666" y="1411"/>
                  </a:lnTo>
                  <a:lnTo>
                    <a:pt x="668" y="1411"/>
                  </a:lnTo>
                  <a:lnTo>
                    <a:pt x="668" y="1409"/>
                  </a:lnTo>
                  <a:lnTo>
                    <a:pt x="666" y="1408"/>
                  </a:lnTo>
                  <a:lnTo>
                    <a:pt x="666" y="1407"/>
                  </a:lnTo>
                  <a:lnTo>
                    <a:pt x="666" y="1406"/>
                  </a:lnTo>
                  <a:lnTo>
                    <a:pt x="665" y="1406"/>
                  </a:lnTo>
                  <a:lnTo>
                    <a:pt x="665" y="1405"/>
                  </a:lnTo>
                  <a:lnTo>
                    <a:pt x="665" y="1404"/>
                  </a:lnTo>
                  <a:lnTo>
                    <a:pt x="664" y="1404"/>
                  </a:lnTo>
                  <a:lnTo>
                    <a:pt x="664" y="1402"/>
                  </a:lnTo>
                  <a:lnTo>
                    <a:pt x="664" y="1401"/>
                  </a:lnTo>
                  <a:lnTo>
                    <a:pt x="663" y="1401"/>
                  </a:lnTo>
                  <a:lnTo>
                    <a:pt x="663" y="1400"/>
                  </a:lnTo>
                  <a:lnTo>
                    <a:pt x="662" y="1399"/>
                  </a:lnTo>
                  <a:lnTo>
                    <a:pt x="661" y="1399"/>
                  </a:lnTo>
                  <a:lnTo>
                    <a:pt x="662" y="1399"/>
                  </a:lnTo>
                  <a:lnTo>
                    <a:pt x="662" y="1398"/>
                  </a:lnTo>
                  <a:lnTo>
                    <a:pt x="661" y="1397"/>
                  </a:lnTo>
                  <a:lnTo>
                    <a:pt x="661" y="1395"/>
                  </a:lnTo>
                  <a:lnTo>
                    <a:pt x="659" y="1395"/>
                  </a:lnTo>
                  <a:lnTo>
                    <a:pt x="659" y="1394"/>
                  </a:lnTo>
                  <a:lnTo>
                    <a:pt x="658" y="1394"/>
                  </a:lnTo>
                  <a:lnTo>
                    <a:pt x="658" y="1393"/>
                  </a:lnTo>
                  <a:lnTo>
                    <a:pt x="658" y="1392"/>
                  </a:lnTo>
                  <a:lnTo>
                    <a:pt x="657" y="1392"/>
                  </a:lnTo>
                  <a:lnTo>
                    <a:pt x="657" y="1391"/>
                  </a:lnTo>
                  <a:lnTo>
                    <a:pt x="657" y="1390"/>
                  </a:lnTo>
                  <a:lnTo>
                    <a:pt x="657" y="1388"/>
                  </a:lnTo>
                  <a:lnTo>
                    <a:pt x="657" y="1387"/>
                  </a:lnTo>
                  <a:lnTo>
                    <a:pt x="657" y="1386"/>
                  </a:lnTo>
                  <a:lnTo>
                    <a:pt x="657" y="1385"/>
                  </a:lnTo>
                  <a:lnTo>
                    <a:pt x="657" y="1384"/>
                  </a:lnTo>
                  <a:lnTo>
                    <a:pt x="657" y="1383"/>
                  </a:lnTo>
                  <a:lnTo>
                    <a:pt x="657" y="1381"/>
                  </a:lnTo>
                  <a:lnTo>
                    <a:pt x="656" y="1381"/>
                  </a:lnTo>
                  <a:lnTo>
                    <a:pt x="656" y="1380"/>
                  </a:lnTo>
                  <a:lnTo>
                    <a:pt x="656" y="1379"/>
                  </a:lnTo>
                  <a:lnTo>
                    <a:pt x="655" y="1379"/>
                  </a:lnTo>
                  <a:lnTo>
                    <a:pt x="654" y="1379"/>
                  </a:lnTo>
                  <a:lnTo>
                    <a:pt x="654" y="1378"/>
                  </a:lnTo>
                  <a:lnTo>
                    <a:pt x="652" y="1378"/>
                  </a:lnTo>
                  <a:lnTo>
                    <a:pt x="651" y="1378"/>
                  </a:lnTo>
                  <a:lnTo>
                    <a:pt x="651" y="1377"/>
                  </a:lnTo>
                  <a:lnTo>
                    <a:pt x="651" y="1376"/>
                  </a:lnTo>
                  <a:lnTo>
                    <a:pt x="650" y="1376"/>
                  </a:lnTo>
                  <a:lnTo>
                    <a:pt x="649" y="1376"/>
                  </a:lnTo>
                  <a:lnTo>
                    <a:pt x="649" y="1374"/>
                  </a:lnTo>
                  <a:lnTo>
                    <a:pt x="649" y="1373"/>
                  </a:lnTo>
                  <a:lnTo>
                    <a:pt x="648" y="1373"/>
                  </a:lnTo>
                  <a:lnTo>
                    <a:pt x="648" y="1372"/>
                  </a:lnTo>
                  <a:lnTo>
                    <a:pt x="647" y="1372"/>
                  </a:lnTo>
                  <a:lnTo>
                    <a:pt x="647" y="1371"/>
                  </a:lnTo>
                  <a:lnTo>
                    <a:pt x="648" y="1370"/>
                  </a:lnTo>
                  <a:lnTo>
                    <a:pt x="648" y="1369"/>
                  </a:lnTo>
                  <a:lnTo>
                    <a:pt x="648" y="1367"/>
                  </a:lnTo>
                  <a:lnTo>
                    <a:pt x="647" y="1367"/>
                  </a:lnTo>
                  <a:lnTo>
                    <a:pt x="647" y="1366"/>
                  </a:lnTo>
                  <a:lnTo>
                    <a:pt x="647" y="1365"/>
                  </a:lnTo>
                  <a:lnTo>
                    <a:pt x="647" y="1364"/>
                  </a:lnTo>
                  <a:lnTo>
                    <a:pt x="645" y="1364"/>
                  </a:lnTo>
                  <a:lnTo>
                    <a:pt x="645" y="1363"/>
                  </a:lnTo>
                  <a:lnTo>
                    <a:pt x="644" y="1363"/>
                  </a:lnTo>
                  <a:lnTo>
                    <a:pt x="644" y="1362"/>
                  </a:lnTo>
                  <a:lnTo>
                    <a:pt x="644" y="1360"/>
                  </a:lnTo>
                  <a:lnTo>
                    <a:pt x="645" y="1359"/>
                  </a:lnTo>
                  <a:lnTo>
                    <a:pt x="645" y="1360"/>
                  </a:lnTo>
                  <a:lnTo>
                    <a:pt x="647" y="1360"/>
                  </a:lnTo>
                  <a:lnTo>
                    <a:pt x="647" y="1359"/>
                  </a:lnTo>
                  <a:lnTo>
                    <a:pt x="647" y="1358"/>
                  </a:lnTo>
                  <a:lnTo>
                    <a:pt x="648" y="1358"/>
                  </a:lnTo>
                  <a:lnTo>
                    <a:pt x="648" y="1357"/>
                  </a:lnTo>
                  <a:lnTo>
                    <a:pt x="648" y="1356"/>
                  </a:lnTo>
                  <a:lnTo>
                    <a:pt x="648" y="1355"/>
                  </a:lnTo>
                  <a:lnTo>
                    <a:pt x="647" y="1355"/>
                  </a:lnTo>
                  <a:lnTo>
                    <a:pt x="645" y="1355"/>
                  </a:lnTo>
                  <a:lnTo>
                    <a:pt x="644" y="1355"/>
                  </a:lnTo>
                  <a:lnTo>
                    <a:pt x="643" y="1353"/>
                  </a:lnTo>
                  <a:lnTo>
                    <a:pt x="643" y="1352"/>
                  </a:lnTo>
                  <a:lnTo>
                    <a:pt x="643" y="1351"/>
                  </a:lnTo>
                  <a:lnTo>
                    <a:pt x="643" y="1350"/>
                  </a:lnTo>
                  <a:lnTo>
                    <a:pt x="642" y="1350"/>
                  </a:lnTo>
                  <a:lnTo>
                    <a:pt x="642" y="1349"/>
                  </a:lnTo>
                  <a:lnTo>
                    <a:pt x="642" y="1348"/>
                  </a:lnTo>
                  <a:lnTo>
                    <a:pt x="642" y="1346"/>
                  </a:lnTo>
                  <a:lnTo>
                    <a:pt x="642" y="1345"/>
                  </a:lnTo>
                  <a:lnTo>
                    <a:pt x="641" y="1345"/>
                  </a:lnTo>
                  <a:lnTo>
                    <a:pt x="641" y="1344"/>
                  </a:lnTo>
                  <a:lnTo>
                    <a:pt x="641" y="1343"/>
                  </a:lnTo>
                  <a:lnTo>
                    <a:pt x="640" y="1343"/>
                  </a:lnTo>
                  <a:lnTo>
                    <a:pt x="640" y="1342"/>
                  </a:lnTo>
                  <a:lnTo>
                    <a:pt x="640" y="1341"/>
                  </a:lnTo>
                  <a:lnTo>
                    <a:pt x="640" y="1339"/>
                  </a:lnTo>
                  <a:lnTo>
                    <a:pt x="638" y="1339"/>
                  </a:lnTo>
                  <a:lnTo>
                    <a:pt x="637" y="1339"/>
                  </a:lnTo>
                  <a:lnTo>
                    <a:pt x="637" y="1338"/>
                  </a:lnTo>
                  <a:lnTo>
                    <a:pt x="637" y="1337"/>
                  </a:lnTo>
                  <a:lnTo>
                    <a:pt x="636" y="1337"/>
                  </a:lnTo>
                  <a:lnTo>
                    <a:pt x="635" y="1337"/>
                  </a:lnTo>
                  <a:lnTo>
                    <a:pt x="634" y="1337"/>
                  </a:lnTo>
                  <a:lnTo>
                    <a:pt x="633" y="1337"/>
                  </a:lnTo>
                  <a:lnTo>
                    <a:pt x="633" y="1336"/>
                  </a:lnTo>
                  <a:lnTo>
                    <a:pt x="631" y="1336"/>
                  </a:lnTo>
                  <a:lnTo>
                    <a:pt x="631" y="1337"/>
                  </a:lnTo>
                  <a:lnTo>
                    <a:pt x="631" y="1338"/>
                  </a:lnTo>
                  <a:lnTo>
                    <a:pt x="630" y="1338"/>
                  </a:lnTo>
                  <a:lnTo>
                    <a:pt x="629" y="1338"/>
                  </a:lnTo>
                  <a:lnTo>
                    <a:pt x="628" y="1338"/>
                  </a:lnTo>
                  <a:lnTo>
                    <a:pt x="628" y="1337"/>
                  </a:lnTo>
                  <a:lnTo>
                    <a:pt x="628" y="1336"/>
                  </a:lnTo>
                  <a:lnTo>
                    <a:pt x="628" y="1335"/>
                  </a:lnTo>
                  <a:lnTo>
                    <a:pt x="627" y="1335"/>
                  </a:lnTo>
                  <a:lnTo>
                    <a:pt x="627" y="1334"/>
                  </a:lnTo>
                  <a:lnTo>
                    <a:pt x="626" y="1334"/>
                  </a:lnTo>
                  <a:lnTo>
                    <a:pt x="626" y="1332"/>
                  </a:lnTo>
                  <a:lnTo>
                    <a:pt x="626" y="1331"/>
                  </a:lnTo>
                  <a:lnTo>
                    <a:pt x="626" y="1330"/>
                  </a:lnTo>
                  <a:lnTo>
                    <a:pt x="624" y="1330"/>
                  </a:lnTo>
                  <a:lnTo>
                    <a:pt x="624" y="1329"/>
                  </a:lnTo>
                  <a:lnTo>
                    <a:pt x="624" y="1328"/>
                  </a:lnTo>
                  <a:lnTo>
                    <a:pt x="624" y="1327"/>
                  </a:lnTo>
                  <a:lnTo>
                    <a:pt x="624" y="1325"/>
                  </a:lnTo>
                  <a:lnTo>
                    <a:pt x="626" y="1325"/>
                  </a:lnTo>
                  <a:lnTo>
                    <a:pt x="624" y="1325"/>
                  </a:lnTo>
                  <a:lnTo>
                    <a:pt x="623" y="1325"/>
                  </a:lnTo>
                  <a:lnTo>
                    <a:pt x="623" y="1324"/>
                  </a:lnTo>
                  <a:lnTo>
                    <a:pt x="622" y="1324"/>
                  </a:lnTo>
                  <a:lnTo>
                    <a:pt x="621" y="1324"/>
                  </a:lnTo>
                  <a:lnTo>
                    <a:pt x="621" y="1323"/>
                  </a:lnTo>
                  <a:lnTo>
                    <a:pt x="620" y="1323"/>
                  </a:lnTo>
                  <a:lnTo>
                    <a:pt x="619" y="1323"/>
                  </a:lnTo>
                  <a:lnTo>
                    <a:pt x="619" y="1322"/>
                  </a:lnTo>
                  <a:lnTo>
                    <a:pt x="617" y="1322"/>
                  </a:lnTo>
                  <a:lnTo>
                    <a:pt x="617" y="1321"/>
                  </a:lnTo>
                  <a:lnTo>
                    <a:pt x="616" y="1321"/>
                  </a:lnTo>
                  <a:lnTo>
                    <a:pt x="616" y="1320"/>
                  </a:lnTo>
                  <a:lnTo>
                    <a:pt x="615" y="1320"/>
                  </a:lnTo>
                  <a:lnTo>
                    <a:pt x="615" y="1321"/>
                  </a:lnTo>
                  <a:lnTo>
                    <a:pt x="615" y="1322"/>
                  </a:lnTo>
                  <a:lnTo>
                    <a:pt x="614" y="1322"/>
                  </a:lnTo>
                  <a:lnTo>
                    <a:pt x="614" y="1321"/>
                  </a:lnTo>
                  <a:lnTo>
                    <a:pt x="613" y="1321"/>
                  </a:lnTo>
                  <a:lnTo>
                    <a:pt x="613" y="1320"/>
                  </a:lnTo>
                  <a:lnTo>
                    <a:pt x="612" y="1318"/>
                  </a:lnTo>
                  <a:lnTo>
                    <a:pt x="610" y="1318"/>
                  </a:lnTo>
                  <a:lnTo>
                    <a:pt x="610" y="1320"/>
                  </a:lnTo>
                  <a:lnTo>
                    <a:pt x="609" y="1320"/>
                  </a:lnTo>
                  <a:lnTo>
                    <a:pt x="608" y="1318"/>
                  </a:lnTo>
                  <a:lnTo>
                    <a:pt x="608" y="1317"/>
                  </a:lnTo>
                  <a:lnTo>
                    <a:pt x="607" y="1317"/>
                  </a:lnTo>
                  <a:lnTo>
                    <a:pt x="607" y="1316"/>
                  </a:lnTo>
                  <a:lnTo>
                    <a:pt x="607" y="1315"/>
                  </a:lnTo>
                  <a:lnTo>
                    <a:pt x="606" y="1315"/>
                  </a:lnTo>
                  <a:lnTo>
                    <a:pt x="606" y="1314"/>
                  </a:lnTo>
                  <a:lnTo>
                    <a:pt x="605" y="1312"/>
                  </a:lnTo>
                  <a:lnTo>
                    <a:pt x="605" y="1311"/>
                  </a:lnTo>
                  <a:lnTo>
                    <a:pt x="603" y="1311"/>
                  </a:lnTo>
                  <a:lnTo>
                    <a:pt x="602" y="1310"/>
                  </a:lnTo>
                  <a:lnTo>
                    <a:pt x="602" y="1309"/>
                  </a:lnTo>
                  <a:lnTo>
                    <a:pt x="602" y="1308"/>
                  </a:lnTo>
                  <a:lnTo>
                    <a:pt x="601" y="1308"/>
                  </a:lnTo>
                  <a:lnTo>
                    <a:pt x="601" y="1307"/>
                  </a:lnTo>
                  <a:lnTo>
                    <a:pt x="600" y="1307"/>
                  </a:lnTo>
                  <a:lnTo>
                    <a:pt x="599" y="1307"/>
                  </a:lnTo>
                  <a:lnTo>
                    <a:pt x="598" y="1305"/>
                  </a:lnTo>
                  <a:lnTo>
                    <a:pt x="596" y="1305"/>
                  </a:lnTo>
                  <a:lnTo>
                    <a:pt x="595" y="1305"/>
                  </a:lnTo>
                  <a:lnTo>
                    <a:pt x="594" y="1305"/>
                  </a:lnTo>
                  <a:lnTo>
                    <a:pt x="593" y="1305"/>
                  </a:lnTo>
                  <a:lnTo>
                    <a:pt x="593" y="1307"/>
                  </a:lnTo>
                  <a:lnTo>
                    <a:pt x="592" y="1307"/>
                  </a:lnTo>
                  <a:lnTo>
                    <a:pt x="591" y="1307"/>
                  </a:lnTo>
                  <a:lnTo>
                    <a:pt x="591" y="1308"/>
                  </a:lnTo>
                  <a:lnTo>
                    <a:pt x="589" y="1309"/>
                  </a:lnTo>
                  <a:lnTo>
                    <a:pt x="588" y="1310"/>
                  </a:lnTo>
                  <a:lnTo>
                    <a:pt x="587" y="1310"/>
                  </a:lnTo>
                  <a:lnTo>
                    <a:pt x="587" y="1309"/>
                  </a:lnTo>
                  <a:lnTo>
                    <a:pt x="586" y="1309"/>
                  </a:lnTo>
                  <a:lnTo>
                    <a:pt x="585" y="1309"/>
                  </a:lnTo>
                  <a:lnTo>
                    <a:pt x="584" y="1309"/>
                  </a:lnTo>
                  <a:lnTo>
                    <a:pt x="584" y="1308"/>
                  </a:lnTo>
                  <a:lnTo>
                    <a:pt x="582" y="1308"/>
                  </a:lnTo>
                  <a:lnTo>
                    <a:pt x="584" y="1308"/>
                  </a:lnTo>
                  <a:lnTo>
                    <a:pt x="584" y="1307"/>
                  </a:lnTo>
                  <a:lnTo>
                    <a:pt x="584" y="1305"/>
                  </a:lnTo>
                  <a:lnTo>
                    <a:pt x="584" y="1304"/>
                  </a:lnTo>
                  <a:lnTo>
                    <a:pt x="582" y="1304"/>
                  </a:lnTo>
                  <a:lnTo>
                    <a:pt x="581" y="1304"/>
                  </a:lnTo>
                  <a:lnTo>
                    <a:pt x="580" y="1304"/>
                  </a:lnTo>
                  <a:lnTo>
                    <a:pt x="579" y="1304"/>
                  </a:lnTo>
                  <a:lnTo>
                    <a:pt x="579" y="1303"/>
                  </a:lnTo>
                  <a:lnTo>
                    <a:pt x="579" y="1302"/>
                  </a:lnTo>
                  <a:lnTo>
                    <a:pt x="579" y="1301"/>
                  </a:lnTo>
                  <a:lnTo>
                    <a:pt x="578" y="1301"/>
                  </a:lnTo>
                  <a:lnTo>
                    <a:pt x="578" y="1300"/>
                  </a:lnTo>
                  <a:lnTo>
                    <a:pt x="577" y="1300"/>
                  </a:lnTo>
                  <a:lnTo>
                    <a:pt x="575" y="1300"/>
                  </a:lnTo>
                  <a:lnTo>
                    <a:pt x="574" y="1300"/>
                  </a:lnTo>
                  <a:lnTo>
                    <a:pt x="573" y="1300"/>
                  </a:lnTo>
                  <a:lnTo>
                    <a:pt x="572" y="1300"/>
                  </a:lnTo>
                  <a:lnTo>
                    <a:pt x="571" y="1300"/>
                  </a:lnTo>
                  <a:lnTo>
                    <a:pt x="571" y="1301"/>
                  </a:lnTo>
                  <a:lnTo>
                    <a:pt x="570" y="1301"/>
                  </a:lnTo>
                  <a:lnTo>
                    <a:pt x="568" y="1301"/>
                  </a:lnTo>
                  <a:lnTo>
                    <a:pt x="567" y="1301"/>
                  </a:lnTo>
                  <a:lnTo>
                    <a:pt x="567" y="1300"/>
                  </a:lnTo>
                  <a:lnTo>
                    <a:pt x="566" y="1300"/>
                  </a:lnTo>
                  <a:lnTo>
                    <a:pt x="566" y="1298"/>
                  </a:lnTo>
                  <a:lnTo>
                    <a:pt x="565" y="1297"/>
                  </a:lnTo>
                  <a:lnTo>
                    <a:pt x="564" y="1297"/>
                  </a:lnTo>
                  <a:lnTo>
                    <a:pt x="563" y="1297"/>
                  </a:lnTo>
                  <a:lnTo>
                    <a:pt x="563" y="1296"/>
                  </a:lnTo>
                  <a:lnTo>
                    <a:pt x="563" y="1295"/>
                  </a:lnTo>
                  <a:lnTo>
                    <a:pt x="561" y="1295"/>
                  </a:lnTo>
                  <a:lnTo>
                    <a:pt x="563" y="1295"/>
                  </a:lnTo>
                  <a:lnTo>
                    <a:pt x="563" y="1294"/>
                  </a:lnTo>
                  <a:lnTo>
                    <a:pt x="563" y="1293"/>
                  </a:lnTo>
                  <a:lnTo>
                    <a:pt x="561" y="1293"/>
                  </a:lnTo>
                  <a:lnTo>
                    <a:pt x="561" y="1291"/>
                  </a:lnTo>
                  <a:lnTo>
                    <a:pt x="560" y="1291"/>
                  </a:lnTo>
                  <a:lnTo>
                    <a:pt x="559" y="1291"/>
                  </a:lnTo>
                  <a:lnTo>
                    <a:pt x="559" y="1290"/>
                  </a:lnTo>
                  <a:lnTo>
                    <a:pt x="558" y="1290"/>
                  </a:lnTo>
                  <a:lnTo>
                    <a:pt x="557" y="1290"/>
                  </a:lnTo>
                  <a:lnTo>
                    <a:pt x="556" y="1289"/>
                  </a:lnTo>
                  <a:lnTo>
                    <a:pt x="556" y="1288"/>
                  </a:lnTo>
                  <a:lnTo>
                    <a:pt x="554" y="1287"/>
                  </a:lnTo>
                  <a:lnTo>
                    <a:pt x="553" y="1287"/>
                  </a:lnTo>
                  <a:lnTo>
                    <a:pt x="553" y="1286"/>
                  </a:lnTo>
                  <a:lnTo>
                    <a:pt x="553" y="1284"/>
                  </a:lnTo>
                  <a:lnTo>
                    <a:pt x="553" y="1283"/>
                  </a:lnTo>
                  <a:lnTo>
                    <a:pt x="553" y="1282"/>
                  </a:lnTo>
                  <a:lnTo>
                    <a:pt x="552" y="1282"/>
                  </a:lnTo>
                  <a:lnTo>
                    <a:pt x="551" y="1282"/>
                  </a:lnTo>
                  <a:lnTo>
                    <a:pt x="550" y="1281"/>
                  </a:lnTo>
                  <a:lnTo>
                    <a:pt x="551" y="1281"/>
                  </a:lnTo>
                  <a:lnTo>
                    <a:pt x="550" y="1280"/>
                  </a:lnTo>
                  <a:lnTo>
                    <a:pt x="550" y="1279"/>
                  </a:lnTo>
                  <a:lnTo>
                    <a:pt x="551" y="1279"/>
                  </a:lnTo>
                  <a:lnTo>
                    <a:pt x="551" y="1277"/>
                  </a:lnTo>
                  <a:lnTo>
                    <a:pt x="550" y="1277"/>
                  </a:lnTo>
                  <a:lnTo>
                    <a:pt x="549" y="1277"/>
                  </a:lnTo>
                  <a:lnTo>
                    <a:pt x="547" y="1279"/>
                  </a:lnTo>
                  <a:lnTo>
                    <a:pt x="547" y="1277"/>
                  </a:lnTo>
                  <a:lnTo>
                    <a:pt x="547" y="1276"/>
                  </a:lnTo>
                  <a:lnTo>
                    <a:pt x="547" y="1275"/>
                  </a:lnTo>
                  <a:lnTo>
                    <a:pt x="546" y="1275"/>
                  </a:lnTo>
                  <a:lnTo>
                    <a:pt x="545" y="1275"/>
                  </a:lnTo>
                  <a:lnTo>
                    <a:pt x="545" y="1274"/>
                  </a:lnTo>
                  <a:lnTo>
                    <a:pt x="545" y="1273"/>
                  </a:lnTo>
                  <a:lnTo>
                    <a:pt x="544" y="1273"/>
                  </a:lnTo>
                  <a:lnTo>
                    <a:pt x="544" y="1272"/>
                  </a:lnTo>
                  <a:lnTo>
                    <a:pt x="543" y="1272"/>
                  </a:lnTo>
                  <a:lnTo>
                    <a:pt x="543" y="1270"/>
                  </a:lnTo>
                  <a:lnTo>
                    <a:pt x="543" y="1269"/>
                  </a:lnTo>
                  <a:lnTo>
                    <a:pt x="542" y="1269"/>
                  </a:lnTo>
                  <a:lnTo>
                    <a:pt x="540" y="1269"/>
                  </a:lnTo>
                  <a:lnTo>
                    <a:pt x="540" y="1268"/>
                  </a:lnTo>
                  <a:lnTo>
                    <a:pt x="539" y="1268"/>
                  </a:lnTo>
                  <a:lnTo>
                    <a:pt x="539" y="1267"/>
                  </a:lnTo>
                  <a:lnTo>
                    <a:pt x="539" y="1266"/>
                  </a:lnTo>
                  <a:lnTo>
                    <a:pt x="538" y="1265"/>
                  </a:lnTo>
                  <a:lnTo>
                    <a:pt x="538" y="1263"/>
                  </a:lnTo>
                  <a:lnTo>
                    <a:pt x="538" y="1262"/>
                  </a:lnTo>
                  <a:lnTo>
                    <a:pt x="538" y="1261"/>
                  </a:lnTo>
                  <a:lnTo>
                    <a:pt x="537" y="1261"/>
                  </a:lnTo>
                  <a:lnTo>
                    <a:pt x="537" y="1260"/>
                  </a:lnTo>
                  <a:lnTo>
                    <a:pt x="538" y="1260"/>
                  </a:lnTo>
                  <a:lnTo>
                    <a:pt x="538" y="1259"/>
                  </a:lnTo>
                  <a:lnTo>
                    <a:pt x="538" y="1258"/>
                  </a:lnTo>
                  <a:lnTo>
                    <a:pt x="537" y="1256"/>
                  </a:lnTo>
                  <a:lnTo>
                    <a:pt x="537" y="1255"/>
                  </a:lnTo>
                  <a:lnTo>
                    <a:pt x="537" y="1254"/>
                  </a:lnTo>
                  <a:lnTo>
                    <a:pt x="536" y="1254"/>
                  </a:lnTo>
                  <a:lnTo>
                    <a:pt x="535" y="1254"/>
                  </a:lnTo>
                  <a:lnTo>
                    <a:pt x="535" y="1253"/>
                  </a:lnTo>
                  <a:lnTo>
                    <a:pt x="535" y="1252"/>
                  </a:lnTo>
                  <a:lnTo>
                    <a:pt x="533" y="1252"/>
                  </a:lnTo>
                  <a:lnTo>
                    <a:pt x="533" y="1251"/>
                  </a:lnTo>
                  <a:lnTo>
                    <a:pt x="535" y="1251"/>
                  </a:lnTo>
                  <a:lnTo>
                    <a:pt x="533" y="1251"/>
                  </a:lnTo>
                  <a:lnTo>
                    <a:pt x="533" y="1249"/>
                  </a:lnTo>
                  <a:lnTo>
                    <a:pt x="533" y="1248"/>
                  </a:lnTo>
                  <a:lnTo>
                    <a:pt x="533" y="1247"/>
                  </a:lnTo>
                  <a:lnTo>
                    <a:pt x="533" y="1246"/>
                  </a:lnTo>
                  <a:lnTo>
                    <a:pt x="532" y="1246"/>
                  </a:lnTo>
                  <a:lnTo>
                    <a:pt x="532" y="1245"/>
                  </a:lnTo>
                  <a:lnTo>
                    <a:pt x="531" y="1245"/>
                  </a:lnTo>
                  <a:lnTo>
                    <a:pt x="531" y="1244"/>
                  </a:lnTo>
                  <a:lnTo>
                    <a:pt x="531" y="1242"/>
                  </a:lnTo>
                  <a:lnTo>
                    <a:pt x="530" y="1242"/>
                  </a:lnTo>
                  <a:lnTo>
                    <a:pt x="530" y="1244"/>
                  </a:lnTo>
                  <a:lnTo>
                    <a:pt x="529" y="1244"/>
                  </a:lnTo>
                  <a:lnTo>
                    <a:pt x="529" y="1242"/>
                  </a:lnTo>
                  <a:lnTo>
                    <a:pt x="527" y="1242"/>
                  </a:lnTo>
                  <a:lnTo>
                    <a:pt x="527" y="1241"/>
                  </a:lnTo>
                  <a:lnTo>
                    <a:pt x="527" y="1240"/>
                  </a:lnTo>
                  <a:lnTo>
                    <a:pt x="526" y="1240"/>
                  </a:lnTo>
                  <a:lnTo>
                    <a:pt x="526" y="1239"/>
                  </a:lnTo>
                  <a:lnTo>
                    <a:pt x="526" y="1238"/>
                  </a:lnTo>
                  <a:lnTo>
                    <a:pt x="525" y="1238"/>
                  </a:lnTo>
                  <a:lnTo>
                    <a:pt x="524" y="1238"/>
                  </a:lnTo>
                  <a:lnTo>
                    <a:pt x="523" y="1238"/>
                  </a:lnTo>
                  <a:lnTo>
                    <a:pt x="523" y="1237"/>
                  </a:lnTo>
                  <a:lnTo>
                    <a:pt x="523" y="1235"/>
                  </a:lnTo>
                  <a:lnTo>
                    <a:pt x="522" y="1235"/>
                  </a:lnTo>
                  <a:lnTo>
                    <a:pt x="522" y="1234"/>
                  </a:lnTo>
                  <a:lnTo>
                    <a:pt x="522" y="1233"/>
                  </a:lnTo>
                  <a:lnTo>
                    <a:pt x="522" y="1232"/>
                  </a:lnTo>
                  <a:lnTo>
                    <a:pt x="520" y="1232"/>
                  </a:lnTo>
                  <a:lnTo>
                    <a:pt x="520" y="1231"/>
                  </a:lnTo>
                  <a:lnTo>
                    <a:pt x="519" y="1231"/>
                  </a:lnTo>
                  <a:lnTo>
                    <a:pt x="519" y="1232"/>
                  </a:lnTo>
                  <a:lnTo>
                    <a:pt x="518" y="1231"/>
                  </a:lnTo>
                  <a:lnTo>
                    <a:pt x="517" y="1231"/>
                  </a:lnTo>
                  <a:lnTo>
                    <a:pt x="517" y="1230"/>
                  </a:lnTo>
                  <a:lnTo>
                    <a:pt x="516" y="1230"/>
                  </a:lnTo>
                  <a:lnTo>
                    <a:pt x="516" y="1231"/>
                  </a:lnTo>
                  <a:lnTo>
                    <a:pt x="515" y="1231"/>
                  </a:lnTo>
                  <a:lnTo>
                    <a:pt x="513" y="1231"/>
                  </a:lnTo>
                  <a:lnTo>
                    <a:pt x="513" y="1232"/>
                  </a:lnTo>
                  <a:lnTo>
                    <a:pt x="512" y="1232"/>
                  </a:lnTo>
                  <a:lnTo>
                    <a:pt x="512" y="1233"/>
                  </a:lnTo>
                  <a:lnTo>
                    <a:pt x="512" y="1234"/>
                  </a:lnTo>
                  <a:lnTo>
                    <a:pt x="512" y="1235"/>
                  </a:lnTo>
                  <a:lnTo>
                    <a:pt x="511" y="1235"/>
                  </a:lnTo>
                  <a:lnTo>
                    <a:pt x="511" y="1234"/>
                  </a:lnTo>
                  <a:lnTo>
                    <a:pt x="510" y="1234"/>
                  </a:lnTo>
                  <a:lnTo>
                    <a:pt x="510" y="1233"/>
                  </a:lnTo>
                  <a:lnTo>
                    <a:pt x="509" y="1233"/>
                  </a:lnTo>
                  <a:lnTo>
                    <a:pt x="508" y="1233"/>
                  </a:lnTo>
                  <a:lnTo>
                    <a:pt x="508" y="1232"/>
                  </a:lnTo>
                  <a:lnTo>
                    <a:pt x="508" y="1231"/>
                  </a:lnTo>
                  <a:lnTo>
                    <a:pt x="506" y="1231"/>
                  </a:lnTo>
                  <a:lnTo>
                    <a:pt x="505" y="1231"/>
                  </a:lnTo>
                  <a:lnTo>
                    <a:pt x="505" y="1230"/>
                  </a:lnTo>
                  <a:lnTo>
                    <a:pt x="505" y="1228"/>
                  </a:lnTo>
                  <a:lnTo>
                    <a:pt x="504" y="1228"/>
                  </a:lnTo>
                  <a:lnTo>
                    <a:pt x="504" y="1227"/>
                  </a:lnTo>
                  <a:lnTo>
                    <a:pt x="503" y="1227"/>
                  </a:lnTo>
                  <a:lnTo>
                    <a:pt x="503" y="1226"/>
                  </a:lnTo>
                  <a:lnTo>
                    <a:pt x="502" y="1226"/>
                  </a:lnTo>
                  <a:lnTo>
                    <a:pt x="502" y="1227"/>
                  </a:lnTo>
                  <a:lnTo>
                    <a:pt x="502" y="1228"/>
                  </a:lnTo>
                  <a:lnTo>
                    <a:pt x="502" y="1230"/>
                  </a:lnTo>
                  <a:lnTo>
                    <a:pt x="501" y="1230"/>
                  </a:lnTo>
                  <a:lnTo>
                    <a:pt x="499" y="1230"/>
                  </a:lnTo>
                  <a:lnTo>
                    <a:pt x="498" y="1230"/>
                  </a:lnTo>
                  <a:lnTo>
                    <a:pt x="498" y="1228"/>
                  </a:lnTo>
                  <a:lnTo>
                    <a:pt x="497" y="1228"/>
                  </a:lnTo>
                  <a:lnTo>
                    <a:pt x="497" y="1227"/>
                  </a:lnTo>
                  <a:lnTo>
                    <a:pt x="496" y="1227"/>
                  </a:lnTo>
                  <a:lnTo>
                    <a:pt x="495" y="1227"/>
                  </a:lnTo>
                  <a:lnTo>
                    <a:pt x="495" y="1228"/>
                  </a:lnTo>
                  <a:lnTo>
                    <a:pt x="494" y="1230"/>
                  </a:lnTo>
                  <a:lnTo>
                    <a:pt x="492" y="1228"/>
                  </a:lnTo>
                  <a:lnTo>
                    <a:pt x="491" y="1228"/>
                  </a:lnTo>
                  <a:lnTo>
                    <a:pt x="490" y="1230"/>
                  </a:lnTo>
                  <a:lnTo>
                    <a:pt x="489" y="1230"/>
                  </a:lnTo>
                  <a:lnTo>
                    <a:pt x="489" y="1231"/>
                  </a:lnTo>
                  <a:lnTo>
                    <a:pt x="488" y="1232"/>
                  </a:lnTo>
                  <a:lnTo>
                    <a:pt x="488" y="1233"/>
                  </a:lnTo>
                  <a:lnTo>
                    <a:pt x="487" y="1233"/>
                  </a:lnTo>
                  <a:lnTo>
                    <a:pt x="485" y="1233"/>
                  </a:lnTo>
                  <a:lnTo>
                    <a:pt x="484" y="1233"/>
                  </a:lnTo>
                  <a:lnTo>
                    <a:pt x="483" y="1233"/>
                  </a:lnTo>
                  <a:lnTo>
                    <a:pt x="482" y="1233"/>
                  </a:lnTo>
                  <a:lnTo>
                    <a:pt x="481" y="1233"/>
                  </a:lnTo>
                  <a:lnTo>
                    <a:pt x="480" y="1233"/>
                  </a:lnTo>
                  <a:lnTo>
                    <a:pt x="478" y="1233"/>
                  </a:lnTo>
                  <a:lnTo>
                    <a:pt x="478" y="1234"/>
                  </a:lnTo>
                  <a:lnTo>
                    <a:pt x="478" y="1235"/>
                  </a:lnTo>
                  <a:lnTo>
                    <a:pt x="478" y="1237"/>
                  </a:lnTo>
                  <a:lnTo>
                    <a:pt x="477" y="1237"/>
                  </a:lnTo>
                  <a:lnTo>
                    <a:pt x="477" y="1238"/>
                  </a:lnTo>
                  <a:lnTo>
                    <a:pt x="476" y="1238"/>
                  </a:lnTo>
                  <a:lnTo>
                    <a:pt x="475" y="1238"/>
                  </a:lnTo>
                  <a:lnTo>
                    <a:pt x="474" y="1238"/>
                  </a:lnTo>
                  <a:lnTo>
                    <a:pt x="474" y="1237"/>
                  </a:lnTo>
                  <a:lnTo>
                    <a:pt x="473" y="1237"/>
                  </a:lnTo>
                  <a:lnTo>
                    <a:pt x="471" y="1238"/>
                  </a:lnTo>
                  <a:lnTo>
                    <a:pt x="470" y="1238"/>
                  </a:lnTo>
                  <a:lnTo>
                    <a:pt x="470" y="1237"/>
                  </a:lnTo>
                  <a:lnTo>
                    <a:pt x="469" y="1237"/>
                  </a:lnTo>
                  <a:lnTo>
                    <a:pt x="469" y="1235"/>
                  </a:lnTo>
                  <a:lnTo>
                    <a:pt x="468" y="1235"/>
                  </a:lnTo>
                  <a:lnTo>
                    <a:pt x="467" y="1234"/>
                  </a:lnTo>
                  <a:lnTo>
                    <a:pt x="467" y="1233"/>
                  </a:lnTo>
                  <a:lnTo>
                    <a:pt x="466" y="1233"/>
                  </a:lnTo>
                  <a:lnTo>
                    <a:pt x="464" y="1233"/>
                  </a:lnTo>
                  <a:lnTo>
                    <a:pt x="463" y="1233"/>
                  </a:lnTo>
                  <a:lnTo>
                    <a:pt x="462" y="1233"/>
                  </a:lnTo>
                  <a:lnTo>
                    <a:pt x="461" y="1233"/>
                  </a:lnTo>
                  <a:lnTo>
                    <a:pt x="461" y="1232"/>
                  </a:lnTo>
                  <a:lnTo>
                    <a:pt x="461" y="1231"/>
                  </a:lnTo>
                  <a:lnTo>
                    <a:pt x="460" y="1231"/>
                  </a:lnTo>
                  <a:lnTo>
                    <a:pt x="460" y="1230"/>
                  </a:lnTo>
                  <a:lnTo>
                    <a:pt x="461" y="1230"/>
                  </a:lnTo>
                  <a:lnTo>
                    <a:pt x="461" y="1228"/>
                  </a:lnTo>
                  <a:lnTo>
                    <a:pt x="460" y="1228"/>
                  </a:lnTo>
                  <a:lnTo>
                    <a:pt x="460" y="1227"/>
                  </a:lnTo>
                  <a:lnTo>
                    <a:pt x="459" y="1227"/>
                  </a:lnTo>
                  <a:lnTo>
                    <a:pt x="457" y="1227"/>
                  </a:lnTo>
                  <a:lnTo>
                    <a:pt x="457" y="1226"/>
                  </a:lnTo>
                  <a:lnTo>
                    <a:pt x="456" y="1225"/>
                  </a:lnTo>
                  <a:lnTo>
                    <a:pt x="455" y="1225"/>
                  </a:lnTo>
                  <a:lnTo>
                    <a:pt x="455" y="1224"/>
                  </a:lnTo>
                  <a:lnTo>
                    <a:pt x="455" y="1225"/>
                  </a:lnTo>
                  <a:lnTo>
                    <a:pt x="454" y="1225"/>
                  </a:lnTo>
                  <a:lnTo>
                    <a:pt x="453" y="1225"/>
                  </a:lnTo>
                  <a:lnTo>
                    <a:pt x="453" y="1226"/>
                  </a:lnTo>
                  <a:lnTo>
                    <a:pt x="452" y="1226"/>
                  </a:lnTo>
                  <a:lnTo>
                    <a:pt x="450" y="1225"/>
                  </a:lnTo>
                  <a:lnTo>
                    <a:pt x="449" y="1225"/>
                  </a:lnTo>
                  <a:lnTo>
                    <a:pt x="449" y="1224"/>
                  </a:lnTo>
                  <a:lnTo>
                    <a:pt x="448" y="1224"/>
                  </a:lnTo>
                  <a:lnTo>
                    <a:pt x="447" y="1224"/>
                  </a:lnTo>
                  <a:lnTo>
                    <a:pt x="447" y="1223"/>
                  </a:lnTo>
                  <a:lnTo>
                    <a:pt x="447" y="1221"/>
                  </a:lnTo>
                  <a:lnTo>
                    <a:pt x="446" y="1221"/>
                  </a:lnTo>
                  <a:lnTo>
                    <a:pt x="445" y="1221"/>
                  </a:lnTo>
                  <a:lnTo>
                    <a:pt x="445" y="1220"/>
                  </a:lnTo>
                  <a:lnTo>
                    <a:pt x="443" y="1220"/>
                  </a:lnTo>
                  <a:lnTo>
                    <a:pt x="442" y="1220"/>
                  </a:lnTo>
                  <a:lnTo>
                    <a:pt x="441" y="1219"/>
                  </a:lnTo>
                  <a:lnTo>
                    <a:pt x="440" y="1219"/>
                  </a:lnTo>
                  <a:lnTo>
                    <a:pt x="439" y="1219"/>
                  </a:lnTo>
                  <a:lnTo>
                    <a:pt x="438" y="1219"/>
                  </a:lnTo>
                  <a:lnTo>
                    <a:pt x="436" y="1220"/>
                  </a:lnTo>
                  <a:lnTo>
                    <a:pt x="435" y="1220"/>
                  </a:lnTo>
                  <a:lnTo>
                    <a:pt x="435" y="1221"/>
                  </a:lnTo>
                  <a:lnTo>
                    <a:pt x="434" y="1221"/>
                  </a:lnTo>
                  <a:lnTo>
                    <a:pt x="434" y="1223"/>
                  </a:lnTo>
                  <a:lnTo>
                    <a:pt x="433" y="1223"/>
                  </a:lnTo>
                  <a:lnTo>
                    <a:pt x="432" y="1223"/>
                  </a:lnTo>
                  <a:lnTo>
                    <a:pt x="432" y="1224"/>
                  </a:lnTo>
                  <a:lnTo>
                    <a:pt x="431" y="1224"/>
                  </a:lnTo>
                  <a:lnTo>
                    <a:pt x="431" y="1225"/>
                  </a:lnTo>
                  <a:lnTo>
                    <a:pt x="431" y="1226"/>
                  </a:lnTo>
                  <a:lnTo>
                    <a:pt x="429" y="1226"/>
                  </a:lnTo>
                  <a:lnTo>
                    <a:pt x="429" y="1225"/>
                  </a:lnTo>
                  <a:lnTo>
                    <a:pt x="428" y="1224"/>
                  </a:lnTo>
                  <a:lnTo>
                    <a:pt x="428" y="1223"/>
                  </a:lnTo>
                  <a:lnTo>
                    <a:pt x="427" y="1223"/>
                  </a:lnTo>
                  <a:lnTo>
                    <a:pt x="427" y="1221"/>
                  </a:lnTo>
                  <a:lnTo>
                    <a:pt x="426" y="1221"/>
                  </a:lnTo>
                  <a:lnTo>
                    <a:pt x="425" y="1221"/>
                  </a:lnTo>
                  <a:lnTo>
                    <a:pt x="424" y="1221"/>
                  </a:lnTo>
                  <a:lnTo>
                    <a:pt x="422" y="1220"/>
                  </a:lnTo>
                  <a:lnTo>
                    <a:pt x="421" y="1220"/>
                  </a:lnTo>
                  <a:lnTo>
                    <a:pt x="421" y="1219"/>
                  </a:lnTo>
                  <a:lnTo>
                    <a:pt x="420" y="1219"/>
                  </a:lnTo>
                  <a:lnTo>
                    <a:pt x="420" y="1218"/>
                  </a:lnTo>
                  <a:lnTo>
                    <a:pt x="419" y="1218"/>
                  </a:lnTo>
                  <a:lnTo>
                    <a:pt x="419" y="1217"/>
                  </a:lnTo>
                  <a:lnTo>
                    <a:pt x="418" y="1217"/>
                  </a:lnTo>
                  <a:lnTo>
                    <a:pt x="417" y="1217"/>
                  </a:lnTo>
                  <a:lnTo>
                    <a:pt x="415" y="1217"/>
                  </a:lnTo>
                  <a:lnTo>
                    <a:pt x="414" y="1216"/>
                  </a:lnTo>
                  <a:lnTo>
                    <a:pt x="413" y="1216"/>
                  </a:lnTo>
                  <a:lnTo>
                    <a:pt x="412" y="1216"/>
                  </a:lnTo>
                  <a:lnTo>
                    <a:pt x="411" y="1216"/>
                  </a:lnTo>
                  <a:lnTo>
                    <a:pt x="410" y="1216"/>
                  </a:lnTo>
                  <a:lnTo>
                    <a:pt x="408" y="1216"/>
                  </a:lnTo>
                  <a:lnTo>
                    <a:pt x="408" y="1217"/>
                  </a:lnTo>
                  <a:lnTo>
                    <a:pt x="408" y="1216"/>
                  </a:lnTo>
                  <a:lnTo>
                    <a:pt x="407" y="1216"/>
                  </a:lnTo>
                  <a:lnTo>
                    <a:pt x="407" y="1214"/>
                  </a:lnTo>
                  <a:lnTo>
                    <a:pt x="406" y="1214"/>
                  </a:lnTo>
                  <a:lnTo>
                    <a:pt x="405" y="1214"/>
                  </a:lnTo>
                  <a:lnTo>
                    <a:pt x="405" y="1213"/>
                  </a:lnTo>
                  <a:lnTo>
                    <a:pt x="404" y="1214"/>
                  </a:lnTo>
                  <a:lnTo>
                    <a:pt x="403" y="1214"/>
                  </a:lnTo>
                  <a:lnTo>
                    <a:pt x="401" y="1214"/>
                  </a:lnTo>
                  <a:lnTo>
                    <a:pt x="400" y="1213"/>
                  </a:lnTo>
                  <a:lnTo>
                    <a:pt x="400" y="1212"/>
                  </a:lnTo>
                  <a:lnTo>
                    <a:pt x="400" y="1211"/>
                  </a:lnTo>
                  <a:lnTo>
                    <a:pt x="400" y="1210"/>
                  </a:lnTo>
                  <a:lnTo>
                    <a:pt x="400" y="1209"/>
                  </a:lnTo>
                  <a:lnTo>
                    <a:pt x="400" y="1207"/>
                  </a:lnTo>
                  <a:lnTo>
                    <a:pt x="400" y="1206"/>
                  </a:lnTo>
                  <a:lnTo>
                    <a:pt x="399" y="1206"/>
                  </a:lnTo>
                  <a:lnTo>
                    <a:pt x="399" y="1205"/>
                  </a:lnTo>
                  <a:lnTo>
                    <a:pt x="398" y="1205"/>
                  </a:lnTo>
                  <a:lnTo>
                    <a:pt x="397" y="1204"/>
                  </a:lnTo>
                  <a:lnTo>
                    <a:pt x="396" y="1203"/>
                  </a:lnTo>
                  <a:lnTo>
                    <a:pt x="394" y="1203"/>
                  </a:lnTo>
                  <a:lnTo>
                    <a:pt x="394" y="1204"/>
                  </a:lnTo>
                  <a:lnTo>
                    <a:pt x="393" y="1204"/>
                  </a:lnTo>
                  <a:lnTo>
                    <a:pt x="393" y="1203"/>
                  </a:lnTo>
                  <a:lnTo>
                    <a:pt x="392" y="1203"/>
                  </a:lnTo>
                  <a:lnTo>
                    <a:pt x="392" y="1204"/>
                  </a:lnTo>
                  <a:lnTo>
                    <a:pt x="392" y="1203"/>
                  </a:lnTo>
                  <a:lnTo>
                    <a:pt x="391" y="1203"/>
                  </a:lnTo>
                  <a:lnTo>
                    <a:pt x="390" y="1202"/>
                  </a:lnTo>
                  <a:lnTo>
                    <a:pt x="390" y="1203"/>
                  </a:lnTo>
                  <a:lnTo>
                    <a:pt x="389" y="1203"/>
                  </a:lnTo>
                  <a:lnTo>
                    <a:pt x="389" y="1204"/>
                  </a:lnTo>
                  <a:lnTo>
                    <a:pt x="387" y="1204"/>
                  </a:lnTo>
                  <a:lnTo>
                    <a:pt x="387" y="1203"/>
                  </a:lnTo>
                  <a:lnTo>
                    <a:pt x="386" y="1203"/>
                  </a:lnTo>
                  <a:lnTo>
                    <a:pt x="385" y="1203"/>
                  </a:lnTo>
                  <a:lnTo>
                    <a:pt x="385" y="1202"/>
                  </a:lnTo>
                  <a:lnTo>
                    <a:pt x="385" y="1200"/>
                  </a:lnTo>
                  <a:lnTo>
                    <a:pt x="385" y="1199"/>
                  </a:lnTo>
                  <a:lnTo>
                    <a:pt x="385" y="1198"/>
                  </a:lnTo>
                  <a:lnTo>
                    <a:pt x="385" y="1197"/>
                  </a:lnTo>
                  <a:lnTo>
                    <a:pt x="385" y="1198"/>
                  </a:lnTo>
                  <a:lnTo>
                    <a:pt x="384" y="1198"/>
                  </a:lnTo>
                  <a:lnTo>
                    <a:pt x="383" y="1198"/>
                  </a:lnTo>
                  <a:lnTo>
                    <a:pt x="383" y="1197"/>
                  </a:lnTo>
                  <a:lnTo>
                    <a:pt x="382" y="1197"/>
                  </a:lnTo>
                  <a:lnTo>
                    <a:pt x="380" y="1197"/>
                  </a:lnTo>
                  <a:lnTo>
                    <a:pt x="380" y="1196"/>
                  </a:lnTo>
                  <a:lnTo>
                    <a:pt x="380" y="1195"/>
                  </a:lnTo>
                  <a:lnTo>
                    <a:pt x="380" y="1193"/>
                  </a:lnTo>
                  <a:lnTo>
                    <a:pt x="380" y="1192"/>
                  </a:lnTo>
                  <a:lnTo>
                    <a:pt x="380" y="1191"/>
                  </a:lnTo>
                  <a:lnTo>
                    <a:pt x="380" y="1190"/>
                  </a:lnTo>
                  <a:lnTo>
                    <a:pt x="379" y="1190"/>
                  </a:lnTo>
                  <a:lnTo>
                    <a:pt x="379" y="1189"/>
                  </a:lnTo>
                  <a:lnTo>
                    <a:pt x="379" y="1188"/>
                  </a:lnTo>
                  <a:lnTo>
                    <a:pt x="379" y="1186"/>
                  </a:lnTo>
                  <a:lnTo>
                    <a:pt x="379" y="1185"/>
                  </a:lnTo>
                  <a:lnTo>
                    <a:pt x="379" y="1184"/>
                  </a:lnTo>
                  <a:lnTo>
                    <a:pt x="378" y="1184"/>
                  </a:lnTo>
                  <a:lnTo>
                    <a:pt x="379" y="1184"/>
                  </a:lnTo>
                  <a:lnTo>
                    <a:pt x="379" y="1183"/>
                  </a:lnTo>
                  <a:lnTo>
                    <a:pt x="379" y="1182"/>
                  </a:lnTo>
                  <a:lnTo>
                    <a:pt x="379" y="1181"/>
                  </a:lnTo>
                  <a:lnTo>
                    <a:pt x="378" y="1181"/>
                  </a:lnTo>
                  <a:lnTo>
                    <a:pt x="377" y="1181"/>
                  </a:lnTo>
                  <a:lnTo>
                    <a:pt x="376" y="1181"/>
                  </a:lnTo>
                  <a:lnTo>
                    <a:pt x="376" y="1182"/>
                  </a:lnTo>
                  <a:lnTo>
                    <a:pt x="375" y="1182"/>
                  </a:lnTo>
                  <a:lnTo>
                    <a:pt x="375" y="1181"/>
                  </a:lnTo>
                  <a:lnTo>
                    <a:pt x="373" y="1181"/>
                  </a:lnTo>
                  <a:lnTo>
                    <a:pt x="373" y="1179"/>
                  </a:lnTo>
                  <a:lnTo>
                    <a:pt x="372" y="1179"/>
                  </a:lnTo>
                  <a:lnTo>
                    <a:pt x="372" y="1178"/>
                  </a:lnTo>
                  <a:lnTo>
                    <a:pt x="371" y="1177"/>
                  </a:lnTo>
                  <a:lnTo>
                    <a:pt x="371" y="1176"/>
                  </a:lnTo>
                  <a:lnTo>
                    <a:pt x="371" y="1175"/>
                  </a:lnTo>
                  <a:lnTo>
                    <a:pt x="370" y="1174"/>
                  </a:lnTo>
                  <a:lnTo>
                    <a:pt x="369" y="1174"/>
                  </a:lnTo>
                  <a:lnTo>
                    <a:pt x="369" y="1172"/>
                  </a:lnTo>
                  <a:lnTo>
                    <a:pt x="369" y="1171"/>
                  </a:lnTo>
                  <a:lnTo>
                    <a:pt x="370" y="1171"/>
                  </a:lnTo>
                  <a:lnTo>
                    <a:pt x="370" y="1170"/>
                  </a:lnTo>
                  <a:lnTo>
                    <a:pt x="370" y="1169"/>
                  </a:lnTo>
                  <a:lnTo>
                    <a:pt x="369" y="1168"/>
                  </a:lnTo>
                  <a:lnTo>
                    <a:pt x="369" y="1167"/>
                  </a:lnTo>
                  <a:lnTo>
                    <a:pt x="369" y="1165"/>
                  </a:lnTo>
                  <a:lnTo>
                    <a:pt x="368" y="1165"/>
                  </a:lnTo>
                  <a:lnTo>
                    <a:pt x="366" y="1165"/>
                  </a:lnTo>
                  <a:lnTo>
                    <a:pt x="365" y="1165"/>
                  </a:lnTo>
                  <a:lnTo>
                    <a:pt x="364" y="1164"/>
                  </a:lnTo>
                  <a:lnTo>
                    <a:pt x="364" y="1163"/>
                  </a:lnTo>
                  <a:lnTo>
                    <a:pt x="364" y="1162"/>
                  </a:lnTo>
                  <a:lnTo>
                    <a:pt x="363" y="1162"/>
                  </a:lnTo>
                  <a:lnTo>
                    <a:pt x="363" y="1161"/>
                  </a:lnTo>
                  <a:lnTo>
                    <a:pt x="363" y="1160"/>
                  </a:lnTo>
                  <a:lnTo>
                    <a:pt x="363" y="1158"/>
                  </a:lnTo>
                  <a:lnTo>
                    <a:pt x="362" y="1158"/>
                  </a:lnTo>
                  <a:lnTo>
                    <a:pt x="361" y="1158"/>
                  </a:lnTo>
                  <a:lnTo>
                    <a:pt x="359" y="1157"/>
                  </a:lnTo>
                  <a:lnTo>
                    <a:pt x="359" y="1156"/>
                  </a:lnTo>
                  <a:lnTo>
                    <a:pt x="358" y="1156"/>
                  </a:lnTo>
                  <a:lnTo>
                    <a:pt x="358" y="1155"/>
                  </a:lnTo>
                  <a:lnTo>
                    <a:pt x="358" y="1156"/>
                  </a:lnTo>
                  <a:lnTo>
                    <a:pt x="357" y="1156"/>
                  </a:lnTo>
                  <a:lnTo>
                    <a:pt x="357" y="1155"/>
                  </a:lnTo>
                  <a:lnTo>
                    <a:pt x="357" y="1154"/>
                  </a:lnTo>
                  <a:lnTo>
                    <a:pt x="357" y="1153"/>
                  </a:lnTo>
                  <a:lnTo>
                    <a:pt x="357" y="1151"/>
                  </a:lnTo>
                  <a:lnTo>
                    <a:pt x="357" y="1150"/>
                  </a:lnTo>
                  <a:lnTo>
                    <a:pt x="358" y="1150"/>
                  </a:lnTo>
                  <a:lnTo>
                    <a:pt x="357" y="1150"/>
                  </a:lnTo>
                  <a:lnTo>
                    <a:pt x="357" y="1149"/>
                  </a:lnTo>
                  <a:lnTo>
                    <a:pt x="357" y="1148"/>
                  </a:lnTo>
                  <a:lnTo>
                    <a:pt x="358" y="1148"/>
                  </a:lnTo>
                  <a:lnTo>
                    <a:pt x="358" y="1147"/>
                  </a:lnTo>
                  <a:lnTo>
                    <a:pt x="358" y="1146"/>
                  </a:lnTo>
                  <a:lnTo>
                    <a:pt x="358" y="1144"/>
                  </a:lnTo>
                  <a:lnTo>
                    <a:pt x="359" y="1143"/>
                  </a:lnTo>
                  <a:lnTo>
                    <a:pt x="361" y="1143"/>
                  </a:lnTo>
                  <a:lnTo>
                    <a:pt x="361" y="1142"/>
                  </a:lnTo>
                  <a:lnTo>
                    <a:pt x="359" y="1141"/>
                  </a:lnTo>
                  <a:lnTo>
                    <a:pt x="359" y="1140"/>
                  </a:lnTo>
                  <a:lnTo>
                    <a:pt x="358" y="1140"/>
                  </a:lnTo>
                  <a:lnTo>
                    <a:pt x="357" y="1140"/>
                  </a:lnTo>
                  <a:lnTo>
                    <a:pt x="357" y="1139"/>
                  </a:lnTo>
                  <a:lnTo>
                    <a:pt x="356" y="1139"/>
                  </a:lnTo>
                  <a:lnTo>
                    <a:pt x="356" y="1137"/>
                  </a:lnTo>
                  <a:lnTo>
                    <a:pt x="355" y="1137"/>
                  </a:lnTo>
                  <a:lnTo>
                    <a:pt x="355" y="1136"/>
                  </a:lnTo>
                  <a:lnTo>
                    <a:pt x="355" y="1135"/>
                  </a:lnTo>
                  <a:lnTo>
                    <a:pt x="355" y="1134"/>
                  </a:lnTo>
                  <a:lnTo>
                    <a:pt x="356" y="1134"/>
                  </a:lnTo>
                  <a:lnTo>
                    <a:pt x="356" y="1133"/>
                  </a:lnTo>
                  <a:lnTo>
                    <a:pt x="355" y="1133"/>
                  </a:lnTo>
                  <a:lnTo>
                    <a:pt x="355" y="1132"/>
                  </a:lnTo>
                  <a:lnTo>
                    <a:pt x="355" y="1130"/>
                  </a:lnTo>
                  <a:lnTo>
                    <a:pt x="354" y="1130"/>
                  </a:lnTo>
                  <a:lnTo>
                    <a:pt x="354" y="1129"/>
                  </a:lnTo>
                  <a:lnTo>
                    <a:pt x="352" y="1129"/>
                  </a:lnTo>
                  <a:lnTo>
                    <a:pt x="352" y="1128"/>
                  </a:lnTo>
                  <a:lnTo>
                    <a:pt x="351" y="1128"/>
                  </a:lnTo>
                  <a:lnTo>
                    <a:pt x="351" y="1127"/>
                  </a:lnTo>
                  <a:lnTo>
                    <a:pt x="351" y="1126"/>
                  </a:lnTo>
                  <a:lnTo>
                    <a:pt x="352" y="1126"/>
                  </a:lnTo>
                  <a:lnTo>
                    <a:pt x="352" y="1125"/>
                  </a:lnTo>
                  <a:lnTo>
                    <a:pt x="352" y="1123"/>
                  </a:lnTo>
                  <a:lnTo>
                    <a:pt x="351" y="1122"/>
                  </a:lnTo>
                  <a:lnTo>
                    <a:pt x="351" y="1121"/>
                  </a:lnTo>
                  <a:lnTo>
                    <a:pt x="350" y="1121"/>
                  </a:lnTo>
                  <a:lnTo>
                    <a:pt x="350" y="1120"/>
                  </a:lnTo>
                  <a:lnTo>
                    <a:pt x="349" y="1120"/>
                  </a:lnTo>
                  <a:lnTo>
                    <a:pt x="349" y="1119"/>
                  </a:lnTo>
                  <a:lnTo>
                    <a:pt x="349" y="1118"/>
                  </a:lnTo>
                  <a:lnTo>
                    <a:pt x="348" y="1118"/>
                  </a:lnTo>
                  <a:lnTo>
                    <a:pt x="348" y="1116"/>
                  </a:lnTo>
                  <a:lnTo>
                    <a:pt x="348" y="1115"/>
                  </a:lnTo>
                  <a:lnTo>
                    <a:pt x="347" y="1115"/>
                  </a:lnTo>
                  <a:lnTo>
                    <a:pt x="347" y="1114"/>
                  </a:lnTo>
                  <a:lnTo>
                    <a:pt x="345" y="1114"/>
                  </a:lnTo>
                  <a:lnTo>
                    <a:pt x="345" y="1113"/>
                  </a:lnTo>
                  <a:lnTo>
                    <a:pt x="345" y="1112"/>
                  </a:lnTo>
                  <a:lnTo>
                    <a:pt x="344" y="1112"/>
                  </a:lnTo>
                  <a:lnTo>
                    <a:pt x="344" y="1111"/>
                  </a:lnTo>
                  <a:lnTo>
                    <a:pt x="343" y="1111"/>
                  </a:lnTo>
                  <a:lnTo>
                    <a:pt x="343" y="1109"/>
                  </a:lnTo>
                  <a:lnTo>
                    <a:pt x="342" y="1109"/>
                  </a:lnTo>
                  <a:lnTo>
                    <a:pt x="342" y="1108"/>
                  </a:lnTo>
                  <a:lnTo>
                    <a:pt x="341" y="1108"/>
                  </a:lnTo>
                  <a:lnTo>
                    <a:pt x="340" y="1109"/>
                  </a:lnTo>
                  <a:lnTo>
                    <a:pt x="338" y="1109"/>
                  </a:lnTo>
                  <a:lnTo>
                    <a:pt x="337" y="1109"/>
                  </a:lnTo>
                  <a:lnTo>
                    <a:pt x="337" y="1111"/>
                  </a:lnTo>
                  <a:lnTo>
                    <a:pt x="337" y="1109"/>
                  </a:lnTo>
                  <a:lnTo>
                    <a:pt x="336" y="1109"/>
                  </a:lnTo>
                  <a:lnTo>
                    <a:pt x="336" y="1108"/>
                  </a:lnTo>
                  <a:lnTo>
                    <a:pt x="335" y="1107"/>
                  </a:lnTo>
                  <a:lnTo>
                    <a:pt x="335" y="1106"/>
                  </a:lnTo>
                  <a:lnTo>
                    <a:pt x="335" y="1105"/>
                  </a:lnTo>
                  <a:lnTo>
                    <a:pt x="334" y="1105"/>
                  </a:lnTo>
                  <a:lnTo>
                    <a:pt x="334" y="1104"/>
                  </a:lnTo>
                  <a:lnTo>
                    <a:pt x="334" y="1102"/>
                  </a:lnTo>
                  <a:lnTo>
                    <a:pt x="334" y="1101"/>
                  </a:lnTo>
                  <a:lnTo>
                    <a:pt x="334" y="1100"/>
                  </a:lnTo>
                  <a:lnTo>
                    <a:pt x="333" y="1100"/>
                  </a:lnTo>
                  <a:lnTo>
                    <a:pt x="333" y="1099"/>
                  </a:lnTo>
                  <a:lnTo>
                    <a:pt x="331" y="1099"/>
                  </a:lnTo>
                  <a:lnTo>
                    <a:pt x="331" y="1098"/>
                  </a:lnTo>
                  <a:lnTo>
                    <a:pt x="331" y="1097"/>
                  </a:lnTo>
                  <a:lnTo>
                    <a:pt x="330" y="1097"/>
                  </a:lnTo>
                  <a:lnTo>
                    <a:pt x="330" y="1095"/>
                  </a:lnTo>
                  <a:lnTo>
                    <a:pt x="330" y="1094"/>
                  </a:lnTo>
                  <a:lnTo>
                    <a:pt x="329" y="1094"/>
                  </a:lnTo>
                  <a:lnTo>
                    <a:pt x="329" y="1093"/>
                  </a:lnTo>
                  <a:lnTo>
                    <a:pt x="328" y="1093"/>
                  </a:lnTo>
                  <a:lnTo>
                    <a:pt x="328" y="1092"/>
                  </a:lnTo>
                  <a:lnTo>
                    <a:pt x="328" y="1091"/>
                  </a:lnTo>
                  <a:lnTo>
                    <a:pt x="328" y="1089"/>
                  </a:lnTo>
                  <a:lnTo>
                    <a:pt x="328" y="1088"/>
                  </a:lnTo>
                  <a:lnTo>
                    <a:pt x="328" y="1087"/>
                  </a:lnTo>
                  <a:lnTo>
                    <a:pt x="328" y="1086"/>
                  </a:lnTo>
                  <a:lnTo>
                    <a:pt x="328" y="1085"/>
                  </a:lnTo>
                  <a:lnTo>
                    <a:pt x="327" y="1085"/>
                  </a:lnTo>
                  <a:lnTo>
                    <a:pt x="326" y="1085"/>
                  </a:lnTo>
                  <a:lnTo>
                    <a:pt x="326" y="1084"/>
                  </a:lnTo>
                  <a:lnTo>
                    <a:pt x="324" y="1084"/>
                  </a:lnTo>
                  <a:lnTo>
                    <a:pt x="323" y="1084"/>
                  </a:lnTo>
                  <a:lnTo>
                    <a:pt x="323" y="1085"/>
                  </a:lnTo>
                  <a:lnTo>
                    <a:pt x="323" y="1086"/>
                  </a:lnTo>
                  <a:lnTo>
                    <a:pt x="322" y="1086"/>
                  </a:lnTo>
                  <a:lnTo>
                    <a:pt x="322" y="1085"/>
                  </a:lnTo>
                  <a:lnTo>
                    <a:pt x="321" y="1085"/>
                  </a:lnTo>
                  <a:lnTo>
                    <a:pt x="320" y="1085"/>
                  </a:lnTo>
                  <a:lnTo>
                    <a:pt x="320" y="1084"/>
                  </a:lnTo>
                  <a:lnTo>
                    <a:pt x="319" y="1084"/>
                  </a:lnTo>
                  <a:lnTo>
                    <a:pt x="319" y="1085"/>
                  </a:lnTo>
                  <a:lnTo>
                    <a:pt x="317" y="1085"/>
                  </a:lnTo>
                  <a:lnTo>
                    <a:pt x="317" y="1084"/>
                  </a:lnTo>
                  <a:lnTo>
                    <a:pt x="316" y="1084"/>
                  </a:lnTo>
                  <a:lnTo>
                    <a:pt x="315" y="1084"/>
                  </a:lnTo>
                  <a:lnTo>
                    <a:pt x="315" y="1082"/>
                  </a:lnTo>
                  <a:lnTo>
                    <a:pt x="314" y="1082"/>
                  </a:lnTo>
                  <a:lnTo>
                    <a:pt x="314" y="1081"/>
                  </a:lnTo>
                  <a:lnTo>
                    <a:pt x="314" y="1080"/>
                  </a:lnTo>
                  <a:lnTo>
                    <a:pt x="313" y="1080"/>
                  </a:lnTo>
                  <a:lnTo>
                    <a:pt x="313" y="1079"/>
                  </a:lnTo>
                  <a:lnTo>
                    <a:pt x="313" y="1078"/>
                  </a:lnTo>
                  <a:lnTo>
                    <a:pt x="312" y="1078"/>
                  </a:lnTo>
                  <a:lnTo>
                    <a:pt x="313" y="1078"/>
                  </a:lnTo>
                  <a:lnTo>
                    <a:pt x="313" y="1077"/>
                  </a:lnTo>
                  <a:lnTo>
                    <a:pt x="313" y="1075"/>
                  </a:lnTo>
                  <a:lnTo>
                    <a:pt x="312" y="1074"/>
                  </a:lnTo>
                  <a:lnTo>
                    <a:pt x="312" y="1073"/>
                  </a:lnTo>
                  <a:lnTo>
                    <a:pt x="310" y="1073"/>
                  </a:lnTo>
                  <a:lnTo>
                    <a:pt x="309" y="1073"/>
                  </a:lnTo>
                  <a:lnTo>
                    <a:pt x="309" y="1074"/>
                  </a:lnTo>
                  <a:lnTo>
                    <a:pt x="308" y="1075"/>
                  </a:lnTo>
                  <a:lnTo>
                    <a:pt x="308" y="1074"/>
                  </a:lnTo>
                  <a:lnTo>
                    <a:pt x="307" y="1073"/>
                  </a:lnTo>
                  <a:lnTo>
                    <a:pt x="307" y="1072"/>
                  </a:lnTo>
                  <a:lnTo>
                    <a:pt x="307" y="1071"/>
                  </a:lnTo>
                  <a:lnTo>
                    <a:pt x="307" y="1070"/>
                  </a:lnTo>
                  <a:lnTo>
                    <a:pt x="307" y="1068"/>
                  </a:lnTo>
                  <a:lnTo>
                    <a:pt x="306" y="1068"/>
                  </a:lnTo>
                  <a:lnTo>
                    <a:pt x="307" y="1067"/>
                  </a:lnTo>
                  <a:lnTo>
                    <a:pt x="307" y="1066"/>
                  </a:lnTo>
                  <a:lnTo>
                    <a:pt x="307" y="1067"/>
                  </a:lnTo>
                  <a:lnTo>
                    <a:pt x="308" y="1067"/>
                  </a:lnTo>
                  <a:lnTo>
                    <a:pt x="309" y="1067"/>
                  </a:lnTo>
                  <a:lnTo>
                    <a:pt x="309" y="1066"/>
                  </a:lnTo>
                  <a:lnTo>
                    <a:pt x="309" y="1065"/>
                  </a:lnTo>
                  <a:lnTo>
                    <a:pt x="309" y="1064"/>
                  </a:lnTo>
                  <a:lnTo>
                    <a:pt x="309" y="1063"/>
                  </a:lnTo>
                  <a:lnTo>
                    <a:pt x="308" y="1063"/>
                  </a:lnTo>
                  <a:lnTo>
                    <a:pt x="308" y="1061"/>
                  </a:lnTo>
                  <a:lnTo>
                    <a:pt x="308" y="1060"/>
                  </a:lnTo>
                  <a:lnTo>
                    <a:pt x="307" y="1060"/>
                  </a:lnTo>
                  <a:lnTo>
                    <a:pt x="307" y="1059"/>
                  </a:lnTo>
                  <a:lnTo>
                    <a:pt x="307" y="1058"/>
                  </a:lnTo>
                  <a:lnTo>
                    <a:pt x="308" y="1058"/>
                  </a:lnTo>
                  <a:lnTo>
                    <a:pt x="308" y="1057"/>
                  </a:lnTo>
                  <a:lnTo>
                    <a:pt x="308" y="1056"/>
                  </a:lnTo>
                  <a:lnTo>
                    <a:pt x="309" y="1056"/>
                  </a:lnTo>
                  <a:lnTo>
                    <a:pt x="310" y="1056"/>
                  </a:lnTo>
                  <a:lnTo>
                    <a:pt x="309" y="1056"/>
                  </a:lnTo>
                  <a:lnTo>
                    <a:pt x="309" y="1054"/>
                  </a:lnTo>
                  <a:lnTo>
                    <a:pt x="308" y="1054"/>
                  </a:lnTo>
                  <a:lnTo>
                    <a:pt x="307" y="1054"/>
                  </a:lnTo>
                  <a:lnTo>
                    <a:pt x="307" y="1053"/>
                  </a:lnTo>
                  <a:lnTo>
                    <a:pt x="306" y="1053"/>
                  </a:lnTo>
                  <a:lnTo>
                    <a:pt x="305" y="1053"/>
                  </a:lnTo>
                  <a:lnTo>
                    <a:pt x="305" y="1052"/>
                  </a:lnTo>
                  <a:lnTo>
                    <a:pt x="303" y="1052"/>
                  </a:lnTo>
                  <a:lnTo>
                    <a:pt x="303" y="1051"/>
                  </a:lnTo>
                  <a:lnTo>
                    <a:pt x="302" y="1051"/>
                  </a:lnTo>
                  <a:lnTo>
                    <a:pt x="302" y="1050"/>
                  </a:lnTo>
                  <a:lnTo>
                    <a:pt x="303" y="1050"/>
                  </a:lnTo>
                  <a:lnTo>
                    <a:pt x="303" y="1049"/>
                  </a:lnTo>
                  <a:lnTo>
                    <a:pt x="303" y="1047"/>
                  </a:lnTo>
                  <a:lnTo>
                    <a:pt x="302" y="1047"/>
                  </a:lnTo>
                  <a:lnTo>
                    <a:pt x="302" y="1046"/>
                  </a:lnTo>
                  <a:lnTo>
                    <a:pt x="301" y="1046"/>
                  </a:lnTo>
                  <a:lnTo>
                    <a:pt x="301" y="1045"/>
                  </a:lnTo>
                  <a:lnTo>
                    <a:pt x="301" y="1044"/>
                  </a:lnTo>
                  <a:lnTo>
                    <a:pt x="302" y="1043"/>
                  </a:lnTo>
                  <a:lnTo>
                    <a:pt x="302" y="1042"/>
                  </a:lnTo>
                  <a:lnTo>
                    <a:pt x="302" y="1040"/>
                  </a:lnTo>
                  <a:lnTo>
                    <a:pt x="303" y="1040"/>
                  </a:lnTo>
                  <a:lnTo>
                    <a:pt x="303" y="1039"/>
                  </a:lnTo>
                  <a:lnTo>
                    <a:pt x="303" y="1038"/>
                  </a:lnTo>
                  <a:lnTo>
                    <a:pt x="302" y="1038"/>
                  </a:lnTo>
                  <a:lnTo>
                    <a:pt x="302" y="1037"/>
                  </a:lnTo>
                  <a:lnTo>
                    <a:pt x="301" y="1037"/>
                  </a:lnTo>
                  <a:lnTo>
                    <a:pt x="301" y="1036"/>
                  </a:lnTo>
                  <a:lnTo>
                    <a:pt x="300" y="1036"/>
                  </a:lnTo>
                  <a:lnTo>
                    <a:pt x="300" y="1035"/>
                  </a:lnTo>
                  <a:lnTo>
                    <a:pt x="301" y="1035"/>
                  </a:lnTo>
                  <a:lnTo>
                    <a:pt x="301" y="1033"/>
                  </a:lnTo>
                  <a:lnTo>
                    <a:pt x="300" y="1033"/>
                  </a:lnTo>
                  <a:lnTo>
                    <a:pt x="300" y="1032"/>
                  </a:lnTo>
                  <a:lnTo>
                    <a:pt x="299" y="1032"/>
                  </a:lnTo>
                  <a:lnTo>
                    <a:pt x="299" y="1031"/>
                  </a:lnTo>
                  <a:lnTo>
                    <a:pt x="299" y="1030"/>
                  </a:lnTo>
                  <a:lnTo>
                    <a:pt x="299" y="1029"/>
                  </a:lnTo>
                  <a:lnTo>
                    <a:pt x="298" y="1029"/>
                  </a:lnTo>
                  <a:lnTo>
                    <a:pt x="298" y="1028"/>
                  </a:lnTo>
                  <a:lnTo>
                    <a:pt x="296" y="1026"/>
                  </a:lnTo>
                  <a:lnTo>
                    <a:pt x="296" y="1025"/>
                  </a:lnTo>
                  <a:lnTo>
                    <a:pt x="295" y="1025"/>
                  </a:lnTo>
                  <a:lnTo>
                    <a:pt x="294" y="1025"/>
                  </a:lnTo>
                  <a:lnTo>
                    <a:pt x="294" y="1024"/>
                  </a:lnTo>
                  <a:lnTo>
                    <a:pt x="293" y="1024"/>
                  </a:lnTo>
                  <a:lnTo>
                    <a:pt x="293" y="1023"/>
                  </a:lnTo>
                  <a:lnTo>
                    <a:pt x="292" y="1023"/>
                  </a:lnTo>
                  <a:lnTo>
                    <a:pt x="292" y="1022"/>
                  </a:lnTo>
                  <a:lnTo>
                    <a:pt x="290" y="1022"/>
                  </a:lnTo>
                  <a:lnTo>
                    <a:pt x="289" y="1022"/>
                  </a:lnTo>
                  <a:lnTo>
                    <a:pt x="288" y="1022"/>
                  </a:lnTo>
                  <a:lnTo>
                    <a:pt x="288" y="1021"/>
                  </a:lnTo>
                  <a:lnTo>
                    <a:pt x="287" y="1021"/>
                  </a:lnTo>
                  <a:lnTo>
                    <a:pt x="286" y="1021"/>
                  </a:lnTo>
                  <a:lnTo>
                    <a:pt x="286" y="1022"/>
                  </a:lnTo>
                  <a:lnTo>
                    <a:pt x="285" y="1022"/>
                  </a:lnTo>
                  <a:lnTo>
                    <a:pt x="283" y="1022"/>
                  </a:lnTo>
                  <a:lnTo>
                    <a:pt x="283" y="1021"/>
                  </a:lnTo>
                  <a:lnTo>
                    <a:pt x="282" y="1021"/>
                  </a:lnTo>
                  <a:lnTo>
                    <a:pt x="281" y="1021"/>
                  </a:lnTo>
                  <a:lnTo>
                    <a:pt x="281" y="1019"/>
                  </a:lnTo>
                  <a:lnTo>
                    <a:pt x="280" y="1019"/>
                  </a:lnTo>
                  <a:lnTo>
                    <a:pt x="279" y="1018"/>
                  </a:lnTo>
                  <a:lnTo>
                    <a:pt x="279" y="1017"/>
                  </a:lnTo>
                  <a:lnTo>
                    <a:pt x="278" y="1017"/>
                  </a:lnTo>
                  <a:lnTo>
                    <a:pt x="278" y="1016"/>
                  </a:lnTo>
                  <a:lnTo>
                    <a:pt x="278" y="1015"/>
                  </a:lnTo>
                  <a:lnTo>
                    <a:pt x="278" y="1014"/>
                  </a:lnTo>
                  <a:lnTo>
                    <a:pt x="278" y="1012"/>
                  </a:lnTo>
                  <a:lnTo>
                    <a:pt x="278" y="1011"/>
                  </a:lnTo>
                  <a:lnTo>
                    <a:pt x="276" y="1011"/>
                  </a:lnTo>
                  <a:lnTo>
                    <a:pt x="275" y="1010"/>
                  </a:lnTo>
                  <a:lnTo>
                    <a:pt x="274" y="1010"/>
                  </a:lnTo>
                  <a:lnTo>
                    <a:pt x="274" y="1009"/>
                  </a:lnTo>
                  <a:lnTo>
                    <a:pt x="273" y="1009"/>
                  </a:lnTo>
                  <a:lnTo>
                    <a:pt x="273" y="1008"/>
                  </a:lnTo>
                  <a:lnTo>
                    <a:pt x="273" y="1007"/>
                  </a:lnTo>
                  <a:lnTo>
                    <a:pt x="274" y="1007"/>
                  </a:lnTo>
                  <a:lnTo>
                    <a:pt x="274" y="1005"/>
                  </a:lnTo>
                  <a:lnTo>
                    <a:pt x="273" y="1005"/>
                  </a:lnTo>
                  <a:lnTo>
                    <a:pt x="273" y="1004"/>
                  </a:lnTo>
                  <a:lnTo>
                    <a:pt x="273" y="1003"/>
                  </a:lnTo>
                  <a:lnTo>
                    <a:pt x="272" y="1003"/>
                  </a:lnTo>
                  <a:lnTo>
                    <a:pt x="271" y="1003"/>
                  </a:lnTo>
                  <a:lnTo>
                    <a:pt x="269" y="1003"/>
                  </a:lnTo>
                  <a:lnTo>
                    <a:pt x="268" y="1003"/>
                  </a:lnTo>
                  <a:lnTo>
                    <a:pt x="267" y="1003"/>
                  </a:lnTo>
                  <a:lnTo>
                    <a:pt x="266" y="1003"/>
                  </a:lnTo>
                  <a:lnTo>
                    <a:pt x="266" y="1002"/>
                  </a:lnTo>
                  <a:lnTo>
                    <a:pt x="265" y="1002"/>
                  </a:lnTo>
                  <a:lnTo>
                    <a:pt x="265" y="1001"/>
                  </a:lnTo>
                  <a:lnTo>
                    <a:pt x="265" y="1000"/>
                  </a:lnTo>
                  <a:lnTo>
                    <a:pt x="265" y="998"/>
                  </a:lnTo>
                  <a:lnTo>
                    <a:pt x="265" y="997"/>
                  </a:lnTo>
                  <a:lnTo>
                    <a:pt x="265" y="996"/>
                  </a:lnTo>
                  <a:lnTo>
                    <a:pt x="264" y="996"/>
                  </a:lnTo>
                  <a:lnTo>
                    <a:pt x="262" y="996"/>
                  </a:lnTo>
                  <a:lnTo>
                    <a:pt x="261" y="996"/>
                  </a:lnTo>
                  <a:lnTo>
                    <a:pt x="260" y="996"/>
                  </a:lnTo>
                  <a:lnTo>
                    <a:pt x="260" y="995"/>
                  </a:lnTo>
                  <a:lnTo>
                    <a:pt x="259" y="995"/>
                  </a:lnTo>
                  <a:lnTo>
                    <a:pt x="258" y="995"/>
                  </a:lnTo>
                  <a:lnTo>
                    <a:pt x="257" y="995"/>
                  </a:lnTo>
                  <a:lnTo>
                    <a:pt x="255" y="995"/>
                  </a:lnTo>
                  <a:lnTo>
                    <a:pt x="254" y="995"/>
                  </a:lnTo>
                  <a:lnTo>
                    <a:pt x="254" y="994"/>
                  </a:lnTo>
                  <a:lnTo>
                    <a:pt x="253" y="994"/>
                  </a:lnTo>
                  <a:lnTo>
                    <a:pt x="252" y="994"/>
                  </a:lnTo>
                  <a:lnTo>
                    <a:pt x="251" y="994"/>
                  </a:lnTo>
                  <a:lnTo>
                    <a:pt x="251" y="993"/>
                  </a:lnTo>
                  <a:lnTo>
                    <a:pt x="251" y="991"/>
                  </a:lnTo>
                  <a:lnTo>
                    <a:pt x="251" y="990"/>
                  </a:lnTo>
                  <a:lnTo>
                    <a:pt x="251" y="989"/>
                  </a:lnTo>
                  <a:lnTo>
                    <a:pt x="251" y="988"/>
                  </a:lnTo>
                  <a:lnTo>
                    <a:pt x="251" y="987"/>
                  </a:lnTo>
                  <a:lnTo>
                    <a:pt x="250" y="987"/>
                  </a:lnTo>
                  <a:lnTo>
                    <a:pt x="251" y="986"/>
                  </a:lnTo>
                  <a:lnTo>
                    <a:pt x="250" y="984"/>
                  </a:lnTo>
                  <a:lnTo>
                    <a:pt x="250" y="983"/>
                  </a:lnTo>
                  <a:lnTo>
                    <a:pt x="251" y="983"/>
                  </a:lnTo>
                  <a:lnTo>
                    <a:pt x="252" y="983"/>
                  </a:lnTo>
                  <a:lnTo>
                    <a:pt x="252" y="982"/>
                  </a:lnTo>
                  <a:lnTo>
                    <a:pt x="253" y="981"/>
                  </a:lnTo>
                  <a:lnTo>
                    <a:pt x="253" y="980"/>
                  </a:lnTo>
                  <a:lnTo>
                    <a:pt x="254" y="980"/>
                  </a:lnTo>
                  <a:lnTo>
                    <a:pt x="254" y="979"/>
                  </a:lnTo>
                  <a:lnTo>
                    <a:pt x="254" y="977"/>
                  </a:lnTo>
                  <a:lnTo>
                    <a:pt x="253" y="977"/>
                  </a:lnTo>
                  <a:lnTo>
                    <a:pt x="253" y="976"/>
                  </a:lnTo>
                  <a:lnTo>
                    <a:pt x="253" y="975"/>
                  </a:lnTo>
                  <a:lnTo>
                    <a:pt x="252" y="975"/>
                  </a:lnTo>
                  <a:lnTo>
                    <a:pt x="252" y="974"/>
                  </a:lnTo>
                  <a:lnTo>
                    <a:pt x="252" y="973"/>
                  </a:lnTo>
                  <a:lnTo>
                    <a:pt x="253" y="973"/>
                  </a:lnTo>
                  <a:lnTo>
                    <a:pt x="253" y="972"/>
                  </a:lnTo>
                  <a:lnTo>
                    <a:pt x="253" y="970"/>
                  </a:lnTo>
                  <a:lnTo>
                    <a:pt x="253" y="969"/>
                  </a:lnTo>
                  <a:lnTo>
                    <a:pt x="253" y="968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1" y="967"/>
                  </a:lnTo>
                  <a:lnTo>
                    <a:pt x="251" y="966"/>
                  </a:lnTo>
                  <a:lnTo>
                    <a:pt x="251" y="965"/>
                  </a:lnTo>
                  <a:lnTo>
                    <a:pt x="251" y="963"/>
                  </a:lnTo>
                  <a:lnTo>
                    <a:pt x="251" y="962"/>
                  </a:lnTo>
                  <a:lnTo>
                    <a:pt x="251" y="961"/>
                  </a:lnTo>
                  <a:lnTo>
                    <a:pt x="251" y="960"/>
                  </a:lnTo>
                  <a:lnTo>
                    <a:pt x="250" y="960"/>
                  </a:lnTo>
                  <a:lnTo>
                    <a:pt x="250" y="959"/>
                  </a:lnTo>
                  <a:lnTo>
                    <a:pt x="250" y="958"/>
                  </a:lnTo>
                  <a:lnTo>
                    <a:pt x="250" y="956"/>
                  </a:lnTo>
                  <a:lnTo>
                    <a:pt x="250" y="955"/>
                  </a:lnTo>
                  <a:lnTo>
                    <a:pt x="248" y="955"/>
                  </a:lnTo>
                  <a:lnTo>
                    <a:pt x="248" y="954"/>
                  </a:lnTo>
                  <a:lnTo>
                    <a:pt x="247" y="954"/>
                  </a:lnTo>
                  <a:lnTo>
                    <a:pt x="247" y="953"/>
                  </a:lnTo>
                  <a:lnTo>
                    <a:pt x="246" y="952"/>
                  </a:lnTo>
                  <a:lnTo>
                    <a:pt x="246" y="951"/>
                  </a:lnTo>
                  <a:lnTo>
                    <a:pt x="245" y="949"/>
                  </a:lnTo>
                  <a:lnTo>
                    <a:pt x="245" y="948"/>
                  </a:lnTo>
                  <a:lnTo>
                    <a:pt x="244" y="948"/>
                  </a:lnTo>
                  <a:lnTo>
                    <a:pt x="243" y="948"/>
                  </a:lnTo>
                  <a:lnTo>
                    <a:pt x="243" y="947"/>
                  </a:lnTo>
                  <a:lnTo>
                    <a:pt x="243" y="946"/>
                  </a:lnTo>
                  <a:lnTo>
                    <a:pt x="243" y="945"/>
                  </a:lnTo>
                  <a:lnTo>
                    <a:pt x="241" y="945"/>
                  </a:lnTo>
                  <a:lnTo>
                    <a:pt x="241" y="944"/>
                  </a:lnTo>
                  <a:lnTo>
                    <a:pt x="243" y="942"/>
                  </a:lnTo>
                  <a:lnTo>
                    <a:pt x="243" y="941"/>
                  </a:lnTo>
                  <a:lnTo>
                    <a:pt x="243" y="940"/>
                  </a:lnTo>
                  <a:lnTo>
                    <a:pt x="241" y="940"/>
                  </a:lnTo>
                  <a:lnTo>
                    <a:pt x="241" y="939"/>
                  </a:lnTo>
                  <a:lnTo>
                    <a:pt x="240" y="939"/>
                  </a:lnTo>
                  <a:lnTo>
                    <a:pt x="240" y="938"/>
                  </a:lnTo>
                  <a:lnTo>
                    <a:pt x="239" y="938"/>
                  </a:lnTo>
                  <a:lnTo>
                    <a:pt x="238" y="938"/>
                  </a:lnTo>
                  <a:lnTo>
                    <a:pt x="238" y="937"/>
                  </a:lnTo>
                  <a:lnTo>
                    <a:pt x="237" y="937"/>
                  </a:lnTo>
                  <a:lnTo>
                    <a:pt x="237" y="938"/>
                  </a:lnTo>
                  <a:lnTo>
                    <a:pt x="236" y="938"/>
                  </a:lnTo>
                  <a:lnTo>
                    <a:pt x="236" y="937"/>
                  </a:lnTo>
                  <a:lnTo>
                    <a:pt x="234" y="937"/>
                  </a:lnTo>
                  <a:lnTo>
                    <a:pt x="233" y="938"/>
                  </a:lnTo>
                  <a:lnTo>
                    <a:pt x="233" y="937"/>
                  </a:lnTo>
                  <a:lnTo>
                    <a:pt x="232" y="937"/>
                  </a:lnTo>
                  <a:lnTo>
                    <a:pt x="231" y="935"/>
                  </a:lnTo>
                  <a:lnTo>
                    <a:pt x="231" y="934"/>
                  </a:lnTo>
                  <a:lnTo>
                    <a:pt x="231" y="933"/>
                  </a:lnTo>
                  <a:lnTo>
                    <a:pt x="231" y="932"/>
                  </a:lnTo>
                  <a:lnTo>
                    <a:pt x="230" y="932"/>
                  </a:lnTo>
                  <a:lnTo>
                    <a:pt x="230" y="931"/>
                  </a:lnTo>
                  <a:lnTo>
                    <a:pt x="230" y="930"/>
                  </a:lnTo>
                  <a:lnTo>
                    <a:pt x="229" y="930"/>
                  </a:lnTo>
                  <a:lnTo>
                    <a:pt x="229" y="931"/>
                  </a:lnTo>
                  <a:lnTo>
                    <a:pt x="229" y="930"/>
                  </a:lnTo>
                  <a:lnTo>
                    <a:pt x="229" y="928"/>
                  </a:lnTo>
                  <a:lnTo>
                    <a:pt x="229" y="927"/>
                  </a:lnTo>
                  <a:lnTo>
                    <a:pt x="229" y="926"/>
                  </a:lnTo>
                  <a:lnTo>
                    <a:pt x="227" y="926"/>
                  </a:lnTo>
                  <a:lnTo>
                    <a:pt x="227" y="925"/>
                  </a:lnTo>
                  <a:lnTo>
                    <a:pt x="226" y="925"/>
                  </a:lnTo>
                  <a:lnTo>
                    <a:pt x="225" y="925"/>
                  </a:lnTo>
                  <a:lnTo>
                    <a:pt x="225" y="924"/>
                  </a:lnTo>
                  <a:lnTo>
                    <a:pt x="225" y="923"/>
                  </a:lnTo>
                  <a:lnTo>
                    <a:pt x="226" y="923"/>
                  </a:lnTo>
                  <a:lnTo>
                    <a:pt x="225" y="923"/>
                  </a:lnTo>
                  <a:lnTo>
                    <a:pt x="225" y="921"/>
                  </a:lnTo>
                  <a:lnTo>
                    <a:pt x="224" y="921"/>
                  </a:lnTo>
                  <a:lnTo>
                    <a:pt x="223" y="920"/>
                  </a:lnTo>
                  <a:lnTo>
                    <a:pt x="222" y="920"/>
                  </a:lnTo>
                  <a:lnTo>
                    <a:pt x="222" y="919"/>
                  </a:lnTo>
                  <a:lnTo>
                    <a:pt x="222" y="918"/>
                  </a:lnTo>
                  <a:lnTo>
                    <a:pt x="220" y="918"/>
                  </a:lnTo>
                  <a:lnTo>
                    <a:pt x="219" y="918"/>
                  </a:lnTo>
                  <a:lnTo>
                    <a:pt x="218" y="918"/>
                  </a:lnTo>
                  <a:lnTo>
                    <a:pt x="218" y="917"/>
                  </a:lnTo>
                  <a:lnTo>
                    <a:pt x="217" y="917"/>
                  </a:lnTo>
                  <a:lnTo>
                    <a:pt x="217" y="916"/>
                  </a:lnTo>
                  <a:lnTo>
                    <a:pt x="218" y="916"/>
                  </a:lnTo>
                  <a:lnTo>
                    <a:pt x="218" y="914"/>
                  </a:lnTo>
                  <a:lnTo>
                    <a:pt x="217" y="914"/>
                  </a:lnTo>
                  <a:lnTo>
                    <a:pt x="217" y="913"/>
                  </a:lnTo>
                  <a:lnTo>
                    <a:pt x="218" y="913"/>
                  </a:lnTo>
                  <a:lnTo>
                    <a:pt x="218" y="912"/>
                  </a:lnTo>
                  <a:lnTo>
                    <a:pt x="219" y="912"/>
                  </a:lnTo>
                  <a:lnTo>
                    <a:pt x="219" y="911"/>
                  </a:lnTo>
                  <a:lnTo>
                    <a:pt x="220" y="911"/>
                  </a:lnTo>
                  <a:lnTo>
                    <a:pt x="222" y="910"/>
                  </a:lnTo>
                  <a:lnTo>
                    <a:pt x="223" y="910"/>
                  </a:lnTo>
                  <a:lnTo>
                    <a:pt x="223" y="909"/>
                  </a:lnTo>
                  <a:lnTo>
                    <a:pt x="223" y="907"/>
                  </a:lnTo>
                  <a:lnTo>
                    <a:pt x="223" y="906"/>
                  </a:lnTo>
                  <a:lnTo>
                    <a:pt x="222" y="906"/>
                  </a:lnTo>
                  <a:lnTo>
                    <a:pt x="222" y="905"/>
                  </a:lnTo>
                  <a:lnTo>
                    <a:pt x="222" y="904"/>
                  </a:lnTo>
                  <a:lnTo>
                    <a:pt x="223" y="904"/>
                  </a:lnTo>
                  <a:lnTo>
                    <a:pt x="223" y="903"/>
                  </a:lnTo>
                  <a:lnTo>
                    <a:pt x="224" y="903"/>
                  </a:lnTo>
                  <a:lnTo>
                    <a:pt x="224" y="902"/>
                  </a:lnTo>
                  <a:lnTo>
                    <a:pt x="225" y="903"/>
                  </a:lnTo>
                  <a:lnTo>
                    <a:pt x="226" y="904"/>
                  </a:lnTo>
                  <a:lnTo>
                    <a:pt x="226" y="903"/>
                  </a:lnTo>
                  <a:lnTo>
                    <a:pt x="227" y="903"/>
                  </a:lnTo>
                  <a:lnTo>
                    <a:pt x="227" y="902"/>
                  </a:lnTo>
                  <a:lnTo>
                    <a:pt x="229" y="902"/>
                  </a:lnTo>
                  <a:lnTo>
                    <a:pt x="227" y="902"/>
                  </a:lnTo>
                  <a:lnTo>
                    <a:pt x="227" y="900"/>
                  </a:lnTo>
                  <a:lnTo>
                    <a:pt x="227" y="899"/>
                  </a:lnTo>
                  <a:lnTo>
                    <a:pt x="227" y="898"/>
                  </a:lnTo>
                  <a:lnTo>
                    <a:pt x="229" y="898"/>
                  </a:lnTo>
                  <a:lnTo>
                    <a:pt x="230" y="897"/>
                  </a:lnTo>
                  <a:lnTo>
                    <a:pt x="230" y="896"/>
                  </a:lnTo>
                  <a:lnTo>
                    <a:pt x="229" y="896"/>
                  </a:lnTo>
                  <a:lnTo>
                    <a:pt x="229" y="895"/>
                  </a:lnTo>
                  <a:lnTo>
                    <a:pt x="230" y="895"/>
                  </a:lnTo>
                  <a:lnTo>
                    <a:pt x="230" y="893"/>
                  </a:lnTo>
                  <a:lnTo>
                    <a:pt x="229" y="893"/>
                  </a:lnTo>
                  <a:lnTo>
                    <a:pt x="229" y="892"/>
                  </a:lnTo>
                  <a:lnTo>
                    <a:pt x="229" y="891"/>
                  </a:lnTo>
                  <a:lnTo>
                    <a:pt x="229" y="890"/>
                  </a:lnTo>
                  <a:lnTo>
                    <a:pt x="227" y="889"/>
                  </a:lnTo>
                  <a:lnTo>
                    <a:pt x="227" y="888"/>
                  </a:lnTo>
                  <a:lnTo>
                    <a:pt x="226" y="888"/>
                  </a:lnTo>
                  <a:lnTo>
                    <a:pt x="226" y="886"/>
                  </a:lnTo>
                  <a:lnTo>
                    <a:pt x="226" y="885"/>
                  </a:lnTo>
                  <a:lnTo>
                    <a:pt x="226" y="884"/>
                  </a:lnTo>
                  <a:lnTo>
                    <a:pt x="226" y="883"/>
                  </a:lnTo>
                  <a:lnTo>
                    <a:pt x="225" y="883"/>
                  </a:lnTo>
                  <a:lnTo>
                    <a:pt x="225" y="882"/>
                  </a:lnTo>
                  <a:lnTo>
                    <a:pt x="226" y="882"/>
                  </a:lnTo>
                  <a:lnTo>
                    <a:pt x="226" y="881"/>
                  </a:lnTo>
                  <a:lnTo>
                    <a:pt x="226" y="879"/>
                  </a:lnTo>
                  <a:lnTo>
                    <a:pt x="227" y="879"/>
                  </a:lnTo>
                  <a:lnTo>
                    <a:pt x="227" y="878"/>
                  </a:lnTo>
                  <a:lnTo>
                    <a:pt x="227" y="877"/>
                  </a:lnTo>
                  <a:lnTo>
                    <a:pt x="226" y="877"/>
                  </a:lnTo>
                  <a:lnTo>
                    <a:pt x="226" y="876"/>
                  </a:lnTo>
                  <a:lnTo>
                    <a:pt x="225" y="876"/>
                  </a:lnTo>
                  <a:lnTo>
                    <a:pt x="225" y="875"/>
                  </a:lnTo>
                  <a:lnTo>
                    <a:pt x="225" y="874"/>
                  </a:lnTo>
                  <a:lnTo>
                    <a:pt x="224" y="874"/>
                  </a:lnTo>
                  <a:lnTo>
                    <a:pt x="224" y="872"/>
                  </a:lnTo>
                  <a:lnTo>
                    <a:pt x="224" y="871"/>
                  </a:lnTo>
                  <a:lnTo>
                    <a:pt x="223" y="871"/>
                  </a:lnTo>
                  <a:lnTo>
                    <a:pt x="223" y="870"/>
                  </a:lnTo>
                  <a:lnTo>
                    <a:pt x="223" y="869"/>
                  </a:lnTo>
                  <a:lnTo>
                    <a:pt x="222" y="869"/>
                  </a:lnTo>
                  <a:lnTo>
                    <a:pt x="222" y="868"/>
                  </a:lnTo>
                  <a:lnTo>
                    <a:pt x="222" y="867"/>
                  </a:lnTo>
                  <a:lnTo>
                    <a:pt x="220" y="865"/>
                  </a:lnTo>
                  <a:lnTo>
                    <a:pt x="220" y="864"/>
                  </a:lnTo>
                  <a:lnTo>
                    <a:pt x="219" y="863"/>
                  </a:lnTo>
                  <a:lnTo>
                    <a:pt x="219" y="862"/>
                  </a:lnTo>
                  <a:lnTo>
                    <a:pt x="219" y="861"/>
                  </a:lnTo>
                  <a:lnTo>
                    <a:pt x="219" y="859"/>
                  </a:lnTo>
                  <a:lnTo>
                    <a:pt x="219" y="858"/>
                  </a:lnTo>
                  <a:lnTo>
                    <a:pt x="219" y="857"/>
                  </a:lnTo>
                  <a:lnTo>
                    <a:pt x="219" y="856"/>
                  </a:lnTo>
                  <a:lnTo>
                    <a:pt x="219" y="855"/>
                  </a:lnTo>
                  <a:lnTo>
                    <a:pt x="219" y="854"/>
                  </a:lnTo>
                  <a:lnTo>
                    <a:pt x="219" y="852"/>
                  </a:lnTo>
                  <a:lnTo>
                    <a:pt x="219" y="851"/>
                  </a:lnTo>
                  <a:lnTo>
                    <a:pt x="220" y="851"/>
                  </a:lnTo>
                  <a:lnTo>
                    <a:pt x="219" y="851"/>
                  </a:lnTo>
                  <a:lnTo>
                    <a:pt x="219" y="850"/>
                  </a:lnTo>
                  <a:lnTo>
                    <a:pt x="218" y="850"/>
                  </a:lnTo>
                  <a:lnTo>
                    <a:pt x="218" y="849"/>
                  </a:lnTo>
                  <a:lnTo>
                    <a:pt x="218" y="848"/>
                  </a:lnTo>
                  <a:lnTo>
                    <a:pt x="217" y="848"/>
                  </a:lnTo>
                  <a:lnTo>
                    <a:pt x="217" y="847"/>
                  </a:lnTo>
                  <a:lnTo>
                    <a:pt x="217" y="845"/>
                  </a:lnTo>
                  <a:lnTo>
                    <a:pt x="217" y="844"/>
                  </a:lnTo>
                  <a:lnTo>
                    <a:pt x="217" y="843"/>
                  </a:lnTo>
                  <a:lnTo>
                    <a:pt x="218" y="843"/>
                  </a:lnTo>
                  <a:lnTo>
                    <a:pt x="218" y="842"/>
                  </a:lnTo>
                  <a:lnTo>
                    <a:pt x="218" y="841"/>
                  </a:lnTo>
                  <a:lnTo>
                    <a:pt x="217" y="841"/>
                  </a:lnTo>
                  <a:lnTo>
                    <a:pt x="217" y="840"/>
                  </a:lnTo>
                  <a:lnTo>
                    <a:pt x="216" y="838"/>
                  </a:lnTo>
                  <a:lnTo>
                    <a:pt x="216" y="837"/>
                  </a:lnTo>
                  <a:lnTo>
                    <a:pt x="216" y="836"/>
                  </a:lnTo>
                  <a:lnTo>
                    <a:pt x="216" y="835"/>
                  </a:lnTo>
                  <a:lnTo>
                    <a:pt x="216" y="834"/>
                  </a:lnTo>
                  <a:lnTo>
                    <a:pt x="216" y="833"/>
                  </a:lnTo>
                  <a:lnTo>
                    <a:pt x="216" y="831"/>
                  </a:lnTo>
                  <a:lnTo>
                    <a:pt x="217" y="830"/>
                  </a:lnTo>
                  <a:lnTo>
                    <a:pt x="216" y="830"/>
                  </a:lnTo>
                  <a:lnTo>
                    <a:pt x="215" y="830"/>
                  </a:lnTo>
                  <a:lnTo>
                    <a:pt x="215" y="829"/>
                  </a:lnTo>
                  <a:lnTo>
                    <a:pt x="213" y="829"/>
                  </a:lnTo>
                  <a:lnTo>
                    <a:pt x="212" y="828"/>
                  </a:lnTo>
                  <a:lnTo>
                    <a:pt x="212" y="827"/>
                  </a:lnTo>
                  <a:lnTo>
                    <a:pt x="212" y="826"/>
                  </a:lnTo>
                  <a:lnTo>
                    <a:pt x="211" y="824"/>
                  </a:lnTo>
                  <a:lnTo>
                    <a:pt x="210" y="824"/>
                  </a:lnTo>
                  <a:lnTo>
                    <a:pt x="209" y="824"/>
                  </a:lnTo>
                  <a:lnTo>
                    <a:pt x="209" y="823"/>
                  </a:lnTo>
                  <a:lnTo>
                    <a:pt x="208" y="823"/>
                  </a:lnTo>
                  <a:lnTo>
                    <a:pt x="208" y="822"/>
                  </a:lnTo>
                  <a:lnTo>
                    <a:pt x="206" y="822"/>
                  </a:lnTo>
                  <a:lnTo>
                    <a:pt x="205" y="822"/>
                  </a:lnTo>
                  <a:lnTo>
                    <a:pt x="205" y="821"/>
                  </a:lnTo>
                  <a:lnTo>
                    <a:pt x="205" y="820"/>
                  </a:lnTo>
                  <a:lnTo>
                    <a:pt x="205" y="819"/>
                  </a:lnTo>
                  <a:lnTo>
                    <a:pt x="205" y="817"/>
                  </a:lnTo>
                  <a:lnTo>
                    <a:pt x="204" y="817"/>
                  </a:lnTo>
                  <a:lnTo>
                    <a:pt x="204" y="816"/>
                  </a:lnTo>
                  <a:lnTo>
                    <a:pt x="203" y="816"/>
                  </a:lnTo>
                  <a:lnTo>
                    <a:pt x="203" y="815"/>
                  </a:lnTo>
                  <a:lnTo>
                    <a:pt x="203" y="814"/>
                  </a:lnTo>
                  <a:lnTo>
                    <a:pt x="202" y="814"/>
                  </a:lnTo>
                  <a:lnTo>
                    <a:pt x="202" y="813"/>
                  </a:lnTo>
                  <a:lnTo>
                    <a:pt x="201" y="813"/>
                  </a:lnTo>
                  <a:lnTo>
                    <a:pt x="201" y="812"/>
                  </a:lnTo>
                  <a:lnTo>
                    <a:pt x="199" y="812"/>
                  </a:lnTo>
                  <a:lnTo>
                    <a:pt x="198" y="812"/>
                  </a:lnTo>
                  <a:lnTo>
                    <a:pt x="197" y="812"/>
                  </a:lnTo>
                  <a:lnTo>
                    <a:pt x="196" y="812"/>
                  </a:lnTo>
                  <a:lnTo>
                    <a:pt x="196" y="810"/>
                  </a:lnTo>
                  <a:lnTo>
                    <a:pt x="195" y="810"/>
                  </a:lnTo>
                  <a:lnTo>
                    <a:pt x="195" y="809"/>
                  </a:lnTo>
                  <a:lnTo>
                    <a:pt x="194" y="810"/>
                  </a:lnTo>
                  <a:lnTo>
                    <a:pt x="192" y="810"/>
                  </a:lnTo>
                  <a:lnTo>
                    <a:pt x="191" y="810"/>
                  </a:lnTo>
                  <a:lnTo>
                    <a:pt x="190" y="810"/>
                  </a:lnTo>
                  <a:lnTo>
                    <a:pt x="190" y="812"/>
                  </a:lnTo>
                  <a:lnTo>
                    <a:pt x="189" y="813"/>
                  </a:lnTo>
                  <a:lnTo>
                    <a:pt x="188" y="813"/>
                  </a:lnTo>
                  <a:lnTo>
                    <a:pt x="187" y="813"/>
                  </a:lnTo>
                  <a:lnTo>
                    <a:pt x="187" y="812"/>
                  </a:lnTo>
                  <a:lnTo>
                    <a:pt x="187" y="813"/>
                  </a:lnTo>
                  <a:lnTo>
                    <a:pt x="185" y="813"/>
                  </a:lnTo>
                  <a:lnTo>
                    <a:pt x="184" y="813"/>
                  </a:lnTo>
                  <a:lnTo>
                    <a:pt x="183" y="813"/>
                  </a:lnTo>
                  <a:lnTo>
                    <a:pt x="183" y="814"/>
                  </a:lnTo>
                  <a:lnTo>
                    <a:pt x="182" y="814"/>
                  </a:lnTo>
                  <a:lnTo>
                    <a:pt x="181" y="814"/>
                  </a:lnTo>
                  <a:lnTo>
                    <a:pt x="181" y="813"/>
                  </a:lnTo>
                  <a:lnTo>
                    <a:pt x="180" y="813"/>
                  </a:lnTo>
                  <a:lnTo>
                    <a:pt x="180" y="812"/>
                  </a:lnTo>
                  <a:lnTo>
                    <a:pt x="178" y="812"/>
                  </a:lnTo>
                  <a:lnTo>
                    <a:pt x="178" y="810"/>
                  </a:lnTo>
                  <a:lnTo>
                    <a:pt x="178" y="809"/>
                  </a:lnTo>
                  <a:lnTo>
                    <a:pt x="178" y="808"/>
                  </a:lnTo>
                  <a:lnTo>
                    <a:pt x="178" y="807"/>
                  </a:lnTo>
                  <a:lnTo>
                    <a:pt x="178" y="806"/>
                  </a:lnTo>
                  <a:lnTo>
                    <a:pt x="178" y="805"/>
                  </a:lnTo>
                  <a:lnTo>
                    <a:pt x="178" y="803"/>
                  </a:lnTo>
                  <a:lnTo>
                    <a:pt x="177" y="803"/>
                  </a:lnTo>
                  <a:lnTo>
                    <a:pt x="177" y="802"/>
                  </a:lnTo>
                  <a:lnTo>
                    <a:pt x="177" y="801"/>
                  </a:lnTo>
                  <a:lnTo>
                    <a:pt x="178" y="801"/>
                  </a:lnTo>
                  <a:lnTo>
                    <a:pt x="178" y="800"/>
                  </a:lnTo>
                  <a:lnTo>
                    <a:pt x="180" y="800"/>
                  </a:lnTo>
                  <a:lnTo>
                    <a:pt x="180" y="799"/>
                  </a:lnTo>
                  <a:lnTo>
                    <a:pt x="178" y="799"/>
                  </a:lnTo>
                  <a:lnTo>
                    <a:pt x="178" y="798"/>
                  </a:lnTo>
                  <a:lnTo>
                    <a:pt x="177" y="798"/>
                  </a:lnTo>
                  <a:lnTo>
                    <a:pt x="177" y="796"/>
                  </a:lnTo>
                  <a:lnTo>
                    <a:pt x="176" y="796"/>
                  </a:lnTo>
                  <a:lnTo>
                    <a:pt x="175" y="796"/>
                  </a:lnTo>
                  <a:lnTo>
                    <a:pt x="175" y="795"/>
                  </a:lnTo>
                  <a:lnTo>
                    <a:pt x="176" y="795"/>
                  </a:lnTo>
                  <a:lnTo>
                    <a:pt x="176" y="794"/>
                  </a:lnTo>
                  <a:lnTo>
                    <a:pt x="175" y="794"/>
                  </a:lnTo>
                  <a:lnTo>
                    <a:pt x="175" y="793"/>
                  </a:lnTo>
                  <a:lnTo>
                    <a:pt x="174" y="793"/>
                  </a:lnTo>
                  <a:lnTo>
                    <a:pt x="175" y="793"/>
                  </a:lnTo>
                  <a:lnTo>
                    <a:pt x="175" y="792"/>
                  </a:lnTo>
                  <a:lnTo>
                    <a:pt x="175" y="791"/>
                  </a:lnTo>
                  <a:lnTo>
                    <a:pt x="176" y="791"/>
                  </a:lnTo>
                  <a:lnTo>
                    <a:pt x="176" y="789"/>
                  </a:lnTo>
                  <a:lnTo>
                    <a:pt x="175" y="789"/>
                  </a:lnTo>
                  <a:lnTo>
                    <a:pt x="174" y="789"/>
                  </a:lnTo>
                  <a:lnTo>
                    <a:pt x="174" y="788"/>
                  </a:lnTo>
                  <a:lnTo>
                    <a:pt x="174" y="787"/>
                  </a:lnTo>
                  <a:lnTo>
                    <a:pt x="175" y="787"/>
                  </a:lnTo>
                  <a:lnTo>
                    <a:pt x="175" y="786"/>
                  </a:lnTo>
                  <a:lnTo>
                    <a:pt x="175" y="785"/>
                  </a:lnTo>
                  <a:lnTo>
                    <a:pt x="176" y="785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1"/>
                  </a:lnTo>
                  <a:lnTo>
                    <a:pt x="175" y="781"/>
                  </a:lnTo>
                  <a:lnTo>
                    <a:pt x="174" y="781"/>
                  </a:lnTo>
                  <a:lnTo>
                    <a:pt x="174" y="780"/>
                  </a:lnTo>
                  <a:lnTo>
                    <a:pt x="173" y="780"/>
                  </a:lnTo>
                  <a:lnTo>
                    <a:pt x="171" y="779"/>
                  </a:lnTo>
                  <a:lnTo>
                    <a:pt x="170" y="779"/>
                  </a:lnTo>
                  <a:lnTo>
                    <a:pt x="170" y="778"/>
                  </a:lnTo>
                  <a:lnTo>
                    <a:pt x="170" y="777"/>
                  </a:lnTo>
                  <a:lnTo>
                    <a:pt x="169" y="777"/>
                  </a:lnTo>
                  <a:lnTo>
                    <a:pt x="169" y="775"/>
                  </a:lnTo>
                  <a:lnTo>
                    <a:pt x="169" y="774"/>
                  </a:lnTo>
                  <a:lnTo>
                    <a:pt x="169" y="773"/>
                  </a:lnTo>
                  <a:lnTo>
                    <a:pt x="168" y="773"/>
                  </a:lnTo>
                  <a:lnTo>
                    <a:pt x="169" y="772"/>
                  </a:lnTo>
                  <a:lnTo>
                    <a:pt x="168" y="772"/>
                  </a:lnTo>
                  <a:lnTo>
                    <a:pt x="168" y="771"/>
                  </a:lnTo>
                  <a:lnTo>
                    <a:pt x="167" y="771"/>
                  </a:lnTo>
                  <a:lnTo>
                    <a:pt x="167" y="770"/>
                  </a:lnTo>
                  <a:lnTo>
                    <a:pt x="167" y="768"/>
                  </a:lnTo>
                  <a:lnTo>
                    <a:pt x="167" y="767"/>
                  </a:lnTo>
                  <a:lnTo>
                    <a:pt x="167" y="766"/>
                  </a:lnTo>
                  <a:lnTo>
                    <a:pt x="167" y="765"/>
                  </a:lnTo>
                  <a:lnTo>
                    <a:pt x="166" y="765"/>
                  </a:lnTo>
                  <a:lnTo>
                    <a:pt x="164" y="764"/>
                  </a:lnTo>
                  <a:lnTo>
                    <a:pt x="164" y="763"/>
                  </a:lnTo>
                  <a:lnTo>
                    <a:pt x="166" y="763"/>
                  </a:lnTo>
                  <a:lnTo>
                    <a:pt x="166" y="761"/>
                  </a:lnTo>
                  <a:lnTo>
                    <a:pt x="164" y="761"/>
                  </a:lnTo>
                  <a:lnTo>
                    <a:pt x="164" y="760"/>
                  </a:lnTo>
                  <a:lnTo>
                    <a:pt x="166" y="760"/>
                  </a:lnTo>
                  <a:lnTo>
                    <a:pt x="166" y="759"/>
                  </a:lnTo>
                  <a:lnTo>
                    <a:pt x="164" y="758"/>
                  </a:lnTo>
                  <a:lnTo>
                    <a:pt x="164" y="757"/>
                  </a:lnTo>
                  <a:lnTo>
                    <a:pt x="164" y="756"/>
                  </a:lnTo>
                  <a:lnTo>
                    <a:pt x="163" y="756"/>
                  </a:lnTo>
                  <a:lnTo>
                    <a:pt x="162" y="756"/>
                  </a:lnTo>
                  <a:lnTo>
                    <a:pt x="162" y="754"/>
                  </a:lnTo>
                  <a:lnTo>
                    <a:pt x="161" y="754"/>
                  </a:lnTo>
                  <a:lnTo>
                    <a:pt x="161" y="753"/>
                  </a:lnTo>
                  <a:lnTo>
                    <a:pt x="161" y="752"/>
                  </a:lnTo>
                  <a:lnTo>
                    <a:pt x="161" y="751"/>
                  </a:lnTo>
                  <a:lnTo>
                    <a:pt x="161" y="750"/>
                  </a:lnTo>
                  <a:lnTo>
                    <a:pt x="161" y="749"/>
                  </a:lnTo>
                  <a:lnTo>
                    <a:pt x="160" y="749"/>
                  </a:lnTo>
                  <a:lnTo>
                    <a:pt x="159" y="749"/>
                  </a:lnTo>
                  <a:lnTo>
                    <a:pt x="159" y="747"/>
                  </a:lnTo>
                  <a:lnTo>
                    <a:pt x="159" y="746"/>
                  </a:lnTo>
                  <a:lnTo>
                    <a:pt x="157" y="746"/>
                  </a:lnTo>
                  <a:lnTo>
                    <a:pt x="157" y="745"/>
                  </a:lnTo>
                  <a:lnTo>
                    <a:pt x="157" y="744"/>
                  </a:lnTo>
                  <a:lnTo>
                    <a:pt x="159" y="743"/>
                  </a:lnTo>
                  <a:lnTo>
                    <a:pt x="160" y="743"/>
                  </a:lnTo>
                  <a:lnTo>
                    <a:pt x="160" y="744"/>
                  </a:lnTo>
                  <a:lnTo>
                    <a:pt x="161" y="744"/>
                  </a:lnTo>
                  <a:lnTo>
                    <a:pt x="161" y="745"/>
                  </a:lnTo>
                  <a:lnTo>
                    <a:pt x="161" y="744"/>
                  </a:lnTo>
                  <a:lnTo>
                    <a:pt x="162" y="744"/>
                  </a:lnTo>
                  <a:lnTo>
                    <a:pt x="162" y="743"/>
                  </a:lnTo>
                  <a:lnTo>
                    <a:pt x="163" y="743"/>
                  </a:lnTo>
                  <a:lnTo>
                    <a:pt x="162" y="742"/>
                  </a:lnTo>
                  <a:lnTo>
                    <a:pt x="161" y="742"/>
                  </a:lnTo>
                  <a:lnTo>
                    <a:pt x="161" y="740"/>
                  </a:lnTo>
                  <a:lnTo>
                    <a:pt x="161" y="739"/>
                  </a:lnTo>
                  <a:lnTo>
                    <a:pt x="161" y="738"/>
                  </a:lnTo>
                  <a:lnTo>
                    <a:pt x="160" y="738"/>
                  </a:lnTo>
                  <a:lnTo>
                    <a:pt x="160" y="737"/>
                  </a:lnTo>
                  <a:lnTo>
                    <a:pt x="160" y="736"/>
                  </a:lnTo>
                  <a:lnTo>
                    <a:pt x="159" y="735"/>
                  </a:lnTo>
                  <a:lnTo>
                    <a:pt x="159" y="733"/>
                  </a:lnTo>
                  <a:lnTo>
                    <a:pt x="157" y="733"/>
                  </a:lnTo>
                  <a:lnTo>
                    <a:pt x="157" y="732"/>
                  </a:lnTo>
                  <a:lnTo>
                    <a:pt x="156" y="732"/>
                  </a:lnTo>
                  <a:lnTo>
                    <a:pt x="156" y="731"/>
                  </a:lnTo>
                  <a:lnTo>
                    <a:pt x="155" y="731"/>
                  </a:lnTo>
                  <a:lnTo>
                    <a:pt x="154" y="730"/>
                  </a:lnTo>
                  <a:lnTo>
                    <a:pt x="153" y="730"/>
                  </a:lnTo>
                  <a:lnTo>
                    <a:pt x="153" y="729"/>
                  </a:lnTo>
                  <a:lnTo>
                    <a:pt x="153" y="728"/>
                  </a:lnTo>
                  <a:lnTo>
                    <a:pt x="153" y="726"/>
                  </a:lnTo>
                  <a:lnTo>
                    <a:pt x="152" y="726"/>
                  </a:lnTo>
                  <a:lnTo>
                    <a:pt x="152" y="725"/>
                  </a:lnTo>
                  <a:lnTo>
                    <a:pt x="153" y="725"/>
                  </a:lnTo>
                  <a:lnTo>
                    <a:pt x="152" y="725"/>
                  </a:lnTo>
                  <a:lnTo>
                    <a:pt x="152" y="724"/>
                  </a:lnTo>
                  <a:lnTo>
                    <a:pt x="152" y="723"/>
                  </a:lnTo>
                  <a:lnTo>
                    <a:pt x="150" y="723"/>
                  </a:lnTo>
                  <a:lnTo>
                    <a:pt x="150" y="722"/>
                  </a:lnTo>
                  <a:lnTo>
                    <a:pt x="149" y="722"/>
                  </a:lnTo>
                  <a:lnTo>
                    <a:pt x="149" y="721"/>
                  </a:lnTo>
                  <a:lnTo>
                    <a:pt x="149" y="719"/>
                  </a:lnTo>
                  <a:lnTo>
                    <a:pt x="150" y="719"/>
                  </a:lnTo>
                  <a:lnTo>
                    <a:pt x="150" y="718"/>
                  </a:lnTo>
                  <a:lnTo>
                    <a:pt x="149" y="718"/>
                  </a:lnTo>
                  <a:lnTo>
                    <a:pt x="148" y="718"/>
                  </a:lnTo>
                  <a:lnTo>
                    <a:pt x="148" y="717"/>
                  </a:lnTo>
                  <a:lnTo>
                    <a:pt x="147" y="717"/>
                  </a:lnTo>
                  <a:lnTo>
                    <a:pt x="147" y="716"/>
                  </a:lnTo>
                  <a:lnTo>
                    <a:pt x="148" y="716"/>
                  </a:lnTo>
                  <a:lnTo>
                    <a:pt x="148" y="715"/>
                  </a:lnTo>
                  <a:lnTo>
                    <a:pt x="147" y="715"/>
                  </a:lnTo>
                  <a:lnTo>
                    <a:pt x="147" y="714"/>
                  </a:lnTo>
                  <a:lnTo>
                    <a:pt x="146" y="714"/>
                  </a:lnTo>
                  <a:lnTo>
                    <a:pt x="145" y="714"/>
                  </a:lnTo>
                  <a:lnTo>
                    <a:pt x="145" y="712"/>
                  </a:lnTo>
                  <a:lnTo>
                    <a:pt x="143" y="712"/>
                  </a:lnTo>
                  <a:lnTo>
                    <a:pt x="143" y="711"/>
                  </a:lnTo>
                  <a:lnTo>
                    <a:pt x="145" y="711"/>
                  </a:lnTo>
                  <a:lnTo>
                    <a:pt x="145" y="710"/>
                  </a:lnTo>
                  <a:lnTo>
                    <a:pt x="143" y="710"/>
                  </a:lnTo>
                  <a:lnTo>
                    <a:pt x="143" y="709"/>
                  </a:lnTo>
                  <a:lnTo>
                    <a:pt x="143" y="708"/>
                  </a:lnTo>
                  <a:lnTo>
                    <a:pt x="143" y="707"/>
                  </a:lnTo>
                  <a:lnTo>
                    <a:pt x="142" y="707"/>
                  </a:lnTo>
                  <a:lnTo>
                    <a:pt x="142" y="705"/>
                  </a:lnTo>
                  <a:lnTo>
                    <a:pt x="142" y="704"/>
                  </a:lnTo>
                  <a:lnTo>
                    <a:pt x="142" y="703"/>
                  </a:lnTo>
                  <a:lnTo>
                    <a:pt x="142" y="702"/>
                  </a:lnTo>
                  <a:lnTo>
                    <a:pt x="141" y="701"/>
                  </a:lnTo>
                  <a:lnTo>
                    <a:pt x="141" y="700"/>
                  </a:lnTo>
                  <a:lnTo>
                    <a:pt x="140" y="698"/>
                  </a:lnTo>
                  <a:lnTo>
                    <a:pt x="140" y="697"/>
                  </a:lnTo>
                  <a:lnTo>
                    <a:pt x="139" y="697"/>
                  </a:lnTo>
                  <a:lnTo>
                    <a:pt x="138" y="696"/>
                  </a:lnTo>
                  <a:lnTo>
                    <a:pt x="136" y="696"/>
                  </a:lnTo>
                  <a:lnTo>
                    <a:pt x="135" y="696"/>
                  </a:lnTo>
                  <a:lnTo>
                    <a:pt x="135" y="695"/>
                  </a:lnTo>
                  <a:lnTo>
                    <a:pt x="134" y="695"/>
                  </a:lnTo>
                  <a:lnTo>
                    <a:pt x="134" y="694"/>
                  </a:lnTo>
                  <a:lnTo>
                    <a:pt x="133" y="694"/>
                  </a:lnTo>
                  <a:lnTo>
                    <a:pt x="133" y="693"/>
                  </a:lnTo>
                  <a:lnTo>
                    <a:pt x="133" y="694"/>
                  </a:lnTo>
                  <a:lnTo>
                    <a:pt x="132" y="694"/>
                  </a:lnTo>
                  <a:lnTo>
                    <a:pt x="131" y="695"/>
                  </a:lnTo>
                  <a:lnTo>
                    <a:pt x="129" y="695"/>
                  </a:lnTo>
                  <a:lnTo>
                    <a:pt x="129" y="694"/>
                  </a:lnTo>
                  <a:lnTo>
                    <a:pt x="128" y="694"/>
                  </a:lnTo>
                  <a:lnTo>
                    <a:pt x="128" y="695"/>
                  </a:lnTo>
                  <a:lnTo>
                    <a:pt x="127" y="695"/>
                  </a:lnTo>
                  <a:lnTo>
                    <a:pt x="126" y="695"/>
                  </a:lnTo>
                  <a:lnTo>
                    <a:pt x="126" y="694"/>
                  </a:lnTo>
                  <a:lnTo>
                    <a:pt x="125" y="694"/>
                  </a:lnTo>
                  <a:lnTo>
                    <a:pt x="125" y="693"/>
                  </a:lnTo>
                  <a:lnTo>
                    <a:pt x="124" y="693"/>
                  </a:lnTo>
                  <a:lnTo>
                    <a:pt x="122" y="691"/>
                  </a:lnTo>
                  <a:lnTo>
                    <a:pt x="121" y="691"/>
                  </a:lnTo>
                  <a:lnTo>
                    <a:pt x="121" y="690"/>
                  </a:lnTo>
                  <a:lnTo>
                    <a:pt x="121" y="689"/>
                  </a:lnTo>
                  <a:lnTo>
                    <a:pt x="121" y="688"/>
                  </a:lnTo>
                  <a:lnTo>
                    <a:pt x="120" y="688"/>
                  </a:lnTo>
                  <a:lnTo>
                    <a:pt x="120" y="687"/>
                  </a:lnTo>
                  <a:lnTo>
                    <a:pt x="120" y="686"/>
                  </a:lnTo>
                  <a:lnTo>
                    <a:pt x="121" y="686"/>
                  </a:lnTo>
                  <a:lnTo>
                    <a:pt x="121" y="684"/>
                  </a:lnTo>
                  <a:lnTo>
                    <a:pt x="122" y="684"/>
                  </a:lnTo>
                  <a:lnTo>
                    <a:pt x="122" y="686"/>
                  </a:lnTo>
                  <a:lnTo>
                    <a:pt x="124" y="686"/>
                  </a:lnTo>
                  <a:lnTo>
                    <a:pt x="124" y="684"/>
                  </a:lnTo>
                  <a:lnTo>
                    <a:pt x="124" y="683"/>
                  </a:lnTo>
                  <a:lnTo>
                    <a:pt x="125" y="682"/>
                  </a:lnTo>
                  <a:lnTo>
                    <a:pt x="125" y="681"/>
                  </a:lnTo>
                  <a:lnTo>
                    <a:pt x="125" y="680"/>
                  </a:lnTo>
                  <a:lnTo>
                    <a:pt x="124" y="680"/>
                  </a:lnTo>
                  <a:lnTo>
                    <a:pt x="124" y="679"/>
                  </a:lnTo>
                  <a:lnTo>
                    <a:pt x="124" y="677"/>
                  </a:lnTo>
                  <a:lnTo>
                    <a:pt x="124" y="676"/>
                  </a:lnTo>
                  <a:lnTo>
                    <a:pt x="125" y="676"/>
                  </a:lnTo>
                  <a:lnTo>
                    <a:pt x="126" y="676"/>
                  </a:lnTo>
                  <a:lnTo>
                    <a:pt x="126" y="675"/>
                  </a:lnTo>
                  <a:lnTo>
                    <a:pt x="126" y="674"/>
                  </a:lnTo>
                  <a:lnTo>
                    <a:pt x="125" y="674"/>
                  </a:lnTo>
                  <a:lnTo>
                    <a:pt x="124" y="674"/>
                  </a:lnTo>
                  <a:lnTo>
                    <a:pt x="122" y="673"/>
                  </a:lnTo>
                  <a:lnTo>
                    <a:pt x="122" y="672"/>
                  </a:lnTo>
                  <a:lnTo>
                    <a:pt x="121" y="672"/>
                  </a:lnTo>
                  <a:lnTo>
                    <a:pt x="121" y="670"/>
                  </a:lnTo>
                  <a:lnTo>
                    <a:pt x="120" y="670"/>
                  </a:lnTo>
                  <a:lnTo>
                    <a:pt x="120" y="669"/>
                  </a:lnTo>
                  <a:lnTo>
                    <a:pt x="119" y="669"/>
                  </a:lnTo>
                  <a:lnTo>
                    <a:pt x="119" y="670"/>
                  </a:lnTo>
                  <a:lnTo>
                    <a:pt x="118" y="670"/>
                  </a:lnTo>
                  <a:lnTo>
                    <a:pt x="118" y="669"/>
                  </a:lnTo>
                  <a:lnTo>
                    <a:pt x="119" y="668"/>
                  </a:lnTo>
                  <a:lnTo>
                    <a:pt x="120" y="667"/>
                  </a:lnTo>
                  <a:lnTo>
                    <a:pt x="119" y="667"/>
                  </a:lnTo>
                  <a:lnTo>
                    <a:pt x="118" y="667"/>
                  </a:lnTo>
                  <a:lnTo>
                    <a:pt x="118" y="666"/>
                  </a:lnTo>
                  <a:lnTo>
                    <a:pt x="117" y="666"/>
                  </a:lnTo>
                  <a:lnTo>
                    <a:pt x="115" y="666"/>
                  </a:lnTo>
                  <a:lnTo>
                    <a:pt x="115" y="665"/>
                  </a:lnTo>
                  <a:lnTo>
                    <a:pt x="114" y="665"/>
                  </a:lnTo>
                  <a:lnTo>
                    <a:pt x="113" y="665"/>
                  </a:lnTo>
                  <a:lnTo>
                    <a:pt x="113" y="663"/>
                  </a:lnTo>
                  <a:lnTo>
                    <a:pt x="112" y="663"/>
                  </a:lnTo>
                  <a:lnTo>
                    <a:pt x="112" y="662"/>
                  </a:lnTo>
                  <a:lnTo>
                    <a:pt x="111" y="662"/>
                  </a:lnTo>
                  <a:lnTo>
                    <a:pt x="112" y="662"/>
                  </a:lnTo>
                  <a:lnTo>
                    <a:pt x="112" y="661"/>
                  </a:lnTo>
                  <a:lnTo>
                    <a:pt x="111" y="660"/>
                  </a:lnTo>
                  <a:lnTo>
                    <a:pt x="110" y="660"/>
                  </a:lnTo>
                  <a:lnTo>
                    <a:pt x="108" y="660"/>
                  </a:lnTo>
                  <a:lnTo>
                    <a:pt x="107" y="660"/>
                  </a:lnTo>
                  <a:lnTo>
                    <a:pt x="107" y="659"/>
                  </a:lnTo>
                  <a:lnTo>
                    <a:pt x="106" y="659"/>
                  </a:lnTo>
                  <a:lnTo>
                    <a:pt x="105" y="659"/>
                  </a:lnTo>
                  <a:lnTo>
                    <a:pt x="105" y="658"/>
                  </a:lnTo>
                  <a:lnTo>
                    <a:pt x="104" y="658"/>
                  </a:lnTo>
                  <a:lnTo>
                    <a:pt x="104" y="656"/>
                  </a:lnTo>
                  <a:lnTo>
                    <a:pt x="104" y="655"/>
                  </a:lnTo>
                  <a:lnTo>
                    <a:pt x="104" y="654"/>
                  </a:lnTo>
                  <a:lnTo>
                    <a:pt x="104" y="653"/>
                  </a:lnTo>
                  <a:lnTo>
                    <a:pt x="103" y="653"/>
                  </a:lnTo>
                  <a:lnTo>
                    <a:pt x="103" y="652"/>
                  </a:lnTo>
                  <a:lnTo>
                    <a:pt x="104" y="652"/>
                  </a:lnTo>
                  <a:lnTo>
                    <a:pt x="104" y="651"/>
                  </a:lnTo>
                  <a:lnTo>
                    <a:pt x="105" y="651"/>
                  </a:lnTo>
                  <a:lnTo>
                    <a:pt x="105" y="649"/>
                  </a:lnTo>
                  <a:lnTo>
                    <a:pt x="104" y="649"/>
                  </a:lnTo>
                  <a:lnTo>
                    <a:pt x="104" y="648"/>
                  </a:lnTo>
                  <a:lnTo>
                    <a:pt x="104" y="647"/>
                  </a:lnTo>
                  <a:lnTo>
                    <a:pt x="104" y="646"/>
                  </a:lnTo>
                  <a:lnTo>
                    <a:pt x="104" y="645"/>
                  </a:lnTo>
                  <a:lnTo>
                    <a:pt x="104" y="644"/>
                  </a:lnTo>
                  <a:lnTo>
                    <a:pt x="103" y="644"/>
                  </a:lnTo>
                  <a:lnTo>
                    <a:pt x="103" y="642"/>
                  </a:lnTo>
                  <a:lnTo>
                    <a:pt x="103" y="641"/>
                  </a:lnTo>
                  <a:lnTo>
                    <a:pt x="103" y="640"/>
                  </a:lnTo>
                  <a:lnTo>
                    <a:pt x="104" y="640"/>
                  </a:lnTo>
                  <a:lnTo>
                    <a:pt x="104" y="641"/>
                  </a:lnTo>
                  <a:lnTo>
                    <a:pt x="104" y="640"/>
                  </a:lnTo>
                  <a:lnTo>
                    <a:pt x="105" y="640"/>
                  </a:lnTo>
                  <a:lnTo>
                    <a:pt x="105" y="639"/>
                  </a:lnTo>
                  <a:lnTo>
                    <a:pt x="104" y="639"/>
                  </a:lnTo>
                  <a:lnTo>
                    <a:pt x="104" y="638"/>
                  </a:lnTo>
                  <a:lnTo>
                    <a:pt x="105" y="638"/>
                  </a:lnTo>
                  <a:lnTo>
                    <a:pt x="105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7" y="634"/>
                  </a:lnTo>
                  <a:lnTo>
                    <a:pt x="107" y="633"/>
                  </a:lnTo>
                  <a:lnTo>
                    <a:pt x="106" y="633"/>
                  </a:lnTo>
                  <a:lnTo>
                    <a:pt x="106" y="632"/>
                  </a:lnTo>
                  <a:lnTo>
                    <a:pt x="105" y="632"/>
                  </a:lnTo>
                  <a:lnTo>
                    <a:pt x="105" y="631"/>
                  </a:lnTo>
                  <a:lnTo>
                    <a:pt x="104" y="629"/>
                  </a:lnTo>
                  <a:lnTo>
                    <a:pt x="104" y="628"/>
                  </a:lnTo>
                  <a:lnTo>
                    <a:pt x="104" y="627"/>
                  </a:lnTo>
                  <a:lnTo>
                    <a:pt x="103" y="626"/>
                  </a:lnTo>
                  <a:lnTo>
                    <a:pt x="103" y="625"/>
                  </a:lnTo>
                  <a:lnTo>
                    <a:pt x="101" y="625"/>
                  </a:lnTo>
                  <a:lnTo>
                    <a:pt x="101" y="624"/>
                  </a:lnTo>
                  <a:lnTo>
                    <a:pt x="103" y="624"/>
                  </a:lnTo>
                  <a:lnTo>
                    <a:pt x="103" y="622"/>
                  </a:lnTo>
                  <a:lnTo>
                    <a:pt x="103" y="621"/>
                  </a:lnTo>
                  <a:lnTo>
                    <a:pt x="103" y="620"/>
                  </a:lnTo>
                  <a:lnTo>
                    <a:pt x="104" y="620"/>
                  </a:lnTo>
                  <a:lnTo>
                    <a:pt x="105" y="620"/>
                  </a:lnTo>
                  <a:lnTo>
                    <a:pt x="105" y="619"/>
                  </a:lnTo>
                  <a:lnTo>
                    <a:pt x="106" y="618"/>
                  </a:lnTo>
                  <a:lnTo>
                    <a:pt x="106" y="617"/>
                  </a:lnTo>
                  <a:lnTo>
                    <a:pt x="105" y="615"/>
                  </a:lnTo>
                  <a:lnTo>
                    <a:pt x="105" y="614"/>
                  </a:lnTo>
                  <a:lnTo>
                    <a:pt x="104" y="614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2"/>
                  </a:lnTo>
                  <a:lnTo>
                    <a:pt x="101" y="612"/>
                  </a:lnTo>
                  <a:lnTo>
                    <a:pt x="100" y="612"/>
                  </a:lnTo>
                  <a:lnTo>
                    <a:pt x="100" y="611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99" y="608"/>
                  </a:lnTo>
                  <a:lnTo>
                    <a:pt x="99" y="607"/>
                  </a:lnTo>
                  <a:lnTo>
                    <a:pt x="100" y="607"/>
                  </a:lnTo>
                  <a:lnTo>
                    <a:pt x="100" y="606"/>
                  </a:lnTo>
                  <a:lnTo>
                    <a:pt x="100" y="607"/>
                  </a:lnTo>
                  <a:lnTo>
                    <a:pt x="101" y="607"/>
                  </a:lnTo>
                  <a:lnTo>
                    <a:pt x="101" y="606"/>
                  </a:lnTo>
                  <a:lnTo>
                    <a:pt x="101" y="605"/>
                  </a:lnTo>
                  <a:lnTo>
                    <a:pt x="101" y="604"/>
                  </a:lnTo>
                  <a:lnTo>
                    <a:pt x="101" y="603"/>
                  </a:lnTo>
                  <a:lnTo>
                    <a:pt x="100" y="601"/>
                  </a:lnTo>
                  <a:lnTo>
                    <a:pt x="99" y="600"/>
                  </a:lnTo>
                  <a:lnTo>
                    <a:pt x="99" y="599"/>
                  </a:lnTo>
                  <a:lnTo>
                    <a:pt x="100" y="599"/>
                  </a:lnTo>
                  <a:lnTo>
                    <a:pt x="100" y="598"/>
                  </a:lnTo>
                  <a:lnTo>
                    <a:pt x="101" y="598"/>
                  </a:lnTo>
                  <a:lnTo>
                    <a:pt x="101" y="597"/>
                  </a:lnTo>
                  <a:lnTo>
                    <a:pt x="100" y="597"/>
                  </a:lnTo>
                  <a:lnTo>
                    <a:pt x="99" y="596"/>
                  </a:lnTo>
                  <a:lnTo>
                    <a:pt x="98" y="596"/>
                  </a:lnTo>
                  <a:lnTo>
                    <a:pt x="98" y="594"/>
                  </a:lnTo>
                  <a:lnTo>
                    <a:pt x="98" y="593"/>
                  </a:lnTo>
                  <a:lnTo>
                    <a:pt x="98" y="592"/>
                  </a:lnTo>
                  <a:lnTo>
                    <a:pt x="98" y="591"/>
                  </a:lnTo>
                  <a:lnTo>
                    <a:pt x="99" y="591"/>
                  </a:lnTo>
                  <a:lnTo>
                    <a:pt x="99" y="590"/>
                  </a:lnTo>
                  <a:lnTo>
                    <a:pt x="100" y="590"/>
                  </a:lnTo>
                  <a:lnTo>
                    <a:pt x="101" y="590"/>
                  </a:lnTo>
                  <a:lnTo>
                    <a:pt x="101" y="589"/>
                  </a:lnTo>
                  <a:lnTo>
                    <a:pt x="101" y="587"/>
                  </a:lnTo>
                  <a:lnTo>
                    <a:pt x="101" y="586"/>
                  </a:lnTo>
                  <a:lnTo>
                    <a:pt x="101" y="585"/>
                  </a:lnTo>
                  <a:lnTo>
                    <a:pt x="100" y="584"/>
                  </a:lnTo>
                  <a:lnTo>
                    <a:pt x="100" y="583"/>
                  </a:lnTo>
                  <a:lnTo>
                    <a:pt x="100" y="582"/>
                  </a:lnTo>
                  <a:lnTo>
                    <a:pt x="101" y="582"/>
                  </a:lnTo>
                  <a:lnTo>
                    <a:pt x="103" y="582"/>
                  </a:lnTo>
                  <a:lnTo>
                    <a:pt x="101" y="580"/>
                  </a:lnTo>
                  <a:lnTo>
                    <a:pt x="101" y="579"/>
                  </a:lnTo>
                  <a:lnTo>
                    <a:pt x="103" y="579"/>
                  </a:lnTo>
                  <a:lnTo>
                    <a:pt x="103" y="578"/>
                  </a:lnTo>
                  <a:lnTo>
                    <a:pt x="103" y="577"/>
                  </a:lnTo>
                  <a:lnTo>
                    <a:pt x="104" y="577"/>
                  </a:lnTo>
                  <a:lnTo>
                    <a:pt x="104" y="576"/>
                  </a:lnTo>
                  <a:lnTo>
                    <a:pt x="104" y="575"/>
                  </a:lnTo>
                  <a:lnTo>
                    <a:pt x="104" y="573"/>
                  </a:lnTo>
                  <a:lnTo>
                    <a:pt x="104" y="572"/>
                  </a:lnTo>
                  <a:lnTo>
                    <a:pt x="104" y="571"/>
                  </a:lnTo>
                  <a:lnTo>
                    <a:pt x="103" y="571"/>
                  </a:lnTo>
                  <a:lnTo>
                    <a:pt x="103" y="570"/>
                  </a:lnTo>
                  <a:lnTo>
                    <a:pt x="103" y="569"/>
                  </a:lnTo>
                  <a:lnTo>
                    <a:pt x="103" y="568"/>
                  </a:lnTo>
                  <a:lnTo>
                    <a:pt x="103" y="566"/>
                  </a:lnTo>
                  <a:lnTo>
                    <a:pt x="104" y="566"/>
                  </a:lnTo>
                  <a:lnTo>
                    <a:pt x="104" y="565"/>
                  </a:lnTo>
                  <a:lnTo>
                    <a:pt x="104" y="564"/>
                  </a:lnTo>
                  <a:lnTo>
                    <a:pt x="103" y="563"/>
                  </a:lnTo>
                  <a:lnTo>
                    <a:pt x="103" y="562"/>
                  </a:lnTo>
                  <a:lnTo>
                    <a:pt x="104" y="562"/>
                  </a:lnTo>
                  <a:lnTo>
                    <a:pt x="104" y="561"/>
                  </a:lnTo>
                  <a:lnTo>
                    <a:pt x="105" y="561"/>
                  </a:lnTo>
                  <a:lnTo>
                    <a:pt x="106" y="561"/>
                  </a:lnTo>
                  <a:lnTo>
                    <a:pt x="107" y="561"/>
                  </a:lnTo>
                  <a:lnTo>
                    <a:pt x="107" y="559"/>
                  </a:lnTo>
                  <a:lnTo>
                    <a:pt x="108" y="558"/>
                  </a:lnTo>
                  <a:lnTo>
                    <a:pt x="108" y="557"/>
                  </a:lnTo>
                  <a:lnTo>
                    <a:pt x="108" y="556"/>
                  </a:lnTo>
                  <a:lnTo>
                    <a:pt x="107" y="555"/>
                  </a:lnTo>
                  <a:lnTo>
                    <a:pt x="108" y="554"/>
                  </a:lnTo>
                  <a:lnTo>
                    <a:pt x="108" y="552"/>
                  </a:lnTo>
                  <a:lnTo>
                    <a:pt x="110" y="552"/>
                  </a:lnTo>
                  <a:lnTo>
                    <a:pt x="110" y="551"/>
                  </a:lnTo>
                  <a:lnTo>
                    <a:pt x="111" y="551"/>
                  </a:lnTo>
                  <a:lnTo>
                    <a:pt x="112" y="551"/>
                  </a:lnTo>
                  <a:lnTo>
                    <a:pt x="112" y="550"/>
                  </a:lnTo>
                  <a:lnTo>
                    <a:pt x="113" y="550"/>
                  </a:lnTo>
                  <a:lnTo>
                    <a:pt x="113" y="549"/>
                  </a:lnTo>
                  <a:lnTo>
                    <a:pt x="113" y="548"/>
                  </a:lnTo>
                  <a:lnTo>
                    <a:pt x="113" y="547"/>
                  </a:lnTo>
                  <a:lnTo>
                    <a:pt x="112" y="545"/>
                  </a:lnTo>
                  <a:lnTo>
                    <a:pt x="112" y="544"/>
                  </a:lnTo>
                  <a:lnTo>
                    <a:pt x="112" y="543"/>
                  </a:lnTo>
                  <a:lnTo>
                    <a:pt x="112" y="542"/>
                  </a:lnTo>
                  <a:lnTo>
                    <a:pt x="112" y="541"/>
                  </a:lnTo>
                  <a:lnTo>
                    <a:pt x="112" y="540"/>
                  </a:lnTo>
                  <a:lnTo>
                    <a:pt x="111" y="538"/>
                  </a:lnTo>
                  <a:lnTo>
                    <a:pt x="111" y="537"/>
                  </a:lnTo>
                  <a:lnTo>
                    <a:pt x="112" y="537"/>
                  </a:lnTo>
                  <a:lnTo>
                    <a:pt x="113" y="537"/>
                  </a:lnTo>
                  <a:lnTo>
                    <a:pt x="113" y="536"/>
                  </a:lnTo>
                  <a:lnTo>
                    <a:pt x="113" y="535"/>
                  </a:lnTo>
                  <a:lnTo>
                    <a:pt x="113" y="534"/>
                  </a:lnTo>
                  <a:lnTo>
                    <a:pt x="112" y="533"/>
                  </a:lnTo>
                  <a:lnTo>
                    <a:pt x="112" y="531"/>
                  </a:lnTo>
                  <a:lnTo>
                    <a:pt x="112" y="530"/>
                  </a:lnTo>
                  <a:lnTo>
                    <a:pt x="111" y="529"/>
                  </a:lnTo>
                  <a:lnTo>
                    <a:pt x="111" y="528"/>
                  </a:lnTo>
                  <a:lnTo>
                    <a:pt x="111" y="527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0" y="523"/>
                  </a:lnTo>
                  <a:lnTo>
                    <a:pt x="108" y="523"/>
                  </a:lnTo>
                  <a:lnTo>
                    <a:pt x="108" y="522"/>
                  </a:lnTo>
                  <a:lnTo>
                    <a:pt x="110" y="522"/>
                  </a:lnTo>
                  <a:lnTo>
                    <a:pt x="110" y="521"/>
                  </a:lnTo>
                  <a:lnTo>
                    <a:pt x="110" y="520"/>
                  </a:lnTo>
                  <a:lnTo>
                    <a:pt x="110" y="519"/>
                  </a:lnTo>
                  <a:lnTo>
                    <a:pt x="111" y="519"/>
                  </a:lnTo>
                  <a:lnTo>
                    <a:pt x="111" y="517"/>
                  </a:lnTo>
                  <a:lnTo>
                    <a:pt x="111" y="516"/>
                  </a:lnTo>
                  <a:lnTo>
                    <a:pt x="110" y="516"/>
                  </a:lnTo>
                  <a:lnTo>
                    <a:pt x="110" y="515"/>
                  </a:lnTo>
                  <a:lnTo>
                    <a:pt x="110" y="514"/>
                  </a:lnTo>
                  <a:lnTo>
                    <a:pt x="111" y="514"/>
                  </a:lnTo>
                  <a:lnTo>
                    <a:pt x="111" y="513"/>
                  </a:lnTo>
                  <a:lnTo>
                    <a:pt x="111" y="512"/>
                  </a:lnTo>
                  <a:lnTo>
                    <a:pt x="111" y="510"/>
                  </a:lnTo>
                  <a:lnTo>
                    <a:pt x="112" y="510"/>
                  </a:lnTo>
                  <a:lnTo>
                    <a:pt x="112" y="509"/>
                  </a:lnTo>
                  <a:lnTo>
                    <a:pt x="112" y="508"/>
                  </a:lnTo>
                  <a:lnTo>
                    <a:pt x="113" y="507"/>
                  </a:lnTo>
                  <a:lnTo>
                    <a:pt x="112" y="507"/>
                  </a:lnTo>
                  <a:lnTo>
                    <a:pt x="112" y="506"/>
                  </a:lnTo>
                  <a:lnTo>
                    <a:pt x="112" y="505"/>
                  </a:lnTo>
                  <a:lnTo>
                    <a:pt x="111" y="505"/>
                  </a:lnTo>
                  <a:lnTo>
                    <a:pt x="111" y="503"/>
                  </a:lnTo>
                  <a:lnTo>
                    <a:pt x="111" y="502"/>
                  </a:lnTo>
                  <a:lnTo>
                    <a:pt x="111" y="501"/>
                  </a:lnTo>
                  <a:lnTo>
                    <a:pt x="111" y="500"/>
                  </a:lnTo>
                  <a:lnTo>
                    <a:pt x="110" y="499"/>
                  </a:lnTo>
                  <a:lnTo>
                    <a:pt x="108" y="499"/>
                  </a:lnTo>
                  <a:lnTo>
                    <a:pt x="108" y="498"/>
                  </a:lnTo>
                  <a:lnTo>
                    <a:pt x="107" y="496"/>
                  </a:lnTo>
                  <a:lnTo>
                    <a:pt x="107" y="495"/>
                  </a:lnTo>
                  <a:lnTo>
                    <a:pt x="106" y="494"/>
                  </a:lnTo>
                  <a:lnTo>
                    <a:pt x="106" y="493"/>
                  </a:lnTo>
                  <a:lnTo>
                    <a:pt x="106" y="492"/>
                  </a:lnTo>
                  <a:lnTo>
                    <a:pt x="106" y="491"/>
                  </a:lnTo>
                  <a:lnTo>
                    <a:pt x="106" y="489"/>
                  </a:lnTo>
                  <a:lnTo>
                    <a:pt x="105" y="488"/>
                  </a:lnTo>
                  <a:lnTo>
                    <a:pt x="105" y="486"/>
                  </a:lnTo>
                  <a:lnTo>
                    <a:pt x="105" y="484"/>
                  </a:lnTo>
                  <a:lnTo>
                    <a:pt x="104" y="482"/>
                  </a:lnTo>
                  <a:lnTo>
                    <a:pt x="104" y="481"/>
                  </a:lnTo>
                  <a:lnTo>
                    <a:pt x="104" y="480"/>
                  </a:lnTo>
                  <a:lnTo>
                    <a:pt x="104" y="479"/>
                  </a:lnTo>
                  <a:lnTo>
                    <a:pt x="104" y="478"/>
                  </a:lnTo>
                  <a:lnTo>
                    <a:pt x="103" y="477"/>
                  </a:lnTo>
                  <a:lnTo>
                    <a:pt x="104" y="475"/>
                  </a:lnTo>
                  <a:lnTo>
                    <a:pt x="104" y="474"/>
                  </a:lnTo>
                  <a:lnTo>
                    <a:pt x="104" y="473"/>
                  </a:lnTo>
                  <a:lnTo>
                    <a:pt x="104" y="472"/>
                  </a:lnTo>
                  <a:lnTo>
                    <a:pt x="103" y="472"/>
                  </a:lnTo>
                  <a:lnTo>
                    <a:pt x="103" y="471"/>
                  </a:lnTo>
                  <a:lnTo>
                    <a:pt x="103" y="470"/>
                  </a:lnTo>
                  <a:lnTo>
                    <a:pt x="104" y="470"/>
                  </a:lnTo>
                  <a:lnTo>
                    <a:pt x="104" y="468"/>
                  </a:lnTo>
                  <a:lnTo>
                    <a:pt x="104" y="470"/>
                  </a:lnTo>
                  <a:lnTo>
                    <a:pt x="105" y="470"/>
                  </a:lnTo>
                  <a:lnTo>
                    <a:pt x="105" y="468"/>
                  </a:lnTo>
                  <a:lnTo>
                    <a:pt x="106" y="468"/>
                  </a:lnTo>
                  <a:lnTo>
                    <a:pt x="107" y="468"/>
                  </a:lnTo>
                  <a:lnTo>
                    <a:pt x="108" y="467"/>
                  </a:lnTo>
                  <a:lnTo>
                    <a:pt x="110" y="467"/>
                  </a:lnTo>
                  <a:lnTo>
                    <a:pt x="110" y="466"/>
                  </a:lnTo>
                  <a:lnTo>
                    <a:pt x="111" y="466"/>
                  </a:lnTo>
                  <a:lnTo>
                    <a:pt x="112" y="466"/>
                  </a:lnTo>
                  <a:lnTo>
                    <a:pt x="113" y="466"/>
                  </a:lnTo>
                  <a:lnTo>
                    <a:pt x="113" y="465"/>
                  </a:lnTo>
                  <a:lnTo>
                    <a:pt x="114" y="465"/>
                  </a:lnTo>
                  <a:lnTo>
                    <a:pt x="115" y="465"/>
                  </a:lnTo>
                  <a:lnTo>
                    <a:pt x="115" y="464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8" y="460"/>
                  </a:lnTo>
                  <a:lnTo>
                    <a:pt x="119" y="459"/>
                  </a:lnTo>
                  <a:lnTo>
                    <a:pt x="119" y="458"/>
                  </a:lnTo>
                  <a:lnTo>
                    <a:pt x="120" y="458"/>
                  </a:lnTo>
                  <a:lnTo>
                    <a:pt x="119" y="458"/>
                  </a:lnTo>
                  <a:lnTo>
                    <a:pt x="119" y="457"/>
                  </a:lnTo>
                  <a:lnTo>
                    <a:pt x="119" y="456"/>
                  </a:lnTo>
                  <a:lnTo>
                    <a:pt x="119" y="454"/>
                  </a:lnTo>
                  <a:lnTo>
                    <a:pt x="119" y="453"/>
                  </a:lnTo>
                  <a:lnTo>
                    <a:pt x="119" y="452"/>
                  </a:lnTo>
                  <a:lnTo>
                    <a:pt x="120" y="452"/>
                  </a:lnTo>
                  <a:lnTo>
                    <a:pt x="120" y="451"/>
                  </a:lnTo>
                  <a:lnTo>
                    <a:pt x="120" y="450"/>
                  </a:lnTo>
                  <a:lnTo>
                    <a:pt x="121" y="450"/>
                  </a:lnTo>
                  <a:lnTo>
                    <a:pt x="121" y="449"/>
                  </a:lnTo>
                  <a:lnTo>
                    <a:pt x="121" y="447"/>
                  </a:lnTo>
                  <a:lnTo>
                    <a:pt x="122" y="447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4" y="445"/>
                  </a:lnTo>
                  <a:lnTo>
                    <a:pt x="122" y="444"/>
                  </a:lnTo>
                  <a:lnTo>
                    <a:pt x="124" y="444"/>
                  </a:lnTo>
                  <a:lnTo>
                    <a:pt x="124" y="443"/>
                  </a:lnTo>
                  <a:lnTo>
                    <a:pt x="125" y="442"/>
                  </a:lnTo>
                  <a:lnTo>
                    <a:pt x="126" y="440"/>
                  </a:lnTo>
                  <a:lnTo>
                    <a:pt x="126" y="439"/>
                  </a:lnTo>
                  <a:lnTo>
                    <a:pt x="127" y="439"/>
                  </a:lnTo>
                  <a:lnTo>
                    <a:pt x="127" y="438"/>
                  </a:lnTo>
                  <a:lnTo>
                    <a:pt x="127" y="437"/>
                  </a:lnTo>
                  <a:lnTo>
                    <a:pt x="127" y="436"/>
                  </a:lnTo>
                  <a:lnTo>
                    <a:pt x="127" y="435"/>
                  </a:lnTo>
                  <a:lnTo>
                    <a:pt x="128" y="435"/>
                  </a:lnTo>
                  <a:lnTo>
                    <a:pt x="128" y="433"/>
                  </a:lnTo>
                  <a:lnTo>
                    <a:pt x="128" y="432"/>
                  </a:lnTo>
                  <a:lnTo>
                    <a:pt x="128" y="431"/>
                  </a:lnTo>
                  <a:lnTo>
                    <a:pt x="127" y="431"/>
                  </a:lnTo>
                  <a:lnTo>
                    <a:pt x="128" y="430"/>
                  </a:lnTo>
                  <a:lnTo>
                    <a:pt x="128" y="429"/>
                  </a:lnTo>
                  <a:lnTo>
                    <a:pt x="128" y="428"/>
                  </a:lnTo>
                  <a:lnTo>
                    <a:pt x="129" y="428"/>
                  </a:lnTo>
                  <a:lnTo>
                    <a:pt x="129" y="426"/>
                  </a:lnTo>
                  <a:lnTo>
                    <a:pt x="129" y="425"/>
                  </a:lnTo>
                  <a:lnTo>
                    <a:pt x="129" y="424"/>
                  </a:lnTo>
                  <a:lnTo>
                    <a:pt x="128" y="424"/>
                  </a:lnTo>
                  <a:lnTo>
                    <a:pt x="129" y="423"/>
                  </a:lnTo>
                  <a:lnTo>
                    <a:pt x="129" y="422"/>
                  </a:lnTo>
                  <a:lnTo>
                    <a:pt x="128" y="422"/>
                  </a:lnTo>
                  <a:lnTo>
                    <a:pt x="128" y="421"/>
                  </a:lnTo>
                  <a:lnTo>
                    <a:pt x="128" y="419"/>
                  </a:lnTo>
                  <a:lnTo>
                    <a:pt x="127" y="419"/>
                  </a:lnTo>
                  <a:lnTo>
                    <a:pt x="126" y="419"/>
                  </a:lnTo>
                  <a:lnTo>
                    <a:pt x="125" y="419"/>
                  </a:lnTo>
                  <a:lnTo>
                    <a:pt x="126" y="419"/>
                  </a:lnTo>
                  <a:lnTo>
                    <a:pt x="126" y="418"/>
                  </a:lnTo>
                  <a:lnTo>
                    <a:pt x="126" y="417"/>
                  </a:lnTo>
                  <a:lnTo>
                    <a:pt x="126" y="416"/>
                  </a:lnTo>
                  <a:lnTo>
                    <a:pt x="125" y="416"/>
                  </a:lnTo>
                  <a:lnTo>
                    <a:pt x="125" y="415"/>
                  </a:lnTo>
                  <a:lnTo>
                    <a:pt x="126" y="415"/>
                  </a:lnTo>
                  <a:lnTo>
                    <a:pt x="126" y="414"/>
                  </a:lnTo>
                  <a:lnTo>
                    <a:pt x="126" y="412"/>
                  </a:lnTo>
                  <a:lnTo>
                    <a:pt x="125" y="412"/>
                  </a:lnTo>
                  <a:lnTo>
                    <a:pt x="125" y="411"/>
                  </a:lnTo>
                  <a:lnTo>
                    <a:pt x="124" y="411"/>
                  </a:lnTo>
                  <a:lnTo>
                    <a:pt x="124" y="410"/>
                  </a:lnTo>
                  <a:lnTo>
                    <a:pt x="124" y="409"/>
                  </a:lnTo>
                  <a:lnTo>
                    <a:pt x="124" y="408"/>
                  </a:lnTo>
                  <a:lnTo>
                    <a:pt x="124" y="406"/>
                  </a:lnTo>
                  <a:lnTo>
                    <a:pt x="125" y="406"/>
                  </a:lnTo>
                  <a:lnTo>
                    <a:pt x="125" y="405"/>
                  </a:lnTo>
                  <a:lnTo>
                    <a:pt x="126" y="405"/>
                  </a:lnTo>
                  <a:lnTo>
                    <a:pt x="127" y="405"/>
                  </a:lnTo>
                  <a:lnTo>
                    <a:pt x="126" y="405"/>
                  </a:lnTo>
                  <a:lnTo>
                    <a:pt x="126" y="404"/>
                  </a:lnTo>
                  <a:lnTo>
                    <a:pt x="125" y="404"/>
                  </a:lnTo>
                  <a:lnTo>
                    <a:pt x="125" y="403"/>
                  </a:lnTo>
                  <a:lnTo>
                    <a:pt x="125" y="402"/>
                  </a:lnTo>
                  <a:lnTo>
                    <a:pt x="126" y="402"/>
                  </a:lnTo>
                  <a:lnTo>
                    <a:pt x="127" y="401"/>
                  </a:lnTo>
                  <a:lnTo>
                    <a:pt x="128" y="401"/>
                  </a:lnTo>
                  <a:lnTo>
                    <a:pt x="128" y="399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8" y="397"/>
                  </a:lnTo>
                  <a:lnTo>
                    <a:pt x="128" y="396"/>
                  </a:lnTo>
                  <a:lnTo>
                    <a:pt x="127" y="396"/>
                  </a:lnTo>
                  <a:lnTo>
                    <a:pt x="127" y="395"/>
                  </a:lnTo>
                  <a:lnTo>
                    <a:pt x="127" y="394"/>
                  </a:lnTo>
                  <a:lnTo>
                    <a:pt x="127" y="392"/>
                  </a:lnTo>
                  <a:lnTo>
                    <a:pt x="127" y="391"/>
                  </a:lnTo>
                  <a:lnTo>
                    <a:pt x="128" y="391"/>
                  </a:lnTo>
                  <a:lnTo>
                    <a:pt x="129" y="391"/>
                  </a:lnTo>
                  <a:lnTo>
                    <a:pt x="129" y="390"/>
                  </a:lnTo>
                  <a:lnTo>
                    <a:pt x="129" y="389"/>
                  </a:lnTo>
                  <a:lnTo>
                    <a:pt x="131" y="388"/>
                  </a:lnTo>
                  <a:lnTo>
                    <a:pt x="129" y="388"/>
                  </a:lnTo>
                  <a:lnTo>
                    <a:pt x="129" y="387"/>
                  </a:lnTo>
                  <a:lnTo>
                    <a:pt x="131" y="387"/>
                  </a:lnTo>
                  <a:lnTo>
                    <a:pt x="131" y="385"/>
                  </a:lnTo>
                  <a:lnTo>
                    <a:pt x="131" y="384"/>
                  </a:lnTo>
                  <a:lnTo>
                    <a:pt x="129" y="384"/>
                  </a:lnTo>
                  <a:lnTo>
                    <a:pt x="129" y="383"/>
                  </a:lnTo>
                  <a:lnTo>
                    <a:pt x="131" y="382"/>
                  </a:lnTo>
                  <a:lnTo>
                    <a:pt x="131" y="381"/>
                  </a:lnTo>
                  <a:lnTo>
                    <a:pt x="129" y="380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1" y="377"/>
                  </a:lnTo>
                  <a:lnTo>
                    <a:pt x="131" y="376"/>
                  </a:lnTo>
                  <a:lnTo>
                    <a:pt x="129" y="376"/>
                  </a:lnTo>
                  <a:lnTo>
                    <a:pt x="129" y="375"/>
                  </a:lnTo>
                  <a:lnTo>
                    <a:pt x="129" y="374"/>
                  </a:lnTo>
                  <a:lnTo>
                    <a:pt x="128" y="374"/>
                  </a:lnTo>
                  <a:lnTo>
                    <a:pt x="128" y="373"/>
                  </a:lnTo>
                  <a:lnTo>
                    <a:pt x="127" y="371"/>
                  </a:lnTo>
                  <a:lnTo>
                    <a:pt x="127" y="370"/>
                  </a:lnTo>
                  <a:lnTo>
                    <a:pt x="127" y="369"/>
                  </a:lnTo>
                  <a:lnTo>
                    <a:pt x="126" y="369"/>
                  </a:lnTo>
                  <a:lnTo>
                    <a:pt x="126" y="368"/>
                  </a:lnTo>
                  <a:lnTo>
                    <a:pt x="125" y="368"/>
                  </a:lnTo>
                  <a:lnTo>
                    <a:pt x="124" y="368"/>
                  </a:lnTo>
                  <a:lnTo>
                    <a:pt x="124" y="367"/>
                  </a:lnTo>
                  <a:lnTo>
                    <a:pt x="124" y="366"/>
                  </a:lnTo>
                  <a:lnTo>
                    <a:pt x="124" y="364"/>
                  </a:lnTo>
                  <a:lnTo>
                    <a:pt x="124" y="363"/>
                  </a:lnTo>
                  <a:lnTo>
                    <a:pt x="122" y="363"/>
                  </a:lnTo>
                  <a:lnTo>
                    <a:pt x="122" y="362"/>
                  </a:lnTo>
                  <a:lnTo>
                    <a:pt x="122" y="361"/>
                  </a:lnTo>
                  <a:lnTo>
                    <a:pt x="121" y="361"/>
                  </a:lnTo>
                  <a:lnTo>
                    <a:pt x="121" y="360"/>
                  </a:lnTo>
                  <a:lnTo>
                    <a:pt x="120" y="360"/>
                  </a:lnTo>
                  <a:lnTo>
                    <a:pt x="119" y="360"/>
                  </a:lnTo>
                  <a:lnTo>
                    <a:pt x="119" y="359"/>
                  </a:lnTo>
                  <a:lnTo>
                    <a:pt x="119" y="357"/>
                  </a:lnTo>
                  <a:lnTo>
                    <a:pt x="118" y="357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7" y="355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5" y="353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3" y="349"/>
                  </a:lnTo>
                  <a:lnTo>
                    <a:pt x="113" y="348"/>
                  </a:lnTo>
                  <a:lnTo>
                    <a:pt x="113" y="347"/>
                  </a:lnTo>
                  <a:lnTo>
                    <a:pt x="113" y="346"/>
                  </a:lnTo>
                  <a:lnTo>
                    <a:pt x="113" y="345"/>
                  </a:lnTo>
                  <a:lnTo>
                    <a:pt x="113" y="343"/>
                  </a:lnTo>
                  <a:lnTo>
                    <a:pt x="113" y="342"/>
                  </a:lnTo>
                  <a:lnTo>
                    <a:pt x="114" y="341"/>
                  </a:lnTo>
                  <a:lnTo>
                    <a:pt x="114" y="340"/>
                  </a:lnTo>
                  <a:lnTo>
                    <a:pt x="114" y="339"/>
                  </a:lnTo>
                  <a:lnTo>
                    <a:pt x="114" y="338"/>
                  </a:lnTo>
                  <a:lnTo>
                    <a:pt x="115" y="336"/>
                  </a:lnTo>
                  <a:lnTo>
                    <a:pt x="117" y="336"/>
                  </a:lnTo>
                  <a:lnTo>
                    <a:pt x="117" y="335"/>
                  </a:lnTo>
                  <a:lnTo>
                    <a:pt x="118" y="334"/>
                  </a:lnTo>
                  <a:lnTo>
                    <a:pt x="118" y="333"/>
                  </a:lnTo>
                  <a:lnTo>
                    <a:pt x="117" y="333"/>
                  </a:lnTo>
                  <a:lnTo>
                    <a:pt x="117" y="332"/>
                  </a:lnTo>
                  <a:lnTo>
                    <a:pt x="115" y="332"/>
                  </a:lnTo>
                  <a:lnTo>
                    <a:pt x="115" y="333"/>
                  </a:lnTo>
                  <a:lnTo>
                    <a:pt x="114" y="333"/>
                  </a:lnTo>
                  <a:lnTo>
                    <a:pt x="113" y="333"/>
                  </a:lnTo>
                  <a:lnTo>
                    <a:pt x="113" y="332"/>
                  </a:lnTo>
                  <a:lnTo>
                    <a:pt x="112" y="332"/>
                  </a:lnTo>
                  <a:lnTo>
                    <a:pt x="112" y="333"/>
                  </a:lnTo>
                  <a:lnTo>
                    <a:pt x="112" y="332"/>
                  </a:lnTo>
                  <a:lnTo>
                    <a:pt x="111" y="332"/>
                  </a:lnTo>
                  <a:lnTo>
                    <a:pt x="111" y="331"/>
                  </a:lnTo>
                  <a:lnTo>
                    <a:pt x="111" y="329"/>
                  </a:lnTo>
                  <a:lnTo>
                    <a:pt x="112" y="328"/>
                  </a:lnTo>
                  <a:lnTo>
                    <a:pt x="112" y="327"/>
                  </a:lnTo>
                  <a:lnTo>
                    <a:pt x="111" y="327"/>
                  </a:lnTo>
                  <a:lnTo>
                    <a:pt x="111" y="326"/>
                  </a:lnTo>
                  <a:lnTo>
                    <a:pt x="110" y="326"/>
                  </a:lnTo>
                  <a:lnTo>
                    <a:pt x="110" y="325"/>
                  </a:lnTo>
                  <a:lnTo>
                    <a:pt x="108" y="325"/>
                  </a:lnTo>
                  <a:lnTo>
                    <a:pt x="107" y="325"/>
                  </a:lnTo>
                  <a:lnTo>
                    <a:pt x="107" y="324"/>
                  </a:lnTo>
                  <a:lnTo>
                    <a:pt x="106" y="324"/>
                  </a:lnTo>
                  <a:lnTo>
                    <a:pt x="105" y="324"/>
                  </a:lnTo>
                  <a:lnTo>
                    <a:pt x="104" y="324"/>
                  </a:lnTo>
                  <a:lnTo>
                    <a:pt x="104" y="322"/>
                  </a:lnTo>
                  <a:lnTo>
                    <a:pt x="103" y="321"/>
                  </a:lnTo>
                  <a:lnTo>
                    <a:pt x="103" y="320"/>
                  </a:lnTo>
                  <a:lnTo>
                    <a:pt x="101" y="320"/>
                  </a:lnTo>
                  <a:lnTo>
                    <a:pt x="101" y="319"/>
                  </a:lnTo>
                  <a:lnTo>
                    <a:pt x="100" y="319"/>
                  </a:lnTo>
                  <a:lnTo>
                    <a:pt x="100" y="318"/>
                  </a:lnTo>
                  <a:lnTo>
                    <a:pt x="100" y="317"/>
                  </a:lnTo>
                  <a:lnTo>
                    <a:pt x="99" y="317"/>
                  </a:lnTo>
                  <a:lnTo>
                    <a:pt x="98" y="317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6" y="315"/>
                  </a:lnTo>
                  <a:lnTo>
                    <a:pt x="94" y="315"/>
                  </a:lnTo>
                  <a:lnTo>
                    <a:pt x="94" y="314"/>
                  </a:lnTo>
                  <a:lnTo>
                    <a:pt x="93" y="314"/>
                  </a:lnTo>
                  <a:lnTo>
                    <a:pt x="93" y="313"/>
                  </a:lnTo>
                  <a:lnTo>
                    <a:pt x="93" y="312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1"/>
                  </a:lnTo>
                  <a:lnTo>
                    <a:pt x="90" y="311"/>
                  </a:lnTo>
                  <a:lnTo>
                    <a:pt x="90" y="310"/>
                  </a:lnTo>
                  <a:lnTo>
                    <a:pt x="91" y="310"/>
                  </a:lnTo>
                  <a:lnTo>
                    <a:pt x="91" y="308"/>
                  </a:lnTo>
                  <a:lnTo>
                    <a:pt x="90" y="308"/>
                  </a:lnTo>
                  <a:lnTo>
                    <a:pt x="90" y="307"/>
                  </a:lnTo>
                  <a:lnTo>
                    <a:pt x="89" y="307"/>
                  </a:lnTo>
                  <a:lnTo>
                    <a:pt x="89" y="306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6" y="305"/>
                  </a:lnTo>
                  <a:lnTo>
                    <a:pt x="86" y="304"/>
                  </a:lnTo>
                  <a:lnTo>
                    <a:pt x="86" y="303"/>
                  </a:lnTo>
                  <a:lnTo>
                    <a:pt x="86" y="301"/>
                  </a:lnTo>
                  <a:lnTo>
                    <a:pt x="86" y="300"/>
                  </a:lnTo>
                  <a:lnTo>
                    <a:pt x="85" y="300"/>
                  </a:lnTo>
                  <a:lnTo>
                    <a:pt x="85" y="299"/>
                  </a:lnTo>
                  <a:lnTo>
                    <a:pt x="84" y="299"/>
                  </a:lnTo>
                  <a:lnTo>
                    <a:pt x="84" y="298"/>
                  </a:lnTo>
                  <a:lnTo>
                    <a:pt x="84" y="297"/>
                  </a:lnTo>
                  <a:lnTo>
                    <a:pt x="84" y="296"/>
                  </a:lnTo>
                  <a:lnTo>
                    <a:pt x="84" y="294"/>
                  </a:lnTo>
                  <a:lnTo>
                    <a:pt x="83" y="294"/>
                  </a:lnTo>
                  <a:lnTo>
                    <a:pt x="82" y="294"/>
                  </a:lnTo>
                  <a:lnTo>
                    <a:pt x="82" y="293"/>
                  </a:lnTo>
                  <a:lnTo>
                    <a:pt x="80" y="293"/>
                  </a:lnTo>
                  <a:lnTo>
                    <a:pt x="79" y="293"/>
                  </a:lnTo>
                  <a:lnTo>
                    <a:pt x="79" y="292"/>
                  </a:lnTo>
                  <a:lnTo>
                    <a:pt x="78" y="291"/>
                  </a:lnTo>
                  <a:lnTo>
                    <a:pt x="77" y="291"/>
                  </a:lnTo>
                  <a:lnTo>
                    <a:pt x="77" y="292"/>
                  </a:lnTo>
                  <a:lnTo>
                    <a:pt x="76" y="292"/>
                  </a:lnTo>
                  <a:lnTo>
                    <a:pt x="76" y="293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5" y="296"/>
                  </a:lnTo>
                  <a:lnTo>
                    <a:pt x="75" y="297"/>
                  </a:lnTo>
                  <a:lnTo>
                    <a:pt x="73" y="297"/>
                  </a:lnTo>
                  <a:lnTo>
                    <a:pt x="73" y="298"/>
                  </a:lnTo>
                  <a:lnTo>
                    <a:pt x="72" y="298"/>
                  </a:lnTo>
                  <a:lnTo>
                    <a:pt x="72" y="297"/>
                  </a:lnTo>
                  <a:lnTo>
                    <a:pt x="71" y="297"/>
                  </a:lnTo>
                  <a:lnTo>
                    <a:pt x="70" y="297"/>
                  </a:lnTo>
                  <a:lnTo>
                    <a:pt x="69" y="297"/>
                  </a:lnTo>
                  <a:lnTo>
                    <a:pt x="69" y="296"/>
                  </a:lnTo>
                  <a:lnTo>
                    <a:pt x="69" y="294"/>
                  </a:lnTo>
                  <a:lnTo>
                    <a:pt x="69" y="293"/>
                  </a:lnTo>
                  <a:lnTo>
                    <a:pt x="70" y="293"/>
                  </a:lnTo>
                  <a:lnTo>
                    <a:pt x="70" y="292"/>
                  </a:lnTo>
                  <a:lnTo>
                    <a:pt x="69" y="291"/>
                  </a:lnTo>
                  <a:lnTo>
                    <a:pt x="68" y="290"/>
                  </a:lnTo>
                  <a:lnTo>
                    <a:pt x="66" y="290"/>
                  </a:lnTo>
                  <a:lnTo>
                    <a:pt x="66" y="289"/>
                  </a:lnTo>
                  <a:lnTo>
                    <a:pt x="68" y="289"/>
                  </a:lnTo>
                  <a:lnTo>
                    <a:pt x="68" y="287"/>
                  </a:lnTo>
                  <a:lnTo>
                    <a:pt x="68" y="286"/>
                  </a:lnTo>
                  <a:lnTo>
                    <a:pt x="66" y="286"/>
                  </a:lnTo>
                  <a:lnTo>
                    <a:pt x="66" y="285"/>
                  </a:lnTo>
                  <a:lnTo>
                    <a:pt x="65" y="285"/>
                  </a:lnTo>
                  <a:lnTo>
                    <a:pt x="64" y="285"/>
                  </a:lnTo>
                  <a:lnTo>
                    <a:pt x="63" y="285"/>
                  </a:lnTo>
                  <a:lnTo>
                    <a:pt x="62" y="285"/>
                  </a:lnTo>
                  <a:lnTo>
                    <a:pt x="62" y="284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0"/>
                  </a:lnTo>
                  <a:lnTo>
                    <a:pt x="59" y="279"/>
                  </a:lnTo>
                  <a:lnTo>
                    <a:pt x="58" y="279"/>
                  </a:lnTo>
                  <a:lnTo>
                    <a:pt x="58" y="278"/>
                  </a:lnTo>
                  <a:lnTo>
                    <a:pt x="58" y="279"/>
                  </a:lnTo>
                  <a:lnTo>
                    <a:pt x="57" y="279"/>
                  </a:lnTo>
                  <a:lnTo>
                    <a:pt x="56" y="278"/>
                  </a:lnTo>
                  <a:lnTo>
                    <a:pt x="55" y="278"/>
                  </a:lnTo>
                  <a:lnTo>
                    <a:pt x="53" y="278"/>
                  </a:lnTo>
                  <a:lnTo>
                    <a:pt x="53" y="277"/>
                  </a:lnTo>
                  <a:lnTo>
                    <a:pt x="52" y="277"/>
                  </a:lnTo>
                  <a:lnTo>
                    <a:pt x="51" y="277"/>
                  </a:lnTo>
                  <a:lnTo>
                    <a:pt x="50" y="277"/>
                  </a:lnTo>
                  <a:lnTo>
                    <a:pt x="50" y="276"/>
                  </a:lnTo>
                  <a:lnTo>
                    <a:pt x="50" y="275"/>
                  </a:lnTo>
                  <a:lnTo>
                    <a:pt x="49" y="275"/>
                  </a:lnTo>
                  <a:lnTo>
                    <a:pt x="49" y="273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6" y="271"/>
                  </a:lnTo>
                  <a:lnTo>
                    <a:pt x="46" y="270"/>
                  </a:lnTo>
                  <a:lnTo>
                    <a:pt x="45" y="269"/>
                  </a:lnTo>
                  <a:lnTo>
                    <a:pt x="45" y="268"/>
                  </a:lnTo>
                  <a:lnTo>
                    <a:pt x="45" y="266"/>
                  </a:lnTo>
                  <a:lnTo>
                    <a:pt x="44" y="266"/>
                  </a:lnTo>
                  <a:lnTo>
                    <a:pt x="45" y="266"/>
                  </a:lnTo>
                  <a:lnTo>
                    <a:pt x="45" y="265"/>
                  </a:lnTo>
                  <a:lnTo>
                    <a:pt x="44" y="265"/>
                  </a:lnTo>
                  <a:lnTo>
                    <a:pt x="44" y="264"/>
                  </a:lnTo>
                  <a:lnTo>
                    <a:pt x="43" y="264"/>
                  </a:lnTo>
                  <a:lnTo>
                    <a:pt x="43" y="263"/>
                  </a:lnTo>
                  <a:lnTo>
                    <a:pt x="42" y="263"/>
                  </a:lnTo>
                  <a:lnTo>
                    <a:pt x="41" y="263"/>
                  </a:lnTo>
                  <a:lnTo>
                    <a:pt x="39" y="263"/>
                  </a:lnTo>
                  <a:lnTo>
                    <a:pt x="39" y="264"/>
                  </a:lnTo>
                  <a:lnTo>
                    <a:pt x="38" y="264"/>
                  </a:lnTo>
                  <a:lnTo>
                    <a:pt x="38" y="263"/>
                  </a:lnTo>
                  <a:lnTo>
                    <a:pt x="37" y="263"/>
                  </a:lnTo>
                  <a:lnTo>
                    <a:pt x="37" y="264"/>
                  </a:lnTo>
                  <a:lnTo>
                    <a:pt x="37" y="263"/>
                  </a:lnTo>
                  <a:lnTo>
                    <a:pt x="36" y="263"/>
                  </a:lnTo>
                  <a:lnTo>
                    <a:pt x="36" y="262"/>
                  </a:lnTo>
                  <a:lnTo>
                    <a:pt x="35" y="262"/>
                  </a:lnTo>
                  <a:lnTo>
                    <a:pt x="35" y="261"/>
                  </a:lnTo>
                  <a:lnTo>
                    <a:pt x="35" y="259"/>
                  </a:lnTo>
                  <a:lnTo>
                    <a:pt x="34" y="259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1" y="256"/>
                  </a:lnTo>
                  <a:lnTo>
                    <a:pt x="31" y="255"/>
                  </a:lnTo>
                  <a:lnTo>
                    <a:pt x="31" y="254"/>
                  </a:lnTo>
                  <a:lnTo>
                    <a:pt x="30" y="254"/>
                  </a:lnTo>
                  <a:lnTo>
                    <a:pt x="30" y="252"/>
                  </a:lnTo>
                  <a:lnTo>
                    <a:pt x="30" y="251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0" y="249"/>
                  </a:lnTo>
                  <a:lnTo>
                    <a:pt x="30" y="248"/>
                  </a:lnTo>
                  <a:lnTo>
                    <a:pt x="30" y="247"/>
                  </a:lnTo>
                  <a:lnTo>
                    <a:pt x="30" y="245"/>
                  </a:lnTo>
                  <a:lnTo>
                    <a:pt x="29" y="244"/>
                  </a:lnTo>
                  <a:lnTo>
                    <a:pt x="28" y="244"/>
                  </a:lnTo>
                  <a:lnTo>
                    <a:pt x="28" y="243"/>
                  </a:lnTo>
                  <a:lnTo>
                    <a:pt x="27" y="243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1"/>
                  </a:lnTo>
                  <a:lnTo>
                    <a:pt x="24" y="241"/>
                  </a:lnTo>
                  <a:lnTo>
                    <a:pt x="23" y="241"/>
                  </a:lnTo>
                  <a:lnTo>
                    <a:pt x="23" y="240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8"/>
                  </a:lnTo>
                  <a:lnTo>
                    <a:pt x="21" y="237"/>
                  </a:lnTo>
                  <a:lnTo>
                    <a:pt x="20" y="237"/>
                  </a:lnTo>
                  <a:lnTo>
                    <a:pt x="20" y="236"/>
                  </a:lnTo>
                  <a:lnTo>
                    <a:pt x="18" y="236"/>
                  </a:lnTo>
                  <a:lnTo>
                    <a:pt x="18" y="235"/>
                  </a:lnTo>
                  <a:lnTo>
                    <a:pt x="17" y="235"/>
                  </a:lnTo>
                  <a:lnTo>
                    <a:pt x="17" y="234"/>
                  </a:lnTo>
                  <a:lnTo>
                    <a:pt x="16" y="234"/>
                  </a:lnTo>
                  <a:lnTo>
                    <a:pt x="15" y="234"/>
                  </a:lnTo>
                  <a:lnTo>
                    <a:pt x="15" y="235"/>
                  </a:lnTo>
                  <a:lnTo>
                    <a:pt x="14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30"/>
                  </a:lnTo>
                  <a:lnTo>
                    <a:pt x="11" y="229"/>
                  </a:lnTo>
                  <a:lnTo>
                    <a:pt x="11" y="228"/>
                  </a:lnTo>
                  <a:lnTo>
                    <a:pt x="11" y="227"/>
                  </a:lnTo>
                  <a:lnTo>
                    <a:pt x="11" y="226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1" y="222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1"/>
                  </a:lnTo>
                  <a:lnTo>
                    <a:pt x="4" y="221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1" y="221"/>
                  </a:lnTo>
                  <a:lnTo>
                    <a:pt x="1" y="220"/>
                  </a:lnTo>
                  <a:lnTo>
                    <a:pt x="0" y="220"/>
                  </a:lnTo>
                  <a:lnTo>
                    <a:pt x="0" y="219"/>
                  </a:lnTo>
                  <a:lnTo>
                    <a:pt x="1" y="219"/>
                  </a:lnTo>
                  <a:lnTo>
                    <a:pt x="1" y="217"/>
                  </a:lnTo>
                  <a:lnTo>
                    <a:pt x="2" y="217"/>
                  </a:lnTo>
                  <a:lnTo>
                    <a:pt x="2" y="216"/>
                  </a:lnTo>
                  <a:lnTo>
                    <a:pt x="3" y="216"/>
                  </a:lnTo>
                  <a:lnTo>
                    <a:pt x="3" y="215"/>
                  </a:lnTo>
                  <a:lnTo>
                    <a:pt x="3" y="214"/>
                  </a:lnTo>
                  <a:lnTo>
                    <a:pt x="4" y="214"/>
                  </a:lnTo>
                  <a:lnTo>
                    <a:pt x="4" y="213"/>
                  </a:lnTo>
                  <a:lnTo>
                    <a:pt x="6" y="213"/>
                  </a:lnTo>
                  <a:lnTo>
                    <a:pt x="6" y="212"/>
                  </a:lnTo>
                  <a:lnTo>
                    <a:pt x="7" y="212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9" y="212"/>
                  </a:lnTo>
                  <a:lnTo>
                    <a:pt x="10" y="212"/>
                  </a:lnTo>
                  <a:lnTo>
                    <a:pt x="11" y="212"/>
                  </a:lnTo>
                  <a:lnTo>
                    <a:pt x="11" y="210"/>
                  </a:lnTo>
                  <a:lnTo>
                    <a:pt x="13" y="210"/>
                  </a:lnTo>
                  <a:lnTo>
                    <a:pt x="14" y="210"/>
                  </a:lnTo>
                  <a:lnTo>
                    <a:pt x="14" y="209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4" y="208"/>
                  </a:lnTo>
                  <a:lnTo>
                    <a:pt x="14" y="207"/>
                  </a:lnTo>
                  <a:lnTo>
                    <a:pt x="14" y="206"/>
                  </a:lnTo>
                  <a:lnTo>
                    <a:pt x="14" y="205"/>
                  </a:lnTo>
                  <a:lnTo>
                    <a:pt x="15" y="205"/>
                  </a:lnTo>
                  <a:lnTo>
                    <a:pt x="14" y="205"/>
                  </a:lnTo>
                  <a:lnTo>
                    <a:pt x="14" y="203"/>
                  </a:lnTo>
                  <a:lnTo>
                    <a:pt x="14" y="202"/>
                  </a:lnTo>
                  <a:lnTo>
                    <a:pt x="14" y="201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6" y="200"/>
                  </a:lnTo>
                  <a:lnTo>
                    <a:pt x="16" y="199"/>
                  </a:lnTo>
                  <a:lnTo>
                    <a:pt x="17" y="199"/>
                  </a:lnTo>
                  <a:lnTo>
                    <a:pt x="18" y="199"/>
                  </a:lnTo>
                  <a:lnTo>
                    <a:pt x="18" y="198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7" y="195"/>
                  </a:lnTo>
                  <a:lnTo>
                    <a:pt x="18" y="195"/>
                  </a:lnTo>
                  <a:lnTo>
                    <a:pt x="18" y="194"/>
                  </a:lnTo>
                  <a:lnTo>
                    <a:pt x="18" y="193"/>
                  </a:lnTo>
                  <a:lnTo>
                    <a:pt x="18" y="192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18" y="191"/>
                  </a:lnTo>
                  <a:lnTo>
                    <a:pt x="17" y="191"/>
                  </a:lnTo>
                  <a:lnTo>
                    <a:pt x="16" y="191"/>
                  </a:lnTo>
                  <a:lnTo>
                    <a:pt x="15" y="191"/>
                  </a:lnTo>
                  <a:lnTo>
                    <a:pt x="15" y="189"/>
                  </a:lnTo>
                  <a:lnTo>
                    <a:pt x="14" y="189"/>
                  </a:lnTo>
                  <a:lnTo>
                    <a:pt x="14" y="188"/>
                  </a:lnTo>
                  <a:lnTo>
                    <a:pt x="13" y="188"/>
                  </a:lnTo>
                  <a:lnTo>
                    <a:pt x="13" y="187"/>
                  </a:lnTo>
                  <a:lnTo>
                    <a:pt x="13" y="186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3" y="185"/>
                  </a:lnTo>
                  <a:lnTo>
                    <a:pt x="13" y="183"/>
                  </a:lnTo>
                  <a:lnTo>
                    <a:pt x="11" y="183"/>
                  </a:lnTo>
                  <a:lnTo>
                    <a:pt x="10" y="183"/>
                  </a:lnTo>
                  <a:lnTo>
                    <a:pt x="10" y="182"/>
                  </a:lnTo>
                  <a:lnTo>
                    <a:pt x="9" y="183"/>
                  </a:lnTo>
                  <a:lnTo>
                    <a:pt x="8" y="183"/>
                  </a:lnTo>
                  <a:lnTo>
                    <a:pt x="8" y="182"/>
                  </a:lnTo>
                  <a:lnTo>
                    <a:pt x="8" y="181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7" y="178"/>
                  </a:lnTo>
                  <a:lnTo>
                    <a:pt x="7" y="176"/>
                  </a:lnTo>
                  <a:lnTo>
                    <a:pt x="7" y="175"/>
                  </a:lnTo>
                  <a:lnTo>
                    <a:pt x="7" y="174"/>
                  </a:lnTo>
                  <a:lnTo>
                    <a:pt x="7" y="173"/>
                  </a:lnTo>
                  <a:lnTo>
                    <a:pt x="7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9" y="168"/>
                  </a:lnTo>
                  <a:lnTo>
                    <a:pt x="9" y="167"/>
                  </a:lnTo>
                  <a:lnTo>
                    <a:pt x="9" y="166"/>
                  </a:lnTo>
                  <a:lnTo>
                    <a:pt x="9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1"/>
                  </a:lnTo>
                  <a:lnTo>
                    <a:pt x="9" y="160"/>
                  </a:lnTo>
                  <a:lnTo>
                    <a:pt x="9" y="159"/>
                  </a:lnTo>
                  <a:lnTo>
                    <a:pt x="9" y="158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1" y="157"/>
                  </a:lnTo>
                  <a:lnTo>
                    <a:pt x="11" y="155"/>
                  </a:lnTo>
                  <a:lnTo>
                    <a:pt x="13" y="154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3" y="151"/>
                  </a:lnTo>
                  <a:lnTo>
                    <a:pt x="13" y="150"/>
                  </a:lnTo>
                  <a:lnTo>
                    <a:pt x="13" y="148"/>
                  </a:lnTo>
                  <a:lnTo>
                    <a:pt x="14" y="148"/>
                  </a:lnTo>
                  <a:lnTo>
                    <a:pt x="15" y="148"/>
                  </a:lnTo>
                  <a:lnTo>
                    <a:pt x="15" y="147"/>
                  </a:lnTo>
                  <a:lnTo>
                    <a:pt x="15" y="146"/>
                  </a:lnTo>
                  <a:lnTo>
                    <a:pt x="14" y="146"/>
                  </a:lnTo>
                  <a:lnTo>
                    <a:pt x="14" y="145"/>
                  </a:lnTo>
                  <a:lnTo>
                    <a:pt x="14" y="144"/>
                  </a:lnTo>
                  <a:lnTo>
                    <a:pt x="14" y="143"/>
                  </a:lnTo>
                  <a:lnTo>
                    <a:pt x="15" y="141"/>
                  </a:lnTo>
                  <a:lnTo>
                    <a:pt x="15" y="140"/>
                  </a:lnTo>
                  <a:lnTo>
                    <a:pt x="16" y="140"/>
                  </a:lnTo>
                  <a:lnTo>
                    <a:pt x="16" y="139"/>
                  </a:lnTo>
                  <a:lnTo>
                    <a:pt x="16" y="138"/>
                  </a:lnTo>
                  <a:lnTo>
                    <a:pt x="17" y="138"/>
                  </a:lnTo>
                  <a:lnTo>
                    <a:pt x="17" y="137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20" y="136"/>
                  </a:lnTo>
                  <a:lnTo>
                    <a:pt x="20" y="134"/>
                  </a:lnTo>
                  <a:lnTo>
                    <a:pt x="21" y="134"/>
                  </a:lnTo>
                  <a:lnTo>
                    <a:pt x="22" y="134"/>
                  </a:lnTo>
                  <a:lnTo>
                    <a:pt x="22" y="133"/>
                  </a:lnTo>
                  <a:lnTo>
                    <a:pt x="22" y="132"/>
                  </a:lnTo>
                  <a:lnTo>
                    <a:pt x="23" y="132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5" y="130"/>
                  </a:lnTo>
                  <a:lnTo>
                    <a:pt x="27" y="129"/>
                  </a:lnTo>
                  <a:lnTo>
                    <a:pt x="28" y="127"/>
                  </a:lnTo>
                  <a:lnTo>
                    <a:pt x="28" y="126"/>
                  </a:lnTo>
                  <a:lnTo>
                    <a:pt x="29" y="125"/>
                  </a:lnTo>
                  <a:lnTo>
                    <a:pt x="30" y="124"/>
                  </a:lnTo>
                  <a:lnTo>
                    <a:pt x="30" y="123"/>
                  </a:lnTo>
                  <a:lnTo>
                    <a:pt x="31" y="123"/>
                  </a:lnTo>
                  <a:lnTo>
                    <a:pt x="31" y="122"/>
                  </a:lnTo>
                  <a:lnTo>
                    <a:pt x="32" y="122"/>
                  </a:lnTo>
                  <a:lnTo>
                    <a:pt x="32" y="120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5" y="117"/>
                  </a:lnTo>
                  <a:lnTo>
                    <a:pt x="35" y="116"/>
                  </a:lnTo>
                  <a:lnTo>
                    <a:pt x="35" y="115"/>
                  </a:lnTo>
                  <a:lnTo>
                    <a:pt x="36" y="113"/>
                  </a:lnTo>
                  <a:lnTo>
                    <a:pt x="36" y="112"/>
                  </a:lnTo>
                  <a:lnTo>
                    <a:pt x="37" y="112"/>
                  </a:lnTo>
                  <a:lnTo>
                    <a:pt x="37" y="111"/>
                  </a:lnTo>
                  <a:lnTo>
                    <a:pt x="38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9"/>
                  </a:lnTo>
                  <a:lnTo>
                    <a:pt x="41" y="109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2" y="109"/>
                  </a:lnTo>
                  <a:lnTo>
                    <a:pt x="43" y="108"/>
                  </a:lnTo>
                  <a:lnTo>
                    <a:pt x="43" y="106"/>
                  </a:lnTo>
                  <a:lnTo>
                    <a:pt x="44" y="106"/>
                  </a:lnTo>
                  <a:lnTo>
                    <a:pt x="44" y="108"/>
                  </a:lnTo>
                  <a:lnTo>
                    <a:pt x="45" y="108"/>
                  </a:lnTo>
                  <a:lnTo>
                    <a:pt x="45" y="106"/>
                  </a:lnTo>
                  <a:lnTo>
                    <a:pt x="45" y="105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8" y="105"/>
                  </a:lnTo>
                  <a:lnTo>
                    <a:pt x="48" y="104"/>
                  </a:lnTo>
                  <a:lnTo>
                    <a:pt x="48" y="103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99"/>
                  </a:lnTo>
                  <a:lnTo>
                    <a:pt x="49" y="98"/>
                  </a:lnTo>
                  <a:lnTo>
                    <a:pt x="49" y="97"/>
                  </a:lnTo>
                  <a:lnTo>
                    <a:pt x="50" y="97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1" y="95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3" y="92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0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7"/>
                  </a:lnTo>
                  <a:lnTo>
                    <a:pt x="57" y="85"/>
                  </a:lnTo>
                  <a:lnTo>
                    <a:pt x="57" y="84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5" y="84"/>
                  </a:lnTo>
                  <a:lnTo>
                    <a:pt x="53" y="84"/>
                  </a:lnTo>
                  <a:lnTo>
                    <a:pt x="53" y="83"/>
                  </a:lnTo>
                  <a:lnTo>
                    <a:pt x="55" y="83"/>
                  </a:lnTo>
                  <a:lnTo>
                    <a:pt x="56" y="81"/>
                  </a:lnTo>
                  <a:lnTo>
                    <a:pt x="56" y="80"/>
                  </a:lnTo>
                  <a:lnTo>
                    <a:pt x="57" y="80"/>
                  </a:lnTo>
                  <a:lnTo>
                    <a:pt x="57" y="78"/>
                  </a:lnTo>
                  <a:lnTo>
                    <a:pt x="58" y="78"/>
                  </a:lnTo>
                  <a:lnTo>
                    <a:pt x="59" y="78"/>
                  </a:lnTo>
                  <a:lnTo>
                    <a:pt x="59" y="77"/>
                  </a:lnTo>
                  <a:lnTo>
                    <a:pt x="59" y="76"/>
                  </a:lnTo>
                  <a:lnTo>
                    <a:pt x="61" y="76"/>
                  </a:lnTo>
                  <a:lnTo>
                    <a:pt x="61" y="75"/>
                  </a:lnTo>
                  <a:lnTo>
                    <a:pt x="61" y="74"/>
                  </a:lnTo>
                  <a:lnTo>
                    <a:pt x="62" y="74"/>
                  </a:lnTo>
                  <a:lnTo>
                    <a:pt x="63" y="74"/>
                  </a:lnTo>
                  <a:lnTo>
                    <a:pt x="63" y="73"/>
                  </a:lnTo>
                  <a:lnTo>
                    <a:pt x="64" y="73"/>
                  </a:lnTo>
                  <a:lnTo>
                    <a:pt x="64" y="71"/>
                  </a:lnTo>
                  <a:lnTo>
                    <a:pt x="65" y="71"/>
                  </a:lnTo>
                  <a:lnTo>
                    <a:pt x="65" y="70"/>
                  </a:lnTo>
                  <a:lnTo>
                    <a:pt x="66" y="70"/>
                  </a:lnTo>
                  <a:lnTo>
                    <a:pt x="66" y="69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6"/>
                  </a:lnTo>
                  <a:lnTo>
                    <a:pt x="65" y="66"/>
                  </a:lnTo>
                  <a:lnTo>
                    <a:pt x="66" y="66"/>
                  </a:lnTo>
                  <a:lnTo>
                    <a:pt x="66" y="64"/>
                  </a:lnTo>
                  <a:lnTo>
                    <a:pt x="66" y="63"/>
                  </a:lnTo>
                  <a:lnTo>
                    <a:pt x="68" y="63"/>
                  </a:lnTo>
                  <a:lnTo>
                    <a:pt x="68" y="62"/>
                  </a:lnTo>
                  <a:lnTo>
                    <a:pt x="69" y="62"/>
                  </a:lnTo>
                  <a:lnTo>
                    <a:pt x="69" y="61"/>
                  </a:lnTo>
                  <a:lnTo>
                    <a:pt x="69" y="60"/>
                  </a:lnTo>
                  <a:lnTo>
                    <a:pt x="70" y="60"/>
                  </a:lnTo>
                  <a:lnTo>
                    <a:pt x="71" y="60"/>
                  </a:lnTo>
                  <a:lnTo>
                    <a:pt x="71" y="61"/>
                  </a:lnTo>
                  <a:lnTo>
                    <a:pt x="72" y="61"/>
                  </a:lnTo>
                  <a:lnTo>
                    <a:pt x="73" y="61"/>
                  </a:lnTo>
                  <a:lnTo>
                    <a:pt x="73" y="62"/>
                  </a:lnTo>
                  <a:lnTo>
                    <a:pt x="75" y="62"/>
                  </a:lnTo>
                  <a:lnTo>
                    <a:pt x="76" y="62"/>
                  </a:lnTo>
                  <a:lnTo>
                    <a:pt x="77" y="62"/>
                  </a:lnTo>
                  <a:lnTo>
                    <a:pt x="77" y="63"/>
                  </a:lnTo>
                  <a:lnTo>
                    <a:pt x="77" y="62"/>
                  </a:lnTo>
                  <a:lnTo>
                    <a:pt x="78" y="62"/>
                  </a:lnTo>
                  <a:lnTo>
                    <a:pt x="78" y="61"/>
                  </a:lnTo>
                  <a:lnTo>
                    <a:pt x="78" y="60"/>
                  </a:lnTo>
                  <a:lnTo>
                    <a:pt x="78" y="59"/>
                  </a:lnTo>
                  <a:lnTo>
                    <a:pt x="79" y="59"/>
                  </a:lnTo>
                  <a:lnTo>
                    <a:pt x="79" y="57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2" y="55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3" y="53"/>
                  </a:lnTo>
                  <a:lnTo>
                    <a:pt x="83" y="52"/>
                  </a:lnTo>
                  <a:lnTo>
                    <a:pt x="84" y="52"/>
                  </a:lnTo>
                  <a:lnTo>
                    <a:pt x="84" y="50"/>
                  </a:lnTo>
                  <a:lnTo>
                    <a:pt x="83" y="50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2" y="43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0" y="41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3" y="40"/>
                  </a:lnTo>
                  <a:lnTo>
                    <a:pt x="84" y="40"/>
                  </a:lnTo>
                  <a:lnTo>
                    <a:pt x="84" y="39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6" y="35"/>
                  </a:lnTo>
                  <a:lnTo>
                    <a:pt x="87" y="35"/>
                  </a:lnTo>
                  <a:lnTo>
                    <a:pt x="87" y="34"/>
                  </a:lnTo>
                  <a:lnTo>
                    <a:pt x="87" y="33"/>
                  </a:lnTo>
                  <a:lnTo>
                    <a:pt x="87" y="32"/>
                  </a:lnTo>
                  <a:lnTo>
                    <a:pt x="89" y="32"/>
                  </a:lnTo>
                  <a:lnTo>
                    <a:pt x="89" y="31"/>
                  </a:lnTo>
                  <a:lnTo>
                    <a:pt x="90" y="31"/>
                  </a:lnTo>
                  <a:lnTo>
                    <a:pt x="91" y="31"/>
                  </a:lnTo>
                  <a:lnTo>
                    <a:pt x="91" y="29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3" y="27"/>
                  </a:lnTo>
                  <a:lnTo>
                    <a:pt x="93" y="26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8" y="22"/>
                  </a:lnTo>
                  <a:lnTo>
                    <a:pt x="98" y="21"/>
                  </a:lnTo>
                  <a:lnTo>
                    <a:pt x="99" y="21"/>
                  </a:lnTo>
                  <a:lnTo>
                    <a:pt x="99" y="22"/>
                  </a:lnTo>
                  <a:lnTo>
                    <a:pt x="99" y="21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19"/>
                  </a:lnTo>
                  <a:lnTo>
                    <a:pt x="103" y="19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5" y="15"/>
                  </a:lnTo>
                  <a:lnTo>
                    <a:pt x="106" y="15"/>
                  </a:lnTo>
                  <a:lnTo>
                    <a:pt x="106" y="14"/>
                  </a:lnTo>
                  <a:lnTo>
                    <a:pt x="107" y="14"/>
                  </a:lnTo>
                  <a:lnTo>
                    <a:pt x="107" y="13"/>
                  </a:lnTo>
                  <a:lnTo>
                    <a:pt x="108" y="13"/>
                  </a:lnTo>
                  <a:lnTo>
                    <a:pt x="110" y="13"/>
                  </a:lnTo>
                  <a:lnTo>
                    <a:pt x="111" y="13"/>
                  </a:lnTo>
                  <a:lnTo>
                    <a:pt x="112" y="13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3" y="11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3" y="10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8" y="7"/>
                  </a:lnTo>
                  <a:lnTo>
                    <a:pt x="119" y="7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22" y="7"/>
                  </a:lnTo>
                  <a:lnTo>
                    <a:pt x="122" y="6"/>
                  </a:lnTo>
                  <a:lnTo>
                    <a:pt x="124" y="6"/>
                  </a:lnTo>
                  <a:lnTo>
                    <a:pt x="124" y="7"/>
                  </a:lnTo>
                  <a:lnTo>
                    <a:pt x="125" y="7"/>
                  </a:lnTo>
                  <a:lnTo>
                    <a:pt x="125" y="6"/>
                  </a:lnTo>
                  <a:lnTo>
                    <a:pt x="126" y="6"/>
                  </a:lnTo>
                  <a:lnTo>
                    <a:pt x="126" y="7"/>
                  </a:lnTo>
                  <a:lnTo>
                    <a:pt x="127" y="7"/>
                  </a:lnTo>
                  <a:lnTo>
                    <a:pt x="128" y="7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5" y="3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8" y="4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39" y="6"/>
                  </a:lnTo>
                  <a:lnTo>
                    <a:pt x="140" y="6"/>
                  </a:lnTo>
                  <a:lnTo>
                    <a:pt x="140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48" y="3"/>
                  </a:lnTo>
                  <a:lnTo>
                    <a:pt x="148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EDF41C1C-6322-AEB5-0EA2-3B781D98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525" y="1438275"/>
              <a:ext cx="1606550" cy="2295525"/>
            </a:xfrm>
            <a:custGeom>
              <a:avLst/>
              <a:gdLst>
                <a:gd name="T0" fmla="*/ 262 w 1012"/>
                <a:gd name="T1" fmla="*/ 15 h 1446"/>
                <a:gd name="T2" fmla="*/ 302 w 1012"/>
                <a:gd name="T3" fmla="*/ 68 h 1446"/>
                <a:gd name="T4" fmla="*/ 345 w 1012"/>
                <a:gd name="T5" fmla="*/ 105 h 1446"/>
                <a:gd name="T6" fmla="*/ 379 w 1012"/>
                <a:gd name="T7" fmla="*/ 164 h 1446"/>
                <a:gd name="T8" fmla="*/ 378 w 1012"/>
                <a:gd name="T9" fmla="*/ 228 h 1446"/>
                <a:gd name="T10" fmla="*/ 363 w 1012"/>
                <a:gd name="T11" fmla="*/ 299 h 1446"/>
                <a:gd name="T12" fmla="*/ 351 w 1012"/>
                <a:gd name="T13" fmla="*/ 373 h 1446"/>
                <a:gd name="T14" fmla="*/ 355 w 1012"/>
                <a:gd name="T15" fmla="*/ 436 h 1446"/>
                <a:gd name="T16" fmla="*/ 379 w 1012"/>
                <a:gd name="T17" fmla="*/ 485 h 1446"/>
                <a:gd name="T18" fmla="*/ 410 w 1012"/>
                <a:gd name="T19" fmla="*/ 534 h 1446"/>
                <a:gd name="T20" fmla="*/ 428 w 1012"/>
                <a:gd name="T21" fmla="*/ 594 h 1446"/>
                <a:gd name="T22" fmla="*/ 470 w 1012"/>
                <a:gd name="T23" fmla="*/ 642 h 1446"/>
                <a:gd name="T24" fmla="*/ 469 w 1012"/>
                <a:gd name="T25" fmla="*/ 707 h 1446"/>
                <a:gd name="T26" fmla="*/ 504 w 1012"/>
                <a:gd name="T27" fmla="*/ 764 h 1446"/>
                <a:gd name="T28" fmla="*/ 541 w 1012"/>
                <a:gd name="T29" fmla="*/ 813 h 1446"/>
                <a:gd name="T30" fmla="*/ 564 w 1012"/>
                <a:gd name="T31" fmla="*/ 866 h 1446"/>
                <a:gd name="T32" fmla="*/ 603 w 1012"/>
                <a:gd name="T33" fmla="*/ 916 h 1446"/>
                <a:gd name="T34" fmla="*/ 630 w 1012"/>
                <a:gd name="T35" fmla="*/ 975 h 1446"/>
                <a:gd name="T36" fmla="*/ 679 w 1012"/>
                <a:gd name="T37" fmla="*/ 1015 h 1446"/>
                <a:gd name="T38" fmla="*/ 742 w 1012"/>
                <a:gd name="T39" fmla="*/ 1019 h 1446"/>
                <a:gd name="T40" fmla="*/ 788 w 1012"/>
                <a:gd name="T41" fmla="*/ 1046 h 1446"/>
                <a:gd name="T42" fmla="*/ 833 w 1012"/>
                <a:gd name="T43" fmla="*/ 1095 h 1446"/>
                <a:gd name="T44" fmla="*/ 884 w 1012"/>
                <a:gd name="T45" fmla="*/ 1127 h 1446"/>
                <a:gd name="T46" fmla="*/ 913 w 1012"/>
                <a:gd name="T47" fmla="*/ 1190 h 1446"/>
                <a:gd name="T48" fmla="*/ 933 w 1012"/>
                <a:gd name="T49" fmla="*/ 1247 h 1446"/>
                <a:gd name="T50" fmla="*/ 989 w 1012"/>
                <a:gd name="T51" fmla="*/ 1280 h 1446"/>
                <a:gd name="T52" fmla="*/ 984 w 1012"/>
                <a:gd name="T53" fmla="*/ 1324 h 1446"/>
                <a:gd name="T54" fmla="*/ 928 w 1012"/>
                <a:gd name="T55" fmla="*/ 1345 h 1446"/>
                <a:gd name="T56" fmla="*/ 878 w 1012"/>
                <a:gd name="T57" fmla="*/ 1373 h 1446"/>
                <a:gd name="T58" fmla="*/ 849 w 1012"/>
                <a:gd name="T59" fmla="*/ 1411 h 1446"/>
                <a:gd name="T60" fmla="*/ 802 w 1012"/>
                <a:gd name="T61" fmla="*/ 1426 h 1446"/>
                <a:gd name="T62" fmla="*/ 746 w 1012"/>
                <a:gd name="T63" fmla="*/ 1427 h 1446"/>
                <a:gd name="T64" fmla="*/ 694 w 1012"/>
                <a:gd name="T65" fmla="*/ 1440 h 1446"/>
                <a:gd name="T66" fmla="*/ 641 w 1012"/>
                <a:gd name="T67" fmla="*/ 1416 h 1446"/>
                <a:gd name="T68" fmla="*/ 588 w 1012"/>
                <a:gd name="T69" fmla="*/ 1404 h 1446"/>
                <a:gd name="T70" fmla="*/ 546 w 1012"/>
                <a:gd name="T71" fmla="*/ 1369 h 1446"/>
                <a:gd name="T72" fmla="*/ 520 w 1012"/>
                <a:gd name="T73" fmla="*/ 1317 h 1446"/>
                <a:gd name="T74" fmla="*/ 505 w 1012"/>
                <a:gd name="T75" fmla="*/ 1256 h 1446"/>
                <a:gd name="T76" fmla="*/ 464 w 1012"/>
                <a:gd name="T77" fmla="*/ 1254 h 1446"/>
                <a:gd name="T78" fmla="*/ 417 w 1012"/>
                <a:gd name="T79" fmla="*/ 1216 h 1446"/>
                <a:gd name="T80" fmla="*/ 382 w 1012"/>
                <a:gd name="T81" fmla="*/ 1163 h 1446"/>
                <a:gd name="T82" fmla="*/ 349 w 1012"/>
                <a:gd name="T83" fmla="*/ 1116 h 1446"/>
                <a:gd name="T84" fmla="*/ 327 w 1012"/>
                <a:gd name="T85" fmla="*/ 1066 h 1446"/>
                <a:gd name="T86" fmla="*/ 295 w 1012"/>
                <a:gd name="T87" fmla="*/ 1011 h 1446"/>
                <a:gd name="T88" fmla="*/ 260 w 1012"/>
                <a:gd name="T89" fmla="*/ 968 h 1446"/>
                <a:gd name="T90" fmla="*/ 250 w 1012"/>
                <a:gd name="T91" fmla="*/ 904 h 1446"/>
                <a:gd name="T92" fmla="*/ 262 w 1012"/>
                <a:gd name="T93" fmla="*/ 861 h 1446"/>
                <a:gd name="T94" fmla="*/ 248 w 1012"/>
                <a:gd name="T95" fmla="*/ 802 h 1446"/>
                <a:gd name="T96" fmla="*/ 210 w 1012"/>
                <a:gd name="T97" fmla="*/ 763 h 1446"/>
                <a:gd name="T98" fmla="*/ 180 w 1012"/>
                <a:gd name="T99" fmla="*/ 717 h 1446"/>
                <a:gd name="T100" fmla="*/ 150 w 1012"/>
                <a:gd name="T101" fmla="*/ 662 h 1446"/>
                <a:gd name="T102" fmla="*/ 136 w 1012"/>
                <a:gd name="T103" fmla="*/ 608 h 1446"/>
                <a:gd name="T104" fmla="*/ 121 w 1012"/>
                <a:gd name="T105" fmla="*/ 543 h 1446"/>
                <a:gd name="T106" fmla="*/ 85 w 1012"/>
                <a:gd name="T107" fmla="*/ 484 h 1446"/>
                <a:gd name="T108" fmla="*/ 77 w 1012"/>
                <a:gd name="T109" fmla="*/ 411 h 1446"/>
                <a:gd name="T110" fmla="*/ 58 w 1012"/>
                <a:gd name="T111" fmla="*/ 361 h 1446"/>
                <a:gd name="T112" fmla="*/ 51 w 1012"/>
                <a:gd name="T113" fmla="*/ 293 h 1446"/>
                <a:gd name="T114" fmla="*/ 2 w 1012"/>
                <a:gd name="T115" fmla="*/ 230 h 1446"/>
                <a:gd name="T116" fmla="*/ 29 w 1012"/>
                <a:gd name="T117" fmla="*/ 183 h 1446"/>
                <a:gd name="T118" fmla="*/ 91 w 1012"/>
                <a:gd name="T119" fmla="*/ 157 h 1446"/>
                <a:gd name="T120" fmla="*/ 115 w 1012"/>
                <a:gd name="T121" fmla="*/ 108 h 1446"/>
                <a:gd name="T122" fmla="*/ 131 w 1012"/>
                <a:gd name="T123" fmla="*/ 50 h 1446"/>
                <a:gd name="T124" fmla="*/ 182 w 1012"/>
                <a:gd name="T125" fmla="*/ 27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2" h="1446">
                  <a:moveTo>
                    <a:pt x="209" y="10"/>
                  </a:moveTo>
                  <a:lnTo>
                    <a:pt x="210" y="10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10"/>
                  </a:lnTo>
                  <a:lnTo>
                    <a:pt x="212" y="10"/>
                  </a:lnTo>
                  <a:lnTo>
                    <a:pt x="213" y="10"/>
                  </a:lnTo>
                  <a:lnTo>
                    <a:pt x="213" y="11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3" y="11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6" y="8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0"/>
                  </a:lnTo>
                  <a:lnTo>
                    <a:pt x="218" y="8"/>
                  </a:lnTo>
                  <a:lnTo>
                    <a:pt x="218" y="7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20" y="6"/>
                  </a:lnTo>
                  <a:lnTo>
                    <a:pt x="220" y="5"/>
                  </a:lnTo>
                  <a:lnTo>
                    <a:pt x="222" y="5"/>
                  </a:lnTo>
                  <a:lnTo>
                    <a:pt x="223" y="5"/>
                  </a:lnTo>
                  <a:lnTo>
                    <a:pt x="223" y="4"/>
                  </a:lnTo>
                  <a:lnTo>
                    <a:pt x="223" y="3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7" y="3"/>
                  </a:lnTo>
                  <a:lnTo>
                    <a:pt x="229" y="3"/>
                  </a:lnTo>
                  <a:lnTo>
                    <a:pt x="230" y="3"/>
                  </a:lnTo>
                  <a:lnTo>
                    <a:pt x="230" y="4"/>
                  </a:lnTo>
                  <a:lnTo>
                    <a:pt x="231" y="4"/>
                  </a:lnTo>
                  <a:lnTo>
                    <a:pt x="232" y="4"/>
                  </a:lnTo>
                  <a:lnTo>
                    <a:pt x="233" y="4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4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38" y="5"/>
                  </a:lnTo>
                  <a:lnTo>
                    <a:pt x="238" y="6"/>
                  </a:lnTo>
                  <a:lnTo>
                    <a:pt x="239" y="6"/>
                  </a:lnTo>
                  <a:lnTo>
                    <a:pt x="239" y="7"/>
                  </a:lnTo>
                  <a:lnTo>
                    <a:pt x="239" y="8"/>
                  </a:lnTo>
                  <a:lnTo>
                    <a:pt x="240" y="8"/>
                  </a:lnTo>
                  <a:lnTo>
                    <a:pt x="239" y="8"/>
                  </a:lnTo>
                  <a:lnTo>
                    <a:pt x="240" y="10"/>
                  </a:lnTo>
                  <a:lnTo>
                    <a:pt x="240" y="8"/>
                  </a:lnTo>
                  <a:lnTo>
                    <a:pt x="241" y="8"/>
                  </a:lnTo>
                  <a:lnTo>
                    <a:pt x="243" y="8"/>
                  </a:lnTo>
                  <a:lnTo>
                    <a:pt x="244" y="8"/>
                  </a:lnTo>
                  <a:lnTo>
                    <a:pt x="245" y="8"/>
                  </a:lnTo>
                  <a:lnTo>
                    <a:pt x="246" y="8"/>
                  </a:lnTo>
                  <a:lnTo>
                    <a:pt x="247" y="10"/>
                  </a:lnTo>
                  <a:lnTo>
                    <a:pt x="248" y="10"/>
                  </a:lnTo>
                  <a:lnTo>
                    <a:pt x="250" y="10"/>
                  </a:lnTo>
                  <a:lnTo>
                    <a:pt x="251" y="10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2" y="12"/>
                  </a:lnTo>
                  <a:lnTo>
                    <a:pt x="253" y="12"/>
                  </a:lnTo>
                  <a:lnTo>
                    <a:pt x="254" y="12"/>
                  </a:lnTo>
                  <a:lnTo>
                    <a:pt x="254" y="11"/>
                  </a:lnTo>
                  <a:lnTo>
                    <a:pt x="255" y="12"/>
                  </a:lnTo>
                  <a:lnTo>
                    <a:pt x="257" y="12"/>
                  </a:lnTo>
                  <a:lnTo>
                    <a:pt x="258" y="12"/>
                  </a:lnTo>
                  <a:lnTo>
                    <a:pt x="259" y="12"/>
                  </a:lnTo>
                  <a:lnTo>
                    <a:pt x="260" y="13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4"/>
                  </a:lnTo>
                  <a:lnTo>
                    <a:pt x="262" y="15"/>
                  </a:lnTo>
                  <a:lnTo>
                    <a:pt x="262" y="17"/>
                  </a:lnTo>
                  <a:lnTo>
                    <a:pt x="262" y="18"/>
                  </a:lnTo>
                  <a:lnTo>
                    <a:pt x="262" y="19"/>
                  </a:lnTo>
                  <a:lnTo>
                    <a:pt x="262" y="20"/>
                  </a:lnTo>
                  <a:lnTo>
                    <a:pt x="262" y="21"/>
                  </a:lnTo>
                  <a:lnTo>
                    <a:pt x="262" y="22"/>
                  </a:lnTo>
                  <a:lnTo>
                    <a:pt x="262" y="24"/>
                  </a:lnTo>
                  <a:lnTo>
                    <a:pt x="262" y="25"/>
                  </a:lnTo>
                  <a:lnTo>
                    <a:pt x="264" y="25"/>
                  </a:lnTo>
                  <a:lnTo>
                    <a:pt x="264" y="26"/>
                  </a:lnTo>
                  <a:lnTo>
                    <a:pt x="265" y="26"/>
                  </a:lnTo>
                  <a:lnTo>
                    <a:pt x="266" y="26"/>
                  </a:lnTo>
                  <a:lnTo>
                    <a:pt x="266" y="25"/>
                  </a:lnTo>
                  <a:lnTo>
                    <a:pt x="267" y="25"/>
                  </a:lnTo>
                  <a:lnTo>
                    <a:pt x="268" y="25"/>
                  </a:lnTo>
                  <a:lnTo>
                    <a:pt x="268" y="26"/>
                  </a:lnTo>
                  <a:lnTo>
                    <a:pt x="269" y="26"/>
                  </a:lnTo>
                  <a:lnTo>
                    <a:pt x="269" y="27"/>
                  </a:lnTo>
                  <a:lnTo>
                    <a:pt x="271" y="27"/>
                  </a:lnTo>
                  <a:lnTo>
                    <a:pt x="271" y="28"/>
                  </a:lnTo>
                  <a:lnTo>
                    <a:pt x="272" y="28"/>
                  </a:lnTo>
                  <a:lnTo>
                    <a:pt x="272" y="29"/>
                  </a:lnTo>
                  <a:lnTo>
                    <a:pt x="273" y="29"/>
                  </a:lnTo>
                  <a:lnTo>
                    <a:pt x="273" y="31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6" y="33"/>
                  </a:lnTo>
                  <a:lnTo>
                    <a:pt x="278" y="33"/>
                  </a:lnTo>
                  <a:lnTo>
                    <a:pt x="278" y="34"/>
                  </a:lnTo>
                  <a:lnTo>
                    <a:pt x="279" y="34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1" y="38"/>
                  </a:lnTo>
                  <a:lnTo>
                    <a:pt x="281" y="39"/>
                  </a:lnTo>
                  <a:lnTo>
                    <a:pt x="281" y="40"/>
                  </a:lnTo>
                  <a:lnTo>
                    <a:pt x="282" y="40"/>
                  </a:lnTo>
                  <a:lnTo>
                    <a:pt x="282" y="41"/>
                  </a:lnTo>
                  <a:lnTo>
                    <a:pt x="282" y="42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1" y="45"/>
                  </a:lnTo>
                  <a:lnTo>
                    <a:pt x="282" y="45"/>
                  </a:lnTo>
                  <a:lnTo>
                    <a:pt x="282" y="46"/>
                  </a:lnTo>
                  <a:lnTo>
                    <a:pt x="282" y="47"/>
                  </a:lnTo>
                  <a:lnTo>
                    <a:pt x="282" y="48"/>
                  </a:lnTo>
                  <a:lnTo>
                    <a:pt x="282" y="49"/>
                  </a:lnTo>
                  <a:lnTo>
                    <a:pt x="283" y="49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3"/>
                  </a:lnTo>
                  <a:lnTo>
                    <a:pt x="287" y="53"/>
                  </a:lnTo>
                  <a:lnTo>
                    <a:pt x="287" y="54"/>
                  </a:lnTo>
                  <a:lnTo>
                    <a:pt x="288" y="54"/>
                  </a:lnTo>
                  <a:lnTo>
                    <a:pt x="288" y="55"/>
                  </a:lnTo>
                  <a:lnTo>
                    <a:pt x="288" y="54"/>
                  </a:lnTo>
                  <a:lnTo>
                    <a:pt x="289" y="54"/>
                  </a:lnTo>
                  <a:lnTo>
                    <a:pt x="289" y="55"/>
                  </a:lnTo>
                  <a:lnTo>
                    <a:pt x="290" y="55"/>
                  </a:lnTo>
                  <a:lnTo>
                    <a:pt x="290" y="54"/>
                  </a:lnTo>
                  <a:lnTo>
                    <a:pt x="292" y="54"/>
                  </a:lnTo>
                  <a:lnTo>
                    <a:pt x="293" y="54"/>
                  </a:lnTo>
                  <a:lnTo>
                    <a:pt x="294" y="54"/>
                  </a:lnTo>
                  <a:lnTo>
                    <a:pt x="294" y="55"/>
                  </a:lnTo>
                  <a:lnTo>
                    <a:pt x="295" y="55"/>
                  </a:lnTo>
                  <a:lnTo>
                    <a:pt x="295" y="56"/>
                  </a:lnTo>
                  <a:lnTo>
                    <a:pt x="296" y="56"/>
                  </a:lnTo>
                  <a:lnTo>
                    <a:pt x="296" y="57"/>
                  </a:lnTo>
                  <a:lnTo>
                    <a:pt x="295" y="57"/>
                  </a:lnTo>
                  <a:lnTo>
                    <a:pt x="296" y="57"/>
                  </a:lnTo>
                  <a:lnTo>
                    <a:pt x="296" y="59"/>
                  </a:lnTo>
                  <a:lnTo>
                    <a:pt x="296" y="60"/>
                  </a:lnTo>
                  <a:lnTo>
                    <a:pt x="297" y="61"/>
                  </a:lnTo>
                  <a:lnTo>
                    <a:pt x="297" y="62"/>
                  </a:lnTo>
                  <a:lnTo>
                    <a:pt x="299" y="62"/>
                  </a:lnTo>
                  <a:lnTo>
                    <a:pt x="300" y="63"/>
                  </a:lnTo>
                  <a:lnTo>
                    <a:pt x="300" y="64"/>
                  </a:lnTo>
                  <a:lnTo>
                    <a:pt x="300" y="66"/>
                  </a:lnTo>
                  <a:lnTo>
                    <a:pt x="301" y="66"/>
                  </a:lnTo>
                  <a:lnTo>
                    <a:pt x="301" y="67"/>
                  </a:lnTo>
                  <a:lnTo>
                    <a:pt x="301" y="68"/>
                  </a:lnTo>
                  <a:lnTo>
                    <a:pt x="302" y="68"/>
                  </a:lnTo>
                  <a:lnTo>
                    <a:pt x="303" y="68"/>
                  </a:lnTo>
                  <a:lnTo>
                    <a:pt x="304" y="68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7" y="69"/>
                  </a:lnTo>
                  <a:lnTo>
                    <a:pt x="308" y="70"/>
                  </a:lnTo>
                  <a:lnTo>
                    <a:pt x="309" y="70"/>
                  </a:lnTo>
                  <a:lnTo>
                    <a:pt x="309" y="69"/>
                  </a:lnTo>
                  <a:lnTo>
                    <a:pt x="309" y="70"/>
                  </a:lnTo>
                  <a:lnTo>
                    <a:pt x="310" y="70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2" y="73"/>
                  </a:lnTo>
                  <a:lnTo>
                    <a:pt x="312" y="74"/>
                  </a:lnTo>
                  <a:lnTo>
                    <a:pt x="312" y="75"/>
                  </a:lnTo>
                  <a:lnTo>
                    <a:pt x="313" y="75"/>
                  </a:lnTo>
                  <a:lnTo>
                    <a:pt x="313" y="76"/>
                  </a:lnTo>
                  <a:lnTo>
                    <a:pt x="314" y="76"/>
                  </a:lnTo>
                  <a:lnTo>
                    <a:pt x="315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7"/>
                  </a:lnTo>
                  <a:lnTo>
                    <a:pt x="319" y="77"/>
                  </a:lnTo>
                  <a:lnTo>
                    <a:pt x="319" y="78"/>
                  </a:lnTo>
                  <a:lnTo>
                    <a:pt x="319" y="80"/>
                  </a:lnTo>
                  <a:lnTo>
                    <a:pt x="317" y="80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20" y="82"/>
                  </a:lnTo>
                  <a:lnTo>
                    <a:pt x="321" y="83"/>
                  </a:lnTo>
                  <a:lnTo>
                    <a:pt x="321" y="84"/>
                  </a:lnTo>
                  <a:lnTo>
                    <a:pt x="320" y="84"/>
                  </a:lnTo>
                  <a:lnTo>
                    <a:pt x="320" y="85"/>
                  </a:lnTo>
                  <a:lnTo>
                    <a:pt x="320" y="87"/>
                  </a:lnTo>
                  <a:lnTo>
                    <a:pt x="320" y="88"/>
                  </a:lnTo>
                  <a:lnTo>
                    <a:pt x="321" y="88"/>
                  </a:lnTo>
                  <a:lnTo>
                    <a:pt x="322" y="88"/>
                  </a:lnTo>
                  <a:lnTo>
                    <a:pt x="323" y="88"/>
                  </a:lnTo>
                  <a:lnTo>
                    <a:pt x="323" y="89"/>
                  </a:lnTo>
                  <a:lnTo>
                    <a:pt x="324" y="89"/>
                  </a:lnTo>
                  <a:lnTo>
                    <a:pt x="324" y="88"/>
                  </a:lnTo>
                  <a:lnTo>
                    <a:pt x="326" y="88"/>
                  </a:lnTo>
                  <a:lnTo>
                    <a:pt x="326" y="87"/>
                  </a:lnTo>
                  <a:lnTo>
                    <a:pt x="327" y="87"/>
                  </a:lnTo>
                  <a:lnTo>
                    <a:pt x="327" y="85"/>
                  </a:lnTo>
                  <a:lnTo>
                    <a:pt x="327" y="84"/>
                  </a:lnTo>
                  <a:lnTo>
                    <a:pt x="327" y="83"/>
                  </a:lnTo>
                  <a:lnTo>
                    <a:pt x="328" y="83"/>
                  </a:lnTo>
                  <a:lnTo>
                    <a:pt x="328" y="82"/>
                  </a:lnTo>
                  <a:lnTo>
                    <a:pt x="329" y="82"/>
                  </a:lnTo>
                  <a:lnTo>
                    <a:pt x="330" y="83"/>
                  </a:lnTo>
                  <a:lnTo>
                    <a:pt x="330" y="84"/>
                  </a:lnTo>
                  <a:lnTo>
                    <a:pt x="331" y="84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4" y="85"/>
                  </a:lnTo>
                  <a:lnTo>
                    <a:pt x="335" y="85"/>
                  </a:lnTo>
                  <a:lnTo>
                    <a:pt x="335" y="87"/>
                  </a:lnTo>
                  <a:lnTo>
                    <a:pt x="335" y="88"/>
                  </a:lnTo>
                  <a:lnTo>
                    <a:pt x="335" y="89"/>
                  </a:lnTo>
                  <a:lnTo>
                    <a:pt x="335" y="90"/>
                  </a:lnTo>
                  <a:lnTo>
                    <a:pt x="336" y="90"/>
                  </a:lnTo>
                  <a:lnTo>
                    <a:pt x="336" y="91"/>
                  </a:lnTo>
                  <a:lnTo>
                    <a:pt x="337" y="91"/>
                  </a:lnTo>
                  <a:lnTo>
                    <a:pt x="337" y="92"/>
                  </a:lnTo>
                  <a:lnTo>
                    <a:pt x="337" y="94"/>
                  </a:lnTo>
                  <a:lnTo>
                    <a:pt x="337" y="95"/>
                  </a:lnTo>
                  <a:lnTo>
                    <a:pt x="337" y="96"/>
                  </a:lnTo>
                  <a:lnTo>
                    <a:pt x="338" y="96"/>
                  </a:lnTo>
                  <a:lnTo>
                    <a:pt x="340" y="96"/>
                  </a:lnTo>
                  <a:lnTo>
                    <a:pt x="340" y="97"/>
                  </a:lnTo>
                  <a:lnTo>
                    <a:pt x="340" y="98"/>
                  </a:lnTo>
                  <a:lnTo>
                    <a:pt x="341" y="98"/>
                  </a:lnTo>
                  <a:lnTo>
                    <a:pt x="341" y="99"/>
                  </a:lnTo>
                  <a:lnTo>
                    <a:pt x="342" y="99"/>
                  </a:lnTo>
                  <a:lnTo>
                    <a:pt x="342" y="101"/>
                  </a:lnTo>
                  <a:lnTo>
                    <a:pt x="341" y="101"/>
                  </a:lnTo>
                  <a:lnTo>
                    <a:pt x="341" y="102"/>
                  </a:lnTo>
                  <a:lnTo>
                    <a:pt x="342" y="102"/>
                  </a:lnTo>
                  <a:lnTo>
                    <a:pt x="343" y="102"/>
                  </a:lnTo>
                  <a:lnTo>
                    <a:pt x="343" y="103"/>
                  </a:lnTo>
                  <a:lnTo>
                    <a:pt x="344" y="103"/>
                  </a:lnTo>
                  <a:lnTo>
                    <a:pt x="344" y="104"/>
                  </a:lnTo>
                  <a:lnTo>
                    <a:pt x="344" y="105"/>
                  </a:lnTo>
                  <a:lnTo>
                    <a:pt x="345" y="105"/>
                  </a:lnTo>
                  <a:lnTo>
                    <a:pt x="345" y="106"/>
                  </a:lnTo>
                  <a:lnTo>
                    <a:pt x="347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49" y="108"/>
                  </a:lnTo>
                  <a:lnTo>
                    <a:pt x="350" y="108"/>
                  </a:lnTo>
                  <a:lnTo>
                    <a:pt x="351" y="108"/>
                  </a:lnTo>
                  <a:lnTo>
                    <a:pt x="351" y="109"/>
                  </a:lnTo>
                  <a:lnTo>
                    <a:pt x="351" y="110"/>
                  </a:lnTo>
                  <a:lnTo>
                    <a:pt x="352" y="110"/>
                  </a:lnTo>
                  <a:lnTo>
                    <a:pt x="352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5" y="113"/>
                  </a:lnTo>
                  <a:lnTo>
                    <a:pt x="355" y="115"/>
                  </a:lnTo>
                  <a:lnTo>
                    <a:pt x="356" y="115"/>
                  </a:lnTo>
                  <a:lnTo>
                    <a:pt x="357" y="115"/>
                  </a:lnTo>
                  <a:lnTo>
                    <a:pt x="358" y="115"/>
                  </a:lnTo>
                  <a:lnTo>
                    <a:pt x="358" y="116"/>
                  </a:lnTo>
                  <a:lnTo>
                    <a:pt x="359" y="116"/>
                  </a:lnTo>
                  <a:lnTo>
                    <a:pt x="361" y="116"/>
                  </a:lnTo>
                  <a:lnTo>
                    <a:pt x="361" y="117"/>
                  </a:lnTo>
                  <a:lnTo>
                    <a:pt x="362" y="117"/>
                  </a:lnTo>
                  <a:lnTo>
                    <a:pt x="362" y="118"/>
                  </a:lnTo>
                  <a:lnTo>
                    <a:pt x="363" y="118"/>
                  </a:lnTo>
                  <a:lnTo>
                    <a:pt x="363" y="119"/>
                  </a:lnTo>
                  <a:lnTo>
                    <a:pt x="362" y="120"/>
                  </a:lnTo>
                  <a:lnTo>
                    <a:pt x="362" y="122"/>
                  </a:lnTo>
                  <a:lnTo>
                    <a:pt x="362" y="123"/>
                  </a:lnTo>
                  <a:lnTo>
                    <a:pt x="363" y="123"/>
                  </a:lnTo>
                  <a:lnTo>
                    <a:pt x="363" y="124"/>
                  </a:lnTo>
                  <a:lnTo>
                    <a:pt x="363" y="123"/>
                  </a:lnTo>
                  <a:lnTo>
                    <a:pt x="364" y="123"/>
                  </a:lnTo>
                  <a:lnTo>
                    <a:pt x="364" y="124"/>
                  </a:lnTo>
                  <a:lnTo>
                    <a:pt x="365" y="124"/>
                  </a:lnTo>
                  <a:lnTo>
                    <a:pt x="366" y="124"/>
                  </a:lnTo>
                  <a:lnTo>
                    <a:pt x="366" y="123"/>
                  </a:lnTo>
                  <a:lnTo>
                    <a:pt x="368" y="123"/>
                  </a:lnTo>
                  <a:lnTo>
                    <a:pt x="368" y="124"/>
                  </a:lnTo>
                  <a:lnTo>
                    <a:pt x="369" y="124"/>
                  </a:lnTo>
                  <a:lnTo>
                    <a:pt x="369" y="125"/>
                  </a:lnTo>
                  <a:lnTo>
                    <a:pt x="368" y="126"/>
                  </a:lnTo>
                  <a:lnTo>
                    <a:pt x="368" y="127"/>
                  </a:lnTo>
                  <a:lnTo>
                    <a:pt x="366" y="127"/>
                  </a:lnTo>
                  <a:lnTo>
                    <a:pt x="365" y="129"/>
                  </a:lnTo>
                  <a:lnTo>
                    <a:pt x="365" y="130"/>
                  </a:lnTo>
                  <a:lnTo>
                    <a:pt x="365" y="131"/>
                  </a:lnTo>
                  <a:lnTo>
                    <a:pt x="365" y="132"/>
                  </a:lnTo>
                  <a:lnTo>
                    <a:pt x="364" y="133"/>
                  </a:lnTo>
                  <a:lnTo>
                    <a:pt x="364" y="134"/>
                  </a:lnTo>
                  <a:lnTo>
                    <a:pt x="364" y="136"/>
                  </a:lnTo>
                  <a:lnTo>
                    <a:pt x="364" y="137"/>
                  </a:lnTo>
                  <a:lnTo>
                    <a:pt x="364" y="138"/>
                  </a:lnTo>
                  <a:lnTo>
                    <a:pt x="364" y="139"/>
                  </a:lnTo>
                  <a:lnTo>
                    <a:pt x="364" y="140"/>
                  </a:lnTo>
                  <a:lnTo>
                    <a:pt x="365" y="141"/>
                  </a:lnTo>
                  <a:lnTo>
                    <a:pt x="365" y="143"/>
                  </a:lnTo>
                  <a:lnTo>
                    <a:pt x="366" y="144"/>
                  </a:lnTo>
                  <a:lnTo>
                    <a:pt x="366" y="145"/>
                  </a:lnTo>
                  <a:lnTo>
                    <a:pt x="368" y="145"/>
                  </a:lnTo>
                  <a:lnTo>
                    <a:pt x="368" y="146"/>
                  </a:lnTo>
                  <a:lnTo>
                    <a:pt x="369" y="146"/>
                  </a:lnTo>
                  <a:lnTo>
                    <a:pt x="369" y="147"/>
                  </a:lnTo>
                  <a:lnTo>
                    <a:pt x="369" y="148"/>
                  </a:lnTo>
                  <a:lnTo>
                    <a:pt x="370" y="148"/>
                  </a:lnTo>
                  <a:lnTo>
                    <a:pt x="370" y="150"/>
                  </a:lnTo>
                  <a:lnTo>
                    <a:pt x="370" y="151"/>
                  </a:lnTo>
                  <a:lnTo>
                    <a:pt x="371" y="151"/>
                  </a:lnTo>
                  <a:lnTo>
                    <a:pt x="372" y="151"/>
                  </a:lnTo>
                  <a:lnTo>
                    <a:pt x="372" y="152"/>
                  </a:lnTo>
                  <a:lnTo>
                    <a:pt x="373" y="152"/>
                  </a:lnTo>
                  <a:lnTo>
                    <a:pt x="373" y="153"/>
                  </a:lnTo>
                  <a:lnTo>
                    <a:pt x="373" y="154"/>
                  </a:lnTo>
                  <a:lnTo>
                    <a:pt x="375" y="154"/>
                  </a:lnTo>
                  <a:lnTo>
                    <a:pt x="375" y="155"/>
                  </a:lnTo>
                  <a:lnTo>
                    <a:pt x="375" y="157"/>
                  </a:lnTo>
                  <a:lnTo>
                    <a:pt x="375" y="158"/>
                  </a:lnTo>
                  <a:lnTo>
                    <a:pt x="375" y="159"/>
                  </a:lnTo>
                  <a:lnTo>
                    <a:pt x="376" y="159"/>
                  </a:lnTo>
                  <a:lnTo>
                    <a:pt x="377" y="159"/>
                  </a:lnTo>
                  <a:lnTo>
                    <a:pt x="377" y="160"/>
                  </a:lnTo>
                  <a:lnTo>
                    <a:pt x="378" y="160"/>
                  </a:lnTo>
                  <a:lnTo>
                    <a:pt x="378" y="161"/>
                  </a:lnTo>
                  <a:lnTo>
                    <a:pt x="378" y="162"/>
                  </a:lnTo>
                  <a:lnTo>
                    <a:pt x="379" y="164"/>
                  </a:lnTo>
                  <a:lnTo>
                    <a:pt x="379" y="165"/>
                  </a:lnTo>
                  <a:lnTo>
                    <a:pt x="380" y="165"/>
                  </a:lnTo>
                  <a:lnTo>
                    <a:pt x="380" y="166"/>
                  </a:lnTo>
                  <a:lnTo>
                    <a:pt x="380" y="167"/>
                  </a:lnTo>
                  <a:lnTo>
                    <a:pt x="382" y="167"/>
                  </a:lnTo>
                  <a:lnTo>
                    <a:pt x="382" y="168"/>
                  </a:lnTo>
                  <a:lnTo>
                    <a:pt x="380" y="168"/>
                  </a:lnTo>
                  <a:lnTo>
                    <a:pt x="380" y="169"/>
                  </a:lnTo>
                  <a:lnTo>
                    <a:pt x="380" y="171"/>
                  </a:lnTo>
                  <a:lnTo>
                    <a:pt x="382" y="172"/>
                  </a:lnTo>
                  <a:lnTo>
                    <a:pt x="382" y="173"/>
                  </a:lnTo>
                  <a:lnTo>
                    <a:pt x="380" y="174"/>
                  </a:lnTo>
                  <a:lnTo>
                    <a:pt x="380" y="175"/>
                  </a:lnTo>
                  <a:lnTo>
                    <a:pt x="382" y="175"/>
                  </a:lnTo>
                  <a:lnTo>
                    <a:pt x="382" y="176"/>
                  </a:lnTo>
                  <a:lnTo>
                    <a:pt x="382" y="178"/>
                  </a:lnTo>
                  <a:lnTo>
                    <a:pt x="380" y="178"/>
                  </a:lnTo>
                  <a:lnTo>
                    <a:pt x="380" y="179"/>
                  </a:lnTo>
                  <a:lnTo>
                    <a:pt x="382" y="179"/>
                  </a:lnTo>
                  <a:lnTo>
                    <a:pt x="380" y="180"/>
                  </a:lnTo>
                  <a:lnTo>
                    <a:pt x="380" y="181"/>
                  </a:lnTo>
                  <a:lnTo>
                    <a:pt x="380" y="182"/>
                  </a:lnTo>
                  <a:lnTo>
                    <a:pt x="379" y="182"/>
                  </a:lnTo>
                  <a:lnTo>
                    <a:pt x="378" y="182"/>
                  </a:lnTo>
                  <a:lnTo>
                    <a:pt x="378" y="183"/>
                  </a:lnTo>
                  <a:lnTo>
                    <a:pt x="378" y="185"/>
                  </a:lnTo>
                  <a:lnTo>
                    <a:pt x="378" y="186"/>
                  </a:lnTo>
                  <a:lnTo>
                    <a:pt x="378" y="187"/>
                  </a:lnTo>
                  <a:lnTo>
                    <a:pt x="379" y="187"/>
                  </a:lnTo>
                  <a:lnTo>
                    <a:pt x="379" y="188"/>
                  </a:lnTo>
                  <a:lnTo>
                    <a:pt x="379" y="189"/>
                  </a:lnTo>
                  <a:lnTo>
                    <a:pt x="380" y="189"/>
                  </a:lnTo>
                  <a:lnTo>
                    <a:pt x="379" y="190"/>
                  </a:lnTo>
                  <a:lnTo>
                    <a:pt x="379" y="192"/>
                  </a:lnTo>
                  <a:lnTo>
                    <a:pt x="378" y="192"/>
                  </a:lnTo>
                  <a:lnTo>
                    <a:pt x="377" y="193"/>
                  </a:lnTo>
                  <a:lnTo>
                    <a:pt x="376" y="193"/>
                  </a:lnTo>
                  <a:lnTo>
                    <a:pt x="376" y="194"/>
                  </a:lnTo>
                  <a:lnTo>
                    <a:pt x="376" y="195"/>
                  </a:lnTo>
                  <a:lnTo>
                    <a:pt x="377" y="195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7" y="196"/>
                  </a:lnTo>
                  <a:lnTo>
                    <a:pt x="376" y="196"/>
                  </a:lnTo>
                  <a:lnTo>
                    <a:pt x="376" y="197"/>
                  </a:lnTo>
                  <a:lnTo>
                    <a:pt x="375" y="197"/>
                  </a:lnTo>
                  <a:lnTo>
                    <a:pt x="375" y="199"/>
                  </a:lnTo>
                  <a:lnTo>
                    <a:pt x="375" y="200"/>
                  </a:lnTo>
                  <a:lnTo>
                    <a:pt x="375" y="201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6" y="203"/>
                  </a:lnTo>
                  <a:lnTo>
                    <a:pt x="377" y="203"/>
                  </a:lnTo>
                  <a:lnTo>
                    <a:pt x="377" y="205"/>
                  </a:lnTo>
                  <a:lnTo>
                    <a:pt x="377" y="206"/>
                  </a:lnTo>
                  <a:lnTo>
                    <a:pt x="376" y="206"/>
                  </a:lnTo>
                  <a:lnTo>
                    <a:pt x="376" y="207"/>
                  </a:lnTo>
                  <a:lnTo>
                    <a:pt x="377" y="207"/>
                  </a:lnTo>
                  <a:lnTo>
                    <a:pt x="377" y="208"/>
                  </a:lnTo>
                  <a:lnTo>
                    <a:pt x="377" y="209"/>
                  </a:lnTo>
                  <a:lnTo>
                    <a:pt x="377" y="210"/>
                  </a:lnTo>
                  <a:lnTo>
                    <a:pt x="376" y="210"/>
                  </a:lnTo>
                  <a:lnTo>
                    <a:pt x="377" y="210"/>
                  </a:lnTo>
                  <a:lnTo>
                    <a:pt x="378" y="210"/>
                  </a:lnTo>
                  <a:lnTo>
                    <a:pt x="379" y="210"/>
                  </a:lnTo>
                  <a:lnTo>
                    <a:pt x="379" y="212"/>
                  </a:lnTo>
                  <a:lnTo>
                    <a:pt x="379" y="213"/>
                  </a:lnTo>
                  <a:lnTo>
                    <a:pt x="380" y="213"/>
                  </a:lnTo>
                  <a:lnTo>
                    <a:pt x="380" y="214"/>
                  </a:lnTo>
                  <a:lnTo>
                    <a:pt x="379" y="215"/>
                  </a:lnTo>
                  <a:lnTo>
                    <a:pt x="380" y="215"/>
                  </a:lnTo>
                  <a:lnTo>
                    <a:pt x="380" y="216"/>
                  </a:lnTo>
                  <a:lnTo>
                    <a:pt x="380" y="217"/>
                  </a:lnTo>
                  <a:lnTo>
                    <a:pt x="380" y="219"/>
                  </a:lnTo>
                  <a:lnTo>
                    <a:pt x="379" y="219"/>
                  </a:lnTo>
                  <a:lnTo>
                    <a:pt x="379" y="220"/>
                  </a:lnTo>
                  <a:lnTo>
                    <a:pt x="379" y="221"/>
                  </a:lnTo>
                  <a:lnTo>
                    <a:pt x="378" y="222"/>
                  </a:lnTo>
                  <a:lnTo>
                    <a:pt x="379" y="222"/>
                  </a:lnTo>
                  <a:lnTo>
                    <a:pt x="379" y="223"/>
                  </a:lnTo>
                  <a:lnTo>
                    <a:pt x="379" y="224"/>
                  </a:lnTo>
                  <a:lnTo>
                    <a:pt x="379" y="226"/>
                  </a:lnTo>
                  <a:lnTo>
                    <a:pt x="378" y="226"/>
                  </a:lnTo>
                  <a:lnTo>
                    <a:pt x="378" y="227"/>
                  </a:lnTo>
                  <a:lnTo>
                    <a:pt x="378" y="228"/>
                  </a:lnTo>
                  <a:lnTo>
                    <a:pt x="378" y="229"/>
                  </a:lnTo>
                  <a:lnTo>
                    <a:pt x="378" y="230"/>
                  </a:lnTo>
                  <a:lnTo>
                    <a:pt x="377" y="230"/>
                  </a:lnTo>
                  <a:lnTo>
                    <a:pt x="377" y="231"/>
                  </a:lnTo>
                  <a:lnTo>
                    <a:pt x="376" y="233"/>
                  </a:lnTo>
                  <a:lnTo>
                    <a:pt x="375" y="234"/>
                  </a:lnTo>
                  <a:lnTo>
                    <a:pt x="375" y="235"/>
                  </a:lnTo>
                  <a:lnTo>
                    <a:pt x="373" y="235"/>
                  </a:lnTo>
                  <a:lnTo>
                    <a:pt x="375" y="236"/>
                  </a:lnTo>
                  <a:lnTo>
                    <a:pt x="373" y="236"/>
                  </a:lnTo>
                  <a:lnTo>
                    <a:pt x="373" y="237"/>
                  </a:lnTo>
                  <a:lnTo>
                    <a:pt x="373" y="238"/>
                  </a:lnTo>
                  <a:lnTo>
                    <a:pt x="372" y="238"/>
                  </a:lnTo>
                  <a:lnTo>
                    <a:pt x="372" y="240"/>
                  </a:lnTo>
                  <a:lnTo>
                    <a:pt x="372" y="241"/>
                  </a:lnTo>
                  <a:lnTo>
                    <a:pt x="371" y="241"/>
                  </a:lnTo>
                  <a:lnTo>
                    <a:pt x="371" y="242"/>
                  </a:lnTo>
                  <a:lnTo>
                    <a:pt x="371" y="243"/>
                  </a:lnTo>
                  <a:lnTo>
                    <a:pt x="370" y="243"/>
                  </a:lnTo>
                  <a:lnTo>
                    <a:pt x="370" y="244"/>
                  </a:lnTo>
                  <a:lnTo>
                    <a:pt x="370" y="245"/>
                  </a:lnTo>
                  <a:lnTo>
                    <a:pt x="370" y="247"/>
                  </a:lnTo>
                  <a:lnTo>
                    <a:pt x="370" y="248"/>
                  </a:lnTo>
                  <a:lnTo>
                    <a:pt x="370" y="249"/>
                  </a:lnTo>
                  <a:lnTo>
                    <a:pt x="371" y="249"/>
                  </a:lnTo>
                  <a:lnTo>
                    <a:pt x="370" y="249"/>
                  </a:lnTo>
                  <a:lnTo>
                    <a:pt x="370" y="250"/>
                  </a:lnTo>
                  <a:lnTo>
                    <a:pt x="369" y="251"/>
                  </a:lnTo>
                  <a:lnTo>
                    <a:pt x="369" y="252"/>
                  </a:lnTo>
                  <a:lnTo>
                    <a:pt x="369" y="254"/>
                  </a:lnTo>
                  <a:lnTo>
                    <a:pt x="368" y="254"/>
                  </a:lnTo>
                  <a:lnTo>
                    <a:pt x="368" y="255"/>
                  </a:lnTo>
                  <a:lnTo>
                    <a:pt x="366" y="255"/>
                  </a:lnTo>
                  <a:lnTo>
                    <a:pt x="366" y="256"/>
                  </a:lnTo>
                  <a:lnTo>
                    <a:pt x="365" y="256"/>
                  </a:lnTo>
                  <a:lnTo>
                    <a:pt x="364" y="256"/>
                  </a:lnTo>
                  <a:lnTo>
                    <a:pt x="364" y="257"/>
                  </a:lnTo>
                  <a:lnTo>
                    <a:pt x="363" y="257"/>
                  </a:lnTo>
                  <a:lnTo>
                    <a:pt x="362" y="257"/>
                  </a:lnTo>
                  <a:lnTo>
                    <a:pt x="361" y="257"/>
                  </a:lnTo>
                  <a:lnTo>
                    <a:pt x="361" y="258"/>
                  </a:lnTo>
                  <a:lnTo>
                    <a:pt x="359" y="258"/>
                  </a:lnTo>
                  <a:lnTo>
                    <a:pt x="358" y="259"/>
                  </a:lnTo>
                  <a:lnTo>
                    <a:pt x="357" y="259"/>
                  </a:lnTo>
                  <a:lnTo>
                    <a:pt x="356" y="259"/>
                  </a:lnTo>
                  <a:lnTo>
                    <a:pt x="356" y="261"/>
                  </a:lnTo>
                  <a:lnTo>
                    <a:pt x="355" y="261"/>
                  </a:lnTo>
                  <a:lnTo>
                    <a:pt x="355" y="259"/>
                  </a:lnTo>
                  <a:lnTo>
                    <a:pt x="355" y="261"/>
                  </a:lnTo>
                  <a:lnTo>
                    <a:pt x="354" y="261"/>
                  </a:lnTo>
                  <a:lnTo>
                    <a:pt x="354" y="262"/>
                  </a:lnTo>
                  <a:lnTo>
                    <a:pt x="354" y="263"/>
                  </a:lnTo>
                  <a:lnTo>
                    <a:pt x="355" y="263"/>
                  </a:lnTo>
                  <a:lnTo>
                    <a:pt x="355" y="264"/>
                  </a:lnTo>
                  <a:lnTo>
                    <a:pt x="355" y="265"/>
                  </a:lnTo>
                  <a:lnTo>
                    <a:pt x="355" y="266"/>
                  </a:lnTo>
                  <a:lnTo>
                    <a:pt x="354" y="268"/>
                  </a:lnTo>
                  <a:lnTo>
                    <a:pt x="355" y="269"/>
                  </a:lnTo>
                  <a:lnTo>
                    <a:pt x="355" y="270"/>
                  </a:lnTo>
                  <a:lnTo>
                    <a:pt x="355" y="271"/>
                  </a:lnTo>
                  <a:lnTo>
                    <a:pt x="355" y="272"/>
                  </a:lnTo>
                  <a:lnTo>
                    <a:pt x="355" y="273"/>
                  </a:lnTo>
                  <a:lnTo>
                    <a:pt x="356" y="275"/>
                  </a:lnTo>
                  <a:lnTo>
                    <a:pt x="356" y="277"/>
                  </a:lnTo>
                  <a:lnTo>
                    <a:pt x="356" y="279"/>
                  </a:lnTo>
                  <a:lnTo>
                    <a:pt x="357" y="280"/>
                  </a:lnTo>
                  <a:lnTo>
                    <a:pt x="357" y="282"/>
                  </a:lnTo>
                  <a:lnTo>
                    <a:pt x="357" y="283"/>
                  </a:lnTo>
                  <a:lnTo>
                    <a:pt x="357" y="284"/>
                  </a:lnTo>
                  <a:lnTo>
                    <a:pt x="357" y="285"/>
                  </a:lnTo>
                  <a:lnTo>
                    <a:pt x="358" y="286"/>
                  </a:lnTo>
                  <a:lnTo>
                    <a:pt x="358" y="287"/>
                  </a:lnTo>
                  <a:lnTo>
                    <a:pt x="359" y="289"/>
                  </a:lnTo>
                  <a:lnTo>
                    <a:pt x="359" y="290"/>
                  </a:lnTo>
                  <a:lnTo>
                    <a:pt x="361" y="290"/>
                  </a:lnTo>
                  <a:lnTo>
                    <a:pt x="362" y="291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2" y="294"/>
                  </a:lnTo>
                  <a:lnTo>
                    <a:pt x="362" y="296"/>
                  </a:lnTo>
                  <a:lnTo>
                    <a:pt x="363" y="296"/>
                  </a:lnTo>
                  <a:lnTo>
                    <a:pt x="363" y="297"/>
                  </a:lnTo>
                  <a:lnTo>
                    <a:pt x="363" y="298"/>
                  </a:lnTo>
                  <a:lnTo>
                    <a:pt x="364" y="298"/>
                  </a:lnTo>
                  <a:lnTo>
                    <a:pt x="363" y="299"/>
                  </a:lnTo>
                  <a:lnTo>
                    <a:pt x="363" y="300"/>
                  </a:lnTo>
                  <a:lnTo>
                    <a:pt x="363" y="301"/>
                  </a:lnTo>
                  <a:lnTo>
                    <a:pt x="362" y="301"/>
                  </a:lnTo>
                  <a:lnTo>
                    <a:pt x="362" y="303"/>
                  </a:lnTo>
                  <a:lnTo>
                    <a:pt x="362" y="304"/>
                  </a:lnTo>
                  <a:lnTo>
                    <a:pt x="362" y="305"/>
                  </a:lnTo>
                  <a:lnTo>
                    <a:pt x="361" y="305"/>
                  </a:lnTo>
                  <a:lnTo>
                    <a:pt x="361" y="306"/>
                  </a:lnTo>
                  <a:lnTo>
                    <a:pt x="361" y="307"/>
                  </a:lnTo>
                  <a:lnTo>
                    <a:pt x="362" y="307"/>
                  </a:lnTo>
                  <a:lnTo>
                    <a:pt x="362" y="308"/>
                  </a:lnTo>
                  <a:lnTo>
                    <a:pt x="362" y="310"/>
                  </a:lnTo>
                  <a:lnTo>
                    <a:pt x="361" y="310"/>
                  </a:lnTo>
                  <a:lnTo>
                    <a:pt x="361" y="311"/>
                  </a:lnTo>
                  <a:lnTo>
                    <a:pt x="361" y="312"/>
                  </a:lnTo>
                  <a:lnTo>
                    <a:pt x="361" y="313"/>
                  </a:lnTo>
                  <a:lnTo>
                    <a:pt x="359" y="313"/>
                  </a:lnTo>
                  <a:lnTo>
                    <a:pt x="359" y="314"/>
                  </a:lnTo>
                  <a:lnTo>
                    <a:pt x="361" y="314"/>
                  </a:lnTo>
                  <a:lnTo>
                    <a:pt x="362" y="315"/>
                  </a:lnTo>
                  <a:lnTo>
                    <a:pt x="362" y="317"/>
                  </a:lnTo>
                  <a:lnTo>
                    <a:pt x="362" y="318"/>
                  </a:lnTo>
                  <a:lnTo>
                    <a:pt x="362" y="319"/>
                  </a:lnTo>
                  <a:lnTo>
                    <a:pt x="362" y="320"/>
                  </a:lnTo>
                  <a:lnTo>
                    <a:pt x="363" y="321"/>
                  </a:lnTo>
                  <a:lnTo>
                    <a:pt x="363" y="322"/>
                  </a:lnTo>
                  <a:lnTo>
                    <a:pt x="363" y="324"/>
                  </a:lnTo>
                  <a:lnTo>
                    <a:pt x="364" y="325"/>
                  </a:lnTo>
                  <a:lnTo>
                    <a:pt x="364" y="326"/>
                  </a:lnTo>
                  <a:lnTo>
                    <a:pt x="364" y="327"/>
                  </a:lnTo>
                  <a:lnTo>
                    <a:pt x="364" y="328"/>
                  </a:lnTo>
                  <a:lnTo>
                    <a:pt x="363" y="328"/>
                  </a:lnTo>
                  <a:lnTo>
                    <a:pt x="362" y="328"/>
                  </a:lnTo>
                  <a:lnTo>
                    <a:pt x="362" y="329"/>
                  </a:lnTo>
                  <a:lnTo>
                    <a:pt x="363" y="331"/>
                  </a:lnTo>
                  <a:lnTo>
                    <a:pt x="363" y="332"/>
                  </a:lnTo>
                  <a:lnTo>
                    <a:pt x="363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3" y="336"/>
                  </a:lnTo>
                  <a:lnTo>
                    <a:pt x="364" y="338"/>
                  </a:lnTo>
                  <a:lnTo>
                    <a:pt x="364" y="339"/>
                  </a:lnTo>
                  <a:lnTo>
                    <a:pt x="364" y="340"/>
                  </a:lnTo>
                  <a:lnTo>
                    <a:pt x="364" y="341"/>
                  </a:lnTo>
                  <a:lnTo>
                    <a:pt x="363" y="341"/>
                  </a:lnTo>
                  <a:lnTo>
                    <a:pt x="363" y="342"/>
                  </a:lnTo>
                  <a:lnTo>
                    <a:pt x="362" y="342"/>
                  </a:lnTo>
                  <a:lnTo>
                    <a:pt x="361" y="342"/>
                  </a:lnTo>
                  <a:lnTo>
                    <a:pt x="361" y="343"/>
                  </a:lnTo>
                  <a:lnTo>
                    <a:pt x="359" y="343"/>
                  </a:lnTo>
                  <a:lnTo>
                    <a:pt x="359" y="345"/>
                  </a:lnTo>
                  <a:lnTo>
                    <a:pt x="358" y="346"/>
                  </a:lnTo>
                  <a:lnTo>
                    <a:pt x="359" y="347"/>
                  </a:lnTo>
                  <a:lnTo>
                    <a:pt x="359" y="348"/>
                  </a:lnTo>
                  <a:lnTo>
                    <a:pt x="359" y="349"/>
                  </a:lnTo>
                  <a:lnTo>
                    <a:pt x="358" y="350"/>
                  </a:lnTo>
                  <a:lnTo>
                    <a:pt x="358" y="352"/>
                  </a:lnTo>
                  <a:lnTo>
                    <a:pt x="357" y="352"/>
                  </a:lnTo>
                  <a:lnTo>
                    <a:pt x="356" y="352"/>
                  </a:lnTo>
                  <a:lnTo>
                    <a:pt x="355" y="352"/>
                  </a:lnTo>
                  <a:lnTo>
                    <a:pt x="355" y="353"/>
                  </a:lnTo>
                  <a:lnTo>
                    <a:pt x="354" y="353"/>
                  </a:lnTo>
                  <a:lnTo>
                    <a:pt x="354" y="354"/>
                  </a:lnTo>
                  <a:lnTo>
                    <a:pt x="355" y="355"/>
                  </a:lnTo>
                  <a:lnTo>
                    <a:pt x="355" y="356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4" y="359"/>
                  </a:lnTo>
                  <a:lnTo>
                    <a:pt x="354" y="360"/>
                  </a:lnTo>
                  <a:lnTo>
                    <a:pt x="354" y="361"/>
                  </a:lnTo>
                  <a:lnTo>
                    <a:pt x="354" y="362"/>
                  </a:lnTo>
                  <a:lnTo>
                    <a:pt x="355" y="362"/>
                  </a:lnTo>
                  <a:lnTo>
                    <a:pt x="355" y="363"/>
                  </a:lnTo>
                  <a:lnTo>
                    <a:pt x="355" y="364"/>
                  </a:lnTo>
                  <a:lnTo>
                    <a:pt x="355" y="366"/>
                  </a:lnTo>
                  <a:lnTo>
                    <a:pt x="355" y="367"/>
                  </a:lnTo>
                  <a:lnTo>
                    <a:pt x="355" y="368"/>
                  </a:lnTo>
                  <a:lnTo>
                    <a:pt x="354" y="368"/>
                  </a:lnTo>
                  <a:lnTo>
                    <a:pt x="354" y="369"/>
                  </a:lnTo>
                  <a:lnTo>
                    <a:pt x="354" y="370"/>
                  </a:lnTo>
                  <a:lnTo>
                    <a:pt x="352" y="370"/>
                  </a:lnTo>
                  <a:lnTo>
                    <a:pt x="352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1" y="373"/>
                  </a:lnTo>
                  <a:lnTo>
                    <a:pt x="351" y="374"/>
                  </a:lnTo>
                  <a:lnTo>
                    <a:pt x="351" y="375"/>
                  </a:lnTo>
                  <a:lnTo>
                    <a:pt x="352" y="376"/>
                  </a:lnTo>
                  <a:lnTo>
                    <a:pt x="352" y="377"/>
                  </a:lnTo>
                  <a:lnTo>
                    <a:pt x="352" y="378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1" y="381"/>
                  </a:lnTo>
                  <a:lnTo>
                    <a:pt x="350" y="381"/>
                  </a:lnTo>
                  <a:lnTo>
                    <a:pt x="350" y="382"/>
                  </a:lnTo>
                  <a:lnTo>
                    <a:pt x="349" y="382"/>
                  </a:lnTo>
                  <a:lnTo>
                    <a:pt x="349" y="383"/>
                  </a:lnTo>
                  <a:lnTo>
                    <a:pt x="349" y="384"/>
                  </a:lnTo>
                  <a:lnTo>
                    <a:pt x="349" y="385"/>
                  </a:lnTo>
                  <a:lnTo>
                    <a:pt x="349" y="387"/>
                  </a:lnTo>
                  <a:lnTo>
                    <a:pt x="350" y="387"/>
                  </a:lnTo>
                  <a:lnTo>
                    <a:pt x="351" y="388"/>
                  </a:lnTo>
                  <a:lnTo>
                    <a:pt x="352" y="388"/>
                  </a:lnTo>
                  <a:lnTo>
                    <a:pt x="352" y="389"/>
                  </a:lnTo>
                  <a:lnTo>
                    <a:pt x="351" y="389"/>
                  </a:lnTo>
                  <a:lnTo>
                    <a:pt x="351" y="390"/>
                  </a:lnTo>
                  <a:lnTo>
                    <a:pt x="350" y="390"/>
                  </a:lnTo>
                  <a:lnTo>
                    <a:pt x="350" y="391"/>
                  </a:lnTo>
                  <a:lnTo>
                    <a:pt x="351" y="392"/>
                  </a:lnTo>
                  <a:lnTo>
                    <a:pt x="352" y="394"/>
                  </a:lnTo>
                  <a:lnTo>
                    <a:pt x="352" y="395"/>
                  </a:lnTo>
                  <a:lnTo>
                    <a:pt x="352" y="396"/>
                  </a:lnTo>
                  <a:lnTo>
                    <a:pt x="352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7"/>
                  </a:lnTo>
                  <a:lnTo>
                    <a:pt x="351" y="398"/>
                  </a:lnTo>
                  <a:lnTo>
                    <a:pt x="350" y="398"/>
                  </a:lnTo>
                  <a:lnTo>
                    <a:pt x="350" y="399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51" y="402"/>
                  </a:lnTo>
                  <a:lnTo>
                    <a:pt x="351" y="403"/>
                  </a:lnTo>
                  <a:lnTo>
                    <a:pt x="352" y="403"/>
                  </a:lnTo>
                  <a:lnTo>
                    <a:pt x="354" y="403"/>
                  </a:lnTo>
                  <a:lnTo>
                    <a:pt x="354" y="404"/>
                  </a:lnTo>
                  <a:lnTo>
                    <a:pt x="355" y="404"/>
                  </a:lnTo>
                  <a:lnTo>
                    <a:pt x="355" y="405"/>
                  </a:lnTo>
                  <a:lnTo>
                    <a:pt x="356" y="405"/>
                  </a:lnTo>
                  <a:lnTo>
                    <a:pt x="356" y="406"/>
                  </a:lnTo>
                  <a:lnTo>
                    <a:pt x="357" y="408"/>
                  </a:lnTo>
                  <a:lnTo>
                    <a:pt x="357" y="409"/>
                  </a:lnTo>
                  <a:lnTo>
                    <a:pt x="356" y="410"/>
                  </a:lnTo>
                  <a:lnTo>
                    <a:pt x="356" y="411"/>
                  </a:lnTo>
                  <a:lnTo>
                    <a:pt x="355" y="411"/>
                  </a:lnTo>
                  <a:lnTo>
                    <a:pt x="354" y="411"/>
                  </a:lnTo>
                  <a:lnTo>
                    <a:pt x="354" y="412"/>
                  </a:lnTo>
                  <a:lnTo>
                    <a:pt x="354" y="413"/>
                  </a:lnTo>
                  <a:lnTo>
                    <a:pt x="354" y="415"/>
                  </a:lnTo>
                  <a:lnTo>
                    <a:pt x="352" y="415"/>
                  </a:lnTo>
                  <a:lnTo>
                    <a:pt x="352" y="416"/>
                  </a:lnTo>
                  <a:lnTo>
                    <a:pt x="354" y="416"/>
                  </a:lnTo>
                  <a:lnTo>
                    <a:pt x="354" y="417"/>
                  </a:lnTo>
                  <a:lnTo>
                    <a:pt x="355" y="418"/>
                  </a:lnTo>
                  <a:lnTo>
                    <a:pt x="355" y="419"/>
                  </a:lnTo>
                  <a:lnTo>
                    <a:pt x="355" y="420"/>
                  </a:lnTo>
                  <a:lnTo>
                    <a:pt x="356" y="422"/>
                  </a:lnTo>
                  <a:lnTo>
                    <a:pt x="356" y="423"/>
                  </a:lnTo>
                  <a:lnTo>
                    <a:pt x="357" y="423"/>
                  </a:lnTo>
                  <a:lnTo>
                    <a:pt x="357" y="424"/>
                  </a:lnTo>
                  <a:lnTo>
                    <a:pt x="358" y="424"/>
                  </a:lnTo>
                  <a:lnTo>
                    <a:pt x="358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7"/>
                  </a:lnTo>
                  <a:lnTo>
                    <a:pt x="356" y="427"/>
                  </a:lnTo>
                  <a:lnTo>
                    <a:pt x="356" y="429"/>
                  </a:lnTo>
                  <a:lnTo>
                    <a:pt x="355" y="429"/>
                  </a:lnTo>
                  <a:lnTo>
                    <a:pt x="355" y="430"/>
                  </a:lnTo>
                  <a:lnTo>
                    <a:pt x="356" y="430"/>
                  </a:lnTo>
                  <a:lnTo>
                    <a:pt x="356" y="431"/>
                  </a:lnTo>
                  <a:lnTo>
                    <a:pt x="355" y="431"/>
                  </a:lnTo>
                  <a:lnTo>
                    <a:pt x="355" y="432"/>
                  </a:lnTo>
                  <a:lnTo>
                    <a:pt x="355" y="431"/>
                  </a:lnTo>
                  <a:lnTo>
                    <a:pt x="354" y="431"/>
                  </a:lnTo>
                  <a:lnTo>
                    <a:pt x="354" y="432"/>
                  </a:lnTo>
                  <a:lnTo>
                    <a:pt x="354" y="433"/>
                  </a:lnTo>
                  <a:lnTo>
                    <a:pt x="354" y="435"/>
                  </a:lnTo>
                  <a:lnTo>
                    <a:pt x="355" y="435"/>
                  </a:lnTo>
                  <a:lnTo>
                    <a:pt x="355" y="436"/>
                  </a:lnTo>
                  <a:lnTo>
                    <a:pt x="355" y="437"/>
                  </a:lnTo>
                  <a:lnTo>
                    <a:pt x="355" y="438"/>
                  </a:lnTo>
                  <a:lnTo>
                    <a:pt x="355" y="439"/>
                  </a:lnTo>
                  <a:lnTo>
                    <a:pt x="355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5" y="443"/>
                  </a:lnTo>
                  <a:lnTo>
                    <a:pt x="354" y="443"/>
                  </a:lnTo>
                  <a:lnTo>
                    <a:pt x="354" y="444"/>
                  </a:lnTo>
                  <a:lnTo>
                    <a:pt x="355" y="444"/>
                  </a:lnTo>
                  <a:lnTo>
                    <a:pt x="355" y="445"/>
                  </a:lnTo>
                  <a:lnTo>
                    <a:pt x="355" y="446"/>
                  </a:lnTo>
                  <a:lnTo>
                    <a:pt x="355" y="447"/>
                  </a:lnTo>
                  <a:lnTo>
                    <a:pt x="355" y="449"/>
                  </a:lnTo>
                  <a:lnTo>
                    <a:pt x="356" y="449"/>
                  </a:lnTo>
                  <a:lnTo>
                    <a:pt x="356" y="450"/>
                  </a:lnTo>
                  <a:lnTo>
                    <a:pt x="357" y="450"/>
                  </a:lnTo>
                  <a:lnTo>
                    <a:pt x="358" y="450"/>
                  </a:lnTo>
                  <a:lnTo>
                    <a:pt x="358" y="451"/>
                  </a:lnTo>
                  <a:lnTo>
                    <a:pt x="359" y="451"/>
                  </a:lnTo>
                  <a:lnTo>
                    <a:pt x="361" y="451"/>
                  </a:lnTo>
                  <a:lnTo>
                    <a:pt x="362" y="451"/>
                  </a:lnTo>
                  <a:lnTo>
                    <a:pt x="363" y="452"/>
                  </a:lnTo>
                  <a:lnTo>
                    <a:pt x="363" y="453"/>
                  </a:lnTo>
                  <a:lnTo>
                    <a:pt x="362" y="453"/>
                  </a:lnTo>
                  <a:lnTo>
                    <a:pt x="363" y="453"/>
                  </a:lnTo>
                  <a:lnTo>
                    <a:pt x="363" y="454"/>
                  </a:lnTo>
                  <a:lnTo>
                    <a:pt x="364" y="454"/>
                  </a:lnTo>
                  <a:lnTo>
                    <a:pt x="364" y="456"/>
                  </a:lnTo>
                  <a:lnTo>
                    <a:pt x="365" y="456"/>
                  </a:lnTo>
                  <a:lnTo>
                    <a:pt x="366" y="456"/>
                  </a:lnTo>
                  <a:lnTo>
                    <a:pt x="366" y="457"/>
                  </a:lnTo>
                  <a:lnTo>
                    <a:pt x="368" y="457"/>
                  </a:lnTo>
                  <a:lnTo>
                    <a:pt x="369" y="457"/>
                  </a:lnTo>
                  <a:lnTo>
                    <a:pt x="369" y="458"/>
                  </a:lnTo>
                  <a:lnTo>
                    <a:pt x="370" y="458"/>
                  </a:lnTo>
                  <a:lnTo>
                    <a:pt x="371" y="458"/>
                  </a:lnTo>
                  <a:lnTo>
                    <a:pt x="370" y="459"/>
                  </a:lnTo>
                  <a:lnTo>
                    <a:pt x="369" y="460"/>
                  </a:lnTo>
                  <a:lnTo>
                    <a:pt x="369" y="461"/>
                  </a:lnTo>
                  <a:lnTo>
                    <a:pt x="370" y="461"/>
                  </a:lnTo>
                  <a:lnTo>
                    <a:pt x="370" y="460"/>
                  </a:lnTo>
                  <a:lnTo>
                    <a:pt x="371" y="460"/>
                  </a:lnTo>
                  <a:lnTo>
                    <a:pt x="371" y="461"/>
                  </a:lnTo>
                  <a:lnTo>
                    <a:pt x="372" y="461"/>
                  </a:lnTo>
                  <a:lnTo>
                    <a:pt x="372" y="463"/>
                  </a:lnTo>
                  <a:lnTo>
                    <a:pt x="373" y="463"/>
                  </a:lnTo>
                  <a:lnTo>
                    <a:pt x="373" y="464"/>
                  </a:lnTo>
                  <a:lnTo>
                    <a:pt x="375" y="465"/>
                  </a:lnTo>
                  <a:lnTo>
                    <a:pt x="376" y="465"/>
                  </a:lnTo>
                  <a:lnTo>
                    <a:pt x="377" y="465"/>
                  </a:lnTo>
                  <a:lnTo>
                    <a:pt x="377" y="466"/>
                  </a:lnTo>
                  <a:lnTo>
                    <a:pt x="377" y="467"/>
                  </a:lnTo>
                  <a:lnTo>
                    <a:pt x="376" y="467"/>
                  </a:lnTo>
                  <a:lnTo>
                    <a:pt x="375" y="467"/>
                  </a:lnTo>
                  <a:lnTo>
                    <a:pt x="375" y="468"/>
                  </a:lnTo>
                  <a:lnTo>
                    <a:pt x="375" y="470"/>
                  </a:lnTo>
                  <a:lnTo>
                    <a:pt x="375" y="471"/>
                  </a:lnTo>
                  <a:lnTo>
                    <a:pt x="376" y="471"/>
                  </a:lnTo>
                  <a:lnTo>
                    <a:pt x="376" y="472"/>
                  </a:lnTo>
                  <a:lnTo>
                    <a:pt x="376" y="473"/>
                  </a:lnTo>
                  <a:lnTo>
                    <a:pt x="375" y="474"/>
                  </a:lnTo>
                  <a:lnTo>
                    <a:pt x="375" y="475"/>
                  </a:lnTo>
                  <a:lnTo>
                    <a:pt x="375" y="477"/>
                  </a:lnTo>
                  <a:lnTo>
                    <a:pt x="373" y="477"/>
                  </a:lnTo>
                  <a:lnTo>
                    <a:pt x="373" y="475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1" y="477"/>
                  </a:lnTo>
                  <a:lnTo>
                    <a:pt x="371" y="478"/>
                  </a:lnTo>
                  <a:lnTo>
                    <a:pt x="371" y="479"/>
                  </a:lnTo>
                  <a:lnTo>
                    <a:pt x="372" y="479"/>
                  </a:lnTo>
                  <a:lnTo>
                    <a:pt x="372" y="480"/>
                  </a:lnTo>
                  <a:lnTo>
                    <a:pt x="372" y="481"/>
                  </a:lnTo>
                  <a:lnTo>
                    <a:pt x="372" y="482"/>
                  </a:lnTo>
                  <a:lnTo>
                    <a:pt x="373" y="482"/>
                  </a:lnTo>
                  <a:lnTo>
                    <a:pt x="375" y="484"/>
                  </a:lnTo>
                  <a:lnTo>
                    <a:pt x="376" y="484"/>
                  </a:lnTo>
                  <a:lnTo>
                    <a:pt x="376" y="485"/>
                  </a:lnTo>
                  <a:lnTo>
                    <a:pt x="377" y="485"/>
                  </a:lnTo>
                  <a:lnTo>
                    <a:pt x="377" y="486"/>
                  </a:lnTo>
                  <a:lnTo>
                    <a:pt x="378" y="486"/>
                  </a:lnTo>
                  <a:lnTo>
                    <a:pt x="379" y="486"/>
                  </a:lnTo>
                  <a:lnTo>
                    <a:pt x="379" y="485"/>
                  </a:lnTo>
                  <a:lnTo>
                    <a:pt x="380" y="485"/>
                  </a:lnTo>
                  <a:lnTo>
                    <a:pt x="380" y="486"/>
                  </a:lnTo>
                  <a:lnTo>
                    <a:pt x="382" y="486"/>
                  </a:lnTo>
                  <a:lnTo>
                    <a:pt x="383" y="485"/>
                  </a:lnTo>
                  <a:lnTo>
                    <a:pt x="384" y="485"/>
                  </a:lnTo>
                  <a:lnTo>
                    <a:pt x="384" y="484"/>
                  </a:lnTo>
                  <a:lnTo>
                    <a:pt x="384" y="485"/>
                  </a:lnTo>
                  <a:lnTo>
                    <a:pt x="385" y="485"/>
                  </a:lnTo>
                  <a:lnTo>
                    <a:pt x="385" y="486"/>
                  </a:lnTo>
                  <a:lnTo>
                    <a:pt x="386" y="486"/>
                  </a:lnTo>
                  <a:lnTo>
                    <a:pt x="386" y="487"/>
                  </a:lnTo>
                  <a:lnTo>
                    <a:pt x="387" y="487"/>
                  </a:lnTo>
                  <a:lnTo>
                    <a:pt x="389" y="487"/>
                  </a:lnTo>
                  <a:lnTo>
                    <a:pt x="390" y="488"/>
                  </a:lnTo>
                  <a:lnTo>
                    <a:pt x="391" y="488"/>
                  </a:lnTo>
                  <a:lnTo>
                    <a:pt x="391" y="489"/>
                  </a:lnTo>
                  <a:lnTo>
                    <a:pt x="392" y="491"/>
                  </a:lnTo>
                  <a:lnTo>
                    <a:pt x="392" y="492"/>
                  </a:lnTo>
                  <a:lnTo>
                    <a:pt x="393" y="493"/>
                  </a:lnTo>
                  <a:lnTo>
                    <a:pt x="393" y="494"/>
                  </a:lnTo>
                  <a:lnTo>
                    <a:pt x="393" y="495"/>
                  </a:lnTo>
                  <a:lnTo>
                    <a:pt x="393" y="496"/>
                  </a:lnTo>
                  <a:lnTo>
                    <a:pt x="393" y="498"/>
                  </a:lnTo>
                  <a:lnTo>
                    <a:pt x="394" y="498"/>
                  </a:lnTo>
                  <a:lnTo>
                    <a:pt x="394" y="499"/>
                  </a:lnTo>
                  <a:lnTo>
                    <a:pt x="394" y="500"/>
                  </a:lnTo>
                  <a:lnTo>
                    <a:pt x="394" y="501"/>
                  </a:lnTo>
                  <a:lnTo>
                    <a:pt x="396" y="501"/>
                  </a:lnTo>
                  <a:lnTo>
                    <a:pt x="396" y="502"/>
                  </a:lnTo>
                  <a:lnTo>
                    <a:pt x="394" y="502"/>
                  </a:lnTo>
                  <a:lnTo>
                    <a:pt x="394" y="503"/>
                  </a:lnTo>
                  <a:lnTo>
                    <a:pt x="396" y="503"/>
                  </a:lnTo>
                  <a:lnTo>
                    <a:pt x="396" y="505"/>
                  </a:lnTo>
                  <a:lnTo>
                    <a:pt x="397" y="505"/>
                  </a:lnTo>
                  <a:lnTo>
                    <a:pt x="398" y="505"/>
                  </a:lnTo>
                  <a:lnTo>
                    <a:pt x="398" y="506"/>
                  </a:lnTo>
                  <a:lnTo>
                    <a:pt x="399" y="506"/>
                  </a:lnTo>
                  <a:lnTo>
                    <a:pt x="399" y="507"/>
                  </a:lnTo>
                  <a:lnTo>
                    <a:pt x="398" y="507"/>
                  </a:lnTo>
                  <a:lnTo>
                    <a:pt x="398" y="508"/>
                  </a:lnTo>
                  <a:lnTo>
                    <a:pt x="399" y="508"/>
                  </a:lnTo>
                  <a:lnTo>
                    <a:pt x="399" y="509"/>
                  </a:lnTo>
                  <a:lnTo>
                    <a:pt x="400" y="509"/>
                  </a:lnTo>
                  <a:lnTo>
                    <a:pt x="401" y="509"/>
                  </a:lnTo>
                  <a:lnTo>
                    <a:pt x="401" y="510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1" y="513"/>
                  </a:lnTo>
                  <a:lnTo>
                    <a:pt x="401" y="514"/>
                  </a:lnTo>
                  <a:lnTo>
                    <a:pt x="403" y="514"/>
                  </a:lnTo>
                  <a:lnTo>
                    <a:pt x="403" y="515"/>
                  </a:lnTo>
                  <a:lnTo>
                    <a:pt x="403" y="516"/>
                  </a:lnTo>
                  <a:lnTo>
                    <a:pt x="404" y="516"/>
                  </a:lnTo>
                  <a:lnTo>
                    <a:pt x="403" y="516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9"/>
                  </a:lnTo>
                  <a:lnTo>
                    <a:pt x="404" y="520"/>
                  </a:lnTo>
                  <a:lnTo>
                    <a:pt x="404" y="521"/>
                  </a:lnTo>
                  <a:lnTo>
                    <a:pt x="405" y="521"/>
                  </a:lnTo>
                  <a:lnTo>
                    <a:pt x="406" y="522"/>
                  </a:lnTo>
                  <a:lnTo>
                    <a:pt x="407" y="522"/>
                  </a:lnTo>
                  <a:lnTo>
                    <a:pt x="407" y="523"/>
                  </a:lnTo>
                  <a:lnTo>
                    <a:pt x="408" y="523"/>
                  </a:lnTo>
                  <a:lnTo>
                    <a:pt x="408" y="524"/>
                  </a:lnTo>
                  <a:lnTo>
                    <a:pt x="410" y="524"/>
                  </a:lnTo>
                  <a:lnTo>
                    <a:pt x="410" y="526"/>
                  </a:lnTo>
                  <a:lnTo>
                    <a:pt x="411" y="527"/>
                  </a:lnTo>
                  <a:lnTo>
                    <a:pt x="411" y="528"/>
                  </a:lnTo>
                  <a:lnTo>
                    <a:pt x="411" y="529"/>
                  </a:lnTo>
                  <a:lnTo>
                    <a:pt x="412" y="529"/>
                  </a:lnTo>
                  <a:lnTo>
                    <a:pt x="412" y="530"/>
                  </a:lnTo>
                  <a:lnTo>
                    <a:pt x="412" y="531"/>
                  </a:lnTo>
                  <a:lnTo>
                    <a:pt x="412" y="533"/>
                  </a:lnTo>
                  <a:lnTo>
                    <a:pt x="413" y="533"/>
                  </a:lnTo>
                  <a:lnTo>
                    <a:pt x="414" y="534"/>
                  </a:lnTo>
                  <a:lnTo>
                    <a:pt x="413" y="534"/>
                  </a:lnTo>
                  <a:lnTo>
                    <a:pt x="413" y="535"/>
                  </a:lnTo>
                  <a:lnTo>
                    <a:pt x="412" y="535"/>
                  </a:lnTo>
                  <a:lnTo>
                    <a:pt x="412" y="536"/>
                  </a:lnTo>
                  <a:lnTo>
                    <a:pt x="412" y="535"/>
                  </a:lnTo>
                  <a:lnTo>
                    <a:pt x="411" y="535"/>
                  </a:lnTo>
                  <a:lnTo>
                    <a:pt x="411" y="534"/>
                  </a:lnTo>
                  <a:lnTo>
                    <a:pt x="410" y="534"/>
                  </a:lnTo>
                  <a:lnTo>
                    <a:pt x="408" y="535"/>
                  </a:lnTo>
                  <a:lnTo>
                    <a:pt x="408" y="536"/>
                  </a:lnTo>
                  <a:lnTo>
                    <a:pt x="408" y="537"/>
                  </a:lnTo>
                  <a:lnTo>
                    <a:pt x="410" y="537"/>
                  </a:lnTo>
                  <a:lnTo>
                    <a:pt x="410" y="538"/>
                  </a:lnTo>
                  <a:lnTo>
                    <a:pt x="410" y="540"/>
                  </a:lnTo>
                  <a:lnTo>
                    <a:pt x="411" y="540"/>
                  </a:lnTo>
                  <a:lnTo>
                    <a:pt x="412" y="540"/>
                  </a:lnTo>
                  <a:lnTo>
                    <a:pt x="412" y="541"/>
                  </a:lnTo>
                  <a:lnTo>
                    <a:pt x="412" y="542"/>
                  </a:lnTo>
                  <a:lnTo>
                    <a:pt x="412" y="543"/>
                  </a:lnTo>
                  <a:lnTo>
                    <a:pt x="412" y="544"/>
                  </a:lnTo>
                  <a:lnTo>
                    <a:pt x="412" y="545"/>
                  </a:lnTo>
                  <a:lnTo>
                    <a:pt x="413" y="545"/>
                  </a:lnTo>
                  <a:lnTo>
                    <a:pt x="413" y="547"/>
                  </a:lnTo>
                  <a:lnTo>
                    <a:pt x="414" y="547"/>
                  </a:lnTo>
                  <a:lnTo>
                    <a:pt x="415" y="547"/>
                  </a:lnTo>
                  <a:lnTo>
                    <a:pt x="415" y="548"/>
                  </a:lnTo>
                  <a:lnTo>
                    <a:pt x="415" y="549"/>
                  </a:lnTo>
                  <a:lnTo>
                    <a:pt x="417" y="550"/>
                  </a:lnTo>
                  <a:lnTo>
                    <a:pt x="417" y="551"/>
                  </a:lnTo>
                  <a:lnTo>
                    <a:pt x="415" y="551"/>
                  </a:lnTo>
                  <a:lnTo>
                    <a:pt x="415" y="552"/>
                  </a:lnTo>
                  <a:lnTo>
                    <a:pt x="417" y="552"/>
                  </a:lnTo>
                  <a:lnTo>
                    <a:pt x="417" y="554"/>
                  </a:lnTo>
                  <a:lnTo>
                    <a:pt x="415" y="554"/>
                  </a:lnTo>
                  <a:lnTo>
                    <a:pt x="415" y="555"/>
                  </a:lnTo>
                  <a:lnTo>
                    <a:pt x="417" y="556"/>
                  </a:lnTo>
                  <a:lnTo>
                    <a:pt x="418" y="556"/>
                  </a:lnTo>
                  <a:lnTo>
                    <a:pt x="418" y="557"/>
                  </a:lnTo>
                  <a:lnTo>
                    <a:pt x="418" y="558"/>
                  </a:lnTo>
                  <a:lnTo>
                    <a:pt x="418" y="559"/>
                  </a:lnTo>
                  <a:lnTo>
                    <a:pt x="418" y="561"/>
                  </a:lnTo>
                  <a:lnTo>
                    <a:pt x="418" y="562"/>
                  </a:lnTo>
                  <a:lnTo>
                    <a:pt x="419" y="562"/>
                  </a:lnTo>
                  <a:lnTo>
                    <a:pt x="419" y="563"/>
                  </a:lnTo>
                  <a:lnTo>
                    <a:pt x="420" y="563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0" y="565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1" y="568"/>
                  </a:lnTo>
                  <a:lnTo>
                    <a:pt x="421" y="569"/>
                  </a:lnTo>
                  <a:lnTo>
                    <a:pt x="421" y="570"/>
                  </a:lnTo>
                  <a:lnTo>
                    <a:pt x="422" y="570"/>
                  </a:lnTo>
                  <a:lnTo>
                    <a:pt x="424" y="571"/>
                  </a:lnTo>
                  <a:lnTo>
                    <a:pt x="425" y="571"/>
                  </a:lnTo>
                  <a:lnTo>
                    <a:pt x="425" y="572"/>
                  </a:lnTo>
                  <a:lnTo>
                    <a:pt x="426" y="572"/>
                  </a:lnTo>
                  <a:lnTo>
                    <a:pt x="427" y="572"/>
                  </a:lnTo>
                  <a:lnTo>
                    <a:pt x="427" y="573"/>
                  </a:lnTo>
                  <a:lnTo>
                    <a:pt x="427" y="575"/>
                  </a:lnTo>
                  <a:lnTo>
                    <a:pt x="427" y="576"/>
                  </a:lnTo>
                  <a:lnTo>
                    <a:pt x="426" y="576"/>
                  </a:lnTo>
                  <a:lnTo>
                    <a:pt x="426" y="577"/>
                  </a:lnTo>
                  <a:lnTo>
                    <a:pt x="426" y="578"/>
                  </a:lnTo>
                  <a:lnTo>
                    <a:pt x="425" y="578"/>
                  </a:lnTo>
                  <a:lnTo>
                    <a:pt x="425" y="579"/>
                  </a:lnTo>
                  <a:lnTo>
                    <a:pt x="425" y="580"/>
                  </a:lnTo>
                  <a:lnTo>
                    <a:pt x="426" y="580"/>
                  </a:lnTo>
                  <a:lnTo>
                    <a:pt x="427" y="580"/>
                  </a:lnTo>
                  <a:lnTo>
                    <a:pt x="427" y="582"/>
                  </a:lnTo>
                  <a:lnTo>
                    <a:pt x="426" y="582"/>
                  </a:lnTo>
                  <a:lnTo>
                    <a:pt x="426" y="583"/>
                  </a:lnTo>
                  <a:lnTo>
                    <a:pt x="426" y="584"/>
                  </a:lnTo>
                  <a:lnTo>
                    <a:pt x="425" y="584"/>
                  </a:lnTo>
                  <a:lnTo>
                    <a:pt x="426" y="584"/>
                  </a:lnTo>
                  <a:lnTo>
                    <a:pt x="426" y="585"/>
                  </a:lnTo>
                  <a:lnTo>
                    <a:pt x="427" y="585"/>
                  </a:lnTo>
                  <a:lnTo>
                    <a:pt x="427" y="586"/>
                  </a:lnTo>
                  <a:lnTo>
                    <a:pt x="426" y="586"/>
                  </a:lnTo>
                  <a:lnTo>
                    <a:pt x="426" y="587"/>
                  </a:lnTo>
                  <a:lnTo>
                    <a:pt x="427" y="587"/>
                  </a:lnTo>
                  <a:lnTo>
                    <a:pt x="428" y="587"/>
                  </a:lnTo>
                  <a:lnTo>
                    <a:pt x="428" y="589"/>
                  </a:lnTo>
                  <a:lnTo>
                    <a:pt x="429" y="589"/>
                  </a:lnTo>
                  <a:lnTo>
                    <a:pt x="429" y="590"/>
                  </a:lnTo>
                  <a:lnTo>
                    <a:pt x="431" y="590"/>
                  </a:lnTo>
                  <a:lnTo>
                    <a:pt x="431" y="591"/>
                  </a:lnTo>
                  <a:lnTo>
                    <a:pt x="429" y="591"/>
                  </a:lnTo>
                  <a:lnTo>
                    <a:pt x="429" y="592"/>
                  </a:lnTo>
                  <a:lnTo>
                    <a:pt x="428" y="592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9" y="594"/>
                  </a:lnTo>
                  <a:lnTo>
                    <a:pt x="429" y="596"/>
                  </a:lnTo>
                  <a:lnTo>
                    <a:pt x="429" y="597"/>
                  </a:lnTo>
                  <a:lnTo>
                    <a:pt x="429" y="598"/>
                  </a:lnTo>
                  <a:lnTo>
                    <a:pt x="429" y="599"/>
                  </a:lnTo>
                  <a:lnTo>
                    <a:pt x="429" y="600"/>
                  </a:lnTo>
                  <a:lnTo>
                    <a:pt x="429" y="601"/>
                  </a:lnTo>
                  <a:lnTo>
                    <a:pt x="429" y="603"/>
                  </a:lnTo>
                  <a:lnTo>
                    <a:pt x="431" y="603"/>
                  </a:lnTo>
                  <a:lnTo>
                    <a:pt x="431" y="604"/>
                  </a:lnTo>
                  <a:lnTo>
                    <a:pt x="432" y="604"/>
                  </a:lnTo>
                  <a:lnTo>
                    <a:pt x="432" y="605"/>
                  </a:lnTo>
                  <a:lnTo>
                    <a:pt x="433" y="605"/>
                  </a:lnTo>
                  <a:lnTo>
                    <a:pt x="434" y="605"/>
                  </a:lnTo>
                  <a:lnTo>
                    <a:pt x="434" y="604"/>
                  </a:lnTo>
                  <a:lnTo>
                    <a:pt x="435" y="604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3"/>
                  </a:lnTo>
                  <a:lnTo>
                    <a:pt x="438" y="604"/>
                  </a:lnTo>
                  <a:lnTo>
                    <a:pt x="439" y="604"/>
                  </a:lnTo>
                  <a:lnTo>
                    <a:pt x="440" y="604"/>
                  </a:lnTo>
                  <a:lnTo>
                    <a:pt x="441" y="603"/>
                  </a:lnTo>
                  <a:lnTo>
                    <a:pt x="441" y="601"/>
                  </a:lnTo>
                  <a:lnTo>
                    <a:pt x="442" y="601"/>
                  </a:lnTo>
                  <a:lnTo>
                    <a:pt x="443" y="601"/>
                  </a:lnTo>
                  <a:lnTo>
                    <a:pt x="445" y="601"/>
                  </a:lnTo>
                  <a:lnTo>
                    <a:pt x="446" y="600"/>
                  </a:lnTo>
                  <a:lnTo>
                    <a:pt x="446" y="601"/>
                  </a:lnTo>
                  <a:lnTo>
                    <a:pt x="447" y="601"/>
                  </a:lnTo>
                  <a:lnTo>
                    <a:pt x="447" y="603"/>
                  </a:lnTo>
                  <a:lnTo>
                    <a:pt x="448" y="603"/>
                  </a:lnTo>
                  <a:lnTo>
                    <a:pt x="449" y="603"/>
                  </a:lnTo>
                  <a:lnTo>
                    <a:pt x="450" y="603"/>
                  </a:lnTo>
                  <a:lnTo>
                    <a:pt x="452" y="603"/>
                  </a:lnTo>
                  <a:lnTo>
                    <a:pt x="452" y="604"/>
                  </a:lnTo>
                  <a:lnTo>
                    <a:pt x="453" y="604"/>
                  </a:lnTo>
                  <a:lnTo>
                    <a:pt x="453" y="605"/>
                  </a:lnTo>
                  <a:lnTo>
                    <a:pt x="454" y="605"/>
                  </a:lnTo>
                  <a:lnTo>
                    <a:pt x="454" y="606"/>
                  </a:lnTo>
                  <a:lnTo>
                    <a:pt x="454" y="607"/>
                  </a:lnTo>
                  <a:lnTo>
                    <a:pt x="455" y="607"/>
                  </a:lnTo>
                  <a:lnTo>
                    <a:pt x="455" y="608"/>
                  </a:lnTo>
                  <a:lnTo>
                    <a:pt x="456" y="608"/>
                  </a:lnTo>
                  <a:lnTo>
                    <a:pt x="456" y="610"/>
                  </a:lnTo>
                  <a:lnTo>
                    <a:pt x="456" y="611"/>
                  </a:lnTo>
                  <a:lnTo>
                    <a:pt x="456" y="612"/>
                  </a:lnTo>
                  <a:lnTo>
                    <a:pt x="456" y="613"/>
                  </a:lnTo>
                  <a:lnTo>
                    <a:pt x="457" y="613"/>
                  </a:lnTo>
                  <a:lnTo>
                    <a:pt x="459" y="613"/>
                  </a:lnTo>
                  <a:lnTo>
                    <a:pt x="459" y="614"/>
                  </a:lnTo>
                  <a:lnTo>
                    <a:pt x="460" y="614"/>
                  </a:lnTo>
                  <a:lnTo>
                    <a:pt x="460" y="615"/>
                  </a:lnTo>
                  <a:lnTo>
                    <a:pt x="461" y="615"/>
                  </a:lnTo>
                  <a:lnTo>
                    <a:pt x="462" y="615"/>
                  </a:lnTo>
                  <a:lnTo>
                    <a:pt x="463" y="617"/>
                  </a:lnTo>
                  <a:lnTo>
                    <a:pt x="463" y="618"/>
                  </a:lnTo>
                  <a:lnTo>
                    <a:pt x="463" y="619"/>
                  </a:lnTo>
                  <a:lnTo>
                    <a:pt x="464" y="620"/>
                  </a:lnTo>
                  <a:lnTo>
                    <a:pt x="466" y="620"/>
                  </a:lnTo>
                  <a:lnTo>
                    <a:pt x="466" y="621"/>
                  </a:lnTo>
                  <a:lnTo>
                    <a:pt x="467" y="621"/>
                  </a:lnTo>
                  <a:lnTo>
                    <a:pt x="468" y="621"/>
                  </a:lnTo>
                  <a:lnTo>
                    <a:pt x="467" y="622"/>
                  </a:lnTo>
                  <a:lnTo>
                    <a:pt x="467" y="624"/>
                  </a:lnTo>
                  <a:lnTo>
                    <a:pt x="467" y="625"/>
                  </a:lnTo>
                  <a:lnTo>
                    <a:pt x="467" y="626"/>
                  </a:lnTo>
                  <a:lnTo>
                    <a:pt x="467" y="627"/>
                  </a:lnTo>
                  <a:lnTo>
                    <a:pt x="467" y="628"/>
                  </a:lnTo>
                  <a:lnTo>
                    <a:pt x="467" y="629"/>
                  </a:lnTo>
                  <a:lnTo>
                    <a:pt x="468" y="631"/>
                  </a:lnTo>
                  <a:lnTo>
                    <a:pt x="468" y="632"/>
                  </a:lnTo>
                  <a:lnTo>
                    <a:pt x="469" y="632"/>
                  </a:lnTo>
                  <a:lnTo>
                    <a:pt x="469" y="633"/>
                  </a:lnTo>
                  <a:lnTo>
                    <a:pt x="469" y="634"/>
                  </a:lnTo>
                  <a:lnTo>
                    <a:pt x="468" y="634"/>
                  </a:lnTo>
                  <a:lnTo>
                    <a:pt x="468" y="635"/>
                  </a:lnTo>
                  <a:lnTo>
                    <a:pt x="468" y="636"/>
                  </a:lnTo>
                  <a:lnTo>
                    <a:pt x="468" y="638"/>
                  </a:lnTo>
                  <a:lnTo>
                    <a:pt x="468" y="639"/>
                  </a:lnTo>
                  <a:lnTo>
                    <a:pt x="469" y="639"/>
                  </a:lnTo>
                  <a:lnTo>
                    <a:pt x="469" y="640"/>
                  </a:lnTo>
                  <a:lnTo>
                    <a:pt x="469" y="641"/>
                  </a:lnTo>
                  <a:lnTo>
                    <a:pt x="470" y="641"/>
                  </a:lnTo>
                  <a:lnTo>
                    <a:pt x="470" y="642"/>
                  </a:lnTo>
                  <a:lnTo>
                    <a:pt x="471" y="642"/>
                  </a:lnTo>
                  <a:lnTo>
                    <a:pt x="470" y="642"/>
                  </a:lnTo>
                  <a:lnTo>
                    <a:pt x="470" y="643"/>
                  </a:lnTo>
                  <a:lnTo>
                    <a:pt x="470" y="645"/>
                  </a:lnTo>
                  <a:lnTo>
                    <a:pt x="470" y="646"/>
                  </a:lnTo>
                  <a:lnTo>
                    <a:pt x="470" y="647"/>
                  </a:lnTo>
                  <a:lnTo>
                    <a:pt x="470" y="648"/>
                  </a:lnTo>
                  <a:lnTo>
                    <a:pt x="470" y="649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3"/>
                  </a:lnTo>
                  <a:lnTo>
                    <a:pt x="470" y="654"/>
                  </a:lnTo>
                  <a:lnTo>
                    <a:pt x="471" y="655"/>
                  </a:lnTo>
                  <a:lnTo>
                    <a:pt x="471" y="656"/>
                  </a:lnTo>
                  <a:lnTo>
                    <a:pt x="473" y="658"/>
                  </a:lnTo>
                  <a:lnTo>
                    <a:pt x="473" y="659"/>
                  </a:lnTo>
                  <a:lnTo>
                    <a:pt x="473" y="660"/>
                  </a:lnTo>
                  <a:lnTo>
                    <a:pt x="474" y="660"/>
                  </a:lnTo>
                  <a:lnTo>
                    <a:pt x="474" y="661"/>
                  </a:lnTo>
                  <a:lnTo>
                    <a:pt x="474" y="662"/>
                  </a:lnTo>
                  <a:lnTo>
                    <a:pt x="475" y="662"/>
                  </a:lnTo>
                  <a:lnTo>
                    <a:pt x="475" y="663"/>
                  </a:lnTo>
                  <a:lnTo>
                    <a:pt x="475" y="665"/>
                  </a:lnTo>
                  <a:lnTo>
                    <a:pt x="476" y="665"/>
                  </a:lnTo>
                  <a:lnTo>
                    <a:pt x="476" y="666"/>
                  </a:lnTo>
                  <a:lnTo>
                    <a:pt x="476" y="667"/>
                  </a:lnTo>
                  <a:lnTo>
                    <a:pt x="477" y="667"/>
                  </a:lnTo>
                  <a:lnTo>
                    <a:pt x="477" y="668"/>
                  </a:lnTo>
                  <a:lnTo>
                    <a:pt x="478" y="668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7" y="670"/>
                  </a:lnTo>
                  <a:lnTo>
                    <a:pt x="477" y="672"/>
                  </a:lnTo>
                  <a:lnTo>
                    <a:pt x="477" y="673"/>
                  </a:lnTo>
                  <a:lnTo>
                    <a:pt x="476" y="673"/>
                  </a:lnTo>
                  <a:lnTo>
                    <a:pt x="476" y="674"/>
                  </a:lnTo>
                  <a:lnTo>
                    <a:pt x="477" y="674"/>
                  </a:lnTo>
                  <a:lnTo>
                    <a:pt x="477" y="675"/>
                  </a:lnTo>
                  <a:lnTo>
                    <a:pt x="477" y="676"/>
                  </a:lnTo>
                  <a:lnTo>
                    <a:pt x="477" y="677"/>
                  </a:lnTo>
                  <a:lnTo>
                    <a:pt x="477" y="679"/>
                  </a:lnTo>
                  <a:lnTo>
                    <a:pt x="478" y="679"/>
                  </a:lnTo>
                  <a:lnTo>
                    <a:pt x="478" y="680"/>
                  </a:lnTo>
                  <a:lnTo>
                    <a:pt x="480" y="681"/>
                  </a:lnTo>
                  <a:lnTo>
                    <a:pt x="480" y="682"/>
                  </a:lnTo>
                  <a:lnTo>
                    <a:pt x="480" y="683"/>
                  </a:lnTo>
                  <a:lnTo>
                    <a:pt x="480" y="684"/>
                  </a:lnTo>
                  <a:lnTo>
                    <a:pt x="481" y="684"/>
                  </a:lnTo>
                  <a:lnTo>
                    <a:pt x="481" y="686"/>
                  </a:lnTo>
                  <a:lnTo>
                    <a:pt x="480" y="686"/>
                  </a:lnTo>
                  <a:lnTo>
                    <a:pt x="480" y="687"/>
                  </a:lnTo>
                  <a:lnTo>
                    <a:pt x="481" y="687"/>
                  </a:lnTo>
                  <a:lnTo>
                    <a:pt x="481" y="688"/>
                  </a:lnTo>
                  <a:lnTo>
                    <a:pt x="480" y="689"/>
                  </a:lnTo>
                  <a:lnTo>
                    <a:pt x="478" y="689"/>
                  </a:lnTo>
                  <a:lnTo>
                    <a:pt x="478" y="690"/>
                  </a:lnTo>
                  <a:lnTo>
                    <a:pt x="478" y="691"/>
                  </a:lnTo>
                  <a:lnTo>
                    <a:pt x="478" y="693"/>
                  </a:lnTo>
                  <a:lnTo>
                    <a:pt x="480" y="693"/>
                  </a:lnTo>
                  <a:lnTo>
                    <a:pt x="478" y="693"/>
                  </a:lnTo>
                  <a:lnTo>
                    <a:pt x="478" y="694"/>
                  </a:lnTo>
                  <a:lnTo>
                    <a:pt x="477" y="694"/>
                  </a:lnTo>
                  <a:lnTo>
                    <a:pt x="477" y="695"/>
                  </a:lnTo>
                  <a:lnTo>
                    <a:pt x="476" y="694"/>
                  </a:lnTo>
                  <a:lnTo>
                    <a:pt x="475" y="693"/>
                  </a:lnTo>
                  <a:lnTo>
                    <a:pt x="475" y="694"/>
                  </a:lnTo>
                  <a:lnTo>
                    <a:pt x="474" y="694"/>
                  </a:lnTo>
                  <a:lnTo>
                    <a:pt x="474" y="695"/>
                  </a:lnTo>
                  <a:lnTo>
                    <a:pt x="473" y="695"/>
                  </a:lnTo>
                  <a:lnTo>
                    <a:pt x="473" y="696"/>
                  </a:lnTo>
                  <a:lnTo>
                    <a:pt x="473" y="697"/>
                  </a:lnTo>
                  <a:lnTo>
                    <a:pt x="474" y="697"/>
                  </a:lnTo>
                  <a:lnTo>
                    <a:pt x="474" y="698"/>
                  </a:lnTo>
                  <a:lnTo>
                    <a:pt x="474" y="700"/>
                  </a:lnTo>
                  <a:lnTo>
                    <a:pt x="474" y="701"/>
                  </a:lnTo>
                  <a:lnTo>
                    <a:pt x="473" y="701"/>
                  </a:lnTo>
                  <a:lnTo>
                    <a:pt x="471" y="702"/>
                  </a:lnTo>
                  <a:lnTo>
                    <a:pt x="470" y="702"/>
                  </a:lnTo>
                  <a:lnTo>
                    <a:pt x="470" y="703"/>
                  </a:lnTo>
                  <a:lnTo>
                    <a:pt x="469" y="703"/>
                  </a:lnTo>
                  <a:lnTo>
                    <a:pt x="469" y="704"/>
                  </a:lnTo>
                  <a:lnTo>
                    <a:pt x="468" y="704"/>
                  </a:lnTo>
                  <a:lnTo>
                    <a:pt x="468" y="705"/>
                  </a:lnTo>
                  <a:lnTo>
                    <a:pt x="469" y="705"/>
                  </a:lnTo>
                  <a:lnTo>
                    <a:pt x="469" y="707"/>
                  </a:lnTo>
                  <a:lnTo>
                    <a:pt x="468" y="707"/>
                  </a:lnTo>
                  <a:lnTo>
                    <a:pt x="468" y="708"/>
                  </a:lnTo>
                  <a:lnTo>
                    <a:pt x="469" y="708"/>
                  </a:lnTo>
                  <a:lnTo>
                    <a:pt x="469" y="709"/>
                  </a:lnTo>
                  <a:lnTo>
                    <a:pt x="470" y="709"/>
                  </a:lnTo>
                  <a:lnTo>
                    <a:pt x="471" y="709"/>
                  </a:lnTo>
                  <a:lnTo>
                    <a:pt x="473" y="709"/>
                  </a:lnTo>
                  <a:lnTo>
                    <a:pt x="473" y="710"/>
                  </a:lnTo>
                  <a:lnTo>
                    <a:pt x="473" y="711"/>
                  </a:lnTo>
                  <a:lnTo>
                    <a:pt x="474" y="711"/>
                  </a:lnTo>
                  <a:lnTo>
                    <a:pt x="475" y="712"/>
                  </a:lnTo>
                  <a:lnTo>
                    <a:pt x="476" y="712"/>
                  </a:lnTo>
                  <a:lnTo>
                    <a:pt x="476" y="714"/>
                  </a:lnTo>
                  <a:lnTo>
                    <a:pt x="477" y="714"/>
                  </a:lnTo>
                  <a:lnTo>
                    <a:pt x="476" y="714"/>
                  </a:lnTo>
                  <a:lnTo>
                    <a:pt x="476" y="715"/>
                  </a:lnTo>
                  <a:lnTo>
                    <a:pt x="476" y="716"/>
                  </a:lnTo>
                  <a:lnTo>
                    <a:pt x="477" y="716"/>
                  </a:lnTo>
                  <a:lnTo>
                    <a:pt x="478" y="716"/>
                  </a:lnTo>
                  <a:lnTo>
                    <a:pt x="478" y="717"/>
                  </a:lnTo>
                  <a:lnTo>
                    <a:pt x="480" y="717"/>
                  </a:lnTo>
                  <a:lnTo>
                    <a:pt x="480" y="718"/>
                  </a:lnTo>
                  <a:lnTo>
                    <a:pt x="480" y="719"/>
                  </a:lnTo>
                  <a:lnTo>
                    <a:pt x="480" y="721"/>
                  </a:lnTo>
                  <a:lnTo>
                    <a:pt x="480" y="722"/>
                  </a:lnTo>
                  <a:lnTo>
                    <a:pt x="480" y="721"/>
                  </a:lnTo>
                  <a:lnTo>
                    <a:pt x="481" y="721"/>
                  </a:lnTo>
                  <a:lnTo>
                    <a:pt x="481" y="722"/>
                  </a:lnTo>
                  <a:lnTo>
                    <a:pt x="481" y="723"/>
                  </a:lnTo>
                  <a:lnTo>
                    <a:pt x="482" y="723"/>
                  </a:lnTo>
                  <a:lnTo>
                    <a:pt x="482" y="724"/>
                  </a:lnTo>
                  <a:lnTo>
                    <a:pt x="482" y="725"/>
                  </a:lnTo>
                  <a:lnTo>
                    <a:pt x="482" y="726"/>
                  </a:lnTo>
                  <a:lnTo>
                    <a:pt x="483" y="728"/>
                  </a:lnTo>
                  <a:lnTo>
                    <a:pt x="484" y="728"/>
                  </a:lnTo>
                  <a:lnTo>
                    <a:pt x="484" y="729"/>
                  </a:lnTo>
                  <a:lnTo>
                    <a:pt x="485" y="728"/>
                  </a:lnTo>
                  <a:lnTo>
                    <a:pt x="487" y="728"/>
                  </a:lnTo>
                  <a:lnTo>
                    <a:pt x="487" y="729"/>
                  </a:lnTo>
                  <a:lnTo>
                    <a:pt x="488" y="729"/>
                  </a:lnTo>
                  <a:lnTo>
                    <a:pt x="488" y="728"/>
                  </a:lnTo>
                  <a:lnTo>
                    <a:pt x="489" y="728"/>
                  </a:lnTo>
                  <a:lnTo>
                    <a:pt x="489" y="729"/>
                  </a:lnTo>
                  <a:lnTo>
                    <a:pt x="490" y="729"/>
                  </a:lnTo>
                  <a:lnTo>
                    <a:pt x="491" y="729"/>
                  </a:lnTo>
                  <a:lnTo>
                    <a:pt x="491" y="730"/>
                  </a:lnTo>
                  <a:lnTo>
                    <a:pt x="492" y="730"/>
                  </a:lnTo>
                  <a:lnTo>
                    <a:pt x="492" y="731"/>
                  </a:lnTo>
                  <a:lnTo>
                    <a:pt x="494" y="731"/>
                  </a:lnTo>
                  <a:lnTo>
                    <a:pt x="494" y="732"/>
                  </a:lnTo>
                  <a:lnTo>
                    <a:pt x="494" y="733"/>
                  </a:lnTo>
                  <a:lnTo>
                    <a:pt x="492" y="735"/>
                  </a:lnTo>
                  <a:lnTo>
                    <a:pt x="492" y="736"/>
                  </a:lnTo>
                  <a:lnTo>
                    <a:pt x="494" y="736"/>
                  </a:lnTo>
                  <a:lnTo>
                    <a:pt x="494" y="737"/>
                  </a:lnTo>
                  <a:lnTo>
                    <a:pt x="494" y="738"/>
                  </a:lnTo>
                  <a:lnTo>
                    <a:pt x="494" y="739"/>
                  </a:lnTo>
                  <a:lnTo>
                    <a:pt x="495" y="739"/>
                  </a:lnTo>
                  <a:lnTo>
                    <a:pt x="496" y="739"/>
                  </a:lnTo>
                  <a:lnTo>
                    <a:pt x="496" y="740"/>
                  </a:lnTo>
                  <a:lnTo>
                    <a:pt x="497" y="742"/>
                  </a:lnTo>
                  <a:lnTo>
                    <a:pt x="497" y="743"/>
                  </a:lnTo>
                  <a:lnTo>
                    <a:pt x="498" y="744"/>
                  </a:lnTo>
                  <a:lnTo>
                    <a:pt x="498" y="745"/>
                  </a:lnTo>
                  <a:lnTo>
                    <a:pt x="499" y="745"/>
                  </a:lnTo>
                  <a:lnTo>
                    <a:pt x="499" y="746"/>
                  </a:lnTo>
                  <a:lnTo>
                    <a:pt x="501" y="746"/>
                  </a:lnTo>
                  <a:lnTo>
                    <a:pt x="501" y="747"/>
                  </a:lnTo>
                  <a:lnTo>
                    <a:pt x="501" y="749"/>
                  </a:lnTo>
                  <a:lnTo>
                    <a:pt x="501" y="750"/>
                  </a:lnTo>
                  <a:lnTo>
                    <a:pt x="501" y="751"/>
                  </a:lnTo>
                  <a:lnTo>
                    <a:pt x="502" y="751"/>
                  </a:lnTo>
                  <a:lnTo>
                    <a:pt x="502" y="752"/>
                  </a:lnTo>
                  <a:lnTo>
                    <a:pt x="502" y="753"/>
                  </a:lnTo>
                  <a:lnTo>
                    <a:pt x="502" y="754"/>
                  </a:lnTo>
                  <a:lnTo>
                    <a:pt x="502" y="756"/>
                  </a:lnTo>
                  <a:lnTo>
                    <a:pt x="502" y="757"/>
                  </a:lnTo>
                  <a:lnTo>
                    <a:pt x="502" y="758"/>
                  </a:lnTo>
                  <a:lnTo>
                    <a:pt x="503" y="758"/>
                  </a:lnTo>
                  <a:lnTo>
                    <a:pt x="503" y="759"/>
                  </a:lnTo>
                  <a:lnTo>
                    <a:pt x="504" y="759"/>
                  </a:lnTo>
                  <a:lnTo>
                    <a:pt x="504" y="760"/>
                  </a:lnTo>
                  <a:lnTo>
                    <a:pt x="504" y="761"/>
                  </a:lnTo>
                  <a:lnTo>
                    <a:pt x="504" y="763"/>
                  </a:lnTo>
                  <a:lnTo>
                    <a:pt x="504" y="764"/>
                  </a:lnTo>
                  <a:lnTo>
                    <a:pt x="503" y="764"/>
                  </a:lnTo>
                  <a:lnTo>
                    <a:pt x="503" y="765"/>
                  </a:lnTo>
                  <a:lnTo>
                    <a:pt x="503" y="766"/>
                  </a:lnTo>
                  <a:lnTo>
                    <a:pt x="504" y="766"/>
                  </a:lnTo>
                  <a:lnTo>
                    <a:pt x="504" y="767"/>
                  </a:lnTo>
                  <a:lnTo>
                    <a:pt x="504" y="768"/>
                  </a:lnTo>
                  <a:lnTo>
                    <a:pt x="505" y="768"/>
                  </a:lnTo>
                  <a:lnTo>
                    <a:pt x="505" y="770"/>
                  </a:lnTo>
                  <a:lnTo>
                    <a:pt x="505" y="771"/>
                  </a:lnTo>
                  <a:lnTo>
                    <a:pt x="504" y="771"/>
                  </a:lnTo>
                  <a:lnTo>
                    <a:pt x="504" y="772"/>
                  </a:lnTo>
                  <a:lnTo>
                    <a:pt x="503" y="773"/>
                  </a:lnTo>
                  <a:lnTo>
                    <a:pt x="503" y="774"/>
                  </a:lnTo>
                  <a:lnTo>
                    <a:pt x="502" y="774"/>
                  </a:lnTo>
                  <a:lnTo>
                    <a:pt x="501" y="774"/>
                  </a:lnTo>
                  <a:lnTo>
                    <a:pt x="501" y="775"/>
                  </a:lnTo>
                  <a:lnTo>
                    <a:pt x="502" y="777"/>
                  </a:lnTo>
                  <a:lnTo>
                    <a:pt x="501" y="778"/>
                  </a:lnTo>
                  <a:lnTo>
                    <a:pt x="502" y="778"/>
                  </a:lnTo>
                  <a:lnTo>
                    <a:pt x="502" y="779"/>
                  </a:lnTo>
                  <a:lnTo>
                    <a:pt x="502" y="780"/>
                  </a:lnTo>
                  <a:lnTo>
                    <a:pt x="502" y="781"/>
                  </a:lnTo>
                  <a:lnTo>
                    <a:pt x="502" y="782"/>
                  </a:lnTo>
                  <a:lnTo>
                    <a:pt x="502" y="784"/>
                  </a:lnTo>
                  <a:lnTo>
                    <a:pt x="502" y="785"/>
                  </a:lnTo>
                  <a:lnTo>
                    <a:pt x="503" y="785"/>
                  </a:lnTo>
                  <a:lnTo>
                    <a:pt x="504" y="785"/>
                  </a:lnTo>
                  <a:lnTo>
                    <a:pt x="505" y="785"/>
                  </a:lnTo>
                  <a:lnTo>
                    <a:pt x="505" y="786"/>
                  </a:lnTo>
                  <a:lnTo>
                    <a:pt x="506" y="786"/>
                  </a:lnTo>
                  <a:lnTo>
                    <a:pt x="508" y="786"/>
                  </a:lnTo>
                  <a:lnTo>
                    <a:pt x="509" y="786"/>
                  </a:lnTo>
                  <a:lnTo>
                    <a:pt x="510" y="786"/>
                  </a:lnTo>
                  <a:lnTo>
                    <a:pt x="511" y="786"/>
                  </a:lnTo>
                  <a:lnTo>
                    <a:pt x="511" y="787"/>
                  </a:lnTo>
                  <a:lnTo>
                    <a:pt x="512" y="787"/>
                  </a:lnTo>
                  <a:lnTo>
                    <a:pt x="513" y="787"/>
                  </a:lnTo>
                  <a:lnTo>
                    <a:pt x="515" y="787"/>
                  </a:lnTo>
                  <a:lnTo>
                    <a:pt x="516" y="787"/>
                  </a:lnTo>
                  <a:lnTo>
                    <a:pt x="516" y="788"/>
                  </a:lnTo>
                  <a:lnTo>
                    <a:pt x="516" y="789"/>
                  </a:lnTo>
                  <a:lnTo>
                    <a:pt x="516" y="791"/>
                  </a:lnTo>
                  <a:lnTo>
                    <a:pt x="516" y="792"/>
                  </a:lnTo>
                  <a:lnTo>
                    <a:pt x="516" y="793"/>
                  </a:lnTo>
                  <a:lnTo>
                    <a:pt x="517" y="793"/>
                  </a:lnTo>
                  <a:lnTo>
                    <a:pt x="517" y="794"/>
                  </a:lnTo>
                  <a:lnTo>
                    <a:pt x="518" y="794"/>
                  </a:lnTo>
                  <a:lnTo>
                    <a:pt x="519" y="794"/>
                  </a:lnTo>
                  <a:lnTo>
                    <a:pt x="520" y="794"/>
                  </a:lnTo>
                  <a:lnTo>
                    <a:pt x="522" y="794"/>
                  </a:lnTo>
                  <a:lnTo>
                    <a:pt x="523" y="794"/>
                  </a:lnTo>
                  <a:lnTo>
                    <a:pt x="524" y="794"/>
                  </a:lnTo>
                  <a:lnTo>
                    <a:pt x="524" y="795"/>
                  </a:lnTo>
                  <a:lnTo>
                    <a:pt x="524" y="796"/>
                  </a:lnTo>
                  <a:lnTo>
                    <a:pt x="525" y="796"/>
                  </a:lnTo>
                  <a:lnTo>
                    <a:pt x="525" y="798"/>
                  </a:lnTo>
                  <a:lnTo>
                    <a:pt x="524" y="798"/>
                  </a:lnTo>
                  <a:lnTo>
                    <a:pt x="524" y="799"/>
                  </a:lnTo>
                  <a:lnTo>
                    <a:pt x="524" y="800"/>
                  </a:lnTo>
                  <a:lnTo>
                    <a:pt x="525" y="800"/>
                  </a:lnTo>
                  <a:lnTo>
                    <a:pt x="525" y="801"/>
                  </a:lnTo>
                  <a:lnTo>
                    <a:pt x="526" y="801"/>
                  </a:lnTo>
                  <a:lnTo>
                    <a:pt x="527" y="802"/>
                  </a:lnTo>
                  <a:lnTo>
                    <a:pt x="529" y="802"/>
                  </a:lnTo>
                  <a:lnTo>
                    <a:pt x="529" y="803"/>
                  </a:lnTo>
                  <a:lnTo>
                    <a:pt x="529" y="805"/>
                  </a:lnTo>
                  <a:lnTo>
                    <a:pt x="529" y="806"/>
                  </a:lnTo>
                  <a:lnTo>
                    <a:pt x="529" y="807"/>
                  </a:lnTo>
                  <a:lnTo>
                    <a:pt x="529" y="808"/>
                  </a:lnTo>
                  <a:lnTo>
                    <a:pt x="530" y="808"/>
                  </a:lnTo>
                  <a:lnTo>
                    <a:pt x="530" y="809"/>
                  </a:lnTo>
                  <a:lnTo>
                    <a:pt x="531" y="810"/>
                  </a:lnTo>
                  <a:lnTo>
                    <a:pt x="532" y="810"/>
                  </a:lnTo>
                  <a:lnTo>
                    <a:pt x="532" y="812"/>
                  </a:lnTo>
                  <a:lnTo>
                    <a:pt x="533" y="812"/>
                  </a:lnTo>
                  <a:lnTo>
                    <a:pt x="534" y="812"/>
                  </a:lnTo>
                  <a:lnTo>
                    <a:pt x="534" y="813"/>
                  </a:lnTo>
                  <a:lnTo>
                    <a:pt x="536" y="813"/>
                  </a:lnTo>
                  <a:lnTo>
                    <a:pt x="537" y="813"/>
                  </a:lnTo>
                  <a:lnTo>
                    <a:pt x="537" y="812"/>
                  </a:lnTo>
                  <a:lnTo>
                    <a:pt x="538" y="812"/>
                  </a:lnTo>
                  <a:lnTo>
                    <a:pt x="539" y="812"/>
                  </a:lnTo>
                  <a:lnTo>
                    <a:pt x="539" y="813"/>
                  </a:lnTo>
                  <a:lnTo>
                    <a:pt x="540" y="813"/>
                  </a:lnTo>
                  <a:lnTo>
                    <a:pt x="541" y="813"/>
                  </a:lnTo>
                  <a:lnTo>
                    <a:pt x="543" y="813"/>
                  </a:lnTo>
                  <a:lnTo>
                    <a:pt x="543" y="814"/>
                  </a:lnTo>
                  <a:lnTo>
                    <a:pt x="544" y="814"/>
                  </a:lnTo>
                  <a:lnTo>
                    <a:pt x="544" y="815"/>
                  </a:lnTo>
                  <a:lnTo>
                    <a:pt x="545" y="815"/>
                  </a:lnTo>
                  <a:lnTo>
                    <a:pt x="545" y="816"/>
                  </a:lnTo>
                  <a:lnTo>
                    <a:pt x="546" y="816"/>
                  </a:lnTo>
                  <a:lnTo>
                    <a:pt x="547" y="816"/>
                  </a:lnTo>
                  <a:lnTo>
                    <a:pt x="547" y="817"/>
                  </a:lnTo>
                  <a:lnTo>
                    <a:pt x="549" y="819"/>
                  </a:lnTo>
                  <a:lnTo>
                    <a:pt x="549" y="820"/>
                  </a:lnTo>
                  <a:lnTo>
                    <a:pt x="550" y="820"/>
                  </a:lnTo>
                  <a:lnTo>
                    <a:pt x="550" y="821"/>
                  </a:lnTo>
                  <a:lnTo>
                    <a:pt x="550" y="822"/>
                  </a:lnTo>
                  <a:lnTo>
                    <a:pt x="550" y="823"/>
                  </a:lnTo>
                  <a:lnTo>
                    <a:pt x="551" y="823"/>
                  </a:lnTo>
                  <a:lnTo>
                    <a:pt x="551" y="824"/>
                  </a:lnTo>
                  <a:lnTo>
                    <a:pt x="552" y="824"/>
                  </a:lnTo>
                  <a:lnTo>
                    <a:pt x="552" y="826"/>
                  </a:lnTo>
                  <a:lnTo>
                    <a:pt x="551" y="826"/>
                  </a:lnTo>
                  <a:lnTo>
                    <a:pt x="551" y="827"/>
                  </a:lnTo>
                  <a:lnTo>
                    <a:pt x="552" y="827"/>
                  </a:lnTo>
                  <a:lnTo>
                    <a:pt x="552" y="828"/>
                  </a:lnTo>
                  <a:lnTo>
                    <a:pt x="553" y="828"/>
                  </a:lnTo>
                  <a:lnTo>
                    <a:pt x="553" y="829"/>
                  </a:lnTo>
                  <a:lnTo>
                    <a:pt x="554" y="829"/>
                  </a:lnTo>
                  <a:lnTo>
                    <a:pt x="554" y="830"/>
                  </a:lnTo>
                  <a:lnTo>
                    <a:pt x="554" y="831"/>
                  </a:lnTo>
                  <a:lnTo>
                    <a:pt x="553" y="831"/>
                  </a:lnTo>
                  <a:lnTo>
                    <a:pt x="553" y="833"/>
                  </a:lnTo>
                  <a:lnTo>
                    <a:pt x="553" y="834"/>
                  </a:lnTo>
                  <a:lnTo>
                    <a:pt x="552" y="835"/>
                  </a:lnTo>
                  <a:lnTo>
                    <a:pt x="552" y="836"/>
                  </a:lnTo>
                  <a:lnTo>
                    <a:pt x="552" y="837"/>
                  </a:lnTo>
                  <a:lnTo>
                    <a:pt x="553" y="837"/>
                  </a:lnTo>
                  <a:lnTo>
                    <a:pt x="553" y="838"/>
                  </a:lnTo>
                  <a:lnTo>
                    <a:pt x="554" y="838"/>
                  </a:lnTo>
                  <a:lnTo>
                    <a:pt x="554" y="840"/>
                  </a:lnTo>
                  <a:lnTo>
                    <a:pt x="554" y="841"/>
                  </a:lnTo>
                  <a:lnTo>
                    <a:pt x="553" y="841"/>
                  </a:lnTo>
                  <a:lnTo>
                    <a:pt x="553" y="842"/>
                  </a:lnTo>
                  <a:lnTo>
                    <a:pt x="554" y="842"/>
                  </a:lnTo>
                  <a:lnTo>
                    <a:pt x="554" y="843"/>
                  </a:lnTo>
                  <a:lnTo>
                    <a:pt x="556" y="843"/>
                  </a:lnTo>
                  <a:lnTo>
                    <a:pt x="556" y="844"/>
                  </a:lnTo>
                  <a:lnTo>
                    <a:pt x="557" y="844"/>
                  </a:lnTo>
                  <a:lnTo>
                    <a:pt x="558" y="844"/>
                  </a:lnTo>
                  <a:lnTo>
                    <a:pt x="558" y="845"/>
                  </a:lnTo>
                  <a:lnTo>
                    <a:pt x="559" y="845"/>
                  </a:lnTo>
                  <a:lnTo>
                    <a:pt x="560" y="845"/>
                  </a:lnTo>
                  <a:lnTo>
                    <a:pt x="560" y="847"/>
                  </a:lnTo>
                  <a:lnTo>
                    <a:pt x="561" y="847"/>
                  </a:lnTo>
                  <a:lnTo>
                    <a:pt x="560" y="847"/>
                  </a:lnTo>
                  <a:lnTo>
                    <a:pt x="559" y="847"/>
                  </a:lnTo>
                  <a:lnTo>
                    <a:pt x="559" y="848"/>
                  </a:lnTo>
                  <a:lnTo>
                    <a:pt x="559" y="849"/>
                  </a:lnTo>
                  <a:lnTo>
                    <a:pt x="558" y="849"/>
                  </a:lnTo>
                  <a:lnTo>
                    <a:pt x="558" y="850"/>
                  </a:lnTo>
                  <a:lnTo>
                    <a:pt x="558" y="851"/>
                  </a:lnTo>
                  <a:lnTo>
                    <a:pt x="559" y="851"/>
                  </a:lnTo>
                  <a:lnTo>
                    <a:pt x="559" y="852"/>
                  </a:lnTo>
                  <a:lnTo>
                    <a:pt x="559" y="854"/>
                  </a:lnTo>
                  <a:lnTo>
                    <a:pt x="560" y="854"/>
                  </a:lnTo>
                  <a:lnTo>
                    <a:pt x="560" y="855"/>
                  </a:lnTo>
                  <a:lnTo>
                    <a:pt x="560" y="856"/>
                  </a:lnTo>
                  <a:lnTo>
                    <a:pt x="560" y="857"/>
                  </a:lnTo>
                  <a:lnTo>
                    <a:pt x="560" y="858"/>
                  </a:lnTo>
                  <a:lnTo>
                    <a:pt x="559" y="858"/>
                  </a:lnTo>
                  <a:lnTo>
                    <a:pt x="558" y="858"/>
                  </a:lnTo>
                  <a:lnTo>
                    <a:pt x="558" y="857"/>
                  </a:lnTo>
                  <a:lnTo>
                    <a:pt x="558" y="858"/>
                  </a:lnTo>
                  <a:lnTo>
                    <a:pt x="557" y="859"/>
                  </a:lnTo>
                  <a:lnTo>
                    <a:pt x="558" y="859"/>
                  </a:lnTo>
                  <a:lnTo>
                    <a:pt x="558" y="861"/>
                  </a:lnTo>
                  <a:lnTo>
                    <a:pt x="558" y="862"/>
                  </a:lnTo>
                  <a:lnTo>
                    <a:pt x="558" y="863"/>
                  </a:lnTo>
                  <a:lnTo>
                    <a:pt x="558" y="864"/>
                  </a:lnTo>
                  <a:lnTo>
                    <a:pt x="559" y="865"/>
                  </a:lnTo>
                  <a:lnTo>
                    <a:pt x="559" y="866"/>
                  </a:lnTo>
                  <a:lnTo>
                    <a:pt x="560" y="865"/>
                  </a:lnTo>
                  <a:lnTo>
                    <a:pt x="560" y="864"/>
                  </a:lnTo>
                  <a:lnTo>
                    <a:pt x="561" y="864"/>
                  </a:lnTo>
                  <a:lnTo>
                    <a:pt x="563" y="864"/>
                  </a:lnTo>
                  <a:lnTo>
                    <a:pt x="563" y="865"/>
                  </a:lnTo>
                  <a:lnTo>
                    <a:pt x="564" y="866"/>
                  </a:lnTo>
                  <a:lnTo>
                    <a:pt x="564" y="868"/>
                  </a:lnTo>
                  <a:lnTo>
                    <a:pt x="564" y="869"/>
                  </a:lnTo>
                  <a:lnTo>
                    <a:pt x="563" y="869"/>
                  </a:lnTo>
                  <a:lnTo>
                    <a:pt x="564" y="869"/>
                  </a:lnTo>
                  <a:lnTo>
                    <a:pt x="564" y="870"/>
                  </a:lnTo>
                  <a:lnTo>
                    <a:pt x="564" y="871"/>
                  </a:lnTo>
                  <a:lnTo>
                    <a:pt x="565" y="871"/>
                  </a:lnTo>
                  <a:lnTo>
                    <a:pt x="565" y="872"/>
                  </a:lnTo>
                  <a:lnTo>
                    <a:pt x="565" y="873"/>
                  </a:lnTo>
                  <a:lnTo>
                    <a:pt x="566" y="873"/>
                  </a:lnTo>
                  <a:lnTo>
                    <a:pt x="566" y="875"/>
                  </a:lnTo>
                  <a:lnTo>
                    <a:pt x="567" y="875"/>
                  </a:lnTo>
                  <a:lnTo>
                    <a:pt x="568" y="875"/>
                  </a:lnTo>
                  <a:lnTo>
                    <a:pt x="568" y="876"/>
                  </a:lnTo>
                  <a:lnTo>
                    <a:pt x="570" y="876"/>
                  </a:lnTo>
                  <a:lnTo>
                    <a:pt x="570" y="875"/>
                  </a:lnTo>
                  <a:lnTo>
                    <a:pt x="571" y="875"/>
                  </a:lnTo>
                  <a:lnTo>
                    <a:pt x="571" y="876"/>
                  </a:lnTo>
                  <a:lnTo>
                    <a:pt x="572" y="876"/>
                  </a:lnTo>
                  <a:lnTo>
                    <a:pt x="573" y="876"/>
                  </a:lnTo>
                  <a:lnTo>
                    <a:pt x="573" y="877"/>
                  </a:lnTo>
                  <a:lnTo>
                    <a:pt x="574" y="877"/>
                  </a:lnTo>
                  <a:lnTo>
                    <a:pt x="574" y="876"/>
                  </a:lnTo>
                  <a:lnTo>
                    <a:pt x="574" y="875"/>
                  </a:lnTo>
                  <a:lnTo>
                    <a:pt x="575" y="875"/>
                  </a:lnTo>
                  <a:lnTo>
                    <a:pt x="577" y="875"/>
                  </a:lnTo>
                  <a:lnTo>
                    <a:pt x="577" y="876"/>
                  </a:lnTo>
                  <a:lnTo>
                    <a:pt x="578" y="876"/>
                  </a:lnTo>
                  <a:lnTo>
                    <a:pt x="579" y="876"/>
                  </a:lnTo>
                  <a:lnTo>
                    <a:pt x="579" y="877"/>
                  </a:lnTo>
                  <a:lnTo>
                    <a:pt x="579" y="878"/>
                  </a:lnTo>
                  <a:lnTo>
                    <a:pt x="579" y="879"/>
                  </a:lnTo>
                  <a:lnTo>
                    <a:pt x="579" y="880"/>
                  </a:lnTo>
                  <a:lnTo>
                    <a:pt x="579" y="882"/>
                  </a:lnTo>
                  <a:lnTo>
                    <a:pt x="579" y="883"/>
                  </a:lnTo>
                  <a:lnTo>
                    <a:pt x="579" y="884"/>
                  </a:lnTo>
                  <a:lnTo>
                    <a:pt x="580" y="884"/>
                  </a:lnTo>
                  <a:lnTo>
                    <a:pt x="580" y="885"/>
                  </a:lnTo>
                  <a:lnTo>
                    <a:pt x="581" y="885"/>
                  </a:lnTo>
                  <a:lnTo>
                    <a:pt x="581" y="886"/>
                  </a:lnTo>
                  <a:lnTo>
                    <a:pt x="581" y="888"/>
                  </a:lnTo>
                  <a:lnTo>
                    <a:pt x="582" y="888"/>
                  </a:lnTo>
                  <a:lnTo>
                    <a:pt x="582" y="889"/>
                  </a:lnTo>
                  <a:lnTo>
                    <a:pt x="582" y="890"/>
                  </a:lnTo>
                  <a:lnTo>
                    <a:pt x="584" y="890"/>
                  </a:lnTo>
                  <a:lnTo>
                    <a:pt x="584" y="891"/>
                  </a:lnTo>
                  <a:lnTo>
                    <a:pt x="585" y="891"/>
                  </a:lnTo>
                  <a:lnTo>
                    <a:pt x="585" y="892"/>
                  </a:lnTo>
                  <a:lnTo>
                    <a:pt x="585" y="893"/>
                  </a:lnTo>
                  <a:lnTo>
                    <a:pt x="585" y="895"/>
                  </a:lnTo>
                  <a:lnTo>
                    <a:pt x="585" y="896"/>
                  </a:lnTo>
                  <a:lnTo>
                    <a:pt x="586" y="896"/>
                  </a:lnTo>
                  <a:lnTo>
                    <a:pt x="586" y="897"/>
                  </a:lnTo>
                  <a:lnTo>
                    <a:pt x="586" y="898"/>
                  </a:lnTo>
                  <a:lnTo>
                    <a:pt x="587" y="899"/>
                  </a:lnTo>
                  <a:lnTo>
                    <a:pt x="587" y="900"/>
                  </a:lnTo>
                  <a:lnTo>
                    <a:pt x="588" y="900"/>
                  </a:lnTo>
                  <a:lnTo>
                    <a:pt x="588" y="902"/>
                  </a:lnTo>
                  <a:lnTo>
                    <a:pt x="588" y="900"/>
                  </a:lnTo>
                  <a:lnTo>
                    <a:pt x="589" y="900"/>
                  </a:lnTo>
                  <a:lnTo>
                    <a:pt x="591" y="900"/>
                  </a:lnTo>
                  <a:lnTo>
                    <a:pt x="592" y="899"/>
                  </a:lnTo>
                  <a:lnTo>
                    <a:pt x="593" y="899"/>
                  </a:lnTo>
                  <a:lnTo>
                    <a:pt x="593" y="900"/>
                  </a:lnTo>
                  <a:lnTo>
                    <a:pt x="594" y="900"/>
                  </a:lnTo>
                  <a:lnTo>
                    <a:pt x="594" y="902"/>
                  </a:lnTo>
                  <a:lnTo>
                    <a:pt x="595" y="902"/>
                  </a:lnTo>
                  <a:lnTo>
                    <a:pt x="595" y="903"/>
                  </a:lnTo>
                  <a:lnTo>
                    <a:pt x="596" y="903"/>
                  </a:lnTo>
                  <a:lnTo>
                    <a:pt x="596" y="904"/>
                  </a:lnTo>
                  <a:lnTo>
                    <a:pt x="596" y="905"/>
                  </a:lnTo>
                  <a:lnTo>
                    <a:pt x="598" y="905"/>
                  </a:lnTo>
                  <a:lnTo>
                    <a:pt x="598" y="906"/>
                  </a:lnTo>
                  <a:lnTo>
                    <a:pt x="599" y="906"/>
                  </a:lnTo>
                  <a:lnTo>
                    <a:pt x="599" y="907"/>
                  </a:lnTo>
                  <a:lnTo>
                    <a:pt x="599" y="909"/>
                  </a:lnTo>
                  <a:lnTo>
                    <a:pt x="600" y="909"/>
                  </a:lnTo>
                  <a:lnTo>
                    <a:pt x="600" y="910"/>
                  </a:lnTo>
                  <a:lnTo>
                    <a:pt x="600" y="911"/>
                  </a:lnTo>
                  <a:lnTo>
                    <a:pt x="601" y="911"/>
                  </a:lnTo>
                  <a:lnTo>
                    <a:pt x="601" y="912"/>
                  </a:lnTo>
                  <a:lnTo>
                    <a:pt x="602" y="912"/>
                  </a:lnTo>
                  <a:lnTo>
                    <a:pt x="602" y="913"/>
                  </a:lnTo>
                  <a:lnTo>
                    <a:pt x="603" y="914"/>
                  </a:lnTo>
                  <a:lnTo>
                    <a:pt x="603" y="916"/>
                  </a:lnTo>
                  <a:lnTo>
                    <a:pt x="603" y="917"/>
                  </a:lnTo>
                  <a:lnTo>
                    <a:pt x="602" y="917"/>
                  </a:lnTo>
                  <a:lnTo>
                    <a:pt x="602" y="918"/>
                  </a:lnTo>
                  <a:lnTo>
                    <a:pt x="602" y="919"/>
                  </a:lnTo>
                  <a:lnTo>
                    <a:pt x="603" y="919"/>
                  </a:lnTo>
                  <a:lnTo>
                    <a:pt x="603" y="920"/>
                  </a:lnTo>
                  <a:lnTo>
                    <a:pt x="605" y="920"/>
                  </a:lnTo>
                  <a:lnTo>
                    <a:pt x="605" y="921"/>
                  </a:lnTo>
                  <a:lnTo>
                    <a:pt x="606" y="921"/>
                  </a:lnTo>
                  <a:lnTo>
                    <a:pt x="606" y="923"/>
                  </a:lnTo>
                  <a:lnTo>
                    <a:pt x="606" y="924"/>
                  </a:lnTo>
                  <a:lnTo>
                    <a:pt x="607" y="924"/>
                  </a:lnTo>
                  <a:lnTo>
                    <a:pt x="607" y="925"/>
                  </a:lnTo>
                  <a:lnTo>
                    <a:pt x="606" y="925"/>
                  </a:lnTo>
                  <a:lnTo>
                    <a:pt x="606" y="926"/>
                  </a:lnTo>
                  <a:lnTo>
                    <a:pt x="606" y="927"/>
                  </a:lnTo>
                  <a:lnTo>
                    <a:pt x="606" y="928"/>
                  </a:lnTo>
                  <a:lnTo>
                    <a:pt x="607" y="928"/>
                  </a:lnTo>
                  <a:lnTo>
                    <a:pt x="607" y="930"/>
                  </a:lnTo>
                  <a:lnTo>
                    <a:pt x="608" y="930"/>
                  </a:lnTo>
                  <a:lnTo>
                    <a:pt x="608" y="931"/>
                  </a:lnTo>
                  <a:lnTo>
                    <a:pt x="609" y="931"/>
                  </a:lnTo>
                  <a:lnTo>
                    <a:pt x="610" y="931"/>
                  </a:lnTo>
                  <a:lnTo>
                    <a:pt x="610" y="932"/>
                  </a:lnTo>
                  <a:lnTo>
                    <a:pt x="612" y="933"/>
                  </a:lnTo>
                  <a:lnTo>
                    <a:pt x="612" y="934"/>
                  </a:lnTo>
                  <a:lnTo>
                    <a:pt x="610" y="934"/>
                  </a:lnTo>
                  <a:lnTo>
                    <a:pt x="609" y="935"/>
                  </a:lnTo>
                  <a:lnTo>
                    <a:pt x="609" y="937"/>
                  </a:lnTo>
                  <a:lnTo>
                    <a:pt x="609" y="938"/>
                  </a:lnTo>
                  <a:lnTo>
                    <a:pt x="609" y="939"/>
                  </a:lnTo>
                  <a:lnTo>
                    <a:pt x="608" y="939"/>
                  </a:lnTo>
                  <a:lnTo>
                    <a:pt x="608" y="940"/>
                  </a:lnTo>
                  <a:lnTo>
                    <a:pt x="608" y="941"/>
                  </a:lnTo>
                  <a:lnTo>
                    <a:pt x="609" y="941"/>
                  </a:lnTo>
                  <a:lnTo>
                    <a:pt x="608" y="941"/>
                  </a:lnTo>
                  <a:lnTo>
                    <a:pt x="608" y="942"/>
                  </a:lnTo>
                  <a:lnTo>
                    <a:pt x="608" y="944"/>
                  </a:lnTo>
                  <a:lnTo>
                    <a:pt x="608" y="945"/>
                  </a:lnTo>
                  <a:lnTo>
                    <a:pt x="608" y="946"/>
                  </a:lnTo>
                  <a:lnTo>
                    <a:pt x="608" y="947"/>
                  </a:lnTo>
                  <a:lnTo>
                    <a:pt x="609" y="947"/>
                  </a:lnTo>
                  <a:lnTo>
                    <a:pt x="609" y="946"/>
                  </a:lnTo>
                  <a:lnTo>
                    <a:pt x="609" y="947"/>
                  </a:lnTo>
                  <a:lnTo>
                    <a:pt x="610" y="947"/>
                  </a:lnTo>
                  <a:lnTo>
                    <a:pt x="610" y="948"/>
                  </a:lnTo>
                  <a:lnTo>
                    <a:pt x="612" y="949"/>
                  </a:lnTo>
                  <a:lnTo>
                    <a:pt x="613" y="949"/>
                  </a:lnTo>
                  <a:lnTo>
                    <a:pt x="614" y="949"/>
                  </a:lnTo>
                  <a:lnTo>
                    <a:pt x="614" y="951"/>
                  </a:lnTo>
                  <a:lnTo>
                    <a:pt x="614" y="952"/>
                  </a:lnTo>
                  <a:lnTo>
                    <a:pt x="614" y="953"/>
                  </a:lnTo>
                  <a:lnTo>
                    <a:pt x="615" y="953"/>
                  </a:lnTo>
                  <a:lnTo>
                    <a:pt x="615" y="954"/>
                  </a:lnTo>
                  <a:lnTo>
                    <a:pt x="615" y="955"/>
                  </a:lnTo>
                  <a:lnTo>
                    <a:pt x="616" y="956"/>
                  </a:lnTo>
                  <a:lnTo>
                    <a:pt x="617" y="956"/>
                  </a:lnTo>
                  <a:lnTo>
                    <a:pt x="619" y="956"/>
                  </a:lnTo>
                  <a:lnTo>
                    <a:pt x="620" y="956"/>
                  </a:lnTo>
                  <a:lnTo>
                    <a:pt x="620" y="958"/>
                  </a:lnTo>
                  <a:lnTo>
                    <a:pt x="620" y="959"/>
                  </a:lnTo>
                  <a:lnTo>
                    <a:pt x="621" y="960"/>
                  </a:lnTo>
                  <a:lnTo>
                    <a:pt x="621" y="961"/>
                  </a:lnTo>
                  <a:lnTo>
                    <a:pt x="621" y="962"/>
                  </a:lnTo>
                  <a:lnTo>
                    <a:pt x="620" y="962"/>
                  </a:lnTo>
                  <a:lnTo>
                    <a:pt x="620" y="963"/>
                  </a:lnTo>
                  <a:lnTo>
                    <a:pt x="620" y="965"/>
                  </a:lnTo>
                  <a:lnTo>
                    <a:pt x="621" y="965"/>
                  </a:lnTo>
                  <a:lnTo>
                    <a:pt x="622" y="966"/>
                  </a:lnTo>
                  <a:lnTo>
                    <a:pt x="622" y="967"/>
                  </a:lnTo>
                  <a:lnTo>
                    <a:pt x="622" y="968"/>
                  </a:lnTo>
                  <a:lnTo>
                    <a:pt x="623" y="969"/>
                  </a:lnTo>
                  <a:lnTo>
                    <a:pt x="623" y="970"/>
                  </a:lnTo>
                  <a:lnTo>
                    <a:pt x="624" y="970"/>
                  </a:lnTo>
                  <a:lnTo>
                    <a:pt x="624" y="972"/>
                  </a:lnTo>
                  <a:lnTo>
                    <a:pt x="626" y="972"/>
                  </a:lnTo>
                  <a:lnTo>
                    <a:pt x="626" y="973"/>
                  </a:lnTo>
                  <a:lnTo>
                    <a:pt x="627" y="973"/>
                  </a:lnTo>
                  <a:lnTo>
                    <a:pt x="627" y="972"/>
                  </a:lnTo>
                  <a:lnTo>
                    <a:pt x="628" y="972"/>
                  </a:lnTo>
                  <a:lnTo>
                    <a:pt x="629" y="972"/>
                  </a:lnTo>
                  <a:lnTo>
                    <a:pt x="630" y="972"/>
                  </a:lnTo>
                  <a:lnTo>
                    <a:pt x="630" y="973"/>
                  </a:lnTo>
                  <a:lnTo>
                    <a:pt x="630" y="974"/>
                  </a:lnTo>
                  <a:lnTo>
                    <a:pt x="630" y="975"/>
                  </a:lnTo>
                  <a:lnTo>
                    <a:pt x="629" y="975"/>
                  </a:lnTo>
                  <a:lnTo>
                    <a:pt x="630" y="975"/>
                  </a:lnTo>
                  <a:lnTo>
                    <a:pt x="630" y="976"/>
                  </a:lnTo>
                  <a:lnTo>
                    <a:pt x="630" y="977"/>
                  </a:lnTo>
                  <a:lnTo>
                    <a:pt x="630" y="979"/>
                  </a:lnTo>
                  <a:lnTo>
                    <a:pt x="630" y="980"/>
                  </a:lnTo>
                  <a:lnTo>
                    <a:pt x="630" y="981"/>
                  </a:lnTo>
                  <a:lnTo>
                    <a:pt x="631" y="981"/>
                  </a:lnTo>
                  <a:lnTo>
                    <a:pt x="631" y="982"/>
                  </a:lnTo>
                  <a:lnTo>
                    <a:pt x="631" y="983"/>
                  </a:lnTo>
                  <a:lnTo>
                    <a:pt x="631" y="984"/>
                  </a:lnTo>
                  <a:lnTo>
                    <a:pt x="631" y="986"/>
                  </a:lnTo>
                  <a:lnTo>
                    <a:pt x="631" y="987"/>
                  </a:lnTo>
                  <a:lnTo>
                    <a:pt x="631" y="988"/>
                  </a:lnTo>
                  <a:lnTo>
                    <a:pt x="633" y="988"/>
                  </a:lnTo>
                  <a:lnTo>
                    <a:pt x="634" y="988"/>
                  </a:lnTo>
                  <a:lnTo>
                    <a:pt x="634" y="989"/>
                  </a:lnTo>
                  <a:lnTo>
                    <a:pt x="635" y="989"/>
                  </a:lnTo>
                  <a:lnTo>
                    <a:pt x="636" y="989"/>
                  </a:lnTo>
                  <a:lnTo>
                    <a:pt x="636" y="988"/>
                  </a:lnTo>
                  <a:lnTo>
                    <a:pt x="636" y="989"/>
                  </a:lnTo>
                  <a:lnTo>
                    <a:pt x="636" y="990"/>
                  </a:lnTo>
                  <a:lnTo>
                    <a:pt x="636" y="991"/>
                  </a:lnTo>
                  <a:lnTo>
                    <a:pt x="636" y="993"/>
                  </a:lnTo>
                  <a:lnTo>
                    <a:pt x="636" y="994"/>
                  </a:lnTo>
                  <a:lnTo>
                    <a:pt x="637" y="994"/>
                  </a:lnTo>
                  <a:lnTo>
                    <a:pt x="638" y="994"/>
                  </a:lnTo>
                  <a:lnTo>
                    <a:pt x="638" y="995"/>
                  </a:lnTo>
                  <a:lnTo>
                    <a:pt x="640" y="995"/>
                  </a:lnTo>
                  <a:lnTo>
                    <a:pt x="640" y="994"/>
                  </a:lnTo>
                  <a:lnTo>
                    <a:pt x="641" y="994"/>
                  </a:lnTo>
                  <a:lnTo>
                    <a:pt x="641" y="993"/>
                  </a:lnTo>
                  <a:lnTo>
                    <a:pt x="642" y="994"/>
                  </a:lnTo>
                  <a:lnTo>
                    <a:pt x="643" y="994"/>
                  </a:lnTo>
                  <a:lnTo>
                    <a:pt x="643" y="995"/>
                  </a:lnTo>
                  <a:lnTo>
                    <a:pt x="643" y="994"/>
                  </a:lnTo>
                  <a:lnTo>
                    <a:pt x="644" y="994"/>
                  </a:lnTo>
                  <a:lnTo>
                    <a:pt x="644" y="995"/>
                  </a:lnTo>
                  <a:lnTo>
                    <a:pt x="645" y="995"/>
                  </a:lnTo>
                  <a:lnTo>
                    <a:pt x="645" y="994"/>
                  </a:lnTo>
                  <a:lnTo>
                    <a:pt x="647" y="994"/>
                  </a:lnTo>
                  <a:lnTo>
                    <a:pt x="648" y="995"/>
                  </a:lnTo>
                  <a:lnTo>
                    <a:pt x="649" y="996"/>
                  </a:lnTo>
                  <a:lnTo>
                    <a:pt x="650" y="996"/>
                  </a:lnTo>
                  <a:lnTo>
                    <a:pt x="650" y="997"/>
                  </a:lnTo>
                  <a:lnTo>
                    <a:pt x="651" y="997"/>
                  </a:lnTo>
                  <a:lnTo>
                    <a:pt x="651" y="998"/>
                  </a:lnTo>
                  <a:lnTo>
                    <a:pt x="651" y="1000"/>
                  </a:lnTo>
                  <a:lnTo>
                    <a:pt x="651" y="1001"/>
                  </a:lnTo>
                  <a:lnTo>
                    <a:pt x="651" y="1002"/>
                  </a:lnTo>
                  <a:lnTo>
                    <a:pt x="651" y="1003"/>
                  </a:lnTo>
                  <a:lnTo>
                    <a:pt x="651" y="1004"/>
                  </a:lnTo>
                  <a:lnTo>
                    <a:pt x="652" y="1005"/>
                  </a:lnTo>
                  <a:lnTo>
                    <a:pt x="654" y="1005"/>
                  </a:lnTo>
                  <a:lnTo>
                    <a:pt x="655" y="1005"/>
                  </a:lnTo>
                  <a:lnTo>
                    <a:pt x="656" y="1004"/>
                  </a:lnTo>
                  <a:lnTo>
                    <a:pt x="656" y="1005"/>
                  </a:lnTo>
                  <a:lnTo>
                    <a:pt x="657" y="1005"/>
                  </a:lnTo>
                  <a:lnTo>
                    <a:pt x="658" y="1005"/>
                  </a:lnTo>
                  <a:lnTo>
                    <a:pt x="658" y="1007"/>
                  </a:lnTo>
                  <a:lnTo>
                    <a:pt x="659" y="1007"/>
                  </a:lnTo>
                  <a:lnTo>
                    <a:pt x="659" y="1008"/>
                  </a:lnTo>
                  <a:lnTo>
                    <a:pt x="659" y="1007"/>
                  </a:lnTo>
                  <a:lnTo>
                    <a:pt x="661" y="1007"/>
                  </a:lnTo>
                  <a:lnTo>
                    <a:pt x="662" y="1007"/>
                  </a:lnTo>
                  <a:lnTo>
                    <a:pt x="663" y="1007"/>
                  </a:lnTo>
                  <a:lnTo>
                    <a:pt x="664" y="1007"/>
                  </a:lnTo>
                  <a:lnTo>
                    <a:pt x="665" y="1007"/>
                  </a:lnTo>
                  <a:lnTo>
                    <a:pt x="666" y="1008"/>
                  </a:lnTo>
                  <a:lnTo>
                    <a:pt x="668" y="1008"/>
                  </a:lnTo>
                  <a:lnTo>
                    <a:pt x="669" y="1008"/>
                  </a:lnTo>
                  <a:lnTo>
                    <a:pt x="670" y="1008"/>
                  </a:lnTo>
                  <a:lnTo>
                    <a:pt x="670" y="1009"/>
                  </a:lnTo>
                  <a:lnTo>
                    <a:pt x="671" y="1009"/>
                  </a:lnTo>
                  <a:lnTo>
                    <a:pt x="671" y="1010"/>
                  </a:lnTo>
                  <a:lnTo>
                    <a:pt x="672" y="1010"/>
                  </a:lnTo>
                  <a:lnTo>
                    <a:pt x="672" y="1011"/>
                  </a:lnTo>
                  <a:lnTo>
                    <a:pt x="673" y="1011"/>
                  </a:lnTo>
                  <a:lnTo>
                    <a:pt x="675" y="1012"/>
                  </a:lnTo>
                  <a:lnTo>
                    <a:pt x="676" y="1012"/>
                  </a:lnTo>
                  <a:lnTo>
                    <a:pt x="677" y="1012"/>
                  </a:lnTo>
                  <a:lnTo>
                    <a:pt x="678" y="1012"/>
                  </a:lnTo>
                  <a:lnTo>
                    <a:pt x="678" y="1014"/>
                  </a:lnTo>
                  <a:lnTo>
                    <a:pt x="679" y="1014"/>
                  </a:lnTo>
                  <a:lnTo>
                    <a:pt x="679" y="1015"/>
                  </a:lnTo>
                  <a:lnTo>
                    <a:pt x="680" y="1016"/>
                  </a:lnTo>
                  <a:lnTo>
                    <a:pt x="680" y="1017"/>
                  </a:lnTo>
                  <a:lnTo>
                    <a:pt x="682" y="1017"/>
                  </a:lnTo>
                  <a:lnTo>
                    <a:pt x="682" y="1016"/>
                  </a:lnTo>
                  <a:lnTo>
                    <a:pt x="682" y="1015"/>
                  </a:lnTo>
                  <a:lnTo>
                    <a:pt x="683" y="1015"/>
                  </a:lnTo>
                  <a:lnTo>
                    <a:pt x="683" y="1014"/>
                  </a:lnTo>
                  <a:lnTo>
                    <a:pt x="684" y="1014"/>
                  </a:lnTo>
                  <a:lnTo>
                    <a:pt x="685" y="1014"/>
                  </a:lnTo>
                  <a:lnTo>
                    <a:pt x="685" y="1012"/>
                  </a:lnTo>
                  <a:lnTo>
                    <a:pt x="686" y="1012"/>
                  </a:lnTo>
                  <a:lnTo>
                    <a:pt x="686" y="1011"/>
                  </a:lnTo>
                  <a:lnTo>
                    <a:pt x="687" y="1011"/>
                  </a:lnTo>
                  <a:lnTo>
                    <a:pt x="689" y="1010"/>
                  </a:lnTo>
                  <a:lnTo>
                    <a:pt x="690" y="1010"/>
                  </a:lnTo>
                  <a:lnTo>
                    <a:pt x="691" y="1010"/>
                  </a:lnTo>
                  <a:lnTo>
                    <a:pt x="692" y="1010"/>
                  </a:lnTo>
                  <a:lnTo>
                    <a:pt x="693" y="1011"/>
                  </a:lnTo>
                  <a:lnTo>
                    <a:pt x="694" y="1011"/>
                  </a:lnTo>
                  <a:lnTo>
                    <a:pt x="696" y="1011"/>
                  </a:lnTo>
                  <a:lnTo>
                    <a:pt x="696" y="1012"/>
                  </a:lnTo>
                  <a:lnTo>
                    <a:pt x="697" y="1012"/>
                  </a:lnTo>
                  <a:lnTo>
                    <a:pt x="698" y="1012"/>
                  </a:lnTo>
                  <a:lnTo>
                    <a:pt x="698" y="1014"/>
                  </a:lnTo>
                  <a:lnTo>
                    <a:pt x="698" y="1015"/>
                  </a:lnTo>
                  <a:lnTo>
                    <a:pt x="699" y="1015"/>
                  </a:lnTo>
                  <a:lnTo>
                    <a:pt x="700" y="1015"/>
                  </a:lnTo>
                  <a:lnTo>
                    <a:pt x="700" y="1016"/>
                  </a:lnTo>
                  <a:lnTo>
                    <a:pt x="701" y="1016"/>
                  </a:lnTo>
                  <a:lnTo>
                    <a:pt x="703" y="1017"/>
                  </a:lnTo>
                  <a:lnTo>
                    <a:pt x="704" y="1017"/>
                  </a:lnTo>
                  <a:lnTo>
                    <a:pt x="704" y="1016"/>
                  </a:lnTo>
                  <a:lnTo>
                    <a:pt x="705" y="1016"/>
                  </a:lnTo>
                  <a:lnTo>
                    <a:pt x="706" y="1016"/>
                  </a:lnTo>
                  <a:lnTo>
                    <a:pt x="706" y="1015"/>
                  </a:lnTo>
                  <a:lnTo>
                    <a:pt x="706" y="1016"/>
                  </a:lnTo>
                  <a:lnTo>
                    <a:pt x="707" y="1016"/>
                  </a:lnTo>
                  <a:lnTo>
                    <a:pt x="708" y="1017"/>
                  </a:lnTo>
                  <a:lnTo>
                    <a:pt x="708" y="1018"/>
                  </a:lnTo>
                  <a:lnTo>
                    <a:pt x="710" y="1018"/>
                  </a:lnTo>
                  <a:lnTo>
                    <a:pt x="711" y="1018"/>
                  </a:lnTo>
                  <a:lnTo>
                    <a:pt x="711" y="1019"/>
                  </a:lnTo>
                  <a:lnTo>
                    <a:pt x="712" y="1019"/>
                  </a:lnTo>
                  <a:lnTo>
                    <a:pt x="712" y="1021"/>
                  </a:lnTo>
                  <a:lnTo>
                    <a:pt x="711" y="1021"/>
                  </a:lnTo>
                  <a:lnTo>
                    <a:pt x="711" y="1022"/>
                  </a:lnTo>
                  <a:lnTo>
                    <a:pt x="712" y="1022"/>
                  </a:lnTo>
                  <a:lnTo>
                    <a:pt x="712" y="1023"/>
                  </a:lnTo>
                  <a:lnTo>
                    <a:pt x="712" y="1024"/>
                  </a:lnTo>
                  <a:lnTo>
                    <a:pt x="713" y="1024"/>
                  </a:lnTo>
                  <a:lnTo>
                    <a:pt x="714" y="1024"/>
                  </a:lnTo>
                  <a:lnTo>
                    <a:pt x="715" y="1024"/>
                  </a:lnTo>
                  <a:lnTo>
                    <a:pt x="717" y="1024"/>
                  </a:lnTo>
                  <a:lnTo>
                    <a:pt x="718" y="1024"/>
                  </a:lnTo>
                  <a:lnTo>
                    <a:pt x="718" y="1025"/>
                  </a:lnTo>
                  <a:lnTo>
                    <a:pt x="719" y="1026"/>
                  </a:lnTo>
                  <a:lnTo>
                    <a:pt x="720" y="1026"/>
                  </a:lnTo>
                  <a:lnTo>
                    <a:pt x="720" y="1028"/>
                  </a:lnTo>
                  <a:lnTo>
                    <a:pt x="721" y="1028"/>
                  </a:lnTo>
                  <a:lnTo>
                    <a:pt x="721" y="1029"/>
                  </a:lnTo>
                  <a:lnTo>
                    <a:pt x="722" y="1029"/>
                  </a:lnTo>
                  <a:lnTo>
                    <a:pt x="724" y="1028"/>
                  </a:lnTo>
                  <a:lnTo>
                    <a:pt x="725" y="1028"/>
                  </a:lnTo>
                  <a:lnTo>
                    <a:pt x="725" y="1029"/>
                  </a:lnTo>
                  <a:lnTo>
                    <a:pt x="726" y="1029"/>
                  </a:lnTo>
                  <a:lnTo>
                    <a:pt x="727" y="1029"/>
                  </a:lnTo>
                  <a:lnTo>
                    <a:pt x="728" y="1029"/>
                  </a:lnTo>
                  <a:lnTo>
                    <a:pt x="728" y="1028"/>
                  </a:lnTo>
                  <a:lnTo>
                    <a:pt x="729" y="1028"/>
                  </a:lnTo>
                  <a:lnTo>
                    <a:pt x="729" y="1026"/>
                  </a:lnTo>
                  <a:lnTo>
                    <a:pt x="729" y="1025"/>
                  </a:lnTo>
                  <a:lnTo>
                    <a:pt x="729" y="1024"/>
                  </a:lnTo>
                  <a:lnTo>
                    <a:pt x="731" y="1024"/>
                  </a:lnTo>
                  <a:lnTo>
                    <a:pt x="732" y="1024"/>
                  </a:lnTo>
                  <a:lnTo>
                    <a:pt x="733" y="1024"/>
                  </a:lnTo>
                  <a:lnTo>
                    <a:pt x="734" y="1024"/>
                  </a:lnTo>
                  <a:lnTo>
                    <a:pt x="735" y="1024"/>
                  </a:lnTo>
                  <a:lnTo>
                    <a:pt x="736" y="1024"/>
                  </a:lnTo>
                  <a:lnTo>
                    <a:pt x="738" y="1024"/>
                  </a:lnTo>
                  <a:lnTo>
                    <a:pt x="739" y="1024"/>
                  </a:lnTo>
                  <a:lnTo>
                    <a:pt x="739" y="1023"/>
                  </a:lnTo>
                  <a:lnTo>
                    <a:pt x="740" y="1022"/>
                  </a:lnTo>
                  <a:lnTo>
                    <a:pt x="740" y="1021"/>
                  </a:lnTo>
                  <a:lnTo>
                    <a:pt x="741" y="1021"/>
                  </a:lnTo>
                  <a:lnTo>
                    <a:pt x="742" y="1019"/>
                  </a:lnTo>
                  <a:lnTo>
                    <a:pt x="743" y="1019"/>
                  </a:lnTo>
                  <a:lnTo>
                    <a:pt x="745" y="1021"/>
                  </a:lnTo>
                  <a:lnTo>
                    <a:pt x="746" y="1019"/>
                  </a:lnTo>
                  <a:lnTo>
                    <a:pt x="746" y="1018"/>
                  </a:lnTo>
                  <a:lnTo>
                    <a:pt x="747" y="1018"/>
                  </a:lnTo>
                  <a:lnTo>
                    <a:pt x="748" y="1018"/>
                  </a:lnTo>
                  <a:lnTo>
                    <a:pt x="748" y="1019"/>
                  </a:lnTo>
                  <a:lnTo>
                    <a:pt x="749" y="1019"/>
                  </a:lnTo>
                  <a:lnTo>
                    <a:pt x="749" y="1021"/>
                  </a:lnTo>
                  <a:lnTo>
                    <a:pt x="750" y="1021"/>
                  </a:lnTo>
                  <a:lnTo>
                    <a:pt x="752" y="1021"/>
                  </a:lnTo>
                  <a:lnTo>
                    <a:pt x="753" y="1021"/>
                  </a:lnTo>
                  <a:lnTo>
                    <a:pt x="753" y="1019"/>
                  </a:lnTo>
                  <a:lnTo>
                    <a:pt x="753" y="1018"/>
                  </a:lnTo>
                  <a:lnTo>
                    <a:pt x="753" y="1017"/>
                  </a:lnTo>
                  <a:lnTo>
                    <a:pt x="754" y="1017"/>
                  </a:lnTo>
                  <a:lnTo>
                    <a:pt x="754" y="1018"/>
                  </a:lnTo>
                  <a:lnTo>
                    <a:pt x="755" y="1018"/>
                  </a:lnTo>
                  <a:lnTo>
                    <a:pt x="755" y="1019"/>
                  </a:lnTo>
                  <a:lnTo>
                    <a:pt x="756" y="1019"/>
                  </a:lnTo>
                  <a:lnTo>
                    <a:pt x="756" y="1021"/>
                  </a:lnTo>
                  <a:lnTo>
                    <a:pt x="756" y="1022"/>
                  </a:lnTo>
                  <a:lnTo>
                    <a:pt x="757" y="1022"/>
                  </a:lnTo>
                  <a:lnTo>
                    <a:pt x="759" y="1022"/>
                  </a:lnTo>
                  <a:lnTo>
                    <a:pt x="759" y="1023"/>
                  </a:lnTo>
                  <a:lnTo>
                    <a:pt x="759" y="1024"/>
                  </a:lnTo>
                  <a:lnTo>
                    <a:pt x="760" y="1024"/>
                  </a:lnTo>
                  <a:lnTo>
                    <a:pt x="761" y="1024"/>
                  </a:lnTo>
                  <a:lnTo>
                    <a:pt x="761" y="1025"/>
                  </a:lnTo>
                  <a:lnTo>
                    <a:pt x="762" y="1025"/>
                  </a:lnTo>
                  <a:lnTo>
                    <a:pt x="762" y="1026"/>
                  </a:lnTo>
                  <a:lnTo>
                    <a:pt x="763" y="1026"/>
                  </a:lnTo>
                  <a:lnTo>
                    <a:pt x="763" y="1025"/>
                  </a:lnTo>
                  <a:lnTo>
                    <a:pt x="763" y="1024"/>
                  </a:lnTo>
                  <a:lnTo>
                    <a:pt x="763" y="1023"/>
                  </a:lnTo>
                  <a:lnTo>
                    <a:pt x="764" y="1023"/>
                  </a:lnTo>
                  <a:lnTo>
                    <a:pt x="764" y="1022"/>
                  </a:lnTo>
                  <a:lnTo>
                    <a:pt x="766" y="1022"/>
                  </a:lnTo>
                  <a:lnTo>
                    <a:pt x="767" y="1022"/>
                  </a:lnTo>
                  <a:lnTo>
                    <a:pt x="767" y="1021"/>
                  </a:lnTo>
                  <a:lnTo>
                    <a:pt x="768" y="1021"/>
                  </a:lnTo>
                  <a:lnTo>
                    <a:pt x="768" y="1022"/>
                  </a:lnTo>
                  <a:lnTo>
                    <a:pt x="769" y="1022"/>
                  </a:lnTo>
                  <a:lnTo>
                    <a:pt x="770" y="1023"/>
                  </a:lnTo>
                  <a:lnTo>
                    <a:pt x="770" y="1022"/>
                  </a:lnTo>
                  <a:lnTo>
                    <a:pt x="771" y="1022"/>
                  </a:lnTo>
                  <a:lnTo>
                    <a:pt x="771" y="1023"/>
                  </a:lnTo>
                  <a:lnTo>
                    <a:pt x="773" y="1023"/>
                  </a:lnTo>
                  <a:lnTo>
                    <a:pt x="773" y="1024"/>
                  </a:lnTo>
                  <a:lnTo>
                    <a:pt x="773" y="1025"/>
                  </a:lnTo>
                  <a:lnTo>
                    <a:pt x="773" y="1026"/>
                  </a:lnTo>
                  <a:lnTo>
                    <a:pt x="774" y="1026"/>
                  </a:lnTo>
                  <a:lnTo>
                    <a:pt x="774" y="1028"/>
                  </a:lnTo>
                  <a:lnTo>
                    <a:pt x="774" y="1029"/>
                  </a:lnTo>
                  <a:lnTo>
                    <a:pt x="775" y="1029"/>
                  </a:lnTo>
                  <a:lnTo>
                    <a:pt x="776" y="1029"/>
                  </a:lnTo>
                  <a:lnTo>
                    <a:pt x="777" y="1029"/>
                  </a:lnTo>
                  <a:lnTo>
                    <a:pt x="777" y="1030"/>
                  </a:lnTo>
                  <a:lnTo>
                    <a:pt x="777" y="1031"/>
                  </a:lnTo>
                  <a:lnTo>
                    <a:pt x="778" y="1031"/>
                  </a:lnTo>
                  <a:lnTo>
                    <a:pt x="778" y="1032"/>
                  </a:lnTo>
                  <a:lnTo>
                    <a:pt x="778" y="1033"/>
                  </a:lnTo>
                  <a:lnTo>
                    <a:pt x="780" y="1033"/>
                  </a:lnTo>
                  <a:lnTo>
                    <a:pt x="780" y="1035"/>
                  </a:lnTo>
                  <a:lnTo>
                    <a:pt x="781" y="1035"/>
                  </a:lnTo>
                  <a:lnTo>
                    <a:pt x="781" y="1033"/>
                  </a:lnTo>
                  <a:lnTo>
                    <a:pt x="782" y="1033"/>
                  </a:lnTo>
                  <a:lnTo>
                    <a:pt x="782" y="1035"/>
                  </a:lnTo>
                  <a:lnTo>
                    <a:pt x="782" y="1036"/>
                  </a:lnTo>
                  <a:lnTo>
                    <a:pt x="783" y="1036"/>
                  </a:lnTo>
                  <a:lnTo>
                    <a:pt x="783" y="1037"/>
                  </a:lnTo>
                  <a:lnTo>
                    <a:pt x="784" y="1037"/>
                  </a:lnTo>
                  <a:lnTo>
                    <a:pt x="784" y="1038"/>
                  </a:lnTo>
                  <a:lnTo>
                    <a:pt x="784" y="1039"/>
                  </a:lnTo>
                  <a:lnTo>
                    <a:pt x="784" y="1040"/>
                  </a:lnTo>
                  <a:lnTo>
                    <a:pt x="784" y="1042"/>
                  </a:lnTo>
                  <a:lnTo>
                    <a:pt x="786" y="1042"/>
                  </a:lnTo>
                  <a:lnTo>
                    <a:pt x="784" y="1042"/>
                  </a:lnTo>
                  <a:lnTo>
                    <a:pt x="784" y="1043"/>
                  </a:lnTo>
                  <a:lnTo>
                    <a:pt x="786" y="1043"/>
                  </a:lnTo>
                  <a:lnTo>
                    <a:pt x="786" y="1044"/>
                  </a:lnTo>
                  <a:lnTo>
                    <a:pt x="786" y="1045"/>
                  </a:lnTo>
                  <a:lnTo>
                    <a:pt x="787" y="1045"/>
                  </a:lnTo>
                  <a:lnTo>
                    <a:pt x="788" y="1045"/>
                  </a:lnTo>
                  <a:lnTo>
                    <a:pt x="788" y="1046"/>
                  </a:lnTo>
                  <a:lnTo>
                    <a:pt x="788" y="1047"/>
                  </a:lnTo>
                  <a:lnTo>
                    <a:pt x="789" y="1049"/>
                  </a:lnTo>
                  <a:lnTo>
                    <a:pt x="789" y="1050"/>
                  </a:lnTo>
                  <a:lnTo>
                    <a:pt x="789" y="1051"/>
                  </a:lnTo>
                  <a:lnTo>
                    <a:pt x="788" y="1051"/>
                  </a:lnTo>
                  <a:lnTo>
                    <a:pt x="788" y="1052"/>
                  </a:lnTo>
                  <a:lnTo>
                    <a:pt x="789" y="1052"/>
                  </a:lnTo>
                  <a:lnTo>
                    <a:pt x="789" y="1053"/>
                  </a:lnTo>
                  <a:lnTo>
                    <a:pt x="789" y="1054"/>
                  </a:lnTo>
                  <a:lnTo>
                    <a:pt x="789" y="1056"/>
                  </a:lnTo>
                  <a:lnTo>
                    <a:pt x="790" y="1057"/>
                  </a:lnTo>
                  <a:lnTo>
                    <a:pt x="790" y="1058"/>
                  </a:lnTo>
                  <a:lnTo>
                    <a:pt x="790" y="1059"/>
                  </a:lnTo>
                  <a:lnTo>
                    <a:pt x="791" y="1059"/>
                  </a:lnTo>
                  <a:lnTo>
                    <a:pt x="791" y="1060"/>
                  </a:lnTo>
                  <a:lnTo>
                    <a:pt x="793" y="1060"/>
                  </a:lnTo>
                  <a:lnTo>
                    <a:pt x="794" y="1060"/>
                  </a:lnTo>
                  <a:lnTo>
                    <a:pt x="794" y="1061"/>
                  </a:lnTo>
                  <a:lnTo>
                    <a:pt x="794" y="1063"/>
                  </a:lnTo>
                  <a:lnTo>
                    <a:pt x="795" y="1063"/>
                  </a:lnTo>
                  <a:lnTo>
                    <a:pt x="795" y="1064"/>
                  </a:lnTo>
                  <a:lnTo>
                    <a:pt x="796" y="1064"/>
                  </a:lnTo>
                  <a:lnTo>
                    <a:pt x="796" y="1065"/>
                  </a:lnTo>
                  <a:lnTo>
                    <a:pt x="796" y="1066"/>
                  </a:lnTo>
                  <a:lnTo>
                    <a:pt x="797" y="1066"/>
                  </a:lnTo>
                  <a:lnTo>
                    <a:pt x="798" y="1066"/>
                  </a:lnTo>
                  <a:lnTo>
                    <a:pt x="798" y="1067"/>
                  </a:lnTo>
                  <a:lnTo>
                    <a:pt x="798" y="1068"/>
                  </a:lnTo>
                  <a:lnTo>
                    <a:pt x="798" y="1070"/>
                  </a:lnTo>
                  <a:lnTo>
                    <a:pt x="800" y="1068"/>
                  </a:lnTo>
                  <a:lnTo>
                    <a:pt x="801" y="1068"/>
                  </a:lnTo>
                  <a:lnTo>
                    <a:pt x="802" y="1068"/>
                  </a:lnTo>
                  <a:lnTo>
                    <a:pt x="802" y="1070"/>
                  </a:lnTo>
                  <a:lnTo>
                    <a:pt x="801" y="1070"/>
                  </a:lnTo>
                  <a:lnTo>
                    <a:pt x="801" y="1071"/>
                  </a:lnTo>
                  <a:lnTo>
                    <a:pt x="802" y="1072"/>
                  </a:lnTo>
                  <a:lnTo>
                    <a:pt x="801" y="1072"/>
                  </a:lnTo>
                  <a:lnTo>
                    <a:pt x="802" y="1073"/>
                  </a:lnTo>
                  <a:lnTo>
                    <a:pt x="803" y="1073"/>
                  </a:lnTo>
                  <a:lnTo>
                    <a:pt x="804" y="1073"/>
                  </a:lnTo>
                  <a:lnTo>
                    <a:pt x="804" y="1074"/>
                  </a:lnTo>
                  <a:lnTo>
                    <a:pt x="804" y="1075"/>
                  </a:lnTo>
                  <a:lnTo>
                    <a:pt x="804" y="1077"/>
                  </a:lnTo>
                  <a:lnTo>
                    <a:pt x="804" y="1078"/>
                  </a:lnTo>
                  <a:lnTo>
                    <a:pt x="805" y="1078"/>
                  </a:lnTo>
                  <a:lnTo>
                    <a:pt x="807" y="1079"/>
                  </a:lnTo>
                  <a:lnTo>
                    <a:pt x="807" y="1080"/>
                  </a:lnTo>
                  <a:lnTo>
                    <a:pt x="808" y="1081"/>
                  </a:lnTo>
                  <a:lnTo>
                    <a:pt x="809" y="1081"/>
                  </a:lnTo>
                  <a:lnTo>
                    <a:pt x="810" y="1081"/>
                  </a:lnTo>
                  <a:lnTo>
                    <a:pt x="810" y="1082"/>
                  </a:lnTo>
                  <a:lnTo>
                    <a:pt x="811" y="1082"/>
                  </a:lnTo>
                  <a:lnTo>
                    <a:pt x="812" y="1082"/>
                  </a:lnTo>
                  <a:lnTo>
                    <a:pt x="812" y="1084"/>
                  </a:lnTo>
                  <a:lnTo>
                    <a:pt x="814" y="1084"/>
                  </a:lnTo>
                  <a:lnTo>
                    <a:pt x="814" y="1085"/>
                  </a:lnTo>
                  <a:lnTo>
                    <a:pt x="814" y="1086"/>
                  </a:lnTo>
                  <a:lnTo>
                    <a:pt x="812" y="1086"/>
                  </a:lnTo>
                  <a:lnTo>
                    <a:pt x="814" y="1086"/>
                  </a:lnTo>
                  <a:lnTo>
                    <a:pt x="814" y="1087"/>
                  </a:lnTo>
                  <a:lnTo>
                    <a:pt x="814" y="1088"/>
                  </a:lnTo>
                  <a:lnTo>
                    <a:pt x="815" y="1088"/>
                  </a:lnTo>
                  <a:lnTo>
                    <a:pt x="816" y="1088"/>
                  </a:lnTo>
                  <a:lnTo>
                    <a:pt x="817" y="1089"/>
                  </a:lnTo>
                  <a:lnTo>
                    <a:pt x="817" y="1091"/>
                  </a:lnTo>
                  <a:lnTo>
                    <a:pt x="818" y="1091"/>
                  </a:lnTo>
                  <a:lnTo>
                    <a:pt x="818" y="1092"/>
                  </a:lnTo>
                  <a:lnTo>
                    <a:pt x="819" y="1092"/>
                  </a:lnTo>
                  <a:lnTo>
                    <a:pt x="821" y="1092"/>
                  </a:lnTo>
                  <a:lnTo>
                    <a:pt x="822" y="1092"/>
                  </a:lnTo>
                  <a:lnTo>
                    <a:pt x="822" y="1091"/>
                  </a:lnTo>
                  <a:lnTo>
                    <a:pt x="823" y="1091"/>
                  </a:lnTo>
                  <a:lnTo>
                    <a:pt x="824" y="1091"/>
                  </a:lnTo>
                  <a:lnTo>
                    <a:pt x="825" y="1091"/>
                  </a:lnTo>
                  <a:lnTo>
                    <a:pt x="826" y="1091"/>
                  </a:lnTo>
                  <a:lnTo>
                    <a:pt x="828" y="1091"/>
                  </a:lnTo>
                  <a:lnTo>
                    <a:pt x="829" y="1091"/>
                  </a:lnTo>
                  <a:lnTo>
                    <a:pt x="829" y="1092"/>
                  </a:lnTo>
                  <a:lnTo>
                    <a:pt x="830" y="1092"/>
                  </a:lnTo>
                  <a:lnTo>
                    <a:pt x="830" y="1093"/>
                  </a:lnTo>
                  <a:lnTo>
                    <a:pt x="830" y="1094"/>
                  </a:lnTo>
                  <a:lnTo>
                    <a:pt x="830" y="1095"/>
                  </a:lnTo>
                  <a:lnTo>
                    <a:pt x="831" y="1095"/>
                  </a:lnTo>
                  <a:lnTo>
                    <a:pt x="832" y="1095"/>
                  </a:lnTo>
                  <a:lnTo>
                    <a:pt x="833" y="1095"/>
                  </a:lnTo>
                  <a:lnTo>
                    <a:pt x="835" y="1095"/>
                  </a:lnTo>
                  <a:lnTo>
                    <a:pt x="835" y="1096"/>
                  </a:lnTo>
                  <a:lnTo>
                    <a:pt x="835" y="1098"/>
                  </a:lnTo>
                  <a:lnTo>
                    <a:pt x="835" y="1099"/>
                  </a:lnTo>
                  <a:lnTo>
                    <a:pt x="833" y="1099"/>
                  </a:lnTo>
                  <a:lnTo>
                    <a:pt x="835" y="1099"/>
                  </a:lnTo>
                  <a:lnTo>
                    <a:pt x="835" y="1100"/>
                  </a:lnTo>
                  <a:lnTo>
                    <a:pt x="836" y="1100"/>
                  </a:lnTo>
                  <a:lnTo>
                    <a:pt x="837" y="1100"/>
                  </a:lnTo>
                  <a:lnTo>
                    <a:pt x="838" y="1100"/>
                  </a:lnTo>
                  <a:lnTo>
                    <a:pt x="838" y="1101"/>
                  </a:lnTo>
                  <a:lnTo>
                    <a:pt x="839" y="1101"/>
                  </a:lnTo>
                  <a:lnTo>
                    <a:pt x="840" y="1100"/>
                  </a:lnTo>
                  <a:lnTo>
                    <a:pt x="842" y="1099"/>
                  </a:lnTo>
                  <a:lnTo>
                    <a:pt x="842" y="1098"/>
                  </a:lnTo>
                  <a:lnTo>
                    <a:pt x="843" y="1098"/>
                  </a:lnTo>
                  <a:lnTo>
                    <a:pt x="844" y="1098"/>
                  </a:lnTo>
                  <a:lnTo>
                    <a:pt x="844" y="1096"/>
                  </a:lnTo>
                  <a:lnTo>
                    <a:pt x="845" y="1096"/>
                  </a:lnTo>
                  <a:lnTo>
                    <a:pt x="846" y="1096"/>
                  </a:lnTo>
                  <a:lnTo>
                    <a:pt x="847" y="1096"/>
                  </a:lnTo>
                  <a:lnTo>
                    <a:pt x="849" y="1096"/>
                  </a:lnTo>
                  <a:lnTo>
                    <a:pt x="850" y="1098"/>
                  </a:lnTo>
                  <a:lnTo>
                    <a:pt x="851" y="1098"/>
                  </a:lnTo>
                  <a:lnTo>
                    <a:pt x="852" y="1098"/>
                  </a:lnTo>
                  <a:lnTo>
                    <a:pt x="852" y="1099"/>
                  </a:lnTo>
                  <a:lnTo>
                    <a:pt x="853" y="1099"/>
                  </a:lnTo>
                  <a:lnTo>
                    <a:pt x="853" y="1100"/>
                  </a:lnTo>
                  <a:lnTo>
                    <a:pt x="853" y="1101"/>
                  </a:lnTo>
                  <a:lnTo>
                    <a:pt x="854" y="1102"/>
                  </a:lnTo>
                  <a:lnTo>
                    <a:pt x="856" y="1102"/>
                  </a:lnTo>
                  <a:lnTo>
                    <a:pt x="856" y="1103"/>
                  </a:lnTo>
                  <a:lnTo>
                    <a:pt x="857" y="1105"/>
                  </a:lnTo>
                  <a:lnTo>
                    <a:pt x="857" y="1106"/>
                  </a:lnTo>
                  <a:lnTo>
                    <a:pt x="858" y="1106"/>
                  </a:lnTo>
                  <a:lnTo>
                    <a:pt x="858" y="1107"/>
                  </a:lnTo>
                  <a:lnTo>
                    <a:pt x="858" y="1108"/>
                  </a:lnTo>
                  <a:lnTo>
                    <a:pt x="859" y="1108"/>
                  </a:lnTo>
                  <a:lnTo>
                    <a:pt x="859" y="1109"/>
                  </a:lnTo>
                  <a:lnTo>
                    <a:pt x="860" y="1111"/>
                  </a:lnTo>
                  <a:lnTo>
                    <a:pt x="861" y="1111"/>
                  </a:lnTo>
                  <a:lnTo>
                    <a:pt x="861" y="1109"/>
                  </a:lnTo>
                  <a:lnTo>
                    <a:pt x="863" y="1109"/>
                  </a:lnTo>
                  <a:lnTo>
                    <a:pt x="864" y="1111"/>
                  </a:lnTo>
                  <a:lnTo>
                    <a:pt x="864" y="1112"/>
                  </a:lnTo>
                  <a:lnTo>
                    <a:pt x="865" y="1112"/>
                  </a:lnTo>
                  <a:lnTo>
                    <a:pt x="865" y="1113"/>
                  </a:lnTo>
                  <a:lnTo>
                    <a:pt x="866" y="1113"/>
                  </a:lnTo>
                  <a:lnTo>
                    <a:pt x="866" y="1112"/>
                  </a:lnTo>
                  <a:lnTo>
                    <a:pt x="866" y="1111"/>
                  </a:lnTo>
                  <a:lnTo>
                    <a:pt x="867" y="1111"/>
                  </a:lnTo>
                  <a:lnTo>
                    <a:pt x="867" y="1112"/>
                  </a:lnTo>
                  <a:lnTo>
                    <a:pt x="868" y="1112"/>
                  </a:lnTo>
                  <a:lnTo>
                    <a:pt x="868" y="1113"/>
                  </a:lnTo>
                  <a:lnTo>
                    <a:pt x="870" y="1113"/>
                  </a:lnTo>
                  <a:lnTo>
                    <a:pt x="870" y="1114"/>
                  </a:lnTo>
                  <a:lnTo>
                    <a:pt x="871" y="1114"/>
                  </a:lnTo>
                  <a:lnTo>
                    <a:pt x="872" y="1114"/>
                  </a:lnTo>
                  <a:lnTo>
                    <a:pt x="872" y="1115"/>
                  </a:lnTo>
                  <a:lnTo>
                    <a:pt x="873" y="1115"/>
                  </a:lnTo>
                  <a:lnTo>
                    <a:pt x="874" y="1115"/>
                  </a:lnTo>
                  <a:lnTo>
                    <a:pt x="874" y="1116"/>
                  </a:lnTo>
                  <a:lnTo>
                    <a:pt x="875" y="1116"/>
                  </a:lnTo>
                  <a:lnTo>
                    <a:pt x="877" y="1116"/>
                  </a:lnTo>
                  <a:lnTo>
                    <a:pt x="875" y="1116"/>
                  </a:lnTo>
                  <a:lnTo>
                    <a:pt x="875" y="1118"/>
                  </a:lnTo>
                  <a:lnTo>
                    <a:pt x="875" y="1119"/>
                  </a:lnTo>
                  <a:lnTo>
                    <a:pt x="875" y="1120"/>
                  </a:lnTo>
                  <a:lnTo>
                    <a:pt x="875" y="1121"/>
                  </a:lnTo>
                  <a:lnTo>
                    <a:pt x="877" y="1121"/>
                  </a:lnTo>
                  <a:lnTo>
                    <a:pt x="877" y="1122"/>
                  </a:lnTo>
                  <a:lnTo>
                    <a:pt x="877" y="1123"/>
                  </a:lnTo>
                  <a:lnTo>
                    <a:pt x="877" y="1125"/>
                  </a:lnTo>
                  <a:lnTo>
                    <a:pt x="878" y="1125"/>
                  </a:lnTo>
                  <a:lnTo>
                    <a:pt x="878" y="1126"/>
                  </a:lnTo>
                  <a:lnTo>
                    <a:pt x="879" y="1126"/>
                  </a:lnTo>
                  <a:lnTo>
                    <a:pt x="879" y="1127"/>
                  </a:lnTo>
                  <a:lnTo>
                    <a:pt x="879" y="1128"/>
                  </a:lnTo>
                  <a:lnTo>
                    <a:pt x="879" y="1129"/>
                  </a:lnTo>
                  <a:lnTo>
                    <a:pt x="880" y="1129"/>
                  </a:lnTo>
                  <a:lnTo>
                    <a:pt x="881" y="1129"/>
                  </a:lnTo>
                  <a:lnTo>
                    <a:pt x="882" y="1129"/>
                  </a:lnTo>
                  <a:lnTo>
                    <a:pt x="882" y="1128"/>
                  </a:lnTo>
                  <a:lnTo>
                    <a:pt x="882" y="1127"/>
                  </a:lnTo>
                  <a:lnTo>
                    <a:pt x="884" y="1127"/>
                  </a:lnTo>
                  <a:lnTo>
                    <a:pt x="884" y="1128"/>
                  </a:lnTo>
                  <a:lnTo>
                    <a:pt x="885" y="1128"/>
                  </a:lnTo>
                  <a:lnTo>
                    <a:pt x="886" y="1128"/>
                  </a:lnTo>
                  <a:lnTo>
                    <a:pt x="887" y="1128"/>
                  </a:lnTo>
                  <a:lnTo>
                    <a:pt x="888" y="1128"/>
                  </a:lnTo>
                  <a:lnTo>
                    <a:pt x="888" y="1129"/>
                  </a:lnTo>
                  <a:lnTo>
                    <a:pt x="888" y="1130"/>
                  </a:lnTo>
                  <a:lnTo>
                    <a:pt x="889" y="1130"/>
                  </a:lnTo>
                  <a:lnTo>
                    <a:pt x="891" y="1130"/>
                  </a:lnTo>
                  <a:lnTo>
                    <a:pt x="891" y="1132"/>
                  </a:lnTo>
                  <a:lnTo>
                    <a:pt x="891" y="1133"/>
                  </a:lnTo>
                  <a:lnTo>
                    <a:pt x="891" y="1134"/>
                  </a:lnTo>
                  <a:lnTo>
                    <a:pt x="892" y="1134"/>
                  </a:lnTo>
                  <a:lnTo>
                    <a:pt x="892" y="1135"/>
                  </a:lnTo>
                  <a:lnTo>
                    <a:pt x="892" y="1136"/>
                  </a:lnTo>
                  <a:lnTo>
                    <a:pt x="893" y="1136"/>
                  </a:lnTo>
                  <a:lnTo>
                    <a:pt x="893" y="1137"/>
                  </a:lnTo>
                  <a:lnTo>
                    <a:pt x="893" y="1139"/>
                  </a:lnTo>
                  <a:lnTo>
                    <a:pt x="893" y="1140"/>
                  </a:lnTo>
                  <a:lnTo>
                    <a:pt x="893" y="1141"/>
                  </a:lnTo>
                  <a:lnTo>
                    <a:pt x="894" y="1141"/>
                  </a:lnTo>
                  <a:lnTo>
                    <a:pt x="894" y="1142"/>
                  </a:lnTo>
                  <a:lnTo>
                    <a:pt x="894" y="1143"/>
                  </a:lnTo>
                  <a:lnTo>
                    <a:pt x="894" y="1144"/>
                  </a:lnTo>
                  <a:lnTo>
                    <a:pt x="895" y="1146"/>
                  </a:lnTo>
                  <a:lnTo>
                    <a:pt x="896" y="1146"/>
                  </a:lnTo>
                  <a:lnTo>
                    <a:pt x="898" y="1146"/>
                  </a:lnTo>
                  <a:lnTo>
                    <a:pt x="899" y="1146"/>
                  </a:lnTo>
                  <a:lnTo>
                    <a:pt x="899" y="1147"/>
                  </a:lnTo>
                  <a:lnTo>
                    <a:pt x="899" y="1148"/>
                  </a:lnTo>
                  <a:lnTo>
                    <a:pt x="899" y="1149"/>
                  </a:lnTo>
                  <a:lnTo>
                    <a:pt x="898" y="1149"/>
                  </a:lnTo>
                  <a:lnTo>
                    <a:pt x="898" y="1150"/>
                  </a:lnTo>
                  <a:lnTo>
                    <a:pt x="898" y="1151"/>
                  </a:lnTo>
                  <a:lnTo>
                    <a:pt x="896" y="1151"/>
                  </a:lnTo>
                  <a:lnTo>
                    <a:pt x="896" y="1150"/>
                  </a:lnTo>
                  <a:lnTo>
                    <a:pt x="895" y="1151"/>
                  </a:lnTo>
                  <a:lnTo>
                    <a:pt x="895" y="1153"/>
                  </a:lnTo>
                  <a:lnTo>
                    <a:pt x="895" y="1154"/>
                  </a:lnTo>
                  <a:lnTo>
                    <a:pt x="896" y="1154"/>
                  </a:lnTo>
                  <a:lnTo>
                    <a:pt x="896" y="1155"/>
                  </a:lnTo>
                  <a:lnTo>
                    <a:pt x="898" y="1155"/>
                  </a:lnTo>
                  <a:lnTo>
                    <a:pt x="898" y="1156"/>
                  </a:lnTo>
                  <a:lnTo>
                    <a:pt x="898" y="1157"/>
                  </a:lnTo>
                  <a:lnTo>
                    <a:pt x="898" y="1158"/>
                  </a:lnTo>
                  <a:lnTo>
                    <a:pt x="899" y="1158"/>
                  </a:lnTo>
                  <a:lnTo>
                    <a:pt x="899" y="1160"/>
                  </a:lnTo>
                  <a:lnTo>
                    <a:pt x="899" y="1161"/>
                  </a:lnTo>
                  <a:lnTo>
                    <a:pt x="898" y="1162"/>
                  </a:lnTo>
                  <a:lnTo>
                    <a:pt x="898" y="1163"/>
                  </a:lnTo>
                  <a:lnTo>
                    <a:pt x="899" y="1163"/>
                  </a:lnTo>
                  <a:lnTo>
                    <a:pt x="899" y="1164"/>
                  </a:lnTo>
                  <a:lnTo>
                    <a:pt x="900" y="1164"/>
                  </a:lnTo>
                  <a:lnTo>
                    <a:pt x="900" y="1165"/>
                  </a:lnTo>
                  <a:lnTo>
                    <a:pt x="900" y="1167"/>
                  </a:lnTo>
                  <a:lnTo>
                    <a:pt x="901" y="1167"/>
                  </a:lnTo>
                  <a:lnTo>
                    <a:pt x="902" y="1167"/>
                  </a:lnTo>
                  <a:lnTo>
                    <a:pt x="902" y="1168"/>
                  </a:lnTo>
                  <a:lnTo>
                    <a:pt x="902" y="1169"/>
                  </a:lnTo>
                  <a:lnTo>
                    <a:pt x="903" y="1169"/>
                  </a:lnTo>
                  <a:lnTo>
                    <a:pt x="905" y="1169"/>
                  </a:lnTo>
                  <a:lnTo>
                    <a:pt x="905" y="1170"/>
                  </a:lnTo>
                  <a:lnTo>
                    <a:pt x="906" y="1170"/>
                  </a:lnTo>
                  <a:lnTo>
                    <a:pt x="907" y="1170"/>
                  </a:lnTo>
                  <a:lnTo>
                    <a:pt x="907" y="1171"/>
                  </a:lnTo>
                  <a:lnTo>
                    <a:pt x="907" y="1172"/>
                  </a:lnTo>
                  <a:lnTo>
                    <a:pt x="908" y="1172"/>
                  </a:lnTo>
                  <a:lnTo>
                    <a:pt x="908" y="1174"/>
                  </a:lnTo>
                  <a:lnTo>
                    <a:pt x="908" y="1175"/>
                  </a:lnTo>
                  <a:lnTo>
                    <a:pt x="908" y="1176"/>
                  </a:lnTo>
                  <a:lnTo>
                    <a:pt x="908" y="1177"/>
                  </a:lnTo>
                  <a:lnTo>
                    <a:pt x="908" y="1178"/>
                  </a:lnTo>
                  <a:lnTo>
                    <a:pt x="908" y="1179"/>
                  </a:lnTo>
                  <a:lnTo>
                    <a:pt x="908" y="1181"/>
                  </a:lnTo>
                  <a:lnTo>
                    <a:pt x="908" y="1182"/>
                  </a:lnTo>
                  <a:lnTo>
                    <a:pt x="908" y="1183"/>
                  </a:lnTo>
                  <a:lnTo>
                    <a:pt x="909" y="1183"/>
                  </a:lnTo>
                  <a:lnTo>
                    <a:pt x="909" y="1184"/>
                  </a:lnTo>
                  <a:lnTo>
                    <a:pt x="909" y="1185"/>
                  </a:lnTo>
                  <a:lnTo>
                    <a:pt x="910" y="1185"/>
                  </a:lnTo>
                  <a:lnTo>
                    <a:pt x="910" y="1186"/>
                  </a:lnTo>
                  <a:lnTo>
                    <a:pt x="912" y="1186"/>
                  </a:lnTo>
                  <a:lnTo>
                    <a:pt x="912" y="1188"/>
                  </a:lnTo>
                  <a:lnTo>
                    <a:pt x="913" y="1189"/>
                  </a:lnTo>
                  <a:lnTo>
                    <a:pt x="913" y="1190"/>
                  </a:lnTo>
                  <a:lnTo>
                    <a:pt x="912" y="1190"/>
                  </a:lnTo>
                  <a:lnTo>
                    <a:pt x="913" y="1190"/>
                  </a:lnTo>
                  <a:lnTo>
                    <a:pt x="914" y="1191"/>
                  </a:lnTo>
                  <a:lnTo>
                    <a:pt x="914" y="1192"/>
                  </a:lnTo>
                  <a:lnTo>
                    <a:pt x="915" y="1192"/>
                  </a:lnTo>
                  <a:lnTo>
                    <a:pt x="915" y="1193"/>
                  </a:lnTo>
                  <a:lnTo>
                    <a:pt x="915" y="1195"/>
                  </a:lnTo>
                  <a:lnTo>
                    <a:pt x="916" y="1195"/>
                  </a:lnTo>
                  <a:lnTo>
                    <a:pt x="916" y="1196"/>
                  </a:lnTo>
                  <a:lnTo>
                    <a:pt x="916" y="1197"/>
                  </a:lnTo>
                  <a:lnTo>
                    <a:pt x="917" y="1197"/>
                  </a:lnTo>
                  <a:lnTo>
                    <a:pt x="917" y="1198"/>
                  </a:lnTo>
                  <a:lnTo>
                    <a:pt x="917" y="1199"/>
                  </a:lnTo>
                  <a:lnTo>
                    <a:pt x="919" y="1200"/>
                  </a:lnTo>
                  <a:lnTo>
                    <a:pt x="919" y="1202"/>
                  </a:lnTo>
                  <a:lnTo>
                    <a:pt x="917" y="1202"/>
                  </a:lnTo>
                  <a:lnTo>
                    <a:pt x="917" y="1203"/>
                  </a:lnTo>
                  <a:lnTo>
                    <a:pt x="916" y="1203"/>
                  </a:lnTo>
                  <a:lnTo>
                    <a:pt x="916" y="1204"/>
                  </a:lnTo>
                  <a:lnTo>
                    <a:pt x="915" y="1205"/>
                  </a:lnTo>
                  <a:lnTo>
                    <a:pt x="915" y="1206"/>
                  </a:lnTo>
                  <a:lnTo>
                    <a:pt x="915" y="1207"/>
                  </a:lnTo>
                  <a:lnTo>
                    <a:pt x="915" y="1209"/>
                  </a:lnTo>
                  <a:lnTo>
                    <a:pt x="916" y="1209"/>
                  </a:lnTo>
                  <a:lnTo>
                    <a:pt x="915" y="1209"/>
                  </a:lnTo>
                  <a:lnTo>
                    <a:pt x="915" y="1210"/>
                  </a:lnTo>
                  <a:lnTo>
                    <a:pt x="916" y="1210"/>
                  </a:lnTo>
                  <a:lnTo>
                    <a:pt x="916" y="1211"/>
                  </a:lnTo>
                  <a:lnTo>
                    <a:pt x="916" y="1212"/>
                  </a:lnTo>
                  <a:lnTo>
                    <a:pt x="916" y="1213"/>
                  </a:lnTo>
                  <a:lnTo>
                    <a:pt x="916" y="1214"/>
                  </a:lnTo>
                  <a:lnTo>
                    <a:pt x="916" y="1216"/>
                  </a:lnTo>
                  <a:lnTo>
                    <a:pt x="915" y="1216"/>
                  </a:lnTo>
                  <a:lnTo>
                    <a:pt x="914" y="1216"/>
                  </a:lnTo>
                  <a:lnTo>
                    <a:pt x="914" y="1217"/>
                  </a:lnTo>
                  <a:lnTo>
                    <a:pt x="914" y="1218"/>
                  </a:lnTo>
                  <a:lnTo>
                    <a:pt x="915" y="1218"/>
                  </a:lnTo>
                  <a:lnTo>
                    <a:pt x="915" y="1219"/>
                  </a:lnTo>
                  <a:lnTo>
                    <a:pt x="915" y="1220"/>
                  </a:lnTo>
                  <a:lnTo>
                    <a:pt x="916" y="1220"/>
                  </a:lnTo>
                  <a:lnTo>
                    <a:pt x="916" y="1221"/>
                  </a:lnTo>
                  <a:lnTo>
                    <a:pt x="916" y="1223"/>
                  </a:lnTo>
                  <a:lnTo>
                    <a:pt x="916" y="1224"/>
                  </a:lnTo>
                  <a:lnTo>
                    <a:pt x="916" y="1225"/>
                  </a:lnTo>
                  <a:lnTo>
                    <a:pt x="916" y="1226"/>
                  </a:lnTo>
                  <a:lnTo>
                    <a:pt x="915" y="1226"/>
                  </a:lnTo>
                  <a:lnTo>
                    <a:pt x="915" y="1227"/>
                  </a:lnTo>
                  <a:lnTo>
                    <a:pt x="914" y="1227"/>
                  </a:lnTo>
                  <a:lnTo>
                    <a:pt x="915" y="1227"/>
                  </a:lnTo>
                  <a:lnTo>
                    <a:pt x="915" y="1228"/>
                  </a:lnTo>
                  <a:lnTo>
                    <a:pt x="915" y="1230"/>
                  </a:lnTo>
                  <a:lnTo>
                    <a:pt x="916" y="1230"/>
                  </a:lnTo>
                  <a:lnTo>
                    <a:pt x="916" y="1231"/>
                  </a:lnTo>
                  <a:lnTo>
                    <a:pt x="917" y="1231"/>
                  </a:lnTo>
                  <a:lnTo>
                    <a:pt x="917" y="1232"/>
                  </a:lnTo>
                  <a:lnTo>
                    <a:pt x="919" y="1232"/>
                  </a:lnTo>
                  <a:lnTo>
                    <a:pt x="919" y="1233"/>
                  </a:lnTo>
                  <a:lnTo>
                    <a:pt x="919" y="1234"/>
                  </a:lnTo>
                  <a:lnTo>
                    <a:pt x="919" y="1235"/>
                  </a:lnTo>
                  <a:lnTo>
                    <a:pt x="919" y="1237"/>
                  </a:lnTo>
                  <a:lnTo>
                    <a:pt x="920" y="1237"/>
                  </a:lnTo>
                  <a:lnTo>
                    <a:pt x="920" y="1238"/>
                  </a:lnTo>
                  <a:lnTo>
                    <a:pt x="919" y="1238"/>
                  </a:lnTo>
                  <a:lnTo>
                    <a:pt x="919" y="1239"/>
                  </a:lnTo>
                  <a:lnTo>
                    <a:pt x="919" y="1240"/>
                  </a:lnTo>
                  <a:lnTo>
                    <a:pt x="919" y="1241"/>
                  </a:lnTo>
                  <a:lnTo>
                    <a:pt x="920" y="1241"/>
                  </a:lnTo>
                  <a:lnTo>
                    <a:pt x="921" y="1241"/>
                  </a:lnTo>
                  <a:lnTo>
                    <a:pt x="922" y="1241"/>
                  </a:lnTo>
                  <a:lnTo>
                    <a:pt x="923" y="1241"/>
                  </a:lnTo>
                  <a:lnTo>
                    <a:pt x="923" y="1242"/>
                  </a:lnTo>
                  <a:lnTo>
                    <a:pt x="924" y="1244"/>
                  </a:lnTo>
                  <a:lnTo>
                    <a:pt x="923" y="1244"/>
                  </a:lnTo>
                  <a:lnTo>
                    <a:pt x="923" y="1245"/>
                  </a:lnTo>
                  <a:lnTo>
                    <a:pt x="924" y="1246"/>
                  </a:lnTo>
                  <a:lnTo>
                    <a:pt x="926" y="1246"/>
                  </a:lnTo>
                  <a:lnTo>
                    <a:pt x="926" y="1247"/>
                  </a:lnTo>
                  <a:lnTo>
                    <a:pt x="927" y="1247"/>
                  </a:lnTo>
                  <a:lnTo>
                    <a:pt x="928" y="1247"/>
                  </a:lnTo>
                  <a:lnTo>
                    <a:pt x="928" y="1246"/>
                  </a:lnTo>
                  <a:lnTo>
                    <a:pt x="929" y="1246"/>
                  </a:lnTo>
                  <a:lnTo>
                    <a:pt x="930" y="1245"/>
                  </a:lnTo>
                  <a:lnTo>
                    <a:pt x="931" y="1245"/>
                  </a:lnTo>
                  <a:lnTo>
                    <a:pt x="933" y="1246"/>
                  </a:lnTo>
                  <a:lnTo>
                    <a:pt x="933" y="1247"/>
                  </a:lnTo>
                  <a:lnTo>
                    <a:pt x="934" y="1248"/>
                  </a:lnTo>
                  <a:lnTo>
                    <a:pt x="934" y="1249"/>
                  </a:lnTo>
                  <a:lnTo>
                    <a:pt x="935" y="1249"/>
                  </a:lnTo>
                  <a:lnTo>
                    <a:pt x="936" y="1249"/>
                  </a:lnTo>
                  <a:lnTo>
                    <a:pt x="936" y="1251"/>
                  </a:lnTo>
                  <a:lnTo>
                    <a:pt x="936" y="1252"/>
                  </a:lnTo>
                  <a:lnTo>
                    <a:pt x="936" y="1253"/>
                  </a:lnTo>
                  <a:lnTo>
                    <a:pt x="936" y="1254"/>
                  </a:lnTo>
                  <a:lnTo>
                    <a:pt x="936" y="1255"/>
                  </a:lnTo>
                  <a:lnTo>
                    <a:pt x="937" y="1255"/>
                  </a:lnTo>
                  <a:lnTo>
                    <a:pt x="937" y="1256"/>
                  </a:lnTo>
                  <a:lnTo>
                    <a:pt x="937" y="1258"/>
                  </a:lnTo>
                  <a:lnTo>
                    <a:pt x="937" y="1259"/>
                  </a:lnTo>
                  <a:lnTo>
                    <a:pt x="937" y="1260"/>
                  </a:lnTo>
                  <a:lnTo>
                    <a:pt x="938" y="1260"/>
                  </a:lnTo>
                  <a:lnTo>
                    <a:pt x="940" y="1260"/>
                  </a:lnTo>
                  <a:lnTo>
                    <a:pt x="941" y="1260"/>
                  </a:lnTo>
                  <a:lnTo>
                    <a:pt x="941" y="1261"/>
                  </a:lnTo>
                  <a:lnTo>
                    <a:pt x="942" y="1261"/>
                  </a:lnTo>
                  <a:lnTo>
                    <a:pt x="942" y="1260"/>
                  </a:lnTo>
                  <a:lnTo>
                    <a:pt x="943" y="1260"/>
                  </a:lnTo>
                  <a:lnTo>
                    <a:pt x="943" y="1261"/>
                  </a:lnTo>
                  <a:lnTo>
                    <a:pt x="944" y="1261"/>
                  </a:lnTo>
                  <a:lnTo>
                    <a:pt x="945" y="1261"/>
                  </a:lnTo>
                  <a:lnTo>
                    <a:pt x="947" y="1261"/>
                  </a:lnTo>
                  <a:lnTo>
                    <a:pt x="948" y="1261"/>
                  </a:lnTo>
                  <a:lnTo>
                    <a:pt x="949" y="1261"/>
                  </a:lnTo>
                  <a:lnTo>
                    <a:pt x="949" y="1262"/>
                  </a:lnTo>
                  <a:lnTo>
                    <a:pt x="950" y="1262"/>
                  </a:lnTo>
                  <a:lnTo>
                    <a:pt x="951" y="1262"/>
                  </a:lnTo>
                  <a:lnTo>
                    <a:pt x="952" y="1262"/>
                  </a:lnTo>
                  <a:lnTo>
                    <a:pt x="952" y="1261"/>
                  </a:lnTo>
                  <a:lnTo>
                    <a:pt x="954" y="1261"/>
                  </a:lnTo>
                  <a:lnTo>
                    <a:pt x="955" y="1261"/>
                  </a:lnTo>
                  <a:lnTo>
                    <a:pt x="956" y="1261"/>
                  </a:lnTo>
                  <a:lnTo>
                    <a:pt x="957" y="1261"/>
                  </a:lnTo>
                  <a:lnTo>
                    <a:pt x="958" y="1261"/>
                  </a:lnTo>
                  <a:lnTo>
                    <a:pt x="959" y="1261"/>
                  </a:lnTo>
                  <a:lnTo>
                    <a:pt x="959" y="1260"/>
                  </a:lnTo>
                  <a:lnTo>
                    <a:pt x="961" y="1260"/>
                  </a:lnTo>
                  <a:lnTo>
                    <a:pt x="961" y="1259"/>
                  </a:lnTo>
                  <a:lnTo>
                    <a:pt x="962" y="1259"/>
                  </a:lnTo>
                  <a:lnTo>
                    <a:pt x="963" y="1259"/>
                  </a:lnTo>
                  <a:lnTo>
                    <a:pt x="963" y="1260"/>
                  </a:lnTo>
                  <a:lnTo>
                    <a:pt x="964" y="1260"/>
                  </a:lnTo>
                  <a:lnTo>
                    <a:pt x="965" y="1260"/>
                  </a:lnTo>
                  <a:lnTo>
                    <a:pt x="966" y="1261"/>
                  </a:lnTo>
                  <a:lnTo>
                    <a:pt x="968" y="1261"/>
                  </a:lnTo>
                  <a:lnTo>
                    <a:pt x="969" y="1261"/>
                  </a:lnTo>
                  <a:lnTo>
                    <a:pt x="969" y="1262"/>
                  </a:lnTo>
                  <a:lnTo>
                    <a:pt x="970" y="1262"/>
                  </a:lnTo>
                  <a:lnTo>
                    <a:pt x="971" y="1262"/>
                  </a:lnTo>
                  <a:lnTo>
                    <a:pt x="971" y="1263"/>
                  </a:lnTo>
                  <a:lnTo>
                    <a:pt x="972" y="1263"/>
                  </a:lnTo>
                  <a:lnTo>
                    <a:pt x="972" y="1262"/>
                  </a:lnTo>
                  <a:lnTo>
                    <a:pt x="973" y="1262"/>
                  </a:lnTo>
                  <a:lnTo>
                    <a:pt x="975" y="1262"/>
                  </a:lnTo>
                  <a:lnTo>
                    <a:pt x="976" y="1262"/>
                  </a:lnTo>
                  <a:lnTo>
                    <a:pt x="977" y="1262"/>
                  </a:lnTo>
                  <a:lnTo>
                    <a:pt x="978" y="1262"/>
                  </a:lnTo>
                  <a:lnTo>
                    <a:pt x="979" y="1263"/>
                  </a:lnTo>
                  <a:lnTo>
                    <a:pt x="979" y="1265"/>
                  </a:lnTo>
                  <a:lnTo>
                    <a:pt x="980" y="1265"/>
                  </a:lnTo>
                  <a:lnTo>
                    <a:pt x="980" y="1266"/>
                  </a:lnTo>
                  <a:lnTo>
                    <a:pt x="982" y="1266"/>
                  </a:lnTo>
                  <a:lnTo>
                    <a:pt x="983" y="1266"/>
                  </a:lnTo>
                  <a:lnTo>
                    <a:pt x="984" y="1266"/>
                  </a:lnTo>
                  <a:lnTo>
                    <a:pt x="985" y="1267"/>
                  </a:lnTo>
                  <a:lnTo>
                    <a:pt x="986" y="1267"/>
                  </a:lnTo>
                  <a:lnTo>
                    <a:pt x="986" y="1268"/>
                  </a:lnTo>
                  <a:lnTo>
                    <a:pt x="987" y="1268"/>
                  </a:lnTo>
                  <a:lnTo>
                    <a:pt x="987" y="1269"/>
                  </a:lnTo>
                  <a:lnTo>
                    <a:pt x="987" y="1270"/>
                  </a:lnTo>
                  <a:lnTo>
                    <a:pt x="986" y="1270"/>
                  </a:lnTo>
                  <a:lnTo>
                    <a:pt x="986" y="1272"/>
                  </a:lnTo>
                  <a:lnTo>
                    <a:pt x="986" y="1273"/>
                  </a:lnTo>
                  <a:lnTo>
                    <a:pt x="987" y="1273"/>
                  </a:lnTo>
                  <a:lnTo>
                    <a:pt x="987" y="1274"/>
                  </a:lnTo>
                  <a:lnTo>
                    <a:pt x="989" y="1275"/>
                  </a:lnTo>
                  <a:lnTo>
                    <a:pt x="989" y="1276"/>
                  </a:lnTo>
                  <a:lnTo>
                    <a:pt x="990" y="1276"/>
                  </a:lnTo>
                  <a:lnTo>
                    <a:pt x="990" y="1277"/>
                  </a:lnTo>
                  <a:lnTo>
                    <a:pt x="990" y="1279"/>
                  </a:lnTo>
                  <a:lnTo>
                    <a:pt x="989" y="1279"/>
                  </a:lnTo>
                  <a:lnTo>
                    <a:pt x="989" y="1280"/>
                  </a:lnTo>
                  <a:lnTo>
                    <a:pt x="989" y="1281"/>
                  </a:lnTo>
                  <a:lnTo>
                    <a:pt x="987" y="1281"/>
                  </a:lnTo>
                  <a:lnTo>
                    <a:pt x="987" y="1282"/>
                  </a:lnTo>
                  <a:lnTo>
                    <a:pt x="989" y="1282"/>
                  </a:lnTo>
                  <a:lnTo>
                    <a:pt x="989" y="1283"/>
                  </a:lnTo>
                  <a:lnTo>
                    <a:pt x="989" y="1284"/>
                  </a:lnTo>
                  <a:lnTo>
                    <a:pt x="990" y="1284"/>
                  </a:lnTo>
                  <a:lnTo>
                    <a:pt x="990" y="1286"/>
                  </a:lnTo>
                  <a:lnTo>
                    <a:pt x="990" y="1287"/>
                  </a:lnTo>
                  <a:lnTo>
                    <a:pt x="991" y="1287"/>
                  </a:lnTo>
                  <a:lnTo>
                    <a:pt x="991" y="1288"/>
                  </a:lnTo>
                  <a:lnTo>
                    <a:pt x="991" y="1289"/>
                  </a:lnTo>
                  <a:lnTo>
                    <a:pt x="991" y="1290"/>
                  </a:lnTo>
                  <a:lnTo>
                    <a:pt x="991" y="1291"/>
                  </a:lnTo>
                  <a:lnTo>
                    <a:pt x="991" y="1293"/>
                  </a:lnTo>
                  <a:lnTo>
                    <a:pt x="992" y="1293"/>
                  </a:lnTo>
                  <a:lnTo>
                    <a:pt x="992" y="1294"/>
                  </a:lnTo>
                  <a:lnTo>
                    <a:pt x="992" y="1295"/>
                  </a:lnTo>
                  <a:lnTo>
                    <a:pt x="992" y="1296"/>
                  </a:lnTo>
                  <a:lnTo>
                    <a:pt x="992" y="1297"/>
                  </a:lnTo>
                  <a:lnTo>
                    <a:pt x="993" y="1297"/>
                  </a:lnTo>
                  <a:lnTo>
                    <a:pt x="993" y="1298"/>
                  </a:lnTo>
                  <a:lnTo>
                    <a:pt x="994" y="1298"/>
                  </a:lnTo>
                  <a:lnTo>
                    <a:pt x="994" y="1300"/>
                  </a:lnTo>
                  <a:lnTo>
                    <a:pt x="996" y="1300"/>
                  </a:lnTo>
                  <a:lnTo>
                    <a:pt x="997" y="1301"/>
                  </a:lnTo>
                  <a:lnTo>
                    <a:pt x="998" y="1301"/>
                  </a:lnTo>
                  <a:lnTo>
                    <a:pt x="998" y="1302"/>
                  </a:lnTo>
                  <a:lnTo>
                    <a:pt x="999" y="1303"/>
                  </a:lnTo>
                  <a:lnTo>
                    <a:pt x="999" y="1304"/>
                  </a:lnTo>
                  <a:lnTo>
                    <a:pt x="1000" y="1304"/>
                  </a:lnTo>
                  <a:lnTo>
                    <a:pt x="1001" y="1304"/>
                  </a:lnTo>
                  <a:lnTo>
                    <a:pt x="1001" y="1305"/>
                  </a:lnTo>
                  <a:lnTo>
                    <a:pt x="1003" y="1305"/>
                  </a:lnTo>
                  <a:lnTo>
                    <a:pt x="1004" y="1305"/>
                  </a:lnTo>
                  <a:lnTo>
                    <a:pt x="1005" y="1305"/>
                  </a:lnTo>
                  <a:lnTo>
                    <a:pt x="1005" y="1307"/>
                  </a:lnTo>
                  <a:lnTo>
                    <a:pt x="1006" y="1307"/>
                  </a:lnTo>
                  <a:lnTo>
                    <a:pt x="1006" y="1308"/>
                  </a:lnTo>
                  <a:lnTo>
                    <a:pt x="1007" y="1308"/>
                  </a:lnTo>
                  <a:lnTo>
                    <a:pt x="1008" y="1308"/>
                  </a:lnTo>
                  <a:lnTo>
                    <a:pt x="1010" y="1308"/>
                  </a:lnTo>
                  <a:lnTo>
                    <a:pt x="1010" y="1309"/>
                  </a:lnTo>
                  <a:lnTo>
                    <a:pt x="1011" y="1309"/>
                  </a:lnTo>
                  <a:lnTo>
                    <a:pt x="1011" y="1310"/>
                  </a:lnTo>
                  <a:lnTo>
                    <a:pt x="1012" y="1310"/>
                  </a:lnTo>
                  <a:lnTo>
                    <a:pt x="1012" y="1311"/>
                  </a:lnTo>
                  <a:lnTo>
                    <a:pt x="1011" y="1311"/>
                  </a:lnTo>
                  <a:lnTo>
                    <a:pt x="1011" y="1312"/>
                  </a:lnTo>
                  <a:lnTo>
                    <a:pt x="1010" y="1312"/>
                  </a:lnTo>
                  <a:lnTo>
                    <a:pt x="1008" y="1312"/>
                  </a:lnTo>
                  <a:lnTo>
                    <a:pt x="1007" y="1312"/>
                  </a:lnTo>
                  <a:lnTo>
                    <a:pt x="1006" y="1312"/>
                  </a:lnTo>
                  <a:lnTo>
                    <a:pt x="1005" y="1312"/>
                  </a:lnTo>
                  <a:lnTo>
                    <a:pt x="1004" y="1312"/>
                  </a:lnTo>
                  <a:lnTo>
                    <a:pt x="1003" y="1312"/>
                  </a:lnTo>
                  <a:lnTo>
                    <a:pt x="1003" y="1314"/>
                  </a:lnTo>
                  <a:lnTo>
                    <a:pt x="1003" y="1315"/>
                  </a:lnTo>
                  <a:lnTo>
                    <a:pt x="1001" y="1315"/>
                  </a:lnTo>
                  <a:lnTo>
                    <a:pt x="1000" y="1315"/>
                  </a:lnTo>
                  <a:lnTo>
                    <a:pt x="1000" y="1314"/>
                  </a:lnTo>
                  <a:lnTo>
                    <a:pt x="999" y="1314"/>
                  </a:lnTo>
                  <a:lnTo>
                    <a:pt x="1000" y="1315"/>
                  </a:lnTo>
                  <a:lnTo>
                    <a:pt x="999" y="1315"/>
                  </a:lnTo>
                  <a:lnTo>
                    <a:pt x="999" y="1316"/>
                  </a:lnTo>
                  <a:lnTo>
                    <a:pt x="999" y="1317"/>
                  </a:lnTo>
                  <a:lnTo>
                    <a:pt x="999" y="1318"/>
                  </a:lnTo>
                  <a:lnTo>
                    <a:pt x="998" y="1318"/>
                  </a:lnTo>
                  <a:lnTo>
                    <a:pt x="997" y="1318"/>
                  </a:lnTo>
                  <a:lnTo>
                    <a:pt x="997" y="1319"/>
                  </a:lnTo>
                  <a:lnTo>
                    <a:pt x="997" y="1321"/>
                  </a:lnTo>
                  <a:lnTo>
                    <a:pt x="996" y="1321"/>
                  </a:lnTo>
                  <a:lnTo>
                    <a:pt x="996" y="1322"/>
                  </a:lnTo>
                  <a:lnTo>
                    <a:pt x="994" y="1322"/>
                  </a:lnTo>
                  <a:lnTo>
                    <a:pt x="994" y="1323"/>
                  </a:lnTo>
                  <a:lnTo>
                    <a:pt x="993" y="1323"/>
                  </a:lnTo>
                  <a:lnTo>
                    <a:pt x="992" y="1323"/>
                  </a:lnTo>
                  <a:lnTo>
                    <a:pt x="991" y="1323"/>
                  </a:lnTo>
                  <a:lnTo>
                    <a:pt x="990" y="1323"/>
                  </a:lnTo>
                  <a:lnTo>
                    <a:pt x="989" y="1323"/>
                  </a:lnTo>
                  <a:lnTo>
                    <a:pt x="987" y="1323"/>
                  </a:lnTo>
                  <a:lnTo>
                    <a:pt x="986" y="1323"/>
                  </a:lnTo>
                  <a:lnTo>
                    <a:pt x="985" y="1323"/>
                  </a:lnTo>
                  <a:lnTo>
                    <a:pt x="985" y="1324"/>
                  </a:lnTo>
                  <a:lnTo>
                    <a:pt x="984" y="1324"/>
                  </a:lnTo>
                  <a:lnTo>
                    <a:pt x="985" y="1324"/>
                  </a:lnTo>
                  <a:lnTo>
                    <a:pt x="985" y="1325"/>
                  </a:lnTo>
                  <a:lnTo>
                    <a:pt x="985" y="1326"/>
                  </a:lnTo>
                  <a:lnTo>
                    <a:pt x="985" y="1328"/>
                  </a:lnTo>
                  <a:lnTo>
                    <a:pt x="985" y="1329"/>
                  </a:lnTo>
                  <a:lnTo>
                    <a:pt x="986" y="1329"/>
                  </a:lnTo>
                  <a:lnTo>
                    <a:pt x="986" y="1330"/>
                  </a:lnTo>
                  <a:lnTo>
                    <a:pt x="985" y="1330"/>
                  </a:lnTo>
                  <a:lnTo>
                    <a:pt x="984" y="1330"/>
                  </a:lnTo>
                  <a:lnTo>
                    <a:pt x="984" y="1331"/>
                  </a:lnTo>
                  <a:lnTo>
                    <a:pt x="983" y="1331"/>
                  </a:lnTo>
                  <a:lnTo>
                    <a:pt x="982" y="1331"/>
                  </a:lnTo>
                  <a:lnTo>
                    <a:pt x="980" y="1331"/>
                  </a:lnTo>
                  <a:lnTo>
                    <a:pt x="979" y="1331"/>
                  </a:lnTo>
                  <a:lnTo>
                    <a:pt x="978" y="1331"/>
                  </a:lnTo>
                  <a:lnTo>
                    <a:pt x="977" y="1331"/>
                  </a:lnTo>
                  <a:lnTo>
                    <a:pt x="976" y="1331"/>
                  </a:lnTo>
                  <a:lnTo>
                    <a:pt x="975" y="1331"/>
                  </a:lnTo>
                  <a:lnTo>
                    <a:pt x="975" y="1330"/>
                  </a:lnTo>
                  <a:lnTo>
                    <a:pt x="973" y="1330"/>
                  </a:lnTo>
                  <a:lnTo>
                    <a:pt x="972" y="1330"/>
                  </a:lnTo>
                  <a:lnTo>
                    <a:pt x="971" y="1330"/>
                  </a:lnTo>
                  <a:lnTo>
                    <a:pt x="970" y="1330"/>
                  </a:lnTo>
                  <a:lnTo>
                    <a:pt x="970" y="1331"/>
                  </a:lnTo>
                  <a:lnTo>
                    <a:pt x="969" y="1331"/>
                  </a:lnTo>
                  <a:lnTo>
                    <a:pt x="968" y="1331"/>
                  </a:lnTo>
                  <a:lnTo>
                    <a:pt x="968" y="1330"/>
                  </a:lnTo>
                  <a:lnTo>
                    <a:pt x="966" y="1331"/>
                  </a:lnTo>
                  <a:lnTo>
                    <a:pt x="965" y="1331"/>
                  </a:lnTo>
                  <a:lnTo>
                    <a:pt x="965" y="1330"/>
                  </a:lnTo>
                  <a:lnTo>
                    <a:pt x="964" y="1330"/>
                  </a:lnTo>
                  <a:lnTo>
                    <a:pt x="963" y="1330"/>
                  </a:lnTo>
                  <a:lnTo>
                    <a:pt x="963" y="1329"/>
                  </a:lnTo>
                  <a:lnTo>
                    <a:pt x="962" y="1330"/>
                  </a:lnTo>
                  <a:lnTo>
                    <a:pt x="962" y="1331"/>
                  </a:lnTo>
                  <a:lnTo>
                    <a:pt x="961" y="1331"/>
                  </a:lnTo>
                  <a:lnTo>
                    <a:pt x="959" y="1330"/>
                  </a:lnTo>
                  <a:lnTo>
                    <a:pt x="958" y="1330"/>
                  </a:lnTo>
                  <a:lnTo>
                    <a:pt x="958" y="1331"/>
                  </a:lnTo>
                  <a:lnTo>
                    <a:pt x="957" y="1331"/>
                  </a:lnTo>
                  <a:lnTo>
                    <a:pt x="957" y="1332"/>
                  </a:lnTo>
                  <a:lnTo>
                    <a:pt x="956" y="1332"/>
                  </a:lnTo>
                  <a:lnTo>
                    <a:pt x="955" y="1332"/>
                  </a:lnTo>
                  <a:lnTo>
                    <a:pt x="954" y="1332"/>
                  </a:lnTo>
                  <a:lnTo>
                    <a:pt x="954" y="1333"/>
                  </a:lnTo>
                  <a:lnTo>
                    <a:pt x="952" y="1333"/>
                  </a:lnTo>
                  <a:lnTo>
                    <a:pt x="951" y="1332"/>
                  </a:lnTo>
                  <a:lnTo>
                    <a:pt x="950" y="1332"/>
                  </a:lnTo>
                  <a:lnTo>
                    <a:pt x="949" y="1332"/>
                  </a:lnTo>
                  <a:lnTo>
                    <a:pt x="949" y="1331"/>
                  </a:lnTo>
                  <a:lnTo>
                    <a:pt x="948" y="1331"/>
                  </a:lnTo>
                  <a:lnTo>
                    <a:pt x="947" y="1331"/>
                  </a:lnTo>
                  <a:lnTo>
                    <a:pt x="947" y="1330"/>
                  </a:lnTo>
                  <a:lnTo>
                    <a:pt x="945" y="1330"/>
                  </a:lnTo>
                  <a:lnTo>
                    <a:pt x="945" y="1329"/>
                  </a:lnTo>
                  <a:lnTo>
                    <a:pt x="945" y="1330"/>
                  </a:lnTo>
                  <a:lnTo>
                    <a:pt x="944" y="1330"/>
                  </a:lnTo>
                  <a:lnTo>
                    <a:pt x="943" y="1330"/>
                  </a:lnTo>
                  <a:lnTo>
                    <a:pt x="942" y="1330"/>
                  </a:lnTo>
                  <a:lnTo>
                    <a:pt x="941" y="1330"/>
                  </a:lnTo>
                  <a:lnTo>
                    <a:pt x="940" y="1330"/>
                  </a:lnTo>
                  <a:lnTo>
                    <a:pt x="940" y="1331"/>
                  </a:lnTo>
                  <a:lnTo>
                    <a:pt x="940" y="1332"/>
                  </a:lnTo>
                  <a:lnTo>
                    <a:pt x="938" y="1332"/>
                  </a:lnTo>
                  <a:lnTo>
                    <a:pt x="938" y="1333"/>
                  </a:lnTo>
                  <a:lnTo>
                    <a:pt x="938" y="1335"/>
                  </a:lnTo>
                  <a:lnTo>
                    <a:pt x="937" y="1335"/>
                  </a:lnTo>
                  <a:lnTo>
                    <a:pt x="937" y="1336"/>
                  </a:lnTo>
                  <a:lnTo>
                    <a:pt x="936" y="1336"/>
                  </a:lnTo>
                  <a:lnTo>
                    <a:pt x="936" y="1337"/>
                  </a:lnTo>
                  <a:lnTo>
                    <a:pt x="936" y="1338"/>
                  </a:lnTo>
                  <a:lnTo>
                    <a:pt x="936" y="1339"/>
                  </a:lnTo>
                  <a:lnTo>
                    <a:pt x="935" y="1339"/>
                  </a:lnTo>
                  <a:lnTo>
                    <a:pt x="934" y="1339"/>
                  </a:lnTo>
                  <a:lnTo>
                    <a:pt x="933" y="1339"/>
                  </a:lnTo>
                  <a:lnTo>
                    <a:pt x="931" y="1341"/>
                  </a:lnTo>
                  <a:lnTo>
                    <a:pt x="930" y="1341"/>
                  </a:lnTo>
                  <a:lnTo>
                    <a:pt x="930" y="1342"/>
                  </a:lnTo>
                  <a:lnTo>
                    <a:pt x="930" y="1343"/>
                  </a:lnTo>
                  <a:lnTo>
                    <a:pt x="930" y="1344"/>
                  </a:lnTo>
                  <a:lnTo>
                    <a:pt x="930" y="1345"/>
                  </a:lnTo>
                  <a:lnTo>
                    <a:pt x="929" y="1345"/>
                  </a:lnTo>
                  <a:lnTo>
                    <a:pt x="929" y="1344"/>
                  </a:lnTo>
                  <a:lnTo>
                    <a:pt x="929" y="1345"/>
                  </a:lnTo>
                  <a:lnTo>
                    <a:pt x="928" y="1345"/>
                  </a:lnTo>
                  <a:lnTo>
                    <a:pt x="928" y="1344"/>
                  </a:lnTo>
                  <a:lnTo>
                    <a:pt x="928" y="1345"/>
                  </a:lnTo>
                  <a:lnTo>
                    <a:pt x="927" y="1345"/>
                  </a:lnTo>
                  <a:lnTo>
                    <a:pt x="927" y="1346"/>
                  </a:lnTo>
                  <a:lnTo>
                    <a:pt x="927" y="1348"/>
                  </a:lnTo>
                  <a:lnTo>
                    <a:pt x="926" y="1348"/>
                  </a:lnTo>
                  <a:lnTo>
                    <a:pt x="924" y="1348"/>
                  </a:lnTo>
                  <a:lnTo>
                    <a:pt x="923" y="1348"/>
                  </a:lnTo>
                  <a:lnTo>
                    <a:pt x="923" y="1346"/>
                  </a:lnTo>
                  <a:lnTo>
                    <a:pt x="922" y="1346"/>
                  </a:lnTo>
                  <a:lnTo>
                    <a:pt x="922" y="1345"/>
                  </a:lnTo>
                  <a:lnTo>
                    <a:pt x="921" y="1345"/>
                  </a:lnTo>
                  <a:lnTo>
                    <a:pt x="921" y="1344"/>
                  </a:lnTo>
                  <a:lnTo>
                    <a:pt x="921" y="1343"/>
                  </a:lnTo>
                  <a:lnTo>
                    <a:pt x="920" y="1344"/>
                  </a:lnTo>
                  <a:lnTo>
                    <a:pt x="919" y="1344"/>
                  </a:lnTo>
                  <a:lnTo>
                    <a:pt x="917" y="1344"/>
                  </a:lnTo>
                  <a:lnTo>
                    <a:pt x="916" y="1344"/>
                  </a:lnTo>
                  <a:lnTo>
                    <a:pt x="915" y="1343"/>
                  </a:lnTo>
                  <a:lnTo>
                    <a:pt x="914" y="1343"/>
                  </a:lnTo>
                  <a:lnTo>
                    <a:pt x="913" y="1343"/>
                  </a:lnTo>
                  <a:lnTo>
                    <a:pt x="912" y="1343"/>
                  </a:lnTo>
                  <a:lnTo>
                    <a:pt x="910" y="1344"/>
                  </a:lnTo>
                  <a:lnTo>
                    <a:pt x="909" y="1344"/>
                  </a:lnTo>
                  <a:lnTo>
                    <a:pt x="909" y="1343"/>
                  </a:lnTo>
                  <a:lnTo>
                    <a:pt x="908" y="1343"/>
                  </a:lnTo>
                  <a:lnTo>
                    <a:pt x="907" y="1343"/>
                  </a:lnTo>
                  <a:lnTo>
                    <a:pt x="907" y="1344"/>
                  </a:lnTo>
                  <a:lnTo>
                    <a:pt x="906" y="1344"/>
                  </a:lnTo>
                  <a:lnTo>
                    <a:pt x="906" y="1345"/>
                  </a:lnTo>
                  <a:lnTo>
                    <a:pt x="906" y="1346"/>
                  </a:lnTo>
                  <a:lnTo>
                    <a:pt x="907" y="1346"/>
                  </a:lnTo>
                  <a:lnTo>
                    <a:pt x="907" y="1348"/>
                  </a:lnTo>
                  <a:lnTo>
                    <a:pt x="907" y="1349"/>
                  </a:lnTo>
                  <a:lnTo>
                    <a:pt x="906" y="1349"/>
                  </a:lnTo>
                  <a:lnTo>
                    <a:pt x="905" y="1349"/>
                  </a:lnTo>
                  <a:lnTo>
                    <a:pt x="903" y="1349"/>
                  </a:lnTo>
                  <a:lnTo>
                    <a:pt x="902" y="1350"/>
                  </a:lnTo>
                  <a:lnTo>
                    <a:pt x="901" y="1350"/>
                  </a:lnTo>
                  <a:lnTo>
                    <a:pt x="901" y="1349"/>
                  </a:lnTo>
                  <a:lnTo>
                    <a:pt x="900" y="1349"/>
                  </a:lnTo>
                  <a:lnTo>
                    <a:pt x="899" y="1349"/>
                  </a:lnTo>
                  <a:lnTo>
                    <a:pt x="898" y="1349"/>
                  </a:lnTo>
                  <a:lnTo>
                    <a:pt x="896" y="1349"/>
                  </a:lnTo>
                  <a:lnTo>
                    <a:pt x="896" y="1350"/>
                  </a:lnTo>
                  <a:lnTo>
                    <a:pt x="896" y="1351"/>
                  </a:lnTo>
                  <a:lnTo>
                    <a:pt x="896" y="1352"/>
                  </a:lnTo>
                  <a:lnTo>
                    <a:pt x="895" y="1352"/>
                  </a:lnTo>
                  <a:lnTo>
                    <a:pt x="895" y="1353"/>
                  </a:lnTo>
                  <a:lnTo>
                    <a:pt x="894" y="1353"/>
                  </a:lnTo>
                  <a:lnTo>
                    <a:pt x="895" y="1353"/>
                  </a:lnTo>
                  <a:lnTo>
                    <a:pt x="895" y="1355"/>
                  </a:lnTo>
                  <a:lnTo>
                    <a:pt x="894" y="1355"/>
                  </a:lnTo>
                  <a:lnTo>
                    <a:pt x="894" y="1356"/>
                  </a:lnTo>
                  <a:lnTo>
                    <a:pt x="894" y="1357"/>
                  </a:lnTo>
                  <a:lnTo>
                    <a:pt x="893" y="1357"/>
                  </a:lnTo>
                  <a:lnTo>
                    <a:pt x="893" y="1358"/>
                  </a:lnTo>
                  <a:lnTo>
                    <a:pt x="892" y="1358"/>
                  </a:lnTo>
                  <a:lnTo>
                    <a:pt x="891" y="1358"/>
                  </a:lnTo>
                  <a:lnTo>
                    <a:pt x="889" y="1358"/>
                  </a:lnTo>
                  <a:lnTo>
                    <a:pt x="889" y="1359"/>
                  </a:lnTo>
                  <a:lnTo>
                    <a:pt x="891" y="1359"/>
                  </a:lnTo>
                  <a:lnTo>
                    <a:pt x="891" y="1360"/>
                  </a:lnTo>
                  <a:lnTo>
                    <a:pt x="889" y="1360"/>
                  </a:lnTo>
                  <a:lnTo>
                    <a:pt x="888" y="1360"/>
                  </a:lnTo>
                  <a:lnTo>
                    <a:pt x="888" y="1362"/>
                  </a:lnTo>
                  <a:lnTo>
                    <a:pt x="888" y="1363"/>
                  </a:lnTo>
                  <a:lnTo>
                    <a:pt x="888" y="1364"/>
                  </a:lnTo>
                  <a:lnTo>
                    <a:pt x="887" y="1364"/>
                  </a:lnTo>
                  <a:lnTo>
                    <a:pt x="887" y="1365"/>
                  </a:lnTo>
                  <a:lnTo>
                    <a:pt x="886" y="1365"/>
                  </a:lnTo>
                  <a:lnTo>
                    <a:pt x="885" y="1365"/>
                  </a:lnTo>
                  <a:lnTo>
                    <a:pt x="885" y="1364"/>
                  </a:lnTo>
                  <a:lnTo>
                    <a:pt x="884" y="1364"/>
                  </a:lnTo>
                  <a:lnTo>
                    <a:pt x="884" y="1365"/>
                  </a:lnTo>
                  <a:lnTo>
                    <a:pt x="884" y="1366"/>
                  </a:lnTo>
                  <a:lnTo>
                    <a:pt x="884" y="1367"/>
                  </a:lnTo>
                  <a:lnTo>
                    <a:pt x="882" y="1367"/>
                  </a:lnTo>
                  <a:lnTo>
                    <a:pt x="882" y="1369"/>
                  </a:lnTo>
                  <a:lnTo>
                    <a:pt x="881" y="1369"/>
                  </a:lnTo>
                  <a:lnTo>
                    <a:pt x="880" y="1370"/>
                  </a:lnTo>
                  <a:lnTo>
                    <a:pt x="880" y="1371"/>
                  </a:lnTo>
                  <a:lnTo>
                    <a:pt x="880" y="1372"/>
                  </a:lnTo>
                  <a:lnTo>
                    <a:pt x="879" y="1372"/>
                  </a:lnTo>
                  <a:lnTo>
                    <a:pt x="878" y="1373"/>
                  </a:lnTo>
                  <a:lnTo>
                    <a:pt x="877" y="1373"/>
                  </a:lnTo>
                  <a:lnTo>
                    <a:pt x="877" y="1374"/>
                  </a:lnTo>
                  <a:lnTo>
                    <a:pt x="875" y="1374"/>
                  </a:lnTo>
                  <a:lnTo>
                    <a:pt x="875" y="1376"/>
                  </a:lnTo>
                  <a:lnTo>
                    <a:pt x="874" y="1376"/>
                  </a:lnTo>
                  <a:lnTo>
                    <a:pt x="873" y="1376"/>
                  </a:lnTo>
                  <a:lnTo>
                    <a:pt x="873" y="1377"/>
                  </a:lnTo>
                  <a:lnTo>
                    <a:pt x="873" y="1378"/>
                  </a:lnTo>
                  <a:lnTo>
                    <a:pt x="872" y="1378"/>
                  </a:lnTo>
                  <a:lnTo>
                    <a:pt x="872" y="1379"/>
                  </a:lnTo>
                  <a:lnTo>
                    <a:pt x="871" y="1379"/>
                  </a:lnTo>
                  <a:lnTo>
                    <a:pt x="871" y="1380"/>
                  </a:lnTo>
                  <a:lnTo>
                    <a:pt x="872" y="1380"/>
                  </a:lnTo>
                  <a:lnTo>
                    <a:pt x="872" y="1381"/>
                  </a:lnTo>
                  <a:lnTo>
                    <a:pt x="871" y="1381"/>
                  </a:lnTo>
                  <a:lnTo>
                    <a:pt x="871" y="1383"/>
                  </a:lnTo>
                  <a:lnTo>
                    <a:pt x="871" y="1384"/>
                  </a:lnTo>
                  <a:lnTo>
                    <a:pt x="870" y="1384"/>
                  </a:lnTo>
                  <a:lnTo>
                    <a:pt x="868" y="1384"/>
                  </a:lnTo>
                  <a:lnTo>
                    <a:pt x="867" y="1384"/>
                  </a:lnTo>
                  <a:lnTo>
                    <a:pt x="867" y="1385"/>
                  </a:lnTo>
                  <a:lnTo>
                    <a:pt x="866" y="1385"/>
                  </a:lnTo>
                  <a:lnTo>
                    <a:pt x="866" y="1386"/>
                  </a:lnTo>
                  <a:lnTo>
                    <a:pt x="865" y="1386"/>
                  </a:lnTo>
                  <a:lnTo>
                    <a:pt x="864" y="1386"/>
                  </a:lnTo>
                  <a:lnTo>
                    <a:pt x="864" y="1385"/>
                  </a:lnTo>
                  <a:lnTo>
                    <a:pt x="864" y="1384"/>
                  </a:lnTo>
                  <a:lnTo>
                    <a:pt x="864" y="1383"/>
                  </a:lnTo>
                  <a:lnTo>
                    <a:pt x="863" y="1383"/>
                  </a:lnTo>
                  <a:lnTo>
                    <a:pt x="861" y="1383"/>
                  </a:lnTo>
                  <a:lnTo>
                    <a:pt x="860" y="1383"/>
                  </a:lnTo>
                  <a:lnTo>
                    <a:pt x="859" y="1383"/>
                  </a:lnTo>
                  <a:lnTo>
                    <a:pt x="859" y="1384"/>
                  </a:lnTo>
                  <a:lnTo>
                    <a:pt x="859" y="1385"/>
                  </a:lnTo>
                  <a:lnTo>
                    <a:pt x="858" y="1385"/>
                  </a:lnTo>
                  <a:lnTo>
                    <a:pt x="858" y="1386"/>
                  </a:lnTo>
                  <a:lnTo>
                    <a:pt x="858" y="1387"/>
                  </a:lnTo>
                  <a:lnTo>
                    <a:pt x="858" y="1388"/>
                  </a:lnTo>
                  <a:lnTo>
                    <a:pt x="858" y="1387"/>
                  </a:lnTo>
                  <a:lnTo>
                    <a:pt x="857" y="1387"/>
                  </a:lnTo>
                  <a:lnTo>
                    <a:pt x="856" y="1387"/>
                  </a:lnTo>
                  <a:lnTo>
                    <a:pt x="854" y="1388"/>
                  </a:lnTo>
                  <a:lnTo>
                    <a:pt x="854" y="1390"/>
                  </a:lnTo>
                  <a:lnTo>
                    <a:pt x="854" y="1391"/>
                  </a:lnTo>
                  <a:lnTo>
                    <a:pt x="853" y="1391"/>
                  </a:lnTo>
                  <a:lnTo>
                    <a:pt x="852" y="1391"/>
                  </a:lnTo>
                  <a:lnTo>
                    <a:pt x="852" y="1392"/>
                  </a:lnTo>
                  <a:lnTo>
                    <a:pt x="853" y="1392"/>
                  </a:lnTo>
                  <a:lnTo>
                    <a:pt x="853" y="1393"/>
                  </a:lnTo>
                  <a:lnTo>
                    <a:pt x="854" y="1393"/>
                  </a:lnTo>
                  <a:lnTo>
                    <a:pt x="854" y="1394"/>
                  </a:lnTo>
                  <a:lnTo>
                    <a:pt x="856" y="1394"/>
                  </a:lnTo>
                  <a:lnTo>
                    <a:pt x="856" y="1395"/>
                  </a:lnTo>
                  <a:lnTo>
                    <a:pt x="856" y="1397"/>
                  </a:lnTo>
                  <a:lnTo>
                    <a:pt x="856" y="1398"/>
                  </a:lnTo>
                  <a:lnTo>
                    <a:pt x="854" y="1398"/>
                  </a:lnTo>
                  <a:lnTo>
                    <a:pt x="853" y="1398"/>
                  </a:lnTo>
                  <a:lnTo>
                    <a:pt x="853" y="1397"/>
                  </a:lnTo>
                  <a:lnTo>
                    <a:pt x="852" y="1397"/>
                  </a:lnTo>
                  <a:lnTo>
                    <a:pt x="851" y="1397"/>
                  </a:lnTo>
                  <a:lnTo>
                    <a:pt x="851" y="1398"/>
                  </a:lnTo>
                  <a:lnTo>
                    <a:pt x="851" y="1399"/>
                  </a:lnTo>
                  <a:lnTo>
                    <a:pt x="852" y="1399"/>
                  </a:lnTo>
                  <a:lnTo>
                    <a:pt x="852" y="1400"/>
                  </a:lnTo>
                  <a:lnTo>
                    <a:pt x="852" y="1401"/>
                  </a:lnTo>
                  <a:lnTo>
                    <a:pt x="851" y="1401"/>
                  </a:lnTo>
                  <a:lnTo>
                    <a:pt x="850" y="1401"/>
                  </a:lnTo>
                  <a:lnTo>
                    <a:pt x="849" y="1401"/>
                  </a:lnTo>
                  <a:lnTo>
                    <a:pt x="847" y="1401"/>
                  </a:lnTo>
                  <a:lnTo>
                    <a:pt x="847" y="1402"/>
                  </a:lnTo>
                  <a:lnTo>
                    <a:pt x="846" y="1402"/>
                  </a:lnTo>
                  <a:lnTo>
                    <a:pt x="846" y="1404"/>
                  </a:lnTo>
                  <a:lnTo>
                    <a:pt x="847" y="1404"/>
                  </a:lnTo>
                  <a:lnTo>
                    <a:pt x="849" y="1404"/>
                  </a:lnTo>
                  <a:lnTo>
                    <a:pt x="850" y="1404"/>
                  </a:lnTo>
                  <a:lnTo>
                    <a:pt x="850" y="1405"/>
                  </a:lnTo>
                  <a:lnTo>
                    <a:pt x="849" y="1405"/>
                  </a:lnTo>
                  <a:lnTo>
                    <a:pt x="849" y="1406"/>
                  </a:lnTo>
                  <a:lnTo>
                    <a:pt x="847" y="1406"/>
                  </a:lnTo>
                  <a:lnTo>
                    <a:pt x="846" y="1406"/>
                  </a:lnTo>
                  <a:lnTo>
                    <a:pt x="846" y="1407"/>
                  </a:lnTo>
                  <a:lnTo>
                    <a:pt x="847" y="1408"/>
                  </a:lnTo>
                  <a:lnTo>
                    <a:pt x="849" y="1408"/>
                  </a:lnTo>
                  <a:lnTo>
                    <a:pt x="849" y="1409"/>
                  </a:lnTo>
                  <a:lnTo>
                    <a:pt x="849" y="1411"/>
                  </a:lnTo>
                  <a:lnTo>
                    <a:pt x="849" y="1412"/>
                  </a:lnTo>
                  <a:lnTo>
                    <a:pt x="850" y="1412"/>
                  </a:lnTo>
                  <a:lnTo>
                    <a:pt x="850" y="1413"/>
                  </a:lnTo>
                  <a:lnTo>
                    <a:pt x="851" y="1413"/>
                  </a:lnTo>
                  <a:lnTo>
                    <a:pt x="851" y="1414"/>
                  </a:lnTo>
                  <a:lnTo>
                    <a:pt x="851" y="1413"/>
                  </a:lnTo>
                  <a:lnTo>
                    <a:pt x="852" y="1413"/>
                  </a:lnTo>
                  <a:lnTo>
                    <a:pt x="852" y="1414"/>
                  </a:lnTo>
                  <a:lnTo>
                    <a:pt x="853" y="1414"/>
                  </a:lnTo>
                  <a:lnTo>
                    <a:pt x="853" y="1415"/>
                  </a:lnTo>
                  <a:lnTo>
                    <a:pt x="853" y="1416"/>
                  </a:lnTo>
                  <a:lnTo>
                    <a:pt x="852" y="1418"/>
                  </a:lnTo>
                  <a:lnTo>
                    <a:pt x="852" y="1419"/>
                  </a:lnTo>
                  <a:lnTo>
                    <a:pt x="852" y="1420"/>
                  </a:lnTo>
                  <a:lnTo>
                    <a:pt x="851" y="1421"/>
                  </a:lnTo>
                  <a:lnTo>
                    <a:pt x="851" y="1422"/>
                  </a:lnTo>
                  <a:lnTo>
                    <a:pt x="850" y="1422"/>
                  </a:lnTo>
                  <a:lnTo>
                    <a:pt x="849" y="1422"/>
                  </a:lnTo>
                  <a:lnTo>
                    <a:pt x="849" y="1423"/>
                  </a:lnTo>
                  <a:lnTo>
                    <a:pt x="847" y="1423"/>
                  </a:lnTo>
                  <a:lnTo>
                    <a:pt x="847" y="1425"/>
                  </a:lnTo>
                  <a:lnTo>
                    <a:pt x="846" y="1425"/>
                  </a:lnTo>
                  <a:lnTo>
                    <a:pt x="845" y="1425"/>
                  </a:lnTo>
                  <a:lnTo>
                    <a:pt x="845" y="1423"/>
                  </a:lnTo>
                  <a:lnTo>
                    <a:pt x="844" y="1423"/>
                  </a:lnTo>
                  <a:lnTo>
                    <a:pt x="843" y="1423"/>
                  </a:lnTo>
                  <a:lnTo>
                    <a:pt x="843" y="1425"/>
                  </a:lnTo>
                  <a:lnTo>
                    <a:pt x="842" y="1425"/>
                  </a:lnTo>
                  <a:lnTo>
                    <a:pt x="840" y="1425"/>
                  </a:lnTo>
                  <a:lnTo>
                    <a:pt x="840" y="1423"/>
                  </a:lnTo>
                  <a:lnTo>
                    <a:pt x="839" y="1423"/>
                  </a:lnTo>
                  <a:lnTo>
                    <a:pt x="839" y="1422"/>
                  </a:lnTo>
                  <a:lnTo>
                    <a:pt x="838" y="1422"/>
                  </a:lnTo>
                  <a:lnTo>
                    <a:pt x="838" y="1421"/>
                  </a:lnTo>
                  <a:lnTo>
                    <a:pt x="837" y="1421"/>
                  </a:lnTo>
                  <a:lnTo>
                    <a:pt x="836" y="1421"/>
                  </a:lnTo>
                  <a:lnTo>
                    <a:pt x="836" y="1422"/>
                  </a:lnTo>
                  <a:lnTo>
                    <a:pt x="835" y="1422"/>
                  </a:lnTo>
                  <a:lnTo>
                    <a:pt x="835" y="1423"/>
                  </a:lnTo>
                  <a:lnTo>
                    <a:pt x="833" y="1423"/>
                  </a:lnTo>
                  <a:lnTo>
                    <a:pt x="833" y="1425"/>
                  </a:lnTo>
                  <a:lnTo>
                    <a:pt x="832" y="1425"/>
                  </a:lnTo>
                  <a:lnTo>
                    <a:pt x="831" y="1425"/>
                  </a:lnTo>
                  <a:lnTo>
                    <a:pt x="830" y="1425"/>
                  </a:lnTo>
                  <a:lnTo>
                    <a:pt x="830" y="1426"/>
                  </a:lnTo>
                  <a:lnTo>
                    <a:pt x="829" y="1426"/>
                  </a:lnTo>
                  <a:lnTo>
                    <a:pt x="828" y="1426"/>
                  </a:lnTo>
                  <a:lnTo>
                    <a:pt x="826" y="1426"/>
                  </a:lnTo>
                  <a:lnTo>
                    <a:pt x="826" y="1427"/>
                  </a:lnTo>
                  <a:lnTo>
                    <a:pt x="825" y="1427"/>
                  </a:lnTo>
                  <a:lnTo>
                    <a:pt x="825" y="1428"/>
                  </a:lnTo>
                  <a:lnTo>
                    <a:pt x="824" y="1428"/>
                  </a:lnTo>
                  <a:lnTo>
                    <a:pt x="823" y="1428"/>
                  </a:lnTo>
                  <a:lnTo>
                    <a:pt x="822" y="1428"/>
                  </a:lnTo>
                  <a:lnTo>
                    <a:pt x="821" y="1428"/>
                  </a:lnTo>
                  <a:lnTo>
                    <a:pt x="821" y="1427"/>
                  </a:lnTo>
                  <a:lnTo>
                    <a:pt x="821" y="1428"/>
                  </a:lnTo>
                  <a:lnTo>
                    <a:pt x="819" y="1428"/>
                  </a:lnTo>
                  <a:lnTo>
                    <a:pt x="818" y="1428"/>
                  </a:lnTo>
                  <a:lnTo>
                    <a:pt x="818" y="1427"/>
                  </a:lnTo>
                  <a:lnTo>
                    <a:pt x="817" y="1427"/>
                  </a:lnTo>
                  <a:lnTo>
                    <a:pt x="817" y="1426"/>
                  </a:lnTo>
                  <a:lnTo>
                    <a:pt x="816" y="1426"/>
                  </a:lnTo>
                  <a:lnTo>
                    <a:pt x="815" y="1426"/>
                  </a:lnTo>
                  <a:lnTo>
                    <a:pt x="815" y="1425"/>
                  </a:lnTo>
                  <a:lnTo>
                    <a:pt x="814" y="1425"/>
                  </a:lnTo>
                  <a:lnTo>
                    <a:pt x="814" y="1423"/>
                  </a:lnTo>
                  <a:lnTo>
                    <a:pt x="812" y="1423"/>
                  </a:lnTo>
                  <a:lnTo>
                    <a:pt x="812" y="1422"/>
                  </a:lnTo>
                  <a:lnTo>
                    <a:pt x="811" y="1422"/>
                  </a:lnTo>
                  <a:lnTo>
                    <a:pt x="811" y="1423"/>
                  </a:lnTo>
                  <a:lnTo>
                    <a:pt x="811" y="1425"/>
                  </a:lnTo>
                  <a:lnTo>
                    <a:pt x="810" y="1425"/>
                  </a:lnTo>
                  <a:lnTo>
                    <a:pt x="809" y="1425"/>
                  </a:lnTo>
                  <a:lnTo>
                    <a:pt x="809" y="1426"/>
                  </a:lnTo>
                  <a:lnTo>
                    <a:pt x="809" y="1427"/>
                  </a:lnTo>
                  <a:lnTo>
                    <a:pt x="808" y="1427"/>
                  </a:lnTo>
                  <a:lnTo>
                    <a:pt x="807" y="1428"/>
                  </a:lnTo>
                  <a:lnTo>
                    <a:pt x="805" y="1428"/>
                  </a:lnTo>
                  <a:lnTo>
                    <a:pt x="805" y="1427"/>
                  </a:lnTo>
                  <a:lnTo>
                    <a:pt x="805" y="1426"/>
                  </a:lnTo>
                  <a:lnTo>
                    <a:pt x="805" y="1427"/>
                  </a:lnTo>
                  <a:lnTo>
                    <a:pt x="804" y="1427"/>
                  </a:lnTo>
                  <a:lnTo>
                    <a:pt x="803" y="1426"/>
                  </a:lnTo>
                  <a:lnTo>
                    <a:pt x="802" y="1426"/>
                  </a:lnTo>
                  <a:lnTo>
                    <a:pt x="802" y="1427"/>
                  </a:lnTo>
                  <a:lnTo>
                    <a:pt x="801" y="1427"/>
                  </a:lnTo>
                  <a:lnTo>
                    <a:pt x="800" y="1427"/>
                  </a:lnTo>
                  <a:lnTo>
                    <a:pt x="798" y="1427"/>
                  </a:lnTo>
                  <a:lnTo>
                    <a:pt x="798" y="1426"/>
                  </a:lnTo>
                  <a:lnTo>
                    <a:pt x="797" y="1426"/>
                  </a:lnTo>
                  <a:lnTo>
                    <a:pt x="796" y="1426"/>
                  </a:lnTo>
                  <a:lnTo>
                    <a:pt x="796" y="1427"/>
                  </a:lnTo>
                  <a:lnTo>
                    <a:pt x="796" y="1426"/>
                  </a:lnTo>
                  <a:lnTo>
                    <a:pt x="795" y="1426"/>
                  </a:lnTo>
                  <a:lnTo>
                    <a:pt x="795" y="1425"/>
                  </a:lnTo>
                  <a:lnTo>
                    <a:pt x="795" y="1423"/>
                  </a:lnTo>
                  <a:lnTo>
                    <a:pt x="794" y="1423"/>
                  </a:lnTo>
                  <a:lnTo>
                    <a:pt x="793" y="1423"/>
                  </a:lnTo>
                  <a:lnTo>
                    <a:pt x="791" y="1423"/>
                  </a:lnTo>
                  <a:lnTo>
                    <a:pt x="791" y="1422"/>
                  </a:lnTo>
                  <a:lnTo>
                    <a:pt x="790" y="1423"/>
                  </a:lnTo>
                  <a:lnTo>
                    <a:pt x="789" y="1423"/>
                  </a:lnTo>
                  <a:lnTo>
                    <a:pt x="788" y="1423"/>
                  </a:lnTo>
                  <a:lnTo>
                    <a:pt x="787" y="1423"/>
                  </a:lnTo>
                  <a:lnTo>
                    <a:pt x="787" y="1422"/>
                  </a:lnTo>
                  <a:lnTo>
                    <a:pt x="787" y="1421"/>
                  </a:lnTo>
                  <a:lnTo>
                    <a:pt x="786" y="1421"/>
                  </a:lnTo>
                  <a:lnTo>
                    <a:pt x="786" y="1422"/>
                  </a:lnTo>
                  <a:lnTo>
                    <a:pt x="786" y="1423"/>
                  </a:lnTo>
                  <a:lnTo>
                    <a:pt x="784" y="1423"/>
                  </a:lnTo>
                  <a:lnTo>
                    <a:pt x="783" y="1423"/>
                  </a:lnTo>
                  <a:lnTo>
                    <a:pt x="782" y="1423"/>
                  </a:lnTo>
                  <a:lnTo>
                    <a:pt x="781" y="1423"/>
                  </a:lnTo>
                  <a:lnTo>
                    <a:pt x="781" y="1425"/>
                  </a:lnTo>
                  <a:lnTo>
                    <a:pt x="780" y="1425"/>
                  </a:lnTo>
                  <a:lnTo>
                    <a:pt x="780" y="1426"/>
                  </a:lnTo>
                  <a:lnTo>
                    <a:pt x="780" y="1427"/>
                  </a:lnTo>
                  <a:lnTo>
                    <a:pt x="780" y="1428"/>
                  </a:lnTo>
                  <a:lnTo>
                    <a:pt x="778" y="1428"/>
                  </a:lnTo>
                  <a:lnTo>
                    <a:pt x="777" y="1428"/>
                  </a:lnTo>
                  <a:lnTo>
                    <a:pt x="777" y="1429"/>
                  </a:lnTo>
                  <a:lnTo>
                    <a:pt x="778" y="1429"/>
                  </a:lnTo>
                  <a:lnTo>
                    <a:pt x="778" y="1430"/>
                  </a:lnTo>
                  <a:lnTo>
                    <a:pt x="778" y="1432"/>
                  </a:lnTo>
                  <a:lnTo>
                    <a:pt x="777" y="1432"/>
                  </a:lnTo>
                  <a:lnTo>
                    <a:pt x="777" y="1433"/>
                  </a:lnTo>
                  <a:lnTo>
                    <a:pt x="776" y="1433"/>
                  </a:lnTo>
                  <a:lnTo>
                    <a:pt x="775" y="1433"/>
                  </a:lnTo>
                  <a:lnTo>
                    <a:pt x="775" y="1432"/>
                  </a:lnTo>
                  <a:lnTo>
                    <a:pt x="774" y="1432"/>
                  </a:lnTo>
                  <a:lnTo>
                    <a:pt x="774" y="1430"/>
                  </a:lnTo>
                  <a:lnTo>
                    <a:pt x="773" y="1430"/>
                  </a:lnTo>
                  <a:lnTo>
                    <a:pt x="771" y="1430"/>
                  </a:lnTo>
                  <a:lnTo>
                    <a:pt x="770" y="1430"/>
                  </a:lnTo>
                  <a:lnTo>
                    <a:pt x="769" y="1430"/>
                  </a:lnTo>
                  <a:lnTo>
                    <a:pt x="768" y="1430"/>
                  </a:lnTo>
                  <a:lnTo>
                    <a:pt x="768" y="1429"/>
                  </a:lnTo>
                  <a:lnTo>
                    <a:pt x="767" y="1429"/>
                  </a:lnTo>
                  <a:lnTo>
                    <a:pt x="767" y="1430"/>
                  </a:lnTo>
                  <a:lnTo>
                    <a:pt x="767" y="1432"/>
                  </a:lnTo>
                  <a:lnTo>
                    <a:pt x="766" y="1432"/>
                  </a:lnTo>
                  <a:lnTo>
                    <a:pt x="766" y="1433"/>
                  </a:lnTo>
                  <a:lnTo>
                    <a:pt x="764" y="1433"/>
                  </a:lnTo>
                  <a:lnTo>
                    <a:pt x="763" y="1433"/>
                  </a:lnTo>
                  <a:lnTo>
                    <a:pt x="763" y="1432"/>
                  </a:lnTo>
                  <a:lnTo>
                    <a:pt x="762" y="1432"/>
                  </a:lnTo>
                  <a:lnTo>
                    <a:pt x="761" y="1432"/>
                  </a:lnTo>
                  <a:lnTo>
                    <a:pt x="761" y="1430"/>
                  </a:lnTo>
                  <a:lnTo>
                    <a:pt x="760" y="1430"/>
                  </a:lnTo>
                  <a:lnTo>
                    <a:pt x="760" y="1432"/>
                  </a:lnTo>
                  <a:lnTo>
                    <a:pt x="760" y="1430"/>
                  </a:lnTo>
                  <a:lnTo>
                    <a:pt x="759" y="1430"/>
                  </a:lnTo>
                  <a:lnTo>
                    <a:pt x="757" y="1430"/>
                  </a:lnTo>
                  <a:lnTo>
                    <a:pt x="757" y="1432"/>
                  </a:lnTo>
                  <a:lnTo>
                    <a:pt x="757" y="1430"/>
                  </a:lnTo>
                  <a:lnTo>
                    <a:pt x="756" y="1430"/>
                  </a:lnTo>
                  <a:lnTo>
                    <a:pt x="755" y="1430"/>
                  </a:lnTo>
                  <a:lnTo>
                    <a:pt x="754" y="1430"/>
                  </a:lnTo>
                  <a:lnTo>
                    <a:pt x="754" y="1432"/>
                  </a:lnTo>
                  <a:lnTo>
                    <a:pt x="753" y="1432"/>
                  </a:lnTo>
                  <a:lnTo>
                    <a:pt x="752" y="1430"/>
                  </a:lnTo>
                  <a:lnTo>
                    <a:pt x="750" y="1430"/>
                  </a:lnTo>
                  <a:lnTo>
                    <a:pt x="749" y="1430"/>
                  </a:lnTo>
                  <a:lnTo>
                    <a:pt x="749" y="1429"/>
                  </a:lnTo>
                  <a:lnTo>
                    <a:pt x="748" y="1429"/>
                  </a:lnTo>
                  <a:lnTo>
                    <a:pt x="747" y="1429"/>
                  </a:lnTo>
                  <a:lnTo>
                    <a:pt x="747" y="1428"/>
                  </a:lnTo>
                  <a:lnTo>
                    <a:pt x="746" y="1428"/>
                  </a:lnTo>
                  <a:lnTo>
                    <a:pt x="746" y="1427"/>
                  </a:lnTo>
                  <a:lnTo>
                    <a:pt x="746" y="1426"/>
                  </a:lnTo>
                  <a:lnTo>
                    <a:pt x="745" y="1426"/>
                  </a:lnTo>
                  <a:lnTo>
                    <a:pt x="743" y="1425"/>
                  </a:lnTo>
                  <a:lnTo>
                    <a:pt x="743" y="1426"/>
                  </a:lnTo>
                  <a:lnTo>
                    <a:pt x="742" y="1426"/>
                  </a:lnTo>
                  <a:lnTo>
                    <a:pt x="742" y="1427"/>
                  </a:lnTo>
                  <a:lnTo>
                    <a:pt x="741" y="1427"/>
                  </a:lnTo>
                  <a:lnTo>
                    <a:pt x="741" y="1428"/>
                  </a:lnTo>
                  <a:lnTo>
                    <a:pt x="740" y="1428"/>
                  </a:lnTo>
                  <a:lnTo>
                    <a:pt x="740" y="1429"/>
                  </a:lnTo>
                  <a:lnTo>
                    <a:pt x="740" y="1430"/>
                  </a:lnTo>
                  <a:lnTo>
                    <a:pt x="741" y="1430"/>
                  </a:lnTo>
                  <a:lnTo>
                    <a:pt x="741" y="1432"/>
                  </a:lnTo>
                  <a:lnTo>
                    <a:pt x="740" y="1432"/>
                  </a:lnTo>
                  <a:lnTo>
                    <a:pt x="740" y="1433"/>
                  </a:lnTo>
                  <a:lnTo>
                    <a:pt x="741" y="1433"/>
                  </a:lnTo>
                  <a:lnTo>
                    <a:pt x="741" y="1434"/>
                  </a:lnTo>
                  <a:lnTo>
                    <a:pt x="740" y="1434"/>
                  </a:lnTo>
                  <a:lnTo>
                    <a:pt x="739" y="1434"/>
                  </a:lnTo>
                  <a:lnTo>
                    <a:pt x="739" y="1435"/>
                  </a:lnTo>
                  <a:lnTo>
                    <a:pt x="738" y="1435"/>
                  </a:lnTo>
                  <a:lnTo>
                    <a:pt x="738" y="1436"/>
                  </a:lnTo>
                  <a:lnTo>
                    <a:pt x="738" y="1437"/>
                  </a:lnTo>
                  <a:lnTo>
                    <a:pt x="738" y="1439"/>
                  </a:lnTo>
                  <a:lnTo>
                    <a:pt x="738" y="1440"/>
                  </a:lnTo>
                  <a:lnTo>
                    <a:pt x="738" y="1441"/>
                  </a:lnTo>
                  <a:lnTo>
                    <a:pt x="738" y="1442"/>
                  </a:lnTo>
                  <a:lnTo>
                    <a:pt x="736" y="1442"/>
                  </a:lnTo>
                  <a:lnTo>
                    <a:pt x="736" y="1443"/>
                  </a:lnTo>
                  <a:lnTo>
                    <a:pt x="736" y="1444"/>
                  </a:lnTo>
                  <a:lnTo>
                    <a:pt x="736" y="1446"/>
                  </a:lnTo>
                  <a:lnTo>
                    <a:pt x="735" y="1446"/>
                  </a:lnTo>
                  <a:lnTo>
                    <a:pt x="735" y="1444"/>
                  </a:lnTo>
                  <a:lnTo>
                    <a:pt x="734" y="1444"/>
                  </a:lnTo>
                  <a:lnTo>
                    <a:pt x="733" y="1443"/>
                  </a:lnTo>
                  <a:lnTo>
                    <a:pt x="732" y="1443"/>
                  </a:lnTo>
                  <a:lnTo>
                    <a:pt x="731" y="1442"/>
                  </a:lnTo>
                  <a:lnTo>
                    <a:pt x="729" y="1442"/>
                  </a:lnTo>
                  <a:lnTo>
                    <a:pt x="728" y="1441"/>
                  </a:lnTo>
                  <a:lnTo>
                    <a:pt x="728" y="1440"/>
                  </a:lnTo>
                  <a:lnTo>
                    <a:pt x="728" y="1439"/>
                  </a:lnTo>
                  <a:lnTo>
                    <a:pt x="727" y="1439"/>
                  </a:lnTo>
                  <a:lnTo>
                    <a:pt x="726" y="1439"/>
                  </a:lnTo>
                  <a:lnTo>
                    <a:pt x="725" y="1439"/>
                  </a:lnTo>
                  <a:lnTo>
                    <a:pt x="725" y="1440"/>
                  </a:lnTo>
                  <a:lnTo>
                    <a:pt x="724" y="1440"/>
                  </a:lnTo>
                  <a:lnTo>
                    <a:pt x="722" y="1440"/>
                  </a:lnTo>
                  <a:lnTo>
                    <a:pt x="721" y="1440"/>
                  </a:lnTo>
                  <a:lnTo>
                    <a:pt x="720" y="1440"/>
                  </a:lnTo>
                  <a:lnTo>
                    <a:pt x="719" y="1440"/>
                  </a:lnTo>
                  <a:lnTo>
                    <a:pt x="718" y="1440"/>
                  </a:lnTo>
                  <a:lnTo>
                    <a:pt x="717" y="1440"/>
                  </a:lnTo>
                  <a:lnTo>
                    <a:pt x="715" y="1440"/>
                  </a:lnTo>
                  <a:lnTo>
                    <a:pt x="715" y="1439"/>
                  </a:lnTo>
                  <a:lnTo>
                    <a:pt x="714" y="1439"/>
                  </a:lnTo>
                  <a:lnTo>
                    <a:pt x="713" y="1439"/>
                  </a:lnTo>
                  <a:lnTo>
                    <a:pt x="712" y="1439"/>
                  </a:lnTo>
                  <a:lnTo>
                    <a:pt x="712" y="1440"/>
                  </a:lnTo>
                  <a:lnTo>
                    <a:pt x="711" y="1440"/>
                  </a:lnTo>
                  <a:lnTo>
                    <a:pt x="710" y="1440"/>
                  </a:lnTo>
                  <a:lnTo>
                    <a:pt x="708" y="1440"/>
                  </a:lnTo>
                  <a:lnTo>
                    <a:pt x="707" y="1440"/>
                  </a:lnTo>
                  <a:lnTo>
                    <a:pt x="706" y="1440"/>
                  </a:lnTo>
                  <a:lnTo>
                    <a:pt x="706" y="1439"/>
                  </a:lnTo>
                  <a:lnTo>
                    <a:pt x="706" y="1440"/>
                  </a:lnTo>
                  <a:lnTo>
                    <a:pt x="705" y="1440"/>
                  </a:lnTo>
                  <a:lnTo>
                    <a:pt x="705" y="1441"/>
                  </a:lnTo>
                  <a:lnTo>
                    <a:pt x="705" y="1440"/>
                  </a:lnTo>
                  <a:lnTo>
                    <a:pt x="704" y="1440"/>
                  </a:lnTo>
                  <a:lnTo>
                    <a:pt x="704" y="1439"/>
                  </a:lnTo>
                  <a:lnTo>
                    <a:pt x="703" y="1439"/>
                  </a:lnTo>
                  <a:lnTo>
                    <a:pt x="703" y="1440"/>
                  </a:lnTo>
                  <a:lnTo>
                    <a:pt x="703" y="1441"/>
                  </a:lnTo>
                  <a:lnTo>
                    <a:pt x="703" y="1442"/>
                  </a:lnTo>
                  <a:lnTo>
                    <a:pt x="701" y="1442"/>
                  </a:lnTo>
                  <a:lnTo>
                    <a:pt x="700" y="1442"/>
                  </a:lnTo>
                  <a:lnTo>
                    <a:pt x="700" y="1441"/>
                  </a:lnTo>
                  <a:lnTo>
                    <a:pt x="700" y="1442"/>
                  </a:lnTo>
                  <a:lnTo>
                    <a:pt x="699" y="1442"/>
                  </a:lnTo>
                  <a:lnTo>
                    <a:pt x="698" y="1442"/>
                  </a:lnTo>
                  <a:lnTo>
                    <a:pt x="698" y="1441"/>
                  </a:lnTo>
                  <a:lnTo>
                    <a:pt x="697" y="1441"/>
                  </a:lnTo>
                  <a:lnTo>
                    <a:pt x="697" y="1440"/>
                  </a:lnTo>
                  <a:lnTo>
                    <a:pt x="696" y="1440"/>
                  </a:lnTo>
                  <a:lnTo>
                    <a:pt x="694" y="1440"/>
                  </a:lnTo>
                  <a:lnTo>
                    <a:pt x="694" y="1439"/>
                  </a:lnTo>
                  <a:lnTo>
                    <a:pt x="693" y="1439"/>
                  </a:lnTo>
                  <a:lnTo>
                    <a:pt x="692" y="1439"/>
                  </a:lnTo>
                  <a:lnTo>
                    <a:pt x="692" y="1437"/>
                  </a:lnTo>
                  <a:lnTo>
                    <a:pt x="692" y="1436"/>
                  </a:lnTo>
                  <a:lnTo>
                    <a:pt x="691" y="1435"/>
                  </a:lnTo>
                  <a:lnTo>
                    <a:pt x="690" y="1435"/>
                  </a:lnTo>
                  <a:lnTo>
                    <a:pt x="690" y="1436"/>
                  </a:lnTo>
                  <a:lnTo>
                    <a:pt x="690" y="1437"/>
                  </a:lnTo>
                  <a:lnTo>
                    <a:pt x="689" y="1437"/>
                  </a:lnTo>
                  <a:lnTo>
                    <a:pt x="687" y="1437"/>
                  </a:lnTo>
                  <a:lnTo>
                    <a:pt x="687" y="1439"/>
                  </a:lnTo>
                  <a:lnTo>
                    <a:pt x="686" y="1439"/>
                  </a:lnTo>
                  <a:lnTo>
                    <a:pt x="685" y="1439"/>
                  </a:lnTo>
                  <a:lnTo>
                    <a:pt x="684" y="1439"/>
                  </a:lnTo>
                  <a:lnTo>
                    <a:pt x="684" y="1440"/>
                  </a:lnTo>
                  <a:lnTo>
                    <a:pt x="683" y="1440"/>
                  </a:lnTo>
                  <a:lnTo>
                    <a:pt x="682" y="1440"/>
                  </a:lnTo>
                  <a:lnTo>
                    <a:pt x="682" y="1441"/>
                  </a:lnTo>
                  <a:lnTo>
                    <a:pt x="680" y="1442"/>
                  </a:lnTo>
                  <a:lnTo>
                    <a:pt x="680" y="1443"/>
                  </a:lnTo>
                  <a:lnTo>
                    <a:pt x="679" y="1443"/>
                  </a:lnTo>
                  <a:lnTo>
                    <a:pt x="679" y="1442"/>
                  </a:lnTo>
                  <a:lnTo>
                    <a:pt x="678" y="1442"/>
                  </a:lnTo>
                  <a:lnTo>
                    <a:pt x="678" y="1441"/>
                  </a:lnTo>
                  <a:lnTo>
                    <a:pt x="677" y="1441"/>
                  </a:lnTo>
                  <a:lnTo>
                    <a:pt x="677" y="1440"/>
                  </a:lnTo>
                  <a:lnTo>
                    <a:pt x="678" y="1440"/>
                  </a:lnTo>
                  <a:lnTo>
                    <a:pt x="678" y="1439"/>
                  </a:lnTo>
                  <a:lnTo>
                    <a:pt x="678" y="1437"/>
                  </a:lnTo>
                  <a:lnTo>
                    <a:pt x="678" y="1436"/>
                  </a:lnTo>
                  <a:lnTo>
                    <a:pt x="679" y="1436"/>
                  </a:lnTo>
                  <a:lnTo>
                    <a:pt x="679" y="1435"/>
                  </a:lnTo>
                  <a:lnTo>
                    <a:pt x="678" y="1435"/>
                  </a:lnTo>
                  <a:lnTo>
                    <a:pt x="678" y="1434"/>
                  </a:lnTo>
                  <a:lnTo>
                    <a:pt x="677" y="1434"/>
                  </a:lnTo>
                  <a:lnTo>
                    <a:pt x="676" y="1434"/>
                  </a:lnTo>
                  <a:lnTo>
                    <a:pt x="675" y="1434"/>
                  </a:lnTo>
                  <a:lnTo>
                    <a:pt x="673" y="1434"/>
                  </a:lnTo>
                  <a:lnTo>
                    <a:pt x="672" y="1434"/>
                  </a:lnTo>
                  <a:lnTo>
                    <a:pt x="672" y="1433"/>
                  </a:lnTo>
                  <a:lnTo>
                    <a:pt x="671" y="1433"/>
                  </a:lnTo>
                  <a:lnTo>
                    <a:pt x="671" y="1432"/>
                  </a:lnTo>
                  <a:lnTo>
                    <a:pt x="670" y="1432"/>
                  </a:lnTo>
                  <a:lnTo>
                    <a:pt x="669" y="1432"/>
                  </a:lnTo>
                  <a:lnTo>
                    <a:pt x="669" y="1430"/>
                  </a:lnTo>
                  <a:lnTo>
                    <a:pt x="668" y="1430"/>
                  </a:lnTo>
                  <a:lnTo>
                    <a:pt x="666" y="1430"/>
                  </a:lnTo>
                  <a:lnTo>
                    <a:pt x="666" y="1429"/>
                  </a:lnTo>
                  <a:lnTo>
                    <a:pt x="665" y="1429"/>
                  </a:lnTo>
                  <a:lnTo>
                    <a:pt x="664" y="1429"/>
                  </a:lnTo>
                  <a:lnTo>
                    <a:pt x="663" y="1429"/>
                  </a:lnTo>
                  <a:lnTo>
                    <a:pt x="663" y="1428"/>
                  </a:lnTo>
                  <a:lnTo>
                    <a:pt x="663" y="1427"/>
                  </a:lnTo>
                  <a:lnTo>
                    <a:pt x="662" y="1427"/>
                  </a:lnTo>
                  <a:lnTo>
                    <a:pt x="661" y="1426"/>
                  </a:lnTo>
                  <a:lnTo>
                    <a:pt x="659" y="1426"/>
                  </a:lnTo>
                  <a:lnTo>
                    <a:pt x="658" y="1426"/>
                  </a:lnTo>
                  <a:lnTo>
                    <a:pt x="658" y="1425"/>
                  </a:lnTo>
                  <a:lnTo>
                    <a:pt x="657" y="1425"/>
                  </a:lnTo>
                  <a:lnTo>
                    <a:pt x="657" y="1423"/>
                  </a:lnTo>
                  <a:lnTo>
                    <a:pt x="657" y="1422"/>
                  </a:lnTo>
                  <a:lnTo>
                    <a:pt x="657" y="1421"/>
                  </a:lnTo>
                  <a:lnTo>
                    <a:pt x="657" y="1420"/>
                  </a:lnTo>
                  <a:lnTo>
                    <a:pt x="657" y="1419"/>
                  </a:lnTo>
                  <a:lnTo>
                    <a:pt x="657" y="1418"/>
                  </a:lnTo>
                  <a:lnTo>
                    <a:pt x="656" y="1418"/>
                  </a:lnTo>
                  <a:lnTo>
                    <a:pt x="655" y="1418"/>
                  </a:lnTo>
                  <a:lnTo>
                    <a:pt x="654" y="1418"/>
                  </a:lnTo>
                  <a:lnTo>
                    <a:pt x="652" y="1418"/>
                  </a:lnTo>
                  <a:lnTo>
                    <a:pt x="651" y="1418"/>
                  </a:lnTo>
                  <a:lnTo>
                    <a:pt x="651" y="1419"/>
                  </a:lnTo>
                  <a:lnTo>
                    <a:pt x="650" y="1419"/>
                  </a:lnTo>
                  <a:lnTo>
                    <a:pt x="649" y="1419"/>
                  </a:lnTo>
                  <a:lnTo>
                    <a:pt x="649" y="1418"/>
                  </a:lnTo>
                  <a:lnTo>
                    <a:pt x="648" y="1416"/>
                  </a:lnTo>
                  <a:lnTo>
                    <a:pt x="647" y="1416"/>
                  </a:lnTo>
                  <a:lnTo>
                    <a:pt x="647" y="1415"/>
                  </a:lnTo>
                  <a:lnTo>
                    <a:pt x="645" y="1415"/>
                  </a:lnTo>
                  <a:lnTo>
                    <a:pt x="644" y="1415"/>
                  </a:lnTo>
                  <a:lnTo>
                    <a:pt x="643" y="1415"/>
                  </a:lnTo>
                  <a:lnTo>
                    <a:pt x="642" y="1414"/>
                  </a:lnTo>
                  <a:lnTo>
                    <a:pt x="641" y="1414"/>
                  </a:lnTo>
                  <a:lnTo>
                    <a:pt x="641" y="1415"/>
                  </a:lnTo>
                  <a:lnTo>
                    <a:pt x="641" y="1416"/>
                  </a:lnTo>
                  <a:lnTo>
                    <a:pt x="641" y="1418"/>
                  </a:lnTo>
                  <a:lnTo>
                    <a:pt x="640" y="1416"/>
                  </a:lnTo>
                  <a:lnTo>
                    <a:pt x="638" y="1416"/>
                  </a:lnTo>
                  <a:lnTo>
                    <a:pt x="638" y="1415"/>
                  </a:lnTo>
                  <a:lnTo>
                    <a:pt x="637" y="1415"/>
                  </a:lnTo>
                  <a:lnTo>
                    <a:pt x="636" y="1414"/>
                  </a:lnTo>
                  <a:lnTo>
                    <a:pt x="635" y="1414"/>
                  </a:lnTo>
                  <a:lnTo>
                    <a:pt x="635" y="1413"/>
                  </a:lnTo>
                  <a:lnTo>
                    <a:pt x="634" y="1413"/>
                  </a:lnTo>
                  <a:lnTo>
                    <a:pt x="633" y="1413"/>
                  </a:lnTo>
                  <a:lnTo>
                    <a:pt x="631" y="1413"/>
                  </a:lnTo>
                  <a:lnTo>
                    <a:pt x="631" y="1412"/>
                  </a:lnTo>
                  <a:lnTo>
                    <a:pt x="631" y="1411"/>
                  </a:lnTo>
                  <a:lnTo>
                    <a:pt x="631" y="1409"/>
                  </a:lnTo>
                  <a:lnTo>
                    <a:pt x="631" y="1408"/>
                  </a:lnTo>
                  <a:lnTo>
                    <a:pt x="630" y="1408"/>
                  </a:lnTo>
                  <a:lnTo>
                    <a:pt x="630" y="1407"/>
                  </a:lnTo>
                  <a:lnTo>
                    <a:pt x="629" y="1407"/>
                  </a:lnTo>
                  <a:lnTo>
                    <a:pt x="629" y="1406"/>
                  </a:lnTo>
                  <a:lnTo>
                    <a:pt x="629" y="1405"/>
                  </a:lnTo>
                  <a:lnTo>
                    <a:pt x="628" y="1405"/>
                  </a:lnTo>
                  <a:lnTo>
                    <a:pt x="628" y="1404"/>
                  </a:lnTo>
                  <a:lnTo>
                    <a:pt x="627" y="1404"/>
                  </a:lnTo>
                  <a:lnTo>
                    <a:pt x="627" y="1402"/>
                  </a:lnTo>
                  <a:lnTo>
                    <a:pt x="627" y="1401"/>
                  </a:lnTo>
                  <a:lnTo>
                    <a:pt x="627" y="1400"/>
                  </a:lnTo>
                  <a:lnTo>
                    <a:pt x="626" y="1400"/>
                  </a:lnTo>
                  <a:lnTo>
                    <a:pt x="626" y="1401"/>
                  </a:lnTo>
                  <a:lnTo>
                    <a:pt x="624" y="1401"/>
                  </a:lnTo>
                  <a:lnTo>
                    <a:pt x="623" y="1401"/>
                  </a:lnTo>
                  <a:lnTo>
                    <a:pt x="623" y="1402"/>
                  </a:lnTo>
                  <a:lnTo>
                    <a:pt x="622" y="1402"/>
                  </a:lnTo>
                  <a:lnTo>
                    <a:pt x="622" y="1404"/>
                  </a:lnTo>
                  <a:lnTo>
                    <a:pt x="621" y="1404"/>
                  </a:lnTo>
                  <a:lnTo>
                    <a:pt x="621" y="1405"/>
                  </a:lnTo>
                  <a:lnTo>
                    <a:pt x="620" y="1405"/>
                  </a:lnTo>
                  <a:lnTo>
                    <a:pt x="619" y="1405"/>
                  </a:lnTo>
                  <a:lnTo>
                    <a:pt x="617" y="1405"/>
                  </a:lnTo>
                  <a:lnTo>
                    <a:pt x="616" y="1405"/>
                  </a:lnTo>
                  <a:lnTo>
                    <a:pt x="616" y="1406"/>
                  </a:lnTo>
                  <a:lnTo>
                    <a:pt x="616" y="1407"/>
                  </a:lnTo>
                  <a:lnTo>
                    <a:pt x="615" y="1407"/>
                  </a:lnTo>
                  <a:lnTo>
                    <a:pt x="615" y="1408"/>
                  </a:lnTo>
                  <a:lnTo>
                    <a:pt x="614" y="1409"/>
                  </a:lnTo>
                  <a:lnTo>
                    <a:pt x="613" y="1409"/>
                  </a:lnTo>
                  <a:lnTo>
                    <a:pt x="612" y="1409"/>
                  </a:lnTo>
                  <a:lnTo>
                    <a:pt x="610" y="1409"/>
                  </a:lnTo>
                  <a:lnTo>
                    <a:pt x="610" y="1408"/>
                  </a:lnTo>
                  <a:lnTo>
                    <a:pt x="610" y="1407"/>
                  </a:lnTo>
                  <a:lnTo>
                    <a:pt x="609" y="1407"/>
                  </a:lnTo>
                  <a:lnTo>
                    <a:pt x="609" y="1408"/>
                  </a:lnTo>
                  <a:lnTo>
                    <a:pt x="608" y="1408"/>
                  </a:lnTo>
                  <a:lnTo>
                    <a:pt x="608" y="1409"/>
                  </a:lnTo>
                  <a:lnTo>
                    <a:pt x="608" y="1408"/>
                  </a:lnTo>
                  <a:lnTo>
                    <a:pt x="607" y="1408"/>
                  </a:lnTo>
                  <a:lnTo>
                    <a:pt x="607" y="1407"/>
                  </a:lnTo>
                  <a:lnTo>
                    <a:pt x="606" y="1407"/>
                  </a:lnTo>
                  <a:lnTo>
                    <a:pt x="605" y="1408"/>
                  </a:lnTo>
                  <a:lnTo>
                    <a:pt x="605" y="1407"/>
                  </a:lnTo>
                  <a:lnTo>
                    <a:pt x="605" y="1406"/>
                  </a:lnTo>
                  <a:lnTo>
                    <a:pt x="603" y="1406"/>
                  </a:lnTo>
                  <a:lnTo>
                    <a:pt x="603" y="1405"/>
                  </a:lnTo>
                  <a:lnTo>
                    <a:pt x="602" y="1405"/>
                  </a:lnTo>
                  <a:lnTo>
                    <a:pt x="601" y="1404"/>
                  </a:lnTo>
                  <a:lnTo>
                    <a:pt x="600" y="1404"/>
                  </a:lnTo>
                  <a:lnTo>
                    <a:pt x="599" y="1404"/>
                  </a:lnTo>
                  <a:lnTo>
                    <a:pt x="598" y="1404"/>
                  </a:lnTo>
                  <a:lnTo>
                    <a:pt x="596" y="1404"/>
                  </a:lnTo>
                  <a:lnTo>
                    <a:pt x="595" y="1404"/>
                  </a:lnTo>
                  <a:lnTo>
                    <a:pt x="594" y="1404"/>
                  </a:lnTo>
                  <a:lnTo>
                    <a:pt x="594" y="1402"/>
                  </a:lnTo>
                  <a:lnTo>
                    <a:pt x="593" y="1402"/>
                  </a:lnTo>
                  <a:lnTo>
                    <a:pt x="593" y="1401"/>
                  </a:lnTo>
                  <a:lnTo>
                    <a:pt x="593" y="1400"/>
                  </a:lnTo>
                  <a:lnTo>
                    <a:pt x="593" y="1399"/>
                  </a:lnTo>
                  <a:lnTo>
                    <a:pt x="592" y="1399"/>
                  </a:lnTo>
                  <a:lnTo>
                    <a:pt x="592" y="1398"/>
                  </a:lnTo>
                  <a:lnTo>
                    <a:pt x="591" y="1398"/>
                  </a:lnTo>
                  <a:lnTo>
                    <a:pt x="589" y="1398"/>
                  </a:lnTo>
                  <a:lnTo>
                    <a:pt x="589" y="1399"/>
                  </a:lnTo>
                  <a:lnTo>
                    <a:pt x="589" y="1400"/>
                  </a:lnTo>
                  <a:lnTo>
                    <a:pt x="589" y="1401"/>
                  </a:lnTo>
                  <a:lnTo>
                    <a:pt x="589" y="1402"/>
                  </a:lnTo>
                  <a:lnTo>
                    <a:pt x="589" y="1404"/>
                  </a:lnTo>
                  <a:lnTo>
                    <a:pt x="588" y="1404"/>
                  </a:lnTo>
                  <a:lnTo>
                    <a:pt x="587" y="1404"/>
                  </a:lnTo>
                  <a:lnTo>
                    <a:pt x="586" y="1404"/>
                  </a:lnTo>
                  <a:lnTo>
                    <a:pt x="586" y="1405"/>
                  </a:lnTo>
                  <a:lnTo>
                    <a:pt x="585" y="1405"/>
                  </a:lnTo>
                  <a:lnTo>
                    <a:pt x="585" y="1404"/>
                  </a:lnTo>
                  <a:lnTo>
                    <a:pt x="584" y="1404"/>
                  </a:lnTo>
                  <a:lnTo>
                    <a:pt x="582" y="1404"/>
                  </a:lnTo>
                  <a:lnTo>
                    <a:pt x="582" y="1405"/>
                  </a:lnTo>
                  <a:lnTo>
                    <a:pt x="582" y="1406"/>
                  </a:lnTo>
                  <a:lnTo>
                    <a:pt x="581" y="1406"/>
                  </a:lnTo>
                  <a:lnTo>
                    <a:pt x="580" y="1406"/>
                  </a:lnTo>
                  <a:lnTo>
                    <a:pt x="579" y="1406"/>
                  </a:lnTo>
                  <a:lnTo>
                    <a:pt x="578" y="1406"/>
                  </a:lnTo>
                  <a:lnTo>
                    <a:pt x="578" y="1405"/>
                  </a:lnTo>
                  <a:lnTo>
                    <a:pt x="577" y="1405"/>
                  </a:lnTo>
                  <a:lnTo>
                    <a:pt x="577" y="1404"/>
                  </a:lnTo>
                  <a:lnTo>
                    <a:pt x="577" y="1402"/>
                  </a:lnTo>
                  <a:lnTo>
                    <a:pt x="575" y="1402"/>
                  </a:lnTo>
                  <a:lnTo>
                    <a:pt x="574" y="1402"/>
                  </a:lnTo>
                  <a:lnTo>
                    <a:pt x="573" y="1402"/>
                  </a:lnTo>
                  <a:lnTo>
                    <a:pt x="573" y="1401"/>
                  </a:lnTo>
                  <a:lnTo>
                    <a:pt x="573" y="1400"/>
                  </a:lnTo>
                  <a:lnTo>
                    <a:pt x="572" y="1400"/>
                  </a:lnTo>
                  <a:lnTo>
                    <a:pt x="572" y="1399"/>
                  </a:lnTo>
                  <a:lnTo>
                    <a:pt x="572" y="1398"/>
                  </a:lnTo>
                  <a:lnTo>
                    <a:pt x="572" y="1397"/>
                  </a:lnTo>
                  <a:lnTo>
                    <a:pt x="571" y="1397"/>
                  </a:lnTo>
                  <a:lnTo>
                    <a:pt x="571" y="1398"/>
                  </a:lnTo>
                  <a:lnTo>
                    <a:pt x="570" y="1398"/>
                  </a:lnTo>
                  <a:lnTo>
                    <a:pt x="568" y="1398"/>
                  </a:lnTo>
                  <a:lnTo>
                    <a:pt x="567" y="1398"/>
                  </a:lnTo>
                  <a:lnTo>
                    <a:pt x="567" y="1397"/>
                  </a:lnTo>
                  <a:lnTo>
                    <a:pt x="566" y="1397"/>
                  </a:lnTo>
                  <a:lnTo>
                    <a:pt x="566" y="1395"/>
                  </a:lnTo>
                  <a:lnTo>
                    <a:pt x="566" y="1394"/>
                  </a:lnTo>
                  <a:lnTo>
                    <a:pt x="565" y="1394"/>
                  </a:lnTo>
                  <a:lnTo>
                    <a:pt x="564" y="1394"/>
                  </a:lnTo>
                  <a:lnTo>
                    <a:pt x="564" y="1393"/>
                  </a:lnTo>
                  <a:lnTo>
                    <a:pt x="563" y="1393"/>
                  </a:lnTo>
                  <a:lnTo>
                    <a:pt x="563" y="1392"/>
                  </a:lnTo>
                  <a:lnTo>
                    <a:pt x="563" y="1391"/>
                  </a:lnTo>
                  <a:lnTo>
                    <a:pt x="563" y="1390"/>
                  </a:lnTo>
                  <a:lnTo>
                    <a:pt x="561" y="1390"/>
                  </a:lnTo>
                  <a:lnTo>
                    <a:pt x="561" y="1388"/>
                  </a:lnTo>
                  <a:lnTo>
                    <a:pt x="560" y="1388"/>
                  </a:lnTo>
                  <a:lnTo>
                    <a:pt x="560" y="1387"/>
                  </a:lnTo>
                  <a:lnTo>
                    <a:pt x="560" y="1386"/>
                  </a:lnTo>
                  <a:lnTo>
                    <a:pt x="560" y="1385"/>
                  </a:lnTo>
                  <a:lnTo>
                    <a:pt x="561" y="1385"/>
                  </a:lnTo>
                  <a:lnTo>
                    <a:pt x="561" y="1384"/>
                  </a:lnTo>
                  <a:lnTo>
                    <a:pt x="563" y="1384"/>
                  </a:lnTo>
                  <a:lnTo>
                    <a:pt x="563" y="1383"/>
                  </a:lnTo>
                  <a:lnTo>
                    <a:pt x="563" y="1381"/>
                  </a:lnTo>
                  <a:lnTo>
                    <a:pt x="563" y="1380"/>
                  </a:lnTo>
                  <a:lnTo>
                    <a:pt x="563" y="1379"/>
                  </a:lnTo>
                  <a:lnTo>
                    <a:pt x="561" y="1379"/>
                  </a:lnTo>
                  <a:lnTo>
                    <a:pt x="560" y="1379"/>
                  </a:lnTo>
                  <a:lnTo>
                    <a:pt x="559" y="1379"/>
                  </a:lnTo>
                  <a:lnTo>
                    <a:pt x="559" y="1380"/>
                  </a:lnTo>
                  <a:lnTo>
                    <a:pt x="558" y="1380"/>
                  </a:lnTo>
                  <a:lnTo>
                    <a:pt x="557" y="1380"/>
                  </a:lnTo>
                  <a:lnTo>
                    <a:pt x="556" y="1380"/>
                  </a:lnTo>
                  <a:lnTo>
                    <a:pt x="556" y="1379"/>
                  </a:lnTo>
                  <a:lnTo>
                    <a:pt x="554" y="1379"/>
                  </a:lnTo>
                  <a:lnTo>
                    <a:pt x="554" y="1380"/>
                  </a:lnTo>
                  <a:lnTo>
                    <a:pt x="553" y="1379"/>
                  </a:lnTo>
                  <a:lnTo>
                    <a:pt x="553" y="1380"/>
                  </a:lnTo>
                  <a:lnTo>
                    <a:pt x="552" y="1380"/>
                  </a:lnTo>
                  <a:lnTo>
                    <a:pt x="551" y="1380"/>
                  </a:lnTo>
                  <a:lnTo>
                    <a:pt x="551" y="1379"/>
                  </a:lnTo>
                  <a:lnTo>
                    <a:pt x="551" y="1378"/>
                  </a:lnTo>
                  <a:lnTo>
                    <a:pt x="550" y="1378"/>
                  </a:lnTo>
                  <a:lnTo>
                    <a:pt x="549" y="1378"/>
                  </a:lnTo>
                  <a:lnTo>
                    <a:pt x="549" y="1377"/>
                  </a:lnTo>
                  <a:lnTo>
                    <a:pt x="547" y="1377"/>
                  </a:lnTo>
                  <a:lnTo>
                    <a:pt x="547" y="1376"/>
                  </a:lnTo>
                  <a:lnTo>
                    <a:pt x="547" y="1374"/>
                  </a:lnTo>
                  <a:lnTo>
                    <a:pt x="547" y="1373"/>
                  </a:lnTo>
                  <a:lnTo>
                    <a:pt x="546" y="1373"/>
                  </a:lnTo>
                  <a:lnTo>
                    <a:pt x="546" y="1372"/>
                  </a:lnTo>
                  <a:lnTo>
                    <a:pt x="546" y="1371"/>
                  </a:lnTo>
                  <a:lnTo>
                    <a:pt x="545" y="1371"/>
                  </a:lnTo>
                  <a:lnTo>
                    <a:pt x="545" y="1370"/>
                  </a:lnTo>
                  <a:lnTo>
                    <a:pt x="545" y="1369"/>
                  </a:lnTo>
                  <a:lnTo>
                    <a:pt x="546" y="1369"/>
                  </a:lnTo>
                  <a:lnTo>
                    <a:pt x="546" y="1367"/>
                  </a:lnTo>
                  <a:lnTo>
                    <a:pt x="546" y="1366"/>
                  </a:lnTo>
                  <a:lnTo>
                    <a:pt x="547" y="1366"/>
                  </a:lnTo>
                  <a:lnTo>
                    <a:pt x="547" y="1365"/>
                  </a:lnTo>
                  <a:lnTo>
                    <a:pt x="549" y="1365"/>
                  </a:lnTo>
                  <a:lnTo>
                    <a:pt x="549" y="1364"/>
                  </a:lnTo>
                  <a:lnTo>
                    <a:pt x="547" y="1364"/>
                  </a:lnTo>
                  <a:lnTo>
                    <a:pt x="546" y="1364"/>
                  </a:lnTo>
                  <a:lnTo>
                    <a:pt x="545" y="1363"/>
                  </a:lnTo>
                  <a:lnTo>
                    <a:pt x="545" y="1362"/>
                  </a:lnTo>
                  <a:lnTo>
                    <a:pt x="546" y="1362"/>
                  </a:lnTo>
                  <a:lnTo>
                    <a:pt x="546" y="1360"/>
                  </a:lnTo>
                  <a:lnTo>
                    <a:pt x="545" y="1360"/>
                  </a:lnTo>
                  <a:lnTo>
                    <a:pt x="545" y="1359"/>
                  </a:lnTo>
                  <a:lnTo>
                    <a:pt x="544" y="1359"/>
                  </a:lnTo>
                  <a:lnTo>
                    <a:pt x="543" y="1359"/>
                  </a:lnTo>
                  <a:lnTo>
                    <a:pt x="541" y="1359"/>
                  </a:lnTo>
                  <a:lnTo>
                    <a:pt x="540" y="1359"/>
                  </a:lnTo>
                  <a:lnTo>
                    <a:pt x="540" y="1358"/>
                  </a:lnTo>
                  <a:lnTo>
                    <a:pt x="540" y="1357"/>
                  </a:lnTo>
                  <a:lnTo>
                    <a:pt x="540" y="1356"/>
                  </a:lnTo>
                  <a:lnTo>
                    <a:pt x="539" y="1356"/>
                  </a:lnTo>
                  <a:lnTo>
                    <a:pt x="539" y="1355"/>
                  </a:lnTo>
                  <a:lnTo>
                    <a:pt x="539" y="1353"/>
                  </a:lnTo>
                  <a:lnTo>
                    <a:pt x="539" y="1352"/>
                  </a:lnTo>
                  <a:lnTo>
                    <a:pt x="538" y="1352"/>
                  </a:lnTo>
                  <a:lnTo>
                    <a:pt x="538" y="1351"/>
                  </a:lnTo>
                  <a:lnTo>
                    <a:pt x="538" y="1350"/>
                  </a:lnTo>
                  <a:lnTo>
                    <a:pt x="539" y="1350"/>
                  </a:lnTo>
                  <a:lnTo>
                    <a:pt x="539" y="1349"/>
                  </a:lnTo>
                  <a:lnTo>
                    <a:pt x="539" y="1348"/>
                  </a:lnTo>
                  <a:lnTo>
                    <a:pt x="540" y="1348"/>
                  </a:lnTo>
                  <a:lnTo>
                    <a:pt x="539" y="1346"/>
                  </a:lnTo>
                  <a:lnTo>
                    <a:pt x="539" y="1345"/>
                  </a:lnTo>
                  <a:lnTo>
                    <a:pt x="538" y="1345"/>
                  </a:lnTo>
                  <a:lnTo>
                    <a:pt x="538" y="1344"/>
                  </a:lnTo>
                  <a:lnTo>
                    <a:pt x="537" y="1344"/>
                  </a:lnTo>
                  <a:lnTo>
                    <a:pt x="537" y="1343"/>
                  </a:lnTo>
                  <a:lnTo>
                    <a:pt x="536" y="1343"/>
                  </a:lnTo>
                  <a:lnTo>
                    <a:pt x="536" y="1342"/>
                  </a:lnTo>
                  <a:lnTo>
                    <a:pt x="536" y="1341"/>
                  </a:lnTo>
                  <a:lnTo>
                    <a:pt x="536" y="1339"/>
                  </a:lnTo>
                  <a:lnTo>
                    <a:pt x="536" y="1338"/>
                  </a:lnTo>
                  <a:lnTo>
                    <a:pt x="534" y="1338"/>
                  </a:lnTo>
                  <a:lnTo>
                    <a:pt x="534" y="1337"/>
                  </a:lnTo>
                  <a:lnTo>
                    <a:pt x="536" y="1337"/>
                  </a:lnTo>
                  <a:lnTo>
                    <a:pt x="536" y="1336"/>
                  </a:lnTo>
                  <a:lnTo>
                    <a:pt x="537" y="1336"/>
                  </a:lnTo>
                  <a:lnTo>
                    <a:pt x="538" y="1335"/>
                  </a:lnTo>
                  <a:lnTo>
                    <a:pt x="539" y="1335"/>
                  </a:lnTo>
                  <a:lnTo>
                    <a:pt x="538" y="1335"/>
                  </a:lnTo>
                  <a:lnTo>
                    <a:pt x="538" y="1333"/>
                  </a:lnTo>
                  <a:lnTo>
                    <a:pt x="538" y="1332"/>
                  </a:lnTo>
                  <a:lnTo>
                    <a:pt x="537" y="1331"/>
                  </a:lnTo>
                  <a:lnTo>
                    <a:pt x="537" y="1330"/>
                  </a:lnTo>
                  <a:lnTo>
                    <a:pt x="537" y="1329"/>
                  </a:lnTo>
                  <a:lnTo>
                    <a:pt x="537" y="1328"/>
                  </a:lnTo>
                  <a:lnTo>
                    <a:pt x="536" y="1328"/>
                  </a:lnTo>
                  <a:lnTo>
                    <a:pt x="534" y="1328"/>
                  </a:lnTo>
                  <a:lnTo>
                    <a:pt x="533" y="1328"/>
                  </a:lnTo>
                  <a:lnTo>
                    <a:pt x="533" y="1326"/>
                  </a:lnTo>
                  <a:lnTo>
                    <a:pt x="532" y="1326"/>
                  </a:lnTo>
                  <a:lnTo>
                    <a:pt x="532" y="1325"/>
                  </a:lnTo>
                  <a:lnTo>
                    <a:pt x="532" y="1324"/>
                  </a:lnTo>
                  <a:lnTo>
                    <a:pt x="531" y="1324"/>
                  </a:lnTo>
                  <a:lnTo>
                    <a:pt x="531" y="1325"/>
                  </a:lnTo>
                  <a:lnTo>
                    <a:pt x="530" y="1325"/>
                  </a:lnTo>
                  <a:lnTo>
                    <a:pt x="529" y="1326"/>
                  </a:lnTo>
                  <a:lnTo>
                    <a:pt x="527" y="1326"/>
                  </a:lnTo>
                  <a:lnTo>
                    <a:pt x="526" y="1326"/>
                  </a:lnTo>
                  <a:lnTo>
                    <a:pt x="526" y="1325"/>
                  </a:lnTo>
                  <a:lnTo>
                    <a:pt x="525" y="1325"/>
                  </a:lnTo>
                  <a:lnTo>
                    <a:pt x="525" y="1324"/>
                  </a:lnTo>
                  <a:lnTo>
                    <a:pt x="525" y="1323"/>
                  </a:lnTo>
                  <a:lnTo>
                    <a:pt x="524" y="1323"/>
                  </a:lnTo>
                  <a:lnTo>
                    <a:pt x="524" y="1322"/>
                  </a:lnTo>
                  <a:lnTo>
                    <a:pt x="525" y="1322"/>
                  </a:lnTo>
                  <a:lnTo>
                    <a:pt x="525" y="1321"/>
                  </a:lnTo>
                  <a:lnTo>
                    <a:pt x="525" y="1319"/>
                  </a:lnTo>
                  <a:lnTo>
                    <a:pt x="524" y="1319"/>
                  </a:lnTo>
                  <a:lnTo>
                    <a:pt x="524" y="1318"/>
                  </a:lnTo>
                  <a:lnTo>
                    <a:pt x="524" y="1317"/>
                  </a:lnTo>
                  <a:lnTo>
                    <a:pt x="523" y="1317"/>
                  </a:lnTo>
                  <a:lnTo>
                    <a:pt x="522" y="1317"/>
                  </a:lnTo>
                  <a:lnTo>
                    <a:pt x="520" y="1317"/>
                  </a:lnTo>
                  <a:lnTo>
                    <a:pt x="520" y="1316"/>
                  </a:lnTo>
                  <a:lnTo>
                    <a:pt x="520" y="1315"/>
                  </a:lnTo>
                  <a:lnTo>
                    <a:pt x="520" y="1314"/>
                  </a:lnTo>
                  <a:lnTo>
                    <a:pt x="519" y="1314"/>
                  </a:lnTo>
                  <a:lnTo>
                    <a:pt x="519" y="1312"/>
                  </a:lnTo>
                  <a:lnTo>
                    <a:pt x="520" y="1312"/>
                  </a:lnTo>
                  <a:lnTo>
                    <a:pt x="522" y="1311"/>
                  </a:lnTo>
                  <a:lnTo>
                    <a:pt x="522" y="1310"/>
                  </a:lnTo>
                  <a:lnTo>
                    <a:pt x="522" y="1309"/>
                  </a:lnTo>
                  <a:lnTo>
                    <a:pt x="522" y="1308"/>
                  </a:lnTo>
                  <a:lnTo>
                    <a:pt x="522" y="1307"/>
                  </a:lnTo>
                  <a:lnTo>
                    <a:pt x="523" y="1307"/>
                  </a:lnTo>
                  <a:lnTo>
                    <a:pt x="524" y="1307"/>
                  </a:lnTo>
                  <a:lnTo>
                    <a:pt x="524" y="1305"/>
                  </a:lnTo>
                  <a:lnTo>
                    <a:pt x="524" y="1304"/>
                  </a:lnTo>
                  <a:lnTo>
                    <a:pt x="523" y="1304"/>
                  </a:lnTo>
                  <a:lnTo>
                    <a:pt x="523" y="1303"/>
                  </a:lnTo>
                  <a:lnTo>
                    <a:pt x="523" y="1302"/>
                  </a:lnTo>
                  <a:lnTo>
                    <a:pt x="524" y="1302"/>
                  </a:lnTo>
                  <a:lnTo>
                    <a:pt x="524" y="1301"/>
                  </a:lnTo>
                  <a:lnTo>
                    <a:pt x="525" y="1301"/>
                  </a:lnTo>
                  <a:lnTo>
                    <a:pt x="525" y="1300"/>
                  </a:lnTo>
                  <a:lnTo>
                    <a:pt x="525" y="1298"/>
                  </a:lnTo>
                  <a:lnTo>
                    <a:pt x="526" y="1298"/>
                  </a:lnTo>
                  <a:lnTo>
                    <a:pt x="526" y="1297"/>
                  </a:lnTo>
                  <a:lnTo>
                    <a:pt x="525" y="1297"/>
                  </a:lnTo>
                  <a:lnTo>
                    <a:pt x="525" y="1296"/>
                  </a:lnTo>
                  <a:lnTo>
                    <a:pt x="524" y="1296"/>
                  </a:lnTo>
                  <a:lnTo>
                    <a:pt x="524" y="1295"/>
                  </a:lnTo>
                  <a:lnTo>
                    <a:pt x="523" y="1295"/>
                  </a:lnTo>
                  <a:lnTo>
                    <a:pt x="523" y="1294"/>
                  </a:lnTo>
                  <a:lnTo>
                    <a:pt x="523" y="1293"/>
                  </a:lnTo>
                  <a:lnTo>
                    <a:pt x="523" y="1291"/>
                  </a:lnTo>
                  <a:lnTo>
                    <a:pt x="524" y="1291"/>
                  </a:lnTo>
                  <a:lnTo>
                    <a:pt x="524" y="1290"/>
                  </a:lnTo>
                  <a:lnTo>
                    <a:pt x="524" y="1289"/>
                  </a:lnTo>
                  <a:lnTo>
                    <a:pt x="523" y="1289"/>
                  </a:lnTo>
                  <a:lnTo>
                    <a:pt x="523" y="1288"/>
                  </a:lnTo>
                  <a:lnTo>
                    <a:pt x="523" y="1287"/>
                  </a:lnTo>
                  <a:lnTo>
                    <a:pt x="524" y="1287"/>
                  </a:lnTo>
                  <a:lnTo>
                    <a:pt x="523" y="1286"/>
                  </a:lnTo>
                  <a:lnTo>
                    <a:pt x="523" y="1284"/>
                  </a:lnTo>
                  <a:lnTo>
                    <a:pt x="523" y="1283"/>
                  </a:lnTo>
                  <a:lnTo>
                    <a:pt x="523" y="1282"/>
                  </a:lnTo>
                  <a:lnTo>
                    <a:pt x="522" y="1282"/>
                  </a:lnTo>
                  <a:lnTo>
                    <a:pt x="522" y="1281"/>
                  </a:lnTo>
                  <a:lnTo>
                    <a:pt x="520" y="1281"/>
                  </a:lnTo>
                  <a:lnTo>
                    <a:pt x="520" y="1280"/>
                  </a:lnTo>
                  <a:lnTo>
                    <a:pt x="519" y="1280"/>
                  </a:lnTo>
                  <a:lnTo>
                    <a:pt x="519" y="1279"/>
                  </a:lnTo>
                  <a:lnTo>
                    <a:pt x="518" y="1279"/>
                  </a:lnTo>
                  <a:lnTo>
                    <a:pt x="518" y="1277"/>
                  </a:lnTo>
                  <a:lnTo>
                    <a:pt x="518" y="1276"/>
                  </a:lnTo>
                  <a:lnTo>
                    <a:pt x="517" y="1276"/>
                  </a:lnTo>
                  <a:lnTo>
                    <a:pt x="516" y="1276"/>
                  </a:lnTo>
                  <a:lnTo>
                    <a:pt x="515" y="1276"/>
                  </a:lnTo>
                  <a:lnTo>
                    <a:pt x="513" y="1275"/>
                  </a:lnTo>
                  <a:lnTo>
                    <a:pt x="513" y="1274"/>
                  </a:lnTo>
                  <a:lnTo>
                    <a:pt x="513" y="1273"/>
                  </a:lnTo>
                  <a:lnTo>
                    <a:pt x="512" y="1273"/>
                  </a:lnTo>
                  <a:lnTo>
                    <a:pt x="512" y="1272"/>
                  </a:lnTo>
                  <a:lnTo>
                    <a:pt x="513" y="1272"/>
                  </a:lnTo>
                  <a:lnTo>
                    <a:pt x="513" y="1270"/>
                  </a:lnTo>
                  <a:lnTo>
                    <a:pt x="513" y="1269"/>
                  </a:lnTo>
                  <a:lnTo>
                    <a:pt x="512" y="1269"/>
                  </a:lnTo>
                  <a:lnTo>
                    <a:pt x="512" y="1268"/>
                  </a:lnTo>
                  <a:lnTo>
                    <a:pt x="512" y="1267"/>
                  </a:lnTo>
                  <a:lnTo>
                    <a:pt x="513" y="1267"/>
                  </a:lnTo>
                  <a:lnTo>
                    <a:pt x="512" y="1267"/>
                  </a:lnTo>
                  <a:lnTo>
                    <a:pt x="512" y="1266"/>
                  </a:lnTo>
                  <a:lnTo>
                    <a:pt x="511" y="1266"/>
                  </a:lnTo>
                  <a:lnTo>
                    <a:pt x="511" y="1265"/>
                  </a:lnTo>
                  <a:lnTo>
                    <a:pt x="511" y="1263"/>
                  </a:lnTo>
                  <a:lnTo>
                    <a:pt x="510" y="1263"/>
                  </a:lnTo>
                  <a:lnTo>
                    <a:pt x="510" y="1262"/>
                  </a:lnTo>
                  <a:lnTo>
                    <a:pt x="509" y="1262"/>
                  </a:lnTo>
                  <a:lnTo>
                    <a:pt x="509" y="1261"/>
                  </a:lnTo>
                  <a:lnTo>
                    <a:pt x="508" y="1261"/>
                  </a:lnTo>
                  <a:lnTo>
                    <a:pt x="506" y="1261"/>
                  </a:lnTo>
                  <a:lnTo>
                    <a:pt x="506" y="1260"/>
                  </a:lnTo>
                  <a:lnTo>
                    <a:pt x="505" y="1259"/>
                  </a:lnTo>
                  <a:lnTo>
                    <a:pt x="506" y="1259"/>
                  </a:lnTo>
                  <a:lnTo>
                    <a:pt x="506" y="1258"/>
                  </a:lnTo>
                  <a:lnTo>
                    <a:pt x="506" y="1256"/>
                  </a:lnTo>
                  <a:lnTo>
                    <a:pt x="505" y="1256"/>
                  </a:lnTo>
                  <a:lnTo>
                    <a:pt x="505" y="1255"/>
                  </a:lnTo>
                  <a:lnTo>
                    <a:pt x="505" y="1254"/>
                  </a:lnTo>
                  <a:lnTo>
                    <a:pt x="504" y="1254"/>
                  </a:lnTo>
                  <a:lnTo>
                    <a:pt x="504" y="1253"/>
                  </a:lnTo>
                  <a:lnTo>
                    <a:pt x="503" y="1254"/>
                  </a:lnTo>
                  <a:lnTo>
                    <a:pt x="502" y="1254"/>
                  </a:lnTo>
                  <a:lnTo>
                    <a:pt x="502" y="1253"/>
                  </a:lnTo>
                  <a:lnTo>
                    <a:pt x="501" y="1253"/>
                  </a:lnTo>
                  <a:lnTo>
                    <a:pt x="499" y="1253"/>
                  </a:lnTo>
                  <a:lnTo>
                    <a:pt x="499" y="1252"/>
                  </a:lnTo>
                  <a:lnTo>
                    <a:pt x="498" y="1252"/>
                  </a:lnTo>
                  <a:lnTo>
                    <a:pt x="498" y="1251"/>
                  </a:lnTo>
                  <a:lnTo>
                    <a:pt x="498" y="1249"/>
                  </a:lnTo>
                  <a:lnTo>
                    <a:pt x="497" y="1249"/>
                  </a:lnTo>
                  <a:lnTo>
                    <a:pt x="497" y="1251"/>
                  </a:lnTo>
                  <a:lnTo>
                    <a:pt x="496" y="1251"/>
                  </a:lnTo>
                  <a:lnTo>
                    <a:pt x="495" y="1252"/>
                  </a:lnTo>
                  <a:lnTo>
                    <a:pt x="496" y="1252"/>
                  </a:lnTo>
                  <a:lnTo>
                    <a:pt x="496" y="1253"/>
                  </a:lnTo>
                  <a:lnTo>
                    <a:pt x="496" y="1254"/>
                  </a:lnTo>
                  <a:lnTo>
                    <a:pt x="496" y="1255"/>
                  </a:lnTo>
                  <a:lnTo>
                    <a:pt x="497" y="1255"/>
                  </a:lnTo>
                  <a:lnTo>
                    <a:pt x="497" y="1256"/>
                  </a:lnTo>
                  <a:lnTo>
                    <a:pt x="498" y="1256"/>
                  </a:lnTo>
                  <a:lnTo>
                    <a:pt x="498" y="1258"/>
                  </a:lnTo>
                  <a:lnTo>
                    <a:pt x="499" y="1258"/>
                  </a:lnTo>
                  <a:lnTo>
                    <a:pt x="499" y="1259"/>
                  </a:lnTo>
                  <a:lnTo>
                    <a:pt x="499" y="1260"/>
                  </a:lnTo>
                  <a:lnTo>
                    <a:pt x="499" y="1261"/>
                  </a:lnTo>
                  <a:lnTo>
                    <a:pt x="498" y="1261"/>
                  </a:lnTo>
                  <a:lnTo>
                    <a:pt x="498" y="1262"/>
                  </a:lnTo>
                  <a:lnTo>
                    <a:pt x="498" y="1263"/>
                  </a:lnTo>
                  <a:lnTo>
                    <a:pt x="498" y="1265"/>
                  </a:lnTo>
                  <a:lnTo>
                    <a:pt x="497" y="1265"/>
                  </a:lnTo>
                  <a:lnTo>
                    <a:pt x="497" y="1266"/>
                  </a:lnTo>
                  <a:lnTo>
                    <a:pt x="496" y="1266"/>
                  </a:lnTo>
                  <a:lnTo>
                    <a:pt x="496" y="1265"/>
                  </a:lnTo>
                  <a:lnTo>
                    <a:pt x="495" y="1265"/>
                  </a:lnTo>
                  <a:lnTo>
                    <a:pt x="495" y="1266"/>
                  </a:lnTo>
                  <a:lnTo>
                    <a:pt x="494" y="1266"/>
                  </a:lnTo>
                  <a:lnTo>
                    <a:pt x="494" y="1265"/>
                  </a:lnTo>
                  <a:lnTo>
                    <a:pt x="492" y="1265"/>
                  </a:lnTo>
                  <a:lnTo>
                    <a:pt x="492" y="1266"/>
                  </a:lnTo>
                  <a:lnTo>
                    <a:pt x="491" y="1266"/>
                  </a:lnTo>
                  <a:lnTo>
                    <a:pt x="490" y="1265"/>
                  </a:lnTo>
                  <a:lnTo>
                    <a:pt x="490" y="1266"/>
                  </a:lnTo>
                  <a:lnTo>
                    <a:pt x="489" y="1266"/>
                  </a:lnTo>
                  <a:lnTo>
                    <a:pt x="489" y="1265"/>
                  </a:lnTo>
                  <a:lnTo>
                    <a:pt x="488" y="1265"/>
                  </a:lnTo>
                  <a:lnTo>
                    <a:pt x="488" y="1266"/>
                  </a:lnTo>
                  <a:lnTo>
                    <a:pt x="487" y="1266"/>
                  </a:lnTo>
                  <a:lnTo>
                    <a:pt x="487" y="1267"/>
                  </a:lnTo>
                  <a:lnTo>
                    <a:pt x="485" y="1267"/>
                  </a:lnTo>
                  <a:lnTo>
                    <a:pt x="484" y="1267"/>
                  </a:lnTo>
                  <a:lnTo>
                    <a:pt x="484" y="1266"/>
                  </a:lnTo>
                  <a:lnTo>
                    <a:pt x="483" y="1265"/>
                  </a:lnTo>
                  <a:lnTo>
                    <a:pt x="482" y="1265"/>
                  </a:lnTo>
                  <a:lnTo>
                    <a:pt x="481" y="1265"/>
                  </a:lnTo>
                  <a:lnTo>
                    <a:pt x="480" y="1265"/>
                  </a:lnTo>
                  <a:lnTo>
                    <a:pt x="480" y="1263"/>
                  </a:lnTo>
                  <a:lnTo>
                    <a:pt x="480" y="1262"/>
                  </a:lnTo>
                  <a:lnTo>
                    <a:pt x="478" y="1262"/>
                  </a:lnTo>
                  <a:lnTo>
                    <a:pt x="477" y="1262"/>
                  </a:lnTo>
                  <a:lnTo>
                    <a:pt x="476" y="1262"/>
                  </a:lnTo>
                  <a:lnTo>
                    <a:pt x="476" y="1261"/>
                  </a:lnTo>
                  <a:lnTo>
                    <a:pt x="476" y="1260"/>
                  </a:lnTo>
                  <a:lnTo>
                    <a:pt x="475" y="1260"/>
                  </a:lnTo>
                  <a:lnTo>
                    <a:pt x="475" y="1259"/>
                  </a:lnTo>
                  <a:lnTo>
                    <a:pt x="476" y="1259"/>
                  </a:lnTo>
                  <a:lnTo>
                    <a:pt x="475" y="1259"/>
                  </a:lnTo>
                  <a:lnTo>
                    <a:pt x="474" y="1259"/>
                  </a:lnTo>
                  <a:lnTo>
                    <a:pt x="474" y="1258"/>
                  </a:lnTo>
                  <a:lnTo>
                    <a:pt x="473" y="1258"/>
                  </a:lnTo>
                  <a:lnTo>
                    <a:pt x="473" y="1256"/>
                  </a:lnTo>
                  <a:lnTo>
                    <a:pt x="471" y="1256"/>
                  </a:lnTo>
                  <a:lnTo>
                    <a:pt x="471" y="1255"/>
                  </a:lnTo>
                  <a:lnTo>
                    <a:pt x="471" y="1254"/>
                  </a:lnTo>
                  <a:lnTo>
                    <a:pt x="470" y="1254"/>
                  </a:lnTo>
                  <a:lnTo>
                    <a:pt x="470" y="1253"/>
                  </a:lnTo>
                  <a:lnTo>
                    <a:pt x="469" y="1253"/>
                  </a:lnTo>
                  <a:lnTo>
                    <a:pt x="468" y="1253"/>
                  </a:lnTo>
                  <a:lnTo>
                    <a:pt x="468" y="1254"/>
                  </a:lnTo>
                  <a:lnTo>
                    <a:pt x="467" y="1254"/>
                  </a:lnTo>
                  <a:lnTo>
                    <a:pt x="466" y="1254"/>
                  </a:lnTo>
                  <a:lnTo>
                    <a:pt x="464" y="1254"/>
                  </a:lnTo>
                  <a:lnTo>
                    <a:pt x="463" y="1254"/>
                  </a:lnTo>
                  <a:lnTo>
                    <a:pt x="463" y="1253"/>
                  </a:lnTo>
                  <a:lnTo>
                    <a:pt x="463" y="1252"/>
                  </a:lnTo>
                  <a:lnTo>
                    <a:pt x="462" y="1252"/>
                  </a:lnTo>
                  <a:lnTo>
                    <a:pt x="462" y="1251"/>
                  </a:lnTo>
                  <a:lnTo>
                    <a:pt x="461" y="1251"/>
                  </a:lnTo>
                  <a:lnTo>
                    <a:pt x="460" y="1251"/>
                  </a:lnTo>
                  <a:lnTo>
                    <a:pt x="460" y="1249"/>
                  </a:lnTo>
                  <a:lnTo>
                    <a:pt x="460" y="1248"/>
                  </a:lnTo>
                  <a:lnTo>
                    <a:pt x="460" y="1247"/>
                  </a:lnTo>
                  <a:lnTo>
                    <a:pt x="460" y="1246"/>
                  </a:lnTo>
                  <a:lnTo>
                    <a:pt x="459" y="1245"/>
                  </a:lnTo>
                  <a:lnTo>
                    <a:pt x="459" y="1244"/>
                  </a:lnTo>
                  <a:lnTo>
                    <a:pt x="459" y="1242"/>
                  </a:lnTo>
                  <a:lnTo>
                    <a:pt x="460" y="1242"/>
                  </a:lnTo>
                  <a:lnTo>
                    <a:pt x="460" y="1241"/>
                  </a:lnTo>
                  <a:lnTo>
                    <a:pt x="460" y="1240"/>
                  </a:lnTo>
                  <a:lnTo>
                    <a:pt x="460" y="1239"/>
                  </a:lnTo>
                  <a:lnTo>
                    <a:pt x="460" y="1238"/>
                  </a:lnTo>
                  <a:lnTo>
                    <a:pt x="459" y="1238"/>
                  </a:lnTo>
                  <a:lnTo>
                    <a:pt x="459" y="1239"/>
                  </a:lnTo>
                  <a:lnTo>
                    <a:pt x="457" y="1239"/>
                  </a:lnTo>
                  <a:lnTo>
                    <a:pt x="456" y="1239"/>
                  </a:lnTo>
                  <a:lnTo>
                    <a:pt x="456" y="1238"/>
                  </a:lnTo>
                  <a:lnTo>
                    <a:pt x="455" y="1238"/>
                  </a:lnTo>
                  <a:lnTo>
                    <a:pt x="455" y="1237"/>
                  </a:lnTo>
                  <a:lnTo>
                    <a:pt x="454" y="1237"/>
                  </a:lnTo>
                  <a:lnTo>
                    <a:pt x="454" y="1235"/>
                  </a:lnTo>
                  <a:lnTo>
                    <a:pt x="453" y="1235"/>
                  </a:lnTo>
                  <a:lnTo>
                    <a:pt x="452" y="1235"/>
                  </a:lnTo>
                  <a:lnTo>
                    <a:pt x="450" y="1235"/>
                  </a:lnTo>
                  <a:lnTo>
                    <a:pt x="452" y="1235"/>
                  </a:lnTo>
                  <a:lnTo>
                    <a:pt x="452" y="1234"/>
                  </a:lnTo>
                  <a:lnTo>
                    <a:pt x="452" y="1233"/>
                  </a:lnTo>
                  <a:lnTo>
                    <a:pt x="450" y="1233"/>
                  </a:lnTo>
                  <a:lnTo>
                    <a:pt x="450" y="1232"/>
                  </a:lnTo>
                  <a:lnTo>
                    <a:pt x="449" y="1231"/>
                  </a:lnTo>
                  <a:lnTo>
                    <a:pt x="449" y="1230"/>
                  </a:lnTo>
                  <a:lnTo>
                    <a:pt x="448" y="1230"/>
                  </a:lnTo>
                  <a:lnTo>
                    <a:pt x="447" y="1231"/>
                  </a:lnTo>
                  <a:lnTo>
                    <a:pt x="446" y="1231"/>
                  </a:lnTo>
                  <a:lnTo>
                    <a:pt x="446" y="1230"/>
                  </a:lnTo>
                  <a:lnTo>
                    <a:pt x="445" y="1230"/>
                  </a:lnTo>
                  <a:lnTo>
                    <a:pt x="443" y="1228"/>
                  </a:lnTo>
                  <a:lnTo>
                    <a:pt x="443" y="1227"/>
                  </a:lnTo>
                  <a:lnTo>
                    <a:pt x="443" y="1226"/>
                  </a:lnTo>
                  <a:lnTo>
                    <a:pt x="442" y="1226"/>
                  </a:lnTo>
                  <a:lnTo>
                    <a:pt x="442" y="1225"/>
                  </a:lnTo>
                  <a:lnTo>
                    <a:pt x="441" y="1225"/>
                  </a:lnTo>
                  <a:lnTo>
                    <a:pt x="441" y="1224"/>
                  </a:lnTo>
                  <a:lnTo>
                    <a:pt x="440" y="1224"/>
                  </a:lnTo>
                  <a:lnTo>
                    <a:pt x="439" y="1224"/>
                  </a:lnTo>
                  <a:lnTo>
                    <a:pt x="438" y="1224"/>
                  </a:lnTo>
                  <a:lnTo>
                    <a:pt x="438" y="1223"/>
                  </a:lnTo>
                  <a:lnTo>
                    <a:pt x="438" y="1221"/>
                  </a:lnTo>
                  <a:lnTo>
                    <a:pt x="436" y="1221"/>
                  </a:lnTo>
                  <a:lnTo>
                    <a:pt x="435" y="1220"/>
                  </a:lnTo>
                  <a:lnTo>
                    <a:pt x="434" y="1220"/>
                  </a:lnTo>
                  <a:lnTo>
                    <a:pt x="433" y="1220"/>
                  </a:lnTo>
                  <a:lnTo>
                    <a:pt x="433" y="1221"/>
                  </a:lnTo>
                  <a:lnTo>
                    <a:pt x="432" y="1221"/>
                  </a:lnTo>
                  <a:lnTo>
                    <a:pt x="432" y="1220"/>
                  </a:lnTo>
                  <a:lnTo>
                    <a:pt x="431" y="1220"/>
                  </a:lnTo>
                  <a:lnTo>
                    <a:pt x="431" y="1219"/>
                  </a:lnTo>
                  <a:lnTo>
                    <a:pt x="429" y="1219"/>
                  </a:lnTo>
                  <a:lnTo>
                    <a:pt x="429" y="1218"/>
                  </a:lnTo>
                  <a:lnTo>
                    <a:pt x="429" y="1217"/>
                  </a:lnTo>
                  <a:lnTo>
                    <a:pt x="429" y="1216"/>
                  </a:lnTo>
                  <a:lnTo>
                    <a:pt x="428" y="1216"/>
                  </a:lnTo>
                  <a:lnTo>
                    <a:pt x="427" y="1216"/>
                  </a:lnTo>
                  <a:lnTo>
                    <a:pt x="427" y="1214"/>
                  </a:lnTo>
                  <a:lnTo>
                    <a:pt x="426" y="1214"/>
                  </a:lnTo>
                  <a:lnTo>
                    <a:pt x="425" y="1214"/>
                  </a:lnTo>
                  <a:lnTo>
                    <a:pt x="424" y="1214"/>
                  </a:lnTo>
                  <a:lnTo>
                    <a:pt x="422" y="1214"/>
                  </a:lnTo>
                  <a:lnTo>
                    <a:pt x="422" y="1213"/>
                  </a:lnTo>
                  <a:lnTo>
                    <a:pt x="421" y="1213"/>
                  </a:lnTo>
                  <a:lnTo>
                    <a:pt x="421" y="1214"/>
                  </a:lnTo>
                  <a:lnTo>
                    <a:pt x="420" y="1214"/>
                  </a:lnTo>
                  <a:lnTo>
                    <a:pt x="420" y="1216"/>
                  </a:lnTo>
                  <a:lnTo>
                    <a:pt x="420" y="1214"/>
                  </a:lnTo>
                  <a:lnTo>
                    <a:pt x="419" y="1214"/>
                  </a:lnTo>
                  <a:lnTo>
                    <a:pt x="418" y="1214"/>
                  </a:lnTo>
                  <a:lnTo>
                    <a:pt x="418" y="1216"/>
                  </a:lnTo>
                  <a:lnTo>
                    <a:pt x="417" y="1216"/>
                  </a:lnTo>
                  <a:lnTo>
                    <a:pt x="415" y="1216"/>
                  </a:lnTo>
                  <a:lnTo>
                    <a:pt x="414" y="1216"/>
                  </a:lnTo>
                  <a:lnTo>
                    <a:pt x="414" y="1214"/>
                  </a:lnTo>
                  <a:lnTo>
                    <a:pt x="413" y="1214"/>
                  </a:lnTo>
                  <a:lnTo>
                    <a:pt x="413" y="1216"/>
                  </a:lnTo>
                  <a:lnTo>
                    <a:pt x="413" y="1217"/>
                  </a:lnTo>
                  <a:lnTo>
                    <a:pt x="413" y="1218"/>
                  </a:lnTo>
                  <a:lnTo>
                    <a:pt x="414" y="1218"/>
                  </a:lnTo>
                  <a:lnTo>
                    <a:pt x="414" y="1219"/>
                  </a:lnTo>
                  <a:lnTo>
                    <a:pt x="413" y="1219"/>
                  </a:lnTo>
                  <a:lnTo>
                    <a:pt x="412" y="1219"/>
                  </a:lnTo>
                  <a:lnTo>
                    <a:pt x="412" y="1220"/>
                  </a:lnTo>
                  <a:lnTo>
                    <a:pt x="412" y="1219"/>
                  </a:lnTo>
                  <a:lnTo>
                    <a:pt x="411" y="1219"/>
                  </a:lnTo>
                  <a:lnTo>
                    <a:pt x="410" y="1219"/>
                  </a:lnTo>
                  <a:lnTo>
                    <a:pt x="410" y="1218"/>
                  </a:lnTo>
                  <a:lnTo>
                    <a:pt x="408" y="1218"/>
                  </a:lnTo>
                  <a:lnTo>
                    <a:pt x="408" y="1217"/>
                  </a:lnTo>
                  <a:lnTo>
                    <a:pt x="407" y="1217"/>
                  </a:lnTo>
                  <a:lnTo>
                    <a:pt x="406" y="1217"/>
                  </a:lnTo>
                  <a:lnTo>
                    <a:pt x="405" y="1217"/>
                  </a:lnTo>
                  <a:lnTo>
                    <a:pt x="404" y="1217"/>
                  </a:lnTo>
                  <a:lnTo>
                    <a:pt x="404" y="1216"/>
                  </a:lnTo>
                  <a:lnTo>
                    <a:pt x="403" y="1216"/>
                  </a:lnTo>
                  <a:lnTo>
                    <a:pt x="401" y="1214"/>
                  </a:lnTo>
                  <a:lnTo>
                    <a:pt x="400" y="1214"/>
                  </a:lnTo>
                  <a:lnTo>
                    <a:pt x="399" y="1213"/>
                  </a:lnTo>
                  <a:lnTo>
                    <a:pt x="398" y="1212"/>
                  </a:lnTo>
                  <a:lnTo>
                    <a:pt x="398" y="1211"/>
                  </a:lnTo>
                  <a:lnTo>
                    <a:pt x="398" y="1210"/>
                  </a:lnTo>
                  <a:lnTo>
                    <a:pt x="397" y="1210"/>
                  </a:lnTo>
                  <a:lnTo>
                    <a:pt x="397" y="1209"/>
                  </a:lnTo>
                  <a:lnTo>
                    <a:pt x="397" y="1207"/>
                  </a:lnTo>
                  <a:lnTo>
                    <a:pt x="397" y="1206"/>
                  </a:lnTo>
                  <a:lnTo>
                    <a:pt x="397" y="1205"/>
                  </a:lnTo>
                  <a:lnTo>
                    <a:pt x="396" y="1205"/>
                  </a:lnTo>
                  <a:lnTo>
                    <a:pt x="394" y="1205"/>
                  </a:lnTo>
                  <a:lnTo>
                    <a:pt x="394" y="1204"/>
                  </a:lnTo>
                  <a:lnTo>
                    <a:pt x="394" y="1203"/>
                  </a:lnTo>
                  <a:lnTo>
                    <a:pt x="394" y="1202"/>
                  </a:lnTo>
                  <a:lnTo>
                    <a:pt x="394" y="1200"/>
                  </a:lnTo>
                  <a:lnTo>
                    <a:pt x="394" y="1199"/>
                  </a:lnTo>
                  <a:lnTo>
                    <a:pt x="393" y="1199"/>
                  </a:lnTo>
                  <a:lnTo>
                    <a:pt x="393" y="1198"/>
                  </a:lnTo>
                  <a:lnTo>
                    <a:pt x="393" y="1197"/>
                  </a:lnTo>
                  <a:lnTo>
                    <a:pt x="392" y="1197"/>
                  </a:lnTo>
                  <a:lnTo>
                    <a:pt x="392" y="1196"/>
                  </a:lnTo>
                  <a:lnTo>
                    <a:pt x="392" y="1195"/>
                  </a:lnTo>
                  <a:lnTo>
                    <a:pt x="391" y="1195"/>
                  </a:lnTo>
                  <a:lnTo>
                    <a:pt x="390" y="1195"/>
                  </a:lnTo>
                  <a:lnTo>
                    <a:pt x="390" y="1193"/>
                  </a:lnTo>
                  <a:lnTo>
                    <a:pt x="390" y="1192"/>
                  </a:lnTo>
                  <a:lnTo>
                    <a:pt x="390" y="1191"/>
                  </a:lnTo>
                  <a:lnTo>
                    <a:pt x="390" y="1190"/>
                  </a:lnTo>
                  <a:lnTo>
                    <a:pt x="390" y="1189"/>
                  </a:lnTo>
                  <a:lnTo>
                    <a:pt x="390" y="1188"/>
                  </a:lnTo>
                  <a:lnTo>
                    <a:pt x="390" y="1186"/>
                  </a:lnTo>
                  <a:lnTo>
                    <a:pt x="391" y="1185"/>
                  </a:lnTo>
                  <a:lnTo>
                    <a:pt x="391" y="1184"/>
                  </a:lnTo>
                  <a:lnTo>
                    <a:pt x="391" y="1183"/>
                  </a:lnTo>
                  <a:lnTo>
                    <a:pt x="390" y="1183"/>
                  </a:lnTo>
                  <a:lnTo>
                    <a:pt x="390" y="1182"/>
                  </a:lnTo>
                  <a:lnTo>
                    <a:pt x="390" y="1181"/>
                  </a:lnTo>
                  <a:lnTo>
                    <a:pt x="390" y="1179"/>
                  </a:lnTo>
                  <a:lnTo>
                    <a:pt x="389" y="1179"/>
                  </a:lnTo>
                  <a:lnTo>
                    <a:pt x="389" y="1178"/>
                  </a:lnTo>
                  <a:lnTo>
                    <a:pt x="389" y="1177"/>
                  </a:lnTo>
                  <a:lnTo>
                    <a:pt x="389" y="1176"/>
                  </a:lnTo>
                  <a:lnTo>
                    <a:pt x="387" y="1176"/>
                  </a:lnTo>
                  <a:lnTo>
                    <a:pt x="387" y="1175"/>
                  </a:lnTo>
                  <a:lnTo>
                    <a:pt x="386" y="1174"/>
                  </a:lnTo>
                  <a:lnTo>
                    <a:pt x="385" y="1174"/>
                  </a:lnTo>
                  <a:lnTo>
                    <a:pt x="385" y="1172"/>
                  </a:lnTo>
                  <a:lnTo>
                    <a:pt x="385" y="1171"/>
                  </a:lnTo>
                  <a:lnTo>
                    <a:pt x="385" y="1170"/>
                  </a:lnTo>
                  <a:lnTo>
                    <a:pt x="385" y="1169"/>
                  </a:lnTo>
                  <a:lnTo>
                    <a:pt x="384" y="1169"/>
                  </a:lnTo>
                  <a:lnTo>
                    <a:pt x="384" y="1168"/>
                  </a:lnTo>
                  <a:lnTo>
                    <a:pt x="384" y="1167"/>
                  </a:lnTo>
                  <a:lnTo>
                    <a:pt x="383" y="1167"/>
                  </a:lnTo>
                  <a:lnTo>
                    <a:pt x="382" y="1165"/>
                  </a:lnTo>
                  <a:lnTo>
                    <a:pt x="383" y="1165"/>
                  </a:lnTo>
                  <a:lnTo>
                    <a:pt x="383" y="1164"/>
                  </a:lnTo>
                  <a:lnTo>
                    <a:pt x="382" y="1164"/>
                  </a:lnTo>
                  <a:lnTo>
                    <a:pt x="382" y="1163"/>
                  </a:lnTo>
                  <a:lnTo>
                    <a:pt x="382" y="1162"/>
                  </a:lnTo>
                  <a:lnTo>
                    <a:pt x="380" y="1162"/>
                  </a:lnTo>
                  <a:lnTo>
                    <a:pt x="380" y="1161"/>
                  </a:lnTo>
                  <a:lnTo>
                    <a:pt x="380" y="1160"/>
                  </a:lnTo>
                  <a:lnTo>
                    <a:pt x="379" y="1160"/>
                  </a:lnTo>
                  <a:lnTo>
                    <a:pt x="379" y="1158"/>
                  </a:lnTo>
                  <a:lnTo>
                    <a:pt x="379" y="1157"/>
                  </a:lnTo>
                  <a:lnTo>
                    <a:pt x="378" y="1157"/>
                  </a:lnTo>
                  <a:lnTo>
                    <a:pt x="379" y="1157"/>
                  </a:lnTo>
                  <a:lnTo>
                    <a:pt x="379" y="1156"/>
                  </a:lnTo>
                  <a:lnTo>
                    <a:pt x="378" y="1156"/>
                  </a:lnTo>
                  <a:lnTo>
                    <a:pt x="378" y="1155"/>
                  </a:lnTo>
                  <a:lnTo>
                    <a:pt x="378" y="1154"/>
                  </a:lnTo>
                  <a:lnTo>
                    <a:pt x="377" y="1153"/>
                  </a:lnTo>
                  <a:lnTo>
                    <a:pt x="377" y="1151"/>
                  </a:lnTo>
                  <a:lnTo>
                    <a:pt x="376" y="1151"/>
                  </a:lnTo>
                  <a:lnTo>
                    <a:pt x="375" y="1151"/>
                  </a:lnTo>
                  <a:lnTo>
                    <a:pt x="375" y="1150"/>
                  </a:lnTo>
                  <a:lnTo>
                    <a:pt x="373" y="1150"/>
                  </a:lnTo>
                  <a:lnTo>
                    <a:pt x="372" y="1149"/>
                  </a:lnTo>
                  <a:lnTo>
                    <a:pt x="372" y="1148"/>
                  </a:lnTo>
                  <a:lnTo>
                    <a:pt x="371" y="1148"/>
                  </a:lnTo>
                  <a:lnTo>
                    <a:pt x="370" y="1148"/>
                  </a:lnTo>
                  <a:lnTo>
                    <a:pt x="369" y="1148"/>
                  </a:lnTo>
                  <a:lnTo>
                    <a:pt x="368" y="1148"/>
                  </a:lnTo>
                  <a:lnTo>
                    <a:pt x="366" y="1149"/>
                  </a:lnTo>
                  <a:lnTo>
                    <a:pt x="365" y="1149"/>
                  </a:lnTo>
                  <a:lnTo>
                    <a:pt x="365" y="1148"/>
                  </a:lnTo>
                  <a:lnTo>
                    <a:pt x="364" y="1148"/>
                  </a:lnTo>
                  <a:lnTo>
                    <a:pt x="363" y="1147"/>
                  </a:lnTo>
                  <a:lnTo>
                    <a:pt x="363" y="1148"/>
                  </a:lnTo>
                  <a:lnTo>
                    <a:pt x="362" y="1148"/>
                  </a:lnTo>
                  <a:lnTo>
                    <a:pt x="361" y="1148"/>
                  </a:lnTo>
                  <a:lnTo>
                    <a:pt x="359" y="1148"/>
                  </a:lnTo>
                  <a:lnTo>
                    <a:pt x="359" y="1149"/>
                  </a:lnTo>
                  <a:lnTo>
                    <a:pt x="359" y="1148"/>
                  </a:lnTo>
                  <a:lnTo>
                    <a:pt x="358" y="1148"/>
                  </a:lnTo>
                  <a:lnTo>
                    <a:pt x="358" y="1147"/>
                  </a:lnTo>
                  <a:lnTo>
                    <a:pt x="357" y="1147"/>
                  </a:lnTo>
                  <a:lnTo>
                    <a:pt x="357" y="1146"/>
                  </a:lnTo>
                  <a:lnTo>
                    <a:pt x="356" y="1146"/>
                  </a:lnTo>
                  <a:lnTo>
                    <a:pt x="355" y="1146"/>
                  </a:lnTo>
                  <a:lnTo>
                    <a:pt x="355" y="1144"/>
                  </a:lnTo>
                  <a:lnTo>
                    <a:pt x="354" y="1143"/>
                  </a:lnTo>
                  <a:lnTo>
                    <a:pt x="354" y="1142"/>
                  </a:lnTo>
                  <a:lnTo>
                    <a:pt x="352" y="1142"/>
                  </a:lnTo>
                  <a:lnTo>
                    <a:pt x="351" y="1142"/>
                  </a:lnTo>
                  <a:lnTo>
                    <a:pt x="351" y="1141"/>
                  </a:lnTo>
                  <a:lnTo>
                    <a:pt x="351" y="1140"/>
                  </a:lnTo>
                  <a:lnTo>
                    <a:pt x="350" y="1140"/>
                  </a:lnTo>
                  <a:lnTo>
                    <a:pt x="349" y="1140"/>
                  </a:lnTo>
                  <a:lnTo>
                    <a:pt x="349" y="1139"/>
                  </a:lnTo>
                  <a:lnTo>
                    <a:pt x="349" y="1137"/>
                  </a:lnTo>
                  <a:lnTo>
                    <a:pt x="350" y="1137"/>
                  </a:lnTo>
                  <a:lnTo>
                    <a:pt x="350" y="1136"/>
                  </a:lnTo>
                  <a:lnTo>
                    <a:pt x="351" y="1136"/>
                  </a:lnTo>
                  <a:lnTo>
                    <a:pt x="351" y="1135"/>
                  </a:lnTo>
                  <a:lnTo>
                    <a:pt x="350" y="1135"/>
                  </a:lnTo>
                  <a:lnTo>
                    <a:pt x="350" y="1134"/>
                  </a:lnTo>
                  <a:lnTo>
                    <a:pt x="350" y="1133"/>
                  </a:lnTo>
                  <a:lnTo>
                    <a:pt x="350" y="1132"/>
                  </a:lnTo>
                  <a:lnTo>
                    <a:pt x="350" y="1130"/>
                  </a:lnTo>
                  <a:lnTo>
                    <a:pt x="350" y="1129"/>
                  </a:lnTo>
                  <a:lnTo>
                    <a:pt x="350" y="1128"/>
                  </a:lnTo>
                  <a:lnTo>
                    <a:pt x="349" y="1128"/>
                  </a:lnTo>
                  <a:lnTo>
                    <a:pt x="348" y="1128"/>
                  </a:lnTo>
                  <a:lnTo>
                    <a:pt x="348" y="1127"/>
                  </a:lnTo>
                  <a:lnTo>
                    <a:pt x="347" y="1127"/>
                  </a:lnTo>
                  <a:lnTo>
                    <a:pt x="347" y="1126"/>
                  </a:lnTo>
                  <a:lnTo>
                    <a:pt x="345" y="1126"/>
                  </a:lnTo>
                  <a:lnTo>
                    <a:pt x="345" y="1125"/>
                  </a:lnTo>
                  <a:lnTo>
                    <a:pt x="344" y="1126"/>
                  </a:lnTo>
                  <a:lnTo>
                    <a:pt x="343" y="1126"/>
                  </a:lnTo>
                  <a:lnTo>
                    <a:pt x="343" y="1125"/>
                  </a:lnTo>
                  <a:lnTo>
                    <a:pt x="343" y="1123"/>
                  </a:lnTo>
                  <a:lnTo>
                    <a:pt x="343" y="1122"/>
                  </a:lnTo>
                  <a:lnTo>
                    <a:pt x="344" y="1122"/>
                  </a:lnTo>
                  <a:lnTo>
                    <a:pt x="345" y="1122"/>
                  </a:lnTo>
                  <a:lnTo>
                    <a:pt x="345" y="1121"/>
                  </a:lnTo>
                  <a:lnTo>
                    <a:pt x="347" y="1120"/>
                  </a:lnTo>
                  <a:lnTo>
                    <a:pt x="348" y="1120"/>
                  </a:lnTo>
                  <a:lnTo>
                    <a:pt x="349" y="1119"/>
                  </a:lnTo>
                  <a:lnTo>
                    <a:pt x="349" y="1118"/>
                  </a:lnTo>
                  <a:lnTo>
                    <a:pt x="348" y="1116"/>
                  </a:lnTo>
                  <a:lnTo>
                    <a:pt x="349" y="1116"/>
                  </a:lnTo>
                  <a:lnTo>
                    <a:pt x="348" y="1116"/>
                  </a:lnTo>
                  <a:lnTo>
                    <a:pt x="348" y="1115"/>
                  </a:lnTo>
                  <a:lnTo>
                    <a:pt x="349" y="1114"/>
                  </a:lnTo>
                  <a:lnTo>
                    <a:pt x="350" y="1113"/>
                  </a:lnTo>
                  <a:lnTo>
                    <a:pt x="351" y="1113"/>
                  </a:lnTo>
                  <a:lnTo>
                    <a:pt x="351" y="1112"/>
                  </a:lnTo>
                  <a:lnTo>
                    <a:pt x="352" y="1112"/>
                  </a:lnTo>
                  <a:lnTo>
                    <a:pt x="352" y="1111"/>
                  </a:lnTo>
                  <a:lnTo>
                    <a:pt x="352" y="1109"/>
                  </a:lnTo>
                  <a:lnTo>
                    <a:pt x="352" y="1108"/>
                  </a:lnTo>
                  <a:lnTo>
                    <a:pt x="352" y="1107"/>
                  </a:lnTo>
                  <a:lnTo>
                    <a:pt x="354" y="1107"/>
                  </a:lnTo>
                  <a:lnTo>
                    <a:pt x="354" y="1106"/>
                  </a:lnTo>
                  <a:lnTo>
                    <a:pt x="352" y="1106"/>
                  </a:lnTo>
                  <a:lnTo>
                    <a:pt x="352" y="1105"/>
                  </a:lnTo>
                  <a:lnTo>
                    <a:pt x="352" y="1103"/>
                  </a:lnTo>
                  <a:lnTo>
                    <a:pt x="351" y="1103"/>
                  </a:lnTo>
                  <a:lnTo>
                    <a:pt x="351" y="1105"/>
                  </a:lnTo>
                  <a:lnTo>
                    <a:pt x="350" y="1103"/>
                  </a:lnTo>
                  <a:lnTo>
                    <a:pt x="350" y="1102"/>
                  </a:lnTo>
                  <a:lnTo>
                    <a:pt x="349" y="1102"/>
                  </a:lnTo>
                  <a:lnTo>
                    <a:pt x="349" y="1101"/>
                  </a:lnTo>
                  <a:lnTo>
                    <a:pt x="349" y="1100"/>
                  </a:lnTo>
                  <a:lnTo>
                    <a:pt x="348" y="1100"/>
                  </a:lnTo>
                  <a:lnTo>
                    <a:pt x="347" y="1100"/>
                  </a:lnTo>
                  <a:lnTo>
                    <a:pt x="345" y="1100"/>
                  </a:lnTo>
                  <a:lnTo>
                    <a:pt x="345" y="1101"/>
                  </a:lnTo>
                  <a:lnTo>
                    <a:pt x="345" y="1100"/>
                  </a:lnTo>
                  <a:lnTo>
                    <a:pt x="345" y="1099"/>
                  </a:lnTo>
                  <a:lnTo>
                    <a:pt x="344" y="1099"/>
                  </a:lnTo>
                  <a:lnTo>
                    <a:pt x="344" y="1098"/>
                  </a:lnTo>
                  <a:lnTo>
                    <a:pt x="343" y="1096"/>
                  </a:lnTo>
                  <a:lnTo>
                    <a:pt x="343" y="1095"/>
                  </a:lnTo>
                  <a:lnTo>
                    <a:pt x="342" y="1095"/>
                  </a:lnTo>
                  <a:lnTo>
                    <a:pt x="342" y="1094"/>
                  </a:lnTo>
                  <a:lnTo>
                    <a:pt x="341" y="1094"/>
                  </a:lnTo>
                  <a:lnTo>
                    <a:pt x="341" y="1093"/>
                  </a:lnTo>
                  <a:lnTo>
                    <a:pt x="340" y="1093"/>
                  </a:lnTo>
                  <a:lnTo>
                    <a:pt x="338" y="1093"/>
                  </a:lnTo>
                  <a:lnTo>
                    <a:pt x="337" y="1093"/>
                  </a:lnTo>
                  <a:lnTo>
                    <a:pt x="337" y="1092"/>
                  </a:lnTo>
                  <a:lnTo>
                    <a:pt x="337" y="1091"/>
                  </a:lnTo>
                  <a:lnTo>
                    <a:pt x="337" y="1089"/>
                  </a:lnTo>
                  <a:lnTo>
                    <a:pt x="337" y="1088"/>
                  </a:lnTo>
                  <a:lnTo>
                    <a:pt x="338" y="1088"/>
                  </a:lnTo>
                  <a:lnTo>
                    <a:pt x="338" y="1089"/>
                  </a:lnTo>
                  <a:lnTo>
                    <a:pt x="340" y="1089"/>
                  </a:lnTo>
                  <a:lnTo>
                    <a:pt x="340" y="1088"/>
                  </a:lnTo>
                  <a:lnTo>
                    <a:pt x="340" y="1087"/>
                  </a:lnTo>
                  <a:lnTo>
                    <a:pt x="340" y="1086"/>
                  </a:lnTo>
                  <a:lnTo>
                    <a:pt x="341" y="1086"/>
                  </a:lnTo>
                  <a:lnTo>
                    <a:pt x="340" y="1085"/>
                  </a:lnTo>
                  <a:lnTo>
                    <a:pt x="341" y="1085"/>
                  </a:lnTo>
                  <a:lnTo>
                    <a:pt x="341" y="1084"/>
                  </a:lnTo>
                  <a:lnTo>
                    <a:pt x="342" y="1084"/>
                  </a:lnTo>
                  <a:lnTo>
                    <a:pt x="342" y="1082"/>
                  </a:lnTo>
                  <a:lnTo>
                    <a:pt x="342" y="1081"/>
                  </a:lnTo>
                  <a:lnTo>
                    <a:pt x="341" y="1081"/>
                  </a:lnTo>
                  <a:lnTo>
                    <a:pt x="340" y="1081"/>
                  </a:lnTo>
                  <a:lnTo>
                    <a:pt x="338" y="1080"/>
                  </a:lnTo>
                  <a:lnTo>
                    <a:pt x="338" y="1079"/>
                  </a:lnTo>
                  <a:lnTo>
                    <a:pt x="338" y="1078"/>
                  </a:lnTo>
                  <a:lnTo>
                    <a:pt x="338" y="1077"/>
                  </a:lnTo>
                  <a:lnTo>
                    <a:pt x="337" y="1077"/>
                  </a:lnTo>
                  <a:lnTo>
                    <a:pt x="337" y="1075"/>
                  </a:lnTo>
                  <a:lnTo>
                    <a:pt x="336" y="1075"/>
                  </a:lnTo>
                  <a:lnTo>
                    <a:pt x="336" y="1074"/>
                  </a:lnTo>
                  <a:lnTo>
                    <a:pt x="335" y="1073"/>
                  </a:lnTo>
                  <a:lnTo>
                    <a:pt x="335" y="1072"/>
                  </a:lnTo>
                  <a:lnTo>
                    <a:pt x="334" y="1072"/>
                  </a:lnTo>
                  <a:lnTo>
                    <a:pt x="333" y="1072"/>
                  </a:lnTo>
                  <a:lnTo>
                    <a:pt x="333" y="1071"/>
                  </a:lnTo>
                  <a:lnTo>
                    <a:pt x="331" y="1071"/>
                  </a:lnTo>
                  <a:lnTo>
                    <a:pt x="331" y="1070"/>
                  </a:lnTo>
                  <a:lnTo>
                    <a:pt x="330" y="1070"/>
                  </a:lnTo>
                  <a:lnTo>
                    <a:pt x="330" y="1071"/>
                  </a:lnTo>
                  <a:lnTo>
                    <a:pt x="329" y="1071"/>
                  </a:lnTo>
                  <a:lnTo>
                    <a:pt x="329" y="1072"/>
                  </a:lnTo>
                  <a:lnTo>
                    <a:pt x="328" y="1072"/>
                  </a:lnTo>
                  <a:lnTo>
                    <a:pt x="328" y="1071"/>
                  </a:lnTo>
                  <a:lnTo>
                    <a:pt x="327" y="1071"/>
                  </a:lnTo>
                  <a:lnTo>
                    <a:pt x="327" y="1070"/>
                  </a:lnTo>
                  <a:lnTo>
                    <a:pt x="327" y="1068"/>
                  </a:lnTo>
                  <a:lnTo>
                    <a:pt x="327" y="1067"/>
                  </a:lnTo>
                  <a:lnTo>
                    <a:pt x="327" y="1066"/>
                  </a:lnTo>
                  <a:lnTo>
                    <a:pt x="327" y="1065"/>
                  </a:lnTo>
                  <a:lnTo>
                    <a:pt x="326" y="1064"/>
                  </a:lnTo>
                  <a:lnTo>
                    <a:pt x="324" y="1064"/>
                  </a:lnTo>
                  <a:lnTo>
                    <a:pt x="323" y="1064"/>
                  </a:lnTo>
                  <a:lnTo>
                    <a:pt x="323" y="1063"/>
                  </a:lnTo>
                  <a:lnTo>
                    <a:pt x="322" y="1063"/>
                  </a:lnTo>
                  <a:lnTo>
                    <a:pt x="321" y="1063"/>
                  </a:lnTo>
                  <a:lnTo>
                    <a:pt x="321" y="1061"/>
                  </a:lnTo>
                  <a:lnTo>
                    <a:pt x="320" y="1061"/>
                  </a:lnTo>
                  <a:lnTo>
                    <a:pt x="320" y="1060"/>
                  </a:lnTo>
                  <a:lnTo>
                    <a:pt x="320" y="1059"/>
                  </a:lnTo>
                  <a:lnTo>
                    <a:pt x="320" y="1058"/>
                  </a:lnTo>
                  <a:lnTo>
                    <a:pt x="319" y="1058"/>
                  </a:lnTo>
                  <a:lnTo>
                    <a:pt x="319" y="1057"/>
                  </a:lnTo>
                  <a:lnTo>
                    <a:pt x="317" y="1057"/>
                  </a:lnTo>
                  <a:lnTo>
                    <a:pt x="316" y="1057"/>
                  </a:lnTo>
                  <a:lnTo>
                    <a:pt x="316" y="1056"/>
                  </a:lnTo>
                  <a:lnTo>
                    <a:pt x="316" y="1054"/>
                  </a:lnTo>
                  <a:lnTo>
                    <a:pt x="316" y="1053"/>
                  </a:lnTo>
                  <a:lnTo>
                    <a:pt x="315" y="1053"/>
                  </a:lnTo>
                  <a:lnTo>
                    <a:pt x="314" y="1053"/>
                  </a:lnTo>
                  <a:lnTo>
                    <a:pt x="314" y="1052"/>
                  </a:lnTo>
                  <a:lnTo>
                    <a:pt x="313" y="1052"/>
                  </a:lnTo>
                  <a:lnTo>
                    <a:pt x="313" y="1051"/>
                  </a:lnTo>
                  <a:lnTo>
                    <a:pt x="313" y="1050"/>
                  </a:lnTo>
                  <a:lnTo>
                    <a:pt x="313" y="1049"/>
                  </a:lnTo>
                  <a:lnTo>
                    <a:pt x="313" y="1047"/>
                  </a:lnTo>
                  <a:lnTo>
                    <a:pt x="313" y="1046"/>
                  </a:lnTo>
                  <a:lnTo>
                    <a:pt x="312" y="1046"/>
                  </a:lnTo>
                  <a:lnTo>
                    <a:pt x="312" y="1045"/>
                  </a:lnTo>
                  <a:lnTo>
                    <a:pt x="312" y="1044"/>
                  </a:lnTo>
                  <a:lnTo>
                    <a:pt x="312" y="1043"/>
                  </a:lnTo>
                  <a:lnTo>
                    <a:pt x="312" y="1042"/>
                  </a:lnTo>
                  <a:lnTo>
                    <a:pt x="312" y="1040"/>
                  </a:lnTo>
                  <a:lnTo>
                    <a:pt x="312" y="1039"/>
                  </a:lnTo>
                  <a:lnTo>
                    <a:pt x="310" y="1039"/>
                  </a:lnTo>
                  <a:lnTo>
                    <a:pt x="312" y="1039"/>
                  </a:lnTo>
                  <a:lnTo>
                    <a:pt x="312" y="1038"/>
                  </a:lnTo>
                  <a:lnTo>
                    <a:pt x="313" y="1038"/>
                  </a:lnTo>
                  <a:lnTo>
                    <a:pt x="313" y="1037"/>
                  </a:lnTo>
                  <a:lnTo>
                    <a:pt x="313" y="1036"/>
                  </a:lnTo>
                  <a:lnTo>
                    <a:pt x="313" y="1035"/>
                  </a:lnTo>
                  <a:lnTo>
                    <a:pt x="314" y="1033"/>
                  </a:lnTo>
                  <a:lnTo>
                    <a:pt x="314" y="1032"/>
                  </a:lnTo>
                  <a:lnTo>
                    <a:pt x="314" y="1031"/>
                  </a:lnTo>
                  <a:lnTo>
                    <a:pt x="315" y="1031"/>
                  </a:lnTo>
                  <a:lnTo>
                    <a:pt x="315" y="1030"/>
                  </a:lnTo>
                  <a:lnTo>
                    <a:pt x="316" y="1030"/>
                  </a:lnTo>
                  <a:lnTo>
                    <a:pt x="316" y="1029"/>
                  </a:lnTo>
                  <a:lnTo>
                    <a:pt x="315" y="1029"/>
                  </a:lnTo>
                  <a:lnTo>
                    <a:pt x="315" y="1028"/>
                  </a:lnTo>
                  <a:lnTo>
                    <a:pt x="314" y="1028"/>
                  </a:lnTo>
                  <a:lnTo>
                    <a:pt x="314" y="1026"/>
                  </a:lnTo>
                  <a:lnTo>
                    <a:pt x="314" y="1025"/>
                  </a:lnTo>
                  <a:lnTo>
                    <a:pt x="313" y="1025"/>
                  </a:lnTo>
                  <a:lnTo>
                    <a:pt x="313" y="1024"/>
                  </a:lnTo>
                  <a:lnTo>
                    <a:pt x="313" y="1023"/>
                  </a:lnTo>
                  <a:lnTo>
                    <a:pt x="312" y="1023"/>
                  </a:lnTo>
                  <a:lnTo>
                    <a:pt x="312" y="1022"/>
                  </a:lnTo>
                  <a:lnTo>
                    <a:pt x="310" y="1022"/>
                  </a:lnTo>
                  <a:lnTo>
                    <a:pt x="309" y="1022"/>
                  </a:lnTo>
                  <a:lnTo>
                    <a:pt x="309" y="1021"/>
                  </a:lnTo>
                  <a:lnTo>
                    <a:pt x="308" y="1021"/>
                  </a:lnTo>
                  <a:lnTo>
                    <a:pt x="308" y="1019"/>
                  </a:lnTo>
                  <a:lnTo>
                    <a:pt x="307" y="1019"/>
                  </a:lnTo>
                  <a:lnTo>
                    <a:pt x="306" y="1019"/>
                  </a:lnTo>
                  <a:lnTo>
                    <a:pt x="304" y="1019"/>
                  </a:lnTo>
                  <a:lnTo>
                    <a:pt x="303" y="1019"/>
                  </a:lnTo>
                  <a:lnTo>
                    <a:pt x="302" y="1019"/>
                  </a:lnTo>
                  <a:lnTo>
                    <a:pt x="302" y="1021"/>
                  </a:lnTo>
                  <a:lnTo>
                    <a:pt x="301" y="1021"/>
                  </a:lnTo>
                  <a:lnTo>
                    <a:pt x="300" y="1021"/>
                  </a:lnTo>
                  <a:lnTo>
                    <a:pt x="300" y="1019"/>
                  </a:lnTo>
                  <a:lnTo>
                    <a:pt x="300" y="1018"/>
                  </a:lnTo>
                  <a:lnTo>
                    <a:pt x="300" y="1017"/>
                  </a:lnTo>
                  <a:lnTo>
                    <a:pt x="299" y="1017"/>
                  </a:lnTo>
                  <a:lnTo>
                    <a:pt x="297" y="1017"/>
                  </a:lnTo>
                  <a:lnTo>
                    <a:pt x="297" y="1016"/>
                  </a:lnTo>
                  <a:lnTo>
                    <a:pt x="296" y="1016"/>
                  </a:lnTo>
                  <a:lnTo>
                    <a:pt x="296" y="1015"/>
                  </a:lnTo>
                  <a:lnTo>
                    <a:pt x="296" y="1014"/>
                  </a:lnTo>
                  <a:lnTo>
                    <a:pt x="297" y="1012"/>
                  </a:lnTo>
                  <a:lnTo>
                    <a:pt x="296" y="1012"/>
                  </a:lnTo>
                  <a:lnTo>
                    <a:pt x="296" y="1011"/>
                  </a:lnTo>
                  <a:lnTo>
                    <a:pt x="295" y="1011"/>
                  </a:lnTo>
                  <a:lnTo>
                    <a:pt x="295" y="1010"/>
                  </a:lnTo>
                  <a:lnTo>
                    <a:pt x="294" y="1010"/>
                  </a:lnTo>
                  <a:lnTo>
                    <a:pt x="294" y="1009"/>
                  </a:lnTo>
                  <a:lnTo>
                    <a:pt x="293" y="1009"/>
                  </a:lnTo>
                  <a:lnTo>
                    <a:pt x="293" y="1008"/>
                  </a:lnTo>
                  <a:lnTo>
                    <a:pt x="293" y="1007"/>
                  </a:lnTo>
                  <a:lnTo>
                    <a:pt x="292" y="1007"/>
                  </a:lnTo>
                  <a:lnTo>
                    <a:pt x="292" y="1008"/>
                  </a:lnTo>
                  <a:lnTo>
                    <a:pt x="290" y="1008"/>
                  </a:lnTo>
                  <a:lnTo>
                    <a:pt x="290" y="1007"/>
                  </a:lnTo>
                  <a:lnTo>
                    <a:pt x="290" y="1005"/>
                  </a:lnTo>
                  <a:lnTo>
                    <a:pt x="290" y="1004"/>
                  </a:lnTo>
                  <a:lnTo>
                    <a:pt x="290" y="1003"/>
                  </a:lnTo>
                  <a:lnTo>
                    <a:pt x="289" y="1004"/>
                  </a:lnTo>
                  <a:lnTo>
                    <a:pt x="289" y="1003"/>
                  </a:lnTo>
                  <a:lnTo>
                    <a:pt x="289" y="1002"/>
                  </a:lnTo>
                  <a:lnTo>
                    <a:pt x="289" y="1001"/>
                  </a:lnTo>
                  <a:lnTo>
                    <a:pt x="289" y="1000"/>
                  </a:lnTo>
                  <a:lnTo>
                    <a:pt x="288" y="1000"/>
                  </a:lnTo>
                  <a:lnTo>
                    <a:pt x="288" y="998"/>
                  </a:lnTo>
                  <a:lnTo>
                    <a:pt x="287" y="998"/>
                  </a:lnTo>
                  <a:lnTo>
                    <a:pt x="286" y="998"/>
                  </a:lnTo>
                  <a:lnTo>
                    <a:pt x="286" y="997"/>
                  </a:lnTo>
                  <a:lnTo>
                    <a:pt x="285" y="997"/>
                  </a:lnTo>
                  <a:lnTo>
                    <a:pt x="283" y="997"/>
                  </a:lnTo>
                  <a:lnTo>
                    <a:pt x="283" y="998"/>
                  </a:lnTo>
                  <a:lnTo>
                    <a:pt x="282" y="998"/>
                  </a:lnTo>
                  <a:lnTo>
                    <a:pt x="282" y="1000"/>
                  </a:lnTo>
                  <a:lnTo>
                    <a:pt x="281" y="1001"/>
                  </a:lnTo>
                  <a:lnTo>
                    <a:pt x="280" y="1001"/>
                  </a:lnTo>
                  <a:lnTo>
                    <a:pt x="280" y="1000"/>
                  </a:lnTo>
                  <a:lnTo>
                    <a:pt x="280" y="998"/>
                  </a:lnTo>
                  <a:lnTo>
                    <a:pt x="279" y="998"/>
                  </a:lnTo>
                  <a:lnTo>
                    <a:pt x="278" y="998"/>
                  </a:lnTo>
                  <a:lnTo>
                    <a:pt x="278" y="997"/>
                  </a:lnTo>
                  <a:lnTo>
                    <a:pt x="276" y="997"/>
                  </a:lnTo>
                  <a:lnTo>
                    <a:pt x="275" y="996"/>
                  </a:lnTo>
                  <a:lnTo>
                    <a:pt x="274" y="996"/>
                  </a:lnTo>
                  <a:lnTo>
                    <a:pt x="273" y="996"/>
                  </a:lnTo>
                  <a:lnTo>
                    <a:pt x="273" y="995"/>
                  </a:lnTo>
                  <a:lnTo>
                    <a:pt x="272" y="995"/>
                  </a:lnTo>
                  <a:lnTo>
                    <a:pt x="272" y="994"/>
                  </a:lnTo>
                  <a:lnTo>
                    <a:pt x="271" y="994"/>
                  </a:lnTo>
                  <a:lnTo>
                    <a:pt x="271" y="993"/>
                  </a:lnTo>
                  <a:lnTo>
                    <a:pt x="271" y="991"/>
                  </a:lnTo>
                  <a:lnTo>
                    <a:pt x="272" y="991"/>
                  </a:lnTo>
                  <a:lnTo>
                    <a:pt x="272" y="990"/>
                  </a:lnTo>
                  <a:lnTo>
                    <a:pt x="271" y="990"/>
                  </a:lnTo>
                  <a:lnTo>
                    <a:pt x="269" y="989"/>
                  </a:lnTo>
                  <a:lnTo>
                    <a:pt x="269" y="988"/>
                  </a:lnTo>
                  <a:lnTo>
                    <a:pt x="269" y="987"/>
                  </a:lnTo>
                  <a:lnTo>
                    <a:pt x="269" y="986"/>
                  </a:lnTo>
                  <a:lnTo>
                    <a:pt x="269" y="984"/>
                  </a:lnTo>
                  <a:lnTo>
                    <a:pt x="268" y="984"/>
                  </a:lnTo>
                  <a:lnTo>
                    <a:pt x="268" y="983"/>
                  </a:lnTo>
                  <a:lnTo>
                    <a:pt x="269" y="983"/>
                  </a:lnTo>
                  <a:lnTo>
                    <a:pt x="269" y="982"/>
                  </a:lnTo>
                  <a:lnTo>
                    <a:pt x="268" y="982"/>
                  </a:lnTo>
                  <a:lnTo>
                    <a:pt x="268" y="981"/>
                  </a:lnTo>
                  <a:lnTo>
                    <a:pt x="267" y="981"/>
                  </a:lnTo>
                  <a:lnTo>
                    <a:pt x="267" y="980"/>
                  </a:lnTo>
                  <a:lnTo>
                    <a:pt x="266" y="980"/>
                  </a:lnTo>
                  <a:lnTo>
                    <a:pt x="266" y="979"/>
                  </a:lnTo>
                  <a:lnTo>
                    <a:pt x="266" y="977"/>
                  </a:lnTo>
                  <a:lnTo>
                    <a:pt x="266" y="976"/>
                  </a:lnTo>
                  <a:lnTo>
                    <a:pt x="265" y="976"/>
                  </a:lnTo>
                  <a:lnTo>
                    <a:pt x="265" y="977"/>
                  </a:lnTo>
                  <a:lnTo>
                    <a:pt x="264" y="979"/>
                  </a:lnTo>
                  <a:lnTo>
                    <a:pt x="264" y="980"/>
                  </a:lnTo>
                  <a:lnTo>
                    <a:pt x="262" y="981"/>
                  </a:lnTo>
                  <a:lnTo>
                    <a:pt x="262" y="980"/>
                  </a:lnTo>
                  <a:lnTo>
                    <a:pt x="262" y="979"/>
                  </a:lnTo>
                  <a:lnTo>
                    <a:pt x="262" y="977"/>
                  </a:lnTo>
                  <a:lnTo>
                    <a:pt x="262" y="976"/>
                  </a:lnTo>
                  <a:lnTo>
                    <a:pt x="261" y="976"/>
                  </a:lnTo>
                  <a:lnTo>
                    <a:pt x="260" y="976"/>
                  </a:lnTo>
                  <a:lnTo>
                    <a:pt x="260" y="975"/>
                  </a:lnTo>
                  <a:lnTo>
                    <a:pt x="260" y="974"/>
                  </a:lnTo>
                  <a:lnTo>
                    <a:pt x="259" y="973"/>
                  </a:lnTo>
                  <a:lnTo>
                    <a:pt x="258" y="973"/>
                  </a:lnTo>
                  <a:lnTo>
                    <a:pt x="258" y="972"/>
                  </a:lnTo>
                  <a:lnTo>
                    <a:pt x="259" y="970"/>
                  </a:lnTo>
                  <a:lnTo>
                    <a:pt x="259" y="969"/>
                  </a:lnTo>
                  <a:lnTo>
                    <a:pt x="260" y="969"/>
                  </a:lnTo>
                  <a:lnTo>
                    <a:pt x="260" y="968"/>
                  </a:lnTo>
                  <a:lnTo>
                    <a:pt x="260" y="967"/>
                  </a:lnTo>
                  <a:lnTo>
                    <a:pt x="261" y="967"/>
                  </a:lnTo>
                  <a:lnTo>
                    <a:pt x="261" y="966"/>
                  </a:lnTo>
                  <a:lnTo>
                    <a:pt x="262" y="966"/>
                  </a:lnTo>
                  <a:lnTo>
                    <a:pt x="262" y="965"/>
                  </a:lnTo>
                  <a:lnTo>
                    <a:pt x="264" y="963"/>
                  </a:lnTo>
                  <a:lnTo>
                    <a:pt x="265" y="963"/>
                  </a:lnTo>
                  <a:lnTo>
                    <a:pt x="265" y="962"/>
                  </a:lnTo>
                  <a:lnTo>
                    <a:pt x="265" y="961"/>
                  </a:lnTo>
                  <a:lnTo>
                    <a:pt x="264" y="960"/>
                  </a:lnTo>
                  <a:lnTo>
                    <a:pt x="264" y="959"/>
                  </a:lnTo>
                  <a:lnTo>
                    <a:pt x="264" y="958"/>
                  </a:lnTo>
                  <a:lnTo>
                    <a:pt x="262" y="958"/>
                  </a:lnTo>
                  <a:lnTo>
                    <a:pt x="262" y="956"/>
                  </a:lnTo>
                  <a:lnTo>
                    <a:pt x="261" y="956"/>
                  </a:lnTo>
                  <a:lnTo>
                    <a:pt x="261" y="955"/>
                  </a:lnTo>
                  <a:lnTo>
                    <a:pt x="262" y="955"/>
                  </a:lnTo>
                  <a:lnTo>
                    <a:pt x="262" y="954"/>
                  </a:lnTo>
                  <a:lnTo>
                    <a:pt x="264" y="953"/>
                  </a:lnTo>
                  <a:lnTo>
                    <a:pt x="264" y="952"/>
                  </a:lnTo>
                  <a:lnTo>
                    <a:pt x="264" y="951"/>
                  </a:lnTo>
                  <a:lnTo>
                    <a:pt x="264" y="949"/>
                  </a:lnTo>
                  <a:lnTo>
                    <a:pt x="265" y="948"/>
                  </a:lnTo>
                  <a:lnTo>
                    <a:pt x="265" y="947"/>
                  </a:lnTo>
                  <a:lnTo>
                    <a:pt x="265" y="946"/>
                  </a:lnTo>
                  <a:lnTo>
                    <a:pt x="264" y="946"/>
                  </a:lnTo>
                  <a:lnTo>
                    <a:pt x="264" y="945"/>
                  </a:lnTo>
                  <a:lnTo>
                    <a:pt x="262" y="945"/>
                  </a:lnTo>
                  <a:lnTo>
                    <a:pt x="262" y="944"/>
                  </a:lnTo>
                  <a:lnTo>
                    <a:pt x="261" y="944"/>
                  </a:lnTo>
                  <a:lnTo>
                    <a:pt x="260" y="944"/>
                  </a:lnTo>
                  <a:lnTo>
                    <a:pt x="260" y="942"/>
                  </a:lnTo>
                  <a:lnTo>
                    <a:pt x="259" y="942"/>
                  </a:lnTo>
                  <a:lnTo>
                    <a:pt x="259" y="941"/>
                  </a:lnTo>
                  <a:lnTo>
                    <a:pt x="258" y="941"/>
                  </a:lnTo>
                  <a:lnTo>
                    <a:pt x="258" y="940"/>
                  </a:lnTo>
                  <a:lnTo>
                    <a:pt x="257" y="939"/>
                  </a:lnTo>
                  <a:lnTo>
                    <a:pt x="257" y="938"/>
                  </a:lnTo>
                  <a:lnTo>
                    <a:pt x="257" y="937"/>
                  </a:lnTo>
                  <a:lnTo>
                    <a:pt x="255" y="937"/>
                  </a:lnTo>
                  <a:lnTo>
                    <a:pt x="255" y="935"/>
                  </a:lnTo>
                  <a:lnTo>
                    <a:pt x="254" y="935"/>
                  </a:lnTo>
                  <a:lnTo>
                    <a:pt x="254" y="937"/>
                  </a:lnTo>
                  <a:lnTo>
                    <a:pt x="253" y="937"/>
                  </a:lnTo>
                  <a:lnTo>
                    <a:pt x="252" y="937"/>
                  </a:lnTo>
                  <a:lnTo>
                    <a:pt x="252" y="935"/>
                  </a:lnTo>
                  <a:lnTo>
                    <a:pt x="252" y="934"/>
                  </a:lnTo>
                  <a:lnTo>
                    <a:pt x="252" y="933"/>
                  </a:lnTo>
                  <a:lnTo>
                    <a:pt x="251" y="933"/>
                  </a:lnTo>
                  <a:lnTo>
                    <a:pt x="251" y="932"/>
                  </a:lnTo>
                  <a:lnTo>
                    <a:pt x="252" y="931"/>
                  </a:lnTo>
                  <a:lnTo>
                    <a:pt x="252" y="930"/>
                  </a:lnTo>
                  <a:lnTo>
                    <a:pt x="251" y="930"/>
                  </a:lnTo>
                  <a:lnTo>
                    <a:pt x="250" y="930"/>
                  </a:lnTo>
                  <a:lnTo>
                    <a:pt x="248" y="928"/>
                  </a:lnTo>
                  <a:lnTo>
                    <a:pt x="250" y="928"/>
                  </a:lnTo>
                  <a:lnTo>
                    <a:pt x="250" y="927"/>
                  </a:lnTo>
                  <a:lnTo>
                    <a:pt x="250" y="926"/>
                  </a:lnTo>
                  <a:lnTo>
                    <a:pt x="250" y="925"/>
                  </a:lnTo>
                  <a:lnTo>
                    <a:pt x="251" y="925"/>
                  </a:lnTo>
                  <a:lnTo>
                    <a:pt x="251" y="924"/>
                  </a:lnTo>
                  <a:lnTo>
                    <a:pt x="251" y="923"/>
                  </a:lnTo>
                  <a:lnTo>
                    <a:pt x="252" y="923"/>
                  </a:lnTo>
                  <a:lnTo>
                    <a:pt x="253" y="923"/>
                  </a:lnTo>
                  <a:lnTo>
                    <a:pt x="253" y="921"/>
                  </a:lnTo>
                  <a:lnTo>
                    <a:pt x="253" y="920"/>
                  </a:lnTo>
                  <a:lnTo>
                    <a:pt x="254" y="920"/>
                  </a:lnTo>
                  <a:lnTo>
                    <a:pt x="254" y="919"/>
                  </a:lnTo>
                  <a:lnTo>
                    <a:pt x="253" y="919"/>
                  </a:lnTo>
                  <a:lnTo>
                    <a:pt x="253" y="918"/>
                  </a:lnTo>
                  <a:lnTo>
                    <a:pt x="253" y="917"/>
                  </a:lnTo>
                  <a:lnTo>
                    <a:pt x="252" y="917"/>
                  </a:lnTo>
                  <a:lnTo>
                    <a:pt x="252" y="916"/>
                  </a:lnTo>
                  <a:lnTo>
                    <a:pt x="251" y="914"/>
                  </a:lnTo>
                  <a:lnTo>
                    <a:pt x="250" y="913"/>
                  </a:lnTo>
                  <a:lnTo>
                    <a:pt x="250" y="912"/>
                  </a:lnTo>
                  <a:lnTo>
                    <a:pt x="250" y="911"/>
                  </a:lnTo>
                  <a:lnTo>
                    <a:pt x="250" y="910"/>
                  </a:lnTo>
                  <a:lnTo>
                    <a:pt x="251" y="910"/>
                  </a:lnTo>
                  <a:lnTo>
                    <a:pt x="251" y="909"/>
                  </a:lnTo>
                  <a:lnTo>
                    <a:pt x="251" y="907"/>
                  </a:lnTo>
                  <a:lnTo>
                    <a:pt x="250" y="907"/>
                  </a:lnTo>
                  <a:lnTo>
                    <a:pt x="250" y="906"/>
                  </a:lnTo>
                  <a:lnTo>
                    <a:pt x="250" y="905"/>
                  </a:lnTo>
                  <a:lnTo>
                    <a:pt x="250" y="904"/>
                  </a:lnTo>
                  <a:lnTo>
                    <a:pt x="251" y="905"/>
                  </a:lnTo>
                  <a:lnTo>
                    <a:pt x="252" y="905"/>
                  </a:lnTo>
                  <a:lnTo>
                    <a:pt x="252" y="906"/>
                  </a:lnTo>
                  <a:lnTo>
                    <a:pt x="253" y="906"/>
                  </a:lnTo>
                  <a:lnTo>
                    <a:pt x="254" y="905"/>
                  </a:lnTo>
                  <a:lnTo>
                    <a:pt x="255" y="905"/>
                  </a:lnTo>
                  <a:lnTo>
                    <a:pt x="255" y="904"/>
                  </a:lnTo>
                  <a:lnTo>
                    <a:pt x="255" y="903"/>
                  </a:lnTo>
                  <a:lnTo>
                    <a:pt x="257" y="903"/>
                  </a:lnTo>
                  <a:lnTo>
                    <a:pt x="257" y="902"/>
                  </a:lnTo>
                  <a:lnTo>
                    <a:pt x="257" y="900"/>
                  </a:lnTo>
                  <a:lnTo>
                    <a:pt x="257" y="899"/>
                  </a:lnTo>
                  <a:lnTo>
                    <a:pt x="258" y="899"/>
                  </a:lnTo>
                  <a:lnTo>
                    <a:pt x="258" y="898"/>
                  </a:lnTo>
                  <a:lnTo>
                    <a:pt x="258" y="897"/>
                  </a:lnTo>
                  <a:lnTo>
                    <a:pt x="259" y="897"/>
                  </a:lnTo>
                  <a:lnTo>
                    <a:pt x="259" y="896"/>
                  </a:lnTo>
                  <a:lnTo>
                    <a:pt x="259" y="897"/>
                  </a:lnTo>
                  <a:lnTo>
                    <a:pt x="259" y="896"/>
                  </a:lnTo>
                  <a:lnTo>
                    <a:pt x="260" y="896"/>
                  </a:lnTo>
                  <a:lnTo>
                    <a:pt x="261" y="896"/>
                  </a:lnTo>
                  <a:lnTo>
                    <a:pt x="261" y="895"/>
                  </a:lnTo>
                  <a:lnTo>
                    <a:pt x="261" y="893"/>
                  </a:lnTo>
                  <a:lnTo>
                    <a:pt x="260" y="893"/>
                  </a:lnTo>
                  <a:lnTo>
                    <a:pt x="260" y="892"/>
                  </a:lnTo>
                  <a:lnTo>
                    <a:pt x="259" y="892"/>
                  </a:lnTo>
                  <a:lnTo>
                    <a:pt x="259" y="891"/>
                  </a:lnTo>
                  <a:lnTo>
                    <a:pt x="260" y="891"/>
                  </a:lnTo>
                  <a:lnTo>
                    <a:pt x="260" y="890"/>
                  </a:lnTo>
                  <a:lnTo>
                    <a:pt x="260" y="889"/>
                  </a:lnTo>
                  <a:lnTo>
                    <a:pt x="261" y="889"/>
                  </a:lnTo>
                  <a:lnTo>
                    <a:pt x="261" y="888"/>
                  </a:lnTo>
                  <a:lnTo>
                    <a:pt x="260" y="888"/>
                  </a:lnTo>
                  <a:lnTo>
                    <a:pt x="260" y="886"/>
                  </a:lnTo>
                  <a:lnTo>
                    <a:pt x="259" y="886"/>
                  </a:lnTo>
                  <a:lnTo>
                    <a:pt x="258" y="886"/>
                  </a:lnTo>
                  <a:lnTo>
                    <a:pt x="257" y="886"/>
                  </a:lnTo>
                  <a:lnTo>
                    <a:pt x="257" y="885"/>
                  </a:lnTo>
                  <a:lnTo>
                    <a:pt x="255" y="885"/>
                  </a:lnTo>
                  <a:lnTo>
                    <a:pt x="255" y="884"/>
                  </a:lnTo>
                  <a:lnTo>
                    <a:pt x="254" y="884"/>
                  </a:lnTo>
                  <a:lnTo>
                    <a:pt x="254" y="883"/>
                  </a:lnTo>
                  <a:lnTo>
                    <a:pt x="253" y="883"/>
                  </a:lnTo>
                  <a:lnTo>
                    <a:pt x="253" y="882"/>
                  </a:lnTo>
                  <a:lnTo>
                    <a:pt x="252" y="882"/>
                  </a:lnTo>
                  <a:lnTo>
                    <a:pt x="251" y="882"/>
                  </a:lnTo>
                  <a:lnTo>
                    <a:pt x="251" y="880"/>
                  </a:lnTo>
                  <a:lnTo>
                    <a:pt x="250" y="880"/>
                  </a:lnTo>
                  <a:lnTo>
                    <a:pt x="248" y="880"/>
                  </a:lnTo>
                  <a:lnTo>
                    <a:pt x="247" y="880"/>
                  </a:lnTo>
                  <a:lnTo>
                    <a:pt x="247" y="879"/>
                  </a:lnTo>
                  <a:lnTo>
                    <a:pt x="247" y="878"/>
                  </a:lnTo>
                  <a:lnTo>
                    <a:pt x="246" y="877"/>
                  </a:lnTo>
                  <a:lnTo>
                    <a:pt x="246" y="876"/>
                  </a:lnTo>
                  <a:lnTo>
                    <a:pt x="245" y="876"/>
                  </a:lnTo>
                  <a:lnTo>
                    <a:pt x="245" y="875"/>
                  </a:lnTo>
                  <a:lnTo>
                    <a:pt x="245" y="873"/>
                  </a:lnTo>
                  <a:lnTo>
                    <a:pt x="246" y="873"/>
                  </a:lnTo>
                  <a:lnTo>
                    <a:pt x="246" y="872"/>
                  </a:lnTo>
                  <a:lnTo>
                    <a:pt x="247" y="872"/>
                  </a:lnTo>
                  <a:lnTo>
                    <a:pt x="247" y="871"/>
                  </a:lnTo>
                  <a:lnTo>
                    <a:pt x="248" y="871"/>
                  </a:lnTo>
                  <a:lnTo>
                    <a:pt x="248" y="870"/>
                  </a:lnTo>
                  <a:lnTo>
                    <a:pt x="250" y="870"/>
                  </a:lnTo>
                  <a:lnTo>
                    <a:pt x="250" y="869"/>
                  </a:lnTo>
                  <a:lnTo>
                    <a:pt x="251" y="869"/>
                  </a:lnTo>
                  <a:lnTo>
                    <a:pt x="251" y="868"/>
                  </a:lnTo>
                  <a:lnTo>
                    <a:pt x="252" y="868"/>
                  </a:lnTo>
                  <a:lnTo>
                    <a:pt x="253" y="868"/>
                  </a:lnTo>
                  <a:lnTo>
                    <a:pt x="254" y="868"/>
                  </a:lnTo>
                  <a:lnTo>
                    <a:pt x="255" y="868"/>
                  </a:lnTo>
                  <a:lnTo>
                    <a:pt x="255" y="866"/>
                  </a:lnTo>
                  <a:lnTo>
                    <a:pt x="255" y="865"/>
                  </a:lnTo>
                  <a:lnTo>
                    <a:pt x="255" y="864"/>
                  </a:lnTo>
                  <a:lnTo>
                    <a:pt x="257" y="864"/>
                  </a:lnTo>
                  <a:lnTo>
                    <a:pt x="258" y="864"/>
                  </a:lnTo>
                  <a:lnTo>
                    <a:pt x="259" y="864"/>
                  </a:lnTo>
                  <a:lnTo>
                    <a:pt x="259" y="863"/>
                  </a:lnTo>
                  <a:lnTo>
                    <a:pt x="260" y="863"/>
                  </a:lnTo>
                  <a:lnTo>
                    <a:pt x="261" y="863"/>
                  </a:lnTo>
                  <a:lnTo>
                    <a:pt x="262" y="863"/>
                  </a:lnTo>
                  <a:lnTo>
                    <a:pt x="262" y="862"/>
                  </a:lnTo>
                  <a:lnTo>
                    <a:pt x="261" y="862"/>
                  </a:lnTo>
                  <a:lnTo>
                    <a:pt x="261" y="861"/>
                  </a:lnTo>
                  <a:lnTo>
                    <a:pt x="262" y="861"/>
                  </a:lnTo>
                  <a:lnTo>
                    <a:pt x="262" y="859"/>
                  </a:lnTo>
                  <a:lnTo>
                    <a:pt x="262" y="858"/>
                  </a:lnTo>
                  <a:lnTo>
                    <a:pt x="264" y="858"/>
                  </a:lnTo>
                  <a:lnTo>
                    <a:pt x="264" y="857"/>
                  </a:lnTo>
                  <a:lnTo>
                    <a:pt x="265" y="857"/>
                  </a:lnTo>
                  <a:lnTo>
                    <a:pt x="265" y="856"/>
                  </a:lnTo>
                  <a:lnTo>
                    <a:pt x="265" y="855"/>
                  </a:lnTo>
                  <a:lnTo>
                    <a:pt x="265" y="854"/>
                  </a:lnTo>
                  <a:lnTo>
                    <a:pt x="264" y="854"/>
                  </a:lnTo>
                  <a:lnTo>
                    <a:pt x="264" y="852"/>
                  </a:lnTo>
                  <a:lnTo>
                    <a:pt x="264" y="851"/>
                  </a:lnTo>
                  <a:lnTo>
                    <a:pt x="262" y="851"/>
                  </a:lnTo>
                  <a:lnTo>
                    <a:pt x="262" y="850"/>
                  </a:lnTo>
                  <a:lnTo>
                    <a:pt x="262" y="849"/>
                  </a:lnTo>
                  <a:lnTo>
                    <a:pt x="264" y="849"/>
                  </a:lnTo>
                  <a:lnTo>
                    <a:pt x="265" y="849"/>
                  </a:lnTo>
                  <a:lnTo>
                    <a:pt x="265" y="848"/>
                  </a:lnTo>
                  <a:lnTo>
                    <a:pt x="266" y="848"/>
                  </a:lnTo>
                  <a:lnTo>
                    <a:pt x="266" y="849"/>
                  </a:lnTo>
                  <a:lnTo>
                    <a:pt x="267" y="849"/>
                  </a:lnTo>
                  <a:lnTo>
                    <a:pt x="267" y="848"/>
                  </a:lnTo>
                  <a:lnTo>
                    <a:pt x="267" y="847"/>
                  </a:lnTo>
                  <a:lnTo>
                    <a:pt x="266" y="847"/>
                  </a:lnTo>
                  <a:lnTo>
                    <a:pt x="267" y="845"/>
                  </a:lnTo>
                  <a:lnTo>
                    <a:pt x="266" y="845"/>
                  </a:lnTo>
                  <a:lnTo>
                    <a:pt x="266" y="844"/>
                  </a:lnTo>
                  <a:lnTo>
                    <a:pt x="266" y="843"/>
                  </a:lnTo>
                  <a:lnTo>
                    <a:pt x="267" y="843"/>
                  </a:lnTo>
                  <a:lnTo>
                    <a:pt x="267" y="842"/>
                  </a:lnTo>
                  <a:lnTo>
                    <a:pt x="268" y="842"/>
                  </a:lnTo>
                  <a:lnTo>
                    <a:pt x="268" y="841"/>
                  </a:lnTo>
                  <a:lnTo>
                    <a:pt x="268" y="840"/>
                  </a:lnTo>
                  <a:lnTo>
                    <a:pt x="269" y="840"/>
                  </a:lnTo>
                  <a:lnTo>
                    <a:pt x="269" y="838"/>
                  </a:lnTo>
                  <a:lnTo>
                    <a:pt x="271" y="838"/>
                  </a:lnTo>
                  <a:lnTo>
                    <a:pt x="271" y="837"/>
                  </a:lnTo>
                  <a:lnTo>
                    <a:pt x="271" y="836"/>
                  </a:lnTo>
                  <a:lnTo>
                    <a:pt x="269" y="836"/>
                  </a:lnTo>
                  <a:lnTo>
                    <a:pt x="269" y="835"/>
                  </a:lnTo>
                  <a:lnTo>
                    <a:pt x="268" y="835"/>
                  </a:lnTo>
                  <a:lnTo>
                    <a:pt x="267" y="835"/>
                  </a:lnTo>
                  <a:lnTo>
                    <a:pt x="266" y="835"/>
                  </a:lnTo>
                  <a:lnTo>
                    <a:pt x="266" y="834"/>
                  </a:lnTo>
                  <a:lnTo>
                    <a:pt x="266" y="833"/>
                  </a:lnTo>
                  <a:lnTo>
                    <a:pt x="265" y="831"/>
                  </a:lnTo>
                  <a:lnTo>
                    <a:pt x="265" y="830"/>
                  </a:lnTo>
                  <a:lnTo>
                    <a:pt x="264" y="830"/>
                  </a:lnTo>
                  <a:lnTo>
                    <a:pt x="264" y="829"/>
                  </a:lnTo>
                  <a:lnTo>
                    <a:pt x="264" y="828"/>
                  </a:lnTo>
                  <a:lnTo>
                    <a:pt x="262" y="828"/>
                  </a:lnTo>
                  <a:lnTo>
                    <a:pt x="262" y="827"/>
                  </a:lnTo>
                  <a:lnTo>
                    <a:pt x="261" y="827"/>
                  </a:lnTo>
                  <a:lnTo>
                    <a:pt x="261" y="826"/>
                  </a:lnTo>
                  <a:lnTo>
                    <a:pt x="261" y="824"/>
                  </a:lnTo>
                  <a:lnTo>
                    <a:pt x="261" y="823"/>
                  </a:lnTo>
                  <a:lnTo>
                    <a:pt x="261" y="822"/>
                  </a:lnTo>
                  <a:lnTo>
                    <a:pt x="261" y="821"/>
                  </a:lnTo>
                  <a:lnTo>
                    <a:pt x="261" y="820"/>
                  </a:lnTo>
                  <a:lnTo>
                    <a:pt x="260" y="820"/>
                  </a:lnTo>
                  <a:lnTo>
                    <a:pt x="260" y="819"/>
                  </a:lnTo>
                  <a:lnTo>
                    <a:pt x="259" y="819"/>
                  </a:lnTo>
                  <a:lnTo>
                    <a:pt x="258" y="819"/>
                  </a:lnTo>
                  <a:lnTo>
                    <a:pt x="258" y="817"/>
                  </a:lnTo>
                  <a:lnTo>
                    <a:pt x="257" y="817"/>
                  </a:lnTo>
                  <a:lnTo>
                    <a:pt x="255" y="817"/>
                  </a:lnTo>
                  <a:lnTo>
                    <a:pt x="254" y="816"/>
                  </a:lnTo>
                  <a:lnTo>
                    <a:pt x="254" y="815"/>
                  </a:lnTo>
                  <a:lnTo>
                    <a:pt x="253" y="815"/>
                  </a:lnTo>
                  <a:lnTo>
                    <a:pt x="253" y="814"/>
                  </a:lnTo>
                  <a:lnTo>
                    <a:pt x="254" y="814"/>
                  </a:lnTo>
                  <a:lnTo>
                    <a:pt x="254" y="813"/>
                  </a:lnTo>
                  <a:lnTo>
                    <a:pt x="254" y="812"/>
                  </a:lnTo>
                  <a:lnTo>
                    <a:pt x="253" y="812"/>
                  </a:lnTo>
                  <a:lnTo>
                    <a:pt x="252" y="812"/>
                  </a:lnTo>
                  <a:lnTo>
                    <a:pt x="252" y="810"/>
                  </a:lnTo>
                  <a:lnTo>
                    <a:pt x="252" y="809"/>
                  </a:lnTo>
                  <a:lnTo>
                    <a:pt x="251" y="809"/>
                  </a:lnTo>
                  <a:lnTo>
                    <a:pt x="250" y="809"/>
                  </a:lnTo>
                  <a:lnTo>
                    <a:pt x="250" y="808"/>
                  </a:lnTo>
                  <a:lnTo>
                    <a:pt x="248" y="808"/>
                  </a:lnTo>
                  <a:lnTo>
                    <a:pt x="248" y="807"/>
                  </a:lnTo>
                  <a:lnTo>
                    <a:pt x="248" y="806"/>
                  </a:lnTo>
                  <a:lnTo>
                    <a:pt x="248" y="805"/>
                  </a:lnTo>
                  <a:lnTo>
                    <a:pt x="248" y="803"/>
                  </a:lnTo>
                  <a:lnTo>
                    <a:pt x="248" y="802"/>
                  </a:lnTo>
                  <a:lnTo>
                    <a:pt x="247" y="801"/>
                  </a:lnTo>
                  <a:lnTo>
                    <a:pt x="246" y="801"/>
                  </a:lnTo>
                  <a:lnTo>
                    <a:pt x="245" y="801"/>
                  </a:lnTo>
                  <a:lnTo>
                    <a:pt x="245" y="800"/>
                  </a:lnTo>
                  <a:lnTo>
                    <a:pt x="245" y="799"/>
                  </a:lnTo>
                  <a:lnTo>
                    <a:pt x="244" y="799"/>
                  </a:lnTo>
                  <a:lnTo>
                    <a:pt x="244" y="798"/>
                  </a:lnTo>
                  <a:lnTo>
                    <a:pt x="243" y="798"/>
                  </a:lnTo>
                  <a:lnTo>
                    <a:pt x="243" y="796"/>
                  </a:lnTo>
                  <a:lnTo>
                    <a:pt x="243" y="795"/>
                  </a:lnTo>
                  <a:lnTo>
                    <a:pt x="241" y="795"/>
                  </a:lnTo>
                  <a:lnTo>
                    <a:pt x="243" y="794"/>
                  </a:lnTo>
                  <a:lnTo>
                    <a:pt x="243" y="793"/>
                  </a:lnTo>
                  <a:lnTo>
                    <a:pt x="243" y="792"/>
                  </a:lnTo>
                  <a:lnTo>
                    <a:pt x="244" y="792"/>
                  </a:lnTo>
                  <a:lnTo>
                    <a:pt x="244" y="791"/>
                  </a:lnTo>
                  <a:lnTo>
                    <a:pt x="244" y="789"/>
                  </a:lnTo>
                  <a:lnTo>
                    <a:pt x="243" y="789"/>
                  </a:lnTo>
                  <a:lnTo>
                    <a:pt x="244" y="789"/>
                  </a:lnTo>
                  <a:lnTo>
                    <a:pt x="244" y="787"/>
                  </a:lnTo>
                  <a:lnTo>
                    <a:pt x="243" y="787"/>
                  </a:lnTo>
                  <a:lnTo>
                    <a:pt x="241" y="787"/>
                  </a:lnTo>
                  <a:lnTo>
                    <a:pt x="241" y="786"/>
                  </a:lnTo>
                  <a:lnTo>
                    <a:pt x="240" y="786"/>
                  </a:lnTo>
                  <a:lnTo>
                    <a:pt x="240" y="785"/>
                  </a:lnTo>
                  <a:lnTo>
                    <a:pt x="239" y="785"/>
                  </a:lnTo>
                  <a:lnTo>
                    <a:pt x="238" y="785"/>
                  </a:lnTo>
                  <a:lnTo>
                    <a:pt x="237" y="786"/>
                  </a:lnTo>
                  <a:lnTo>
                    <a:pt x="236" y="786"/>
                  </a:lnTo>
                  <a:lnTo>
                    <a:pt x="234" y="786"/>
                  </a:lnTo>
                  <a:lnTo>
                    <a:pt x="233" y="786"/>
                  </a:lnTo>
                  <a:lnTo>
                    <a:pt x="232" y="786"/>
                  </a:lnTo>
                  <a:lnTo>
                    <a:pt x="232" y="785"/>
                  </a:lnTo>
                  <a:lnTo>
                    <a:pt x="231" y="785"/>
                  </a:lnTo>
                  <a:lnTo>
                    <a:pt x="231" y="784"/>
                  </a:lnTo>
                  <a:lnTo>
                    <a:pt x="231" y="785"/>
                  </a:lnTo>
                  <a:lnTo>
                    <a:pt x="231" y="786"/>
                  </a:lnTo>
                  <a:lnTo>
                    <a:pt x="230" y="786"/>
                  </a:lnTo>
                  <a:lnTo>
                    <a:pt x="230" y="787"/>
                  </a:lnTo>
                  <a:lnTo>
                    <a:pt x="229" y="787"/>
                  </a:lnTo>
                  <a:lnTo>
                    <a:pt x="227" y="787"/>
                  </a:lnTo>
                  <a:lnTo>
                    <a:pt x="226" y="787"/>
                  </a:lnTo>
                  <a:lnTo>
                    <a:pt x="225" y="786"/>
                  </a:lnTo>
                  <a:lnTo>
                    <a:pt x="225" y="785"/>
                  </a:lnTo>
                  <a:lnTo>
                    <a:pt x="224" y="785"/>
                  </a:lnTo>
                  <a:lnTo>
                    <a:pt x="223" y="786"/>
                  </a:lnTo>
                  <a:lnTo>
                    <a:pt x="223" y="787"/>
                  </a:lnTo>
                  <a:lnTo>
                    <a:pt x="222" y="787"/>
                  </a:lnTo>
                  <a:lnTo>
                    <a:pt x="222" y="786"/>
                  </a:lnTo>
                  <a:lnTo>
                    <a:pt x="222" y="785"/>
                  </a:lnTo>
                  <a:lnTo>
                    <a:pt x="222" y="784"/>
                  </a:lnTo>
                  <a:lnTo>
                    <a:pt x="222" y="782"/>
                  </a:lnTo>
                  <a:lnTo>
                    <a:pt x="220" y="782"/>
                  </a:lnTo>
                  <a:lnTo>
                    <a:pt x="220" y="781"/>
                  </a:lnTo>
                  <a:lnTo>
                    <a:pt x="220" y="780"/>
                  </a:lnTo>
                  <a:lnTo>
                    <a:pt x="220" y="779"/>
                  </a:lnTo>
                  <a:lnTo>
                    <a:pt x="219" y="779"/>
                  </a:lnTo>
                  <a:lnTo>
                    <a:pt x="219" y="778"/>
                  </a:lnTo>
                  <a:lnTo>
                    <a:pt x="218" y="778"/>
                  </a:lnTo>
                  <a:lnTo>
                    <a:pt x="218" y="777"/>
                  </a:lnTo>
                  <a:lnTo>
                    <a:pt x="219" y="777"/>
                  </a:lnTo>
                  <a:lnTo>
                    <a:pt x="219" y="775"/>
                  </a:lnTo>
                  <a:lnTo>
                    <a:pt x="219" y="774"/>
                  </a:lnTo>
                  <a:lnTo>
                    <a:pt x="220" y="774"/>
                  </a:lnTo>
                  <a:lnTo>
                    <a:pt x="219" y="774"/>
                  </a:lnTo>
                  <a:lnTo>
                    <a:pt x="219" y="773"/>
                  </a:lnTo>
                  <a:lnTo>
                    <a:pt x="218" y="773"/>
                  </a:lnTo>
                  <a:lnTo>
                    <a:pt x="218" y="772"/>
                  </a:lnTo>
                  <a:lnTo>
                    <a:pt x="218" y="771"/>
                  </a:lnTo>
                  <a:lnTo>
                    <a:pt x="218" y="770"/>
                  </a:lnTo>
                  <a:lnTo>
                    <a:pt x="217" y="770"/>
                  </a:lnTo>
                  <a:lnTo>
                    <a:pt x="218" y="770"/>
                  </a:lnTo>
                  <a:lnTo>
                    <a:pt x="218" y="768"/>
                  </a:lnTo>
                  <a:lnTo>
                    <a:pt x="217" y="768"/>
                  </a:lnTo>
                  <a:lnTo>
                    <a:pt x="217" y="767"/>
                  </a:lnTo>
                  <a:lnTo>
                    <a:pt x="216" y="767"/>
                  </a:lnTo>
                  <a:lnTo>
                    <a:pt x="216" y="766"/>
                  </a:lnTo>
                  <a:lnTo>
                    <a:pt x="215" y="766"/>
                  </a:lnTo>
                  <a:lnTo>
                    <a:pt x="215" y="765"/>
                  </a:lnTo>
                  <a:lnTo>
                    <a:pt x="213" y="765"/>
                  </a:lnTo>
                  <a:lnTo>
                    <a:pt x="212" y="765"/>
                  </a:lnTo>
                  <a:lnTo>
                    <a:pt x="212" y="764"/>
                  </a:lnTo>
                  <a:lnTo>
                    <a:pt x="211" y="764"/>
                  </a:lnTo>
                  <a:lnTo>
                    <a:pt x="210" y="764"/>
                  </a:lnTo>
                  <a:lnTo>
                    <a:pt x="210" y="763"/>
                  </a:lnTo>
                  <a:lnTo>
                    <a:pt x="209" y="763"/>
                  </a:lnTo>
                  <a:lnTo>
                    <a:pt x="209" y="761"/>
                  </a:lnTo>
                  <a:lnTo>
                    <a:pt x="208" y="761"/>
                  </a:lnTo>
                  <a:lnTo>
                    <a:pt x="208" y="760"/>
                  </a:lnTo>
                  <a:lnTo>
                    <a:pt x="206" y="760"/>
                  </a:lnTo>
                  <a:lnTo>
                    <a:pt x="205" y="761"/>
                  </a:lnTo>
                  <a:lnTo>
                    <a:pt x="204" y="761"/>
                  </a:lnTo>
                  <a:lnTo>
                    <a:pt x="204" y="760"/>
                  </a:lnTo>
                  <a:lnTo>
                    <a:pt x="203" y="760"/>
                  </a:lnTo>
                  <a:lnTo>
                    <a:pt x="203" y="759"/>
                  </a:lnTo>
                  <a:lnTo>
                    <a:pt x="202" y="759"/>
                  </a:lnTo>
                  <a:lnTo>
                    <a:pt x="202" y="758"/>
                  </a:lnTo>
                  <a:lnTo>
                    <a:pt x="202" y="757"/>
                  </a:lnTo>
                  <a:lnTo>
                    <a:pt x="201" y="757"/>
                  </a:lnTo>
                  <a:lnTo>
                    <a:pt x="201" y="756"/>
                  </a:lnTo>
                  <a:lnTo>
                    <a:pt x="201" y="754"/>
                  </a:lnTo>
                  <a:lnTo>
                    <a:pt x="199" y="754"/>
                  </a:lnTo>
                  <a:lnTo>
                    <a:pt x="198" y="754"/>
                  </a:lnTo>
                  <a:lnTo>
                    <a:pt x="198" y="753"/>
                  </a:lnTo>
                  <a:lnTo>
                    <a:pt x="199" y="753"/>
                  </a:lnTo>
                  <a:lnTo>
                    <a:pt x="199" y="752"/>
                  </a:lnTo>
                  <a:lnTo>
                    <a:pt x="199" y="751"/>
                  </a:lnTo>
                  <a:lnTo>
                    <a:pt x="198" y="751"/>
                  </a:lnTo>
                  <a:lnTo>
                    <a:pt x="198" y="750"/>
                  </a:lnTo>
                  <a:lnTo>
                    <a:pt x="197" y="750"/>
                  </a:lnTo>
                  <a:lnTo>
                    <a:pt x="196" y="750"/>
                  </a:lnTo>
                  <a:lnTo>
                    <a:pt x="195" y="750"/>
                  </a:lnTo>
                  <a:lnTo>
                    <a:pt x="194" y="750"/>
                  </a:lnTo>
                  <a:lnTo>
                    <a:pt x="192" y="750"/>
                  </a:lnTo>
                  <a:lnTo>
                    <a:pt x="191" y="750"/>
                  </a:lnTo>
                  <a:lnTo>
                    <a:pt x="192" y="750"/>
                  </a:lnTo>
                  <a:lnTo>
                    <a:pt x="192" y="749"/>
                  </a:lnTo>
                  <a:lnTo>
                    <a:pt x="194" y="749"/>
                  </a:lnTo>
                  <a:lnTo>
                    <a:pt x="192" y="749"/>
                  </a:lnTo>
                  <a:lnTo>
                    <a:pt x="192" y="747"/>
                  </a:lnTo>
                  <a:lnTo>
                    <a:pt x="191" y="747"/>
                  </a:lnTo>
                  <a:lnTo>
                    <a:pt x="190" y="746"/>
                  </a:lnTo>
                  <a:lnTo>
                    <a:pt x="191" y="746"/>
                  </a:lnTo>
                  <a:lnTo>
                    <a:pt x="191" y="745"/>
                  </a:lnTo>
                  <a:lnTo>
                    <a:pt x="191" y="744"/>
                  </a:lnTo>
                  <a:lnTo>
                    <a:pt x="191" y="745"/>
                  </a:lnTo>
                  <a:lnTo>
                    <a:pt x="190" y="745"/>
                  </a:lnTo>
                  <a:lnTo>
                    <a:pt x="190" y="744"/>
                  </a:lnTo>
                  <a:lnTo>
                    <a:pt x="189" y="744"/>
                  </a:lnTo>
                  <a:lnTo>
                    <a:pt x="189" y="743"/>
                  </a:lnTo>
                  <a:lnTo>
                    <a:pt x="189" y="742"/>
                  </a:lnTo>
                  <a:lnTo>
                    <a:pt x="188" y="742"/>
                  </a:lnTo>
                  <a:lnTo>
                    <a:pt x="188" y="740"/>
                  </a:lnTo>
                  <a:lnTo>
                    <a:pt x="188" y="739"/>
                  </a:lnTo>
                  <a:lnTo>
                    <a:pt x="187" y="739"/>
                  </a:lnTo>
                  <a:lnTo>
                    <a:pt x="187" y="738"/>
                  </a:lnTo>
                  <a:lnTo>
                    <a:pt x="188" y="738"/>
                  </a:lnTo>
                  <a:lnTo>
                    <a:pt x="188" y="737"/>
                  </a:lnTo>
                  <a:lnTo>
                    <a:pt x="188" y="736"/>
                  </a:lnTo>
                  <a:lnTo>
                    <a:pt x="189" y="736"/>
                  </a:lnTo>
                  <a:lnTo>
                    <a:pt x="189" y="735"/>
                  </a:lnTo>
                  <a:lnTo>
                    <a:pt x="188" y="735"/>
                  </a:lnTo>
                  <a:lnTo>
                    <a:pt x="188" y="733"/>
                  </a:lnTo>
                  <a:lnTo>
                    <a:pt x="187" y="733"/>
                  </a:lnTo>
                  <a:lnTo>
                    <a:pt x="187" y="732"/>
                  </a:lnTo>
                  <a:lnTo>
                    <a:pt x="187" y="731"/>
                  </a:lnTo>
                  <a:lnTo>
                    <a:pt x="185" y="731"/>
                  </a:lnTo>
                  <a:lnTo>
                    <a:pt x="185" y="730"/>
                  </a:lnTo>
                  <a:lnTo>
                    <a:pt x="184" y="730"/>
                  </a:lnTo>
                  <a:lnTo>
                    <a:pt x="184" y="729"/>
                  </a:lnTo>
                  <a:lnTo>
                    <a:pt x="183" y="729"/>
                  </a:lnTo>
                  <a:lnTo>
                    <a:pt x="183" y="728"/>
                  </a:lnTo>
                  <a:lnTo>
                    <a:pt x="183" y="726"/>
                  </a:lnTo>
                  <a:lnTo>
                    <a:pt x="182" y="726"/>
                  </a:lnTo>
                  <a:lnTo>
                    <a:pt x="182" y="725"/>
                  </a:lnTo>
                  <a:lnTo>
                    <a:pt x="181" y="725"/>
                  </a:lnTo>
                  <a:lnTo>
                    <a:pt x="181" y="726"/>
                  </a:lnTo>
                  <a:lnTo>
                    <a:pt x="180" y="726"/>
                  </a:lnTo>
                  <a:lnTo>
                    <a:pt x="180" y="725"/>
                  </a:lnTo>
                  <a:lnTo>
                    <a:pt x="180" y="724"/>
                  </a:lnTo>
                  <a:lnTo>
                    <a:pt x="180" y="723"/>
                  </a:lnTo>
                  <a:lnTo>
                    <a:pt x="178" y="723"/>
                  </a:lnTo>
                  <a:lnTo>
                    <a:pt x="178" y="722"/>
                  </a:lnTo>
                  <a:lnTo>
                    <a:pt x="180" y="722"/>
                  </a:lnTo>
                  <a:lnTo>
                    <a:pt x="180" y="721"/>
                  </a:lnTo>
                  <a:lnTo>
                    <a:pt x="181" y="721"/>
                  </a:lnTo>
                  <a:lnTo>
                    <a:pt x="181" y="719"/>
                  </a:lnTo>
                  <a:lnTo>
                    <a:pt x="180" y="719"/>
                  </a:lnTo>
                  <a:lnTo>
                    <a:pt x="180" y="718"/>
                  </a:lnTo>
                  <a:lnTo>
                    <a:pt x="180" y="717"/>
                  </a:lnTo>
                  <a:lnTo>
                    <a:pt x="181" y="717"/>
                  </a:lnTo>
                  <a:lnTo>
                    <a:pt x="181" y="716"/>
                  </a:lnTo>
                  <a:lnTo>
                    <a:pt x="181" y="715"/>
                  </a:lnTo>
                  <a:lnTo>
                    <a:pt x="182" y="715"/>
                  </a:lnTo>
                  <a:lnTo>
                    <a:pt x="181" y="715"/>
                  </a:lnTo>
                  <a:lnTo>
                    <a:pt x="180" y="715"/>
                  </a:lnTo>
                  <a:lnTo>
                    <a:pt x="178" y="715"/>
                  </a:lnTo>
                  <a:lnTo>
                    <a:pt x="177" y="715"/>
                  </a:lnTo>
                  <a:lnTo>
                    <a:pt x="177" y="714"/>
                  </a:lnTo>
                  <a:lnTo>
                    <a:pt x="178" y="714"/>
                  </a:lnTo>
                  <a:lnTo>
                    <a:pt x="180" y="714"/>
                  </a:lnTo>
                  <a:lnTo>
                    <a:pt x="178" y="714"/>
                  </a:lnTo>
                  <a:lnTo>
                    <a:pt x="178" y="712"/>
                  </a:lnTo>
                  <a:lnTo>
                    <a:pt x="177" y="711"/>
                  </a:lnTo>
                  <a:lnTo>
                    <a:pt x="176" y="711"/>
                  </a:lnTo>
                  <a:lnTo>
                    <a:pt x="176" y="710"/>
                  </a:lnTo>
                  <a:lnTo>
                    <a:pt x="175" y="710"/>
                  </a:lnTo>
                  <a:lnTo>
                    <a:pt x="175" y="709"/>
                  </a:lnTo>
                  <a:lnTo>
                    <a:pt x="174" y="709"/>
                  </a:lnTo>
                  <a:lnTo>
                    <a:pt x="174" y="708"/>
                  </a:lnTo>
                  <a:lnTo>
                    <a:pt x="173" y="708"/>
                  </a:lnTo>
                  <a:lnTo>
                    <a:pt x="171" y="708"/>
                  </a:lnTo>
                  <a:lnTo>
                    <a:pt x="171" y="707"/>
                  </a:lnTo>
                  <a:lnTo>
                    <a:pt x="170" y="707"/>
                  </a:lnTo>
                  <a:lnTo>
                    <a:pt x="171" y="707"/>
                  </a:lnTo>
                  <a:lnTo>
                    <a:pt x="171" y="705"/>
                  </a:lnTo>
                  <a:lnTo>
                    <a:pt x="171" y="704"/>
                  </a:lnTo>
                  <a:lnTo>
                    <a:pt x="171" y="703"/>
                  </a:lnTo>
                  <a:lnTo>
                    <a:pt x="170" y="703"/>
                  </a:lnTo>
                  <a:lnTo>
                    <a:pt x="169" y="702"/>
                  </a:lnTo>
                  <a:lnTo>
                    <a:pt x="169" y="701"/>
                  </a:lnTo>
                  <a:lnTo>
                    <a:pt x="169" y="700"/>
                  </a:lnTo>
                  <a:lnTo>
                    <a:pt x="168" y="700"/>
                  </a:lnTo>
                  <a:lnTo>
                    <a:pt x="168" y="698"/>
                  </a:lnTo>
                  <a:lnTo>
                    <a:pt x="167" y="698"/>
                  </a:lnTo>
                  <a:lnTo>
                    <a:pt x="166" y="698"/>
                  </a:lnTo>
                  <a:lnTo>
                    <a:pt x="164" y="697"/>
                  </a:lnTo>
                  <a:lnTo>
                    <a:pt x="163" y="697"/>
                  </a:lnTo>
                  <a:lnTo>
                    <a:pt x="163" y="696"/>
                  </a:lnTo>
                  <a:lnTo>
                    <a:pt x="164" y="696"/>
                  </a:lnTo>
                  <a:lnTo>
                    <a:pt x="164" y="695"/>
                  </a:lnTo>
                  <a:lnTo>
                    <a:pt x="164" y="694"/>
                  </a:lnTo>
                  <a:lnTo>
                    <a:pt x="163" y="694"/>
                  </a:lnTo>
                  <a:lnTo>
                    <a:pt x="163" y="693"/>
                  </a:lnTo>
                  <a:lnTo>
                    <a:pt x="162" y="691"/>
                  </a:lnTo>
                  <a:lnTo>
                    <a:pt x="161" y="691"/>
                  </a:lnTo>
                  <a:lnTo>
                    <a:pt x="160" y="691"/>
                  </a:lnTo>
                  <a:lnTo>
                    <a:pt x="159" y="691"/>
                  </a:lnTo>
                  <a:lnTo>
                    <a:pt x="157" y="691"/>
                  </a:lnTo>
                  <a:lnTo>
                    <a:pt x="156" y="691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5" y="688"/>
                  </a:lnTo>
                  <a:lnTo>
                    <a:pt x="155" y="687"/>
                  </a:lnTo>
                  <a:lnTo>
                    <a:pt x="155" y="686"/>
                  </a:lnTo>
                  <a:lnTo>
                    <a:pt x="155" y="684"/>
                  </a:lnTo>
                  <a:lnTo>
                    <a:pt x="155" y="683"/>
                  </a:lnTo>
                  <a:lnTo>
                    <a:pt x="154" y="682"/>
                  </a:lnTo>
                  <a:lnTo>
                    <a:pt x="155" y="682"/>
                  </a:lnTo>
                  <a:lnTo>
                    <a:pt x="155" y="681"/>
                  </a:lnTo>
                  <a:lnTo>
                    <a:pt x="155" y="680"/>
                  </a:lnTo>
                  <a:lnTo>
                    <a:pt x="154" y="680"/>
                  </a:lnTo>
                  <a:lnTo>
                    <a:pt x="155" y="679"/>
                  </a:lnTo>
                  <a:lnTo>
                    <a:pt x="154" y="677"/>
                  </a:lnTo>
                  <a:lnTo>
                    <a:pt x="154" y="676"/>
                  </a:lnTo>
                  <a:lnTo>
                    <a:pt x="155" y="676"/>
                  </a:lnTo>
                  <a:lnTo>
                    <a:pt x="155" y="675"/>
                  </a:lnTo>
                  <a:lnTo>
                    <a:pt x="155" y="674"/>
                  </a:lnTo>
                  <a:lnTo>
                    <a:pt x="154" y="674"/>
                  </a:lnTo>
                  <a:lnTo>
                    <a:pt x="153" y="674"/>
                  </a:lnTo>
                  <a:lnTo>
                    <a:pt x="152" y="674"/>
                  </a:lnTo>
                  <a:lnTo>
                    <a:pt x="152" y="673"/>
                  </a:lnTo>
                  <a:lnTo>
                    <a:pt x="153" y="673"/>
                  </a:lnTo>
                  <a:lnTo>
                    <a:pt x="153" y="672"/>
                  </a:lnTo>
                  <a:lnTo>
                    <a:pt x="153" y="670"/>
                  </a:lnTo>
                  <a:lnTo>
                    <a:pt x="153" y="669"/>
                  </a:lnTo>
                  <a:lnTo>
                    <a:pt x="152" y="669"/>
                  </a:lnTo>
                  <a:lnTo>
                    <a:pt x="152" y="668"/>
                  </a:lnTo>
                  <a:lnTo>
                    <a:pt x="150" y="668"/>
                  </a:lnTo>
                  <a:lnTo>
                    <a:pt x="150" y="667"/>
                  </a:lnTo>
                  <a:lnTo>
                    <a:pt x="149" y="667"/>
                  </a:lnTo>
                  <a:lnTo>
                    <a:pt x="149" y="665"/>
                  </a:lnTo>
                  <a:lnTo>
                    <a:pt x="149" y="663"/>
                  </a:lnTo>
                  <a:lnTo>
                    <a:pt x="149" y="662"/>
                  </a:lnTo>
                  <a:lnTo>
                    <a:pt x="150" y="662"/>
                  </a:lnTo>
                  <a:lnTo>
                    <a:pt x="150" y="661"/>
                  </a:lnTo>
                  <a:lnTo>
                    <a:pt x="152" y="661"/>
                  </a:lnTo>
                  <a:lnTo>
                    <a:pt x="152" y="660"/>
                  </a:lnTo>
                  <a:lnTo>
                    <a:pt x="152" y="659"/>
                  </a:lnTo>
                  <a:lnTo>
                    <a:pt x="152" y="658"/>
                  </a:lnTo>
                  <a:lnTo>
                    <a:pt x="150" y="658"/>
                  </a:lnTo>
                  <a:lnTo>
                    <a:pt x="150" y="656"/>
                  </a:lnTo>
                  <a:lnTo>
                    <a:pt x="150" y="655"/>
                  </a:lnTo>
                  <a:lnTo>
                    <a:pt x="152" y="655"/>
                  </a:lnTo>
                  <a:lnTo>
                    <a:pt x="150" y="655"/>
                  </a:lnTo>
                  <a:lnTo>
                    <a:pt x="150" y="654"/>
                  </a:lnTo>
                  <a:lnTo>
                    <a:pt x="150" y="653"/>
                  </a:lnTo>
                  <a:lnTo>
                    <a:pt x="149" y="653"/>
                  </a:lnTo>
                  <a:lnTo>
                    <a:pt x="149" y="652"/>
                  </a:lnTo>
                  <a:lnTo>
                    <a:pt x="150" y="652"/>
                  </a:lnTo>
                  <a:lnTo>
                    <a:pt x="150" y="650"/>
                  </a:lnTo>
                  <a:lnTo>
                    <a:pt x="150" y="649"/>
                  </a:lnTo>
                  <a:lnTo>
                    <a:pt x="150" y="648"/>
                  </a:lnTo>
                  <a:lnTo>
                    <a:pt x="152" y="648"/>
                  </a:lnTo>
                  <a:lnTo>
                    <a:pt x="152" y="647"/>
                  </a:lnTo>
                  <a:lnTo>
                    <a:pt x="153" y="646"/>
                  </a:lnTo>
                  <a:lnTo>
                    <a:pt x="154" y="646"/>
                  </a:lnTo>
                  <a:lnTo>
                    <a:pt x="154" y="645"/>
                  </a:lnTo>
                  <a:lnTo>
                    <a:pt x="154" y="643"/>
                  </a:lnTo>
                  <a:lnTo>
                    <a:pt x="155" y="643"/>
                  </a:lnTo>
                  <a:lnTo>
                    <a:pt x="155" y="642"/>
                  </a:lnTo>
                  <a:lnTo>
                    <a:pt x="155" y="641"/>
                  </a:lnTo>
                  <a:lnTo>
                    <a:pt x="156" y="641"/>
                  </a:lnTo>
                  <a:lnTo>
                    <a:pt x="156" y="640"/>
                  </a:lnTo>
                  <a:lnTo>
                    <a:pt x="156" y="639"/>
                  </a:lnTo>
                  <a:lnTo>
                    <a:pt x="155" y="638"/>
                  </a:lnTo>
                  <a:lnTo>
                    <a:pt x="156" y="638"/>
                  </a:lnTo>
                  <a:lnTo>
                    <a:pt x="156" y="636"/>
                  </a:lnTo>
                  <a:lnTo>
                    <a:pt x="156" y="635"/>
                  </a:lnTo>
                  <a:lnTo>
                    <a:pt x="157" y="634"/>
                  </a:lnTo>
                  <a:lnTo>
                    <a:pt x="157" y="633"/>
                  </a:lnTo>
                  <a:lnTo>
                    <a:pt x="159" y="633"/>
                  </a:lnTo>
                  <a:lnTo>
                    <a:pt x="159" y="632"/>
                  </a:lnTo>
                  <a:lnTo>
                    <a:pt x="157" y="632"/>
                  </a:lnTo>
                  <a:lnTo>
                    <a:pt x="157" y="631"/>
                  </a:lnTo>
                  <a:lnTo>
                    <a:pt x="159" y="631"/>
                  </a:lnTo>
                  <a:lnTo>
                    <a:pt x="159" y="629"/>
                  </a:lnTo>
                  <a:lnTo>
                    <a:pt x="160" y="629"/>
                  </a:lnTo>
                  <a:lnTo>
                    <a:pt x="159" y="629"/>
                  </a:lnTo>
                  <a:lnTo>
                    <a:pt x="159" y="628"/>
                  </a:lnTo>
                  <a:lnTo>
                    <a:pt x="159" y="627"/>
                  </a:lnTo>
                  <a:lnTo>
                    <a:pt x="159" y="626"/>
                  </a:lnTo>
                  <a:lnTo>
                    <a:pt x="159" y="625"/>
                  </a:lnTo>
                  <a:lnTo>
                    <a:pt x="157" y="625"/>
                  </a:lnTo>
                  <a:lnTo>
                    <a:pt x="157" y="624"/>
                  </a:lnTo>
                  <a:lnTo>
                    <a:pt x="156" y="624"/>
                  </a:lnTo>
                  <a:lnTo>
                    <a:pt x="155" y="624"/>
                  </a:lnTo>
                  <a:lnTo>
                    <a:pt x="154" y="624"/>
                  </a:lnTo>
                  <a:lnTo>
                    <a:pt x="154" y="622"/>
                  </a:lnTo>
                  <a:lnTo>
                    <a:pt x="153" y="622"/>
                  </a:lnTo>
                  <a:lnTo>
                    <a:pt x="153" y="621"/>
                  </a:lnTo>
                  <a:lnTo>
                    <a:pt x="152" y="621"/>
                  </a:lnTo>
                  <a:lnTo>
                    <a:pt x="152" y="620"/>
                  </a:lnTo>
                  <a:lnTo>
                    <a:pt x="152" y="619"/>
                  </a:lnTo>
                  <a:lnTo>
                    <a:pt x="150" y="619"/>
                  </a:lnTo>
                  <a:lnTo>
                    <a:pt x="149" y="619"/>
                  </a:lnTo>
                  <a:lnTo>
                    <a:pt x="149" y="618"/>
                  </a:lnTo>
                  <a:lnTo>
                    <a:pt x="148" y="618"/>
                  </a:lnTo>
                  <a:lnTo>
                    <a:pt x="147" y="617"/>
                  </a:lnTo>
                  <a:lnTo>
                    <a:pt x="147" y="615"/>
                  </a:lnTo>
                  <a:lnTo>
                    <a:pt x="146" y="615"/>
                  </a:lnTo>
                  <a:lnTo>
                    <a:pt x="146" y="617"/>
                  </a:lnTo>
                  <a:lnTo>
                    <a:pt x="145" y="617"/>
                  </a:lnTo>
                  <a:lnTo>
                    <a:pt x="143" y="617"/>
                  </a:lnTo>
                  <a:lnTo>
                    <a:pt x="143" y="615"/>
                  </a:lnTo>
                  <a:lnTo>
                    <a:pt x="143" y="614"/>
                  </a:lnTo>
                  <a:lnTo>
                    <a:pt x="142" y="614"/>
                  </a:lnTo>
                  <a:lnTo>
                    <a:pt x="143" y="613"/>
                  </a:lnTo>
                  <a:lnTo>
                    <a:pt x="145" y="613"/>
                  </a:lnTo>
                  <a:lnTo>
                    <a:pt x="145" y="612"/>
                  </a:lnTo>
                  <a:lnTo>
                    <a:pt x="143" y="612"/>
                  </a:lnTo>
                  <a:lnTo>
                    <a:pt x="143" y="611"/>
                  </a:lnTo>
                  <a:lnTo>
                    <a:pt x="143" y="610"/>
                  </a:lnTo>
                  <a:lnTo>
                    <a:pt x="143" y="608"/>
                  </a:lnTo>
                  <a:lnTo>
                    <a:pt x="142" y="610"/>
                  </a:lnTo>
                  <a:lnTo>
                    <a:pt x="141" y="608"/>
                  </a:lnTo>
                  <a:lnTo>
                    <a:pt x="140" y="607"/>
                  </a:lnTo>
                  <a:lnTo>
                    <a:pt x="139" y="608"/>
                  </a:lnTo>
                  <a:lnTo>
                    <a:pt x="138" y="608"/>
                  </a:lnTo>
                  <a:lnTo>
                    <a:pt x="136" y="608"/>
                  </a:lnTo>
                  <a:lnTo>
                    <a:pt x="135" y="608"/>
                  </a:lnTo>
                  <a:lnTo>
                    <a:pt x="135" y="607"/>
                  </a:lnTo>
                  <a:lnTo>
                    <a:pt x="134" y="607"/>
                  </a:lnTo>
                  <a:lnTo>
                    <a:pt x="134" y="606"/>
                  </a:lnTo>
                  <a:lnTo>
                    <a:pt x="133" y="606"/>
                  </a:lnTo>
                  <a:lnTo>
                    <a:pt x="132" y="606"/>
                  </a:lnTo>
                  <a:lnTo>
                    <a:pt x="131" y="606"/>
                  </a:lnTo>
                  <a:lnTo>
                    <a:pt x="129" y="606"/>
                  </a:lnTo>
                  <a:lnTo>
                    <a:pt x="128" y="606"/>
                  </a:lnTo>
                  <a:lnTo>
                    <a:pt x="128" y="605"/>
                  </a:lnTo>
                  <a:lnTo>
                    <a:pt x="127" y="605"/>
                  </a:lnTo>
                  <a:lnTo>
                    <a:pt x="126" y="605"/>
                  </a:lnTo>
                  <a:lnTo>
                    <a:pt x="125" y="605"/>
                  </a:lnTo>
                  <a:lnTo>
                    <a:pt x="125" y="604"/>
                  </a:lnTo>
                  <a:lnTo>
                    <a:pt x="125" y="603"/>
                  </a:lnTo>
                  <a:lnTo>
                    <a:pt x="125" y="601"/>
                  </a:lnTo>
                  <a:lnTo>
                    <a:pt x="124" y="601"/>
                  </a:lnTo>
                  <a:lnTo>
                    <a:pt x="124" y="600"/>
                  </a:lnTo>
                  <a:lnTo>
                    <a:pt x="124" y="599"/>
                  </a:lnTo>
                  <a:lnTo>
                    <a:pt x="124" y="598"/>
                  </a:lnTo>
                  <a:lnTo>
                    <a:pt x="124" y="597"/>
                  </a:lnTo>
                  <a:lnTo>
                    <a:pt x="125" y="596"/>
                  </a:lnTo>
                  <a:lnTo>
                    <a:pt x="125" y="594"/>
                  </a:lnTo>
                  <a:lnTo>
                    <a:pt x="125" y="593"/>
                  </a:lnTo>
                  <a:lnTo>
                    <a:pt x="125" y="592"/>
                  </a:lnTo>
                  <a:lnTo>
                    <a:pt x="126" y="592"/>
                  </a:lnTo>
                  <a:lnTo>
                    <a:pt x="126" y="591"/>
                  </a:lnTo>
                  <a:lnTo>
                    <a:pt x="126" y="590"/>
                  </a:lnTo>
                  <a:lnTo>
                    <a:pt x="127" y="590"/>
                  </a:lnTo>
                  <a:lnTo>
                    <a:pt x="127" y="589"/>
                  </a:lnTo>
                  <a:lnTo>
                    <a:pt x="127" y="587"/>
                  </a:lnTo>
                  <a:lnTo>
                    <a:pt x="127" y="586"/>
                  </a:lnTo>
                  <a:lnTo>
                    <a:pt x="126" y="586"/>
                  </a:lnTo>
                  <a:lnTo>
                    <a:pt x="126" y="585"/>
                  </a:lnTo>
                  <a:lnTo>
                    <a:pt x="126" y="584"/>
                  </a:lnTo>
                  <a:lnTo>
                    <a:pt x="126" y="583"/>
                  </a:lnTo>
                  <a:lnTo>
                    <a:pt x="127" y="583"/>
                  </a:lnTo>
                  <a:lnTo>
                    <a:pt x="126" y="583"/>
                  </a:lnTo>
                  <a:lnTo>
                    <a:pt x="126" y="582"/>
                  </a:lnTo>
                  <a:lnTo>
                    <a:pt x="126" y="580"/>
                  </a:lnTo>
                  <a:lnTo>
                    <a:pt x="126" y="579"/>
                  </a:lnTo>
                  <a:lnTo>
                    <a:pt x="126" y="578"/>
                  </a:lnTo>
                  <a:lnTo>
                    <a:pt x="126" y="577"/>
                  </a:lnTo>
                  <a:lnTo>
                    <a:pt x="126" y="576"/>
                  </a:lnTo>
                  <a:lnTo>
                    <a:pt x="126" y="575"/>
                  </a:lnTo>
                  <a:lnTo>
                    <a:pt x="126" y="572"/>
                  </a:lnTo>
                  <a:lnTo>
                    <a:pt x="126" y="571"/>
                  </a:lnTo>
                  <a:lnTo>
                    <a:pt x="126" y="570"/>
                  </a:lnTo>
                  <a:lnTo>
                    <a:pt x="126" y="569"/>
                  </a:lnTo>
                  <a:lnTo>
                    <a:pt x="126" y="568"/>
                  </a:lnTo>
                  <a:lnTo>
                    <a:pt x="126" y="566"/>
                  </a:lnTo>
                  <a:lnTo>
                    <a:pt x="126" y="565"/>
                  </a:lnTo>
                  <a:lnTo>
                    <a:pt x="127" y="565"/>
                  </a:lnTo>
                  <a:lnTo>
                    <a:pt x="127" y="564"/>
                  </a:lnTo>
                  <a:lnTo>
                    <a:pt x="127" y="563"/>
                  </a:lnTo>
                  <a:lnTo>
                    <a:pt x="128" y="563"/>
                  </a:lnTo>
                  <a:lnTo>
                    <a:pt x="128" y="562"/>
                  </a:lnTo>
                  <a:lnTo>
                    <a:pt x="128" y="561"/>
                  </a:lnTo>
                  <a:lnTo>
                    <a:pt x="128" y="559"/>
                  </a:lnTo>
                  <a:lnTo>
                    <a:pt x="127" y="558"/>
                  </a:lnTo>
                  <a:lnTo>
                    <a:pt x="127" y="557"/>
                  </a:lnTo>
                  <a:lnTo>
                    <a:pt x="127" y="556"/>
                  </a:lnTo>
                  <a:lnTo>
                    <a:pt x="127" y="555"/>
                  </a:lnTo>
                  <a:lnTo>
                    <a:pt x="127" y="554"/>
                  </a:lnTo>
                  <a:lnTo>
                    <a:pt x="126" y="554"/>
                  </a:lnTo>
                  <a:lnTo>
                    <a:pt x="126" y="555"/>
                  </a:lnTo>
                  <a:lnTo>
                    <a:pt x="126" y="554"/>
                  </a:lnTo>
                  <a:lnTo>
                    <a:pt x="125" y="554"/>
                  </a:lnTo>
                  <a:lnTo>
                    <a:pt x="126" y="554"/>
                  </a:lnTo>
                  <a:lnTo>
                    <a:pt x="126" y="552"/>
                  </a:lnTo>
                  <a:lnTo>
                    <a:pt x="126" y="551"/>
                  </a:lnTo>
                  <a:lnTo>
                    <a:pt x="126" y="550"/>
                  </a:lnTo>
                  <a:lnTo>
                    <a:pt x="125" y="550"/>
                  </a:lnTo>
                  <a:lnTo>
                    <a:pt x="124" y="550"/>
                  </a:lnTo>
                  <a:lnTo>
                    <a:pt x="124" y="549"/>
                  </a:lnTo>
                  <a:lnTo>
                    <a:pt x="122" y="549"/>
                  </a:lnTo>
                  <a:lnTo>
                    <a:pt x="122" y="548"/>
                  </a:lnTo>
                  <a:lnTo>
                    <a:pt x="121" y="548"/>
                  </a:lnTo>
                  <a:lnTo>
                    <a:pt x="120" y="548"/>
                  </a:lnTo>
                  <a:lnTo>
                    <a:pt x="119" y="547"/>
                  </a:lnTo>
                  <a:lnTo>
                    <a:pt x="120" y="547"/>
                  </a:lnTo>
                  <a:lnTo>
                    <a:pt x="120" y="545"/>
                  </a:lnTo>
                  <a:lnTo>
                    <a:pt x="120" y="544"/>
                  </a:lnTo>
                  <a:lnTo>
                    <a:pt x="120" y="543"/>
                  </a:lnTo>
                  <a:lnTo>
                    <a:pt x="121" y="543"/>
                  </a:lnTo>
                  <a:lnTo>
                    <a:pt x="121" y="542"/>
                  </a:lnTo>
                  <a:lnTo>
                    <a:pt x="121" y="541"/>
                  </a:lnTo>
                  <a:lnTo>
                    <a:pt x="122" y="541"/>
                  </a:lnTo>
                  <a:lnTo>
                    <a:pt x="121" y="540"/>
                  </a:lnTo>
                  <a:lnTo>
                    <a:pt x="122" y="538"/>
                  </a:lnTo>
                  <a:lnTo>
                    <a:pt x="122" y="537"/>
                  </a:lnTo>
                  <a:lnTo>
                    <a:pt x="121" y="537"/>
                  </a:lnTo>
                  <a:lnTo>
                    <a:pt x="120" y="536"/>
                  </a:lnTo>
                  <a:lnTo>
                    <a:pt x="121" y="536"/>
                  </a:lnTo>
                  <a:lnTo>
                    <a:pt x="120" y="535"/>
                  </a:lnTo>
                  <a:lnTo>
                    <a:pt x="120" y="534"/>
                  </a:lnTo>
                  <a:lnTo>
                    <a:pt x="120" y="533"/>
                  </a:lnTo>
                  <a:lnTo>
                    <a:pt x="121" y="533"/>
                  </a:lnTo>
                  <a:lnTo>
                    <a:pt x="121" y="531"/>
                  </a:lnTo>
                  <a:lnTo>
                    <a:pt x="122" y="530"/>
                  </a:lnTo>
                  <a:lnTo>
                    <a:pt x="122" y="529"/>
                  </a:lnTo>
                  <a:lnTo>
                    <a:pt x="122" y="528"/>
                  </a:lnTo>
                  <a:lnTo>
                    <a:pt x="124" y="527"/>
                  </a:lnTo>
                  <a:lnTo>
                    <a:pt x="122" y="527"/>
                  </a:lnTo>
                  <a:lnTo>
                    <a:pt x="121" y="527"/>
                  </a:lnTo>
                  <a:lnTo>
                    <a:pt x="120" y="527"/>
                  </a:lnTo>
                  <a:lnTo>
                    <a:pt x="119" y="527"/>
                  </a:lnTo>
                  <a:lnTo>
                    <a:pt x="118" y="527"/>
                  </a:lnTo>
                  <a:lnTo>
                    <a:pt x="118" y="526"/>
                  </a:lnTo>
                  <a:lnTo>
                    <a:pt x="117" y="526"/>
                  </a:lnTo>
                  <a:lnTo>
                    <a:pt x="118" y="526"/>
                  </a:lnTo>
                  <a:lnTo>
                    <a:pt x="118" y="524"/>
                  </a:lnTo>
                  <a:lnTo>
                    <a:pt x="118" y="523"/>
                  </a:lnTo>
                  <a:lnTo>
                    <a:pt x="117" y="523"/>
                  </a:lnTo>
                  <a:lnTo>
                    <a:pt x="117" y="522"/>
                  </a:lnTo>
                  <a:lnTo>
                    <a:pt x="115" y="521"/>
                  </a:lnTo>
                  <a:lnTo>
                    <a:pt x="115" y="520"/>
                  </a:lnTo>
                  <a:lnTo>
                    <a:pt x="115" y="519"/>
                  </a:lnTo>
                  <a:lnTo>
                    <a:pt x="115" y="517"/>
                  </a:lnTo>
                  <a:lnTo>
                    <a:pt x="114" y="517"/>
                  </a:lnTo>
                  <a:lnTo>
                    <a:pt x="114" y="516"/>
                  </a:lnTo>
                  <a:lnTo>
                    <a:pt x="114" y="515"/>
                  </a:lnTo>
                  <a:lnTo>
                    <a:pt x="113" y="514"/>
                  </a:lnTo>
                  <a:lnTo>
                    <a:pt x="113" y="513"/>
                  </a:lnTo>
                  <a:lnTo>
                    <a:pt x="112" y="513"/>
                  </a:lnTo>
                  <a:lnTo>
                    <a:pt x="113" y="513"/>
                  </a:lnTo>
                  <a:lnTo>
                    <a:pt x="113" y="512"/>
                  </a:lnTo>
                  <a:lnTo>
                    <a:pt x="113" y="510"/>
                  </a:lnTo>
                  <a:lnTo>
                    <a:pt x="112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12" y="507"/>
                  </a:lnTo>
                  <a:lnTo>
                    <a:pt x="112" y="506"/>
                  </a:lnTo>
                  <a:lnTo>
                    <a:pt x="112" y="505"/>
                  </a:lnTo>
                  <a:lnTo>
                    <a:pt x="112" y="503"/>
                  </a:lnTo>
                  <a:lnTo>
                    <a:pt x="113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2" y="501"/>
                  </a:lnTo>
                  <a:lnTo>
                    <a:pt x="111" y="500"/>
                  </a:lnTo>
                  <a:lnTo>
                    <a:pt x="111" y="499"/>
                  </a:lnTo>
                  <a:lnTo>
                    <a:pt x="110" y="499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08" y="496"/>
                  </a:lnTo>
                  <a:lnTo>
                    <a:pt x="108" y="495"/>
                  </a:lnTo>
                  <a:lnTo>
                    <a:pt x="107" y="495"/>
                  </a:lnTo>
                  <a:lnTo>
                    <a:pt x="106" y="494"/>
                  </a:lnTo>
                  <a:lnTo>
                    <a:pt x="105" y="494"/>
                  </a:lnTo>
                  <a:lnTo>
                    <a:pt x="104" y="493"/>
                  </a:lnTo>
                  <a:lnTo>
                    <a:pt x="103" y="493"/>
                  </a:lnTo>
                  <a:lnTo>
                    <a:pt x="101" y="493"/>
                  </a:lnTo>
                  <a:lnTo>
                    <a:pt x="101" y="492"/>
                  </a:lnTo>
                  <a:lnTo>
                    <a:pt x="100" y="491"/>
                  </a:lnTo>
                  <a:lnTo>
                    <a:pt x="100" y="489"/>
                  </a:lnTo>
                  <a:lnTo>
                    <a:pt x="99" y="488"/>
                  </a:lnTo>
                  <a:lnTo>
                    <a:pt x="98" y="488"/>
                  </a:lnTo>
                  <a:lnTo>
                    <a:pt x="97" y="488"/>
                  </a:lnTo>
                  <a:lnTo>
                    <a:pt x="94" y="488"/>
                  </a:lnTo>
                  <a:lnTo>
                    <a:pt x="94" y="489"/>
                  </a:lnTo>
                  <a:lnTo>
                    <a:pt x="93" y="489"/>
                  </a:lnTo>
                  <a:lnTo>
                    <a:pt x="92" y="489"/>
                  </a:lnTo>
                  <a:lnTo>
                    <a:pt x="91" y="489"/>
                  </a:lnTo>
                  <a:lnTo>
                    <a:pt x="90" y="488"/>
                  </a:lnTo>
                  <a:lnTo>
                    <a:pt x="89" y="488"/>
                  </a:lnTo>
                  <a:lnTo>
                    <a:pt x="89" y="487"/>
                  </a:lnTo>
                  <a:lnTo>
                    <a:pt x="87" y="487"/>
                  </a:lnTo>
                  <a:lnTo>
                    <a:pt x="86" y="486"/>
                  </a:lnTo>
                  <a:lnTo>
                    <a:pt x="85" y="485"/>
                  </a:lnTo>
                  <a:lnTo>
                    <a:pt x="85" y="484"/>
                  </a:lnTo>
                  <a:lnTo>
                    <a:pt x="84" y="484"/>
                  </a:lnTo>
                  <a:lnTo>
                    <a:pt x="84" y="482"/>
                  </a:lnTo>
                  <a:lnTo>
                    <a:pt x="84" y="481"/>
                  </a:lnTo>
                  <a:lnTo>
                    <a:pt x="83" y="480"/>
                  </a:lnTo>
                  <a:lnTo>
                    <a:pt x="83" y="479"/>
                  </a:lnTo>
                  <a:lnTo>
                    <a:pt x="82" y="479"/>
                  </a:lnTo>
                  <a:lnTo>
                    <a:pt x="82" y="478"/>
                  </a:lnTo>
                  <a:lnTo>
                    <a:pt x="80" y="477"/>
                  </a:lnTo>
                  <a:lnTo>
                    <a:pt x="80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80" y="474"/>
                  </a:lnTo>
                  <a:lnTo>
                    <a:pt x="80" y="473"/>
                  </a:lnTo>
                  <a:lnTo>
                    <a:pt x="82" y="473"/>
                  </a:lnTo>
                  <a:lnTo>
                    <a:pt x="82" y="472"/>
                  </a:lnTo>
                  <a:lnTo>
                    <a:pt x="82" y="471"/>
                  </a:lnTo>
                  <a:lnTo>
                    <a:pt x="82" y="470"/>
                  </a:lnTo>
                  <a:lnTo>
                    <a:pt x="82" y="468"/>
                  </a:lnTo>
                  <a:lnTo>
                    <a:pt x="82" y="467"/>
                  </a:lnTo>
                  <a:lnTo>
                    <a:pt x="82" y="466"/>
                  </a:lnTo>
                  <a:lnTo>
                    <a:pt x="80" y="465"/>
                  </a:lnTo>
                  <a:lnTo>
                    <a:pt x="80" y="464"/>
                  </a:lnTo>
                  <a:lnTo>
                    <a:pt x="80" y="463"/>
                  </a:lnTo>
                  <a:lnTo>
                    <a:pt x="80" y="461"/>
                  </a:lnTo>
                  <a:lnTo>
                    <a:pt x="80" y="460"/>
                  </a:lnTo>
                  <a:lnTo>
                    <a:pt x="80" y="459"/>
                  </a:lnTo>
                  <a:lnTo>
                    <a:pt x="79" y="459"/>
                  </a:lnTo>
                  <a:lnTo>
                    <a:pt x="78" y="459"/>
                  </a:lnTo>
                  <a:lnTo>
                    <a:pt x="79" y="458"/>
                  </a:lnTo>
                  <a:lnTo>
                    <a:pt x="79" y="457"/>
                  </a:lnTo>
                  <a:lnTo>
                    <a:pt x="79" y="456"/>
                  </a:lnTo>
                  <a:lnTo>
                    <a:pt x="79" y="454"/>
                  </a:lnTo>
                  <a:lnTo>
                    <a:pt x="79" y="453"/>
                  </a:lnTo>
                  <a:lnTo>
                    <a:pt x="79" y="452"/>
                  </a:lnTo>
                  <a:lnTo>
                    <a:pt x="79" y="451"/>
                  </a:lnTo>
                  <a:lnTo>
                    <a:pt x="80" y="450"/>
                  </a:lnTo>
                  <a:lnTo>
                    <a:pt x="80" y="449"/>
                  </a:lnTo>
                  <a:lnTo>
                    <a:pt x="80" y="447"/>
                  </a:lnTo>
                  <a:lnTo>
                    <a:pt x="80" y="446"/>
                  </a:lnTo>
                  <a:lnTo>
                    <a:pt x="82" y="446"/>
                  </a:lnTo>
                  <a:lnTo>
                    <a:pt x="82" y="445"/>
                  </a:lnTo>
                  <a:lnTo>
                    <a:pt x="82" y="444"/>
                  </a:lnTo>
                  <a:lnTo>
                    <a:pt x="82" y="443"/>
                  </a:lnTo>
                  <a:lnTo>
                    <a:pt x="82" y="442"/>
                  </a:lnTo>
                  <a:lnTo>
                    <a:pt x="80" y="440"/>
                  </a:lnTo>
                  <a:lnTo>
                    <a:pt x="80" y="439"/>
                  </a:lnTo>
                  <a:lnTo>
                    <a:pt x="80" y="438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6"/>
                  </a:lnTo>
                  <a:lnTo>
                    <a:pt x="79" y="435"/>
                  </a:lnTo>
                  <a:lnTo>
                    <a:pt x="79" y="433"/>
                  </a:lnTo>
                  <a:lnTo>
                    <a:pt x="78" y="433"/>
                  </a:lnTo>
                  <a:lnTo>
                    <a:pt x="77" y="432"/>
                  </a:lnTo>
                  <a:lnTo>
                    <a:pt x="76" y="432"/>
                  </a:lnTo>
                  <a:lnTo>
                    <a:pt x="75" y="431"/>
                  </a:lnTo>
                  <a:lnTo>
                    <a:pt x="75" y="430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6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0"/>
                  </a:lnTo>
                  <a:lnTo>
                    <a:pt x="79" y="419"/>
                  </a:lnTo>
                  <a:lnTo>
                    <a:pt x="78" y="419"/>
                  </a:lnTo>
                  <a:lnTo>
                    <a:pt x="78" y="418"/>
                  </a:lnTo>
                  <a:lnTo>
                    <a:pt x="79" y="418"/>
                  </a:lnTo>
                  <a:lnTo>
                    <a:pt x="78" y="417"/>
                  </a:lnTo>
                  <a:lnTo>
                    <a:pt x="77" y="417"/>
                  </a:lnTo>
                  <a:lnTo>
                    <a:pt x="76" y="417"/>
                  </a:lnTo>
                  <a:lnTo>
                    <a:pt x="76" y="416"/>
                  </a:lnTo>
                  <a:lnTo>
                    <a:pt x="75" y="416"/>
                  </a:lnTo>
                  <a:lnTo>
                    <a:pt x="75" y="415"/>
                  </a:lnTo>
                  <a:lnTo>
                    <a:pt x="75" y="413"/>
                  </a:lnTo>
                  <a:lnTo>
                    <a:pt x="76" y="413"/>
                  </a:lnTo>
                  <a:lnTo>
                    <a:pt x="76" y="412"/>
                  </a:lnTo>
                  <a:lnTo>
                    <a:pt x="75" y="412"/>
                  </a:lnTo>
                  <a:lnTo>
                    <a:pt x="76" y="412"/>
                  </a:lnTo>
                  <a:lnTo>
                    <a:pt x="76" y="411"/>
                  </a:lnTo>
                  <a:lnTo>
                    <a:pt x="77" y="411"/>
                  </a:lnTo>
                  <a:lnTo>
                    <a:pt x="77" y="410"/>
                  </a:lnTo>
                  <a:lnTo>
                    <a:pt x="78" y="410"/>
                  </a:lnTo>
                  <a:lnTo>
                    <a:pt x="78" y="409"/>
                  </a:lnTo>
                  <a:lnTo>
                    <a:pt x="79" y="408"/>
                  </a:lnTo>
                  <a:lnTo>
                    <a:pt x="80" y="408"/>
                  </a:lnTo>
                  <a:lnTo>
                    <a:pt x="82" y="408"/>
                  </a:lnTo>
                  <a:lnTo>
                    <a:pt x="82" y="406"/>
                  </a:lnTo>
                  <a:lnTo>
                    <a:pt x="82" y="405"/>
                  </a:lnTo>
                  <a:lnTo>
                    <a:pt x="82" y="404"/>
                  </a:lnTo>
                  <a:lnTo>
                    <a:pt x="82" y="403"/>
                  </a:lnTo>
                  <a:lnTo>
                    <a:pt x="80" y="403"/>
                  </a:lnTo>
                  <a:lnTo>
                    <a:pt x="80" y="402"/>
                  </a:lnTo>
                  <a:lnTo>
                    <a:pt x="80" y="401"/>
                  </a:lnTo>
                  <a:lnTo>
                    <a:pt x="79" y="401"/>
                  </a:lnTo>
                  <a:lnTo>
                    <a:pt x="79" y="399"/>
                  </a:lnTo>
                  <a:lnTo>
                    <a:pt x="79" y="398"/>
                  </a:lnTo>
                  <a:lnTo>
                    <a:pt x="78" y="398"/>
                  </a:lnTo>
                  <a:lnTo>
                    <a:pt x="78" y="397"/>
                  </a:lnTo>
                  <a:lnTo>
                    <a:pt x="77" y="397"/>
                  </a:lnTo>
                  <a:lnTo>
                    <a:pt x="76" y="397"/>
                  </a:lnTo>
                  <a:lnTo>
                    <a:pt x="76" y="396"/>
                  </a:lnTo>
                  <a:lnTo>
                    <a:pt x="77" y="396"/>
                  </a:lnTo>
                  <a:lnTo>
                    <a:pt x="77" y="395"/>
                  </a:lnTo>
                  <a:lnTo>
                    <a:pt x="77" y="394"/>
                  </a:lnTo>
                  <a:lnTo>
                    <a:pt x="78" y="394"/>
                  </a:lnTo>
                  <a:lnTo>
                    <a:pt x="78" y="392"/>
                  </a:lnTo>
                  <a:lnTo>
                    <a:pt x="78" y="391"/>
                  </a:lnTo>
                  <a:lnTo>
                    <a:pt x="79" y="391"/>
                  </a:lnTo>
                  <a:lnTo>
                    <a:pt x="79" y="390"/>
                  </a:lnTo>
                  <a:lnTo>
                    <a:pt x="79" y="389"/>
                  </a:lnTo>
                  <a:lnTo>
                    <a:pt x="80" y="389"/>
                  </a:lnTo>
                  <a:lnTo>
                    <a:pt x="80" y="388"/>
                  </a:lnTo>
                  <a:lnTo>
                    <a:pt x="80" y="387"/>
                  </a:lnTo>
                  <a:lnTo>
                    <a:pt x="80" y="385"/>
                  </a:lnTo>
                  <a:lnTo>
                    <a:pt x="82" y="385"/>
                  </a:lnTo>
                  <a:lnTo>
                    <a:pt x="82" y="384"/>
                  </a:lnTo>
                  <a:lnTo>
                    <a:pt x="83" y="384"/>
                  </a:lnTo>
                  <a:lnTo>
                    <a:pt x="83" y="383"/>
                  </a:lnTo>
                  <a:lnTo>
                    <a:pt x="84" y="383"/>
                  </a:lnTo>
                  <a:lnTo>
                    <a:pt x="84" y="382"/>
                  </a:lnTo>
                  <a:lnTo>
                    <a:pt x="83" y="382"/>
                  </a:lnTo>
                  <a:lnTo>
                    <a:pt x="82" y="382"/>
                  </a:lnTo>
                  <a:lnTo>
                    <a:pt x="80" y="382"/>
                  </a:lnTo>
                  <a:lnTo>
                    <a:pt x="80" y="381"/>
                  </a:lnTo>
                  <a:lnTo>
                    <a:pt x="80" y="380"/>
                  </a:lnTo>
                  <a:lnTo>
                    <a:pt x="79" y="380"/>
                  </a:lnTo>
                  <a:lnTo>
                    <a:pt x="79" y="378"/>
                  </a:lnTo>
                  <a:lnTo>
                    <a:pt x="78" y="378"/>
                  </a:lnTo>
                  <a:lnTo>
                    <a:pt x="78" y="377"/>
                  </a:lnTo>
                  <a:lnTo>
                    <a:pt x="77" y="377"/>
                  </a:lnTo>
                  <a:lnTo>
                    <a:pt x="76" y="377"/>
                  </a:lnTo>
                  <a:lnTo>
                    <a:pt x="75" y="377"/>
                  </a:lnTo>
                  <a:lnTo>
                    <a:pt x="73" y="377"/>
                  </a:lnTo>
                  <a:lnTo>
                    <a:pt x="73" y="376"/>
                  </a:lnTo>
                  <a:lnTo>
                    <a:pt x="72" y="376"/>
                  </a:lnTo>
                  <a:lnTo>
                    <a:pt x="72" y="375"/>
                  </a:lnTo>
                  <a:lnTo>
                    <a:pt x="72" y="376"/>
                  </a:lnTo>
                  <a:lnTo>
                    <a:pt x="71" y="376"/>
                  </a:lnTo>
                  <a:lnTo>
                    <a:pt x="70" y="376"/>
                  </a:lnTo>
                  <a:lnTo>
                    <a:pt x="70" y="375"/>
                  </a:lnTo>
                  <a:lnTo>
                    <a:pt x="69" y="375"/>
                  </a:lnTo>
                  <a:lnTo>
                    <a:pt x="68" y="376"/>
                  </a:lnTo>
                  <a:lnTo>
                    <a:pt x="66" y="376"/>
                  </a:lnTo>
                  <a:lnTo>
                    <a:pt x="66" y="375"/>
                  </a:lnTo>
                  <a:lnTo>
                    <a:pt x="65" y="375"/>
                  </a:lnTo>
                  <a:lnTo>
                    <a:pt x="65" y="374"/>
                  </a:lnTo>
                  <a:lnTo>
                    <a:pt x="64" y="374"/>
                  </a:lnTo>
                  <a:lnTo>
                    <a:pt x="64" y="373"/>
                  </a:lnTo>
                  <a:lnTo>
                    <a:pt x="63" y="373"/>
                  </a:lnTo>
                  <a:lnTo>
                    <a:pt x="63" y="371"/>
                  </a:lnTo>
                  <a:lnTo>
                    <a:pt x="63" y="373"/>
                  </a:lnTo>
                  <a:lnTo>
                    <a:pt x="62" y="373"/>
                  </a:lnTo>
                  <a:lnTo>
                    <a:pt x="62" y="371"/>
                  </a:lnTo>
                  <a:lnTo>
                    <a:pt x="62" y="370"/>
                  </a:lnTo>
                  <a:lnTo>
                    <a:pt x="60" y="369"/>
                  </a:lnTo>
                  <a:lnTo>
                    <a:pt x="60" y="368"/>
                  </a:lnTo>
                  <a:lnTo>
                    <a:pt x="60" y="367"/>
                  </a:lnTo>
                  <a:lnTo>
                    <a:pt x="59" y="366"/>
                  </a:lnTo>
                  <a:lnTo>
                    <a:pt x="59" y="364"/>
                  </a:lnTo>
                  <a:lnTo>
                    <a:pt x="59" y="363"/>
                  </a:lnTo>
                  <a:lnTo>
                    <a:pt x="59" y="362"/>
                  </a:lnTo>
                  <a:lnTo>
                    <a:pt x="60" y="362"/>
                  </a:lnTo>
                  <a:lnTo>
                    <a:pt x="59" y="362"/>
                  </a:lnTo>
                  <a:lnTo>
                    <a:pt x="59" y="361"/>
                  </a:lnTo>
                  <a:lnTo>
                    <a:pt x="58" y="361"/>
                  </a:lnTo>
                  <a:lnTo>
                    <a:pt x="58" y="360"/>
                  </a:lnTo>
                  <a:lnTo>
                    <a:pt x="57" y="360"/>
                  </a:lnTo>
                  <a:lnTo>
                    <a:pt x="56" y="360"/>
                  </a:lnTo>
                  <a:lnTo>
                    <a:pt x="56" y="359"/>
                  </a:lnTo>
                  <a:lnTo>
                    <a:pt x="56" y="357"/>
                  </a:lnTo>
                  <a:lnTo>
                    <a:pt x="55" y="356"/>
                  </a:lnTo>
                  <a:lnTo>
                    <a:pt x="55" y="355"/>
                  </a:lnTo>
                  <a:lnTo>
                    <a:pt x="55" y="354"/>
                  </a:lnTo>
                  <a:lnTo>
                    <a:pt x="55" y="353"/>
                  </a:lnTo>
                  <a:lnTo>
                    <a:pt x="55" y="352"/>
                  </a:lnTo>
                  <a:lnTo>
                    <a:pt x="53" y="350"/>
                  </a:lnTo>
                  <a:lnTo>
                    <a:pt x="53" y="349"/>
                  </a:lnTo>
                  <a:lnTo>
                    <a:pt x="53" y="348"/>
                  </a:lnTo>
                  <a:lnTo>
                    <a:pt x="53" y="347"/>
                  </a:lnTo>
                  <a:lnTo>
                    <a:pt x="53" y="346"/>
                  </a:lnTo>
                  <a:lnTo>
                    <a:pt x="53" y="345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1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2" y="339"/>
                  </a:lnTo>
                  <a:lnTo>
                    <a:pt x="52" y="338"/>
                  </a:lnTo>
                  <a:lnTo>
                    <a:pt x="51" y="336"/>
                  </a:lnTo>
                  <a:lnTo>
                    <a:pt x="51" y="335"/>
                  </a:lnTo>
                  <a:lnTo>
                    <a:pt x="50" y="334"/>
                  </a:lnTo>
                  <a:lnTo>
                    <a:pt x="51" y="334"/>
                  </a:lnTo>
                  <a:lnTo>
                    <a:pt x="51" y="333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9" y="332"/>
                  </a:lnTo>
                  <a:lnTo>
                    <a:pt x="49" y="333"/>
                  </a:lnTo>
                  <a:lnTo>
                    <a:pt x="48" y="333"/>
                  </a:lnTo>
                  <a:lnTo>
                    <a:pt x="48" y="332"/>
                  </a:lnTo>
                  <a:lnTo>
                    <a:pt x="46" y="331"/>
                  </a:lnTo>
                  <a:lnTo>
                    <a:pt x="46" y="328"/>
                  </a:lnTo>
                  <a:lnTo>
                    <a:pt x="45" y="327"/>
                  </a:lnTo>
                  <a:lnTo>
                    <a:pt x="45" y="326"/>
                  </a:lnTo>
                  <a:lnTo>
                    <a:pt x="45" y="325"/>
                  </a:lnTo>
                  <a:lnTo>
                    <a:pt x="46" y="325"/>
                  </a:lnTo>
                  <a:lnTo>
                    <a:pt x="46" y="324"/>
                  </a:lnTo>
                  <a:lnTo>
                    <a:pt x="45" y="324"/>
                  </a:lnTo>
                  <a:lnTo>
                    <a:pt x="45" y="322"/>
                  </a:lnTo>
                  <a:lnTo>
                    <a:pt x="45" y="320"/>
                  </a:lnTo>
                  <a:lnTo>
                    <a:pt x="45" y="319"/>
                  </a:lnTo>
                  <a:lnTo>
                    <a:pt x="46" y="319"/>
                  </a:lnTo>
                  <a:lnTo>
                    <a:pt x="45" y="319"/>
                  </a:lnTo>
                  <a:lnTo>
                    <a:pt x="45" y="318"/>
                  </a:lnTo>
                  <a:lnTo>
                    <a:pt x="45" y="317"/>
                  </a:lnTo>
                  <a:lnTo>
                    <a:pt x="46" y="317"/>
                  </a:lnTo>
                  <a:lnTo>
                    <a:pt x="46" y="315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3"/>
                  </a:lnTo>
                  <a:lnTo>
                    <a:pt x="49" y="313"/>
                  </a:lnTo>
                  <a:lnTo>
                    <a:pt x="49" y="312"/>
                  </a:lnTo>
                  <a:lnTo>
                    <a:pt x="50" y="311"/>
                  </a:lnTo>
                  <a:lnTo>
                    <a:pt x="50" y="310"/>
                  </a:lnTo>
                  <a:lnTo>
                    <a:pt x="51" y="310"/>
                  </a:lnTo>
                  <a:lnTo>
                    <a:pt x="51" y="308"/>
                  </a:lnTo>
                  <a:lnTo>
                    <a:pt x="52" y="308"/>
                  </a:lnTo>
                  <a:lnTo>
                    <a:pt x="51" y="308"/>
                  </a:lnTo>
                  <a:lnTo>
                    <a:pt x="51" y="307"/>
                  </a:lnTo>
                  <a:lnTo>
                    <a:pt x="50" y="307"/>
                  </a:lnTo>
                  <a:lnTo>
                    <a:pt x="50" y="306"/>
                  </a:lnTo>
                  <a:lnTo>
                    <a:pt x="50" y="305"/>
                  </a:lnTo>
                  <a:lnTo>
                    <a:pt x="49" y="305"/>
                  </a:lnTo>
                  <a:lnTo>
                    <a:pt x="50" y="305"/>
                  </a:lnTo>
                  <a:lnTo>
                    <a:pt x="50" y="304"/>
                  </a:lnTo>
                  <a:lnTo>
                    <a:pt x="49" y="304"/>
                  </a:lnTo>
                  <a:lnTo>
                    <a:pt x="49" y="303"/>
                  </a:lnTo>
                  <a:lnTo>
                    <a:pt x="50" y="303"/>
                  </a:lnTo>
                  <a:lnTo>
                    <a:pt x="50" y="301"/>
                  </a:lnTo>
                  <a:lnTo>
                    <a:pt x="51" y="301"/>
                  </a:lnTo>
                  <a:lnTo>
                    <a:pt x="50" y="300"/>
                  </a:lnTo>
                  <a:lnTo>
                    <a:pt x="49" y="300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1" y="298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51" y="294"/>
                  </a:lnTo>
                  <a:lnTo>
                    <a:pt x="51" y="293"/>
                  </a:lnTo>
                  <a:lnTo>
                    <a:pt x="51" y="292"/>
                  </a:lnTo>
                  <a:lnTo>
                    <a:pt x="51" y="291"/>
                  </a:lnTo>
                  <a:lnTo>
                    <a:pt x="53" y="283"/>
                  </a:lnTo>
                  <a:lnTo>
                    <a:pt x="53" y="282"/>
                  </a:lnTo>
                  <a:lnTo>
                    <a:pt x="53" y="280"/>
                  </a:lnTo>
                  <a:lnTo>
                    <a:pt x="55" y="279"/>
                  </a:lnTo>
                  <a:lnTo>
                    <a:pt x="56" y="278"/>
                  </a:lnTo>
                  <a:lnTo>
                    <a:pt x="56" y="277"/>
                  </a:lnTo>
                  <a:lnTo>
                    <a:pt x="56" y="276"/>
                  </a:lnTo>
                  <a:lnTo>
                    <a:pt x="56" y="275"/>
                  </a:lnTo>
                  <a:lnTo>
                    <a:pt x="57" y="275"/>
                  </a:lnTo>
                  <a:lnTo>
                    <a:pt x="56" y="273"/>
                  </a:lnTo>
                  <a:lnTo>
                    <a:pt x="56" y="272"/>
                  </a:lnTo>
                  <a:lnTo>
                    <a:pt x="56" y="271"/>
                  </a:lnTo>
                  <a:lnTo>
                    <a:pt x="57" y="271"/>
                  </a:lnTo>
                  <a:lnTo>
                    <a:pt x="57" y="270"/>
                  </a:lnTo>
                  <a:lnTo>
                    <a:pt x="56" y="270"/>
                  </a:lnTo>
                  <a:lnTo>
                    <a:pt x="55" y="270"/>
                  </a:lnTo>
                  <a:lnTo>
                    <a:pt x="53" y="269"/>
                  </a:lnTo>
                  <a:lnTo>
                    <a:pt x="53" y="268"/>
                  </a:lnTo>
                  <a:lnTo>
                    <a:pt x="53" y="266"/>
                  </a:lnTo>
                  <a:lnTo>
                    <a:pt x="52" y="266"/>
                  </a:lnTo>
                  <a:lnTo>
                    <a:pt x="51" y="266"/>
                  </a:lnTo>
                  <a:lnTo>
                    <a:pt x="48" y="265"/>
                  </a:lnTo>
                  <a:lnTo>
                    <a:pt x="48" y="264"/>
                  </a:lnTo>
                  <a:lnTo>
                    <a:pt x="46" y="264"/>
                  </a:lnTo>
                  <a:lnTo>
                    <a:pt x="45" y="263"/>
                  </a:lnTo>
                  <a:lnTo>
                    <a:pt x="44" y="263"/>
                  </a:lnTo>
                  <a:lnTo>
                    <a:pt x="43" y="263"/>
                  </a:lnTo>
                  <a:lnTo>
                    <a:pt x="42" y="263"/>
                  </a:lnTo>
                  <a:lnTo>
                    <a:pt x="41" y="262"/>
                  </a:lnTo>
                  <a:lnTo>
                    <a:pt x="38" y="262"/>
                  </a:lnTo>
                  <a:lnTo>
                    <a:pt x="37" y="261"/>
                  </a:lnTo>
                  <a:lnTo>
                    <a:pt x="36" y="261"/>
                  </a:lnTo>
                  <a:lnTo>
                    <a:pt x="35" y="262"/>
                  </a:lnTo>
                  <a:lnTo>
                    <a:pt x="34" y="262"/>
                  </a:lnTo>
                  <a:lnTo>
                    <a:pt x="32" y="262"/>
                  </a:lnTo>
                  <a:lnTo>
                    <a:pt x="31" y="262"/>
                  </a:lnTo>
                  <a:lnTo>
                    <a:pt x="31" y="261"/>
                  </a:lnTo>
                  <a:lnTo>
                    <a:pt x="30" y="261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0" y="257"/>
                  </a:lnTo>
                  <a:lnTo>
                    <a:pt x="30" y="256"/>
                  </a:lnTo>
                  <a:lnTo>
                    <a:pt x="29" y="256"/>
                  </a:lnTo>
                  <a:lnTo>
                    <a:pt x="28" y="256"/>
                  </a:lnTo>
                  <a:lnTo>
                    <a:pt x="28" y="255"/>
                  </a:lnTo>
                  <a:lnTo>
                    <a:pt x="27" y="255"/>
                  </a:lnTo>
                  <a:lnTo>
                    <a:pt x="27" y="254"/>
                  </a:lnTo>
                  <a:lnTo>
                    <a:pt x="27" y="252"/>
                  </a:lnTo>
                  <a:lnTo>
                    <a:pt x="27" y="251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8" y="249"/>
                  </a:lnTo>
                  <a:lnTo>
                    <a:pt x="28" y="248"/>
                  </a:lnTo>
                  <a:lnTo>
                    <a:pt x="27" y="248"/>
                  </a:lnTo>
                  <a:lnTo>
                    <a:pt x="27" y="247"/>
                  </a:lnTo>
                  <a:lnTo>
                    <a:pt x="27" y="245"/>
                  </a:lnTo>
                  <a:lnTo>
                    <a:pt x="27" y="244"/>
                  </a:lnTo>
                  <a:lnTo>
                    <a:pt x="25" y="244"/>
                  </a:lnTo>
                  <a:lnTo>
                    <a:pt x="25" y="243"/>
                  </a:lnTo>
                  <a:lnTo>
                    <a:pt x="24" y="243"/>
                  </a:lnTo>
                  <a:lnTo>
                    <a:pt x="23" y="242"/>
                  </a:lnTo>
                  <a:lnTo>
                    <a:pt x="22" y="242"/>
                  </a:lnTo>
                  <a:lnTo>
                    <a:pt x="22" y="241"/>
                  </a:lnTo>
                  <a:lnTo>
                    <a:pt x="21" y="241"/>
                  </a:lnTo>
                  <a:lnTo>
                    <a:pt x="20" y="241"/>
                  </a:lnTo>
                  <a:lnTo>
                    <a:pt x="18" y="241"/>
                  </a:lnTo>
                  <a:lnTo>
                    <a:pt x="17" y="241"/>
                  </a:lnTo>
                  <a:lnTo>
                    <a:pt x="17" y="240"/>
                  </a:lnTo>
                  <a:lnTo>
                    <a:pt x="16" y="240"/>
                  </a:lnTo>
                  <a:lnTo>
                    <a:pt x="16" y="238"/>
                  </a:lnTo>
                  <a:lnTo>
                    <a:pt x="15" y="237"/>
                  </a:lnTo>
                  <a:lnTo>
                    <a:pt x="14" y="236"/>
                  </a:lnTo>
                  <a:lnTo>
                    <a:pt x="13" y="236"/>
                  </a:lnTo>
                  <a:lnTo>
                    <a:pt x="11" y="236"/>
                  </a:lnTo>
                  <a:lnTo>
                    <a:pt x="10" y="236"/>
                  </a:lnTo>
                  <a:lnTo>
                    <a:pt x="10" y="235"/>
                  </a:lnTo>
                  <a:lnTo>
                    <a:pt x="9" y="235"/>
                  </a:lnTo>
                  <a:lnTo>
                    <a:pt x="6" y="234"/>
                  </a:lnTo>
                  <a:lnTo>
                    <a:pt x="6" y="233"/>
                  </a:lnTo>
                  <a:lnTo>
                    <a:pt x="4" y="233"/>
                  </a:lnTo>
                  <a:lnTo>
                    <a:pt x="3" y="233"/>
                  </a:lnTo>
                  <a:lnTo>
                    <a:pt x="2" y="231"/>
                  </a:lnTo>
                  <a:lnTo>
                    <a:pt x="2" y="230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9"/>
                  </a:lnTo>
                  <a:lnTo>
                    <a:pt x="1" y="229"/>
                  </a:lnTo>
                  <a:lnTo>
                    <a:pt x="1" y="228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1" y="223"/>
                  </a:lnTo>
                  <a:lnTo>
                    <a:pt x="2" y="223"/>
                  </a:lnTo>
                  <a:lnTo>
                    <a:pt x="2" y="222"/>
                  </a:lnTo>
                  <a:lnTo>
                    <a:pt x="2" y="221"/>
                  </a:lnTo>
                  <a:lnTo>
                    <a:pt x="3" y="221"/>
                  </a:lnTo>
                  <a:lnTo>
                    <a:pt x="3" y="220"/>
                  </a:lnTo>
                  <a:lnTo>
                    <a:pt x="4" y="220"/>
                  </a:lnTo>
                  <a:lnTo>
                    <a:pt x="4" y="219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7" y="215"/>
                  </a:lnTo>
                  <a:lnTo>
                    <a:pt x="8" y="215"/>
                  </a:lnTo>
                  <a:lnTo>
                    <a:pt x="8" y="214"/>
                  </a:lnTo>
                  <a:lnTo>
                    <a:pt x="9" y="214"/>
                  </a:lnTo>
                  <a:lnTo>
                    <a:pt x="9" y="213"/>
                  </a:lnTo>
                  <a:lnTo>
                    <a:pt x="8" y="213"/>
                  </a:lnTo>
                  <a:lnTo>
                    <a:pt x="8" y="212"/>
                  </a:lnTo>
                  <a:lnTo>
                    <a:pt x="8" y="210"/>
                  </a:lnTo>
                  <a:lnTo>
                    <a:pt x="8" y="209"/>
                  </a:lnTo>
                  <a:lnTo>
                    <a:pt x="8" y="208"/>
                  </a:lnTo>
                  <a:lnTo>
                    <a:pt x="8" y="207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10" y="208"/>
                  </a:lnTo>
                  <a:lnTo>
                    <a:pt x="10" y="207"/>
                  </a:lnTo>
                  <a:lnTo>
                    <a:pt x="9" y="207"/>
                  </a:lnTo>
                  <a:lnTo>
                    <a:pt x="10" y="207"/>
                  </a:lnTo>
                  <a:lnTo>
                    <a:pt x="10" y="206"/>
                  </a:lnTo>
                  <a:lnTo>
                    <a:pt x="9" y="206"/>
                  </a:lnTo>
                  <a:lnTo>
                    <a:pt x="9" y="205"/>
                  </a:lnTo>
                  <a:lnTo>
                    <a:pt x="9" y="203"/>
                  </a:lnTo>
                  <a:lnTo>
                    <a:pt x="10" y="203"/>
                  </a:lnTo>
                  <a:lnTo>
                    <a:pt x="9" y="203"/>
                  </a:lnTo>
                  <a:lnTo>
                    <a:pt x="9" y="202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11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3" y="197"/>
                  </a:lnTo>
                  <a:lnTo>
                    <a:pt x="14" y="197"/>
                  </a:lnTo>
                  <a:lnTo>
                    <a:pt x="14" y="196"/>
                  </a:lnTo>
                  <a:lnTo>
                    <a:pt x="15" y="195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6" y="193"/>
                  </a:lnTo>
                  <a:lnTo>
                    <a:pt x="16" y="192"/>
                  </a:lnTo>
                  <a:lnTo>
                    <a:pt x="16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7" y="188"/>
                  </a:lnTo>
                  <a:lnTo>
                    <a:pt x="18" y="188"/>
                  </a:lnTo>
                  <a:lnTo>
                    <a:pt x="20" y="188"/>
                  </a:lnTo>
                  <a:lnTo>
                    <a:pt x="20" y="187"/>
                  </a:lnTo>
                  <a:lnTo>
                    <a:pt x="21" y="187"/>
                  </a:lnTo>
                  <a:lnTo>
                    <a:pt x="21" y="186"/>
                  </a:lnTo>
                  <a:lnTo>
                    <a:pt x="22" y="186"/>
                  </a:lnTo>
                  <a:lnTo>
                    <a:pt x="22" y="185"/>
                  </a:lnTo>
                  <a:lnTo>
                    <a:pt x="23" y="185"/>
                  </a:lnTo>
                  <a:lnTo>
                    <a:pt x="23" y="183"/>
                  </a:lnTo>
                  <a:lnTo>
                    <a:pt x="24" y="183"/>
                  </a:lnTo>
                  <a:lnTo>
                    <a:pt x="24" y="182"/>
                  </a:lnTo>
                  <a:lnTo>
                    <a:pt x="25" y="182"/>
                  </a:lnTo>
                  <a:lnTo>
                    <a:pt x="25" y="181"/>
                  </a:lnTo>
                  <a:lnTo>
                    <a:pt x="27" y="181"/>
                  </a:lnTo>
                  <a:lnTo>
                    <a:pt x="28" y="181"/>
                  </a:lnTo>
                  <a:lnTo>
                    <a:pt x="28" y="182"/>
                  </a:lnTo>
                  <a:lnTo>
                    <a:pt x="29" y="182"/>
                  </a:lnTo>
                  <a:lnTo>
                    <a:pt x="29" y="183"/>
                  </a:lnTo>
                  <a:lnTo>
                    <a:pt x="30" y="183"/>
                  </a:lnTo>
                  <a:lnTo>
                    <a:pt x="31" y="183"/>
                  </a:lnTo>
                  <a:lnTo>
                    <a:pt x="32" y="183"/>
                  </a:lnTo>
                  <a:lnTo>
                    <a:pt x="34" y="183"/>
                  </a:lnTo>
                  <a:lnTo>
                    <a:pt x="35" y="183"/>
                  </a:lnTo>
                  <a:lnTo>
                    <a:pt x="36" y="183"/>
                  </a:lnTo>
                  <a:lnTo>
                    <a:pt x="36" y="182"/>
                  </a:lnTo>
                  <a:lnTo>
                    <a:pt x="37" y="181"/>
                  </a:lnTo>
                  <a:lnTo>
                    <a:pt x="38" y="181"/>
                  </a:lnTo>
                  <a:lnTo>
                    <a:pt x="38" y="180"/>
                  </a:lnTo>
                  <a:lnTo>
                    <a:pt x="39" y="180"/>
                  </a:lnTo>
                  <a:lnTo>
                    <a:pt x="39" y="181"/>
                  </a:lnTo>
                  <a:lnTo>
                    <a:pt x="41" y="181"/>
                  </a:lnTo>
                  <a:lnTo>
                    <a:pt x="42" y="181"/>
                  </a:lnTo>
                  <a:lnTo>
                    <a:pt x="43" y="181"/>
                  </a:lnTo>
                  <a:lnTo>
                    <a:pt x="43" y="180"/>
                  </a:lnTo>
                  <a:lnTo>
                    <a:pt x="44" y="180"/>
                  </a:lnTo>
                  <a:lnTo>
                    <a:pt x="45" y="180"/>
                  </a:lnTo>
                  <a:lnTo>
                    <a:pt x="45" y="179"/>
                  </a:lnTo>
                  <a:lnTo>
                    <a:pt x="46" y="179"/>
                  </a:lnTo>
                  <a:lnTo>
                    <a:pt x="46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1" y="176"/>
                  </a:lnTo>
                  <a:lnTo>
                    <a:pt x="51" y="178"/>
                  </a:lnTo>
                  <a:lnTo>
                    <a:pt x="52" y="178"/>
                  </a:lnTo>
                  <a:lnTo>
                    <a:pt x="52" y="176"/>
                  </a:lnTo>
                  <a:lnTo>
                    <a:pt x="53" y="176"/>
                  </a:lnTo>
                  <a:lnTo>
                    <a:pt x="53" y="175"/>
                  </a:lnTo>
                  <a:lnTo>
                    <a:pt x="55" y="175"/>
                  </a:lnTo>
                  <a:lnTo>
                    <a:pt x="56" y="175"/>
                  </a:lnTo>
                  <a:lnTo>
                    <a:pt x="57" y="175"/>
                  </a:lnTo>
                  <a:lnTo>
                    <a:pt x="57" y="176"/>
                  </a:lnTo>
                  <a:lnTo>
                    <a:pt x="58" y="176"/>
                  </a:lnTo>
                  <a:lnTo>
                    <a:pt x="59" y="176"/>
                  </a:lnTo>
                  <a:lnTo>
                    <a:pt x="60" y="176"/>
                  </a:lnTo>
                  <a:lnTo>
                    <a:pt x="62" y="176"/>
                  </a:lnTo>
                  <a:lnTo>
                    <a:pt x="62" y="178"/>
                  </a:lnTo>
                  <a:lnTo>
                    <a:pt x="63" y="176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4" y="174"/>
                  </a:lnTo>
                  <a:lnTo>
                    <a:pt x="65" y="174"/>
                  </a:lnTo>
                  <a:lnTo>
                    <a:pt x="66" y="174"/>
                  </a:lnTo>
                  <a:lnTo>
                    <a:pt x="68" y="174"/>
                  </a:lnTo>
                  <a:lnTo>
                    <a:pt x="68" y="175"/>
                  </a:lnTo>
                  <a:lnTo>
                    <a:pt x="69" y="174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1" y="173"/>
                  </a:lnTo>
                  <a:lnTo>
                    <a:pt x="72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5" y="172"/>
                  </a:lnTo>
                  <a:lnTo>
                    <a:pt x="76" y="172"/>
                  </a:lnTo>
                  <a:lnTo>
                    <a:pt x="77" y="172"/>
                  </a:lnTo>
                  <a:lnTo>
                    <a:pt x="78" y="172"/>
                  </a:lnTo>
                  <a:lnTo>
                    <a:pt x="78" y="171"/>
                  </a:lnTo>
                  <a:lnTo>
                    <a:pt x="79" y="169"/>
                  </a:lnTo>
                  <a:lnTo>
                    <a:pt x="79" y="168"/>
                  </a:lnTo>
                  <a:lnTo>
                    <a:pt x="80" y="168"/>
                  </a:lnTo>
                  <a:lnTo>
                    <a:pt x="82" y="168"/>
                  </a:lnTo>
                  <a:lnTo>
                    <a:pt x="83" y="168"/>
                  </a:lnTo>
                  <a:lnTo>
                    <a:pt x="84" y="168"/>
                  </a:lnTo>
                  <a:lnTo>
                    <a:pt x="85" y="168"/>
                  </a:lnTo>
                  <a:lnTo>
                    <a:pt x="86" y="168"/>
                  </a:lnTo>
                  <a:lnTo>
                    <a:pt x="87" y="168"/>
                  </a:lnTo>
                  <a:lnTo>
                    <a:pt x="89" y="168"/>
                  </a:lnTo>
                  <a:lnTo>
                    <a:pt x="89" y="167"/>
                  </a:lnTo>
                  <a:lnTo>
                    <a:pt x="90" y="168"/>
                  </a:lnTo>
                  <a:lnTo>
                    <a:pt x="90" y="167"/>
                  </a:lnTo>
                  <a:lnTo>
                    <a:pt x="91" y="167"/>
                  </a:lnTo>
                  <a:lnTo>
                    <a:pt x="91" y="166"/>
                  </a:lnTo>
                  <a:lnTo>
                    <a:pt x="91" y="165"/>
                  </a:lnTo>
                  <a:lnTo>
                    <a:pt x="92" y="165"/>
                  </a:lnTo>
                  <a:lnTo>
                    <a:pt x="93" y="165"/>
                  </a:lnTo>
                  <a:lnTo>
                    <a:pt x="92" y="164"/>
                  </a:lnTo>
                  <a:lnTo>
                    <a:pt x="92" y="162"/>
                  </a:lnTo>
                  <a:lnTo>
                    <a:pt x="92" y="161"/>
                  </a:lnTo>
                  <a:lnTo>
                    <a:pt x="92" y="160"/>
                  </a:lnTo>
                  <a:lnTo>
                    <a:pt x="92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3" y="157"/>
                  </a:lnTo>
                  <a:lnTo>
                    <a:pt x="93" y="155"/>
                  </a:lnTo>
                  <a:lnTo>
                    <a:pt x="94" y="155"/>
                  </a:lnTo>
                  <a:lnTo>
                    <a:pt x="94" y="154"/>
                  </a:lnTo>
                  <a:lnTo>
                    <a:pt x="96" y="154"/>
                  </a:lnTo>
                  <a:lnTo>
                    <a:pt x="97" y="154"/>
                  </a:lnTo>
                  <a:lnTo>
                    <a:pt x="97" y="153"/>
                  </a:lnTo>
                  <a:lnTo>
                    <a:pt x="98" y="152"/>
                  </a:lnTo>
                  <a:lnTo>
                    <a:pt x="99" y="152"/>
                  </a:lnTo>
                  <a:lnTo>
                    <a:pt x="99" y="151"/>
                  </a:lnTo>
                  <a:lnTo>
                    <a:pt x="100" y="151"/>
                  </a:lnTo>
                  <a:lnTo>
                    <a:pt x="101" y="151"/>
                  </a:lnTo>
                  <a:lnTo>
                    <a:pt x="101" y="150"/>
                  </a:lnTo>
                  <a:lnTo>
                    <a:pt x="103" y="150"/>
                  </a:lnTo>
                  <a:lnTo>
                    <a:pt x="104" y="150"/>
                  </a:lnTo>
                  <a:lnTo>
                    <a:pt x="105" y="150"/>
                  </a:lnTo>
                  <a:lnTo>
                    <a:pt x="105" y="148"/>
                  </a:lnTo>
                  <a:lnTo>
                    <a:pt x="104" y="148"/>
                  </a:lnTo>
                  <a:lnTo>
                    <a:pt x="104" y="147"/>
                  </a:lnTo>
                  <a:lnTo>
                    <a:pt x="105" y="147"/>
                  </a:lnTo>
                  <a:lnTo>
                    <a:pt x="105" y="146"/>
                  </a:lnTo>
                  <a:lnTo>
                    <a:pt x="106" y="146"/>
                  </a:lnTo>
                  <a:lnTo>
                    <a:pt x="106" y="145"/>
                  </a:lnTo>
                  <a:lnTo>
                    <a:pt x="106" y="144"/>
                  </a:lnTo>
                  <a:lnTo>
                    <a:pt x="107" y="143"/>
                  </a:lnTo>
                  <a:lnTo>
                    <a:pt x="107" y="141"/>
                  </a:lnTo>
                  <a:lnTo>
                    <a:pt x="108" y="141"/>
                  </a:lnTo>
                  <a:lnTo>
                    <a:pt x="110" y="140"/>
                  </a:lnTo>
                  <a:lnTo>
                    <a:pt x="110" y="141"/>
                  </a:lnTo>
                  <a:lnTo>
                    <a:pt x="111" y="141"/>
                  </a:lnTo>
                  <a:lnTo>
                    <a:pt x="112" y="141"/>
                  </a:lnTo>
                  <a:lnTo>
                    <a:pt x="112" y="143"/>
                  </a:lnTo>
                  <a:lnTo>
                    <a:pt x="113" y="143"/>
                  </a:lnTo>
                  <a:lnTo>
                    <a:pt x="114" y="143"/>
                  </a:lnTo>
                  <a:lnTo>
                    <a:pt x="115" y="143"/>
                  </a:lnTo>
                  <a:lnTo>
                    <a:pt x="117" y="143"/>
                  </a:lnTo>
                  <a:lnTo>
                    <a:pt x="119" y="143"/>
                  </a:lnTo>
                  <a:lnTo>
                    <a:pt x="119" y="141"/>
                  </a:lnTo>
                  <a:lnTo>
                    <a:pt x="120" y="141"/>
                  </a:lnTo>
                  <a:lnTo>
                    <a:pt x="120" y="140"/>
                  </a:lnTo>
                  <a:lnTo>
                    <a:pt x="121" y="140"/>
                  </a:lnTo>
                  <a:lnTo>
                    <a:pt x="122" y="140"/>
                  </a:lnTo>
                  <a:lnTo>
                    <a:pt x="122" y="139"/>
                  </a:lnTo>
                  <a:lnTo>
                    <a:pt x="124" y="139"/>
                  </a:lnTo>
                  <a:lnTo>
                    <a:pt x="124" y="138"/>
                  </a:lnTo>
                  <a:lnTo>
                    <a:pt x="125" y="138"/>
                  </a:lnTo>
                  <a:lnTo>
                    <a:pt x="126" y="138"/>
                  </a:lnTo>
                  <a:lnTo>
                    <a:pt x="126" y="137"/>
                  </a:lnTo>
                  <a:lnTo>
                    <a:pt x="126" y="136"/>
                  </a:lnTo>
                  <a:lnTo>
                    <a:pt x="126" y="134"/>
                  </a:lnTo>
                  <a:lnTo>
                    <a:pt x="126" y="133"/>
                  </a:lnTo>
                  <a:lnTo>
                    <a:pt x="125" y="133"/>
                  </a:lnTo>
                  <a:lnTo>
                    <a:pt x="125" y="132"/>
                  </a:lnTo>
                  <a:lnTo>
                    <a:pt x="125" y="131"/>
                  </a:lnTo>
                  <a:lnTo>
                    <a:pt x="125" y="130"/>
                  </a:lnTo>
                  <a:lnTo>
                    <a:pt x="124" y="130"/>
                  </a:lnTo>
                  <a:lnTo>
                    <a:pt x="124" y="129"/>
                  </a:lnTo>
                  <a:lnTo>
                    <a:pt x="124" y="127"/>
                  </a:lnTo>
                  <a:lnTo>
                    <a:pt x="124" y="126"/>
                  </a:lnTo>
                  <a:lnTo>
                    <a:pt x="122" y="125"/>
                  </a:lnTo>
                  <a:lnTo>
                    <a:pt x="122" y="124"/>
                  </a:lnTo>
                  <a:lnTo>
                    <a:pt x="122" y="123"/>
                  </a:lnTo>
                  <a:lnTo>
                    <a:pt x="121" y="123"/>
                  </a:lnTo>
                  <a:lnTo>
                    <a:pt x="121" y="122"/>
                  </a:lnTo>
                  <a:lnTo>
                    <a:pt x="120" y="122"/>
                  </a:lnTo>
                  <a:lnTo>
                    <a:pt x="120" y="120"/>
                  </a:lnTo>
                  <a:lnTo>
                    <a:pt x="120" y="119"/>
                  </a:lnTo>
                  <a:lnTo>
                    <a:pt x="119" y="119"/>
                  </a:lnTo>
                  <a:lnTo>
                    <a:pt x="118" y="118"/>
                  </a:lnTo>
                  <a:lnTo>
                    <a:pt x="117" y="118"/>
                  </a:lnTo>
                  <a:lnTo>
                    <a:pt x="117" y="119"/>
                  </a:lnTo>
                  <a:lnTo>
                    <a:pt x="115" y="119"/>
                  </a:lnTo>
                  <a:lnTo>
                    <a:pt x="115" y="118"/>
                  </a:lnTo>
                  <a:lnTo>
                    <a:pt x="115" y="117"/>
                  </a:lnTo>
                  <a:lnTo>
                    <a:pt x="115" y="116"/>
                  </a:lnTo>
                  <a:lnTo>
                    <a:pt x="115" y="115"/>
                  </a:lnTo>
                  <a:lnTo>
                    <a:pt x="114" y="113"/>
                  </a:lnTo>
                  <a:lnTo>
                    <a:pt x="115" y="113"/>
                  </a:lnTo>
                  <a:lnTo>
                    <a:pt x="117" y="113"/>
                  </a:lnTo>
                  <a:lnTo>
                    <a:pt x="117" y="112"/>
                  </a:lnTo>
                  <a:lnTo>
                    <a:pt x="117" y="111"/>
                  </a:lnTo>
                  <a:lnTo>
                    <a:pt x="117" y="110"/>
                  </a:lnTo>
                  <a:lnTo>
                    <a:pt x="117" y="109"/>
                  </a:lnTo>
                  <a:lnTo>
                    <a:pt x="115" y="108"/>
                  </a:lnTo>
                  <a:lnTo>
                    <a:pt x="115" y="106"/>
                  </a:lnTo>
                  <a:lnTo>
                    <a:pt x="117" y="106"/>
                  </a:lnTo>
                  <a:lnTo>
                    <a:pt x="117" y="105"/>
                  </a:lnTo>
                  <a:lnTo>
                    <a:pt x="115" y="105"/>
                  </a:lnTo>
                  <a:lnTo>
                    <a:pt x="115" y="104"/>
                  </a:lnTo>
                  <a:lnTo>
                    <a:pt x="115" y="103"/>
                  </a:lnTo>
                  <a:lnTo>
                    <a:pt x="115" y="102"/>
                  </a:lnTo>
                  <a:lnTo>
                    <a:pt x="114" y="101"/>
                  </a:lnTo>
                  <a:lnTo>
                    <a:pt x="115" y="101"/>
                  </a:lnTo>
                  <a:lnTo>
                    <a:pt x="115" y="99"/>
                  </a:lnTo>
                  <a:lnTo>
                    <a:pt x="117" y="99"/>
                  </a:lnTo>
                  <a:lnTo>
                    <a:pt x="117" y="98"/>
                  </a:lnTo>
                  <a:lnTo>
                    <a:pt x="118" y="98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19" y="96"/>
                  </a:lnTo>
                  <a:lnTo>
                    <a:pt x="119" y="95"/>
                  </a:lnTo>
                  <a:lnTo>
                    <a:pt x="120" y="94"/>
                  </a:lnTo>
                  <a:lnTo>
                    <a:pt x="121" y="92"/>
                  </a:lnTo>
                  <a:lnTo>
                    <a:pt x="122" y="91"/>
                  </a:lnTo>
                  <a:lnTo>
                    <a:pt x="121" y="90"/>
                  </a:lnTo>
                  <a:lnTo>
                    <a:pt x="121" y="89"/>
                  </a:lnTo>
                  <a:lnTo>
                    <a:pt x="122" y="89"/>
                  </a:lnTo>
                  <a:lnTo>
                    <a:pt x="122" y="88"/>
                  </a:lnTo>
                  <a:lnTo>
                    <a:pt x="122" y="87"/>
                  </a:lnTo>
                  <a:lnTo>
                    <a:pt x="121" y="87"/>
                  </a:lnTo>
                  <a:lnTo>
                    <a:pt x="121" y="85"/>
                  </a:lnTo>
                  <a:lnTo>
                    <a:pt x="121" y="84"/>
                  </a:lnTo>
                  <a:lnTo>
                    <a:pt x="121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19" y="82"/>
                  </a:lnTo>
                  <a:lnTo>
                    <a:pt x="118" y="82"/>
                  </a:lnTo>
                  <a:lnTo>
                    <a:pt x="117" y="81"/>
                  </a:lnTo>
                  <a:lnTo>
                    <a:pt x="115" y="81"/>
                  </a:lnTo>
                  <a:lnTo>
                    <a:pt x="115" y="80"/>
                  </a:lnTo>
                  <a:lnTo>
                    <a:pt x="114" y="80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4" y="76"/>
                  </a:lnTo>
                  <a:lnTo>
                    <a:pt x="114" y="75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3" y="73"/>
                  </a:lnTo>
                  <a:lnTo>
                    <a:pt x="113" y="71"/>
                  </a:lnTo>
                  <a:lnTo>
                    <a:pt x="113" y="70"/>
                  </a:lnTo>
                  <a:lnTo>
                    <a:pt x="114" y="70"/>
                  </a:lnTo>
                  <a:lnTo>
                    <a:pt x="115" y="70"/>
                  </a:lnTo>
                  <a:lnTo>
                    <a:pt x="117" y="70"/>
                  </a:lnTo>
                  <a:lnTo>
                    <a:pt x="117" y="69"/>
                  </a:lnTo>
                  <a:lnTo>
                    <a:pt x="117" y="68"/>
                  </a:lnTo>
                  <a:lnTo>
                    <a:pt x="118" y="68"/>
                  </a:lnTo>
                  <a:lnTo>
                    <a:pt x="118" y="67"/>
                  </a:lnTo>
                  <a:lnTo>
                    <a:pt x="118" y="66"/>
                  </a:lnTo>
                  <a:lnTo>
                    <a:pt x="118" y="64"/>
                  </a:lnTo>
                  <a:lnTo>
                    <a:pt x="119" y="64"/>
                  </a:lnTo>
                  <a:lnTo>
                    <a:pt x="120" y="63"/>
                  </a:lnTo>
                  <a:lnTo>
                    <a:pt x="121" y="63"/>
                  </a:lnTo>
                  <a:lnTo>
                    <a:pt x="121" y="62"/>
                  </a:lnTo>
                  <a:lnTo>
                    <a:pt x="120" y="62"/>
                  </a:lnTo>
                  <a:lnTo>
                    <a:pt x="120" y="61"/>
                  </a:lnTo>
                  <a:lnTo>
                    <a:pt x="120" y="60"/>
                  </a:lnTo>
                  <a:lnTo>
                    <a:pt x="119" y="60"/>
                  </a:lnTo>
                  <a:lnTo>
                    <a:pt x="120" y="60"/>
                  </a:lnTo>
                  <a:lnTo>
                    <a:pt x="121" y="60"/>
                  </a:lnTo>
                  <a:lnTo>
                    <a:pt x="121" y="59"/>
                  </a:lnTo>
                  <a:lnTo>
                    <a:pt x="121" y="57"/>
                  </a:lnTo>
                  <a:lnTo>
                    <a:pt x="121" y="56"/>
                  </a:lnTo>
                  <a:lnTo>
                    <a:pt x="121" y="55"/>
                  </a:lnTo>
                  <a:lnTo>
                    <a:pt x="121" y="54"/>
                  </a:lnTo>
                  <a:lnTo>
                    <a:pt x="121" y="53"/>
                  </a:lnTo>
                  <a:lnTo>
                    <a:pt x="121" y="52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2" y="49"/>
                  </a:lnTo>
                  <a:lnTo>
                    <a:pt x="122" y="50"/>
                  </a:lnTo>
                  <a:lnTo>
                    <a:pt x="124" y="50"/>
                  </a:lnTo>
                  <a:lnTo>
                    <a:pt x="124" y="49"/>
                  </a:lnTo>
                  <a:lnTo>
                    <a:pt x="125" y="49"/>
                  </a:lnTo>
                  <a:lnTo>
                    <a:pt x="126" y="49"/>
                  </a:lnTo>
                  <a:lnTo>
                    <a:pt x="127" y="50"/>
                  </a:lnTo>
                  <a:lnTo>
                    <a:pt x="128" y="52"/>
                  </a:lnTo>
                  <a:lnTo>
                    <a:pt x="129" y="52"/>
                  </a:lnTo>
                  <a:lnTo>
                    <a:pt x="129" y="50"/>
                  </a:lnTo>
                  <a:lnTo>
                    <a:pt x="131" y="50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2" y="50"/>
                  </a:lnTo>
                  <a:lnTo>
                    <a:pt x="133" y="50"/>
                  </a:lnTo>
                  <a:lnTo>
                    <a:pt x="134" y="50"/>
                  </a:lnTo>
                  <a:lnTo>
                    <a:pt x="135" y="50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48"/>
                  </a:lnTo>
                  <a:lnTo>
                    <a:pt x="140" y="48"/>
                  </a:lnTo>
                  <a:lnTo>
                    <a:pt x="141" y="48"/>
                  </a:lnTo>
                  <a:lnTo>
                    <a:pt x="141" y="47"/>
                  </a:lnTo>
                  <a:lnTo>
                    <a:pt x="141" y="46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2" y="43"/>
                  </a:lnTo>
                  <a:lnTo>
                    <a:pt x="142" y="45"/>
                  </a:lnTo>
                  <a:lnTo>
                    <a:pt x="143" y="45"/>
                  </a:lnTo>
                  <a:lnTo>
                    <a:pt x="143" y="46"/>
                  </a:lnTo>
                  <a:lnTo>
                    <a:pt x="145" y="46"/>
                  </a:lnTo>
                  <a:lnTo>
                    <a:pt x="145" y="45"/>
                  </a:lnTo>
                  <a:lnTo>
                    <a:pt x="146" y="45"/>
                  </a:lnTo>
                  <a:lnTo>
                    <a:pt x="147" y="45"/>
                  </a:lnTo>
                  <a:lnTo>
                    <a:pt x="147" y="43"/>
                  </a:lnTo>
                  <a:lnTo>
                    <a:pt x="147" y="42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9"/>
                  </a:lnTo>
                  <a:lnTo>
                    <a:pt x="149" y="38"/>
                  </a:lnTo>
                  <a:lnTo>
                    <a:pt x="149" y="36"/>
                  </a:lnTo>
                  <a:lnTo>
                    <a:pt x="149" y="35"/>
                  </a:lnTo>
                  <a:lnTo>
                    <a:pt x="149" y="34"/>
                  </a:lnTo>
                  <a:lnTo>
                    <a:pt x="150" y="34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2" y="32"/>
                  </a:lnTo>
                  <a:lnTo>
                    <a:pt x="152" y="31"/>
                  </a:lnTo>
                  <a:lnTo>
                    <a:pt x="153" y="31"/>
                  </a:lnTo>
                  <a:lnTo>
                    <a:pt x="153" y="29"/>
                  </a:lnTo>
                  <a:lnTo>
                    <a:pt x="154" y="29"/>
                  </a:lnTo>
                  <a:lnTo>
                    <a:pt x="154" y="28"/>
                  </a:lnTo>
                  <a:lnTo>
                    <a:pt x="155" y="28"/>
                  </a:lnTo>
                  <a:lnTo>
                    <a:pt x="155" y="29"/>
                  </a:lnTo>
                  <a:lnTo>
                    <a:pt x="156" y="29"/>
                  </a:lnTo>
                  <a:lnTo>
                    <a:pt x="156" y="28"/>
                  </a:lnTo>
                  <a:lnTo>
                    <a:pt x="157" y="28"/>
                  </a:lnTo>
                  <a:lnTo>
                    <a:pt x="157" y="27"/>
                  </a:lnTo>
                  <a:lnTo>
                    <a:pt x="159" y="27"/>
                  </a:lnTo>
                  <a:lnTo>
                    <a:pt x="160" y="26"/>
                  </a:lnTo>
                  <a:lnTo>
                    <a:pt x="161" y="26"/>
                  </a:lnTo>
                  <a:lnTo>
                    <a:pt x="162" y="26"/>
                  </a:lnTo>
                  <a:lnTo>
                    <a:pt x="162" y="27"/>
                  </a:lnTo>
                  <a:lnTo>
                    <a:pt x="163" y="27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6" y="26"/>
                  </a:lnTo>
                  <a:lnTo>
                    <a:pt x="167" y="26"/>
                  </a:lnTo>
                  <a:lnTo>
                    <a:pt x="168" y="26"/>
                  </a:lnTo>
                  <a:lnTo>
                    <a:pt x="168" y="25"/>
                  </a:lnTo>
                  <a:lnTo>
                    <a:pt x="168" y="24"/>
                  </a:lnTo>
                  <a:lnTo>
                    <a:pt x="169" y="24"/>
                  </a:lnTo>
                  <a:lnTo>
                    <a:pt x="170" y="24"/>
                  </a:lnTo>
                  <a:lnTo>
                    <a:pt x="170" y="22"/>
                  </a:lnTo>
                  <a:lnTo>
                    <a:pt x="170" y="24"/>
                  </a:lnTo>
                  <a:lnTo>
                    <a:pt x="171" y="24"/>
                  </a:lnTo>
                  <a:lnTo>
                    <a:pt x="173" y="24"/>
                  </a:lnTo>
                  <a:lnTo>
                    <a:pt x="173" y="22"/>
                  </a:lnTo>
                  <a:lnTo>
                    <a:pt x="174" y="22"/>
                  </a:lnTo>
                  <a:lnTo>
                    <a:pt x="175" y="22"/>
                  </a:lnTo>
                  <a:lnTo>
                    <a:pt x="175" y="21"/>
                  </a:lnTo>
                  <a:lnTo>
                    <a:pt x="176" y="21"/>
                  </a:lnTo>
                  <a:lnTo>
                    <a:pt x="177" y="21"/>
                  </a:lnTo>
                  <a:lnTo>
                    <a:pt x="178" y="21"/>
                  </a:lnTo>
                  <a:lnTo>
                    <a:pt x="180" y="22"/>
                  </a:lnTo>
                  <a:lnTo>
                    <a:pt x="181" y="22"/>
                  </a:lnTo>
                  <a:lnTo>
                    <a:pt x="181" y="24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2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31"/>
                  </a:lnTo>
                  <a:lnTo>
                    <a:pt x="185" y="31"/>
                  </a:lnTo>
                  <a:lnTo>
                    <a:pt x="187" y="29"/>
                  </a:lnTo>
                  <a:lnTo>
                    <a:pt x="188" y="29"/>
                  </a:lnTo>
                  <a:lnTo>
                    <a:pt x="189" y="29"/>
                  </a:lnTo>
                  <a:lnTo>
                    <a:pt x="189" y="31"/>
                  </a:lnTo>
                  <a:lnTo>
                    <a:pt x="190" y="31"/>
                  </a:lnTo>
                  <a:lnTo>
                    <a:pt x="191" y="31"/>
                  </a:lnTo>
                  <a:lnTo>
                    <a:pt x="192" y="31"/>
                  </a:lnTo>
                  <a:lnTo>
                    <a:pt x="194" y="31"/>
                  </a:lnTo>
                  <a:lnTo>
                    <a:pt x="195" y="29"/>
                  </a:lnTo>
                  <a:lnTo>
                    <a:pt x="195" y="28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7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198" y="25"/>
                  </a:lnTo>
                  <a:lnTo>
                    <a:pt x="199" y="25"/>
                  </a:lnTo>
                  <a:lnTo>
                    <a:pt x="199" y="24"/>
                  </a:lnTo>
                  <a:lnTo>
                    <a:pt x="199" y="22"/>
                  </a:lnTo>
                  <a:lnTo>
                    <a:pt x="201" y="22"/>
                  </a:lnTo>
                  <a:lnTo>
                    <a:pt x="201" y="21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19"/>
                  </a:lnTo>
                  <a:lnTo>
                    <a:pt x="199" y="18"/>
                  </a:lnTo>
                  <a:lnTo>
                    <a:pt x="201" y="18"/>
                  </a:lnTo>
                  <a:lnTo>
                    <a:pt x="201" y="17"/>
                  </a:lnTo>
                  <a:lnTo>
                    <a:pt x="202" y="17"/>
                  </a:lnTo>
                  <a:lnTo>
                    <a:pt x="203" y="17"/>
                  </a:lnTo>
                  <a:lnTo>
                    <a:pt x="204" y="17"/>
                  </a:lnTo>
                  <a:lnTo>
                    <a:pt x="204" y="15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5" y="13"/>
                  </a:lnTo>
                  <a:lnTo>
                    <a:pt x="205" y="12"/>
                  </a:lnTo>
                  <a:lnTo>
                    <a:pt x="205" y="11"/>
                  </a:lnTo>
                  <a:lnTo>
                    <a:pt x="206" y="11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9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66" name="Freeform 54">
              <a:extLst>
                <a:ext uri="{FF2B5EF4-FFF2-40B4-BE49-F238E27FC236}">
                  <a16:creationId xmlns:a16="http://schemas.microsoft.com/office/drawing/2014/main" id="{D77B9BA9-2095-FF2C-3EBA-5370E92C3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763" y="350838"/>
              <a:ext cx="2344738" cy="3028950"/>
            </a:xfrm>
            <a:custGeom>
              <a:avLst/>
              <a:gdLst>
                <a:gd name="T0" fmla="*/ 383 w 1477"/>
                <a:gd name="T1" fmla="*/ 28 h 1908"/>
                <a:gd name="T2" fmla="*/ 433 w 1477"/>
                <a:gd name="T3" fmla="*/ 45 h 1908"/>
                <a:gd name="T4" fmla="*/ 448 w 1477"/>
                <a:gd name="T5" fmla="*/ 110 h 1908"/>
                <a:gd name="T6" fmla="*/ 520 w 1477"/>
                <a:gd name="T7" fmla="*/ 134 h 1908"/>
                <a:gd name="T8" fmla="*/ 532 w 1477"/>
                <a:gd name="T9" fmla="*/ 206 h 1908"/>
                <a:gd name="T10" fmla="*/ 565 w 1477"/>
                <a:gd name="T11" fmla="*/ 289 h 1908"/>
                <a:gd name="T12" fmla="*/ 596 w 1477"/>
                <a:gd name="T13" fmla="*/ 382 h 1908"/>
                <a:gd name="T14" fmla="*/ 658 w 1477"/>
                <a:gd name="T15" fmla="*/ 462 h 1908"/>
                <a:gd name="T16" fmla="*/ 728 w 1477"/>
                <a:gd name="T17" fmla="*/ 540 h 1908"/>
                <a:gd name="T18" fmla="*/ 782 w 1477"/>
                <a:gd name="T19" fmla="*/ 621 h 1908"/>
                <a:gd name="T20" fmla="*/ 851 w 1477"/>
                <a:gd name="T21" fmla="*/ 676 h 1908"/>
                <a:gd name="T22" fmla="*/ 921 w 1477"/>
                <a:gd name="T23" fmla="*/ 733 h 1908"/>
                <a:gd name="T24" fmla="*/ 959 w 1477"/>
                <a:gd name="T25" fmla="*/ 805 h 1908"/>
                <a:gd name="T26" fmla="*/ 931 w 1477"/>
                <a:gd name="T27" fmla="*/ 877 h 1908"/>
                <a:gd name="T28" fmla="*/ 990 w 1477"/>
                <a:gd name="T29" fmla="*/ 935 h 1908"/>
                <a:gd name="T30" fmla="*/ 1057 w 1477"/>
                <a:gd name="T31" fmla="*/ 995 h 1908"/>
                <a:gd name="T32" fmla="*/ 1117 w 1477"/>
                <a:gd name="T33" fmla="*/ 1046 h 1908"/>
                <a:gd name="T34" fmla="*/ 1124 w 1477"/>
                <a:gd name="T35" fmla="*/ 1123 h 1908"/>
                <a:gd name="T36" fmla="*/ 1160 w 1477"/>
                <a:gd name="T37" fmla="*/ 1184 h 1908"/>
                <a:gd name="T38" fmla="*/ 1203 w 1477"/>
                <a:gd name="T39" fmla="*/ 1262 h 1908"/>
                <a:gd name="T40" fmla="*/ 1185 w 1477"/>
                <a:gd name="T41" fmla="*/ 1338 h 1908"/>
                <a:gd name="T42" fmla="*/ 1226 w 1477"/>
                <a:gd name="T43" fmla="*/ 1428 h 1908"/>
                <a:gd name="T44" fmla="*/ 1279 w 1477"/>
                <a:gd name="T45" fmla="*/ 1490 h 1908"/>
                <a:gd name="T46" fmla="*/ 1313 w 1477"/>
                <a:gd name="T47" fmla="*/ 1568 h 1908"/>
                <a:gd name="T48" fmla="*/ 1336 w 1477"/>
                <a:gd name="T49" fmla="*/ 1648 h 1908"/>
                <a:gd name="T50" fmla="*/ 1352 w 1477"/>
                <a:gd name="T51" fmla="*/ 1738 h 1908"/>
                <a:gd name="T52" fmla="*/ 1358 w 1477"/>
                <a:gd name="T53" fmla="*/ 1845 h 1908"/>
                <a:gd name="T54" fmla="*/ 1428 w 1477"/>
                <a:gd name="T55" fmla="*/ 1883 h 1908"/>
                <a:gd name="T56" fmla="*/ 1409 w 1477"/>
                <a:gd name="T57" fmla="*/ 1880 h 1908"/>
                <a:gd name="T58" fmla="*/ 1324 w 1477"/>
                <a:gd name="T59" fmla="*/ 1876 h 1908"/>
                <a:gd name="T60" fmla="*/ 1230 w 1477"/>
                <a:gd name="T61" fmla="*/ 1838 h 1908"/>
                <a:gd name="T62" fmla="*/ 1219 w 1477"/>
                <a:gd name="T63" fmla="*/ 1760 h 1908"/>
                <a:gd name="T64" fmla="*/ 1182 w 1477"/>
                <a:gd name="T65" fmla="*/ 1689 h 1908"/>
                <a:gd name="T66" fmla="*/ 1145 w 1477"/>
                <a:gd name="T67" fmla="*/ 1606 h 1908"/>
                <a:gd name="T68" fmla="*/ 1105 w 1477"/>
                <a:gd name="T69" fmla="*/ 1518 h 1908"/>
                <a:gd name="T70" fmla="*/ 1034 w 1477"/>
                <a:gd name="T71" fmla="*/ 1455 h 1908"/>
                <a:gd name="T72" fmla="*/ 976 w 1477"/>
                <a:gd name="T73" fmla="*/ 1395 h 1908"/>
                <a:gd name="T74" fmla="*/ 901 w 1477"/>
                <a:gd name="T75" fmla="*/ 1343 h 1908"/>
                <a:gd name="T76" fmla="*/ 838 w 1477"/>
                <a:gd name="T77" fmla="*/ 1274 h 1908"/>
                <a:gd name="T78" fmla="*/ 766 w 1477"/>
                <a:gd name="T79" fmla="*/ 1247 h 1908"/>
                <a:gd name="T80" fmla="*/ 692 w 1477"/>
                <a:gd name="T81" fmla="*/ 1230 h 1908"/>
                <a:gd name="T82" fmla="*/ 620 w 1477"/>
                <a:gd name="T83" fmla="*/ 1177 h 1908"/>
                <a:gd name="T84" fmla="*/ 553 w 1477"/>
                <a:gd name="T85" fmla="*/ 1101 h 1908"/>
                <a:gd name="T86" fmla="*/ 494 w 1477"/>
                <a:gd name="T87" fmla="*/ 1035 h 1908"/>
                <a:gd name="T88" fmla="*/ 414 w 1477"/>
                <a:gd name="T89" fmla="*/ 993 h 1908"/>
                <a:gd name="T90" fmla="*/ 311 w 1477"/>
                <a:gd name="T91" fmla="*/ 953 h 1908"/>
                <a:gd name="T92" fmla="*/ 260 w 1477"/>
                <a:gd name="T93" fmla="*/ 870 h 1908"/>
                <a:gd name="T94" fmla="*/ 253 w 1477"/>
                <a:gd name="T95" fmla="*/ 781 h 1908"/>
                <a:gd name="T96" fmla="*/ 181 w 1477"/>
                <a:gd name="T97" fmla="*/ 704 h 1908"/>
                <a:gd name="T98" fmla="*/ 152 w 1477"/>
                <a:gd name="T99" fmla="*/ 608 h 1908"/>
                <a:gd name="T100" fmla="*/ 69 w 1477"/>
                <a:gd name="T101" fmla="*/ 568 h 1908"/>
                <a:gd name="T102" fmla="*/ 0 w 1477"/>
                <a:gd name="T103" fmla="*/ 493 h 1908"/>
                <a:gd name="T104" fmla="*/ 60 w 1477"/>
                <a:gd name="T105" fmla="*/ 420 h 1908"/>
                <a:gd name="T106" fmla="*/ 127 w 1477"/>
                <a:gd name="T107" fmla="*/ 363 h 1908"/>
                <a:gd name="T108" fmla="*/ 116 w 1477"/>
                <a:gd name="T109" fmla="*/ 288 h 1908"/>
                <a:gd name="T110" fmla="*/ 48 w 1477"/>
                <a:gd name="T111" fmla="*/ 233 h 1908"/>
                <a:gd name="T112" fmla="*/ 15 w 1477"/>
                <a:gd name="T113" fmla="*/ 173 h 1908"/>
                <a:gd name="T114" fmla="*/ 44 w 1477"/>
                <a:gd name="T115" fmla="*/ 92 h 1908"/>
                <a:gd name="T116" fmla="*/ 101 w 1477"/>
                <a:gd name="T117" fmla="*/ 141 h 1908"/>
                <a:gd name="T118" fmla="*/ 163 w 1477"/>
                <a:gd name="T119" fmla="*/ 147 h 1908"/>
                <a:gd name="T120" fmla="*/ 204 w 1477"/>
                <a:gd name="T121" fmla="*/ 83 h 1908"/>
                <a:gd name="T122" fmla="*/ 250 w 1477"/>
                <a:gd name="T123" fmla="*/ 64 h 1908"/>
                <a:gd name="T124" fmla="*/ 308 w 1477"/>
                <a:gd name="T125" fmla="*/ 9 h 1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7" h="1908">
                  <a:moveTo>
                    <a:pt x="346" y="27"/>
                  </a:moveTo>
                  <a:lnTo>
                    <a:pt x="348" y="26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49" y="23"/>
                  </a:lnTo>
                  <a:lnTo>
                    <a:pt x="348" y="23"/>
                  </a:lnTo>
                  <a:lnTo>
                    <a:pt x="348" y="22"/>
                  </a:lnTo>
                  <a:lnTo>
                    <a:pt x="346" y="21"/>
                  </a:lnTo>
                  <a:lnTo>
                    <a:pt x="346" y="20"/>
                  </a:lnTo>
                  <a:lnTo>
                    <a:pt x="348" y="20"/>
                  </a:lnTo>
                  <a:lnTo>
                    <a:pt x="346" y="20"/>
                  </a:lnTo>
                  <a:lnTo>
                    <a:pt x="346" y="19"/>
                  </a:lnTo>
                  <a:lnTo>
                    <a:pt x="345" y="19"/>
                  </a:lnTo>
                  <a:lnTo>
                    <a:pt x="345" y="17"/>
                  </a:lnTo>
                  <a:lnTo>
                    <a:pt x="346" y="17"/>
                  </a:lnTo>
                  <a:lnTo>
                    <a:pt x="346" y="16"/>
                  </a:lnTo>
                  <a:lnTo>
                    <a:pt x="346" y="15"/>
                  </a:lnTo>
                  <a:lnTo>
                    <a:pt x="345" y="15"/>
                  </a:lnTo>
                  <a:lnTo>
                    <a:pt x="344" y="15"/>
                  </a:lnTo>
                  <a:lnTo>
                    <a:pt x="344" y="14"/>
                  </a:lnTo>
                  <a:lnTo>
                    <a:pt x="344" y="15"/>
                  </a:lnTo>
                  <a:lnTo>
                    <a:pt x="343" y="15"/>
                  </a:lnTo>
                  <a:lnTo>
                    <a:pt x="342" y="15"/>
                  </a:lnTo>
                  <a:lnTo>
                    <a:pt x="341" y="14"/>
                  </a:lnTo>
                  <a:lnTo>
                    <a:pt x="341" y="13"/>
                  </a:lnTo>
                  <a:lnTo>
                    <a:pt x="339" y="13"/>
                  </a:lnTo>
                  <a:lnTo>
                    <a:pt x="338" y="12"/>
                  </a:lnTo>
                  <a:lnTo>
                    <a:pt x="338" y="10"/>
                  </a:lnTo>
                  <a:lnTo>
                    <a:pt x="338" y="9"/>
                  </a:lnTo>
                  <a:lnTo>
                    <a:pt x="337" y="9"/>
                  </a:lnTo>
                  <a:lnTo>
                    <a:pt x="337" y="8"/>
                  </a:lnTo>
                  <a:lnTo>
                    <a:pt x="338" y="8"/>
                  </a:lnTo>
                  <a:lnTo>
                    <a:pt x="338" y="7"/>
                  </a:lnTo>
                  <a:lnTo>
                    <a:pt x="338" y="6"/>
                  </a:lnTo>
                  <a:lnTo>
                    <a:pt x="339" y="6"/>
                  </a:lnTo>
                  <a:lnTo>
                    <a:pt x="341" y="6"/>
                  </a:lnTo>
                  <a:lnTo>
                    <a:pt x="341" y="5"/>
                  </a:lnTo>
                  <a:lnTo>
                    <a:pt x="342" y="5"/>
                  </a:lnTo>
                  <a:lnTo>
                    <a:pt x="343" y="5"/>
                  </a:lnTo>
                  <a:lnTo>
                    <a:pt x="344" y="5"/>
                  </a:lnTo>
                  <a:lnTo>
                    <a:pt x="345" y="5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8" y="5"/>
                  </a:lnTo>
                  <a:lnTo>
                    <a:pt x="349" y="5"/>
                  </a:lnTo>
                  <a:lnTo>
                    <a:pt x="349" y="6"/>
                  </a:lnTo>
                  <a:lnTo>
                    <a:pt x="350" y="6"/>
                  </a:lnTo>
                  <a:lnTo>
                    <a:pt x="351" y="6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6"/>
                  </a:lnTo>
                  <a:lnTo>
                    <a:pt x="355" y="7"/>
                  </a:lnTo>
                  <a:lnTo>
                    <a:pt x="356" y="7"/>
                  </a:lnTo>
                  <a:lnTo>
                    <a:pt x="356" y="8"/>
                  </a:lnTo>
                  <a:lnTo>
                    <a:pt x="357" y="8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8" y="6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59" y="3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2" y="5"/>
                  </a:lnTo>
                  <a:lnTo>
                    <a:pt x="363" y="5"/>
                  </a:lnTo>
                  <a:lnTo>
                    <a:pt x="364" y="5"/>
                  </a:lnTo>
                  <a:lnTo>
                    <a:pt x="364" y="3"/>
                  </a:lnTo>
                  <a:lnTo>
                    <a:pt x="364" y="2"/>
                  </a:lnTo>
                  <a:lnTo>
                    <a:pt x="365" y="2"/>
                  </a:lnTo>
                  <a:lnTo>
                    <a:pt x="366" y="2"/>
                  </a:lnTo>
                  <a:lnTo>
                    <a:pt x="367" y="2"/>
                  </a:lnTo>
                  <a:lnTo>
                    <a:pt x="367" y="1"/>
                  </a:lnTo>
                  <a:lnTo>
                    <a:pt x="369" y="1"/>
                  </a:lnTo>
                  <a:lnTo>
                    <a:pt x="369" y="0"/>
                  </a:lnTo>
                  <a:lnTo>
                    <a:pt x="370" y="0"/>
                  </a:lnTo>
                  <a:lnTo>
                    <a:pt x="370" y="1"/>
                  </a:lnTo>
                  <a:lnTo>
                    <a:pt x="370" y="0"/>
                  </a:lnTo>
                  <a:lnTo>
                    <a:pt x="371" y="0"/>
                  </a:lnTo>
                  <a:lnTo>
                    <a:pt x="372" y="0"/>
                  </a:lnTo>
                  <a:lnTo>
                    <a:pt x="373" y="1"/>
                  </a:lnTo>
                  <a:lnTo>
                    <a:pt x="373" y="2"/>
                  </a:lnTo>
                  <a:lnTo>
                    <a:pt x="374" y="2"/>
                  </a:lnTo>
                  <a:lnTo>
                    <a:pt x="374" y="3"/>
                  </a:lnTo>
                  <a:lnTo>
                    <a:pt x="374" y="5"/>
                  </a:lnTo>
                  <a:lnTo>
                    <a:pt x="376" y="5"/>
                  </a:lnTo>
                  <a:lnTo>
                    <a:pt x="376" y="6"/>
                  </a:lnTo>
                  <a:lnTo>
                    <a:pt x="376" y="7"/>
                  </a:lnTo>
                  <a:lnTo>
                    <a:pt x="376" y="8"/>
                  </a:lnTo>
                  <a:lnTo>
                    <a:pt x="374" y="8"/>
                  </a:lnTo>
                  <a:lnTo>
                    <a:pt x="374" y="9"/>
                  </a:lnTo>
                  <a:lnTo>
                    <a:pt x="376" y="9"/>
                  </a:lnTo>
                  <a:lnTo>
                    <a:pt x="376" y="10"/>
                  </a:lnTo>
                  <a:lnTo>
                    <a:pt x="377" y="10"/>
                  </a:lnTo>
                  <a:lnTo>
                    <a:pt x="377" y="12"/>
                  </a:lnTo>
                  <a:lnTo>
                    <a:pt x="377" y="13"/>
                  </a:lnTo>
                  <a:lnTo>
                    <a:pt x="378" y="13"/>
                  </a:lnTo>
                  <a:lnTo>
                    <a:pt x="378" y="14"/>
                  </a:lnTo>
                  <a:lnTo>
                    <a:pt x="377" y="14"/>
                  </a:lnTo>
                  <a:lnTo>
                    <a:pt x="377" y="15"/>
                  </a:lnTo>
                  <a:lnTo>
                    <a:pt x="378" y="15"/>
                  </a:lnTo>
                  <a:lnTo>
                    <a:pt x="378" y="16"/>
                  </a:lnTo>
                  <a:lnTo>
                    <a:pt x="378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1" y="19"/>
                  </a:lnTo>
                  <a:lnTo>
                    <a:pt x="380" y="19"/>
                  </a:lnTo>
                  <a:lnTo>
                    <a:pt x="380" y="20"/>
                  </a:lnTo>
                  <a:lnTo>
                    <a:pt x="381" y="20"/>
                  </a:lnTo>
                  <a:lnTo>
                    <a:pt x="381" y="21"/>
                  </a:lnTo>
                  <a:lnTo>
                    <a:pt x="381" y="22"/>
                  </a:lnTo>
                  <a:lnTo>
                    <a:pt x="380" y="22"/>
                  </a:lnTo>
                  <a:lnTo>
                    <a:pt x="380" y="23"/>
                  </a:lnTo>
                  <a:lnTo>
                    <a:pt x="381" y="23"/>
                  </a:lnTo>
                  <a:lnTo>
                    <a:pt x="381" y="24"/>
                  </a:lnTo>
                  <a:lnTo>
                    <a:pt x="381" y="26"/>
                  </a:lnTo>
                  <a:lnTo>
                    <a:pt x="381" y="27"/>
                  </a:lnTo>
                  <a:lnTo>
                    <a:pt x="383" y="27"/>
                  </a:lnTo>
                  <a:lnTo>
                    <a:pt x="383" y="28"/>
                  </a:lnTo>
                  <a:lnTo>
                    <a:pt x="383" y="29"/>
                  </a:lnTo>
                  <a:lnTo>
                    <a:pt x="381" y="29"/>
                  </a:lnTo>
                  <a:lnTo>
                    <a:pt x="381" y="30"/>
                  </a:lnTo>
                  <a:lnTo>
                    <a:pt x="383" y="30"/>
                  </a:lnTo>
                  <a:lnTo>
                    <a:pt x="383" y="31"/>
                  </a:lnTo>
                  <a:lnTo>
                    <a:pt x="381" y="31"/>
                  </a:lnTo>
                  <a:lnTo>
                    <a:pt x="381" y="33"/>
                  </a:lnTo>
                  <a:lnTo>
                    <a:pt x="381" y="34"/>
                  </a:lnTo>
                  <a:lnTo>
                    <a:pt x="383" y="34"/>
                  </a:lnTo>
                  <a:lnTo>
                    <a:pt x="383" y="35"/>
                  </a:lnTo>
                  <a:lnTo>
                    <a:pt x="384" y="35"/>
                  </a:lnTo>
                  <a:lnTo>
                    <a:pt x="384" y="36"/>
                  </a:lnTo>
                  <a:lnTo>
                    <a:pt x="383" y="36"/>
                  </a:lnTo>
                  <a:lnTo>
                    <a:pt x="383" y="37"/>
                  </a:lnTo>
                  <a:lnTo>
                    <a:pt x="383" y="38"/>
                  </a:lnTo>
                  <a:lnTo>
                    <a:pt x="381" y="38"/>
                  </a:lnTo>
                  <a:lnTo>
                    <a:pt x="383" y="40"/>
                  </a:lnTo>
                  <a:lnTo>
                    <a:pt x="383" y="41"/>
                  </a:lnTo>
                  <a:lnTo>
                    <a:pt x="383" y="42"/>
                  </a:lnTo>
                  <a:lnTo>
                    <a:pt x="384" y="42"/>
                  </a:lnTo>
                  <a:lnTo>
                    <a:pt x="384" y="43"/>
                  </a:lnTo>
                  <a:lnTo>
                    <a:pt x="385" y="43"/>
                  </a:lnTo>
                  <a:lnTo>
                    <a:pt x="386" y="43"/>
                  </a:lnTo>
                  <a:lnTo>
                    <a:pt x="386" y="42"/>
                  </a:lnTo>
                  <a:lnTo>
                    <a:pt x="387" y="42"/>
                  </a:lnTo>
                  <a:lnTo>
                    <a:pt x="387" y="41"/>
                  </a:lnTo>
                  <a:lnTo>
                    <a:pt x="387" y="40"/>
                  </a:lnTo>
                  <a:lnTo>
                    <a:pt x="389" y="40"/>
                  </a:lnTo>
                  <a:lnTo>
                    <a:pt x="390" y="40"/>
                  </a:lnTo>
                  <a:lnTo>
                    <a:pt x="390" y="38"/>
                  </a:lnTo>
                  <a:lnTo>
                    <a:pt x="389" y="38"/>
                  </a:lnTo>
                  <a:lnTo>
                    <a:pt x="389" y="37"/>
                  </a:lnTo>
                  <a:lnTo>
                    <a:pt x="389" y="36"/>
                  </a:lnTo>
                  <a:lnTo>
                    <a:pt x="390" y="36"/>
                  </a:lnTo>
                  <a:lnTo>
                    <a:pt x="391" y="36"/>
                  </a:lnTo>
                  <a:lnTo>
                    <a:pt x="391" y="35"/>
                  </a:lnTo>
                  <a:lnTo>
                    <a:pt x="392" y="35"/>
                  </a:lnTo>
                  <a:lnTo>
                    <a:pt x="393" y="35"/>
                  </a:lnTo>
                  <a:lnTo>
                    <a:pt x="393" y="34"/>
                  </a:lnTo>
                  <a:lnTo>
                    <a:pt x="394" y="34"/>
                  </a:lnTo>
                  <a:lnTo>
                    <a:pt x="394" y="33"/>
                  </a:lnTo>
                  <a:lnTo>
                    <a:pt x="396" y="33"/>
                  </a:lnTo>
                  <a:lnTo>
                    <a:pt x="396" y="31"/>
                  </a:lnTo>
                  <a:lnTo>
                    <a:pt x="396" y="30"/>
                  </a:lnTo>
                  <a:lnTo>
                    <a:pt x="397" y="30"/>
                  </a:lnTo>
                  <a:lnTo>
                    <a:pt x="397" y="29"/>
                  </a:lnTo>
                  <a:lnTo>
                    <a:pt x="398" y="29"/>
                  </a:lnTo>
                  <a:lnTo>
                    <a:pt x="399" y="29"/>
                  </a:lnTo>
                  <a:lnTo>
                    <a:pt x="400" y="29"/>
                  </a:lnTo>
                  <a:lnTo>
                    <a:pt x="401" y="29"/>
                  </a:lnTo>
                  <a:lnTo>
                    <a:pt x="401" y="30"/>
                  </a:lnTo>
                  <a:lnTo>
                    <a:pt x="401" y="31"/>
                  </a:lnTo>
                  <a:lnTo>
                    <a:pt x="403" y="31"/>
                  </a:lnTo>
                  <a:lnTo>
                    <a:pt x="404" y="31"/>
                  </a:lnTo>
                  <a:lnTo>
                    <a:pt x="404" y="30"/>
                  </a:lnTo>
                  <a:lnTo>
                    <a:pt x="405" y="30"/>
                  </a:lnTo>
                  <a:lnTo>
                    <a:pt x="406" y="30"/>
                  </a:lnTo>
                  <a:lnTo>
                    <a:pt x="406" y="31"/>
                  </a:lnTo>
                  <a:lnTo>
                    <a:pt x="407" y="31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10" y="30"/>
                  </a:lnTo>
                  <a:lnTo>
                    <a:pt x="411" y="30"/>
                  </a:lnTo>
                  <a:lnTo>
                    <a:pt x="412" y="30"/>
                  </a:lnTo>
                  <a:lnTo>
                    <a:pt x="413" y="30"/>
                  </a:lnTo>
                  <a:lnTo>
                    <a:pt x="413" y="31"/>
                  </a:lnTo>
                  <a:lnTo>
                    <a:pt x="414" y="31"/>
                  </a:lnTo>
                  <a:lnTo>
                    <a:pt x="414" y="33"/>
                  </a:lnTo>
                  <a:lnTo>
                    <a:pt x="415" y="33"/>
                  </a:lnTo>
                  <a:lnTo>
                    <a:pt x="415" y="34"/>
                  </a:lnTo>
                  <a:lnTo>
                    <a:pt x="415" y="33"/>
                  </a:lnTo>
                  <a:lnTo>
                    <a:pt x="417" y="33"/>
                  </a:lnTo>
                  <a:lnTo>
                    <a:pt x="418" y="33"/>
                  </a:lnTo>
                  <a:lnTo>
                    <a:pt x="418" y="34"/>
                  </a:lnTo>
                  <a:lnTo>
                    <a:pt x="418" y="35"/>
                  </a:lnTo>
                  <a:lnTo>
                    <a:pt x="418" y="36"/>
                  </a:lnTo>
                  <a:lnTo>
                    <a:pt x="419" y="36"/>
                  </a:lnTo>
                  <a:lnTo>
                    <a:pt x="419" y="37"/>
                  </a:lnTo>
                  <a:lnTo>
                    <a:pt x="419" y="38"/>
                  </a:lnTo>
                  <a:lnTo>
                    <a:pt x="419" y="40"/>
                  </a:lnTo>
                  <a:lnTo>
                    <a:pt x="419" y="41"/>
                  </a:lnTo>
                  <a:lnTo>
                    <a:pt x="419" y="42"/>
                  </a:lnTo>
                  <a:lnTo>
                    <a:pt x="420" y="42"/>
                  </a:lnTo>
                  <a:lnTo>
                    <a:pt x="420" y="43"/>
                  </a:lnTo>
                  <a:lnTo>
                    <a:pt x="421" y="43"/>
                  </a:lnTo>
                  <a:lnTo>
                    <a:pt x="421" y="42"/>
                  </a:lnTo>
                  <a:lnTo>
                    <a:pt x="421" y="43"/>
                  </a:lnTo>
                  <a:lnTo>
                    <a:pt x="421" y="44"/>
                  </a:lnTo>
                  <a:lnTo>
                    <a:pt x="422" y="44"/>
                  </a:lnTo>
                  <a:lnTo>
                    <a:pt x="422" y="45"/>
                  </a:lnTo>
                  <a:lnTo>
                    <a:pt x="421" y="45"/>
                  </a:lnTo>
                  <a:lnTo>
                    <a:pt x="421" y="47"/>
                  </a:lnTo>
                  <a:lnTo>
                    <a:pt x="421" y="48"/>
                  </a:lnTo>
                  <a:lnTo>
                    <a:pt x="422" y="48"/>
                  </a:lnTo>
                  <a:lnTo>
                    <a:pt x="422" y="49"/>
                  </a:lnTo>
                  <a:lnTo>
                    <a:pt x="424" y="50"/>
                  </a:lnTo>
                  <a:lnTo>
                    <a:pt x="422" y="50"/>
                  </a:lnTo>
                  <a:lnTo>
                    <a:pt x="422" y="51"/>
                  </a:lnTo>
                  <a:lnTo>
                    <a:pt x="422" y="52"/>
                  </a:lnTo>
                  <a:lnTo>
                    <a:pt x="422" y="54"/>
                  </a:lnTo>
                  <a:lnTo>
                    <a:pt x="422" y="55"/>
                  </a:lnTo>
                  <a:lnTo>
                    <a:pt x="424" y="55"/>
                  </a:lnTo>
                  <a:lnTo>
                    <a:pt x="424" y="56"/>
                  </a:lnTo>
                  <a:lnTo>
                    <a:pt x="425" y="56"/>
                  </a:lnTo>
                  <a:lnTo>
                    <a:pt x="426" y="55"/>
                  </a:lnTo>
                  <a:lnTo>
                    <a:pt x="426" y="54"/>
                  </a:lnTo>
                  <a:lnTo>
                    <a:pt x="427" y="54"/>
                  </a:lnTo>
                  <a:lnTo>
                    <a:pt x="427" y="52"/>
                  </a:lnTo>
                  <a:lnTo>
                    <a:pt x="427" y="51"/>
                  </a:lnTo>
                  <a:lnTo>
                    <a:pt x="428" y="51"/>
                  </a:lnTo>
                  <a:lnTo>
                    <a:pt x="428" y="50"/>
                  </a:lnTo>
                  <a:lnTo>
                    <a:pt x="428" y="49"/>
                  </a:lnTo>
                  <a:lnTo>
                    <a:pt x="428" y="48"/>
                  </a:lnTo>
                  <a:lnTo>
                    <a:pt x="428" y="47"/>
                  </a:lnTo>
                  <a:lnTo>
                    <a:pt x="429" y="47"/>
                  </a:lnTo>
                  <a:lnTo>
                    <a:pt x="431" y="47"/>
                  </a:lnTo>
                  <a:lnTo>
                    <a:pt x="432" y="47"/>
                  </a:lnTo>
                  <a:lnTo>
                    <a:pt x="432" y="45"/>
                  </a:lnTo>
                  <a:lnTo>
                    <a:pt x="433" y="45"/>
                  </a:lnTo>
                  <a:lnTo>
                    <a:pt x="433" y="47"/>
                  </a:lnTo>
                  <a:lnTo>
                    <a:pt x="434" y="47"/>
                  </a:lnTo>
                  <a:lnTo>
                    <a:pt x="435" y="47"/>
                  </a:lnTo>
                  <a:lnTo>
                    <a:pt x="435" y="48"/>
                  </a:lnTo>
                  <a:lnTo>
                    <a:pt x="435" y="49"/>
                  </a:lnTo>
                  <a:lnTo>
                    <a:pt x="435" y="50"/>
                  </a:lnTo>
                  <a:lnTo>
                    <a:pt x="436" y="50"/>
                  </a:lnTo>
                  <a:lnTo>
                    <a:pt x="436" y="51"/>
                  </a:lnTo>
                  <a:lnTo>
                    <a:pt x="438" y="51"/>
                  </a:lnTo>
                  <a:lnTo>
                    <a:pt x="439" y="51"/>
                  </a:lnTo>
                  <a:lnTo>
                    <a:pt x="440" y="51"/>
                  </a:lnTo>
                  <a:lnTo>
                    <a:pt x="440" y="52"/>
                  </a:lnTo>
                  <a:lnTo>
                    <a:pt x="441" y="52"/>
                  </a:lnTo>
                  <a:lnTo>
                    <a:pt x="441" y="54"/>
                  </a:lnTo>
                  <a:lnTo>
                    <a:pt x="441" y="52"/>
                  </a:lnTo>
                  <a:lnTo>
                    <a:pt x="442" y="52"/>
                  </a:lnTo>
                  <a:lnTo>
                    <a:pt x="442" y="51"/>
                  </a:lnTo>
                  <a:lnTo>
                    <a:pt x="443" y="51"/>
                  </a:lnTo>
                  <a:lnTo>
                    <a:pt x="443" y="52"/>
                  </a:lnTo>
                  <a:lnTo>
                    <a:pt x="445" y="54"/>
                  </a:lnTo>
                  <a:lnTo>
                    <a:pt x="446" y="54"/>
                  </a:lnTo>
                  <a:lnTo>
                    <a:pt x="446" y="52"/>
                  </a:lnTo>
                  <a:lnTo>
                    <a:pt x="447" y="52"/>
                  </a:lnTo>
                  <a:lnTo>
                    <a:pt x="447" y="54"/>
                  </a:lnTo>
                  <a:lnTo>
                    <a:pt x="448" y="54"/>
                  </a:lnTo>
                  <a:lnTo>
                    <a:pt x="449" y="54"/>
                  </a:lnTo>
                  <a:lnTo>
                    <a:pt x="449" y="55"/>
                  </a:lnTo>
                  <a:lnTo>
                    <a:pt x="450" y="55"/>
                  </a:lnTo>
                  <a:lnTo>
                    <a:pt x="450" y="56"/>
                  </a:lnTo>
                  <a:lnTo>
                    <a:pt x="449" y="57"/>
                  </a:lnTo>
                  <a:lnTo>
                    <a:pt x="449" y="58"/>
                  </a:lnTo>
                  <a:lnTo>
                    <a:pt x="449" y="59"/>
                  </a:lnTo>
                  <a:lnTo>
                    <a:pt x="448" y="59"/>
                  </a:lnTo>
                  <a:lnTo>
                    <a:pt x="448" y="61"/>
                  </a:lnTo>
                  <a:lnTo>
                    <a:pt x="448" y="62"/>
                  </a:lnTo>
                  <a:lnTo>
                    <a:pt x="448" y="63"/>
                  </a:lnTo>
                  <a:lnTo>
                    <a:pt x="447" y="64"/>
                  </a:lnTo>
                  <a:lnTo>
                    <a:pt x="447" y="65"/>
                  </a:lnTo>
                  <a:lnTo>
                    <a:pt x="448" y="65"/>
                  </a:lnTo>
                  <a:lnTo>
                    <a:pt x="449" y="65"/>
                  </a:lnTo>
                  <a:lnTo>
                    <a:pt x="450" y="65"/>
                  </a:lnTo>
                  <a:lnTo>
                    <a:pt x="452" y="65"/>
                  </a:lnTo>
                  <a:lnTo>
                    <a:pt x="452" y="66"/>
                  </a:lnTo>
                  <a:lnTo>
                    <a:pt x="453" y="66"/>
                  </a:lnTo>
                  <a:lnTo>
                    <a:pt x="453" y="68"/>
                  </a:lnTo>
                  <a:lnTo>
                    <a:pt x="453" y="69"/>
                  </a:lnTo>
                  <a:lnTo>
                    <a:pt x="453" y="70"/>
                  </a:lnTo>
                  <a:lnTo>
                    <a:pt x="454" y="70"/>
                  </a:lnTo>
                  <a:lnTo>
                    <a:pt x="454" y="71"/>
                  </a:lnTo>
                  <a:lnTo>
                    <a:pt x="454" y="72"/>
                  </a:lnTo>
                  <a:lnTo>
                    <a:pt x="455" y="72"/>
                  </a:lnTo>
                  <a:lnTo>
                    <a:pt x="455" y="73"/>
                  </a:lnTo>
                  <a:lnTo>
                    <a:pt x="455" y="75"/>
                  </a:lnTo>
                  <a:lnTo>
                    <a:pt x="455" y="76"/>
                  </a:lnTo>
                  <a:lnTo>
                    <a:pt x="456" y="76"/>
                  </a:lnTo>
                  <a:lnTo>
                    <a:pt x="456" y="77"/>
                  </a:lnTo>
                  <a:lnTo>
                    <a:pt x="456" y="78"/>
                  </a:lnTo>
                  <a:lnTo>
                    <a:pt x="456" y="79"/>
                  </a:lnTo>
                  <a:lnTo>
                    <a:pt x="456" y="80"/>
                  </a:lnTo>
                  <a:lnTo>
                    <a:pt x="457" y="80"/>
                  </a:lnTo>
                  <a:lnTo>
                    <a:pt x="457" y="82"/>
                  </a:lnTo>
                  <a:lnTo>
                    <a:pt x="456" y="82"/>
                  </a:lnTo>
                  <a:lnTo>
                    <a:pt x="456" y="83"/>
                  </a:lnTo>
                  <a:lnTo>
                    <a:pt x="456" y="84"/>
                  </a:lnTo>
                  <a:lnTo>
                    <a:pt x="456" y="85"/>
                  </a:lnTo>
                  <a:lnTo>
                    <a:pt x="455" y="85"/>
                  </a:lnTo>
                  <a:lnTo>
                    <a:pt x="455" y="86"/>
                  </a:lnTo>
                  <a:lnTo>
                    <a:pt x="455" y="87"/>
                  </a:lnTo>
                  <a:lnTo>
                    <a:pt x="454" y="87"/>
                  </a:lnTo>
                  <a:lnTo>
                    <a:pt x="454" y="89"/>
                  </a:lnTo>
                  <a:lnTo>
                    <a:pt x="453" y="89"/>
                  </a:lnTo>
                  <a:lnTo>
                    <a:pt x="453" y="90"/>
                  </a:lnTo>
                  <a:lnTo>
                    <a:pt x="452" y="90"/>
                  </a:lnTo>
                  <a:lnTo>
                    <a:pt x="452" y="91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9" y="92"/>
                  </a:lnTo>
                  <a:lnTo>
                    <a:pt x="449" y="93"/>
                  </a:lnTo>
                  <a:lnTo>
                    <a:pt x="448" y="93"/>
                  </a:lnTo>
                  <a:lnTo>
                    <a:pt x="447" y="93"/>
                  </a:lnTo>
                  <a:lnTo>
                    <a:pt x="446" y="94"/>
                  </a:lnTo>
                  <a:lnTo>
                    <a:pt x="445" y="96"/>
                  </a:lnTo>
                  <a:lnTo>
                    <a:pt x="445" y="97"/>
                  </a:lnTo>
                  <a:lnTo>
                    <a:pt x="443" y="97"/>
                  </a:lnTo>
                  <a:lnTo>
                    <a:pt x="443" y="96"/>
                  </a:lnTo>
                  <a:lnTo>
                    <a:pt x="442" y="96"/>
                  </a:lnTo>
                  <a:lnTo>
                    <a:pt x="441" y="96"/>
                  </a:lnTo>
                  <a:lnTo>
                    <a:pt x="441" y="94"/>
                  </a:lnTo>
                  <a:lnTo>
                    <a:pt x="440" y="94"/>
                  </a:lnTo>
                  <a:lnTo>
                    <a:pt x="439" y="94"/>
                  </a:lnTo>
                  <a:lnTo>
                    <a:pt x="439" y="93"/>
                  </a:lnTo>
                  <a:lnTo>
                    <a:pt x="438" y="93"/>
                  </a:lnTo>
                  <a:lnTo>
                    <a:pt x="436" y="93"/>
                  </a:lnTo>
                  <a:lnTo>
                    <a:pt x="436" y="94"/>
                  </a:lnTo>
                  <a:lnTo>
                    <a:pt x="436" y="96"/>
                  </a:lnTo>
                  <a:lnTo>
                    <a:pt x="436" y="97"/>
                  </a:lnTo>
                  <a:lnTo>
                    <a:pt x="436" y="98"/>
                  </a:lnTo>
                  <a:lnTo>
                    <a:pt x="436" y="99"/>
                  </a:lnTo>
                  <a:lnTo>
                    <a:pt x="436" y="100"/>
                  </a:lnTo>
                  <a:lnTo>
                    <a:pt x="435" y="100"/>
                  </a:lnTo>
                  <a:lnTo>
                    <a:pt x="435" y="101"/>
                  </a:lnTo>
                  <a:lnTo>
                    <a:pt x="435" y="103"/>
                  </a:lnTo>
                  <a:lnTo>
                    <a:pt x="436" y="103"/>
                  </a:lnTo>
                  <a:lnTo>
                    <a:pt x="436" y="104"/>
                  </a:lnTo>
                  <a:lnTo>
                    <a:pt x="436" y="105"/>
                  </a:lnTo>
                  <a:lnTo>
                    <a:pt x="438" y="105"/>
                  </a:lnTo>
                  <a:lnTo>
                    <a:pt x="439" y="105"/>
                  </a:lnTo>
                  <a:lnTo>
                    <a:pt x="440" y="105"/>
                  </a:lnTo>
                  <a:lnTo>
                    <a:pt x="441" y="106"/>
                  </a:lnTo>
                  <a:lnTo>
                    <a:pt x="442" y="106"/>
                  </a:lnTo>
                  <a:lnTo>
                    <a:pt x="443" y="106"/>
                  </a:lnTo>
                  <a:lnTo>
                    <a:pt x="443" y="107"/>
                  </a:lnTo>
                  <a:lnTo>
                    <a:pt x="445" y="106"/>
                  </a:lnTo>
                  <a:lnTo>
                    <a:pt x="446" y="106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7"/>
                  </a:lnTo>
                  <a:lnTo>
                    <a:pt x="448" y="108"/>
                  </a:lnTo>
                  <a:lnTo>
                    <a:pt x="448" y="110"/>
                  </a:lnTo>
                  <a:lnTo>
                    <a:pt x="449" y="110"/>
                  </a:lnTo>
                  <a:lnTo>
                    <a:pt x="449" y="111"/>
                  </a:lnTo>
                  <a:lnTo>
                    <a:pt x="450" y="111"/>
                  </a:lnTo>
                  <a:lnTo>
                    <a:pt x="450" y="110"/>
                  </a:lnTo>
                  <a:lnTo>
                    <a:pt x="452" y="110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55" y="110"/>
                  </a:lnTo>
                  <a:lnTo>
                    <a:pt x="455" y="111"/>
                  </a:lnTo>
                  <a:lnTo>
                    <a:pt x="455" y="112"/>
                  </a:lnTo>
                  <a:lnTo>
                    <a:pt x="455" y="113"/>
                  </a:lnTo>
                  <a:lnTo>
                    <a:pt x="455" y="114"/>
                  </a:lnTo>
                  <a:lnTo>
                    <a:pt x="455" y="115"/>
                  </a:lnTo>
                  <a:lnTo>
                    <a:pt x="456" y="115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0" y="115"/>
                  </a:lnTo>
                  <a:lnTo>
                    <a:pt x="461" y="115"/>
                  </a:lnTo>
                  <a:lnTo>
                    <a:pt x="462" y="115"/>
                  </a:lnTo>
                  <a:lnTo>
                    <a:pt x="462" y="114"/>
                  </a:lnTo>
                  <a:lnTo>
                    <a:pt x="462" y="113"/>
                  </a:lnTo>
                  <a:lnTo>
                    <a:pt x="463" y="113"/>
                  </a:lnTo>
                  <a:lnTo>
                    <a:pt x="464" y="113"/>
                  </a:lnTo>
                  <a:lnTo>
                    <a:pt x="466" y="113"/>
                  </a:lnTo>
                  <a:lnTo>
                    <a:pt x="466" y="114"/>
                  </a:lnTo>
                  <a:lnTo>
                    <a:pt x="467" y="114"/>
                  </a:lnTo>
                  <a:lnTo>
                    <a:pt x="469" y="114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0" y="117"/>
                  </a:lnTo>
                  <a:lnTo>
                    <a:pt x="471" y="117"/>
                  </a:lnTo>
                  <a:lnTo>
                    <a:pt x="473" y="117"/>
                  </a:lnTo>
                  <a:lnTo>
                    <a:pt x="474" y="117"/>
                  </a:lnTo>
                  <a:lnTo>
                    <a:pt x="475" y="117"/>
                  </a:lnTo>
                  <a:lnTo>
                    <a:pt x="475" y="118"/>
                  </a:lnTo>
                  <a:lnTo>
                    <a:pt x="476" y="118"/>
                  </a:lnTo>
                  <a:lnTo>
                    <a:pt x="477" y="118"/>
                  </a:lnTo>
                  <a:lnTo>
                    <a:pt x="477" y="117"/>
                  </a:lnTo>
                  <a:lnTo>
                    <a:pt x="478" y="117"/>
                  </a:lnTo>
                  <a:lnTo>
                    <a:pt x="478" y="118"/>
                  </a:lnTo>
                  <a:lnTo>
                    <a:pt x="480" y="118"/>
                  </a:lnTo>
                  <a:lnTo>
                    <a:pt x="480" y="119"/>
                  </a:lnTo>
                  <a:lnTo>
                    <a:pt x="480" y="120"/>
                  </a:lnTo>
                  <a:lnTo>
                    <a:pt x="481" y="120"/>
                  </a:lnTo>
                  <a:lnTo>
                    <a:pt x="481" y="119"/>
                  </a:lnTo>
                  <a:lnTo>
                    <a:pt x="482" y="119"/>
                  </a:lnTo>
                  <a:lnTo>
                    <a:pt x="483" y="119"/>
                  </a:lnTo>
                  <a:lnTo>
                    <a:pt x="484" y="119"/>
                  </a:lnTo>
                  <a:lnTo>
                    <a:pt x="485" y="119"/>
                  </a:lnTo>
                  <a:lnTo>
                    <a:pt x="485" y="120"/>
                  </a:lnTo>
                  <a:lnTo>
                    <a:pt x="487" y="120"/>
                  </a:lnTo>
                  <a:lnTo>
                    <a:pt x="487" y="121"/>
                  </a:lnTo>
                  <a:lnTo>
                    <a:pt x="488" y="121"/>
                  </a:lnTo>
                  <a:lnTo>
                    <a:pt x="488" y="120"/>
                  </a:lnTo>
                  <a:lnTo>
                    <a:pt x="488" y="119"/>
                  </a:lnTo>
                  <a:lnTo>
                    <a:pt x="488" y="118"/>
                  </a:lnTo>
                  <a:lnTo>
                    <a:pt x="489" y="117"/>
                  </a:lnTo>
                  <a:lnTo>
                    <a:pt x="489" y="115"/>
                  </a:lnTo>
                  <a:lnTo>
                    <a:pt x="489" y="114"/>
                  </a:lnTo>
                  <a:lnTo>
                    <a:pt x="490" y="114"/>
                  </a:lnTo>
                  <a:lnTo>
                    <a:pt x="491" y="114"/>
                  </a:lnTo>
                  <a:lnTo>
                    <a:pt x="492" y="114"/>
                  </a:lnTo>
                  <a:lnTo>
                    <a:pt x="494" y="113"/>
                  </a:lnTo>
                  <a:lnTo>
                    <a:pt x="495" y="113"/>
                  </a:lnTo>
                  <a:lnTo>
                    <a:pt x="495" y="112"/>
                  </a:lnTo>
                  <a:lnTo>
                    <a:pt x="496" y="112"/>
                  </a:lnTo>
                  <a:lnTo>
                    <a:pt x="496" y="113"/>
                  </a:lnTo>
                  <a:lnTo>
                    <a:pt x="497" y="113"/>
                  </a:lnTo>
                  <a:lnTo>
                    <a:pt x="497" y="114"/>
                  </a:lnTo>
                  <a:lnTo>
                    <a:pt x="498" y="115"/>
                  </a:lnTo>
                  <a:lnTo>
                    <a:pt x="499" y="115"/>
                  </a:lnTo>
                  <a:lnTo>
                    <a:pt x="501" y="115"/>
                  </a:lnTo>
                  <a:lnTo>
                    <a:pt x="501" y="117"/>
                  </a:lnTo>
                  <a:lnTo>
                    <a:pt x="501" y="118"/>
                  </a:lnTo>
                  <a:lnTo>
                    <a:pt x="501" y="119"/>
                  </a:lnTo>
                  <a:lnTo>
                    <a:pt x="502" y="119"/>
                  </a:lnTo>
                  <a:lnTo>
                    <a:pt x="502" y="120"/>
                  </a:lnTo>
                  <a:lnTo>
                    <a:pt x="503" y="120"/>
                  </a:lnTo>
                  <a:lnTo>
                    <a:pt x="503" y="121"/>
                  </a:lnTo>
                  <a:lnTo>
                    <a:pt x="503" y="122"/>
                  </a:lnTo>
                  <a:lnTo>
                    <a:pt x="504" y="122"/>
                  </a:lnTo>
                  <a:lnTo>
                    <a:pt x="505" y="122"/>
                  </a:lnTo>
                  <a:lnTo>
                    <a:pt x="506" y="122"/>
                  </a:lnTo>
                  <a:lnTo>
                    <a:pt x="506" y="124"/>
                  </a:lnTo>
                  <a:lnTo>
                    <a:pt x="506" y="125"/>
                  </a:lnTo>
                  <a:lnTo>
                    <a:pt x="506" y="126"/>
                  </a:lnTo>
                  <a:lnTo>
                    <a:pt x="504" y="126"/>
                  </a:lnTo>
                  <a:lnTo>
                    <a:pt x="504" y="127"/>
                  </a:lnTo>
                  <a:lnTo>
                    <a:pt x="505" y="128"/>
                  </a:lnTo>
                  <a:lnTo>
                    <a:pt x="505" y="129"/>
                  </a:lnTo>
                  <a:lnTo>
                    <a:pt x="506" y="129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31"/>
                  </a:lnTo>
                  <a:lnTo>
                    <a:pt x="509" y="129"/>
                  </a:lnTo>
                  <a:lnTo>
                    <a:pt x="510" y="129"/>
                  </a:lnTo>
                  <a:lnTo>
                    <a:pt x="510" y="128"/>
                  </a:lnTo>
                  <a:lnTo>
                    <a:pt x="510" y="127"/>
                  </a:lnTo>
                  <a:lnTo>
                    <a:pt x="510" y="126"/>
                  </a:lnTo>
                  <a:lnTo>
                    <a:pt x="511" y="126"/>
                  </a:lnTo>
                  <a:lnTo>
                    <a:pt x="512" y="125"/>
                  </a:lnTo>
                  <a:lnTo>
                    <a:pt x="512" y="124"/>
                  </a:lnTo>
                  <a:lnTo>
                    <a:pt x="513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5" y="126"/>
                  </a:lnTo>
                  <a:lnTo>
                    <a:pt x="515" y="127"/>
                  </a:lnTo>
                  <a:lnTo>
                    <a:pt x="516" y="127"/>
                  </a:lnTo>
                  <a:lnTo>
                    <a:pt x="516" y="128"/>
                  </a:lnTo>
                  <a:lnTo>
                    <a:pt x="515" y="129"/>
                  </a:lnTo>
                  <a:lnTo>
                    <a:pt x="516" y="129"/>
                  </a:lnTo>
                  <a:lnTo>
                    <a:pt x="517" y="129"/>
                  </a:lnTo>
                  <a:lnTo>
                    <a:pt x="517" y="131"/>
                  </a:lnTo>
                  <a:lnTo>
                    <a:pt x="518" y="131"/>
                  </a:lnTo>
                  <a:lnTo>
                    <a:pt x="519" y="132"/>
                  </a:lnTo>
                  <a:lnTo>
                    <a:pt x="519" y="133"/>
                  </a:lnTo>
                  <a:lnTo>
                    <a:pt x="519" y="134"/>
                  </a:lnTo>
                  <a:lnTo>
                    <a:pt x="520" y="134"/>
                  </a:lnTo>
                  <a:lnTo>
                    <a:pt x="522" y="134"/>
                  </a:lnTo>
                  <a:lnTo>
                    <a:pt x="522" y="135"/>
                  </a:lnTo>
                  <a:lnTo>
                    <a:pt x="522" y="136"/>
                  </a:lnTo>
                  <a:lnTo>
                    <a:pt x="522" y="138"/>
                  </a:lnTo>
                  <a:lnTo>
                    <a:pt x="522" y="139"/>
                  </a:lnTo>
                  <a:lnTo>
                    <a:pt x="523" y="139"/>
                  </a:lnTo>
                  <a:lnTo>
                    <a:pt x="522" y="139"/>
                  </a:lnTo>
                  <a:lnTo>
                    <a:pt x="520" y="139"/>
                  </a:lnTo>
                  <a:lnTo>
                    <a:pt x="520" y="140"/>
                  </a:lnTo>
                  <a:lnTo>
                    <a:pt x="519" y="140"/>
                  </a:lnTo>
                  <a:lnTo>
                    <a:pt x="519" y="141"/>
                  </a:lnTo>
                  <a:lnTo>
                    <a:pt x="518" y="141"/>
                  </a:lnTo>
                  <a:lnTo>
                    <a:pt x="517" y="142"/>
                  </a:lnTo>
                  <a:lnTo>
                    <a:pt x="516" y="142"/>
                  </a:lnTo>
                  <a:lnTo>
                    <a:pt x="516" y="143"/>
                  </a:lnTo>
                  <a:lnTo>
                    <a:pt x="516" y="145"/>
                  </a:lnTo>
                  <a:lnTo>
                    <a:pt x="515" y="145"/>
                  </a:lnTo>
                  <a:lnTo>
                    <a:pt x="516" y="146"/>
                  </a:lnTo>
                  <a:lnTo>
                    <a:pt x="516" y="147"/>
                  </a:lnTo>
                  <a:lnTo>
                    <a:pt x="516" y="148"/>
                  </a:lnTo>
                  <a:lnTo>
                    <a:pt x="518" y="149"/>
                  </a:lnTo>
                  <a:lnTo>
                    <a:pt x="518" y="150"/>
                  </a:lnTo>
                  <a:lnTo>
                    <a:pt x="519" y="150"/>
                  </a:lnTo>
                  <a:lnTo>
                    <a:pt x="520" y="150"/>
                  </a:lnTo>
                  <a:lnTo>
                    <a:pt x="522" y="150"/>
                  </a:lnTo>
                  <a:lnTo>
                    <a:pt x="523" y="150"/>
                  </a:lnTo>
                  <a:lnTo>
                    <a:pt x="524" y="150"/>
                  </a:lnTo>
                  <a:lnTo>
                    <a:pt x="524" y="152"/>
                  </a:lnTo>
                  <a:lnTo>
                    <a:pt x="525" y="152"/>
                  </a:lnTo>
                  <a:lnTo>
                    <a:pt x="525" y="153"/>
                  </a:lnTo>
                  <a:lnTo>
                    <a:pt x="526" y="153"/>
                  </a:lnTo>
                  <a:lnTo>
                    <a:pt x="527" y="153"/>
                  </a:lnTo>
                  <a:lnTo>
                    <a:pt x="529" y="153"/>
                  </a:lnTo>
                  <a:lnTo>
                    <a:pt x="530" y="154"/>
                  </a:lnTo>
                  <a:lnTo>
                    <a:pt x="531" y="154"/>
                  </a:lnTo>
                  <a:lnTo>
                    <a:pt x="532" y="154"/>
                  </a:lnTo>
                  <a:lnTo>
                    <a:pt x="532" y="153"/>
                  </a:lnTo>
                  <a:lnTo>
                    <a:pt x="533" y="153"/>
                  </a:lnTo>
                  <a:lnTo>
                    <a:pt x="534" y="153"/>
                  </a:lnTo>
                  <a:lnTo>
                    <a:pt x="534" y="154"/>
                  </a:lnTo>
                  <a:lnTo>
                    <a:pt x="536" y="154"/>
                  </a:lnTo>
                  <a:lnTo>
                    <a:pt x="536" y="155"/>
                  </a:lnTo>
                  <a:lnTo>
                    <a:pt x="537" y="155"/>
                  </a:lnTo>
                  <a:lnTo>
                    <a:pt x="537" y="156"/>
                  </a:lnTo>
                  <a:lnTo>
                    <a:pt x="537" y="157"/>
                  </a:lnTo>
                  <a:lnTo>
                    <a:pt x="538" y="157"/>
                  </a:lnTo>
                  <a:lnTo>
                    <a:pt x="538" y="159"/>
                  </a:lnTo>
                  <a:lnTo>
                    <a:pt x="539" y="160"/>
                  </a:lnTo>
                  <a:lnTo>
                    <a:pt x="539" y="161"/>
                  </a:lnTo>
                  <a:lnTo>
                    <a:pt x="540" y="161"/>
                  </a:lnTo>
                  <a:lnTo>
                    <a:pt x="540" y="162"/>
                  </a:lnTo>
                  <a:lnTo>
                    <a:pt x="540" y="163"/>
                  </a:lnTo>
                  <a:lnTo>
                    <a:pt x="539" y="163"/>
                  </a:lnTo>
                  <a:lnTo>
                    <a:pt x="538" y="163"/>
                  </a:lnTo>
                  <a:lnTo>
                    <a:pt x="538" y="164"/>
                  </a:lnTo>
                  <a:lnTo>
                    <a:pt x="539" y="164"/>
                  </a:lnTo>
                  <a:lnTo>
                    <a:pt x="538" y="164"/>
                  </a:lnTo>
                  <a:lnTo>
                    <a:pt x="538" y="166"/>
                  </a:lnTo>
                  <a:lnTo>
                    <a:pt x="538" y="167"/>
                  </a:lnTo>
                  <a:lnTo>
                    <a:pt x="537" y="167"/>
                  </a:lnTo>
                  <a:lnTo>
                    <a:pt x="536" y="167"/>
                  </a:lnTo>
                  <a:lnTo>
                    <a:pt x="536" y="168"/>
                  </a:lnTo>
                  <a:lnTo>
                    <a:pt x="534" y="168"/>
                  </a:lnTo>
                  <a:lnTo>
                    <a:pt x="533" y="168"/>
                  </a:lnTo>
                  <a:lnTo>
                    <a:pt x="533" y="169"/>
                  </a:lnTo>
                  <a:lnTo>
                    <a:pt x="532" y="169"/>
                  </a:lnTo>
                  <a:lnTo>
                    <a:pt x="532" y="170"/>
                  </a:lnTo>
                  <a:lnTo>
                    <a:pt x="531" y="170"/>
                  </a:lnTo>
                  <a:lnTo>
                    <a:pt x="531" y="171"/>
                  </a:lnTo>
                  <a:lnTo>
                    <a:pt x="531" y="173"/>
                  </a:lnTo>
                  <a:lnTo>
                    <a:pt x="530" y="173"/>
                  </a:lnTo>
                  <a:lnTo>
                    <a:pt x="530" y="174"/>
                  </a:lnTo>
                  <a:lnTo>
                    <a:pt x="531" y="174"/>
                  </a:lnTo>
                  <a:lnTo>
                    <a:pt x="532" y="174"/>
                  </a:lnTo>
                  <a:lnTo>
                    <a:pt x="532" y="175"/>
                  </a:lnTo>
                  <a:lnTo>
                    <a:pt x="532" y="176"/>
                  </a:lnTo>
                  <a:lnTo>
                    <a:pt x="533" y="176"/>
                  </a:lnTo>
                  <a:lnTo>
                    <a:pt x="533" y="177"/>
                  </a:lnTo>
                  <a:lnTo>
                    <a:pt x="533" y="178"/>
                  </a:lnTo>
                  <a:lnTo>
                    <a:pt x="534" y="178"/>
                  </a:lnTo>
                  <a:lnTo>
                    <a:pt x="534" y="180"/>
                  </a:lnTo>
                  <a:lnTo>
                    <a:pt x="534" y="181"/>
                  </a:lnTo>
                  <a:lnTo>
                    <a:pt x="536" y="181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4" y="183"/>
                  </a:lnTo>
                  <a:lnTo>
                    <a:pt x="533" y="182"/>
                  </a:lnTo>
                  <a:lnTo>
                    <a:pt x="532" y="183"/>
                  </a:lnTo>
                  <a:lnTo>
                    <a:pt x="531" y="183"/>
                  </a:lnTo>
                  <a:lnTo>
                    <a:pt x="530" y="183"/>
                  </a:lnTo>
                  <a:lnTo>
                    <a:pt x="530" y="184"/>
                  </a:lnTo>
                  <a:lnTo>
                    <a:pt x="531" y="184"/>
                  </a:lnTo>
                  <a:lnTo>
                    <a:pt x="532" y="184"/>
                  </a:lnTo>
                  <a:lnTo>
                    <a:pt x="532" y="185"/>
                  </a:lnTo>
                  <a:lnTo>
                    <a:pt x="532" y="187"/>
                  </a:lnTo>
                  <a:lnTo>
                    <a:pt x="533" y="187"/>
                  </a:lnTo>
                  <a:lnTo>
                    <a:pt x="533" y="188"/>
                  </a:lnTo>
                  <a:lnTo>
                    <a:pt x="533" y="189"/>
                  </a:lnTo>
                  <a:lnTo>
                    <a:pt x="533" y="190"/>
                  </a:lnTo>
                  <a:lnTo>
                    <a:pt x="532" y="190"/>
                  </a:lnTo>
                  <a:lnTo>
                    <a:pt x="531" y="190"/>
                  </a:lnTo>
                  <a:lnTo>
                    <a:pt x="531" y="191"/>
                  </a:lnTo>
                  <a:lnTo>
                    <a:pt x="530" y="192"/>
                  </a:lnTo>
                  <a:lnTo>
                    <a:pt x="529" y="194"/>
                  </a:lnTo>
                  <a:lnTo>
                    <a:pt x="530" y="195"/>
                  </a:lnTo>
                  <a:lnTo>
                    <a:pt x="530" y="196"/>
                  </a:lnTo>
                  <a:lnTo>
                    <a:pt x="529" y="197"/>
                  </a:lnTo>
                  <a:lnTo>
                    <a:pt x="529" y="198"/>
                  </a:lnTo>
                  <a:lnTo>
                    <a:pt x="530" y="198"/>
                  </a:lnTo>
                  <a:lnTo>
                    <a:pt x="530" y="199"/>
                  </a:lnTo>
                  <a:lnTo>
                    <a:pt x="530" y="201"/>
                  </a:lnTo>
                  <a:lnTo>
                    <a:pt x="531" y="201"/>
                  </a:lnTo>
                  <a:lnTo>
                    <a:pt x="532" y="201"/>
                  </a:lnTo>
                  <a:lnTo>
                    <a:pt x="532" y="202"/>
                  </a:lnTo>
                  <a:lnTo>
                    <a:pt x="532" y="203"/>
                  </a:lnTo>
                  <a:lnTo>
                    <a:pt x="531" y="203"/>
                  </a:lnTo>
                  <a:lnTo>
                    <a:pt x="532" y="204"/>
                  </a:lnTo>
                  <a:lnTo>
                    <a:pt x="532" y="205"/>
                  </a:lnTo>
                  <a:lnTo>
                    <a:pt x="532" y="206"/>
                  </a:lnTo>
                  <a:lnTo>
                    <a:pt x="533" y="206"/>
                  </a:lnTo>
                  <a:lnTo>
                    <a:pt x="534" y="206"/>
                  </a:lnTo>
                  <a:lnTo>
                    <a:pt x="534" y="208"/>
                  </a:lnTo>
                  <a:lnTo>
                    <a:pt x="536" y="208"/>
                  </a:lnTo>
                  <a:lnTo>
                    <a:pt x="536" y="209"/>
                  </a:lnTo>
                  <a:lnTo>
                    <a:pt x="536" y="210"/>
                  </a:lnTo>
                  <a:lnTo>
                    <a:pt x="536" y="211"/>
                  </a:lnTo>
                  <a:lnTo>
                    <a:pt x="537" y="212"/>
                  </a:lnTo>
                  <a:lnTo>
                    <a:pt x="538" y="212"/>
                  </a:lnTo>
                  <a:lnTo>
                    <a:pt x="538" y="214"/>
                  </a:lnTo>
                  <a:lnTo>
                    <a:pt x="539" y="214"/>
                  </a:lnTo>
                  <a:lnTo>
                    <a:pt x="539" y="215"/>
                  </a:lnTo>
                  <a:lnTo>
                    <a:pt x="539" y="216"/>
                  </a:lnTo>
                  <a:lnTo>
                    <a:pt x="539" y="217"/>
                  </a:lnTo>
                  <a:lnTo>
                    <a:pt x="539" y="218"/>
                  </a:lnTo>
                  <a:lnTo>
                    <a:pt x="539" y="219"/>
                  </a:lnTo>
                  <a:lnTo>
                    <a:pt x="538" y="219"/>
                  </a:lnTo>
                  <a:lnTo>
                    <a:pt x="538" y="221"/>
                  </a:lnTo>
                  <a:lnTo>
                    <a:pt x="538" y="222"/>
                  </a:lnTo>
                  <a:lnTo>
                    <a:pt x="539" y="222"/>
                  </a:lnTo>
                  <a:lnTo>
                    <a:pt x="539" y="223"/>
                  </a:lnTo>
                  <a:lnTo>
                    <a:pt x="540" y="223"/>
                  </a:lnTo>
                  <a:lnTo>
                    <a:pt x="540" y="224"/>
                  </a:lnTo>
                  <a:lnTo>
                    <a:pt x="541" y="224"/>
                  </a:lnTo>
                  <a:lnTo>
                    <a:pt x="541" y="225"/>
                  </a:lnTo>
                  <a:lnTo>
                    <a:pt x="541" y="226"/>
                  </a:lnTo>
                  <a:lnTo>
                    <a:pt x="541" y="228"/>
                  </a:lnTo>
                  <a:lnTo>
                    <a:pt x="543" y="228"/>
                  </a:lnTo>
                  <a:lnTo>
                    <a:pt x="544" y="228"/>
                  </a:lnTo>
                  <a:lnTo>
                    <a:pt x="545" y="228"/>
                  </a:lnTo>
                  <a:lnTo>
                    <a:pt x="545" y="229"/>
                  </a:lnTo>
                  <a:lnTo>
                    <a:pt x="546" y="230"/>
                  </a:lnTo>
                  <a:lnTo>
                    <a:pt x="546" y="231"/>
                  </a:lnTo>
                  <a:lnTo>
                    <a:pt x="547" y="231"/>
                  </a:lnTo>
                  <a:lnTo>
                    <a:pt x="547" y="232"/>
                  </a:lnTo>
                  <a:lnTo>
                    <a:pt x="548" y="232"/>
                  </a:lnTo>
                  <a:lnTo>
                    <a:pt x="550" y="232"/>
                  </a:lnTo>
                  <a:lnTo>
                    <a:pt x="551" y="232"/>
                  </a:lnTo>
                  <a:lnTo>
                    <a:pt x="551" y="233"/>
                  </a:lnTo>
                  <a:lnTo>
                    <a:pt x="552" y="233"/>
                  </a:lnTo>
                  <a:lnTo>
                    <a:pt x="552" y="235"/>
                  </a:lnTo>
                  <a:lnTo>
                    <a:pt x="551" y="235"/>
                  </a:lnTo>
                  <a:lnTo>
                    <a:pt x="551" y="237"/>
                  </a:lnTo>
                  <a:lnTo>
                    <a:pt x="550" y="237"/>
                  </a:lnTo>
                  <a:lnTo>
                    <a:pt x="551" y="237"/>
                  </a:lnTo>
                  <a:lnTo>
                    <a:pt x="552" y="238"/>
                  </a:lnTo>
                  <a:lnTo>
                    <a:pt x="552" y="239"/>
                  </a:lnTo>
                  <a:lnTo>
                    <a:pt x="553" y="239"/>
                  </a:lnTo>
                  <a:lnTo>
                    <a:pt x="553" y="240"/>
                  </a:lnTo>
                  <a:lnTo>
                    <a:pt x="553" y="242"/>
                  </a:lnTo>
                  <a:lnTo>
                    <a:pt x="554" y="242"/>
                  </a:lnTo>
                  <a:lnTo>
                    <a:pt x="554" y="243"/>
                  </a:lnTo>
                  <a:lnTo>
                    <a:pt x="555" y="243"/>
                  </a:lnTo>
                  <a:lnTo>
                    <a:pt x="554" y="243"/>
                  </a:lnTo>
                  <a:lnTo>
                    <a:pt x="554" y="244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4" y="245"/>
                  </a:lnTo>
                  <a:lnTo>
                    <a:pt x="554" y="246"/>
                  </a:lnTo>
                  <a:lnTo>
                    <a:pt x="555" y="246"/>
                  </a:lnTo>
                  <a:lnTo>
                    <a:pt x="557" y="246"/>
                  </a:lnTo>
                  <a:lnTo>
                    <a:pt x="558" y="246"/>
                  </a:lnTo>
                  <a:lnTo>
                    <a:pt x="558" y="247"/>
                  </a:lnTo>
                  <a:lnTo>
                    <a:pt x="559" y="247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1" y="249"/>
                  </a:lnTo>
                  <a:lnTo>
                    <a:pt x="562" y="249"/>
                  </a:lnTo>
                  <a:lnTo>
                    <a:pt x="564" y="249"/>
                  </a:lnTo>
                  <a:lnTo>
                    <a:pt x="565" y="250"/>
                  </a:lnTo>
                  <a:lnTo>
                    <a:pt x="565" y="251"/>
                  </a:lnTo>
                  <a:lnTo>
                    <a:pt x="564" y="253"/>
                  </a:lnTo>
                  <a:lnTo>
                    <a:pt x="564" y="254"/>
                  </a:lnTo>
                  <a:lnTo>
                    <a:pt x="565" y="254"/>
                  </a:lnTo>
                  <a:lnTo>
                    <a:pt x="565" y="256"/>
                  </a:lnTo>
                  <a:lnTo>
                    <a:pt x="565" y="257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5" y="258"/>
                  </a:lnTo>
                  <a:lnTo>
                    <a:pt x="565" y="259"/>
                  </a:lnTo>
                  <a:lnTo>
                    <a:pt x="565" y="260"/>
                  </a:lnTo>
                  <a:lnTo>
                    <a:pt x="566" y="260"/>
                  </a:lnTo>
                  <a:lnTo>
                    <a:pt x="567" y="260"/>
                  </a:lnTo>
                  <a:lnTo>
                    <a:pt x="567" y="261"/>
                  </a:lnTo>
                  <a:lnTo>
                    <a:pt x="567" y="263"/>
                  </a:lnTo>
                  <a:lnTo>
                    <a:pt x="567" y="264"/>
                  </a:lnTo>
                  <a:lnTo>
                    <a:pt x="567" y="265"/>
                  </a:lnTo>
                  <a:lnTo>
                    <a:pt x="567" y="266"/>
                  </a:lnTo>
                  <a:lnTo>
                    <a:pt x="567" y="267"/>
                  </a:lnTo>
                  <a:lnTo>
                    <a:pt x="567" y="268"/>
                  </a:lnTo>
                  <a:lnTo>
                    <a:pt x="567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5" y="272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2" y="273"/>
                  </a:lnTo>
                  <a:lnTo>
                    <a:pt x="561" y="273"/>
                  </a:lnTo>
                  <a:lnTo>
                    <a:pt x="561" y="274"/>
                  </a:lnTo>
                  <a:lnTo>
                    <a:pt x="560" y="274"/>
                  </a:lnTo>
                  <a:lnTo>
                    <a:pt x="559" y="275"/>
                  </a:lnTo>
                  <a:lnTo>
                    <a:pt x="560" y="275"/>
                  </a:lnTo>
                  <a:lnTo>
                    <a:pt x="560" y="277"/>
                  </a:lnTo>
                  <a:lnTo>
                    <a:pt x="561" y="277"/>
                  </a:lnTo>
                  <a:lnTo>
                    <a:pt x="561" y="278"/>
                  </a:lnTo>
                  <a:lnTo>
                    <a:pt x="561" y="279"/>
                  </a:lnTo>
                  <a:lnTo>
                    <a:pt x="561" y="280"/>
                  </a:lnTo>
                  <a:lnTo>
                    <a:pt x="562" y="280"/>
                  </a:lnTo>
                  <a:lnTo>
                    <a:pt x="564" y="280"/>
                  </a:lnTo>
                  <a:lnTo>
                    <a:pt x="564" y="281"/>
                  </a:lnTo>
                  <a:lnTo>
                    <a:pt x="564" y="282"/>
                  </a:lnTo>
                  <a:lnTo>
                    <a:pt x="562" y="284"/>
                  </a:lnTo>
                  <a:lnTo>
                    <a:pt x="562" y="285"/>
                  </a:lnTo>
                  <a:lnTo>
                    <a:pt x="564" y="286"/>
                  </a:lnTo>
                  <a:lnTo>
                    <a:pt x="564" y="287"/>
                  </a:lnTo>
                  <a:lnTo>
                    <a:pt x="564" y="288"/>
                  </a:lnTo>
                  <a:lnTo>
                    <a:pt x="565" y="288"/>
                  </a:lnTo>
                  <a:lnTo>
                    <a:pt x="565" y="289"/>
                  </a:lnTo>
                  <a:lnTo>
                    <a:pt x="565" y="291"/>
                  </a:lnTo>
                  <a:lnTo>
                    <a:pt x="566" y="292"/>
                  </a:lnTo>
                  <a:lnTo>
                    <a:pt x="566" y="293"/>
                  </a:lnTo>
                  <a:lnTo>
                    <a:pt x="567" y="294"/>
                  </a:lnTo>
                  <a:lnTo>
                    <a:pt x="567" y="295"/>
                  </a:lnTo>
                  <a:lnTo>
                    <a:pt x="567" y="296"/>
                  </a:lnTo>
                  <a:lnTo>
                    <a:pt x="568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9"/>
                  </a:lnTo>
                  <a:lnTo>
                    <a:pt x="572" y="300"/>
                  </a:lnTo>
                  <a:lnTo>
                    <a:pt x="573" y="300"/>
                  </a:lnTo>
                  <a:lnTo>
                    <a:pt x="573" y="301"/>
                  </a:lnTo>
                  <a:lnTo>
                    <a:pt x="574" y="301"/>
                  </a:lnTo>
                  <a:lnTo>
                    <a:pt x="575" y="301"/>
                  </a:lnTo>
                  <a:lnTo>
                    <a:pt x="575" y="302"/>
                  </a:lnTo>
                  <a:lnTo>
                    <a:pt x="576" y="302"/>
                  </a:lnTo>
                  <a:lnTo>
                    <a:pt x="576" y="303"/>
                  </a:lnTo>
                  <a:lnTo>
                    <a:pt x="575" y="303"/>
                  </a:lnTo>
                  <a:lnTo>
                    <a:pt x="575" y="305"/>
                  </a:lnTo>
                  <a:lnTo>
                    <a:pt x="575" y="306"/>
                  </a:lnTo>
                  <a:lnTo>
                    <a:pt x="574" y="307"/>
                  </a:lnTo>
                  <a:lnTo>
                    <a:pt x="574" y="308"/>
                  </a:lnTo>
                  <a:lnTo>
                    <a:pt x="573" y="308"/>
                  </a:lnTo>
                  <a:lnTo>
                    <a:pt x="573" y="309"/>
                  </a:lnTo>
                  <a:lnTo>
                    <a:pt x="572" y="310"/>
                  </a:lnTo>
                  <a:lnTo>
                    <a:pt x="573" y="310"/>
                  </a:lnTo>
                  <a:lnTo>
                    <a:pt x="574" y="310"/>
                  </a:lnTo>
                  <a:lnTo>
                    <a:pt x="575" y="310"/>
                  </a:lnTo>
                  <a:lnTo>
                    <a:pt x="575" y="312"/>
                  </a:lnTo>
                  <a:lnTo>
                    <a:pt x="576" y="312"/>
                  </a:lnTo>
                  <a:lnTo>
                    <a:pt x="576" y="313"/>
                  </a:lnTo>
                  <a:lnTo>
                    <a:pt x="578" y="313"/>
                  </a:lnTo>
                  <a:lnTo>
                    <a:pt x="578" y="314"/>
                  </a:lnTo>
                  <a:lnTo>
                    <a:pt x="579" y="315"/>
                  </a:lnTo>
                  <a:lnTo>
                    <a:pt x="580" y="316"/>
                  </a:lnTo>
                  <a:lnTo>
                    <a:pt x="581" y="316"/>
                  </a:lnTo>
                  <a:lnTo>
                    <a:pt x="581" y="317"/>
                  </a:lnTo>
                  <a:lnTo>
                    <a:pt x="581" y="319"/>
                  </a:lnTo>
                  <a:lnTo>
                    <a:pt x="581" y="320"/>
                  </a:lnTo>
                  <a:lnTo>
                    <a:pt x="580" y="320"/>
                  </a:lnTo>
                  <a:lnTo>
                    <a:pt x="580" y="321"/>
                  </a:lnTo>
                  <a:lnTo>
                    <a:pt x="580" y="322"/>
                  </a:lnTo>
                  <a:lnTo>
                    <a:pt x="579" y="322"/>
                  </a:lnTo>
                  <a:lnTo>
                    <a:pt x="579" y="323"/>
                  </a:lnTo>
                  <a:lnTo>
                    <a:pt x="579" y="324"/>
                  </a:lnTo>
                  <a:lnTo>
                    <a:pt x="578" y="324"/>
                  </a:lnTo>
                  <a:lnTo>
                    <a:pt x="578" y="326"/>
                  </a:lnTo>
                  <a:lnTo>
                    <a:pt x="579" y="326"/>
                  </a:lnTo>
                  <a:lnTo>
                    <a:pt x="579" y="327"/>
                  </a:lnTo>
                  <a:lnTo>
                    <a:pt x="579" y="328"/>
                  </a:lnTo>
                  <a:lnTo>
                    <a:pt x="579" y="329"/>
                  </a:lnTo>
                  <a:lnTo>
                    <a:pt x="580" y="329"/>
                  </a:lnTo>
                  <a:lnTo>
                    <a:pt x="580" y="330"/>
                  </a:lnTo>
                  <a:lnTo>
                    <a:pt x="581" y="330"/>
                  </a:lnTo>
                  <a:lnTo>
                    <a:pt x="581" y="331"/>
                  </a:lnTo>
                  <a:lnTo>
                    <a:pt x="582" y="331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3" y="334"/>
                  </a:lnTo>
                  <a:lnTo>
                    <a:pt x="582" y="334"/>
                  </a:lnTo>
                  <a:lnTo>
                    <a:pt x="583" y="334"/>
                  </a:lnTo>
                  <a:lnTo>
                    <a:pt x="582" y="334"/>
                  </a:lnTo>
                  <a:lnTo>
                    <a:pt x="583" y="334"/>
                  </a:lnTo>
                  <a:lnTo>
                    <a:pt x="585" y="334"/>
                  </a:lnTo>
                  <a:lnTo>
                    <a:pt x="585" y="335"/>
                  </a:lnTo>
                  <a:lnTo>
                    <a:pt x="586" y="335"/>
                  </a:lnTo>
                  <a:lnTo>
                    <a:pt x="587" y="335"/>
                  </a:lnTo>
                  <a:lnTo>
                    <a:pt x="588" y="335"/>
                  </a:lnTo>
                  <a:lnTo>
                    <a:pt x="588" y="336"/>
                  </a:lnTo>
                  <a:lnTo>
                    <a:pt x="589" y="336"/>
                  </a:lnTo>
                  <a:lnTo>
                    <a:pt x="590" y="336"/>
                  </a:lnTo>
                  <a:lnTo>
                    <a:pt x="590" y="337"/>
                  </a:lnTo>
                  <a:lnTo>
                    <a:pt x="592" y="337"/>
                  </a:lnTo>
                  <a:lnTo>
                    <a:pt x="592" y="338"/>
                  </a:lnTo>
                  <a:lnTo>
                    <a:pt x="593" y="338"/>
                  </a:lnTo>
                  <a:lnTo>
                    <a:pt x="593" y="340"/>
                  </a:lnTo>
                  <a:lnTo>
                    <a:pt x="593" y="341"/>
                  </a:lnTo>
                  <a:lnTo>
                    <a:pt x="593" y="342"/>
                  </a:lnTo>
                  <a:lnTo>
                    <a:pt x="593" y="343"/>
                  </a:lnTo>
                  <a:lnTo>
                    <a:pt x="593" y="344"/>
                  </a:lnTo>
                  <a:lnTo>
                    <a:pt x="593" y="345"/>
                  </a:lnTo>
                  <a:lnTo>
                    <a:pt x="594" y="345"/>
                  </a:lnTo>
                  <a:lnTo>
                    <a:pt x="594" y="347"/>
                  </a:lnTo>
                  <a:lnTo>
                    <a:pt x="594" y="348"/>
                  </a:lnTo>
                  <a:lnTo>
                    <a:pt x="594" y="349"/>
                  </a:lnTo>
                  <a:lnTo>
                    <a:pt x="594" y="351"/>
                  </a:lnTo>
                  <a:lnTo>
                    <a:pt x="594" y="352"/>
                  </a:lnTo>
                  <a:lnTo>
                    <a:pt x="594" y="354"/>
                  </a:lnTo>
                  <a:lnTo>
                    <a:pt x="594" y="355"/>
                  </a:lnTo>
                  <a:lnTo>
                    <a:pt x="595" y="356"/>
                  </a:lnTo>
                  <a:lnTo>
                    <a:pt x="595" y="357"/>
                  </a:lnTo>
                  <a:lnTo>
                    <a:pt x="595" y="358"/>
                  </a:lnTo>
                  <a:lnTo>
                    <a:pt x="595" y="359"/>
                  </a:lnTo>
                  <a:lnTo>
                    <a:pt x="595" y="361"/>
                  </a:lnTo>
                  <a:lnTo>
                    <a:pt x="595" y="362"/>
                  </a:lnTo>
                  <a:lnTo>
                    <a:pt x="596" y="362"/>
                  </a:lnTo>
                  <a:lnTo>
                    <a:pt x="597" y="363"/>
                  </a:lnTo>
                  <a:lnTo>
                    <a:pt x="599" y="363"/>
                  </a:lnTo>
                  <a:lnTo>
                    <a:pt x="599" y="364"/>
                  </a:lnTo>
                  <a:lnTo>
                    <a:pt x="600" y="364"/>
                  </a:lnTo>
                  <a:lnTo>
                    <a:pt x="600" y="365"/>
                  </a:lnTo>
                  <a:lnTo>
                    <a:pt x="600" y="366"/>
                  </a:lnTo>
                  <a:lnTo>
                    <a:pt x="600" y="368"/>
                  </a:lnTo>
                  <a:lnTo>
                    <a:pt x="599" y="369"/>
                  </a:lnTo>
                  <a:lnTo>
                    <a:pt x="597" y="370"/>
                  </a:lnTo>
                  <a:lnTo>
                    <a:pt x="597" y="371"/>
                  </a:lnTo>
                  <a:lnTo>
                    <a:pt x="597" y="372"/>
                  </a:lnTo>
                  <a:lnTo>
                    <a:pt x="596" y="372"/>
                  </a:lnTo>
                  <a:lnTo>
                    <a:pt x="596" y="375"/>
                  </a:lnTo>
                  <a:lnTo>
                    <a:pt x="596" y="376"/>
                  </a:lnTo>
                  <a:lnTo>
                    <a:pt x="596" y="377"/>
                  </a:lnTo>
                  <a:lnTo>
                    <a:pt x="597" y="378"/>
                  </a:lnTo>
                  <a:lnTo>
                    <a:pt x="597" y="379"/>
                  </a:lnTo>
                  <a:lnTo>
                    <a:pt x="596" y="379"/>
                  </a:lnTo>
                  <a:lnTo>
                    <a:pt x="596" y="380"/>
                  </a:lnTo>
                  <a:lnTo>
                    <a:pt x="595" y="380"/>
                  </a:lnTo>
                  <a:lnTo>
                    <a:pt x="596" y="380"/>
                  </a:lnTo>
                  <a:lnTo>
                    <a:pt x="596" y="382"/>
                  </a:lnTo>
                  <a:lnTo>
                    <a:pt x="596" y="383"/>
                  </a:lnTo>
                  <a:lnTo>
                    <a:pt x="596" y="384"/>
                  </a:lnTo>
                  <a:lnTo>
                    <a:pt x="596" y="385"/>
                  </a:lnTo>
                  <a:lnTo>
                    <a:pt x="596" y="386"/>
                  </a:lnTo>
                  <a:lnTo>
                    <a:pt x="596" y="387"/>
                  </a:lnTo>
                  <a:lnTo>
                    <a:pt x="596" y="389"/>
                  </a:lnTo>
                  <a:lnTo>
                    <a:pt x="596" y="390"/>
                  </a:lnTo>
                  <a:lnTo>
                    <a:pt x="595" y="390"/>
                  </a:lnTo>
                  <a:lnTo>
                    <a:pt x="595" y="391"/>
                  </a:lnTo>
                  <a:lnTo>
                    <a:pt x="595" y="392"/>
                  </a:lnTo>
                  <a:lnTo>
                    <a:pt x="596" y="392"/>
                  </a:lnTo>
                  <a:lnTo>
                    <a:pt x="596" y="393"/>
                  </a:lnTo>
                  <a:lnTo>
                    <a:pt x="597" y="393"/>
                  </a:lnTo>
                  <a:lnTo>
                    <a:pt x="597" y="394"/>
                  </a:lnTo>
                  <a:lnTo>
                    <a:pt x="597" y="396"/>
                  </a:lnTo>
                  <a:lnTo>
                    <a:pt x="597" y="397"/>
                  </a:lnTo>
                  <a:lnTo>
                    <a:pt x="599" y="397"/>
                  </a:lnTo>
                  <a:lnTo>
                    <a:pt x="599" y="398"/>
                  </a:lnTo>
                  <a:lnTo>
                    <a:pt x="600" y="397"/>
                  </a:lnTo>
                  <a:lnTo>
                    <a:pt x="601" y="397"/>
                  </a:lnTo>
                  <a:lnTo>
                    <a:pt x="601" y="398"/>
                  </a:lnTo>
                  <a:lnTo>
                    <a:pt x="602" y="398"/>
                  </a:lnTo>
                  <a:lnTo>
                    <a:pt x="603" y="398"/>
                  </a:lnTo>
                  <a:lnTo>
                    <a:pt x="604" y="398"/>
                  </a:lnTo>
                  <a:lnTo>
                    <a:pt x="606" y="399"/>
                  </a:lnTo>
                  <a:lnTo>
                    <a:pt x="606" y="400"/>
                  </a:lnTo>
                  <a:lnTo>
                    <a:pt x="607" y="400"/>
                  </a:lnTo>
                  <a:lnTo>
                    <a:pt x="607" y="401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4"/>
                  </a:lnTo>
                  <a:lnTo>
                    <a:pt x="610" y="405"/>
                  </a:lnTo>
                  <a:lnTo>
                    <a:pt x="611" y="405"/>
                  </a:lnTo>
                  <a:lnTo>
                    <a:pt x="611" y="406"/>
                  </a:lnTo>
                  <a:lnTo>
                    <a:pt x="613" y="406"/>
                  </a:lnTo>
                  <a:lnTo>
                    <a:pt x="613" y="407"/>
                  </a:lnTo>
                  <a:lnTo>
                    <a:pt x="613" y="408"/>
                  </a:lnTo>
                  <a:lnTo>
                    <a:pt x="614" y="408"/>
                  </a:lnTo>
                  <a:lnTo>
                    <a:pt x="615" y="408"/>
                  </a:lnTo>
                  <a:lnTo>
                    <a:pt x="615" y="410"/>
                  </a:lnTo>
                  <a:lnTo>
                    <a:pt x="615" y="411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4"/>
                  </a:lnTo>
                  <a:lnTo>
                    <a:pt x="615" y="415"/>
                  </a:lnTo>
                  <a:lnTo>
                    <a:pt x="615" y="417"/>
                  </a:lnTo>
                  <a:lnTo>
                    <a:pt x="615" y="418"/>
                  </a:lnTo>
                  <a:lnTo>
                    <a:pt x="615" y="419"/>
                  </a:lnTo>
                  <a:lnTo>
                    <a:pt x="616" y="419"/>
                  </a:lnTo>
                  <a:lnTo>
                    <a:pt x="617" y="419"/>
                  </a:lnTo>
                  <a:lnTo>
                    <a:pt x="617" y="420"/>
                  </a:lnTo>
                  <a:lnTo>
                    <a:pt x="618" y="420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1" y="421"/>
                  </a:lnTo>
                  <a:lnTo>
                    <a:pt x="622" y="421"/>
                  </a:lnTo>
                  <a:lnTo>
                    <a:pt x="623" y="421"/>
                  </a:lnTo>
                  <a:lnTo>
                    <a:pt x="623" y="420"/>
                  </a:lnTo>
                  <a:lnTo>
                    <a:pt x="624" y="420"/>
                  </a:lnTo>
                  <a:lnTo>
                    <a:pt x="625" y="420"/>
                  </a:lnTo>
                  <a:lnTo>
                    <a:pt x="625" y="421"/>
                  </a:lnTo>
                  <a:lnTo>
                    <a:pt x="627" y="421"/>
                  </a:lnTo>
                  <a:lnTo>
                    <a:pt x="629" y="422"/>
                  </a:lnTo>
                  <a:lnTo>
                    <a:pt x="630" y="422"/>
                  </a:lnTo>
                  <a:lnTo>
                    <a:pt x="631" y="422"/>
                  </a:lnTo>
                  <a:lnTo>
                    <a:pt x="631" y="424"/>
                  </a:lnTo>
                  <a:lnTo>
                    <a:pt x="633" y="424"/>
                  </a:lnTo>
                  <a:lnTo>
                    <a:pt x="633" y="425"/>
                  </a:lnTo>
                  <a:lnTo>
                    <a:pt x="634" y="425"/>
                  </a:lnTo>
                  <a:lnTo>
                    <a:pt x="634" y="426"/>
                  </a:lnTo>
                  <a:lnTo>
                    <a:pt x="635" y="426"/>
                  </a:lnTo>
                  <a:lnTo>
                    <a:pt x="635" y="427"/>
                  </a:lnTo>
                  <a:lnTo>
                    <a:pt x="636" y="427"/>
                  </a:lnTo>
                  <a:lnTo>
                    <a:pt x="636" y="428"/>
                  </a:lnTo>
                  <a:lnTo>
                    <a:pt x="636" y="429"/>
                  </a:lnTo>
                  <a:lnTo>
                    <a:pt x="637" y="429"/>
                  </a:lnTo>
                  <a:lnTo>
                    <a:pt x="638" y="429"/>
                  </a:lnTo>
                  <a:lnTo>
                    <a:pt x="640" y="429"/>
                  </a:lnTo>
                  <a:lnTo>
                    <a:pt x="640" y="431"/>
                  </a:lnTo>
                  <a:lnTo>
                    <a:pt x="641" y="432"/>
                  </a:lnTo>
                  <a:lnTo>
                    <a:pt x="641" y="433"/>
                  </a:lnTo>
                  <a:lnTo>
                    <a:pt x="642" y="434"/>
                  </a:lnTo>
                  <a:lnTo>
                    <a:pt x="642" y="435"/>
                  </a:lnTo>
                  <a:lnTo>
                    <a:pt x="643" y="435"/>
                  </a:lnTo>
                  <a:lnTo>
                    <a:pt x="643" y="434"/>
                  </a:lnTo>
                  <a:lnTo>
                    <a:pt x="643" y="435"/>
                  </a:lnTo>
                  <a:lnTo>
                    <a:pt x="644" y="435"/>
                  </a:lnTo>
                  <a:lnTo>
                    <a:pt x="645" y="435"/>
                  </a:lnTo>
                  <a:lnTo>
                    <a:pt x="647" y="437"/>
                  </a:lnTo>
                  <a:lnTo>
                    <a:pt x="647" y="438"/>
                  </a:lnTo>
                  <a:lnTo>
                    <a:pt x="648" y="438"/>
                  </a:lnTo>
                  <a:lnTo>
                    <a:pt x="649" y="438"/>
                  </a:lnTo>
                  <a:lnTo>
                    <a:pt x="649" y="439"/>
                  </a:lnTo>
                  <a:lnTo>
                    <a:pt x="650" y="439"/>
                  </a:lnTo>
                  <a:lnTo>
                    <a:pt x="650" y="440"/>
                  </a:lnTo>
                  <a:lnTo>
                    <a:pt x="650" y="441"/>
                  </a:lnTo>
                  <a:lnTo>
                    <a:pt x="651" y="442"/>
                  </a:lnTo>
                  <a:lnTo>
                    <a:pt x="651" y="444"/>
                  </a:lnTo>
                  <a:lnTo>
                    <a:pt x="652" y="444"/>
                  </a:lnTo>
                  <a:lnTo>
                    <a:pt x="652" y="445"/>
                  </a:lnTo>
                  <a:lnTo>
                    <a:pt x="652" y="446"/>
                  </a:lnTo>
                  <a:lnTo>
                    <a:pt x="652" y="447"/>
                  </a:lnTo>
                  <a:lnTo>
                    <a:pt x="652" y="448"/>
                  </a:lnTo>
                  <a:lnTo>
                    <a:pt x="652" y="449"/>
                  </a:lnTo>
                  <a:lnTo>
                    <a:pt x="652" y="451"/>
                  </a:lnTo>
                  <a:lnTo>
                    <a:pt x="651" y="451"/>
                  </a:lnTo>
                  <a:lnTo>
                    <a:pt x="651" y="452"/>
                  </a:lnTo>
                  <a:lnTo>
                    <a:pt x="651" y="453"/>
                  </a:lnTo>
                  <a:lnTo>
                    <a:pt x="651" y="454"/>
                  </a:lnTo>
                  <a:lnTo>
                    <a:pt x="652" y="455"/>
                  </a:lnTo>
                  <a:lnTo>
                    <a:pt x="654" y="455"/>
                  </a:lnTo>
                  <a:lnTo>
                    <a:pt x="655" y="456"/>
                  </a:lnTo>
                  <a:lnTo>
                    <a:pt x="655" y="458"/>
                  </a:lnTo>
                  <a:lnTo>
                    <a:pt x="656" y="458"/>
                  </a:lnTo>
                  <a:lnTo>
                    <a:pt x="657" y="459"/>
                  </a:lnTo>
                  <a:lnTo>
                    <a:pt x="658" y="460"/>
                  </a:lnTo>
                  <a:lnTo>
                    <a:pt x="658" y="461"/>
                  </a:lnTo>
                  <a:lnTo>
                    <a:pt x="658" y="462"/>
                  </a:lnTo>
                  <a:lnTo>
                    <a:pt x="659" y="462"/>
                  </a:lnTo>
                  <a:lnTo>
                    <a:pt x="659" y="463"/>
                  </a:lnTo>
                  <a:lnTo>
                    <a:pt x="661" y="463"/>
                  </a:lnTo>
                  <a:lnTo>
                    <a:pt x="661" y="465"/>
                  </a:lnTo>
                  <a:lnTo>
                    <a:pt x="662" y="466"/>
                  </a:lnTo>
                  <a:lnTo>
                    <a:pt x="663" y="466"/>
                  </a:lnTo>
                  <a:lnTo>
                    <a:pt x="663" y="467"/>
                  </a:lnTo>
                  <a:lnTo>
                    <a:pt x="664" y="467"/>
                  </a:lnTo>
                  <a:lnTo>
                    <a:pt x="664" y="468"/>
                  </a:lnTo>
                  <a:lnTo>
                    <a:pt x="664" y="469"/>
                  </a:lnTo>
                  <a:lnTo>
                    <a:pt x="665" y="470"/>
                  </a:lnTo>
                  <a:lnTo>
                    <a:pt x="665" y="472"/>
                  </a:lnTo>
                  <a:lnTo>
                    <a:pt x="665" y="473"/>
                  </a:lnTo>
                  <a:lnTo>
                    <a:pt x="666" y="473"/>
                  </a:lnTo>
                  <a:lnTo>
                    <a:pt x="666" y="474"/>
                  </a:lnTo>
                  <a:lnTo>
                    <a:pt x="668" y="474"/>
                  </a:lnTo>
                  <a:lnTo>
                    <a:pt x="668" y="475"/>
                  </a:lnTo>
                  <a:lnTo>
                    <a:pt x="669" y="475"/>
                  </a:lnTo>
                  <a:lnTo>
                    <a:pt x="669" y="476"/>
                  </a:lnTo>
                  <a:lnTo>
                    <a:pt x="670" y="476"/>
                  </a:lnTo>
                  <a:lnTo>
                    <a:pt x="672" y="479"/>
                  </a:lnTo>
                  <a:lnTo>
                    <a:pt x="672" y="480"/>
                  </a:lnTo>
                  <a:lnTo>
                    <a:pt x="672" y="481"/>
                  </a:lnTo>
                  <a:lnTo>
                    <a:pt x="672" y="482"/>
                  </a:lnTo>
                  <a:lnTo>
                    <a:pt x="673" y="482"/>
                  </a:lnTo>
                  <a:lnTo>
                    <a:pt x="675" y="482"/>
                  </a:lnTo>
                  <a:lnTo>
                    <a:pt x="675" y="483"/>
                  </a:lnTo>
                  <a:lnTo>
                    <a:pt x="676" y="483"/>
                  </a:lnTo>
                  <a:lnTo>
                    <a:pt x="677" y="483"/>
                  </a:lnTo>
                  <a:lnTo>
                    <a:pt x="677" y="484"/>
                  </a:lnTo>
                  <a:lnTo>
                    <a:pt x="678" y="484"/>
                  </a:lnTo>
                  <a:lnTo>
                    <a:pt x="679" y="484"/>
                  </a:lnTo>
                  <a:lnTo>
                    <a:pt x="680" y="486"/>
                  </a:lnTo>
                  <a:lnTo>
                    <a:pt x="682" y="486"/>
                  </a:lnTo>
                  <a:lnTo>
                    <a:pt x="683" y="487"/>
                  </a:lnTo>
                  <a:lnTo>
                    <a:pt x="684" y="487"/>
                  </a:lnTo>
                  <a:lnTo>
                    <a:pt x="684" y="488"/>
                  </a:lnTo>
                  <a:lnTo>
                    <a:pt x="685" y="488"/>
                  </a:lnTo>
                  <a:lnTo>
                    <a:pt x="685" y="489"/>
                  </a:lnTo>
                  <a:lnTo>
                    <a:pt x="686" y="489"/>
                  </a:lnTo>
                  <a:lnTo>
                    <a:pt x="686" y="490"/>
                  </a:lnTo>
                  <a:lnTo>
                    <a:pt x="687" y="490"/>
                  </a:lnTo>
                  <a:lnTo>
                    <a:pt x="687" y="491"/>
                  </a:lnTo>
                  <a:lnTo>
                    <a:pt x="689" y="491"/>
                  </a:lnTo>
                  <a:lnTo>
                    <a:pt x="690" y="491"/>
                  </a:lnTo>
                  <a:lnTo>
                    <a:pt x="691" y="491"/>
                  </a:lnTo>
                  <a:lnTo>
                    <a:pt x="692" y="491"/>
                  </a:lnTo>
                  <a:lnTo>
                    <a:pt x="693" y="491"/>
                  </a:lnTo>
                  <a:lnTo>
                    <a:pt x="693" y="490"/>
                  </a:lnTo>
                  <a:lnTo>
                    <a:pt x="693" y="491"/>
                  </a:lnTo>
                  <a:lnTo>
                    <a:pt x="694" y="491"/>
                  </a:lnTo>
                  <a:lnTo>
                    <a:pt x="696" y="491"/>
                  </a:lnTo>
                  <a:lnTo>
                    <a:pt x="696" y="493"/>
                  </a:lnTo>
                  <a:lnTo>
                    <a:pt x="697" y="493"/>
                  </a:lnTo>
                  <a:lnTo>
                    <a:pt x="698" y="493"/>
                  </a:lnTo>
                  <a:lnTo>
                    <a:pt x="699" y="494"/>
                  </a:lnTo>
                  <a:lnTo>
                    <a:pt x="698" y="494"/>
                  </a:lnTo>
                  <a:lnTo>
                    <a:pt x="698" y="495"/>
                  </a:lnTo>
                  <a:lnTo>
                    <a:pt x="698" y="496"/>
                  </a:lnTo>
                  <a:lnTo>
                    <a:pt x="698" y="497"/>
                  </a:lnTo>
                  <a:lnTo>
                    <a:pt x="699" y="497"/>
                  </a:lnTo>
                  <a:lnTo>
                    <a:pt x="699" y="498"/>
                  </a:lnTo>
                  <a:lnTo>
                    <a:pt x="700" y="498"/>
                  </a:lnTo>
                  <a:lnTo>
                    <a:pt x="700" y="500"/>
                  </a:lnTo>
                  <a:lnTo>
                    <a:pt x="701" y="500"/>
                  </a:lnTo>
                  <a:lnTo>
                    <a:pt x="701" y="501"/>
                  </a:lnTo>
                  <a:lnTo>
                    <a:pt x="701" y="502"/>
                  </a:lnTo>
                  <a:lnTo>
                    <a:pt x="703" y="503"/>
                  </a:lnTo>
                  <a:lnTo>
                    <a:pt x="703" y="504"/>
                  </a:lnTo>
                  <a:lnTo>
                    <a:pt x="701" y="504"/>
                  </a:lnTo>
                  <a:lnTo>
                    <a:pt x="701" y="505"/>
                  </a:lnTo>
                  <a:lnTo>
                    <a:pt x="701" y="507"/>
                  </a:lnTo>
                  <a:lnTo>
                    <a:pt x="701" y="508"/>
                  </a:lnTo>
                  <a:lnTo>
                    <a:pt x="701" y="509"/>
                  </a:lnTo>
                  <a:lnTo>
                    <a:pt x="701" y="510"/>
                  </a:lnTo>
                  <a:lnTo>
                    <a:pt x="701" y="511"/>
                  </a:lnTo>
                  <a:lnTo>
                    <a:pt x="701" y="512"/>
                  </a:lnTo>
                  <a:lnTo>
                    <a:pt x="703" y="512"/>
                  </a:lnTo>
                  <a:lnTo>
                    <a:pt x="703" y="514"/>
                  </a:lnTo>
                  <a:lnTo>
                    <a:pt x="704" y="514"/>
                  </a:lnTo>
                  <a:lnTo>
                    <a:pt x="704" y="515"/>
                  </a:lnTo>
                  <a:lnTo>
                    <a:pt x="705" y="516"/>
                  </a:lnTo>
                  <a:lnTo>
                    <a:pt x="706" y="517"/>
                  </a:lnTo>
                  <a:lnTo>
                    <a:pt x="707" y="517"/>
                  </a:lnTo>
                  <a:lnTo>
                    <a:pt x="708" y="517"/>
                  </a:lnTo>
                  <a:lnTo>
                    <a:pt x="708" y="518"/>
                  </a:lnTo>
                  <a:lnTo>
                    <a:pt x="708" y="519"/>
                  </a:lnTo>
                  <a:lnTo>
                    <a:pt x="710" y="519"/>
                  </a:lnTo>
                  <a:lnTo>
                    <a:pt x="710" y="521"/>
                  </a:lnTo>
                  <a:lnTo>
                    <a:pt x="711" y="521"/>
                  </a:lnTo>
                  <a:lnTo>
                    <a:pt x="712" y="521"/>
                  </a:lnTo>
                  <a:lnTo>
                    <a:pt x="712" y="522"/>
                  </a:lnTo>
                  <a:lnTo>
                    <a:pt x="713" y="523"/>
                  </a:lnTo>
                  <a:lnTo>
                    <a:pt x="714" y="523"/>
                  </a:lnTo>
                  <a:lnTo>
                    <a:pt x="714" y="524"/>
                  </a:lnTo>
                  <a:lnTo>
                    <a:pt x="715" y="524"/>
                  </a:lnTo>
                  <a:lnTo>
                    <a:pt x="717" y="524"/>
                  </a:lnTo>
                  <a:lnTo>
                    <a:pt x="717" y="525"/>
                  </a:lnTo>
                  <a:lnTo>
                    <a:pt x="717" y="526"/>
                  </a:lnTo>
                  <a:lnTo>
                    <a:pt x="718" y="528"/>
                  </a:lnTo>
                  <a:lnTo>
                    <a:pt x="718" y="529"/>
                  </a:lnTo>
                  <a:lnTo>
                    <a:pt x="719" y="529"/>
                  </a:lnTo>
                  <a:lnTo>
                    <a:pt x="720" y="529"/>
                  </a:lnTo>
                  <a:lnTo>
                    <a:pt x="720" y="530"/>
                  </a:lnTo>
                  <a:lnTo>
                    <a:pt x="721" y="530"/>
                  </a:lnTo>
                  <a:lnTo>
                    <a:pt x="721" y="531"/>
                  </a:lnTo>
                  <a:lnTo>
                    <a:pt x="722" y="531"/>
                  </a:lnTo>
                  <a:lnTo>
                    <a:pt x="722" y="532"/>
                  </a:lnTo>
                  <a:lnTo>
                    <a:pt x="722" y="533"/>
                  </a:lnTo>
                  <a:lnTo>
                    <a:pt x="724" y="533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6"/>
                  </a:lnTo>
                  <a:lnTo>
                    <a:pt x="726" y="536"/>
                  </a:lnTo>
                  <a:lnTo>
                    <a:pt x="727" y="536"/>
                  </a:lnTo>
                  <a:lnTo>
                    <a:pt x="728" y="537"/>
                  </a:lnTo>
                  <a:lnTo>
                    <a:pt x="728" y="538"/>
                  </a:lnTo>
                  <a:lnTo>
                    <a:pt x="728" y="539"/>
                  </a:lnTo>
                  <a:lnTo>
                    <a:pt x="728" y="540"/>
                  </a:lnTo>
                  <a:lnTo>
                    <a:pt x="729" y="540"/>
                  </a:lnTo>
                  <a:lnTo>
                    <a:pt x="729" y="542"/>
                  </a:lnTo>
                  <a:lnTo>
                    <a:pt x="729" y="543"/>
                  </a:lnTo>
                  <a:lnTo>
                    <a:pt x="729" y="544"/>
                  </a:lnTo>
                  <a:lnTo>
                    <a:pt x="729" y="545"/>
                  </a:lnTo>
                  <a:lnTo>
                    <a:pt x="729" y="546"/>
                  </a:lnTo>
                  <a:lnTo>
                    <a:pt x="731" y="546"/>
                  </a:lnTo>
                  <a:lnTo>
                    <a:pt x="732" y="547"/>
                  </a:lnTo>
                  <a:lnTo>
                    <a:pt x="732" y="549"/>
                  </a:lnTo>
                  <a:lnTo>
                    <a:pt x="732" y="550"/>
                  </a:lnTo>
                  <a:lnTo>
                    <a:pt x="733" y="550"/>
                  </a:lnTo>
                  <a:lnTo>
                    <a:pt x="734" y="550"/>
                  </a:lnTo>
                  <a:lnTo>
                    <a:pt x="734" y="551"/>
                  </a:lnTo>
                  <a:lnTo>
                    <a:pt x="735" y="551"/>
                  </a:lnTo>
                  <a:lnTo>
                    <a:pt x="735" y="552"/>
                  </a:lnTo>
                  <a:lnTo>
                    <a:pt x="735" y="553"/>
                  </a:lnTo>
                  <a:lnTo>
                    <a:pt x="734" y="553"/>
                  </a:lnTo>
                  <a:lnTo>
                    <a:pt x="734" y="554"/>
                  </a:lnTo>
                  <a:lnTo>
                    <a:pt x="733" y="554"/>
                  </a:lnTo>
                  <a:lnTo>
                    <a:pt x="732" y="556"/>
                  </a:lnTo>
                  <a:lnTo>
                    <a:pt x="733" y="556"/>
                  </a:lnTo>
                  <a:lnTo>
                    <a:pt x="733" y="557"/>
                  </a:lnTo>
                  <a:lnTo>
                    <a:pt x="734" y="557"/>
                  </a:lnTo>
                  <a:lnTo>
                    <a:pt x="735" y="557"/>
                  </a:lnTo>
                  <a:lnTo>
                    <a:pt x="735" y="558"/>
                  </a:lnTo>
                  <a:lnTo>
                    <a:pt x="736" y="558"/>
                  </a:lnTo>
                  <a:lnTo>
                    <a:pt x="736" y="559"/>
                  </a:lnTo>
                  <a:lnTo>
                    <a:pt x="738" y="559"/>
                  </a:lnTo>
                  <a:lnTo>
                    <a:pt x="738" y="560"/>
                  </a:lnTo>
                  <a:lnTo>
                    <a:pt x="739" y="560"/>
                  </a:lnTo>
                  <a:lnTo>
                    <a:pt x="739" y="561"/>
                  </a:lnTo>
                  <a:lnTo>
                    <a:pt x="739" y="563"/>
                  </a:lnTo>
                  <a:lnTo>
                    <a:pt x="739" y="564"/>
                  </a:lnTo>
                  <a:lnTo>
                    <a:pt x="740" y="565"/>
                  </a:lnTo>
                  <a:lnTo>
                    <a:pt x="741" y="565"/>
                  </a:lnTo>
                  <a:lnTo>
                    <a:pt x="742" y="565"/>
                  </a:lnTo>
                  <a:lnTo>
                    <a:pt x="743" y="565"/>
                  </a:lnTo>
                  <a:lnTo>
                    <a:pt x="745" y="565"/>
                  </a:lnTo>
                  <a:lnTo>
                    <a:pt x="746" y="565"/>
                  </a:lnTo>
                  <a:lnTo>
                    <a:pt x="746" y="566"/>
                  </a:lnTo>
                  <a:lnTo>
                    <a:pt x="746" y="567"/>
                  </a:lnTo>
                  <a:lnTo>
                    <a:pt x="747" y="567"/>
                  </a:lnTo>
                  <a:lnTo>
                    <a:pt x="747" y="568"/>
                  </a:lnTo>
                  <a:lnTo>
                    <a:pt x="747" y="570"/>
                  </a:lnTo>
                  <a:lnTo>
                    <a:pt x="748" y="570"/>
                  </a:lnTo>
                  <a:lnTo>
                    <a:pt x="748" y="571"/>
                  </a:lnTo>
                  <a:lnTo>
                    <a:pt x="748" y="572"/>
                  </a:lnTo>
                  <a:lnTo>
                    <a:pt x="749" y="573"/>
                  </a:lnTo>
                  <a:lnTo>
                    <a:pt x="749" y="574"/>
                  </a:lnTo>
                  <a:lnTo>
                    <a:pt x="748" y="574"/>
                  </a:lnTo>
                  <a:lnTo>
                    <a:pt x="748" y="575"/>
                  </a:lnTo>
                  <a:lnTo>
                    <a:pt x="747" y="575"/>
                  </a:lnTo>
                  <a:lnTo>
                    <a:pt x="748" y="577"/>
                  </a:lnTo>
                  <a:lnTo>
                    <a:pt x="748" y="578"/>
                  </a:lnTo>
                  <a:lnTo>
                    <a:pt x="747" y="578"/>
                  </a:lnTo>
                  <a:lnTo>
                    <a:pt x="746" y="579"/>
                  </a:lnTo>
                  <a:lnTo>
                    <a:pt x="746" y="580"/>
                  </a:lnTo>
                  <a:lnTo>
                    <a:pt x="746" y="581"/>
                  </a:lnTo>
                  <a:lnTo>
                    <a:pt x="746" y="582"/>
                  </a:lnTo>
                  <a:lnTo>
                    <a:pt x="747" y="584"/>
                  </a:lnTo>
                  <a:lnTo>
                    <a:pt x="747" y="585"/>
                  </a:lnTo>
                  <a:lnTo>
                    <a:pt x="748" y="585"/>
                  </a:lnTo>
                  <a:lnTo>
                    <a:pt x="748" y="586"/>
                  </a:lnTo>
                  <a:lnTo>
                    <a:pt x="749" y="586"/>
                  </a:lnTo>
                  <a:lnTo>
                    <a:pt x="750" y="586"/>
                  </a:lnTo>
                  <a:lnTo>
                    <a:pt x="750" y="587"/>
                  </a:lnTo>
                  <a:lnTo>
                    <a:pt x="752" y="587"/>
                  </a:lnTo>
                  <a:lnTo>
                    <a:pt x="752" y="588"/>
                  </a:lnTo>
                  <a:lnTo>
                    <a:pt x="752" y="589"/>
                  </a:lnTo>
                  <a:lnTo>
                    <a:pt x="753" y="589"/>
                  </a:lnTo>
                  <a:lnTo>
                    <a:pt x="753" y="591"/>
                  </a:lnTo>
                  <a:lnTo>
                    <a:pt x="754" y="591"/>
                  </a:lnTo>
                  <a:lnTo>
                    <a:pt x="755" y="591"/>
                  </a:lnTo>
                  <a:lnTo>
                    <a:pt x="757" y="591"/>
                  </a:lnTo>
                  <a:lnTo>
                    <a:pt x="759" y="591"/>
                  </a:lnTo>
                  <a:lnTo>
                    <a:pt x="760" y="592"/>
                  </a:lnTo>
                  <a:lnTo>
                    <a:pt x="760" y="591"/>
                  </a:lnTo>
                  <a:lnTo>
                    <a:pt x="761" y="591"/>
                  </a:lnTo>
                  <a:lnTo>
                    <a:pt x="762" y="589"/>
                  </a:lnTo>
                  <a:lnTo>
                    <a:pt x="763" y="589"/>
                  </a:lnTo>
                  <a:lnTo>
                    <a:pt x="764" y="589"/>
                  </a:lnTo>
                  <a:lnTo>
                    <a:pt x="766" y="589"/>
                  </a:lnTo>
                  <a:lnTo>
                    <a:pt x="767" y="589"/>
                  </a:lnTo>
                  <a:lnTo>
                    <a:pt x="768" y="589"/>
                  </a:lnTo>
                  <a:lnTo>
                    <a:pt x="768" y="591"/>
                  </a:lnTo>
                  <a:lnTo>
                    <a:pt x="769" y="591"/>
                  </a:lnTo>
                  <a:lnTo>
                    <a:pt x="769" y="592"/>
                  </a:lnTo>
                  <a:lnTo>
                    <a:pt x="770" y="593"/>
                  </a:lnTo>
                  <a:lnTo>
                    <a:pt x="770" y="594"/>
                  </a:lnTo>
                  <a:lnTo>
                    <a:pt x="769" y="594"/>
                  </a:lnTo>
                  <a:lnTo>
                    <a:pt x="770" y="595"/>
                  </a:lnTo>
                  <a:lnTo>
                    <a:pt x="771" y="595"/>
                  </a:lnTo>
                  <a:lnTo>
                    <a:pt x="773" y="596"/>
                  </a:lnTo>
                  <a:lnTo>
                    <a:pt x="773" y="598"/>
                  </a:lnTo>
                  <a:lnTo>
                    <a:pt x="773" y="599"/>
                  </a:lnTo>
                  <a:lnTo>
                    <a:pt x="774" y="600"/>
                  </a:lnTo>
                  <a:lnTo>
                    <a:pt x="775" y="601"/>
                  </a:lnTo>
                  <a:lnTo>
                    <a:pt x="776" y="601"/>
                  </a:lnTo>
                  <a:lnTo>
                    <a:pt x="776" y="602"/>
                  </a:lnTo>
                  <a:lnTo>
                    <a:pt x="777" y="603"/>
                  </a:lnTo>
                  <a:lnTo>
                    <a:pt x="777" y="605"/>
                  </a:lnTo>
                  <a:lnTo>
                    <a:pt x="777" y="606"/>
                  </a:lnTo>
                  <a:lnTo>
                    <a:pt x="777" y="607"/>
                  </a:lnTo>
                  <a:lnTo>
                    <a:pt x="777" y="608"/>
                  </a:lnTo>
                  <a:lnTo>
                    <a:pt x="777" y="609"/>
                  </a:lnTo>
                  <a:lnTo>
                    <a:pt x="778" y="609"/>
                  </a:lnTo>
                  <a:lnTo>
                    <a:pt x="778" y="610"/>
                  </a:lnTo>
                  <a:lnTo>
                    <a:pt x="780" y="610"/>
                  </a:lnTo>
                  <a:lnTo>
                    <a:pt x="780" y="612"/>
                  </a:lnTo>
                  <a:lnTo>
                    <a:pt x="781" y="612"/>
                  </a:lnTo>
                  <a:lnTo>
                    <a:pt x="781" y="613"/>
                  </a:lnTo>
                  <a:lnTo>
                    <a:pt x="781" y="614"/>
                  </a:lnTo>
                  <a:lnTo>
                    <a:pt x="781" y="615"/>
                  </a:lnTo>
                  <a:lnTo>
                    <a:pt x="781" y="616"/>
                  </a:lnTo>
                  <a:lnTo>
                    <a:pt x="781" y="617"/>
                  </a:lnTo>
                  <a:lnTo>
                    <a:pt x="781" y="619"/>
                  </a:lnTo>
                  <a:lnTo>
                    <a:pt x="781" y="620"/>
                  </a:lnTo>
                  <a:lnTo>
                    <a:pt x="782" y="620"/>
                  </a:lnTo>
                  <a:lnTo>
                    <a:pt x="782" y="621"/>
                  </a:lnTo>
                  <a:lnTo>
                    <a:pt x="783" y="621"/>
                  </a:lnTo>
                  <a:lnTo>
                    <a:pt x="783" y="622"/>
                  </a:lnTo>
                  <a:lnTo>
                    <a:pt x="784" y="622"/>
                  </a:lnTo>
                  <a:lnTo>
                    <a:pt x="784" y="623"/>
                  </a:lnTo>
                  <a:lnTo>
                    <a:pt x="785" y="624"/>
                  </a:lnTo>
                  <a:lnTo>
                    <a:pt x="785" y="626"/>
                  </a:lnTo>
                  <a:lnTo>
                    <a:pt x="785" y="627"/>
                  </a:lnTo>
                  <a:lnTo>
                    <a:pt x="787" y="627"/>
                  </a:lnTo>
                  <a:lnTo>
                    <a:pt x="787" y="628"/>
                  </a:lnTo>
                  <a:lnTo>
                    <a:pt x="788" y="628"/>
                  </a:lnTo>
                  <a:lnTo>
                    <a:pt x="788" y="629"/>
                  </a:lnTo>
                  <a:lnTo>
                    <a:pt x="789" y="629"/>
                  </a:lnTo>
                  <a:lnTo>
                    <a:pt x="789" y="630"/>
                  </a:lnTo>
                  <a:lnTo>
                    <a:pt x="790" y="630"/>
                  </a:lnTo>
                  <a:lnTo>
                    <a:pt x="790" y="631"/>
                  </a:lnTo>
                  <a:lnTo>
                    <a:pt x="790" y="633"/>
                  </a:lnTo>
                  <a:lnTo>
                    <a:pt x="791" y="633"/>
                  </a:lnTo>
                  <a:lnTo>
                    <a:pt x="791" y="634"/>
                  </a:lnTo>
                  <a:lnTo>
                    <a:pt x="792" y="634"/>
                  </a:lnTo>
                  <a:lnTo>
                    <a:pt x="792" y="635"/>
                  </a:lnTo>
                  <a:lnTo>
                    <a:pt x="794" y="635"/>
                  </a:lnTo>
                  <a:lnTo>
                    <a:pt x="794" y="636"/>
                  </a:lnTo>
                  <a:lnTo>
                    <a:pt x="795" y="637"/>
                  </a:lnTo>
                  <a:lnTo>
                    <a:pt x="796" y="637"/>
                  </a:lnTo>
                  <a:lnTo>
                    <a:pt x="796" y="638"/>
                  </a:lnTo>
                  <a:lnTo>
                    <a:pt x="797" y="638"/>
                  </a:lnTo>
                  <a:lnTo>
                    <a:pt x="798" y="638"/>
                  </a:lnTo>
                  <a:lnTo>
                    <a:pt x="799" y="638"/>
                  </a:lnTo>
                  <a:lnTo>
                    <a:pt x="801" y="638"/>
                  </a:lnTo>
                  <a:lnTo>
                    <a:pt x="802" y="638"/>
                  </a:lnTo>
                  <a:lnTo>
                    <a:pt x="803" y="638"/>
                  </a:lnTo>
                  <a:lnTo>
                    <a:pt x="803" y="637"/>
                  </a:lnTo>
                  <a:lnTo>
                    <a:pt x="804" y="637"/>
                  </a:lnTo>
                  <a:lnTo>
                    <a:pt x="804" y="638"/>
                  </a:lnTo>
                  <a:lnTo>
                    <a:pt x="805" y="638"/>
                  </a:lnTo>
                  <a:lnTo>
                    <a:pt x="805" y="640"/>
                  </a:lnTo>
                  <a:lnTo>
                    <a:pt x="805" y="641"/>
                  </a:lnTo>
                  <a:lnTo>
                    <a:pt x="806" y="641"/>
                  </a:lnTo>
                  <a:lnTo>
                    <a:pt x="806" y="642"/>
                  </a:lnTo>
                  <a:lnTo>
                    <a:pt x="806" y="641"/>
                  </a:lnTo>
                  <a:lnTo>
                    <a:pt x="808" y="641"/>
                  </a:lnTo>
                  <a:lnTo>
                    <a:pt x="808" y="642"/>
                  </a:lnTo>
                  <a:lnTo>
                    <a:pt x="809" y="642"/>
                  </a:lnTo>
                  <a:lnTo>
                    <a:pt x="810" y="642"/>
                  </a:lnTo>
                  <a:lnTo>
                    <a:pt x="810" y="641"/>
                  </a:lnTo>
                  <a:lnTo>
                    <a:pt x="811" y="641"/>
                  </a:lnTo>
                  <a:lnTo>
                    <a:pt x="811" y="642"/>
                  </a:lnTo>
                  <a:lnTo>
                    <a:pt x="811" y="643"/>
                  </a:lnTo>
                  <a:lnTo>
                    <a:pt x="811" y="644"/>
                  </a:lnTo>
                  <a:lnTo>
                    <a:pt x="812" y="644"/>
                  </a:lnTo>
                  <a:lnTo>
                    <a:pt x="813" y="644"/>
                  </a:lnTo>
                  <a:lnTo>
                    <a:pt x="815" y="644"/>
                  </a:lnTo>
                  <a:lnTo>
                    <a:pt x="815" y="645"/>
                  </a:lnTo>
                  <a:lnTo>
                    <a:pt x="816" y="647"/>
                  </a:lnTo>
                  <a:lnTo>
                    <a:pt x="817" y="647"/>
                  </a:lnTo>
                  <a:lnTo>
                    <a:pt x="817" y="645"/>
                  </a:lnTo>
                  <a:lnTo>
                    <a:pt x="818" y="645"/>
                  </a:lnTo>
                  <a:lnTo>
                    <a:pt x="818" y="647"/>
                  </a:lnTo>
                  <a:lnTo>
                    <a:pt x="819" y="647"/>
                  </a:lnTo>
                  <a:lnTo>
                    <a:pt x="820" y="647"/>
                  </a:lnTo>
                  <a:lnTo>
                    <a:pt x="820" y="645"/>
                  </a:lnTo>
                  <a:lnTo>
                    <a:pt x="820" y="644"/>
                  </a:lnTo>
                  <a:lnTo>
                    <a:pt x="822" y="644"/>
                  </a:lnTo>
                  <a:lnTo>
                    <a:pt x="823" y="644"/>
                  </a:lnTo>
                  <a:lnTo>
                    <a:pt x="824" y="644"/>
                  </a:lnTo>
                  <a:lnTo>
                    <a:pt x="825" y="644"/>
                  </a:lnTo>
                  <a:lnTo>
                    <a:pt x="825" y="645"/>
                  </a:lnTo>
                  <a:lnTo>
                    <a:pt x="825" y="647"/>
                  </a:lnTo>
                  <a:lnTo>
                    <a:pt x="826" y="647"/>
                  </a:lnTo>
                  <a:lnTo>
                    <a:pt x="826" y="648"/>
                  </a:lnTo>
                  <a:lnTo>
                    <a:pt x="826" y="649"/>
                  </a:lnTo>
                  <a:lnTo>
                    <a:pt x="826" y="650"/>
                  </a:lnTo>
                  <a:lnTo>
                    <a:pt x="827" y="650"/>
                  </a:lnTo>
                  <a:lnTo>
                    <a:pt x="827" y="651"/>
                  </a:lnTo>
                  <a:lnTo>
                    <a:pt x="827" y="652"/>
                  </a:lnTo>
                  <a:lnTo>
                    <a:pt x="829" y="652"/>
                  </a:lnTo>
                  <a:lnTo>
                    <a:pt x="829" y="654"/>
                  </a:lnTo>
                  <a:lnTo>
                    <a:pt x="830" y="654"/>
                  </a:lnTo>
                  <a:lnTo>
                    <a:pt x="830" y="655"/>
                  </a:lnTo>
                  <a:lnTo>
                    <a:pt x="830" y="656"/>
                  </a:lnTo>
                  <a:lnTo>
                    <a:pt x="831" y="656"/>
                  </a:lnTo>
                  <a:lnTo>
                    <a:pt x="831" y="655"/>
                  </a:lnTo>
                  <a:lnTo>
                    <a:pt x="831" y="656"/>
                  </a:lnTo>
                  <a:lnTo>
                    <a:pt x="832" y="656"/>
                  </a:lnTo>
                  <a:lnTo>
                    <a:pt x="833" y="656"/>
                  </a:lnTo>
                  <a:lnTo>
                    <a:pt x="833" y="657"/>
                  </a:lnTo>
                  <a:lnTo>
                    <a:pt x="834" y="657"/>
                  </a:lnTo>
                  <a:lnTo>
                    <a:pt x="836" y="657"/>
                  </a:lnTo>
                  <a:lnTo>
                    <a:pt x="837" y="657"/>
                  </a:lnTo>
                  <a:lnTo>
                    <a:pt x="837" y="658"/>
                  </a:lnTo>
                  <a:lnTo>
                    <a:pt x="837" y="659"/>
                  </a:lnTo>
                  <a:lnTo>
                    <a:pt x="837" y="661"/>
                  </a:lnTo>
                  <a:lnTo>
                    <a:pt x="837" y="662"/>
                  </a:lnTo>
                  <a:lnTo>
                    <a:pt x="837" y="663"/>
                  </a:lnTo>
                  <a:lnTo>
                    <a:pt x="838" y="664"/>
                  </a:lnTo>
                  <a:lnTo>
                    <a:pt x="838" y="665"/>
                  </a:lnTo>
                  <a:lnTo>
                    <a:pt x="839" y="665"/>
                  </a:lnTo>
                  <a:lnTo>
                    <a:pt x="839" y="667"/>
                  </a:lnTo>
                  <a:lnTo>
                    <a:pt x="839" y="668"/>
                  </a:lnTo>
                  <a:lnTo>
                    <a:pt x="840" y="668"/>
                  </a:lnTo>
                  <a:lnTo>
                    <a:pt x="840" y="669"/>
                  </a:lnTo>
                  <a:lnTo>
                    <a:pt x="840" y="668"/>
                  </a:lnTo>
                  <a:lnTo>
                    <a:pt x="840" y="669"/>
                  </a:lnTo>
                  <a:lnTo>
                    <a:pt x="840" y="668"/>
                  </a:lnTo>
                  <a:lnTo>
                    <a:pt x="841" y="668"/>
                  </a:lnTo>
                  <a:lnTo>
                    <a:pt x="843" y="669"/>
                  </a:lnTo>
                  <a:lnTo>
                    <a:pt x="844" y="669"/>
                  </a:lnTo>
                  <a:lnTo>
                    <a:pt x="844" y="670"/>
                  </a:lnTo>
                  <a:lnTo>
                    <a:pt x="845" y="670"/>
                  </a:lnTo>
                  <a:lnTo>
                    <a:pt x="845" y="671"/>
                  </a:lnTo>
                  <a:lnTo>
                    <a:pt x="846" y="671"/>
                  </a:lnTo>
                  <a:lnTo>
                    <a:pt x="847" y="671"/>
                  </a:lnTo>
                  <a:lnTo>
                    <a:pt x="847" y="672"/>
                  </a:lnTo>
                  <a:lnTo>
                    <a:pt x="848" y="672"/>
                  </a:lnTo>
                  <a:lnTo>
                    <a:pt x="850" y="672"/>
                  </a:lnTo>
                  <a:lnTo>
                    <a:pt x="850" y="674"/>
                  </a:lnTo>
                  <a:lnTo>
                    <a:pt x="851" y="674"/>
                  </a:lnTo>
                  <a:lnTo>
                    <a:pt x="851" y="675"/>
                  </a:lnTo>
                  <a:lnTo>
                    <a:pt x="851" y="676"/>
                  </a:lnTo>
                  <a:lnTo>
                    <a:pt x="851" y="677"/>
                  </a:lnTo>
                  <a:lnTo>
                    <a:pt x="852" y="677"/>
                  </a:lnTo>
                  <a:lnTo>
                    <a:pt x="853" y="678"/>
                  </a:lnTo>
                  <a:lnTo>
                    <a:pt x="853" y="679"/>
                  </a:lnTo>
                  <a:lnTo>
                    <a:pt x="854" y="679"/>
                  </a:lnTo>
                  <a:lnTo>
                    <a:pt x="855" y="679"/>
                  </a:lnTo>
                  <a:lnTo>
                    <a:pt x="857" y="681"/>
                  </a:lnTo>
                  <a:lnTo>
                    <a:pt x="858" y="681"/>
                  </a:lnTo>
                  <a:lnTo>
                    <a:pt x="859" y="681"/>
                  </a:lnTo>
                  <a:lnTo>
                    <a:pt x="860" y="681"/>
                  </a:lnTo>
                  <a:lnTo>
                    <a:pt x="860" y="682"/>
                  </a:lnTo>
                  <a:lnTo>
                    <a:pt x="861" y="682"/>
                  </a:lnTo>
                  <a:lnTo>
                    <a:pt x="861" y="683"/>
                  </a:lnTo>
                  <a:lnTo>
                    <a:pt x="861" y="684"/>
                  </a:lnTo>
                  <a:lnTo>
                    <a:pt x="862" y="684"/>
                  </a:lnTo>
                  <a:lnTo>
                    <a:pt x="862" y="685"/>
                  </a:lnTo>
                  <a:lnTo>
                    <a:pt x="864" y="685"/>
                  </a:lnTo>
                  <a:lnTo>
                    <a:pt x="865" y="685"/>
                  </a:lnTo>
                  <a:lnTo>
                    <a:pt x="865" y="686"/>
                  </a:lnTo>
                  <a:lnTo>
                    <a:pt x="865" y="685"/>
                  </a:lnTo>
                  <a:lnTo>
                    <a:pt x="866" y="685"/>
                  </a:lnTo>
                  <a:lnTo>
                    <a:pt x="867" y="685"/>
                  </a:lnTo>
                  <a:lnTo>
                    <a:pt x="867" y="684"/>
                  </a:lnTo>
                  <a:lnTo>
                    <a:pt x="867" y="683"/>
                  </a:lnTo>
                  <a:lnTo>
                    <a:pt x="868" y="683"/>
                  </a:lnTo>
                  <a:lnTo>
                    <a:pt x="870" y="683"/>
                  </a:lnTo>
                  <a:lnTo>
                    <a:pt x="870" y="682"/>
                  </a:lnTo>
                  <a:lnTo>
                    <a:pt x="871" y="682"/>
                  </a:lnTo>
                  <a:lnTo>
                    <a:pt x="872" y="682"/>
                  </a:lnTo>
                  <a:lnTo>
                    <a:pt x="873" y="682"/>
                  </a:lnTo>
                  <a:lnTo>
                    <a:pt x="874" y="682"/>
                  </a:lnTo>
                  <a:lnTo>
                    <a:pt x="875" y="681"/>
                  </a:lnTo>
                  <a:lnTo>
                    <a:pt x="875" y="679"/>
                  </a:lnTo>
                  <a:lnTo>
                    <a:pt x="877" y="679"/>
                  </a:lnTo>
                  <a:lnTo>
                    <a:pt x="877" y="678"/>
                  </a:lnTo>
                  <a:lnTo>
                    <a:pt x="878" y="678"/>
                  </a:lnTo>
                  <a:lnTo>
                    <a:pt x="879" y="678"/>
                  </a:lnTo>
                  <a:lnTo>
                    <a:pt x="880" y="678"/>
                  </a:lnTo>
                  <a:lnTo>
                    <a:pt x="880" y="679"/>
                  </a:lnTo>
                  <a:lnTo>
                    <a:pt x="881" y="679"/>
                  </a:lnTo>
                  <a:lnTo>
                    <a:pt x="881" y="681"/>
                  </a:lnTo>
                  <a:lnTo>
                    <a:pt x="882" y="682"/>
                  </a:lnTo>
                  <a:lnTo>
                    <a:pt x="882" y="683"/>
                  </a:lnTo>
                  <a:lnTo>
                    <a:pt x="884" y="683"/>
                  </a:lnTo>
                  <a:lnTo>
                    <a:pt x="884" y="684"/>
                  </a:lnTo>
                  <a:lnTo>
                    <a:pt x="885" y="684"/>
                  </a:lnTo>
                  <a:lnTo>
                    <a:pt x="886" y="684"/>
                  </a:lnTo>
                  <a:lnTo>
                    <a:pt x="887" y="684"/>
                  </a:lnTo>
                  <a:lnTo>
                    <a:pt x="887" y="683"/>
                  </a:lnTo>
                  <a:lnTo>
                    <a:pt x="888" y="683"/>
                  </a:lnTo>
                  <a:lnTo>
                    <a:pt x="889" y="683"/>
                  </a:lnTo>
                  <a:lnTo>
                    <a:pt x="889" y="684"/>
                  </a:lnTo>
                  <a:lnTo>
                    <a:pt x="891" y="684"/>
                  </a:lnTo>
                  <a:lnTo>
                    <a:pt x="891" y="685"/>
                  </a:lnTo>
                  <a:lnTo>
                    <a:pt x="892" y="685"/>
                  </a:lnTo>
                  <a:lnTo>
                    <a:pt x="893" y="685"/>
                  </a:lnTo>
                  <a:lnTo>
                    <a:pt x="893" y="686"/>
                  </a:lnTo>
                  <a:lnTo>
                    <a:pt x="894" y="686"/>
                  </a:lnTo>
                  <a:lnTo>
                    <a:pt x="894" y="688"/>
                  </a:lnTo>
                  <a:lnTo>
                    <a:pt x="895" y="688"/>
                  </a:lnTo>
                  <a:lnTo>
                    <a:pt x="895" y="689"/>
                  </a:lnTo>
                  <a:lnTo>
                    <a:pt x="895" y="690"/>
                  </a:lnTo>
                  <a:lnTo>
                    <a:pt x="896" y="690"/>
                  </a:lnTo>
                  <a:lnTo>
                    <a:pt x="896" y="691"/>
                  </a:lnTo>
                  <a:lnTo>
                    <a:pt x="896" y="692"/>
                  </a:lnTo>
                  <a:lnTo>
                    <a:pt x="895" y="693"/>
                  </a:lnTo>
                  <a:lnTo>
                    <a:pt x="895" y="695"/>
                  </a:lnTo>
                  <a:lnTo>
                    <a:pt x="896" y="695"/>
                  </a:lnTo>
                  <a:lnTo>
                    <a:pt x="896" y="696"/>
                  </a:lnTo>
                  <a:lnTo>
                    <a:pt x="898" y="696"/>
                  </a:lnTo>
                  <a:lnTo>
                    <a:pt x="898" y="697"/>
                  </a:lnTo>
                  <a:lnTo>
                    <a:pt x="898" y="698"/>
                  </a:lnTo>
                  <a:lnTo>
                    <a:pt x="899" y="698"/>
                  </a:lnTo>
                  <a:lnTo>
                    <a:pt x="899" y="699"/>
                  </a:lnTo>
                  <a:lnTo>
                    <a:pt x="899" y="700"/>
                  </a:lnTo>
                  <a:lnTo>
                    <a:pt x="899" y="702"/>
                  </a:lnTo>
                  <a:lnTo>
                    <a:pt x="900" y="702"/>
                  </a:lnTo>
                  <a:lnTo>
                    <a:pt x="900" y="703"/>
                  </a:lnTo>
                  <a:lnTo>
                    <a:pt x="901" y="703"/>
                  </a:lnTo>
                  <a:lnTo>
                    <a:pt x="901" y="704"/>
                  </a:lnTo>
                  <a:lnTo>
                    <a:pt x="902" y="704"/>
                  </a:lnTo>
                  <a:lnTo>
                    <a:pt x="902" y="705"/>
                  </a:lnTo>
                  <a:lnTo>
                    <a:pt x="903" y="705"/>
                  </a:lnTo>
                  <a:lnTo>
                    <a:pt x="905" y="705"/>
                  </a:lnTo>
                  <a:lnTo>
                    <a:pt x="906" y="706"/>
                  </a:lnTo>
                  <a:lnTo>
                    <a:pt x="907" y="706"/>
                  </a:lnTo>
                  <a:lnTo>
                    <a:pt x="908" y="706"/>
                  </a:lnTo>
                  <a:lnTo>
                    <a:pt x="909" y="706"/>
                  </a:lnTo>
                  <a:lnTo>
                    <a:pt x="910" y="706"/>
                  </a:lnTo>
                  <a:lnTo>
                    <a:pt x="912" y="706"/>
                  </a:lnTo>
                  <a:lnTo>
                    <a:pt x="912" y="707"/>
                  </a:lnTo>
                  <a:lnTo>
                    <a:pt x="913" y="709"/>
                  </a:lnTo>
                  <a:lnTo>
                    <a:pt x="913" y="710"/>
                  </a:lnTo>
                  <a:lnTo>
                    <a:pt x="914" y="710"/>
                  </a:lnTo>
                  <a:lnTo>
                    <a:pt x="914" y="711"/>
                  </a:lnTo>
                  <a:lnTo>
                    <a:pt x="914" y="712"/>
                  </a:lnTo>
                  <a:lnTo>
                    <a:pt x="914" y="713"/>
                  </a:lnTo>
                  <a:lnTo>
                    <a:pt x="915" y="713"/>
                  </a:lnTo>
                  <a:lnTo>
                    <a:pt x="916" y="713"/>
                  </a:lnTo>
                  <a:lnTo>
                    <a:pt x="916" y="714"/>
                  </a:lnTo>
                  <a:lnTo>
                    <a:pt x="916" y="716"/>
                  </a:lnTo>
                  <a:lnTo>
                    <a:pt x="916" y="717"/>
                  </a:lnTo>
                  <a:lnTo>
                    <a:pt x="916" y="718"/>
                  </a:lnTo>
                  <a:lnTo>
                    <a:pt x="916" y="719"/>
                  </a:lnTo>
                  <a:lnTo>
                    <a:pt x="916" y="720"/>
                  </a:lnTo>
                  <a:lnTo>
                    <a:pt x="916" y="721"/>
                  </a:lnTo>
                  <a:lnTo>
                    <a:pt x="917" y="723"/>
                  </a:lnTo>
                  <a:lnTo>
                    <a:pt x="917" y="724"/>
                  </a:lnTo>
                  <a:lnTo>
                    <a:pt x="919" y="724"/>
                  </a:lnTo>
                  <a:lnTo>
                    <a:pt x="919" y="725"/>
                  </a:lnTo>
                  <a:lnTo>
                    <a:pt x="919" y="726"/>
                  </a:lnTo>
                  <a:lnTo>
                    <a:pt x="919" y="727"/>
                  </a:lnTo>
                  <a:lnTo>
                    <a:pt x="920" y="727"/>
                  </a:lnTo>
                  <a:lnTo>
                    <a:pt x="920" y="728"/>
                  </a:lnTo>
                  <a:lnTo>
                    <a:pt x="920" y="730"/>
                  </a:lnTo>
                  <a:lnTo>
                    <a:pt x="920" y="731"/>
                  </a:lnTo>
                  <a:lnTo>
                    <a:pt x="920" y="732"/>
                  </a:lnTo>
                  <a:lnTo>
                    <a:pt x="920" y="733"/>
                  </a:lnTo>
                  <a:lnTo>
                    <a:pt x="921" y="733"/>
                  </a:lnTo>
                  <a:lnTo>
                    <a:pt x="922" y="733"/>
                  </a:lnTo>
                  <a:lnTo>
                    <a:pt x="922" y="734"/>
                  </a:lnTo>
                  <a:lnTo>
                    <a:pt x="923" y="734"/>
                  </a:lnTo>
                  <a:lnTo>
                    <a:pt x="924" y="735"/>
                  </a:lnTo>
                  <a:lnTo>
                    <a:pt x="926" y="735"/>
                  </a:lnTo>
                  <a:lnTo>
                    <a:pt x="927" y="735"/>
                  </a:lnTo>
                  <a:lnTo>
                    <a:pt x="927" y="737"/>
                  </a:lnTo>
                  <a:lnTo>
                    <a:pt x="927" y="738"/>
                  </a:lnTo>
                  <a:lnTo>
                    <a:pt x="928" y="738"/>
                  </a:lnTo>
                  <a:lnTo>
                    <a:pt x="929" y="738"/>
                  </a:lnTo>
                  <a:lnTo>
                    <a:pt x="929" y="739"/>
                  </a:lnTo>
                  <a:lnTo>
                    <a:pt x="928" y="739"/>
                  </a:lnTo>
                  <a:lnTo>
                    <a:pt x="928" y="740"/>
                  </a:lnTo>
                  <a:lnTo>
                    <a:pt x="929" y="740"/>
                  </a:lnTo>
                  <a:lnTo>
                    <a:pt x="929" y="741"/>
                  </a:lnTo>
                  <a:lnTo>
                    <a:pt x="928" y="741"/>
                  </a:lnTo>
                  <a:lnTo>
                    <a:pt x="929" y="741"/>
                  </a:lnTo>
                  <a:lnTo>
                    <a:pt x="929" y="742"/>
                  </a:lnTo>
                  <a:lnTo>
                    <a:pt x="928" y="744"/>
                  </a:lnTo>
                  <a:lnTo>
                    <a:pt x="929" y="744"/>
                  </a:lnTo>
                  <a:lnTo>
                    <a:pt x="929" y="745"/>
                  </a:lnTo>
                  <a:lnTo>
                    <a:pt x="930" y="745"/>
                  </a:lnTo>
                  <a:lnTo>
                    <a:pt x="930" y="746"/>
                  </a:lnTo>
                  <a:lnTo>
                    <a:pt x="930" y="747"/>
                  </a:lnTo>
                  <a:lnTo>
                    <a:pt x="930" y="748"/>
                  </a:lnTo>
                  <a:lnTo>
                    <a:pt x="930" y="749"/>
                  </a:lnTo>
                  <a:lnTo>
                    <a:pt x="930" y="751"/>
                  </a:lnTo>
                  <a:lnTo>
                    <a:pt x="930" y="752"/>
                  </a:lnTo>
                  <a:lnTo>
                    <a:pt x="931" y="752"/>
                  </a:lnTo>
                  <a:lnTo>
                    <a:pt x="931" y="753"/>
                  </a:lnTo>
                  <a:lnTo>
                    <a:pt x="933" y="753"/>
                  </a:lnTo>
                  <a:lnTo>
                    <a:pt x="934" y="753"/>
                  </a:lnTo>
                  <a:lnTo>
                    <a:pt x="935" y="753"/>
                  </a:lnTo>
                  <a:lnTo>
                    <a:pt x="935" y="754"/>
                  </a:lnTo>
                  <a:lnTo>
                    <a:pt x="936" y="754"/>
                  </a:lnTo>
                  <a:lnTo>
                    <a:pt x="937" y="754"/>
                  </a:lnTo>
                  <a:lnTo>
                    <a:pt x="937" y="755"/>
                  </a:lnTo>
                  <a:lnTo>
                    <a:pt x="937" y="756"/>
                  </a:lnTo>
                  <a:lnTo>
                    <a:pt x="937" y="758"/>
                  </a:lnTo>
                  <a:lnTo>
                    <a:pt x="937" y="759"/>
                  </a:lnTo>
                  <a:lnTo>
                    <a:pt x="936" y="759"/>
                  </a:lnTo>
                  <a:lnTo>
                    <a:pt x="935" y="760"/>
                  </a:lnTo>
                  <a:lnTo>
                    <a:pt x="936" y="760"/>
                  </a:lnTo>
                  <a:lnTo>
                    <a:pt x="936" y="761"/>
                  </a:lnTo>
                  <a:lnTo>
                    <a:pt x="937" y="761"/>
                  </a:lnTo>
                  <a:lnTo>
                    <a:pt x="937" y="762"/>
                  </a:lnTo>
                  <a:lnTo>
                    <a:pt x="938" y="762"/>
                  </a:lnTo>
                  <a:lnTo>
                    <a:pt x="940" y="762"/>
                  </a:lnTo>
                  <a:lnTo>
                    <a:pt x="941" y="762"/>
                  </a:lnTo>
                  <a:lnTo>
                    <a:pt x="942" y="763"/>
                  </a:lnTo>
                  <a:lnTo>
                    <a:pt x="943" y="763"/>
                  </a:lnTo>
                  <a:lnTo>
                    <a:pt x="943" y="765"/>
                  </a:lnTo>
                  <a:lnTo>
                    <a:pt x="942" y="766"/>
                  </a:lnTo>
                  <a:lnTo>
                    <a:pt x="943" y="766"/>
                  </a:lnTo>
                  <a:lnTo>
                    <a:pt x="943" y="767"/>
                  </a:lnTo>
                  <a:lnTo>
                    <a:pt x="943" y="768"/>
                  </a:lnTo>
                  <a:lnTo>
                    <a:pt x="944" y="768"/>
                  </a:lnTo>
                  <a:lnTo>
                    <a:pt x="945" y="769"/>
                  </a:lnTo>
                  <a:lnTo>
                    <a:pt x="947" y="769"/>
                  </a:lnTo>
                  <a:lnTo>
                    <a:pt x="948" y="769"/>
                  </a:lnTo>
                  <a:lnTo>
                    <a:pt x="948" y="770"/>
                  </a:lnTo>
                  <a:lnTo>
                    <a:pt x="949" y="772"/>
                  </a:lnTo>
                  <a:lnTo>
                    <a:pt x="948" y="773"/>
                  </a:lnTo>
                  <a:lnTo>
                    <a:pt x="949" y="773"/>
                  </a:lnTo>
                  <a:lnTo>
                    <a:pt x="949" y="774"/>
                  </a:lnTo>
                  <a:lnTo>
                    <a:pt x="950" y="774"/>
                  </a:lnTo>
                  <a:lnTo>
                    <a:pt x="950" y="775"/>
                  </a:lnTo>
                  <a:lnTo>
                    <a:pt x="950" y="776"/>
                  </a:lnTo>
                  <a:lnTo>
                    <a:pt x="949" y="776"/>
                  </a:lnTo>
                  <a:lnTo>
                    <a:pt x="949" y="777"/>
                  </a:lnTo>
                  <a:lnTo>
                    <a:pt x="950" y="777"/>
                  </a:lnTo>
                  <a:lnTo>
                    <a:pt x="950" y="779"/>
                  </a:lnTo>
                  <a:lnTo>
                    <a:pt x="949" y="779"/>
                  </a:lnTo>
                  <a:lnTo>
                    <a:pt x="949" y="780"/>
                  </a:lnTo>
                  <a:lnTo>
                    <a:pt x="950" y="780"/>
                  </a:lnTo>
                  <a:lnTo>
                    <a:pt x="950" y="781"/>
                  </a:lnTo>
                  <a:lnTo>
                    <a:pt x="950" y="782"/>
                  </a:lnTo>
                  <a:lnTo>
                    <a:pt x="949" y="782"/>
                  </a:lnTo>
                  <a:lnTo>
                    <a:pt x="950" y="782"/>
                  </a:lnTo>
                  <a:lnTo>
                    <a:pt x="950" y="783"/>
                  </a:lnTo>
                  <a:lnTo>
                    <a:pt x="950" y="784"/>
                  </a:lnTo>
                  <a:lnTo>
                    <a:pt x="951" y="784"/>
                  </a:lnTo>
                  <a:lnTo>
                    <a:pt x="952" y="784"/>
                  </a:lnTo>
                  <a:lnTo>
                    <a:pt x="952" y="786"/>
                  </a:lnTo>
                  <a:lnTo>
                    <a:pt x="952" y="787"/>
                  </a:lnTo>
                  <a:lnTo>
                    <a:pt x="951" y="788"/>
                  </a:lnTo>
                  <a:lnTo>
                    <a:pt x="951" y="789"/>
                  </a:lnTo>
                  <a:lnTo>
                    <a:pt x="950" y="789"/>
                  </a:lnTo>
                  <a:lnTo>
                    <a:pt x="951" y="789"/>
                  </a:lnTo>
                  <a:lnTo>
                    <a:pt x="951" y="790"/>
                  </a:lnTo>
                  <a:lnTo>
                    <a:pt x="952" y="790"/>
                  </a:lnTo>
                  <a:lnTo>
                    <a:pt x="952" y="791"/>
                  </a:lnTo>
                  <a:lnTo>
                    <a:pt x="954" y="791"/>
                  </a:lnTo>
                  <a:lnTo>
                    <a:pt x="954" y="793"/>
                  </a:lnTo>
                  <a:lnTo>
                    <a:pt x="952" y="793"/>
                  </a:lnTo>
                  <a:lnTo>
                    <a:pt x="952" y="794"/>
                  </a:lnTo>
                  <a:lnTo>
                    <a:pt x="954" y="794"/>
                  </a:lnTo>
                  <a:lnTo>
                    <a:pt x="954" y="795"/>
                  </a:lnTo>
                  <a:lnTo>
                    <a:pt x="955" y="795"/>
                  </a:lnTo>
                  <a:lnTo>
                    <a:pt x="956" y="795"/>
                  </a:lnTo>
                  <a:lnTo>
                    <a:pt x="957" y="795"/>
                  </a:lnTo>
                  <a:lnTo>
                    <a:pt x="958" y="795"/>
                  </a:lnTo>
                  <a:lnTo>
                    <a:pt x="958" y="796"/>
                  </a:lnTo>
                  <a:lnTo>
                    <a:pt x="958" y="797"/>
                  </a:lnTo>
                  <a:lnTo>
                    <a:pt x="959" y="797"/>
                  </a:lnTo>
                  <a:lnTo>
                    <a:pt x="961" y="797"/>
                  </a:lnTo>
                  <a:lnTo>
                    <a:pt x="961" y="798"/>
                  </a:lnTo>
                  <a:lnTo>
                    <a:pt x="962" y="798"/>
                  </a:lnTo>
                  <a:lnTo>
                    <a:pt x="963" y="798"/>
                  </a:lnTo>
                  <a:lnTo>
                    <a:pt x="963" y="800"/>
                  </a:lnTo>
                  <a:lnTo>
                    <a:pt x="964" y="801"/>
                  </a:lnTo>
                  <a:lnTo>
                    <a:pt x="963" y="801"/>
                  </a:lnTo>
                  <a:lnTo>
                    <a:pt x="963" y="802"/>
                  </a:lnTo>
                  <a:lnTo>
                    <a:pt x="962" y="802"/>
                  </a:lnTo>
                  <a:lnTo>
                    <a:pt x="962" y="803"/>
                  </a:lnTo>
                  <a:lnTo>
                    <a:pt x="961" y="803"/>
                  </a:lnTo>
                  <a:lnTo>
                    <a:pt x="961" y="804"/>
                  </a:lnTo>
                  <a:lnTo>
                    <a:pt x="959" y="804"/>
                  </a:lnTo>
                  <a:lnTo>
                    <a:pt x="959" y="805"/>
                  </a:lnTo>
                  <a:lnTo>
                    <a:pt x="959" y="807"/>
                  </a:lnTo>
                  <a:lnTo>
                    <a:pt x="958" y="807"/>
                  </a:lnTo>
                  <a:lnTo>
                    <a:pt x="957" y="807"/>
                  </a:lnTo>
                  <a:lnTo>
                    <a:pt x="957" y="808"/>
                  </a:lnTo>
                  <a:lnTo>
                    <a:pt x="956" y="808"/>
                  </a:lnTo>
                  <a:lnTo>
                    <a:pt x="956" y="809"/>
                  </a:lnTo>
                  <a:lnTo>
                    <a:pt x="956" y="810"/>
                  </a:lnTo>
                  <a:lnTo>
                    <a:pt x="956" y="811"/>
                  </a:lnTo>
                  <a:lnTo>
                    <a:pt x="955" y="811"/>
                  </a:lnTo>
                  <a:lnTo>
                    <a:pt x="955" y="812"/>
                  </a:lnTo>
                  <a:lnTo>
                    <a:pt x="954" y="812"/>
                  </a:lnTo>
                  <a:lnTo>
                    <a:pt x="954" y="814"/>
                  </a:lnTo>
                  <a:lnTo>
                    <a:pt x="954" y="815"/>
                  </a:lnTo>
                  <a:lnTo>
                    <a:pt x="955" y="815"/>
                  </a:lnTo>
                  <a:lnTo>
                    <a:pt x="955" y="816"/>
                  </a:lnTo>
                  <a:lnTo>
                    <a:pt x="955" y="817"/>
                  </a:lnTo>
                  <a:lnTo>
                    <a:pt x="954" y="817"/>
                  </a:lnTo>
                  <a:lnTo>
                    <a:pt x="952" y="817"/>
                  </a:lnTo>
                  <a:lnTo>
                    <a:pt x="952" y="818"/>
                  </a:lnTo>
                  <a:lnTo>
                    <a:pt x="951" y="818"/>
                  </a:lnTo>
                  <a:lnTo>
                    <a:pt x="951" y="819"/>
                  </a:lnTo>
                  <a:lnTo>
                    <a:pt x="951" y="821"/>
                  </a:lnTo>
                  <a:lnTo>
                    <a:pt x="952" y="821"/>
                  </a:lnTo>
                  <a:lnTo>
                    <a:pt x="952" y="822"/>
                  </a:lnTo>
                  <a:lnTo>
                    <a:pt x="951" y="823"/>
                  </a:lnTo>
                  <a:lnTo>
                    <a:pt x="950" y="823"/>
                  </a:lnTo>
                  <a:lnTo>
                    <a:pt x="950" y="824"/>
                  </a:lnTo>
                  <a:lnTo>
                    <a:pt x="950" y="825"/>
                  </a:lnTo>
                  <a:lnTo>
                    <a:pt x="949" y="826"/>
                  </a:lnTo>
                  <a:lnTo>
                    <a:pt x="949" y="828"/>
                  </a:lnTo>
                  <a:lnTo>
                    <a:pt x="948" y="828"/>
                  </a:lnTo>
                  <a:lnTo>
                    <a:pt x="948" y="829"/>
                  </a:lnTo>
                  <a:lnTo>
                    <a:pt x="947" y="829"/>
                  </a:lnTo>
                  <a:lnTo>
                    <a:pt x="945" y="828"/>
                  </a:lnTo>
                  <a:lnTo>
                    <a:pt x="944" y="828"/>
                  </a:lnTo>
                  <a:lnTo>
                    <a:pt x="943" y="828"/>
                  </a:lnTo>
                  <a:lnTo>
                    <a:pt x="943" y="829"/>
                  </a:lnTo>
                  <a:lnTo>
                    <a:pt x="943" y="830"/>
                  </a:lnTo>
                  <a:lnTo>
                    <a:pt x="942" y="830"/>
                  </a:lnTo>
                  <a:lnTo>
                    <a:pt x="942" y="831"/>
                  </a:lnTo>
                  <a:lnTo>
                    <a:pt x="941" y="831"/>
                  </a:lnTo>
                  <a:lnTo>
                    <a:pt x="941" y="830"/>
                  </a:lnTo>
                  <a:lnTo>
                    <a:pt x="940" y="830"/>
                  </a:lnTo>
                  <a:lnTo>
                    <a:pt x="940" y="829"/>
                  </a:lnTo>
                  <a:lnTo>
                    <a:pt x="938" y="829"/>
                  </a:lnTo>
                  <a:lnTo>
                    <a:pt x="937" y="829"/>
                  </a:lnTo>
                  <a:lnTo>
                    <a:pt x="936" y="829"/>
                  </a:lnTo>
                  <a:lnTo>
                    <a:pt x="936" y="828"/>
                  </a:lnTo>
                  <a:lnTo>
                    <a:pt x="935" y="826"/>
                  </a:lnTo>
                  <a:lnTo>
                    <a:pt x="934" y="825"/>
                  </a:lnTo>
                  <a:lnTo>
                    <a:pt x="934" y="824"/>
                  </a:lnTo>
                  <a:lnTo>
                    <a:pt x="933" y="824"/>
                  </a:lnTo>
                  <a:lnTo>
                    <a:pt x="933" y="823"/>
                  </a:lnTo>
                  <a:lnTo>
                    <a:pt x="933" y="824"/>
                  </a:lnTo>
                  <a:lnTo>
                    <a:pt x="931" y="824"/>
                  </a:lnTo>
                  <a:lnTo>
                    <a:pt x="931" y="825"/>
                  </a:lnTo>
                  <a:lnTo>
                    <a:pt x="930" y="825"/>
                  </a:lnTo>
                  <a:lnTo>
                    <a:pt x="930" y="826"/>
                  </a:lnTo>
                  <a:lnTo>
                    <a:pt x="930" y="828"/>
                  </a:lnTo>
                  <a:lnTo>
                    <a:pt x="929" y="828"/>
                  </a:lnTo>
                  <a:lnTo>
                    <a:pt x="928" y="829"/>
                  </a:lnTo>
                  <a:lnTo>
                    <a:pt x="928" y="830"/>
                  </a:lnTo>
                  <a:lnTo>
                    <a:pt x="928" y="831"/>
                  </a:lnTo>
                  <a:lnTo>
                    <a:pt x="928" y="832"/>
                  </a:lnTo>
                  <a:lnTo>
                    <a:pt x="927" y="832"/>
                  </a:lnTo>
                  <a:lnTo>
                    <a:pt x="927" y="833"/>
                  </a:lnTo>
                  <a:lnTo>
                    <a:pt x="928" y="835"/>
                  </a:lnTo>
                  <a:lnTo>
                    <a:pt x="929" y="835"/>
                  </a:lnTo>
                  <a:lnTo>
                    <a:pt x="929" y="836"/>
                  </a:lnTo>
                  <a:lnTo>
                    <a:pt x="929" y="837"/>
                  </a:lnTo>
                  <a:lnTo>
                    <a:pt x="930" y="837"/>
                  </a:lnTo>
                  <a:lnTo>
                    <a:pt x="930" y="838"/>
                  </a:lnTo>
                  <a:lnTo>
                    <a:pt x="930" y="839"/>
                  </a:lnTo>
                  <a:lnTo>
                    <a:pt x="929" y="839"/>
                  </a:lnTo>
                  <a:lnTo>
                    <a:pt x="929" y="840"/>
                  </a:lnTo>
                  <a:lnTo>
                    <a:pt x="928" y="840"/>
                  </a:lnTo>
                  <a:lnTo>
                    <a:pt x="927" y="842"/>
                  </a:lnTo>
                  <a:lnTo>
                    <a:pt x="927" y="843"/>
                  </a:lnTo>
                  <a:lnTo>
                    <a:pt x="927" y="844"/>
                  </a:lnTo>
                  <a:lnTo>
                    <a:pt x="926" y="844"/>
                  </a:lnTo>
                  <a:lnTo>
                    <a:pt x="926" y="845"/>
                  </a:lnTo>
                  <a:lnTo>
                    <a:pt x="926" y="846"/>
                  </a:lnTo>
                  <a:lnTo>
                    <a:pt x="926" y="847"/>
                  </a:lnTo>
                  <a:lnTo>
                    <a:pt x="926" y="849"/>
                  </a:lnTo>
                  <a:lnTo>
                    <a:pt x="924" y="849"/>
                  </a:lnTo>
                  <a:lnTo>
                    <a:pt x="924" y="850"/>
                  </a:lnTo>
                  <a:lnTo>
                    <a:pt x="923" y="850"/>
                  </a:lnTo>
                  <a:lnTo>
                    <a:pt x="923" y="851"/>
                  </a:lnTo>
                  <a:lnTo>
                    <a:pt x="922" y="852"/>
                  </a:lnTo>
                  <a:lnTo>
                    <a:pt x="922" y="853"/>
                  </a:lnTo>
                  <a:lnTo>
                    <a:pt x="923" y="853"/>
                  </a:lnTo>
                  <a:lnTo>
                    <a:pt x="923" y="854"/>
                  </a:lnTo>
                  <a:lnTo>
                    <a:pt x="923" y="856"/>
                  </a:lnTo>
                  <a:lnTo>
                    <a:pt x="922" y="856"/>
                  </a:lnTo>
                  <a:lnTo>
                    <a:pt x="922" y="857"/>
                  </a:lnTo>
                  <a:lnTo>
                    <a:pt x="922" y="858"/>
                  </a:lnTo>
                  <a:lnTo>
                    <a:pt x="922" y="859"/>
                  </a:lnTo>
                  <a:lnTo>
                    <a:pt x="923" y="859"/>
                  </a:lnTo>
                  <a:lnTo>
                    <a:pt x="923" y="860"/>
                  </a:lnTo>
                  <a:lnTo>
                    <a:pt x="923" y="861"/>
                  </a:lnTo>
                  <a:lnTo>
                    <a:pt x="924" y="861"/>
                  </a:lnTo>
                  <a:lnTo>
                    <a:pt x="924" y="863"/>
                  </a:lnTo>
                  <a:lnTo>
                    <a:pt x="923" y="863"/>
                  </a:lnTo>
                  <a:lnTo>
                    <a:pt x="924" y="864"/>
                  </a:lnTo>
                  <a:lnTo>
                    <a:pt x="926" y="864"/>
                  </a:lnTo>
                  <a:lnTo>
                    <a:pt x="926" y="865"/>
                  </a:lnTo>
                  <a:lnTo>
                    <a:pt x="927" y="865"/>
                  </a:lnTo>
                  <a:lnTo>
                    <a:pt x="927" y="866"/>
                  </a:lnTo>
                  <a:lnTo>
                    <a:pt x="927" y="867"/>
                  </a:lnTo>
                  <a:lnTo>
                    <a:pt x="927" y="868"/>
                  </a:lnTo>
                  <a:lnTo>
                    <a:pt x="927" y="871"/>
                  </a:lnTo>
                  <a:lnTo>
                    <a:pt x="927" y="872"/>
                  </a:lnTo>
                  <a:lnTo>
                    <a:pt x="928" y="872"/>
                  </a:lnTo>
                  <a:lnTo>
                    <a:pt x="928" y="873"/>
                  </a:lnTo>
                  <a:lnTo>
                    <a:pt x="929" y="874"/>
                  </a:lnTo>
                  <a:lnTo>
                    <a:pt x="930" y="874"/>
                  </a:lnTo>
                  <a:lnTo>
                    <a:pt x="931" y="874"/>
                  </a:lnTo>
                  <a:lnTo>
                    <a:pt x="931" y="875"/>
                  </a:lnTo>
                  <a:lnTo>
                    <a:pt x="931" y="877"/>
                  </a:lnTo>
                  <a:lnTo>
                    <a:pt x="931" y="878"/>
                  </a:lnTo>
                  <a:lnTo>
                    <a:pt x="933" y="878"/>
                  </a:lnTo>
                  <a:lnTo>
                    <a:pt x="934" y="878"/>
                  </a:lnTo>
                  <a:lnTo>
                    <a:pt x="934" y="879"/>
                  </a:lnTo>
                  <a:lnTo>
                    <a:pt x="935" y="880"/>
                  </a:lnTo>
                  <a:lnTo>
                    <a:pt x="936" y="880"/>
                  </a:lnTo>
                  <a:lnTo>
                    <a:pt x="936" y="881"/>
                  </a:lnTo>
                  <a:lnTo>
                    <a:pt x="937" y="881"/>
                  </a:lnTo>
                  <a:lnTo>
                    <a:pt x="938" y="881"/>
                  </a:lnTo>
                  <a:lnTo>
                    <a:pt x="940" y="881"/>
                  </a:lnTo>
                  <a:lnTo>
                    <a:pt x="940" y="880"/>
                  </a:lnTo>
                  <a:lnTo>
                    <a:pt x="941" y="880"/>
                  </a:lnTo>
                  <a:lnTo>
                    <a:pt x="942" y="880"/>
                  </a:lnTo>
                  <a:lnTo>
                    <a:pt x="942" y="881"/>
                  </a:lnTo>
                  <a:lnTo>
                    <a:pt x="943" y="881"/>
                  </a:lnTo>
                  <a:lnTo>
                    <a:pt x="944" y="881"/>
                  </a:lnTo>
                  <a:lnTo>
                    <a:pt x="945" y="882"/>
                  </a:lnTo>
                  <a:lnTo>
                    <a:pt x="947" y="882"/>
                  </a:lnTo>
                  <a:lnTo>
                    <a:pt x="947" y="884"/>
                  </a:lnTo>
                  <a:lnTo>
                    <a:pt x="948" y="884"/>
                  </a:lnTo>
                  <a:lnTo>
                    <a:pt x="949" y="884"/>
                  </a:lnTo>
                  <a:lnTo>
                    <a:pt x="950" y="884"/>
                  </a:lnTo>
                  <a:lnTo>
                    <a:pt x="950" y="885"/>
                  </a:lnTo>
                  <a:lnTo>
                    <a:pt x="950" y="884"/>
                  </a:lnTo>
                  <a:lnTo>
                    <a:pt x="951" y="884"/>
                  </a:lnTo>
                  <a:lnTo>
                    <a:pt x="952" y="884"/>
                  </a:lnTo>
                  <a:lnTo>
                    <a:pt x="952" y="885"/>
                  </a:lnTo>
                  <a:lnTo>
                    <a:pt x="954" y="885"/>
                  </a:lnTo>
                  <a:lnTo>
                    <a:pt x="954" y="886"/>
                  </a:lnTo>
                  <a:lnTo>
                    <a:pt x="955" y="886"/>
                  </a:lnTo>
                  <a:lnTo>
                    <a:pt x="955" y="887"/>
                  </a:lnTo>
                  <a:lnTo>
                    <a:pt x="956" y="888"/>
                  </a:lnTo>
                  <a:lnTo>
                    <a:pt x="957" y="888"/>
                  </a:lnTo>
                  <a:lnTo>
                    <a:pt x="958" y="888"/>
                  </a:lnTo>
                  <a:lnTo>
                    <a:pt x="959" y="888"/>
                  </a:lnTo>
                  <a:lnTo>
                    <a:pt x="961" y="888"/>
                  </a:lnTo>
                  <a:lnTo>
                    <a:pt x="962" y="887"/>
                  </a:lnTo>
                  <a:lnTo>
                    <a:pt x="963" y="887"/>
                  </a:lnTo>
                  <a:lnTo>
                    <a:pt x="964" y="887"/>
                  </a:lnTo>
                  <a:lnTo>
                    <a:pt x="964" y="888"/>
                  </a:lnTo>
                  <a:lnTo>
                    <a:pt x="965" y="888"/>
                  </a:lnTo>
                  <a:lnTo>
                    <a:pt x="966" y="888"/>
                  </a:lnTo>
                  <a:lnTo>
                    <a:pt x="968" y="888"/>
                  </a:lnTo>
                  <a:lnTo>
                    <a:pt x="969" y="888"/>
                  </a:lnTo>
                  <a:lnTo>
                    <a:pt x="970" y="888"/>
                  </a:lnTo>
                  <a:lnTo>
                    <a:pt x="970" y="890"/>
                  </a:lnTo>
                  <a:lnTo>
                    <a:pt x="971" y="890"/>
                  </a:lnTo>
                  <a:lnTo>
                    <a:pt x="971" y="891"/>
                  </a:lnTo>
                  <a:lnTo>
                    <a:pt x="972" y="891"/>
                  </a:lnTo>
                  <a:lnTo>
                    <a:pt x="973" y="891"/>
                  </a:lnTo>
                  <a:lnTo>
                    <a:pt x="975" y="892"/>
                  </a:lnTo>
                  <a:lnTo>
                    <a:pt x="976" y="892"/>
                  </a:lnTo>
                  <a:lnTo>
                    <a:pt x="977" y="892"/>
                  </a:lnTo>
                  <a:lnTo>
                    <a:pt x="978" y="893"/>
                  </a:lnTo>
                  <a:lnTo>
                    <a:pt x="979" y="894"/>
                  </a:lnTo>
                  <a:lnTo>
                    <a:pt x="980" y="894"/>
                  </a:lnTo>
                  <a:lnTo>
                    <a:pt x="982" y="894"/>
                  </a:lnTo>
                  <a:lnTo>
                    <a:pt x="983" y="894"/>
                  </a:lnTo>
                  <a:lnTo>
                    <a:pt x="984" y="894"/>
                  </a:lnTo>
                  <a:lnTo>
                    <a:pt x="984" y="895"/>
                  </a:lnTo>
                  <a:lnTo>
                    <a:pt x="984" y="897"/>
                  </a:lnTo>
                  <a:lnTo>
                    <a:pt x="983" y="897"/>
                  </a:lnTo>
                  <a:lnTo>
                    <a:pt x="983" y="898"/>
                  </a:lnTo>
                  <a:lnTo>
                    <a:pt x="984" y="898"/>
                  </a:lnTo>
                  <a:lnTo>
                    <a:pt x="984" y="899"/>
                  </a:lnTo>
                  <a:lnTo>
                    <a:pt x="984" y="900"/>
                  </a:lnTo>
                  <a:lnTo>
                    <a:pt x="983" y="900"/>
                  </a:lnTo>
                  <a:lnTo>
                    <a:pt x="982" y="901"/>
                  </a:lnTo>
                  <a:lnTo>
                    <a:pt x="980" y="901"/>
                  </a:lnTo>
                  <a:lnTo>
                    <a:pt x="980" y="902"/>
                  </a:lnTo>
                  <a:lnTo>
                    <a:pt x="979" y="902"/>
                  </a:lnTo>
                  <a:lnTo>
                    <a:pt x="978" y="904"/>
                  </a:lnTo>
                  <a:lnTo>
                    <a:pt x="978" y="905"/>
                  </a:lnTo>
                  <a:lnTo>
                    <a:pt x="978" y="906"/>
                  </a:lnTo>
                  <a:lnTo>
                    <a:pt x="979" y="906"/>
                  </a:lnTo>
                  <a:lnTo>
                    <a:pt x="979" y="907"/>
                  </a:lnTo>
                  <a:lnTo>
                    <a:pt x="979" y="908"/>
                  </a:lnTo>
                  <a:lnTo>
                    <a:pt x="979" y="909"/>
                  </a:lnTo>
                  <a:lnTo>
                    <a:pt x="979" y="911"/>
                  </a:lnTo>
                  <a:lnTo>
                    <a:pt x="980" y="912"/>
                  </a:lnTo>
                  <a:lnTo>
                    <a:pt x="980" y="913"/>
                  </a:lnTo>
                  <a:lnTo>
                    <a:pt x="982" y="913"/>
                  </a:lnTo>
                  <a:lnTo>
                    <a:pt x="983" y="913"/>
                  </a:lnTo>
                  <a:lnTo>
                    <a:pt x="983" y="914"/>
                  </a:lnTo>
                  <a:lnTo>
                    <a:pt x="983" y="915"/>
                  </a:lnTo>
                  <a:lnTo>
                    <a:pt x="983" y="916"/>
                  </a:lnTo>
                  <a:lnTo>
                    <a:pt x="983" y="918"/>
                  </a:lnTo>
                  <a:lnTo>
                    <a:pt x="983" y="919"/>
                  </a:lnTo>
                  <a:lnTo>
                    <a:pt x="982" y="920"/>
                  </a:lnTo>
                  <a:lnTo>
                    <a:pt x="980" y="920"/>
                  </a:lnTo>
                  <a:lnTo>
                    <a:pt x="980" y="921"/>
                  </a:lnTo>
                  <a:lnTo>
                    <a:pt x="979" y="922"/>
                  </a:lnTo>
                  <a:lnTo>
                    <a:pt x="978" y="923"/>
                  </a:lnTo>
                  <a:lnTo>
                    <a:pt x="978" y="925"/>
                  </a:lnTo>
                  <a:lnTo>
                    <a:pt x="979" y="925"/>
                  </a:lnTo>
                  <a:lnTo>
                    <a:pt x="979" y="926"/>
                  </a:lnTo>
                  <a:lnTo>
                    <a:pt x="979" y="927"/>
                  </a:lnTo>
                  <a:lnTo>
                    <a:pt x="980" y="927"/>
                  </a:lnTo>
                  <a:lnTo>
                    <a:pt x="982" y="927"/>
                  </a:lnTo>
                  <a:lnTo>
                    <a:pt x="982" y="928"/>
                  </a:lnTo>
                  <a:lnTo>
                    <a:pt x="983" y="928"/>
                  </a:lnTo>
                  <a:lnTo>
                    <a:pt x="983" y="929"/>
                  </a:lnTo>
                  <a:lnTo>
                    <a:pt x="982" y="929"/>
                  </a:lnTo>
                  <a:lnTo>
                    <a:pt x="983" y="929"/>
                  </a:lnTo>
                  <a:lnTo>
                    <a:pt x="983" y="930"/>
                  </a:lnTo>
                  <a:lnTo>
                    <a:pt x="984" y="930"/>
                  </a:lnTo>
                  <a:lnTo>
                    <a:pt x="985" y="930"/>
                  </a:lnTo>
                  <a:lnTo>
                    <a:pt x="985" y="932"/>
                  </a:lnTo>
                  <a:lnTo>
                    <a:pt x="985" y="930"/>
                  </a:lnTo>
                  <a:lnTo>
                    <a:pt x="986" y="930"/>
                  </a:lnTo>
                  <a:lnTo>
                    <a:pt x="986" y="932"/>
                  </a:lnTo>
                  <a:lnTo>
                    <a:pt x="987" y="932"/>
                  </a:lnTo>
                  <a:lnTo>
                    <a:pt x="989" y="932"/>
                  </a:lnTo>
                  <a:lnTo>
                    <a:pt x="989" y="933"/>
                  </a:lnTo>
                  <a:lnTo>
                    <a:pt x="987" y="933"/>
                  </a:lnTo>
                  <a:lnTo>
                    <a:pt x="989" y="933"/>
                  </a:lnTo>
                  <a:lnTo>
                    <a:pt x="989" y="934"/>
                  </a:lnTo>
                  <a:lnTo>
                    <a:pt x="990" y="934"/>
                  </a:lnTo>
                  <a:lnTo>
                    <a:pt x="990" y="935"/>
                  </a:lnTo>
                  <a:lnTo>
                    <a:pt x="991" y="935"/>
                  </a:lnTo>
                  <a:lnTo>
                    <a:pt x="992" y="935"/>
                  </a:lnTo>
                  <a:lnTo>
                    <a:pt x="992" y="936"/>
                  </a:lnTo>
                  <a:lnTo>
                    <a:pt x="992" y="937"/>
                  </a:lnTo>
                  <a:lnTo>
                    <a:pt x="993" y="939"/>
                  </a:lnTo>
                  <a:lnTo>
                    <a:pt x="994" y="939"/>
                  </a:lnTo>
                  <a:lnTo>
                    <a:pt x="996" y="939"/>
                  </a:lnTo>
                  <a:lnTo>
                    <a:pt x="997" y="939"/>
                  </a:lnTo>
                  <a:lnTo>
                    <a:pt x="998" y="940"/>
                  </a:lnTo>
                  <a:lnTo>
                    <a:pt x="998" y="941"/>
                  </a:lnTo>
                  <a:lnTo>
                    <a:pt x="998" y="942"/>
                  </a:lnTo>
                  <a:lnTo>
                    <a:pt x="999" y="942"/>
                  </a:lnTo>
                  <a:lnTo>
                    <a:pt x="999" y="943"/>
                  </a:lnTo>
                  <a:lnTo>
                    <a:pt x="999" y="944"/>
                  </a:lnTo>
                  <a:lnTo>
                    <a:pt x="998" y="944"/>
                  </a:lnTo>
                  <a:lnTo>
                    <a:pt x="997" y="946"/>
                  </a:lnTo>
                  <a:lnTo>
                    <a:pt x="996" y="947"/>
                  </a:lnTo>
                  <a:lnTo>
                    <a:pt x="996" y="948"/>
                  </a:lnTo>
                  <a:lnTo>
                    <a:pt x="996" y="949"/>
                  </a:lnTo>
                  <a:lnTo>
                    <a:pt x="997" y="949"/>
                  </a:lnTo>
                  <a:lnTo>
                    <a:pt x="998" y="949"/>
                  </a:lnTo>
                  <a:lnTo>
                    <a:pt x="998" y="950"/>
                  </a:lnTo>
                  <a:lnTo>
                    <a:pt x="999" y="951"/>
                  </a:lnTo>
                  <a:lnTo>
                    <a:pt x="999" y="953"/>
                  </a:lnTo>
                  <a:lnTo>
                    <a:pt x="999" y="954"/>
                  </a:lnTo>
                  <a:lnTo>
                    <a:pt x="999" y="955"/>
                  </a:lnTo>
                  <a:lnTo>
                    <a:pt x="999" y="956"/>
                  </a:lnTo>
                  <a:lnTo>
                    <a:pt x="999" y="957"/>
                  </a:lnTo>
                  <a:lnTo>
                    <a:pt x="1000" y="957"/>
                  </a:lnTo>
                  <a:lnTo>
                    <a:pt x="1000" y="958"/>
                  </a:lnTo>
                  <a:lnTo>
                    <a:pt x="1001" y="958"/>
                  </a:lnTo>
                  <a:lnTo>
                    <a:pt x="1001" y="960"/>
                  </a:lnTo>
                  <a:lnTo>
                    <a:pt x="1003" y="960"/>
                  </a:lnTo>
                  <a:lnTo>
                    <a:pt x="1003" y="961"/>
                  </a:lnTo>
                  <a:lnTo>
                    <a:pt x="1004" y="961"/>
                  </a:lnTo>
                  <a:lnTo>
                    <a:pt x="1004" y="962"/>
                  </a:lnTo>
                  <a:lnTo>
                    <a:pt x="1004" y="963"/>
                  </a:lnTo>
                  <a:lnTo>
                    <a:pt x="1004" y="964"/>
                  </a:lnTo>
                  <a:lnTo>
                    <a:pt x="1004" y="965"/>
                  </a:lnTo>
                  <a:lnTo>
                    <a:pt x="1004" y="967"/>
                  </a:lnTo>
                  <a:lnTo>
                    <a:pt x="1004" y="968"/>
                  </a:lnTo>
                  <a:lnTo>
                    <a:pt x="1004" y="969"/>
                  </a:lnTo>
                  <a:lnTo>
                    <a:pt x="1004" y="970"/>
                  </a:lnTo>
                  <a:lnTo>
                    <a:pt x="1005" y="971"/>
                  </a:lnTo>
                  <a:lnTo>
                    <a:pt x="1005" y="970"/>
                  </a:lnTo>
                  <a:lnTo>
                    <a:pt x="1006" y="970"/>
                  </a:lnTo>
                  <a:lnTo>
                    <a:pt x="1007" y="970"/>
                  </a:lnTo>
                  <a:lnTo>
                    <a:pt x="1008" y="971"/>
                  </a:lnTo>
                  <a:lnTo>
                    <a:pt x="1008" y="972"/>
                  </a:lnTo>
                  <a:lnTo>
                    <a:pt x="1010" y="972"/>
                  </a:lnTo>
                  <a:lnTo>
                    <a:pt x="1010" y="974"/>
                  </a:lnTo>
                  <a:lnTo>
                    <a:pt x="1011" y="974"/>
                  </a:lnTo>
                  <a:lnTo>
                    <a:pt x="1012" y="974"/>
                  </a:lnTo>
                  <a:lnTo>
                    <a:pt x="1013" y="975"/>
                  </a:lnTo>
                  <a:lnTo>
                    <a:pt x="1013" y="976"/>
                  </a:lnTo>
                  <a:lnTo>
                    <a:pt x="1014" y="976"/>
                  </a:lnTo>
                  <a:lnTo>
                    <a:pt x="1014" y="977"/>
                  </a:lnTo>
                  <a:lnTo>
                    <a:pt x="1015" y="977"/>
                  </a:lnTo>
                  <a:lnTo>
                    <a:pt x="1015" y="978"/>
                  </a:lnTo>
                  <a:lnTo>
                    <a:pt x="1017" y="978"/>
                  </a:lnTo>
                  <a:lnTo>
                    <a:pt x="1018" y="978"/>
                  </a:lnTo>
                  <a:lnTo>
                    <a:pt x="1018" y="979"/>
                  </a:lnTo>
                  <a:lnTo>
                    <a:pt x="1019" y="979"/>
                  </a:lnTo>
                  <a:lnTo>
                    <a:pt x="1019" y="981"/>
                  </a:lnTo>
                  <a:lnTo>
                    <a:pt x="1020" y="981"/>
                  </a:lnTo>
                  <a:lnTo>
                    <a:pt x="1020" y="982"/>
                  </a:lnTo>
                  <a:lnTo>
                    <a:pt x="1021" y="982"/>
                  </a:lnTo>
                  <a:lnTo>
                    <a:pt x="1022" y="982"/>
                  </a:lnTo>
                  <a:lnTo>
                    <a:pt x="1024" y="982"/>
                  </a:lnTo>
                  <a:lnTo>
                    <a:pt x="1025" y="982"/>
                  </a:lnTo>
                  <a:lnTo>
                    <a:pt x="1026" y="982"/>
                  </a:lnTo>
                  <a:lnTo>
                    <a:pt x="1027" y="982"/>
                  </a:lnTo>
                  <a:lnTo>
                    <a:pt x="1027" y="981"/>
                  </a:lnTo>
                  <a:lnTo>
                    <a:pt x="1028" y="981"/>
                  </a:lnTo>
                  <a:lnTo>
                    <a:pt x="1029" y="981"/>
                  </a:lnTo>
                  <a:lnTo>
                    <a:pt x="1031" y="981"/>
                  </a:lnTo>
                  <a:lnTo>
                    <a:pt x="1032" y="981"/>
                  </a:lnTo>
                  <a:lnTo>
                    <a:pt x="1033" y="981"/>
                  </a:lnTo>
                  <a:lnTo>
                    <a:pt x="1034" y="981"/>
                  </a:lnTo>
                  <a:lnTo>
                    <a:pt x="1035" y="981"/>
                  </a:lnTo>
                  <a:lnTo>
                    <a:pt x="1035" y="982"/>
                  </a:lnTo>
                  <a:lnTo>
                    <a:pt x="1036" y="982"/>
                  </a:lnTo>
                  <a:lnTo>
                    <a:pt x="1036" y="983"/>
                  </a:lnTo>
                  <a:lnTo>
                    <a:pt x="1036" y="984"/>
                  </a:lnTo>
                  <a:lnTo>
                    <a:pt x="1036" y="985"/>
                  </a:lnTo>
                  <a:lnTo>
                    <a:pt x="1038" y="985"/>
                  </a:lnTo>
                  <a:lnTo>
                    <a:pt x="1039" y="985"/>
                  </a:lnTo>
                  <a:lnTo>
                    <a:pt x="1040" y="985"/>
                  </a:lnTo>
                  <a:lnTo>
                    <a:pt x="1040" y="984"/>
                  </a:lnTo>
                  <a:lnTo>
                    <a:pt x="1041" y="984"/>
                  </a:lnTo>
                  <a:lnTo>
                    <a:pt x="1041" y="985"/>
                  </a:lnTo>
                  <a:lnTo>
                    <a:pt x="1042" y="985"/>
                  </a:lnTo>
                  <a:lnTo>
                    <a:pt x="1043" y="985"/>
                  </a:lnTo>
                  <a:lnTo>
                    <a:pt x="1043" y="986"/>
                  </a:lnTo>
                  <a:lnTo>
                    <a:pt x="1043" y="988"/>
                  </a:lnTo>
                  <a:lnTo>
                    <a:pt x="1043" y="989"/>
                  </a:lnTo>
                  <a:lnTo>
                    <a:pt x="1043" y="990"/>
                  </a:lnTo>
                  <a:lnTo>
                    <a:pt x="1043" y="991"/>
                  </a:lnTo>
                  <a:lnTo>
                    <a:pt x="1045" y="991"/>
                  </a:lnTo>
                  <a:lnTo>
                    <a:pt x="1045" y="992"/>
                  </a:lnTo>
                  <a:lnTo>
                    <a:pt x="1046" y="993"/>
                  </a:lnTo>
                  <a:lnTo>
                    <a:pt x="1046" y="992"/>
                  </a:lnTo>
                  <a:lnTo>
                    <a:pt x="1047" y="992"/>
                  </a:lnTo>
                  <a:lnTo>
                    <a:pt x="1047" y="991"/>
                  </a:lnTo>
                  <a:lnTo>
                    <a:pt x="1047" y="990"/>
                  </a:lnTo>
                  <a:lnTo>
                    <a:pt x="1047" y="989"/>
                  </a:lnTo>
                  <a:lnTo>
                    <a:pt x="1048" y="988"/>
                  </a:lnTo>
                  <a:lnTo>
                    <a:pt x="1049" y="988"/>
                  </a:lnTo>
                  <a:lnTo>
                    <a:pt x="1050" y="989"/>
                  </a:lnTo>
                  <a:lnTo>
                    <a:pt x="1052" y="989"/>
                  </a:lnTo>
                  <a:lnTo>
                    <a:pt x="1052" y="990"/>
                  </a:lnTo>
                  <a:lnTo>
                    <a:pt x="1053" y="990"/>
                  </a:lnTo>
                  <a:lnTo>
                    <a:pt x="1053" y="991"/>
                  </a:lnTo>
                  <a:lnTo>
                    <a:pt x="1054" y="991"/>
                  </a:lnTo>
                  <a:lnTo>
                    <a:pt x="1054" y="992"/>
                  </a:lnTo>
                  <a:lnTo>
                    <a:pt x="1055" y="992"/>
                  </a:lnTo>
                  <a:lnTo>
                    <a:pt x="1055" y="993"/>
                  </a:lnTo>
                  <a:lnTo>
                    <a:pt x="1056" y="993"/>
                  </a:lnTo>
                  <a:lnTo>
                    <a:pt x="1057" y="995"/>
                  </a:lnTo>
                  <a:lnTo>
                    <a:pt x="1059" y="995"/>
                  </a:lnTo>
                  <a:lnTo>
                    <a:pt x="1059" y="996"/>
                  </a:lnTo>
                  <a:lnTo>
                    <a:pt x="1059" y="997"/>
                  </a:lnTo>
                  <a:lnTo>
                    <a:pt x="1060" y="997"/>
                  </a:lnTo>
                  <a:lnTo>
                    <a:pt x="1061" y="997"/>
                  </a:lnTo>
                  <a:lnTo>
                    <a:pt x="1062" y="997"/>
                  </a:lnTo>
                  <a:lnTo>
                    <a:pt x="1063" y="997"/>
                  </a:lnTo>
                  <a:lnTo>
                    <a:pt x="1063" y="998"/>
                  </a:lnTo>
                  <a:lnTo>
                    <a:pt x="1064" y="998"/>
                  </a:lnTo>
                  <a:lnTo>
                    <a:pt x="1064" y="999"/>
                  </a:lnTo>
                  <a:lnTo>
                    <a:pt x="1064" y="998"/>
                  </a:lnTo>
                  <a:lnTo>
                    <a:pt x="1066" y="998"/>
                  </a:lnTo>
                  <a:lnTo>
                    <a:pt x="1067" y="998"/>
                  </a:lnTo>
                  <a:lnTo>
                    <a:pt x="1068" y="998"/>
                  </a:lnTo>
                  <a:lnTo>
                    <a:pt x="1069" y="998"/>
                  </a:lnTo>
                  <a:lnTo>
                    <a:pt x="1069" y="999"/>
                  </a:lnTo>
                  <a:lnTo>
                    <a:pt x="1070" y="999"/>
                  </a:lnTo>
                  <a:lnTo>
                    <a:pt x="1071" y="999"/>
                  </a:lnTo>
                  <a:lnTo>
                    <a:pt x="1073" y="999"/>
                  </a:lnTo>
                  <a:lnTo>
                    <a:pt x="1074" y="999"/>
                  </a:lnTo>
                  <a:lnTo>
                    <a:pt x="1075" y="999"/>
                  </a:lnTo>
                  <a:lnTo>
                    <a:pt x="1075" y="1000"/>
                  </a:lnTo>
                  <a:lnTo>
                    <a:pt x="1076" y="1000"/>
                  </a:lnTo>
                  <a:lnTo>
                    <a:pt x="1077" y="1000"/>
                  </a:lnTo>
                  <a:lnTo>
                    <a:pt x="1078" y="1000"/>
                  </a:lnTo>
                  <a:lnTo>
                    <a:pt x="1080" y="1000"/>
                  </a:lnTo>
                  <a:lnTo>
                    <a:pt x="1081" y="1000"/>
                  </a:lnTo>
                  <a:lnTo>
                    <a:pt x="1082" y="1000"/>
                  </a:lnTo>
                  <a:lnTo>
                    <a:pt x="1083" y="1000"/>
                  </a:lnTo>
                  <a:lnTo>
                    <a:pt x="1084" y="1000"/>
                  </a:lnTo>
                  <a:lnTo>
                    <a:pt x="1084" y="1002"/>
                  </a:lnTo>
                  <a:lnTo>
                    <a:pt x="1085" y="1002"/>
                  </a:lnTo>
                  <a:lnTo>
                    <a:pt x="1087" y="1002"/>
                  </a:lnTo>
                  <a:lnTo>
                    <a:pt x="1087" y="1003"/>
                  </a:lnTo>
                  <a:lnTo>
                    <a:pt x="1088" y="1003"/>
                  </a:lnTo>
                  <a:lnTo>
                    <a:pt x="1089" y="1003"/>
                  </a:lnTo>
                  <a:lnTo>
                    <a:pt x="1090" y="1003"/>
                  </a:lnTo>
                  <a:lnTo>
                    <a:pt x="1091" y="1003"/>
                  </a:lnTo>
                  <a:lnTo>
                    <a:pt x="1091" y="1004"/>
                  </a:lnTo>
                  <a:lnTo>
                    <a:pt x="1092" y="1004"/>
                  </a:lnTo>
                  <a:lnTo>
                    <a:pt x="1092" y="1005"/>
                  </a:lnTo>
                  <a:lnTo>
                    <a:pt x="1094" y="1005"/>
                  </a:lnTo>
                  <a:lnTo>
                    <a:pt x="1094" y="1006"/>
                  </a:lnTo>
                  <a:lnTo>
                    <a:pt x="1095" y="1006"/>
                  </a:lnTo>
                  <a:lnTo>
                    <a:pt x="1095" y="1007"/>
                  </a:lnTo>
                  <a:lnTo>
                    <a:pt x="1095" y="1009"/>
                  </a:lnTo>
                  <a:lnTo>
                    <a:pt x="1096" y="1009"/>
                  </a:lnTo>
                  <a:lnTo>
                    <a:pt x="1097" y="1010"/>
                  </a:lnTo>
                  <a:lnTo>
                    <a:pt x="1098" y="1010"/>
                  </a:lnTo>
                  <a:lnTo>
                    <a:pt x="1098" y="1011"/>
                  </a:lnTo>
                  <a:lnTo>
                    <a:pt x="1099" y="1011"/>
                  </a:lnTo>
                  <a:lnTo>
                    <a:pt x="1099" y="1012"/>
                  </a:lnTo>
                  <a:lnTo>
                    <a:pt x="1101" y="1012"/>
                  </a:lnTo>
                  <a:lnTo>
                    <a:pt x="1101" y="1013"/>
                  </a:lnTo>
                  <a:lnTo>
                    <a:pt x="1099" y="1013"/>
                  </a:lnTo>
                  <a:lnTo>
                    <a:pt x="1099" y="1014"/>
                  </a:lnTo>
                  <a:lnTo>
                    <a:pt x="1101" y="1014"/>
                  </a:lnTo>
                  <a:lnTo>
                    <a:pt x="1102" y="1014"/>
                  </a:lnTo>
                  <a:lnTo>
                    <a:pt x="1102" y="1016"/>
                  </a:lnTo>
                  <a:lnTo>
                    <a:pt x="1101" y="1016"/>
                  </a:lnTo>
                  <a:lnTo>
                    <a:pt x="1101" y="1017"/>
                  </a:lnTo>
                  <a:lnTo>
                    <a:pt x="1099" y="1017"/>
                  </a:lnTo>
                  <a:lnTo>
                    <a:pt x="1099" y="1018"/>
                  </a:lnTo>
                  <a:lnTo>
                    <a:pt x="1098" y="1018"/>
                  </a:lnTo>
                  <a:lnTo>
                    <a:pt x="1098" y="1019"/>
                  </a:lnTo>
                  <a:lnTo>
                    <a:pt x="1097" y="1019"/>
                  </a:lnTo>
                  <a:lnTo>
                    <a:pt x="1096" y="1019"/>
                  </a:lnTo>
                  <a:lnTo>
                    <a:pt x="1095" y="1019"/>
                  </a:lnTo>
                  <a:lnTo>
                    <a:pt x="1094" y="1020"/>
                  </a:lnTo>
                  <a:lnTo>
                    <a:pt x="1092" y="1020"/>
                  </a:lnTo>
                  <a:lnTo>
                    <a:pt x="1091" y="1020"/>
                  </a:lnTo>
                  <a:lnTo>
                    <a:pt x="1092" y="1020"/>
                  </a:lnTo>
                  <a:lnTo>
                    <a:pt x="1092" y="1021"/>
                  </a:lnTo>
                  <a:lnTo>
                    <a:pt x="1094" y="1021"/>
                  </a:lnTo>
                  <a:lnTo>
                    <a:pt x="1094" y="1023"/>
                  </a:lnTo>
                  <a:lnTo>
                    <a:pt x="1095" y="1024"/>
                  </a:lnTo>
                  <a:lnTo>
                    <a:pt x="1094" y="1024"/>
                  </a:lnTo>
                  <a:lnTo>
                    <a:pt x="1094" y="1025"/>
                  </a:lnTo>
                  <a:lnTo>
                    <a:pt x="1094" y="1026"/>
                  </a:lnTo>
                  <a:lnTo>
                    <a:pt x="1095" y="1026"/>
                  </a:lnTo>
                  <a:lnTo>
                    <a:pt x="1095" y="1027"/>
                  </a:lnTo>
                  <a:lnTo>
                    <a:pt x="1095" y="1028"/>
                  </a:lnTo>
                  <a:lnTo>
                    <a:pt x="1096" y="1028"/>
                  </a:lnTo>
                  <a:lnTo>
                    <a:pt x="1096" y="1030"/>
                  </a:lnTo>
                  <a:lnTo>
                    <a:pt x="1097" y="1030"/>
                  </a:lnTo>
                  <a:lnTo>
                    <a:pt x="1097" y="1031"/>
                  </a:lnTo>
                  <a:lnTo>
                    <a:pt x="1098" y="1032"/>
                  </a:lnTo>
                  <a:lnTo>
                    <a:pt x="1099" y="1032"/>
                  </a:lnTo>
                  <a:lnTo>
                    <a:pt x="1099" y="1033"/>
                  </a:lnTo>
                  <a:lnTo>
                    <a:pt x="1101" y="1034"/>
                  </a:lnTo>
                  <a:lnTo>
                    <a:pt x="1101" y="1035"/>
                  </a:lnTo>
                  <a:lnTo>
                    <a:pt x="1102" y="1037"/>
                  </a:lnTo>
                  <a:lnTo>
                    <a:pt x="1102" y="1038"/>
                  </a:lnTo>
                  <a:lnTo>
                    <a:pt x="1101" y="1038"/>
                  </a:lnTo>
                  <a:lnTo>
                    <a:pt x="1101" y="1039"/>
                  </a:lnTo>
                  <a:lnTo>
                    <a:pt x="1101" y="1040"/>
                  </a:lnTo>
                  <a:lnTo>
                    <a:pt x="1099" y="1040"/>
                  </a:lnTo>
                  <a:lnTo>
                    <a:pt x="1101" y="1040"/>
                  </a:lnTo>
                  <a:lnTo>
                    <a:pt x="1101" y="1041"/>
                  </a:lnTo>
                  <a:lnTo>
                    <a:pt x="1101" y="1042"/>
                  </a:lnTo>
                  <a:lnTo>
                    <a:pt x="1102" y="1042"/>
                  </a:lnTo>
                  <a:lnTo>
                    <a:pt x="1103" y="1042"/>
                  </a:lnTo>
                  <a:lnTo>
                    <a:pt x="1104" y="1042"/>
                  </a:lnTo>
                  <a:lnTo>
                    <a:pt x="1104" y="1044"/>
                  </a:lnTo>
                  <a:lnTo>
                    <a:pt x="1105" y="1044"/>
                  </a:lnTo>
                  <a:lnTo>
                    <a:pt x="1105" y="1045"/>
                  </a:lnTo>
                  <a:lnTo>
                    <a:pt x="1107" y="1045"/>
                  </a:lnTo>
                  <a:lnTo>
                    <a:pt x="1108" y="1045"/>
                  </a:lnTo>
                  <a:lnTo>
                    <a:pt x="1109" y="1045"/>
                  </a:lnTo>
                  <a:lnTo>
                    <a:pt x="1109" y="1046"/>
                  </a:lnTo>
                  <a:lnTo>
                    <a:pt x="1110" y="1046"/>
                  </a:lnTo>
                  <a:lnTo>
                    <a:pt x="1111" y="1046"/>
                  </a:lnTo>
                  <a:lnTo>
                    <a:pt x="1111" y="1045"/>
                  </a:lnTo>
                  <a:lnTo>
                    <a:pt x="1112" y="1045"/>
                  </a:lnTo>
                  <a:lnTo>
                    <a:pt x="1114" y="1045"/>
                  </a:lnTo>
                  <a:lnTo>
                    <a:pt x="1114" y="1046"/>
                  </a:lnTo>
                  <a:lnTo>
                    <a:pt x="1115" y="1046"/>
                  </a:lnTo>
                  <a:lnTo>
                    <a:pt x="1116" y="1046"/>
                  </a:lnTo>
                  <a:lnTo>
                    <a:pt x="1117" y="1046"/>
                  </a:lnTo>
                  <a:lnTo>
                    <a:pt x="1117" y="1047"/>
                  </a:lnTo>
                  <a:lnTo>
                    <a:pt x="1117" y="1048"/>
                  </a:lnTo>
                  <a:lnTo>
                    <a:pt x="1117" y="1049"/>
                  </a:lnTo>
                  <a:lnTo>
                    <a:pt x="1118" y="1049"/>
                  </a:lnTo>
                  <a:lnTo>
                    <a:pt x="1119" y="1051"/>
                  </a:lnTo>
                  <a:lnTo>
                    <a:pt x="1119" y="1052"/>
                  </a:lnTo>
                  <a:lnTo>
                    <a:pt x="1121" y="1053"/>
                  </a:lnTo>
                  <a:lnTo>
                    <a:pt x="1122" y="1053"/>
                  </a:lnTo>
                  <a:lnTo>
                    <a:pt x="1122" y="1054"/>
                  </a:lnTo>
                  <a:lnTo>
                    <a:pt x="1123" y="1054"/>
                  </a:lnTo>
                  <a:lnTo>
                    <a:pt x="1124" y="1054"/>
                  </a:lnTo>
                  <a:lnTo>
                    <a:pt x="1125" y="1054"/>
                  </a:lnTo>
                  <a:lnTo>
                    <a:pt x="1124" y="1054"/>
                  </a:lnTo>
                  <a:lnTo>
                    <a:pt x="1124" y="1055"/>
                  </a:lnTo>
                  <a:lnTo>
                    <a:pt x="1124" y="1056"/>
                  </a:lnTo>
                  <a:lnTo>
                    <a:pt x="1124" y="1058"/>
                  </a:lnTo>
                  <a:lnTo>
                    <a:pt x="1124" y="1059"/>
                  </a:lnTo>
                  <a:lnTo>
                    <a:pt x="1125" y="1059"/>
                  </a:lnTo>
                  <a:lnTo>
                    <a:pt x="1126" y="1059"/>
                  </a:lnTo>
                  <a:lnTo>
                    <a:pt x="1128" y="1059"/>
                  </a:lnTo>
                  <a:lnTo>
                    <a:pt x="1128" y="1060"/>
                  </a:lnTo>
                  <a:lnTo>
                    <a:pt x="1128" y="1061"/>
                  </a:lnTo>
                  <a:lnTo>
                    <a:pt x="1128" y="1062"/>
                  </a:lnTo>
                  <a:lnTo>
                    <a:pt x="1129" y="1062"/>
                  </a:lnTo>
                  <a:lnTo>
                    <a:pt x="1129" y="1063"/>
                  </a:lnTo>
                  <a:lnTo>
                    <a:pt x="1128" y="1063"/>
                  </a:lnTo>
                  <a:lnTo>
                    <a:pt x="1128" y="1065"/>
                  </a:lnTo>
                  <a:lnTo>
                    <a:pt x="1128" y="1066"/>
                  </a:lnTo>
                  <a:lnTo>
                    <a:pt x="1128" y="1067"/>
                  </a:lnTo>
                  <a:lnTo>
                    <a:pt x="1128" y="1068"/>
                  </a:lnTo>
                  <a:lnTo>
                    <a:pt x="1126" y="1068"/>
                  </a:lnTo>
                  <a:lnTo>
                    <a:pt x="1128" y="1068"/>
                  </a:lnTo>
                  <a:lnTo>
                    <a:pt x="1128" y="1069"/>
                  </a:lnTo>
                  <a:lnTo>
                    <a:pt x="1126" y="1069"/>
                  </a:lnTo>
                  <a:lnTo>
                    <a:pt x="1126" y="1070"/>
                  </a:lnTo>
                  <a:lnTo>
                    <a:pt x="1128" y="1070"/>
                  </a:lnTo>
                  <a:lnTo>
                    <a:pt x="1129" y="1070"/>
                  </a:lnTo>
                  <a:lnTo>
                    <a:pt x="1129" y="1072"/>
                  </a:lnTo>
                  <a:lnTo>
                    <a:pt x="1129" y="1073"/>
                  </a:lnTo>
                  <a:lnTo>
                    <a:pt x="1128" y="1073"/>
                  </a:lnTo>
                  <a:lnTo>
                    <a:pt x="1128" y="1074"/>
                  </a:lnTo>
                  <a:lnTo>
                    <a:pt x="1128" y="1075"/>
                  </a:lnTo>
                  <a:lnTo>
                    <a:pt x="1126" y="1075"/>
                  </a:lnTo>
                  <a:lnTo>
                    <a:pt x="1126" y="1076"/>
                  </a:lnTo>
                  <a:lnTo>
                    <a:pt x="1126" y="1077"/>
                  </a:lnTo>
                  <a:lnTo>
                    <a:pt x="1126" y="1079"/>
                  </a:lnTo>
                  <a:lnTo>
                    <a:pt x="1126" y="1080"/>
                  </a:lnTo>
                  <a:lnTo>
                    <a:pt x="1126" y="1081"/>
                  </a:lnTo>
                  <a:lnTo>
                    <a:pt x="1128" y="1081"/>
                  </a:lnTo>
                  <a:lnTo>
                    <a:pt x="1129" y="1081"/>
                  </a:lnTo>
                  <a:lnTo>
                    <a:pt x="1130" y="1081"/>
                  </a:lnTo>
                  <a:lnTo>
                    <a:pt x="1131" y="1081"/>
                  </a:lnTo>
                  <a:lnTo>
                    <a:pt x="1131" y="1082"/>
                  </a:lnTo>
                  <a:lnTo>
                    <a:pt x="1132" y="1082"/>
                  </a:lnTo>
                  <a:lnTo>
                    <a:pt x="1131" y="1082"/>
                  </a:lnTo>
                  <a:lnTo>
                    <a:pt x="1131" y="1083"/>
                  </a:lnTo>
                  <a:lnTo>
                    <a:pt x="1131" y="1084"/>
                  </a:lnTo>
                  <a:lnTo>
                    <a:pt x="1130" y="1084"/>
                  </a:lnTo>
                  <a:lnTo>
                    <a:pt x="1130" y="1086"/>
                  </a:lnTo>
                  <a:lnTo>
                    <a:pt x="1130" y="1087"/>
                  </a:lnTo>
                  <a:lnTo>
                    <a:pt x="1129" y="1087"/>
                  </a:lnTo>
                  <a:lnTo>
                    <a:pt x="1128" y="1087"/>
                  </a:lnTo>
                  <a:lnTo>
                    <a:pt x="1128" y="1088"/>
                  </a:lnTo>
                  <a:lnTo>
                    <a:pt x="1128" y="1089"/>
                  </a:lnTo>
                  <a:lnTo>
                    <a:pt x="1128" y="1090"/>
                  </a:lnTo>
                  <a:lnTo>
                    <a:pt x="1126" y="1090"/>
                  </a:lnTo>
                  <a:lnTo>
                    <a:pt x="1126" y="1091"/>
                  </a:lnTo>
                  <a:lnTo>
                    <a:pt x="1125" y="1093"/>
                  </a:lnTo>
                  <a:lnTo>
                    <a:pt x="1125" y="1094"/>
                  </a:lnTo>
                  <a:lnTo>
                    <a:pt x="1124" y="1094"/>
                  </a:lnTo>
                  <a:lnTo>
                    <a:pt x="1124" y="1095"/>
                  </a:lnTo>
                  <a:lnTo>
                    <a:pt x="1123" y="1095"/>
                  </a:lnTo>
                  <a:lnTo>
                    <a:pt x="1122" y="1095"/>
                  </a:lnTo>
                  <a:lnTo>
                    <a:pt x="1121" y="1095"/>
                  </a:lnTo>
                  <a:lnTo>
                    <a:pt x="1121" y="1096"/>
                  </a:lnTo>
                  <a:lnTo>
                    <a:pt x="1119" y="1097"/>
                  </a:lnTo>
                  <a:lnTo>
                    <a:pt x="1119" y="1098"/>
                  </a:lnTo>
                  <a:lnTo>
                    <a:pt x="1119" y="1100"/>
                  </a:lnTo>
                  <a:lnTo>
                    <a:pt x="1118" y="1100"/>
                  </a:lnTo>
                  <a:lnTo>
                    <a:pt x="1118" y="1101"/>
                  </a:lnTo>
                  <a:lnTo>
                    <a:pt x="1118" y="1102"/>
                  </a:lnTo>
                  <a:lnTo>
                    <a:pt x="1117" y="1102"/>
                  </a:lnTo>
                  <a:lnTo>
                    <a:pt x="1116" y="1102"/>
                  </a:lnTo>
                  <a:lnTo>
                    <a:pt x="1115" y="1102"/>
                  </a:lnTo>
                  <a:lnTo>
                    <a:pt x="1115" y="1103"/>
                  </a:lnTo>
                  <a:lnTo>
                    <a:pt x="1115" y="1104"/>
                  </a:lnTo>
                  <a:lnTo>
                    <a:pt x="1116" y="1105"/>
                  </a:lnTo>
                  <a:lnTo>
                    <a:pt x="1116" y="1107"/>
                  </a:lnTo>
                  <a:lnTo>
                    <a:pt x="1117" y="1107"/>
                  </a:lnTo>
                  <a:lnTo>
                    <a:pt x="1118" y="1107"/>
                  </a:lnTo>
                  <a:lnTo>
                    <a:pt x="1118" y="1108"/>
                  </a:lnTo>
                  <a:lnTo>
                    <a:pt x="1118" y="1109"/>
                  </a:lnTo>
                  <a:lnTo>
                    <a:pt x="1117" y="1109"/>
                  </a:lnTo>
                  <a:lnTo>
                    <a:pt x="1116" y="1109"/>
                  </a:lnTo>
                  <a:lnTo>
                    <a:pt x="1115" y="1110"/>
                  </a:lnTo>
                  <a:lnTo>
                    <a:pt x="1116" y="1110"/>
                  </a:lnTo>
                  <a:lnTo>
                    <a:pt x="1116" y="1111"/>
                  </a:lnTo>
                  <a:lnTo>
                    <a:pt x="1117" y="1112"/>
                  </a:lnTo>
                  <a:lnTo>
                    <a:pt x="1116" y="1114"/>
                  </a:lnTo>
                  <a:lnTo>
                    <a:pt x="1116" y="1115"/>
                  </a:lnTo>
                  <a:lnTo>
                    <a:pt x="1117" y="1115"/>
                  </a:lnTo>
                  <a:lnTo>
                    <a:pt x="1116" y="1116"/>
                  </a:lnTo>
                  <a:lnTo>
                    <a:pt x="1116" y="1117"/>
                  </a:lnTo>
                  <a:lnTo>
                    <a:pt x="1117" y="1117"/>
                  </a:lnTo>
                  <a:lnTo>
                    <a:pt x="1117" y="1118"/>
                  </a:lnTo>
                  <a:lnTo>
                    <a:pt x="1117" y="1117"/>
                  </a:lnTo>
                  <a:lnTo>
                    <a:pt x="1118" y="1117"/>
                  </a:lnTo>
                  <a:lnTo>
                    <a:pt x="1119" y="1117"/>
                  </a:lnTo>
                  <a:lnTo>
                    <a:pt x="1121" y="1117"/>
                  </a:lnTo>
                  <a:lnTo>
                    <a:pt x="1122" y="1117"/>
                  </a:lnTo>
                  <a:lnTo>
                    <a:pt x="1122" y="1118"/>
                  </a:lnTo>
                  <a:lnTo>
                    <a:pt x="1123" y="1118"/>
                  </a:lnTo>
                  <a:lnTo>
                    <a:pt x="1123" y="1120"/>
                  </a:lnTo>
                  <a:lnTo>
                    <a:pt x="1122" y="1120"/>
                  </a:lnTo>
                  <a:lnTo>
                    <a:pt x="1122" y="1121"/>
                  </a:lnTo>
                  <a:lnTo>
                    <a:pt x="1123" y="1121"/>
                  </a:lnTo>
                  <a:lnTo>
                    <a:pt x="1123" y="1122"/>
                  </a:lnTo>
                  <a:lnTo>
                    <a:pt x="1124" y="1122"/>
                  </a:lnTo>
                  <a:lnTo>
                    <a:pt x="1124" y="1123"/>
                  </a:lnTo>
                  <a:lnTo>
                    <a:pt x="1124" y="1124"/>
                  </a:lnTo>
                  <a:lnTo>
                    <a:pt x="1125" y="1124"/>
                  </a:lnTo>
                  <a:lnTo>
                    <a:pt x="1125" y="1125"/>
                  </a:lnTo>
                  <a:lnTo>
                    <a:pt x="1124" y="1125"/>
                  </a:lnTo>
                  <a:lnTo>
                    <a:pt x="1125" y="1125"/>
                  </a:lnTo>
                  <a:lnTo>
                    <a:pt x="1125" y="1127"/>
                  </a:lnTo>
                  <a:lnTo>
                    <a:pt x="1126" y="1127"/>
                  </a:lnTo>
                  <a:lnTo>
                    <a:pt x="1126" y="1128"/>
                  </a:lnTo>
                  <a:lnTo>
                    <a:pt x="1126" y="1129"/>
                  </a:lnTo>
                  <a:lnTo>
                    <a:pt x="1126" y="1130"/>
                  </a:lnTo>
                  <a:lnTo>
                    <a:pt x="1126" y="1131"/>
                  </a:lnTo>
                  <a:lnTo>
                    <a:pt x="1125" y="1131"/>
                  </a:lnTo>
                  <a:lnTo>
                    <a:pt x="1125" y="1132"/>
                  </a:lnTo>
                  <a:lnTo>
                    <a:pt x="1125" y="1134"/>
                  </a:lnTo>
                  <a:lnTo>
                    <a:pt x="1124" y="1134"/>
                  </a:lnTo>
                  <a:lnTo>
                    <a:pt x="1124" y="1135"/>
                  </a:lnTo>
                  <a:lnTo>
                    <a:pt x="1124" y="1136"/>
                  </a:lnTo>
                  <a:lnTo>
                    <a:pt x="1125" y="1136"/>
                  </a:lnTo>
                  <a:lnTo>
                    <a:pt x="1125" y="1137"/>
                  </a:lnTo>
                  <a:lnTo>
                    <a:pt x="1125" y="1138"/>
                  </a:lnTo>
                  <a:lnTo>
                    <a:pt x="1125" y="1139"/>
                  </a:lnTo>
                  <a:lnTo>
                    <a:pt x="1126" y="1139"/>
                  </a:lnTo>
                  <a:lnTo>
                    <a:pt x="1126" y="1141"/>
                  </a:lnTo>
                  <a:lnTo>
                    <a:pt x="1128" y="1141"/>
                  </a:lnTo>
                  <a:lnTo>
                    <a:pt x="1128" y="1142"/>
                  </a:lnTo>
                  <a:lnTo>
                    <a:pt x="1129" y="1142"/>
                  </a:lnTo>
                  <a:lnTo>
                    <a:pt x="1130" y="1142"/>
                  </a:lnTo>
                  <a:lnTo>
                    <a:pt x="1130" y="1143"/>
                  </a:lnTo>
                  <a:lnTo>
                    <a:pt x="1129" y="1143"/>
                  </a:lnTo>
                  <a:lnTo>
                    <a:pt x="1129" y="1144"/>
                  </a:lnTo>
                  <a:lnTo>
                    <a:pt x="1128" y="1144"/>
                  </a:lnTo>
                  <a:lnTo>
                    <a:pt x="1128" y="1145"/>
                  </a:lnTo>
                  <a:lnTo>
                    <a:pt x="1128" y="1146"/>
                  </a:lnTo>
                  <a:lnTo>
                    <a:pt x="1126" y="1146"/>
                  </a:lnTo>
                  <a:lnTo>
                    <a:pt x="1126" y="1148"/>
                  </a:lnTo>
                  <a:lnTo>
                    <a:pt x="1125" y="1148"/>
                  </a:lnTo>
                  <a:lnTo>
                    <a:pt x="1125" y="1149"/>
                  </a:lnTo>
                  <a:lnTo>
                    <a:pt x="1125" y="1150"/>
                  </a:lnTo>
                  <a:lnTo>
                    <a:pt x="1124" y="1150"/>
                  </a:lnTo>
                  <a:lnTo>
                    <a:pt x="1124" y="1151"/>
                  </a:lnTo>
                  <a:lnTo>
                    <a:pt x="1125" y="1151"/>
                  </a:lnTo>
                  <a:lnTo>
                    <a:pt x="1124" y="1151"/>
                  </a:lnTo>
                  <a:lnTo>
                    <a:pt x="1124" y="1152"/>
                  </a:lnTo>
                  <a:lnTo>
                    <a:pt x="1125" y="1153"/>
                  </a:lnTo>
                  <a:lnTo>
                    <a:pt x="1126" y="1153"/>
                  </a:lnTo>
                  <a:lnTo>
                    <a:pt x="1128" y="1153"/>
                  </a:lnTo>
                  <a:lnTo>
                    <a:pt x="1129" y="1153"/>
                  </a:lnTo>
                  <a:lnTo>
                    <a:pt x="1130" y="1153"/>
                  </a:lnTo>
                  <a:lnTo>
                    <a:pt x="1131" y="1153"/>
                  </a:lnTo>
                  <a:lnTo>
                    <a:pt x="1132" y="1153"/>
                  </a:lnTo>
                  <a:lnTo>
                    <a:pt x="1132" y="1155"/>
                  </a:lnTo>
                  <a:lnTo>
                    <a:pt x="1133" y="1155"/>
                  </a:lnTo>
                  <a:lnTo>
                    <a:pt x="1135" y="1155"/>
                  </a:lnTo>
                  <a:lnTo>
                    <a:pt x="1136" y="1155"/>
                  </a:lnTo>
                  <a:lnTo>
                    <a:pt x="1136" y="1156"/>
                  </a:lnTo>
                  <a:lnTo>
                    <a:pt x="1137" y="1156"/>
                  </a:lnTo>
                  <a:lnTo>
                    <a:pt x="1138" y="1156"/>
                  </a:lnTo>
                  <a:lnTo>
                    <a:pt x="1138" y="1157"/>
                  </a:lnTo>
                  <a:lnTo>
                    <a:pt x="1138" y="1158"/>
                  </a:lnTo>
                  <a:lnTo>
                    <a:pt x="1138" y="1159"/>
                  </a:lnTo>
                  <a:lnTo>
                    <a:pt x="1137" y="1159"/>
                  </a:lnTo>
                  <a:lnTo>
                    <a:pt x="1137" y="1160"/>
                  </a:lnTo>
                  <a:lnTo>
                    <a:pt x="1136" y="1160"/>
                  </a:lnTo>
                  <a:lnTo>
                    <a:pt x="1136" y="1162"/>
                  </a:lnTo>
                  <a:lnTo>
                    <a:pt x="1137" y="1162"/>
                  </a:lnTo>
                  <a:lnTo>
                    <a:pt x="1138" y="1162"/>
                  </a:lnTo>
                  <a:lnTo>
                    <a:pt x="1139" y="1162"/>
                  </a:lnTo>
                  <a:lnTo>
                    <a:pt x="1139" y="1163"/>
                  </a:lnTo>
                  <a:lnTo>
                    <a:pt x="1140" y="1163"/>
                  </a:lnTo>
                  <a:lnTo>
                    <a:pt x="1142" y="1163"/>
                  </a:lnTo>
                  <a:lnTo>
                    <a:pt x="1142" y="1164"/>
                  </a:lnTo>
                  <a:lnTo>
                    <a:pt x="1142" y="1165"/>
                  </a:lnTo>
                  <a:lnTo>
                    <a:pt x="1142" y="1166"/>
                  </a:lnTo>
                  <a:lnTo>
                    <a:pt x="1142" y="1167"/>
                  </a:lnTo>
                  <a:lnTo>
                    <a:pt x="1140" y="1167"/>
                  </a:lnTo>
                  <a:lnTo>
                    <a:pt x="1140" y="1169"/>
                  </a:lnTo>
                  <a:lnTo>
                    <a:pt x="1139" y="1169"/>
                  </a:lnTo>
                  <a:lnTo>
                    <a:pt x="1139" y="1167"/>
                  </a:lnTo>
                  <a:lnTo>
                    <a:pt x="1138" y="1167"/>
                  </a:lnTo>
                  <a:lnTo>
                    <a:pt x="1138" y="1169"/>
                  </a:lnTo>
                  <a:lnTo>
                    <a:pt x="1137" y="1169"/>
                  </a:lnTo>
                  <a:lnTo>
                    <a:pt x="1138" y="1169"/>
                  </a:lnTo>
                  <a:lnTo>
                    <a:pt x="1138" y="1170"/>
                  </a:lnTo>
                  <a:lnTo>
                    <a:pt x="1139" y="1170"/>
                  </a:lnTo>
                  <a:lnTo>
                    <a:pt x="1139" y="1171"/>
                  </a:lnTo>
                  <a:lnTo>
                    <a:pt x="1139" y="1170"/>
                  </a:lnTo>
                  <a:lnTo>
                    <a:pt x="1140" y="1170"/>
                  </a:lnTo>
                  <a:lnTo>
                    <a:pt x="1142" y="1170"/>
                  </a:lnTo>
                  <a:lnTo>
                    <a:pt x="1143" y="1170"/>
                  </a:lnTo>
                  <a:lnTo>
                    <a:pt x="1143" y="1171"/>
                  </a:lnTo>
                  <a:lnTo>
                    <a:pt x="1144" y="1171"/>
                  </a:lnTo>
                  <a:lnTo>
                    <a:pt x="1144" y="1172"/>
                  </a:lnTo>
                  <a:lnTo>
                    <a:pt x="1144" y="1173"/>
                  </a:lnTo>
                  <a:lnTo>
                    <a:pt x="1144" y="1174"/>
                  </a:lnTo>
                  <a:lnTo>
                    <a:pt x="1145" y="1174"/>
                  </a:lnTo>
                  <a:lnTo>
                    <a:pt x="1146" y="1174"/>
                  </a:lnTo>
                  <a:lnTo>
                    <a:pt x="1146" y="1173"/>
                  </a:lnTo>
                  <a:lnTo>
                    <a:pt x="1147" y="1173"/>
                  </a:lnTo>
                  <a:lnTo>
                    <a:pt x="1149" y="1173"/>
                  </a:lnTo>
                  <a:lnTo>
                    <a:pt x="1149" y="1174"/>
                  </a:lnTo>
                  <a:lnTo>
                    <a:pt x="1150" y="1174"/>
                  </a:lnTo>
                  <a:lnTo>
                    <a:pt x="1151" y="1174"/>
                  </a:lnTo>
                  <a:lnTo>
                    <a:pt x="1151" y="1176"/>
                  </a:lnTo>
                  <a:lnTo>
                    <a:pt x="1151" y="1177"/>
                  </a:lnTo>
                  <a:lnTo>
                    <a:pt x="1152" y="1177"/>
                  </a:lnTo>
                  <a:lnTo>
                    <a:pt x="1153" y="1177"/>
                  </a:lnTo>
                  <a:lnTo>
                    <a:pt x="1154" y="1177"/>
                  </a:lnTo>
                  <a:lnTo>
                    <a:pt x="1156" y="1177"/>
                  </a:lnTo>
                  <a:lnTo>
                    <a:pt x="1157" y="1177"/>
                  </a:lnTo>
                  <a:lnTo>
                    <a:pt x="1157" y="1178"/>
                  </a:lnTo>
                  <a:lnTo>
                    <a:pt x="1158" y="1178"/>
                  </a:lnTo>
                  <a:lnTo>
                    <a:pt x="1158" y="1179"/>
                  </a:lnTo>
                  <a:lnTo>
                    <a:pt x="1159" y="1179"/>
                  </a:lnTo>
                  <a:lnTo>
                    <a:pt x="1159" y="1180"/>
                  </a:lnTo>
                  <a:lnTo>
                    <a:pt x="1160" y="1181"/>
                  </a:lnTo>
                  <a:lnTo>
                    <a:pt x="1161" y="1181"/>
                  </a:lnTo>
                  <a:lnTo>
                    <a:pt x="1161" y="1183"/>
                  </a:lnTo>
                  <a:lnTo>
                    <a:pt x="1161" y="1184"/>
                  </a:lnTo>
                  <a:lnTo>
                    <a:pt x="1160" y="1184"/>
                  </a:lnTo>
                  <a:lnTo>
                    <a:pt x="1160" y="1185"/>
                  </a:lnTo>
                  <a:lnTo>
                    <a:pt x="1160" y="1186"/>
                  </a:lnTo>
                  <a:lnTo>
                    <a:pt x="1159" y="1186"/>
                  </a:lnTo>
                  <a:lnTo>
                    <a:pt x="1159" y="1187"/>
                  </a:lnTo>
                  <a:lnTo>
                    <a:pt x="1159" y="1188"/>
                  </a:lnTo>
                  <a:lnTo>
                    <a:pt x="1158" y="1188"/>
                  </a:lnTo>
                  <a:lnTo>
                    <a:pt x="1158" y="1190"/>
                  </a:lnTo>
                  <a:lnTo>
                    <a:pt x="1158" y="1191"/>
                  </a:lnTo>
                  <a:lnTo>
                    <a:pt x="1159" y="1191"/>
                  </a:lnTo>
                  <a:lnTo>
                    <a:pt x="1160" y="1191"/>
                  </a:lnTo>
                  <a:lnTo>
                    <a:pt x="1161" y="1191"/>
                  </a:lnTo>
                  <a:lnTo>
                    <a:pt x="1161" y="1192"/>
                  </a:lnTo>
                  <a:lnTo>
                    <a:pt x="1161" y="1193"/>
                  </a:lnTo>
                  <a:lnTo>
                    <a:pt x="1163" y="1193"/>
                  </a:lnTo>
                  <a:lnTo>
                    <a:pt x="1163" y="1194"/>
                  </a:lnTo>
                  <a:lnTo>
                    <a:pt x="1163" y="1195"/>
                  </a:lnTo>
                  <a:lnTo>
                    <a:pt x="1163" y="1197"/>
                  </a:lnTo>
                  <a:lnTo>
                    <a:pt x="1164" y="1197"/>
                  </a:lnTo>
                  <a:lnTo>
                    <a:pt x="1165" y="1197"/>
                  </a:lnTo>
                  <a:lnTo>
                    <a:pt x="1166" y="1197"/>
                  </a:lnTo>
                  <a:lnTo>
                    <a:pt x="1166" y="1198"/>
                  </a:lnTo>
                  <a:lnTo>
                    <a:pt x="1167" y="1198"/>
                  </a:lnTo>
                  <a:lnTo>
                    <a:pt x="1167" y="1199"/>
                  </a:lnTo>
                  <a:lnTo>
                    <a:pt x="1166" y="1199"/>
                  </a:lnTo>
                  <a:lnTo>
                    <a:pt x="1166" y="1200"/>
                  </a:lnTo>
                  <a:lnTo>
                    <a:pt x="1167" y="1200"/>
                  </a:lnTo>
                  <a:lnTo>
                    <a:pt x="1167" y="1201"/>
                  </a:lnTo>
                  <a:lnTo>
                    <a:pt x="1168" y="1201"/>
                  </a:lnTo>
                  <a:lnTo>
                    <a:pt x="1168" y="1202"/>
                  </a:lnTo>
                  <a:lnTo>
                    <a:pt x="1170" y="1202"/>
                  </a:lnTo>
                  <a:lnTo>
                    <a:pt x="1170" y="1204"/>
                  </a:lnTo>
                  <a:lnTo>
                    <a:pt x="1171" y="1204"/>
                  </a:lnTo>
                  <a:lnTo>
                    <a:pt x="1171" y="1205"/>
                  </a:lnTo>
                  <a:lnTo>
                    <a:pt x="1172" y="1205"/>
                  </a:lnTo>
                  <a:lnTo>
                    <a:pt x="1172" y="1206"/>
                  </a:lnTo>
                  <a:lnTo>
                    <a:pt x="1172" y="1205"/>
                  </a:lnTo>
                  <a:lnTo>
                    <a:pt x="1173" y="1205"/>
                  </a:lnTo>
                  <a:lnTo>
                    <a:pt x="1173" y="1206"/>
                  </a:lnTo>
                  <a:lnTo>
                    <a:pt x="1174" y="1206"/>
                  </a:lnTo>
                  <a:lnTo>
                    <a:pt x="1174" y="1205"/>
                  </a:lnTo>
                  <a:lnTo>
                    <a:pt x="1175" y="1205"/>
                  </a:lnTo>
                  <a:lnTo>
                    <a:pt x="1177" y="1206"/>
                  </a:lnTo>
                  <a:lnTo>
                    <a:pt x="1178" y="1207"/>
                  </a:lnTo>
                  <a:lnTo>
                    <a:pt x="1179" y="1208"/>
                  </a:lnTo>
                  <a:lnTo>
                    <a:pt x="1179" y="1209"/>
                  </a:lnTo>
                  <a:lnTo>
                    <a:pt x="1180" y="1209"/>
                  </a:lnTo>
                  <a:lnTo>
                    <a:pt x="1180" y="1211"/>
                  </a:lnTo>
                  <a:lnTo>
                    <a:pt x="1181" y="1211"/>
                  </a:lnTo>
                  <a:lnTo>
                    <a:pt x="1182" y="1211"/>
                  </a:lnTo>
                  <a:lnTo>
                    <a:pt x="1182" y="1212"/>
                  </a:lnTo>
                  <a:lnTo>
                    <a:pt x="1184" y="1212"/>
                  </a:lnTo>
                  <a:lnTo>
                    <a:pt x="1185" y="1212"/>
                  </a:lnTo>
                  <a:lnTo>
                    <a:pt x="1186" y="1212"/>
                  </a:lnTo>
                  <a:lnTo>
                    <a:pt x="1187" y="1212"/>
                  </a:lnTo>
                  <a:lnTo>
                    <a:pt x="1187" y="1213"/>
                  </a:lnTo>
                  <a:lnTo>
                    <a:pt x="1188" y="1213"/>
                  </a:lnTo>
                  <a:lnTo>
                    <a:pt x="1188" y="1214"/>
                  </a:lnTo>
                  <a:lnTo>
                    <a:pt x="1189" y="1215"/>
                  </a:lnTo>
                  <a:lnTo>
                    <a:pt x="1191" y="1215"/>
                  </a:lnTo>
                  <a:lnTo>
                    <a:pt x="1192" y="1215"/>
                  </a:lnTo>
                  <a:lnTo>
                    <a:pt x="1192" y="1216"/>
                  </a:lnTo>
                  <a:lnTo>
                    <a:pt x="1193" y="1216"/>
                  </a:lnTo>
                  <a:lnTo>
                    <a:pt x="1193" y="1218"/>
                  </a:lnTo>
                  <a:lnTo>
                    <a:pt x="1194" y="1218"/>
                  </a:lnTo>
                  <a:lnTo>
                    <a:pt x="1194" y="1219"/>
                  </a:lnTo>
                  <a:lnTo>
                    <a:pt x="1194" y="1220"/>
                  </a:lnTo>
                  <a:lnTo>
                    <a:pt x="1195" y="1220"/>
                  </a:lnTo>
                  <a:lnTo>
                    <a:pt x="1195" y="1221"/>
                  </a:lnTo>
                  <a:lnTo>
                    <a:pt x="1195" y="1222"/>
                  </a:lnTo>
                  <a:lnTo>
                    <a:pt x="1195" y="1223"/>
                  </a:lnTo>
                  <a:lnTo>
                    <a:pt x="1196" y="1223"/>
                  </a:lnTo>
                  <a:lnTo>
                    <a:pt x="1198" y="1223"/>
                  </a:lnTo>
                  <a:lnTo>
                    <a:pt x="1199" y="1223"/>
                  </a:lnTo>
                  <a:lnTo>
                    <a:pt x="1199" y="1225"/>
                  </a:lnTo>
                  <a:lnTo>
                    <a:pt x="1198" y="1226"/>
                  </a:lnTo>
                  <a:lnTo>
                    <a:pt x="1199" y="1226"/>
                  </a:lnTo>
                  <a:lnTo>
                    <a:pt x="1200" y="1226"/>
                  </a:lnTo>
                  <a:lnTo>
                    <a:pt x="1201" y="1226"/>
                  </a:lnTo>
                  <a:lnTo>
                    <a:pt x="1202" y="1226"/>
                  </a:lnTo>
                  <a:lnTo>
                    <a:pt x="1202" y="1227"/>
                  </a:lnTo>
                  <a:lnTo>
                    <a:pt x="1202" y="1228"/>
                  </a:lnTo>
                  <a:lnTo>
                    <a:pt x="1202" y="1232"/>
                  </a:lnTo>
                  <a:lnTo>
                    <a:pt x="1202" y="1233"/>
                  </a:lnTo>
                  <a:lnTo>
                    <a:pt x="1201" y="1233"/>
                  </a:lnTo>
                  <a:lnTo>
                    <a:pt x="1201" y="1234"/>
                  </a:lnTo>
                  <a:lnTo>
                    <a:pt x="1202" y="1234"/>
                  </a:lnTo>
                  <a:lnTo>
                    <a:pt x="1202" y="1235"/>
                  </a:lnTo>
                  <a:lnTo>
                    <a:pt x="1202" y="1236"/>
                  </a:lnTo>
                  <a:lnTo>
                    <a:pt x="1203" y="1236"/>
                  </a:lnTo>
                  <a:lnTo>
                    <a:pt x="1203" y="1237"/>
                  </a:lnTo>
                  <a:lnTo>
                    <a:pt x="1205" y="1237"/>
                  </a:lnTo>
                  <a:lnTo>
                    <a:pt x="1205" y="1240"/>
                  </a:lnTo>
                  <a:lnTo>
                    <a:pt x="1205" y="1241"/>
                  </a:lnTo>
                  <a:lnTo>
                    <a:pt x="1203" y="1241"/>
                  </a:lnTo>
                  <a:lnTo>
                    <a:pt x="1203" y="1242"/>
                  </a:lnTo>
                  <a:lnTo>
                    <a:pt x="1205" y="1242"/>
                  </a:lnTo>
                  <a:lnTo>
                    <a:pt x="1206" y="1242"/>
                  </a:lnTo>
                  <a:lnTo>
                    <a:pt x="1207" y="1243"/>
                  </a:lnTo>
                  <a:lnTo>
                    <a:pt x="1208" y="1244"/>
                  </a:lnTo>
                  <a:lnTo>
                    <a:pt x="1208" y="1246"/>
                  </a:lnTo>
                  <a:lnTo>
                    <a:pt x="1208" y="1247"/>
                  </a:lnTo>
                  <a:lnTo>
                    <a:pt x="1208" y="1248"/>
                  </a:lnTo>
                  <a:lnTo>
                    <a:pt x="1207" y="1248"/>
                  </a:lnTo>
                  <a:lnTo>
                    <a:pt x="1206" y="1249"/>
                  </a:lnTo>
                  <a:lnTo>
                    <a:pt x="1205" y="1249"/>
                  </a:lnTo>
                  <a:lnTo>
                    <a:pt x="1205" y="1250"/>
                  </a:lnTo>
                  <a:lnTo>
                    <a:pt x="1205" y="1251"/>
                  </a:lnTo>
                  <a:lnTo>
                    <a:pt x="1205" y="1253"/>
                  </a:lnTo>
                  <a:lnTo>
                    <a:pt x="1205" y="1254"/>
                  </a:lnTo>
                  <a:lnTo>
                    <a:pt x="1206" y="1254"/>
                  </a:lnTo>
                  <a:lnTo>
                    <a:pt x="1206" y="1255"/>
                  </a:lnTo>
                  <a:lnTo>
                    <a:pt x="1206" y="1256"/>
                  </a:lnTo>
                  <a:lnTo>
                    <a:pt x="1205" y="1257"/>
                  </a:lnTo>
                  <a:lnTo>
                    <a:pt x="1205" y="1258"/>
                  </a:lnTo>
                  <a:lnTo>
                    <a:pt x="1203" y="1258"/>
                  </a:lnTo>
                  <a:lnTo>
                    <a:pt x="1203" y="1260"/>
                  </a:lnTo>
                  <a:lnTo>
                    <a:pt x="1202" y="1260"/>
                  </a:lnTo>
                  <a:lnTo>
                    <a:pt x="1202" y="1261"/>
                  </a:lnTo>
                  <a:lnTo>
                    <a:pt x="1203" y="1262"/>
                  </a:lnTo>
                  <a:lnTo>
                    <a:pt x="1203" y="1263"/>
                  </a:lnTo>
                  <a:lnTo>
                    <a:pt x="1205" y="1264"/>
                  </a:lnTo>
                  <a:lnTo>
                    <a:pt x="1205" y="1265"/>
                  </a:lnTo>
                  <a:lnTo>
                    <a:pt x="1205" y="1267"/>
                  </a:lnTo>
                  <a:lnTo>
                    <a:pt x="1205" y="1268"/>
                  </a:lnTo>
                  <a:lnTo>
                    <a:pt x="1205" y="1269"/>
                  </a:lnTo>
                  <a:lnTo>
                    <a:pt x="1205" y="1270"/>
                  </a:lnTo>
                  <a:lnTo>
                    <a:pt x="1203" y="1270"/>
                  </a:lnTo>
                  <a:lnTo>
                    <a:pt x="1203" y="1271"/>
                  </a:lnTo>
                  <a:lnTo>
                    <a:pt x="1202" y="1271"/>
                  </a:lnTo>
                  <a:lnTo>
                    <a:pt x="1202" y="1272"/>
                  </a:lnTo>
                  <a:lnTo>
                    <a:pt x="1201" y="1272"/>
                  </a:lnTo>
                  <a:lnTo>
                    <a:pt x="1200" y="1272"/>
                  </a:lnTo>
                  <a:lnTo>
                    <a:pt x="1200" y="1274"/>
                  </a:lnTo>
                  <a:lnTo>
                    <a:pt x="1200" y="1275"/>
                  </a:lnTo>
                  <a:lnTo>
                    <a:pt x="1199" y="1275"/>
                  </a:lnTo>
                  <a:lnTo>
                    <a:pt x="1198" y="1275"/>
                  </a:lnTo>
                  <a:lnTo>
                    <a:pt x="1198" y="1276"/>
                  </a:lnTo>
                  <a:lnTo>
                    <a:pt x="1198" y="1277"/>
                  </a:lnTo>
                  <a:lnTo>
                    <a:pt x="1196" y="1277"/>
                  </a:lnTo>
                  <a:lnTo>
                    <a:pt x="1196" y="1278"/>
                  </a:lnTo>
                  <a:lnTo>
                    <a:pt x="1195" y="1278"/>
                  </a:lnTo>
                  <a:lnTo>
                    <a:pt x="1196" y="1278"/>
                  </a:lnTo>
                  <a:lnTo>
                    <a:pt x="1196" y="1279"/>
                  </a:lnTo>
                  <a:lnTo>
                    <a:pt x="1196" y="1281"/>
                  </a:lnTo>
                  <a:lnTo>
                    <a:pt x="1195" y="1281"/>
                  </a:lnTo>
                  <a:lnTo>
                    <a:pt x="1194" y="1281"/>
                  </a:lnTo>
                  <a:lnTo>
                    <a:pt x="1194" y="1282"/>
                  </a:lnTo>
                  <a:lnTo>
                    <a:pt x="1194" y="1283"/>
                  </a:lnTo>
                  <a:lnTo>
                    <a:pt x="1193" y="1283"/>
                  </a:lnTo>
                  <a:lnTo>
                    <a:pt x="1193" y="1284"/>
                  </a:lnTo>
                  <a:lnTo>
                    <a:pt x="1192" y="1284"/>
                  </a:lnTo>
                  <a:lnTo>
                    <a:pt x="1192" y="1285"/>
                  </a:lnTo>
                  <a:lnTo>
                    <a:pt x="1192" y="1286"/>
                  </a:lnTo>
                  <a:lnTo>
                    <a:pt x="1191" y="1286"/>
                  </a:lnTo>
                  <a:lnTo>
                    <a:pt x="1191" y="1288"/>
                  </a:lnTo>
                  <a:lnTo>
                    <a:pt x="1191" y="1289"/>
                  </a:lnTo>
                  <a:lnTo>
                    <a:pt x="1191" y="1290"/>
                  </a:lnTo>
                  <a:lnTo>
                    <a:pt x="1191" y="1291"/>
                  </a:lnTo>
                  <a:lnTo>
                    <a:pt x="1191" y="1292"/>
                  </a:lnTo>
                  <a:lnTo>
                    <a:pt x="1191" y="1293"/>
                  </a:lnTo>
                  <a:lnTo>
                    <a:pt x="1191" y="1295"/>
                  </a:lnTo>
                  <a:lnTo>
                    <a:pt x="1189" y="1295"/>
                  </a:lnTo>
                  <a:lnTo>
                    <a:pt x="1189" y="1296"/>
                  </a:lnTo>
                  <a:lnTo>
                    <a:pt x="1188" y="1296"/>
                  </a:lnTo>
                  <a:lnTo>
                    <a:pt x="1187" y="1296"/>
                  </a:lnTo>
                  <a:lnTo>
                    <a:pt x="1186" y="1296"/>
                  </a:lnTo>
                  <a:lnTo>
                    <a:pt x="1185" y="1296"/>
                  </a:lnTo>
                  <a:lnTo>
                    <a:pt x="1185" y="1297"/>
                  </a:lnTo>
                  <a:lnTo>
                    <a:pt x="1184" y="1296"/>
                  </a:lnTo>
                  <a:lnTo>
                    <a:pt x="1182" y="1296"/>
                  </a:lnTo>
                  <a:lnTo>
                    <a:pt x="1181" y="1296"/>
                  </a:lnTo>
                  <a:lnTo>
                    <a:pt x="1180" y="1296"/>
                  </a:lnTo>
                  <a:lnTo>
                    <a:pt x="1180" y="1295"/>
                  </a:lnTo>
                  <a:lnTo>
                    <a:pt x="1179" y="1295"/>
                  </a:lnTo>
                  <a:lnTo>
                    <a:pt x="1179" y="1296"/>
                  </a:lnTo>
                  <a:lnTo>
                    <a:pt x="1179" y="1297"/>
                  </a:lnTo>
                  <a:lnTo>
                    <a:pt x="1180" y="1297"/>
                  </a:lnTo>
                  <a:lnTo>
                    <a:pt x="1180" y="1298"/>
                  </a:lnTo>
                  <a:lnTo>
                    <a:pt x="1181" y="1298"/>
                  </a:lnTo>
                  <a:lnTo>
                    <a:pt x="1181" y="1299"/>
                  </a:lnTo>
                  <a:lnTo>
                    <a:pt x="1182" y="1299"/>
                  </a:lnTo>
                  <a:lnTo>
                    <a:pt x="1182" y="1300"/>
                  </a:lnTo>
                  <a:lnTo>
                    <a:pt x="1182" y="1302"/>
                  </a:lnTo>
                  <a:lnTo>
                    <a:pt x="1184" y="1302"/>
                  </a:lnTo>
                  <a:lnTo>
                    <a:pt x="1185" y="1303"/>
                  </a:lnTo>
                  <a:lnTo>
                    <a:pt x="1186" y="1303"/>
                  </a:lnTo>
                  <a:lnTo>
                    <a:pt x="1186" y="1304"/>
                  </a:lnTo>
                  <a:lnTo>
                    <a:pt x="1187" y="1304"/>
                  </a:lnTo>
                  <a:lnTo>
                    <a:pt x="1187" y="1305"/>
                  </a:lnTo>
                  <a:lnTo>
                    <a:pt x="1188" y="1305"/>
                  </a:lnTo>
                  <a:lnTo>
                    <a:pt x="1188" y="1306"/>
                  </a:lnTo>
                  <a:lnTo>
                    <a:pt x="1188" y="1307"/>
                  </a:lnTo>
                  <a:lnTo>
                    <a:pt x="1189" y="1307"/>
                  </a:lnTo>
                  <a:lnTo>
                    <a:pt x="1189" y="1309"/>
                  </a:lnTo>
                  <a:lnTo>
                    <a:pt x="1191" y="1309"/>
                  </a:lnTo>
                  <a:lnTo>
                    <a:pt x="1192" y="1309"/>
                  </a:lnTo>
                  <a:lnTo>
                    <a:pt x="1192" y="1310"/>
                  </a:lnTo>
                  <a:lnTo>
                    <a:pt x="1192" y="1311"/>
                  </a:lnTo>
                  <a:lnTo>
                    <a:pt x="1192" y="1312"/>
                  </a:lnTo>
                  <a:lnTo>
                    <a:pt x="1192" y="1313"/>
                  </a:lnTo>
                  <a:lnTo>
                    <a:pt x="1191" y="1313"/>
                  </a:lnTo>
                  <a:lnTo>
                    <a:pt x="1191" y="1314"/>
                  </a:lnTo>
                  <a:lnTo>
                    <a:pt x="1191" y="1316"/>
                  </a:lnTo>
                  <a:lnTo>
                    <a:pt x="1192" y="1316"/>
                  </a:lnTo>
                  <a:lnTo>
                    <a:pt x="1193" y="1316"/>
                  </a:lnTo>
                  <a:lnTo>
                    <a:pt x="1193" y="1317"/>
                  </a:lnTo>
                  <a:lnTo>
                    <a:pt x="1193" y="1318"/>
                  </a:lnTo>
                  <a:lnTo>
                    <a:pt x="1194" y="1318"/>
                  </a:lnTo>
                  <a:lnTo>
                    <a:pt x="1194" y="1319"/>
                  </a:lnTo>
                  <a:lnTo>
                    <a:pt x="1193" y="1319"/>
                  </a:lnTo>
                  <a:lnTo>
                    <a:pt x="1193" y="1320"/>
                  </a:lnTo>
                  <a:lnTo>
                    <a:pt x="1194" y="1321"/>
                  </a:lnTo>
                  <a:lnTo>
                    <a:pt x="1193" y="1321"/>
                  </a:lnTo>
                  <a:lnTo>
                    <a:pt x="1192" y="1321"/>
                  </a:lnTo>
                  <a:lnTo>
                    <a:pt x="1191" y="1321"/>
                  </a:lnTo>
                  <a:lnTo>
                    <a:pt x="1191" y="1323"/>
                  </a:lnTo>
                  <a:lnTo>
                    <a:pt x="1189" y="1323"/>
                  </a:lnTo>
                  <a:lnTo>
                    <a:pt x="1189" y="1324"/>
                  </a:lnTo>
                  <a:lnTo>
                    <a:pt x="1191" y="1324"/>
                  </a:lnTo>
                  <a:lnTo>
                    <a:pt x="1191" y="1325"/>
                  </a:lnTo>
                  <a:lnTo>
                    <a:pt x="1191" y="1326"/>
                  </a:lnTo>
                  <a:lnTo>
                    <a:pt x="1191" y="1327"/>
                  </a:lnTo>
                  <a:lnTo>
                    <a:pt x="1189" y="1327"/>
                  </a:lnTo>
                  <a:lnTo>
                    <a:pt x="1189" y="1328"/>
                  </a:lnTo>
                  <a:lnTo>
                    <a:pt x="1188" y="1328"/>
                  </a:lnTo>
                  <a:lnTo>
                    <a:pt x="1188" y="1330"/>
                  </a:lnTo>
                  <a:lnTo>
                    <a:pt x="1187" y="1330"/>
                  </a:lnTo>
                  <a:lnTo>
                    <a:pt x="1187" y="1331"/>
                  </a:lnTo>
                  <a:lnTo>
                    <a:pt x="1187" y="1332"/>
                  </a:lnTo>
                  <a:lnTo>
                    <a:pt x="1187" y="1333"/>
                  </a:lnTo>
                  <a:lnTo>
                    <a:pt x="1186" y="1333"/>
                  </a:lnTo>
                  <a:lnTo>
                    <a:pt x="1185" y="1333"/>
                  </a:lnTo>
                  <a:lnTo>
                    <a:pt x="1184" y="1333"/>
                  </a:lnTo>
                  <a:lnTo>
                    <a:pt x="1184" y="1334"/>
                  </a:lnTo>
                  <a:lnTo>
                    <a:pt x="1184" y="1335"/>
                  </a:lnTo>
                  <a:lnTo>
                    <a:pt x="1184" y="1337"/>
                  </a:lnTo>
                  <a:lnTo>
                    <a:pt x="1184" y="1338"/>
                  </a:lnTo>
                  <a:lnTo>
                    <a:pt x="1185" y="1338"/>
                  </a:lnTo>
                  <a:lnTo>
                    <a:pt x="1185" y="1339"/>
                  </a:lnTo>
                  <a:lnTo>
                    <a:pt x="1184" y="1339"/>
                  </a:lnTo>
                  <a:lnTo>
                    <a:pt x="1184" y="1340"/>
                  </a:lnTo>
                  <a:lnTo>
                    <a:pt x="1182" y="1340"/>
                  </a:lnTo>
                  <a:lnTo>
                    <a:pt x="1182" y="1341"/>
                  </a:lnTo>
                  <a:lnTo>
                    <a:pt x="1182" y="1343"/>
                  </a:lnTo>
                  <a:lnTo>
                    <a:pt x="1182" y="1344"/>
                  </a:lnTo>
                  <a:lnTo>
                    <a:pt x="1181" y="1344"/>
                  </a:lnTo>
                  <a:lnTo>
                    <a:pt x="1181" y="1345"/>
                  </a:lnTo>
                  <a:lnTo>
                    <a:pt x="1180" y="1345"/>
                  </a:lnTo>
                  <a:lnTo>
                    <a:pt x="1180" y="1346"/>
                  </a:lnTo>
                  <a:lnTo>
                    <a:pt x="1180" y="1347"/>
                  </a:lnTo>
                  <a:lnTo>
                    <a:pt x="1180" y="1348"/>
                  </a:lnTo>
                  <a:lnTo>
                    <a:pt x="1181" y="1348"/>
                  </a:lnTo>
                  <a:lnTo>
                    <a:pt x="1181" y="1350"/>
                  </a:lnTo>
                  <a:lnTo>
                    <a:pt x="1181" y="1351"/>
                  </a:lnTo>
                  <a:lnTo>
                    <a:pt x="1181" y="1352"/>
                  </a:lnTo>
                  <a:lnTo>
                    <a:pt x="1182" y="1352"/>
                  </a:lnTo>
                  <a:lnTo>
                    <a:pt x="1184" y="1352"/>
                  </a:lnTo>
                  <a:lnTo>
                    <a:pt x="1184" y="1353"/>
                  </a:lnTo>
                  <a:lnTo>
                    <a:pt x="1185" y="1353"/>
                  </a:lnTo>
                  <a:lnTo>
                    <a:pt x="1186" y="1353"/>
                  </a:lnTo>
                  <a:lnTo>
                    <a:pt x="1186" y="1352"/>
                  </a:lnTo>
                  <a:lnTo>
                    <a:pt x="1186" y="1353"/>
                  </a:lnTo>
                  <a:lnTo>
                    <a:pt x="1187" y="1353"/>
                  </a:lnTo>
                  <a:lnTo>
                    <a:pt x="1188" y="1353"/>
                  </a:lnTo>
                  <a:lnTo>
                    <a:pt x="1188" y="1354"/>
                  </a:lnTo>
                  <a:lnTo>
                    <a:pt x="1189" y="1354"/>
                  </a:lnTo>
                  <a:lnTo>
                    <a:pt x="1189" y="1355"/>
                  </a:lnTo>
                  <a:lnTo>
                    <a:pt x="1191" y="1355"/>
                  </a:lnTo>
                  <a:lnTo>
                    <a:pt x="1189" y="1355"/>
                  </a:lnTo>
                  <a:lnTo>
                    <a:pt x="1189" y="1357"/>
                  </a:lnTo>
                  <a:lnTo>
                    <a:pt x="1191" y="1357"/>
                  </a:lnTo>
                  <a:lnTo>
                    <a:pt x="1191" y="1358"/>
                  </a:lnTo>
                  <a:lnTo>
                    <a:pt x="1192" y="1358"/>
                  </a:lnTo>
                  <a:lnTo>
                    <a:pt x="1192" y="1359"/>
                  </a:lnTo>
                  <a:lnTo>
                    <a:pt x="1192" y="1360"/>
                  </a:lnTo>
                  <a:lnTo>
                    <a:pt x="1193" y="1360"/>
                  </a:lnTo>
                  <a:lnTo>
                    <a:pt x="1193" y="1359"/>
                  </a:lnTo>
                  <a:lnTo>
                    <a:pt x="1194" y="1359"/>
                  </a:lnTo>
                  <a:lnTo>
                    <a:pt x="1195" y="1359"/>
                  </a:lnTo>
                  <a:lnTo>
                    <a:pt x="1196" y="1359"/>
                  </a:lnTo>
                  <a:lnTo>
                    <a:pt x="1198" y="1360"/>
                  </a:lnTo>
                  <a:lnTo>
                    <a:pt x="1199" y="1360"/>
                  </a:lnTo>
                  <a:lnTo>
                    <a:pt x="1199" y="1361"/>
                  </a:lnTo>
                  <a:lnTo>
                    <a:pt x="1199" y="1362"/>
                  </a:lnTo>
                  <a:lnTo>
                    <a:pt x="1198" y="1362"/>
                  </a:lnTo>
                  <a:lnTo>
                    <a:pt x="1198" y="1364"/>
                  </a:lnTo>
                  <a:lnTo>
                    <a:pt x="1199" y="1364"/>
                  </a:lnTo>
                  <a:lnTo>
                    <a:pt x="1199" y="1365"/>
                  </a:lnTo>
                  <a:lnTo>
                    <a:pt x="1198" y="1366"/>
                  </a:lnTo>
                  <a:lnTo>
                    <a:pt x="1198" y="1367"/>
                  </a:lnTo>
                  <a:lnTo>
                    <a:pt x="1198" y="1368"/>
                  </a:lnTo>
                  <a:lnTo>
                    <a:pt x="1198" y="1369"/>
                  </a:lnTo>
                  <a:lnTo>
                    <a:pt x="1198" y="1371"/>
                  </a:lnTo>
                  <a:lnTo>
                    <a:pt x="1198" y="1372"/>
                  </a:lnTo>
                  <a:lnTo>
                    <a:pt x="1199" y="1372"/>
                  </a:lnTo>
                  <a:lnTo>
                    <a:pt x="1200" y="1372"/>
                  </a:lnTo>
                  <a:lnTo>
                    <a:pt x="1201" y="1373"/>
                  </a:lnTo>
                  <a:lnTo>
                    <a:pt x="1202" y="1374"/>
                  </a:lnTo>
                  <a:lnTo>
                    <a:pt x="1203" y="1376"/>
                  </a:lnTo>
                  <a:lnTo>
                    <a:pt x="1205" y="1376"/>
                  </a:lnTo>
                  <a:lnTo>
                    <a:pt x="1205" y="1378"/>
                  </a:lnTo>
                  <a:lnTo>
                    <a:pt x="1203" y="1378"/>
                  </a:lnTo>
                  <a:lnTo>
                    <a:pt x="1203" y="1379"/>
                  </a:lnTo>
                  <a:lnTo>
                    <a:pt x="1203" y="1380"/>
                  </a:lnTo>
                  <a:lnTo>
                    <a:pt x="1203" y="1381"/>
                  </a:lnTo>
                  <a:lnTo>
                    <a:pt x="1203" y="1382"/>
                  </a:lnTo>
                  <a:lnTo>
                    <a:pt x="1203" y="1383"/>
                  </a:lnTo>
                  <a:lnTo>
                    <a:pt x="1203" y="1385"/>
                  </a:lnTo>
                  <a:lnTo>
                    <a:pt x="1203" y="1386"/>
                  </a:lnTo>
                  <a:lnTo>
                    <a:pt x="1203" y="1387"/>
                  </a:lnTo>
                  <a:lnTo>
                    <a:pt x="1203" y="1388"/>
                  </a:lnTo>
                  <a:lnTo>
                    <a:pt x="1203" y="1389"/>
                  </a:lnTo>
                  <a:lnTo>
                    <a:pt x="1203" y="1390"/>
                  </a:lnTo>
                  <a:lnTo>
                    <a:pt x="1203" y="1392"/>
                  </a:lnTo>
                  <a:lnTo>
                    <a:pt x="1205" y="1393"/>
                  </a:lnTo>
                  <a:lnTo>
                    <a:pt x="1205" y="1394"/>
                  </a:lnTo>
                  <a:lnTo>
                    <a:pt x="1205" y="1395"/>
                  </a:lnTo>
                  <a:lnTo>
                    <a:pt x="1206" y="1395"/>
                  </a:lnTo>
                  <a:lnTo>
                    <a:pt x="1206" y="1396"/>
                  </a:lnTo>
                  <a:lnTo>
                    <a:pt x="1207" y="1396"/>
                  </a:lnTo>
                  <a:lnTo>
                    <a:pt x="1207" y="1397"/>
                  </a:lnTo>
                  <a:lnTo>
                    <a:pt x="1208" y="1397"/>
                  </a:lnTo>
                  <a:lnTo>
                    <a:pt x="1208" y="1399"/>
                  </a:lnTo>
                  <a:lnTo>
                    <a:pt x="1208" y="1400"/>
                  </a:lnTo>
                  <a:lnTo>
                    <a:pt x="1208" y="1401"/>
                  </a:lnTo>
                  <a:lnTo>
                    <a:pt x="1208" y="1402"/>
                  </a:lnTo>
                  <a:lnTo>
                    <a:pt x="1208" y="1403"/>
                  </a:lnTo>
                  <a:lnTo>
                    <a:pt x="1208" y="1404"/>
                  </a:lnTo>
                  <a:lnTo>
                    <a:pt x="1208" y="1406"/>
                  </a:lnTo>
                  <a:lnTo>
                    <a:pt x="1208" y="1407"/>
                  </a:lnTo>
                  <a:lnTo>
                    <a:pt x="1209" y="1408"/>
                  </a:lnTo>
                  <a:lnTo>
                    <a:pt x="1209" y="1409"/>
                  </a:lnTo>
                  <a:lnTo>
                    <a:pt x="1210" y="1409"/>
                  </a:lnTo>
                  <a:lnTo>
                    <a:pt x="1210" y="1410"/>
                  </a:lnTo>
                  <a:lnTo>
                    <a:pt x="1212" y="1410"/>
                  </a:lnTo>
                  <a:lnTo>
                    <a:pt x="1213" y="1410"/>
                  </a:lnTo>
                  <a:lnTo>
                    <a:pt x="1213" y="1411"/>
                  </a:lnTo>
                  <a:lnTo>
                    <a:pt x="1214" y="1411"/>
                  </a:lnTo>
                  <a:lnTo>
                    <a:pt x="1214" y="1413"/>
                  </a:lnTo>
                  <a:lnTo>
                    <a:pt x="1214" y="1414"/>
                  </a:lnTo>
                  <a:lnTo>
                    <a:pt x="1215" y="1415"/>
                  </a:lnTo>
                  <a:lnTo>
                    <a:pt x="1215" y="1416"/>
                  </a:lnTo>
                  <a:lnTo>
                    <a:pt x="1216" y="1417"/>
                  </a:lnTo>
                  <a:lnTo>
                    <a:pt x="1217" y="1418"/>
                  </a:lnTo>
                  <a:lnTo>
                    <a:pt x="1217" y="1420"/>
                  </a:lnTo>
                  <a:lnTo>
                    <a:pt x="1217" y="1421"/>
                  </a:lnTo>
                  <a:lnTo>
                    <a:pt x="1219" y="1422"/>
                  </a:lnTo>
                  <a:lnTo>
                    <a:pt x="1219" y="1423"/>
                  </a:lnTo>
                  <a:lnTo>
                    <a:pt x="1220" y="1423"/>
                  </a:lnTo>
                  <a:lnTo>
                    <a:pt x="1221" y="1424"/>
                  </a:lnTo>
                  <a:lnTo>
                    <a:pt x="1222" y="1424"/>
                  </a:lnTo>
                  <a:lnTo>
                    <a:pt x="1222" y="1425"/>
                  </a:lnTo>
                  <a:lnTo>
                    <a:pt x="1223" y="1425"/>
                  </a:lnTo>
                  <a:lnTo>
                    <a:pt x="1223" y="1427"/>
                  </a:lnTo>
                  <a:lnTo>
                    <a:pt x="1224" y="1427"/>
                  </a:lnTo>
                  <a:lnTo>
                    <a:pt x="1224" y="1428"/>
                  </a:lnTo>
                  <a:lnTo>
                    <a:pt x="1226" y="1428"/>
                  </a:lnTo>
                  <a:lnTo>
                    <a:pt x="1226" y="1429"/>
                  </a:lnTo>
                  <a:lnTo>
                    <a:pt x="1227" y="1429"/>
                  </a:lnTo>
                  <a:lnTo>
                    <a:pt x="1228" y="1430"/>
                  </a:lnTo>
                  <a:lnTo>
                    <a:pt x="1229" y="1430"/>
                  </a:lnTo>
                  <a:lnTo>
                    <a:pt x="1229" y="1431"/>
                  </a:lnTo>
                  <a:lnTo>
                    <a:pt x="1230" y="1431"/>
                  </a:lnTo>
                  <a:lnTo>
                    <a:pt x="1230" y="1432"/>
                  </a:lnTo>
                  <a:lnTo>
                    <a:pt x="1231" y="1432"/>
                  </a:lnTo>
                  <a:lnTo>
                    <a:pt x="1231" y="1434"/>
                  </a:lnTo>
                  <a:lnTo>
                    <a:pt x="1233" y="1434"/>
                  </a:lnTo>
                  <a:lnTo>
                    <a:pt x="1233" y="1436"/>
                  </a:lnTo>
                  <a:lnTo>
                    <a:pt x="1233" y="1437"/>
                  </a:lnTo>
                  <a:lnTo>
                    <a:pt x="1234" y="1437"/>
                  </a:lnTo>
                  <a:lnTo>
                    <a:pt x="1234" y="1438"/>
                  </a:lnTo>
                  <a:lnTo>
                    <a:pt x="1235" y="1438"/>
                  </a:lnTo>
                  <a:lnTo>
                    <a:pt x="1235" y="1439"/>
                  </a:lnTo>
                  <a:lnTo>
                    <a:pt x="1236" y="1439"/>
                  </a:lnTo>
                  <a:lnTo>
                    <a:pt x="1236" y="1441"/>
                  </a:lnTo>
                  <a:lnTo>
                    <a:pt x="1237" y="1441"/>
                  </a:lnTo>
                  <a:lnTo>
                    <a:pt x="1237" y="1442"/>
                  </a:lnTo>
                  <a:lnTo>
                    <a:pt x="1236" y="1442"/>
                  </a:lnTo>
                  <a:lnTo>
                    <a:pt x="1235" y="1443"/>
                  </a:lnTo>
                  <a:lnTo>
                    <a:pt x="1235" y="1444"/>
                  </a:lnTo>
                  <a:lnTo>
                    <a:pt x="1236" y="1444"/>
                  </a:lnTo>
                  <a:lnTo>
                    <a:pt x="1236" y="1445"/>
                  </a:lnTo>
                  <a:lnTo>
                    <a:pt x="1237" y="1445"/>
                  </a:lnTo>
                  <a:lnTo>
                    <a:pt x="1237" y="1446"/>
                  </a:lnTo>
                  <a:lnTo>
                    <a:pt x="1237" y="1448"/>
                  </a:lnTo>
                  <a:lnTo>
                    <a:pt x="1236" y="1448"/>
                  </a:lnTo>
                  <a:lnTo>
                    <a:pt x="1236" y="1449"/>
                  </a:lnTo>
                  <a:lnTo>
                    <a:pt x="1236" y="1450"/>
                  </a:lnTo>
                  <a:lnTo>
                    <a:pt x="1236" y="1451"/>
                  </a:lnTo>
                  <a:lnTo>
                    <a:pt x="1237" y="1451"/>
                  </a:lnTo>
                  <a:lnTo>
                    <a:pt x="1237" y="1450"/>
                  </a:lnTo>
                  <a:lnTo>
                    <a:pt x="1238" y="1450"/>
                  </a:lnTo>
                  <a:lnTo>
                    <a:pt x="1240" y="1450"/>
                  </a:lnTo>
                  <a:lnTo>
                    <a:pt x="1240" y="1451"/>
                  </a:lnTo>
                  <a:lnTo>
                    <a:pt x="1240" y="1452"/>
                  </a:lnTo>
                  <a:lnTo>
                    <a:pt x="1241" y="1452"/>
                  </a:lnTo>
                  <a:lnTo>
                    <a:pt x="1241" y="1453"/>
                  </a:lnTo>
                  <a:lnTo>
                    <a:pt x="1242" y="1453"/>
                  </a:lnTo>
                  <a:lnTo>
                    <a:pt x="1242" y="1452"/>
                  </a:lnTo>
                  <a:lnTo>
                    <a:pt x="1243" y="1452"/>
                  </a:lnTo>
                  <a:lnTo>
                    <a:pt x="1244" y="1452"/>
                  </a:lnTo>
                  <a:lnTo>
                    <a:pt x="1244" y="1453"/>
                  </a:lnTo>
                  <a:lnTo>
                    <a:pt x="1244" y="1455"/>
                  </a:lnTo>
                  <a:lnTo>
                    <a:pt x="1245" y="1455"/>
                  </a:lnTo>
                  <a:lnTo>
                    <a:pt x="1245" y="1456"/>
                  </a:lnTo>
                  <a:lnTo>
                    <a:pt x="1245" y="1457"/>
                  </a:lnTo>
                  <a:lnTo>
                    <a:pt x="1247" y="1458"/>
                  </a:lnTo>
                  <a:lnTo>
                    <a:pt x="1248" y="1458"/>
                  </a:lnTo>
                  <a:lnTo>
                    <a:pt x="1248" y="1457"/>
                  </a:lnTo>
                  <a:lnTo>
                    <a:pt x="1249" y="1457"/>
                  </a:lnTo>
                  <a:lnTo>
                    <a:pt x="1249" y="1458"/>
                  </a:lnTo>
                  <a:lnTo>
                    <a:pt x="1250" y="1458"/>
                  </a:lnTo>
                  <a:lnTo>
                    <a:pt x="1250" y="1459"/>
                  </a:lnTo>
                  <a:lnTo>
                    <a:pt x="1251" y="1459"/>
                  </a:lnTo>
                  <a:lnTo>
                    <a:pt x="1251" y="1460"/>
                  </a:lnTo>
                  <a:lnTo>
                    <a:pt x="1252" y="1460"/>
                  </a:lnTo>
                  <a:lnTo>
                    <a:pt x="1252" y="1462"/>
                  </a:lnTo>
                  <a:lnTo>
                    <a:pt x="1254" y="1462"/>
                  </a:lnTo>
                  <a:lnTo>
                    <a:pt x="1252" y="1463"/>
                  </a:lnTo>
                  <a:lnTo>
                    <a:pt x="1251" y="1463"/>
                  </a:lnTo>
                  <a:lnTo>
                    <a:pt x="1251" y="1464"/>
                  </a:lnTo>
                  <a:lnTo>
                    <a:pt x="1251" y="1465"/>
                  </a:lnTo>
                  <a:lnTo>
                    <a:pt x="1251" y="1466"/>
                  </a:lnTo>
                  <a:lnTo>
                    <a:pt x="1252" y="1466"/>
                  </a:lnTo>
                  <a:lnTo>
                    <a:pt x="1252" y="1467"/>
                  </a:lnTo>
                  <a:lnTo>
                    <a:pt x="1254" y="1467"/>
                  </a:lnTo>
                  <a:lnTo>
                    <a:pt x="1254" y="1469"/>
                  </a:lnTo>
                  <a:lnTo>
                    <a:pt x="1254" y="1470"/>
                  </a:lnTo>
                  <a:lnTo>
                    <a:pt x="1254" y="1471"/>
                  </a:lnTo>
                  <a:lnTo>
                    <a:pt x="1254" y="1472"/>
                  </a:lnTo>
                  <a:lnTo>
                    <a:pt x="1254" y="1473"/>
                  </a:lnTo>
                  <a:lnTo>
                    <a:pt x="1254" y="1474"/>
                  </a:lnTo>
                  <a:lnTo>
                    <a:pt x="1255" y="1474"/>
                  </a:lnTo>
                  <a:lnTo>
                    <a:pt x="1255" y="1476"/>
                  </a:lnTo>
                  <a:lnTo>
                    <a:pt x="1256" y="1476"/>
                  </a:lnTo>
                  <a:lnTo>
                    <a:pt x="1257" y="1476"/>
                  </a:lnTo>
                  <a:lnTo>
                    <a:pt x="1257" y="1477"/>
                  </a:lnTo>
                  <a:lnTo>
                    <a:pt x="1258" y="1477"/>
                  </a:lnTo>
                  <a:lnTo>
                    <a:pt x="1259" y="1478"/>
                  </a:lnTo>
                  <a:lnTo>
                    <a:pt x="1259" y="1479"/>
                  </a:lnTo>
                  <a:lnTo>
                    <a:pt x="1261" y="1479"/>
                  </a:lnTo>
                  <a:lnTo>
                    <a:pt x="1261" y="1480"/>
                  </a:lnTo>
                  <a:lnTo>
                    <a:pt x="1262" y="1480"/>
                  </a:lnTo>
                  <a:lnTo>
                    <a:pt x="1263" y="1480"/>
                  </a:lnTo>
                  <a:lnTo>
                    <a:pt x="1263" y="1481"/>
                  </a:lnTo>
                  <a:lnTo>
                    <a:pt x="1264" y="1481"/>
                  </a:lnTo>
                  <a:lnTo>
                    <a:pt x="1264" y="1480"/>
                  </a:lnTo>
                  <a:lnTo>
                    <a:pt x="1265" y="1480"/>
                  </a:lnTo>
                  <a:lnTo>
                    <a:pt x="1266" y="1480"/>
                  </a:lnTo>
                  <a:lnTo>
                    <a:pt x="1266" y="1481"/>
                  </a:lnTo>
                  <a:lnTo>
                    <a:pt x="1266" y="1483"/>
                  </a:lnTo>
                  <a:lnTo>
                    <a:pt x="1268" y="1483"/>
                  </a:lnTo>
                  <a:lnTo>
                    <a:pt x="1268" y="1484"/>
                  </a:lnTo>
                  <a:lnTo>
                    <a:pt x="1268" y="1485"/>
                  </a:lnTo>
                  <a:lnTo>
                    <a:pt x="1268" y="1486"/>
                  </a:lnTo>
                  <a:lnTo>
                    <a:pt x="1268" y="1487"/>
                  </a:lnTo>
                  <a:lnTo>
                    <a:pt x="1266" y="1487"/>
                  </a:lnTo>
                  <a:lnTo>
                    <a:pt x="1266" y="1488"/>
                  </a:lnTo>
                  <a:lnTo>
                    <a:pt x="1268" y="1488"/>
                  </a:lnTo>
                  <a:lnTo>
                    <a:pt x="1268" y="1490"/>
                  </a:lnTo>
                  <a:lnTo>
                    <a:pt x="1269" y="1490"/>
                  </a:lnTo>
                  <a:lnTo>
                    <a:pt x="1269" y="1491"/>
                  </a:lnTo>
                  <a:lnTo>
                    <a:pt x="1270" y="1491"/>
                  </a:lnTo>
                  <a:lnTo>
                    <a:pt x="1270" y="1492"/>
                  </a:lnTo>
                  <a:lnTo>
                    <a:pt x="1271" y="1492"/>
                  </a:lnTo>
                  <a:lnTo>
                    <a:pt x="1271" y="1493"/>
                  </a:lnTo>
                  <a:lnTo>
                    <a:pt x="1272" y="1493"/>
                  </a:lnTo>
                  <a:lnTo>
                    <a:pt x="1273" y="1492"/>
                  </a:lnTo>
                  <a:lnTo>
                    <a:pt x="1275" y="1492"/>
                  </a:lnTo>
                  <a:lnTo>
                    <a:pt x="1275" y="1491"/>
                  </a:lnTo>
                  <a:lnTo>
                    <a:pt x="1275" y="1492"/>
                  </a:lnTo>
                  <a:lnTo>
                    <a:pt x="1276" y="1492"/>
                  </a:lnTo>
                  <a:lnTo>
                    <a:pt x="1277" y="1492"/>
                  </a:lnTo>
                  <a:lnTo>
                    <a:pt x="1278" y="1491"/>
                  </a:lnTo>
                  <a:lnTo>
                    <a:pt x="1279" y="1491"/>
                  </a:lnTo>
                  <a:lnTo>
                    <a:pt x="1279" y="1490"/>
                  </a:lnTo>
                  <a:lnTo>
                    <a:pt x="1280" y="1490"/>
                  </a:lnTo>
                  <a:lnTo>
                    <a:pt x="1282" y="1490"/>
                  </a:lnTo>
                  <a:lnTo>
                    <a:pt x="1282" y="1491"/>
                  </a:lnTo>
                  <a:lnTo>
                    <a:pt x="1283" y="1491"/>
                  </a:lnTo>
                  <a:lnTo>
                    <a:pt x="1283" y="1492"/>
                  </a:lnTo>
                  <a:lnTo>
                    <a:pt x="1283" y="1493"/>
                  </a:lnTo>
                  <a:lnTo>
                    <a:pt x="1284" y="1494"/>
                  </a:lnTo>
                  <a:lnTo>
                    <a:pt x="1284" y="1495"/>
                  </a:lnTo>
                  <a:lnTo>
                    <a:pt x="1285" y="1495"/>
                  </a:lnTo>
                  <a:lnTo>
                    <a:pt x="1285" y="1497"/>
                  </a:lnTo>
                  <a:lnTo>
                    <a:pt x="1286" y="1498"/>
                  </a:lnTo>
                  <a:lnTo>
                    <a:pt x="1287" y="1498"/>
                  </a:lnTo>
                  <a:lnTo>
                    <a:pt x="1289" y="1499"/>
                  </a:lnTo>
                  <a:lnTo>
                    <a:pt x="1289" y="1500"/>
                  </a:lnTo>
                  <a:lnTo>
                    <a:pt x="1289" y="1501"/>
                  </a:lnTo>
                  <a:lnTo>
                    <a:pt x="1289" y="1502"/>
                  </a:lnTo>
                  <a:lnTo>
                    <a:pt x="1289" y="1504"/>
                  </a:lnTo>
                  <a:lnTo>
                    <a:pt x="1289" y="1505"/>
                  </a:lnTo>
                  <a:lnTo>
                    <a:pt x="1290" y="1506"/>
                  </a:lnTo>
                  <a:lnTo>
                    <a:pt x="1290" y="1507"/>
                  </a:lnTo>
                  <a:lnTo>
                    <a:pt x="1291" y="1508"/>
                  </a:lnTo>
                  <a:lnTo>
                    <a:pt x="1291" y="1509"/>
                  </a:lnTo>
                  <a:lnTo>
                    <a:pt x="1292" y="1509"/>
                  </a:lnTo>
                  <a:lnTo>
                    <a:pt x="1292" y="1511"/>
                  </a:lnTo>
                  <a:lnTo>
                    <a:pt x="1293" y="1511"/>
                  </a:lnTo>
                  <a:lnTo>
                    <a:pt x="1293" y="1512"/>
                  </a:lnTo>
                  <a:lnTo>
                    <a:pt x="1294" y="1512"/>
                  </a:lnTo>
                  <a:lnTo>
                    <a:pt x="1296" y="1512"/>
                  </a:lnTo>
                  <a:lnTo>
                    <a:pt x="1296" y="1511"/>
                  </a:lnTo>
                  <a:lnTo>
                    <a:pt x="1297" y="1511"/>
                  </a:lnTo>
                  <a:lnTo>
                    <a:pt x="1298" y="1509"/>
                  </a:lnTo>
                  <a:lnTo>
                    <a:pt x="1299" y="1511"/>
                  </a:lnTo>
                  <a:lnTo>
                    <a:pt x="1299" y="1512"/>
                  </a:lnTo>
                  <a:lnTo>
                    <a:pt x="1298" y="1513"/>
                  </a:lnTo>
                  <a:lnTo>
                    <a:pt x="1298" y="1514"/>
                  </a:lnTo>
                  <a:lnTo>
                    <a:pt x="1298" y="1515"/>
                  </a:lnTo>
                  <a:lnTo>
                    <a:pt x="1299" y="1515"/>
                  </a:lnTo>
                  <a:lnTo>
                    <a:pt x="1300" y="1515"/>
                  </a:lnTo>
                  <a:lnTo>
                    <a:pt x="1301" y="1516"/>
                  </a:lnTo>
                  <a:lnTo>
                    <a:pt x="1301" y="1518"/>
                  </a:lnTo>
                  <a:lnTo>
                    <a:pt x="1300" y="1519"/>
                  </a:lnTo>
                  <a:lnTo>
                    <a:pt x="1299" y="1520"/>
                  </a:lnTo>
                  <a:lnTo>
                    <a:pt x="1299" y="1521"/>
                  </a:lnTo>
                  <a:lnTo>
                    <a:pt x="1299" y="1522"/>
                  </a:lnTo>
                  <a:lnTo>
                    <a:pt x="1299" y="1523"/>
                  </a:lnTo>
                  <a:lnTo>
                    <a:pt x="1300" y="1523"/>
                  </a:lnTo>
                  <a:lnTo>
                    <a:pt x="1300" y="1525"/>
                  </a:lnTo>
                  <a:lnTo>
                    <a:pt x="1299" y="1525"/>
                  </a:lnTo>
                  <a:lnTo>
                    <a:pt x="1300" y="1525"/>
                  </a:lnTo>
                  <a:lnTo>
                    <a:pt x="1300" y="1526"/>
                  </a:lnTo>
                  <a:lnTo>
                    <a:pt x="1300" y="1527"/>
                  </a:lnTo>
                  <a:lnTo>
                    <a:pt x="1301" y="1527"/>
                  </a:lnTo>
                  <a:lnTo>
                    <a:pt x="1301" y="1528"/>
                  </a:lnTo>
                  <a:lnTo>
                    <a:pt x="1301" y="1529"/>
                  </a:lnTo>
                  <a:lnTo>
                    <a:pt x="1301" y="1530"/>
                  </a:lnTo>
                  <a:lnTo>
                    <a:pt x="1301" y="1532"/>
                  </a:lnTo>
                  <a:lnTo>
                    <a:pt x="1303" y="1532"/>
                  </a:lnTo>
                  <a:lnTo>
                    <a:pt x="1303" y="1533"/>
                  </a:lnTo>
                  <a:lnTo>
                    <a:pt x="1304" y="1534"/>
                  </a:lnTo>
                  <a:lnTo>
                    <a:pt x="1305" y="1535"/>
                  </a:lnTo>
                  <a:lnTo>
                    <a:pt x="1306" y="1535"/>
                  </a:lnTo>
                  <a:lnTo>
                    <a:pt x="1307" y="1535"/>
                  </a:lnTo>
                  <a:lnTo>
                    <a:pt x="1308" y="1534"/>
                  </a:lnTo>
                  <a:lnTo>
                    <a:pt x="1310" y="1534"/>
                  </a:lnTo>
                  <a:lnTo>
                    <a:pt x="1311" y="1534"/>
                  </a:lnTo>
                  <a:lnTo>
                    <a:pt x="1311" y="1535"/>
                  </a:lnTo>
                  <a:lnTo>
                    <a:pt x="1312" y="1535"/>
                  </a:lnTo>
                  <a:lnTo>
                    <a:pt x="1313" y="1534"/>
                  </a:lnTo>
                  <a:lnTo>
                    <a:pt x="1313" y="1533"/>
                  </a:lnTo>
                  <a:lnTo>
                    <a:pt x="1313" y="1532"/>
                  </a:lnTo>
                  <a:lnTo>
                    <a:pt x="1314" y="1530"/>
                  </a:lnTo>
                  <a:lnTo>
                    <a:pt x="1314" y="1529"/>
                  </a:lnTo>
                  <a:lnTo>
                    <a:pt x="1314" y="1528"/>
                  </a:lnTo>
                  <a:lnTo>
                    <a:pt x="1315" y="1528"/>
                  </a:lnTo>
                  <a:lnTo>
                    <a:pt x="1317" y="1527"/>
                  </a:lnTo>
                  <a:lnTo>
                    <a:pt x="1317" y="1528"/>
                  </a:lnTo>
                  <a:lnTo>
                    <a:pt x="1318" y="1528"/>
                  </a:lnTo>
                  <a:lnTo>
                    <a:pt x="1318" y="1529"/>
                  </a:lnTo>
                  <a:lnTo>
                    <a:pt x="1318" y="1530"/>
                  </a:lnTo>
                  <a:lnTo>
                    <a:pt x="1318" y="1532"/>
                  </a:lnTo>
                  <a:lnTo>
                    <a:pt x="1318" y="1533"/>
                  </a:lnTo>
                  <a:lnTo>
                    <a:pt x="1317" y="1533"/>
                  </a:lnTo>
                  <a:lnTo>
                    <a:pt x="1317" y="1534"/>
                  </a:lnTo>
                  <a:lnTo>
                    <a:pt x="1317" y="1535"/>
                  </a:lnTo>
                  <a:lnTo>
                    <a:pt x="1317" y="1536"/>
                  </a:lnTo>
                  <a:lnTo>
                    <a:pt x="1317" y="1537"/>
                  </a:lnTo>
                  <a:lnTo>
                    <a:pt x="1315" y="1537"/>
                  </a:lnTo>
                  <a:lnTo>
                    <a:pt x="1315" y="1539"/>
                  </a:lnTo>
                  <a:lnTo>
                    <a:pt x="1315" y="1540"/>
                  </a:lnTo>
                  <a:lnTo>
                    <a:pt x="1315" y="1541"/>
                  </a:lnTo>
                  <a:lnTo>
                    <a:pt x="1315" y="1542"/>
                  </a:lnTo>
                  <a:lnTo>
                    <a:pt x="1315" y="1543"/>
                  </a:lnTo>
                  <a:lnTo>
                    <a:pt x="1315" y="1544"/>
                  </a:lnTo>
                  <a:lnTo>
                    <a:pt x="1315" y="1546"/>
                  </a:lnTo>
                  <a:lnTo>
                    <a:pt x="1315" y="1547"/>
                  </a:lnTo>
                  <a:lnTo>
                    <a:pt x="1315" y="1548"/>
                  </a:lnTo>
                  <a:lnTo>
                    <a:pt x="1315" y="1549"/>
                  </a:lnTo>
                  <a:lnTo>
                    <a:pt x="1314" y="1550"/>
                  </a:lnTo>
                  <a:lnTo>
                    <a:pt x="1314" y="1551"/>
                  </a:lnTo>
                  <a:lnTo>
                    <a:pt x="1313" y="1551"/>
                  </a:lnTo>
                  <a:lnTo>
                    <a:pt x="1313" y="1553"/>
                  </a:lnTo>
                  <a:lnTo>
                    <a:pt x="1314" y="1553"/>
                  </a:lnTo>
                  <a:lnTo>
                    <a:pt x="1314" y="1554"/>
                  </a:lnTo>
                  <a:lnTo>
                    <a:pt x="1315" y="1555"/>
                  </a:lnTo>
                  <a:lnTo>
                    <a:pt x="1315" y="1556"/>
                  </a:lnTo>
                  <a:lnTo>
                    <a:pt x="1315" y="1557"/>
                  </a:lnTo>
                  <a:lnTo>
                    <a:pt x="1315" y="1558"/>
                  </a:lnTo>
                  <a:lnTo>
                    <a:pt x="1315" y="1560"/>
                  </a:lnTo>
                  <a:lnTo>
                    <a:pt x="1315" y="1561"/>
                  </a:lnTo>
                  <a:lnTo>
                    <a:pt x="1317" y="1561"/>
                  </a:lnTo>
                  <a:lnTo>
                    <a:pt x="1317" y="1562"/>
                  </a:lnTo>
                  <a:lnTo>
                    <a:pt x="1317" y="1563"/>
                  </a:lnTo>
                  <a:lnTo>
                    <a:pt x="1317" y="1564"/>
                  </a:lnTo>
                  <a:lnTo>
                    <a:pt x="1315" y="1564"/>
                  </a:lnTo>
                  <a:lnTo>
                    <a:pt x="1315" y="1565"/>
                  </a:lnTo>
                  <a:lnTo>
                    <a:pt x="1315" y="1567"/>
                  </a:lnTo>
                  <a:lnTo>
                    <a:pt x="1314" y="1567"/>
                  </a:lnTo>
                  <a:lnTo>
                    <a:pt x="1314" y="1568"/>
                  </a:lnTo>
                  <a:lnTo>
                    <a:pt x="1313" y="1568"/>
                  </a:lnTo>
                  <a:lnTo>
                    <a:pt x="1314" y="1569"/>
                  </a:lnTo>
                  <a:lnTo>
                    <a:pt x="1313" y="1569"/>
                  </a:lnTo>
                  <a:lnTo>
                    <a:pt x="1314" y="1570"/>
                  </a:lnTo>
                  <a:lnTo>
                    <a:pt x="1314" y="1571"/>
                  </a:lnTo>
                  <a:lnTo>
                    <a:pt x="1314" y="1573"/>
                  </a:lnTo>
                  <a:lnTo>
                    <a:pt x="1314" y="1574"/>
                  </a:lnTo>
                  <a:lnTo>
                    <a:pt x="1315" y="1574"/>
                  </a:lnTo>
                  <a:lnTo>
                    <a:pt x="1315" y="1575"/>
                  </a:lnTo>
                  <a:lnTo>
                    <a:pt x="1317" y="1575"/>
                  </a:lnTo>
                  <a:lnTo>
                    <a:pt x="1317" y="1576"/>
                  </a:lnTo>
                  <a:lnTo>
                    <a:pt x="1318" y="1576"/>
                  </a:lnTo>
                  <a:lnTo>
                    <a:pt x="1318" y="1577"/>
                  </a:lnTo>
                  <a:lnTo>
                    <a:pt x="1319" y="1578"/>
                  </a:lnTo>
                  <a:lnTo>
                    <a:pt x="1319" y="1580"/>
                  </a:lnTo>
                  <a:lnTo>
                    <a:pt x="1320" y="1580"/>
                  </a:lnTo>
                  <a:lnTo>
                    <a:pt x="1320" y="1581"/>
                  </a:lnTo>
                  <a:lnTo>
                    <a:pt x="1321" y="1581"/>
                  </a:lnTo>
                  <a:lnTo>
                    <a:pt x="1322" y="1581"/>
                  </a:lnTo>
                  <a:lnTo>
                    <a:pt x="1322" y="1582"/>
                  </a:lnTo>
                  <a:lnTo>
                    <a:pt x="1324" y="1582"/>
                  </a:lnTo>
                  <a:lnTo>
                    <a:pt x="1325" y="1582"/>
                  </a:lnTo>
                  <a:lnTo>
                    <a:pt x="1326" y="1582"/>
                  </a:lnTo>
                  <a:lnTo>
                    <a:pt x="1327" y="1582"/>
                  </a:lnTo>
                  <a:lnTo>
                    <a:pt x="1328" y="1582"/>
                  </a:lnTo>
                  <a:lnTo>
                    <a:pt x="1328" y="1583"/>
                  </a:lnTo>
                  <a:lnTo>
                    <a:pt x="1328" y="1584"/>
                  </a:lnTo>
                  <a:lnTo>
                    <a:pt x="1328" y="1585"/>
                  </a:lnTo>
                  <a:lnTo>
                    <a:pt x="1328" y="1587"/>
                  </a:lnTo>
                  <a:lnTo>
                    <a:pt x="1328" y="1588"/>
                  </a:lnTo>
                  <a:lnTo>
                    <a:pt x="1327" y="1588"/>
                  </a:lnTo>
                  <a:lnTo>
                    <a:pt x="1327" y="1589"/>
                  </a:lnTo>
                  <a:lnTo>
                    <a:pt x="1327" y="1590"/>
                  </a:lnTo>
                  <a:lnTo>
                    <a:pt x="1327" y="1591"/>
                  </a:lnTo>
                  <a:lnTo>
                    <a:pt x="1327" y="1592"/>
                  </a:lnTo>
                  <a:lnTo>
                    <a:pt x="1327" y="1594"/>
                  </a:lnTo>
                  <a:lnTo>
                    <a:pt x="1327" y="1595"/>
                  </a:lnTo>
                  <a:lnTo>
                    <a:pt x="1327" y="1596"/>
                  </a:lnTo>
                  <a:lnTo>
                    <a:pt x="1327" y="1597"/>
                  </a:lnTo>
                  <a:lnTo>
                    <a:pt x="1327" y="1598"/>
                  </a:lnTo>
                  <a:lnTo>
                    <a:pt x="1327" y="1599"/>
                  </a:lnTo>
                  <a:lnTo>
                    <a:pt x="1327" y="1601"/>
                  </a:lnTo>
                  <a:lnTo>
                    <a:pt x="1327" y="1602"/>
                  </a:lnTo>
                  <a:lnTo>
                    <a:pt x="1327" y="1603"/>
                  </a:lnTo>
                  <a:lnTo>
                    <a:pt x="1327" y="1604"/>
                  </a:lnTo>
                  <a:lnTo>
                    <a:pt x="1327" y="1605"/>
                  </a:lnTo>
                  <a:lnTo>
                    <a:pt x="1328" y="1606"/>
                  </a:lnTo>
                  <a:lnTo>
                    <a:pt x="1329" y="1606"/>
                  </a:lnTo>
                  <a:lnTo>
                    <a:pt x="1331" y="1606"/>
                  </a:lnTo>
                  <a:lnTo>
                    <a:pt x="1332" y="1606"/>
                  </a:lnTo>
                  <a:lnTo>
                    <a:pt x="1333" y="1606"/>
                  </a:lnTo>
                  <a:lnTo>
                    <a:pt x="1333" y="1608"/>
                  </a:lnTo>
                  <a:lnTo>
                    <a:pt x="1334" y="1608"/>
                  </a:lnTo>
                  <a:lnTo>
                    <a:pt x="1334" y="1609"/>
                  </a:lnTo>
                  <a:lnTo>
                    <a:pt x="1334" y="1610"/>
                  </a:lnTo>
                  <a:lnTo>
                    <a:pt x="1334" y="1611"/>
                  </a:lnTo>
                  <a:lnTo>
                    <a:pt x="1334" y="1612"/>
                  </a:lnTo>
                  <a:lnTo>
                    <a:pt x="1335" y="1613"/>
                  </a:lnTo>
                  <a:lnTo>
                    <a:pt x="1335" y="1615"/>
                  </a:lnTo>
                  <a:lnTo>
                    <a:pt x="1334" y="1615"/>
                  </a:lnTo>
                  <a:lnTo>
                    <a:pt x="1335" y="1616"/>
                  </a:lnTo>
                  <a:lnTo>
                    <a:pt x="1335" y="1617"/>
                  </a:lnTo>
                  <a:lnTo>
                    <a:pt x="1335" y="1618"/>
                  </a:lnTo>
                  <a:lnTo>
                    <a:pt x="1335" y="1619"/>
                  </a:lnTo>
                  <a:lnTo>
                    <a:pt x="1335" y="1620"/>
                  </a:lnTo>
                  <a:lnTo>
                    <a:pt x="1334" y="1620"/>
                  </a:lnTo>
                  <a:lnTo>
                    <a:pt x="1334" y="1622"/>
                  </a:lnTo>
                  <a:lnTo>
                    <a:pt x="1334" y="1623"/>
                  </a:lnTo>
                  <a:lnTo>
                    <a:pt x="1334" y="1624"/>
                  </a:lnTo>
                  <a:lnTo>
                    <a:pt x="1334" y="1625"/>
                  </a:lnTo>
                  <a:lnTo>
                    <a:pt x="1334" y="1626"/>
                  </a:lnTo>
                  <a:lnTo>
                    <a:pt x="1334" y="1627"/>
                  </a:lnTo>
                  <a:lnTo>
                    <a:pt x="1335" y="1627"/>
                  </a:lnTo>
                  <a:lnTo>
                    <a:pt x="1335" y="1629"/>
                  </a:lnTo>
                  <a:lnTo>
                    <a:pt x="1336" y="1629"/>
                  </a:lnTo>
                  <a:lnTo>
                    <a:pt x="1336" y="1630"/>
                  </a:lnTo>
                  <a:lnTo>
                    <a:pt x="1338" y="1630"/>
                  </a:lnTo>
                  <a:lnTo>
                    <a:pt x="1339" y="1630"/>
                  </a:lnTo>
                  <a:lnTo>
                    <a:pt x="1339" y="1631"/>
                  </a:lnTo>
                  <a:lnTo>
                    <a:pt x="1340" y="1631"/>
                  </a:lnTo>
                  <a:lnTo>
                    <a:pt x="1340" y="1632"/>
                  </a:lnTo>
                  <a:lnTo>
                    <a:pt x="1341" y="1633"/>
                  </a:lnTo>
                  <a:lnTo>
                    <a:pt x="1342" y="1633"/>
                  </a:lnTo>
                  <a:lnTo>
                    <a:pt x="1342" y="1634"/>
                  </a:lnTo>
                  <a:lnTo>
                    <a:pt x="1344" y="1634"/>
                  </a:lnTo>
                  <a:lnTo>
                    <a:pt x="1345" y="1634"/>
                  </a:lnTo>
                  <a:lnTo>
                    <a:pt x="1346" y="1634"/>
                  </a:lnTo>
                  <a:lnTo>
                    <a:pt x="1346" y="1636"/>
                  </a:lnTo>
                  <a:lnTo>
                    <a:pt x="1347" y="1636"/>
                  </a:lnTo>
                  <a:lnTo>
                    <a:pt x="1348" y="1636"/>
                  </a:lnTo>
                  <a:lnTo>
                    <a:pt x="1348" y="1637"/>
                  </a:lnTo>
                  <a:lnTo>
                    <a:pt x="1349" y="1637"/>
                  </a:lnTo>
                  <a:lnTo>
                    <a:pt x="1351" y="1637"/>
                  </a:lnTo>
                  <a:lnTo>
                    <a:pt x="1352" y="1637"/>
                  </a:lnTo>
                  <a:lnTo>
                    <a:pt x="1353" y="1637"/>
                  </a:lnTo>
                  <a:lnTo>
                    <a:pt x="1352" y="1638"/>
                  </a:lnTo>
                  <a:lnTo>
                    <a:pt x="1351" y="1638"/>
                  </a:lnTo>
                  <a:lnTo>
                    <a:pt x="1351" y="1639"/>
                  </a:lnTo>
                  <a:lnTo>
                    <a:pt x="1349" y="1639"/>
                  </a:lnTo>
                  <a:lnTo>
                    <a:pt x="1349" y="1640"/>
                  </a:lnTo>
                  <a:lnTo>
                    <a:pt x="1348" y="1640"/>
                  </a:lnTo>
                  <a:lnTo>
                    <a:pt x="1348" y="1641"/>
                  </a:lnTo>
                  <a:lnTo>
                    <a:pt x="1348" y="1643"/>
                  </a:lnTo>
                  <a:lnTo>
                    <a:pt x="1347" y="1643"/>
                  </a:lnTo>
                  <a:lnTo>
                    <a:pt x="1347" y="1644"/>
                  </a:lnTo>
                  <a:lnTo>
                    <a:pt x="1346" y="1644"/>
                  </a:lnTo>
                  <a:lnTo>
                    <a:pt x="1346" y="1645"/>
                  </a:lnTo>
                  <a:lnTo>
                    <a:pt x="1346" y="1646"/>
                  </a:lnTo>
                  <a:lnTo>
                    <a:pt x="1345" y="1646"/>
                  </a:lnTo>
                  <a:lnTo>
                    <a:pt x="1344" y="1646"/>
                  </a:lnTo>
                  <a:lnTo>
                    <a:pt x="1344" y="1645"/>
                  </a:lnTo>
                  <a:lnTo>
                    <a:pt x="1342" y="1645"/>
                  </a:lnTo>
                  <a:lnTo>
                    <a:pt x="1341" y="1645"/>
                  </a:lnTo>
                  <a:lnTo>
                    <a:pt x="1341" y="1646"/>
                  </a:lnTo>
                  <a:lnTo>
                    <a:pt x="1341" y="1647"/>
                  </a:lnTo>
                  <a:lnTo>
                    <a:pt x="1340" y="1647"/>
                  </a:lnTo>
                  <a:lnTo>
                    <a:pt x="1340" y="1648"/>
                  </a:lnTo>
                  <a:lnTo>
                    <a:pt x="1339" y="1648"/>
                  </a:lnTo>
                  <a:lnTo>
                    <a:pt x="1338" y="1648"/>
                  </a:lnTo>
                  <a:lnTo>
                    <a:pt x="1336" y="1648"/>
                  </a:lnTo>
                  <a:lnTo>
                    <a:pt x="1335" y="1648"/>
                  </a:lnTo>
                  <a:lnTo>
                    <a:pt x="1334" y="1648"/>
                  </a:lnTo>
                  <a:lnTo>
                    <a:pt x="1334" y="1650"/>
                  </a:lnTo>
                  <a:lnTo>
                    <a:pt x="1334" y="1651"/>
                  </a:lnTo>
                  <a:lnTo>
                    <a:pt x="1334" y="1652"/>
                  </a:lnTo>
                  <a:lnTo>
                    <a:pt x="1334" y="1653"/>
                  </a:lnTo>
                  <a:lnTo>
                    <a:pt x="1335" y="1653"/>
                  </a:lnTo>
                  <a:lnTo>
                    <a:pt x="1336" y="1653"/>
                  </a:lnTo>
                  <a:lnTo>
                    <a:pt x="1338" y="1653"/>
                  </a:lnTo>
                  <a:lnTo>
                    <a:pt x="1339" y="1653"/>
                  </a:lnTo>
                  <a:lnTo>
                    <a:pt x="1339" y="1654"/>
                  </a:lnTo>
                  <a:lnTo>
                    <a:pt x="1340" y="1654"/>
                  </a:lnTo>
                  <a:lnTo>
                    <a:pt x="1340" y="1655"/>
                  </a:lnTo>
                  <a:lnTo>
                    <a:pt x="1341" y="1655"/>
                  </a:lnTo>
                  <a:lnTo>
                    <a:pt x="1341" y="1657"/>
                  </a:lnTo>
                  <a:lnTo>
                    <a:pt x="1341" y="1658"/>
                  </a:lnTo>
                  <a:lnTo>
                    <a:pt x="1340" y="1658"/>
                  </a:lnTo>
                  <a:lnTo>
                    <a:pt x="1340" y="1659"/>
                  </a:lnTo>
                  <a:lnTo>
                    <a:pt x="1339" y="1659"/>
                  </a:lnTo>
                  <a:lnTo>
                    <a:pt x="1338" y="1659"/>
                  </a:lnTo>
                  <a:lnTo>
                    <a:pt x="1338" y="1660"/>
                  </a:lnTo>
                  <a:lnTo>
                    <a:pt x="1336" y="1660"/>
                  </a:lnTo>
                  <a:lnTo>
                    <a:pt x="1335" y="1660"/>
                  </a:lnTo>
                  <a:lnTo>
                    <a:pt x="1334" y="1660"/>
                  </a:lnTo>
                  <a:lnTo>
                    <a:pt x="1334" y="1661"/>
                  </a:lnTo>
                  <a:lnTo>
                    <a:pt x="1333" y="1661"/>
                  </a:lnTo>
                  <a:lnTo>
                    <a:pt x="1332" y="1661"/>
                  </a:lnTo>
                  <a:lnTo>
                    <a:pt x="1332" y="1662"/>
                  </a:lnTo>
                  <a:lnTo>
                    <a:pt x="1331" y="1662"/>
                  </a:lnTo>
                  <a:lnTo>
                    <a:pt x="1331" y="1664"/>
                  </a:lnTo>
                  <a:lnTo>
                    <a:pt x="1331" y="1665"/>
                  </a:lnTo>
                  <a:lnTo>
                    <a:pt x="1331" y="1666"/>
                  </a:lnTo>
                  <a:lnTo>
                    <a:pt x="1331" y="1667"/>
                  </a:lnTo>
                  <a:lnTo>
                    <a:pt x="1331" y="1668"/>
                  </a:lnTo>
                  <a:lnTo>
                    <a:pt x="1331" y="1669"/>
                  </a:lnTo>
                  <a:lnTo>
                    <a:pt x="1332" y="1669"/>
                  </a:lnTo>
                  <a:lnTo>
                    <a:pt x="1332" y="1671"/>
                  </a:lnTo>
                  <a:lnTo>
                    <a:pt x="1333" y="1671"/>
                  </a:lnTo>
                  <a:lnTo>
                    <a:pt x="1333" y="1672"/>
                  </a:lnTo>
                  <a:lnTo>
                    <a:pt x="1334" y="1672"/>
                  </a:lnTo>
                  <a:lnTo>
                    <a:pt x="1334" y="1673"/>
                  </a:lnTo>
                  <a:lnTo>
                    <a:pt x="1334" y="1674"/>
                  </a:lnTo>
                  <a:lnTo>
                    <a:pt x="1335" y="1674"/>
                  </a:lnTo>
                  <a:lnTo>
                    <a:pt x="1335" y="1675"/>
                  </a:lnTo>
                  <a:lnTo>
                    <a:pt x="1335" y="1676"/>
                  </a:lnTo>
                  <a:lnTo>
                    <a:pt x="1335" y="1678"/>
                  </a:lnTo>
                  <a:lnTo>
                    <a:pt x="1335" y="1679"/>
                  </a:lnTo>
                  <a:lnTo>
                    <a:pt x="1335" y="1680"/>
                  </a:lnTo>
                  <a:lnTo>
                    <a:pt x="1335" y="1681"/>
                  </a:lnTo>
                  <a:lnTo>
                    <a:pt x="1335" y="1682"/>
                  </a:lnTo>
                  <a:lnTo>
                    <a:pt x="1335" y="1683"/>
                  </a:lnTo>
                  <a:lnTo>
                    <a:pt x="1335" y="1685"/>
                  </a:lnTo>
                  <a:lnTo>
                    <a:pt x="1335" y="1686"/>
                  </a:lnTo>
                  <a:lnTo>
                    <a:pt x="1335" y="1687"/>
                  </a:lnTo>
                  <a:lnTo>
                    <a:pt x="1334" y="1687"/>
                  </a:lnTo>
                  <a:lnTo>
                    <a:pt x="1334" y="1688"/>
                  </a:lnTo>
                  <a:lnTo>
                    <a:pt x="1334" y="1689"/>
                  </a:lnTo>
                  <a:lnTo>
                    <a:pt x="1334" y="1690"/>
                  </a:lnTo>
                  <a:lnTo>
                    <a:pt x="1333" y="1690"/>
                  </a:lnTo>
                  <a:lnTo>
                    <a:pt x="1332" y="1692"/>
                  </a:lnTo>
                  <a:lnTo>
                    <a:pt x="1331" y="1692"/>
                  </a:lnTo>
                  <a:lnTo>
                    <a:pt x="1331" y="1693"/>
                  </a:lnTo>
                  <a:lnTo>
                    <a:pt x="1329" y="1693"/>
                  </a:lnTo>
                  <a:lnTo>
                    <a:pt x="1329" y="1694"/>
                  </a:lnTo>
                  <a:lnTo>
                    <a:pt x="1331" y="1694"/>
                  </a:lnTo>
                  <a:lnTo>
                    <a:pt x="1331" y="1695"/>
                  </a:lnTo>
                  <a:lnTo>
                    <a:pt x="1332" y="1695"/>
                  </a:lnTo>
                  <a:lnTo>
                    <a:pt x="1332" y="1696"/>
                  </a:lnTo>
                  <a:lnTo>
                    <a:pt x="1333" y="1696"/>
                  </a:lnTo>
                  <a:lnTo>
                    <a:pt x="1333" y="1697"/>
                  </a:lnTo>
                  <a:lnTo>
                    <a:pt x="1334" y="1697"/>
                  </a:lnTo>
                  <a:lnTo>
                    <a:pt x="1335" y="1697"/>
                  </a:lnTo>
                  <a:lnTo>
                    <a:pt x="1335" y="1699"/>
                  </a:lnTo>
                  <a:lnTo>
                    <a:pt x="1336" y="1699"/>
                  </a:lnTo>
                  <a:lnTo>
                    <a:pt x="1336" y="1700"/>
                  </a:lnTo>
                  <a:lnTo>
                    <a:pt x="1336" y="1701"/>
                  </a:lnTo>
                  <a:lnTo>
                    <a:pt x="1336" y="1702"/>
                  </a:lnTo>
                  <a:lnTo>
                    <a:pt x="1338" y="1702"/>
                  </a:lnTo>
                  <a:lnTo>
                    <a:pt x="1338" y="1703"/>
                  </a:lnTo>
                  <a:lnTo>
                    <a:pt x="1338" y="1704"/>
                  </a:lnTo>
                  <a:lnTo>
                    <a:pt x="1338" y="1706"/>
                  </a:lnTo>
                  <a:lnTo>
                    <a:pt x="1339" y="1706"/>
                  </a:lnTo>
                  <a:lnTo>
                    <a:pt x="1339" y="1707"/>
                  </a:lnTo>
                  <a:lnTo>
                    <a:pt x="1340" y="1707"/>
                  </a:lnTo>
                  <a:lnTo>
                    <a:pt x="1340" y="1708"/>
                  </a:lnTo>
                  <a:lnTo>
                    <a:pt x="1341" y="1708"/>
                  </a:lnTo>
                  <a:lnTo>
                    <a:pt x="1341" y="1709"/>
                  </a:lnTo>
                  <a:lnTo>
                    <a:pt x="1342" y="1709"/>
                  </a:lnTo>
                  <a:lnTo>
                    <a:pt x="1342" y="1710"/>
                  </a:lnTo>
                  <a:lnTo>
                    <a:pt x="1342" y="1711"/>
                  </a:lnTo>
                  <a:lnTo>
                    <a:pt x="1342" y="1713"/>
                  </a:lnTo>
                  <a:lnTo>
                    <a:pt x="1342" y="1714"/>
                  </a:lnTo>
                  <a:lnTo>
                    <a:pt x="1342" y="1715"/>
                  </a:lnTo>
                  <a:lnTo>
                    <a:pt x="1342" y="1716"/>
                  </a:lnTo>
                  <a:lnTo>
                    <a:pt x="1344" y="1716"/>
                  </a:lnTo>
                  <a:lnTo>
                    <a:pt x="1344" y="1717"/>
                  </a:lnTo>
                  <a:lnTo>
                    <a:pt x="1344" y="1718"/>
                  </a:lnTo>
                  <a:lnTo>
                    <a:pt x="1344" y="1720"/>
                  </a:lnTo>
                  <a:lnTo>
                    <a:pt x="1344" y="1721"/>
                  </a:lnTo>
                  <a:lnTo>
                    <a:pt x="1344" y="1722"/>
                  </a:lnTo>
                  <a:lnTo>
                    <a:pt x="1344" y="1723"/>
                  </a:lnTo>
                  <a:lnTo>
                    <a:pt x="1344" y="1724"/>
                  </a:lnTo>
                  <a:lnTo>
                    <a:pt x="1345" y="1724"/>
                  </a:lnTo>
                  <a:lnTo>
                    <a:pt x="1345" y="1725"/>
                  </a:lnTo>
                  <a:lnTo>
                    <a:pt x="1345" y="1727"/>
                  </a:lnTo>
                  <a:lnTo>
                    <a:pt x="1345" y="1728"/>
                  </a:lnTo>
                  <a:lnTo>
                    <a:pt x="1346" y="1728"/>
                  </a:lnTo>
                  <a:lnTo>
                    <a:pt x="1346" y="1729"/>
                  </a:lnTo>
                  <a:lnTo>
                    <a:pt x="1347" y="1730"/>
                  </a:lnTo>
                  <a:lnTo>
                    <a:pt x="1347" y="1731"/>
                  </a:lnTo>
                  <a:lnTo>
                    <a:pt x="1348" y="1731"/>
                  </a:lnTo>
                  <a:lnTo>
                    <a:pt x="1348" y="1732"/>
                  </a:lnTo>
                  <a:lnTo>
                    <a:pt x="1348" y="1734"/>
                  </a:lnTo>
                  <a:lnTo>
                    <a:pt x="1349" y="1735"/>
                  </a:lnTo>
                  <a:lnTo>
                    <a:pt x="1351" y="1735"/>
                  </a:lnTo>
                  <a:lnTo>
                    <a:pt x="1352" y="1736"/>
                  </a:lnTo>
                  <a:lnTo>
                    <a:pt x="1353" y="1736"/>
                  </a:lnTo>
                  <a:lnTo>
                    <a:pt x="1352" y="1737"/>
                  </a:lnTo>
                  <a:lnTo>
                    <a:pt x="1352" y="1738"/>
                  </a:lnTo>
                  <a:lnTo>
                    <a:pt x="1351" y="1739"/>
                  </a:lnTo>
                  <a:lnTo>
                    <a:pt x="1351" y="1741"/>
                  </a:lnTo>
                  <a:lnTo>
                    <a:pt x="1349" y="1741"/>
                  </a:lnTo>
                  <a:lnTo>
                    <a:pt x="1349" y="1742"/>
                  </a:lnTo>
                  <a:lnTo>
                    <a:pt x="1349" y="1743"/>
                  </a:lnTo>
                  <a:lnTo>
                    <a:pt x="1349" y="1744"/>
                  </a:lnTo>
                  <a:lnTo>
                    <a:pt x="1349" y="1745"/>
                  </a:lnTo>
                  <a:lnTo>
                    <a:pt x="1349" y="1746"/>
                  </a:lnTo>
                  <a:lnTo>
                    <a:pt x="1349" y="1748"/>
                  </a:lnTo>
                  <a:lnTo>
                    <a:pt x="1349" y="1749"/>
                  </a:lnTo>
                  <a:lnTo>
                    <a:pt x="1349" y="1750"/>
                  </a:lnTo>
                  <a:lnTo>
                    <a:pt x="1349" y="1751"/>
                  </a:lnTo>
                  <a:lnTo>
                    <a:pt x="1349" y="1752"/>
                  </a:lnTo>
                  <a:lnTo>
                    <a:pt x="1348" y="1752"/>
                  </a:lnTo>
                  <a:lnTo>
                    <a:pt x="1348" y="1753"/>
                  </a:lnTo>
                  <a:lnTo>
                    <a:pt x="1348" y="1755"/>
                  </a:lnTo>
                  <a:lnTo>
                    <a:pt x="1347" y="1756"/>
                  </a:lnTo>
                  <a:lnTo>
                    <a:pt x="1347" y="1757"/>
                  </a:lnTo>
                  <a:lnTo>
                    <a:pt x="1346" y="1757"/>
                  </a:lnTo>
                  <a:lnTo>
                    <a:pt x="1346" y="1758"/>
                  </a:lnTo>
                  <a:lnTo>
                    <a:pt x="1345" y="1758"/>
                  </a:lnTo>
                  <a:lnTo>
                    <a:pt x="1344" y="1759"/>
                  </a:lnTo>
                  <a:lnTo>
                    <a:pt x="1344" y="1760"/>
                  </a:lnTo>
                  <a:lnTo>
                    <a:pt x="1342" y="1760"/>
                  </a:lnTo>
                  <a:lnTo>
                    <a:pt x="1342" y="1762"/>
                  </a:lnTo>
                  <a:lnTo>
                    <a:pt x="1342" y="1763"/>
                  </a:lnTo>
                  <a:lnTo>
                    <a:pt x="1342" y="1764"/>
                  </a:lnTo>
                  <a:lnTo>
                    <a:pt x="1342" y="1765"/>
                  </a:lnTo>
                  <a:lnTo>
                    <a:pt x="1342" y="1766"/>
                  </a:lnTo>
                  <a:lnTo>
                    <a:pt x="1342" y="1767"/>
                  </a:lnTo>
                  <a:lnTo>
                    <a:pt x="1341" y="1767"/>
                  </a:lnTo>
                  <a:lnTo>
                    <a:pt x="1341" y="1769"/>
                  </a:lnTo>
                  <a:lnTo>
                    <a:pt x="1341" y="1770"/>
                  </a:lnTo>
                  <a:lnTo>
                    <a:pt x="1340" y="1771"/>
                  </a:lnTo>
                  <a:lnTo>
                    <a:pt x="1341" y="1772"/>
                  </a:lnTo>
                  <a:lnTo>
                    <a:pt x="1341" y="1773"/>
                  </a:lnTo>
                  <a:lnTo>
                    <a:pt x="1341" y="1774"/>
                  </a:lnTo>
                  <a:lnTo>
                    <a:pt x="1342" y="1774"/>
                  </a:lnTo>
                  <a:lnTo>
                    <a:pt x="1342" y="1776"/>
                  </a:lnTo>
                  <a:lnTo>
                    <a:pt x="1342" y="1777"/>
                  </a:lnTo>
                  <a:lnTo>
                    <a:pt x="1344" y="1777"/>
                  </a:lnTo>
                  <a:lnTo>
                    <a:pt x="1344" y="1778"/>
                  </a:lnTo>
                  <a:lnTo>
                    <a:pt x="1345" y="1778"/>
                  </a:lnTo>
                  <a:lnTo>
                    <a:pt x="1346" y="1778"/>
                  </a:lnTo>
                  <a:lnTo>
                    <a:pt x="1347" y="1778"/>
                  </a:lnTo>
                  <a:lnTo>
                    <a:pt x="1348" y="1778"/>
                  </a:lnTo>
                  <a:lnTo>
                    <a:pt x="1349" y="1778"/>
                  </a:lnTo>
                  <a:lnTo>
                    <a:pt x="1351" y="1779"/>
                  </a:lnTo>
                  <a:lnTo>
                    <a:pt x="1352" y="1779"/>
                  </a:lnTo>
                  <a:lnTo>
                    <a:pt x="1352" y="1780"/>
                  </a:lnTo>
                  <a:lnTo>
                    <a:pt x="1353" y="1780"/>
                  </a:lnTo>
                  <a:lnTo>
                    <a:pt x="1353" y="1781"/>
                  </a:lnTo>
                  <a:lnTo>
                    <a:pt x="1353" y="1783"/>
                  </a:lnTo>
                  <a:lnTo>
                    <a:pt x="1353" y="1784"/>
                  </a:lnTo>
                  <a:lnTo>
                    <a:pt x="1353" y="1785"/>
                  </a:lnTo>
                  <a:lnTo>
                    <a:pt x="1354" y="1785"/>
                  </a:lnTo>
                  <a:lnTo>
                    <a:pt x="1354" y="1786"/>
                  </a:lnTo>
                  <a:lnTo>
                    <a:pt x="1354" y="1787"/>
                  </a:lnTo>
                  <a:lnTo>
                    <a:pt x="1354" y="1788"/>
                  </a:lnTo>
                  <a:lnTo>
                    <a:pt x="1354" y="1790"/>
                  </a:lnTo>
                  <a:lnTo>
                    <a:pt x="1354" y="1791"/>
                  </a:lnTo>
                  <a:lnTo>
                    <a:pt x="1354" y="1792"/>
                  </a:lnTo>
                  <a:lnTo>
                    <a:pt x="1354" y="1793"/>
                  </a:lnTo>
                  <a:lnTo>
                    <a:pt x="1355" y="1793"/>
                  </a:lnTo>
                  <a:lnTo>
                    <a:pt x="1355" y="1794"/>
                  </a:lnTo>
                  <a:lnTo>
                    <a:pt x="1355" y="1796"/>
                  </a:lnTo>
                  <a:lnTo>
                    <a:pt x="1355" y="1797"/>
                  </a:lnTo>
                  <a:lnTo>
                    <a:pt x="1355" y="1798"/>
                  </a:lnTo>
                  <a:lnTo>
                    <a:pt x="1356" y="1799"/>
                  </a:lnTo>
                  <a:lnTo>
                    <a:pt x="1356" y="1800"/>
                  </a:lnTo>
                  <a:lnTo>
                    <a:pt x="1358" y="1800"/>
                  </a:lnTo>
                  <a:lnTo>
                    <a:pt x="1358" y="1801"/>
                  </a:lnTo>
                  <a:lnTo>
                    <a:pt x="1359" y="1801"/>
                  </a:lnTo>
                  <a:lnTo>
                    <a:pt x="1359" y="1803"/>
                  </a:lnTo>
                  <a:lnTo>
                    <a:pt x="1359" y="1804"/>
                  </a:lnTo>
                  <a:lnTo>
                    <a:pt x="1358" y="1805"/>
                  </a:lnTo>
                  <a:lnTo>
                    <a:pt x="1358" y="1806"/>
                  </a:lnTo>
                  <a:lnTo>
                    <a:pt x="1358" y="1807"/>
                  </a:lnTo>
                  <a:lnTo>
                    <a:pt x="1358" y="1808"/>
                  </a:lnTo>
                  <a:lnTo>
                    <a:pt x="1359" y="1808"/>
                  </a:lnTo>
                  <a:lnTo>
                    <a:pt x="1359" y="1810"/>
                  </a:lnTo>
                  <a:lnTo>
                    <a:pt x="1360" y="1810"/>
                  </a:lnTo>
                  <a:lnTo>
                    <a:pt x="1360" y="1811"/>
                  </a:lnTo>
                  <a:lnTo>
                    <a:pt x="1361" y="1811"/>
                  </a:lnTo>
                  <a:lnTo>
                    <a:pt x="1361" y="1812"/>
                  </a:lnTo>
                  <a:lnTo>
                    <a:pt x="1361" y="1813"/>
                  </a:lnTo>
                  <a:lnTo>
                    <a:pt x="1361" y="1814"/>
                  </a:lnTo>
                  <a:lnTo>
                    <a:pt x="1360" y="1814"/>
                  </a:lnTo>
                  <a:lnTo>
                    <a:pt x="1360" y="1815"/>
                  </a:lnTo>
                  <a:lnTo>
                    <a:pt x="1360" y="1817"/>
                  </a:lnTo>
                  <a:lnTo>
                    <a:pt x="1360" y="1818"/>
                  </a:lnTo>
                  <a:lnTo>
                    <a:pt x="1360" y="1819"/>
                  </a:lnTo>
                  <a:lnTo>
                    <a:pt x="1361" y="1820"/>
                  </a:lnTo>
                  <a:lnTo>
                    <a:pt x="1361" y="1821"/>
                  </a:lnTo>
                  <a:lnTo>
                    <a:pt x="1362" y="1821"/>
                  </a:lnTo>
                  <a:lnTo>
                    <a:pt x="1362" y="1822"/>
                  </a:lnTo>
                  <a:lnTo>
                    <a:pt x="1363" y="1824"/>
                  </a:lnTo>
                  <a:lnTo>
                    <a:pt x="1365" y="1824"/>
                  </a:lnTo>
                  <a:lnTo>
                    <a:pt x="1365" y="1825"/>
                  </a:lnTo>
                  <a:lnTo>
                    <a:pt x="1366" y="1826"/>
                  </a:lnTo>
                  <a:lnTo>
                    <a:pt x="1366" y="1827"/>
                  </a:lnTo>
                  <a:lnTo>
                    <a:pt x="1366" y="1828"/>
                  </a:lnTo>
                  <a:lnTo>
                    <a:pt x="1366" y="1829"/>
                  </a:lnTo>
                  <a:lnTo>
                    <a:pt x="1366" y="1831"/>
                  </a:lnTo>
                  <a:lnTo>
                    <a:pt x="1366" y="1832"/>
                  </a:lnTo>
                  <a:lnTo>
                    <a:pt x="1366" y="1833"/>
                  </a:lnTo>
                  <a:lnTo>
                    <a:pt x="1366" y="1834"/>
                  </a:lnTo>
                  <a:lnTo>
                    <a:pt x="1365" y="1838"/>
                  </a:lnTo>
                  <a:lnTo>
                    <a:pt x="1365" y="1839"/>
                  </a:lnTo>
                  <a:lnTo>
                    <a:pt x="1363" y="1839"/>
                  </a:lnTo>
                  <a:lnTo>
                    <a:pt x="1362" y="1840"/>
                  </a:lnTo>
                  <a:lnTo>
                    <a:pt x="1362" y="1841"/>
                  </a:lnTo>
                  <a:lnTo>
                    <a:pt x="1361" y="1841"/>
                  </a:lnTo>
                  <a:lnTo>
                    <a:pt x="1361" y="1842"/>
                  </a:lnTo>
                  <a:lnTo>
                    <a:pt x="1360" y="1842"/>
                  </a:lnTo>
                  <a:lnTo>
                    <a:pt x="1360" y="1843"/>
                  </a:lnTo>
                  <a:lnTo>
                    <a:pt x="1359" y="1843"/>
                  </a:lnTo>
                  <a:lnTo>
                    <a:pt x="1359" y="1845"/>
                  </a:lnTo>
                  <a:lnTo>
                    <a:pt x="1358" y="1845"/>
                  </a:lnTo>
                  <a:lnTo>
                    <a:pt x="1358" y="1846"/>
                  </a:lnTo>
                  <a:lnTo>
                    <a:pt x="1356" y="1847"/>
                  </a:lnTo>
                  <a:lnTo>
                    <a:pt x="1355" y="1847"/>
                  </a:lnTo>
                  <a:lnTo>
                    <a:pt x="1355" y="1848"/>
                  </a:lnTo>
                  <a:lnTo>
                    <a:pt x="1354" y="1849"/>
                  </a:lnTo>
                  <a:lnTo>
                    <a:pt x="1353" y="1849"/>
                  </a:lnTo>
                  <a:lnTo>
                    <a:pt x="1353" y="1850"/>
                  </a:lnTo>
                  <a:lnTo>
                    <a:pt x="1352" y="1852"/>
                  </a:lnTo>
                  <a:lnTo>
                    <a:pt x="1351" y="1853"/>
                  </a:lnTo>
                  <a:lnTo>
                    <a:pt x="1349" y="1853"/>
                  </a:lnTo>
                  <a:lnTo>
                    <a:pt x="1349" y="1854"/>
                  </a:lnTo>
                  <a:lnTo>
                    <a:pt x="1349" y="1855"/>
                  </a:lnTo>
                  <a:lnTo>
                    <a:pt x="1349" y="1856"/>
                  </a:lnTo>
                  <a:lnTo>
                    <a:pt x="1351" y="1856"/>
                  </a:lnTo>
                  <a:lnTo>
                    <a:pt x="1351" y="1857"/>
                  </a:lnTo>
                  <a:lnTo>
                    <a:pt x="1352" y="1857"/>
                  </a:lnTo>
                  <a:lnTo>
                    <a:pt x="1353" y="1857"/>
                  </a:lnTo>
                  <a:lnTo>
                    <a:pt x="1354" y="1857"/>
                  </a:lnTo>
                  <a:lnTo>
                    <a:pt x="1355" y="1857"/>
                  </a:lnTo>
                  <a:lnTo>
                    <a:pt x="1355" y="1859"/>
                  </a:lnTo>
                  <a:lnTo>
                    <a:pt x="1356" y="1859"/>
                  </a:lnTo>
                  <a:lnTo>
                    <a:pt x="1356" y="1860"/>
                  </a:lnTo>
                  <a:lnTo>
                    <a:pt x="1358" y="1860"/>
                  </a:lnTo>
                  <a:lnTo>
                    <a:pt x="1359" y="1861"/>
                  </a:lnTo>
                  <a:lnTo>
                    <a:pt x="1360" y="1861"/>
                  </a:lnTo>
                  <a:lnTo>
                    <a:pt x="1360" y="1862"/>
                  </a:lnTo>
                  <a:lnTo>
                    <a:pt x="1361" y="1862"/>
                  </a:lnTo>
                  <a:lnTo>
                    <a:pt x="1362" y="1863"/>
                  </a:lnTo>
                  <a:lnTo>
                    <a:pt x="1363" y="1863"/>
                  </a:lnTo>
                  <a:lnTo>
                    <a:pt x="1365" y="1863"/>
                  </a:lnTo>
                  <a:lnTo>
                    <a:pt x="1365" y="1862"/>
                  </a:lnTo>
                  <a:lnTo>
                    <a:pt x="1366" y="1861"/>
                  </a:lnTo>
                  <a:lnTo>
                    <a:pt x="1366" y="1860"/>
                  </a:lnTo>
                  <a:lnTo>
                    <a:pt x="1366" y="1859"/>
                  </a:lnTo>
                  <a:lnTo>
                    <a:pt x="1367" y="1859"/>
                  </a:lnTo>
                  <a:lnTo>
                    <a:pt x="1367" y="1857"/>
                  </a:lnTo>
                  <a:lnTo>
                    <a:pt x="1368" y="1857"/>
                  </a:lnTo>
                  <a:lnTo>
                    <a:pt x="1368" y="1856"/>
                  </a:lnTo>
                  <a:lnTo>
                    <a:pt x="1369" y="1856"/>
                  </a:lnTo>
                  <a:lnTo>
                    <a:pt x="1370" y="1855"/>
                  </a:lnTo>
                  <a:lnTo>
                    <a:pt x="1372" y="1855"/>
                  </a:lnTo>
                  <a:lnTo>
                    <a:pt x="1373" y="1855"/>
                  </a:lnTo>
                  <a:lnTo>
                    <a:pt x="1374" y="1854"/>
                  </a:lnTo>
                  <a:lnTo>
                    <a:pt x="1375" y="1854"/>
                  </a:lnTo>
                  <a:lnTo>
                    <a:pt x="1376" y="1854"/>
                  </a:lnTo>
                  <a:lnTo>
                    <a:pt x="1377" y="1853"/>
                  </a:lnTo>
                  <a:lnTo>
                    <a:pt x="1380" y="1853"/>
                  </a:lnTo>
                  <a:lnTo>
                    <a:pt x="1380" y="1852"/>
                  </a:lnTo>
                  <a:lnTo>
                    <a:pt x="1381" y="1852"/>
                  </a:lnTo>
                  <a:lnTo>
                    <a:pt x="1382" y="1852"/>
                  </a:lnTo>
                  <a:lnTo>
                    <a:pt x="1383" y="1850"/>
                  </a:lnTo>
                  <a:lnTo>
                    <a:pt x="1384" y="1850"/>
                  </a:lnTo>
                  <a:lnTo>
                    <a:pt x="1386" y="1850"/>
                  </a:lnTo>
                  <a:lnTo>
                    <a:pt x="1387" y="1850"/>
                  </a:lnTo>
                  <a:lnTo>
                    <a:pt x="1387" y="1849"/>
                  </a:lnTo>
                  <a:lnTo>
                    <a:pt x="1388" y="1849"/>
                  </a:lnTo>
                  <a:lnTo>
                    <a:pt x="1389" y="1849"/>
                  </a:lnTo>
                  <a:lnTo>
                    <a:pt x="1390" y="1849"/>
                  </a:lnTo>
                  <a:lnTo>
                    <a:pt x="1391" y="1849"/>
                  </a:lnTo>
                  <a:lnTo>
                    <a:pt x="1393" y="1849"/>
                  </a:lnTo>
                  <a:lnTo>
                    <a:pt x="1394" y="1849"/>
                  </a:lnTo>
                  <a:lnTo>
                    <a:pt x="1395" y="1849"/>
                  </a:lnTo>
                  <a:lnTo>
                    <a:pt x="1396" y="1849"/>
                  </a:lnTo>
                  <a:lnTo>
                    <a:pt x="1396" y="1850"/>
                  </a:lnTo>
                  <a:lnTo>
                    <a:pt x="1397" y="1850"/>
                  </a:lnTo>
                  <a:lnTo>
                    <a:pt x="1398" y="1852"/>
                  </a:lnTo>
                  <a:lnTo>
                    <a:pt x="1400" y="1852"/>
                  </a:lnTo>
                  <a:lnTo>
                    <a:pt x="1400" y="1853"/>
                  </a:lnTo>
                  <a:lnTo>
                    <a:pt x="1398" y="1854"/>
                  </a:lnTo>
                  <a:lnTo>
                    <a:pt x="1398" y="1855"/>
                  </a:lnTo>
                  <a:lnTo>
                    <a:pt x="1397" y="1855"/>
                  </a:lnTo>
                  <a:lnTo>
                    <a:pt x="1397" y="1856"/>
                  </a:lnTo>
                  <a:lnTo>
                    <a:pt x="1396" y="1856"/>
                  </a:lnTo>
                  <a:lnTo>
                    <a:pt x="1396" y="1857"/>
                  </a:lnTo>
                  <a:lnTo>
                    <a:pt x="1397" y="1859"/>
                  </a:lnTo>
                  <a:lnTo>
                    <a:pt x="1398" y="1859"/>
                  </a:lnTo>
                  <a:lnTo>
                    <a:pt x="1398" y="1860"/>
                  </a:lnTo>
                  <a:lnTo>
                    <a:pt x="1400" y="1860"/>
                  </a:lnTo>
                  <a:lnTo>
                    <a:pt x="1400" y="1861"/>
                  </a:lnTo>
                  <a:lnTo>
                    <a:pt x="1400" y="1862"/>
                  </a:lnTo>
                  <a:lnTo>
                    <a:pt x="1401" y="1863"/>
                  </a:lnTo>
                  <a:lnTo>
                    <a:pt x="1401" y="1864"/>
                  </a:lnTo>
                  <a:lnTo>
                    <a:pt x="1402" y="1864"/>
                  </a:lnTo>
                  <a:lnTo>
                    <a:pt x="1402" y="1866"/>
                  </a:lnTo>
                  <a:lnTo>
                    <a:pt x="1402" y="1867"/>
                  </a:lnTo>
                  <a:lnTo>
                    <a:pt x="1403" y="1867"/>
                  </a:lnTo>
                  <a:lnTo>
                    <a:pt x="1403" y="1868"/>
                  </a:lnTo>
                  <a:lnTo>
                    <a:pt x="1404" y="1868"/>
                  </a:lnTo>
                  <a:lnTo>
                    <a:pt x="1404" y="1869"/>
                  </a:lnTo>
                  <a:lnTo>
                    <a:pt x="1405" y="1869"/>
                  </a:lnTo>
                  <a:lnTo>
                    <a:pt x="1407" y="1869"/>
                  </a:lnTo>
                  <a:lnTo>
                    <a:pt x="1408" y="1869"/>
                  </a:lnTo>
                  <a:lnTo>
                    <a:pt x="1408" y="1870"/>
                  </a:lnTo>
                  <a:lnTo>
                    <a:pt x="1409" y="1870"/>
                  </a:lnTo>
                  <a:lnTo>
                    <a:pt x="1410" y="1870"/>
                  </a:lnTo>
                  <a:lnTo>
                    <a:pt x="1411" y="1870"/>
                  </a:lnTo>
                  <a:lnTo>
                    <a:pt x="1411" y="1871"/>
                  </a:lnTo>
                  <a:lnTo>
                    <a:pt x="1412" y="1871"/>
                  </a:lnTo>
                  <a:lnTo>
                    <a:pt x="1414" y="1871"/>
                  </a:lnTo>
                  <a:lnTo>
                    <a:pt x="1415" y="1871"/>
                  </a:lnTo>
                  <a:lnTo>
                    <a:pt x="1416" y="1871"/>
                  </a:lnTo>
                  <a:lnTo>
                    <a:pt x="1416" y="1873"/>
                  </a:lnTo>
                  <a:lnTo>
                    <a:pt x="1417" y="1873"/>
                  </a:lnTo>
                  <a:lnTo>
                    <a:pt x="1418" y="1874"/>
                  </a:lnTo>
                  <a:lnTo>
                    <a:pt x="1419" y="1874"/>
                  </a:lnTo>
                  <a:lnTo>
                    <a:pt x="1419" y="1875"/>
                  </a:lnTo>
                  <a:lnTo>
                    <a:pt x="1421" y="1876"/>
                  </a:lnTo>
                  <a:lnTo>
                    <a:pt x="1422" y="1876"/>
                  </a:lnTo>
                  <a:lnTo>
                    <a:pt x="1422" y="1877"/>
                  </a:lnTo>
                  <a:lnTo>
                    <a:pt x="1423" y="1877"/>
                  </a:lnTo>
                  <a:lnTo>
                    <a:pt x="1423" y="1878"/>
                  </a:lnTo>
                  <a:lnTo>
                    <a:pt x="1424" y="1878"/>
                  </a:lnTo>
                  <a:lnTo>
                    <a:pt x="1424" y="1880"/>
                  </a:lnTo>
                  <a:lnTo>
                    <a:pt x="1425" y="1880"/>
                  </a:lnTo>
                  <a:lnTo>
                    <a:pt x="1426" y="1880"/>
                  </a:lnTo>
                  <a:lnTo>
                    <a:pt x="1426" y="1881"/>
                  </a:lnTo>
                  <a:lnTo>
                    <a:pt x="1426" y="1882"/>
                  </a:lnTo>
                  <a:lnTo>
                    <a:pt x="1428" y="1882"/>
                  </a:lnTo>
                  <a:lnTo>
                    <a:pt x="1428" y="1883"/>
                  </a:lnTo>
                  <a:lnTo>
                    <a:pt x="1428" y="1884"/>
                  </a:lnTo>
                  <a:lnTo>
                    <a:pt x="1429" y="1884"/>
                  </a:lnTo>
                  <a:lnTo>
                    <a:pt x="1430" y="1885"/>
                  </a:lnTo>
                  <a:lnTo>
                    <a:pt x="1431" y="1887"/>
                  </a:lnTo>
                  <a:lnTo>
                    <a:pt x="1431" y="1888"/>
                  </a:lnTo>
                  <a:lnTo>
                    <a:pt x="1432" y="1888"/>
                  </a:lnTo>
                  <a:lnTo>
                    <a:pt x="1432" y="1889"/>
                  </a:lnTo>
                  <a:lnTo>
                    <a:pt x="1433" y="1889"/>
                  </a:lnTo>
                  <a:lnTo>
                    <a:pt x="1433" y="1890"/>
                  </a:lnTo>
                  <a:lnTo>
                    <a:pt x="1435" y="1890"/>
                  </a:lnTo>
                  <a:lnTo>
                    <a:pt x="1436" y="1890"/>
                  </a:lnTo>
                  <a:lnTo>
                    <a:pt x="1437" y="1890"/>
                  </a:lnTo>
                  <a:lnTo>
                    <a:pt x="1437" y="1891"/>
                  </a:lnTo>
                  <a:lnTo>
                    <a:pt x="1438" y="1891"/>
                  </a:lnTo>
                  <a:lnTo>
                    <a:pt x="1439" y="1891"/>
                  </a:lnTo>
                  <a:lnTo>
                    <a:pt x="1440" y="1891"/>
                  </a:lnTo>
                  <a:lnTo>
                    <a:pt x="1442" y="1891"/>
                  </a:lnTo>
                  <a:lnTo>
                    <a:pt x="1444" y="1891"/>
                  </a:lnTo>
                  <a:lnTo>
                    <a:pt x="1445" y="1891"/>
                  </a:lnTo>
                  <a:lnTo>
                    <a:pt x="1445" y="1892"/>
                  </a:lnTo>
                  <a:lnTo>
                    <a:pt x="1446" y="1892"/>
                  </a:lnTo>
                  <a:lnTo>
                    <a:pt x="1446" y="1891"/>
                  </a:lnTo>
                  <a:lnTo>
                    <a:pt x="1447" y="1891"/>
                  </a:lnTo>
                  <a:lnTo>
                    <a:pt x="1449" y="1891"/>
                  </a:lnTo>
                  <a:lnTo>
                    <a:pt x="1450" y="1891"/>
                  </a:lnTo>
                  <a:lnTo>
                    <a:pt x="1450" y="1892"/>
                  </a:lnTo>
                  <a:lnTo>
                    <a:pt x="1451" y="1892"/>
                  </a:lnTo>
                  <a:lnTo>
                    <a:pt x="1452" y="1892"/>
                  </a:lnTo>
                  <a:lnTo>
                    <a:pt x="1453" y="1892"/>
                  </a:lnTo>
                  <a:lnTo>
                    <a:pt x="1454" y="1892"/>
                  </a:lnTo>
                  <a:lnTo>
                    <a:pt x="1457" y="1892"/>
                  </a:lnTo>
                  <a:lnTo>
                    <a:pt x="1459" y="1892"/>
                  </a:lnTo>
                  <a:lnTo>
                    <a:pt x="1460" y="1892"/>
                  </a:lnTo>
                  <a:lnTo>
                    <a:pt x="1461" y="1892"/>
                  </a:lnTo>
                  <a:lnTo>
                    <a:pt x="1461" y="1891"/>
                  </a:lnTo>
                  <a:lnTo>
                    <a:pt x="1463" y="1891"/>
                  </a:lnTo>
                  <a:lnTo>
                    <a:pt x="1464" y="1891"/>
                  </a:lnTo>
                  <a:lnTo>
                    <a:pt x="1465" y="1891"/>
                  </a:lnTo>
                  <a:lnTo>
                    <a:pt x="1466" y="1891"/>
                  </a:lnTo>
                  <a:lnTo>
                    <a:pt x="1467" y="1891"/>
                  </a:lnTo>
                  <a:lnTo>
                    <a:pt x="1468" y="1891"/>
                  </a:lnTo>
                  <a:lnTo>
                    <a:pt x="1470" y="1891"/>
                  </a:lnTo>
                  <a:lnTo>
                    <a:pt x="1471" y="1891"/>
                  </a:lnTo>
                  <a:lnTo>
                    <a:pt x="1472" y="1891"/>
                  </a:lnTo>
                  <a:lnTo>
                    <a:pt x="1472" y="1890"/>
                  </a:lnTo>
                  <a:lnTo>
                    <a:pt x="1473" y="1890"/>
                  </a:lnTo>
                  <a:lnTo>
                    <a:pt x="1474" y="1890"/>
                  </a:lnTo>
                  <a:lnTo>
                    <a:pt x="1474" y="1891"/>
                  </a:lnTo>
                  <a:lnTo>
                    <a:pt x="1474" y="1894"/>
                  </a:lnTo>
                  <a:lnTo>
                    <a:pt x="1473" y="1895"/>
                  </a:lnTo>
                  <a:lnTo>
                    <a:pt x="1473" y="1897"/>
                  </a:lnTo>
                  <a:lnTo>
                    <a:pt x="1473" y="1898"/>
                  </a:lnTo>
                  <a:lnTo>
                    <a:pt x="1472" y="1899"/>
                  </a:lnTo>
                  <a:lnTo>
                    <a:pt x="1473" y="1899"/>
                  </a:lnTo>
                  <a:lnTo>
                    <a:pt x="1474" y="1899"/>
                  </a:lnTo>
                  <a:lnTo>
                    <a:pt x="1474" y="1901"/>
                  </a:lnTo>
                  <a:lnTo>
                    <a:pt x="1475" y="1901"/>
                  </a:lnTo>
                  <a:lnTo>
                    <a:pt x="1477" y="1901"/>
                  </a:lnTo>
                  <a:lnTo>
                    <a:pt x="1477" y="1902"/>
                  </a:lnTo>
                  <a:lnTo>
                    <a:pt x="1477" y="1903"/>
                  </a:lnTo>
                  <a:lnTo>
                    <a:pt x="1475" y="1903"/>
                  </a:lnTo>
                  <a:lnTo>
                    <a:pt x="1475" y="1902"/>
                  </a:lnTo>
                  <a:lnTo>
                    <a:pt x="1474" y="1902"/>
                  </a:lnTo>
                  <a:lnTo>
                    <a:pt x="1473" y="1902"/>
                  </a:lnTo>
                  <a:lnTo>
                    <a:pt x="1472" y="1902"/>
                  </a:lnTo>
                  <a:lnTo>
                    <a:pt x="1471" y="1902"/>
                  </a:lnTo>
                  <a:lnTo>
                    <a:pt x="1470" y="1902"/>
                  </a:lnTo>
                  <a:lnTo>
                    <a:pt x="1470" y="1903"/>
                  </a:lnTo>
                  <a:lnTo>
                    <a:pt x="1468" y="1903"/>
                  </a:lnTo>
                  <a:lnTo>
                    <a:pt x="1467" y="1904"/>
                  </a:lnTo>
                  <a:lnTo>
                    <a:pt x="1466" y="1904"/>
                  </a:lnTo>
                  <a:lnTo>
                    <a:pt x="1466" y="1905"/>
                  </a:lnTo>
                  <a:lnTo>
                    <a:pt x="1465" y="1905"/>
                  </a:lnTo>
                  <a:lnTo>
                    <a:pt x="1464" y="1906"/>
                  </a:lnTo>
                  <a:lnTo>
                    <a:pt x="1463" y="1906"/>
                  </a:lnTo>
                  <a:lnTo>
                    <a:pt x="1463" y="1908"/>
                  </a:lnTo>
                  <a:lnTo>
                    <a:pt x="1461" y="1908"/>
                  </a:lnTo>
                  <a:lnTo>
                    <a:pt x="1460" y="1908"/>
                  </a:lnTo>
                  <a:lnTo>
                    <a:pt x="1459" y="1908"/>
                  </a:lnTo>
                  <a:lnTo>
                    <a:pt x="1458" y="1908"/>
                  </a:lnTo>
                  <a:lnTo>
                    <a:pt x="1457" y="1908"/>
                  </a:lnTo>
                  <a:lnTo>
                    <a:pt x="1457" y="1906"/>
                  </a:lnTo>
                  <a:lnTo>
                    <a:pt x="1456" y="1906"/>
                  </a:lnTo>
                  <a:lnTo>
                    <a:pt x="1456" y="1905"/>
                  </a:lnTo>
                  <a:lnTo>
                    <a:pt x="1454" y="1905"/>
                  </a:lnTo>
                  <a:lnTo>
                    <a:pt x="1453" y="1905"/>
                  </a:lnTo>
                  <a:lnTo>
                    <a:pt x="1453" y="1906"/>
                  </a:lnTo>
                  <a:lnTo>
                    <a:pt x="1452" y="1906"/>
                  </a:lnTo>
                  <a:lnTo>
                    <a:pt x="1451" y="1906"/>
                  </a:lnTo>
                  <a:lnTo>
                    <a:pt x="1449" y="1905"/>
                  </a:lnTo>
                  <a:lnTo>
                    <a:pt x="1445" y="1905"/>
                  </a:lnTo>
                  <a:lnTo>
                    <a:pt x="1445" y="1904"/>
                  </a:lnTo>
                  <a:lnTo>
                    <a:pt x="1444" y="1904"/>
                  </a:lnTo>
                  <a:lnTo>
                    <a:pt x="1443" y="1904"/>
                  </a:lnTo>
                  <a:lnTo>
                    <a:pt x="1443" y="1903"/>
                  </a:lnTo>
                  <a:lnTo>
                    <a:pt x="1442" y="1903"/>
                  </a:lnTo>
                  <a:lnTo>
                    <a:pt x="1439" y="1903"/>
                  </a:lnTo>
                  <a:lnTo>
                    <a:pt x="1437" y="1902"/>
                  </a:lnTo>
                  <a:lnTo>
                    <a:pt x="1436" y="1902"/>
                  </a:lnTo>
                  <a:lnTo>
                    <a:pt x="1435" y="1901"/>
                  </a:lnTo>
                  <a:lnTo>
                    <a:pt x="1432" y="1899"/>
                  </a:lnTo>
                  <a:lnTo>
                    <a:pt x="1430" y="1898"/>
                  </a:lnTo>
                  <a:lnTo>
                    <a:pt x="1429" y="1897"/>
                  </a:lnTo>
                  <a:lnTo>
                    <a:pt x="1428" y="1896"/>
                  </a:lnTo>
                  <a:lnTo>
                    <a:pt x="1425" y="1895"/>
                  </a:lnTo>
                  <a:lnTo>
                    <a:pt x="1425" y="1894"/>
                  </a:lnTo>
                  <a:lnTo>
                    <a:pt x="1423" y="1892"/>
                  </a:lnTo>
                  <a:lnTo>
                    <a:pt x="1421" y="1891"/>
                  </a:lnTo>
                  <a:lnTo>
                    <a:pt x="1419" y="1889"/>
                  </a:lnTo>
                  <a:lnTo>
                    <a:pt x="1417" y="1888"/>
                  </a:lnTo>
                  <a:lnTo>
                    <a:pt x="1416" y="1887"/>
                  </a:lnTo>
                  <a:lnTo>
                    <a:pt x="1415" y="1885"/>
                  </a:lnTo>
                  <a:lnTo>
                    <a:pt x="1414" y="1884"/>
                  </a:lnTo>
                  <a:lnTo>
                    <a:pt x="1414" y="1883"/>
                  </a:lnTo>
                  <a:lnTo>
                    <a:pt x="1412" y="1883"/>
                  </a:lnTo>
                  <a:lnTo>
                    <a:pt x="1411" y="1882"/>
                  </a:lnTo>
                  <a:lnTo>
                    <a:pt x="1411" y="1881"/>
                  </a:lnTo>
                  <a:lnTo>
                    <a:pt x="1410" y="1881"/>
                  </a:lnTo>
                  <a:lnTo>
                    <a:pt x="1409" y="1880"/>
                  </a:lnTo>
                  <a:lnTo>
                    <a:pt x="1408" y="1880"/>
                  </a:lnTo>
                  <a:lnTo>
                    <a:pt x="1408" y="1878"/>
                  </a:lnTo>
                  <a:lnTo>
                    <a:pt x="1407" y="1878"/>
                  </a:lnTo>
                  <a:lnTo>
                    <a:pt x="1405" y="1877"/>
                  </a:lnTo>
                  <a:lnTo>
                    <a:pt x="1404" y="1877"/>
                  </a:lnTo>
                  <a:lnTo>
                    <a:pt x="1403" y="1876"/>
                  </a:lnTo>
                  <a:lnTo>
                    <a:pt x="1402" y="1876"/>
                  </a:lnTo>
                  <a:lnTo>
                    <a:pt x="1401" y="1876"/>
                  </a:lnTo>
                  <a:lnTo>
                    <a:pt x="1400" y="1875"/>
                  </a:lnTo>
                  <a:lnTo>
                    <a:pt x="1398" y="1875"/>
                  </a:lnTo>
                  <a:lnTo>
                    <a:pt x="1397" y="1875"/>
                  </a:lnTo>
                  <a:lnTo>
                    <a:pt x="1396" y="1874"/>
                  </a:lnTo>
                  <a:lnTo>
                    <a:pt x="1395" y="1874"/>
                  </a:lnTo>
                  <a:lnTo>
                    <a:pt x="1394" y="1874"/>
                  </a:lnTo>
                  <a:lnTo>
                    <a:pt x="1393" y="1873"/>
                  </a:lnTo>
                  <a:lnTo>
                    <a:pt x="1391" y="1873"/>
                  </a:lnTo>
                  <a:lnTo>
                    <a:pt x="1390" y="1871"/>
                  </a:lnTo>
                  <a:lnTo>
                    <a:pt x="1389" y="1871"/>
                  </a:lnTo>
                  <a:lnTo>
                    <a:pt x="1388" y="1870"/>
                  </a:lnTo>
                  <a:lnTo>
                    <a:pt x="1387" y="1870"/>
                  </a:lnTo>
                  <a:lnTo>
                    <a:pt x="1386" y="1869"/>
                  </a:lnTo>
                  <a:lnTo>
                    <a:pt x="1386" y="1868"/>
                  </a:lnTo>
                  <a:lnTo>
                    <a:pt x="1384" y="1868"/>
                  </a:lnTo>
                  <a:lnTo>
                    <a:pt x="1383" y="1868"/>
                  </a:lnTo>
                  <a:lnTo>
                    <a:pt x="1383" y="1869"/>
                  </a:lnTo>
                  <a:lnTo>
                    <a:pt x="1382" y="1869"/>
                  </a:lnTo>
                  <a:lnTo>
                    <a:pt x="1381" y="1869"/>
                  </a:lnTo>
                  <a:lnTo>
                    <a:pt x="1381" y="1870"/>
                  </a:lnTo>
                  <a:lnTo>
                    <a:pt x="1380" y="1870"/>
                  </a:lnTo>
                  <a:lnTo>
                    <a:pt x="1379" y="1870"/>
                  </a:lnTo>
                  <a:lnTo>
                    <a:pt x="1377" y="1870"/>
                  </a:lnTo>
                  <a:lnTo>
                    <a:pt x="1377" y="1871"/>
                  </a:lnTo>
                  <a:lnTo>
                    <a:pt x="1376" y="1871"/>
                  </a:lnTo>
                  <a:lnTo>
                    <a:pt x="1375" y="1873"/>
                  </a:lnTo>
                  <a:lnTo>
                    <a:pt x="1374" y="1874"/>
                  </a:lnTo>
                  <a:lnTo>
                    <a:pt x="1374" y="1875"/>
                  </a:lnTo>
                  <a:lnTo>
                    <a:pt x="1373" y="1875"/>
                  </a:lnTo>
                  <a:lnTo>
                    <a:pt x="1373" y="1876"/>
                  </a:lnTo>
                  <a:lnTo>
                    <a:pt x="1372" y="1876"/>
                  </a:lnTo>
                  <a:lnTo>
                    <a:pt x="1370" y="1877"/>
                  </a:lnTo>
                  <a:lnTo>
                    <a:pt x="1369" y="1877"/>
                  </a:lnTo>
                  <a:lnTo>
                    <a:pt x="1368" y="1877"/>
                  </a:lnTo>
                  <a:lnTo>
                    <a:pt x="1367" y="1877"/>
                  </a:lnTo>
                  <a:lnTo>
                    <a:pt x="1366" y="1878"/>
                  </a:lnTo>
                  <a:lnTo>
                    <a:pt x="1366" y="1880"/>
                  </a:lnTo>
                  <a:lnTo>
                    <a:pt x="1365" y="1880"/>
                  </a:lnTo>
                  <a:lnTo>
                    <a:pt x="1362" y="1881"/>
                  </a:lnTo>
                  <a:lnTo>
                    <a:pt x="1361" y="1881"/>
                  </a:lnTo>
                  <a:lnTo>
                    <a:pt x="1360" y="1881"/>
                  </a:lnTo>
                  <a:lnTo>
                    <a:pt x="1358" y="1881"/>
                  </a:lnTo>
                  <a:lnTo>
                    <a:pt x="1356" y="1881"/>
                  </a:lnTo>
                  <a:lnTo>
                    <a:pt x="1355" y="1881"/>
                  </a:lnTo>
                  <a:lnTo>
                    <a:pt x="1354" y="1880"/>
                  </a:lnTo>
                  <a:lnTo>
                    <a:pt x="1353" y="1880"/>
                  </a:lnTo>
                  <a:lnTo>
                    <a:pt x="1352" y="1878"/>
                  </a:lnTo>
                  <a:lnTo>
                    <a:pt x="1352" y="1877"/>
                  </a:lnTo>
                  <a:lnTo>
                    <a:pt x="1351" y="1876"/>
                  </a:lnTo>
                  <a:lnTo>
                    <a:pt x="1351" y="1875"/>
                  </a:lnTo>
                  <a:lnTo>
                    <a:pt x="1349" y="1875"/>
                  </a:lnTo>
                  <a:lnTo>
                    <a:pt x="1348" y="1874"/>
                  </a:lnTo>
                  <a:lnTo>
                    <a:pt x="1346" y="1874"/>
                  </a:lnTo>
                  <a:lnTo>
                    <a:pt x="1345" y="1874"/>
                  </a:lnTo>
                  <a:lnTo>
                    <a:pt x="1345" y="1875"/>
                  </a:lnTo>
                  <a:lnTo>
                    <a:pt x="1345" y="1876"/>
                  </a:lnTo>
                  <a:lnTo>
                    <a:pt x="1344" y="1876"/>
                  </a:lnTo>
                  <a:lnTo>
                    <a:pt x="1344" y="1877"/>
                  </a:lnTo>
                  <a:lnTo>
                    <a:pt x="1342" y="1878"/>
                  </a:lnTo>
                  <a:lnTo>
                    <a:pt x="1342" y="1880"/>
                  </a:lnTo>
                  <a:lnTo>
                    <a:pt x="1342" y="1881"/>
                  </a:lnTo>
                  <a:lnTo>
                    <a:pt x="1341" y="1881"/>
                  </a:lnTo>
                  <a:lnTo>
                    <a:pt x="1340" y="1881"/>
                  </a:lnTo>
                  <a:lnTo>
                    <a:pt x="1340" y="1882"/>
                  </a:lnTo>
                  <a:lnTo>
                    <a:pt x="1340" y="1883"/>
                  </a:lnTo>
                  <a:lnTo>
                    <a:pt x="1339" y="1885"/>
                  </a:lnTo>
                  <a:lnTo>
                    <a:pt x="1339" y="1888"/>
                  </a:lnTo>
                  <a:lnTo>
                    <a:pt x="1338" y="1889"/>
                  </a:lnTo>
                  <a:lnTo>
                    <a:pt x="1338" y="1891"/>
                  </a:lnTo>
                  <a:lnTo>
                    <a:pt x="1336" y="1894"/>
                  </a:lnTo>
                  <a:lnTo>
                    <a:pt x="1336" y="1895"/>
                  </a:lnTo>
                  <a:lnTo>
                    <a:pt x="1335" y="1897"/>
                  </a:lnTo>
                  <a:lnTo>
                    <a:pt x="1334" y="1901"/>
                  </a:lnTo>
                  <a:lnTo>
                    <a:pt x="1334" y="1902"/>
                  </a:lnTo>
                  <a:lnTo>
                    <a:pt x="1333" y="1902"/>
                  </a:lnTo>
                  <a:lnTo>
                    <a:pt x="1333" y="1901"/>
                  </a:lnTo>
                  <a:lnTo>
                    <a:pt x="1332" y="1901"/>
                  </a:lnTo>
                  <a:lnTo>
                    <a:pt x="1329" y="1899"/>
                  </a:lnTo>
                  <a:lnTo>
                    <a:pt x="1328" y="1899"/>
                  </a:lnTo>
                  <a:lnTo>
                    <a:pt x="1327" y="1899"/>
                  </a:lnTo>
                  <a:lnTo>
                    <a:pt x="1326" y="1898"/>
                  </a:lnTo>
                  <a:lnTo>
                    <a:pt x="1325" y="1898"/>
                  </a:lnTo>
                  <a:lnTo>
                    <a:pt x="1324" y="1898"/>
                  </a:lnTo>
                  <a:lnTo>
                    <a:pt x="1324" y="1897"/>
                  </a:lnTo>
                  <a:lnTo>
                    <a:pt x="1322" y="1896"/>
                  </a:lnTo>
                  <a:lnTo>
                    <a:pt x="1322" y="1895"/>
                  </a:lnTo>
                  <a:lnTo>
                    <a:pt x="1322" y="1894"/>
                  </a:lnTo>
                  <a:lnTo>
                    <a:pt x="1321" y="1894"/>
                  </a:lnTo>
                  <a:lnTo>
                    <a:pt x="1321" y="1892"/>
                  </a:lnTo>
                  <a:lnTo>
                    <a:pt x="1322" y="1891"/>
                  </a:lnTo>
                  <a:lnTo>
                    <a:pt x="1324" y="1891"/>
                  </a:lnTo>
                  <a:lnTo>
                    <a:pt x="1325" y="1891"/>
                  </a:lnTo>
                  <a:lnTo>
                    <a:pt x="1325" y="1890"/>
                  </a:lnTo>
                  <a:lnTo>
                    <a:pt x="1324" y="1890"/>
                  </a:lnTo>
                  <a:lnTo>
                    <a:pt x="1324" y="1889"/>
                  </a:lnTo>
                  <a:lnTo>
                    <a:pt x="1322" y="1889"/>
                  </a:lnTo>
                  <a:lnTo>
                    <a:pt x="1322" y="1888"/>
                  </a:lnTo>
                  <a:lnTo>
                    <a:pt x="1321" y="1888"/>
                  </a:lnTo>
                  <a:lnTo>
                    <a:pt x="1321" y="1887"/>
                  </a:lnTo>
                  <a:lnTo>
                    <a:pt x="1320" y="1887"/>
                  </a:lnTo>
                  <a:lnTo>
                    <a:pt x="1320" y="1885"/>
                  </a:lnTo>
                  <a:lnTo>
                    <a:pt x="1321" y="1885"/>
                  </a:lnTo>
                  <a:lnTo>
                    <a:pt x="1321" y="1884"/>
                  </a:lnTo>
                  <a:lnTo>
                    <a:pt x="1321" y="1883"/>
                  </a:lnTo>
                  <a:lnTo>
                    <a:pt x="1321" y="1882"/>
                  </a:lnTo>
                  <a:lnTo>
                    <a:pt x="1321" y="1881"/>
                  </a:lnTo>
                  <a:lnTo>
                    <a:pt x="1322" y="1880"/>
                  </a:lnTo>
                  <a:lnTo>
                    <a:pt x="1322" y="1878"/>
                  </a:lnTo>
                  <a:lnTo>
                    <a:pt x="1322" y="1877"/>
                  </a:lnTo>
                  <a:lnTo>
                    <a:pt x="1324" y="1877"/>
                  </a:lnTo>
                  <a:lnTo>
                    <a:pt x="1324" y="1876"/>
                  </a:lnTo>
                  <a:lnTo>
                    <a:pt x="1322" y="1876"/>
                  </a:lnTo>
                  <a:lnTo>
                    <a:pt x="1322" y="1875"/>
                  </a:lnTo>
                  <a:lnTo>
                    <a:pt x="1321" y="1875"/>
                  </a:lnTo>
                  <a:lnTo>
                    <a:pt x="1320" y="1875"/>
                  </a:lnTo>
                  <a:lnTo>
                    <a:pt x="1319" y="1874"/>
                  </a:lnTo>
                  <a:lnTo>
                    <a:pt x="1318" y="1874"/>
                  </a:lnTo>
                  <a:lnTo>
                    <a:pt x="1318" y="1873"/>
                  </a:lnTo>
                  <a:lnTo>
                    <a:pt x="1317" y="1873"/>
                  </a:lnTo>
                  <a:lnTo>
                    <a:pt x="1315" y="1873"/>
                  </a:lnTo>
                  <a:lnTo>
                    <a:pt x="1315" y="1871"/>
                  </a:lnTo>
                  <a:lnTo>
                    <a:pt x="1315" y="1870"/>
                  </a:lnTo>
                  <a:lnTo>
                    <a:pt x="1314" y="1870"/>
                  </a:lnTo>
                  <a:lnTo>
                    <a:pt x="1313" y="1870"/>
                  </a:lnTo>
                  <a:lnTo>
                    <a:pt x="1312" y="1869"/>
                  </a:lnTo>
                  <a:lnTo>
                    <a:pt x="1312" y="1868"/>
                  </a:lnTo>
                  <a:lnTo>
                    <a:pt x="1312" y="1867"/>
                  </a:lnTo>
                  <a:lnTo>
                    <a:pt x="1311" y="1867"/>
                  </a:lnTo>
                  <a:lnTo>
                    <a:pt x="1310" y="1866"/>
                  </a:lnTo>
                  <a:lnTo>
                    <a:pt x="1308" y="1866"/>
                  </a:lnTo>
                  <a:lnTo>
                    <a:pt x="1307" y="1864"/>
                  </a:lnTo>
                  <a:lnTo>
                    <a:pt x="1306" y="1863"/>
                  </a:lnTo>
                  <a:lnTo>
                    <a:pt x="1306" y="1864"/>
                  </a:lnTo>
                  <a:lnTo>
                    <a:pt x="1306" y="1866"/>
                  </a:lnTo>
                  <a:lnTo>
                    <a:pt x="1305" y="1866"/>
                  </a:lnTo>
                  <a:lnTo>
                    <a:pt x="1305" y="1864"/>
                  </a:lnTo>
                  <a:lnTo>
                    <a:pt x="1305" y="1863"/>
                  </a:lnTo>
                  <a:lnTo>
                    <a:pt x="1304" y="1863"/>
                  </a:lnTo>
                  <a:lnTo>
                    <a:pt x="1303" y="1863"/>
                  </a:lnTo>
                  <a:lnTo>
                    <a:pt x="1301" y="1863"/>
                  </a:lnTo>
                  <a:lnTo>
                    <a:pt x="1300" y="1863"/>
                  </a:lnTo>
                  <a:lnTo>
                    <a:pt x="1300" y="1864"/>
                  </a:lnTo>
                  <a:lnTo>
                    <a:pt x="1299" y="1864"/>
                  </a:lnTo>
                  <a:lnTo>
                    <a:pt x="1299" y="1863"/>
                  </a:lnTo>
                  <a:lnTo>
                    <a:pt x="1298" y="1863"/>
                  </a:lnTo>
                  <a:lnTo>
                    <a:pt x="1298" y="1862"/>
                  </a:lnTo>
                  <a:lnTo>
                    <a:pt x="1297" y="1862"/>
                  </a:lnTo>
                  <a:lnTo>
                    <a:pt x="1296" y="1861"/>
                  </a:lnTo>
                  <a:lnTo>
                    <a:pt x="1294" y="1861"/>
                  </a:lnTo>
                  <a:lnTo>
                    <a:pt x="1293" y="1861"/>
                  </a:lnTo>
                  <a:lnTo>
                    <a:pt x="1292" y="1861"/>
                  </a:lnTo>
                  <a:lnTo>
                    <a:pt x="1291" y="1861"/>
                  </a:lnTo>
                  <a:lnTo>
                    <a:pt x="1290" y="1861"/>
                  </a:lnTo>
                  <a:lnTo>
                    <a:pt x="1289" y="1861"/>
                  </a:lnTo>
                  <a:lnTo>
                    <a:pt x="1287" y="1861"/>
                  </a:lnTo>
                  <a:lnTo>
                    <a:pt x="1286" y="1861"/>
                  </a:lnTo>
                  <a:lnTo>
                    <a:pt x="1286" y="1862"/>
                  </a:lnTo>
                  <a:lnTo>
                    <a:pt x="1286" y="1863"/>
                  </a:lnTo>
                  <a:lnTo>
                    <a:pt x="1286" y="1862"/>
                  </a:lnTo>
                  <a:lnTo>
                    <a:pt x="1285" y="1862"/>
                  </a:lnTo>
                  <a:lnTo>
                    <a:pt x="1284" y="1862"/>
                  </a:lnTo>
                  <a:lnTo>
                    <a:pt x="1283" y="1862"/>
                  </a:lnTo>
                  <a:lnTo>
                    <a:pt x="1282" y="1862"/>
                  </a:lnTo>
                  <a:lnTo>
                    <a:pt x="1282" y="1861"/>
                  </a:lnTo>
                  <a:lnTo>
                    <a:pt x="1280" y="1861"/>
                  </a:lnTo>
                  <a:lnTo>
                    <a:pt x="1279" y="1861"/>
                  </a:lnTo>
                  <a:lnTo>
                    <a:pt x="1279" y="1862"/>
                  </a:lnTo>
                  <a:lnTo>
                    <a:pt x="1279" y="1861"/>
                  </a:lnTo>
                  <a:lnTo>
                    <a:pt x="1278" y="1861"/>
                  </a:lnTo>
                  <a:lnTo>
                    <a:pt x="1277" y="1861"/>
                  </a:lnTo>
                  <a:lnTo>
                    <a:pt x="1276" y="1861"/>
                  </a:lnTo>
                  <a:lnTo>
                    <a:pt x="1275" y="1860"/>
                  </a:lnTo>
                  <a:lnTo>
                    <a:pt x="1272" y="1860"/>
                  </a:lnTo>
                  <a:lnTo>
                    <a:pt x="1271" y="1859"/>
                  </a:lnTo>
                  <a:lnTo>
                    <a:pt x="1271" y="1857"/>
                  </a:lnTo>
                  <a:lnTo>
                    <a:pt x="1271" y="1856"/>
                  </a:lnTo>
                  <a:lnTo>
                    <a:pt x="1271" y="1855"/>
                  </a:lnTo>
                  <a:lnTo>
                    <a:pt x="1271" y="1854"/>
                  </a:lnTo>
                  <a:lnTo>
                    <a:pt x="1271" y="1853"/>
                  </a:lnTo>
                  <a:lnTo>
                    <a:pt x="1271" y="1852"/>
                  </a:lnTo>
                  <a:lnTo>
                    <a:pt x="1270" y="1852"/>
                  </a:lnTo>
                  <a:lnTo>
                    <a:pt x="1269" y="1852"/>
                  </a:lnTo>
                  <a:lnTo>
                    <a:pt x="1268" y="1852"/>
                  </a:lnTo>
                  <a:lnTo>
                    <a:pt x="1266" y="1852"/>
                  </a:lnTo>
                  <a:lnTo>
                    <a:pt x="1265" y="1850"/>
                  </a:lnTo>
                  <a:lnTo>
                    <a:pt x="1264" y="1850"/>
                  </a:lnTo>
                  <a:lnTo>
                    <a:pt x="1264" y="1849"/>
                  </a:lnTo>
                  <a:lnTo>
                    <a:pt x="1263" y="1849"/>
                  </a:lnTo>
                  <a:lnTo>
                    <a:pt x="1263" y="1848"/>
                  </a:lnTo>
                  <a:lnTo>
                    <a:pt x="1262" y="1848"/>
                  </a:lnTo>
                  <a:lnTo>
                    <a:pt x="1262" y="1847"/>
                  </a:lnTo>
                  <a:lnTo>
                    <a:pt x="1262" y="1848"/>
                  </a:lnTo>
                  <a:lnTo>
                    <a:pt x="1261" y="1848"/>
                  </a:lnTo>
                  <a:lnTo>
                    <a:pt x="1259" y="1848"/>
                  </a:lnTo>
                  <a:lnTo>
                    <a:pt x="1258" y="1848"/>
                  </a:lnTo>
                  <a:lnTo>
                    <a:pt x="1256" y="1847"/>
                  </a:lnTo>
                  <a:lnTo>
                    <a:pt x="1255" y="1847"/>
                  </a:lnTo>
                  <a:lnTo>
                    <a:pt x="1254" y="1847"/>
                  </a:lnTo>
                  <a:lnTo>
                    <a:pt x="1251" y="1846"/>
                  </a:lnTo>
                  <a:lnTo>
                    <a:pt x="1250" y="1846"/>
                  </a:lnTo>
                  <a:lnTo>
                    <a:pt x="1249" y="1846"/>
                  </a:lnTo>
                  <a:lnTo>
                    <a:pt x="1248" y="1846"/>
                  </a:lnTo>
                  <a:lnTo>
                    <a:pt x="1247" y="1846"/>
                  </a:lnTo>
                  <a:lnTo>
                    <a:pt x="1247" y="1845"/>
                  </a:lnTo>
                  <a:lnTo>
                    <a:pt x="1245" y="1843"/>
                  </a:lnTo>
                  <a:lnTo>
                    <a:pt x="1244" y="1843"/>
                  </a:lnTo>
                  <a:lnTo>
                    <a:pt x="1243" y="1843"/>
                  </a:lnTo>
                  <a:lnTo>
                    <a:pt x="1243" y="1845"/>
                  </a:lnTo>
                  <a:lnTo>
                    <a:pt x="1242" y="1845"/>
                  </a:lnTo>
                  <a:lnTo>
                    <a:pt x="1242" y="1846"/>
                  </a:lnTo>
                  <a:lnTo>
                    <a:pt x="1242" y="1847"/>
                  </a:lnTo>
                  <a:lnTo>
                    <a:pt x="1242" y="1848"/>
                  </a:lnTo>
                  <a:lnTo>
                    <a:pt x="1241" y="1849"/>
                  </a:lnTo>
                  <a:lnTo>
                    <a:pt x="1240" y="1849"/>
                  </a:lnTo>
                  <a:lnTo>
                    <a:pt x="1240" y="1848"/>
                  </a:lnTo>
                  <a:lnTo>
                    <a:pt x="1240" y="1847"/>
                  </a:lnTo>
                  <a:lnTo>
                    <a:pt x="1238" y="1847"/>
                  </a:lnTo>
                  <a:lnTo>
                    <a:pt x="1237" y="1847"/>
                  </a:lnTo>
                  <a:lnTo>
                    <a:pt x="1236" y="1846"/>
                  </a:lnTo>
                  <a:lnTo>
                    <a:pt x="1236" y="1845"/>
                  </a:lnTo>
                  <a:lnTo>
                    <a:pt x="1236" y="1843"/>
                  </a:lnTo>
                  <a:lnTo>
                    <a:pt x="1236" y="1842"/>
                  </a:lnTo>
                  <a:lnTo>
                    <a:pt x="1236" y="1841"/>
                  </a:lnTo>
                  <a:lnTo>
                    <a:pt x="1236" y="1840"/>
                  </a:lnTo>
                  <a:lnTo>
                    <a:pt x="1235" y="1840"/>
                  </a:lnTo>
                  <a:lnTo>
                    <a:pt x="1234" y="1840"/>
                  </a:lnTo>
                  <a:lnTo>
                    <a:pt x="1234" y="1839"/>
                  </a:lnTo>
                  <a:lnTo>
                    <a:pt x="1233" y="1839"/>
                  </a:lnTo>
                  <a:lnTo>
                    <a:pt x="1231" y="1839"/>
                  </a:lnTo>
                  <a:lnTo>
                    <a:pt x="1230" y="1838"/>
                  </a:lnTo>
                  <a:lnTo>
                    <a:pt x="1229" y="1838"/>
                  </a:lnTo>
                  <a:lnTo>
                    <a:pt x="1228" y="1838"/>
                  </a:lnTo>
                  <a:lnTo>
                    <a:pt x="1227" y="1838"/>
                  </a:lnTo>
                  <a:lnTo>
                    <a:pt x="1224" y="1836"/>
                  </a:lnTo>
                  <a:lnTo>
                    <a:pt x="1223" y="1836"/>
                  </a:lnTo>
                  <a:lnTo>
                    <a:pt x="1222" y="1836"/>
                  </a:lnTo>
                  <a:lnTo>
                    <a:pt x="1222" y="1835"/>
                  </a:lnTo>
                  <a:lnTo>
                    <a:pt x="1221" y="1835"/>
                  </a:lnTo>
                  <a:lnTo>
                    <a:pt x="1220" y="1834"/>
                  </a:lnTo>
                  <a:lnTo>
                    <a:pt x="1219" y="1834"/>
                  </a:lnTo>
                  <a:lnTo>
                    <a:pt x="1217" y="1834"/>
                  </a:lnTo>
                  <a:lnTo>
                    <a:pt x="1216" y="1833"/>
                  </a:lnTo>
                  <a:lnTo>
                    <a:pt x="1215" y="1832"/>
                  </a:lnTo>
                  <a:lnTo>
                    <a:pt x="1216" y="1831"/>
                  </a:lnTo>
                  <a:lnTo>
                    <a:pt x="1216" y="1829"/>
                  </a:lnTo>
                  <a:lnTo>
                    <a:pt x="1215" y="1829"/>
                  </a:lnTo>
                  <a:lnTo>
                    <a:pt x="1214" y="1829"/>
                  </a:lnTo>
                  <a:lnTo>
                    <a:pt x="1214" y="1828"/>
                  </a:lnTo>
                  <a:lnTo>
                    <a:pt x="1214" y="1827"/>
                  </a:lnTo>
                  <a:lnTo>
                    <a:pt x="1213" y="1827"/>
                  </a:lnTo>
                  <a:lnTo>
                    <a:pt x="1213" y="1826"/>
                  </a:lnTo>
                  <a:lnTo>
                    <a:pt x="1213" y="1825"/>
                  </a:lnTo>
                  <a:lnTo>
                    <a:pt x="1212" y="1824"/>
                  </a:lnTo>
                  <a:lnTo>
                    <a:pt x="1212" y="1822"/>
                  </a:lnTo>
                  <a:lnTo>
                    <a:pt x="1212" y="1821"/>
                  </a:lnTo>
                  <a:lnTo>
                    <a:pt x="1213" y="1820"/>
                  </a:lnTo>
                  <a:lnTo>
                    <a:pt x="1212" y="1820"/>
                  </a:lnTo>
                  <a:lnTo>
                    <a:pt x="1212" y="1819"/>
                  </a:lnTo>
                  <a:lnTo>
                    <a:pt x="1212" y="1818"/>
                  </a:lnTo>
                  <a:lnTo>
                    <a:pt x="1212" y="1817"/>
                  </a:lnTo>
                  <a:lnTo>
                    <a:pt x="1210" y="1817"/>
                  </a:lnTo>
                  <a:lnTo>
                    <a:pt x="1210" y="1815"/>
                  </a:lnTo>
                  <a:lnTo>
                    <a:pt x="1209" y="1815"/>
                  </a:lnTo>
                  <a:lnTo>
                    <a:pt x="1209" y="1814"/>
                  </a:lnTo>
                  <a:lnTo>
                    <a:pt x="1208" y="1814"/>
                  </a:lnTo>
                  <a:lnTo>
                    <a:pt x="1208" y="1813"/>
                  </a:lnTo>
                  <a:lnTo>
                    <a:pt x="1207" y="1812"/>
                  </a:lnTo>
                  <a:lnTo>
                    <a:pt x="1207" y="1811"/>
                  </a:lnTo>
                  <a:lnTo>
                    <a:pt x="1207" y="1810"/>
                  </a:lnTo>
                  <a:lnTo>
                    <a:pt x="1206" y="1810"/>
                  </a:lnTo>
                  <a:lnTo>
                    <a:pt x="1206" y="1808"/>
                  </a:lnTo>
                  <a:lnTo>
                    <a:pt x="1206" y="1807"/>
                  </a:lnTo>
                  <a:lnTo>
                    <a:pt x="1206" y="1806"/>
                  </a:lnTo>
                  <a:lnTo>
                    <a:pt x="1206" y="1805"/>
                  </a:lnTo>
                  <a:lnTo>
                    <a:pt x="1207" y="1804"/>
                  </a:lnTo>
                  <a:lnTo>
                    <a:pt x="1207" y="1803"/>
                  </a:lnTo>
                  <a:lnTo>
                    <a:pt x="1207" y="1801"/>
                  </a:lnTo>
                  <a:lnTo>
                    <a:pt x="1207" y="1800"/>
                  </a:lnTo>
                  <a:lnTo>
                    <a:pt x="1206" y="1800"/>
                  </a:lnTo>
                  <a:lnTo>
                    <a:pt x="1207" y="1800"/>
                  </a:lnTo>
                  <a:lnTo>
                    <a:pt x="1207" y="1799"/>
                  </a:lnTo>
                  <a:lnTo>
                    <a:pt x="1208" y="1799"/>
                  </a:lnTo>
                  <a:lnTo>
                    <a:pt x="1207" y="1798"/>
                  </a:lnTo>
                  <a:lnTo>
                    <a:pt x="1206" y="1798"/>
                  </a:lnTo>
                  <a:lnTo>
                    <a:pt x="1206" y="1797"/>
                  </a:lnTo>
                  <a:lnTo>
                    <a:pt x="1205" y="1797"/>
                  </a:lnTo>
                  <a:lnTo>
                    <a:pt x="1205" y="1796"/>
                  </a:lnTo>
                  <a:lnTo>
                    <a:pt x="1205" y="1794"/>
                  </a:lnTo>
                  <a:lnTo>
                    <a:pt x="1205" y="1793"/>
                  </a:lnTo>
                  <a:lnTo>
                    <a:pt x="1203" y="1793"/>
                  </a:lnTo>
                  <a:lnTo>
                    <a:pt x="1203" y="1792"/>
                  </a:lnTo>
                  <a:lnTo>
                    <a:pt x="1203" y="1791"/>
                  </a:lnTo>
                  <a:lnTo>
                    <a:pt x="1205" y="1790"/>
                  </a:lnTo>
                  <a:lnTo>
                    <a:pt x="1206" y="1790"/>
                  </a:lnTo>
                  <a:lnTo>
                    <a:pt x="1206" y="1788"/>
                  </a:lnTo>
                  <a:lnTo>
                    <a:pt x="1207" y="1788"/>
                  </a:lnTo>
                  <a:lnTo>
                    <a:pt x="1208" y="1788"/>
                  </a:lnTo>
                  <a:lnTo>
                    <a:pt x="1208" y="1787"/>
                  </a:lnTo>
                  <a:lnTo>
                    <a:pt x="1208" y="1786"/>
                  </a:lnTo>
                  <a:lnTo>
                    <a:pt x="1209" y="1786"/>
                  </a:lnTo>
                  <a:lnTo>
                    <a:pt x="1209" y="1785"/>
                  </a:lnTo>
                  <a:lnTo>
                    <a:pt x="1210" y="1785"/>
                  </a:lnTo>
                  <a:lnTo>
                    <a:pt x="1210" y="1784"/>
                  </a:lnTo>
                  <a:lnTo>
                    <a:pt x="1212" y="1784"/>
                  </a:lnTo>
                  <a:lnTo>
                    <a:pt x="1212" y="1783"/>
                  </a:lnTo>
                  <a:lnTo>
                    <a:pt x="1212" y="1781"/>
                  </a:lnTo>
                  <a:lnTo>
                    <a:pt x="1213" y="1781"/>
                  </a:lnTo>
                  <a:lnTo>
                    <a:pt x="1213" y="1780"/>
                  </a:lnTo>
                  <a:lnTo>
                    <a:pt x="1214" y="1780"/>
                  </a:lnTo>
                  <a:lnTo>
                    <a:pt x="1214" y="1779"/>
                  </a:lnTo>
                  <a:lnTo>
                    <a:pt x="1215" y="1779"/>
                  </a:lnTo>
                  <a:lnTo>
                    <a:pt x="1215" y="1778"/>
                  </a:lnTo>
                  <a:lnTo>
                    <a:pt x="1214" y="1778"/>
                  </a:lnTo>
                  <a:lnTo>
                    <a:pt x="1215" y="1778"/>
                  </a:lnTo>
                  <a:lnTo>
                    <a:pt x="1215" y="1777"/>
                  </a:lnTo>
                  <a:lnTo>
                    <a:pt x="1215" y="1776"/>
                  </a:lnTo>
                  <a:lnTo>
                    <a:pt x="1216" y="1776"/>
                  </a:lnTo>
                  <a:lnTo>
                    <a:pt x="1216" y="1774"/>
                  </a:lnTo>
                  <a:lnTo>
                    <a:pt x="1217" y="1774"/>
                  </a:lnTo>
                  <a:lnTo>
                    <a:pt x="1219" y="1774"/>
                  </a:lnTo>
                  <a:lnTo>
                    <a:pt x="1219" y="1773"/>
                  </a:lnTo>
                  <a:lnTo>
                    <a:pt x="1220" y="1773"/>
                  </a:lnTo>
                  <a:lnTo>
                    <a:pt x="1220" y="1772"/>
                  </a:lnTo>
                  <a:lnTo>
                    <a:pt x="1221" y="1772"/>
                  </a:lnTo>
                  <a:lnTo>
                    <a:pt x="1221" y="1771"/>
                  </a:lnTo>
                  <a:lnTo>
                    <a:pt x="1222" y="1771"/>
                  </a:lnTo>
                  <a:lnTo>
                    <a:pt x="1222" y="1770"/>
                  </a:lnTo>
                  <a:lnTo>
                    <a:pt x="1223" y="1770"/>
                  </a:lnTo>
                  <a:lnTo>
                    <a:pt x="1223" y="1769"/>
                  </a:lnTo>
                  <a:lnTo>
                    <a:pt x="1223" y="1767"/>
                  </a:lnTo>
                  <a:lnTo>
                    <a:pt x="1224" y="1767"/>
                  </a:lnTo>
                  <a:lnTo>
                    <a:pt x="1224" y="1766"/>
                  </a:lnTo>
                  <a:lnTo>
                    <a:pt x="1226" y="1765"/>
                  </a:lnTo>
                  <a:lnTo>
                    <a:pt x="1227" y="1764"/>
                  </a:lnTo>
                  <a:lnTo>
                    <a:pt x="1228" y="1763"/>
                  </a:lnTo>
                  <a:lnTo>
                    <a:pt x="1228" y="1762"/>
                  </a:lnTo>
                  <a:lnTo>
                    <a:pt x="1228" y="1760"/>
                  </a:lnTo>
                  <a:lnTo>
                    <a:pt x="1227" y="1760"/>
                  </a:lnTo>
                  <a:lnTo>
                    <a:pt x="1227" y="1759"/>
                  </a:lnTo>
                  <a:lnTo>
                    <a:pt x="1226" y="1759"/>
                  </a:lnTo>
                  <a:lnTo>
                    <a:pt x="1224" y="1759"/>
                  </a:lnTo>
                  <a:lnTo>
                    <a:pt x="1223" y="1759"/>
                  </a:lnTo>
                  <a:lnTo>
                    <a:pt x="1223" y="1760"/>
                  </a:lnTo>
                  <a:lnTo>
                    <a:pt x="1222" y="1760"/>
                  </a:lnTo>
                  <a:lnTo>
                    <a:pt x="1222" y="1762"/>
                  </a:lnTo>
                  <a:lnTo>
                    <a:pt x="1221" y="1762"/>
                  </a:lnTo>
                  <a:lnTo>
                    <a:pt x="1221" y="1760"/>
                  </a:lnTo>
                  <a:lnTo>
                    <a:pt x="1220" y="1760"/>
                  </a:lnTo>
                  <a:lnTo>
                    <a:pt x="1219" y="1760"/>
                  </a:lnTo>
                  <a:lnTo>
                    <a:pt x="1217" y="1760"/>
                  </a:lnTo>
                  <a:lnTo>
                    <a:pt x="1217" y="1759"/>
                  </a:lnTo>
                  <a:lnTo>
                    <a:pt x="1217" y="1758"/>
                  </a:lnTo>
                  <a:lnTo>
                    <a:pt x="1216" y="1758"/>
                  </a:lnTo>
                  <a:lnTo>
                    <a:pt x="1216" y="1757"/>
                  </a:lnTo>
                  <a:lnTo>
                    <a:pt x="1215" y="1757"/>
                  </a:lnTo>
                  <a:lnTo>
                    <a:pt x="1215" y="1756"/>
                  </a:lnTo>
                  <a:lnTo>
                    <a:pt x="1214" y="1756"/>
                  </a:lnTo>
                  <a:lnTo>
                    <a:pt x="1214" y="1755"/>
                  </a:lnTo>
                  <a:lnTo>
                    <a:pt x="1213" y="1755"/>
                  </a:lnTo>
                  <a:lnTo>
                    <a:pt x="1213" y="1753"/>
                  </a:lnTo>
                  <a:lnTo>
                    <a:pt x="1213" y="1752"/>
                  </a:lnTo>
                  <a:lnTo>
                    <a:pt x="1212" y="1752"/>
                  </a:lnTo>
                  <a:lnTo>
                    <a:pt x="1212" y="1751"/>
                  </a:lnTo>
                  <a:lnTo>
                    <a:pt x="1212" y="1750"/>
                  </a:lnTo>
                  <a:lnTo>
                    <a:pt x="1212" y="1749"/>
                  </a:lnTo>
                  <a:lnTo>
                    <a:pt x="1210" y="1749"/>
                  </a:lnTo>
                  <a:lnTo>
                    <a:pt x="1210" y="1748"/>
                  </a:lnTo>
                  <a:lnTo>
                    <a:pt x="1210" y="1746"/>
                  </a:lnTo>
                  <a:lnTo>
                    <a:pt x="1209" y="1746"/>
                  </a:lnTo>
                  <a:lnTo>
                    <a:pt x="1210" y="1746"/>
                  </a:lnTo>
                  <a:lnTo>
                    <a:pt x="1210" y="1745"/>
                  </a:lnTo>
                  <a:lnTo>
                    <a:pt x="1212" y="1744"/>
                  </a:lnTo>
                  <a:lnTo>
                    <a:pt x="1212" y="1743"/>
                  </a:lnTo>
                  <a:lnTo>
                    <a:pt x="1213" y="1743"/>
                  </a:lnTo>
                  <a:lnTo>
                    <a:pt x="1214" y="1742"/>
                  </a:lnTo>
                  <a:lnTo>
                    <a:pt x="1214" y="1741"/>
                  </a:lnTo>
                  <a:lnTo>
                    <a:pt x="1215" y="1741"/>
                  </a:lnTo>
                  <a:lnTo>
                    <a:pt x="1215" y="1739"/>
                  </a:lnTo>
                  <a:lnTo>
                    <a:pt x="1216" y="1738"/>
                  </a:lnTo>
                  <a:lnTo>
                    <a:pt x="1216" y="1737"/>
                  </a:lnTo>
                  <a:lnTo>
                    <a:pt x="1216" y="1736"/>
                  </a:lnTo>
                  <a:lnTo>
                    <a:pt x="1216" y="1735"/>
                  </a:lnTo>
                  <a:lnTo>
                    <a:pt x="1217" y="1735"/>
                  </a:lnTo>
                  <a:lnTo>
                    <a:pt x="1217" y="1734"/>
                  </a:lnTo>
                  <a:lnTo>
                    <a:pt x="1219" y="1734"/>
                  </a:lnTo>
                  <a:lnTo>
                    <a:pt x="1219" y="1732"/>
                  </a:lnTo>
                  <a:lnTo>
                    <a:pt x="1220" y="1732"/>
                  </a:lnTo>
                  <a:lnTo>
                    <a:pt x="1220" y="1731"/>
                  </a:lnTo>
                  <a:lnTo>
                    <a:pt x="1220" y="1730"/>
                  </a:lnTo>
                  <a:lnTo>
                    <a:pt x="1221" y="1730"/>
                  </a:lnTo>
                  <a:lnTo>
                    <a:pt x="1221" y="1729"/>
                  </a:lnTo>
                  <a:lnTo>
                    <a:pt x="1221" y="1728"/>
                  </a:lnTo>
                  <a:lnTo>
                    <a:pt x="1222" y="1727"/>
                  </a:lnTo>
                  <a:lnTo>
                    <a:pt x="1222" y="1725"/>
                  </a:lnTo>
                  <a:lnTo>
                    <a:pt x="1222" y="1724"/>
                  </a:lnTo>
                  <a:lnTo>
                    <a:pt x="1223" y="1724"/>
                  </a:lnTo>
                  <a:lnTo>
                    <a:pt x="1223" y="1723"/>
                  </a:lnTo>
                  <a:lnTo>
                    <a:pt x="1223" y="1722"/>
                  </a:lnTo>
                  <a:lnTo>
                    <a:pt x="1222" y="1722"/>
                  </a:lnTo>
                  <a:lnTo>
                    <a:pt x="1221" y="1722"/>
                  </a:lnTo>
                  <a:lnTo>
                    <a:pt x="1220" y="1722"/>
                  </a:lnTo>
                  <a:lnTo>
                    <a:pt x="1220" y="1723"/>
                  </a:lnTo>
                  <a:lnTo>
                    <a:pt x="1219" y="1723"/>
                  </a:lnTo>
                  <a:lnTo>
                    <a:pt x="1217" y="1723"/>
                  </a:lnTo>
                  <a:lnTo>
                    <a:pt x="1216" y="1723"/>
                  </a:lnTo>
                  <a:lnTo>
                    <a:pt x="1215" y="1723"/>
                  </a:lnTo>
                  <a:lnTo>
                    <a:pt x="1214" y="1723"/>
                  </a:lnTo>
                  <a:lnTo>
                    <a:pt x="1213" y="1723"/>
                  </a:lnTo>
                  <a:lnTo>
                    <a:pt x="1212" y="1723"/>
                  </a:lnTo>
                  <a:lnTo>
                    <a:pt x="1212" y="1722"/>
                  </a:lnTo>
                  <a:lnTo>
                    <a:pt x="1210" y="1722"/>
                  </a:lnTo>
                  <a:lnTo>
                    <a:pt x="1209" y="1722"/>
                  </a:lnTo>
                  <a:lnTo>
                    <a:pt x="1209" y="1723"/>
                  </a:lnTo>
                  <a:lnTo>
                    <a:pt x="1208" y="1723"/>
                  </a:lnTo>
                  <a:lnTo>
                    <a:pt x="1207" y="1723"/>
                  </a:lnTo>
                  <a:lnTo>
                    <a:pt x="1206" y="1723"/>
                  </a:lnTo>
                  <a:lnTo>
                    <a:pt x="1206" y="1722"/>
                  </a:lnTo>
                  <a:lnTo>
                    <a:pt x="1205" y="1722"/>
                  </a:lnTo>
                  <a:lnTo>
                    <a:pt x="1203" y="1722"/>
                  </a:lnTo>
                  <a:lnTo>
                    <a:pt x="1203" y="1721"/>
                  </a:lnTo>
                  <a:lnTo>
                    <a:pt x="1205" y="1720"/>
                  </a:lnTo>
                  <a:lnTo>
                    <a:pt x="1205" y="1718"/>
                  </a:lnTo>
                  <a:lnTo>
                    <a:pt x="1205" y="1717"/>
                  </a:lnTo>
                  <a:lnTo>
                    <a:pt x="1203" y="1717"/>
                  </a:lnTo>
                  <a:lnTo>
                    <a:pt x="1203" y="1716"/>
                  </a:lnTo>
                  <a:lnTo>
                    <a:pt x="1203" y="1715"/>
                  </a:lnTo>
                  <a:lnTo>
                    <a:pt x="1203" y="1714"/>
                  </a:lnTo>
                  <a:lnTo>
                    <a:pt x="1203" y="1713"/>
                  </a:lnTo>
                  <a:lnTo>
                    <a:pt x="1203" y="1711"/>
                  </a:lnTo>
                  <a:lnTo>
                    <a:pt x="1205" y="1711"/>
                  </a:lnTo>
                  <a:lnTo>
                    <a:pt x="1205" y="1710"/>
                  </a:lnTo>
                  <a:lnTo>
                    <a:pt x="1206" y="1710"/>
                  </a:lnTo>
                  <a:lnTo>
                    <a:pt x="1206" y="1709"/>
                  </a:lnTo>
                  <a:lnTo>
                    <a:pt x="1206" y="1708"/>
                  </a:lnTo>
                  <a:lnTo>
                    <a:pt x="1205" y="1708"/>
                  </a:lnTo>
                  <a:lnTo>
                    <a:pt x="1203" y="1708"/>
                  </a:lnTo>
                  <a:lnTo>
                    <a:pt x="1202" y="1707"/>
                  </a:lnTo>
                  <a:lnTo>
                    <a:pt x="1202" y="1706"/>
                  </a:lnTo>
                  <a:lnTo>
                    <a:pt x="1201" y="1706"/>
                  </a:lnTo>
                  <a:lnTo>
                    <a:pt x="1200" y="1704"/>
                  </a:lnTo>
                  <a:lnTo>
                    <a:pt x="1199" y="1704"/>
                  </a:lnTo>
                  <a:lnTo>
                    <a:pt x="1198" y="1704"/>
                  </a:lnTo>
                  <a:lnTo>
                    <a:pt x="1198" y="1703"/>
                  </a:lnTo>
                  <a:lnTo>
                    <a:pt x="1196" y="1703"/>
                  </a:lnTo>
                  <a:lnTo>
                    <a:pt x="1196" y="1702"/>
                  </a:lnTo>
                  <a:lnTo>
                    <a:pt x="1195" y="1702"/>
                  </a:lnTo>
                  <a:lnTo>
                    <a:pt x="1194" y="1702"/>
                  </a:lnTo>
                  <a:lnTo>
                    <a:pt x="1194" y="1701"/>
                  </a:lnTo>
                  <a:lnTo>
                    <a:pt x="1193" y="1701"/>
                  </a:lnTo>
                  <a:lnTo>
                    <a:pt x="1192" y="1701"/>
                  </a:lnTo>
                  <a:lnTo>
                    <a:pt x="1191" y="1701"/>
                  </a:lnTo>
                  <a:lnTo>
                    <a:pt x="1189" y="1701"/>
                  </a:lnTo>
                  <a:lnTo>
                    <a:pt x="1189" y="1700"/>
                  </a:lnTo>
                  <a:lnTo>
                    <a:pt x="1188" y="1700"/>
                  </a:lnTo>
                  <a:lnTo>
                    <a:pt x="1188" y="1699"/>
                  </a:lnTo>
                  <a:lnTo>
                    <a:pt x="1187" y="1699"/>
                  </a:lnTo>
                  <a:lnTo>
                    <a:pt x="1186" y="1699"/>
                  </a:lnTo>
                  <a:lnTo>
                    <a:pt x="1185" y="1699"/>
                  </a:lnTo>
                  <a:lnTo>
                    <a:pt x="1185" y="1697"/>
                  </a:lnTo>
                  <a:lnTo>
                    <a:pt x="1184" y="1697"/>
                  </a:lnTo>
                  <a:lnTo>
                    <a:pt x="1184" y="1696"/>
                  </a:lnTo>
                  <a:lnTo>
                    <a:pt x="1182" y="1696"/>
                  </a:lnTo>
                  <a:lnTo>
                    <a:pt x="1182" y="1695"/>
                  </a:lnTo>
                  <a:lnTo>
                    <a:pt x="1182" y="1694"/>
                  </a:lnTo>
                  <a:lnTo>
                    <a:pt x="1182" y="1693"/>
                  </a:lnTo>
                  <a:lnTo>
                    <a:pt x="1182" y="1692"/>
                  </a:lnTo>
                  <a:lnTo>
                    <a:pt x="1182" y="1690"/>
                  </a:lnTo>
                  <a:lnTo>
                    <a:pt x="1182" y="1689"/>
                  </a:lnTo>
                  <a:lnTo>
                    <a:pt x="1181" y="1689"/>
                  </a:lnTo>
                  <a:lnTo>
                    <a:pt x="1181" y="1688"/>
                  </a:lnTo>
                  <a:lnTo>
                    <a:pt x="1180" y="1688"/>
                  </a:lnTo>
                  <a:lnTo>
                    <a:pt x="1180" y="1687"/>
                  </a:lnTo>
                  <a:lnTo>
                    <a:pt x="1179" y="1687"/>
                  </a:lnTo>
                  <a:lnTo>
                    <a:pt x="1179" y="1686"/>
                  </a:lnTo>
                  <a:lnTo>
                    <a:pt x="1178" y="1686"/>
                  </a:lnTo>
                  <a:lnTo>
                    <a:pt x="1178" y="1685"/>
                  </a:lnTo>
                  <a:lnTo>
                    <a:pt x="1177" y="1685"/>
                  </a:lnTo>
                  <a:lnTo>
                    <a:pt x="1175" y="1685"/>
                  </a:lnTo>
                  <a:lnTo>
                    <a:pt x="1174" y="1685"/>
                  </a:lnTo>
                  <a:lnTo>
                    <a:pt x="1174" y="1683"/>
                  </a:lnTo>
                  <a:lnTo>
                    <a:pt x="1174" y="1682"/>
                  </a:lnTo>
                  <a:lnTo>
                    <a:pt x="1174" y="1681"/>
                  </a:lnTo>
                  <a:lnTo>
                    <a:pt x="1173" y="1681"/>
                  </a:lnTo>
                  <a:lnTo>
                    <a:pt x="1172" y="1681"/>
                  </a:lnTo>
                  <a:lnTo>
                    <a:pt x="1172" y="1682"/>
                  </a:lnTo>
                  <a:lnTo>
                    <a:pt x="1171" y="1682"/>
                  </a:lnTo>
                  <a:lnTo>
                    <a:pt x="1170" y="1682"/>
                  </a:lnTo>
                  <a:lnTo>
                    <a:pt x="1168" y="1682"/>
                  </a:lnTo>
                  <a:lnTo>
                    <a:pt x="1167" y="1682"/>
                  </a:lnTo>
                  <a:lnTo>
                    <a:pt x="1166" y="1682"/>
                  </a:lnTo>
                  <a:lnTo>
                    <a:pt x="1165" y="1682"/>
                  </a:lnTo>
                  <a:lnTo>
                    <a:pt x="1165" y="1681"/>
                  </a:lnTo>
                  <a:lnTo>
                    <a:pt x="1164" y="1681"/>
                  </a:lnTo>
                  <a:lnTo>
                    <a:pt x="1164" y="1680"/>
                  </a:lnTo>
                  <a:lnTo>
                    <a:pt x="1163" y="1679"/>
                  </a:lnTo>
                  <a:lnTo>
                    <a:pt x="1163" y="1678"/>
                  </a:lnTo>
                  <a:lnTo>
                    <a:pt x="1163" y="1676"/>
                  </a:lnTo>
                  <a:lnTo>
                    <a:pt x="1163" y="1675"/>
                  </a:lnTo>
                  <a:lnTo>
                    <a:pt x="1161" y="1675"/>
                  </a:lnTo>
                  <a:lnTo>
                    <a:pt x="1160" y="1675"/>
                  </a:lnTo>
                  <a:lnTo>
                    <a:pt x="1160" y="1674"/>
                  </a:lnTo>
                  <a:lnTo>
                    <a:pt x="1159" y="1673"/>
                  </a:lnTo>
                  <a:lnTo>
                    <a:pt x="1159" y="1672"/>
                  </a:lnTo>
                  <a:lnTo>
                    <a:pt x="1159" y="1671"/>
                  </a:lnTo>
                  <a:lnTo>
                    <a:pt x="1159" y="1669"/>
                  </a:lnTo>
                  <a:lnTo>
                    <a:pt x="1160" y="1669"/>
                  </a:lnTo>
                  <a:lnTo>
                    <a:pt x="1160" y="1668"/>
                  </a:lnTo>
                  <a:lnTo>
                    <a:pt x="1161" y="1667"/>
                  </a:lnTo>
                  <a:lnTo>
                    <a:pt x="1161" y="1666"/>
                  </a:lnTo>
                  <a:lnTo>
                    <a:pt x="1163" y="1666"/>
                  </a:lnTo>
                  <a:lnTo>
                    <a:pt x="1163" y="1665"/>
                  </a:lnTo>
                  <a:lnTo>
                    <a:pt x="1163" y="1664"/>
                  </a:lnTo>
                  <a:lnTo>
                    <a:pt x="1164" y="1664"/>
                  </a:lnTo>
                  <a:lnTo>
                    <a:pt x="1165" y="1664"/>
                  </a:lnTo>
                  <a:lnTo>
                    <a:pt x="1165" y="1662"/>
                  </a:lnTo>
                  <a:lnTo>
                    <a:pt x="1165" y="1661"/>
                  </a:lnTo>
                  <a:lnTo>
                    <a:pt x="1165" y="1660"/>
                  </a:lnTo>
                  <a:lnTo>
                    <a:pt x="1164" y="1659"/>
                  </a:lnTo>
                  <a:lnTo>
                    <a:pt x="1164" y="1658"/>
                  </a:lnTo>
                  <a:lnTo>
                    <a:pt x="1165" y="1658"/>
                  </a:lnTo>
                  <a:lnTo>
                    <a:pt x="1165" y="1657"/>
                  </a:lnTo>
                  <a:lnTo>
                    <a:pt x="1165" y="1655"/>
                  </a:lnTo>
                  <a:lnTo>
                    <a:pt x="1165" y="1654"/>
                  </a:lnTo>
                  <a:lnTo>
                    <a:pt x="1165" y="1653"/>
                  </a:lnTo>
                  <a:lnTo>
                    <a:pt x="1165" y="1652"/>
                  </a:lnTo>
                  <a:lnTo>
                    <a:pt x="1165" y="1651"/>
                  </a:lnTo>
                  <a:lnTo>
                    <a:pt x="1165" y="1650"/>
                  </a:lnTo>
                  <a:lnTo>
                    <a:pt x="1165" y="1648"/>
                  </a:lnTo>
                  <a:lnTo>
                    <a:pt x="1165" y="1647"/>
                  </a:lnTo>
                  <a:lnTo>
                    <a:pt x="1165" y="1646"/>
                  </a:lnTo>
                  <a:lnTo>
                    <a:pt x="1164" y="1646"/>
                  </a:lnTo>
                  <a:lnTo>
                    <a:pt x="1164" y="1645"/>
                  </a:lnTo>
                  <a:lnTo>
                    <a:pt x="1164" y="1644"/>
                  </a:lnTo>
                  <a:lnTo>
                    <a:pt x="1163" y="1644"/>
                  </a:lnTo>
                  <a:lnTo>
                    <a:pt x="1161" y="1644"/>
                  </a:lnTo>
                  <a:lnTo>
                    <a:pt x="1160" y="1644"/>
                  </a:lnTo>
                  <a:lnTo>
                    <a:pt x="1158" y="1644"/>
                  </a:lnTo>
                  <a:lnTo>
                    <a:pt x="1157" y="1644"/>
                  </a:lnTo>
                  <a:lnTo>
                    <a:pt x="1156" y="1644"/>
                  </a:lnTo>
                  <a:lnTo>
                    <a:pt x="1154" y="1643"/>
                  </a:lnTo>
                  <a:lnTo>
                    <a:pt x="1153" y="1643"/>
                  </a:lnTo>
                  <a:lnTo>
                    <a:pt x="1152" y="1643"/>
                  </a:lnTo>
                  <a:lnTo>
                    <a:pt x="1151" y="1643"/>
                  </a:lnTo>
                  <a:lnTo>
                    <a:pt x="1150" y="1643"/>
                  </a:lnTo>
                  <a:lnTo>
                    <a:pt x="1149" y="1643"/>
                  </a:lnTo>
                  <a:lnTo>
                    <a:pt x="1146" y="1643"/>
                  </a:lnTo>
                  <a:lnTo>
                    <a:pt x="1145" y="1643"/>
                  </a:lnTo>
                  <a:lnTo>
                    <a:pt x="1144" y="1643"/>
                  </a:lnTo>
                  <a:lnTo>
                    <a:pt x="1144" y="1641"/>
                  </a:lnTo>
                  <a:lnTo>
                    <a:pt x="1143" y="1641"/>
                  </a:lnTo>
                  <a:lnTo>
                    <a:pt x="1143" y="1640"/>
                  </a:lnTo>
                  <a:lnTo>
                    <a:pt x="1142" y="1641"/>
                  </a:lnTo>
                  <a:lnTo>
                    <a:pt x="1140" y="1639"/>
                  </a:lnTo>
                  <a:lnTo>
                    <a:pt x="1140" y="1638"/>
                  </a:lnTo>
                  <a:lnTo>
                    <a:pt x="1139" y="1637"/>
                  </a:lnTo>
                  <a:lnTo>
                    <a:pt x="1138" y="1636"/>
                  </a:lnTo>
                  <a:lnTo>
                    <a:pt x="1138" y="1634"/>
                  </a:lnTo>
                  <a:lnTo>
                    <a:pt x="1137" y="1633"/>
                  </a:lnTo>
                  <a:lnTo>
                    <a:pt x="1136" y="1632"/>
                  </a:lnTo>
                  <a:lnTo>
                    <a:pt x="1136" y="1631"/>
                  </a:lnTo>
                  <a:lnTo>
                    <a:pt x="1136" y="1630"/>
                  </a:lnTo>
                  <a:lnTo>
                    <a:pt x="1137" y="1630"/>
                  </a:lnTo>
                  <a:lnTo>
                    <a:pt x="1137" y="1629"/>
                  </a:lnTo>
                  <a:lnTo>
                    <a:pt x="1138" y="1629"/>
                  </a:lnTo>
                  <a:lnTo>
                    <a:pt x="1139" y="1629"/>
                  </a:lnTo>
                  <a:lnTo>
                    <a:pt x="1140" y="1629"/>
                  </a:lnTo>
                  <a:lnTo>
                    <a:pt x="1140" y="1627"/>
                  </a:lnTo>
                  <a:lnTo>
                    <a:pt x="1142" y="1627"/>
                  </a:lnTo>
                  <a:lnTo>
                    <a:pt x="1142" y="1626"/>
                  </a:lnTo>
                  <a:lnTo>
                    <a:pt x="1143" y="1625"/>
                  </a:lnTo>
                  <a:lnTo>
                    <a:pt x="1143" y="1624"/>
                  </a:lnTo>
                  <a:lnTo>
                    <a:pt x="1143" y="1623"/>
                  </a:lnTo>
                  <a:lnTo>
                    <a:pt x="1143" y="1622"/>
                  </a:lnTo>
                  <a:lnTo>
                    <a:pt x="1143" y="1619"/>
                  </a:lnTo>
                  <a:lnTo>
                    <a:pt x="1144" y="1618"/>
                  </a:lnTo>
                  <a:lnTo>
                    <a:pt x="1143" y="1618"/>
                  </a:lnTo>
                  <a:lnTo>
                    <a:pt x="1143" y="1617"/>
                  </a:lnTo>
                  <a:lnTo>
                    <a:pt x="1143" y="1616"/>
                  </a:lnTo>
                  <a:lnTo>
                    <a:pt x="1143" y="1615"/>
                  </a:lnTo>
                  <a:lnTo>
                    <a:pt x="1143" y="1613"/>
                  </a:lnTo>
                  <a:lnTo>
                    <a:pt x="1143" y="1612"/>
                  </a:lnTo>
                  <a:lnTo>
                    <a:pt x="1143" y="1611"/>
                  </a:lnTo>
                  <a:lnTo>
                    <a:pt x="1144" y="1610"/>
                  </a:lnTo>
                  <a:lnTo>
                    <a:pt x="1144" y="1609"/>
                  </a:lnTo>
                  <a:lnTo>
                    <a:pt x="1145" y="1609"/>
                  </a:lnTo>
                  <a:lnTo>
                    <a:pt x="1145" y="1608"/>
                  </a:lnTo>
                  <a:lnTo>
                    <a:pt x="1145" y="1606"/>
                  </a:lnTo>
                  <a:lnTo>
                    <a:pt x="1145" y="1605"/>
                  </a:lnTo>
                  <a:lnTo>
                    <a:pt x="1145" y="1604"/>
                  </a:lnTo>
                  <a:lnTo>
                    <a:pt x="1145" y="1602"/>
                  </a:lnTo>
                  <a:lnTo>
                    <a:pt x="1145" y="1601"/>
                  </a:lnTo>
                  <a:lnTo>
                    <a:pt x="1146" y="1601"/>
                  </a:lnTo>
                  <a:lnTo>
                    <a:pt x="1147" y="1601"/>
                  </a:lnTo>
                  <a:lnTo>
                    <a:pt x="1146" y="1601"/>
                  </a:lnTo>
                  <a:lnTo>
                    <a:pt x="1146" y="1599"/>
                  </a:lnTo>
                  <a:lnTo>
                    <a:pt x="1145" y="1599"/>
                  </a:lnTo>
                  <a:lnTo>
                    <a:pt x="1145" y="1598"/>
                  </a:lnTo>
                  <a:lnTo>
                    <a:pt x="1145" y="1597"/>
                  </a:lnTo>
                  <a:lnTo>
                    <a:pt x="1144" y="1597"/>
                  </a:lnTo>
                  <a:lnTo>
                    <a:pt x="1144" y="1596"/>
                  </a:lnTo>
                  <a:lnTo>
                    <a:pt x="1144" y="1595"/>
                  </a:lnTo>
                  <a:lnTo>
                    <a:pt x="1143" y="1594"/>
                  </a:lnTo>
                  <a:lnTo>
                    <a:pt x="1143" y="1592"/>
                  </a:lnTo>
                  <a:lnTo>
                    <a:pt x="1142" y="1591"/>
                  </a:lnTo>
                  <a:lnTo>
                    <a:pt x="1140" y="1590"/>
                  </a:lnTo>
                  <a:lnTo>
                    <a:pt x="1140" y="1589"/>
                  </a:lnTo>
                  <a:lnTo>
                    <a:pt x="1140" y="1588"/>
                  </a:lnTo>
                  <a:lnTo>
                    <a:pt x="1139" y="1587"/>
                  </a:lnTo>
                  <a:lnTo>
                    <a:pt x="1138" y="1585"/>
                  </a:lnTo>
                  <a:lnTo>
                    <a:pt x="1138" y="1584"/>
                  </a:lnTo>
                  <a:lnTo>
                    <a:pt x="1138" y="1583"/>
                  </a:lnTo>
                  <a:lnTo>
                    <a:pt x="1139" y="1583"/>
                  </a:lnTo>
                  <a:lnTo>
                    <a:pt x="1139" y="1582"/>
                  </a:lnTo>
                  <a:lnTo>
                    <a:pt x="1139" y="1581"/>
                  </a:lnTo>
                  <a:lnTo>
                    <a:pt x="1138" y="1581"/>
                  </a:lnTo>
                  <a:lnTo>
                    <a:pt x="1138" y="1580"/>
                  </a:lnTo>
                  <a:lnTo>
                    <a:pt x="1137" y="1578"/>
                  </a:lnTo>
                  <a:lnTo>
                    <a:pt x="1137" y="1577"/>
                  </a:lnTo>
                  <a:lnTo>
                    <a:pt x="1137" y="1576"/>
                  </a:lnTo>
                  <a:lnTo>
                    <a:pt x="1137" y="1575"/>
                  </a:lnTo>
                  <a:lnTo>
                    <a:pt x="1137" y="1574"/>
                  </a:lnTo>
                  <a:lnTo>
                    <a:pt x="1138" y="1574"/>
                  </a:lnTo>
                  <a:lnTo>
                    <a:pt x="1138" y="1573"/>
                  </a:lnTo>
                  <a:lnTo>
                    <a:pt x="1139" y="1573"/>
                  </a:lnTo>
                  <a:lnTo>
                    <a:pt x="1139" y="1571"/>
                  </a:lnTo>
                  <a:lnTo>
                    <a:pt x="1139" y="1570"/>
                  </a:lnTo>
                  <a:lnTo>
                    <a:pt x="1139" y="1569"/>
                  </a:lnTo>
                  <a:lnTo>
                    <a:pt x="1139" y="1568"/>
                  </a:lnTo>
                  <a:lnTo>
                    <a:pt x="1139" y="1567"/>
                  </a:lnTo>
                  <a:lnTo>
                    <a:pt x="1138" y="1565"/>
                  </a:lnTo>
                  <a:lnTo>
                    <a:pt x="1138" y="1564"/>
                  </a:lnTo>
                  <a:lnTo>
                    <a:pt x="1137" y="1564"/>
                  </a:lnTo>
                  <a:lnTo>
                    <a:pt x="1136" y="1563"/>
                  </a:lnTo>
                  <a:lnTo>
                    <a:pt x="1136" y="1562"/>
                  </a:lnTo>
                  <a:lnTo>
                    <a:pt x="1136" y="1561"/>
                  </a:lnTo>
                  <a:lnTo>
                    <a:pt x="1136" y="1560"/>
                  </a:lnTo>
                  <a:lnTo>
                    <a:pt x="1137" y="1558"/>
                  </a:lnTo>
                  <a:lnTo>
                    <a:pt x="1136" y="1557"/>
                  </a:lnTo>
                  <a:lnTo>
                    <a:pt x="1136" y="1556"/>
                  </a:lnTo>
                  <a:lnTo>
                    <a:pt x="1136" y="1555"/>
                  </a:lnTo>
                  <a:lnTo>
                    <a:pt x="1136" y="1554"/>
                  </a:lnTo>
                  <a:lnTo>
                    <a:pt x="1136" y="1553"/>
                  </a:lnTo>
                  <a:lnTo>
                    <a:pt x="1136" y="1551"/>
                  </a:lnTo>
                  <a:lnTo>
                    <a:pt x="1137" y="1551"/>
                  </a:lnTo>
                  <a:lnTo>
                    <a:pt x="1137" y="1550"/>
                  </a:lnTo>
                  <a:lnTo>
                    <a:pt x="1136" y="1550"/>
                  </a:lnTo>
                  <a:lnTo>
                    <a:pt x="1136" y="1549"/>
                  </a:lnTo>
                  <a:lnTo>
                    <a:pt x="1136" y="1548"/>
                  </a:lnTo>
                  <a:lnTo>
                    <a:pt x="1135" y="1548"/>
                  </a:lnTo>
                  <a:lnTo>
                    <a:pt x="1135" y="1547"/>
                  </a:lnTo>
                  <a:lnTo>
                    <a:pt x="1135" y="1546"/>
                  </a:lnTo>
                  <a:lnTo>
                    <a:pt x="1133" y="1546"/>
                  </a:lnTo>
                  <a:lnTo>
                    <a:pt x="1133" y="1544"/>
                  </a:lnTo>
                  <a:lnTo>
                    <a:pt x="1132" y="1544"/>
                  </a:lnTo>
                  <a:lnTo>
                    <a:pt x="1132" y="1543"/>
                  </a:lnTo>
                  <a:lnTo>
                    <a:pt x="1133" y="1543"/>
                  </a:lnTo>
                  <a:lnTo>
                    <a:pt x="1133" y="1542"/>
                  </a:lnTo>
                  <a:lnTo>
                    <a:pt x="1132" y="1542"/>
                  </a:lnTo>
                  <a:lnTo>
                    <a:pt x="1131" y="1542"/>
                  </a:lnTo>
                  <a:lnTo>
                    <a:pt x="1131" y="1541"/>
                  </a:lnTo>
                  <a:lnTo>
                    <a:pt x="1130" y="1541"/>
                  </a:lnTo>
                  <a:lnTo>
                    <a:pt x="1130" y="1540"/>
                  </a:lnTo>
                  <a:lnTo>
                    <a:pt x="1129" y="1540"/>
                  </a:lnTo>
                  <a:lnTo>
                    <a:pt x="1128" y="1540"/>
                  </a:lnTo>
                  <a:lnTo>
                    <a:pt x="1126" y="1540"/>
                  </a:lnTo>
                  <a:lnTo>
                    <a:pt x="1126" y="1541"/>
                  </a:lnTo>
                  <a:lnTo>
                    <a:pt x="1125" y="1541"/>
                  </a:lnTo>
                  <a:lnTo>
                    <a:pt x="1124" y="1541"/>
                  </a:lnTo>
                  <a:lnTo>
                    <a:pt x="1124" y="1540"/>
                  </a:lnTo>
                  <a:lnTo>
                    <a:pt x="1123" y="1540"/>
                  </a:lnTo>
                  <a:lnTo>
                    <a:pt x="1123" y="1539"/>
                  </a:lnTo>
                  <a:lnTo>
                    <a:pt x="1122" y="1539"/>
                  </a:lnTo>
                  <a:lnTo>
                    <a:pt x="1121" y="1537"/>
                  </a:lnTo>
                  <a:lnTo>
                    <a:pt x="1119" y="1537"/>
                  </a:lnTo>
                  <a:lnTo>
                    <a:pt x="1118" y="1536"/>
                  </a:lnTo>
                  <a:lnTo>
                    <a:pt x="1117" y="1536"/>
                  </a:lnTo>
                  <a:lnTo>
                    <a:pt x="1117" y="1535"/>
                  </a:lnTo>
                  <a:lnTo>
                    <a:pt x="1117" y="1534"/>
                  </a:lnTo>
                  <a:lnTo>
                    <a:pt x="1117" y="1533"/>
                  </a:lnTo>
                  <a:lnTo>
                    <a:pt x="1116" y="1532"/>
                  </a:lnTo>
                  <a:lnTo>
                    <a:pt x="1117" y="1532"/>
                  </a:lnTo>
                  <a:lnTo>
                    <a:pt x="1117" y="1530"/>
                  </a:lnTo>
                  <a:lnTo>
                    <a:pt x="1118" y="1530"/>
                  </a:lnTo>
                  <a:lnTo>
                    <a:pt x="1118" y="1529"/>
                  </a:lnTo>
                  <a:lnTo>
                    <a:pt x="1118" y="1528"/>
                  </a:lnTo>
                  <a:lnTo>
                    <a:pt x="1118" y="1527"/>
                  </a:lnTo>
                  <a:lnTo>
                    <a:pt x="1118" y="1526"/>
                  </a:lnTo>
                  <a:lnTo>
                    <a:pt x="1118" y="1525"/>
                  </a:lnTo>
                  <a:lnTo>
                    <a:pt x="1118" y="1523"/>
                  </a:lnTo>
                  <a:lnTo>
                    <a:pt x="1117" y="1523"/>
                  </a:lnTo>
                  <a:lnTo>
                    <a:pt x="1116" y="1523"/>
                  </a:lnTo>
                  <a:lnTo>
                    <a:pt x="1115" y="1523"/>
                  </a:lnTo>
                  <a:lnTo>
                    <a:pt x="1114" y="1523"/>
                  </a:lnTo>
                  <a:lnTo>
                    <a:pt x="1114" y="1525"/>
                  </a:lnTo>
                  <a:lnTo>
                    <a:pt x="1112" y="1525"/>
                  </a:lnTo>
                  <a:lnTo>
                    <a:pt x="1111" y="1525"/>
                  </a:lnTo>
                  <a:lnTo>
                    <a:pt x="1110" y="1525"/>
                  </a:lnTo>
                  <a:lnTo>
                    <a:pt x="1109" y="1525"/>
                  </a:lnTo>
                  <a:lnTo>
                    <a:pt x="1109" y="1523"/>
                  </a:lnTo>
                  <a:lnTo>
                    <a:pt x="1108" y="1522"/>
                  </a:lnTo>
                  <a:lnTo>
                    <a:pt x="1108" y="1521"/>
                  </a:lnTo>
                  <a:lnTo>
                    <a:pt x="1108" y="1520"/>
                  </a:lnTo>
                  <a:lnTo>
                    <a:pt x="1107" y="1520"/>
                  </a:lnTo>
                  <a:lnTo>
                    <a:pt x="1107" y="1519"/>
                  </a:lnTo>
                  <a:lnTo>
                    <a:pt x="1107" y="1518"/>
                  </a:lnTo>
                  <a:lnTo>
                    <a:pt x="1105" y="1518"/>
                  </a:lnTo>
                  <a:lnTo>
                    <a:pt x="1104" y="1519"/>
                  </a:lnTo>
                  <a:lnTo>
                    <a:pt x="1103" y="1519"/>
                  </a:lnTo>
                  <a:lnTo>
                    <a:pt x="1102" y="1519"/>
                  </a:lnTo>
                  <a:lnTo>
                    <a:pt x="1102" y="1518"/>
                  </a:lnTo>
                  <a:lnTo>
                    <a:pt x="1102" y="1516"/>
                  </a:lnTo>
                  <a:lnTo>
                    <a:pt x="1102" y="1515"/>
                  </a:lnTo>
                  <a:lnTo>
                    <a:pt x="1101" y="1515"/>
                  </a:lnTo>
                  <a:lnTo>
                    <a:pt x="1099" y="1515"/>
                  </a:lnTo>
                  <a:lnTo>
                    <a:pt x="1099" y="1516"/>
                  </a:lnTo>
                  <a:lnTo>
                    <a:pt x="1098" y="1516"/>
                  </a:lnTo>
                  <a:lnTo>
                    <a:pt x="1097" y="1515"/>
                  </a:lnTo>
                  <a:lnTo>
                    <a:pt x="1097" y="1516"/>
                  </a:lnTo>
                  <a:lnTo>
                    <a:pt x="1096" y="1516"/>
                  </a:lnTo>
                  <a:lnTo>
                    <a:pt x="1095" y="1516"/>
                  </a:lnTo>
                  <a:lnTo>
                    <a:pt x="1094" y="1515"/>
                  </a:lnTo>
                  <a:lnTo>
                    <a:pt x="1092" y="1515"/>
                  </a:lnTo>
                  <a:lnTo>
                    <a:pt x="1091" y="1515"/>
                  </a:lnTo>
                  <a:lnTo>
                    <a:pt x="1090" y="1514"/>
                  </a:lnTo>
                  <a:lnTo>
                    <a:pt x="1090" y="1513"/>
                  </a:lnTo>
                  <a:lnTo>
                    <a:pt x="1090" y="1512"/>
                  </a:lnTo>
                  <a:lnTo>
                    <a:pt x="1090" y="1511"/>
                  </a:lnTo>
                  <a:lnTo>
                    <a:pt x="1089" y="1511"/>
                  </a:lnTo>
                  <a:lnTo>
                    <a:pt x="1088" y="1509"/>
                  </a:lnTo>
                  <a:lnTo>
                    <a:pt x="1088" y="1508"/>
                  </a:lnTo>
                  <a:lnTo>
                    <a:pt x="1088" y="1507"/>
                  </a:lnTo>
                  <a:lnTo>
                    <a:pt x="1089" y="1506"/>
                  </a:lnTo>
                  <a:lnTo>
                    <a:pt x="1089" y="1504"/>
                  </a:lnTo>
                  <a:lnTo>
                    <a:pt x="1090" y="1504"/>
                  </a:lnTo>
                  <a:lnTo>
                    <a:pt x="1090" y="1502"/>
                  </a:lnTo>
                  <a:lnTo>
                    <a:pt x="1091" y="1501"/>
                  </a:lnTo>
                  <a:lnTo>
                    <a:pt x="1091" y="1500"/>
                  </a:lnTo>
                  <a:lnTo>
                    <a:pt x="1091" y="1499"/>
                  </a:lnTo>
                  <a:lnTo>
                    <a:pt x="1090" y="1499"/>
                  </a:lnTo>
                  <a:lnTo>
                    <a:pt x="1089" y="1499"/>
                  </a:lnTo>
                  <a:lnTo>
                    <a:pt x="1089" y="1498"/>
                  </a:lnTo>
                  <a:lnTo>
                    <a:pt x="1088" y="1498"/>
                  </a:lnTo>
                  <a:lnTo>
                    <a:pt x="1088" y="1497"/>
                  </a:lnTo>
                  <a:lnTo>
                    <a:pt x="1087" y="1497"/>
                  </a:lnTo>
                  <a:lnTo>
                    <a:pt x="1085" y="1497"/>
                  </a:lnTo>
                  <a:lnTo>
                    <a:pt x="1084" y="1495"/>
                  </a:lnTo>
                  <a:lnTo>
                    <a:pt x="1084" y="1497"/>
                  </a:lnTo>
                  <a:lnTo>
                    <a:pt x="1083" y="1497"/>
                  </a:lnTo>
                  <a:lnTo>
                    <a:pt x="1082" y="1495"/>
                  </a:lnTo>
                  <a:lnTo>
                    <a:pt x="1081" y="1495"/>
                  </a:lnTo>
                  <a:lnTo>
                    <a:pt x="1081" y="1497"/>
                  </a:lnTo>
                  <a:lnTo>
                    <a:pt x="1080" y="1497"/>
                  </a:lnTo>
                  <a:lnTo>
                    <a:pt x="1080" y="1495"/>
                  </a:lnTo>
                  <a:lnTo>
                    <a:pt x="1080" y="1494"/>
                  </a:lnTo>
                  <a:lnTo>
                    <a:pt x="1078" y="1494"/>
                  </a:lnTo>
                  <a:lnTo>
                    <a:pt x="1078" y="1493"/>
                  </a:lnTo>
                  <a:lnTo>
                    <a:pt x="1077" y="1492"/>
                  </a:lnTo>
                  <a:lnTo>
                    <a:pt x="1076" y="1492"/>
                  </a:lnTo>
                  <a:lnTo>
                    <a:pt x="1075" y="1492"/>
                  </a:lnTo>
                  <a:lnTo>
                    <a:pt x="1074" y="1492"/>
                  </a:lnTo>
                  <a:lnTo>
                    <a:pt x="1073" y="1492"/>
                  </a:lnTo>
                  <a:lnTo>
                    <a:pt x="1071" y="1492"/>
                  </a:lnTo>
                  <a:lnTo>
                    <a:pt x="1071" y="1491"/>
                  </a:lnTo>
                  <a:lnTo>
                    <a:pt x="1070" y="1491"/>
                  </a:lnTo>
                  <a:lnTo>
                    <a:pt x="1070" y="1492"/>
                  </a:lnTo>
                  <a:lnTo>
                    <a:pt x="1069" y="1492"/>
                  </a:lnTo>
                  <a:lnTo>
                    <a:pt x="1069" y="1491"/>
                  </a:lnTo>
                  <a:lnTo>
                    <a:pt x="1068" y="1491"/>
                  </a:lnTo>
                  <a:lnTo>
                    <a:pt x="1068" y="1490"/>
                  </a:lnTo>
                  <a:lnTo>
                    <a:pt x="1067" y="1490"/>
                  </a:lnTo>
                  <a:lnTo>
                    <a:pt x="1066" y="1490"/>
                  </a:lnTo>
                  <a:lnTo>
                    <a:pt x="1066" y="1491"/>
                  </a:lnTo>
                  <a:lnTo>
                    <a:pt x="1066" y="1490"/>
                  </a:lnTo>
                  <a:lnTo>
                    <a:pt x="1064" y="1490"/>
                  </a:lnTo>
                  <a:lnTo>
                    <a:pt x="1063" y="1490"/>
                  </a:lnTo>
                  <a:lnTo>
                    <a:pt x="1062" y="1490"/>
                  </a:lnTo>
                  <a:lnTo>
                    <a:pt x="1062" y="1488"/>
                  </a:lnTo>
                  <a:lnTo>
                    <a:pt x="1061" y="1488"/>
                  </a:lnTo>
                  <a:lnTo>
                    <a:pt x="1060" y="1488"/>
                  </a:lnTo>
                  <a:lnTo>
                    <a:pt x="1059" y="1487"/>
                  </a:lnTo>
                  <a:lnTo>
                    <a:pt x="1059" y="1486"/>
                  </a:lnTo>
                  <a:lnTo>
                    <a:pt x="1059" y="1485"/>
                  </a:lnTo>
                  <a:lnTo>
                    <a:pt x="1057" y="1484"/>
                  </a:lnTo>
                  <a:lnTo>
                    <a:pt x="1057" y="1483"/>
                  </a:lnTo>
                  <a:lnTo>
                    <a:pt x="1057" y="1481"/>
                  </a:lnTo>
                  <a:lnTo>
                    <a:pt x="1057" y="1480"/>
                  </a:lnTo>
                  <a:lnTo>
                    <a:pt x="1056" y="1479"/>
                  </a:lnTo>
                  <a:lnTo>
                    <a:pt x="1057" y="1478"/>
                  </a:lnTo>
                  <a:lnTo>
                    <a:pt x="1057" y="1477"/>
                  </a:lnTo>
                  <a:lnTo>
                    <a:pt x="1056" y="1476"/>
                  </a:lnTo>
                  <a:lnTo>
                    <a:pt x="1056" y="1474"/>
                  </a:lnTo>
                  <a:lnTo>
                    <a:pt x="1055" y="1474"/>
                  </a:lnTo>
                  <a:lnTo>
                    <a:pt x="1055" y="1473"/>
                  </a:lnTo>
                  <a:lnTo>
                    <a:pt x="1054" y="1473"/>
                  </a:lnTo>
                  <a:lnTo>
                    <a:pt x="1054" y="1472"/>
                  </a:lnTo>
                  <a:lnTo>
                    <a:pt x="1054" y="1471"/>
                  </a:lnTo>
                  <a:lnTo>
                    <a:pt x="1053" y="1471"/>
                  </a:lnTo>
                  <a:lnTo>
                    <a:pt x="1052" y="1471"/>
                  </a:lnTo>
                  <a:lnTo>
                    <a:pt x="1052" y="1470"/>
                  </a:lnTo>
                  <a:lnTo>
                    <a:pt x="1050" y="1469"/>
                  </a:lnTo>
                  <a:lnTo>
                    <a:pt x="1049" y="1469"/>
                  </a:lnTo>
                  <a:lnTo>
                    <a:pt x="1049" y="1467"/>
                  </a:lnTo>
                  <a:lnTo>
                    <a:pt x="1048" y="1469"/>
                  </a:lnTo>
                  <a:lnTo>
                    <a:pt x="1048" y="1470"/>
                  </a:lnTo>
                  <a:lnTo>
                    <a:pt x="1047" y="1470"/>
                  </a:lnTo>
                  <a:lnTo>
                    <a:pt x="1046" y="1470"/>
                  </a:lnTo>
                  <a:lnTo>
                    <a:pt x="1045" y="1470"/>
                  </a:lnTo>
                  <a:lnTo>
                    <a:pt x="1043" y="1470"/>
                  </a:lnTo>
                  <a:lnTo>
                    <a:pt x="1042" y="1470"/>
                  </a:lnTo>
                  <a:lnTo>
                    <a:pt x="1041" y="1470"/>
                  </a:lnTo>
                  <a:lnTo>
                    <a:pt x="1041" y="1469"/>
                  </a:lnTo>
                  <a:lnTo>
                    <a:pt x="1041" y="1467"/>
                  </a:lnTo>
                  <a:lnTo>
                    <a:pt x="1040" y="1465"/>
                  </a:lnTo>
                  <a:lnTo>
                    <a:pt x="1039" y="1465"/>
                  </a:lnTo>
                  <a:lnTo>
                    <a:pt x="1039" y="1463"/>
                  </a:lnTo>
                  <a:lnTo>
                    <a:pt x="1038" y="1462"/>
                  </a:lnTo>
                  <a:lnTo>
                    <a:pt x="1038" y="1460"/>
                  </a:lnTo>
                  <a:lnTo>
                    <a:pt x="1036" y="1460"/>
                  </a:lnTo>
                  <a:lnTo>
                    <a:pt x="1036" y="1459"/>
                  </a:lnTo>
                  <a:lnTo>
                    <a:pt x="1036" y="1458"/>
                  </a:lnTo>
                  <a:lnTo>
                    <a:pt x="1035" y="1458"/>
                  </a:lnTo>
                  <a:lnTo>
                    <a:pt x="1035" y="1457"/>
                  </a:lnTo>
                  <a:lnTo>
                    <a:pt x="1035" y="1456"/>
                  </a:lnTo>
                  <a:lnTo>
                    <a:pt x="1035" y="1455"/>
                  </a:lnTo>
                  <a:lnTo>
                    <a:pt x="1034" y="1455"/>
                  </a:lnTo>
                  <a:lnTo>
                    <a:pt x="1033" y="1455"/>
                  </a:lnTo>
                  <a:lnTo>
                    <a:pt x="1033" y="1453"/>
                  </a:lnTo>
                  <a:lnTo>
                    <a:pt x="1032" y="1453"/>
                  </a:lnTo>
                  <a:lnTo>
                    <a:pt x="1031" y="1453"/>
                  </a:lnTo>
                  <a:lnTo>
                    <a:pt x="1029" y="1453"/>
                  </a:lnTo>
                  <a:lnTo>
                    <a:pt x="1028" y="1453"/>
                  </a:lnTo>
                  <a:lnTo>
                    <a:pt x="1028" y="1452"/>
                  </a:lnTo>
                  <a:lnTo>
                    <a:pt x="1028" y="1451"/>
                  </a:lnTo>
                  <a:lnTo>
                    <a:pt x="1027" y="1451"/>
                  </a:lnTo>
                  <a:lnTo>
                    <a:pt x="1026" y="1451"/>
                  </a:lnTo>
                  <a:lnTo>
                    <a:pt x="1025" y="1451"/>
                  </a:lnTo>
                  <a:lnTo>
                    <a:pt x="1025" y="1450"/>
                  </a:lnTo>
                  <a:lnTo>
                    <a:pt x="1024" y="1450"/>
                  </a:lnTo>
                  <a:lnTo>
                    <a:pt x="1024" y="1449"/>
                  </a:lnTo>
                  <a:lnTo>
                    <a:pt x="1024" y="1448"/>
                  </a:lnTo>
                  <a:lnTo>
                    <a:pt x="1024" y="1446"/>
                  </a:lnTo>
                  <a:lnTo>
                    <a:pt x="1022" y="1446"/>
                  </a:lnTo>
                  <a:lnTo>
                    <a:pt x="1022" y="1448"/>
                  </a:lnTo>
                  <a:lnTo>
                    <a:pt x="1021" y="1448"/>
                  </a:lnTo>
                  <a:lnTo>
                    <a:pt x="1020" y="1448"/>
                  </a:lnTo>
                  <a:lnTo>
                    <a:pt x="1020" y="1449"/>
                  </a:lnTo>
                  <a:lnTo>
                    <a:pt x="1020" y="1450"/>
                  </a:lnTo>
                  <a:lnTo>
                    <a:pt x="1019" y="1450"/>
                  </a:lnTo>
                  <a:lnTo>
                    <a:pt x="1018" y="1451"/>
                  </a:lnTo>
                  <a:lnTo>
                    <a:pt x="1018" y="1450"/>
                  </a:lnTo>
                  <a:lnTo>
                    <a:pt x="1018" y="1449"/>
                  </a:lnTo>
                  <a:lnTo>
                    <a:pt x="1017" y="1449"/>
                  </a:lnTo>
                  <a:lnTo>
                    <a:pt x="1017" y="1448"/>
                  </a:lnTo>
                  <a:lnTo>
                    <a:pt x="1017" y="1446"/>
                  </a:lnTo>
                  <a:lnTo>
                    <a:pt x="1015" y="1446"/>
                  </a:lnTo>
                  <a:lnTo>
                    <a:pt x="1015" y="1445"/>
                  </a:lnTo>
                  <a:lnTo>
                    <a:pt x="1017" y="1445"/>
                  </a:lnTo>
                  <a:lnTo>
                    <a:pt x="1017" y="1444"/>
                  </a:lnTo>
                  <a:lnTo>
                    <a:pt x="1015" y="1443"/>
                  </a:lnTo>
                  <a:lnTo>
                    <a:pt x="1015" y="1442"/>
                  </a:lnTo>
                  <a:lnTo>
                    <a:pt x="1015" y="1441"/>
                  </a:lnTo>
                  <a:lnTo>
                    <a:pt x="1014" y="1439"/>
                  </a:lnTo>
                  <a:lnTo>
                    <a:pt x="1014" y="1438"/>
                  </a:lnTo>
                  <a:lnTo>
                    <a:pt x="1014" y="1437"/>
                  </a:lnTo>
                  <a:lnTo>
                    <a:pt x="1014" y="1436"/>
                  </a:lnTo>
                  <a:lnTo>
                    <a:pt x="1013" y="1436"/>
                  </a:lnTo>
                  <a:lnTo>
                    <a:pt x="1013" y="1435"/>
                  </a:lnTo>
                  <a:lnTo>
                    <a:pt x="1012" y="1435"/>
                  </a:lnTo>
                  <a:lnTo>
                    <a:pt x="1012" y="1436"/>
                  </a:lnTo>
                  <a:lnTo>
                    <a:pt x="1011" y="1436"/>
                  </a:lnTo>
                  <a:lnTo>
                    <a:pt x="1011" y="1435"/>
                  </a:lnTo>
                  <a:lnTo>
                    <a:pt x="1011" y="1434"/>
                  </a:lnTo>
                  <a:lnTo>
                    <a:pt x="1011" y="1432"/>
                  </a:lnTo>
                  <a:lnTo>
                    <a:pt x="1011" y="1431"/>
                  </a:lnTo>
                  <a:lnTo>
                    <a:pt x="1010" y="1431"/>
                  </a:lnTo>
                  <a:lnTo>
                    <a:pt x="1010" y="1430"/>
                  </a:lnTo>
                  <a:lnTo>
                    <a:pt x="1008" y="1430"/>
                  </a:lnTo>
                  <a:lnTo>
                    <a:pt x="1008" y="1429"/>
                  </a:lnTo>
                  <a:lnTo>
                    <a:pt x="1008" y="1428"/>
                  </a:lnTo>
                  <a:lnTo>
                    <a:pt x="1007" y="1428"/>
                  </a:lnTo>
                  <a:lnTo>
                    <a:pt x="1006" y="1427"/>
                  </a:lnTo>
                  <a:lnTo>
                    <a:pt x="1006" y="1425"/>
                  </a:lnTo>
                  <a:lnTo>
                    <a:pt x="1006" y="1424"/>
                  </a:lnTo>
                  <a:lnTo>
                    <a:pt x="1006" y="1423"/>
                  </a:lnTo>
                  <a:lnTo>
                    <a:pt x="1005" y="1423"/>
                  </a:lnTo>
                  <a:lnTo>
                    <a:pt x="1005" y="1422"/>
                  </a:lnTo>
                  <a:lnTo>
                    <a:pt x="1004" y="1422"/>
                  </a:lnTo>
                  <a:lnTo>
                    <a:pt x="1004" y="1421"/>
                  </a:lnTo>
                  <a:lnTo>
                    <a:pt x="1004" y="1420"/>
                  </a:lnTo>
                  <a:lnTo>
                    <a:pt x="1003" y="1420"/>
                  </a:lnTo>
                  <a:lnTo>
                    <a:pt x="1003" y="1418"/>
                  </a:lnTo>
                  <a:lnTo>
                    <a:pt x="1001" y="1418"/>
                  </a:lnTo>
                  <a:lnTo>
                    <a:pt x="1001" y="1417"/>
                  </a:lnTo>
                  <a:lnTo>
                    <a:pt x="1001" y="1416"/>
                  </a:lnTo>
                  <a:lnTo>
                    <a:pt x="1000" y="1416"/>
                  </a:lnTo>
                  <a:lnTo>
                    <a:pt x="999" y="1416"/>
                  </a:lnTo>
                  <a:lnTo>
                    <a:pt x="999" y="1417"/>
                  </a:lnTo>
                  <a:lnTo>
                    <a:pt x="999" y="1418"/>
                  </a:lnTo>
                  <a:lnTo>
                    <a:pt x="998" y="1418"/>
                  </a:lnTo>
                  <a:lnTo>
                    <a:pt x="998" y="1420"/>
                  </a:lnTo>
                  <a:lnTo>
                    <a:pt x="997" y="1420"/>
                  </a:lnTo>
                  <a:lnTo>
                    <a:pt x="996" y="1420"/>
                  </a:lnTo>
                  <a:lnTo>
                    <a:pt x="994" y="1418"/>
                  </a:lnTo>
                  <a:lnTo>
                    <a:pt x="993" y="1417"/>
                  </a:lnTo>
                  <a:lnTo>
                    <a:pt x="993" y="1416"/>
                  </a:lnTo>
                  <a:lnTo>
                    <a:pt x="992" y="1416"/>
                  </a:lnTo>
                  <a:lnTo>
                    <a:pt x="992" y="1415"/>
                  </a:lnTo>
                  <a:lnTo>
                    <a:pt x="991" y="1415"/>
                  </a:lnTo>
                  <a:lnTo>
                    <a:pt x="991" y="1414"/>
                  </a:lnTo>
                  <a:lnTo>
                    <a:pt x="990" y="1414"/>
                  </a:lnTo>
                  <a:lnTo>
                    <a:pt x="989" y="1415"/>
                  </a:lnTo>
                  <a:lnTo>
                    <a:pt x="989" y="1416"/>
                  </a:lnTo>
                  <a:lnTo>
                    <a:pt x="987" y="1416"/>
                  </a:lnTo>
                  <a:lnTo>
                    <a:pt x="986" y="1416"/>
                  </a:lnTo>
                  <a:lnTo>
                    <a:pt x="986" y="1415"/>
                  </a:lnTo>
                  <a:lnTo>
                    <a:pt x="985" y="1416"/>
                  </a:lnTo>
                  <a:lnTo>
                    <a:pt x="984" y="1415"/>
                  </a:lnTo>
                  <a:lnTo>
                    <a:pt x="983" y="1415"/>
                  </a:lnTo>
                  <a:lnTo>
                    <a:pt x="983" y="1414"/>
                  </a:lnTo>
                  <a:lnTo>
                    <a:pt x="982" y="1414"/>
                  </a:lnTo>
                  <a:lnTo>
                    <a:pt x="982" y="1413"/>
                  </a:lnTo>
                  <a:lnTo>
                    <a:pt x="980" y="1413"/>
                  </a:lnTo>
                  <a:lnTo>
                    <a:pt x="980" y="1411"/>
                  </a:lnTo>
                  <a:lnTo>
                    <a:pt x="980" y="1410"/>
                  </a:lnTo>
                  <a:lnTo>
                    <a:pt x="980" y="1409"/>
                  </a:lnTo>
                  <a:lnTo>
                    <a:pt x="982" y="1409"/>
                  </a:lnTo>
                  <a:lnTo>
                    <a:pt x="980" y="1409"/>
                  </a:lnTo>
                  <a:lnTo>
                    <a:pt x="979" y="1409"/>
                  </a:lnTo>
                  <a:lnTo>
                    <a:pt x="978" y="1409"/>
                  </a:lnTo>
                  <a:lnTo>
                    <a:pt x="977" y="1409"/>
                  </a:lnTo>
                  <a:lnTo>
                    <a:pt x="977" y="1408"/>
                  </a:lnTo>
                  <a:lnTo>
                    <a:pt x="976" y="1408"/>
                  </a:lnTo>
                  <a:lnTo>
                    <a:pt x="976" y="1407"/>
                  </a:lnTo>
                  <a:lnTo>
                    <a:pt x="976" y="1406"/>
                  </a:lnTo>
                  <a:lnTo>
                    <a:pt x="976" y="1404"/>
                  </a:lnTo>
                  <a:lnTo>
                    <a:pt x="976" y="1403"/>
                  </a:lnTo>
                  <a:lnTo>
                    <a:pt x="975" y="1402"/>
                  </a:lnTo>
                  <a:lnTo>
                    <a:pt x="976" y="1401"/>
                  </a:lnTo>
                  <a:lnTo>
                    <a:pt x="977" y="1401"/>
                  </a:lnTo>
                  <a:lnTo>
                    <a:pt x="977" y="1400"/>
                  </a:lnTo>
                  <a:lnTo>
                    <a:pt x="977" y="1399"/>
                  </a:lnTo>
                  <a:lnTo>
                    <a:pt x="977" y="1397"/>
                  </a:lnTo>
                  <a:lnTo>
                    <a:pt x="977" y="1396"/>
                  </a:lnTo>
                  <a:lnTo>
                    <a:pt x="976" y="1395"/>
                  </a:lnTo>
                  <a:lnTo>
                    <a:pt x="976" y="1394"/>
                  </a:lnTo>
                  <a:lnTo>
                    <a:pt x="975" y="1393"/>
                  </a:lnTo>
                  <a:lnTo>
                    <a:pt x="973" y="1393"/>
                  </a:lnTo>
                  <a:lnTo>
                    <a:pt x="973" y="1392"/>
                  </a:lnTo>
                  <a:lnTo>
                    <a:pt x="973" y="1390"/>
                  </a:lnTo>
                  <a:lnTo>
                    <a:pt x="972" y="1390"/>
                  </a:lnTo>
                  <a:lnTo>
                    <a:pt x="972" y="1389"/>
                  </a:lnTo>
                  <a:lnTo>
                    <a:pt x="971" y="1389"/>
                  </a:lnTo>
                  <a:lnTo>
                    <a:pt x="971" y="1390"/>
                  </a:lnTo>
                  <a:lnTo>
                    <a:pt x="970" y="1390"/>
                  </a:lnTo>
                  <a:lnTo>
                    <a:pt x="969" y="1390"/>
                  </a:lnTo>
                  <a:lnTo>
                    <a:pt x="968" y="1390"/>
                  </a:lnTo>
                  <a:lnTo>
                    <a:pt x="968" y="1392"/>
                  </a:lnTo>
                  <a:lnTo>
                    <a:pt x="966" y="1392"/>
                  </a:lnTo>
                  <a:lnTo>
                    <a:pt x="965" y="1392"/>
                  </a:lnTo>
                  <a:lnTo>
                    <a:pt x="965" y="1390"/>
                  </a:lnTo>
                  <a:lnTo>
                    <a:pt x="965" y="1389"/>
                  </a:lnTo>
                  <a:lnTo>
                    <a:pt x="965" y="1388"/>
                  </a:lnTo>
                  <a:lnTo>
                    <a:pt x="965" y="1387"/>
                  </a:lnTo>
                  <a:lnTo>
                    <a:pt x="965" y="1386"/>
                  </a:lnTo>
                  <a:lnTo>
                    <a:pt x="964" y="1386"/>
                  </a:lnTo>
                  <a:lnTo>
                    <a:pt x="963" y="1386"/>
                  </a:lnTo>
                  <a:lnTo>
                    <a:pt x="963" y="1385"/>
                  </a:lnTo>
                  <a:lnTo>
                    <a:pt x="964" y="1385"/>
                  </a:lnTo>
                  <a:lnTo>
                    <a:pt x="964" y="1383"/>
                  </a:lnTo>
                  <a:lnTo>
                    <a:pt x="964" y="1382"/>
                  </a:lnTo>
                  <a:lnTo>
                    <a:pt x="963" y="1382"/>
                  </a:lnTo>
                  <a:lnTo>
                    <a:pt x="962" y="1382"/>
                  </a:lnTo>
                  <a:lnTo>
                    <a:pt x="961" y="1382"/>
                  </a:lnTo>
                  <a:lnTo>
                    <a:pt x="961" y="1381"/>
                  </a:lnTo>
                  <a:lnTo>
                    <a:pt x="961" y="1380"/>
                  </a:lnTo>
                  <a:lnTo>
                    <a:pt x="959" y="1380"/>
                  </a:lnTo>
                  <a:lnTo>
                    <a:pt x="958" y="1380"/>
                  </a:lnTo>
                  <a:lnTo>
                    <a:pt x="957" y="1379"/>
                  </a:lnTo>
                  <a:lnTo>
                    <a:pt x="956" y="1378"/>
                  </a:lnTo>
                  <a:lnTo>
                    <a:pt x="955" y="1378"/>
                  </a:lnTo>
                  <a:lnTo>
                    <a:pt x="954" y="1378"/>
                  </a:lnTo>
                  <a:lnTo>
                    <a:pt x="952" y="1378"/>
                  </a:lnTo>
                  <a:lnTo>
                    <a:pt x="952" y="1379"/>
                  </a:lnTo>
                  <a:lnTo>
                    <a:pt x="951" y="1379"/>
                  </a:lnTo>
                  <a:lnTo>
                    <a:pt x="951" y="1380"/>
                  </a:lnTo>
                  <a:lnTo>
                    <a:pt x="950" y="1380"/>
                  </a:lnTo>
                  <a:lnTo>
                    <a:pt x="950" y="1381"/>
                  </a:lnTo>
                  <a:lnTo>
                    <a:pt x="949" y="1380"/>
                  </a:lnTo>
                  <a:lnTo>
                    <a:pt x="948" y="1380"/>
                  </a:lnTo>
                  <a:lnTo>
                    <a:pt x="947" y="1380"/>
                  </a:lnTo>
                  <a:lnTo>
                    <a:pt x="945" y="1379"/>
                  </a:lnTo>
                  <a:lnTo>
                    <a:pt x="945" y="1378"/>
                  </a:lnTo>
                  <a:lnTo>
                    <a:pt x="944" y="1378"/>
                  </a:lnTo>
                  <a:lnTo>
                    <a:pt x="944" y="1376"/>
                  </a:lnTo>
                  <a:lnTo>
                    <a:pt x="944" y="1375"/>
                  </a:lnTo>
                  <a:lnTo>
                    <a:pt x="943" y="1375"/>
                  </a:lnTo>
                  <a:lnTo>
                    <a:pt x="943" y="1374"/>
                  </a:lnTo>
                  <a:lnTo>
                    <a:pt x="942" y="1373"/>
                  </a:lnTo>
                  <a:lnTo>
                    <a:pt x="942" y="1372"/>
                  </a:lnTo>
                  <a:lnTo>
                    <a:pt x="942" y="1371"/>
                  </a:lnTo>
                  <a:lnTo>
                    <a:pt x="941" y="1371"/>
                  </a:lnTo>
                  <a:lnTo>
                    <a:pt x="941" y="1369"/>
                  </a:lnTo>
                  <a:lnTo>
                    <a:pt x="941" y="1368"/>
                  </a:lnTo>
                  <a:lnTo>
                    <a:pt x="940" y="1368"/>
                  </a:lnTo>
                  <a:lnTo>
                    <a:pt x="938" y="1368"/>
                  </a:lnTo>
                  <a:lnTo>
                    <a:pt x="938" y="1367"/>
                  </a:lnTo>
                  <a:lnTo>
                    <a:pt x="937" y="1367"/>
                  </a:lnTo>
                  <a:lnTo>
                    <a:pt x="936" y="1367"/>
                  </a:lnTo>
                  <a:lnTo>
                    <a:pt x="935" y="1367"/>
                  </a:lnTo>
                  <a:lnTo>
                    <a:pt x="934" y="1367"/>
                  </a:lnTo>
                  <a:lnTo>
                    <a:pt x="933" y="1367"/>
                  </a:lnTo>
                  <a:lnTo>
                    <a:pt x="933" y="1366"/>
                  </a:lnTo>
                  <a:lnTo>
                    <a:pt x="931" y="1366"/>
                  </a:lnTo>
                  <a:lnTo>
                    <a:pt x="931" y="1365"/>
                  </a:lnTo>
                  <a:lnTo>
                    <a:pt x="930" y="1365"/>
                  </a:lnTo>
                  <a:lnTo>
                    <a:pt x="930" y="1364"/>
                  </a:lnTo>
                  <a:lnTo>
                    <a:pt x="929" y="1364"/>
                  </a:lnTo>
                  <a:lnTo>
                    <a:pt x="929" y="1362"/>
                  </a:lnTo>
                  <a:lnTo>
                    <a:pt x="928" y="1361"/>
                  </a:lnTo>
                  <a:lnTo>
                    <a:pt x="927" y="1361"/>
                  </a:lnTo>
                  <a:lnTo>
                    <a:pt x="927" y="1360"/>
                  </a:lnTo>
                  <a:lnTo>
                    <a:pt x="927" y="1359"/>
                  </a:lnTo>
                  <a:lnTo>
                    <a:pt x="927" y="1358"/>
                  </a:lnTo>
                  <a:lnTo>
                    <a:pt x="926" y="1358"/>
                  </a:lnTo>
                  <a:lnTo>
                    <a:pt x="924" y="1358"/>
                  </a:lnTo>
                  <a:lnTo>
                    <a:pt x="923" y="1358"/>
                  </a:lnTo>
                  <a:lnTo>
                    <a:pt x="922" y="1358"/>
                  </a:lnTo>
                  <a:lnTo>
                    <a:pt x="921" y="1358"/>
                  </a:lnTo>
                  <a:lnTo>
                    <a:pt x="921" y="1357"/>
                  </a:lnTo>
                  <a:lnTo>
                    <a:pt x="922" y="1355"/>
                  </a:lnTo>
                  <a:lnTo>
                    <a:pt x="922" y="1354"/>
                  </a:lnTo>
                  <a:lnTo>
                    <a:pt x="922" y="1353"/>
                  </a:lnTo>
                  <a:lnTo>
                    <a:pt x="921" y="1353"/>
                  </a:lnTo>
                  <a:lnTo>
                    <a:pt x="921" y="1354"/>
                  </a:lnTo>
                  <a:lnTo>
                    <a:pt x="920" y="1354"/>
                  </a:lnTo>
                  <a:lnTo>
                    <a:pt x="920" y="1353"/>
                  </a:lnTo>
                  <a:lnTo>
                    <a:pt x="919" y="1353"/>
                  </a:lnTo>
                  <a:lnTo>
                    <a:pt x="917" y="1352"/>
                  </a:lnTo>
                  <a:lnTo>
                    <a:pt x="916" y="1352"/>
                  </a:lnTo>
                  <a:lnTo>
                    <a:pt x="915" y="1351"/>
                  </a:lnTo>
                  <a:lnTo>
                    <a:pt x="914" y="1351"/>
                  </a:lnTo>
                  <a:lnTo>
                    <a:pt x="914" y="1350"/>
                  </a:lnTo>
                  <a:lnTo>
                    <a:pt x="914" y="1348"/>
                  </a:lnTo>
                  <a:lnTo>
                    <a:pt x="914" y="1347"/>
                  </a:lnTo>
                  <a:lnTo>
                    <a:pt x="913" y="1348"/>
                  </a:lnTo>
                  <a:lnTo>
                    <a:pt x="912" y="1348"/>
                  </a:lnTo>
                  <a:lnTo>
                    <a:pt x="910" y="1350"/>
                  </a:lnTo>
                  <a:lnTo>
                    <a:pt x="910" y="1351"/>
                  </a:lnTo>
                  <a:lnTo>
                    <a:pt x="909" y="1351"/>
                  </a:lnTo>
                  <a:lnTo>
                    <a:pt x="909" y="1352"/>
                  </a:lnTo>
                  <a:lnTo>
                    <a:pt x="908" y="1352"/>
                  </a:lnTo>
                  <a:lnTo>
                    <a:pt x="907" y="1352"/>
                  </a:lnTo>
                  <a:lnTo>
                    <a:pt x="906" y="1352"/>
                  </a:lnTo>
                  <a:lnTo>
                    <a:pt x="905" y="1351"/>
                  </a:lnTo>
                  <a:lnTo>
                    <a:pt x="903" y="1351"/>
                  </a:lnTo>
                  <a:lnTo>
                    <a:pt x="902" y="1350"/>
                  </a:lnTo>
                  <a:lnTo>
                    <a:pt x="902" y="1348"/>
                  </a:lnTo>
                  <a:lnTo>
                    <a:pt x="902" y="1347"/>
                  </a:lnTo>
                  <a:lnTo>
                    <a:pt x="902" y="1346"/>
                  </a:lnTo>
                  <a:lnTo>
                    <a:pt x="901" y="1346"/>
                  </a:lnTo>
                  <a:lnTo>
                    <a:pt x="901" y="1345"/>
                  </a:lnTo>
                  <a:lnTo>
                    <a:pt x="901" y="1344"/>
                  </a:lnTo>
                  <a:lnTo>
                    <a:pt x="901" y="1343"/>
                  </a:lnTo>
                  <a:lnTo>
                    <a:pt x="901" y="1341"/>
                  </a:lnTo>
                  <a:lnTo>
                    <a:pt x="900" y="1341"/>
                  </a:lnTo>
                  <a:lnTo>
                    <a:pt x="900" y="1340"/>
                  </a:lnTo>
                  <a:lnTo>
                    <a:pt x="900" y="1339"/>
                  </a:lnTo>
                  <a:lnTo>
                    <a:pt x="899" y="1339"/>
                  </a:lnTo>
                  <a:lnTo>
                    <a:pt x="899" y="1338"/>
                  </a:lnTo>
                  <a:lnTo>
                    <a:pt x="898" y="1338"/>
                  </a:lnTo>
                  <a:lnTo>
                    <a:pt x="896" y="1338"/>
                  </a:lnTo>
                  <a:lnTo>
                    <a:pt x="896" y="1337"/>
                  </a:lnTo>
                  <a:lnTo>
                    <a:pt x="898" y="1337"/>
                  </a:lnTo>
                  <a:lnTo>
                    <a:pt x="898" y="1335"/>
                  </a:lnTo>
                  <a:lnTo>
                    <a:pt x="898" y="1334"/>
                  </a:lnTo>
                  <a:lnTo>
                    <a:pt x="898" y="1333"/>
                  </a:lnTo>
                  <a:lnTo>
                    <a:pt x="896" y="1333"/>
                  </a:lnTo>
                  <a:lnTo>
                    <a:pt x="895" y="1332"/>
                  </a:lnTo>
                  <a:lnTo>
                    <a:pt x="895" y="1331"/>
                  </a:lnTo>
                  <a:lnTo>
                    <a:pt x="895" y="1330"/>
                  </a:lnTo>
                  <a:lnTo>
                    <a:pt x="894" y="1330"/>
                  </a:lnTo>
                  <a:lnTo>
                    <a:pt x="894" y="1328"/>
                  </a:lnTo>
                  <a:lnTo>
                    <a:pt x="894" y="1327"/>
                  </a:lnTo>
                  <a:lnTo>
                    <a:pt x="893" y="1327"/>
                  </a:lnTo>
                  <a:lnTo>
                    <a:pt x="893" y="1326"/>
                  </a:lnTo>
                  <a:lnTo>
                    <a:pt x="893" y="1325"/>
                  </a:lnTo>
                  <a:lnTo>
                    <a:pt x="893" y="1324"/>
                  </a:lnTo>
                  <a:lnTo>
                    <a:pt x="893" y="1323"/>
                  </a:lnTo>
                  <a:lnTo>
                    <a:pt x="893" y="1321"/>
                  </a:lnTo>
                  <a:lnTo>
                    <a:pt x="893" y="1320"/>
                  </a:lnTo>
                  <a:lnTo>
                    <a:pt x="893" y="1319"/>
                  </a:lnTo>
                  <a:lnTo>
                    <a:pt x="893" y="1318"/>
                  </a:lnTo>
                  <a:lnTo>
                    <a:pt x="892" y="1318"/>
                  </a:lnTo>
                  <a:lnTo>
                    <a:pt x="891" y="1318"/>
                  </a:lnTo>
                  <a:lnTo>
                    <a:pt x="891" y="1317"/>
                  </a:lnTo>
                  <a:lnTo>
                    <a:pt x="891" y="1316"/>
                  </a:lnTo>
                  <a:lnTo>
                    <a:pt x="891" y="1314"/>
                  </a:lnTo>
                  <a:lnTo>
                    <a:pt x="889" y="1314"/>
                  </a:lnTo>
                  <a:lnTo>
                    <a:pt x="889" y="1313"/>
                  </a:lnTo>
                  <a:lnTo>
                    <a:pt x="888" y="1313"/>
                  </a:lnTo>
                  <a:lnTo>
                    <a:pt x="888" y="1312"/>
                  </a:lnTo>
                  <a:lnTo>
                    <a:pt x="887" y="1312"/>
                  </a:lnTo>
                  <a:lnTo>
                    <a:pt x="887" y="1311"/>
                  </a:lnTo>
                  <a:lnTo>
                    <a:pt x="887" y="1310"/>
                  </a:lnTo>
                  <a:lnTo>
                    <a:pt x="886" y="1310"/>
                  </a:lnTo>
                  <a:lnTo>
                    <a:pt x="886" y="1309"/>
                  </a:lnTo>
                  <a:lnTo>
                    <a:pt x="885" y="1307"/>
                  </a:lnTo>
                  <a:lnTo>
                    <a:pt x="884" y="1306"/>
                  </a:lnTo>
                  <a:lnTo>
                    <a:pt x="882" y="1306"/>
                  </a:lnTo>
                  <a:lnTo>
                    <a:pt x="881" y="1305"/>
                  </a:lnTo>
                  <a:lnTo>
                    <a:pt x="880" y="1305"/>
                  </a:lnTo>
                  <a:lnTo>
                    <a:pt x="880" y="1304"/>
                  </a:lnTo>
                  <a:lnTo>
                    <a:pt x="880" y="1303"/>
                  </a:lnTo>
                  <a:lnTo>
                    <a:pt x="879" y="1303"/>
                  </a:lnTo>
                  <a:lnTo>
                    <a:pt x="879" y="1302"/>
                  </a:lnTo>
                  <a:lnTo>
                    <a:pt x="878" y="1302"/>
                  </a:lnTo>
                  <a:lnTo>
                    <a:pt x="877" y="1302"/>
                  </a:lnTo>
                  <a:lnTo>
                    <a:pt x="877" y="1300"/>
                  </a:lnTo>
                  <a:lnTo>
                    <a:pt x="875" y="1300"/>
                  </a:lnTo>
                  <a:lnTo>
                    <a:pt x="875" y="1299"/>
                  </a:lnTo>
                  <a:lnTo>
                    <a:pt x="874" y="1299"/>
                  </a:lnTo>
                  <a:lnTo>
                    <a:pt x="873" y="1299"/>
                  </a:lnTo>
                  <a:lnTo>
                    <a:pt x="872" y="1299"/>
                  </a:lnTo>
                  <a:lnTo>
                    <a:pt x="872" y="1298"/>
                  </a:lnTo>
                  <a:lnTo>
                    <a:pt x="872" y="1297"/>
                  </a:lnTo>
                  <a:lnTo>
                    <a:pt x="871" y="1297"/>
                  </a:lnTo>
                  <a:lnTo>
                    <a:pt x="871" y="1296"/>
                  </a:lnTo>
                  <a:lnTo>
                    <a:pt x="871" y="1295"/>
                  </a:lnTo>
                  <a:lnTo>
                    <a:pt x="870" y="1295"/>
                  </a:lnTo>
                  <a:lnTo>
                    <a:pt x="870" y="1293"/>
                  </a:lnTo>
                  <a:lnTo>
                    <a:pt x="870" y="1292"/>
                  </a:lnTo>
                  <a:lnTo>
                    <a:pt x="868" y="1292"/>
                  </a:lnTo>
                  <a:lnTo>
                    <a:pt x="868" y="1291"/>
                  </a:lnTo>
                  <a:lnTo>
                    <a:pt x="867" y="1291"/>
                  </a:lnTo>
                  <a:lnTo>
                    <a:pt x="866" y="1291"/>
                  </a:lnTo>
                  <a:lnTo>
                    <a:pt x="866" y="1290"/>
                  </a:lnTo>
                  <a:lnTo>
                    <a:pt x="866" y="1289"/>
                  </a:lnTo>
                  <a:lnTo>
                    <a:pt x="866" y="1288"/>
                  </a:lnTo>
                  <a:lnTo>
                    <a:pt x="865" y="1288"/>
                  </a:lnTo>
                  <a:lnTo>
                    <a:pt x="865" y="1286"/>
                  </a:lnTo>
                  <a:lnTo>
                    <a:pt x="865" y="1285"/>
                  </a:lnTo>
                  <a:lnTo>
                    <a:pt x="865" y="1284"/>
                  </a:lnTo>
                  <a:lnTo>
                    <a:pt x="864" y="1284"/>
                  </a:lnTo>
                  <a:lnTo>
                    <a:pt x="862" y="1284"/>
                  </a:lnTo>
                  <a:lnTo>
                    <a:pt x="861" y="1284"/>
                  </a:lnTo>
                  <a:lnTo>
                    <a:pt x="860" y="1284"/>
                  </a:lnTo>
                  <a:lnTo>
                    <a:pt x="859" y="1284"/>
                  </a:lnTo>
                  <a:lnTo>
                    <a:pt x="859" y="1285"/>
                  </a:lnTo>
                  <a:lnTo>
                    <a:pt x="858" y="1285"/>
                  </a:lnTo>
                  <a:lnTo>
                    <a:pt x="857" y="1285"/>
                  </a:lnTo>
                  <a:lnTo>
                    <a:pt x="855" y="1285"/>
                  </a:lnTo>
                  <a:lnTo>
                    <a:pt x="855" y="1284"/>
                  </a:lnTo>
                  <a:lnTo>
                    <a:pt x="854" y="1285"/>
                  </a:lnTo>
                  <a:lnTo>
                    <a:pt x="853" y="1285"/>
                  </a:lnTo>
                  <a:lnTo>
                    <a:pt x="853" y="1284"/>
                  </a:lnTo>
                  <a:lnTo>
                    <a:pt x="852" y="1284"/>
                  </a:lnTo>
                  <a:lnTo>
                    <a:pt x="852" y="1285"/>
                  </a:lnTo>
                  <a:lnTo>
                    <a:pt x="851" y="1285"/>
                  </a:lnTo>
                  <a:lnTo>
                    <a:pt x="851" y="1286"/>
                  </a:lnTo>
                  <a:lnTo>
                    <a:pt x="851" y="1285"/>
                  </a:lnTo>
                  <a:lnTo>
                    <a:pt x="850" y="1285"/>
                  </a:lnTo>
                  <a:lnTo>
                    <a:pt x="850" y="1284"/>
                  </a:lnTo>
                  <a:lnTo>
                    <a:pt x="848" y="1284"/>
                  </a:lnTo>
                  <a:lnTo>
                    <a:pt x="847" y="1283"/>
                  </a:lnTo>
                  <a:lnTo>
                    <a:pt x="847" y="1282"/>
                  </a:lnTo>
                  <a:lnTo>
                    <a:pt x="846" y="1281"/>
                  </a:lnTo>
                  <a:lnTo>
                    <a:pt x="845" y="1281"/>
                  </a:lnTo>
                  <a:lnTo>
                    <a:pt x="844" y="1281"/>
                  </a:lnTo>
                  <a:lnTo>
                    <a:pt x="843" y="1281"/>
                  </a:lnTo>
                  <a:lnTo>
                    <a:pt x="843" y="1279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40" y="1281"/>
                  </a:lnTo>
                  <a:lnTo>
                    <a:pt x="840" y="1279"/>
                  </a:lnTo>
                  <a:lnTo>
                    <a:pt x="839" y="1279"/>
                  </a:lnTo>
                  <a:lnTo>
                    <a:pt x="839" y="1278"/>
                  </a:lnTo>
                  <a:lnTo>
                    <a:pt x="839" y="1277"/>
                  </a:lnTo>
                  <a:lnTo>
                    <a:pt x="840" y="1277"/>
                  </a:lnTo>
                  <a:lnTo>
                    <a:pt x="839" y="1276"/>
                  </a:lnTo>
                  <a:lnTo>
                    <a:pt x="839" y="1275"/>
                  </a:lnTo>
                  <a:lnTo>
                    <a:pt x="838" y="1275"/>
                  </a:lnTo>
                  <a:lnTo>
                    <a:pt x="838" y="1274"/>
                  </a:lnTo>
                  <a:lnTo>
                    <a:pt x="838" y="1272"/>
                  </a:lnTo>
                  <a:lnTo>
                    <a:pt x="837" y="1272"/>
                  </a:lnTo>
                  <a:lnTo>
                    <a:pt x="837" y="1271"/>
                  </a:lnTo>
                  <a:lnTo>
                    <a:pt x="838" y="1271"/>
                  </a:lnTo>
                  <a:lnTo>
                    <a:pt x="838" y="1270"/>
                  </a:lnTo>
                  <a:lnTo>
                    <a:pt x="838" y="1269"/>
                  </a:lnTo>
                  <a:lnTo>
                    <a:pt x="837" y="1269"/>
                  </a:lnTo>
                  <a:lnTo>
                    <a:pt x="837" y="1268"/>
                  </a:lnTo>
                  <a:lnTo>
                    <a:pt x="837" y="1267"/>
                  </a:lnTo>
                  <a:lnTo>
                    <a:pt x="836" y="1267"/>
                  </a:lnTo>
                  <a:lnTo>
                    <a:pt x="836" y="1265"/>
                  </a:lnTo>
                  <a:lnTo>
                    <a:pt x="836" y="1264"/>
                  </a:lnTo>
                  <a:lnTo>
                    <a:pt x="836" y="1263"/>
                  </a:lnTo>
                  <a:lnTo>
                    <a:pt x="837" y="1263"/>
                  </a:lnTo>
                  <a:lnTo>
                    <a:pt x="837" y="1262"/>
                  </a:lnTo>
                  <a:lnTo>
                    <a:pt x="838" y="1262"/>
                  </a:lnTo>
                  <a:lnTo>
                    <a:pt x="838" y="1261"/>
                  </a:lnTo>
                  <a:lnTo>
                    <a:pt x="837" y="1261"/>
                  </a:lnTo>
                  <a:lnTo>
                    <a:pt x="836" y="1261"/>
                  </a:lnTo>
                  <a:lnTo>
                    <a:pt x="834" y="1261"/>
                  </a:lnTo>
                  <a:lnTo>
                    <a:pt x="833" y="1261"/>
                  </a:lnTo>
                  <a:lnTo>
                    <a:pt x="833" y="1260"/>
                  </a:lnTo>
                  <a:lnTo>
                    <a:pt x="832" y="1260"/>
                  </a:lnTo>
                  <a:lnTo>
                    <a:pt x="831" y="1260"/>
                  </a:lnTo>
                  <a:lnTo>
                    <a:pt x="830" y="1260"/>
                  </a:lnTo>
                  <a:lnTo>
                    <a:pt x="829" y="1260"/>
                  </a:lnTo>
                  <a:lnTo>
                    <a:pt x="829" y="1261"/>
                  </a:lnTo>
                  <a:lnTo>
                    <a:pt x="827" y="1261"/>
                  </a:lnTo>
                  <a:lnTo>
                    <a:pt x="826" y="1261"/>
                  </a:lnTo>
                  <a:lnTo>
                    <a:pt x="825" y="1260"/>
                  </a:lnTo>
                  <a:lnTo>
                    <a:pt x="825" y="1258"/>
                  </a:lnTo>
                  <a:lnTo>
                    <a:pt x="825" y="1257"/>
                  </a:lnTo>
                  <a:lnTo>
                    <a:pt x="824" y="1257"/>
                  </a:lnTo>
                  <a:lnTo>
                    <a:pt x="823" y="1257"/>
                  </a:lnTo>
                  <a:lnTo>
                    <a:pt x="822" y="1257"/>
                  </a:lnTo>
                  <a:lnTo>
                    <a:pt x="822" y="1258"/>
                  </a:lnTo>
                  <a:lnTo>
                    <a:pt x="820" y="1258"/>
                  </a:lnTo>
                  <a:lnTo>
                    <a:pt x="820" y="1260"/>
                  </a:lnTo>
                  <a:lnTo>
                    <a:pt x="820" y="1261"/>
                  </a:lnTo>
                  <a:lnTo>
                    <a:pt x="819" y="1261"/>
                  </a:lnTo>
                  <a:lnTo>
                    <a:pt x="818" y="1261"/>
                  </a:lnTo>
                  <a:lnTo>
                    <a:pt x="818" y="1260"/>
                  </a:lnTo>
                  <a:lnTo>
                    <a:pt x="817" y="1260"/>
                  </a:lnTo>
                  <a:lnTo>
                    <a:pt x="817" y="1258"/>
                  </a:lnTo>
                  <a:lnTo>
                    <a:pt x="817" y="1257"/>
                  </a:lnTo>
                  <a:lnTo>
                    <a:pt x="817" y="1256"/>
                  </a:lnTo>
                  <a:lnTo>
                    <a:pt x="817" y="1255"/>
                  </a:lnTo>
                  <a:lnTo>
                    <a:pt x="817" y="1254"/>
                  </a:lnTo>
                  <a:lnTo>
                    <a:pt x="817" y="1253"/>
                  </a:lnTo>
                  <a:lnTo>
                    <a:pt x="817" y="1251"/>
                  </a:lnTo>
                  <a:lnTo>
                    <a:pt x="816" y="1251"/>
                  </a:lnTo>
                  <a:lnTo>
                    <a:pt x="816" y="1250"/>
                  </a:lnTo>
                  <a:lnTo>
                    <a:pt x="816" y="1249"/>
                  </a:lnTo>
                  <a:lnTo>
                    <a:pt x="817" y="1249"/>
                  </a:lnTo>
                  <a:lnTo>
                    <a:pt x="817" y="1248"/>
                  </a:lnTo>
                  <a:lnTo>
                    <a:pt x="817" y="1247"/>
                  </a:lnTo>
                  <a:lnTo>
                    <a:pt x="816" y="1246"/>
                  </a:lnTo>
                  <a:lnTo>
                    <a:pt x="815" y="1246"/>
                  </a:lnTo>
                  <a:lnTo>
                    <a:pt x="813" y="1246"/>
                  </a:lnTo>
                  <a:lnTo>
                    <a:pt x="812" y="1244"/>
                  </a:lnTo>
                  <a:lnTo>
                    <a:pt x="811" y="1244"/>
                  </a:lnTo>
                  <a:lnTo>
                    <a:pt x="811" y="1246"/>
                  </a:lnTo>
                  <a:lnTo>
                    <a:pt x="810" y="1246"/>
                  </a:lnTo>
                  <a:lnTo>
                    <a:pt x="809" y="1247"/>
                  </a:lnTo>
                  <a:lnTo>
                    <a:pt x="809" y="1248"/>
                  </a:lnTo>
                  <a:lnTo>
                    <a:pt x="808" y="1248"/>
                  </a:lnTo>
                  <a:lnTo>
                    <a:pt x="806" y="1248"/>
                  </a:lnTo>
                  <a:lnTo>
                    <a:pt x="806" y="1247"/>
                  </a:lnTo>
                  <a:lnTo>
                    <a:pt x="805" y="1247"/>
                  </a:lnTo>
                  <a:lnTo>
                    <a:pt x="804" y="1247"/>
                  </a:lnTo>
                  <a:lnTo>
                    <a:pt x="803" y="1247"/>
                  </a:lnTo>
                  <a:lnTo>
                    <a:pt x="802" y="1247"/>
                  </a:lnTo>
                  <a:lnTo>
                    <a:pt x="801" y="1247"/>
                  </a:lnTo>
                  <a:lnTo>
                    <a:pt x="799" y="1247"/>
                  </a:lnTo>
                  <a:lnTo>
                    <a:pt x="799" y="1246"/>
                  </a:lnTo>
                  <a:lnTo>
                    <a:pt x="798" y="1244"/>
                  </a:lnTo>
                  <a:lnTo>
                    <a:pt x="797" y="1244"/>
                  </a:lnTo>
                  <a:lnTo>
                    <a:pt x="797" y="1243"/>
                  </a:lnTo>
                  <a:lnTo>
                    <a:pt x="796" y="1243"/>
                  </a:lnTo>
                  <a:lnTo>
                    <a:pt x="796" y="1244"/>
                  </a:lnTo>
                  <a:lnTo>
                    <a:pt x="795" y="1246"/>
                  </a:lnTo>
                  <a:lnTo>
                    <a:pt x="794" y="1246"/>
                  </a:lnTo>
                  <a:lnTo>
                    <a:pt x="794" y="1244"/>
                  </a:lnTo>
                  <a:lnTo>
                    <a:pt x="792" y="1244"/>
                  </a:lnTo>
                  <a:lnTo>
                    <a:pt x="791" y="1244"/>
                  </a:lnTo>
                  <a:lnTo>
                    <a:pt x="791" y="1246"/>
                  </a:lnTo>
                  <a:lnTo>
                    <a:pt x="791" y="1247"/>
                  </a:lnTo>
                  <a:lnTo>
                    <a:pt x="791" y="1248"/>
                  </a:lnTo>
                  <a:lnTo>
                    <a:pt x="790" y="1248"/>
                  </a:lnTo>
                  <a:lnTo>
                    <a:pt x="789" y="1249"/>
                  </a:lnTo>
                  <a:lnTo>
                    <a:pt x="788" y="1249"/>
                  </a:lnTo>
                  <a:lnTo>
                    <a:pt x="788" y="1248"/>
                  </a:lnTo>
                  <a:lnTo>
                    <a:pt x="787" y="1248"/>
                  </a:lnTo>
                  <a:lnTo>
                    <a:pt x="785" y="1248"/>
                  </a:lnTo>
                  <a:lnTo>
                    <a:pt x="785" y="1249"/>
                  </a:lnTo>
                  <a:lnTo>
                    <a:pt x="784" y="1249"/>
                  </a:lnTo>
                  <a:lnTo>
                    <a:pt x="784" y="1248"/>
                  </a:lnTo>
                  <a:lnTo>
                    <a:pt x="783" y="1248"/>
                  </a:lnTo>
                  <a:lnTo>
                    <a:pt x="782" y="1248"/>
                  </a:lnTo>
                  <a:lnTo>
                    <a:pt x="781" y="1248"/>
                  </a:lnTo>
                  <a:lnTo>
                    <a:pt x="780" y="1248"/>
                  </a:lnTo>
                  <a:lnTo>
                    <a:pt x="778" y="1248"/>
                  </a:lnTo>
                  <a:lnTo>
                    <a:pt x="777" y="1248"/>
                  </a:lnTo>
                  <a:lnTo>
                    <a:pt x="776" y="1248"/>
                  </a:lnTo>
                  <a:lnTo>
                    <a:pt x="776" y="1247"/>
                  </a:lnTo>
                  <a:lnTo>
                    <a:pt x="775" y="1247"/>
                  </a:lnTo>
                  <a:lnTo>
                    <a:pt x="774" y="1247"/>
                  </a:lnTo>
                  <a:lnTo>
                    <a:pt x="774" y="1246"/>
                  </a:lnTo>
                  <a:lnTo>
                    <a:pt x="773" y="1246"/>
                  </a:lnTo>
                  <a:lnTo>
                    <a:pt x="773" y="1247"/>
                  </a:lnTo>
                  <a:lnTo>
                    <a:pt x="771" y="1247"/>
                  </a:lnTo>
                  <a:lnTo>
                    <a:pt x="771" y="1248"/>
                  </a:lnTo>
                  <a:lnTo>
                    <a:pt x="770" y="1248"/>
                  </a:lnTo>
                  <a:lnTo>
                    <a:pt x="769" y="1247"/>
                  </a:lnTo>
                  <a:lnTo>
                    <a:pt x="769" y="1248"/>
                  </a:lnTo>
                  <a:lnTo>
                    <a:pt x="768" y="1248"/>
                  </a:lnTo>
                  <a:lnTo>
                    <a:pt x="767" y="1248"/>
                  </a:lnTo>
                  <a:lnTo>
                    <a:pt x="766" y="1248"/>
                  </a:lnTo>
                  <a:lnTo>
                    <a:pt x="766" y="1247"/>
                  </a:lnTo>
                  <a:lnTo>
                    <a:pt x="764" y="1248"/>
                  </a:lnTo>
                  <a:lnTo>
                    <a:pt x="764" y="1247"/>
                  </a:lnTo>
                  <a:lnTo>
                    <a:pt x="763" y="1247"/>
                  </a:lnTo>
                  <a:lnTo>
                    <a:pt x="763" y="1246"/>
                  </a:lnTo>
                  <a:lnTo>
                    <a:pt x="762" y="1246"/>
                  </a:lnTo>
                  <a:lnTo>
                    <a:pt x="762" y="1244"/>
                  </a:lnTo>
                  <a:lnTo>
                    <a:pt x="762" y="1243"/>
                  </a:lnTo>
                  <a:lnTo>
                    <a:pt x="762" y="1242"/>
                  </a:lnTo>
                  <a:lnTo>
                    <a:pt x="762" y="1241"/>
                  </a:lnTo>
                  <a:lnTo>
                    <a:pt x="762" y="1240"/>
                  </a:lnTo>
                  <a:lnTo>
                    <a:pt x="761" y="1240"/>
                  </a:lnTo>
                  <a:lnTo>
                    <a:pt x="761" y="1239"/>
                  </a:lnTo>
                  <a:lnTo>
                    <a:pt x="760" y="1239"/>
                  </a:lnTo>
                  <a:lnTo>
                    <a:pt x="759" y="1239"/>
                  </a:lnTo>
                  <a:lnTo>
                    <a:pt x="757" y="1239"/>
                  </a:lnTo>
                  <a:lnTo>
                    <a:pt x="756" y="1239"/>
                  </a:lnTo>
                  <a:lnTo>
                    <a:pt x="756" y="1237"/>
                  </a:lnTo>
                  <a:lnTo>
                    <a:pt x="756" y="1236"/>
                  </a:lnTo>
                  <a:lnTo>
                    <a:pt x="756" y="1235"/>
                  </a:lnTo>
                  <a:lnTo>
                    <a:pt x="755" y="1235"/>
                  </a:lnTo>
                  <a:lnTo>
                    <a:pt x="754" y="1235"/>
                  </a:lnTo>
                  <a:lnTo>
                    <a:pt x="753" y="1235"/>
                  </a:lnTo>
                  <a:lnTo>
                    <a:pt x="752" y="1235"/>
                  </a:lnTo>
                  <a:lnTo>
                    <a:pt x="750" y="1235"/>
                  </a:lnTo>
                  <a:lnTo>
                    <a:pt x="750" y="1234"/>
                  </a:lnTo>
                  <a:lnTo>
                    <a:pt x="749" y="1234"/>
                  </a:lnTo>
                  <a:lnTo>
                    <a:pt x="748" y="1234"/>
                  </a:lnTo>
                  <a:lnTo>
                    <a:pt x="748" y="1235"/>
                  </a:lnTo>
                  <a:lnTo>
                    <a:pt x="747" y="1235"/>
                  </a:lnTo>
                  <a:lnTo>
                    <a:pt x="747" y="1236"/>
                  </a:lnTo>
                  <a:lnTo>
                    <a:pt x="747" y="1235"/>
                  </a:lnTo>
                  <a:lnTo>
                    <a:pt x="747" y="1234"/>
                  </a:lnTo>
                  <a:lnTo>
                    <a:pt x="746" y="1234"/>
                  </a:lnTo>
                  <a:lnTo>
                    <a:pt x="746" y="1233"/>
                  </a:lnTo>
                  <a:lnTo>
                    <a:pt x="745" y="1233"/>
                  </a:lnTo>
                  <a:lnTo>
                    <a:pt x="743" y="1233"/>
                  </a:lnTo>
                  <a:lnTo>
                    <a:pt x="745" y="1233"/>
                  </a:lnTo>
                  <a:lnTo>
                    <a:pt x="745" y="1234"/>
                  </a:lnTo>
                  <a:lnTo>
                    <a:pt x="743" y="1234"/>
                  </a:lnTo>
                  <a:lnTo>
                    <a:pt x="743" y="1235"/>
                  </a:lnTo>
                  <a:lnTo>
                    <a:pt x="742" y="1235"/>
                  </a:lnTo>
                  <a:lnTo>
                    <a:pt x="742" y="1236"/>
                  </a:lnTo>
                  <a:lnTo>
                    <a:pt x="741" y="1236"/>
                  </a:lnTo>
                  <a:lnTo>
                    <a:pt x="741" y="1235"/>
                  </a:lnTo>
                  <a:lnTo>
                    <a:pt x="740" y="1235"/>
                  </a:lnTo>
                  <a:lnTo>
                    <a:pt x="740" y="1234"/>
                  </a:lnTo>
                  <a:lnTo>
                    <a:pt x="739" y="1235"/>
                  </a:lnTo>
                  <a:lnTo>
                    <a:pt x="738" y="1235"/>
                  </a:lnTo>
                  <a:lnTo>
                    <a:pt x="736" y="1235"/>
                  </a:lnTo>
                  <a:lnTo>
                    <a:pt x="735" y="1236"/>
                  </a:lnTo>
                  <a:lnTo>
                    <a:pt x="735" y="1237"/>
                  </a:lnTo>
                  <a:lnTo>
                    <a:pt x="734" y="1237"/>
                  </a:lnTo>
                  <a:lnTo>
                    <a:pt x="733" y="1237"/>
                  </a:lnTo>
                  <a:lnTo>
                    <a:pt x="733" y="1239"/>
                  </a:lnTo>
                  <a:lnTo>
                    <a:pt x="733" y="1240"/>
                  </a:lnTo>
                  <a:lnTo>
                    <a:pt x="732" y="1240"/>
                  </a:lnTo>
                  <a:lnTo>
                    <a:pt x="731" y="1240"/>
                  </a:lnTo>
                  <a:lnTo>
                    <a:pt x="731" y="1241"/>
                  </a:lnTo>
                  <a:lnTo>
                    <a:pt x="729" y="1241"/>
                  </a:lnTo>
                  <a:lnTo>
                    <a:pt x="729" y="1240"/>
                  </a:lnTo>
                  <a:lnTo>
                    <a:pt x="728" y="1240"/>
                  </a:lnTo>
                  <a:lnTo>
                    <a:pt x="727" y="1240"/>
                  </a:lnTo>
                  <a:lnTo>
                    <a:pt x="726" y="1240"/>
                  </a:lnTo>
                  <a:lnTo>
                    <a:pt x="725" y="1240"/>
                  </a:lnTo>
                  <a:lnTo>
                    <a:pt x="725" y="1239"/>
                  </a:lnTo>
                  <a:lnTo>
                    <a:pt x="724" y="1239"/>
                  </a:lnTo>
                  <a:lnTo>
                    <a:pt x="724" y="1237"/>
                  </a:lnTo>
                  <a:lnTo>
                    <a:pt x="722" y="1237"/>
                  </a:lnTo>
                  <a:lnTo>
                    <a:pt x="722" y="1236"/>
                  </a:lnTo>
                  <a:lnTo>
                    <a:pt x="721" y="1236"/>
                  </a:lnTo>
                  <a:lnTo>
                    <a:pt x="721" y="1235"/>
                  </a:lnTo>
                  <a:lnTo>
                    <a:pt x="720" y="1235"/>
                  </a:lnTo>
                  <a:lnTo>
                    <a:pt x="719" y="1235"/>
                  </a:lnTo>
                  <a:lnTo>
                    <a:pt x="718" y="1235"/>
                  </a:lnTo>
                  <a:lnTo>
                    <a:pt x="718" y="1234"/>
                  </a:lnTo>
                  <a:lnTo>
                    <a:pt x="717" y="1234"/>
                  </a:lnTo>
                  <a:lnTo>
                    <a:pt x="715" y="1234"/>
                  </a:lnTo>
                  <a:lnTo>
                    <a:pt x="714" y="1234"/>
                  </a:lnTo>
                  <a:lnTo>
                    <a:pt x="714" y="1235"/>
                  </a:lnTo>
                  <a:lnTo>
                    <a:pt x="714" y="1236"/>
                  </a:lnTo>
                  <a:lnTo>
                    <a:pt x="714" y="1237"/>
                  </a:lnTo>
                  <a:lnTo>
                    <a:pt x="713" y="1237"/>
                  </a:lnTo>
                  <a:lnTo>
                    <a:pt x="713" y="1239"/>
                  </a:lnTo>
                  <a:lnTo>
                    <a:pt x="714" y="1239"/>
                  </a:lnTo>
                  <a:lnTo>
                    <a:pt x="714" y="1240"/>
                  </a:lnTo>
                  <a:lnTo>
                    <a:pt x="714" y="1241"/>
                  </a:lnTo>
                  <a:lnTo>
                    <a:pt x="713" y="1241"/>
                  </a:lnTo>
                  <a:lnTo>
                    <a:pt x="713" y="1240"/>
                  </a:lnTo>
                  <a:lnTo>
                    <a:pt x="713" y="1239"/>
                  </a:lnTo>
                  <a:lnTo>
                    <a:pt x="712" y="1239"/>
                  </a:lnTo>
                  <a:lnTo>
                    <a:pt x="712" y="1237"/>
                  </a:lnTo>
                  <a:lnTo>
                    <a:pt x="711" y="1237"/>
                  </a:lnTo>
                  <a:lnTo>
                    <a:pt x="711" y="1236"/>
                  </a:lnTo>
                  <a:lnTo>
                    <a:pt x="710" y="1236"/>
                  </a:lnTo>
                  <a:lnTo>
                    <a:pt x="708" y="1236"/>
                  </a:lnTo>
                  <a:lnTo>
                    <a:pt x="708" y="1235"/>
                  </a:lnTo>
                  <a:lnTo>
                    <a:pt x="707" y="1235"/>
                  </a:lnTo>
                  <a:lnTo>
                    <a:pt x="707" y="1236"/>
                  </a:lnTo>
                  <a:lnTo>
                    <a:pt x="707" y="1237"/>
                  </a:lnTo>
                  <a:lnTo>
                    <a:pt x="706" y="1237"/>
                  </a:lnTo>
                  <a:lnTo>
                    <a:pt x="706" y="1236"/>
                  </a:lnTo>
                  <a:lnTo>
                    <a:pt x="706" y="1235"/>
                  </a:lnTo>
                  <a:lnTo>
                    <a:pt x="705" y="1234"/>
                  </a:lnTo>
                  <a:lnTo>
                    <a:pt x="704" y="1233"/>
                  </a:lnTo>
                  <a:lnTo>
                    <a:pt x="703" y="1233"/>
                  </a:lnTo>
                  <a:lnTo>
                    <a:pt x="701" y="1233"/>
                  </a:lnTo>
                  <a:lnTo>
                    <a:pt x="700" y="1233"/>
                  </a:lnTo>
                  <a:lnTo>
                    <a:pt x="699" y="1233"/>
                  </a:lnTo>
                  <a:lnTo>
                    <a:pt x="699" y="1232"/>
                  </a:lnTo>
                  <a:lnTo>
                    <a:pt x="699" y="1230"/>
                  </a:lnTo>
                  <a:lnTo>
                    <a:pt x="698" y="1230"/>
                  </a:lnTo>
                  <a:lnTo>
                    <a:pt x="698" y="1232"/>
                  </a:lnTo>
                  <a:lnTo>
                    <a:pt x="697" y="1232"/>
                  </a:lnTo>
                  <a:lnTo>
                    <a:pt x="696" y="1232"/>
                  </a:lnTo>
                  <a:lnTo>
                    <a:pt x="696" y="1230"/>
                  </a:lnTo>
                  <a:lnTo>
                    <a:pt x="694" y="1229"/>
                  </a:lnTo>
                  <a:lnTo>
                    <a:pt x="693" y="1229"/>
                  </a:lnTo>
                  <a:lnTo>
                    <a:pt x="693" y="1230"/>
                  </a:lnTo>
                  <a:lnTo>
                    <a:pt x="692" y="1230"/>
                  </a:lnTo>
                  <a:lnTo>
                    <a:pt x="691" y="1230"/>
                  </a:lnTo>
                  <a:lnTo>
                    <a:pt x="690" y="1230"/>
                  </a:lnTo>
                  <a:lnTo>
                    <a:pt x="690" y="1232"/>
                  </a:lnTo>
                  <a:lnTo>
                    <a:pt x="689" y="1232"/>
                  </a:lnTo>
                  <a:lnTo>
                    <a:pt x="689" y="1230"/>
                  </a:lnTo>
                  <a:lnTo>
                    <a:pt x="689" y="1229"/>
                  </a:lnTo>
                  <a:lnTo>
                    <a:pt x="687" y="1228"/>
                  </a:lnTo>
                  <a:lnTo>
                    <a:pt x="687" y="1227"/>
                  </a:lnTo>
                  <a:lnTo>
                    <a:pt x="686" y="1227"/>
                  </a:lnTo>
                  <a:lnTo>
                    <a:pt x="685" y="1227"/>
                  </a:lnTo>
                  <a:lnTo>
                    <a:pt x="684" y="1227"/>
                  </a:lnTo>
                  <a:lnTo>
                    <a:pt x="685" y="1226"/>
                  </a:lnTo>
                  <a:lnTo>
                    <a:pt x="684" y="1226"/>
                  </a:lnTo>
                  <a:lnTo>
                    <a:pt x="684" y="1225"/>
                  </a:lnTo>
                  <a:lnTo>
                    <a:pt x="683" y="1225"/>
                  </a:lnTo>
                  <a:lnTo>
                    <a:pt x="683" y="1223"/>
                  </a:lnTo>
                  <a:lnTo>
                    <a:pt x="683" y="1222"/>
                  </a:lnTo>
                  <a:lnTo>
                    <a:pt x="683" y="1221"/>
                  </a:lnTo>
                  <a:lnTo>
                    <a:pt x="682" y="1221"/>
                  </a:lnTo>
                  <a:lnTo>
                    <a:pt x="680" y="1221"/>
                  </a:lnTo>
                  <a:lnTo>
                    <a:pt x="680" y="1220"/>
                  </a:lnTo>
                  <a:lnTo>
                    <a:pt x="679" y="1220"/>
                  </a:lnTo>
                  <a:lnTo>
                    <a:pt x="679" y="1219"/>
                  </a:lnTo>
                  <a:lnTo>
                    <a:pt x="679" y="1218"/>
                  </a:lnTo>
                  <a:lnTo>
                    <a:pt x="678" y="1218"/>
                  </a:lnTo>
                  <a:lnTo>
                    <a:pt x="678" y="1216"/>
                  </a:lnTo>
                  <a:lnTo>
                    <a:pt x="677" y="1216"/>
                  </a:lnTo>
                  <a:lnTo>
                    <a:pt x="676" y="1216"/>
                  </a:lnTo>
                  <a:lnTo>
                    <a:pt x="675" y="1216"/>
                  </a:lnTo>
                  <a:lnTo>
                    <a:pt x="675" y="1215"/>
                  </a:lnTo>
                  <a:lnTo>
                    <a:pt x="675" y="1214"/>
                  </a:lnTo>
                  <a:lnTo>
                    <a:pt x="673" y="1213"/>
                  </a:lnTo>
                  <a:lnTo>
                    <a:pt x="673" y="1212"/>
                  </a:lnTo>
                  <a:lnTo>
                    <a:pt x="672" y="1212"/>
                  </a:lnTo>
                  <a:lnTo>
                    <a:pt x="672" y="1213"/>
                  </a:lnTo>
                  <a:lnTo>
                    <a:pt x="671" y="1213"/>
                  </a:lnTo>
                  <a:lnTo>
                    <a:pt x="671" y="1212"/>
                  </a:lnTo>
                  <a:lnTo>
                    <a:pt x="670" y="1212"/>
                  </a:lnTo>
                  <a:lnTo>
                    <a:pt x="670" y="1213"/>
                  </a:lnTo>
                  <a:lnTo>
                    <a:pt x="669" y="1213"/>
                  </a:lnTo>
                  <a:lnTo>
                    <a:pt x="669" y="1214"/>
                  </a:lnTo>
                  <a:lnTo>
                    <a:pt x="668" y="1214"/>
                  </a:lnTo>
                  <a:lnTo>
                    <a:pt x="666" y="1214"/>
                  </a:lnTo>
                  <a:lnTo>
                    <a:pt x="665" y="1214"/>
                  </a:lnTo>
                  <a:lnTo>
                    <a:pt x="665" y="1213"/>
                  </a:lnTo>
                  <a:lnTo>
                    <a:pt x="664" y="1213"/>
                  </a:lnTo>
                  <a:lnTo>
                    <a:pt x="664" y="1212"/>
                  </a:lnTo>
                  <a:lnTo>
                    <a:pt x="663" y="1211"/>
                  </a:lnTo>
                  <a:lnTo>
                    <a:pt x="663" y="1209"/>
                  </a:lnTo>
                  <a:lnTo>
                    <a:pt x="662" y="1209"/>
                  </a:lnTo>
                  <a:lnTo>
                    <a:pt x="662" y="1211"/>
                  </a:lnTo>
                  <a:lnTo>
                    <a:pt x="661" y="1211"/>
                  </a:lnTo>
                  <a:lnTo>
                    <a:pt x="659" y="1211"/>
                  </a:lnTo>
                  <a:lnTo>
                    <a:pt x="658" y="1211"/>
                  </a:lnTo>
                  <a:lnTo>
                    <a:pt x="658" y="1209"/>
                  </a:lnTo>
                  <a:lnTo>
                    <a:pt x="658" y="1208"/>
                  </a:lnTo>
                  <a:lnTo>
                    <a:pt x="657" y="1207"/>
                  </a:lnTo>
                  <a:lnTo>
                    <a:pt x="657" y="1206"/>
                  </a:lnTo>
                  <a:lnTo>
                    <a:pt x="657" y="1205"/>
                  </a:lnTo>
                  <a:lnTo>
                    <a:pt x="656" y="1204"/>
                  </a:lnTo>
                  <a:lnTo>
                    <a:pt x="655" y="1204"/>
                  </a:lnTo>
                  <a:lnTo>
                    <a:pt x="655" y="1202"/>
                  </a:lnTo>
                  <a:lnTo>
                    <a:pt x="654" y="1202"/>
                  </a:lnTo>
                  <a:lnTo>
                    <a:pt x="654" y="1201"/>
                  </a:lnTo>
                  <a:lnTo>
                    <a:pt x="654" y="1200"/>
                  </a:lnTo>
                  <a:lnTo>
                    <a:pt x="652" y="1200"/>
                  </a:lnTo>
                  <a:lnTo>
                    <a:pt x="652" y="1199"/>
                  </a:lnTo>
                  <a:lnTo>
                    <a:pt x="651" y="1199"/>
                  </a:lnTo>
                  <a:lnTo>
                    <a:pt x="651" y="1198"/>
                  </a:lnTo>
                  <a:lnTo>
                    <a:pt x="651" y="1197"/>
                  </a:lnTo>
                  <a:lnTo>
                    <a:pt x="651" y="1195"/>
                  </a:lnTo>
                  <a:lnTo>
                    <a:pt x="652" y="1195"/>
                  </a:lnTo>
                  <a:lnTo>
                    <a:pt x="652" y="1194"/>
                  </a:lnTo>
                  <a:lnTo>
                    <a:pt x="654" y="1194"/>
                  </a:lnTo>
                  <a:lnTo>
                    <a:pt x="652" y="1194"/>
                  </a:lnTo>
                  <a:lnTo>
                    <a:pt x="652" y="1193"/>
                  </a:lnTo>
                  <a:lnTo>
                    <a:pt x="651" y="1193"/>
                  </a:lnTo>
                  <a:lnTo>
                    <a:pt x="650" y="1193"/>
                  </a:lnTo>
                  <a:lnTo>
                    <a:pt x="649" y="1193"/>
                  </a:lnTo>
                  <a:lnTo>
                    <a:pt x="648" y="1193"/>
                  </a:lnTo>
                  <a:lnTo>
                    <a:pt x="647" y="1193"/>
                  </a:lnTo>
                  <a:lnTo>
                    <a:pt x="647" y="1192"/>
                  </a:lnTo>
                  <a:lnTo>
                    <a:pt x="645" y="1192"/>
                  </a:lnTo>
                  <a:lnTo>
                    <a:pt x="644" y="1192"/>
                  </a:lnTo>
                  <a:lnTo>
                    <a:pt x="643" y="1192"/>
                  </a:lnTo>
                  <a:lnTo>
                    <a:pt x="642" y="1192"/>
                  </a:lnTo>
                  <a:lnTo>
                    <a:pt x="642" y="1191"/>
                  </a:lnTo>
                  <a:lnTo>
                    <a:pt x="641" y="1191"/>
                  </a:lnTo>
                  <a:lnTo>
                    <a:pt x="641" y="1190"/>
                  </a:lnTo>
                  <a:lnTo>
                    <a:pt x="641" y="1188"/>
                  </a:lnTo>
                  <a:lnTo>
                    <a:pt x="640" y="1188"/>
                  </a:lnTo>
                  <a:lnTo>
                    <a:pt x="640" y="1187"/>
                  </a:lnTo>
                  <a:lnTo>
                    <a:pt x="640" y="1186"/>
                  </a:lnTo>
                  <a:lnTo>
                    <a:pt x="638" y="1186"/>
                  </a:lnTo>
                  <a:lnTo>
                    <a:pt x="637" y="1186"/>
                  </a:lnTo>
                  <a:lnTo>
                    <a:pt x="636" y="1185"/>
                  </a:lnTo>
                  <a:lnTo>
                    <a:pt x="635" y="1185"/>
                  </a:lnTo>
                  <a:lnTo>
                    <a:pt x="635" y="1184"/>
                  </a:lnTo>
                  <a:lnTo>
                    <a:pt x="634" y="1184"/>
                  </a:lnTo>
                  <a:lnTo>
                    <a:pt x="633" y="1184"/>
                  </a:lnTo>
                  <a:lnTo>
                    <a:pt x="631" y="1184"/>
                  </a:lnTo>
                  <a:lnTo>
                    <a:pt x="630" y="1184"/>
                  </a:lnTo>
                  <a:lnTo>
                    <a:pt x="630" y="1183"/>
                  </a:lnTo>
                  <a:lnTo>
                    <a:pt x="629" y="1183"/>
                  </a:lnTo>
                  <a:lnTo>
                    <a:pt x="629" y="1181"/>
                  </a:lnTo>
                  <a:lnTo>
                    <a:pt x="628" y="1181"/>
                  </a:lnTo>
                  <a:lnTo>
                    <a:pt x="627" y="1181"/>
                  </a:lnTo>
                  <a:lnTo>
                    <a:pt x="625" y="1181"/>
                  </a:lnTo>
                  <a:lnTo>
                    <a:pt x="624" y="1181"/>
                  </a:lnTo>
                  <a:lnTo>
                    <a:pt x="623" y="1181"/>
                  </a:lnTo>
                  <a:lnTo>
                    <a:pt x="622" y="1181"/>
                  </a:lnTo>
                  <a:lnTo>
                    <a:pt x="622" y="1180"/>
                  </a:lnTo>
                  <a:lnTo>
                    <a:pt x="622" y="1179"/>
                  </a:lnTo>
                  <a:lnTo>
                    <a:pt x="621" y="1179"/>
                  </a:lnTo>
                  <a:lnTo>
                    <a:pt x="620" y="1179"/>
                  </a:lnTo>
                  <a:lnTo>
                    <a:pt x="620" y="1178"/>
                  </a:lnTo>
                  <a:lnTo>
                    <a:pt x="618" y="1178"/>
                  </a:lnTo>
                  <a:lnTo>
                    <a:pt x="620" y="1178"/>
                  </a:lnTo>
                  <a:lnTo>
                    <a:pt x="620" y="1177"/>
                  </a:lnTo>
                  <a:lnTo>
                    <a:pt x="621" y="1177"/>
                  </a:lnTo>
                  <a:lnTo>
                    <a:pt x="621" y="1176"/>
                  </a:lnTo>
                  <a:lnTo>
                    <a:pt x="620" y="1176"/>
                  </a:lnTo>
                  <a:lnTo>
                    <a:pt x="620" y="1174"/>
                  </a:lnTo>
                  <a:lnTo>
                    <a:pt x="618" y="1174"/>
                  </a:lnTo>
                  <a:lnTo>
                    <a:pt x="618" y="1173"/>
                  </a:lnTo>
                  <a:lnTo>
                    <a:pt x="617" y="1173"/>
                  </a:lnTo>
                  <a:lnTo>
                    <a:pt x="617" y="1172"/>
                  </a:lnTo>
                  <a:lnTo>
                    <a:pt x="616" y="1172"/>
                  </a:lnTo>
                  <a:lnTo>
                    <a:pt x="616" y="1171"/>
                  </a:lnTo>
                  <a:lnTo>
                    <a:pt x="615" y="1171"/>
                  </a:lnTo>
                  <a:lnTo>
                    <a:pt x="614" y="1171"/>
                  </a:lnTo>
                  <a:lnTo>
                    <a:pt x="613" y="1171"/>
                  </a:lnTo>
                  <a:lnTo>
                    <a:pt x="613" y="1170"/>
                  </a:lnTo>
                  <a:lnTo>
                    <a:pt x="611" y="1170"/>
                  </a:lnTo>
                  <a:lnTo>
                    <a:pt x="611" y="1169"/>
                  </a:lnTo>
                  <a:lnTo>
                    <a:pt x="610" y="1169"/>
                  </a:lnTo>
                  <a:lnTo>
                    <a:pt x="610" y="1167"/>
                  </a:lnTo>
                  <a:lnTo>
                    <a:pt x="610" y="1166"/>
                  </a:lnTo>
                  <a:lnTo>
                    <a:pt x="609" y="1166"/>
                  </a:lnTo>
                  <a:lnTo>
                    <a:pt x="609" y="1167"/>
                  </a:lnTo>
                  <a:lnTo>
                    <a:pt x="608" y="1167"/>
                  </a:lnTo>
                  <a:lnTo>
                    <a:pt x="608" y="1166"/>
                  </a:lnTo>
                  <a:lnTo>
                    <a:pt x="607" y="1166"/>
                  </a:lnTo>
                  <a:lnTo>
                    <a:pt x="607" y="1165"/>
                  </a:lnTo>
                  <a:lnTo>
                    <a:pt x="606" y="1165"/>
                  </a:lnTo>
                  <a:lnTo>
                    <a:pt x="606" y="1164"/>
                  </a:lnTo>
                  <a:lnTo>
                    <a:pt x="606" y="1163"/>
                  </a:lnTo>
                  <a:lnTo>
                    <a:pt x="606" y="1162"/>
                  </a:lnTo>
                  <a:lnTo>
                    <a:pt x="604" y="1162"/>
                  </a:lnTo>
                  <a:lnTo>
                    <a:pt x="604" y="1160"/>
                  </a:lnTo>
                  <a:lnTo>
                    <a:pt x="603" y="1160"/>
                  </a:lnTo>
                  <a:lnTo>
                    <a:pt x="603" y="1159"/>
                  </a:lnTo>
                  <a:lnTo>
                    <a:pt x="603" y="1158"/>
                  </a:lnTo>
                  <a:lnTo>
                    <a:pt x="602" y="1157"/>
                  </a:lnTo>
                  <a:lnTo>
                    <a:pt x="602" y="1156"/>
                  </a:lnTo>
                  <a:lnTo>
                    <a:pt x="602" y="1155"/>
                  </a:lnTo>
                  <a:lnTo>
                    <a:pt x="601" y="1155"/>
                  </a:lnTo>
                  <a:lnTo>
                    <a:pt x="600" y="1155"/>
                  </a:lnTo>
                  <a:lnTo>
                    <a:pt x="600" y="1153"/>
                  </a:lnTo>
                  <a:lnTo>
                    <a:pt x="601" y="1153"/>
                  </a:lnTo>
                  <a:lnTo>
                    <a:pt x="600" y="1152"/>
                  </a:lnTo>
                  <a:lnTo>
                    <a:pt x="601" y="1151"/>
                  </a:lnTo>
                  <a:lnTo>
                    <a:pt x="601" y="1150"/>
                  </a:lnTo>
                  <a:lnTo>
                    <a:pt x="601" y="1149"/>
                  </a:lnTo>
                  <a:lnTo>
                    <a:pt x="600" y="1149"/>
                  </a:lnTo>
                  <a:lnTo>
                    <a:pt x="600" y="1148"/>
                  </a:lnTo>
                  <a:lnTo>
                    <a:pt x="600" y="1146"/>
                  </a:lnTo>
                  <a:lnTo>
                    <a:pt x="599" y="1146"/>
                  </a:lnTo>
                  <a:lnTo>
                    <a:pt x="599" y="1145"/>
                  </a:lnTo>
                  <a:lnTo>
                    <a:pt x="599" y="1144"/>
                  </a:lnTo>
                  <a:lnTo>
                    <a:pt x="597" y="1144"/>
                  </a:lnTo>
                  <a:lnTo>
                    <a:pt x="597" y="1143"/>
                  </a:lnTo>
                  <a:lnTo>
                    <a:pt x="596" y="1143"/>
                  </a:lnTo>
                  <a:lnTo>
                    <a:pt x="596" y="1142"/>
                  </a:lnTo>
                  <a:lnTo>
                    <a:pt x="595" y="1141"/>
                  </a:lnTo>
                  <a:lnTo>
                    <a:pt x="594" y="1139"/>
                  </a:lnTo>
                  <a:lnTo>
                    <a:pt x="594" y="1138"/>
                  </a:lnTo>
                  <a:lnTo>
                    <a:pt x="593" y="1138"/>
                  </a:lnTo>
                  <a:lnTo>
                    <a:pt x="593" y="1137"/>
                  </a:lnTo>
                  <a:lnTo>
                    <a:pt x="592" y="1137"/>
                  </a:lnTo>
                  <a:lnTo>
                    <a:pt x="590" y="1136"/>
                  </a:lnTo>
                  <a:lnTo>
                    <a:pt x="589" y="1136"/>
                  </a:lnTo>
                  <a:lnTo>
                    <a:pt x="589" y="1135"/>
                  </a:lnTo>
                  <a:lnTo>
                    <a:pt x="588" y="1135"/>
                  </a:lnTo>
                  <a:lnTo>
                    <a:pt x="587" y="1135"/>
                  </a:lnTo>
                  <a:lnTo>
                    <a:pt x="587" y="1134"/>
                  </a:lnTo>
                  <a:lnTo>
                    <a:pt x="586" y="1134"/>
                  </a:lnTo>
                  <a:lnTo>
                    <a:pt x="585" y="1134"/>
                  </a:lnTo>
                  <a:lnTo>
                    <a:pt x="583" y="1134"/>
                  </a:lnTo>
                  <a:lnTo>
                    <a:pt x="583" y="1132"/>
                  </a:lnTo>
                  <a:lnTo>
                    <a:pt x="582" y="1132"/>
                  </a:lnTo>
                  <a:lnTo>
                    <a:pt x="581" y="1132"/>
                  </a:lnTo>
                  <a:lnTo>
                    <a:pt x="581" y="1131"/>
                  </a:lnTo>
                  <a:lnTo>
                    <a:pt x="580" y="1131"/>
                  </a:lnTo>
                  <a:lnTo>
                    <a:pt x="579" y="1131"/>
                  </a:lnTo>
                  <a:lnTo>
                    <a:pt x="578" y="1130"/>
                  </a:lnTo>
                  <a:lnTo>
                    <a:pt x="576" y="1130"/>
                  </a:lnTo>
                  <a:lnTo>
                    <a:pt x="575" y="1130"/>
                  </a:lnTo>
                  <a:lnTo>
                    <a:pt x="574" y="1129"/>
                  </a:lnTo>
                  <a:lnTo>
                    <a:pt x="573" y="1129"/>
                  </a:lnTo>
                  <a:lnTo>
                    <a:pt x="572" y="1128"/>
                  </a:lnTo>
                  <a:lnTo>
                    <a:pt x="571" y="1128"/>
                  </a:lnTo>
                  <a:lnTo>
                    <a:pt x="571" y="1127"/>
                  </a:lnTo>
                  <a:lnTo>
                    <a:pt x="571" y="1125"/>
                  </a:lnTo>
                  <a:lnTo>
                    <a:pt x="571" y="1124"/>
                  </a:lnTo>
                  <a:lnTo>
                    <a:pt x="571" y="1123"/>
                  </a:lnTo>
                  <a:lnTo>
                    <a:pt x="569" y="1122"/>
                  </a:lnTo>
                  <a:lnTo>
                    <a:pt x="569" y="1121"/>
                  </a:lnTo>
                  <a:lnTo>
                    <a:pt x="568" y="1121"/>
                  </a:lnTo>
                  <a:lnTo>
                    <a:pt x="568" y="1120"/>
                  </a:lnTo>
                  <a:lnTo>
                    <a:pt x="567" y="1120"/>
                  </a:lnTo>
                  <a:lnTo>
                    <a:pt x="567" y="1118"/>
                  </a:lnTo>
                  <a:lnTo>
                    <a:pt x="567" y="1117"/>
                  </a:lnTo>
                  <a:lnTo>
                    <a:pt x="566" y="1117"/>
                  </a:lnTo>
                  <a:lnTo>
                    <a:pt x="566" y="1116"/>
                  </a:lnTo>
                  <a:lnTo>
                    <a:pt x="566" y="1115"/>
                  </a:lnTo>
                  <a:lnTo>
                    <a:pt x="566" y="1114"/>
                  </a:lnTo>
                  <a:lnTo>
                    <a:pt x="565" y="1114"/>
                  </a:lnTo>
                  <a:lnTo>
                    <a:pt x="565" y="1112"/>
                  </a:lnTo>
                  <a:lnTo>
                    <a:pt x="564" y="1112"/>
                  </a:lnTo>
                  <a:lnTo>
                    <a:pt x="562" y="1112"/>
                  </a:lnTo>
                  <a:lnTo>
                    <a:pt x="562" y="1111"/>
                  </a:lnTo>
                  <a:lnTo>
                    <a:pt x="561" y="1111"/>
                  </a:lnTo>
                  <a:lnTo>
                    <a:pt x="561" y="1110"/>
                  </a:lnTo>
                  <a:lnTo>
                    <a:pt x="560" y="1110"/>
                  </a:lnTo>
                  <a:lnTo>
                    <a:pt x="560" y="1109"/>
                  </a:lnTo>
                  <a:lnTo>
                    <a:pt x="560" y="1108"/>
                  </a:lnTo>
                  <a:lnTo>
                    <a:pt x="559" y="1108"/>
                  </a:lnTo>
                  <a:lnTo>
                    <a:pt x="558" y="1108"/>
                  </a:lnTo>
                  <a:lnTo>
                    <a:pt x="558" y="1107"/>
                  </a:lnTo>
                  <a:lnTo>
                    <a:pt x="558" y="1105"/>
                  </a:lnTo>
                  <a:lnTo>
                    <a:pt x="557" y="1105"/>
                  </a:lnTo>
                  <a:lnTo>
                    <a:pt x="555" y="1105"/>
                  </a:lnTo>
                  <a:lnTo>
                    <a:pt x="554" y="1104"/>
                  </a:lnTo>
                  <a:lnTo>
                    <a:pt x="553" y="1104"/>
                  </a:lnTo>
                  <a:lnTo>
                    <a:pt x="553" y="1103"/>
                  </a:lnTo>
                  <a:lnTo>
                    <a:pt x="553" y="1102"/>
                  </a:lnTo>
                  <a:lnTo>
                    <a:pt x="553" y="1101"/>
                  </a:lnTo>
                  <a:lnTo>
                    <a:pt x="553" y="1100"/>
                  </a:lnTo>
                  <a:lnTo>
                    <a:pt x="552" y="1100"/>
                  </a:lnTo>
                  <a:lnTo>
                    <a:pt x="552" y="1098"/>
                  </a:lnTo>
                  <a:lnTo>
                    <a:pt x="552" y="1097"/>
                  </a:lnTo>
                  <a:lnTo>
                    <a:pt x="552" y="1096"/>
                  </a:lnTo>
                  <a:lnTo>
                    <a:pt x="551" y="1096"/>
                  </a:lnTo>
                  <a:lnTo>
                    <a:pt x="551" y="1095"/>
                  </a:lnTo>
                  <a:lnTo>
                    <a:pt x="551" y="1094"/>
                  </a:lnTo>
                  <a:lnTo>
                    <a:pt x="550" y="1094"/>
                  </a:lnTo>
                  <a:lnTo>
                    <a:pt x="550" y="1093"/>
                  </a:lnTo>
                  <a:lnTo>
                    <a:pt x="550" y="1091"/>
                  </a:lnTo>
                  <a:lnTo>
                    <a:pt x="550" y="1090"/>
                  </a:lnTo>
                  <a:lnTo>
                    <a:pt x="550" y="1089"/>
                  </a:lnTo>
                  <a:lnTo>
                    <a:pt x="548" y="1089"/>
                  </a:lnTo>
                  <a:lnTo>
                    <a:pt x="548" y="1090"/>
                  </a:lnTo>
                  <a:lnTo>
                    <a:pt x="547" y="1090"/>
                  </a:lnTo>
                  <a:lnTo>
                    <a:pt x="547" y="1089"/>
                  </a:lnTo>
                  <a:lnTo>
                    <a:pt x="546" y="1089"/>
                  </a:lnTo>
                  <a:lnTo>
                    <a:pt x="545" y="1089"/>
                  </a:lnTo>
                  <a:lnTo>
                    <a:pt x="544" y="1089"/>
                  </a:lnTo>
                  <a:lnTo>
                    <a:pt x="544" y="1088"/>
                  </a:lnTo>
                  <a:lnTo>
                    <a:pt x="543" y="1088"/>
                  </a:lnTo>
                  <a:lnTo>
                    <a:pt x="543" y="1087"/>
                  </a:lnTo>
                  <a:lnTo>
                    <a:pt x="541" y="1087"/>
                  </a:lnTo>
                  <a:lnTo>
                    <a:pt x="540" y="1087"/>
                  </a:lnTo>
                  <a:lnTo>
                    <a:pt x="539" y="1087"/>
                  </a:lnTo>
                  <a:lnTo>
                    <a:pt x="539" y="1086"/>
                  </a:lnTo>
                  <a:lnTo>
                    <a:pt x="538" y="1086"/>
                  </a:lnTo>
                  <a:lnTo>
                    <a:pt x="539" y="1084"/>
                  </a:lnTo>
                  <a:lnTo>
                    <a:pt x="539" y="1083"/>
                  </a:lnTo>
                  <a:lnTo>
                    <a:pt x="538" y="1083"/>
                  </a:lnTo>
                  <a:lnTo>
                    <a:pt x="538" y="1084"/>
                  </a:lnTo>
                  <a:lnTo>
                    <a:pt x="537" y="1084"/>
                  </a:lnTo>
                  <a:lnTo>
                    <a:pt x="536" y="1084"/>
                  </a:lnTo>
                  <a:lnTo>
                    <a:pt x="536" y="1083"/>
                  </a:lnTo>
                  <a:lnTo>
                    <a:pt x="534" y="1083"/>
                  </a:lnTo>
                  <a:lnTo>
                    <a:pt x="533" y="1083"/>
                  </a:lnTo>
                  <a:lnTo>
                    <a:pt x="532" y="1083"/>
                  </a:lnTo>
                  <a:lnTo>
                    <a:pt x="532" y="1082"/>
                  </a:lnTo>
                  <a:lnTo>
                    <a:pt x="533" y="1082"/>
                  </a:lnTo>
                  <a:lnTo>
                    <a:pt x="533" y="1081"/>
                  </a:lnTo>
                  <a:lnTo>
                    <a:pt x="533" y="1080"/>
                  </a:lnTo>
                  <a:lnTo>
                    <a:pt x="533" y="1079"/>
                  </a:lnTo>
                  <a:lnTo>
                    <a:pt x="532" y="1079"/>
                  </a:lnTo>
                  <a:lnTo>
                    <a:pt x="531" y="1079"/>
                  </a:lnTo>
                  <a:lnTo>
                    <a:pt x="531" y="1077"/>
                  </a:lnTo>
                  <a:lnTo>
                    <a:pt x="530" y="1077"/>
                  </a:lnTo>
                  <a:lnTo>
                    <a:pt x="530" y="1076"/>
                  </a:lnTo>
                  <a:lnTo>
                    <a:pt x="530" y="1075"/>
                  </a:lnTo>
                  <a:lnTo>
                    <a:pt x="530" y="1074"/>
                  </a:lnTo>
                  <a:lnTo>
                    <a:pt x="529" y="1074"/>
                  </a:lnTo>
                  <a:lnTo>
                    <a:pt x="529" y="1073"/>
                  </a:lnTo>
                  <a:lnTo>
                    <a:pt x="529" y="1072"/>
                  </a:lnTo>
                  <a:lnTo>
                    <a:pt x="527" y="1072"/>
                  </a:lnTo>
                  <a:lnTo>
                    <a:pt x="527" y="1070"/>
                  </a:lnTo>
                  <a:lnTo>
                    <a:pt x="526" y="1070"/>
                  </a:lnTo>
                  <a:lnTo>
                    <a:pt x="526" y="1069"/>
                  </a:lnTo>
                  <a:lnTo>
                    <a:pt x="526" y="1068"/>
                  </a:lnTo>
                  <a:lnTo>
                    <a:pt x="526" y="1067"/>
                  </a:lnTo>
                  <a:lnTo>
                    <a:pt x="526" y="1066"/>
                  </a:lnTo>
                  <a:lnTo>
                    <a:pt x="527" y="1066"/>
                  </a:lnTo>
                  <a:lnTo>
                    <a:pt x="527" y="1065"/>
                  </a:lnTo>
                  <a:lnTo>
                    <a:pt x="527" y="1063"/>
                  </a:lnTo>
                  <a:lnTo>
                    <a:pt x="527" y="1062"/>
                  </a:lnTo>
                  <a:lnTo>
                    <a:pt x="529" y="1062"/>
                  </a:lnTo>
                  <a:lnTo>
                    <a:pt x="529" y="1061"/>
                  </a:lnTo>
                  <a:lnTo>
                    <a:pt x="529" y="1060"/>
                  </a:lnTo>
                  <a:lnTo>
                    <a:pt x="529" y="1059"/>
                  </a:lnTo>
                  <a:lnTo>
                    <a:pt x="530" y="1059"/>
                  </a:lnTo>
                  <a:lnTo>
                    <a:pt x="529" y="1059"/>
                  </a:lnTo>
                  <a:lnTo>
                    <a:pt x="527" y="1059"/>
                  </a:lnTo>
                  <a:lnTo>
                    <a:pt x="526" y="1059"/>
                  </a:lnTo>
                  <a:lnTo>
                    <a:pt x="525" y="1058"/>
                  </a:lnTo>
                  <a:lnTo>
                    <a:pt x="525" y="1056"/>
                  </a:lnTo>
                  <a:lnTo>
                    <a:pt x="525" y="1055"/>
                  </a:lnTo>
                  <a:lnTo>
                    <a:pt x="525" y="1054"/>
                  </a:lnTo>
                  <a:lnTo>
                    <a:pt x="525" y="1053"/>
                  </a:lnTo>
                  <a:lnTo>
                    <a:pt x="525" y="1052"/>
                  </a:lnTo>
                  <a:lnTo>
                    <a:pt x="524" y="1051"/>
                  </a:lnTo>
                  <a:lnTo>
                    <a:pt x="523" y="1051"/>
                  </a:lnTo>
                  <a:lnTo>
                    <a:pt x="523" y="1049"/>
                  </a:lnTo>
                  <a:lnTo>
                    <a:pt x="523" y="1048"/>
                  </a:lnTo>
                  <a:lnTo>
                    <a:pt x="522" y="1048"/>
                  </a:lnTo>
                  <a:lnTo>
                    <a:pt x="520" y="1048"/>
                  </a:lnTo>
                  <a:lnTo>
                    <a:pt x="520" y="1047"/>
                  </a:lnTo>
                  <a:lnTo>
                    <a:pt x="519" y="1047"/>
                  </a:lnTo>
                  <a:lnTo>
                    <a:pt x="518" y="1047"/>
                  </a:lnTo>
                  <a:lnTo>
                    <a:pt x="517" y="1046"/>
                  </a:lnTo>
                  <a:lnTo>
                    <a:pt x="516" y="1046"/>
                  </a:lnTo>
                  <a:lnTo>
                    <a:pt x="515" y="1046"/>
                  </a:lnTo>
                  <a:lnTo>
                    <a:pt x="513" y="1046"/>
                  </a:lnTo>
                  <a:lnTo>
                    <a:pt x="512" y="1046"/>
                  </a:lnTo>
                  <a:lnTo>
                    <a:pt x="511" y="1046"/>
                  </a:lnTo>
                  <a:lnTo>
                    <a:pt x="510" y="1046"/>
                  </a:lnTo>
                  <a:lnTo>
                    <a:pt x="509" y="1046"/>
                  </a:lnTo>
                  <a:lnTo>
                    <a:pt x="508" y="1046"/>
                  </a:lnTo>
                  <a:lnTo>
                    <a:pt x="506" y="1046"/>
                  </a:lnTo>
                  <a:lnTo>
                    <a:pt x="505" y="1046"/>
                  </a:lnTo>
                  <a:lnTo>
                    <a:pt x="504" y="1046"/>
                  </a:lnTo>
                  <a:lnTo>
                    <a:pt x="503" y="1046"/>
                  </a:lnTo>
                  <a:lnTo>
                    <a:pt x="503" y="1045"/>
                  </a:lnTo>
                  <a:lnTo>
                    <a:pt x="502" y="1045"/>
                  </a:lnTo>
                  <a:lnTo>
                    <a:pt x="502" y="1044"/>
                  </a:lnTo>
                  <a:lnTo>
                    <a:pt x="502" y="1042"/>
                  </a:lnTo>
                  <a:lnTo>
                    <a:pt x="501" y="1042"/>
                  </a:lnTo>
                  <a:lnTo>
                    <a:pt x="501" y="1044"/>
                  </a:lnTo>
                  <a:lnTo>
                    <a:pt x="499" y="1044"/>
                  </a:lnTo>
                  <a:lnTo>
                    <a:pt x="498" y="1044"/>
                  </a:lnTo>
                  <a:lnTo>
                    <a:pt x="497" y="1044"/>
                  </a:lnTo>
                  <a:lnTo>
                    <a:pt x="497" y="1042"/>
                  </a:lnTo>
                  <a:lnTo>
                    <a:pt x="496" y="1042"/>
                  </a:lnTo>
                  <a:lnTo>
                    <a:pt x="495" y="1042"/>
                  </a:lnTo>
                  <a:lnTo>
                    <a:pt x="495" y="1041"/>
                  </a:lnTo>
                  <a:lnTo>
                    <a:pt x="495" y="1040"/>
                  </a:lnTo>
                  <a:lnTo>
                    <a:pt x="495" y="1039"/>
                  </a:lnTo>
                  <a:lnTo>
                    <a:pt x="495" y="1038"/>
                  </a:lnTo>
                  <a:lnTo>
                    <a:pt x="494" y="1038"/>
                  </a:lnTo>
                  <a:lnTo>
                    <a:pt x="494" y="1037"/>
                  </a:lnTo>
                  <a:lnTo>
                    <a:pt x="494" y="1035"/>
                  </a:lnTo>
                  <a:lnTo>
                    <a:pt x="492" y="1035"/>
                  </a:lnTo>
                  <a:lnTo>
                    <a:pt x="491" y="1035"/>
                  </a:lnTo>
                  <a:lnTo>
                    <a:pt x="490" y="1035"/>
                  </a:lnTo>
                  <a:lnTo>
                    <a:pt x="489" y="1035"/>
                  </a:lnTo>
                  <a:lnTo>
                    <a:pt x="489" y="1034"/>
                  </a:lnTo>
                  <a:lnTo>
                    <a:pt x="488" y="1034"/>
                  </a:lnTo>
                  <a:lnTo>
                    <a:pt x="488" y="1033"/>
                  </a:lnTo>
                  <a:lnTo>
                    <a:pt x="487" y="1033"/>
                  </a:lnTo>
                  <a:lnTo>
                    <a:pt x="487" y="1034"/>
                  </a:lnTo>
                  <a:lnTo>
                    <a:pt x="485" y="1034"/>
                  </a:lnTo>
                  <a:lnTo>
                    <a:pt x="484" y="1034"/>
                  </a:lnTo>
                  <a:lnTo>
                    <a:pt x="484" y="1033"/>
                  </a:lnTo>
                  <a:lnTo>
                    <a:pt x="483" y="1033"/>
                  </a:lnTo>
                  <a:lnTo>
                    <a:pt x="483" y="1032"/>
                  </a:lnTo>
                  <a:lnTo>
                    <a:pt x="483" y="1031"/>
                  </a:lnTo>
                  <a:lnTo>
                    <a:pt x="482" y="1031"/>
                  </a:lnTo>
                  <a:lnTo>
                    <a:pt x="481" y="1031"/>
                  </a:lnTo>
                  <a:lnTo>
                    <a:pt x="480" y="1031"/>
                  </a:lnTo>
                  <a:lnTo>
                    <a:pt x="478" y="1031"/>
                  </a:lnTo>
                  <a:lnTo>
                    <a:pt x="477" y="1030"/>
                  </a:lnTo>
                  <a:lnTo>
                    <a:pt x="476" y="1030"/>
                  </a:lnTo>
                  <a:lnTo>
                    <a:pt x="475" y="1030"/>
                  </a:lnTo>
                  <a:lnTo>
                    <a:pt x="474" y="1030"/>
                  </a:lnTo>
                  <a:lnTo>
                    <a:pt x="474" y="1031"/>
                  </a:lnTo>
                  <a:lnTo>
                    <a:pt x="473" y="1031"/>
                  </a:lnTo>
                  <a:lnTo>
                    <a:pt x="471" y="1031"/>
                  </a:lnTo>
                  <a:lnTo>
                    <a:pt x="471" y="1030"/>
                  </a:lnTo>
                  <a:lnTo>
                    <a:pt x="470" y="1030"/>
                  </a:lnTo>
                  <a:lnTo>
                    <a:pt x="469" y="1030"/>
                  </a:lnTo>
                  <a:lnTo>
                    <a:pt x="468" y="1030"/>
                  </a:lnTo>
                  <a:lnTo>
                    <a:pt x="467" y="1030"/>
                  </a:lnTo>
                  <a:lnTo>
                    <a:pt x="466" y="1030"/>
                  </a:lnTo>
                  <a:lnTo>
                    <a:pt x="464" y="1030"/>
                  </a:lnTo>
                  <a:lnTo>
                    <a:pt x="464" y="1028"/>
                  </a:lnTo>
                  <a:lnTo>
                    <a:pt x="463" y="1028"/>
                  </a:lnTo>
                  <a:lnTo>
                    <a:pt x="462" y="1028"/>
                  </a:lnTo>
                  <a:lnTo>
                    <a:pt x="461" y="1028"/>
                  </a:lnTo>
                  <a:lnTo>
                    <a:pt x="460" y="1028"/>
                  </a:lnTo>
                  <a:lnTo>
                    <a:pt x="459" y="1028"/>
                  </a:lnTo>
                  <a:lnTo>
                    <a:pt x="457" y="1028"/>
                  </a:lnTo>
                  <a:lnTo>
                    <a:pt x="456" y="1028"/>
                  </a:lnTo>
                  <a:lnTo>
                    <a:pt x="456" y="1030"/>
                  </a:lnTo>
                  <a:lnTo>
                    <a:pt x="455" y="1030"/>
                  </a:lnTo>
                  <a:lnTo>
                    <a:pt x="454" y="1030"/>
                  </a:lnTo>
                  <a:lnTo>
                    <a:pt x="454" y="1028"/>
                  </a:lnTo>
                  <a:lnTo>
                    <a:pt x="453" y="1028"/>
                  </a:lnTo>
                  <a:lnTo>
                    <a:pt x="453" y="1027"/>
                  </a:lnTo>
                  <a:lnTo>
                    <a:pt x="452" y="1027"/>
                  </a:lnTo>
                  <a:lnTo>
                    <a:pt x="450" y="1027"/>
                  </a:lnTo>
                  <a:lnTo>
                    <a:pt x="449" y="1027"/>
                  </a:lnTo>
                  <a:lnTo>
                    <a:pt x="449" y="1026"/>
                  </a:lnTo>
                  <a:lnTo>
                    <a:pt x="448" y="1026"/>
                  </a:lnTo>
                  <a:lnTo>
                    <a:pt x="448" y="1025"/>
                  </a:lnTo>
                  <a:lnTo>
                    <a:pt x="448" y="1024"/>
                  </a:lnTo>
                  <a:lnTo>
                    <a:pt x="448" y="1023"/>
                  </a:lnTo>
                  <a:lnTo>
                    <a:pt x="447" y="1023"/>
                  </a:lnTo>
                  <a:lnTo>
                    <a:pt x="447" y="1021"/>
                  </a:lnTo>
                  <a:lnTo>
                    <a:pt x="448" y="1021"/>
                  </a:lnTo>
                  <a:lnTo>
                    <a:pt x="448" y="1020"/>
                  </a:lnTo>
                  <a:lnTo>
                    <a:pt x="447" y="1020"/>
                  </a:lnTo>
                  <a:lnTo>
                    <a:pt x="446" y="1020"/>
                  </a:lnTo>
                  <a:lnTo>
                    <a:pt x="446" y="1019"/>
                  </a:lnTo>
                  <a:lnTo>
                    <a:pt x="445" y="1019"/>
                  </a:lnTo>
                  <a:lnTo>
                    <a:pt x="445" y="1018"/>
                  </a:lnTo>
                  <a:lnTo>
                    <a:pt x="445" y="1017"/>
                  </a:lnTo>
                  <a:lnTo>
                    <a:pt x="443" y="1017"/>
                  </a:lnTo>
                  <a:lnTo>
                    <a:pt x="443" y="1016"/>
                  </a:lnTo>
                  <a:lnTo>
                    <a:pt x="443" y="1014"/>
                  </a:lnTo>
                  <a:lnTo>
                    <a:pt x="442" y="1014"/>
                  </a:lnTo>
                  <a:lnTo>
                    <a:pt x="442" y="1013"/>
                  </a:lnTo>
                  <a:lnTo>
                    <a:pt x="442" y="1012"/>
                  </a:lnTo>
                  <a:lnTo>
                    <a:pt x="441" y="1012"/>
                  </a:lnTo>
                  <a:lnTo>
                    <a:pt x="441" y="1011"/>
                  </a:lnTo>
                  <a:lnTo>
                    <a:pt x="440" y="1011"/>
                  </a:lnTo>
                  <a:lnTo>
                    <a:pt x="440" y="1010"/>
                  </a:lnTo>
                  <a:lnTo>
                    <a:pt x="440" y="1009"/>
                  </a:lnTo>
                  <a:lnTo>
                    <a:pt x="441" y="1009"/>
                  </a:lnTo>
                  <a:lnTo>
                    <a:pt x="441" y="1007"/>
                  </a:lnTo>
                  <a:lnTo>
                    <a:pt x="440" y="1007"/>
                  </a:lnTo>
                  <a:lnTo>
                    <a:pt x="440" y="1006"/>
                  </a:lnTo>
                  <a:lnTo>
                    <a:pt x="440" y="1005"/>
                  </a:lnTo>
                  <a:lnTo>
                    <a:pt x="439" y="1005"/>
                  </a:lnTo>
                  <a:lnTo>
                    <a:pt x="439" y="1004"/>
                  </a:lnTo>
                  <a:lnTo>
                    <a:pt x="438" y="1004"/>
                  </a:lnTo>
                  <a:lnTo>
                    <a:pt x="438" y="1005"/>
                  </a:lnTo>
                  <a:lnTo>
                    <a:pt x="436" y="1005"/>
                  </a:lnTo>
                  <a:lnTo>
                    <a:pt x="436" y="1006"/>
                  </a:lnTo>
                  <a:lnTo>
                    <a:pt x="435" y="1006"/>
                  </a:lnTo>
                  <a:lnTo>
                    <a:pt x="434" y="1006"/>
                  </a:lnTo>
                  <a:lnTo>
                    <a:pt x="433" y="1006"/>
                  </a:lnTo>
                  <a:lnTo>
                    <a:pt x="432" y="1006"/>
                  </a:lnTo>
                  <a:lnTo>
                    <a:pt x="432" y="1007"/>
                  </a:lnTo>
                  <a:lnTo>
                    <a:pt x="431" y="1007"/>
                  </a:lnTo>
                  <a:lnTo>
                    <a:pt x="429" y="1007"/>
                  </a:lnTo>
                  <a:lnTo>
                    <a:pt x="428" y="1009"/>
                  </a:lnTo>
                  <a:lnTo>
                    <a:pt x="427" y="1009"/>
                  </a:lnTo>
                  <a:lnTo>
                    <a:pt x="426" y="1009"/>
                  </a:lnTo>
                  <a:lnTo>
                    <a:pt x="426" y="1007"/>
                  </a:lnTo>
                  <a:lnTo>
                    <a:pt x="425" y="1007"/>
                  </a:lnTo>
                  <a:lnTo>
                    <a:pt x="425" y="1006"/>
                  </a:lnTo>
                  <a:lnTo>
                    <a:pt x="424" y="1006"/>
                  </a:lnTo>
                  <a:lnTo>
                    <a:pt x="424" y="1005"/>
                  </a:lnTo>
                  <a:lnTo>
                    <a:pt x="422" y="1005"/>
                  </a:lnTo>
                  <a:lnTo>
                    <a:pt x="422" y="1004"/>
                  </a:lnTo>
                  <a:lnTo>
                    <a:pt x="422" y="1003"/>
                  </a:lnTo>
                  <a:lnTo>
                    <a:pt x="422" y="1002"/>
                  </a:lnTo>
                  <a:lnTo>
                    <a:pt x="421" y="1002"/>
                  </a:lnTo>
                  <a:lnTo>
                    <a:pt x="420" y="1000"/>
                  </a:lnTo>
                  <a:lnTo>
                    <a:pt x="420" y="999"/>
                  </a:lnTo>
                  <a:lnTo>
                    <a:pt x="419" y="999"/>
                  </a:lnTo>
                  <a:lnTo>
                    <a:pt x="418" y="999"/>
                  </a:lnTo>
                  <a:lnTo>
                    <a:pt x="418" y="998"/>
                  </a:lnTo>
                  <a:lnTo>
                    <a:pt x="418" y="997"/>
                  </a:lnTo>
                  <a:lnTo>
                    <a:pt x="417" y="997"/>
                  </a:lnTo>
                  <a:lnTo>
                    <a:pt x="417" y="996"/>
                  </a:lnTo>
                  <a:lnTo>
                    <a:pt x="415" y="996"/>
                  </a:lnTo>
                  <a:lnTo>
                    <a:pt x="415" y="995"/>
                  </a:lnTo>
                  <a:lnTo>
                    <a:pt x="414" y="995"/>
                  </a:lnTo>
                  <a:lnTo>
                    <a:pt x="414" y="993"/>
                  </a:lnTo>
                  <a:lnTo>
                    <a:pt x="414" y="992"/>
                  </a:lnTo>
                  <a:lnTo>
                    <a:pt x="414" y="991"/>
                  </a:lnTo>
                  <a:lnTo>
                    <a:pt x="414" y="990"/>
                  </a:lnTo>
                  <a:lnTo>
                    <a:pt x="413" y="989"/>
                  </a:lnTo>
                  <a:lnTo>
                    <a:pt x="412" y="989"/>
                  </a:lnTo>
                  <a:lnTo>
                    <a:pt x="412" y="988"/>
                  </a:lnTo>
                  <a:lnTo>
                    <a:pt x="411" y="988"/>
                  </a:lnTo>
                  <a:lnTo>
                    <a:pt x="410" y="988"/>
                  </a:lnTo>
                  <a:lnTo>
                    <a:pt x="408" y="988"/>
                  </a:lnTo>
                  <a:lnTo>
                    <a:pt x="407" y="988"/>
                  </a:lnTo>
                  <a:lnTo>
                    <a:pt x="406" y="988"/>
                  </a:lnTo>
                  <a:lnTo>
                    <a:pt x="406" y="986"/>
                  </a:lnTo>
                  <a:lnTo>
                    <a:pt x="405" y="986"/>
                  </a:lnTo>
                  <a:lnTo>
                    <a:pt x="404" y="985"/>
                  </a:lnTo>
                  <a:lnTo>
                    <a:pt x="403" y="985"/>
                  </a:lnTo>
                  <a:lnTo>
                    <a:pt x="401" y="985"/>
                  </a:lnTo>
                  <a:lnTo>
                    <a:pt x="400" y="985"/>
                  </a:lnTo>
                  <a:lnTo>
                    <a:pt x="399" y="985"/>
                  </a:lnTo>
                  <a:lnTo>
                    <a:pt x="398" y="985"/>
                  </a:lnTo>
                  <a:lnTo>
                    <a:pt x="397" y="985"/>
                  </a:lnTo>
                  <a:lnTo>
                    <a:pt x="397" y="984"/>
                  </a:lnTo>
                  <a:lnTo>
                    <a:pt x="396" y="984"/>
                  </a:lnTo>
                  <a:lnTo>
                    <a:pt x="396" y="983"/>
                  </a:lnTo>
                  <a:lnTo>
                    <a:pt x="394" y="983"/>
                  </a:lnTo>
                  <a:lnTo>
                    <a:pt x="394" y="982"/>
                  </a:lnTo>
                  <a:lnTo>
                    <a:pt x="393" y="982"/>
                  </a:lnTo>
                  <a:lnTo>
                    <a:pt x="392" y="982"/>
                  </a:lnTo>
                  <a:lnTo>
                    <a:pt x="392" y="981"/>
                  </a:lnTo>
                  <a:lnTo>
                    <a:pt x="391" y="981"/>
                  </a:lnTo>
                  <a:lnTo>
                    <a:pt x="390" y="979"/>
                  </a:lnTo>
                  <a:lnTo>
                    <a:pt x="389" y="979"/>
                  </a:lnTo>
                  <a:lnTo>
                    <a:pt x="387" y="979"/>
                  </a:lnTo>
                  <a:lnTo>
                    <a:pt x="386" y="979"/>
                  </a:lnTo>
                  <a:lnTo>
                    <a:pt x="385" y="979"/>
                  </a:lnTo>
                  <a:lnTo>
                    <a:pt x="384" y="981"/>
                  </a:lnTo>
                  <a:lnTo>
                    <a:pt x="384" y="979"/>
                  </a:lnTo>
                  <a:lnTo>
                    <a:pt x="383" y="979"/>
                  </a:lnTo>
                  <a:lnTo>
                    <a:pt x="383" y="981"/>
                  </a:lnTo>
                  <a:lnTo>
                    <a:pt x="381" y="981"/>
                  </a:lnTo>
                  <a:lnTo>
                    <a:pt x="380" y="981"/>
                  </a:lnTo>
                  <a:lnTo>
                    <a:pt x="379" y="981"/>
                  </a:lnTo>
                  <a:lnTo>
                    <a:pt x="378" y="981"/>
                  </a:lnTo>
                  <a:lnTo>
                    <a:pt x="377" y="981"/>
                  </a:lnTo>
                  <a:lnTo>
                    <a:pt x="376" y="981"/>
                  </a:lnTo>
                  <a:lnTo>
                    <a:pt x="376" y="979"/>
                  </a:lnTo>
                  <a:lnTo>
                    <a:pt x="374" y="979"/>
                  </a:lnTo>
                  <a:lnTo>
                    <a:pt x="373" y="978"/>
                  </a:lnTo>
                  <a:lnTo>
                    <a:pt x="372" y="978"/>
                  </a:lnTo>
                  <a:lnTo>
                    <a:pt x="372" y="977"/>
                  </a:lnTo>
                  <a:lnTo>
                    <a:pt x="371" y="977"/>
                  </a:lnTo>
                  <a:lnTo>
                    <a:pt x="370" y="977"/>
                  </a:lnTo>
                  <a:lnTo>
                    <a:pt x="370" y="976"/>
                  </a:lnTo>
                  <a:lnTo>
                    <a:pt x="369" y="976"/>
                  </a:lnTo>
                  <a:lnTo>
                    <a:pt x="367" y="976"/>
                  </a:lnTo>
                  <a:lnTo>
                    <a:pt x="366" y="976"/>
                  </a:lnTo>
                  <a:lnTo>
                    <a:pt x="365" y="976"/>
                  </a:lnTo>
                  <a:lnTo>
                    <a:pt x="364" y="976"/>
                  </a:lnTo>
                  <a:lnTo>
                    <a:pt x="363" y="976"/>
                  </a:lnTo>
                  <a:lnTo>
                    <a:pt x="363" y="975"/>
                  </a:lnTo>
                  <a:lnTo>
                    <a:pt x="362" y="975"/>
                  </a:lnTo>
                  <a:lnTo>
                    <a:pt x="360" y="975"/>
                  </a:lnTo>
                  <a:lnTo>
                    <a:pt x="360" y="974"/>
                  </a:lnTo>
                  <a:lnTo>
                    <a:pt x="359" y="974"/>
                  </a:lnTo>
                  <a:lnTo>
                    <a:pt x="358" y="974"/>
                  </a:lnTo>
                  <a:lnTo>
                    <a:pt x="357" y="974"/>
                  </a:lnTo>
                  <a:lnTo>
                    <a:pt x="356" y="972"/>
                  </a:lnTo>
                  <a:lnTo>
                    <a:pt x="355" y="972"/>
                  </a:lnTo>
                  <a:lnTo>
                    <a:pt x="355" y="971"/>
                  </a:lnTo>
                  <a:lnTo>
                    <a:pt x="353" y="971"/>
                  </a:lnTo>
                  <a:lnTo>
                    <a:pt x="353" y="970"/>
                  </a:lnTo>
                  <a:lnTo>
                    <a:pt x="352" y="970"/>
                  </a:lnTo>
                  <a:lnTo>
                    <a:pt x="351" y="970"/>
                  </a:lnTo>
                  <a:lnTo>
                    <a:pt x="351" y="969"/>
                  </a:lnTo>
                  <a:lnTo>
                    <a:pt x="350" y="969"/>
                  </a:lnTo>
                  <a:lnTo>
                    <a:pt x="350" y="968"/>
                  </a:lnTo>
                  <a:lnTo>
                    <a:pt x="349" y="968"/>
                  </a:lnTo>
                  <a:lnTo>
                    <a:pt x="349" y="967"/>
                  </a:lnTo>
                  <a:lnTo>
                    <a:pt x="348" y="967"/>
                  </a:lnTo>
                  <a:lnTo>
                    <a:pt x="346" y="965"/>
                  </a:lnTo>
                  <a:lnTo>
                    <a:pt x="345" y="964"/>
                  </a:lnTo>
                  <a:lnTo>
                    <a:pt x="344" y="964"/>
                  </a:lnTo>
                  <a:lnTo>
                    <a:pt x="344" y="963"/>
                  </a:lnTo>
                  <a:lnTo>
                    <a:pt x="343" y="963"/>
                  </a:lnTo>
                  <a:lnTo>
                    <a:pt x="343" y="962"/>
                  </a:lnTo>
                  <a:lnTo>
                    <a:pt x="342" y="962"/>
                  </a:lnTo>
                  <a:lnTo>
                    <a:pt x="342" y="961"/>
                  </a:lnTo>
                  <a:lnTo>
                    <a:pt x="341" y="961"/>
                  </a:lnTo>
                  <a:lnTo>
                    <a:pt x="339" y="961"/>
                  </a:lnTo>
                  <a:lnTo>
                    <a:pt x="339" y="960"/>
                  </a:lnTo>
                  <a:lnTo>
                    <a:pt x="338" y="960"/>
                  </a:lnTo>
                  <a:lnTo>
                    <a:pt x="338" y="958"/>
                  </a:lnTo>
                  <a:lnTo>
                    <a:pt x="337" y="958"/>
                  </a:lnTo>
                  <a:lnTo>
                    <a:pt x="337" y="957"/>
                  </a:lnTo>
                  <a:lnTo>
                    <a:pt x="336" y="957"/>
                  </a:lnTo>
                  <a:lnTo>
                    <a:pt x="335" y="957"/>
                  </a:lnTo>
                  <a:lnTo>
                    <a:pt x="334" y="957"/>
                  </a:lnTo>
                  <a:lnTo>
                    <a:pt x="332" y="957"/>
                  </a:lnTo>
                  <a:lnTo>
                    <a:pt x="331" y="957"/>
                  </a:lnTo>
                  <a:lnTo>
                    <a:pt x="330" y="957"/>
                  </a:lnTo>
                  <a:lnTo>
                    <a:pt x="330" y="956"/>
                  </a:lnTo>
                  <a:lnTo>
                    <a:pt x="329" y="956"/>
                  </a:lnTo>
                  <a:lnTo>
                    <a:pt x="328" y="956"/>
                  </a:lnTo>
                  <a:lnTo>
                    <a:pt x="328" y="955"/>
                  </a:lnTo>
                  <a:lnTo>
                    <a:pt x="327" y="955"/>
                  </a:lnTo>
                  <a:lnTo>
                    <a:pt x="325" y="955"/>
                  </a:lnTo>
                  <a:lnTo>
                    <a:pt x="324" y="955"/>
                  </a:lnTo>
                  <a:lnTo>
                    <a:pt x="323" y="956"/>
                  </a:lnTo>
                  <a:lnTo>
                    <a:pt x="323" y="955"/>
                  </a:lnTo>
                  <a:lnTo>
                    <a:pt x="322" y="955"/>
                  </a:lnTo>
                  <a:lnTo>
                    <a:pt x="321" y="955"/>
                  </a:lnTo>
                  <a:lnTo>
                    <a:pt x="320" y="955"/>
                  </a:lnTo>
                  <a:lnTo>
                    <a:pt x="318" y="955"/>
                  </a:lnTo>
                  <a:lnTo>
                    <a:pt x="317" y="955"/>
                  </a:lnTo>
                  <a:lnTo>
                    <a:pt x="316" y="954"/>
                  </a:lnTo>
                  <a:lnTo>
                    <a:pt x="315" y="954"/>
                  </a:lnTo>
                  <a:lnTo>
                    <a:pt x="314" y="954"/>
                  </a:lnTo>
                  <a:lnTo>
                    <a:pt x="314" y="953"/>
                  </a:lnTo>
                  <a:lnTo>
                    <a:pt x="313" y="953"/>
                  </a:lnTo>
                  <a:lnTo>
                    <a:pt x="311" y="953"/>
                  </a:lnTo>
                  <a:lnTo>
                    <a:pt x="311" y="951"/>
                  </a:lnTo>
                  <a:lnTo>
                    <a:pt x="310" y="951"/>
                  </a:lnTo>
                  <a:lnTo>
                    <a:pt x="309" y="951"/>
                  </a:lnTo>
                  <a:lnTo>
                    <a:pt x="309" y="950"/>
                  </a:lnTo>
                  <a:lnTo>
                    <a:pt x="308" y="950"/>
                  </a:lnTo>
                  <a:lnTo>
                    <a:pt x="307" y="950"/>
                  </a:lnTo>
                  <a:lnTo>
                    <a:pt x="307" y="949"/>
                  </a:lnTo>
                  <a:lnTo>
                    <a:pt x="306" y="949"/>
                  </a:lnTo>
                  <a:lnTo>
                    <a:pt x="306" y="948"/>
                  </a:lnTo>
                  <a:lnTo>
                    <a:pt x="304" y="948"/>
                  </a:lnTo>
                  <a:lnTo>
                    <a:pt x="303" y="948"/>
                  </a:lnTo>
                  <a:lnTo>
                    <a:pt x="303" y="947"/>
                  </a:lnTo>
                  <a:lnTo>
                    <a:pt x="302" y="947"/>
                  </a:lnTo>
                  <a:lnTo>
                    <a:pt x="301" y="946"/>
                  </a:lnTo>
                  <a:lnTo>
                    <a:pt x="300" y="946"/>
                  </a:lnTo>
                  <a:lnTo>
                    <a:pt x="300" y="944"/>
                  </a:lnTo>
                  <a:lnTo>
                    <a:pt x="299" y="944"/>
                  </a:lnTo>
                  <a:lnTo>
                    <a:pt x="299" y="943"/>
                  </a:lnTo>
                  <a:lnTo>
                    <a:pt x="297" y="943"/>
                  </a:lnTo>
                  <a:lnTo>
                    <a:pt x="297" y="942"/>
                  </a:lnTo>
                  <a:lnTo>
                    <a:pt x="296" y="942"/>
                  </a:lnTo>
                  <a:lnTo>
                    <a:pt x="296" y="941"/>
                  </a:lnTo>
                  <a:lnTo>
                    <a:pt x="295" y="941"/>
                  </a:lnTo>
                  <a:lnTo>
                    <a:pt x="295" y="940"/>
                  </a:lnTo>
                  <a:lnTo>
                    <a:pt x="294" y="940"/>
                  </a:lnTo>
                  <a:lnTo>
                    <a:pt x="294" y="939"/>
                  </a:lnTo>
                  <a:lnTo>
                    <a:pt x="293" y="939"/>
                  </a:lnTo>
                  <a:lnTo>
                    <a:pt x="293" y="937"/>
                  </a:lnTo>
                  <a:lnTo>
                    <a:pt x="292" y="936"/>
                  </a:lnTo>
                  <a:lnTo>
                    <a:pt x="292" y="935"/>
                  </a:lnTo>
                  <a:lnTo>
                    <a:pt x="292" y="934"/>
                  </a:lnTo>
                  <a:lnTo>
                    <a:pt x="293" y="934"/>
                  </a:lnTo>
                  <a:lnTo>
                    <a:pt x="293" y="933"/>
                  </a:lnTo>
                  <a:lnTo>
                    <a:pt x="293" y="932"/>
                  </a:lnTo>
                  <a:lnTo>
                    <a:pt x="293" y="930"/>
                  </a:lnTo>
                  <a:lnTo>
                    <a:pt x="293" y="929"/>
                  </a:lnTo>
                  <a:lnTo>
                    <a:pt x="292" y="929"/>
                  </a:lnTo>
                  <a:lnTo>
                    <a:pt x="292" y="928"/>
                  </a:lnTo>
                  <a:lnTo>
                    <a:pt x="292" y="927"/>
                  </a:lnTo>
                  <a:lnTo>
                    <a:pt x="292" y="926"/>
                  </a:lnTo>
                  <a:lnTo>
                    <a:pt x="292" y="925"/>
                  </a:lnTo>
                  <a:lnTo>
                    <a:pt x="292" y="923"/>
                  </a:lnTo>
                  <a:lnTo>
                    <a:pt x="292" y="922"/>
                  </a:lnTo>
                  <a:lnTo>
                    <a:pt x="290" y="922"/>
                  </a:lnTo>
                  <a:lnTo>
                    <a:pt x="290" y="921"/>
                  </a:lnTo>
                  <a:lnTo>
                    <a:pt x="290" y="920"/>
                  </a:lnTo>
                  <a:lnTo>
                    <a:pt x="289" y="920"/>
                  </a:lnTo>
                  <a:lnTo>
                    <a:pt x="289" y="919"/>
                  </a:lnTo>
                  <a:lnTo>
                    <a:pt x="289" y="918"/>
                  </a:lnTo>
                  <a:lnTo>
                    <a:pt x="288" y="918"/>
                  </a:lnTo>
                  <a:lnTo>
                    <a:pt x="288" y="916"/>
                  </a:lnTo>
                  <a:lnTo>
                    <a:pt x="288" y="915"/>
                  </a:lnTo>
                  <a:lnTo>
                    <a:pt x="288" y="914"/>
                  </a:lnTo>
                  <a:lnTo>
                    <a:pt x="289" y="913"/>
                  </a:lnTo>
                  <a:lnTo>
                    <a:pt x="289" y="912"/>
                  </a:lnTo>
                  <a:lnTo>
                    <a:pt x="289" y="911"/>
                  </a:lnTo>
                  <a:lnTo>
                    <a:pt x="288" y="911"/>
                  </a:lnTo>
                  <a:lnTo>
                    <a:pt x="288" y="909"/>
                  </a:lnTo>
                  <a:lnTo>
                    <a:pt x="288" y="908"/>
                  </a:lnTo>
                  <a:lnTo>
                    <a:pt x="287" y="908"/>
                  </a:lnTo>
                  <a:lnTo>
                    <a:pt x="287" y="907"/>
                  </a:lnTo>
                  <a:lnTo>
                    <a:pt x="286" y="907"/>
                  </a:lnTo>
                  <a:lnTo>
                    <a:pt x="285" y="907"/>
                  </a:lnTo>
                  <a:lnTo>
                    <a:pt x="285" y="906"/>
                  </a:lnTo>
                  <a:lnTo>
                    <a:pt x="283" y="906"/>
                  </a:lnTo>
                  <a:lnTo>
                    <a:pt x="282" y="906"/>
                  </a:lnTo>
                  <a:lnTo>
                    <a:pt x="282" y="905"/>
                  </a:lnTo>
                  <a:lnTo>
                    <a:pt x="281" y="905"/>
                  </a:lnTo>
                  <a:lnTo>
                    <a:pt x="281" y="904"/>
                  </a:lnTo>
                  <a:lnTo>
                    <a:pt x="281" y="902"/>
                  </a:lnTo>
                  <a:lnTo>
                    <a:pt x="281" y="901"/>
                  </a:lnTo>
                  <a:lnTo>
                    <a:pt x="281" y="900"/>
                  </a:lnTo>
                  <a:lnTo>
                    <a:pt x="281" y="899"/>
                  </a:lnTo>
                  <a:lnTo>
                    <a:pt x="281" y="898"/>
                  </a:lnTo>
                  <a:lnTo>
                    <a:pt x="281" y="897"/>
                  </a:lnTo>
                  <a:lnTo>
                    <a:pt x="281" y="895"/>
                  </a:lnTo>
                  <a:lnTo>
                    <a:pt x="281" y="894"/>
                  </a:lnTo>
                  <a:lnTo>
                    <a:pt x="280" y="893"/>
                  </a:lnTo>
                  <a:lnTo>
                    <a:pt x="280" y="892"/>
                  </a:lnTo>
                  <a:lnTo>
                    <a:pt x="280" y="891"/>
                  </a:lnTo>
                  <a:lnTo>
                    <a:pt x="280" y="890"/>
                  </a:lnTo>
                  <a:lnTo>
                    <a:pt x="280" y="888"/>
                  </a:lnTo>
                  <a:lnTo>
                    <a:pt x="280" y="887"/>
                  </a:lnTo>
                  <a:lnTo>
                    <a:pt x="280" y="886"/>
                  </a:lnTo>
                  <a:lnTo>
                    <a:pt x="279" y="885"/>
                  </a:lnTo>
                  <a:lnTo>
                    <a:pt x="279" y="884"/>
                  </a:lnTo>
                  <a:lnTo>
                    <a:pt x="279" y="882"/>
                  </a:lnTo>
                  <a:lnTo>
                    <a:pt x="279" y="881"/>
                  </a:lnTo>
                  <a:lnTo>
                    <a:pt x="278" y="880"/>
                  </a:lnTo>
                  <a:lnTo>
                    <a:pt x="276" y="880"/>
                  </a:lnTo>
                  <a:lnTo>
                    <a:pt x="276" y="879"/>
                  </a:lnTo>
                  <a:lnTo>
                    <a:pt x="275" y="879"/>
                  </a:lnTo>
                  <a:lnTo>
                    <a:pt x="275" y="878"/>
                  </a:lnTo>
                  <a:lnTo>
                    <a:pt x="274" y="878"/>
                  </a:lnTo>
                  <a:lnTo>
                    <a:pt x="274" y="877"/>
                  </a:lnTo>
                  <a:lnTo>
                    <a:pt x="274" y="878"/>
                  </a:lnTo>
                  <a:lnTo>
                    <a:pt x="273" y="878"/>
                  </a:lnTo>
                  <a:lnTo>
                    <a:pt x="273" y="877"/>
                  </a:lnTo>
                  <a:lnTo>
                    <a:pt x="273" y="875"/>
                  </a:lnTo>
                  <a:lnTo>
                    <a:pt x="272" y="875"/>
                  </a:lnTo>
                  <a:lnTo>
                    <a:pt x="272" y="874"/>
                  </a:lnTo>
                  <a:lnTo>
                    <a:pt x="271" y="874"/>
                  </a:lnTo>
                  <a:lnTo>
                    <a:pt x="271" y="873"/>
                  </a:lnTo>
                  <a:lnTo>
                    <a:pt x="269" y="873"/>
                  </a:lnTo>
                  <a:lnTo>
                    <a:pt x="269" y="872"/>
                  </a:lnTo>
                  <a:lnTo>
                    <a:pt x="268" y="872"/>
                  </a:lnTo>
                  <a:lnTo>
                    <a:pt x="267" y="872"/>
                  </a:lnTo>
                  <a:lnTo>
                    <a:pt x="266" y="872"/>
                  </a:lnTo>
                  <a:lnTo>
                    <a:pt x="266" y="871"/>
                  </a:lnTo>
                  <a:lnTo>
                    <a:pt x="266" y="870"/>
                  </a:lnTo>
                  <a:lnTo>
                    <a:pt x="265" y="870"/>
                  </a:lnTo>
                  <a:lnTo>
                    <a:pt x="265" y="868"/>
                  </a:lnTo>
                  <a:lnTo>
                    <a:pt x="264" y="868"/>
                  </a:lnTo>
                  <a:lnTo>
                    <a:pt x="262" y="868"/>
                  </a:lnTo>
                  <a:lnTo>
                    <a:pt x="262" y="870"/>
                  </a:lnTo>
                  <a:lnTo>
                    <a:pt x="261" y="870"/>
                  </a:lnTo>
                  <a:lnTo>
                    <a:pt x="261" y="871"/>
                  </a:lnTo>
                  <a:lnTo>
                    <a:pt x="260" y="871"/>
                  </a:lnTo>
                  <a:lnTo>
                    <a:pt x="260" y="870"/>
                  </a:lnTo>
                  <a:lnTo>
                    <a:pt x="259" y="870"/>
                  </a:lnTo>
                  <a:lnTo>
                    <a:pt x="258" y="870"/>
                  </a:lnTo>
                  <a:lnTo>
                    <a:pt x="257" y="870"/>
                  </a:lnTo>
                  <a:lnTo>
                    <a:pt x="255" y="870"/>
                  </a:lnTo>
                  <a:lnTo>
                    <a:pt x="255" y="868"/>
                  </a:lnTo>
                  <a:lnTo>
                    <a:pt x="254" y="868"/>
                  </a:lnTo>
                  <a:lnTo>
                    <a:pt x="254" y="867"/>
                  </a:lnTo>
                  <a:lnTo>
                    <a:pt x="254" y="866"/>
                  </a:lnTo>
                  <a:lnTo>
                    <a:pt x="254" y="865"/>
                  </a:lnTo>
                  <a:lnTo>
                    <a:pt x="254" y="864"/>
                  </a:lnTo>
                  <a:lnTo>
                    <a:pt x="253" y="864"/>
                  </a:lnTo>
                  <a:lnTo>
                    <a:pt x="253" y="863"/>
                  </a:lnTo>
                  <a:lnTo>
                    <a:pt x="253" y="861"/>
                  </a:lnTo>
                  <a:lnTo>
                    <a:pt x="253" y="860"/>
                  </a:lnTo>
                  <a:lnTo>
                    <a:pt x="253" y="859"/>
                  </a:lnTo>
                  <a:lnTo>
                    <a:pt x="252" y="859"/>
                  </a:lnTo>
                  <a:lnTo>
                    <a:pt x="252" y="858"/>
                  </a:lnTo>
                  <a:lnTo>
                    <a:pt x="252" y="857"/>
                  </a:lnTo>
                  <a:lnTo>
                    <a:pt x="252" y="856"/>
                  </a:lnTo>
                  <a:lnTo>
                    <a:pt x="252" y="854"/>
                  </a:lnTo>
                  <a:lnTo>
                    <a:pt x="251" y="854"/>
                  </a:lnTo>
                  <a:lnTo>
                    <a:pt x="251" y="853"/>
                  </a:lnTo>
                  <a:lnTo>
                    <a:pt x="252" y="853"/>
                  </a:lnTo>
                  <a:lnTo>
                    <a:pt x="252" y="852"/>
                  </a:lnTo>
                  <a:lnTo>
                    <a:pt x="253" y="852"/>
                  </a:lnTo>
                  <a:lnTo>
                    <a:pt x="254" y="852"/>
                  </a:lnTo>
                  <a:lnTo>
                    <a:pt x="254" y="851"/>
                  </a:lnTo>
                  <a:lnTo>
                    <a:pt x="254" y="850"/>
                  </a:lnTo>
                  <a:lnTo>
                    <a:pt x="254" y="849"/>
                  </a:lnTo>
                  <a:lnTo>
                    <a:pt x="255" y="849"/>
                  </a:lnTo>
                  <a:lnTo>
                    <a:pt x="255" y="847"/>
                  </a:lnTo>
                  <a:lnTo>
                    <a:pt x="257" y="847"/>
                  </a:lnTo>
                  <a:lnTo>
                    <a:pt x="257" y="846"/>
                  </a:lnTo>
                  <a:lnTo>
                    <a:pt x="258" y="846"/>
                  </a:lnTo>
                  <a:lnTo>
                    <a:pt x="259" y="845"/>
                  </a:lnTo>
                  <a:lnTo>
                    <a:pt x="259" y="844"/>
                  </a:lnTo>
                  <a:lnTo>
                    <a:pt x="260" y="844"/>
                  </a:lnTo>
                  <a:lnTo>
                    <a:pt x="260" y="843"/>
                  </a:lnTo>
                  <a:lnTo>
                    <a:pt x="260" y="842"/>
                  </a:lnTo>
                  <a:lnTo>
                    <a:pt x="260" y="840"/>
                  </a:lnTo>
                  <a:lnTo>
                    <a:pt x="260" y="839"/>
                  </a:lnTo>
                  <a:lnTo>
                    <a:pt x="259" y="839"/>
                  </a:lnTo>
                  <a:lnTo>
                    <a:pt x="259" y="838"/>
                  </a:lnTo>
                  <a:lnTo>
                    <a:pt x="260" y="838"/>
                  </a:lnTo>
                  <a:lnTo>
                    <a:pt x="260" y="837"/>
                  </a:lnTo>
                  <a:lnTo>
                    <a:pt x="260" y="836"/>
                  </a:lnTo>
                  <a:lnTo>
                    <a:pt x="260" y="835"/>
                  </a:lnTo>
                  <a:lnTo>
                    <a:pt x="260" y="833"/>
                  </a:lnTo>
                  <a:lnTo>
                    <a:pt x="259" y="833"/>
                  </a:lnTo>
                  <a:lnTo>
                    <a:pt x="259" y="832"/>
                  </a:lnTo>
                  <a:lnTo>
                    <a:pt x="259" y="831"/>
                  </a:lnTo>
                  <a:lnTo>
                    <a:pt x="259" y="830"/>
                  </a:lnTo>
                  <a:lnTo>
                    <a:pt x="258" y="831"/>
                  </a:lnTo>
                  <a:lnTo>
                    <a:pt x="257" y="830"/>
                  </a:lnTo>
                  <a:lnTo>
                    <a:pt x="257" y="829"/>
                  </a:lnTo>
                  <a:lnTo>
                    <a:pt x="257" y="828"/>
                  </a:lnTo>
                  <a:lnTo>
                    <a:pt x="257" y="826"/>
                  </a:lnTo>
                  <a:lnTo>
                    <a:pt x="257" y="825"/>
                  </a:lnTo>
                  <a:lnTo>
                    <a:pt x="255" y="825"/>
                  </a:lnTo>
                  <a:lnTo>
                    <a:pt x="255" y="824"/>
                  </a:lnTo>
                  <a:lnTo>
                    <a:pt x="255" y="823"/>
                  </a:lnTo>
                  <a:lnTo>
                    <a:pt x="257" y="823"/>
                  </a:lnTo>
                  <a:lnTo>
                    <a:pt x="257" y="822"/>
                  </a:lnTo>
                  <a:lnTo>
                    <a:pt x="257" y="821"/>
                  </a:lnTo>
                  <a:lnTo>
                    <a:pt x="255" y="821"/>
                  </a:lnTo>
                  <a:lnTo>
                    <a:pt x="255" y="819"/>
                  </a:lnTo>
                  <a:lnTo>
                    <a:pt x="255" y="818"/>
                  </a:lnTo>
                  <a:lnTo>
                    <a:pt x="255" y="817"/>
                  </a:lnTo>
                  <a:lnTo>
                    <a:pt x="255" y="816"/>
                  </a:lnTo>
                  <a:lnTo>
                    <a:pt x="255" y="815"/>
                  </a:lnTo>
                  <a:lnTo>
                    <a:pt x="255" y="814"/>
                  </a:lnTo>
                  <a:lnTo>
                    <a:pt x="255" y="812"/>
                  </a:lnTo>
                  <a:lnTo>
                    <a:pt x="257" y="812"/>
                  </a:lnTo>
                  <a:lnTo>
                    <a:pt x="257" y="811"/>
                  </a:lnTo>
                  <a:lnTo>
                    <a:pt x="257" y="810"/>
                  </a:lnTo>
                  <a:lnTo>
                    <a:pt x="258" y="810"/>
                  </a:lnTo>
                  <a:lnTo>
                    <a:pt x="258" y="809"/>
                  </a:lnTo>
                  <a:lnTo>
                    <a:pt x="259" y="808"/>
                  </a:lnTo>
                  <a:lnTo>
                    <a:pt x="259" y="809"/>
                  </a:lnTo>
                  <a:lnTo>
                    <a:pt x="260" y="809"/>
                  </a:lnTo>
                  <a:lnTo>
                    <a:pt x="260" y="808"/>
                  </a:lnTo>
                  <a:lnTo>
                    <a:pt x="261" y="808"/>
                  </a:lnTo>
                  <a:lnTo>
                    <a:pt x="261" y="807"/>
                  </a:lnTo>
                  <a:lnTo>
                    <a:pt x="261" y="805"/>
                  </a:lnTo>
                  <a:lnTo>
                    <a:pt x="261" y="804"/>
                  </a:lnTo>
                  <a:lnTo>
                    <a:pt x="261" y="803"/>
                  </a:lnTo>
                  <a:lnTo>
                    <a:pt x="261" y="802"/>
                  </a:lnTo>
                  <a:lnTo>
                    <a:pt x="262" y="802"/>
                  </a:lnTo>
                  <a:lnTo>
                    <a:pt x="262" y="801"/>
                  </a:lnTo>
                  <a:lnTo>
                    <a:pt x="262" y="800"/>
                  </a:lnTo>
                  <a:lnTo>
                    <a:pt x="264" y="800"/>
                  </a:lnTo>
                  <a:lnTo>
                    <a:pt x="264" y="798"/>
                  </a:lnTo>
                  <a:lnTo>
                    <a:pt x="262" y="798"/>
                  </a:lnTo>
                  <a:lnTo>
                    <a:pt x="262" y="797"/>
                  </a:lnTo>
                  <a:lnTo>
                    <a:pt x="262" y="796"/>
                  </a:lnTo>
                  <a:lnTo>
                    <a:pt x="261" y="795"/>
                  </a:lnTo>
                  <a:lnTo>
                    <a:pt x="262" y="795"/>
                  </a:lnTo>
                  <a:lnTo>
                    <a:pt x="262" y="794"/>
                  </a:lnTo>
                  <a:lnTo>
                    <a:pt x="262" y="793"/>
                  </a:lnTo>
                  <a:lnTo>
                    <a:pt x="264" y="793"/>
                  </a:lnTo>
                  <a:lnTo>
                    <a:pt x="264" y="791"/>
                  </a:lnTo>
                  <a:lnTo>
                    <a:pt x="264" y="790"/>
                  </a:lnTo>
                  <a:lnTo>
                    <a:pt x="264" y="789"/>
                  </a:lnTo>
                  <a:lnTo>
                    <a:pt x="262" y="788"/>
                  </a:lnTo>
                  <a:lnTo>
                    <a:pt x="262" y="787"/>
                  </a:lnTo>
                  <a:lnTo>
                    <a:pt x="262" y="786"/>
                  </a:lnTo>
                  <a:lnTo>
                    <a:pt x="262" y="784"/>
                  </a:lnTo>
                  <a:lnTo>
                    <a:pt x="261" y="783"/>
                  </a:lnTo>
                  <a:lnTo>
                    <a:pt x="261" y="782"/>
                  </a:lnTo>
                  <a:lnTo>
                    <a:pt x="260" y="782"/>
                  </a:lnTo>
                  <a:lnTo>
                    <a:pt x="260" y="781"/>
                  </a:lnTo>
                  <a:lnTo>
                    <a:pt x="259" y="781"/>
                  </a:lnTo>
                  <a:lnTo>
                    <a:pt x="259" y="780"/>
                  </a:lnTo>
                  <a:lnTo>
                    <a:pt x="258" y="780"/>
                  </a:lnTo>
                  <a:lnTo>
                    <a:pt x="257" y="780"/>
                  </a:lnTo>
                  <a:lnTo>
                    <a:pt x="255" y="780"/>
                  </a:lnTo>
                  <a:lnTo>
                    <a:pt x="254" y="780"/>
                  </a:lnTo>
                  <a:lnTo>
                    <a:pt x="253" y="780"/>
                  </a:lnTo>
                  <a:lnTo>
                    <a:pt x="253" y="781"/>
                  </a:lnTo>
                  <a:lnTo>
                    <a:pt x="252" y="781"/>
                  </a:lnTo>
                  <a:lnTo>
                    <a:pt x="251" y="781"/>
                  </a:lnTo>
                  <a:lnTo>
                    <a:pt x="250" y="781"/>
                  </a:lnTo>
                  <a:lnTo>
                    <a:pt x="248" y="781"/>
                  </a:lnTo>
                  <a:lnTo>
                    <a:pt x="247" y="781"/>
                  </a:lnTo>
                  <a:lnTo>
                    <a:pt x="246" y="781"/>
                  </a:lnTo>
                  <a:lnTo>
                    <a:pt x="245" y="781"/>
                  </a:lnTo>
                  <a:lnTo>
                    <a:pt x="244" y="781"/>
                  </a:lnTo>
                  <a:lnTo>
                    <a:pt x="243" y="781"/>
                  </a:lnTo>
                  <a:lnTo>
                    <a:pt x="241" y="781"/>
                  </a:lnTo>
                  <a:lnTo>
                    <a:pt x="241" y="780"/>
                  </a:lnTo>
                  <a:lnTo>
                    <a:pt x="240" y="780"/>
                  </a:lnTo>
                  <a:lnTo>
                    <a:pt x="239" y="780"/>
                  </a:lnTo>
                  <a:lnTo>
                    <a:pt x="238" y="779"/>
                  </a:lnTo>
                  <a:lnTo>
                    <a:pt x="237" y="779"/>
                  </a:lnTo>
                  <a:lnTo>
                    <a:pt x="236" y="779"/>
                  </a:lnTo>
                  <a:lnTo>
                    <a:pt x="236" y="777"/>
                  </a:lnTo>
                  <a:lnTo>
                    <a:pt x="234" y="777"/>
                  </a:lnTo>
                  <a:lnTo>
                    <a:pt x="233" y="776"/>
                  </a:lnTo>
                  <a:lnTo>
                    <a:pt x="233" y="775"/>
                  </a:lnTo>
                  <a:lnTo>
                    <a:pt x="232" y="775"/>
                  </a:lnTo>
                  <a:lnTo>
                    <a:pt x="232" y="774"/>
                  </a:lnTo>
                  <a:lnTo>
                    <a:pt x="231" y="774"/>
                  </a:lnTo>
                  <a:lnTo>
                    <a:pt x="231" y="773"/>
                  </a:lnTo>
                  <a:lnTo>
                    <a:pt x="230" y="773"/>
                  </a:lnTo>
                  <a:lnTo>
                    <a:pt x="230" y="772"/>
                  </a:lnTo>
                  <a:lnTo>
                    <a:pt x="230" y="770"/>
                  </a:lnTo>
                  <a:lnTo>
                    <a:pt x="229" y="770"/>
                  </a:lnTo>
                  <a:lnTo>
                    <a:pt x="229" y="769"/>
                  </a:lnTo>
                  <a:lnTo>
                    <a:pt x="227" y="768"/>
                  </a:lnTo>
                  <a:lnTo>
                    <a:pt x="227" y="767"/>
                  </a:lnTo>
                  <a:lnTo>
                    <a:pt x="226" y="767"/>
                  </a:lnTo>
                  <a:lnTo>
                    <a:pt x="226" y="766"/>
                  </a:lnTo>
                  <a:lnTo>
                    <a:pt x="225" y="765"/>
                  </a:lnTo>
                  <a:lnTo>
                    <a:pt x="225" y="763"/>
                  </a:lnTo>
                  <a:lnTo>
                    <a:pt x="225" y="762"/>
                  </a:lnTo>
                  <a:lnTo>
                    <a:pt x="224" y="762"/>
                  </a:lnTo>
                  <a:lnTo>
                    <a:pt x="224" y="761"/>
                  </a:lnTo>
                  <a:lnTo>
                    <a:pt x="223" y="760"/>
                  </a:lnTo>
                  <a:lnTo>
                    <a:pt x="223" y="759"/>
                  </a:lnTo>
                  <a:lnTo>
                    <a:pt x="223" y="758"/>
                  </a:lnTo>
                  <a:lnTo>
                    <a:pt x="222" y="758"/>
                  </a:lnTo>
                  <a:lnTo>
                    <a:pt x="222" y="756"/>
                  </a:lnTo>
                  <a:lnTo>
                    <a:pt x="222" y="755"/>
                  </a:lnTo>
                  <a:lnTo>
                    <a:pt x="222" y="754"/>
                  </a:lnTo>
                  <a:lnTo>
                    <a:pt x="222" y="753"/>
                  </a:lnTo>
                  <a:lnTo>
                    <a:pt x="220" y="753"/>
                  </a:lnTo>
                  <a:lnTo>
                    <a:pt x="220" y="752"/>
                  </a:lnTo>
                  <a:lnTo>
                    <a:pt x="219" y="752"/>
                  </a:lnTo>
                  <a:lnTo>
                    <a:pt x="218" y="752"/>
                  </a:lnTo>
                  <a:lnTo>
                    <a:pt x="218" y="751"/>
                  </a:lnTo>
                  <a:lnTo>
                    <a:pt x="218" y="749"/>
                  </a:lnTo>
                  <a:lnTo>
                    <a:pt x="217" y="749"/>
                  </a:lnTo>
                  <a:lnTo>
                    <a:pt x="217" y="748"/>
                  </a:lnTo>
                  <a:lnTo>
                    <a:pt x="216" y="748"/>
                  </a:lnTo>
                  <a:lnTo>
                    <a:pt x="216" y="747"/>
                  </a:lnTo>
                  <a:lnTo>
                    <a:pt x="215" y="747"/>
                  </a:lnTo>
                  <a:lnTo>
                    <a:pt x="213" y="747"/>
                  </a:lnTo>
                  <a:lnTo>
                    <a:pt x="213" y="746"/>
                  </a:lnTo>
                  <a:lnTo>
                    <a:pt x="215" y="746"/>
                  </a:lnTo>
                  <a:lnTo>
                    <a:pt x="213" y="745"/>
                  </a:lnTo>
                  <a:lnTo>
                    <a:pt x="213" y="744"/>
                  </a:lnTo>
                  <a:lnTo>
                    <a:pt x="213" y="742"/>
                  </a:lnTo>
                  <a:lnTo>
                    <a:pt x="212" y="742"/>
                  </a:lnTo>
                  <a:lnTo>
                    <a:pt x="211" y="742"/>
                  </a:lnTo>
                  <a:lnTo>
                    <a:pt x="210" y="742"/>
                  </a:lnTo>
                  <a:lnTo>
                    <a:pt x="209" y="742"/>
                  </a:lnTo>
                  <a:lnTo>
                    <a:pt x="209" y="741"/>
                  </a:lnTo>
                  <a:lnTo>
                    <a:pt x="208" y="741"/>
                  </a:lnTo>
                  <a:lnTo>
                    <a:pt x="206" y="741"/>
                  </a:lnTo>
                  <a:lnTo>
                    <a:pt x="205" y="741"/>
                  </a:lnTo>
                  <a:lnTo>
                    <a:pt x="204" y="740"/>
                  </a:lnTo>
                  <a:lnTo>
                    <a:pt x="203" y="739"/>
                  </a:lnTo>
                  <a:lnTo>
                    <a:pt x="202" y="739"/>
                  </a:lnTo>
                  <a:lnTo>
                    <a:pt x="202" y="738"/>
                  </a:lnTo>
                  <a:lnTo>
                    <a:pt x="201" y="738"/>
                  </a:lnTo>
                  <a:lnTo>
                    <a:pt x="201" y="737"/>
                  </a:lnTo>
                  <a:lnTo>
                    <a:pt x="199" y="737"/>
                  </a:lnTo>
                  <a:lnTo>
                    <a:pt x="199" y="735"/>
                  </a:lnTo>
                  <a:lnTo>
                    <a:pt x="198" y="734"/>
                  </a:lnTo>
                  <a:lnTo>
                    <a:pt x="198" y="733"/>
                  </a:lnTo>
                  <a:lnTo>
                    <a:pt x="198" y="732"/>
                  </a:lnTo>
                  <a:lnTo>
                    <a:pt x="197" y="732"/>
                  </a:lnTo>
                  <a:lnTo>
                    <a:pt x="196" y="732"/>
                  </a:lnTo>
                  <a:lnTo>
                    <a:pt x="195" y="731"/>
                  </a:lnTo>
                  <a:lnTo>
                    <a:pt x="194" y="730"/>
                  </a:lnTo>
                  <a:lnTo>
                    <a:pt x="194" y="728"/>
                  </a:lnTo>
                  <a:lnTo>
                    <a:pt x="192" y="727"/>
                  </a:lnTo>
                  <a:lnTo>
                    <a:pt x="192" y="726"/>
                  </a:lnTo>
                  <a:lnTo>
                    <a:pt x="191" y="726"/>
                  </a:lnTo>
                  <a:lnTo>
                    <a:pt x="191" y="725"/>
                  </a:lnTo>
                  <a:lnTo>
                    <a:pt x="190" y="725"/>
                  </a:lnTo>
                  <a:lnTo>
                    <a:pt x="189" y="725"/>
                  </a:lnTo>
                  <a:lnTo>
                    <a:pt x="189" y="724"/>
                  </a:lnTo>
                  <a:lnTo>
                    <a:pt x="189" y="723"/>
                  </a:lnTo>
                  <a:lnTo>
                    <a:pt x="190" y="721"/>
                  </a:lnTo>
                  <a:lnTo>
                    <a:pt x="190" y="720"/>
                  </a:lnTo>
                  <a:lnTo>
                    <a:pt x="190" y="719"/>
                  </a:lnTo>
                  <a:lnTo>
                    <a:pt x="189" y="718"/>
                  </a:lnTo>
                  <a:lnTo>
                    <a:pt x="189" y="717"/>
                  </a:lnTo>
                  <a:lnTo>
                    <a:pt x="188" y="717"/>
                  </a:lnTo>
                  <a:lnTo>
                    <a:pt x="188" y="716"/>
                  </a:lnTo>
                  <a:lnTo>
                    <a:pt x="187" y="716"/>
                  </a:lnTo>
                  <a:lnTo>
                    <a:pt x="187" y="714"/>
                  </a:lnTo>
                  <a:lnTo>
                    <a:pt x="185" y="714"/>
                  </a:lnTo>
                  <a:lnTo>
                    <a:pt x="185" y="713"/>
                  </a:lnTo>
                  <a:lnTo>
                    <a:pt x="185" y="712"/>
                  </a:lnTo>
                  <a:lnTo>
                    <a:pt x="184" y="712"/>
                  </a:lnTo>
                  <a:lnTo>
                    <a:pt x="185" y="712"/>
                  </a:lnTo>
                  <a:lnTo>
                    <a:pt x="184" y="711"/>
                  </a:lnTo>
                  <a:lnTo>
                    <a:pt x="183" y="711"/>
                  </a:lnTo>
                  <a:lnTo>
                    <a:pt x="183" y="710"/>
                  </a:lnTo>
                  <a:lnTo>
                    <a:pt x="183" y="709"/>
                  </a:lnTo>
                  <a:lnTo>
                    <a:pt x="183" y="707"/>
                  </a:lnTo>
                  <a:lnTo>
                    <a:pt x="182" y="707"/>
                  </a:lnTo>
                  <a:lnTo>
                    <a:pt x="181" y="707"/>
                  </a:lnTo>
                  <a:lnTo>
                    <a:pt x="181" y="706"/>
                  </a:lnTo>
                  <a:lnTo>
                    <a:pt x="181" y="705"/>
                  </a:lnTo>
                  <a:lnTo>
                    <a:pt x="181" y="704"/>
                  </a:lnTo>
                  <a:lnTo>
                    <a:pt x="180" y="703"/>
                  </a:lnTo>
                  <a:lnTo>
                    <a:pt x="180" y="702"/>
                  </a:lnTo>
                  <a:lnTo>
                    <a:pt x="178" y="700"/>
                  </a:lnTo>
                  <a:lnTo>
                    <a:pt x="180" y="700"/>
                  </a:lnTo>
                  <a:lnTo>
                    <a:pt x="180" y="699"/>
                  </a:lnTo>
                  <a:lnTo>
                    <a:pt x="180" y="698"/>
                  </a:lnTo>
                  <a:lnTo>
                    <a:pt x="180" y="697"/>
                  </a:lnTo>
                  <a:lnTo>
                    <a:pt x="180" y="696"/>
                  </a:lnTo>
                  <a:lnTo>
                    <a:pt x="178" y="696"/>
                  </a:lnTo>
                  <a:lnTo>
                    <a:pt x="178" y="695"/>
                  </a:lnTo>
                  <a:lnTo>
                    <a:pt x="180" y="693"/>
                  </a:lnTo>
                  <a:lnTo>
                    <a:pt x="180" y="692"/>
                  </a:lnTo>
                  <a:lnTo>
                    <a:pt x="180" y="691"/>
                  </a:lnTo>
                  <a:lnTo>
                    <a:pt x="180" y="690"/>
                  </a:lnTo>
                  <a:lnTo>
                    <a:pt x="178" y="690"/>
                  </a:lnTo>
                  <a:lnTo>
                    <a:pt x="177" y="690"/>
                  </a:lnTo>
                  <a:lnTo>
                    <a:pt x="177" y="689"/>
                  </a:lnTo>
                  <a:lnTo>
                    <a:pt x="176" y="688"/>
                  </a:lnTo>
                  <a:lnTo>
                    <a:pt x="175" y="688"/>
                  </a:lnTo>
                  <a:lnTo>
                    <a:pt x="175" y="686"/>
                  </a:lnTo>
                  <a:lnTo>
                    <a:pt x="175" y="685"/>
                  </a:lnTo>
                  <a:lnTo>
                    <a:pt x="175" y="684"/>
                  </a:lnTo>
                  <a:lnTo>
                    <a:pt x="176" y="684"/>
                  </a:lnTo>
                  <a:lnTo>
                    <a:pt x="176" y="683"/>
                  </a:lnTo>
                  <a:lnTo>
                    <a:pt x="176" y="682"/>
                  </a:lnTo>
                  <a:lnTo>
                    <a:pt x="176" y="681"/>
                  </a:lnTo>
                  <a:lnTo>
                    <a:pt x="176" y="679"/>
                  </a:lnTo>
                  <a:lnTo>
                    <a:pt x="177" y="678"/>
                  </a:lnTo>
                  <a:lnTo>
                    <a:pt x="178" y="678"/>
                  </a:lnTo>
                  <a:lnTo>
                    <a:pt x="178" y="677"/>
                  </a:lnTo>
                  <a:lnTo>
                    <a:pt x="180" y="677"/>
                  </a:lnTo>
                  <a:lnTo>
                    <a:pt x="181" y="676"/>
                  </a:lnTo>
                  <a:lnTo>
                    <a:pt x="181" y="675"/>
                  </a:lnTo>
                  <a:lnTo>
                    <a:pt x="181" y="674"/>
                  </a:lnTo>
                  <a:lnTo>
                    <a:pt x="181" y="672"/>
                  </a:lnTo>
                  <a:lnTo>
                    <a:pt x="182" y="672"/>
                  </a:lnTo>
                  <a:lnTo>
                    <a:pt x="181" y="672"/>
                  </a:lnTo>
                  <a:lnTo>
                    <a:pt x="181" y="671"/>
                  </a:lnTo>
                  <a:lnTo>
                    <a:pt x="182" y="670"/>
                  </a:lnTo>
                  <a:lnTo>
                    <a:pt x="182" y="669"/>
                  </a:lnTo>
                  <a:lnTo>
                    <a:pt x="181" y="669"/>
                  </a:lnTo>
                  <a:lnTo>
                    <a:pt x="181" y="668"/>
                  </a:lnTo>
                  <a:lnTo>
                    <a:pt x="180" y="668"/>
                  </a:lnTo>
                  <a:lnTo>
                    <a:pt x="180" y="667"/>
                  </a:lnTo>
                  <a:lnTo>
                    <a:pt x="180" y="665"/>
                  </a:lnTo>
                  <a:lnTo>
                    <a:pt x="178" y="665"/>
                  </a:lnTo>
                  <a:lnTo>
                    <a:pt x="178" y="664"/>
                  </a:lnTo>
                  <a:lnTo>
                    <a:pt x="178" y="663"/>
                  </a:lnTo>
                  <a:lnTo>
                    <a:pt x="177" y="662"/>
                  </a:lnTo>
                  <a:lnTo>
                    <a:pt x="176" y="662"/>
                  </a:lnTo>
                  <a:lnTo>
                    <a:pt x="175" y="661"/>
                  </a:lnTo>
                  <a:lnTo>
                    <a:pt x="175" y="659"/>
                  </a:lnTo>
                  <a:lnTo>
                    <a:pt x="174" y="659"/>
                  </a:lnTo>
                  <a:lnTo>
                    <a:pt x="174" y="658"/>
                  </a:lnTo>
                  <a:lnTo>
                    <a:pt x="174" y="657"/>
                  </a:lnTo>
                  <a:lnTo>
                    <a:pt x="173" y="657"/>
                  </a:lnTo>
                  <a:lnTo>
                    <a:pt x="173" y="656"/>
                  </a:lnTo>
                  <a:lnTo>
                    <a:pt x="173" y="655"/>
                  </a:lnTo>
                  <a:lnTo>
                    <a:pt x="173" y="654"/>
                  </a:lnTo>
                  <a:lnTo>
                    <a:pt x="174" y="654"/>
                  </a:lnTo>
                  <a:lnTo>
                    <a:pt x="174" y="652"/>
                  </a:lnTo>
                  <a:lnTo>
                    <a:pt x="174" y="651"/>
                  </a:lnTo>
                  <a:lnTo>
                    <a:pt x="174" y="650"/>
                  </a:lnTo>
                  <a:lnTo>
                    <a:pt x="175" y="650"/>
                  </a:lnTo>
                  <a:lnTo>
                    <a:pt x="175" y="649"/>
                  </a:lnTo>
                  <a:lnTo>
                    <a:pt x="175" y="648"/>
                  </a:lnTo>
                  <a:lnTo>
                    <a:pt x="174" y="648"/>
                  </a:lnTo>
                  <a:lnTo>
                    <a:pt x="174" y="647"/>
                  </a:lnTo>
                  <a:lnTo>
                    <a:pt x="174" y="645"/>
                  </a:lnTo>
                  <a:lnTo>
                    <a:pt x="173" y="645"/>
                  </a:lnTo>
                  <a:lnTo>
                    <a:pt x="173" y="644"/>
                  </a:lnTo>
                  <a:lnTo>
                    <a:pt x="171" y="644"/>
                  </a:lnTo>
                  <a:lnTo>
                    <a:pt x="170" y="644"/>
                  </a:lnTo>
                  <a:lnTo>
                    <a:pt x="169" y="643"/>
                  </a:lnTo>
                  <a:lnTo>
                    <a:pt x="168" y="643"/>
                  </a:lnTo>
                  <a:lnTo>
                    <a:pt x="167" y="643"/>
                  </a:lnTo>
                  <a:lnTo>
                    <a:pt x="167" y="642"/>
                  </a:lnTo>
                  <a:lnTo>
                    <a:pt x="167" y="641"/>
                  </a:lnTo>
                  <a:lnTo>
                    <a:pt x="166" y="640"/>
                  </a:lnTo>
                  <a:lnTo>
                    <a:pt x="166" y="638"/>
                  </a:lnTo>
                  <a:lnTo>
                    <a:pt x="166" y="637"/>
                  </a:lnTo>
                  <a:lnTo>
                    <a:pt x="164" y="637"/>
                  </a:lnTo>
                  <a:lnTo>
                    <a:pt x="163" y="637"/>
                  </a:lnTo>
                  <a:lnTo>
                    <a:pt x="163" y="636"/>
                  </a:lnTo>
                  <a:lnTo>
                    <a:pt x="163" y="635"/>
                  </a:lnTo>
                  <a:lnTo>
                    <a:pt x="162" y="634"/>
                  </a:lnTo>
                  <a:lnTo>
                    <a:pt x="162" y="633"/>
                  </a:lnTo>
                  <a:lnTo>
                    <a:pt x="161" y="633"/>
                  </a:lnTo>
                  <a:lnTo>
                    <a:pt x="161" y="631"/>
                  </a:lnTo>
                  <a:lnTo>
                    <a:pt x="161" y="630"/>
                  </a:lnTo>
                  <a:lnTo>
                    <a:pt x="161" y="629"/>
                  </a:lnTo>
                  <a:lnTo>
                    <a:pt x="161" y="628"/>
                  </a:lnTo>
                  <a:lnTo>
                    <a:pt x="160" y="628"/>
                  </a:lnTo>
                  <a:lnTo>
                    <a:pt x="160" y="627"/>
                  </a:lnTo>
                  <a:lnTo>
                    <a:pt x="160" y="626"/>
                  </a:lnTo>
                  <a:lnTo>
                    <a:pt x="159" y="626"/>
                  </a:lnTo>
                  <a:lnTo>
                    <a:pt x="157" y="626"/>
                  </a:lnTo>
                  <a:lnTo>
                    <a:pt x="157" y="624"/>
                  </a:lnTo>
                  <a:lnTo>
                    <a:pt x="157" y="623"/>
                  </a:lnTo>
                  <a:lnTo>
                    <a:pt x="157" y="622"/>
                  </a:lnTo>
                  <a:lnTo>
                    <a:pt x="157" y="621"/>
                  </a:lnTo>
                  <a:lnTo>
                    <a:pt x="157" y="620"/>
                  </a:lnTo>
                  <a:lnTo>
                    <a:pt x="157" y="619"/>
                  </a:lnTo>
                  <a:lnTo>
                    <a:pt x="157" y="617"/>
                  </a:lnTo>
                  <a:lnTo>
                    <a:pt x="156" y="617"/>
                  </a:lnTo>
                  <a:lnTo>
                    <a:pt x="156" y="616"/>
                  </a:lnTo>
                  <a:lnTo>
                    <a:pt x="155" y="616"/>
                  </a:lnTo>
                  <a:lnTo>
                    <a:pt x="155" y="615"/>
                  </a:lnTo>
                  <a:lnTo>
                    <a:pt x="156" y="615"/>
                  </a:lnTo>
                  <a:lnTo>
                    <a:pt x="156" y="614"/>
                  </a:lnTo>
                  <a:lnTo>
                    <a:pt x="155" y="614"/>
                  </a:lnTo>
                  <a:lnTo>
                    <a:pt x="155" y="613"/>
                  </a:lnTo>
                  <a:lnTo>
                    <a:pt x="155" y="612"/>
                  </a:lnTo>
                  <a:lnTo>
                    <a:pt x="155" y="610"/>
                  </a:lnTo>
                  <a:lnTo>
                    <a:pt x="154" y="610"/>
                  </a:lnTo>
                  <a:lnTo>
                    <a:pt x="154" y="609"/>
                  </a:lnTo>
                  <a:lnTo>
                    <a:pt x="154" y="608"/>
                  </a:lnTo>
                  <a:lnTo>
                    <a:pt x="153" y="608"/>
                  </a:lnTo>
                  <a:lnTo>
                    <a:pt x="152" y="608"/>
                  </a:lnTo>
                  <a:lnTo>
                    <a:pt x="150" y="607"/>
                  </a:lnTo>
                  <a:lnTo>
                    <a:pt x="149" y="607"/>
                  </a:lnTo>
                  <a:lnTo>
                    <a:pt x="149" y="606"/>
                  </a:lnTo>
                  <a:lnTo>
                    <a:pt x="148" y="606"/>
                  </a:lnTo>
                  <a:lnTo>
                    <a:pt x="147" y="606"/>
                  </a:lnTo>
                  <a:lnTo>
                    <a:pt x="147" y="605"/>
                  </a:lnTo>
                  <a:lnTo>
                    <a:pt x="146" y="605"/>
                  </a:lnTo>
                  <a:lnTo>
                    <a:pt x="144" y="605"/>
                  </a:lnTo>
                  <a:lnTo>
                    <a:pt x="143" y="603"/>
                  </a:lnTo>
                  <a:lnTo>
                    <a:pt x="142" y="603"/>
                  </a:lnTo>
                  <a:lnTo>
                    <a:pt x="142" y="602"/>
                  </a:lnTo>
                  <a:lnTo>
                    <a:pt x="141" y="602"/>
                  </a:lnTo>
                  <a:lnTo>
                    <a:pt x="141" y="601"/>
                  </a:lnTo>
                  <a:lnTo>
                    <a:pt x="140" y="601"/>
                  </a:lnTo>
                  <a:lnTo>
                    <a:pt x="140" y="600"/>
                  </a:lnTo>
                  <a:lnTo>
                    <a:pt x="139" y="600"/>
                  </a:lnTo>
                  <a:lnTo>
                    <a:pt x="137" y="600"/>
                  </a:lnTo>
                  <a:lnTo>
                    <a:pt x="137" y="599"/>
                  </a:lnTo>
                  <a:lnTo>
                    <a:pt x="137" y="598"/>
                  </a:lnTo>
                  <a:lnTo>
                    <a:pt x="136" y="598"/>
                  </a:lnTo>
                  <a:lnTo>
                    <a:pt x="136" y="596"/>
                  </a:lnTo>
                  <a:lnTo>
                    <a:pt x="136" y="595"/>
                  </a:lnTo>
                  <a:lnTo>
                    <a:pt x="135" y="595"/>
                  </a:lnTo>
                  <a:lnTo>
                    <a:pt x="135" y="594"/>
                  </a:lnTo>
                  <a:lnTo>
                    <a:pt x="134" y="594"/>
                  </a:lnTo>
                  <a:lnTo>
                    <a:pt x="134" y="593"/>
                  </a:lnTo>
                  <a:lnTo>
                    <a:pt x="133" y="593"/>
                  </a:lnTo>
                  <a:lnTo>
                    <a:pt x="132" y="592"/>
                  </a:lnTo>
                  <a:lnTo>
                    <a:pt x="130" y="592"/>
                  </a:lnTo>
                  <a:lnTo>
                    <a:pt x="130" y="593"/>
                  </a:lnTo>
                  <a:lnTo>
                    <a:pt x="130" y="594"/>
                  </a:lnTo>
                  <a:lnTo>
                    <a:pt x="129" y="594"/>
                  </a:lnTo>
                  <a:lnTo>
                    <a:pt x="129" y="595"/>
                  </a:lnTo>
                  <a:lnTo>
                    <a:pt x="128" y="595"/>
                  </a:lnTo>
                  <a:lnTo>
                    <a:pt x="128" y="596"/>
                  </a:lnTo>
                  <a:lnTo>
                    <a:pt x="127" y="596"/>
                  </a:lnTo>
                  <a:lnTo>
                    <a:pt x="126" y="596"/>
                  </a:lnTo>
                  <a:lnTo>
                    <a:pt x="126" y="598"/>
                  </a:lnTo>
                  <a:lnTo>
                    <a:pt x="125" y="598"/>
                  </a:lnTo>
                  <a:lnTo>
                    <a:pt x="125" y="596"/>
                  </a:lnTo>
                  <a:lnTo>
                    <a:pt x="123" y="596"/>
                  </a:lnTo>
                  <a:lnTo>
                    <a:pt x="122" y="596"/>
                  </a:lnTo>
                  <a:lnTo>
                    <a:pt x="122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0" y="596"/>
                  </a:lnTo>
                  <a:lnTo>
                    <a:pt x="120" y="598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9"/>
                  </a:lnTo>
                  <a:lnTo>
                    <a:pt x="116" y="599"/>
                  </a:lnTo>
                  <a:lnTo>
                    <a:pt x="115" y="599"/>
                  </a:lnTo>
                  <a:lnTo>
                    <a:pt x="114" y="599"/>
                  </a:lnTo>
                  <a:lnTo>
                    <a:pt x="113" y="599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1" y="595"/>
                  </a:lnTo>
                  <a:lnTo>
                    <a:pt x="111" y="594"/>
                  </a:lnTo>
                  <a:lnTo>
                    <a:pt x="109" y="593"/>
                  </a:lnTo>
                  <a:lnTo>
                    <a:pt x="109" y="592"/>
                  </a:lnTo>
                  <a:lnTo>
                    <a:pt x="108" y="592"/>
                  </a:lnTo>
                  <a:lnTo>
                    <a:pt x="108" y="591"/>
                  </a:lnTo>
                  <a:lnTo>
                    <a:pt x="107" y="591"/>
                  </a:lnTo>
                  <a:lnTo>
                    <a:pt x="106" y="591"/>
                  </a:lnTo>
                  <a:lnTo>
                    <a:pt x="105" y="591"/>
                  </a:lnTo>
                  <a:lnTo>
                    <a:pt x="104" y="591"/>
                  </a:lnTo>
                  <a:lnTo>
                    <a:pt x="102" y="591"/>
                  </a:lnTo>
                  <a:lnTo>
                    <a:pt x="102" y="589"/>
                  </a:lnTo>
                  <a:lnTo>
                    <a:pt x="101" y="589"/>
                  </a:lnTo>
                  <a:lnTo>
                    <a:pt x="101" y="588"/>
                  </a:lnTo>
                  <a:lnTo>
                    <a:pt x="100" y="588"/>
                  </a:lnTo>
                  <a:lnTo>
                    <a:pt x="100" y="589"/>
                  </a:lnTo>
                  <a:lnTo>
                    <a:pt x="99" y="589"/>
                  </a:lnTo>
                  <a:lnTo>
                    <a:pt x="99" y="588"/>
                  </a:lnTo>
                  <a:lnTo>
                    <a:pt x="98" y="588"/>
                  </a:lnTo>
                  <a:lnTo>
                    <a:pt x="97" y="588"/>
                  </a:lnTo>
                  <a:lnTo>
                    <a:pt x="95" y="588"/>
                  </a:lnTo>
                  <a:lnTo>
                    <a:pt x="95" y="587"/>
                  </a:lnTo>
                  <a:lnTo>
                    <a:pt x="95" y="586"/>
                  </a:lnTo>
                  <a:lnTo>
                    <a:pt x="95" y="585"/>
                  </a:lnTo>
                  <a:lnTo>
                    <a:pt x="95" y="584"/>
                  </a:lnTo>
                  <a:lnTo>
                    <a:pt x="94" y="584"/>
                  </a:lnTo>
                  <a:lnTo>
                    <a:pt x="93" y="582"/>
                  </a:lnTo>
                  <a:lnTo>
                    <a:pt x="92" y="582"/>
                  </a:lnTo>
                  <a:lnTo>
                    <a:pt x="92" y="584"/>
                  </a:lnTo>
                  <a:lnTo>
                    <a:pt x="91" y="584"/>
                  </a:lnTo>
                  <a:lnTo>
                    <a:pt x="91" y="582"/>
                  </a:lnTo>
                  <a:lnTo>
                    <a:pt x="90" y="581"/>
                  </a:lnTo>
                  <a:lnTo>
                    <a:pt x="88" y="581"/>
                  </a:lnTo>
                  <a:lnTo>
                    <a:pt x="88" y="580"/>
                  </a:lnTo>
                  <a:lnTo>
                    <a:pt x="87" y="580"/>
                  </a:lnTo>
                  <a:lnTo>
                    <a:pt x="87" y="579"/>
                  </a:lnTo>
                  <a:lnTo>
                    <a:pt x="87" y="578"/>
                  </a:lnTo>
                  <a:lnTo>
                    <a:pt x="86" y="578"/>
                  </a:lnTo>
                  <a:lnTo>
                    <a:pt x="86" y="577"/>
                  </a:lnTo>
                  <a:lnTo>
                    <a:pt x="86" y="575"/>
                  </a:lnTo>
                  <a:lnTo>
                    <a:pt x="86" y="574"/>
                  </a:lnTo>
                  <a:lnTo>
                    <a:pt x="85" y="574"/>
                  </a:lnTo>
                  <a:lnTo>
                    <a:pt x="85" y="573"/>
                  </a:lnTo>
                  <a:lnTo>
                    <a:pt x="84" y="573"/>
                  </a:lnTo>
                  <a:lnTo>
                    <a:pt x="83" y="573"/>
                  </a:lnTo>
                  <a:lnTo>
                    <a:pt x="83" y="572"/>
                  </a:lnTo>
                  <a:lnTo>
                    <a:pt x="81" y="572"/>
                  </a:lnTo>
                  <a:lnTo>
                    <a:pt x="81" y="571"/>
                  </a:lnTo>
                  <a:lnTo>
                    <a:pt x="80" y="571"/>
                  </a:lnTo>
                  <a:lnTo>
                    <a:pt x="80" y="570"/>
                  </a:lnTo>
                  <a:lnTo>
                    <a:pt x="79" y="570"/>
                  </a:lnTo>
                  <a:lnTo>
                    <a:pt x="78" y="570"/>
                  </a:lnTo>
                  <a:lnTo>
                    <a:pt x="78" y="568"/>
                  </a:lnTo>
                  <a:lnTo>
                    <a:pt x="78" y="570"/>
                  </a:lnTo>
                  <a:lnTo>
                    <a:pt x="77" y="570"/>
                  </a:lnTo>
                  <a:lnTo>
                    <a:pt x="76" y="570"/>
                  </a:lnTo>
                  <a:lnTo>
                    <a:pt x="76" y="568"/>
                  </a:lnTo>
                  <a:lnTo>
                    <a:pt x="74" y="568"/>
                  </a:lnTo>
                  <a:lnTo>
                    <a:pt x="73" y="568"/>
                  </a:lnTo>
                  <a:lnTo>
                    <a:pt x="72" y="568"/>
                  </a:lnTo>
                  <a:lnTo>
                    <a:pt x="71" y="568"/>
                  </a:lnTo>
                  <a:lnTo>
                    <a:pt x="70" y="568"/>
                  </a:lnTo>
                  <a:lnTo>
                    <a:pt x="69" y="568"/>
                  </a:lnTo>
                  <a:lnTo>
                    <a:pt x="67" y="568"/>
                  </a:lnTo>
                  <a:lnTo>
                    <a:pt x="67" y="567"/>
                  </a:lnTo>
                  <a:lnTo>
                    <a:pt x="66" y="567"/>
                  </a:lnTo>
                  <a:lnTo>
                    <a:pt x="66" y="566"/>
                  </a:lnTo>
                  <a:lnTo>
                    <a:pt x="65" y="566"/>
                  </a:lnTo>
                  <a:lnTo>
                    <a:pt x="65" y="567"/>
                  </a:lnTo>
                  <a:lnTo>
                    <a:pt x="64" y="567"/>
                  </a:lnTo>
                  <a:lnTo>
                    <a:pt x="63" y="567"/>
                  </a:lnTo>
                  <a:lnTo>
                    <a:pt x="62" y="566"/>
                  </a:lnTo>
                  <a:lnTo>
                    <a:pt x="60" y="566"/>
                  </a:lnTo>
                  <a:lnTo>
                    <a:pt x="59" y="566"/>
                  </a:lnTo>
                  <a:lnTo>
                    <a:pt x="58" y="566"/>
                  </a:lnTo>
                  <a:lnTo>
                    <a:pt x="57" y="566"/>
                  </a:lnTo>
                  <a:lnTo>
                    <a:pt x="56" y="566"/>
                  </a:lnTo>
                  <a:lnTo>
                    <a:pt x="56" y="565"/>
                  </a:lnTo>
                  <a:lnTo>
                    <a:pt x="55" y="565"/>
                  </a:lnTo>
                  <a:lnTo>
                    <a:pt x="55" y="564"/>
                  </a:lnTo>
                  <a:lnTo>
                    <a:pt x="55" y="563"/>
                  </a:lnTo>
                  <a:lnTo>
                    <a:pt x="55" y="561"/>
                  </a:lnTo>
                  <a:lnTo>
                    <a:pt x="55" y="560"/>
                  </a:lnTo>
                  <a:lnTo>
                    <a:pt x="55" y="559"/>
                  </a:lnTo>
                  <a:lnTo>
                    <a:pt x="53" y="559"/>
                  </a:lnTo>
                  <a:lnTo>
                    <a:pt x="52" y="559"/>
                  </a:lnTo>
                  <a:lnTo>
                    <a:pt x="52" y="558"/>
                  </a:lnTo>
                  <a:lnTo>
                    <a:pt x="51" y="558"/>
                  </a:lnTo>
                  <a:lnTo>
                    <a:pt x="50" y="558"/>
                  </a:lnTo>
                  <a:lnTo>
                    <a:pt x="49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6" y="557"/>
                  </a:lnTo>
                  <a:lnTo>
                    <a:pt x="45" y="557"/>
                  </a:lnTo>
                  <a:lnTo>
                    <a:pt x="45" y="556"/>
                  </a:lnTo>
                  <a:lnTo>
                    <a:pt x="44" y="556"/>
                  </a:lnTo>
                  <a:lnTo>
                    <a:pt x="44" y="554"/>
                  </a:lnTo>
                  <a:lnTo>
                    <a:pt x="43" y="554"/>
                  </a:lnTo>
                  <a:lnTo>
                    <a:pt x="43" y="553"/>
                  </a:lnTo>
                  <a:lnTo>
                    <a:pt x="42" y="552"/>
                  </a:lnTo>
                  <a:lnTo>
                    <a:pt x="42" y="551"/>
                  </a:lnTo>
                  <a:lnTo>
                    <a:pt x="41" y="551"/>
                  </a:lnTo>
                  <a:lnTo>
                    <a:pt x="39" y="550"/>
                  </a:lnTo>
                  <a:lnTo>
                    <a:pt x="38" y="550"/>
                  </a:lnTo>
                  <a:lnTo>
                    <a:pt x="37" y="549"/>
                  </a:lnTo>
                  <a:lnTo>
                    <a:pt x="37" y="547"/>
                  </a:lnTo>
                  <a:lnTo>
                    <a:pt x="36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5" y="544"/>
                  </a:lnTo>
                  <a:lnTo>
                    <a:pt x="34" y="544"/>
                  </a:lnTo>
                  <a:lnTo>
                    <a:pt x="32" y="543"/>
                  </a:lnTo>
                  <a:lnTo>
                    <a:pt x="32" y="542"/>
                  </a:lnTo>
                  <a:lnTo>
                    <a:pt x="31" y="542"/>
                  </a:lnTo>
                  <a:lnTo>
                    <a:pt x="30" y="540"/>
                  </a:lnTo>
                  <a:lnTo>
                    <a:pt x="29" y="540"/>
                  </a:lnTo>
                  <a:lnTo>
                    <a:pt x="29" y="539"/>
                  </a:lnTo>
                  <a:lnTo>
                    <a:pt x="28" y="539"/>
                  </a:lnTo>
                  <a:lnTo>
                    <a:pt x="27" y="539"/>
                  </a:lnTo>
                  <a:lnTo>
                    <a:pt x="27" y="538"/>
                  </a:lnTo>
                  <a:lnTo>
                    <a:pt x="25" y="538"/>
                  </a:lnTo>
                  <a:lnTo>
                    <a:pt x="25" y="537"/>
                  </a:lnTo>
                  <a:lnTo>
                    <a:pt x="24" y="537"/>
                  </a:lnTo>
                  <a:lnTo>
                    <a:pt x="24" y="536"/>
                  </a:lnTo>
                  <a:lnTo>
                    <a:pt x="23" y="536"/>
                  </a:lnTo>
                  <a:lnTo>
                    <a:pt x="23" y="535"/>
                  </a:lnTo>
                  <a:lnTo>
                    <a:pt x="22" y="533"/>
                  </a:lnTo>
                  <a:lnTo>
                    <a:pt x="22" y="532"/>
                  </a:lnTo>
                  <a:lnTo>
                    <a:pt x="21" y="532"/>
                  </a:lnTo>
                  <a:lnTo>
                    <a:pt x="21" y="531"/>
                  </a:lnTo>
                  <a:lnTo>
                    <a:pt x="21" y="530"/>
                  </a:lnTo>
                  <a:lnTo>
                    <a:pt x="20" y="530"/>
                  </a:lnTo>
                  <a:lnTo>
                    <a:pt x="18" y="530"/>
                  </a:lnTo>
                  <a:lnTo>
                    <a:pt x="18" y="529"/>
                  </a:lnTo>
                  <a:lnTo>
                    <a:pt x="17" y="529"/>
                  </a:lnTo>
                  <a:lnTo>
                    <a:pt x="17" y="528"/>
                  </a:lnTo>
                  <a:lnTo>
                    <a:pt x="16" y="528"/>
                  </a:lnTo>
                  <a:lnTo>
                    <a:pt x="15" y="528"/>
                  </a:lnTo>
                  <a:lnTo>
                    <a:pt x="15" y="526"/>
                  </a:lnTo>
                  <a:lnTo>
                    <a:pt x="14" y="526"/>
                  </a:lnTo>
                  <a:lnTo>
                    <a:pt x="14" y="525"/>
                  </a:lnTo>
                  <a:lnTo>
                    <a:pt x="13" y="524"/>
                  </a:lnTo>
                  <a:lnTo>
                    <a:pt x="13" y="523"/>
                  </a:lnTo>
                  <a:lnTo>
                    <a:pt x="13" y="522"/>
                  </a:lnTo>
                  <a:lnTo>
                    <a:pt x="11" y="522"/>
                  </a:lnTo>
                  <a:lnTo>
                    <a:pt x="10" y="522"/>
                  </a:lnTo>
                  <a:lnTo>
                    <a:pt x="9" y="522"/>
                  </a:lnTo>
                  <a:lnTo>
                    <a:pt x="9" y="521"/>
                  </a:lnTo>
                  <a:lnTo>
                    <a:pt x="9" y="519"/>
                  </a:lnTo>
                  <a:lnTo>
                    <a:pt x="9" y="518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5"/>
                  </a:lnTo>
                  <a:lnTo>
                    <a:pt x="10" y="514"/>
                  </a:lnTo>
                  <a:lnTo>
                    <a:pt x="10" y="512"/>
                  </a:lnTo>
                  <a:lnTo>
                    <a:pt x="10" y="511"/>
                  </a:lnTo>
                  <a:lnTo>
                    <a:pt x="9" y="510"/>
                  </a:lnTo>
                  <a:lnTo>
                    <a:pt x="9" y="509"/>
                  </a:lnTo>
                  <a:lnTo>
                    <a:pt x="9" y="508"/>
                  </a:lnTo>
                  <a:lnTo>
                    <a:pt x="8" y="508"/>
                  </a:lnTo>
                  <a:lnTo>
                    <a:pt x="7" y="508"/>
                  </a:lnTo>
                  <a:lnTo>
                    <a:pt x="7" y="507"/>
                  </a:lnTo>
                  <a:lnTo>
                    <a:pt x="8" y="505"/>
                  </a:lnTo>
                  <a:lnTo>
                    <a:pt x="9" y="504"/>
                  </a:lnTo>
                  <a:lnTo>
                    <a:pt x="9" y="503"/>
                  </a:lnTo>
                  <a:lnTo>
                    <a:pt x="8" y="503"/>
                  </a:lnTo>
                  <a:lnTo>
                    <a:pt x="7" y="502"/>
                  </a:lnTo>
                  <a:lnTo>
                    <a:pt x="6" y="501"/>
                  </a:lnTo>
                  <a:lnTo>
                    <a:pt x="4" y="501"/>
                  </a:lnTo>
                  <a:lnTo>
                    <a:pt x="4" y="500"/>
                  </a:lnTo>
                  <a:lnTo>
                    <a:pt x="4" y="498"/>
                  </a:lnTo>
                  <a:lnTo>
                    <a:pt x="3" y="498"/>
                  </a:lnTo>
                  <a:lnTo>
                    <a:pt x="2" y="498"/>
                  </a:lnTo>
                  <a:lnTo>
                    <a:pt x="1" y="498"/>
                  </a:lnTo>
                  <a:lnTo>
                    <a:pt x="1" y="497"/>
                  </a:lnTo>
                  <a:lnTo>
                    <a:pt x="1" y="496"/>
                  </a:lnTo>
                  <a:lnTo>
                    <a:pt x="0" y="496"/>
                  </a:lnTo>
                  <a:lnTo>
                    <a:pt x="0" y="495"/>
                  </a:lnTo>
                  <a:lnTo>
                    <a:pt x="1" y="495"/>
                  </a:lnTo>
                  <a:lnTo>
                    <a:pt x="0" y="495"/>
                  </a:lnTo>
                  <a:lnTo>
                    <a:pt x="0" y="494"/>
                  </a:lnTo>
                  <a:lnTo>
                    <a:pt x="0" y="493"/>
                  </a:lnTo>
                  <a:lnTo>
                    <a:pt x="0" y="491"/>
                  </a:lnTo>
                  <a:lnTo>
                    <a:pt x="1" y="491"/>
                  </a:lnTo>
                  <a:lnTo>
                    <a:pt x="1" y="490"/>
                  </a:lnTo>
                  <a:lnTo>
                    <a:pt x="1" y="489"/>
                  </a:lnTo>
                  <a:lnTo>
                    <a:pt x="2" y="489"/>
                  </a:lnTo>
                  <a:lnTo>
                    <a:pt x="2" y="488"/>
                  </a:lnTo>
                  <a:lnTo>
                    <a:pt x="2" y="487"/>
                  </a:lnTo>
                  <a:lnTo>
                    <a:pt x="3" y="487"/>
                  </a:lnTo>
                  <a:lnTo>
                    <a:pt x="3" y="486"/>
                  </a:lnTo>
                  <a:lnTo>
                    <a:pt x="3" y="484"/>
                  </a:lnTo>
                  <a:lnTo>
                    <a:pt x="4" y="484"/>
                  </a:lnTo>
                  <a:lnTo>
                    <a:pt x="4" y="483"/>
                  </a:lnTo>
                  <a:lnTo>
                    <a:pt x="3" y="483"/>
                  </a:lnTo>
                  <a:lnTo>
                    <a:pt x="3" y="482"/>
                  </a:lnTo>
                  <a:lnTo>
                    <a:pt x="3" y="481"/>
                  </a:lnTo>
                  <a:lnTo>
                    <a:pt x="3" y="480"/>
                  </a:lnTo>
                  <a:lnTo>
                    <a:pt x="3" y="479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3" y="477"/>
                  </a:lnTo>
                  <a:lnTo>
                    <a:pt x="3" y="476"/>
                  </a:lnTo>
                  <a:lnTo>
                    <a:pt x="4" y="476"/>
                  </a:lnTo>
                  <a:lnTo>
                    <a:pt x="4" y="475"/>
                  </a:lnTo>
                  <a:lnTo>
                    <a:pt x="6" y="475"/>
                  </a:lnTo>
                  <a:lnTo>
                    <a:pt x="6" y="474"/>
                  </a:lnTo>
                  <a:lnTo>
                    <a:pt x="6" y="473"/>
                  </a:lnTo>
                  <a:lnTo>
                    <a:pt x="6" y="472"/>
                  </a:lnTo>
                  <a:lnTo>
                    <a:pt x="7" y="472"/>
                  </a:lnTo>
                  <a:lnTo>
                    <a:pt x="7" y="470"/>
                  </a:lnTo>
                  <a:lnTo>
                    <a:pt x="8" y="470"/>
                  </a:lnTo>
                  <a:lnTo>
                    <a:pt x="9" y="469"/>
                  </a:lnTo>
                  <a:lnTo>
                    <a:pt x="10" y="469"/>
                  </a:lnTo>
                  <a:lnTo>
                    <a:pt x="11" y="469"/>
                  </a:lnTo>
                  <a:lnTo>
                    <a:pt x="11" y="470"/>
                  </a:lnTo>
                  <a:lnTo>
                    <a:pt x="11" y="469"/>
                  </a:lnTo>
                  <a:lnTo>
                    <a:pt x="13" y="469"/>
                  </a:lnTo>
                  <a:lnTo>
                    <a:pt x="13" y="468"/>
                  </a:lnTo>
                  <a:lnTo>
                    <a:pt x="13" y="467"/>
                  </a:lnTo>
                  <a:lnTo>
                    <a:pt x="13" y="466"/>
                  </a:lnTo>
                  <a:lnTo>
                    <a:pt x="11" y="466"/>
                  </a:lnTo>
                  <a:lnTo>
                    <a:pt x="11" y="465"/>
                  </a:lnTo>
                  <a:lnTo>
                    <a:pt x="11" y="463"/>
                  </a:lnTo>
                  <a:lnTo>
                    <a:pt x="13" y="463"/>
                  </a:lnTo>
                  <a:lnTo>
                    <a:pt x="13" y="462"/>
                  </a:lnTo>
                  <a:lnTo>
                    <a:pt x="14" y="462"/>
                  </a:lnTo>
                  <a:lnTo>
                    <a:pt x="15" y="462"/>
                  </a:lnTo>
                  <a:lnTo>
                    <a:pt x="16" y="462"/>
                  </a:lnTo>
                  <a:lnTo>
                    <a:pt x="17" y="462"/>
                  </a:lnTo>
                  <a:lnTo>
                    <a:pt x="18" y="462"/>
                  </a:lnTo>
                  <a:lnTo>
                    <a:pt x="18" y="461"/>
                  </a:lnTo>
                  <a:lnTo>
                    <a:pt x="20" y="461"/>
                  </a:lnTo>
                  <a:lnTo>
                    <a:pt x="21" y="461"/>
                  </a:lnTo>
                  <a:lnTo>
                    <a:pt x="22" y="461"/>
                  </a:lnTo>
                  <a:lnTo>
                    <a:pt x="22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4" y="458"/>
                  </a:lnTo>
                  <a:lnTo>
                    <a:pt x="24" y="456"/>
                  </a:lnTo>
                  <a:lnTo>
                    <a:pt x="24" y="455"/>
                  </a:lnTo>
                  <a:lnTo>
                    <a:pt x="25" y="455"/>
                  </a:lnTo>
                  <a:lnTo>
                    <a:pt x="25" y="454"/>
                  </a:lnTo>
                  <a:lnTo>
                    <a:pt x="25" y="453"/>
                  </a:lnTo>
                  <a:lnTo>
                    <a:pt x="27" y="453"/>
                  </a:lnTo>
                  <a:lnTo>
                    <a:pt x="28" y="452"/>
                  </a:lnTo>
                  <a:lnTo>
                    <a:pt x="29" y="452"/>
                  </a:lnTo>
                  <a:lnTo>
                    <a:pt x="29" y="451"/>
                  </a:lnTo>
                  <a:lnTo>
                    <a:pt x="30" y="451"/>
                  </a:lnTo>
                  <a:lnTo>
                    <a:pt x="30" y="449"/>
                  </a:lnTo>
                  <a:lnTo>
                    <a:pt x="30" y="448"/>
                  </a:lnTo>
                  <a:lnTo>
                    <a:pt x="30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1" y="445"/>
                  </a:lnTo>
                  <a:lnTo>
                    <a:pt x="32" y="445"/>
                  </a:lnTo>
                  <a:lnTo>
                    <a:pt x="34" y="445"/>
                  </a:lnTo>
                  <a:lnTo>
                    <a:pt x="34" y="444"/>
                  </a:lnTo>
                  <a:lnTo>
                    <a:pt x="35" y="444"/>
                  </a:lnTo>
                  <a:lnTo>
                    <a:pt x="36" y="444"/>
                  </a:lnTo>
                  <a:lnTo>
                    <a:pt x="37" y="442"/>
                  </a:lnTo>
                  <a:lnTo>
                    <a:pt x="37" y="441"/>
                  </a:lnTo>
                  <a:lnTo>
                    <a:pt x="38" y="441"/>
                  </a:lnTo>
                  <a:lnTo>
                    <a:pt x="39" y="441"/>
                  </a:lnTo>
                  <a:lnTo>
                    <a:pt x="41" y="441"/>
                  </a:lnTo>
                  <a:lnTo>
                    <a:pt x="42" y="441"/>
                  </a:lnTo>
                  <a:lnTo>
                    <a:pt x="42" y="440"/>
                  </a:lnTo>
                  <a:lnTo>
                    <a:pt x="42" y="439"/>
                  </a:lnTo>
                  <a:lnTo>
                    <a:pt x="43" y="439"/>
                  </a:lnTo>
                  <a:lnTo>
                    <a:pt x="43" y="438"/>
                  </a:lnTo>
                  <a:lnTo>
                    <a:pt x="43" y="437"/>
                  </a:lnTo>
                  <a:lnTo>
                    <a:pt x="44" y="437"/>
                  </a:lnTo>
                  <a:lnTo>
                    <a:pt x="45" y="437"/>
                  </a:lnTo>
                  <a:lnTo>
                    <a:pt x="46" y="437"/>
                  </a:lnTo>
                  <a:lnTo>
                    <a:pt x="45" y="435"/>
                  </a:lnTo>
                  <a:lnTo>
                    <a:pt x="45" y="434"/>
                  </a:lnTo>
                  <a:lnTo>
                    <a:pt x="45" y="433"/>
                  </a:lnTo>
                  <a:lnTo>
                    <a:pt x="45" y="432"/>
                  </a:lnTo>
                  <a:lnTo>
                    <a:pt x="46" y="432"/>
                  </a:lnTo>
                  <a:lnTo>
                    <a:pt x="46" y="431"/>
                  </a:lnTo>
                  <a:lnTo>
                    <a:pt x="48" y="431"/>
                  </a:lnTo>
                  <a:lnTo>
                    <a:pt x="48" y="432"/>
                  </a:lnTo>
                  <a:lnTo>
                    <a:pt x="48" y="431"/>
                  </a:lnTo>
                  <a:lnTo>
                    <a:pt x="49" y="431"/>
                  </a:lnTo>
                  <a:lnTo>
                    <a:pt x="50" y="429"/>
                  </a:lnTo>
                  <a:lnTo>
                    <a:pt x="50" y="428"/>
                  </a:lnTo>
                  <a:lnTo>
                    <a:pt x="50" y="427"/>
                  </a:lnTo>
                  <a:lnTo>
                    <a:pt x="51" y="427"/>
                  </a:lnTo>
                  <a:lnTo>
                    <a:pt x="51" y="426"/>
                  </a:lnTo>
                  <a:lnTo>
                    <a:pt x="52" y="426"/>
                  </a:lnTo>
                  <a:lnTo>
                    <a:pt x="53" y="425"/>
                  </a:lnTo>
                  <a:lnTo>
                    <a:pt x="53" y="424"/>
                  </a:lnTo>
                  <a:lnTo>
                    <a:pt x="55" y="424"/>
                  </a:lnTo>
                  <a:lnTo>
                    <a:pt x="56" y="424"/>
                  </a:lnTo>
                  <a:lnTo>
                    <a:pt x="56" y="422"/>
                  </a:lnTo>
                  <a:lnTo>
                    <a:pt x="57" y="422"/>
                  </a:lnTo>
                  <a:lnTo>
                    <a:pt x="58" y="422"/>
                  </a:lnTo>
                  <a:lnTo>
                    <a:pt x="59" y="422"/>
                  </a:lnTo>
                  <a:lnTo>
                    <a:pt x="59" y="421"/>
                  </a:lnTo>
                  <a:lnTo>
                    <a:pt x="60" y="420"/>
                  </a:lnTo>
                  <a:lnTo>
                    <a:pt x="62" y="420"/>
                  </a:lnTo>
                  <a:lnTo>
                    <a:pt x="62" y="421"/>
                  </a:lnTo>
                  <a:lnTo>
                    <a:pt x="63" y="421"/>
                  </a:lnTo>
                  <a:lnTo>
                    <a:pt x="64" y="420"/>
                  </a:lnTo>
                  <a:lnTo>
                    <a:pt x="64" y="419"/>
                  </a:lnTo>
                  <a:lnTo>
                    <a:pt x="64" y="418"/>
                  </a:lnTo>
                  <a:lnTo>
                    <a:pt x="65" y="418"/>
                  </a:lnTo>
                  <a:lnTo>
                    <a:pt x="66" y="418"/>
                  </a:lnTo>
                  <a:lnTo>
                    <a:pt x="66" y="417"/>
                  </a:lnTo>
                  <a:lnTo>
                    <a:pt x="66" y="415"/>
                  </a:lnTo>
                  <a:lnTo>
                    <a:pt x="66" y="414"/>
                  </a:lnTo>
                  <a:lnTo>
                    <a:pt x="67" y="414"/>
                  </a:lnTo>
                  <a:lnTo>
                    <a:pt x="67" y="413"/>
                  </a:lnTo>
                  <a:lnTo>
                    <a:pt x="69" y="413"/>
                  </a:lnTo>
                  <a:lnTo>
                    <a:pt x="69" y="412"/>
                  </a:lnTo>
                  <a:lnTo>
                    <a:pt x="70" y="412"/>
                  </a:lnTo>
                  <a:lnTo>
                    <a:pt x="70" y="411"/>
                  </a:lnTo>
                  <a:lnTo>
                    <a:pt x="70" y="410"/>
                  </a:lnTo>
                  <a:lnTo>
                    <a:pt x="71" y="410"/>
                  </a:lnTo>
                  <a:lnTo>
                    <a:pt x="72" y="410"/>
                  </a:lnTo>
                  <a:lnTo>
                    <a:pt x="73" y="410"/>
                  </a:lnTo>
                  <a:lnTo>
                    <a:pt x="74" y="410"/>
                  </a:lnTo>
                  <a:lnTo>
                    <a:pt x="76" y="410"/>
                  </a:lnTo>
                  <a:lnTo>
                    <a:pt x="76" y="408"/>
                  </a:lnTo>
                  <a:lnTo>
                    <a:pt x="77" y="408"/>
                  </a:lnTo>
                  <a:lnTo>
                    <a:pt x="77" y="407"/>
                  </a:lnTo>
                  <a:lnTo>
                    <a:pt x="78" y="407"/>
                  </a:lnTo>
                  <a:lnTo>
                    <a:pt x="78" y="406"/>
                  </a:lnTo>
                  <a:lnTo>
                    <a:pt x="78" y="405"/>
                  </a:lnTo>
                  <a:lnTo>
                    <a:pt x="77" y="405"/>
                  </a:lnTo>
                  <a:lnTo>
                    <a:pt x="77" y="404"/>
                  </a:lnTo>
                  <a:lnTo>
                    <a:pt x="78" y="404"/>
                  </a:lnTo>
                  <a:lnTo>
                    <a:pt x="79" y="404"/>
                  </a:lnTo>
                  <a:lnTo>
                    <a:pt x="79" y="403"/>
                  </a:lnTo>
                  <a:lnTo>
                    <a:pt x="80" y="403"/>
                  </a:lnTo>
                  <a:lnTo>
                    <a:pt x="81" y="403"/>
                  </a:lnTo>
                  <a:lnTo>
                    <a:pt x="83" y="403"/>
                  </a:lnTo>
                  <a:lnTo>
                    <a:pt x="84" y="401"/>
                  </a:lnTo>
                  <a:lnTo>
                    <a:pt x="84" y="403"/>
                  </a:lnTo>
                  <a:lnTo>
                    <a:pt x="85" y="403"/>
                  </a:lnTo>
                  <a:lnTo>
                    <a:pt x="85" y="401"/>
                  </a:lnTo>
                  <a:lnTo>
                    <a:pt x="86" y="401"/>
                  </a:lnTo>
                  <a:lnTo>
                    <a:pt x="86" y="400"/>
                  </a:lnTo>
                  <a:lnTo>
                    <a:pt x="87" y="400"/>
                  </a:lnTo>
                  <a:lnTo>
                    <a:pt x="87" y="399"/>
                  </a:lnTo>
                  <a:lnTo>
                    <a:pt x="87" y="398"/>
                  </a:lnTo>
                  <a:lnTo>
                    <a:pt x="87" y="397"/>
                  </a:lnTo>
                  <a:lnTo>
                    <a:pt x="88" y="397"/>
                  </a:lnTo>
                  <a:lnTo>
                    <a:pt x="88" y="396"/>
                  </a:lnTo>
                  <a:lnTo>
                    <a:pt x="90" y="396"/>
                  </a:lnTo>
                  <a:lnTo>
                    <a:pt x="90" y="394"/>
                  </a:lnTo>
                  <a:lnTo>
                    <a:pt x="91" y="394"/>
                  </a:lnTo>
                  <a:lnTo>
                    <a:pt x="92" y="394"/>
                  </a:lnTo>
                  <a:lnTo>
                    <a:pt x="93" y="394"/>
                  </a:lnTo>
                  <a:lnTo>
                    <a:pt x="94" y="394"/>
                  </a:lnTo>
                  <a:lnTo>
                    <a:pt x="94" y="393"/>
                  </a:lnTo>
                  <a:lnTo>
                    <a:pt x="95" y="393"/>
                  </a:lnTo>
                  <a:lnTo>
                    <a:pt x="95" y="392"/>
                  </a:lnTo>
                  <a:lnTo>
                    <a:pt x="97" y="392"/>
                  </a:lnTo>
                  <a:lnTo>
                    <a:pt x="98" y="392"/>
                  </a:lnTo>
                  <a:lnTo>
                    <a:pt x="99" y="391"/>
                  </a:lnTo>
                  <a:lnTo>
                    <a:pt x="100" y="391"/>
                  </a:lnTo>
                  <a:lnTo>
                    <a:pt x="101" y="391"/>
                  </a:lnTo>
                  <a:lnTo>
                    <a:pt x="102" y="391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6"/>
                  </a:lnTo>
                  <a:lnTo>
                    <a:pt x="101" y="386"/>
                  </a:lnTo>
                  <a:lnTo>
                    <a:pt x="101" y="385"/>
                  </a:lnTo>
                  <a:lnTo>
                    <a:pt x="102" y="385"/>
                  </a:lnTo>
                  <a:lnTo>
                    <a:pt x="102" y="384"/>
                  </a:lnTo>
                  <a:lnTo>
                    <a:pt x="104" y="384"/>
                  </a:lnTo>
                  <a:lnTo>
                    <a:pt x="104" y="383"/>
                  </a:lnTo>
                  <a:lnTo>
                    <a:pt x="104" y="382"/>
                  </a:lnTo>
                  <a:lnTo>
                    <a:pt x="105" y="382"/>
                  </a:lnTo>
                  <a:lnTo>
                    <a:pt x="105" y="380"/>
                  </a:lnTo>
                  <a:lnTo>
                    <a:pt x="105" y="379"/>
                  </a:lnTo>
                  <a:lnTo>
                    <a:pt x="105" y="378"/>
                  </a:lnTo>
                  <a:lnTo>
                    <a:pt x="105" y="377"/>
                  </a:lnTo>
                  <a:lnTo>
                    <a:pt x="106" y="377"/>
                  </a:lnTo>
                  <a:lnTo>
                    <a:pt x="106" y="376"/>
                  </a:lnTo>
                  <a:lnTo>
                    <a:pt x="106" y="375"/>
                  </a:lnTo>
                  <a:lnTo>
                    <a:pt x="107" y="375"/>
                  </a:lnTo>
                  <a:lnTo>
                    <a:pt x="107" y="373"/>
                  </a:lnTo>
                  <a:lnTo>
                    <a:pt x="108" y="373"/>
                  </a:lnTo>
                  <a:lnTo>
                    <a:pt x="109" y="373"/>
                  </a:lnTo>
                  <a:lnTo>
                    <a:pt x="109" y="372"/>
                  </a:lnTo>
                  <a:lnTo>
                    <a:pt x="111" y="372"/>
                  </a:lnTo>
                  <a:lnTo>
                    <a:pt x="111" y="371"/>
                  </a:lnTo>
                  <a:lnTo>
                    <a:pt x="112" y="371"/>
                  </a:lnTo>
                  <a:lnTo>
                    <a:pt x="112" y="370"/>
                  </a:lnTo>
                  <a:lnTo>
                    <a:pt x="112" y="369"/>
                  </a:lnTo>
                  <a:lnTo>
                    <a:pt x="113" y="369"/>
                  </a:lnTo>
                  <a:lnTo>
                    <a:pt x="113" y="368"/>
                  </a:lnTo>
                  <a:lnTo>
                    <a:pt x="114" y="368"/>
                  </a:lnTo>
                  <a:lnTo>
                    <a:pt x="114" y="366"/>
                  </a:lnTo>
                  <a:lnTo>
                    <a:pt x="114" y="365"/>
                  </a:lnTo>
                  <a:lnTo>
                    <a:pt x="113" y="365"/>
                  </a:lnTo>
                  <a:lnTo>
                    <a:pt x="114" y="365"/>
                  </a:lnTo>
                  <a:lnTo>
                    <a:pt x="114" y="364"/>
                  </a:lnTo>
                  <a:lnTo>
                    <a:pt x="115" y="364"/>
                  </a:lnTo>
                  <a:lnTo>
                    <a:pt x="115" y="363"/>
                  </a:lnTo>
                  <a:lnTo>
                    <a:pt x="115" y="362"/>
                  </a:lnTo>
                  <a:lnTo>
                    <a:pt x="116" y="362"/>
                  </a:lnTo>
                  <a:lnTo>
                    <a:pt x="116" y="361"/>
                  </a:lnTo>
                  <a:lnTo>
                    <a:pt x="118" y="361"/>
                  </a:lnTo>
                  <a:lnTo>
                    <a:pt x="119" y="361"/>
                  </a:lnTo>
                  <a:lnTo>
                    <a:pt x="120" y="361"/>
                  </a:lnTo>
                  <a:lnTo>
                    <a:pt x="121" y="361"/>
                  </a:lnTo>
                  <a:lnTo>
                    <a:pt x="122" y="361"/>
                  </a:lnTo>
                  <a:lnTo>
                    <a:pt x="122" y="362"/>
                  </a:lnTo>
                  <a:lnTo>
                    <a:pt x="123" y="362"/>
                  </a:lnTo>
                  <a:lnTo>
                    <a:pt x="125" y="362"/>
                  </a:lnTo>
                  <a:lnTo>
                    <a:pt x="125" y="363"/>
                  </a:lnTo>
                  <a:lnTo>
                    <a:pt x="126" y="363"/>
                  </a:lnTo>
                  <a:lnTo>
                    <a:pt x="126" y="364"/>
                  </a:lnTo>
                  <a:lnTo>
                    <a:pt x="127" y="364"/>
                  </a:lnTo>
                  <a:lnTo>
                    <a:pt x="127" y="363"/>
                  </a:lnTo>
                  <a:lnTo>
                    <a:pt x="127" y="362"/>
                  </a:lnTo>
                  <a:lnTo>
                    <a:pt x="127" y="361"/>
                  </a:lnTo>
                  <a:lnTo>
                    <a:pt x="127" y="359"/>
                  </a:lnTo>
                  <a:lnTo>
                    <a:pt x="128" y="358"/>
                  </a:lnTo>
                  <a:lnTo>
                    <a:pt x="128" y="357"/>
                  </a:lnTo>
                  <a:lnTo>
                    <a:pt x="129" y="357"/>
                  </a:lnTo>
                  <a:lnTo>
                    <a:pt x="129" y="356"/>
                  </a:lnTo>
                  <a:lnTo>
                    <a:pt x="128" y="355"/>
                  </a:lnTo>
                  <a:lnTo>
                    <a:pt x="128" y="354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29" y="351"/>
                  </a:lnTo>
                  <a:lnTo>
                    <a:pt x="130" y="351"/>
                  </a:lnTo>
                  <a:lnTo>
                    <a:pt x="132" y="351"/>
                  </a:lnTo>
                  <a:lnTo>
                    <a:pt x="132" y="350"/>
                  </a:lnTo>
                  <a:lnTo>
                    <a:pt x="130" y="350"/>
                  </a:lnTo>
                  <a:lnTo>
                    <a:pt x="130" y="349"/>
                  </a:lnTo>
                  <a:lnTo>
                    <a:pt x="130" y="348"/>
                  </a:lnTo>
                  <a:lnTo>
                    <a:pt x="129" y="348"/>
                  </a:lnTo>
                  <a:lnTo>
                    <a:pt x="129" y="347"/>
                  </a:lnTo>
                  <a:lnTo>
                    <a:pt x="129" y="345"/>
                  </a:lnTo>
                  <a:lnTo>
                    <a:pt x="128" y="345"/>
                  </a:lnTo>
                  <a:lnTo>
                    <a:pt x="127" y="344"/>
                  </a:lnTo>
                  <a:lnTo>
                    <a:pt x="127" y="343"/>
                  </a:lnTo>
                  <a:lnTo>
                    <a:pt x="126" y="343"/>
                  </a:lnTo>
                  <a:lnTo>
                    <a:pt x="125" y="343"/>
                  </a:lnTo>
                  <a:lnTo>
                    <a:pt x="123" y="343"/>
                  </a:lnTo>
                  <a:lnTo>
                    <a:pt x="122" y="343"/>
                  </a:lnTo>
                  <a:lnTo>
                    <a:pt x="121" y="343"/>
                  </a:lnTo>
                  <a:lnTo>
                    <a:pt x="120" y="343"/>
                  </a:lnTo>
                  <a:lnTo>
                    <a:pt x="120" y="342"/>
                  </a:lnTo>
                  <a:lnTo>
                    <a:pt x="119" y="342"/>
                  </a:lnTo>
                  <a:lnTo>
                    <a:pt x="119" y="341"/>
                  </a:lnTo>
                  <a:lnTo>
                    <a:pt x="118" y="341"/>
                  </a:lnTo>
                  <a:lnTo>
                    <a:pt x="118" y="342"/>
                  </a:lnTo>
                  <a:lnTo>
                    <a:pt x="116" y="343"/>
                  </a:lnTo>
                  <a:lnTo>
                    <a:pt x="116" y="342"/>
                  </a:lnTo>
                  <a:lnTo>
                    <a:pt x="115" y="342"/>
                  </a:lnTo>
                  <a:lnTo>
                    <a:pt x="114" y="342"/>
                  </a:lnTo>
                  <a:lnTo>
                    <a:pt x="114" y="341"/>
                  </a:lnTo>
                  <a:lnTo>
                    <a:pt x="113" y="341"/>
                  </a:lnTo>
                  <a:lnTo>
                    <a:pt x="113" y="342"/>
                  </a:lnTo>
                  <a:lnTo>
                    <a:pt x="112" y="342"/>
                  </a:lnTo>
                  <a:lnTo>
                    <a:pt x="112" y="341"/>
                  </a:lnTo>
                  <a:lnTo>
                    <a:pt x="112" y="340"/>
                  </a:lnTo>
                  <a:lnTo>
                    <a:pt x="112" y="338"/>
                  </a:lnTo>
                  <a:lnTo>
                    <a:pt x="111" y="337"/>
                  </a:lnTo>
                  <a:lnTo>
                    <a:pt x="111" y="336"/>
                  </a:lnTo>
                  <a:lnTo>
                    <a:pt x="111" y="335"/>
                  </a:lnTo>
                  <a:lnTo>
                    <a:pt x="111" y="334"/>
                  </a:lnTo>
                  <a:lnTo>
                    <a:pt x="112" y="334"/>
                  </a:lnTo>
                  <a:lnTo>
                    <a:pt x="112" y="333"/>
                  </a:lnTo>
                  <a:lnTo>
                    <a:pt x="113" y="333"/>
                  </a:lnTo>
                  <a:lnTo>
                    <a:pt x="113" y="331"/>
                  </a:lnTo>
                  <a:lnTo>
                    <a:pt x="114" y="331"/>
                  </a:lnTo>
                  <a:lnTo>
                    <a:pt x="114" y="330"/>
                  </a:lnTo>
                  <a:lnTo>
                    <a:pt x="115" y="330"/>
                  </a:lnTo>
                  <a:lnTo>
                    <a:pt x="115" y="329"/>
                  </a:lnTo>
                  <a:lnTo>
                    <a:pt x="116" y="329"/>
                  </a:lnTo>
                  <a:lnTo>
                    <a:pt x="115" y="328"/>
                  </a:lnTo>
                  <a:lnTo>
                    <a:pt x="116" y="327"/>
                  </a:lnTo>
                  <a:lnTo>
                    <a:pt x="115" y="327"/>
                  </a:lnTo>
                  <a:lnTo>
                    <a:pt x="115" y="326"/>
                  </a:lnTo>
                  <a:lnTo>
                    <a:pt x="114" y="326"/>
                  </a:lnTo>
                  <a:lnTo>
                    <a:pt x="114" y="324"/>
                  </a:lnTo>
                  <a:lnTo>
                    <a:pt x="115" y="323"/>
                  </a:lnTo>
                  <a:lnTo>
                    <a:pt x="115" y="322"/>
                  </a:lnTo>
                  <a:lnTo>
                    <a:pt x="116" y="322"/>
                  </a:lnTo>
                  <a:lnTo>
                    <a:pt x="116" y="321"/>
                  </a:lnTo>
                  <a:lnTo>
                    <a:pt x="116" y="320"/>
                  </a:lnTo>
                  <a:lnTo>
                    <a:pt x="116" y="319"/>
                  </a:lnTo>
                  <a:lnTo>
                    <a:pt x="116" y="317"/>
                  </a:lnTo>
                  <a:lnTo>
                    <a:pt x="118" y="317"/>
                  </a:lnTo>
                  <a:lnTo>
                    <a:pt x="118" y="319"/>
                  </a:lnTo>
                  <a:lnTo>
                    <a:pt x="118" y="317"/>
                  </a:lnTo>
                  <a:lnTo>
                    <a:pt x="119" y="317"/>
                  </a:lnTo>
                  <a:lnTo>
                    <a:pt x="120" y="317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5"/>
                  </a:lnTo>
                  <a:lnTo>
                    <a:pt x="121" y="316"/>
                  </a:lnTo>
                  <a:lnTo>
                    <a:pt x="122" y="316"/>
                  </a:lnTo>
                  <a:lnTo>
                    <a:pt x="122" y="315"/>
                  </a:lnTo>
                  <a:lnTo>
                    <a:pt x="122" y="314"/>
                  </a:lnTo>
                  <a:lnTo>
                    <a:pt x="123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3"/>
                  </a:lnTo>
                  <a:lnTo>
                    <a:pt x="127" y="313"/>
                  </a:lnTo>
                  <a:lnTo>
                    <a:pt x="126" y="313"/>
                  </a:lnTo>
                  <a:lnTo>
                    <a:pt x="126" y="312"/>
                  </a:lnTo>
                  <a:lnTo>
                    <a:pt x="125" y="310"/>
                  </a:lnTo>
                  <a:lnTo>
                    <a:pt x="123" y="310"/>
                  </a:lnTo>
                  <a:lnTo>
                    <a:pt x="123" y="309"/>
                  </a:lnTo>
                  <a:lnTo>
                    <a:pt x="122" y="309"/>
                  </a:lnTo>
                  <a:lnTo>
                    <a:pt x="122" y="308"/>
                  </a:lnTo>
                  <a:lnTo>
                    <a:pt x="121" y="307"/>
                  </a:lnTo>
                  <a:lnTo>
                    <a:pt x="121" y="306"/>
                  </a:lnTo>
                  <a:lnTo>
                    <a:pt x="121" y="305"/>
                  </a:lnTo>
                  <a:lnTo>
                    <a:pt x="121" y="303"/>
                  </a:lnTo>
                  <a:lnTo>
                    <a:pt x="121" y="302"/>
                  </a:lnTo>
                  <a:lnTo>
                    <a:pt x="122" y="302"/>
                  </a:lnTo>
                  <a:lnTo>
                    <a:pt x="122" y="301"/>
                  </a:lnTo>
                  <a:lnTo>
                    <a:pt x="121" y="301"/>
                  </a:lnTo>
                  <a:lnTo>
                    <a:pt x="121" y="300"/>
                  </a:lnTo>
                  <a:lnTo>
                    <a:pt x="121" y="299"/>
                  </a:lnTo>
                  <a:lnTo>
                    <a:pt x="121" y="298"/>
                  </a:lnTo>
                  <a:lnTo>
                    <a:pt x="121" y="296"/>
                  </a:lnTo>
                  <a:lnTo>
                    <a:pt x="121" y="295"/>
                  </a:lnTo>
                  <a:lnTo>
                    <a:pt x="121" y="294"/>
                  </a:lnTo>
                  <a:lnTo>
                    <a:pt x="120" y="294"/>
                  </a:lnTo>
                  <a:lnTo>
                    <a:pt x="120" y="293"/>
                  </a:lnTo>
                  <a:lnTo>
                    <a:pt x="120" y="292"/>
                  </a:lnTo>
                  <a:lnTo>
                    <a:pt x="120" y="291"/>
                  </a:lnTo>
                  <a:lnTo>
                    <a:pt x="120" y="289"/>
                  </a:lnTo>
                  <a:lnTo>
                    <a:pt x="119" y="289"/>
                  </a:lnTo>
                  <a:lnTo>
                    <a:pt x="118" y="289"/>
                  </a:lnTo>
                  <a:lnTo>
                    <a:pt x="118" y="288"/>
                  </a:lnTo>
                  <a:lnTo>
                    <a:pt x="116" y="288"/>
                  </a:lnTo>
                  <a:lnTo>
                    <a:pt x="116" y="289"/>
                  </a:lnTo>
                  <a:lnTo>
                    <a:pt x="116" y="288"/>
                  </a:lnTo>
                  <a:lnTo>
                    <a:pt x="116" y="287"/>
                  </a:lnTo>
                  <a:lnTo>
                    <a:pt x="115" y="287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4" y="284"/>
                  </a:lnTo>
                  <a:lnTo>
                    <a:pt x="113" y="284"/>
                  </a:lnTo>
                  <a:lnTo>
                    <a:pt x="112" y="284"/>
                  </a:lnTo>
                  <a:lnTo>
                    <a:pt x="112" y="282"/>
                  </a:lnTo>
                  <a:lnTo>
                    <a:pt x="111" y="282"/>
                  </a:lnTo>
                  <a:lnTo>
                    <a:pt x="111" y="281"/>
                  </a:lnTo>
                  <a:lnTo>
                    <a:pt x="111" y="280"/>
                  </a:lnTo>
                  <a:lnTo>
                    <a:pt x="109" y="280"/>
                  </a:lnTo>
                  <a:lnTo>
                    <a:pt x="108" y="280"/>
                  </a:lnTo>
                  <a:lnTo>
                    <a:pt x="107" y="280"/>
                  </a:lnTo>
                  <a:lnTo>
                    <a:pt x="106" y="280"/>
                  </a:lnTo>
                  <a:lnTo>
                    <a:pt x="105" y="280"/>
                  </a:lnTo>
                  <a:lnTo>
                    <a:pt x="105" y="279"/>
                  </a:lnTo>
                  <a:lnTo>
                    <a:pt x="104" y="279"/>
                  </a:lnTo>
                  <a:lnTo>
                    <a:pt x="102" y="278"/>
                  </a:lnTo>
                  <a:lnTo>
                    <a:pt x="102" y="277"/>
                  </a:lnTo>
                  <a:lnTo>
                    <a:pt x="102" y="275"/>
                  </a:lnTo>
                  <a:lnTo>
                    <a:pt x="101" y="275"/>
                  </a:lnTo>
                  <a:lnTo>
                    <a:pt x="100" y="275"/>
                  </a:lnTo>
                  <a:lnTo>
                    <a:pt x="99" y="275"/>
                  </a:lnTo>
                  <a:lnTo>
                    <a:pt x="99" y="277"/>
                  </a:lnTo>
                  <a:lnTo>
                    <a:pt x="98" y="277"/>
                  </a:lnTo>
                  <a:lnTo>
                    <a:pt x="97" y="275"/>
                  </a:lnTo>
                  <a:lnTo>
                    <a:pt x="95" y="275"/>
                  </a:lnTo>
                  <a:lnTo>
                    <a:pt x="94" y="275"/>
                  </a:lnTo>
                  <a:lnTo>
                    <a:pt x="94" y="274"/>
                  </a:lnTo>
                  <a:lnTo>
                    <a:pt x="93" y="274"/>
                  </a:lnTo>
                  <a:lnTo>
                    <a:pt x="92" y="274"/>
                  </a:lnTo>
                  <a:lnTo>
                    <a:pt x="92" y="273"/>
                  </a:lnTo>
                  <a:lnTo>
                    <a:pt x="91" y="273"/>
                  </a:lnTo>
                  <a:lnTo>
                    <a:pt x="90" y="273"/>
                  </a:lnTo>
                  <a:lnTo>
                    <a:pt x="88" y="273"/>
                  </a:lnTo>
                  <a:lnTo>
                    <a:pt x="88" y="272"/>
                  </a:lnTo>
                  <a:lnTo>
                    <a:pt x="87" y="272"/>
                  </a:lnTo>
                  <a:lnTo>
                    <a:pt x="86" y="272"/>
                  </a:lnTo>
                  <a:lnTo>
                    <a:pt x="85" y="271"/>
                  </a:lnTo>
                  <a:lnTo>
                    <a:pt x="85" y="270"/>
                  </a:lnTo>
                  <a:lnTo>
                    <a:pt x="84" y="270"/>
                  </a:lnTo>
                  <a:lnTo>
                    <a:pt x="83" y="270"/>
                  </a:lnTo>
                  <a:lnTo>
                    <a:pt x="83" y="268"/>
                  </a:lnTo>
                  <a:lnTo>
                    <a:pt x="81" y="268"/>
                  </a:lnTo>
                  <a:lnTo>
                    <a:pt x="80" y="270"/>
                  </a:lnTo>
                  <a:lnTo>
                    <a:pt x="79" y="270"/>
                  </a:lnTo>
                  <a:lnTo>
                    <a:pt x="78" y="270"/>
                  </a:lnTo>
                  <a:lnTo>
                    <a:pt x="78" y="271"/>
                  </a:lnTo>
                  <a:lnTo>
                    <a:pt x="78" y="270"/>
                  </a:lnTo>
                  <a:lnTo>
                    <a:pt x="77" y="270"/>
                  </a:lnTo>
                  <a:lnTo>
                    <a:pt x="77" y="268"/>
                  </a:lnTo>
                  <a:lnTo>
                    <a:pt x="76" y="268"/>
                  </a:lnTo>
                  <a:lnTo>
                    <a:pt x="74" y="268"/>
                  </a:lnTo>
                  <a:lnTo>
                    <a:pt x="73" y="267"/>
                  </a:lnTo>
                  <a:lnTo>
                    <a:pt x="72" y="267"/>
                  </a:lnTo>
                  <a:lnTo>
                    <a:pt x="72" y="266"/>
                  </a:lnTo>
                  <a:lnTo>
                    <a:pt x="71" y="266"/>
                  </a:lnTo>
                  <a:lnTo>
                    <a:pt x="70" y="266"/>
                  </a:lnTo>
                  <a:lnTo>
                    <a:pt x="69" y="266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3"/>
                  </a:lnTo>
                  <a:lnTo>
                    <a:pt x="65" y="261"/>
                  </a:lnTo>
                  <a:lnTo>
                    <a:pt x="66" y="261"/>
                  </a:lnTo>
                  <a:lnTo>
                    <a:pt x="66" y="260"/>
                  </a:lnTo>
                  <a:lnTo>
                    <a:pt x="65" y="260"/>
                  </a:lnTo>
                  <a:lnTo>
                    <a:pt x="64" y="260"/>
                  </a:lnTo>
                  <a:lnTo>
                    <a:pt x="63" y="260"/>
                  </a:lnTo>
                  <a:lnTo>
                    <a:pt x="63" y="259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9"/>
                  </a:lnTo>
                  <a:lnTo>
                    <a:pt x="58" y="259"/>
                  </a:lnTo>
                  <a:lnTo>
                    <a:pt x="58" y="258"/>
                  </a:lnTo>
                  <a:lnTo>
                    <a:pt x="57" y="257"/>
                  </a:lnTo>
                  <a:lnTo>
                    <a:pt x="57" y="256"/>
                  </a:lnTo>
                  <a:lnTo>
                    <a:pt x="56" y="256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6" y="252"/>
                  </a:lnTo>
                  <a:lnTo>
                    <a:pt x="56" y="251"/>
                  </a:lnTo>
                  <a:lnTo>
                    <a:pt x="57" y="251"/>
                  </a:lnTo>
                  <a:lnTo>
                    <a:pt x="56" y="251"/>
                  </a:lnTo>
                  <a:lnTo>
                    <a:pt x="56" y="250"/>
                  </a:lnTo>
                  <a:lnTo>
                    <a:pt x="57" y="250"/>
                  </a:lnTo>
                  <a:lnTo>
                    <a:pt x="57" y="249"/>
                  </a:lnTo>
                  <a:lnTo>
                    <a:pt x="56" y="249"/>
                  </a:lnTo>
                  <a:lnTo>
                    <a:pt x="55" y="249"/>
                  </a:lnTo>
                  <a:lnTo>
                    <a:pt x="55" y="247"/>
                  </a:lnTo>
                  <a:lnTo>
                    <a:pt x="55" y="246"/>
                  </a:lnTo>
                  <a:lnTo>
                    <a:pt x="53" y="246"/>
                  </a:lnTo>
                  <a:lnTo>
                    <a:pt x="53" y="245"/>
                  </a:lnTo>
                  <a:lnTo>
                    <a:pt x="55" y="245"/>
                  </a:lnTo>
                  <a:lnTo>
                    <a:pt x="55" y="244"/>
                  </a:lnTo>
                  <a:lnTo>
                    <a:pt x="55" y="243"/>
                  </a:lnTo>
                  <a:lnTo>
                    <a:pt x="53" y="243"/>
                  </a:lnTo>
                  <a:lnTo>
                    <a:pt x="53" y="242"/>
                  </a:lnTo>
                  <a:lnTo>
                    <a:pt x="53" y="240"/>
                  </a:lnTo>
                  <a:lnTo>
                    <a:pt x="52" y="240"/>
                  </a:lnTo>
                  <a:lnTo>
                    <a:pt x="53" y="240"/>
                  </a:lnTo>
                  <a:lnTo>
                    <a:pt x="53" y="239"/>
                  </a:lnTo>
                  <a:lnTo>
                    <a:pt x="55" y="239"/>
                  </a:lnTo>
                  <a:lnTo>
                    <a:pt x="55" y="238"/>
                  </a:lnTo>
                  <a:lnTo>
                    <a:pt x="56" y="238"/>
                  </a:lnTo>
                  <a:lnTo>
                    <a:pt x="55" y="237"/>
                  </a:lnTo>
                  <a:lnTo>
                    <a:pt x="53" y="236"/>
                  </a:lnTo>
                  <a:lnTo>
                    <a:pt x="52" y="236"/>
                  </a:lnTo>
                  <a:lnTo>
                    <a:pt x="52" y="235"/>
                  </a:lnTo>
                  <a:lnTo>
                    <a:pt x="51" y="235"/>
                  </a:lnTo>
                  <a:lnTo>
                    <a:pt x="50" y="235"/>
                  </a:lnTo>
                  <a:lnTo>
                    <a:pt x="49" y="235"/>
                  </a:lnTo>
                  <a:lnTo>
                    <a:pt x="48" y="233"/>
                  </a:lnTo>
                  <a:lnTo>
                    <a:pt x="48" y="232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6" y="230"/>
                  </a:lnTo>
                  <a:lnTo>
                    <a:pt x="46" y="229"/>
                  </a:lnTo>
                  <a:lnTo>
                    <a:pt x="45" y="229"/>
                  </a:lnTo>
                  <a:lnTo>
                    <a:pt x="44" y="228"/>
                  </a:lnTo>
                  <a:lnTo>
                    <a:pt x="45" y="228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43" y="225"/>
                  </a:lnTo>
                  <a:lnTo>
                    <a:pt x="43" y="224"/>
                  </a:lnTo>
                  <a:lnTo>
                    <a:pt x="42" y="224"/>
                  </a:lnTo>
                  <a:lnTo>
                    <a:pt x="42" y="223"/>
                  </a:lnTo>
                  <a:lnTo>
                    <a:pt x="43" y="223"/>
                  </a:lnTo>
                  <a:lnTo>
                    <a:pt x="43" y="222"/>
                  </a:lnTo>
                  <a:lnTo>
                    <a:pt x="42" y="222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1" y="218"/>
                  </a:lnTo>
                  <a:lnTo>
                    <a:pt x="39" y="218"/>
                  </a:lnTo>
                  <a:lnTo>
                    <a:pt x="39" y="217"/>
                  </a:lnTo>
                  <a:lnTo>
                    <a:pt x="39" y="216"/>
                  </a:lnTo>
                  <a:lnTo>
                    <a:pt x="38" y="216"/>
                  </a:lnTo>
                  <a:lnTo>
                    <a:pt x="37" y="216"/>
                  </a:lnTo>
                  <a:lnTo>
                    <a:pt x="37" y="215"/>
                  </a:lnTo>
                  <a:lnTo>
                    <a:pt x="36" y="215"/>
                  </a:lnTo>
                  <a:lnTo>
                    <a:pt x="36" y="214"/>
                  </a:lnTo>
                  <a:lnTo>
                    <a:pt x="35" y="214"/>
                  </a:lnTo>
                  <a:lnTo>
                    <a:pt x="34" y="214"/>
                  </a:lnTo>
                  <a:lnTo>
                    <a:pt x="32" y="212"/>
                  </a:lnTo>
                  <a:lnTo>
                    <a:pt x="31" y="212"/>
                  </a:lnTo>
                  <a:lnTo>
                    <a:pt x="30" y="212"/>
                  </a:lnTo>
                  <a:lnTo>
                    <a:pt x="29" y="212"/>
                  </a:lnTo>
                  <a:lnTo>
                    <a:pt x="28" y="212"/>
                  </a:lnTo>
                  <a:lnTo>
                    <a:pt x="28" y="214"/>
                  </a:lnTo>
                  <a:lnTo>
                    <a:pt x="28" y="215"/>
                  </a:lnTo>
                  <a:lnTo>
                    <a:pt x="27" y="215"/>
                  </a:lnTo>
                  <a:lnTo>
                    <a:pt x="27" y="216"/>
                  </a:lnTo>
                  <a:lnTo>
                    <a:pt x="27" y="215"/>
                  </a:lnTo>
                  <a:lnTo>
                    <a:pt x="25" y="215"/>
                  </a:lnTo>
                  <a:lnTo>
                    <a:pt x="24" y="215"/>
                  </a:lnTo>
                  <a:lnTo>
                    <a:pt x="23" y="215"/>
                  </a:lnTo>
                  <a:lnTo>
                    <a:pt x="22" y="215"/>
                  </a:lnTo>
                  <a:lnTo>
                    <a:pt x="21" y="215"/>
                  </a:lnTo>
                  <a:lnTo>
                    <a:pt x="20" y="215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7" y="214"/>
                  </a:lnTo>
                  <a:lnTo>
                    <a:pt x="16" y="214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4" y="215"/>
                  </a:lnTo>
                  <a:lnTo>
                    <a:pt x="13" y="215"/>
                  </a:lnTo>
                  <a:lnTo>
                    <a:pt x="11" y="215"/>
                  </a:lnTo>
                  <a:lnTo>
                    <a:pt x="10" y="215"/>
                  </a:lnTo>
                  <a:lnTo>
                    <a:pt x="10" y="214"/>
                  </a:lnTo>
                  <a:lnTo>
                    <a:pt x="9" y="214"/>
                  </a:lnTo>
                  <a:lnTo>
                    <a:pt x="8" y="214"/>
                  </a:lnTo>
                  <a:lnTo>
                    <a:pt x="8" y="215"/>
                  </a:lnTo>
                  <a:lnTo>
                    <a:pt x="7" y="215"/>
                  </a:lnTo>
                  <a:lnTo>
                    <a:pt x="6" y="215"/>
                  </a:lnTo>
                  <a:lnTo>
                    <a:pt x="6" y="214"/>
                  </a:lnTo>
                  <a:lnTo>
                    <a:pt x="4" y="214"/>
                  </a:lnTo>
                  <a:lnTo>
                    <a:pt x="4" y="212"/>
                  </a:lnTo>
                  <a:lnTo>
                    <a:pt x="3" y="211"/>
                  </a:lnTo>
                  <a:lnTo>
                    <a:pt x="3" y="210"/>
                  </a:lnTo>
                  <a:lnTo>
                    <a:pt x="4" y="210"/>
                  </a:lnTo>
                  <a:lnTo>
                    <a:pt x="3" y="210"/>
                  </a:lnTo>
                  <a:lnTo>
                    <a:pt x="3" y="209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3" y="203"/>
                  </a:lnTo>
                  <a:lnTo>
                    <a:pt x="2" y="203"/>
                  </a:lnTo>
                  <a:lnTo>
                    <a:pt x="2" y="202"/>
                  </a:lnTo>
                  <a:lnTo>
                    <a:pt x="2" y="201"/>
                  </a:lnTo>
                  <a:lnTo>
                    <a:pt x="2" y="199"/>
                  </a:lnTo>
                  <a:lnTo>
                    <a:pt x="2" y="198"/>
                  </a:lnTo>
                  <a:lnTo>
                    <a:pt x="2" y="197"/>
                  </a:lnTo>
                  <a:lnTo>
                    <a:pt x="2" y="196"/>
                  </a:lnTo>
                  <a:lnTo>
                    <a:pt x="3" y="196"/>
                  </a:lnTo>
                  <a:lnTo>
                    <a:pt x="3" y="195"/>
                  </a:lnTo>
                  <a:lnTo>
                    <a:pt x="4" y="195"/>
                  </a:lnTo>
                  <a:lnTo>
                    <a:pt x="4" y="194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6" y="189"/>
                  </a:lnTo>
                  <a:lnTo>
                    <a:pt x="4" y="188"/>
                  </a:lnTo>
                  <a:lnTo>
                    <a:pt x="4" y="187"/>
                  </a:lnTo>
                  <a:lnTo>
                    <a:pt x="4" y="185"/>
                  </a:lnTo>
                  <a:lnTo>
                    <a:pt x="4" y="184"/>
                  </a:lnTo>
                  <a:lnTo>
                    <a:pt x="6" y="184"/>
                  </a:lnTo>
                  <a:lnTo>
                    <a:pt x="6" y="183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80"/>
                  </a:lnTo>
                  <a:lnTo>
                    <a:pt x="8" y="178"/>
                  </a:lnTo>
                  <a:lnTo>
                    <a:pt x="9" y="177"/>
                  </a:lnTo>
                  <a:lnTo>
                    <a:pt x="9" y="176"/>
                  </a:lnTo>
                  <a:lnTo>
                    <a:pt x="10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10" y="173"/>
                  </a:lnTo>
                  <a:lnTo>
                    <a:pt x="11" y="173"/>
                  </a:lnTo>
                  <a:lnTo>
                    <a:pt x="13" y="173"/>
                  </a:lnTo>
                  <a:lnTo>
                    <a:pt x="14" y="173"/>
                  </a:lnTo>
                  <a:lnTo>
                    <a:pt x="15" y="173"/>
                  </a:lnTo>
                  <a:lnTo>
                    <a:pt x="16" y="173"/>
                  </a:lnTo>
                  <a:lnTo>
                    <a:pt x="16" y="171"/>
                  </a:lnTo>
                  <a:lnTo>
                    <a:pt x="17" y="171"/>
                  </a:lnTo>
                  <a:lnTo>
                    <a:pt x="18" y="171"/>
                  </a:lnTo>
                  <a:lnTo>
                    <a:pt x="18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8" y="167"/>
                  </a:lnTo>
                  <a:lnTo>
                    <a:pt x="18" y="166"/>
                  </a:lnTo>
                  <a:lnTo>
                    <a:pt x="18" y="164"/>
                  </a:lnTo>
                  <a:lnTo>
                    <a:pt x="18" y="163"/>
                  </a:lnTo>
                  <a:lnTo>
                    <a:pt x="20" y="163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2" y="162"/>
                  </a:lnTo>
                  <a:lnTo>
                    <a:pt x="23" y="162"/>
                  </a:lnTo>
                  <a:lnTo>
                    <a:pt x="24" y="162"/>
                  </a:lnTo>
                  <a:lnTo>
                    <a:pt x="23" y="162"/>
                  </a:lnTo>
                  <a:lnTo>
                    <a:pt x="23" y="161"/>
                  </a:lnTo>
                  <a:lnTo>
                    <a:pt x="24" y="161"/>
                  </a:lnTo>
                  <a:lnTo>
                    <a:pt x="25" y="160"/>
                  </a:lnTo>
                  <a:lnTo>
                    <a:pt x="25" y="159"/>
                  </a:lnTo>
                  <a:lnTo>
                    <a:pt x="25" y="160"/>
                  </a:lnTo>
                  <a:lnTo>
                    <a:pt x="27" y="160"/>
                  </a:lnTo>
                  <a:lnTo>
                    <a:pt x="28" y="160"/>
                  </a:lnTo>
                  <a:lnTo>
                    <a:pt x="29" y="160"/>
                  </a:lnTo>
                  <a:lnTo>
                    <a:pt x="30" y="160"/>
                  </a:lnTo>
                  <a:lnTo>
                    <a:pt x="31" y="160"/>
                  </a:lnTo>
                  <a:lnTo>
                    <a:pt x="32" y="160"/>
                  </a:lnTo>
                  <a:lnTo>
                    <a:pt x="34" y="160"/>
                  </a:lnTo>
                  <a:lnTo>
                    <a:pt x="35" y="160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6" y="157"/>
                  </a:lnTo>
                  <a:lnTo>
                    <a:pt x="36" y="156"/>
                  </a:lnTo>
                  <a:lnTo>
                    <a:pt x="36" y="155"/>
                  </a:lnTo>
                  <a:lnTo>
                    <a:pt x="37" y="155"/>
                  </a:lnTo>
                  <a:lnTo>
                    <a:pt x="36" y="155"/>
                  </a:lnTo>
                  <a:lnTo>
                    <a:pt x="35" y="155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4" y="152"/>
                  </a:lnTo>
                  <a:lnTo>
                    <a:pt x="34" y="150"/>
                  </a:lnTo>
                  <a:lnTo>
                    <a:pt x="34" y="149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2" y="146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5" y="143"/>
                  </a:lnTo>
                  <a:lnTo>
                    <a:pt x="36" y="143"/>
                  </a:lnTo>
                  <a:lnTo>
                    <a:pt x="37" y="143"/>
                  </a:lnTo>
                  <a:lnTo>
                    <a:pt x="37" y="142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8" y="140"/>
                  </a:lnTo>
                  <a:lnTo>
                    <a:pt x="38" y="139"/>
                  </a:lnTo>
                  <a:lnTo>
                    <a:pt x="38" y="138"/>
                  </a:lnTo>
                  <a:lnTo>
                    <a:pt x="38" y="136"/>
                  </a:lnTo>
                  <a:lnTo>
                    <a:pt x="37" y="136"/>
                  </a:lnTo>
                  <a:lnTo>
                    <a:pt x="37" y="135"/>
                  </a:lnTo>
                  <a:lnTo>
                    <a:pt x="36" y="134"/>
                  </a:lnTo>
                  <a:lnTo>
                    <a:pt x="36" y="133"/>
                  </a:lnTo>
                  <a:lnTo>
                    <a:pt x="35" y="133"/>
                  </a:lnTo>
                  <a:lnTo>
                    <a:pt x="35" y="132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6" y="129"/>
                  </a:lnTo>
                  <a:lnTo>
                    <a:pt x="37" y="129"/>
                  </a:lnTo>
                  <a:lnTo>
                    <a:pt x="37" y="128"/>
                  </a:lnTo>
                  <a:lnTo>
                    <a:pt x="37" y="127"/>
                  </a:lnTo>
                  <a:lnTo>
                    <a:pt x="37" y="126"/>
                  </a:lnTo>
                  <a:lnTo>
                    <a:pt x="36" y="125"/>
                  </a:lnTo>
                  <a:lnTo>
                    <a:pt x="36" y="124"/>
                  </a:lnTo>
                  <a:lnTo>
                    <a:pt x="35" y="124"/>
                  </a:lnTo>
                  <a:lnTo>
                    <a:pt x="36" y="124"/>
                  </a:lnTo>
                  <a:lnTo>
                    <a:pt x="36" y="122"/>
                  </a:lnTo>
                  <a:lnTo>
                    <a:pt x="35" y="122"/>
                  </a:lnTo>
                  <a:lnTo>
                    <a:pt x="35" y="121"/>
                  </a:lnTo>
                  <a:lnTo>
                    <a:pt x="35" y="120"/>
                  </a:lnTo>
                  <a:lnTo>
                    <a:pt x="35" y="119"/>
                  </a:lnTo>
                  <a:lnTo>
                    <a:pt x="34" y="119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5" y="117"/>
                  </a:lnTo>
                  <a:lnTo>
                    <a:pt x="34" y="117"/>
                  </a:lnTo>
                  <a:lnTo>
                    <a:pt x="34" y="115"/>
                  </a:lnTo>
                  <a:lnTo>
                    <a:pt x="32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2" y="111"/>
                  </a:lnTo>
                  <a:lnTo>
                    <a:pt x="34" y="111"/>
                  </a:lnTo>
                  <a:lnTo>
                    <a:pt x="35" y="111"/>
                  </a:lnTo>
                  <a:lnTo>
                    <a:pt x="36" y="110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8" y="107"/>
                  </a:lnTo>
                  <a:lnTo>
                    <a:pt x="39" y="107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5"/>
                  </a:lnTo>
                  <a:lnTo>
                    <a:pt x="41" y="104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2" y="101"/>
                  </a:lnTo>
                  <a:lnTo>
                    <a:pt x="42" y="100"/>
                  </a:lnTo>
                  <a:lnTo>
                    <a:pt x="42" y="99"/>
                  </a:lnTo>
                  <a:lnTo>
                    <a:pt x="43" y="99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4" y="97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4" y="93"/>
                  </a:lnTo>
                  <a:lnTo>
                    <a:pt x="44" y="92"/>
                  </a:lnTo>
                  <a:lnTo>
                    <a:pt x="43" y="92"/>
                  </a:lnTo>
                  <a:lnTo>
                    <a:pt x="44" y="92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1"/>
                  </a:lnTo>
                  <a:lnTo>
                    <a:pt x="48" y="91"/>
                  </a:lnTo>
                  <a:lnTo>
                    <a:pt x="48" y="90"/>
                  </a:lnTo>
                  <a:lnTo>
                    <a:pt x="49" y="90"/>
                  </a:lnTo>
                  <a:lnTo>
                    <a:pt x="49" y="89"/>
                  </a:lnTo>
                  <a:lnTo>
                    <a:pt x="50" y="89"/>
                  </a:lnTo>
                  <a:lnTo>
                    <a:pt x="50" y="87"/>
                  </a:lnTo>
                  <a:lnTo>
                    <a:pt x="51" y="87"/>
                  </a:lnTo>
                  <a:lnTo>
                    <a:pt x="51" y="86"/>
                  </a:lnTo>
                  <a:lnTo>
                    <a:pt x="52" y="85"/>
                  </a:lnTo>
                  <a:lnTo>
                    <a:pt x="52" y="84"/>
                  </a:lnTo>
                  <a:lnTo>
                    <a:pt x="53" y="84"/>
                  </a:lnTo>
                  <a:lnTo>
                    <a:pt x="55" y="84"/>
                  </a:lnTo>
                  <a:lnTo>
                    <a:pt x="56" y="84"/>
                  </a:lnTo>
                  <a:lnTo>
                    <a:pt x="56" y="83"/>
                  </a:lnTo>
                  <a:lnTo>
                    <a:pt x="57" y="83"/>
                  </a:lnTo>
                  <a:lnTo>
                    <a:pt x="58" y="83"/>
                  </a:lnTo>
                  <a:lnTo>
                    <a:pt x="59" y="83"/>
                  </a:lnTo>
                  <a:lnTo>
                    <a:pt x="59" y="84"/>
                  </a:lnTo>
                  <a:lnTo>
                    <a:pt x="60" y="84"/>
                  </a:lnTo>
                  <a:lnTo>
                    <a:pt x="62" y="84"/>
                  </a:lnTo>
                  <a:lnTo>
                    <a:pt x="63" y="84"/>
                  </a:lnTo>
                  <a:lnTo>
                    <a:pt x="63" y="85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5" y="86"/>
                  </a:lnTo>
                  <a:lnTo>
                    <a:pt x="65" y="87"/>
                  </a:lnTo>
                  <a:lnTo>
                    <a:pt x="65" y="89"/>
                  </a:lnTo>
                  <a:lnTo>
                    <a:pt x="66" y="89"/>
                  </a:lnTo>
                  <a:lnTo>
                    <a:pt x="66" y="90"/>
                  </a:lnTo>
                  <a:lnTo>
                    <a:pt x="67" y="90"/>
                  </a:lnTo>
                  <a:lnTo>
                    <a:pt x="67" y="91"/>
                  </a:lnTo>
                  <a:lnTo>
                    <a:pt x="69" y="91"/>
                  </a:lnTo>
                  <a:lnTo>
                    <a:pt x="69" y="92"/>
                  </a:lnTo>
                  <a:lnTo>
                    <a:pt x="70" y="92"/>
                  </a:lnTo>
                  <a:lnTo>
                    <a:pt x="70" y="93"/>
                  </a:lnTo>
                  <a:lnTo>
                    <a:pt x="71" y="93"/>
                  </a:lnTo>
                  <a:lnTo>
                    <a:pt x="71" y="94"/>
                  </a:lnTo>
                  <a:lnTo>
                    <a:pt x="72" y="94"/>
                  </a:lnTo>
                  <a:lnTo>
                    <a:pt x="72" y="96"/>
                  </a:lnTo>
                  <a:lnTo>
                    <a:pt x="73" y="96"/>
                  </a:lnTo>
                  <a:lnTo>
                    <a:pt x="73" y="97"/>
                  </a:lnTo>
                  <a:lnTo>
                    <a:pt x="72" y="98"/>
                  </a:lnTo>
                  <a:lnTo>
                    <a:pt x="72" y="99"/>
                  </a:lnTo>
                  <a:lnTo>
                    <a:pt x="72" y="100"/>
                  </a:lnTo>
                  <a:lnTo>
                    <a:pt x="71" y="100"/>
                  </a:lnTo>
                  <a:lnTo>
                    <a:pt x="71" y="101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1" y="103"/>
                  </a:lnTo>
                  <a:lnTo>
                    <a:pt x="72" y="104"/>
                  </a:lnTo>
                  <a:lnTo>
                    <a:pt x="72" y="105"/>
                  </a:lnTo>
                  <a:lnTo>
                    <a:pt x="72" y="106"/>
                  </a:lnTo>
                  <a:lnTo>
                    <a:pt x="72" y="107"/>
                  </a:lnTo>
                  <a:lnTo>
                    <a:pt x="72" y="108"/>
                  </a:lnTo>
                  <a:lnTo>
                    <a:pt x="73" y="108"/>
                  </a:lnTo>
                  <a:lnTo>
                    <a:pt x="73" y="110"/>
                  </a:lnTo>
                  <a:lnTo>
                    <a:pt x="74" y="110"/>
                  </a:lnTo>
                  <a:lnTo>
                    <a:pt x="74" y="108"/>
                  </a:lnTo>
                  <a:lnTo>
                    <a:pt x="74" y="107"/>
                  </a:lnTo>
                  <a:lnTo>
                    <a:pt x="76" y="107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5"/>
                  </a:lnTo>
                  <a:lnTo>
                    <a:pt x="77" y="104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80" y="105"/>
                  </a:lnTo>
                  <a:lnTo>
                    <a:pt x="80" y="106"/>
                  </a:lnTo>
                  <a:lnTo>
                    <a:pt x="81" y="106"/>
                  </a:lnTo>
                  <a:lnTo>
                    <a:pt x="83" y="106"/>
                  </a:lnTo>
                  <a:lnTo>
                    <a:pt x="84" y="106"/>
                  </a:lnTo>
                  <a:lnTo>
                    <a:pt x="84" y="107"/>
                  </a:lnTo>
                  <a:lnTo>
                    <a:pt x="85" y="107"/>
                  </a:lnTo>
                  <a:lnTo>
                    <a:pt x="86" y="107"/>
                  </a:lnTo>
                  <a:lnTo>
                    <a:pt x="87" y="107"/>
                  </a:lnTo>
                  <a:lnTo>
                    <a:pt x="88" y="107"/>
                  </a:lnTo>
                  <a:lnTo>
                    <a:pt x="90" y="107"/>
                  </a:lnTo>
                  <a:lnTo>
                    <a:pt x="91" y="107"/>
                  </a:lnTo>
                  <a:lnTo>
                    <a:pt x="91" y="108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92" y="112"/>
                  </a:lnTo>
                  <a:lnTo>
                    <a:pt x="93" y="113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3" y="118"/>
                  </a:lnTo>
                  <a:lnTo>
                    <a:pt x="93" y="119"/>
                  </a:lnTo>
                  <a:lnTo>
                    <a:pt x="93" y="120"/>
                  </a:lnTo>
                  <a:lnTo>
                    <a:pt x="93" y="121"/>
                  </a:lnTo>
                  <a:lnTo>
                    <a:pt x="93" y="122"/>
                  </a:lnTo>
                  <a:lnTo>
                    <a:pt x="94" y="122"/>
                  </a:lnTo>
                  <a:lnTo>
                    <a:pt x="94" y="124"/>
                  </a:lnTo>
                  <a:lnTo>
                    <a:pt x="95" y="125"/>
                  </a:lnTo>
                  <a:lnTo>
                    <a:pt x="95" y="126"/>
                  </a:lnTo>
                  <a:lnTo>
                    <a:pt x="95" y="127"/>
                  </a:lnTo>
                  <a:lnTo>
                    <a:pt x="97" y="127"/>
                  </a:lnTo>
                  <a:lnTo>
                    <a:pt x="97" y="128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99" y="129"/>
                  </a:lnTo>
                  <a:lnTo>
                    <a:pt x="99" y="131"/>
                  </a:lnTo>
                  <a:lnTo>
                    <a:pt x="99" y="132"/>
                  </a:lnTo>
                  <a:lnTo>
                    <a:pt x="100" y="132"/>
                  </a:lnTo>
                  <a:lnTo>
                    <a:pt x="100" y="133"/>
                  </a:lnTo>
                  <a:lnTo>
                    <a:pt x="100" y="134"/>
                  </a:lnTo>
                  <a:lnTo>
                    <a:pt x="100" y="135"/>
                  </a:lnTo>
                  <a:lnTo>
                    <a:pt x="101" y="135"/>
                  </a:lnTo>
                  <a:lnTo>
                    <a:pt x="101" y="136"/>
                  </a:lnTo>
                  <a:lnTo>
                    <a:pt x="100" y="138"/>
                  </a:lnTo>
                  <a:lnTo>
                    <a:pt x="101" y="139"/>
                  </a:lnTo>
                  <a:lnTo>
                    <a:pt x="101" y="140"/>
                  </a:lnTo>
                  <a:lnTo>
                    <a:pt x="101" y="141"/>
                  </a:lnTo>
                  <a:lnTo>
                    <a:pt x="102" y="141"/>
                  </a:lnTo>
                  <a:lnTo>
                    <a:pt x="104" y="140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5" y="142"/>
                  </a:lnTo>
                  <a:lnTo>
                    <a:pt x="105" y="143"/>
                  </a:lnTo>
                  <a:lnTo>
                    <a:pt x="106" y="143"/>
                  </a:lnTo>
                  <a:lnTo>
                    <a:pt x="107" y="143"/>
                  </a:lnTo>
                  <a:lnTo>
                    <a:pt x="107" y="145"/>
                  </a:lnTo>
                  <a:lnTo>
                    <a:pt x="108" y="145"/>
                  </a:lnTo>
                  <a:lnTo>
                    <a:pt x="108" y="146"/>
                  </a:lnTo>
                  <a:lnTo>
                    <a:pt x="107" y="147"/>
                  </a:lnTo>
                  <a:lnTo>
                    <a:pt x="107" y="148"/>
                  </a:lnTo>
                  <a:lnTo>
                    <a:pt x="107" y="149"/>
                  </a:lnTo>
                  <a:lnTo>
                    <a:pt x="107" y="150"/>
                  </a:lnTo>
                  <a:lnTo>
                    <a:pt x="107" y="152"/>
                  </a:lnTo>
                  <a:lnTo>
                    <a:pt x="107" y="153"/>
                  </a:lnTo>
                  <a:lnTo>
                    <a:pt x="106" y="153"/>
                  </a:lnTo>
                  <a:lnTo>
                    <a:pt x="106" y="154"/>
                  </a:lnTo>
                  <a:lnTo>
                    <a:pt x="105" y="154"/>
                  </a:lnTo>
                  <a:lnTo>
                    <a:pt x="105" y="155"/>
                  </a:lnTo>
                  <a:lnTo>
                    <a:pt x="106" y="155"/>
                  </a:lnTo>
                  <a:lnTo>
                    <a:pt x="107" y="156"/>
                  </a:lnTo>
                  <a:lnTo>
                    <a:pt x="108" y="156"/>
                  </a:lnTo>
                  <a:lnTo>
                    <a:pt x="108" y="155"/>
                  </a:lnTo>
                  <a:lnTo>
                    <a:pt x="109" y="155"/>
                  </a:lnTo>
                  <a:lnTo>
                    <a:pt x="111" y="156"/>
                  </a:lnTo>
                  <a:lnTo>
                    <a:pt x="111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4" y="157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0"/>
                  </a:lnTo>
                  <a:lnTo>
                    <a:pt x="116" y="160"/>
                  </a:lnTo>
                  <a:lnTo>
                    <a:pt x="116" y="161"/>
                  </a:lnTo>
                  <a:lnTo>
                    <a:pt x="118" y="161"/>
                  </a:lnTo>
                  <a:lnTo>
                    <a:pt x="119" y="161"/>
                  </a:lnTo>
                  <a:lnTo>
                    <a:pt x="120" y="161"/>
                  </a:lnTo>
                  <a:lnTo>
                    <a:pt x="120" y="160"/>
                  </a:lnTo>
                  <a:lnTo>
                    <a:pt x="120" y="161"/>
                  </a:lnTo>
                  <a:lnTo>
                    <a:pt x="121" y="161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3" y="164"/>
                  </a:lnTo>
                  <a:lnTo>
                    <a:pt x="123" y="166"/>
                  </a:lnTo>
                  <a:lnTo>
                    <a:pt x="125" y="166"/>
                  </a:lnTo>
                  <a:lnTo>
                    <a:pt x="125" y="164"/>
                  </a:lnTo>
                  <a:lnTo>
                    <a:pt x="126" y="164"/>
                  </a:lnTo>
                  <a:lnTo>
                    <a:pt x="126" y="163"/>
                  </a:lnTo>
                  <a:lnTo>
                    <a:pt x="127" y="163"/>
                  </a:lnTo>
                  <a:lnTo>
                    <a:pt x="127" y="164"/>
                  </a:lnTo>
                  <a:lnTo>
                    <a:pt x="128" y="164"/>
                  </a:lnTo>
                  <a:lnTo>
                    <a:pt x="129" y="164"/>
                  </a:lnTo>
                  <a:lnTo>
                    <a:pt x="130" y="164"/>
                  </a:lnTo>
                  <a:lnTo>
                    <a:pt x="132" y="164"/>
                  </a:lnTo>
                  <a:lnTo>
                    <a:pt x="132" y="163"/>
                  </a:lnTo>
                  <a:lnTo>
                    <a:pt x="133" y="163"/>
                  </a:lnTo>
                  <a:lnTo>
                    <a:pt x="133" y="162"/>
                  </a:lnTo>
                  <a:lnTo>
                    <a:pt x="133" y="161"/>
                  </a:lnTo>
                  <a:lnTo>
                    <a:pt x="134" y="161"/>
                  </a:lnTo>
                  <a:lnTo>
                    <a:pt x="134" y="160"/>
                  </a:lnTo>
                  <a:lnTo>
                    <a:pt x="134" y="159"/>
                  </a:lnTo>
                  <a:lnTo>
                    <a:pt x="134" y="157"/>
                  </a:lnTo>
                  <a:lnTo>
                    <a:pt x="134" y="156"/>
                  </a:lnTo>
                  <a:lnTo>
                    <a:pt x="134" y="155"/>
                  </a:lnTo>
                  <a:lnTo>
                    <a:pt x="134" y="154"/>
                  </a:lnTo>
                  <a:lnTo>
                    <a:pt x="135" y="154"/>
                  </a:lnTo>
                  <a:lnTo>
                    <a:pt x="135" y="153"/>
                  </a:lnTo>
                  <a:lnTo>
                    <a:pt x="136" y="153"/>
                  </a:lnTo>
                  <a:lnTo>
                    <a:pt x="137" y="153"/>
                  </a:lnTo>
                  <a:lnTo>
                    <a:pt x="137" y="154"/>
                  </a:lnTo>
                  <a:lnTo>
                    <a:pt x="139" y="154"/>
                  </a:lnTo>
                  <a:lnTo>
                    <a:pt x="140" y="154"/>
                  </a:lnTo>
                  <a:lnTo>
                    <a:pt x="141" y="155"/>
                  </a:lnTo>
                  <a:lnTo>
                    <a:pt x="142" y="155"/>
                  </a:lnTo>
                  <a:lnTo>
                    <a:pt x="143" y="155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6" y="156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7" y="159"/>
                  </a:lnTo>
                  <a:lnTo>
                    <a:pt x="147" y="160"/>
                  </a:lnTo>
                  <a:lnTo>
                    <a:pt x="148" y="160"/>
                  </a:lnTo>
                  <a:lnTo>
                    <a:pt x="149" y="161"/>
                  </a:lnTo>
                  <a:lnTo>
                    <a:pt x="149" y="162"/>
                  </a:lnTo>
                  <a:lnTo>
                    <a:pt x="150" y="162"/>
                  </a:lnTo>
                  <a:lnTo>
                    <a:pt x="150" y="163"/>
                  </a:lnTo>
                  <a:lnTo>
                    <a:pt x="152" y="163"/>
                  </a:lnTo>
                  <a:lnTo>
                    <a:pt x="152" y="162"/>
                  </a:lnTo>
                  <a:lnTo>
                    <a:pt x="153" y="162"/>
                  </a:lnTo>
                  <a:lnTo>
                    <a:pt x="154" y="162"/>
                  </a:lnTo>
                  <a:lnTo>
                    <a:pt x="154" y="161"/>
                  </a:lnTo>
                  <a:lnTo>
                    <a:pt x="155" y="161"/>
                  </a:lnTo>
                  <a:lnTo>
                    <a:pt x="156" y="161"/>
                  </a:lnTo>
                  <a:lnTo>
                    <a:pt x="157" y="161"/>
                  </a:lnTo>
                  <a:lnTo>
                    <a:pt x="157" y="160"/>
                  </a:lnTo>
                  <a:lnTo>
                    <a:pt x="159" y="160"/>
                  </a:lnTo>
                  <a:lnTo>
                    <a:pt x="160" y="159"/>
                  </a:lnTo>
                  <a:lnTo>
                    <a:pt x="161" y="159"/>
                  </a:lnTo>
                  <a:lnTo>
                    <a:pt x="161" y="157"/>
                  </a:lnTo>
                  <a:lnTo>
                    <a:pt x="161" y="159"/>
                  </a:lnTo>
                  <a:lnTo>
                    <a:pt x="162" y="159"/>
                  </a:lnTo>
                  <a:lnTo>
                    <a:pt x="163" y="159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4" y="156"/>
                  </a:lnTo>
                  <a:lnTo>
                    <a:pt x="164" y="155"/>
                  </a:lnTo>
                  <a:lnTo>
                    <a:pt x="164" y="154"/>
                  </a:lnTo>
                  <a:lnTo>
                    <a:pt x="164" y="153"/>
                  </a:lnTo>
                  <a:lnTo>
                    <a:pt x="164" y="152"/>
                  </a:lnTo>
                  <a:lnTo>
                    <a:pt x="163" y="152"/>
                  </a:lnTo>
                  <a:lnTo>
                    <a:pt x="163" y="150"/>
                  </a:lnTo>
                  <a:lnTo>
                    <a:pt x="163" y="149"/>
                  </a:lnTo>
                  <a:lnTo>
                    <a:pt x="163" y="148"/>
                  </a:lnTo>
                  <a:lnTo>
                    <a:pt x="163" y="147"/>
                  </a:lnTo>
                  <a:lnTo>
                    <a:pt x="162" y="147"/>
                  </a:lnTo>
                  <a:lnTo>
                    <a:pt x="162" y="146"/>
                  </a:lnTo>
                  <a:lnTo>
                    <a:pt x="163" y="146"/>
                  </a:lnTo>
                  <a:lnTo>
                    <a:pt x="164" y="146"/>
                  </a:lnTo>
                  <a:lnTo>
                    <a:pt x="166" y="145"/>
                  </a:lnTo>
                  <a:lnTo>
                    <a:pt x="167" y="145"/>
                  </a:lnTo>
                  <a:lnTo>
                    <a:pt x="167" y="143"/>
                  </a:lnTo>
                  <a:lnTo>
                    <a:pt x="168" y="143"/>
                  </a:lnTo>
                  <a:lnTo>
                    <a:pt x="169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4" y="142"/>
                  </a:lnTo>
                  <a:lnTo>
                    <a:pt x="174" y="141"/>
                  </a:lnTo>
                  <a:lnTo>
                    <a:pt x="175" y="141"/>
                  </a:lnTo>
                  <a:lnTo>
                    <a:pt x="176" y="141"/>
                  </a:lnTo>
                  <a:lnTo>
                    <a:pt x="176" y="140"/>
                  </a:lnTo>
                  <a:lnTo>
                    <a:pt x="177" y="140"/>
                  </a:lnTo>
                  <a:lnTo>
                    <a:pt x="177" y="139"/>
                  </a:lnTo>
                  <a:lnTo>
                    <a:pt x="177" y="138"/>
                  </a:lnTo>
                  <a:lnTo>
                    <a:pt x="177" y="136"/>
                  </a:lnTo>
                  <a:lnTo>
                    <a:pt x="178" y="136"/>
                  </a:lnTo>
                  <a:lnTo>
                    <a:pt x="180" y="135"/>
                  </a:lnTo>
                  <a:lnTo>
                    <a:pt x="180" y="134"/>
                  </a:lnTo>
                  <a:lnTo>
                    <a:pt x="181" y="134"/>
                  </a:lnTo>
                  <a:lnTo>
                    <a:pt x="181" y="133"/>
                  </a:lnTo>
                  <a:lnTo>
                    <a:pt x="182" y="133"/>
                  </a:lnTo>
                  <a:lnTo>
                    <a:pt x="182" y="132"/>
                  </a:lnTo>
                  <a:lnTo>
                    <a:pt x="183" y="132"/>
                  </a:lnTo>
                  <a:lnTo>
                    <a:pt x="183" y="131"/>
                  </a:lnTo>
                  <a:lnTo>
                    <a:pt x="184" y="131"/>
                  </a:lnTo>
                  <a:lnTo>
                    <a:pt x="184" y="129"/>
                  </a:lnTo>
                  <a:lnTo>
                    <a:pt x="184" y="128"/>
                  </a:lnTo>
                  <a:lnTo>
                    <a:pt x="185" y="128"/>
                  </a:lnTo>
                  <a:lnTo>
                    <a:pt x="185" y="127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4" y="125"/>
                  </a:lnTo>
                  <a:lnTo>
                    <a:pt x="184" y="124"/>
                  </a:lnTo>
                  <a:lnTo>
                    <a:pt x="183" y="124"/>
                  </a:lnTo>
                  <a:lnTo>
                    <a:pt x="184" y="124"/>
                  </a:lnTo>
                  <a:lnTo>
                    <a:pt x="184" y="122"/>
                  </a:lnTo>
                  <a:lnTo>
                    <a:pt x="184" y="121"/>
                  </a:lnTo>
                  <a:lnTo>
                    <a:pt x="184" y="120"/>
                  </a:lnTo>
                  <a:lnTo>
                    <a:pt x="184" y="119"/>
                  </a:lnTo>
                  <a:lnTo>
                    <a:pt x="183" y="119"/>
                  </a:lnTo>
                  <a:lnTo>
                    <a:pt x="183" y="118"/>
                  </a:lnTo>
                  <a:lnTo>
                    <a:pt x="183" y="117"/>
                  </a:lnTo>
                  <a:lnTo>
                    <a:pt x="184" y="117"/>
                  </a:lnTo>
                  <a:lnTo>
                    <a:pt x="184" y="115"/>
                  </a:lnTo>
                  <a:lnTo>
                    <a:pt x="184" y="114"/>
                  </a:lnTo>
                  <a:lnTo>
                    <a:pt x="183" y="114"/>
                  </a:lnTo>
                  <a:lnTo>
                    <a:pt x="183" y="113"/>
                  </a:lnTo>
                  <a:lnTo>
                    <a:pt x="183" y="112"/>
                  </a:lnTo>
                  <a:lnTo>
                    <a:pt x="184" y="112"/>
                  </a:lnTo>
                  <a:lnTo>
                    <a:pt x="185" y="112"/>
                  </a:lnTo>
                  <a:lnTo>
                    <a:pt x="187" y="112"/>
                  </a:lnTo>
                  <a:lnTo>
                    <a:pt x="187" y="111"/>
                  </a:lnTo>
                  <a:lnTo>
                    <a:pt x="188" y="111"/>
                  </a:lnTo>
                  <a:lnTo>
                    <a:pt x="188" y="112"/>
                  </a:lnTo>
                  <a:lnTo>
                    <a:pt x="188" y="111"/>
                  </a:lnTo>
                  <a:lnTo>
                    <a:pt x="189" y="111"/>
                  </a:lnTo>
                  <a:lnTo>
                    <a:pt x="190" y="110"/>
                  </a:lnTo>
                  <a:lnTo>
                    <a:pt x="191" y="110"/>
                  </a:lnTo>
                  <a:lnTo>
                    <a:pt x="191" y="108"/>
                  </a:lnTo>
                  <a:lnTo>
                    <a:pt x="191" y="107"/>
                  </a:lnTo>
                  <a:lnTo>
                    <a:pt x="192" y="107"/>
                  </a:lnTo>
                  <a:lnTo>
                    <a:pt x="192" y="106"/>
                  </a:lnTo>
                  <a:lnTo>
                    <a:pt x="191" y="106"/>
                  </a:lnTo>
                  <a:lnTo>
                    <a:pt x="192" y="105"/>
                  </a:lnTo>
                  <a:lnTo>
                    <a:pt x="192" y="104"/>
                  </a:lnTo>
                  <a:lnTo>
                    <a:pt x="192" y="103"/>
                  </a:lnTo>
                  <a:lnTo>
                    <a:pt x="194" y="103"/>
                  </a:lnTo>
                  <a:lnTo>
                    <a:pt x="192" y="103"/>
                  </a:lnTo>
                  <a:lnTo>
                    <a:pt x="192" y="101"/>
                  </a:lnTo>
                  <a:lnTo>
                    <a:pt x="192" y="100"/>
                  </a:lnTo>
                  <a:lnTo>
                    <a:pt x="191" y="100"/>
                  </a:lnTo>
                  <a:lnTo>
                    <a:pt x="191" y="99"/>
                  </a:lnTo>
                  <a:lnTo>
                    <a:pt x="191" y="98"/>
                  </a:lnTo>
                  <a:lnTo>
                    <a:pt x="190" y="98"/>
                  </a:lnTo>
                  <a:lnTo>
                    <a:pt x="190" y="99"/>
                  </a:lnTo>
                  <a:lnTo>
                    <a:pt x="189" y="99"/>
                  </a:lnTo>
                  <a:lnTo>
                    <a:pt x="189" y="98"/>
                  </a:lnTo>
                  <a:lnTo>
                    <a:pt x="189" y="97"/>
                  </a:lnTo>
                  <a:lnTo>
                    <a:pt x="188" y="97"/>
                  </a:lnTo>
                  <a:lnTo>
                    <a:pt x="187" y="96"/>
                  </a:lnTo>
                  <a:lnTo>
                    <a:pt x="187" y="94"/>
                  </a:lnTo>
                  <a:lnTo>
                    <a:pt x="188" y="93"/>
                  </a:lnTo>
                  <a:lnTo>
                    <a:pt x="188" y="92"/>
                  </a:lnTo>
                  <a:lnTo>
                    <a:pt x="189" y="92"/>
                  </a:lnTo>
                  <a:lnTo>
                    <a:pt x="189" y="91"/>
                  </a:lnTo>
                  <a:lnTo>
                    <a:pt x="189" y="90"/>
                  </a:lnTo>
                  <a:lnTo>
                    <a:pt x="189" y="89"/>
                  </a:lnTo>
                  <a:lnTo>
                    <a:pt x="189" y="87"/>
                  </a:lnTo>
                  <a:lnTo>
                    <a:pt x="190" y="87"/>
                  </a:lnTo>
                  <a:lnTo>
                    <a:pt x="190" y="86"/>
                  </a:lnTo>
                  <a:lnTo>
                    <a:pt x="191" y="86"/>
                  </a:lnTo>
                  <a:lnTo>
                    <a:pt x="191" y="85"/>
                  </a:lnTo>
                  <a:lnTo>
                    <a:pt x="192" y="85"/>
                  </a:lnTo>
                  <a:lnTo>
                    <a:pt x="192" y="84"/>
                  </a:lnTo>
                  <a:lnTo>
                    <a:pt x="194" y="84"/>
                  </a:lnTo>
                  <a:lnTo>
                    <a:pt x="195" y="84"/>
                  </a:lnTo>
                  <a:lnTo>
                    <a:pt x="195" y="85"/>
                  </a:lnTo>
                  <a:lnTo>
                    <a:pt x="196" y="85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9" y="85"/>
                  </a:lnTo>
                  <a:lnTo>
                    <a:pt x="199" y="84"/>
                  </a:lnTo>
                  <a:lnTo>
                    <a:pt x="201" y="84"/>
                  </a:lnTo>
                  <a:lnTo>
                    <a:pt x="201" y="83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1" y="82"/>
                  </a:lnTo>
                  <a:lnTo>
                    <a:pt x="202" y="80"/>
                  </a:lnTo>
                  <a:lnTo>
                    <a:pt x="202" y="82"/>
                  </a:lnTo>
                  <a:lnTo>
                    <a:pt x="203" y="82"/>
                  </a:lnTo>
                  <a:lnTo>
                    <a:pt x="203" y="83"/>
                  </a:lnTo>
                  <a:lnTo>
                    <a:pt x="204" y="83"/>
                  </a:lnTo>
                  <a:lnTo>
                    <a:pt x="205" y="83"/>
                  </a:lnTo>
                  <a:lnTo>
                    <a:pt x="205" y="84"/>
                  </a:lnTo>
                  <a:lnTo>
                    <a:pt x="205" y="85"/>
                  </a:lnTo>
                  <a:lnTo>
                    <a:pt x="206" y="85"/>
                  </a:lnTo>
                  <a:lnTo>
                    <a:pt x="206" y="86"/>
                  </a:lnTo>
                  <a:lnTo>
                    <a:pt x="206" y="87"/>
                  </a:lnTo>
                  <a:lnTo>
                    <a:pt x="208" y="87"/>
                  </a:lnTo>
                  <a:lnTo>
                    <a:pt x="208" y="86"/>
                  </a:lnTo>
                  <a:lnTo>
                    <a:pt x="208" y="85"/>
                  </a:lnTo>
                  <a:lnTo>
                    <a:pt x="209" y="85"/>
                  </a:lnTo>
                  <a:lnTo>
                    <a:pt x="210" y="85"/>
                  </a:lnTo>
                  <a:lnTo>
                    <a:pt x="210" y="84"/>
                  </a:lnTo>
                  <a:lnTo>
                    <a:pt x="210" y="83"/>
                  </a:lnTo>
                  <a:lnTo>
                    <a:pt x="211" y="83"/>
                  </a:lnTo>
                  <a:lnTo>
                    <a:pt x="211" y="82"/>
                  </a:lnTo>
                  <a:lnTo>
                    <a:pt x="212" y="82"/>
                  </a:lnTo>
                  <a:lnTo>
                    <a:pt x="212" y="80"/>
                  </a:lnTo>
                  <a:lnTo>
                    <a:pt x="212" y="79"/>
                  </a:lnTo>
                  <a:lnTo>
                    <a:pt x="211" y="78"/>
                  </a:lnTo>
                  <a:lnTo>
                    <a:pt x="212" y="78"/>
                  </a:lnTo>
                  <a:lnTo>
                    <a:pt x="213" y="78"/>
                  </a:lnTo>
                  <a:lnTo>
                    <a:pt x="213" y="79"/>
                  </a:lnTo>
                  <a:lnTo>
                    <a:pt x="215" y="79"/>
                  </a:lnTo>
                  <a:lnTo>
                    <a:pt x="215" y="78"/>
                  </a:lnTo>
                  <a:lnTo>
                    <a:pt x="213" y="78"/>
                  </a:lnTo>
                  <a:lnTo>
                    <a:pt x="213" y="77"/>
                  </a:lnTo>
                  <a:lnTo>
                    <a:pt x="213" y="76"/>
                  </a:lnTo>
                  <a:lnTo>
                    <a:pt x="213" y="75"/>
                  </a:lnTo>
                  <a:lnTo>
                    <a:pt x="213" y="73"/>
                  </a:lnTo>
                  <a:lnTo>
                    <a:pt x="215" y="73"/>
                  </a:lnTo>
                  <a:lnTo>
                    <a:pt x="215" y="72"/>
                  </a:lnTo>
                  <a:lnTo>
                    <a:pt x="215" y="71"/>
                  </a:lnTo>
                  <a:lnTo>
                    <a:pt x="216" y="71"/>
                  </a:lnTo>
                  <a:lnTo>
                    <a:pt x="217" y="71"/>
                  </a:lnTo>
                  <a:lnTo>
                    <a:pt x="217" y="72"/>
                  </a:lnTo>
                  <a:lnTo>
                    <a:pt x="218" y="72"/>
                  </a:lnTo>
                  <a:lnTo>
                    <a:pt x="218" y="73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0" y="75"/>
                  </a:lnTo>
                  <a:lnTo>
                    <a:pt x="220" y="76"/>
                  </a:lnTo>
                  <a:lnTo>
                    <a:pt x="220" y="77"/>
                  </a:lnTo>
                  <a:lnTo>
                    <a:pt x="222" y="77"/>
                  </a:lnTo>
                  <a:lnTo>
                    <a:pt x="222" y="78"/>
                  </a:lnTo>
                  <a:lnTo>
                    <a:pt x="220" y="79"/>
                  </a:lnTo>
                  <a:lnTo>
                    <a:pt x="220" y="80"/>
                  </a:lnTo>
                  <a:lnTo>
                    <a:pt x="220" y="82"/>
                  </a:lnTo>
                  <a:lnTo>
                    <a:pt x="220" y="83"/>
                  </a:lnTo>
                  <a:lnTo>
                    <a:pt x="222" y="83"/>
                  </a:lnTo>
                  <a:lnTo>
                    <a:pt x="222" y="82"/>
                  </a:lnTo>
                  <a:lnTo>
                    <a:pt x="223" y="80"/>
                  </a:lnTo>
                  <a:lnTo>
                    <a:pt x="223" y="79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5" y="79"/>
                  </a:lnTo>
                  <a:lnTo>
                    <a:pt x="225" y="80"/>
                  </a:lnTo>
                  <a:lnTo>
                    <a:pt x="226" y="80"/>
                  </a:lnTo>
                  <a:lnTo>
                    <a:pt x="226" y="82"/>
                  </a:lnTo>
                  <a:lnTo>
                    <a:pt x="226" y="83"/>
                  </a:lnTo>
                  <a:lnTo>
                    <a:pt x="227" y="83"/>
                  </a:lnTo>
                  <a:lnTo>
                    <a:pt x="227" y="84"/>
                  </a:lnTo>
                  <a:lnTo>
                    <a:pt x="229" y="84"/>
                  </a:lnTo>
                  <a:lnTo>
                    <a:pt x="230" y="84"/>
                  </a:lnTo>
                  <a:lnTo>
                    <a:pt x="230" y="83"/>
                  </a:lnTo>
                  <a:lnTo>
                    <a:pt x="230" y="82"/>
                  </a:lnTo>
                  <a:lnTo>
                    <a:pt x="231" y="82"/>
                  </a:lnTo>
                  <a:lnTo>
                    <a:pt x="232" y="82"/>
                  </a:lnTo>
                  <a:lnTo>
                    <a:pt x="232" y="80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0"/>
                  </a:lnTo>
                  <a:lnTo>
                    <a:pt x="236" y="80"/>
                  </a:lnTo>
                  <a:lnTo>
                    <a:pt x="237" y="80"/>
                  </a:lnTo>
                  <a:lnTo>
                    <a:pt x="238" y="80"/>
                  </a:lnTo>
                  <a:lnTo>
                    <a:pt x="238" y="82"/>
                  </a:lnTo>
                  <a:lnTo>
                    <a:pt x="239" y="82"/>
                  </a:lnTo>
                  <a:lnTo>
                    <a:pt x="239" y="83"/>
                  </a:lnTo>
                  <a:lnTo>
                    <a:pt x="240" y="83"/>
                  </a:lnTo>
                  <a:lnTo>
                    <a:pt x="241" y="83"/>
                  </a:lnTo>
                  <a:lnTo>
                    <a:pt x="243" y="82"/>
                  </a:lnTo>
                  <a:lnTo>
                    <a:pt x="243" y="80"/>
                  </a:lnTo>
                  <a:lnTo>
                    <a:pt x="243" y="79"/>
                  </a:lnTo>
                  <a:lnTo>
                    <a:pt x="243" y="78"/>
                  </a:lnTo>
                  <a:lnTo>
                    <a:pt x="243" y="77"/>
                  </a:lnTo>
                  <a:lnTo>
                    <a:pt x="244" y="77"/>
                  </a:lnTo>
                  <a:lnTo>
                    <a:pt x="244" y="76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5" y="72"/>
                  </a:lnTo>
                  <a:lnTo>
                    <a:pt x="245" y="71"/>
                  </a:lnTo>
                  <a:lnTo>
                    <a:pt x="246" y="71"/>
                  </a:lnTo>
                  <a:lnTo>
                    <a:pt x="246" y="70"/>
                  </a:lnTo>
                  <a:lnTo>
                    <a:pt x="247" y="70"/>
                  </a:lnTo>
                  <a:lnTo>
                    <a:pt x="248" y="71"/>
                  </a:lnTo>
                  <a:lnTo>
                    <a:pt x="248" y="70"/>
                  </a:lnTo>
                  <a:lnTo>
                    <a:pt x="248" y="71"/>
                  </a:lnTo>
                  <a:lnTo>
                    <a:pt x="250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2" y="72"/>
                  </a:lnTo>
                  <a:lnTo>
                    <a:pt x="253" y="72"/>
                  </a:lnTo>
                  <a:lnTo>
                    <a:pt x="253" y="73"/>
                  </a:lnTo>
                  <a:lnTo>
                    <a:pt x="254" y="73"/>
                  </a:lnTo>
                  <a:lnTo>
                    <a:pt x="254" y="72"/>
                  </a:lnTo>
                  <a:lnTo>
                    <a:pt x="253" y="71"/>
                  </a:lnTo>
                  <a:lnTo>
                    <a:pt x="252" y="71"/>
                  </a:lnTo>
                  <a:lnTo>
                    <a:pt x="251" y="70"/>
                  </a:lnTo>
                  <a:lnTo>
                    <a:pt x="250" y="70"/>
                  </a:lnTo>
                  <a:lnTo>
                    <a:pt x="250" y="69"/>
                  </a:lnTo>
                  <a:lnTo>
                    <a:pt x="251" y="69"/>
                  </a:lnTo>
                  <a:lnTo>
                    <a:pt x="251" y="68"/>
                  </a:lnTo>
                  <a:lnTo>
                    <a:pt x="251" y="66"/>
                  </a:lnTo>
                  <a:lnTo>
                    <a:pt x="250" y="66"/>
                  </a:lnTo>
                  <a:lnTo>
                    <a:pt x="250" y="65"/>
                  </a:lnTo>
                  <a:lnTo>
                    <a:pt x="250" y="64"/>
                  </a:lnTo>
                  <a:lnTo>
                    <a:pt x="251" y="64"/>
                  </a:lnTo>
                  <a:lnTo>
                    <a:pt x="252" y="63"/>
                  </a:lnTo>
                  <a:lnTo>
                    <a:pt x="253" y="63"/>
                  </a:lnTo>
                  <a:lnTo>
                    <a:pt x="253" y="62"/>
                  </a:lnTo>
                  <a:lnTo>
                    <a:pt x="254" y="62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8" y="58"/>
                  </a:lnTo>
                  <a:lnTo>
                    <a:pt x="259" y="58"/>
                  </a:lnTo>
                  <a:lnTo>
                    <a:pt x="260" y="58"/>
                  </a:lnTo>
                  <a:lnTo>
                    <a:pt x="261" y="58"/>
                  </a:lnTo>
                  <a:lnTo>
                    <a:pt x="262" y="58"/>
                  </a:lnTo>
                  <a:lnTo>
                    <a:pt x="264" y="58"/>
                  </a:lnTo>
                  <a:lnTo>
                    <a:pt x="264" y="57"/>
                  </a:lnTo>
                  <a:lnTo>
                    <a:pt x="264" y="56"/>
                  </a:lnTo>
                  <a:lnTo>
                    <a:pt x="264" y="55"/>
                  </a:lnTo>
                  <a:lnTo>
                    <a:pt x="262" y="55"/>
                  </a:lnTo>
                  <a:lnTo>
                    <a:pt x="262" y="54"/>
                  </a:lnTo>
                  <a:lnTo>
                    <a:pt x="262" y="52"/>
                  </a:lnTo>
                  <a:lnTo>
                    <a:pt x="261" y="52"/>
                  </a:lnTo>
                  <a:lnTo>
                    <a:pt x="261" y="51"/>
                  </a:lnTo>
                  <a:lnTo>
                    <a:pt x="262" y="50"/>
                  </a:lnTo>
                  <a:lnTo>
                    <a:pt x="261" y="50"/>
                  </a:lnTo>
                  <a:lnTo>
                    <a:pt x="261" y="49"/>
                  </a:lnTo>
                  <a:lnTo>
                    <a:pt x="260" y="49"/>
                  </a:lnTo>
                  <a:lnTo>
                    <a:pt x="260" y="48"/>
                  </a:lnTo>
                  <a:lnTo>
                    <a:pt x="260" y="47"/>
                  </a:lnTo>
                  <a:lnTo>
                    <a:pt x="259" y="47"/>
                  </a:lnTo>
                  <a:lnTo>
                    <a:pt x="259" y="45"/>
                  </a:lnTo>
                  <a:lnTo>
                    <a:pt x="260" y="45"/>
                  </a:lnTo>
                  <a:lnTo>
                    <a:pt x="260" y="44"/>
                  </a:lnTo>
                  <a:lnTo>
                    <a:pt x="260" y="43"/>
                  </a:lnTo>
                  <a:lnTo>
                    <a:pt x="260" y="42"/>
                  </a:lnTo>
                  <a:lnTo>
                    <a:pt x="260" y="41"/>
                  </a:lnTo>
                  <a:lnTo>
                    <a:pt x="259" y="41"/>
                  </a:lnTo>
                  <a:lnTo>
                    <a:pt x="260" y="41"/>
                  </a:lnTo>
                  <a:lnTo>
                    <a:pt x="260" y="40"/>
                  </a:lnTo>
                  <a:lnTo>
                    <a:pt x="261" y="40"/>
                  </a:lnTo>
                  <a:lnTo>
                    <a:pt x="261" y="38"/>
                  </a:lnTo>
                  <a:lnTo>
                    <a:pt x="261" y="37"/>
                  </a:lnTo>
                  <a:lnTo>
                    <a:pt x="262" y="37"/>
                  </a:lnTo>
                  <a:lnTo>
                    <a:pt x="264" y="36"/>
                  </a:lnTo>
                  <a:lnTo>
                    <a:pt x="265" y="36"/>
                  </a:lnTo>
                  <a:lnTo>
                    <a:pt x="265" y="35"/>
                  </a:lnTo>
                  <a:lnTo>
                    <a:pt x="266" y="35"/>
                  </a:lnTo>
                  <a:lnTo>
                    <a:pt x="267" y="36"/>
                  </a:lnTo>
                  <a:lnTo>
                    <a:pt x="268" y="36"/>
                  </a:lnTo>
                  <a:lnTo>
                    <a:pt x="268" y="37"/>
                  </a:lnTo>
                  <a:lnTo>
                    <a:pt x="268" y="38"/>
                  </a:lnTo>
                  <a:lnTo>
                    <a:pt x="269" y="38"/>
                  </a:lnTo>
                  <a:lnTo>
                    <a:pt x="271" y="38"/>
                  </a:lnTo>
                  <a:lnTo>
                    <a:pt x="271" y="37"/>
                  </a:lnTo>
                  <a:lnTo>
                    <a:pt x="272" y="37"/>
                  </a:lnTo>
                  <a:lnTo>
                    <a:pt x="273" y="37"/>
                  </a:lnTo>
                  <a:lnTo>
                    <a:pt x="274" y="36"/>
                  </a:lnTo>
                  <a:lnTo>
                    <a:pt x="273" y="36"/>
                  </a:lnTo>
                  <a:lnTo>
                    <a:pt x="273" y="35"/>
                  </a:lnTo>
                  <a:lnTo>
                    <a:pt x="274" y="35"/>
                  </a:lnTo>
                  <a:lnTo>
                    <a:pt x="274" y="34"/>
                  </a:lnTo>
                  <a:lnTo>
                    <a:pt x="275" y="34"/>
                  </a:lnTo>
                  <a:lnTo>
                    <a:pt x="275" y="33"/>
                  </a:lnTo>
                  <a:lnTo>
                    <a:pt x="276" y="33"/>
                  </a:lnTo>
                  <a:lnTo>
                    <a:pt x="276" y="31"/>
                  </a:lnTo>
                  <a:lnTo>
                    <a:pt x="278" y="31"/>
                  </a:lnTo>
                  <a:lnTo>
                    <a:pt x="278" y="30"/>
                  </a:lnTo>
                  <a:lnTo>
                    <a:pt x="279" y="30"/>
                  </a:lnTo>
                  <a:lnTo>
                    <a:pt x="280" y="30"/>
                  </a:lnTo>
                  <a:lnTo>
                    <a:pt x="280" y="29"/>
                  </a:lnTo>
                  <a:lnTo>
                    <a:pt x="281" y="29"/>
                  </a:lnTo>
                  <a:lnTo>
                    <a:pt x="281" y="28"/>
                  </a:lnTo>
                  <a:lnTo>
                    <a:pt x="280" y="28"/>
                  </a:lnTo>
                  <a:lnTo>
                    <a:pt x="281" y="27"/>
                  </a:lnTo>
                  <a:lnTo>
                    <a:pt x="281" y="26"/>
                  </a:lnTo>
                  <a:lnTo>
                    <a:pt x="281" y="24"/>
                  </a:lnTo>
                  <a:lnTo>
                    <a:pt x="282" y="24"/>
                  </a:lnTo>
                  <a:lnTo>
                    <a:pt x="282" y="23"/>
                  </a:lnTo>
                  <a:lnTo>
                    <a:pt x="282" y="24"/>
                  </a:lnTo>
                  <a:lnTo>
                    <a:pt x="283" y="24"/>
                  </a:lnTo>
                  <a:lnTo>
                    <a:pt x="285" y="24"/>
                  </a:lnTo>
                  <a:lnTo>
                    <a:pt x="286" y="24"/>
                  </a:lnTo>
                  <a:lnTo>
                    <a:pt x="287" y="24"/>
                  </a:lnTo>
                  <a:lnTo>
                    <a:pt x="287" y="23"/>
                  </a:lnTo>
                  <a:lnTo>
                    <a:pt x="288" y="23"/>
                  </a:lnTo>
                  <a:lnTo>
                    <a:pt x="288" y="22"/>
                  </a:lnTo>
                  <a:lnTo>
                    <a:pt x="289" y="22"/>
                  </a:lnTo>
                  <a:lnTo>
                    <a:pt x="290" y="22"/>
                  </a:lnTo>
                  <a:lnTo>
                    <a:pt x="290" y="21"/>
                  </a:lnTo>
                  <a:lnTo>
                    <a:pt x="292" y="21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3" y="21"/>
                  </a:lnTo>
                  <a:lnTo>
                    <a:pt x="294" y="21"/>
                  </a:lnTo>
                  <a:lnTo>
                    <a:pt x="294" y="20"/>
                  </a:lnTo>
                  <a:lnTo>
                    <a:pt x="294" y="19"/>
                  </a:lnTo>
                  <a:lnTo>
                    <a:pt x="295" y="19"/>
                  </a:lnTo>
                  <a:lnTo>
                    <a:pt x="295" y="17"/>
                  </a:lnTo>
                  <a:lnTo>
                    <a:pt x="295" y="16"/>
                  </a:lnTo>
                  <a:lnTo>
                    <a:pt x="296" y="16"/>
                  </a:lnTo>
                  <a:lnTo>
                    <a:pt x="297" y="16"/>
                  </a:lnTo>
                  <a:lnTo>
                    <a:pt x="297" y="15"/>
                  </a:lnTo>
                  <a:lnTo>
                    <a:pt x="297" y="14"/>
                  </a:lnTo>
                  <a:lnTo>
                    <a:pt x="297" y="13"/>
                  </a:lnTo>
                  <a:lnTo>
                    <a:pt x="297" y="12"/>
                  </a:lnTo>
                  <a:lnTo>
                    <a:pt x="297" y="10"/>
                  </a:lnTo>
                  <a:lnTo>
                    <a:pt x="299" y="10"/>
                  </a:lnTo>
                  <a:lnTo>
                    <a:pt x="299" y="9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1" y="8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4" y="7"/>
                  </a:lnTo>
                  <a:lnTo>
                    <a:pt x="306" y="7"/>
                  </a:lnTo>
                  <a:lnTo>
                    <a:pt x="307" y="7"/>
                  </a:lnTo>
                  <a:lnTo>
                    <a:pt x="307" y="8"/>
                  </a:lnTo>
                  <a:lnTo>
                    <a:pt x="307" y="9"/>
                  </a:lnTo>
                  <a:lnTo>
                    <a:pt x="308" y="9"/>
                  </a:lnTo>
                  <a:lnTo>
                    <a:pt x="308" y="10"/>
                  </a:lnTo>
                  <a:lnTo>
                    <a:pt x="307" y="10"/>
                  </a:lnTo>
                  <a:lnTo>
                    <a:pt x="308" y="12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0" y="12"/>
                  </a:lnTo>
                  <a:lnTo>
                    <a:pt x="311" y="12"/>
                  </a:lnTo>
                  <a:lnTo>
                    <a:pt x="311" y="13"/>
                  </a:lnTo>
                  <a:lnTo>
                    <a:pt x="313" y="13"/>
                  </a:lnTo>
                  <a:lnTo>
                    <a:pt x="313" y="14"/>
                  </a:lnTo>
                  <a:lnTo>
                    <a:pt x="314" y="14"/>
                  </a:lnTo>
                  <a:lnTo>
                    <a:pt x="315" y="14"/>
                  </a:lnTo>
                  <a:lnTo>
                    <a:pt x="316" y="14"/>
                  </a:lnTo>
                  <a:lnTo>
                    <a:pt x="316" y="13"/>
                  </a:lnTo>
                  <a:lnTo>
                    <a:pt x="316" y="14"/>
                  </a:lnTo>
                  <a:lnTo>
                    <a:pt x="317" y="14"/>
                  </a:lnTo>
                  <a:lnTo>
                    <a:pt x="317" y="15"/>
                  </a:lnTo>
                  <a:lnTo>
                    <a:pt x="317" y="16"/>
                  </a:lnTo>
                  <a:lnTo>
                    <a:pt x="317" y="15"/>
                  </a:lnTo>
                  <a:lnTo>
                    <a:pt x="318" y="15"/>
                  </a:lnTo>
                  <a:lnTo>
                    <a:pt x="320" y="15"/>
                  </a:lnTo>
                  <a:lnTo>
                    <a:pt x="321" y="15"/>
                  </a:lnTo>
                  <a:lnTo>
                    <a:pt x="321" y="16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7"/>
                  </a:lnTo>
                  <a:lnTo>
                    <a:pt x="324" y="17"/>
                  </a:lnTo>
                  <a:lnTo>
                    <a:pt x="324" y="16"/>
                  </a:lnTo>
                  <a:lnTo>
                    <a:pt x="325" y="16"/>
                  </a:lnTo>
                  <a:lnTo>
                    <a:pt x="325" y="17"/>
                  </a:lnTo>
                  <a:lnTo>
                    <a:pt x="325" y="19"/>
                  </a:lnTo>
                  <a:lnTo>
                    <a:pt x="327" y="19"/>
                  </a:lnTo>
                  <a:lnTo>
                    <a:pt x="328" y="19"/>
                  </a:lnTo>
                  <a:lnTo>
                    <a:pt x="328" y="17"/>
                  </a:lnTo>
                  <a:lnTo>
                    <a:pt x="328" y="19"/>
                  </a:lnTo>
                  <a:lnTo>
                    <a:pt x="328" y="20"/>
                  </a:lnTo>
                  <a:lnTo>
                    <a:pt x="328" y="21"/>
                  </a:lnTo>
                  <a:lnTo>
                    <a:pt x="329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1"/>
                  </a:lnTo>
                  <a:lnTo>
                    <a:pt x="334" y="21"/>
                  </a:lnTo>
                  <a:lnTo>
                    <a:pt x="334" y="22"/>
                  </a:lnTo>
                  <a:lnTo>
                    <a:pt x="335" y="22"/>
                  </a:lnTo>
                  <a:lnTo>
                    <a:pt x="336" y="22"/>
                  </a:lnTo>
                  <a:lnTo>
                    <a:pt x="336" y="21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2"/>
                  </a:lnTo>
                  <a:lnTo>
                    <a:pt x="339" y="23"/>
                  </a:lnTo>
                  <a:lnTo>
                    <a:pt x="341" y="23"/>
                  </a:lnTo>
                  <a:lnTo>
                    <a:pt x="341" y="24"/>
                  </a:lnTo>
                  <a:lnTo>
                    <a:pt x="342" y="24"/>
                  </a:lnTo>
                  <a:lnTo>
                    <a:pt x="342" y="26"/>
                  </a:lnTo>
                  <a:lnTo>
                    <a:pt x="343" y="26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6" y="26"/>
                  </a:lnTo>
                  <a:lnTo>
                    <a:pt x="346" y="2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1" name="Freeform 85">
              <a:extLst>
                <a:ext uri="{FF2B5EF4-FFF2-40B4-BE49-F238E27FC236}">
                  <a16:creationId xmlns:a16="http://schemas.microsoft.com/office/drawing/2014/main" id="{9A885A61-A9DF-5F41-3B9E-BEA3C19FC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0" y="687388"/>
              <a:ext cx="1789113" cy="3992563"/>
            </a:xfrm>
            <a:custGeom>
              <a:avLst/>
              <a:gdLst>
                <a:gd name="T0" fmla="*/ 1111 w 1127"/>
                <a:gd name="T1" fmla="*/ 131 h 2515"/>
                <a:gd name="T2" fmla="*/ 1061 w 1127"/>
                <a:gd name="T3" fmla="*/ 203 h 2515"/>
                <a:gd name="T4" fmla="*/ 974 w 1127"/>
                <a:gd name="T5" fmla="*/ 271 h 2515"/>
                <a:gd name="T6" fmla="*/ 902 w 1127"/>
                <a:gd name="T7" fmla="*/ 347 h 2515"/>
                <a:gd name="T8" fmla="*/ 863 w 1127"/>
                <a:gd name="T9" fmla="*/ 453 h 2515"/>
                <a:gd name="T10" fmla="*/ 797 w 1127"/>
                <a:gd name="T11" fmla="*/ 495 h 2515"/>
                <a:gd name="T12" fmla="*/ 715 w 1127"/>
                <a:gd name="T13" fmla="*/ 542 h 2515"/>
                <a:gd name="T14" fmla="*/ 689 w 1127"/>
                <a:gd name="T15" fmla="*/ 639 h 2515"/>
                <a:gd name="T16" fmla="*/ 600 w 1127"/>
                <a:gd name="T17" fmla="*/ 694 h 2515"/>
                <a:gd name="T18" fmla="*/ 520 w 1127"/>
                <a:gd name="T19" fmla="*/ 774 h 2515"/>
                <a:gd name="T20" fmla="*/ 437 w 1127"/>
                <a:gd name="T21" fmla="*/ 855 h 2515"/>
                <a:gd name="T22" fmla="*/ 438 w 1127"/>
                <a:gd name="T23" fmla="*/ 969 h 2515"/>
                <a:gd name="T24" fmla="*/ 424 w 1127"/>
                <a:gd name="T25" fmla="*/ 1067 h 2515"/>
                <a:gd name="T26" fmla="*/ 450 w 1127"/>
                <a:gd name="T27" fmla="*/ 1169 h 2515"/>
                <a:gd name="T28" fmla="*/ 475 w 1127"/>
                <a:gd name="T29" fmla="*/ 1271 h 2515"/>
                <a:gd name="T30" fmla="*/ 523 w 1127"/>
                <a:gd name="T31" fmla="*/ 1327 h 2515"/>
                <a:gd name="T32" fmla="*/ 593 w 1127"/>
                <a:gd name="T33" fmla="*/ 1378 h 2515"/>
                <a:gd name="T34" fmla="*/ 539 w 1127"/>
                <a:gd name="T35" fmla="*/ 1447 h 2515"/>
                <a:gd name="T36" fmla="*/ 482 w 1127"/>
                <a:gd name="T37" fmla="*/ 1523 h 2515"/>
                <a:gd name="T38" fmla="*/ 460 w 1127"/>
                <a:gd name="T39" fmla="*/ 1609 h 2515"/>
                <a:gd name="T40" fmla="*/ 486 w 1127"/>
                <a:gd name="T41" fmla="*/ 1721 h 2515"/>
                <a:gd name="T42" fmla="*/ 434 w 1127"/>
                <a:gd name="T43" fmla="*/ 1810 h 2515"/>
                <a:gd name="T44" fmla="*/ 392 w 1127"/>
                <a:gd name="T45" fmla="*/ 1903 h 2515"/>
                <a:gd name="T46" fmla="*/ 375 w 1127"/>
                <a:gd name="T47" fmla="*/ 1999 h 2515"/>
                <a:gd name="T48" fmla="*/ 329 w 1127"/>
                <a:gd name="T49" fmla="*/ 2068 h 2515"/>
                <a:gd name="T50" fmla="*/ 334 w 1127"/>
                <a:gd name="T51" fmla="*/ 2137 h 2515"/>
                <a:gd name="T52" fmla="*/ 335 w 1127"/>
                <a:gd name="T53" fmla="*/ 2240 h 2515"/>
                <a:gd name="T54" fmla="*/ 342 w 1127"/>
                <a:gd name="T55" fmla="*/ 2360 h 2515"/>
                <a:gd name="T56" fmla="*/ 362 w 1127"/>
                <a:gd name="T57" fmla="*/ 2467 h 2515"/>
                <a:gd name="T58" fmla="*/ 304 w 1127"/>
                <a:gd name="T59" fmla="*/ 2493 h 2515"/>
                <a:gd name="T60" fmla="*/ 244 w 1127"/>
                <a:gd name="T61" fmla="*/ 2429 h 2515"/>
                <a:gd name="T62" fmla="*/ 213 w 1127"/>
                <a:gd name="T63" fmla="*/ 2339 h 2515"/>
                <a:gd name="T64" fmla="*/ 214 w 1127"/>
                <a:gd name="T65" fmla="*/ 2248 h 2515"/>
                <a:gd name="T66" fmla="*/ 153 w 1127"/>
                <a:gd name="T67" fmla="*/ 2191 h 2515"/>
                <a:gd name="T68" fmla="*/ 88 w 1127"/>
                <a:gd name="T69" fmla="*/ 2164 h 2515"/>
                <a:gd name="T70" fmla="*/ 131 w 1127"/>
                <a:gd name="T71" fmla="*/ 2081 h 2515"/>
                <a:gd name="T72" fmla="*/ 154 w 1127"/>
                <a:gd name="T73" fmla="*/ 1980 h 2515"/>
                <a:gd name="T74" fmla="*/ 153 w 1127"/>
                <a:gd name="T75" fmla="*/ 1875 h 2515"/>
                <a:gd name="T76" fmla="*/ 95 w 1127"/>
                <a:gd name="T77" fmla="*/ 1805 h 2515"/>
                <a:gd name="T78" fmla="*/ 43 w 1127"/>
                <a:gd name="T79" fmla="*/ 1760 h 2515"/>
                <a:gd name="T80" fmla="*/ 35 w 1127"/>
                <a:gd name="T81" fmla="*/ 1664 h 2515"/>
                <a:gd name="T82" fmla="*/ 7 w 1127"/>
                <a:gd name="T83" fmla="*/ 1582 h 2515"/>
                <a:gd name="T84" fmla="*/ 74 w 1127"/>
                <a:gd name="T85" fmla="*/ 1538 h 2515"/>
                <a:gd name="T86" fmla="*/ 102 w 1127"/>
                <a:gd name="T87" fmla="*/ 1462 h 2515"/>
                <a:gd name="T88" fmla="*/ 132 w 1127"/>
                <a:gd name="T89" fmla="*/ 1361 h 2515"/>
                <a:gd name="T90" fmla="*/ 95 w 1127"/>
                <a:gd name="T91" fmla="*/ 1266 h 2515"/>
                <a:gd name="T92" fmla="*/ 99 w 1127"/>
                <a:gd name="T93" fmla="*/ 1167 h 2515"/>
                <a:gd name="T94" fmla="*/ 135 w 1127"/>
                <a:gd name="T95" fmla="*/ 1058 h 2515"/>
                <a:gd name="T96" fmla="*/ 118 w 1127"/>
                <a:gd name="T97" fmla="*/ 954 h 2515"/>
                <a:gd name="T98" fmla="*/ 179 w 1127"/>
                <a:gd name="T99" fmla="*/ 861 h 2515"/>
                <a:gd name="T100" fmla="*/ 274 w 1127"/>
                <a:gd name="T101" fmla="*/ 792 h 2515"/>
                <a:gd name="T102" fmla="*/ 329 w 1127"/>
                <a:gd name="T103" fmla="*/ 682 h 2515"/>
                <a:gd name="T104" fmla="*/ 343 w 1127"/>
                <a:gd name="T105" fmla="*/ 604 h 2515"/>
                <a:gd name="T106" fmla="*/ 425 w 1127"/>
                <a:gd name="T107" fmla="*/ 550 h 2515"/>
                <a:gd name="T108" fmla="*/ 516 w 1127"/>
                <a:gd name="T109" fmla="*/ 519 h 2515"/>
                <a:gd name="T110" fmla="*/ 604 w 1127"/>
                <a:gd name="T111" fmla="*/ 467 h 2515"/>
                <a:gd name="T112" fmla="*/ 695 w 1127"/>
                <a:gd name="T113" fmla="*/ 425 h 2515"/>
                <a:gd name="T114" fmla="*/ 737 w 1127"/>
                <a:gd name="T115" fmla="*/ 358 h 2515"/>
                <a:gd name="T116" fmla="*/ 800 w 1127"/>
                <a:gd name="T117" fmla="*/ 286 h 2515"/>
                <a:gd name="T118" fmla="*/ 797 w 1127"/>
                <a:gd name="T119" fmla="*/ 182 h 2515"/>
                <a:gd name="T120" fmla="*/ 832 w 1127"/>
                <a:gd name="T121" fmla="*/ 70 h 2515"/>
                <a:gd name="T122" fmla="*/ 921 w 1127"/>
                <a:gd name="T123" fmla="*/ 20 h 2515"/>
                <a:gd name="T124" fmla="*/ 1031 w 1127"/>
                <a:gd name="T125" fmla="*/ 2 h 2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7" h="2515">
                  <a:moveTo>
                    <a:pt x="1066" y="54"/>
                  </a:moveTo>
                  <a:lnTo>
                    <a:pt x="1067" y="54"/>
                  </a:lnTo>
                  <a:lnTo>
                    <a:pt x="1067" y="55"/>
                  </a:lnTo>
                  <a:lnTo>
                    <a:pt x="1068" y="55"/>
                  </a:lnTo>
                  <a:lnTo>
                    <a:pt x="1069" y="56"/>
                  </a:lnTo>
                  <a:lnTo>
                    <a:pt x="1071" y="56"/>
                  </a:lnTo>
                  <a:lnTo>
                    <a:pt x="1072" y="56"/>
                  </a:lnTo>
                  <a:lnTo>
                    <a:pt x="1072" y="58"/>
                  </a:lnTo>
                  <a:lnTo>
                    <a:pt x="1073" y="58"/>
                  </a:lnTo>
                  <a:lnTo>
                    <a:pt x="1073" y="59"/>
                  </a:lnTo>
                  <a:lnTo>
                    <a:pt x="1073" y="58"/>
                  </a:lnTo>
                  <a:lnTo>
                    <a:pt x="1074" y="58"/>
                  </a:lnTo>
                  <a:lnTo>
                    <a:pt x="1075" y="58"/>
                  </a:lnTo>
                  <a:lnTo>
                    <a:pt x="1076" y="56"/>
                  </a:lnTo>
                  <a:lnTo>
                    <a:pt x="1078" y="56"/>
                  </a:lnTo>
                  <a:lnTo>
                    <a:pt x="1078" y="58"/>
                  </a:lnTo>
                  <a:lnTo>
                    <a:pt x="1079" y="58"/>
                  </a:lnTo>
                  <a:lnTo>
                    <a:pt x="1080" y="58"/>
                  </a:lnTo>
                  <a:lnTo>
                    <a:pt x="1080" y="59"/>
                  </a:lnTo>
                  <a:lnTo>
                    <a:pt x="1081" y="60"/>
                  </a:lnTo>
                  <a:lnTo>
                    <a:pt x="1082" y="60"/>
                  </a:lnTo>
                  <a:lnTo>
                    <a:pt x="1083" y="60"/>
                  </a:lnTo>
                  <a:lnTo>
                    <a:pt x="1083" y="61"/>
                  </a:lnTo>
                  <a:lnTo>
                    <a:pt x="1085" y="61"/>
                  </a:lnTo>
                  <a:lnTo>
                    <a:pt x="1086" y="61"/>
                  </a:lnTo>
                  <a:lnTo>
                    <a:pt x="1087" y="61"/>
                  </a:lnTo>
                  <a:lnTo>
                    <a:pt x="1087" y="62"/>
                  </a:lnTo>
                  <a:lnTo>
                    <a:pt x="1088" y="62"/>
                  </a:lnTo>
                  <a:lnTo>
                    <a:pt x="1089" y="62"/>
                  </a:lnTo>
                  <a:lnTo>
                    <a:pt x="1089" y="63"/>
                  </a:lnTo>
                  <a:lnTo>
                    <a:pt x="1090" y="63"/>
                  </a:lnTo>
                  <a:lnTo>
                    <a:pt x="1092" y="63"/>
                  </a:lnTo>
                  <a:lnTo>
                    <a:pt x="1093" y="65"/>
                  </a:lnTo>
                  <a:lnTo>
                    <a:pt x="1094" y="65"/>
                  </a:lnTo>
                  <a:lnTo>
                    <a:pt x="1094" y="63"/>
                  </a:lnTo>
                  <a:lnTo>
                    <a:pt x="1095" y="63"/>
                  </a:lnTo>
                  <a:lnTo>
                    <a:pt x="1096" y="63"/>
                  </a:lnTo>
                  <a:lnTo>
                    <a:pt x="1097" y="63"/>
                  </a:lnTo>
                  <a:lnTo>
                    <a:pt x="1097" y="65"/>
                  </a:lnTo>
                  <a:lnTo>
                    <a:pt x="1097" y="66"/>
                  </a:lnTo>
                  <a:lnTo>
                    <a:pt x="1099" y="67"/>
                  </a:lnTo>
                  <a:lnTo>
                    <a:pt x="1100" y="67"/>
                  </a:lnTo>
                  <a:lnTo>
                    <a:pt x="1100" y="68"/>
                  </a:lnTo>
                  <a:lnTo>
                    <a:pt x="1101" y="68"/>
                  </a:lnTo>
                  <a:lnTo>
                    <a:pt x="1102" y="68"/>
                  </a:lnTo>
                  <a:lnTo>
                    <a:pt x="1103" y="68"/>
                  </a:lnTo>
                  <a:lnTo>
                    <a:pt x="1104" y="68"/>
                  </a:lnTo>
                  <a:lnTo>
                    <a:pt x="1106" y="68"/>
                  </a:lnTo>
                  <a:lnTo>
                    <a:pt x="1106" y="69"/>
                  </a:lnTo>
                  <a:lnTo>
                    <a:pt x="1106" y="70"/>
                  </a:lnTo>
                  <a:lnTo>
                    <a:pt x="1107" y="70"/>
                  </a:lnTo>
                  <a:lnTo>
                    <a:pt x="1107" y="72"/>
                  </a:lnTo>
                  <a:lnTo>
                    <a:pt x="1108" y="72"/>
                  </a:lnTo>
                  <a:lnTo>
                    <a:pt x="1109" y="72"/>
                  </a:lnTo>
                  <a:lnTo>
                    <a:pt x="1109" y="73"/>
                  </a:lnTo>
                  <a:lnTo>
                    <a:pt x="1109" y="74"/>
                  </a:lnTo>
                  <a:lnTo>
                    <a:pt x="1109" y="75"/>
                  </a:lnTo>
                  <a:lnTo>
                    <a:pt x="1110" y="75"/>
                  </a:lnTo>
                  <a:lnTo>
                    <a:pt x="1111" y="75"/>
                  </a:lnTo>
                  <a:lnTo>
                    <a:pt x="1111" y="76"/>
                  </a:lnTo>
                  <a:lnTo>
                    <a:pt x="1111" y="77"/>
                  </a:lnTo>
                  <a:lnTo>
                    <a:pt x="1111" y="76"/>
                  </a:lnTo>
                  <a:lnTo>
                    <a:pt x="1113" y="76"/>
                  </a:lnTo>
                  <a:lnTo>
                    <a:pt x="1113" y="77"/>
                  </a:lnTo>
                  <a:lnTo>
                    <a:pt x="1114" y="77"/>
                  </a:lnTo>
                  <a:lnTo>
                    <a:pt x="1115" y="77"/>
                  </a:lnTo>
                  <a:lnTo>
                    <a:pt x="1115" y="79"/>
                  </a:lnTo>
                  <a:lnTo>
                    <a:pt x="1115" y="80"/>
                  </a:lnTo>
                  <a:lnTo>
                    <a:pt x="1115" y="81"/>
                  </a:lnTo>
                  <a:lnTo>
                    <a:pt x="1115" y="82"/>
                  </a:lnTo>
                  <a:lnTo>
                    <a:pt x="1116" y="82"/>
                  </a:lnTo>
                  <a:lnTo>
                    <a:pt x="1116" y="83"/>
                  </a:lnTo>
                  <a:lnTo>
                    <a:pt x="1116" y="84"/>
                  </a:lnTo>
                  <a:lnTo>
                    <a:pt x="1116" y="86"/>
                  </a:lnTo>
                  <a:lnTo>
                    <a:pt x="1116" y="87"/>
                  </a:lnTo>
                  <a:lnTo>
                    <a:pt x="1116" y="88"/>
                  </a:lnTo>
                  <a:lnTo>
                    <a:pt x="1116" y="89"/>
                  </a:lnTo>
                  <a:lnTo>
                    <a:pt x="1117" y="89"/>
                  </a:lnTo>
                  <a:lnTo>
                    <a:pt x="1117" y="90"/>
                  </a:lnTo>
                  <a:lnTo>
                    <a:pt x="1116" y="90"/>
                  </a:lnTo>
                  <a:lnTo>
                    <a:pt x="1116" y="91"/>
                  </a:lnTo>
                  <a:lnTo>
                    <a:pt x="1116" y="93"/>
                  </a:lnTo>
                  <a:lnTo>
                    <a:pt x="1116" y="94"/>
                  </a:lnTo>
                  <a:lnTo>
                    <a:pt x="1116" y="95"/>
                  </a:lnTo>
                  <a:lnTo>
                    <a:pt x="1117" y="96"/>
                  </a:lnTo>
                  <a:lnTo>
                    <a:pt x="1117" y="97"/>
                  </a:lnTo>
                  <a:lnTo>
                    <a:pt x="1118" y="97"/>
                  </a:lnTo>
                  <a:lnTo>
                    <a:pt x="1118" y="98"/>
                  </a:lnTo>
                  <a:lnTo>
                    <a:pt x="1120" y="98"/>
                  </a:lnTo>
                  <a:lnTo>
                    <a:pt x="1121" y="100"/>
                  </a:lnTo>
                  <a:lnTo>
                    <a:pt x="1121" y="101"/>
                  </a:lnTo>
                  <a:lnTo>
                    <a:pt x="1122" y="101"/>
                  </a:lnTo>
                  <a:lnTo>
                    <a:pt x="1121" y="101"/>
                  </a:lnTo>
                  <a:lnTo>
                    <a:pt x="1121" y="102"/>
                  </a:lnTo>
                  <a:lnTo>
                    <a:pt x="1120" y="102"/>
                  </a:lnTo>
                  <a:lnTo>
                    <a:pt x="1118" y="102"/>
                  </a:lnTo>
                  <a:lnTo>
                    <a:pt x="1117" y="102"/>
                  </a:lnTo>
                  <a:lnTo>
                    <a:pt x="1117" y="103"/>
                  </a:lnTo>
                  <a:lnTo>
                    <a:pt x="1117" y="104"/>
                  </a:lnTo>
                  <a:lnTo>
                    <a:pt x="1116" y="104"/>
                  </a:lnTo>
                  <a:lnTo>
                    <a:pt x="1116" y="103"/>
                  </a:lnTo>
                  <a:lnTo>
                    <a:pt x="1115" y="103"/>
                  </a:lnTo>
                  <a:lnTo>
                    <a:pt x="1115" y="104"/>
                  </a:lnTo>
                  <a:lnTo>
                    <a:pt x="1115" y="105"/>
                  </a:lnTo>
                  <a:lnTo>
                    <a:pt x="1114" y="105"/>
                  </a:lnTo>
                  <a:lnTo>
                    <a:pt x="1113" y="105"/>
                  </a:lnTo>
                  <a:lnTo>
                    <a:pt x="1113" y="107"/>
                  </a:lnTo>
                  <a:lnTo>
                    <a:pt x="1113" y="105"/>
                  </a:lnTo>
                  <a:lnTo>
                    <a:pt x="1111" y="105"/>
                  </a:lnTo>
                  <a:lnTo>
                    <a:pt x="1111" y="107"/>
                  </a:lnTo>
                  <a:lnTo>
                    <a:pt x="1111" y="108"/>
                  </a:lnTo>
                  <a:lnTo>
                    <a:pt x="1111" y="109"/>
                  </a:lnTo>
                  <a:lnTo>
                    <a:pt x="1111" y="110"/>
                  </a:lnTo>
                  <a:lnTo>
                    <a:pt x="1110" y="110"/>
                  </a:lnTo>
                  <a:lnTo>
                    <a:pt x="1110" y="111"/>
                  </a:lnTo>
                  <a:lnTo>
                    <a:pt x="1109" y="112"/>
                  </a:lnTo>
                  <a:lnTo>
                    <a:pt x="1109" y="114"/>
                  </a:lnTo>
                  <a:lnTo>
                    <a:pt x="1110" y="114"/>
                  </a:lnTo>
                  <a:lnTo>
                    <a:pt x="1110" y="115"/>
                  </a:lnTo>
                  <a:lnTo>
                    <a:pt x="1111" y="115"/>
                  </a:lnTo>
                  <a:lnTo>
                    <a:pt x="1110" y="116"/>
                  </a:lnTo>
                  <a:lnTo>
                    <a:pt x="1111" y="117"/>
                  </a:lnTo>
                  <a:lnTo>
                    <a:pt x="1110" y="117"/>
                  </a:lnTo>
                  <a:lnTo>
                    <a:pt x="1110" y="118"/>
                  </a:lnTo>
                  <a:lnTo>
                    <a:pt x="1109" y="118"/>
                  </a:lnTo>
                  <a:lnTo>
                    <a:pt x="1109" y="119"/>
                  </a:lnTo>
                  <a:lnTo>
                    <a:pt x="1108" y="119"/>
                  </a:lnTo>
                  <a:lnTo>
                    <a:pt x="1108" y="121"/>
                  </a:lnTo>
                  <a:lnTo>
                    <a:pt x="1107" y="121"/>
                  </a:lnTo>
                  <a:lnTo>
                    <a:pt x="1107" y="122"/>
                  </a:lnTo>
                  <a:lnTo>
                    <a:pt x="1106" y="122"/>
                  </a:lnTo>
                  <a:lnTo>
                    <a:pt x="1106" y="123"/>
                  </a:lnTo>
                  <a:lnTo>
                    <a:pt x="1106" y="124"/>
                  </a:lnTo>
                  <a:lnTo>
                    <a:pt x="1106" y="125"/>
                  </a:lnTo>
                  <a:lnTo>
                    <a:pt x="1107" y="126"/>
                  </a:lnTo>
                  <a:lnTo>
                    <a:pt x="1107" y="128"/>
                  </a:lnTo>
                  <a:lnTo>
                    <a:pt x="1107" y="129"/>
                  </a:lnTo>
                  <a:lnTo>
                    <a:pt x="1107" y="130"/>
                  </a:lnTo>
                  <a:lnTo>
                    <a:pt x="1108" y="130"/>
                  </a:lnTo>
                  <a:lnTo>
                    <a:pt x="1108" y="129"/>
                  </a:lnTo>
                  <a:lnTo>
                    <a:pt x="1109" y="129"/>
                  </a:lnTo>
                  <a:lnTo>
                    <a:pt x="1109" y="130"/>
                  </a:lnTo>
                  <a:lnTo>
                    <a:pt x="1110" y="130"/>
                  </a:lnTo>
                  <a:lnTo>
                    <a:pt x="1111" y="130"/>
                  </a:lnTo>
                  <a:lnTo>
                    <a:pt x="1111" y="131"/>
                  </a:lnTo>
                  <a:lnTo>
                    <a:pt x="1113" y="130"/>
                  </a:lnTo>
                  <a:lnTo>
                    <a:pt x="1113" y="129"/>
                  </a:lnTo>
                  <a:lnTo>
                    <a:pt x="1114" y="129"/>
                  </a:lnTo>
                  <a:lnTo>
                    <a:pt x="1114" y="130"/>
                  </a:lnTo>
                  <a:lnTo>
                    <a:pt x="1115" y="130"/>
                  </a:lnTo>
                  <a:lnTo>
                    <a:pt x="1115" y="131"/>
                  </a:lnTo>
                  <a:lnTo>
                    <a:pt x="1116" y="131"/>
                  </a:lnTo>
                  <a:lnTo>
                    <a:pt x="1117" y="131"/>
                  </a:lnTo>
                  <a:lnTo>
                    <a:pt x="1118" y="131"/>
                  </a:lnTo>
                  <a:lnTo>
                    <a:pt x="1120" y="131"/>
                  </a:lnTo>
                  <a:lnTo>
                    <a:pt x="1121" y="131"/>
                  </a:lnTo>
                  <a:lnTo>
                    <a:pt x="1122" y="131"/>
                  </a:lnTo>
                  <a:lnTo>
                    <a:pt x="1122" y="132"/>
                  </a:lnTo>
                  <a:lnTo>
                    <a:pt x="1123" y="133"/>
                  </a:lnTo>
                  <a:lnTo>
                    <a:pt x="1124" y="133"/>
                  </a:lnTo>
                  <a:lnTo>
                    <a:pt x="1124" y="135"/>
                  </a:lnTo>
                  <a:lnTo>
                    <a:pt x="1124" y="136"/>
                  </a:lnTo>
                  <a:lnTo>
                    <a:pt x="1125" y="136"/>
                  </a:lnTo>
                  <a:lnTo>
                    <a:pt x="1125" y="137"/>
                  </a:lnTo>
                  <a:lnTo>
                    <a:pt x="1125" y="138"/>
                  </a:lnTo>
                  <a:lnTo>
                    <a:pt x="1127" y="138"/>
                  </a:lnTo>
                  <a:lnTo>
                    <a:pt x="1127" y="139"/>
                  </a:lnTo>
                  <a:lnTo>
                    <a:pt x="1125" y="139"/>
                  </a:lnTo>
                  <a:lnTo>
                    <a:pt x="1124" y="139"/>
                  </a:lnTo>
                  <a:lnTo>
                    <a:pt x="1124" y="140"/>
                  </a:lnTo>
                  <a:lnTo>
                    <a:pt x="1124" y="142"/>
                  </a:lnTo>
                  <a:lnTo>
                    <a:pt x="1123" y="142"/>
                  </a:lnTo>
                  <a:lnTo>
                    <a:pt x="1123" y="143"/>
                  </a:lnTo>
                  <a:lnTo>
                    <a:pt x="1124" y="144"/>
                  </a:lnTo>
                  <a:lnTo>
                    <a:pt x="1124" y="145"/>
                  </a:lnTo>
                  <a:lnTo>
                    <a:pt x="1123" y="145"/>
                  </a:lnTo>
                  <a:lnTo>
                    <a:pt x="1123" y="146"/>
                  </a:lnTo>
                  <a:lnTo>
                    <a:pt x="1122" y="147"/>
                  </a:lnTo>
                  <a:lnTo>
                    <a:pt x="1122" y="149"/>
                  </a:lnTo>
                  <a:lnTo>
                    <a:pt x="1122" y="150"/>
                  </a:lnTo>
                  <a:lnTo>
                    <a:pt x="1122" y="151"/>
                  </a:lnTo>
                  <a:lnTo>
                    <a:pt x="1122" y="152"/>
                  </a:lnTo>
                  <a:lnTo>
                    <a:pt x="1121" y="152"/>
                  </a:lnTo>
                  <a:lnTo>
                    <a:pt x="1121" y="151"/>
                  </a:lnTo>
                  <a:lnTo>
                    <a:pt x="1120" y="151"/>
                  </a:lnTo>
                  <a:lnTo>
                    <a:pt x="1120" y="150"/>
                  </a:lnTo>
                  <a:lnTo>
                    <a:pt x="1118" y="150"/>
                  </a:lnTo>
                  <a:lnTo>
                    <a:pt x="1117" y="150"/>
                  </a:lnTo>
                  <a:lnTo>
                    <a:pt x="1117" y="149"/>
                  </a:lnTo>
                  <a:lnTo>
                    <a:pt x="1116" y="149"/>
                  </a:lnTo>
                  <a:lnTo>
                    <a:pt x="1115" y="149"/>
                  </a:lnTo>
                  <a:lnTo>
                    <a:pt x="1114" y="149"/>
                  </a:lnTo>
                  <a:lnTo>
                    <a:pt x="1113" y="149"/>
                  </a:lnTo>
                  <a:lnTo>
                    <a:pt x="1111" y="149"/>
                  </a:lnTo>
                  <a:lnTo>
                    <a:pt x="1111" y="150"/>
                  </a:lnTo>
                  <a:lnTo>
                    <a:pt x="1110" y="150"/>
                  </a:lnTo>
                  <a:lnTo>
                    <a:pt x="1110" y="151"/>
                  </a:lnTo>
                  <a:lnTo>
                    <a:pt x="1110" y="152"/>
                  </a:lnTo>
                  <a:lnTo>
                    <a:pt x="1109" y="152"/>
                  </a:lnTo>
                  <a:lnTo>
                    <a:pt x="1109" y="153"/>
                  </a:lnTo>
                  <a:lnTo>
                    <a:pt x="1108" y="153"/>
                  </a:lnTo>
                  <a:lnTo>
                    <a:pt x="1109" y="153"/>
                  </a:lnTo>
                  <a:lnTo>
                    <a:pt x="1109" y="154"/>
                  </a:lnTo>
                  <a:lnTo>
                    <a:pt x="1109" y="156"/>
                  </a:lnTo>
                  <a:lnTo>
                    <a:pt x="1108" y="156"/>
                  </a:lnTo>
                  <a:lnTo>
                    <a:pt x="1108" y="157"/>
                  </a:lnTo>
                  <a:lnTo>
                    <a:pt x="1107" y="157"/>
                  </a:lnTo>
                  <a:lnTo>
                    <a:pt x="1107" y="158"/>
                  </a:lnTo>
                  <a:lnTo>
                    <a:pt x="1107" y="159"/>
                  </a:lnTo>
                  <a:lnTo>
                    <a:pt x="1106" y="159"/>
                  </a:lnTo>
                  <a:lnTo>
                    <a:pt x="1106" y="160"/>
                  </a:lnTo>
                  <a:lnTo>
                    <a:pt x="1104" y="160"/>
                  </a:lnTo>
                  <a:lnTo>
                    <a:pt x="1104" y="161"/>
                  </a:lnTo>
                  <a:lnTo>
                    <a:pt x="1103" y="161"/>
                  </a:lnTo>
                  <a:lnTo>
                    <a:pt x="1102" y="161"/>
                  </a:lnTo>
                  <a:lnTo>
                    <a:pt x="1102" y="163"/>
                  </a:lnTo>
                  <a:lnTo>
                    <a:pt x="1101" y="163"/>
                  </a:lnTo>
                  <a:lnTo>
                    <a:pt x="1101" y="164"/>
                  </a:lnTo>
                  <a:lnTo>
                    <a:pt x="1101" y="165"/>
                  </a:lnTo>
                  <a:lnTo>
                    <a:pt x="1100" y="165"/>
                  </a:lnTo>
                  <a:lnTo>
                    <a:pt x="1100" y="166"/>
                  </a:lnTo>
                  <a:lnTo>
                    <a:pt x="1100" y="167"/>
                  </a:lnTo>
                  <a:lnTo>
                    <a:pt x="1100" y="168"/>
                  </a:lnTo>
                  <a:lnTo>
                    <a:pt x="1100" y="170"/>
                  </a:lnTo>
                  <a:lnTo>
                    <a:pt x="1099" y="170"/>
                  </a:lnTo>
                  <a:lnTo>
                    <a:pt x="1099" y="171"/>
                  </a:lnTo>
                  <a:lnTo>
                    <a:pt x="1099" y="172"/>
                  </a:lnTo>
                  <a:lnTo>
                    <a:pt x="1097" y="172"/>
                  </a:lnTo>
                  <a:lnTo>
                    <a:pt x="1097" y="173"/>
                  </a:lnTo>
                  <a:lnTo>
                    <a:pt x="1096" y="173"/>
                  </a:lnTo>
                  <a:lnTo>
                    <a:pt x="1096" y="174"/>
                  </a:lnTo>
                  <a:lnTo>
                    <a:pt x="1097" y="174"/>
                  </a:lnTo>
                  <a:lnTo>
                    <a:pt x="1097" y="175"/>
                  </a:lnTo>
                  <a:lnTo>
                    <a:pt x="1097" y="177"/>
                  </a:lnTo>
                  <a:lnTo>
                    <a:pt x="1097" y="178"/>
                  </a:lnTo>
                  <a:lnTo>
                    <a:pt x="1097" y="179"/>
                  </a:lnTo>
                  <a:lnTo>
                    <a:pt x="1096" y="179"/>
                  </a:lnTo>
                  <a:lnTo>
                    <a:pt x="1095" y="179"/>
                  </a:lnTo>
                  <a:lnTo>
                    <a:pt x="1094" y="179"/>
                  </a:lnTo>
                  <a:lnTo>
                    <a:pt x="1093" y="180"/>
                  </a:lnTo>
                  <a:lnTo>
                    <a:pt x="1092" y="180"/>
                  </a:lnTo>
                  <a:lnTo>
                    <a:pt x="1090" y="180"/>
                  </a:lnTo>
                  <a:lnTo>
                    <a:pt x="1090" y="181"/>
                  </a:lnTo>
                  <a:lnTo>
                    <a:pt x="1089" y="181"/>
                  </a:lnTo>
                  <a:lnTo>
                    <a:pt x="1089" y="182"/>
                  </a:lnTo>
                  <a:lnTo>
                    <a:pt x="1088" y="182"/>
                  </a:lnTo>
                  <a:lnTo>
                    <a:pt x="1087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4"/>
                  </a:lnTo>
                  <a:lnTo>
                    <a:pt x="1083" y="184"/>
                  </a:lnTo>
                  <a:lnTo>
                    <a:pt x="1083" y="185"/>
                  </a:lnTo>
                  <a:lnTo>
                    <a:pt x="1082" y="185"/>
                  </a:lnTo>
                  <a:lnTo>
                    <a:pt x="1082" y="186"/>
                  </a:lnTo>
                  <a:lnTo>
                    <a:pt x="1082" y="187"/>
                  </a:lnTo>
                  <a:lnTo>
                    <a:pt x="1082" y="188"/>
                  </a:lnTo>
                  <a:lnTo>
                    <a:pt x="1081" y="188"/>
                  </a:lnTo>
                  <a:lnTo>
                    <a:pt x="1081" y="189"/>
                  </a:lnTo>
                  <a:lnTo>
                    <a:pt x="1080" y="189"/>
                  </a:lnTo>
                  <a:lnTo>
                    <a:pt x="1080" y="191"/>
                  </a:lnTo>
                  <a:lnTo>
                    <a:pt x="1079" y="191"/>
                  </a:lnTo>
                  <a:lnTo>
                    <a:pt x="1079" y="189"/>
                  </a:lnTo>
                  <a:lnTo>
                    <a:pt x="1078" y="191"/>
                  </a:lnTo>
                  <a:lnTo>
                    <a:pt x="1076" y="191"/>
                  </a:lnTo>
                  <a:lnTo>
                    <a:pt x="1075" y="191"/>
                  </a:lnTo>
                  <a:lnTo>
                    <a:pt x="1074" y="191"/>
                  </a:lnTo>
                  <a:lnTo>
                    <a:pt x="1074" y="192"/>
                  </a:lnTo>
                  <a:lnTo>
                    <a:pt x="1073" y="192"/>
                  </a:lnTo>
                  <a:lnTo>
                    <a:pt x="1072" y="192"/>
                  </a:lnTo>
                  <a:lnTo>
                    <a:pt x="1072" y="193"/>
                  </a:lnTo>
                  <a:lnTo>
                    <a:pt x="1073" y="193"/>
                  </a:lnTo>
                  <a:lnTo>
                    <a:pt x="1073" y="194"/>
                  </a:lnTo>
                  <a:lnTo>
                    <a:pt x="1073" y="195"/>
                  </a:lnTo>
                  <a:lnTo>
                    <a:pt x="1072" y="195"/>
                  </a:lnTo>
                  <a:lnTo>
                    <a:pt x="1072" y="196"/>
                  </a:lnTo>
                  <a:lnTo>
                    <a:pt x="1071" y="196"/>
                  </a:lnTo>
                  <a:lnTo>
                    <a:pt x="1071" y="198"/>
                  </a:lnTo>
                  <a:lnTo>
                    <a:pt x="1069" y="198"/>
                  </a:lnTo>
                  <a:lnTo>
                    <a:pt x="1068" y="198"/>
                  </a:lnTo>
                  <a:lnTo>
                    <a:pt x="1067" y="198"/>
                  </a:lnTo>
                  <a:lnTo>
                    <a:pt x="1066" y="198"/>
                  </a:lnTo>
                  <a:lnTo>
                    <a:pt x="1065" y="198"/>
                  </a:lnTo>
                  <a:lnTo>
                    <a:pt x="1065" y="199"/>
                  </a:lnTo>
                  <a:lnTo>
                    <a:pt x="1065" y="200"/>
                  </a:lnTo>
                  <a:lnTo>
                    <a:pt x="1064" y="200"/>
                  </a:lnTo>
                  <a:lnTo>
                    <a:pt x="1064" y="201"/>
                  </a:lnTo>
                  <a:lnTo>
                    <a:pt x="1062" y="201"/>
                  </a:lnTo>
                  <a:lnTo>
                    <a:pt x="1062" y="202"/>
                  </a:lnTo>
                  <a:lnTo>
                    <a:pt x="1061" y="202"/>
                  </a:lnTo>
                  <a:lnTo>
                    <a:pt x="1061" y="203"/>
                  </a:lnTo>
                  <a:lnTo>
                    <a:pt x="1061" y="205"/>
                  </a:lnTo>
                  <a:lnTo>
                    <a:pt x="1061" y="206"/>
                  </a:lnTo>
                  <a:lnTo>
                    <a:pt x="1060" y="206"/>
                  </a:lnTo>
                  <a:lnTo>
                    <a:pt x="1059" y="206"/>
                  </a:lnTo>
                  <a:lnTo>
                    <a:pt x="1059" y="207"/>
                  </a:lnTo>
                  <a:lnTo>
                    <a:pt x="1059" y="208"/>
                  </a:lnTo>
                  <a:lnTo>
                    <a:pt x="1058" y="209"/>
                  </a:lnTo>
                  <a:lnTo>
                    <a:pt x="1057" y="209"/>
                  </a:lnTo>
                  <a:lnTo>
                    <a:pt x="1057" y="208"/>
                  </a:lnTo>
                  <a:lnTo>
                    <a:pt x="1055" y="208"/>
                  </a:lnTo>
                  <a:lnTo>
                    <a:pt x="1054" y="209"/>
                  </a:lnTo>
                  <a:lnTo>
                    <a:pt x="1054" y="210"/>
                  </a:lnTo>
                  <a:lnTo>
                    <a:pt x="1053" y="210"/>
                  </a:lnTo>
                  <a:lnTo>
                    <a:pt x="1052" y="210"/>
                  </a:lnTo>
                  <a:lnTo>
                    <a:pt x="1051" y="210"/>
                  </a:lnTo>
                  <a:lnTo>
                    <a:pt x="1051" y="212"/>
                  </a:lnTo>
                  <a:lnTo>
                    <a:pt x="1050" y="212"/>
                  </a:lnTo>
                  <a:lnTo>
                    <a:pt x="1048" y="212"/>
                  </a:lnTo>
                  <a:lnTo>
                    <a:pt x="1048" y="213"/>
                  </a:lnTo>
                  <a:lnTo>
                    <a:pt x="1047" y="214"/>
                  </a:lnTo>
                  <a:lnTo>
                    <a:pt x="1046" y="214"/>
                  </a:lnTo>
                  <a:lnTo>
                    <a:pt x="1046" y="215"/>
                  </a:lnTo>
                  <a:lnTo>
                    <a:pt x="1045" y="215"/>
                  </a:lnTo>
                  <a:lnTo>
                    <a:pt x="1045" y="216"/>
                  </a:lnTo>
                  <a:lnTo>
                    <a:pt x="1045" y="217"/>
                  </a:lnTo>
                  <a:lnTo>
                    <a:pt x="1044" y="219"/>
                  </a:lnTo>
                  <a:lnTo>
                    <a:pt x="1043" y="219"/>
                  </a:lnTo>
                  <a:lnTo>
                    <a:pt x="1043" y="220"/>
                  </a:lnTo>
                  <a:lnTo>
                    <a:pt x="1043" y="219"/>
                  </a:lnTo>
                  <a:lnTo>
                    <a:pt x="1041" y="219"/>
                  </a:lnTo>
                  <a:lnTo>
                    <a:pt x="1041" y="220"/>
                  </a:lnTo>
                  <a:lnTo>
                    <a:pt x="1040" y="220"/>
                  </a:lnTo>
                  <a:lnTo>
                    <a:pt x="1040" y="221"/>
                  </a:lnTo>
                  <a:lnTo>
                    <a:pt x="1040" y="222"/>
                  </a:lnTo>
                  <a:lnTo>
                    <a:pt x="1040" y="223"/>
                  </a:lnTo>
                  <a:lnTo>
                    <a:pt x="1041" y="225"/>
                  </a:lnTo>
                  <a:lnTo>
                    <a:pt x="1040" y="225"/>
                  </a:lnTo>
                  <a:lnTo>
                    <a:pt x="1039" y="225"/>
                  </a:lnTo>
                  <a:lnTo>
                    <a:pt x="1038" y="225"/>
                  </a:lnTo>
                  <a:lnTo>
                    <a:pt x="1038" y="226"/>
                  </a:lnTo>
                  <a:lnTo>
                    <a:pt x="1038" y="227"/>
                  </a:lnTo>
                  <a:lnTo>
                    <a:pt x="1037" y="227"/>
                  </a:lnTo>
                  <a:lnTo>
                    <a:pt x="1037" y="228"/>
                  </a:lnTo>
                  <a:lnTo>
                    <a:pt x="1037" y="229"/>
                  </a:lnTo>
                  <a:lnTo>
                    <a:pt x="1036" y="229"/>
                  </a:lnTo>
                  <a:lnTo>
                    <a:pt x="1034" y="229"/>
                  </a:lnTo>
                  <a:lnTo>
                    <a:pt x="1033" y="229"/>
                  </a:lnTo>
                  <a:lnTo>
                    <a:pt x="1032" y="229"/>
                  </a:lnTo>
                  <a:lnTo>
                    <a:pt x="1032" y="230"/>
                  </a:lnTo>
                  <a:lnTo>
                    <a:pt x="1031" y="232"/>
                  </a:lnTo>
                  <a:lnTo>
                    <a:pt x="1030" y="232"/>
                  </a:lnTo>
                  <a:lnTo>
                    <a:pt x="1029" y="232"/>
                  </a:lnTo>
                  <a:lnTo>
                    <a:pt x="1029" y="233"/>
                  </a:lnTo>
                  <a:lnTo>
                    <a:pt x="1027" y="233"/>
                  </a:lnTo>
                  <a:lnTo>
                    <a:pt x="1026" y="233"/>
                  </a:lnTo>
                  <a:lnTo>
                    <a:pt x="1025" y="233"/>
                  </a:lnTo>
                  <a:lnTo>
                    <a:pt x="1025" y="234"/>
                  </a:lnTo>
                  <a:lnTo>
                    <a:pt x="1025" y="235"/>
                  </a:lnTo>
                  <a:lnTo>
                    <a:pt x="1025" y="236"/>
                  </a:lnTo>
                  <a:lnTo>
                    <a:pt x="1025" y="237"/>
                  </a:lnTo>
                  <a:lnTo>
                    <a:pt x="1025" y="239"/>
                  </a:lnTo>
                  <a:lnTo>
                    <a:pt x="1024" y="239"/>
                  </a:lnTo>
                  <a:lnTo>
                    <a:pt x="1024" y="240"/>
                  </a:lnTo>
                  <a:lnTo>
                    <a:pt x="1023" y="240"/>
                  </a:lnTo>
                  <a:lnTo>
                    <a:pt x="1022" y="241"/>
                  </a:lnTo>
                  <a:lnTo>
                    <a:pt x="1020" y="241"/>
                  </a:lnTo>
                  <a:lnTo>
                    <a:pt x="1020" y="242"/>
                  </a:lnTo>
                  <a:lnTo>
                    <a:pt x="1020" y="243"/>
                  </a:lnTo>
                  <a:lnTo>
                    <a:pt x="1019" y="243"/>
                  </a:lnTo>
                  <a:lnTo>
                    <a:pt x="1019" y="244"/>
                  </a:lnTo>
                  <a:lnTo>
                    <a:pt x="1019" y="246"/>
                  </a:lnTo>
                  <a:lnTo>
                    <a:pt x="1018" y="246"/>
                  </a:lnTo>
                  <a:lnTo>
                    <a:pt x="1018" y="247"/>
                  </a:lnTo>
                  <a:lnTo>
                    <a:pt x="1018" y="248"/>
                  </a:lnTo>
                  <a:lnTo>
                    <a:pt x="1017" y="248"/>
                  </a:lnTo>
                  <a:lnTo>
                    <a:pt x="1017" y="249"/>
                  </a:lnTo>
                  <a:lnTo>
                    <a:pt x="1016" y="249"/>
                  </a:lnTo>
                  <a:lnTo>
                    <a:pt x="1015" y="249"/>
                  </a:lnTo>
                  <a:lnTo>
                    <a:pt x="1013" y="249"/>
                  </a:lnTo>
                  <a:lnTo>
                    <a:pt x="1013" y="250"/>
                  </a:lnTo>
                  <a:lnTo>
                    <a:pt x="1012" y="250"/>
                  </a:lnTo>
                  <a:lnTo>
                    <a:pt x="1011" y="250"/>
                  </a:lnTo>
                  <a:lnTo>
                    <a:pt x="1010" y="250"/>
                  </a:lnTo>
                  <a:lnTo>
                    <a:pt x="1009" y="250"/>
                  </a:lnTo>
                  <a:lnTo>
                    <a:pt x="1008" y="250"/>
                  </a:lnTo>
                  <a:lnTo>
                    <a:pt x="1008" y="251"/>
                  </a:lnTo>
                  <a:lnTo>
                    <a:pt x="1006" y="251"/>
                  </a:lnTo>
                  <a:lnTo>
                    <a:pt x="1006" y="253"/>
                  </a:lnTo>
                  <a:lnTo>
                    <a:pt x="1006" y="254"/>
                  </a:lnTo>
                  <a:lnTo>
                    <a:pt x="1008" y="254"/>
                  </a:lnTo>
                  <a:lnTo>
                    <a:pt x="1008" y="255"/>
                  </a:lnTo>
                  <a:lnTo>
                    <a:pt x="1008" y="256"/>
                  </a:lnTo>
                  <a:lnTo>
                    <a:pt x="1008" y="257"/>
                  </a:lnTo>
                  <a:lnTo>
                    <a:pt x="1006" y="257"/>
                  </a:lnTo>
                  <a:lnTo>
                    <a:pt x="1006" y="258"/>
                  </a:lnTo>
                  <a:lnTo>
                    <a:pt x="1006" y="257"/>
                  </a:lnTo>
                  <a:lnTo>
                    <a:pt x="1005" y="257"/>
                  </a:lnTo>
                  <a:lnTo>
                    <a:pt x="1004" y="257"/>
                  </a:lnTo>
                  <a:lnTo>
                    <a:pt x="1003" y="258"/>
                  </a:lnTo>
                  <a:lnTo>
                    <a:pt x="1002" y="258"/>
                  </a:lnTo>
                  <a:lnTo>
                    <a:pt x="1002" y="260"/>
                  </a:lnTo>
                  <a:lnTo>
                    <a:pt x="1001" y="260"/>
                  </a:lnTo>
                  <a:lnTo>
                    <a:pt x="1001" y="261"/>
                  </a:lnTo>
                  <a:lnTo>
                    <a:pt x="1001" y="262"/>
                  </a:lnTo>
                  <a:lnTo>
                    <a:pt x="1001" y="263"/>
                  </a:lnTo>
                  <a:lnTo>
                    <a:pt x="999" y="263"/>
                  </a:lnTo>
                  <a:lnTo>
                    <a:pt x="999" y="264"/>
                  </a:lnTo>
                  <a:lnTo>
                    <a:pt x="998" y="264"/>
                  </a:lnTo>
                  <a:lnTo>
                    <a:pt x="998" y="265"/>
                  </a:lnTo>
                  <a:lnTo>
                    <a:pt x="997" y="265"/>
                  </a:lnTo>
                  <a:lnTo>
                    <a:pt x="996" y="265"/>
                  </a:lnTo>
                  <a:lnTo>
                    <a:pt x="997" y="265"/>
                  </a:lnTo>
                  <a:lnTo>
                    <a:pt x="997" y="267"/>
                  </a:lnTo>
                  <a:lnTo>
                    <a:pt x="996" y="268"/>
                  </a:lnTo>
                  <a:lnTo>
                    <a:pt x="995" y="268"/>
                  </a:lnTo>
                  <a:lnTo>
                    <a:pt x="994" y="268"/>
                  </a:lnTo>
                  <a:lnTo>
                    <a:pt x="992" y="268"/>
                  </a:lnTo>
                  <a:lnTo>
                    <a:pt x="992" y="269"/>
                  </a:lnTo>
                  <a:lnTo>
                    <a:pt x="992" y="270"/>
                  </a:lnTo>
                  <a:lnTo>
                    <a:pt x="991" y="270"/>
                  </a:lnTo>
                  <a:lnTo>
                    <a:pt x="990" y="271"/>
                  </a:lnTo>
                  <a:lnTo>
                    <a:pt x="989" y="271"/>
                  </a:lnTo>
                  <a:lnTo>
                    <a:pt x="989" y="270"/>
                  </a:lnTo>
                  <a:lnTo>
                    <a:pt x="988" y="270"/>
                  </a:lnTo>
                  <a:lnTo>
                    <a:pt x="988" y="269"/>
                  </a:lnTo>
                  <a:lnTo>
                    <a:pt x="987" y="269"/>
                  </a:lnTo>
                  <a:lnTo>
                    <a:pt x="987" y="268"/>
                  </a:lnTo>
                  <a:lnTo>
                    <a:pt x="987" y="267"/>
                  </a:lnTo>
                  <a:lnTo>
                    <a:pt x="985" y="267"/>
                  </a:lnTo>
                  <a:lnTo>
                    <a:pt x="984" y="267"/>
                  </a:lnTo>
                  <a:lnTo>
                    <a:pt x="984" y="268"/>
                  </a:lnTo>
                  <a:lnTo>
                    <a:pt x="983" y="268"/>
                  </a:lnTo>
                  <a:lnTo>
                    <a:pt x="982" y="268"/>
                  </a:lnTo>
                  <a:lnTo>
                    <a:pt x="981" y="268"/>
                  </a:lnTo>
                  <a:lnTo>
                    <a:pt x="981" y="269"/>
                  </a:lnTo>
                  <a:lnTo>
                    <a:pt x="980" y="269"/>
                  </a:lnTo>
                  <a:lnTo>
                    <a:pt x="978" y="269"/>
                  </a:lnTo>
                  <a:lnTo>
                    <a:pt x="978" y="270"/>
                  </a:lnTo>
                  <a:lnTo>
                    <a:pt x="977" y="270"/>
                  </a:lnTo>
                  <a:lnTo>
                    <a:pt x="977" y="271"/>
                  </a:lnTo>
                  <a:lnTo>
                    <a:pt x="976" y="271"/>
                  </a:lnTo>
                  <a:lnTo>
                    <a:pt x="975" y="271"/>
                  </a:lnTo>
                  <a:lnTo>
                    <a:pt x="975" y="270"/>
                  </a:lnTo>
                  <a:lnTo>
                    <a:pt x="974" y="270"/>
                  </a:lnTo>
                  <a:lnTo>
                    <a:pt x="974" y="271"/>
                  </a:lnTo>
                  <a:lnTo>
                    <a:pt x="973" y="271"/>
                  </a:lnTo>
                  <a:lnTo>
                    <a:pt x="973" y="270"/>
                  </a:lnTo>
                  <a:lnTo>
                    <a:pt x="971" y="270"/>
                  </a:lnTo>
                  <a:lnTo>
                    <a:pt x="971" y="271"/>
                  </a:lnTo>
                  <a:lnTo>
                    <a:pt x="970" y="271"/>
                  </a:lnTo>
                  <a:lnTo>
                    <a:pt x="970" y="272"/>
                  </a:lnTo>
                  <a:lnTo>
                    <a:pt x="970" y="271"/>
                  </a:lnTo>
                  <a:lnTo>
                    <a:pt x="969" y="271"/>
                  </a:lnTo>
                  <a:lnTo>
                    <a:pt x="968" y="271"/>
                  </a:lnTo>
                  <a:lnTo>
                    <a:pt x="967" y="271"/>
                  </a:lnTo>
                  <a:lnTo>
                    <a:pt x="966" y="272"/>
                  </a:lnTo>
                  <a:lnTo>
                    <a:pt x="964" y="272"/>
                  </a:lnTo>
                  <a:lnTo>
                    <a:pt x="963" y="272"/>
                  </a:lnTo>
                  <a:lnTo>
                    <a:pt x="962" y="274"/>
                  </a:lnTo>
                  <a:lnTo>
                    <a:pt x="963" y="274"/>
                  </a:lnTo>
                  <a:lnTo>
                    <a:pt x="962" y="274"/>
                  </a:lnTo>
                  <a:lnTo>
                    <a:pt x="962" y="275"/>
                  </a:lnTo>
                  <a:lnTo>
                    <a:pt x="961" y="275"/>
                  </a:lnTo>
                  <a:lnTo>
                    <a:pt x="961" y="276"/>
                  </a:lnTo>
                  <a:lnTo>
                    <a:pt x="961" y="277"/>
                  </a:lnTo>
                  <a:lnTo>
                    <a:pt x="960" y="277"/>
                  </a:lnTo>
                  <a:lnTo>
                    <a:pt x="959" y="277"/>
                  </a:lnTo>
                  <a:lnTo>
                    <a:pt x="957" y="277"/>
                  </a:lnTo>
                  <a:lnTo>
                    <a:pt x="956" y="277"/>
                  </a:lnTo>
                  <a:lnTo>
                    <a:pt x="956" y="278"/>
                  </a:lnTo>
                  <a:lnTo>
                    <a:pt x="955" y="278"/>
                  </a:lnTo>
                  <a:lnTo>
                    <a:pt x="955" y="279"/>
                  </a:lnTo>
                  <a:lnTo>
                    <a:pt x="954" y="279"/>
                  </a:lnTo>
                  <a:lnTo>
                    <a:pt x="954" y="281"/>
                  </a:lnTo>
                  <a:lnTo>
                    <a:pt x="953" y="281"/>
                  </a:lnTo>
                  <a:lnTo>
                    <a:pt x="953" y="282"/>
                  </a:lnTo>
                  <a:lnTo>
                    <a:pt x="952" y="282"/>
                  </a:lnTo>
                  <a:lnTo>
                    <a:pt x="952" y="283"/>
                  </a:lnTo>
                  <a:lnTo>
                    <a:pt x="950" y="283"/>
                  </a:lnTo>
                  <a:lnTo>
                    <a:pt x="950" y="284"/>
                  </a:lnTo>
                  <a:lnTo>
                    <a:pt x="949" y="284"/>
                  </a:lnTo>
                  <a:lnTo>
                    <a:pt x="948" y="285"/>
                  </a:lnTo>
                  <a:lnTo>
                    <a:pt x="948" y="286"/>
                  </a:lnTo>
                  <a:lnTo>
                    <a:pt x="948" y="285"/>
                  </a:lnTo>
                  <a:lnTo>
                    <a:pt x="947" y="285"/>
                  </a:lnTo>
                  <a:lnTo>
                    <a:pt x="947" y="286"/>
                  </a:lnTo>
                  <a:lnTo>
                    <a:pt x="946" y="286"/>
                  </a:lnTo>
                  <a:lnTo>
                    <a:pt x="946" y="288"/>
                  </a:lnTo>
                  <a:lnTo>
                    <a:pt x="945" y="288"/>
                  </a:lnTo>
                  <a:lnTo>
                    <a:pt x="943" y="288"/>
                  </a:lnTo>
                  <a:lnTo>
                    <a:pt x="943" y="289"/>
                  </a:lnTo>
                  <a:lnTo>
                    <a:pt x="943" y="290"/>
                  </a:lnTo>
                  <a:lnTo>
                    <a:pt x="942" y="290"/>
                  </a:lnTo>
                  <a:lnTo>
                    <a:pt x="942" y="291"/>
                  </a:lnTo>
                  <a:lnTo>
                    <a:pt x="941" y="291"/>
                  </a:lnTo>
                  <a:lnTo>
                    <a:pt x="941" y="292"/>
                  </a:lnTo>
                  <a:lnTo>
                    <a:pt x="941" y="293"/>
                  </a:lnTo>
                  <a:lnTo>
                    <a:pt x="940" y="293"/>
                  </a:lnTo>
                  <a:lnTo>
                    <a:pt x="940" y="295"/>
                  </a:lnTo>
                  <a:lnTo>
                    <a:pt x="939" y="295"/>
                  </a:lnTo>
                  <a:lnTo>
                    <a:pt x="938" y="295"/>
                  </a:lnTo>
                  <a:lnTo>
                    <a:pt x="938" y="296"/>
                  </a:lnTo>
                  <a:lnTo>
                    <a:pt x="936" y="296"/>
                  </a:lnTo>
                  <a:lnTo>
                    <a:pt x="936" y="297"/>
                  </a:lnTo>
                  <a:lnTo>
                    <a:pt x="936" y="298"/>
                  </a:lnTo>
                  <a:lnTo>
                    <a:pt x="936" y="299"/>
                  </a:lnTo>
                  <a:lnTo>
                    <a:pt x="935" y="299"/>
                  </a:lnTo>
                  <a:lnTo>
                    <a:pt x="935" y="300"/>
                  </a:lnTo>
                  <a:lnTo>
                    <a:pt x="934" y="300"/>
                  </a:lnTo>
                  <a:lnTo>
                    <a:pt x="934" y="302"/>
                  </a:lnTo>
                  <a:lnTo>
                    <a:pt x="934" y="303"/>
                  </a:lnTo>
                  <a:lnTo>
                    <a:pt x="933" y="303"/>
                  </a:lnTo>
                  <a:lnTo>
                    <a:pt x="933" y="304"/>
                  </a:lnTo>
                  <a:lnTo>
                    <a:pt x="932" y="304"/>
                  </a:lnTo>
                  <a:lnTo>
                    <a:pt x="931" y="304"/>
                  </a:lnTo>
                  <a:lnTo>
                    <a:pt x="931" y="305"/>
                  </a:lnTo>
                  <a:lnTo>
                    <a:pt x="929" y="305"/>
                  </a:lnTo>
                  <a:lnTo>
                    <a:pt x="931" y="305"/>
                  </a:lnTo>
                  <a:lnTo>
                    <a:pt x="931" y="306"/>
                  </a:lnTo>
                  <a:lnTo>
                    <a:pt x="931" y="307"/>
                  </a:lnTo>
                  <a:lnTo>
                    <a:pt x="931" y="309"/>
                  </a:lnTo>
                  <a:lnTo>
                    <a:pt x="932" y="309"/>
                  </a:lnTo>
                  <a:lnTo>
                    <a:pt x="932" y="310"/>
                  </a:lnTo>
                  <a:lnTo>
                    <a:pt x="931" y="310"/>
                  </a:lnTo>
                  <a:lnTo>
                    <a:pt x="931" y="311"/>
                  </a:lnTo>
                  <a:lnTo>
                    <a:pt x="931" y="312"/>
                  </a:lnTo>
                  <a:lnTo>
                    <a:pt x="931" y="313"/>
                  </a:lnTo>
                  <a:lnTo>
                    <a:pt x="931" y="314"/>
                  </a:lnTo>
                  <a:lnTo>
                    <a:pt x="932" y="314"/>
                  </a:lnTo>
                  <a:lnTo>
                    <a:pt x="933" y="314"/>
                  </a:lnTo>
                  <a:lnTo>
                    <a:pt x="933" y="316"/>
                  </a:lnTo>
                  <a:lnTo>
                    <a:pt x="932" y="316"/>
                  </a:lnTo>
                  <a:lnTo>
                    <a:pt x="932" y="317"/>
                  </a:lnTo>
                  <a:lnTo>
                    <a:pt x="931" y="317"/>
                  </a:lnTo>
                  <a:lnTo>
                    <a:pt x="931" y="318"/>
                  </a:lnTo>
                  <a:lnTo>
                    <a:pt x="931" y="319"/>
                  </a:lnTo>
                  <a:lnTo>
                    <a:pt x="929" y="319"/>
                  </a:lnTo>
                  <a:lnTo>
                    <a:pt x="929" y="320"/>
                  </a:lnTo>
                  <a:lnTo>
                    <a:pt x="929" y="321"/>
                  </a:lnTo>
                  <a:lnTo>
                    <a:pt x="928" y="321"/>
                  </a:lnTo>
                  <a:lnTo>
                    <a:pt x="928" y="323"/>
                  </a:lnTo>
                  <a:lnTo>
                    <a:pt x="927" y="323"/>
                  </a:lnTo>
                  <a:lnTo>
                    <a:pt x="927" y="324"/>
                  </a:lnTo>
                  <a:lnTo>
                    <a:pt x="927" y="325"/>
                  </a:lnTo>
                  <a:lnTo>
                    <a:pt x="927" y="326"/>
                  </a:lnTo>
                  <a:lnTo>
                    <a:pt x="926" y="326"/>
                  </a:lnTo>
                  <a:lnTo>
                    <a:pt x="926" y="327"/>
                  </a:lnTo>
                  <a:lnTo>
                    <a:pt x="926" y="326"/>
                  </a:lnTo>
                  <a:lnTo>
                    <a:pt x="925" y="326"/>
                  </a:lnTo>
                  <a:lnTo>
                    <a:pt x="924" y="326"/>
                  </a:lnTo>
                  <a:lnTo>
                    <a:pt x="922" y="326"/>
                  </a:lnTo>
                  <a:lnTo>
                    <a:pt x="922" y="325"/>
                  </a:lnTo>
                  <a:lnTo>
                    <a:pt x="921" y="325"/>
                  </a:lnTo>
                  <a:lnTo>
                    <a:pt x="920" y="325"/>
                  </a:lnTo>
                  <a:lnTo>
                    <a:pt x="920" y="324"/>
                  </a:lnTo>
                  <a:lnTo>
                    <a:pt x="919" y="324"/>
                  </a:lnTo>
                  <a:lnTo>
                    <a:pt x="918" y="324"/>
                  </a:lnTo>
                  <a:lnTo>
                    <a:pt x="918" y="325"/>
                  </a:lnTo>
                  <a:lnTo>
                    <a:pt x="918" y="326"/>
                  </a:lnTo>
                  <a:lnTo>
                    <a:pt x="917" y="326"/>
                  </a:lnTo>
                  <a:lnTo>
                    <a:pt x="917" y="327"/>
                  </a:lnTo>
                  <a:lnTo>
                    <a:pt x="915" y="327"/>
                  </a:lnTo>
                  <a:lnTo>
                    <a:pt x="915" y="328"/>
                  </a:lnTo>
                  <a:lnTo>
                    <a:pt x="915" y="330"/>
                  </a:lnTo>
                  <a:lnTo>
                    <a:pt x="914" y="330"/>
                  </a:lnTo>
                  <a:lnTo>
                    <a:pt x="915" y="330"/>
                  </a:lnTo>
                  <a:lnTo>
                    <a:pt x="915" y="331"/>
                  </a:lnTo>
                  <a:lnTo>
                    <a:pt x="915" y="332"/>
                  </a:lnTo>
                  <a:lnTo>
                    <a:pt x="915" y="333"/>
                  </a:lnTo>
                  <a:lnTo>
                    <a:pt x="915" y="334"/>
                  </a:lnTo>
                  <a:lnTo>
                    <a:pt x="914" y="334"/>
                  </a:lnTo>
                  <a:lnTo>
                    <a:pt x="914" y="335"/>
                  </a:lnTo>
                  <a:lnTo>
                    <a:pt x="913" y="335"/>
                  </a:lnTo>
                  <a:lnTo>
                    <a:pt x="913" y="337"/>
                  </a:lnTo>
                  <a:lnTo>
                    <a:pt x="912" y="337"/>
                  </a:lnTo>
                  <a:lnTo>
                    <a:pt x="912" y="338"/>
                  </a:lnTo>
                  <a:lnTo>
                    <a:pt x="911" y="338"/>
                  </a:lnTo>
                  <a:lnTo>
                    <a:pt x="910" y="338"/>
                  </a:lnTo>
                  <a:lnTo>
                    <a:pt x="910" y="339"/>
                  </a:lnTo>
                  <a:lnTo>
                    <a:pt x="910" y="340"/>
                  </a:lnTo>
                  <a:lnTo>
                    <a:pt x="908" y="340"/>
                  </a:lnTo>
                  <a:lnTo>
                    <a:pt x="908" y="341"/>
                  </a:lnTo>
                  <a:lnTo>
                    <a:pt x="908" y="342"/>
                  </a:lnTo>
                  <a:lnTo>
                    <a:pt x="907" y="342"/>
                  </a:lnTo>
                  <a:lnTo>
                    <a:pt x="906" y="342"/>
                  </a:lnTo>
                  <a:lnTo>
                    <a:pt x="906" y="344"/>
                  </a:lnTo>
                  <a:lnTo>
                    <a:pt x="905" y="344"/>
                  </a:lnTo>
                  <a:lnTo>
                    <a:pt x="905" y="345"/>
                  </a:lnTo>
                  <a:lnTo>
                    <a:pt x="904" y="347"/>
                  </a:lnTo>
                  <a:lnTo>
                    <a:pt x="902" y="347"/>
                  </a:lnTo>
                  <a:lnTo>
                    <a:pt x="902" y="348"/>
                  </a:lnTo>
                  <a:lnTo>
                    <a:pt x="904" y="348"/>
                  </a:lnTo>
                  <a:lnTo>
                    <a:pt x="905" y="347"/>
                  </a:lnTo>
                  <a:lnTo>
                    <a:pt x="906" y="347"/>
                  </a:lnTo>
                  <a:lnTo>
                    <a:pt x="906" y="348"/>
                  </a:lnTo>
                  <a:lnTo>
                    <a:pt x="906" y="349"/>
                  </a:lnTo>
                  <a:lnTo>
                    <a:pt x="906" y="351"/>
                  </a:lnTo>
                  <a:lnTo>
                    <a:pt x="906" y="352"/>
                  </a:lnTo>
                  <a:lnTo>
                    <a:pt x="907" y="352"/>
                  </a:lnTo>
                  <a:lnTo>
                    <a:pt x="907" y="353"/>
                  </a:lnTo>
                  <a:lnTo>
                    <a:pt x="906" y="353"/>
                  </a:lnTo>
                  <a:lnTo>
                    <a:pt x="905" y="353"/>
                  </a:lnTo>
                  <a:lnTo>
                    <a:pt x="904" y="353"/>
                  </a:lnTo>
                  <a:lnTo>
                    <a:pt x="904" y="354"/>
                  </a:lnTo>
                  <a:lnTo>
                    <a:pt x="904" y="355"/>
                  </a:lnTo>
                  <a:lnTo>
                    <a:pt x="902" y="355"/>
                  </a:lnTo>
                  <a:lnTo>
                    <a:pt x="902" y="356"/>
                  </a:lnTo>
                  <a:lnTo>
                    <a:pt x="901" y="356"/>
                  </a:lnTo>
                  <a:lnTo>
                    <a:pt x="901" y="358"/>
                  </a:lnTo>
                  <a:lnTo>
                    <a:pt x="900" y="358"/>
                  </a:lnTo>
                  <a:lnTo>
                    <a:pt x="900" y="359"/>
                  </a:lnTo>
                  <a:lnTo>
                    <a:pt x="899" y="359"/>
                  </a:lnTo>
                  <a:lnTo>
                    <a:pt x="899" y="360"/>
                  </a:lnTo>
                  <a:lnTo>
                    <a:pt x="899" y="361"/>
                  </a:lnTo>
                  <a:lnTo>
                    <a:pt x="898" y="361"/>
                  </a:lnTo>
                  <a:lnTo>
                    <a:pt x="898" y="362"/>
                  </a:lnTo>
                  <a:lnTo>
                    <a:pt x="898" y="363"/>
                  </a:lnTo>
                  <a:lnTo>
                    <a:pt x="898" y="365"/>
                  </a:lnTo>
                  <a:lnTo>
                    <a:pt x="897" y="366"/>
                  </a:lnTo>
                  <a:lnTo>
                    <a:pt x="897" y="367"/>
                  </a:lnTo>
                  <a:lnTo>
                    <a:pt x="897" y="368"/>
                  </a:lnTo>
                  <a:lnTo>
                    <a:pt x="897" y="369"/>
                  </a:lnTo>
                  <a:lnTo>
                    <a:pt x="895" y="369"/>
                  </a:lnTo>
                  <a:lnTo>
                    <a:pt x="895" y="370"/>
                  </a:lnTo>
                  <a:lnTo>
                    <a:pt x="895" y="369"/>
                  </a:lnTo>
                  <a:lnTo>
                    <a:pt x="894" y="369"/>
                  </a:lnTo>
                  <a:lnTo>
                    <a:pt x="894" y="370"/>
                  </a:lnTo>
                  <a:lnTo>
                    <a:pt x="894" y="372"/>
                  </a:lnTo>
                  <a:lnTo>
                    <a:pt x="893" y="372"/>
                  </a:lnTo>
                  <a:lnTo>
                    <a:pt x="893" y="370"/>
                  </a:lnTo>
                  <a:lnTo>
                    <a:pt x="892" y="370"/>
                  </a:lnTo>
                  <a:lnTo>
                    <a:pt x="892" y="372"/>
                  </a:lnTo>
                  <a:lnTo>
                    <a:pt x="891" y="373"/>
                  </a:lnTo>
                  <a:lnTo>
                    <a:pt x="891" y="374"/>
                  </a:lnTo>
                  <a:lnTo>
                    <a:pt x="890" y="374"/>
                  </a:lnTo>
                  <a:lnTo>
                    <a:pt x="890" y="373"/>
                  </a:lnTo>
                  <a:lnTo>
                    <a:pt x="888" y="373"/>
                  </a:lnTo>
                  <a:lnTo>
                    <a:pt x="887" y="373"/>
                  </a:lnTo>
                  <a:lnTo>
                    <a:pt x="887" y="374"/>
                  </a:lnTo>
                  <a:lnTo>
                    <a:pt x="887" y="375"/>
                  </a:lnTo>
                  <a:lnTo>
                    <a:pt x="886" y="375"/>
                  </a:lnTo>
                  <a:lnTo>
                    <a:pt x="886" y="376"/>
                  </a:lnTo>
                  <a:lnTo>
                    <a:pt x="885" y="376"/>
                  </a:lnTo>
                  <a:lnTo>
                    <a:pt x="885" y="377"/>
                  </a:lnTo>
                  <a:lnTo>
                    <a:pt x="884" y="379"/>
                  </a:lnTo>
                  <a:lnTo>
                    <a:pt x="884" y="380"/>
                  </a:lnTo>
                  <a:lnTo>
                    <a:pt x="884" y="381"/>
                  </a:lnTo>
                  <a:lnTo>
                    <a:pt x="884" y="382"/>
                  </a:lnTo>
                  <a:lnTo>
                    <a:pt x="883" y="382"/>
                  </a:lnTo>
                  <a:lnTo>
                    <a:pt x="883" y="383"/>
                  </a:lnTo>
                  <a:lnTo>
                    <a:pt x="883" y="384"/>
                  </a:lnTo>
                  <a:lnTo>
                    <a:pt x="881" y="384"/>
                  </a:lnTo>
                  <a:lnTo>
                    <a:pt x="881" y="386"/>
                  </a:lnTo>
                  <a:lnTo>
                    <a:pt x="880" y="386"/>
                  </a:lnTo>
                  <a:lnTo>
                    <a:pt x="880" y="387"/>
                  </a:lnTo>
                  <a:lnTo>
                    <a:pt x="879" y="387"/>
                  </a:lnTo>
                  <a:lnTo>
                    <a:pt x="879" y="388"/>
                  </a:lnTo>
                  <a:lnTo>
                    <a:pt x="878" y="389"/>
                  </a:lnTo>
                  <a:lnTo>
                    <a:pt x="877" y="390"/>
                  </a:lnTo>
                  <a:lnTo>
                    <a:pt x="877" y="391"/>
                  </a:lnTo>
                  <a:lnTo>
                    <a:pt x="876" y="393"/>
                  </a:lnTo>
                  <a:lnTo>
                    <a:pt x="874" y="394"/>
                  </a:lnTo>
                  <a:lnTo>
                    <a:pt x="873" y="395"/>
                  </a:lnTo>
                  <a:lnTo>
                    <a:pt x="872" y="395"/>
                  </a:lnTo>
                  <a:lnTo>
                    <a:pt x="872" y="396"/>
                  </a:lnTo>
                  <a:lnTo>
                    <a:pt x="871" y="396"/>
                  </a:lnTo>
                  <a:lnTo>
                    <a:pt x="871" y="397"/>
                  </a:lnTo>
                  <a:lnTo>
                    <a:pt x="871" y="398"/>
                  </a:lnTo>
                  <a:lnTo>
                    <a:pt x="870" y="398"/>
                  </a:lnTo>
                  <a:lnTo>
                    <a:pt x="869" y="398"/>
                  </a:lnTo>
                  <a:lnTo>
                    <a:pt x="869" y="400"/>
                  </a:lnTo>
                  <a:lnTo>
                    <a:pt x="867" y="400"/>
                  </a:lnTo>
                  <a:lnTo>
                    <a:pt x="867" y="401"/>
                  </a:lnTo>
                  <a:lnTo>
                    <a:pt x="866" y="401"/>
                  </a:lnTo>
                  <a:lnTo>
                    <a:pt x="866" y="402"/>
                  </a:lnTo>
                  <a:lnTo>
                    <a:pt x="865" y="402"/>
                  </a:lnTo>
                  <a:lnTo>
                    <a:pt x="865" y="403"/>
                  </a:lnTo>
                  <a:lnTo>
                    <a:pt x="865" y="404"/>
                  </a:lnTo>
                  <a:lnTo>
                    <a:pt x="864" y="404"/>
                  </a:lnTo>
                  <a:lnTo>
                    <a:pt x="864" y="405"/>
                  </a:lnTo>
                  <a:lnTo>
                    <a:pt x="863" y="407"/>
                  </a:lnTo>
                  <a:lnTo>
                    <a:pt x="863" y="408"/>
                  </a:lnTo>
                  <a:lnTo>
                    <a:pt x="863" y="409"/>
                  </a:lnTo>
                  <a:lnTo>
                    <a:pt x="863" y="410"/>
                  </a:lnTo>
                  <a:lnTo>
                    <a:pt x="864" y="410"/>
                  </a:lnTo>
                  <a:lnTo>
                    <a:pt x="864" y="411"/>
                  </a:lnTo>
                  <a:lnTo>
                    <a:pt x="864" y="412"/>
                  </a:lnTo>
                  <a:lnTo>
                    <a:pt x="863" y="412"/>
                  </a:lnTo>
                  <a:lnTo>
                    <a:pt x="862" y="412"/>
                  </a:lnTo>
                  <a:lnTo>
                    <a:pt x="862" y="414"/>
                  </a:lnTo>
                  <a:lnTo>
                    <a:pt x="862" y="415"/>
                  </a:lnTo>
                  <a:lnTo>
                    <a:pt x="862" y="416"/>
                  </a:lnTo>
                  <a:lnTo>
                    <a:pt x="862" y="417"/>
                  </a:lnTo>
                  <a:lnTo>
                    <a:pt x="862" y="418"/>
                  </a:lnTo>
                  <a:lnTo>
                    <a:pt x="860" y="419"/>
                  </a:lnTo>
                  <a:lnTo>
                    <a:pt x="860" y="421"/>
                  </a:lnTo>
                  <a:lnTo>
                    <a:pt x="859" y="421"/>
                  </a:lnTo>
                  <a:lnTo>
                    <a:pt x="859" y="422"/>
                  </a:lnTo>
                  <a:lnTo>
                    <a:pt x="858" y="422"/>
                  </a:lnTo>
                  <a:lnTo>
                    <a:pt x="858" y="423"/>
                  </a:lnTo>
                  <a:lnTo>
                    <a:pt x="858" y="424"/>
                  </a:lnTo>
                  <a:lnTo>
                    <a:pt x="858" y="425"/>
                  </a:lnTo>
                  <a:lnTo>
                    <a:pt x="858" y="426"/>
                  </a:lnTo>
                  <a:lnTo>
                    <a:pt x="858" y="428"/>
                  </a:lnTo>
                  <a:lnTo>
                    <a:pt x="858" y="429"/>
                  </a:lnTo>
                  <a:lnTo>
                    <a:pt x="858" y="430"/>
                  </a:lnTo>
                  <a:lnTo>
                    <a:pt x="858" y="431"/>
                  </a:lnTo>
                  <a:lnTo>
                    <a:pt x="858" y="432"/>
                  </a:lnTo>
                  <a:lnTo>
                    <a:pt x="857" y="432"/>
                  </a:lnTo>
                  <a:lnTo>
                    <a:pt x="857" y="433"/>
                  </a:lnTo>
                  <a:lnTo>
                    <a:pt x="856" y="435"/>
                  </a:lnTo>
                  <a:lnTo>
                    <a:pt x="856" y="436"/>
                  </a:lnTo>
                  <a:lnTo>
                    <a:pt x="856" y="437"/>
                  </a:lnTo>
                  <a:lnTo>
                    <a:pt x="856" y="438"/>
                  </a:lnTo>
                  <a:lnTo>
                    <a:pt x="856" y="439"/>
                  </a:lnTo>
                  <a:lnTo>
                    <a:pt x="856" y="440"/>
                  </a:lnTo>
                  <a:lnTo>
                    <a:pt x="856" y="442"/>
                  </a:lnTo>
                  <a:lnTo>
                    <a:pt x="857" y="443"/>
                  </a:lnTo>
                  <a:lnTo>
                    <a:pt x="857" y="444"/>
                  </a:lnTo>
                  <a:lnTo>
                    <a:pt x="857" y="445"/>
                  </a:lnTo>
                  <a:lnTo>
                    <a:pt x="857" y="446"/>
                  </a:lnTo>
                  <a:lnTo>
                    <a:pt x="857" y="447"/>
                  </a:lnTo>
                  <a:lnTo>
                    <a:pt x="858" y="447"/>
                  </a:lnTo>
                  <a:lnTo>
                    <a:pt x="859" y="446"/>
                  </a:lnTo>
                  <a:lnTo>
                    <a:pt x="859" y="447"/>
                  </a:lnTo>
                  <a:lnTo>
                    <a:pt x="860" y="447"/>
                  </a:lnTo>
                  <a:lnTo>
                    <a:pt x="862" y="447"/>
                  </a:lnTo>
                  <a:lnTo>
                    <a:pt x="862" y="449"/>
                  </a:lnTo>
                  <a:lnTo>
                    <a:pt x="863" y="449"/>
                  </a:lnTo>
                  <a:lnTo>
                    <a:pt x="863" y="450"/>
                  </a:lnTo>
                  <a:lnTo>
                    <a:pt x="862" y="450"/>
                  </a:lnTo>
                  <a:lnTo>
                    <a:pt x="862" y="451"/>
                  </a:lnTo>
                  <a:lnTo>
                    <a:pt x="862" y="452"/>
                  </a:lnTo>
                  <a:lnTo>
                    <a:pt x="863" y="452"/>
                  </a:lnTo>
                  <a:lnTo>
                    <a:pt x="863" y="453"/>
                  </a:lnTo>
                  <a:lnTo>
                    <a:pt x="864" y="453"/>
                  </a:lnTo>
                  <a:lnTo>
                    <a:pt x="864" y="455"/>
                  </a:lnTo>
                  <a:lnTo>
                    <a:pt x="865" y="455"/>
                  </a:lnTo>
                  <a:lnTo>
                    <a:pt x="866" y="455"/>
                  </a:lnTo>
                  <a:lnTo>
                    <a:pt x="867" y="455"/>
                  </a:lnTo>
                  <a:lnTo>
                    <a:pt x="869" y="455"/>
                  </a:lnTo>
                  <a:lnTo>
                    <a:pt x="869" y="456"/>
                  </a:lnTo>
                  <a:lnTo>
                    <a:pt x="867" y="456"/>
                  </a:lnTo>
                  <a:lnTo>
                    <a:pt x="867" y="457"/>
                  </a:lnTo>
                  <a:lnTo>
                    <a:pt x="867" y="458"/>
                  </a:lnTo>
                  <a:lnTo>
                    <a:pt x="867" y="459"/>
                  </a:lnTo>
                  <a:lnTo>
                    <a:pt x="866" y="459"/>
                  </a:lnTo>
                  <a:lnTo>
                    <a:pt x="866" y="460"/>
                  </a:lnTo>
                  <a:lnTo>
                    <a:pt x="866" y="462"/>
                  </a:lnTo>
                  <a:lnTo>
                    <a:pt x="867" y="462"/>
                  </a:lnTo>
                  <a:lnTo>
                    <a:pt x="867" y="463"/>
                  </a:lnTo>
                  <a:lnTo>
                    <a:pt x="866" y="463"/>
                  </a:lnTo>
                  <a:lnTo>
                    <a:pt x="865" y="463"/>
                  </a:lnTo>
                  <a:lnTo>
                    <a:pt x="865" y="464"/>
                  </a:lnTo>
                  <a:lnTo>
                    <a:pt x="864" y="464"/>
                  </a:lnTo>
                  <a:lnTo>
                    <a:pt x="864" y="465"/>
                  </a:lnTo>
                  <a:lnTo>
                    <a:pt x="863" y="465"/>
                  </a:lnTo>
                  <a:lnTo>
                    <a:pt x="863" y="466"/>
                  </a:lnTo>
                  <a:lnTo>
                    <a:pt x="863" y="467"/>
                  </a:lnTo>
                  <a:lnTo>
                    <a:pt x="863" y="469"/>
                  </a:lnTo>
                  <a:lnTo>
                    <a:pt x="864" y="469"/>
                  </a:lnTo>
                  <a:lnTo>
                    <a:pt x="863" y="469"/>
                  </a:lnTo>
                  <a:lnTo>
                    <a:pt x="863" y="470"/>
                  </a:lnTo>
                  <a:lnTo>
                    <a:pt x="863" y="471"/>
                  </a:lnTo>
                  <a:lnTo>
                    <a:pt x="863" y="472"/>
                  </a:lnTo>
                  <a:lnTo>
                    <a:pt x="864" y="472"/>
                  </a:lnTo>
                  <a:lnTo>
                    <a:pt x="864" y="473"/>
                  </a:lnTo>
                  <a:lnTo>
                    <a:pt x="863" y="473"/>
                  </a:lnTo>
                  <a:lnTo>
                    <a:pt x="863" y="474"/>
                  </a:lnTo>
                  <a:lnTo>
                    <a:pt x="862" y="474"/>
                  </a:lnTo>
                  <a:lnTo>
                    <a:pt x="860" y="474"/>
                  </a:lnTo>
                  <a:lnTo>
                    <a:pt x="860" y="476"/>
                  </a:lnTo>
                  <a:lnTo>
                    <a:pt x="859" y="476"/>
                  </a:lnTo>
                  <a:lnTo>
                    <a:pt x="858" y="476"/>
                  </a:lnTo>
                  <a:lnTo>
                    <a:pt x="858" y="474"/>
                  </a:lnTo>
                  <a:lnTo>
                    <a:pt x="857" y="474"/>
                  </a:lnTo>
                  <a:lnTo>
                    <a:pt x="856" y="474"/>
                  </a:lnTo>
                  <a:lnTo>
                    <a:pt x="856" y="476"/>
                  </a:lnTo>
                  <a:lnTo>
                    <a:pt x="855" y="476"/>
                  </a:lnTo>
                  <a:lnTo>
                    <a:pt x="855" y="477"/>
                  </a:lnTo>
                  <a:lnTo>
                    <a:pt x="853" y="477"/>
                  </a:lnTo>
                  <a:lnTo>
                    <a:pt x="853" y="478"/>
                  </a:lnTo>
                  <a:lnTo>
                    <a:pt x="852" y="478"/>
                  </a:lnTo>
                  <a:lnTo>
                    <a:pt x="852" y="479"/>
                  </a:lnTo>
                  <a:lnTo>
                    <a:pt x="852" y="480"/>
                  </a:lnTo>
                  <a:lnTo>
                    <a:pt x="851" y="480"/>
                  </a:lnTo>
                  <a:lnTo>
                    <a:pt x="851" y="481"/>
                  </a:lnTo>
                  <a:lnTo>
                    <a:pt x="850" y="481"/>
                  </a:lnTo>
                  <a:lnTo>
                    <a:pt x="850" y="483"/>
                  </a:lnTo>
                  <a:lnTo>
                    <a:pt x="849" y="483"/>
                  </a:lnTo>
                  <a:lnTo>
                    <a:pt x="848" y="483"/>
                  </a:lnTo>
                  <a:lnTo>
                    <a:pt x="846" y="483"/>
                  </a:lnTo>
                  <a:lnTo>
                    <a:pt x="845" y="483"/>
                  </a:lnTo>
                  <a:lnTo>
                    <a:pt x="844" y="481"/>
                  </a:lnTo>
                  <a:lnTo>
                    <a:pt x="843" y="481"/>
                  </a:lnTo>
                  <a:lnTo>
                    <a:pt x="842" y="481"/>
                  </a:lnTo>
                  <a:lnTo>
                    <a:pt x="841" y="481"/>
                  </a:lnTo>
                  <a:lnTo>
                    <a:pt x="839" y="481"/>
                  </a:lnTo>
                  <a:lnTo>
                    <a:pt x="838" y="481"/>
                  </a:lnTo>
                  <a:lnTo>
                    <a:pt x="838" y="483"/>
                  </a:lnTo>
                  <a:lnTo>
                    <a:pt x="837" y="481"/>
                  </a:lnTo>
                  <a:lnTo>
                    <a:pt x="838" y="481"/>
                  </a:lnTo>
                  <a:lnTo>
                    <a:pt x="837" y="481"/>
                  </a:lnTo>
                  <a:lnTo>
                    <a:pt x="837" y="480"/>
                  </a:lnTo>
                  <a:lnTo>
                    <a:pt x="837" y="479"/>
                  </a:lnTo>
                  <a:lnTo>
                    <a:pt x="836" y="479"/>
                  </a:lnTo>
                  <a:lnTo>
                    <a:pt x="836" y="478"/>
                  </a:lnTo>
                  <a:lnTo>
                    <a:pt x="836" y="477"/>
                  </a:lnTo>
                  <a:lnTo>
                    <a:pt x="835" y="477"/>
                  </a:lnTo>
                  <a:lnTo>
                    <a:pt x="835" y="476"/>
                  </a:lnTo>
                  <a:lnTo>
                    <a:pt x="834" y="476"/>
                  </a:lnTo>
                  <a:lnTo>
                    <a:pt x="834" y="474"/>
                  </a:lnTo>
                  <a:lnTo>
                    <a:pt x="832" y="474"/>
                  </a:lnTo>
                  <a:lnTo>
                    <a:pt x="831" y="474"/>
                  </a:lnTo>
                  <a:lnTo>
                    <a:pt x="832" y="474"/>
                  </a:lnTo>
                  <a:lnTo>
                    <a:pt x="832" y="476"/>
                  </a:lnTo>
                  <a:lnTo>
                    <a:pt x="832" y="477"/>
                  </a:lnTo>
                  <a:lnTo>
                    <a:pt x="831" y="477"/>
                  </a:lnTo>
                  <a:lnTo>
                    <a:pt x="830" y="477"/>
                  </a:lnTo>
                  <a:lnTo>
                    <a:pt x="829" y="477"/>
                  </a:lnTo>
                  <a:lnTo>
                    <a:pt x="828" y="477"/>
                  </a:lnTo>
                  <a:lnTo>
                    <a:pt x="828" y="476"/>
                  </a:lnTo>
                  <a:lnTo>
                    <a:pt x="827" y="476"/>
                  </a:lnTo>
                  <a:lnTo>
                    <a:pt x="825" y="476"/>
                  </a:lnTo>
                  <a:lnTo>
                    <a:pt x="825" y="474"/>
                  </a:lnTo>
                  <a:lnTo>
                    <a:pt x="824" y="474"/>
                  </a:lnTo>
                  <a:lnTo>
                    <a:pt x="824" y="473"/>
                  </a:lnTo>
                  <a:lnTo>
                    <a:pt x="824" y="474"/>
                  </a:lnTo>
                  <a:lnTo>
                    <a:pt x="823" y="474"/>
                  </a:lnTo>
                  <a:lnTo>
                    <a:pt x="822" y="474"/>
                  </a:lnTo>
                  <a:lnTo>
                    <a:pt x="821" y="474"/>
                  </a:lnTo>
                  <a:lnTo>
                    <a:pt x="821" y="476"/>
                  </a:lnTo>
                  <a:lnTo>
                    <a:pt x="821" y="477"/>
                  </a:lnTo>
                  <a:lnTo>
                    <a:pt x="821" y="478"/>
                  </a:lnTo>
                  <a:lnTo>
                    <a:pt x="820" y="478"/>
                  </a:lnTo>
                  <a:lnTo>
                    <a:pt x="818" y="478"/>
                  </a:lnTo>
                  <a:lnTo>
                    <a:pt x="818" y="479"/>
                  </a:lnTo>
                  <a:lnTo>
                    <a:pt x="817" y="479"/>
                  </a:lnTo>
                  <a:lnTo>
                    <a:pt x="817" y="480"/>
                  </a:lnTo>
                  <a:lnTo>
                    <a:pt x="816" y="480"/>
                  </a:lnTo>
                  <a:lnTo>
                    <a:pt x="816" y="481"/>
                  </a:lnTo>
                  <a:lnTo>
                    <a:pt x="816" y="483"/>
                  </a:lnTo>
                  <a:lnTo>
                    <a:pt x="815" y="483"/>
                  </a:lnTo>
                  <a:lnTo>
                    <a:pt x="814" y="483"/>
                  </a:lnTo>
                  <a:lnTo>
                    <a:pt x="814" y="481"/>
                  </a:lnTo>
                  <a:lnTo>
                    <a:pt x="814" y="483"/>
                  </a:lnTo>
                  <a:lnTo>
                    <a:pt x="813" y="483"/>
                  </a:lnTo>
                  <a:lnTo>
                    <a:pt x="813" y="484"/>
                  </a:lnTo>
                  <a:lnTo>
                    <a:pt x="811" y="484"/>
                  </a:lnTo>
                  <a:lnTo>
                    <a:pt x="810" y="485"/>
                  </a:lnTo>
                  <a:lnTo>
                    <a:pt x="810" y="484"/>
                  </a:lnTo>
                  <a:lnTo>
                    <a:pt x="811" y="484"/>
                  </a:lnTo>
                  <a:lnTo>
                    <a:pt x="811" y="483"/>
                  </a:lnTo>
                  <a:lnTo>
                    <a:pt x="810" y="483"/>
                  </a:lnTo>
                  <a:lnTo>
                    <a:pt x="809" y="483"/>
                  </a:lnTo>
                  <a:lnTo>
                    <a:pt x="809" y="481"/>
                  </a:lnTo>
                  <a:lnTo>
                    <a:pt x="808" y="481"/>
                  </a:lnTo>
                  <a:lnTo>
                    <a:pt x="808" y="483"/>
                  </a:lnTo>
                  <a:lnTo>
                    <a:pt x="807" y="483"/>
                  </a:lnTo>
                  <a:lnTo>
                    <a:pt x="806" y="483"/>
                  </a:lnTo>
                  <a:lnTo>
                    <a:pt x="806" y="484"/>
                  </a:lnTo>
                  <a:lnTo>
                    <a:pt x="804" y="484"/>
                  </a:lnTo>
                  <a:lnTo>
                    <a:pt x="803" y="484"/>
                  </a:lnTo>
                  <a:lnTo>
                    <a:pt x="803" y="485"/>
                  </a:lnTo>
                  <a:lnTo>
                    <a:pt x="803" y="486"/>
                  </a:lnTo>
                  <a:lnTo>
                    <a:pt x="803" y="487"/>
                  </a:lnTo>
                  <a:lnTo>
                    <a:pt x="802" y="487"/>
                  </a:lnTo>
                  <a:lnTo>
                    <a:pt x="802" y="488"/>
                  </a:lnTo>
                  <a:lnTo>
                    <a:pt x="802" y="490"/>
                  </a:lnTo>
                  <a:lnTo>
                    <a:pt x="801" y="490"/>
                  </a:lnTo>
                  <a:lnTo>
                    <a:pt x="800" y="490"/>
                  </a:lnTo>
                  <a:lnTo>
                    <a:pt x="799" y="490"/>
                  </a:lnTo>
                  <a:lnTo>
                    <a:pt x="799" y="491"/>
                  </a:lnTo>
                  <a:lnTo>
                    <a:pt x="797" y="491"/>
                  </a:lnTo>
                  <a:lnTo>
                    <a:pt x="797" y="492"/>
                  </a:lnTo>
                  <a:lnTo>
                    <a:pt x="797" y="493"/>
                  </a:lnTo>
                  <a:lnTo>
                    <a:pt x="797" y="494"/>
                  </a:lnTo>
                  <a:lnTo>
                    <a:pt x="799" y="494"/>
                  </a:lnTo>
                  <a:lnTo>
                    <a:pt x="799" y="495"/>
                  </a:lnTo>
                  <a:lnTo>
                    <a:pt x="797" y="495"/>
                  </a:lnTo>
                  <a:lnTo>
                    <a:pt x="797" y="497"/>
                  </a:lnTo>
                  <a:lnTo>
                    <a:pt x="797" y="498"/>
                  </a:lnTo>
                  <a:lnTo>
                    <a:pt x="796" y="498"/>
                  </a:lnTo>
                  <a:lnTo>
                    <a:pt x="796" y="499"/>
                  </a:lnTo>
                  <a:lnTo>
                    <a:pt x="795" y="499"/>
                  </a:lnTo>
                  <a:lnTo>
                    <a:pt x="795" y="500"/>
                  </a:lnTo>
                  <a:lnTo>
                    <a:pt x="794" y="500"/>
                  </a:lnTo>
                  <a:lnTo>
                    <a:pt x="794" y="501"/>
                  </a:lnTo>
                  <a:lnTo>
                    <a:pt x="793" y="501"/>
                  </a:lnTo>
                  <a:lnTo>
                    <a:pt x="793" y="502"/>
                  </a:lnTo>
                  <a:lnTo>
                    <a:pt x="792" y="504"/>
                  </a:lnTo>
                  <a:lnTo>
                    <a:pt x="790" y="504"/>
                  </a:lnTo>
                  <a:lnTo>
                    <a:pt x="789" y="504"/>
                  </a:lnTo>
                  <a:lnTo>
                    <a:pt x="788" y="504"/>
                  </a:lnTo>
                  <a:lnTo>
                    <a:pt x="787" y="504"/>
                  </a:lnTo>
                  <a:lnTo>
                    <a:pt x="787" y="502"/>
                  </a:lnTo>
                  <a:lnTo>
                    <a:pt x="786" y="502"/>
                  </a:lnTo>
                  <a:lnTo>
                    <a:pt x="785" y="502"/>
                  </a:lnTo>
                  <a:lnTo>
                    <a:pt x="783" y="504"/>
                  </a:lnTo>
                  <a:lnTo>
                    <a:pt x="782" y="504"/>
                  </a:lnTo>
                  <a:lnTo>
                    <a:pt x="782" y="502"/>
                  </a:lnTo>
                  <a:lnTo>
                    <a:pt x="781" y="502"/>
                  </a:lnTo>
                  <a:lnTo>
                    <a:pt x="781" y="501"/>
                  </a:lnTo>
                  <a:lnTo>
                    <a:pt x="781" y="500"/>
                  </a:lnTo>
                  <a:lnTo>
                    <a:pt x="780" y="500"/>
                  </a:lnTo>
                  <a:lnTo>
                    <a:pt x="780" y="499"/>
                  </a:lnTo>
                  <a:lnTo>
                    <a:pt x="780" y="498"/>
                  </a:lnTo>
                  <a:lnTo>
                    <a:pt x="779" y="498"/>
                  </a:lnTo>
                  <a:lnTo>
                    <a:pt x="779" y="497"/>
                  </a:lnTo>
                  <a:lnTo>
                    <a:pt x="779" y="495"/>
                  </a:lnTo>
                  <a:lnTo>
                    <a:pt x="778" y="495"/>
                  </a:lnTo>
                  <a:lnTo>
                    <a:pt x="776" y="494"/>
                  </a:lnTo>
                  <a:lnTo>
                    <a:pt x="775" y="494"/>
                  </a:lnTo>
                  <a:lnTo>
                    <a:pt x="774" y="494"/>
                  </a:lnTo>
                  <a:lnTo>
                    <a:pt x="773" y="494"/>
                  </a:lnTo>
                  <a:lnTo>
                    <a:pt x="773" y="495"/>
                  </a:lnTo>
                  <a:lnTo>
                    <a:pt x="772" y="495"/>
                  </a:lnTo>
                  <a:lnTo>
                    <a:pt x="771" y="495"/>
                  </a:lnTo>
                  <a:lnTo>
                    <a:pt x="771" y="497"/>
                  </a:lnTo>
                  <a:lnTo>
                    <a:pt x="769" y="497"/>
                  </a:lnTo>
                  <a:lnTo>
                    <a:pt x="768" y="497"/>
                  </a:lnTo>
                  <a:lnTo>
                    <a:pt x="768" y="495"/>
                  </a:lnTo>
                  <a:lnTo>
                    <a:pt x="768" y="497"/>
                  </a:lnTo>
                  <a:lnTo>
                    <a:pt x="767" y="497"/>
                  </a:lnTo>
                  <a:lnTo>
                    <a:pt x="766" y="497"/>
                  </a:lnTo>
                  <a:lnTo>
                    <a:pt x="766" y="498"/>
                  </a:lnTo>
                  <a:lnTo>
                    <a:pt x="766" y="499"/>
                  </a:lnTo>
                  <a:lnTo>
                    <a:pt x="765" y="499"/>
                  </a:lnTo>
                  <a:lnTo>
                    <a:pt x="764" y="499"/>
                  </a:lnTo>
                  <a:lnTo>
                    <a:pt x="764" y="500"/>
                  </a:lnTo>
                  <a:lnTo>
                    <a:pt x="762" y="500"/>
                  </a:lnTo>
                  <a:lnTo>
                    <a:pt x="762" y="501"/>
                  </a:lnTo>
                  <a:lnTo>
                    <a:pt x="761" y="501"/>
                  </a:lnTo>
                  <a:lnTo>
                    <a:pt x="761" y="500"/>
                  </a:lnTo>
                  <a:lnTo>
                    <a:pt x="760" y="500"/>
                  </a:lnTo>
                  <a:lnTo>
                    <a:pt x="760" y="499"/>
                  </a:lnTo>
                  <a:lnTo>
                    <a:pt x="759" y="499"/>
                  </a:lnTo>
                  <a:lnTo>
                    <a:pt x="758" y="499"/>
                  </a:lnTo>
                  <a:lnTo>
                    <a:pt x="757" y="500"/>
                  </a:lnTo>
                  <a:lnTo>
                    <a:pt x="755" y="500"/>
                  </a:lnTo>
                  <a:lnTo>
                    <a:pt x="755" y="501"/>
                  </a:lnTo>
                  <a:lnTo>
                    <a:pt x="754" y="501"/>
                  </a:lnTo>
                  <a:lnTo>
                    <a:pt x="754" y="502"/>
                  </a:lnTo>
                  <a:lnTo>
                    <a:pt x="753" y="502"/>
                  </a:lnTo>
                  <a:lnTo>
                    <a:pt x="753" y="501"/>
                  </a:lnTo>
                  <a:lnTo>
                    <a:pt x="752" y="501"/>
                  </a:lnTo>
                  <a:lnTo>
                    <a:pt x="752" y="502"/>
                  </a:lnTo>
                  <a:lnTo>
                    <a:pt x="751" y="502"/>
                  </a:lnTo>
                  <a:lnTo>
                    <a:pt x="751" y="504"/>
                  </a:lnTo>
                  <a:lnTo>
                    <a:pt x="750" y="504"/>
                  </a:lnTo>
                  <a:lnTo>
                    <a:pt x="750" y="505"/>
                  </a:lnTo>
                  <a:lnTo>
                    <a:pt x="750" y="506"/>
                  </a:lnTo>
                  <a:lnTo>
                    <a:pt x="748" y="506"/>
                  </a:lnTo>
                  <a:lnTo>
                    <a:pt x="748" y="507"/>
                  </a:lnTo>
                  <a:lnTo>
                    <a:pt x="747" y="507"/>
                  </a:lnTo>
                  <a:lnTo>
                    <a:pt x="747" y="508"/>
                  </a:lnTo>
                  <a:lnTo>
                    <a:pt x="747" y="509"/>
                  </a:lnTo>
                  <a:lnTo>
                    <a:pt x="747" y="511"/>
                  </a:lnTo>
                  <a:lnTo>
                    <a:pt x="746" y="512"/>
                  </a:lnTo>
                  <a:lnTo>
                    <a:pt x="746" y="513"/>
                  </a:lnTo>
                  <a:lnTo>
                    <a:pt x="746" y="514"/>
                  </a:lnTo>
                  <a:lnTo>
                    <a:pt x="745" y="515"/>
                  </a:lnTo>
                  <a:lnTo>
                    <a:pt x="745" y="516"/>
                  </a:lnTo>
                  <a:lnTo>
                    <a:pt x="745" y="518"/>
                  </a:lnTo>
                  <a:lnTo>
                    <a:pt x="744" y="518"/>
                  </a:lnTo>
                  <a:lnTo>
                    <a:pt x="743" y="518"/>
                  </a:lnTo>
                  <a:lnTo>
                    <a:pt x="743" y="519"/>
                  </a:lnTo>
                  <a:lnTo>
                    <a:pt x="741" y="519"/>
                  </a:lnTo>
                  <a:lnTo>
                    <a:pt x="741" y="518"/>
                  </a:lnTo>
                  <a:lnTo>
                    <a:pt x="740" y="518"/>
                  </a:lnTo>
                  <a:lnTo>
                    <a:pt x="740" y="516"/>
                  </a:lnTo>
                  <a:lnTo>
                    <a:pt x="740" y="518"/>
                  </a:lnTo>
                  <a:lnTo>
                    <a:pt x="739" y="518"/>
                  </a:lnTo>
                  <a:lnTo>
                    <a:pt x="739" y="519"/>
                  </a:lnTo>
                  <a:lnTo>
                    <a:pt x="739" y="520"/>
                  </a:lnTo>
                  <a:lnTo>
                    <a:pt x="739" y="521"/>
                  </a:lnTo>
                  <a:lnTo>
                    <a:pt x="738" y="521"/>
                  </a:lnTo>
                  <a:lnTo>
                    <a:pt x="737" y="521"/>
                  </a:lnTo>
                  <a:lnTo>
                    <a:pt x="736" y="522"/>
                  </a:lnTo>
                  <a:lnTo>
                    <a:pt x="734" y="522"/>
                  </a:lnTo>
                  <a:lnTo>
                    <a:pt x="733" y="522"/>
                  </a:lnTo>
                  <a:lnTo>
                    <a:pt x="732" y="522"/>
                  </a:lnTo>
                  <a:lnTo>
                    <a:pt x="733" y="522"/>
                  </a:lnTo>
                  <a:lnTo>
                    <a:pt x="733" y="523"/>
                  </a:lnTo>
                  <a:lnTo>
                    <a:pt x="732" y="523"/>
                  </a:lnTo>
                  <a:lnTo>
                    <a:pt x="731" y="523"/>
                  </a:lnTo>
                  <a:lnTo>
                    <a:pt x="730" y="523"/>
                  </a:lnTo>
                  <a:lnTo>
                    <a:pt x="730" y="525"/>
                  </a:lnTo>
                  <a:lnTo>
                    <a:pt x="729" y="525"/>
                  </a:lnTo>
                  <a:lnTo>
                    <a:pt x="729" y="523"/>
                  </a:lnTo>
                  <a:lnTo>
                    <a:pt x="727" y="523"/>
                  </a:lnTo>
                  <a:lnTo>
                    <a:pt x="727" y="525"/>
                  </a:lnTo>
                  <a:lnTo>
                    <a:pt x="726" y="525"/>
                  </a:lnTo>
                  <a:lnTo>
                    <a:pt x="725" y="523"/>
                  </a:lnTo>
                  <a:lnTo>
                    <a:pt x="724" y="522"/>
                  </a:lnTo>
                  <a:lnTo>
                    <a:pt x="723" y="522"/>
                  </a:lnTo>
                  <a:lnTo>
                    <a:pt x="722" y="522"/>
                  </a:lnTo>
                  <a:lnTo>
                    <a:pt x="722" y="523"/>
                  </a:lnTo>
                  <a:lnTo>
                    <a:pt x="720" y="523"/>
                  </a:lnTo>
                  <a:lnTo>
                    <a:pt x="720" y="522"/>
                  </a:lnTo>
                  <a:lnTo>
                    <a:pt x="719" y="522"/>
                  </a:lnTo>
                  <a:lnTo>
                    <a:pt x="719" y="523"/>
                  </a:lnTo>
                  <a:lnTo>
                    <a:pt x="719" y="525"/>
                  </a:lnTo>
                  <a:lnTo>
                    <a:pt x="719" y="526"/>
                  </a:lnTo>
                  <a:lnTo>
                    <a:pt x="719" y="527"/>
                  </a:lnTo>
                  <a:lnTo>
                    <a:pt x="719" y="528"/>
                  </a:lnTo>
                  <a:lnTo>
                    <a:pt x="719" y="529"/>
                  </a:lnTo>
                  <a:lnTo>
                    <a:pt x="719" y="530"/>
                  </a:lnTo>
                  <a:lnTo>
                    <a:pt x="719" y="532"/>
                  </a:lnTo>
                  <a:lnTo>
                    <a:pt x="719" y="533"/>
                  </a:lnTo>
                  <a:lnTo>
                    <a:pt x="718" y="533"/>
                  </a:lnTo>
                  <a:lnTo>
                    <a:pt x="717" y="533"/>
                  </a:lnTo>
                  <a:lnTo>
                    <a:pt x="718" y="533"/>
                  </a:lnTo>
                  <a:lnTo>
                    <a:pt x="718" y="534"/>
                  </a:lnTo>
                  <a:lnTo>
                    <a:pt x="718" y="535"/>
                  </a:lnTo>
                  <a:lnTo>
                    <a:pt x="719" y="535"/>
                  </a:lnTo>
                  <a:lnTo>
                    <a:pt x="719" y="536"/>
                  </a:lnTo>
                  <a:lnTo>
                    <a:pt x="718" y="536"/>
                  </a:lnTo>
                  <a:lnTo>
                    <a:pt x="717" y="537"/>
                  </a:lnTo>
                  <a:lnTo>
                    <a:pt x="716" y="537"/>
                  </a:lnTo>
                  <a:lnTo>
                    <a:pt x="716" y="539"/>
                  </a:lnTo>
                  <a:lnTo>
                    <a:pt x="716" y="540"/>
                  </a:lnTo>
                  <a:lnTo>
                    <a:pt x="716" y="541"/>
                  </a:lnTo>
                  <a:lnTo>
                    <a:pt x="715" y="541"/>
                  </a:lnTo>
                  <a:lnTo>
                    <a:pt x="715" y="542"/>
                  </a:lnTo>
                  <a:lnTo>
                    <a:pt x="715" y="543"/>
                  </a:lnTo>
                  <a:lnTo>
                    <a:pt x="713" y="543"/>
                  </a:lnTo>
                  <a:lnTo>
                    <a:pt x="712" y="543"/>
                  </a:lnTo>
                  <a:lnTo>
                    <a:pt x="711" y="543"/>
                  </a:lnTo>
                  <a:lnTo>
                    <a:pt x="711" y="544"/>
                  </a:lnTo>
                  <a:lnTo>
                    <a:pt x="711" y="546"/>
                  </a:lnTo>
                  <a:lnTo>
                    <a:pt x="711" y="547"/>
                  </a:lnTo>
                  <a:lnTo>
                    <a:pt x="711" y="548"/>
                  </a:lnTo>
                  <a:lnTo>
                    <a:pt x="712" y="548"/>
                  </a:lnTo>
                  <a:lnTo>
                    <a:pt x="712" y="549"/>
                  </a:lnTo>
                  <a:lnTo>
                    <a:pt x="712" y="550"/>
                  </a:lnTo>
                  <a:lnTo>
                    <a:pt x="712" y="551"/>
                  </a:lnTo>
                  <a:lnTo>
                    <a:pt x="712" y="553"/>
                  </a:lnTo>
                  <a:lnTo>
                    <a:pt x="713" y="553"/>
                  </a:lnTo>
                  <a:lnTo>
                    <a:pt x="713" y="554"/>
                  </a:lnTo>
                  <a:lnTo>
                    <a:pt x="715" y="554"/>
                  </a:lnTo>
                  <a:lnTo>
                    <a:pt x="716" y="555"/>
                  </a:lnTo>
                  <a:lnTo>
                    <a:pt x="717" y="555"/>
                  </a:lnTo>
                  <a:lnTo>
                    <a:pt x="718" y="555"/>
                  </a:lnTo>
                  <a:lnTo>
                    <a:pt x="718" y="556"/>
                  </a:lnTo>
                  <a:lnTo>
                    <a:pt x="719" y="556"/>
                  </a:lnTo>
                  <a:lnTo>
                    <a:pt x="719" y="557"/>
                  </a:lnTo>
                  <a:lnTo>
                    <a:pt x="719" y="558"/>
                  </a:lnTo>
                  <a:lnTo>
                    <a:pt x="719" y="560"/>
                  </a:lnTo>
                  <a:lnTo>
                    <a:pt x="720" y="560"/>
                  </a:lnTo>
                  <a:lnTo>
                    <a:pt x="720" y="561"/>
                  </a:lnTo>
                  <a:lnTo>
                    <a:pt x="720" y="562"/>
                  </a:lnTo>
                  <a:lnTo>
                    <a:pt x="719" y="562"/>
                  </a:lnTo>
                  <a:lnTo>
                    <a:pt x="719" y="563"/>
                  </a:lnTo>
                  <a:lnTo>
                    <a:pt x="720" y="564"/>
                  </a:lnTo>
                  <a:lnTo>
                    <a:pt x="719" y="565"/>
                  </a:lnTo>
                  <a:lnTo>
                    <a:pt x="718" y="567"/>
                  </a:lnTo>
                  <a:lnTo>
                    <a:pt x="717" y="568"/>
                  </a:lnTo>
                  <a:lnTo>
                    <a:pt x="717" y="569"/>
                  </a:lnTo>
                  <a:lnTo>
                    <a:pt x="717" y="570"/>
                  </a:lnTo>
                  <a:lnTo>
                    <a:pt x="717" y="571"/>
                  </a:lnTo>
                  <a:lnTo>
                    <a:pt x="716" y="571"/>
                  </a:lnTo>
                  <a:lnTo>
                    <a:pt x="715" y="571"/>
                  </a:lnTo>
                  <a:lnTo>
                    <a:pt x="715" y="572"/>
                  </a:lnTo>
                  <a:lnTo>
                    <a:pt x="713" y="572"/>
                  </a:lnTo>
                  <a:lnTo>
                    <a:pt x="713" y="574"/>
                  </a:lnTo>
                  <a:lnTo>
                    <a:pt x="712" y="574"/>
                  </a:lnTo>
                  <a:lnTo>
                    <a:pt x="713" y="575"/>
                  </a:lnTo>
                  <a:lnTo>
                    <a:pt x="713" y="576"/>
                  </a:lnTo>
                  <a:lnTo>
                    <a:pt x="713" y="577"/>
                  </a:lnTo>
                  <a:lnTo>
                    <a:pt x="713" y="578"/>
                  </a:lnTo>
                  <a:lnTo>
                    <a:pt x="715" y="578"/>
                  </a:lnTo>
                  <a:lnTo>
                    <a:pt x="715" y="579"/>
                  </a:lnTo>
                  <a:lnTo>
                    <a:pt x="713" y="579"/>
                  </a:lnTo>
                  <a:lnTo>
                    <a:pt x="713" y="581"/>
                  </a:lnTo>
                  <a:lnTo>
                    <a:pt x="715" y="582"/>
                  </a:lnTo>
                  <a:lnTo>
                    <a:pt x="715" y="583"/>
                  </a:lnTo>
                  <a:lnTo>
                    <a:pt x="715" y="584"/>
                  </a:lnTo>
                  <a:lnTo>
                    <a:pt x="715" y="585"/>
                  </a:lnTo>
                  <a:lnTo>
                    <a:pt x="715" y="586"/>
                  </a:lnTo>
                  <a:lnTo>
                    <a:pt x="713" y="586"/>
                  </a:lnTo>
                  <a:lnTo>
                    <a:pt x="712" y="586"/>
                  </a:lnTo>
                  <a:lnTo>
                    <a:pt x="713" y="588"/>
                  </a:lnTo>
                  <a:lnTo>
                    <a:pt x="713" y="589"/>
                  </a:lnTo>
                  <a:lnTo>
                    <a:pt x="713" y="590"/>
                  </a:lnTo>
                  <a:lnTo>
                    <a:pt x="713" y="591"/>
                  </a:lnTo>
                  <a:lnTo>
                    <a:pt x="713" y="592"/>
                  </a:lnTo>
                  <a:lnTo>
                    <a:pt x="715" y="592"/>
                  </a:lnTo>
                  <a:lnTo>
                    <a:pt x="715" y="591"/>
                  </a:lnTo>
                  <a:lnTo>
                    <a:pt x="716" y="591"/>
                  </a:lnTo>
                  <a:lnTo>
                    <a:pt x="717" y="592"/>
                  </a:lnTo>
                  <a:lnTo>
                    <a:pt x="718" y="592"/>
                  </a:lnTo>
                  <a:lnTo>
                    <a:pt x="718" y="593"/>
                  </a:lnTo>
                  <a:lnTo>
                    <a:pt x="718" y="595"/>
                  </a:lnTo>
                  <a:lnTo>
                    <a:pt x="719" y="595"/>
                  </a:lnTo>
                  <a:lnTo>
                    <a:pt x="719" y="596"/>
                  </a:lnTo>
                  <a:lnTo>
                    <a:pt x="720" y="596"/>
                  </a:lnTo>
                  <a:lnTo>
                    <a:pt x="720" y="597"/>
                  </a:lnTo>
                  <a:lnTo>
                    <a:pt x="720" y="598"/>
                  </a:lnTo>
                  <a:lnTo>
                    <a:pt x="722" y="599"/>
                  </a:lnTo>
                  <a:lnTo>
                    <a:pt x="722" y="600"/>
                  </a:lnTo>
                  <a:lnTo>
                    <a:pt x="722" y="602"/>
                  </a:lnTo>
                  <a:lnTo>
                    <a:pt x="722" y="603"/>
                  </a:lnTo>
                  <a:lnTo>
                    <a:pt x="723" y="603"/>
                  </a:lnTo>
                  <a:lnTo>
                    <a:pt x="723" y="604"/>
                  </a:lnTo>
                  <a:lnTo>
                    <a:pt x="723" y="605"/>
                  </a:lnTo>
                  <a:lnTo>
                    <a:pt x="723" y="606"/>
                  </a:lnTo>
                  <a:lnTo>
                    <a:pt x="724" y="606"/>
                  </a:lnTo>
                  <a:lnTo>
                    <a:pt x="724" y="607"/>
                  </a:lnTo>
                  <a:lnTo>
                    <a:pt x="724" y="609"/>
                  </a:lnTo>
                  <a:lnTo>
                    <a:pt x="724" y="610"/>
                  </a:lnTo>
                  <a:lnTo>
                    <a:pt x="724" y="611"/>
                  </a:lnTo>
                  <a:lnTo>
                    <a:pt x="723" y="611"/>
                  </a:lnTo>
                  <a:lnTo>
                    <a:pt x="722" y="611"/>
                  </a:lnTo>
                  <a:lnTo>
                    <a:pt x="722" y="612"/>
                  </a:lnTo>
                  <a:lnTo>
                    <a:pt x="720" y="612"/>
                  </a:lnTo>
                  <a:lnTo>
                    <a:pt x="720" y="613"/>
                  </a:lnTo>
                  <a:lnTo>
                    <a:pt x="719" y="613"/>
                  </a:lnTo>
                  <a:lnTo>
                    <a:pt x="718" y="613"/>
                  </a:lnTo>
                  <a:lnTo>
                    <a:pt x="718" y="614"/>
                  </a:lnTo>
                  <a:lnTo>
                    <a:pt x="717" y="614"/>
                  </a:lnTo>
                  <a:lnTo>
                    <a:pt x="717" y="616"/>
                  </a:lnTo>
                  <a:lnTo>
                    <a:pt x="715" y="616"/>
                  </a:lnTo>
                  <a:lnTo>
                    <a:pt x="713" y="616"/>
                  </a:lnTo>
                  <a:lnTo>
                    <a:pt x="712" y="616"/>
                  </a:lnTo>
                  <a:lnTo>
                    <a:pt x="711" y="616"/>
                  </a:lnTo>
                  <a:lnTo>
                    <a:pt x="710" y="616"/>
                  </a:lnTo>
                  <a:lnTo>
                    <a:pt x="710" y="614"/>
                  </a:lnTo>
                  <a:lnTo>
                    <a:pt x="709" y="614"/>
                  </a:lnTo>
                  <a:lnTo>
                    <a:pt x="708" y="614"/>
                  </a:lnTo>
                  <a:lnTo>
                    <a:pt x="708" y="613"/>
                  </a:lnTo>
                  <a:lnTo>
                    <a:pt x="706" y="614"/>
                  </a:lnTo>
                  <a:lnTo>
                    <a:pt x="705" y="614"/>
                  </a:lnTo>
                  <a:lnTo>
                    <a:pt x="705" y="616"/>
                  </a:lnTo>
                  <a:lnTo>
                    <a:pt x="704" y="617"/>
                  </a:lnTo>
                  <a:lnTo>
                    <a:pt x="704" y="618"/>
                  </a:lnTo>
                  <a:lnTo>
                    <a:pt x="704" y="619"/>
                  </a:lnTo>
                  <a:lnTo>
                    <a:pt x="703" y="619"/>
                  </a:lnTo>
                  <a:lnTo>
                    <a:pt x="703" y="620"/>
                  </a:lnTo>
                  <a:lnTo>
                    <a:pt x="702" y="620"/>
                  </a:lnTo>
                  <a:lnTo>
                    <a:pt x="702" y="621"/>
                  </a:lnTo>
                  <a:lnTo>
                    <a:pt x="703" y="621"/>
                  </a:lnTo>
                  <a:lnTo>
                    <a:pt x="703" y="623"/>
                  </a:lnTo>
                  <a:lnTo>
                    <a:pt x="702" y="623"/>
                  </a:lnTo>
                  <a:lnTo>
                    <a:pt x="701" y="623"/>
                  </a:lnTo>
                  <a:lnTo>
                    <a:pt x="699" y="623"/>
                  </a:lnTo>
                  <a:lnTo>
                    <a:pt x="699" y="624"/>
                  </a:lnTo>
                  <a:lnTo>
                    <a:pt x="698" y="624"/>
                  </a:lnTo>
                  <a:lnTo>
                    <a:pt x="697" y="624"/>
                  </a:lnTo>
                  <a:lnTo>
                    <a:pt x="697" y="625"/>
                  </a:lnTo>
                  <a:lnTo>
                    <a:pt x="696" y="625"/>
                  </a:lnTo>
                  <a:lnTo>
                    <a:pt x="695" y="626"/>
                  </a:lnTo>
                  <a:lnTo>
                    <a:pt x="695" y="627"/>
                  </a:lnTo>
                  <a:lnTo>
                    <a:pt x="694" y="627"/>
                  </a:lnTo>
                  <a:lnTo>
                    <a:pt x="692" y="627"/>
                  </a:lnTo>
                  <a:lnTo>
                    <a:pt x="692" y="628"/>
                  </a:lnTo>
                  <a:lnTo>
                    <a:pt x="691" y="628"/>
                  </a:lnTo>
                  <a:lnTo>
                    <a:pt x="691" y="630"/>
                  </a:lnTo>
                  <a:lnTo>
                    <a:pt x="690" y="630"/>
                  </a:lnTo>
                  <a:lnTo>
                    <a:pt x="689" y="630"/>
                  </a:lnTo>
                  <a:lnTo>
                    <a:pt x="689" y="631"/>
                  </a:lnTo>
                  <a:lnTo>
                    <a:pt x="690" y="632"/>
                  </a:lnTo>
                  <a:lnTo>
                    <a:pt x="690" y="633"/>
                  </a:lnTo>
                  <a:lnTo>
                    <a:pt x="690" y="634"/>
                  </a:lnTo>
                  <a:lnTo>
                    <a:pt x="690" y="635"/>
                  </a:lnTo>
                  <a:lnTo>
                    <a:pt x="690" y="637"/>
                  </a:lnTo>
                  <a:lnTo>
                    <a:pt x="691" y="638"/>
                  </a:lnTo>
                  <a:lnTo>
                    <a:pt x="690" y="638"/>
                  </a:lnTo>
                  <a:lnTo>
                    <a:pt x="689" y="638"/>
                  </a:lnTo>
                  <a:lnTo>
                    <a:pt x="689" y="639"/>
                  </a:lnTo>
                  <a:lnTo>
                    <a:pt x="689" y="640"/>
                  </a:lnTo>
                  <a:lnTo>
                    <a:pt x="688" y="640"/>
                  </a:lnTo>
                  <a:lnTo>
                    <a:pt x="688" y="641"/>
                  </a:lnTo>
                  <a:lnTo>
                    <a:pt x="687" y="640"/>
                  </a:lnTo>
                  <a:lnTo>
                    <a:pt x="687" y="641"/>
                  </a:lnTo>
                  <a:lnTo>
                    <a:pt x="685" y="641"/>
                  </a:lnTo>
                  <a:lnTo>
                    <a:pt x="684" y="641"/>
                  </a:lnTo>
                  <a:lnTo>
                    <a:pt x="683" y="641"/>
                  </a:lnTo>
                  <a:lnTo>
                    <a:pt x="682" y="641"/>
                  </a:lnTo>
                  <a:lnTo>
                    <a:pt x="681" y="641"/>
                  </a:lnTo>
                  <a:lnTo>
                    <a:pt x="680" y="641"/>
                  </a:lnTo>
                  <a:lnTo>
                    <a:pt x="678" y="641"/>
                  </a:lnTo>
                  <a:lnTo>
                    <a:pt x="677" y="641"/>
                  </a:lnTo>
                  <a:lnTo>
                    <a:pt x="677" y="642"/>
                  </a:lnTo>
                  <a:lnTo>
                    <a:pt x="676" y="644"/>
                  </a:lnTo>
                  <a:lnTo>
                    <a:pt x="676" y="645"/>
                  </a:lnTo>
                  <a:lnTo>
                    <a:pt x="675" y="645"/>
                  </a:lnTo>
                  <a:lnTo>
                    <a:pt x="674" y="645"/>
                  </a:lnTo>
                  <a:lnTo>
                    <a:pt x="673" y="645"/>
                  </a:lnTo>
                  <a:lnTo>
                    <a:pt x="673" y="646"/>
                  </a:lnTo>
                  <a:lnTo>
                    <a:pt x="671" y="646"/>
                  </a:lnTo>
                  <a:lnTo>
                    <a:pt x="670" y="646"/>
                  </a:lnTo>
                  <a:lnTo>
                    <a:pt x="669" y="646"/>
                  </a:lnTo>
                  <a:lnTo>
                    <a:pt x="668" y="646"/>
                  </a:lnTo>
                  <a:lnTo>
                    <a:pt x="668" y="647"/>
                  </a:lnTo>
                  <a:lnTo>
                    <a:pt x="667" y="647"/>
                  </a:lnTo>
                  <a:lnTo>
                    <a:pt x="666" y="648"/>
                  </a:lnTo>
                  <a:lnTo>
                    <a:pt x="666" y="647"/>
                  </a:lnTo>
                  <a:lnTo>
                    <a:pt x="664" y="647"/>
                  </a:lnTo>
                  <a:lnTo>
                    <a:pt x="663" y="647"/>
                  </a:lnTo>
                  <a:lnTo>
                    <a:pt x="662" y="647"/>
                  </a:lnTo>
                  <a:lnTo>
                    <a:pt x="662" y="648"/>
                  </a:lnTo>
                  <a:lnTo>
                    <a:pt x="662" y="649"/>
                  </a:lnTo>
                  <a:lnTo>
                    <a:pt x="661" y="649"/>
                  </a:lnTo>
                  <a:lnTo>
                    <a:pt x="660" y="651"/>
                  </a:lnTo>
                  <a:lnTo>
                    <a:pt x="660" y="649"/>
                  </a:lnTo>
                  <a:lnTo>
                    <a:pt x="658" y="649"/>
                  </a:lnTo>
                  <a:lnTo>
                    <a:pt x="657" y="649"/>
                  </a:lnTo>
                  <a:lnTo>
                    <a:pt x="656" y="649"/>
                  </a:lnTo>
                  <a:lnTo>
                    <a:pt x="655" y="649"/>
                  </a:lnTo>
                  <a:lnTo>
                    <a:pt x="655" y="648"/>
                  </a:lnTo>
                  <a:lnTo>
                    <a:pt x="654" y="648"/>
                  </a:lnTo>
                  <a:lnTo>
                    <a:pt x="653" y="648"/>
                  </a:lnTo>
                  <a:lnTo>
                    <a:pt x="651" y="648"/>
                  </a:lnTo>
                  <a:lnTo>
                    <a:pt x="651" y="649"/>
                  </a:lnTo>
                  <a:lnTo>
                    <a:pt x="650" y="649"/>
                  </a:lnTo>
                  <a:lnTo>
                    <a:pt x="650" y="651"/>
                  </a:lnTo>
                  <a:lnTo>
                    <a:pt x="649" y="651"/>
                  </a:lnTo>
                  <a:lnTo>
                    <a:pt x="649" y="649"/>
                  </a:lnTo>
                  <a:lnTo>
                    <a:pt x="648" y="649"/>
                  </a:lnTo>
                  <a:lnTo>
                    <a:pt x="647" y="649"/>
                  </a:lnTo>
                  <a:lnTo>
                    <a:pt x="647" y="651"/>
                  </a:lnTo>
                  <a:lnTo>
                    <a:pt x="646" y="651"/>
                  </a:lnTo>
                  <a:lnTo>
                    <a:pt x="644" y="651"/>
                  </a:lnTo>
                  <a:lnTo>
                    <a:pt x="644" y="652"/>
                  </a:lnTo>
                  <a:lnTo>
                    <a:pt x="643" y="652"/>
                  </a:lnTo>
                  <a:lnTo>
                    <a:pt x="643" y="653"/>
                  </a:lnTo>
                  <a:lnTo>
                    <a:pt x="642" y="653"/>
                  </a:lnTo>
                  <a:lnTo>
                    <a:pt x="641" y="653"/>
                  </a:lnTo>
                  <a:lnTo>
                    <a:pt x="641" y="654"/>
                  </a:lnTo>
                  <a:lnTo>
                    <a:pt x="640" y="654"/>
                  </a:lnTo>
                  <a:lnTo>
                    <a:pt x="639" y="654"/>
                  </a:lnTo>
                  <a:lnTo>
                    <a:pt x="637" y="654"/>
                  </a:lnTo>
                  <a:lnTo>
                    <a:pt x="637" y="653"/>
                  </a:lnTo>
                  <a:lnTo>
                    <a:pt x="636" y="653"/>
                  </a:lnTo>
                  <a:lnTo>
                    <a:pt x="636" y="654"/>
                  </a:lnTo>
                  <a:lnTo>
                    <a:pt x="635" y="654"/>
                  </a:lnTo>
                  <a:lnTo>
                    <a:pt x="634" y="655"/>
                  </a:lnTo>
                  <a:lnTo>
                    <a:pt x="634" y="656"/>
                  </a:lnTo>
                  <a:lnTo>
                    <a:pt x="633" y="656"/>
                  </a:lnTo>
                  <a:lnTo>
                    <a:pt x="632" y="656"/>
                  </a:lnTo>
                  <a:lnTo>
                    <a:pt x="630" y="656"/>
                  </a:lnTo>
                  <a:lnTo>
                    <a:pt x="629" y="656"/>
                  </a:lnTo>
                  <a:lnTo>
                    <a:pt x="628" y="656"/>
                  </a:lnTo>
                  <a:lnTo>
                    <a:pt x="627" y="656"/>
                  </a:lnTo>
                  <a:lnTo>
                    <a:pt x="627" y="655"/>
                  </a:lnTo>
                  <a:lnTo>
                    <a:pt x="626" y="655"/>
                  </a:lnTo>
                  <a:lnTo>
                    <a:pt x="626" y="654"/>
                  </a:lnTo>
                  <a:lnTo>
                    <a:pt x="625" y="654"/>
                  </a:lnTo>
                  <a:lnTo>
                    <a:pt x="623" y="654"/>
                  </a:lnTo>
                  <a:lnTo>
                    <a:pt x="623" y="655"/>
                  </a:lnTo>
                  <a:lnTo>
                    <a:pt x="622" y="655"/>
                  </a:lnTo>
                  <a:lnTo>
                    <a:pt x="622" y="656"/>
                  </a:lnTo>
                  <a:lnTo>
                    <a:pt x="621" y="656"/>
                  </a:lnTo>
                  <a:lnTo>
                    <a:pt x="621" y="658"/>
                  </a:lnTo>
                  <a:lnTo>
                    <a:pt x="620" y="658"/>
                  </a:lnTo>
                  <a:lnTo>
                    <a:pt x="620" y="659"/>
                  </a:lnTo>
                  <a:lnTo>
                    <a:pt x="619" y="659"/>
                  </a:lnTo>
                  <a:lnTo>
                    <a:pt x="619" y="660"/>
                  </a:lnTo>
                  <a:lnTo>
                    <a:pt x="618" y="660"/>
                  </a:lnTo>
                  <a:lnTo>
                    <a:pt x="618" y="661"/>
                  </a:lnTo>
                  <a:lnTo>
                    <a:pt x="616" y="661"/>
                  </a:lnTo>
                  <a:lnTo>
                    <a:pt x="615" y="661"/>
                  </a:lnTo>
                  <a:lnTo>
                    <a:pt x="614" y="661"/>
                  </a:lnTo>
                  <a:lnTo>
                    <a:pt x="613" y="661"/>
                  </a:lnTo>
                  <a:lnTo>
                    <a:pt x="613" y="662"/>
                  </a:lnTo>
                  <a:lnTo>
                    <a:pt x="613" y="663"/>
                  </a:lnTo>
                  <a:lnTo>
                    <a:pt x="614" y="663"/>
                  </a:lnTo>
                  <a:lnTo>
                    <a:pt x="614" y="665"/>
                  </a:lnTo>
                  <a:lnTo>
                    <a:pt x="614" y="666"/>
                  </a:lnTo>
                  <a:lnTo>
                    <a:pt x="613" y="666"/>
                  </a:lnTo>
                  <a:lnTo>
                    <a:pt x="613" y="667"/>
                  </a:lnTo>
                  <a:lnTo>
                    <a:pt x="613" y="668"/>
                  </a:lnTo>
                  <a:lnTo>
                    <a:pt x="612" y="669"/>
                  </a:lnTo>
                  <a:lnTo>
                    <a:pt x="612" y="670"/>
                  </a:lnTo>
                  <a:lnTo>
                    <a:pt x="611" y="670"/>
                  </a:lnTo>
                  <a:lnTo>
                    <a:pt x="609" y="670"/>
                  </a:lnTo>
                  <a:lnTo>
                    <a:pt x="609" y="672"/>
                  </a:lnTo>
                  <a:lnTo>
                    <a:pt x="609" y="673"/>
                  </a:lnTo>
                  <a:lnTo>
                    <a:pt x="608" y="673"/>
                  </a:lnTo>
                  <a:lnTo>
                    <a:pt x="608" y="674"/>
                  </a:lnTo>
                  <a:lnTo>
                    <a:pt x="608" y="675"/>
                  </a:lnTo>
                  <a:lnTo>
                    <a:pt x="607" y="675"/>
                  </a:lnTo>
                  <a:lnTo>
                    <a:pt x="607" y="676"/>
                  </a:lnTo>
                  <a:lnTo>
                    <a:pt x="608" y="676"/>
                  </a:lnTo>
                  <a:lnTo>
                    <a:pt x="607" y="676"/>
                  </a:lnTo>
                  <a:lnTo>
                    <a:pt x="607" y="678"/>
                  </a:lnTo>
                  <a:lnTo>
                    <a:pt x="607" y="679"/>
                  </a:lnTo>
                  <a:lnTo>
                    <a:pt x="608" y="679"/>
                  </a:lnTo>
                  <a:lnTo>
                    <a:pt x="608" y="680"/>
                  </a:lnTo>
                  <a:lnTo>
                    <a:pt x="607" y="680"/>
                  </a:lnTo>
                  <a:lnTo>
                    <a:pt x="608" y="680"/>
                  </a:lnTo>
                  <a:lnTo>
                    <a:pt x="608" y="681"/>
                  </a:lnTo>
                  <a:lnTo>
                    <a:pt x="607" y="681"/>
                  </a:lnTo>
                  <a:lnTo>
                    <a:pt x="607" y="680"/>
                  </a:lnTo>
                  <a:lnTo>
                    <a:pt x="606" y="680"/>
                  </a:lnTo>
                  <a:lnTo>
                    <a:pt x="606" y="681"/>
                  </a:lnTo>
                  <a:lnTo>
                    <a:pt x="606" y="682"/>
                  </a:lnTo>
                  <a:lnTo>
                    <a:pt x="606" y="683"/>
                  </a:lnTo>
                  <a:lnTo>
                    <a:pt x="606" y="685"/>
                  </a:lnTo>
                  <a:lnTo>
                    <a:pt x="606" y="686"/>
                  </a:lnTo>
                  <a:lnTo>
                    <a:pt x="607" y="686"/>
                  </a:lnTo>
                  <a:lnTo>
                    <a:pt x="607" y="687"/>
                  </a:lnTo>
                  <a:lnTo>
                    <a:pt x="606" y="687"/>
                  </a:lnTo>
                  <a:lnTo>
                    <a:pt x="606" y="688"/>
                  </a:lnTo>
                  <a:lnTo>
                    <a:pt x="605" y="688"/>
                  </a:lnTo>
                  <a:lnTo>
                    <a:pt x="605" y="689"/>
                  </a:lnTo>
                  <a:lnTo>
                    <a:pt x="605" y="690"/>
                  </a:lnTo>
                  <a:lnTo>
                    <a:pt x="604" y="690"/>
                  </a:lnTo>
                  <a:lnTo>
                    <a:pt x="602" y="690"/>
                  </a:lnTo>
                  <a:lnTo>
                    <a:pt x="602" y="692"/>
                  </a:lnTo>
                  <a:lnTo>
                    <a:pt x="602" y="693"/>
                  </a:lnTo>
                  <a:lnTo>
                    <a:pt x="601" y="693"/>
                  </a:lnTo>
                  <a:lnTo>
                    <a:pt x="601" y="694"/>
                  </a:lnTo>
                  <a:lnTo>
                    <a:pt x="600" y="694"/>
                  </a:lnTo>
                  <a:lnTo>
                    <a:pt x="600" y="695"/>
                  </a:lnTo>
                  <a:lnTo>
                    <a:pt x="600" y="696"/>
                  </a:lnTo>
                  <a:lnTo>
                    <a:pt x="599" y="696"/>
                  </a:lnTo>
                  <a:lnTo>
                    <a:pt x="598" y="696"/>
                  </a:lnTo>
                  <a:lnTo>
                    <a:pt x="598" y="697"/>
                  </a:lnTo>
                  <a:lnTo>
                    <a:pt x="599" y="697"/>
                  </a:lnTo>
                  <a:lnTo>
                    <a:pt x="600" y="699"/>
                  </a:lnTo>
                  <a:lnTo>
                    <a:pt x="600" y="700"/>
                  </a:lnTo>
                  <a:lnTo>
                    <a:pt x="600" y="701"/>
                  </a:lnTo>
                  <a:lnTo>
                    <a:pt x="599" y="701"/>
                  </a:lnTo>
                  <a:lnTo>
                    <a:pt x="598" y="701"/>
                  </a:lnTo>
                  <a:lnTo>
                    <a:pt x="598" y="702"/>
                  </a:lnTo>
                  <a:lnTo>
                    <a:pt x="597" y="702"/>
                  </a:lnTo>
                  <a:lnTo>
                    <a:pt x="597" y="703"/>
                  </a:lnTo>
                  <a:lnTo>
                    <a:pt x="595" y="704"/>
                  </a:lnTo>
                  <a:lnTo>
                    <a:pt x="595" y="706"/>
                  </a:lnTo>
                  <a:lnTo>
                    <a:pt x="595" y="707"/>
                  </a:lnTo>
                  <a:lnTo>
                    <a:pt x="597" y="708"/>
                  </a:lnTo>
                  <a:lnTo>
                    <a:pt x="597" y="709"/>
                  </a:lnTo>
                  <a:lnTo>
                    <a:pt x="595" y="710"/>
                  </a:lnTo>
                  <a:lnTo>
                    <a:pt x="595" y="711"/>
                  </a:lnTo>
                  <a:lnTo>
                    <a:pt x="597" y="711"/>
                  </a:lnTo>
                  <a:lnTo>
                    <a:pt x="595" y="711"/>
                  </a:lnTo>
                  <a:lnTo>
                    <a:pt x="595" y="713"/>
                  </a:lnTo>
                  <a:lnTo>
                    <a:pt x="594" y="713"/>
                  </a:lnTo>
                  <a:lnTo>
                    <a:pt x="594" y="714"/>
                  </a:lnTo>
                  <a:lnTo>
                    <a:pt x="594" y="715"/>
                  </a:lnTo>
                  <a:lnTo>
                    <a:pt x="594" y="716"/>
                  </a:lnTo>
                  <a:lnTo>
                    <a:pt x="594" y="717"/>
                  </a:lnTo>
                  <a:lnTo>
                    <a:pt x="593" y="717"/>
                  </a:lnTo>
                  <a:lnTo>
                    <a:pt x="594" y="717"/>
                  </a:lnTo>
                  <a:lnTo>
                    <a:pt x="594" y="718"/>
                  </a:lnTo>
                  <a:lnTo>
                    <a:pt x="595" y="718"/>
                  </a:lnTo>
                  <a:lnTo>
                    <a:pt x="594" y="720"/>
                  </a:lnTo>
                  <a:lnTo>
                    <a:pt x="594" y="721"/>
                  </a:lnTo>
                  <a:lnTo>
                    <a:pt x="593" y="721"/>
                  </a:lnTo>
                  <a:lnTo>
                    <a:pt x="593" y="722"/>
                  </a:lnTo>
                  <a:lnTo>
                    <a:pt x="592" y="722"/>
                  </a:lnTo>
                  <a:lnTo>
                    <a:pt x="591" y="723"/>
                  </a:lnTo>
                  <a:lnTo>
                    <a:pt x="590" y="724"/>
                  </a:lnTo>
                  <a:lnTo>
                    <a:pt x="588" y="724"/>
                  </a:lnTo>
                  <a:lnTo>
                    <a:pt x="588" y="725"/>
                  </a:lnTo>
                  <a:lnTo>
                    <a:pt x="587" y="725"/>
                  </a:lnTo>
                  <a:lnTo>
                    <a:pt x="587" y="727"/>
                  </a:lnTo>
                  <a:lnTo>
                    <a:pt x="586" y="727"/>
                  </a:lnTo>
                  <a:lnTo>
                    <a:pt x="585" y="727"/>
                  </a:lnTo>
                  <a:lnTo>
                    <a:pt x="584" y="727"/>
                  </a:lnTo>
                  <a:lnTo>
                    <a:pt x="584" y="728"/>
                  </a:lnTo>
                  <a:lnTo>
                    <a:pt x="583" y="728"/>
                  </a:lnTo>
                  <a:lnTo>
                    <a:pt x="583" y="729"/>
                  </a:lnTo>
                  <a:lnTo>
                    <a:pt x="583" y="730"/>
                  </a:lnTo>
                  <a:lnTo>
                    <a:pt x="583" y="731"/>
                  </a:lnTo>
                  <a:lnTo>
                    <a:pt x="581" y="731"/>
                  </a:lnTo>
                  <a:lnTo>
                    <a:pt x="581" y="732"/>
                  </a:lnTo>
                  <a:lnTo>
                    <a:pt x="581" y="734"/>
                  </a:lnTo>
                  <a:lnTo>
                    <a:pt x="580" y="734"/>
                  </a:lnTo>
                  <a:lnTo>
                    <a:pt x="579" y="734"/>
                  </a:lnTo>
                  <a:lnTo>
                    <a:pt x="578" y="732"/>
                  </a:lnTo>
                  <a:lnTo>
                    <a:pt x="578" y="734"/>
                  </a:lnTo>
                  <a:lnTo>
                    <a:pt x="577" y="734"/>
                  </a:lnTo>
                  <a:lnTo>
                    <a:pt x="576" y="734"/>
                  </a:lnTo>
                  <a:lnTo>
                    <a:pt x="574" y="734"/>
                  </a:lnTo>
                  <a:lnTo>
                    <a:pt x="574" y="735"/>
                  </a:lnTo>
                  <a:lnTo>
                    <a:pt x="574" y="734"/>
                  </a:lnTo>
                  <a:lnTo>
                    <a:pt x="573" y="734"/>
                  </a:lnTo>
                  <a:lnTo>
                    <a:pt x="573" y="735"/>
                  </a:lnTo>
                  <a:lnTo>
                    <a:pt x="572" y="734"/>
                  </a:lnTo>
                  <a:lnTo>
                    <a:pt x="571" y="734"/>
                  </a:lnTo>
                  <a:lnTo>
                    <a:pt x="570" y="734"/>
                  </a:lnTo>
                  <a:lnTo>
                    <a:pt x="569" y="734"/>
                  </a:lnTo>
                  <a:lnTo>
                    <a:pt x="569" y="735"/>
                  </a:lnTo>
                  <a:lnTo>
                    <a:pt x="567" y="736"/>
                  </a:lnTo>
                  <a:lnTo>
                    <a:pt x="567" y="735"/>
                  </a:lnTo>
                  <a:lnTo>
                    <a:pt x="566" y="735"/>
                  </a:lnTo>
                  <a:lnTo>
                    <a:pt x="566" y="736"/>
                  </a:lnTo>
                  <a:lnTo>
                    <a:pt x="566" y="735"/>
                  </a:lnTo>
                  <a:lnTo>
                    <a:pt x="565" y="735"/>
                  </a:lnTo>
                  <a:lnTo>
                    <a:pt x="564" y="735"/>
                  </a:lnTo>
                  <a:lnTo>
                    <a:pt x="564" y="736"/>
                  </a:lnTo>
                  <a:lnTo>
                    <a:pt x="564" y="737"/>
                  </a:lnTo>
                  <a:lnTo>
                    <a:pt x="563" y="737"/>
                  </a:lnTo>
                  <a:lnTo>
                    <a:pt x="562" y="737"/>
                  </a:lnTo>
                  <a:lnTo>
                    <a:pt x="562" y="738"/>
                  </a:lnTo>
                  <a:lnTo>
                    <a:pt x="560" y="738"/>
                  </a:lnTo>
                  <a:lnTo>
                    <a:pt x="560" y="739"/>
                  </a:lnTo>
                  <a:lnTo>
                    <a:pt x="559" y="739"/>
                  </a:lnTo>
                  <a:lnTo>
                    <a:pt x="558" y="739"/>
                  </a:lnTo>
                  <a:lnTo>
                    <a:pt x="558" y="741"/>
                  </a:lnTo>
                  <a:lnTo>
                    <a:pt x="557" y="741"/>
                  </a:lnTo>
                  <a:lnTo>
                    <a:pt x="556" y="741"/>
                  </a:lnTo>
                  <a:lnTo>
                    <a:pt x="556" y="742"/>
                  </a:lnTo>
                  <a:lnTo>
                    <a:pt x="555" y="743"/>
                  </a:lnTo>
                  <a:lnTo>
                    <a:pt x="553" y="743"/>
                  </a:lnTo>
                  <a:lnTo>
                    <a:pt x="552" y="743"/>
                  </a:lnTo>
                  <a:lnTo>
                    <a:pt x="552" y="744"/>
                  </a:lnTo>
                  <a:lnTo>
                    <a:pt x="551" y="744"/>
                  </a:lnTo>
                  <a:lnTo>
                    <a:pt x="550" y="744"/>
                  </a:lnTo>
                  <a:lnTo>
                    <a:pt x="550" y="745"/>
                  </a:lnTo>
                  <a:lnTo>
                    <a:pt x="549" y="745"/>
                  </a:lnTo>
                  <a:lnTo>
                    <a:pt x="548" y="745"/>
                  </a:lnTo>
                  <a:lnTo>
                    <a:pt x="548" y="746"/>
                  </a:lnTo>
                  <a:lnTo>
                    <a:pt x="546" y="746"/>
                  </a:lnTo>
                  <a:lnTo>
                    <a:pt x="545" y="748"/>
                  </a:lnTo>
                  <a:lnTo>
                    <a:pt x="544" y="749"/>
                  </a:lnTo>
                  <a:lnTo>
                    <a:pt x="544" y="750"/>
                  </a:lnTo>
                  <a:lnTo>
                    <a:pt x="544" y="751"/>
                  </a:lnTo>
                  <a:lnTo>
                    <a:pt x="544" y="752"/>
                  </a:lnTo>
                  <a:lnTo>
                    <a:pt x="544" y="753"/>
                  </a:lnTo>
                  <a:lnTo>
                    <a:pt x="543" y="753"/>
                  </a:lnTo>
                  <a:lnTo>
                    <a:pt x="543" y="755"/>
                  </a:lnTo>
                  <a:lnTo>
                    <a:pt x="543" y="756"/>
                  </a:lnTo>
                  <a:lnTo>
                    <a:pt x="543" y="757"/>
                  </a:lnTo>
                  <a:lnTo>
                    <a:pt x="543" y="758"/>
                  </a:lnTo>
                  <a:lnTo>
                    <a:pt x="542" y="758"/>
                  </a:lnTo>
                  <a:lnTo>
                    <a:pt x="542" y="759"/>
                  </a:lnTo>
                  <a:lnTo>
                    <a:pt x="541" y="759"/>
                  </a:lnTo>
                  <a:lnTo>
                    <a:pt x="541" y="760"/>
                  </a:lnTo>
                  <a:lnTo>
                    <a:pt x="539" y="762"/>
                  </a:lnTo>
                  <a:lnTo>
                    <a:pt x="538" y="762"/>
                  </a:lnTo>
                  <a:lnTo>
                    <a:pt x="538" y="760"/>
                  </a:lnTo>
                  <a:lnTo>
                    <a:pt x="538" y="762"/>
                  </a:lnTo>
                  <a:lnTo>
                    <a:pt x="537" y="762"/>
                  </a:lnTo>
                  <a:lnTo>
                    <a:pt x="536" y="762"/>
                  </a:lnTo>
                  <a:lnTo>
                    <a:pt x="535" y="763"/>
                  </a:lnTo>
                  <a:lnTo>
                    <a:pt x="535" y="764"/>
                  </a:lnTo>
                  <a:lnTo>
                    <a:pt x="534" y="764"/>
                  </a:lnTo>
                  <a:lnTo>
                    <a:pt x="532" y="764"/>
                  </a:lnTo>
                  <a:lnTo>
                    <a:pt x="531" y="765"/>
                  </a:lnTo>
                  <a:lnTo>
                    <a:pt x="530" y="765"/>
                  </a:lnTo>
                  <a:lnTo>
                    <a:pt x="530" y="766"/>
                  </a:lnTo>
                  <a:lnTo>
                    <a:pt x="529" y="766"/>
                  </a:lnTo>
                  <a:lnTo>
                    <a:pt x="528" y="767"/>
                  </a:lnTo>
                  <a:lnTo>
                    <a:pt x="527" y="767"/>
                  </a:lnTo>
                  <a:lnTo>
                    <a:pt x="527" y="769"/>
                  </a:lnTo>
                  <a:lnTo>
                    <a:pt x="525" y="769"/>
                  </a:lnTo>
                  <a:lnTo>
                    <a:pt x="525" y="770"/>
                  </a:lnTo>
                  <a:lnTo>
                    <a:pt x="524" y="770"/>
                  </a:lnTo>
                  <a:lnTo>
                    <a:pt x="524" y="771"/>
                  </a:lnTo>
                  <a:lnTo>
                    <a:pt x="524" y="772"/>
                  </a:lnTo>
                  <a:lnTo>
                    <a:pt x="523" y="772"/>
                  </a:lnTo>
                  <a:lnTo>
                    <a:pt x="522" y="772"/>
                  </a:lnTo>
                  <a:lnTo>
                    <a:pt x="522" y="773"/>
                  </a:lnTo>
                  <a:lnTo>
                    <a:pt x="521" y="773"/>
                  </a:lnTo>
                  <a:lnTo>
                    <a:pt x="521" y="774"/>
                  </a:lnTo>
                  <a:lnTo>
                    <a:pt x="520" y="774"/>
                  </a:lnTo>
                  <a:lnTo>
                    <a:pt x="520" y="776"/>
                  </a:lnTo>
                  <a:lnTo>
                    <a:pt x="518" y="776"/>
                  </a:lnTo>
                  <a:lnTo>
                    <a:pt x="520" y="777"/>
                  </a:lnTo>
                  <a:lnTo>
                    <a:pt x="518" y="778"/>
                  </a:lnTo>
                  <a:lnTo>
                    <a:pt x="517" y="778"/>
                  </a:lnTo>
                  <a:lnTo>
                    <a:pt x="516" y="778"/>
                  </a:lnTo>
                  <a:lnTo>
                    <a:pt x="515" y="778"/>
                  </a:lnTo>
                  <a:lnTo>
                    <a:pt x="515" y="779"/>
                  </a:lnTo>
                  <a:lnTo>
                    <a:pt x="514" y="779"/>
                  </a:lnTo>
                  <a:lnTo>
                    <a:pt x="513" y="780"/>
                  </a:lnTo>
                  <a:lnTo>
                    <a:pt x="511" y="781"/>
                  </a:lnTo>
                  <a:lnTo>
                    <a:pt x="510" y="783"/>
                  </a:lnTo>
                  <a:lnTo>
                    <a:pt x="508" y="784"/>
                  </a:lnTo>
                  <a:lnTo>
                    <a:pt x="507" y="784"/>
                  </a:lnTo>
                  <a:lnTo>
                    <a:pt x="506" y="784"/>
                  </a:lnTo>
                  <a:lnTo>
                    <a:pt x="506" y="785"/>
                  </a:lnTo>
                  <a:lnTo>
                    <a:pt x="504" y="785"/>
                  </a:lnTo>
                  <a:lnTo>
                    <a:pt x="503" y="785"/>
                  </a:lnTo>
                  <a:lnTo>
                    <a:pt x="502" y="785"/>
                  </a:lnTo>
                  <a:lnTo>
                    <a:pt x="501" y="786"/>
                  </a:lnTo>
                  <a:lnTo>
                    <a:pt x="500" y="786"/>
                  </a:lnTo>
                  <a:lnTo>
                    <a:pt x="500" y="785"/>
                  </a:lnTo>
                  <a:lnTo>
                    <a:pt x="499" y="785"/>
                  </a:lnTo>
                  <a:lnTo>
                    <a:pt x="499" y="786"/>
                  </a:lnTo>
                  <a:lnTo>
                    <a:pt x="497" y="786"/>
                  </a:lnTo>
                  <a:lnTo>
                    <a:pt x="496" y="786"/>
                  </a:lnTo>
                  <a:lnTo>
                    <a:pt x="495" y="787"/>
                  </a:lnTo>
                  <a:lnTo>
                    <a:pt x="494" y="787"/>
                  </a:lnTo>
                  <a:lnTo>
                    <a:pt x="494" y="788"/>
                  </a:lnTo>
                  <a:lnTo>
                    <a:pt x="493" y="788"/>
                  </a:lnTo>
                  <a:lnTo>
                    <a:pt x="492" y="788"/>
                  </a:lnTo>
                  <a:lnTo>
                    <a:pt x="490" y="788"/>
                  </a:lnTo>
                  <a:lnTo>
                    <a:pt x="490" y="790"/>
                  </a:lnTo>
                  <a:lnTo>
                    <a:pt x="489" y="790"/>
                  </a:lnTo>
                  <a:lnTo>
                    <a:pt x="488" y="790"/>
                  </a:lnTo>
                  <a:lnTo>
                    <a:pt x="487" y="790"/>
                  </a:lnTo>
                  <a:lnTo>
                    <a:pt x="486" y="791"/>
                  </a:lnTo>
                  <a:lnTo>
                    <a:pt x="486" y="792"/>
                  </a:lnTo>
                  <a:lnTo>
                    <a:pt x="486" y="793"/>
                  </a:lnTo>
                  <a:lnTo>
                    <a:pt x="485" y="793"/>
                  </a:lnTo>
                  <a:lnTo>
                    <a:pt x="485" y="794"/>
                  </a:lnTo>
                  <a:lnTo>
                    <a:pt x="485" y="795"/>
                  </a:lnTo>
                  <a:lnTo>
                    <a:pt x="483" y="795"/>
                  </a:lnTo>
                  <a:lnTo>
                    <a:pt x="482" y="795"/>
                  </a:lnTo>
                  <a:lnTo>
                    <a:pt x="482" y="797"/>
                  </a:lnTo>
                  <a:lnTo>
                    <a:pt x="481" y="798"/>
                  </a:lnTo>
                  <a:lnTo>
                    <a:pt x="481" y="799"/>
                  </a:lnTo>
                  <a:lnTo>
                    <a:pt x="481" y="800"/>
                  </a:lnTo>
                  <a:lnTo>
                    <a:pt x="481" y="801"/>
                  </a:lnTo>
                  <a:lnTo>
                    <a:pt x="480" y="802"/>
                  </a:lnTo>
                  <a:lnTo>
                    <a:pt x="481" y="802"/>
                  </a:lnTo>
                  <a:lnTo>
                    <a:pt x="480" y="802"/>
                  </a:lnTo>
                  <a:lnTo>
                    <a:pt x="480" y="804"/>
                  </a:lnTo>
                  <a:lnTo>
                    <a:pt x="480" y="805"/>
                  </a:lnTo>
                  <a:lnTo>
                    <a:pt x="480" y="806"/>
                  </a:lnTo>
                  <a:lnTo>
                    <a:pt x="480" y="807"/>
                  </a:lnTo>
                  <a:lnTo>
                    <a:pt x="480" y="808"/>
                  </a:lnTo>
                  <a:lnTo>
                    <a:pt x="480" y="809"/>
                  </a:lnTo>
                  <a:lnTo>
                    <a:pt x="479" y="809"/>
                  </a:lnTo>
                  <a:lnTo>
                    <a:pt x="480" y="809"/>
                  </a:lnTo>
                  <a:lnTo>
                    <a:pt x="479" y="811"/>
                  </a:lnTo>
                  <a:lnTo>
                    <a:pt x="479" y="812"/>
                  </a:lnTo>
                  <a:lnTo>
                    <a:pt x="479" y="813"/>
                  </a:lnTo>
                  <a:lnTo>
                    <a:pt x="479" y="814"/>
                  </a:lnTo>
                  <a:lnTo>
                    <a:pt x="478" y="814"/>
                  </a:lnTo>
                  <a:lnTo>
                    <a:pt x="478" y="815"/>
                  </a:lnTo>
                  <a:lnTo>
                    <a:pt x="476" y="815"/>
                  </a:lnTo>
                  <a:lnTo>
                    <a:pt x="476" y="816"/>
                  </a:lnTo>
                  <a:lnTo>
                    <a:pt x="476" y="818"/>
                  </a:lnTo>
                  <a:lnTo>
                    <a:pt x="475" y="818"/>
                  </a:lnTo>
                  <a:lnTo>
                    <a:pt x="475" y="819"/>
                  </a:lnTo>
                  <a:lnTo>
                    <a:pt x="474" y="820"/>
                  </a:lnTo>
                  <a:lnTo>
                    <a:pt x="474" y="821"/>
                  </a:lnTo>
                  <a:lnTo>
                    <a:pt x="475" y="821"/>
                  </a:lnTo>
                  <a:lnTo>
                    <a:pt x="475" y="822"/>
                  </a:lnTo>
                  <a:lnTo>
                    <a:pt x="474" y="822"/>
                  </a:lnTo>
                  <a:lnTo>
                    <a:pt x="473" y="822"/>
                  </a:lnTo>
                  <a:lnTo>
                    <a:pt x="473" y="823"/>
                  </a:lnTo>
                  <a:lnTo>
                    <a:pt x="473" y="825"/>
                  </a:lnTo>
                  <a:lnTo>
                    <a:pt x="472" y="825"/>
                  </a:lnTo>
                  <a:lnTo>
                    <a:pt x="472" y="826"/>
                  </a:lnTo>
                  <a:lnTo>
                    <a:pt x="471" y="826"/>
                  </a:lnTo>
                  <a:lnTo>
                    <a:pt x="471" y="827"/>
                  </a:lnTo>
                  <a:lnTo>
                    <a:pt x="469" y="827"/>
                  </a:lnTo>
                  <a:lnTo>
                    <a:pt x="469" y="828"/>
                  </a:lnTo>
                  <a:lnTo>
                    <a:pt x="471" y="828"/>
                  </a:lnTo>
                  <a:lnTo>
                    <a:pt x="471" y="829"/>
                  </a:lnTo>
                  <a:lnTo>
                    <a:pt x="471" y="830"/>
                  </a:lnTo>
                  <a:lnTo>
                    <a:pt x="469" y="830"/>
                  </a:lnTo>
                  <a:lnTo>
                    <a:pt x="469" y="832"/>
                  </a:lnTo>
                  <a:lnTo>
                    <a:pt x="469" y="833"/>
                  </a:lnTo>
                  <a:lnTo>
                    <a:pt x="468" y="833"/>
                  </a:lnTo>
                  <a:lnTo>
                    <a:pt x="468" y="834"/>
                  </a:lnTo>
                  <a:lnTo>
                    <a:pt x="467" y="834"/>
                  </a:lnTo>
                  <a:lnTo>
                    <a:pt x="468" y="835"/>
                  </a:lnTo>
                  <a:lnTo>
                    <a:pt x="469" y="835"/>
                  </a:lnTo>
                  <a:lnTo>
                    <a:pt x="469" y="836"/>
                  </a:lnTo>
                  <a:lnTo>
                    <a:pt x="468" y="836"/>
                  </a:lnTo>
                  <a:lnTo>
                    <a:pt x="467" y="836"/>
                  </a:lnTo>
                  <a:lnTo>
                    <a:pt x="467" y="837"/>
                  </a:lnTo>
                  <a:lnTo>
                    <a:pt x="466" y="837"/>
                  </a:lnTo>
                  <a:lnTo>
                    <a:pt x="466" y="839"/>
                  </a:lnTo>
                  <a:lnTo>
                    <a:pt x="465" y="839"/>
                  </a:lnTo>
                  <a:lnTo>
                    <a:pt x="464" y="840"/>
                  </a:lnTo>
                  <a:lnTo>
                    <a:pt x="462" y="840"/>
                  </a:lnTo>
                  <a:lnTo>
                    <a:pt x="462" y="841"/>
                  </a:lnTo>
                  <a:lnTo>
                    <a:pt x="461" y="841"/>
                  </a:lnTo>
                  <a:lnTo>
                    <a:pt x="460" y="841"/>
                  </a:lnTo>
                  <a:lnTo>
                    <a:pt x="460" y="842"/>
                  </a:lnTo>
                  <a:lnTo>
                    <a:pt x="460" y="843"/>
                  </a:lnTo>
                  <a:lnTo>
                    <a:pt x="459" y="843"/>
                  </a:lnTo>
                  <a:lnTo>
                    <a:pt x="458" y="843"/>
                  </a:lnTo>
                  <a:lnTo>
                    <a:pt x="457" y="843"/>
                  </a:lnTo>
                  <a:lnTo>
                    <a:pt x="455" y="843"/>
                  </a:lnTo>
                  <a:lnTo>
                    <a:pt x="455" y="842"/>
                  </a:lnTo>
                  <a:lnTo>
                    <a:pt x="454" y="842"/>
                  </a:lnTo>
                  <a:lnTo>
                    <a:pt x="453" y="842"/>
                  </a:lnTo>
                  <a:lnTo>
                    <a:pt x="453" y="841"/>
                  </a:lnTo>
                  <a:lnTo>
                    <a:pt x="452" y="841"/>
                  </a:lnTo>
                  <a:lnTo>
                    <a:pt x="452" y="840"/>
                  </a:lnTo>
                  <a:lnTo>
                    <a:pt x="451" y="840"/>
                  </a:lnTo>
                  <a:lnTo>
                    <a:pt x="451" y="841"/>
                  </a:lnTo>
                  <a:lnTo>
                    <a:pt x="450" y="841"/>
                  </a:lnTo>
                  <a:lnTo>
                    <a:pt x="448" y="841"/>
                  </a:lnTo>
                  <a:lnTo>
                    <a:pt x="448" y="842"/>
                  </a:lnTo>
                  <a:lnTo>
                    <a:pt x="447" y="842"/>
                  </a:lnTo>
                  <a:lnTo>
                    <a:pt x="447" y="843"/>
                  </a:lnTo>
                  <a:lnTo>
                    <a:pt x="446" y="843"/>
                  </a:lnTo>
                  <a:lnTo>
                    <a:pt x="445" y="843"/>
                  </a:lnTo>
                  <a:lnTo>
                    <a:pt x="445" y="844"/>
                  </a:lnTo>
                  <a:lnTo>
                    <a:pt x="444" y="844"/>
                  </a:lnTo>
                  <a:lnTo>
                    <a:pt x="443" y="844"/>
                  </a:lnTo>
                  <a:lnTo>
                    <a:pt x="441" y="844"/>
                  </a:lnTo>
                  <a:lnTo>
                    <a:pt x="441" y="846"/>
                  </a:lnTo>
                  <a:lnTo>
                    <a:pt x="440" y="846"/>
                  </a:lnTo>
                  <a:lnTo>
                    <a:pt x="440" y="847"/>
                  </a:lnTo>
                  <a:lnTo>
                    <a:pt x="439" y="847"/>
                  </a:lnTo>
                  <a:lnTo>
                    <a:pt x="439" y="848"/>
                  </a:lnTo>
                  <a:lnTo>
                    <a:pt x="438" y="848"/>
                  </a:lnTo>
                  <a:lnTo>
                    <a:pt x="438" y="849"/>
                  </a:lnTo>
                  <a:lnTo>
                    <a:pt x="438" y="850"/>
                  </a:lnTo>
                  <a:lnTo>
                    <a:pt x="438" y="851"/>
                  </a:lnTo>
                  <a:lnTo>
                    <a:pt x="438" y="853"/>
                  </a:lnTo>
                  <a:lnTo>
                    <a:pt x="438" y="854"/>
                  </a:lnTo>
                  <a:lnTo>
                    <a:pt x="437" y="855"/>
                  </a:lnTo>
                  <a:lnTo>
                    <a:pt x="437" y="856"/>
                  </a:lnTo>
                  <a:lnTo>
                    <a:pt x="437" y="857"/>
                  </a:lnTo>
                  <a:lnTo>
                    <a:pt x="437" y="858"/>
                  </a:lnTo>
                  <a:lnTo>
                    <a:pt x="438" y="858"/>
                  </a:lnTo>
                  <a:lnTo>
                    <a:pt x="438" y="860"/>
                  </a:lnTo>
                  <a:lnTo>
                    <a:pt x="439" y="860"/>
                  </a:lnTo>
                  <a:lnTo>
                    <a:pt x="439" y="861"/>
                  </a:lnTo>
                  <a:lnTo>
                    <a:pt x="439" y="862"/>
                  </a:lnTo>
                  <a:lnTo>
                    <a:pt x="439" y="863"/>
                  </a:lnTo>
                  <a:lnTo>
                    <a:pt x="439" y="864"/>
                  </a:lnTo>
                  <a:lnTo>
                    <a:pt x="439" y="865"/>
                  </a:lnTo>
                  <a:lnTo>
                    <a:pt x="439" y="867"/>
                  </a:lnTo>
                  <a:lnTo>
                    <a:pt x="438" y="867"/>
                  </a:lnTo>
                  <a:lnTo>
                    <a:pt x="438" y="868"/>
                  </a:lnTo>
                  <a:lnTo>
                    <a:pt x="438" y="869"/>
                  </a:lnTo>
                  <a:lnTo>
                    <a:pt x="437" y="869"/>
                  </a:lnTo>
                  <a:lnTo>
                    <a:pt x="437" y="870"/>
                  </a:lnTo>
                  <a:lnTo>
                    <a:pt x="437" y="871"/>
                  </a:lnTo>
                  <a:lnTo>
                    <a:pt x="436" y="871"/>
                  </a:lnTo>
                  <a:lnTo>
                    <a:pt x="434" y="871"/>
                  </a:lnTo>
                  <a:lnTo>
                    <a:pt x="436" y="871"/>
                  </a:lnTo>
                  <a:lnTo>
                    <a:pt x="436" y="872"/>
                  </a:lnTo>
                  <a:lnTo>
                    <a:pt x="434" y="872"/>
                  </a:lnTo>
                  <a:lnTo>
                    <a:pt x="433" y="872"/>
                  </a:lnTo>
                  <a:lnTo>
                    <a:pt x="433" y="874"/>
                  </a:lnTo>
                  <a:lnTo>
                    <a:pt x="433" y="875"/>
                  </a:lnTo>
                  <a:lnTo>
                    <a:pt x="433" y="876"/>
                  </a:lnTo>
                  <a:lnTo>
                    <a:pt x="432" y="877"/>
                  </a:lnTo>
                  <a:lnTo>
                    <a:pt x="432" y="878"/>
                  </a:lnTo>
                  <a:lnTo>
                    <a:pt x="431" y="878"/>
                  </a:lnTo>
                  <a:lnTo>
                    <a:pt x="431" y="879"/>
                  </a:lnTo>
                  <a:lnTo>
                    <a:pt x="430" y="881"/>
                  </a:lnTo>
                  <a:lnTo>
                    <a:pt x="429" y="881"/>
                  </a:lnTo>
                  <a:lnTo>
                    <a:pt x="427" y="882"/>
                  </a:lnTo>
                  <a:lnTo>
                    <a:pt x="427" y="883"/>
                  </a:lnTo>
                  <a:lnTo>
                    <a:pt x="429" y="884"/>
                  </a:lnTo>
                  <a:lnTo>
                    <a:pt x="427" y="885"/>
                  </a:lnTo>
                  <a:lnTo>
                    <a:pt x="426" y="885"/>
                  </a:lnTo>
                  <a:lnTo>
                    <a:pt x="426" y="886"/>
                  </a:lnTo>
                  <a:lnTo>
                    <a:pt x="426" y="888"/>
                  </a:lnTo>
                  <a:lnTo>
                    <a:pt x="426" y="889"/>
                  </a:lnTo>
                  <a:lnTo>
                    <a:pt x="425" y="889"/>
                  </a:lnTo>
                  <a:lnTo>
                    <a:pt x="424" y="889"/>
                  </a:lnTo>
                  <a:lnTo>
                    <a:pt x="425" y="889"/>
                  </a:lnTo>
                  <a:lnTo>
                    <a:pt x="425" y="890"/>
                  </a:lnTo>
                  <a:lnTo>
                    <a:pt x="424" y="890"/>
                  </a:lnTo>
                  <a:lnTo>
                    <a:pt x="423" y="890"/>
                  </a:lnTo>
                  <a:lnTo>
                    <a:pt x="423" y="891"/>
                  </a:lnTo>
                  <a:lnTo>
                    <a:pt x="421" y="891"/>
                  </a:lnTo>
                  <a:lnTo>
                    <a:pt x="421" y="892"/>
                  </a:lnTo>
                  <a:lnTo>
                    <a:pt x="421" y="893"/>
                  </a:lnTo>
                  <a:lnTo>
                    <a:pt x="421" y="895"/>
                  </a:lnTo>
                  <a:lnTo>
                    <a:pt x="420" y="895"/>
                  </a:lnTo>
                  <a:lnTo>
                    <a:pt x="420" y="893"/>
                  </a:lnTo>
                  <a:lnTo>
                    <a:pt x="419" y="893"/>
                  </a:lnTo>
                  <a:lnTo>
                    <a:pt x="419" y="895"/>
                  </a:lnTo>
                  <a:lnTo>
                    <a:pt x="418" y="895"/>
                  </a:lnTo>
                  <a:lnTo>
                    <a:pt x="418" y="896"/>
                  </a:lnTo>
                  <a:lnTo>
                    <a:pt x="418" y="897"/>
                  </a:lnTo>
                  <a:lnTo>
                    <a:pt x="418" y="898"/>
                  </a:lnTo>
                  <a:lnTo>
                    <a:pt x="418" y="899"/>
                  </a:lnTo>
                  <a:lnTo>
                    <a:pt x="418" y="900"/>
                  </a:lnTo>
                  <a:lnTo>
                    <a:pt x="417" y="902"/>
                  </a:lnTo>
                  <a:lnTo>
                    <a:pt x="417" y="903"/>
                  </a:lnTo>
                  <a:lnTo>
                    <a:pt x="416" y="903"/>
                  </a:lnTo>
                  <a:lnTo>
                    <a:pt x="416" y="904"/>
                  </a:lnTo>
                  <a:lnTo>
                    <a:pt x="416" y="905"/>
                  </a:lnTo>
                  <a:lnTo>
                    <a:pt x="417" y="905"/>
                  </a:lnTo>
                  <a:lnTo>
                    <a:pt x="417" y="906"/>
                  </a:lnTo>
                  <a:lnTo>
                    <a:pt x="418" y="906"/>
                  </a:lnTo>
                  <a:lnTo>
                    <a:pt x="419" y="908"/>
                  </a:lnTo>
                  <a:lnTo>
                    <a:pt x="419" y="909"/>
                  </a:lnTo>
                  <a:lnTo>
                    <a:pt x="420" y="909"/>
                  </a:lnTo>
                  <a:lnTo>
                    <a:pt x="421" y="910"/>
                  </a:lnTo>
                  <a:lnTo>
                    <a:pt x="421" y="911"/>
                  </a:lnTo>
                  <a:lnTo>
                    <a:pt x="423" y="911"/>
                  </a:lnTo>
                  <a:lnTo>
                    <a:pt x="423" y="912"/>
                  </a:lnTo>
                  <a:lnTo>
                    <a:pt x="424" y="912"/>
                  </a:lnTo>
                  <a:lnTo>
                    <a:pt x="425" y="913"/>
                  </a:lnTo>
                  <a:lnTo>
                    <a:pt x="425" y="915"/>
                  </a:lnTo>
                  <a:lnTo>
                    <a:pt x="425" y="916"/>
                  </a:lnTo>
                  <a:lnTo>
                    <a:pt x="424" y="918"/>
                  </a:lnTo>
                  <a:lnTo>
                    <a:pt x="423" y="918"/>
                  </a:lnTo>
                  <a:lnTo>
                    <a:pt x="423" y="919"/>
                  </a:lnTo>
                  <a:lnTo>
                    <a:pt x="421" y="919"/>
                  </a:lnTo>
                  <a:lnTo>
                    <a:pt x="423" y="919"/>
                  </a:lnTo>
                  <a:lnTo>
                    <a:pt x="423" y="920"/>
                  </a:lnTo>
                  <a:lnTo>
                    <a:pt x="423" y="922"/>
                  </a:lnTo>
                  <a:lnTo>
                    <a:pt x="424" y="923"/>
                  </a:lnTo>
                  <a:lnTo>
                    <a:pt x="424" y="924"/>
                  </a:lnTo>
                  <a:lnTo>
                    <a:pt x="425" y="924"/>
                  </a:lnTo>
                  <a:lnTo>
                    <a:pt x="425" y="925"/>
                  </a:lnTo>
                  <a:lnTo>
                    <a:pt x="426" y="926"/>
                  </a:lnTo>
                  <a:lnTo>
                    <a:pt x="426" y="927"/>
                  </a:lnTo>
                  <a:lnTo>
                    <a:pt x="426" y="929"/>
                  </a:lnTo>
                  <a:lnTo>
                    <a:pt x="427" y="929"/>
                  </a:lnTo>
                  <a:lnTo>
                    <a:pt x="427" y="930"/>
                  </a:lnTo>
                  <a:lnTo>
                    <a:pt x="427" y="931"/>
                  </a:lnTo>
                  <a:lnTo>
                    <a:pt x="429" y="932"/>
                  </a:lnTo>
                  <a:lnTo>
                    <a:pt x="429" y="933"/>
                  </a:lnTo>
                  <a:lnTo>
                    <a:pt x="429" y="934"/>
                  </a:lnTo>
                  <a:lnTo>
                    <a:pt x="429" y="936"/>
                  </a:lnTo>
                  <a:lnTo>
                    <a:pt x="429" y="937"/>
                  </a:lnTo>
                  <a:lnTo>
                    <a:pt x="429" y="938"/>
                  </a:lnTo>
                  <a:lnTo>
                    <a:pt x="430" y="938"/>
                  </a:lnTo>
                  <a:lnTo>
                    <a:pt x="430" y="939"/>
                  </a:lnTo>
                  <a:lnTo>
                    <a:pt x="430" y="940"/>
                  </a:lnTo>
                  <a:lnTo>
                    <a:pt x="431" y="940"/>
                  </a:lnTo>
                  <a:lnTo>
                    <a:pt x="431" y="941"/>
                  </a:lnTo>
                  <a:lnTo>
                    <a:pt x="431" y="943"/>
                  </a:lnTo>
                  <a:lnTo>
                    <a:pt x="431" y="944"/>
                  </a:lnTo>
                  <a:lnTo>
                    <a:pt x="431" y="945"/>
                  </a:lnTo>
                  <a:lnTo>
                    <a:pt x="432" y="945"/>
                  </a:lnTo>
                  <a:lnTo>
                    <a:pt x="433" y="945"/>
                  </a:lnTo>
                  <a:lnTo>
                    <a:pt x="433" y="946"/>
                  </a:lnTo>
                  <a:lnTo>
                    <a:pt x="434" y="946"/>
                  </a:lnTo>
                  <a:lnTo>
                    <a:pt x="434" y="947"/>
                  </a:lnTo>
                  <a:lnTo>
                    <a:pt x="434" y="948"/>
                  </a:lnTo>
                  <a:lnTo>
                    <a:pt x="434" y="950"/>
                  </a:lnTo>
                  <a:lnTo>
                    <a:pt x="436" y="950"/>
                  </a:lnTo>
                  <a:lnTo>
                    <a:pt x="436" y="951"/>
                  </a:lnTo>
                  <a:lnTo>
                    <a:pt x="437" y="951"/>
                  </a:lnTo>
                  <a:lnTo>
                    <a:pt x="438" y="952"/>
                  </a:lnTo>
                  <a:lnTo>
                    <a:pt x="438" y="953"/>
                  </a:lnTo>
                  <a:lnTo>
                    <a:pt x="439" y="953"/>
                  </a:lnTo>
                  <a:lnTo>
                    <a:pt x="439" y="954"/>
                  </a:lnTo>
                  <a:lnTo>
                    <a:pt x="439" y="955"/>
                  </a:lnTo>
                  <a:lnTo>
                    <a:pt x="440" y="955"/>
                  </a:lnTo>
                  <a:lnTo>
                    <a:pt x="440" y="957"/>
                  </a:lnTo>
                  <a:lnTo>
                    <a:pt x="440" y="958"/>
                  </a:lnTo>
                  <a:lnTo>
                    <a:pt x="440" y="959"/>
                  </a:lnTo>
                  <a:lnTo>
                    <a:pt x="440" y="960"/>
                  </a:lnTo>
                  <a:lnTo>
                    <a:pt x="440" y="961"/>
                  </a:lnTo>
                  <a:lnTo>
                    <a:pt x="440" y="962"/>
                  </a:lnTo>
                  <a:lnTo>
                    <a:pt x="439" y="962"/>
                  </a:lnTo>
                  <a:lnTo>
                    <a:pt x="439" y="964"/>
                  </a:lnTo>
                  <a:lnTo>
                    <a:pt x="438" y="964"/>
                  </a:lnTo>
                  <a:lnTo>
                    <a:pt x="438" y="965"/>
                  </a:lnTo>
                  <a:lnTo>
                    <a:pt x="439" y="965"/>
                  </a:lnTo>
                  <a:lnTo>
                    <a:pt x="439" y="966"/>
                  </a:lnTo>
                  <a:lnTo>
                    <a:pt x="440" y="967"/>
                  </a:lnTo>
                  <a:lnTo>
                    <a:pt x="440" y="968"/>
                  </a:lnTo>
                  <a:lnTo>
                    <a:pt x="439" y="968"/>
                  </a:lnTo>
                  <a:lnTo>
                    <a:pt x="439" y="969"/>
                  </a:lnTo>
                  <a:lnTo>
                    <a:pt x="438" y="969"/>
                  </a:lnTo>
                  <a:lnTo>
                    <a:pt x="438" y="971"/>
                  </a:lnTo>
                  <a:lnTo>
                    <a:pt x="438" y="972"/>
                  </a:lnTo>
                  <a:lnTo>
                    <a:pt x="438" y="973"/>
                  </a:lnTo>
                  <a:lnTo>
                    <a:pt x="438" y="974"/>
                  </a:lnTo>
                  <a:lnTo>
                    <a:pt x="438" y="975"/>
                  </a:lnTo>
                  <a:lnTo>
                    <a:pt x="439" y="975"/>
                  </a:lnTo>
                  <a:lnTo>
                    <a:pt x="439" y="976"/>
                  </a:lnTo>
                  <a:lnTo>
                    <a:pt x="440" y="976"/>
                  </a:lnTo>
                  <a:lnTo>
                    <a:pt x="440" y="978"/>
                  </a:lnTo>
                  <a:lnTo>
                    <a:pt x="440" y="979"/>
                  </a:lnTo>
                  <a:lnTo>
                    <a:pt x="440" y="980"/>
                  </a:lnTo>
                  <a:lnTo>
                    <a:pt x="439" y="980"/>
                  </a:lnTo>
                  <a:lnTo>
                    <a:pt x="439" y="981"/>
                  </a:lnTo>
                  <a:lnTo>
                    <a:pt x="439" y="982"/>
                  </a:lnTo>
                  <a:lnTo>
                    <a:pt x="439" y="983"/>
                  </a:lnTo>
                  <a:lnTo>
                    <a:pt x="438" y="983"/>
                  </a:lnTo>
                  <a:lnTo>
                    <a:pt x="438" y="985"/>
                  </a:lnTo>
                  <a:lnTo>
                    <a:pt x="437" y="985"/>
                  </a:lnTo>
                  <a:lnTo>
                    <a:pt x="437" y="986"/>
                  </a:lnTo>
                  <a:lnTo>
                    <a:pt x="436" y="986"/>
                  </a:lnTo>
                  <a:lnTo>
                    <a:pt x="434" y="986"/>
                  </a:lnTo>
                  <a:lnTo>
                    <a:pt x="433" y="986"/>
                  </a:lnTo>
                  <a:lnTo>
                    <a:pt x="433" y="987"/>
                  </a:lnTo>
                  <a:lnTo>
                    <a:pt x="433" y="988"/>
                  </a:lnTo>
                  <a:lnTo>
                    <a:pt x="433" y="989"/>
                  </a:lnTo>
                  <a:lnTo>
                    <a:pt x="432" y="989"/>
                  </a:lnTo>
                  <a:lnTo>
                    <a:pt x="431" y="989"/>
                  </a:lnTo>
                  <a:lnTo>
                    <a:pt x="431" y="990"/>
                  </a:lnTo>
                  <a:lnTo>
                    <a:pt x="430" y="990"/>
                  </a:lnTo>
                  <a:lnTo>
                    <a:pt x="430" y="992"/>
                  </a:lnTo>
                  <a:lnTo>
                    <a:pt x="429" y="992"/>
                  </a:lnTo>
                  <a:lnTo>
                    <a:pt x="427" y="992"/>
                  </a:lnTo>
                  <a:lnTo>
                    <a:pt x="426" y="992"/>
                  </a:lnTo>
                  <a:lnTo>
                    <a:pt x="426" y="993"/>
                  </a:lnTo>
                  <a:lnTo>
                    <a:pt x="427" y="993"/>
                  </a:lnTo>
                  <a:lnTo>
                    <a:pt x="427" y="994"/>
                  </a:lnTo>
                  <a:lnTo>
                    <a:pt x="427" y="995"/>
                  </a:lnTo>
                  <a:lnTo>
                    <a:pt x="427" y="996"/>
                  </a:lnTo>
                  <a:lnTo>
                    <a:pt x="426" y="997"/>
                  </a:lnTo>
                  <a:lnTo>
                    <a:pt x="426" y="999"/>
                  </a:lnTo>
                  <a:lnTo>
                    <a:pt x="426" y="1000"/>
                  </a:lnTo>
                  <a:lnTo>
                    <a:pt x="426" y="1001"/>
                  </a:lnTo>
                  <a:lnTo>
                    <a:pt x="426" y="1002"/>
                  </a:lnTo>
                  <a:lnTo>
                    <a:pt x="427" y="1002"/>
                  </a:lnTo>
                  <a:lnTo>
                    <a:pt x="427" y="1003"/>
                  </a:lnTo>
                  <a:lnTo>
                    <a:pt x="427" y="1004"/>
                  </a:lnTo>
                  <a:lnTo>
                    <a:pt x="427" y="1006"/>
                  </a:lnTo>
                  <a:lnTo>
                    <a:pt x="427" y="1007"/>
                  </a:lnTo>
                  <a:lnTo>
                    <a:pt x="427" y="1008"/>
                  </a:lnTo>
                  <a:lnTo>
                    <a:pt x="427" y="1009"/>
                  </a:lnTo>
                  <a:lnTo>
                    <a:pt x="427" y="1010"/>
                  </a:lnTo>
                  <a:lnTo>
                    <a:pt x="429" y="1010"/>
                  </a:lnTo>
                  <a:lnTo>
                    <a:pt x="429" y="1011"/>
                  </a:lnTo>
                  <a:lnTo>
                    <a:pt x="429" y="1013"/>
                  </a:lnTo>
                  <a:lnTo>
                    <a:pt x="430" y="1013"/>
                  </a:lnTo>
                  <a:lnTo>
                    <a:pt x="431" y="1014"/>
                  </a:lnTo>
                  <a:lnTo>
                    <a:pt x="431" y="1015"/>
                  </a:lnTo>
                  <a:lnTo>
                    <a:pt x="432" y="1015"/>
                  </a:lnTo>
                  <a:lnTo>
                    <a:pt x="431" y="1015"/>
                  </a:lnTo>
                  <a:lnTo>
                    <a:pt x="431" y="1016"/>
                  </a:lnTo>
                  <a:lnTo>
                    <a:pt x="432" y="1016"/>
                  </a:lnTo>
                  <a:lnTo>
                    <a:pt x="432" y="1017"/>
                  </a:lnTo>
                  <a:lnTo>
                    <a:pt x="432" y="1018"/>
                  </a:lnTo>
                  <a:lnTo>
                    <a:pt x="433" y="1018"/>
                  </a:lnTo>
                  <a:lnTo>
                    <a:pt x="434" y="1018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2" y="1020"/>
                  </a:lnTo>
                  <a:lnTo>
                    <a:pt x="432" y="1021"/>
                  </a:lnTo>
                  <a:lnTo>
                    <a:pt x="433" y="1021"/>
                  </a:lnTo>
                  <a:lnTo>
                    <a:pt x="432" y="1021"/>
                  </a:lnTo>
                  <a:lnTo>
                    <a:pt x="432" y="1022"/>
                  </a:lnTo>
                  <a:lnTo>
                    <a:pt x="433" y="1022"/>
                  </a:lnTo>
                  <a:lnTo>
                    <a:pt x="433" y="1023"/>
                  </a:lnTo>
                  <a:lnTo>
                    <a:pt x="432" y="1023"/>
                  </a:lnTo>
                  <a:lnTo>
                    <a:pt x="432" y="1024"/>
                  </a:lnTo>
                  <a:lnTo>
                    <a:pt x="431" y="1024"/>
                  </a:lnTo>
                  <a:lnTo>
                    <a:pt x="431" y="1025"/>
                  </a:lnTo>
                  <a:lnTo>
                    <a:pt x="430" y="1025"/>
                  </a:lnTo>
                  <a:lnTo>
                    <a:pt x="429" y="1025"/>
                  </a:lnTo>
                  <a:lnTo>
                    <a:pt x="427" y="1025"/>
                  </a:lnTo>
                  <a:lnTo>
                    <a:pt x="427" y="1027"/>
                  </a:lnTo>
                  <a:lnTo>
                    <a:pt x="426" y="1028"/>
                  </a:lnTo>
                  <a:lnTo>
                    <a:pt x="425" y="1028"/>
                  </a:lnTo>
                  <a:lnTo>
                    <a:pt x="424" y="1028"/>
                  </a:lnTo>
                  <a:lnTo>
                    <a:pt x="423" y="1028"/>
                  </a:lnTo>
                  <a:lnTo>
                    <a:pt x="421" y="1028"/>
                  </a:lnTo>
                  <a:lnTo>
                    <a:pt x="420" y="1028"/>
                  </a:lnTo>
                  <a:lnTo>
                    <a:pt x="419" y="1028"/>
                  </a:lnTo>
                  <a:lnTo>
                    <a:pt x="419" y="1029"/>
                  </a:lnTo>
                  <a:lnTo>
                    <a:pt x="418" y="1029"/>
                  </a:lnTo>
                  <a:lnTo>
                    <a:pt x="418" y="1030"/>
                  </a:lnTo>
                  <a:lnTo>
                    <a:pt x="419" y="1030"/>
                  </a:lnTo>
                  <a:lnTo>
                    <a:pt x="418" y="1030"/>
                  </a:lnTo>
                  <a:lnTo>
                    <a:pt x="418" y="1031"/>
                  </a:lnTo>
                  <a:lnTo>
                    <a:pt x="417" y="1032"/>
                  </a:lnTo>
                  <a:lnTo>
                    <a:pt x="416" y="1032"/>
                  </a:lnTo>
                  <a:lnTo>
                    <a:pt x="416" y="1034"/>
                  </a:lnTo>
                  <a:lnTo>
                    <a:pt x="417" y="1034"/>
                  </a:lnTo>
                  <a:lnTo>
                    <a:pt x="417" y="1035"/>
                  </a:lnTo>
                  <a:lnTo>
                    <a:pt x="417" y="1036"/>
                  </a:lnTo>
                  <a:lnTo>
                    <a:pt x="417" y="1037"/>
                  </a:lnTo>
                  <a:lnTo>
                    <a:pt x="417" y="1038"/>
                  </a:lnTo>
                  <a:lnTo>
                    <a:pt x="418" y="1038"/>
                  </a:lnTo>
                  <a:lnTo>
                    <a:pt x="418" y="1039"/>
                  </a:lnTo>
                  <a:lnTo>
                    <a:pt x="418" y="1041"/>
                  </a:lnTo>
                  <a:lnTo>
                    <a:pt x="417" y="1041"/>
                  </a:lnTo>
                  <a:lnTo>
                    <a:pt x="417" y="1042"/>
                  </a:lnTo>
                  <a:lnTo>
                    <a:pt x="418" y="1042"/>
                  </a:lnTo>
                  <a:lnTo>
                    <a:pt x="418" y="1043"/>
                  </a:lnTo>
                  <a:lnTo>
                    <a:pt x="419" y="1043"/>
                  </a:lnTo>
                  <a:lnTo>
                    <a:pt x="419" y="1044"/>
                  </a:lnTo>
                  <a:lnTo>
                    <a:pt x="420" y="1044"/>
                  </a:lnTo>
                  <a:lnTo>
                    <a:pt x="420" y="1045"/>
                  </a:lnTo>
                  <a:lnTo>
                    <a:pt x="421" y="1045"/>
                  </a:lnTo>
                  <a:lnTo>
                    <a:pt x="421" y="1046"/>
                  </a:lnTo>
                  <a:lnTo>
                    <a:pt x="423" y="1046"/>
                  </a:lnTo>
                  <a:lnTo>
                    <a:pt x="423" y="1048"/>
                  </a:lnTo>
                  <a:lnTo>
                    <a:pt x="424" y="1048"/>
                  </a:lnTo>
                  <a:lnTo>
                    <a:pt x="424" y="1049"/>
                  </a:lnTo>
                  <a:lnTo>
                    <a:pt x="425" y="1049"/>
                  </a:lnTo>
                  <a:lnTo>
                    <a:pt x="426" y="1049"/>
                  </a:lnTo>
                  <a:lnTo>
                    <a:pt x="426" y="1050"/>
                  </a:lnTo>
                  <a:lnTo>
                    <a:pt x="425" y="1050"/>
                  </a:lnTo>
                  <a:lnTo>
                    <a:pt x="426" y="1050"/>
                  </a:lnTo>
                  <a:lnTo>
                    <a:pt x="426" y="1051"/>
                  </a:lnTo>
                  <a:lnTo>
                    <a:pt x="426" y="1052"/>
                  </a:lnTo>
                  <a:lnTo>
                    <a:pt x="426" y="1053"/>
                  </a:lnTo>
                  <a:lnTo>
                    <a:pt x="427" y="1053"/>
                  </a:lnTo>
                  <a:lnTo>
                    <a:pt x="427" y="1055"/>
                  </a:lnTo>
                  <a:lnTo>
                    <a:pt x="426" y="1055"/>
                  </a:lnTo>
                  <a:lnTo>
                    <a:pt x="426" y="1056"/>
                  </a:lnTo>
                  <a:lnTo>
                    <a:pt x="426" y="1057"/>
                  </a:lnTo>
                  <a:lnTo>
                    <a:pt x="426" y="1058"/>
                  </a:lnTo>
                  <a:lnTo>
                    <a:pt x="425" y="1058"/>
                  </a:lnTo>
                  <a:lnTo>
                    <a:pt x="425" y="1059"/>
                  </a:lnTo>
                  <a:lnTo>
                    <a:pt x="425" y="1060"/>
                  </a:lnTo>
                  <a:lnTo>
                    <a:pt x="425" y="1062"/>
                  </a:lnTo>
                  <a:lnTo>
                    <a:pt x="425" y="1063"/>
                  </a:lnTo>
                  <a:lnTo>
                    <a:pt x="425" y="1064"/>
                  </a:lnTo>
                  <a:lnTo>
                    <a:pt x="424" y="1064"/>
                  </a:lnTo>
                  <a:lnTo>
                    <a:pt x="424" y="1065"/>
                  </a:lnTo>
                  <a:lnTo>
                    <a:pt x="425" y="1066"/>
                  </a:lnTo>
                  <a:lnTo>
                    <a:pt x="425" y="1067"/>
                  </a:lnTo>
                  <a:lnTo>
                    <a:pt x="424" y="1067"/>
                  </a:lnTo>
                  <a:lnTo>
                    <a:pt x="424" y="1069"/>
                  </a:lnTo>
                  <a:lnTo>
                    <a:pt x="423" y="1069"/>
                  </a:lnTo>
                  <a:lnTo>
                    <a:pt x="423" y="1070"/>
                  </a:lnTo>
                  <a:lnTo>
                    <a:pt x="421" y="1070"/>
                  </a:lnTo>
                  <a:lnTo>
                    <a:pt x="421" y="1071"/>
                  </a:lnTo>
                  <a:lnTo>
                    <a:pt x="420" y="1071"/>
                  </a:lnTo>
                  <a:lnTo>
                    <a:pt x="420" y="1072"/>
                  </a:lnTo>
                  <a:lnTo>
                    <a:pt x="419" y="1072"/>
                  </a:lnTo>
                  <a:lnTo>
                    <a:pt x="418" y="1072"/>
                  </a:lnTo>
                  <a:lnTo>
                    <a:pt x="418" y="1073"/>
                  </a:lnTo>
                  <a:lnTo>
                    <a:pt x="418" y="1074"/>
                  </a:lnTo>
                  <a:lnTo>
                    <a:pt x="419" y="1076"/>
                  </a:lnTo>
                  <a:lnTo>
                    <a:pt x="419" y="1077"/>
                  </a:lnTo>
                  <a:lnTo>
                    <a:pt x="418" y="1078"/>
                  </a:lnTo>
                  <a:lnTo>
                    <a:pt x="418" y="1079"/>
                  </a:lnTo>
                  <a:lnTo>
                    <a:pt x="418" y="1080"/>
                  </a:lnTo>
                  <a:lnTo>
                    <a:pt x="419" y="1081"/>
                  </a:lnTo>
                  <a:lnTo>
                    <a:pt x="419" y="1083"/>
                  </a:lnTo>
                  <a:lnTo>
                    <a:pt x="420" y="1084"/>
                  </a:lnTo>
                  <a:lnTo>
                    <a:pt x="420" y="1085"/>
                  </a:lnTo>
                  <a:lnTo>
                    <a:pt x="421" y="1085"/>
                  </a:lnTo>
                  <a:lnTo>
                    <a:pt x="421" y="1086"/>
                  </a:lnTo>
                  <a:lnTo>
                    <a:pt x="423" y="1086"/>
                  </a:lnTo>
                  <a:lnTo>
                    <a:pt x="423" y="1087"/>
                  </a:lnTo>
                  <a:lnTo>
                    <a:pt x="424" y="1087"/>
                  </a:lnTo>
                  <a:lnTo>
                    <a:pt x="424" y="1088"/>
                  </a:lnTo>
                  <a:lnTo>
                    <a:pt x="424" y="1090"/>
                  </a:lnTo>
                  <a:lnTo>
                    <a:pt x="424" y="1091"/>
                  </a:lnTo>
                  <a:lnTo>
                    <a:pt x="425" y="1091"/>
                  </a:lnTo>
                  <a:lnTo>
                    <a:pt x="425" y="1092"/>
                  </a:lnTo>
                  <a:lnTo>
                    <a:pt x="424" y="1092"/>
                  </a:lnTo>
                  <a:lnTo>
                    <a:pt x="424" y="1093"/>
                  </a:lnTo>
                  <a:lnTo>
                    <a:pt x="425" y="1093"/>
                  </a:lnTo>
                  <a:lnTo>
                    <a:pt x="426" y="1093"/>
                  </a:lnTo>
                  <a:lnTo>
                    <a:pt x="427" y="1093"/>
                  </a:lnTo>
                  <a:lnTo>
                    <a:pt x="429" y="1094"/>
                  </a:lnTo>
                  <a:lnTo>
                    <a:pt x="430" y="1094"/>
                  </a:lnTo>
                  <a:lnTo>
                    <a:pt x="431" y="1094"/>
                  </a:lnTo>
                  <a:lnTo>
                    <a:pt x="431" y="1093"/>
                  </a:lnTo>
                  <a:lnTo>
                    <a:pt x="432" y="1093"/>
                  </a:lnTo>
                  <a:lnTo>
                    <a:pt x="433" y="1093"/>
                  </a:lnTo>
                  <a:lnTo>
                    <a:pt x="434" y="1094"/>
                  </a:lnTo>
                  <a:lnTo>
                    <a:pt x="436" y="1094"/>
                  </a:lnTo>
                  <a:lnTo>
                    <a:pt x="437" y="1094"/>
                  </a:lnTo>
                  <a:lnTo>
                    <a:pt x="437" y="1095"/>
                  </a:lnTo>
                  <a:lnTo>
                    <a:pt x="436" y="1095"/>
                  </a:lnTo>
                  <a:lnTo>
                    <a:pt x="436" y="1097"/>
                  </a:lnTo>
                  <a:lnTo>
                    <a:pt x="436" y="1098"/>
                  </a:lnTo>
                  <a:lnTo>
                    <a:pt x="436" y="1099"/>
                  </a:lnTo>
                  <a:lnTo>
                    <a:pt x="436" y="1100"/>
                  </a:lnTo>
                  <a:lnTo>
                    <a:pt x="436" y="1101"/>
                  </a:lnTo>
                  <a:lnTo>
                    <a:pt x="436" y="1102"/>
                  </a:lnTo>
                  <a:lnTo>
                    <a:pt x="434" y="1102"/>
                  </a:lnTo>
                  <a:lnTo>
                    <a:pt x="436" y="1104"/>
                  </a:lnTo>
                  <a:lnTo>
                    <a:pt x="437" y="1104"/>
                  </a:lnTo>
                  <a:lnTo>
                    <a:pt x="437" y="1105"/>
                  </a:lnTo>
                  <a:lnTo>
                    <a:pt x="437" y="1106"/>
                  </a:lnTo>
                  <a:lnTo>
                    <a:pt x="437" y="1107"/>
                  </a:lnTo>
                  <a:lnTo>
                    <a:pt x="437" y="1108"/>
                  </a:lnTo>
                  <a:lnTo>
                    <a:pt x="438" y="1108"/>
                  </a:lnTo>
                  <a:lnTo>
                    <a:pt x="438" y="1109"/>
                  </a:lnTo>
                  <a:lnTo>
                    <a:pt x="438" y="1111"/>
                  </a:lnTo>
                  <a:lnTo>
                    <a:pt x="439" y="1111"/>
                  </a:lnTo>
                  <a:lnTo>
                    <a:pt x="439" y="1112"/>
                  </a:lnTo>
                  <a:lnTo>
                    <a:pt x="439" y="1113"/>
                  </a:lnTo>
                  <a:lnTo>
                    <a:pt x="440" y="1113"/>
                  </a:lnTo>
                  <a:lnTo>
                    <a:pt x="440" y="1114"/>
                  </a:lnTo>
                  <a:lnTo>
                    <a:pt x="441" y="1114"/>
                  </a:lnTo>
                  <a:lnTo>
                    <a:pt x="443" y="1114"/>
                  </a:lnTo>
                  <a:lnTo>
                    <a:pt x="443" y="1115"/>
                  </a:lnTo>
                  <a:lnTo>
                    <a:pt x="443" y="1116"/>
                  </a:lnTo>
                  <a:lnTo>
                    <a:pt x="444" y="1116"/>
                  </a:lnTo>
                  <a:lnTo>
                    <a:pt x="444" y="1118"/>
                  </a:lnTo>
                  <a:lnTo>
                    <a:pt x="443" y="1118"/>
                  </a:lnTo>
                  <a:lnTo>
                    <a:pt x="443" y="1119"/>
                  </a:lnTo>
                  <a:lnTo>
                    <a:pt x="444" y="1119"/>
                  </a:lnTo>
                  <a:lnTo>
                    <a:pt x="444" y="1120"/>
                  </a:lnTo>
                  <a:lnTo>
                    <a:pt x="444" y="1121"/>
                  </a:lnTo>
                  <a:lnTo>
                    <a:pt x="443" y="1122"/>
                  </a:lnTo>
                  <a:lnTo>
                    <a:pt x="443" y="1123"/>
                  </a:lnTo>
                  <a:lnTo>
                    <a:pt x="443" y="1125"/>
                  </a:lnTo>
                  <a:lnTo>
                    <a:pt x="443" y="1126"/>
                  </a:lnTo>
                  <a:lnTo>
                    <a:pt x="443" y="1127"/>
                  </a:lnTo>
                  <a:lnTo>
                    <a:pt x="444" y="1127"/>
                  </a:lnTo>
                  <a:lnTo>
                    <a:pt x="444" y="1128"/>
                  </a:lnTo>
                  <a:lnTo>
                    <a:pt x="444" y="1129"/>
                  </a:lnTo>
                  <a:lnTo>
                    <a:pt x="443" y="1129"/>
                  </a:lnTo>
                  <a:lnTo>
                    <a:pt x="443" y="1131"/>
                  </a:lnTo>
                  <a:lnTo>
                    <a:pt x="444" y="1131"/>
                  </a:lnTo>
                  <a:lnTo>
                    <a:pt x="445" y="1131"/>
                  </a:lnTo>
                  <a:lnTo>
                    <a:pt x="445" y="1132"/>
                  </a:lnTo>
                  <a:lnTo>
                    <a:pt x="446" y="1132"/>
                  </a:lnTo>
                  <a:lnTo>
                    <a:pt x="446" y="1133"/>
                  </a:lnTo>
                  <a:lnTo>
                    <a:pt x="446" y="1134"/>
                  </a:lnTo>
                  <a:lnTo>
                    <a:pt x="447" y="1134"/>
                  </a:lnTo>
                  <a:lnTo>
                    <a:pt x="447" y="1135"/>
                  </a:lnTo>
                  <a:lnTo>
                    <a:pt x="447" y="1136"/>
                  </a:lnTo>
                  <a:lnTo>
                    <a:pt x="447" y="1138"/>
                  </a:lnTo>
                  <a:lnTo>
                    <a:pt x="448" y="1138"/>
                  </a:lnTo>
                  <a:lnTo>
                    <a:pt x="450" y="1138"/>
                  </a:lnTo>
                  <a:lnTo>
                    <a:pt x="450" y="1139"/>
                  </a:lnTo>
                  <a:lnTo>
                    <a:pt x="451" y="1139"/>
                  </a:lnTo>
                  <a:lnTo>
                    <a:pt x="451" y="1140"/>
                  </a:lnTo>
                  <a:lnTo>
                    <a:pt x="451" y="1141"/>
                  </a:lnTo>
                  <a:lnTo>
                    <a:pt x="451" y="1142"/>
                  </a:lnTo>
                  <a:lnTo>
                    <a:pt x="451" y="1143"/>
                  </a:lnTo>
                  <a:lnTo>
                    <a:pt x="450" y="1145"/>
                  </a:lnTo>
                  <a:lnTo>
                    <a:pt x="450" y="1146"/>
                  </a:lnTo>
                  <a:lnTo>
                    <a:pt x="451" y="1146"/>
                  </a:lnTo>
                  <a:lnTo>
                    <a:pt x="451" y="1147"/>
                  </a:lnTo>
                  <a:lnTo>
                    <a:pt x="450" y="1147"/>
                  </a:lnTo>
                  <a:lnTo>
                    <a:pt x="450" y="1148"/>
                  </a:lnTo>
                  <a:lnTo>
                    <a:pt x="450" y="1149"/>
                  </a:lnTo>
                  <a:lnTo>
                    <a:pt x="448" y="1149"/>
                  </a:lnTo>
                  <a:lnTo>
                    <a:pt x="448" y="1150"/>
                  </a:lnTo>
                  <a:lnTo>
                    <a:pt x="448" y="1152"/>
                  </a:lnTo>
                  <a:lnTo>
                    <a:pt x="448" y="1153"/>
                  </a:lnTo>
                  <a:lnTo>
                    <a:pt x="447" y="1153"/>
                  </a:lnTo>
                  <a:lnTo>
                    <a:pt x="447" y="1154"/>
                  </a:lnTo>
                  <a:lnTo>
                    <a:pt x="446" y="1154"/>
                  </a:lnTo>
                  <a:lnTo>
                    <a:pt x="446" y="1155"/>
                  </a:lnTo>
                  <a:lnTo>
                    <a:pt x="445" y="1155"/>
                  </a:lnTo>
                  <a:lnTo>
                    <a:pt x="444" y="1155"/>
                  </a:lnTo>
                  <a:lnTo>
                    <a:pt x="444" y="1154"/>
                  </a:lnTo>
                  <a:lnTo>
                    <a:pt x="443" y="1154"/>
                  </a:lnTo>
                  <a:lnTo>
                    <a:pt x="443" y="1155"/>
                  </a:lnTo>
                  <a:lnTo>
                    <a:pt x="443" y="1156"/>
                  </a:lnTo>
                  <a:lnTo>
                    <a:pt x="443" y="1157"/>
                  </a:lnTo>
                  <a:lnTo>
                    <a:pt x="444" y="1159"/>
                  </a:lnTo>
                  <a:lnTo>
                    <a:pt x="444" y="1160"/>
                  </a:lnTo>
                  <a:lnTo>
                    <a:pt x="444" y="1161"/>
                  </a:lnTo>
                  <a:lnTo>
                    <a:pt x="445" y="1161"/>
                  </a:lnTo>
                  <a:lnTo>
                    <a:pt x="445" y="1162"/>
                  </a:lnTo>
                  <a:lnTo>
                    <a:pt x="445" y="1163"/>
                  </a:lnTo>
                  <a:lnTo>
                    <a:pt x="445" y="1164"/>
                  </a:lnTo>
                  <a:lnTo>
                    <a:pt x="445" y="1166"/>
                  </a:lnTo>
                  <a:lnTo>
                    <a:pt x="446" y="1166"/>
                  </a:lnTo>
                  <a:lnTo>
                    <a:pt x="447" y="1166"/>
                  </a:lnTo>
                  <a:lnTo>
                    <a:pt x="448" y="1166"/>
                  </a:lnTo>
                  <a:lnTo>
                    <a:pt x="448" y="1167"/>
                  </a:lnTo>
                  <a:lnTo>
                    <a:pt x="447" y="1167"/>
                  </a:lnTo>
                  <a:lnTo>
                    <a:pt x="447" y="1168"/>
                  </a:lnTo>
                  <a:lnTo>
                    <a:pt x="448" y="1168"/>
                  </a:lnTo>
                  <a:lnTo>
                    <a:pt x="448" y="1169"/>
                  </a:lnTo>
                  <a:lnTo>
                    <a:pt x="450" y="1169"/>
                  </a:lnTo>
                  <a:lnTo>
                    <a:pt x="451" y="1169"/>
                  </a:lnTo>
                  <a:lnTo>
                    <a:pt x="451" y="1170"/>
                  </a:lnTo>
                  <a:lnTo>
                    <a:pt x="452" y="1170"/>
                  </a:lnTo>
                  <a:lnTo>
                    <a:pt x="452" y="1171"/>
                  </a:lnTo>
                  <a:lnTo>
                    <a:pt x="451" y="1173"/>
                  </a:lnTo>
                  <a:lnTo>
                    <a:pt x="452" y="1173"/>
                  </a:lnTo>
                  <a:lnTo>
                    <a:pt x="452" y="1174"/>
                  </a:lnTo>
                  <a:lnTo>
                    <a:pt x="452" y="1175"/>
                  </a:lnTo>
                  <a:lnTo>
                    <a:pt x="451" y="1175"/>
                  </a:lnTo>
                  <a:lnTo>
                    <a:pt x="452" y="1175"/>
                  </a:lnTo>
                  <a:lnTo>
                    <a:pt x="452" y="1176"/>
                  </a:lnTo>
                  <a:lnTo>
                    <a:pt x="452" y="1177"/>
                  </a:lnTo>
                  <a:lnTo>
                    <a:pt x="451" y="1177"/>
                  </a:lnTo>
                  <a:lnTo>
                    <a:pt x="451" y="1178"/>
                  </a:lnTo>
                  <a:lnTo>
                    <a:pt x="452" y="1178"/>
                  </a:lnTo>
                  <a:lnTo>
                    <a:pt x="452" y="1180"/>
                  </a:lnTo>
                  <a:lnTo>
                    <a:pt x="453" y="1181"/>
                  </a:lnTo>
                  <a:lnTo>
                    <a:pt x="453" y="1182"/>
                  </a:lnTo>
                  <a:lnTo>
                    <a:pt x="454" y="1182"/>
                  </a:lnTo>
                  <a:lnTo>
                    <a:pt x="455" y="1182"/>
                  </a:lnTo>
                  <a:lnTo>
                    <a:pt x="455" y="1183"/>
                  </a:lnTo>
                  <a:lnTo>
                    <a:pt x="455" y="1184"/>
                  </a:lnTo>
                  <a:lnTo>
                    <a:pt x="455" y="1185"/>
                  </a:lnTo>
                  <a:lnTo>
                    <a:pt x="455" y="1187"/>
                  </a:lnTo>
                  <a:lnTo>
                    <a:pt x="457" y="1188"/>
                  </a:lnTo>
                  <a:lnTo>
                    <a:pt x="457" y="1189"/>
                  </a:lnTo>
                  <a:lnTo>
                    <a:pt x="457" y="1190"/>
                  </a:lnTo>
                  <a:lnTo>
                    <a:pt x="455" y="1191"/>
                  </a:lnTo>
                  <a:lnTo>
                    <a:pt x="455" y="1192"/>
                  </a:lnTo>
                  <a:lnTo>
                    <a:pt x="455" y="1194"/>
                  </a:lnTo>
                  <a:lnTo>
                    <a:pt x="455" y="1195"/>
                  </a:lnTo>
                  <a:lnTo>
                    <a:pt x="455" y="1196"/>
                  </a:lnTo>
                  <a:lnTo>
                    <a:pt x="455" y="1197"/>
                  </a:lnTo>
                  <a:lnTo>
                    <a:pt x="455" y="1198"/>
                  </a:lnTo>
                  <a:lnTo>
                    <a:pt x="455" y="1197"/>
                  </a:lnTo>
                  <a:lnTo>
                    <a:pt x="457" y="1197"/>
                  </a:lnTo>
                  <a:lnTo>
                    <a:pt x="457" y="1198"/>
                  </a:lnTo>
                  <a:lnTo>
                    <a:pt x="457" y="1199"/>
                  </a:lnTo>
                  <a:lnTo>
                    <a:pt x="458" y="1201"/>
                  </a:lnTo>
                  <a:lnTo>
                    <a:pt x="458" y="1202"/>
                  </a:lnTo>
                  <a:lnTo>
                    <a:pt x="459" y="1202"/>
                  </a:lnTo>
                  <a:lnTo>
                    <a:pt x="459" y="1203"/>
                  </a:lnTo>
                  <a:lnTo>
                    <a:pt x="459" y="1204"/>
                  </a:lnTo>
                  <a:lnTo>
                    <a:pt x="460" y="1204"/>
                  </a:lnTo>
                  <a:lnTo>
                    <a:pt x="460" y="1205"/>
                  </a:lnTo>
                  <a:lnTo>
                    <a:pt x="461" y="1205"/>
                  </a:lnTo>
                  <a:lnTo>
                    <a:pt x="462" y="1205"/>
                  </a:lnTo>
                  <a:lnTo>
                    <a:pt x="462" y="1206"/>
                  </a:lnTo>
                  <a:lnTo>
                    <a:pt x="464" y="1206"/>
                  </a:lnTo>
                  <a:lnTo>
                    <a:pt x="464" y="1208"/>
                  </a:lnTo>
                  <a:lnTo>
                    <a:pt x="464" y="1209"/>
                  </a:lnTo>
                  <a:lnTo>
                    <a:pt x="464" y="1210"/>
                  </a:lnTo>
                  <a:lnTo>
                    <a:pt x="462" y="1210"/>
                  </a:lnTo>
                  <a:lnTo>
                    <a:pt x="462" y="1211"/>
                  </a:lnTo>
                  <a:lnTo>
                    <a:pt x="462" y="1212"/>
                  </a:lnTo>
                  <a:lnTo>
                    <a:pt x="462" y="1213"/>
                  </a:lnTo>
                  <a:lnTo>
                    <a:pt x="461" y="1213"/>
                  </a:lnTo>
                  <a:lnTo>
                    <a:pt x="460" y="1213"/>
                  </a:lnTo>
                  <a:lnTo>
                    <a:pt x="460" y="1215"/>
                  </a:lnTo>
                  <a:lnTo>
                    <a:pt x="460" y="1216"/>
                  </a:lnTo>
                  <a:lnTo>
                    <a:pt x="461" y="1216"/>
                  </a:lnTo>
                  <a:lnTo>
                    <a:pt x="461" y="1217"/>
                  </a:lnTo>
                  <a:lnTo>
                    <a:pt x="461" y="1218"/>
                  </a:lnTo>
                  <a:lnTo>
                    <a:pt x="462" y="1218"/>
                  </a:lnTo>
                  <a:lnTo>
                    <a:pt x="462" y="1219"/>
                  </a:lnTo>
                  <a:lnTo>
                    <a:pt x="462" y="1220"/>
                  </a:lnTo>
                  <a:lnTo>
                    <a:pt x="464" y="1220"/>
                  </a:lnTo>
                  <a:lnTo>
                    <a:pt x="462" y="1220"/>
                  </a:lnTo>
                  <a:lnTo>
                    <a:pt x="462" y="1222"/>
                  </a:lnTo>
                  <a:lnTo>
                    <a:pt x="464" y="1222"/>
                  </a:lnTo>
                  <a:lnTo>
                    <a:pt x="464" y="1223"/>
                  </a:lnTo>
                  <a:lnTo>
                    <a:pt x="465" y="1224"/>
                  </a:lnTo>
                  <a:lnTo>
                    <a:pt x="464" y="1224"/>
                  </a:lnTo>
                  <a:lnTo>
                    <a:pt x="464" y="1225"/>
                  </a:lnTo>
                  <a:lnTo>
                    <a:pt x="464" y="1226"/>
                  </a:lnTo>
                  <a:lnTo>
                    <a:pt x="464" y="1227"/>
                  </a:lnTo>
                  <a:lnTo>
                    <a:pt x="465" y="1227"/>
                  </a:lnTo>
                  <a:lnTo>
                    <a:pt x="465" y="1229"/>
                  </a:lnTo>
                  <a:lnTo>
                    <a:pt x="465" y="1230"/>
                  </a:lnTo>
                  <a:lnTo>
                    <a:pt x="465" y="1231"/>
                  </a:lnTo>
                  <a:lnTo>
                    <a:pt x="465" y="1232"/>
                  </a:lnTo>
                  <a:lnTo>
                    <a:pt x="466" y="1232"/>
                  </a:lnTo>
                  <a:lnTo>
                    <a:pt x="466" y="1233"/>
                  </a:lnTo>
                  <a:lnTo>
                    <a:pt x="466" y="1234"/>
                  </a:lnTo>
                  <a:lnTo>
                    <a:pt x="466" y="1236"/>
                  </a:lnTo>
                  <a:lnTo>
                    <a:pt x="467" y="1236"/>
                  </a:lnTo>
                  <a:lnTo>
                    <a:pt x="467" y="1237"/>
                  </a:lnTo>
                  <a:lnTo>
                    <a:pt x="467" y="1238"/>
                  </a:lnTo>
                  <a:lnTo>
                    <a:pt x="468" y="1238"/>
                  </a:lnTo>
                  <a:lnTo>
                    <a:pt x="469" y="1238"/>
                  </a:lnTo>
                  <a:lnTo>
                    <a:pt x="469" y="1239"/>
                  </a:lnTo>
                  <a:lnTo>
                    <a:pt x="471" y="1239"/>
                  </a:lnTo>
                  <a:lnTo>
                    <a:pt x="472" y="1239"/>
                  </a:lnTo>
                  <a:lnTo>
                    <a:pt x="473" y="1239"/>
                  </a:lnTo>
                  <a:lnTo>
                    <a:pt x="473" y="1240"/>
                  </a:lnTo>
                  <a:lnTo>
                    <a:pt x="473" y="1241"/>
                  </a:lnTo>
                  <a:lnTo>
                    <a:pt x="474" y="1241"/>
                  </a:lnTo>
                  <a:lnTo>
                    <a:pt x="474" y="1243"/>
                  </a:lnTo>
                  <a:lnTo>
                    <a:pt x="474" y="1244"/>
                  </a:lnTo>
                  <a:lnTo>
                    <a:pt x="475" y="1244"/>
                  </a:lnTo>
                  <a:lnTo>
                    <a:pt x="475" y="1245"/>
                  </a:lnTo>
                  <a:lnTo>
                    <a:pt x="475" y="1246"/>
                  </a:lnTo>
                  <a:lnTo>
                    <a:pt x="474" y="1246"/>
                  </a:lnTo>
                  <a:lnTo>
                    <a:pt x="474" y="1247"/>
                  </a:lnTo>
                  <a:lnTo>
                    <a:pt x="475" y="1247"/>
                  </a:lnTo>
                  <a:lnTo>
                    <a:pt x="476" y="1247"/>
                  </a:lnTo>
                  <a:lnTo>
                    <a:pt x="476" y="1248"/>
                  </a:lnTo>
                  <a:lnTo>
                    <a:pt x="476" y="1250"/>
                  </a:lnTo>
                  <a:lnTo>
                    <a:pt x="475" y="1250"/>
                  </a:lnTo>
                  <a:lnTo>
                    <a:pt x="475" y="1251"/>
                  </a:lnTo>
                  <a:lnTo>
                    <a:pt x="475" y="1252"/>
                  </a:lnTo>
                  <a:lnTo>
                    <a:pt x="476" y="1252"/>
                  </a:lnTo>
                  <a:lnTo>
                    <a:pt x="476" y="1253"/>
                  </a:lnTo>
                  <a:lnTo>
                    <a:pt x="475" y="1253"/>
                  </a:lnTo>
                  <a:lnTo>
                    <a:pt x="475" y="1254"/>
                  </a:lnTo>
                  <a:lnTo>
                    <a:pt x="475" y="1255"/>
                  </a:lnTo>
                  <a:lnTo>
                    <a:pt x="476" y="1255"/>
                  </a:lnTo>
                  <a:lnTo>
                    <a:pt x="478" y="1255"/>
                  </a:lnTo>
                  <a:lnTo>
                    <a:pt x="478" y="1257"/>
                  </a:lnTo>
                  <a:lnTo>
                    <a:pt x="476" y="1257"/>
                  </a:lnTo>
                  <a:lnTo>
                    <a:pt x="475" y="1257"/>
                  </a:lnTo>
                  <a:lnTo>
                    <a:pt x="474" y="1257"/>
                  </a:lnTo>
                  <a:lnTo>
                    <a:pt x="473" y="1257"/>
                  </a:lnTo>
                  <a:lnTo>
                    <a:pt x="472" y="1257"/>
                  </a:lnTo>
                  <a:lnTo>
                    <a:pt x="472" y="1258"/>
                  </a:lnTo>
                  <a:lnTo>
                    <a:pt x="473" y="1258"/>
                  </a:lnTo>
                  <a:lnTo>
                    <a:pt x="473" y="1259"/>
                  </a:lnTo>
                  <a:lnTo>
                    <a:pt x="474" y="1259"/>
                  </a:lnTo>
                  <a:lnTo>
                    <a:pt x="474" y="1260"/>
                  </a:lnTo>
                  <a:lnTo>
                    <a:pt x="474" y="1261"/>
                  </a:lnTo>
                  <a:lnTo>
                    <a:pt x="475" y="1261"/>
                  </a:lnTo>
                  <a:lnTo>
                    <a:pt x="475" y="1262"/>
                  </a:lnTo>
                  <a:lnTo>
                    <a:pt x="476" y="1262"/>
                  </a:lnTo>
                  <a:lnTo>
                    <a:pt x="476" y="1264"/>
                  </a:lnTo>
                  <a:lnTo>
                    <a:pt x="476" y="1265"/>
                  </a:lnTo>
                  <a:lnTo>
                    <a:pt x="475" y="1265"/>
                  </a:lnTo>
                  <a:lnTo>
                    <a:pt x="475" y="1266"/>
                  </a:lnTo>
                  <a:lnTo>
                    <a:pt x="475" y="1267"/>
                  </a:lnTo>
                  <a:lnTo>
                    <a:pt x="476" y="1267"/>
                  </a:lnTo>
                  <a:lnTo>
                    <a:pt x="475" y="1267"/>
                  </a:lnTo>
                  <a:lnTo>
                    <a:pt x="475" y="1268"/>
                  </a:lnTo>
                  <a:lnTo>
                    <a:pt x="476" y="1268"/>
                  </a:lnTo>
                  <a:lnTo>
                    <a:pt x="476" y="1269"/>
                  </a:lnTo>
                  <a:lnTo>
                    <a:pt x="475" y="1269"/>
                  </a:lnTo>
                  <a:lnTo>
                    <a:pt x="475" y="1271"/>
                  </a:lnTo>
                  <a:lnTo>
                    <a:pt x="475" y="1272"/>
                  </a:lnTo>
                  <a:lnTo>
                    <a:pt x="475" y="1273"/>
                  </a:lnTo>
                  <a:lnTo>
                    <a:pt x="475" y="1274"/>
                  </a:lnTo>
                  <a:lnTo>
                    <a:pt x="476" y="1274"/>
                  </a:lnTo>
                  <a:lnTo>
                    <a:pt x="475" y="1275"/>
                  </a:lnTo>
                  <a:lnTo>
                    <a:pt x="475" y="1276"/>
                  </a:lnTo>
                  <a:lnTo>
                    <a:pt x="475" y="1278"/>
                  </a:lnTo>
                  <a:lnTo>
                    <a:pt x="475" y="1279"/>
                  </a:lnTo>
                  <a:lnTo>
                    <a:pt x="475" y="1280"/>
                  </a:lnTo>
                  <a:lnTo>
                    <a:pt x="475" y="1281"/>
                  </a:lnTo>
                  <a:lnTo>
                    <a:pt x="476" y="1281"/>
                  </a:lnTo>
                  <a:lnTo>
                    <a:pt x="476" y="1282"/>
                  </a:lnTo>
                  <a:lnTo>
                    <a:pt x="476" y="1283"/>
                  </a:lnTo>
                  <a:lnTo>
                    <a:pt x="476" y="1285"/>
                  </a:lnTo>
                  <a:lnTo>
                    <a:pt x="475" y="1285"/>
                  </a:lnTo>
                  <a:lnTo>
                    <a:pt x="475" y="1286"/>
                  </a:lnTo>
                  <a:lnTo>
                    <a:pt x="476" y="1286"/>
                  </a:lnTo>
                  <a:lnTo>
                    <a:pt x="475" y="1286"/>
                  </a:lnTo>
                  <a:lnTo>
                    <a:pt x="475" y="1287"/>
                  </a:lnTo>
                  <a:lnTo>
                    <a:pt x="476" y="1287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9"/>
                  </a:lnTo>
                  <a:lnTo>
                    <a:pt x="476" y="1289"/>
                  </a:lnTo>
                  <a:lnTo>
                    <a:pt x="476" y="1290"/>
                  </a:lnTo>
                  <a:lnTo>
                    <a:pt x="476" y="1289"/>
                  </a:lnTo>
                  <a:lnTo>
                    <a:pt x="475" y="1289"/>
                  </a:lnTo>
                  <a:lnTo>
                    <a:pt x="475" y="1290"/>
                  </a:lnTo>
                  <a:lnTo>
                    <a:pt x="474" y="1290"/>
                  </a:lnTo>
                  <a:lnTo>
                    <a:pt x="474" y="1292"/>
                  </a:lnTo>
                  <a:lnTo>
                    <a:pt x="473" y="1292"/>
                  </a:lnTo>
                  <a:lnTo>
                    <a:pt x="473" y="1293"/>
                  </a:lnTo>
                  <a:lnTo>
                    <a:pt x="473" y="1294"/>
                  </a:lnTo>
                  <a:lnTo>
                    <a:pt x="473" y="1295"/>
                  </a:lnTo>
                  <a:lnTo>
                    <a:pt x="473" y="1296"/>
                  </a:lnTo>
                  <a:lnTo>
                    <a:pt x="473" y="1297"/>
                  </a:lnTo>
                  <a:lnTo>
                    <a:pt x="472" y="1297"/>
                  </a:lnTo>
                  <a:lnTo>
                    <a:pt x="472" y="1299"/>
                  </a:lnTo>
                  <a:lnTo>
                    <a:pt x="472" y="1300"/>
                  </a:lnTo>
                  <a:lnTo>
                    <a:pt x="472" y="1301"/>
                  </a:lnTo>
                  <a:lnTo>
                    <a:pt x="473" y="1301"/>
                  </a:lnTo>
                  <a:lnTo>
                    <a:pt x="474" y="1301"/>
                  </a:lnTo>
                  <a:lnTo>
                    <a:pt x="474" y="1302"/>
                  </a:lnTo>
                  <a:lnTo>
                    <a:pt x="475" y="1302"/>
                  </a:lnTo>
                  <a:lnTo>
                    <a:pt x="476" y="1302"/>
                  </a:lnTo>
                  <a:lnTo>
                    <a:pt x="476" y="1303"/>
                  </a:lnTo>
                  <a:lnTo>
                    <a:pt x="478" y="1303"/>
                  </a:lnTo>
                  <a:lnTo>
                    <a:pt x="478" y="1304"/>
                  </a:lnTo>
                  <a:lnTo>
                    <a:pt x="479" y="1304"/>
                  </a:lnTo>
                  <a:lnTo>
                    <a:pt x="479" y="1306"/>
                  </a:lnTo>
                  <a:lnTo>
                    <a:pt x="479" y="1307"/>
                  </a:lnTo>
                  <a:lnTo>
                    <a:pt x="479" y="1308"/>
                  </a:lnTo>
                  <a:lnTo>
                    <a:pt x="479" y="1309"/>
                  </a:lnTo>
                  <a:lnTo>
                    <a:pt x="480" y="1310"/>
                  </a:lnTo>
                  <a:lnTo>
                    <a:pt x="480" y="1311"/>
                  </a:lnTo>
                  <a:lnTo>
                    <a:pt x="480" y="1313"/>
                  </a:lnTo>
                  <a:lnTo>
                    <a:pt x="479" y="1313"/>
                  </a:lnTo>
                  <a:lnTo>
                    <a:pt x="479" y="1314"/>
                  </a:lnTo>
                  <a:lnTo>
                    <a:pt x="479" y="1315"/>
                  </a:lnTo>
                  <a:lnTo>
                    <a:pt x="479" y="1316"/>
                  </a:lnTo>
                  <a:lnTo>
                    <a:pt x="479" y="1317"/>
                  </a:lnTo>
                  <a:lnTo>
                    <a:pt x="479" y="1318"/>
                  </a:lnTo>
                  <a:lnTo>
                    <a:pt x="480" y="1318"/>
                  </a:lnTo>
                  <a:lnTo>
                    <a:pt x="481" y="1318"/>
                  </a:lnTo>
                  <a:lnTo>
                    <a:pt x="481" y="1320"/>
                  </a:lnTo>
                  <a:lnTo>
                    <a:pt x="482" y="1320"/>
                  </a:lnTo>
                  <a:lnTo>
                    <a:pt x="482" y="1321"/>
                  </a:lnTo>
                  <a:lnTo>
                    <a:pt x="482" y="1322"/>
                  </a:lnTo>
                  <a:lnTo>
                    <a:pt x="483" y="1322"/>
                  </a:lnTo>
                  <a:lnTo>
                    <a:pt x="483" y="1321"/>
                  </a:lnTo>
                  <a:lnTo>
                    <a:pt x="485" y="1321"/>
                  </a:lnTo>
                  <a:lnTo>
                    <a:pt x="486" y="1321"/>
                  </a:lnTo>
                  <a:lnTo>
                    <a:pt x="487" y="1320"/>
                  </a:lnTo>
                  <a:lnTo>
                    <a:pt x="488" y="1320"/>
                  </a:lnTo>
                  <a:lnTo>
                    <a:pt x="488" y="1321"/>
                  </a:lnTo>
                  <a:lnTo>
                    <a:pt x="488" y="1322"/>
                  </a:lnTo>
                  <a:lnTo>
                    <a:pt x="489" y="1322"/>
                  </a:lnTo>
                  <a:lnTo>
                    <a:pt x="489" y="1321"/>
                  </a:lnTo>
                  <a:lnTo>
                    <a:pt x="489" y="1322"/>
                  </a:lnTo>
                  <a:lnTo>
                    <a:pt x="490" y="1321"/>
                  </a:lnTo>
                  <a:lnTo>
                    <a:pt x="490" y="1322"/>
                  </a:lnTo>
                  <a:lnTo>
                    <a:pt x="489" y="1322"/>
                  </a:lnTo>
                  <a:lnTo>
                    <a:pt x="490" y="1322"/>
                  </a:lnTo>
                  <a:lnTo>
                    <a:pt x="490" y="1323"/>
                  </a:lnTo>
                  <a:lnTo>
                    <a:pt x="489" y="1323"/>
                  </a:lnTo>
                  <a:lnTo>
                    <a:pt x="488" y="1323"/>
                  </a:lnTo>
                  <a:lnTo>
                    <a:pt x="488" y="1324"/>
                  </a:lnTo>
                  <a:lnTo>
                    <a:pt x="489" y="1324"/>
                  </a:lnTo>
                  <a:lnTo>
                    <a:pt x="489" y="1325"/>
                  </a:lnTo>
                  <a:lnTo>
                    <a:pt x="490" y="1325"/>
                  </a:lnTo>
                  <a:lnTo>
                    <a:pt x="490" y="1327"/>
                  </a:lnTo>
                  <a:lnTo>
                    <a:pt x="489" y="1327"/>
                  </a:lnTo>
                  <a:lnTo>
                    <a:pt x="489" y="1328"/>
                  </a:lnTo>
                  <a:lnTo>
                    <a:pt x="490" y="1328"/>
                  </a:lnTo>
                  <a:lnTo>
                    <a:pt x="492" y="1328"/>
                  </a:lnTo>
                  <a:lnTo>
                    <a:pt x="492" y="1327"/>
                  </a:lnTo>
                  <a:lnTo>
                    <a:pt x="493" y="1327"/>
                  </a:lnTo>
                  <a:lnTo>
                    <a:pt x="494" y="1327"/>
                  </a:lnTo>
                  <a:lnTo>
                    <a:pt x="494" y="1328"/>
                  </a:lnTo>
                  <a:lnTo>
                    <a:pt x="495" y="1328"/>
                  </a:lnTo>
                  <a:lnTo>
                    <a:pt x="496" y="1327"/>
                  </a:lnTo>
                  <a:lnTo>
                    <a:pt x="497" y="1327"/>
                  </a:lnTo>
                  <a:lnTo>
                    <a:pt x="497" y="1328"/>
                  </a:lnTo>
                  <a:lnTo>
                    <a:pt x="499" y="1328"/>
                  </a:lnTo>
                  <a:lnTo>
                    <a:pt x="497" y="1328"/>
                  </a:lnTo>
                  <a:lnTo>
                    <a:pt x="497" y="1329"/>
                  </a:lnTo>
                  <a:lnTo>
                    <a:pt x="497" y="1330"/>
                  </a:lnTo>
                  <a:lnTo>
                    <a:pt x="496" y="1331"/>
                  </a:lnTo>
                  <a:lnTo>
                    <a:pt x="496" y="1332"/>
                  </a:lnTo>
                  <a:lnTo>
                    <a:pt x="497" y="1332"/>
                  </a:lnTo>
                  <a:lnTo>
                    <a:pt x="497" y="1331"/>
                  </a:lnTo>
                  <a:lnTo>
                    <a:pt x="499" y="1331"/>
                  </a:lnTo>
                  <a:lnTo>
                    <a:pt x="500" y="1331"/>
                  </a:lnTo>
                  <a:lnTo>
                    <a:pt x="501" y="1331"/>
                  </a:lnTo>
                  <a:lnTo>
                    <a:pt x="502" y="1331"/>
                  </a:lnTo>
                  <a:lnTo>
                    <a:pt x="502" y="1332"/>
                  </a:lnTo>
                  <a:lnTo>
                    <a:pt x="503" y="1331"/>
                  </a:lnTo>
                  <a:lnTo>
                    <a:pt x="504" y="1330"/>
                  </a:lnTo>
                  <a:lnTo>
                    <a:pt x="506" y="1330"/>
                  </a:lnTo>
                  <a:lnTo>
                    <a:pt x="507" y="1330"/>
                  </a:lnTo>
                  <a:lnTo>
                    <a:pt x="507" y="1329"/>
                  </a:lnTo>
                  <a:lnTo>
                    <a:pt x="508" y="1329"/>
                  </a:lnTo>
                  <a:lnTo>
                    <a:pt x="509" y="1329"/>
                  </a:lnTo>
                  <a:lnTo>
                    <a:pt x="509" y="1328"/>
                  </a:lnTo>
                  <a:lnTo>
                    <a:pt x="510" y="1328"/>
                  </a:lnTo>
                  <a:lnTo>
                    <a:pt x="510" y="1329"/>
                  </a:lnTo>
                  <a:lnTo>
                    <a:pt x="510" y="1328"/>
                  </a:lnTo>
                  <a:lnTo>
                    <a:pt x="511" y="1328"/>
                  </a:lnTo>
                  <a:lnTo>
                    <a:pt x="511" y="1329"/>
                  </a:lnTo>
                  <a:lnTo>
                    <a:pt x="513" y="1329"/>
                  </a:lnTo>
                  <a:lnTo>
                    <a:pt x="514" y="1329"/>
                  </a:lnTo>
                  <a:lnTo>
                    <a:pt x="514" y="1330"/>
                  </a:lnTo>
                  <a:lnTo>
                    <a:pt x="515" y="1330"/>
                  </a:lnTo>
                  <a:lnTo>
                    <a:pt x="515" y="1329"/>
                  </a:lnTo>
                  <a:lnTo>
                    <a:pt x="516" y="1329"/>
                  </a:lnTo>
                  <a:lnTo>
                    <a:pt x="516" y="1330"/>
                  </a:lnTo>
                  <a:lnTo>
                    <a:pt x="517" y="1330"/>
                  </a:lnTo>
                  <a:lnTo>
                    <a:pt x="518" y="1330"/>
                  </a:lnTo>
                  <a:lnTo>
                    <a:pt x="520" y="1330"/>
                  </a:lnTo>
                  <a:lnTo>
                    <a:pt x="521" y="1330"/>
                  </a:lnTo>
                  <a:lnTo>
                    <a:pt x="521" y="1329"/>
                  </a:lnTo>
                  <a:lnTo>
                    <a:pt x="522" y="1329"/>
                  </a:lnTo>
                  <a:lnTo>
                    <a:pt x="522" y="1328"/>
                  </a:lnTo>
                  <a:lnTo>
                    <a:pt x="523" y="1328"/>
                  </a:lnTo>
                  <a:lnTo>
                    <a:pt x="523" y="1327"/>
                  </a:lnTo>
                  <a:lnTo>
                    <a:pt x="524" y="1327"/>
                  </a:lnTo>
                  <a:lnTo>
                    <a:pt x="525" y="1328"/>
                  </a:lnTo>
                  <a:lnTo>
                    <a:pt x="525" y="1327"/>
                  </a:lnTo>
                  <a:lnTo>
                    <a:pt x="527" y="1327"/>
                  </a:lnTo>
                  <a:lnTo>
                    <a:pt x="528" y="1327"/>
                  </a:lnTo>
                  <a:lnTo>
                    <a:pt x="529" y="1327"/>
                  </a:lnTo>
                  <a:lnTo>
                    <a:pt x="529" y="1328"/>
                  </a:lnTo>
                  <a:lnTo>
                    <a:pt x="530" y="1328"/>
                  </a:lnTo>
                  <a:lnTo>
                    <a:pt x="531" y="1328"/>
                  </a:lnTo>
                  <a:lnTo>
                    <a:pt x="531" y="1327"/>
                  </a:lnTo>
                  <a:lnTo>
                    <a:pt x="532" y="1327"/>
                  </a:lnTo>
                  <a:lnTo>
                    <a:pt x="531" y="1325"/>
                  </a:lnTo>
                  <a:lnTo>
                    <a:pt x="532" y="1325"/>
                  </a:lnTo>
                  <a:lnTo>
                    <a:pt x="532" y="1327"/>
                  </a:lnTo>
                  <a:lnTo>
                    <a:pt x="534" y="1327"/>
                  </a:lnTo>
                  <a:lnTo>
                    <a:pt x="534" y="1328"/>
                  </a:lnTo>
                  <a:lnTo>
                    <a:pt x="534" y="1329"/>
                  </a:lnTo>
                  <a:lnTo>
                    <a:pt x="535" y="1329"/>
                  </a:lnTo>
                  <a:lnTo>
                    <a:pt x="535" y="1330"/>
                  </a:lnTo>
                  <a:lnTo>
                    <a:pt x="536" y="1330"/>
                  </a:lnTo>
                  <a:lnTo>
                    <a:pt x="537" y="1330"/>
                  </a:lnTo>
                  <a:lnTo>
                    <a:pt x="538" y="1330"/>
                  </a:lnTo>
                  <a:lnTo>
                    <a:pt x="539" y="1329"/>
                  </a:lnTo>
                  <a:lnTo>
                    <a:pt x="539" y="1330"/>
                  </a:lnTo>
                  <a:lnTo>
                    <a:pt x="541" y="1330"/>
                  </a:lnTo>
                  <a:lnTo>
                    <a:pt x="542" y="1330"/>
                  </a:lnTo>
                  <a:lnTo>
                    <a:pt x="542" y="1329"/>
                  </a:lnTo>
                  <a:lnTo>
                    <a:pt x="543" y="1329"/>
                  </a:lnTo>
                  <a:lnTo>
                    <a:pt x="542" y="1329"/>
                  </a:lnTo>
                  <a:lnTo>
                    <a:pt x="543" y="1329"/>
                  </a:lnTo>
                  <a:lnTo>
                    <a:pt x="543" y="1330"/>
                  </a:lnTo>
                  <a:lnTo>
                    <a:pt x="544" y="1331"/>
                  </a:lnTo>
                  <a:lnTo>
                    <a:pt x="545" y="1331"/>
                  </a:lnTo>
                  <a:lnTo>
                    <a:pt x="545" y="1330"/>
                  </a:lnTo>
                  <a:lnTo>
                    <a:pt x="546" y="1330"/>
                  </a:lnTo>
                  <a:lnTo>
                    <a:pt x="546" y="1331"/>
                  </a:lnTo>
                  <a:lnTo>
                    <a:pt x="546" y="1332"/>
                  </a:lnTo>
                  <a:lnTo>
                    <a:pt x="548" y="1332"/>
                  </a:lnTo>
                  <a:lnTo>
                    <a:pt x="548" y="1331"/>
                  </a:lnTo>
                  <a:lnTo>
                    <a:pt x="549" y="1331"/>
                  </a:lnTo>
                  <a:lnTo>
                    <a:pt x="549" y="1332"/>
                  </a:lnTo>
                  <a:lnTo>
                    <a:pt x="550" y="1332"/>
                  </a:lnTo>
                  <a:lnTo>
                    <a:pt x="551" y="1332"/>
                  </a:lnTo>
                  <a:lnTo>
                    <a:pt x="552" y="1332"/>
                  </a:lnTo>
                  <a:lnTo>
                    <a:pt x="552" y="1331"/>
                  </a:lnTo>
                  <a:lnTo>
                    <a:pt x="552" y="1330"/>
                  </a:lnTo>
                  <a:lnTo>
                    <a:pt x="553" y="1330"/>
                  </a:lnTo>
                  <a:lnTo>
                    <a:pt x="555" y="1330"/>
                  </a:lnTo>
                  <a:lnTo>
                    <a:pt x="555" y="1331"/>
                  </a:lnTo>
                  <a:lnTo>
                    <a:pt x="556" y="1331"/>
                  </a:lnTo>
                  <a:lnTo>
                    <a:pt x="556" y="1332"/>
                  </a:lnTo>
                  <a:lnTo>
                    <a:pt x="556" y="1331"/>
                  </a:lnTo>
                  <a:lnTo>
                    <a:pt x="557" y="1331"/>
                  </a:lnTo>
                  <a:lnTo>
                    <a:pt x="557" y="1330"/>
                  </a:lnTo>
                  <a:lnTo>
                    <a:pt x="558" y="1331"/>
                  </a:lnTo>
                  <a:lnTo>
                    <a:pt x="559" y="1331"/>
                  </a:lnTo>
                  <a:lnTo>
                    <a:pt x="560" y="1331"/>
                  </a:lnTo>
                  <a:lnTo>
                    <a:pt x="560" y="1330"/>
                  </a:lnTo>
                  <a:lnTo>
                    <a:pt x="560" y="1329"/>
                  </a:lnTo>
                  <a:lnTo>
                    <a:pt x="562" y="1329"/>
                  </a:lnTo>
                  <a:lnTo>
                    <a:pt x="563" y="1329"/>
                  </a:lnTo>
                  <a:lnTo>
                    <a:pt x="563" y="1330"/>
                  </a:lnTo>
                  <a:lnTo>
                    <a:pt x="563" y="1331"/>
                  </a:lnTo>
                  <a:lnTo>
                    <a:pt x="564" y="1331"/>
                  </a:lnTo>
                  <a:lnTo>
                    <a:pt x="564" y="1330"/>
                  </a:lnTo>
                  <a:lnTo>
                    <a:pt x="564" y="1331"/>
                  </a:lnTo>
                  <a:lnTo>
                    <a:pt x="565" y="1331"/>
                  </a:lnTo>
                  <a:lnTo>
                    <a:pt x="565" y="1330"/>
                  </a:lnTo>
                  <a:lnTo>
                    <a:pt x="565" y="1331"/>
                  </a:lnTo>
                  <a:lnTo>
                    <a:pt x="566" y="1331"/>
                  </a:lnTo>
                  <a:lnTo>
                    <a:pt x="566" y="1332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9" y="1332"/>
                  </a:lnTo>
                  <a:lnTo>
                    <a:pt x="569" y="1334"/>
                  </a:lnTo>
                  <a:lnTo>
                    <a:pt x="570" y="1334"/>
                  </a:lnTo>
                  <a:lnTo>
                    <a:pt x="570" y="1335"/>
                  </a:lnTo>
                  <a:lnTo>
                    <a:pt x="570" y="1336"/>
                  </a:lnTo>
                  <a:lnTo>
                    <a:pt x="571" y="1336"/>
                  </a:lnTo>
                  <a:lnTo>
                    <a:pt x="571" y="1337"/>
                  </a:lnTo>
                  <a:lnTo>
                    <a:pt x="572" y="1337"/>
                  </a:lnTo>
                  <a:lnTo>
                    <a:pt x="572" y="1338"/>
                  </a:lnTo>
                  <a:lnTo>
                    <a:pt x="573" y="1338"/>
                  </a:lnTo>
                  <a:lnTo>
                    <a:pt x="574" y="1338"/>
                  </a:lnTo>
                  <a:lnTo>
                    <a:pt x="576" y="1338"/>
                  </a:lnTo>
                  <a:lnTo>
                    <a:pt x="577" y="1338"/>
                  </a:lnTo>
                  <a:lnTo>
                    <a:pt x="577" y="1339"/>
                  </a:lnTo>
                  <a:lnTo>
                    <a:pt x="578" y="1339"/>
                  </a:lnTo>
                  <a:lnTo>
                    <a:pt x="578" y="1338"/>
                  </a:lnTo>
                  <a:lnTo>
                    <a:pt x="579" y="1339"/>
                  </a:lnTo>
                  <a:lnTo>
                    <a:pt x="579" y="1338"/>
                  </a:lnTo>
                  <a:lnTo>
                    <a:pt x="580" y="1338"/>
                  </a:lnTo>
                  <a:lnTo>
                    <a:pt x="580" y="1339"/>
                  </a:lnTo>
                  <a:lnTo>
                    <a:pt x="580" y="1341"/>
                  </a:lnTo>
                  <a:lnTo>
                    <a:pt x="580" y="1342"/>
                  </a:lnTo>
                  <a:lnTo>
                    <a:pt x="579" y="1343"/>
                  </a:lnTo>
                  <a:lnTo>
                    <a:pt x="579" y="1344"/>
                  </a:lnTo>
                  <a:lnTo>
                    <a:pt x="579" y="1345"/>
                  </a:lnTo>
                  <a:lnTo>
                    <a:pt x="579" y="1346"/>
                  </a:lnTo>
                  <a:lnTo>
                    <a:pt x="580" y="1346"/>
                  </a:lnTo>
                  <a:lnTo>
                    <a:pt x="580" y="1348"/>
                  </a:lnTo>
                  <a:lnTo>
                    <a:pt x="581" y="1348"/>
                  </a:lnTo>
                  <a:lnTo>
                    <a:pt x="583" y="1348"/>
                  </a:lnTo>
                  <a:lnTo>
                    <a:pt x="583" y="1349"/>
                  </a:lnTo>
                  <a:lnTo>
                    <a:pt x="583" y="1348"/>
                  </a:lnTo>
                  <a:lnTo>
                    <a:pt x="584" y="1349"/>
                  </a:lnTo>
                  <a:lnTo>
                    <a:pt x="584" y="1350"/>
                  </a:lnTo>
                  <a:lnTo>
                    <a:pt x="585" y="1350"/>
                  </a:lnTo>
                  <a:lnTo>
                    <a:pt x="586" y="1350"/>
                  </a:lnTo>
                  <a:lnTo>
                    <a:pt x="586" y="1351"/>
                  </a:lnTo>
                  <a:lnTo>
                    <a:pt x="587" y="1351"/>
                  </a:lnTo>
                  <a:lnTo>
                    <a:pt x="587" y="1352"/>
                  </a:lnTo>
                  <a:lnTo>
                    <a:pt x="587" y="1353"/>
                  </a:lnTo>
                  <a:lnTo>
                    <a:pt x="587" y="1355"/>
                  </a:lnTo>
                  <a:lnTo>
                    <a:pt x="587" y="1356"/>
                  </a:lnTo>
                  <a:lnTo>
                    <a:pt x="587" y="1357"/>
                  </a:lnTo>
                  <a:lnTo>
                    <a:pt x="588" y="1358"/>
                  </a:lnTo>
                  <a:lnTo>
                    <a:pt x="590" y="1358"/>
                  </a:lnTo>
                  <a:lnTo>
                    <a:pt x="591" y="1359"/>
                  </a:lnTo>
                  <a:lnTo>
                    <a:pt x="591" y="1361"/>
                  </a:lnTo>
                  <a:lnTo>
                    <a:pt x="591" y="1362"/>
                  </a:lnTo>
                  <a:lnTo>
                    <a:pt x="590" y="1362"/>
                  </a:lnTo>
                  <a:lnTo>
                    <a:pt x="590" y="1363"/>
                  </a:lnTo>
                  <a:lnTo>
                    <a:pt x="588" y="1363"/>
                  </a:lnTo>
                  <a:lnTo>
                    <a:pt x="588" y="1364"/>
                  </a:lnTo>
                  <a:lnTo>
                    <a:pt x="587" y="1364"/>
                  </a:lnTo>
                  <a:lnTo>
                    <a:pt x="587" y="1365"/>
                  </a:lnTo>
                  <a:lnTo>
                    <a:pt x="588" y="1365"/>
                  </a:lnTo>
                  <a:lnTo>
                    <a:pt x="588" y="1366"/>
                  </a:lnTo>
                  <a:lnTo>
                    <a:pt x="588" y="1368"/>
                  </a:lnTo>
                  <a:lnTo>
                    <a:pt x="590" y="1368"/>
                  </a:lnTo>
                  <a:lnTo>
                    <a:pt x="591" y="1368"/>
                  </a:lnTo>
                  <a:lnTo>
                    <a:pt x="591" y="1369"/>
                  </a:lnTo>
                  <a:lnTo>
                    <a:pt x="592" y="1369"/>
                  </a:lnTo>
                  <a:lnTo>
                    <a:pt x="593" y="1369"/>
                  </a:lnTo>
                  <a:lnTo>
                    <a:pt x="594" y="1369"/>
                  </a:lnTo>
                  <a:lnTo>
                    <a:pt x="594" y="1370"/>
                  </a:lnTo>
                  <a:lnTo>
                    <a:pt x="595" y="1371"/>
                  </a:lnTo>
                  <a:lnTo>
                    <a:pt x="595" y="1372"/>
                  </a:lnTo>
                  <a:lnTo>
                    <a:pt x="595" y="1373"/>
                  </a:lnTo>
                  <a:lnTo>
                    <a:pt x="594" y="1375"/>
                  </a:lnTo>
                  <a:lnTo>
                    <a:pt x="594" y="1376"/>
                  </a:lnTo>
                  <a:lnTo>
                    <a:pt x="594" y="1377"/>
                  </a:lnTo>
                  <a:lnTo>
                    <a:pt x="593" y="1377"/>
                  </a:lnTo>
                  <a:lnTo>
                    <a:pt x="593" y="1378"/>
                  </a:lnTo>
                  <a:lnTo>
                    <a:pt x="593" y="1379"/>
                  </a:lnTo>
                  <a:lnTo>
                    <a:pt x="592" y="1379"/>
                  </a:lnTo>
                  <a:lnTo>
                    <a:pt x="592" y="1380"/>
                  </a:lnTo>
                  <a:lnTo>
                    <a:pt x="591" y="1380"/>
                  </a:lnTo>
                  <a:lnTo>
                    <a:pt x="591" y="1382"/>
                  </a:lnTo>
                  <a:lnTo>
                    <a:pt x="591" y="1383"/>
                  </a:lnTo>
                  <a:lnTo>
                    <a:pt x="590" y="1383"/>
                  </a:lnTo>
                  <a:lnTo>
                    <a:pt x="590" y="1384"/>
                  </a:lnTo>
                  <a:lnTo>
                    <a:pt x="590" y="1385"/>
                  </a:lnTo>
                  <a:lnTo>
                    <a:pt x="590" y="1386"/>
                  </a:lnTo>
                  <a:lnTo>
                    <a:pt x="591" y="1386"/>
                  </a:lnTo>
                  <a:lnTo>
                    <a:pt x="592" y="1386"/>
                  </a:lnTo>
                  <a:lnTo>
                    <a:pt x="592" y="1387"/>
                  </a:lnTo>
                  <a:lnTo>
                    <a:pt x="591" y="1387"/>
                  </a:lnTo>
                  <a:lnTo>
                    <a:pt x="591" y="1389"/>
                  </a:lnTo>
                  <a:lnTo>
                    <a:pt x="591" y="1390"/>
                  </a:lnTo>
                  <a:lnTo>
                    <a:pt x="591" y="1391"/>
                  </a:lnTo>
                  <a:lnTo>
                    <a:pt x="592" y="1392"/>
                  </a:lnTo>
                  <a:lnTo>
                    <a:pt x="592" y="1393"/>
                  </a:lnTo>
                  <a:lnTo>
                    <a:pt x="593" y="1394"/>
                  </a:lnTo>
                  <a:lnTo>
                    <a:pt x="593" y="1396"/>
                  </a:lnTo>
                  <a:lnTo>
                    <a:pt x="593" y="1398"/>
                  </a:lnTo>
                  <a:lnTo>
                    <a:pt x="594" y="1398"/>
                  </a:lnTo>
                  <a:lnTo>
                    <a:pt x="594" y="1399"/>
                  </a:lnTo>
                  <a:lnTo>
                    <a:pt x="593" y="1399"/>
                  </a:lnTo>
                  <a:lnTo>
                    <a:pt x="593" y="1400"/>
                  </a:lnTo>
                  <a:lnTo>
                    <a:pt x="592" y="1400"/>
                  </a:lnTo>
                  <a:lnTo>
                    <a:pt x="592" y="1401"/>
                  </a:lnTo>
                  <a:lnTo>
                    <a:pt x="591" y="1401"/>
                  </a:lnTo>
                  <a:lnTo>
                    <a:pt x="591" y="1400"/>
                  </a:lnTo>
                  <a:lnTo>
                    <a:pt x="591" y="1401"/>
                  </a:lnTo>
                  <a:lnTo>
                    <a:pt x="590" y="1401"/>
                  </a:lnTo>
                  <a:lnTo>
                    <a:pt x="590" y="1403"/>
                  </a:lnTo>
                  <a:lnTo>
                    <a:pt x="588" y="1403"/>
                  </a:lnTo>
                  <a:lnTo>
                    <a:pt x="588" y="1404"/>
                  </a:lnTo>
                  <a:lnTo>
                    <a:pt x="587" y="1404"/>
                  </a:lnTo>
                  <a:lnTo>
                    <a:pt x="587" y="1405"/>
                  </a:lnTo>
                  <a:lnTo>
                    <a:pt x="587" y="1406"/>
                  </a:lnTo>
                  <a:lnTo>
                    <a:pt x="586" y="1406"/>
                  </a:lnTo>
                  <a:lnTo>
                    <a:pt x="585" y="1406"/>
                  </a:lnTo>
                  <a:lnTo>
                    <a:pt x="585" y="1407"/>
                  </a:lnTo>
                  <a:lnTo>
                    <a:pt x="584" y="1408"/>
                  </a:lnTo>
                  <a:lnTo>
                    <a:pt x="584" y="1410"/>
                  </a:lnTo>
                  <a:lnTo>
                    <a:pt x="584" y="1411"/>
                  </a:lnTo>
                  <a:lnTo>
                    <a:pt x="584" y="1412"/>
                  </a:lnTo>
                  <a:lnTo>
                    <a:pt x="584" y="1413"/>
                  </a:lnTo>
                  <a:lnTo>
                    <a:pt x="584" y="1414"/>
                  </a:lnTo>
                  <a:lnTo>
                    <a:pt x="584" y="1415"/>
                  </a:lnTo>
                  <a:lnTo>
                    <a:pt x="583" y="1415"/>
                  </a:lnTo>
                  <a:lnTo>
                    <a:pt x="583" y="1417"/>
                  </a:lnTo>
                  <a:lnTo>
                    <a:pt x="584" y="1417"/>
                  </a:lnTo>
                  <a:lnTo>
                    <a:pt x="584" y="1418"/>
                  </a:lnTo>
                  <a:lnTo>
                    <a:pt x="583" y="1418"/>
                  </a:lnTo>
                  <a:lnTo>
                    <a:pt x="583" y="1419"/>
                  </a:lnTo>
                  <a:lnTo>
                    <a:pt x="583" y="1420"/>
                  </a:lnTo>
                  <a:lnTo>
                    <a:pt x="584" y="1420"/>
                  </a:lnTo>
                  <a:lnTo>
                    <a:pt x="584" y="1421"/>
                  </a:lnTo>
                  <a:lnTo>
                    <a:pt x="583" y="1421"/>
                  </a:lnTo>
                  <a:lnTo>
                    <a:pt x="583" y="1422"/>
                  </a:lnTo>
                  <a:lnTo>
                    <a:pt x="581" y="1424"/>
                  </a:lnTo>
                  <a:lnTo>
                    <a:pt x="581" y="1425"/>
                  </a:lnTo>
                  <a:lnTo>
                    <a:pt x="580" y="1425"/>
                  </a:lnTo>
                  <a:lnTo>
                    <a:pt x="579" y="1424"/>
                  </a:lnTo>
                  <a:lnTo>
                    <a:pt x="578" y="1424"/>
                  </a:lnTo>
                  <a:lnTo>
                    <a:pt x="578" y="1422"/>
                  </a:lnTo>
                  <a:lnTo>
                    <a:pt x="577" y="1422"/>
                  </a:lnTo>
                  <a:lnTo>
                    <a:pt x="576" y="1422"/>
                  </a:lnTo>
                  <a:lnTo>
                    <a:pt x="576" y="1421"/>
                  </a:lnTo>
                  <a:lnTo>
                    <a:pt x="574" y="1421"/>
                  </a:lnTo>
                  <a:lnTo>
                    <a:pt x="573" y="1421"/>
                  </a:lnTo>
                  <a:lnTo>
                    <a:pt x="573" y="1420"/>
                  </a:lnTo>
                  <a:lnTo>
                    <a:pt x="572" y="1420"/>
                  </a:lnTo>
                  <a:lnTo>
                    <a:pt x="572" y="1419"/>
                  </a:lnTo>
                  <a:lnTo>
                    <a:pt x="571" y="1419"/>
                  </a:lnTo>
                  <a:lnTo>
                    <a:pt x="570" y="1419"/>
                  </a:lnTo>
                  <a:lnTo>
                    <a:pt x="570" y="1420"/>
                  </a:lnTo>
                  <a:lnTo>
                    <a:pt x="569" y="1420"/>
                  </a:lnTo>
                  <a:lnTo>
                    <a:pt x="569" y="1421"/>
                  </a:lnTo>
                  <a:lnTo>
                    <a:pt x="569" y="1422"/>
                  </a:lnTo>
                  <a:lnTo>
                    <a:pt x="567" y="1424"/>
                  </a:lnTo>
                  <a:lnTo>
                    <a:pt x="566" y="1424"/>
                  </a:lnTo>
                  <a:lnTo>
                    <a:pt x="566" y="1422"/>
                  </a:lnTo>
                  <a:lnTo>
                    <a:pt x="565" y="1422"/>
                  </a:lnTo>
                  <a:lnTo>
                    <a:pt x="564" y="1424"/>
                  </a:lnTo>
                  <a:lnTo>
                    <a:pt x="564" y="1425"/>
                  </a:lnTo>
                  <a:lnTo>
                    <a:pt x="563" y="1425"/>
                  </a:lnTo>
                  <a:lnTo>
                    <a:pt x="562" y="1425"/>
                  </a:lnTo>
                  <a:lnTo>
                    <a:pt x="562" y="1426"/>
                  </a:lnTo>
                  <a:lnTo>
                    <a:pt x="560" y="1426"/>
                  </a:lnTo>
                  <a:lnTo>
                    <a:pt x="560" y="1427"/>
                  </a:lnTo>
                  <a:lnTo>
                    <a:pt x="562" y="1427"/>
                  </a:lnTo>
                  <a:lnTo>
                    <a:pt x="562" y="1428"/>
                  </a:lnTo>
                  <a:lnTo>
                    <a:pt x="562" y="1429"/>
                  </a:lnTo>
                  <a:lnTo>
                    <a:pt x="560" y="1431"/>
                  </a:lnTo>
                  <a:lnTo>
                    <a:pt x="560" y="1432"/>
                  </a:lnTo>
                  <a:lnTo>
                    <a:pt x="559" y="1432"/>
                  </a:lnTo>
                  <a:lnTo>
                    <a:pt x="559" y="1433"/>
                  </a:lnTo>
                  <a:lnTo>
                    <a:pt x="559" y="1434"/>
                  </a:lnTo>
                  <a:lnTo>
                    <a:pt x="558" y="1434"/>
                  </a:lnTo>
                  <a:lnTo>
                    <a:pt x="558" y="1435"/>
                  </a:lnTo>
                  <a:lnTo>
                    <a:pt x="557" y="1435"/>
                  </a:lnTo>
                  <a:lnTo>
                    <a:pt x="557" y="1436"/>
                  </a:lnTo>
                  <a:lnTo>
                    <a:pt x="556" y="1436"/>
                  </a:lnTo>
                  <a:lnTo>
                    <a:pt x="556" y="1435"/>
                  </a:lnTo>
                  <a:lnTo>
                    <a:pt x="555" y="1435"/>
                  </a:lnTo>
                  <a:lnTo>
                    <a:pt x="553" y="1435"/>
                  </a:lnTo>
                  <a:lnTo>
                    <a:pt x="552" y="1435"/>
                  </a:lnTo>
                  <a:lnTo>
                    <a:pt x="552" y="1434"/>
                  </a:lnTo>
                  <a:lnTo>
                    <a:pt x="551" y="1434"/>
                  </a:lnTo>
                  <a:lnTo>
                    <a:pt x="551" y="1433"/>
                  </a:lnTo>
                  <a:lnTo>
                    <a:pt x="550" y="1433"/>
                  </a:lnTo>
                  <a:lnTo>
                    <a:pt x="550" y="1434"/>
                  </a:lnTo>
                  <a:lnTo>
                    <a:pt x="549" y="1434"/>
                  </a:lnTo>
                  <a:lnTo>
                    <a:pt x="548" y="1434"/>
                  </a:lnTo>
                  <a:lnTo>
                    <a:pt x="546" y="1434"/>
                  </a:lnTo>
                  <a:lnTo>
                    <a:pt x="545" y="1434"/>
                  </a:lnTo>
                  <a:lnTo>
                    <a:pt x="545" y="1433"/>
                  </a:lnTo>
                  <a:lnTo>
                    <a:pt x="544" y="1433"/>
                  </a:lnTo>
                  <a:lnTo>
                    <a:pt x="543" y="1433"/>
                  </a:lnTo>
                  <a:lnTo>
                    <a:pt x="543" y="1432"/>
                  </a:lnTo>
                  <a:lnTo>
                    <a:pt x="542" y="1432"/>
                  </a:lnTo>
                  <a:lnTo>
                    <a:pt x="542" y="1433"/>
                  </a:lnTo>
                  <a:lnTo>
                    <a:pt x="541" y="1433"/>
                  </a:lnTo>
                  <a:lnTo>
                    <a:pt x="542" y="1434"/>
                  </a:lnTo>
                  <a:lnTo>
                    <a:pt x="542" y="1435"/>
                  </a:lnTo>
                  <a:lnTo>
                    <a:pt x="541" y="1435"/>
                  </a:lnTo>
                  <a:lnTo>
                    <a:pt x="541" y="1436"/>
                  </a:lnTo>
                  <a:lnTo>
                    <a:pt x="541" y="1438"/>
                  </a:lnTo>
                  <a:lnTo>
                    <a:pt x="542" y="1438"/>
                  </a:lnTo>
                  <a:lnTo>
                    <a:pt x="541" y="1438"/>
                  </a:lnTo>
                  <a:lnTo>
                    <a:pt x="539" y="1438"/>
                  </a:lnTo>
                  <a:lnTo>
                    <a:pt x="538" y="1438"/>
                  </a:lnTo>
                  <a:lnTo>
                    <a:pt x="537" y="1439"/>
                  </a:lnTo>
                  <a:lnTo>
                    <a:pt x="538" y="1439"/>
                  </a:lnTo>
                  <a:lnTo>
                    <a:pt x="538" y="1440"/>
                  </a:lnTo>
                  <a:lnTo>
                    <a:pt x="537" y="1440"/>
                  </a:lnTo>
                  <a:lnTo>
                    <a:pt x="538" y="1441"/>
                  </a:lnTo>
                  <a:lnTo>
                    <a:pt x="538" y="1442"/>
                  </a:lnTo>
                  <a:lnTo>
                    <a:pt x="537" y="1442"/>
                  </a:lnTo>
                  <a:lnTo>
                    <a:pt x="537" y="1443"/>
                  </a:lnTo>
                  <a:lnTo>
                    <a:pt x="537" y="1445"/>
                  </a:lnTo>
                  <a:lnTo>
                    <a:pt x="537" y="1446"/>
                  </a:lnTo>
                  <a:lnTo>
                    <a:pt x="538" y="1446"/>
                  </a:lnTo>
                  <a:lnTo>
                    <a:pt x="539" y="1446"/>
                  </a:lnTo>
                  <a:lnTo>
                    <a:pt x="539" y="1447"/>
                  </a:lnTo>
                  <a:lnTo>
                    <a:pt x="541" y="1447"/>
                  </a:lnTo>
                  <a:lnTo>
                    <a:pt x="541" y="1448"/>
                  </a:lnTo>
                  <a:lnTo>
                    <a:pt x="542" y="1448"/>
                  </a:lnTo>
                  <a:lnTo>
                    <a:pt x="542" y="1449"/>
                  </a:lnTo>
                  <a:lnTo>
                    <a:pt x="543" y="1450"/>
                  </a:lnTo>
                  <a:lnTo>
                    <a:pt x="543" y="1452"/>
                  </a:lnTo>
                  <a:lnTo>
                    <a:pt x="543" y="1453"/>
                  </a:lnTo>
                  <a:lnTo>
                    <a:pt x="543" y="1454"/>
                  </a:lnTo>
                  <a:lnTo>
                    <a:pt x="543" y="1455"/>
                  </a:lnTo>
                  <a:lnTo>
                    <a:pt x="542" y="1456"/>
                  </a:lnTo>
                  <a:lnTo>
                    <a:pt x="543" y="1456"/>
                  </a:lnTo>
                  <a:lnTo>
                    <a:pt x="543" y="1457"/>
                  </a:lnTo>
                  <a:lnTo>
                    <a:pt x="543" y="1459"/>
                  </a:lnTo>
                  <a:lnTo>
                    <a:pt x="542" y="1459"/>
                  </a:lnTo>
                  <a:lnTo>
                    <a:pt x="542" y="1460"/>
                  </a:lnTo>
                  <a:lnTo>
                    <a:pt x="543" y="1460"/>
                  </a:lnTo>
                  <a:lnTo>
                    <a:pt x="543" y="1461"/>
                  </a:lnTo>
                  <a:lnTo>
                    <a:pt x="543" y="1462"/>
                  </a:lnTo>
                  <a:lnTo>
                    <a:pt x="543" y="1463"/>
                  </a:lnTo>
                  <a:lnTo>
                    <a:pt x="542" y="1463"/>
                  </a:lnTo>
                  <a:lnTo>
                    <a:pt x="541" y="1463"/>
                  </a:lnTo>
                  <a:lnTo>
                    <a:pt x="539" y="1463"/>
                  </a:lnTo>
                  <a:lnTo>
                    <a:pt x="539" y="1464"/>
                  </a:lnTo>
                  <a:lnTo>
                    <a:pt x="539" y="1466"/>
                  </a:lnTo>
                  <a:lnTo>
                    <a:pt x="541" y="1466"/>
                  </a:lnTo>
                  <a:lnTo>
                    <a:pt x="541" y="1467"/>
                  </a:lnTo>
                  <a:lnTo>
                    <a:pt x="539" y="1467"/>
                  </a:lnTo>
                  <a:lnTo>
                    <a:pt x="539" y="1468"/>
                  </a:lnTo>
                  <a:lnTo>
                    <a:pt x="539" y="1469"/>
                  </a:lnTo>
                  <a:lnTo>
                    <a:pt x="538" y="1470"/>
                  </a:lnTo>
                  <a:lnTo>
                    <a:pt x="539" y="1470"/>
                  </a:lnTo>
                  <a:lnTo>
                    <a:pt x="541" y="1471"/>
                  </a:lnTo>
                  <a:lnTo>
                    <a:pt x="541" y="1473"/>
                  </a:lnTo>
                  <a:lnTo>
                    <a:pt x="542" y="1473"/>
                  </a:lnTo>
                  <a:lnTo>
                    <a:pt x="542" y="1474"/>
                  </a:lnTo>
                  <a:lnTo>
                    <a:pt x="541" y="1475"/>
                  </a:lnTo>
                  <a:lnTo>
                    <a:pt x="541" y="1476"/>
                  </a:lnTo>
                  <a:lnTo>
                    <a:pt x="539" y="1476"/>
                  </a:lnTo>
                  <a:lnTo>
                    <a:pt x="538" y="1476"/>
                  </a:lnTo>
                  <a:lnTo>
                    <a:pt x="538" y="1477"/>
                  </a:lnTo>
                  <a:lnTo>
                    <a:pt x="538" y="1478"/>
                  </a:lnTo>
                  <a:lnTo>
                    <a:pt x="538" y="1480"/>
                  </a:lnTo>
                  <a:lnTo>
                    <a:pt x="537" y="1480"/>
                  </a:lnTo>
                  <a:lnTo>
                    <a:pt x="536" y="1480"/>
                  </a:lnTo>
                  <a:lnTo>
                    <a:pt x="536" y="1481"/>
                  </a:lnTo>
                  <a:lnTo>
                    <a:pt x="535" y="1481"/>
                  </a:lnTo>
                  <a:lnTo>
                    <a:pt x="534" y="1482"/>
                  </a:lnTo>
                  <a:lnTo>
                    <a:pt x="532" y="1482"/>
                  </a:lnTo>
                  <a:lnTo>
                    <a:pt x="532" y="1483"/>
                  </a:lnTo>
                  <a:lnTo>
                    <a:pt x="532" y="1484"/>
                  </a:lnTo>
                  <a:lnTo>
                    <a:pt x="531" y="1485"/>
                  </a:lnTo>
                  <a:lnTo>
                    <a:pt x="532" y="1485"/>
                  </a:lnTo>
                  <a:lnTo>
                    <a:pt x="532" y="1487"/>
                  </a:lnTo>
                  <a:lnTo>
                    <a:pt x="531" y="1487"/>
                  </a:lnTo>
                  <a:lnTo>
                    <a:pt x="531" y="1488"/>
                  </a:lnTo>
                  <a:lnTo>
                    <a:pt x="531" y="1489"/>
                  </a:lnTo>
                  <a:lnTo>
                    <a:pt x="531" y="1488"/>
                  </a:lnTo>
                  <a:lnTo>
                    <a:pt x="530" y="1488"/>
                  </a:lnTo>
                  <a:lnTo>
                    <a:pt x="529" y="1488"/>
                  </a:lnTo>
                  <a:lnTo>
                    <a:pt x="529" y="1487"/>
                  </a:lnTo>
                  <a:lnTo>
                    <a:pt x="528" y="1487"/>
                  </a:lnTo>
                  <a:lnTo>
                    <a:pt x="527" y="1487"/>
                  </a:lnTo>
                  <a:lnTo>
                    <a:pt x="525" y="1487"/>
                  </a:lnTo>
                  <a:lnTo>
                    <a:pt x="524" y="1487"/>
                  </a:lnTo>
                  <a:lnTo>
                    <a:pt x="524" y="1485"/>
                  </a:lnTo>
                  <a:lnTo>
                    <a:pt x="524" y="1484"/>
                  </a:lnTo>
                  <a:lnTo>
                    <a:pt x="523" y="1484"/>
                  </a:lnTo>
                  <a:lnTo>
                    <a:pt x="523" y="1483"/>
                  </a:lnTo>
                  <a:lnTo>
                    <a:pt x="522" y="1483"/>
                  </a:lnTo>
                  <a:lnTo>
                    <a:pt x="522" y="1484"/>
                  </a:lnTo>
                  <a:lnTo>
                    <a:pt x="521" y="1484"/>
                  </a:lnTo>
                  <a:lnTo>
                    <a:pt x="520" y="1484"/>
                  </a:lnTo>
                  <a:lnTo>
                    <a:pt x="518" y="1484"/>
                  </a:lnTo>
                  <a:lnTo>
                    <a:pt x="518" y="1483"/>
                  </a:lnTo>
                  <a:lnTo>
                    <a:pt x="517" y="1483"/>
                  </a:lnTo>
                  <a:lnTo>
                    <a:pt x="516" y="1483"/>
                  </a:lnTo>
                  <a:lnTo>
                    <a:pt x="516" y="1484"/>
                  </a:lnTo>
                  <a:lnTo>
                    <a:pt x="516" y="1485"/>
                  </a:lnTo>
                  <a:lnTo>
                    <a:pt x="517" y="1485"/>
                  </a:lnTo>
                  <a:lnTo>
                    <a:pt x="517" y="1487"/>
                  </a:lnTo>
                  <a:lnTo>
                    <a:pt x="516" y="1487"/>
                  </a:lnTo>
                  <a:lnTo>
                    <a:pt x="516" y="1488"/>
                  </a:lnTo>
                  <a:lnTo>
                    <a:pt x="516" y="1489"/>
                  </a:lnTo>
                  <a:lnTo>
                    <a:pt x="515" y="1489"/>
                  </a:lnTo>
                  <a:lnTo>
                    <a:pt x="516" y="1489"/>
                  </a:lnTo>
                  <a:lnTo>
                    <a:pt x="516" y="1490"/>
                  </a:lnTo>
                  <a:lnTo>
                    <a:pt x="516" y="1491"/>
                  </a:lnTo>
                  <a:lnTo>
                    <a:pt x="516" y="1492"/>
                  </a:lnTo>
                  <a:lnTo>
                    <a:pt x="516" y="1494"/>
                  </a:lnTo>
                  <a:lnTo>
                    <a:pt x="516" y="1495"/>
                  </a:lnTo>
                  <a:lnTo>
                    <a:pt x="516" y="1496"/>
                  </a:lnTo>
                  <a:lnTo>
                    <a:pt x="516" y="1497"/>
                  </a:lnTo>
                  <a:lnTo>
                    <a:pt x="515" y="1497"/>
                  </a:lnTo>
                  <a:lnTo>
                    <a:pt x="515" y="1498"/>
                  </a:lnTo>
                  <a:lnTo>
                    <a:pt x="514" y="1499"/>
                  </a:lnTo>
                  <a:lnTo>
                    <a:pt x="513" y="1499"/>
                  </a:lnTo>
                  <a:lnTo>
                    <a:pt x="511" y="1498"/>
                  </a:lnTo>
                  <a:lnTo>
                    <a:pt x="510" y="1498"/>
                  </a:lnTo>
                  <a:lnTo>
                    <a:pt x="509" y="1498"/>
                  </a:lnTo>
                  <a:lnTo>
                    <a:pt x="509" y="1499"/>
                  </a:lnTo>
                  <a:lnTo>
                    <a:pt x="508" y="1499"/>
                  </a:lnTo>
                  <a:lnTo>
                    <a:pt x="507" y="1499"/>
                  </a:lnTo>
                  <a:lnTo>
                    <a:pt x="506" y="1499"/>
                  </a:lnTo>
                  <a:lnTo>
                    <a:pt x="504" y="1499"/>
                  </a:lnTo>
                  <a:lnTo>
                    <a:pt x="504" y="1501"/>
                  </a:lnTo>
                  <a:lnTo>
                    <a:pt x="503" y="1502"/>
                  </a:lnTo>
                  <a:lnTo>
                    <a:pt x="502" y="1502"/>
                  </a:lnTo>
                  <a:lnTo>
                    <a:pt x="501" y="1502"/>
                  </a:lnTo>
                  <a:lnTo>
                    <a:pt x="500" y="1502"/>
                  </a:lnTo>
                  <a:lnTo>
                    <a:pt x="500" y="1501"/>
                  </a:lnTo>
                  <a:lnTo>
                    <a:pt x="499" y="1501"/>
                  </a:lnTo>
                  <a:lnTo>
                    <a:pt x="497" y="1501"/>
                  </a:lnTo>
                  <a:lnTo>
                    <a:pt x="496" y="1502"/>
                  </a:lnTo>
                  <a:lnTo>
                    <a:pt x="495" y="1502"/>
                  </a:lnTo>
                  <a:lnTo>
                    <a:pt x="495" y="1503"/>
                  </a:lnTo>
                  <a:lnTo>
                    <a:pt x="495" y="1504"/>
                  </a:lnTo>
                  <a:lnTo>
                    <a:pt x="494" y="1504"/>
                  </a:lnTo>
                  <a:lnTo>
                    <a:pt x="494" y="1505"/>
                  </a:lnTo>
                  <a:lnTo>
                    <a:pt x="493" y="1505"/>
                  </a:lnTo>
                  <a:lnTo>
                    <a:pt x="492" y="1505"/>
                  </a:lnTo>
                  <a:lnTo>
                    <a:pt x="492" y="1504"/>
                  </a:lnTo>
                  <a:lnTo>
                    <a:pt x="490" y="1504"/>
                  </a:lnTo>
                  <a:lnTo>
                    <a:pt x="489" y="1504"/>
                  </a:lnTo>
                  <a:lnTo>
                    <a:pt x="488" y="1505"/>
                  </a:lnTo>
                  <a:lnTo>
                    <a:pt x="487" y="1506"/>
                  </a:lnTo>
                  <a:lnTo>
                    <a:pt x="487" y="1508"/>
                  </a:lnTo>
                  <a:lnTo>
                    <a:pt x="487" y="1509"/>
                  </a:lnTo>
                  <a:lnTo>
                    <a:pt x="487" y="1510"/>
                  </a:lnTo>
                  <a:lnTo>
                    <a:pt x="487" y="1511"/>
                  </a:lnTo>
                  <a:lnTo>
                    <a:pt x="487" y="1512"/>
                  </a:lnTo>
                  <a:lnTo>
                    <a:pt x="487" y="1513"/>
                  </a:lnTo>
                  <a:lnTo>
                    <a:pt x="487" y="1515"/>
                  </a:lnTo>
                  <a:lnTo>
                    <a:pt x="486" y="1515"/>
                  </a:lnTo>
                  <a:lnTo>
                    <a:pt x="486" y="1516"/>
                  </a:lnTo>
                  <a:lnTo>
                    <a:pt x="485" y="1516"/>
                  </a:lnTo>
                  <a:lnTo>
                    <a:pt x="485" y="1517"/>
                  </a:lnTo>
                  <a:lnTo>
                    <a:pt x="483" y="1517"/>
                  </a:lnTo>
                  <a:lnTo>
                    <a:pt x="483" y="1518"/>
                  </a:lnTo>
                  <a:lnTo>
                    <a:pt x="482" y="1518"/>
                  </a:lnTo>
                  <a:lnTo>
                    <a:pt x="482" y="1519"/>
                  </a:lnTo>
                  <a:lnTo>
                    <a:pt x="483" y="1519"/>
                  </a:lnTo>
                  <a:lnTo>
                    <a:pt x="483" y="1520"/>
                  </a:lnTo>
                  <a:lnTo>
                    <a:pt x="482" y="1520"/>
                  </a:lnTo>
                  <a:lnTo>
                    <a:pt x="482" y="1522"/>
                  </a:lnTo>
                  <a:lnTo>
                    <a:pt x="482" y="1523"/>
                  </a:lnTo>
                  <a:lnTo>
                    <a:pt x="482" y="1524"/>
                  </a:lnTo>
                  <a:lnTo>
                    <a:pt x="483" y="1524"/>
                  </a:lnTo>
                  <a:lnTo>
                    <a:pt x="483" y="1525"/>
                  </a:lnTo>
                  <a:lnTo>
                    <a:pt x="485" y="1525"/>
                  </a:lnTo>
                  <a:lnTo>
                    <a:pt x="486" y="1525"/>
                  </a:lnTo>
                  <a:lnTo>
                    <a:pt x="486" y="1526"/>
                  </a:lnTo>
                  <a:lnTo>
                    <a:pt x="486" y="1527"/>
                  </a:lnTo>
                  <a:lnTo>
                    <a:pt x="486" y="1529"/>
                  </a:lnTo>
                  <a:lnTo>
                    <a:pt x="486" y="1530"/>
                  </a:lnTo>
                  <a:lnTo>
                    <a:pt x="485" y="1530"/>
                  </a:lnTo>
                  <a:lnTo>
                    <a:pt x="485" y="1531"/>
                  </a:lnTo>
                  <a:lnTo>
                    <a:pt x="485" y="1532"/>
                  </a:lnTo>
                  <a:lnTo>
                    <a:pt x="485" y="1533"/>
                  </a:lnTo>
                  <a:lnTo>
                    <a:pt x="485" y="1534"/>
                  </a:lnTo>
                  <a:lnTo>
                    <a:pt x="486" y="1534"/>
                  </a:lnTo>
                  <a:lnTo>
                    <a:pt x="487" y="1534"/>
                  </a:lnTo>
                  <a:lnTo>
                    <a:pt x="487" y="1536"/>
                  </a:lnTo>
                  <a:lnTo>
                    <a:pt x="487" y="1537"/>
                  </a:lnTo>
                  <a:lnTo>
                    <a:pt x="487" y="1538"/>
                  </a:lnTo>
                  <a:lnTo>
                    <a:pt x="487" y="1539"/>
                  </a:lnTo>
                  <a:lnTo>
                    <a:pt x="486" y="1540"/>
                  </a:lnTo>
                  <a:lnTo>
                    <a:pt x="487" y="1540"/>
                  </a:lnTo>
                  <a:lnTo>
                    <a:pt x="486" y="1541"/>
                  </a:lnTo>
                  <a:lnTo>
                    <a:pt x="487" y="1541"/>
                  </a:lnTo>
                  <a:lnTo>
                    <a:pt x="486" y="1541"/>
                  </a:lnTo>
                  <a:lnTo>
                    <a:pt x="486" y="1543"/>
                  </a:lnTo>
                  <a:lnTo>
                    <a:pt x="485" y="1543"/>
                  </a:lnTo>
                  <a:lnTo>
                    <a:pt x="485" y="1544"/>
                  </a:lnTo>
                  <a:lnTo>
                    <a:pt x="485" y="1545"/>
                  </a:lnTo>
                  <a:lnTo>
                    <a:pt x="483" y="1545"/>
                  </a:lnTo>
                  <a:lnTo>
                    <a:pt x="483" y="1546"/>
                  </a:lnTo>
                  <a:lnTo>
                    <a:pt x="483" y="1547"/>
                  </a:lnTo>
                  <a:lnTo>
                    <a:pt x="482" y="1547"/>
                  </a:lnTo>
                  <a:lnTo>
                    <a:pt x="481" y="1547"/>
                  </a:lnTo>
                  <a:lnTo>
                    <a:pt x="482" y="1548"/>
                  </a:lnTo>
                  <a:lnTo>
                    <a:pt x="482" y="1550"/>
                  </a:lnTo>
                  <a:lnTo>
                    <a:pt x="483" y="1550"/>
                  </a:lnTo>
                  <a:lnTo>
                    <a:pt x="483" y="1551"/>
                  </a:lnTo>
                  <a:lnTo>
                    <a:pt x="482" y="1551"/>
                  </a:lnTo>
                  <a:lnTo>
                    <a:pt x="482" y="1552"/>
                  </a:lnTo>
                  <a:lnTo>
                    <a:pt x="482" y="1553"/>
                  </a:lnTo>
                  <a:lnTo>
                    <a:pt x="482" y="1554"/>
                  </a:lnTo>
                  <a:lnTo>
                    <a:pt x="482" y="1555"/>
                  </a:lnTo>
                  <a:lnTo>
                    <a:pt x="481" y="1555"/>
                  </a:lnTo>
                  <a:lnTo>
                    <a:pt x="480" y="1555"/>
                  </a:lnTo>
                  <a:lnTo>
                    <a:pt x="480" y="1554"/>
                  </a:lnTo>
                  <a:lnTo>
                    <a:pt x="480" y="1555"/>
                  </a:lnTo>
                  <a:lnTo>
                    <a:pt x="480" y="1554"/>
                  </a:lnTo>
                  <a:lnTo>
                    <a:pt x="479" y="1554"/>
                  </a:lnTo>
                  <a:lnTo>
                    <a:pt x="479" y="1553"/>
                  </a:lnTo>
                  <a:lnTo>
                    <a:pt x="479" y="1552"/>
                  </a:lnTo>
                  <a:lnTo>
                    <a:pt x="478" y="1552"/>
                  </a:lnTo>
                  <a:lnTo>
                    <a:pt x="476" y="1552"/>
                  </a:lnTo>
                  <a:lnTo>
                    <a:pt x="476" y="1553"/>
                  </a:lnTo>
                  <a:lnTo>
                    <a:pt x="475" y="1552"/>
                  </a:lnTo>
                  <a:lnTo>
                    <a:pt x="476" y="1552"/>
                  </a:lnTo>
                  <a:lnTo>
                    <a:pt x="475" y="1552"/>
                  </a:lnTo>
                  <a:lnTo>
                    <a:pt x="475" y="1551"/>
                  </a:lnTo>
                  <a:lnTo>
                    <a:pt x="475" y="1552"/>
                  </a:lnTo>
                  <a:lnTo>
                    <a:pt x="474" y="1552"/>
                  </a:lnTo>
                  <a:lnTo>
                    <a:pt x="474" y="1553"/>
                  </a:lnTo>
                  <a:lnTo>
                    <a:pt x="473" y="1554"/>
                  </a:lnTo>
                  <a:lnTo>
                    <a:pt x="472" y="1554"/>
                  </a:lnTo>
                  <a:lnTo>
                    <a:pt x="472" y="1555"/>
                  </a:lnTo>
                  <a:lnTo>
                    <a:pt x="471" y="1555"/>
                  </a:lnTo>
                  <a:lnTo>
                    <a:pt x="471" y="1554"/>
                  </a:lnTo>
                  <a:lnTo>
                    <a:pt x="469" y="1554"/>
                  </a:lnTo>
                  <a:lnTo>
                    <a:pt x="469" y="1553"/>
                  </a:lnTo>
                  <a:lnTo>
                    <a:pt x="468" y="1553"/>
                  </a:lnTo>
                  <a:lnTo>
                    <a:pt x="468" y="1554"/>
                  </a:lnTo>
                  <a:lnTo>
                    <a:pt x="467" y="1554"/>
                  </a:lnTo>
                  <a:lnTo>
                    <a:pt x="467" y="1555"/>
                  </a:lnTo>
                  <a:lnTo>
                    <a:pt x="468" y="1555"/>
                  </a:lnTo>
                  <a:lnTo>
                    <a:pt x="468" y="1557"/>
                  </a:lnTo>
                  <a:lnTo>
                    <a:pt x="469" y="1557"/>
                  </a:lnTo>
                  <a:lnTo>
                    <a:pt x="469" y="1558"/>
                  </a:lnTo>
                  <a:lnTo>
                    <a:pt x="468" y="1558"/>
                  </a:lnTo>
                  <a:lnTo>
                    <a:pt x="468" y="1559"/>
                  </a:lnTo>
                  <a:lnTo>
                    <a:pt x="468" y="1560"/>
                  </a:lnTo>
                  <a:lnTo>
                    <a:pt x="467" y="1560"/>
                  </a:lnTo>
                  <a:lnTo>
                    <a:pt x="466" y="1561"/>
                  </a:lnTo>
                  <a:lnTo>
                    <a:pt x="465" y="1561"/>
                  </a:lnTo>
                  <a:lnTo>
                    <a:pt x="465" y="1562"/>
                  </a:lnTo>
                  <a:lnTo>
                    <a:pt x="465" y="1564"/>
                  </a:lnTo>
                  <a:lnTo>
                    <a:pt x="464" y="1564"/>
                  </a:lnTo>
                  <a:lnTo>
                    <a:pt x="464" y="1565"/>
                  </a:lnTo>
                  <a:lnTo>
                    <a:pt x="462" y="1565"/>
                  </a:lnTo>
                  <a:lnTo>
                    <a:pt x="462" y="1566"/>
                  </a:lnTo>
                  <a:lnTo>
                    <a:pt x="461" y="1566"/>
                  </a:lnTo>
                  <a:lnTo>
                    <a:pt x="461" y="1567"/>
                  </a:lnTo>
                  <a:lnTo>
                    <a:pt x="462" y="1567"/>
                  </a:lnTo>
                  <a:lnTo>
                    <a:pt x="462" y="1568"/>
                  </a:lnTo>
                  <a:lnTo>
                    <a:pt x="464" y="1568"/>
                  </a:lnTo>
                  <a:lnTo>
                    <a:pt x="464" y="1569"/>
                  </a:lnTo>
                  <a:lnTo>
                    <a:pt x="464" y="1571"/>
                  </a:lnTo>
                  <a:lnTo>
                    <a:pt x="464" y="1572"/>
                  </a:lnTo>
                  <a:lnTo>
                    <a:pt x="462" y="1572"/>
                  </a:lnTo>
                  <a:lnTo>
                    <a:pt x="462" y="1573"/>
                  </a:lnTo>
                  <a:lnTo>
                    <a:pt x="461" y="1573"/>
                  </a:lnTo>
                  <a:lnTo>
                    <a:pt x="461" y="1572"/>
                  </a:lnTo>
                  <a:lnTo>
                    <a:pt x="461" y="1573"/>
                  </a:lnTo>
                  <a:lnTo>
                    <a:pt x="460" y="1573"/>
                  </a:lnTo>
                  <a:lnTo>
                    <a:pt x="460" y="1574"/>
                  </a:lnTo>
                  <a:lnTo>
                    <a:pt x="460" y="1575"/>
                  </a:lnTo>
                  <a:lnTo>
                    <a:pt x="460" y="1576"/>
                  </a:lnTo>
                  <a:lnTo>
                    <a:pt x="460" y="1578"/>
                  </a:lnTo>
                  <a:lnTo>
                    <a:pt x="460" y="1579"/>
                  </a:lnTo>
                  <a:lnTo>
                    <a:pt x="459" y="1579"/>
                  </a:lnTo>
                  <a:lnTo>
                    <a:pt x="459" y="1580"/>
                  </a:lnTo>
                  <a:lnTo>
                    <a:pt x="458" y="1580"/>
                  </a:lnTo>
                  <a:lnTo>
                    <a:pt x="457" y="1580"/>
                  </a:lnTo>
                  <a:lnTo>
                    <a:pt x="457" y="1581"/>
                  </a:lnTo>
                  <a:lnTo>
                    <a:pt x="455" y="1581"/>
                  </a:lnTo>
                  <a:lnTo>
                    <a:pt x="455" y="1582"/>
                  </a:lnTo>
                  <a:lnTo>
                    <a:pt x="454" y="1582"/>
                  </a:lnTo>
                  <a:lnTo>
                    <a:pt x="454" y="1584"/>
                  </a:lnTo>
                  <a:lnTo>
                    <a:pt x="455" y="1584"/>
                  </a:lnTo>
                  <a:lnTo>
                    <a:pt x="455" y="1585"/>
                  </a:lnTo>
                  <a:lnTo>
                    <a:pt x="454" y="1586"/>
                  </a:lnTo>
                  <a:lnTo>
                    <a:pt x="455" y="1586"/>
                  </a:lnTo>
                  <a:lnTo>
                    <a:pt x="455" y="1587"/>
                  </a:lnTo>
                  <a:lnTo>
                    <a:pt x="455" y="1588"/>
                  </a:lnTo>
                  <a:lnTo>
                    <a:pt x="457" y="1589"/>
                  </a:lnTo>
                  <a:lnTo>
                    <a:pt x="457" y="1591"/>
                  </a:lnTo>
                  <a:lnTo>
                    <a:pt x="457" y="1592"/>
                  </a:lnTo>
                  <a:lnTo>
                    <a:pt x="457" y="1593"/>
                  </a:lnTo>
                  <a:lnTo>
                    <a:pt x="457" y="1594"/>
                  </a:lnTo>
                  <a:lnTo>
                    <a:pt x="458" y="1594"/>
                  </a:lnTo>
                  <a:lnTo>
                    <a:pt x="458" y="1595"/>
                  </a:lnTo>
                  <a:lnTo>
                    <a:pt x="459" y="1596"/>
                  </a:lnTo>
                  <a:lnTo>
                    <a:pt x="459" y="1598"/>
                  </a:lnTo>
                  <a:lnTo>
                    <a:pt x="459" y="1599"/>
                  </a:lnTo>
                  <a:lnTo>
                    <a:pt x="459" y="1600"/>
                  </a:lnTo>
                  <a:lnTo>
                    <a:pt x="459" y="1601"/>
                  </a:lnTo>
                  <a:lnTo>
                    <a:pt x="460" y="1602"/>
                  </a:lnTo>
                  <a:lnTo>
                    <a:pt x="460" y="1603"/>
                  </a:lnTo>
                  <a:lnTo>
                    <a:pt x="460" y="1605"/>
                  </a:lnTo>
                  <a:lnTo>
                    <a:pt x="461" y="1605"/>
                  </a:lnTo>
                  <a:lnTo>
                    <a:pt x="461" y="1606"/>
                  </a:lnTo>
                  <a:lnTo>
                    <a:pt x="460" y="1606"/>
                  </a:lnTo>
                  <a:lnTo>
                    <a:pt x="460" y="1607"/>
                  </a:lnTo>
                  <a:lnTo>
                    <a:pt x="461" y="1607"/>
                  </a:lnTo>
                  <a:lnTo>
                    <a:pt x="461" y="1608"/>
                  </a:lnTo>
                  <a:lnTo>
                    <a:pt x="461" y="1609"/>
                  </a:lnTo>
                  <a:lnTo>
                    <a:pt x="460" y="1609"/>
                  </a:lnTo>
                  <a:lnTo>
                    <a:pt x="461" y="1610"/>
                  </a:lnTo>
                  <a:lnTo>
                    <a:pt x="461" y="1612"/>
                  </a:lnTo>
                  <a:lnTo>
                    <a:pt x="460" y="1612"/>
                  </a:lnTo>
                  <a:lnTo>
                    <a:pt x="460" y="1613"/>
                  </a:lnTo>
                  <a:lnTo>
                    <a:pt x="461" y="1613"/>
                  </a:lnTo>
                  <a:lnTo>
                    <a:pt x="460" y="1614"/>
                  </a:lnTo>
                  <a:lnTo>
                    <a:pt x="460" y="1615"/>
                  </a:lnTo>
                  <a:lnTo>
                    <a:pt x="459" y="1615"/>
                  </a:lnTo>
                  <a:lnTo>
                    <a:pt x="458" y="1616"/>
                  </a:lnTo>
                  <a:lnTo>
                    <a:pt x="457" y="1616"/>
                  </a:lnTo>
                  <a:lnTo>
                    <a:pt x="457" y="1617"/>
                  </a:lnTo>
                  <a:lnTo>
                    <a:pt x="457" y="1619"/>
                  </a:lnTo>
                  <a:lnTo>
                    <a:pt x="457" y="1620"/>
                  </a:lnTo>
                  <a:lnTo>
                    <a:pt x="457" y="1621"/>
                  </a:lnTo>
                  <a:lnTo>
                    <a:pt x="457" y="1622"/>
                  </a:lnTo>
                  <a:lnTo>
                    <a:pt x="457" y="1623"/>
                  </a:lnTo>
                  <a:lnTo>
                    <a:pt x="458" y="1623"/>
                  </a:lnTo>
                  <a:lnTo>
                    <a:pt x="458" y="1624"/>
                  </a:lnTo>
                  <a:lnTo>
                    <a:pt x="459" y="1626"/>
                  </a:lnTo>
                  <a:lnTo>
                    <a:pt x="460" y="1626"/>
                  </a:lnTo>
                  <a:lnTo>
                    <a:pt x="461" y="1626"/>
                  </a:lnTo>
                  <a:lnTo>
                    <a:pt x="462" y="1626"/>
                  </a:lnTo>
                  <a:lnTo>
                    <a:pt x="462" y="1627"/>
                  </a:lnTo>
                  <a:lnTo>
                    <a:pt x="464" y="1627"/>
                  </a:lnTo>
                  <a:lnTo>
                    <a:pt x="464" y="1628"/>
                  </a:lnTo>
                  <a:lnTo>
                    <a:pt x="464" y="1629"/>
                  </a:lnTo>
                  <a:lnTo>
                    <a:pt x="464" y="1630"/>
                  </a:lnTo>
                  <a:lnTo>
                    <a:pt x="465" y="1631"/>
                  </a:lnTo>
                  <a:lnTo>
                    <a:pt x="466" y="1631"/>
                  </a:lnTo>
                  <a:lnTo>
                    <a:pt x="467" y="1631"/>
                  </a:lnTo>
                  <a:lnTo>
                    <a:pt x="467" y="1633"/>
                  </a:lnTo>
                  <a:lnTo>
                    <a:pt x="468" y="1633"/>
                  </a:lnTo>
                  <a:lnTo>
                    <a:pt x="469" y="1633"/>
                  </a:lnTo>
                  <a:lnTo>
                    <a:pt x="469" y="1634"/>
                  </a:lnTo>
                  <a:lnTo>
                    <a:pt x="468" y="1635"/>
                  </a:lnTo>
                  <a:lnTo>
                    <a:pt x="469" y="1636"/>
                  </a:lnTo>
                  <a:lnTo>
                    <a:pt x="469" y="1637"/>
                  </a:lnTo>
                  <a:lnTo>
                    <a:pt x="468" y="1637"/>
                  </a:lnTo>
                  <a:lnTo>
                    <a:pt x="468" y="1638"/>
                  </a:lnTo>
                  <a:lnTo>
                    <a:pt x="468" y="1640"/>
                  </a:lnTo>
                  <a:lnTo>
                    <a:pt x="468" y="1641"/>
                  </a:lnTo>
                  <a:lnTo>
                    <a:pt x="469" y="1642"/>
                  </a:lnTo>
                  <a:lnTo>
                    <a:pt x="469" y="1643"/>
                  </a:lnTo>
                  <a:lnTo>
                    <a:pt x="469" y="1644"/>
                  </a:lnTo>
                  <a:lnTo>
                    <a:pt x="469" y="1645"/>
                  </a:lnTo>
                  <a:lnTo>
                    <a:pt x="469" y="1647"/>
                  </a:lnTo>
                  <a:lnTo>
                    <a:pt x="471" y="1647"/>
                  </a:lnTo>
                  <a:lnTo>
                    <a:pt x="471" y="1648"/>
                  </a:lnTo>
                  <a:lnTo>
                    <a:pt x="471" y="1649"/>
                  </a:lnTo>
                  <a:lnTo>
                    <a:pt x="472" y="1649"/>
                  </a:lnTo>
                  <a:lnTo>
                    <a:pt x="472" y="1650"/>
                  </a:lnTo>
                  <a:lnTo>
                    <a:pt x="472" y="1651"/>
                  </a:lnTo>
                  <a:lnTo>
                    <a:pt x="472" y="1652"/>
                  </a:lnTo>
                  <a:lnTo>
                    <a:pt x="473" y="1652"/>
                  </a:lnTo>
                  <a:lnTo>
                    <a:pt x="473" y="1654"/>
                  </a:lnTo>
                  <a:lnTo>
                    <a:pt x="472" y="1654"/>
                  </a:lnTo>
                  <a:lnTo>
                    <a:pt x="472" y="1655"/>
                  </a:lnTo>
                  <a:lnTo>
                    <a:pt x="472" y="1656"/>
                  </a:lnTo>
                  <a:lnTo>
                    <a:pt x="473" y="1656"/>
                  </a:lnTo>
                  <a:lnTo>
                    <a:pt x="474" y="1656"/>
                  </a:lnTo>
                  <a:lnTo>
                    <a:pt x="475" y="1656"/>
                  </a:lnTo>
                  <a:lnTo>
                    <a:pt x="475" y="1657"/>
                  </a:lnTo>
                  <a:lnTo>
                    <a:pt x="476" y="1657"/>
                  </a:lnTo>
                  <a:lnTo>
                    <a:pt x="476" y="1658"/>
                  </a:lnTo>
                  <a:lnTo>
                    <a:pt x="476" y="1659"/>
                  </a:lnTo>
                  <a:lnTo>
                    <a:pt x="476" y="1661"/>
                  </a:lnTo>
                  <a:lnTo>
                    <a:pt x="476" y="1662"/>
                  </a:lnTo>
                  <a:lnTo>
                    <a:pt x="476" y="1663"/>
                  </a:lnTo>
                  <a:lnTo>
                    <a:pt x="476" y="1664"/>
                  </a:lnTo>
                  <a:lnTo>
                    <a:pt x="476" y="1665"/>
                  </a:lnTo>
                  <a:lnTo>
                    <a:pt x="478" y="1665"/>
                  </a:lnTo>
                  <a:lnTo>
                    <a:pt x="478" y="1666"/>
                  </a:lnTo>
                  <a:lnTo>
                    <a:pt x="479" y="1666"/>
                  </a:lnTo>
                  <a:lnTo>
                    <a:pt x="479" y="1668"/>
                  </a:lnTo>
                  <a:lnTo>
                    <a:pt x="479" y="1669"/>
                  </a:lnTo>
                  <a:lnTo>
                    <a:pt x="479" y="1670"/>
                  </a:lnTo>
                  <a:lnTo>
                    <a:pt x="479" y="1671"/>
                  </a:lnTo>
                  <a:lnTo>
                    <a:pt x="479" y="1672"/>
                  </a:lnTo>
                  <a:lnTo>
                    <a:pt x="479" y="1673"/>
                  </a:lnTo>
                  <a:lnTo>
                    <a:pt x="478" y="1673"/>
                  </a:lnTo>
                  <a:lnTo>
                    <a:pt x="476" y="1672"/>
                  </a:lnTo>
                  <a:lnTo>
                    <a:pt x="475" y="1673"/>
                  </a:lnTo>
                  <a:lnTo>
                    <a:pt x="475" y="1675"/>
                  </a:lnTo>
                  <a:lnTo>
                    <a:pt x="475" y="1676"/>
                  </a:lnTo>
                  <a:lnTo>
                    <a:pt x="474" y="1677"/>
                  </a:lnTo>
                  <a:lnTo>
                    <a:pt x="474" y="1678"/>
                  </a:lnTo>
                  <a:lnTo>
                    <a:pt x="474" y="1679"/>
                  </a:lnTo>
                  <a:lnTo>
                    <a:pt x="474" y="1680"/>
                  </a:lnTo>
                  <a:lnTo>
                    <a:pt x="473" y="1682"/>
                  </a:lnTo>
                  <a:lnTo>
                    <a:pt x="474" y="1682"/>
                  </a:lnTo>
                  <a:lnTo>
                    <a:pt x="474" y="1683"/>
                  </a:lnTo>
                  <a:lnTo>
                    <a:pt x="474" y="1684"/>
                  </a:lnTo>
                  <a:lnTo>
                    <a:pt x="475" y="1684"/>
                  </a:lnTo>
                  <a:lnTo>
                    <a:pt x="475" y="1685"/>
                  </a:lnTo>
                  <a:lnTo>
                    <a:pt x="476" y="1685"/>
                  </a:lnTo>
                  <a:lnTo>
                    <a:pt x="476" y="1686"/>
                  </a:lnTo>
                  <a:lnTo>
                    <a:pt x="476" y="1687"/>
                  </a:lnTo>
                  <a:lnTo>
                    <a:pt x="478" y="1687"/>
                  </a:lnTo>
                  <a:lnTo>
                    <a:pt x="478" y="1689"/>
                  </a:lnTo>
                  <a:lnTo>
                    <a:pt x="478" y="1690"/>
                  </a:lnTo>
                  <a:lnTo>
                    <a:pt x="478" y="1691"/>
                  </a:lnTo>
                  <a:lnTo>
                    <a:pt x="478" y="1692"/>
                  </a:lnTo>
                  <a:lnTo>
                    <a:pt x="476" y="1692"/>
                  </a:lnTo>
                  <a:lnTo>
                    <a:pt x="476" y="1693"/>
                  </a:lnTo>
                  <a:lnTo>
                    <a:pt x="475" y="1693"/>
                  </a:lnTo>
                  <a:lnTo>
                    <a:pt x="475" y="1694"/>
                  </a:lnTo>
                  <a:lnTo>
                    <a:pt x="474" y="1694"/>
                  </a:lnTo>
                  <a:lnTo>
                    <a:pt x="474" y="1696"/>
                  </a:lnTo>
                  <a:lnTo>
                    <a:pt x="475" y="1696"/>
                  </a:lnTo>
                  <a:lnTo>
                    <a:pt x="475" y="1697"/>
                  </a:lnTo>
                  <a:lnTo>
                    <a:pt x="474" y="1697"/>
                  </a:lnTo>
                  <a:lnTo>
                    <a:pt x="473" y="1697"/>
                  </a:lnTo>
                  <a:lnTo>
                    <a:pt x="472" y="1697"/>
                  </a:lnTo>
                  <a:lnTo>
                    <a:pt x="472" y="1698"/>
                  </a:lnTo>
                  <a:lnTo>
                    <a:pt x="472" y="1699"/>
                  </a:lnTo>
                  <a:lnTo>
                    <a:pt x="472" y="1700"/>
                  </a:lnTo>
                  <a:lnTo>
                    <a:pt x="472" y="1701"/>
                  </a:lnTo>
                  <a:lnTo>
                    <a:pt x="473" y="1703"/>
                  </a:lnTo>
                  <a:lnTo>
                    <a:pt x="473" y="1704"/>
                  </a:lnTo>
                  <a:lnTo>
                    <a:pt x="474" y="1704"/>
                  </a:lnTo>
                  <a:lnTo>
                    <a:pt x="474" y="1705"/>
                  </a:lnTo>
                  <a:lnTo>
                    <a:pt x="475" y="1705"/>
                  </a:lnTo>
                  <a:lnTo>
                    <a:pt x="475" y="1706"/>
                  </a:lnTo>
                  <a:lnTo>
                    <a:pt x="476" y="1706"/>
                  </a:lnTo>
                  <a:lnTo>
                    <a:pt x="478" y="1706"/>
                  </a:lnTo>
                  <a:lnTo>
                    <a:pt x="478" y="1707"/>
                  </a:lnTo>
                  <a:lnTo>
                    <a:pt x="479" y="1707"/>
                  </a:lnTo>
                  <a:lnTo>
                    <a:pt x="480" y="1707"/>
                  </a:lnTo>
                  <a:lnTo>
                    <a:pt x="480" y="1708"/>
                  </a:lnTo>
                  <a:lnTo>
                    <a:pt x="480" y="1710"/>
                  </a:lnTo>
                  <a:lnTo>
                    <a:pt x="480" y="1711"/>
                  </a:lnTo>
                  <a:lnTo>
                    <a:pt x="480" y="1712"/>
                  </a:lnTo>
                  <a:lnTo>
                    <a:pt x="479" y="1712"/>
                  </a:lnTo>
                  <a:lnTo>
                    <a:pt x="479" y="1713"/>
                  </a:lnTo>
                  <a:lnTo>
                    <a:pt x="479" y="1714"/>
                  </a:lnTo>
                  <a:lnTo>
                    <a:pt x="480" y="1714"/>
                  </a:lnTo>
                  <a:lnTo>
                    <a:pt x="480" y="1715"/>
                  </a:lnTo>
                  <a:lnTo>
                    <a:pt x="481" y="1717"/>
                  </a:lnTo>
                  <a:lnTo>
                    <a:pt x="482" y="1717"/>
                  </a:lnTo>
                  <a:lnTo>
                    <a:pt x="482" y="1718"/>
                  </a:lnTo>
                  <a:lnTo>
                    <a:pt x="483" y="1719"/>
                  </a:lnTo>
                  <a:lnTo>
                    <a:pt x="485" y="1719"/>
                  </a:lnTo>
                  <a:lnTo>
                    <a:pt x="485" y="1720"/>
                  </a:lnTo>
                  <a:lnTo>
                    <a:pt x="486" y="1720"/>
                  </a:lnTo>
                  <a:lnTo>
                    <a:pt x="486" y="1721"/>
                  </a:lnTo>
                  <a:lnTo>
                    <a:pt x="487" y="1722"/>
                  </a:lnTo>
                  <a:lnTo>
                    <a:pt x="487" y="1724"/>
                  </a:lnTo>
                  <a:lnTo>
                    <a:pt x="488" y="1724"/>
                  </a:lnTo>
                  <a:lnTo>
                    <a:pt x="488" y="1725"/>
                  </a:lnTo>
                  <a:lnTo>
                    <a:pt x="488" y="1726"/>
                  </a:lnTo>
                  <a:lnTo>
                    <a:pt x="487" y="1727"/>
                  </a:lnTo>
                  <a:lnTo>
                    <a:pt x="487" y="1728"/>
                  </a:lnTo>
                  <a:lnTo>
                    <a:pt x="486" y="1728"/>
                  </a:lnTo>
                  <a:lnTo>
                    <a:pt x="486" y="1729"/>
                  </a:lnTo>
                  <a:lnTo>
                    <a:pt x="486" y="1731"/>
                  </a:lnTo>
                  <a:lnTo>
                    <a:pt x="486" y="1732"/>
                  </a:lnTo>
                  <a:lnTo>
                    <a:pt x="486" y="1733"/>
                  </a:lnTo>
                  <a:lnTo>
                    <a:pt x="486" y="1734"/>
                  </a:lnTo>
                  <a:lnTo>
                    <a:pt x="487" y="1735"/>
                  </a:lnTo>
                  <a:lnTo>
                    <a:pt x="487" y="1736"/>
                  </a:lnTo>
                  <a:lnTo>
                    <a:pt x="486" y="1738"/>
                  </a:lnTo>
                  <a:lnTo>
                    <a:pt x="486" y="1739"/>
                  </a:lnTo>
                  <a:lnTo>
                    <a:pt x="486" y="1740"/>
                  </a:lnTo>
                  <a:lnTo>
                    <a:pt x="485" y="1740"/>
                  </a:lnTo>
                  <a:lnTo>
                    <a:pt x="483" y="1740"/>
                  </a:lnTo>
                  <a:lnTo>
                    <a:pt x="483" y="1741"/>
                  </a:lnTo>
                  <a:lnTo>
                    <a:pt x="482" y="1740"/>
                  </a:lnTo>
                  <a:lnTo>
                    <a:pt x="481" y="1740"/>
                  </a:lnTo>
                  <a:lnTo>
                    <a:pt x="481" y="1741"/>
                  </a:lnTo>
                  <a:lnTo>
                    <a:pt x="481" y="1742"/>
                  </a:lnTo>
                  <a:lnTo>
                    <a:pt x="481" y="1743"/>
                  </a:lnTo>
                  <a:lnTo>
                    <a:pt x="480" y="1743"/>
                  </a:lnTo>
                  <a:lnTo>
                    <a:pt x="480" y="1745"/>
                  </a:lnTo>
                  <a:lnTo>
                    <a:pt x="479" y="1745"/>
                  </a:lnTo>
                  <a:lnTo>
                    <a:pt x="479" y="1746"/>
                  </a:lnTo>
                  <a:lnTo>
                    <a:pt x="478" y="1746"/>
                  </a:lnTo>
                  <a:lnTo>
                    <a:pt x="478" y="1747"/>
                  </a:lnTo>
                  <a:lnTo>
                    <a:pt x="476" y="1747"/>
                  </a:lnTo>
                  <a:lnTo>
                    <a:pt x="475" y="1747"/>
                  </a:lnTo>
                  <a:lnTo>
                    <a:pt x="475" y="1748"/>
                  </a:lnTo>
                  <a:lnTo>
                    <a:pt x="474" y="1748"/>
                  </a:lnTo>
                  <a:lnTo>
                    <a:pt x="473" y="1748"/>
                  </a:lnTo>
                  <a:lnTo>
                    <a:pt x="472" y="1748"/>
                  </a:lnTo>
                  <a:lnTo>
                    <a:pt x="471" y="1748"/>
                  </a:lnTo>
                  <a:lnTo>
                    <a:pt x="469" y="1748"/>
                  </a:lnTo>
                  <a:lnTo>
                    <a:pt x="469" y="1749"/>
                  </a:lnTo>
                  <a:lnTo>
                    <a:pt x="468" y="1749"/>
                  </a:lnTo>
                  <a:lnTo>
                    <a:pt x="468" y="1750"/>
                  </a:lnTo>
                  <a:lnTo>
                    <a:pt x="467" y="1750"/>
                  </a:lnTo>
                  <a:lnTo>
                    <a:pt x="466" y="1750"/>
                  </a:lnTo>
                  <a:lnTo>
                    <a:pt x="465" y="1750"/>
                  </a:lnTo>
                  <a:lnTo>
                    <a:pt x="465" y="1752"/>
                  </a:lnTo>
                  <a:lnTo>
                    <a:pt x="464" y="1752"/>
                  </a:lnTo>
                  <a:lnTo>
                    <a:pt x="464" y="1753"/>
                  </a:lnTo>
                  <a:lnTo>
                    <a:pt x="464" y="1754"/>
                  </a:lnTo>
                  <a:lnTo>
                    <a:pt x="462" y="1754"/>
                  </a:lnTo>
                  <a:lnTo>
                    <a:pt x="462" y="1755"/>
                  </a:lnTo>
                  <a:lnTo>
                    <a:pt x="462" y="1756"/>
                  </a:lnTo>
                  <a:lnTo>
                    <a:pt x="461" y="1756"/>
                  </a:lnTo>
                  <a:lnTo>
                    <a:pt x="460" y="1756"/>
                  </a:lnTo>
                  <a:lnTo>
                    <a:pt x="460" y="1757"/>
                  </a:lnTo>
                  <a:lnTo>
                    <a:pt x="461" y="1757"/>
                  </a:lnTo>
                  <a:lnTo>
                    <a:pt x="462" y="1757"/>
                  </a:lnTo>
                  <a:lnTo>
                    <a:pt x="462" y="1759"/>
                  </a:lnTo>
                  <a:lnTo>
                    <a:pt x="462" y="1760"/>
                  </a:lnTo>
                  <a:lnTo>
                    <a:pt x="462" y="1761"/>
                  </a:lnTo>
                  <a:lnTo>
                    <a:pt x="461" y="1761"/>
                  </a:lnTo>
                  <a:lnTo>
                    <a:pt x="461" y="1762"/>
                  </a:lnTo>
                  <a:lnTo>
                    <a:pt x="460" y="1762"/>
                  </a:lnTo>
                  <a:lnTo>
                    <a:pt x="460" y="1763"/>
                  </a:lnTo>
                  <a:lnTo>
                    <a:pt x="459" y="1764"/>
                  </a:lnTo>
                  <a:lnTo>
                    <a:pt x="458" y="1764"/>
                  </a:lnTo>
                  <a:lnTo>
                    <a:pt x="458" y="1766"/>
                  </a:lnTo>
                  <a:lnTo>
                    <a:pt x="459" y="1766"/>
                  </a:lnTo>
                  <a:lnTo>
                    <a:pt x="459" y="1767"/>
                  </a:lnTo>
                  <a:lnTo>
                    <a:pt x="460" y="1767"/>
                  </a:lnTo>
                  <a:lnTo>
                    <a:pt x="460" y="1768"/>
                  </a:lnTo>
                  <a:lnTo>
                    <a:pt x="459" y="1768"/>
                  </a:lnTo>
                  <a:lnTo>
                    <a:pt x="459" y="1769"/>
                  </a:lnTo>
                  <a:lnTo>
                    <a:pt x="458" y="1769"/>
                  </a:lnTo>
                  <a:lnTo>
                    <a:pt x="458" y="1770"/>
                  </a:lnTo>
                  <a:lnTo>
                    <a:pt x="458" y="1771"/>
                  </a:lnTo>
                  <a:lnTo>
                    <a:pt x="458" y="1773"/>
                  </a:lnTo>
                  <a:lnTo>
                    <a:pt x="458" y="1774"/>
                  </a:lnTo>
                  <a:lnTo>
                    <a:pt x="459" y="1774"/>
                  </a:lnTo>
                  <a:lnTo>
                    <a:pt x="459" y="1775"/>
                  </a:lnTo>
                  <a:lnTo>
                    <a:pt x="458" y="1775"/>
                  </a:lnTo>
                  <a:lnTo>
                    <a:pt x="457" y="1775"/>
                  </a:lnTo>
                  <a:lnTo>
                    <a:pt x="455" y="1775"/>
                  </a:lnTo>
                  <a:lnTo>
                    <a:pt x="455" y="1776"/>
                  </a:lnTo>
                  <a:lnTo>
                    <a:pt x="454" y="1776"/>
                  </a:lnTo>
                  <a:lnTo>
                    <a:pt x="454" y="1775"/>
                  </a:lnTo>
                  <a:lnTo>
                    <a:pt x="453" y="1775"/>
                  </a:lnTo>
                  <a:lnTo>
                    <a:pt x="453" y="1776"/>
                  </a:lnTo>
                  <a:lnTo>
                    <a:pt x="452" y="1777"/>
                  </a:lnTo>
                  <a:lnTo>
                    <a:pt x="452" y="1778"/>
                  </a:lnTo>
                  <a:lnTo>
                    <a:pt x="451" y="1780"/>
                  </a:lnTo>
                  <a:lnTo>
                    <a:pt x="450" y="1780"/>
                  </a:lnTo>
                  <a:lnTo>
                    <a:pt x="450" y="1781"/>
                  </a:lnTo>
                  <a:lnTo>
                    <a:pt x="448" y="1781"/>
                  </a:lnTo>
                  <a:lnTo>
                    <a:pt x="448" y="1782"/>
                  </a:lnTo>
                  <a:lnTo>
                    <a:pt x="447" y="1782"/>
                  </a:lnTo>
                  <a:lnTo>
                    <a:pt x="447" y="1781"/>
                  </a:lnTo>
                  <a:lnTo>
                    <a:pt x="447" y="1782"/>
                  </a:lnTo>
                  <a:lnTo>
                    <a:pt x="446" y="1782"/>
                  </a:lnTo>
                  <a:lnTo>
                    <a:pt x="446" y="1783"/>
                  </a:lnTo>
                  <a:lnTo>
                    <a:pt x="447" y="1784"/>
                  </a:lnTo>
                  <a:lnTo>
                    <a:pt x="446" y="1784"/>
                  </a:lnTo>
                  <a:lnTo>
                    <a:pt x="445" y="1784"/>
                  </a:lnTo>
                  <a:lnTo>
                    <a:pt x="445" y="1783"/>
                  </a:lnTo>
                  <a:lnTo>
                    <a:pt x="444" y="1783"/>
                  </a:lnTo>
                  <a:lnTo>
                    <a:pt x="444" y="1784"/>
                  </a:lnTo>
                  <a:lnTo>
                    <a:pt x="443" y="1784"/>
                  </a:lnTo>
                  <a:lnTo>
                    <a:pt x="443" y="1785"/>
                  </a:lnTo>
                  <a:lnTo>
                    <a:pt x="441" y="1785"/>
                  </a:lnTo>
                  <a:lnTo>
                    <a:pt x="440" y="1785"/>
                  </a:lnTo>
                  <a:lnTo>
                    <a:pt x="439" y="1785"/>
                  </a:lnTo>
                  <a:lnTo>
                    <a:pt x="439" y="1787"/>
                  </a:lnTo>
                  <a:lnTo>
                    <a:pt x="438" y="1788"/>
                  </a:lnTo>
                  <a:lnTo>
                    <a:pt x="439" y="1788"/>
                  </a:lnTo>
                  <a:lnTo>
                    <a:pt x="439" y="1789"/>
                  </a:lnTo>
                  <a:lnTo>
                    <a:pt x="438" y="1790"/>
                  </a:lnTo>
                  <a:lnTo>
                    <a:pt x="439" y="1790"/>
                  </a:lnTo>
                  <a:lnTo>
                    <a:pt x="439" y="1791"/>
                  </a:lnTo>
                  <a:lnTo>
                    <a:pt x="439" y="1792"/>
                  </a:lnTo>
                  <a:lnTo>
                    <a:pt x="438" y="1792"/>
                  </a:lnTo>
                  <a:lnTo>
                    <a:pt x="438" y="1794"/>
                  </a:lnTo>
                  <a:lnTo>
                    <a:pt x="438" y="1795"/>
                  </a:lnTo>
                  <a:lnTo>
                    <a:pt x="437" y="1795"/>
                  </a:lnTo>
                  <a:lnTo>
                    <a:pt x="437" y="1796"/>
                  </a:lnTo>
                  <a:lnTo>
                    <a:pt x="436" y="1796"/>
                  </a:lnTo>
                  <a:lnTo>
                    <a:pt x="436" y="1797"/>
                  </a:lnTo>
                  <a:lnTo>
                    <a:pt x="436" y="1798"/>
                  </a:lnTo>
                  <a:lnTo>
                    <a:pt x="436" y="1799"/>
                  </a:lnTo>
                  <a:lnTo>
                    <a:pt x="436" y="1801"/>
                  </a:lnTo>
                  <a:lnTo>
                    <a:pt x="436" y="1802"/>
                  </a:lnTo>
                  <a:lnTo>
                    <a:pt x="436" y="1803"/>
                  </a:lnTo>
                  <a:lnTo>
                    <a:pt x="437" y="1803"/>
                  </a:lnTo>
                  <a:lnTo>
                    <a:pt x="437" y="1804"/>
                  </a:lnTo>
                  <a:lnTo>
                    <a:pt x="438" y="1805"/>
                  </a:lnTo>
                  <a:lnTo>
                    <a:pt x="439" y="1805"/>
                  </a:lnTo>
                  <a:lnTo>
                    <a:pt x="439" y="1806"/>
                  </a:lnTo>
                  <a:lnTo>
                    <a:pt x="439" y="1808"/>
                  </a:lnTo>
                  <a:lnTo>
                    <a:pt x="439" y="1809"/>
                  </a:lnTo>
                  <a:lnTo>
                    <a:pt x="439" y="1810"/>
                  </a:lnTo>
                  <a:lnTo>
                    <a:pt x="438" y="1811"/>
                  </a:lnTo>
                  <a:lnTo>
                    <a:pt x="437" y="1811"/>
                  </a:lnTo>
                  <a:lnTo>
                    <a:pt x="437" y="1810"/>
                  </a:lnTo>
                  <a:lnTo>
                    <a:pt x="436" y="1810"/>
                  </a:lnTo>
                  <a:lnTo>
                    <a:pt x="434" y="1810"/>
                  </a:lnTo>
                  <a:lnTo>
                    <a:pt x="433" y="1810"/>
                  </a:lnTo>
                  <a:lnTo>
                    <a:pt x="432" y="1810"/>
                  </a:lnTo>
                  <a:lnTo>
                    <a:pt x="432" y="1811"/>
                  </a:lnTo>
                  <a:lnTo>
                    <a:pt x="431" y="1811"/>
                  </a:lnTo>
                  <a:lnTo>
                    <a:pt x="431" y="1812"/>
                  </a:lnTo>
                  <a:lnTo>
                    <a:pt x="431" y="1814"/>
                  </a:lnTo>
                  <a:lnTo>
                    <a:pt x="430" y="1814"/>
                  </a:lnTo>
                  <a:lnTo>
                    <a:pt x="430" y="1815"/>
                  </a:lnTo>
                  <a:lnTo>
                    <a:pt x="429" y="1816"/>
                  </a:lnTo>
                  <a:lnTo>
                    <a:pt x="429" y="1817"/>
                  </a:lnTo>
                  <a:lnTo>
                    <a:pt x="429" y="1818"/>
                  </a:lnTo>
                  <a:lnTo>
                    <a:pt x="429" y="1819"/>
                  </a:lnTo>
                  <a:lnTo>
                    <a:pt x="427" y="1819"/>
                  </a:lnTo>
                  <a:lnTo>
                    <a:pt x="427" y="1821"/>
                  </a:lnTo>
                  <a:lnTo>
                    <a:pt x="426" y="1822"/>
                  </a:lnTo>
                  <a:lnTo>
                    <a:pt x="425" y="1823"/>
                  </a:lnTo>
                  <a:lnTo>
                    <a:pt x="425" y="1824"/>
                  </a:lnTo>
                  <a:lnTo>
                    <a:pt x="424" y="1824"/>
                  </a:lnTo>
                  <a:lnTo>
                    <a:pt x="424" y="1825"/>
                  </a:lnTo>
                  <a:lnTo>
                    <a:pt x="424" y="1824"/>
                  </a:lnTo>
                  <a:lnTo>
                    <a:pt x="423" y="1824"/>
                  </a:lnTo>
                  <a:lnTo>
                    <a:pt x="423" y="1823"/>
                  </a:lnTo>
                  <a:lnTo>
                    <a:pt x="421" y="1823"/>
                  </a:lnTo>
                  <a:lnTo>
                    <a:pt x="420" y="1823"/>
                  </a:lnTo>
                  <a:lnTo>
                    <a:pt x="420" y="1824"/>
                  </a:lnTo>
                  <a:lnTo>
                    <a:pt x="419" y="1824"/>
                  </a:lnTo>
                  <a:lnTo>
                    <a:pt x="419" y="1825"/>
                  </a:lnTo>
                  <a:lnTo>
                    <a:pt x="418" y="1825"/>
                  </a:lnTo>
                  <a:lnTo>
                    <a:pt x="418" y="1826"/>
                  </a:lnTo>
                  <a:lnTo>
                    <a:pt x="419" y="1826"/>
                  </a:lnTo>
                  <a:lnTo>
                    <a:pt x="419" y="1828"/>
                  </a:lnTo>
                  <a:lnTo>
                    <a:pt x="419" y="1829"/>
                  </a:lnTo>
                  <a:lnTo>
                    <a:pt x="418" y="1829"/>
                  </a:lnTo>
                  <a:lnTo>
                    <a:pt x="418" y="1830"/>
                  </a:lnTo>
                  <a:lnTo>
                    <a:pt x="418" y="1831"/>
                  </a:lnTo>
                  <a:lnTo>
                    <a:pt x="418" y="1832"/>
                  </a:lnTo>
                  <a:lnTo>
                    <a:pt x="419" y="1832"/>
                  </a:lnTo>
                  <a:lnTo>
                    <a:pt x="418" y="1832"/>
                  </a:lnTo>
                  <a:lnTo>
                    <a:pt x="418" y="1833"/>
                  </a:lnTo>
                  <a:lnTo>
                    <a:pt x="417" y="1835"/>
                  </a:lnTo>
                  <a:lnTo>
                    <a:pt x="417" y="1836"/>
                  </a:lnTo>
                  <a:lnTo>
                    <a:pt x="416" y="1836"/>
                  </a:lnTo>
                  <a:lnTo>
                    <a:pt x="416" y="1837"/>
                  </a:lnTo>
                  <a:lnTo>
                    <a:pt x="414" y="1837"/>
                  </a:lnTo>
                  <a:lnTo>
                    <a:pt x="414" y="1838"/>
                  </a:lnTo>
                  <a:lnTo>
                    <a:pt x="413" y="1838"/>
                  </a:lnTo>
                  <a:lnTo>
                    <a:pt x="412" y="1838"/>
                  </a:lnTo>
                  <a:lnTo>
                    <a:pt x="412" y="1839"/>
                  </a:lnTo>
                  <a:lnTo>
                    <a:pt x="411" y="1839"/>
                  </a:lnTo>
                  <a:lnTo>
                    <a:pt x="410" y="1839"/>
                  </a:lnTo>
                  <a:lnTo>
                    <a:pt x="410" y="1838"/>
                  </a:lnTo>
                  <a:lnTo>
                    <a:pt x="409" y="1838"/>
                  </a:lnTo>
                  <a:lnTo>
                    <a:pt x="409" y="1839"/>
                  </a:lnTo>
                  <a:lnTo>
                    <a:pt x="407" y="1839"/>
                  </a:lnTo>
                  <a:lnTo>
                    <a:pt x="409" y="1840"/>
                  </a:lnTo>
                  <a:lnTo>
                    <a:pt x="409" y="1842"/>
                  </a:lnTo>
                  <a:lnTo>
                    <a:pt x="407" y="1842"/>
                  </a:lnTo>
                  <a:lnTo>
                    <a:pt x="406" y="1843"/>
                  </a:lnTo>
                  <a:lnTo>
                    <a:pt x="406" y="1844"/>
                  </a:lnTo>
                  <a:lnTo>
                    <a:pt x="406" y="1845"/>
                  </a:lnTo>
                  <a:lnTo>
                    <a:pt x="406" y="1846"/>
                  </a:lnTo>
                  <a:lnTo>
                    <a:pt x="406" y="1847"/>
                  </a:lnTo>
                  <a:lnTo>
                    <a:pt x="405" y="1847"/>
                  </a:lnTo>
                  <a:lnTo>
                    <a:pt x="406" y="1847"/>
                  </a:lnTo>
                  <a:lnTo>
                    <a:pt x="406" y="1849"/>
                  </a:lnTo>
                  <a:lnTo>
                    <a:pt x="405" y="1849"/>
                  </a:lnTo>
                  <a:lnTo>
                    <a:pt x="405" y="1850"/>
                  </a:lnTo>
                  <a:lnTo>
                    <a:pt x="405" y="1851"/>
                  </a:lnTo>
                  <a:lnTo>
                    <a:pt x="404" y="1852"/>
                  </a:lnTo>
                  <a:lnTo>
                    <a:pt x="404" y="1853"/>
                  </a:lnTo>
                  <a:lnTo>
                    <a:pt x="405" y="1853"/>
                  </a:lnTo>
                  <a:lnTo>
                    <a:pt x="405" y="1854"/>
                  </a:lnTo>
                  <a:lnTo>
                    <a:pt x="405" y="1856"/>
                  </a:lnTo>
                  <a:lnTo>
                    <a:pt x="405" y="1857"/>
                  </a:lnTo>
                  <a:lnTo>
                    <a:pt x="405" y="1858"/>
                  </a:lnTo>
                  <a:lnTo>
                    <a:pt x="406" y="1858"/>
                  </a:lnTo>
                  <a:lnTo>
                    <a:pt x="406" y="1859"/>
                  </a:lnTo>
                  <a:lnTo>
                    <a:pt x="406" y="1860"/>
                  </a:lnTo>
                  <a:lnTo>
                    <a:pt x="406" y="1861"/>
                  </a:lnTo>
                  <a:lnTo>
                    <a:pt x="406" y="1863"/>
                  </a:lnTo>
                  <a:lnTo>
                    <a:pt x="407" y="1863"/>
                  </a:lnTo>
                  <a:lnTo>
                    <a:pt x="407" y="1864"/>
                  </a:lnTo>
                  <a:lnTo>
                    <a:pt x="406" y="1864"/>
                  </a:lnTo>
                  <a:lnTo>
                    <a:pt x="405" y="1865"/>
                  </a:lnTo>
                  <a:lnTo>
                    <a:pt x="405" y="1866"/>
                  </a:lnTo>
                  <a:lnTo>
                    <a:pt x="404" y="1866"/>
                  </a:lnTo>
                  <a:lnTo>
                    <a:pt x="403" y="1866"/>
                  </a:lnTo>
                  <a:lnTo>
                    <a:pt x="402" y="1866"/>
                  </a:lnTo>
                  <a:lnTo>
                    <a:pt x="400" y="1866"/>
                  </a:lnTo>
                  <a:lnTo>
                    <a:pt x="400" y="1867"/>
                  </a:lnTo>
                  <a:lnTo>
                    <a:pt x="399" y="1867"/>
                  </a:lnTo>
                  <a:lnTo>
                    <a:pt x="398" y="1867"/>
                  </a:lnTo>
                  <a:lnTo>
                    <a:pt x="398" y="1868"/>
                  </a:lnTo>
                  <a:lnTo>
                    <a:pt x="398" y="1870"/>
                  </a:lnTo>
                  <a:lnTo>
                    <a:pt x="398" y="1871"/>
                  </a:lnTo>
                  <a:lnTo>
                    <a:pt x="398" y="1870"/>
                  </a:lnTo>
                  <a:lnTo>
                    <a:pt x="397" y="1870"/>
                  </a:lnTo>
                  <a:lnTo>
                    <a:pt x="397" y="1868"/>
                  </a:lnTo>
                  <a:lnTo>
                    <a:pt x="396" y="1868"/>
                  </a:lnTo>
                  <a:lnTo>
                    <a:pt x="395" y="1868"/>
                  </a:lnTo>
                  <a:lnTo>
                    <a:pt x="393" y="1868"/>
                  </a:lnTo>
                  <a:lnTo>
                    <a:pt x="393" y="1870"/>
                  </a:lnTo>
                  <a:lnTo>
                    <a:pt x="393" y="1871"/>
                  </a:lnTo>
                  <a:lnTo>
                    <a:pt x="392" y="1871"/>
                  </a:lnTo>
                  <a:lnTo>
                    <a:pt x="391" y="1871"/>
                  </a:lnTo>
                  <a:lnTo>
                    <a:pt x="391" y="1872"/>
                  </a:lnTo>
                  <a:lnTo>
                    <a:pt x="391" y="1873"/>
                  </a:lnTo>
                  <a:lnTo>
                    <a:pt x="390" y="1873"/>
                  </a:lnTo>
                  <a:lnTo>
                    <a:pt x="390" y="1874"/>
                  </a:lnTo>
                  <a:lnTo>
                    <a:pt x="390" y="1875"/>
                  </a:lnTo>
                  <a:lnTo>
                    <a:pt x="389" y="1875"/>
                  </a:lnTo>
                  <a:lnTo>
                    <a:pt x="390" y="1875"/>
                  </a:lnTo>
                  <a:lnTo>
                    <a:pt x="390" y="1877"/>
                  </a:lnTo>
                  <a:lnTo>
                    <a:pt x="389" y="1877"/>
                  </a:lnTo>
                  <a:lnTo>
                    <a:pt x="389" y="1878"/>
                  </a:lnTo>
                  <a:lnTo>
                    <a:pt x="390" y="1878"/>
                  </a:lnTo>
                  <a:lnTo>
                    <a:pt x="390" y="1879"/>
                  </a:lnTo>
                  <a:lnTo>
                    <a:pt x="391" y="1879"/>
                  </a:lnTo>
                  <a:lnTo>
                    <a:pt x="391" y="1880"/>
                  </a:lnTo>
                  <a:lnTo>
                    <a:pt x="391" y="1881"/>
                  </a:lnTo>
                  <a:lnTo>
                    <a:pt x="391" y="1882"/>
                  </a:lnTo>
                  <a:lnTo>
                    <a:pt x="392" y="1882"/>
                  </a:lnTo>
                  <a:lnTo>
                    <a:pt x="392" y="1884"/>
                  </a:lnTo>
                  <a:lnTo>
                    <a:pt x="392" y="1885"/>
                  </a:lnTo>
                  <a:lnTo>
                    <a:pt x="392" y="1886"/>
                  </a:lnTo>
                  <a:lnTo>
                    <a:pt x="391" y="1886"/>
                  </a:lnTo>
                  <a:lnTo>
                    <a:pt x="391" y="1887"/>
                  </a:lnTo>
                  <a:lnTo>
                    <a:pt x="391" y="1888"/>
                  </a:lnTo>
                  <a:lnTo>
                    <a:pt x="390" y="1888"/>
                  </a:lnTo>
                  <a:lnTo>
                    <a:pt x="390" y="1889"/>
                  </a:lnTo>
                  <a:lnTo>
                    <a:pt x="390" y="1891"/>
                  </a:lnTo>
                  <a:lnTo>
                    <a:pt x="390" y="1892"/>
                  </a:lnTo>
                  <a:lnTo>
                    <a:pt x="389" y="1892"/>
                  </a:lnTo>
                  <a:lnTo>
                    <a:pt x="389" y="1893"/>
                  </a:lnTo>
                  <a:lnTo>
                    <a:pt x="389" y="1894"/>
                  </a:lnTo>
                  <a:lnTo>
                    <a:pt x="390" y="1895"/>
                  </a:lnTo>
                  <a:lnTo>
                    <a:pt x="390" y="1896"/>
                  </a:lnTo>
                  <a:lnTo>
                    <a:pt x="390" y="1898"/>
                  </a:lnTo>
                  <a:lnTo>
                    <a:pt x="391" y="1898"/>
                  </a:lnTo>
                  <a:lnTo>
                    <a:pt x="391" y="1899"/>
                  </a:lnTo>
                  <a:lnTo>
                    <a:pt x="391" y="1900"/>
                  </a:lnTo>
                  <a:lnTo>
                    <a:pt x="391" y="1901"/>
                  </a:lnTo>
                  <a:lnTo>
                    <a:pt x="392" y="1901"/>
                  </a:lnTo>
                  <a:lnTo>
                    <a:pt x="392" y="1902"/>
                  </a:lnTo>
                  <a:lnTo>
                    <a:pt x="392" y="1903"/>
                  </a:lnTo>
                  <a:lnTo>
                    <a:pt x="392" y="1905"/>
                  </a:lnTo>
                  <a:lnTo>
                    <a:pt x="392" y="1906"/>
                  </a:lnTo>
                  <a:lnTo>
                    <a:pt x="393" y="1907"/>
                  </a:lnTo>
                  <a:lnTo>
                    <a:pt x="393" y="1908"/>
                  </a:lnTo>
                  <a:lnTo>
                    <a:pt x="395" y="1908"/>
                  </a:lnTo>
                  <a:lnTo>
                    <a:pt x="395" y="1909"/>
                  </a:lnTo>
                  <a:lnTo>
                    <a:pt x="396" y="1909"/>
                  </a:lnTo>
                  <a:lnTo>
                    <a:pt x="397" y="1909"/>
                  </a:lnTo>
                  <a:lnTo>
                    <a:pt x="397" y="1908"/>
                  </a:lnTo>
                  <a:lnTo>
                    <a:pt x="398" y="1908"/>
                  </a:lnTo>
                  <a:lnTo>
                    <a:pt x="398" y="1909"/>
                  </a:lnTo>
                  <a:lnTo>
                    <a:pt x="398" y="1910"/>
                  </a:lnTo>
                  <a:lnTo>
                    <a:pt x="398" y="1912"/>
                  </a:lnTo>
                  <a:lnTo>
                    <a:pt x="398" y="1913"/>
                  </a:lnTo>
                  <a:lnTo>
                    <a:pt x="398" y="1914"/>
                  </a:lnTo>
                  <a:lnTo>
                    <a:pt x="399" y="1914"/>
                  </a:lnTo>
                  <a:lnTo>
                    <a:pt x="399" y="1915"/>
                  </a:lnTo>
                  <a:lnTo>
                    <a:pt x="398" y="1915"/>
                  </a:lnTo>
                  <a:lnTo>
                    <a:pt x="398" y="1916"/>
                  </a:lnTo>
                  <a:lnTo>
                    <a:pt x="398" y="1917"/>
                  </a:lnTo>
                  <a:lnTo>
                    <a:pt x="397" y="1917"/>
                  </a:lnTo>
                  <a:lnTo>
                    <a:pt x="397" y="1919"/>
                  </a:lnTo>
                  <a:lnTo>
                    <a:pt x="397" y="1920"/>
                  </a:lnTo>
                  <a:lnTo>
                    <a:pt x="396" y="1920"/>
                  </a:lnTo>
                  <a:lnTo>
                    <a:pt x="396" y="1921"/>
                  </a:lnTo>
                  <a:lnTo>
                    <a:pt x="395" y="1921"/>
                  </a:lnTo>
                  <a:lnTo>
                    <a:pt x="395" y="1922"/>
                  </a:lnTo>
                  <a:lnTo>
                    <a:pt x="393" y="1922"/>
                  </a:lnTo>
                  <a:lnTo>
                    <a:pt x="393" y="1923"/>
                  </a:lnTo>
                  <a:lnTo>
                    <a:pt x="392" y="1923"/>
                  </a:lnTo>
                  <a:lnTo>
                    <a:pt x="392" y="1924"/>
                  </a:lnTo>
                  <a:lnTo>
                    <a:pt x="391" y="1924"/>
                  </a:lnTo>
                  <a:lnTo>
                    <a:pt x="391" y="1926"/>
                  </a:lnTo>
                  <a:lnTo>
                    <a:pt x="391" y="1927"/>
                  </a:lnTo>
                  <a:lnTo>
                    <a:pt x="391" y="1928"/>
                  </a:lnTo>
                  <a:lnTo>
                    <a:pt x="391" y="1929"/>
                  </a:lnTo>
                  <a:lnTo>
                    <a:pt x="390" y="1929"/>
                  </a:lnTo>
                  <a:lnTo>
                    <a:pt x="390" y="1930"/>
                  </a:lnTo>
                  <a:lnTo>
                    <a:pt x="390" y="1931"/>
                  </a:lnTo>
                  <a:lnTo>
                    <a:pt x="389" y="1931"/>
                  </a:lnTo>
                  <a:lnTo>
                    <a:pt x="389" y="1933"/>
                  </a:lnTo>
                  <a:lnTo>
                    <a:pt x="389" y="1934"/>
                  </a:lnTo>
                  <a:lnTo>
                    <a:pt x="388" y="1934"/>
                  </a:lnTo>
                  <a:lnTo>
                    <a:pt x="388" y="1935"/>
                  </a:lnTo>
                  <a:lnTo>
                    <a:pt x="386" y="1934"/>
                  </a:lnTo>
                  <a:lnTo>
                    <a:pt x="385" y="1934"/>
                  </a:lnTo>
                  <a:lnTo>
                    <a:pt x="385" y="1935"/>
                  </a:lnTo>
                  <a:lnTo>
                    <a:pt x="384" y="1935"/>
                  </a:lnTo>
                  <a:lnTo>
                    <a:pt x="384" y="1936"/>
                  </a:lnTo>
                  <a:lnTo>
                    <a:pt x="384" y="1937"/>
                  </a:lnTo>
                  <a:lnTo>
                    <a:pt x="383" y="1938"/>
                  </a:lnTo>
                  <a:lnTo>
                    <a:pt x="383" y="1940"/>
                  </a:lnTo>
                  <a:lnTo>
                    <a:pt x="383" y="1941"/>
                  </a:lnTo>
                  <a:lnTo>
                    <a:pt x="383" y="1942"/>
                  </a:lnTo>
                  <a:lnTo>
                    <a:pt x="382" y="1942"/>
                  </a:lnTo>
                  <a:lnTo>
                    <a:pt x="382" y="1943"/>
                  </a:lnTo>
                  <a:lnTo>
                    <a:pt x="382" y="1944"/>
                  </a:lnTo>
                  <a:lnTo>
                    <a:pt x="381" y="1944"/>
                  </a:lnTo>
                  <a:lnTo>
                    <a:pt x="379" y="1944"/>
                  </a:lnTo>
                  <a:lnTo>
                    <a:pt x="378" y="1944"/>
                  </a:lnTo>
                  <a:lnTo>
                    <a:pt x="378" y="1945"/>
                  </a:lnTo>
                  <a:lnTo>
                    <a:pt x="377" y="1945"/>
                  </a:lnTo>
                  <a:lnTo>
                    <a:pt x="378" y="1947"/>
                  </a:lnTo>
                  <a:lnTo>
                    <a:pt x="378" y="1948"/>
                  </a:lnTo>
                  <a:lnTo>
                    <a:pt x="379" y="1948"/>
                  </a:lnTo>
                  <a:lnTo>
                    <a:pt x="379" y="1949"/>
                  </a:lnTo>
                  <a:lnTo>
                    <a:pt x="378" y="1949"/>
                  </a:lnTo>
                  <a:lnTo>
                    <a:pt x="377" y="1950"/>
                  </a:lnTo>
                  <a:lnTo>
                    <a:pt x="376" y="1950"/>
                  </a:lnTo>
                  <a:lnTo>
                    <a:pt x="375" y="1950"/>
                  </a:lnTo>
                  <a:lnTo>
                    <a:pt x="374" y="1950"/>
                  </a:lnTo>
                  <a:lnTo>
                    <a:pt x="374" y="1951"/>
                  </a:lnTo>
                  <a:lnTo>
                    <a:pt x="372" y="1951"/>
                  </a:lnTo>
                  <a:lnTo>
                    <a:pt x="372" y="1952"/>
                  </a:lnTo>
                  <a:lnTo>
                    <a:pt x="372" y="1954"/>
                  </a:lnTo>
                  <a:lnTo>
                    <a:pt x="371" y="1954"/>
                  </a:lnTo>
                  <a:lnTo>
                    <a:pt x="371" y="1955"/>
                  </a:lnTo>
                  <a:lnTo>
                    <a:pt x="371" y="1956"/>
                  </a:lnTo>
                  <a:lnTo>
                    <a:pt x="371" y="1957"/>
                  </a:lnTo>
                  <a:lnTo>
                    <a:pt x="370" y="1957"/>
                  </a:lnTo>
                  <a:lnTo>
                    <a:pt x="370" y="1958"/>
                  </a:lnTo>
                  <a:lnTo>
                    <a:pt x="369" y="1958"/>
                  </a:lnTo>
                  <a:lnTo>
                    <a:pt x="369" y="1959"/>
                  </a:lnTo>
                  <a:lnTo>
                    <a:pt x="369" y="1961"/>
                  </a:lnTo>
                  <a:lnTo>
                    <a:pt x="368" y="1962"/>
                  </a:lnTo>
                  <a:lnTo>
                    <a:pt x="369" y="1962"/>
                  </a:lnTo>
                  <a:lnTo>
                    <a:pt x="369" y="1963"/>
                  </a:lnTo>
                  <a:lnTo>
                    <a:pt x="369" y="1964"/>
                  </a:lnTo>
                  <a:lnTo>
                    <a:pt x="369" y="1965"/>
                  </a:lnTo>
                  <a:lnTo>
                    <a:pt x="370" y="1965"/>
                  </a:lnTo>
                  <a:lnTo>
                    <a:pt x="371" y="1965"/>
                  </a:lnTo>
                  <a:lnTo>
                    <a:pt x="372" y="1965"/>
                  </a:lnTo>
                  <a:lnTo>
                    <a:pt x="374" y="1965"/>
                  </a:lnTo>
                  <a:lnTo>
                    <a:pt x="374" y="1966"/>
                  </a:lnTo>
                  <a:lnTo>
                    <a:pt x="375" y="1966"/>
                  </a:lnTo>
                  <a:lnTo>
                    <a:pt x="376" y="1966"/>
                  </a:lnTo>
                  <a:lnTo>
                    <a:pt x="376" y="1968"/>
                  </a:lnTo>
                  <a:lnTo>
                    <a:pt x="377" y="1968"/>
                  </a:lnTo>
                  <a:lnTo>
                    <a:pt x="378" y="1968"/>
                  </a:lnTo>
                  <a:lnTo>
                    <a:pt x="379" y="1968"/>
                  </a:lnTo>
                  <a:lnTo>
                    <a:pt x="381" y="1968"/>
                  </a:lnTo>
                  <a:lnTo>
                    <a:pt x="381" y="1969"/>
                  </a:lnTo>
                  <a:lnTo>
                    <a:pt x="382" y="1969"/>
                  </a:lnTo>
                  <a:lnTo>
                    <a:pt x="382" y="1970"/>
                  </a:lnTo>
                  <a:lnTo>
                    <a:pt x="383" y="1970"/>
                  </a:lnTo>
                  <a:lnTo>
                    <a:pt x="384" y="1970"/>
                  </a:lnTo>
                  <a:lnTo>
                    <a:pt x="384" y="1969"/>
                  </a:lnTo>
                  <a:lnTo>
                    <a:pt x="385" y="1969"/>
                  </a:lnTo>
                  <a:lnTo>
                    <a:pt x="386" y="1969"/>
                  </a:lnTo>
                  <a:lnTo>
                    <a:pt x="386" y="1970"/>
                  </a:lnTo>
                  <a:lnTo>
                    <a:pt x="385" y="1970"/>
                  </a:lnTo>
                  <a:lnTo>
                    <a:pt x="386" y="1970"/>
                  </a:lnTo>
                  <a:lnTo>
                    <a:pt x="386" y="1971"/>
                  </a:lnTo>
                  <a:lnTo>
                    <a:pt x="386" y="1972"/>
                  </a:lnTo>
                  <a:lnTo>
                    <a:pt x="386" y="1973"/>
                  </a:lnTo>
                  <a:lnTo>
                    <a:pt x="385" y="1973"/>
                  </a:lnTo>
                  <a:lnTo>
                    <a:pt x="385" y="1975"/>
                  </a:lnTo>
                  <a:lnTo>
                    <a:pt x="384" y="1975"/>
                  </a:lnTo>
                  <a:lnTo>
                    <a:pt x="384" y="1976"/>
                  </a:lnTo>
                  <a:lnTo>
                    <a:pt x="385" y="1976"/>
                  </a:lnTo>
                  <a:lnTo>
                    <a:pt x="385" y="1977"/>
                  </a:lnTo>
                  <a:lnTo>
                    <a:pt x="385" y="1978"/>
                  </a:lnTo>
                  <a:lnTo>
                    <a:pt x="385" y="1979"/>
                  </a:lnTo>
                  <a:lnTo>
                    <a:pt x="385" y="1980"/>
                  </a:lnTo>
                  <a:lnTo>
                    <a:pt x="385" y="1982"/>
                  </a:lnTo>
                  <a:lnTo>
                    <a:pt x="385" y="1983"/>
                  </a:lnTo>
                  <a:lnTo>
                    <a:pt x="384" y="1984"/>
                  </a:lnTo>
                  <a:lnTo>
                    <a:pt x="383" y="1984"/>
                  </a:lnTo>
                  <a:lnTo>
                    <a:pt x="383" y="1985"/>
                  </a:lnTo>
                  <a:lnTo>
                    <a:pt x="382" y="1985"/>
                  </a:lnTo>
                  <a:lnTo>
                    <a:pt x="381" y="1985"/>
                  </a:lnTo>
                  <a:lnTo>
                    <a:pt x="379" y="1986"/>
                  </a:lnTo>
                  <a:lnTo>
                    <a:pt x="379" y="1987"/>
                  </a:lnTo>
                  <a:lnTo>
                    <a:pt x="379" y="1989"/>
                  </a:lnTo>
                  <a:lnTo>
                    <a:pt x="379" y="1990"/>
                  </a:lnTo>
                  <a:lnTo>
                    <a:pt x="379" y="1991"/>
                  </a:lnTo>
                  <a:lnTo>
                    <a:pt x="379" y="1992"/>
                  </a:lnTo>
                  <a:lnTo>
                    <a:pt x="378" y="1993"/>
                  </a:lnTo>
                  <a:lnTo>
                    <a:pt x="378" y="1994"/>
                  </a:lnTo>
                  <a:lnTo>
                    <a:pt x="377" y="1994"/>
                  </a:lnTo>
                  <a:lnTo>
                    <a:pt x="377" y="1996"/>
                  </a:lnTo>
                  <a:lnTo>
                    <a:pt x="376" y="1996"/>
                  </a:lnTo>
                  <a:lnTo>
                    <a:pt x="376" y="1997"/>
                  </a:lnTo>
                  <a:lnTo>
                    <a:pt x="376" y="1998"/>
                  </a:lnTo>
                  <a:lnTo>
                    <a:pt x="375" y="1999"/>
                  </a:lnTo>
                  <a:lnTo>
                    <a:pt x="375" y="2000"/>
                  </a:lnTo>
                  <a:lnTo>
                    <a:pt x="375" y="2001"/>
                  </a:lnTo>
                  <a:lnTo>
                    <a:pt x="375" y="2003"/>
                  </a:lnTo>
                  <a:lnTo>
                    <a:pt x="374" y="2003"/>
                  </a:lnTo>
                  <a:lnTo>
                    <a:pt x="372" y="2003"/>
                  </a:lnTo>
                  <a:lnTo>
                    <a:pt x="371" y="2003"/>
                  </a:lnTo>
                  <a:lnTo>
                    <a:pt x="371" y="2004"/>
                  </a:lnTo>
                  <a:lnTo>
                    <a:pt x="372" y="2004"/>
                  </a:lnTo>
                  <a:lnTo>
                    <a:pt x="372" y="2005"/>
                  </a:lnTo>
                  <a:lnTo>
                    <a:pt x="371" y="2005"/>
                  </a:lnTo>
                  <a:lnTo>
                    <a:pt x="371" y="2006"/>
                  </a:lnTo>
                  <a:lnTo>
                    <a:pt x="371" y="2007"/>
                  </a:lnTo>
                  <a:lnTo>
                    <a:pt x="371" y="2008"/>
                  </a:lnTo>
                  <a:lnTo>
                    <a:pt x="372" y="2008"/>
                  </a:lnTo>
                  <a:lnTo>
                    <a:pt x="372" y="2010"/>
                  </a:lnTo>
                  <a:lnTo>
                    <a:pt x="372" y="2011"/>
                  </a:lnTo>
                  <a:lnTo>
                    <a:pt x="371" y="2011"/>
                  </a:lnTo>
                  <a:lnTo>
                    <a:pt x="371" y="2012"/>
                  </a:lnTo>
                  <a:lnTo>
                    <a:pt x="371" y="2013"/>
                  </a:lnTo>
                  <a:lnTo>
                    <a:pt x="371" y="2014"/>
                  </a:lnTo>
                  <a:lnTo>
                    <a:pt x="371" y="2015"/>
                  </a:lnTo>
                  <a:lnTo>
                    <a:pt x="371" y="2017"/>
                  </a:lnTo>
                  <a:lnTo>
                    <a:pt x="371" y="2018"/>
                  </a:lnTo>
                  <a:lnTo>
                    <a:pt x="371" y="2019"/>
                  </a:lnTo>
                  <a:lnTo>
                    <a:pt x="370" y="2019"/>
                  </a:lnTo>
                  <a:lnTo>
                    <a:pt x="370" y="2020"/>
                  </a:lnTo>
                  <a:lnTo>
                    <a:pt x="369" y="2020"/>
                  </a:lnTo>
                  <a:lnTo>
                    <a:pt x="369" y="2021"/>
                  </a:lnTo>
                  <a:lnTo>
                    <a:pt x="369" y="2022"/>
                  </a:lnTo>
                  <a:lnTo>
                    <a:pt x="368" y="2022"/>
                  </a:lnTo>
                  <a:lnTo>
                    <a:pt x="368" y="2024"/>
                  </a:lnTo>
                  <a:lnTo>
                    <a:pt x="367" y="2024"/>
                  </a:lnTo>
                  <a:lnTo>
                    <a:pt x="367" y="2025"/>
                  </a:lnTo>
                  <a:lnTo>
                    <a:pt x="367" y="2026"/>
                  </a:lnTo>
                  <a:lnTo>
                    <a:pt x="365" y="2026"/>
                  </a:lnTo>
                  <a:lnTo>
                    <a:pt x="365" y="2027"/>
                  </a:lnTo>
                  <a:lnTo>
                    <a:pt x="365" y="2028"/>
                  </a:lnTo>
                  <a:lnTo>
                    <a:pt x="365" y="2029"/>
                  </a:lnTo>
                  <a:lnTo>
                    <a:pt x="367" y="2029"/>
                  </a:lnTo>
                  <a:lnTo>
                    <a:pt x="367" y="2031"/>
                  </a:lnTo>
                  <a:lnTo>
                    <a:pt x="367" y="2032"/>
                  </a:lnTo>
                  <a:lnTo>
                    <a:pt x="368" y="2032"/>
                  </a:lnTo>
                  <a:lnTo>
                    <a:pt x="368" y="2033"/>
                  </a:lnTo>
                  <a:lnTo>
                    <a:pt x="369" y="2033"/>
                  </a:lnTo>
                  <a:lnTo>
                    <a:pt x="370" y="2034"/>
                  </a:lnTo>
                  <a:lnTo>
                    <a:pt x="369" y="2034"/>
                  </a:lnTo>
                  <a:lnTo>
                    <a:pt x="369" y="2035"/>
                  </a:lnTo>
                  <a:lnTo>
                    <a:pt x="369" y="2037"/>
                  </a:lnTo>
                  <a:lnTo>
                    <a:pt x="369" y="2038"/>
                  </a:lnTo>
                  <a:lnTo>
                    <a:pt x="370" y="2038"/>
                  </a:lnTo>
                  <a:lnTo>
                    <a:pt x="371" y="2039"/>
                  </a:lnTo>
                  <a:lnTo>
                    <a:pt x="371" y="2040"/>
                  </a:lnTo>
                  <a:lnTo>
                    <a:pt x="372" y="2040"/>
                  </a:lnTo>
                  <a:lnTo>
                    <a:pt x="372" y="2041"/>
                  </a:lnTo>
                  <a:lnTo>
                    <a:pt x="371" y="2041"/>
                  </a:lnTo>
                  <a:lnTo>
                    <a:pt x="371" y="2042"/>
                  </a:lnTo>
                  <a:lnTo>
                    <a:pt x="371" y="2044"/>
                  </a:lnTo>
                  <a:lnTo>
                    <a:pt x="370" y="2044"/>
                  </a:lnTo>
                  <a:lnTo>
                    <a:pt x="370" y="2045"/>
                  </a:lnTo>
                  <a:lnTo>
                    <a:pt x="369" y="2046"/>
                  </a:lnTo>
                  <a:lnTo>
                    <a:pt x="369" y="2047"/>
                  </a:lnTo>
                  <a:lnTo>
                    <a:pt x="368" y="2048"/>
                  </a:lnTo>
                  <a:lnTo>
                    <a:pt x="368" y="2049"/>
                  </a:lnTo>
                  <a:lnTo>
                    <a:pt x="368" y="2051"/>
                  </a:lnTo>
                  <a:lnTo>
                    <a:pt x="367" y="2051"/>
                  </a:lnTo>
                  <a:lnTo>
                    <a:pt x="365" y="2049"/>
                  </a:lnTo>
                  <a:lnTo>
                    <a:pt x="365" y="2051"/>
                  </a:lnTo>
                  <a:lnTo>
                    <a:pt x="364" y="2051"/>
                  </a:lnTo>
                  <a:lnTo>
                    <a:pt x="363" y="2051"/>
                  </a:lnTo>
                  <a:lnTo>
                    <a:pt x="363" y="2052"/>
                  </a:lnTo>
                  <a:lnTo>
                    <a:pt x="363" y="2053"/>
                  </a:lnTo>
                  <a:lnTo>
                    <a:pt x="362" y="2053"/>
                  </a:lnTo>
                  <a:lnTo>
                    <a:pt x="362" y="2054"/>
                  </a:lnTo>
                  <a:lnTo>
                    <a:pt x="362" y="2055"/>
                  </a:lnTo>
                  <a:lnTo>
                    <a:pt x="361" y="2055"/>
                  </a:lnTo>
                  <a:lnTo>
                    <a:pt x="361" y="2056"/>
                  </a:lnTo>
                  <a:lnTo>
                    <a:pt x="360" y="2056"/>
                  </a:lnTo>
                  <a:lnTo>
                    <a:pt x="358" y="2058"/>
                  </a:lnTo>
                  <a:lnTo>
                    <a:pt x="360" y="2059"/>
                  </a:lnTo>
                  <a:lnTo>
                    <a:pt x="361" y="2059"/>
                  </a:lnTo>
                  <a:lnTo>
                    <a:pt x="360" y="2059"/>
                  </a:lnTo>
                  <a:lnTo>
                    <a:pt x="360" y="2060"/>
                  </a:lnTo>
                  <a:lnTo>
                    <a:pt x="358" y="2060"/>
                  </a:lnTo>
                  <a:lnTo>
                    <a:pt x="357" y="2060"/>
                  </a:lnTo>
                  <a:lnTo>
                    <a:pt x="357" y="2061"/>
                  </a:lnTo>
                  <a:lnTo>
                    <a:pt x="356" y="2061"/>
                  </a:lnTo>
                  <a:lnTo>
                    <a:pt x="355" y="2062"/>
                  </a:lnTo>
                  <a:lnTo>
                    <a:pt x="354" y="2062"/>
                  </a:lnTo>
                  <a:lnTo>
                    <a:pt x="354" y="2061"/>
                  </a:lnTo>
                  <a:lnTo>
                    <a:pt x="354" y="2060"/>
                  </a:lnTo>
                  <a:lnTo>
                    <a:pt x="354" y="2059"/>
                  </a:lnTo>
                  <a:lnTo>
                    <a:pt x="353" y="2059"/>
                  </a:lnTo>
                  <a:lnTo>
                    <a:pt x="353" y="2058"/>
                  </a:lnTo>
                  <a:lnTo>
                    <a:pt x="351" y="2058"/>
                  </a:lnTo>
                  <a:lnTo>
                    <a:pt x="350" y="2058"/>
                  </a:lnTo>
                  <a:lnTo>
                    <a:pt x="350" y="2059"/>
                  </a:lnTo>
                  <a:lnTo>
                    <a:pt x="349" y="2059"/>
                  </a:lnTo>
                  <a:lnTo>
                    <a:pt x="349" y="2060"/>
                  </a:lnTo>
                  <a:lnTo>
                    <a:pt x="348" y="2060"/>
                  </a:lnTo>
                  <a:lnTo>
                    <a:pt x="348" y="2061"/>
                  </a:lnTo>
                  <a:lnTo>
                    <a:pt x="348" y="2062"/>
                  </a:lnTo>
                  <a:lnTo>
                    <a:pt x="347" y="2062"/>
                  </a:lnTo>
                  <a:lnTo>
                    <a:pt x="347" y="2063"/>
                  </a:lnTo>
                  <a:lnTo>
                    <a:pt x="347" y="2065"/>
                  </a:lnTo>
                  <a:lnTo>
                    <a:pt x="347" y="2066"/>
                  </a:lnTo>
                  <a:lnTo>
                    <a:pt x="348" y="2066"/>
                  </a:lnTo>
                  <a:lnTo>
                    <a:pt x="348" y="2067"/>
                  </a:lnTo>
                  <a:lnTo>
                    <a:pt x="349" y="2067"/>
                  </a:lnTo>
                  <a:lnTo>
                    <a:pt x="349" y="2068"/>
                  </a:lnTo>
                  <a:lnTo>
                    <a:pt x="349" y="2069"/>
                  </a:lnTo>
                  <a:lnTo>
                    <a:pt x="349" y="2070"/>
                  </a:lnTo>
                  <a:lnTo>
                    <a:pt x="348" y="2070"/>
                  </a:lnTo>
                  <a:lnTo>
                    <a:pt x="348" y="2072"/>
                  </a:lnTo>
                  <a:lnTo>
                    <a:pt x="349" y="2073"/>
                  </a:lnTo>
                  <a:lnTo>
                    <a:pt x="349" y="2074"/>
                  </a:lnTo>
                  <a:lnTo>
                    <a:pt x="348" y="2074"/>
                  </a:lnTo>
                  <a:lnTo>
                    <a:pt x="348" y="2075"/>
                  </a:lnTo>
                  <a:lnTo>
                    <a:pt x="347" y="2075"/>
                  </a:lnTo>
                  <a:lnTo>
                    <a:pt x="346" y="2075"/>
                  </a:lnTo>
                  <a:lnTo>
                    <a:pt x="344" y="2075"/>
                  </a:lnTo>
                  <a:lnTo>
                    <a:pt x="344" y="2076"/>
                  </a:lnTo>
                  <a:lnTo>
                    <a:pt x="343" y="2076"/>
                  </a:lnTo>
                  <a:lnTo>
                    <a:pt x="343" y="2075"/>
                  </a:lnTo>
                  <a:lnTo>
                    <a:pt x="342" y="2075"/>
                  </a:lnTo>
                  <a:lnTo>
                    <a:pt x="341" y="2075"/>
                  </a:lnTo>
                  <a:lnTo>
                    <a:pt x="340" y="2075"/>
                  </a:lnTo>
                  <a:lnTo>
                    <a:pt x="340" y="2074"/>
                  </a:lnTo>
                  <a:lnTo>
                    <a:pt x="340" y="2073"/>
                  </a:lnTo>
                  <a:lnTo>
                    <a:pt x="339" y="2073"/>
                  </a:lnTo>
                  <a:lnTo>
                    <a:pt x="339" y="2072"/>
                  </a:lnTo>
                  <a:lnTo>
                    <a:pt x="337" y="2072"/>
                  </a:lnTo>
                  <a:lnTo>
                    <a:pt x="337" y="2073"/>
                  </a:lnTo>
                  <a:lnTo>
                    <a:pt x="336" y="2073"/>
                  </a:lnTo>
                  <a:lnTo>
                    <a:pt x="335" y="2073"/>
                  </a:lnTo>
                  <a:lnTo>
                    <a:pt x="335" y="2074"/>
                  </a:lnTo>
                  <a:lnTo>
                    <a:pt x="335" y="2073"/>
                  </a:lnTo>
                  <a:lnTo>
                    <a:pt x="334" y="2073"/>
                  </a:lnTo>
                  <a:lnTo>
                    <a:pt x="334" y="2072"/>
                  </a:lnTo>
                  <a:lnTo>
                    <a:pt x="333" y="2072"/>
                  </a:lnTo>
                  <a:lnTo>
                    <a:pt x="333" y="2070"/>
                  </a:lnTo>
                  <a:lnTo>
                    <a:pt x="333" y="2069"/>
                  </a:lnTo>
                  <a:lnTo>
                    <a:pt x="332" y="2069"/>
                  </a:lnTo>
                  <a:lnTo>
                    <a:pt x="330" y="2069"/>
                  </a:lnTo>
                  <a:lnTo>
                    <a:pt x="329" y="2069"/>
                  </a:lnTo>
                  <a:lnTo>
                    <a:pt x="329" y="2068"/>
                  </a:lnTo>
                  <a:lnTo>
                    <a:pt x="328" y="2068"/>
                  </a:lnTo>
                  <a:lnTo>
                    <a:pt x="327" y="2069"/>
                  </a:lnTo>
                  <a:lnTo>
                    <a:pt x="327" y="2070"/>
                  </a:lnTo>
                  <a:lnTo>
                    <a:pt x="326" y="2070"/>
                  </a:lnTo>
                  <a:lnTo>
                    <a:pt x="325" y="2070"/>
                  </a:lnTo>
                  <a:lnTo>
                    <a:pt x="325" y="2069"/>
                  </a:lnTo>
                  <a:lnTo>
                    <a:pt x="323" y="2069"/>
                  </a:lnTo>
                  <a:lnTo>
                    <a:pt x="322" y="2070"/>
                  </a:lnTo>
                  <a:lnTo>
                    <a:pt x="321" y="2070"/>
                  </a:lnTo>
                  <a:lnTo>
                    <a:pt x="321" y="2072"/>
                  </a:lnTo>
                  <a:lnTo>
                    <a:pt x="320" y="2072"/>
                  </a:lnTo>
                  <a:lnTo>
                    <a:pt x="320" y="2070"/>
                  </a:lnTo>
                  <a:lnTo>
                    <a:pt x="319" y="2070"/>
                  </a:lnTo>
                  <a:lnTo>
                    <a:pt x="318" y="2070"/>
                  </a:lnTo>
                  <a:lnTo>
                    <a:pt x="318" y="2069"/>
                  </a:lnTo>
                  <a:lnTo>
                    <a:pt x="318" y="2068"/>
                  </a:lnTo>
                  <a:lnTo>
                    <a:pt x="316" y="2068"/>
                  </a:lnTo>
                  <a:lnTo>
                    <a:pt x="315" y="2068"/>
                  </a:lnTo>
                  <a:lnTo>
                    <a:pt x="314" y="2068"/>
                  </a:lnTo>
                  <a:lnTo>
                    <a:pt x="313" y="2068"/>
                  </a:lnTo>
                  <a:lnTo>
                    <a:pt x="312" y="2068"/>
                  </a:lnTo>
                  <a:lnTo>
                    <a:pt x="312" y="2067"/>
                  </a:lnTo>
                  <a:lnTo>
                    <a:pt x="311" y="2067"/>
                  </a:lnTo>
                  <a:lnTo>
                    <a:pt x="309" y="2067"/>
                  </a:lnTo>
                  <a:lnTo>
                    <a:pt x="309" y="2068"/>
                  </a:lnTo>
                  <a:lnTo>
                    <a:pt x="308" y="2068"/>
                  </a:lnTo>
                  <a:lnTo>
                    <a:pt x="307" y="2068"/>
                  </a:lnTo>
                  <a:lnTo>
                    <a:pt x="306" y="2068"/>
                  </a:lnTo>
                  <a:lnTo>
                    <a:pt x="306" y="2069"/>
                  </a:lnTo>
                  <a:lnTo>
                    <a:pt x="306" y="2070"/>
                  </a:lnTo>
                  <a:lnTo>
                    <a:pt x="306" y="2072"/>
                  </a:lnTo>
                  <a:lnTo>
                    <a:pt x="306" y="2073"/>
                  </a:lnTo>
                  <a:lnTo>
                    <a:pt x="305" y="2073"/>
                  </a:lnTo>
                  <a:lnTo>
                    <a:pt x="304" y="2073"/>
                  </a:lnTo>
                  <a:lnTo>
                    <a:pt x="304" y="2072"/>
                  </a:lnTo>
                  <a:lnTo>
                    <a:pt x="302" y="2072"/>
                  </a:lnTo>
                  <a:lnTo>
                    <a:pt x="301" y="2072"/>
                  </a:lnTo>
                  <a:lnTo>
                    <a:pt x="301" y="2073"/>
                  </a:lnTo>
                  <a:lnTo>
                    <a:pt x="301" y="2074"/>
                  </a:lnTo>
                  <a:lnTo>
                    <a:pt x="301" y="2075"/>
                  </a:lnTo>
                  <a:lnTo>
                    <a:pt x="301" y="2076"/>
                  </a:lnTo>
                  <a:lnTo>
                    <a:pt x="301" y="2077"/>
                  </a:lnTo>
                  <a:lnTo>
                    <a:pt x="301" y="2079"/>
                  </a:lnTo>
                  <a:lnTo>
                    <a:pt x="300" y="2079"/>
                  </a:lnTo>
                  <a:lnTo>
                    <a:pt x="300" y="2080"/>
                  </a:lnTo>
                  <a:lnTo>
                    <a:pt x="300" y="2081"/>
                  </a:lnTo>
                  <a:lnTo>
                    <a:pt x="300" y="2082"/>
                  </a:lnTo>
                  <a:lnTo>
                    <a:pt x="300" y="2083"/>
                  </a:lnTo>
                  <a:lnTo>
                    <a:pt x="301" y="2083"/>
                  </a:lnTo>
                  <a:lnTo>
                    <a:pt x="301" y="2084"/>
                  </a:lnTo>
                  <a:lnTo>
                    <a:pt x="302" y="2084"/>
                  </a:lnTo>
                  <a:lnTo>
                    <a:pt x="304" y="2084"/>
                  </a:lnTo>
                  <a:lnTo>
                    <a:pt x="304" y="2086"/>
                  </a:lnTo>
                  <a:lnTo>
                    <a:pt x="305" y="2086"/>
                  </a:lnTo>
                  <a:lnTo>
                    <a:pt x="304" y="2086"/>
                  </a:lnTo>
                  <a:lnTo>
                    <a:pt x="304" y="2087"/>
                  </a:lnTo>
                  <a:lnTo>
                    <a:pt x="304" y="2088"/>
                  </a:lnTo>
                  <a:lnTo>
                    <a:pt x="305" y="2088"/>
                  </a:lnTo>
                  <a:lnTo>
                    <a:pt x="306" y="2088"/>
                  </a:lnTo>
                  <a:lnTo>
                    <a:pt x="307" y="2088"/>
                  </a:lnTo>
                  <a:lnTo>
                    <a:pt x="307" y="2087"/>
                  </a:lnTo>
                  <a:lnTo>
                    <a:pt x="308" y="2087"/>
                  </a:lnTo>
                  <a:lnTo>
                    <a:pt x="308" y="2086"/>
                  </a:lnTo>
                  <a:lnTo>
                    <a:pt x="308" y="2087"/>
                  </a:lnTo>
                  <a:lnTo>
                    <a:pt x="309" y="2087"/>
                  </a:lnTo>
                  <a:lnTo>
                    <a:pt x="311" y="2087"/>
                  </a:lnTo>
                  <a:lnTo>
                    <a:pt x="311" y="2088"/>
                  </a:lnTo>
                  <a:lnTo>
                    <a:pt x="311" y="2089"/>
                  </a:lnTo>
                  <a:lnTo>
                    <a:pt x="312" y="2089"/>
                  </a:lnTo>
                  <a:lnTo>
                    <a:pt x="313" y="2089"/>
                  </a:lnTo>
                  <a:lnTo>
                    <a:pt x="313" y="2090"/>
                  </a:lnTo>
                  <a:lnTo>
                    <a:pt x="313" y="2091"/>
                  </a:lnTo>
                  <a:lnTo>
                    <a:pt x="313" y="2093"/>
                  </a:lnTo>
                  <a:lnTo>
                    <a:pt x="314" y="2093"/>
                  </a:lnTo>
                  <a:lnTo>
                    <a:pt x="314" y="2094"/>
                  </a:lnTo>
                  <a:lnTo>
                    <a:pt x="315" y="2095"/>
                  </a:lnTo>
                  <a:lnTo>
                    <a:pt x="316" y="2096"/>
                  </a:lnTo>
                  <a:lnTo>
                    <a:pt x="316" y="2097"/>
                  </a:lnTo>
                  <a:lnTo>
                    <a:pt x="318" y="2097"/>
                  </a:lnTo>
                  <a:lnTo>
                    <a:pt x="319" y="2098"/>
                  </a:lnTo>
                  <a:lnTo>
                    <a:pt x="319" y="2100"/>
                  </a:lnTo>
                  <a:lnTo>
                    <a:pt x="320" y="2100"/>
                  </a:lnTo>
                  <a:lnTo>
                    <a:pt x="321" y="2098"/>
                  </a:lnTo>
                  <a:lnTo>
                    <a:pt x="322" y="2098"/>
                  </a:lnTo>
                  <a:lnTo>
                    <a:pt x="322" y="2100"/>
                  </a:lnTo>
                  <a:lnTo>
                    <a:pt x="322" y="2101"/>
                  </a:lnTo>
                  <a:lnTo>
                    <a:pt x="322" y="2102"/>
                  </a:lnTo>
                  <a:lnTo>
                    <a:pt x="321" y="2102"/>
                  </a:lnTo>
                  <a:lnTo>
                    <a:pt x="321" y="2103"/>
                  </a:lnTo>
                  <a:lnTo>
                    <a:pt x="322" y="2103"/>
                  </a:lnTo>
                  <a:lnTo>
                    <a:pt x="322" y="2104"/>
                  </a:lnTo>
                  <a:lnTo>
                    <a:pt x="322" y="2105"/>
                  </a:lnTo>
                  <a:lnTo>
                    <a:pt x="323" y="2105"/>
                  </a:lnTo>
                  <a:lnTo>
                    <a:pt x="323" y="2107"/>
                  </a:lnTo>
                  <a:lnTo>
                    <a:pt x="323" y="2108"/>
                  </a:lnTo>
                  <a:lnTo>
                    <a:pt x="323" y="2109"/>
                  </a:lnTo>
                  <a:lnTo>
                    <a:pt x="325" y="2110"/>
                  </a:lnTo>
                  <a:lnTo>
                    <a:pt x="325" y="2111"/>
                  </a:lnTo>
                  <a:lnTo>
                    <a:pt x="323" y="2112"/>
                  </a:lnTo>
                  <a:lnTo>
                    <a:pt x="325" y="2112"/>
                  </a:lnTo>
                  <a:lnTo>
                    <a:pt x="325" y="2114"/>
                  </a:lnTo>
                  <a:lnTo>
                    <a:pt x="325" y="2115"/>
                  </a:lnTo>
                  <a:lnTo>
                    <a:pt x="325" y="2116"/>
                  </a:lnTo>
                  <a:lnTo>
                    <a:pt x="325" y="2117"/>
                  </a:lnTo>
                  <a:lnTo>
                    <a:pt x="325" y="2116"/>
                  </a:lnTo>
                  <a:lnTo>
                    <a:pt x="327" y="2116"/>
                  </a:lnTo>
                  <a:lnTo>
                    <a:pt x="328" y="2116"/>
                  </a:lnTo>
                  <a:lnTo>
                    <a:pt x="328" y="2117"/>
                  </a:lnTo>
                  <a:lnTo>
                    <a:pt x="329" y="2117"/>
                  </a:lnTo>
                  <a:lnTo>
                    <a:pt x="330" y="2117"/>
                  </a:lnTo>
                  <a:lnTo>
                    <a:pt x="330" y="2118"/>
                  </a:lnTo>
                  <a:lnTo>
                    <a:pt x="332" y="2118"/>
                  </a:lnTo>
                  <a:lnTo>
                    <a:pt x="330" y="2118"/>
                  </a:lnTo>
                  <a:lnTo>
                    <a:pt x="330" y="2119"/>
                  </a:lnTo>
                  <a:lnTo>
                    <a:pt x="330" y="2121"/>
                  </a:lnTo>
                  <a:lnTo>
                    <a:pt x="330" y="2122"/>
                  </a:lnTo>
                  <a:lnTo>
                    <a:pt x="332" y="2122"/>
                  </a:lnTo>
                  <a:lnTo>
                    <a:pt x="332" y="2123"/>
                  </a:lnTo>
                  <a:lnTo>
                    <a:pt x="333" y="2123"/>
                  </a:lnTo>
                  <a:lnTo>
                    <a:pt x="333" y="2124"/>
                  </a:lnTo>
                  <a:lnTo>
                    <a:pt x="333" y="2125"/>
                  </a:lnTo>
                  <a:lnTo>
                    <a:pt x="332" y="2125"/>
                  </a:lnTo>
                  <a:lnTo>
                    <a:pt x="333" y="2125"/>
                  </a:lnTo>
                  <a:lnTo>
                    <a:pt x="333" y="2126"/>
                  </a:lnTo>
                  <a:lnTo>
                    <a:pt x="334" y="2126"/>
                  </a:lnTo>
                  <a:lnTo>
                    <a:pt x="335" y="2126"/>
                  </a:lnTo>
                  <a:lnTo>
                    <a:pt x="335" y="2128"/>
                  </a:lnTo>
                  <a:lnTo>
                    <a:pt x="335" y="2129"/>
                  </a:lnTo>
                  <a:lnTo>
                    <a:pt x="335" y="2130"/>
                  </a:lnTo>
                  <a:lnTo>
                    <a:pt x="336" y="2130"/>
                  </a:lnTo>
                  <a:lnTo>
                    <a:pt x="337" y="2132"/>
                  </a:lnTo>
                  <a:lnTo>
                    <a:pt x="339" y="2133"/>
                  </a:lnTo>
                  <a:lnTo>
                    <a:pt x="339" y="2135"/>
                  </a:lnTo>
                  <a:lnTo>
                    <a:pt x="337" y="2135"/>
                  </a:lnTo>
                  <a:lnTo>
                    <a:pt x="336" y="2135"/>
                  </a:lnTo>
                  <a:lnTo>
                    <a:pt x="336" y="2136"/>
                  </a:lnTo>
                  <a:lnTo>
                    <a:pt x="335" y="2136"/>
                  </a:lnTo>
                  <a:lnTo>
                    <a:pt x="334" y="2136"/>
                  </a:lnTo>
                  <a:lnTo>
                    <a:pt x="334" y="2135"/>
                  </a:lnTo>
                  <a:lnTo>
                    <a:pt x="333" y="2135"/>
                  </a:lnTo>
                  <a:lnTo>
                    <a:pt x="332" y="2135"/>
                  </a:lnTo>
                  <a:lnTo>
                    <a:pt x="332" y="2136"/>
                  </a:lnTo>
                  <a:lnTo>
                    <a:pt x="333" y="2136"/>
                  </a:lnTo>
                  <a:lnTo>
                    <a:pt x="333" y="2137"/>
                  </a:lnTo>
                  <a:lnTo>
                    <a:pt x="334" y="2137"/>
                  </a:lnTo>
                  <a:lnTo>
                    <a:pt x="334" y="2138"/>
                  </a:lnTo>
                  <a:lnTo>
                    <a:pt x="334" y="2139"/>
                  </a:lnTo>
                  <a:lnTo>
                    <a:pt x="334" y="2140"/>
                  </a:lnTo>
                  <a:lnTo>
                    <a:pt x="333" y="2140"/>
                  </a:lnTo>
                  <a:lnTo>
                    <a:pt x="333" y="2142"/>
                  </a:lnTo>
                  <a:lnTo>
                    <a:pt x="332" y="2143"/>
                  </a:lnTo>
                  <a:lnTo>
                    <a:pt x="332" y="2144"/>
                  </a:lnTo>
                  <a:lnTo>
                    <a:pt x="333" y="2144"/>
                  </a:lnTo>
                  <a:lnTo>
                    <a:pt x="333" y="2145"/>
                  </a:lnTo>
                  <a:lnTo>
                    <a:pt x="334" y="2145"/>
                  </a:lnTo>
                  <a:lnTo>
                    <a:pt x="334" y="2146"/>
                  </a:lnTo>
                  <a:lnTo>
                    <a:pt x="334" y="2147"/>
                  </a:lnTo>
                  <a:lnTo>
                    <a:pt x="334" y="2149"/>
                  </a:lnTo>
                  <a:lnTo>
                    <a:pt x="334" y="2150"/>
                  </a:lnTo>
                  <a:lnTo>
                    <a:pt x="334" y="2151"/>
                  </a:lnTo>
                  <a:lnTo>
                    <a:pt x="333" y="2151"/>
                  </a:lnTo>
                  <a:lnTo>
                    <a:pt x="334" y="2152"/>
                  </a:lnTo>
                  <a:lnTo>
                    <a:pt x="334" y="2153"/>
                  </a:lnTo>
                  <a:lnTo>
                    <a:pt x="333" y="2153"/>
                  </a:lnTo>
                  <a:lnTo>
                    <a:pt x="333" y="2154"/>
                  </a:lnTo>
                  <a:lnTo>
                    <a:pt x="333" y="2156"/>
                  </a:lnTo>
                  <a:lnTo>
                    <a:pt x="333" y="2157"/>
                  </a:lnTo>
                  <a:lnTo>
                    <a:pt x="333" y="2158"/>
                  </a:lnTo>
                  <a:lnTo>
                    <a:pt x="333" y="2159"/>
                  </a:lnTo>
                  <a:lnTo>
                    <a:pt x="333" y="2160"/>
                  </a:lnTo>
                  <a:lnTo>
                    <a:pt x="333" y="2161"/>
                  </a:lnTo>
                  <a:lnTo>
                    <a:pt x="333" y="2163"/>
                  </a:lnTo>
                  <a:lnTo>
                    <a:pt x="333" y="2164"/>
                  </a:lnTo>
                  <a:lnTo>
                    <a:pt x="333" y="2165"/>
                  </a:lnTo>
                  <a:lnTo>
                    <a:pt x="332" y="2165"/>
                  </a:lnTo>
                  <a:lnTo>
                    <a:pt x="330" y="2165"/>
                  </a:lnTo>
                  <a:lnTo>
                    <a:pt x="329" y="2165"/>
                  </a:lnTo>
                  <a:lnTo>
                    <a:pt x="328" y="2165"/>
                  </a:lnTo>
                  <a:lnTo>
                    <a:pt x="327" y="2165"/>
                  </a:lnTo>
                  <a:lnTo>
                    <a:pt x="326" y="2166"/>
                  </a:lnTo>
                  <a:lnTo>
                    <a:pt x="326" y="2165"/>
                  </a:lnTo>
                  <a:lnTo>
                    <a:pt x="325" y="2165"/>
                  </a:lnTo>
                  <a:lnTo>
                    <a:pt x="325" y="2164"/>
                  </a:lnTo>
                  <a:lnTo>
                    <a:pt x="323" y="2164"/>
                  </a:lnTo>
                  <a:lnTo>
                    <a:pt x="323" y="2163"/>
                  </a:lnTo>
                  <a:lnTo>
                    <a:pt x="322" y="2163"/>
                  </a:lnTo>
                  <a:lnTo>
                    <a:pt x="321" y="2163"/>
                  </a:lnTo>
                  <a:lnTo>
                    <a:pt x="321" y="2161"/>
                  </a:lnTo>
                  <a:lnTo>
                    <a:pt x="320" y="2161"/>
                  </a:lnTo>
                  <a:lnTo>
                    <a:pt x="319" y="2161"/>
                  </a:lnTo>
                  <a:lnTo>
                    <a:pt x="318" y="2161"/>
                  </a:lnTo>
                  <a:lnTo>
                    <a:pt x="318" y="2163"/>
                  </a:lnTo>
                  <a:lnTo>
                    <a:pt x="318" y="2164"/>
                  </a:lnTo>
                  <a:lnTo>
                    <a:pt x="318" y="2165"/>
                  </a:lnTo>
                  <a:lnTo>
                    <a:pt x="318" y="2166"/>
                  </a:lnTo>
                  <a:lnTo>
                    <a:pt x="318" y="2167"/>
                  </a:lnTo>
                  <a:lnTo>
                    <a:pt x="316" y="2167"/>
                  </a:lnTo>
                  <a:lnTo>
                    <a:pt x="316" y="2168"/>
                  </a:lnTo>
                  <a:lnTo>
                    <a:pt x="316" y="2170"/>
                  </a:lnTo>
                  <a:lnTo>
                    <a:pt x="316" y="2171"/>
                  </a:lnTo>
                  <a:lnTo>
                    <a:pt x="316" y="2172"/>
                  </a:lnTo>
                  <a:lnTo>
                    <a:pt x="318" y="2172"/>
                  </a:lnTo>
                  <a:lnTo>
                    <a:pt x="318" y="2173"/>
                  </a:lnTo>
                  <a:lnTo>
                    <a:pt x="319" y="2173"/>
                  </a:lnTo>
                  <a:lnTo>
                    <a:pt x="320" y="2173"/>
                  </a:lnTo>
                  <a:lnTo>
                    <a:pt x="320" y="2174"/>
                  </a:lnTo>
                  <a:lnTo>
                    <a:pt x="320" y="2175"/>
                  </a:lnTo>
                  <a:lnTo>
                    <a:pt x="321" y="2175"/>
                  </a:lnTo>
                  <a:lnTo>
                    <a:pt x="321" y="2177"/>
                  </a:lnTo>
                  <a:lnTo>
                    <a:pt x="322" y="2177"/>
                  </a:lnTo>
                  <a:lnTo>
                    <a:pt x="322" y="2178"/>
                  </a:lnTo>
                  <a:lnTo>
                    <a:pt x="323" y="2179"/>
                  </a:lnTo>
                  <a:lnTo>
                    <a:pt x="323" y="2180"/>
                  </a:lnTo>
                  <a:lnTo>
                    <a:pt x="323" y="2181"/>
                  </a:lnTo>
                  <a:lnTo>
                    <a:pt x="323" y="2182"/>
                  </a:lnTo>
                  <a:lnTo>
                    <a:pt x="323" y="2184"/>
                  </a:lnTo>
                  <a:lnTo>
                    <a:pt x="325" y="2184"/>
                  </a:lnTo>
                  <a:lnTo>
                    <a:pt x="325" y="2185"/>
                  </a:lnTo>
                  <a:lnTo>
                    <a:pt x="325" y="2186"/>
                  </a:lnTo>
                  <a:lnTo>
                    <a:pt x="325" y="2187"/>
                  </a:lnTo>
                  <a:lnTo>
                    <a:pt x="325" y="2188"/>
                  </a:lnTo>
                  <a:lnTo>
                    <a:pt x="325" y="2189"/>
                  </a:lnTo>
                  <a:lnTo>
                    <a:pt x="323" y="2191"/>
                  </a:lnTo>
                  <a:lnTo>
                    <a:pt x="322" y="2191"/>
                  </a:lnTo>
                  <a:lnTo>
                    <a:pt x="322" y="2192"/>
                  </a:lnTo>
                  <a:lnTo>
                    <a:pt x="322" y="2193"/>
                  </a:lnTo>
                  <a:lnTo>
                    <a:pt x="321" y="2193"/>
                  </a:lnTo>
                  <a:lnTo>
                    <a:pt x="320" y="2193"/>
                  </a:lnTo>
                  <a:lnTo>
                    <a:pt x="319" y="2193"/>
                  </a:lnTo>
                  <a:lnTo>
                    <a:pt x="319" y="2192"/>
                  </a:lnTo>
                  <a:lnTo>
                    <a:pt x="318" y="2192"/>
                  </a:lnTo>
                  <a:lnTo>
                    <a:pt x="316" y="2191"/>
                  </a:lnTo>
                  <a:lnTo>
                    <a:pt x="315" y="2191"/>
                  </a:lnTo>
                  <a:lnTo>
                    <a:pt x="314" y="2191"/>
                  </a:lnTo>
                  <a:lnTo>
                    <a:pt x="314" y="2192"/>
                  </a:lnTo>
                  <a:lnTo>
                    <a:pt x="314" y="2193"/>
                  </a:lnTo>
                  <a:lnTo>
                    <a:pt x="314" y="2194"/>
                  </a:lnTo>
                  <a:lnTo>
                    <a:pt x="314" y="2195"/>
                  </a:lnTo>
                  <a:lnTo>
                    <a:pt x="315" y="2195"/>
                  </a:lnTo>
                  <a:lnTo>
                    <a:pt x="315" y="2196"/>
                  </a:lnTo>
                  <a:lnTo>
                    <a:pt x="315" y="2198"/>
                  </a:lnTo>
                  <a:lnTo>
                    <a:pt x="315" y="2199"/>
                  </a:lnTo>
                  <a:lnTo>
                    <a:pt x="316" y="2200"/>
                  </a:lnTo>
                  <a:lnTo>
                    <a:pt x="318" y="2200"/>
                  </a:lnTo>
                  <a:lnTo>
                    <a:pt x="319" y="2201"/>
                  </a:lnTo>
                  <a:lnTo>
                    <a:pt x="320" y="2200"/>
                  </a:lnTo>
                  <a:lnTo>
                    <a:pt x="321" y="2200"/>
                  </a:lnTo>
                  <a:lnTo>
                    <a:pt x="322" y="2200"/>
                  </a:lnTo>
                  <a:lnTo>
                    <a:pt x="322" y="2201"/>
                  </a:lnTo>
                  <a:lnTo>
                    <a:pt x="323" y="2201"/>
                  </a:lnTo>
                  <a:lnTo>
                    <a:pt x="323" y="2202"/>
                  </a:lnTo>
                  <a:lnTo>
                    <a:pt x="323" y="2203"/>
                  </a:lnTo>
                  <a:lnTo>
                    <a:pt x="322" y="2205"/>
                  </a:lnTo>
                  <a:lnTo>
                    <a:pt x="323" y="2205"/>
                  </a:lnTo>
                  <a:lnTo>
                    <a:pt x="323" y="2206"/>
                  </a:lnTo>
                  <a:lnTo>
                    <a:pt x="325" y="2207"/>
                  </a:lnTo>
                  <a:lnTo>
                    <a:pt x="326" y="2207"/>
                  </a:lnTo>
                  <a:lnTo>
                    <a:pt x="326" y="2208"/>
                  </a:lnTo>
                  <a:lnTo>
                    <a:pt x="328" y="2210"/>
                  </a:lnTo>
                  <a:lnTo>
                    <a:pt x="328" y="2212"/>
                  </a:lnTo>
                  <a:lnTo>
                    <a:pt x="329" y="2213"/>
                  </a:lnTo>
                  <a:lnTo>
                    <a:pt x="330" y="2214"/>
                  </a:lnTo>
                  <a:lnTo>
                    <a:pt x="332" y="2214"/>
                  </a:lnTo>
                  <a:lnTo>
                    <a:pt x="332" y="2215"/>
                  </a:lnTo>
                  <a:lnTo>
                    <a:pt x="332" y="2216"/>
                  </a:lnTo>
                  <a:lnTo>
                    <a:pt x="332" y="2217"/>
                  </a:lnTo>
                  <a:lnTo>
                    <a:pt x="333" y="2217"/>
                  </a:lnTo>
                  <a:lnTo>
                    <a:pt x="333" y="2219"/>
                  </a:lnTo>
                  <a:lnTo>
                    <a:pt x="333" y="2220"/>
                  </a:lnTo>
                  <a:lnTo>
                    <a:pt x="333" y="2221"/>
                  </a:lnTo>
                  <a:lnTo>
                    <a:pt x="334" y="2221"/>
                  </a:lnTo>
                  <a:lnTo>
                    <a:pt x="334" y="2222"/>
                  </a:lnTo>
                  <a:lnTo>
                    <a:pt x="334" y="2223"/>
                  </a:lnTo>
                  <a:lnTo>
                    <a:pt x="335" y="2224"/>
                  </a:lnTo>
                  <a:lnTo>
                    <a:pt x="335" y="2226"/>
                  </a:lnTo>
                  <a:lnTo>
                    <a:pt x="335" y="2227"/>
                  </a:lnTo>
                  <a:lnTo>
                    <a:pt x="335" y="2228"/>
                  </a:lnTo>
                  <a:lnTo>
                    <a:pt x="335" y="2229"/>
                  </a:lnTo>
                  <a:lnTo>
                    <a:pt x="336" y="2229"/>
                  </a:lnTo>
                  <a:lnTo>
                    <a:pt x="335" y="2230"/>
                  </a:lnTo>
                  <a:lnTo>
                    <a:pt x="334" y="2231"/>
                  </a:lnTo>
                  <a:lnTo>
                    <a:pt x="333" y="2233"/>
                  </a:lnTo>
                  <a:lnTo>
                    <a:pt x="332" y="2234"/>
                  </a:lnTo>
                  <a:lnTo>
                    <a:pt x="332" y="2235"/>
                  </a:lnTo>
                  <a:lnTo>
                    <a:pt x="332" y="2236"/>
                  </a:lnTo>
                  <a:lnTo>
                    <a:pt x="333" y="2237"/>
                  </a:lnTo>
                  <a:lnTo>
                    <a:pt x="334" y="2237"/>
                  </a:lnTo>
                  <a:lnTo>
                    <a:pt x="334" y="2238"/>
                  </a:lnTo>
                  <a:lnTo>
                    <a:pt x="335" y="2238"/>
                  </a:lnTo>
                  <a:lnTo>
                    <a:pt x="335" y="2240"/>
                  </a:lnTo>
                  <a:lnTo>
                    <a:pt x="335" y="2241"/>
                  </a:lnTo>
                  <a:lnTo>
                    <a:pt x="335" y="2242"/>
                  </a:lnTo>
                  <a:lnTo>
                    <a:pt x="334" y="2242"/>
                  </a:lnTo>
                  <a:lnTo>
                    <a:pt x="334" y="2243"/>
                  </a:lnTo>
                  <a:lnTo>
                    <a:pt x="333" y="2243"/>
                  </a:lnTo>
                  <a:lnTo>
                    <a:pt x="333" y="2244"/>
                  </a:lnTo>
                  <a:lnTo>
                    <a:pt x="332" y="2244"/>
                  </a:lnTo>
                  <a:lnTo>
                    <a:pt x="330" y="2245"/>
                  </a:lnTo>
                  <a:lnTo>
                    <a:pt x="330" y="2247"/>
                  </a:lnTo>
                  <a:lnTo>
                    <a:pt x="330" y="2248"/>
                  </a:lnTo>
                  <a:lnTo>
                    <a:pt x="330" y="2249"/>
                  </a:lnTo>
                  <a:lnTo>
                    <a:pt x="332" y="2250"/>
                  </a:lnTo>
                  <a:lnTo>
                    <a:pt x="332" y="2251"/>
                  </a:lnTo>
                  <a:lnTo>
                    <a:pt x="332" y="2252"/>
                  </a:lnTo>
                  <a:lnTo>
                    <a:pt x="333" y="2254"/>
                  </a:lnTo>
                  <a:lnTo>
                    <a:pt x="333" y="2255"/>
                  </a:lnTo>
                  <a:lnTo>
                    <a:pt x="333" y="2256"/>
                  </a:lnTo>
                  <a:lnTo>
                    <a:pt x="332" y="2256"/>
                  </a:lnTo>
                  <a:lnTo>
                    <a:pt x="332" y="2257"/>
                  </a:lnTo>
                  <a:lnTo>
                    <a:pt x="333" y="2257"/>
                  </a:lnTo>
                  <a:lnTo>
                    <a:pt x="333" y="2258"/>
                  </a:lnTo>
                  <a:lnTo>
                    <a:pt x="332" y="2258"/>
                  </a:lnTo>
                  <a:lnTo>
                    <a:pt x="332" y="2259"/>
                  </a:lnTo>
                  <a:lnTo>
                    <a:pt x="332" y="2261"/>
                  </a:lnTo>
                  <a:lnTo>
                    <a:pt x="332" y="2262"/>
                  </a:lnTo>
                  <a:lnTo>
                    <a:pt x="332" y="2263"/>
                  </a:lnTo>
                  <a:lnTo>
                    <a:pt x="330" y="2263"/>
                  </a:lnTo>
                  <a:lnTo>
                    <a:pt x="330" y="2264"/>
                  </a:lnTo>
                  <a:lnTo>
                    <a:pt x="330" y="2265"/>
                  </a:lnTo>
                  <a:lnTo>
                    <a:pt x="330" y="2267"/>
                  </a:lnTo>
                  <a:lnTo>
                    <a:pt x="330" y="2268"/>
                  </a:lnTo>
                  <a:lnTo>
                    <a:pt x="330" y="2269"/>
                  </a:lnTo>
                  <a:lnTo>
                    <a:pt x="329" y="2270"/>
                  </a:lnTo>
                  <a:lnTo>
                    <a:pt x="328" y="2270"/>
                  </a:lnTo>
                  <a:lnTo>
                    <a:pt x="328" y="2271"/>
                  </a:lnTo>
                  <a:lnTo>
                    <a:pt x="327" y="2271"/>
                  </a:lnTo>
                  <a:lnTo>
                    <a:pt x="326" y="2271"/>
                  </a:lnTo>
                  <a:lnTo>
                    <a:pt x="326" y="2272"/>
                  </a:lnTo>
                  <a:lnTo>
                    <a:pt x="327" y="2272"/>
                  </a:lnTo>
                  <a:lnTo>
                    <a:pt x="327" y="2274"/>
                  </a:lnTo>
                  <a:lnTo>
                    <a:pt x="327" y="2275"/>
                  </a:lnTo>
                  <a:lnTo>
                    <a:pt x="326" y="2275"/>
                  </a:lnTo>
                  <a:lnTo>
                    <a:pt x="326" y="2276"/>
                  </a:lnTo>
                  <a:lnTo>
                    <a:pt x="326" y="2277"/>
                  </a:lnTo>
                  <a:lnTo>
                    <a:pt x="326" y="2278"/>
                  </a:lnTo>
                  <a:lnTo>
                    <a:pt x="325" y="2279"/>
                  </a:lnTo>
                  <a:lnTo>
                    <a:pt x="323" y="2279"/>
                  </a:lnTo>
                  <a:lnTo>
                    <a:pt x="322" y="2279"/>
                  </a:lnTo>
                  <a:lnTo>
                    <a:pt x="322" y="2281"/>
                  </a:lnTo>
                  <a:lnTo>
                    <a:pt x="322" y="2282"/>
                  </a:lnTo>
                  <a:lnTo>
                    <a:pt x="321" y="2283"/>
                  </a:lnTo>
                  <a:lnTo>
                    <a:pt x="321" y="2284"/>
                  </a:lnTo>
                  <a:lnTo>
                    <a:pt x="321" y="2285"/>
                  </a:lnTo>
                  <a:lnTo>
                    <a:pt x="322" y="2285"/>
                  </a:lnTo>
                  <a:lnTo>
                    <a:pt x="322" y="2286"/>
                  </a:lnTo>
                  <a:lnTo>
                    <a:pt x="323" y="2286"/>
                  </a:lnTo>
                  <a:lnTo>
                    <a:pt x="323" y="2288"/>
                  </a:lnTo>
                  <a:lnTo>
                    <a:pt x="325" y="2288"/>
                  </a:lnTo>
                  <a:lnTo>
                    <a:pt x="325" y="2286"/>
                  </a:lnTo>
                  <a:lnTo>
                    <a:pt x="326" y="2286"/>
                  </a:lnTo>
                  <a:lnTo>
                    <a:pt x="326" y="2288"/>
                  </a:lnTo>
                  <a:lnTo>
                    <a:pt x="327" y="2288"/>
                  </a:lnTo>
                  <a:lnTo>
                    <a:pt x="327" y="2289"/>
                  </a:lnTo>
                  <a:lnTo>
                    <a:pt x="328" y="2289"/>
                  </a:lnTo>
                  <a:lnTo>
                    <a:pt x="328" y="2290"/>
                  </a:lnTo>
                  <a:lnTo>
                    <a:pt x="328" y="2291"/>
                  </a:lnTo>
                  <a:lnTo>
                    <a:pt x="327" y="2291"/>
                  </a:lnTo>
                  <a:lnTo>
                    <a:pt x="327" y="2292"/>
                  </a:lnTo>
                  <a:lnTo>
                    <a:pt x="330" y="2293"/>
                  </a:lnTo>
                  <a:lnTo>
                    <a:pt x="329" y="2295"/>
                  </a:lnTo>
                  <a:lnTo>
                    <a:pt x="329" y="2299"/>
                  </a:lnTo>
                  <a:lnTo>
                    <a:pt x="330" y="2299"/>
                  </a:lnTo>
                  <a:lnTo>
                    <a:pt x="330" y="2300"/>
                  </a:lnTo>
                  <a:lnTo>
                    <a:pt x="330" y="2302"/>
                  </a:lnTo>
                  <a:lnTo>
                    <a:pt x="330" y="2303"/>
                  </a:lnTo>
                  <a:lnTo>
                    <a:pt x="329" y="2303"/>
                  </a:lnTo>
                  <a:lnTo>
                    <a:pt x="328" y="2303"/>
                  </a:lnTo>
                  <a:lnTo>
                    <a:pt x="328" y="2304"/>
                  </a:lnTo>
                  <a:lnTo>
                    <a:pt x="328" y="2305"/>
                  </a:lnTo>
                  <a:lnTo>
                    <a:pt x="327" y="2305"/>
                  </a:lnTo>
                  <a:lnTo>
                    <a:pt x="327" y="2306"/>
                  </a:lnTo>
                  <a:lnTo>
                    <a:pt x="327" y="2307"/>
                  </a:lnTo>
                  <a:lnTo>
                    <a:pt x="328" y="2307"/>
                  </a:lnTo>
                  <a:lnTo>
                    <a:pt x="329" y="2309"/>
                  </a:lnTo>
                  <a:lnTo>
                    <a:pt x="329" y="2310"/>
                  </a:lnTo>
                  <a:lnTo>
                    <a:pt x="329" y="2311"/>
                  </a:lnTo>
                  <a:lnTo>
                    <a:pt x="329" y="2312"/>
                  </a:lnTo>
                  <a:lnTo>
                    <a:pt x="328" y="2312"/>
                  </a:lnTo>
                  <a:lnTo>
                    <a:pt x="328" y="2313"/>
                  </a:lnTo>
                  <a:lnTo>
                    <a:pt x="327" y="2313"/>
                  </a:lnTo>
                  <a:lnTo>
                    <a:pt x="327" y="2314"/>
                  </a:lnTo>
                  <a:lnTo>
                    <a:pt x="327" y="2316"/>
                  </a:lnTo>
                  <a:lnTo>
                    <a:pt x="328" y="2318"/>
                  </a:lnTo>
                  <a:lnTo>
                    <a:pt x="328" y="2319"/>
                  </a:lnTo>
                  <a:lnTo>
                    <a:pt x="329" y="2320"/>
                  </a:lnTo>
                  <a:lnTo>
                    <a:pt x="330" y="2323"/>
                  </a:lnTo>
                  <a:lnTo>
                    <a:pt x="330" y="2325"/>
                  </a:lnTo>
                  <a:lnTo>
                    <a:pt x="330" y="2326"/>
                  </a:lnTo>
                  <a:lnTo>
                    <a:pt x="332" y="2326"/>
                  </a:lnTo>
                  <a:lnTo>
                    <a:pt x="332" y="2327"/>
                  </a:lnTo>
                  <a:lnTo>
                    <a:pt x="333" y="2327"/>
                  </a:lnTo>
                  <a:lnTo>
                    <a:pt x="334" y="2328"/>
                  </a:lnTo>
                  <a:lnTo>
                    <a:pt x="334" y="2330"/>
                  </a:lnTo>
                  <a:lnTo>
                    <a:pt x="334" y="2331"/>
                  </a:lnTo>
                  <a:lnTo>
                    <a:pt x="334" y="2332"/>
                  </a:lnTo>
                  <a:lnTo>
                    <a:pt x="333" y="2333"/>
                  </a:lnTo>
                  <a:lnTo>
                    <a:pt x="333" y="2334"/>
                  </a:lnTo>
                  <a:lnTo>
                    <a:pt x="333" y="2335"/>
                  </a:lnTo>
                  <a:lnTo>
                    <a:pt x="332" y="2335"/>
                  </a:lnTo>
                  <a:lnTo>
                    <a:pt x="330" y="2334"/>
                  </a:lnTo>
                  <a:lnTo>
                    <a:pt x="329" y="2334"/>
                  </a:lnTo>
                  <a:lnTo>
                    <a:pt x="329" y="2335"/>
                  </a:lnTo>
                  <a:lnTo>
                    <a:pt x="329" y="2337"/>
                  </a:lnTo>
                  <a:lnTo>
                    <a:pt x="330" y="2337"/>
                  </a:lnTo>
                  <a:lnTo>
                    <a:pt x="330" y="2338"/>
                  </a:lnTo>
                  <a:lnTo>
                    <a:pt x="330" y="2339"/>
                  </a:lnTo>
                  <a:lnTo>
                    <a:pt x="330" y="2340"/>
                  </a:lnTo>
                  <a:lnTo>
                    <a:pt x="332" y="2340"/>
                  </a:lnTo>
                  <a:lnTo>
                    <a:pt x="332" y="2341"/>
                  </a:lnTo>
                  <a:lnTo>
                    <a:pt x="332" y="2342"/>
                  </a:lnTo>
                  <a:lnTo>
                    <a:pt x="330" y="2344"/>
                  </a:lnTo>
                  <a:lnTo>
                    <a:pt x="329" y="2344"/>
                  </a:lnTo>
                  <a:lnTo>
                    <a:pt x="329" y="2345"/>
                  </a:lnTo>
                  <a:lnTo>
                    <a:pt x="330" y="2345"/>
                  </a:lnTo>
                  <a:lnTo>
                    <a:pt x="330" y="2346"/>
                  </a:lnTo>
                  <a:lnTo>
                    <a:pt x="332" y="2346"/>
                  </a:lnTo>
                  <a:lnTo>
                    <a:pt x="332" y="2347"/>
                  </a:lnTo>
                  <a:lnTo>
                    <a:pt x="334" y="2347"/>
                  </a:lnTo>
                  <a:lnTo>
                    <a:pt x="335" y="2348"/>
                  </a:lnTo>
                  <a:lnTo>
                    <a:pt x="336" y="2348"/>
                  </a:lnTo>
                  <a:lnTo>
                    <a:pt x="337" y="2347"/>
                  </a:lnTo>
                  <a:lnTo>
                    <a:pt x="339" y="2348"/>
                  </a:lnTo>
                  <a:lnTo>
                    <a:pt x="339" y="2349"/>
                  </a:lnTo>
                  <a:lnTo>
                    <a:pt x="340" y="2349"/>
                  </a:lnTo>
                  <a:lnTo>
                    <a:pt x="340" y="2351"/>
                  </a:lnTo>
                  <a:lnTo>
                    <a:pt x="340" y="2352"/>
                  </a:lnTo>
                  <a:lnTo>
                    <a:pt x="340" y="2353"/>
                  </a:lnTo>
                  <a:lnTo>
                    <a:pt x="340" y="2354"/>
                  </a:lnTo>
                  <a:lnTo>
                    <a:pt x="340" y="2355"/>
                  </a:lnTo>
                  <a:lnTo>
                    <a:pt x="340" y="2356"/>
                  </a:lnTo>
                  <a:lnTo>
                    <a:pt x="341" y="2356"/>
                  </a:lnTo>
                  <a:lnTo>
                    <a:pt x="341" y="2358"/>
                  </a:lnTo>
                  <a:lnTo>
                    <a:pt x="341" y="2359"/>
                  </a:lnTo>
                  <a:lnTo>
                    <a:pt x="342" y="2359"/>
                  </a:lnTo>
                  <a:lnTo>
                    <a:pt x="342" y="2360"/>
                  </a:lnTo>
                  <a:lnTo>
                    <a:pt x="342" y="2361"/>
                  </a:lnTo>
                  <a:lnTo>
                    <a:pt x="342" y="2362"/>
                  </a:lnTo>
                  <a:lnTo>
                    <a:pt x="342" y="2363"/>
                  </a:lnTo>
                  <a:lnTo>
                    <a:pt x="342" y="2365"/>
                  </a:lnTo>
                  <a:lnTo>
                    <a:pt x="342" y="2366"/>
                  </a:lnTo>
                  <a:lnTo>
                    <a:pt x="342" y="2367"/>
                  </a:lnTo>
                  <a:lnTo>
                    <a:pt x="343" y="2367"/>
                  </a:lnTo>
                  <a:lnTo>
                    <a:pt x="343" y="2368"/>
                  </a:lnTo>
                  <a:lnTo>
                    <a:pt x="344" y="2368"/>
                  </a:lnTo>
                  <a:lnTo>
                    <a:pt x="344" y="2369"/>
                  </a:lnTo>
                  <a:lnTo>
                    <a:pt x="343" y="2370"/>
                  </a:lnTo>
                  <a:lnTo>
                    <a:pt x="343" y="2372"/>
                  </a:lnTo>
                  <a:lnTo>
                    <a:pt x="342" y="2372"/>
                  </a:lnTo>
                  <a:lnTo>
                    <a:pt x="341" y="2372"/>
                  </a:lnTo>
                  <a:lnTo>
                    <a:pt x="341" y="2373"/>
                  </a:lnTo>
                  <a:lnTo>
                    <a:pt x="341" y="2374"/>
                  </a:lnTo>
                  <a:lnTo>
                    <a:pt x="340" y="2375"/>
                  </a:lnTo>
                  <a:lnTo>
                    <a:pt x="341" y="2376"/>
                  </a:lnTo>
                  <a:lnTo>
                    <a:pt x="341" y="2377"/>
                  </a:lnTo>
                  <a:lnTo>
                    <a:pt x="342" y="2377"/>
                  </a:lnTo>
                  <a:lnTo>
                    <a:pt x="343" y="2379"/>
                  </a:lnTo>
                  <a:lnTo>
                    <a:pt x="343" y="2380"/>
                  </a:lnTo>
                  <a:lnTo>
                    <a:pt x="342" y="2380"/>
                  </a:lnTo>
                  <a:lnTo>
                    <a:pt x="342" y="2381"/>
                  </a:lnTo>
                  <a:lnTo>
                    <a:pt x="342" y="2382"/>
                  </a:lnTo>
                  <a:lnTo>
                    <a:pt x="342" y="2383"/>
                  </a:lnTo>
                  <a:lnTo>
                    <a:pt x="342" y="2384"/>
                  </a:lnTo>
                  <a:lnTo>
                    <a:pt x="341" y="2384"/>
                  </a:lnTo>
                  <a:lnTo>
                    <a:pt x="341" y="2386"/>
                  </a:lnTo>
                  <a:lnTo>
                    <a:pt x="340" y="2386"/>
                  </a:lnTo>
                  <a:lnTo>
                    <a:pt x="340" y="2387"/>
                  </a:lnTo>
                  <a:lnTo>
                    <a:pt x="340" y="2388"/>
                  </a:lnTo>
                  <a:lnTo>
                    <a:pt x="340" y="2389"/>
                  </a:lnTo>
                  <a:lnTo>
                    <a:pt x="340" y="2390"/>
                  </a:lnTo>
                  <a:lnTo>
                    <a:pt x="340" y="2391"/>
                  </a:lnTo>
                  <a:lnTo>
                    <a:pt x="339" y="2391"/>
                  </a:lnTo>
                  <a:lnTo>
                    <a:pt x="339" y="2393"/>
                  </a:lnTo>
                  <a:lnTo>
                    <a:pt x="339" y="2394"/>
                  </a:lnTo>
                  <a:lnTo>
                    <a:pt x="339" y="2395"/>
                  </a:lnTo>
                  <a:lnTo>
                    <a:pt x="340" y="2395"/>
                  </a:lnTo>
                  <a:lnTo>
                    <a:pt x="340" y="2396"/>
                  </a:lnTo>
                  <a:lnTo>
                    <a:pt x="341" y="2396"/>
                  </a:lnTo>
                  <a:lnTo>
                    <a:pt x="341" y="2397"/>
                  </a:lnTo>
                  <a:lnTo>
                    <a:pt x="341" y="2398"/>
                  </a:lnTo>
                  <a:lnTo>
                    <a:pt x="342" y="2398"/>
                  </a:lnTo>
                  <a:lnTo>
                    <a:pt x="341" y="2398"/>
                  </a:lnTo>
                  <a:lnTo>
                    <a:pt x="341" y="2400"/>
                  </a:lnTo>
                  <a:lnTo>
                    <a:pt x="341" y="2401"/>
                  </a:lnTo>
                  <a:lnTo>
                    <a:pt x="340" y="2401"/>
                  </a:lnTo>
                  <a:lnTo>
                    <a:pt x="339" y="2401"/>
                  </a:lnTo>
                  <a:lnTo>
                    <a:pt x="339" y="2400"/>
                  </a:lnTo>
                  <a:lnTo>
                    <a:pt x="339" y="2401"/>
                  </a:lnTo>
                  <a:lnTo>
                    <a:pt x="337" y="2401"/>
                  </a:lnTo>
                  <a:lnTo>
                    <a:pt x="337" y="2402"/>
                  </a:lnTo>
                  <a:lnTo>
                    <a:pt x="339" y="2402"/>
                  </a:lnTo>
                  <a:lnTo>
                    <a:pt x="339" y="2403"/>
                  </a:lnTo>
                  <a:lnTo>
                    <a:pt x="339" y="2404"/>
                  </a:lnTo>
                  <a:lnTo>
                    <a:pt x="339" y="2405"/>
                  </a:lnTo>
                  <a:lnTo>
                    <a:pt x="340" y="2404"/>
                  </a:lnTo>
                  <a:lnTo>
                    <a:pt x="340" y="2405"/>
                  </a:lnTo>
                  <a:lnTo>
                    <a:pt x="340" y="2407"/>
                  </a:lnTo>
                  <a:lnTo>
                    <a:pt x="340" y="2408"/>
                  </a:lnTo>
                  <a:lnTo>
                    <a:pt x="341" y="2408"/>
                  </a:lnTo>
                  <a:lnTo>
                    <a:pt x="341" y="2409"/>
                  </a:lnTo>
                  <a:lnTo>
                    <a:pt x="341" y="2410"/>
                  </a:lnTo>
                  <a:lnTo>
                    <a:pt x="341" y="2411"/>
                  </a:lnTo>
                  <a:lnTo>
                    <a:pt x="342" y="2412"/>
                  </a:lnTo>
                  <a:lnTo>
                    <a:pt x="342" y="2414"/>
                  </a:lnTo>
                  <a:lnTo>
                    <a:pt x="342" y="2415"/>
                  </a:lnTo>
                  <a:lnTo>
                    <a:pt x="342" y="2416"/>
                  </a:lnTo>
                  <a:lnTo>
                    <a:pt x="342" y="2417"/>
                  </a:lnTo>
                  <a:lnTo>
                    <a:pt x="342" y="2418"/>
                  </a:lnTo>
                  <a:lnTo>
                    <a:pt x="342" y="2419"/>
                  </a:lnTo>
                  <a:lnTo>
                    <a:pt x="343" y="2419"/>
                  </a:lnTo>
                  <a:lnTo>
                    <a:pt x="343" y="2418"/>
                  </a:lnTo>
                  <a:lnTo>
                    <a:pt x="344" y="2418"/>
                  </a:lnTo>
                  <a:lnTo>
                    <a:pt x="346" y="2418"/>
                  </a:lnTo>
                  <a:lnTo>
                    <a:pt x="347" y="2418"/>
                  </a:lnTo>
                  <a:lnTo>
                    <a:pt x="347" y="2419"/>
                  </a:lnTo>
                  <a:lnTo>
                    <a:pt x="348" y="2419"/>
                  </a:lnTo>
                  <a:lnTo>
                    <a:pt x="348" y="2421"/>
                  </a:lnTo>
                  <a:lnTo>
                    <a:pt x="349" y="2421"/>
                  </a:lnTo>
                  <a:lnTo>
                    <a:pt x="349" y="2422"/>
                  </a:lnTo>
                  <a:lnTo>
                    <a:pt x="348" y="2422"/>
                  </a:lnTo>
                  <a:lnTo>
                    <a:pt x="348" y="2423"/>
                  </a:lnTo>
                  <a:lnTo>
                    <a:pt x="349" y="2423"/>
                  </a:lnTo>
                  <a:lnTo>
                    <a:pt x="349" y="2424"/>
                  </a:lnTo>
                  <a:lnTo>
                    <a:pt x="349" y="2425"/>
                  </a:lnTo>
                  <a:lnTo>
                    <a:pt x="350" y="2425"/>
                  </a:lnTo>
                  <a:lnTo>
                    <a:pt x="349" y="2426"/>
                  </a:lnTo>
                  <a:lnTo>
                    <a:pt x="349" y="2428"/>
                  </a:lnTo>
                  <a:lnTo>
                    <a:pt x="350" y="2429"/>
                  </a:lnTo>
                  <a:lnTo>
                    <a:pt x="351" y="2429"/>
                  </a:lnTo>
                  <a:lnTo>
                    <a:pt x="353" y="2430"/>
                  </a:lnTo>
                  <a:lnTo>
                    <a:pt x="354" y="2430"/>
                  </a:lnTo>
                  <a:lnTo>
                    <a:pt x="354" y="2431"/>
                  </a:lnTo>
                  <a:lnTo>
                    <a:pt x="354" y="2432"/>
                  </a:lnTo>
                  <a:lnTo>
                    <a:pt x="353" y="2432"/>
                  </a:lnTo>
                  <a:lnTo>
                    <a:pt x="353" y="2433"/>
                  </a:lnTo>
                  <a:lnTo>
                    <a:pt x="353" y="2435"/>
                  </a:lnTo>
                  <a:lnTo>
                    <a:pt x="353" y="2436"/>
                  </a:lnTo>
                  <a:lnTo>
                    <a:pt x="353" y="2437"/>
                  </a:lnTo>
                  <a:lnTo>
                    <a:pt x="353" y="2438"/>
                  </a:lnTo>
                  <a:lnTo>
                    <a:pt x="353" y="2439"/>
                  </a:lnTo>
                  <a:lnTo>
                    <a:pt x="354" y="2439"/>
                  </a:lnTo>
                  <a:lnTo>
                    <a:pt x="354" y="2440"/>
                  </a:lnTo>
                  <a:lnTo>
                    <a:pt x="354" y="2442"/>
                  </a:lnTo>
                  <a:lnTo>
                    <a:pt x="355" y="2443"/>
                  </a:lnTo>
                  <a:lnTo>
                    <a:pt x="355" y="2444"/>
                  </a:lnTo>
                  <a:lnTo>
                    <a:pt x="355" y="2445"/>
                  </a:lnTo>
                  <a:lnTo>
                    <a:pt x="355" y="2446"/>
                  </a:lnTo>
                  <a:lnTo>
                    <a:pt x="355" y="2447"/>
                  </a:lnTo>
                  <a:lnTo>
                    <a:pt x="355" y="2449"/>
                  </a:lnTo>
                  <a:lnTo>
                    <a:pt x="355" y="2450"/>
                  </a:lnTo>
                  <a:lnTo>
                    <a:pt x="356" y="2450"/>
                  </a:lnTo>
                  <a:lnTo>
                    <a:pt x="356" y="2451"/>
                  </a:lnTo>
                  <a:lnTo>
                    <a:pt x="355" y="2451"/>
                  </a:lnTo>
                  <a:lnTo>
                    <a:pt x="355" y="2452"/>
                  </a:lnTo>
                  <a:lnTo>
                    <a:pt x="354" y="2452"/>
                  </a:lnTo>
                  <a:lnTo>
                    <a:pt x="354" y="2453"/>
                  </a:lnTo>
                  <a:lnTo>
                    <a:pt x="354" y="2454"/>
                  </a:lnTo>
                  <a:lnTo>
                    <a:pt x="355" y="2454"/>
                  </a:lnTo>
                  <a:lnTo>
                    <a:pt x="356" y="2454"/>
                  </a:lnTo>
                  <a:lnTo>
                    <a:pt x="356" y="2456"/>
                  </a:lnTo>
                  <a:lnTo>
                    <a:pt x="357" y="2456"/>
                  </a:lnTo>
                  <a:lnTo>
                    <a:pt x="357" y="2457"/>
                  </a:lnTo>
                  <a:lnTo>
                    <a:pt x="356" y="2457"/>
                  </a:lnTo>
                  <a:lnTo>
                    <a:pt x="356" y="2458"/>
                  </a:lnTo>
                  <a:lnTo>
                    <a:pt x="356" y="2459"/>
                  </a:lnTo>
                  <a:lnTo>
                    <a:pt x="356" y="2460"/>
                  </a:lnTo>
                  <a:lnTo>
                    <a:pt x="355" y="2460"/>
                  </a:lnTo>
                  <a:lnTo>
                    <a:pt x="355" y="2461"/>
                  </a:lnTo>
                  <a:lnTo>
                    <a:pt x="355" y="2463"/>
                  </a:lnTo>
                  <a:lnTo>
                    <a:pt x="356" y="2463"/>
                  </a:lnTo>
                  <a:lnTo>
                    <a:pt x="356" y="2464"/>
                  </a:lnTo>
                  <a:lnTo>
                    <a:pt x="356" y="2465"/>
                  </a:lnTo>
                  <a:lnTo>
                    <a:pt x="357" y="2465"/>
                  </a:lnTo>
                  <a:lnTo>
                    <a:pt x="357" y="2466"/>
                  </a:lnTo>
                  <a:lnTo>
                    <a:pt x="358" y="2466"/>
                  </a:lnTo>
                  <a:lnTo>
                    <a:pt x="358" y="2467"/>
                  </a:lnTo>
                  <a:lnTo>
                    <a:pt x="360" y="2467"/>
                  </a:lnTo>
                  <a:lnTo>
                    <a:pt x="361" y="2467"/>
                  </a:lnTo>
                  <a:lnTo>
                    <a:pt x="361" y="2466"/>
                  </a:lnTo>
                  <a:lnTo>
                    <a:pt x="362" y="2466"/>
                  </a:lnTo>
                  <a:lnTo>
                    <a:pt x="362" y="2467"/>
                  </a:lnTo>
                  <a:lnTo>
                    <a:pt x="363" y="2467"/>
                  </a:lnTo>
                  <a:lnTo>
                    <a:pt x="362" y="2467"/>
                  </a:lnTo>
                  <a:lnTo>
                    <a:pt x="362" y="2468"/>
                  </a:lnTo>
                  <a:lnTo>
                    <a:pt x="362" y="2470"/>
                  </a:lnTo>
                  <a:lnTo>
                    <a:pt x="363" y="2470"/>
                  </a:lnTo>
                  <a:lnTo>
                    <a:pt x="363" y="2471"/>
                  </a:lnTo>
                  <a:lnTo>
                    <a:pt x="364" y="2471"/>
                  </a:lnTo>
                  <a:lnTo>
                    <a:pt x="364" y="2472"/>
                  </a:lnTo>
                  <a:lnTo>
                    <a:pt x="365" y="2472"/>
                  </a:lnTo>
                  <a:lnTo>
                    <a:pt x="365" y="2473"/>
                  </a:lnTo>
                  <a:lnTo>
                    <a:pt x="365" y="2474"/>
                  </a:lnTo>
                  <a:lnTo>
                    <a:pt x="365" y="2475"/>
                  </a:lnTo>
                  <a:lnTo>
                    <a:pt x="365" y="2477"/>
                  </a:lnTo>
                  <a:lnTo>
                    <a:pt x="365" y="2478"/>
                  </a:lnTo>
                  <a:lnTo>
                    <a:pt x="367" y="2478"/>
                  </a:lnTo>
                  <a:lnTo>
                    <a:pt x="367" y="2479"/>
                  </a:lnTo>
                  <a:lnTo>
                    <a:pt x="365" y="2480"/>
                  </a:lnTo>
                  <a:lnTo>
                    <a:pt x="365" y="2479"/>
                  </a:lnTo>
                  <a:lnTo>
                    <a:pt x="365" y="2480"/>
                  </a:lnTo>
                  <a:lnTo>
                    <a:pt x="364" y="2480"/>
                  </a:lnTo>
                  <a:lnTo>
                    <a:pt x="363" y="2480"/>
                  </a:lnTo>
                  <a:lnTo>
                    <a:pt x="362" y="2480"/>
                  </a:lnTo>
                  <a:lnTo>
                    <a:pt x="362" y="2481"/>
                  </a:lnTo>
                  <a:lnTo>
                    <a:pt x="361" y="2481"/>
                  </a:lnTo>
                  <a:lnTo>
                    <a:pt x="361" y="2482"/>
                  </a:lnTo>
                  <a:lnTo>
                    <a:pt x="361" y="2484"/>
                  </a:lnTo>
                  <a:lnTo>
                    <a:pt x="360" y="2484"/>
                  </a:lnTo>
                  <a:lnTo>
                    <a:pt x="360" y="2485"/>
                  </a:lnTo>
                  <a:lnTo>
                    <a:pt x="360" y="2486"/>
                  </a:lnTo>
                  <a:lnTo>
                    <a:pt x="360" y="2487"/>
                  </a:lnTo>
                  <a:lnTo>
                    <a:pt x="360" y="2488"/>
                  </a:lnTo>
                  <a:lnTo>
                    <a:pt x="360" y="2490"/>
                  </a:lnTo>
                  <a:lnTo>
                    <a:pt x="361" y="2490"/>
                  </a:lnTo>
                  <a:lnTo>
                    <a:pt x="361" y="2491"/>
                  </a:lnTo>
                  <a:lnTo>
                    <a:pt x="360" y="2491"/>
                  </a:lnTo>
                  <a:lnTo>
                    <a:pt x="360" y="2492"/>
                  </a:lnTo>
                  <a:lnTo>
                    <a:pt x="361" y="2493"/>
                  </a:lnTo>
                  <a:lnTo>
                    <a:pt x="361" y="2494"/>
                  </a:lnTo>
                  <a:lnTo>
                    <a:pt x="361" y="2495"/>
                  </a:lnTo>
                  <a:lnTo>
                    <a:pt x="362" y="2497"/>
                  </a:lnTo>
                  <a:lnTo>
                    <a:pt x="362" y="2498"/>
                  </a:lnTo>
                  <a:lnTo>
                    <a:pt x="363" y="2499"/>
                  </a:lnTo>
                  <a:lnTo>
                    <a:pt x="363" y="2500"/>
                  </a:lnTo>
                  <a:lnTo>
                    <a:pt x="364" y="2500"/>
                  </a:lnTo>
                  <a:lnTo>
                    <a:pt x="364" y="2501"/>
                  </a:lnTo>
                  <a:lnTo>
                    <a:pt x="365" y="2501"/>
                  </a:lnTo>
                  <a:lnTo>
                    <a:pt x="365" y="2502"/>
                  </a:lnTo>
                  <a:lnTo>
                    <a:pt x="367" y="2504"/>
                  </a:lnTo>
                  <a:lnTo>
                    <a:pt x="367" y="2505"/>
                  </a:lnTo>
                  <a:lnTo>
                    <a:pt x="368" y="2506"/>
                  </a:lnTo>
                  <a:lnTo>
                    <a:pt x="368" y="2507"/>
                  </a:lnTo>
                  <a:lnTo>
                    <a:pt x="368" y="2508"/>
                  </a:lnTo>
                  <a:lnTo>
                    <a:pt x="369" y="2508"/>
                  </a:lnTo>
                  <a:lnTo>
                    <a:pt x="369" y="2509"/>
                  </a:lnTo>
                  <a:lnTo>
                    <a:pt x="369" y="2511"/>
                  </a:lnTo>
                  <a:lnTo>
                    <a:pt x="369" y="2512"/>
                  </a:lnTo>
                  <a:lnTo>
                    <a:pt x="370" y="2513"/>
                  </a:lnTo>
                  <a:lnTo>
                    <a:pt x="369" y="2513"/>
                  </a:lnTo>
                  <a:lnTo>
                    <a:pt x="369" y="2514"/>
                  </a:lnTo>
                  <a:lnTo>
                    <a:pt x="368" y="2514"/>
                  </a:lnTo>
                  <a:lnTo>
                    <a:pt x="367" y="2514"/>
                  </a:lnTo>
                  <a:lnTo>
                    <a:pt x="365" y="2514"/>
                  </a:lnTo>
                  <a:lnTo>
                    <a:pt x="365" y="2515"/>
                  </a:lnTo>
                  <a:lnTo>
                    <a:pt x="365" y="2514"/>
                  </a:lnTo>
                  <a:lnTo>
                    <a:pt x="364" y="2514"/>
                  </a:lnTo>
                  <a:lnTo>
                    <a:pt x="363" y="2514"/>
                  </a:lnTo>
                  <a:lnTo>
                    <a:pt x="363" y="2513"/>
                  </a:lnTo>
                  <a:lnTo>
                    <a:pt x="362" y="2513"/>
                  </a:lnTo>
                  <a:lnTo>
                    <a:pt x="363" y="2513"/>
                  </a:lnTo>
                  <a:lnTo>
                    <a:pt x="363" y="2512"/>
                  </a:lnTo>
                  <a:lnTo>
                    <a:pt x="362" y="2512"/>
                  </a:lnTo>
                  <a:lnTo>
                    <a:pt x="362" y="2511"/>
                  </a:lnTo>
                  <a:lnTo>
                    <a:pt x="361" y="2511"/>
                  </a:lnTo>
                  <a:lnTo>
                    <a:pt x="360" y="2511"/>
                  </a:lnTo>
                  <a:lnTo>
                    <a:pt x="360" y="2512"/>
                  </a:lnTo>
                  <a:lnTo>
                    <a:pt x="358" y="2512"/>
                  </a:lnTo>
                  <a:lnTo>
                    <a:pt x="358" y="2513"/>
                  </a:lnTo>
                  <a:lnTo>
                    <a:pt x="357" y="2513"/>
                  </a:lnTo>
                  <a:lnTo>
                    <a:pt x="356" y="2513"/>
                  </a:lnTo>
                  <a:lnTo>
                    <a:pt x="355" y="2513"/>
                  </a:lnTo>
                  <a:lnTo>
                    <a:pt x="354" y="2513"/>
                  </a:lnTo>
                  <a:lnTo>
                    <a:pt x="353" y="2513"/>
                  </a:lnTo>
                  <a:lnTo>
                    <a:pt x="351" y="2513"/>
                  </a:lnTo>
                  <a:lnTo>
                    <a:pt x="350" y="2513"/>
                  </a:lnTo>
                  <a:lnTo>
                    <a:pt x="349" y="2513"/>
                  </a:lnTo>
                  <a:lnTo>
                    <a:pt x="349" y="2512"/>
                  </a:lnTo>
                  <a:lnTo>
                    <a:pt x="348" y="2512"/>
                  </a:lnTo>
                  <a:lnTo>
                    <a:pt x="348" y="2511"/>
                  </a:lnTo>
                  <a:lnTo>
                    <a:pt x="348" y="2509"/>
                  </a:lnTo>
                  <a:lnTo>
                    <a:pt x="348" y="2508"/>
                  </a:lnTo>
                  <a:lnTo>
                    <a:pt x="347" y="2507"/>
                  </a:lnTo>
                  <a:lnTo>
                    <a:pt x="346" y="2506"/>
                  </a:lnTo>
                  <a:lnTo>
                    <a:pt x="346" y="2507"/>
                  </a:lnTo>
                  <a:lnTo>
                    <a:pt x="344" y="2507"/>
                  </a:lnTo>
                  <a:lnTo>
                    <a:pt x="343" y="2507"/>
                  </a:lnTo>
                  <a:lnTo>
                    <a:pt x="343" y="2506"/>
                  </a:lnTo>
                  <a:lnTo>
                    <a:pt x="342" y="2506"/>
                  </a:lnTo>
                  <a:lnTo>
                    <a:pt x="341" y="2507"/>
                  </a:lnTo>
                  <a:lnTo>
                    <a:pt x="340" y="2507"/>
                  </a:lnTo>
                  <a:lnTo>
                    <a:pt x="340" y="2508"/>
                  </a:lnTo>
                  <a:lnTo>
                    <a:pt x="339" y="2508"/>
                  </a:lnTo>
                  <a:lnTo>
                    <a:pt x="337" y="2508"/>
                  </a:lnTo>
                  <a:lnTo>
                    <a:pt x="336" y="2508"/>
                  </a:lnTo>
                  <a:lnTo>
                    <a:pt x="335" y="2507"/>
                  </a:lnTo>
                  <a:lnTo>
                    <a:pt x="334" y="2507"/>
                  </a:lnTo>
                  <a:lnTo>
                    <a:pt x="333" y="2507"/>
                  </a:lnTo>
                  <a:lnTo>
                    <a:pt x="333" y="2506"/>
                  </a:lnTo>
                  <a:lnTo>
                    <a:pt x="332" y="2505"/>
                  </a:lnTo>
                  <a:lnTo>
                    <a:pt x="332" y="2504"/>
                  </a:lnTo>
                  <a:lnTo>
                    <a:pt x="330" y="2504"/>
                  </a:lnTo>
                  <a:lnTo>
                    <a:pt x="329" y="2504"/>
                  </a:lnTo>
                  <a:lnTo>
                    <a:pt x="328" y="2504"/>
                  </a:lnTo>
                  <a:lnTo>
                    <a:pt x="328" y="2502"/>
                  </a:lnTo>
                  <a:lnTo>
                    <a:pt x="327" y="2502"/>
                  </a:lnTo>
                  <a:lnTo>
                    <a:pt x="326" y="2502"/>
                  </a:lnTo>
                  <a:lnTo>
                    <a:pt x="325" y="2501"/>
                  </a:lnTo>
                  <a:lnTo>
                    <a:pt x="323" y="2501"/>
                  </a:lnTo>
                  <a:lnTo>
                    <a:pt x="322" y="2501"/>
                  </a:lnTo>
                  <a:lnTo>
                    <a:pt x="321" y="2501"/>
                  </a:lnTo>
                  <a:lnTo>
                    <a:pt x="320" y="2502"/>
                  </a:lnTo>
                  <a:lnTo>
                    <a:pt x="319" y="2502"/>
                  </a:lnTo>
                  <a:lnTo>
                    <a:pt x="318" y="2502"/>
                  </a:lnTo>
                  <a:lnTo>
                    <a:pt x="318" y="2501"/>
                  </a:lnTo>
                  <a:lnTo>
                    <a:pt x="318" y="2500"/>
                  </a:lnTo>
                  <a:lnTo>
                    <a:pt x="319" y="2500"/>
                  </a:lnTo>
                  <a:lnTo>
                    <a:pt x="319" y="2499"/>
                  </a:lnTo>
                  <a:lnTo>
                    <a:pt x="319" y="2498"/>
                  </a:lnTo>
                  <a:lnTo>
                    <a:pt x="319" y="2497"/>
                  </a:lnTo>
                  <a:lnTo>
                    <a:pt x="318" y="2497"/>
                  </a:lnTo>
                  <a:lnTo>
                    <a:pt x="316" y="2495"/>
                  </a:lnTo>
                  <a:lnTo>
                    <a:pt x="315" y="2497"/>
                  </a:lnTo>
                  <a:lnTo>
                    <a:pt x="314" y="2497"/>
                  </a:lnTo>
                  <a:lnTo>
                    <a:pt x="314" y="2495"/>
                  </a:lnTo>
                  <a:lnTo>
                    <a:pt x="313" y="2495"/>
                  </a:lnTo>
                  <a:lnTo>
                    <a:pt x="313" y="2494"/>
                  </a:lnTo>
                  <a:lnTo>
                    <a:pt x="312" y="2494"/>
                  </a:lnTo>
                  <a:lnTo>
                    <a:pt x="311" y="2494"/>
                  </a:lnTo>
                  <a:lnTo>
                    <a:pt x="309" y="2494"/>
                  </a:lnTo>
                  <a:lnTo>
                    <a:pt x="309" y="2493"/>
                  </a:lnTo>
                  <a:lnTo>
                    <a:pt x="308" y="2493"/>
                  </a:lnTo>
                  <a:lnTo>
                    <a:pt x="308" y="2494"/>
                  </a:lnTo>
                  <a:lnTo>
                    <a:pt x="307" y="2493"/>
                  </a:lnTo>
                  <a:lnTo>
                    <a:pt x="306" y="2493"/>
                  </a:lnTo>
                  <a:lnTo>
                    <a:pt x="305" y="2493"/>
                  </a:lnTo>
                  <a:lnTo>
                    <a:pt x="304" y="2493"/>
                  </a:lnTo>
                  <a:lnTo>
                    <a:pt x="302" y="2493"/>
                  </a:lnTo>
                  <a:lnTo>
                    <a:pt x="302" y="2494"/>
                  </a:lnTo>
                  <a:lnTo>
                    <a:pt x="302" y="2495"/>
                  </a:lnTo>
                  <a:lnTo>
                    <a:pt x="301" y="2495"/>
                  </a:lnTo>
                  <a:lnTo>
                    <a:pt x="301" y="2497"/>
                  </a:lnTo>
                  <a:lnTo>
                    <a:pt x="300" y="2498"/>
                  </a:lnTo>
                  <a:lnTo>
                    <a:pt x="299" y="2498"/>
                  </a:lnTo>
                  <a:lnTo>
                    <a:pt x="298" y="2498"/>
                  </a:lnTo>
                  <a:lnTo>
                    <a:pt x="297" y="2498"/>
                  </a:lnTo>
                  <a:lnTo>
                    <a:pt x="295" y="2498"/>
                  </a:lnTo>
                  <a:lnTo>
                    <a:pt x="295" y="2499"/>
                  </a:lnTo>
                  <a:lnTo>
                    <a:pt x="294" y="2499"/>
                  </a:lnTo>
                  <a:lnTo>
                    <a:pt x="294" y="2500"/>
                  </a:lnTo>
                  <a:lnTo>
                    <a:pt x="294" y="2501"/>
                  </a:lnTo>
                  <a:lnTo>
                    <a:pt x="293" y="2501"/>
                  </a:lnTo>
                  <a:lnTo>
                    <a:pt x="293" y="2500"/>
                  </a:lnTo>
                  <a:lnTo>
                    <a:pt x="292" y="2500"/>
                  </a:lnTo>
                  <a:lnTo>
                    <a:pt x="291" y="2500"/>
                  </a:lnTo>
                  <a:lnTo>
                    <a:pt x="290" y="2500"/>
                  </a:lnTo>
                  <a:lnTo>
                    <a:pt x="290" y="2499"/>
                  </a:lnTo>
                  <a:lnTo>
                    <a:pt x="288" y="2499"/>
                  </a:lnTo>
                  <a:lnTo>
                    <a:pt x="287" y="2499"/>
                  </a:lnTo>
                  <a:lnTo>
                    <a:pt x="286" y="2499"/>
                  </a:lnTo>
                  <a:lnTo>
                    <a:pt x="285" y="2499"/>
                  </a:lnTo>
                  <a:lnTo>
                    <a:pt x="284" y="2499"/>
                  </a:lnTo>
                  <a:lnTo>
                    <a:pt x="283" y="2499"/>
                  </a:lnTo>
                  <a:lnTo>
                    <a:pt x="281" y="2499"/>
                  </a:lnTo>
                  <a:lnTo>
                    <a:pt x="280" y="2499"/>
                  </a:lnTo>
                  <a:lnTo>
                    <a:pt x="280" y="2498"/>
                  </a:lnTo>
                  <a:lnTo>
                    <a:pt x="279" y="2498"/>
                  </a:lnTo>
                  <a:lnTo>
                    <a:pt x="278" y="2498"/>
                  </a:lnTo>
                  <a:lnTo>
                    <a:pt x="278" y="2499"/>
                  </a:lnTo>
                  <a:lnTo>
                    <a:pt x="277" y="2499"/>
                  </a:lnTo>
                  <a:lnTo>
                    <a:pt x="276" y="2499"/>
                  </a:lnTo>
                  <a:lnTo>
                    <a:pt x="276" y="2500"/>
                  </a:lnTo>
                  <a:lnTo>
                    <a:pt x="274" y="2500"/>
                  </a:lnTo>
                  <a:lnTo>
                    <a:pt x="274" y="2499"/>
                  </a:lnTo>
                  <a:lnTo>
                    <a:pt x="274" y="2500"/>
                  </a:lnTo>
                  <a:lnTo>
                    <a:pt x="274" y="2501"/>
                  </a:lnTo>
                  <a:lnTo>
                    <a:pt x="273" y="2501"/>
                  </a:lnTo>
                  <a:lnTo>
                    <a:pt x="273" y="2502"/>
                  </a:lnTo>
                  <a:lnTo>
                    <a:pt x="273" y="2504"/>
                  </a:lnTo>
                  <a:lnTo>
                    <a:pt x="272" y="2504"/>
                  </a:lnTo>
                  <a:lnTo>
                    <a:pt x="271" y="2502"/>
                  </a:lnTo>
                  <a:lnTo>
                    <a:pt x="271" y="2504"/>
                  </a:lnTo>
                  <a:lnTo>
                    <a:pt x="271" y="2502"/>
                  </a:lnTo>
                  <a:lnTo>
                    <a:pt x="271" y="2501"/>
                  </a:lnTo>
                  <a:lnTo>
                    <a:pt x="270" y="2501"/>
                  </a:lnTo>
                  <a:lnTo>
                    <a:pt x="270" y="2500"/>
                  </a:lnTo>
                  <a:lnTo>
                    <a:pt x="269" y="2500"/>
                  </a:lnTo>
                  <a:lnTo>
                    <a:pt x="267" y="2500"/>
                  </a:lnTo>
                  <a:lnTo>
                    <a:pt x="266" y="2499"/>
                  </a:lnTo>
                  <a:lnTo>
                    <a:pt x="266" y="2498"/>
                  </a:lnTo>
                  <a:lnTo>
                    <a:pt x="265" y="2498"/>
                  </a:lnTo>
                  <a:lnTo>
                    <a:pt x="265" y="2499"/>
                  </a:lnTo>
                  <a:lnTo>
                    <a:pt x="264" y="2498"/>
                  </a:lnTo>
                  <a:lnTo>
                    <a:pt x="264" y="2497"/>
                  </a:lnTo>
                  <a:lnTo>
                    <a:pt x="264" y="2495"/>
                  </a:lnTo>
                  <a:lnTo>
                    <a:pt x="264" y="2494"/>
                  </a:lnTo>
                  <a:lnTo>
                    <a:pt x="264" y="2493"/>
                  </a:lnTo>
                  <a:lnTo>
                    <a:pt x="265" y="2493"/>
                  </a:lnTo>
                  <a:lnTo>
                    <a:pt x="265" y="2492"/>
                  </a:lnTo>
                  <a:lnTo>
                    <a:pt x="265" y="2491"/>
                  </a:lnTo>
                  <a:lnTo>
                    <a:pt x="265" y="2490"/>
                  </a:lnTo>
                  <a:lnTo>
                    <a:pt x="265" y="2488"/>
                  </a:lnTo>
                  <a:lnTo>
                    <a:pt x="265" y="2487"/>
                  </a:lnTo>
                  <a:lnTo>
                    <a:pt x="264" y="2486"/>
                  </a:lnTo>
                  <a:lnTo>
                    <a:pt x="264" y="2485"/>
                  </a:lnTo>
                  <a:lnTo>
                    <a:pt x="263" y="2485"/>
                  </a:lnTo>
                  <a:lnTo>
                    <a:pt x="263" y="2484"/>
                  </a:lnTo>
                  <a:lnTo>
                    <a:pt x="262" y="2484"/>
                  </a:lnTo>
                  <a:lnTo>
                    <a:pt x="262" y="2482"/>
                  </a:lnTo>
                  <a:lnTo>
                    <a:pt x="260" y="2482"/>
                  </a:lnTo>
                  <a:lnTo>
                    <a:pt x="259" y="2482"/>
                  </a:lnTo>
                  <a:lnTo>
                    <a:pt x="258" y="2481"/>
                  </a:lnTo>
                  <a:lnTo>
                    <a:pt x="258" y="2480"/>
                  </a:lnTo>
                  <a:lnTo>
                    <a:pt x="259" y="2480"/>
                  </a:lnTo>
                  <a:lnTo>
                    <a:pt x="259" y="2479"/>
                  </a:lnTo>
                  <a:lnTo>
                    <a:pt x="260" y="2478"/>
                  </a:lnTo>
                  <a:lnTo>
                    <a:pt x="260" y="2477"/>
                  </a:lnTo>
                  <a:lnTo>
                    <a:pt x="260" y="2475"/>
                  </a:lnTo>
                  <a:lnTo>
                    <a:pt x="260" y="2474"/>
                  </a:lnTo>
                  <a:lnTo>
                    <a:pt x="260" y="2473"/>
                  </a:lnTo>
                  <a:lnTo>
                    <a:pt x="260" y="2472"/>
                  </a:lnTo>
                  <a:lnTo>
                    <a:pt x="260" y="2471"/>
                  </a:lnTo>
                  <a:lnTo>
                    <a:pt x="260" y="2470"/>
                  </a:lnTo>
                  <a:lnTo>
                    <a:pt x="262" y="2470"/>
                  </a:lnTo>
                  <a:lnTo>
                    <a:pt x="262" y="2468"/>
                  </a:lnTo>
                  <a:lnTo>
                    <a:pt x="262" y="2467"/>
                  </a:lnTo>
                  <a:lnTo>
                    <a:pt x="260" y="2467"/>
                  </a:lnTo>
                  <a:lnTo>
                    <a:pt x="260" y="2466"/>
                  </a:lnTo>
                  <a:lnTo>
                    <a:pt x="260" y="2465"/>
                  </a:lnTo>
                  <a:lnTo>
                    <a:pt x="262" y="2465"/>
                  </a:lnTo>
                  <a:lnTo>
                    <a:pt x="262" y="2464"/>
                  </a:lnTo>
                  <a:lnTo>
                    <a:pt x="262" y="2463"/>
                  </a:lnTo>
                  <a:lnTo>
                    <a:pt x="262" y="2461"/>
                  </a:lnTo>
                  <a:lnTo>
                    <a:pt x="263" y="2460"/>
                  </a:lnTo>
                  <a:lnTo>
                    <a:pt x="264" y="2460"/>
                  </a:lnTo>
                  <a:lnTo>
                    <a:pt x="264" y="2459"/>
                  </a:lnTo>
                  <a:lnTo>
                    <a:pt x="265" y="2458"/>
                  </a:lnTo>
                  <a:lnTo>
                    <a:pt x="264" y="2458"/>
                  </a:lnTo>
                  <a:lnTo>
                    <a:pt x="264" y="2457"/>
                  </a:lnTo>
                  <a:lnTo>
                    <a:pt x="263" y="2457"/>
                  </a:lnTo>
                  <a:lnTo>
                    <a:pt x="262" y="2457"/>
                  </a:lnTo>
                  <a:lnTo>
                    <a:pt x="262" y="2456"/>
                  </a:lnTo>
                  <a:lnTo>
                    <a:pt x="260" y="2454"/>
                  </a:lnTo>
                  <a:lnTo>
                    <a:pt x="260" y="2453"/>
                  </a:lnTo>
                  <a:lnTo>
                    <a:pt x="259" y="2452"/>
                  </a:lnTo>
                  <a:lnTo>
                    <a:pt x="258" y="2453"/>
                  </a:lnTo>
                  <a:lnTo>
                    <a:pt x="257" y="2453"/>
                  </a:lnTo>
                  <a:lnTo>
                    <a:pt x="256" y="2453"/>
                  </a:lnTo>
                  <a:lnTo>
                    <a:pt x="257" y="2452"/>
                  </a:lnTo>
                  <a:lnTo>
                    <a:pt x="256" y="2452"/>
                  </a:lnTo>
                  <a:lnTo>
                    <a:pt x="256" y="2451"/>
                  </a:lnTo>
                  <a:lnTo>
                    <a:pt x="256" y="2450"/>
                  </a:lnTo>
                  <a:lnTo>
                    <a:pt x="255" y="2450"/>
                  </a:lnTo>
                  <a:lnTo>
                    <a:pt x="255" y="2449"/>
                  </a:lnTo>
                  <a:lnTo>
                    <a:pt x="253" y="2449"/>
                  </a:lnTo>
                  <a:lnTo>
                    <a:pt x="253" y="2447"/>
                  </a:lnTo>
                  <a:lnTo>
                    <a:pt x="252" y="2446"/>
                  </a:lnTo>
                  <a:lnTo>
                    <a:pt x="252" y="2445"/>
                  </a:lnTo>
                  <a:lnTo>
                    <a:pt x="251" y="2444"/>
                  </a:lnTo>
                  <a:lnTo>
                    <a:pt x="250" y="2443"/>
                  </a:lnTo>
                  <a:lnTo>
                    <a:pt x="250" y="2442"/>
                  </a:lnTo>
                  <a:lnTo>
                    <a:pt x="250" y="2440"/>
                  </a:lnTo>
                  <a:lnTo>
                    <a:pt x="249" y="2440"/>
                  </a:lnTo>
                  <a:lnTo>
                    <a:pt x="249" y="2439"/>
                  </a:lnTo>
                  <a:lnTo>
                    <a:pt x="248" y="2439"/>
                  </a:lnTo>
                  <a:lnTo>
                    <a:pt x="248" y="2438"/>
                  </a:lnTo>
                  <a:lnTo>
                    <a:pt x="246" y="2438"/>
                  </a:lnTo>
                  <a:lnTo>
                    <a:pt x="246" y="2437"/>
                  </a:lnTo>
                  <a:lnTo>
                    <a:pt x="248" y="2437"/>
                  </a:lnTo>
                  <a:lnTo>
                    <a:pt x="248" y="2436"/>
                  </a:lnTo>
                  <a:lnTo>
                    <a:pt x="246" y="2436"/>
                  </a:lnTo>
                  <a:lnTo>
                    <a:pt x="246" y="2435"/>
                  </a:lnTo>
                  <a:lnTo>
                    <a:pt x="248" y="2435"/>
                  </a:lnTo>
                  <a:lnTo>
                    <a:pt x="249" y="2435"/>
                  </a:lnTo>
                  <a:lnTo>
                    <a:pt x="249" y="2433"/>
                  </a:lnTo>
                  <a:lnTo>
                    <a:pt x="250" y="2432"/>
                  </a:lnTo>
                  <a:lnTo>
                    <a:pt x="249" y="2432"/>
                  </a:lnTo>
                  <a:lnTo>
                    <a:pt x="248" y="2431"/>
                  </a:lnTo>
                  <a:lnTo>
                    <a:pt x="246" y="2431"/>
                  </a:lnTo>
                  <a:lnTo>
                    <a:pt x="246" y="2430"/>
                  </a:lnTo>
                  <a:lnTo>
                    <a:pt x="245" y="2430"/>
                  </a:lnTo>
                  <a:lnTo>
                    <a:pt x="244" y="2429"/>
                  </a:lnTo>
                  <a:lnTo>
                    <a:pt x="243" y="2429"/>
                  </a:lnTo>
                  <a:lnTo>
                    <a:pt x="242" y="2429"/>
                  </a:lnTo>
                  <a:lnTo>
                    <a:pt x="241" y="2429"/>
                  </a:lnTo>
                  <a:lnTo>
                    <a:pt x="241" y="2428"/>
                  </a:lnTo>
                  <a:lnTo>
                    <a:pt x="241" y="2426"/>
                  </a:lnTo>
                  <a:lnTo>
                    <a:pt x="241" y="2425"/>
                  </a:lnTo>
                  <a:lnTo>
                    <a:pt x="242" y="2424"/>
                  </a:lnTo>
                  <a:lnTo>
                    <a:pt x="243" y="2424"/>
                  </a:lnTo>
                  <a:lnTo>
                    <a:pt x="243" y="2423"/>
                  </a:lnTo>
                  <a:lnTo>
                    <a:pt x="243" y="2422"/>
                  </a:lnTo>
                  <a:lnTo>
                    <a:pt x="242" y="2422"/>
                  </a:lnTo>
                  <a:lnTo>
                    <a:pt x="242" y="2421"/>
                  </a:lnTo>
                  <a:lnTo>
                    <a:pt x="243" y="2421"/>
                  </a:lnTo>
                  <a:lnTo>
                    <a:pt x="242" y="2421"/>
                  </a:lnTo>
                  <a:lnTo>
                    <a:pt x="242" y="2419"/>
                  </a:lnTo>
                  <a:lnTo>
                    <a:pt x="241" y="2419"/>
                  </a:lnTo>
                  <a:lnTo>
                    <a:pt x="241" y="2418"/>
                  </a:lnTo>
                  <a:lnTo>
                    <a:pt x="239" y="2418"/>
                  </a:lnTo>
                  <a:lnTo>
                    <a:pt x="239" y="2417"/>
                  </a:lnTo>
                  <a:lnTo>
                    <a:pt x="238" y="2417"/>
                  </a:lnTo>
                  <a:lnTo>
                    <a:pt x="237" y="2417"/>
                  </a:lnTo>
                  <a:lnTo>
                    <a:pt x="237" y="2416"/>
                  </a:lnTo>
                  <a:lnTo>
                    <a:pt x="236" y="2416"/>
                  </a:lnTo>
                  <a:lnTo>
                    <a:pt x="235" y="2416"/>
                  </a:lnTo>
                  <a:lnTo>
                    <a:pt x="234" y="2416"/>
                  </a:lnTo>
                  <a:lnTo>
                    <a:pt x="234" y="2415"/>
                  </a:lnTo>
                  <a:lnTo>
                    <a:pt x="234" y="2414"/>
                  </a:lnTo>
                  <a:lnTo>
                    <a:pt x="234" y="2412"/>
                  </a:lnTo>
                  <a:lnTo>
                    <a:pt x="232" y="2412"/>
                  </a:lnTo>
                  <a:lnTo>
                    <a:pt x="231" y="2412"/>
                  </a:lnTo>
                  <a:lnTo>
                    <a:pt x="231" y="2411"/>
                  </a:lnTo>
                  <a:lnTo>
                    <a:pt x="230" y="2411"/>
                  </a:lnTo>
                  <a:lnTo>
                    <a:pt x="229" y="2410"/>
                  </a:lnTo>
                  <a:lnTo>
                    <a:pt x="229" y="2409"/>
                  </a:lnTo>
                  <a:lnTo>
                    <a:pt x="229" y="2408"/>
                  </a:lnTo>
                  <a:lnTo>
                    <a:pt x="229" y="2407"/>
                  </a:lnTo>
                  <a:lnTo>
                    <a:pt x="230" y="2405"/>
                  </a:lnTo>
                  <a:lnTo>
                    <a:pt x="230" y="2404"/>
                  </a:lnTo>
                  <a:lnTo>
                    <a:pt x="231" y="2404"/>
                  </a:lnTo>
                  <a:lnTo>
                    <a:pt x="232" y="2403"/>
                  </a:lnTo>
                  <a:lnTo>
                    <a:pt x="232" y="2402"/>
                  </a:lnTo>
                  <a:lnTo>
                    <a:pt x="234" y="2401"/>
                  </a:lnTo>
                  <a:lnTo>
                    <a:pt x="234" y="2400"/>
                  </a:lnTo>
                  <a:lnTo>
                    <a:pt x="234" y="2398"/>
                  </a:lnTo>
                  <a:lnTo>
                    <a:pt x="232" y="2398"/>
                  </a:lnTo>
                  <a:lnTo>
                    <a:pt x="232" y="2397"/>
                  </a:lnTo>
                  <a:lnTo>
                    <a:pt x="231" y="2397"/>
                  </a:lnTo>
                  <a:lnTo>
                    <a:pt x="230" y="2397"/>
                  </a:lnTo>
                  <a:lnTo>
                    <a:pt x="230" y="2396"/>
                  </a:lnTo>
                  <a:lnTo>
                    <a:pt x="229" y="2396"/>
                  </a:lnTo>
                  <a:lnTo>
                    <a:pt x="228" y="2396"/>
                  </a:lnTo>
                  <a:lnTo>
                    <a:pt x="227" y="2396"/>
                  </a:lnTo>
                  <a:lnTo>
                    <a:pt x="225" y="2396"/>
                  </a:lnTo>
                  <a:lnTo>
                    <a:pt x="225" y="2395"/>
                  </a:lnTo>
                  <a:lnTo>
                    <a:pt x="225" y="2394"/>
                  </a:lnTo>
                  <a:lnTo>
                    <a:pt x="227" y="2393"/>
                  </a:lnTo>
                  <a:lnTo>
                    <a:pt x="228" y="2393"/>
                  </a:lnTo>
                  <a:lnTo>
                    <a:pt x="228" y="2391"/>
                  </a:lnTo>
                  <a:lnTo>
                    <a:pt x="228" y="2390"/>
                  </a:lnTo>
                  <a:lnTo>
                    <a:pt x="229" y="2389"/>
                  </a:lnTo>
                  <a:lnTo>
                    <a:pt x="228" y="2389"/>
                  </a:lnTo>
                  <a:lnTo>
                    <a:pt x="227" y="2389"/>
                  </a:lnTo>
                  <a:lnTo>
                    <a:pt x="227" y="2388"/>
                  </a:lnTo>
                  <a:lnTo>
                    <a:pt x="227" y="2387"/>
                  </a:lnTo>
                  <a:lnTo>
                    <a:pt x="227" y="2386"/>
                  </a:lnTo>
                  <a:lnTo>
                    <a:pt x="227" y="2384"/>
                  </a:lnTo>
                  <a:lnTo>
                    <a:pt x="225" y="2384"/>
                  </a:lnTo>
                  <a:lnTo>
                    <a:pt x="225" y="2383"/>
                  </a:lnTo>
                  <a:lnTo>
                    <a:pt x="225" y="2382"/>
                  </a:lnTo>
                  <a:lnTo>
                    <a:pt x="225" y="2381"/>
                  </a:lnTo>
                  <a:lnTo>
                    <a:pt x="225" y="2380"/>
                  </a:lnTo>
                  <a:lnTo>
                    <a:pt x="225" y="2379"/>
                  </a:lnTo>
                  <a:lnTo>
                    <a:pt x="225" y="2377"/>
                  </a:lnTo>
                  <a:lnTo>
                    <a:pt x="227" y="2377"/>
                  </a:lnTo>
                  <a:lnTo>
                    <a:pt x="227" y="2376"/>
                  </a:lnTo>
                  <a:lnTo>
                    <a:pt x="227" y="2375"/>
                  </a:lnTo>
                  <a:lnTo>
                    <a:pt x="227" y="2374"/>
                  </a:lnTo>
                  <a:lnTo>
                    <a:pt x="227" y="2373"/>
                  </a:lnTo>
                  <a:lnTo>
                    <a:pt x="225" y="2373"/>
                  </a:lnTo>
                  <a:lnTo>
                    <a:pt x="225" y="2372"/>
                  </a:lnTo>
                  <a:lnTo>
                    <a:pt x="227" y="2370"/>
                  </a:lnTo>
                  <a:lnTo>
                    <a:pt x="227" y="2369"/>
                  </a:lnTo>
                  <a:lnTo>
                    <a:pt x="228" y="2369"/>
                  </a:lnTo>
                  <a:lnTo>
                    <a:pt x="228" y="2368"/>
                  </a:lnTo>
                  <a:lnTo>
                    <a:pt x="229" y="2368"/>
                  </a:lnTo>
                  <a:lnTo>
                    <a:pt x="230" y="2367"/>
                  </a:lnTo>
                  <a:lnTo>
                    <a:pt x="230" y="2366"/>
                  </a:lnTo>
                  <a:lnTo>
                    <a:pt x="230" y="2365"/>
                  </a:lnTo>
                  <a:lnTo>
                    <a:pt x="230" y="2363"/>
                  </a:lnTo>
                  <a:lnTo>
                    <a:pt x="229" y="2363"/>
                  </a:lnTo>
                  <a:lnTo>
                    <a:pt x="229" y="2362"/>
                  </a:lnTo>
                  <a:lnTo>
                    <a:pt x="229" y="2361"/>
                  </a:lnTo>
                  <a:lnTo>
                    <a:pt x="229" y="2360"/>
                  </a:lnTo>
                  <a:lnTo>
                    <a:pt x="229" y="2359"/>
                  </a:lnTo>
                  <a:lnTo>
                    <a:pt x="228" y="2358"/>
                  </a:lnTo>
                  <a:lnTo>
                    <a:pt x="228" y="2356"/>
                  </a:lnTo>
                  <a:lnTo>
                    <a:pt x="229" y="2355"/>
                  </a:lnTo>
                  <a:lnTo>
                    <a:pt x="230" y="2355"/>
                  </a:lnTo>
                  <a:lnTo>
                    <a:pt x="231" y="2354"/>
                  </a:lnTo>
                  <a:lnTo>
                    <a:pt x="232" y="2354"/>
                  </a:lnTo>
                  <a:lnTo>
                    <a:pt x="232" y="2353"/>
                  </a:lnTo>
                  <a:lnTo>
                    <a:pt x="232" y="2352"/>
                  </a:lnTo>
                  <a:lnTo>
                    <a:pt x="232" y="2351"/>
                  </a:lnTo>
                  <a:lnTo>
                    <a:pt x="232" y="2349"/>
                  </a:lnTo>
                  <a:lnTo>
                    <a:pt x="232" y="2348"/>
                  </a:lnTo>
                  <a:lnTo>
                    <a:pt x="232" y="2347"/>
                  </a:lnTo>
                  <a:lnTo>
                    <a:pt x="232" y="2346"/>
                  </a:lnTo>
                  <a:lnTo>
                    <a:pt x="232" y="2345"/>
                  </a:lnTo>
                  <a:lnTo>
                    <a:pt x="232" y="2344"/>
                  </a:lnTo>
                  <a:lnTo>
                    <a:pt x="232" y="2342"/>
                  </a:lnTo>
                  <a:lnTo>
                    <a:pt x="232" y="2341"/>
                  </a:lnTo>
                  <a:lnTo>
                    <a:pt x="231" y="2341"/>
                  </a:lnTo>
                  <a:lnTo>
                    <a:pt x="231" y="2340"/>
                  </a:lnTo>
                  <a:lnTo>
                    <a:pt x="232" y="2339"/>
                  </a:lnTo>
                  <a:lnTo>
                    <a:pt x="232" y="2338"/>
                  </a:lnTo>
                  <a:lnTo>
                    <a:pt x="232" y="2337"/>
                  </a:lnTo>
                  <a:lnTo>
                    <a:pt x="231" y="2337"/>
                  </a:lnTo>
                  <a:lnTo>
                    <a:pt x="231" y="2335"/>
                  </a:lnTo>
                  <a:lnTo>
                    <a:pt x="231" y="2334"/>
                  </a:lnTo>
                  <a:lnTo>
                    <a:pt x="231" y="2335"/>
                  </a:lnTo>
                  <a:lnTo>
                    <a:pt x="230" y="2335"/>
                  </a:lnTo>
                  <a:lnTo>
                    <a:pt x="229" y="2335"/>
                  </a:lnTo>
                  <a:lnTo>
                    <a:pt x="228" y="2335"/>
                  </a:lnTo>
                  <a:lnTo>
                    <a:pt x="227" y="2335"/>
                  </a:lnTo>
                  <a:lnTo>
                    <a:pt x="227" y="2337"/>
                  </a:lnTo>
                  <a:lnTo>
                    <a:pt x="225" y="2337"/>
                  </a:lnTo>
                  <a:lnTo>
                    <a:pt x="224" y="2337"/>
                  </a:lnTo>
                  <a:lnTo>
                    <a:pt x="223" y="2337"/>
                  </a:lnTo>
                  <a:lnTo>
                    <a:pt x="223" y="2335"/>
                  </a:lnTo>
                  <a:lnTo>
                    <a:pt x="222" y="2335"/>
                  </a:lnTo>
                  <a:lnTo>
                    <a:pt x="221" y="2335"/>
                  </a:lnTo>
                  <a:lnTo>
                    <a:pt x="221" y="2337"/>
                  </a:lnTo>
                  <a:lnTo>
                    <a:pt x="220" y="2337"/>
                  </a:lnTo>
                  <a:lnTo>
                    <a:pt x="220" y="2338"/>
                  </a:lnTo>
                  <a:lnTo>
                    <a:pt x="220" y="2339"/>
                  </a:lnTo>
                  <a:lnTo>
                    <a:pt x="218" y="2339"/>
                  </a:lnTo>
                  <a:lnTo>
                    <a:pt x="218" y="2340"/>
                  </a:lnTo>
                  <a:lnTo>
                    <a:pt x="218" y="2341"/>
                  </a:lnTo>
                  <a:lnTo>
                    <a:pt x="217" y="2341"/>
                  </a:lnTo>
                  <a:lnTo>
                    <a:pt x="217" y="2342"/>
                  </a:lnTo>
                  <a:lnTo>
                    <a:pt x="216" y="2342"/>
                  </a:lnTo>
                  <a:lnTo>
                    <a:pt x="215" y="2342"/>
                  </a:lnTo>
                  <a:lnTo>
                    <a:pt x="215" y="2341"/>
                  </a:lnTo>
                  <a:lnTo>
                    <a:pt x="214" y="2340"/>
                  </a:lnTo>
                  <a:lnTo>
                    <a:pt x="213" y="2339"/>
                  </a:lnTo>
                  <a:lnTo>
                    <a:pt x="213" y="2338"/>
                  </a:lnTo>
                  <a:lnTo>
                    <a:pt x="211" y="2337"/>
                  </a:lnTo>
                  <a:lnTo>
                    <a:pt x="211" y="2335"/>
                  </a:lnTo>
                  <a:lnTo>
                    <a:pt x="210" y="2335"/>
                  </a:lnTo>
                  <a:lnTo>
                    <a:pt x="209" y="2335"/>
                  </a:lnTo>
                  <a:lnTo>
                    <a:pt x="208" y="2335"/>
                  </a:lnTo>
                  <a:lnTo>
                    <a:pt x="207" y="2335"/>
                  </a:lnTo>
                  <a:lnTo>
                    <a:pt x="206" y="2335"/>
                  </a:lnTo>
                  <a:lnTo>
                    <a:pt x="206" y="2334"/>
                  </a:lnTo>
                  <a:lnTo>
                    <a:pt x="206" y="2333"/>
                  </a:lnTo>
                  <a:lnTo>
                    <a:pt x="207" y="2333"/>
                  </a:lnTo>
                  <a:lnTo>
                    <a:pt x="207" y="2332"/>
                  </a:lnTo>
                  <a:lnTo>
                    <a:pt x="207" y="2331"/>
                  </a:lnTo>
                  <a:lnTo>
                    <a:pt x="208" y="2331"/>
                  </a:lnTo>
                  <a:lnTo>
                    <a:pt x="209" y="2331"/>
                  </a:lnTo>
                  <a:lnTo>
                    <a:pt x="210" y="2331"/>
                  </a:lnTo>
                  <a:lnTo>
                    <a:pt x="210" y="2332"/>
                  </a:lnTo>
                  <a:lnTo>
                    <a:pt x="210" y="2331"/>
                  </a:lnTo>
                  <a:lnTo>
                    <a:pt x="211" y="2331"/>
                  </a:lnTo>
                  <a:lnTo>
                    <a:pt x="213" y="2331"/>
                  </a:lnTo>
                  <a:lnTo>
                    <a:pt x="214" y="2331"/>
                  </a:lnTo>
                  <a:lnTo>
                    <a:pt x="215" y="2331"/>
                  </a:lnTo>
                  <a:lnTo>
                    <a:pt x="216" y="2331"/>
                  </a:lnTo>
                  <a:lnTo>
                    <a:pt x="216" y="2330"/>
                  </a:lnTo>
                  <a:lnTo>
                    <a:pt x="217" y="2330"/>
                  </a:lnTo>
                  <a:lnTo>
                    <a:pt x="218" y="2330"/>
                  </a:lnTo>
                  <a:lnTo>
                    <a:pt x="218" y="2328"/>
                  </a:lnTo>
                  <a:lnTo>
                    <a:pt x="218" y="2327"/>
                  </a:lnTo>
                  <a:lnTo>
                    <a:pt x="218" y="2326"/>
                  </a:lnTo>
                  <a:lnTo>
                    <a:pt x="220" y="2326"/>
                  </a:lnTo>
                  <a:lnTo>
                    <a:pt x="220" y="2325"/>
                  </a:lnTo>
                  <a:lnTo>
                    <a:pt x="220" y="2324"/>
                  </a:lnTo>
                  <a:lnTo>
                    <a:pt x="221" y="2324"/>
                  </a:lnTo>
                  <a:lnTo>
                    <a:pt x="221" y="2323"/>
                  </a:lnTo>
                  <a:lnTo>
                    <a:pt x="222" y="2323"/>
                  </a:lnTo>
                  <a:lnTo>
                    <a:pt x="222" y="2321"/>
                  </a:lnTo>
                  <a:lnTo>
                    <a:pt x="223" y="2321"/>
                  </a:lnTo>
                  <a:lnTo>
                    <a:pt x="224" y="2320"/>
                  </a:lnTo>
                  <a:lnTo>
                    <a:pt x="224" y="2319"/>
                  </a:lnTo>
                  <a:lnTo>
                    <a:pt x="223" y="2319"/>
                  </a:lnTo>
                  <a:lnTo>
                    <a:pt x="223" y="2318"/>
                  </a:lnTo>
                  <a:lnTo>
                    <a:pt x="223" y="2317"/>
                  </a:lnTo>
                  <a:lnTo>
                    <a:pt x="222" y="2317"/>
                  </a:lnTo>
                  <a:lnTo>
                    <a:pt x="222" y="2316"/>
                  </a:lnTo>
                  <a:lnTo>
                    <a:pt x="221" y="2316"/>
                  </a:lnTo>
                  <a:lnTo>
                    <a:pt x="221" y="2314"/>
                  </a:lnTo>
                  <a:lnTo>
                    <a:pt x="221" y="2313"/>
                  </a:lnTo>
                  <a:lnTo>
                    <a:pt x="221" y="2312"/>
                  </a:lnTo>
                  <a:lnTo>
                    <a:pt x="221" y="2311"/>
                  </a:lnTo>
                  <a:lnTo>
                    <a:pt x="221" y="2310"/>
                  </a:lnTo>
                  <a:lnTo>
                    <a:pt x="221" y="2309"/>
                  </a:lnTo>
                  <a:lnTo>
                    <a:pt x="222" y="2309"/>
                  </a:lnTo>
                  <a:lnTo>
                    <a:pt x="222" y="2307"/>
                  </a:lnTo>
                  <a:lnTo>
                    <a:pt x="222" y="2306"/>
                  </a:lnTo>
                  <a:lnTo>
                    <a:pt x="223" y="2305"/>
                  </a:lnTo>
                  <a:lnTo>
                    <a:pt x="223" y="2304"/>
                  </a:lnTo>
                  <a:lnTo>
                    <a:pt x="222" y="2304"/>
                  </a:lnTo>
                  <a:lnTo>
                    <a:pt x="222" y="2303"/>
                  </a:lnTo>
                  <a:lnTo>
                    <a:pt x="223" y="2303"/>
                  </a:lnTo>
                  <a:lnTo>
                    <a:pt x="223" y="2302"/>
                  </a:lnTo>
                  <a:lnTo>
                    <a:pt x="222" y="2302"/>
                  </a:lnTo>
                  <a:lnTo>
                    <a:pt x="222" y="2300"/>
                  </a:lnTo>
                  <a:lnTo>
                    <a:pt x="222" y="2299"/>
                  </a:lnTo>
                  <a:lnTo>
                    <a:pt x="222" y="2298"/>
                  </a:lnTo>
                  <a:lnTo>
                    <a:pt x="221" y="2298"/>
                  </a:lnTo>
                  <a:lnTo>
                    <a:pt x="221" y="2297"/>
                  </a:lnTo>
                  <a:lnTo>
                    <a:pt x="220" y="2297"/>
                  </a:lnTo>
                  <a:lnTo>
                    <a:pt x="220" y="2296"/>
                  </a:lnTo>
                  <a:lnTo>
                    <a:pt x="220" y="2295"/>
                  </a:lnTo>
                  <a:lnTo>
                    <a:pt x="218" y="2295"/>
                  </a:lnTo>
                  <a:lnTo>
                    <a:pt x="218" y="2293"/>
                  </a:lnTo>
                  <a:lnTo>
                    <a:pt x="218" y="2292"/>
                  </a:lnTo>
                  <a:lnTo>
                    <a:pt x="217" y="2292"/>
                  </a:lnTo>
                  <a:lnTo>
                    <a:pt x="217" y="2291"/>
                  </a:lnTo>
                  <a:lnTo>
                    <a:pt x="216" y="2291"/>
                  </a:lnTo>
                  <a:lnTo>
                    <a:pt x="216" y="2290"/>
                  </a:lnTo>
                  <a:lnTo>
                    <a:pt x="216" y="2289"/>
                  </a:lnTo>
                  <a:lnTo>
                    <a:pt x="216" y="2288"/>
                  </a:lnTo>
                  <a:lnTo>
                    <a:pt x="216" y="2286"/>
                  </a:lnTo>
                  <a:lnTo>
                    <a:pt x="215" y="2286"/>
                  </a:lnTo>
                  <a:lnTo>
                    <a:pt x="215" y="2285"/>
                  </a:lnTo>
                  <a:lnTo>
                    <a:pt x="216" y="2285"/>
                  </a:lnTo>
                  <a:lnTo>
                    <a:pt x="216" y="2284"/>
                  </a:lnTo>
                  <a:lnTo>
                    <a:pt x="216" y="2283"/>
                  </a:lnTo>
                  <a:lnTo>
                    <a:pt x="215" y="2283"/>
                  </a:lnTo>
                  <a:lnTo>
                    <a:pt x="215" y="2282"/>
                  </a:lnTo>
                  <a:lnTo>
                    <a:pt x="215" y="2281"/>
                  </a:lnTo>
                  <a:lnTo>
                    <a:pt x="216" y="2281"/>
                  </a:lnTo>
                  <a:lnTo>
                    <a:pt x="216" y="2279"/>
                  </a:lnTo>
                  <a:lnTo>
                    <a:pt x="217" y="2279"/>
                  </a:lnTo>
                  <a:lnTo>
                    <a:pt x="217" y="2278"/>
                  </a:lnTo>
                  <a:lnTo>
                    <a:pt x="218" y="2278"/>
                  </a:lnTo>
                  <a:lnTo>
                    <a:pt x="218" y="2277"/>
                  </a:lnTo>
                  <a:lnTo>
                    <a:pt x="218" y="2276"/>
                  </a:lnTo>
                  <a:lnTo>
                    <a:pt x="220" y="2276"/>
                  </a:lnTo>
                  <a:lnTo>
                    <a:pt x="221" y="2276"/>
                  </a:lnTo>
                  <a:lnTo>
                    <a:pt x="222" y="2276"/>
                  </a:lnTo>
                  <a:lnTo>
                    <a:pt x="223" y="2276"/>
                  </a:lnTo>
                  <a:lnTo>
                    <a:pt x="224" y="2276"/>
                  </a:lnTo>
                  <a:lnTo>
                    <a:pt x="224" y="2275"/>
                  </a:lnTo>
                  <a:lnTo>
                    <a:pt x="224" y="2274"/>
                  </a:lnTo>
                  <a:lnTo>
                    <a:pt x="224" y="2272"/>
                  </a:lnTo>
                  <a:lnTo>
                    <a:pt x="223" y="2272"/>
                  </a:lnTo>
                  <a:lnTo>
                    <a:pt x="223" y="2271"/>
                  </a:lnTo>
                  <a:lnTo>
                    <a:pt x="222" y="2271"/>
                  </a:lnTo>
                  <a:lnTo>
                    <a:pt x="222" y="2270"/>
                  </a:lnTo>
                  <a:lnTo>
                    <a:pt x="221" y="2270"/>
                  </a:lnTo>
                  <a:lnTo>
                    <a:pt x="220" y="2270"/>
                  </a:lnTo>
                  <a:lnTo>
                    <a:pt x="220" y="2269"/>
                  </a:lnTo>
                  <a:lnTo>
                    <a:pt x="220" y="2268"/>
                  </a:lnTo>
                  <a:lnTo>
                    <a:pt x="220" y="2267"/>
                  </a:lnTo>
                  <a:lnTo>
                    <a:pt x="220" y="2265"/>
                  </a:lnTo>
                  <a:lnTo>
                    <a:pt x="218" y="2265"/>
                  </a:lnTo>
                  <a:lnTo>
                    <a:pt x="218" y="2264"/>
                  </a:lnTo>
                  <a:lnTo>
                    <a:pt x="220" y="2264"/>
                  </a:lnTo>
                  <a:lnTo>
                    <a:pt x="220" y="2263"/>
                  </a:lnTo>
                  <a:lnTo>
                    <a:pt x="220" y="2262"/>
                  </a:lnTo>
                  <a:lnTo>
                    <a:pt x="220" y="2261"/>
                  </a:lnTo>
                  <a:lnTo>
                    <a:pt x="221" y="2261"/>
                  </a:lnTo>
                  <a:lnTo>
                    <a:pt x="221" y="2259"/>
                  </a:lnTo>
                  <a:lnTo>
                    <a:pt x="221" y="2258"/>
                  </a:lnTo>
                  <a:lnTo>
                    <a:pt x="220" y="2258"/>
                  </a:lnTo>
                  <a:lnTo>
                    <a:pt x="221" y="2258"/>
                  </a:lnTo>
                  <a:lnTo>
                    <a:pt x="221" y="2257"/>
                  </a:lnTo>
                  <a:lnTo>
                    <a:pt x="221" y="2256"/>
                  </a:lnTo>
                  <a:lnTo>
                    <a:pt x="221" y="2255"/>
                  </a:lnTo>
                  <a:lnTo>
                    <a:pt x="221" y="2254"/>
                  </a:lnTo>
                  <a:lnTo>
                    <a:pt x="220" y="2254"/>
                  </a:lnTo>
                  <a:lnTo>
                    <a:pt x="220" y="2252"/>
                  </a:lnTo>
                  <a:lnTo>
                    <a:pt x="220" y="2251"/>
                  </a:lnTo>
                  <a:lnTo>
                    <a:pt x="220" y="2250"/>
                  </a:lnTo>
                  <a:lnTo>
                    <a:pt x="220" y="2249"/>
                  </a:lnTo>
                  <a:lnTo>
                    <a:pt x="220" y="2248"/>
                  </a:lnTo>
                  <a:lnTo>
                    <a:pt x="221" y="2247"/>
                  </a:lnTo>
                  <a:lnTo>
                    <a:pt x="222" y="2247"/>
                  </a:lnTo>
                  <a:lnTo>
                    <a:pt x="222" y="2245"/>
                  </a:lnTo>
                  <a:lnTo>
                    <a:pt x="221" y="2245"/>
                  </a:lnTo>
                  <a:lnTo>
                    <a:pt x="220" y="2245"/>
                  </a:lnTo>
                  <a:lnTo>
                    <a:pt x="218" y="2245"/>
                  </a:lnTo>
                  <a:lnTo>
                    <a:pt x="217" y="2245"/>
                  </a:lnTo>
                  <a:lnTo>
                    <a:pt x="217" y="2247"/>
                  </a:lnTo>
                  <a:lnTo>
                    <a:pt x="216" y="2247"/>
                  </a:lnTo>
                  <a:lnTo>
                    <a:pt x="216" y="2248"/>
                  </a:lnTo>
                  <a:lnTo>
                    <a:pt x="215" y="2248"/>
                  </a:lnTo>
                  <a:lnTo>
                    <a:pt x="214" y="2248"/>
                  </a:lnTo>
                  <a:lnTo>
                    <a:pt x="214" y="2249"/>
                  </a:lnTo>
                  <a:lnTo>
                    <a:pt x="213" y="2249"/>
                  </a:lnTo>
                  <a:lnTo>
                    <a:pt x="213" y="2250"/>
                  </a:lnTo>
                  <a:lnTo>
                    <a:pt x="213" y="2251"/>
                  </a:lnTo>
                  <a:lnTo>
                    <a:pt x="211" y="2251"/>
                  </a:lnTo>
                  <a:lnTo>
                    <a:pt x="211" y="2252"/>
                  </a:lnTo>
                  <a:lnTo>
                    <a:pt x="210" y="2252"/>
                  </a:lnTo>
                  <a:lnTo>
                    <a:pt x="209" y="2251"/>
                  </a:lnTo>
                  <a:lnTo>
                    <a:pt x="209" y="2250"/>
                  </a:lnTo>
                  <a:lnTo>
                    <a:pt x="208" y="2250"/>
                  </a:lnTo>
                  <a:lnTo>
                    <a:pt x="208" y="2249"/>
                  </a:lnTo>
                  <a:lnTo>
                    <a:pt x="207" y="2248"/>
                  </a:lnTo>
                  <a:lnTo>
                    <a:pt x="207" y="2247"/>
                  </a:lnTo>
                  <a:lnTo>
                    <a:pt x="206" y="2247"/>
                  </a:lnTo>
                  <a:lnTo>
                    <a:pt x="206" y="2245"/>
                  </a:lnTo>
                  <a:lnTo>
                    <a:pt x="204" y="2245"/>
                  </a:lnTo>
                  <a:lnTo>
                    <a:pt x="204" y="2244"/>
                  </a:lnTo>
                  <a:lnTo>
                    <a:pt x="203" y="2244"/>
                  </a:lnTo>
                  <a:lnTo>
                    <a:pt x="203" y="2243"/>
                  </a:lnTo>
                  <a:lnTo>
                    <a:pt x="202" y="2242"/>
                  </a:lnTo>
                  <a:lnTo>
                    <a:pt x="202" y="2241"/>
                  </a:lnTo>
                  <a:lnTo>
                    <a:pt x="201" y="2241"/>
                  </a:lnTo>
                  <a:lnTo>
                    <a:pt x="201" y="2240"/>
                  </a:lnTo>
                  <a:lnTo>
                    <a:pt x="200" y="2238"/>
                  </a:lnTo>
                  <a:lnTo>
                    <a:pt x="199" y="2237"/>
                  </a:lnTo>
                  <a:lnTo>
                    <a:pt x="199" y="2236"/>
                  </a:lnTo>
                  <a:lnTo>
                    <a:pt x="199" y="2235"/>
                  </a:lnTo>
                  <a:lnTo>
                    <a:pt x="197" y="2235"/>
                  </a:lnTo>
                  <a:lnTo>
                    <a:pt x="197" y="2234"/>
                  </a:lnTo>
                  <a:lnTo>
                    <a:pt x="197" y="2233"/>
                  </a:lnTo>
                  <a:lnTo>
                    <a:pt x="196" y="2233"/>
                  </a:lnTo>
                  <a:lnTo>
                    <a:pt x="196" y="2231"/>
                  </a:lnTo>
                  <a:lnTo>
                    <a:pt x="195" y="2231"/>
                  </a:lnTo>
                  <a:lnTo>
                    <a:pt x="195" y="2230"/>
                  </a:lnTo>
                  <a:lnTo>
                    <a:pt x="194" y="2230"/>
                  </a:lnTo>
                  <a:lnTo>
                    <a:pt x="194" y="2229"/>
                  </a:lnTo>
                  <a:lnTo>
                    <a:pt x="194" y="2228"/>
                  </a:lnTo>
                  <a:lnTo>
                    <a:pt x="193" y="2228"/>
                  </a:lnTo>
                  <a:lnTo>
                    <a:pt x="193" y="2227"/>
                  </a:lnTo>
                  <a:lnTo>
                    <a:pt x="192" y="2227"/>
                  </a:lnTo>
                  <a:lnTo>
                    <a:pt x="192" y="2226"/>
                  </a:lnTo>
                  <a:lnTo>
                    <a:pt x="192" y="2224"/>
                  </a:lnTo>
                  <a:lnTo>
                    <a:pt x="190" y="2224"/>
                  </a:lnTo>
                  <a:lnTo>
                    <a:pt x="189" y="2224"/>
                  </a:lnTo>
                  <a:lnTo>
                    <a:pt x="188" y="2223"/>
                  </a:lnTo>
                  <a:lnTo>
                    <a:pt x="187" y="2223"/>
                  </a:lnTo>
                  <a:lnTo>
                    <a:pt x="187" y="2222"/>
                  </a:lnTo>
                  <a:lnTo>
                    <a:pt x="186" y="2222"/>
                  </a:lnTo>
                  <a:lnTo>
                    <a:pt x="186" y="2221"/>
                  </a:lnTo>
                  <a:lnTo>
                    <a:pt x="184" y="2221"/>
                  </a:lnTo>
                  <a:lnTo>
                    <a:pt x="183" y="2221"/>
                  </a:lnTo>
                  <a:lnTo>
                    <a:pt x="183" y="2220"/>
                  </a:lnTo>
                  <a:lnTo>
                    <a:pt x="183" y="2219"/>
                  </a:lnTo>
                  <a:lnTo>
                    <a:pt x="182" y="2219"/>
                  </a:lnTo>
                  <a:lnTo>
                    <a:pt x="181" y="2219"/>
                  </a:lnTo>
                  <a:lnTo>
                    <a:pt x="180" y="2219"/>
                  </a:lnTo>
                  <a:lnTo>
                    <a:pt x="179" y="2219"/>
                  </a:lnTo>
                  <a:lnTo>
                    <a:pt x="180" y="2217"/>
                  </a:lnTo>
                  <a:lnTo>
                    <a:pt x="180" y="2216"/>
                  </a:lnTo>
                  <a:lnTo>
                    <a:pt x="179" y="2216"/>
                  </a:lnTo>
                  <a:lnTo>
                    <a:pt x="179" y="2215"/>
                  </a:lnTo>
                  <a:lnTo>
                    <a:pt x="180" y="2215"/>
                  </a:lnTo>
                  <a:lnTo>
                    <a:pt x="180" y="2214"/>
                  </a:lnTo>
                  <a:lnTo>
                    <a:pt x="180" y="2213"/>
                  </a:lnTo>
                  <a:lnTo>
                    <a:pt x="181" y="2213"/>
                  </a:lnTo>
                  <a:lnTo>
                    <a:pt x="182" y="2213"/>
                  </a:lnTo>
                  <a:lnTo>
                    <a:pt x="182" y="2212"/>
                  </a:lnTo>
                  <a:lnTo>
                    <a:pt x="182" y="2210"/>
                  </a:lnTo>
                  <a:lnTo>
                    <a:pt x="182" y="2209"/>
                  </a:lnTo>
                  <a:lnTo>
                    <a:pt x="183" y="2209"/>
                  </a:lnTo>
                  <a:lnTo>
                    <a:pt x="183" y="2208"/>
                  </a:lnTo>
                  <a:lnTo>
                    <a:pt x="182" y="2208"/>
                  </a:lnTo>
                  <a:lnTo>
                    <a:pt x="182" y="2207"/>
                  </a:lnTo>
                  <a:lnTo>
                    <a:pt x="181" y="2207"/>
                  </a:lnTo>
                  <a:lnTo>
                    <a:pt x="180" y="2207"/>
                  </a:lnTo>
                  <a:lnTo>
                    <a:pt x="180" y="2208"/>
                  </a:lnTo>
                  <a:lnTo>
                    <a:pt x="179" y="2208"/>
                  </a:lnTo>
                  <a:lnTo>
                    <a:pt x="179" y="2207"/>
                  </a:lnTo>
                  <a:lnTo>
                    <a:pt x="179" y="2206"/>
                  </a:lnTo>
                  <a:lnTo>
                    <a:pt x="177" y="2206"/>
                  </a:lnTo>
                  <a:lnTo>
                    <a:pt x="177" y="2205"/>
                  </a:lnTo>
                  <a:lnTo>
                    <a:pt x="177" y="2203"/>
                  </a:lnTo>
                  <a:lnTo>
                    <a:pt x="177" y="2202"/>
                  </a:lnTo>
                  <a:lnTo>
                    <a:pt x="177" y="2201"/>
                  </a:lnTo>
                  <a:lnTo>
                    <a:pt x="177" y="2200"/>
                  </a:lnTo>
                  <a:lnTo>
                    <a:pt x="177" y="2199"/>
                  </a:lnTo>
                  <a:lnTo>
                    <a:pt x="179" y="2199"/>
                  </a:lnTo>
                  <a:lnTo>
                    <a:pt x="179" y="2198"/>
                  </a:lnTo>
                  <a:lnTo>
                    <a:pt x="177" y="2198"/>
                  </a:lnTo>
                  <a:lnTo>
                    <a:pt x="177" y="2196"/>
                  </a:lnTo>
                  <a:lnTo>
                    <a:pt x="176" y="2196"/>
                  </a:lnTo>
                  <a:lnTo>
                    <a:pt x="176" y="2195"/>
                  </a:lnTo>
                  <a:lnTo>
                    <a:pt x="176" y="2194"/>
                  </a:lnTo>
                  <a:lnTo>
                    <a:pt x="176" y="2193"/>
                  </a:lnTo>
                  <a:lnTo>
                    <a:pt x="175" y="2193"/>
                  </a:lnTo>
                  <a:lnTo>
                    <a:pt x="174" y="2193"/>
                  </a:lnTo>
                  <a:lnTo>
                    <a:pt x="173" y="2193"/>
                  </a:lnTo>
                  <a:lnTo>
                    <a:pt x="173" y="2194"/>
                  </a:lnTo>
                  <a:lnTo>
                    <a:pt x="172" y="2194"/>
                  </a:lnTo>
                  <a:lnTo>
                    <a:pt x="172" y="2193"/>
                  </a:lnTo>
                  <a:lnTo>
                    <a:pt x="170" y="2193"/>
                  </a:lnTo>
                  <a:lnTo>
                    <a:pt x="169" y="2193"/>
                  </a:lnTo>
                  <a:lnTo>
                    <a:pt x="169" y="2192"/>
                  </a:lnTo>
                  <a:lnTo>
                    <a:pt x="168" y="2192"/>
                  </a:lnTo>
                  <a:lnTo>
                    <a:pt x="167" y="2191"/>
                  </a:lnTo>
                  <a:lnTo>
                    <a:pt x="167" y="2189"/>
                  </a:lnTo>
                  <a:lnTo>
                    <a:pt x="167" y="2188"/>
                  </a:lnTo>
                  <a:lnTo>
                    <a:pt x="167" y="2187"/>
                  </a:lnTo>
                  <a:lnTo>
                    <a:pt x="166" y="2187"/>
                  </a:lnTo>
                  <a:lnTo>
                    <a:pt x="165" y="2187"/>
                  </a:lnTo>
                  <a:lnTo>
                    <a:pt x="163" y="2187"/>
                  </a:lnTo>
                  <a:lnTo>
                    <a:pt x="162" y="2187"/>
                  </a:lnTo>
                  <a:lnTo>
                    <a:pt x="162" y="2188"/>
                  </a:lnTo>
                  <a:lnTo>
                    <a:pt x="162" y="2189"/>
                  </a:lnTo>
                  <a:lnTo>
                    <a:pt x="161" y="2189"/>
                  </a:lnTo>
                  <a:lnTo>
                    <a:pt x="161" y="2191"/>
                  </a:lnTo>
                  <a:lnTo>
                    <a:pt x="160" y="2191"/>
                  </a:lnTo>
                  <a:lnTo>
                    <a:pt x="160" y="2189"/>
                  </a:lnTo>
                  <a:lnTo>
                    <a:pt x="159" y="2189"/>
                  </a:lnTo>
                  <a:lnTo>
                    <a:pt x="159" y="2188"/>
                  </a:lnTo>
                  <a:lnTo>
                    <a:pt x="159" y="2187"/>
                  </a:lnTo>
                  <a:lnTo>
                    <a:pt x="159" y="2186"/>
                  </a:lnTo>
                  <a:lnTo>
                    <a:pt x="160" y="2185"/>
                  </a:lnTo>
                  <a:lnTo>
                    <a:pt x="160" y="2184"/>
                  </a:lnTo>
                  <a:lnTo>
                    <a:pt x="161" y="2184"/>
                  </a:lnTo>
                  <a:lnTo>
                    <a:pt x="162" y="2182"/>
                  </a:lnTo>
                  <a:lnTo>
                    <a:pt x="162" y="2181"/>
                  </a:lnTo>
                  <a:lnTo>
                    <a:pt x="161" y="2181"/>
                  </a:lnTo>
                  <a:lnTo>
                    <a:pt x="160" y="2181"/>
                  </a:lnTo>
                  <a:lnTo>
                    <a:pt x="159" y="2181"/>
                  </a:lnTo>
                  <a:lnTo>
                    <a:pt x="158" y="2181"/>
                  </a:lnTo>
                  <a:lnTo>
                    <a:pt x="158" y="2180"/>
                  </a:lnTo>
                  <a:lnTo>
                    <a:pt x="158" y="2181"/>
                  </a:lnTo>
                  <a:lnTo>
                    <a:pt x="156" y="2181"/>
                  </a:lnTo>
                  <a:lnTo>
                    <a:pt x="155" y="2181"/>
                  </a:lnTo>
                  <a:lnTo>
                    <a:pt x="155" y="2182"/>
                  </a:lnTo>
                  <a:lnTo>
                    <a:pt x="155" y="2184"/>
                  </a:lnTo>
                  <a:lnTo>
                    <a:pt x="155" y="2185"/>
                  </a:lnTo>
                  <a:lnTo>
                    <a:pt x="155" y="2186"/>
                  </a:lnTo>
                  <a:lnTo>
                    <a:pt x="155" y="2187"/>
                  </a:lnTo>
                  <a:lnTo>
                    <a:pt x="155" y="2188"/>
                  </a:lnTo>
                  <a:lnTo>
                    <a:pt x="154" y="2188"/>
                  </a:lnTo>
                  <a:lnTo>
                    <a:pt x="154" y="2189"/>
                  </a:lnTo>
                  <a:lnTo>
                    <a:pt x="153" y="2189"/>
                  </a:lnTo>
                  <a:lnTo>
                    <a:pt x="153" y="2191"/>
                  </a:lnTo>
                  <a:lnTo>
                    <a:pt x="152" y="2191"/>
                  </a:lnTo>
                  <a:lnTo>
                    <a:pt x="152" y="2192"/>
                  </a:lnTo>
                  <a:lnTo>
                    <a:pt x="151" y="2192"/>
                  </a:lnTo>
                  <a:lnTo>
                    <a:pt x="151" y="2193"/>
                  </a:lnTo>
                  <a:lnTo>
                    <a:pt x="149" y="2193"/>
                  </a:lnTo>
                  <a:lnTo>
                    <a:pt x="149" y="2194"/>
                  </a:lnTo>
                  <a:lnTo>
                    <a:pt x="149" y="2195"/>
                  </a:lnTo>
                  <a:lnTo>
                    <a:pt x="148" y="2195"/>
                  </a:lnTo>
                  <a:lnTo>
                    <a:pt x="148" y="2196"/>
                  </a:lnTo>
                  <a:lnTo>
                    <a:pt x="148" y="2198"/>
                  </a:lnTo>
                  <a:lnTo>
                    <a:pt x="147" y="2198"/>
                  </a:lnTo>
                  <a:lnTo>
                    <a:pt x="147" y="2199"/>
                  </a:lnTo>
                  <a:lnTo>
                    <a:pt x="146" y="2199"/>
                  </a:lnTo>
                  <a:lnTo>
                    <a:pt x="145" y="2200"/>
                  </a:lnTo>
                  <a:lnTo>
                    <a:pt x="144" y="2200"/>
                  </a:lnTo>
                  <a:lnTo>
                    <a:pt x="142" y="2200"/>
                  </a:lnTo>
                  <a:lnTo>
                    <a:pt x="141" y="2200"/>
                  </a:lnTo>
                  <a:lnTo>
                    <a:pt x="141" y="2201"/>
                  </a:lnTo>
                  <a:lnTo>
                    <a:pt x="141" y="2200"/>
                  </a:lnTo>
                  <a:lnTo>
                    <a:pt x="140" y="2200"/>
                  </a:lnTo>
                  <a:lnTo>
                    <a:pt x="141" y="2201"/>
                  </a:lnTo>
                  <a:lnTo>
                    <a:pt x="141" y="2202"/>
                  </a:lnTo>
                  <a:lnTo>
                    <a:pt x="141" y="2203"/>
                  </a:lnTo>
                  <a:lnTo>
                    <a:pt x="141" y="2205"/>
                  </a:lnTo>
                  <a:lnTo>
                    <a:pt x="141" y="2206"/>
                  </a:lnTo>
                  <a:lnTo>
                    <a:pt x="140" y="2206"/>
                  </a:lnTo>
                  <a:lnTo>
                    <a:pt x="140" y="2207"/>
                  </a:lnTo>
                  <a:lnTo>
                    <a:pt x="140" y="2208"/>
                  </a:lnTo>
                  <a:lnTo>
                    <a:pt x="139" y="2209"/>
                  </a:lnTo>
                  <a:lnTo>
                    <a:pt x="138" y="2210"/>
                  </a:lnTo>
                  <a:lnTo>
                    <a:pt x="137" y="2210"/>
                  </a:lnTo>
                  <a:lnTo>
                    <a:pt x="135" y="2210"/>
                  </a:lnTo>
                  <a:lnTo>
                    <a:pt x="135" y="2212"/>
                  </a:lnTo>
                  <a:lnTo>
                    <a:pt x="134" y="2212"/>
                  </a:lnTo>
                  <a:lnTo>
                    <a:pt x="134" y="2213"/>
                  </a:lnTo>
                  <a:lnTo>
                    <a:pt x="133" y="2213"/>
                  </a:lnTo>
                  <a:lnTo>
                    <a:pt x="133" y="2214"/>
                  </a:lnTo>
                  <a:lnTo>
                    <a:pt x="132" y="2214"/>
                  </a:lnTo>
                  <a:lnTo>
                    <a:pt x="131" y="2214"/>
                  </a:lnTo>
                  <a:lnTo>
                    <a:pt x="130" y="2214"/>
                  </a:lnTo>
                  <a:lnTo>
                    <a:pt x="128" y="2214"/>
                  </a:lnTo>
                  <a:lnTo>
                    <a:pt x="127" y="2214"/>
                  </a:lnTo>
                  <a:lnTo>
                    <a:pt x="127" y="2215"/>
                  </a:lnTo>
                  <a:lnTo>
                    <a:pt x="127" y="2214"/>
                  </a:lnTo>
                  <a:lnTo>
                    <a:pt x="126" y="2214"/>
                  </a:lnTo>
                  <a:lnTo>
                    <a:pt x="125" y="2214"/>
                  </a:lnTo>
                  <a:lnTo>
                    <a:pt x="124" y="2214"/>
                  </a:lnTo>
                  <a:lnTo>
                    <a:pt x="124" y="2215"/>
                  </a:lnTo>
                  <a:lnTo>
                    <a:pt x="123" y="2215"/>
                  </a:lnTo>
                  <a:lnTo>
                    <a:pt x="123" y="2216"/>
                  </a:lnTo>
                  <a:lnTo>
                    <a:pt x="123" y="2217"/>
                  </a:lnTo>
                  <a:lnTo>
                    <a:pt x="121" y="2217"/>
                  </a:lnTo>
                  <a:lnTo>
                    <a:pt x="120" y="2217"/>
                  </a:lnTo>
                  <a:lnTo>
                    <a:pt x="120" y="2219"/>
                  </a:lnTo>
                  <a:lnTo>
                    <a:pt x="119" y="2219"/>
                  </a:lnTo>
                  <a:lnTo>
                    <a:pt x="119" y="2220"/>
                  </a:lnTo>
                  <a:lnTo>
                    <a:pt x="118" y="2221"/>
                  </a:lnTo>
                  <a:lnTo>
                    <a:pt x="118" y="2222"/>
                  </a:lnTo>
                  <a:lnTo>
                    <a:pt x="117" y="2222"/>
                  </a:lnTo>
                  <a:lnTo>
                    <a:pt x="117" y="2223"/>
                  </a:lnTo>
                  <a:lnTo>
                    <a:pt x="117" y="2224"/>
                  </a:lnTo>
                  <a:lnTo>
                    <a:pt x="116" y="2224"/>
                  </a:lnTo>
                  <a:lnTo>
                    <a:pt x="114" y="2224"/>
                  </a:lnTo>
                  <a:lnTo>
                    <a:pt x="114" y="2223"/>
                  </a:lnTo>
                  <a:lnTo>
                    <a:pt x="113" y="2223"/>
                  </a:lnTo>
                  <a:lnTo>
                    <a:pt x="113" y="2222"/>
                  </a:lnTo>
                  <a:lnTo>
                    <a:pt x="112" y="2222"/>
                  </a:lnTo>
                  <a:lnTo>
                    <a:pt x="111" y="2222"/>
                  </a:lnTo>
                  <a:lnTo>
                    <a:pt x="110" y="2222"/>
                  </a:lnTo>
                  <a:lnTo>
                    <a:pt x="110" y="2223"/>
                  </a:lnTo>
                  <a:lnTo>
                    <a:pt x="109" y="2223"/>
                  </a:lnTo>
                  <a:lnTo>
                    <a:pt x="107" y="2223"/>
                  </a:lnTo>
                  <a:lnTo>
                    <a:pt x="107" y="2222"/>
                  </a:lnTo>
                  <a:lnTo>
                    <a:pt x="106" y="2222"/>
                  </a:lnTo>
                  <a:lnTo>
                    <a:pt x="106" y="2221"/>
                  </a:lnTo>
                  <a:lnTo>
                    <a:pt x="105" y="2221"/>
                  </a:lnTo>
                  <a:lnTo>
                    <a:pt x="105" y="2220"/>
                  </a:lnTo>
                  <a:lnTo>
                    <a:pt x="104" y="2219"/>
                  </a:lnTo>
                  <a:lnTo>
                    <a:pt x="104" y="2217"/>
                  </a:lnTo>
                  <a:lnTo>
                    <a:pt x="104" y="2216"/>
                  </a:lnTo>
                  <a:lnTo>
                    <a:pt x="103" y="2216"/>
                  </a:lnTo>
                  <a:lnTo>
                    <a:pt x="103" y="2215"/>
                  </a:lnTo>
                  <a:lnTo>
                    <a:pt x="103" y="2214"/>
                  </a:lnTo>
                  <a:lnTo>
                    <a:pt x="104" y="2214"/>
                  </a:lnTo>
                  <a:lnTo>
                    <a:pt x="104" y="2213"/>
                  </a:lnTo>
                  <a:lnTo>
                    <a:pt x="104" y="2212"/>
                  </a:lnTo>
                  <a:lnTo>
                    <a:pt x="104" y="2210"/>
                  </a:lnTo>
                  <a:lnTo>
                    <a:pt x="103" y="2210"/>
                  </a:lnTo>
                  <a:lnTo>
                    <a:pt x="103" y="2209"/>
                  </a:lnTo>
                  <a:lnTo>
                    <a:pt x="102" y="2209"/>
                  </a:lnTo>
                  <a:lnTo>
                    <a:pt x="100" y="2208"/>
                  </a:lnTo>
                  <a:lnTo>
                    <a:pt x="100" y="2207"/>
                  </a:lnTo>
                  <a:lnTo>
                    <a:pt x="99" y="2207"/>
                  </a:lnTo>
                  <a:lnTo>
                    <a:pt x="98" y="2207"/>
                  </a:lnTo>
                  <a:lnTo>
                    <a:pt x="97" y="2206"/>
                  </a:lnTo>
                  <a:lnTo>
                    <a:pt x="96" y="2206"/>
                  </a:lnTo>
                  <a:lnTo>
                    <a:pt x="96" y="2205"/>
                  </a:lnTo>
                  <a:lnTo>
                    <a:pt x="96" y="2203"/>
                  </a:lnTo>
                  <a:lnTo>
                    <a:pt x="96" y="2202"/>
                  </a:lnTo>
                  <a:lnTo>
                    <a:pt x="96" y="2201"/>
                  </a:lnTo>
                  <a:lnTo>
                    <a:pt x="96" y="2200"/>
                  </a:lnTo>
                  <a:lnTo>
                    <a:pt x="96" y="2199"/>
                  </a:lnTo>
                  <a:lnTo>
                    <a:pt x="95" y="2199"/>
                  </a:lnTo>
                  <a:lnTo>
                    <a:pt x="95" y="2198"/>
                  </a:lnTo>
                  <a:lnTo>
                    <a:pt x="95" y="2196"/>
                  </a:lnTo>
                  <a:lnTo>
                    <a:pt x="95" y="2195"/>
                  </a:lnTo>
                  <a:lnTo>
                    <a:pt x="93" y="2195"/>
                  </a:lnTo>
                  <a:lnTo>
                    <a:pt x="93" y="2194"/>
                  </a:lnTo>
                  <a:lnTo>
                    <a:pt x="93" y="2193"/>
                  </a:lnTo>
                  <a:lnTo>
                    <a:pt x="93" y="2192"/>
                  </a:lnTo>
                  <a:lnTo>
                    <a:pt x="95" y="2192"/>
                  </a:lnTo>
                  <a:lnTo>
                    <a:pt x="93" y="2191"/>
                  </a:lnTo>
                  <a:lnTo>
                    <a:pt x="93" y="2189"/>
                  </a:lnTo>
                  <a:lnTo>
                    <a:pt x="93" y="2188"/>
                  </a:lnTo>
                  <a:lnTo>
                    <a:pt x="93" y="2187"/>
                  </a:lnTo>
                  <a:lnTo>
                    <a:pt x="92" y="2186"/>
                  </a:lnTo>
                  <a:lnTo>
                    <a:pt x="92" y="2185"/>
                  </a:lnTo>
                  <a:lnTo>
                    <a:pt x="92" y="2184"/>
                  </a:lnTo>
                  <a:lnTo>
                    <a:pt x="91" y="2184"/>
                  </a:lnTo>
                  <a:lnTo>
                    <a:pt x="91" y="2182"/>
                  </a:lnTo>
                  <a:lnTo>
                    <a:pt x="91" y="2181"/>
                  </a:lnTo>
                  <a:lnTo>
                    <a:pt x="92" y="2181"/>
                  </a:lnTo>
                  <a:lnTo>
                    <a:pt x="93" y="2181"/>
                  </a:lnTo>
                  <a:lnTo>
                    <a:pt x="95" y="2181"/>
                  </a:lnTo>
                  <a:lnTo>
                    <a:pt x="95" y="2180"/>
                  </a:lnTo>
                  <a:lnTo>
                    <a:pt x="95" y="2179"/>
                  </a:lnTo>
                  <a:lnTo>
                    <a:pt x="95" y="2178"/>
                  </a:lnTo>
                  <a:lnTo>
                    <a:pt x="96" y="2177"/>
                  </a:lnTo>
                  <a:lnTo>
                    <a:pt x="96" y="2175"/>
                  </a:lnTo>
                  <a:lnTo>
                    <a:pt x="96" y="2174"/>
                  </a:lnTo>
                  <a:lnTo>
                    <a:pt x="96" y="2173"/>
                  </a:lnTo>
                  <a:lnTo>
                    <a:pt x="96" y="2172"/>
                  </a:lnTo>
                  <a:lnTo>
                    <a:pt x="96" y="2171"/>
                  </a:lnTo>
                  <a:lnTo>
                    <a:pt x="95" y="2171"/>
                  </a:lnTo>
                  <a:lnTo>
                    <a:pt x="95" y="2170"/>
                  </a:lnTo>
                  <a:lnTo>
                    <a:pt x="93" y="2170"/>
                  </a:lnTo>
                  <a:lnTo>
                    <a:pt x="93" y="2168"/>
                  </a:lnTo>
                  <a:lnTo>
                    <a:pt x="92" y="2168"/>
                  </a:lnTo>
                  <a:lnTo>
                    <a:pt x="92" y="2167"/>
                  </a:lnTo>
                  <a:lnTo>
                    <a:pt x="92" y="2166"/>
                  </a:lnTo>
                  <a:lnTo>
                    <a:pt x="91" y="2166"/>
                  </a:lnTo>
                  <a:lnTo>
                    <a:pt x="90" y="2165"/>
                  </a:lnTo>
                  <a:lnTo>
                    <a:pt x="89" y="2165"/>
                  </a:lnTo>
                  <a:lnTo>
                    <a:pt x="89" y="2164"/>
                  </a:lnTo>
                  <a:lnTo>
                    <a:pt x="88" y="2164"/>
                  </a:lnTo>
                  <a:lnTo>
                    <a:pt x="88" y="2163"/>
                  </a:lnTo>
                  <a:lnTo>
                    <a:pt x="86" y="2163"/>
                  </a:lnTo>
                  <a:lnTo>
                    <a:pt x="86" y="2161"/>
                  </a:lnTo>
                  <a:lnTo>
                    <a:pt x="85" y="2161"/>
                  </a:lnTo>
                  <a:lnTo>
                    <a:pt x="85" y="2160"/>
                  </a:lnTo>
                  <a:lnTo>
                    <a:pt x="85" y="2159"/>
                  </a:lnTo>
                  <a:lnTo>
                    <a:pt x="85" y="2158"/>
                  </a:lnTo>
                  <a:lnTo>
                    <a:pt x="85" y="2157"/>
                  </a:lnTo>
                  <a:lnTo>
                    <a:pt x="85" y="2156"/>
                  </a:lnTo>
                  <a:lnTo>
                    <a:pt x="85" y="2154"/>
                  </a:lnTo>
                  <a:lnTo>
                    <a:pt x="84" y="2154"/>
                  </a:lnTo>
                  <a:lnTo>
                    <a:pt x="84" y="2153"/>
                  </a:lnTo>
                  <a:lnTo>
                    <a:pt x="83" y="2153"/>
                  </a:lnTo>
                  <a:lnTo>
                    <a:pt x="83" y="2152"/>
                  </a:lnTo>
                  <a:lnTo>
                    <a:pt x="82" y="2152"/>
                  </a:lnTo>
                  <a:lnTo>
                    <a:pt x="83" y="2152"/>
                  </a:lnTo>
                  <a:lnTo>
                    <a:pt x="83" y="2151"/>
                  </a:lnTo>
                  <a:lnTo>
                    <a:pt x="83" y="2150"/>
                  </a:lnTo>
                  <a:lnTo>
                    <a:pt x="82" y="2149"/>
                  </a:lnTo>
                  <a:lnTo>
                    <a:pt x="82" y="2147"/>
                  </a:lnTo>
                  <a:lnTo>
                    <a:pt x="82" y="2146"/>
                  </a:lnTo>
                  <a:lnTo>
                    <a:pt x="82" y="2145"/>
                  </a:lnTo>
                  <a:lnTo>
                    <a:pt x="81" y="2145"/>
                  </a:lnTo>
                  <a:lnTo>
                    <a:pt x="82" y="2144"/>
                  </a:lnTo>
                  <a:lnTo>
                    <a:pt x="83" y="2144"/>
                  </a:lnTo>
                  <a:lnTo>
                    <a:pt x="83" y="2143"/>
                  </a:lnTo>
                  <a:lnTo>
                    <a:pt x="84" y="2143"/>
                  </a:lnTo>
                  <a:lnTo>
                    <a:pt x="84" y="2142"/>
                  </a:lnTo>
                  <a:lnTo>
                    <a:pt x="84" y="2140"/>
                  </a:lnTo>
                  <a:lnTo>
                    <a:pt x="84" y="2139"/>
                  </a:lnTo>
                  <a:lnTo>
                    <a:pt x="84" y="2138"/>
                  </a:lnTo>
                  <a:lnTo>
                    <a:pt x="85" y="2138"/>
                  </a:lnTo>
                  <a:lnTo>
                    <a:pt x="84" y="2138"/>
                  </a:lnTo>
                  <a:lnTo>
                    <a:pt x="84" y="2137"/>
                  </a:lnTo>
                  <a:lnTo>
                    <a:pt x="84" y="2136"/>
                  </a:lnTo>
                  <a:lnTo>
                    <a:pt x="84" y="2135"/>
                  </a:lnTo>
                  <a:lnTo>
                    <a:pt x="85" y="2135"/>
                  </a:lnTo>
                  <a:lnTo>
                    <a:pt x="85" y="2133"/>
                  </a:lnTo>
                  <a:lnTo>
                    <a:pt x="85" y="2132"/>
                  </a:lnTo>
                  <a:lnTo>
                    <a:pt x="86" y="2132"/>
                  </a:lnTo>
                  <a:lnTo>
                    <a:pt x="86" y="2133"/>
                  </a:lnTo>
                  <a:lnTo>
                    <a:pt x="88" y="2133"/>
                  </a:lnTo>
                  <a:lnTo>
                    <a:pt x="89" y="2133"/>
                  </a:lnTo>
                  <a:lnTo>
                    <a:pt x="89" y="2135"/>
                  </a:lnTo>
                  <a:lnTo>
                    <a:pt x="90" y="2135"/>
                  </a:lnTo>
                  <a:lnTo>
                    <a:pt x="91" y="2135"/>
                  </a:lnTo>
                  <a:lnTo>
                    <a:pt x="92" y="2135"/>
                  </a:lnTo>
                  <a:lnTo>
                    <a:pt x="93" y="2135"/>
                  </a:lnTo>
                  <a:lnTo>
                    <a:pt x="93" y="2133"/>
                  </a:lnTo>
                  <a:lnTo>
                    <a:pt x="92" y="2133"/>
                  </a:lnTo>
                  <a:lnTo>
                    <a:pt x="92" y="2132"/>
                  </a:lnTo>
                  <a:lnTo>
                    <a:pt x="92" y="2131"/>
                  </a:lnTo>
                  <a:lnTo>
                    <a:pt x="92" y="2130"/>
                  </a:lnTo>
                  <a:lnTo>
                    <a:pt x="93" y="2130"/>
                  </a:lnTo>
                  <a:lnTo>
                    <a:pt x="95" y="2129"/>
                  </a:lnTo>
                  <a:lnTo>
                    <a:pt x="96" y="2129"/>
                  </a:lnTo>
                  <a:lnTo>
                    <a:pt x="96" y="2128"/>
                  </a:lnTo>
                  <a:lnTo>
                    <a:pt x="97" y="2128"/>
                  </a:lnTo>
                  <a:lnTo>
                    <a:pt x="98" y="2128"/>
                  </a:lnTo>
                  <a:lnTo>
                    <a:pt x="99" y="2128"/>
                  </a:lnTo>
                  <a:lnTo>
                    <a:pt x="99" y="2126"/>
                  </a:lnTo>
                  <a:lnTo>
                    <a:pt x="100" y="2126"/>
                  </a:lnTo>
                  <a:lnTo>
                    <a:pt x="102" y="2126"/>
                  </a:lnTo>
                  <a:lnTo>
                    <a:pt x="103" y="2126"/>
                  </a:lnTo>
                  <a:lnTo>
                    <a:pt x="104" y="2126"/>
                  </a:lnTo>
                  <a:lnTo>
                    <a:pt x="105" y="2126"/>
                  </a:lnTo>
                  <a:lnTo>
                    <a:pt x="106" y="2126"/>
                  </a:lnTo>
                  <a:lnTo>
                    <a:pt x="107" y="2126"/>
                  </a:lnTo>
                  <a:lnTo>
                    <a:pt x="109" y="2125"/>
                  </a:lnTo>
                  <a:lnTo>
                    <a:pt x="110" y="2124"/>
                  </a:lnTo>
                  <a:lnTo>
                    <a:pt x="112" y="2123"/>
                  </a:lnTo>
                  <a:lnTo>
                    <a:pt x="112" y="2122"/>
                  </a:lnTo>
                  <a:lnTo>
                    <a:pt x="113" y="2122"/>
                  </a:lnTo>
                  <a:lnTo>
                    <a:pt x="113" y="2121"/>
                  </a:lnTo>
                  <a:lnTo>
                    <a:pt x="114" y="2121"/>
                  </a:lnTo>
                  <a:lnTo>
                    <a:pt x="116" y="2119"/>
                  </a:lnTo>
                  <a:lnTo>
                    <a:pt x="117" y="2119"/>
                  </a:lnTo>
                  <a:lnTo>
                    <a:pt x="117" y="2118"/>
                  </a:lnTo>
                  <a:lnTo>
                    <a:pt x="118" y="2118"/>
                  </a:lnTo>
                  <a:lnTo>
                    <a:pt x="119" y="2118"/>
                  </a:lnTo>
                  <a:lnTo>
                    <a:pt x="119" y="2117"/>
                  </a:lnTo>
                  <a:lnTo>
                    <a:pt x="120" y="2117"/>
                  </a:lnTo>
                  <a:lnTo>
                    <a:pt x="121" y="2116"/>
                  </a:lnTo>
                  <a:lnTo>
                    <a:pt x="121" y="2117"/>
                  </a:lnTo>
                  <a:lnTo>
                    <a:pt x="121" y="2118"/>
                  </a:lnTo>
                  <a:lnTo>
                    <a:pt x="123" y="2118"/>
                  </a:lnTo>
                  <a:lnTo>
                    <a:pt x="124" y="2118"/>
                  </a:lnTo>
                  <a:lnTo>
                    <a:pt x="125" y="2118"/>
                  </a:lnTo>
                  <a:lnTo>
                    <a:pt x="126" y="2118"/>
                  </a:lnTo>
                  <a:lnTo>
                    <a:pt x="127" y="2118"/>
                  </a:lnTo>
                  <a:lnTo>
                    <a:pt x="127" y="2117"/>
                  </a:lnTo>
                  <a:lnTo>
                    <a:pt x="128" y="2117"/>
                  </a:lnTo>
                  <a:lnTo>
                    <a:pt x="130" y="2116"/>
                  </a:lnTo>
                  <a:lnTo>
                    <a:pt x="131" y="2116"/>
                  </a:lnTo>
                  <a:lnTo>
                    <a:pt x="131" y="2115"/>
                  </a:lnTo>
                  <a:lnTo>
                    <a:pt x="132" y="2115"/>
                  </a:lnTo>
                  <a:lnTo>
                    <a:pt x="133" y="2115"/>
                  </a:lnTo>
                  <a:lnTo>
                    <a:pt x="134" y="2114"/>
                  </a:lnTo>
                  <a:lnTo>
                    <a:pt x="135" y="2114"/>
                  </a:lnTo>
                  <a:lnTo>
                    <a:pt x="137" y="2114"/>
                  </a:lnTo>
                  <a:lnTo>
                    <a:pt x="137" y="2112"/>
                  </a:lnTo>
                  <a:lnTo>
                    <a:pt x="138" y="2112"/>
                  </a:lnTo>
                  <a:lnTo>
                    <a:pt x="138" y="2111"/>
                  </a:lnTo>
                  <a:lnTo>
                    <a:pt x="138" y="2110"/>
                  </a:lnTo>
                  <a:lnTo>
                    <a:pt x="137" y="2110"/>
                  </a:lnTo>
                  <a:lnTo>
                    <a:pt x="135" y="2110"/>
                  </a:lnTo>
                  <a:lnTo>
                    <a:pt x="135" y="2109"/>
                  </a:lnTo>
                  <a:lnTo>
                    <a:pt x="135" y="2108"/>
                  </a:lnTo>
                  <a:lnTo>
                    <a:pt x="135" y="2107"/>
                  </a:lnTo>
                  <a:lnTo>
                    <a:pt x="135" y="2105"/>
                  </a:lnTo>
                  <a:lnTo>
                    <a:pt x="137" y="2105"/>
                  </a:lnTo>
                  <a:lnTo>
                    <a:pt x="137" y="2104"/>
                  </a:lnTo>
                  <a:lnTo>
                    <a:pt x="137" y="2103"/>
                  </a:lnTo>
                  <a:lnTo>
                    <a:pt x="137" y="2102"/>
                  </a:lnTo>
                  <a:lnTo>
                    <a:pt x="138" y="2102"/>
                  </a:lnTo>
                  <a:lnTo>
                    <a:pt x="138" y="2101"/>
                  </a:lnTo>
                  <a:lnTo>
                    <a:pt x="139" y="2100"/>
                  </a:lnTo>
                  <a:lnTo>
                    <a:pt x="139" y="2098"/>
                  </a:lnTo>
                  <a:lnTo>
                    <a:pt x="140" y="2098"/>
                  </a:lnTo>
                  <a:lnTo>
                    <a:pt x="140" y="2097"/>
                  </a:lnTo>
                  <a:lnTo>
                    <a:pt x="141" y="2097"/>
                  </a:lnTo>
                  <a:lnTo>
                    <a:pt x="142" y="2096"/>
                  </a:lnTo>
                  <a:lnTo>
                    <a:pt x="141" y="2096"/>
                  </a:lnTo>
                  <a:lnTo>
                    <a:pt x="141" y="2095"/>
                  </a:lnTo>
                  <a:lnTo>
                    <a:pt x="140" y="2095"/>
                  </a:lnTo>
                  <a:lnTo>
                    <a:pt x="140" y="2094"/>
                  </a:lnTo>
                  <a:lnTo>
                    <a:pt x="140" y="2093"/>
                  </a:lnTo>
                  <a:lnTo>
                    <a:pt x="140" y="2091"/>
                  </a:lnTo>
                  <a:lnTo>
                    <a:pt x="140" y="2090"/>
                  </a:lnTo>
                  <a:lnTo>
                    <a:pt x="139" y="2090"/>
                  </a:lnTo>
                  <a:lnTo>
                    <a:pt x="138" y="2090"/>
                  </a:lnTo>
                  <a:lnTo>
                    <a:pt x="137" y="2090"/>
                  </a:lnTo>
                  <a:lnTo>
                    <a:pt x="135" y="2090"/>
                  </a:lnTo>
                  <a:lnTo>
                    <a:pt x="134" y="2090"/>
                  </a:lnTo>
                  <a:lnTo>
                    <a:pt x="133" y="2090"/>
                  </a:lnTo>
                  <a:lnTo>
                    <a:pt x="133" y="2089"/>
                  </a:lnTo>
                  <a:lnTo>
                    <a:pt x="132" y="2089"/>
                  </a:lnTo>
                  <a:lnTo>
                    <a:pt x="131" y="2089"/>
                  </a:lnTo>
                  <a:lnTo>
                    <a:pt x="131" y="2088"/>
                  </a:lnTo>
                  <a:lnTo>
                    <a:pt x="131" y="2087"/>
                  </a:lnTo>
                  <a:lnTo>
                    <a:pt x="131" y="2086"/>
                  </a:lnTo>
                  <a:lnTo>
                    <a:pt x="131" y="2084"/>
                  </a:lnTo>
                  <a:lnTo>
                    <a:pt x="131" y="2083"/>
                  </a:lnTo>
                  <a:lnTo>
                    <a:pt x="131" y="2082"/>
                  </a:lnTo>
                  <a:lnTo>
                    <a:pt x="131" y="2081"/>
                  </a:lnTo>
                  <a:lnTo>
                    <a:pt x="131" y="2080"/>
                  </a:lnTo>
                  <a:lnTo>
                    <a:pt x="130" y="2080"/>
                  </a:lnTo>
                  <a:lnTo>
                    <a:pt x="130" y="2081"/>
                  </a:lnTo>
                  <a:lnTo>
                    <a:pt x="128" y="2080"/>
                  </a:lnTo>
                  <a:lnTo>
                    <a:pt x="127" y="2080"/>
                  </a:lnTo>
                  <a:lnTo>
                    <a:pt x="127" y="2079"/>
                  </a:lnTo>
                  <a:lnTo>
                    <a:pt x="127" y="2077"/>
                  </a:lnTo>
                  <a:lnTo>
                    <a:pt x="126" y="2077"/>
                  </a:lnTo>
                  <a:lnTo>
                    <a:pt x="126" y="2076"/>
                  </a:lnTo>
                  <a:lnTo>
                    <a:pt x="125" y="2076"/>
                  </a:lnTo>
                  <a:lnTo>
                    <a:pt x="125" y="2075"/>
                  </a:lnTo>
                  <a:lnTo>
                    <a:pt x="124" y="2075"/>
                  </a:lnTo>
                  <a:lnTo>
                    <a:pt x="124" y="2074"/>
                  </a:lnTo>
                  <a:lnTo>
                    <a:pt x="125" y="2074"/>
                  </a:lnTo>
                  <a:lnTo>
                    <a:pt x="124" y="2074"/>
                  </a:lnTo>
                  <a:lnTo>
                    <a:pt x="124" y="2073"/>
                  </a:lnTo>
                  <a:lnTo>
                    <a:pt x="123" y="2073"/>
                  </a:lnTo>
                  <a:lnTo>
                    <a:pt x="121" y="2073"/>
                  </a:lnTo>
                  <a:lnTo>
                    <a:pt x="121" y="2072"/>
                  </a:lnTo>
                  <a:lnTo>
                    <a:pt x="120" y="2072"/>
                  </a:lnTo>
                  <a:lnTo>
                    <a:pt x="120" y="2070"/>
                  </a:lnTo>
                  <a:lnTo>
                    <a:pt x="119" y="2070"/>
                  </a:lnTo>
                  <a:lnTo>
                    <a:pt x="118" y="2069"/>
                  </a:lnTo>
                  <a:lnTo>
                    <a:pt x="118" y="2068"/>
                  </a:lnTo>
                  <a:lnTo>
                    <a:pt x="117" y="2067"/>
                  </a:lnTo>
                  <a:lnTo>
                    <a:pt x="117" y="2066"/>
                  </a:lnTo>
                  <a:lnTo>
                    <a:pt x="116" y="2066"/>
                  </a:lnTo>
                  <a:lnTo>
                    <a:pt x="116" y="2065"/>
                  </a:lnTo>
                  <a:lnTo>
                    <a:pt x="114" y="2065"/>
                  </a:lnTo>
                  <a:lnTo>
                    <a:pt x="114" y="2063"/>
                  </a:lnTo>
                  <a:lnTo>
                    <a:pt x="113" y="2063"/>
                  </a:lnTo>
                  <a:lnTo>
                    <a:pt x="113" y="2062"/>
                  </a:lnTo>
                  <a:lnTo>
                    <a:pt x="114" y="2061"/>
                  </a:lnTo>
                  <a:lnTo>
                    <a:pt x="116" y="2061"/>
                  </a:lnTo>
                  <a:lnTo>
                    <a:pt x="116" y="2060"/>
                  </a:lnTo>
                  <a:lnTo>
                    <a:pt x="117" y="2060"/>
                  </a:lnTo>
                  <a:lnTo>
                    <a:pt x="118" y="2060"/>
                  </a:lnTo>
                  <a:lnTo>
                    <a:pt x="118" y="2059"/>
                  </a:lnTo>
                  <a:lnTo>
                    <a:pt x="119" y="2059"/>
                  </a:lnTo>
                  <a:lnTo>
                    <a:pt x="119" y="2058"/>
                  </a:lnTo>
                  <a:lnTo>
                    <a:pt x="118" y="2056"/>
                  </a:lnTo>
                  <a:lnTo>
                    <a:pt x="117" y="2055"/>
                  </a:lnTo>
                  <a:lnTo>
                    <a:pt x="117" y="2054"/>
                  </a:lnTo>
                  <a:lnTo>
                    <a:pt x="116" y="2054"/>
                  </a:lnTo>
                  <a:lnTo>
                    <a:pt x="117" y="2054"/>
                  </a:lnTo>
                  <a:lnTo>
                    <a:pt x="118" y="2054"/>
                  </a:lnTo>
                  <a:lnTo>
                    <a:pt x="118" y="2053"/>
                  </a:lnTo>
                  <a:lnTo>
                    <a:pt x="119" y="2053"/>
                  </a:lnTo>
                  <a:lnTo>
                    <a:pt x="120" y="2053"/>
                  </a:lnTo>
                  <a:lnTo>
                    <a:pt x="120" y="2052"/>
                  </a:lnTo>
                  <a:lnTo>
                    <a:pt x="121" y="2052"/>
                  </a:lnTo>
                  <a:lnTo>
                    <a:pt x="123" y="2052"/>
                  </a:lnTo>
                  <a:lnTo>
                    <a:pt x="124" y="2052"/>
                  </a:lnTo>
                  <a:lnTo>
                    <a:pt x="125" y="2051"/>
                  </a:lnTo>
                  <a:lnTo>
                    <a:pt x="125" y="2052"/>
                  </a:lnTo>
                  <a:lnTo>
                    <a:pt x="126" y="2052"/>
                  </a:lnTo>
                  <a:lnTo>
                    <a:pt x="126" y="2051"/>
                  </a:lnTo>
                  <a:lnTo>
                    <a:pt x="127" y="2051"/>
                  </a:lnTo>
                  <a:lnTo>
                    <a:pt x="127" y="2049"/>
                  </a:lnTo>
                  <a:lnTo>
                    <a:pt x="127" y="2048"/>
                  </a:lnTo>
                  <a:lnTo>
                    <a:pt x="128" y="2048"/>
                  </a:lnTo>
                  <a:lnTo>
                    <a:pt x="128" y="2047"/>
                  </a:lnTo>
                  <a:lnTo>
                    <a:pt x="128" y="2046"/>
                  </a:lnTo>
                  <a:lnTo>
                    <a:pt x="130" y="2046"/>
                  </a:lnTo>
                  <a:lnTo>
                    <a:pt x="130" y="2045"/>
                  </a:lnTo>
                  <a:lnTo>
                    <a:pt x="130" y="2044"/>
                  </a:lnTo>
                  <a:lnTo>
                    <a:pt x="130" y="2042"/>
                  </a:lnTo>
                  <a:lnTo>
                    <a:pt x="128" y="2041"/>
                  </a:lnTo>
                  <a:lnTo>
                    <a:pt x="128" y="2040"/>
                  </a:lnTo>
                  <a:lnTo>
                    <a:pt x="127" y="2040"/>
                  </a:lnTo>
                  <a:lnTo>
                    <a:pt x="127" y="2039"/>
                  </a:lnTo>
                  <a:lnTo>
                    <a:pt x="128" y="2038"/>
                  </a:lnTo>
                  <a:lnTo>
                    <a:pt x="130" y="2038"/>
                  </a:lnTo>
                  <a:lnTo>
                    <a:pt x="131" y="2037"/>
                  </a:lnTo>
                  <a:lnTo>
                    <a:pt x="132" y="2035"/>
                  </a:lnTo>
                  <a:lnTo>
                    <a:pt x="132" y="2034"/>
                  </a:lnTo>
                  <a:lnTo>
                    <a:pt x="132" y="2033"/>
                  </a:lnTo>
                  <a:lnTo>
                    <a:pt x="132" y="2032"/>
                  </a:lnTo>
                  <a:lnTo>
                    <a:pt x="133" y="2032"/>
                  </a:lnTo>
                  <a:lnTo>
                    <a:pt x="133" y="2031"/>
                  </a:lnTo>
                  <a:lnTo>
                    <a:pt x="133" y="2029"/>
                  </a:lnTo>
                  <a:lnTo>
                    <a:pt x="134" y="2029"/>
                  </a:lnTo>
                  <a:lnTo>
                    <a:pt x="135" y="2029"/>
                  </a:lnTo>
                  <a:lnTo>
                    <a:pt x="137" y="2029"/>
                  </a:lnTo>
                  <a:lnTo>
                    <a:pt x="138" y="2029"/>
                  </a:lnTo>
                  <a:lnTo>
                    <a:pt x="138" y="2028"/>
                  </a:lnTo>
                  <a:lnTo>
                    <a:pt x="139" y="2028"/>
                  </a:lnTo>
                  <a:lnTo>
                    <a:pt x="140" y="2028"/>
                  </a:lnTo>
                  <a:lnTo>
                    <a:pt x="140" y="2027"/>
                  </a:lnTo>
                  <a:lnTo>
                    <a:pt x="140" y="2026"/>
                  </a:lnTo>
                  <a:lnTo>
                    <a:pt x="141" y="2026"/>
                  </a:lnTo>
                  <a:lnTo>
                    <a:pt x="141" y="2025"/>
                  </a:lnTo>
                  <a:lnTo>
                    <a:pt x="142" y="2025"/>
                  </a:lnTo>
                  <a:lnTo>
                    <a:pt x="142" y="2024"/>
                  </a:lnTo>
                  <a:lnTo>
                    <a:pt x="142" y="2022"/>
                  </a:lnTo>
                  <a:lnTo>
                    <a:pt x="141" y="2022"/>
                  </a:lnTo>
                  <a:lnTo>
                    <a:pt x="141" y="2021"/>
                  </a:lnTo>
                  <a:lnTo>
                    <a:pt x="141" y="2020"/>
                  </a:lnTo>
                  <a:lnTo>
                    <a:pt x="141" y="2019"/>
                  </a:lnTo>
                  <a:lnTo>
                    <a:pt x="141" y="2018"/>
                  </a:lnTo>
                  <a:lnTo>
                    <a:pt x="141" y="2017"/>
                  </a:lnTo>
                  <a:lnTo>
                    <a:pt x="141" y="2015"/>
                  </a:lnTo>
                  <a:lnTo>
                    <a:pt x="141" y="2014"/>
                  </a:lnTo>
                  <a:lnTo>
                    <a:pt x="141" y="2013"/>
                  </a:lnTo>
                  <a:lnTo>
                    <a:pt x="141" y="2012"/>
                  </a:lnTo>
                  <a:lnTo>
                    <a:pt x="142" y="2011"/>
                  </a:lnTo>
                  <a:lnTo>
                    <a:pt x="142" y="2010"/>
                  </a:lnTo>
                  <a:lnTo>
                    <a:pt x="142" y="2008"/>
                  </a:lnTo>
                  <a:lnTo>
                    <a:pt x="142" y="2007"/>
                  </a:lnTo>
                  <a:lnTo>
                    <a:pt x="144" y="2007"/>
                  </a:lnTo>
                  <a:lnTo>
                    <a:pt x="144" y="2008"/>
                  </a:lnTo>
                  <a:lnTo>
                    <a:pt x="145" y="2008"/>
                  </a:lnTo>
                  <a:lnTo>
                    <a:pt x="146" y="2008"/>
                  </a:lnTo>
                  <a:lnTo>
                    <a:pt x="146" y="2007"/>
                  </a:lnTo>
                  <a:lnTo>
                    <a:pt x="147" y="2007"/>
                  </a:lnTo>
                  <a:lnTo>
                    <a:pt x="147" y="2006"/>
                  </a:lnTo>
                  <a:lnTo>
                    <a:pt x="148" y="2006"/>
                  </a:lnTo>
                  <a:lnTo>
                    <a:pt x="148" y="2005"/>
                  </a:lnTo>
                  <a:lnTo>
                    <a:pt x="148" y="2004"/>
                  </a:lnTo>
                  <a:lnTo>
                    <a:pt x="148" y="2003"/>
                  </a:lnTo>
                  <a:lnTo>
                    <a:pt x="148" y="2001"/>
                  </a:lnTo>
                  <a:lnTo>
                    <a:pt x="148" y="2000"/>
                  </a:lnTo>
                  <a:lnTo>
                    <a:pt x="147" y="2000"/>
                  </a:lnTo>
                  <a:lnTo>
                    <a:pt x="148" y="2000"/>
                  </a:lnTo>
                  <a:lnTo>
                    <a:pt x="148" y="1999"/>
                  </a:lnTo>
                  <a:lnTo>
                    <a:pt x="148" y="1998"/>
                  </a:lnTo>
                  <a:lnTo>
                    <a:pt x="149" y="1997"/>
                  </a:lnTo>
                  <a:lnTo>
                    <a:pt x="149" y="1996"/>
                  </a:lnTo>
                  <a:lnTo>
                    <a:pt x="151" y="1994"/>
                  </a:lnTo>
                  <a:lnTo>
                    <a:pt x="151" y="1993"/>
                  </a:lnTo>
                  <a:lnTo>
                    <a:pt x="151" y="1992"/>
                  </a:lnTo>
                  <a:lnTo>
                    <a:pt x="152" y="1992"/>
                  </a:lnTo>
                  <a:lnTo>
                    <a:pt x="152" y="1991"/>
                  </a:lnTo>
                  <a:lnTo>
                    <a:pt x="153" y="1991"/>
                  </a:lnTo>
                  <a:lnTo>
                    <a:pt x="153" y="1990"/>
                  </a:lnTo>
                  <a:lnTo>
                    <a:pt x="153" y="1989"/>
                  </a:lnTo>
                  <a:lnTo>
                    <a:pt x="152" y="1989"/>
                  </a:lnTo>
                  <a:lnTo>
                    <a:pt x="152" y="1987"/>
                  </a:lnTo>
                  <a:lnTo>
                    <a:pt x="151" y="1986"/>
                  </a:lnTo>
                  <a:lnTo>
                    <a:pt x="151" y="1985"/>
                  </a:lnTo>
                  <a:lnTo>
                    <a:pt x="151" y="1984"/>
                  </a:lnTo>
                  <a:lnTo>
                    <a:pt x="152" y="1983"/>
                  </a:lnTo>
                  <a:lnTo>
                    <a:pt x="152" y="1982"/>
                  </a:lnTo>
                  <a:lnTo>
                    <a:pt x="153" y="1982"/>
                  </a:lnTo>
                  <a:lnTo>
                    <a:pt x="154" y="1980"/>
                  </a:lnTo>
                  <a:lnTo>
                    <a:pt x="154" y="1979"/>
                  </a:lnTo>
                  <a:lnTo>
                    <a:pt x="155" y="1978"/>
                  </a:lnTo>
                  <a:lnTo>
                    <a:pt x="155" y="1977"/>
                  </a:lnTo>
                  <a:lnTo>
                    <a:pt x="156" y="1977"/>
                  </a:lnTo>
                  <a:lnTo>
                    <a:pt x="155" y="1976"/>
                  </a:lnTo>
                  <a:lnTo>
                    <a:pt x="156" y="1975"/>
                  </a:lnTo>
                  <a:lnTo>
                    <a:pt x="156" y="1973"/>
                  </a:lnTo>
                  <a:lnTo>
                    <a:pt x="158" y="1973"/>
                  </a:lnTo>
                  <a:lnTo>
                    <a:pt x="158" y="1972"/>
                  </a:lnTo>
                  <a:lnTo>
                    <a:pt x="158" y="1971"/>
                  </a:lnTo>
                  <a:lnTo>
                    <a:pt x="158" y="1970"/>
                  </a:lnTo>
                  <a:lnTo>
                    <a:pt x="156" y="1969"/>
                  </a:lnTo>
                  <a:lnTo>
                    <a:pt x="156" y="1968"/>
                  </a:lnTo>
                  <a:lnTo>
                    <a:pt x="156" y="1966"/>
                  </a:lnTo>
                  <a:lnTo>
                    <a:pt x="156" y="1965"/>
                  </a:lnTo>
                  <a:lnTo>
                    <a:pt x="156" y="1964"/>
                  </a:lnTo>
                  <a:lnTo>
                    <a:pt x="156" y="1963"/>
                  </a:lnTo>
                  <a:lnTo>
                    <a:pt x="156" y="1962"/>
                  </a:lnTo>
                  <a:lnTo>
                    <a:pt x="156" y="1961"/>
                  </a:lnTo>
                  <a:lnTo>
                    <a:pt x="156" y="1959"/>
                  </a:lnTo>
                  <a:lnTo>
                    <a:pt x="156" y="1958"/>
                  </a:lnTo>
                  <a:lnTo>
                    <a:pt x="156" y="1957"/>
                  </a:lnTo>
                  <a:lnTo>
                    <a:pt x="156" y="1956"/>
                  </a:lnTo>
                  <a:lnTo>
                    <a:pt x="156" y="1955"/>
                  </a:lnTo>
                  <a:lnTo>
                    <a:pt x="156" y="1954"/>
                  </a:lnTo>
                  <a:lnTo>
                    <a:pt x="156" y="1952"/>
                  </a:lnTo>
                  <a:lnTo>
                    <a:pt x="155" y="1952"/>
                  </a:lnTo>
                  <a:lnTo>
                    <a:pt x="154" y="1952"/>
                  </a:lnTo>
                  <a:lnTo>
                    <a:pt x="154" y="1951"/>
                  </a:lnTo>
                  <a:lnTo>
                    <a:pt x="153" y="1951"/>
                  </a:lnTo>
                  <a:lnTo>
                    <a:pt x="152" y="1951"/>
                  </a:lnTo>
                  <a:lnTo>
                    <a:pt x="152" y="1950"/>
                  </a:lnTo>
                  <a:lnTo>
                    <a:pt x="153" y="1950"/>
                  </a:lnTo>
                  <a:lnTo>
                    <a:pt x="152" y="1949"/>
                  </a:lnTo>
                  <a:lnTo>
                    <a:pt x="152" y="1948"/>
                  </a:lnTo>
                  <a:lnTo>
                    <a:pt x="153" y="1948"/>
                  </a:lnTo>
                  <a:lnTo>
                    <a:pt x="153" y="1947"/>
                  </a:lnTo>
                  <a:lnTo>
                    <a:pt x="153" y="1945"/>
                  </a:lnTo>
                  <a:lnTo>
                    <a:pt x="154" y="1945"/>
                  </a:lnTo>
                  <a:lnTo>
                    <a:pt x="155" y="1945"/>
                  </a:lnTo>
                  <a:lnTo>
                    <a:pt x="155" y="1944"/>
                  </a:lnTo>
                  <a:lnTo>
                    <a:pt x="155" y="1943"/>
                  </a:lnTo>
                  <a:lnTo>
                    <a:pt x="154" y="1943"/>
                  </a:lnTo>
                  <a:lnTo>
                    <a:pt x="154" y="1942"/>
                  </a:lnTo>
                  <a:lnTo>
                    <a:pt x="154" y="1943"/>
                  </a:lnTo>
                  <a:lnTo>
                    <a:pt x="155" y="1943"/>
                  </a:lnTo>
                  <a:lnTo>
                    <a:pt x="155" y="1942"/>
                  </a:lnTo>
                  <a:lnTo>
                    <a:pt x="156" y="1942"/>
                  </a:lnTo>
                  <a:lnTo>
                    <a:pt x="156" y="1941"/>
                  </a:lnTo>
                  <a:lnTo>
                    <a:pt x="158" y="1941"/>
                  </a:lnTo>
                  <a:lnTo>
                    <a:pt x="158" y="1942"/>
                  </a:lnTo>
                  <a:lnTo>
                    <a:pt x="159" y="1942"/>
                  </a:lnTo>
                  <a:lnTo>
                    <a:pt x="159" y="1941"/>
                  </a:lnTo>
                  <a:lnTo>
                    <a:pt x="159" y="1940"/>
                  </a:lnTo>
                  <a:lnTo>
                    <a:pt x="159" y="1938"/>
                  </a:lnTo>
                  <a:lnTo>
                    <a:pt x="160" y="1938"/>
                  </a:lnTo>
                  <a:lnTo>
                    <a:pt x="160" y="1937"/>
                  </a:lnTo>
                  <a:lnTo>
                    <a:pt x="161" y="1937"/>
                  </a:lnTo>
                  <a:lnTo>
                    <a:pt x="161" y="1938"/>
                  </a:lnTo>
                  <a:lnTo>
                    <a:pt x="161" y="1937"/>
                  </a:lnTo>
                  <a:lnTo>
                    <a:pt x="161" y="1936"/>
                  </a:lnTo>
                  <a:lnTo>
                    <a:pt x="161" y="1935"/>
                  </a:lnTo>
                  <a:lnTo>
                    <a:pt x="162" y="1935"/>
                  </a:lnTo>
                  <a:lnTo>
                    <a:pt x="162" y="1934"/>
                  </a:lnTo>
                  <a:lnTo>
                    <a:pt x="162" y="1933"/>
                  </a:lnTo>
                  <a:lnTo>
                    <a:pt x="161" y="1933"/>
                  </a:lnTo>
                  <a:lnTo>
                    <a:pt x="161" y="1931"/>
                  </a:lnTo>
                  <a:lnTo>
                    <a:pt x="161" y="1930"/>
                  </a:lnTo>
                  <a:lnTo>
                    <a:pt x="161" y="1929"/>
                  </a:lnTo>
                  <a:lnTo>
                    <a:pt x="161" y="1928"/>
                  </a:lnTo>
                  <a:lnTo>
                    <a:pt x="161" y="1927"/>
                  </a:lnTo>
                  <a:lnTo>
                    <a:pt x="162" y="1927"/>
                  </a:lnTo>
                  <a:lnTo>
                    <a:pt x="162" y="1926"/>
                  </a:lnTo>
                  <a:lnTo>
                    <a:pt x="162" y="1924"/>
                  </a:lnTo>
                  <a:lnTo>
                    <a:pt x="162" y="1923"/>
                  </a:lnTo>
                  <a:lnTo>
                    <a:pt x="162" y="1922"/>
                  </a:lnTo>
                  <a:lnTo>
                    <a:pt x="162" y="1921"/>
                  </a:lnTo>
                  <a:lnTo>
                    <a:pt x="162" y="1920"/>
                  </a:lnTo>
                  <a:lnTo>
                    <a:pt x="161" y="1920"/>
                  </a:lnTo>
                  <a:lnTo>
                    <a:pt x="161" y="1919"/>
                  </a:lnTo>
                  <a:lnTo>
                    <a:pt x="161" y="1917"/>
                  </a:lnTo>
                  <a:lnTo>
                    <a:pt x="160" y="1916"/>
                  </a:lnTo>
                  <a:lnTo>
                    <a:pt x="160" y="1915"/>
                  </a:lnTo>
                  <a:lnTo>
                    <a:pt x="160" y="1914"/>
                  </a:lnTo>
                  <a:lnTo>
                    <a:pt x="160" y="1913"/>
                  </a:lnTo>
                  <a:lnTo>
                    <a:pt x="160" y="1912"/>
                  </a:lnTo>
                  <a:lnTo>
                    <a:pt x="160" y="1910"/>
                  </a:lnTo>
                  <a:lnTo>
                    <a:pt x="159" y="1910"/>
                  </a:lnTo>
                  <a:lnTo>
                    <a:pt x="159" y="1909"/>
                  </a:lnTo>
                  <a:lnTo>
                    <a:pt x="160" y="1909"/>
                  </a:lnTo>
                  <a:lnTo>
                    <a:pt x="160" y="1908"/>
                  </a:lnTo>
                  <a:lnTo>
                    <a:pt x="159" y="1908"/>
                  </a:lnTo>
                  <a:lnTo>
                    <a:pt x="158" y="1908"/>
                  </a:lnTo>
                  <a:lnTo>
                    <a:pt x="158" y="1907"/>
                  </a:lnTo>
                  <a:lnTo>
                    <a:pt x="158" y="1906"/>
                  </a:lnTo>
                  <a:lnTo>
                    <a:pt x="156" y="1906"/>
                  </a:lnTo>
                  <a:lnTo>
                    <a:pt x="156" y="1905"/>
                  </a:lnTo>
                  <a:lnTo>
                    <a:pt x="156" y="1903"/>
                  </a:lnTo>
                  <a:lnTo>
                    <a:pt x="158" y="1903"/>
                  </a:lnTo>
                  <a:lnTo>
                    <a:pt x="158" y="1902"/>
                  </a:lnTo>
                  <a:lnTo>
                    <a:pt x="158" y="1901"/>
                  </a:lnTo>
                  <a:lnTo>
                    <a:pt x="159" y="1901"/>
                  </a:lnTo>
                  <a:lnTo>
                    <a:pt x="160" y="1901"/>
                  </a:lnTo>
                  <a:lnTo>
                    <a:pt x="160" y="1900"/>
                  </a:lnTo>
                  <a:lnTo>
                    <a:pt x="160" y="1899"/>
                  </a:lnTo>
                  <a:lnTo>
                    <a:pt x="159" y="1899"/>
                  </a:lnTo>
                  <a:lnTo>
                    <a:pt x="160" y="1898"/>
                  </a:lnTo>
                  <a:lnTo>
                    <a:pt x="159" y="1898"/>
                  </a:lnTo>
                  <a:lnTo>
                    <a:pt x="159" y="1896"/>
                  </a:lnTo>
                  <a:lnTo>
                    <a:pt x="160" y="1896"/>
                  </a:lnTo>
                  <a:lnTo>
                    <a:pt x="160" y="1895"/>
                  </a:lnTo>
                  <a:lnTo>
                    <a:pt x="161" y="1895"/>
                  </a:lnTo>
                  <a:lnTo>
                    <a:pt x="161" y="1894"/>
                  </a:lnTo>
                  <a:lnTo>
                    <a:pt x="162" y="1894"/>
                  </a:lnTo>
                  <a:lnTo>
                    <a:pt x="162" y="1893"/>
                  </a:lnTo>
                  <a:lnTo>
                    <a:pt x="163" y="1893"/>
                  </a:lnTo>
                  <a:lnTo>
                    <a:pt x="163" y="1892"/>
                  </a:lnTo>
                  <a:lnTo>
                    <a:pt x="163" y="1891"/>
                  </a:lnTo>
                  <a:lnTo>
                    <a:pt x="162" y="1891"/>
                  </a:lnTo>
                  <a:lnTo>
                    <a:pt x="162" y="1889"/>
                  </a:lnTo>
                  <a:lnTo>
                    <a:pt x="162" y="1888"/>
                  </a:lnTo>
                  <a:lnTo>
                    <a:pt x="161" y="1888"/>
                  </a:lnTo>
                  <a:lnTo>
                    <a:pt x="161" y="1887"/>
                  </a:lnTo>
                  <a:lnTo>
                    <a:pt x="161" y="1886"/>
                  </a:lnTo>
                  <a:lnTo>
                    <a:pt x="162" y="1886"/>
                  </a:lnTo>
                  <a:lnTo>
                    <a:pt x="162" y="1885"/>
                  </a:lnTo>
                  <a:lnTo>
                    <a:pt x="162" y="1884"/>
                  </a:lnTo>
                  <a:lnTo>
                    <a:pt x="163" y="1884"/>
                  </a:lnTo>
                  <a:lnTo>
                    <a:pt x="163" y="1882"/>
                  </a:lnTo>
                  <a:lnTo>
                    <a:pt x="162" y="1881"/>
                  </a:lnTo>
                  <a:lnTo>
                    <a:pt x="161" y="1881"/>
                  </a:lnTo>
                  <a:lnTo>
                    <a:pt x="161" y="1880"/>
                  </a:lnTo>
                  <a:lnTo>
                    <a:pt x="161" y="1879"/>
                  </a:lnTo>
                  <a:lnTo>
                    <a:pt x="160" y="1879"/>
                  </a:lnTo>
                  <a:lnTo>
                    <a:pt x="160" y="1878"/>
                  </a:lnTo>
                  <a:lnTo>
                    <a:pt x="159" y="1878"/>
                  </a:lnTo>
                  <a:lnTo>
                    <a:pt x="158" y="1878"/>
                  </a:lnTo>
                  <a:lnTo>
                    <a:pt x="158" y="1879"/>
                  </a:lnTo>
                  <a:lnTo>
                    <a:pt x="158" y="1878"/>
                  </a:lnTo>
                  <a:lnTo>
                    <a:pt x="156" y="1878"/>
                  </a:lnTo>
                  <a:lnTo>
                    <a:pt x="155" y="1878"/>
                  </a:lnTo>
                  <a:lnTo>
                    <a:pt x="154" y="1878"/>
                  </a:lnTo>
                  <a:lnTo>
                    <a:pt x="154" y="1877"/>
                  </a:lnTo>
                  <a:lnTo>
                    <a:pt x="153" y="1877"/>
                  </a:lnTo>
                  <a:lnTo>
                    <a:pt x="153" y="1875"/>
                  </a:lnTo>
                  <a:lnTo>
                    <a:pt x="152" y="1875"/>
                  </a:lnTo>
                  <a:lnTo>
                    <a:pt x="152" y="1874"/>
                  </a:lnTo>
                  <a:lnTo>
                    <a:pt x="152" y="1873"/>
                  </a:lnTo>
                  <a:lnTo>
                    <a:pt x="151" y="1873"/>
                  </a:lnTo>
                  <a:lnTo>
                    <a:pt x="151" y="1872"/>
                  </a:lnTo>
                  <a:lnTo>
                    <a:pt x="152" y="1871"/>
                  </a:lnTo>
                  <a:lnTo>
                    <a:pt x="151" y="1871"/>
                  </a:lnTo>
                  <a:lnTo>
                    <a:pt x="152" y="1871"/>
                  </a:lnTo>
                  <a:lnTo>
                    <a:pt x="152" y="1870"/>
                  </a:lnTo>
                  <a:lnTo>
                    <a:pt x="152" y="1868"/>
                  </a:lnTo>
                  <a:lnTo>
                    <a:pt x="152" y="1867"/>
                  </a:lnTo>
                  <a:lnTo>
                    <a:pt x="152" y="1866"/>
                  </a:lnTo>
                  <a:lnTo>
                    <a:pt x="151" y="1865"/>
                  </a:lnTo>
                  <a:lnTo>
                    <a:pt x="152" y="1865"/>
                  </a:lnTo>
                  <a:lnTo>
                    <a:pt x="152" y="1864"/>
                  </a:lnTo>
                  <a:lnTo>
                    <a:pt x="151" y="1864"/>
                  </a:lnTo>
                  <a:lnTo>
                    <a:pt x="152" y="1863"/>
                  </a:lnTo>
                  <a:lnTo>
                    <a:pt x="152" y="1861"/>
                  </a:lnTo>
                  <a:lnTo>
                    <a:pt x="152" y="1860"/>
                  </a:lnTo>
                  <a:lnTo>
                    <a:pt x="151" y="1860"/>
                  </a:lnTo>
                  <a:lnTo>
                    <a:pt x="151" y="1859"/>
                  </a:lnTo>
                  <a:lnTo>
                    <a:pt x="151" y="1858"/>
                  </a:lnTo>
                  <a:lnTo>
                    <a:pt x="151" y="1857"/>
                  </a:lnTo>
                  <a:lnTo>
                    <a:pt x="149" y="1857"/>
                  </a:lnTo>
                  <a:lnTo>
                    <a:pt x="148" y="1857"/>
                  </a:lnTo>
                  <a:lnTo>
                    <a:pt x="148" y="1858"/>
                  </a:lnTo>
                  <a:lnTo>
                    <a:pt x="147" y="1858"/>
                  </a:lnTo>
                  <a:lnTo>
                    <a:pt x="147" y="1857"/>
                  </a:lnTo>
                  <a:lnTo>
                    <a:pt x="146" y="1857"/>
                  </a:lnTo>
                  <a:lnTo>
                    <a:pt x="146" y="1856"/>
                  </a:lnTo>
                  <a:lnTo>
                    <a:pt x="145" y="1856"/>
                  </a:lnTo>
                  <a:lnTo>
                    <a:pt x="145" y="1854"/>
                  </a:lnTo>
                  <a:lnTo>
                    <a:pt x="144" y="1854"/>
                  </a:lnTo>
                  <a:lnTo>
                    <a:pt x="142" y="1854"/>
                  </a:lnTo>
                  <a:lnTo>
                    <a:pt x="142" y="1856"/>
                  </a:lnTo>
                  <a:lnTo>
                    <a:pt x="142" y="1854"/>
                  </a:lnTo>
                  <a:lnTo>
                    <a:pt x="142" y="1853"/>
                  </a:lnTo>
                  <a:lnTo>
                    <a:pt x="142" y="1852"/>
                  </a:lnTo>
                  <a:lnTo>
                    <a:pt x="141" y="1852"/>
                  </a:lnTo>
                  <a:lnTo>
                    <a:pt x="140" y="1851"/>
                  </a:lnTo>
                  <a:lnTo>
                    <a:pt x="141" y="1851"/>
                  </a:lnTo>
                  <a:lnTo>
                    <a:pt x="141" y="1850"/>
                  </a:lnTo>
                  <a:lnTo>
                    <a:pt x="141" y="1849"/>
                  </a:lnTo>
                  <a:lnTo>
                    <a:pt x="142" y="1849"/>
                  </a:lnTo>
                  <a:lnTo>
                    <a:pt x="142" y="1847"/>
                  </a:lnTo>
                  <a:lnTo>
                    <a:pt x="142" y="1846"/>
                  </a:lnTo>
                  <a:lnTo>
                    <a:pt x="142" y="1845"/>
                  </a:lnTo>
                  <a:lnTo>
                    <a:pt x="142" y="1844"/>
                  </a:lnTo>
                  <a:lnTo>
                    <a:pt x="142" y="1843"/>
                  </a:lnTo>
                  <a:lnTo>
                    <a:pt x="141" y="1843"/>
                  </a:lnTo>
                  <a:lnTo>
                    <a:pt x="141" y="1842"/>
                  </a:lnTo>
                  <a:lnTo>
                    <a:pt x="141" y="1843"/>
                  </a:lnTo>
                  <a:lnTo>
                    <a:pt x="140" y="1843"/>
                  </a:lnTo>
                  <a:lnTo>
                    <a:pt x="140" y="1842"/>
                  </a:lnTo>
                  <a:lnTo>
                    <a:pt x="140" y="1840"/>
                  </a:lnTo>
                  <a:lnTo>
                    <a:pt x="140" y="1839"/>
                  </a:lnTo>
                  <a:lnTo>
                    <a:pt x="140" y="1838"/>
                  </a:lnTo>
                  <a:lnTo>
                    <a:pt x="139" y="1838"/>
                  </a:lnTo>
                  <a:lnTo>
                    <a:pt x="138" y="1838"/>
                  </a:lnTo>
                  <a:lnTo>
                    <a:pt x="137" y="1838"/>
                  </a:lnTo>
                  <a:lnTo>
                    <a:pt x="135" y="1838"/>
                  </a:lnTo>
                  <a:lnTo>
                    <a:pt x="135" y="1839"/>
                  </a:lnTo>
                  <a:lnTo>
                    <a:pt x="134" y="1838"/>
                  </a:lnTo>
                  <a:lnTo>
                    <a:pt x="134" y="1837"/>
                  </a:lnTo>
                  <a:lnTo>
                    <a:pt x="134" y="1836"/>
                  </a:lnTo>
                  <a:lnTo>
                    <a:pt x="133" y="1835"/>
                  </a:lnTo>
                  <a:lnTo>
                    <a:pt x="133" y="1836"/>
                  </a:lnTo>
                  <a:lnTo>
                    <a:pt x="132" y="1835"/>
                  </a:lnTo>
                  <a:lnTo>
                    <a:pt x="131" y="1835"/>
                  </a:lnTo>
                  <a:lnTo>
                    <a:pt x="131" y="1833"/>
                  </a:lnTo>
                  <a:lnTo>
                    <a:pt x="130" y="1833"/>
                  </a:lnTo>
                  <a:lnTo>
                    <a:pt x="128" y="1832"/>
                  </a:lnTo>
                  <a:lnTo>
                    <a:pt x="128" y="1831"/>
                  </a:lnTo>
                  <a:lnTo>
                    <a:pt x="128" y="1830"/>
                  </a:lnTo>
                  <a:lnTo>
                    <a:pt x="128" y="1829"/>
                  </a:lnTo>
                  <a:lnTo>
                    <a:pt x="127" y="1828"/>
                  </a:lnTo>
                  <a:lnTo>
                    <a:pt x="127" y="1826"/>
                  </a:lnTo>
                  <a:lnTo>
                    <a:pt x="127" y="1825"/>
                  </a:lnTo>
                  <a:lnTo>
                    <a:pt x="127" y="1824"/>
                  </a:lnTo>
                  <a:lnTo>
                    <a:pt x="127" y="1823"/>
                  </a:lnTo>
                  <a:lnTo>
                    <a:pt x="127" y="1822"/>
                  </a:lnTo>
                  <a:lnTo>
                    <a:pt x="127" y="1821"/>
                  </a:lnTo>
                  <a:lnTo>
                    <a:pt x="128" y="1821"/>
                  </a:lnTo>
                  <a:lnTo>
                    <a:pt x="127" y="1821"/>
                  </a:lnTo>
                  <a:lnTo>
                    <a:pt x="127" y="1819"/>
                  </a:lnTo>
                  <a:lnTo>
                    <a:pt x="126" y="1819"/>
                  </a:lnTo>
                  <a:lnTo>
                    <a:pt x="126" y="1818"/>
                  </a:lnTo>
                  <a:lnTo>
                    <a:pt x="125" y="1817"/>
                  </a:lnTo>
                  <a:lnTo>
                    <a:pt x="124" y="1817"/>
                  </a:lnTo>
                  <a:lnTo>
                    <a:pt x="123" y="1817"/>
                  </a:lnTo>
                  <a:lnTo>
                    <a:pt x="121" y="1817"/>
                  </a:lnTo>
                  <a:lnTo>
                    <a:pt x="121" y="1816"/>
                  </a:lnTo>
                  <a:lnTo>
                    <a:pt x="120" y="1816"/>
                  </a:lnTo>
                  <a:lnTo>
                    <a:pt x="120" y="1815"/>
                  </a:lnTo>
                  <a:lnTo>
                    <a:pt x="119" y="1815"/>
                  </a:lnTo>
                  <a:lnTo>
                    <a:pt x="119" y="1814"/>
                  </a:lnTo>
                  <a:lnTo>
                    <a:pt x="119" y="1812"/>
                  </a:lnTo>
                  <a:lnTo>
                    <a:pt x="119" y="1811"/>
                  </a:lnTo>
                  <a:lnTo>
                    <a:pt x="120" y="1811"/>
                  </a:lnTo>
                  <a:lnTo>
                    <a:pt x="119" y="1810"/>
                  </a:lnTo>
                  <a:lnTo>
                    <a:pt x="119" y="1809"/>
                  </a:lnTo>
                  <a:lnTo>
                    <a:pt x="118" y="1809"/>
                  </a:lnTo>
                  <a:lnTo>
                    <a:pt x="118" y="1808"/>
                  </a:lnTo>
                  <a:lnTo>
                    <a:pt x="118" y="1806"/>
                  </a:lnTo>
                  <a:lnTo>
                    <a:pt x="117" y="1806"/>
                  </a:lnTo>
                  <a:lnTo>
                    <a:pt x="117" y="1805"/>
                  </a:lnTo>
                  <a:lnTo>
                    <a:pt x="116" y="1804"/>
                  </a:lnTo>
                  <a:lnTo>
                    <a:pt x="116" y="1803"/>
                  </a:lnTo>
                  <a:lnTo>
                    <a:pt x="116" y="1802"/>
                  </a:lnTo>
                  <a:lnTo>
                    <a:pt x="117" y="1802"/>
                  </a:lnTo>
                  <a:lnTo>
                    <a:pt x="116" y="1802"/>
                  </a:lnTo>
                  <a:lnTo>
                    <a:pt x="116" y="1801"/>
                  </a:lnTo>
                  <a:lnTo>
                    <a:pt x="114" y="1801"/>
                  </a:lnTo>
                  <a:lnTo>
                    <a:pt x="114" y="1799"/>
                  </a:lnTo>
                  <a:lnTo>
                    <a:pt x="114" y="1798"/>
                  </a:lnTo>
                  <a:lnTo>
                    <a:pt x="114" y="1797"/>
                  </a:lnTo>
                  <a:lnTo>
                    <a:pt x="113" y="1797"/>
                  </a:lnTo>
                  <a:lnTo>
                    <a:pt x="113" y="1796"/>
                  </a:lnTo>
                  <a:lnTo>
                    <a:pt x="113" y="1795"/>
                  </a:lnTo>
                  <a:lnTo>
                    <a:pt x="112" y="1796"/>
                  </a:lnTo>
                  <a:lnTo>
                    <a:pt x="112" y="1797"/>
                  </a:lnTo>
                  <a:lnTo>
                    <a:pt x="111" y="1797"/>
                  </a:lnTo>
                  <a:lnTo>
                    <a:pt x="111" y="1798"/>
                  </a:lnTo>
                  <a:lnTo>
                    <a:pt x="110" y="1798"/>
                  </a:lnTo>
                  <a:lnTo>
                    <a:pt x="109" y="1798"/>
                  </a:lnTo>
                  <a:lnTo>
                    <a:pt x="109" y="1799"/>
                  </a:lnTo>
                  <a:lnTo>
                    <a:pt x="109" y="1801"/>
                  </a:lnTo>
                  <a:lnTo>
                    <a:pt x="109" y="1802"/>
                  </a:lnTo>
                  <a:lnTo>
                    <a:pt x="107" y="1802"/>
                  </a:lnTo>
                  <a:lnTo>
                    <a:pt x="107" y="1803"/>
                  </a:lnTo>
                  <a:lnTo>
                    <a:pt x="106" y="1803"/>
                  </a:lnTo>
                  <a:lnTo>
                    <a:pt x="106" y="1802"/>
                  </a:lnTo>
                  <a:lnTo>
                    <a:pt x="105" y="1802"/>
                  </a:lnTo>
                  <a:lnTo>
                    <a:pt x="104" y="1802"/>
                  </a:lnTo>
                  <a:lnTo>
                    <a:pt x="104" y="1803"/>
                  </a:lnTo>
                  <a:lnTo>
                    <a:pt x="103" y="1803"/>
                  </a:lnTo>
                  <a:lnTo>
                    <a:pt x="103" y="1804"/>
                  </a:lnTo>
                  <a:lnTo>
                    <a:pt x="102" y="1804"/>
                  </a:lnTo>
                  <a:lnTo>
                    <a:pt x="100" y="1804"/>
                  </a:lnTo>
                  <a:lnTo>
                    <a:pt x="99" y="1804"/>
                  </a:lnTo>
                  <a:lnTo>
                    <a:pt x="98" y="1804"/>
                  </a:lnTo>
                  <a:lnTo>
                    <a:pt x="97" y="1804"/>
                  </a:lnTo>
                  <a:lnTo>
                    <a:pt x="96" y="1804"/>
                  </a:lnTo>
                  <a:lnTo>
                    <a:pt x="96" y="1805"/>
                  </a:lnTo>
                  <a:lnTo>
                    <a:pt x="95" y="1805"/>
                  </a:lnTo>
                  <a:lnTo>
                    <a:pt x="95" y="1806"/>
                  </a:lnTo>
                  <a:lnTo>
                    <a:pt x="93" y="1806"/>
                  </a:lnTo>
                  <a:lnTo>
                    <a:pt x="92" y="1806"/>
                  </a:lnTo>
                  <a:lnTo>
                    <a:pt x="91" y="1806"/>
                  </a:lnTo>
                  <a:lnTo>
                    <a:pt x="91" y="1805"/>
                  </a:lnTo>
                  <a:lnTo>
                    <a:pt x="90" y="1805"/>
                  </a:lnTo>
                  <a:lnTo>
                    <a:pt x="89" y="1805"/>
                  </a:lnTo>
                  <a:lnTo>
                    <a:pt x="88" y="1805"/>
                  </a:lnTo>
                  <a:lnTo>
                    <a:pt x="88" y="1804"/>
                  </a:lnTo>
                  <a:lnTo>
                    <a:pt x="86" y="1804"/>
                  </a:lnTo>
                  <a:lnTo>
                    <a:pt x="86" y="1803"/>
                  </a:lnTo>
                  <a:lnTo>
                    <a:pt x="85" y="1804"/>
                  </a:lnTo>
                  <a:lnTo>
                    <a:pt x="84" y="1804"/>
                  </a:lnTo>
                  <a:lnTo>
                    <a:pt x="83" y="1804"/>
                  </a:lnTo>
                  <a:lnTo>
                    <a:pt x="83" y="1803"/>
                  </a:lnTo>
                  <a:lnTo>
                    <a:pt x="82" y="1803"/>
                  </a:lnTo>
                  <a:lnTo>
                    <a:pt x="82" y="1802"/>
                  </a:lnTo>
                  <a:lnTo>
                    <a:pt x="81" y="1802"/>
                  </a:lnTo>
                  <a:lnTo>
                    <a:pt x="79" y="1802"/>
                  </a:lnTo>
                  <a:lnTo>
                    <a:pt x="79" y="1803"/>
                  </a:lnTo>
                  <a:lnTo>
                    <a:pt x="78" y="1803"/>
                  </a:lnTo>
                  <a:lnTo>
                    <a:pt x="77" y="1803"/>
                  </a:lnTo>
                  <a:lnTo>
                    <a:pt x="77" y="1802"/>
                  </a:lnTo>
                  <a:lnTo>
                    <a:pt x="76" y="1801"/>
                  </a:lnTo>
                  <a:lnTo>
                    <a:pt x="77" y="1799"/>
                  </a:lnTo>
                  <a:lnTo>
                    <a:pt x="77" y="1798"/>
                  </a:lnTo>
                  <a:lnTo>
                    <a:pt x="78" y="1798"/>
                  </a:lnTo>
                  <a:lnTo>
                    <a:pt x="78" y="1797"/>
                  </a:lnTo>
                  <a:lnTo>
                    <a:pt x="78" y="1796"/>
                  </a:lnTo>
                  <a:lnTo>
                    <a:pt x="77" y="1796"/>
                  </a:lnTo>
                  <a:lnTo>
                    <a:pt x="76" y="1795"/>
                  </a:lnTo>
                  <a:lnTo>
                    <a:pt x="76" y="1794"/>
                  </a:lnTo>
                  <a:lnTo>
                    <a:pt x="75" y="1794"/>
                  </a:lnTo>
                  <a:lnTo>
                    <a:pt x="75" y="1792"/>
                  </a:lnTo>
                  <a:lnTo>
                    <a:pt x="75" y="1791"/>
                  </a:lnTo>
                  <a:lnTo>
                    <a:pt x="75" y="1790"/>
                  </a:lnTo>
                  <a:lnTo>
                    <a:pt x="75" y="1789"/>
                  </a:lnTo>
                  <a:lnTo>
                    <a:pt x="75" y="1788"/>
                  </a:lnTo>
                  <a:lnTo>
                    <a:pt x="75" y="1787"/>
                  </a:lnTo>
                  <a:lnTo>
                    <a:pt x="75" y="1785"/>
                  </a:lnTo>
                  <a:lnTo>
                    <a:pt x="74" y="1785"/>
                  </a:lnTo>
                  <a:lnTo>
                    <a:pt x="75" y="1784"/>
                  </a:lnTo>
                  <a:lnTo>
                    <a:pt x="76" y="1783"/>
                  </a:lnTo>
                  <a:lnTo>
                    <a:pt x="77" y="1783"/>
                  </a:lnTo>
                  <a:lnTo>
                    <a:pt x="78" y="1782"/>
                  </a:lnTo>
                  <a:lnTo>
                    <a:pt x="78" y="1781"/>
                  </a:lnTo>
                  <a:lnTo>
                    <a:pt x="79" y="1781"/>
                  </a:lnTo>
                  <a:lnTo>
                    <a:pt x="79" y="1780"/>
                  </a:lnTo>
                  <a:lnTo>
                    <a:pt x="81" y="1778"/>
                  </a:lnTo>
                  <a:lnTo>
                    <a:pt x="79" y="1778"/>
                  </a:lnTo>
                  <a:lnTo>
                    <a:pt x="79" y="1777"/>
                  </a:lnTo>
                  <a:lnTo>
                    <a:pt x="78" y="1777"/>
                  </a:lnTo>
                  <a:lnTo>
                    <a:pt x="78" y="1776"/>
                  </a:lnTo>
                  <a:lnTo>
                    <a:pt x="78" y="1775"/>
                  </a:lnTo>
                  <a:lnTo>
                    <a:pt x="79" y="1775"/>
                  </a:lnTo>
                  <a:lnTo>
                    <a:pt x="79" y="1774"/>
                  </a:lnTo>
                  <a:lnTo>
                    <a:pt x="81" y="1774"/>
                  </a:lnTo>
                  <a:lnTo>
                    <a:pt x="81" y="1773"/>
                  </a:lnTo>
                  <a:lnTo>
                    <a:pt x="82" y="1771"/>
                  </a:lnTo>
                  <a:lnTo>
                    <a:pt x="83" y="1771"/>
                  </a:lnTo>
                  <a:lnTo>
                    <a:pt x="83" y="1770"/>
                  </a:lnTo>
                  <a:lnTo>
                    <a:pt x="84" y="1770"/>
                  </a:lnTo>
                  <a:lnTo>
                    <a:pt x="84" y="1769"/>
                  </a:lnTo>
                  <a:lnTo>
                    <a:pt x="83" y="1768"/>
                  </a:lnTo>
                  <a:lnTo>
                    <a:pt x="83" y="1767"/>
                  </a:lnTo>
                  <a:lnTo>
                    <a:pt x="83" y="1766"/>
                  </a:lnTo>
                  <a:lnTo>
                    <a:pt x="84" y="1766"/>
                  </a:lnTo>
                  <a:lnTo>
                    <a:pt x="84" y="1764"/>
                  </a:lnTo>
                  <a:lnTo>
                    <a:pt x="85" y="1764"/>
                  </a:lnTo>
                  <a:lnTo>
                    <a:pt x="85" y="1763"/>
                  </a:lnTo>
                  <a:lnTo>
                    <a:pt x="84" y="1763"/>
                  </a:lnTo>
                  <a:lnTo>
                    <a:pt x="84" y="1762"/>
                  </a:lnTo>
                  <a:lnTo>
                    <a:pt x="83" y="1762"/>
                  </a:lnTo>
                  <a:lnTo>
                    <a:pt x="82" y="1762"/>
                  </a:lnTo>
                  <a:lnTo>
                    <a:pt x="82" y="1761"/>
                  </a:lnTo>
                  <a:lnTo>
                    <a:pt x="82" y="1760"/>
                  </a:lnTo>
                  <a:lnTo>
                    <a:pt x="82" y="1759"/>
                  </a:lnTo>
                  <a:lnTo>
                    <a:pt x="81" y="1759"/>
                  </a:lnTo>
                  <a:lnTo>
                    <a:pt x="81" y="1757"/>
                  </a:lnTo>
                  <a:lnTo>
                    <a:pt x="79" y="1757"/>
                  </a:lnTo>
                  <a:lnTo>
                    <a:pt x="78" y="1757"/>
                  </a:lnTo>
                  <a:lnTo>
                    <a:pt x="78" y="1759"/>
                  </a:lnTo>
                  <a:lnTo>
                    <a:pt x="77" y="1757"/>
                  </a:lnTo>
                  <a:lnTo>
                    <a:pt x="76" y="1757"/>
                  </a:lnTo>
                  <a:lnTo>
                    <a:pt x="75" y="1757"/>
                  </a:lnTo>
                  <a:lnTo>
                    <a:pt x="75" y="1756"/>
                  </a:lnTo>
                  <a:lnTo>
                    <a:pt x="74" y="1756"/>
                  </a:lnTo>
                  <a:lnTo>
                    <a:pt x="74" y="1755"/>
                  </a:lnTo>
                  <a:lnTo>
                    <a:pt x="74" y="1754"/>
                  </a:lnTo>
                  <a:lnTo>
                    <a:pt x="74" y="1753"/>
                  </a:lnTo>
                  <a:lnTo>
                    <a:pt x="72" y="1753"/>
                  </a:lnTo>
                  <a:lnTo>
                    <a:pt x="72" y="1754"/>
                  </a:lnTo>
                  <a:lnTo>
                    <a:pt x="71" y="1754"/>
                  </a:lnTo>
                  <a:lnTo>
                    <a:pt x="70" y="1754"/>
                  </a:lnTo>
                  <a:lnTo>
                    <a:pt x="70" y="1755"/>
                  </a:lnTo>
                  <a:lnTo>
                    <a:pt x="70" y="1756"/>
                  </a:lnTo>
                  <a:lnTo>
                    <a:pt x="69" y="1756"/>
                  </a:lnTo>
                  <a:lnTo>
                    <a:pt x="68" y="1756"/>
                  </a:lnTo>
                  <a:lnTo>
                    <a:pt x="68" y="1757"/>
                  </a:lnTo>
                  <a:lnTo>
                    <a:pt x="68" y="1759"/>
                  </a:lnTo>
                  <a:lnTo>
                    <a:pt x="68" y="1760"/>
                  </a:lnTo>
                  <a:lnTo>
                    <a:pt x="67" y="1760"/>
                  </a:lnTo>
                  <a:lnTo>
                    <a:pt x="67" y="1761"/>
                  </a:lnTo>
                  <a:lnTo>
                    <a:pt x="65" y="1762"/>
                  </a:lnTo>
                  <a:lnTo>
                    <a:pt x="65" y="1763"/>
                  </a:lnTo>
                  <a:lnTo>
                    <a:pt x="65" y="1764"/>
                  </a:lnTo>
                  <a:lnTo>
                    <a:pt x="65" y="1766"/>
                  </a:lnTo>
                  <a:lnTo>
                    <a:pt x="65" y="1764"/>
                  </a:lnTo>
                  <a:lnTo>
                    <a:pt x="64" y="1764"/>
                  </a:lnTo>
                  <a:lnTo>
                    <a:pt x="63" y="1764"/>
                  </a:lnTo>
                  <a:lnTo>
                    <a:pt x="62" y="1764"/>
                  </a:lnTo>
                  <a:lnTo>
                    <a:pt x="61" y="1764"/>
                  </a:lnTo>
                  <a:lnTo>
                    <a:pt x="60" y="1763"/>
                  </a:lnTo>
                  <a:lnTo>
                    <a:pt x="58" y="1763"/>
                  </a:lnTo>
                  <a:lnTo>
                    <a:pt x="57" y="1763"/>
                  </a:lnTo>
                  <a:lnTo>
                    <a:pt x="56" y="1763"/>
                  </a:lnTo>
                  <a:lnTo>
                    <a:pt x="56" y="1762"/>
                  </a:lnTo>
                  <a:lnTo>
                    <a:pt x="55" y="1762"/>
                  </a:lnTo>
                  <a:lnTo>
                    <a:pt x="55" y="1761"/>
                  </a:lnTo>
                  <a:lnTo>
                    <a:pt x="55" y="1760"/>
                  </a:lnTo>
                  <a:lnTo>
                    <a:pt x="54" y="1760"/>
                  </a:lnTo>
                  <a:lnTo>
                    <a:pt x="55" y="1760"/>
                  </a:lnTo>
                  <a:lnTo>
                    <a:pt x="55" y="1759"/>
                  </a:lnTo>
                  <a:lnTo>
                    <a:pt x="54" y="1759"/>
                  </a:lnTo>
                  <a:lnTo>
                    <a:pt x="53" y="1757"/>
                  </a:lnTo>
                  <a:lnTo>
                    <a:pt x="51" y="1757"/>
                  </a:lnTo>
                  <a:lnTo>
                    <a:pt x="51" y="1756"/>
                  </a:lnTo>
                  <a:lnTo>
                    <a:pt x="50" y="1756"/>
                  </a:lnTo>
                  <a:lnTo>
                    <a:pt x="49" y="1756"/>
                  </a:lnTo>
                  <a:lnTo>
                    <a:pt x="49" y="1757"/>
                  </a:lnTo>
                  <a:lnTo>
                    <a:pt x="48" y="1757"/>
                  </a:lnTo>
                  <a:lnTo>
                    <a:pt x="48" y="1759"/>
                  </a:lnTo>
                  <a:lnTo>
                    <a:pt x="49" y="1759"/>
                  </a:lnTo>
                  <a:lnTo>
                    <a:pt x="48" y="1759"/>
                  </a:lnTo>
                  <a:lnTo>
                    <a:pt x="48" y="1760"/>
                  </a:lnTo>
                  <a:lnTo>
                    <a:pt x="49" y="1760"/>
                  </a:lnTo>
                  <a:lnTo>
                    <a:pt x="49" y="1761"/>
                  </a:lnTo>
                  <a:lnTo>
                    <a:pt x="48" y="1761"/>
                  </a:lnTo>
                  <a:lnTo>
                    <a:pt x="48" y="1762"/>
                  </a:lnTo>
                  <a:lnTo>
                    <a:pt x="48" y="1763"/>
                  </a:lnTo>
                  <a:lnTo>
                    <a:pt x="47" y="1763"/>
                  </a:lnTo>
                  <a:lnTo>
                    <a:pt x="47" y="1762"/>
                  </a:lnTo>
                  <a:lnTo>
                    <a:pt x="46" y="1762"/>
                  </a:lnTo>
                  <a:lnTo>
                    <a:pt x="44" y="1761"/>
                  </a:lnTo>
                  <a:lnTo>
                    <a:pt x="43" y="1760"/>
                  </a:lnTo>
                  <a:lnTo>
                    <a:pt x="43" y="1759"/>
                  </a:lnTo>
                  <a:lnTo>
                    <a:pt x="44" y="1759"/>
                  </a:lnTo>
                  <a:lnTo>
                    <a:pt x="44" y="1757"/>
                  </a:lnTo>
                  <a:lnTo>
                    <a:pt x="44" y="1756"/>
                  </a:lnTo>
                  <a:lnTo>
                    <a:pt x="43" y="1756"/>
                  </a:lnTo>
                  <a:lnTo>
                    <a:pt x="43" y="1755"/>
                  </a:lnTo>
                  <a:lnTo>
                    <a:pt x="43" y="1754"/>
                  </a:lnTo>
                  <a:lnTo>
                    <a:pt x="43" y="1753"/>
                  </a:lnTo>
                  <a:lnTo>
                    <a:pt x="43" y="1752"/>
                  </a:lnTo>
                  <a:lnTo>
                    <a:pt x="43" y="1750"/>
                  </a:lnTo>
                  <a:lnTo>
                    <a:pt x="42" y="1750"/>
                  </a:lnTo>
                  <a:lnTo>
                    <a:pt x="42" y="1749"/>
                  </a:lnTo>
                  <a:lnTo>
                    <a:pt x="41" y="1749"/>
                  </a:lnTo>
                  <a:lnTo>
                    <a:pt x="41" y="1748"/>
                  </a:lnTo>
                  <a:lnTo>
                    <a:pt x="40" y="1748"/>
                  </a:lnTo>
                  <a:lnTo>
                    <a:pt x="39" y="1747"/>
                  </a:lnTo>
                  <a:lnTo>
                    <a:pt x="39" y="1746"/>
                  </a:lnTo>
                  <a:lnTo>
                    <a:pt x="39" y="1745"/>
                  </a:lnTo>
                  <a:lnTo>
                    <a:pt x="39" y="1743"/>
                  </a:lnTo>
                  <a:lnTo>
                    <a:pt x="39" y="1742"/>
                  </a:lnTo>
                  <a:lnTo>
                    <a:pt x="40" y="1742"/>
                  </a:lnTo>
                  <a:lnTo>
                    <a:pt x="39" y="1742"/>
                  </a:lnTo>
                  <a:lnTo>
                    <a:pt x="39" y="1741"/>
                  </a:lnTo>
                  <a:lnTo>
                    <a:pt x="39" y="1740"/>
                  </a:lnTo>
                  <a:lnTo>
                    <a:pt x="37" y="1740"/>
                  </a:lnTo>
                  <a:lnTo>
                    <a:pt x="37" y="1739"/>
                  </a:lnTo>
                  <a:lnTo>
                    <a:pt x="37" y="1738"/>
                  </a:lnTo>
                  <a:lnTo>
                    <a:pt x="36" y="1738"/>
                  </a:lnTo>
                  <a:lnTo>
                    <a:pt x="36" y="1736"/>
                  </a:lnTo>
                  <a:lnTo>
                    <a:pt x="35" y="1736"/>
                  </a:lnTo>
                  <a:lnTo>
                    <a:pt x="34" y="1736"/>
                  </a:lnTo>
                  <a:lnTo>
                    <a:pt x="34" y="1738"/>
                  </a:lnTo>
                  <a:lnTo>
                    <a:pt x="33" y="1738"/>
                  </a:lnTo>
                  <a:lnTo>
                    <a:pt x="33" y="1736"/>
                  </a:lnTo>
                  <a:lnTo>
                    <a:pt x="32" y="1736"/>
                  </a:lnTo>
                  <a:lnTo>
                    <a:pt x="32" y="1738"/>
                  </a:lnTo>
                  <a:lnTo>
                    <a:pt x="30" y="1738"/>
                  </a:lnTo>
                  <a:lnTo>
                    <a:pt x="29" y="1738"/>
                  </a:lnTo>
                  <a:lnTo>
                    <a:pt x="28" y="1738"/>
                  </a:lnTo>
                  <a:lnTo>
                    <a:pt x="28" y="1736"/>
                  </a:lnTo>
                  <a:lnTo>
                    <a:pt x="29" y="1736"/>
                  </a:lnTo>
                  <a:lnTo>
                    <a:pt x="28" y="1736"/>
                  </a:lnTo>
                  <a:lnTo>
                    <a:pt x="28" y="1735"/>
                  </a:lnTo>
                  <a:lnTo>
                    <a:pt x="28" y="1734"/>
                  </a:lnTo>
                  <a:lnTo>
                    <a:pt x="29" y="1734"/>
                  </a:lnTo>
                  <a:lnTo>
                    <a:pt x="30" y="1734"/>
                  </a:lnTo>
                  <a:lnTo>
                    <a:pt x="30" y="1735"/>
                  </a:lnTo>
                  <a:lnTo>
                    <a:pt x="30" y="1734"/>
                  </a:lnTo>
                  <a:lnTo>
                    <a:pt x="32" y="1734"/>
                  </a:lnTo>
                  <a:lnTo>
                    <a:pt x="32" y="1733"/>
                  </a:lnTo>
                  <a:lnTo>
                    <a:pt x="32" y="1732"/>
                  </a:lnTo>
                  <a:lnTo>
                    <a:pt x="33" y="1732"/>
                  </a:lnTo>
                  <a:lnTo>
                    <a:pt x="33" y="1731"/>
                  </a:lnTo>
                  <a:lnTo>
                    <a:pt x="33" y="1729"/>
                  </a:lnTo>
                  <a:lnTo>
                    <a:pt x="34" y="1728"/>
                  </a:lnTo>
                  <a:lnTo>
                    <a:pt x="33" y="1728"/>
                  </a:lnTo>
                  <a:lnTo>
                    <a:pt x="33" y="1727"/>
                  </a:lnTo>
                  <a:lnTo>
                    <a:pt x="33" y="1726"/>
                  </a:lnTo>
                  <a:lnTo>
                    <a:pt x="33" y="1725"/>
                  </a:lnTo>
                  <a:lnTo>
                    <a:pt x="32" y="1725"/>
                  </a:lnTo>
                  <a:lnTo>
                    <a:pt x="32" y="1724"/>
                  </a:lnTo>
                  <a:lnTo>
                    <a:pt x="32" y="1722"/>
                  </a:lnTo>
                  <a:lnTo>
                    <a:pt x="33" y="1722"/>
                  </a:lnTo>
                  <a:lnTo>
                    <a:pt x="33" y="1721"/>
                  </a:lnTo>
                  <a:lnTo>
                    <a:pt x="33" y="1720"/>
                  </a:lnTo>
                  <a:lnTo>
                    <a:pt x="32" y="1720"/>
                  </a:lnTo>
                  <a:lnTo>
                    <a:pt x="32" y="1719"/>
                  </a:lnTo>
                  <a:lnTo>
                    <a:pt x="33" y="1719"/>
                  </a:lnTo>
                  <a:lnTo>
                    <a:pt x="32" y="1719"/>
                  </a:lnTo>
                  <a:lnTo>
                    <a:pt x="32" y="1718"/>
                  </a:lnTo>
                  <a:lnTo>
                    <a:pt x="33" y="1718"/>
                  </a:lnTo>
                  <a:lnTo>
                    <a:pt x="34" y="1718"/>
                  </a:lnTo>
                  <a:lnTo>
                    <a:pt x="34" y="1717"/>
                  </a:lnTo>
                  <a:lnTo>
                    <a:pt x="35" y="1717"/>
                  </a:lnTo>
                  <a:lnTo>
                    <a:pt x="35" y="1715"/>
                  </a:lnTo>
                  <a:lnTo>
                    <a:pt x="34" y="1715"/>
                  </a:lnTo>
                  <a:lnTo>
                    <a:pt x="35" y="1715"/>
                  </a:lnTo>
                  <a:lnTo>
                    <a:pt x="35" y="1714"/>
                  </a:lnTo>
                  <a:lnTo>
                    <a:pt x="35" y="1713"/>
                  </a:lnTo>
                  <a:lnTo>
                    <a:pt x="35" y="1712"/>
                  </a:lnTo>
                  <a:lnTo>
                    <a:pt x="34" y="1712"/>
                  </a:lnTo>
                  <a:lnTo>
                    <a:pt x="34" y="1711"/>
                  </a:lnTo>
                  <a:lnTo>
                    <a:pt x="34" y="1710"/>
                  </a:lnTo>
                  <a:lnTo>
                    <a:pt x="35" y="1710"/>
                  </a:lnTo>
                  <a:lnTo>
                    <a:pt x="36" y="1710"/>
                  </a:lnTo>
                  <a:lnTo>
                    <a:pt x="36" y="1708"/>
                  </a:lnTo>
                  <a:lnTo>
                    <a:pt x="37" y="1708"/>
                  </a:lnTo>
                  <a:lnTo>
                    <a:pt x="37" y="1707"/>
                  </a:lnTo>
                  <a:lnTo>
                    <a:pt x="37" y="1706"/>
                  </a:lnTo>
                  <a:lnTo>
                    <a:pt x="39" y="1706"/>
                  </a:lnTo>
                  <a:lnTo>
                    <a:pt x="39" y="1705"/>
                  </a:lnTo>
                  <a:lnTo>
                    <a:pt x="40" y="1705"/>
                  </a:lnTo>
                  <a:lnTo>
                    <a:pt x="40" y="1704"/>
                  </a:lnTo>
                  <a:lnTo>
                    <a:pt x="40" y="1705"/>
                  </a:lnTo>
                  <a:lnTo>
                    <a:pt x="41" y="1705"/>
                  </a:lnTo>
                  <a:lnTo>
                    <a:pt x="41" y="1704"/>
                  </a:lnTo>
                  <a:lnTo>
                    <a:pt x="42" y="1704"/>
                  </a:lnTo>
                  <a:lnTo>
                    <a:pt x="42" y="1703"/>
                  </a:lnTo>
                  <a:lnTo>
                    <a:pt x="41" y="1703"/>
                  </a:lnTo>
                  <a:lnTo>
                    <a:pt x="42" y="1703"/>
                  </a:lnTo>
                  <a:lnTo>
                    <a:pt x="42" y="1701"/>
                  </a:lnTo>
                  <a:lnTo>
                    <a:pt x="42" y="1700"/>
                  </a:lnTo>
                  <a:lnTo>
                    <a:pt x="41" y="1700"/>
                  </a:lnTo>
                  <a:lnTo>
                    <a:pt x="40" y="1700"/>
                  </a:lnTo>
                  <a:lnTo>
                    <a:pt x="40" y="1699"/>
                  </a:lnTo>
                  <a:lnTo>
                    <a:pt x="39" y="1699"/>
                  </a:lnTo>
                  <a:lnTo>
                    <a:pt x="39" y="1698"/>
                  </a:lnTo>
                  <a:lnTo>
                    <a:pt x="39" y="1697"/>
                  </a:lnTo>
                  <a:lnTo>
                    <a:pt x="39" y="1696"/>
                  </a:lnTo>
                  <a:lnTo>
                    <a:pt x="37" y="1696"/>
                  </a:lnTo>
                  <a:lnTo>
                    <a:pt x="37" y="1694"/>
                  </a:lnTo>
                  <a:lnTo>
                    <a:pt x="37" y="1693"/>
                  </a:lnTo>
                  <a:lnTo>
                    <a:pt x="37" y="1692"/>
                  </a:lnTo>
                  <a:lnTo>
                    <a:pt x="36" y="1692"/>
                  </a:lnTo>
                  <a:lnTo>
                    <a:pt x="36" y="1691"/>
                  </a:lnTo>
                  <a:lnTo>
                    <a:pt x="36" y="1690"/>
                  </a:lnTo>
                  <a:lnTo>
                    <a:pt x="36" y="1689"/>
                  </a:lnTo>
                  <a:lnTo>
                    <a:pt x="37" y="1689"/>
                  </a:lnTo>
                  <a:lnTo>
                    <a:pt x="37" y="1687"/>
                  </a:lnTo>
                  <a:lnTo>
                    <a:pt x="36" y="1687"/>
                  </a:lnTo>
                  <a:lnTo>
                    <a:pt x="36" y="1686"/>
                  </a:lnTo>
                  <a:lnTo>
                    <a:pt x="35" y="1686"/>
                  </a:lnTo>
                  <a:lnTo>
                    <a:pt x="34" y="1686"/>
                  </a:lnTo>
                  <a:lnTo>
                    <a:pt x="34" y="1685"/>
                  </a:lnTo>
                  <a:lnTo>
                    <a:pt x="34" y="1684"/>
                  </a:lnTo>
                  <a:lnTo>
                    <a:pt x="34" y="1683"/>
                  </a:lnTo>
                  <a:lnTo>
                    <a:pt x="34" y="1682"/>
                  </a:lnTo>
                  <a:lnTo>
                    <a:pt x="34" y="1680"/>
                  </a:lnTo>
                  <a:lnTo>
                    <a:pt x="34" y="1679"/>
                  </a:lnTo>
                  <a:lnTo>
                    <a:pt x="34" y="1678"/>
                  </a:lnTo>
                  <a:lnTo>
                    <a:pt x="34" y="1677"/>
                  </a:lnTo>
                  <a:lnTo>
                    <a:pt x="34" y="1676"/>
                  </a:lnTo>
                  <a:lnTo>
                    <a:pt x="34" y="1675"/>
                  </a:lnTo>
                  <a:lnTo>
                    <a:pt x="34" y="1673"/>
                  </a:lnTo>
                  <a:lnTo>
                    <a:pt x="35" y="1673"/>
                  </a:lnTo>
                  <a:lnTo>
                    <a:pt x="35" y="1672"/>
                  </a:lnTo>
                  <a:lnTo>
                    <a:pt x="35" y="1671"/>
                  </a:lnTo>
                  <a:lnTo>
                    <a:pt x="35" y="1670"/>
                  </a:lnTo>
                  <a:lnTo>
                    <a:pt x="36" y="1670"/>
                  </a:lnTo>
                  <a:lnTo>
                    <a:pt x="36" y="1669"/>
                  </a:lnTo>
                  <a:lnTo>
                    <a:pt x="36" y="1668"/>
                  </a:lnTo>
                  <a:lnTo>
                    <a:pt x="35" y="1668"/>
                  </a:lnTo>
                  <a:lnTo>
                    <a:pt x="35" y="1666"/>
                  </a:lnTo>
                  <a:lnTo>
                    <a:pt x="35" y="1665"/>
                  </a:lnTo>
                  <a:lnTo>
                    <a:pt x="35" y="1664"/>
                  </a:lnTo>
                  <a:lnTo>
                    <a:pt x="36" y="1664"/>
                  </a:lnTo>
                  <a:lnTo>
                    <a:pt x="36" y="1663"/>
                  </a:lnTo>
                  <a:lnTo>
                    <a:pt x="36" y="1662"/>
                  </a:lnTo>
                  <a:lnTo>
                    <a:pt x="36" y="1661"/>
                  </a:lnTo>
                  <a:lnTo>
                    <a:pt x="36" y="1659"/>
                  </a:lnTo>
                  <a:lnTo>
                    <a:pt x="37" y="1659"/>
                  </a:lnTo>
                  <a:lnTo>
                    <a:pt x="37" y="1658"/>
                  </a:lnTo>
                  <a:lnTo>
                    <a:pt x="36" y="1658"/>
                  </a:lnTo>
                  <a:lnTo>
                    <a:pt x="36" y="1657"/>
                  </a:lnTo>
                  <a:lnTo>
                    <a:pt x="36" y="1656"/>
                  </a:lnTo>
                  <a:lnTo>
                    <a:pt x="36" y="1655"/>
                  </a:lnTo>
                  <a:lnTo>
                    <a:pt x="36" y="1654"/>
                  </a:lnTo>
                  <a:lnTo>
                    <a:pt x="35" y="1654"/>
                  </a:lnTo>
                  <a:lnTo>
                    <a:pt x="35" y="1652"/>
                  </a:lnTo>
                  <a:lnTo>
                    <a:pt x="36" y="1652"/>
                  </a:lnTo>
                  <a:lnTo>
                    <a:pt x="36" y="1651"/>
                  </a:lnTo>
                  <a:lnTo>
                    <a:pt x="36" y="1650"/>
                  </a:lnTo>
                  <a:lnTo>
                    <a:pt x="35" y="1650"/>
                  </a:lnTo>
                  <a:lnTo>
                    <a:pt x="34" y="1650"/>
                  </a:lnTo>
                  <a:lnTo>
                    <a:pt x="34" y="1649"/>
                  </a:lnTo>
                  <a:lnTo>
                    <a:pt x="33" y="1648"/>
                  </a:lnTo>
                  <a:lnTo>
                    <a:pt x="33" y="1647"/>
                  </a:lnTo>
                  <a:lnTo>
                    <a:pt x="34" y="1647"/>
                  </a:lnTo>
                  <a:lnTo>
                    <a:pt x="34" y="1645"/>
                  </a:lnTo>
                  <a:lnTo>
                    <a:pt x="33" y="1645"/>
                  </a:lnTo>
                  <a:lnTo>
                    <a:pt x="33" y="1644"/>
                  </a:lnTo>
                  <a:lnTo>
                    <a:pt x="32" y="1644"/>
                  </a:lnTo>
                  <a:lnTo>
                    <a:pt x="32" y="1643"/>
                  </a:lnTo>
                  <a:lnTo>
                    <a:pt x="33" y="1643"/>
                  </a:lnTo>
                  <a:lnTo>
                    <a:pt x="32" y="1643"/>
                  </a:lnTo>
                  <a:lnTo>
                    <a:pt x="32" y="1642"/>
                  </a:lnTo>
                  <a:lnTo>
                    <a:pt x="30" y="1642"/>
                  </a:lnTo>
                  <a:lnTo>
                    <a:pt x="30" y="1643"/>
                  </a:lnTo>
                  <a:lnTo>
                    <a:pt x="29" y="1643"/>
                  </a:lnTo>
                  <a:lnTo>
                    <a:pt x="28" y="1643"/>
                  </a:lnTo>
                  <a:lnTo>
                    <a:pt x="28" y="1642"/>
                  </a:lnTo>
                  <a:lnTo>
                    <a:pt x="27" y="1642"/>
                  </a:lnTo>
                  <a:lnTo>
                    <a:pt x="26" y="1642"/>
                  </a:lnTo>
                  <a:lnTo>
                    <a:pt x="25" y="1642"/>
                  </a:lnTo>
                  <a:lnTo>
                    <a:pt x="25" y="1641"/>
                  </a:lnTo>
                  <a:lnTo>
                    <a:pt x="23" y="1641"/>
                  </a:lnTo>
                  <a:lnTo>
                    <a:pt x="25" y="1641"/>
                  </a:lnTo>
                  <a:lnTo>
                    <a:pt x="25" y="1640"/>
                  </a:lnTo>
                  <a:lnTo>
                    <a:pt x="25" y="1638"/>
                  </a:lnTo>
                  <a:lnTo>
                    <a:pt x="23" y="1638"/>
                  </a:lnTo>
                  <a:lnTo>
                    <a:pt x="23" y="1637"/>
                  </a:lnTo>
                  <a:lnTo>
                    <a:pt x="23" y="1636"/>
                  </a:lnTo>
                  <a:lnTo>
                    <a:pt x="22" y="1636"/>
                  </a:lnTo>
                  <a:lnTo>
                    <a:pt x="22" y="1635"/>
                  </a:lnTo>
                  <a:lnTo>
                    <a:pt x="21" y="1635"/>
                  </a:lnTo>
                  <a:lnTo>
                    <a:pt x="21" y="1634"/>
                  </a:lnTo>
                  <a:lnTo>
                    <a:pt x="20" y="1634"/>
                  </a:lnTo>
                  <a:lnTo>
                    <a:pt x="20" y="1633"/>
                  </a:lnTo>
                  <a:lnTo>
                    <a:pt x="21" y="1633"/>
                  </a:lnTo>
                  <a:lnTo>
                    <a:pt x="21" y="1631"/>
                  </a:lnTo>
                  <a:lnTo>
                    <a:pt x="20" y="1631"/>
                  </a:lnTo>
                  <a:lnTo>
                    <a:pt x="19" y="1631"/>
                  </a:lnTo>
                  <a:lnTo>
                    <a:pt x="18" y="1631"/>
                  </a:lnTo>
                  <a:lnTo>
                    <a:pt x="18" y="1633"/>
                  </a:lnTo>
                  <a:lnTo>
                    <a:pt x="16" y="1633"/>
                  </a:lnTo>
                  <a:lnTo>
                    <a:pt x="15" y="1633"/>
                  </a:lnTo>
                  <a:lnTo>
                    <a:pt x="15" y="1631"/>
                  </a:lnTo>
                  <a:lnTo>
                    <a:pt x="14" y="1631"/>
                  </a:lnTo>
                  <a:lnTo>
                    <a:pt x="14" y="1630"/>
                  </a:lnTo>
                  <a:lnTo>
                    <a:pt x="14" y="1631"/>
                  </a:lnTo>
                  <a:lnTo>
                    <a:pt x="13" y="1631"/>
                  </a:lnTo>
                  <a:lnTo>
                    <a:pt x="13" y="1630"/>
                  </a:lnTo>
                  <a:lnTo>
                    <a:pt x="12" y="1631"/>
                  </a:lnTo>
                  <a:lnTo>
                    <a:pt x="12" y="1630"/>
                  </a:lnTo>
                  <a:lnTo>
                    <a:pt x="11" y="1630"/>
                  </a:lnTo>
                  <a:lnTo>
                    <a:pt x="9" y="1630"/>
                  </a:lnTo>
                  <a:lnTo>
                    <a:pt x="9" y="1629"/>
                  </a:lnTo>
                  <a:lnTo>
                    <a:pt x="9" y="1628"/>
                  </a:lnTo>
                  <a:lnTo>
                    <a:pt x="8" y="1628"/>
                  </a:lnTo>
                  <a:lnTo>
                    <a:pt x="8" y="1627"/>
                  </a:lnTo>
                  <a:lnTo>
                    <a:pt x="8" y="1626"/>
                  </a:lnTo>
                  <a:lnTo>
                    <a:pt x="9" y="1626"/>
                  </a:lnTo>
                  <a:lnTo>
                    <a:pt x="9" y="1624"/>
                  </a:lnTo>
                  <a:lnTo>
                    <a:pt x="9" y="1623"/>
                  </a:lnTo>
                  <a:lnTo>
                    <a:pt x="8" y="1623"/>
                  </a:lnTo>
                  <a:lnTo>
                    <a:pt x="7" y="1624"/>
                  </a:lnTo>
                  <a:lnTo>
                    <a:pt x="7" y="1623"/>
                  </a:lnTo>
                  <a:lnTo>
                    <a:pt x="6" y="1624"/>
                  </a:lnTo>
                  <a:lnTo>
                    <a:pt x="5" y="1624"/>
                  </a:lnTo>
                  <a:lnTo>
                    <a:pt x="5" y="1623"/>
                  </a:lnTo>
                  <a:lnTo>
                    <a:pt x="5" y="1622"/>
                  </a:lnTo>
                  <a:lnTo>
                    <a:pt x="5" y="1621"/>
                  </a:lnTo>
                  <a:lnTo>
                    <a:pt x="4" y="1621"/>
                  </a:lnTo>
                  <a:lnTo>
                    <a:pt x="4" y="1620"/>
                  </a:lnTo>
                  <a:lnTo>
                    <a:pt x="4" y="1619"/>
                  </a:lnTo>
                  <a:lnTo>
                    <a:pt x="2" y="1619"/>
                  </a:lnTo>
                  <a:lnTo>
                    <a:pt x="4" y="1617"/>
                  </a:lnTo>
                  <a:lnTo>
                    <a:pt x="4" y="1616"/>
                  </a:lnTo>
                  <a:lnTo>
                    <a:pt x="5" y="1616"/>
                  </a:lnTo>
                  <a:lnTo>
                    <a:pt x="5" y="1615"/>
                  </a:lnTo>
                  <a:lnTo>
                    <a:pt x="6" y="1615"/>
                  </a:lnTo>
                  <a:lnTo>
                    <a:pt x="6" y="1614"/>
                  </a:lnTo>
                  <a:lnTo>
                    <a:pt x="5" y="1614"/>
                  </a:lnTo>
                  <a:lnTo>
                    <a:pt x="5" y="1613"/>
                  </a:lnTo>
                  <a:lnTo>
                    <a:pt x="6" y="1612"/>
                  </a:lnTo>
                  <a:lnTo>
                    <a:pt x="5" y="1612"/>
                  </a:lnTo>
                  <a:lnTo>
                    <a:pt x="4" y="1612"/>
                  </a:lnTo>
                  <a:lnTo>
                    <a:pt x="2" y="1612"/>
                  </a:lnTo>
                  <a:lnTo>
                    <a:pt x="2" y="1613"/>
                  </a:lnTo>
                  <a:lnTo>
                    <a:pt x="1" y="1613"/>
                  </a:lnTo>
                  <a:lnTo>
                    <a:pt x="1" y="1612"/>
                  </a:lnTo>
                  <a:lnTo>
                    <a:pt x="1" y="1613"/>
                  </a:lnTo>
                  <a:lnTo>
                    <a:pt x="0" y="1613"/>
                  </a:lnTo>
                  <a:lnTo>
                    <a:pt x="0" y="1612"/>
                  </a:lnTo>
                  <a:lnTo>
                    <a:pt x="0" y="1610"/>
                  </a:lnTo>
                  <a:lnTo>
                    <a:pt x="0" y="1609"/>
                  </a:lnTo>
                  <a:lnTo>
                    <a:pt x="0" y="1608"/>
                  </a:lnTo>
                  <a:lnTo>
                    <a:pt x="0" y="1607"/>
                  </a:lnTo>
                  <a:lnTo>
                    <a:pt x="1" y="1607"/>
                  </a:lnTo>
                  <a:lnTo>
                    <a:pt x="1" y="1606"/>
                  </a:lnTo>
                  <a:lnTo>
                    <a:pt x="1" y="1605"/>
                  </a:lnTo>
                  <a:lnTo>
                    <a:pt x="0" y="1605"/>
                  </a:lnTo>
                  <a:lnTo>
                    <a:pt x="0" y="1603"/>
                  </a:lnTo>
                  <a:lnTo>
                    <a:pt x="0" y="1602"/>
                  </a:lnTo>
                  <a:lnTo>
                    <a:pt x="0" y="1601"/>
                  </a:lnTo>
                  <a:lnTo>
                    <a:pt x="1" y="1601"/>
                  </a:lnTo>
                  <a:lnTo>
                    <a:pt x="2" y="1600"/>
                  </a:lnTo>
                  <a:lnTo>
                    <a:pt x="2" y="1599"/>
                  </a:lnTo>
                  <a:lnTo>
                    <a:pt x="2" y="1598"/>
                  </a:lnTo>
                  <a:lnTo>
                    <a:pt x="2" y="1596"/>
                  </a:lnTo>
                  <a:lnTo>
                    <a:pt x="2" y="1595"/>
                  </a:lnTo>
                  <a:lnTo>
                    <a:pt x="4" y="1595"/>
                  </a:lnTo>
                  <a:lnTo>
                    <a:pt x="4" y="1594"/>
                  </a:lnTo>
                  <a:lnTo>
                    <a:pt x="5" y="1594"/>
                  </a:lnTo>
                  <a:lnTo>
                    <a:pt x="5" y="1593"/>
                  </a:lnTo>
                  <a:lnTo>
                    <a:pt x="5" y="1592"/>
                  </a:lnTo>
                  <a:lnTo>
                    <a:pt x="5" y="1591"/>
                  </a:lnTo>
                  <a:lnTo>
                    <a:pt x="5" y="1589"/>
                  </a:lnTo>
                  <a:lnTo>
                    <a:pt x="6" y="1589"/>
                  </a:lnTo>
                  <a:lnTo>
                    <a:pt x="6" y="1588"/>
                  </a:lnTo>
                  <a:lnTo>
                    <a:pt x="5" y="1588"/>
                  </a:lnTo>
                  <a:lnTo>
                    <a:pt x="5" y="1587"/>
                  </a:lnTo>
                  <a:lnTo>
                    <a:pt x="4" y="1587"/>
                  </a:lnTo>
                  <a:lnTo>
                    <a:pt x="4" y="1586"/>
                  </a:lnTo>
                  <a:lnTo>
                    <a:pt x="5" y="1586"/>
                  </a:lnTo>
                  <a:lnTo>
                    <a:pt x="5" y="1585"/>
                  </a:lnTo>
                  <a:lnTo>
                    <a:pt x="6" y="1585"/>
                  </a:lnTo>
                  <a:lnTo>
                    <a:pt x="7" y="1585"/>
                  </a:lnTo>
                  <a:lnTo>
                    <a:pt x="7" y="1584"/>
                  </a:lnTo>
                  <a:lnTo>
                    <a:pt x="7" y="1582"/>
                  </a:lnTo>
                  <a:lnTo>
                    <a:pt x="8" y="1582"/>
                  </a:lnTo>
                  <a:lnTo>
                    <a:pt x="9" y="1582"/>
                  </a:lnTo>
                  <a:lnTo>
                    <a:pt x="9" y="1581"/>
                  </a:lnTo>
                  <a:lnTo>
                    <a:pt x="9" y="1580"/>
                  </a:lnTo>
                  <a:lnTo>
                    <a:pt x="9" y="1579"/>
                  </a:lnTo>
                  <a:lnTo>
                    <a:pt x="8" y="1579"/>
                  </a:lnTo>
                  <a:lnTo>
                    <a:pt x="9" y="1578"/>
                  </a:lnTo>
                  <a:lnTo>
                    <a:pt x="11" y="1578"/>
                  </a:lnTo>
                  <a:lnTo>
                    <a:pt x="11" y="1579"/>
                  </a:lnTo>
                  <a:lnTo>
                    <a:pt x="12" y="1579"/>
                  </a:lnTo>
                  <a:lnTo>
                    <a:pt x="12" y="1578"/>
                  </a:lnTo>
                  <a:lnTo>
                    <a:pt x="12" y="1579"/>
                  </a:lnTo>
                  <a:lnTo>
                    <a:pt x="13" y="1579"/>
                  </a:lnTo>
                  <a:lnTo>
                    <a:pt x="13" y="1580"/>
                  </a:lnTo>
                  <a:lnTo>
                    <a:pt x="14" y="1580"/>
                  </a:lnTo>
                  <a:lnTo>
                    <a:pt x="15" y="1580"/>
                  </a:lnTo>
                  <a:lnTo>
                    <a:pt x="15" y="1579"/>
                  </a:lnTo>
                  <a:lnTo>
                    <a:pt x="15" y="1578"/>
                  </a:lnTo>
                  <a:lnTo>
                    <a:pt x="15" y="1579"/>
                  </a:lnTo>
                  <a:lnTo>
                    <a:pt x="16" y="1579"/>
                  </a:lnTo>
                  <a:lnTo>
                    <a:pt x="16" y="1578"/>
                  </a:lnTo>
                  <a:lnTo>
                    <a:pt x="18" y="1578"/>
                  </a:lnTo>
                  <a:lnTo>
                    <a:pt x="18" y="1579"/>
                  </a:lnTo>
                  <a:lnTo>
                    <a:pt x="18" y="1578"/>
                  </a:lnTo>
                  <a:lnTo>
                    <a:pt x="19" y="1578"/>
                  </a:lnTo>
                  <a:lnTo>
                    <a:pt x="20" y="1578"/>
                  </a:lnTo>
                  <a:lnTo>
                    <a:pt x="20" y="1576"/>
                  </a:lnTo>
                  <a:lnTo>
                    <a:pt x="20" y="1575"/>
                  </a:lnTo>
                  <a:lnTo>
                    <a:pt x="21" y="1575"/>
                  </a:lnTo>
                  <a:lnTo>
                    <a:pt x="21" y="1574"/>
                  </a:lnTo>
                  <a:lnTo>
                    <a:pt x="20" y="1574"/>
                  </a:lnTo>
                  <a:lnTo>
                    <a:pt x="20" y="1573"/>
                  </a:lnTo>
                  <a:lnTo>
                    <a:pt x="19" y="1573"/>
                  </a:lnTo>
                  <a:lnTo>
                    <a:pt x="19" y="1572"/>
                  </a:lnTo>
                  <a:lnTo>
                    <a:pt x="20" y="1572"/>
                  </a:lnTo>
                  <a:lnTo>
                    <a:pt x="20" y="1571"/>
                  </a:lnTo>
                  <a:lnTo>
                    <a:pt x="20" y="1569"/>
                  </a:lnTo>
                  <a:lnTo>
                    <a:pt x="19" y="1569"/>
                  </a:lnTo>
                  <a:lnTo>
                    <a:pt x="19" y="1568"/>
                  </a:lnTo>
                  <a:lnTo>
                    <a:pt x="18" y="1568"/>
                  </a:lnTo>
                  <a:lnTo>
                    <a:pt x="19" y="1568"/>
                  </a:lnTo>
                  <a:lnTo>
                    <a:pt x="19" y="1567"/>
                  </a:lnTo>
                  <a:lnTo>
                    <a:pt x="19" y="1566"/>
                  </a:lnTo>
                  <a:lnTo>
                    <a:pt x="20" y="1566"/>
                  </a:lnTo>
                  <a:lnTo>
                    <a:pt x="21" y="1566"/>
                  </a:lnTo>
                  <a:lnTo>
                    <a:pt x="21" y="1565"/>
                  </a:lnTo>
                  <a:lnTo>
                    <a:pt x="21" y="1564"/>
                  </a:lnTo>
                  <a:lnTo>
                    <a:pt x="22" y="1564"/>
                  </a:lnTo>
                  <a:lnTo>
                    <a:pt x="23" y="1564"/>
                  </a:lnTo>
                  <a:lnTo>
                    <a:pt x="25" y="1564"/>
                  </a:lnTo>
                  <a:lnTo>
                    <a:pt x="25" y="1562"/>
                  </a:lnTo>
                  <a:lnTo>
                    <a:pt x="23" y="1562"/>
                  </a:lnTo>
                  <a:lnTo>
                    <a:pt x="23" y="1561"/>
                  </a:lnTo>
                  <a:lnTo>
                    <a:pt x="25" y="1561"/>
                  </a:lnTo>
                  <a:lnTo>
                    <a:pt x="26" y="1561"/>
                  </a:lnTo>
                  <a:lnTo>
                    <a:pt x="27" y="1561"/>
                  </a:lnTo>
                  <a:lnTo>
                    <a:pt x="28" y="1561"/>
                  </a:lnTo>
                  <a:lnTo>
                    <a:pt x="28" y="1560"/>
                  </a:lnTo>
                  <a:lnTo>
                    <a:pt x="28" y="1559"/>
                  </a:lnTo>
                  <a:lnTo>
                    <a:pt x="28" y="1558"/>
                  </a:lnTo>
                  <a:lnTo>
                    <a:pt x="27" y="1558"/>
                  </a:lnTo>
                  <a:lnTo>
                    <a:pt x="27" y="1557"/>
                  </a:lnTo>
                  <a:lnTo>
                    <a:pt x="27" y="1555"/>
                  </a:lnTo>
                  <a:lnTo>
                    <a:pt x="27" y="1554"/>
                  </a:lnTo>
                  <a:lnTo>
                    <a:pt x="27" y="1553"/>
                  </a:lnTo>
                  <a:lnTo>
                    <a:pt x="27" y="1552"/>
                  </a:lnTo>
                  <a:lnTo>
                    <a:pt x="28" y="1552"/>
                  </a:lnTo>
                  <a:lnTo>
                    <a:pt x="27" y="1551"/>
                  </a:lnTo>
                  <a:lnTo>
                    <a:pt x="28" y="1551"/>
                  </a:lnTo>
                  <a:lnTo>
                    <a:pt x="29" y="1551"/>
                  </a:lnTo>
                  <a:lnTo>
                    <a:pt x="30" y="1551"/>
                  </a:lnTo>
                  <a:lnTo>
                    <a:pt x="30" y="1550"/>
                  </a:lnTo>
                  <a:lnTo>
                    <a:pt x="32" y="1550"/>
                  </a:lnTo>
                  <a:lnTo>
                    <a:pt x="32" y="1551"/>
                  </a:lnTo>
                  <a:lnTo>
                    <a:pt x="32" y="1550"/>
                  </a:lnTo>
                  <a:lnTo>
                    <a:pt x="33" y="1551"/>
                  </a:lnTo>
                  <a:lnTo>
                    <a:pt x="34" y="1551"/>
                  </a:lnTo>
                  <a:lnTo>
                    <a:pt x="35" y="1551"/>
                  </a:lnTo>
                  <a:lnTo>
                    <a:pt x="35" y="1552"/>
                  </a:lnTo>
                  <a:lnTo>
                    <a:pt x="35" y="1553"/>
                  </a:lnTo>
                  <a:lnTo>
                    <a:pt x="35" y="1554"/>
                  </a:lnTo>
                  <a:lnTo>
                    <a:pt x="36" y="1554"/>
                  </a:lnTo>
                  <a:lnTo>
                    <a:pt x="37" y="1554"/>
                  </a:lnTo>
                  <a:lnTo>
                    <a:pt x="37" y="1553"/>
                  </a:lnTo>
                  <a:lnTo>
                    <a:pt x="39" y="1553"/>
                  </a:lnTo>
                  <a:lnTo>
                    <a:pt x="39" y="1552"/>
                  </a:lnTo>
                  <a:lnTo>
                    <a:pt x="39" y="1551"/>
                  </a:lnTo>
                  <a:lnTo>
                    <a:pt x="40" y="1551"/>
                  </a:lnTo>
                  <a:lnTo>
                    <a:pt x="41" y="1551"/>
                  </a:lnTo>
                  <a:lnTo>
                    <a:pt x="41" y="1550"/>
                  </a:lnTo>
                  <a:lnTo>
                    <a:pt x="42" y="1550"/>
                  </a:lnTo>
                  <a:lnTo>
                    <a:pt x="43" y="1550"/>
                  </a:lnTo>
                  <a:lnTo>
                    <a:pt x="44" y="1550"/>
                  </a:lnTo>
                  <a:lnTo>
                    <a:pt x="44" y="1548"/>
                  </a:lnTo>
                  <a:lnTo>
                    <a:pt x="46" y="1548"/>
                  </a:lnTo>
                  <a:lnTo>
                    <a:pt x="47" y="1548"/>
                  </a:lnTo>
                  <a:lnTo>
                    <a:pt x="48" y="1548"/>
                  </a:lnTo>
                  <a:lnTo>
                    <a:pt x="48" y="1547"/>
                  </a:lnTo>
                  <a:lnTo>
                    <a:pt x="49" y="1547"/>
                  </a:lnTo>
                  <a:lnTo>
                    <a:pt x="50" y="1547"/>
                  </a:lnTo>
                  <a:lnTo>
                    <a:pt x="51" y="1547"/>
                  </a:lnTo>
                  <a:lnTo>
                    <a:pt x="51" y="1546"/>
                  </a:lnTo>
                  <a:lnTo>
                    <a:pt x="51" y="1545"/>
                  </a:lnTo>
                  <a:lnTo>
                    <a:pt x="51" y="1544"/>
                  </a:lnTo>
                  <a:lnTo>
                    <a:pt x="51" y="1543"/>
                  </a:lnTo>
                  <a:lnTo>
                    <a:pt x="53" y="1543"/>
                  </a:lnTo>
                  <a:lnTo>
                    <a:pt x="51" y="1543"/>
                  </a:lnTo>
                  <a:lnTo>
                    <a:pt x="53" y="1541"/>
                  </a:lnTo>
                  <a:lnTo>
                    <a:pt x="53" y="1540"/>
                  </a:lnTo>
                  <a:lnTo>
                    <a:pt x="53" y="1541"/>
                  </a:lnTo>
                  <a:lnTo>
                    <a:pt x="53" y="1540"/>
                  </a:lnTo>
                  <a:lnTo>
                    <a:pt x="54" y="1540"/>
                  </a:lnTo>
                  <a:lnTo>
                    <a:pt x="54" y="1539"/>
                  </a:lnTo>
                  <a:lnTo>
                    <a:pt x="54" y="1540"/>
                  </a:lnTo>
                  <a:lnTo>
                    <a:pt x="55" y="1540"/>
                  </a:lnTo>
                  <a:lnTo>
                    <a:pt x="55" y="1539"/>
                  </a:lnTo>
                  <a:lnTo>
                    <a:pt x="56" y="1539"/>
                  </a:lnTo>
                  <a:lnTo>
                    <a:pt x="56" y="1538"/>
                  </a:lnTo>
                  <a:lnTo>
                    <a:pt x="57" y="1538"/>
                  </a:lnTo>
                  <a:lnTo>
                    <a:pt x="57" y="1539"/>
                  </a:lnTo>
                  <a:lnTo>
                    <a:pt x="57" y="1540"/>
                  </a:lnTo>
                  <a:lnTo>
                    <a:pt x="58" y="1540"/>
                  </a:lnTo>
                  <a:lnTo>
                    <a:pt x="60" y="1540"/>
                  </a:lnTo>
                  <a:lnTo>
                    <a:pt x="60" y="1541"/>
                  </a:lnTo>
                  <a:lnTo>
                    <a:pt x="61" y="1541"/>
                  </a:lnTo>
                  <a:lnTo>
                    <a:pt x="61" y="1540"/>
                  </a:lnTo>
                  <a:lnTo>
                    <a:pt x="62" y="1541"/>
                  </a:lnTo>
                  <a:lnTo>
                    <a:pt x="63" y="1541"/>
                  </a:lnTo>
                  <a:lnTo>
                    <a:pt x="63" y="1540"/>
                  </a:lnTo>
                  <a:lnTo>
                    <a:pt x="63" y="1541"/>
                  </a:lnTo>
                  <a:lnTo>
                    <a:pt x="63" y="1540"/>
                  </a:lnTo>
                  <a:lnTo>
                    <a:pt x="64" y="1540"/>
                  </a:lnTo>
                  <a:lnTo>
                    <a:pt x="64" y="1539"/>
                  </a:lnTo>
                  <a:lnTo>
                    <a:pt x="65" y="1540"/>
                  </a:lnTo>
                  <a:lnTo>
                    <a:pt x="65" y="1541"/>
                  </a:lnTo>
                  <a:lnTo>
                    <a:pt x="67" y="1541"/>
                  </a:lnTo>
                  <a:lnTo>
                    <a:pt x="68" y="1541"/>
                  </a:lnTo>
                  <a:lnTo>
                    <a:pt x="69" y="1541"/>
                  </a:lnTo>
                  <a:lnTo>
                    <a:pt x="69" y="1540"/>
                  </a:lnTo>
                  <a:lnTo>
                    <a:pt x="70" y="1540"/>
                  </a:lnTo>
                  <a:lnTo>
                    <a:pt x="70" y="1539"/>
                  </a:lnTo>
                  <a:lnTo>
                    <a:pt x="71" y="1539"/>
                  </a:lnTo>
                  <a:lnTo>
                    <a:pt x="71" y="1538"/>
                  </a:lnTo>
                  <a:lnTo>
                    <a:pt x="72" y="1538"/>
                  </a:lnTo>
                  <a:lnTo>
                    <a:pt x="74" y="1538"/>
                  </a:lnTo>
                  <a:lnTo>
                    <a:pt x="75" y="1538"/>
                  </a:lnTo>
                  <a:lnTo>
                    <a:pt x="75" y="1537"/>
                  </a:lnTo>
                  <a:lnTo>
                    <a:pt x="74" y="1537"/>
                  </a:lnTo>
                  <a:lnTo>
                    <a:pt x="74" y="1536"/>
                  </a:lnTo>
                  <a:lnTo>
                    <a:pt x="75" y="1536"/>
                  </a:lnTo>
                  <a:lnTo>
                    <a:pt x="75" y="1534"/>
                  </a:lnTo>
                  <a:lnTo>
                    <a:pt x="76" y="1534"/>
                  </a:lnTo>
                  <a:lnTo>
                    <a:pt x="76" y="1533"/>
                  </a:lnTo>
                  <a:lnTo>
                    <a:pt x="76" y="1532"/>
                  </a:lnTo>
                  <a:lnTo>
                    <a:pt x="77" y="1531"/>
                  </a:lnTo>
                  <a:lnTo>
                    <a:pt x="78" y="1531"/>
                  </a:lnTo>
                  <a:lnTo>
                    <a:pt x="78" y="1530"/>
                  </a:lnTo>
                  <a:lnTo>
                    <a:pt x="78" y="1529"/>
                  </a:lnTo>
                  <a:lnTo>
                    <a:pt x="78" y="1527"/>
                  </a:lnTo>
                  <a:lnTo>
                    <a:pt x="78" y="1529"/>
                  </a:lnTo>
                  <a:lnTo>
                    <a:pt x="79" y="1529"/>
                  </a:lnTo>
                  <a:lnTo>
                    <a:pt x="79" y="1527"/>
                  </a:lnTo>
                  <a:lnTo>
                    <a:pt x="79" y="1526"/>
                  </a:lnTo>
                  <a:lnTo>
                    <a:pt x="79" y="1525"/>
                  </a:lnTo>
                  <a:lnTo>
                    <a:pt x="78" y="1525"/>
                  </a:lnTo>
                  <a:lnTo>
                    <a:pt x="79" y="1525"/>
                  </a:lnTo>
                  <a:lnTo>
                    <a:pt x="79" y="1524"/>
                  </a:lnTo>
                  <a:lnTo>
                    <a:pt x="79" y="1525"/>
                  </a:lnTo>
                  <a:lnTo>
                    <a:pt x="79" y="1524"/>
                  </a:lnTo>
                  <a:lnTo>
                    <a:pt x="81" y="1524"/>
                  </a:lnTo>
                  <a:lnTo>
                    <a:pt x="82" y="1524"/>
                  </a:lnTo>
                  <a:lnTo>
                    <a:pt x="82" y="1523"/>
                  </a:lnTo>
                  <a:lnTo>
                    <a:pt x="83" y="1523"/>
                  </a:lnTo>
                  <a:lnTo>
                    <a:pt x="83" y="1522"/>
                  </a:lnTo>
                  <a:lnTo>
                    <a:pt x="83" y="1520"/>
                  </a:lnTo>
                  <a:lnTo>
                    <a:pt x="84" y="1520"/>
                  </a:lnTo>
                  <a:lnTo>
                    <a:pt x="84" y="1522"/>
                  </a:lnTo>
                  <a:lnTo>
                    <a:pt x="85" y="1522"/>
                  </a:lnTo>
                  <a:lnTo>
                    <a:pt x="85" y="1520"/>
                  </a:lnTo>
                  <a:lnTo>
                    <a:pt x="85" y="1522"/>
                  </a:lnTo>
                  <a:lnTo>
                    <a:pt x="85" y="1520"/>
                  </a:lnTo>
                  <a:lnTo>
                    <a:pt x="85" y="1522"/>
                  </a:lnTo>
                  <a:lnTo>
                    <a:pt x="86" y="1522"/>
                  </a:lnTo>
                  <a:lnTo>
                    <a:pt x="86" y="1523"/>
                  </a:lnTo>
                  <a:lnTo>
                    <a:pt x="86" y="1522"/>
                  </a:lnTo>
                  <a:lnTo>
                    <a:pt x="88" y="1522"/>
                  </a:lnTo>
                  <a:lnTo>
                    <a:pt x="88" y="1520"/>
                  </a:lnTo>
                  <a:lnTo>
                    <a:pt x="89" y="1520"/>
                  </a:lnTo>
                  <a:lnTo>
                    <a:pt x="90" y="1520"/>
                  </a:lnTo>
                  <a:lnTo>
                    <a:pt x="90" y="1519"/>
                  </a:lnTo>
                  <a:lnTo>
                    <a:pt x="91" y="1519"/>
                  </a:lnTo>
                  <a:lnTo>
                    <a:pt x="91" y="1520"/>
                  </a:lnTo>
                  <a:lnTo>
                    <a:pt x="92" y="1520"/>
                  </a:lnTo>
                  <a:lnTo>
                    <a:pt x="92" y="1519"/>
                  </a:lnTo>
                  <a:lnTo>
                    <a:pt x="93" y="1519"/>
                  </a:lnTo>
                  <a:lnTo>
                    <a:pt x="95" y="1519"/>
                  </a:lnTo>
                  <a:lnTo>
                    <a:pt x="93" y="1519"/>
                  </a:lnTo>
                  <a:lnTo>
                    <a:pt x="93" y="1518"/>
                  </a:lnTo>
                  <a:lnTo>
                    <a:pt x="95" y="1518"/>
                  </a:lnTo>
                  <a:lnTo>
                    <a:pt x="93" y="1518"/>
                  </a:lnTo>
                  <a:lnTo>
                    <a:pt x="95" y="1517"/>
                  </a:lnTo>
                  <a:lnTo>
                    <a:pt x="96" y="1517"/>
                  </a:lnTo>
                  <a:lnTo>
                    <a:pt x="96" y="1516"/>
                  </a:lnTo>
                  <a:lnTo>
                    <a:pt x="97" y="1516"/>
                  </a:lnTo>
                  <a:lnTo>
                    <a:pt x="97" y="1515"/>
                  </a:lnTo>
                  <a:lnTo>
                    <a:pt x="98" y="1515"/>
                  </a:lnTo>
                  <a:lnTo>
                    <a:pt x="98" y="1516"/>
                  </a:lnTo>
                  <a:lnTo>
                    <a:pt x="99" y="1516"/>
                  </a:lnTo>
                  <a:lnTo>
                    <a:pt x="100" y="1516"/>
                  </a:lnTo>
                  <a:lnTo>
                    <a:pt x="100" y="1515"/>
                  </a:lnTo>
                  <a:lnTo>
                    <a:pt x="100" y="1513"/>
                  </a:lnTo>
                  <a:lnTo>
                    <a:pt x="100" y="1512"/>
                  </a:lnTo>
                  <a:lnTo>
                    <a:pt x="100" y="1511"/>
                  </a:lnTo>
                  <a:lnTo>
                    <a:pt x="100" y="1510"/>
                  </a:lnTo>
                  <a:lnTo>
                    <a:pt x="102" y="1510"/>
                  </a:lnTo>
                  <a:lnTo>
                    <a:pt x="103" y="1510"/>
                  </a:lnTo>
                  <a:lnTo>
                    <a:pt x="103" y="1509"/>
                  </a:lnTo>
                  <a:lnTo>
                    <a:pt x="104" y="1509"/>
                  </a:lnTo>
                  <a:lnTo>
                    <a:pt x="104" y="1508"/>
                  </a:lnTo>
                  <a:lnTo>
                    <a:pt x="105" y="1508"/>
                  </a:lnTo>
                  <a:lnTo>
                    <a:pt x="105" y="1506"/>
                  </a:lnTo>
                  <a:lnTo>
                    <a:pt x="105" y="1505"/>
                  </a:lnTo>
                  <a:lnTo>
                    <a:pt x="106" y="1505"/>
                  </a:lnTo>
                  <a:lnTo>
                    <a:pt x="107" y="1505"/>
                  </a:lnTo>
                  <a:lnTo>
                    <a:pt x="107" y="1504"/>
                  </a:lnTo>
                  <a:lnTo>
                    <a:pt x="107" y="1503"/>
                  </a:lnTo>
                  <a:lnTo>
                    <a:pt x="109" y="1503"/>
                  </a:lnTo>
                  <a:lnTo>
                    <a:pt x="109" y="1502"/>
                  </a:lnTo>
                  <a:lnTo>
                    <a:pt x="109" y="1501"/>
                  </a:lnTo>
                  <a:lnTo>
                    <a:pt x="110" y="1499"/>
                  </a:lnTo>
                  <a:lnTo>
                    <a:pt x="110" y="1501"/>
                  </a:lnTo>
                  <a:lnTo>
                    <a:pt x="110" y="1499"/>
                  </a:lnTo>
                  <a:lnTo>
                    <a:pt x="111" y="1499"/>
                  </a:lnTo>
                  <a:lnTo>
                    <a:pt x="111" y="1498"/>
                  </a:lnTo>
                  <a:lnTo>
                    <a:pt x="110" y="1498"/>
                  </a:lnTo>
                  <a:lnTo>
                    <a:pt x="110" y="1497"/>
                  </a:lnTo>
                  <a:lnTo>
                    <a:pt x="109" y="1497"/>
                  </a:lnTo>
                  <a:lnTo>
                    <a:pt x="110" y="1497"/>
                  </a:lnTo>
                  <a:lnTo>
                    <a:pt x="110" y="1496"/>
                  </a:lnTo>
                  <a:lnTo>
                    <a:pt x="109" y="1496"/>
                  </a:lnTo>
                  <a:lnTo>
                    <a:pt x="109" y="1495"/>
                  </a:lnTo>
                  <a:lnTo>
                    <a:pt x="109" y="1494"/>
                  </a:lnTo>
                  <a:lnTo>
                    <a:pt x="107" y="1494"/>
                  </a:lnTo>
                  <a:lnTo>
                    <a:pt x="109" y="1494"/>
                  </a:lnTo>
                  <a:lnTo>
                    <a:pt x="109" y="1492"/>
                  </a:lnTo>
                  <a:lnTo>
                    <a:pt x="107" y="1492"/>
                  </a:lnTo>
                  <a:lnTo>
                    <a:pt x="107" y="1491"/>
                  </a:lnTo>
                  <a:lnTo>
                    <a:pt x="107" y="1490"/>
                  </a:lnTo>
                  <a:lnTo>
                    <a:pt x="107" y="1489"/>
                  </a:lnTo>
                  <a:lnTo>
                    <a:pt x="107" y="1488"/>
                  </a:lnTo>
                  <a:lnTo>
                    <a:pt x="109" y="1488"/>
                  </a:lnTo>
                  <a:lnTo>
                    <a:pt x="109" y="1487"/>
                  </a:lnTo>
                  <a:lnTo>
                    <a:pt x="110" y="1487"/>
                  </a:lnTo>
                  <a:lnTo>
                    <a:pt x="110" y="1485"/>
                  </a:lnTo>
                  <a:lnTo>
                    <a:pt x="110" y="1484"/>
                  </a:lnTo>
                  <a:lnTo>
                    <a:pt x="111" y="1484"/>
                  </a:lnTo>
                  <a:lnTo>
                    <a:pt x="112" y="1484"/>
                  </a:lnTo>
                  <a:lnTo>
                    <a:pt x="112" y="1483"/>
                  </a:lnTo>
                  <a:lnTo>
                    <a:pt x="112" y="1482"/>
                  </a:lnTo>
                  <a:lnTo>
                    <a:pt x="111" y="1482"/>
                  </a:lnTo>
                  <a:lnTo>
                    <a:pt x="111" y="1481"/>
                  </a:lnTo>
                  <a:lnTo>
                    <a:pt x="110" y="1481"/>
                  </a:lnTo>
                  <a:lnTo>
                    <a:pt x="110" y="1480"/>
                  </a:lnTo>
                  <a:lnTo>
                    <a:pt x="109" y="1480"/>
                  </a:lnTo>
                  <a:lnTo>
                    <a:pt x="107" y="1480"/>
                  </a:lnTo>
                  <a:lnTo>
                    <a:pt x="107" y="1478"/>
                  </a:lnTo>
                  <a:lnTo>
                    <a:pt x="106" y="1478"/>
                  </a:lnTo>
                  <a:lnTo>
                    <a:pt x="107" y="1477"/>
                  </a:lnTo>
                  <a:lnTo>
                    <a:pt x="107" y="1476"/>
                  </a:lnTo>
                  <a:lnTo>
                    <a:pt x="106" y="1476"/>
                  </a:lnTo>
                  <a:lnTo>
                    <a:pt x="106" y="1475"/>
                  </a:lnTo>
                  <a:lnTo>
                    <a:pt x="106" y="1474"/>
                  </a:lnTo>
                  <a:lnTo>
                    <a:pt x="105" y="1474"/>
                  </a:lnTo>
                  <a:lnTo>
                    <a:pt x="104" y="1474"/>
                  </a:lnTo>
                  <a:lnTo>
                    <a:pt x="104" y="1473"/>
                  </a:lnTo>
                  <a:lnTo>
                    <a:pt x="103" y="1473"/>
                  </a:lnTo>
                  <a:lnTo>
                    <a:pt x="102" y="1473"/>
                  </a:lnTo>
                  <a:lnTo>
                    <a:pt x="102" y="1471"/>
                  </a:lnTo>
                  <a:lnTo>
                    <a:pt x="102" y="1470"/>
                  </a:lnTo>
                  <a:lnTo>
                    <a:pt x="100" y="1470"/>
                  </a:lnTo>
                  <a:lnTo>
                    <a:pt x="100" y="1469"/>
                  </a:lnTo>
                  <a:lnTo>
                    <a:pt x="102" y="1469"/>
                  </a:lnTo>
                  <a:lnTo>
                    <a:pt x="102" y="1468"/>
                  </a:lnTo>
                  <a:lnTo>
                    <a:pt x="102" y="1467"/>
                  </a:lnTo>
                  <a:lnTo>
                    <a:pt x="102" y="1466"/>
                  </a:lnTo>
                  <a:lnTo>
                    <a:pt x="103" y="1466"/>
                  </a:lnTo>
                  <a:lnTo>
                    <a:pt x="103" y="1464"/>
                  </a:lnTo>
                  <a:lnTo>
                    <a:pt x="102" y="1464"/>
                  </a:lnTo>
                  <a:lnTo>
                    <a:pt x="102" y="1463"/>
                  </a:lnTo>
                  <a:lnTo>
                    <a:pt x="102" y="1462"/>
                  </a:lnTo>
                  <a:lnTo>
                    <a:pt x="102" y="1461"/>
                  </a:lnTo>
                  <a:lnTo>
                    <a:pt x="100" y="1461"/>
                  </a:lnTo>
                  <a:lnTo>
                    <a:pt x="100" y="1460"/>
                  </a:lnTo>
                  <a:lnTo>
                    <a:pt x="100" y="1459"/>
                  </a:lnTo>
                  <a:lnTo>
                    <a:pt x="102" y="1459"/>
                  </a:lnTo>
                  <a:lnTo>
                    <a:pt x="102" y="1457"/>
                  </a:lnTo>
                  <a:lnTo>
                    <a:pt x="100" y="1457"/>
                  </a:lnTo>
                  <a:lnTo>
                    <a:pt x="100" y="1456"/>
                  </a:lnTo>
                  <a:lnTo>
                    <a:pt x="102" y="1456"/>
                  </a:lnTo>
                  <a:lnTo>
                    <a:pt x="102" y="1455"/>
                  </a:lnTo>
                  <a:lnTo>
                    <a:pt x="100" y="1454"/>
                  </a:lnTo>
                  <a:lnTo>
                    <a:pt x="102" y="1453"/>
                  </a:lnTo>
                  <a:lnTo>
                    <a:pt x="100" y="1452"/>
                  </a:lnTo>
                  <a:lnTo>
                    <a:pt x="102" y="1452"/>
                  </a:lnTo>
                  <a:lnTo>
                    <a:pt x="102" y="1450"/>
                  </a:lnTo>
                  <a:lnTo>
                    <a:pt x="102" y="1449"/>
                  </a:lnTo>
                  <a:lnTo>
                    <a:pt x="102" y="1448"/>
                  </a:lnTo>
                  <a:lnTo>
                    <a:pt x="102" y="1447"/>
                  </a:lnTo>
                  <a:lnTo>
                    <a:pt x="103" y="1447"/>
                  </a:lnTo>
                  <a:lnTo>
                    <a:pt x="103" y="1446"/>
                  </a:lnTo>
                  <a:lnTo>
                    <a:pt x="104" y="1446"/>
                  </a:lnTo>
                  <a:lnTo>
                    <a:pt x="104" y="1445"/>
                  </a:lnTo>
                  <a:lnTo>
                    <a:pt x="104" y="1443"/>
                  </a:lnTo>
                  <a:lnTo>
                    <a:pt x="104" y="1442"/>
                  </a:lnTo>
                  <a:lnTo>
                    <a:pt x="104" y="1441"/>
                  </a:lnTo>
                  <a:lnTo>
                    <a:pt x="103" y="1441"/>
                  </a:lnTo>
                  <a:lnTo>
                    <a:pt x="103" y="1440"/>
                  </a:lnTo>
                  <a:lnTo>
                    <a:pt x="104" y="1440"/>
                  </a:lnTo>
                  <a:lnTo>
                    <a:pt x="104" y="1439"/>
                  </a:lnTo>
                  <a:lnTo>
                    <a:pt x="104" y="1438"/>
                  </a:lnTo>
                  <a:lnTo>
                    <a:pt x="104" y="1436"/>
                  </a:lnTo>
                  <a:lnTo>
                    <a:pt x="103" y="1436"/>
                  </a:lnTo>
                  <a:lnTo>
                    <a:pt x="103" y="1435"/>
                  </a:lnTo>
                  <a:lnTo>
                    <a:pt x="103" y="1434"/>
                  </a:lnTo>
                  <a:lnTo>
                    <a:pt x="103" y="1433"/>
                  </a:lnTo>
                  <a:lnTo>
                    <a:pt x="103" y="1432"/>
                  </a:lnTo>
                  <a:lnTo>
                    <a:pt x="102" y="1432"/>
                  </a:lnTo>
                  <a:lnTo>
                    <a:pt x="100" y="1432"/>
                  </a:lnTo>
                  <a:lnTo>
                    <a:pt x="100" y="1431"/>
                  </a:lnTo>
                  <a:lnTo>
                    <a:pt x="100" y="1429"/>
                  </a:lnTo>
                  <a:lnTo>
                    <a:pt x="99" y="1429"/>
                  </a:lnTo>
                  <a:lnTo>
                    <a:pt x="98" y="1429"/>
                  </a:lnTo>
                  <a:lnTo>
                    <a:pt x="98" y="1428"/>
                  </a:lnTo>
                  <a:lnTo>
                    <a:pt x="98" y="1427"/>
                  </a:lnTo>
                  <a:lnTo>
                    <a:pt x="98" y="1426"/>
                  </a:lnTo>
                  <a:lnTo>
                    <a:pt x="99" y="1426"/>
                  </a:lnTo>
                  <a:lnTo>
                    <a:pt x="98" y="1426"/>
                  </a:lnTo>
                  <a:lnTo>
                    <a:pt x="98" y="1425"/>
                  </a:lnTo>
                  <a:lnTo>
                    <a:pt x="98" y="1424"/>
                  </a:lnTo>
                  <a:lnTo>
                    <a:pt x="99" y="1424"/>
                  </a:lnTo>
                  <a:lnTo>
                    <a:pt x="99" y="1422"/>
                  </a:lnTo>
                  <a:lnTo>
                    <a:pt x="100" y="1422"/>
                  </a:lnTo>
                  <a:lnTo>
                    <a:pt x="100" y="1421"/>
                  </a:lnTo>
                  <a:lnTo>
                    <a:pt x="102" y="1421"/>
                  </a:lnTo>
                  <a:lnTo>
                    <a:pt x="102" y="1420"/>
                  </a:lnTo>
                  <a:lnTo>
                    <a:pt x="100" y="1420"/>
                  </a:lnTo>
                  <a:lnTo>
                    <a:pt x="102" y="1420"/>
                  </a:lnTo>
                  <a:lnTo>
                    <a:pt x="102" y="1419"/>
                  </a:lnTo>
                  <a:lnTo>
                    <a:pt x="100" y="1419"/>
                  </a:lnTo>
                  <a:lnTo>
                    <a:pt x="100" y="1418"/>
                  </a:lnTo>
                  <a:lnTo>
                    <a:pt x="100" y="1417"/>
                  </a:lnTo>
                  <a:lnTo>
                    <a:pt x="102" y="1417"/>
                  </a:lnTo>
                  <a:lnTo>
                    <a:pt x="103" y="1417"/>
                  </a:lnTo>
                  <a:lnTo>
                    <a:pt x="103" y="1415"/>
                  </a:lnTo>
                  <a:lnTo>
                    <a:pt x="103" y="1414"/>
                  </a:lnTo>
                  <a:lnTo>
                    <a:pt x="104" y="1414"/>
                  </a:lnTo>
                  <a:lnTo>
                    <a:pt x="104" y="1413"/>
                  </a:lnTo>
                  <a:lnTo>
                    <a:pt x="104" y="1412"/>
                  </a:lnTo>
                  <a:lnTo>
                    <a:pt x="105" y="1411"/>
                  </a:lnTo>
                  <a:lnTo>
                    <a:pt x="105" y="1410"/>
                  </a:lnTo>
                  <a:lnTo>
                    <a:pt x="106" y="1410"/>
                  </a:lnTo>
                  <a:lnTo>
                    <a:pt x="107" y="1410"/>
                  </a:lnTo>
                  <a:lnTo>
                    <a:pt x="107" y="1408"/>
                  </a:lnTo>
                  <a:lnTo>
                    <a:pt x="107" y="1407"/>
                  </a:lnTo>
                  <a:lnTo>
                    <a:pt x="107" y="1406"/>
                  </a:lnTo>
                  <a:lnTo>
                    <a:pt x="109" y="1406"/>
                  </a:lnTo>
                  <a:lnTo>
                    <a:pt x="109" y="1405"/>
                  </a:lnTo>
                  <a:lnTo>
                    <a:pt x="109" y="1404"/>
                  </a:lnTo>
                  <a:lnTo>
                    <a:pt x="107" y="1404"/>
                  </a:lnTo>
                  <a:lnTo>
                    <a:pt x="107" y="1403"/>
                  </a:lnTo>
                  <a:lnTo>
                    <a:pt x="109" y="1403"/>
                  </a:lnTo>
                  <a:lnTo>
                    <a:pt x="109" y="1401"/>
                  </a:lnTo>
                  <a:lnTo>
                    <a:pt x="109" y="1400"/>
                  </a:lnTo>
                  <a:lnTo>
                    <a:pt x="110" y="1400"/>
                  </a:lnTo>
                  <a:lnTo>
                    <a:pt x="111" y="1400"/>
                  </a:lnTo>
                  <a:lnTo>
                    <a:pt x="111" y="1399"/>
                  </a:lnTo>
                  <a:lnTo>
                    <a:pt x="111" y="1398"/>
                  </a:lnTo>
                  <a:lnTo>
                    <a:pt x="111" y="1397"/>
                  </a:lnTo>
                  <a:lnTo>
                    <a:pt x="111" y="1396"/>
                  </a:lnTo>
                  <a:lnTo>
                    <a:pt x="112" y="1396"/>
                  </a:lnTo>
                  <a:lnTo>
                    <a:pt x="112" y="1394"/>
                  </a:lnTo>
                  <a:lnTo>
                    <a:pt x="113" y="1393"/>
                  </a:lnTo>
                  <a:lnTo>
                    <a:pt x="113" y="1392"/>
                  </a:lnTo>
                  <a:lnTo>
                    <a:pt x="114" y="1392"/>
                  </a:lnTo>
                  <a:lnTo>
                    <a:pt x="114" y="1393"/>
                  </a:lnTo>
                  <a:lnTo>
                    <a:pt x="116" y="1393"/>
                  </a:lnTo>
                  <a:lnTo>
                    <a:pt x="117" y="1393"/>
                  </a:lnTo>
                  <a:lnTo>
                    <a:pt x="117" y="1392"/>
                  </a:lnTo>
                  <a:lnTo>
                    <a:pt x="118" y="1392"/>
                  </a:lnTo>
                  <a:lnTo>
                    <a:pt x="118" y="1393"/>
                  </a:lnTo>
                  <a:lnTo>
                    <a:pt x="119" y="1393"/>
                  </a:lnTo>
                  <a:lnTo>
                    <a:pt x="120" y="1392"/>
                  </a:lnTo>
                  <a:lnTo>
                    <a:pt x="121" y="1392"/>
                  </a:lnTo>
                  <a:lnTo>
                    <a:pt x="121" y="1391"/>
                  </a:lnTo>
                  <a:lnTo>
                    <a:pt x="121" y="1390"/>
                  </a:lnTo>
                  <a:lnTo>
                    <a:pt x="123" y="1390"/>
                  </a:lnTo>
                  <a:lnTo>
                    <a:pt x="124" y="1390"/>
                  </a:lnTo>
                  <a:lnTo>
                    <a:pt x="124" y="1389"/>
                  </a:lnTo>
                  <a:lnTo>
                    <a:pt x="125" y="1389"/>
                  </a:lnTo>
                  <a:lnTo>
                    <a:pt x="126" y="1389"/>
                  </a:lnTo>
                  <a:lnTo>
                    <a:pt x="128" y="1389"/>
                  </a:lnTo>
                  <a:lnTo>
                    <a:pt x="130" y="1389"/>
                  </a:lnTo>
                  <a:lnTo>
                    <a:pt x="131" y="1387"/>
                  </a:lnTo>
                  <a:lnTo>
                    <a:pt x="131" y="1386"/>
                  </a:lnTo>
                  <a:lnTo>
                    <a:pt x="130" y="1385"/>
                  </a:lnTo>
                  <a:lnTo>
                    <a:pt x="130" y="1384"/>
                  </a:lnTo>
                  <a:lnTo>
                    <a:pt x="130" y="1383"/>
                  </a:lnTo>
                  <a:lnTo>
                    <a:pt x="128" y="1383"/>
                  </a:lnTo>
                  <a:lnTo>
                    <a:pt x="128" y="1382"/>
                  </a:lnTo>
                  <a:lnTo>
                    <a:pt x="128" y="1380"/>
                  </a:lnTo>
                  <a:lnTo>
                    <a:pt x="127" y="1380"/>
                  </a:lnTo>
                  <a:lnTo>
                    <a:pt x="127" y="1379"/>
                  </a:lnTo>
                  <a:lnTo>
                    <a:pt x="127" y="1378"/>
                  </a:lnTo>
                  <a:lnTo>
                    <a:pt x="128" y="1378"/>
                  </a:lnTo>
                  <a:lnTo>
                    <a:pt x="128" y="1377"/>
                  </a:lnTo>
                  <a:lnTo>
                    <a:pt x="128" y="1376"/>
                  </a:lnTo>
                  <a:lnTo>
                    <a:pt x="128" y="1375"/>
                  </a:lnTo>
                  <a:lnTo>
                    <a:pt x="128" y="1373"/>
                  </a:lnTo>
                  <a:lnTo>
                    <a:pt x="130" y="1372"/>
                  </a:lnTo>
                  <a:lnTo>
                    <a:pt x="131" y="1372"/>
                  </a:lnTo>
                  <a:lnTo>
                    <a:pt x="132" y="1372"/>
                  </a:lnTo>
                  <a:lnTo>
                    <a:pt x="132" y="1371"/>
                  </a:lnTo>
                  <a:lnTo>
                    <a:pt x="133" y="1371"/>
                  </a:lnTo>
                  <a:lnTo>
                    <a:pt x="133" y="1370"/>
                  </a:lnTo>
                  <a:lnTo>
                    <a:pt x="134" y="1370"/>
                  </a:lnTo>
                  <a:lnTo>
                    <a:pt x="134" y="1369"/>
                  </a:lnTo>
                  <a:lnTo>
                    <a:pt x="135" y="1369"/>
                  </a:lnTo>
                  <a:lnTo>
                    <a:pt x="134" y="1368"/>
                  </a:lnTo>
                  <a:lnTo>
                    <a:pt x="134" y="1366"/>
                  </a:lnTo>
                  <a:lnTo>
                    <a:pt x="134" y="1365"/>
                  </a:lnTo>
                  <a:lnTo>
                    <a:pt x="133" y="1364"/>
                  </a:lnTo>
                  <a:lnTo>
                    <a:pt x="132" y="1364"/>
                  </a:lnTo>
                  <a:lnTo>
                    <a:pt x="132" y="1363"/>
                  </a:lnTo>
                  <a:lnTo>
                    <a:pt x="132" y="1362"/>
                  </a:lnTo>
                  <a:lnTo>
                    <a:pt x="132" y="1361"/>
                  </a:lnTo>
                  <a:lnTo>
                    <a:pt x="131" y="1361"/>
                  </a:lnTo>
                  <a:lnTo>
                    <a:pt x="131" y="1359"/>
                  </a:lnTo>
                  <a:lnTo>
                    <a:pt x="132" y="1359"/>
                  </a:lnTo>
                  <a:lnTo>
                    <a:pt x="132" y="1358"/>
                  </a:lnTo>
                  <a:lnTo>
                    <a:pt x="132" y="1357"/>
                  </a:lnTo>
                  <a:lnTo>
                    <a:pt x="132" y="1356"/>
                  </a:lnTo>
                  <a:lnTo>
                    <a:pt x="133" y="1356"/>
                  </a:lnTo>
                  <a:lnTo>
                    <a:pt x="133" y="1355"/>
                  </a:lnTo>
                  <a:lnTo>
                    <a:pt x="133" y="1353"/>
                  </a:lnTo>
                  <a:lnTo>
                    <a:pt x="132" y="1353"/>
                  </a:lnTo>
                  <a:lnTo>
                    <a:pt x="132" y="1352"/>
                  </a:lnTo>
                  <a:lnTo>
                    <a:pt x="132" y="1351"/>
                  </a:lnTo>
                  <a:lnTo>
                    <a:pt x="132" y="1350"/>
                  </a:lnTo>
                  <a:lnTo>
                    <a:pt x="132" y="1349"/>
                  </a:lnTo>
                  <a:lnTo>
                    <a:pt x="132" y="1348"/>
                  </a:lnTo>
                  <a:lnTo>
                    <a:pt x="132" y="1346"/>
                  </a:lnTo>
                  <a:lnTo>
                    <a:pt x="131" y="1346"/>
                  </a:lnTo>
                  <a:lnTo>
                    <a:pt x="131" y="1345"/>
                  </a:lnTo>
                  <a:lnTo>
                    <a:pt x="131" y="1344"/>
                  </a:lnTo>
                  <a:lnTo>
                    <a:pt x="131" y="1343"/>
                  </a:lnTo>
                  <a:lnTo>
                    <a:pt x="131" y="1342"/>
                  </a:lnTo>
                  <a:lnTo>
                    <a:pt x="130" y="1342"/>
                  </a:lnTo>
                  <a:lnTo>
                    <a:pt x="130" y="1341"/>
                  </a:lnTo>
                  <a:lnTo>
                    <a:pt x="128" y="1341"/>
                  </a:lnTo>
                  <a:lnTo>
                    <a:pt x="127" y="1341"/>
                  </a:lnTo>
                  <a:lnTo>
                    <a:pt x="126" y="1341"/>
                  </a:lnTo>
                  <a:lnTo>
                    <a:pt x="126" y="1342"/>
                  </a:lnTo>
                  <a:lnTo>
                    <a:pt x="125" y="1342"/>
                  </a:lnTo>
                  <a:lnTo>
                    <a:pt x="124" y="1342"/>
                  </a:lnTo>
                  <a:lnTo>
                    <a:pt x="123" y="1342"/>
                  </a:lnTo>
                  <a:lnTo>
                    <a:pt x="123" y="1343"/>
                  </a:lnTo>
                  <a:lnTo>
                    <a:pt x="121" y="1343"/>
                  </a:lnTo>
                  <a:lnTo>
                    <a:pt x="121" y="1342"/>
                  </a:lnTo>
                  <a:lnTo>
                    <a:pt x="120" y="1341"/>
                  </a:lnTo>
                  <a:lnTo>
                    <a:pt x="120" y="1339"/>
                  </a:lnTo>
                  <a:lnTo>
                    <a:pt x="119" y="1339"/>
                  </a:lnTo>
                  <a:lnTo>
                    <a:pt x="119" y="1341"/>
                  </a:lnTo>
                  <a:lnTo>
                    <a:pt x="118" y="1341"/>
                  </a:lnTo>
                  <a:lnTo>
                    <a:pt x="118" y="1339"/>
                  </a:lnTo>
                  <a:lnTo>
                    <a:pt x="117" y="1339"/>
                  </a:lnTo>
                  <a:lnTo>
                    <a:pt x="116" y="1339"/>
                  </a:lnTo>
                  <a:lnTo>
                    <a:pt x="114" y="1339"/>
                  </a:lnTo>
                  <a:lnTo>
                    <a:pt x="114" y="1338"/>
                  </a:lnTo>
                  <a:lnTo>
                    <a:pt x="114" y="1337"/>
                  </a:lnTo>
                  <a:lnTo>
                    <a:pt x="114" y="1336"/>
                  </a:lnTo>
                  <a:lnTo>
                    <a:pt x="113" y="1336"/>
                  </a:lnTo>
                  <a:lnTo>
                    <a:pt x="113" y="1335"/>
                  </a:lnTo>
                  <a:lnTo>
                    <a:pt x="113" y="1334"/>
                  </a:lnTo>
                  <a:lnTo>
                    <a:pt x="114" y="1332"/>
                  </a:lnTo>
                  <a:lnTo>
                    <a:pt x="113" y="1332"/>
                  </a:lnTo>
                  <a:lnTo>
                    <a:pt x="113" y="1331"/>
                  </a:lnTo>
                  <a:lnTo>
                    <a:pt x="112" y="1330"/>
                  </a:lnTo>
                  <a:lnTo>
                    <a:pt x="112" y="1329"/>
                  </a:lnTo>
                  <a:lnTo>
                    <a:pt x="111" y="1328"/>
                  </a:lnTo>
                  <a:lnTo>
                    <a:pt x="110" y="1327"/>
                  </a:lnTo>
                  <a:lnTo>
                    <a:pt x="111" y="1327"/>
                  </a:lnTo>
                  <a:lnTo>
                    <a:pt x="111" y="1325"/>
                  </a:lnTo>
                  <a:lnTo>
                    <a:pt x="112" y="1325"/>
                  </a:lnTo>
                  <a:lnTo>
                    <a:pt x="112" y="1324"/>
                  </a:lnTo>
                  <a:lnTo>
                    <a:pt x="112" y="1323"/>
                  </a:lnTo>
                  <a:lnTo>
                    <a:pt x="112" y="1322"/>
                  </a:lnTo>
                  <a:lnTo>
                    <a:pt x="111" y="1322"/>
                  </a:lnTo>
                  <a:lnTo>
                    <a:pt x="111" y="1321"/>
                  </a:lnTo>
                  <a:lnTo>
                    <a:pt x="112" y="1321"/>
                  </a:lnTo>
                  <a:lnTo>
                    <a:pt x="113" y="1321"/>
                  </a:lnTo>
                  <a:lnTo>
                    <a:pt x="113" y="1320"/>
                  </a:lnTo>
                  <a:lnTo>
                    <a:pt x="114" y="1320"/>
                  </a:lnTo>
                  <a:lnTo>
                    <a:pt x="114" y="1318"/>
                  </a:lnTo>
                  <a:lnTo>
                    <a:pt x="116" y="1318"/>
                  </a:lnTo>
                  <a:lnTo>
                    <a:pt x="116" y="1317"/>
                  </a:lnTo>
                  <a:lnTo>
                    <a:pt x="116" y="1316"/>
                  </a:lnTo>
                  <a:lnTo>
                    <a:pt x="117" y="1316"/>
                  </a:lnTo>
                  <a:lnTo>
                    <a:pt x="117" y="1315"/>
                  </a:lnTo>
                  <a:lnTo>
                    <a:pt x="117" y="1314"/>
                  </a:lnTo>
                  <a:lnTo>
                    <a:pt x="117" y="1313"/>
                  </a:lnTo>
                  <a:lnTo>
                    <a:pt x="117" y="1311"/>
                  </a:lnTo>
                  <a:lnTo>
                    <a:pt x="117" y="1310"/>
                  </a:lnTo>
                  <a:lnTo>
                    <a:pt x="116" y="1310"/>
                  </a:lnTo>
                  <a:lnTo>
                    <a:pt x="114" y="1310"/>
                  </a:lnTo>
                  <a:lnTo>
                    <a:pt x="114" y="1309"/>
                  </a:lnTo>
                  <a:lnTo>
                    <a:pt x="114" y="1308"/>
                  </a:lnTo>
                  <a:lnTo>
                    <a:pt x="113" y="1308"/>
                  </a:lnTo>
                  <a:lnTo>
                    <a:pt x="113" y="1307"/>
                  </a:lnTo>
                  <a:lnTo>
                    <a:pt x="113" y="1306"/>
                  </a:lnTo>
                  <a:lnTo>
                    <a:pt x="114" y="1306"/>
                  </a:lnTo>
                  <a:lnTo>
                    <a:pt x="116" y="1306"/>
                  </a:lnTo>
                  <a:lnTo>
                    <a:pt x="116" y="1304"/>
                  </a:lnTo>
                  <a:lnTo>
                    <a:pt x="117" y="1304"/>
                  </a:lnTo>
                  <a:lnTo>
                    <a:pt x="116" y="1304"/>
                  </a:lnTo>
                  <a:lnTo>
                    <a:pt x="116" y="1303"/>
                  </a:lnTo>
                  <a:lnTo>
                    <a:pt x="117" y="1303"/>
                  </a:lnTo>
                  <a:lnTo>
                    <a:pt x="117" y="1302"/>
                  </a:lnTo>
                  <a:lnTo>
                    <a:pt x="117" y="1301"/>
                  </a:lnTo>
                  <a:lnTo>
                    <a:pt x="116" y="1301"/>
                  </a:lnTo>
                  <a:lnTo>
                    <a:pt x="116" y="1300"/>
                  </a:lnTo>
                  <a:lnTo>
                    <a:pt x="116" y="1299"/>
                  </a:lnTo>
                  <a:lnTo>
                    <a:pt x="114" y="1299"/>
                  </a:lnTo>
                  <a:lnTo>
                    <a:pt x="116" y="1299"/>
                  </a:lnTo>
                  <a:lnTo>
                    <a:pt x="116" y="1297"/>
                  </a:lnTo>
                  <a:lnTo>
                    <a:pt x="116" y="1296"/>
                  </a:lnTo>
                  <a:lnTo>
                    <a:pt x="114" y="1296"/>
                  </a:lnTo>
                  <a:lnTo>
                    <a:pt x="114" y="1295"/>
                  </a:lnTo>
                  <a:lnTo>
                    <a:pt x="116" y="1295"/>
                  </a:lnTo>
                  <a:lnTo>
                    <a:pt x="116" y="1294"/>
                  </a:lnTo>
                  <a:lnTo>
                    <a:pt x="116" y="1293"/>
                  </a:lnTo>
                  <a:lnTo>
                    <a:pt x="116" y="1292"/>
                  </a:lnTo>
                  <a:lnTo>
                    <a:pt x="116" y="1290"/>
                  </a:lnTo>
                  <a:lnTo>
                    <a:pt x="116" y="1289"/>
                  </a:lnTo>
                  <a:lnTo>
                    <a:pt x="114" y="1288"/>
                  </a:lnTo>
                  <a:lnTo>
                    <a:pt x="114" y="1287"/>
                  </a:lnTo>
                  <a:lnTo>
                    <a:pt x="113" y="1287"/>
                  </a:lnTo>
                  <a:lnTo>
                    <a:pt x="113" y="1286"/>
                  </a:lnTo>
                  <a:lnTo>
                    <a:pt x="112" y="1285"/>
                  </a:lnTo>
                  <a:lnTo>
                    <a:pt x="112" y="1283"/>
                  </a:lnTo>
                  <a:lnTo>
                    <a:pt x="111" y="1283"/>
                  </a:lnTo>
                  <a:lnTo>
                    <a:pt x="110" y="1283"/>
                  </a:lnTo>
                  <a:lnTo>
                    <a:pt x="109" y="1283"/>
                  </a:lnTo>
                  <a:lnTo>
                    <a:pt x="109" y="1282"/>
                  </a:lnTo>
                  <a:lnTo>
                    <a:pt x="107" y="1282"/>
                  </a:lnTo>
                  <a:lnTo>
                    <a:pt x="107" y="1281"/>
                  </a:lnTo>
                  <a:lnTo>
                    <a:pt x="109" y="1281"/>
                  </a:lnTo>
                  <a:lnTo>
                    <a:pt x="109" y="1280"/>
                  </a:lnTo>
                  <a:lnTo>
                    <a:pt x="107" y="1279"/>
                  </a:lnTo>
                  <a:lnTo>
                    <a:pt x="107" y="1278"/>
                  </a:lnTo>
                  <a:lnTo>
                    <a:pt x="106" y="1278"/>
                  </a:lnTo>
                  <a:lnTo>
                    <a:pt x="105" y="1278"/>
                  </a:lnTo>
                  <a:lnTo>
                    <a:pt x="105" y="1276"/>
                  </a:lnTo>
                  <a:lnTo>
                    <a:pt x="104" y="1276"/>
                  </a:lnTo>
                  <a:lnTo>
                    <a:pt x="103" y="1275"/>
                  </a:lnTo>
                  <a:lnTo>
                    <a:pt x="103" y="1276"/>
                  </a:lnTo>
                  <a:lnTo>
                    <a:pt x="102" y="1276"/>
                  </a:lnTo>
                  <a:lnTo>
                    <a:pt x="100" y="1276"/>
                  </a:lnTo>
                  <a:lnTo>
                    <a:pt x="99" y="1276"/>
                  </a:lnTo>
                  <a:lnTo>
                    <a:pt x="99" y="1275"/>
                  </a:lnTo>
                  <a:lnTo>
                    <a:pt x="99" y="1274"/>
                  </a:lnTo>
                  <a:lnTo>
                    <a:pt x="99" y="1273"/>
                  </a:lnTo>
                  <a:lnTo>
                    <a:pt x="99" y="1272"/>
                  </a:lnTo>
                  <a:lnTo>
                    <a:pt x="99" y="1271"/>
                  </a:lnTo>
                  <a:lnTo>
                    <a:pt x="98" y="1271"/>
                  </a:lnTo>
                  <a:lnTo>
                    <a:pt x="98" y="1269"/>
                  </a:lnTo>
                  <a:lnTo>
                    <a:pt x="97" y="1268"/>
                  </a:lnTo>
                  <a:lnTo>
                    <a:pt x="97" y="1267"/>
                  </a:lnTo>
                  <a:lnTo>
                    <a:pt x="97" y="1266"/>
                  </a:lnTo>
                  <a:lnTo>
                    <a:pt x="96" y="1266"/>
                  </a:lnTo>
                  <a:lnTo>
                    <a:pt x="95" y="1266"/>
                  </a:lnTo>
                  <a:lnTo>
                    <a:pt x="95" y="1265"/>
                  </a:lnTo>
                  <a:lnTo>
                    <a:pt x="96" y="1265"/>
                  </a:lnTo>
                  <a:lnTo>
                    <a:pt x="96" y="1264"/>
                  </a:lnTo>
                  <a:lnTo>
                    <a:pt x="95" y="1264"/>
                  </a:lnTo>
                  <a:lnTo>
                    <a:pt x="95" y="1262"/>
                  </a:lnTo>
                  <a:lnTo>
                    <a:pt x="93" y="1262"/>
                  </a:lnTo>
                  <a:lnTo>
                    <a:pt x="92" y="1262"/>
                  </a:lnTo>
                  <a:lnTo>
                    <a:pt x="92" y="1261"/>
                  </a:lnTo>
                  <a:lnTo>
                    <a:pt x="92" y="1260"/>
                  </a:lnTo>
                  <a:lnTo>
                    <a:pt x="91" y="1260"/>
                  </a:lnTo>
                  <a:lnTo>
                    <a:pt x="90" y="1260"/>
                  </a:lnTo>
                  <a:lnTo>
                    <a:pt x="89" y="1260"/>
                  </a:lnTo>
                  <a:lnTo>
                    <a:pt x="89" y="1259"/>
                  </a:lnTo>
                  <a:lnTo>
                    <a:pt x="88" y="1259"/>
                  </a:lnTo>
                  <a:lnTo>
                    <a:pt x="86" y="1259"/>
                  </a:lnTo>
                  <a:lnTo>
                    <a:pt x="85" y="1259"/>
                  </a:lnTo>
                  <a:lnTo>
                    <a:pt x="85" y="1260"/>
                  </a:lnTo>
                  <a:lnTo>
                    <a:pt x="84" y="1260"/>
                  </a:lnTo>
                  <a:lnTo>
                    <a:pt x="83" y="1259"/>
                  </a:lnTo>
                  <a:lnTo>
                    <a:pt x="82" y="1260"/>
                  </a:lnTo>
                  <a:lnTo>
                    <a:pt x="82" y="1261"/>
                  </a:lnTo>
                  <a:lnTo>
                    <a:pt x="81" y="1261"/>
                  </a:lnTo>
                  <a:lnTo>
                    <a:pt x="79" y="1260"/>
                  </a:lnTo>
                  <a:lnTo>
                    <a:pt x="78" y="1260"/>
                  </a:lnTo>
                  <a:lnTo>
                    <a:pt x="77" y="1259"/>
                  </a:lnTo>
                  <a:lnTo>
                    <a:pt x="76" y="1259"/>
                  </a:lnTo>
                  <a:lnTo>
                    <a:pt x="76" y="1258"/>
                  </a:lnTo>
                  <a:lnTo>
                    <a:pt x="75" y="1258"/>
                  </a:lnTo>
                  <a:lnTo>
                    <a:pt x="75" y="1257"/>
                  </a:lnTo>
                  <a:lnTo>
                    <a:pt x="74" y="1257"/>
                  </a:lnTo>
                  <a:lnTo>
                    <a:pt x="72" y="1257"/>
                  </a:lnTo>
                  <a:lnTo>
                    <a:pt x="72" y="1255"/>
                  </a:lnTo>
                  <a:lnTo>
                    <a:pt x="72" y="1254"/>
                  </a:lnTo>
                  <a:lnTo>
                    <a:pt x="71" y="1254"/>
                  </a:lnTo>
                  <a:lnTo>
                    <a:pt x="71" y="1253"/>
                  </a:lnTo>
                  <a:lnTo>
                    <a:pt x="70" y="1253"/>
                  </a:lnTo>
                  <a:lnTo>
                    <a:pt x="70" y="1252"/>
                  </a:lnTo>
                  <a:lnTo>
                    <a:pt x="69" y="1252"/>
                  </a:lnTo>
                  <a:lnTo>
                    <a:pt x="68" y="1252"/>
                  </a:lnTo>
                  <a:lnTo>
                    <a:pt x="68" y="1251"/>
                  </a:lnTo>
                  <a:lnTo>
                    <a:pt x="67" y="1251"/>
                  </a:lnTo>
                  <a:lnTo>
                    <a:pt x="67" y="1250"/>
                  </a:lnTo>
                  <a:lnTo>
                    <a:pt x="65" y="1250"/>
                  </a:lnTo>
                  <a:lnTo>
                    <a:pt x="65" y="1248"/>
                  </a:lnTo>
                  <a:lnTo>
                    <a:pt x="64" y="1248"/>
                  </a:lnTo>
                  <a:lnTo>
                    <a:pt x="64" y="1247"/>
                  </a:lnTo>
                  <a:lnTo>
                    <a:pt x="63" y="1246"/>
                  </a:lnTo>
                  <a:lnTo>
                    <a:pt x="63" y="1245"/>
                  </a:lnTo>
                  <a:lnTo>
                    <a:pt x="62" y="1245"/>
                  </a:lnTo>
                  <a:lnTo>
                    <a:pt x="62" y="1244"/>
                  </a:lnTo>
                  <a:lnTo>
                    <a:pt x="63" y="1244"/>
                  </a:lnTo>
                  <a:lnTo>
                    <a:pt x="64" y="1244"/>
                  </a:lnTo>
                  <a:lnTo>
                    <a:pt x="64" y="1243"/>
                  </a:lnTo>
                  <a:lnTo>
                    <a:pt x="64" y="1241"/>
                  </a:lnTo>
                  <a:lnTo>
                    <a:pt x="64" y="1240"/>
                  </a:lnTo>
                  <a:lnTo>
                    <a:pt x="64" y="1239"/>
                  </a:lnTo>
                  <a:lnTo>
                    <a:pt x="64" y="1238"/>
                  </a:lnTo>
                  <a:lnTo>
                    <a:pt x="64" y="1237"/>
                  </a:lnTo>
                  <a:lnTo>
                    <a:pt x="65" y="1237"/>
                  </a:lnTo>
                  <a:lnTo>
                    <a:pt x="65" y="1236"/>
                  </a:lnTo>
                  <a:lnTo>
                    <a:pt x="65" y="1234"/>
                  </a:lnTo>
                  <a:lnTo>
                    <a:pt x="64" y="1233"/>
                  </a:lnTo>
                  <a:lnTo>
                    <a:pt x="65" y="1233"/>
                  </a:lnTo>
                  <a:lnTo>
                    <a:pt x="65" y="1232"/>
                  </a:lnTo>
                  <a:lnTo>
                    <a:pt x="67" y="1231"/>
                  </a:lnTo>
                  <a:lnTo>
                    <a:pt x="68" y="1231"/>
                  </a:lnTo>
                  <a:lnTo>
                    <a:pt x="69" y="1231"/>
                  </a:lnTo>
                  <a:lnTo>
                    <a:pt x="69" y="1230"/>
                  </a:lnTo>
                  <a:lnTo>
                    <a:pt x="70" y="1230"/>
                  </a:lnTo>
                  <a:lnTo>
                    <a:pt x="71" y="1230"/>
                  </a:lnTo>
                  <a:lnTo>
                    <a:pt x="72" y="1230"/>
                  </a:lnTo>
                  <a:lnTo>
                    <a:pt x="72" y="1229"/>
                  </a:lnTo>
                  <a:lnTo>
                    <a:pt x="74" y="1229"/>
                  </a:lnTo>
                  <a:lnTo>
                    <a:pt x="74" y="1227"/>
                  </a:lnTo>
                  <a:lnTo>
                    <a:pt x="75" y="1227"/>
                  </a:lnTo>
                  <a:lnTo>
                    <a:pt x="76" y="1226"/>
                  </a:lnTo>
                  <a:lnTo>
                    <a:pt x="76" y="1225"/>
                  </a:lnTo>
                  <a:lnTo>
                    <a:pt x="76" y="1224"/>
                  </a:lnTo>
                  <a:lnTo>
                    <a:pt x="76" y="1223"/>
                  </a:lnTo>
                  <a:lnTo>
                    <a:pt x="76" y="1222"/>
                  </a:lnTo>
                  <a:lnTo>
                    <a:pt x="76" y="1220"/>
                  </a:lnTo>
                  <a:lnTo>
                    <a:pt x="77" y="1219"/>
                  </a:lnTo>
                  <a:lnTo>
                    <a:pt x="77" y="1218"/>
                  </a:lnTo>
                  <a:lnTo>
                    <a:pt x="78" y="1217"/>
                  </a:lnTo>
                  <a:lnTo>
                    <a:pt x="78" y="1216"/>
                  </a:lnTo>
                  <a:lnTo>
                    <a:pt x="79" y="1216"/>
                  </a:lnTo>
                  <a:lnTo>
                    <a:pt x="79" y="1215"/>
                  </a:lnTo>
                  <a:lnTo>
                    <a:pt x="81" y="1215"/>
                  </a:lnTo>
                  <a:lnTo>
                    <a:pt x="81" y="1213"/>
                  </a:lnTo>
                  <a:lnTo>
                    <a:pt x="81" y="1212"/>
                  </a:lnTo>
                  <a:lnTo>
                    <a:pt x="82" y="1212"/>
                  </a:lnTo>
                  <a:lnTo>
                    <a:pt x="82" y="1211"/>
                  </a:lnTo>
                  <a:lnTo>
                    <a:pt x="82" y="1210"/>
                  </a:lnTo>
                  <a:lnTo>
                    <a:pt x="81" y="1209"/>
                  </a:lnTo>
                  <a:lnTo>
                    <a:pt x="81" y="1208"/>
                  </a:lnTo>
                  <a:lnTo>
                    <a:pt x="81" y="1206"/>
                  </a:lnTo>
                  <a:lnTo>
                    <a:pt x="81" y="1205"/>
                  </a:lnTo>
                  <a:lnTo>
                    <a:pt x="82" y="1205"/>
                  </a:lnTo>
                  <a:lnTo>
                    <a:pt x="82" y="1204"/>
                  </a:lnTo>
                  <a:lnTo>
                    <a:pt x="82" y="1203"/>
                  </a:lnTo>
                  <a:lnTo>
                    <a:pt x="83" y="1203"/>
                  </a:lnTo>
                  <a:lnTo>
                    <a:pt x="84" y="1203"/>
                  </a:lnTo>
                  <a:lnTo>
                    <a:pt x="84" y="1202"/>
                  </a:lnTo>
                  <a:lnTo>
                    <a:pt x="85" y="1202"/>
                  </a:lnTo>
                  <a:lnTo>
                    <a:pt x="86" y="1202"/>
                  </a:lnTo>
                  <a:lnTo>
                    <a:pt x="88" y="1202"/>
                  </a:lnTo>
                  <a:lnTo>
                    <a:pt x="88" y="1201"/>
                  </a:lnTo>
                  <a:lnTo>
                    <a:pt x="89" y="1201"/>
                  </a:lnTo>
                  <a:lnTo>
                    <a:pt x="90" y="1201"/>
                  </a:lnTo>
                  <a:lnTo>
                    <a:pt x="90" y="1199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2" y="1198"/>
                  </a:lnTo>
                  <a:lnTo>
                    <a:pt x="92" y="1197"/>
                  </a:lnTo>
                  <a:lnTo>
                    <a:pt x="92" y="1196"/>
                  </a:lnTo>
                  <a:lnTo>
                    <a:pt x="92" y="1195"/>
                  </a:lnTo>
                  <a:lnTo>
                    <a:pt x="93" y="1195"/>
                  </a:lnTo>
                  <a:lnTo>
                    <a:pt x="93" y="1194"/>
                  </a:lnTo>
                  <a:lnTo>
                    <a:pt x="95" y="1194"/>
                  </a:lnTo>
                  <a:lnTo>
                    <a:pt x="95" y="1192"/>
                  </a:lnTo>
                  <a:lnTo>
                    <a:pt x="95" y="1191"/>
                  </a:lnTo>
                  <a:lnTo>
                    <a:pt x="96" y="1190"/>
                  </a:lnTo>
                  <a:lnTo>
                    <a:pt x="97" y="1189"/>
                  </a:lnTo>
                  <a:lnTo>
                    <a:pt x="97" y="1188"/>
                  </a:lnTo>
                  <a:lnTo>
                    <a:pt x="97" y="1187"/>
                  </a:lnTo>
                  <a:lnTo>
                    <a:pt x="98" y="1187"/>
                  </a:lnTo>
                  <a:lnTo>
                    <a:pt x="98" y="1185"/>
                  </a:lnTo>
                  <a:lnTo>
                    <a:pt x="98" y="1184"/>
                  </a:lnTo>
                  <a:lnTo>
                    <a:pt x="98" y="1183"/>
                  </a:lnTo>
                  <a:lnTo>
                    <a:pt x="98" y="1182"/>
                  </a:lnTo>
                  <a:lnTo>
                    <a:pt x="98" y="1181"/>
                  </a:lnTo>
                  <a:lnTo>
                    <a:pt x="98" y="1180"/>
                  </a:lnTo>
                  <a:lnTo>
                    <a:pt x="98" y="1178"/>
                  </a:lnTo>
                  <a:lnTo>
                    <a:pt x="98" y="1177"/>
                  </a:lnTo>
                  <a:lnTo>
                    <a:pt x="98" y="1176"/>
                  </a:lnTo>
                  <a:lnTo>
                    <a:pt x="99" y="1176"/>
                  </a:lnTo>
                  <a:lnTo>
                    <a:pt x="99" y="1175"/>
                  </a:lnTo>
                  <a:lnTo>
                    <a:pt x="100" y="1175"/>
                  </a:lnTo>
                  <a:lnTo>
                    <a:pt x="100" y="1174"/>
                  </a:lnTo>
                  <a:lnTo>
                    <a:pt x="100" y="1173"/>
                  </a:lnTo>
                  <a:lnTo>
                    <a:pt x="100" y="1171"/>
                  </a:lnTo>
                  <a:lnTo>
                    <a:pt x="100" y="1170"/>
                  </a:lnTo>
                  <a:lnTo>
                    <a:pt x="100" y="1169"/>
                  </a:lnTo>
                  <a:lnTo>
                    <a:pt x="100" y="1168"/>
                  </a:lnTo>
                  <a:lnTo>
                    <a:pt x="99" y="1167"/>
                  </a:lnTo>
                  <a:lnTo>
                    <a:pt x="100" y="1166"/>
                  </a:lnTo>
                  <a:lnTo>
                    <a:pt x="100" y="1164"/>
                  </a:lnTo>
                  <a:lnTo>
                    <a:pt x="100" y="1163"/>
                  </a:lnTo>
                  <a:lnTo>
                    <a:pt x="102" y="1162"/>
                  </a:lnTo>
                  <a:lnTo>
                    <a:pt x="102" y="1161"/>
                  </a:lnTo>
                  <a:lnTo>
                    <a:pt x="103" y="1161"/>
                  </a:lnTo>
                  <a:lnTo>
                    <a:pt x="103" y="1160"/>
                  </a:lnTo>
                  <a:lnTo>
                    <a:pt x="103" y="1159"/>
                  </a:lnTo>
                  <a:lnTo>
                    <a:pt x="103" y="1157"/>
                  </a:lnTo>
                  <a:lnTo>
                    <a:pt x="104" y="1156"/>
                  </a:lnTo>
                  <a:lnTo>
                    <a:pt x="104" y="1155"/>
                  </a:lnTo>
                  <a:lnTo>
                    <a:pt x="104" y="1154"/>
                  </a:lnTo>
                  <a:lnTo>
                    <a:pt x="104" y="1153"/>
                  </a:lnTo>
                  <a:lnTo>
                    <a:pt x="104" y="1152"/>
                  </a:lnTo>
                  <a:lnTo>
                    <a:pt x="105" y="1152"/>
                  </a:lnTo>
                  <a:lnTo>
                    <a:pt x="105" y="1150"/>
                  </a:lnTo>
                  <a:lnTo>
                    <a:pt x="104" y="1149"/>
                  </a:lnTo>
                  <a:lnTo>
                    <a:pt x="104" y="1148"/>
                  </a:lnTo>
                  <a:lnTo>
                    <a:pt x="103" y="1147"/>
                  </a:lnTo>
                  <a:lnTo>
                    <a:pt x="103" y="1146"/>
                  </a:lnTo>
                  <a:lnTo>
                    <a:pt x="102" y="1146"/>
                  </a:lnTo>
                  <a:lnTo>
                    <a:pt x="102" y="1145"/>
                  </a:lnTo>
                  <a:lnTo>
                    <a:pt x="102" y="1143"/>
                  </a:lnTo>
                  <a:lnTo>
                    <a:pt x="100" y="1143"/>
                  </a:lnTo>
                  <a:lnTo>
                    <a:pt x="100" y="1142"/>
                  </a:lnTo>
                  <a:lnTo>
                    <a:pt x="100" y="1141"/>
                  </a:lnTo>
                  <a:lnTo>
                    <a:pt x="100" y="1140"/>
                  </a:lnTo>
                  <a:lnTo>
                    <a:pt x="100" y="1139"/>
                  </a:lnTo>
                  <a:lnTo>
                    <a:pt x="100" y="1138"/>
                  </a:lnTo>
                  <a:lnTo>
                    <a:pt x="100" y="1136"/>
                  </a:lnTo>
                  <a:lnTo>
                    <a:pt x="100" y="1135"/>
                  </a:lnTo>
                  <a:lnTo>
                    <a:pt x="102" y="1135"/>
                  </a:lnTo>
                  <a:lnTo>
                    <a:pt x="103" y="1135"/>
                  </a:lnTo>
                  <a:lnTo>
                    <a:pt x="103" y="1134"/>
                  </a:lnTo>
                  <a:lnTo>
                    <a:pt x="103" y="1133"/>
                  </a:lnTo>
                  <a:lnTo>
                    <a:pt x="104" y="1132"/>
                  </a:lnTo>
                  <a:lnTo>
                    <a:pt x="105" y="1131"/>
                  </a:lnTo>
                  <a:lnTo>
                    <a:pt x="106" y="1131"/>
                  </a:lnTo>
                  <a:lnTo>
                    <a:pt x="106" y="1129"/>
                  </a:lnTo>
                  <a:lnTo>
                    <a:pt x="106" y="1128"/>
                  </a:lnTo>
                  <a:lnTo>
                    <a:pt x="105" y="1128"/>
                  </a:lnTo>
                  <a:lnTo>
                    <a:pt x="105" y="1127"/>
                  </a:lnTo>
                  <a:lnTo>
                    <a:pt x="105" y="1126"/>
                  </a:lnTo>
                  <a:lnTo>
                    <a:pt x="105" y="1125"/>
                  </a:lnTo>
                  <a:lnTo>
                    <a:pt x="105" y="1123"/>
                  </a:lnTo>
                  <a:lnTo>
                    <a:pt x="105" y="1122"/>
                  </a:lnTo>
                  <a:lnTo>
                    <a:pt x="104" y="1122"/>
                  </a:lnTo>
                  <a:lnTo>
                    <a:pt x="103" y="1122"/>
                  </a:lnTo>
                  <a:lnTo>
                    <a:pt x="103" y="1121"/>
                  </a:lnTo>
                  <a:lnTo>
                    <a:pt x="103" y="1120"/>
                  </a:lnTo>
                  <a:lnTo>
                    <a:pt x="103" y="1119"/>
                  </a:lnTo>
                  <a:lnTo>
                    <a:pt x="102" y="1119"/>
                  </a:lnTo>
                  <a:lnTo>
                    <a:pt x="100" y="1119"/>
                  </a:lnTo>
                  <a:lnTo>
                    <a:pt x="100" y="1118"/>
                  </a:lnTo>
                  <a:lnTo>
                    <a:pt x="102" y="1118"/>
                  </a:lnTo>
                  <a:lnTo>
                    <a:pt x="102" y="1116"/>
                  </a:lnTo>
                  <a:lnTo>
                    <a:pt x="102" y="1115"/>
                  </a:lnTo>
                  <a:lnTo>
                    <a:pt x="103" y="1115"/>
                  </a:lnTo>
                  <a:lnTo>
                    <a:pt x="103" y="1114"/>
                  </a:lnTo>
                  <a:lnTo>
                    <a:pt x="104" y="1114"/>
                  </a:lnTo>
                  <a:lnTo>
                    <a:pt x="105" y="1114"/>
                  </a:lnTo>
                  <a:lnTo>
                    <a:pt x="106" y="1115"/>
                  </a:lnTo>
                  <a:lnTo>
                    <a:pt x="107" y="1115"/>
                  </a:lnTo>
                  <a:lnTo>
                    <a:pt x="109" y="1115"/>
                  </a:lnTo>
                  <a:lnTo>
                    <a:pt x="109" y="1116"/>
                  </a:lnTo>
                  <a:lnTo>
                    <a:pt x="109" y="1115"/>
                  </a:lnTo>
                  <a:lnTo>
                    <a:pt x="110" y="1115"/>
                  </a:lnTo>
                  <a:lnTo>
                    <a:pt x="111" y="1115"/>
                  </a:lnTo>
                  <a:lnTo>
                    <a:pt x="111" y="1114"/>
                  </a:lnTo>
                  <a:lnTo>
                    <a:pt x="112" y="1114"/>
                  </a:lnTo>
                  <a:lnTo>
                    <a:pt x="112" y="1113"/>
                  </a:lnTo>
                  <a:lnTo>
                    <a:pt x="113" y="1113"/>
                  </a:lnTo>
                  <a:lnTo>
                    <a:pt x="113" y="1112"/>
                  </a:lnTo>
                  <a:lnTo>
                    <a:pt x="114" y="1112"/>
                  </a:lnTo>
                  <a:lnTo>
                    <a:pt x="114" y="1111"/>
                  </a:lnTo>
                  <a:lnTo>
                    <a:pt x="116" y="1109"/>
                  </a:lnTo>
                  <a:lnTo>
                    <a:pt x="117" y="1108"/>
                  </a:lnTo>
                  <a:lnTo>
                    <a:pt x="118" y="1107"/>
                  </a:lnTo>
                  <a:lnTo>
                    <a:pt x="118" y="1106"/>
                  </a:lnTo>
                  <a:lnTo>
                    <a:pt x="119" y="1106"/>
                  </a:lnTo>
                  <a:lnTo>
                    <a:pt x="120" y="1106"/>
                  </a:lnTo>
                  <a:lnTo>
                    <a:pt x="120" y="1105"/>
                  </a:lnTo>
                  <a:lnTo>
                    <a:pt x="121" y="1104"/>
                  </a:lnTo>
                  <a:lnTo>
                    <a:pt x="123" y="1104"/>
                  </a:lnTo>
                  <a:lnTo>
                    <a:pt x="124" y="1102"/>
                  </a:lnTo>
                  <a:lnTo>
                    <a:pt x="124" y="1101"/>
                  </a:lnTo>
                  <a:lnTo>
                    <a:pt x="125" y="1101"/>
                  </a:lnTo>
                  <a:lnTo>
                    <a:pt x="126" y="1101"/>
                  </a:lnTo>
                  <a:lnTo>
                    <a:pt x="126" y="1100"/>
                  </a:lnTo>
                  <a:lnTo>
                    <a:pt x="127" y="1100"/>
                  </a:lnTo>
                  <a:lnTo>
                    <a:pt x="127" y="1099"/>
                  </a:lnTo>
                  <a:lnTo>
                    <a:pt x="128" y="1099"/>
                  </a:lnTo>
                  <a:lnTo>
                    <a:pt x="128" y="1098"/>
                  </a:lnTo>
                  <a:lnTo>
                    <a:pt x="130" y="1098"/>
                  </a:lnTo>
                  <a:lnTo>
                    <a:pt x="130" y="1097"/>
                  </a:lnTo>
                  <a:lnTo>
                    <a:pt x="130" y="1095"/>
                  </a:lnTo>
                  <a:lnTo>
                    <a:pt x="130" y="1094"/>
                  </a:lnTo>
                  <a:lnTo>
                    <a:pt x="130" y="1093"/>
                  </a:lnTo>
                  <a:lnTo>
                    <a:pt x="130" y="1092"/>
                  </a:lnTo>
                  <a:lnTo>
                    <a:pt x="130" y="1091"/>
                  </a:lnTo>
                  <a:lnTo>
                    <a:pt x="130" y="1090"/>
                  </a:lnTo>
                  <a:lnTo>
                    <a:pt x="130" y="1088"/>
                  </a:lnTo>
                  <a:lnTo>
                    <a:pt x="130" y="1087"/>
                  </a:lnTo>
                  <a:lnTo>
                    <a:pt x="130" y="1086"/>
                  </a:lnTo>
                  <a:lnTo>
                    <a:pt x="130" y="1085"/>
                  </a:lnTo>
                  <a:lnTo>
                    <a:pt x="131" y="1085"/>
                  </a:lnTo>
                  <a:lnTo>
                    <a:pt x="130" y="1085"/>
                  </a:lnTo>
                  <a:lnTo>
                    <a:pt x="130" y="1084"/>
                  </a:lnTo>
                  <a:lnTo>
                    <a:pt x="130" y="1083"/>
                  </a:lnTo>
                  <a:lnTo>
                    <a:pt x="130" y="1081"/>
                  </a:lnTo>
                  <a:lnTo>
                    <a:pt x="131" y="1081"/>
                  </a:lnTo>
                  <a:lnTo>
                    <a:pt x="131" y="1083"/>
                  </a:lnTo>
                  <a:lnTo>
                    <a:pt x="132" y="1083"/>
                  </a:lnTo>
                  <a:lnTo>
                    <a:pt x="133" y="1083"/>
                  </a:lnTo>
                  <a:lnTo>
                    <a:pt x="134" y="1083"/>
                  </a:lnTo>
                  <a:lnTo>
                    <a:pt x="134" y="1084"/>
                  </a:lnTo>
                  <a:lnTo>
                    <a:pt x="135" y="1084"/>
                  </a:lnTo>
                  <a:lnTo>
                    <a:pt x="135" y="1083"/>
                  </a:lnTo>
                  <a:lnTo>
                    <a:pt x="137" y="1081"/>
                  </a:lnTo>
                  <a:lnTo>
                    <a:pt x="137" y="1080"/>
                  </a:lnTo>
                  <a:lnTo>
                    <a:pt x="138" y="1079"/>
                  </a:lnTo>
                  <a:lnTo>
                    <a:pt x="138" y="1078"/>
                  </a:lnTo>
                  <a:lnTo>
                    <a:pt x="139" y="1078"/>
                  </a:lnTo>
                  <a:lnTo>
                    <a:pt x="139" y="1077"/>
                  </a:lnTo>
                  <a:lnTo>
                    <a:pt x="138" y="1077"/>
                  </a:lnTo>
                  <a:lnTo>
                    <a:pt x="138" y="1076"/>
                  </a:lnTo>
                  <a:lnTo>
                    <a:pt x="138" y="1074"/>
                  </a:lnTo>
                  <a:lnTo>
                    <a:pt x="138" y="1073"/>
                  </a:lnTo>
                  <a:lnTo>
                    <a:pt x="139" y="1073"/>
                  </a:lnTo>
                  <a:lnTo>
                    <a:pt x="139" y="1072"/>
                  </a:lnTo>
                  <a:lnTo>
                    <a:pt x="138" y="1072"/>
                  </a:lnTo>
                  <a:lnTo>
                    <a:pt x="138" y="1071"/>
                  </a:lnTo>
                  <a:lnTo>
                    <a:pt x="137" y="1071"/>
                  </a:lnTo>
                  <a:lnTo>
                    <a:pt x="137" y="1070"/>
                  </a:lnTo>
                  <a:lnTo>
                    <a:pt x="137" y="1069"/>
                  </a:lnTo>
                  <a:lnTo>
                    <a:pt x="137" y="1067"/>
                  </a:lnTo>
                  <a:lnTo>
                    <a:pt x="135" y="1067"/>
                  </a:lnTo>
                  <a:lnTo>
                    <a:pt x="135" y="1066"/>
                  </a:lnTo>
                  <a:lnTo>
                    <a:pt x="135" y="1065"/>
                  </a:lnTo>
                  <a:lnTo>
                    <a:pt x="135" y="1064"/>
                  </a:lnTo>
                  <a:lnTo>
                    <a:pt x="135" y="1063"/>
                  </a:lnTo>
                  <a:lnTo>
                    <a:pt x="135" y="1062"/>
                  </a:lnTo>
                  <a:lnTo>
                    <a:pt x="135" y="1060"/>
                  </a:lnTo>
                  <a:lnTo>
                    <a:pt x="135" y="1059"/>
                  </a:lnTo>
                  <a:lnTo>
                    <a:pt x="135" y="1058"/>
                  </a:lnTo>
                  <a:lnTo>
                    <a:pt x="134" y="1057"/>
                  </a:lnTo>
                  <a:lnTo>
                    <a:pt x="134" y="1056"/>
                  </a:lnTo>
                  <a:lnTo>
                    <a:pt x="133" y="1055"/>
                  </a:lnTo>
                  <a:lnTo>
                    <a:pt x="133" y="1053"/>
                  </a:lnTo>
                  <a:lnTo>
                    <a:pt x="133" y="1052"/>
                  </a:lnTo>
                  <a:lnTo>
                    <a:pt x="133" y="1051"/>
                  </a:lnTo>
                  <a:lnTo>
                    <a:pt x="132" y="1051"/>
                  </a:lnTo>
                  <a:lnTo>
                    <a:pt x="132" y="1050"/>
                  </a:lnTo>
                  <a:lnTo>
                    <a:pt x="131" y="1050"/>
                  </a:lnTo>
                  <a:lnTo>
                    <a:pt x="130" y="1050"/>
                  </a:lnTo>
                  <a:lnTo>
                    <a:pt x="130" y="1049"/>
                  </a:lnTo>
                  <a:lnTo>
                    <a:pt x="130" y="1048"/>
                  </a:lnTo>
                  <a:lnTo>
                    <a:pt x="128" y="1048"/>
                  </a:lnTo>
                  <a:lnTo>
                    <a:pt x="127" y="1048"/>
                  </a:lnTo>
                  <a:lnTo>
                    <a:pt x="127" y="1046"/>
                  </a:lnTo>
                  <a:lnTo>
                    <a:pt x="127" y="1045"/>
                  </a:lnTo>
                  <a:lnTo>
                    <a:pt x="126" y="1045"/>
                  </a:lnTo>
                  <a:lnTo>
                    <a:pt x="126" y="1044"/>
                  </a:lnTo>
                  <a:lnTo>
                    <a:pt x="126" y="1043"/>
                  </a:lnTo>
                  <a:lnTo>
                    <a:pt x="125" y="1043"/>
                  </a:lnTo>
                  <a:lnTo>
                    <a:pt x="125" y="1042"/>
                  </a:lnTo>
                  <a:lnTo>
                    <a:pt x="125" y="1041"/>
                  </a:lnTo>
                  <a:lnTo>
                    <a:pt x="124" y="1041"/>
                  </a:lnTo>
                  <a:lnTo>
                    <a:pt x="123" y="1041"/>
                  </a:lnTo>
                  <a:lnTo>
                    <a:pt x="123" y="1039"/>
                  </a:lnTo>
                  <a:lnTo>
                    <a:pt x="123" y="1038"/>
                  </a:lnTo>
                  <a:lnTo>
                    <a:pt x="123" y="1037"/>
                  </a:lnTo>
                  <a:lnTo>
                    <a:pt x="123" y="1036"/>
                  </a:lnTo>
                  <a:lnTo>
                    <a:pt x="123" y="1035"/>
                  </a:lnTo>
                  <a:lnTo>
                    <a:pt x="123" y="1034"/>
                  </a:lnTo>
                  <a:lnTo>
                    <a:pt x="121" y="1032"/>
                  </a:lnTo>
                  <a:lnTo>
                    <a:pt x="121" y="1031"/>
                  </a:lnTo>
                  <a:lnTo>
                    <a:pt x="121" y="1030"/>
                  </a:lnTo>
                  <a:lnTo>
                    <a:pt x="121" y="1029"/>
                  </a:lnTo>
                  <a:lnTo>
                    <a:pt x="121" y="1028"/>
                  </a:lnTo>
                  <a:lnTo>
                    <a:pt x="121" y="1027"/>
                  </a:lnTo>
                  <a:lnTo>
                    <a:pt x="123" y="1027"/>
                  </a:lnTo>
                  <a:lnTo>
                    <a:pt x="123" y="1025"/>
                  </a:lnTo>
                  <a:lnTo>
                    <a:pt x="123" y="1024"/>
                  </a:lnTo>
                  <a:lnTo>
                    <a:pt x="123" y="1023"/>
                  </a:lnTo>
                  <a:lnTo>
                    <a:pt x="123" y="1022"/>
                  </a:lnTo>
                  <a:lnTo>
                    <a:pt x="123" y="1021"/>
                  </a:lnTo>
                  <a:lnTo>
                    <a:pt x="123" y="1020"/>
                  </a:lnTo>
                  <a:lnTo>
                    <a:pt x="121" y="1020"/>
                  </a:lnTo>
                  <a:lnTo>
                    <a:pt x="121" y="1018"/>
                  </a:lnTo>
                  <a:lnTo>
                    <a:pt x="123" y="1018"/>
                  </a:lnTo>
                  <a:lnTo>
                    <a:pt x="124" y="1018"/>
                  </a:lnTo>
                  <a:lnTo>
                    <a:pt x="124" y="1017"/>
                  </a:lnTo>
                  <a:lnTo>
                    <a:pt x="125" y="1017"/>
                  </a:lnTo>
                  <a:lnTo>
                    <a:pt x="126" y="1017"/>
                  </a:lnTo>
                  <a:lnTo>
                    <a:pt x="127" y="1017"/>
                  </a:lnTo>
                  <a:lnTo>
                    <a:pt x="128" y="1017"/>
                  </a:lnTo>
                  <a:lnTo>
                    <a:pt x="130" y="1017"/>
                  </a:lnTo>
                  <a:lnTo>
                    <a:pt x="130" y="1016"/>
                  </a:lnTo>
                  <a:lnTo>
                    <a:pt x="128" y="1016"/>
                  </a:lnTo>
                  <a:lnTo>
                    <a:pt x="128" y="1015"/>
                  </a:lnTo>
                  <a:lnTo>
                    <a:pt x="128" y="1014"/>
                  </a:lnTo>
                  <a:lnTo>
                    <a:pt x="130" y="1014"/>
                  </a:lnTo>
                  <a:lnTo>
                    <a:pt x="130" y="1013"/>
                  </a:lnTo>
                  <a:lnTo>
                    <a:pt x="131" y="1011"/>
                  </a:lnTo>
                  <a:lnTo>
                    <a:pt x="131" y="1010"/>
                  </a:lnTo>
                  <a:lnTo>
                    <a:pt x="132" y="1009"/>
                  </a:lnTo>
                  <a:lnTo>
                    <a:pt x="133" y="1009"/>
                  </a:lnTo>
                  <a:lnTo>
                    <a:pt x="133" y="1008"/>
                  </a:lnTo>
                  <a:lnTo>
                    <a:pt x="134" y="1008"/>
                  </a:lnTo>
                  <a:lnTo>
                    <a:pt x="134" y="1007"/>
                  </a:lnTo>
                  <a:lnTo>
                    <a:pt x="134" y="1008"/>
                  </a:lnTo>
                  <a:lnTo>
                    <a:pt x="135" y="1008"/>
                  </a:lnTo>
                  <a:lnTo>
                    <a:pt x="137" y="1008"/>
                  </a:lnTo>
                  <a:lnTo>
                    <a:pt x="137" y="1007"/>
                  </a:lnTo>
                  <a:lnTo>
                    <a:pt x="137" y="1006"/>
                  </a:lnTo>
                  <a:lnTo>
                    <a:pt x="138" y="1006"/>
                  </a:lnTo>
                  <a:lnTo>
                    <a:pt x="139" y="1006"/>
                  </a:lnTo>
                  <a:lnTo>
                    <a:pt x="139" y="1004"/>
                  </a:lnTo>
                  <a:lnTo>
                    <a:pt x="139" y="1003"/>
                  </a:lnTo>
                  <a:lnTo>
                    <a:pt x="139" y="1002"/>
                  </a:lnTo>
                  <a:lnTo>
                    <a:pt x="139" y="1001"/>
                  </a:lnTo>
                  <a:lnTo>
                    <a:pt x="140" y="1000"/>
                  </a:lnTo>
                  <a:lnTo>
                    <a:pt x="140" y="999"/>
                  </a:lnTo>
                  <a:lnTo>
                    <a:pt x="141" y="997"/>
                  </a:lnTo>
                  <a:lnTo>
                    <a:pt x="142" y="997"/>
                  </a:lnTo>
                  <a:lnTo>
                    <a:pt x="142" y="996"/>
                  </a:lnTo>
                  <a:lnTo>
                    <a:pt x="142" y="995"/>
                  </a:lnTo>
                  <a:lnTo>
                    <a:pt x="142" y="994"/>
                  </a:lnTo>
                  <a:lnTo>
                    <a:pt x="144" y="994"/>
                  </a:lnTo>
                  <a:lnTo>
                    <a:pt x="144" y="993"/>
                  </a:lnTo>
                  <a:lnTo>
                    <a:pt x="145" y="994"/>
                  </a:lnTo>
                  <a:lnTo>
                    <a:pt x="146" y="994"/>
                  </a:lnTo>
                  <a:lnTo>
                    <a:pt x="146" y="993"/>
                  </a:lnTo>
                  <a:lnTo>
                    <a:pt x="146" y="992"/>
                  </a:lnTo>
                  <a:lnTo>
                    <a:pt x="146" y="990"/>
                  </a:lnTo>
                  <a:lnTo>
                    <a:pt x="147" y="990"/>
                  </a:lnTo>
                  <a:lnTo>
                    <a:pt x="147" y="989"/>
                  </a:lnTo>
                  <a:lnTo>
                    <a:pt x="146" y="989"/>
                  </a:lnTo>
                  <a:lnTo>
                    <a:pt x="146" y="988"/>
                  </a:lnTo>
                  <a:lnTo>
                    <a:pt x="146" y="987"/>
                  </a:lnTo>
                  <a:lnTo>
                    <a:pt x="145" y="987"/>
                  </a:lnTo>
                  <a:lnTo>
                    <a:pt x="145" y="986"/>
                  </a:lnTo>
                  <a:lnTo>
                    <a:pt x="145" y="985"/>
                  </a:lnTo>
                  <a:lnTo>
                    <a:pt x="145" y="983"/>
                  </a:lnTo>
                  <a:lnTo>
                    <a:pt x="145" y="982"/>
                  </a:lnTo>
                  <a:lnTo>
                    <a:pt x="145" y="981"/>
                  </a:lnTo>
                  <a:lnTo>
                    <a:pt x="145" y="980"/>
                  </a:lnTo>
                  <a:lnTo>
                    <a:pt x="144" y="980"/>
                  </a:lnTo>
                  <a:lnTo>
                    <a:pt x="144" y="979"/>
                  </a:lnTo>
                  <a:lnTo>
                    <a:pt x="142" y="979"/>
                  </a:lnTo>
                  <a:lnTo>
                    <a:pt x="141" y="979"/>
                  </a:lnTo>
                  <a:lnTo>
                    <a:pt x="141" y="978"/>
                  </a:lnTo>
                  <a:lnTo>
                    <a:pt x="140" y="978"/>
                  </a:lnTo>
                  <a:lnTo>
                    <a:pt x="140" y="976"/>
                  </a:lnTo>
                  <a:lnTo>
                    <a:pt x="139" y="975"/>
                  </a:lnTo>
                  <a:lnTo>
                    <a:pt x="139" y="974"/>
                  </a:lnTo>
                  <a:lnTo>
                    <a:pt x="139" y="973"/>
                  </a:lnTo>
                  <a:lnTo>
                    <a:pt x="138" y="972"/>
                  </a:lnTo>
                  <a:lnTo>
                    <a:pt x="138" y="971"/>
                  </a:lnTo>
                  <a:lnTo>
                    <a:pt x="138" y="969"/>
                  </a:lnTo>
                  <a:lnTo>
                    <a:pt x="137" y="969"/>
                  </a:lnTo>
                  <a:lnTo>
                    <a:pt x="135" y="969"/>
                  </a:lnTo>
                  <a:lnTo>
                    <a:pt x="134" y="969"/>
                  </a:lnTo>
                  <a:lnTo>
                    <a:pt x="134" y="968"/>
                  </a:lnTo>
                  <a:lnTo>
                    <a:pt x="133" y="968"/>
                  </a:lnTo>
                  <a:lnTo>
                    <a:pt x="132" y="967"/>
                  </a:lnTo>
                  <a:lnTo>
                    <a:pt x="131" y="967"/>
                  </a:lnTo>
                  <a:lnTo>
                    <a:pt x="130" y="967"/>
                  </a:lnTo>
                  <a:lnTo>
                    <a:pt x="128" y="967"/>
                  </a:lnTo>
                  <a:lnTo>
                    <a:pt x="128" y="966"/>
                  </a:lnTo>
                  <a:lnTo>
                    <a:pt x="128" y="965"/>
                  </a:lnTo>
                  <a:lnTo>
                    <a:pt x="127" y="965"/>
                  </a:lnTo>
                  <a:lnTo>
                    <a:pt x="126" y="965"/>
                  </a:lnTo>
                  <a:lnTo>
                    <a:pt x="126" y="964"/>
                  </a:lnTo>
                  <a:lnTo>
                    <a:pt x="126" y="962"/>
                  </a:lnTo>
                  <a:lnTo>
                    <a:pt x="125" y="962"/>
                  </a:lnTo>
                  <a:lnTo>
                    <a:pt x="125" y="961"/>
                  </a:lnTo>
                  <a:lnTo>
                    <a:pt x="125" y="960"/>
                  </a:lnTo>
                  <a:lnTo>
                    <a:pt x="124" y="960"/>
                  </a:lnTo>
                  <a:lnTo>
                    <a:pt x="124" y="961"/>
                  </a:lnTo>
                  <a:lnTo>
                    <a:pt x="123" y="961"/>
                  </a:lnTo>
                  <a:lnTo>
                    <a:pt x="123" y="960"/>
                  </a:lnTo>
                  <a:lnTo>
                    <a:pt x="121" y="960"/>
                  </a:lnTo>
                  <a:lnTo>
                    <a:pt x="121" y="959"/>
                  </a:lnTo>
                  <a:lnTo>
                    <a:pt x="120" y="958"/>
                  </a:lnTo>
                  <a:lnTo>
                    <a:pt x="119" y="957"/>
                  </a:lnTo>
                  <a:lnTo>
                    <a:pt x="119" y="955"/>
                  </a:lnTo>
                  <a:lnTo>
                    <a:pt x="119" y="954"/>
                  </a:lnTo>
                  <a:lnTo>
                    <a:pt x="118" y="954"/>
                  </a:lnTo>
                  <a:lnTo>
                    <a:pt x="118" y="953"/>
                  </a:lnTo>
                  <a:lnTo>
                    <a:pt x="117" y="952"/>
                  </a:lnTo>
                  <a:lnTo>
                    <a:pt x="117" y="951"/>
                  </a:lnTo>
                  <a:lnTo>
                    <a:pt x="118" y="951"/>
                  </a:lnTo>
                  <a:lnTo>
                    <a:pt x="118" y="950"/>
                  </a:lnTo>
                  <a:lnTo>
                    <a:pt x="119" y="950"/>
                  </a:lnTo>
                  <a:lnTo>
                    <a:pt x="120" y="948"/>
                  </a:lnTo>
                  <a:lnTo>
                    <a:pt x="121" y="948"/>
                  </a:lnTo>
                  <a:lnTo>
                    <a:pt x="121" y="947"/>
                  </a:lnTo>
                  <a:lnTo>
                    <a:pt x="123" y="947"/>
                  </a:lnTo>
                  <a:lnTo>
                    <a:pt x="124" y="946"/>
                  </a:lnTo>
                  <a:lnTo>
                    <a:pt x="124" y="945"/>
                  </a:lnTo>
                  <a:lnTo>
                    <a:pt x="125" y="945"/>
                  </a:lnTo>
                  <a:lnTo>
                    <a:pt x="126" y="944"/>
                  </a:lnTo>
                  <a:lnTo>
                    <a:pt x="127" y="943"/>
                  </a:lnTo>
                  <a:lnTo>
                    <a:pt x="127" y="941"/>
                  </a:lnTo>
                  <a:lnTo>
                    <a:pt x="130" y="941"/>
                  </a:lnTo>
                  <a:lnTo>
                    <a:pt x="131" y="940"/>
                  </a:lnTo>
                  <a:lnTo>
                    <a:pt x="132" y="940"/>
                  </a:lnTo>
                  <a:lnTo>
                    <a:pt x="132" y="939"/>
                  </a:lnTo>
                  <a:lnTo>
                    <a:pt x="133" y="939"/>
                  </a:lnTo>
                  <a:lnTo>
                    <a:pt x="133" y="938"/>
                  </a:lnTo>
                  <a:lnTo>
                    <a:pt x="134" y="938"/>
                  </a:lnTo>
                  <a:lnTo>
                    <a:pt x="134" y="937"/>
                  </a:lnTo>
                  <a:lnTo>
                    <a:pt x="135" y="937"/>
                  </a:lnTo>
                  <a:lnTo>
                    <a:pt x="137" y="937"/>
                  </a:lnTo>
                  <a:lnTo>
                    <a:pt x="138" y="937"/>
                  </a:lnTo>
                  <a:lnTo>
                    <a:pt x="138" y="938"/>
                  </a:lnTo>
                  <a:lnTo>
                    <a:pt x="139" y="939"/>
                  </a:lnTo>
                  <a:lnTo>
                    <a:pt x="140" y="939"/>
                  </a:lnTo>
                  <a:lnTo>
                    <a:pt x="140" y="938"/>
                  </a:lnTo>
                  <a:lnTo>
                    <a:pt x="141" y="938"/>
                  </a:lnTo>
                  <a:lnTo>
                    <a:pt x="142" y="938"/>
                  </a:lnTo>
                  <a:lnTo>
                    <a:pt x="142" y="937"/>
                  </a:lnTo>
                  <a:lnTo>
                    <a:pt x="144" y="937"/>
                  </a:lnTo>
                  <a:lnTo>
                    <a:pt x="145" y="937"/>
                  </a:lnTo>
                  <a:lnTo>
                    <a:pt x="146" y="937"/>
                  </a:lnTo>
                  <a:lnTo>
                    <a:pt x="146" y="936"/>
                  </a:lnTo>
                  <a:lnTo>
                    <a:pt x="147" y="934"/>
                  </a:lnTo>
                  <a:lnTo>
                    <a:pt x="147" y="933"/>
                  </a:lnTo>
                  <a:lnTo>
                    <a:pt x="147" y="932"/>
                  </a:lnTo>
                  <a:lnTo>
                    <a:pt x="148" y="932"/>
                  </a:lnTo>
                  <a:lnTo>
                    <a:pt x="149" y="931"/>
                  </a:lnTo>
                  <a:lnTo>
                    <a:pt x="149" y="930"/>
                  </a:lnTo>
                  <a:lnTo>
                    <a:pt x="151" y="930"/>
                  </a:lnTo>
                  <a:lnTo>
                    <a:pt x="151" y="929"/>
                  </a:lnTo>
                  <a:lnTo>
                    <a:pt x="151" y="927"/>
                  </a:lnTo>
                  <a:lnTo>
                    <a:pt x="151" y="926"/>
                  </a:lnTo>
                  <a:lnTo>
                    <a:pt x="152" y="926"/>
                  </a:lnTo>
                  <a:lnTo>
                    <a:pt x="153" y="926"/>
                  </a:lnTo>
                  <a:lnTo>
                    <a:pt x="154" y="926"/>
                  </a:lnTo>
                  <a:lnTo>
                    <a:pt x="154" y="925"/>
                  </a:lnTo>
                  <a:lnTo>
                    <a:pt x="154" y="924"/>
                  </a:lnTo>
                  <a:lnTo>
                    <a:pt x="154" y="923"/>
                  </a:lnTo>
                  <a:lnTo>
                    <a:pt x="153" y="923"/>
                  </a:lnTo>
                  <a:lnTo>
                    <a:pt x="154" y="923"/>
                  </a:lnTo>
                  <a:lnTo>
                    <a:pt x="154" y="922"/>
                  </a:lnTo>
                  <a:lnTo>
                    <a:pt x="154" y="920"/>
                  </a:lnTo>
                  <a:lnTo>
                    <a:pt x="155" y="920"/>
                  </a:lnTo>
                  <a:lnTo>
                    <a:pt x="155" y="919"/>
                  </a:lnTo>
                  <a:lnTo>
                    <a:pt x="156" y="919"/>
                  </a:lnTo>
                  <a:lnTo>
                    <a:pt x="156" y="918"/>
                  </a:lnTo>
                  <a:lnTo>
                    <a:pt x="158" y="918"/>
                  </a:lnTo>
                  <a:lnTo>
                    <a:pt x="159" y="918"/>
                  </a:lnTo>
                  <a:lnTo>
                    <a:pt x="159" y="917"/>
                  </a:lnTo>
                  <a:lnTo>
                    <a:pt x="159" y="916"/>
                  </a:lnTo>
                  <a:lnTo>
                    <a:pt x="159" y="915"/>
                  </a:lnTo>
                  <a:lnTo>
                    <a:pt x="159" y="913"/>
                  </a:lnTo>
                  <a:lnTo>
                    <a:pt x="159" y="912"/>
                  </a:lnTo>
                  <a:lnTo>
                    <a:pt x="159" y="911"/>
                  </a:lnTo>
                  <a:lnTo>
                    <a:pt x="159" y="910"/>
                  </a:lnTo>
                  <a:lnTo>
                    <a:pt x="159" y="909"/>
                  </a:lnTo>
                  <a:lnTo>
                    <a:pt x="159" y="908"/>
                  </a:lnTo>
                  <a:lnTo>
                    <a:pt x="159" y="906"/>
                  </a:lnTo>
                  <a:lnTo>
                    <a:pt x="160" y="906"/>
                  </a:lnTo>
                  <a:lnTo>
                    <a:pt x="160" y="905"/>
                  </a:lnTo>
                  <a:lnTo>
                    <a:pt x="160" y="904"/>
                  </a:lnTo>
                  <a:lnTo>
                    <a:pt x="159" y="904"/>
                  </a:lnTo>
                  <a:lnTo>
                    <a:pt x="158" y="904"/>
                  </a:lnTo>
                  <a:lnTo>
                    <a:pt x="156" y="904"/>
                  </a:lnTo>
                  <a:lnTo>
                    <a:pt x="156" y="903"/>
                  </a:lnTo>
                  <a:lnTo>
                    <a:pt x="155" y="902"/>
                  </a:lnTo>
                  <a:lnTo>
                    <a:pt x="154" y="900"/>
                  </a:lnTo>
                  <a:lnTo>
                    <a:pt x="154" y="899"/>
                  </a:lnTo>
                  <a:lnTo>
                    <a:pt x="155" y="899"/>
                  </a:lnTo>
                  <a:lnTo>
                    <a:pt x="155" y="898"/>
                  </a:lnTo>
                  <a:lnTo>
                    <a:pt x="155" y="897"/>
                  </a:lnTo>
                  <a:lnTo>
                    <a:pt x="155" y="896"/>
                  </a:lnTo>
                  <a:lnTo>
                    <a:pt x="155" y="895"/>
                  </a:lnTo>
                  <a:lnTo>
                    <a:pt x="156" y="893"/>
                  </a:lnTo>
                  <a:lnTo>
                    <a:pt x="156" y="892"/>
                  </a:lnTo>
                  <a:lnTo>
                    <a:pt x="156" y="891"/>
                  </a:lnTo>
                  <a:lnTo>
                    <a:pt x="156" y="890"/>
                  </a:lnTo>
                  <a:lnTo>
                    <a:pt x="156" y="889"/>
                  </a:lnTo>
                  <a:lnTo>
                    <a:pt x="155" y="889"/>
                  </a:lnTo>
                  <a:lnTo>
                    <a:pt x="155" y="888"/>
                  </a:lnTo>
                  <a:lnTo>
                    <a:pt x="156" y="886"/>
                  </a:lnTo>
                  <a:lnTo>
                    <a:pt x="156" y="885"/>
                  </a:lnTo>
                  <a:lnTo>
                    <a:pt x="158" y="885"/>
                  </a:lnTo>
                  <a:lnTo>
                    <a:pt x="158" y="884"/>
                  </a:lnTo>
                  <a:lnTo>
                    <a:pt x="159" y="884"/>
                  </a:lnTo>
                  <a:lnTo>
                    <a:pt x="159" y="883"/>
                  </a:lnTo>
                  <a:lnTo>
                    <a:pt x="159" y="882"/>
                  </a:lnTo>
                  <a:lnTo>
                    <a:pt x="159" y="881"/>
                  </a:lnTo>
                  <a:lnTo>
                    <a:pt x="159" y="879"/>
                  </a:lnTo>
                  <a:lnTo>
                    <a:pt x="159" y="878"/>
                  </a:lnTo>
                  <a:lnTo>
                    <a:pt x="160" y="878"/>
                  </a:lnTo>
                  <a:lnTo>
                    <a:pt x="161" y="877"/>
                  </a:lnTo>
                  <a:lnTo>
                    <a:pt x="162" y="876"/>
                  </a:lnTo>
                  <a:lnTo>
                    <a:pt x="163" y="877"/>
                  </a:lnTo>
                  <a:lnTo>
                    <a:pt x="165" y="877"/>
                  </a:lnTo>
                  <a:lnTo>
                    <a:pt x="166" y="877"/>
                  </a:lnTo>
                  <a:lnTo>
                    <a:pt x="166" y="878"/>
                  </a:lnTo>
                  <a:lnTo>
                    <a:pt x="167" y="878"/>
                  </a:lnTo>
                  <a:lnTo>
                    <a:pt x="168" y="878"/>
                  </a:lnTo>
                  <a:lnTo>
                    <a:pt x="169" y="878"/>
                  </a:lnTo>
                  <a:lnTo>
                    <a:pt x="170" y="878"/>
                  </a:lnTo>
                  <a:lnTo>
                    <a:pt x="170" y="877"/>
                  </a:lnTo>
                  <a:lnTo>
                    <a:pt x="172" y="877"/>
                  </a:lnTo>
                  <a:lnTo>
                    <a:pt x="172" y="876"/>
                  </a:lnTo>
                  <a:lnTo>
                    <a:pt x="173" y="876"/>
                  </a:lnTo>
                  <a:lnTo>
                    <a:pt x="173" y="877"/>
                  </a:lnTo>
                  <a:lnTo>
                    <a:pt x="174" y="877"/>
                  </a:lnTo>
                  <a:lnTo>
                    <a:pt x="175" y="877"/>
                  </a:lnTo>
                  <a:lnTo>
                    <a:pt x="176" y="877"/>
                  </a:lnTo>
                  <a:lnTo>
                    <a:pt x="176" y="876"/>
                  </a:lnTo>
                  <a:lnTo>
                    <a:pt x="177" y="875"/>
                  </a:lnTo>
                  <a:lnTo>
                    <a:pt x="177" y="874"/>
                  </a:lnTo>
                  <a:lnTo>
                    <a:pt x="179" y="874"/>
                  </a:lnTo>
                  <a:lnTo>
                    <a:pt x="179" y="872"/>
                  </a:lnTo>
                  <a:lnTo>
                    <a:pt x="179" y="871"/>
                  </a:lnTo>
                  <a:lnTo>
                    <a:pt x="180" y="871"/>
                  </a:lnTo>
                  <a:lnTo>
                    <a:pt x="180" y="870"/>
                  </a:lnTo>
                  <a:lnTo>
                    <a:pt x="180" y="869"/>
                  </a:lnTo>
                  <a:lnTo>
                    <a:pt x="181" y="868"/>
                  </a:lnTo>
                  <a:lnTo>
                    <a:pt x="180" y="868"/>
                  </a:lnTo>
                  <a:lnTo>
                    <a:pt x="180" y="867"/>
                  </a:lnTo>
                  <a:lnTo>
                    <a:pt x="181" y="867"/>
                  </a:lnTo>
                  <a:lnTo>
                    <a:pt x="181" y="865"/>
                  </a:lnTo>
                  <a:lnTo>
                    <a:pt x="180" y="864"/>
                  </a:lnTo>
                  <a:lnTo>
                    <a:pt x="181" y="863"/>
                  </a:lnTo>
                  <a:lnTo>
                    <a:pt x="180" y="863"/>
                  </a:lnTo>
                  <a:lnTo>
                    <a:pt x="180" y="862"/>
                  </a:lnTo>
                  <a:lnTo>
                    <a:pt x="179" y="862"/>
                  </a:lnTo>
                  <a:lnTo>
                    <a:pt x="179" y="861"/>
                  </a:lnTo>
                  <a:lnTo>
                    <a:pt x="179" y="860"/>
                  </a:lnTo>
                  <a:lnTo>
                    <a:pt x="179" y="858"/>
                  </a:lnTo>
                  <a:lnTo>
                    <a:pt x="179" y="857"/>
                  </a:lnTo>
                  <a:lnTo>
                    <a:pt x="180" y="857"/>
                  </a:lnTo>
                  <a:lnTo>
                    <a:pt x="181" y="856"/>
                  </a:lnTo>
                  <a:lnTo>
                    <a:pt x="181" y="855"/>
                  </a:lnTo>
                  <a:lnTo>
                    <a:pt x="182" y="855"/>
                  </a:lnTo>
                  <a:lnTo>
                    <a:pt x="183" y="855"/>
                  </a:lnTo>
                  <a:lnTo>
                    <a:pt x="183" y="854"/>
                  </a:lnTo>
                  <a:lnTo>
                    <a:pt x="184" y="854"/>
                  </a:lnTo>
                  <a:lnTo>
                    <a:pt x="184" y="853"/>
                  </a:lnTo>
                  <a:lnTo>
                    <a:pt x="186" y="851"/>
                  </a:lnTo>
                  <a:lnTo>
                    <a:pt x="187" y="851"/>
                  </a:lnTo>
                  <a:lnTo>
                    <a:pt x="188" y="851"/>
                  </a:lnTo>
                  <a:lnTo>
                    <a:pt x="188" y="850"/>
                  </a:lnTo>
                  <a:lnTo>
                    <a:pt x="188" y="849"/>
                  </a:lnTo>
                  <a:lnTo>
                    <a:pt x="189" y="849"/>
                  </a:lnTo>
                  <a:lnTo>
                    <a:pt x="189" y="848"/>
                  </a:lnTo>
                  <a:lnTo>
                    <a:pt x="190" y="848"/>
                  </a:lnTo>
                  <a:lnTo>
                    <a:pt x="192" y="848"/>
                  </a:lnTo>
                  <a:lnTo>
                    <a:pt x="193" y="847"/>
                  </a:lnTo>
                  <a:lnTo>
                    <a:pt x="193" y="846"/>
                  </a:lnTo>
                  <a:lnTo>
                    <a:pt x="194" y="846"/>
                  </a:lnTo>
                  <a:lnTo>
                    <a:pt x="195" y="846"/>
                  </a:lnTo>
                  <a:lnTo>
                    <a:pt x="196" y="846"/>
                  </a:lnTo>
                  <a:lnTo>
                    <a:pt x="196" y="844"/>
                  </a:lnTo>
                  <a:lnTo>
                    <a:pt x="197" y="844"/>
                  </a:lnTo>
                  <a:lnTo>
                    <a:pt x="199" y="844"/>
                  </a:lnTo>
                  <a:lnTo>
                    <a:pt x="199" y="843"/>
                  </a:lnTo>
                  <a:lnTo>
                    <a:pt x="200" y="844"/>
                  </a:lnTo>
                  <a:lnTo>
                    <a:pt x="200" y="843"/>
                  </a:lnTo>
                  <a:lnTo>
                    <a:pt x="201" y="843"/>
                  </a:lnTo>
                  <a:lnTo>
                    <a:pt x="201" y="844"/>
                  </a:lnTo>
                  <a:lnTo>
                    <a:pt x="202" y="844"/>
                  </a:lnTo>
                  <a:lnTo>
                    <a:pt x="203" y="844"/>
                  </a:lnTo>
                  <a:lnTo>
                    <a:pt x="203" y="843"/>
                  </a:lnTo>
                  <a:lnTo>
                    <a:pt x="204" y="843"/>
                  </a:lnTo>
                  <a:lnTo>
                    <a:pt x="206" y="843"/>
                  </a:lnTo>
                  <a:lnTo>
                    <a:pt x="207" y="843"/>
                  </a:lnTo>
                  <a:lnTo>
                    <a:pt x="208" y="842"/>
                  </a:lnTo>
                  <a:lnTo>
                    <a:pt x="209" y="842"/>
                  </a:lnTo>
                  <a:lnTo>
                    <a:pt x="210" y="842"/>
                  </a:lnTo>
                  <a:lnTo>
                    <a:pt x="210" y="841"/>
                  </a:lnTo>
                  <a:lnTo>
                    <a:pt x="211" y="841"/>
                  </a:lnTo>
                  <a:lnTo>
                    <a:pt x="213" y="841"/>
                  </a:lnTo>
                  <a:lnTo>
                    <a:pt x="213" y="840"/>
                  </a:lnTo>
                  <a:lnTo>
                    <a:pt x="214" y="840"/>
                  </a:lnTo>
                  <a:lnTo>
                    <a:pt x="215" y="841"/>
                  </a:lnTo>
                  <a:lnTo>
                    <a:pt x="216" y="841"/>
                  </a:lnTo>
                  <a:lnTo>
                    <a:pt x="217" y="842"/>
                  </a:lnTo>
                  <a:lnTo>
                    <a:pt x="218" y="842"/>
                  </a:lnTo>
                  <a:lnTo>
                    <a:pt x="220" y="842"/>
                  </a:lnTo>
                  <a:lnTo>
                    <a:pt x="221" y="842"/>
                  </a:lnTo>
                  <a:lnTo>
                    <a:pt x="222" y="842"/>
                  </a:lnTo>
                  <a:lnTo>
                    <a:pt x="223" y="842"/>
                  </a:lnTo>
                  <a:lnTo>
                    <a:pt x="223" y="841"/>
                  </a:lnTo>
                  <a:lnTo>
                    <a:pt x="224" y="841"/>
                  </a:lnTo>
                  <a:lnTo>
                    <a:pt x="224" y="842"/>
                  </a:lnTo>
                  <a:lnTo>
                    <a:pt x="225" y="842"/>
                  </a:lnTo>
                  <a:lnTo>
                    <a:pt x="227" y="842"/>
                  </a:lnTo>
                  <a:lnTo>
                    <a:pt x="228" y="842"/>
                  </a:lnTo>
                  <a:lnTo>
                    <a:pt x="228" y="843"/>
                  </a:lnTo>
                  <a:lnTo>
                    <a:pt x="229" y="843"/>
                  </a:lnTo>
                  <a:lnTo>
                    <a:pt x="229" y="842"/>
                  </a:lnTo>
                  <a:lnTo>
                    <a:pt x="228" y="842"/>
                  </a:lnTo>
                  <a:lnTo>
                    <a:pt x="229" y="842"/>
                  </a:lnTo>
                  <a:lnTo>
                    <a:pt x="230" y="842"/>
                  </a:lnTo>
                  <a:lnTo>
                    <a:pt x="231" y="842"/>
                  </a:lnTo>
                  <a:lnTo>
                    <a:pt x="230" y="842"/>
                  </a:lnTo>
                  <a:lnTo>
                    <a:pt x="230" y="841"/>
                  </a:lnTo>
                  <a:lnTo>
                    <a:pt x="231" y="841"/>
                  </a:lnTo>
                  <a:lnTo>
                    <a:pt x="231" y="840"/>
                  </a:lnTo>
                  <a:lnTo>
                    <a:pt x="232" y="841"/>
                  </a:lnTo>
                  <a:lnTo>
                    <a:pt x="234" y="841"/>
                  </a:lnTo>
                  <a:lnTo>
                    <a:pt x="235" y="841"/>
                  </a:lnTo>
                  <a:lnTo>
                    <a:pt x="236" y="841"/>
                  </a:lnTo>
                  <a:lnTo>
                    <a:pt x="236" y="840"/>
                  </a:lnTo>
                  <a:lnTo>
                    <a:pt x="237" y="840"/>
                  </a:lnTo>
                  <a:lnTo>
                    <a:pt x="237" y="839"/>
                  </a:lnTo>
                  <a:lnTo>
                    <a:pt x="238" y="839"/>
                  </a:lnTo>
                  <a:lnTo>
                    <a:pt x="239" y="839"/>
                  </a:lnTo>
                  <a:lnTo>
                    <a:pt x="239" y="837"/>
                  </a:lnTo>
                  <a:lnTo>
                    <a:pt x="241" y="837"/>
                  </a:lnTo>
                  <a:lnTo>
                    <a:pt x="242" y="836"/>
                  </a:lnTo>
                  <a:lnTo>
                    <a:pt x="243" y="835"/>
                  </a:lnTo>
                  <a:lnTo>
                    <a:pt x="243" y="834"/>
                  </a:lnTo>
                  <a:lnTo>
                    <a:pt x="244" y="833"/>
                  </a:lnTo>
                  <a:lnTo>
                    <a:pt x="244" y="832"/>
                  </a:lnTo>
                  <a:lnTo>
                    <a:pt x="245" y="832"/>
                  </a:lnTo>
                  <a:lnTo>
                    <a:pt x="245" y="830"/>
                  </a:lnTo>
                  <a:lnTo>
                    <a:pt x="246" y="830"/>
                  </a:lnTo>
                  <a:lnTo>
                    <a:pt x="248" y="829"/>
                  </a:lnTo>
                  <a:lnTo>
                    <a:pt x="249" y="829"/>
                  </a:lnTo>
                  <a:lnTo>
                    <a:pt x="250" y="829"/>
                  </a:lnTo>
                  <a:lnTo>
                    <a:pt x="251" y="829"/>
                  </a:lnTo>
                  <a:lnTo>
                    <a:pt x="251" y="828"/>
                  </a:lnTo>
                  <a:lnTo>
                    <a:pt x="252" y="828"/>
                  </a:lnTo>
                  <a:lnTo>
                    <a:pt x="252" y="827"/>
                  </a:lnTo>
                  <a:lnTo>
                    <a:pt x="253" y="826"/>
                  </a:lnTo>
                  <a:lnTo>
                    <a:pt x="253" y="825"/>
                  </a:lnTo>
                  <a:lnTo>
                    <a:pt x="253" y="823"/>
                  </a:lnTo>
                  <a:lnTo>
                    <a:pt x="253" y="822"/>
                  </a:lnTo>
                  <a:lnTo>
                    <a:pt x="255" y="822"/>
                  </a:lnTo>
                  <a:lnTo>
                    <a:pt x="255" y="821"/>
                  </a:lnTo>
                  <a:lnTo>
                    <a:pt x="255" y="820"/>
                  </a:lnTo>
                  <a:lnTo>
                    <a:pt x="256" y="820"/>
                  </a:lnTo>
                  <a:lnTo>
                    <a:pt x="256" y="819"/>
                  </a:lnTo>
                  <a:lnTo>
                    <a:pt x="255" y="819"/>
                  </a:lnTo>
                  <a:lnTo>
                    <a:pt x="255" y="818"/>
                  </a:lnTo>
                  <a:lnTo>
                    <a:pt x="256" y="816"/>
                  </a:lnTo>
                  <a:lnTo>
                    <a:pt x="257" y="816"/>
                  </a:lnTo>
                  <a:lnTo>
                    <a:pt x="258" y="816"/>
                  </a:lnTo>
                  <a:lnTo>
                    <a:pt x="259" y="816"/>
                  </a:lnTo>
                  <a:lnTo>
                    <a:pt x="260" y="816"/>
                  </a:lnTo>
                  <a:lnTo>
                    <a:pt x="262" y="816"/>
                  </a:lnTo>
                  <a:lnTo>
                    <a:pt x="262" y="815"/>
                  </a:lnTo>
                  <a:lnTo>
                    <a:pt x="263" y="815"/>
                  </a:lnTo>
                  <a:lnTo>
                    <a:pt x="263" y="814"/>
                  </a:lnTo>
                  <a:lnTo>
                    <a:pt x="264" y="813"/>
                  </a:lnTo>
                  <a:lnTo>
                    <a:pt x="265" y="813"/>
                  </a:lnTo>
                  <a:lnTo>
                    <a:pt x="266" y="812"/>
                  </a:lnTo>
                  <a:lnTo>
                    <a:pt x="267" y="811"/>
                  </a:lnTo>
                  <a:lnTo>
                    <a:pt x="267" y="809"/>
                  </a:lnTo>
                  <a:lnTo>
                    <a:pt x="267" y="808"/>
                  </a:lnTo>
                  <a:lnTo>
                    <a:pt x="269" y="808"/>
                  </a:lnTo>
                  <a:lnTo>
                    <a:pt x="269" y="807"/>
                  </a:lnTo>
                  <a:lnTo>
                    <a:pt x="270" y="807"/>
                  </a:lnTo>
                  <a:lnTo>
                    <a:pt x="270" y="806"/>
                  </a:lnTo>
                  <a:lnTo>
                    <a:pt x="271" y="805"/>
                  </a:lnTo>
                  <a:lnTo>
                    <a:pt x="272" y="805"/>
                  </a:lnTo>
                  <a:lnTo>
                    <a:pt x="272" y="804"/>
                  </a:lnTo>
                  <a:lnTo>
                    <a:pt x="271" y="804"/>
                  </a:lnTo>
                  <a:lnTo>
                    <a:pt x="271" y="802"/>
                  </a:lnTo>
                  <a:lnTo>
                    <a:pt x="271" y="801"/>
                  </a:lnTo>
                  <a:lnTo>
                    <a:pt x="271" y="800"/>
                  </a:lnTo>
                  <a:lnTo>
                    <a:pt x="271" y="799"/>
                  </a:lnTo>
                  <a:lnTo>
                    <a:pt x="271" y="798"/>
                  </a:lnTo>
                  <a:lnTo>
                    <a:pt x="272" y="798"/>
                  </a:lnTo>
                  <a:lnTo>
                    <a:pt x="272" y="797"/>
                  </a:lnTo>
                  <a:lnTo>
                    <a:pt x="272" y="795"/>
                  </a:lnTo>
                  <a:lnTo>
                    <a:pt x="272" y="794"/>
                  </a:lnTo>
                  <a:lnTo>
                    <a:pt x="272" y="793"/>
                  </a:lnTo>
                  <a:lnTo>
                    <a:pt x="273" y="793"/>
                  </a:lnTo>
                  <a:lnTo>
                    <a:pt x="273" y="792"/>
                  </a:lnTo>
                  <a:lnTo>
                    <a:pt x="274" y="792"/>
                  </a:lnTo>
                  <a:lnTo>
                    <a:pt x="274" y="791"/>
                  </a:lnTo>
                  <a:lnTo>
                    <a:pt x="276" y="790"/>
                  </a:lnTo>
                  <a:lnTo>
                    <a:pt x="276" y="788"/>
                  </a:lnTo>
                  <a:lnTo>
                    <a:pt x="277" y="787"/>
                  </a:lnTo>
                  <a:lnTo>
                    <a:pt x="278" y="786"/>
                  </a:lnTo>
                  <a:lnTo>
                    <a:pt x="278" y="785"/>
                  </a:lnTo>
                  <a:lnTo>
                    <a:pt x="278" y="784"/>
                  </a:lnTo>
                  <a:lnTo>
                    <a:pt x="278" y="783"/>
                  </a:lnTo>
                  <a:lnTo>
                    <a:pt x="278" y="781"/>
                  </a:lnTo>
                  <a:lnTo>
                    <a:pt x="278" y="780"/>
                  </a:lnTo>
                  <a:lnTo>
                    <a:pt x="279" y="780"/>
                  </a:lnTo>
                  <a:lnTo>
                    <a:pt x="279" y="779"/>
                  </a:lnTo>
                  <a:lnTo>
                    <a:pt x="280" y="779"/>
                  </a:lnTo>
                  <a:lnTo>
                    <a:pt x="281" y="779"/>
                  </a:lnTo>
                  <a:lnTo>
                    <a:pt x="281" y="778"/>
                  </a:lnTo>
                  <a:lnTo>
                    <a:pt x="281" y="777"/>
                  </a:lnTo>
                  <a:lnTo>
                    <a:pt x="283" y="777"/>
                  </a:lnTo>
                  <a:lnTo>
                    <a:pt x="283" y="776"/>
                  </a:lnTo>
                  <a:lnTo>
                    <a:pt x="284" y="776"/>
                  </a:lnTo>
                  <a:lnTo>
                    <a:pt x="285" y="776"/>
                  </a:lnTo>
                  <a:lnTo>
                    <a:pt x="286" y="776"/>
                  </a:lnTo>
                  <a:lnTo>
                    <a:pt x="287" y="776"/>
                  </a:lnTo>
                  <a:lnTo>
                    <a:pt x="287" y="774"/>
                  </a:lnTo>
                  <a:lnTo>
                    <a:pt x="288" y="774"/>
                  </a:lnTo>
                  <a:lnTo>
                    <a:pt x="290" y="774"/>
                  </a:lnTo>
                  <a:lnTo>
                    <a:pt x="291" y="774"/>
                  </a:lnTo>
                  <a:lnTo>
                    <a:pt x="292" y="774"/>
                  </a:lnTo>
                  <a:lnTo>
                    <a:pt x="293" y="774"/>
                  </a:lnTo>
                  <a:lnTo>
                    <a:pt x="294" y="774"/>
                  </a:lnTo>
                  <a:lnTo>
                    <a:pt x="295" y="774"/>
                  </a:lnTo>
                  <a:lnTo>
                    <a:pt x="297" y="774"/>
                  </a:lnTo>
                  <a:lnTo>
                    <a:pt x="298" y="774"/>
                  </a:lnTo>
                  <a:lnTo>
                    <a:pt x="299" y="773"/>
                  </a:lnTo>
                  <a:lnTo>
                    <a:pt x="299" y="772"/>
                  </a:lnTo>
                  <a:lnTo>
                    <a:pt x="300" y="772"/>
                  </a:lnTo>
                  <a:lnTo>
                    <a:pt x="300" y="771"/>
                  </a:lnTo>
                  <a:lnTo>
                    <a:pt x="301" y="770"/>
                  </a:lnTo>
                  <a:lnTo>
                    <a:pt x="301" y="769"/>
                  </a:lnTo>
                  <a:lnTo>
                    <a:pt x="302" y="767"/>
                  </a:lnTo>
                  <a:lnTo>
                    <a:pt x="302" y="766"/>
                  </a:lnTo>
                  <a:lnTo>
                    <a:pt x="302" y="765"/>
                  </a:lnTo>
                  <a:lnTo>
                    <a:pt x="304" y="765"/>
                  </a:lnTo>
                  <a:lnTo>
                    <a:pt x="304" y="764"/>
                  </a:lnTo>
                  <a:lnTo>
                    <a:pt x="304" y="763"/>
                  </a:lnTo>
                  <a:lnTo>
                    <a:pt x="304" y="762"/>
                  </a:lnTo>
                  <a:lnTo>
                    <a:pt x="304" y="760"/>
                  </a:lnTo>
                  <a:lnTo>
                    <a:pt x="305" y="760"/>
                  </a:lnTo>
                  <a:lnTo>
                    <a:pt x="305" y="759"/>
                  </a:lnTo>
                  <a:lnTo>
                    <a:pt x="305" y="758"/>
                  </a:lnTo>
                  <a:lnTo>
                    <a:pt x="306" y="756"/>
                  </a:lnTo>
                  <a:lnTo>
                    <a:pt x="306" y="755"/>
                  </a:lnTo>
                  <a:lnTo>
                    <a:pt x="306" y="753"/>
                  </a:lnTo>
                  <a:lnTo>
                    <a:pt x="306" y="752"/>
                  </a:lnTo>
                  <a:lnTo>
                    <a:pt x="306" y="751"/>
                  </a:lnTo>
                  <a:lnTo>
                    <a:pt x="307" y="751"/>
                  </a:lnTo>
                  <a:lnTo>
                    <a:pt x="307" y="750"/>
                  </a:lnTo>
                  <a:lnTo>
                    <a:pt x="307" y="749"/>
                  </a:lnTo>
                  <a:lnTo>
                    <a:pt x="307" y="748"/>
                  </a:lnTo>
                  <a:lnTo>
                    <a:pt x="308" y="748"/>
                  </a:lnTo>
                  <a:lnTo>
                    <a:pt x="308" y="746"/>
                  </a:lnTo>
                  <a:lnTo>
                    <a:pt x="309" y="746"/>
                  </a:lnTo>
                  <a:lnTo>
                    <a:pt x="311" y="745"/>
                  </a:lnTo>
                  <a:lnTo>
                    <a:pt x="311" y="744"/>
                  </a:lnTo>
                  <a:lnTo>
                    <a:pt x="312" y="743"/>
                  </a:lnTo>
                  <a:lnTo>
                    <a:pt x="312" y="742"/>
                  </a:lnTo>
                  <a:lnTo>
                    <a:pt x="313" y="742"/>
                  </a:lnTo>
                  <a:lnTo>
                    <a:pt x="313" y="741"/>
                  </a:lnTo>
                  <a:lnTo>
                    <a:pt x="312" y="741"/>
                  </a:lnTo>
                  <a:lnTo>
                    <a:pt x="312" y="739"/>
                  </a:lnTo>
                  <a:lnTo>
                    <a:pt x="313" y="739"/>
                  </a:lnTo>
                  <a:lnTo>
                    <a:pt x="313" y="738"/>
                  </a:lnTo>
                  <a:lnTo>
                    <a:pt x="312" y="738"/>
                  </a:lnTo>
                  <a:lnTo>
                    <a:pt x="312" y="737"/>
                  </a:lnTo>
                  <a:lnTo>
                    <a:pt x="313" y="736"/>
                  </a:lnTo>
                  <a:lnTo>
                    <a:pt x="314" y="735"/>
                  </a:lnTo>
                  <a:lnTo>
                    <a:pt x="314" y="734"/>
                  </a:lnTo>
                  <a:lnTo>
                    <a:pt x="314" y="732"/>
                  </a:lnTo>
                  <a:lnTo>
                    <a:pt x="315" y="732"/>
                  </a:lnTo>
                  <a:lnTo>
                    <a:pt x="315" y="731"/>
                  </a:lnTo>
                  <a:lnTo>
                    <a:pt x="315" y="730"/>
                  </a:lnTo>
                  <a:lnTo>
                    <a:pt x="316" y="730"/>
                  </a:lnTo>
                  <a:lnTo>
                    <a:pt x="316" y="729"/>
                  </a:lnTo>
                  <a:lnTo>
                    <a:pt x="315" y="729"/>
                  </a:lnTo>
                  <a:lnTo>
                    <a:pt x="316" y="728"/>
                  </a:lnTo>
                  <a:lnTo>
                    <a:pt x="318" y="728"/>
                  </a:lnTo>
                  <a:lnTo>
                    <a:pt x="319" y="727"/>
                  </a:lnTo>
                  <a:lnTo>
                    <a:pt x="320" y="727"/>
                  </a:lnTo>
                  <a:lnTo>
                    <a:pt x="320" y="725"/>
                  </a:lnTo>
                  <a:lnTo>
                    <a:pt x="321" y="725"/>
                  </a:lnTo>
                  <a:lnTo>
                    <a:pt x="321" y="724"/>
                  </a:lnTo>
                  <a:lnTo>
                    <a:pt x="322" y="724"/>
                  </a:lnTo>
                  <a:lnTo>
                    <a:pt x="323" y="723"/>
                  </a:lnTo>
                  <a:lnTo>
                    <a:pt x="325" y="723"/>
                  </a:lnTo>
                  <a:lnTo>
                    <a:pt x="326" y="723"/>
                  </a:lnTo>
                  <a:lnTo>
                    <a:pt x="326" y="722"/>
                  </a:lnTo>
                  <a:lnTo>
                    <a:pt x="326" y="721"/>
                  </a:lnTo>
                  <a:lnTo>
                    <a:pt x="326" y="720"/>
                  </a:lnTo>
                  <a:lnTo>
                    <a:pt x="326" y="718"/>
                  </a:lnTo>
                  <a:lnTo>
                    <a:pt x="327" y="718"/>
                  </a:lnTo>
                  <a:lnTo>
                    <a:pt x="327" y="717"/>
                  </a:lnTo>
                  <a:lnTo>
                    <a:pt x="327" y="716"/>
                  </a:lnTo>
                  <a:lnTo>
                    <a:pt x="327" y="715"/>
                  </a:lnTo>
                  <a:lnTo>
                    <a:pt x="328" y="715"/>
                  </a:lnTo>
                  <a:lnTo>
                    <a:pt x="329" y="715"/>
                  </a:lnTo>
                  <a:lnTo>
                    <a:pt x="329" y="714"/>
                  </a:lnTo>
                  <a:lnTo>
                    <a:pt x="330" y="714"/>
                  </a:lnTo>
                  <a:lnTo>
                    <a:pt x="332" y="713"/>
                  </a:lnTo>
                  <a:lnTo>
                    <a:pt x="333" y="713"/>
                  </a:lnTo>
                  <a:lnTo>
                    <a:pt x="333" y="711"/>
                  </a:lnTo>
                  <a:lnTo>
                    <a:pt x="334" y="711"/>
                  </a:lnTo>
                  <a:lnTo>
                    <a:pt x="334" y="710"/>
                  </a:lnTo>
                  <a:lnTo>
                    <a:pt x="334" y="709"/>
                  </a:lnTo>
                  <a:lnTo>
                    <a:pt x="335" y="709"/>
                  </a:lnTo>
                  <a:lnTo>
                    <a:pt x="335" y="708"/>
                  </a:lnTo>
                  <a:lnTo>
                    <a:pt x="335" y="707"/>
                  </a:lnTo>
                  <a:lnTo>
                    <a:pt x="335" y="706"/>
                  </a:lnTo>
                  <a:lnTo>
                    <a:pt x="335" y="704"/>
                  </a:lnTo>
                  <a:lnTo>
                    <a:pt x="335" y="703"/>
                  </a:lnTo>
                  <a:lnTo>
                    <a:pt x="336" y="703"/>
                  </a:lnTo>
                  <a:lnTo>
                    <a:pt x="335" y="702"/>
                  </a:lnTo>
                  <a:lnTo>
                    <a:pt x="336" y="701"/>
                  </a:lnTo>
                  <a:lnTo>
                    <a:pt x="336" y="700"/>
                  </a:lnTo>
                  <a:lnTo>
                    <a:pt x="337" y="700"/>
                  </a:lnTo>
                  <a:lnTo>
                    <a:pt x="337" y="699"/>
                  </a:lnTo>
                  <a:lnTo>
                    <a:pt x="339" y="699"/>
                  </a:lnTo>
                  <a:lnTo>
                    <a:pt x="339" y="697"/>
                  </a:lnTo>
                  <a:lnTo>
                    <a:pt x="339" y="696"/>
                  </a:lnTo>
                  <a:lnTo>
                    <a:pt x="339" y="695"/>
                  </a:lnTo>
                  <a:lnTo>
                    <a:pt x="337" y="695"/>
                  </a:lnTo>
                  <a:lnTo>
                    <a:pt x="337" y="694"/>
                  </a:lnTo>
                  <a:lnTo>
                    <a:pt x="337" y="693"/>
                  </a:lnTo>
                  <a:lnTo>
                    <a:pt x="336" y="693"/>
                  </a:lnTo>
                  <a:lnTo>
                    <a:pt x="335" y="693"/>
                  </a:lnTo>
                  <a:lnTo>
                    <a:pt x="334" y="692"/>
                  </a:lnTo>
                  <a:lnTo>
                    <a:pt x="334" y="690"/>
                  </a:lnTo>
                  <a:lnTo>
                    <a:pt x="334" y="689"/>
                  </a:lnTo>
                  <a:lnTo>
                    <a:pt x="334" y="688"/>
                  </a:lnTo>
                  <a:lnTo>
                    <a:pt x="333" y="688"/>
                  </a:lnTo>
                  <a:lnTo>
                    <a:pt x="333" y="687"/>
                  </a:lnTo>
                  <a:lnTo>
                    <a:pt x="333" y="686"/>
                  </a:lnTo>
                  <a:lnTo>
                    <a:pt x="333" y="685"/>
                  </a:lnTo>
                  <a:lnTo>
                    <a:pt x="332" y="685"/>
                  </a:lnTo>
                  <a:lnTo>
                    <a:pt x="330" y="683"/>
                  </a:lnTo>
                  <a:lnTo>
                    <a:pt x="329" y="683"/>
                  </a:lnTo>
                  <a:lnTo>
                    <a:pt x="329" y="682"/>
                  </a:lnTo>
                  <a:lnTo>
                    <a:pt x="330" y="682"/>
                  </a:lnTo>
                  <a:lnTo>
                    <a:pt x="329" y="682"/>
                  </a:lnTo>
                  <a:lnTo>
                    <a:pt x="329" y="681"/>
                  </a:lnTo>
                  <a:lnTo>
                    <a:pt x="330" y="681"/>
                  </a:lnTo>
                  <a:lnTo>
                    <a:pt x="332" y="681"/>
                  </a:lnTo>
                  <a:lnTo>
                    <a:pt x="333" y="681"/>
                  </a:lnTo>
                  <a:lnTo>
                    <a:pt x="333" y="680"/>
                  </a:lnTo>
                  <a:lnTo>
                    <a:pt x="334" y="680"/>
                  </a:lnTo>
                  <a:lnTo>
                    <a:pt x="334" y="679"/>
                  </a:lnTo>
                  <a:lnTo>
                    <a:pt x="335" y="679"/>
                  </a:lnTo>
                  <a:lnTo>
                    <a:pt x="336" y="679"/>
                  </a:lnTo>
                  <a:lnTo>
                    <a:pt x="336" y="678"/>
                  </a:lnTo>
                  <a:lnTo>
                    <a:pt x="337" y="678"/>
                  </a:lnTo>
                  <a:lnTo>
                    <a:pt x="337" y="676"/>
                  </a:lnTo>
                  <a:lnTo>
                    <a:pt x="339" y="676"/>
                  </a:lnTo>
                  <a:lnTo>
                    <a:pt x="340" y="676"/>
                  </a:lnTo>
                  <a:lnTo>
                    <a:pt x="341" y="676"/>
                  </a:lnTo>
                  <a:lnTo>
                    <a:pt x="342" y="675"/>
                  </a:lnTo>
                  <a:lnTo>
                    <a:pt x="343" y="675"/>
                  </a:lnTo>
                  <a:lnTo>
                    <a:pt x="343" y="674"/>
                  </a:lnTo>
                  <a:lnTo>
                    <a:pt x="344" y="674"/>
                  </a:lnTo>
                  <a:lnTo>
                    <a:pt x="346" y="674"/>
                  </a:lnTo>
                  <a:lnTo>
                    <a:pt x="346" y="673"/>
                  </a:lnTo>
                  <a:lnTo>
                    <a:pt x="347" y="673"/>
                  </a:lnTo>
                  <a:lnTo>
                    <a:pt x="348" y="673"/>
                  </a:lnTo>
                  <a:lnTo>
                    <a:pt x="348" y="672"/>
                  </a:lnTo>
                  <a:lnTo>
                    <a:pt x="349" y="672"/>
                  </a:lnTo>
                  <a:lnTo>
                    <a:pt x="349" y="670"/>
                  </a:lnTo>
                  <a:lnTo>
                    <a:pt x="350" y="670"/>
                  </a:lnTo>
                  <a:lnTo>
                    <a:pt x="351" y="670"/>
                  </a:lnTo>
                  <a:lnTo>
                    <a:pt x="353" y="670"/>
                  </a:lnTo>
                  <a:lnTo>
                    <a:pt x="353" y="669"/>
                  </a:lnTo>
                  <a:lnTo>
                    <a:pt x="354" y="669"/>
                  </a:lnTo>
                  <a:lnTo>
                    <a:pt x="355" y="669"/>
                  </a:lnTo>
                  <a:lnTo>
                    <a:pt x="356" y="669"/>
                  </a:lnTo>
                  <a:lnTo>
                    <a:pt x="356" y="668"/>
                  </a:lnTo>
                  <a:lnTo>
                    <a:pt x="357" y="668"/>
                  </a:lnTo>
                  <a:lnTo>
                    <a:pt x="358" y="668"/>
                  </a:lnTo>
                  <a:lnTo>
                    <a:pt x="358" y="667"/>
                  </a:lnTo>
                  <a:lnTo>
                    <a:pt x="360" y="667"/>
                  </a:lnTo>
                  <a:lnTo>
                    <a:pt x="361" y="667"/>
                  </a:lnTo>
                  <a:lnTo>
                    <a:pt x="358" y="667"/>
                  </a:lnTo>
                  <a:lnTo>
                    <a:pt x="357" y="667"/>
                  </a:lnTo>
                  <a:lnTo>
                    <a:pt x="356" y="667"/>
                  </a:lnTo>
                  <a:lnTo>
                    <a:pt x="355" y="667"/>
                  </a:lnTo>
                  <a:lnTo>
                    <a:pt x="354" y="667"/>
                  </a:lnTo>
                  <a:lnTo>
                    <a:pt x="354" y="666"/>
                  </a:lnTo>
                  <a:lnTo>
                    <a:pt x="353" y="665"/>
                  </a:lnTo>
                  <a:lnTo>
                    <a:pt x="353" y="663"/>
                  </a:lnTo>
                  <a:lnTo>
                    <a:pt x="351" y="663"/>
                  </a:lnTo>
                  <a:lnTo>
                    <a:pt x="351" y="662"/>
                  </a:lnTo>
                  <a:lnTo>
                    <a:pt x="350" y="662"/>
                  </a:lnTo>
                  <a:lnTo>
                    <a:pt x="350" y="661"/>
                  </a:lnTo>
                  <a:lnTo>
                    <a:pt x="350" y="660"/>
                  </a:lnTo>
                  <a:lnTo>
                    <a:pt x="350" y="659"/>
                  </a:lnTo>
                  <a:lnTo>
                    <a:pt x="349" y="659"/>
                  </a:lnTo>
                  <a:lnTo>
                    <a:pt x="349" y="658"/>
                  </a:lnTo>
                  <a:lnTo>
                    <a:pt x="348" y="656"/>
                  </a:lnTo>
                  <a:lnTo>
                    <a:pt x="348" y="655"/>
                  </a:lnTo>
                  <a:lnTo>
                    <a:pt x="348" y="654"/>
                  </a:lnTo>
                  <a:lnTo>
                    <a:pt x="347" y="654"/>
                  </a:lnTo>
                  <a:lnTo>
                    <a:pt x="347" y="653"/>
                  </a:lnTo>
                  <a:lnTo>
                    <a:pt x="347" y="652"/>
                  </a:lnTo>
                  <a:lnTo>
                    <a:pt x="346" y="652"/>
                  </a:lnTo>
                  <a:lnTo>
                    <a:pt x="347" y="652"/>
                  </a:lnTo>
                  <a:lnTo>
                    <a:pt x="347" y="651"/>
                  </a:lnTo>
                  <a:lnTo>
                    <a:pt x="347" y="649"/>
                  </a:lnTo>
                  <a:lnTo>
                    <a:pt x="347" y="648"/>
                  </a:lnTo>
                  <a:lnTo>
                    <a:pt x="347" y="647"/>
                  </a:lnTo>
                  <a:lnTo>
                    <a:pt x="347" y="646"/>
                  </a:lnTo>
                  <a:lnTo>
                    <a:pt x="348" y="646"/>
                  </a:lnTo>
                  <a:lnTo>
                    <a:pt x="347" y="645"/>
                  </a:lnTo>
                  <a:lnTo>
                    <a:pt x="347" y="644"/>
                  </a:lnTo>
                  <a:lnTo>
                    <a:pt x="346" y="644"/>
                  </a:lnTo>
                  <a:lnTo>
                    <a:pt x="346" y="642"/>
                  </a:lnTo>
                  <a:lnTo>
                    <a:pt x="346" y="641"/>
                  </a:lnTo>
                  <a:lnTo>
                    <a:pt x="344" y="641"/>
                  </a:lnTo>
                  <a:lnTo>
                    <a:pt x="343" y="641"/>
                  </a:lnTo>
                  <a:lnTo>
                    <a:pt x="342" y="641"/>
                  </a:lnTo>
                  <a:lnTo>
                    <a:pt x="341" y="642"/>
                  </a:lnTo>
                  <a:lnTo>
                    <a:pt x="340" y="642"/>
                  </a:lnTo>
                  <a:lnTo>
                    <a:pt x="340" y="641"/>
                  </a:lnTo>
                  <a:lnTo>
                    <a:pt x="339" y="641"/>
                  </a:lnTo>
                  <a:lnTo>
                    <a:pt x="339" y="640"/>
                  </a:lnTo>
                  <a:lnTo>
                    <a:pt x="337" y="640"/>
                  </a:lnTo>
                  <a:lnTo>
                    <a:pt x="336" y="640"/>
                  </a:lnTo>
                  <a:lnTo>
                    <a:pt x="335" y="640"/>
                  </a:lnTo>
                  <a:lnTo>
                    <a:pt x="334" y="640"/>
                  </a:lnTo>
                  <a:lnTo>
                    <a:pt x="333" y="640"/>
                  </a:lnTo>
                  <a:lnTo>
                    <a:pt x="332" y="640"/>
                  </a:lnTo>
                  <a:lnTo>
                    <a:pt x="332" y="639"/>
                  </a:lnTo>
                  <a:lnTo>
                    <a:pt x="332" y="638"/>
                  </a:lnTo>
                  <a:lnTo>
                    <a:pt x="332" y="637"/>
                  </a:lnTo>
                  <a:lnTo>
                    <a:pt x="332" y="635"/>
                  </a:lnTo>
                  <a:lnTo>
                    <a:pt x="330" y="635"/>
                  </a:lnTo>
                  <a:lnTo>
                    <a:pt x="330" y="634"/>
                  </a:lnTo>
                  <a:lnTo>
                    <a:pt x="332" y="634"/>
                  </a:lnTo>
                  <a:lnTo>
                    <a:pt x="332" y="633"/>
                  </a:lnTo>
                  <a:lnTo>
                    <a:pt x="330" y="633"/>
                  </a:lnTo>
                  <a:lnTo>
                    <a:pt x="329" y="632"/>
                  </a:lnTo>
                  <a:lnTo>
                    <a:pt x="328" y="632"/>
                  </a:lnTo>
                  <a:lnTo>
                    <a:pt x="329" y="632"/>
                  </a:lnTo>
                  <a:lnTo>
                    <a:pt x="329" y="631"/>
                  </a:lnTo>
                  <a:lnTo>
                    <a:pt x="328" y="630"/>
                  </a:lnTo>
                  <a:lnTo>
                    <a:pt x="328" y="628"/>
                  </a:lnTo>
                  <a:lnTo>
                    <a:pt x="328" y="627"/>
                  </a:lnTo>
                  <a:lnTo>
                    <a:pt x="328" y="626"/>
                  </a:lnTo>
                  <a:lnTo>
                    <a:pt x="327" y="626"/>
                  </a:lnTo>
                  <a:lnTo>
                    <a:pt x="327" y="625"/>
                  </a:lnTo>
                  <a:lnTo>
                    <a:pt x="328" y="624"/>
                  </a:lnTo>
                  <a:lnTo>
                    <a:pt x="327" y="624"/>
                  </a:lnTo>
                  <a:lnTo>
                    <a:pt x="327" y="623"/>
                  </a:lnTo>
                  <a:lnTo>
                    <a:pt x="328" y="623"/>
                  </a:lnTo>
                  <a:lnTo>
                    <a:pt x="328" y="621"/>
                  </a:lnTo>
                  <a:lnTo>
                    <a:pt x="328" y="620"/>
                  </a:lnTo>
                  <a:lnTo>
                    <a:pt x="328" y="619"/>
                  </a:lnTo>
                  <a:lnTo>
                    <a:pt x="329" y="619"/>
                  </a:lnTo>
                  <a:lnTo>
                    <a:pt x="329" y="618"/>
                  </a:lnTo>
                  <a:lnTo>
                    <a:pt x="330" y="617"/>
                  </a:lnTo>
                  <a:lnTo>
                    <a:pt x="332" y="617"/>
                  </a:lnTo>
                  <a:lnTo>
                    <a:pt x="332" y="616"/>
                  </a:lnTo>
                  <a:lnTo>
                    <a:pt x="333" y="616"/>
                  </a:lnTo>
                  <a:lnTo>
                    <a:pt x="333" y="614"/>
                  </a:lnTo>
                  <a:lnTo>
                    <a:pt x="333" y="613"/>
                  </a:lnTo>
                  <a:lnTo>
                    <a:pt x="334" y="613"/>
                  </a:lnTo>
                  <a:lnTo>
                    <a:pt x="334" y="612"/>
                  </a:lnTo>
                  <a:lnTo>
                    <a:pt x="334" y="611"/>
                  </a:lnTo>
                  <a:lnTo>
                    <a:pt x="335" y="611"/>
                  </a:lnTo>
                  <a:lnTo>
                    <a:pt x="335" y="610"/>
                  </a:lnTo>
                  <a:lnTo>
                    <a:pt x="336" y="609"/>
                  </a:lnTo>
                  <a:lnTo>
                    <a:pt x="336" y="607"/>
                  </a:lnTo>
                  <a:lnTo>
                    <a:pt x="336" y="606"/>
                  </a:lnTo>
                  <a:lnTo>
                    <a:pt x="336" y="605"/>
                  </a:lnTo>
                  <a:lnTo>
                    <a:pt x="336" y="604"/>
                  </a:lnTo>
                  <a:lnTo>
                    <a:pt x="336" y="603"/>
                  </a:lnTo>
                  <a:lnTo>
                    <a:pt x="335" y="602"/>
                  </a:lnTo>
                  <a:lnTo>
                    <a:pt x="336" y="602"/>
                  </a:lnTo>
                  <a:lnTo>
                    <a:pt x="337" y="602"/>
                  </a:lnTo>
                  <a:lnTo>
                    <a:pt x="339" y="602"/>
                  </a:lnTo>
                  <a:lnTo>
                    <a:pt x="340" y="602"/>
                  </a:lnTo>
                  <a:lnTo>
                    <a:pt x="341" y="602"/>
                  </a:lnTo>
                  <a:lnTo>
                    <a:pt x="341" y="603"/>
                  </a:lnTo>
                  <a:lnTo>
                    <a:pt x="342" y="603"/>
                  </a:lnTo>
                  <a:lnTo>
                    <a:pt x="343" y="603"/>
                  </a:lnTo>
                  <a:lnTo>
                    <a:pt x="343" y="604"/>
                  </a:lnTo>
                  <a:lnTo>
                    <a:pt x="344" y="604"/>
                  </a:lnTo>
                  <a:lnTo>
                    <a:pt x="344" y="605"/>
                  </a:lnTo>
                  <a:lnTo>
                    <a:pt x="344" y="606"/>
                  </a:lnTo>
                  <a:lnTo>
                    <a:pt x="346" y="606"/>
                  </a:lnTo>
                  <a:lnTo>
                    <a:pt x="346" y="607"/>
                  </a:lnTo>
                  <a:lnTo>
                    <a:pt x="346" y="609"/>
                  </a:lnTo>
                  <a:lnTo>
                    <a:pt x="347" y="609"/>
                  </a:lnTo>
                  <a:lnTo>
                    <a:pt x="348" y="609"/>
                  </a:lnTo>
                  <a:lnTo>
                    <a:pt x="348" y="610"/>
                  </a:lnTo>
                  <a:lnTo>
                    <a:pt x="349" y="610"/>
                  </a:lnTo>
                  <a:lnTo>
                    <a:pt x="349" y="611"/>
                  </a:lnTo>
                  <a:lnTo>
                    <a:pt x="349" y="612"/>
                  </a:lnTo>
                  <a:lnTo>
                    <a:pt x="350" y="612"/>
                  </a:lnTo>
                  <a:lnTo>
                    <a:pt x="350" y="613"/>
                  </a:lnTo>
                  <a:lnTo>
                    <a:pt x="350" y="614"/>
                  </a:lnTo>
                  <a:lnTo>
                    <a:pt x="351" y="614"/>
                  </a:lnTo>
                  <a:lnTo>
                    <a:pt x="353" y="614"/>
                  </a:lnTo>
                  <a:lnTo>
                    <a:pt x="354" y="614"/>
                  </a:lnTo>
                  <a:lnTo>
                    <a:pt x="355" y="614"/>
                  </a:lnTo>
                  <a:lnTo>
                    <a:pt x="356" y="614"/>
                  </a:lnTo>
                  <a:lnTo>
                    <a:pt x="357" y="614"/>
                  </a:lnTo>
                  <a:lnTo>
                    <a:pt x="358" y="614"/>
                  </a:lnTo>
                  <a:lnTo>
                    <a:pt x="360" y="614"/>
                  </a:lnTo>
                  <a:lnTo>
                    <a:pt x="361" y="614"/>
                  </a:lnTo>
                  <a:lnTo>
                    <a:pt x="362" y="614"/>
                  </a:lnTo>
                  <a:lnTo>
                    <a:pt x="363" y="614"/>
                  </a:lnTo>
                  <a:lnTo>
                    <a:pt x="363" y="616"/>
                  </a:lnTo>
                  <a:lnTo>
                    <a:pt x="364" y="614"/>
                  </a:lnTo>
                  <a:lnTo>
                    <a:pt x="365" y="616"/>
                  </a:lnTo>
                  <a:lnTo>
                    <a:pt x="365" y="614"/>
                  </a:lnTo>
                  <a:lnTo>
                    <a:pt x="367" y="614"/>
                  </a:lnTo>
                  <a:lnTo>
                    <a:pt x="367" y="613"/>
                  </a:lnTo>
                  <a:lnTo>
                    <a:pt x="368" y="613"/>
                  </a:lnTo>
                  <a:lnTo>
                    <a:pt x="368" y="612"/>
                  </a:lnTo>
                  <a:lnTo>
                    <a:pt x="369" y="612"/>
                  </a:lnTo>
                  <a:lnTo>
                    <a:pt x="369" y="611"/>
                  </a:lnTo>
                  <a:lnTo>
                    <a:pt x="369" y="610"/>
                  </a:lnTo>
                  <a:lnTo>
                    <a:pt x="370" y="609"/>
                  </a:lnTo>
                  <a:lnTo>
                    <a:pt x="370" y="607"/>
                  </a:lnTo>
                  <a:lnTo>
                    <a:pt x="371" y="606"/>
                  </a:lnTo>
                  <a:lnTo>
                    <a:pt x="372" y="606"/>
                  </a:lnTo>
                  <a:lnTo>
                    <a:pt x="372" y="605"/>
                  </a:lnTo>
                  <a:lnTo>
                    <a:pt x="374" y="605"/>
                  </a:lnTo>
                  <a:lnTo>
                    <a:pt x="375" y="605"/>
                  </a:lnTo>
                  <a:lnTo>
                    <a:pt x="376" y="605"/>
                  </a:lnTo>
                  <a:lnTo>
                    <a:pt x="376" y="604"/>
                  </a:lnTo>
                  <a:lnTo>
                    <a:pt x="377" y="604"/>
                  </a:lnTo>
                  <a:lnTo>
                    <a:pt x="378" y="603"/>
                  </a:lnTo>
                  <a:lnTo>
                    <a:pt x="379" y="603"/>
                  </a:lnTo>
                  <a:lnTo>
                    <a:pt x="379" y="602"/>
                  </a:lnTo>
                  <a:lnTo>
                    <a:pt x="381" y="602"/>
                  </a:lnTo>
                  <a:lnTo>
                    <a:pt x="381" y="600"/>
                  </a:lnTo>
                  <a:lnTo>
                    <a:pt x="382" y="600"/>
                  </a:lnTo>
                  <a:lnTo>
                    <a:pt x="382" y="599"/>
                  </a:lnTo>
                  <a:lnTo>
                    <a:pt x="382" y="598"/>
                  </a:lnTo>
                  <a:lnTo>
                    <a:pt x="383" y="598"/>
                  </a:lnTo>
                  <a:lnTo>
                    <a:pt x="383" y="597"/>
                  </a:lnTo>
                  <a:lnTo>
                    <a:pt x="384" y="597"/>
                  </a:lnTo>
                  <a:lnTo>
                    <a:pt x="385" y="597"/>
                  </a:lnTo>
                  <a:lnTo>
                    <a:pt x="385" y="596"/>
                  </a:lnTo>
                  <a:lnTo>
                    <a:pt x="385" y="595"/>
                  </a:lnTo>
                  <a:lnTo>
                    <a:pt x="386" y="595"/>
                  </a:lnTo>
                  <a:lnTo>
                    <a:pt x="386" y="593"/>
                  </a:lnTo>
                  <a:lnTo>
                    <a:pt x="388" y="593"/>
                  </a:lnTo>
                  <a:lnTo>
                    <a:pt x="388" y="592"/>
                  </a:lnTo>
                  <a:lnTo>
                    <a:pt x="389" y="592"/>
                  </a:lnTo>
                  <a:lnTo>
                    <a:pt x="389" y="591"/>
                  </a:lnTo>
                  <a:lnTo>
                    <a:pt x="390" y="590"/>
                  </a:lnTo>
                  <a:lnTo>
                    <a:pt x="391" y="590"/>
                  </a:lnTo>
                  <a:lnTo>
                    <a:pt x="392" y="590"/>
                  </a:lnTo>
                  <a:lnTo>
                    <a:pt x="392" y="589"/>
                  </a:lnTo>
                  <a:lnTo>
                    <a:pt x="392" y="588"/>
                  </a:lnTo>
                  <a:lnTo>
                    <a:pt x="393" y="588"/>
                  </a:lnTo>
                  <a:lnTo>
                    <a:pt x="393" y="586"/>
                  </a:lnTo>
                  <a:lnTo>
                    <a:pt x="393" y="585"/>
                  </a:lnTo>
                  <a:lnTo>
                    <a:pt x="392" y="585"/>
                  </a:lnTo>
                  <a:lnTo>
                    <a:pt x="391" y="585"/>
                  </a:lnTo>
                  <a:lnTo>
                    <a:pt x="391" y="584"/>
                  </a:lnTo>
                  <a:lnTo>
                    <a:pt x="391" y="583"/>
                  </a:lnTo>
                  <a:lnTo>
                    <a:pt x="390" y="583"/>
                  </a:lnTo>
                  <a:lnTo>
                    <a:pt x="390" y="582"/>
                  </a:lnTo>
                  <a:lnTo>
                    <a:pt x="389" y="581"/>
                  </a:lnTo>
                  <a:lnTo>
                    <a:pt x="390" y="579"/>
                  </a:lnTo>
                  <a:lnTo>
                    <a:pt x="389" y="578"/>
                  </a:lnTo>
                  <a:lnTo>
                    <a:pt x="390" y="577"/>
                  </a:lnTo>
                  <a:lnTo>
                    <a:pt x="391" y="577"/>
                  </a:lnTo>
                  <a:lnTo>
                    <a:pt x="392" y="577"/>
                  </a:lnTo>
                  <a:lnTo>
                    <a:pt x="392" y="578"/>
                  </a:lnTo>
                  <a:lnTo>
                    <a:pt x="392" y="577"/>
                  </a:lnTo>
                  <a:lnTo>
                    <a:pt x="393" y="576"/>
                  </a:lnTo>
                  <a:lnTo>
                    <a:pt x="393" y="575"/>
                  </a:lnTo>
                  <a:lnTo>
                    <a:pt x="393" y="574"/>
                  </a:lnTo>
                  <a:lnTo>
                    <a:pt x="395" y="574"/>
                  </a:lnTo>
                  <a:lnTo>
                    <a:pt x="396" y="574"/>
                  </a:lnTo>
                  <a:lnTo>
                    <a:pt x="396" y="572"/>
                  </a:lnTo>
                  <a:lnTo>
                    <a:pt x="396" y="571"/>
                  </a:lnTo>
                  <a:lnTo>
                    <a:pt x="396" y="570"/>
                  </a:lnTo>
                  <a:lnTo>
                    <a:pt x="396" y="569"/>
                  </a:lnTo>
                  <a:lnTo>
                    <a:pt x="396" y="568"/>
                  </a:lnTo>
                  <a:lnTo>
                    <a:pt x="397" y="568"/>
                  </a:lnTo>
                  <a:lnTo>
                    <a:pt x="398" y="568"/>
                  </a:lnTo>
                  <a:lnTo>
                    <a:pt x="398" y="567"/>
                  </a:lnTo>
                  <a:lnTo>
                    <a:pt x="399" y="567"/>
                  </a:lnTo>
                  <a:lnTo>
                    <a:pt x="399" y="565"/>
                  </a:lnTo>
                  <a:lnTo>
                    <a:pt x="399" y="564"/>
                  </a:lnTo>
                  <a:lnTo>
                    <a:pt x="400" y="564"/>
                  </a:lnTo>
                  <a:lnTo>
                    <a:pt x="400" y="563"/>
                  </a:lnTo>
                  <a:lnTo>
                    <a:pt x="402" y="563"/>
                  </a:lnTo>
                  <a:lnTo>
                    <a:pt x="402" y="562"/>
                  </a:lnTo>
                  <a:lnTo>
                    <a:pt x="403" y="562"/>
                  </a:lnTo>
                  <a:lnTo>
                    <a:pt x="403" y="561"/>
                  </a:lnTo>
                  <a:lnTo>
                    <a:pt x="404" y="561"/>
                  </a:lnTo>
                  <a:lnTo>
                    <a:pt x="404" y="562"/>
                  </a:lnTo>
                  <a:lnTo>
                    <a:pt x="405" y="562"/>
                  </a:lnTo>
                  <a:lnTo>
                    <a:pt x="405" y="563"/>
                  </a:lnTo>
                  <a:lnTo>
                    <a:pt x="406" y="563"/>
                  </a:lnTo>
                  <a:lnTo>
                    <a:pt x="407" y="564"/>
                  </a:lnTo>
                  <a:lnTo>
                    <a:pt x="409" y="564"/>
                  </a:lnTo>
                  <a:lnTo>
                    <a:pt x="410" y="564"/>
                  </a:lnTo>
                  <a:lnTo>
                    <a:pt x="410" y="563"/>
                  </a:lnTo>
                  <a:lnTo>
                    <a:pt x="410" y="562"/>
                  </a:lnTo>
                  <a:lnTo>
                    <a:pt x="411" y="562"/>
                  </a:lnTo>
                  <a:lnTo>
                    <a:pt x="411" y="561"/>
                  </a:lnTo>
                  <a:lnTo>
                    <a:pt x="411" y="560"/>
                  </a:lnTo>
                  <a:lnTo>
                    <a:pt x="412" y="560"/>
                  </a:lnTo>
                  <a:lnTo>
                    <a:pt x="413" y="560"/>
                  </a:lnTo>
                  <a:lnTo>
                    <a:pt x="413" y="558"/>
                  </a:lnTo>
                  <a:lnTo>
                    <a:pt x="413" y="557"/>
                  </a:lnTo>
                  <a:lnTo>
                    <a:pt x="414" y="557"/>
                  </a:lnTo>
                  <a:lnTo>
                    <a:pt x="414" y="556"/>
                  </a:lnTo>
                  <a:lnTo>
                    <a:pt x="416" y="556"/>
                  </a:lnTo>
                  <a:lnTo>
                    <a:pt x="416" y="555"/>
                  </a:lnTo>
                  <a:lnTo>
                    <a:pt x="417" y="555"/>
                  </a:lnTo>
                  <a:lnTo>
                    <a:pt x="417" y="554"/>
                  </a:lnTo>
                  <a:lnTo>
                    <a:pt x="418" y="553"/>
                  </a:lnTo>
                  <a:lnTo>
                    <a:pt x="419" y="553"/>
                  </a:lnTo>
                  <a:lnTo>
                    <a:pt x="420" y="553"/>
                  </a:lnTo>
                  <a:lnTo>
                    <a:pt x="421" y="553"/>
                  </a:lnTo>
                  <a:lnTo>
                    <a:pt x="423" y="553"/>
                  </a:lnTo>
                  <a:lnTo>
                    <a:pt x="424" y="553"/>
                  </a:lnTo>
                  <a:lnTo>
                    <a:pt x="424" y="551"/>
                  </a:lnTo>
                  <a:lnTo>
                    <a:pt x="425" y="551"/>
                  </a:lnTo>
                  <a:lnTo>
                    <a:pt x="424" y="551"/>
                  </a:lnTo>
                  <a:lnTo>
                    <a:pt x="425" y="551"/>
                  </a:lnTo>
                  <a:lnTo>
                    <a:pt x="425" y="550"/>
                  </a:lnTo>
                  <a:lnTo>
                    <a:pt x="426" y="550"/>
                  </a:lnTo>
                  <a:lnTo>
                    <a:pt x="426" y="549"/>
                  </a:lnTo>
                  <a:lnTo>
                    <a:pt x="426" y="548"/>
                  </a:lnTo>
                  <a:lnTo>
                    <a:pt x="427" y="548"/>
                  </a:lnTo>
                  <a:lnTo>
                    <a:pt x="427" y="547"/>
                  </a:lnTo>
                  <a:lnTo>
                    <a:pt x="427" y="546"/>
                  </a:lnTo>
                  <a:lnTo>
                    <a:pt x="427" y="544"/>
                  </a:lnTo>
                  <a:lnTo>
                    <a:pt x="429" y="544"/>
                  </a:lnTo>
                  <a:lnTo>
                    <a:pt x="429" y="543"/>
                  </a:lnTo>
                  <a:lnTo>
                    <a:pt x="430" y="543"/>
                  </a:lnTo>
                  <a:lnTo>
                    <a:pt x="430" y="542"/>
                  </a:lnTo>
                  <a:lnTo>
                    <a:pt x="430" y="541"/>
                  </a:lnTo>
                  <a:lnTo>
                    <a:pt x="431" y="540"/>
                  </a:lnTo>
                  <a:lnTo>
                    <a:pt x="432" y="539"/>
                  </a:lnTo>
                  <a:lnTo>
                    <a:pt x="433" y="539"/>
                  </a:lnTo>
                  <a:lnTo>
                    <a:pt x="433" y="537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9"/>
                  </a:lnTo>
                  <a:lnTo>
                    <a:pt x="437" y="540"/>
                  </a:lnTo>
                  <a:lnTo>
                    <a:pt x="438" y="540"/>
                  </a:lnTo>
                  <a:lnTo>
                    <a:pt x="438" y="541"/>
                  </a:lnTo>
                  <a:lnTo>
                    <a:pt x="439" y="541"/>
                  </a:lnTo>
                  <a:lnTo>
                    <a:pt x="440" y="542"/>
                  </a:lnTo>
                  <a:lnTo>
                    <a:pt x="440" y="541"/>
                  </a:lnTo>
                  <a:lnTo>
                    <a:pt x="441" y="541"/>
                  </a:lnTo>
                  <a:lnTo>
                    <a:pt x="443" y="541"/>
                  </a:lnTo>
                  <a:lnTo>
                    <a:pt x="443" y="540"/>
                  </a:lnTo>
                  <a:lnTo>
                    <a:pt x="443" y="539"/>
                  </a:lnTo>
                  <a:lnTo>
                    <a:pt x="444" y="539"/>
                  </a:lnTo>
                  <a:lnTo>
                    <a:pt x="445" y="539"/>
                  </a:lnTo>
                  <a:lnTo>
                    <a:pt x="446" y="539"/>
                  </a:lnTo>
                  <a:lnTo>
                    <a:pt x="447" y="539"/>
                  </a:lnTo>
                  <a:lnTo>
                    <a:pt x="448" y="539"/>
                  </a:lnTo>
                  <a:lnTo>
                    <a:pt x="448" y="537"/>
                  </a:lnTo>
                  <a:lnTo>
                    <a:pt x="450" y="537"/>
                  </a:lnTo>
                  <a:lnTo>
                    <a:pt x="451" y="537"/>
                  </a:lnTo>
                  <a:lnTo>
                    <a:pt x="452" y="537"/>
                  </a:lnTo>
                  <a:lnTo>
                    <a:pt x="452" y="539"/>
                  </a:lnTo>
                  <a:lnTo>
                    <a:pt x="452" y="540"/>
                  </a:lnTo>
                  <a:lnTo>
                    <a:pt x="453" y="540"/>
                  </a:lnTo>
                  <a:lnTo>
                    <a:pt x="454" y="541"/>
                  </a:lnTo>
                  <a:lnTo>
                    <a:pt x="455" y="541"/>
                  </a:lnTo>
                  <a:lnTo>
                    <a:pt x="457" y="541"/>
                  </a:lnTo>
                  <a:lnTo>
                    <a:pt x="458" y="541"/>
                  </a:lnTo>
                  <a:lnTo>
                    <a:pt x="459" y="541"/>
                  </a:lnTo>
                  <a:lnTo>
                    <a:pt x="460" y="541"/>
                  </a:lnTo>
                  <a:lnTo>
                    <a:pt x="461" y="541"/>
                  </a:lnTo>
                  <a:lnTo>
                    <a:pt x="461" y="540"/>
                  </a:lnTo>
                  <a:lnTo>
                    <a:pt x="461" y="541"/>
                  </a:lnTo>
                  <a:lnTo>
                    <a:pt x="462" y="541"/>
                  </a:lnTo>
                  <a:lnTo>
                    <a:pt x="462" y="540"/>
                  </a:lnTo>
                  <a:lnTo>
                    <a:pt x="464" y="540"/>
                  </a:lnTo>
                  <a:lnTo>
                    <a:pt x="465" y="540"/>
                  </a:lnTo>
                  <a:lnTo>
                    <a:pt x="466" y="540"/>
                  </a:lnTo>
                  <a:lnTo>
                    <a:pt x="466" y="539"/>
                  </a:lnTo>
                  <a:lnTo>
                    <a:pt x="466" y="537"/>
                  </a:lnTo>
                  <a:lnTo>
                    <a:pt x="467" y="537"/>
                  </a:lnTo>
                  <a:lnTo>
                    <a:pt x="467" y="536"/>
                  </a:lnTo>
                  <a:lnTo>
                    <a:pt x="468" y="536"/>
                  </a:lnTo>
                  <a:lnTo>
                    <a:pt x="468" y="535"/>
                  </a:lnTo>
                  <a:lnTo>
                    <a:pt x="469" y="535"/>
                  </a:lnTo>
                  <a:lnTo>
                    <a:pt x="469" y="534"/>
                  </a:lnTo>
                  <a:lnTo>
                    <a:pt x="471" y="534"/>
                  </a:lnTo>
                  <a:lnTo>
                    <a:pt x="472" y="534"/>
                  </a:lnTo>
                  <a:lnTo>
                    <a:pt x="473" y="535"/>
                  </a:lnTo>
                  <a:lnTo>
                    <a:pt x="473" y="536"/>
                  </a:lnTo>
                  <a:lnTo>
                    <a:pt x="473" y="537"/>
                  </a:lnTo>
                  <a:lnTo>
                    <a:pt x="475" y="536"/>
                  </a:lnTo>
                  <a:lnTo>
                    <a:pt x="476" y="536"/>
                  </a:lnTo>
                  <a:lnTo>
                    <a:pt x="476" y="537"/>
                  </a:lnTo>
                  <a:lnTo>
                    <a:pt x="478" y="537"/>
                  </a:lnTo>
                  <a:lnTo>
                    <a:pt x="479" y="537"/>
                  </a:lnTo>
                  <a:lnTo>
                    <a:pt x="480" y="537"/>
                  </a:lnTo>
                  <a:lnTo>
                    <a:pt x="481" y="537"/>
                  </a:lnTo>
                  <a:lnTo>
                    <a:pt x="481" y="536"/>
                  </a:lnTo>
                  <a:lnTo>
                    <a:pt x="482" y="536"/>
                  </a:lnTo>
                  <a:lnTo>
                    <a:pt x="482" y="535"/>
                  </a:lnTo>
                  <a:lnTo>
                    <a:pt x="482" y="534"/>
                  </a:lnTo>
                  <a:lnTo>
                    <a:pt x="483" y="534"/>
                  </a:lnTo>
                  <a:lnTo>
                    <a:pt x="483" y="533"/>
                  </a:lnTo>
                  <a:lnTo>
                    <a:pt x="485" y="533"/>
                  </a:lnTo>
                  <a:lnTo>
                    <a:pt x="485" y="534"/>
                  </a:lnTo>
                  <a:lnTo>
                    <a:pt x="485" y="533"/>
                  </a:lnTo>
                  <a:lnTo>
                    <a:pt x="486" y="533"/>
                  </a:lnTo>
                  <a:lnTo>
                    <a:pt x="486" y="532"/>
                  </a:lnTo>
                  <a:lnTo>
                    <a:pt x="487" y="532"/>
                  </a:lnTo>
                  <a:lnTo>
                    <a:pt x="487" y="530"/>
                  </a:lnTo>
                  <a:lnTo>
                    <a:pt x="488" y="530"/>
                  </a:lnTo>
                  <a:lnTo>
                    <a:pt x="488" y="529"/>
                  </a:lnTo>
                  <a:lnTo>
                    <a:pt x="489" y="529"/>
                  </a:lnTo>
                  <a:lnTo>
                    <a:pt x="489" y="528"/>
                  </a:lnTo>
                  <a:lnTo>
                    <a:pt x="489" y="527"/>
                  </a:lnTo>
                  <a:lnTo>
                    <a:pt x="489" y="526"/>
                  </a:lnTo>
                  <a:lnTo>
                    <a:pt x="489" y="525"/>
                  </a:lnTo>
                  <a:lnTo>
                    <a:pt x="490" y="525"/>
                  </a:lnTo>
                  <a:lnTo>
                    <a:pt x="490" y="523"/>
                  </a:lnTo>
                  <a:lnTo>
                    <a:pt x="490" y="522"/>
                  </a:lnTo>
                  <a:lnTo>
                    <a:pt x="490" y="521"/>
                  </a:lnTo>
                  <a:lnTo>
                    <a:pt x="492" y="520"/>
                  </a:lnTo>
                  <a:lnTo>
                    <a:pt x="492" y="519"/>
                  </a:lnTo>
                  <a:lnTo>
                    <a:pt x="493" y="519"/>
                  </a:lnTo>
                  <a:lnTo>
                    <a:pt x="494" y="519"/>
                  </a:lnTo>
                  <a:lnTo>
                    <a:pt x="494" y="518"/>
                  </a:lnTo>
                  <a:lnTo>
                    <a:pt x="495" y="518"/>
                  </a:lnTo>
                  <a:lnTo>
                    <a:pt x="495" y="516"/>
                  </a:lnTo>
                  <a:lnTo>
                    <a:pt x="496" y="516"/>
                  </a:lnTo>
                  <a:lnTo>
                    <a:pt x="496" y="515"/>
                  </a:lnTo>
                  <a:lnTo>
                    <a:pt x="496" y="514"/>
                  </a:lnTo>
                  <a:lnTo>
                    <a:pt x="496" y="513"/>
                  </a:lnTo>
                  <a:lnTo>
                    <a:pt x="496" y="512"/>
                  </a:lnTo>
                  <a:lnTo>
                    <a:pt x="496" y="511"/>
                  </a:lnTo>
                  <a:lnTo>
                    <a:pt x="495" y="511"/>
                  </a:lnTo>
                  <a:lnTo>
                    <a:pt x="495" y="509"/>
                  </a:lnTo>
                  <a:lnTo>
                    <a:pt x="496" y="509"/>
                  </a:lnTo>
                  <a:lnTo>
                    <a:pt x="497" y="509"/>
                  </a:lnTo>
                  <a:lnTo>
                    <a:pt x="497" y="508"/>
                  </a:lnTo>
                  <a:lnTo>
                    <a:pt x="497" y="509"/>
                  </a:lnTo>
                  <a:lnTo>
                    <a:pt x="499" y="509"/>
                  </a:lnTo>
                  <a:lnTo>
                    <a:pt x="499" y="511"/>
                  </a:lnTo>
                  <a:lnTo>
                    <a:pt x="500" y="511"/>
                  </a:lnTo>
                  <a:lnTo>
                    <a:pt x="501" y="511"/>
                  </a:lnTo>
                  <a:lnTo>
                    <a:pt x="501" y="512"/>
                  </a:lnTo>
                  <a:lnTo>
                    <a:pt x="502" y="512"/>
                  </a:lnTo>
                  <a:lnTo>
                    <a:pt x="502" y="513"/>
                  </a:lnTo>
                  <a:lnTo>
                    <a:pt x="503" y="513"/>
                  </a:lnTo>
                  <a:lnTo>
                    <a:pt x="504" y="513"/>
                  </a:lnTo>
                  <a:lnTo>
                    <a:pt x="504" y="514"/>
                  </a:lnTo>
                  <a:lnTo>
                    <a:pt x="504" y="515"/>
                  </a:lnTo>
                  <a:lnTo>
                    <a:pt x="506" y="515"/>
                  </a:lnTo>
                  <a:lnTo>
                    <a:pt x="506" y="516"/>
                  </a:lnTo>
                  <a:lnTo>
                    <a:pt x="507" y="516"/>
                  </a:lnTo>
                  <a:lnTo>
                    <a:pt x="508" y="516"/>
                  </a:lnTo>
                  <a:lnTo>
                    <a:pt x="508" y="518"/>
                  </a:lnTo>
                  <a:lnTo>
                    <a:pt x="509" y="518"/>
                  </a:lnTo>
                  <a:lnTo>
                    <a:pt x="509" y="519"/>
                  </a:lnTo>
                  <a:lnTo>
                    <a:pt x="510" y="519"/>
                  </a:lnTo>
                  <a:lnTo>
                    <a:pt x="511" y="519"/>
                  </a:lnTo>
                  <a:lnTo>
                    <a:pt x="511" y="518"/>
                  </a:lnTo>
                  <a:lnTo>
                    <a:pt x="511" y="519"/>
                  </a:lnTo>
                  <a:lnTo>
                    <a:pt x="513" y="519"/>
                  </a:lnTo>
                  <a:lnTo>
                    <a:pt x="513" y="520"/>
                  </a:lnTo>
                  <a:lnTo>
                    <a:pt x="514" y="520"/>
                  </a:lnTo>
                  <a:lnTo>
                    <a:pt x="515" y="520"/>
                  </a:lnTo>
                  <a:lnTo>
                    <a:pt x="516" y="519"/>
                  </a:lnTo>
                  <a:lnTo>
                    <a:pt x="517" y="518"/>
                  </a:lnTo>
                  <a:lnTo>
                    <a:pt x="517" y="516"/>
                  </a:lnTo>
                  <a:lnTo>
                    <a:pt x="518" y="518"/>
                  </a:lnTo>
                  <a:lnTo>
                    <a:pt x="520" y="518"/>
                  </a:lnTo>
                  <a:lnTo>
                    <a:pt x="520" y="516"/>
                  </a:lnTo>
                  <a:lnTo>
                    <a:pt x="521" y="516"/>
                  </a:lnTo>
                  <a:lnTo>
                    <a:pt x="522" y="516"/>
                  </a:lnTo>
                  <a:lnTo>
                    <a:pt x="522" y="515"/>
                  </a:lnTo>
                  <a:lnTo>
                    <a:pt x="522" y="516"/>
                  </a:lnTo>
                  <a:lnTo>
                    <a:pt x="522" y="518"/>
                  </a:lnTo>
                  <a:lnTo>
                    <a:pt x="523" y="518"/>
                  </a:lnTo>
                  <a:lnTo>
                    <a:pt x="524" y="518"/>
                  </a:lnTo>
                  <a:lnTo>
                    <a:pt x="525" y="516"/>
                  </a:lnTo>
                  <a:lnTo>
                    <a:pt x="525" y="515"/>
                  </a:lnTo>
                  <a:lnTo>
                    <a:pt x="525" y="516"/>
                  </a:lnTo>
                  <a:lnTo>
                    <a:pt x="527" y="516"/>
                  </a:lnTo>
                  <a:lnTo>
                    <a:pt x="528" y="516"/>
                  </a:lnTo>
                  <a:lnTo>
                    <a:pt x="528" y="518"/>
                  </a:lnTo>
                  <a:lnTo>
                    <a:pt x="529" y="518"/>
                  </a:lnTo>
                  <a:lnTo>
                    <a:pt x="530" y="518"/>
                  </a:lnTo>
                  <a:lnTo>
                    <a:pt x="530" y="516"/>
                  </a:lnTo>
                  <a:lnTo>
                    <a:pt x="531" y="516"/>
                  </a:lnTo>
                  <a:lnTo>
                    <a:pt x="532" y="516"/>
                  </a:lnTo>
                  <a:lnTo>
                    <a:pt x="534" y="516"/>
                  </a:lnTo>
                  <a:lnTo>
                    <a:pt x="535" y="516"/>
                  </a:lnTo>
                  <a:lnTo>
                    <a:pt x="534" y="516"/>
                  </a:lnTo>
                  <a:lnTo>
                    <a:pt x="534" y="515"/>
                  </a:lnTo>
                  <a:lnTo>
                    <a:pt x="535" y="515"/>
                  </a:lnTo>
                  <a:lnTo>
                    <a:pt x="536" y="515"/>
                  </a:lnTo>
                  <a:lnTo>
                    <a:pt x="536" y="514"/>
                  </a:lnTo>
                  <a:lnTo>
                    <a:pt x="537" y="514"/>
                  </a:lnTo>
                  <a:lnTo>
                    <a:pt x="537" y="513"/>
                  </a:lnTo>
                  <a:lnTo>
                    <a:pt x="537" y="514"/>
                  </a:lnTo>
                  <a:lnTo>
                    <a:pt x="538" y="515"/>
                  </a:lnTo>
                  <a:lnTo>
                    <a:pt x="539" y="515"/>
                  </a:lnTo>
                  <a:lnTo>
                    <a:pt x="541" y="515"/>
                  </a:lnTo>
                  <a:lnTo>
                    <a:pt x="541" y="516"/>
                  </a:lnTo>
                  <a:lnTo>
                    <a:pt x="541" y="518"/>
                  </a:lnTo>
                  <a:lnTo>
                    <a:pt x="541" y="519"/>
                  </a:lnTo>
                  <a:lnTo>
                    <a:pt x="542" y="519"/>
                  </a:lnTo>
                  <a:lnTo>
                    <a:pt x="542" y="520"/>
                  </a:lnTo>
                  <a:lnTo>
                    <a:pt x="543" y="520"/>
                  </a:lnTo>
                  <a:lnTo>
                    <a:pt x="544" y="520"/>
                  </a:lnTo>
                  <a:lnTo>
                    <a:pt x="544" y="519"/>
                  </a:lnTo>
                  <a:lnTo>
                    <a:pt x="545" y="519"/>
                  </a:lnTo>
                  <a:lnTo>
                    <a:pt x="545" y="518"/>
                  </a:lnTo>
                  <a:lnTo>
                    <a:pt x="546" y="518"/>
                  </a:lnTo>
                  <a:lnTo>
                    <a:pt x="546" y="516"/>
                  </a:lnTo>
                  <a:lnTo>
                    <a:pt x="548" y="516"/>
                  </a:lnTo>
                  <a:lnTo>
                    <a:pt x="548" y="515"/>
                  </a:lnTo>
                  <a:lnTo>
                    <a:pt x="549" y="515"/>
                  </a:lnTo>
                  <a:lnTo>
                    <a:pt x="550" y="515"/>
                  </a:lnTo>
                  <a:lnTo>
                    <a:pt x="550" y="514"/>
                  </a:lnTo>
                  <a:lnTo>
                    <a:pt x="551" y="513"/>
                  </a:lnTo>
                  <a:lnTo>
                    <a:pt x="552" y="513"/>
                  </a:lnTo>
                  <a:lnTo>
                    <a:pt x="553" y="512"/>
                  </a:lnTo>
                  <a:lnTo>
                    <a:pt x="553" y="511"/>
                  </a:lnTo>
                  <a:lnTo>
                    <a:pt x="555" y="511"/>
                  </a:lnTo>
                  <a:lnTo>
                    <a:pt x="555" y="509"/>
                  </a:lnTo>
                  <a:lnTo>
                    <a:pt x="555" y="508"/>
                  </a:lnTo>
                  <a:lnTo>
                    <a:pt x="556" y="508"/>
                  </a:lnTo>
                  <a:lnTo>
                    <a:pt x="556" y="507"/>
                  </a:lnTo>
                  <a:lnTo>
                    <a:pt x="557" y="507"/>
                  </a:lnTo>
                  <a:lnTo>
                    <a:pt x="558" y="507"/>
                  </a:lnTo>
                  <a:lnTo>
                    <a:pt x="558" y="506"/>
                  </a:lnTo>
                  <a:lnTo>
                    <a:pt x="559" y="506"/>
                  </a:lnTo>
                  <a:lnTo>
                    <a:pt x="560" y="506"/>
                  </a:lnTo>
                  <a:lnTo>
                    <a:pt x="562" y="507"/>
                  </a:lnTo>
                  <a:lnTo>
                    <a:pt x="563" y="507"/>
                  </a:lnTo>
                  <a:lnTo>
                    <a:pt x="564" y="508"/>
                  </a:lnTo>
                  <a:lnTo>
                    <a:pt x="564" y="507"/>
                  </a:lnTo>
                  <a:lnTo>
                    <a:pt x="565" y="507"/>
                  </a:lnTo>
                  <a:lnTo>
                    <a:pt x="566" y="507"/>
                  </a:lnTo>
                  <a:lnTo>
                    <a:pt x="566" y="506"/>
                  </a:lnTo>
                  <a:lnTo>
                    <a:pt x="566" y="505"/>
                  </a:lnTo>
                  <a:lnTo>
                    <a:pt x="567" y="505"/>
                  </a:lnTo>
                  <a:lnTo>
                    <a:pt x="567" y="504"/>
                  </a:lnTo>
                  <a:lnTo>
                    <a:pt x="569" y="504"/>
                  </a:lnTo>
                  <a:lnTo>
                    <a:pt x="569" y="502"/>
                  </a:lnTo>
                  <a:lnTo>
                    <a:pt x="570" y="502"/>
                  </a:lnTo>
                  <a:lnTo>
                    <a:pt x="570" y="501"/>
                  </a:lnTo>
                  <a:lnTo>
                    <a:pt x="570" y="500"/>
                  </a:lnTo>
                  <a:lnTo>
                    <a:pt x="570" y="499"/>
                  </a:lnTo>
                  <a:lnTo>
                    <a:pt x="571" y="498"/>
                  </a:lnTo>
                  <a:lnTo>
                    <a:pt x="571" y="497"/>
                  </a:lnTo>
                  <a:lnTo>
                    <a:pt x="572" y="495"/>
                  </a:lnTo>
                  <a:lnTo>
                    <a:pt x="572" y="494"/>
                  </a:lnTo>
                  <a:lnTo>
                    <a:pt x="573" y="494"/>
                  </a:lnTo>
                  <a:lnTo>
                    <a:pt x="573" y="493"/>
                  </a:lnTo>
                  <a:lnTo>
                    <a:pt x="574" y="492"/>
                  </a:lnTo>
                  <a:lnTo>
                    <a:pt x="574" y="491"/>
                  </a:lnTo>
                  <a:lnTo>
                    <a:pt x="576" y="491"/>
                  </a:lnTo>
                  <a:lnTo>
                    <a:pt x="574" y="491"/>
                  </a:lnTo>
                  <a:lnTo>
                    <a:pt x="576" y="490"/>
                  </a:lnTo>
                  <a:lnTo>
                    <a:pt x="574" y="490"/>
                  </a:lnTo>
                  <a:lnTo>
                    <a:pt x="574" y="488"/>
                  </a:lnTo>
                  <a:lnTo>
                    <a:pt x="576" y="490"/>
                  </a:lnTo>
                  <a:lnTo>
                    <a:pt x="577" y="490"/>
                  </a:lnTo>
                  <a:lnTo>
                    <a:pt x="578" y="490"/>
                  </a:lnTo>
                  <a:lnTo>
                    <a:pt x="578" y="488"/>
                  </a:lnTo>
                  <a:lnTo>
                    <a:pt x="579" y="488"/>
                  </a:lnTo>
                  <a:lnTo>
                    <a:pt x="580" y="488"/>
                  </a:lnTo>
                  <a:lnTo>
                    <a:pt x="581" y="488"/>
                  </a:lnTo>
                  <a:lnTo>
                    <a:pt x="581" y="487"/>
                  </a:lnTo>
                  <a:lnTo>
                    <a:pt x="583" y="486"/>
                  </a:lnTo>
                  <a:lnTo>
                    <a:pt x="584" y="486"/>
                  </a:lnTo>
                  <a:lnTo>
                    <a:pt x="585" y="487"/>
                  </a:lnTo>
                  <a:lnTo>
                    <a:pt x="585" y="486"/>
                  </a:lnTo>
                  <a:lnTo>
                    <a:pt x="586" y="486"/>
                  </a:lnTo>
                  <a:lnTo>
                    <a:pt x="587" y="485"/>
                  </a:lnTo>
                  <a:lnTo>
                    <a:pt x="587" y="484"/>
                  </a:lnTo>
                  <a:lnTo>
                    <a:pt x="588" y="484"/>
                  </a:lnTo>
                  <a:lnTo>
                    <a:pt x="590" y="484"/>
                  </a:lnTo>
                  <a:lnTo>
                    <a:pt x="590" y="483"/>
                  </a:lnTo>
                  <a:lnTo>
                    <a:pt x="590" y="481"/>
                  </a:lnTo>
                  <a:lnTo>
                    <a:pt x="591" y="481"/>
                  </a:lnTo>
                  <a:lnTo>
                    <a:pt x="591" y="480"/>
                  </a:lnTo>
                  <a:lnTo>
                    <a:pt x="590" y="480"/>
                  </a:lnTo>
                  <a:lnTo>
                    <a:pt x="590" y="479"/>
                  </a:lnTo>
                  <a:lnTo>
                    <a:pt x="588" y="478"/>
                  </a:lnTo>
                  <a:lnTo>
                    <a:pt x="590" y="478"/>
                  </a:lnTo>
                  <a:lnTo>
                    <a:pt x="590" y="477"/>
                  </a:lnTo>
                  <a:lnTo>
                    <a:pt x="590" y="476"/>
                  </a:lnTo>
                  <a:lnTo>
                    <a:pt x="590" y="474"/>
                  </a:lnTo>
                  <a:lnTo>
                    <a:pt x="591" y="474"/>
                  </a:lnTo>
                  <a:lnTo>
                    <a:pt x="591" y="473"/>
                  </a:lnTo>
                  <a:lnTo>
                    <a:pt x="591" y="472"/>
                  </a:lnTo>
                  <a:lnTo>
                    <a:pt x="591" y="471"/>
                  </a:lnTo>
                  <a:lnTo>
                    <a:pt x="592" y="471"/>
                  </a:lnTo>
                  <a:lnTo>
                    <a:pt x="593" y="471"/>
                  </a:lnTo>
                  <a:lnTo>
                    <a:pt x="594" y="471"/>
                  </a:lnTo>
                  <a:lnTo>
                    <a:pt x="594" y="470"/>
                  </a:lnTo>
                  <a:lnTo>
                    <a:pt x="593" y="470"/>
                  </a:lnTo>
                  <a:lnTo>
                    <a:pt x="593" y="469"/>
                  </a:lnTo>
                  <a:lnTo>
                    <a:pt x="593" y="467"/>
                  </a:lnTo>
                  <a:lnTo>
                    <a:pt x="594" y="467"/>
                  </a:lnTo>
                  <a:lnTo>
                    <a:pt x="595" y="467"/>
                  </a:lnTo>
                  <a:lnTo>
                    <a:pt x="597" y="467"/>
                  </a:lnTo>
                  <a:lnTo>
                    <a:pt x="598" y="467"/>
                  </a:lnTo>
                  <a:lnTo>
                    <a:pt x="599" y="467"/>
                  </a:lnTo>
                  <a:lnTo>
                    <a:pt x="600" y="467"/>
                  </a:lnTo>
                  <a:lnTo>
                    <a:pt x="601" y="467"/>
                  </a:lnTo>
                  <a:lnTo>
                    <a:pt x="601" y="469"/>
                  </a:lnTo>
                  <a:lnTo>
                    <a:pt x="602" y="469"/>
                  </a:lnTo>
                  <a:lnTo>
                    <a:pt x="604" y="467"/>
                  </a:lnTo>
                  <a:lnTo>
                    <a:pt x="605" y="466"/>
                  </a:lnTo>
                  <a:lnTo>
                    <a:pt x="606" y="466"/>
                  </a:lnTo>
                  <a:lnTo>
                    <a:pt x="607" y="465"/>
                  </a:lnTo>
                  <a:lnTo>
                    <a:pt x="607" y="464"/>
                  </a:lnTo>
                  <a:lnTo>
                    <a:pt x="608" y="464"/>
                  </a:lnTo>
                  <a:lnTo>
                    <a:pt x="608" y="465"/>
                  </a:lnTo>
                  <a:lnTo>
                    <a:pt x="609" y="465"/>
                  </a:lnTo>
                  <a:lnTo>
                    <a:pt x="609" y="466"/>
                  </a:lnTo>
                  <a:lnTo>
                    <a:pt x="611" y="466"/>
                  </a:lnTo>
                  <a:lnTo>
                    <a:pt x="612" y="466"/>
                  </a:lnTo>
                  <a:lnTo>
                    <a:pt x="613" y="466"/>
                  </a:lnTo>
                  <a:lnTo>
                    <a:pt x="613" y="467"/>
                  </a:lnTo>
                  <a:lnTo>
                    <a:pt x="614" y="467"/>
                  </a:lnTo>
                  <a:lnTo>
                    <a:pt x="615" y="467"/>
                  </a:lnTo>
                  <a:lnTo>
                    <a:pt x="615" y="466"/>
                  </a:lnTo>
                  <a:lnTo>
                    <a:pt x="616" y="466"/>
                  </a:lnTo>
                  <a:lnTo>
                    <a:pt x="618" y="466"/>
                  </a:lnTo>
                  <a:lnTo>
                    <a:pt x="618" y="465"/>
                  </a:lnTo>
                  <a:lnTo>
                    <a:pt x="619" y="465"/>
                  </a:lnTo>
                  <a:lnTo>
                    <a:pt x="619" y="466"/>
                  </a:lnTo>
                  <a:lnTo>
                    <a:pt x="620" y="466"/>
                  </a:lnTo>
                  <a:lnTo>
                    <a:pt x="621" y="466"/>
                  </a:lnTo>
                  <a:lnTo>
                    <a:pt x="622" y="466"/>
                  </a:lnTo>
                  <a:lnTo>
                    <a:pt x="622" y="465"/>
                  </a:lnTo>
                  <a:lnTo>
                    <a:pt x="623" y="465"/>
                  </a:lnTo>
                  <a:lnTo>
                    <a:pt x="625" y="465"/>
                  </a:lnTo>
                  <a:lnTo>
                    <a:pt x="625" y="464"/>
                  </a:lnTo>
                  <a:lnTo>
                    <a:pt x="626" y="464"/>
                  </a:lnTo>
                  <a:lnTo>
                    <a:pt x="627" y="464"/>
                  </a:lnTo>
                  <a:lnTo>
                    <a:pt x="628" y="464"/>
                  </a:lnTo>
                  <a:lnTo>
                    <a:pt x="629" y="464"/>
                  </a:lnTo>
                  <a:lnTo>
                    <a:pt x="629" y="465"/>
                  </a:lnTo>
                  <a:lnTo>
                    <a:pt x="629" y="466"/>
                  </a:lnTo>
                  <a:lnTo>
                    <a:pt x="630" y="466"/>
                  </a:lnTo>
                  <a:lnTo>
                    <a:pt x="630" y="465"/>
                  </a:lnTo>
                  <a:lnTo>
                    <a:pt x="630" y="464"/>
                  </a:lnTo>
                  <a:lnTo>
                    <a:pt x="632" y="464"/>
                  </a:lnTo>
                  <a:lnTo>
                    <a:pt x="632" y="463"/>
                  </a:lnTo>
                  <a:lnTo>
                    <a:pt x="633" y="463"/>
                  </a:lnTo>
                  <a:lnTo>
                    <a:pt x="634" y="463"/>
                  </a:lnTo>
                  <a:lnTo>
                    <a:pt x="634" y="462"/>
                  </a:lnTo>
                  <a:lnTo>
                    <a:pt x="635" y="462"/>
                  </a:lnTo>
                  <a:lnTo>
                    <a:pt x="636" y="462"/>
                  </a:lnTo>
                  <a:lnTo>
                    <a:pt x="636" y="460"/>
                  </a:lnTo>
                  <a:lnTo>
                    <a:pt x="637" y="460"/>
                  </a:lnTo>
                  <a:lnTo>
                    <a:pt x="639" y="459"/>
                  </a:lnTo>
                  <a:lnTo>
                    <a:pt x="640" y="459"/>
                  </a:lnTo>
                  <a:lnTo>
                    <a:pt x="640" y="458"/>
                  </a:lnTo>
                  <a:lnTo>
                    <a:pt x="641" y="458"/>
                  </a:lnTo>
                  <a:lnTo>
                    <a:pt x="642" y="458"/>
                  </a:lnTo>
                  <a:lnTo>
                    <a:pt x="642" y="457"/>
                  </a:lnTo>
                  <a:lnTo>
                    <a:pt x="643" y="457"/>
                  </a:lnTo>
                  <a:lnTo>
                    <a:pt x="643" y="456"/>
                  </a:lnTo>
                  <a:lnTo>
                    <a:pt x="642" y="456"/>
                  </a:lnTo>
                  <a:lnTo>
                    <a:pt x="642" y="455"/>
                  </a:lnTo>
                  <a:lnTo>
                    <a:pt x="642" y="453"/>
                  </a:lnTo>
                  <a:lnTo>
                    <a:pt x="642" y="452"/>
                  </a:lnTo>
                  <a:lnTo>
                    <a:pt x="643" y="452"/>
                  </a:lnTo>
                  <a:lnTo>
                    <a:pt x="643" y="451"/>
                  </a:lnTo>
                  <a:lnTo>
                    <a:pt x="644" y="451"/>
                  </a:lnTo>
                  <a:lnTo>
                    <a:pt x="646" y="451"/>
                  </a:lnTo>
                  <a:lnTo>
                    <a:pt x="646" y="450"/>
                  </a:lnTo>
                  <a:lnTo>
                    <a:pt x="647" y="449"/>
                  </a:lnTo>
                  <a:lnTo>
                    <a:pt x="647" y="450"/>
                  </a:lnTo>
                  <a:lnTo>
                    <a:pt x="648" y="450"/>
                  </a:lnTo>
                  <a:lnTo>
                    <a:pt x="649" y="450"/>
                  </a:lnTo>
                  <a:lnTo>
                    <a:pt x="650" y="450"/>
                  </a:lnTo>
                  <a:lnTo>
                    <a:pt x="650" y="449"/>
                  </a:lnTo>
                  <a:lnTo>
                    <a:pt x="651" y="449"/>
                  </a:lnTo>
                  <a:lnTo>
                    <a:pt x="651" y="450"/>
                  </a:lnTo>
                  <a:lnTo>
                    <a:pt x="651" y="449"/>
                  </a:lnTo>
                  <a:lnTo>
                    <a:pt x="651" y="447"/>
                  </a:lnTo>
                  <a:lnTo>
                    <a:pt x="651" y="446"/>
                  </a:lnTo>
                  <a:lnTo>
                    <a:pt x="653" y="445"/>
                  </a:lnTo>
                  <a:lnTo>
                    <a:pt x="654" y="445"/>
                  </a:lnTo>
                  <a:lnTo>
                    <a:pt x="654" y="444"/>
                  </a:lnTo>
                  <a:lnTo>
                    <a:pt x="654" y="445"/>
                  </a:lnTo>
                  <a:lnTo>
                    <a:pt x="655" y="445"/>
                  </a:lnTo>
                  <a:lnTo>
                    <a:pt x="655" y="446"/>
                  </a:lnTo>
                  <a:lnTo>
                    <a:pt x="656" y="445"/>
                  </a:lnTo>
                  <a:lnTo>
                    <a:pt x="657" y="445"/>
                  </a:lnTo>
                  <a:lnTo>
                    <a:pt x="658" y="445"/>
                  </a:lnTo>
                  <a:lnTo>
                    <a:pt x="658" y="446"/>
                  </a:lnTo>
                  <a:lnTo>
                    <a:pt x="660" y="446"/>
                  </a:lnTo>
                  <a:lnTo>
                    <a:pt x="660" y="445"/>
                  </a:lnTo>
                  <a:lnTo>
                    <a:pt x="661" y="445"/>
                  </a:lnTo>
                  <a:lnTo>
                    <a:pt x="662" y="445"/>
                  </a:lnTo>
                  <a:lnTo>
                    <a:pt x="663" y="445"/>
                  </a:lnTo>
                  <a:lnTo>
                    <a:pt x="663" y="446"/>
                  </a:lnTo>
                  <a:lnTo>
                    <a:pt x="664" y="446"/>
                  </a:lnTo>
                  <a:lnTo>
                    <a:pt x="666" y="446"/>
                  </a:lnTo>
                  <a:lnTo>
                    <a:pt x="666" y="447"/>
                  </a:lnTo>
                  <a:lnTo>
                    <a:pt x="667" y="447"/>
                  </a:lnTo>
                  <a:lnTo>
                    <a:pt x="668" y="447"/>
                  </a:lnTo>
                  <a:lnTo>
                    <a:pt x="669" y="446"/>
                  </a:lnTo>
                  <a:lnTo>
                    <a:pt x="669" y="445"/>
                  </a:lnTo>
                  <a:lnTo>
                    <a:pt x="669" y="444"/>
                  </a:lnTo>
                  <a:lnTo>
                    <a:pt x="670" y="444"/>
                  </a:lnTo>
                  <a:lnTo>
                    <a:pt x="671" y="444"/>
                  </a:lnTo>
                  <a:lnTo>
                    <a:pt x="671" y="445"/>
                  </a:lnTo>
                  <a:lnTo>
                    <a:pt x="673" y="445"/>
                  </a:lnTo>
                  <a:lnTo>
                    <a:pt x="673" y="446"/>
                  </a:lnTo>
                  <a:lnTo>
                    <a:pt x="674" y="446"/>
                  </a:lnTo>
                  <a:lnTo>
                    <a:pt x="675" y="446"/>
                  </a:lnTo>
                  <a:lnTo>
                    <a:pt x="675" y="447"/>
                  </a:lnTo>
                  <a:lnTo>
                    <a:pt x="676" y="449"/>
                  </a:lnTo>
                  <a:lnTo>
                    <a:pt x="677" y="449"/>
                  </a:lnTo>
                  <a:lnTo>
                    <a:pt x="677" y="447"/>
                  </a:lnTo>
                  <a:lnTo>
                    <a:pt x="678" y="447"/>
                  </a:lnTo>
                  <a:lnTo>
                    <a:pt x="680" y="447"/>
                  </a:lnTo>
                  <a:lnTo>
                    <a:pt x="681" y="447"/>
                  </a:lnTo>
                  <a:lnTo>
                    <a:pt x="682" y="447"/>
                  </a:lnTo>
                  <a:lnTo>
                    <a:pt x="683" y="446"/>
                  </a:lnTo>
                  <a:lnTo>
                    <a:pt x="684" y="446"/>
                  </a:lnTo>
                  <a:lnTo>
                    <a:pt x="685" y="446"/>
                  </a:lnTo>
                  <a:lnTo>
                    <a:pt x="685" y="445"/>
                  </a:lnTo>
                  <a:lnTo>
                    <a:pt x="687" y="445"/>
                  </a:lnTo>
                  <a:lnTo>
                    <a:pt x="687" y="444"/>
                  </a:lnTo>
                  <a:lnTo>
                    <a:pt x="687" y="443"/>
                  </a:lnTo>
                  <a:lnTo>
                    <a:pt x="687" y="442"/>
                  </a:lnTo>
                  <a:lnTo>
                    <a:pt x="687" y="440"/>
                  </a:lnTo>
                  <a:lnTo>
                    <a:pt x="688" y="440"/>
                  </a:lnTo>
                  <a:lnTo>
                    <a:pt x="688" y="439"/>
                  </a:lnTo>
                  <a:lnTo>
                    <a:pt x="688" y="438"/>
                  </a:lnTo>
                  <a:lnTo>
                    <a:pt x="688" y="437"/>
                  </a:lnTo>
                  <a:lnTo>
                    <a:pt x="689" y="437"/>
                  </a:lnTo>
                  <a:lnTo>
                    <a:pt x="689" y="436"/>
                  </a:lnTo>
                  <a:lnTo>
                    <a:pt x="689" y="435"/>
                  </a:lnTo>
                  <a:lnTo>
                    <a:pt x="688" y="435"/>
                  </a:lnTo>
                  <a:lnTo>
                    <a:pt x="688" y="433"/>
                  </a:lnTo>
                  <a:lnTo>
                    <a:pt x="688" y="432"/>
                  </a:lnTo>
                  <a:lnTo>
                    <a:pt x="688" y="431"/>
                  </a:lnTo>
                  <a:lnTo>
                    <a:pt x="688" y="430"/>
                  </a:lnTo>
                  <a:lnTo>
                    <a:pt x="687" y="430"/>
                  </a:lnTo>
                  <a:lnTo>
                    <a:pt x="687" y="429"/>
                  </a:lnTo>
                  <a:lnTo>
                    <a:pt x="688" y="428"/>
                  </a:lnTo>
                  <a:lnTo>
                    <a:pt x="689" y="428"/>
                  </a:lnTo>
                  <a:lnTo>
                    <a:pt x="690" y="428"/>
                  </a:lnTo>
                  <a:lnTo>
                    <a:pt x="691" y="428"/>
                  </a:lnTo>
                  <a:lnTo>
                    <a:pt x="691" y="426"/>
                  </a:lnTo>
                  <a:lnTo>
                    <a:pt x="692" y="426"/>
                  </a:lnTo>
                  <a:lnTo>
                    <a:pt x="694" y="425"/>
                  </a:lnTo>
                  <a:lnTo>
                    <a:pt x="694" y="426"/>
                  </a:lnTo>
                  <a:lnTo>
                    <a:pt x="695" y="426"/>
                  </a:lnTo>
                  <a:lnTo>
                    <a:pt x="695" y="425"/>
                  </a:lnTo>
                  <a:lnTo>
                    <a:pt x="696" y="425"/>
                  </a:lnTo>
                  <a:lnTo>
                    <a:pt x="696" y="424"/>
                  </a:lnTo>
                  <a:lnTo>
                    <a:pt x="697" y="424"/>
                  </a:lnTo>
                  <a:lnTo>
                    <a:pt x="697" y="423"/>
                  </a:lnTo>
                  <a:lnTo>
                    <a:pt x="698" y="423"/>
                  </a:lnTo>
                  <a:lnTo>
                    <a:pt x="698" y="422"/>
                  </a:lnTo>
                  <a:lnTo>
                    <a:pt x="698" y="421"/>
                  </a:lnTo>
                  <a:lnTo>
                    <a:pt x="698" y="419"/>
                  </a:lnTo>
                  <a:lnTo>
                    <a:pt x="699" y="419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8"/>
                  </a:lnTo>
                  <a:lnTo>
                    <a:pt x="697" y="417"/>
                  </a:lnTo>
                  <a:lnTo>
                    <a:pt x="697" y="416"/>
                  </a:lnTo>
                  <a:lnTo>
                    <a:pt x="696" y="416"/>
                  </a:lnTo>
                  <a:lnTo>
                    <a:pt x="696" y="415"/>
                  </a:lnTo>
                  <a:lnTo>
                    <a:pt x="696" y="414"/>
                  </a:lnTo>
                  <a:lnTo>
                    <a:pt x="697" y="414"/>
                  </a:lnTo>
                  <a:lnTo>
                    <a:pt x="697" y="412"/>
                  </a:lnTo>
                  <a:lnTo>
                    <a:pt x="697" y="411"/>
                  </a:lnTo>
                  <a:lnTo>
                    <a:pt x="697" y="410"/>
                  </a:lnTo>
                  <a:lnTo>
                    <a:pt x="698" y="410"/>
                  </a:lnTo>
                  <a:lnTo>
                    <a:pt x="698" y="409"/>
                  </a:lnTo>
                  <a:lnTo>
                    <a:pt x="699" y="409"/>
                  </a:lnTo>
                  <a:lnTo>
                    <a:pt x="699" y="408"/>
                  </a:lnTo>
                  <a:lnTo>
                    <a:pt x="699" y="407"/>
                  </a:lnTo>
                  <a:lnTo>
                    <a:pt x="699" y="405"/>
                  </a:lnTo>
                  <a:lnTo>
                    <a:pt x="699" y="404"/>
                  </a:lnTo>
                  <a:lnTo>
                    <a:pt x="699" y="403"/>
                  </a:lnTo>
                  <a:lnTo>
                    <a:pt x="699" y="402"/>
                  </a:lnTo>
                  <a:lnTo>
                    <a:pt x="701" y="402"/>
                  </a:lnTo>
                  <a:lnTo>
                    <a:pt x="701" y="401"/>
                  </a:lnTo>
                  <a:lnTo>
                    <a:pt x="701" y="400"/>
                  </a:lnTo>
                  <a:lnTo>
                    <a:pt x="701" y="398"/>
                  </a:lnTo>
                  <a:lnTo>
                    <a:pt x="701" y="397"/>
                  </a:lnTo>
                  <a:lnTo>
                    <a:pt x="702" y="396"/>
                  </a:lnTo>
                  <a:lnTo>
                    <a:pt x="702" y="395"/>
                  </a:lnTo>
                  <a:lnTo>
                    <a:pt x="702" y="394"/>
                  </a:lnTo>
                  <a:lnTo>
                    <a:pt x="701" y="394"/>
                  </a:lnTo>
                  <a:lnTo>
                    <a:pt x="701" y="393"/>
                  </a:lnTo>
                  <a:lnTo>
                    <a:pt x="699" y="393"/>
                  </a:lnTo>
                  <a:lnTo>
                    <a:pt x="699" y="391"/>
                  </a:lnTo>
                  <a:lnTo>
                    <a:pt x="698" y="391"/>
                  </a:lnTo>
                  <a:lnTo>
                    <a:pt x="697" y="391"/>
                  </a:lnTo>
                  <a:lnTo>
                    <a:pt x="697" y="390"/>
                  </a:lnTo>
                  <a:lnTo>
                    <a:pt x="696" y="390"/>
                  </a:lnTo>
                  <a:lnTo>
                    <a:pt x="696" y="389"/>
                  </a:lnTo>
                  <a:lnTo>
                    <a:pt x="695" y="389"/>
                  </a:lnTo>
                  <a:lnTo>
                    <a:pt x="695" y="388"/>
                  </a:lnTo>
                  <a:lnTo>
                    <a:pt x="696" y="388"/>
                  </a:lnTo>
                  <a:lnTo>
                    <a:pt x="696" y="387"/>
                  </a:lnTo>
                  <a:lnTo>
                    <a:pt x="695" y="387"/>
                  </a:lnTo>
                  <a:lnTo>
                    <a:pt x="695" y="386"/>
                  </a:lnTo>
                  <a:lnTo>
                    <a:pt x="695" y="384"/>
                  </a:lnTo>
                  <a:lnTo>
                    <a:pt x="695" y="383"/>
                  </a:lnTo>
                  <a:lnTo>
                    <a:pt x="695" y="382"/>
                  </a:lnTo>
                  <a:lnTo>
                    <a:pt x="694" y="382"/>
                  </a:lnTo>
                  <a:lnTo>
                    <a:pt x="694" y="381"/>
                  </a:lnTo>
                  <a:lnTo>
                    <a:pt x="692" y="381"/>
                  </a:lnTo>
                  <a:lnTo>
                    <a:pt x="691" y="381"/>
                  </a:lnTo>
                  <a:lnTo>
                    <a:pt x="690" y="381"/>
                  </a:lnTo>
                  <a:lnTo>
                    <a:pt x="689" y="381"/>
                  </a:lnTo>
                  <a:lnTo>
                    <a:pt x="689" y="380"/>
                  </a:lnTo>
                  <a:lnTo>
                    <a:pt x="689" y="379"/>
                  </a:lnTo>
                  <a:lnTo>
                    <a:pt x="689" y="377"/>
                  </a:lnTo>
                  <a:lnTo>
                    <a:pt x="688" y="377"/>
                  </a:lnTo>
                  <a:lnTo>
                    <a:pt x="688" y="376"/>
                  </a:lnTo>
                  <a:lnTo>
                    <a:pt x="689" y="376"/>
                  </a:lnTo>
                  <a:lnTo>
                    <a:pt x="689" y="375"/>
                  </a:lnTo>
                  <a:lnTo>
                    <a:pt x="688" y="375"/>
                  </a:lnTo>
                  <a:lnTo>
                    <a:pt x="688" y="374"/>
                  </a:lnTo>
                  <a:lnTo>
                    <a:pt x="687" y="374"/>
                  </a:lnTo>
                  <a:lnTo>
                    <a:pt x="687" y="373"/>
                  </a:lnTo>
                  <a:lnTo>
                    <a:pt x="687" y="372"/>
                  </a:lnTo>
                  <a:lnTo>
                    <a:pt x="685" y="372"/>
                  </a:lnTo>
                  <a:lnTo>
                    <a:pt x="685" y="370"/>
                  </a:lnTo>
                  <a:lnTo>
                    <a:pt x="685" y="369"/>
                  </a:lnTo>
                  <a:lnTo>
                    <a:pt x="685" y="368"/>
                  </a:lnTo>
                  <a:lnTo>
                    <a:pt x="685" y="367"/>
                  </a:lnTo>
                  <a:lnTo>
                    <a:pt x="685" y="366"/>
                  </a:lnTo>
                  <a:lnTo>
                    <a:pt x="684" y="366"/>
                  </a:lnTo>
                  <a:lnTo>
                    <a:pt x="684" y="365"/>
                  </a:lnTo>
                  <a:lnTo>
                    <a:pt x="685" y="365"/>
                  </a:lnTo>
                  <a:lnTo>
                    <a:pt x="685" y="363"/>
                  </a:lnTo>
                  <a:lnTo>
                    <a:pt x="687" y="363"/>
                  </a:lnTo>
                  <a:lnTo>
                    <a:pt x="688" y="363"/>
                  </a:lnTo>
                  <a:lnTo>
                    <a:pt x="688" y="362"/>
                  </a:lnTo>
                  <a:lnTo>
                    <a:pt x="689" y="362"/>
                  </a:lnTo>
                  <a:lnTo>
                    <a:pt x="689" y="361"/>
                  </a:lnTo>
                  <a:lnTo>
                    <a:pt x="690" y="361"/>
                  </a:lnTo>
                  <a:lnTo>
                    <a:pt x="691" y="361"/>
                  </a:lnTo>
                  <a:lnTo>
                    <a:pt x="691" y="360"/>
                  </a:lnTo>
                  <a:lnTo>
                    <a:pt x="692" y="360"/>
                  </a:lnTo>
                  <a:lnTo>
                    <a:pt x="694" y="360"/>
                  </a:lnTo>
                  <a:lnTo>
                    <a:pt x="694" y="359"/>
                  </a:lnTo>
                  <a:lnTo>
                    <a:pt x="695" y="359"/>
                  </a:lnTo>
                  <a:lnTo>
                    <a:pt x="696" y="358"/>
                  </a:lnTo>
                  <a:lnTo>
                    <a:pt x="697" y="356"/>
                  </a:lnTo>
                  <a:lnTo>
                    <a:pt x="697" y="355"/>
                  </a:lnTo>
                  <a:lnTo>
                    <a:pt x="698" y="355"/>
                  </a:lnTo>
                  <a:lnTo>
                    <a:pt x="699" y="355"/>
                  </a:lnTo>
                  <a:lnTo>
                    <a:pt x="699" y="356"/>
                  </a:lnTo>
                  <a:lnTo>
                    <a:pt x="699" y="358"/>
                  </a:lnTo>
                  <a:lnTo>
                    <a:pt x="701" y="358"/>
                  </a:lnTo>
                  <a:lnTo>
                    <a:pt x="701" y="359"/>
                  </a:lnTo>
                  <a:lnTo>
                    <a:pt x="702" y="359"/>
                  </a:lnTo>
                  <a:lnTo>
                    <a:pt x="703" y="359"/>
                  </a:lnTo>
                  <a:lnTo>
                    <a:pt x="703" y="360"/>
                  </a:lnTo>
                  <a:lnTo>
                    <a:pt x="704" y="360"/>
                  </a:lnTo>
                  <a:lnTo>
                    <a:pt x="705" y="360"/>
                  </a:lnTo>
                  <a:lnTo>
                    <a:pt x="706" y="360"/>
                  </a:lnTo>
                  <a:lnTo>
                    <a:pt x="708" y="360"/>
                  </a:lnTo>
                  <a:lnTo>
                    <a:pt x="709" y="360"/>
                  </a:lnTo>
                  <a:lnTo>
                    <a:pt x="709" y="359"/>
                  </a:lnTo>
                  <a:lnTo>
                    <a:pt x="710" y="359"/>
                  </a:lnTo>
                  <a:lnTo>
                    <a:pt x="711" y="358"/>
                  </a:lnTo>
                  <a:lnTo>
                    <a:pt x="711" y="359"/>
                  </a:lnTo>
                  <a:lnTo>
                    <a:pt x="712" y="359"/>
                  </a:lnTo>
                  <a:lnTo>
                    <a:pt x="713" y="359"/>
                  </a:lnTo>
                  <a:lnTo>
                    <a:pt x="715" y="359"/>
                  </a:lnTo>
                  <a:lnTo>
                    <a:pt x="716" y="358"/>
                  </a:lnTo>
                  <a:lnTo>
                    <a:pt x="716" y="359"/>
                  </a:lnTo>
                  <a:lnTo>
                    <a:pt x="717" y="359"/>
                  </a:lnTo>
                  <a:lnTo>
                    <a:pt x="718" y="359"/>
                  </a:lnTo>
                  <a:lnTo>
                    <a:pt x="719" y="359"/>
                  </a:lnTo>
                  <a:lnTo>
                    <a:pt x="719" y="360"/>
                  </a:lnTo>
                  <a:lnTo>
                    <a:pt x="720" y="360"/>
                  </a:lnTo>
                  <a:lnTo>
                    <a:pt x="722" y="360"/>
                  </a:lnTo>
                  <a:lnTo>
                    <a:pt x="723" y="359"/>
                  </a:lnTo>
                  <a:lnTo>
                    <a:pt x="724" y="359"/>
                  </a:lnTo>
                  <a:lnTo>
                    <a:pt x="725" y="359"/>
                  </a:lnTo>
                  <a:lnTo>
                    <a:pt x="726" y="359"/>
                  </a:lnTo>
                  <a:lnTo>
                    <a:pt x="726" y="358"/>
                  </a:lnTo>
                  <a:lnTo>
                    <a:pt x="727" y="356"/>
                  </a:lnTo>
                  <a:lnTo>
                    <a:pt x="729" y="356"/>
                  </a:lnTo>
                  <a:lnTo>
                    <a:pt x="729" y="355"/>
                  </a:lnTo>
                  <a:lnTo>
                    <a:pt x="730" y="355"/>
                  </a:lnTo>
                  <a:lnTo>
                    <a:pt x="731" y="355"/>
                  </a:lnTo>
                  <a:lnTo>
                    <a:pt x="732" y="355"/>
                  </a:lnTo>
                  <a:lnTo>
                    <a:pt x="732" y="356"/>
                  </a:lnTo>
                  <a:lnTo>
                    <a:pt x="733" y="356"/>
                  </a:lnTo>
                  <a:lnTo>
                    <a:pt x="734" y="356"/>
                  </a:lnTo>
                  <a:lnTo>
                    <a:pt x="734" y="358"/>
                  </a:lnTo>
                  <a:lnTo>
                    <a:pt x="736" y="358"/>
                  </a:lnTo>
                  <a:lnTo>
                    <a:pt x="737" y="358"/>
                  </a:lnTo>
                  <a:lnTo>
                    <a:pt x="738" y="358"/>
                  </a:lnTo>
                  <a:lnTo>
                    <a:pt x="739" y="358"/>
                  </a:lnTo>
                  <a:lnTo>
                    <a:pt x="739" y="359"/>
                  </a:lnTo>
                  <a:lnTo>
                    <a:pt x="740" y="359"/>
                  </a:lnTo>
                  <a:lnTo>
                    <a:pt x="740" y="358"/>
                  </a:lnTo>
                  <a:lnTo>
                    <a:pt x="741" y="358"/>
                  </a:lnTo>
                  <a:lnTo>
                    <a:pt x="741" y="359"/>
                  </a:lnTo>
                  <a:lnTo>
                    <a:pt x="743" y="359"/>
                  </a:lnTo>
                  <a:lnTo>
                    <a:pt x="743" y="360"/>
                  </a:lnTo>
                  <a:lnTo>
                    <a:pt x="744" y="360"/>
                  </a:lnTo>
                  <a:lnTo>
                    <a:pt x="745" y="360"/>
                  </a:lnTo>
                  <a:lnTo>
                    <a:pt x="745" y="359"/>
                  </a:lnTo>
                  <a:lnTo>
                    <a:pt x="746" y="359"/>
                  </a:lnTo>
                  <a:lnTo>
                    <a:pt x="746" y="360"/>
                  </a:lnTo>
                  <a:lnTo>
                    <a:pt x="747" y="360"/>
                  </a:lnTo>
                  <a:lnTo>
                    <a:pt x="748" y="360"/>
                  </a:lnTo>
                  <a:lnTo>
                    <a:pt x="750" y="360"/>
                  </a:lnTo>
                  <a:lnTo>
                    <a:pt x="750" y="359"/>
                  </a:lnTo>
                  <a:lnTo>
                    <a:pt x="751" y="359"/>
                  </a:lnTo>
                  <a:lnTo>
                    <a:pt x="751" y="358"/>
                  </a:lnTo>
                  <a:lnTo>
                    <a:pt x="752" y="358"/>
                  </a:lnTo>
                  <a:lnTo>
                    <a:pt x="753" y="356"/>
                  </a:lnTo>
                  <a:lnTo>
                    <a:pt x="754" y="356"/>
                  </a:lnTo>
                  <a:lnTo>
                    <a:pt x="755" y="356"/>
                  </a:lnTo>
                  <a:lnTo>
                    <a:pt x="755" y="355"/>
                  </a:lnTo>
                  <a:lnTo>
                    <a:pt x="754" y="355"/>
                  </a:lnTo>
                  <a:lnTo>
                    <a:pt x="754" y="354"/>
                  </a:lnTo>
                  <a:lnTo>
                    <a:pt x="753" y="354"/>
                  </a:lnTo>
                  <a:lnTo>
                    <a:pt x="753" y="353"/>
                  </a:lnTo>
                  <a:lnTo>
                    <a:pt x="754" y="353"/>
                  </a:lnTo>
                  <a:lnTo>
                    <a:pt x="755" y="352"/>
                  </a:lnTo>
                  <a:lnTo>
                    <a:pt x="757" y="352"/>
                  </a:lnTo>
                  <a:lnTo>
                    <a:pt x="758" y="352"/>
                  </a:lnTo>
                  <a:lnTo>
                    <a:pt x="759" y="352"/>
                  </a:lnTo>
                  <a:lnTo>
                    <a:pt x="760" y="352"/>
                  </a:lnTo>
                  <a:lnTo>
                    <a:pt x="761" y="352"/>
                  </a:lnTo>
                  <a:lnTo>
                    <a:pt x="762" y="351"/>
                  </a:lnTo>
                  <a:lnTo>
                    <a:pt x="764" y="351"/>
                  </a:lnTo>
                  <a:lnTo>
                    <a:pt x="765" y="351"/>
                  </a:lnTo>
                  <a:lnTo>
                    <a:pt x="765" y="352"/>
                  </a:lnTo>
                  <a:lnTo>
                    <a:pt x="765" y="353"/>
                  </a:lnTo>
                  <a:lnTo>
                    <a:pt x="766" y="353"/>
                  </a:lnTo>
                  <a:lnTo>
                    <a:pt x="767" y="353"/>
                  </a:lnTo>
                  <a:lnTo>
                    <a:pt x="768" y="352"/>
                  </a:lnTo>
                  <a:lnTo>
                    <a:pt x="769" y="351"/>
                  </a:lnTo>
                  <a:lnTo>
                    <a:pt x="771" y="351"/>
                  </a:lnTo>
                  <a:lnTo>
                    <a:pt x="771" y="349"/>
                  </a:lnTo>
                  <a:lnTo>
                    <a:pt x="771" y="348"/>
                  </a:lnTo>
                  <a:lnTo>
                    <a:pt x="772" y="348"/>
                  </a:lnTo>
                  <a:lnTo>
                    <a:pt x="772" y="346"/>
                  </a:lnTo>
                  <a:lnTo>
                    <a:pt x="772" y="345"/>
                  </a:lnTo>
                  <a:lnTo>
                    <a:pt x="772" y="344"/>
                  </a:lnTo>
                  <a:lnTo>
                    <a:pt x="772" y="342"/>
                  </a:lnTo>
                  <a:lnTo>
                    <a:pt x="773" y="342"/>
                  </a:lnTo>
                  <a:lnTo>
                    <a:pt x="773" y="341"/>
                  </a:lnTo>
                  <a:lnTo>
                    <a:pt x="774" y="341"/>
                  </a:lnTo>
                  <a:lnTo>
                    <a:pt x="774" y="340"/>
                  </a:lnTo>
                  <a:lnTo>
                    <a:pt x="774" y="339"/>
                  </a:lnTo>
                  <a:lnTo>
                    <a:pt x="775" y="339"/>
                  </a:lnTo>
                  <a:lnTo>
                    <a:pt x="776" y="339"/>
                  </a:lnTo>
                  <a:lnTo>
                    <a:pt x="778" y="339"/>
                  </a:lnTo>
                  <a:lnTo>
                    <a:pt x="779" y="338"/>
                  </a:lnTo>
                  <a:lnTo>
                    <a:pt x="780" y="338"/>
                  </a:lnTo>
                  <a:lnTo>
                    <a:pt x="781" y="338"/>
                  </a:lnTo>
                  <a:lnTo>
                    <a:pt x="782" y="337"/>
                  </a:lnTo>
                  <a:lnTo>
                    <a:pt x="783" y="335"/>
                  </a:lnTo>
                  <a:lnTo>
                    <a:pt x="785" y="334"/>
                  </a:lnTo>
                  <a:lnTo>
                    <a:pt x="786" y="333"/>
                  </a:lnTo>
                  <a:lnTo>
                    <a:pt x="786" y="332"/>
                  </a:lnTo>
                  <a:lnTo>
                    <a:pt x="787" y="332"/>
                  </a:lnTo>
                  <a:lnTo>
                    <a:pt x="788" y="331"/>
                  </a:lnTo>
                  <a:lnTo>
                    <a:pt x="789" y="331"/>
                  </a:lnTo>
                  <a:lnTo>
                    <a:pt x="790" y="332"/>
                  </a:lnTo>
                  <a:lnTo>
                    <a:pt x="792" y="332"/>
                  </a:lnTo>
                  <a:lnTo>
                    <a:pt x="793" y="332"/>
                  </a:lnTo>
                  <a:lnTo>
                    <a:pt x="794" y="332"/>
                  </a:lnTo>
                  <a:lnTo>
                    <a:pt x="795" y="331"/>
                  </a:lnTo>
                  <a:lnTo>
                    <a:pt x="795" y="332"/>
                  </a:lnTo>
                  <a:lnTo>
                    <a:pt x="795" y="331"/>
                  </a:lnTo>
                  <a:lnTo>
                    <a:pt x="795" y="330"/>
                  </a:lnTo>
                  <a:lnTo>
                    <a:pt x="796" y="330"/>
                  </a:lnTo>
                  <a:lnTo>
                    <a:pt x="797" y="330"/>
                  </a:lnTo>
                  <a:lnTo>
                    <a:pt x="797" y="328"/>
                  </a:lnTo>
                  <a:lnTo>
                    <a:pt x="799" y="328"/>
                  </a:lnTo>
                  <a:lnTo>
                    <a:pt x="799" y="327"/>
                  </a:lnTo>
                  <a:lnTo>
                    <a:pt x="799" y="326"/>
                  </a:lnTo>
                  <a:lnTo>
                    <a:pt x="797" y="326"/>
                  </a:lnTo>
                  <a:lnTo>
                    <a:pt x="797" y="325"/>
                  </a:lnTo>
                  <a:lnTo>
                    <a:pt x="799" y="325"/>
                  </a:lnTo>
                  <a:lnTo>
                    <a:pt x="799" y="324"/>
                  </a:lnTo>
                  <a:lnTo>
                    <a:pt x="800" y="324"/>
                  </a:lnTo>
                  <a:lnTo>
                    <a:pt x="800" y="323"/>
                  </a:lnTo>
                  <a:lnTo>
                    <a:pt x="801" y="324"/>
                  </a:lnTo>
                  <a:lnTo>
                    <a:pt x="801" y="325"/>
                  </a:lnTo>
                  <a:lnTo>
                    <a:pt x="802" y="325"/>
                  </a:lnTo>
                  <a:lnTo>
                    <a:pt x="802" y="324"/>
                  </a:lnTo>
                  <a:lnTo>
                    <a:pt x="803" y="324"/>
                  </a:lnTo>
                  <a:lnTo>
                    <a:pt x="803" y="323"/>
                  </a:lnTo>
                  <a:lnTo>
                    <a:pt x="804" y="323"/>
                  </a:lnTo>
                  <a:lnTo>
                    <a:pt x="806" y="323"/>
                  </a:lnTo>
                  <a:lnTo>
                    <a:pt x="806" y="321"/>
                  </a:lnTo>
                  <a:lnTo>
                    <a:pt x="807" y="321"/>
                  </a:lnTo>
                  <a:lnTo>
                    <a:pt x="807" y="320"/>
                  </a:lnTo>
                  <a:lnTo>
                    <a:pt x="808" y="320"/>
                  </a:lnTo>
                  <a:lnTo>
                    <a:pt x="807" y="319"/>
                  </a:lnTo>
                  <a:lnTo>
                    <a:pt x="807" y="318"/>
                  </a:lnTo>
                  <a:lnTo>
                    <a:pt x="807" y="317"/>
                  </a:lnTo>
                  <a:lnTo>
                    <a:pt x="806" y="317"/>
                  </a:lnTo>
                  <a:lnTo>
                    <a:pt x="806" y="316"/>
                  </a:lnTo>
                  <a:lnTo>
                    <a:pt x="806" y="314"/>
                  </a:lnTo>
                  <a:lnTo>
                    <a:pt x="806" y="313"/>
                  </a:lnTo>
                  <a:lnTo>
                    <a:pt x="804" y="312"/>
                  </a:lnTo>
                  <a:lnTo>
                    <a:pt x="803" y="312"/>
                  </a:lnTo>
                  <a:lnTo>
                    <a:pt x="803" y="311"/>
                  </a:lnTo>
                  <a:lnTo>
                    <a:pt x="803" y="310"/>
                  </a:lnTo>
                  <a:lnTo>
                    <a:pt x="802" y="310"/>
                  </a:lnTo>
                  <a:lnTo>
                    <a:pt x="802" y="309"/>
                  </a:lnTo>
                  <a:lnTo>
                    <a:pt x="801" y="309"/>
                  </a:lnTo>
                  <a:lnTo>
                    <a:pt x="801" y="307"/>
                  </a:lnTo>
                  <a:lnTo>
                    <a:pt x="801" y="309"/>
                  </a:lnTo>
                  <a:lnTo>
                    <a:pt x="800" y="307"/>
                  </a:lnTo>
                  <a:lnTo>
                    <a:pt x="800" y="306"/>
                  </a:lnTo>
                  <a:lnTo>
                    <a:pt x="800" y="305"/>
                  </a:lnTo>
                  <a:lnTo>
                    <a:pt x="801" y="305"/>
                  </a:lnTo>
                  <a:lnTo>
                    <a:pt x="801" y="304"/>
                  </a:lnTo>
                  <a:lnTo>
                    <a:pt x="801" y="303"/>
                  </a:lnTo>
                  <a:lnTo>
                    <a:pt x="801" y="302"/>
                  </a:lnTo>
                  <a:lnTo>
                    <a:pt x="802" y="302"/>
                  </a:lnTo>
                  <a:lnTo>
                    <a:pt x="802" y="300"/>
                  </a:lnTo>
                  <a:lnTo>
                    <a:pt x="802" y="299"/>
                  </a:lnTo>
                  <a:lnTo>
                    <a:pt x="802" y="298"/>
                  </a:lnTo>
                  <a:lnTo>
                    <a:pt x="803" y="298"/>
                  </a:lnTo>
                  <a:lnTo>
                    <a:pt x="803" y="297"/>
                  </a:lnTo>
                  <a:lnTo>
                    <a:pt x="802" y="297"/>
                  </a:lnTo>
                  <a:lnTo>
                    <a:pt x="802" y="296"/>
                  </a:lnTo>
                  <a:lnTo>
                    <a:pt x="802" y="295"/>
                  </a:lnTo>
                  <a:lnTo>
                    <a:pt x="802" y="293"/>
                  </a:lnTo>
                  <a:lnTo>
                    <a:pt x="801" y="293"/>
                  </a:lnTo>
                  <a:lnTo>
                    <a:pt x="800" y="293"/>
                  </a:lnTo>
                  <a:lnTo>
                    <a:pt x="800" y="292"/>
                  </a:lnTo>
                  <a:lnTo>
                    <a:pt x="800" y="291"/>
                  </a:lnTo>
                  <a:lnTo>
                    <a:pt x="800" y="290"/>
                  </a:lnTo>
                  <a:lnTo>
                    <a:pt x="800" y="289"/>
                  </a:lnTo>
                  <a:lnTo>
                    <a:pt x="800" y="288"/>
                  </a:lnTo>
                  <a:lnTo>
                    <a:pt x="800" y="286"/>
                  </a:lnTo>
                  <a:lnTo>
                    <a:pt x="800" y="285"/>
                  </a:lnTo>
                  <a:lnTo>
                    <a:pt x="800" y="284"/>
                  </a:lnTo>
                  <a:lnTo>
                    <a:pt x="801" y="284"/>
                  </a:lnTo>
                  <a:lnTo>
                    <a:pt x="801" y="283"/>
                  </a:lnTo>
                  <a:lnTo>
                    <a:pt x="802" y="282"/>
                  </a:lnTo>
                  <a:lnTo>
                    <a:pt x="803" y="282"/>
                  </a:lnTo>
                  <a:lnTo>
                    <a:pt x="803" y="281"/>
                  </a:lnTo>
                  <a:lnTo>
                    <a:pt x="804" y="281"/>
                  </a:lnTo>
                  <a:lnTo>
                    <a:pt x="804" y="279"/>
                  </a:lnTo>
                  <a:lnTo>
                    <a:pt x="804" y="278"/>
                  </a:lnTo>
                  <a:lnTo>
                    <a:pt x="806" y="278"/>
                  </a:lnTo>
                  <a:lnTo>
                    <a:pt x="807" y="277"/>
                  </a:lnTo>
                  <a:lnTo>
                    <a:pt x="808" y="276"/>
                  </a:lnTo>
                  <a:lnTo>
                    <a:pt x="809" y="276"/>
                  </a:lnTo>
                  <a:lnTo>
                    <a:pt x="809" y="275"/>
                  </a:lnTo>
                  <a:lnTo>
                    <a:pt x="810" y="275"/>
                  </a:lnTo>
                  <a:lnTo>
                    <a:pt x="811" y="275"/>
                  </a:lnTo>
                  <a:lnTo>
                    <a:pt x="813" y="274"/>
                  </a:lnTo>
                  <a:lnTo>
                    <a:pt x="814" y="272"/>
                  </a:lnTo>
                  <a:lnTo>
                    <a:pt x="815" y="272"/>
                  </a:lnTo>
                  <a:lnTo>
                    <a:pt x="816" y="271"/>
                  </a:lnTo>
                  <a:lnTo>
                    <a:pt x="817" y="270"/>
                  </a:lnTo>
                  <a:lnTo>
                    <a:pt x="818" y="270"/>
                  </a:lnTo>
                  <a:lnTo>
                    <a:pt x="818" y="269"/>
                  </a:lnTo>
                  <a:lnTo>
                    <a:pt x="820" y="269"/>
                  </a:lnTo>
                  <a:lnTo>
                    <a:pt x="821" y="269"/>
                  </a:lnTo>
                  <a:lnTo>
                    <a:pt x="822" y="268"/>
                  </a:lnTo>
                  <a:lnTo>
                    <a:pt x="821" y="268"/>
                  </a:lnTo>
                  <a:lnTo>
                    <a:pt x="821" y="267"/>
                  </a:lnTo>
                  <a:lnTo>
                    <a:pt x="820" y="265"/>
                  </a:lnTo>
                  <a:lnTo>
                    <a:pt x="820" y="264"/>
                  </a:lnTo>
                  <a:lnTo>
                    <a:pt x="820" y="263"/>
                  </a:lnTo>
                  <a:lnTo>
                    <a:pt x="820" y="262"/>
                  </a:lnTo>
                  <a:lnTo>
                    <a:pt x="818" y="261"/>
                  </a:lnTo>
                  <a:lnTo>
                    <a:pt x="818" y="260"/>
                  </a:lnTo>
                  <a:lnTo>
                    <a:pt x="818" y="258"/>
                  </a:lnTo>
                  <a:lnTo>
                    <a:pt x="820" y="258"/>
                  </a:lnTo>
                  <a:lnTo>
                    <a:pt x="820" y="257"/>
                  </a:lnTo>
                  <a:lnTo>
                    <a:pt x="821" y="257"/>
                  </a:lnTo>
                  <a:lnTo>
                    <a:pt x="822" y="256"/>
                  </a:lnTo>
                  <a:lnTo>
                    <a:pt x="823" y="256"/>
                  </a:lnTo>
                  <a:lnTo>
                    <a:pt x="823" y="255"/>
                  </a:lnTo>
                  <a:lnTo>
                    <a:pt x="823" y="254"/>
                  </a:lnTo>
                  <a:lnTo>
                    <a:pt x="824" y="254"/>
                  </a:lnTo>
                  <a:lnTo>
                    <a:pt x="825" y="254"/>
                  </a:lnTo>
                  <a:lnTo>
                    <a:pt x="825" y="253"/>
                  </a:lnTo>
                  <a:lnTo>
                    <a:pt x="825" y="251"/>
                  </a:lnTo>
                  <a:lnTo>
                    <a:pt x="827" y="251"/>
                  </a:lnTo>
                  <a:lnTo>
                    <a:pt x="827" y="250"/>
                  </a:lnTo>
                  <a:lnTo>
                    <a:pt x="828" y="250"/>
                  </a:lnTo>
                  <a:lnTo>
                    <a:pt x="828" y="249"/>
                  </a:lnTo>
                  <a:lnTo>
                    <a:pt x="827" y="249"/>
                  </a:lnTo>
                  <a:lnTo>
                    <a:pt x="827" y="248"/>
                  </a:lnTo>
                  <a:lnTo>
                    <a:pt x="827" y="247"/>
                  </a:lnTo>
                  <a:lnTo>
                    <a:pt x="825" y="247"/>
                  </a:lnTo>
                  <a:lnTo>
                    <a:pt x="825" y="246"/>
                  </a:lnTo>
                  <a:lnTo>
                    <a:pt x="824" y="246"/>
                  </a:lnTo>
                  <a:lnTo>
                    <a:pt x="824" y="244"/>
                  </a:lnTo>
                  <a:lnTo>
                    <a:pt x="824" y="243"/>
                  </a:lnTo>
                  <a:lnTo>
                    <a:pt x="823" y="243"/>
                  </a:lnTo>
                  <a:lnTo>
                    <a:pt x="823" y="242"/>
                  </a:lnTo>
                  <a:lnTo>
                    <a:pt x="823" y="241"/>
                  </a:lnTo>
                  <a:lnTo>
                    <a:pt x="823" y="240"/>
                  </a:lnTo>
                  <a:lnTo>
                    <a:pt x="822" y="240"/>
                  </a:lnTo>
                  <a:lnTo>
                    <a:pt x="822" y="239"/>
                  </a:lnTo>
                  <a:lnTo>
                    <a:pt x="822" y="237"/>
                  </a:lnTo>
                  <a:lnTo>
                    <a:pt x="821" y="237"/>
                  </a:lnTo>
                  <a:lnTo>
                    <a:pt x="821" y="236"/>
                  </a:lnTo>
                  <a:lnTo>
                    <a:pt x="821" y="235"/>
                  </a:lnTo>
                  <a:lnTo>
                    <a:pt x="820" y="235"/>
                  </a:lnTo>
                  <a:lnTo>
                    <a:pt x="820" y="234"/>
                  </a:lnTo>
                  <a:lnTo>
                    <a:pt x="820" y="233"/>
                  </a:lnTo>
                  <a:lnTo>
                    <a:pt x="820" y="232"/>
                  </a:lnTo>
                  <a:lnTo>
                    <a:pt x="820" y="230"/>
                  </a:lnTo>
                  <a:lnTo>
                    <a:pt x="818" y="230"/>
                  </a:lnTo>
                  <a:lnTo>
                    <a:pt x="817" y="230"/>
                  </a:lnTo>
                  <a:lnTo>
                    <a:pt x="817" y="229"/>
                  </a:lnTo>
                  <a:lnTo>
                    <a:pt x="816" y="229"/>
                  </a:lnTo>
                  <a:lnTo>
                    <a:pt x="816" y="228"/>
                  </a:lnTo>
                  <a:lnTo>
                    <a:pt x="815" y="228"/>
                  </a:lnTo>
                  <a:lnTo>
                    <a:pt x="815" y="227"/>
                  </a:lnTo>
                  <a:lnTo>
                    <a:pt x="814" y="227"/>
                  </a:lnTo>
                  <a:lnTo>
                    <a:pt x="814" y="226"/>
                  </a:lnTo>
                  <a:lnTo>
                    <a:pt x="814" y="225"/>
                  </a:lnTo>
                  <a:lnTo>
                    <a:pt x="813" y="225"/>
                  </a:lnTo>
                  <a:lnTo>
                    <a:pt x="813" y="223"/>
                  </a:lnTo>
                  <a:lnTo>
                    <a:pt x="814" y="222"/>
                  </a:lnTo>
                  <a:lnTo>
                    <a:pt x="814" y="221"/>
                  </a:lnTo>
                  <a:lnTo>
                    <a:pt x="815" y="221"/>
                  </a:lnTo>
                  <a:lnTo>
                    <a:pt x="815" y="220"/>
                  </a:lnTo>
                  <a:lnTo>
                    <a:pt x="814" y="219"/>
                  </a:lnTo>
                  <a:lnTo>
                    <a:pt x="814" y="217"/>
                  </a:lnTo>
                  <a:lnTo>
                    <a:pt x="814" y="216"/>
                  </a:lnTo>
                  <a:lnTo>
                    <a:pt x="814" y="215"/>
                  </a:lnTo>
                  <a:lnTo>
                    <a:pt x="814" y="214"/>
                  </a:lnTo>
                  <a:lnTo>
                    <a:pt x="814" y="213"/>
                  </a:lnTo>
                  <a:lnTo>
                    <a:pt x="813" y="213"/>
                  </a:lnTo>
                  <a:lnTo>
                    <a:pt x="813" y="212"/>
                  </a:lnTo>
                  <a:lnTo>
                    <a:pt x="814" y="212"/>
                  </a:lnTo>
                  <a:lnTo>
                    <a:pt x="814" y="210"/>
                  </a:lnTo>
                  <a:lnTo>
                    <a:pt x="814" y="209"/>
                  </a:lnTo>
                  <a:lnTo>
                    <a:pt x="814" y="208"/>
                  </a:lnTo>
                  <a:lnTo>
                    <a:pt x="815" y="208"/>
                  </a:lnTo>
                  <a:lnTo>
                    <a:pt x="815" y="207"/>
                  </a:lnTo>
                  <a:lnTo>
                    <a:pt x="815" y="206"/>
                  </a:lnTo>
                  <a:lnTo>
                    <a:pt x="816" y="205"/>
                  </a:lnTo>
                  <a:lnTo>
                    <a:pt x="815" y="205"/>
                  </a:lnTo>
                  <a:lnTo>
                    <a:pt x="815" y="203"/>
                  </a:lnTo>
                  <a:lnTo>
                    <a:pt x="814" y="203"/>
                  </a:lnTo>
                  <a:lnTo>
                    <a:pt x="814" y="202"/>
                  </a:lnTo>
                  <a:lnTo>
                    <a:pt x="814" y="201"/>
                  </a:lnTo>
                  <a:lnTo>
                    <a:pt x="814" y="200"/>
                  </a:lnTo>
                  <a:lnTo>
                    <a:pt x="815" y="200"/>
                  </a:lnTo>
                  <a:lnTo>
                    <a:pt x="815" y="199"/>
                  </a:lnTo>
                  <a:lnTo>
                    <a:pt x="815" y="198"/>
                  </a:lnTo>
                  <a:lnTo>
                    <a:pt x="814" y="196"/>
                  </a:lnTo>
                  <a:lnTo>
                    <a:pt x="813" y="195"/>
                  </a:lnTo>
                  <a:lnTo>
                    <a:pt x="813" y="194"/>
                  </a:lnTo>
                  <a:lnTo>
                    <a:pt x="811" y="194"/>
                  </a:lnTo>
                  <a:lnTo>
                    <a:pt x="811" y="193"/>
                  </a:lnTo>
                  <a:lnTo>
                    <a:pt x="811" y="192"/>
                  </a:lnTo>
                  <a:lnTo>
                    <a:pt x="811" y="191"/>
                  </a:lnTo>
                  <a:lnTo>
                    <a:pt x="810" y="191"/>
                  </a:lnTo>
                  <a:lnTo>
                    <a:pt x="810" y="192"/>
                  </a:lnTo>
                  <a:lnTo>
                    <a:pt x="809" y="192"/>
                  </a:lnTo>
                  <a:lnTo>
                    <a:pt x="808" y="192"/>
                  </a:lnTo>
                  <a:lnTo>
                    <a:pt x="807" y="192"/>
                  </a:lnTo>
                  <a:lnTo>
                    <a:pt x="806" y="191"/>
                  </a:lnTo>
                  <a:lnTo>
                    <a:pt x="806" y="189"/>
                  </a:lnTo>
                  <a:lnTo>
                    <a:pt x="804" y="189"/>
                  </a:lnTo>
                  <a:lnTo>
                    <a:pt x="806" y="189"/>
                  </a:lnTo>
                  <a:lnTo>
                    <a:pt x="806" y="188"/>
                  </a:lnTo>
                  <a:lnTo>
                    <a:pt x="806" y="187"/>
                  </a:lnTo>
                  <a:lnTo>
                    <a:pt x="806" y="186"/>
                  </a:lnTo>
                  <a:lnTo>
                    <a:pt x="804" y="186"/>
                  </a:lnTo>
                  <a:lnTo>
                    <a:pt x="803" y="186"/>
                  </a:lnTo>
                  <a:lnTo>
                    <a:pt x="803" y="187"/>
                  </a:lnTo>
                  <a:lnTo>
                    <a:pt x="802" y="187"/>
                  </a:lnTo>
                  <a:lnTo>
                    <a:pt x="801" y="187"/>
                  </a:lnTo>
                  <a:lnTo>
                    <a:pt x="801" y="186"/>
                  </a:lnTo>
                  <a:lnTo>
                    <a:pt x="800" y="185"/>
                  </a:lnTo>
                  <a:lnTo>
                    <a:pt x="799" y="185"/>
                  </a:lnTo>
                  <a:lnTo>
                    <a:pt x="799" y="184"/>
                  </a:lnTo>
                  <a:lnTo>
                    <a:pt x="797" y="184"/>
                  </a:lnTo>
                  <a:lnTo>
                    <a:pt x="797" y="182"/>
                  </a:lnTo>
                  <a:lnTo>
                    <a:pt x="797" y="181"/>
                  </a:lnTo>
                  <a:lnTo>
                    <a:pt x="797" y="180"/>
                  </a:lnTo>
                  <a:lnTo>
                    <a:pt x="797" y="179"/>
                  </a:lnTo>
                  <a:lnTo>
                    <a:pt x="797" y="178"/>
                  </a:lnTo>
                  <a:lnTo>
                    <a:pt x="797" y="177"/>
                  </a:lnTo>
                  <a:lnTo>
                    <a:pt x="796" y="177"/>
                  </a:lnTo>
                  <a:lnTo>
                    <a:pt x="796" y="175"/>
                  </a:lnTo>
                  <a:lnTo>
                    <a:pt x="796" y="174"/>
                  </a:lnTo>
                  <a:lnTo>
                    <a:pt x="796" y="173"/>
                  </a:lnTo>
                  <a:lnTo>
                    <a:pt x="796" y="172"/>
                  </a:lnTo>
                  <a:lnTo>
                    <a:pt x="796" y="171"/>
                  </a:lnTo>
                  <a:lnTo>
                    <a:pt x="797" y="170"/>
                  </a:lnTo>
                  <a:lnTo>
                    <a:pt x="797" y="168"/>
                  </a:lnTo>
                  <a:lnTo>
                    <a:pt x="797" y="167"/>
                  </a:lnTo>
                  <a:lnTo>
                    <a:pt x="796" y="167"/>
                  </a:lnTo>
                  <a:lnTo>
                    <a:pt x="796" y="166"/>
                  </a:lnTo>
                  <a:lnTo>
                    <a:pt x="796" y="165"/>
                  </a:lnTo>
                  <a:lnTo>
                    <a:pt x="796" y="164"/>
                  </a:lnTo>
                  <a:lnTo>
                    <a:pt x="797" y="163"/>
                  </a:lnTo>
                  <a:lnTo>
                    <a:pt x="797" y="161"/>
                  </a:lnTo>
                  <a:lnTo>
                    <a:pt x="796" y="161"/>
                  </a:lnTo>
                  <a:lnTo>
                    <a:pt x="796" y="160"/>
                  </a:lnTo>
                  <a:lnTo>
                    <a:pt x="796" y="159"/>
                  </a:lnTo>
                  <a:lnTo>
                    <a:pt x="795" y="159"/>
                  </a:lnTo>
                  <a:lnTo>
                    <a:pt x="795" y="158"/>
                  </a:lnTo>
                  <a:lnTo>
                    <a:pt x="795" y="157"/>
                  </a:lnTo>
                  <a:lnTo>
                    <a:pt x="795" y="156"/>
                  </a:lnTo>
                  <a:lnTo>
                    <a:pt x="794" y="156"/>
                  </a:lnTo>
                  <a:lnTo>
                    <a:pt x="794" y="154"/>
                  </a:lnTo>
                  <a:lnTo>
                    <a:pt x="793" y="154"/>
                  </a:lnTo>
                  <a:lnTo>
                    <a:pt x="792" y="154"/>
                  </a:lnTo>
                  <a:lnTo>
                    <a:pt x="792" y="153"/>
                  </a:lnTo>
                  <a:lnTo>
                    <a:pt x="792" y="152"/>
                  </a:lnTo>
                  <a:lnTo>
                    <a:pt x="792" y="151"/>
                  </a:lnTo>
                  <a:lnTo>
                    <a:pt x="790" y="151"/>
                  </a:lnTo>
                  <a:lnTo>
                    <a:pt x="790" y="150"/>
                  </a:lnTo>
                  <a:lnTo>
                    <a:pt x="792" y="150"/>
                  </a:lnTo>
                  <a:lnTo>
                    <a:pt x="792" y="149"/>
                  </a:lnTo>
                  <a:lnTo>
                    <a:pt x="792" y="147"/>
                  </a:lnTo>
                  <a:lnTo>
                    <a:pt x="792" y="146"/>
                  </a:lnTo>
                  <a:lnTo>
                    <a:pt x="793" y="146"/>
                  </a:lnTo>
                  <a:lnTo>
                    <a:pt x="793" y="145"/>
                  </a:lnTo>
                  <a:lnTo>
                    <a:pt x="793" y="144"/>
                  </a:lnTo>
                  <a:lnTo>
                    <a:pt x="793" y="143"/>
                  </a:lnTo>
                  <a:lnTo>
                    <a:pt x="794" y="143"/>
                  </a:lnTo>
                  <a:lnTo>
                    <a:pt x="794" y="142"/>
                  </a:lnTo>
                  <a:lnTo>
                    <a:pt x="795" y="142"/>
                  </a:lnTo>
                  <a:lnTo>
                    <a:pt x="795" y="140"/>
                  </a:lnTo>
                  <a:lnTo>
                    <a:pt x="795" y="139"/>
                  </a:lnTo>
                  <a:lnTo>
                    <a:pt x="796" y="139"/>
                  </a:lnTo>
                  <a:lnTo>
                    <a:pt x="797" y="139"/>
                  </a:lnTo>
                  <a:lnTo>
                    <a:pt x="799" y="139"/>
                  </a:lnTo>
                  <a:lnTo>
                    <a:pt x="799" y="138"/>
                  </a:lnTo>
                  <a:lnTo>
                    <a:pt x="800" y="138"/>
                  </a:lnTo>
                  <a:lnTo>
                    <a:pt x="799" y="138"/>
                  </a:lnTo>
                  <a:lnTo>
                    <a:pt x="799" y="137"/>
                  </a:lnTo>
                  <a:lnTo>
                    <a:pt x="800" y="137"/>
                  </a:lnTo>
                  <a:lnTo>
                    <a:pt x="799" y="137"/>
                  </a:lnTo>
                  <a:lnTo>
                    <a:pt x="800" y="137"/>
                  </a:lnTo>
                  <a:lnTo>
                    <a:pt x="800" y="136"/>
                  </a:lnTo>
                  <a:lnTo>
                    <a:pt x="801" y="136"/>
                  </a:lnTo>
                  <a:lnTo>
                    <a:pt x="801" y="135"/>
                  </a:lnTo>
                  <a:lnTo>
                    <a:pt x="801" y="133"/>
                  </a:lnTo>
                  <a:lnTo>
                    <a:pt x="801" y="132"/>
                  </a:lnTo>
                  <a:lnTo>
                    <a:pt x="801" y="131"/>
                  </a:lnTo>
                  <a:lnTo>
                    <a:pt x="801" y="130"/>
                  </a:lnTo>
                  <a:lnTo>
                    <a:pt x="801" y="129"/>
                  </a:lnTo>
                  <a:lnTo>
                    <a:pt x="801" y="128"/>
                  </a:lnTo>
                  <a:lnTo>
                    <a:pt x="801" y="126"/>
                  </a:lnTo>
                  <a:lnTo>
                    <a:pt x="801" y="125"/>
                  </a:lnTo>
                  <a:lnTo>
                    <a:pt x="801" y="124"/>
                  </a:lnTo>
                  <a:lnTo>
                    <a:pt x="802" y="124"/>
                  </a:lnTo>
                  <a:lnTo>
                    <a:pt x="802" y="123"/>
                  </a:lnTo>
                  <a:lnTo>
                    <a:pt x="802" y="122"/>
                  </a:lnTo>
                  <a:lnTo>
                    <a:pt x="802" y="121"/>
                  </a:lnTo>
                  <a:lnTo>
                    <a:pt x="802" y="119"/>
                  </a:lnTo>
                  <a:lnTo>
                    <a:pt x="803" y="119"/>
                  </a:lnTo>
                  <a:lnTo>
                    <a:pt x="803" y="118"/>
                  </a:lnTo>
                  <a:lnTo>
                    <a:pt x="802" y="117"/>
                  </a:lnTo>
                  <a:lnTo>
                    <a:pt x="802" y="116"/>
                  </a:lnTo>
                  <a:lnTo>
                    <a:pt x="802" y="115"/>
                  </a:lnTo>
                  <a:lnTo>
                    <a:pt x="802" y="114"/>
                  </a:lnTo>
                  <a:lnTo>
                    <a:pt x="803" y="114"/>
                  </a:lnTo>
                  <a:lnTo>
                    <a:pt x="804" y="114"/>
                  </a:lnTo>
                  <a:lnTo>
                    <a:pt x="806" y="114"/>
                  </a:lnTo>
                  <a:lnTo>
                    <a:pt x="807" y="114"/>
                  </a:lnTo>
                  <a:lnTo>
                    <a:pt x="807" y="112"/>
                  </a:lnTo>
                  <a:lnTo>
                    <a:pt x="807" y="111"/>
                  </a:lnTo>
                  <a:lnTo>
                    <a:pt x="807" y="110"/>
                  </a:lnTo>
                  <a:lnTo>
                    <a:pt x="807" y="109"/>
                  </a:lnTo>
                  <a:lnTo>
                    <a:pt x="806" y="108"/>
                  </a:lnTo>
                  <a:lnTo>
                    <a:pt x="807" y="107"/>
                  </a:lnTo>
                  <a:lnTo>
                    <a:pt x="808" y="107"/>
                  </a:lnTo>
                  <a:lnTo>
                    <a:pt x="809" y="107"/>
                  </a:lnTo>
                  <a:lnTo>
                    <a:pt x="810" y="107"/>
                  </a:lnTo>
                  <a:lnTo>
                    <a:pt x="810" y="105"/>
                  </a:lnTo>
                  <a:lnTo>
                    <a:pt x="810" y="104"/>
                  </a:lnTo>
                  <a:lnTo>
                    <a:pt x="811" y="104"/>
                  </a:lnTo>
                  <a:lnTo>
                    <a:pt x="810" y="103"/>
                  </a:lnTo>
                  <a:lnTo>
                    <a:pt x="810" y="102"/>
                  </a:lnTo>
                  <a:lnTo>
                    <a:pt x="811" y="101"/>
                  </a:lnTo>
                  <a:lnTo>
                    <a:pt x="813" y="100"/>
                  </a:lnTo>
                  <a:lnTo>
                    <a:pt x="811" y="100"/>
                  </a:lnTo>
                  <a:lnTo>
                    <a:pt x="811" y="98"/>
                  </a:lnTo>
                  <a:lnTo>
                    <a:pt x="813" y="97"/>
                  </a:lnTo>
                  <a:lnTo>
                    <a:pt x="813" y="96"/>
                  </a:lnTo>
                  <a:lnTo>
                    <a:pt x="814" y="96"/>
                  </a:lnTo>
                  <a:lnTo>
                    <a:pt x="815" y="96"/>
                  </a:lnTo>
                  <a:lnTo>
                    <a:pt x="816" y="96"/>
                  </a:lnTo>
                  <a:lnTo>
                    <a:pt x="817" y="95"/>
                  </a:lnTo>
                  <a:lnTo>
                    <a:pt x="818" y="95"/>
                  </a:lnTo>
                  <a:lnTo>
                    <a:pt x="820" y="94"/>
                  </a:lnTo>
                  <a:lnTo>
                    <a:pt x="821" y="94"/>
                  </a:lnTo>
                  <a:lnTo>
                    <a:pt x="822" y="94"/>
                  </a:lnTo>
                  <a:lnTo>
                    <a:pt x="823" y="93"/>
                  </a:lnTo>
                  <a:lnTo>
                    <a:pt x="824" y="93"/>
                  </a:lnTo>
                  <a:lnTo>
                    <a:pt x="824" y="91"/>
                  </a:lnTo>
                  <a:lnTo>
                    <a:pt x="825" y="91"/>
                  </a:lnTo>
                  <a:lnTo>
                    <a:pt x="827" y="91"/>
                  </a:lnTo>
                  <a:lnTo>
                    <a:pt x="828" y="91"/>
                  </a:lnTo>
                  <a:lnTo>
                    <a:pt x="828" y="90"/>
                  </a:lnTo>
                  <a:lnTo>
                    <a:pt x="828" y="89"/>
                  </a:lnTo>
                  <a:lnTo>
                    <a:pt x="828" y="88"/>
                  </a:lnTo>
                  <a:lnTo>
                    <a:pt x="828" y="87"/>
                  </a:lnTo>
                  <a:lnTo>
                    <a:pt x="828" y="86"/>
                  </a:lnTo>
                  <a:lnTo>
                    <a:pt x="829" y="86"/>
                  </a:lnTo>
                  <a:lnTo>
                    <a:pt x="829" y="84"/>
                  </a:lnTo>
                  <a:lnTo>
                    <a:pt x="829" y="83"/>
                  </a:lnTo>
                  <a:lnTo>
                    <a:pt x="829" y="82"/>
                  </a:lnTo>
                  <a:lnTo>
                    <a:pt x="830" y="82"/>
                  </a:lnTo>
                  <a:lnTo>
                    <a:pt x="830" y="81"/>
                  </a:lnTo>
                  <a:lnTo>
                    <a:pt x="830" y="80"/>
                  </a:lnTo>
                  <a:lnTo>
                    <a:pt x="830" y="79"/>
                  </a:lnTo>
                  <a:lnTo>
                    <a:pt x="831" y="79"/>
                  </a:lnTo>
                  <a:lnTo>
                    <a:pt x="832" y="77"/>
                  </a:lnTo>
                  <a:lnTo>
                    <a:pt x="831" y="77"/>
                  </a:lnTo>
                  <a:lnTo>
                    <a:pt x="831" y="76"/>
                  </a:lnTo>
                  <a:lnTo>
                    <a:pt x="832" y="76"/>
                  </a:lnTo>
                  <a:lnTo>
                    <a:pt x="832" y="75"/>
                  </a:lnTo>
                  <a:lnTo>
                    <a:pt x="831" y="75"/>
                  </a:lnTo>
                  <a:lnTo>
                    <a:pt x="831" y="74"/>
                  </a:lnTo>
                  <a:lnTo>
                    <a:pt x="830" y="74"/>
                  </a:lnTo>
                  <a:lnTo>
                    <a:pt x="831" y="73"/>
                  </a:lnTo>
                  <a:lnTo>
                    <a:pt x="832" y="72"/>
                  </a:lnTo>
                  <a:lnTo>
                    <a:pt x="832" y="70"/>
                  </a:lnTo>
                  <a:lnTo>
                    <a:pt x="832" y="69"/>
                  </a:lnTo>
                  <a:lnTo>
                    <a:pt x="834" y="69"/>
                  </a:lnTo>
                  <a:lnTo>
                    <a:pt x="834" y="68"/>
                  </a:lnTo>
                  <a:lnTo>
                    <a:pt x="835" y="68"/>
                  </a:lnTo>
                  <a:lnTo>
                    <a:pt x="836" y="68"/>
                  </a:lnTo>
                  <a:lnTo>
                    <a:pt x="837" y="68"/>
                  </a:lnTo>
                  <a:lnTo>
                    <a:pt x="837" y="67"/>
                  </a:lnTo>
                  <a:lnTo>
                    <a:pt x="838" y="67"/>
                  </a:lnTo>
                  <a:lnTo>
                    <a:pt x="839" y="67"/>
                  </a:lnTo>
                  <a:lnTo>
                    <a:pt x="839" y="66"/>
                  </a:lnTo>
                  <a:lnTo>
                    <a:pt x="839" y="65"/>
                  </a:lnTo>
                  <a:lnTo>
                    <a:pt x="839" y="63"/>
                  </a:lnTo>
                  <a:lnTo>
                    <a:pt x="841" y="63"/>
                  </a:lnTo>
                  <a:lnTo>
                    <a:pt x="842" y="63"/>
                  </a:lnTo>
                  <a:lnTo>
                    <a:pt x="843" y="63"/>
                  </a:lnTo>
                  <a:lnTo>
                    <a:pt x="843" y="62"/>
                  </a:lnTo>
                  <a:lnTo>
                    <a:pt x="843" y="61"/>
                  </a:lnTo>
                  <a:lnTo>
                    <a:pt x="844" y="61"/>
                  </a:lnTo>
                  <a:lnTo>
                    <a:pt x="845" y="60"/>
                  </a:lnTo>
                  <a:lnTo>
                    <a:pt x="846" y="60"/>
                  </a:lnTo>
                  <a:lnTo>
                    <a:pt x="848" y="60"/>
                  </a:lnTo>
                  <a:lnTo>
                    <a:pt x="849" y="59"/>
                  </a:lnTo>
                  <a:lnTo>
                    <a:pt x="849" y="58"/>
                  </a:lnTo>
                  <a:lnTo>
                    <a:pt x="850" y="58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1" y="55"/>
                  </a:lnTo>
                  <a:lnTo>
                    <a:pt x="852" y="55"/>
                  </a:lnTo>
                  <a:lnTo>
                    <a:pt x="852" y="54"/>
                  </a:lnTo>
                  <a:lnTo>
                    <a:pt x="853" y="54"/>
                  </a:lnTo>
                  <a:lnTo>
                    <a:pt x="855" y="54"/>
                  </a:lnTo>
                  <a:lnTo>
                    <a:pt x="856" y="53"/>
                  </a:lnTo>
                  <a:lnTo>
                    <a:pt x="857" y="53"/>
                  </a:lnTo>
                  <a:lnTo>
                    <a:pt x="857" y="54"/>
                  </a:lnTo>
                  <a:lnTo>
                    <a:pt x="858" y="54"/>
                  </a:lnTo>
                  <a:lnTo>
                    <a:pt x="858" y="55"/>
                  </a:lnTo>
                  <a:lnTo>
                    <a:pt x="859" y="55"/>
                  </a:lnTo>
                  <a:lnTo>
                    <a:pt x="860" y="55"/>
                  </a:lnTo>
                  <a:lnTo>
                    <a:pt x="860" y="56"/>
                  </a:lnTo>
                  <a:lnTo>
                    <a:pt x="862" y="56"/>
                  </a:lnTo>
                  <a:lnTo>
                    <a:pt x="863" y="56"/>
                  </a:lnTo>
                  <a:lnTo>
                    <a:pt x="864" y="56"/>
                  </a:lnTo>
                  <a:lnTo>
                    <a:pt x="864" y="55"/>
                  </a:lnTo>
                  <a:lnTo>
                    <a:pt x="865" y="55"/>
                  </a:lnTo>
                  <a:lnTo>
                    <a:pt x="866" y="55"/>
                  </a:lnTo>
                  <a:lnTo>
                    <a:pt x="866" y="56"/>
                  </a:lnTo>
                  <a:lnTo>
                    <a:pt x="867" y="56"/>
                  </a:lnTo>
                  <a:lnTo>
                    <a:pt x="869" y="58"/>
                  </a:lnTo>
                  <a:lnTo>
                    <a:pt x="870" y="58"/>
                  </a:lnTo>
                  <a:lnTo>
                    <a:pt x="870" y="56"/>
                  </a:lnTo>
                  <a:lnTo>
                    <a:pt x="871" y="56"/>
                  </a:lnTo>
                  <a:lnTo>
                    <a:pt x="871" y="58"/>
                  </a:lnTo>
                  <a:lnTo>
                    <a:pt x="872" y="58"/>
                  </a:lnTo>
                  <a:lnTo>
                    <a:pt x="872" y="59"/>
                  </a:lnTo>
                  <a:lnTo>
                    <a:pt x="873" y="59"/>
                  </a:lnTo>
                  <a:lnTo>
                    <a:pt x="874" y="59"/>
                  </a:lnTo>
                  <a:lnTo>
                    <a:pt x="876" y="59"/>
                  </a:lnTo>
                  <a:lnTo>
                    <a:pt x="877" y="59"/>
                  </a:lnTo>
                  <a:lnTo>
                    <a:pt x="877" y="60"/>
                  </a:lnTo>
                  <a:lnTo>
                    <a:pt x="878" y="60"/>
                  </a:lnTo>
                  <a:lnTo>
                    <a:pt x="878" y="61"/>
                  </a:lnTo>
                  <a:lnTo>
                    <a:pt x="878" y="62"/>
                  </a:lnTo>
                  <a:lnTo>
                    <a:pt x="879" y="62"/>
                  </a:lnTo>
                  <a:lnTo>
                    <a:pt x="880" y="62"/>
                  </a:lnTo>
                  <a:lnTo>
                    <a:pt x="881" y="62"/>
                  </a:lnTo>
                  <a:lnTo>
                    <a:pt x="883" y="62"/>
                  </a:lnTo>
                  <a:lnTo>
                    <a:pt x="884" y="62"/>
                  </a:lnTo>
                  <a:lnTo>
                    <a:pt x="885" y="62"/>
                  </a:lnTo>
                  <a:lnTo>
                    <a:pt x="886" y="63"/>
                  </a:lnTo>
                  <a:lnTo>
                    <a:pt x="887" y="65"/>
                  </a:lnTo>
                  <a:lnTo>
                    <a:pt x="887" y="63"/>
                  </a:lnTo>
                  <a:lnTo>
                    <a:pt x="888" y="63"/>
                  </a:lnTo>
                  <a:lnTo>
                    <a:pt x="888" y="62"/>
                  </a:lnTo>
                  <a:lnTo>
                    <a:pt x="890" y="62"/>
                  </a:lnTo>
                  <a:lnTo>
                    <a:pt x="891" y="62"/>
                  </a:lnTo>
                  <a:lnTo>
                    <a:pt x="891" y="61"/>
                  </a:lnTo>
                  <a:lnTo>
                    <a:pt x="892" y="61"/>
                  </a:lnTo>
                  <a:lnTo>
                    <a:pt x="892" y="62"/>
                  </a:lnTo>
                  <a:lnTo>
                    <a:pt x="893" y="62"/>
                  </a:lnTo>
                  <a:lnTo>
                    <a:pt x="894" y="62"/>
                  </a:lnTo>
                  <a:lnTo>
                    <a:pt x="895" y="62"/>
                  </a:lnTo>
                  <a:lnTo>
                    <a:pt x="895" y="63"/>
                  </a:lnTo>
                  <a:lnTo>
                    <a:pt x="897" y="63"/>
                  </a:lnTo>
                  <a:lnTo>
                    <a:pt x="898" y="63"/>
                  </a:lnTo>
                  <a:lnTo>
                    <a:pt x="898" y="65"/>
                  </a:lnTo>
                  <a:lnTo>
                    <a:pt x="899" y="65"/>
                  </a:lnTo>
                  <a:lnTo>
                    <a:pt x="899" y="63"/>
                  </a:lnTo>
                  <a:lnTo>
                    <a:pt x="900" y="63"/>
                  </a:lnTo>
                  <a:lnTo>
                    <a:pt x="900" y="62"/>
                  </a:lnTo>
                  <a:lnTo>
                    <a:pt x="901" y="62"/>
                  </a:lnTo>
                  <a:lnTo>
                    <a:pt x="902" y="62"/>
                  </a:lnTo>
                  <a:lnTo>
                    <a:pt x="904" y="62"/>
                  </a:lnTo>
                  <a:lnTo>
                    <a:pt x="905" y="62"/>
                  </a:lnTo>
                  <a:lnTo>
                    <a:pt x="906" y="62"/>
                  </a:lnTo>
                  <a:lnTo>
                    <a:pt x="907" y="62"/>
                  </a:lnTo>
                  <a:lnTo>
                    <a:pt x="907" y="61"/>
                  </a:lnTo>
                  <a:lnTo>
                    <a:pt x="907" y="60"/>
                  </a:lnTo>
                  <a:lnTo>
                    <a:pt x="908" y="60"/>
                  </a:lnTo>
                  <a:lnTo>
                    <a:pt x="910" y="60"/>
                  </a:lnTo>
                  <a:lnTo>
                    <a:pt x="911" y="60"/>
                  </a:lnTo>
                  <a:lnTo>
                    <a:pt x="912" y="60"/>
                  </a:lnTo>
                  <a:lnTo>
                    <a:pt x="912" y="59"/>
                  </a:lnTo>
                  <a:lnTo>
                    <a:pt x="912" y="58"/>
                  </a:lnTo>
                  <a:lnTo>
                    <a:pt x="912" y="56"/>
                  </a:lnTo>
                  <a:lnTo>
                    <a:pt x="912" y="55"/>
                  </a:lnTo>
                  <a:lnTo>
                    <a:pt x="912" y="54"/>
                  </a:lnTo>
                  <a:lnTo>
                    <a:pt x="912" y="53"/>
                  </a:lnTo>
                  <a:lnTo>
                    <a:pt x="913" y="53"/>
                  </a:lnTo>
                  <a:lnTo>
                    <a:pt x="913" y="52"/>
                  </a:lnTo>
                  <a:lnTo>
                    <a:pt x="914" y="52"/>
                  </a:lnTo>
                  <a:lnTo>
                    <a:pt x="914" y="51"/>
                  </a:lnTo>
                  <a:lnTo>
                    <a:pt x="914" y="49"/>
                  </a:lnTo>
                  <a:lnTo>
                    <a:pt x="914" y="48"/>
                  </a:lnTo>
                  <a:lnTo>
                    <a:pt x="913" y="48"/>
                  </a:lnTo>
                  <a:lnTo>
                    <a:pt x="913" y="47"/>
                  </a:lnTo>
                  <a:lnTo>
                    <a:pt x="913" y="46"/>
                  </a:lnTo>
                  <a:lnTo>
                    <a:pt x="913" y="45"/>
                  </a:lnTo>
                  <a:lnTo>
                    <a:pt x="913" y="44"/>
                  </a:lnTo>
                  <a:lnTo>
                    <a:pt x="912" y="44"/>
                  </a:lnTo>
                  <a:lnTo>
                    <a:pt x="912" y="42"/>
                  </a:lnTo>
                  <a:lnTo>
                    <a:pt x="912" y="41"/>
                  </a:lnTo>
                  <a:lnTo>
                    <a:pt x="912" y="40"/>
                  </a:lnTo>
                  <a:lnTo>
                    <a:pt x="912" y="39"/>
                  </a:lnTo>
                  <a:lnTo>
                    <a:pt x="912" y="38"/>
                  </a:lnTo>
                  <a:lnTo>
                    <a:pt x="912" y="37"/>
                  </a:lnTo>
                  <a:lnTo>
                    <a:pt x="912" y="35"/>
                  </a:lnTo>
                  <a:lnTo>
                    <a:pt x="912" y="34"/>
                  </a:lnTo>
                  <a:lnTo>
                    <a:pt x="913" y="34"/>
                  </a:lnTo>
                  <a:lnTo>
                    <a:pt x="913" y="33"/>
                  </a:lnTo>
                  <a:lnTo>
                    <a:pt x="913" y="32"/>
                  </a:lnTo>
                  <a:lnTo>
                    <a:pt x="914" y="31"/>
                  </a:lnTo>
                  <a:lnTo>
                    <a:pt x="914" y="30"/>
                  </a:lnTo>
                  <a:lnTo>
                    <a:pt x="914" y="28"/>
                  </a:lnTo>
                  <a:lnTo>
                    <a:pt x="915" y="28"/>
                  </a:lnTo>
                  <a:lnTo>
                    <a:pt x="917" y="28"/>
                  </a:lnTo>
                  <a:lnTo>
                    <a:pt x="918" y="28"/>
                  </a:lnTo>
                  <a:lnTo>
                    <a:pt x="918" y="27"/>
                  </a:lnTo>
                  <a:lnTo>
                    <a:pt x="918" y="26"/>
                  </a:lnTo>
                  <a:lnTo>
                    <a:pt x="919" y="26"/>
                  </a:lnTo>
                  <a:lnTo>
                    <a:pt x="919" y="25"/>
                  </a:lnTo>
                  <a:lnTo>
                    <a:pt x="920" y="25"/>
                  </a:lnTo>
                  <a:lnTo>
                    <a:pt x="920" y="24"/>
                  </a:lnTo>
                  <a:lnTo>
                    <a:pt x="920" y="23"/>
                  </a:lnTo>
                  <a:lnTo>
                    <a:pt x="921" y="21"/>
                  </a:lnTo>
                  <a:lnTo>
                    <a:pt x="921" y="20"/>
                  </a:lnTo>
                  <a:lnTo>
                    <a:pt x="921" y="19"/>
                  </a:lnTo>
                  <a:lnTo>
                    <a:pt x="921" y="18"/>
                  </a:lnTo>
                  <a:lnTo>
                    <a:pt x="921" y="17"/>
                  </a:lnTo>
                  <a:lnTo>
                    <a:pt x="921" y="16"/>
                  </a:lnTo>
                  <a:lnTo>
                    <a:pt x="920" y="16"/>
                  </a:lnTo>
                  <a:lnTo>
                    <a:pt x="920" y="14"/>
                  </a:lnTo>
                  <a:lnTo>
                    <a:pt x="920" y="13"/>
                  </a:lnTo>
                  <a:lnTo>
                    <a:pt x="920" y="12"/>
                  </a:lnTo>
                  <a:lnTo>
                    <a:pt x="920" y="11"/>
                  </a:lnTo>
                  <a:lnTo>
                    <a:pt x="921" y="11"/>
                  </a:lnTo>
                  <a:lnTo>
                    <a:pt x="922" y="11"/>
                  </a:lnTo>
                  <a:lnTo>
                    <a:pt x="922" y="10"/>
                  </a:lnTo>
                  <a:lnTo>
                    <a:pt x="924" y="10"/>
                  </a:lnTo>
                  <a:lnTo>
                    <a:pt x="924" y="9"/>
                  </a:lnTo>
                  <a:lnTo>
                    <a:pt x="924" y="7"/>
                  </a:lnTo>
                  <a:lnTo>
                    <a:pt x="925" y="7"/>
                  </a:lnTo>
                  <a:lnTo>
                    <a:pt x="925" y="6"/>
                  </a:lnTo>
                  <a:lnTo>
                    <a:pt x="926" y="6"/>
                  </a:lnTo>
                  <a:lnTo>
                    <a:pt x="927" y="5"/>
                  </a:lnTo>
                  <a:lnTo>
                    <a:pt x="928" y="5"/>
                  </a:lnTo>
                  <a:lnTo>
                    <a:pt x="928" y="4"/>
                  </a:lnTo>
                  <a:lnTo>
                    <a:pt x="928" y="3"/>
                  </a:lnTo>
                  <a:lnTo>
                    <a:pt x="929" y="3"/>
                  </a:lnTo>
                  <a:lnTo>
                    <a:pt x="929" y="2"/>
                  </a:lnTo>
                  <a:lnTo>
                    <a:pt x="929" y="3"/>
                  </a:lnTo>
                  <a:lnTo>
                    <a:pt x="931" y="3"/>
                  </a:lnTo>
                  <a:lnTo>
                    <a:pt x="931" y="2"/>
                  </a:lnTo>
                  <a:lnTo>
                    <a:pt x="932" y="2"/>
                  </a:lnTo>
                  <a:lnTo>
                    <a:pt x="932" y="3"/>
                  </a:lnTo>
                  <a:lnTo>
                    <a:pt x="933" y="3"/>
                  </a:lnTo>
                  <a:lnTo>
                    <a:pt x="933" y="4"/>
                  </a:lnTo>
                  <a:lnTo>
                    <a:pt x="934" y="4"/>
                  </a:lnTo>
                  <a:lnTo>
                    <a:pt x="934" y="5"/>
                  </a:lnTo>
                  <a:lnTo>
                    <a:pt x="935" y="5"/>
                  </a:lnTo>
                  <a:lnTo>
                    <a:pt x="936" y="6"/>
                  </a:lnTo>
                  <a:lnTo>
                    <a:pt x="938" y="6"/>
                  </a:lnTo>
                  <a:lnTo>
                    <a:pt x="938" y="7"/>
                  </a:lnTo>
                  <a:lnTo>
                    <a:pt x="939" y="7"/>
                  </a:lnTo>
                  <a:lnTo>
                    <a:pt x="940" y="7"/>
                  </a:lnTo>
                  <a:lnTo>
                    <a:pt x="941" y="7"/>
                  </a:lnTo>
                  <a:lnTo>
                    <a:pt x="942" y="7"/>
                  </a:lnTo>
                  <a:lnTo>
                    <a:pt x="943" y="7"/>
                  </a:lnTo>
                  <a:lnTo>
                    <a:pt x="945" y="7"/>
                  </a:lnTo>
                  <a:lnTo>
                    <a:pt x="946" y="9"/>
                  </a:lnTo>
                  <a:lnTo>
                    <a:pt x="947" y="9"/>
                  </a:lnTo>
                  <a:lnTo>
                    <a:pt x="948" y="9"/>
                  </a:lnTo>
                  <a:lnTo>
                    <a:pt x="948" y="10"/>
                  </a:lnTo>
                  <a:lnTo>
                    <a:pt x="949" y="10"/>
                  </a:lnTo>
                  <a:lnTo>
                    <a:pt x="950" y="10"/>
                  </a:lnTo>
                  <a:lnTo>
                    <a:pt x="950" y="11"/>
                  </a:lnTo>
                  <a:lnTo>
                    <a:pt x="950" y="12"/>
                  </a:lnTo>
                  <a:lnTo>
                    <a:pt x="952" y="12"/>
                  </a:lnTo>
                  <a:lnTo>
                    <a:pt x="952" y="13"/>
                  </a:lnTo>
                  <a:lnTo>
                    <a:pt x="952" y="14"/>
                  </a:lnTo>
                  <a:lnTo>
                    <a:pt x="953" y="14"/>
                  </a:lnTo>
                  <a:lnTo>
                    <a:pt x="953" y="16"/>
                  </a:lnTo>
                  <a:lnTo>
                    <a:pt x="954" y="16"/>
                  </a:lnTo>
                  <a:lnTo>
                    <a:pt x="955" y="17"/>
                  </a:lnTo>
                  <a:lnTo>
                    <a:pt x="956" y="17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0" y="17"/>
                  </a:lnTo>
                  <a:lnTo>
                    <a:pt x="961" y="18"/>
                  </a:lnTo>
                  <a:lnTo>
                    <a:pt x="962" y="18"/>
                  </a:lnTo>
                  <a:lnTo>
                    <a:pt x="963" y="18"/>
                  </a:lnTo>
                  <a:lnTo>
                    <a:pt x="964" y="18"/>
                  </a:lnTo>
                  <a:lnTo>
                    <a:pt x="966" y="18"/>
                  </a:lnTo>
                  <a:lnTo>
                    <a:pt x="967" y="19"/>
                  </a:lnTo>
                  <a:lnTo>
                    <a:pt x="968" y="19"/>
                  </a:lnTo>
                  <a:lnTo>
                    <a:pt x="968" y="20"/>
                  </a:lnTo>
                  <a:lnTo>
                    <a:pt x="969" y="20"/>
                  </a:lnTo>
                  <a:lnTo>
                    <a:pt x="970" y="21"/>
                  </a:lnTo>
                  <a:lnTo>
                    <a:pt x="971" y="23"/>
                  </a:lnTo>
                  <a:lnTo>
                    <a:pt x="973" y="23"/>
                  </a:lnTo>
                  <a:lnTo>
                    <a:pt x="974" y="23"/>
                  </a:lnTo>
                  <a:lnTo>
                    <a:pt x="975" y="21"/>
                  </a:lnTo>
                  <a:lnTo>
                    <a:pt x="975" y="23"/>
                  </a:lnTo>
                  <a:lnTo>
                    <a:pt x="976" y="23"/>
                  </a:lnTo>
                  <a:lnTo>
                    <a:pt x="976" y="21"/>
                  </a:lnTo>
                  <a:lnTo>
                    <a:pt x="977" y="21"/>
                  </a:lnTo>
                  <a:lnTo>
                    <a:pt x="978" y="21"/>
                  </a:lnTo>
                  <a:lnTo>
                    <a:pt x="980" y="21"/>
                  </a:lnTo>
                  <a:lnTo>
                    <a:pt x="980" y="20"/>
                  </a:lnTo>
                  <a:lnTo>
                    <a:pt x="981" y="20"/>
                  </a:lnTo>
                  <a:lnTo>
                    <a:pt x="981" y="19"/>
                  </a:lnTo>
                  <a:lnTo>
                    <a:pt x="982" y="18"/>
                  </a:lnTo>
                  <a:lnTo>
                    <a:pt x="983" y="18"/>
                  </a:lnTo>
                  <a:lnTo>
                    <a:pt x="984" y="17"/>
                  </a:lnTo>
                  <a:lnTo>
                    <a:pt x="985" y="17"/>
                  </a:lnTo>
                  <a:lnTo>
                    <a:pt x="987" y="17"/>
                  </a:lnTo>
                  <a:lnTo>
                    <a:pt x="988" y="17"/>
                  </a:lnTo>
                  <a:lnTo>
                    <a:pt x="988" y="16"/>
                  </a:lnTo>
                  <a:lnTo>
                    <a:pt x="989" y="14"/>
                  </a:lnTo>
                  <a:lnTo>
                    <a:pt x="990" y="14"/>
                  </a:lnTo>
                  <a:lnTo>
                    <a:pt x="991" y="14"/>
                  </a:lnTo>
                  <a:lnTo>
                    <a:pt x="992" y="13"/>
                  </a:lnTo>
                  <a:lnTo>
                    <a:pt x="994" y="13"/>
                  </a:lnTo>
                  <a:lnTo>
                    <a:pt x="995" y="13"/>
                  </a:lnTo>
                  <a:lnTo>
                    <a:pt x="995" y="12"/>
                  </a:lnTo>
                  <a:lnTo>
                    <a:pt x="996" y="12"/>
                  </a:lnTo>
                  <a:lnTo>
                    <a:pt x="996" y="11"/>
                  </a:lnTo>
                  <a:lnTo>
                    <a:pt x="997" y="10"/>
                  </a:lnTo>
                  <a:lnTo>
                    <a:pt x="998" y="10"/>
                  </a:lnTo>
                  <a:lnTo>
                    <a:pt x="998" y="9"/>
                  </a:lnTo>
                  <a:lnTo>
                    <a:pt x="999" y="9"/>
                  </a:lnTo>
                  <a:lnTo>
                    <a:pt x="999" y="7"/>
                  </a:lnTo>
                  <a:lnTo>
                    <a:pt x="999" y="6"/>
                  </a:lnTo>
                  <a:lnTo>
                    <a:pt x="999" y="5"/>
                  </a:lnTo>
                  <a:lnTo>
                    <a:pt x="1001" y="5"/>
                  </a:lnTo>
                  <a:lnTo>
                    <a:pt x="1001" y="4"/>
                  </a:lnTo>
                  <a:lnTo>
                    <a:pt x="1002" y="4"/>
                  </a:lnTo>
                  <a:lnTo>
                    <a:pt x="1002" y="3"/>
                  </a:lnTo>
                  <a:lnTo>
                    <a:pt x="1003" y="3"/>
                  </a:lnTo>
                  <a:lnTo>
                    <a:pt x="1003" y="2"/>
                  </a:lnTo>
                  <a:lnTo>
                    <a:pt x="1004" y="2"/>
                  </a:lnTo>
                  <a:lnTo>
                    <a:pt x="1005" y="2"/>
                  </a:lnTo>
                  <a:lnTo>
                    <a:pt x="1005" y="3"/>
                  </a:lnTo>
                  <a:lnTo>
                    <a:pt x="1006" y="3"/>
                  </a:lnTo>
                  <a:lnTo>
                    <a:pt x="1008" y="3"/>
                  </a:lnTo>
                  <a:lnTo>
                    <a:pt x="1009" y="3"/>
                  </a:lnTo>
                  <a:lnTo>
                    <a:pt x="1010" y="3"/>
                  </a:lnTo>
                  <a:lnTo>
                    <a:pt x="1011" y="3"/>
                  </a:lnTo>
                  <a:lnTo>
                    <a:pt x="1011" y="2"/>
                  </a:lnTo>
                  <a:lnTo>
                    <a:pt x="1012" y="2"/>
                  </a:lnTo>
                  <a:lnTo>
                    <a:pt x="1013" y="2"/>
                  </a:lnTo>
                  <a:lnTo>
                    <a:pt x="1015" y="2"/>
                  </a:lnTo>
                  <a:lnTo>
                    <a:pt x="1015" y="3"/>
                  </a:lnTo>
                  <a:lnTo>
                    <a:pt x="1016" y="3"/>
                  </a:lnTo>
                  <a:lnTo>
                    <a:pt x="1017" y="3"/>
                  </a:lnTo>
                  <a:lnTo>
                    <a:pt x="1018" y="3"/>
                  </a:lnTo>
                  <a:lnTo>
                    <a:pt x="1019" y="3"/>
                  </a:lnTo>
                  <a:lnTo>
                    <a:pt x="1020" y="3"/>
                  </a:lnTo>
                  <a:lnTo>
                    <a:pt x="1022" y="3"/>
                  </a:lnTo>
                  <a:lnTo>
                    <a:pt x="1022" y="4"/>
                  </a:lnTo>
                  <a:lnTo>
                    <a:pt x="1022" y="3"/>
                  </a:lnTo>
                  <a:lnTo>
                    <a:pt x="1023" y="3"/>
                  </a:lnTo>
                  <a:lnTo>
                    <a:pt x="1023" y="2"/>
                  </a:lnTo>
                  <a:lnTo>
                    <a:pt x="1023" y="0"/>
                  </a:lnTo>
                  <a:lnTo>
                    <a:pt x="1024" y="0"/>
                  </a:lnTo>
                  <a:lnTo>
                    <a:pt x="1025" y="0"/>
                  </a:lnTo>
                  <a:lnTo>
                    <a:pt x="1026" y="0"/>
                  </a:lnTo>
                  <a:lnTo>
                    <a:pt x="1027" y="0"/>
                  </a:lnTo>
                  <a:lnTo>
                    <a:pt x="1029" y="2"/>
                  </a:lnTo>
                  <a:lnTo>
                    <a:pt x="1030" y="2"/>
                  </a:lnTo>
                  <a:lnTo>
                    <a:pt x="1031" y="2"/>
                  </a:lnTo>
                  <a:lnTo>
                    <a:pt x="1031" y="3"/>
                  </a:lnTo>
                  <a:lnTo>
                    <a:pt x="1032" y="3"/>
                  </a:lnTo>
                  <a:lnTo>
                    <a:pt x="1032" y="4"/>
                  </a:lnTo>
                  <a:lnTo>
                    <a:pt x="1033" y="4"/>
                  </a:lnTo>
                  <a:lnTo>
                    <a:pt x="1034" y="4"/>
                  </a:lnTo>
                  <a:lnTo>
                    <a:pt x="1034" y="5"/>
                  </a:lnTo>
                  <a:lnTo>
                    <a:pt x="1034" y="6"/>
                  </a:lnTo>
                  <a:lnTo>
                    <a:pt x="1036" y="6"/>
                  </a:lnTo>
                  <a:lnTo>
                    <a:pt x="1036" y="7"/>
                  </a:lnTo>
                  <a:lnTo>
                    <a:pt x="1037" y="7"/>
                  </a:lnTo>
                  <a:lnTo>
                    <a:pt x="1037" y="9"/>
                  </a:lnTo>
                  <a:lnTo>
                    <a:pt x="1037" y="10"/>
                  </a:lnTo>
                  <a:lnTo>
                    <a:pt x="1038" y="10"/>
                  </a:lnTo>
                  <a:lnTo>
                    <a:pt x="1038" y="11"/>
                  </a:lnTo>
                  <a:lnTo>
                    <a:pt x="1037" y="11"/>
                  </a:lnTo>
                  <a:lnTo>
                    <a:pt x="1037" y="12"/>
                  </a:lnTo>
                  <a:lnTo>
                    <a:pt x="1038" y="12"/>
                  </a:lnTo>
                  <a:lnTo>
                    <a:pt x="1038" y="13"/>
                  </a:lnTo>
                  <a:lnTo>
                    <a:pt x="1038" y="14"/>
                  </a:lnTo>
                  <a:lnTo>
                    <a:pt x="1039" y="14"/>
                  </a:lnTo>
                  <a:lnTo>
                    <a:pt x="1040" y="14"/>
                  </a:lnTo>
                  <a:lnTo>
                    <a:pt x="1040" y="16"/>
                  </a:lnTo>
                  <a:lnTo>
                    <a:pt x="1039" y="16"/>
                  </a:lnTo>
                  <a:lnTo>
                    <a:pt x="1040" y="17"/>
                  </a:lnTo>
                  <a:lnTo>
                    <a:pt x="1041" y="17"/>
                  </a:lnTo>
                  <a:lnTo>
                    <a:pt x="1041" y="18"/>
                  </a:lnTo>
                  <a:lnTo>
                    <a:pt x="1040" y="18"/>
                  </a:lnTo>
                  <a:lnTo>
                    <a:pt x="1040" y="19"/>
                  </a:lnTo>
                  <a:lnTo>
                    <a:pt x="1041" y="19"/>
                  </a:lnTo>
                  <a:lnTo>
                    <a:pt x="1041" y="20"/>
                  </a:lnTo>
                  <a:lnTo>
                    <a:pt x="1043" y="20"/>
                  </a:lnTo>
                  <a:lnTo>
                    <a:pt x="1043" y="21"/>
                  </a:lnTo>
                  <a:lnTo>
                    <a:pt x="1044" y="23"/>
                  </a:lnTo>
                  <a:lnTo>
                    <a:pt x="1045" y="23"/>
                  </a:lnTo>
                  <a:lnTo>
                    <a:pt x="1046" y="23"/>
                  </a:lnTo>
                  <a:lnTo>
                    <a:pt x="1047" y="23"/>
                  </a:lnTo>
                  <a:lnTo>
                    <a:pt x="1047" y="24"/>
                  </a:lnTo>
                  <a:lnTo>
                    <a:pt x="1048" y="24"/>
                  </a:lnTo>
                  <a:lnTo>
                    <a:pt x="1050" y="25"/>
                  </a:lnTo>
                  <a:lnTo>
                    <a:pt x="1051" y="26"/>
                  </a:lnTo>
                  <a:lnTo>
                    <a:pt x="1050" y="26"/>
                  </a:lnTo>
                  <a:lnTo>
                    <a:pt x="1050" y="27"/>
                  </a:lnTo>
                  <a:lnTo>
                    <a:pt x="1048" y="27"/>
                  </a:lnTo>
                  <a:lnTo>
                    <a:pt x="1048" y="28"/>
                  </a:lnTo>
                  <a:lnTo>
                    <a:pt x="1047" y="28"/>
                  </a:lnTo>
                  <a:lnTo>
                    <a:pt x="1048" y="28"/>
                  </a:lnTo>
                  <a:lnTo>
                    <a:pt x="1048" y="30"/>
                  </a:lnTo>
                  <a:lnTo>
                    <a:pt x="1048" y="31"/>
                  </a:lnTo>
                  <a:lnTo>
                    <a:pt x="1050" y="31"/>
                  </a:lnTo>
                  <a:lnTo>
                    <a:pt x="1050" y="32"/>
                  </a:lnTo>
                  <a:lnTo>
                    <a:pt x="1050" y="33"/>
                  </a:lnTo>
                  <a:lnTo>
                    <a:pt x="1048" y="33"/>
                  </a:lnTo>
                  <a:lnTo>
                    <a:pt x="1048" y="34"/>
                  </a:lnTo>
                  <a:lnTo>
                    <a:pt x="1050" y="34"/>
                  </a:lnTo>
                  <a:lnTo>
                    <a:pt x="1050" y="35"/>
                  </a:lnTo>
                  <a:lnTo>
                    <a:pt x="1050" y="37"/>
                  </a:lnTo>
                  <a:lnTo>
                    <a:pt x="1051" y="37"/>
                  </a:lnTo>
                  <a:lnTo>
                    <a:pt x="1052" y="37"/>
                  </a:lnTo>
                  <a:lnTo>
                    <a:pt x="1052" y="38"/>
                  </a:lnTo>
                  <a:lnTo>
                    <a:pt x="1051" y="38"/>
                  </a:lnTo>
                  <a:lnTo>
                    <a:pt x="1051" y="39"/>
                  </a:lnTo>
                  <a:lnTo>
                    <a:pt x="1052" y="39"/>
                  </a:lnTo>
                  <a:lnTo>
                    <a:pt x="1051" y="39"/>
                  </a:lnTo>
                  <a:lnTo>
                    <a:pt x="1051" y="40"/>
                  </a:lnTo>
                  <a:lnTo>
                    <a:pt x="1051" y="41"/>
                  </a:lnTo>
                  <a:lnTo>
                    <a:pt x="1051" y="42"/>
                  </a:lnTo>
                  <a:lnTo>
                    <a:pt x="1051" y="44"/>
                  </a:lnTo>
                  <a:lnTo>
                    <a:pt x="1052" y="44"/>
                  </a:lnTo>
                  <a:lnTo>
                    <a:pt x="1052" y="45"/>
                  </a:lnTo>
                  <a:lnTo>
                    <a:pt x="1053" y="46"/>
                  </a:lnTo>
                  <a:lnTo>
                    <a:pt x="1053" y="47"/>
                  </a:lnTo>
                  <a:lnTo>
                    <a:pt x="1054" y="47"/>
                  </a:lnTo>
                  <a:lnTo>
                    <a:pt x="1055" y="47"/>
                  </a:lnTo>
                  <a:lnTo>
                    <a:pt x="1057" y="47"/>
                  </a:lnTo>
                  <a:lnTo>
                    <a:pt x="1058" y="47"/>
                  </a:lnTo>
                  <a:lnTo>
                    <a:pt x="1058" y="48"/>
                  </a:lnTo>
                  <a:lnTo>
                    <a:pt x="1059" y="48"/>
                  </a:lnTo>
                  <a:lnTo>
                    <a:pt x="1060" y="48"/>
                  </a:lnTo>
                  <a:lnTo>
                    <a:pt x="1061" y="48"/>
                  </a:lnTo>
                  <a:lnTo>
                    <a:pt x="1061" y="49"/>
                  </a:lnTo>
                  <a:lnTo>
                    <a:pt x="1060" y="49"/>
                  </a:lnTo>
                  <a:lnTo>
                    <a:pt x="1060" y="51"/>
                  </a:lnTo>
                  <a:lnTo>
                    <a:pt x="1061" y="51"/>
                  </a:lnTo>
                  <a:lnTo>
                    <a:pt x="1061" y="52"/>
                  </a:lnTo>
                  <a:lnTo>
                    <a:pt x="1061" y="53"/>
                  </a:lnTo>
                  <a:lnTo>
                    <a:pt x="1062" y="53"/>
                  </a:lnTo>
                  <a:lnTo>
                    <a:pt x="1062" y="54"/>
                  </a:lnTo>
                  <a:lnTo>
                    <a:pt x="1064" y="54"/>
                  </a:lnTo>
                  <a:lnTo>
                    <a:pt x="1065" y="54"/>
                  </a:lnTo>
                  <a:lnTo>
                    <a:pt x="1066" y="5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2" name="Freeform 99">
              <a:extLst>
                <a:ext uri="{FF2B5EF4-FFF2-40B4-BE49-F238E27FC236}">
                  <a16:creationId xmlns:a16="http://schemas.microsoft.com/office/drawing/2014/main" id="{CCFF1B15-584A-49BD-0C7A-1FDB3C8C6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388" y="371475"/>
              <a:ext cx="1338263" cy="1295400"/>
            </a:xfrm>
            <a:custGeom>
              <a:avLst/>
              <a:gdLst>
                <a:gd name="T0" fmla="*/ 449 w 843"/>
                <a:gd name="T1" fmla="*/ 39 h 816"/>
                <a:gd name="T2" fmla="*/ 490 w 843"/>
                <a:gd name="T3" fmla="*/ 60 h 816"/>
                <a:gd name="T4" fmla="*/ 524 w 843"/>
                <a:gd name="T5" fmla="*/ 84 h 816"/>
                <a:gd name="T6" fmla="*/ 573 w 843"/>
                <a:gd name="T7" fmla="*/ 94 h 816"/>
                <a:gd name="T8" fmla="*/ 585 w 843"/>
                <a:gd name="T9" fmla="*/ 142 h 816"/>
                <a:gd name="T10" fmla="*/ 585 w 843"/>
                <a:gd name="T11" fmla="*/ 192 h 816"/>
                <a:gd name="T12" fmla="*/ 630 w 843"/>
                <a:gd name="T13" fmla="*/ 185 h 816"/>
                <a:gd name="T14" fmla="*/ 657 w 843"/>
                <a:gd name="T15" fmla="*/ 184 h 816"/>
                <a:gd name="T16" fmla="*/ 671 w 843"/>
                <a:gd name="T17" fmla="*/ 209 h 816"/>
                <a:gd name="T18" fmla="*/ 668 w 843"/>
                <a:gd name="T19" fmla="*/ 257 h 816"/>
                <a:gd name="T20" fmla="*/ 714 w 843"/>
                <a:gd name="T21" fmla="*/ 288 h 816"/>
                <a:gd name="T22" fmla="*/ 754 w 843"/>
                <a:gd name="T23" fmla="*/ 315 h 816"/>
                <a:gd name="T24" fmla="*/ 804 w 843"/>
                <a:gd name="T25" fmla="*/ 304 h 816"/>
                <a:gd name="T26" fmla="*/ 807 w 843"/>
                <a:gd name="T27" fmla="*/ 353 h 816"/>
                <a:gd name="T28" fmla="*/ 830 w 843"/>
                <a:gd name="T29" fmla="*/ 407 h 816"/>
                <a:gd name="T30" fmla="*/ 835 w 843"/>
                <a:gd name="T31" fmla="*/ 464 h 816"/>
                <a:gd name="T32" fmla="*/ 822 w 843"/>
                <a:gd name="T33" fmla="*/ 520 h 816"/>
                <a:gd name="T34" fmla="*/ 768 w 843"/>
                <a:gd name="T35" fmla="*/ 552 h 816"/>
                <a:gd name="T36" fmla="*/ 714 w 843"/>
                <a:gd name="T37" fmla="*/ 554 h 816"/>
                <a:gd name="T38" fmla="*/ 714 w 843"/>
                <a:gd name="T39" fmla="*/ 603 h 816"/>
                <a:gd name="T40" fmla="*/ 686 w 843"/>
                <a:gd name="T41" fmla="*/ 644 h 816"/>
                <a:gd name="T42" fmla="*/ 640 w 843"/>
                <a:gd name="T43" fmla="*/ 663 h 816"/>
                <a:gd name="T44" fmla="*/ 593 w 843"/>
                <a:gd name="T45" fmla="*/ 689 h 816"/>
                <a:gd name="T46" fmla="*/ 549 w 843"/>
                <a:gd name="T47" fmla="*/ 715 h 816"/>
                <a:gd name="T48" fmla="*/ 505 w 843"/>
                <a:gd name="T49" fmla="*/ 721 h 816"/>
                <a:gd name="T50" fmla="*/ 455 w 843"/>
                <a:gd name="T51" fmla="*/ 740 h 816"/>
                <a:gd name="T52" fmla="*/ 411 w 843"/>
                <a:gd name="T53" fmla="*/ 769 h 816"/>
                <a:gd name="T54" fmla="*/ 376 w 843"/>
                <a:gd name="T55" fmla="*/ 813 h 816"/>
                <a:gd name="T56" fmla="*/ 341 w 843"/>
                <a:gd name="T57" fmla="*/ 770 h 816"/>
                <a:gd name="T58" fmla="*/ 313 w 843"/>
                <a:gd name="T59" fmla="*/ 742 h 816"/>
                <a:gd name="T60" fmla="*/ 266 w 843"/>
                <a:gd name="T61" fmla="*/ 756 h 816"/>
                <a:gd name="T62" fmla="*/ 217 w 843"/>
                <a:gd name="T63" fmla="*/ 762 h 816"/>
                <a:gd name="T64" fmla="*/ 171 w 843"/>
                <a:gd name="T65" fmla="*/ 761 h 816"/>
                <a:gd name="T66" fmla="*/ 149 w 843"/>
                <a:gd name="T67" fmla="*/ 785 h 816"/>
                <a:gd name="T68" fmla="*/ 107 w 843"/>
                <a:gd name="T69" fmla="*/ 806 h 816"/>
                <a:gd name="T70" fmla="*/ 80 w 843"/>
                <a:gd name="T71" fmla="*/ 802 h 816"/>
                <a:gd name="T72" fmla="*/ 56 w 843"/>
                <a:gd name="T73" fmla="*/ 757 h 816"/>
                <a:gd name="T74" fmla="*/ 54 w 843"/>
                <a:gd name="T75" fmla="*/ 715 h 816"/>
                <a:gd name="T76" fmla="*/ 42 w 843"/>
                <a:gd name="T77" fmla="*/ 693 h 816"/>
                <a:gd name="T78" fmla="*/ 72 w 843"/>
                <a:gd name="T79" fmla="*/ 666 h 816"/>
                <a:gd name="T80" fmla="*/ 64 w 843"/>
                <a:gd name="T81" fmla="*/ 629 h 816"/>
                <a:gd name="T82" fmla="*/ 48 w 843"/>
                <a:gd name="T83" fmla="*/ 587 h 816"/>
                <a:gd name="T84" fmla="*/ 47 w 843"/>
                <a:gd name="T85" fmla="*/ 558 h 816"/>
                <a:gd name="T86" fmla="*/ 72 w 843"/>
                <a:gd name="T87" fmla="*/ 522 h 816"/>
                <a:gd name="T88" fmla="*/ 47 w 843"/>
                <a:gd name="T89" fmla="*/ 474 h 816"/>
                <a:gd name="T90" fmla="*/ 49 w 843"/>
                <a:gd name="T91" fmla="*/ 429 h 816"/>
                <a:gd name="T92" fmla="*/ 29 w 843"/>
                <a:gd name="T93" fmla="*/ 418 h 816"/>
                <a:gd name="T94" fmla="*/ 14 w 843"/>
                <a:gd name="T95" fmla="*/ 374 h 816"/>
                <a:gd name="T96" fmla="*/ 44 w 843"/>
                <a:gd name="T97" fmla="*/ 314 h 816"/>
                <a:gd name="T98" fmla="*/ 87 w 843"/>
                <a:gd name="T99" fmla="*/ 268 h 816"/>
                <a:gd name="T100" fmla="*/ 93 w 843"/>
                <a:gd name="T101" fmla="*/ 317 h 816"/>
                <a:gd name="T102" fmla="*/ 122 w 843"/>
                <a:gd name="T103" fmla="*/ 308 h 816"/>
                <a:gd name="T104" fmla="*/ 149 w 843"/>
                <a:gd name="T105" fmla="*/ 267 h 816"/>
                <a:gd name="T106" fmla="*/ 181 w 843"/>
                <a:gd name="T107" fmla="*/ 226 h 816"/>
                <a:gd name="T108" fmla="*/ 208 w 843"/>
                <a:gd name="T109" fmla="*/ 224 h 816"/>
                <a:gd name="T110" fmla="*/ 223 w 843"/>
                <a:gd name="T111" fmla="*/ 271 h 816"/>
                <a:gd name="T112" fmla="*/ 272 w 843"/>
                <a:gd name="T113" fmla="*/ 261 h 816"/>
                <a:gd name="T114" fmla="*/ 301 w 843"/>
                <a:gd name="T115" fmla="*/ 247 h 816"/>
                <a:gd name="T116" fmla="*/ 314 w 843"/>
                <a:gd name="T117" fmla="*/ 197 h 816"/>
                <a:gd name="T118" fmla="*/ 337 w 843"/>
                <a:gd name="T119" fmla="*/ 150 h 816"/>
                <a:gd name="T120" fmla="*/ 356 w 843"/>
                <a:gd name="T121" fmla="*/ 92 h 816"/>
                <a:gd name="T122" fmla="*/ 380 w 843"/>
                <a:gd name="T123" fmla="*/ 56 h 816"/>
                <a:gd name="T124" fmla="*/ 411 w 843"/>
                <a:gd name="T12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816">
                  <a:moveTo>
                    <a:pt x="426" y="3"/>
                  </a:moveTo>
                  <a:lnTo>
                    <a:pt x="426" y="2"/>
                  </a:lnTo>
                  <a:lnTo>
                    <a:pt x="426" y="3"/>
                  </a:lnTo>
                  <a:lnTo>
                    <a:pt x="427" y="3"/>
                  </a:lnTo>
                  <a:lnTo>
                    <a:pt x="427" y="4"/>
                  </a:lnTo>
                  <a:lnTo>
                    <a:pt x="426" y="4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7" y="7"/>
                  </a:lnTo>
                  <a:lnTo>
                    <a:pt x="427" y="8"/>
                  </a:lnTo>
                  <a:lnTo>
                    <a:pt x="427" y="9"/>
                  </a:lnTo>
                  <a:lnTo>
                    <a:pt x="426" y="9"/>
                  </a:lnTo>
                  <a:lnTo>
                    <a:pt x="425" y="10"/>
                  </a:lnTo>
                  <a:lnTo>
                    <a:pt x="426" y="10"/>
                  </a:lnTo>
                  <a:lnTo>
                    <a:pt x="426" y="11"/>
                  </a:lnTo>
                  <a:lnTo>
                    <a:pt x="426" y="13"/>
                  </a:lnTo>
                  <a:lnTo>
                    <a:pt x="426" y="14"/>
                  </a:lnTo>
                  <a:lnTo>
                    <a:pt x="425" y="14"/>
                  </a:lnTo>
                  <a:lnTo>
                    <a:pt x="426" y="14"/>
                  </a:lnTo>
                  <a:lnTo>
                    <a:pt x="426" y="15"/>
                  </a:lnTo>
                  <a:lnTo>
                    <a:pt x="426" y="16"/>
                  </a:lnTo>
                  <a:lnTo>
                    <a:pt x="426" y="17"/>
                  </a:lnTo>
                  <a:lnTo>
                    <a:pt x="426" y="18"/>
                  </a:lnTo>
                  <a:lnTo>
                    <a:pt x="425" y="18"/>
                  </a:lnTo>
                  <a:lnTo>
                    <a:pt x="426" y="20"/>
                  </a:lnTo>
                  <a:lnTo>
                    <a:pt x="427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29" y="23"/>
                  </a:lnTo>
                  <a:lnTo>
                    <a:pt x="429" y="24"/>
                  </a:lnTo>
                  <a:lnTo>
                    <a:pt x="429" y="25"/>
                  </a:lnTo>
                  <a:lnTo>
                    <a:pt x="431" y="25"/>
                  </a:lnTo>
                  <a:lnTo>
                    <a:pt x="432" y="25"/>
                  </a:lnTo>
                  <a:lnTo>
                    <a:pt x="432" y="27"/>
                  </a:lnTo>
                  <a:lnTo>
                    <a:pt x="433" y="27"/>
                  </a:lnTo>
                  <a:lnTo>
                    <a:pt x="433" y="28"/>
                  </a:lnTo>
                  <a:lnTo>
                    <a:pt x="434" y="28"/>
                  </a:lnTo>
                  <a:lnTo>
                    <a:pt x="434" y="29"/>
                  </a:lnTo>
                  <a:lnTo>
                    <a:pt x="434" y="30"/>
                  </a:lnTo>
                  <a:lnTo>
                    <a:pt x="434" y="31"/>
                  </a:lnTo>
                  <a:lnTo>
                    <a:pt x="434" y="32"/>
                  </a:lnTo>
                  <a:lnTo>
                    <a:pt x="434" y="34"/>
                  </a:lnTo>
                  <a:lnTo>
                    <a:pt x="434" y="35"/>
                  </a:lnTo>
                  <a:lnTo>
                    <a:pt x="435" y="35"/>
                  </a:lnTo>
                  <a:lnTo>
                    <a:pt x="435" y="34"/>
                  </a:lnTo>
                  <a:lnTo>
                    <a:pt x="435" y="32"/>
                  </a:lnTo>
                  <a:lnTo>
                    <a:pt x="436" y="32"/>
                  </a:lnTo>
                  <a:lnTo>
                    <a:pt x="436" y="31"/>
                  </a:lnTo>
                  <a:lnTo>
                    <a:pt x="438" y="31"/>
                  </a:lnTo>
                  <a:lnTo>
                    <a:pt x="439" y="31"/>
                  </a:lnTo>
                  <a:lnTo>
                    <a:pt x="440" y="31"/>
                  </a:lnTo>
                  <a:lnTo>
                    <a:pt x="440" y="32"/>
                  </a:lnTo>
                  <a:lnTo>
                    <a:pt x="441" y="34"/>
                  </a:lnTo>
                  <a:lnTo>
                    <a:pt x="442" y="34"/>
                  </a:lnTo>
                  <a:lnTo>
                    <a:pt x="441" y="34"/>
                  </a:lnTo>
                  <a:lnTo>
                    <a:pt x="441" y="35"/>
                  </a:lnTo>
                  <a:lnTo>
                    <a:pt x="441" y="36"/>
                  </a:lnTo>
                  <a:lnTo>
                    <a:pt x="441" y="37"/>
                  </a:lnTo>
                  <a:lnTo>
                    <a:pt x="440" y="37"/>
                  </a:lnTo>
                  <a:lnTo>
                    <a:pt x="441" y="37"/>
                  </a:lnTo>
                  <a:lnTo>
                    <a:pt x="441" y="38"/>
                  </a:lnTo>
                  <a:lnTo>
                    <a:pt x="442" y="39"/>
                  </a:lnTo>
                  <a:lnTo>
                    <a:pt x="444" y="39"/>
                  </a:lnTo>
                  <a:lnTo>
                    <a:pt x="444" y="38"/>
                  </a:lnTo>
                  <a:lnTo>
                    <a:pt x="445" y="38"/>
                  </a:lnTo>
                  <a:lnTo>
                    <a:pt x="445" y="39"/>
                  </a:lnTo>
                  <a:lnTo>
                    <a:pt x="446" y="38"/>
                  </a:lnTo>
                  <a:lnTo>
                    <a:pt x="446" y="39"/>
                  </a:lnTo>
                  <a:lnTo>
                    <a:pt x="447" y="39"/>
                  </a:lnTo>
                  <a:lnTo>
                    <a:pt x="448" y="39"/>
                  </a:lnTo>
                  <a:lnTo>
                    <a:pt x="449" y="39"/>
                  </a:lnTo>
                  <a:lnTo>
                    <a:pt x="449" y="41"/>
                  </a:lnTo>
                  <a:lnTo>
                    <a:pt x="448" y="41"/>
                  </a:lnTo>
                  <a:lnTo>
                    <a:pt x="448" y="42"/>
                  </a:lnTo>
                  <a:lnTo>
                    <a:pt x="449" y="42"/>
                  </a:lnTo>
                  <a:lnTo>
                    <a:pt x="449" y="43"/>
                  </a:lnTo>
                  <a:lnTo>
                    <a:pt x="451" y="43"/>
                  </a:lnTo>
                  <a:lnTo>
                    <a:pt x="452" y="43"/>
                  </a:lnTo>
                  <a:lnTo>
                    <a:pt x="452" y="44"/>
                  </a:lnTo>
                  <a:lnTo>
                    <a:pt x="453" y="44"/>
                  </a:lnTo>
                  <a:lnTo>
                    <a:pt x="453" y="45"/>
                  </a:lnTo>
                  <a:lnTo>
                    <a:pt x="453" y="46"/>
                  </a:lnTo>
                  <a:lnTo>
                    <a:pt x="454" y="46"/>
                  </a:lnTo>
                  <a:lnTo>
                    <a:pt x="455" y="46"/>
                  </a:lnTo>
                  <a:lnTo>
                    <a:pt x="456" y="45"/>
                  </a:lnTo>
                  <a:lnTo>
                    <a:pt x="458" y="45"/>
                  </a:lnTo>
                  <a:lnTo>
                    <a:pt x="458" y="46"/>
                  </a:lnTo>
                  <a:lnTo>
                    <a:pt x="458" y="48"/>
                  </a:lnTo>
                  <a:lnTo>
                    <a:pt x="459" y="48"/>
                  </a:lnTo>
                  <a:lnTo>
                    <a:pt x="460" y="48"/>
                  </a:lnTo>
                  <a:lnTo>
                    <a:pt x="460" y="46"/>
                  </a:lnTo>
                  <a:lnTo>
                    <a:pt x="461" y="46"/>
                  </a:lnTo>
                  <a:lnTo>
                    <a:pt x="462" y="46"/>
                  </a:lnTo>
                  <a:lnTo>
                    <a:pt x="463" y="46"/>
                  </a:lnTo>
                  <a:lnTo>
                    <a:pt x="463" y="48"/>
                  </a:lnTo>
                  <a:lnTo>
                    <a:pt x="465" y="48"/>
                  </a:lnTo>
                  <a:lnTo>
                    <a:pt x="465" y="49"/>
                  </a:lnTo>
                  <a:lnTo>
                    <a:pt x="465" y="50"/>
                  </a:lnTo>
                  <a:lnTo>
                    <a:pt x="465" y="51"/>
                  </a:lnTo>
                  <a:lnTo>
                    <a:pt x="465" y="52"/>
                  </a:lnTo>
                  <a:lnTo>
                    <a:pt x="465" y="53"/>
                  </a:lnTo>
                  <a:lnTo>
                    <a:pt x="466" y="53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6" y="52"/>
                  </a:lnTo>
                  <a:lnTo>
                    <a:pt x="466" y="51"/>
                  </a:lnTo>
                  <a:lnTo>
                    <a:pt x="467" y="51"/>
                  </a:lnTo>
                  <a:lnTo>
                    <a:pt x="468" y="51"/>
                  </a:lnTo>
                  <a:lnTo>
                    <a:pt x="469" y="51"/>
                  </a:lnTo>
                  <a:lnTo>
                    <a:pt x="469" y="50"/>
                  </a:lnTo>
                  <a:lnTo>
                    <a:pt x="470" y="50"/>
                  </a:lnTo>
                  <a:lnTo>
                    <a:pt x="470" y="49"/>
                  </a:lnTo>
                  <a:lnTo>
                    <a:pt x="472" y="49"/>
                  </a:lnTo>
                  <a:lnTo>
                    <a:pt x="473" y="49"/>
                  </a:lnTo>
                  <a:lnTo>
                    <a:pt x="473" y="50"/>
                  </a:lnTo>
                  <a:lnTo>
                    <a:pt x="474" y="50"/>
                  </a:lnTo>
                  <a:lnTo>
                    <a:pt x="474" y="51"/>
                  </a:lnTo>
                  <a:lnTo>
                    <a:pt x="475" y="51"/>
                  </a:lnTo>
                  <a:lnTo>
                    <a:pt x="475" y="52"/>
                  </a:lnTo>
                  <a:lnTo>
                    <a:pt x="476" y="52"/>
                  </a:lnTo>
                  <a:lnTo>
                    <a:pt x="477" y="52"/>
                  </a:lnTo>
                  <a:lnTo>
                    <a:pt x="479" y="52"/>
                  </a:lnTo>
                  <a:lnTo>
                    <a:pt x="479" y="53"/>
                  </a:lnTo>
                  <a:lnTo>
                    <a:pt x="480" y="53"/>
                  </a:lnTo>
                  <a:lnTo>
                    <a:pt x="480" y="55"/>
                  </a:lnTo>
                  <a:lnTo>
                    <a:pt x="481" y="55"/>
                  </a:lnTo>
                  <a:lnTo>
                    <a:pt x="481" y="53"/>
                  </a:lnTo>
                  <a:lnTo>
                    <a:pt x="482" y="53"/>
                  </a:lnTo>
                  <a:lnTo>
                    <a:pt x="483" y="53"/>
                  </a:lnTo>
                  <a:lnTo>
                    <a:pt x="483" y="55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2" y="57"/>
                  </a:lnTo>
                  <a:lnTo>
                    <a:pt x="483" y="57"/>
                  </a:lnTo>
                  <a:lnTo>
                    <a:pt x="483" y="58"/>
                  </a:lnTo>
                  <a:lnTo>
                    <a:pt x="483" y="59"/>
                  </a:lnTo>
                  <a:lnTo>
                    <a:pt x="484" y="59"/>
                  </a:lnTo>
                  <a:lnTo>
                    <a:pt x="486" y="59"/>
                  </a:lnTo>
                  <a:lnTo>
                    <a:pt x="486" y="60"/>
                  </a:lnTo>
                  <a:lnTo>
                    <a:pt x="487" y="60"/>
                  </a:lnTo>
                  <a:lnTo>
                    <a:pt x="488" y="60"/>
                  </a:lnTo>
                  <a:lnTo>
                    <a:pt x="489" y="60"/>
                  </a:lnTo>
                  <a:lnTo>
                    <a:pt x="489" y="59"/>
                  </a:lnTo>
                  <a:lnTo>
                    <a:pt x="490" y="60"/>
                  </a:lnTo>
                  <a:lnTo>
                    <a:pt x="490" y="59"/>
                  </a:lnTo>
                  <a:lnTo>
                    <a:pt x="491" y="59"/>
                  </a:lnTo>
                  <a:lnTo>
                    <a:pt x="491" y="60"/>
                  </a:lnTo>
                  <a:lnTo>
                    <a:pt x="491" y="59"/>
                  </a:lnTo>
                  <a:lnTo>
                    <a:pt x="491" y="58"/>
                  </a:lnTo>
                  <a:lnTo>
                    <a:pt x="493" y="58"/>
                  </a:lnTo>
                  <a:lnTo>
                    <a:pt x="493" y="57"/>
                  </a:lnTo>
                  <a:lnTo>
                    <a:pt x="493" y="58"/>
                  </a:lnTo>
                  <a:lnTo>
                    <a:pt x="493" y="57"/>
                  </a:lnTo>
                  <a:lnTo>
                    <a:pt x="494" y="57"/>
                  </a:lnTo>
                  <a:lnTo>
                    <a:pt x="495" y="58"/>
                  </a:lnTo>
                  <a:lnTo>
                    <a:pt x="495" y="59"/>
                  </a:lnTo>
                  <a:lnTo>
                    <a:pt x="495" y="60"/>
                  </a:lnTo>
                  <a:lnTo>
                    <a:pt x="495" y="62"/>
                  </a:lnTo>
                  <a:lnTo>
                    <a:pt x="495" y="63"/>
                  </a:lnTo>
                  <a:lnTo>
                    <a:pt x="495" y="64"/>
                  </a:lnTo>
                  <a:lnTo>
                    <a:pt x="495" y="65"/>
                  </a:lnTo>
                  <a:lnTo>
                    <a:pt x="495" y="66"/>
                  </a:lnTo>
                  <a:lnTo>
                    <a:pt x="495" y="67"/>
                  </a:lnTo>
                  <a:lnTo>
                    <a:pt x="495" y="69"/>
                  </a:lnTo>
                  <a:lnTo>
                    <a:pt x="495" y="70"/>
                  </a:lnTo>
                  <a:lnTo>
                    <a:pt x="496" y="70"/>
                  </a:lnTo>
                  <a:lnTo>
                    <a:pt x="496" y="71"/>
                  </a:lnTo>
                  <a:lnTo>
                    <a:pt x="497" y="71"/>
                  </a:lnTo>
                  <a:lnTo>
                    <a:pt x="497" y="72"/>
                  </a:lnTo>
                  <a:lnTo>
                    <a:pt x="498" y="72"/>
                  </a:lnTo>
                  <a:lnTo>
                    <a:pt x="500" y="72"/>
                  </a:lnTo>
                  <a:lnTo>
                    <a:pt x="500" y="71"/>
                  </a:lnTo>
                  <a:lnTo>
                    <a:pt x="501" y="70"/>
                  </a:lnTo>
                  <a:lnTo>
                    <a:pt x="502" y="70"/>
                  </a:lnTo>
                  <a:lnTo>
                    <a:pt x="503" y="70"/>
                  </a:lnTo>
                  <a:lnTo>
                    <a:pt x="504" y="70"/>
                  </a:lnTo>
                  <a:lnTo>
                    <a:pt x="504" y="71"/>
                  </a:lnTo>
                  <a:lnTo>
                    <a:pt x="505" y="71"/>
                  </a:lnTo>
                  <a:lnTo>
                    <a:pt x="504" y="71"/>
                  </a:lnTo>
                  <a:lnTo>
                    <a:pt x="505" y="72"/>
                  </a:lnTo>
                  <a:lnTo>
                    <a:pt x="505" y="73"/>
                  </a:lnTo>
                  <a:lnTo>
                    <a:pt x="507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09" y="74"/>
                  </a:lnTo>
                  <a:lnTo>
                    <a:pt x="509" y="76"/>
                  </a:lnTo>
                  <a:lnTo>
                    <a:pt x="510" y="76"/>
                  </a:lnTo>
                  <a:lnTo>
                    <a:pt x="510" y="77"/>
                  </a:lnTo>
                  <a:lnTo>
                    <a:pt x="511" y="77"/>
                  </a:lnTo>
                  <a:lnTo>
                    <a:pt x="511" y="78"/>
                  </a:lnTo>
                  <a:lnTo>
                    <a:pt x="512" y="78"/>
                  </a:lnTo>
                  <a:lnTo>
                    <a:pt x="514" y="78"/>
                  </a:lnTo>
                  <a:lnTo>
                    <a:pt x="515" y="78"/>
                  </a:lnTo>
                  <a:lnTo>
                    <a:pt x="515" y="79"/>
                  </a:lnTo>
                  <a:lnTo>
                    <a:pt x="516" y="80"/>
                  </a:lnTo>
                  <a:lnTo>
                    <a:pt x="515" y="80"/>
                  </a:lnTo>
                  <a:lnTo>
                    <a:pt x="515" y="81"/>
                  </a:lnTo>
                  <a:lnTo>
                    <a:pt x="514" y="81"/>
                  </a:lnTo>
                  <a:lnTo>
                    <a:pt x="515" y="81"/>
                  </a:lnTo>
                  <a:lnTo>
                    <a:pt x="515" y="83"/>
                  </a:lnTo>
                  <a:lnTo>
                    <a:pt x="516" y="83"/>
                  </a:lnTo>
                  <a:lnTo>
                    <a:pt x="516" y="84"/>
                  </a:lnTo>
                  <a:lnTo>
                    <a:pt x="517" y="84"/>
                  </a:lnTo>
                  <a:lnTo>
                    <a:pt x="518" y="84"/>
                  </a:lnTo>
                  <a:lnTo>
                    <a:pt x="518" y="85"/>
                  </a:lnTo>
                  <a:lnTo>
                    <a:pt x="519" y="85"/>
                  </a:lnTo>
                  <a:lnTo>
                    <a:pt x="519" y="86"/>
                  </a:lnTo>
                  <a:lnTo>
                    <a:pt x="519" y="85"/>
                  </a:lnTo>
                  <a:lnTo>
                    <a:pt x="521" y="85"/>
                  </a:lnTo>
                  <a:lnTo>
                    <a:pt x="521" y="86"/>
                  </a:lnTo>
                  <a:lnTo>
                    <a:pt x="521" y="87"/>
                  </a:lnTo>
                  <a:lnTo>
                    <a:pt x="521" y="86"/>
                  </a:lnTo>
                  <a:lnTo>
                    <a:pt x="522" y="86"/>
                  </a:lnTo>
                  <a:lnTo>
                    <a:pt x="522" y="85"/>
                  </a:lnTo>
                  <a:lnTo>
                    <a:pt x="523" y="85"/>
                  </a:lnTo>
                  <a:lnTo>
                    <a:pt x="523" y="84"/>
                  </a:lnTo>
                  <a:lnTo>
                    <a:pt x="524" y="84"/>
                  </a:lnTo>
                  <a:lnTo>
                    <a:pt x="524" y="85"/>
                  </a:lnTo>
                  <a:lnTo>
                    <a:pt x="525" y="85"/>
                  </a:lnTo>
                  <a:lnTo>
                    <a:pt x="526" y="85"/>
                  </a:lnTo>
                  <a:lnTo>
                    <a:pt x="526" y="84"/>
                  </a:lnTo>
                  <a:lnTo>
                    <a:pt x="528" y="84"/>
                  </a:lnTo>
                  <a:lnTo>
                    <a:pt x="529" y="84"/>
                  </a:lnTo>
                  <a:lnTo>
                    <a:pt x="529" y="83"/>
                  </a:lnTo>
                  <a:lnTo>
                    <a:pt x="530" y="83"/>
                  </a:lnTo>
                  <a:lnTo>
                    <a:pt x="530" y="81"/>
                  </a:lnTo>
                  <a:lnTo>
                    <a:pt x="530" y="80"/>
                  </a:lnTo>
                  <a:lnTo>
                    <a:pt x="531" y="80"/>
                  </a:lnTo>
                  <a:lnTo>
                    <a:pt x="531" y="79"/>
                  </a:lnTo>
                  <a:lnTo>
                    <a:pt x="532" y="78"/>
                  </a:lnTo>
                  <a:lnTo>
                    <a:pt x="533" y="78"/>
                  </a:lnTo>
                  <a:lnTo>
                    <a:pt x="533" y="79"/>
                  </a:lnTo>
                  <a:lnTo>
                    <a:pt x="535" y="79"/>
                  </a:lnTo>
                  <a:lnTo>
                    <a:pt x="536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0"/>
                  </a:lnTo>
                  <a:lnTo>
                    <a:pt x="538" y="81"/>
                  </a:lnTo>
                  <a:lnTo>
                    <a:pt x="539" y="81"/>
                  </a:lnTo>
                  <a:lnTo>
                    <a:pt x="540" y="81"/>
                  </a:lnTo>
                  <a:lnTo>
                    <a:pt x="542" y="81"/>
                  </a:lnTo>
                  <a:lnTo>
                    <a:pt x="542" y="80"/>
                  </a:lnTo>
                  <a:lnTo>
                    <a:pt x="543" y="80"/>
                  </a:lnTo>
                  <a:lnTo>
                    <a:pt x="544" y="80"/>
                  </a:lnTo>
                  <a:lnTo>
                    <a:pt x="544" y="81"/>
                  </a:lnTo>
                  <a:lnTo>
                    <a:pt x="545" y="81"/>
                  </a:lnTo>
                  <a:lnTo>
                    <a:pt x="545" y="80"/>
                  </a:lnTo>
                  <a:lnTo>
                    <a:pt x="546" y="80"/>
                  </a:lnTo>
                  <a:lnTo>
                    <a:pt x="547" y="80"/>
                  </a:lnTo>
                  <a:lnTo>
                    <a:pt x="547" y="79"/>
                  </a:lnTo>
                  <a:lnTo>
                    <a:pt x="549" y="80"/>
                  </a:lnTo>
                  <a:lnTo>
                    <a:pt x="549" y="79"/>
                  </a:lnTo>
                  <a:lnTo>
                    <a:pt x="550" y="79"/>
                  </a:lnTo>
                  <a:lnTo>
                    <a:pt x="549" y="79"/>
                  </a:lnTo>
                  <a:lnTo>
                    <a:pt x="549" y="78"/>
                  </a:lnTo>
                  <a:lnTo>
                    <a:pt x="550" y="78"/>
                  </a:lnTo>
                  <a:lnTo>
                    <a:pt x="550" y="77"/>
                  </a:lnTo>
                  <a:lnTo>
                    <a:pt x="551" y="77"/>
                  </a:lnTo>
                  <a:lnTo>
                    <a:pt x="552" y="77"/>
                  </a:lnTo>
                  <a:lnTo>
                    <a:pt x="553" y="77"/>
                  </a:lnTo>
                  <a:lnTo>
                    <a:pt x="554" y="77"/>
                  </a:lnTo>
                  <a:lnTo>
                    <a:pt x="554" y="78"/>
                  </a:lnTo>
                  <a:lnTo>
                    <a:pt x="556" y="78"/>
                  </a:lnTo>
                  <a:lnTo>
                    <a:pt x="556" y="79"/>
                  </a:lnTo>
                  <a:lnTo>
                    <a:pt x="556" y="80"/>
                  </a:lnTo>
                  <a:lnTo>
                    <a:pt x="556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8" y="83"/>
                  </a:lnTo>
                  <a:lnTo>
                    <a:pt x="558" y="84"/>
                  </a:lnTo>
                  <a:lnTo>
                    <a:pt x="559" y="84"/>
                  </a:lnTo>
                  <a:lnTo>
                    <a:pt x="559" y="85"/>
                  </a:lnTo>
                  <a:lnTo>
                    <a:pt x="559" y="86"/>
                  </a:lnTo>
                  <a:lnTo>
                    <a:pt x="559" y="87"/>
                  </a:lnTo>
                  <a:lnTo>
                    <a:pt x="560" y="87"/>
                  </a:lnTo>
                  <a:lnTo>
                    <a:pt x="560" y="88"/>
                  </a:lnTo>
                  <a:lnTo>
                    <a:pt x="560" y="90"/>
                  </a:lnTo>
                  <a:lnTo>
                    <a:pt x="561" y="90"/>
                  </a:lnTo>
                  <a:lnTo>
                    <a:pt x="563" y="91"/>
                  </a:lnTo>
                  <a:lnTo>
                    <a:pt x="564" y="91"/>
                  </a:lnTo>
                  <a:lnTo>
                    <a:pt x="565" y="91"/>
                  </a:lnTo>
                  <a:lnTo>
                    <a:pt x="566" y="91"/>
                  </a:lnTo>
                  <a:lnTo>
                    <a:pt x="567" y="91"/>
                  </a:lnTo>
                  <a:lnTo>
                    <a:pt x="567" y="92"/>
                  </a:lnTo>
                  <a:lnTo>
                    <a:pt x="568" y="92"/>
                  </a:lnTo>
                  <a:lnTo>
                    <a:pt x="570" y="92"/>
                  </a:lnTo>
                  <a:lnTo>
                    <a:pt x="571" y="93"/>
                  </a:lnTo>
                  <a:lnTo>
                    <a:pt x="572" y="93"/>
                  </a:lnTo>
                  <a:lnTo>
                    <a:pt x="572" y="94"/>
                  </a:lnTo>
                  <a:lnTo>
                    <a:pt x="573" y="94"/>
                  </a:lnTo>
                  <a:lnTo>
                    <a:pt x="573" y="95"/>
                  </a:lnTo>
                  <a:lnTo>
                    <a:pt x="574" y="95"/>
                  </a:lnTo>
                  <a:lnTo>
                    <a:pt x="575" y="95"/>
                  </a:lnTo>
                  <a:lnTo>
                    <a:pt x="575" y="97"/>
                  </a:lnTo>
                  <a:lnTo>
                    <a:pt x="575" y="98"/>
                  </a:lnTo>
                  <a:lnTo>
                    <a:pt x="577" y="98"/>
                  </a:lnTo>
                  <a:lnTo>
                    <a:pt x="577" y="99"/>
                  </a:lnTo>
                  <a:lnTo>
                    <a:pt x="577" y="100"/>
                  </a:lnTo>
                  <a:lnTo>
                    <a:pt x="578" y="100"/>
                  </a:lnTo>
                  <a:lnTo>
                    <a:pt x="578" y="101"/>
                  </a:lnTo>
                  <a:lnTo>
                    <a:pt x="578" y="102"/>
                  </a:lnTo>
                  <a:lnTo>
                    <a:pt x="578" y="104"/>
                  </a:lnTo>
                  <a:lnTo>
                    <a:pt x="578" y="105"/>
                  </a:lnTo>
                  <a:lnTo>
                    <a:pt x="578" y="106"/>
                  </a:lnTo>
                  <a:lnTo>
                    <a:pt x="578" y="107"/>
                  </a:lnTo>
                  <a:lnTo>
                    <a:pt x="577" y="107"/>
                  </a:lnTo>
                  <a:lnTo>
                    <a:pt x="577" y="108"/>
                  </a:lnTo>
                  <a:lnTo>
                    <a:pt x="578" y="108"/>
                  </a:lnTo>
                  <a:lnTo>
                    <a:pt x="578" y="109"/>
                  </a:lnTo>
                  <a:lnTo>
                    <a:pt x="578" y="111"/>
                  </a:lnTo>
                  <a:lnTo>
                    <a:pt x="577" y="111"/>
                  </a:lnTo>
                  <a:lnTo>
                    <a:pt x="577" y="112"/>
                  </a:lnTo>
                  <a:lnTo>
                    <a:pt x="577" y="113"/>
                  </a:lnTo>
                  <a:lnTo>
                    <a:pt x="575" y="113"/>
                  </a:lnTo>
                  <a:lnTo>
                    <a:pt x="575" y="114"/>
                  </a:lnTo>
                  <a:lnTo>
                    <a:pt x="575" y="115"/>
                  </a:lnTo>
                  <a:lnTo>
                    <a:pt x="575" y="116"/>
                  </a:lnTo>
                  <a:lnTo>
                    <a:pt x="577" y="116"/>
                  </a:lnTo>
                  <a:lnTo>
                    <a:pt x="577" y="118"/>
                  </a:lnTo>
                  <a:lnTo>
                    <a:pt x="575" y="118"/>
                  </a:lnTo>
                  <a:lnTo>
                    <a:pt x="575" y="119"/>
                  </a:lnTo>
                  <a:lnTo>
                    <a:pt x="574" y="119"/>
                  </a:lnTo>
                  <a:lnTo>
                    <a:pt x="574" y="120"/>
                  </a:lnTo>
                  <a:lnTo>
                    <a:pt x="575" y="120"/>
                  </a:lnTo>
                  <a:lnTo>
                    <a:pt x="575" y="121"/>
                  </a:lnTo>
                  <a:lnTo>
                    <a:pt x="577" y="122"/>
                  </a:lnTo>
                  <a:lnTo>
                    <a:pt x="577" y="123"/>
                  </a:lnTo>
                  <a:lnTo>
                    <a:pt x="575" y="123"/>
                  </a:lnTo>
                  <a:lnTo>
                    <a:pt x="575" y="125"/>
                  </a:lnTo>
                  <a:lnTo>
                    <a:pt x="575" y="126"/>
                  </a:lnTo>
                  <a:lnTo>
                    <a:pt x="574" y="126"/>
                  </a:lnTo>
                  <a:lnTo>
                    <a:pt x="574" y="127"/>
                  </a:lnTo>
                  <a:lnTo>
                    <a:pt x="574" y="128"/>
                  </a:lnTo>
                  <a:lnTo>
                    <a:pt x="573" y="128"/>
                  </a:lnTo>
                  <a:lnTo>
                    <a:pt x="573" y="129"/>
                  </a:lnTo>
                  <a:lnTo>
                    <a:pt x="574" y="129"/>
                  </a:lnTo>
                  <a:lnTo>
                    <a:pt x="574" y="130"/>
                  </a:lnTo>
                  <a:lnTo>
                    <a:pt x="574" y="132"/>
                  </a:lnTo>
                  <a:lnTo>
                    <a:pt x="573" y="132"/>
                  </a:lnTo>
                  <a:lnTo>
                    <a:pt x="574" y="132"/>
                  </a:lnTo>
                  <a:lnTo>
                    <a:pt x="574" y="133"/>
                  </a:lnTo>
                  <a:lnTo>
                    <a:pt x="575" y="133"/>
                  </a:lnTo>
                  <a:lnTo>
                    <a:pt x="577" y="133"/>
                  </a:lnTo>
                  <a:lnTo>
                    <a:pt x="577" y="134"/>
                  </a:lnTo>
                  <a:lnTo>
                    <a:pt x="578" y="134"/>
                  </a:lnTo>
                  <a:lnTo>
                    <a:pt x="578" y="135"/>
                  </a:lnTo>
                  <a:lnTo>
                    <a:pt x="579" y="135"/>
                  </a:lnTo>
                  <a:lnTo>
                    <a:pt x="579" y="134"/>
                  </a:lnTo>
                  <a:lnTo>
                    <a:pt x="580" y="135"/>
                  </a:lnTo>
                  <a:lnTo>
                    <a:pt x="580" y="136"/>
                  </a:lnTo>
                  <a:lnTo>
                    <a:pt x="580" y="137"/>
                  </a:lnTo>
                  <a:lnTo>
                    <a:pt x="580" y="139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37"/>
                  </a:lnTo>
                  <a:lnTo>
                    <a:pt x="582" y="139"/>
                  </a:lnTo>
                  <a:lnTo>
                    <a:pt x="584" y="139"/>
                  </a:lnTo>
                  <a:lnTo>
                    <a:pt x="582" y="139"/>
                  </a:lnTo>
                  <a:lnTo>
                    <a:pt x="582" y="140"/>
                  </a:lnTo>
                  <a:lnTo>
                    <a:pt x="582" y="141"/>
                  </a:lnTo>
                  <a:lnTo>
                    <a:pt x="584" y="141"/>
                  </a:lnTo>
                  <a:lnTo>
                    <a:pt x="584" y="142"/>
                  </a:lnTo>
                  <a:lnTo>
                    <a:pt x="585" y="142"/>
                  </a:lnTo>
                  <a:lnTo>
                    <a:pt x="585" y="143"/>
                  </a:lnTo>
                  <a:lnTo>
                    <a:pt x="586" y="143"/>
                  </a:lnTo>
                  <a:lnTo>
                    <a:pt x="586" y="144"/>
                  </a:lnTo>
                  <a:lnTo>
                    <a:pt x="585" y="144"/>
                  </a:lnTo>
                  <a:lnTo>
                    <a:pt x="585" y="146"/>
                  </a:lnTo>
                  <a:lnTo>
                    <a:pt x="585" y="147"/>
                  </a:lnTo>
                  <a:lnTo>
                    <a:pt x="584" y="147"/>
                  </a:lnTo>
                  <a:lnTo>
                    <a:pt x="585" y="147"/>
                  </a:lnTo>
                  <a:lnTo>
                    <a:pt x="585" y="148"/>
                  </a:lnTo>
                  <a:lnTo>
                    <a:pt x="585" y="149"/>
                  </a:lnTo>
                  <a:lnTo>
                    <a:pt x="585" y="150"/>
                  </a:lnTo>
                  <a:lnTo>
                    <a:pt x="584" y="150"/>
                  </a:lnTo>
                  <a:lnTo>
                    <a:pt x="582" y="150"/>
                  </a:lnTo>
                  <a:lnTo>
                    <a:pt x="581" y="150"/>
                  </a:lnTo>
                  <a:lnTo>
                    <a:pt x="580" y="150"/>
                  </a:lnTo>
                  <a:lnTo>
                    <a:pt x="580" y="151"/>
                  </a:lnTo>
                  <a:lnTo>
                    <a:pt x="579" y="151"/>
                  </a:lnTo>
                  <a:lnTo>
                    <a:pt x="579" y="153"/>
                  </a:lnTo>
                  <a:lnTo>
                    <a:pt x="579" y="154"/>
                  </a:lnTo>
                  <a:lnTo>
                    <a:pt x="579" y="155"/>
                  </a:lnTo>
                  <a:lnTo>
                    <a:pt x="579" y="156"/>
                  </a:lnTo>
                  <a:lnTo>
                    <a:pt x="579" y="157"/>
                  </a:lnTo>
                  <a:lnTo>
                    <a:pt x="579" y="158"/>
                  </a:lnTo>
                  <a:lnTo>
                    <a:pt x="579" y="160"/>
                  </a:lnTo>
                  <a:lnTo>
                    <a:pt x="579" y="161"/>
                  </a:lnTo>
                  <a:lnTo>
                    <a:pt x="580" y="161"/>
                  </a:lnTo>
                  <a:lnTo>
                    <a:pt x="580" y="162"/>
                  </a:lnTo>
                  <a:lnTo>
                    <a:pt x="580" y="163"/>
                  </a:lnTo>
                  <a:lnTo>
                    <a:pt x="581" y="163"/>
                  </a:lnTo>
                  <a:lnTo>
                    <a:pt x="581" y="164"/>
                  </a:lnTo>
                  <a:lnTo>
                    <a:pt x="581" y="165"/>
                  </a:lnTo>
                  <a:lnTo>
                    <a:pt x="580" y="165"/>
                  </a:lnTo>
                  <a:lnTo>
                    <a:pt x="580" y="167"/>
                  </a:lnTo>
                  <a:lnTo>
                    <a:pt x="580" y="168"/>
                  </a:lnTo>
                  <a:lnTo>
                    <a:pt x="579" y="168"/>
                  </a:lnTo>
                  <a:lnTo>
                    <a:pt x="579" y="169"/>
                  </a:lnTo>
                  <a:lnTo>
                    <a:pt x="579" y="170"/>
                  </a:lnTo>
                  <a:lnTo>
                    <a:pt x="579" y="171"/>
                  </a:lnTo>
                  <a:lnTo>
                    <a:pt x="580" y="171"/>
                  </a:lnTo>
                  <a:lnTo>
                    <a:pt x="579" y="171"/>
                  </a:lnTo>
                  <a:lnTo>
                    <a:pt x="579" y="172"/>
                  </a:lnTo>
                  <a:lnTo>
                    <a:pt x="580" y="172"/>
                  </a:lnTo>
                  <a:lnTo>
                    <a:pt x="579" y="172"/>
                  </a:lnTo>
                  <a:lnTo>
                    <a:pt x="579" y="174"/>
                  </a:lnTo>
                  <a:lnTo>
                    <a:pt x="579" y="175"/>
                  </a:lnTo>
                  <a:lnTo>
                    <a:pt x="580" y="175"/>
                  </a:lnTo>
                  <a:lnTo>
                    <a:pt x="580" y="176"/>
                  </a:lnTo>
                  <a:lnTo>
                    <a:pt x="581" y="176"/>
                  </a:lnTo>
                  <a:lnTo>
                    <a:pt x="582" y="176"/>
                  </a:lnTo>
                  <a:lnTo>
                    <a:pt x="584" y="176"/>
                  </a:lnTo>
                  <a:lnTo>
                    <a:pt x="584" y="177"/>
                  </a:lnTo>
                  <a:lnTo>
                    <a:pt x="585" y="177"/>
                  </a:lnTo>
                  <a:lnTo>
                    <a:pt x="585" y="178"/>
                  </a:lnTo>
                  <a:lnTo>
                    <a:pt x="585" y="179"/>
                  </a:lnTo>
                  <a:lnTo>
                    <a:pt x="585" y="181"/>
                  </a:lnTo>
                  <a:lnTo>
                    <a:pt x="586" y="181"/>
                  </a:lnTo>
                  <a:lnTo>
                    <a:pt x="586" y="182"/>
                  </a:lnTo>
                  <a:lnTo>
                    <a:pt x="587" y="182"/>
                  </a:lnTo>
                  <a:lnTo>
                    <a:pt x="587" y="183"/>
                  </a:lnTo>
                  <a:lnTo>
                    <a:pt x="588" y="183"/>
                  </a:lnTo>
                  <a:lnTo>
                    <a:pt x="588" y="184"/>
                  </a:lnTo>
                  <a:lnTo>
                    <a:pt x="587" y="184"/>
                  </a:lnTo>
                  <a:lnTo>
                    <a:pt x="587" y="185"/>
                  </a:lnTo>
                  <a:lnTo>
                    <a:pt x="587" y="186"/>
                  </a:lnTo>
                  <a:lnTo>
                    <a:pt x="588" y="186"/>
                  </a:lnTo>
                  <a:lnTo>
                    <a:pt x="588" y="188"/>
                  </a:lnTo>
                  <a:lnTo>
                    <a:pt x="587" y="188"/>
                  </a:lnTo>
                  <a:lnTo>
                    <a:pt x="587" y="189"/>
                  </a:lnTo>
                  <a:lnTo>
                    <a:pt x="586" y="189"/>
                  </a:lnTo>
                  <a:lnTo>
                    <a:pt x="586" y="190"/>
                  </a:lnTo>
                  <a:lnTo>
                    <a:pt x="586" y="191"/>
                  </a:lnTo>
                  <a:lnTo>
                    <a:pt x="586" y="192"/>
                  </a:lnTo>
                  <a:lnTo>
                    <a:pt x="585" y="192"/>
                  </a:lnTo>
                  <a:lnTo>
                    <a:pt x="585" y="193"/>
                  </a:lnTo>
                  <a:lnTo>
                    <a:pt x="585" y="195"/>
                  </a:lnTo>
                  <a:lnTo>
                    <a:pt x="585" y="196"/>
                  </a:lnTo>
                  <a:lnTo>
                    <a:pt x="585" y="197"/>
                  </a:lnTo>
                  <a:lnTo>
                    <a:pt x="586" y="197"/>
                  </a:lnTo>
                  <a:lnTo>
                    <a:pt x="586" y="198"/>
                  </a:lnTo>
                  <a:lnTo>
                    <a:pt x="587" y="198"/>
                  </a:lnTo>
                  <a:lnTo>
                    <a:pt x="587" y="199"/>
                  </a:lnTo>
                  <a:lnTo>
                    <a:pt x="588" y="199"/>
                  </a:lnTo>
                  <a:lnTo>
                    <a:pt x="589" y="199"/>
                  </a:lnTo>
                  <a:lnTo>
                    <a:pt x="591" y="199"/>
                  </a:lnTo>
                  <a:lnTo>
                    <a:pt x="591" y="201"/>
                  </a:lnTo>
                  <a:lnTo>
                    <a:pt x="592" y="202"/>
                  </a:lnTo>
                  <a:lnTo>
                    <a:pt x="592" y="203"/>
                  </a:lnTo>
                  <a:lnTo>
                    <a:pt x="593" y="203"/>
                  </a:lnTo>
                  <a:lnTo>
                    <a:pt x="593" y="204"/>
                  </a:lnTo>
                  <a:lnTo>
                    <a:pt x="593" y="205"/>
                  </a:lnTo>
                  <a:lnTo>
                    <a:pt x="593" y="206"/>
                  </a:lnTo>
                  <a:lnTo>
                    <a:pt x="593" y="208"/>
                  </a:lnTo>
                  <a:lnTo>
                    <a:pt x="593" y="209"/>
                  </a:lnTo>
                  <a:lnTo>
                    <a:pt x="593" y="208"/>
                  </a:lnTo>
                  <a:lnTo>
                    <a:pt x="594" y="208"/>
                  </a:lnTo>
                  <a:lnTo>
                    <a:pt x="595" y="208"/>
                  </a:lnTo>
                  <a:lnTo>
                    <a:pt x="595" y="206"/>
                  </a:lnTo>
                  <a:lnTo>
                    <a:pt x="596" y="206"/>
                  </a:lnTo>
                  <a:lnTo>
                    <a:pt x="598" y="205"/>
                  </a:lnTo>
                  <a:lnTo>
                    <a:pt x="598" y="206"/>
                  </a:lnTo>
                  <a:lnTo>
                    <a:pt x="599" y="206"/>
                  </a:lnTo>
                  <a:lnTo>
                    <a:pt x="599" y="205"/>
                  </a:lnTo>
                  <a:lnTo>
                    <a:pt x="600" y="205"/>
                  </a:lnTo>
                  <a:lnTo>
                    <a:pt x="601" y="205"/>
                  </a:lnTo>
                  <a:lnTo>
                    <a:pt x="602" y="204"/>
                  </a:lnTo>
                  <a:lnTo>
                    <a:pt x="603" y="204"/>
                  </a:lnTo>
                  <a:lnTo>
                    <a:pt x="605" y="204"/>
                  </a:lnTo>
                  <a:lnTo>
                    <a:pt x="606" y="203"/>
                  </a:lnTo>
                  <a:lnTo>
                    <a:pt x="607" y="203"/>
                  </a:lnTo>
                  <a:lnTo>
                    <a:pt x="607" y="204"/>
                  </a:lnTo>
                  <a:lnTo>
                    <a:pt x="608" y="204"/>
                  </a:lnTo>
                  <a:lnTo>
                    <a:pt x="608" y="203"/>
                  </a:lnTo>
                  <a:lnTo>
                    <a:pt x="609" y="203"/>
                  </a:lnTo>
                  <a:lnTo>
                    <a:pt x="609" y="204"/>
                  </a:lnTo>
                  <a:lnTo>
                    <a:pt x="610" y="204"/>
                  </a:lnTo>
                  <a:lnTo>
                    <a:pt x="610" y="203"/>
                  </a:lnTo>
                  <a:lnTo>
                    <a:pt x="612" y="203"/>
                  </a:lnTo>
                  <a:lnTo>
                    <a:pt x="613" y="203"/>
                  </a:lnTo>
                  <a:lnTo>
                    <a:pt x="613" y="202"/>
                  </a:lnTo>
                  <a:lnTo>
                    <a:pt x="614" y="202"/>
                  </a:lnTo>
                  <a:lnTo>
                    <a:pt x="614" y="201"/>
                  </a:lnTo>
                  <a:lnTo>
                    <a:pt x="614" y="199"/>
                  </a:lnTo>
                  <a:lnTo>
                    <a:pt x="615" y="199"/>
                  </a:lnTo>
                  <a:lnTo>
                    <a:pt x="616" y="199"/>
                  </a:lnTo>
                  <a:lnTo>
                    <a:pt x="617" y="199"/>
                  </a:lnTo>
                  <a:lnTo>
                    <a:pt x="617" y="198"/>
                  </a:lnTo>
                  <a:lnTo>
                    <a:pt x="619" y="198"/>
                  </a:lnTo>
                  <a:lnTo>
                    <a:pt x="620" y="197"/>
                  </a:lnTo>
                  <a:lnTo>
                    <a:pt x="620" y="196"/>
                  </a:lnTo>
                  <a:lnTo>
                    <a:pt x="621" y="196"/>
                  </a:lnTo>
                  <a:lnTo>
                    <a:pt x="621" y="195"/>
                  </a:lnTo>
                  <a:lnTo>
                    <a:pt x="622" y="193"/>
                  </a:lnTo>
                  <a:lnTo>
                    <a:pt x="622" y="192"/>
                  </a:lnTo>
                  <a:lnTo>
                    <a:pt x="623" y="192"/>
                  </a:lnTo>
                  <a:lnTo>
                    <a:pt x="623" y="191"/>
                  </a:lnTo>
                  <a:lnTo>
                    <a:pt x="623" y="190"/>
                  </a:lnTo>
                  <a:lnTo>
                    <a:pt x="623" y="189"/>
                  </a:lnTo>
                  <a:lnTo>
                    <a:pt x="624" y="189"/>
                  </a:lnTo>
                  <a:lnTo>
                    <a:pt x="626" y="189"/>
                  </a:lnTo>
                  <a:lnTo>
                    <a:pt x="627" y="189"/>
                  </a:lnTo>
                  <a:lnTo>
                    <a:pt x="627" y="188"/>
                  </a:lnTo>
                  <a:lnTo>
                    <a:pt x="627" y="186"/>
                  </a:lnTo>
                  <a:lnTo>
                    <a:pt x="627" y="185"/>
                  </a:lnTo>
                  <a:lnTo>
                    <a:pt x="628" y="185"/>
                  </a:lnTo>
                  <a:lnTo>
                    <a:pt x="629" y="185"/>
                  </a:lnTo>
                  <a:lnTo>
                    <a:pt x="630" y="185"/>
                  </a:lnTo>
                  <a:lnTo>
                    <a:pt x="631" y="186"/>
                  </a:lnTo>
                  <a:lnTo>
                    <a:pt x="633" y="186"/>
                  </a:lnTo>
                  <a:lnTo>
                    <a:pt x="634" y="186"/>
                  </a:lnTo>
                  <a:lnTo>
                    <a:pt x="635" y="186"/>
                  </a:lnTo>
                  <a:lnTo>
                    <a:pt x="635" y="185"/>
                  </a:lnTo>
                  <a:lnTo>
                    <a:pt x="636" y="185"/>
                  </a:lnTo>
                  <a:lnTo>
                    <a:pt x="637" y="185"/>
                  </a:lnTo>
                  <a:lnTo>
                    <a:pt x="637" y="184"/>
                  </a:lnTo>
                  <a:lnTo>
                    <a:pt x="638" y="184"/>
                  </a:lnTo>
                  <a:lnTo>
                    <a:pt x="638" y="183"/>
                  </a:lnTo>
                  <a:lnTo>
                    <a:pt x="638" y="182"/>
                  </a:lnTo>
                  <a:lnTo>
                    <a:pt x="640" y="182"/>
                  </a:lnTo>
                  <a:lnTo>
                    <a:pt x="640" y="181"/>
                  </a:lnTo>
                  <a:lnTo>
                    <a:pt x="641" y="181"/>
                  </a:lnTo>
                  <a:lnTo>
                    <a:pt x="641" y="179"/>
                  </a:lnTo>
                  <a:lnTo>
                    <a:pt x="641" y="178"/>
                  </a:lnTo>
                  <a:lnTo>
                    <a:pt x="642" y="178"/>
                  </a:lnTo>
                  <a:lnTo>
                    <a:pt x="642" y="177"/>
                  </a:lnTo>
                  <a:lnTo>
                    <a:pt x="643" y="177"/>
                  </a:lnTo>
                  <a:lnTo>
                    <a:pt x="643" y="178"/>
                  </a:lnTo>
                  <a:lnTo>
                    <a:pt x="643" y="177"/>
                  </a:lnTo>
                  <a:lnTo>
                    <a:pt x="644" y="177"/>
                  </a:lnTo>
                  <a:lnTo>
                    <a:pt x="645" y="177"/>
                  </a:lnTo>
                  <a:lnTo>
                    <a:pt x="645" y="178"/>
                  </a:lnTo>
                  <a:lnTo>
                    <a:pt x="647" y="178"/>
                  </a:lnTo>
                  <a:lnTo>
                    <a:pt x="647" y="179"/>
                  </a:lnTo>
                  <a:lnTo>
                    <a:pt x="647" y="181"/>
                  </a:lnTo>
                  <a:lnTo>
                    <a:pt x="647" y="182"/>
                  </a:lnTo>
                  <a:lnTo>
                    <a:pt x="647" y="183"/>
                  </a:lnTo>
                  <a:lnTo>
                    <a:pt x="645" y="183"/>
                  </a:lnTo>
                  <a:lnTo>
                    <a:pt x="645" y="184"/>
                  </a:lnTo>
                  <a:lnTo>
                    <a:pt x="645" y="185"/>
                  </a:lnTo>
                  <a:lnTo>
                    <a:pt x="645" y="186"/>
                  </a:lnTo>
                  <a:lnTo>
                    <a:pt x="644" y="186"/>
                  </a:lnTo>
                  <a:lnTo>
                    <a:pt x="644" y="188"/>
                  </a:lnTo>
                  <a:lnTo>
                    <a:pt x="643" y="189"/>
                  </a:lnTo>
                  <a:lnTo>
                    <a:pt x="643" y="190"/>
                  </a:lnTo>
                  <a:lnTo>
                    <a:pt x="642" y="190"/>
                  </a:lnTo>
                  <a:lnTo>
                    <a:pt x="642" y="191"/>
                  </a:lnTo>
                  <a:lnTo>
                    <a:pt x="641" y="191"/>
                  </a:lnTo>
                  <a:lnTo>
                    <a:pt x="641" y="192"/>
                  </a:lnTo>
                  <a:lnTo>
                    <a:pt x="641" y="193"/>
                  </a:lnTo>
                  <a:lnTo>
                    <a:pt x="640" y="193"/>
                  </a:lnTo>
                  <a:lnTo>
                    <a:pt x="640" y="195"/>
                  </a:lnTo>
                  <a:lnTo>
                    <a:pt x="640" y="196"/>
                  </a:lnTo>
                  <a:lnTo>
                    <a:pt x="641" y="196"/>
                  </a:lnTo>
                  <a:lnTo>
                    <a:pt x="641" y="195"/>
                  </a:lnTo>
                  <a:lnTo>
                    <a:pt x="642" y="195"/>
                  </a:lnTo>
                  <a:lnTo>
                    <a:pt x="642" y="193"/>
                  </a:lnTo>
                  <a:lnTo>
                    <a:pt x="643" y="193"/>
                  </a:lnTo>
                  <a:lnTo>
                    <a:pt x="644" y="193"/>
                  </a:lnTo>
                  <a:lnTo>
                    <a:pt x="644" y="192"/>
                  </a:lnTo>
                  <a:lnTo>
                    <a:pt x="645" y="192"/>
                  </a:lnTo>
                  <a:lnTo>
                    <a:pt x="647" y="192"/>
                  </a:lnTo>
                  <a:lnTo>
                    <a:pt x="647" y="191"/>
                  </a:lnTo>
                  <a:lnTo>
                    <a:pt x="648" y="191"/>
                  </a:lnTo>
                  <a:lnTo>
                    <a:pt x="648" y="192"/>
                  </a:lnTo>
                  <a:lnTo>
                    <a:pt x="648" y="191"/>
                  </a:lnTo>
                  <a:lnTo>
                    <a:pt x="649" y="191"/>
                  </a:lnTo>
                  <a:lnTo>
                    <a:pt x="650" y="191"/>
                  </a:lnTo>
                  <a:lnTo>
                    <a:pt x="650" y="190"/>
                  </a:lnTo>
                  <a:lnTo>
                    <a:pt x="651" y="190"/>
                  </a:lnTo>
                  <a:lnTo>
                    <a:pt x="651" y="189"/>
                  </a:lnTo>
                  <a:lnTo>
                    <a:pt x="652" y="189"/>
                  </a:lnTo>
                  <a:lnTo>
                    <a:pt x="654" y="189"/>
                  </a:lnTo>
                  <a:lnTo>
                    <a:pt x="654" y="188"/>
                  </a:lnTo>
                  <a:lnTo>
                    <a:pt x="654" y="186"/>
                  </a:lnTo>
                  <a:lnTo>
                    <a:pt x="655" y="186"/>
                  </a:lnTo>
                  <a:lnTo>
                    <a:pt x="656" y="185"/>
                  </a:lnTo>
                  <a:lnTo>
                    <a:pt x="656" y="184"/>
                  </a:lnTo>
                  <a:lnTo>
                    <a:pt x="657" y="184"/>
                  </a:lnTo>
                  <a:lnTo>
                    <a:pt x="657" y="185"/>
                  </a:lnTo>
                  <a:lnTo>
                    <a:pt x="657" y="184"/>
                  </a:lnTo>
                  <a:lnTo>
                    <a:pt x="658" y="184"/>
                  </a:lnTo>
                  <a:lnTo>
                    <a:pt x="658" y="183"/>
                  </a:lnTo>
                  <a:lnTo>
                    <a:pt x="659" y="183"/>
                  </a:lnTo>
                  <a:lnTo>
                    <a:pt x="661" y="183"/>
                  </a:lnTo>
                  <a:lnTo>
                    <a:pt x="662" y="182"/>
                  </a:lnTo>
                  <a:lnTo>
                    <a:pt x="662" y="181"/>
                  </a:lnTo>
                  <a:lnTo>
                    <a:pt x="663" y="181"/>
                  </a:lnTo>
                  <a:lnTo>
                    <a:pt x="663" y="179"/>
                  </a:lnTo>
                  <a:lnTo>
                    <a:pt x="664" y="179"/>
                  </a:lnTo>
                  <a:lnTo>
                    <a:pt x="664" y="178"/>
                  </a:lnTo>
                  <a:lnTo>
                    <a:pt x="664" y="177"/>
                  </a:lnTo>
                  <a:lnTo>
                    <a:pt x="665" y="177"/>
                  </a:lnTo>
                  <a:lnTo>
                    <a:pt x="665" y="178"/>
                  </a:lnTo>
                  <a:lnTo>
                    <a:pt x="666" y="178"/>
                  </a:lnTo>
                  <a:lnTo>
                    <a:pt x="668" y="178"/>
                  </a:lnTo>
                  <a:lnTo>
                    <a:pt x="668" y="177"/>
                  </a:lnTo>
                  <a:lnTo>
                    <a:pt x="669" y="177"/>
                  </a:lnTo>
                  <a:lnTo>
                    <a:pt x="670" y="177"/>
                  </a:lnTo>
                  <a:lnTo>
                    <a:pt x="670" y="176"/>
                  </a:lnTo>
                  <a:lnTo>
                    <a:pt x="671" y="175"/>
                  </a:lnTo>
                  <a:lnTo>
                    <a:pt x="672" y="175"/>
                  </a:lnTo>
                  <a:lnTo>
                    <a:pt x="672" y="174"/>
                  </a:lnTo>
                  <a:lnTo>
                    <a:pt x="672" y="175"/>
                  </a:lnTo>
                  <a:lnTo>
                    <a:pt x="672" y="176"/>
                  </a:lnTo>
                  <a:lnTo>
                    <a:pt x="673" y="176"/>
                  </a:lnTo>
                  <a:lnTo>
                    <a:pt x="673" y="177"/>
                  </a:lnTo>
                  <a:lnTo>
                    <a:pt x="675" y="177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3" y="179"/>
                  </a:lnTo>
                  <a:lnTo>
                    <a:pt x="673" y="181"/>
                  </a:lnTo>
                  <a:lnTo>
                    <a:pt x="673" y="182"/>
                  </a:lnTo>
                  <a:lnTo>
                    <a:pt x="672" y="182"/>
                  </a:lnTo>
                  <a:lnTo>
                    <a:pt x="672" y="183"/>
                  </a:lnTo>
                  <a:lnTo>
                    <a:pt x="672" y="184"/>
                  </a:lnTo>
                  <a:lnTo>
                    <a:pt x="673" y="184"/>
                  </a:lnTo>
                  <a:lnTo>
                    <a:pt x="673" y="185"/>
                  </a:lnTo>
                  <a:lnTo>
                    <a:pt x="673" y="186"/>
                  </a:lnTo>
                  <a:lnTo>
                    <a:pt x="675" y="186"/>
                  </a:lnTo>
                  <a:lnTo>
                    <a:pt x="676" y="186"/>
                  </a:lnTo>
                  <a:lnTo>
                    <a:pt x="676" y="188"/>
                  </a:lnTo>
                  <a:lnTo>
                    <a:pt x="676" y="189"/>
                  </a:lnTo>
                  <a:lnTo>
                    <a:pt x="675" y="189"/>
                  </a:lnTo>
                  <a:lnTo>
                    <a:pt x="675" y="190"/>
                  </a:lnTo>
                  <a:lnTo>
                    <a:pt x="673" y="191"/>
                  </a:lnTo>
                  <a:lnTo>
                    <a:pt x="673" y="192"/>
                  </a:lnTo>
                  <a:lnTo>
                    <a:pt x="672" y="192"/>
                  </a:lnTo>
                  <a:lnTo>
                    <a:pt x="672" y="193"/>
                  </a:lnTo>
                  <a:lnTo>
                    <a:pt x="671" y="193"/>
                  </a:lnTo>
                  <a:lnTo>
                    <a:pt x="671" y="195"/>
                  </a:lnTo>
                  <a:lnTo>
                    <a:pt x="670" y="195"/>
                  </a:lnTo>
                  <a:lnTo>
                    <a:pt x="670" y="196"/>
                  </a:lnTo>
                  <a:lnTo>
                    <a:pt x="669" y="196"/>
                  </a:lnTo>
                  <a:lnTo>
                    <a:pt x="669" y="197"/>
                  </a:lnTo>
                  <a:lnTo>
                    <a:pt x="669" y="198"/>
                  </a:lnTo>
                  <a:lnTo>
                    <a:pt x="668" y="198"/>
                  </a:lnTo>
                  <a:lnTo>
                    <a:pt x="668" y="199"/>
                  </a:lnTo>
                  <a:lnTo>
                    <a:pt x="666" y="199"/>
                  </a:lnTo>
                  <a:lnTo>
                    <a:pt x="666" y="201"/>
                  </a:lnTo>
                  <a:lnTo>
                    <a:pt x="665" y="202"/>
                  </a:lnTo>
                  <a:lnTo>
                    <a:pt x="666" y="202"/>
                  </a:lnTo>
                  <a:lnTo>
                    <a:pt x="666" y="203"/>
                  </a:lnTo>
                  <a:lnTo>
                    <a:pt x="668" y="203"/>
                  </a:lnTo>
                  <a:lnTo>
                    <a:pt x="669" y="203"/>
                  </a:lnTo>
                  <a:lnTo>
                    <a:pt x="669" y="204"/>
                  </a:lnTo>
                  <a:lnTo>
                    <a:pt x="670" y="204"/>
                  </a:lnTo>
                  <a:lnTo>
                    <a:pt x="671" y="204"/>
                  </a:lnTo>
                  <a:lnTo>
                    <a:pt x="671" y="205"/>
                  </a:lnTo>
                  <a:lnTo>
                    <a:pt x="672" y="205"/>
                  </a:lnTo>
                  <a:lnTo>
                    <a:pt x="672" y="206"/>
                  </a:lnTo>
                  <a:lnTo>
                    <a:pt x="672" y="208"/>
                  </a:lnTo>
                  <a:lnTo>
                    <a:pt x="671" y="208"/>
                  </a:lnTo>
                  <a:lnTo>
                    <a:pt x="671" y="209"/>
                  </a:lnTo>
                  <a:lnTo>
                    <a:pt x="671" y="210"/>
                  </a:lnTo>
                  <a:lnTo>
                    <a:pt x="672" y="210"/>
                  </a:lnTo>
                  <a:lnTo>
                    <a:pt x="672" y="211"/>
                  </a:lnTo>
                  <a:lnTo>
                    <a:pt x="673" y="211"/>
                  </a:lnTo>
                  <a:lnTo>
                    <a:pt x="673" y="212"/>
                  </a:lnTo>
                  <a:lnTo>
                    <a:pt x="675" y="212"/>
                  </a:lnTo>
                  <a:lnTo>
                    <a:pt x="675" y="211"/>
                  </a:lnTo>
                  <a:lnTo>
                    <a:pt x="676" y="212"/>
                  </a:lnTo>
                  <a:lnTo>
                    <a:pt x="677" y="212"/>
                  </a:lnTo>
                  <a:lnTo>
                    <a:pt x="677" y="213"/>
                  </a:lnTo>
                  <a:lnTo>
                    <a:pt x="676" y="213"/>
                  </a:lnTo>
                  <a:lnTo>
                    <a:pt x="676" y="215"/>
                  </a:lnTo>
                  <a:lnTo>
                    <a:pt x="676" y="216"/>
                  </a:lnTo>
                  <a:lnTo>
                    <a:pt x="676" y="217"/>
                  </a:lnTo>
                  <a:lnTo>
                    <a:pt x="676" y="218"/>
                  </a:lnTo>
                  <a:lnTo>
                    <a:pt x="677" y="218"/>
                  </a:lnTo>
                  <a:lnTo>
                    <a:pt x="677" y="219"/>
                  </a:lnTo>
                  <a:lnTo>
                    <a:pt x="677" y="220"/>
                  </a:lnTo>
                  <a:lnTo>
                    <a:pt x="677" y="222"/>
                  </a:lnTo>
                  <a:lnTo>
                    <a:pt x="677" y="223"/>
                  </a:lnTo>
                  <a:lnTo>
                    <a:pt x="677" y="224"/>
                  </a:lnTo>
                  <a:lnTo>
                    <a:pt x="678" y="224"/>
                  </a:lnTo>
                  <a:lnTo>
                    <a:pt x="679" y="224"/>
                  </a:lnTo>
                  <a:lnTo>
                    <a:pt x="679" y="225"/>
                  </a:lnTo>
                  <a:lnTo>
                    <a:pt x="679" y="226"/>
                  </a:lnTo>
                  <a:lnTo>
                    <a:pt x="681" y="226"/>
                  </a:lnTo>
                  <a:lnTo>
                    <a:pt x="682" y="226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1" y="230"/>
                  </a:lnTo>
                  <a:lnTo>
                    <a:pt x="679" y="230"/>
                  </a:lnTo>
                  <a:lnTo>
                    <a:pt x="678" y="230"/>
                  </a:lnTo>
                  <a:lnTo>
                    <a:pt x="678" y="231"/>
                  </a:lnTo>
                  <a:lnTo>
                    <a:pt x="678" y="232"/>
                  </a:lnTo>
                  <a:lnTo>
                    <a:pt x="677" y="232"/>
                  </a:lnTo>
                  <a:lnTo>
                    <a:pt x="676" y="232"/>
                  </a:lnTo>
                  <a:lnTo>
                    <a:pt x="676" y="233"/>
                  </a:lnTo>
                  <a:lnTo>
                    <a:pt x="675" y="233"/>
                  </a:lnTo>
                  <a:lnTo>
                    <a:pt x="673" y="234"/>
                  </a:lnTo>
                  <a:lnTo>
                    <a:pt x="672" y="236"/>
                  </a:lnTo>
                  <a:lnTo>
                    <a:pt x="672" y="237"/>
                  </a:lnTo>
                  <a:lnTo>
                    <a:pt x="671" y="237"/>
                  </a:lnTo>
                  <a:lnTo>
                    <a:pt x="671" y="236"/>
                  </a:lnTo>
                  <a:lnTo>
                    <a:pt x="670" y="236"/>
                  </a:lnTo>
                  <a:lnTo>
                    <a:pt x="669" y="237"/>
                  </a:lnTo>
                  <a:lnTo>
                    <a:pt x="669" y="238"/>
                  </a:lnTo>
                  <a:lnTo>
                    <a:pt x="668" y="238"/>
                  </a:lnTo>
                  <a:lnTo>
                    <a:pt x="668" y="239"/>
                  </a:lnTo>
                  <a:lnTo>
                    <a:pt x="666" y="239"/>
                  </a:lnTo>
                  <a:lnTo>
                    <a:pt x="666" y="240"/>
                  </a:lnTo>
                  <a:lnTo>
                    <a:pt x="668" y="240"/>
                  </a:lnTo>
                  <a:lnTo>
                    <a:pt x="668" y="241"/>
                  </a:lnTo>
                  <a:lnTo>
                    <a:pt x="668" y="243"/>
                  </a:lnTo>
                  <a:lnTo>
                    <a:pt x="669" y="243"/>
                  </a:lnTo>
                  <a:lnTo>
                    <a:pt x="669" y="244"/>
                  </a:lnTo>
                  <a:lnTo>
                    <a:pt x="669" y="245"/>
                  </a:lnTo>
                  <a:lnTo>
                    <a:pt x="669" y="246"/>
                  </a:lnTo>
                  <a:lnTo>
                    <a:pt x="669" y="247"/>
                  </a:lnTo>
                  <a:lnTo>
                    <a:pt x="670" y="247"/>
                  </a:lnTo>
                  <a:lnTo>
                    <a:pt x="670" y="248"/>
                  </a:lnTo>
                  <a:lnTo>
                    <a:pt x="671" y="248"/>
                  </a:lnTo>
                  <a:lnTo>
                    <a:pt x="670" y="248"/>
                  </a:lnTo>
                  <a:lnTo>
                    <a:pt x="669" y="248"/>
                  </a:lnTo>
                  <a:lnTo>
                    <a:pt x="669" y="250"/>
                  </a:lnTo>
                  <a:lnTo>
                    <a:pt x="668" y="250"/>
                  </a:lnTo>
                  <a:lnTo>
                    <a:pt x="668" y="251"/>
                  </a:lnTo>
                  <a:lnTo>
                    <a:pt x="666" y="251"/>
                  </a:lnTo>
                  <a:lnTo>
                    <a:pt x="666" y="252"/>
                  </a:lnTo>
                  <a:lnTo>
                    <a:pt x="666" y="253"/>
                  </a:lnTo>
                  <a:lnTo>
                    <a:pt x="666" y="254"/>
                  </a:lnTo>
                  <a:lnTo>
                    <a:pt x="668" y="255"/>
                  </a:lnTo>
                  <a:lnTo>
                    <a:pt x="668" y="257"/>
                  </a:lnTo>
                  <a:lnTo>
                    <a:pt x="669" y="257"/>
                  </a:lnTo>
                  <a:lnTo>
                    <a:pt x="669" y="258"/>
                  </a:lnTo>
                  <a:lnTo>
                    <a:pt x="670" y="258"/>
                  </a:lnTo>
                  <a:lnTo>
                    <a:pt x="671" y="258"/>
                  </a:lnTo>
                  <a:lnTo>
                    <a:pt x="671" y="259"/>
                  </a:lnTo>
                  <a:lnTo>
                    <a:pt x="672" y="259"/>
                  </a:lnTo>
                  <a:lnTo>
                    <a:pt x="672" y="260"/>
                  </a:lnTo>
                  <a:lnTo>
                    <a:pt x="673" y="260"/>
                  </a:lnTo>
                  <a:lnTo>
                    <a:pt x="673" y="261"/>
                  </a:lnTo>
                  <a:lnTo>
                    <a:pt x="675" y="261"/>
                  </a:lnTo>
                  <a:lnTo>
                    <a:pt x="676" y="261"/>
                  </a:lnTo>
                  <a:lnTo>
                    <a:pt x="677" y="261"/>
                  </a:lnTo>
                  <a:lnTo>
                    <a:pt x="677" y="260"/>
                  </a:lnTo>
                  <a:lnTo>
                    <a:pt x="678" y="260"/>
                  </a:lnTo>
                  <a:lnTo>
                    <a:pt x="679" y="260"/>
                  </a:lnTo>
                  <a:lnTo>
                    <a:pt x="679" y="261"/>
                  </a:lnTo>
                  <a:lnTo>
                    <a:pt x="681" y="261"/>
                  </a:lnTo>
                  <a:lnTo>
                    <a:pt x="682" y="261"/>
                  </a:lnTo>
                  <a:lnTo>
                    <a:pt x="682" y="262"/>
                  </a:lnTo>
                  <a:lnTo>
                    <a:pt x="682" y="261"/>
                  </a:lnTo>
                  <a:lnTo>
                    <a:pt x="683" y="261"/>
                  </a:lnTo>
                  <a:lnTo>
                    <a:pt x="684" y="262"/>
                  </a:lnTo>
                  <a:lnTo>
                    <a:pt x="685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1"/>
                  </a:lnTo>
                  <a:lnTo>
                    <a:pt x="689" y="260"/>
                  </a:lnTo>
                  <a:lnTo>
                    <a:pt x="690" y="260"/>
                  </a:lnTo>
                  <a:lnTo>
                    <a:pt x="691" y="260"/>
                  </a:lnTo>
                  <a:lnTo>
                    <a:pt x="691" y="261"/>
                  </a:lnTo>
                  <a:lnTo>
                    <a:pt x="692" y="261"/>
                  </a:lnTo>
                  <a:lnTo>
                    <a:pt x="693" y="261"/>
                  </a:lnTo>
                  <a:lnTo>
                    <a:pt x="695" y="261"/>
                  </a:lnTo>
                  <a:lnTo>
                    <a:pt x="695" y="262"/>
                  </a:lnTo>
                  <a:lnTo>
                    <a:pt x="696" y="262"/>
                  </a:lnTo>
                  <a:lnTo>
                    <a:pt x="697" y="262"/>
                  </a:lnTo>
                  <a:lnTo>
                    <a:pt x="697" y="264"/>
                  </a:lnTo>
                  <a:lnTo>
                    <a:pt x="698" y="264"/>
                  </a:lnTo>
                  <a:lnTo>
                    <a:pt x="699" y="264"/>
                  </a:lnTo>
                  <a:lnTo>
                    <a:pt x="699" y="265"/>
                  </a:lnTo>
                  <a:lnTo>
                    <a:pt x="699" y="266"/>
                  </a:lnTo>
                  <a:lnTo>
                    <a:pt x="699" y="267"/>
                  </a:lnTo>
                  <a:lnTo>
                    <a:pt x="700" y="267"/>
                  </a:lnTo>
                  <a:lnTo>
                    <a:pt x="700" y="268"/>
                  </a:lnTo>
                  <a:lnTo>
                    <a:pt x="700" y="269"/>
                  </a:lnTo>
                  <a:lnTo>
                    <a:pt x="702" y="269"/>
                  </a:lnTo>
                  <a:lnTo>
                    <a:pt x="702" y="271"/>
                  </a:lnTo>
                  <a:lnTo>
                    <a:pt x="703" y="271"/>
                  </a:lnTo>
                  <a:lnTo>
                    <a:pt x="703" y="272"/>
                  </a:lnTo>
                  <a:lnTo>
                    <a:pt x="703" y="273"/>
                  </a:lnTo>
                  <a:lnTo>
                    <a:pt x="703" y="274"/>
                  </a:lnTo>
                  <a:lnTo>
                    <a:pt x="704" y="274"/>
                  </a:lnTo>
                  <a:lnTo>
                    <a:pt x="704" y="275"/>
                  </a:lnTo>
                  <a:lnTo>
                    <a:pt x="704" y="276"/>
                  </a:lnTo>
                  <a:lnTo>
                    <a:pt x="704" y="278"/>
                  </a:lnTo>
                  <a:lnTo>
                    <a:pt x="705" y="278"/>
                  </a:lnTo>
                  <a:lnTo>
                    <a:pt x="705" y="279"/>
                  </a:lnTo>
                  <a:lnTo>
                    <a:pt x="706" y="279"/>
                  </a:lnTo>
                  <a:lnTo>
                    <a:pt x="706" y="280"/>
                  </a:lnTo>
                  <a:lnTo>
                    <a:pt x="706" y="281"/>
                  </a:lnTo>
                  <a:lnTo>
                    <a:pt x="707" y="281"/>
                  </a:lnTo>
                  <a:lnTo>
                    <a:pt x="709" y="281"/>
                  </a:lnTo>
                  <a:lnTo>
                    <a:pt x="710" y="281"/>
                  </a:lnTo>
                  <a:lnTo>
                    <a:pt x="710" y="282"/>
                  </a:lnTo>
                  <a:lnTo>
                    <a:pt x="710" y="283"/>
                  </a:lnTo>
                  <a:lnTo>
                    <a:pt x="710" y="285"/>
                  </a:lnTo>
                  <a:lnTo>
                    <a:pt x="711" y="285"/>
                  </a:lnTo>
                  <a:lnTo>
                    <a:pt x="711" y="286"/>
                  </a:lnTo>
                  <a:lnTo>
                    <a:pt x="712" y="286"/>
                  </a:lnTo>
                  <a:lnTo>
                    <a:pt x="713" y="286"/>
                  </a:lnTo>
                  <a:lnTo>
                    <a:pt x="713" y="287"/>
                  </a:lnTo>
                  <a:lnTo>
                    <a:pt x="714" y="287"/>
                  </a:lnTo>
                  <a:lnTo>
                    <a:pt x="714" y="288"/>
                  </a:lnTo>
                  <a:lnTo>
                    <a:pt x="714" y="289"/>
                  </a:lnTo>
                  <a:lnTo>
                    <a:pt x="714" y="290"/>
                  </a:lnTo>
                  <a:lnTo>
                    <a:pt x="716" y="290"/>
                  </a:lnTo>
                  <a:lnTo>
                    <a:pt x="716" y="292"/>
                  </a:lnTo>
                  <a:lnTo>
                    <a:pt x="717" y="292"/>
                  </a:lnTo>
                  <a:lnTo>
                    <a:pt x="717" y="293"/>
                  </a:lnTo>
                  <a:lnTo>
                    <a:pt x="718" y="293"/>
                  </a:lnTo>
                  <a:lnTo>
                    <a:pt x="718" y="294"/>
                  </a:lnTo>
                  <a:lnTo>
                    <a:pt x="717" y="294"/>
                  </a:lnTo>
                  <a:lnTo>
                    <a:pt x="717" y="295"/>
                  </a:lnTo>
                  <a:lnTo>
                    <a:pt x="718" y="295"/>
                  </a:lnTo>
                  <a:lnTo>
                    <a:pt x="718" y="296"/>
                  </a:lnTo>
                  <a:lnTo>
                    <a:pt x="719" y="296"/>
                  </a:lnTo>
                  <a:lnTo>
                    <a:pt x="719" y="297"/>
                  </a:lnTo>
                  <a:lnTo>
                    <a:pt x="720" y="297"/>
                  </a:lnTo>
                  <a:lnTo>
                    <a:pt x="721" y="297"/>
                  </a:lnTo>
                  <a:lnTo>
                    <a:pt x="723" y="297"/>
                  </a:lnTo>
                  <a:lnTo>
                    <a:pt x="723" y="299"/>
                  </a:lnTo>
                  <a:lnTo>
                    <a:pt x="723" y="300"/>
                  </a:lnTo>
                  <a:lnTo>
                    <a:pt x="723" y="301"/>
                  </a:lnTo>
                  <a:lnTo>
                    <a:pt x="724" y="301"/>
                  </a:lnTo>
                  <a:lnTo>
                    <a:pt x="724" y="302"/>
                  </a:lnTo>
                  <a:lnTo>
                    <a:pt x="724" y="303"/>
                  </a:lnTo>
                  <a:lnTo>
                    <a:pt x="725" y="303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6" y="306"/>
                  </a:lnTo>
                  <a:lnTo>
                    <a:pt x="727" y="306"/>
                  </a:lnTo>
                  <a:lnTo>
                    <a:pt x="728" y="306"/>
                  </a:lnTo>
                  <a:lnTo>
                    <a:pt x="728" y="307"/>
                  </a:lnTo>
                  <a:lnTo>
                    <a:pt x="730" y="307"/>
                  </a:lnTo>
                  <a:lnTo>
                    <a:pt x="730" y="308"/>
                  </a:lnTo>
                  <a:lnTo>
                    <a:pt x="731" y="308"/>
                  </a:lnTo>
                  <a:lnTo>
                    <a:pt x="732" y="308"/>
                  </a:lnTo>
                  <a:lnTo>
                    <a:pt x="733" y="308"/>
                  </a:lnTo>
                  <a:lnTo>
                    <a:pt x="733" y="309"/>
                  </a:lnTo>
                  <a:lnTo>
                    <a:pt x="733" y="310"/>
                  </a:lnTo>
                  <a:lnTo>
                    <a:pt x="734" y="310"/>
                  </a:lnTo>
                  <a:lnTo>
                    <a:pt x="735" y="310"/>
                  </a:lnTo>
                  <a:lnTo>
                    <a:pt x="735" y="311"/>
                  </a:lnTo>
                  <a:lnTo>
                    <a:pt x="737" y="311"/>
                  </a:lnTo>
                  <a:lnTo>
                    <a:pt x="738" y="311"/>
                  </a:lnTo>
                  <a:lnTo>
                    <a:pt x="738" y="313"/>
                  </a:lnTo>
                  <a:lnTo>
                    <a:pt x="738" y="311"/>
                  </a:lnTo>
                  <a:lnTo>
                    <a:pt x="739" y="311"/>
                  </a:lnTo>
                  <a:lnTo>
                    <a:pt x="740" y="311"/>
                  </a:lnTo>
                  <a:lnTo>
                    <a:pt x="740" y="313"/>
                  </a:lnTo>
                  <a:lnTo>
                    <a:pt x="741" y="314"/>
                  </a:lnTo>
                  <a:lnTo>
                    <a:pt x="742" y="314"/>
                  </a:lnTo>
                  <a:lnTo>
                    <a:pt x="742" y="315"/>
                  </a:lnTo>
                  <a:lnTo>
                    <a:pt x="741" y="315"/>
                  </a:lnTo>
                  <a:lnTo>
                    <a:pt x="740" y="315"/>
                  </a:lnTo>
                  <a:lnTo>
                    <a:pt x="740" y="316"/>
                  </a:lnTo>
                  <a:lnTo>
                    <a:pt x="740" y="317"/>
                  </a:lnTo>
                  <a:lnTo>
                    <a:pt x="741" y="317"/>
                  </a:lnTo>
                  <a:lnTo>
                    <a:pt x="741" y="318"/>
                  </a:lnTo>
                  <a:lnTo>
                    <a:pt x="741" y="320"/>
                  </a:lnTo>
                  <a:lnTo>
                    <a:pt x="742" y="320"/>
                  </a:lnTo>
                  <a:lnTo>
                    <a:pt x="742" y="318"/>
                  </a:lnTo>
                  <a:lnTo>
                    <a:pt x="744" y="318"/>
                  </a:lnTo>
                  <a:lnTo>
                    <a:pt x="745" y="318"/>
                  </a:lnTo>
                  <a:lnTo>
                    <a:pt x="745" y="320"/>
                  </a:lnTo>
                  <a:lnTo>
                    <a:pt x="746" y="320"/>
                  </a:lnTo>
                  <a:lnTo>
                    <a:pt x="747" y="320"/>
                  </a:lnTo>
                  <a:lnTo>
                    <a:pt x="748" y="318"/>
                  </a:lnTo>
                  <a:lnTo>
                    <a:pt x="749" y="318"/>
                  </a:lnTo>
                  <a:lnTo>
                    <a:pt x="749" y="317"/>
                  </a:lnTo>
                  <a:lnTo>
                    <a:pt x="751" y="317"/>
                  </a:lnTo>
                  <a:lnTo>
                    <a:pt x="751" y="316"/>
                  </a:lnTo>
                  <a:lnTo>
                    <a:pt x="752" y="316"/>
                  </a:lnTo>
                  <a:lnTo>
                    <a:pt x="753" y="316"/>
                  </a:lnTo>
                  <a:lnTo>
                    <a:pt x="753" y="315"/>
                  </a:lnTo>
                  <a:lnTo>
                    <a:pt x="754" y="315"/>
                  </a:lnTo>
                  <a:lnTo>
                    <a:pt x="754" y="316"/>
                  </a:lnTo>
                  <a:lnTo>
                    <a:pt x="755" y="316"/>
                  </a:lnTo>
                  <a:lnTo>
                    <a:pt x="756" y="316"/>
                  </a:lnTo>
                  <a:lnTo>
                    <a:pt x="758" y="316"/>
                  </a:lnTo>
                  <a:lnTo>
                    <a:pt x="758" y="317"/>
                  </a:lnTo>
                  <a:lnTo>
                    <a:pt x="759" y="317"/>
                  </a:lnTo>
                  <a:lnTo>
                    <a:pt x="759" y="316"/>
                  </a:lnTo>
                  <a:lnTo>
                    <a:pt x="760" y="316"/>
                  </a:lnTo>
                  <a:lnTo>
                    <a:pt x="759" y="315"/>
                  </a:lnTo>
                  <a:lnTo>
                    <a:pt x="759" y="314"/>
                  </a:lnTo>
                  <a:lnTo>
                    <a:pt x="759" y="313"/>
                  </a:lnTo>
                  <a:lnTo>
                    <a:pt x="759" y="311"/>
                  </a:lnTo>
                  <a:lnTo>
                    <a:pt x="760" y="311"/>
                  </a:lnTo>
                  <a:lnTo>
                    <a:pt x="760" y="310"/>
                  </a:lnTo>
                  <a:lnTo>
                    <a:pt x="760" y="309"/>
                  </a:lnTo>
                  <a:lnTo>
                    <a:pt x="761" y="309"/>
                  </a:lnTo>
                  <a:lnTo>
                    <a:pt x="761" y="308"/>
                  </a:lnTo>
                  <a:lnTo>
                    <a:pt x="762" y="308"/>
                  </a:lnTo>
                  <a:lnTo>
                    <a:pt x="762" y="307"/>
                  </a:lnTo>
                  <a:lnTo>
                    <a:pt x="763" y="307"/>
                  </a:lnTo>
                  <a:lnTo>
                    <a:pt x="763" y="308"/>
                  </a:lnTo>
                  <a:lnTo>
                    <a:pt x="765" y="308"/>
                  </a:lnTo>
                  <a:lnTo>
                    <a:pt x="765" y="309"/>
                  </a:lnTo>
                  <a:lnTo>
                    <a:pt x="766" y="309"/>
                  </a:lnTo>
                  <a:lnTo>
                    <a:pt x="767" y="309"/>
                  </a:lnTo>
                  <a:lnTo>
                    <a:pt x="767" y="308"/>
                  </a:lnTo>
                  <a:lnTo>
                    <a:pt x="768" y="308"/>
                  </a:lnTo>
                  <a:lnTo>
                    <a:pt x="769" y="308"/>
                  </a:lnTo>
                  <a:lnTo>
                    <a:pt x="769" y="307"/>
                  </a:lnTo>
                  <a:lnTo>
                    <a:pt x="769" y="306"/>
                  </a:lnTo>
                  <a:lnTo>
                    <a:pt x="770" y="306"/>
                  </a:lnTo>
                  <a:lnTo>
                    <a:pt x="770" y="304"/>
                  </a:lnTo>
                  <a:lnTo>
                    <a:pt x="770" y="303"/>
                  </a:lnTo>
                  <a:lnTo>
                    <a:pt x="770" y="302"/>
                  </a:lnTo>
                  <a:lnTo>
                    <a:pt x="770" y="301"/>
                  </a:lnTo>
                  <a:lnTo>
                    <a:pt x="772" y="301"/>
                  </a:lnTo>
                  <a:lnTo>
                    <a:pt x="773" y="300"/>
                  </a:lnTo>
                  <a:lnTo>
                    <a:pt x="774" y="300"/>
                  </a:lnTo>
                  <a:lnTo>
                    <a:pt x="775" y="299"/>
                  </a:lnTo>
                  <a:lnTo>
                    <a:pt x="776" y="299"/>
                  </a:lnTo>
                  <a:lnTo>
                    <a:pt x="777" y="299"/>
                  </a:lnTo>
                  <a:lnTo>
                    <a:pt x="777" y="300"/>
                  </a:lnTo>
                  <a:lnTo>
                    <a:pt x="779" y="300"/>
                  </a:lnTo>
                  <a:lnTo>
                    <a:pt x="779" y="301"/>
                  </a:lnTo>
                  <a:lnTo>
                    <a:pt x="780" y="301"/>
                  </a:lnTo>
                  <a:lnTo>
                    <a:pt x="780" y="302"/>
                  </a:lnTo>
                  <a:lnTo>
                    <a:pt x="781" y="302"/>
                  </a:lnTo>
                  <a:lnTo>
                    <a:pt x="782" y="302"/>
                  </a:lnTo>
                  <a:lnTo>
                    <a:pt x="782" y="303"/>
                  </a:lnTo>
                  <a:lnTo>
                    <a:pt x="783" y="303"/>
                  </a:lnTo>
                  <a:lnTo>
                    <a:pt x="784" y="303"/>
                  </a:lnTo>
                  <a:lnTo>
                    <a:pt x="786" y="303"/>
                  </a:lnTo>
                  <a:lnTo>
                    <a:pt x="787" y="303"/>
                  </a:lnTo>
                  <a:lnTo>
                    <a:pt x="787" y="304"/>
                  </a:lnTo>
                  <a:lnTo>
                    <a:pt x="788" y="304"/>
                  </a:lnTo>
                  <a:lnTo>
                    <a:pt x="789" y="306"/>
                  </a:lnTo>
                  <a:lnTo>
                    <a:pt x="790" y="306"/>
                  </a:lnTo>
                  <a:lnTo>
                    <a:pt x="791" y="306"/>
                  </a:lnTo>
                  <a:lnTo>
                    <a:pt x="793" y="306"/>
                  </a:lnTo>
                  <a:lnTo>
                    <a:pt x="794" y="306"/>
                  </a:lnTo>
                  <a:lnTo>
                    <a:pt x="795" y="307"/>
                  </a:lnTo>
                  <a:lnTo>
                    <a:pt x="796" y="307"/>
                  </a:lnTo>
                  <a:lnTo>
                    <a:pt x="796" y="306"/>
                  </a:lnTo>
                  <a:lnTo>
                    <a:pt x="797" y="306"/>
                  </a:lnTo>
                  <a:lnTo>
                    <a:pt x="798" y="306"/>
                  </a:lnTo>
                  <a:lnTo>
                    <a:pt x="800" y="306"/>
                  </a:lnTo>
                  <a:lnTo>
                    <a:pt x="800" y="304"/>
                  </a:lnTo>
                  <a:lnTo>
                    <a:pt x="800" y="303"/>
                  </a:lnTo>
                  <a:lnTo>
                    <a:pt x="801" y="303"/>
                  </a:lnTo>
                  <a:lnTo>
                    <a:pt x="802" y="303"/>
                  </a:lnTo>
                  <a:lnTo>
                    <a:pt x="803" y="303"/>
                  </a:lnTo>
                  <a:lnTo>
                    <a:pt x="804" y="303"/>
                  </a:lnTo>
                  <a:lnTo>
                    <a:pt x="804" y="304"/>
                  </a:lnTo>
                  <a:lnTo>
                    <a:pt x="804" y="306"/>
                  </a:lnTo>
                  <a:lnTo>
                    <a:pt x="805" y="306"/>
                  </a:lnTo>
                  <a:lnTo>
                    <a:pt x="805" y="307"/>
                  </a:lnTo>
                  <a:lnTo>
                    <a:pt x="807" y="307"/>
                  </a:lnTo>
                  <a:lnTo>
                    <a:pt x="807" y="308"/>
                  </a:lnTo>
                  <a:lnTo>
                    <a:pt x="805" y="308"/>
                  </a:lnTo>
                  <a:lnTo>
                    <a:pt x="805" y="309"/>
                  </a:lnTo>
                  <a:lnTo>
                    <a:pt x="807" y="309"/>
                  </a:lnTo>
                  <a:lnTo>
                    <a:pt x="807" y="308"/>
                  </a:lnTo>
                  <a:lnTo>
                    <a:pt x="808" y="308"/>
                  </a:lnTo>
                  <a:lnTo>
                    <a:pt x="809" y="308"/>
                  </a:lnTo>
                  <a:lnTo>
                    <a:pt x="809" y="309"/>
                  </a:lnTo>
                  <a:lnTo>
                    <a:pt x="810" y="309"/>
                  </a:lnTo>
                  <a:lnTo>
                    <a:pt x="810" y="310"/>
                  </a:lnTo>
                  <a:lnTo>
                    <a:pt x="811" y="310"/>
                  </a:lnTo>
                  <a:lnTo>
                    <a:pt x="811" y="311"/>
                  </a:lnTo>
                  <a:lnTo>
                    <a:pt x="812" y="311"/>
                  </a:lnTo>
                  <a:lnTo>
                    <a:pt x="814" y="311"/>
                  </a:lnTo>
                  <a:lnTo>
                    <a:pt x="815" y="311"/>
                  </a:lnTo>
                  <a:lnTo>
                    <a:pt x="815" y="313"/>
                  </a:lnTo>
                  <a:lnTo>
                    <a:pt x="816" y="313"/>
                  </a:lnTo>
                  <a:lnTo>
                    <a:pt x="817" y="313"/>
                  </a:lnTo>
                  <a:lnTo>
                    <a:pt x="817" y="314"/>
                  </a:lnTo>
                  <a:lnTo>
                    <a:pt x="817" y="315"/>
                  </a:lnTo>
                  <a:lnTo>
                    <a:pt x="817" y="316"/>
                  </a:lnTo>
                  <a:lnTo>
                    <a:pt x="818" y="317"/>
                  </a:lnTo>
                  <a:lnTo>
                    <a:pt x="818" y="318"/>
                  </a:lnTo>
                  <a:lnTo>
                    <a:pt x="817" y="318"/>
                  </a:lnTo>
                  <a:lnTo>
                    <a:pt x="817" y="320"/>
                  </a:lnTo>
                  <a:lnTo>
                    <a:pt x="817" y="321"/>
                  </a:lnTo>
                  <a:lnTo>
                    <a:pt x="817" y="322"/>
                  </a:lnTo>
                  <a:lnTo>
                    <a:pt x="817" y="323"/>
                  </a:lnTo>
                  <a:lnTo>
                    <a:pt x="816" y="323"/>
                  </a:lnTo>
                  <a:lnTo>
                    <a:pt x="816" y="324"/>
                  </a:lnTo>
                  <a:lnTo>
                    <a:pt x="816" y="325"/>
                  </a:lnTo>
                  <a:lnTo>
                    <a:pt x="816" y="327"/>
                  </a:lnTo>
                  <a:lnTo>
                    <a:pt x="816" y="328"/>
                  </a:lnTo>
                  <a:lnTo>
                    <a:pt x="816" y="329"/>
                  </a:lnTo>
                  <a:lnTo>
                    <a:pt x="816" y="330"/>
                  </a:lnTo>
                  <a:lnTo>
                    <a:pt x="816" y="331"/>
                  </a:lnTo>
                  <a:lnTo>
                    <a:pt x="816" y="332"/>
                  </a:lnTo>
                  <a:lnTo>
                    <a:pt x="816" y="334"/>
                  </a:lnTo>
                  <a:lnTo>
                    <a:pt x="816" y="335"/>
                  </a:lnTo>
                  <a:lnTo>
                    <a:pt x="815" y="335"/>
                  </a:lnTo>
                  <a:lnTo>
                    <a:pt x="815" y="336"/>
                  </a:lnTo>
                  <a:lnTo>
                    <a:pt x="814" y="336"/>
                  </a:lnTo>
                  <a:lnTo>
                    <a:pt x="815" y="336"/>
                  </a:lnTo>
                  <a:lnTo>
                    <a:pt x="814" y="336"/>
                  </a:lnTo>
                  <a:lnTo>
                    <a:pt x="814" y="337"/>
                  </a:lnTo>
                  <a:lnTo>
                    <a:pt x="815" y="337"/>
                  </a:lnTo>
                  <a:lnTo>
                    <a:pt x="814" y="337"/>
                  </a:lnTo>
                  <a:lnTo>
                    <a:pt x="814" y="338"/>
                  </a:lnTo>
                  <a:lnTo>
                    <a:pt x="812" y="338"/>
                  </a:lnTo>
                  <a:lnTo>
                    <a:pt x="811" y="338"/>
                  </a:lnTo>
                  <a:lnTo>
                    <a:pt x="810" y="338"/>
                  </a:lnTo>
                  <a:lnTo>
                    <a:pt x="810" y="339"/>
                  </a:lnTo>
                  <a:lnTo>
                    <a:pt x="810" y="341"/>
                  </a:lnTo>
                  <a:lnTo>
                    <a:pt x="809" y="341"/>
                  </a:lnTo>
                  <a:lnTo>
                    <a:pt x="809" y="342"/>
                  </a:lnTo>
                  <a:lnTo>
                    <a:pt x="808" y="342"/>
                  </a:lnTo>
                  <a:lnTo>
                    <a:pt x="808" y="343"/>
                  </a:lnTo>
                  <a:lnTo>
                    <a:pt x="808" y="344"/>
                  </a:lnTo>
                  <a:lnTo>
                    <a:pt x="808" y="345"/>
                  </a:lnTo>
                  <a:lnTo>
                    <a:pt x="807" y="345"/>
                  </a:lnTo>
                  <a:lnTo>
                    <a:pt x="807" y="346"/>
                  </a:lnTo>
                  <a:lnTo>
                    <a:pt x="807" y="348"/>
                  </a:lnTo>
                  <a:lnTo>
                    <a:pt x="807" y="349"/>
                  </a:lnTo>
                  <a:lnTo>
                    <a:pt x="805" y="349"/>
                  </a:lnTo>
                  <a:lnTo>
                    <a:pt x="805" y="350"/>
                  </a:lnTo>
                  <a:lnTo>
                    <a:pt x="807" y="350"/>
                  </a:lnTo>
                  <a:lnTo>
                    <a:pt x="807" y="351"/>
                  </a:lnTo>
                  <a:lnTo>
                    <a:pt x="807" y="352"/>
                  </a:lnTo>
                  <a:lnTo>
                    <a:pt x="807" y="353"/>
                  </a:lnTo>
                  <a:lnTo>
                    <a:pt x="808" y="353"/>
                  </a:lnTo>
                  <a:lnTo>
                    <a:pt x="809" y="353"/>
                  </a:lnTo>
                  <a:lnTo>
                    <a:pt x="809" y="355"/>
                  </a:lnTo>
                  <a:lnTo>
                    <a:pt x="810" y="355"/>
                  </a:lnTo>
                  <a:lnTo>
                    <a:pt x="810" y="356"/>
                  </a:lnTo>
                  <a:lnTo>
                    <a:pt x="810" y="357"/>
                  </a:lnTo>
                  <a:lnTo>
                    <a:pt x="810" y="358"/>
                  </a:lnTo>
                  <a:lnTo>
                    <a:pt x="811" y="358"/>
                  </a:lnTo>
                  <a:lnTo>
                    <a:pt x="811" y="359"/>
                  </a:lnTo>
                  <a:lnTo>
                    <a:pt x="811" y="360"/>
                  </a:lnTo>
                  <a:lnTo>
                    <a:pt x="812" y="360"/>
                  </a:lnTo>
                  <a:lnTo>
                    <a:pt x="812" y="362"/>
                  </a:lnTo>
                  <a:lnTo>
                    <a:pt x="811" y="363"/>
                  </a:lnTo>
                  <a:lnTo>
                    <a:pt x="811" y="364"/>
                  </a:lnTo>
                  <a:lnTo>
                    <a:pt x="811" y="365"/>
                  </a:lnTo>
                  <a:lnTo>
                    <a:pt x="811" y="366"/>
                  </a:lnTo>
                  <a:lnTo>
                    <a:pt x="812" y="366"/>
                  </a:lnTo>
                  <a:lnTo>
                    <a:pt x="812" y="367"/>
                  </a:lnTo>
                  <a:lnTo>
                    <a:pt x="812" y="369"/>
                  </a:lnTo>
                  <a:lnTo>
                    <a:pt x="811" y="370"/>
                  </a:lnTo>
                  <a:lnTo>
                    <a:pt x="811" y="371"/>
                  </a:lnTo>
                  <a:lnTo>
                    <a:pt x="811" y="372"/>
                  </a:lnTo>
                  <a:lnTo>
                    <a:pt x="811" y="373"/>
                  </a:lnTo>
                  <a:lnTo>
                    <a:pt x="811" y="374"/>
                  </a:lnTo>
                  <a:lnTo>
                    <a:pt x="811" y="376"/>
                  </a:lnTo>
                  <a:lnTo>
                    <a:pt x="812" y="376"/>
                  </a:lnTo>
                  <a:lnTo>
                    <a:pt x="812" y="377"/>
                  </a:lnTo>
                  <a:lnTo>
                    <a:pt x="812" y="378"/>
                  </a:lnTo>
                  <a:lnTo>
                    <a:pt x="812" y="379"/>
                  </a:lnTo>
                  <a:lnTo>
                    <a:pt x="812" y="380"/>
                  </a:lnTo>
                  <a:lnTo>
                    <a:pt x="812" y="381"/>
                  </a:lnTo>
                  <a:lnTo>
                    <a:pt x="812" y="383"/>
                  </a:lnTo>
                  <a:lnTo>
                    <a:pt x="814" y="383"/>
                  </a:lnTo>
                  <a:lnTo>
                    <a:pt x="814" y="384"/>
                  </a:lnTo>
                  <a:lnTo>
                    <a:pt x="815" y="384"/>
                  </a:lnTo>
                  <a:lnTo>
                    <a:pt x="816" y="385"/>
                  </a:lnTo>
                  <a:lnTo>
                    <a:pt x="816" y="386"/>
                  </a:lnTo>
                  <a:lnTo>
                    <a:pt x="817" y="386"/>
                  </a:lnTo>
                  <a:lnTo>
                    <a:pt x="818" y="386"/>
                  </a:lnTo>
                  <a:lnTo>
                    <a:pt x="818" y="385"/>
                  </a:lnTo>
                  <a:lnTo>
                    <a:pt x="819" y="385"/>
                  </a:lnTo>
                  <a:lnTo>
                    <a:pt x="821" y="385"/>
                  </a:lnTo>
                  <a:lnTo>
                    <a:pt x="821" y="386"/>
                  </a:lnTo>
                  <a:lnTo>
                    <a:pt x="821" y="387"/>
                  </a:lnTo>
                  <a:lnTo>
                    <a:pt x="821" y="388"/>
                  </a:lnTo>
                  <a:lnTo>
                    <a:pt x="819" y="388"/>
                  </a:lnTo>
                  <a:lnTo>
                    <a:pt x="821" y="388"/>
                  </a:lnTo>
                  <a:lnTo>
                    <a:pt x="821" y="390"/>
                  </a:lnTo>
                  <a:lnTo>
                    <a:pt x="822" y="391"/>
                  </a:lnTo>
                  <a:lnTo>
                    <a:pt x="823" y="391"/>
                  </a:lnTo>
                  <a:lnTo>
                    <a:pt x="824" y="391"/>
                  </a:lnTo>
                  <a:lnTo>
                    <a:pt x="825" y="391"/>
                  </a:lnTo>
                  <a:lnTo>
                    <a:pt x="825" y="390"/>
                  </a:lnTo>
                  <a:lnTo>
                    <a:pt x="826" y="390"/>
                  </a:lnTo>
                  <a:lnTo>
                    <a:pt x="826" y="391"/>
                  </a:lnTo>
                  <a:lnTo>
                    <a:pt x="826" y="392"/>
                  </a:lnTo>
                  <a:lnTo>
                    <a:pt x="826" y="393"/>
                  </a:lnTo>
                  <a:lnTo>
                    <a:pt x="828" y="393"/>
                  </a:lnTo>
                  <a:lnTo>
                    <a:pt x="828" y="394"/>
                  </a:lnTo>
                  <a:lnTo>
                    <a:pt x="829" y="395"/>
                  </a:lnTo>
                  <a:lnTo>
                    <a:pt x="830" y="397"/>
                  </a:lnTo>
                  <a:lnTo>
                    <a:pt x="830" y="398"/>
                  </a:lnTo>
                  <a:lnTo>
                    <a:pt x="830" y="399"/>
                  </a:lnTo>
                  <a:lnTo>
                    <a:pt x="829" y="399"/>
                  </a:lnTo>
                  <a:lnTo>
                    <a:pt x="829" y="400"/>
                  </a:lnTo>
                  <a:lnTo>
                    <a:pt x="829" y="401"/>
                  </a:lnTo>
                  <a:lnTo>
                    <a:pt x="829" y="402"/>
                  </a:lnTo>
                  <a:lnTo>
                    <a:pt x="830" y="402"/>
                  </a:lnTo>
                  <a:lnTo>
                    <a:pt x="830" y="404"/>
                  </a:lnTo>
                  <a:lnTo>
                    <a:pt x="831" y="404"/>
                  </a:lnTo>
                  <a:lnTo>
                    <a:pt x="830" y="405"/>
                  </a:lnTo>
                  <a:lnTo>
                    <a:pt x="830" y="406"/>
                  </a:lnTo>
                  <a:lnTo>
                    <a:pt x="830" y="407"/>
                  </a:lnTo>
                  <a:lnTo>
                    <a:pt x="829" y="407"/>
                  </a:lnTo>
                  <a:lnTo>
                    <a:pt x="829" y="408"/>
                  </a:lnTo>
                  <a:lnTo>
                    <a:pt x="829" y="409"/>
                  </a:lnTo>
                  <a:lnTo>
                    <a:pt x="829" y="411"/>
                  </a:lnTo>
                  <a:lnTo>
                    <a:pt x="828" y="411"/>
                  </a:lnTo>
                  <a:lnTo>
                    <a:pt x="828" y="412"/>
                  </a:lnTo>
                  <a:lnTo>
                    <a:pt x="829" y="412"/>
                  </a:lnTo>
                  <a:lnTo>
                    <a:pt x="829" y="413"/>
                  </a:lnTo>
                  <a:lnTo>
                    <a:pt x="829" y="414"/>
                  </a:lnTo>
                  <a:lnTo>
                    <a:pt x="829" y="415"/>
                  </a:lnTo>
                  <a:lnTo>
                    <a:pt x="829" y="416"/>
                  </a:lnTo>
                  <a:lnTo>
                    <a:pt x="829" y="418"/>
                  </a:lnTo>
                  <a:lnTo>
                    <a:pt x="830" y="419"/>
                  </a:lnTo>
                  <a:lnTo>
                    <a:pt x="830" y="420"/>
                  </a:lnTo>
                  <a:lnTo>
                    <a:pt x="829" y="420"/>
                  </a:lnTo>
                  <a:lnTo>
                    <a:pt x="829" y="421"/>
                  </a:lnTo>
                  <a:lnTo>
                    <a:pt x="828" y="422"/>
                  </a:lnTo>
                  <a:lnTo>
                    <a:pt x="828" y="424"/>
                  </a:lnTo>
                  <a:lnTo>
                    <a:pt x="829" y="424"/>
                  </a:lnTo>
                  <a:lnTo>
                    <a:pt x="829" y="425"/>
                  </a:lnTo>
                  <a:lnTo>
                    <a:pt x="829" y="426"/>
                  </a:lnTo>
                  <a:lnTo>
                    <a:pt x="830" y="426"/>
                  </a:lnTo>
                  <a:lnTo>
                    <a:pt x="830" y="427"/>
                  </a:lnTo>
                  <a:lnTo>
                    <a:pt x="831" y="427"/>
                  </a:lnTo>
                  <a:lnTo>
                    <a:pt x="831" y="428"/>
                  </a:lnTo>
                  <a:lnTo>
                    <a:pt x="832" y="428"/>
                  </a:lnTo>
                  <a:lnTo>
                    <a:pt x="832" y="429"/>
                  </a:lnTo>
                  <a:lnTo>
                    <a:pt x="833" y="429"/>
                  </a:lnTo>
                  <a:lnTo>
                    <a:pt x="835" y="429"/>
                  </a:lnTo>
                  <a:lnTo>
                    <a:pt x="835" y="431"/>
                  </a:lnTo>
                  <a:lnTo>
                    <a:pt x="835" y="432"/>
                  </a:lnTo>
                  <a:lnTo>
                    <a:pt x="835" y="433"/>
                  </a:lnTo>
                  <a:lnTo>
                    <a:pt x="835" y="434"/>
                  </a:lnTo>
                  <a:lnTo>
                    <a:pt x="836" y="434"/>
                  </a:lnTo>
                  <a:lnTo>
                    <a:pt x="836" y="435"/>
                  </a:lnTo>
                  <a:lnTo>
                    <a:pt x="836" y="436"/>
                  </a:lnTo>
                  <a:lnTo>
                    <a:pt x="837" y="436"/>
                  </a:lnTo>
                  <a:lnTo>
                    <a:pt x="837" y="438"/>
                  </a:lnTo>
                  <a:lnTo>
                    <a:pt x="837" y="439"/>
                  </a:lnTo>
                  <a:lnTo>
                    <a:pt x="838" y="439"/>
                  </a:lnTo>
                  <a:lnTo>
                    <a:pt x="838" y="440"/>
                  </a:lnTo>
                  <a:lnTo>
                    <a:pt x="838" y="441"/>
                  </a:lnTo>
                  <a:lnTo>
                    <a:pt x="838" y="442"/>
                  </a:lnTo>
                  <a:lnTo>
                    <a:pt x="839" y="442"/>
                  </a:lnTo>
                  <a:lnTo>
                    <a:pt x="839" y="443"/>
                  </a:lnTo>
                  <a:lnTo>
                    <a:pt x="839" y="445"/>
                  </a:lnTo>
                  <a:lnTo>
                    <a:pt x="840" y="445"/>
                  </a:lnTo>
                  <a:lnTo>
                    <a:pt x="840" y="446"/>
                  </a:lnTo>
                  <a:lnTo>
                    <a:pt x="842" y="446"/>
                  </a:lnTo>
                  <a:lnTo>
                    <a:pt x="842" y="447"/>
                  </a:lnTo>
                  <a:lnTo>
                    <a:pt x="842" y="448"/>
                  </a:lnTo>
                  <a:lnTo>
                    <a:pt x="843" y="448"/>
                  </a:lnTo>
                  <a:lnTo>
                    <a:pt x="843" y="449"/>
                  </a:lnTo>
                  <a:lnTo>
                    <a:pt x="842" y="449"/>
                  </a:lnTo>
                  <a:lnTo>
                    <a:pt x="842" y="450"/>
                  </a:lnTo>
                  <a:lnTo>
                    <a:pt x="840" y="450"/>
                  </a:lnTo>
                  <a:lnTo>
                    <a:pt x="840" y="452"/>
                  </a:lnTo>
                  <a:lnTo>
                    <a:pt x="840" y="453"/>
                  </a:lnTo>
                  <a:lnTo>
                    <a:pt x="839" y="453"/>
                  </a:lnTo>
                  <a:lnTo>
                    <a:pt x="838" y="453"/>
                  </a:lnTo>
                  <a:lnTo>
                    <a:pt x="838" y="454"/>
                  </a:lnTo>
                  <a:lnTo>
                    <a:pt x="838" y="455"/>
                  </a:lnTo>
                  <a:lnTo>
                    <a:pt x="837" y="455"/>
                  </a:lnTo>
                  <a:lnTo>
                    <a:pt x="836" y="456"/>
                  </a:lnTo>
                  <a:lnTo>
                    <a:pt x="835" y="456"/>
                  </a:lnTo>
                  <a:lnTo>
                    <a:pt x="835" y="457"/>
                  </a:lnTo>
                  <a:lnTo>
                    <a:pt x="833" y="457"/>
                  </a:lnTo>
                  <a:lnTo>
                    <a:pt x="833" y="459"/>
                  </a:lnTo>
                  <a:lnTo>
                    <a:pt x="833" y="460"/>
                  </a:lnTo>
                  <a:lnTo>
                    <a:pt x="835" y="461"/>
                  </a:lnTo>
                  <a:lnTo>
                    <a:pt x="835" y="462"/>
                  </a:lnTo>
                  <a:lnTo>
                    <a:pt x="835" y="463"/>
                  </a:lnTo>
                  <a:lnTo>
                    <a:pt x="835" y="464"/>
                  </a:lnTo>
                  <a:lnTo>
                    <a:pt x="836" y="466"/>
                  </a:lnTo>
                  <a:lnTo>
                    <a:pt x="836" y="467"/>
                  </a:lnTo>
                  <a:lnTo>
                    <a:pt x="837" y="467"/>
                  </a:lnTo>
                  <a:lnTo>
                    <a:pt x="836" y="468"/>
                  </a:lnTo>
                  <a:lnTo>
                    <a:pt x="835" y="468"/>
                  </a:lnTo>
                  <a:lnTo>
                    <a:pt x="833" y="468"/>
                  </a:lnTo>
                  <a:lnTo>
                    <a:pt x="833" y="469"/>
                  </a:lnTo>
                  <a:lnTo>
                    <a:pt x="832" y="469"/>
                  </a:lnTo>
                  <a:lnTo>
                    <a:pt x="831" y="470"/>
                  </a:lnTo>
                  <a:lnTo>
                    <a:pt x="830" y="471"/>
                  </a:lnTo>
                  <a:lnTo>
                    <a:pt x="829" y="471"/>
                  </a:lnTo>
                  <a:lnTo>
                    <a:pt x="828" y="473"/>
                  </a:lnTo>
                  <a:lnTo>
                    <a:pt x="826" y="474"/>
                  </a:lnTo>
                  <a:lnTo>
                    <a:pt x="825" y="474"/>
                  </a:lnTo>
                  <a:lnTo>
                    <a:pt x="824" y="474"/>
                  </a:lnTo>
                  <a:lnTo>
                    <a:pt x="824" y="475"/>
                  </a:lnTo>
                  <a:lnTo>
                    <a:pt x="823" y="475"/>
                  </a:lnTo>
                  <a:lnTo>
                    <a:pt x="822" y="476"/>
                  </a:lnTo>
                  <a:lnTo>
                    <a:pt x="821" y="477"/>
                  </a:lnTo>
                  <a:lnTo>
                    <a:pt x="819" y="477"/>
                  </a:lnTo>
                  <a:lnTo>
                    <a:pt x="819" y="478"/>
                  </a:lnTo>
                  <a:lnTo>
                    <a:pt x="819" y="480"/>
                  </a:lnTo>
                  <a:lnTo>
                    <a:pt x="818" y="480"/>
                  </a:lnTo>
                  <a:lnTo>
                    <a:pt x="818" y="481"/>
                  </a:lnTo>
                  <a:lnTo>
                    <a:pt x="817" y="481"/>
                  </a:lnTo>
                  <a:lnTo>
                    <a:pt x="816" y="482"/>
                  </a:lnTo>
                  <a:lnTo>
                    <a:pt x="816" y="483"/>
                  </a:lnTo>
                  <a:lnTo>
                    <a:pt x="815" y="483"/>
                  </a:lnTo>
                  <a:lnTo>
                    <a:pt x="815" y="484"/>
                  </a:lnTo>
                  <a:lnTo>
                    <a:pt x="815" y="485"/>
                  </a:lnTo>
                  <a:lnTo>
                    <a:pt x="815" y="487"/>
                  </a:lnTo>
                  <a:lnTo>
                    <a:pt x="815" y="488"/>
                  </a:lnTo>
                  <a:lnTo>
                    <a:pt x="815" y="489"/>
                  </a:lnTo>
                  <a:lnTo>
                    <a:pt x="815" y="490"/>
                  </a:lnTo>
                  <a:lnTo>
                    <a:pt x="815" y="491"/>
                  </a:lnTo>
                  <a:lnTo>
                    <a:pt x="815" y="492"/>
                  </a:lnTo>
                  <a:lnTo>
                    <a:pt x="816" y="492"/>
                  </a:lnTo>
                  <a:lnTo>
                    <a:pt x="817" y="492"/>
                  </a:lnTo>
                  <a:lnTo>
                    <a:pt x="817" y="494"/>
                  </a:lnTo>
                  <a:lnTo>
                    <a:pt x="817" y="495"/>
                  </a:lnTo>
                  <a:lnTo>
                    <a:pt x="817" y="496"/>
                  </a:lnTo>
                  <a:lnTo>
                    <a:pt x="818" y="496"/>
                  </a:lnTo>
                  <a:lnTo>
                    <a:pt x="818" y="497"/>
                  </a:lnTo>
                  <a:lnTo>
                    <a:pt x="817" y="497"/>
                  </a:lnTo>
                  <a:lnTo>
                    <a:pt x="817" y="498"/>
                  </a:lnTo>
                  <a:lnTo>
                    <a:pt x="817" y="499"/>
                  </a:lnTo>
                  <a:lnTo>
                    <a:pt x="817" y="501"/>
                  </a:lnTo>
                  <a:lnTo>
                    <a:pt x="816" y="501"/>
                  </a:lnTo>
                  <a:lnTo>
                    <a:pt x="816" y="502"/>
                  </a:lnTo>
                  <a:lnTo>
                    <a:pt x="816" y="503"/>
                  </a:lnTo>
                  <a:lnTo>
                    <a:pt x="816" y="504"/>
                  </a:lnTo>
                  <a:lnTo>
                    <a:pt x="815" y="504"/>
                  </a:lnTo>
                  <a:lnTo>
                    <a:pt x="815" y="505"/>
                  </a:lnTo>
                  <a:lnTo>
                    <a:pt x="815" y="506"/>
                  </a:lnTo>
                  <a:lnTo>
                    <a:pt x="816" y="508"/>
                  </a:lnTo>
                  <a:lnTo>
                    <a:pt x="816" y="506"/>
                  </a:lnTo>
                  <a:lnTo>
                    <a:pt x="816" y="508"/>
                  </a:lnTo>
                  <a:lnTo>
                    <a:pt x="817" y="508"/>
                  </a:lnTo>
                  <a:lnTo>
                    <a:pt x="817" y="509"/>
                  </a:lnTo>
                  <a:lnTo>
                    <a:pt x="818" y="509"/>
                  </a:lnTo>
                  <a:lnTo>
                    <a:pt x="818" y="510"/>
                  </a:lnTo>
                  <a:lnTo>
                    <a:pt x="818" y="511"/>
                  </a:lnTo>
                  <a:lnTo>
                    <a:pt x="819" y="511"/>
                  </a:lnTo>
                  <a:lnTo>
                    <a:pt x="821" y="512"/>
                  </a:lnTo>
                  <a:lnTo>
                    <a:pt x="821" y="513"/>
                  </a:lnTo>
                  <a:lnTo>
                    <a:pt x="821" y="515"/>
                  </a:lnTo>
                  <a:lnTo>
                    <a:pt x="821" y="516"/>
                  </a:lnTo>
                  <a:lnTo>
                    <a:pt x="822" y="516"/>
                  </a:lnTo>
                  <a:lnTo>
                    <a:pt x="822" y="517"/>
                  </a:lnTo>
                  <a:lnTo>
                    <a:pt x="822" y="518"/>
                  </a:lnTo>
                  <a:lnTo>
                    <a:pt x="823" y="519"/>
                  </a:lnTo>
                  <a:lnTo>
                    <a:pt x="822" y="519"/>
                  </a:lnTo>
                  <a:lnTo>
                    <a:pt x="822" y="520"/>
                  </a:lnTo>
                  <a:lnTo>
                    <a:pt x="821" y="520"/>
                  </a:lnTo>
                  <a:lnTo>
                    <a:pt x="821" y="522"/>
                  </a:lnTo>
                  <a:lnTo>
                    <a:pt x="819" y="522"/>
                  </a:lnTo>
                  <a:lnTo>
                    <a:pt x="818" y="522"/>
                  </a:lnTo>
                  <a:lnTo>
                    <a:pt x="818" y="523"/>
                  </a:lnTo>
                  <a:lnTo>
                    <a:pt x="817" y="523"/>
                  </a:lnTo>
                  <a:lnTo>
                    <a:pt x="817" y="524"/>
                  </a:lnTo>
                  <a:lnTo>
                    <a:pt x="816" y="524"/>
                  </a:lnTo>
                  <a:lnTo>
                    <a:pt x="816" y="523"/>
                  </a:lnTo>
                  <a:lnTo>
                    <a:pt x="815" y="522"/>
                  </a:lnTo>
                  <a:lnTo>
                    <a:pt x="815" y="523"/>
                  </a:lnTo>
                  <a:lnTo>
                    <a:pt x="814" y="523"/>
                  </a:lnTo>
                  <a:lnTo>
                    <a:pt x="814" y="524"/>
                  </a:lnTo>
                  <a:lnTo>
                    <a:pt x="812" y="524"/>
                  </a:lnTo>
                  <a:lnTo>
                    <a:pt x="812" y="525"/>
                  </a:lnTo>
                  <a:lnTo>
                    <a:pt x="814" y="525"/>
                  </a:lnTo>
                  <a:lnTo>
                    <a:pt x="814" y="526"/>
                  </a:lnTo>
                  <a:lnTo>
                    <a:pt x="814" y="527"/>
                  </a:lnTo>
                  <a:lnTo>
                    <a:pt x="812" y="527"/>
                  </a:lnTo>
                  <a:lnTo>
                    <a:pt x="812" y="529"/>
                  </a:lnTo>
                  <a:lnTo>
                    <a:pt x="811" y="529"/>
                  </a:lnTo>
                  <a:lnTo>
                    <a:pt x="810" y="529"/>
                  </a:lnTo>
                  <a:lnTo>
                    <a:pt x="810" y="530"/>
                  </a:lnTo>
                  <a:lnTo>
                    <a:pt x="810" y="531"/>
                  </a:lnTo>
                  <a:lnTo>
                    <a:pt x="810" y="530"/>
                  </a:lnTo>
                  <a:lnTo>
                    <a:pt x="809" y="531"/>
                  </a:lnTo>
                  <a:lnTo>
                    <a:pt x="808" y="531"/>
                  </a:lnTo>
                  <a:lnTo>
                    <a:pt x="807" y="531"/>
                  </a:lnTo>
                  <a:lnTo>
                    <a:pt x="805" y="531"/>
                  </a:lnTo>
                  <a:lnTo>
                    <a:pt x="804" y="530"/>
                  </a:lnTo>
                  <a:lnTo>
                    <a:pt x="803" y="530"/>
                  </a:lnTo>
                  <a:lnTo>
                    <a:pt x="802" y="531"/>
                  </a:lnTo>
                  <a:lnTo>
                    <a:pt x="801" y="531"/>
                  </a:lnTo>
                  <a:lnTo>
                    <a:pt x="801" y="532"/>
                  </a:lnTo>
                  <a:lnTo>
                    <a:pt x="800" y="533"/>
                  </a:lnTo>
                  <a:lnTo>
                    <a:pt x="798" y="534"/>
                  </a:lnTo>
                  <a:lnTo>
                    <a:pt x="797" y="536"/>
                  </a:lnTo>
                  <a:lnTo>
                    <a:pt x="796" y="537"/>
                  </a:lnTo>
                  <a:lnTo>
                    <a:pt x="795" y="537"/>
                  </a:lnTo>
                  <a:lnTo>
                    <a:pt x="794" y="537"/>
                  </a:lnTo>
                  <a:lnTo>
                    <a:pt x="793" y="538"/>
                  </a:lnTo>
                  <a:lnTo>
                    <a:pt x="791" y="538"/>
                  </a:lnTo>
                  <a:lnTo>
                    <a:pt x="790" y="538"/>
                  </a:lnTo>
                  <a:lnTo>
                    <a:pt x="789" y="538"/>
                  </a:lnTo>
                  <a:lnTo>
                    <a:pt x="789" y="539"/>
                  </a:lnTo>
                  <a:lnTo>
                    <a:pt x="789" y="540"/>
                  </a:lnTo>
                  <a:lnTo>
                    <a:pt x="788" y="540"/>
                  </a:lnTo>
                  <a:lnTo>
                    <a:pt x="788" y="541"/>
                  </a:lnTo>
                  <a:lnTo>
                    <a:pt x="787" y="541"/>
                  </a:lnTo>
                  <a:lnTo>
                    <a:pt x="787" y="543"/>
                  </a:lnTo>
                  <a:lnTo>
                    <a:pt x="787" y="544"/>
                  </a:lnTo>
                  <a:lnTo>
                    <a:pt x="787" y="545"/>
                  </a:lnTo>
                  <a:lnTo>
                    <a:pt x="787" y="547"/>
                  </a:lnTo>
                  <a:lnTo>
                    <a:pt x="786" y="547"/>
                  </a:lnTo>
                  <a:lnTo>
                    <a:pt x="786" y="548"/>
                  </a:lnTo>
                  <a:lnTo>
                    <a:pt x="786" y="550"/>
                  </a:lnTo>
                  <a:lnTo>
                    <a:pt x="784" y="550"/>
                  </a:lnTo>
                  <a:lnTo>
                    <a:pt x="783" y="551"/>
                  </a:lnTo>
                  <a:lnTo>
                    <a:pt x="782" y="552"/>
                  </a:lnTo>
                  <a:lnTo>
                    <a:pt x="781" y="552"/>
                  </a:lnTo>
                  <a:lnTo>
                    <a:pt x="780" y="552"/>
                  </a:lnTo>
                  <a:lnTo>
                    <a:pt x="780" y="551"/>
                  </a:lnTo>
                  <a:lnTo>
                    <a:pt x="780" y="550"/>
                  </a:lnTo>
                  <a:lnTo>
                    <a:pt x="779" y="550"/>
                  </a:lnTo>
                  <a:lnTo>
                    <a:pt x="777" y="550"/>
                  </a:lnTo>
                  <a:lnTo>
                    <a:pt x="776" y="551"/>
                  </a:lnTo>
                  <a:lnTo>
                    <a:pt x="775" y="551"/>
                  </a:lnTo>
                  <a:lnTo>
                    <a:pt x="774" y="551"/>
                  </a:lnTo>
                  <a:lnTo>
                    <a:pt x="773" y="551"/>
                  </a:lnTo>
                  <a:lnTo>
                    <a:pt x="772" y="551"/>
                  </a:lnTo>
                  <a:lnTo>
                    <a:pt x="770" y="551"/>
                  </a:lnTo>
                  <a:lnTo>
                    <a:pt x="769" y="552"/>
                  </a:lnTo>
                  <a:lnTo>
                    <a:pt x="768" y="552"/>
                  </a:lnTo>
                  <a:lnTo>
                    <a:pt x="768" y="553"/>
                  </a:lnTo>
                  <a:lnTo>
                    <a:pt x="769" y="553"/>
                  </a:lnTo>
                  <a:lnTo>
                    <a:pt x="769" y="554"/>
                  </a:lnTo>
                  <a:lnTo>
                    <a:pt x="770" y="554"/>
                  </a:lnTo>
                  <a:lnTo>
                    <a:pt x="770" y="555"/>
                  </a:lnTo>
                  <a:lnTo>
                    <a:pt x="769" y="555"/>
                  </a:lnTo>
                  <a:lnTo>
                    <a:pt x="768" y="555"/>
                  </a:lnTo>
                  <a:lnTo>
                    <a:pt x="767" y="557"/>
                  </a:lnTo>
                  <a:lnTo>
                    <a:pt x="766" y="557"/>
                  </a:lnTo>
                  <a:lnTo>
                    <a:pt x="766" y="558"/>
                  </a:lnTo>
                  <a:lnTo>
                    <a:pt x="765" y="558"/>
                  </a:lnTo>
                  <a:lnTo>
                    <a:pt x="765" y="559"/>
                  </a:lnTo>
                  <a:lnTo>
                    <a:pt x="763" y="559"/>
                  </a:lnTo>
                  <a:lnTo>
                    <a:pt x="762" y="559"/>
                  </a:lnTo>
                  <a:lnTo>
                    <a:pt x="761" y="559"/>
                  </a:lnTo>
                  <a:lnTo>
                    <a:pt x="761" y="558"/>
                  </a:lnTo>
                  <a:lnTo>
                    <a:pt x="760" y="558"/>
                  </a:lnTo>
                  <a:lnTo>
                    <a:pt x="760" y="559"/>
                  </a:lnTo>
                  <a:lnTo>
                    <a:pt x="759" y="559"/>
                  </a:lnTo>
                  <a:lnTo>
                    <a:pt x="758" y="559"/>
                  </a:lnTo>
                  <a:lnTo>
                    <a:pt x="758" y="558"/>
                  </a:lnTo>
                  <a:lnTo>
                    <a:pt x="756" y="558"/>
                  </a:lnTo>
                  <a:lnTo>
                    <a:pt x="756" y="557"/>
                  </a:lnTo>
                  <a:lnTo>
                    <a:pt x="755" y="557"/>
                  </a:lnTo>
                  <a:lnTo>
                    <a:pt x="755" y="558"/>
                  </a:lnTo>
                  <a:lnTo>
                    <a:pt x="754" y="558"/>
                  </a:lnTo>
                  <a:lnTo>
                    <a:pt x="754" y="557"/>
                  </a:lnTo>
                  <a:lnTo>
                    <a:pt x="753" y="557"/>
                  </a:lnTo>
                  <a:lnTo>
                    <a:pt x="752" y="557"/>
                  </a:lnTo>
                  <a:lnTo>
                    <a:pt x="751" y="557"/>
                  </a:lnTo>
                  <a:lnTo>
                    <a:pt x="749" y="557"/>
                  </a:lnTo>
                  <a:lnTo>
                    <a:pt x="749" y="555"/>
                  </a:lnTo>
                  <a:lnTo>
                    <a:pt x="748" y="555"/>
                  </a:lnTo>
                  <a:lnTo>
                    <a:pt x="747" y="555"/>
                  </a:lnTo>
                  <a:lnTo>
                    <a:pt x="747" y="554"/>
                  </a:lnTo>
                  <a:lnTo>
                    <a:pt x="746" y="554"/>
                  </a:lnTo>
                  <a:lnTo>
                    <a:pt x="745" y="554"/>
                  </a:lnTo>
                  <a:lnTo>
                    <a:pt x="744" y="554"/>
                  </a:lnTo>
                  <a:lnTo>
                    <a:pt x="744" y="555"/>
                  </a:lnTo>
                  <a:lnTo>
                    <a:pt x="742" y="555"/>
                  </a:lnTo>
                  <a:lnTo>
                    <a:pt x="741" y="557"/>
                  </a:lnTo>
                  <a:lnTo>
                    <a:pt x="741" y="558"/>
                  </a:lnTo>
                  <a:lnTo>
                    <a:pt x="740" y="558"/>
                  </a:lnTo>
                  <a:lnTo>
                    <a:pt x="739" y="558"/>
                  </a:lnTo>
                  <a:lnTo>
                    <a:pt x="738" y="558"/>
                  </a:lnTo>
                  <a:lnTo>
                    <a:pt x="737" y="559"/>
                  </a:lnTo>
                  <a:lnTo>
                    <a:pt x="735" y="559"/>
                  </a:lnTo>
                  <a:lnTo>
                    <a:pt x="734" y="559"/>
                  </a:lnTo>
                  <a:lnTo>
                    <a:pt x="734" y="558"/>
                  </a:lnTo>
                  <a:lnTo>
                    <a:pt x="733" y="558"/>
                  </a:lnTo>
                  <a:lnTo>
                    <a:pt x="732" y="558"/>
                  </a:lnTo>
                  <a:lnTo>
                    <a:pt x="731" y="558"/>
                  </a:lnTo>
                  <a:lnTo>
                    <a:pt x="731" y="557"/>
                  </a:lnTo>
                  <a:lnTo>
                    <a:pt x="730" y="558"/>
                  </a:lnTo>
                  <a:lnTo>
                    <a:pt x="728" y="558"/>
                  </a:lnTo>
                  <a:lnTo>
                    <a:pt x="727" y="558"/>
                  </a:lnTo>
                  <a:lnTo>
                    <a:pt x="726" y="558"/>
                  </a:lnTo>
                  <a:lnTo>
                    <a:pt x="726" y="557"/>
                  </a:lnTo>
                  <a:lnTo>
                    <a:pt x="725" y="558"/>
                  </a:lnTo>
                  <a:lnTo>
                    <a:pt x="724" y="558"/>
                  </a:lnTo>
                  <a:lnTo>
                    <a:pt x="724" y="559"/>
                  </a:lnTo>
                  <a:lnTo>
                    <a:pt x="723" y="559"/>
                  </a:lnTo>
                  <a:lnTo>
                    <a:pt x="721" y="559"/>
                  </a:lnTo>
                  <a:lnTo>
                    <a:pt x="720" y="559"/>
                  </a:lnTo>
                  <a:lnTo>
                    <a:pt x="719" y="559"/>
                  </a:lnTo>
                  <a:lnTo>
                    <a:pt x="718" y="559"/>
                  </a:lnTo>
                  <a:lnTo>
                    <a:pt x="718" y="558"/>
                  </a:lnTo>
                  <a:lnTo>
                    <a:pt x="717" y="558"/>
                  </a:lnTo>
                  <a:lnTo>
                    <a:pt x="716" y="558"/>
                  </a:lnTo>
                  <a:lnTo>
                    <a:pt x="716" y="557"/>
                  </a:lnTo>
                  <a:lnTo>
                    <a:pt x="714" y="557"/>
                  </a:lnTo>
                  <a:lnTo>
                    <a:pt x="714" y="555"/>
                  </a:lnTo>
                  <a:lnTo>
                    <a:pt x="714" y="554"/>
                  </a:lnTo>
                  <a:lnTo>
                    <a:pt x="713" y="554"/>
                  </a:lnTo>
                  <a:lnTo>
                    <a:pt x="712" y="554"/>
                  </a:lnTo>
                  <a:lnTo>
                    <a:pt x="712" y="555"/>
                  </a:lnTo>
                  <a:lnTo>
                    <a:pt x="711" y="557"/>
                  </a:lnTo>
                  <a:lnTo>
                    <a:pt x="710" y="558"/>
                  </a:lnTo>
                  <a:lnTo>
                    <a:pt x="709" y="558"/>
                  </a:lnTo>
                  <a:lnTo>
                    <a:pt x="709" y="559"/>
                  </a:lnTo>
                  <a:lnTo>
                    <a:pt x="707" y="559"/>
                  </a:lnTo>
                  <a:lnTo>
                    <a:pt x="706" y="559"/>
                  </a:lnTo>
                  <a:lnTo>
                    <a:pt x="706" y="560"/>
                  </a:lnTo>
                  <a:lnTo>
                    <a:pt x="705" y="560"/>
                  </a:lnTo>
                  <a:lnTo>
                    <a:pt x="704" y="560"/>
                  </a:lnTo>
                  <a:lnTo>
                    <a:pt x="704" y="561"/>
                  </a:lnTo>
                  <a:lnTo>
                    <a:pt x="703" y="561"/>
                  </a:lnTo>
                  <a:lnTo>
                    <a:pt x="703" y="562"/>
                  </a:lnTo>
                  <a:lnTo>
                    <a:pt x="702" y="562"/>
                  </a:lnTo>
                  <a:lnTo>
                    <a:pt x="700" y="562"/>
                  </a:lnTo>
                  <a:lnTo>
                    <a:pt x="700" y="564"/>
                  </a:lnTo>
                  <a:lnTo>
                    <a:pt x="699" y="564"/>
                  </a:lnTo>
                  <a:lnTo>
                    <a:pt x="699" y="565"/>
                  </a:lnTo>
                  <a:lnTo>
                    <a:pt x="700" y="565"/>
                  </a:lnTo>
                  <a:lnTo>
                    <a:pt x="700" y="566"/>
                  </a:lnTo>
                  <a:lnTo>
                    <a:pt x="700" y="567"/>
                  </a:lnTo>
                  <a:lnTo>
                    <a:pt x="700" y="568"/>
                  </a:lnTo>
                  <a:lnTo>
                    <a:pt x="700" y="569"/>
                  </a:lnTo>
                  <a:lnTo>
                    <a:pt x="700" y="571"/>
                  </a:lnTo>
                  <a:lnTo>
                    <a:pt x="702" y="571"/>
                  </a:lnTo>
                  <a:lnTo>
                    <a:pt x="702" y="572"/>
                  </a:lnTo>
                  <a:lnTo>
                    <a:pt x="702" y="573"/>
                  </a:lnTo>
                  <a:lnTo>
                    <a:pt x="703" y="573"/>
                  </a:lnTo>
                  <a:lnTo>
                    <a:pt x="703" y="574"/>
                  </a:lnTo>
                  <a:lnTo>
                    <a:pt x="704" y="574"/>
                  </a:lnTo>
                  <a:lnTo>
                    <a:pt x="704" y="575"/>
                  </a:lnTo>
                  <a:lnTo>
                    <a:pt x="703" y="575"/>
                  </a:lnTo>
                  <a:lnTo>
                    <a:pt x="703" y="576"/>
                  </a:lnTo>
                  <a:lnTo>
                    <a:pt x="704" y="576"/>
                  </a:lnTo>
                  <a:lnTo>
                    <a:pt x="704" y="578"/>
                  </a:lnTo>
                  <a:lnTo>
                    <a:pt x="704" y="579"/>
                  </a:lnTo>
                  <a:lnTo>
                    <a:pt x="704" y="580"/>
                  </a:lnTo>
                  <a:lnTo>
                    <a:pt x="705" y="580"/>
                  </a:lnTo>
                  <a:lnTo>
                    <a:pt x="706" y="580"/>
                  </a:lnTo>
                  <a:lnTo>
                    <a:pt x="707" y="580"/>
                  </a:lnTo>
                  <a:lnTo>
                    <a:pt x="709" y="580"/>
                  </a:lnTo>
                  <a:lnTo>
                    <a:pt x="709" y="581"/>
                  </a:lnTo>
                  <a:lnTo>
                    <a:pt x="710" y="581"/>
                  </a:lnTo>
                  <a:lnTo>
                    <a:pt x="710" y="582"/>
                  </a:lnTo>
                  <a:lnTo>
                    <a:pt x="710" y="583"/>
                  </a:lnTo>
                  <a:lnTo>
                    <a:pt x="710" y="585"/>
                  </a:lnTo>
                  <a:lnTo>
                    <a:pt x="710" y="586"/>
                  </a:lnTo>
                  <a:lnTo>
                    <a:pt x="711" y="586"/>
                  </a:lnTo>
                  <a:lnTo>
                    <a:pt x="711" y="587"/>
                  </a:lnTo>
                  <a:lnTo>
                    <a:pt x="710" y="587"/>
                  </a:lnTo>
                  <a:lnTo>
                    <a:pt x="710" y="588"/>
                  </a:lnTo>
                  <a:lnTo>
                    <a:pt x="711" y="588"/>
                  </a:lnTo>
                  <a:lnTo>
                    <a:pt x="711" y="589"/>
                  </a:lnTo>
                  <a:lnTo>
                    <a:pt x="712" y="589"/>
                  </a:lnTo>
                  <a:lnTo>
                    <a:pt x="712" y="590"/>
                  </a:lnTo>
                  <a:lnTo>
                    <a:pt x="713" y="590"/>
                  </a:lnTo>
                  <a:lnTo>
                    <a:pt x="714" y="590"/>
                  </a:lnTo>
                  <a:lnTo>
                    <a:pt x="714" y="592"/>
                  </a:lnTo>
                  <a:lnTo>
                    <a:pt x="716" y="592"/>
                  </a:lnTo>
                  <a:lnTo>
                    <a:pt x="716" y="593"/>
                  </a:lnTo>
                  <a:lnTo>
                    <a:pt x="717" y="593"/>
                  </a:lnTo>
                  <a:lnTo>
                    <a:pt x="717" y="594"/>
                  </a:lnTo>
                  <a:lnTo>
                    <a:pt x="717" y="595"/>
                  </a:lnTo>
                  <a:lnTo>
                    <a:pt x="716" y="596"/>
                  </a:lnTo>
                  <a:lnTo>
                    <a:pt x="716" y="597"/>
                  </a:lnTo>
                  <a:lnTo>
                    <a:pt x="716" y="599"/>
                  </a:lnTo>
                  <a:lnTo>
                    <a:pt x="716" y="600"/>
                  </a:lnTo>
                  <a:lnTo>
                    <a:pt x="716" y="601"/>
                  </a:lnTo>
                  <a:lnTo>
                    <a:pt x="714" y="601"/>
                  </a:lnTo>
                  <a:lnTo>
                    <a:pt x="714" y="602"/>
                  </a:lnTo>
                  <a:lnTo>
                    <a:pt x="714" y="603"/>
                  </a:lnTo>
                  <a:lnTo>
                    <a:pt x="714" y="604"/>
                  </a:lnTo>
                  <a:lnTo>
                    <a:pt x="714" y="606"/>
                  </a:lnTo>
                  <a:lnTo>
                    <a:pt x="714" y="607"/>
                  </a:lnTo>
                  <a:lnTo>
                    <a:pt x="714" y="608"/>
                  </a:lnTo>
                  <a:lnTo>
                    <a:pt x="713" y="608"/>
                  </a:lnTo>
                  <a:lnTo>
                    <a:pt x="713" y="609"/>
                  </a:lnTo>
                  <a:lnTo>
                    <a:pt x="712" y="609"/>
                  </a:lnTo>
                  <a:lnTo>
                    <a:pt x="712" y="610"/>
                  </a:lnTo>
                  <a:lnTo>
                    <a:pt x="712" y="611"/>
                  </a:lnTo>
                  <a:lnTo>
                    <a:pt x="712" y="613"/>
                  </a:lnTo>
                  <a:lnTo>
                    <a:pt x="711" y="613"/>
                  </a:lnTo>
                  <a:lnTo>
                    <a:pt x="711" y="614"/>
                  </a:lnTo>
                  <a:lnTo>
                    <a:pt x="711" y="615"/>
                  </a:lnTo>
                  <a:lnTo>
                    <a:pt x="712" y="615"/>
                  </a:lnTo>
                  <a:lnTo>
                    <a:pt x="712" y="616"/>
                  </a:lnTo>
                  <a:lnTo>
                    <a:pt x="712" y="617"/>
                  </a:lnTo>
                  <a:lnTo>
                    <a:pt x="713" y="617"/>
                  </a:lnTo>
                  <a:lnTo>
                    <a:pt x="713" y="618"/>
                  </a:lnTo>
                  <a:lnTo>
                    <a:pt x="714" y="618"/>
                  </a:lnTo>
                  <a:lnTo>
                    <a:pt x="713" y="618"/>
                  </a:lnTo>
                  <a:lnTo>
                    <a:pt x="713" y="620"/>
                  </a:lnTo>
                  <a:lnTo>
                    <a:pt x="713" y="621"/>
                  </a:lnTo>
                  <a:lnTo>
                    <a:pt x="713" y="622"/>
                  </a:lnTo>
                  <a:lnTo>
                    <a:pt x="712" y="622"/>
                  </a:lnTo>
                  <a:lnTo>
                    <a:pt x="712" y="623"/>
                  </a:lnTo>
                  <a:lnTo>
                    <a:pt x="711" y="623"/>
                  </a:lnTo>
                  <a:lnTo>
                    <a:pt x="711" y="624"/>
                  </a:lnTo>
                  <a:lnTo>
                    <a:pt x="710" y="624"/>
                  </a:lnTo>
                  <a:lnTo>
                    <a:pt x="710" y="625"/>
                  </a:lnTo>
                  <a:lnTo>
                    <a:pt x="709" y="625"/>
                  </a:lnTo>
                  <a:lnTo>
                    <a:pt x="709" y="624"/>
                  </a:lnTo>
                  <a:lnTo>
                    <a:pt x="707" y="625"/>
                  </a:lnTo>
                  <a:lnTo>
                    <a:pt x="706" y="625"/>
                  </a:lnTo>
                  <a:lnTo>
                    <a:pt x="706" y="627"/>
                  </a:lnTo>
                  <a:lnTo>
                    <a:pt x="705" y="627"/>
                  </a:lnTo>
                  <a:lnTo>
                    <a:pt x="704" y="627"/>
                  </a:lnTo>
                  <a:lnTo>
                    <a:pt x="703" y="627"/>
                  </a:lnTo>
                  <a:lnTo>
                    <a:pt x="702" y="628"/>
                  </a:lnTo>
                  <a:lnTo>
                    <a:pt x="702" y="629"/>
                  </a:lnTo>
                  <a:lnTo>
                    <a:pt x="703" y="629"/>
                  </a:lnTo>
                  <a:lnTo>
                    <a:pt x="703" y="630"/>
                  </a:lnTo>
                  <a:lnTo>
                    <a:pt x="703" y="631"/>
                  </a:lnTo>
                  <a:lnTo>
                    <a:pt x="703" y="632"/>
                  </a:lnTo>
                  <a:lnTo>
                    <a:pt x="703" y="634"/>
                  </a:lnTo>
                  <a:lnTo>
                    <a:pt x="704" y="634"/>
                  </a:lnTo>
                  <a:lnTo>
                    <a:pt x="704" y="635"/>
                  </a:lnTo>
                  <a:lnTo>
                    <a:pt x="704" y="636"/>
                  </a:lnTo>
                  <a:lnTo>
                    <a:pt x="703" y="636"/>
                  </a:lnTo>
                  <a:lnTo>
                    <a:pt x="703" y="637"/>
                  </a:lnTo>
                  <a:lnTo>
                    <a:pt x="703" y="638"/>
                  </a:lnTo>
                  <a:lnTo>
                    <a:pt x="703" y="639"/>
                  </a:lnTo>
                  <a:lnTo>
                    <a:pt x="702" y="639"/>
                  </a:lnTo>
                  <a:lnTo>
                    <a:pt x="702" y="641"/>
                  </a:lnTo>
                  <a:lnTo>
                    <a:pt x="702" y="642"/>
                  </a:lnTo>
                  <a:lnTo>
                    <a:pt x="702" y="643"/>
                  </a:lnTo>
                  <a:lnTo>
                    <a:pt x="702" y="644"/>
                  </a:lnTo>
                  <a:lnTo>
                    <a:pt x="700" y="644"/>
                  </a:lnTo>
                  <a:lnTo>
                    <a:pt x="700" y="645"/>
                  </a:lnTo>
                  <a:lnTo>
                    <a:pt x="699" y="645"/>
                  </a:lnTo>
                  <a:lnTo>
                    <a:pt x="698" y="645"/>
                  </a:lnTo>
                  <a:lnTo>
                    <a:pt x="697" y="646"/>
                  </a:lnTo>
                  <a:lnTo>
                    <a:pt x="696" y="646"/>
                  </a:lnTo>
                  <a:lnTo>
                    <a:pt x="695" y="646"/>
                  </a:lnTo>
                  <a:lnTo>
                    <a:pt x="693" y="646"/>
                  </a:lnTo>
                  <a:lnTo>
                    <a:pt x="692" y="646"/>
                  </a:lnTo>
                  <a:lnTo>
                    <a:pt x="692" y="648"/>
                  </a:lnTo>
                  <a:lnTo>
                    <a:pt x="691" y="648"/>
                  </a:lnTo>
                  <a:lnTo>
                    <a:pt x="690" y="646"/>
                  </a:lnTo>
                  <a:lnTo>
                    <a:pt x="690" y="645"/>
                  </a:lnTo>
                  <a:lnTo>
                    <a:pt x="689" y="645"/>
                  </a:lnTo>
                  <a:lnTo>
                    <a:pt x="688" y="645"/>
                  </a:lnTo>
                  <a:lnTo>
                    <a:pt x="688" y="644"/>
                  </a:lnTo>
                  <a:lnTo>
                    <a:pt x="686" y="644"/>
                  </a:lnTo>
                  <a:lnTo>
                    <a:pt x="686" y="643"/>
                  </a:lnTo>
                  <a:lnTo>
                    <a:pt x="685" y="643"/>
                  </a:lnTo>
                  <a:lnTo>
                    <a:pt x="684" y="643"/>
                  </a:lnTo>
                  <a:lnTo>
                    <a:pt x="684" y="644"/>
                  </a:lnTo>
                  <a:lnTo>
                    <a:pt x="684" y="645"/>
                  </a:lnTo>
                  <a:lnTo>
                    <a:pt x="683" y="646"/>
                  </a:lnTo>
                  <a:lnTo>
                    <a:pt x="682" y="646"/>
                  </a:lnTo>
                  <a:lnTo>
                    <a:pt x="681" y="646"/>
                  </a:lnTo>
                  <a:lnTo>
                    <a:pt x="681" y="645"/>
                  </a:lnTo>
                  <a:lnTo>
                    <a:pt x="679" y="645"/>
                  </a:lnTo>
                  <a:lnTo>
                    <a:pt x="678" y="645"/>
                  </a:lnTo>
                  <a:lnTo>
                    <a:pt x="678" y="644"/>
                  </a:lnTo>
                  <a:lnTo>
                    <a:pt x="677" y="644"/>
                  </a:lnTo>
                  <a:lnTo>
                    <a:pt x="676" y="644"/>
                  </a:lnTo>
                  <a:lnTo>
                    <a:pt x="675" y="644"/>
                  </a:lnTo>
                  <a:lnTo>
                    <a:pt x="675" y="645"/>
                  </a:lnTo>
                  <a:lnTo>
                    <a:pt x="673" y="645"/>
                  </a:lnTo>
                  <a:lnTo>
                    <a:pt x="673" y="644"/>
                  </a:lnTo>
                  <a:lnTo>
                    <a:pt x="672" y="644"/>
                  </a:lnTo>
                  <a:lnTo>
                    <a:pt x="671" y="644"/>
                  </a:lnTo>
                  <a:lnTo>
                    <a:pt x="670" y="645"/>
                  </a:lnTo>
                  <a:lnTo>
                    <a:pt x="670" y="644"/>
                  </a:lnTo>
                  <a:lnTo>
                    <a:pt x="669" y="644"/>
                  </a:lnTo>
                  <a:lnTo>
                    <a:pt x="669" y="643"/>
                  </a:lnTo>
                  <a:lnTo>
                    <a:pt x="669" y="644"/>
                  </a:lnTo>
                  <a:lnTo>
                    <a:pt x="668" y="644"/>
                  </a:lnTo>
                  <a:lnTo>
                    <a:pt x="666" y="645"/>
                  </a:lnTo>
                  <a:lnTo>
                    <a:pt x="666" y="646"/>
                  </a:lnTo>
                  <a:lnTo>
                    <a:pt x="666" y="648"/>
                  </a:lnTo>
                  <a:lnTo>
                    <a:pt x="666" y="649"/>
                  </a:lnTo>
                  <a:lnTo>
                    <a:pt x="666" y="648"/>
                  </a:lnTo>
                  <a:lnTo>
                    <a:pt x="665" y="648"/>
                  </a:lnTo>
                  <a:lnTo>
                    <a:pt x="665" y="649"/>
                  </a:lnTo>
                  <a:lnTo>
                    <a:pt x="664" y="649"/>
                  </a:lnTo>
                  <a:lnTo>
                    <a:pt x="663" y="649"/>
                  </a:lnTo>
                  <a:lnTo>
                    <a:pt x="662" y="649"/>
                  </a:lnTo>
                  <a:lnTo>
                    <a:pt x="662" y="648"/>
                  </a:lnTo>
                  <a:lnTo>
                    <a:pt x="661" y="649"/>
                  </a:lnTo>
                  <a:lnTo>
                    <a:pt x="661" y="650"/>
                  </a:lnTo>
                  <a:lnTo>
                    <a:pt x="659" y="650"/>
                  </a:lnTo>
                  <a:lnTo>
                    <a:pt x="658" y="650"/>
                  </a:lnTo>
                  <a:lnTo>
                    <a:pt x="658" y="651"/>
                  </a:lnTo>
                  <a:lnTo>
                    <a:pt x="657" y="651"/>
                  </a:lnTo>
                  <a:lnTo>
                    <a:pt x="657" y="652"/>
                  </a:lnTo>
                  <a:lnTo>
                    <a:pt x="657" y="654"/>
                  </a:lnTo>
                  <a:lnTo>
                    <a:pt x="657" y="655"/>
                  </a:lnTo>
                  <a:lnTo>
                    <a:pt x="658" y="655"/>
                  </a:lnTo>
                  <a:lnTo>
                    <a:pt x="658" y="656"/>
                  </a:lnTo>
                  <a:lnTo>
                    <a:pt x="657" y="656"/>
                  </a:lnTo>
                  <a:lnTo>
                    <a:pt x="657" y="657"/>
                  </a:lnTo>
                  <a:lnTo>
                    <a:pt x="656" y="657"/>
                  </a:lnTo>
                  <a:lnTo>
                    <a:pt x="655" y="657"/>
                  </a:lnTo>
                  <a:lnTo>
                    <a:pt x="655" y="658"/>
                  </a:lnTo>
                  <a:lnTo>
                    <a:pt x="654" y="658"/>
                  </a:lnTo>
                  <a:lnTo>
                    <a:pt x="652" y="659"/>
                  </a:lnTo>
                  <a:lnTo>
                    <a:pt x="651" y="659"/>
                  </a:lnTo>
                  <a:lnTo>
                    <a:pt x="651" y="661"/>
                  </a:lnTo>
                  <a:lnTo>
                    <a:pt x="650" y="661"/>
                  </a:lnTo>
                  <a:lnTo>
                    <a:pt x="649" y="661"/>
                  </a:lnTo>
                  <a:lnTo>
                    <a:pt x="649" y="662"/>
                  </a:lnTo>
                  <a:lnTo>
                    <a:pt x="648" y="662"/>
                  </a:lnTo>
                  <a:lnTo>
                    <a:pt x="647" y="662"/>
                  </a:lnTo>
                  <a:lnTo>
                    <a:pt x="647" y="663"/>
                  </a:lnTo>
                  <a:lnTo>
                    <a:pt x="645" y="663"/>
                  </a:lnTo>
                  <a:lnTo>
                    <a:pt x="645" y="664"/>
                  </a:lnTo>
                  <a:lnTo>
                    <a:pt x="645" y="665"/>
                  </a:lnTo>
                  <a:lnTo>
                    <a:pt x="644" y="665"/>
                  </a:lnTo>
                  <a:lnTo>
                    <a:pt x="644" y="664"/>
                  </a:lnTo>
                  <a:lnTo>
                    <a:pt x="644" y="663"/>
                  </a:lnTo>
                  <a:lnTo>
                    <a:pt x="643" y="663"/>
                  </a:lnTo>
                  <a:lnTo>
                    <a:pt x="642" y="663"/>
                  </a:lnTo>
                  <a:lnTo>
                    <a:pt x="641" y="663"/>
                  </a:lnTo>
                  <a:lnTo>
                    <a:pt x="640" y="663"/>
                  </a:lnTo>
                  <a:lnTo>
                    <a:pt x="640" y="664"/>
                  </a:lnTo>
                  <a:lnTo>
                    <a:pt x="638" y="664"/>
                  </a:lnTo>
                  <a:lnTo>
                    <a:pt x="637" y="664"/>
                  </a:lnTo>
                  <a:lnTo>
                    <a:pt x="637" y="665"/>
                  </a:lnTo>
                  <a:lnTo>
                    <a:pt x="636" y="665"/>
                  </a:lnTo>
                  <a:lnTo>
                    <a:pt x="635" y="665"/>
                  </a:lnTo>
                  <a:lnTo>
                    <a:pt x="634" y="665"/>
                  </a:lnTo>
                  <a:lnTo>
                    <a:pt x="634" y="664"/>
                  </a:lnTo>
                  <a:lnTo>
                    <a:pt x="633" y="664"/>
                  </a:lnTo>
                  <a:lnTo>
                    <a:pt x="633" y="665"/>
                  </a:lnTo>
                  <a:lnTo>
                    <a:pt x="631" y="665"/>
                  </a:lnTo>
                  <a:lnTo>
                    <a:pt x="630" y="665"/>
                  </a:lnTo>
                  <a:lnTo>
                    <a:pt x="630" y="666"/>
                  </a:lnTo>
                  <a:lnTo>
                    <a:pt x="629" y="666"/>
                  </a:lnTo>
                  <a:lnTo>
                    <a:pt x="628" y="666"/>
                  </a:lnTo>
                  <a:lnTo>
                    <a:pt x="628" y="665"/>
                  </a:lnTo>
                  <a:lnTo>
                    <a:pt x="627" y="665"/>
                  </a:lnTo>
                  <a:lnTo>
                    <a:pt x="626" y="665"/>
                  </a:lnTo>
                  <a:lnTo>
                    <a:pt x="624" y="665"/>
                  </a:lnTo>
                  <a:lnTo>
                    <a:pt x="624" y="664"/>
                  </a:lnTo>
                  <a:lnTo>
                    <a:pt x="623" y="664"/>
                  </a:lnTo>
                  <a:lnTo>
                    <a:pt x="623" y="663"/>
                  </a:lnTo>
                  <a:lnTo>
                    <a:pt x="622" y="663"/>
                  </a:lnTo>
                  <a:lnTo>
                    <a:pt x="622" y="664"/>
                  </a:lnTo>
                  <a:lnTo>
                    <a:pt x="621" y="665"/>
                  </a:lnTo>
                  <a:lnTo>
                    <a:pt x="620" y="665"/>
                  </a:lnTo>
                  <a:lnTo>
                    <a:pt x="619" y="666"/>
                  </a:lnTo>
                  <a:lnTo>
                    <a:pt x="617" y="668"/>
                  </a:lnTo>
                  <a:lnTo>
                    <a:pt x="616" y="668"/>
                  </a:lnTo>
                  <a:lnTo>
                    <a:pt x="616" y="666"/>
                  </a:lnTo>
                  <a:lnTo>
                    <a:pt x="615" y="666"/>
                  </a:lnTo>
                  <a:lnTo>
                    <a:pt x="614" y="666"/>
                  </a:lnTo>
                  <a:lnTo>
                    <a:pt x="613" y="666"/>
                  </a:lnTo>
                  <a:lnTo>
                    <a:pt x="612" y="666"/>
                  </a:lnTo>
                  <a:lnTo>
                    <a:pt x="610" y="666"/>
                  </a:lnTo>
                  <a:lnTo>
                    <a:pt x="609" y="666"/>
                  </a:lnTo>
                  <a:lnTo>
                    <a:pt x="608" y="666"/>
                  </a:lnTo>
                  <a:lnTo>
                    <a:pt x="608" y="668"/>
                  </a:lnTo>
                  <a:lnTo>
                    <a:pt x="608" y="669"/>
                  </a:lnTo>
                  <a:lnTo>
                    <a:pt x="609" y="669"/>
                  </a:lnTo>
                  <a:lnTo>
                    <a:pt x="609" y="670"/>
                  </a:lnTo>
                  <a:lnTo>
                    <a:pt x="608" y="670"/>
                  </a:lnTo>
                  <a:lnTo>
                    <a:pt x="607" y="670"/>
                  </a:lnTo>
                  <a:lnTo>
                    <a:pt x="606" y="670"/>
                  </a:lnTo>
                  <a:lnTo>
                    <a:pt x="606" y="671"/>
                  </a:lnTo>
                  <a:lnTo>
                    <a:pt x="606" y="672"/>
                  </a:lnTo>
                  <a:lnTo>
                    <a:pt x="606" y="673"/>
                  </a:lnTo>
                  <a:lnTo>
                    <a:pt x="605" y="673"/>
                  </a:lnTo>
                  <a:lnTo>
                    <a:pt x="605" y="675"/>
                  </a:lnTo>
                  <a:lnTo>
                    <a:pt x="605" y="676"/>
                  </a:lnTo>
                  <a:lnTo>
                    <a:pt x="605" y="677"/>
                  </a:lnTo>
                  <a:lnTo>
                    <a:pt x="603" y="677"/>
                  </a:lnTo>
                  <a:lnTo>
                    <a:pt x="605" y="678"/>
                  </a:lnTo>
                  <a:lnTo>
                    <a:pt x="605" y="679"/>
                  </a:lnTo>
                  <a:lnTo>
                    <a:pt x="606" y="679"/>
                  </a:lnTo>
                  <a:lnTo>
                    <a:pt x="606" y="680"/>
                  </a:lnTo>
                  <a:lnTo>
                    <a:pt x="605" y="680"/>
                  </a:lnTo>
                  <a:lnTo>
                    <a:pt x="605" y="682"/>
                  </a:lnTo>
                  <a:lnTo>
                    <a:pt x="605" y="683"/>
                  </a:lnTo>
                  <a:lnTo>
                    <a:pt x="603" y="683"/>
                  </a:lnTo>
                  <a:lnTo>
                    <a:pt x="602" y="683"/>
                  </a:lnTo>
                  <a:lnTo>
                    <a:pt x="602" y="684"/>
                  </a:lnTo>
                  <a:lnTo>
                    <a:pt x="601" y="685"/>
                  </a:lnTo>
                  <a:lnTo>
                    <a:pt x="600" y="685"/>
                  </a:lnTo>
                  <a:lnTo>
                    <a:pt x="600" y="686"/>
                  </a:lnTo>
                  <a:lnTo>
                    <a:pt x="599" y="685"/>
                  </a:lnTo>
                  <a:lnTo>
                    <a:pt x="598" y="685"/>
                  </a:lnTo>
                  <a:lnTo>
                    <a:pt x="596" y="686"/>
                  </a:lnTo>
                  <a:lnTo>
                    <a:pt x="596" y="687"/>
                  </a:lnTo>
                  <a:lnTo>
                    <a:pt x="595" y="687"/>
                  </a:lnTo>
                  <a:lnTo>
                    <a:pt x="594" y="687"/>
                  </a:lnTo>
                  <a:lnTo>
                    <a:pt x="593" y="687"/>
                  </a:lnTo>
                  <a:lnTo>
                    <a:pt x="593" y="689"/>
                  </a:lnTo>
                  <a:lnTo>
                    <a:pt x="592" y="689"/>
                  </a:lnTo>
                  <a:lnTo>
                    <a:pt x="591" y="689"/>
                  </a:lnTo>
                  <a:lnTo>
                    <a:pt x="589" y="687"/>
                  </a:lnTo>
                  <a:lnTo>
                    <a:pt x="589" y="689"/>
                  </a:lnTo>
                  <a:lnTo>
                    <a:pt x="591" y="689"/>
                  </a:lnTo>
                  <a:lnTo>
                    <a:pt x="589" y="690"/>
                  </a:lnTo>
                  <a:lnTo>
                    <a:pt x="591" y="690"/>
                  </a:lnTo>
                  <a:lnTo>
                    <a:pt x="589" y="690"/>
                  </a:lnTo>
                  <a:lnTo>
                    <a:pt x="589" y="691"/>
                  </a:lnTo>
                  <a:lnTo>
                    <a:pt x="588" y="692"/>
                  </a:lnTo>
                  <a:lnTo>
                    <a:pt x="588" y="693"/>
                  </a:lnTo>
                  <a:lnTo>
                    <a:pt x="587" y="693"/>
                  </a:lnTo>
                  <a:lnTo>
                    <a:pt x="587" y="694"/>
                  </a:lnTo>
                  <a:lnTo>
                    <a:pt x="586" y="696"/>
                  </a:lnTo>
                  <a:lnTo>
                    <a:pt x="586" y="697"/>
                  </a:lnTo>
                  <a:lnTo>
                    <a:pt x="585" y="698"/>
                  </a:lnTo>
                  <a:lnTo>
                    <a:pt x="585" y="699"/>
                  </a:lnTo>
                  <a:lnTo>
                    <a:pt x="585" y="700"/>
                  </a:lnTo>
                  <a:lnTo>
                    <a:pt x="585" y="701"/>
                  </a:lnTo>
                  <a:lnTo>
                    <a:pt x="584" y="701"/>
                  </a:lnTo>
                  <a:lnTo>
                    <a:pt x="584" y="703"/>
                  </a:lnTo>
                  <a:lnTo>
                    <a:pt x="582" y="703"/>
                  </a:lnTo>
                  <a:lnTo>
                    <a:pt x="582" y="704"/>
                  </a:lnTo>
                  <a:lnTo>
                    <a:pt x="581" y="704"/>
                  </a:lnTo>
                  <a:lnTo>
                    <a:pt x="581" y="705"/>
                  </a:lnTo>
                  <a:lnTo>
                    <a:pt x="581" y="706"/>
                  </a:lnTo>
                  <a:lnTo>
                    <a:pt x="580" y="706"/>
                  </a:lnTo>
                  <a:lnTo>
                    <a:pt x="579" y="706"/>
                  </a:lnTo>
                  <a:lnTo>
                    <a:pt x="579" y="707"/>
                  </a:lnTo>
                  <a:lnTo>
                    <a:pt x="578" y="706"/>
                  </a:lnTo>
                  <a:lnTo>
                    <a:pt x="577" y="706"/>
                  </a:lnTo>
                  <a:lnTo>
                    <a:pt x="575" y="705"/>
                  </a:lnTo>
                  <a:lnTo>
                    <a:pt x="574" y="705"/>
                  </a:lnTo>
                  <a:lnTo>
                    <a:pt x="573" y="705"/>
                  </a:lnTo>
                  <a:lnTo>
                    <a:pt x="573" y="706"/>
                  </a:lnTo>
                  <a:lnTo>
                    <a:pt x="572" y="706"/>
                  </a:lnTo>
                  <a:lnTo>
                    <a:pt x="571" y="706"/>
                  </a:lnTo>
                  <a:lnTo>
                    <a:pt x="571" y="707"/>
                  </a:lnTo>
                  <a:lnTo>
                    <a:pt x="570" y="707"/>
                  </a:lnTo>
                  <a:lnTo>
                    <a:pt x="570" y="708"/>
                  </a:lnTo>
                  <a:lnTo>
                    <a:pt x="570" y="710"/>
                  </a:lnTo>
                  <a:lnTo>
                    <a:pt x="568" y="710"/>
                  </a:lnTo>
                  <a:lnTo>
                    <a:pt x="568" y="711"/>
                  </a:lnTo>
                  <a:lnTo>
                    <a:pt x="567" y="712"/>
                  </a:lnTo>
                  <a:lnTo>
                    <a:pt x="566" y="712"/>
                  </a:lnTo>
                  <a:lnTo>
                    <a:pt x="565" y="713"/>
                  </a:lnTo>
                  <a:lnTo>
                    <a:pt x="565" y="714"/>
                  </a:lnTo>
                  <a:lnTo>
                    <a:pt x="564" y="714"/>
                  </a:lnTo>
                  <a:lnTo>
                    <a:pt x="563" y="714"/>
                  </a:lnTo>
                  <a:lnTo>
                    <a:pt x="563" y="715"/>
                  </a:lnTo>
                  <a:lnTo>
                    <a:pt x="561" y="715"/>
                  </a:lnTo>
                  <a:lnTo>
                    <a:pt x="561" y="717"/>
                  </a:lnTo>
                  <a:lnTo>
                    <a:pt x="560" y="717"/>
                  </a:lnTo>
                  <a:lnTo>
                    <a:pt x="560" y="718"/>
                  </a:lnTo>
                  <a:lnTo>
                    <a:pt x="559" y="718"/>
                  </a:lnTo>
                  <a:lnTo>
                    <a:pt x="559" y="719"/>
                  </a:lnTo>
                  <a:lnTo>
                    <a:pt x="558" y="719"/>
                  </a:lnTo>
                  <a:lnTo>
                    <a:pt x="557" y="719"/>
                  </a:lnTo>
                  <a:lnTo>
                    <a:pt x="557" y="718"/>
                  </a:lnTo>
                  <a:lnTo>
                    <a:pt x="556" y="718"/>
                  </a:lnTo>
                  <a:lnTo>
                    <a:pt x="556" y="717"/>
                  </a:lnTo>
                  <a:lnTo>
                    <a:pt x="556" y="715"/>
                  </a:lnTo>
                  <a:lnTo>
                    <a:pt x="556" y="714"/>
                  </a:lnTo>
                  <a:lnTo>
                    <a:pt x="554" y="714"/>
                  </a:lnTo>
                  <a:lnTo>
                    <a:pt x="553" y="714"/>
                  </a:lnTo>
                  <a:lnTo>
                    <a:pt x="552" y="713"/>
                  </a:lnTo>
                  <a:lnTo>
                    <a:pt x="552" y="712"/>
                  </a:lnTo>
                  <a:lnTo>
                    <a:pt x="552" y="713"/>
                  </a:lnTo>
                  <a:lnTo>
                    <a:pt x="551" y="713"/>
                  </a:lnTo>
                  <a:lnTo>
                    <a:pt x="551" y="714"/>
                  </a:lnTo>
                  <a:lnTo>
                    <a:pt x="550" y="714"/>
                  </a:lnTo>
                  <a:lnTo>
                    <a:pt x="549" y="714"/>
                  </a:lnTo>
                  <a:lnTo>
                    <a:pt x="549" y="715"/>
                  </a:lnTo>
                  <a:lnTo>
                    <a:pt x="550" y="715"/>
                  </a:lnTo>
                  <a:lnTo>
                    <a:pt x="549" y="715"/>
                  </a:lnTo>
                  <a:lnTo>
                    <a:pt x="547" y="715"/>
                  </a:lnTo>
                  <a:lnTo>
                    <a:pt x="546" y="715"/>
                  </a:lnTo>
                  <a:lnTo>
                    <a:pt x="545" y="715"/>
                  </a:lnTo>
                  <a:lnTo>
                    <a:pt x="545" y="717"/>
                  </a:lnTo>
                  <a:lnTo>
                    <a:pt x="544" y="717"/>
                  </a:lnTo>
                  <a:lnTo>
                    <a:pt x="543" y="717"/>
                  </a:lnTo>
                  <a:lnTo>
                    <a:pt x="543" y="715"/>
                  </a:lnTo>
                  <a:lnTo>
                    <a:pt x="542" y="715"/>
                  </a:lnTo>
                  <a:lnTo>
                    <a:pt x="540" y="715"/>
                  </a:lnTo>
                  <a:lnTo>
                    <a:pt x="540" y="714"/>
                  </a:lnTo>
                  <a:lnTo>
                    <a:pt x="540" y="715"/>
                  </a:lnTo>
                  <a:lnTo>
                    <a:pt x="539" y="717"/>
                  </a:lnTo>
                  <a:lnTo>
                    <a:pt x="538" y="717"/>
                  </a:lnTo>
                  <a:lnTo>
                    <a:pt x="537" y="717"/>
                  </a:lnTo>
                  <a:lnTo>
                    <a:pt x="537" y="715"/>
                  </a:lnTo>
                  <a:lnTo>
                    <a:pt x="537" y="714"/>
                  </a:lnTo>
                  <a:lnTo>
                    <a:pt x="537" y="715"/>
                  </a:lnTo>
                  <a:lnTo>
                    <a:pt x="536" y="715"/>
                  </a:lnTo>
                  <a:lnTo>
                    <a:pt x="535" y="715"/>
                  </a:lnTo>
                  <a:lnTo>
                    <a:pt x="535" y="717"/>
                  </a:lnTo>
                  <a:lnTo>
                    <a:pt x="533" y="717"/>
                  </a:lnTo>
                  <a:lnTo>
                    <a:pt x="532" y="715"/>
                  </a:lnTo>
                  <a:lnTo>
                    <a:pt x="532" y="717"/>
                  </a:lnTo>
                  <a:lnTo>
                    <a:pt x="531" y="718"/>
                  </a:lnTo>
                  <a:lnTo>
                    <a:pt x="530" y="719"/>
                  </a:lnTo>
                  <a:lnTo>
                    <a:pt x="529" y="719"/>
                  </a:lnTo>
                  <a:lnTo>
                    <a:pt x="528" y="719"/>
                  </a:lnTo>
                  <a:lnTo>
                    <a:pt x="528" y="718"/>
                  </a:lnTo>
                  <a:lnTo>
                    <a:pt x="526" y="718"/>
                  </a:lnTo>
                  <a:lnTo>
                    <a:pt x="526" y="717"/>
                  </a:lnTo>
                  <a:lnTo>
                    <a:pt x="526" y="718"/>
                  </a:lnTo>
                  <a:lnTo>
                    <a:pt x="525" y="718"/>
                  </a:lnTo>
                  <a:lnTo>
                    <a:pt x="524" y="718"/>
                  </a:lnTo>
                  <a:lnTo>
                    <a:pt x="524" y="717"/>
                  </a:lnTo>
                  <a:lnTo>
                    <a:pt x="523" y="717"/>
                  </a:lnTo>
                  <a:lnTo>
                    <a:pt x="523" y="715"/>
                  </a:lnTo>
                  <a:lnTo>
                    <a:pt x="522" y="715"/>
                  </a:lnTo>
                  <a:lnTo>
                    <a:pt x="521" y="715"/>
                  </a:lnTo>
                  <a:lnTo>
                    <a:pt x="521" y="714"/>
                  </a:lnTo>
                  <a:lnTo>
                    <a:pt x="519" y="714"/>
                  </a:lnTo>
                  <a:lnTo>
                    <a:pt x="519" y="713"/>
                  </a:lnTo>
                  <a:lnTo>
                    <a:pt x="519" y="712"/>
                  </a:lnTo>
                  <a:lnTo>
                    <a:pt x="518" y="712"/>
                  </a:lnTo>
                  <a:lnTo>
                    <a:pt x="517" y="712"/>
                  </a:lnTo>
                  <a:lnTo>
                    <a:pt x="517" y="711"/>
                  </a:lnTo>
                  <a:lnTo>
                    <a:pt x="516" y="711"/>
                  </a:lnTo>
                  <a:lnTo>
                    <a:pt x="516" y="710"/>
                  </a:lnTo>
                  <a:lnTo>
                    <a:pt x="515" y="710"/>
                  </a:lnTo>
                  <a:lnTo>
                    <a:pt x="514" y="710"/>
                  </a:lnTo>
                  <a:lnTo>
                    <a:pt x="514" y="708"/>
                  </a:lnTo>
                  <a:lnTo>
                    <a:pt x="512" y="708"/>
                  </a:lnTo>
                  <a:lnTo>
                    <a:pt x="512" y="707"/>
                  </a:lnTo>
                  <a:lnTo>
                    <a:pt x="512" y="708"/>
                  </a:lnTo>
                  <a:lnTo>
                    <a:pt x="511" y="708"/>
                  </a:lnTo>
                  <a:lnTo>
                    <a:pt x="510" y="708"/>
                  </a:lnTo>
                  <a:lnTo>
                    <a:pt x="510" y="710"/>
                  </a:lnTo>
                  <a:lnTo>
                    <a:pt x="511" y="710"/>
                  </a:lnTo>
                  <a:lnTo>
                    <a:pt x="511" y="711"/>
                  </a:lnTo>
                  <a:lnTo>
                    <a:pt x="511" y="712"/>
                  </a:lnTo>
                  <a:lnTo>
                    <a:pt x="511" y="713"/>
                  </a:lnTo>
                  <a:lnTo>
                    <a:pt x="511" y="714"/>
                  </a:lnTo>
                  <a:lnTo>
                    <a:pt x="511" y="715"/>
                  </a:lnTo>
                  <a:lnTo>
                    <a:pt x="510" y="715"/>
                  </a:lnTo>
                  <a:lnTo>
                    <a:pt x="510" y="717"/>
                  </a:lnTo>
                  <a:lnTo>
                    <a:pt x="509" y="717"/>
                  </a:lnTo>
                  <a:lnTo>
                    <a:pt x="509" y="718"/>
                  </a:lnTo>
                  <a:lnTo>
                    <a:pt x="508" y="718"/>
                  </a:lnTo>
                  <a:lnTo>
                    <a:pt x="507" y="718"/>
                  </a:lnTo>
                  <a:lnTo>
                    <a:pt x="507" y="719"/>
                  </a:lnTo>
                  <a:lnTo>
                    <a:pt x="505" y="720"/>
                  </a:lnTo>
                  <a:lnTo>
                    <a:pt x="505" y="721"/>
                  </a:lnTo>
                  <a:lnTo>
                    <a:pt x="505" y="722"/>
                  </a:lnTo>
                  <a:lnTo>
                    <a:pt x="505" y="724"/>
                  </a:lnTo>
                  <a:lnTo>
                    <a:pt x="504" y="724"/>
                  </a:lnTo>
                  <a:lnTo>
                    <a:pt x="504" y="725"/>
                  </a:lnTo>
                  <a:lnTo>
                    <a:pt x="504" y="726"/>
                  </a:lnTo>
                  <a:lnTo>
                    <a:pt x="504" y="727"/>
                  </a:lnTo>
                  <a:lnTo>
                    <a:pt x="504" y="728"/>
                  </a:lnTo>
                  <a:lnTo>
                    <a:pt x="503" y="728"/>
                  </a:lnTo>
                  <a:lnTo>
                    <a:pt x="503" y="729"/>
                  </a:lnTo>
                  <a:lnTo>
                    <a:pt x="502" y="729"/>
                  </a:lnTo>
                  <a:lnTo>
                    <a:pt x="502" y="731"/>
                  </a:lnTo>
                  <a:lnTo>
                    <a:pt x="501" y="731"/>
                  </a:lnTo>
                  <a:lnTo>
                    <a:pt x="501" y="732"/>
                  </a:lnTo>
                  <a:lnTo>
                    <a:pt x="500" y="732"/>
                  </a:lnTo>
                  <a:lnTo>
                    <a:pt x="500" y="733"/>
                  </a:lnTo>
                  <a:lnTo>
                    <a:pt x="500" y="732"/>
                  </a:lnTo>
                  <a:lnTo>
                    <a:pt x="498" y="732"/>
                  </a:lnTo>
                  <a:lnTo>
                    <a:pt x="498" y="733"/>
                  </a:lnTo>
                  <a:lnTo>
                    <a:pt x="497" y="733"/>
                  </a:lnTo>
                  <a:lnTo>
                    <a:pt x="497" y="734"/>
                  </a:lnTo>
                  <a:lnTo>
                    <a:pt x="497" y="735"/>
                  </a:lnTo>
                  <a:lnTo>
                    <a:pt x="496" y="735"/>
                  </a:lnTo>
                  <a:lnTo>
                    <a:pt x="496" y="736"/>
                  </a:lnTo>
                  <a:lnTo>
                    <a:pt x="495" y="736"/>
                  </a:lnTo>
                  <a:lnTo>
                    <a:pt x="494" y="736"/>
                  </a:lnTo>
                  <a:lnTo>
                    <a:pt x="493" y="736"/>
                  </a:lnTo>
                  <a:lnTo>
                    <a:pt x="491" y="736"/>
                  </a:lnTo>
                  <a:lnTo>
                    <a:pt x="491" y="735"/>
                  </a:lnTo>
                  <a:lnTo>
                    <a:pt x="490" y="735"/>
                  </a:lnTo>
                  <a:lnTo>
                    <a:pt x="488" y="736"/>
                  </a:lnTo>
                  <a:lnTo>
                    <a:pt x="488" y="735"/>
                  </a:lnTo>
                  <a:lnTo>
                    <a:pt x="488" y="734"/>
                  </a:lnTo>
                  <a:lnTo>
                    <a:pt x="487" y="733"/>
                  </a:lnTo>
                  <a:lnTo>
                    <a:pt x="486" y="733"/>
                  </a:lnTo>
                  <a:lnTo>
                    <a:pt x="484" y="733"/>
                  </a:lnTo>
                  <a:lnTo>
                    <a:pt x="484" y="734"/>
                  </a:lnTo>
                  <a:lnTo>
                    <a:pt x="483" y="734"/>
                  </a:lnTo>
                  <a:lnTo>
                    <a:pt x="483" y="735"/>
                  </a:lnTo>
                  <a:lnTo>
                    <a:pt x="482" y="735"/>
                  </a:lnTo>
                  <a:lnTo>
                    <a:pt x="482" y="736"/>
                  </a:lnTo>
                  <a:lnTo>
                    <a:pt x="481" y="736"/>
                  </a:lnTo>
                  <a:lnTo>
                    <a:pt x="481" y="738"/>
                  </a:lnTo>
                  <a:lnTo>
                    <a:pt x="481" y="739"/>
                  </a:lnTo>
                  <a:lnTo>
                    <a:pt x="480" y="739"/>
                  </a:lnTo>
                  <a:lnTo>
                    <a:pt x="479" y="739"/>
                  </a:lnTo>
                  <a:lnTo>
                    <a:pt x="477" y="739"/>
                  </a:lnTo>
                  <a:lnTo>
                    <a:pt x="477" y="740"/>
                  </a:lnTo>
                  <a:lnTo>
                    <a:pt x="476" y="740"/>
                  </a:lnTo>
                  <a:lnTo>
                    <a:pt x="476" y="739"/>
                  </a:lnTo>
                  <a:lnTo>
                    <a:pt x="476" y="740"/>
                  </a:lnTo>
                  <a:lnTo>
                    <a:pt x="475" y="740"/>
                  </a:lnTo>
                  <a:lnTo>
                    <a:pt x="474" y="740"/>
                  </a:lnTo>
                  <a:lnTo>
                    <a:pt x="473" y="740"/>
                  </a:lnTo>
                  <a:lnTo>
                    <a:pt x="472" y="740"/>
                  </a:lnTo>
                  <a:lnTo>
                    <a:pt x="470" y="740"/>
                  </a:lnTo>
                  <a:lnTo>
                    <a:pt x="469" y="740"/>
                  </a:lnTo>
                  <a:lnTo>
                    <a:pt x="468" y="739"/>
                  </a:lnTo>
                  <a:lnTo>
                    <a:pt x="467" y="739"/>
                  </a:lnTo>
                  <a:lnTo>
                    <a:pt x="467" y="738"/>
                  </a:lnTo>
                  <a:lnTo>
                    <a:pt x="467" y="736"/>
                  </a:lnTo>
                  <a:lnTo>
                    <a:pt x="466" y="736"/>
                  </a:lnTo>
                  <a:lnTo>
                    <a:pt x="465" y="736"/>
                  </a:lnTo>
                  <a:lnTo>
                    <a:pt x="463" y="736"/>
                  </a:lnTo>
                  <a:lnTo>
                    <a:pt x="463" y="738"/>
                  </a:lnTo>
                  <a:lnTo>
                    <a:pt x="462" y="738"/>
                  </a:lnTo>
                  <a:lnTo>
                    <a:pt x="461" y="738"/>
                  </a:lnTo>
                  <a:lnTo>
                    <a:pt x="460" y="738"/>
                  </a:lnTo>
                  <a:lnTo>
                    <a:pt x="459" y="738"/>
                  </a:lnTo>
                  <a:lnTo>
                    <a:pt x="458" y="738"/>
                  </a:lnTo>
                  <a:lnTo>
                    <a:pt x="458" y="739"/>
                  </a:lnTo>
                  <a:lnTo>
                    <a:pt x="458" y="740"/>
                  </a:lnTo>
                  <a:lnTo>
                    <a:pt x="456" y="740"/>
                  </a:lnTo>
                  <a:lnTo>
                    <a:pt x="455" y="740"/>
                  </a:lnTo>
                  <a:lnTo>
                    <a:pt x="455" y="741"/>
                  </a:lnTo>
                  <a:lnTo>
                    <a:pt x="454" y="740"/>
                  </a:lnTo>
                  <a:lnTo>
                    <a:pt x="453" y="740"/>
                  </a:lnTo>
                  <a:lnTo>
                    <a:pt x="453" y="739"/>
                  </a:lnTo>
                  <a:lnTo>
                    <a:pt x="452" y="739"/>
                  </a:lnTo>
                  <a:lnTo>
                    <a:pt x="451" y="738"/>
                  </a:lnTo>
                  <a:lnTo>
                    <a:pt x="451" y="736"/>
                  </a:lnTo>
                  <a:lnTo>
                    <a:pt x="449" y="736"/>
                  </a:lnTo>
                  <a:lnTo>
                    <a:pt x="448" y="736"/>
                  </a:lnTo>
                  <a:lnTo>
                    <a:pt x="448" y="738"/>
                  </a:lnTo>
                  <a:lnTo>
                    <a:pt x="447" y="738"/>
                  </a:lnTo>
                  <a:lnTo>
                    <a:pt x="446" y="739"/>
                  </a:lnTo>
                  <a:lnTo>
                    <a:pt x="445" y="740"/>
                  </a:lnTo>
                  <a:lnTo>
                    <a:pt x="445" y="741"/>
                  </a:lnTo>
                  <a:lnTo>
                    <a:pt x="445" y="742"/>
                  </a:lnTo>
                  <a:lnTo>
                    <a:pt x="444" y="742"/>
                  </a:lnTo>
                  <a:lnTo>
                    <a:pt x="444" y="743"/>
                  </a:lnTo>
                  <a:lnTo>
                    <a:pt x="442" y="743"/>
                  </a:lnTo>
                  <a:lnTo>
                    <a:pt x="442" y="745"/>
                  </a:lnTo>
                  <a:lnTo>
                    <a:pt x="442" y="746"/>
                  </a:lnTo>
                  <a:lnTo>
                    <a:pt x="442" y="747"/>
                  </a:lnTo>
                  <a:lnTo>
                    <a:pt x="441" y="747"/>
                  </a:lnTo>
                  <a:lnTo>
                    <a:pt x="441" y="748"/>
                  </a:lnTo>
                  <a:lnTo>
                    <a:pt x="441" y="749"/>
                  </a:lnTo>
                  <a:lnTo>
                    <a:pt x="440" y="749"/>
                  </a:lnTo>
                  <a:lnTo>
                    <a:pt x="440" y="750"/>
                  </a:lnTo>
                  <a:lnTo>
                    <a:pt x="439" y="750"/>
                  </a:lnTo>
                  <a:lnTo>
                    <a:pt x="440" y="750"/>
                  </a:lnTo>
                  <a:lnTo>
                    <a:pt x="439" y="750"/>
                  </a:lnTo>
                  <a:lnTo>
                    <a:pt x="439" y="752"/>
                  </a:lnTo>
                  <a:lnTo>
                    <a:pt x="438" y="752"/>
                  </a:lnTo>
                  <a:lnTo>
                    <a:pt x="436" y="752"/>
                  </a:lnTo>
                  <a:lnTo>
                    <a:pt x="435" y="752"/>
                  </a:lnTo>
                  <a:lnTo>
                    <a:pt x="434" y="752"/>
                  </a:lnTo>
                  <a:lnTo>
                    <a:pt x="433" y="752"/>
                  </a:lnTo>
                  <a:lnTo>
                    <a:pt x="432" y="753"/>
                  </a:lnTo>
                  <a:lnTo>
                    <a:pt x="432" y="754"/>
                  </a:lnTo>
                  <a:lnTo>
                    <a:pt x="431" y="754"/>
                  </a:lnTo>
                  <a:lnTo>
                    <a:pt x="431" y="755"/>
                  </a:lnTo>
                  <a:lnTo>
                    <a:pt x="429" y="755"/>
                  </a:lnTo>
                  <a:lnTo>
                    <a:pt x="429" y="756"/>
                  </a:lnTo>
                  <a:lnTo>
                    <a:pt x="428" y="756"/>
                  </a:lnTo>
                  <a:lnTo>
                    <a:pt x="428" y="757"/>
                  </a:lnTo>
                  <a:lnTo>
                    <a:pt x="428" y="759"/>
                  </a:lnTo>
                  <a:lnTo>
                    <a:pt x="427" y="759"/>
                  </a:lnTo>
                  <a:lnTo>
                    <a:pt x="426" y="759"/>
                  </a:lnTo>
                  <a:lnTo>
                    <a:pt x="426" y="760"/>
                  </a:lnTo>
                  <a:lnTo>
                    <a:pt x="426" y="761"/>
                  </a:lnTo>
                  <a:lnTo>
                    <a:pt x="425" y="761"/>
                  </a:lnTo>
                  <a:lnTo>
                    <a:pt x="425" y="762"/>
                  </a:lnTo>
                  <a:lnTo>
                    <a:pt x="425" y="763"/>
                  </a:lnTo>
                  <a:lnTo>
                    <a:pt x="424" y="763"/>
                  </a:lnTo>
                  <a:lnTo>
                    <a:pt x="422" y="763"/>
                  </a:lnTo>
                  <a:lnTo>
                    <a:pt x="421" y="762"/>
                  </a:lnTo>
                  <a:lnTo>
                    <a:pt x="420" y="762"/>
                  </a:lnTo>
                  <a:lnTo>
                    <a:pt x="420" y="761"/>
                  </a:lnTo>
                  <a:lnTo>
                    <a:pt x="419" y="761"/>
                  </a:lnTo>
                  <a:lnTo>
                    <a:pt x="419" y="760"/>
                  </a:lnTo>
                  <a:lnTo>
                    <a:pt x="418" y="760"/>
                  </a:lnTo>
                  <a:lnTo>
                    <a:pt x="418" y="761"/>
                  </a:lnTo>
                  <a:lnTo>
                    <a:pt x="417" y="761"/>
                  </a:lnTo>
                  <a:lnTo>
                    <a:pt x="417" y="762"/>
                  </a:lnTo>
                  <a:lnTo>
                    <a:pt x="415" y="762"/>
                  </a:lnTo>
                  <a:lnTo>
                    <a:pt x="415" y="763"/>
                  </a:lnTo>
                  <a:lnTo>
                    <a:pt x="414" y="763"/>
                  </a:lnTo>
                  <a:lnTo>
                    <a:pt x="414" y="764"/>
                  </a:lnTo>
                  <a:lnTo>
                    <a:pt x="414" y="766"/>
                  </a:lnTo>
                  <a:lnTo>
                    <a:pt x="413" y="766"/>
                  </a:lnTo>
                  <a:lnTo>
                    <a:pt x="413" y="767"/>
                  </a:lnTo>
                  <a:lnTo>
                    <a:pt x="412" y="767"/>
                  </a:lnTo>
                  <a:lnTo>
                    <a:pt x="411" y="767"/>
                  </a:lnTo>
                  <a:lnTo>
                    <a:pt x="411" y="768"/>
                  </a:lnTo>
                  <a:lnTo>
                    <a:pt x="411" y="769"/>
                  </a:lnTo>
                  <a:lnTo>
                    <a:pt x="411" y="770"/>
                  </a:lnTo>
                  <a:lnTo>
                    <a:pt x="411" y="771"/>
                  </a:lnTo>
                  <a:lnTo>
                    <a:pt x="411" y="773"/>
                  </a:lnTo>
                  <a:lnTo>
                    <a:pt x="410" y="773"/>
                  </a:lnTo>
                  <a:lnTo>
                    <a:pt x="408" y="773"/>
                  </a:lnTo>
                  <a:lnTo>
                    <a:pt x="408" y="774"/>
                  </a:lnTo>
                  <a:lnTo>
                    <a:pt x="408" y="775"/>
                  </a:lnTo>
                  <a:lnTo>
                    <a:pt x="407" y="776"/>
                  </a:lnTo>
                  <a:lnTo>
                    <a:pt x="407" y="777"/>
                  </a:lnTo>
                  <a:lnTo>
                    <a:pt x="407" y="776"/>
                  </a:lnTo>
                  <a:lnTo>
                    <a:pt x="406" y="776"/>
                  </a:lnTo>
                  <a:lnTo>
                    <a:pt x="405" y="776"/>
                  </a:lnTo>
                  <a:lnTo>
                    <a:pt x="404" y="777"/>
                  </a:lnTo>
                  <a:lnTo>
                    <a:pt x="405" y="778"/>
                  </a:lnTo>
                  <a:lnTo>
                    <a:pt x="404" y="780"/>
                  </a:lnTo>
                  <a:lnTo>
                    <a:pt x="405" y="781"/>
                  </a:lnTo>
                  <a:lnTo>
                    <a:pt x="405" y="782"/>
                  </a:lnTo>
                  <a:lnTo>
                    <a:pt x="406" y="782"/>
                  </a:lnTo>
                  <a:lnTo>
                    <a:pt x="406" y="783"/>
                  </a:lnTo>
                  <a:lnTo>
                    <a:pt x="406" y="784"/>
                  </a:lnTo>
                  <a:lnTo>
                    <a:pt x="407" y="784"/>
                  </a:lnTo>
                  <a:lnTo>
                    <a:pt x="408" y="784"/>
                  </a:lnTo>
                  <a:lnTo>
                    <a:pt x="408" y="785"/>
                  </a:lnTo>
                  <a:lnTo>
                    <a:pt x="408" y="787"/>
                  </a:lnTo>
                  <a:lnTo>
                    <a:pt x="407" y="787"/>
                  </a:lnTo>
                  <a:lnTo>
                    <a:pt x="407" y="788"/>
                  </a:lnTo>
                  <a:lnTo>
                    <a:pt x="407" y="789"/>
                  </a:lnTo>
                  <a:lnTo>
                    <a:pt x="406" y="789"/>
                  </a:lnTo>
                  <a:lnTo>
                    <a:pt x="405" y="789"/>
                  </a:lnTo>
                  <a:lnTo>
                    <a:pt x="404" y="790"/>
                  </a:lnTo>
                  <a:lnTo>
                    <a:pt x="404" y="791"/>
                  </a:lnTo>
                  <a:lnTo>
                    <a:pt x="403" y="791"/>
                  </a:lnTo>
                  <a:lnTo>
                    <a:pt x="403" y="792"/>
                  </a:lnTo>
                  <a:lnTo>
                    <a:pt x="401" y="792"/>
                  </a:lnTo>
                  <a:lnTo>
                    <a:pt x="401" y="794"/>
                  </a:lnTo>
                  <a:lnTo>
                    <a:pt x="400" y="794"/>
                  </a:lnTo>
                  <a:lnTo>
                    <a:pt x="400" y="795"/>
                  </a:lnTo>
                  <a:lnTo>
                    <a:pt x="400" y="796"/>
                  </a:lnTo>
                  <a:lnTo>
                    <a:pt x="399" y="796"/>
                  </a:lnTo>
                  <a:lnTo>
                    <a:pt x="398" y="796"/>
                  </a:lnTo>
                  <a:lnTo>
                    <a:pt x="398" y="797"/>
                  </a:lnTo>
                  <a:lnTo>
                    <a:pt x="397" y="797"/>
                  </a:lnTo>
                  <a:lnTo>
                    <a:pt x="397" y="798"/>
                  </a:lnTo>
                  <a:lnTo>
                    <a:pt x="397" y="799"/>
                  </a:lnTo>
                  <a:lnTo>
                    <a:pt x="396" y="799"/>
                  </a:lnTo>
                  <a:lnTo>
                    <a:pt x="396" y="801"/>
                  </a:lnTo>
                  <a:lnTo>
                    <a:pt x="394" y="801"/>
                  </a:lnTo>
                  <a:lnTo>
                    <a:pt x="394" y="802"/>
                  </a:lnTo>
                  <a:lnTo>
                    <a:pt x="393" y="802"/>
                  </a:lnTo>
                  <a:lnTo>
                    <a:pt x="392" y="803"/>
                  </a:lnTo>
                  <a:lnTo>
                    <a:pt x="391" y="803"/>
                  </a:lnTo>
                  <a:lnTo>
                    <a:pt x="391" y="804"/>
                  </a:lnTo>
                  <a:lnTo>
                    <a:pt x="390" y="804"/>
                  </a:lnTo>
                  <a:lnTo>
                    <a:pt x="389" y="804"/>
                  </a:lnTo>
                  <a:lnTo>
                    <a:pt x="387" y="804"/>
                  </a:lnTo>
                  <a:lnTo>
                    <a:pt x="387" y="805"/>
                  </a:lnTo>
                  <a:lnTo>
                    <a:pt x="386" y="805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4" y="809"/>
                  </a:lnTo>
                  <a:lnTo>
                    <a:pt x="384" y="810"/>
                  </a:lnTo>
                  <a:lnTo>
                    <a:pt x="384" y="811"/>
                  </a:lnTo>
                  <a:lnTo>
                    <a:pt x="383" y="811"/>
                  </a:lnTo>
                  <a:lnTo>
                    <a:pt x="383" y="812"/>
                  </a:lnTo>
                  <a:lnTo>
                    <a:pt x="382" y="812"/>
                  </a:lnTo>
                  <a:lnTo>
                    <a:pt x="382" y="813"/>
                  </a:lnTo>
                  <a:lnTo>
                    <a:pt x="380" y="813"/>
                  </a:lnTo>
                  <a:lnTo>
                    <a:pt x="380" y="815"/>
                  </a:lnTo>
                  <a:lnTo>
                    <a:pt x="379" y="813"/>
                  </a:lnTo>
                  <a:lnTo>
                    <a:pt x="378" y="815"/>
                  </a:lnTo>
                  <a:lnTo>
                    <a:pt x="378" y="813"/>
                  </a:lnTo>
                  <a:lnTo>
                    <a:pt x="377" y="813"/>
                  </a:lnTo>
                  <a:lnTo>
                    <a:pt x="376" y="813"/>
                  </a:lnTo>
                  <a:lnTo>
                    <a:pt x="375" y="813"/>
                  </a:lnTo>
                  <a:lnTo>
                    <a:pt x="373" y="813"/>
                  </a:lnTo>
                  <a:lnTo>
                    <a:pt x="372" y="813"/>
                  </a:lnTo>
                  <a:lnTo>
                    <a:pt x="371" y="813"/>
                  </a:lnTo>
                  <a:lnTo>
                    <a:pt x="370" y="813"/>
                  </a:lnTo>
                  <a:lnTo>
                    <a:pt x="369" y="813"/>
                  </a:lnTo>
                  <a:lnTo>
                    <a:pt x="368" y="813"/>
                  </a:lnTo>
                  <a:lnTo>
                    <a:pt x="366" y="813"/>
                  </a:lnTo>
                  <a:lnTo>
                    <a:pt x="365" y="813"/>
                  </a:lnTo>
                  <a:lnTo>
                    <a:pt x="365" y="812"/>
                  </a:lnTo>
                  <a:lnTo>
                    <a:pt x="365" y="811"/>
                  </a:lnTo>
                  <a:lnTo>
                    <a:pt x="364" y="811"/>
                  </a:lnTo>
                  <a:lnTo>
                    <a:pt x="364" y="810"/>
                  </a:lnTo>
                  <a:lnTo>
                    <a:pt x="364" y="809"/>
                  </a:lnTo>
                  <a:lnTo>
                    <a:pt x="363" y="809"/>
                  </a:lnTo>
                  <a:lnTo>
                    <a:pt x="363" y="808"/>
                  </a:lnTo>
                  <a:lnTo>
                    <a:pt x="362" y="808"/>
                  </a:lnTo>
                  <a:lnTo>
                    <a:pt x="361" y="808"/>
                  </a:lnTo>
                  <a:lnTo>
                    <a:pt x="361" y="806"/>
                  </a:lnTo>
                  <a:lnTo>
                    <a:pt x="361" y="805"/>
                  </a:lnTo>
                  <a:lnTo>
                    <a:pt x="359" y="805"/>
                  </a:lnTo>
                  <a:lnTo>
                    <a:pt x="359" y="804"/>
                  </a:lnTo>
                  <a:lnTo>
                    <a:pt x="359" y="803"/>
                  </a:lnTo>
                  <a:lnTo>
                    <a:pt x="358" y="803"/>
                  </a:lnTo>
                  <a:lnTo>
                    <a:pt x="358" y="802"/>
                  </a:lnTo>
                  <a:lnTo>
                    <a:pt x="358" y="801"/>
                  </a:lnTo>
                  <a:lnTo>
                    <a:pt x="358" y="799"/>
                  </a:lnTo>
                  <a:lnTo>
                    <a:pt x="358" y="798"/>
                  </a:lnTo>
                  <a:lnTo>
                    <a:pt x="358" y="797"/>
                  </a:lnTo>
                  <a:lnTo>
                    <a:pt x="358" y="796"/>
                  </a:lnTo>
                  <a:lnTo>
                    <a:pt x="358" y="795"/>
                  </a:lnTo>
                  <a:lnTo>
                    <a:pt x="357" y="795"/>
                  </a:lnTo>
                  <a:lnTo>
                    <a:pt x="357" y="794"/>
                  </a:lnTo>
                  <a:lnTo>
                    <a:pt x="358" y="792"/>
                  </a:lnTo>
                  <a:lnTo>
                    <a:pt x="357" y="792"/>
                  </a:lnTo>
                  <a:lnTo>
                    <a:pt x="357" y="791"/>
                  </a:lnTo>
                  <a:lnTo>
                    <a:pt x="356" y="791"/>
                  </a:lnTo>
                  <a:lnTo>
                    <a:pt x="355" y="790"/>
                  </a:lnTo>
                  <a:lnTo>
                    <a:pt x="354" y="790"/>
                  </a:lnTo>
                  <a:lnTo>
                    <a:pt x="354" y="789"/>
                  </a:lnTo>
                  <a:lnTo>
                    <a:pt x="354" y="788"/>
                  </a:lnTo>
                  <a:lnTo>
                    <a:pt x="352" y="788"/>
                  </a:lnTo>
                  <a:lnTo>
                    <a:pt x="352" y="787"/>
                  </a:lnTo>
                  <a:lnTo>
                    <a:pt x="351" y="788"/>
                  </a:lnTo>
                  <a:lnTo>
                    <a:pt x="350" y="788"/>
                  </a:lnTo>
                  <a:lnTo>
                    <a:pt x="349" y="789"/>
                  </a:lnTo>
                  <a:lnTo>
                    <a:pt x="348" y="789"/>
                  </a:lnTo>
                  <a:lnTo>
                    <a:pt x="348" y="788"/>
                  </a:lnTo>
                  <a:lnTo>
                    <a:pt x="347" y="788"/>
                  </a:lnTo>
                  <a:lnTo>
                    <a:pt x="347" y="787"/>
                  </a:lnTo>
                  <a:lnTo>
                    <a:pt x="345" y="787"/>
                  </a:lnTo>
                  <a:lnTo>
                    <a:pt x="345" y="785"/>
                  </a:lnTo>
                  <a:lnTo>
                    <a:pt x="344" y="785"/>
                  </a:lnTo>
                  <a:lnTo>
                    <a:pt x="344" y="784"/>
                  </a:lnTo>
                  <a:lnTo>
                    <a:pt x="343" y="784"/>
                  </a:lnTo>
                  <a:lnTo>
                    <a:pt x="342" y="783"/>
                  </a:lnTo>
                  <a:lnTo>
                    <a:pt x="342" y="782"/>
                  </a:lnTo>
                  <a:lnTo>
                    <a:pt x="342" y="781"/>
                  </a:lnTo>
                  <a:lnTo>
                    <a:pt x="342" y="780"/>
                  </a:lnTo>
                  <a:lnTo>
                    <a:pt x="343" y="778"/>
                  </a:lnTo>
                  <a:lnTo>
                    <a:pt x="343" y="777"/>
                  </a:lnTo>
                  <a:lnTo>
                    <a:pt x="344" y="777"/>
                  </a:lnTo>
                  <a:lnTo>
                    <a:pt x="344" y="776"/>
                  </a:lnTo>
                  <a:lnTo>
                    <a:pt x="343" y="776"/>
                  </a:lnTo>
                  <a:lnTo>
                    <a:pt x="343" y="775"/>
                  </a:lnTo>
                  <a:lnTo>
                    <a:pt x="344" y="775"/>
                  </a:lnTo>
                  <a:lnTo>
                    <a:pt x="344" y="774"/>
                  </a:lnTo>
                  <a:lnTo>
                    <a:pt x="343" y="774"/>
                  </a:lnTo>
                  <a:lnTo>
                    <a:pt x="343" y="773"/>
                  </a:lnTo>
                  <a:lnTo>
                    <a:pt x="342" y="773"/>
                  </a:lnTo>
                  <a:lnTo>
                    <a:pt x="342" y="771"/>
                  </a:lnTo>
                  <a:lnTo>
                    <a:pt x="341" y="771"/>
                  </a:lnTo>
                  <a:lnTo>
                    <a:pt x="341" y="770"/>
                  </a:lnTo>
                  <a:lnTo>
                    <a:pt x="341" y="769"/>
                  </a:lnTo>
                  <a:lnTo>
                    <a:pt x="340" y="769"/>
                  </a:lnTo>
                  <a:lnTo>
                    <a:pt x="340" y="770"/>
                  </a:lnTo>
                  <a:lnTo>
                    <a:pt x="338" y="770"/>
                  </a:lnTo>
                  <a:lnTo>
                    <a:pt x="338" y="769"/>
                  </a:lnTo>
                  <a:lnTo>
                    <a:pt x="338" y="768"/>
                  </a:lnTo>
                  <a:lnTo>
                    <a:pt x="338" y="767"/>
                  </a:lnTo>
                  <a:lnTo>
                    <a:pt x="338" y="766"/>
                  </a:lnTo>
                  <a:lnTo>
                    <a:pt x="338" y="764"/>
                  </a:lnTo>
                  <a:lnTo>
                    <a:pt x="338" y="763"/>
                  </a:lnTo>
                  <a:lnTo>
                    <a:pt x="337" y="763"/>
                  </a:lnTo>
                  <a:lnTo>
                    <a:pt x="337" y="762"/>
                  </a:lnTo>
                  <a:lnTo>
                    <a:pt x="337" y="761"/>
                  </a:lnTo>
                  <a:lnTo>
                    <a:pt x="338" y="761"/>
                  </a:lnTo>
                  <a:lnTo>
                    <a:pt x="338" y="760"/>
                  </a:lnTo>
                  <a:lnTo>
                    <a:pt x="337" y="760"/>
                  </a:lnTo>
                  <a:lnTo>
                    <a:pt x="336" y="759"/>
                  </a:lnTo>
                  <a:lnTo>
                    <a:pt x="336" y="757"/>
                  </a:lnTo>
                  <a:lnTo>
                    <a:pt x="335" y="756"/>
                  </a:lnTo>
                  <a:lnTo>
                    <a:pt x="334" y="755"/>
                  </a:lnTo>
                  <a:lnTo>
                    <a:pt x="334" y="754"/>
                  </a:lnTo>
                  <a:lnTo>
                    <a:pt x="333" y="754"/>
                  </a:lnTo>
                  <a:lnTo>
                    <a:pt x="333" y="753"/>
                  </a:lnTo>
                  <a:lnTo>
                    <a:pt x="333" y="752"/>
                  </a:lnTo>
                  <a:lnTo>
                    <a:pt x="334" y="752"/>
                  </a:lnTo>
                  <a:lnTo>
                    <a:pt x="334" y="750"/>
                  </a:lnTo>
                  <a:lnTo>
                    <a:pt x="334" y="749"/>
                  </a:lnTo>
                  <a:lnTo>
                    <a:pt x="335" y="749"/>
                  </a:lnTo>
                  <a:lnTo>
                    <a:pt x="335" y="748"/>
                  </a:lnTo>
                  <a:lnTo>
                    <a:pt x="334" y="748"/>
                  </a:lnTo>
                  <a:lnTo>
                    <a:pt x="334" y="747"/>
                  </a:lnTo>
                  <a:lnTo>
                    <a:pt x="334" y="746"/>
                  </a:lnTo>
                  <a:lnTo>
                    <a:pt x="335" y="746"/>
                  </a:lnTo>
                  <a:lnTo>
                    <a:pt x="335" y="745"/>
                  </a:lnTo>
                  <a:lnTo>
                    <a:pt x="336" y="743"/>
                  </a:lnTo>
                  <a:lnTo>
                    <a:pt x="335" y="743"/>
                  </a:lnTo>
                  <a:lnTo>
                    <a:pt x="335" y="742"/>
                  </a:lnTo>
                  <a:lnTo>
                    <a:pt x="335" y="741"/>
                  </a:lnTo>
                  <a:lnTo>
                    <a:pt x="334" y="741"/>
                  </a:lnTo>
                  <a:lnTo>
                    <a:pt x="334" y="740"/>
                  </a:lnTo>
                  <a:lnTo>
                    <a:pt x="333" y="740"/>
                  </a:lnTo>
                  <a:lnTo>
                    <a:pt x="331" y="740"/>
                  </a:lnTo>
                  <a:lnTo>
                    <a:pt x="330" y="740"/>
                  </a:lnTo>
                  <a:lnTo>
                    <a:pt x="330" y="739"/>
                  </a:lnTo>
                  <a:lnTo>
                    <a:pt x="330" y="738"/>
                  </a:lnTo>
                  <a:lnTo>
                    <a:pt x="329" y="738"/>
                  </a:lnTo>
                  <a:lnTo>
                    <a:pt x="328" y="738"/>
                  </a:lnTo>
                  <a:lnTo>
                    <a:pt x="328" y="739"/>
                  </a:lnTo>
                  <a:lnTo>
                    <a:pt x="327" y="738"/>
                  </a:lnTo>
                  <a:lnTo>
                    <a:pt x="326" y="738"/>
                  </a:lnTo>
                  <a:lnTo>
                    <a:pt x="326" y="739"/>
                  </a:lnTo>
                  <a:lnTo>
                    <a:pt x="324" y="739"/>
                  </a:lnTo>
                  <a:lnTo>
                    <a:pt x="324" y="738"/>
                  </a:lnTo>
                  <a:lnTo>
                    <a:pt x="323" y="738"/>
                  </a:lnTo>
                  <a:lnTo>
                    <a:pt x="322" y="738"/>
                  </a:lnTo>
                  <a:lnTo>
                    <a:pt x="322" y="739"/>
                  </a:lnTo>
                  <a:lnTo>
                    <a:pt x="322" y="740"/>
                  </a:lnTo>
                  <a:lnTo>
                    <a:pt x="321" y="740"/>
                  </a:lnTo>
                  <a:lnTo>
                    <a:pt x="320" y="740"/>
                  </a:lnTo>
                  <a:lnTo>
                    <a:pt x="320" y="741"/>
                  </a:lnTo>
                  <a:lnTo>
                    <a:pt x="319" y="741"/>
                  </a:lnTo>
                  <a:lnTo>
                    <a:pt x="317" y="742"/>
                  </a:lnTo>
                  <a:lnTo>
                    <a:pt x="317" y="741"/>
                  </a:lnTo>
                  <a:lnTo>
                    <a:pt x="316" y="742"/>
                  </a:lnTo>
                  <a:lnTo>
                    <a:pt x="315" y="742"/>
                  </a:lnTo>
                  <a:lnTo>
                    <a:pt x="315" y="743"/>
                  </a:lnTo>
                  <a:lnTo>
                    <a:pt x="315" y="745"/>
                  </a:lnTo>
                  <a:lnTo>
                    <a:pt x="314" y="745"/>
                  </a:lnTo>
                  <a:lnTo>
                    <a:pt x="314" y="743"/>
                  </a:lnTo>
                  <a:lnTo>
                    <a:pt x="314" y="742"/>
                  </a:lnTo>
                  <a:lnTo>
                    <a:pt x="313" y="742"/>
                  </a:lnTo>
                  <a:lnTo>
                    <a:pt x="313" y="741"/>
                  </a:lnTo>
                  <a:lnTo>
                    <a:pt x="313" y="742"/>
                  </a:lnTo>
                  <a:lnTo>
                    <a:pt x="312" y="742"/>
                  </a:lnTo>
                  <a:lnTo>
                    <a:pt x="310" y="742"/>
                  </a:lnTo>
                  <a:lnTo>
                    <a:pt x="310" y="741"/>
                  </a:lnTo>
                  <a:lnTo>
                    <a:pt x="309" y="741"/>
                  </a:lnTo>
                  <a:lnTo>
                    <a:pt x="308" y="741"/>
                  </a:lnTo>
                  <a:lnTo>
                    <a:pt x="308" y="740"/>
                  </a:lnTo>
                  <a:lnTo>
                    <a:pt x="307" y="740"/>
                  </a:lnTo>
                  <a:lnTo>
                    <a:pt x="307" y="739"/>
                  </a:lnTo>
                  <a:lnTo>
                    <a:pt x="306" y="739"/>
                  </a:lnTo>
                  <a:lnTo>
                    <a:pt x="306" y="738"/>
                  </a:lnTo>
                  <a:lnTo>
                    <a:pt x="306" y="736"/>
                  </a:lnTo>
                  <a:lnTo>
                    <a:pt x="305" y="736"/>
                  </a:lnTo>
                  <a:lnTo>
                    <a:pt x="305" y="738"/>
                  </a:lnTo>
                  <a:lnTo>
                    <a:pt x="303" y="738"/>
                  </a:lnTo>
                  <a:lnTo>
                    <a:pt x="303" y="739"/>
                  </a:lnTo>
                  <a:lnTo>
                    <a:pt x="303" y="740"/>
                  </a:lnTo>
                  <a:lnTo>
                    <a:pt x="303" y="741"/>
                  </a:lnTo>
                  <a:lnTo>
                    <a:pt x="302" y="741"/>
                  </a:lnTo>
                  <a:lnTo>
                    <a:pt x="301" y="741"/>
                  </a:lnTo>
                  <a:lnTo>
                    <a:pt x="300" y="741"/>
                  </a:lnTo>
                  <a:lnTo>
                    <a:pt x="300" y="742"/>
                  </a:lnTo>
                  <a:lnTo>
                    <a:pt x="299" y="742"/>
                  </a:lnTo>
                  <a:lnTo>
                    <a:pt x="298" y="742"/>
                  </a:lnTo>
                  <a:lnTo>
                    <a:pt x="296" y="742"/>
                  </a:lnTo>
                  <a:lnTo>
                    <a:pt x="295" y="742"/>
                  </a:lnTo>
                  <a:lnTo>
                    <a:pt x="294" y="742"/>
                  </a:lnTo>
                  <a:lnTo>
                    <a:pt x="293" y="742"/>
                  </a:lnTo>
                  <a:lnTo>
                    <a:pt x="293" y="741"/>
                  </a:lnTo>
                  <a:lnTo>
                    <a:pt x="293" y="742"/>
                  </a:lnTo>
                  <a:lnTo>
                    <a:pt x="293" y="743"/>
                  </a:lnTo>
                  <a:lnTo>
                    <a:pt x="292" y="743"/>
                  </a:lnTo>
                  <a:lnTo>
                    <a:pt x="292" y="745"/>
                  </a:lnTo>
                  <a:lnTo>
                    <a:pt x="291" y="745"/>
                  </a:lnTo>
                  <a:lnTo>
                    <a:pt x="291" y="743"/>
                  </a:lnTo>
                  <a:lnTo>
                    <a:pt x="289" y="745"/>
                  </a:lnTo>
                  <a:lnTo>
                    <a:pt x="288" y="745"/>
                  </a:lnTo>
                  <a:lnTo>
                    <a:pt x="288" y="746"/>
                  </a:lnTo>
                  <a:lnTo>
                    <a:pt x="287" y="746"/>
                  </a:lnTo>
                  <a:lnTo>
                    <a:pt x="287" y="745"/>
                  </a:lnTo>
                  <a:lnTo>
                    <a:pt x="287" y="743"/>
                  </a:lnTo>
                  <a:lnTo>
                    <a:pt x="286" y="743"/>
                  </a:lnTo>
                  <a:lnTo>
                    <a:pt x="286" y="742"/>
                  </a:lnTo>
                  <a:lnTo>
                    <a:pt x="285" y="742"/>
                  </a:lnTo>
                  <a:lnTo>
                    <a:pt x="285" y="741"/>
                  </a:lnTo>
                  <a:lnTo>
                    <a:pt x="284" y="741"/>
                  </a:lnTo>
                  <a:lnTo>
                    <a:pt x="282" y="741"/>
                  </a:lnTo>
                  <a:lnTo>
                    <a:pt x="282" y="742"/>
                  </a:lnTo>
                  <a:lnTo>
                    <a:pt x="281" y="742"/>
                  </a:lnTo>
                  <a:lnTo>
                    <a:pt x="281" y="743"/>
                  </a:lnTo>
                  <a:lnTo>
                    <a:pt x="281" y="745"/>
                  </a:lnTo>
                  <a:lnTo>
                    <a:pt x="281" y="746"/>
                  </a:lnTo>
                  <a:lnTo>
                    <a:pt x="281" y="747"/>
                  </a:lnTo>
                  <a:lnTo>
                    <a:pt x="280" y="747"/>
                  </a:lnTo>
                  <a:lnTo>
                    <a:pt x="279" y="746"/>
                  </a:lnTo>
                  <a:lnTo>
                    <a:pt x="278" y="746"/>
                  </a:lnTo>
                  <a:lnTo>
                    <a:pt x="278" y="747"/>
                  </a:lnTo>
                  <a:lnTo>
                    <a:pt x="278" y="748"/>
                  </a:lnTo>
                  <a:lnTo>
                    <a:pt x="277" y="748"/>
                  </a:lnTo>
                  <a:lnTo>
                    <a:pt x="275" y="748"/>
                  </a:lnTo>
                  <a:lnTo>
                    <a:pt x="275" y="749"/>
                  </a:lnTo>
                  <a:lnTo>
                    <a:pt x="274" y="749"/>
                  </a:lnTo>
                  <a:lnTo>
                    <a:pt x="274" y="750"/>
                  </a:lnTo>
                  <a:lnTo>
                    <a:pt x="274" y="752"/>
                  </a:lnTo>
                  <a:lnTo>
                    <a:pt x="273" y="753"/>
                  </a:lnTo>
                  <a:lnTo>
                    <a:pt x="272" y="753"/>
                  </a:lnTo>
                  <a:lnTo>
                    <a:pt x="271" y="753"/>
                  </a:lnTo>
                  <a:lnTo>
                    <a:pt x="270" y="753"/>
                  </a:lnTo>
                  <a:lnTo>
                    <a:pt x="268" y="753"/>
                  </a:lnTo>
                  <a:lnTo>
                    <a:pt x="267" y="753"/>
                  </a:lnTo>
                  <a:lnTo>
                    <a:pt x="267" y="754"/>
                  </a:lnTo>
                  <a:lnTo>
                    <a:pt x="267" y="755"/>
                  </a:lnTo>
                  <a:lnTo>
                    <a:pt x="266" y="755"/>
                  </a:lnTo>
                  <a:lnTo>
                    <a:pt x="266" y="756"/>
                  </a:lnTo>
                  <a:lnTo>
                    <a:pt x="265" y="756"/>
                  </a:lnTo>
                  <a:lnTo>
                    <a:pt x="264" y="756"/>
                  </a:lnTo>
                  <a:lnTo>
                    <a:pt x="263" y="756"/>
                  </a:lnTo>
                  <a:lnTo>
                    <a:pt x="263" y="757"/>
                  </a:lnTo>
                  <a:lnTo>
                    <a:pt x="261" y="757"/>
                  </a:lnTo>
                  <a:lnTo>
                    <a:pt x="260" y="757"/>
                  </a:lnTo>
                  <a:lnTo>
                    <a:pt x="260" y="759"/>
                  </a:lnTo>
                  <a:lnTo>
                    <a:pt x="259" y="759"/>
                  </a:lnTo>
                  <a:lnTo>
                    <a:pt x="259" y="760"/>
                  </a:lnTo>
                  <a:lnTo>
                    <a:pt x="259" y="761"/>
                  </a:lnTo>
                  <a:lnTo>
                    <a:pt x="258" y="761"/>
                  </a:lnTo>
                  <a:lnTo>
                    <a:pt x="257" y="760"/>
                  </a:lnTo>
                  <a:lnTo>
                    <a:pt x="256" y="760"/>
                  </a:lnTo>
                  <a:lnTo>
                    <a:pt x="256" y="759"/>
                  </a:lnTo>
                  <a:lnTo>
                    <a:pt x="254" y="759"/>
                  </a:lnTo>
                  <a:lnTo>
                    <a:pt x="254" y="757"/>
                  </a:lnTo>
                  <a:lnTo>
                    <a:pt x="253" y="757"/>
                  </a:lnTo>
                  <a:lnTo>
                    <a:pt x="252" y="757"/>
                  </a:lnTo>
                  <a:lnTo>
                    <a:pt x="251" y="757"/>
                  </a:lnTo>
                  <a:lnTo>
                    <a:pt x="251" y="756"/>
                  </a:lnTo>
                  <a:lnTo>
                    <a:pt x="250" y="756"/>
                  </a:lnTo>
                  <a:lnTo>
                    <a:pt x="250" y="755"/>
                  </a:lnTo>
                  <a:lnTo>
                    <a:pt x="250" y="754"/>
                  </a:lnTo>
                  <a:lnTo>
                    <a:pt x="249" y="754"/>
                  </a:lnTo>
                  <a:lnTo>
                    <a:pt x="249" y="753"/>
                  </a:lnTo>
                  <a:lnTo>
                    <a:pt x="247" y="753"/>
                  </a:lnTo>
                  <a:lnTo>
                    <a:pt x="247" y="752"/>
                  </a:lnTo>
                  <a:lnTo>
                    <a:pt x="246" y="752"/>
                  </a:lnTo>
                  <a:lnTo>
                    <a:pt x="245" y="750"/>
                  </a:lnTo>
                  <a:lnTo>
                    <a:pt x="244" y="750"/>
                  </a:lnTo>
                  <a:lnTo>
                    <a:pt x="243" y="750"/>
                  </a:lnTo>
                  <a:lnTo>
                    <a:pt x="243" y="752"/>
                  </a:lnTo>
                  <a:lnTo>
                    <a:pt x="242" y="752"/>
                  </a:lnTo>
                  <a:lnTo>
                    <a:pt x="240" y="752"/>
                  </a:lnTo>
                  <a:lnTo>
                    <a:pt x="240" y="753"/>
                  </a:lnTo>
                  <a:lnTo>
                    <a:pt x="239" y="753"/>
                  </a:lnTo>
                  <a:lnTo>
                    <a:pt x="239" y="754"/>
                  </a:lnTo>
                  <a:lnTo>
                    <a:pt x="238" y="754"/>
                  </a:lnTo>
                  <a:lnTo>
                    <a:pt x="237" y="754"/>
                  </a:lnTo>
                  <a:lnTo>
                    <a:pt x="237" y="755"/>
                  </a:lnTo>
                  <a:lnTo>
                    <a:pt x="238" y="755"/>
                  </a:lnTo>
                  <a:lnTo>
                    <a:pt x="238" y="756"/>
                  </a:lnTo>
                  <a:lnTo>
                    <a:pt x="238" y="757"/>
                  </a:lnTo>
                  <a:lnTo>
                    <a:pt x="237" y="757"/>
                  </a:lnTo>
                  <a:lnTo>
                    <a:pt x="236" y="757"/>
                  </a:lnTo>
                  <a:lnTo>
                    <a:pt x="235" y="757"/>
                  </a:lnTo>
                  <a:lnTo>
                    <a:pt x="235" y="759"/>
                  </a:lnTo>
                  <a:lnTo>
                    <a:pt x="233" y="759"/>
                  </a:lnTo>
                  <a:lnTo>
                    <a:pt x="233" y="757"/>
                  </a:lnTo>
                  <a:lnTo>
                    <a:pt x="232" y="757"/>
                  </a:lnTo>
                  <a:lnTo>
                    <a:pt x="231" y="757"/>
                  </a:lnTo>
                  <a:lnTo>
                    <a:pt x="230" y="757"/>
                  </a:lnTo>
                  <a:lnTo>
                    <a:pt x="230" y="756"/>
                  </a:lnTo>
                  <a:lnTo>
                    <a:pt x="229" y="756"/>
                  </a:lnTo>
                  <a:lnTo>
                    <a:pt x="228" y="756"/>
                  </a:lnTo>
                  <a:lnTo>
                    <a:pt x="226" y="756"/>
                  </a:lnTo>
                  <a:lnTo>
                    <a:pt x="226" y="755"/>
                  </a:lnTo>
                  <a:lnTo>
                    <a:pt x="225" y="755"/>
                  </a:lnTo>
                  <a:lnTo>
                    <a:pt x="225" y="756"/>
                  </a:lnTo>
                  <a:lnTo>
                    <a:pt x="225" y="755"/>
                  </a:lnTo>
                  <a:lnTo>
                    <a:pt x="225" y="756"/>
                  </a:lnTo>
                  <a:lnTo>
                    <a:pt x="224" y="756"/>
                  </a:lnTo>
                  <a:lnTo>
                    <a:pt x="224" y="757"/>
                  </a:lnTo>
                  <a:lnTo>
                    <a:pt x="223" y="757"/>
                  </a:lnTo>
                  <a:lnTo>
                    <a:pt x="222" y="757"/>
                  </a:lnTo>
                  <a:lnTo>
                    <a:pt x="222" y="759"/>
                  </a:lnTo>
                  <a:lnTo>
                    <a:pt x="221" y="759"/>
                  </a:lnTo>
                  <a:lnTo>
                    <a:pt x="219" y="759"/>
                  </a:lnTo>
                  <a:lnTo>
                    <a:pt x="219" y="760"/>
                  </a:lnTo>
                  <a:lnTo>
                    <a:pt x="219" y="761"/>
                  </a:lnTo>
                  <a:lnTo>
                    <a:pt x="218" y="761"/>
                  </a:lnTo>
                  <a:lnTo>
                    <a:pt x="218" y="762"/>
                  </a:lnTo>
                  <a:lnTo>
                    <a:pt x="217" y="762"/>
                  </a:lnTo>
                  <a:lnTo>
                    <a:pt x="217" y="761"/>
                  </a:lnTo>
                  <a:lnTo>
                    <a:pt x="216" y="761"/>
                  </a:lnTo>
                  <a:lnTo>
                    <a:pt x="216" y="760"/>
                  </a:lnTo>
                  <a:lnTo>
                    <a:pt x="216" y="761"/>
                  </a:lnTo>
                  <a:lnTo>
                    <a:pt x="215" y="761"/>
                  </a:lnTo>
                  <a:lnTo>
                    <a:pt x="215" y="760"/>
                  </a:lnTo>
                  <a:lnTo>
                    <a:pt x="214" y="760"/>
                  </a:lnTo>
                  <a:lnTo>
                    <a:pt x="214" y="759"/>
                  </a:lnTo>
                  <a:lnTo>
                    <a:pt x="214" y="757"/>
                  </a:lnTo>
                  <a:lnTo>
                    <a:pt x="214" y="756"/>
                  </a:lnTo>
                  <a:lnTo>
                    <a:pt x="212" y="756"/>
                  </a:lnTo>
                  <a:lnTo>
                    <a:pt x="212" y="755"/>
                  </a:lnTo>
                  <a:lnTo>
                    <a:pt x="212" y="754"/>
                  </a:lnTo>
                  <a:lnTo>
                    <a:pt x="211" y="754"/>
                  </a:lnTo>
                  <a:lnTo>
                    <a:pt x="211" y="753"/>
                  </a:lnTo>
                  <a:lnTo>
                    <a:pt x="210" y="753"/>
                  </a:lnTo>
                  <a:lnTo>
                    <a:pt x="209" y="753"/>
                  </a:lnTo>
                  <a:lnTo>
                    <a:pt x="209" y="754"/>
                  </a:lnTo>
                  <a:lnTo>
                    <a:pt x="209" y="753"/>
                  </a:lnTo>
                  <a:lnTo>
                    <a:pt x="209" y="754"/>
                  </a:lnTo>
                  <a:lnTo>
                    <a:pt x="208" y="754"/>
                  </a:lnTo>
                  <a:lnTo>
                    <a:pt x="208" y="755"/>
                  </a:lnTo>
                  <a:lnTo>
                    <a:pt x="207" y="755"/>
                  </a:lnTo>
                  <a:lnTo>
                    <a:pt x="207" y="756"/>
                  </a:lnTo>
                  <a:lnTo>
                    <a:pt x="205" y="756"/>
                  </a:lnTo>
                  <a:lnTo>
                    <a:pt x="204" y="755"/>
                  </a:lnTo>
                  <a:lnTo>
                    <a:pt x="204" y="756"/>
                  </a:lnTo>
                  <a:lnTo>
                    <a:pt x="203" y="756"/>
                  </a:lnTo>
                  <a:lnTo>
                    <a:pt x="202" y="756"/>
                  </a:lnTo>
                  <a:lnTo>
                    <a:pt x="202" y="757"/>
                  </a:lnTo>
                  <a:lnTo>
                    <a:pt x="201" y="757"/>
                  </a:lnTo>
                  <a:lnTo>
                    <a:pt x="201" y="759"/>
                  </a:lnTo>
                  <a:lnTo>
                    <a:pt x="199" y="759"/>
                  </a:lnTo>
                  <a:lnTo>
                    <a:pt x="198" y="759"/>
                  </a:lnTo>
                  <a:lnTo>
                    <a:pt x="198" y="760"/>
                  </a:lnTo>
                  <a:lnTo>
                    <a:pt x="197" y="760"/>
                  </a:lnTo>
                  <a:lnTo>
                    <a:pt x="197" y="759"/>
                  </a:lnTo>
                  <a:lnTo>
                    <a:pt x="196" y="759"/>
                  </a:lnTo>
                  <a:lnTo>
                    <a:pt x="195" y="759"/>
                  </a:lnTo>
                  <a:lnTo>
                    <a:pt x="195" y="760"/>
                  </a:lnTo>
                  <a:lnTo>
                    <a:pt x="194" y="760"/>
                  </a:lnTo>
                  <a:lnTo>
                    <a:pt x="192" y="760"/>
                  </a:lnTo>
                  <a:lnTo>
                    <a:pt x="191" y="760"/>
                  </a:lnTo>
                  <a:lnTo>
                    <a:pt x="190" y="761"/>
                  </a:lnTo>
                  <a:lnTo>
                    <a:pt x="189" y="761"/>
                  </a:lnTo>
                  <a:lnTo>
                    <a:pt x="188" y="761"/>
                  </a:lnTo>
                  <a:lnTo>
                    <a:pt x="187" y="761"/>
                  </a:lnTo>
                  <a:lnTo>
                    <a:pt x="187" y="762"/>
                  </a:lnTo>
                  <a:lnTo>
                    <a:pt x="185" y="762"/>
                  </a:lnTo>
                  <a:lnTo>
                    <a:pt x="184" y="762"/>
                  </a:lnTo>
                  <a:lnTo>
                    <a:pt x="184" y="761"/>
                  </a:lnTo>
                  <a:lnTo>
                    <a:pt x="184" y="762"/>
                  </a:lnTo>
                  <a:lnTo>
                    <a:pt x="183" y="762"/>
                  </a:lnTo>
                  <a:lnTo>
                    <a:pt x="182" y="762"/>
                  </a:lnTo>
                  <a:lnTo>
                    <a:pt x="182" y="761"/>
                  </a:lnTo>
                  <a:lnTo>
                    <a:pt x="181" y="761"/>
                  </a:lnTo>
                  <a:lnTo>
                    <a:pt x="181" y="760"/>
                  </a:lnTo>
                  <a:lnTo>
                    <a:pt x="181" y="761"/>
                  </a:lnTo>
                  <a:lnTo>
                    <a:pt x="180" y="760"/>
                  </a:lnTo>
                  <a:lnTo>
                    <a:pt x="180" y="761"/>
                  </a:lnTo>
                  <a:lnTo>
                    <a:pt x="178" y="761"/>
                  </a:lnTo>
                  <a:lnTo>
                    <a:pt x="178" y="760"/>
                  </a:lnTo>
                  <a:lnTo>
                    <a:pt x="177" y="760"/>
                  </a:lnTo>
                  <a:lnTo>
                    <a:pt x="177" y="761"/>
                  </a:lnTo>
                  <a:lnTo>
                    <a:pt x="177" y="762"/>
                  </a:lnTo>
                  <a:lnTo>
                    <a:pt x="176" y="762"/>
                  </a:lnTo>
                  <a:lnTo>
                    <a:pt x="176" y="763"/>
                  </a:lnTo>
                  <a:lnTo>
                    <a:pt x="175" y="763"/>
                  </a:lnTo>
                  <a:lnTo>
                    <a:pt x="174" y="763"/>
                  </a:lnTo>
                  <a:lnTo>
                    <a:pt x="174" y="762"/>
                  </a:lnTo>
                  <a:lnTo>
                    <a:pt x="173" y="762"/>
                  </a:lnTo>
                  <a:lnTo>
                    <a:pt x="171" y="762"/>
                  </a:lnTo>
                  <a:lnTo>
                    <a:pt x="171" y="761"/>
                  </a:lnTo>
                  <a:lnTo>
                    <a:pt x="170" y="761"/>
                  </a:lnTo>
                  <a:lnTo>
                    <a:pt x="170" y="760"/>
                  </a:lnTo>
                  <a:lnTo>
                    <a:pt x="169" y="760"/>
                  </a:lnTo>
                  <a:lnTo>
                    <a:pt x="169" y="759"/>
                  </a:lnTo>
                  <a:lnTo>
                    <a:pt x="168" y="760"/>
                  </a:lnTo>
                  <a:lnTo>
                    <a:pt x="167" y="760"/>
                  </a:lnTo>
                  <a:lnTo>
                    <a:pt x="167" y="761"/>
                  </a:lnTo>
                  <a:lnTo>
                    <a:pt x="167" y="760"/>
                  </a:lnTo>
                  <a:lnTo>
                    <a:pt x="166" y="760"/>
                  </a:lnTo>
                  <a:lnTo>
                    <a:pt x="166" y="759"/>
                  </a:lnTo>
                  <a:lnTo>
                    <a:pt x="164" y="759"/>
                  </a:lnTo>
                  <a:lnTo>
                    <a:pt x="163" y="759"/>
                  </a:lnTo>
                  <a:lnTo>
                    <a:pt x="163" y="757"/>
                  </a:lnTo>
                  <a:lnTo>
                    <a:pt x="162" y="757"/>
                  </a:lnTo>
                  <a:lnTo>
                    <a:pt x="162" y="756"/>
                  </a:lnTo>
                  <a:lnTo>
                    <a:pt x="161" y="756"/>
                  </a:lnTo>
                  <a:lnTo>
                    <a:pt x="160" y="756"/>
                  </a:lnTo>
                  <a:lnTo>
                    <a:pt x="160" y="755"/>
                  </a:lnTo>
                  <a:lnTo>
                    <a:pt x="159" y="755"/>
                  </a:lnTo>
                  <a:lnTo>
                    <a:pt x="157" y="755"/>
                  </a:lnTo>
                  <a:lnTo>
                    <a:pt x="156" y="755"/>
                  </a:lnTo>
                  <a:lnTo>
                    <a:pt x="155" y="755"/>
                  </a:lnTo>
                  <a:lnTo>
                    <a:pt x="154" y="755"/>
                  </a:lnTo>
                  <a:lnTo>
                    <a:pt x="154" y="756"/>
                  </a:lnTo>
                  <a:lnTo>
                    <a:pt x="153" y="756"/>
                  </a:lnTo>
                  <a:lnTo>
                    <a:pt x="153" y="757"/>
                  </a:lnTo>
                  <a:lnTo>
                    <a:pt x="152" y="757"/>
                  </a:lnTo>
                  <a:lnTo>
                    <a:pt x="152" y="759"/>
                  </a:lnTo>
                  <a:lnTo>
                    <a:pt x="150" y="759"/>
                  </a:lnTo>
                  <a:lnTo>
                    <a:pt x="150" y="757"/>
                  </a:lnTo>
                  <a:lnTo>
                    <a:pt x="149" y="759"/>
                  </a:lnTo>
                  <a:lnTo>
                    <a:pt x="150" y="759"/>
                  </a:lnTo>
                  <a:lnTo>
                    <a:pt x="149" y="759"/>
                  </a:lnTo>
                  <a:lnTo>
                    <a:pt x="148" y="759"/>
                  </a:lnTo>
                  <a:lnTo>
                    <a:pt x="148" y="760"/>
                  </a:lnTo>
                  <a:lnTo>
                    <a:pt x="148" y="761"/>
                  </a:lnTo>
                  <a:lnTo>
                    <a:pt x="148" y="762"/>
                  </a:lnTo>
                  <a:lnTo>
                    <a:pt x="147" y="762"/>
                  </a:lnTo>
                  <a:lnTo>
                    <a:pt x="147" y="763"/>
                  </a:lnTo>
                  <a:lnTo>
                    <a:pt x="147" y="764"/>
                  </a:lnTo>
                  <a:lnTo>
                    <a:pt x="148" y="766"/>
                  </a:lnTo>
                  <a:lnTo>
                    <a:pt x="149" y="766"/>
                  </a:lnTo>
                  <a:lnTo>
                    <a:pt x="149" y="767"/>
                  </a:lnTo>
                  <a:lnTo>
                    <a:pt x="148" y="767"/>
                  </a:lnTo>
                  <a:lnTo>
                    <a:pt x="148" y="768"/>
                  </a:lnTo>
                  <a:lnTo>
                    <a:pt x="148" y="769"/>
                  </a:lnTo>
                  <a:lnTo>
                    <a:pt x="148" y="770"/>
                  </a:lnTo>
                  <a:lnTo>
                    <a:pt x="148" y="771"/>
                  </a:lnTo>
                  <a:lnTo>
                    <a:pt x="148" y="773"/>
                  </a:lnTo>
                  <a:lnTo>
                    <a:pt x="149" y="773"/>
                  </a:lnTo>
                  <a:lnTo>
                    <a:pt x="149" y="774"/>
                  </a:lnTo>
                  <a:lnTo>
                    <a:pt x="148" y="774"/>
                  </a:lnTo>
                  <a:lnTo>
                    <a:pt x="149" y="775"/>
                  </a:lnTo>
                  <a:lnTo>
                    <a:pt x="148" y="775"/>
                  </a:lnTo>
                  <a:lnTo>
                    <a:pt x="149" y="776"/>
                  </a:lnTo>
                  <a:lnTo>
                    <a:pt x="150" y="776"/>
                  </a:lnTo>
                  <a:lnTo>
                    <a:pt x="152" y="776"/>
                  </a:lnTo>
                  <a:lnTo>
                    <a:pt x="152" y="777"/>
                  </a:lnTo>
                  <a:lnTo>
                    <a:pt x="153" y="777"/>
                  </a:lnTo>
                  <a:lnTo>
                    <a:pt x="153" y="778"/>
                  </a:lnTo>
                  <a:lnTo>
                    <a:pt x="154" y="778"/>
                  </a:lnTo>
                  <a:lnTo>
                    <a:pt x="155" y="778"/>
                  </a:lnTo>
                  <a:lnTo>
                    <a:pt x="155" y="780"/>
                  </a:lnTo>
                  <a:lnTo>
                    <a:pt x="155" y="781"/>
                  </a:lnTo>
                  <a:lnTo>
                    <a:pt x="154" y="781"/>
                  </a:lnTo>
                  <a:lnTo>
                    <a:pt x="153" y="781"/>
                  </a:lnTo>
                  <a:lnTo>
                    <a:pt x="153" y="782"/>
                  </a:lnTo>
                  <a:lnTo>
                    <a:pt x="152" y="782"/>
                  </a:lnTo>
                  <a:lnTo>
                    <a:pt x="152" y="783"/>
                  </a:lnTo>
                  <a:lnTo>
                    <a:pt x="152" y="784"/>
                  </a:lnTo>
                  <a:lnTo>
                    <a:pt x="150" y="784"/>
                  </a:lnTo>
                  <a:lnTo>
                    <a:pt x="150" y="785"/>
                  </a:lnTo>
                  <a:lnTo>
                    <a:pt x="149" y="785"/>
                  </a:lnTo>
                  <a:lnTo>
                    <a:pt x="149" y="787"/>
                  </a:lnTo>
                  <a:lnTo>
                    <a:pt x="148" y="787"/>
                  </a:lnTo>
                  <a:lnTo>
                    <a:pt x="148" y="788"/>
                  </a:lnTo>
                  <a:lnTo>
                    <a:pt x="147" y="787"/>
                  </a:lnTo>
                  <a:lnTo>
                    <a:pt x="147" y="788"/>
                  </a:lnTo>
                  <a:lnTo>
                    <a:pt x="146" y="788"/>
                  </a:lnTo>
                  <a:lnTo>
                    <a:pt x="145" y="788"/>
                  </a:lnTo>
                  <a:lnTo>
                    <a:pt x="145" y="789"/>
                  </a:lnTo>
                  <a:lnTo>
                    <a:pt x="143" y="789"/>
                  </a:lnTo>
                  <a:lnTo>
                    <a:pt x="143" y="790"/>
                  </a:lnTo>
                  <a:lnTo>
                    <a:pt x="142" y="790"/>
                  </a:lnTo>
                  <a:lnTo>
                    <a:pt x="141" y="791"/>
                  </a:lnTo>
                  <a:lnTo>
                    <a:pt x="141" y="792"/>
                  </a:lnTo>
                  <a:lnTo>
                    <a:pt x="140" y="792"/>
                  </a:lnTo>
                  <a:lnTo>
                    <a:pt x="141" y="792"/>
                  </a:lnTo>
                  <a:lnTo>
                    <a:pt x="141" y="794"/>
                  </a:lnTo>
                  <a:lnTo>
                    <a:pt x="140" y="794"/>
                  </a:lnTo>
                  <a:lnTo>
                    <a:pt x="140" y="795"/>
                  </a:lnTo>
                  <a:lnTo>
                    <a:pt x="140" y="796"/>
                  </a:lnTo>
                  <a:lnTo>
                    <a:pt x="141" y="796"/>
                  </a:lnTo>
                  <a:lnTo>
                    <a:pt x="141" y="797"/>
                  </a:lnTo>
                  <a:lnTo>
                    <a:pt x="140" y="797"/>
                  </a:lnTo>
                  <a:lnTo>
                    <a:pt x="140" y="798"/>
                  </a:lnTo>
                  <a:lnTo>
                    <a:pt x="139" y="798"/>
                  </a:lnTo>
                  <a:lnTo>
                    <a:pt x="138" y="798"/>
                  </a:lnTo>
                  <a:lnTo>
                    <a:pt x="136" y="798"/>
                  </a:lnTo>
                  <a:lnTo>
                    <a:pt x="136" y="797"/>
                  </a:lnTo>
                  <a:lnTo>
                    <a:pt x="135" y="797"/>
                  </a:lnTo>
                  <a:lnTo>
                    <a:pt x="135" y="798"/>
                  </a:lnTo>
                  <a:lnTo>
                    <a:pt x="134" y="797"/>
                  </a:lnTo>
                  <a:lnTo>
                    <a:pt x="133" y="797"/>
                  </a:lnTo>
                  <a:lnTo>
                    <a:pt x="133" y="798"/>
                  </a:lnTo>
                  <a:lnTo>
                    <a:pt x="133" y="799"/>
                  </a:lnTo>
                  <a:lnTo>
                    <a:pt x="133" y="801"/>
                  </a:lnTo>
                  <a:lnTo>
                    <a:pt x="133" y="802"/>
                  </a:lnTo>
                  <a:lnTo>
                    <a:pt x="132" y="802"/>
                  </a:lnTo>
                  <a:lnTo>
                    <a:pt x="132" y="803"/>
                  </a:lnTo>
                  <a:lnTo>
                    <a:pt x="131" y="803"/>
                  </a:lnTo>
                  <a:lnTo>
                    <a:pt x="131" y="804"/>
                  </a:lnTo>
                  <a:lnTo>
                    <a:pt x="131" y="805"/>
                  </a:lnTo>
                  <a:lnTo>
                    <a:pt x="132" y="805"/>
                  </a:lnTo>
                  <a:lnTo>
                    <a:pt x="132" y="806"/>
                  </a:lnTo>
                  <a:lnTo>
                    <a:pt x="132" y="808"/>
                  </a:lnTo>
                  <a:lnTo>
                    <a:pt x="133" y="808"/>
                  </a:lnTo>
                  <a:lnTo>
                    <a:pt x="133" y="809"/>
                  </a:lnTo>
                  <a:lnTo>
                    <a:pt x="132" y="809"/>
                  </a:lnTo>
                  <a:lnTo>
                    <a:pt x="132" y="810"/>
                  </a:lnTo>
                  <a:lnTo>
                    <a:pt x="132" y="811"/>
                  </a:lnTo>
                  <a:lnTo>
                    <a:pt x="131" y="811"/>
                  </a:lnTo>
                  <a:lnTo>
                    <a:pt x="129" y="811"/>
                  </a:lnTo>
                  <a:lnTo>
                    <a:pt x="128" y="811"/>
                  </a:lnTo>
                  <a:lnTo>
                    <a:pt x="127" y="811"/>
                  </a:lnTo>
                  <a:lnTo>
                    <a:pt x="126" y="810"/>
                  </a:lnTo>
                  <a:lnTo>
                    <a:pt x="125" y="810"/>
                  </a:lnTo>
                  <a:lnTo>
                    <a:pt x="124" y="810"/>
                  </a:lnTo>
                  <a:lnTo>
                    <a:pt x="124" y="811"/>
                  </a:lnTo>
                  <a:lnTo>
                    <a:pt x="122" y="811"/>
                  </a:lnTo>
                  <a:lnTo>
                    <a:pt x="121" y="811"/>
                  </a:lnTo>
                  <a:lnTo>
                    <a:pt x="120" y="811"/>
                  </a:lnTo>
                  <a:lnTo>
                    <a:pt x="119" y="811"/>
                  </a:lnTo>
                  <a:lnTo>
                    <a:pt x="119" y="810"/>
                  </a:lnTo>
                  <a:lnTo>
                    <a:pt x="118" y="809"/>
                  </a:lnTo>
                  <a:lnTo>
                    <a:pt x="118" y="808"/>
                  </a:lnTo>
                  <a:lnTo>
                    <a:pt x="117" y="808"/>
                  </a:lnTo>
                  <a:lnTo>
                    <a:pt x="117" y="809"/>
                  </a:lnTo>
                  <a:lnTo>
                    <a:pt x="115" y="809"/>
                  </a:lnTo>
                  <a:lnTo>
                    <a:pt x="114" y="809"/>
                  </a:lnTo>
                  <a:lnTo>
                    <a:pt x="113" y="809"/>
                  </a:lnTo>
                  <a:lnTo>
                    <a:pt x="112" y="809"/>
                  </a:lnTo>
                  <a:lnTo>
                    <a:pt x="111" y="808"/>
                  </a:lnTo>
                  <a:lnTo>
                    <a:pt x="110" y="808"/>
                  </a:lnTo>
                  <a:lnTo>
                    <a:pt x="108" y="808"/>
                  </a:lnTo>
                  <a:lnTo>
                    <a:pt x="107" y="806"/>
                  </a:lnTo>
                  <a:lnTo>
                    <a:pt x="106" y="806"/>
                  </a:lnTo>
                  <a:lnTo>
                    <a:pt x="106" y="808"/>
                  </a:lnTo>
                  <a:lnTo>
                    <a:pt x="105" y="809"/>
                  </a:lnTo>
                  <a:lnTo>
                    <a:pt x="105" y="810"/>
                  </a:lnTo>
                  <a:lnTo>
                    <a:pt x="104" y="810"/>
                  </a:lnTo>
                  <a:lnTo>
                    <a:pt x="103" y="810"/>
                  </a:lnTo>
                  <a:lnTo>
                    <a:pt x="101" y="810"/>
                  </a:lnTo>
                  <a:lnTo>
                    <a:pt x="101" y="811"/>
                  </a:lnTo>
                  <a:lnTo>
                    <a:pt x="100" y="811"/>
                  </a:lnTo>
                  <a:lnTo>
                    <a:pt x="99" y="811"/>
                  </a:lnTo>
                  <a:lnTo>
                    <a:pt x="99" y="810"/>
                  </a:lnTo>
                  <a:lnTo>
                    <a:pt x="98" y="810"/>
                  </a:lnTo>
                  <a:lnTo>
                    <a:pt x="98" y="811"/>
                  </a:lnTo>
                  <a:lnTo>
                    <a:pt x="97" y="811"/>
                  </a:lnTo>
                  <a:lnTo>
                    <a:pt x="96" y="811"/>
                  </a:lnTo>
                  <a:lnTo>
                    <a:pt x="94" y="811"/>
                  </a:lnTo>
                  <a:lnTo>
                    <a:pt x="94" y="810"/>
                  </a:lnTo>
                  <a:lnTo>
                    <a:pt x="94" y="811"/>
                  </a:lnTo>
                  <a:lnTo>
                    <a:pt x="94" y="812"/>
                  </a:lnTo>
                  <a:lnTo>
                    <a:pt x="93" y="812"/>
                  </a:lnTo>
                  <a:lnTo>
                    <a:pt x="92" y="813"/>
                  </a:lnTo>
                  <a:lnTo>
                    <a:pt x="92" y="815"/>
                  </a:lnTo>
                  <a:lnTo>
                    <a:pt x="92" y="816"/>
                  </a:lnTo>
                  <a:lnTo>
                    <a:pt x="91" y="816"/>
                  </a:lnTo>
                  <a:lnTo>
                    <a:pt x="90" y="816"/>
                  </a:lnTo>
                  <a:lnTo>
                    <a:pt x="89" y="816"/>
                  </a:lnTo>
                  <a:lnTo>
                    <a:pt x="87" y="816"/>
                  </a:lnTo>
                  <a:lnTo>
                    <a:pt x="87" y="815"/>
                  </a:lnTo>
                  <a:lnTo>
                    <a:pt x="86" y="815"/>
                  </a:lnTo>
                  <a:lnTo>
                    <a:pt x="85" y="815"/>
                  </a:lnTo>
                  <a:lnTo>
                    <a:pt x="84" y="815"/>
                  </a:lnTo>
                  <a:lnTo>
                    <a:pt x="84" y="813"/>
                  </a:lnTo>
                  <a:lnTo>
                    <a:pt x="83" y="813"/>
                  </a:lnTo>
                  <a:lnTo>
                    <a:pt x="83" y="815"/>
                  </a:lnTo>
                  <a:lnTo>
                    <a:pt x="82" y="815"/>
                  </a:lnTo>
                  <a:lnTo>
                    <a:pt x="80" y="813"/>
                  </a:lnTo>
                  <a:lnTo>
                    <a:pt x="79" y="813"/>
                  </a:lnTo>
                  <a:lnTo>
                    <a:pt x="79" y="815"/>
                  </a:lnTo>
                  <a:lnTo>
                    <a:pt x="78" y="815"/>
                  </a:lnTo>
                  <a:lnTo>
                    <a:pt x="77" y="815"/>
                  </a:lnTo>
                  <a:lnTo>
                    <a:pt x="76" y="815"/>
                  </a:lnTo>
                  <a:lnTo>
                    <a:pt x="76" y="816"/>
                  </a:lnTo>
                  <a:lnTo>
                    <a:pt x="75" y="816"/>
                  </a:lnTo>
                  <a:lnTo>
                    <a:pt x="75" y="815"/>
                  </a:lnTo>
                  <a:lnTo>
                    <a:pt x="75" y="813"/>
                  </a:lnTo>
                  <a:lnTo>
                    <a:pt x="73" y="813"/>
                  </a:lnTo>
                  <a:lnTo>
                    <a:pt x="75" y="813"/>
                  </a:lnTo>
                  <a:lnTo>
                    <a:pt x="73" y="813"/>
                  </a:lnTo>
                  <a:lnTo>
                    <a:pt x="73" y="812"/>
                  </a:lnTo>
                  <a:lnTo>
                    <a:pt x="75" y="812"/>
                  </a:lnTo>
                  <a:lnTo>
                    <a:pt x="75" y="813"/>
                  </a:lnTo>
                  <a:lnTo>
                    <a:pt x="76" y="813"/>
                  </a:lnTo>
                  <a:lnTo>
                    <a:pt x="76" y="812"/>
                  </a:lnTo>
                  <a:lnTo>
                    <a:pt x="77" y="812"/>
                  </a:lnTo>
                  <a:lnTo>
                    <a:pt x="78" y="812"/>
                  </a:lnTo>
                  <a:lnTo>
                    <a:pt x="79" y="812"/>
                  </a:lnTo>
                  <a:lnTo>
                    <a:pt x="79" y="811"/>
                  </a:lnTo>
                  <a:lnTo>
                    <a:pt x="80" y="811"/>
                  </a:lnTo>
                  <a:lnTo>
                    <a:pt x="79" y="811"/>
                  </a:lnTo>
                  <a:lnTo>
                    <a:pt x="80" y="810"/>
                  </a:lnTo>
                  <a:lnTo>
                    <a:pt x="82" y="810"/>
                  </a:lnTo>
                  <a:lnTo>
                    <a:pt x="82" y="809"/>
                  </a:lnTo>
                  <a:lnTo>
                    <a:pt x="83" y="809"/>
                  </a:lnTo>
                  <a:lnTo>
                    <a:pt x="83" y="808"/>
                  </a:lnTo>
                  <a:lnTo>
                    <a:pt x="83" y="806"/>
                  </a:lnTo>
                  <a:lnTo>
                    <a:pt x="83" y="805"/>
                  </a:lnTo>
                  <a:lnTo>
                    <a:pt x="84" y="805"/>
                  </a:lnTo>
                  <a:lnTo>
                    <a:pt x="84" y="804"/>
                  </a:lnTo>
                  <a:lnTo>
                    <a:pt x="84" y="803"/>
                  </a:lnTo>
                  <a:lnTo>
                    <a:pt x="83" y="803"/>
                  </a:lnTo>
                  <a:lnTo>
                    <a:pt x="83" y="802"/>
                  </a:lnTo>
                  <a:lnTo>
                    <a:pt x="82" y="802"/>
                  </a:lnTo>
                  <a:lnTo>
                    <a:pt x="80" y="802"/>
                  </a:lnTo>
                  <a:lnTo>
                    <a:pt x="79" y="802"/>
                  </a:lnTo>
                  <a:lnTo>
                    <a:pt x="79" y="801"/>
                  </a:lnTo>
                  <a:lnTo>
                    <a:pt x="80" y="801"/>
                  </a:lnTo>
                  <a:lnTo>
                    <a:pt x="80" y="799"/>
                  </a:lnTo>
                  <a:lnTo>
                    <a:pt x="79" y="799"/>
                  </a:lnTo>
                  <a:lnTo>
                    <a:pt x="79" y="798"/>
                  </a:lnTo>
                  <a:lnTo>
                    <a:pt x="79" y="797"/>
                  </a:lnTo>
                  <a:lnTo>
                    <a:pt x="80" y="797"/>
                  </a:lnTo>
                  <a:lnTo>
                    <a:pt x="82" y="797"/>
                  </a:lnTo>
                  <a:lnTo>
                    <a:pt x="83" y="797"/>
                  </a:lnTo>
                  <a:lnTo>
                    <a:pt x="83" y="796"/>
                  </a:lnTo>
                  <a:lnTo>
                    <a:pt x="84" y="796"/>
                  </a:lnTo>
                  <a:lnTo>
                    <a:pt x="84" y="795"/>
                  </a:lnTo>
                  <a:lnTo>
                    <a:pt x="84" y="796"/>
                  </a:lnTo>
                  <a:lnTo>
                    <a:pt x="85" y="796"/>
                  </a:lnTo>
                  <a:lnTo>
                    <a:pt x="85" y="795"/>
                  </a:lnTo>
                  <a:lnTo>
                    <a:pt x="85" y="794"/>
                  </a:lnTo>
                  <a:lnTo>
                    <a:pt x="85" y="792"/>
                  </a:lnTo>
                  <a:lnTo>
                    <a:pt x="84" y="792"/>
                  </a:lnTo>
                  <a:lnTo>
                    <a:pt x="84" y="791"/>
                  </a:lnTo>
                  <a:lnTo>
                    <a:pt x="84" y="790"/>
                  </a:lnTo>
                  <a:lnTo>
                    <a:pt x="83" y="790"/>
                  </a:lnTo>
                  <a:lnTo>
                    <a:pt x="83" y="789"/>
                  </a:lnTo>
                  <a:lnTo>
                    <a:pt x="83" y="788"/>
                  </a:lnTo>
                  <a:lnTo>
                    <a:pt x="83" y="787"/>
                  </a:lnTo>
                  <a:lnTo>
                    <a:pt x="83" y="785"/>
                  </a:lnTo>
                  <a:lnTo>
                    <a:pt x="82" y="784"/>
                  </a:lnTo>
                  <a:lnTo>
                    <a:pt x="82" y="783"/>
                  </a:lnTo>
                  <a:lnTo>
                    <a:pt x="82" y="782"/>
                  </a:lnTo>
                  <a:lnTo>
                    <a:pt x="82" y="781"/>
                  </a:lnTo>
                  <a:lnTo>
                    <a:pt x="82" y="780"/>
                  </a:lnTo>
                  <a:lnTo>
                    <a:pt x="80" y="780"/>
                  </a:lnTo>
                  <a:lnTo>
                    <a:pt x="80" y="778"/>
                  </a:lnTo>
                  <a:lnTo>
                    <a:pt x="79" y="778"/>
                  </a:lnTo>
                  <a:lnTo>
                    <a:pt x="79" y="777"/>
                  </a:lnTo>
                  <a:lnTo>
                    <a:pt x="78" y="777"/>
                  </a:lnTo>
                  <a:lnTo>
                    <a:pt x="77" y="777"/>
                  </a:lnTo>
                  <a:lnTo>
                    <a:pt x="77" y="776"/>
                  </a:lnTo>
                  <a:lnTo>
                    <a:pt x="77" y="777"/>
                  </a:lnTo>
                  <a:lnTo>
                    <a:pt x="76" y="777"/>
                  </a:lnTo>
                  <a:lnTo>
                    <a:pt x="75" y="777"/>
                  </a:lnTo>
                  <a:lnTo>
                    <a:pt x="73" y="777"/>
                  </a:lnTo>
                  <a:lnTo>
                    <a:pt x="72" y="777"/>
                  </a:lnTo>
                  <a:lnTo>
                    <a:pt x="71" y="777"/>
                  </a:lnTo>
                  <a:lnTo>
                    <a:pt x="71" y="776"/>
                  </a:lnTo>
                  <a:lnTo>
                    <a:pt x="71" y="775"/>
                  </a:lnTo>
                  <a:lnTo>
                    <a:pt x="70" y="775"/>
                  </a:lnTo>
                  <a:lnTo>
                    <a:pt x="70" y="774"/>
                  </a:lnTo>
                  <a:lnTo>
                    <a:pt x="70" y="773"/>
                  </a:lnTo>
                  <a:lnTo>
                    <a:pt x="69" y="773"/>
                  </a:lnTo>
                  <a:lnTo>
                    <a:pt x="69" y="771"/>
                  </a:lnTo>
                  <a:lnTo>
                    <a:pt x="68" y="770"/>
                  </a:lnTo>
                  <a:lnTo>
                    <a:pt x="68" y="769"/>
                  </a:lnTo>
                  <a:lnTo>
                    <a:pt x="66" y="769"/>
                  </a:lnTo>
                  <a:lnTo>
                    <a:pt x="66" y="768"/>
                  </a:lnTo>
                  <a:lnTo>
                    <a:pt x="66" y="767"/>
                  </a:lnTo>
                  <a:lnTo>
                    <a:pt x="66" y="766"/>
                  </a:lnTo>
                  <a:lnTo>
                    <a:pt x="65" y="766"/>
                  </a:lnTo>
                  <a:lnTo>
                    <a:pt x="64" y="766"/>
                  </a:lnTo>
                  <a:lnTo>
                    <a:pt x="64" y="764"/>
                  </a:lnTo>
                  <a:lnTo>
                    <a:pt x="63" y="764"/>
                  </a:lnTo>
                  <a:lnTo>
                    <a:pt x="63" y="763"/>
                  </a:lnTo>
                  <a:lnTo>
                    <a:pt x="62" y="763"/>
                  </a:lnTo>
                  <a:lnTo>
                    <a:pt x="62" y="762"/>
                  </a:lnTo>
                  <a:lnTo>
                    <a:pt x="61" y="762"/>
                  </a:lnTo>
                  <a:lnTo>
                    <a:pt x="61" y="761"/>
                  </a:lnTo>
                  <a:lnTo>
                    <a:pt x="61" y="760"/>
                  </a:lnTo>
                  <a:lnTo>
                    <a:pt x="59" y="760"/>
                  </a:lnTo>
                  <a:lnTo>
                    <a:pt x="58" y="760"/>
                  </a:lnTo>
                  <a:lnTo>
                    <a:pt x="58" y="759"/>
                  </a:lnTo>
                  <a:lnTo>
                    <a:pt x="57" y="759"/>
                  </a:lnTo>
                  <a:lnTo>
                    <a:pt x="57" y="757"/>
                  </a:lnTo>
                  <a:lnTo>
                    <a:pt x="56" y="757"/>
                  </a:lnTo>
                  <a:lnTo>
                    <a:pt x="56" y="756"/>
                  </a:lnTo>
                  <a:lnTo>
                    <a:pt x="56" y="755"/>
                  </a:lnTo>
                  <a:lnTo>
                    <a:pt x="56" y="754"/>
                  </a:lnTo>
                  <a:lnTo>
                    <a:pt x="56" y="753"/>
                  </a:lnTo>
                  <a:lnTo>
                    <a:pt x="57" y="753"/>
                  </a:lnTo>
                  <a:lnTo>
                    <a:pt x="57" y="752"/>
                  </a:lnTo>
                  <a:lnTo>
                    <a:pt x="57" y="750"/>
                  </a:lnTo>
                  <a:lnTo>
                    <a:pt x="58" y="750"/>
                  </a:lnTo>
                  <a:lnTo>
                    <a:pt x="59" y="750"/>
                  </a:lnTo>
                  <a:lnTo>
                    <a:pt x="59" y="749"/>
                  </a:lnTo>
                  <a:lnTo>
                    <a:pt x="61" y="749"/>
                  </a:lnTo>
                  <a:lnTo>
                    <a:pt x="62" y="749"/>
                  </a:lnTo>
                  <a:lnTo>
                    <a:pt x="63" y="749"/>
                  </a:lnTo>
                  <a:lnTo>
                    <a:pt x="63" y="748"/>
                  </a:lnTo>
                  <a:lnTo>
                    <a:pt x="64" y="748"/>
                  </a:lnTo>
                  <a:lnTo>
                    <a:pt x="64" y="747"/>
                  </a:lnTo>
                  <a:lnTo>
                    <a:pt x="65" y="747"/>
                  </a:lnTo>
                  <a:lnTo>
                    <a:pt x="66" y="747"/>
                  </a:lnTo>
                  <a:lnTo>
                    <a:pt x="66" y="746"/>
                  </a:lnTo>
                  <a:lnTo>
                    <a:pt x="68" y="746"/>
                  </a:lnTo>
                  <a:lnTo>
                    <a:pt x="68" y="745"/>
                  </a:lnTo>
                  <a:lnTo>
                    <a:pt x="69" y="745"/>
                  </a:lnTo>
                  <a:lnTo>
                    <a:pt x="69" y="743"/>
                  </a:lnTo>
                  <a:lnTo>
                    <a:pt x="69" y="742"/>
                  </a:lnTo>
                  <a:lnTo>
                    <a:pt x="69" y="741"/>
                  </a:lnTo>
                  <a:lnTo>
                    <a:pt x="68" y="741"/>
                  </a:lnTo>
                  <a:lnTo>
                    <a:pt x="68" y="740"/>
                  </a:lnTo>
                  <a:lnTo>
                    <a:pt x="68" y="739"/>
                  </a:lnTo>
                  <a:lnTo>
                    <a:pt x="69" y="739"/>
                  </a:lnTo>
                  <a:lnTo>
                    <a:pt x="69" y="738"/>
                  </a:lnTo>
                  <a:lnTo>
                    <a:pt x="70" y="738"/>
                  </a:lnTo>
                  <a:lnTo>
                    <a:pt x="70" y="736"/>
                  </a:lnTo>
                  <a:lnTo>
                    <a:pt x="71" y="736"/>
                  </a:lnTo>
                  <a:lnTo>
                    <a:pt x="71" y="735"/>
                  </a:lnTo>
                  <a:lnTo>
                    <a:pt x="71" y="734"/>
                  </a:lnTo>
                  <a:lnTo>
                    <a:pt x="72" y="734"/>
                  </a:lnTo>
                  <a:lnTo>
                    <a:pt x="72" y="733"/>
                  </a:lnTo>
                  <a:lnTo>
                    <a:pt x="73" y="733"/>
                  </a:lnTo>
                  <a:lnTo>
                    <a:pt x="73" y="732"/>
                  </a:lnTo>
                  <a:lnTo>
                    <a:pt x="73" y="731"/>
                  </a:lnTo>
                  <a:lnTo>
                    <a:pt x="72" y="731"/>
                  </a:lnTo>
                  <a:lnTo>
                    <a:pt x="72" y="729"/>
                  </a:lnTo>
                  <a:lnTo>
                    <a:pt x="71" y="729"/>
                  </a:lnTo>
                  <a:lnTo>
                    <a:pt x="71" y="728"/>
                  </a:lnTo>
                  <a:lnTo>
                    <a:pt x="70" y="727"/>
                  </a:lnTo>
                  <a:lnTo>
                    <a:pt x="70" y="728"/>
                  </a:lnTo>
                  <a:lnTo>
                    <a:pt x="69" y="728"/>
                  </a:lnTo>
                  <a:lnTo>
                    <a:pt x="68" y="728"/>
                  </a:lnTo>
                  <a:lnTo>
                    <a:pt x="68" y="727"/>
                  </a:lnTo>
                  <a:lnTo>
                    <a:pt x="68" y="726"/>
                  </a:lnTo>
                  <a:lnTo>
                    <a:pt x="66" y="726"/>
                  </a:lnTo>
                  <a:lnTo>
                    <a:pt x="66" y="725"/>
                  </a:lnTo>
                  <a:lnTo>
                    <a:pt x="66" y="724"/>
                  </a:lnTo>
                  <a:lnTo>
                    <a:pt x="65" y="724"/>
                  </a:lnTo>
                  <a:lnTo>
                    <a:pt x="65" y="722"/>
                  </a:lnTo>
                  <a:lnTo>
                    <a:pt x="64" y="722"/>
                  </a:lnTo>
                  <a:lnTo>
                    <a:pt x="64" y="721"/>
                  </a:lnTo>
                  <a:lnTo>
                    <a:pt x="63" y="721"/>
                  </a:lnTo>
                  <a:lnTo>
                    <a:pt x="62" y="721"/>
                  </a:lnTo>
                  <a:lnTo>
                    <a:pt x="62" y="720"/>
                  </a:lnTo>
                  <a:lnTo>
                    <a:pt x="61" y="720"/>
                  </a:lnTo>
                  <a:lnTo>
                    <a:pt x="59" y="720"/>
                  </a:lnTo>
                  <a:lnTo>
                    <a:pt x="59" y="719"/>
                  </a:lnTo>
                  <a:lnTo>
                    <a:pt x="58" y="719"/>
                  </a:lnTo>
                  <a:lnTo>
                    <a:pt x="58" y="718"/>
                  </a:lnTo>
                  <a:lnTo>
                    <a:pt x="57" y="718"/>
                  </a:lnTo>
                  <a:lnTo>
                    <a:pt x="57" y="717"/>
                  </a:lnTo>
                  <a:lnTo>
                    <a:pt x="56" y="717"/>
                  </a:lnTo>
                  <a:lnTo>
                    <a:pt x="56" y="715"/>
                  </a:lnTo>
                  <a:lnTo>
                    <a:pt x="55" y="715"/>
                  </a:lnTo>
                  <a:lnTo>
                    <a:pt x="55" y="717"/>
                  </a:lnTo>
                  <a:lnTo>
                    <a:pt x="54" y="717"/>
                  </a:lnTo>
                  <a:lnTo>
                    <a:pt x="54" y="715"/>
                  </a:lnTo>
                  <a:lnTo>
                    <a:pt x="52" y="715"/>
                  </a:lnTo>
                  <a:lnTo>
                    <a:pt x="51" y="715"/>
                  </a:lnTo>
                  <a:lnTo>
                    <a:pt x="50" y="715"/>
                  </a:lnTo>
                  <a:lnTo>
                    <a:pt x="49" y="715"/>
                  </a:lnTo>
                  <a:lnTo>
                    <a:pt x="49" y="717"/>
                  </a:lnTo>
                  <a:lnTo>
                    <a:pt x="48" y="717"/>
                  </a:lnTo>
                  <a:lnTo>
                    <a:pt x="47" y="717"/>
                  </a:lnTo>
                  <a:lnTo>
                    <a:pt x="45" y="717"/>
                  </a:lnTo>
                  <a:lnTo>
                    <a:pt x="44" y="717"/>
                  </a:lnTo>
                  <a:lnTo>
                    <a:pt x="43" y="717"/>
                  </a:lnTo>
                  <a:lnTo>
                    <a:pt x="42" y="717"/>
                  </a:lnTo>
                  <a:lnTo>
                    <a:pt x="41" y="717"/>
                  </a:lnTo>
                  <a:lnTo>
                    <a:pt x="41" y="718"/>
                  </a:lnTo>
                  <a:lnTo>
                    <a:pt x="40" y="718"/>
                  </a:lnTo>
                  <a:lnTo>
                    <a:pt x="40" y="719"/>
                  </a:lnTo>
                  <a:lnTo>
                    <a:pt x="38" y="719"/>
                  </a:lnTo>
                  <a:lnTo>
                    <a:pt x="37" y="719"/>
                  </a:lnTo>
                  <a:lnTo>
                    <a:pt x="36" y="719"/>
                  </a:lnTo>
                  <a:lnTo>
                    <a:pt x="35" y="719"/>
                  </a:lnTo>
                  <a:lnTo>
                    <a:pt x="35" y="718"/>
                  </a:lnTo>
                  <a:lnTo>
                    <a:pt x="34" y="718"/>
                  </a:lnTo>
                  <a:lnTo>
                    <a:pt x="34" y="717"/>
                  </a:lnTo>
                  <a:lnTo>
                    <a:pt x="34" y="715"/>
                  </a:lnTo>
                  <a:lnTo>
                    <a:pt x="35" y="715"/>
                  </a:lnTo>
                  <a:lnTo>
                    <a:pt x="36" y="715"/>
                  </a:lnTo>
                  <a:lnTo>
                    <a:pt x="36" y="714"/>
                  </a:lnTo>
                  <a:lnTo>
                    <a:pt x="36" y="713"/>
                  </a:lnTo>
                  <a:lnTo>
                    <a:pt x="36" y="712"/>
                  </a:lnTo>
                  <a:lnTo>
                    <a:pt x="36" y="711"/>
                  </a:lnTo>
                  <a:lnTo>
                    <a:pt x="35" y="711"/>
                  </a:lnTo>
                  <a:lnTo>
                    <a:pt x="35" y="710"/>
                  </a:lnTo>
                  <a:lnTo>
                    <a:pt x="35" y="708"/>
                  </a:lnTo>
                  <a:lnTo>
                    <a:pt x="36" y="708"/>
                  </a:lnTo>
                  <a:lnTo>
                    <a:pt x="35" y="708"/>
                  </a:lnTo>
                  <a:lnTo>
                    <a:pt x="34" y="708"/>
                  </a:lnTo>
                  <a:lnTo>
                    <a:pt x="33" y="708"/>
                  </a:lnTo>
                  <a:lnTo>
                    <a:pt x="31" y="708"/>
                  </a:lnTo>
                  <a:lnTo>
                    <a:pt x="30" y="708"/>
                  </a:lnTo>
                  <a:lnTo>
                    <a:pt x="30" y="707"/>
                  </a:lnTo>
                  <a:lnTo>
                    <a:pt x="29" y="707"/>
                  </a:lnTo>
                  <a:lnTo>
                    <a:pt x="28" y="707"/>
                  </a:lnTo>
                  <a:lnTo>
                    <a:pt x="28" y="706"/>
                  </a:lnTo>
                  <a:lnTo>
                    <a:pt x="27" y="706"/>
                  </a:lnTo>
                  <a:lnTo>
                    <a:pt x="27" y="705"/>
                  </a:lnTo>
                  <a:lnTo>
                    <a:pt x="28" y="705"/>
                  </a:lnTo>
                  <a:lnTo>
                    <a:pt x="28" y="704"/>
                  </a:lnTo>
                  <a:lnTo>
                    <a:pt x="29" y="704"/>
                  </a:lnTo>
                  <a:lnTo>
                    <a:pt x="29" y="703"/>
                  </a:lnTo>
                  <a:lnTo>
                    <a:pt x="29" y="701"/>
                  </a:lnTo>
                  <a:lnTo>
                    <a:pt x="29" y="700"/>
                  </a:lnTo>
                  <a:lnTo>
                    <a:pt x="28" y="700"/>
                  </a:lnTo>
                  <a:lnTo>
                    <a:pt x="28" y="699"/>
                  </a:lnTo>
                  <a:lnTo>
                    <a:pt x="28" y="698"/>
                  </a:lnTo>
                  <a:lnTo>
                    <a:pt x="28" y="697"/>
                  </a:lnTo>
                  <a:lnTo>
                    <a:pt x="28" y="696"/>
                  </a:lnTo>
                  <a:lnTo>
                    <a:pt x="28" y="694"/>
                  </a:lnTo>
                  <a:lnTo>
                    <a:pt x="28" y="693"/>
                  </a:lnTo>
                  <a:lnTo>
                    <a:pt x="29" y="693"/>
                  </a:lnTo>
                  <a:lnTo>
                    <a:pt x="29" y="692"/>
                  </a:lnTo>
                  <a:lnTo>
                    <a:pt x="30" y="692"/>
                  </a:lnTo>
                  <a:lnTo>
                    <a:pt x="30" y="693"/>
                  </a:lnTo>
                  <a:lnTo>
                    <a:pt x="31" y="693"/>
                  </a:lnTo>
                  <a:lnTo>
                    <a:pt x="33" y="693"/>
                  </a:lnTo>
                  <a:lnTo>
                    <a:pt x="33" y="694"/>
                  </a:lnTo>
                  <a:lnTo>
                    <a:pt x="34" y="694"/>
                  </a:lnTo>
                  <a:lnTo>
                    <a:pt x="35" y="694"/>
                  </a:lnTo>
                  <a:lnTo>
                    <a:pt x="36" y="694"/>
                  </a:lnTo>
                  <a:lnTo>
                    <a:pt x="37" y="694"/>
                  </a:lnTo>
                  <a:lnTo>
                    <a:pt x="38" y="694"/>
                  </a:lnTo>
                  <a:lnTo>
                    <a:pt x="40" y="694"/>
                  </a:lnTo>
                  <a:lnTo>
                    <a:pt x="41" y="694"/>
                  </a:lnTo>
                  <a:lnTo>
                    <a:pt x="42" y="694"/>
                  </a:lnTo>
                  <a:lnTo>
                    <a:pt x="42" y="693"/>
                  </a:lnTo>
                  <a:lnTo>
                    <a:pt x="43" y="693"/>
                  </a:lnTo>
                  <a:lnTo>
                    <a:pt x="43" y="692"/>
                  </a:lnTo>
                  <a:lnTo>
                    <a:pt x="44" y="692"/>
                  </a:lnTo>
                  <a:lnTo>
                    <a:pt x="45" y="692"/>
                  </a:lnTo>
                  <a:lnTo>
                    <a:pt x="45" y="691"/>
                  </a:lnTo>
                  <a:lnTo>
                    <a:pt x="47" y="691"/>
                  </a:lnTo>
                  <a:lnTo>
                    <a:pt x="48" y="691"/>
                  </a:lnTo>
                  <a:lnTo>
                    <a:pt x="48" y="690"/>
                  </a:lnTo>
                  <a:lnTo>
                    <a:pt x="49" y="690"/>
                  </a:lnTo>
                  <a:lnTo>
                    <a:pt x="49" y="689"/>
                  </a:lnTo>
                  <a:lnTo>
                    <a:pt x="50" y="689"/>
                  </a:lnTo>
                  <a:lnTo>
                    <a:pt x="51" y="687"/>
                  </a:lnTo>
                  <a:lnTo>
                    <a:pt x="51" y="686"/>
                  </a:lnTo>
                  <a:lnTo>
                    <a:pt x="51" y="685"/>
                  </a:lnTo>
                  <a:lnTo>
                    <a:pt x="50" y="685"/>
                  </a:lnTo>
                  <a:lnTo>
                    <a:pt x="51" y="685"/>
                  </a:lnTo>
                  <a:lnTo>
                    <a:pt x="51" y="684"/>
                  </a:lnTo>
                  <a:lnTo>
                    <a:pt x="51" y="683"/>
                  </a:lnTo>
                  <a:lnTo>
                    <a:pt x="51" y="682"/>
                  </a:lnTo>
                  <a:lnTo>
                    <a:pt x="51" y="680"/>
                  </a:lnTo>
                  <a:lnTo>
                    <a:pt x="50" y="680"/>
                  </a:lnTo>
                  <a:lnTo>
                    <a:pt x="49" y="680"/>
                  </a:lnTo>
                  <a:lnTo>
                    <a:pt x="48" y="679"/>
                  </a:lnTo>
                  <a:lnTo>
                    <a:pt x="47" y="678"/>
                  </a:lnTo>
                  <a:lnTo>
                    <a:pt x="48" y="677"/>
                  </a:lnTo>
                  <a:lnTo>
                    <a:pt x="48" y="676"/>
                  </a:lnTo>
                  <a:lnTo>
                    <a:pt x="47" y="676"/>
                  </a:lnTo>
                  <a:lnTo>
                    <a:pt x="47" y="675"/>
                  </a:lnTo>
                  <a:lnTo>
                    <a:pt x="48" y="675"/>
                  </a:lnTo>
                  <a:lnTo>
                    <a:pt x="48" y="673"/>
                  </a:lnTo>
                  <a:lnTo>
                    <a:pt x="49" y="673"/>
                  </a:lnTo>
                  <a:lnTo>
                    <a:pt x="50" y="675"/>
                  </a:lnTo>
                  <a:lnTo>
                    <a:pt x="51" y="675"/>
                  </a:lnTo>
                  <a:lnTo>
                    <a:pt x="51" y="676"/>
                  </a:lnTo>
                  <a:lnTo>
                    <a:pt x="52" y="676"/>
                  </a:lnTo>
                  <a:lnTo>
                    <a:pt x="54" y="676"/>
                  </a:lnTo>
                  <a:lnTo>
                    <a:pt x="54" y="675"/>
                  </a:lnTo>
                  <a:lnTo>
                    <a:pt x="54" y="673"/>
                  </a:lnTo>
                  <a:lnTo>
                    <a:pt x="55" y="673"/>
                  </a:lnTo>
                  <a:lnTo>
                    <a:pt x="56" y="673"/>
                  </a:lnTo>
                  <a:lnTo>
                    <a:pt x="56" y="672"/>
                  </a:lnTo>
                  <a:lnTo>
                    <a:pt x="56" y="671"/>
                  </a:lnTo>
                  <a:lnTo>
                    <a:pt x="56" y="670"/>
                  </a:lnTo>
                  <a:lnTo>
                    <a:pt x="56" y="669"/>
                  </a:lnTo>
                  <a:lnTo>
                    <a:pt x="57" y="669"/>
                  </a:lnTo>
                  <a:lnTo>
                    <a:pt x="57" y="668"/>
                  </a:lnTo>
                  <a:lnTo>
                    <a:pt x="58" y="668"/>
                  </a:lnTo>
                  <a:lnTo>
                    <a:pt x="58" y="666"/>
                  </a:lnTo>
                  <a:lnTo>
                    <a:pt x="59" y="666"/>
                  </a:lnTo>
                  <a:lnTo>
                    <a:pt x="61" y="666"/>
                  </a:lnTo>
                  <a:lnTo>
                    <a:pt x="61" y="668"/>
                  </a:lnTo>
                  <a:lnTo>
                    <a:pt x="62" y="666"/>
                  </a:lnTo>
                  <a:lnTo>
                    <a:pt x="62" y="665"/>
                  </a:lnTo>
                  <a:lnTo>
                    <a:pt x="63" y="665"/>
                  </a:lnTo>
                  <a:lnTo>
                    <a:pt x="63" y="666"/>
                  </a:lnTo>
                  <a:lnTo>
                    <a:pt x="64" y="666"/>
                  </a:lnTo>
                  <a:lnTo>
                    <a:pt x="65" y="666"/>
                  </a:lnTo>
                  <a:lnTo>
                    <a:pt x="65" y="665"/>
                  </a:lnTo>
                  <a:lnTo>
                    <a:pt x="66" y="665"/>
                  </a:lnTo>
                  <a:lnTo>
                    <a:pt x="66" y="664"/>
                  </a:lnTo>
                  <a:lnTo>
                    <a:pt x="66" y="663"/>
                  </a:lnTo>
                  <a:lnTo>
                    <a:pt x="68" y="663"/>
                  </a:lnTo>
                  <a:lnTo>
                    <a:pt x="69" y="663"/>
                  </a:lnTo>
                  <a:lnTo>
                    <a:pt x="69" y="662"/>
                  </a:lnTo>
                  <a:lnTo>
                    <a:pt x="69" y="663"/>
                  </a:lnTo>
                  <a:lnTo>
                    <a:pt x="69" y="662"/>
                  </a:lnTo>
                  <a:lnTo>
                    <a:pt x="70" y="662"/>
                  </a:lnTo>
                  <a:lnTo>
                    <a:pt x="71" y="662"/>
                  </a:lnTo>
                  <a:lnTo>
                    <a:pt x="72" y="662"/>
                  </a:lnTo>
                  <a:lnTo>
                    <a:pt x="73" y="663"/>
                  </a:lnTo>
                  <a:lnTo>
                    <a:pt x="73" y="664"/>
                  </a:lnTo>
                  <a:lnTo>
                    <a:pt x="73" y="665"/>
                  </a:lnTo>
                  <a:lnTo>
                    <a:pt x="72" y="666"/>
                  </a:lnTo>
                  <a:lnTo>
                    <a:pt x="73" y="666"/>
                  </a:lnTo>
                  <a:lnTo>
                    <a:pt x="73" y="668"/>
                  </a:lnTo>
                  <a:lnTo>
                    <a:pt x="75" y="668"/>
                  </a:lnTo>
                  <a:lnTo>
                    <a:pt x="76" y="668"/>
                  </a:lnTo>
                  <a:lnTo>
                    <a:pt x="77" y="668"/>
                  </a:lnTo>
                  <a:lnTo>
                    <a:pt x="77" y="669"/>
                  </a:lnTo>
                  <a:lnTo>
                    <a:pt x="78" y="669"/>
                  </a:lnTo>
                  <a:lnTo>
                    <a:pt x="78" y="668"/>
                  </a:lnTo>
                  <a:lnTo>
                    <a:pt x="79" y="668"/>
                  </a:lnTo>
                  <a:lnTo>
                    <a:pt x="80" y="668"/>
                  </a:lnTo>
                  <a:lnTo>
                    <a:pt x="82" y="668"/>
                  </a:lnTo>
                  <a:lnTo>
                    <a:pt x="82" y="666"/>
                  </a:lnTo>
                  <a:lnTo>
                    <a:pt x="83" y="666"/>
                  </a:lnTo>
                  <a:lnTo>
                    <a:pt x="83" y="665"/>
                  </a:lnTo>
                  <a:lnTo>
                    <a:pt x="84" y="665"/>
                  </a:lnTo>
                  <a:lnTo>
                    <a:pt x="84" y="664"/>
                  </a:lnTo>
                  <a:lnTo>
                    <a:pt x="85" y="663"/>
                  </a:lnTo>
                  <a:lnTo>
                    <a:pt x="86" y="663"/>
                  </a:lnTo>
                  <a:lnTo>
                    <a:pt x="86" y="662"/>
                  </a:lnTo>
                  <a:lnTo>
                    <a:pt x="86" y="661"/>
                  </a:lnTo>
                  <a:lnTo>
                    <a:pt x="85" y="661"/>
                  </a:lnTo>
                  <a:lnTo>
                    <a:pt x="85" y="659"/>
                  </a:lnTo>
                  <a:lnTo>
                    <a:pt x="84" y="659"/>
                  </a:lnTo>
                  <a:lnTo>
                    <a:pt x="84" y="658"/>
                  </a:lnTo>
                  <a:lnTo>
                    <a:pt x="84" y="657"/>
                  </a:lnTo>
                  <a:lnTo>
                    <a:pt x="84" y="656"/>
                  </a:lnTo>
                  <a:lnTo>
                    <a:pt x="83" y="656"/>
                  </a:lnTo>
                  <a:lnTo>
                    <a:pt x="83" y="655"/>
                  </a:lnTo>
                  <a:lnTo>
                    <a:pt x="82" y="655"/>
                  </a:lnTo>
                  <a:lnTo>
                    <a:pt x="80" y="655"/>
                  </a:lnTo>
                  <a:lnTo>
                    <a:pt x="80" y="654"/>
                  </a:lnTo>
                  <a:lnTo>
                    <a:pt x="79" y="654"/>
                  </a:lnTo>
                  <a:lnTo>
                    <a:pt x="78" y="654"/>
                  </a:lnTo>
                  <a:lnTo>
                    <a:pt x="79" y="654"/>
                  </a:lnTo>
                  <a:lnTo>
                    <a:pt x="79" y="652"/>
                  </a:lnTo>
                  <a:lnTo>
                    <a:pt x="78" y="652"/>
                  </a:lnTo>
                  <a:lnTo>
                    <a:pt x="78" y="651"/>
                  </a:lnTo>
                  <a:lnTo>
                    <a:pt x="77" y="651"/>
                  </a:lnTo>
                  <a:lnTo>
                    <a:pt x="77" y="650"/>
                  </a:lnTo>
                  <a:lnTo>
                    <a:pt x="76" y="650"/>
                  </a:lnTo>
                  <a:lnTo>
                    <a:pt x="76" y="649"/>
                  </a:lnTo>
                  <a:lnTo>
                    <a:pt x="75" y="649"/>
                  </a:lnTo>
                  <a:lnTo>
                    <a:pt x="75" y="650"/>
                  </a:lnTo>
                  <a:lnTo>
                    <a:pt x="73" y="650"/>
                  </a:lnTo>
                  <a:lnTo>
                    <a:pt x="72" y="650"/>
                  </a:lnTo>
                  <a:lnTo>
                    <a:pt x="72" y="649"/>
                  </a:lnTo>
                  <a:lnTo>
                    <a:pt x="71" y="649"/>
                  </a:lnTo>
                  <a:lnTo>
                    <a:pt x="71" y="648"/>
                  </a:lnTo>
                  <a:lnTo>
                    <a:pt x="70" y="648"/>
                  </a:lnTo>
                  <a:lnTo>
                    <a:pt x="70" y="646"/>
                  </a:lnTo>
                  <a:lnTo>
                    <a:pt x="69" y="646"/>
                  </a:lnTo>
                  <a:lnTo>
                    <a:pt x="69" y="645"/>
                  </a:lnTo>
                  <a:lnTo>
                    <a:pt x="68" y="645"/>
                  </a:lnTo>
                  <a:lnTo>
                    <a:pt x="68" y="644"/>
                  </a:lnTo>
                  <a:lnTo>
                    <a:pt x="69" y="643"/>
                  </a:lnTo>
                  <a:lnTo>
                    <a:pt x="69" y="642"/>
                  </a:lnTo>
                  <a:lnTo>
                    <a:pt x="70" y="642"/>
                  </a:lnTo>
                  <a:lnTo>
                    <a:pt x="70" y="641"/>
                  </a:lnTo>
                  <a:lnTo>
                    <a:pt x="71" y="641"/>
                  </a:lnTo>
                  <a:lnTo>
                    <a:pt x="71" y="639"/>
                  </a:lnTo>
                  <a:lnTo>
                    <a:pt x="71" y="638"/>
                  </a:lnTo>
                  <a:lnTo>
                    <a:pt x="71" y="637"/>
                  </a:lnTo>
                  <a:lnTo>
                    <a:pt x="70" y="636"/>
                  </a:lnTo>
                  <a:lnTo>
                    <a:pt x="69" y="636"/>
                  </a:lnTo>
                  <a:lnTo>
                    <a:pt x="68" y="636"/>
                  </a:lnTo>
                  <a:lnTo>
                    <a:pt x="68" y="635"/>
                  </a:lnTo>
                  <a:lnTo>
                    <a:pt x="66" y="635"/>
                  </a:lnTo>
                  <a:lnTo>
                    <a:pt x="66" y="634"/>
                  </a:lnTo>
                  <a:lnTo>
                    <a:pt x="66" y="632"/>
                  </a:lnTo>
                  <a:lnTo>
                    <a:pt x="66" y="631"/>
                  </a:lnTo>
                  <a:lnTo>
                    <a:pt x="65" y="631"/>
                  </a:lnTo>
                  <a:lnTo>
                    <a:pt x="64" y="630"/>
                  </a:lnTo>
                  <a:lnTo>
                    <a:pt x="64" y="629"/>
                  </a:lnTo>
                  <a:lnTo>
                    <a:pt x="63" y="629"/>
                  </a:lnTo>
                  <a:lnTo>
                    <a:pt x="62" y="629"/>
                  </a:lnTo>
                  <a:lnTo>
                    <a:pt x="62" y="628"/>
                  </a:lnTo>
                  <a:lnTo>
                    <a:pt x="61" y="628"/>
                  </a:lnTo>
                  <a:lnTo>
                    <a:pt x="61" y="627"/>
                  </a:lnTo>
                  <a:lnTo>
                    <a:pt x="62" y="627"/>
                  </a:lnTo>
                  <a:lnTo>
                    <a:pt x="62" y="625"/>
                  </a:lnTo>
                  <a:lnTo>
                    <a:pt x="61" y="624"/>
                  </a:lnTo>
                  <a:lnTo>
                    <a:pt x="61" y="623"/>
                  </a:lnTo>
                  <a:lnTo>
                    <a:pt x="61" y="622"/>
                  </a:lnTo>
                  <a:lnTo>
                    <a:pt x="59" y="622"/>
                  </a:lnTo>
                  <a:lnTo>
                    <a:pt x="61" y="622"/>
                  </a:lnTo>
                  <a:lnTo>
                    <a:pt x="61" y="621"/>
                  </a:lnTo>
                  <a:lnTo>
                    <a:pt x="61" y="620"/>
                  </a:lnTo>
                  <a:lnTo>
                    <a:pt x="59" y="620"/>
                  </a:lnTo>
                  <a:lnTo>
                    <a:pt x="59" y="618"/>
                  </a:lnTo>
                  <a:lnTo>
                    <a:pt x="58" y="618"/>
                  </a:lnTo>
                  <a:lnTo>
                    <a:pt x="58" y="617"/>
                  </a:lnTo>
                  <a:lnTo>
                    <a:pt x="57" y="617"/>
                  </a:lnTo>
                  <a:lnTo>
                    <a:pt x="57" y="616"/>
                  </a:lnTo>
                  <a:lnTo>
                    <a:pt x="57" y="615"/>
                  </a:lnTo>
                  <a:lnTo>
                    <a:pt x="56" y="615"/>
                  </a:lnTo>
                  <a:lnTo>
                    <a:pt x="56" y="614"/>
                  </a:lnTo>
                  <a:lnTo>
                    <a:pt x="56" y="613"/>
                  </a:lnTo>
                  <a:lnTo>
                    <a:pt x="55" y="611"/>
                  </a:lnTo>
                  <a:lnTo>
                    <a:pt x="55" y="610"/>
                  </a:lnTo>
                  <a:lnTo>
                    <a:pt x="56" y="610"/>
                  </a:lnTo>
                  <a:lnTo>
                    <a:pt x="56" y="609"/>
                  </a:lnTo>
                  <a:lnTo>
                    <a:pt x="57" y="609"/>
                  </a:lnTo>
                  <a:lnTo>
                    <a:pt x="58" y="609"/>
                  </a:lnTo>
                  <a:lnTo>
                    <a:pt x="59" y="609"/>
                  </a:lnTo>
                  <a:lnTo>
                    <a:pt x="61" y="609"/>
                  </a:lnTo>
                  <a:lnTo>
                    <a:pt x="61" y="608"/>
                  </a:lnTo>
                  <a:lnTo>
                    <a:pt x="62" y="608"/>
                  </a:lnTo>
                  <a:lnTo>
                    <a:pt x="62" y="607"/>
                  </a:lnTo>
                  <a:lnTo>
                    <a:pt x="62" y="606"/>
                  </a:lnTo>
                  <a:lnTo>
                    <a:pt x="61" y="606"/>
                  </a:lnTo>
                  <a:lnTo>
                    <a:pt x="59" y="606"/>
                  </a:lnTo>
                  <a:lnTo>
                    <a:pt x="61" y="604"/>
                  </a:lnTo>
                  <a:lnTo>
                    <a:pt x="59" y="604"/>
                  </a:lnTo>
                  <a:lnTo>
                    <a:pt x="59" y="603"/>
                  </a:lnTo>
                  <a:lnTo>
                    <a:pt x="58" y="603"/>
                  </a:lnTo>
                  <a:lnTo>
                    <a:pt x="58" y="602"/>
                  </a:lnTo>
                  <a:lnTo>
                    <a:pt x="59" y="602"/>
                  </a:lnTo>
                  <a:lnTo>
                    <a:pt x="59" y="601"/>
                  </a:lnTo>
                  <a:lnTo>
                    <a:pt x="58" y="601"/>
                  </a:lnTo>
                  <a:lnTo>
                    <a:pt x="58" y="600"/>
                  </a:lnTo>
                  <a:lnTo>
                    <a:pt x="57" y="600"/>
                  </a:lnTo>
                  <a:lnTo>
                    <a:pt x="57" y="599"/>
                  </a:lnTo>
                  <a:lnTo>
                    <a:pt x="57" y="597"/>
                  </a:lnTo>
                  <a:lnTo>
                    <a:pt x="56" y="597"/>
                  </a:lnTo>
                  <a:lnTo>
                    <a:pt x="56" y="596"/>
                  </a:lnTo>
                  <a:lnTo>
                    <a:pt x="55" y="596"/>
                  </a:lnTo>
                  <a:lnTo>
                    <a:pt x="56" y="596"/>
                  </a:lnTo>
                  <a:lnTo>
                    <a:pt x="56" y="595"/>
                  </a:lnTo>
                  <a:lnTo>
                    <a:pt x="57" y="595"/>
                  </a:lnTo>
                  <a:lnTo>
                    <a:pt x="58" y="595"/>
                  </a:lnTo>
                  <a:lnTo>
                    <a:pt x="58" y="594"/>
                  </a:lnTo>
                  <a:lnTo>
                    <a:pt x="58" y="593"/>
                  </a:lnTo>
                  <a:lnTo>
                    <a:pt x="57" y="593"/>
                  </a:lnTo>
                  <a:lnTo>
                    <a:pt x="57" y="592"/>
                  </a:lnTo>
                  <a:lnTo>
                    <a:pt x="57" y="590"/>
                  </a:lnTo>
                  <a:lnTo>
                    <a:pt x="57" y="589"/>
                  </a:lnTo>
                  <a:lnTo>
                    <a:pt x="56" y="589"/>
                  </a:lnTo>
                  <a:lnTo>
                    <a:pt x="55" y="589"/>
                  </a:lnTo>
                  <a:lnTo>
                    <a:pt x="54" y="589"/>
                  </a:lnTo>
                  <a:lnTo>
                    <a:pt x="52" y="589"/>
                  </a:lnTo>
                  <a:lnTo>
                    <a:pt x="51" y="589"/>
                  </a:lnTo>
                  <a:lnTo>
                    <a:pt x="51" y="588"/>
                  </a:lnTo>
                  <a:lnTo>
                    <a:pt x="50" y="588"/>
                  </a:lnTo>
                  <a:lnTo>
                    <a:pt x="49" y="588"/>
                  </a:lnTo>
                  <a:lnTo>
                    <a:pt x="48" y="588"/>
                  </a:lnTo>
                  <a:lnTo>
                    <a:pt x="48" y="587"/>
                  </a:lnTo>
                  <a:lnTo>
                    <a:pt x="47" y="587"/>
                  </a:lnTo>
                  <a:lnTo>
                    <a:pt x="47" y="586"/>
                  </a:lnTo>
                  <a:lnTo>
                    <a:pt x="45" y="586"/>
                  </a:lnTo>
                  <a:lnTo>
                    <a:pt x="44" y="585"/>
                  </a:lnTo>
                  <a:lnTo>
                    <a:pt x="43" y="585"/>
                  </a:lnTo>
                  <a:lnTo>
                    <a:pt x="42" y="585"/>
                  </a:lnTo>
                  <a:lnTo>
                    <a:pt x="42" y="583"/>
                  </a:lnTo>
                  <a:lnTo>
                    <a:pt x="41" y="583"/>
                  </a:lnTo>
                  <a:lnTo>
                    <a:pt x="41" y="582"/>
                  </a:lnTo>
                  <a:lnTo>
                    <a:pt x="40" y="582"/>
                  </a:lnTo>
                  <a:lnTo>
                    <a:pt x="40" y="583"/>
                  </a:lnTo>
                  <a:lnTo>
                    <a:pt x="40" y="585"/>
                  </a:lnTo>
                  <a:lnTo>
                    <a:pt x="38" y="585"/>
                  </a:lnTo>
                  <a:lnTo>
                    <a:pt x="37" y="585"/>
                  </a:lnTo>
                  <a:lnTo>
                    <a:pt x="37" y="586"/>
                  </a:lnTo>
                  <a:lnTo>
                    <a:pt x="36" y="586"/>
                  </a:lnTo>
                  <a:lnTo>
                    <a:pt x="36" y="587"/>
                  </a:lnTo>
                  <a:lnTo>
                    <a:pt x="36" y="586"/>
                  </a:lnTo>
                  <a:lnTo>
                    <a:pt x="35" y="586"/>
                  </a:lnTo>
                  <a:lnTo>
                    <a:pt x="35" y="585"/>
                  </a:lnTo>
                  <a:lnTo>
                    <a:pt x="34" y="585"/>
                  </a:lnTo>
                  <a:lnTo>
                    <a:pt x="34" y="583"/>
                  </a:lnTo>
                  <a:lnTo>
                    <a:pt x="33" y="583"/>
                  </a:lnTo>
                  <a:lnTo>
                    <a:pt x="33" y="582"/>
                  </a:lnTo>
                  <a:lnTo>
                    <a:pt x="31" y="582"/>
                  </a:lnTo>
                  <a:lnTo>
                    <a:pt x="31" y="581"/>
                  </a:lnTo>
                  <a:lnTo>
                    <a:pt x="30" y="581"/>
                  </a:lnTo>
                  <a:lnTo>
                    <a:pt x="30" y="580"/>
                  </a:lnTo>
                  <a:lnTo>
                    <a:pt x="30" y="579"/>
                  </a:lnTo>
                  <a:lnTo>
                    <a:pt x="30" y="578"/>
                  </a:lnTo>
                  <a:lnTo>
                    <a:pt x="29" y="578"/>
                  </a:lnTo>
                  <a:lnTo>
                    <a:pt x="29" y="576"/>
                  </a:lnTo>
                  <a:lnTo>
                    <a:pt x="29" y="575"/>
                  </a:lnTo>
                  <a:lnTo>
                    <a:pt x="29" y="574"/>
                  </a:lnTo>
                  <a:lnTo>
                    <a:pt x="28" y="574"/>
                  </a:lnTo>
                  <a:lnTo>
                    <a:pt x="28" y="573"/>
                  </a:lnTo>
                  <a:lnTo>
                    <a:pt x="28" y="572"/>
                  </a:lnTo>
                  <a:lnTo>
                    <a:pt x="28" y="571"/>
                  </a:lnTo>
                  <a:lnTo>
                    <a:pt x="28" y="569"/>
                  </a:lnTo>
                  <a:lnTo>
                    <a:pt x="27" y="569"/>
                  </a:lnTo>
                  <a:lnTo>
                    <a:pt x="27" y="568"/>
                  </a:lnTo>
                  <a:lnTo>
                    <a:pt x="28" y="568"/>
                  </a:lnTo>
                  <a:lnTo>
                    <a:pt x="28" y="567"/>
                  </a:lnTo>
                  <a:lnTo>
                    <a:pt x="27" y="567"/>
                  </a:lnTo>
                  <a:lnTo>
                    <a:pt x="27" y="566"/>
                  </a:lnTo>
                  <a:lnTo>
                    <a:pt x="27" y="565"/>
                  </a:lnTo>
                  <a:lnTo>
                    <a:pt x="28" y="565"/>
                  </a:lnTo>
                  <a:lnTo>
                    <a:pt x="27" y="564"/>
                  </a:lnTo>
                  <a:lnTo>
                    <a:pt x="28" y="564"/>
                  </a:lnTo>
                  <a:lnTo>
                    <a:pt x="29" y="564"/>
                  </a:lnTo>
                  <a:lnTo>
                    <a:pt x="30" y="564"/>
                  </a:lnTo>
                  <a:lnTo>
                    <a:pt x="30" y="565"/>
                  </a:lnTo>
                  <a:lnTo>
                    <a:pt x="31" y="565"/>
                  </a:lnTo>
                  <a:lnTo>
                    <a:pt x="33" y="565"/>
                  </a:lnTo>
                  <a:lnTo>
                    <a:pt x="34" y="565"/>
                  </a:lnTo>
                  <a:lnTo>
                    <a:pt x="34" y="566"/>
                  </a:lnTo>
                  <a:lnTo>
                    <a:pt x="35" y="566"/>
                  </a:lnTo>
                  <a:lnTo>
                    <a:pt x="36" y="565"/>
                  </a:lnTo>
                  <a:lnTo>
                    <a:pt x="36" y="564"/>
                  </a:lnTo>
                  <a:lnTo>
                    <a:pt x="37" y="564"/>
                  </a:lnTo>
                  <a:lnTo>
                    <a:pt x="38" y="564"/>
                  </a:lnTo>
                  <a:lnTo>
                    <a:pt x="38" y="562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0" y="560"/>
                  </a:lnTo>
                  <a:lnTo>
                    <a:pt x="41" y="560"/>
                  </a:lnTo>
                  <a:lnTo>
                    <a:pt x="42" y="560"/>
                  </a:lnTo>
                  <a:lnTo>
                    <a:pt x="43" y="560"/>
                  </a:lnTo>
                  <a:lnTo>
                    <a:pt x="44" y="560"/>
                  </a:lnTo>
                  <a:lnTo>
                    <a:pt x="45" y="559"/>
                  </a:lnTo>
                  <a:lnTo>
                    <a:pt x="47" y="559"/>
                  </a:lnTo>
                  <a:lnTo>
                    <a:pt x="45" y="558"/>
                  </a:lnTo>
                  <a:lnTo>
                    <a:pt x="47" y="558"/>
                  </a:lnTo>
                  <a:lnTo>
                    <a:pt x="47" y="557"/>
                  </a:lnTo>
                  <a:lnTo>
                    <a:pt x="48" y="557"/>
                  </a:lnTo>
                  <a:lnTo>
                    <a:pt x="49" y="558"/>
                  </a:lnTo>
                  <a:lnTo>
                    <a:pt x="50" y="557"/>
                  </a:lnTo>
                  <a:lnTo>
                    <a:pt x="50" y="558"/>
                  </a:lnTo>
                  <a:lnTo>
                    <a:pt x="51" y="558"/>
                  </a:lnTo>
                  <a:lnTo>
                    <a:pt x="51" y="557"/>
                  </a:lnTo>
                  <a:lnTo>
                    <a:pt x="52" y="557"/>
                  </a:lnTo>
                  <a:lnTo>
                    <a:pt x="52" y="555"/>
                  </a:lnTo>
                  <a:lnTo>
                    <a:pt x="52" y="554"/>
                  </a:lnTo>
                  <a:lnTo>
                    <a:pt x="54" y="554"/>
                  </a:lnTo>
                  <a:lnTo>
                    <a:pt x="54" y="553"/>
                  </a:lnTo>
                  <a:lnTo>
                    <a:pt x="54" y="552"/>
                  </a:lnTo>
                  <a:lnTo>
                    <a:pt x="55" y="552"/>
                  </a:lnTo>
                  <a:lnTo>
                    <a:pt x="56" y="552"/>
                  </a:lnTo>
                  <a:lnTo>
                    <a:pt x="56" y="551"/>
                  </a:lnTo>
                  <a:lnTo>
                    <a:pt x="55" y="551"/>
                  </a:lnTo>
                  <a:lnTo>
                    <a:pt x="54" y="551"/>
                  </a:lnTo>
                  <a:lnTo>
                    <a:pt x="55" y="550"/>
                  </a:lnTo>
                  <a:lnTo>
                    <a:pt x="55" y="548"/>
                  </a:lnTo>
                  <a:lnTo>
                    <a:pt x="56" y="548"/>
                  </a:lnTo>
                  <a:lnTo>
                    <a:pt x="56" y="547"/>
                  </a:lnTo>
                  <a:lnTo>
                    <a:pt x="57" y="547"/>
                  </a:lnTo>
                  <a:lnTo>
                    <a:pt x="57" y="546"/>
                  </a:lnTo>
                  <a:lnTo>
                    <a:pt x="58" y="546"/>
                  </a:lnTo>
                  <a:lnTo>
                    <a:pt x="58" y="545"/>
                  </a:lnTo>
                  <a:lnTo>
                    <a:pt x="59" y="545"/>
                  </a:lnTo>
                  <a:lnTo>
                    <a:pt x="61" y="545"/>
                  </a:lnTo>
                  <a:lnTo>
                    <a:pt x="62" y="545"/>
                  </a:lnTo>
                  <a:lnTo>
                    <a:pt x="63" y="544"/>
                  </a:lnTo>
                  <a:lnTo>
                    <a:pt x="64" y="544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6" y="545"/>
                  </a:lnTo>
                  <a:lnTo>
                    <a:pt x="66" y="546"/>
                  </a:lnTo>
                  <a:lnTo>
                    <a:pt x="68" y="546"/>
                  </a:lnTo>
                  <a:lnTo>
                    <a:pt x="69" y="546"/>
                  </a:lnTo>
                  <a:lnTo>
                    <a:pt x="69" y="545"/>
                  </a:lnTo>
                  <a:lnTo>
                    <a:pt x="70" y="545"/>
                  </a:lnTo>
                  <a:lnTo>
                    <a:pt x="71" y="545"/>
                  </a:lnTo>
                  <a:lnTo>
                    <a:pt x="71" y="544"/>
                  </a:lnTo>
                  <a:lnTo>
                    <a:pt x="72" y="544"/>
                  </a:lnTo>
                  <a:lnTo>
                    <a:pt x="72" y="543"/>
                  </a:lnTo>
                  <a:lnTo>
                    <a:pt x="73" y="541"/>
                  </a:lnTo>
                  <a:lnTo>
                    <a:pt x="73" y="540"/>
                  </a:lnTo>
                  <a:lnTo>
                    <a:pt x="75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3" y="538"/>
                  </a:lnTo>
                  <a:lnTo>
                    <a:pt x="73" y="537"/>
                  </a:lnTo>
                  <a:lnTo>
                    <a:pt x="75" y="537"/>
                  </a:lnTo>
                  <a:lnTo>
                    <a:pt x="75" y="536"/>
                  </a:lnTo>
                  <a:lnTo>
                    <a:pt x="76" y="534"/>
                  </a:lnTo>
                  <a:lnTo>
                    <a:pt x="77" y="533"/>
                  </a:lnTo>
                  <a:lnTo>
                    <a:pt x="78" y="532"/>
                  </a:lnTo>
                  <a:lnTo>
                    <a:pt x="79" y="532"/>
                  </a:lnTo>
                  <a:lnTo>
                    <a:pt x="79" y="531"/>
                  </a:lnTo>
                  <a:lnTo>
                    <a:pt x="80" y="531"/>
                  </a:lnTo>
                  <a:lnTo>
                    <a:pt x="80" y="530"/>
                  </a:lnTo>
                  <a:lnTo>
                    <a:pt x="79" y="530"/>
                  </a:lnTo>
                  <a:lnTo>
                    <a:pt x="79" y="529"/>
                  </a:lnTo>
                  <a:lnTo>
                    <a:pt x="79" y="527"/>
                  </a:lnTo>
                  <a:lnTo>
                    <a:pt x="78" y="527"/>
                  </a:lnTo>
                  <a:lnTo>
                    <a:pt x="77" y="527"/>
                  </a:lnTo>
                  <a:lnTo>
                    <a:pt x="77" y="526"/>
                  </a:lnTo>
                  <a:lnTo>
                    <a:pt x="76" y="526"/>
                  </a:lnTo>
                  <a:lnTo>
                    <a:pt x="76" y="525"/>
                  </a:lnTo>
                  <a:lnTo>
                    <a:pt x="75" y="525"/>
                  </a:lnTo>
                  <a:lnTo>
                    <a:pt x="73" y="525"/>
                  </a:lnTo>
                  <a:lnTo>
                    <a:pt x="73" y="524"/>
                  </a:lnTo>
                  <a:lnTo>
                    <a:pt x="73" y="523"/>
                  </a:lnTo>
                  <a:lnTo>
                    <a:pt x="72" y="523"/>
                  </a:lnTo>
                  <a:lnTo>
                    <a:pt x="72" y="522"/>
                  </a:lnTo>
                  <a:lnTo>
                    <a:pt x="72" y="520"/>
                  </a:lnTo>
                  <a:lnTo>
                    <a:pt x="71" y="520"/>
                  </a:lnTo>
                  <a:lnTo>
                    <a:pt x="70" y="520"/>
                  </a:lnTo>
                  <a:lnTo>
                    <a:pt x="69" y="520"/>
                  </a:lnTo>
                  <a:lnTo>
                    <a:pt x="69" y="519"/>
                  </a:lnTo>
                  <a:lnTo>
                    <a:pt x="68" y="519"/>
                  </a:lnTo>
                  <a:lnTo>
                    <a:pt x="66" y="519"/>
                  </a:lnTo>
                  <a:lnTo>
                    <a:pt x="66" y="518"/>
                  </a:lnTo>
                  <a:lnTo>
                    <a:pt x="65" y="518"/>
                  </a:lnTo>
                  <a:lnTo>
                    <a:pt x="65" y="517"/>
                  </a:lnTo>
                  <a:lnTo>
                    <a:pt x="64" y="517"/>
                  </a:lnTo>
                  <a:lnTo>
                    <a:pt x="64" y="518"/>
                  </a:lnTo>
                  <a:lnTo>
                    <a:pt x="64" y="517"/>
                  </a:lnTo>
                  <a:lnTo>
                    <a:pt x="63" y="516"/>
                  </a:lnTo>
                  <a:lnTo>
                    <a:pt x="63" y="515"/>
                  </a:lnTo>
                  <a:lnTo>
                    <a:pt x="63" y="513"/>
                  </a:lnTo>
                  <a:lnTo>
                    <a:pt x="62" y="513"/>
                  </a:lnTo>
                  <a:lnTo>
                    <a:pt x="62" y="512"/>
                  </a:lnTo>
                  <a:lnTo>
                    <a:pt x="62" y="511"/>
                  </a:lnTo>
                  <a:lnTo>
                    <a:pt x="62" y="510"/>
                  </a:lnTo>
                  <a:lnTo>
                    <a:pt x="61" y="510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8" y="509"/>
                  </a:lnTo>
                  <a:lnTo>
                    <a:pt x="58" y="508"/>
                  </a:lnTo>
                  <a:lnTo>
                    <a:pt x="57" y="508"/>
                  </a:lnTo>
                  <a:lnTo>
                    <a:pt x="57" y="506"/>
                  </a:lnTo>
                  <a:lnTo>
                    <a:pt x="56" y="506"/>
                  </a:lnTo>
                  <a:lnTo>
                    <a:pt x="56" y="505"/>
                  </a:lnTo>
                  <a:lnTo>
                    <a:pt x="56" y="504"/>
                  </a:lnTo>
                  <a:lnTo>
                    <a:pt x="56" y="503"/>
                  </a:lnTo>
                  <a:lnTo>
                    <a:pt x="57" y="503"/>
                  </a:lnTo>
                  <a:lnTo>
                    <a:pt x="57" y="502"/>
                  </a:lnTo>
                  <a:lnTo>
                    <a:pt x="56" y="502"/>
                  </a:lnTo>
                  <a:lnTo>
                    <a:pt x="56" y="501"/>
                  </a:lnTo>
                  <a:lnTo>
                    <a:pt x="56" y="499"/>
                  </a:lnTo>
                  <a:lnTo>
                    <a:pt x="57" y="499"/>
                  </a:lnTo>
                  <a:lnTo>
                    <a:pt x="57" y="498"/>
                  </a:lnTo>
                  <a:lnTo>
                    <a:pt x="58" y="498"/>
                  </a:lnTo>
                  <a:lnTo>
                    <a:pt x="57" y="497"/>
                  </a:lnTo>
                  <a:lnTo>
                    <a:pt x="57" y="496"/>
                  </a:lnTo>
                  <a:lnTo>
                    <a:pt x="57" y="495"/>
                  </a:lnTo>
                  <a:lnTo>
                    <a:pt x="57" y="494"/>
                  </a:lnTo>
                  <a:lnTo>
                    <a:pt x="57" y="492"/>
                  </a:lnTo>
                  <a:lnTo>
                    <a:pt x="57" y="491"/>
                  </a:lnTo>
                  <a:lnTo>
                    <a:pt x="56" y="491"/>
                  </a:lnTo>
                  <a:lnTo>
                    <a:pt x="56" y="490"/>
                  </a:lnTo>
                  <a:lnTo>
                    <a:pt x="55" y="490"/>
                  </a:lnTo>
                  <a:lnTo>
                    <a:pt x="55" y="489"/>
                  </a:lnTo>
                  <a:lnTo>
                    <a:pt x="55" y="488"/>
                  </a:lnTo>
                  <a:lnTo>
                    <a:pt x="54" y="488"/>
                  </a:lnTo>
                  <a:lnTo>
                    <a:pt x="54" y="487"/>
                  </a:lnTo>
                  <a:lnTo>
                    <a:pt x="52" y="487"/>
                  </a:lnTo>
                  <a:lnTo>
                    <a:pt x="52" y="485"/>
                  </a:lnTo>
                  <a:lnTo>
                    <a:pt x="51" y="485"/>
                  </a:lnTo>
                  <a:lnTo>
                    <a:pt x="51" y="484"/>
                  </a:lnTo>
                  <a:lnTo>
                    <a:pt x="51" y="483"/>
                  </a:lnTo>
                  <a:lnTo>
                    <a:pt x="50" y="483"/>
                  </a:lnTo>
                  <a:lnTo>
                    <a:pt x="51" y="483"/>
                  </a:lnTo>
                  <a:lnTo>
                    <a:pt x="51" y="482"/>
                  </a:lnTo>
                  <a:lnTo>
                    <a:pt x="50" y="482"/>
                  </a:lnTo>
                  <a:lnTo>
                    <a:pt x="49" y="482"/>
                  </a:lnTo>
                  <a:lnTo>
                    <a:pt x="49" y="481"/>
                  </a:lnTo>
                  <a:lnTo>
                    <a:pt x="49" y="480"/>
                  </a:lnTo>
                  <a:lnTo>
                    <a:pt x="48" y="480"/>
                  </a:lnTo>
                  <a:lnTo>
                    <a:pt x="49" y="478"/>
                  </a:lnTo>
                  <a:lnTo>
                    <a:pt x="48" y="478"/>
                  </a:lnTo>
                  <a:lnTo>
                    <a:pt x="48" y="477"/>
                  </a:lnTo>
                  <a:lnTo>
                    <a:pt x="48" y="476"/>
                  </a:lnTo>
                  <a:lnTo>
                    <a:pt x="47" y="477"/>
                  </a:lnTo>
                  <a:lnTo>
                    <a:pt x="47" y="476"/>
                  </a:lnTo>
                  <a:lnTo>
                    <a:pt x="47" y="475"/>
                  </a:lnTo>
                  <a:lnTo>
                    <a:pt x="47" y="474"/>
                  </a:lnTo>
                  <a:lnTo>
                    <a:pt x="45" y="474"/>
                  </a:lnTo>
                  <a:lnTo>
                    <a:pt x="44" y="473"/>
                  </a:lnTo>
                  <a:lnTo>
                    <a:pt x="44" y="471"/>
                  </a:lnTo>
                  <a:lnTo>
                    <a:pt x="43" y="471"/>
                  </a:lnTo>
                  <a:lnTo>
                    <a:pt x="42" y="471"/>
                  </a:lnTo>
                  <a:lnTo>
                    <a:pt x="42" y="470"/>
                  </a:lnTo>
                  <a:lnTo>
                    <a:pt x="42" y="471"/>
                  </a:lnTo>
                  <a:lnTo>
                    <a:pt x="41" y="471"/>
                  </a:lnTo>
                  <a:lnTo>
                    <a:pt x="40" y="471"/>
                  </a:lnTo>
                  <a:lnTo>
                    <a:pt x="41" y="471"/>
                  </a:lnTo>
                  <a:lnTo>
                    <a:pt x="41" y="470"/>
                  </a:lnTo>
                  <a:lnTo>
                    <a:pt x="41" y="469"/>
                  </a:lnTo>
                  <a:lnTo>
                    <a:pt x="42" y="469"/>
                  </a:lnTo>
                  <a:lnTo>
                    <a:pt x="42" y="468"/>
                  </a:lnTo>
                  <a:lnTo>
                    <a:pt x="42" y="467"/>
                  </a:lnTo>
                  <a:lnTo>
                    <a:pt x="43" y="467"/>
                  </a:lnTo>
                  <a:lnTo>
                    <a:pt x="42" y="467"/>
                  </a:lnTo>
                  <a:lnTo>
                    <a:pt x="41" y="467"/>
                  </a:lnTo>
                  <a:lnTo>
                    <a:pt x="41" y="468"/>
                  </a:lnTo>
                  <a:lnTo>
                    <a:pt x="40" y="468"/>
                  </a:lnTo>
                  <a:lnTo>
                    <a:pt x="40" y="467"/>
                  </a:lnTo>
                  <a:lnTo>
                    <a:pt x="40" y="466"/>
                  </a:lnTo>
                  <a:lnTo>
                    <a:pt x="38" y="466"/>
                  </a:lnTo>
                  <a:lnTo>
                    <a:pt x="38" y="464"/>
                  </a:lnTo>
                  <a:lnTo>
                    <a:pt x="37" y="464"/>
                  </a:lnTo>
                  <a:lnTo>
                    <a:pt x="37" y="463"/>
                  </a:lnTo>
                  <a:lnTo>
                    <a:pt x="36" y="463"/>
                  </a:lnTo>
                  <a:lnTo>
                    <a:pt x="35" y="463"/>
                  </a:lnTo>
                  <a:lnTo>
                    <a:pt x="35" y="462"/>
                  </a:lnTo>
                  <a:lnTo>
                    <a:pt x="36" y="462"/>
                  </a:lnTo>
                  <a:lnTo>
                    <a:pt x="36" y="461"/>
                  </a:lnTo>
                  <a:lnTo>
                    <a:pt x="35" y="461"/>
                  </a:lnTo>
                  <a:lnTo>
                    <a:pt x="34" y="461"/>
                  </a:lnTo>
                  <a:lnTo>
                    <a:pt x="34" y="460"/>
                  </a:lnTo>
                  <a:lnTo>
                    <a:pt x="33" y="460"/>
                  </a:lnTo>
                  <a:lnTo>
                    <a:pt x="33" y="459"/>
                  </a:lnTo>
                  <a:lnTo>
                    <a:pt x="33" y="457"/>
                  </a:lnTo>
                  <a:lnTo>
                    <a:pt x="31" y="456"/>
                  </a:lnTo>
                  <a:lnTo>
                    <a:pt x="30" y="455"/>
                  </a:lnTo>
                  <a:lnTo>
                    <a:pt x="30" y="454"/>
                  </a:lnTo>
                  <a:lnTo>
                    <a:pt x="31" y="454"/>
                  </a:lnTo>
                  <a:lnTo>
                    <a:pt x="31" y="453"/>
                  </a:lnTo>
                  <a:lnTo>
                    <a:pt x="33" y="453"/>
                  </a:lnTo>
                  <a:lnTo>
                    <a:pt x="33" y="452"/>
                  </a:lnTo>
                  <a:lnTo>
                    <a:pt x="33" y="450"/>
                  </a:lnTo>
                  <a:lnTo>
                    <a:pt x="34" y="450"/>
                  </a:lnTo>
                  <a:lnTo>
                    <a:pt x="34" y="449"/>
                  </a:lnTo>
                  <a:lnTo>
                    <a:pt x="34" y="448"/>
                  </a:lnTo>
                  <a:lnTo>
                    <a:pt x="35" y="448"/>
                  </a:lnTo>
                  <a:lnTo>
                    <a:pt x="36" y="447"/>
                  </a:lnTo>
                  <a:lnTo>
                    <a:pt x="36" y="446"/>
                  </a:lnTo>
                  <a:lnTo>
                    <a:pt x="37" y="445"/>
                  </a:lnTo>
                  <a:lnTo>
                    <a:pt x="38" y="443"/>
                  </a:lnTo>
                  <a:lnTo>
                    <a:pt x="38" y="442"/>
                  </a:lnTo>
                  <a:lnTo>
                    <a:pt x="40" y="442"/>
                  </a:lnTo>
                  <a:lnTo>
                    <a:pt x="40" y="441"/>
                  </a:lnTo>
                  <a:lnTo>
                    <a:pt x="41" y="441"/>
                  </a:lnTo>
                  <a:lnTo>
                    <a:pt x="41" y="440"/>
                  </a:lnTo>
                  <a:lnTo>
                    <a:pt x="42" y="440"/>
                  </a:lnTo>
                  <a:lnTo>
                    <a:pt x="43" y="439"/>
                  </a:lnTo>
                  <a:lnTo>
                    <a:pt x="43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5" y="436"/>
                  </a:lnTo>
                  <a:lnTo>
                    <a:pt x="45" y="435"/>
                  </a:lnTo>
                  <a:lnTo>
                    <a:pt x="45" y="434"/>
                  </a:lnTo>
                  <a:lnTo>
                    <a:pt x="47" y="434"/>
                  </a:lnTo>
                  <a:lnTo>
                    <a:pt x="47" y="433"/>
                  </a:lnTo>
                  <a:lnTo>
                    <a:pt x="47" y="432"/>
                  </a:lnTo>
                  <a:lnTo>
                    <a:pt x="48" y="432"/>
                  </a:lnTo>
                  <a:lnTo>
                    <a:pt x="49" y="432"/>
                  </a:lnTo>
                  <a:lnTo>
                    <a:pt x="49" y="431"/>
                  </a:lnTo>
                  <a:lnTo>
                    <a:pt x="49" y="429"/>
                  </a:lnTo>
                  <a:lnTo>
                    <a:pt x="50" y="429"/>
                  </a:lnTo>
                  <a:lnTo>
                    <a:pt x="51" y="429"/>
                  </a:lnTo>
                  <a:lnTo>
                    <a:pt x="51" y="428"/>
                  </a:lnTo>
                  <a:lnTo>
                    <a:pt x="51" y="427"/>
                  </a:lnTo>
                  <a:lnTo>
                    <a:pt x="52" y="427"/>
                  </a:lnTo>
                  <a:lnTo>
                    <a:pt x="52" y="426"/>
                  </a:lnTo>
                  <a:lnTo>
                    <a:pt x="54" y="426"/>
                  </a:lnTo>
                  <a:lnTo>
                    <a:pt x="54" y="425"/>
                  </a:lnTo>
                  <a:lnTo>
                    <a:pt x="55" y="425"/>
                  </a:lnTo>
                  <a:lnTo>
                    <a:pt x="55" y="424"/>
                  </a:lnTo>
                  <a:lnTo>
                    <a:pt x="56" y="424"/>
                  </a:lnTo>
                  <a:lnTo>
                    <a:pt x="56" y="422"/>
                  </a:lnTo>
                  <a:lnTo>
                    <a:pt x="56" y="421"/>
                  </a:lnTo>
                  <a:lnTo>
                    <a:pt x="56" y="420"/>
                  </a:lnTo>
                  <a:lnTo>
                    <a:pt x="56" y="419"/>
                  </a:lnTo>
                  <a:lnTo>
                    <a:pt x="57" y="419"/>
                  </a:lnTo>
                  <a:lnTo>
                    <a:pt x="57" y="418"/>
                  </a:lnTo>
                  <a:lnTo>
                    <a:pt x="56" y="418"/>
                  </a:lnTo>
                  <a:lnTo>
                    <a:pt x="56" y="416"/>
                  </a:lnTo>
                  <a:lnTo>
                    <a:pt x="56" y="415"/>
                  </a:lnTo>
                  <a:lnTo>
                    <a:pt x="57" y="415"/>
                  </a:lnTo>
                  <a:lnTo>
                    <a:pt x="57" y="414"/>
                  </a:lnTo>
                  <a:lnTo>
                    <a:pt x="58" y="414"/>
                  </a:lnTo>
                  <a:lnTo>
                    <a:pt x="58" y="413"/>
                  </a:lnTo>
                  <a:lnTo>
                    <a:pt x="59" y="413"/>
                  </a:lnTo>
                  <a:lnTo>
                    <a:pt x="59" y="412"/>
                  </a:lnTo>
                  <a:lnTo>
                    <a:pt x="59" y="411"/>
                  </a:lnTo>
                  <a:lnTo>
                    <a:pt x="61" y="411"/>
                  </a:lnTo>
                  <a:lnTo>
                    <a:pt x="62" y="409"/>
                  </a:lnTo>
                  <a:lnTo>
                    <a:pt x="61" y="409"/>
                  </a:lnTo>
                  <a:lnTo>
                    <a:pt x="61" y="408"/>
                  </a:lnTo>
                  <a:lnTo>
                    <a:pt x="59" y="408"/>
                  </a:lnTo>
                  <a:lnTo>
                    <a:pt x="58" y="408"/>
                  </a:lnTo>
                  <a:lnTo>
                    <a:pt x="58" y="407"/>
                  </a:lnTo>
                  <a:lnTo>
                    <a:pt x="57" y="407"/>
                  </a:lnTo>
                  <a:lnTo>
                    <a:pt x="56" y="407"/>
                  </a:lnTo>
                  <a:lnTo>
                    <a:pt x="55" y="407"/>
                  </a:lnTo>
                  <a:lnTo>
                    <a:pt x="55" y="408"/>
                  </a:lnTo>
                  <a:lnTo>
                    <a:pt x="55" y="409"/>
                  </a:lnTo>
                  <a:lnTo>
                    <a:pt x="54" y="409"/>
                  </a:lnTo>
                  <a:lnTo>
                    <a:pt x="54" y="411"/>
                  </a:lnTo>
                  <a:lnTo>
                    <a:pt x="52" y="412"/>
                  </a:lnTo>
                  <a:lnTo>
                    <a:pt x="52" y="413"/>
                  </a:lnTo>
                  <a:lnTo>
                    <a:pt x="51" y="413"/>
                  </a:lnTo>
                  <a:lnTo>
                    <a:pt x="51" y="414"/>
                  </a:lnTo>
                  <a:lnTo>
                    <a:pt x="50" y="414"/>
                  </a:lnTo>
                  <a:lnTo>
                    <a:pt x="50" y="415"/>
                  </a:lnTo>
                  <a:lnTo>
                    <a:pt x="49" y="415"/>
                  </a:lnTo>
                  <a:lnTo>
                    <a:pt x="48" y="416"/>
                  </a:lnTo>
                  <a:lnTo>
                    <a:pt x="47" y="416"/>
                  </a:lnTo>
                  <a:lnTo>
                    <a:pt x="45" y="416"/>
                  </a:lnTo>
                  <a:lnTo>
                    <a:pt x="45" y="418"/>
                  </a:lnTo>
                  <a:lnTo>
                    <a:pt x="45" y="419"/>
                  </a:lnTo>
                  <a:lnTo>
                    <a:pt x="45" y="420"/>
                  </a:lnTo>
                  <a:lnTo>
                    <a:pt x="45" y="421"/>
                  </a:lnTo>
                  <a:lnTo>
                    <a:pt x="44" y="421"/>
                  </a:lnTo>
                  <a:lnTo>
                    <a:pt x="43" y="421"/>
                  </a:lnTo>
                  <a:lnTo>
                    <a:pt x="42" y="421"/>
                  </a:lnTo>
                  <a:lnTo>
                    <a:pt x="42" y="422"/>
                  </a:lnTo>
                  <a:lnTo>
                    <a:pt x="41" y="422"/>
                  </a:lnTo>
                  <a:lnTo>
                    <a:pt x="41" y="421"/>
                  </a:lnTo>
                  <a:lnTo>
                    <a:pt x="40" y="421"/>
                  </a:lnTo>
                  <a:lnTo>
                    <a:pt x="38" y="421"/>
                  </a:lnTo>
                  <a:lnTo>
                    <a:pt x="38" y="420"/>
                  </a:lnTo>
                  <a:lnTo>
                    <a:pt x="37" y="420"/>
                  </a:lnTo>
                  <a:lnTo>
                    <a:pt x="36" y="420"/>
                  </a:lnTo>
                  <a:lnTo>
                    <a:pt x="36" y="419"/>
                  </a:lnTo>
                  <a:lnTo>
                    <a:pt x="35" y="419"/>
                  </a:lnTo>
                  <a:lnTo>
                    <a:pt x="34" y="418"/>
                  </a:lnTo>
                  <a:lnTo>
                    <a:pt x="33" y="418"/>
                  </a:lnTo>
                  <a:lnTo>
                    <a:pt x="31" y="418"/>
                  </a:lnTo>
                  <a:lnTo>
                    <a:pt x="30" y="418"/>
                  </a:lnTo>
                  <a:lnTo>
                    <a:pt x="29" y="418"/>
                  </a:lnTo>
                  <a:lnTo>
                    <a:pt x="29" y="419"/>
                  </a:lnTo>
                  <a:lnTo>
                    <a:pt x="28" y="419"/>
                  </a:lnTo>
                  <a:lnTo>
                    <a:pt x="27" y="419"/>
                  </a:lnTo>
                  <a:lnTo>
                    <a:pt x="27" y="418"/>
                  </a:lnTo>
                  <a:lnTo>
                    <a:pt x="26" y="418"/>
                  </a:lnTo>
                  <a:lnTo>
                    <a:pt x="26" y="416"/>
                  </a:lnTo>
                  <a:lnTo>
                    <a:pt x="24" y="415"/>
                  </a:lnTo>
                  <a:lnTo>
                    <a:pt x="23" y="415"/>
                  </a:lnTo>
                  <a:lnTo>
                    <a:pt x="23" y="414"/>
                  </a:lnTo>
                  <a:lnTo>
                    <a:pt x="22" y="414"/>
                  </a:lnTo>
                  <a:lnTo>
                    <a:pt x="21" y="414"/>
                  </a:lnTo>
                  <a:lnTo>
                    <a:pt x="20" y="414"/>
                  </a:lnTo>
                  <a:lnTo>
                    <a:pt x="19" y="414"/>
                  </a:lnTo>
                  <a:lnTo>
                    <a:pt x="19" y="413"/>
                  </a:lnTo>
                  <a:lnTo>
                    <a:pt x="17" y="413"/>
                  </a:lnTo>
                  <a:lnTo>
                    <a:pt x="17" y="412"/>
                  </a:lnTo>
                  <a:lnTo>
                    <a:pt x="16" y="412"/>
                  </a:lnTo>
                  <a:lnTo>
                    <a:pt x="16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4" y="409"/>
                  </a:lnTo>
                  <a:lnTo>
                    <a:pt x="14" y="408"/>
                  </a:lnTo>
                  <a:lnTo>
                    <a:pt x="13" y="408"/>
                  </a:lnTo>
                  <a:lnTo>
                    <a:pt x="13" y="407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0" y="406"/>
                  </a:lnTo>
                  <a:lnTo>
                    <a:pt x="9" y="406"/>
                  </a:lnTo>
                  <a:lnTo>
                    <a:pt x="9" y="405"/>
                  </a:lnTo>
                  <a:lnTo>
                    <a:pt x="8" y="404"/>
                  </a:lnTo>
                  <a:lnTo>
                    <a:pt x="7" y="404"/>
                  </a:lnTo>
                  <a:lnTo>
                    <a:pt x="7" y="402"/>
                  </a:lnTo>
                  <a:lnTo>
                    <a:pt x="6" y="402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2" y="401"/>
                  </a:lnTo>
                  <a:lnTo>
                    <a:pt x="2" y="400"/>
                  </a:lnTo>
                  <a:lnTo>
                    <a:pt x="1" y="400"/>
                  </a:lnTo>
                  <a:lnTo>
                    <a:pt x="0" y="399"/>
                  </a:lnTo>
                  <a:lnTo>
                    <a:pt x="1" y="399"/>
                  </a:lnTo>
                  <a:lnTo>
                    <a:pt x="1" y="398"/>
                  </a:lnTo>
                  <a:lnTo>
                    <a:pt x="2" y="398"/>
                  </a:lnTo>
                  <a:lnTo>
                    <a:pt x="2" y="397"/>
                  </a:lnTo>
                  <a:lnTo>
                    <a:pt x="1" y="395"/>
                  </a:lnTo>
                  <a:lnTo>
                    <a:pt x="1" y="394"/>
                  </a:lnTo>
                  <a:lnTo>
                    <a:pt x="2" y="394"/>
                  </a:lnTo>
                  <a:lnTo>
                    <a:pt x="3" y="393"/>
                  </a:lnTo>
                  <a:lnTo>
                    <a:pt x="3" y="392"/>
                  </a:lnTo>
                  <a:lnTo>
                    <a:pt x="5" y="392"/>
                  </a:lnTo>
                  <a:lnTo>
                    <a:pt x="5" y="391"/>
                  </a:lnTo>
                  <a:lnTo>
                    <a:pt x="6" y="391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7" y="388"/>
                  </a:lnTo>
                  <a:lnTo>
                    <a:pt x="7" y="387"/>
                  </a:lnTo>
                  <a:lnTo>
                    <a:pt x="8" y="387"/>
                  </a:lnTo>
                  <a:lnTo>
                    <a:pt x="9" y="387"/>
                  </a:lnTo>
                  <a:lnTo>
                    <a:pt x="9" y="386"/>
                  </a:lnTo>
                  <a:lnTo>
                    <a:pt x="10" y="386"/>
                  </a:lnTo>
                  <a:lnTo>
                    <a:pt x="12" y="386"/>
                  </a:lnTo>
                  <a:lnTo>
                    <a:pt x="12" y="385"/>
                  </a:lnTo>
                  <a:lnTo>
                    <a:pt x="12" y="384"/>
                  </a:lnTo>
                  <a:lnTo>
                    <a:pt x="12" y="383"/>
                  </a:lnTo>
                  <a:lnTo>
                    <a:pt x="12" y="381"/>
                  </a:lnTo>
                  <a:lnTo>
                    <a:pt x="12" y="380"/>
                  </a:lnTo>
                  <a:lnTo>
                    <a:pt x="12" y="379"/>
                  </a:lnTo>
                  <a:lnTo>
                    <a:pt x="10" y="379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2" y="377"/>
                  </a:lnTo>
                  <a:lnTo>
                    <a:pt x="13" y="377"/>
                  </a:lnTo>
                  <a:lnTo>
                    <a:pt x="13" y="376"/>
                  </a:lnTo>
                  <a:lnTo>
                    <a:pt x="14" y="374"/>
                  </a:lnTo>
                  <a:lnTo>
                    <a:pt x="15" y="374"/>
                  </a:lnTo>
                  <a:lnTo>
                    <a:pt x="15" y="373"/>
                  </a:lnTo>
                  <a:lnTo>
                    <a:pt x="16" y="373"/>
                  </a:lnTo>
                  <a:lnTo>
                    <a:pt x="16" y="372"/>
                  </a:lnTo>
                  <a:lnTo>
                    <a:pt x="16" y="371"/>
                  </a:lnTo>
                  <a:lnTo>
                    <a:pt x="17" y="371"/>
                  </a:lnTo>
                  <a:lnTo>
                    <a:pt x="17" y="370"/>
                  </a:lnTo>
                  <a:lnTo>
                    <a:pt x="19" y="370"/>
                  </a:lnTo>
                  <a:lnTo>
                    <a:pt x="19" y="369"/>
                  </a:lnTo>
                  <a:lnTo>
                    <a:pt x="19" y="367"/>
                  </a:lnTo>
                  <a:lnTo>
                    <a:pt x="20" y="366"/>
                  </a:lnTo>
                  <a:lnTo>
                    <a:pt x="21" y="365"/>
                  </a:lnTo>
                  <a:lnTo>
                    <a:pt x="21" y="364"/>
                  </a:lnTo>
                  <a:lnTo>
                    <a:pt x="22" y="363"/>
                  </a:lnTo>
                  <a:lnTo>
                    <a:pt x="22" y="362"/>
                  </a:lnTo>
                  <a:lnTo>
                    <a:pt x="23" y="362"/>
                  </a:lnTo>
                  <a:lnTo>
                    <a:pt x="23" y="360"/>
                  </a:lnTo>
                  <a:lnTo>
                    <a:pt x="23" y="359"/>
                  </a:lnTo>
                  <a:lnTo>
                    <a:pt x="24" y="359"/>
                  </a:lnTo>
                  <a:lnTo>
                    <a:pt x="24" y="358"/>
                  </a:lnTo>
                  <a:lnTo>
                    <a:pt x="24" y="357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6" y="355"/>
                  </a:lnTo>
                  <a:lnTo>
                    <a:pt x="26" y="353"/>
                  </a:lnTo>
                  <a:lnTo>
                    <a:pt x="27" y="353"/>
                  </a:lnTo>
                  <a:lnTo>
                    <a:pt x="27" y="352"/>
                  </a:lnTo>
                  <a:lnTo>
                    <a:pt x="27" y="351"/>
                  </a:lnTo>
                  <a:lnTo>
                    <a:pt x="28" y="351"/>
                  </a:lnTo>
                  <a:lnTo>
                    <a:pt x="29" y="351"/>
                  </a:lnTo>
                  <a:lnTo>
                    <a:pt x="29" y="350"/>
                  </a:lnTo>
                  <a:lnTo>
                    <a:pt x="29" y="349"/>
                  </a:lnTo>
                  <a:lnTo>
                    <a:pt x="29" y="348"/>
                  </a:lnTo>
                  <a:lnTo>
                    <a:pt x="29" y="346"/>
                  </a:lnTo>
                  <a:lnTo>
                    <a:pt x="30" y="346"/>
                  </a:lnTo>
                  <a:lnTo>
                    <a:pt x="30" y="345"/>
                  </a:lnTo>
                  <a:lnTo>
                    <a:pt x="31" y="345"/>
                  </a:lnTo>
                  <a:lnTo>
                    <a:pt x="31" y="344"/>
                  </a:lnTo>
                  <a:lnTo>
                    <a:pt x="31" y="343"/>
                  </a:lnTo>
                  <a:lnTo>
                    <a:pt x="31" y="342"/>
                  </a:lnTo>
                  <a:lnTo>
                    <a:pt x="33" y="342"/>
                  </a:lnTo>
                  <a:lnTo>
                    <a:pt x="33" y="343"/>
                  </a:lnTo>
                  <a:lnTo>
                    <a:pt x="33" y="342"/>
                  </a:lnTo>
                  <a:lnTo>
                    <a:pt x="33" y="341"/>
                  </a:lnTo>
                  <a:lnTo>
                    <a:pt x="33" y="339"/>
                  </a:lnTo>
                  <a:lnTo>
                    <a:pt x="33" y="338"/>
                  </a:lnTo>
                  <a:lnTo>
                    <a:pt x="34" y="338"/>
                  </a:lnTo>
                  <a:lnTo>
                    <a:pt x="34" y="337"/>
                  </a:lnTo>
                  <a:lnTo>
                    <a:pt x="34" y="336"/>
                  </a:lnTo>
                  <a:lnTo>
                    <a:pt x="34" y="335"/>
                  </a:lnTo>
                  <a:lnTo>
                    <a:pt x="35" y="334"/>
                  </a:lnTo>
                  <a:lnTo>
                    <a:pt x="35" y="332"/>
                  </a:lnTo>
                  <a:lnTo>
                    <a:pt x="35" y="331"/>
                  </a:lnTo>
                  <a:lnTo>
                    <a:pt x="36" y="330"/>
                  </a:lnTo>
                  <a:lnTo>
                    <a:pt x="36" y="329"/>
                  </a:lnTo>
                  <a:lnTo>
                    <a:pt x="37" y="328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8" y="325"/>
                  </a:lnTo>
                  <a:lnTo>
                    <a:pt x="38" y="324"/>
                  </a:lnTo>
                  <a:lnTo>
                    <a:pt x="40" y="323"/>
                  </a:lnTo>
                  <a:lnTo>
                    <a:pt x="41" y="323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2" y="321"/>
                  </a:lnTo>
                  <a:lnTo>
                    <a:pt x="41" y="321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2" y="317"/>
                  </a:lnTo>
                  <a:lnTo>
                    <a:pt x="43" y="316"/>
                  </a:lnTo>
                  <a:lnTo>
                    <a:pt x="43" y="315"/>
                  </a:lnTo>
                  <a:lnTo>
                    <a:pt x="44" y="315"/>
                  </a:lnTo>
                  <a:lnTo>
                    <a:pt x="44" y="314"/>
                  </a:lnTo>
                  <a:lnTo>
                    <a:pt x="44" y="313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7" y="311"/>
                  </a:lnTo>
                  <a:lnTo>
                    <a:pt x="47" y="310"/>
                  </a:lnTo>
                  <a:lnTo>
                    <a:pt x="47" y="309"/>
                  </a:lnTo>
                  <a:lnTo>
                    <a:pt x="47" y="308"/>
                  </a:lnTo>
                  <a:lnTo>
                    <a:pt x="48" y="308"/>
                  </a:lnTo>
                  <a:lnTo>
                    <a:pt x="48" y="307"/>
                  </a:lnTo>
                  <a:lnTo>
                    <a:pt x="49" y="307"/>
                  </a:lnTo>
                  <a:lnTo>
                    <a:pt x="49" y="306"/>
                  </a:lnTo>
                  <a:lnTo>
                    <a:pt x="50" y="306"/>
                  </a:lnTo>
                  <a:lnTo>
                    <a:pt x="50" y="304"/>
                  </a:lnTo>
                  <a:lnTo>
                    <a:pt x="51" y="303"/>
                  </a:lnTo>
                  <a:lnTo>
                    <a:pt x="51" y="302"/>
                  </a:lnTo>
                  <a:lnTo>
                    <a:pt x="52" y="302"/>
                  </a:lnTo>
                  <a:lnTo>
                    <a:pt x="52" y="301"/>
                  </a:lnTo>
                  <a:lnTo>
                    <a:pt x="54" y="300"/>
                  </a:lnTo>
                  <a:lnTo>
                    <a:pt x="55" y="300"/>
                  </a:lnTo>
                  <a:lnTo>
                    <a:pt x="55" y="299"/>
                  </a:lnTo>
                  <a:lnTo>
                    <a:pt x="56" y="299"/>
                  </a:lnTo>
                  <a:lnTo>
                    <a:pt x="56" y="297"/>
                  </a:lnTo>
                  <a:lnTo>
                    <a:pt x="56" y="296"/>
                  </a:lnTo>
                  <a:lnTo>
                    <a:pt x="57" y="296"/>
                  </a:lnTo>
                  <a:lnTo>
                    <a:pt x="57" y="295"/>
                  </a:lnTo>
                  <a:lnTo>
                    <a:pt x="57" y="294"/>
                  </a:lnTo>
                  <a:lnTo>
                    <a:pt x="58" y="294"/>
                  </a:lnTo>
                  <a:lnTo>
                    <a:pt x="58" y="293"/>
                  </a:lnTo>
                  <a:lnTo>
                    <a:pt x="59" y="292"/>
                  </a:lnTo>
                  <a:lnTo>
                    <a:pt x="59" y="290"/>
                  </a:lnTo>
                  <a:lnTo>
                    <a:pt x="59" y="289"/>
                  </a:lnTo>
                  <a:lnTo>
                    <a:pt x="61" y="289"/>
                  </a:lnTo>
                  <a:lnTo>
                    <a:pt x="61" y="288"/>
                  </a:lnTo>
                  <a:lnTo>
                    <a:pt x="61" y="287"/>
                  </a:lnTo>
                  <a:lnTo>
                    <a:pt x="62" y="287"/>
                  </a:lnTo>
                  <a:lnTo>
                    <a:pt x="62" y="286"/>
                  </a:lnTo>
                  <a:lnTo>
                    <a:pt x="63" y="286"/>
                  </a:lnTo>
                  <a:lnTo>
                    <a:pt x="63" y="285"/>
                  </a:lnTo>
                  <a:lnTo>
                    <a:pt x="63" y="283"/>
                  </a:lnTo>
                  <a:lnTo>
                    <a:pt x="64" y="283"/>
                  </a:lnTo>
                  <a:lnTo>
                    <a:pt x="64" y="282"/>
                  </a:lnTo>
                  <a:lnTo>
                    <a:pt x="65" y="282"/>
                  </a:lnTo>
                  <a:lnTo>
                    <a:pt x="65" y="281"/>
                  </a:lnTo>
                  <a:lnTo>
                    <a:pt x="66" y="281"/>
                  </a:lnTo>
                  <a:lnTo>
                    <a:pt x="66" y="280"/>
                  </a:lnTo>
                  <a:lnTo>
                    <a:pt x="66" y="279"/>
                  </a:lnTo>
                  <a:lnTo>
                    <a:pt x="68" y="279"/>
                  </a:lnTo>
                  <a:lnTo>
                    <a:pt x="68" y="278"/>
                  </a:lnTo>
                  <a:lnTo>
                    <a:pt x="69" y="278"/>
                  </a:lnTo>
                  <a:lnTo>
                    <a:pt x="69" y="276"/>
                  </a:lnTo>
                  <a:lnTo>
                    <a:pt x="69" y="275"/>
                  </a:lnTo>
                  <a:lnTo>
                    <a:pt x="70" y="275"/>
                  </a:lnTo>
                  <a:lnTo>
                    <a:pt x="71" y="275"/>
                  </a:lnTo>
                  <a:lnTo>
                    <a:pt x="72" y="275"/>
                  </a:lnTo>
                  <a:lnTo>
                    <a:pt x="73" y="275"/>
                  </a:lnTo>
                  <a:lnTo>
                    <a:pt x="75" y="275"/>
                  </a:lnTo>
                  <a:lnTo>
                    <a:pt x="76" y="275"/>
                  </a:lnTo>
                  <a:lnTo>
                    <a:pt x="76" y="274"/>
                  </a:lnTo>
                  <a:lnTo>
                    <a:pt x="77" y="274"/>
                  </a:lnTo>
                  <a:lnTo>
                    <a:pt x="77" y="273"/>
                  </a:lnTo>
                  <a:lnTo>
                    <a:pt x="78" y="273"/>
                  </a:lnTo>
                  <a:lnTo>
                    <a:pt x="78" y="272"/>
                  </a:lnTo>
                  <a:lnTo>
                    <a:pt x="79" y="272"/>
                  </a:lnTo>
                  <a:lnTo>
                    <a:pt x="79" y="271"/>
                  </a:lnTo>
                  <a:lnTo>
                    <a:pt x="80" y="271"/>
                  </a:lnTo>
                  <a:lnTo>
                    <a:pt x="82" y="271"/>
                  </a:lnTo>
                  <a:lnTo>
                    <a:pt x="83" y="271"/>
                  </a:lnTo>
                  <a:lnTo>
                    <a:pt x="83" y="269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5" y="268"/>
                  </a:lnTo>
                  <a:lnTo>
                    <a:pt x="86" y="268"/>
                  </a:lnTo>
                  <a:lnTo>
                    <a:pt x="87" y="268"/>
                  </a:lnTo>
                  <a:lnTo>
                    <a:pt x="87" y="267"/>
                  </a:lnTo>
                  <a:lnTo>
                    <a:pt x="89" y="267"/>
                  </a:lnTo>
                  <a:lnTo>
                    <a:pt x="89" y="268"/>
                  </a:lnTo>
                  <a:lnTo>
                    <a:pt x="90" y="268"/>
                  </a:lnTo>
                  <a:lnTo>
                    <a:pt x="90" y="267"/>
                  </a:lnTo>
                  <a:lnTo>
                    <a:pt x="91" y="267"/>
                  </a:lnTo>
                  <a:lnTo>
                    <a:pt x="91" y="266"/>
                  </a:lnTo>
                  <a:lnTo>
                    <a:pt x="91" y="265"/>
                  </a:lnTo>
                  <a:lnTo>
                    <a:pt x="92" y="265"/>
                  </a:lnTo>
                  <a:lnTo>
                    <a:pt x="92" y="264"/>
                  </a:lnTo>
                  <a:lnTo>
                    <a:pt x="93" y="265"/>
                  </a:lnTo>
                  <a:lnTo>
                    <a:pt x="93" y="266"/>
                  </a:lnTo>
                  <a:lnTo>
                    <a:pt x="94" y="266"/>
                  </a:lnTo>
                  <a:lnTo>
                    <a:pt x="94" y="267"/>
                  </a:lnTo>
                  <a:lnTo>
                    <a:pt x="96" y="267"/>
                  </a:lnTo>
                  <a:lnTo>
                    <a:pt x="96" y="268"/>
                  </a:lnTo>
                  <a:lnTo>
                    <a:pt x="94" y="268"/>
                  </a:lnTo>
                  <a:lnTo>
                    <a:pt x="94" y="269"/>
                  </a:lnTo>
                  <a:lnTo>
                    <a:pt x="94" y="271"/>
                  </a:lnTo>
                  <a:lnTo>
                    <a:pt x="94" y="272"/>
                  </a:lnTo>
                  <a:lnTo>
                    <a:pt x="93" y="272"/>
                  </a:lnTo>
                  <a:lnTo>
                    <a:pt x="93" y="273"/>
                  </a:lnTo>
                  <a:lnTo>
                    <a:pt x="93" y="274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1" y="275"/>
                  </a:lnTo>
                  <a:lnTo>
                    <a:pt x="91" y="276"/>
                  </a:lnTo>
                  <a:lnTo>
                    <a:pt x="91" y="278"/>
                  </a:lnTo>
                  <a:lnTo>
                    <a:pt x="90" y="278"/>
                  </a:lnTo>
                  <a:lnTo>
                    <a:pt x="90" y="279"/>
                  </a:lnTo>
                  <a:lnTo>
                    <a:pt x="90" y="280"/>
                  </a:lnTo>
                  <a:lnTo>
                    <a:pt x="90" y="281"/>
                  </a:lnTo>
                  <a:lnTo>
                    <a:pt x="91" y="281"/>
                  </a:lnTo>
                  <a:lnTo>
                    <a:pt x="91" y="282"/>
                  </a:lnTo>
                  <a:lnTo>
                    <a:pt x="91" y="283"/>
                  </a:lnTo>
                  <a:lnTo>
                    <a:pt x="92" y="283"/>
                  </a:lnTo>
                  <a:lnTo>
                    <a:pt x="92" y="285"/>
                  </a:lnTo>
                  <a:lnTo>
                    <a:pt x="93" y="285"/>
                  </a:lnTo>
                  <a:lnTo>
                    <a:pt x="92" y="285"/>
                  </a:lnTo>
                  <a:lnTo>
                    <a:pt x="93" y="286"/>
                  </a:lnTo>
                  <a:lnTo>
                    <a:pt x="93" y="287"/>
                  </a:lnTo>
                  <a:lnTo>
                    <a:pt x="93" y="288"/>
                  </a:lnTo>
                  <a:lnTo>
                    <a:pt x="93" y="289"/>
                  </a:lnTo>
                  <a:lnTo>
                    <a:pt x="92" y="289"/>
                  </a:lnTo>
                  <a:lnTo>
                    <a:pt x="92" y="290"/>
                  </a:lnTo>
                  <a:lnTo>
                    <a:pt x="92" y="292"/>
                  </a:lnTo>
                  <a:lnTo>
                    <a:pt x="93" y="292"/>
                  </a:lnTo>
                  <a:lnTo>
                    <a:pt x="93" y="293"/>
                  </a:lnTo>
                  <a:lnTo>
                    <a:pt x="93" y="294"/>
                  </a:lnTo>
                  <a:lnTo>
                    <a:pt x="93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3" y="300"/>
                  </a:lnTo>
                  <a:lnTo>
                    <a:pt x="93" y="301"/>
                  </a:lnTo>
                  <a:lnTo>
                    <a:pt x="93" y="302"/>
                  </a:lnTo>
                  <a:lnTo>
                    <a:pt x="93" y="303"/>
                  </a:lnTo>
                  <a:lnTo>
                    <a:pt x="93" y="304"/>
                  </a:lnTo>
                  <a:lnTo>
                    <a:pt x="93" y="306"/>
                  </a:lnTo>
                  <a:lnTo>
                    <a:pt x="93" y="307"/>
                  </a:lnTo>
                  <a:lnTo>
                    <a:pt x="93" y="308"/>
                  </a:lnTo>
                  <a:lnTo>
                    <a:pt x="92" y="309"/>
                  </a:lnTo>
                  <a:lnTo>
                    <a:pt x="92" y="310"/>
                  </a:lnTo>
                  <a:lnTo>
                    <a:pt x="92" y="311"/>
                  </a:lnTo>
                  <a:lnTo>
                    <a:pt x="92" y="313"/>
                  </a:lnTo>
                  <a:lnTo>
                    <a:pt x="91" y="313"/>
                  </a:lnTo>
                  <a:lnTo>
                    <a:pt x="91" y="314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6"/>
                  </a:lnTo>
                  <a:lnTo>
                    <a:pt x="92" y="317"/>
                  </a:lnTo>
                  <a:lnTo>
                    <a:pt x="93" y="317"/>
                  </a:lnTo>
                  <a:lnTo>
                    <a:pt x="94" y="317"/>
                  </a:lnTo>
                  <a:lnTo>
                    <a:pt x="93" y="317"/>
                  </a:lnTo>
                  <a:lnTo>
                    <a:pt x="93" y="318"/>
                  </a:lnTo>
                  <a:lnTo>
                    <a:pt x="92" y="318"/>
                  </a:lnTo>
                  <a:lnTo>
                    <a:pt x="92" y="320"/>
                  </a:lnTo>
                  <a:lnTo>
                    <a:pt x="91" y="320"/>
                  </a:lnTo>
                  <a:lnTo>
                    <a:pt x="90" y="320"/>
                  </a:lnTo>
                  <a:lnTo>
                    <a:pt x="89" y="320"/>
                  </a:lnTo>
                  <a:lnTo>
                    <a:pt x="87" y="320"/>
                  </a:lnTo>
                  <a:lnTo>
                    <a:pt x="87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5" y="322"/>
                  </a:lnTo>
                  <a:lnTo>
                    <a:pt x="85" y="323"/>
                  </a:lnTo>
                  <a:lnTo>
                    <a:pt x="85" y="324"/>
                  </a:lnTo>
                  <a:lnTo>
                    <a:pt x="86" y="324"/>
                  </a:lnTo>
                  <a:lnTo>
                    <a:pt x="86" y="325"/>
                  </a:lnTo>
                  <a:lnTo>
                    <a:pt x="87" y="325"/>
                  </a:lnTo>
                  <a:lnTo>
                    <a:pt x="87" y="327"/>
                  </a:lnTo>
                  <a:lnTo>
                    <a:pt x="89" y="327"/>
                  </a:lnTo>
                  <a:lnTo>
                    <a:pt x="90" y="327"/>
                  </a:lnTo>
                  <a:lnTo>
                    <a:pt x="90" y="328"/>
                  </a:lnTo>
                  <a:lnTo>
                    <a:pt x="91" y="328"/>
                  </a:lnTo>
                  <a:lnTo>
                    <a:pt x="91" y="329"/>
                  </a:lnTo>
                  <a:lnTo>
                    <a:pt x="92" y="329"/>
                  </a:lnTo>
                  <a:lnTo>
                    <a:pt x="93" y="329"/>
                  </a:lnTo>
                  <a:lnTo>
                    <a:pt x="94" y="329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7" y="328"/>
                  </a:lnTo>
                  <a:lnTo>
                    <a:pt x="97" y="329"/>
                  </a:lnTo>
                  <a:lnTo>
                    <a:pt x="98" y="329"/>
                  </a:lnTo>
                  <a:lnTo>
                    <a:pt x="99" y="330"/>
                  </a:lnTo>
                  <a:lnTo>
                    <a:pt x="100" y="330"/>
                  </a:lnTo>
                  <a:lnTo>
                    <a:pt x="101" y="330"/>
                  </a:lnTo>
                  <a:lnTo>
                    <a:pt x="101" y="329"/>
                  </a:lnTo>
                  <a:lnTo>
                    <a:pt x="103" y="328"/>
                  </a:lnTo>
                  <a:lnTo>
                    <a:pt x="104" y="328"/>
                  </a:lnTo>
                  <a:lnTo>
                    <a:pt x="104" y="327"/>
                  </a:lnTo>
                  <a:lnTo>
                    <a:pt x="105" y="327"/>
                  </a:lnTo>
                  <a:lnTo>
                    <a:pt x="105" y="325"/>
                  </a:lnTo>
                  <a:lnTo>
                    <a:pt x="106" y="325"/>
                  </a:lnTo>
                  <a:lnTo>
                    <a:pt x="107" y="325"/>
                  </a:lnTo>
                  <a:lnTo>
                    <a:pt x="107" y="324"/>
                  </a:lnTo>
                  <a:lnTo>
                    <a:pt x="108" y="324"/>
                  </a:lnTo>
                  <a:lnTo>
                    <a:pt x="108" y="325"/>
                  </a:lnTo>
                  <a:lnTo>
                    <a:pt x="110" y="325"/>
                  </a:lnTo>
                  <a:lnTo>
                    <a:pt x="110" y="324"/>
                  </a:lnTo>
                  <a:lnTo>
                    <a:pt x="110" y="323"/>
                  </a:lnTo>
                  <a:lnTo>
                    <a:pt x="111" y="323"/>
                  </a:lnTo>
                  <a:lnTo>
                    <a:pt x="110" y="323"/>
                  </a:lnTo>
                  <a:lnTo>
                    <a:pt x="111" y="322"/>
                  </a:lnTo>
                  <a:lnTo>
                    <a:pt x="112" y="322"/>
                  </a:lnTo>
                  <a:lnTo>
                    <a:pt x="112" y="321"/>
                  </a:lnTo>
                  <a:lnTo>
                    <a:pt x="113" y="321"/>
                  </a:lnTo>
                  <a:lnTo>
                    <a:pt x="114" y="321"/>
                  </a:lnTo>
                  <a:lnTo>
                    <a:pt x="114" y="320"/>
                  </a:lnTo>
                  <a:lnTo>
                    <a:pt x="114" y="318"/>
                  </a:lnTo>
                  <a:lnTo>
                    <a:pt x="114" y="317"/>
                  </a:lnTo>
                  <a:lnTo>
                    <a:pt x="114" y="316"/>
                  </a:lnTo>
                  <a:lnTo>
                    <a:pt x="114" y="315"/>
                  </a:lnTo>
                  <a:lnTo>
                    <a:pt x="115" y="315"/>
                  </a:lnTo>
                  <a:lnTo>
                    <a:pt x="115" y="314"/>
                  </a:lnTo>
                  <a:lnTo>
                    <a:pt x="117" y="314"/>
                  </a:lnTo>
                  <a:lnTo>
                    <a:pt x="117" y="313"/>
                  </a:lnTo>
                  <a:lnTo>
                    <a:pt x="117" y="311"/>
                  </a:lnTo>
                  <a:lnTo>
                    <a:pt x="118" y="310"/>
                  </a:lnTo>
                  <a:lnTo>
                    <a:pt x="118" y="309"/>
                  </a:lnTo>
                  <a:lnTo>
                    <a:pt x="118" y="308"/>
                  </a:lnTo>
                  <a:lnTo>
                    <a:pt x="119" y="308"/>
                  </a:lnTo>
                  <a:lnTo>
                    <a:pt x="120" y="308"/>
                  </a:lnTo>
                  <a:lnTo>
                    <a:pt x="121" y="307"/>
                  </a:lnTo>
                  <a:lnTo>
                    <a:pt x="122" y="308"/>
                  </a:lnTo>
                  <a:lnTo>
                    <a:pt x="122" y="307"/>
                  </a:lnTo>
                  <a:lnTo>
                    <a:pt x="124" y="307"/>
                  </a:lnTo>
                  <a:lnTo>
                    <a:pt x="125" y="307"/>
                  </a:lnTo>
                  <a:lnTo>
                    <a:pt x="126" y="307"/>
                  </a:lnTo>
                  <a:lnTo>
                    <a:pt x="127" y="307"/>
                  </a:lnTo>
                  <a:lnTo>
                    <a:pt x="127" y="306"/>
                  </a:lnTo>
                  <a:lnTo>
                    <a:pt x="126" y="306"/>
                  </a:lnTo>
                  <a:lnTo>
                    <a:pt x="126" y="304"/>
                  </a:lnTo>
                  <a:lnTo>
                    <a:pt x="125" y="303"/>
                  </a:lnTo>
                  <a:lnTo>
                    <a:pt x="125" y="302"/>
                  </a:lnTo>
                  <a:lnTo>
                    <a:pt x="125" y="301"/>
                  </a:lnTo>
                  <a:lnTo>
                    <a:pt x="125" y="300"/>
                  </a:lnTo>
                  <a:lnTo>
                    <a:pt x="124" y="300"/>
                  </a:lnTo>
                  <a:lnTo>
                    <a:pt x="124" y="299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5" y="296"/>
                  </a:lnTo>
                  <a:lnTo>
                    <a:pt x="125" y="295"/>
                  </a:lnTo>
                  <a:lnTo>
                    <a:pt x="126" y="294"/>
                  </a:lnTo>
                  <a:lnTo>
                    <a:pt x="126" y="295"/>
                  </a:lnTo>
                  <a:lnTo>
                    <a:pt x="127" y="295"/>
                  </a:lnTo>
                  <a:lnTo>
                    <a:pt x="128" y="295"/>
                  </a:lnTo>
                  <a:lnTo>
                    <a:pt x="128" y="294"/>
                  </a:lnTo>
                  <a:lnTo>
                    <a:pt x="129" y="294"/>
                  </a:lnTo>
                  <a:lnTo>
                    <a:pt x="131" y="293"/>
                  </a:lnTo>
                  <a:lnTo>
                    <a:pt x="132" y="293"/>
                  </a:lnTo>
                  <a:lnTo>
                    <a:pt x="131" y="293"/>
                  </a:lnTo>
                  <a:lnTo>
                    <a:pt x="131" y="292"/>
                  </a:lnTo>
                  <a:lnTo>
                    <a:pt x="129" y="292"/>
                  </a:lnTo>
                  <a:lnTo>
                    <a:pt x="131" y="290"/>
                  </a:lnTo>
                  <a:lnTo>
                    <a:pt x="132" y="289"/>
                  </a:lnTo>
                  <a:lnTo>
                    <a:pt x="133" y="289"/>
                  </a:lnTo>
                  <a:lnTo>
                    <a:pt x="133" y="288"/>
                  </a:lnTo>
                  <a:lnTo>
                    <a:pt x="132" y="288"/>
                  </a:lnTo>
                  <a:lnTo>
                    <a:pt x="131" y="288"/>
                  </a:lnTo>
                  <a:lnTo>
                    <a:pt x="131" y="287"/>
                  </a:lnTo>
                  <a:lnTo>
                    <a:pt x="132" y="287"/>
                  </a:lnTo>
                  <a:lnTo>
                    <a:pt x="132" y="286"/>
                  </a:lnTo>
                  <a:lnTo>
                    <a:pt x="131" y="286"/>
                  </a:lnTo>
                  <a:lnTo>
                    <a:pt x="132" y="285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4" y="283"/>
                  </a:lnTo>
                  <a:lnTo>
                    <a:pt x="134" y="282"/>
                  </a:lnTo>
                  <a:lnTo>
                    <a:pt x="135" y="281"/>
                  </a:lnTo>
                  <a:lnTo>
                    <a:pt x="135" y="280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5" y="279"/>
                  </a:lnTo>
                  <a:lnTo>
                    <a:pt x="135" y="278"/>
                  </a:lnTo>
                  <a:lnTo>
                    <a:pt x="135" y="276"/>
                  </a:lnTo>
                  <a:lnTo>
                    <a:pt x="135" y="275"/>
                  </a:lnTo>
                  <a:lnTo>
                    <a:pt x="136" y="275"/>
                  </a:lnTo>
                  <a:lnTo>
                    <a:pt x="136" y="274"/>
                  </a:lnTo>
                  <a:lnTo>
                    <a:pt x="138" y="274"/>
                  </a:lnTo>
                  <a:lnTo>
                    <a:pt x="138" y="275"/>
                  </a:lnTo>
                  <a:lnTo>
                    <a:pt x="139" y="275"/>
                  </a:lnTo>
                  <a:lnTo>
                    <a:pt x="140" y="275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5" y="275"/>
                  </a:lnTo>
                  <a:lnTo>
                    <a:pt x="146" y="275"/>
                  </a:lnTo>
                  <a:lnTo>
                    <a:pt x="147" y="275"/>
                  </a:lnTo>
                  <a:lnTo>
                    <a:pt x="148" y="274"/>
                  </a:lnTo>
                  <a:lnTo>
                    <a:pt x="148" y="273"/>
                  </a:lnTo>
                  <a:lnTo>
                    <a:pt x="148" y="272"/>
                  </a:lnTo>
                  <a:lnTo>
                    <a:pt x="149" y="272"/>
                  </a:lnTo>
                  <a:lnTo>
                    <a:pt x="149" y="271"/>
                  </a:lnTo>
                  <a:lnTo>
                    <a:pt x="149" y="269"/>
                  </a:lnTo>
                  <a:lnTo>
                    <a:pt x="149" y="268"/>
                  </a:lnTo>
                  <a:lnTo>
                    <a:pt x="149" y="267"/>
                  </a:lnTo>
                  <a:lnTo>
                    <a:pt x="148" y="267"/>
                  </a:lnTo>
                  <a:lnTo>
                    <a:pt x="148" y="266"/>
                  </a:lnTo>
                  <a:lnTo>
                    <a:pt x="148" y="265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49" y="261"/>
                  </a:lnTo>
                  <a:lnTo>
                    <a:pt x="150" y="261"/>
                  </a:lnTo>
                  <a:lnTo>
                    <a:pt x="152" y="261"/>
                  </a:lnTo>
                  <a:lnTo>
                    <a:pt x="152" y="260"/>
                  </a:lnTo>
                  <a:lnTo>
                    <a:pt x="153" y="260"/>
                  </a:lnTo>
                  <a:lnTo>
                    <a:pt x="153" y="259"/>
                  </a:lnTo>
                  <a:lnTo>
                    <a:pt x="154" y="259"/>
                  </a:lnTo>
                  <a:lnTo>
                    <a:pt x="154" y="258"/>
                  </a:lnTo>
                  <a:lnTo>
                    <a:pt x="155" y="258"/>
                  </a:lnTo>
                  <a:lnTo>
                    <a:pt x="155" y="257"/>
                  </a:lnTo>
                  <a:lnTo>
                    <a:pt x="155" y="255"/>
                  </a:lnTo>
                  <a:lnTo>
                    <a:pt x="156" y="255"/>
                  </a:lnTo>
                  <a:lnTo>
                    <a:pt x="156" y="254"/>
                  </a:lnTo>
                  <a:lnTo>
                    <a:pt x="157" y="254"/>
                  </a:lnTo>
                  <a:lnTo>
                    <a:pt x="157" y="253"/>
                  </a:lnTo>
                  <a:lnTo>
                    <a:pt x="159" y="253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7" y="251"/>
                  </a:lnTo>
                  <a:lnTo>
                    <a:pt x="159" y="251"/>
                  </a:lnTo>
                  <a:lnTo>
                    <a:pt x="160" y="251"/>
                  </a:lnTo>
                  <a:lnTo>
                    <a:pt x="160" y="250"/>
                  </a:lnTo>
                  <a:lnTo>
                    <a:pt x="161" y="250"/>
                  </a:lnTo>
                  <a:lnTo>
                    <a:pt x="162" y="250"/>
                  </a:lnTo>
                  <a:lnTo>
                    <a:pt x="162" y="248"/>
                  </a:lnTo>
                  <a:lnTo>
                    <a:pt x="162" y="247"/>
                  </a:lnTo>
                  <a:lnTo>
                    <a:pt x="162" y="248"/>
                  </a:lnTo>
                  <a:lnTo>
                    <a:pt x="163" y="248"/>
                  </a:lnTo>
                  <a:lnTo>
                    <a:pt x="164" y="248"/>
                  </a:lnTo>
                  <a:lnTo>
                    <a:pt x="164" y="247"/>
                  </a:lnTo>
                  <a:lnTo>
                    <a:pt x="166" y="247"/>
                  </a:lnTo>
                  <a:lnTo>
                    <a:pt x="167" y="247"/>
                  </a:lnTo>
                  <a:lnTo>
                    <a:pt x="167" y="246"/>
                  </a:lnTo>
                  <a:lnTo>
                    <a:pt x="168" y="246"/>
                  </a:lnTo>
                  <a:lnTo>
                    <a:pt x="168" y="245"/>
                  </a:lnTo>
                  <a:lnTo>
                    <a:pt x="169" y="245"/>
                  </a:lnTo>
                  <a:lnTo>
                    <a:pt x="169" y="244"/>
                  </a:lnTo>
                  <a:lnTo>
                    <a:pt x="170" y="244"/>
                  </a:lnTo>
                  <a:lnTo>
                    <a:pt x="170" y="243"/>
                  </a:lnTo>
                  <a:lnTo>
                    <a:pt x="170" y="241"/>
                  </a:lnTo>
                  <a:lnTo>
                    <a:pt x="171" y="241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3" y="239"/>
                  </a:lnTo>
                  <a:lnTo>
                    <a:pt x="173" y="238"/>
                  </a:lnTo>
                  <a:lnTo>
                    <a:pt x="174" y="238"/>
                  </a:lnTo>
                  <a:lnTo>
                    <a:pt x="174" y="237"/>
                  </a:lnTo>
                  <a:lnTo>
                    <a:pt x="175" y="237"/>
                  </a:lnTo>
                  <a:lnTo>
                    <a:pt x="176" y="237"/>
                  </a:lnTo>
                  <a:lnTo>
                    <a:pt x="177" y="237"/>
                  </a:lnTo>
                  <a:lnTo>
                    <a:pt x="177" y="236"/>
                  </a:lnTo>
                  <a:lnTo>
                    <a:pt x="176" y="236"/>
                  </a:lnTo>
                  <a:lnTo>
                    <a:pt x="176" y="234"/>
                  </a:lnTo>
                  <a:lnTo>
                    <a:pt x="176" y="233"/>
                  </a:lnTo>
                  <a:lnTo>
                    <a:pt x="177" y="233"/>
                  </a:lnTo>
                  <a:lnTo>
                    <a:pt x="177" y="232"/>
                  </a:lnTo>
                  <a:lnTo>
                    <a:pt x="177" y="231"/>
                  </a:lnTo>
                  <a:lnTo>
                    <a:pt x="176" y="231"/>
                  </a:lnTo>
                  <a:lnTo>
                    <a:pt x="175" y="231"/>
                  </a:lnTo>
                  <a:lnTo>
                    <a:pt x="175" y="230"/>
                  </a:lnTo>
                  <a:lnTo>
                    <a:pt x="176" y="230"/>
                  </a:lnTo>
                  <a:lnTo>
                    <a:pt x="176" y="229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1" y="227"/>
                  </a:lnTo>
                  <a:lnTo>
                    <a:pt x="181" y="226"/>
                  </a:lnTo>
                  <a:lnTo>
                    <a:pt x="180" y="226"/>
                  </a:lnTo>
                  <a:lnTo>
                    <a:pt x="180" y="225"/>
                  </a:lnTo>
                  <a:lnTo>
                    <a:pt x="180" y="224"/>
                  </a:lnTo>
                  <a:lnTo>
                    <a:pt x="181" y="224"/>
                  </a:lnTo>
                  <a:lnTo>
                    <a:pt x="181" y="225"/>
                  </a:lnTo>
                  <a:lnTo>
                    <a:pt x="182" y="225"/>
                  </a:lnTo>
                  <a:lnTo>
                    <a:pt x="182" y="224"/>
                  </a:lnTo>
                  <a:lnTo>
                    <a:pt x="183" y="224"/>
                  </a:lnTo>
                  <a:lnTo>
                    <a:pt x="184" y="224"/>
                  </a:lnTo>
                  <a:lnTo>
                    <a:pt x="184" y="225"/>
                  </a:lnTo>
                  <a:lnTo>
                    <a:pt x="185" y="225"/>
                  </a:lnTo>
                  <a:lnTo>
                    <a:pt x="184" y="225"/>
                  </a:lnTo>
                  <a:lnTo>
                    <a:pt x="184" y="226"/>
                  </a:lnTo>
                  <a:lnTo>
                    <a:pt x="184" y="227"/>
                  </a:lnTo>
                  <a:lnTo>
                    <a:pt x="184" y="229"/>
                  </a:lnTo>
                  <a:lnTo>
                    <a:pt x="183" y="230"/>
                  </a:lnTo>
                  <a:lnTo>
                    <a:pt x="184" y="230"/>
                  </a:lnTo>
                  <a:lnTo>
                    <a:pt x="184" y="231"/>
                  </a:lnTo>
                  <a:lnTo>
                    <a:pt x="185" y="231"/>
                  </a:lnTo>
                  <a:lnTo>
                    <a:pt x="185" y="230"/>
                  </a:lnTo>
                  <a:lnTo>
                    <a:pt x="187" y="230"/>
                  </a:lnTo>
                  <a:lnTo>
                    <a:pt x="187" y="231"/>
                  </a:lnTo>
                  <a:lnTo>
                    <a:pt x="187" y="232"/>
                  </a:lnTo>
                  <a:lnTo>
                    <a:pt x="188" y="232"/>
                  </a:lnTo>
                  <a:lnTo>
                    <a:pt x="188" y="233"/>
                  </a:lnTo>
                  <a:lnTo>
                    <a:pt x="189" y="233"/>
                  </a:lnTo>
                  <a:lnTo>
                    <a:pt x="189" y="234"/>
                  </a:lnTo>
                  <a:lnTo>
                    <a:pt x="190" y="234"/>
                  </a:lnTo>
                  <a:lnTo>
                    <a:pt x="191" y="234"/>
                  </a:lnTo>
                  <a:lnTo>
                    <a:pt x="191" y="233"/>
                  </a:lnTo>
                  <a:lnTo>
                    <a:pt x="191" y="232"/>
                  </a:lnTo>
                  <a:lnTo>
                    <a:pt x="191" y="231"/>
                  </a:lnTo>
                  <a:lnTo>
                    <a:pt x="192" y="230"/>
                  </a:lnTo>
                  <a:lnTo>
                    <a:pt x="192" y="229"/>
                  </a:lnTo>
                  <a:lnTo>
                    <a:pt x="192" y="227"/>
                  </a:lnTo>
                  <a:lnTo>
                    <a:pt x="194" y="227"/>
                  </a:lnTo>
                  <a:lnTo>
                    <a:pt x="194" y="226"/>
                  </a:lnTo>
                  <a:lnTo>
                    <a:pt x="195" y="226"/>
                  </a:lnTo>
                  <a:lnTo>
                    <a:pt x="195" y="225"/>
                  </a:lnTo>
                  <a:lnTo>
                    <a:pt x="194" y="225"/>
                  </a:lnTo>
                  <a:lnTo>
                    <a:pt x="195" y="225"/>
                  </a:lnTo>
                  <a:lnTo>
                    <a:pt x="195" y="224"/>
                  </a:lnTo>
                  <a:lnTo>
                    <a:pt x="195" y="225"/>
                  </a:lnTo>
                  <a:lnTo>
                    <a:pt x="196" y="225"/>
                  </a:lnTo>
                  <a:lnTo>
                    <a:pt x="196" y="224"/>
                  </a:lnTo>
                  <a:lnTo>
                    <a:pt x="196" y="223"/>
                  </a:lnTo>
                  <a:lnTo>
                    <a:pt x="197" y="223"/>
                  </a:lnTo>
                  <a:lnTo>
                    <a:pt x="197" y="222"/>
                  </a:lnTo>
                  <a:lnTo>
                    <a:pt x="197" y="220"/>
                  </a:lnTo>
                  <a:lnTo>
                    <a:pt x="198" y="220"/>
                  </a:lnTo>
                  <a:lnTo>
                    <a:pt x="198" y="219"/>
                  </a:lnTo>
                  <a:lnTo>
                    <a:pt x="199" y="219"/>
                  </a:lnTo>
                  <a:lnTo>
                    <a:pt x="201" y="219"/>
                  </a:lnTo>
                  <a:lnTo>
                    <a:pt x="201" y="220"/>
                  </a:lnTo>
                  <a:lnTo>
                    <a:pt x="201" y="222"/>
                  </a:lnTo>
                  <a:lnTo>
                    <a:pt x="201" y="223"/>
                  </a:lnTo>
                  <a:lnTo>
                    <a:pt x="202" y="223"/>
                  </a:lnTo>
                  <a:lnTo>
                    <a:pt x="202" y="224"/>
                  </a:lnTo>
                  <a:lnTo>
                    <a:pt x="201" y="224"/>
                  </a:lnTo>
                  <a:lnTo>
                    <a:pt x="202" y="224"/>
                  </a:lnTo>
                  <a:lnTo>
                    <a:pt x="203" y="223"/>
                  </a:lnTo>
                  <a:lnTo>
                    <a:pt x="203" y="222"/>
                  </a:lnTo>
                  <a:lnTo>
                    <a:pt x="204" y="222"/>
                  </a:lnTo>
                  <a:lnTo>
                    <a:pt x="204" y="220"/>
                  </a:lnTo>
                  <a:lnTo>
                    <a:pt x="204" y="219"/>
                  </a:lnTo>
                  <a:lnTo>
                    <a:pt x="205" y="219"/>
                  </a:lnTo>
                  <a:lnTo>
                    <a:pt x="205" y="220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07" y="223"/>
                  </a:lnTo>
                  <a:lnTo>
                    <a:pt x="208" y="223"/>
                  </a:lnTo>
                  <a:lnTo>
                    <a:pt x="208" y="224"/>
                  </a:lnTo>
                  <a:lnTo>
                    <a:pt x="208" y="225"/>
                  </a:lnTo>
                  <a:lnTo>
                    <a:pt x="208" y="226"/>
                  </a:lnTo>
                  <a:lnTo>
                    <a:pt x="209" y="226"/>
                  </a:lnTo>
                  <a:lnTo>
                    <a:pt x="210" y="226"/>
                  </a:lnTo>
                  <a:lnTo>
                    <a:pt x="210" y="227"/>
                  </a:lnTo>
                  <a:lnTo>
                    <a:pt x="211" y="227"/>
                  </a:lnTo>
                  <a:lnTo>
                    <a:pt x="211" y="226"/>
                  </a:lnTo>
                  <a:lnTo>
                    <a:pt x="211" y="227"/>
                  </a:lnTo>
                  <a:lnTo>
                    <a:pt x="212" y="227"/>
                  </a:lnTo>
                  <a:lnTo>
                    <a:pt x="212" y="229"/>
                  </a:lnTo>
                  <a:lnTo>
                    <a:pt x="212" y="230"/>
                  </a:lnTo>
                  <a:lnTo>
                    <a:pt x="214" y="230"/>
                  </a:lnTo>
                  <a:lnTo>
                    <a:pt x="214" y="231"/>
                  </a:lnTo>
                  <a:lnTo>
                    <a:pt x="214" y="232"/>
                  </a:lnTo>
                  <a:lnTo>
                    <a:pt x="215" y="232"/>
                  </a:lnTo>
                  <a:lnTo>
                    <a:pt x="215" y="233"/>
                  </a:lnTo>
                  <a:lnTo>
                    <a:pt x="216" y="233"/>
                  </a:lnTo>
                  <a:lnTo>
                    <a:pt x="217" y="233"/>
                  </a:lnTo>
                  <a:lnTo>
                    <a:pt x="217" y="234"/>
                  </a:lnTo>
                  <a:lnTo>
                    <a:pt x="217" y="236"/>
                  </a:lnTo>
                  <a:lnTo>
                    <a:pt x="216" y="236"/>
                  </a:lnTo>
                  <a:lnTo>
                    <a:pt x="216" y="237"/>
                  </a:lnTo>
                  <a:lnTo>
                    <a:pt x="216" y="238"/>
                  </a:lnTo>
                  <a:lnTo>
                    <a:pt x="217" y="238"/>
                  </a:lnTo>
                  <a:lnTo>
                    <a:pt x="217" y="239"/>
                  </a:lnTo>
                  <a:lnTo>
                    <a:pt x="217" y="240"/>
                  </a:lnTo>
                  <a:lnTo>
                    <a:pt x="217" y="241"/>
                  </a:lnTo>
                  <a:lnTo>
                    <a:pt x="216" y="241"/>
                  </a:lnTo>
                  <a:lnTo>
                    <a:pt x="216" y="243"/>
                  </a:lnTo>
                  <a:lnTo>
                    <a:pt x="216" y="244"/>
                  </a:lnTo>
                  <a:lnTo>
                    <a:pt x="215" y="244"/>
                  </a:lnTo>
                  <a:lnTo>
                    <a:pt x="215" y="245"/>
                  </a:lnTo>
                  <a:lnTo>
                    <a:pt x="214" y="245"/>
                  </a:lnTo>
                  <a:lnTo>
                    <a:pt x="212" y="246"/>
                  </a:lnTo>
                  <a:lnTo>
                    <a:pt x="212" y="247"/>
                  </a:lnTo>
                  <a:lnTo>
                    <a:pt x="214" y="247"/>
                  </a:lnTo>
                  <a:lnTo>
                    <a:pt x="214" y="248"/>
                  </a:lnTo>
                  <a:lnTo>
                    <a:pt x="215" y="248"/>
                  </a:lnTo>
                  <a:lnTo>
                    <a:pt x="215" y="250"/>
                  </a:lnTo>
                  <a:lnTo>
                    <a:pt x="216" y="250"/>
                  </a:lnTo>
                  <a:lnTo>
                    <a:pt x="216" y="251"/>
                  </a:lnTo>
                  <a:lnTo>
                    <a:pt x="215" y="251"/>
                  </a:lnTo>
                  <a:lnTo>
                    <a:pt x="215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6" y="254"/>
                  </a:lnTo>
                  <a:lnTo>
                    <a:pt x="216" y="255"/>
                  </a:lnTo>
                  <a:lnTo>
                    <a:pt x="216" y="257"/>
                  </a:lnTo>
                  <a:lnTo>
                    <a:pt x="217" y="257"/>
                  </a:lnTo>
                  <a:lnTo>
                    <a:pt x="217" y="258"/>
                  </a:lnTo>
                  <a:lnTo>
                    <a:pt x="217" y="259"/>
                  </a:lnTo>
                  <a:lnTo>
                    <a:pt x="217" y="260"/>
                  </a:lnTo>
                  <a:lnTo>
                    <a:pt x="216" y="260"/>
                  </a:lnTo>
                  <a:lnTo>
                    <a:pt x="216" y="261"/>
                  </a:lnTo>
                  <a:lnTo>
                    <a:pt x="215" y="261"/>
                  </a:lnTo>
                  <a:lnTo>
                    <a:pt x="214" y="260"/>
                  </a:lnTo>
                  <a:lnTo>
                    <a:pt x="214" y="261"/>
                  </a:lnTo>
                  <a:lnTo>
                    <a:pt x="214" y="262"/>
                  </a:lnTo>
                  <a:lnTo>
                    <a:pt x="215" y="262"/>
                  </a:lnTo>
                  <a:lnTo>
                    <a:pt x="215" y="264"/>
                  </a:lnTo>
                  <a:lnTo>
                    <a:pt x="215" y="265"/>
                  </a:lnTo>
                  <a:lnTo>
                    <a:pt x="214" y="266"/>
                  </a:lnTo>
                  <a:lnTo>
                    <a:pt x="215" y="266"/>
                  </a:lnTo>
                  <a:lnTo>
                    <a:pt x="216" y="267"/>
                  </a:lnTo>
                  <a:lnTo>
                    <a:pt x="217" y="267"/>
                  </a:lnTo>
                  <a:lnTo>
                    <a:pt x="217" y="268"/>
                  </a:lnTo>
                  <a:lnTo>
                    <a:pt x="218" y="268"/>
                  </a:lnTo>
                  <a:lnTo>
                    <a:pt x="218" y="269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2" y="269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4" y="269"/>
                  </a:lnTo>
                  <a:lnTo>
                    <a:pt x="224" y="268"/>
                  </a:lnTo>
                  <a:lnTo>
                    <a:pt x="225" y="268"/>
                  </a:lnTo>
                  <a:lnTo>
                    <a:pt x="225" y="267"/>
                  </a:lnTo>
                  <a:lnTo>
                    <a:pt x="225" y="266"/>
                  </a:lnTo>
                  <a:lnTo>
                    <a:pt x="226" y="266"/>
                  </a:lnTo>
                  <a:lnTo>
                    <a:pt x="226" y="265"/>
                  </a:lnTo>
                  <a:lnTo>
                    <a:pt x="226" y="264"/>
                  </a:lnTo>
                  <a:lnTo>
                    <a:pt x="228" y="264"/>
                  </a:lnTo>
                  <a:lnTo>
                    <a:pt x="228" y="262"/>
                  </a:lnTo>
                  <a:lnTo>
                    <a:pt x="229" y="261"/>
                  </a:lnTo>
                  <a:lnTo>
                    <a:pt x="229" y="262"/>
                  </a:lnTo>
                  <a:lnTo>
                    <a:pt x="230" y="262"/>
                  </a:lnTo>
                  <a:lnTo>
                    <a:pt x="230" y="264"/>
                  </a:lnTo>
                  <a:lnTo>
                    <a:pt x="231" y="264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5" y="262"/>
                  </a:lnTo>
                  <a:lnTo>
                    <a:pt x="236" y="262"/>
                  </a:lnTo>
                  <a:lnTo>
                    <a:pt x="236" y="264"/>
                  </a:lnTo>
                  <a:lnTo>
                    <a:pt x="237" y="265"/>
                  </a:lnTo>
                  <a:lnTo>
                    <a:pt x="238" y="265"/>
                  </a:lnTo>
                  <a:lnTo>
                    <a:pt x="238" y="266"/>
                  </a:lnTo>
                  <a:lnTo>
                    <a:pt x="239" y="266"/>
                  </a:lnTo>
                  <a:lnTo>
                    <a:pt x="239" y="267"/>
                  </a:lnTo>
                  <a:lnTo>
                    <a:pt x="240" y="267"/>
                  </a:lnTo>
                  <a:lnTo>
                    <a:pt x="240" y="268"/>
                  </a:lnTo>
                  <a:lnTo>
                    <a:pt x="242" y="268"/>
                  </a:lnTo>
                  <a:lnTo>
                    <a:pt x="242" y="269"/>
                  </a:lnTo>
                  <a:lnTo>
                    <a:pt x="243" y="269"/>
                  </a:lnTo>
                  <a:lnTo>
                    <a:pt x="243" y="268"/>
                  </a:lnTo>
                  <a:lnTo>
                    <a:pt x="244" y="267"/>
                  </a:lnTo>
                  <a:lnTo>
                    <a:pt x="245" y="266"/>
                  </a:lnTo>
                  <a:lnTo>
                    <a:pt x="245" y="265"/>
                  </a:lnTo>
                  <a:lnTo>
                    <a:pt x="246" y="265"/>
                  </a:lnTo>
                  <a:lnTo>
                    <a:pt x="246" y="264"/>
                  </a:lnTo>
                  <a:lnTo>
                    <a:pt x="246" y="262"/>
                  </a:lnTo>
                  <a:lnTo>
                    <a:pt x="246" y="261"/>
                  </a:lnTo>
                  <a:lnTo>
                    <a:pt x="247" y="261"/>
                  </a:lnTo>
                  <a:lnTo>
                    <a:pt x="247" y="260"/>
                  </a:lnTo>
                  <a:lnTo>
                    <a:pt x="247" y="259"/>
                  </a:lnTo>
                  <a:lnTo>
                    <a:pt x="247" y="260"/>
                  </a:lnTo>
                  <a:lnTo>
                    <a:pt x="249" y="260"/>
                  </a:lnTo>
                  <a:lnTo>
                    <a:pt x="250" y="260"/>
                  </a:lnTo>
                  <a:lnTo>
                    <a:pt x="251" y="260"/>
                  </a:lnTo>
                  <a:lnTo>
                    <a:pt x="251" y="261"/>
                  </a:lnTo>
                  <a:lnTo>
                    <a:pt x="252" y="261"/>
                  </a:lnTo>
                  <a:lnTo>
                    <a:pt x="253" y="261"/>
                  </a:lnTo>
                  <a:lnTo>
                    <a:pt x="254" y="262"/>
                  </a:lnTo>
                  <a:lnTo>
                    <a:pt x="256" y="262"/>
                  </a:lnTo>
                  <a:lnTo>
                    <a:pt x="256" y="261"/>
                  </a:lnTo>
                  <a:lnTo>
                    <a:pt x="257" y="261"/>
                  </a:lnTo>
                  <a:lnTo>
                    <a:pt x="257" y="260"/>
                  </a:lnTo>
                  <a:lnTo>
                    <a:pt x="258" y="260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60" y="262"/>
                  </a:lnTo>
                  <a:lnTo>
                    <a:pt x="261" y="262"/>
                  </a:lnTo>
                  <a:lnTo>
                    <a:pt x="263" y="261"/>
                  </a:lnTo>
                  <a:lnTo>
                    <a:pt x="264" y="260"/>
                  </a:lnTo>
                  <a:lnTo>
                    <a:pt x="265" y="259"/>
                  </a:lnTo>
                  <a:lnTo>
                    <a:pt x="266" y="259"/>
                  </a:lnTo>
                  <a:lnTo>
                    <a:pt x="267" y="259"/>
                  </a:lnTo>
                  <a:lnTo>
                    <a:pt x="267" y="260"/>
                  </a:lnTo>
                  <a:lnTo>
                    <a:pt x="268" y="260"/>
                  </a:lnTo>
                  <a:lnTo>
                    <a:pt x="268" y="259"/>
                  </a:lnTo>
                  <a:lnTo>
                    <a:pt x="270" y="260"/>
                  </a:lnTo>
                  <a:lnTo>
                    <a:pt x="270" y="261"/>
                  </a:lnTo>
                  <a:lnTo>
                    <a:pt x="271" y="261"/>
                  </a:lnTo>
                  <a:lnTo>
                    <a:pt x="272" y="261"/>
                  </a:lnTo>
                  <a:lnTo>
                    <a:pt x="272" y="262"/>
                  </a:lnTo>
                  <a:lnTo>
                    <a:pt x="272" y="261"/>
                  </a:lnTo>
                  <a:lnTo>
                    <a:pt x="273" y="261"/>
                  </a:lnTo>
                  <a:lnTo>
                    <a:pt x="274" y="261"/>
                  </a:lnTo>
                  <a:lnTo>
                    <a:pt x="274" y="262"/>
                  </a:lnTo>
                  <a:lnTo>
                    <a:pt x="275" y="262"/>
                  </a:lnTo>
                  <a:lnTo>
                    <a:pt x="275" y="264"/>
                  </a:lnTo>
                  <a:lnTo>
                    <a:pt x="277" y="264"/>
                  </a:lnTo>
                  <a:lnTo>
                    <a:pt x="277" y="265"/>
                  </a:lnTo>
                  <a:lnTo>
                    <a:pt x="278" y="265"/>
                  </a:lnTo>
                  <a:lnTo>
                    <a:pt x="279" y="265"/>
                  </a:lnTo>
                  <a:lnTo>
                    <a:pt x="279" y="266"/>
                  </a:lnTo>
                  <a:lnTo>
                    <a:pt x="280" y="266"/>
                  </a:lnTo>
                  <a:lnTo>
                    <a:pt x="280" y="267"/>
                  </a:lnTo>
                  <a:lnTo>
                    <a:pt x="281" y="267"/>
                  </a:lnTo>
                  <a:lnTo>
                    <a:pt x="280" y="268"/>
                  </a:lnTo>
                  <a:lnTo>
                    <a:pt x="281" y="268"/>
                  </a:lnTo>
                  <a:lnTo>
                    <a:pt x="282" y="268"/>
                  </a:lnTo>
                  <a:lnTo>
                    <a:pt x="284" y="267"/>
                  </a:lnTo>
                  <a:lnTo>
                    <a:pt x="285" y="267"/>
                  </a:lnTo>
                  <a:lnTo>
                    <a:pt x="286" y="267"/>
                  </a:lnTo>
                  <a:lnTo>
                    <a:pt x="286" y="268"/>
                  </a:lnTo>
                  <a:lnTo>
                    <a:pt x="286" y="269"/>
                  </a:lnTo>
                  <a:lnTo>
                    <a:pt x="287" y="269"/>
                  </a:lnTo>
                  <a:lnTo>
                    <a:pt x="287" y="268"/>
                  </a:lnTo>
                  <a:lnTo>
                    <a:pt x="288" y="268"/>
                  </a:lnTo>
                  <a:lnTo>
                    <a:pt x="288" y="269"/>
                  </a:lnTo>
                  <a:lnTo>
                    <a:pt x="289" y="269"/>
                  </a:lnTo>
                  <a:lnTo>
                    <a:pt x="289" y="268"/>
                  </a:lnTo>
                  <a:lnTo>
                    <a:pt x="291" y="268"/>
                  </a:lnTo>
                  <a:lnTo>
                    <a:pt x="292" y="269"/>
                  </a:lnTo>
                  <a:lnTo>
                    <a:pt x="292" y="271"/>
                  </a:lnTo>
                  <a:lnTo>
                    <a:pt x="293" y="271"/>
                  </a:lnTo>
                  <a:lnTo>
                    <a:pt x="293" y="269"/>
                  </a:lnTo>
                  <a:lnTo>
                    <a:pt x="293" y="271"/>
                  </a:lnTo>
                  <a:lnTo>
                    <a:pt x="294" y="271"/>
                  </a:lnTo>
                  <a:lnTo>
                    <a:pt x="294" y="269"/>
                  </a:lnTo>
                  <a:lnTo>
                    <a:pt x="293" y="269"/>
                  </a:lnTo>
                  <a:lnTo>
                    <a:pt x="293" y="268"/>
                  </a:lnTo>
                  <a:lnTo>
                    <a:pt x="293" y="267"/>
                  </a:lnTo>
                  <a:lnTo>
                    <a:pt x="293" y="266"/>
                  </a:lnTo>
                  <a:lnTo>
                    <a:pt x="293" y="265"/>
                  </a:lnTo>
                  <a:lnTo>
                    <a:pt x="294" y="265"/>
                  </a:lnTo>
                  <a:lnTo>
                    <a:pt x="294" y="264"/>
                  </a:lnTo>
                  <a:lnTo>
                    <a:pt x="294" y="262"/>
                  </a:lnTo>
                  <a:lnTo>
                    <a:pt x="294" y="261"/>
                  </a:lnTo>
                  <a:lnTo>
                    <a:pt x="295" y="261"/>
                  </a:lnTo>
                  <a:lnTo>
                    <a:pt x="295" y="260"/>
                  </a:lnTo>
                  <a:lnTo>
                    <a:pt x="296" y="260"/>
                  </a:lnTo>
                  <a:lnTo>
                    <a:pt x="296" y="259"/>
                  </a:lnTo>
                  <a:lnTo>
                    <a:pt x="298" y="259"/>
                  </a:lnTo>
                  <a:lnTo>
                    <a:pt x="298" y="258"/>
                  </a:lnTo>
                  <a:lnTo>
                    <a:pt x="296" y="258"/>
                  </a:lnTo>
                  <a:lnTo>
                    <a:pt x="298" y="257"/>
                  </a:lnTo>
                  <a:lnTo>
                    <a:pt x="298" y="255"/>
                  </a:lnTo>
                  <a:lnTo>
                    <a:pt x="296" y="255"/>
                  </a:lnTo>
                  <a:lnTo>
                    <a:pt x="296" y="254"/>
                  </a:lnTo>
                  <a:lnTo>
                    <a:pt x="295" y="254"/>
                  </a:lnTo>
                  <a:lnTo>
                    <a:pt x="295" y="255"/>
                  </a:lnTo>
                  <a:lnTo>
                    <a:pt x="294" y="255"/>
                  </a:lnTo>
                  <a:lnTo>
                    <a:pt x="293" y="255"/>
                  </a:lnTo>
                  <a:lnTo>
                    <a:pt x="293" y="254"/>
                  </a:lnTo>
                  <a:lnTo>
                    <a:pt x="293" y="253"/>
                  </a:lnTo>
                  <a:lnTo>
                    <a:pt x="294" y="253"/>
                  </a:lnTo>
                  <a:lnTo>
                    <a:pt x="294" y="252"/>
                  </a:lnTo>
                  <a:lnTo>
                    <a:pt x="295" y="252"/>
                  </a:lnTo>
                  <a:lnTo>
                    <a:pt x="296" y="252"/>
                  </a:lnTo>
                  <a:lnTo>
                    <a:pt x="296" y="251"/>
                  </a:lnTo>
                  <a:lnTo>
                    <a:pt x="298" y="251"/>
                  </a:lnTo>
                  <a:lnTo>
                    <a:pt x="298" y="250"/>
                  </a:lnTo>
                  <a:lnTo>
                    <a:pt x="298" y="248"/>
                  </a:lnTo>
                  <a:lnTo>
                    <a:pt x="299" y="248"/>
                  </a:lnTo>
                  <a:lnTo>
                    <a:pt x="300" y="248"/>
                  </a:lnTo>
                  <a:lnTo>
                    <a:pt x="300" y="247"/>
                  </a:lnTo>
                  <a:lnTo>
                    <a:pt x="301" y="247"/>
                  </a:lnTo>
                  <a:lnTo>
                    <a:pt x="301" y="246"/>
                  </a:lnTo>
                  <a:lnTo>
                    <a:pt x="302" y="245"/>
                  </a:lnTo>
                  <a:lnTo>
                    <a:pt x="302" y="244"/>
                  </a:lnTo>
                  <a:lnTo>
                    <a:pt x="303" y="244"/>
                  </a:lnTo>
                  <a:lnTo>
                    <a:pt x="303" y="245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6" y="244"/>
                  </a:lnTo>
                  <a:lnTo>
                    <a:pt x="307" y="244"/>
                  </a:lnTo>
                  <a:lnTo>
                    <a:pt x="308" y="243"/>
                  </a:lnTo>
                  <a:lnTo>
                    <a:pt x="308" y="244"/>
                  </a:lnTo>
                  <a:lnTo>
                    <a:pt x="309" y="244"/>
                  </a:lnTo>
                  <a:lnTo>
                    <a:pt x="309" y="243"/>
                  </a:lnTo>
                  <a:lnTo>
                    <a:pt x="309" y="241"/>
                  </a:lnTo>
                  <a:lnTo>
                    <a:pt x="310" y="241"/>
                  </a:lnTo>
                  <a:lnTo>
                    <a:pt x="312" y="241"/>
                  </a:lnTo>
                  <a:lnTo>
                    <a:pt x="312" y="240"/>
                  </a:lnTo>
                  <a:lnTo>
                    <a:pt x="312" y="239"/>
                  </a:lnTo>
                  <a:lnTo>
                    <a:pt x="310" y="239"/>
                  </a:lnTo>
                  <a:lnTo>
                    <a:pt x="310" y="238"/>
                  </a:lnTo>
                  <a:lnTo>
                    <a:pt x="310" y="237"/>
                  </a:lnTo>
                  <a:lnTo>
                    <a:pt x="310" y="236"/>
                  </a:lnTo>
                  <a:lnTo>
                    <a:pt x="310" y="234"/>
                  </a:lnTo>
                  <a:lnTo>
                    <a:pt x="310" y="233"/>
                  </a:lnTo>
                  <a:lnTo>
                    <a:pt x="309" y="233"/>
                  </a:lnTo>
                  <a:lnTo>
                    <a:pt x="309" y="232"/>
                  </a:lnTo>
                  <a:lnTo>
                    <a:pt x="309" y="231"/>
                  </a:lnTo>
                  <a:lnTo>
                    <a:pt x="309" y="230"/>
                  </a:lnTo>
                  <a:lnTo>
                    <a:pt x="310" y="229"/>
                  </a:lnTo>
                  <a:lnTo>
                    <a:pt x="310" y="227"/>
                  </a:lnTo>
                  <a:lnTo>
                    <a:pt x="312" y="226"/>
                  </a:lnTo>
                  <a:lnTo>
                    <a:pt x="312" y="225"/>
                  </a:lnTo>
                  <a:lnTo>
                    <a:pt x="310" y="225"/>
                  </a:lnTo>
                  <a:lnTo>
                    <a:pt x="310" y="224"/>
                  </a:lnTo>
                  <a:lnTo>
                    <a:pt x="312" y="224"/>
                  </a:lnTo>
                  <a:lnTo>
                    <a:pt x="312" y="223"/>
                  </a:lnTo>
                  <a:lnTo>
                    <a:pt x="310" y="222"/>
                  </a:lnTo>
                  <a:lnTo>
                    <a:pt x="310" y="220"/>
                  </a:lnTo>
                  <a:lnTo>
                    <a:pt x="310" y="219"/>
                  </a:lnTo>
                  <a:lnTo>
                    <a:pt x="309" y="219"/>
                  </a:lnTo>
                  <a:lnTo>
                    <a:pt x="309" y="218"/>
                  </a:lnTo>
                  <a:lnTo>
                    <a:pt x="309" y="217"/>
                  </a:lnTo>
                  <a:lnTo>
                    <a:pt x="309" y="216"/>
                  </a:lnTo>
                  <a:lnTo>
                    <a:pt x="309" y="215"/>
                  </a:lnTo>
                  <a:lnTo>
                    <a:pt x="309" y="213"/>
                  </a:lnTo>
                  <a:lnTo>
                    <a:pt x="309" y="212"/>
                  </a:lnTo>
                  <a:lnTo>
                    <a:pt x="309" y="211"/>
                  </a:lnTo>
                  <a:lnTo>
                    <a:pt x="310" y="211"/>
                  </a:lnTo>
                  <a:lnTo>
                    <a:pt x="309" y="211"/>
                  </a:lnTo>
                  <a:lnTo>
                    <a:pt x="309" y="210"/>
                  </a:lnTo>
                  <a:lnTo>
                    <a:pt x="310" y="210"/>
                  </a:lnTo>
                  <a:lnTo>
                    <a:pt x="310" y="209"/>
                  </a:lnTo>
                  <a:lnTo>
                    <a:pt x="310" y="208"/>
                  </a:lnTo>
                  <a:lnTo>
                    <a:pt x="310" y="206"/>
                  </a:lnTo>
                  <a:lnTo>
                    <a:pt x="312" y="206"/>
                  </a:lnTo>
                  <a:lnTo>
                    <a:pt x="312" y="205"/>
                  </a:lnTo>
                  <a:lnTo>
                    <a:pt x="312" y="204"/>
                  </a:lnTo>
                  <a:lnTo>
                    <a:pt x="313" y="204"/>
                  </a:lnTo>
                  <a:lnTo>
                    <a:pt x="313" y="205"/>
                  </a:lnTo>
                  <a:lnTo>
                    <a:pt x="313" y="206"/>
                  </a:lnTo>
                  <a:lnTo>
                    <a:pt x="314" y="206"/>
                  </a:lnTo>
                  <a:lnTo>
                    <a:pt x="315" y="206"/>
                  </a:lnTo>
                  <a:lnTo>
                    <a:pt x="315" y="205"/>
                  </a:lnTo>
                  <a:lnTo>
                    <a:pt x="315" y="204"/>
                  </a:lnTo>
                  <a:lnTo>
                    <a:pt x="314" y="204"/>
                  </a:lnTo>
                  <a:lnTo>
                    <a:pt x="314" y="203"/>
                  </a:lnTo>
                  <a:lnTo>
                    <a:pt x="314" y="202"/>
                  </a:lnTo>
                  <a:lnTo>
                    <a:pt x="314" y="201"/>
                  </a:lnTo>
                  <a:lnTo>
                    <a:pt x="314" y="199"/>
                  </a:lnTo>
                  <a:lnTo>
                    <a:pt x="315" y="199"/>
                  </a:lnTo>
                  <a:lnTo>
                    <a:pt x="315" y="198"/>
                  </a:lnTo>
                  <a:lnTo>
                    <a:pt x="315" y="197"/>
                  </a:lnTo>
                  <a:lnTo>
                    <a:pt x="314" y="197"/>
                  </a:lnTo>
                  <a:lnTo>
                    <a:pt x="314" y="196"/>
                  </a:lnTo>
                  <a:lnTo>
                    <a:pt x="314" y="195"/>
                  </a:lnTo>
                  <a:lnTo>
                    <a:pt x="315" y="193"/>
                  </a:lnTo>
                  <a:lnTo>
                    <a:pt x="315" y="192"/>
                  </a:lnTo>
                  <a:lnTo>
                    <a:pt x="315" y="191"/>
                  </a:lnTo>
                  <a:lnTo>
                    <a:pt x="316" y="191"/>
                  </a:lnTo>
                  <a:lnTo>
                    <a:pt x="316" y="190"/>
                  </a:lnTo>
                  <a:lnTo>
                    <a:pt x="316" y="189"/>
                  </a:lnTo>
                  <a:lnTo>
                    <a:pt x="317" y="189"/>
                  </a:lnTo>
                  <a:lnTo>
                    <a:pt x="317" y="188"/>
                  </a:lnTo>
                  <a:lnTo>
                    <a:pt x="319" y="188"/>
                  </a:lnTo>
                  <a:lnTo>
                    <a:pt x="319" y="186"/>
                  </a:lnTo>
                  <a:lnTo>
                    <a:pt x="320" y="186"/>
                  </a:lnTo>
                  <a:lnTo>
                    <a:pt x="321" y="186"/>
                  </a:lnTo>
                  <a:lnTo>
                    <a:pt x="321" y="185"/>
                  </a:lnTo>
                  <a:lnTo>
                    <a:pt x="320" y="185"/>
                  </a:lnTo>
                  <a:lnTo>
                    <a:pt x="320" y="184"/>
                  </a:lnTo>
                  <a:lnTo>
                    <a:pt x="320" y="183"/>
                  </a:lnTo>
                  <a:lnTo>
                    <a:pt x="321" y="183"/>
                  </a:lnTo>
                  <a:lnTo>
                    <a:pt x="321" y="182"/>
                  </a:lnTo>
                  <a:lnTo>
                    <a:pt x="321" y="181"/>
                  </a:lnTo>
                  <a:lnTo>
                    <a:pt x="320" y="181"/>
                  </a:lnTo>
                  <a:lnTo>
                    <a:pt x="321" y="179"/>
                  </a:lnTo>
                  <a:lnTo>
                    <a:pt x="322" y="179"/>
                  </a:lnTo>
                  <a:lnTo>
                    <a:pt x="322" y="178"/>
                  </a:lnTo>
                  <a:lnTo>
                    <a:pt x="323" y="179"/>
                  </a:lnTo>
                  <a:lnTo>
                    <a:pt x="323" y="181"/>
                  </a:lnTo>
                  <a:lnTo>
                    <a:pt x="324" y="181"/>
                  </a:lnTo>
                  <a:lnTo>
                    <a:pt x="324" y="182"/>
                  </a:lnTo>
                  <a:lnTo>
                    <a:pt x="326" y="182"/>
                  </a:lnTo>
                  <a:lnTo>
                    <a:pt x="327" y="182"/>
                  </a:lnTo>
                  <a:lnTo>
                    <a:pt x="328" y="182"/>
                  </a:lnTo>
                  <a:lnTo>
                    <a:pt x="328" y="183"/>
                  </a:lnTo>
                  <a:lnTo>
                    <a:pt x="329" y="183"/>
                  </a:lnTo>
                  <a:lnTo>
                    <a:pt x="329" y="182"/>
                  </a:lnTo>
                  <a:lnTo>
                    <a:pt x="330" y="181"/>
                  </a:lnTo>
                  <a:lnTo>
                    <a:pt x="331" y="181"/>
                  </a:lnTo>
                  <a:lnTo>
                    <a:pt x="331" y="179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30" y="174"/>
                  </a:lnTo>
                  <a:lnTo>
                    <a:pt x="329" y="174"/>
                  </a:lnTo>
                  <a:lnTo>
                    <a:pt x="329" y="172"/>
                  </a:lnTo>
                  <a:lnTo>
                    <a:pt x="330" y="172"/>
                  </a:lnTo>
                  <a:lnTo>
                    <a:pt x="330" y="171"/>
                  </a:lnTo>
                  <a:lnTo>
                    <a:pt x="330" y="170"/>
                  </a:lnTo>
                  <a:lnTo>
                    <a:pt x="330" y="169"/>
                  </a:lnTo>
                  <a:lnTo>
                    <a:pt x="331" y="169"/>
                  </a:lnTo>
                  <a:lnTo>
                    <a:pt x="333" y="169"/>
                  </a:lnTo>
                  <a:lnTo>
                    <a:pt x="333" y="168"/>
                  </a:lnTo>
                  <a:lnTo>
                    <a:pt x="333" y="167"/>
                  </a:lnTo>
                  <a:lnTo>
                    <a:pt x="331" y="167"/>
                  </a:lnTo>
                  <a:lnTo>
                    <a:pt x="331" y="165"/>
                  </a:lnTo>
                  <a:lnTo>
                    <a:pt x="331" y="164"/>
                  </a:lnTo>
                  <a:lnTo>
                    <a:pt x="331" y="163"/>
                  </a:lnTo>
                  <a:lnTo>
                    <a:pt x="331" y="162"/>
                  </a:lnTo>
                  <a:lnTo>
                    <a:pt x="333" y="161"/>
                  </a:lnTo>
                  <a:lnTo>
                    <a:pt x="333" y="160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5" y="158"/>
                  </a:lnTo>
                  <a:lnTo>
                    <a:pt x="335" y="157"/>
                  </a:lnTo>
                  <a:lnTo>
                    <a:pt x="336" y="157"/>
                  </a:lnTo>
                  <a:lnTo>
                    <a:pt x="336" y="156"/>
                  </a:lnTo>
                  <a:lnTo>
                    <a:pt x="337" y="156"/>
                  </a:lnTo>
                  <a:lnTo>
                    <a:pt x="337" y="155"/>
                  </a:lnTo>
                  <a:lnTo>
                    <a:pt x="337" y="154"/>
                  </a:lnTo>
                  <a:lnTo>
                    <a:pt x="337" y="153"/>
                  </a:lnTo>
                  <a:lnTo>
                    <a:pt x="337" y="151"/>
                  </a:lnTo>
                  <a:lnTo>
                    <a:pt x="337" y="150"/>
                  </a:lnTo>
                  <a:lnTo>
                    <a:pt x="337" y="149"/>
                  </a:lnTo>
                  <a:lnTo>
                    <a:pt x="338" y="149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1" y="148"/>
                  </a:lnTo>
                  <a:lnTo>
                    <a:pt x="341" y="147"/>
                  </a:lnTo>
                  <a:lnTo>
                    <a:pt x="341" y="146"/>
                  </a:lnTo>
                  <a:lnTo>
                    <a:pt x="342" y="146"/>
                  </a:lnTo>
                  <a:lnTo>
                    <a:pt x="343" y="144"/>
                  </a:lnTo>
                  <a:lnTo>
                    <a:pt x="343" y="143"/>
                  </a:lnTo>
                  <a:lnTo>
                    <a:pt x="343" y="142"/>
                  </a:lnTo>
                  <a:lnTo>
                    <a:pt x="344" y="142"/>
                  </a:lnTo>
                  <a:lnTo>
                    <a:pt x="345" y="142"/>
                  </a:lnTo>
                  <a:lnTo>
                    <a:pt x="345" y="141"/>
                  </a:lnTo>
                  <a:lnTo>
                    <a:pt x="345" y="140"/>
                  </a:lnTo>
                  <a:lnTo>
                    <a:pt x="345" y="139"/>
                  </a:lnTo>
                  <a:lnTo>
                    <a:pt x="345" y="137"/>
                  </a:lnTo>
                  <a:lnTo>
                    <a:pt x="345" y="136"/>
                  </a:lnTo>
                  <a:lnTo>
                    <a:pt x="345" y="135"/>
                  </a:lnTo>
                  <a:lnTo>
                    <a:pt x="344" y="135"/>
                  </a:lnTo>
                  <a:lnTo>
                    <a:pt x="345" y="134"/>
                  </a:lnTo>
                  <a:lnTo>
                    <a:pt x="345" y="133"/>
                  </a:lnTo>
                  <a:lnTo>
                    <a:pt x="347" y="133"/>
                  </a:lnTo>
                  <a:lnTo>
                    <a:pt x="347" y="132"/>
                  </a:lnTo>
                  <a:lnTo>
                    <a:pt x="347" y="130"/>
                  </a:lnTo>
                  <a:lnTo>
                    <a:pt x="347" y="129"/>
                  </a:lnTo>
                  <a:lnTo>
                    <a:pt x="347" y="128"/>
                  </a:lnTo>
                  <a:lnTo>
                    <a:pt x="348" y="128"/>
                  </a:lnTo>
                  <a:lnTo>
                    <a:pt x="348" y="127"/>
                  </a:lnTo>
                  <a:lnTo>
                    <a:pt x="348" y="126"/>
                  </a:lnTo>
                  <a:lnTo>
                    <a:pt x="348" y="125"/>
                  </a:lnTo>
                  <a:lnTo>
                    <a:pt x="349" y="125"/>
                  </a:lnTo>
                  <a:lnTo>
                    <a:pt x="349" y="123"/>
                  </a:lnTo>
                  <a:lnTo>
                    <a:pt x="349" y="122"/>
                  </a:lnTo>
                  <a:lnTo>
                    <a:pt x="350" y="122"/>
                  </a:lnTo>
                  <a:lnTo>
                    <a:pt x="350" y="121"/>
                  </a:lnTo>
                  <a:lnTo>
                    <a:pt x="350" y="120"/>
                  </a:lnTo>
                  <a:lnTo>
                    <a:pt x="351" y="120"/>
                  </a:lnTo>
                  <a:lnTo>
                    <a:pt x="352" y="120"/>
                  </a:lnTo>
                  <a:lnTo>
                    <a:pt x="352" y="119"/>
                  </a:lnTo>
                  <a:lnTo>
                    <a:pt x="352" y="118"/>
                  </a:lnTo>
                  <a:lnTo>
                    <a:pt x="352" y="116"/>
                  </a:lnTo>
                  <a:lnTo>
                    <a:pt x="351" y="116"/>
                  </a:lnTo>
                  <a:lnTo>
                    <a:pt x="351" y="115"/>
                  </a:lnTo>
                  <a:lnTo>
                    <a:pt x="352" y="115"/>
                  </a:lnTo>
                  <a:lnTo>
                    <a:pt x="352" y="114"/>
                  </a:lnTo>
                  <a:lnTo>
                    <a:pt x="351" y="113"/>
                  </a:lnTo>
                  <a:lnTo>
                    <a:pt x="351" y="112"/>
                  </a:lnTo>
                  <a:lnTo>
                    <a:pt x="352" y="112"/>
                  </a:lnTo>
                  <a:lnTo>
                    <a:pt x="352" y="111"/>
                  </a:lnTo>
                  <a:lnTo>
                    <a:pt x="354" y="111"/>
                  </a:lnTo>
                  <a:lnTo>
                    <a:pt x="354" y="109"/>
                  </a:lnTo>
                  <a:lnTo>
                    <a:pt x="354" y="108"/>
                  </a:lnTo>
                  <a:lnTo>
                    <a:pt x="354" y="107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5"/>
                  </a:lnTo>
                  <a:lnTo>
                    <a:pt x="355" y="104"/>
                  </a:lnTo>
                  <a:lnTo>
                    <a:pt x="356" y="104"/>
                  </a:lnTo>
                  <a:lnTo>
                    <a:pt x="357" y="104"/>
                  </a:lnTo>
                  <a:lnTo>
                    <a:pt x="357" y="102"/>
                  </a:lnTo>
                  <a:lnTo>
                    <a:pt x="357" y="101"/>
                  </a:lnTo>
                  <a:lnTo>
                    <a:pt x="357" y="100"/>
                  </a:lnTo>
                  <a:lnTo>
                    <a:pt x="357" y="99"/>
                  </a:lnTo>
                  <a:lnTo>
                    <a:pt x="356" y="99"/>
                  </a:lnTo>
                  <a:lnTo>
                    <a:pt x="356" y="98"/>
                  </a:lnTo>
                  <a:lnTo>
                    <a:pt x="357" y="97"/>
                  </a:lnTo>
                  <a:lnTo>
                    <a:pt x="357" y="95"/>
                  </a:lnTo>
                  <a:lnTo>
                    <a:pt x="357" y="94"/>
                  </a:lnTo>
                  <a:lnTo>
                    <a:pt x="358" y="93"/>
                  </a:lnTo>
                  <a:lnTo>
                    <a:pt x="358" y="92"/>
                  </a:lnTo>
                  <a:lnTo>
                    <a:pt x="357" y="92"/>
                  </a:lnTo>
                  <a:lnTo>
                    <a:pt x="356" y="92"/>
                  </a:lnTo>
                  <a:lnTo>
                    <a:pt x="355" y="92"/>
                  </a:lnTo>
                  <a:lnTo>
                    <a:pt x="355" y="91"/>
                  </a:lnTo>
                  <a:lnTo>
                    <a:pt x="354" y="91"/>
                  </a:lnTo>
                  <a:lnTo>
                    <a:pt x="354" y="90"/>
                  </a:lnTo>
                  <a:lnTo>
                    <a:pt x="352" y="90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2" y="86"/>
                  </a:lnTo>
                  <a:lnTo>
                    <a:pt x="352" y="85"/>
                  </a:lnTo>
                  <a:lnTo>
                    <a:pt x="352" y="84"/>
                  </a:lnTo>
                  <a:lnTo>
                    <a:pt x="354" y="84"/>
                  </a:lnTo>
                  <a:lnTo>
                    <a:pt x="355" y="84"/>
                  </a:lnTo>
                  <a:lnTo>
                    <a:pt x="355" y="83"/>
                  </a:lnTo>
                  <a:lnTo>
                    <a:pt x="355" y="81"/>
                  </a:lnTo>
                  <a:lnTo>
                    <a:pt x="356" y="81"/>
                  </a:lnTo>
                  <a:lnTo>
                    <a:pt x="355" y="80"/>
                  </a:lnTo>
                  <a:lnTo>
                    <a:pt x="356" y="80"/>
                  </a:lnTo>
                  <a:lnTo>
                    <a:pt x="356" y="79"/>
                  </a:lnTo>
                  <a:lnTo>
                    <a:pt x="357" y="79"/>
                  </a:lnTo>
                  <a:lnTo>
                    <a:pt x="357" y="78"/>
                  </a:lnTo>
                  <a:lnTo>
                    <a:pt x="357" y="77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6" y="74"/>
                  </a:lnTo>
                  <a:lnTo>
                    <a:pt x="357" y="74"/>
                  </a:lnTo>
                  <a:lnTo>
                    <a:pt x="357" y="73"/>
                  </a:lnTo>
                  <a:lnTo>
                    <a:pt x="358" y="73"/>
                  </a:lnTo>
                  <a:lnTo>
                    <a:pt x="358" y="72"/>
                  </a:lnTo>
                  <a:lnTo>
                    <a:pt x="359" y="72"/>
                  </a:lnTo>
                  <a:lnTo>
                    <a:pt x="359" y="71"/>
                  </a:lnTo>
                  <a:lnTo>
                    <a:pt x="359" y="70"/>
                  </a:lnTo>
                  <a:lnTo>
                    <a:pt x="359" y="69"/>
                  </a:lnTo>
                  <a:lnTo>
                    <a:pt x="359" y="67"/>
                  </a:lnTo>
                  <a:lnTo>
                    <a:pt x="359" y="66"/>
                  </a:lnTo>
                  <a:lnTo>
                    <a:pt x="358" y="66"/>
                  </a:lnTo>
                  <a:lnTo>
                    <a:pt x="359" y="66"/>
                  </a:lnTo>
                  <a:lnTo>
                    <a:pt x="361" y="66"/>
                  </a:lnTo>
                  <a:lnTo>
                    <a:pt x="362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3" y="69"/>
                  </a:lnTo>
                  <a:lnTo>
                    <a:pt x="364" y="69"/>
                  </a:lnTo>
                  <a:lnTo>
                    <a:pt x="365" y="69"/>
                  </a:lnTo>
                  <a:lnTo>
                    <a:pt x="366" y="69"/>
                  </a:lnTo>
                  <a:lnTo>
                    <a:pt x="366" y="70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69" y="66"/>
                  </a:lnTo>
                  <a:lnTo>
                    <a:pt x="369" y="65"/>
                  </a:lnTo>
                  <a:lnTo>
                    <a:pt x="370" y="65"/>
                  </a:lnTo>
                  <a:lnTo>
                    <a:pt x="370" y="64"/>
                  </a:lnTo>
                  <a:lnTo>
                    <a:pt x="370" y="63"/>
                  </a:lnTo>
                  <a:lnTo>
                    <a:pt x="371" y="62"/>
                  </a:lnTo>
                  <a:lnTo>
                    <a:pt x="371" y="60"/>
                  </a:lnTo>
                  <a:lnTo>
                    <a:pt x="372" y="60"/>
                  </a:lnTo>
                  <a:lnTo>
                    <a:pt x="372" y="62"/>
                  </a:lnTo>
                  <a:lnTo>
                    <a:pt x="373" y="62"/>
                  </a:lnTo>
                  <a:lnTo>
                    <a:pt x="375" y="63"/>
                  </a:lnTo>
                  <a:lnTo>
                    <a:pt x="376" y="63"/>
                  </a:lnTo>
                  <a:lnTo>
                    <a:pt x="377" y="63"/>
                  </a:lnTo>
                  <a:lnTo>
                    <a:pt x="377" y="62"/>
                  </a:lnTo>
                  <a:lnTo>
                    <a:pt x="378" y="62"/>
                  </a:lnTo>
                  <a:lnTo>
                    <a:pt x="379" y="62"/>
                  </a:lnTo>
                  <a:lnTo>
                    <a:pt x="379" y="60"/>
                  </a:lnTo>
                  <a:lnTo>
                    <a:pt x="379" y="59"/>
                  </a:lnTo>
                  <a:lnTo>
                    <a:pt x="380" y="59"/>
                  </a:lnTo>
                  <a:lnTo>
                    <a:pt x="380" y="58"/>
                  </a:lnTo>
                  <a:lnTo>
                    <a:pt x="379" y="58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0" y="56"/>
                  </a:lnTo>
                  <a:lnTo>
                    <a:pt x="380" y="55"/>
                  </a:lnTo>
                  <a:lnTo>
                    <a:pt x="380" y="53"/>
                  </a:lnTo>
                  <a:lnTo>
                    <a:pt x="380" y="52"/>
                  </a:lnTo>
                  <a:lnTo>
                    <a:pt x="382" y="52"/>
                  </a:lnTo>
                  <a:lnTo>
                    <a:pt x="382" y="51"/>
                  </a:lnTo>
                  <a:lnTo>
                    <a:pt x="382" y="50"/>
                  </a:lnTo>
                  <a:lnTo>
                    <a:pt x="382" y="49"/>
                  </a:lnTo>
                  <a:lnTo>
                    <a:pt x="383" y="48"/>
                  </a:lnTo>
                  <a:lnTo>
                    <a:pt x="383" y="46"/>
                  </a:lnTo>
                  <a:lnTo>
                    <a:pt x="383" y="45"/>
                  </a:lnTo>
                  <a:lnTo>
                    <a:pt x="384" y="44"/>
                  </a:lnTo>
                  <a:lnTo>
                    <a:pt x="384" y="43"/>
                  </a:lnTo>
                  <a:lnTo>
                    <a:pt x="385" y="43"/>
                  </a:lnTo>
                  <a:lnTo>
                    <a:pt x="385" y="42"/>
                  </a:lnTo>
                  <a:lnTo>
                    <a:pt x="385" y="41"/>
                  </a:lnTo>
                  <a:lnTo>
                    <a:pt x="385" y="39"/>
                  </a:lnTo>
                  <a:lnTo>
                    <a:pt x="385" y="38"/>
                  </a:lnTo>
                  <a:lnTo>
                    <a:pt x="386" y="38"/>
                  </a:lnTo>
                  <a:lnTo>
                    <a:pt x="386" y="37"/>
                  </a:lnTo>
                  <a:lnTo>
                    <a:pt x="386" y="36"/>
                  </a:lnTo>
                  <a:lnTo>
                    <a:pt x="387" y="36"/>
                  </a:lnTo>
                  <a:lnTo>
                    <a:pt x="387" y="35"/>
                  </a:lnTo>
                  <a:lnTo>
                    <a:pt x="387" y="34"/>
                  </a:lnTo>
                  <a:lnTo>
                    <a:pt x="389" y="34"/>
                  </a:lnTo>
                  <a:lnTo>
                    <a:pt x="389" y="32"/>
                  </a:lnTo>
                  <a:lnTo>
                    <a:pt x="389" y="31"/>
                  </a:lnTo>
                  <a:lnTo>
                    <a:pt x="390" y="31"/>
                  </a:lnTo>
                  <a:lnTo>
                    <a:pt x="390" y="30"/>
                  </a:lnTo>
                  <a:lnTo>
                    <a:pt x="391" y="30"/>
                  </a:lnTo>
                  <a:lnTo>
                    <a:pt x="391" y="29"/>
                  </a:lnTo>
                  <a:lnTo>
                    <a:pt x="390" y="29"/>
                  </a:lnTo>
                  <a:lnTo>
                    <a:pt x="390" y="28"/>
                  </a:lnTo>
                  <a:lnTo>
                    <a:pt x="391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5"/>
                  </a:lnTo>
                  <a:lnTo>
                    <a:pt x="393" y="25"/>
                  </a:lnTo>
                  <a:lnTo>
                    <a:pt x="393" y="24"/>
                  </a:lnTo>
                  <a:lnTo>
                    <a:pt x="394" y="24"/>
                  </a:lnTo>
                  <a:lnTo>
                    <a:pt x="396" y="24"/>
                  </a:lnTo>
                  <a:lnTo>
                    <a:pt x="397" y="24"/>
                  </a:lnTo>
                  <a:lnTo>
                    <a:pt x="397" y="23"/>
                  </a:lnTo>
                  <a:lnTo>
                    <a:pt x="398" y="23"/>
                  </a:lnTo>
                  <a:lnTo>
                    <a:pt x="398" y="22"/>
                  </a:lnTo>
                  <a:lnTo>
                    <a:pt x="398" y="21"/>
                  </a:lnTo>
                  <a:lnTo>
                    <a:pt x="399" y="21"/>
                  </a:lnTo>
                  <a:lnTo>
                    <a:pt x="399" y="20"/>
                  </a:lnTo>
                  <a:lnTo>
                    <a:pt x="399" y="18"/>
                  </a:lnTo>
                  <a:lnTo>
                    <a:pt x="399" y="17"/>
                  </a:lnTo>
                  <a:lnTo>
                    <a:pt x="400" y="17"/>
                  </a:lnTo>
                  <a:lnTo>
                    <a:pt x="401" y="17"/>
                  </a:lnTo>
                  <a:lnTo>
                    <a:pt x="401" y="16"/>
                  </a:lnTo>
                  <a:lnTo>
                    <a:pt x="401" y="15"/>
                  </a:lnTo>
                  <a:lnTo>
                    <a:pt x="401" y="14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1"/>
                  </a:lnTo>
                  <a:lnTo>
                    <a:pt x="404" y="10"/>
                  </a:lnTo>
                  <a:lnTo>
                    <a:pt x="404" y="9"/>
                  </a:lnTo>
                  <a:lnTo>
                    <a:pt x="405" y="8"/>
                  </a:lnTo>
                  <a:lnTo>
                    <a:pt x="405" y="7"/>
                  </a:lnTo>
                  <a:lnTo>
                    <a:pt x="405" y="6"/>
                  </a:lnTo>
                  <a:lnTo>
                    <a:pt x="405" y="4"/>
                  </a:lnTo>
                  <a:lnTo>
                    <a:pt x="406" y="4"/>
                  </a:lnTo>
                  <a:lnTo>
                    <a:pt x="406" y="3"/>
                  </a:lnTo>
                  <a:lnTo>
                    <a:pt x="407" y="2"/>
                  </a:lnTo>
                  <a:lnTo>
                    <a:pt x="407" y="1"/>
                  </a:lnTo>
                  <a:lnTo>
                    <a:pt x="408" y="1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1" y="0"/>
                  </a:lnTo>
                  <a:lnTo>
                    <a:pt x="411" y="1"/>
                  </a:lnTo>
                  <a:lnTo>
                    <a:pt x="412" y="1"/>
                  </a:lnTo>
                  <a:lnTo>
                    <a:pt x="412" y="2"/>
                  </a:lnTo>
                  <a:lnTo>
                    <a:pt x="413" y="2"/>
                  </a:lnTo>
                  <a:lnTo>
                    <a:pt x="414" y="2"/>
                  </a:lnTo>
                  <a:lnTo>
                    <a:pt x="415" y="1"/>
                  </a:lnTo>
                  <a:lnTo>
                    <a:pt x="417" y="1"/>
                  </a:lnTo>
                  <a:lnTo>
                    <a:pt x="418" y="1"/>
                  </a:lnTo>
                  <a:lnTo>
                    <a:pt x="418" y="2"/>
                  </a:lnTo>
                  <a:lnTo>
                    <a:pt x="419" y="2"/>
                  </a:lnTo>
                  <a:lnTo>
                    <a:pt x="420" y="1"/>
                  </a:lnTo>
                  <a:lnTo>
                    <a:pt x="420" y="2"/>
                  </a:lnTo>
                  <a:lnTo>
                    <a:pt x="421" y="2"/>
                  </a:lnTo>
                  <a:lnTo>
                    <a:pt x="421" y="3"/>
                  </a:lnTo>
                  <a:lnTo>
                    <a:pt x="422" y="3"/>
                  </a:lnTo>
                  <a:lnTo>
                    <a:pt x="424" y="2"/>
                  </a:lnTo>
                  <a:lnTo>
                    <a:pt x="425" y="3"/>
                  </a:lnTo>
                  <a:lnTo>
                    <a:pt x="426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3" name="Freeform 14">
              <a:extLst>
                <a:ext uri="{FF2B5EF4-FFF2-40B4-BE49-F238E27FC236}">
                  <a16:creationId xmlns:a16="http://schemas.microsoft.com/office/drawing/2014/main" id="{0199C2B8-AEB8-15D2-9A41-657D719E7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7600" y="365125"/>
              <a:ext cx="1989138" cy="552450"/>
            </a:xfrm>
            <a:custGeom>
              <a:avLst/>
              <a:gdLst>
                <a:gd name="T0" fmla="*/ 724 w 1253"/>
                <a:gd name="T1" fmla="*/ 60 h 348"/>
                <a:gd name="T2" fmla="*/ 686 w 1253"/>
                <a:gd name="T3" fmla="*/ 91 h 348"/>
                <a:gd name="T4" fmla="*/ 728 w 1253"/>
                <a:gd name="T5" fmla="*/ 88 h 348"/>
                <a:gd name="T6" fmla="*/ 775 w 1253"/>
                <a:gd name="T7" fmla="*/ 92 h 348"/>
                <a:gd name="T8" fmla="*/ 826 w 1253"/>
                <a:gd name="T9" fmla="*/ 77 h 348"/>
                <a:gd name="T10" fmla="*/ 877 w 1253"/>
                <a:gd name="T11" fmla="*/ 98 h 348"/>
                <a:gd name="T12" fmla="*/ 922 w 1253"/>
                <a:gd name="T13" fmla="*/ 73 h 348"/>
                <a:gd name="T14" fmla="*/ 965 w 1253"/>
                <a:gd name="T15" fmla="*/ 98 h 348"/>
                <a:gd name="T16" fmla="*/ 1007 w 1253"/>
                <a:gd name="T17" fmla="*/ 71 h 348"/>
                <a:gd name="T18" fmla="*/ 1068 w 1253"/>
                <a:gd name="T19" fmla="*/ 56 h 348"/>
                <a:gd name="T20" fmla="*/ 1100 w 1253"/>
                <a:gd name="T21" fmla="*/ 95 h 348"/>
                <a:gd name="T22" fmla="*/ 1091 w 1253"/>
                <a:gd name="T23" fmla="*/ 151 h 348"/>
                <a:gd name="T24" fmla="*/ 1062 w 1253"/>
                <a:gd name="T25" fmla="*/ 201 h 348"/>
                <a:gd name="T26" fmla="*/ 1011 w 1253"/>
                <a:gd name="T27" fmla="*/ 212 h 348"/>
                <a:gd name="T28" fmla="*/ 977 w 1253"/>
                <a:gd name="T29" fmla="*/ 250 h 348"/>
                <a:gd name="T30" fmla="*/ 926 w 1253"/>
                <a:gd name="T31" fmla="*/ 259 h 348"/>
                <a:gd name="T32" fmla="*/ 881 w 1253"/>
                <a:gd name="T33" fmla="*/ 298 h 348"/>
                <a:gd name="T34" fmla="*/ 831 w 1253"/>
                <a:gd name="T35" fmla="*/ 306 h 348"/>
                <a:gd name="T36" fmla="*/ 789 w 1253"/>
                <a:gd name="T37" fmla="*/ 315 h 348"/>
                <a:gd name="T38" fmla="*/ 749 w 1253"/>
                <a:gd name="T39" fmla="*/ 272 h 348"/>
                <a:gd name="T40" fmla="*/ 721 w 1253"/>
                <a:gd name="T41" fmla="*/ 241 h 348"/>
                <a:gd name="T42" fmla="*/ 725 w 1253"/>
                <a:gd name="T43" fmla="*/ 190 h 348"/>
                <a:gd name="T44" fmla="*/ 691 w 1253"/>
                <a:gd name="T45" fmla="*/ 194 h 348"/>
                <a:gd name="T46" fmla="*/ 656 w 1253"/>
                <a:gd name="T47" fmla="*/ 207 h 348"/>
                <a:gd name="T48" fmla="*/ 629 w 1253"/>
                <a:gd name="T49" fmla="*/ 172 h 348"/>
                <a:gd name="T50" fmla="*/ 623 w 1253"/>
                <a:gd name="T51" fmla="*/ 123 h 348"/>
                <a:gd name="T52" fmla="*/ 651 w 1253"/>
                <a:gd name="T53" fmla="*/ 73 h 348"/>
                <a:gd name="T54" fmla="*/ 380 w 1253"/>
                <a:gd name="T55" fmla="*/ 20 h 348"/>
                <a:gd name="T56" fmla="*/ 387 w 1253"/>
                <a:gd name="T57" fmla="*/ 77 h 348"/>
                <a:gd name="T58" fmla="*/ 401 w 1253"/>
                <a:gd name="T59" fmla="*/ 122 h 348"/>
                <a:gd name="T60" fmla="*/ 380 w 1253"/>
                <a:gd name="T61" fmla="*/ 182 h 348"/>
                <a:gd name="T62" fmla="*/ 359 w 1253"/>
                <a:gd name="T63" fmla="*/ 226 h 348"/>
                <a:gd name="T64" fmla="*/ 343 w 1253"/>
                <a:gd name="T65" fmla="*/ 273 h 348"/>
                <a:gd name="T66" fmla="*/ 293 w 1253"/>
                <a:gd name="T67" fmla="*/ 271 h 348"/>
                <a:gd name="T68" fmla="*/ 264 w 1253"/>
                <a:gd name="T69" fmla="*/ 248 h 348"/>
                <a:gd name="T70" fmla="*/ 240 w 1253"/>
                <a:gd name="T71" fmla="*/ 238 h 348"/>
                <a:gd name="T72" fmla="*/ 209 w 1253"/>
                <a:gd name="T73" fmla="*/ 254 h 348"/>
                <a:gd name="T74" fmla="*/ 178 w 1253"/>
                <a:gd name="T75" fmla="*/ 298 h 348"/>
                <a:gd name="T76" fmla="*/ 140 w 1253"/>
                <a:gd name="T77" fmla="*/ 332 h 348"/>
                <a:gd name="T78" fmla="*/ 142 w 1253"/>
                <a:gd name="T79" fmla="*/ 276 h 348"/>
                <a:gd name="T80" fmla="*/ 104 w 1253"/>
                <a:gd name="T81" fmla="*/ 304 h 348"/>
                <a:gd name="T82" fmla="*/ 62 w 1253"/>
                <a:gd name="T83" fmla="*/ 342 h 348"/>
                <a:gd name="T84" fmla="*/ 64 w 1253"/>
                <a:gd name="T85" fmla="*/ 300 h 348"/>
                <a:gd name="T86" fmla="*/ 79 w 1253"/>
                <a:gd name="T87" fmla="*/ 243 h 348"/>
                <a:gd name="T88" fmla="*/ 42 w 1253"/>
                <a:gd name="T89" fmla="*/ 212 h 348"/>
                <a:gd name="T90" fmla="*/ 10 w 1253"/>
                <a:gd name="T91" fmla="*/ 175 h 348"/>
                <a:gd name="T92" fmla="*/ 51 w 1253"/>
                <a:gd name="T93" fmla="*/ 123 h 348"/>
                <a:gd name="T94" fmla="*/ 83 w 1253"/>
                <a:gd name="T95" fmla="*/ 73 h 348"/>
                <a:gd name="T96" fmla="*/ 118 w 1253"/>
                <a:gd name="T97" fmla="*/ 42 h 348"/>
                <a:gd name="T98" fmla="*/ 147 w 1253"/>
                <a:gd name="T99" fmla="*/ 20 h 348"/>
                <a:gd name="T100" fmla="*/ 134 w 1253"/>
                <a:gd name="T101" fmla="*/ 73 h 348"/>
                <a:gd name="T102" fmla="*/ 170 w 1253"/>
                <a:gd name="T103" fmla="*/ 77 h 348"/>
                <a:gd name="T104" fmla="*/ 222 w 1253"/>
                <a:gd name="T105" fmla="*/ 80 h 348"/>
                <a:gd name="T106" fmla="*/ 261 w 1253"/>
                <a:gd name="T107" fmla="*/ 47 h 348"/>
                <a:gd name="T108" fmla="*/ 292 w 1253"/>
                <a:gd name="T109" fmla="*/ 35 h 348"/>
                <a:gd name="T110" fmla="*/ 330 w 1253"/>
                <a:gd name="T111" fmla="*/ 33 h 348"/>
                <a:gd name="T112" fmla="*/ 357 w 1253"/>
                <a:gd name="T113" fmla="*/ 20 h 348"/>
                <a:gd name="T114" fmla="*/ 1191 w 1253"/>
                <a:gd name="T115" fmla="*/ 77 h 348"/>
                <a:gd name="T116" fmla="*/ 1229 w 1253"/>
                <a:gd name="T117" fmla="*/ 69 h 348"/>
                <a:gd name="T118" fmla="*/ 1246 w 1253"/>
                <a:gd name="T119" fmla="*/ 103 h 348"/>
                <a:gd name="T120" fmla="*/ 1219 w 1253"/>
                <a:gd name="T121" fmla="*/ 150 h 348"/>
                <a:gd name="T122" fmla="*/ 1170 w 1253"/>
                <a:gd name="T123" fmla="*/ 147 h 348"/>
                <a:gd name="T124" fmla="*/ 1153 w 1253"/>
                <a:gd name="T125" fmla="*/ 8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3" h="348">
                  <a:moveTo>
                    <a:pt x="677" y="41"/>
                  </a:moveTo>
                  <a:lnTo>
                    <a:pt x="677" y="40"/>
                  </a:lnTo>
                  <a:lnTo>
                    <a:pt x="678" y="40"/>
                  </a:lnTo>
                  <a:lnTo>
                    <a:pt x="678" y="39"/>
                  </a:lnTo>
                  <a:lnTo>
                    <a:pt x="679" y="39"/>
                  </a:lnTo>
                  <a:lnTo>
                    <a:pt x="680" y="39"/>
                  </a:lnTo>
                  <a:lnTo>
                    <a:pt x="682" y="38"/>
                  </a:lnTo>
                  <a:lnTo>
                    <a:pt x="683" y="38"/>
                  </a:lnTo>
                  <a:lnTo>
                    <a:pt x="684" y="38"/>
                  </a:lnTo>
                  <a:lnTo>
                    <a:pt x="684" y="36"/>
                  </a:lnTo>
                  <a:lnTo>
                    <a:pt x="685" y="36"/>
                  </a:lnTo>
                  <a:lnTo>
                    <a:pt x="685" y="35"/>
                  </a:lnTo>
                  <a:lnTo>
                    <a:pt x="686" y="35"/>
                  </a:lnTo>
                  <a:lnTo>
                    <a:pt x="687" y="35"/>
                  </a:lnTo>
                  <a:lnTo>
                    <a:pt x="687" y="36"/>
                  </a:lnTo>
                  <a:lnTo>
                    <a:pt x="689" y="36"/>
                  </a:lnTo>
                  <a:lnTo>
                    <a:pt x="689" y="38"/>
                  </a:lnTo>
                  <a:lnTo>
                    <a:pt x="690" y="38"/>
                  </a:lnTo>
                  <a:lnTo>
                    <a:pt x="690" y="39"/>
                  </a:lnTo>
                  <a:lnTo>
                    <a:pt x="691" y="39"/>
                  </a:lnTo>
                  <a:lnTo>
                    <a:pt x="691" y="40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0" y="42"/>
                  </a:lnTo>
                  <a:lnTo>
                    <a:pt x="690" y="43"/>
                  </a:lnTo>
                  <a:lnTo>
                    <a:pt x="691" y="43"/>
                  </a:lnTo>
                  <a:lnTo>
                    <a:pt x="691" y="45"/>
                  </a:lnTo>
                  <a:lnTo>
                    <a:pt x="691" y="46"/>
                  </a:lnTo>
                  <a:lnTo>
                    <a:pt x="692" y="46"/>
                  </a:lnTo>
                  <a:lnTo>
                    <a:pt x="692" y="47"/>
                  </a:lnTo>
                  <a:lnTo>
                    <a:pt x="693" y="47"/>
                  </a:lnTo>
                  <a:lnTo>
                    <a:pt x="693" y="48"/>
                  </a:lnTo>
                  <a:lnTo>
                    <a:pt x="693" y="49"/>
                  </a:lnTo>
                  <a:lnTo>
                    <a:pt x="694" y="49"/>
                  </a:lnTo>
                  <a:lnTo>
                    <a:pt x="694" y="48"/>
                  </a:lnTo>
                  <a:lnTo>
                    <a:pt x="696" y="48"/>
                  </a:lnTo>
                  <a:lnTo>
                    <a:pt x="697" y="48"/>
                  </a:lnTo>
                  <a:lnTo>
                    <a:pt x="698" y="48"/>
                  </a:lnTo>
                  <a:lnTo>
                    <a:pt x="698" y="47"/>
                  </a:lnTo>
                  <a:lnTo>
                    <a:pt x="699" y="47"/>
                  </a:lnTo>
                  <a:lnTo>
                    <a:pt x="700" y="47"/>
                  </a:lnTo>
                  <a:lnTo>
                    <a:pt x="700" y="48"/>
                  </a:lnTo>
                  <a:lnTo>
                    <a:pt x="701" y="48"/>
                  </a:lnTo>
                  <a:lnTo>
                    <a:pt x="701" y="49"/>
                  </a:lnTo>
                  <a:lnTo>
                    <a:pt x="703" y="49"/>
                  </a:lnTo>
                  <a:lnTo>
                    <a:pt x="704" y="49"/>
                  </a:lnTo>
                  <a:lnTo>
                    <a:pt x="705" y="49"/>
                  </a:lnTo>
                  <a:lnTo>
                    <a:pt x="706" y="49"/>
                  </a:lnTo>
                  <a:lnTo>
                    <a:pt x="707" y="50"/>
                  </a:lnTo>
                  <a:lnTo>
                    <a:pt x="707" y="52"/>
                  </a:lnTo>
                  <a:lnTo>
                    <a:pt x="708" y="52"/>
                  </a:lnTo>
                  <a:lnTo>
                    <a:pt x="708" y="53"/>
                  </a:lnTo>
                  <a:lnTo>
                    <a:pt x="708" y="54"/>
                  </a:lnTo>
                  <a:lnTo>
                    <a:pt x="710" y="54"/>
                  </a:lnTo>
                  <a:lnTo>
                    <a:pt x="711" y="54"/>
                  </a:lnTo>
                  <a:lnTo>
                    <a:pt x="711" y="55"/>
                  </a:lnTo>
                  <a:lnTo>
                    <a:pt x="712" y="55"/>
                  </a:lnTo>
                  <a:lnTo>
                    <a:pt x="712" y="56"/>
                  </a:lnTo>
                  <a:lnTo>
                    <a:pt x="711" y="56"/>
                  </a:lnTo>
                  <a:lnTo>
                    <a:pt x="712" y="57"/>
                  </a:lnTo>
                  <a:lnTo>
                    <a:pt x="713" y="57"/>
                  </a:lnTo>
                  <a:lnTo>
                    <a:pt x="714" y="57"/>
                  </a:lnTo>
                  <a:lnTo>
                    <a:pt x="714" y="59"/>
                  </a:lnTo>
                  <a:lnTo>
                    <a:pt x="715" y="59"/>
                  </a:lnTo>
                  <a:lnTo>
                    <a:pt x="717" y="59"/>
                  </a:lnTo>
                  <a:lnTo>
                    <a:pt x="717" y="57"/>
                  </a:lnTo>
                  <a:lnTo>
                    <a:pt x="718" y="57"/>
                  </a:lnTo>
                  <a:lnTo>
                    <a:pt x="719" y="57"/>
                  </a:lnTo>
                  <a:lnTo>
                    <a:pt x="719" y="56"/>
                  </a:lnTo>
                  <a:lnTo>
                    <a:pt x="720" y="57"/>
                  </a:lnTo>
                  <a:lnTo>
                    <a:pt x="721" y="57"/>
                  </a:lnTo>
                  <a:lnTo>
                    <a:pt x="721" y="59"/>
                  </a:lnTo>
                  <a:lnTo>
                    <a:pt x="722" y="59"/>
                  </a:lnTo>
                  <a:lnTo>
                    <a:pt x="722" y="60"/>
                  </a:lnTo>
                  <a:lnTo>
                    <a:pt x="724" y="60"/>
                  </a:lnTo>
                  <a:lnTo>
                    <a:pt x="725" y="60"/>
                  </a:lnTo>
                  <a:lnTo>
                    <a:pt x="726" y="60"/>
                  </a:lnTo>
                  <a:lnTo>
                    <a:pt x="726" y="61"/>
                  </a:lnTo>
                  <a:lnTo>
                    <a:pt x="726" y="62"/>
                  </a:lnTo>
                  <a:lnTo>
                    <a:pt x="725" y="62"/>
                  </a:lnTo>
                  <a:lnTo>
                    <a:pt x="725" y="63"/>
                  </a:lnTo>
                  <a:lnTo>
                    <a:pt x="724" y="63"/>
                  </a:lnTo>
                  <a:lnTo>
                    <a:pt x="722" y="63"/>
                  </a:lnTo>
                  <a:lnTo>
                    <a:pt x="722" y="64"/>
                  </a:lnTo>
                  <a:lnTo>
                    <a:pt x="721" y="64"/>
                  </a:lnTo>
                  <a:lnTo>
                    <a:pt x="720" y="64"/>
                  </a:lnTo>
                  <a:lnTo>
                    <a:pt x="719" y="64"/>
                  </a:lnTo>
                  <a:lnTo>
                    <a:pt x="719" y="66"/>
                  </a:lnTo>
                  <a:lnTo>
                    <a:pt x="718" y="66"/>
                  </a:lnTo>
                  <a:lnTo>
                    <a:pt x="717" y="66"/>
                  </a:lnTo>
                  <a:lnTo>
                    <a:pt x="715" y="66"/>
                  </a:lnTo>
                  <a:lnTo>
                    <a:pt x="715" y="64"/>
                  </a:lnTo>
                  <a:lnTo>
                    <a:pt x="715" y="63"/>
                  </a:lnTo>
                  <a:lnTo>
                    <a:pt x="714" y="63"/>
                  </a:lnTo>
                  <a:lnTo>
                    <a:pt x="714" y="64"/>
                  </a:lnTo>
                  <a:lnTo>
                    <a:pt x="713" y="64"/>
                  </a:lnTo>
                  <a:lnTo>
                    <a:pt x="713" y="63"/>
                  </a:lnTo>
                  <a:lnTo>
                    <a:pt x="712" y="63"/>
                  </a:lnTo>
                  <a:lnTo>
                    <a:pt x="712" y="64"/>
                  </a:lnTo>
                  <a:lnTo>
                    <a:pt x="711" y="64"/>
                  </a:lnTo>
                  <a:lnTo>
                    <a:pt x="710" y="64"/>
                  </a:lnTo>
                  <a:lnTo>
                    <a:pt x="708" y="64"/>
                  </a:lnTo>
                  <a:lnTo>
                    <a:pt x="708" y="63"/>
                  </a:lnTo>
                  <a:lnTo>
                    <a:pt x="707" y="63"/>
                  </a:lnTo>
                  <a:lnTo>
                    <a:pt x="707" y="64"/>
                  </a:lnTo>
                  <a:lnTo>
                    <a:pt x="706" y="64"/>
                  </a:lnTo>
                  <a:lnTo>
                    <a:pt x="706" y="63"/>
                  </a:lnTo>
                  <a:lnTo>
                    <a:pt x="705" y="63"/>
                  </a:lnTo>
                  <a:lnTo>
                    <a:pt x="704" y="63"/>
                  </a:lnTo>
                  <a:lnTo>
                    <a:pt x="703" y="64"/>
                  </a:lnTo>
                  <a:lnTo>
                    <a:pt x="701" y="63"/>
                  </a:lnTo>
                  <a:lnTo>
                    <a:pt x="700" y="63"/>
                  </a:lnTo>
                  <a:lnTo>
                    <a:pt x="700" y="64"/>
                  </a:lnTo>
                  <a:lnTo>
                    <a:pt x="700" y="66"/>
                  </a:lnTo>
                  <a:lnTo>
                    <a:pt x="699" y="66"/>
                  </a:lnTo>
                  <a:lnTo>
                    <a:pt x="698" y="66"/>
                  </a:lnTo>
                  <a:lnTo>
                    <a:pt x="698" y="67"/>
                  </a:lnTo>
                  <a:lnTo>
                    <a:pt x="698" y="68"/>
                  </a:lnTo>
                  <a:lnTo>
                    <a:pt x="697" y="68"/>
                  </a:lnTo>
                  <a:lnTo>
                    <a:pt x="696" y="68"/>
                  </a:lnTo>
                  <a:lnTo>
                    <a:pt x="694" y="68"/>
                  </a:lnTo>
                  <a:lnTo>
                    <a:pt x="694" y="69"/>
                  </a:lnTo>
                  <a:lnTo>
                    <a:pt x="694" y="70"/>
                  </a:lnTo>
                  <a:lnTo>
                    <a:pt x="694" y="71"/>
                  </a:lnTo>
                  <a:lnTo>
                    <a:pt x="696" y="71"/>
                  </a:lnTo>
                  <a:lnTo>
                    <a:pt x="696" y="73"/>
                  </a:lnTo>
                  <a:lnTo>
                    <a:pt x="696" y="74"/>
                  </a:lnTo>
                  <a:lnTo>
                    <a:pt x="697" y="74"/>
                  </a:lnTo>
                  <a:lnTo>
                    <a:pt x="697" y="75"/>
                  </a:lnTo>
                  <a:lnTo>
                    <a:pt x="697" y="76"/>
                  </a:lnTo>
                  <a:lnTo>
                    <a:pt x="696" y="76"/>
                  </a:lnTo>
                  <a:lnTo>
                    <a:pt x="694" y="77"/>
                  </a:lnTo>
                  <a:lnTo>
                    <a:pt x="694" y="78"/>
                  </a:lnTo>
                  <a:lnTo>
                    <a:pt x="693" y="78"/>
                  </a:lnTo>
                  <a:lnTo>
                    <a:pt x="694" y="80"/>
                  </a:lnTo>
                  <a:lnTo>
                    <a:pt x="693" y="81"/>
                  </a:lnTo>
                  <a:lnTo>
                    <a:pt x="692" y="82"/>
                  </a:lnTo>
                  <a:lnTo>
                    <a:pt x="692" y="83"/>
                  </a:lnTo>
                  <a:lnTo>
                    <a:pt x="691" y="83"/>
                  </a:lnTo>
                  <a:lnTo>
                    <a:pt x="691" y="84"/>
                  </a:lnTo>
                  <a:lnTo>
                    <a:pt x="690" y="85"/>
                  </a:lnTo>
                  <a:lnTo>
                    <a:pt x="690" y="87"/>
                  </a:lnTo>
                  <a:lnTo>
                    <a:pt x="690" y="85"/>
                  </a:lnTo>
                  <a:lnTo>
                    <a:pt x="689" y="85"/>
                  </a:lnTo>
                  <a:lnTo>
                    <a:pt x="689" y="87"/>
                  </a:lnTo>
                  <a:lnTo>
                    <a:pt x="687" y="87"/>
                  </a:lnTo>
                  <a:lnTo>
                    <a:pt x="687" y="88"/>
                  </a:lnTo>
                  <a:lnTo>
                    <a:pt x="689" y="89"/>
                  </a:lnTo>
                  <a:lnTo>
                    <a:pt x="687" y="90"/>
                  </a:lnTo>
                  <a:lnTo>
                    <a:pt x="686" y="91"/>
                  </a:lnTo>
                  <a:lnTo>
                    <a:pt x="686" y="92"/>
                  </a:lnTo>
                  <a:lnTo>
                    <a:pt x="685" y="92"/>
                  </a:lnTo>
                  <a:lnTo>
                    <a:pt x="685" y="94"/>
                  </a:lnTo>
                  <a:lnTo>
                    <a:pt x="686" y="95"/>
                  </a:lnTo>
                  <a:lnTo>
                    <a:pt x="686" y="96"/>
                  </a:lnTo>
                  <a:lnTo>
                    <a:pt x="687" y="96"/>
                  </a:lnTo>
                  <a:lnTo>
                    <a:pt x="689" y="96"/>
                  </a:lnTo>
                  <a:lnTo>
                    <a:pt x="689" y="95"/>
                  </a:lnTo>
                  <a:lnTo>
                    <a:pt x="690" y="95"/>
                  </a:lnTo>
                  <a:lnTo>
                    <a:pt x="690" y="96"/>
                  </a:lnTo>
                  <a:lnTo>
                    <a:pt x="691" y="96"/>
                  </a:lnTo>
                  <a:lnTo>
                    <a:pt x="691" y="97"/>
                  </a:lnTo>
                  <a:lnTo>
                    <a:pt x="692" y="97"/>
                  </a:lnTo>
                  <a:lnTo>
                    <a:pt x="692" y="98"/>
                  </a:lnTo>
                  <a:lnTo>
                    <a:pt x="692" y="99"/>
                  </a:lnTo>
                  <a:lnTo>
                    <a:pt x="693" y="99"/>
                  </a:lnTo>
                  <a:lnTo>
                    <a:pt x="694" y="99"/>
                  </a:lnTo>
                  <a:lnTo>
                    <a:pt x="694" y="101"/>
                  </a:lnTo>
                  <a:lnTo>
                    <a:pt x="694" y="102"/>
                  </a:lnTo>
                  <a:lnTo>
                    <a:pt x="696" y="102"/>
                  </a:lnTo>
                  <a:lnTo>
                    <a:pt x="697" y="101"/>
                  </a:lnTo>
                  <a:lnTo>
                    <a:pt x="698" y="101"/>
                  </a:lnTo>
                  <a:lnTo>
                    <a:pt x="698" y="99"/>
                  </a:lnTo>
                  <a:lnTo>
                    <a:pt x="699" y="99"/>
                  </a:lnTo>
                  <a:lnTo>
                    <a:pt x="699" y="98"/>
                  </a:lnTo>
                  <a:lnTo>
                    <a:pt x="700" y="98"/>
                  </a:lnTo>
                  <a:lnTo>
                    <a:pt x="700" y="97"/>
                  </a:lnTo>
                  <a:lnTo>
                    <a:pt x="701" y="97"/>
                  </a:lnTo>
                  <a:lnTo>
                    <a:pt x="701" y="98"/>
                  </a:lnTo>
                  <a:lnTo>
                    <a:pt x="703" y="98"/>
                  </a:lnTo>
                  <a:lnTo>
                    <a:pt x="703" y="99"/>
                  </a:lnTo>
                  <a:lnTo>
                    <a:pt x="703" y="101"/>
                  </a:lnTo>
                  <a:lnTo>
                    <a:pt x="704" y="101"/>
                  </a:lnTo>
                  <a:lnTo>
                    <a:pt x="705" y="101"/>
                  </a:lnTo>
                  <a:lnTo>
                    <a:pt x="706" y="101"/>
                  </a:lnTo>
                  <a:lnTo>
                    <a:pt x="706" y="102"/>
                  </a:lnTo>
                  <a:lnTo>
                    <a:pt x="707" y="102"/>
                  </a:lnTo>
                  <a:lnTo>
                    <a:pt x="707" y="101"/>
                  </a:lnTo>
                  <a:lnTo>
                    <a:pt x="708" y="102"/>
                  </a:lnTo>
                  <a:lnTo>
                    <a:pt x="708" y="101"/>
                  </a:lnTo>
                  <a:lnTo>
                    <a:pt x="710" y="101"/>
                  </a:lnTo>
                  <a:lnTo>
                    <a:pt x="710" y="99"/>
                  </a:lnTo>
                  <a:lnTo>
                    <a:pt x="711" y="99"/>
                  </a:lnTo>
                  <a:lnTo>
                    <a:pt x="711" y="101"/>
                  </a:lnTo>
                  <a:lnTo>
                    <a:pt x="711" y="102"/>
                  </a:lnTo>
                  <a:lnTo>
                    <a:pt x="711" y="103"/>
                  </a:lnTo>
                  <a:lnTo>
                    <a:pt x="712" y="103"/>
                  </a:lnTo>
                  <a:lnTo>
                    <a:pt x="713" y="103"/>
                  </a:lnTo>
                  <a:lnTo>
                    <a:pt x="714" y="103"/>
                  </a:lnTo>
                  <a:lnTo>
                    <a:pt x="715" y="103"/>
                  </a:lnTo>
                  <a:lnTo>
                    <a:pt x="715" y="102"/>
                  </a:lnTo>
                  <a:lnTo>
                    <a:pt x="717" y="102"/>
                  </a:lnTo>
                  <a:lnTo>
                    <a:pt x="717" y="103"/>
                  </a:lnTo>
                  <a:lnTo>
                    <a:pt x="718" y="102"/>
                  </a:lnTo>
                  <a:lnTo>
                    <a:pt x="718" y="101"/>
                  </a:lnTo>
                  <a:lnTo>
                    <a:pt x="719" y="101"/>
                  </a:lnTo>
                  <a:lnTo>
                    <a:pt x="720" y="101"/>
                  </a:lnTo>
                  <a:lnTo>
                    <a:pt x="720" y="99"/>
                  </a:lnTo>
                  <a:lnTo>
                    <a:pt x="721" y="99"/>
                  </a:lnTo>
                  <a:lnTo>
                    <a:pt x="721" y="98"/>
                  </a:lnTo>
                  <a:lnTo>
                    <a:pt x="722" y="98"/>
                  </a:lnTo>
                  <a:lnTo>
                    <a:pt x="722" y="97"/>
                  </a:lnTo>
                  <a:lnTo>
                    <a:pt x="722" y="96"/>
                  </a:lnTo>
                  <a:lnTo>
                    <a:pt x="722" y="95"/>
                  </a:lnTo>
                  <a:lnTo>
                    <a:pt x="722" y="94"/>
                  </a:lnTo>
                  <a:lnTo>
                    <a:pt x="724" y="94"/>
                  </a:lnTo>
                  <a:lnTo>
                    <a:pt x="725" y="94"/>
                  </a:lnTo>
                  <a:lnTo>
                    <a:pt x="726" y="94"/>
                  </a:lnTo>
                  <a:lnTo>
                    <a:pt x="726" y="92"/>
                  </a:lnTo>
                  <a:lnTo>
                    <a:pt x="726" y="91"/>
                  </a:lnTo>
                  <a:lnTo>
                    <a:pt x="726" y="90"/>
                  </a:lnTo>
                  <a:lnTo>
                    <a:pt x="727" y="90"/>
                  </a:lnTo>
                  <a:lnTo>
                    <a:pt x="727" y="89"/>
                  </a:lnTo>
                  <a:lnTo>
                    <a:pt x="728" y="89"/>
                  </a:lnTo>
                  <a:lnTo>
                    <a:pt x="728" y="88"/>
                  </a:lnTo>
                  <a:lnTo>
                    <a:pt x="728" y="87"/>
                  </a:lnTo>
                  <a:lnTo>
                    <a:pt x="728" y="85"/>
                  </a:lnTo>
                  <a:lnTo>
                    <a:pt x="730" y="85"/>
                  </a:lnTo>
                  <a:lnTo>
                    <a:pt x="730" y="84"/>
                  </a:lnTo>
                  <a:lnTo>
                    <a:pt x="730" y="83"/>
                  </a:lnTo>
                  <a:lnTo>
                    <a:pt x="730" y="82"/>
                  </a:lnTo>
                  <a:lnTo>
                    <a:pt x="731" y="82"/>
                  </a:lnTo>
                  <a:lnTo>
                    <a:pt x="732" y="82"/>
                  </a:lnTo>
                  <a:lnTo>
                    <a:pt x="733" y="82"/>
                  </a:lnTo>
                  <a:lnTo>
                    <a:pt x="734" y="82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80"/>
                  </a:lnTo>
                  <a:lnTo>
                    <a:pt x="738" y="78"/>
                  </a:lnTo>
                  <a:lnTo>
                    <a:pt x="739" y="78"/>
                  </a:lnTo>
                  <a:lnTo>
                    <a:pt x="739" y="77"/>
                  </a:lnTo>
                  <a:lnTo>
                    <a:pt x="740" y="77"/>
                  </a:lnTo>
                  <a:lnTo>
                    <a:pt x="741" y="77"/>
                  </a:lnTo>
                  <a:lnTo>
                    <a:pt x="741" y="76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4" y="74"/>
                  </a:lnTo>
                  <a:lnTo>
                    <a:pt x="745" y="74"/>
                  </a:lnTo>
                  <a:lnTo>
                    <a:pt x="746" y="74"/>
                  </a:lnTo>
                  <a:lnTo>
                    <a:pt x="747" y="74"/>
                  </a:lnTo>
                  <a:lnTo>
                    <a:pt x="748" y="74"/>
                  </a:lnTo>
                  <a:lnTo>
                    <a:pt x="748" y="73"/>
                  </a:lnTo>
                  <a:lnTo>
                    <a:pt x="749" y="73"/>
                  </a:lnTo>
                  <a:lnTo>
                    <a:pt x="751" y="73"/>
                  </a:lnTo>
                  <a:lnTo>
                    <a:pt x="751" y="71"/>
                  </a:lnTo>
                  <a:lnTo>
                    <a:pt x="752" y="71"/>
                  </a:lnTo>
                  <a:lnTo>
                    <a:pt x="752" y="73"/>
                  </a:lnTo>
                  <a:lnTo>
                    <a:pt x="753" y="73"/>
                  </a:lnTo>
                  <a:lnTo>
                    <a:pt x="754" y="73"/>
                  </a:lnTo>
                  <a:lnTo>
                    <a:pt x="755" y="73"/>
                  </a:lnTo>
                  <a:lnTo>
                    <a:pt x="756" y="73"/>
                  </a:lnTo>
                  <a:lnTo>
                    <a:pt x="756" y="71"/>
                  </a:lnTo>
                  <a:lnTo>
                    <a:pt x="758" y="71"/>
                  </a:lnTo>
                  <a:lnTo>
                    <a:pt x="758" y="73"/>
                  </a:lnTo>
                  <a:lnTo>
                    <a:pt x="758" y="74"/>
                  </a:lnTo>
                  <a:lnTo>
                    <a:pt x="758" y="75"/>
                  </a:lnTo>
                  <a:lnTo>
                    <a:pt x="759" y="75"/>
                  </a:lnTo>
                  <a:lnTo>
                    <a:pt x="759" y="76"/>
                  </a:lnTo>
                  <a:lnTo>
                    <a:pt x="759" y="77"/>
                  </a:lnTo>
                  <a:lnTo>
                    <a:pt x="760" y="77"/>
                  </a:lnTo>
                  <a:lnTo>
                    <a:pt x="760" y="78"/>
                  </a:lnTo>
                  <a:lnTo>
                    <a:pt x="760" y="80"/>
                  </a:lnTo>
                  <a:lnTo>
                    <a:pt x="760" y="81"/>
                  </a:lnTo>
                  <a:lnTo>
                    <a:pt x="760" y="82"/>
                  </a:lnTo>
                  <a:lnTo>
                    <a:pt x="761" y="82"/>
                  </a:lnTo>
                  <a:lnTo>
                    <a:pt x="762" y="82"/>
                  </a:lnTo>
                  <a:lnTo>
                    <a:pt x="762" y="83"/>
                  </a:lnTo>
                  <a:lnTo>
                    <a:pt x="763" y="83"/>
                  </a:lnTo>
                  <a:lnTo>
                    <a:pt x="763" y="84"/>
                  </a:lnTo>
                  <a:lnTo>
                    <a:pt x="763" y="85"/>
                  </a:lnTo>
                  <a:lnTo>
                    <a:pt x="763" y="87"/>
                  </a:lnTo>
                  <a:lnTo>
                    <a:pt x="763" y="88"/>
                  </a:lnTo>
                  <a:lnTo>
                    <a:pt x="763" y="89"/>
                  </a:lnTo>
                  <a:lnTo>
                    <a:pt x="765" y="89"/>
                  </a:lnTo>
                  <a:lnTo>
                    <a:pt x="766" y="89"/>
                  </a:lnTo>
                  <a:lnTo>
                    <a:pt x="767" y="89"/>
                  </a:lnTo>
                  <a:lnTo>
                    <a:pt x="768" y="89"/>
                  </a:lnTo>
                  <a:lnTo>
                    <a:pt x="768" y="90"/>
                  </a:lnTo>
                  <a:lnTo>
                    <a:pt x="768" y="89"/>
                  </a:lnTo>
                  <a:lnTo>
                    <a:pt x="769" y="89"/>
                  </a:lnTo>
                  <a:lnTo>
                    <a:pt x="769" y="90"/>
                  </a:lnTo>
                  <a:lnTo>
                    <a:pt x="769" y="91"/>
                  </a:lnTo>
                  <a:lnTo>
                    <a:pt x="770" y="91"/>
                  </a:lnTo>
                  <a:lnTo>
                    <a:pt x="770" y="92"/>
                  </a:lnTo>
                  <a:lnTo>
                    <a:pt x="772" y="92"/>
                  </a:lnTo>
                  <a:lnTo>
                    <a:pt x="773" y="92"/>
                  </a:lnTo>
                  <a:lnTo>
                    <a:pt x="774" y="92"/>
                  </a:lnTo>
                  <a:lnTo>
                    <a:pt x="775" y="94"/>
                  </a:lnTo>
                  <a:lnTo>
                    <a:pt x="775" y="92"/>
                  </a:lnTo>
                  <a:lnTo>
                    <a:pt x="776" y="91"/>
                  </a:lnTo>
                  <a:lnTo>
                    <a:pt x="776" y="90"/>
                  </a:lnTo>
                  <a:lnTo>
                    <a:pt x="777" y="90"/>
                  </a:lnTo>
                  <a:lnTo>
                    <a:pt x="779" y="89"/>
                  </a:lnTo>
                  <a:lnTo>
                    <a:pt x="780" y="89"/>
                  </a:lnTo>
                  <a:lnTo>
                    <a:pt x="781" y="89"/>
                  </a:lnTo>
                  <a:lnTo>
                    <a:pt x="782" y="89"/>
                  </a:lnTo>
                  <a:lnTo>
                    <a:pt x="782" y="88"/>
                  </a:lnTo>
                  <a:lnTo>
                    <a:pt x="783" y="88"/>
                  </a:lnTo>
                  <a:lnTo>
                    <a:pt x="784" y="88"/>
                  </a:lnTo>
                  <a:lnTo>
                    <a:pt x="784" y="87"/>
                  </a:lnTo>
                  <a:lnTo>
                    <a:pt x="786" y="87"/>
                  </a:lnTo>
                  <a:lnTo>
                    <a:pt x="786" y="85"/>
                  </a:lnTo>
                  <a:lnTo>
                    <a:pt x="787" y="85"/>
                  </a:lnTo>
                  <a:lnTo>
                    <a:pt x="788" y="85"/>
                  </a:lnTo>
                  <a:lnTo>
                    <a:pt x="789" y="85"/>
                  </a:lnTo>
                  <a:lnTo>
                    <a:pt x="789" y="84"/>
                  </a:lnTo>
                  <a:lnTo>
                    <a:pt x="790" y="84"/>
                  </a:lnTo>
                  <a:lnTo>
                    <a:pt x="791" y="84"/>
                  </a:lnTo>
                  <a:lnTo>
                    <a:pt x="793" y="84"/>
                  </a:lnTo>
                  <a:lnTo>
                    <a:pt x="794" y="83"/>
                  </a:lnTo>
                  <a:lnTo>
                    <a:pt x="794" y="82"/>
                  </a:lnTo>
                  <a:lnTo>
                    <a:pt x="795" y="82"/>
                  </a:lnTo>
                  <a:lnTo>
                    <a:pt x="795" y="81"/>
                  </a:lnTo>
                  <a:lnTo>
                    <a:pt x="796" y="81"/>
                  </a:lnTo>
                  <a:lnTo>
                    <a:pt x="797" y="81"/>
                  </a:lnTo>
                  <a:lnTo>
                    <a:pt x="798" y="80"/>
                  </a:lnTo>
                  <a:lnTo>
                    <a:pt x="800" y="80"/>
                  </a:lnTo>
                  <a:lnTo>
                    <a:pt x="801" y="78"/>
                  </a:lnTo>
                  <a:lnTo>
                    <a:pt x="802" y="78"/>
                  </a:lnTo>
                  <a:lnTo>
                    <a:pt x="803" y="78"/>
                  </a:lnTo>
                  <a:lnTo>
                    <a:pt x="803" y="77"/>
                  </a:lnTo>
                  <a:lnTo>
                    <a:pt x="804" y="77"/>
                  </a:lnTo>
                  <a:lnTo>
                    <a:pt x="805" y="77"/>
                  </a:lnTo>
                  <a:lnTo>
                    <a:pt x="807" y="77"/>
                  </a:lnTo>
                  <a:lnTo>
                    <a:pt x="807" y="76"/>
                  </a:lnTo>
                  <a:lnTo>
                    <a:pt x="807" y="75"/>
                  </a:lnTo>
                  <a:lnTo>
                    <a:pt x="807" y="74"/>
                  </a:lnTo>
                  <a:lnTo>
                    <a:pt x="807" y="73"/>
                  </a:lnTo>
                  <a:lnTo>
                    <a:pt x="807" y="71"/>
                  </a:lnTo>
                  <a:lnTo>
                    <a:pt x="808" y="71"/>
                  </a:lnTo>
                  <a:lnTo>
                    <a:pt x="809" y="71"/>
                  </a:lnTo>
                  <a:lnTo>
                    <a:pt x="810" y="73"/>
                  </a:lnTo>
                  <a:lnTo>
                    <a:pt x="811" y="73"/>
                  </a:lnTo>
                  <a:lnTo>
                    <a:pt x="811" y="71"/>
                  </a:lnTo>
                  <a:lnTo>
                    <a:pt x="812" y="71"/>
                  </a:lnTo>
                  <a:lnTo>
                    <a:pt x="814" y="71"/>
                  </a:lnTo>
                  <a:lnTo>
                    <a:pt x="815" y="71"/>
                  </a:lnTo>
                  <a:lnTo>
                    <a:pt x="816" y="71"/>
                  </a:lnTo>
                  <a:lnTo>
                    <a:pt x="816" y="70"/>
                  </a:lnTo>
                  <a:lnTo>
                    <a:pt x="817" y="70"/>
                  </a:lnTo>
                  <a:lnTo>
                    <a:pt x="817" y="69"/>
                  </a:lnTo>
                  <a:lnTo>
                    <a:pt x="817" y="68"/>
                  </a:lnTo>
                  <a:lnTo>
                    <a:pt x="817" y="67"/>
                  </a:lnTo>
                  <a:lnTo>
                    <a:pt x="817" y="66"/>
                  </a:lnTo>
                  <a:lnTo>
                    <a:pt x="817" y="64"/>
                  </a:lnTo>
                  <a:lnTo>
                    <a:pt x="818" y="64"/>
                  </a:lnTo>
                  <a:lnTo>
                    <a:pt x="819" y="64"/>
                  </a:lnTo>
                  <a:lnTo>
                    <a:pt x="819" y="66"/>
                  </a:lnTo>
                  <a:lnTo>
                    <a:pt x="821" y="66"/>
                  </a:lnTo>
                  <a:lnTo>
                    <a:pt x="822" y="66"/>
                  </a:lnTo>
                  <a:lnTo>
                    <a:pt x="822" y="67"/>
                  </a:lnTo>
                  <a:lnTo>
                    <a:pt x="823" y="67"/>
                  </a:lnTo>
                  <a:lnTo>
                    <a:pt x="823" y="68"/>
                  </a:lnTo>
                  <a:lnTo>
                    <a:pt x="823" y="69"/>
                  </a:lnTo>
                  <a:lnTo>
                    <a:pt x="824" y="69"/>
                  </a:lnTo>
                  <a:lnTo>
                    <a:pt x="824" y="70"/>
                  </a:lnTo>
                  <a:lnTo>
                    <a:pt x="824" y="71"/>
                  </a:lnTo>
                  <a:lnTo>
                    <a:pt x="824" y="73"/>
                  </a:lnTo>
                  <a:lnTo>
                    <a:pt x="824" y="74"/>
                  </a:lnTo>
                  <a:lnTo>
                    <a:pt x="824" y="75"/>
                  </a:lnTo>
                  <a:lnTo>
                    <a:pt x="824" y="76"/>
                  </a:lnTo>
                  <a:lnTo>
                    <a:pt x="825" y="76"/>
                  </a:lnTo>
                  <a:lnTo>
                    <a:pt x="825" y="77"/>
                  </a:lnTo>
                  <a:lnTo>
                    <a:pt x="826" y="77"/>
                  </a:lnTo>
                  <a:lnTo>
                    <a:pt x="828" y="77"/>
                  </a:lnTo>
                  <a:lnTo>
                    <a:pt x="829" y="77"/>
                  </a:lnTo>
                  <a:lnTo>
                    <a:pt x="829" y="78"/>
                  </a:lnTo>
                  <a:lnTo>
                    <a:pt x="830" y="78"/>
                  </a:lnTo>
                  <a:lnTo>
                    <a:pt x="830" y="80"/>
                  </a:lnTo>
                  <a:lnTo>
                    <a:pt x="830" y="81"/>
                  </a:lnTo>
                  <a:lnTo>
                    <a:pt x="829" y="81"/>
                  </a:lnTo>
                  <a:lnTo>
                    <a:pt x="829" y="82"/>
                  </a:lnTo>
                  <a:lnTo>
                    <a:pt x="830" y="82"/>
                  </a:lnTo>
                  <a:lnTo>
                    <a:pt x="831" y="82"/>
                  </a:lnTo>
                  <a:lnTo>
                    <a:pt x="832" y="82"/>
                  </a:lnTo>
                  <a:lnTo>
                    <a:pt x="833" y="82"/>
                  </a:lnTo>
                  <a:lnTo>
                    <a:pt x="835" y="81"/>
                  </a:lnTo>
                  <a:lnTo>
                    <a:pt x="836" y="81"/>
                  </a:lnTo>
                  <a:lnTo>
                    <a:pt x="836" y="80"/>
                  </a:lnTo>
                  <a:lnTo>
                    <a:pt x="837" y="81"/>
                  </a:lnTo>
                  <a:lnTo>
                    <a:pt x="837" y="82"/>
                  </a:lnTo>
                  <a:lnTo>
                    <a:pt x="837" y="83"/>
                  </a:lnTo>
                  <a:lnTo>
                    <a:pt x="838" y="83"/>
                  </a:lnTo>
                  <a:lnTo>
                    <a:pt x="838" y="84"/>
                  </a:lnTo>
                  <a:lnTo>
                    <a:pt x="839" y="84"/>
                  </a:lnTo>
                  <a:lnTo>
                    <a:pt x="839" y="85"/>
                  </a:lnTo>
                  <a:lnTo>
                    <a:pt x="840" y="85"/>
                  </a:lnTo>
                  <a:lnTo>
                    <a:pt x="842" y="85"/>
                  </a:lnTo>
                  <a:lnTo>
                    <a:pt x="842" y="84"/>
                  </a:lnTo>
                  <a:lnTo>
                    <a:pt x="843" y="84"/>
                  </a:lnTo>
                  <a:lnTo>
                    <a:pt x="844" y="84"/>
                  </a:lnTo>
                  <a:lnTo>
                    <a:pt x="844" y="85"/>
                  </a:lnTo>
                  <a:lnTo>
                    <a:pt x="845" y="85"/>
                  </a:lnTo>
                  <a:lnTo>
                    <a:pt x="845" y="87"/>
                  </a:lnTo>
                  <a:lnTo>
                    <a:pt x="846" y="87"/>
                  </a:lnTo>
                  <a:lnTo>
                    <a:pt x="847" y="87"/>
                  </a:lnTo>
                  <a:lnTo>
                    <a:pt x="847" y="85"/>
                  </a:lnTo>
                  <a:lnTo>
                    <a:pt x="849" y="85"/>
                  </a:lnTo>
                  <a:lnTo>
                    <a:pt x="850" y="85"/>
                  </a:lnTo>
                  <a:lnTo>
                    <a:pt x="850" y="87"/>
                  </a:lnTo>
                  <a:lnTo>
                    <a:pt x="851" y="88"/>
                  </a:lnTo>
                  <a:lnTo>
                    <a:pt x="851" y="89"/>
                  </a:lnTo>
                  <a:lnTo>
                    <a:pt x="852" y="88"/>
                  </a:lnTo>
                  <a:lnTo>
                    <a:pt x="852" y="89"/>
                  </a:lnTo>
                  <a:lnTo>
                    <a:pt x="853" y="89"/>
                  </a:lnTo>
                  <a:lnTo>
                    <a:pt x="853" y="88"/>
                  </a:lnTo>
                  <a:lnTo>
                    <a:pt x="854" y="88"/>
                  </a:lnTo>
                  <a:lnTo>
                    <a:pt x="854" y="87"/>
                  </a:lnTo>
                  <a:lnTo>
                    <a:pt x="854" y="88"/>
                  </a:lnTo>
                  <a:lnTo>
                    <a:pt x="856" y="88"/>
                  </a:lnTo>
                  <a:lnTo>
                    <a:pt x="857" y="88"/>
                  </a:lnTo>
                  <a:lnTo>
                    <a:pt x="858" y="88"/>
                  </a:lnTo>
                  <a:lnTo>
                    <a:pt x="858" y="89"/>
                  </a:lnTo>
                  <a:lnTo>
                    <a:pt x="859" y="89"/>
                  </a:lnTo>
                  <a:lnTo>
                    <a:pt x="859" y="90"/>
                  </a:lnTo>
                  <a:lnTo>
                    <a:pt x="859" y="91"/>
                  </a:lnTo>
                  <a:lnTo>
                    <a:pt x="860" y="91"/>
                  </a:lnTo>
                  <a:lnTo>
                    <a:pt x="860" y="92"/>
                  </a:lnTo>
                  <a:lnTo>
                    <a:pt x="860" y="94"/>
                  </a:lnTo>
                  <a:lnTo>
                    <a:pt x="861" y="94"/>
                  </a:lnTo>
                  <a:lnTo>
                    <a:pt x="861" y="95"/>
                  </a:lnTo>
                  <a:lnTo>
                    <a:pt x="863" y="95"/>
                  </a:lnTo>
                  <a:lnTo>
                    <a:pt x="864" y="95"/>
                  </a:lnTo>
                  <a:lnTo>
                    <a:pt x="865" y="95"/>
                  </a:lnTo>
                  <a:lnTo>
                    <a:pt x="866" y="95"/>
                  </a:lnTo>
                  <a:lnTo>
                    <a:pt x="867" y="95"/>
                  </a:lnTo>
                  <a:lnTo>
                    <a:pt x="867" y="96"/>
                  </a:lnTo>
                  <a:lnTo>
                    <a:pt x="867" y="95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1" y="95"/>
                  </a:lnTo>
                  <a:lnTo>
                    <a:pt x="872" y="95"/>
                  </a:lnTo>
                  <a:lnTo>
                    <a:pt x="873" y="95"/>
                  </a:lnTo>
                  <a:lnTo>
                    <a:pt x="873" y="96"/>
                  </a:lnTo>
                  <a:lnTo>
                    <a:pt x="874" y="96"/>
                  </a:lnTo>
                  <a:lnTo>
                    <a:pt x="874" y="97"/>
                  </a:lnTo>
                  <a:lnTo>
                    <a:pt x="875" y="97"/>
                  </a:lnTo>
                  <a:lnTo>
                    <a:pt x="875" y="98"/>
                  </a:lnTo>
                  <a:lnTo>
                    <a:pt x="877" y="98"/>
                  </a:lnTo>
                  <a:lnTo>
                    <a:pt x="877" y="99"/>
                  </a:lnTo>
                  <a:lnTo>
                    <a:pt x="878" y="99"/>
                  </a:lnTo>
                  <a:lnTo>
                    <a:pt x="879" y="99"/>
                  </a:lnTo>
                  <a:lnTo>
                    <a:pt x="880" y="99"/>
                  </a:lnTo>
                  <a:lnTo>
                    <a:pt x="880" y="101"/>
                  </a:lnTo>
                  <a:lnTo>
                    <a:pt x="881" y="101"/>
                  </a:lnTo>
                  <a:lnTo>
                    <a:pt x="882" y="101"/>
                  </a:lnTo>
                  <a:lnTo>
                    <a:pt x="884" y="101"/>
                  </a:lnTo>
                  <a:lnTo>
                    <a:pt x="884" y="102"/>
                  </a:lnTo>
                  <a:lnTo>
                    <a:pt x="885" y="102"/>
                  </a:lnTo>
                  <a:lnTo>
                    <a:pt x="886" y="102"/>
                  </a:lnTo>
                  <a:lnTo>
                    <a:pt x="887" y="102"/>
                  </a:lnTo>
                  <a:lnTo>
                    <a:pt x="887" y="101"/>
                  </a:lnTo>
                  <a:lnTo>
                    <a:pt x="888" y="101"/>
                  </a:lnTo>
                  <a:lnTo>
                    <a:pt x="889" y="101"/>
                  </a:lnTo>
                  <a:lnTo>
                    <a:pt x="891" y="101"/>
                  </a:lnTo>
                  <a:lnTo>
                    <a:pt x="891" y="99"/>
                  </a:lnTo>
                  <a:lnTo>
                    <a:pt x="892" y="99"/>
                  </a:lnTo>
                  <a:lnTo>
                    <a:pt x="893" y="99"/>
                  </a:lnTo>
                  <a:lnTo>
                    <a:pt x="893" y="98"/>
                  </a:lnTo>
                  <a:lnTo>
                    <a:pt x="894" y="98"/>
                  </a:lnTo>
                  <a:lnTo>
                    <a:pt x="894" y="97"/>
                  </a:lnTo>
                  <a:lnTo>
                    <a:pt x="895" y="97"/>
                  </a:lnTo>
                  <a:lnTo>
                    <a:pt x="896" y="97"/>
                  </a:lnTo>
                  <a:lnTo>
                    <a:pt x="896" y="96"/>
                  </a:lnTo>
                  <a:lnTo>
                    <a:pt x="898" y="96"/>
                  </a:lnTo>
                  <a:lnTo>
                    <a:pt x="898" y="95"/>
                  </a:lnTo>
                  <a:lnTo>
                    <a:pt x="899" y="95"/>
                  </a:lnTo>
                  <a:lnTo>
                    <a:pt x="900" y="95"/>
                  </a:lnTo>
                  <a:lnTo>
                    <a:pt x="901" y="94"/>
                  </a:lnTo>
                  <a:lnTo>
                    <a:pt x="901" y="92"/>
                  </a:lnTo>
                  <a:lnTo>
                    <a:pt x="902" y="92"/>
                  </a:lnTo>
                  <a:lnTo>
                    <a:pt x="903" y="91"/>
                  </a:lnTo>
                  <a:lnTo>
                    <a:pt x="903" y="90"/>
                  </a:lnTo>
                  <a:lnTo>
                    <a:pt x="903" y="89"/>
                  </a:lnTo>
                  <a:lnTo>
                    <a:pt x="905" y="89"/>
                  </a:lnTo>
                  <a:lnTo>
                    <a:pt x="905" y="88"/>
                  </a:lnTo>
                  <a:lnTo>
                    <a:pt x="906" y="88"/>
                  </a:lnTo>
                  <a:lnTo>
                    <a:pt x="907" y="88"/>
                  </a:lnTo>
                  <a:lnTo>
                    <a:pt x="907" y="87"/>
                  </a:lnTo>
                  <a:lnTo>
                    <a:pt x="908" y="87"/>
                  </a:lnTo>
                  <a:lnTo>
                    <a:pt x="909" y="85"/>
                  </a:lnTo>
                  <a:lnTo>
                    <a:pt x="909" y="84"/>
                  </a:lnTo>
                  <a:lnTo>
                    <a:pt x="910" y="84"/>
                  </a:lnTo>
                  <a:lnTo>
                    <a:pt x="910" y="83"/>
                  </a:lnTo>
                  <a:lnTo>
                    <a:pt x="912" y="83"/>
                  </a:lnTo>
                  <a:lnTo>
                    <a:pt x="912" y="82"/>
                  </a:lnTo>
                  <a:lnTo>
                    <a:pt x="910" y="81"/>
                  </a:lnTo>
                  <a:lnTo>
                    <a:pt x="909" y="81"/>
                  </a:lnTo>
                  <a:lnTo>
                    <a:pt x="909" y="80"/>
                  </a:lnTo>
                  <a:lnTo>
                    <a:pt x="909" y="78"/>
                  </a:lnTo>
                  <a:lnTo>
                    <a:pt x="909" y="77"/>
                  </a:lnTo>
                  <a:lnTo>
                    <a:pt x="910" y="77"/>
                  </a:lnTo>
                  <a:lnTo>
                    <a:pt x="910" y="76"/>
                  </a:lnTo>
                  <a:lnTo>
                    <a:pt x="912" y="76"/>
                  </a:lnTo>
                  <a:lnTo>
                    <a:pt x="912" y="75"/>
                  </a:lnTo>
                  <a:lnTo>
                    <a:pt x="912" y="76"/>
                  </a:lnTo>
                  <a:lnTo>
                    <a:pt x="913" y="76"/>
                  </a:lnTo>
                  <a:lnTo>
                    <a:pt x="914" y="76"/>
                  </a:lnTo>
                  <a:lnTo>
                    <a:pt x="915" y="76"/>
                  </a:lnTo>
                  <a:lnTo>
                    <a:pt x="915" y="77"/>
                  </a:lnTo>
                  <a:lnTo>
                    <a:pt x="915" y="78"/>
                  </a:lnTo>
                  <a:lnTo>
                    <a:pt x="916" y="78"/>
                  </a:lnTo>
                  <a:lnTo>
                    <a:pt x="916" y="80"/>
                  </a:lnTo>
                  <a:lnTo>
                    <a:pt x="917" y="80"/>
                  </a:lnTo>
                  <a:lnTo>
                    <a:pt x="919" y="80"/>
                  </a:lnTo>
                  <a:lnTo>
                    <a:pt x="919" y="78"/>
                  </a:lnTo>
                  <a:lnTo>
                    <a:pt x="920" y="78"/>
                  </a:lnTo>
                  <a:lnTo>
                    <a:pt x="920" y="77"/>
                  </a:lnTo>
                  <a:lnTo>
                    <a:pt x="920" y="76"/>
                  </a:lnTo>
                  <a:lnTo>
                    <a:pt x="920" y="75"/>
                  </a:lnTo>
                  <a:lnTo>
                    <a:pt x="921" y="75"/>
                  </a:lnTo>
                  <a:lnTo>
                    <a:pt x="921" y="74"/>
                  </a:lnTo>
                  <a:lnTo>
                    <a:pt x="922" y="74"/>
                  </a:lnTo>
                  <a:lnTo>
                    <a:pt x="922" y="73"/>
                  </a:lnTo>
                  <a:lnTo>
                    <a:pt x="922" y="71"/>
                  </a:lnTo>
                  <a:lnTo>
                    <a:pt x="923" y="71"/>
                  </a:lnTo>
                  <a:lnTo>
                    <a:pt x="924" y="71"/>
                  </a:lnTo>
                  <a:lnTo>
                    <a:pt x="924" y="73"/>
                  </a:lnTo>
                  <a:lnTo>
                    <a:pt x="926" y="73"/>
                  </a:lnTo>
                  <a:lnTo>
                    <a:pt x="926" y="74"/>
                  </a:lnTo>
                  <a:lnTo>
                    <a:pt x="927" y="74"/>
                  </a:lnTo>
                  <a:lnTo>
                    <a:pt x="927" y="75"/>
                  </a:lnTo>
                  <a:lnTo>
                    <a:pt x="927" y="76"/>
                  </a:lnTo>
                  <a:lnTo>
                    <a:pt x="928" y="76"/>
                  </a:lnTo>
                  <a:lnTo>
                    <a:pt x="929" y="76"/>
                  </a:lnTo>
                  <a:lnTo>
                    <a:pt x="929" y="75"/>
                  </a:lnTo>
                  <a:lnTo>
                    <a:pt x="930" y="75"/>
                  </a:lnTo>
                  <a:lnTo>
                    <a:pt x="931" y="75"/>
                  </a:lnTo>
                  <a:lnTo>
                    <a:pt x="931" y="74"/>
                  </a:lnTo>
                  <a:lnTo>
                    <a:pt x="933" y="74"/>
                  </a:lnTo>
                  <a:lnTo>
                    <a:pt x="934" y="75"/>
                  </a:lnTo>
                  <a:lnTo>
                    <a:pt x="934" y="76"/>
                  </a:lnTo>
                  <a:lnTo>
                    <a:pt x="935" y="76"/>
                  </a:lnTo>
                  <a:lnTo>
                    <a:pt x="936" y="76"/>
                  </a:lnTo>
                  <a:lnTo>
                    <a:pt x="937" y="76"/>
                  </a:lnTo>
                  <a:lnTo>
                    <a:pt x="938" y="76"/>
                  </a:lnTo>
                  <a:lnTo>
                    <a:pt x="940" y="76"/>
                  </a:lnTo>
                  <a:lnTo>
                    <a:pt x="940" y="77"/>
                  </a:lnTo>
                  <a:lnTo>
                    <a:pt x="941" y="77"/>
                  </a:lnTo>
                  <a:lnTo>
                    <a:pt x="941" y="78"/>
                  </a:lnTo>
                  <a:lnTo>
                    <a:pt x="942" y="78"/>
                  </a:lnTo>
                  <a:lnTo>
                    <a:pt x="942" y="80"/>
                  </a:lnTo>
                  <a:lnTo>
                    <a:pt x="942" y="81"/>
                  </a:lnTo>
                  <a:lnTo>
                    <a:pt x="942" y="82"/>
                  </a:lnTo>
                  <a:lnTo>
                    <a:pt x="943" y="83"/>
                  </a:lnTo>
                  <a:lnTo>
                    <a:pt x="943" y="84"/>
                  </a:lnTo>
                  <a:lnTo>
                    <a:pt x="944" y="84"/>
                  </a:lnTo>
                  <a:lnTo>
                    <a:pt x="944" y="85"/>
                  </a:lnTo>
                  <a:lnTo>
                    <a:pt x="945" y="85"/>
                  </a:lnTo>
                  <a:lnTo>
                    <a:pt x="945" y="84"/>
                  </a:lnTo>
                  <a:lnTo>
                    <a:pt x="947" y="84"/>
                  </a:lnTo>
                  <a:lnTo>
                    <a:pt x="948" y="84"/>
                  </a:lnTo>
                  <a:lnTo>
                    <a:pt x="949" y="84"/>
                  </a:lnTo>
                  <a:lnTo>
                    <a:pt x="950" y="84"/>
                  </a:lnTo>
                  <a:lnTo>
                    <a:pt x="950" y="83"/>
                  </a:lnTo>
                  <a:lnTo>
                    <a:pt x="951" y="83"/>
                  </a:lnTo>
                  <a:lnTo>
                    <a:pt x="951" y="82"/>
                  </a:lnTo>
                  <a:lnTo>
                    <a:pt x="952" y="82"/>
                  </a:lnTo>
                  <a:lnTo>
                    <a:pt x="954" y="82"/>
                  </a:lnTo>
                  <a:lnTo>
                    <a:pt x="955" y="82"/>
                  </a:lnTo>
                  <a:lnTo>
                    <a:pt x="955" y="81"/>
                  </a:lnTo>
                  <a:lnTo>
                    <a:pt x="956" y="81"/>
                  </a:lnTo>
                  <a:lnTo>
                    <a:pt x="957" y="81"/>
                  </a:lnTo>
                  <a:lnTo>
                    <a:pt x="958" y="81"/>
                  </a:lnTo>
                  <a:lnTo>
                    <a:pt x="959" y="81"/>
                  </a:lnTo>
                  <a:lnTo>
                    <a:pt x="959" y="82"/>
                  </a:lnTo>
                  <a:lnTo>
                    <a:pt x="959" y="83"/>
                  </a:lnTo>
                  <a:lnTo>
                    <a:pt x="961" y="83"/>
                  </a:lnTo>
                  <a:lnTo>
                    <a:pt x="961" y="84"/>
                  </a:lnTo>
                  <a:lnTo>
                    <a:pt x="962" y="84"/>
                  </a:lnTo>
                  <a:lnTo>
                    <a:pt x="962" y="85"/>
                  </a:lnTo>
                  <a:lnTo>
                    <a:pt x="962" y="87"/>
                  </a:lnTo>
                  <a:lnTo>
                    <a:pt x="962" y="88"/>
                  </a:lnTo>
                  <a:lnTo>
                    <a:pt x="963" y="88"/>
                  </a:lnTo>
                  <a:lnTo>
                    <a:pt x="963" y="89"/>
                  </a:lnTo>
                  <a:lnTo>
                    <a:pt x="964" y="89"/>
                  </a:lnTo>
                  <a:lnTo>
                    <a:pt x="965" y="89"/>
                  </a:lnTo>
                  <a:lnTo>
                    <a:pt x="966" y="90"/>
                  </a:lnTo>
                  <a:lnTo>
                    <a:pt x="968" y="90"/>
                  </a:lnTo>
                  <a:lnTo>
                    <a:pt x="968" y="91"/>
                  </a:lnTo>
                  <a:lnTo>
                    <a:pt x="968" y="92"/>
                  </a:lnTo>
                  <a:lnTo>
                    <a:pt x="966" y="94"/>
                  </a:lnTo>
                  <a:lnTo>
                    <a:pt x="966" y="95"/>
                  </a:lnTo>
                  <a:lnTo>
                    <a:pt x="966" y="96"/>
                  </a:lnTo>
                  <a:lnTo>
                    <a:pt x="965" y="96"/>
                  </a:lnTo>
                  <a:lnTo>
                    <a:pt x="965" y="97"/>
                  </a:lnTo>
                  <a:lnTo>
                    <a:pt x="964" y="97"/>
                  </a:lnTo>
                  <a:lnTo>
                    <a:pt x="965" y="97"/>
                  </a:lnTo>
                  <a:lnTo>
                    <a:pt x="965" y="98"/>
                  </a:lnTo>
                  <a:lnTo>
                    <a:pt x="966" y="98"/>
                  </a:lnTo>
                  <a:lnTo>
                    <a:pt x="968" y="98"/>
                  </a:lnTo>
                  <a:lnTo>
                    <a:pt x="968" y="99"/>
                  </a:lnTo>
                  <a:lnTo>
                    <a:pt x="969" y="99"/>
                  </a:lnTo>
                  <a:lnTo>
                    <a:pt x="969" y="101"/>
                  </a:lnTo>
                  <a:lnTo>
                    <a:pt x="970" y="101"/>
                  </a:lnTo>
                  <a:lnTo>
                    <a:pt x="971" y="101"/>
                  </a:lnTo>
                  <a:lnTo>
                    <a:pt x="971" y="99"/>
                  </a:lnTo>
                  <a:lnTo>
                    <a:pt x="971" y="101"/>
                  </a:lnTo>
                  <a:lnTo>
                    <a:pt x="972" y="101"/>
                  </a:lnTo>
                  <a:lnTo>
                    <a:pt x="974" y="101"/>
                  </a:lnTo>
                  <a:lnTo>
                    <a:pt x="975" y="101"/>
                  </a:lnTo>
                  <a:lnTo>
                    <a:pt x="975" y="102"/>
                  </a:lnTo>
                  <a:lnTo>
                    <a:pt x="976" y="102"/>
                  </a:lnTo>
                  <a:lnTo>
                    <a:pt x="976" y="101"/>
                  </a:lnTo>
                  <a:lnTo>
                    <a:pt x="977" y="101"/>
                  </a:lnTo>
                  <a:lnTo>
                    <a:pt x="978" y="101"/>
                  </a:lnTo>
                  <a:lnTo>
                    <a:pt x="978" y="99"/>
                  </a:lnTo>
                  <a:lnTo>
                    <a:pt x="979" y="99"/>
                  </a:lnTo>
                  <a:lnTo>
                    <a:pt x="979" y="98"/>
                  </a:lnTo>
                  <a:lnTo>
                    <a:pt x="979" y="97"/>
                  </a:lnTo>
                  <a:lnTo>
                    <a:pt x="981" y="97"/>
                  </a:lnTo>
                  <a:lnTo>
                    <a:pt x="981" y="96"/>
                  </a:lnTo>
                  <a:lnTo>
                    <a:pt x="982" y="96"/>
                  </a:lnTo>
                  <a:lnTo>
                    <a:pt x="983" y="96"/>
                  </a:lnTo>
                  <a:lnTo>
                    <a:pt x="983" y="95"/>
                  </a:lnTo>
                  <a:lnTo>
                    <a:pt x="984" y="95"/>
                  </a:lnTo>
                  <a:lnTo>
                    <a:pt x="985" y="95"/>
                  </a:lnTo>
                  <a:lnTo>
                    <a:pt x="985" y="94"/>
                  </a:lnTo>
                  <a:lnTo>
                    <a:pt x="985" y="95"/>
                  </a:lnTo>
                  <a:lnTo>
                    <a:pt x="986" y="95"/>
                  </a:lnTo>
                  <a:lnTo>
                    <a:pt x="988" y="95"/>
                  </a:lnTo>
                  <a:lnTo>
                    <a:pt x="989" y="95"/>
                  </a:lnTo>
                  <a:lnTo>
                    <a:pt x="990" y="95"/>
                  </a:lnTo>
                  <a:lnTo>
                    <a:pt x="990" y="94"/>
                  </a:lnTo>
                  <a:lnTo>
                    <a:pt x="989" y="94"/>
                  </a:lnTo>
                  <a:lnTo>
                    <a:pt x="989" y="92"/>
                  </a:lnTo>
                  <a:lnTo>
                    <a:pt x="990" y="92"/>
                  </a:lnTo>
                  <a:lnTo>
                    <a:pt x="991" y="91"/>
                  </a:lnTo>
                  <a:lnTo>
                    <a:pt x="991" y="90"/>
                  </a:lnTo>
                  <a:lnTo>
                    <a:pt x="991" y="89"/>
                  </a:lnTo>
                  <a:lnTo>
                    <a:pt x="992" y="89"/>
                  </a:lnTo>
                  <a:lnTo>
                    <a:pt x="992" y="88"/>
                  </a:lnTo>
                  <a:lnTo>
                    <a:pt x="992" y="89"/>
                  </a:lnTo>
                  <a:lnTo>
                    <a:pt x="993" y="89"/>
                  </a:lnTo>
                  <a:lnTo>
                    <a:pt x="993" y="88"/>
                  </a:lnTo>
                  <a:lnTo>
                    <a:pt x="995" y="88"/>
                  </a:lnTo>
                  <a:lnTo>
                    <a:pt x="996" y="88"/>
                  </a:lnTo>
                  <a:lnTo>
                    <a:pt x="996" y="87"/>
                  </a:lnTo>
                  <a:lnTo>
                    <a:pt x="997" y="87"/>
                  </a:lnTo>
                  <a:lnTo>
                    <a:pt x="998" y="87"/>
                  </a:lnTo>
                  <a:lnTo>
                    <a:pt x="998" y="85"/>
                  </a:lnTo>
                  <a:lnTo>
                    <a:pt x="999" y="85"/>
                  </a:lnTo>
                  <a:lnTo>
                    <a:pt x="1000" y="85"/>
                  </a:lnTo>
                  <a:lnTo>
                    <a:pt x="1002" y="84"/>
                  </a:lnTo>
                  <a:lnTo>
                    <a:pt x="1003" y="84"/>
                  </a:lnTo>
                  <a:lnTo>
                    <a:pt x="1003" y="83"/>
                  </a:lnTo>
                  <a:lnTo>
                    <a:pt x="1004" y="83"/>
                  </a:lnTo>
                  <a:lnTo>
                    <a:pt x="1004" y="82"/>
                  </a:lnTo>
                  <a:lnTo>
                    <a:pt x="1004" y="81"/>
                  </a:lnTo>
                  <a:lnTo>
                    <a:pt x="1005" y="81"/>
                  </a:lnTo>
                  <a:lnTo>
                    <a:pt x="1005" y="80"/>
                  </a:lnTo>
                  <a:lnTo>
                    <a:pt x="1005" y="78"/>
                  </a:lnTo>
                  <a:lnTo>
                    <a:pt x="1005" y="77"/>
                  </a:lnTo>
                  <a:lnTo>
                    <a:pt x="1004" y="77"/>
                  </a:lnTo>
                  <a:lnTo>
                    <a:pt x="1005" y="77"/>
                  </a:lnTo>
                  <a:lnTo>
                    <a:pt x="1005" y="76"/>
                  </a:lnTo>
                  <a:lnTo>
                    <a:pt x="1006" y="76"/>
                  </a:lnTo>
                  <a:lnTo>
                    <a:pt x="1006" y="75"/>
                  </a:lnTo>
                  <a:lnTo>
                    <a:pt x="1006" y="74"/>
                  </a:lnTo>
                  <a:lnTo>
                    <a:pt x="1006" y="73"/>
                  </a:lnTo>
                  <a:lnTo>
                    <a:pt x="1005" y="73"/>
                  </a:lnTo>
                  <a:lnTo>
                    <a:pt x="1006" y="73"/>
                  </a:lnTo>
                  <a:lnTo>
                    <a:pt x="1006" y="71"/>
                  </a:lnTo>
                  <a:lnTo>
                    <a:pt x="1007" y="71"/>
                  </a:lnTo>
                  <a:lnTo>
                    <a:pt x="1007" y="70"/>
                  </a:lnTo>
                  <a:lnTo>
                    <a:pt x="1009" y="70"/>
                  </a:lnTo>
                  <a:lnTo>
                    <a:pt x="1009" y="69"/>
                  </a:lnTo>
                  <a:lnTo>
                    <a:pt x="1010" y="69"/>
                  </a:lnTo>
                  <a:lnTo>
                    <a:pt x="1011" y="69"/>
                  </a:lnTo>
                  <a:lnTo>
                    <a:pt x="1011" y="68"/>
                  </a:lnTo>
                  <a:lnTo>
                    <a:pt x="1012" y="68"/>
                  </a:lnTo>
                  <a:lnTo>
                    <a:pt x="1013" y="68"/>
                  </a:lnTo>
                  <a:lnTo>
                    <a:pt x="1014" y="68"/>
                  </a:lnTo>
                  <a:lnTo>
                    <a:pt x="1014" y="69"/>
                  </a:lnTo>
                  <a:lnTo>
                    <a:pt x="1016" y="69"/>
                  </a:lnTo>
                  <a:lnTo>
                    <a:pt x="1017" y="69"/>
                  </a:lnTo>
                  <a:lnTo>
                    <a:pt x="1018" y="69"/>
                  </a:lnTo>
                  <a:lnTo>
                    <a:pt x="1018" y="68"/>
                  </a:lnTo>
                  <a:lnTo>
                    <a:pt x="1019" y="68"/>
                  </a:lnTo>
                  <a:lnTo>
                    <a:pt x="1019" y="67"/>
                  </a:lnTo>
                  <a:lnTo>
                    <a:pt x="1019" y="66"/>
                  </a:lnTo>
                  <a:lnTo>
                    <a:pt x="1020" y="66"/>
                  </a:lnTo>
                  <a:lnTo>
                    <a:pt x="1021" y="66"/>
                  </a:lnTo>
                  <a:lnTo>
                    <a:pt x="1023" y="66"/>
                  </a:lnTo>
                  <a:lnTo>
                    <a:pt x="1023" y="67"/>
                  </a:lnTo>
                  <a:lnTo>
                    <a:pt x="1024" y="67"/>
                  </a:lnTo>
                  <a:lnTo>
                    <a:pt x="1025" y="67"/>
                  </a:lnTo>
                  <a:lnTo>
                    <a:pt x="1026" y="67"/>
                  </a:lnTo>
                  <a:lnTo>
                    <a:pt x="1027" y="67"/>
                  </a:lnTo>
                  <a:lnTo>
                    <a:pt x="1027" y="66"/>
                  </a:lnTo>
                  <a:lnTo>
                    <a:pt x="1027" y="64"/>
                  </a:lnTo>
                  <a:lnTo>
                    <a:pt x="1028" y="64"/>
                  </a:lnTo>
                  <a:lnTo>
                    <a:pt x="1028" y="63"/>
                  </a:lnTo>
                  <a:lnTo>
                    <a:pt x="1030" y="63"/>
                  </a:lnTo>
                  <a:lnTo>
                    <a:pt x="1030" y="64"/>
                  </a:lnTo>
                  <a:lnTo>
                    <a:pt x="1031" y="64"/>
                  </a:lnTo>
                  <a:lnTo>
                    <a:pt x="1032" y="64"/>
                  </a:lnTo>
                  <a:lnTo>
                    <a:pt x="1032" y="63"/>
                  </a:lnTo>
                  <a:lnTo>
                    <a:pt x="1033" y="64"/>
                  </a:lnTo>
                  <a:lnTo>
                    <a:pt x="1033" y="63"/>
                  </a:lnTo>
                  <a:lnTo>
                    <a:pt x="1034" y="63"/>
                  </a:lnTo>
                  <a:lnTo>
                    <a:pt x="1035" y="63"/>
                  </a:lnTo>
                  <a:lnTo>
                    <a:pt x="1037" y="64"/>
                  </a:lnTo>
                  <a:lnTo>
                    <a:pt x="1038" y="64"/>
                  </a:lnTo>
                  <a:lnTo>
                    <a:pt x="1039" y="64"/>
                  </a:lnTo>
                  <a:lnTo>
                    <a:pt x="1039" y="66"/>
                  </a:lnTo>
                  <a:lnTo>
                    <a:pt x="1040" y="66"/>
                  </a:lnTo>
                  <a:lnTo>
                    <a:pt x="1040" y="64"/>
                  </a:lnTo>
                  <a:lnTo>
                    <a:pt x="1041" y="64"/>
                  </a:lnTo>
                  <a:lnTo>
                    <a:pt x="1042" y="64"/>
                  </a:lnTo>
                  <a:lnTo>
                    <a:pt x="1042" y="63"/>
                  </a:lnTo>
                  <a:lnTo>
                    <a:pt x="1042" y="62"/>
                  </a:lnTo>
                  <a:lnTo>
                    <a:pt x="1044" y="61"/>
                  </a:lnTo>
                  <a:lnTo>
                    <a:pt x="1045" y="61"/>
                  </a:lnTo>
                  <a:lnTo>
                    <a:pt x="1046" y="61"/>
                  </a:lnTo>
                  <a:lnTo>
                    <a:pt x="1047" y="61"/>
                  </a:lnTo>
                  <a:lnTo>
                    <a:pt x="1048" y="60"/>
                  </a:lnTo>
                  <a:lnTo>
                    <a:pt x="1049" y="60"/>
                  </a:lnTo>
                  <a:lnTo>
                    <a:pt x="1049" y="59"/>
                  </a:lnTo>
                  <a:lnTo>
                    <a:pt x="1051" y="59"/>
                  </a:lnTo>
                  <a:lnTo>
                    <a:pt x="1052" y="59"/>
                  </a:lnTo>
                  <a:lnTo>
                    <a:pt x="1052" y="60"/>
                  </a:lnTo>
                  <a:lnTo>
                    <a:pt x="1053" y="60"/>
                  </a:lnTo>
                  <a:lnTo>
                    <a:pt x="1054" y="60"/>
                  </a:lnTo>
                  <a:lnTo>
                    <a:pt x="1055" y="60"/>
                  </a:lnTo>
                  <a:lnTo>
                    <a:pt x="1055" y="59"/>
                  </a:lnTo>
                  <a:lnTo>
                    <a:pt x="1056" y="59"/>
                  </a:lnTo>
                  <a:lnTo>
                    <a:pt x="1058" y="59"/>
                  </a:lnTo>
                  <a:lnTo>
                    <a:pt x="1058" y="57"/>
                  </a:lnTo>
                  <a:lnTo>
                    <a:pt x="1059" y="57"/>
                  </a:lnTo>
                  <a:lnTo>
                    <a:pt x="1060" y="57"/>
                  </a:lnTo>
                  <a:lnTo>
                    <a:pt x="1060" y="56"/>
                  </a:lnTo>
                  <a:lnTo>
                    <a:pt x="1061" y="56"/>
                  </a:lnTo>
                  <a:lnTo>
                    <a:pt x="1062" y="56"/>
                  </a:lnTo>
                  <a:lnTo>
                    <a:pt x="1063" y="56"/>
                  </a:lnTo>
                  <a:lnTo>
                    <a:pt x="1065" y="56"/>
                  </a:lnTo>
                  <a:lnTo>
                    <a:pt x="1066" y="56"/>
                  </a:lnTo>
                  <a:lnTo>
                    <a:pt x="1067" y="56"/>
                  </a:lnTo>
                  <a:lnTo>
                    <a:pt x="1068" y="56"/>
                  </a:lnTo>
                  <a:lnTo>
                    <a:pt x="1068" y="55"/>
                  </a:lnTo>
                  <a:lnTo>
                    <a:pt x="1068" y="56"/>
                  </a:lnTo>
                  <a:lnTo>
                    <a:pt x="1068" y="57"/>
                  </a:lnTo>
                  <a:lnTo>
                    <a:pt x="1069" y="57"/>
                  </a:lnTo>
                  <a:lnTo>
                    <a:pt x="1070" y="57"/>
                  </a:lnTo>
                  <a:lnTo>
                    <a:pt x="1072" y="57"/>
                  </a:lnTo>
                  <a:lnTo>
                    <a:pt x="1073" y="57"/>
                  </a:lnTo>
                  <a:lnTo>
                    <a:pt x="1074" y="57"/>
                  </a:lnTo>
                  <a:lnTo>
                    <a:pt x="1075" y="57"/>
                  </a:lnTo>
                  <a:lnTo>
                    <a:pt x="1076" y="57"/>
                  </a:lnTo>
                  <a:lnTo>
                    <a:pt x="1077" y="57"/>
                  </a:lnTo>
                  <a:lnTo>
                    <a:pt x="1079" y="57"/>
                  </a:lnTo>
                  <a:lnTo>
                    <a:pt x="1080" y="57"/>
                  </a:lnTo>
                  <a:lnTo>
                    <a:pt x="1081" y="57"/>
                  </a:lnTo>
                  <a:lnTo>
                    <a:pt x="1082" y="57"/>
                  </a:lnTo>
                  <a:lnTo>
                    <a:pt x="1083" y="57"/>
                  </a:lnTo>
                  <a:lnTo>
                    <a:pt x="1084" y="59"/>
                  </a:lnTo>
                  <a:lnTo>
                    <a:pt x="1086" y="60"/>
                  </a:lnTo>
                  <a:lnTo>
                    <a:pt x="1087" y="60"/>
                  </a:lnTo>
                  <a:lnTo>
                    <a:pt x="1087" y="61"/>
                  </a:lnTo>
                  <a:lnTo>
                    <a:pt x="1088" y="61"/>
                  </a:lnTo>
                  <a:lnTo>
                    <a:pt x="1088" y="62"/>
                  </a:lnTo>
                  <a:lnTo>
                    <a:pt x="1089" y="62"/>
                  </a:lnTo>
                  <a:lnTo>
                    <a:pt x="1089" y="63"/>
                  </a:lnTo>
                  <a:lnTo>
                    <a:pt x="1090" y="63"/>
                  </a:lnTo>
                  <a:lnTo>
                    <a:pt x="1091" y="63"/>
                  </a:lnTo>
                  <a:lnTo>
                    <a:pt x="1091" y="64"/>
                  </a:lnTo>
                  <a:lnTo>
                    <a:pt x="1093" y="64"/>
                  </a:lnTo>
                  <a:lnTo>
                    <a:pt x="1093" y="66"/>
                  </a:lnTo>
                  <a:lnTo>
                    <a:pt x="1094" y="66"/>
                  </a:lnTo>
                  <a:lnTo>
                    <a:pt x="1094" y="67"/>
                  </a:lnTo>
                  <a:lnTo>
                    <a:pt x="1094" y="68"/>
                  </a:lnTo>
                  <a:lnTo>
                    <a:pt x="1095" y="68"/>
                  </a:lnTo>
                  <a:lnTo>
                    <a:pt x="1095" y="69"/>
                  </a:lnTo>
                  <a:lnTo>
                    <a:pt x="1096" y="69"/>
                  </a:lnTo>
                  <a:lnTo>
                    <a:pt x="1097" y="69"/>
                  </a:lnTo>
                  <a:lnTo>
                    <a:pt x="1097" y="70"/>
                  </a:lnTo>
                  <a:lnTo>
                    <a:pt x="1098" y="70"/>
                  </a:lnTo>
                  <a:lnTo>
                    <a:pt x="1098" y="71"/>
                  </a:lnTo>
                  <a:lnTo>
                    <a:pt x="1098" y="73"/>
                  </a:lnTo>
                  <a:lnTo>
                    <a:pt x="1098" y="74"/>
                  </a:lnTo>
                  <a:lnTo>
                    <a:pt x="1100" y="74"/>
                  </a:lnTo>
                  <a:lnTo>
                    <a:pt x="1100" y="75"/>
                  </a:lnTo>
                  <a:lnTo>
                    <a:pt x="1101" y="75"/>
                  </a:lnTo>
                  <a:lnTo>
                    <a:pt x="1101" y="76"/>
                  </a:lnTo>
                  <a:lnTo>
                    <a:pt x="1102" y="76"/>
                  </a:lnTo>
                  <a:lnTo>
                    <a:pt x="1102" y="77"/>
                  </a:lnTo>
                  <a:lnTo>
                    <a:pt x="1102" y="78"/>
                  </a:lnTo>
                  <a:lnTo>
                    <a:pt x="1102" y="80"/>
                  </a:lnTo>
                  <a:lnTo>
                    <a:pt x="1103" y="80"/>
                  </a:lnTo>
                  <a:lnTo>
                    <a:pt x="1104" y="80"/>
                  </a:lnTo>
                  <a:lnTo>
                    <a:pt x="1105" y="80"/>
                  </a:lnTo>
                  <a:lnTo>
                    <a:pt x="1107" y="81"/>
                  </a:lnTo>
                  <a:lnTo>
                    <a:pt x="1108" y="81"/>
                  </a:lnTo>
                  <a:lnTo>
                    <a:pt x="1107" y="81"/>
                  </a:lnTo>
                  <a:lnTo>
                    <a:pt x="1107" y="82"/>
                  </a:lnTo>
                  <a:lnTo>
                    <a:pt x="1105" y="82"/>
                  </a:lnTo>
                  <a:lnTo>
                    <a:pt x="1104" y="82"/>
                  </a:lnTo>
                  <a:lnTo>
                    <a:pt x="1104" y="83"/>
                  </a:lnTo>
                  <a:lnTo>
                    <a:pt x="1103" y="83"/>
                  </a:lnTo>
                  <a:lnTo>
                    <a:pt x="1102" y="83"/>
                  </a:lnTo>
                  <a:lnTo>
                    <a:pt x="1103" y="83"/>
                  </a:lnTo>
                  <a:lnTo>
                    <a:pt x="1103" y="84"/>
                  </a:lnTo>
                  <a:lnTo>
                    <a:pt x="1103" y="85"/>
                  </a:lnTo>
                  <a:lnTo>
                    <a:pt x="1103" y="87"/>
                  </a:lnTo>
                  <a:lnTo>
                    <a:pt x="1103" y="88"/>
                  </a:lnTo>
                  <a:lnTo>
                    <a:pt x="1103" y="89"/>
                  </a:lnTo>
                  <a:lnTo>
                    <a:pt x="1103" y="90"/>
                  </a:lnTo>
                  <a:lnTo>
                    <a:pt x="1102" y="90"/>
                  </a:lnTo>
                  <a:lnTo>
                    <a:pt x="1101" y="90"/>
                  </a:lnTo>
                  <a:lnTo>
                    <a:pt x="1101" y="91"/>
                  </a:lnTo>
                  <a:lnTo>
                    <a:pt x="1101" y="92"/>
                  </a:lnTo>
                  <a:lnTo>
                    <a:pt x="1101" y="94"/>
                  </a:lnTo>
                  <a:lnTo>
                    <a:pt x="1100" y="94"/>
                  </a:lnTo>
                  <a:lnTo>
                    <a:pt x="1100" y="95"/>
                  </a:lnTo>
                  <a:lnTo>
                    <a:pt x="1100" y="96"/>
                  </a:lnTo>
                  <a:lnTo>
                    <a:pt x="1100" y="97"/>
                  </a:lnTo>
                  <a:lnTo>
                    <a:pt x="1098" y="97"/>
                  </a:lnTo>
                  <a:lnTo>
                    <a:pt x="1098" y="98"/>
                  </a:lnTo>
                  <a:lnTo>
                    <a:pt x="1097" y="98"/>
                  </a:lnTo>
                  <a:lnTo>
                    <a:pt x="1096" y="99"/>
                  </a:lnTo>
                  <a:lnTo>
                    <a:pt x="1096" y="101"/>
                  </a:lnTo>
                  <a:lnTo>
                    <a:pt x="1095" y="101"/>
                  </a:lnTo>
                  <a:lnTo>
                    <a:pt x="1094" y="102"/>
                  </a:lnTo>
                  <a:lnTo>
                    <a:pt x="1093" y="102"/>
                  </a:lnTo>
                  <a:lnTo>
                    <a:pt x="1091" y="102"/>
                  </a:lnTo>
                  <a:lnTo>
                    <a:pt x="1091" y="103"/>
                  </a:lnTo>
                  <a:lnTo>
                    <a:pt x="1091" y="104"/>
                  </a:lnTo>
                  <a:lnTo>
                    <a:pt x="1091" y="105"/>
                  </a:lnTo>
                  <a:lnTo>
                    <a:pt x="1093" y="106"/>
                  </a:lnTo>
                  <a:lnTo>
                    <a:pt x="1093" y="108"/>
                  </a:lnTo>
                  <a:lnTo>
                    <a:pt x="1094" y="108"/>
                  </a:lnTo>
                  <a:lnTo>
                    <a:pt x="1094" y="109"/>
                  </a:lnTo>
                  <a:lnTo>
                    <a:pt x="1093" y="109"/>
                  </a:lnTo>
                  <a:lnTo>
                    <a:pt x="1093" y="110"/>
                  </a:lnTo>
                  <a:lnTo>
                    <a:pt x="1094" y="110"/>
                  </a:lnTo>
                  <a:lnTo>
                    <a:pt x="1094" y="111"/>
                  </a:lnTo>
                  <a:lnTo>
                    <a:pt x="1094" y="112"/>
                  </a:lnTo>
                  <a:lnTo>
                    <a:pt x="1094" y="113"/>
                  </a:lnTo>
                  <a:lnTo>
                    <a:pt x="1095" y="113"/>
                  </a:lnTo>
                  <a:lnTo>
                    <a:pt x="1095" y="115"/>
                  </a:lnTo>
                  <a:lnTo>
                    <a:pt x="1094" y="115"/>
                  </a:lnTo>
                  <a:lnTo>
                    <a:pt x="1095" y="115"/>
                  </a:lnTo>
                  <a:lnTo>
                    <a:pt x="1095" y="116"/>
                  </a:lnTo>
                  <a:lnTo>
                    <a:pt x="1096" y="117"/>
                  </a:lnTo>
                  <a:lnTo>
                    <a:pt x="1096" y="118"/>
                  </a:lnTo>
                  <a:lnTo>
                    <a:pt x="1096" y="119"/>
                  </a:lnTo>
                  <a:lnTo>
                    <a:pt x="1096" y="120"/>
                  </a:lnTo>
                  <a:lnTo>
                    <a:pt x="1095" y="120"/>
                  </a:lnTo>
                  <a:lnTo>
                    <a:pt x="1094" y="120"/>
                  </a:lnTo>
                  <a:lnTo>
                    <a:pt x="1094" y="122"/>
                  </a:lnTo>
                  <a:lnTo>
                    <a:pt x="1094" y="123"/>
                  </a:lnTo>
                  <a:lnTo>
                    <a:pt x="1094" y="124"/>
                  </a:lnTo>
                  <a:lnTo>
                    <a:pt x="1095" y="124"/>
                  </a:lnTo>
                  <a:lnTo>
                    <a:pt x="1095" y="125"/>
                  </a:lnTo>
                  <a:lnTo>
                    <a:pt x="1096" y="126"/>
                  </a:lnTo>
                  <a:lnTo>
                    <a:pt x="1096" y="127"/>
                  </a:lnTo>
                  <a:lnTo>
                    <a:pt x="1097" y="127"/>
                  </a:lnTo>
                  <a:lnTo>
                    <a:pt x="1097" y="129"/>
                  </a:lnTo>
                  <a:lnTo>
                    <a:pt x="1097" y="130"/>
                  </a:lnTo>
                  <a:lnTo>
                    <a:pt x="1097" y="131"/>
                  </a:lnTo>
                  <a:lnTo>
                    <a:pt x="1096" y="131"/>
                  </a:lnTo>
                  <a:lnTo>
                    <a:pt x="1096" y="132"/>
                  </a:lnTo>
                  <a:lnTo>
                    <a:pt x="1096" y="133"/>
                  </a:lnTo>
                  <a:lnTo>
                    <a:pt x="1096" y="134"/>
                  </a:lnTo>
                  <a:lnTo>
                    <a:pt x="1095" y="134"/>
                  </a:lnTo>
                  <a:lnTo>
                    <a:pt x="1094" y="134"/>
                  </a:lnTo>
                  <a:lnTo>
                    <a:pt x="1093" y="134"/>
                  </a:lnTo>
                  <a:lnTo>
                    <a:pt x="1093" y="136"/>
                  </a:lnTo>
                  <a:lnTo>
                    <a:pt x="1091" y="136"/>
                  </a:lnTo>
                  <a:lnTo>
                    <a:pt x="1091" y="137"/>
                  </a:lnTo>
                  <a:lnTo>
                    <a:pt x="1091" y="138"/>
                  </a:lnTo>
                  <a:lnTo>
                    <a:pt x="1091" y="139"/>
                  </a:lnTo>
                  <a:lnTo>
                    <a:pt x="1091" y="140"/>
                  </a:lnTo>
                  <a:lnTo>
                    <a:pt x="1093" y="140"/>
                  </a:lnTo>
                  <a:lnTo>
                    <a:pt x="1093" y="141"/>
                  </a:lnTo>
                  <a:lnTo>
                    <a:pt x="1093" y="143"/>
                  </a:lnTo>
                  <a:lnTo>
                    <a:pt x="1093" y="144"/>
                  </a:lnTo>
                  <a:lnTo>
                    <a:pt x="1093" y="145"/>
                  </a:lnTo>
                  <a:lnTo>
                    <a:pt x="1094" y="146"/>
                  </a:lnTo>
                  <a:lnTo>
                    <a:pt x="1095" y="146"/>
                  </a:lnTo>
                  <a:lnTo>
                    <a:pt x="1096" y="146"/>
                  </a:lnTo>
                  <a:lnTo>
                    <a:pt x="1095" y="146"/>
                  </a:lnTo>
                  <a:lnTo>
                    <a:pt x="1095" y="147"/>
                  </a:lnTo>
                  <a:lnTo>
                    <a:pt x="1095" y="148"/>
                  </a:lnTo>
                  <a:lnTo>
                    <a:pt x="1094" y="148"/>
                  </a:lnTo>
                  <a:lnTo>
                    <a:pt x="1094" y="150"/>
                  </a:lnTo>
                  <a:lnTo>
                    <a:pt x="1094" y="151"/>
                  </a:lnTo>
                  <a:lnTo>
                    <a:pt x="1093" y="151"/>
                  </a:lnTo>
                  <a:lnTo>
                    <a:pt x="1091" y="151"/>
                  </a:lnTo>
                  <a:lnTo>
                    <a:pt x="1090" y="151"/>
                  </a:lnTo>
                  <a:lnTo>
                    <a:pt x="1089" y="151"/>
                  </a:lnTo>
                  <a:lnTo>
                    <a:pt x="1088" y="151"/>
                  </a:lnTo>
                  <a:lnTo>
                    <a:pt x="1087" y="151"/>
                  </a:lnTo>
                  <a:lnTo>
                    <a:pt x="1086" y="151"/>
                  </a:lnTo>
                  <a:lnTo>
                    <a:pt x="1084" y="151"/>
                  </a:lnTo>
                  <a:lnTo>
                    <a:pt x="1084" y="150"/>
                  </a:lnTo>
                  <a:lnTo>
                    <a:pt x="1084" y="151"/>
                  </a:lnTo>
                  <a:lnTo>
                    <a:pt x="1083" y="152"/>
                  </a:lnTo>
                  <a:lnTo>
                    <a:pt x="1082" y="152"/>
                  </a:lnTo>
                  <a:lnTo>
                    <a:pt x="1082" y="153"/>
                  </a:lnTo>
                  <a:lnTo>
                    <a:pt x="1083" y="153"/>
                  </a:lnTo>
                  <a:lnTo>
                    <a:pt x="1082" y="153"/>
                  </a:lnTo>
                  <a:lnTo>
                    <a:pt x="1081" y="153"/>
                  </a:lnTo>
                  <a:lnTo>
                    <a:pt x="1080" y="153"/>
                  </a:lnTo>
                  <a:lnTo>
                    <a:pt x="1079" y="153"/>
                  </a:lnTo>
                  <a:lnTo>
                    <a:pt x="1079" y="154"/>
                  </a:lnTo>
                  <a:lnTo>
                    <a:pt x="1077" y="154"/>
                  </a:lnTo>
                  <a:lnTo>
                    <a:pt x="1077" y="155"/>
                  </a:lnTo>
                  <a:lnTo>
                    <a:pt x="1077" y="157"/>
                  </a:lnTo>
                  <a:lnTo>
                    <a:pt x="1077" y="158"/>
                  </a:lnTo>
                  <a:lnTo>
                    <a:pt x="1077" y="159"/>
                  </a:lnTo>
                  <a:lnTo>
                    <a:pt x="1077" y="160"/>
                  </a:lnTo>
                  <a:lnTo>
                    <a:pt x="1077" y="161"/>
                  </a:lnTo>
                  <a:lnTo>
                    <a:pt x="1077" y="162"/>
                  </a:lnTo>
                  <a:lnTo>
                    <a:pt x="1076" y="162"/>
                  </a:lnTo>
                  <a:lnTo>
                    <a:pt x="1075" y="162"/>
                  </a:lnTo>
                  <a:lnTo>
                    <a:pt x="1075" y="164"/>
                  </a:lnTo>
                  <a:lnTo>
                    <a:pt x="1074" y="164"/>
                  </a:lnTo>
                  <a:lnTo>
                    <a:pt x="1073" y="164"/>
                  </a:lnTo>
                  <a:lnTo>
                    <a:pt x="1072" y="164"/>
                  </a:lnTo>
                  <a:lnTo>
                    <a:pt x="1070" y="164"/>
                  </a:lnTo>
                  <a:lnTo>
                    <a:pt x="1069" y="164"/>
                  </a:lnTo>
                  <a:lnTo>
                    <a:pt x="1069" y="165"/>
                  </a:lnTo>
                  <a:lnTo>
                    <a:pt x="1069" y="166"/>
                  </a:lnTo>
                  <a:lnTo>
                    <a:pt x="1069" y="167"/>
                  </a:lnTo>
                  <a:lnTo>
                    <a:pt x="1068" y="167"/>
                  </a:lnTo>
                  <a:lnTo>
                    <a:pt x="1068" y="168"/>
                  </a:lnTo>
                  <a:lnTo>
                    <a:pt x="1067" y="169"/>
                  </a:lnTo>
                  <a:lnTo>
                    <a:pt x="1067" y="171"/>
                  </a:lnTo>
                  <a:lnTo>
                    <a:pt x="1066" y="171"/>
                  </a:lnTo>
                  <a:lnTo>
                    <a:pt x="1066" y="172"/>
                  </a:lnTo>
                  <a:lnTo>
                    <a:pt x="1065" y="172"/>
                  </a:lnTo>
                  <a:lnTo>
                    <a:pt x="1063" y="172"/>
                  </a:lnTo>
                  <a:lnTo>
                    <a:pt x="1063" y="173"/>
                  </a:lnTo>
                  <a:lnTo>
                    <a:pt x="1065" y="173"/>
                  </a:lnTo>
                  <a:lnTo>
                    <a:pt x="1065" y="174"/>
                  </a:lnTo>
                  <a:lnTo>
                    <a:pt x="1065" y="175"/>
                  </a:lnTo>
                  <a:lnTo>
                    <a:pt x="1063" y="175"/>
                  </a:lnTo>
                  <a:lnTo>
                    <a:pt x="1063" y="176"/>
                  </a:lnTo>
                  <a:lnTo>
                    <a:pt x="1063" y="178"/>
                  </a:lnTo>
                  <a:lnTo>
                    <a:pt x="1063" y="179"/>
                  </a:lnTo>
                  <a:lnTo>
                    <a:pt x="1065" y="180"/>
                  </a:lnTo>
                  <a:lnTo>
                    <a:pt x="1065" y="181"/>
                  </a:lnTo>
                  <a:lnTo>
                    <a:pt x="1063" y="181"/>
                  </a:lnTo>
                  <a:lnTo>
                    <a:pt x="1063" y="182"/>
                  </a:lnTo>
                  <a:lnTo>
                    <a:pt x="1063" y="183"/>
                  </a:lnTo>
                  <a:lnTo>
                    <a:pt x="1063" y="185"/>
                  </a:lnTo>
                  <a:lnTo>
                    <a:pt x="1063" y="186"/>
                  </a:lnTo>
                  <a:lnTo>
                    <a:pt x="1062" y="186"/>
                  </a:lnTo>
                  <a:lnTo>
                    <a:pt x="1062" y="187"/>
                  </a:lnTo>
                  <a:lnTo>
                    <a:pt x="1061" y="187"/>
                  </a:lnTo>
                  <a:lnTo>
                    <a:pt x="1061" y="188"/>
                  </a:lnTo>
                  <a:lnTo>
                    <a:pt x="1061" y="189"/>
                  </a:lnTo>
                  <a:lnTo>
                    <a:pt x="1061" y="190"/>
                  </a:lnTo>
                  <a:lnTo>
                    <a:pt x="1061" y="192"/>
                  </a:lnTo>
                  <a:lnTo>
                    <a:pt x="1061" y="193"/>
                  </a:lnTo>
                  <a:lnTo>
                    <a:pt x="1061" y="194"/>
                  </a:lnTo>
                  <a:lnTo>
                    <a:pt x="1062" y="194"/>
                  </a:lnTo>
                  <a:lnTo>
                    <a:pt x="1062" y="195"/>
                  </a:lnTo>
                  <a:lnTo>
                    <a:pt x="1062" y="196"/>
                  </a:lnTo>
                  <a:lnTo>
                    <a:pt x="1062" y="197"/>
                  </a:lnTo>
                  <a:lnTo>
                    <a:pt x="1062" y="199"/>
                  </a:lnTo>
                  <a:lnTo>
                    <a:pt x="1062" y="200"/>
                  </a:lnTo>
                  <a:lnTo>
                    <a:pt x="1062" y="201"/>
                  </a:lnTo>
                  <a:lnTo>
                    <a:pt x="1063" y="201"/>
                  </a:lnTo>
                  <a:lnTo>
                    <a:pt x="1062" y="201"/>
                  </a:lnTo>
                  <a:lnTo>
                    <a:pt x="1062" y="202"/>
                  </a:lnTo>
                  <a:lnTo>
                    <a:pt x="1063" y="203"/>
                  </a:lnTo>
                  <a:lnTo>
                    <a:pt x="1063" y="205"/>
                  </a:lnTo>
                  <a:lnTo>
                    <a:pt x="1065" y="205"/>
                  </a:lnTo>
                  <a:lnTo>
                    <a:pt x="1065" y="206"/>
                  </a:lnTo>
                  <a:lnTo>
                    <a:pt x="1066" y="206"/>
                  </a:lnTo>
                  <a:lnTo>
                    <a:pt x="1066" y="207"/>
                  </a:lnTo>
                  <a:lnTo>
                    <a:pt x="1065" y="207"/>
                  </a:lnTo>
                  <a:lnTo>
                    <a:pt x="1065" y="208"/>
                  </a:lnTo>
                  <a:lnTo>
                    <a:pt x="1063" y="208"/>
                  </a:lnTo>
                  <a:lnTo>
                    <a:pt x="1063" y="209"/>
                  </a:lnTo>
                  <a:lnTo>
                    <a:pt x="1063" y="210"/>
                  </a:lnTo>
                  <a:lnTo>
                    <a:pt x="1063" y="212"/>
                  </a:lnTo>
                  <a:lnTo>
                    <a:pt x="1062" y="212"/>
                  </a:lnTo>
                  <a:lnTo>
                    <a:pt x="1062" y="213"/>
                  </a:lnTo>
                  <a:lnTo>
                    <a:pt x="1061" y="213"/>
                  </a:lnTo>
                  <a:lnTo>
                    <a:pt x="1060" y="214"/>
                  </a:lnTo>
                  <a:lnTo>
                    <a:pt x="1060" y="215"/>
                  </a:lnTo>
                  <a:lnTo>
                    <a:pt x="1059" y="215"/>
                  </a:lnTo>
                  <a:lnTo>
                    <a:pt x="1059" y="216"/>
                  </a:lnTo>
                  <a:lnTo>
                    <a:pt x="1058" y="216"/>
                  </a:lnTo>
                  <a:lnTo>
                    <a:pt x="1056" y="216"/>
                  </a:lnTo>
                  <a:lnTo>
                    <a:pt x="1055" y="217"/>
                  </a:lnTo>
                  <a:lnTo>
                    <a:pt x="1054" y="217"/>
                  </a:lnTo>
                  <a:lnTo>
                    <a:pt x="1053" y="217"/>
                  </a:lnTo>
                  <a:lnTo>
                    <a:pt x="1052" y="219"/>
                  </a:lnTo>
                  <a:lnTo>
                    <a:pt x="1052" y="220"/>
                  </a:lnTo>
                  <a:lnTo>
                    <a:pt x="1051" y="220"/>
                  </a:lnTo>
                  <a:lnTo>
                    <a:pt x="1049" y="220"/>
                  </a:lnTo>
                  <a:lnTo>
                    <a:pt x="1048" y="220"/>
                  </a:lnTo>
                  <a:lnTo>
                    <a:pt x="1047" y="221"/>
                  </a:lnTo>
                  <a:lnTo>
                    <a:pt x="1046" y="221"/>
                  </a:lnTo>
                  <a:lnTo>
                    <a:pt x="1045" y="222"/>
                  </a:lnTo>
                  <a:lnTo>
                    <a:pt x="1045" y="223"/>
                  </a:lnTo>
                  <a:lnTo>
                    <a:pt x="1044" y="223"/>
                  </a:lnTo>
                  <a:lnTo>
                    <a:pt x="1044" y="224"/>
                  </a:lnTo>
                  <a:lnTo>
                    <a:pt x="1042" y="224"/>
                  </a:lnTo>
                  <a:lnTo>
                    <a:pt x="1041" y="224"/>
                  </a:lnTo>
                  <a:lnTo>
                    <a:pt x="1040" y="224"/>
                  </a:lnTo>
                  <a:lnTo>
                    <a:pt x="1040" y="226"/>
                  </a:lnTo>
                  <a:lnTo>
                    <a:pt x="1039" y="226"/>
                  </a:lnTo>
                  <a:lnTo>
                    <a:pt x="1039" y="224"/>
                  </a:lnTo>
                  <a:lnTo>
                    <a:pt x="1038" y="226"/>
                  </a:lnTo>
                  <a:lnTo>
                    <a:pt x="1037" y="226"/>
                  </a:lnTo>
                  <a:lnTo>
                    <a:pt x="1035" y="226"/>
                  </a:lnTo>
                  <a:lnTo>
                    <a:pt x="1034" y="224"/>
                  </a:lnTo>
                  <a:lnTo>
                    <a:pt x="1033" y="223"/>
                  </a:lnTo>
                  <a:lnTo>
                    <a:pt x="1032" y="223"/>
                  </a:lnTo>
                  <a:lnTo>
                    <a:pt x="1032" y="222"/>
                  </a:lnTo>
                  <a:lnTo>
                    <a:pt x="1031" y="222"/>
                  </a:lnTo>
                  <a:lnTo>
                    <a:pt x="1030" y="221"/>
                  </a:lnTo>
                  <a:lnTo>
                    <a:pt x="1028" y="221"/>
                  </a:lnTo>
                  <a:lnTo>
                    <a:pt x="1027" y="221"/>
                  </a:lnTo>
                  <a:lnTo>
                    <a:pt x="1026" y="221"/>
                  </a:lnTo>
                  <a:lnTo>
                    <a:pt x="1025" y="221"/>
                  </a:lnTo>
                  <a:lnTo>
                    <a:pt x="1024" y="220"/>
                  </a:lnTo>
                  <a:lnTo>
                    <a:pt x="1023" y="220"/>
                  </a:lnTo>
                  <a:lnTo>
                    <a:pt x="1021" y="220"/>
                  </a:lnTo>
                  <a:lnTo>
                    <a:pt x="1020" y="220"/>
                  </a:lnTo>
                  <a:lnTo>
                    <a:pt x="1019" y="220"/>
                  </a:lnTo>
                  <a:lnTo>
                    <a:pt x="1018" y="219"/>
                  </a:lnTo>
                  <a:lnTo>
                    <a:pt x="1017" y="219"/>
                  </a:lnTo>
                  <a:lnTo>
                    <a:pt x="1017" y="217"/>
                  </a:lnTo>
                  <a:lnTo>
                    <a:pt x="1016" y="217"/>
                  </a:lnTo>
                  <a:lnTo>
                    <a:pt x="1016" y="216"/>
                  </a:lnTo>
                  <a:lnTo>
                    <a:pt x="1016" y="215"/>
                  </a:lnTo>
                  <a:lnTo>
                    <a:pt x="1014" y="215"/>
                  </a:lnTo>
                  <a:lnTo>
                    <a:pt x="1014" y="214"/>
                  </a:lnTo>
                  <a:lnTo>
                    <a:pt x="1014" y="213"/>
                  </a:lnTo>
                  <a:lnTo>
                    <a:pt x="1013" y="213"/>
                  </a:lnTo>
                  <a:lnTo>
                    <a:pt x="1012" y="213"/>
                  </a:lnTo>
                  <a:lnTo>
                    <a:pt x="1012" y="212"/>
                  </a:lnTo>
                  <a:lnTo>
                    <a:pt x="1011" y="212"/>
                  </a:lnTo>
                  <a:lnTo>
                    <a:pt x="1010" y="212"/>
                  </a:lnTo>
                  <a:lnTo>
                    <a:pt x="1009" y="210"/>
                  </a:lnTo>
                  <a:lnTo>
                    <a:pt x="1007" y="210"/>
                  </a:lnTo>
                  <a:lnTo>
                    <a:pt x="1006" y="210"/>
                  </a:lnTo>
                  <a:lnTo>
                    <a:pt x="1005" y="210"/>
                  </a:lnTo>
                  <a:lnTo>
                    <a:pt x="1004" y="210"/>
                  </a:lnTo>
                  <a:lnTo>
                    <a:pt x="1003" y="210"/>
                  </a:lnTo>
                  <a:lnTo>
                    <a:pt x="1002" y="210"/>
                  </a:lnTo>
                  <a:lnTo>
                    <a:pt x="1002" y="209"/>
                  </a:lnTo>
                  <a:lnTo>
                    <a:pt x="1000" y="209"/>
                  </a:lnTo>
                  <a:lnTo>
                    <a:pt x="999" y="208"/>
                  </a:lnTo>
                  <a:lnTo>
                    <a:pt x="998" y="208"/>
                  </a:lnTo>
                  <a:lnTo>
                    <a:pt x="998" y="207"/>
                  </a:lnTo>
                  <a:lnTo>
                    <a:pt x="997" y="207"/>
                  </a:lnTo>
                  <a:lnTo>
                    <a:pt x="997" y="206"/>
                  </a:lnTo>
                  <a:lnTo>
                    <a:pt x="996" y="206"/>
                  </a:lnTo>
                  <a:lnTo>
                    <a:pt x="996" y="205"/>
                  </a:lnTo>
                  <a:lnTo>
                    <a:pt x="995" y="205"/>
                  </a:lnTo>
                  <a:lnTo>
                    <a:pt x="995" y="206"/>
                  </a:lnTo>
                  <a:lnTo>
                    <a:pt x="993" y="206"/>
                  </a:lnTo>
                  <a:lnTo>
                    <a:pt x="993" y="205"/>
                  </a:lnTo>
                  <a:lnTo>
                    <a:pt x="993" y="206"/>
                  </a:lnTo>
                  <a:lnTo>
                    <a:pt x="992" y="206"/>
                  </a:lnTo>
                  <a:lnTo>
                    <a:pt x="992" y="207"/>
                  </a:lnTo>
                  <a:lnTo>
                    <a:pt x="992" y="208"/>
                  </a:lnTo>
                  <a:lnTo>
                    <a:pt x="991" y="208"/>
                  </a:lnTo>
                  <a:lnTo>
                    <a:pt x="990" y="209"/>
                  </a:lnTo>
                  <a:lnTo>
                    <a:pt x="989" y="209"/>
                  </a:lnTo>
                  <a:lnTo>
                    <a:pt x="989" y="210"/>
                  </a:lnTo>
                  <a:lnTo>
                    <a:pt x="988" y="210"/>
                  </a:lnTo>
                  <a:lnTo>
                    <a:pt x="988" y="212"/>
                  </a:lnTo>
                  <a:lnTo>
                    <a:pt x="988" y="213"/>
                  </a:lnTo>
                  <a:lnTo>
                    <a:pt x="986" y="213"/>
                  </a:lnTo>
                  <a:lnTo>
                    <a:pt x="986" y="214"/>
                  </a:lnTo>
                  <a:lnTo>
                    <a:pt x="985" y="214"/>
                  </a:lnTo>
                  <a:lnTo>
                    <a:pt x="984" y="214"/>
                  </a:lnTo>
                  <a:lnTo>
                    <a:pt x="984" y="215"/>
                  </a:lnTo>
                  <a:lnTo>
                    <a:pt x="984" y="216"/>
                  </a:lnTo>
                  <a:lnTo>
                    <a:pt x="984" y="217"/>
                  </a:lnTo>
                  <a:lnTo>
                    <a:pt x="984" y="219"/>
                  </a:lnTo>
                  <a:lnTo>
                    <a:pt x="985" y="219"/>
                  </a:lnTo>
                  <a:lnTo>
                    <a:pt x="985" y="220"/>
                  </a:lnTo>
                  <a:lnTo>
                    <a:pt x="985" y="221"/>
                  </a:lnTo>
                  <a:lnTo>
                    <a:pt x="985" y="222"/>
                  </a:lnTo>
                  <a:lnTo>
                    <a:pt x="985" y="223"/>
                  </a:lnTo>
                  <a:lnTo>
                    <a:pt x="985" y="224"/>
                  </a:lnTo>
                  <a:lnTo>
                    <a:pt x="984" y="226"/>
                  </a:lnTo>
                  <a:lnTo>
                    <a:pt x="984" y="227"/>
                  </a:lnTo>
                  <a:lnTo>
                    <a:pt x="984" y="228"/>
                  </a:lnTo>
                  <a:lnTo>
                    <a:pt x="983" y="228"/>
                  </a:lnTo>
                  <a:lnTo>
                    <a:pt x="983" y="229"/>
                  </a:lnTo>
                  <a:lnTo>
                    <a:pt x="982" y="229"/>
                  </a:lnTo>
                  <a:lnTo>
                    <a:pt x="982" y="230"/>
                  </a:lnTo>
                  <a:lnTo>
                    <a:pt x="982" y="231"/>
                  </a:lnTo>
                  <a:lnTo>
                    <a:pt x="981" y="231"/>
                  </a:lnTo>
                  <a:lnTo>
                    <a:pt x="979" y="231"/>
                  </a:lnTo>
                  <a:lnTo>
                    <a:pt x="978" y="231"/>
                  </a:lnTo>
                  <a:lnTo>
                    <a:pt x="978" y="233"/>
                  </a:lnTo>
                  <a:lnTo>
                    <a:pt x="978" y="234"/>
                  </a:lnTo>
                  <a:lnTo>
                    <a:pt x="977" y="235"/>
                  </a:lnTo>
                  <a:lnTo>
                    <a:pt x="977" y="236"/>
                  </a:lnTo>
                  <a:lnTo>
                    <a:pt x="977" y="237"/>
                  </a:lnTo>
                  <a:lnTo>
                    <a:pt x="976" y="237"/>
                  </a:lnTo>
                  <a:lnTo>
                    <a:pt x="976" y="238"/>
                  </a:lnTo>
                  <a:lnTo>
                    <a:pt x="976" y="240"/>
                  </a:lnTo>
                  <a:lnTo>
                    <a:pt x="976" y="241"/>
                  </a:lnTo>
                  <a:lnTo>
                    <a:pt x="976" y="242"/>
                  </a:lnTo>
                  <a:lnTo>
                    <a:pt x="976" y="243"/>
                  </a:lnTo>
                  <a:lnTo>
                    <a:pt x="976" y="244"/>
                  </a:lnTo>
                  <a:lnTo>
                    <a:pt x="976" y="245"/>
                  </a:lnTo>
                  <a:lnTo>
                    <a:pt x="976" y="247"/>
                  </a:lnTo>
                  <a:lnTo>
                    <a:pt x="977" y="247"/>
                  </a:lnTo>
                  <a:lnTo>
                    <a:pt x="977" y="248"/>
                  </a:lnTo>
                  <a:lnTo>
                    <a:pt x="977" y="249"/>
                  </a:lnTo>
                  <a:lnTo>
                    <a:pt x="977" y="250"/>
                  </a:lnTo>
                  <a:lnTo>
                    <a:pt x="977" y="251"/>
                  </a:lnTo>
                  <a:lnTo>
                    <a:pt x="978" y="251"/>
                  </a:lnTo>
                  <a:lnTo>
                    <a:pt x="978" y="252"/>
                  </a:lnTo>
                  <a:lnTo>
                    <a:pt x="978" y="254"/>
                  </a:lnTo>
                  <a:lnTo>
                    <a:pt x="978" y="255"/>
                  </a:lnTo>
                  <a:lnTo>
                    <a:pt x="977" y="255"/>
                  </a:lnTo>
                  <a:lnTo>
                    <a:pt x="977" y="256"/>
                  </a:lnTo>
                  <a:lnTo>
                    <a:pt x="976" y="256"/>
                  </a:lnTo>
                  <a:lnTo>
                    <a:pt x="976" y="257"/>
                  </a:lnTo>
                  <a:lnTo>
                    <a:pt x="976" y="258"/>
                  </a:lnTo>
                  <a:lnTo>
                    <a:pt x="976" y="259"/>
                  </a:lnTo>
                  <a:lnTo>
                    <a:pt x="976" y="261"/>
                  </a:lnTo>
                  <a:lnTo>
                    <a:pt x="976" y="262"/>
                  </a:lnTo>
                  <a:lnTo>
                    <a:pt x="976" y="263"/>
                  </a:lnTo>
                  <a:lnTo>
                    <a:pt x="975" y="263"/>
                  </a:lnTo>
                  <a:lnTo>
                    <a:pt x="974" y="263"/>
                  </a:lnTo>
                  <a:lnTo>
                    <a:pt x="972" y="263"/>
                  </a:lnTo>
                  <a:lnTo>
                    <a:pt x="971" y="263"/>
                  </a:lnTo>
                  <a:lnTo>
                    <a:pt x="971" y="264"/>
                  </a:lnTo>
                  <a:lnTo>
                    <a:pt x="971" y="265"/>
                  </a:lnTo>
                  <a:lnTo>
                    <a:pt x="970" y="265"/>
                  </a:lnTo>
                  <a:lnTo>
                    <a:pt x="969" y="265"/>
                  </a:lnTo>
                  <a:lnTo>
                    <a:pt x="968" y="265"/>
                  </a:lnTo>
                  <a:lnTo>
                    <a:pt x="966" y="265"/>
                  </a:lnTo>
                  <a:lnTo>
                    <a:pt x="965" y="265"/>
                  </a:lnTo>
                  <a:lnTo>
                    <a:pt x="964" y="265"/>
                  </a:lnTo>
                  <a:lnTo>
                    <a:pt x="964" y="266"/>
                  </a:lnTo>
                  <a:lnTo>
                    <a:pt x="963" y="266"/>
                  </a:lnTo>
                  <a:lnTo>
                    <a:pt x="963" y="268"/>
                  </a:lnTo>
                  <a:lnTo>
                    <a:pt x="962" y="268"/>
                  </a:lnTo>
                  <a:lnTo>
                    <a:pt x="962" y="266"/>
                  </a:lnTo>
                  <a:lnTo>
                    <a:pt x="961" y="266"/>
                  </a:lnTo>
                  <a:lnTo>
                    <a:pt x="959" y="266"/>
                  </a:lnTo>
                  <a:lnTo>
                    <a:pt x="959" y="265"/>
                  </a:lnTo>
                  <a:lnTo>
                    <a:pt x="958" y="265"/>
                  </a:lnTo>
                  <a:lnTo>
                    <a:pt x="957" y="265"/>
                  </a:lnTo>
                  <a:lnTo>
                    <a:pt x="956" y="265"/>
                  </a:lnTo>
                  <a:lnTo>
                    <a:pt x="956" y="264"/>
                  </a:lnTo>
                  <a:lnTo>
                    <a:pt x="955" y="264"/>
                  </a:lnTo>
                  <a:lnTo>
                    <a:pt x="955" y="265"/>
                  </a:lnTo>
                  <a:lnTo>
                    <a:pt x="954" y="265"/>
                  </a:lnTo>
                  <a:lnTo>
                    <a:pt x="952" y="265"/>
                  </a:lnTo>
                  <a:lnTo>
                    <a:pt x="952" y="266"/>
                  </a:lnTo>
                  <a:lnTo>
                    <a:pt x="951" y="266"/>
                  </a:lnTo>
                  <a:lnTo>
                    <a:pt x="951" y="268"/>
                  </a:lnTo>
                  <a:lnTo>
                    <a:pt x="950" y="266"/>
                  </a:lnTo>
                  <a:lnTo>
                    <a:pt x="949" y="265"/>
                  </a:lnTo>
                  <a:lnTo>
                    <a:pt x="948" y="265"/>
                  </a:lnTo>
                  <a:lnTo>
                    <a:pt x="947" y="265"/>
                  </a:lnTo>
                  <a:lnTo>
                    <a:pt x="945" y="265"/>
                  </a:lnTo>
                  <a:lnTo>
                    <a:pt x="944" y="265"/>
                  </a:lnTo>
                  <a:lnTo>
                    <a:pt x="943" y="265"/>
                  </a:lnTo>
                  <a:lnTo>
                    <a:pt x="942" y="265"/>
                  </a:lnTo>
                  <a:lnTo>
                    <a:pt x="942" y="264"/>
                  </a:lnTo>
                  <a:lnTo>
                    <a:pt x="942" y="263"/>
                  </a:lnTo>
                  <a:lnTo>
                    <a:pt x="941" y="263"/>
                  </a:lnTo>
                  <a:lnTo>
                    <a:pt x="941" y="262"/>
                  </a:lnTo>
                  <a:lnTo>
                    <a:pt x="940" y="262"/>
                  </a:lnTo>
                  <a:lnTo>
                    <a:pt x="938" y="262"/>
                  </a:lnTo>
                  <a:lnTo>
                    <a:pt x="937" y="262"/>
                  </a:lnTo>
                  <a:lnTo>
                    <a:pt x="936" y="262"/>
                  </a:lnTo>
                  <a:lnTo>
                    <a:pt x="936" y="261"/>
                  </a:lnTo>
                  <a:lnTo>
                    <a:pt x="935" y="261"/>
                  </a:lnTo>
                  <a:lnTo>
                    <a:pt x="935" y="259"/>
                  </a:lnTo>
                  <a:lnTo>
                    <a:pt x="934" y="259"/>
                  </a:lnTo>
                  <a:lnTo>
                    <a:pt x="934" y="261"/>
                  </a:lnTo>
                  <a:lnTo>
                    <a:pt x="933" y="261"/>
                  </a:lnTo>
                  <a:lnTo>
                    <a:pt x="931" y="259"/>
                  </a:lnTo>
                  <a:lnTo>
                    <a:pt x="930" y="259"/>
                  </a:lnTo>
                  <a:lnTo>
                    <a:pt x="930" y="258"/>
                  </a:lnTo>
                  <a:lnTo>
                    <a:pt x="929" y="258"/>
                  </a:lnTo>
                  <a:lnTo>
                    <a:pt x="928" y="258"/>
                  </a:lnTo>
                  <a:lnTo>
                    <a:pt x="928" y="259"/>
                  </a:lnTo>
                  <a:lnTo>
                    <a:pt x="927" y="259"/>
                  </a:lnTo>
                  <a:lnTo>
                    <a:pt x="926" y="259"/>
                  </a:lnTo>
                  <a:lnTo>
                    <a:pt x="924" y="259"/>
                  </a:lnTo>
                  <a:lnTo>
                    <a:pt x="924" y="258"/>
                  </a:lnTo>
                  <a:lnTo>
                    <a:pt x="923" y="258"/>
                  </a:lnTo>
                  <a:lnTo>
                    <a:pt x="922" y="258"/>
                  </a:lnTo>
                  <a:lnTo>
                    <a:pt x="922" y="257"/>
                  </a:lnTo>
                  <a:lnTo>
                    <a:pt x="921" y="257"/>
                  </a:lnTo>
                  <a:lnTo>
                    <a:pt x="921" y="256"/>
                  </a:lnTo>
                  <a:lnTo>
                    <a:pt x="920" y="256"/>
                  </a:lnTo>
                  <a:lnTo>
                    <a:pt x="919" y="257"/>
                  </a:lnTo>
                  <a:lnTo>
                    <a:pt x="917" y="257"/>
                  </a:lnTo>
                  <a:lnTo>
                    <a:pt x="916" y="257"/>
                  </a:lnTo>
                  <a:lnTo>
                    <a:pt x="916" y="258"/>
                  </a:lnTo>
                  <a:lnTo>
                    <a:pt x="915" y="258"/>
                  </a:lnTo>
                  <a:lnTo>
                    <a:pt x="915" y="259"/>
                  </a:lnTo>
                  <a:lnTo>
                    <a:pt x="914" y="259"/>
                  </a:lnTo>
                  <a:lnTo>
                    <a:pt x="914" y="261"/>
                  </a:lnTo>
                  <a:lnTo>
                    <a:pt x="913" y="261"/>
                  </a:lnTo>
                  <a:lnTo>
                    <a:pt x="913" y="262"/>
                  </a:lnTo>
                  <a:lnTo>
                    <a:pt x="912" y="263"/>
                  </a:lnTo>
                  <a:lnTo>
                    <a:pt x="910" y="263"/>
                  </a:lnTo>
                  <a:lnTo>
                    <a:pt x="909" y="263"/>
                  </a:lnTo>
                  <a:lnTo>
                    <a:pt x="908" y="264"/>
                  </a:lnTo>
                  <a:lnTo>
                    <a:pt x="907" y="264"/>
                  </a:lnTo>
                  <a:lnTo>
                    <a:pt x="907" y="265"/>
                  </a:lnTo>
                  <a:lnTo>
                    <a:pt x="907" y="266"/>
                  </a:lnTo>
                  <a:lnTo>
                    <a:pt x="906" y="266"/>
                  </a:lnTo>
                  <a:lnTo>
                    <a:pt x="905" y="266"/>
                  </a:lnTo>
                  <a:lnTo>
                    <a:pt x="903" y="266"/>
                  </a:lnTo>
                  <a:lnTo>
                    <a:pt x="903" y="268"/>
                  </a:lnTo>
                  <a:lnTo>
                    <a:pt x="903" y="269"/>
                  </a:lnTo>
                  <a:lnTo>
                    <a:pt x="903" y="270"/>
                  </a:lnTo>
                  <a:lnTo>
                    <a:pt x="902" y="270"/>
                  </a:lnTo>
                  <a:lnTo>
                    <a:pt x="901" y="270"/>
                  </a:lnTo>
                  <a:lnTo>
                    <a:pt x="901" y="271"/>
                  </a:lnTo>
                  <a:lnTo>
                    <a:pt x="900" y="271"/>
                  </a:lnTo>
                  <a:lnTo>
                    <a:pt x="899" y="271"/>
                  </a:lnTo>
                  <a:lnTo>
                    <a:pt x="898" y="271"/>
                  </a:lnTo>
                  <a:lnTo>
                    <a:pt x="898" y="272"/>
                  </a:lnTo>
                  <a:lnTo>
                    <a:pt x="896" y="272"/>
                  </a:lnTo>
                  <a:lnTo>
                    <a:pt x="896" y="273"/>
                  </a:lnTo>
                  <a:lnTo>
                    <a:pt x="896" y="275"/>
                  </a:lnTo>
                  <a:lnTo>
                    <a:pt x="895" y="276"/>
                  </a:lnTo>
                  <a:lnTo>
                    <a:pt x="894" y="277"/>
                  </a:lnTo>
                  <a:lnTo>
                    <a:pt x="895" y="277"/>
                  </a:lnTo>
                  <a:lnTo>
                    <a:pt x="895" y="278"/>
                  </a:lnTo>
                  <a:lnTo>
                    <a:pt x="896" y="278"/>
                  </a:lnTo>
                  <a:lnTo>
                    <a:pt x="896" y="279"/>
                  </a:lnTo>
                  <a:lnTo>
                    <a:pt x="895" y="279"/>
                  </a:lnTo>
                  <a:lnTo>
                    <a:pt x="895" y="280"/>
                  </a:lnTo>
                  <a:lnTo>
                    <a:pt x="896" y="280"/>
                  </a:lnTo>
                  <a:lnTo>
                    <a:pt x="895" y="282"/>
                  </a:lnTo>
                  <a:lnTo>
                    <a:pt x="894" y="282"/>
                  </a:lnTo>
                  <a:lnTo>
                    <a:pt x="894" y="283"/>
                  </a:lnTo>
                  <a:lnTo>
                    <a:pt x="894" y="284"/>
                  </a:lnTo>
                  <a:lnTo>
                    <a:pt x="894" y="285"/>
                  </a:lnTo>
                  <a:lnTo>
                    <a:pt x="893" y="285"/>
                  </a:lnTo>
                  <a:lnTo>
                    <a:pt x="893" y="286"/>
                  </a:lnTo>
                  <a:lnTo>
                    <a:pt x="893" y="287"/>
                  </a:lnTo>
                  <a:lnTo>
                    <a:pt x="893" y="289"/>
                  </a:lnTo>
                  <a:lnTo>
                    <a:pt x="892" y="289"/>
                  </a:lnTo>
                  <a:lnTo>
                    <a:pt x="892" y="290"/>
                  </a:lnTo>
                  <a:lnTo>
                    <a:pt x="892" y="291"/>
                  </a:lnTo>
                  <a:lnTo>
                    <a:pt x="892" y="292"/>
                  </a:lnTo>
                  <a:lnTo>
                    <a:pt x="892" y="293"/>
                  </a:lnTo>
                  <a:lnTo>
                    <a:pt x="892" y="294"/>
                  </a:lnTo>
                  <a:lnTo>
                    <a:pt x="891" y="294"/>
                  </a:lnTo>
                  <a:lnTo>
                    <a:pt x="889" y="294"/>
                  </a:lnTo>
                  <a:lnTo>
                    <a:pt x="888" y="294"/>
                  </a:lnTo>
                  <a:lnTo>
                    <a:pt x="888" y="296"/>
                  </a:lnTo>
                  <a:lnTo>
                    <a:pt x="887" y="296"/>
                  </a:lnTo>
                  <a:lnTo>
                    <a:pt x="886" y="297"/>
                  </a:lnTo>
                  <a:lnTo>
                    <a:pt x="885" y="297"/>
                  </a:lnTo>
                  <a:lnTo>
                    <a:pt x="884" y="297"/>
                  </a:lnTo>
                  <a:lnTo>
                    <a:pt x="882" y="298"/>
                  </a:lnTo>
                  <a:lnTo>
                    <a:pt x="881" y="298"/>
                  </a:lnTo>
                  <a:lnTo>
                    <a:pt x="880" y="299"/>
                  </a:lnTo>
                  <a:lnTo>
                    <a:pt x="879" y="299"/>
                  </a:lnTo>
                  <a:lnTo>
                    <a:pt x="878" y="299"/>
                  </a:lnTo>
                  <a:lnTo>
                    <a:pt x="877" y="299"/>
                  </a:lnTo>
                  <a:lnTo>
                    <a:pt x="877" y="300"/>
                  </a:lnTo>
                  <a:lnTo>
                    <a:pt x="875" y="301"/>
                  </a:lnTo>
                  <a:lnTo>
                    <a:pt x="875" y="303"/>
                  </a:lnTo>
                  <a:lnTo>
                    <a:pt x="877" y="303"/>
                  </a:lnTo>
                  <a:lnTo>
                    <a:pt x="875" y="304"/>
                  </a:lnTo>
                  <a:lnTo>
                    <a:pt x="874" y="305"/>
                  </a:lnTo>
                  <a:lnTo>
                    <a:pt x="874" y="306"/>
                  </a:lnTo>
                  <a:lnTo>
                    <a:pt x="875" y="307"/>
                  </a:lnTo>
                  <a:lnTo>
                    <a:pt x="874" y="307"/>
                  </a:lnTo>
                  <a:lnTo>
                    <a:pt x="874" y="308"/>
                  </a:lnTo>
                  <a:lnTo>
                    <a:pt x="874" y="310"/>
                  </a:lnTo>
                  <a:lnTo>
                    <a:pt x="873" y="310"/>
                  </a:lnTo>
                  <a:lnTo>
                    <a:pt x="872" y="310"/>
                  </a:lnTo>
                  <a:lnTo>
                    <a:pt x="871" y="310"/>
                  </a:lnTo>
                  <a:lnTo>
                    <a:pt x="870" y="311"/>
                  </a:lnTo>
                  <a:lnTo>
                    <a:pt x="871" y="312"/>
                  </a:lnTo>
                  <a:lnTo>
                    <a:pt x="871" y="313"/>
                  </a:lnTo>
                  <a:lnTo>
                    <a:pt x="871" y="314"/>
                  </a:lnTo>
                  <a:lnTo>
                    <a:pt x="871" y="315"/>
                  </a:lnTo>
                  <a:lnTo>
                    <a:pt x="871" y="317"/>
                  </a:lnTo>
                  <a:lnTo>
                    <a:pt x="870" y="317"/>
                  </a:lnTo>
                  <a:lnTo>
                    <a:pt x="868" y="317"/>
                  </a:lnTo>
                  <a:lnTo>
                    <a:pt x="867" y="317"/>
                  </a:lnTo>
                  <a:lnTo>
                    <a:pt x="866" y="317"/>
                  </a:lnTo>
                  <a:lnTo>
                    <a:pt x="865" y="317"/>
                  </a:lnTo>
                  <a:lnTo>
                    <a:pt x="864" y="317"/>
                  </a:lnTo>
                  <a:lnTo>
                    <a:pt x="864" y="315"/>
                  </a:lnTo>
                  <a:lnTo>
                    <a:pt x="863" y="315"/>
                  </a:lnTo>
                  <a:lnTo>
                    <a:pt x="861" y="315"/>
                  </a:lnTo>
                  <a:lnTo>
                    <a:pt x="860" y="315"/>
                  </a:lnTo>
                  <a:lnTo>
                    <a:pt x="860" y="314"/>
                  </a:lnTo>
                  <a:lnTo>
                    <a:pt x="859" y="314"/>
                  </a:lnTo>
                  <a:lnTo>
                    <a:pt x="859" y="313"/>
                  </a:lnTo>
                  <a:lnTo>
                    <a:pt x="858" y="313"/>
                  </a:lnTo>
                  <a:lnTo>
                    <a:pt x="858" y="312"/>
                  </a:lnTo>
                  <a:lnTo>
                    <a:pt x="857" y="312"/>
                  </a:lnTo>
                  <a:lnTo>
                    <a:pt x="856" y="312"/>
                  </a:lnTo>
                  <a:lnTo>
                    <a:pt x="856" y="313"/>
                  </a:lnTo>
                  <a:lnTo>
                    <a:pt x="854" y="313"/>
                  </a:lnTo>
                  <a:lnTo>
                    <a:pt x="854" y="312"/>
                  </a:lnTo>
                  <a:lnTo>
                    <a:pt x="856" y="312"/>
                  </a:lnTo>
                  <a:lnTo>
                    <a:pt x="856" y="311"/>
                  </a:lnTo>
                  <a:lnTo>
                    <a:pt x="854" y="311"/>
                  </a:lnTo>
                  <a:lnTo>
                    <a:pt x="854" y="310"/>
                  </a:lnTo>
                  <a:lnTo>
                    <a:pt x="853" y="310"/>
                  </a:lnTo>
                  <a:lnTo>
                    <a:pt x="853" y="308"/>
                  </a:lnTo>
                  <a:lnTo>
                    <a:pt x="853" y="307"/>
                  </a:lnTo>
                  <a:lnTo>
                    <a:pt x="852" y="307"/>
                  </a:lnTo>
                  <a:lnTo>
                    <a:pt x="851" y="307"/>
                  </a:lnTo>
                  <a:lnTo>
                    <a:pt x="850" y="307"/>
                  </a:lnTo>
                  <a:lnTo>
                    <a:pt x="849" y="307"/>
                  </a:lnTo>
                  <a:lnTo>
                    <a:pt x="849" y="308"/>
                  </a:lnTo>
                  <a:lnTo>
                    <a:pt x="849" y="310"/>
                  </a:lnTo>
                  <a:lnTo>
                    <a:pt x="847" y="310"/>
                  </a:lnTo>
                  <a:lnTo>
                    <a:pt x="846" y="310"/>
                  </a:lnTo>
                  <a:lnTo>
                    <a:pt x="845" y="310"/>
                  </a:lnTo>
                  <a:lnTo>
                    <a:pt x="845" y="311"/>
                  </a:lnTo>
                  <a:lnTo>
                    <a:pt x="844" y="311"/>
                  </a:lnTo>
                  <a:lnTo>
                    <a:pt x="843" y="310"/>
                  </a:lnTo>
                  <a:lnTo>
                    <a:pt x="842" y="310"/>
                  </a:lnTo>
                  <a:lnTo>
                    <a:pt x="840" y="310"/>
                  </a:lnTo>
                  <a:lnTo>
                    <a:pt x="839" y="310"/>
                  </a:lnTo>
                  <a:lnTo>
                    <a:pt x="838" y="310"/>
                  </a:lnTo>
                  <a:lnTo>
                    <a:pt x="837" y="308"/>
                  </a:lnTo>
                  <a:lnTo>
                    <a:pt x="836" y="308"/>
                  </a:lnTo>
                  <a:lnTo>
                    <a:pt x="836" y="307"/>
                  </a:lnTo>
                  <a:lnTo>
                    <a:pt x="835" y="307"/>
                  </a:lnTo>
                  <a:lnTo>
                    <a:pt x="833" y="307"/>
                  </a:lnTo>
                  <a:lnTo>
                    <a:pt x="832" y="307"/>
                  </a:lnTo>
                  <a:lnTo>
                    <a:pt x="831" y="307"/>
                  </a:lnTo>
                  <a:lnTo>
                    <a:pt x="831" y="306"/>
                  </a:lnTo>
                  <a:lnTo>
                    <a:pt x="830" y="306"/>
                  </a:lnTo>
                  <a:lnTo>
                    <a:pt x="829" y="306"/>
                  </a:lnTo>
                  <a:lnTo>
                    <a:pt x="829" y="305"/>
                  </a:lnTo>
                  <a:lnTo>
                    <a:pt x="828" y="305"/>
                  </a:lnTo>
                  <a:lnTo>
                    <a:pt x="828" y="304"/>
                  </a:lnTo>
                  <a:lnTo>
                    <a:pt x="826" y="304"/>
                  </a:lnTo>
                  <a:lnTo>
                    <a:pt x="826" y="303"/>
                  </a:lnTo>
                  <a:lnTo>
                    <a:pt x="825" y="303"/>
                  </a:lnTo>
                  <a:lnTo>
                    <a:pt x="824" y="303"/>
                  </a:lnTo>
                  <a:lnTo>
                    <a:pt x="823" y="304"/>
                  </a:lnTo>
                  <a:lnTo>
                    <a:pt x="822" y="304"/>
                  </a:lnTo>
                  <a:lnTo>
                    <a:pt x="821" y="305"/>
                  </a:lnTo>
                  <a:lnTo>
                    <a:pt x="819" y="305"/>
                  </a:lnTo>
                  <a:lnTo>
                    <a:pt x="819" y="306"/>
                  </a:lnTo>
                  <a:lnTo>
                    <a:pt x="819" y="307"/>
                  </a:lnTo>
                  <a:lnTo>
                    <a:pt x="819" y="308"/>
                  </a:lnTo>
                  <a:lnTo>
                    <a:pt x="819" y="310"/>
                  </a:lnTo>
                  <a:lnTo>
                    <a:pt x="818" y="310"/>
                  </a:lnTo>
                  <a:lnTo>
                    <a:pt x="818" y="311"/>
                  </a:lnTo>
                  <a:lnTo>
                    <a:pt x="818" y="312"/>
                  </a:lnTo>
                  <a:lnTo>
                    <a:pt x="817" y="312"/>
                  </a:lnTo>
                  <a:lnTo>
                    <a:pt x="816" y="312"/>
                  </a:lnTo>
                  <a:lnTo>
                    <a:pt x="816" y="313"/>
                  </a:lnTo>
                  <a:lnTo>
                    <a:pt x="815" y="313"/>
                  </a:lnTo>
                  <a:lnTo>
                    <a:pt x="814" y="313"/>
                  </a:lnTo>
                  <a:lnTo>
                    <a:pt x="814" y="312"/>
                  </a:lnTo>
                  <a:lnTo>
                    <a:pt x="812" y="312"/>
                  </a:lnTo>
                  <a:lnTo>
                    <a:pt x="812" y="311"/>
                  </a:lnTo>
                  <a:lnTo>
                    <a:pt x="811" y="311"/>
                  </a:lnTo>
                  <a:lnTo>
                    <a:pt x="811" y="312"/>
                  </a:lnTo>
                  <a:lnTo>
                    <a:pt x="810" y="312"/>
                  </a:lnTo>
                  <a:lnTo>
                    <a:pt x="810" y="313"/>
                  </a:lnTo>
                  <a:lnTo>
                    <a:pt x="809" y="313"/>
                  </a:lnTo>
                  <a:lnTo>
                    <a:pt x="809" y="314"/>
                  </a:lnTo>
                  <a:lnTo>
                    <a:pt x="809" y="315"/>
                  </a:lnTo>
                  <a:lnTo>
                    <a:pt x="808" y="315"/>
                  </a:lnTo>
                  <a:lnTo>
                    <a:pt x="808" y="317"/>
                  </a:lnTo>
                  <a:lnTo>
                    <a:pt x="808" y="318"/>
                  </a:lnTo>
                  <a:lnTo>
                    <a:pt x="808" y="319"/>
                  </a:lnTo>
                  <a:lnTo>
                    <a:pt x="809" y="320"/>
                  </a:lnTo>
                  <a:lnTo>
                    <a:pt x="808" y="320"/>
                  </a:lnTo>
                  <a:lnTo>
                    <a:pt x="808" y="321"/>
                  </a:lnTo>
                  <a:lnTo>
                    <a:pt x="807" y="321"/>
                  </a:lnTo>
                  <a:lnTo>
                    <a:pt x="807" y="320"/>
                  </a:lnTo>
                  <a:lnTo>
                    <a:pt x="805" y="320"/>
                  </a:lnTo>
                  <a:lnTo>
                    <a:pt x="804" y="320"/>
                  </a:lnTo>
                  <a:lnTo>
                    <a:pt x="803" y="320"/>
                  </a:lnTo>
                  <a:lnTo>
                    <a:pt x="803" y="319"/>
                  </a:lnTo>
                  <a:lnTo>
                    <a:pt x="802" y="319"/>
                  </a:lnTo>
                  <a:lnTo>
                    <a:pt x="802" y="320"/>
                  </a:lnTo>
                  <a:lnTo>
                    <a:pt x="801" y="320"/>
                  </a:lnTo>
                  <a:lnTo>
                    <a:pt x="800" y="320"/>
                  </a:lnTo>
                  <a:lnTo>
                    <a:pt x="800" y="321"/>
                  </a:lnTo>
                  <a:lnTo>
                    <a:pt x="798" y="321"/>
                  </a:lnTo>
                  <a:lnTo>
                    <a:pt x="798" y="322"/>
                  </a:lnTo>
                  <a:lnTo>
                    <a:pt x="797" y="322"/>
                  </a:lnTo>
                  <a:lnTo>
                    <a:pt x="796" y="324"/>
                  </a:lnTo>
                  <a:lnTo>
                    <a:pt x="795" y="324"/>
                  </a:lnTo>
                  <a:lnTo>
                    <a:pt x="794" y="324"/>
                  </a:lnTo>
                  <a:lnTo>
                    <a:pt x="794" y="322"/>
                  </a:lnTo>
                  <a:lnTo>
                    <a:pt x="793" y="322"/>
                  </a:lnTo>
                  <a:lnTo>
                    <a:pt x="791" y="322"/>
                  </a:lnTo>
                  <a:lnTo>
                    <a:pt x="791" y="324"/>
                  </a:lnTo>
                  <a:lnTo>
                    <a:pt x="790" y="324"/>
                  </a:lnTo>
                  <a:lnTo>
                    <a:pt x="790" y="322"/>
                  </a:lnTo>
                  <a:lnTo>
                    <a:pt x="790" y="321"/>
                  </a:lnTo>
                  <a:lnTo>
                    <a:pt x="789" y="321"/>
                  </a:lnTo>
                  <a:lnTo>
                    <a:pt x="789" y="320"/>
                  </a:lnTo>
                  <a:lnTo>
                    <a:pt x="789" y="319"/>
                  </a:lnTo>
                  <a:lnTo>
                    <a:pt x="790" y="319"/>
                  </a:lnTo>
                  <a:lnTo>
                    <a:pt x="791" y="319"/>
                  </a:lnTo>
                  <a:lnTo>
                    <a:pt x="791" y="318"/>
                  </a:lnTo>
                  <a:lnTo>
                    <a:pt x="790" y="318"/>
                  </a:lnTo>
                  <a:lnTo>
                    <a:pt x="789" y="317"/>
                  </a:lnTo>
                  <a:lnTo>
                    <a:pt x="789" y="315"/>
                  </a:lnTo>
                  <a:lnTo>
                    <a:pt x="788" y="315"/>
                  </a:lnTo>
                  <a:lnTo>
                    <a:pt x="787" y="315"/>
                  </a:lnTo>
                  <a:lnTo>
                    <a:pt x="787" y="317"/>
                  </a:lnTo>
                  <a:lnTo>
                    <a:pt x="787" y="315"/>
                  </a:lnTo>
                  <a:lnTo>
                    <a:pt x="786" y="315"/>
                  </a:lnTo>
                  <a:lnTo>
                    <a:pt x="784" y="315"/>
                  </a:lnTo>
                  <a:lnTo>
                    <a:pt x="784" y="314"/>
                  </a:lnTo>
                  <a:lnTo>
                    <a:pt x="783" y="314"/>
                  </a:lnTo>
                  <a:lnTo>
                    <a:pt x="782" y="314"/>
                  </a:lnTo>
                  <a:lnTo>
                    <a:pt x="782" y="313"/>
                  </a:lnTo>
                  <a:lnTo>
                    <a:pt x="782" y="312"/>
                  </a:lnTo>
                  <a:lnTo>
                    <a:pt x="781" y="312"/>
                  </a:lnTo>
                  <a:lnTo>
                    <a:pt x="780" y="312"/>
                  </a:lnTo>
                  <a:lnTo>
                    <a:pt x="779" y="312"/>
                  </a:lnTo>
                  <a:lnTo>
                    <a:pt x="779" y="311"/>
                  </a:lnTo>
                  <a:lnTo>
                    <a:pt x="777" y="311"/>
                  </a:lnTo>
                  <a:lnTo>
                    <a:pt x="777" y="310"/>
                  </a:lnTo>
                  <a:lnTo>
                    <a:pt x="776" y="310"/>
                  </a:lnTo>
                  <a:lnTo>
                    <a:pt x="775" y="310"/>
                  </a:lnTo>
                  <a:lnTo>
                    <a:pt x="775" y="308"/>
                  </a:lnTo>
                  <a:lnTo>
                    <a:pt x="774" y="308"/>
                  </a:lnTo>
                  <a:lnTo>
                    <a:pt x="774" y="307"/>
                  </a:lnTo>
                  <a:lnTo>
                    <a:pt x="773" y="307"/>
                  </a:lnTo>
                  <a:lnTo>
                    <a:pt x="773" y="306"/>
                  </a:lnTo>
                  <a:lnTo>
                    <a:pt x="773" y="305"/>
                  </a:lnTo>
                  <a:lnTo>
                    <a:pt x="772" y="305"/>
                  </a:lnTo>
                  <a:lnTo>
                    <a:pt x="772" y="304"/>
                  </a:lnTo>
                  <a:lnTo>
                    <a:pt x="772" y="303"/>
                  </a:lnTo>
                  <a:lnTo>
                    <a:pt x="772" y="301"/>
                  </a:lnTo>
                  <a:lnTo>
                    <a:pt x="770" y="301"/>
                  </a:lnTo>
                  <a:lnTo>
                    <a:pt x="769" y="301"/>
                  </a:lnTo>
                  <a:lnTo>
                    <a:pt x="768" y="301"/>
                  </a:lnTo>
                  <a:lnTo>
                    <a:pt x="768" y="300"/>
                  </a:lnTo>
                  <a:lnTo>
                    <a:pt x="767" y="300"/>
                  </a:lnTo>
                  <a:lnTo>
                    <a:pt x="767" y="299"/>
                  </a:lnTo>
                  <a:lnTo>
                    <a:pt x="766" y="299"/>
                  </a:lnTo>
                  <a:lnTo>
                    <a:pt x="766" y="298"/>
                  </a:lnTo>
                  <a:lnTo>
                    <a:pt x="767" y="298"/>
                  </a:lnTo>
                  <a:lnTo>
                    <a:pt x="767" y="297"/>
                  </a:lnTo>
                  <a:lnTo>
                    <a:pt x="766" y="297"/>
                  </a:lnTo>
                  <a:lnTo>
                    <a:pt x="766" y="296"/>
                  </a:lnTo>
                  <a:lnTo>
                    <a:pt x="765" y="296"/>
                  </a:lnTo>
                  <a:lnTo>
                    <a:pt x="765" y="294"/>
                  </a:lnTo>
                  <a:lnTo>
                    <a:pt x="763" y="294"/>
                  </a:lnTo>
                  <a:lnTo>
                    <a:pt x="763" y="293"/>
                  </a:lnTo>
                  <a:lnTo>
                    <a:pt x="763" y="292"/>
                  </a:lnTo>
                  <a:lnTo>
                    <a:pt x="763" y="291"/>
                  </a:lnTo>
                  <a:lnTo>
                    <a:pt x="762" y="291"/>
                  </a:lnTo>
                  <a:lnTo>
                    <a:pt x="762" y="290"/>
                  </a:lnTo>
                  <a:lnTo>
                    <a:pt x="761" y="290"/>
                  </a:lnTo>
                  <a:lnTo>
                    <a:pt x="760" y="290"/>
                  </a:lnTo>
                  <a:lnTo>
                    <a:pt x="760" y="289"/>
                  </a:lnTo>
                  <a:lnTo>
                    <a:pt x="759" y="289"/>
                  </a:lnTo>
                  <a:lnTo>
                    <a:pt x="759" y="287"/>
                  </a:lnTo>
                  <a:lnTo>
                    <a:pt x="759" y="286"/>
                  </a:lnTo>
                  <a:lnTo>
                    <a:pt x="759" y="285"/>
                  </a:lnTo>
                  <a:lnTo>
                    <a:pt x="758" y="285"/>
                  </a:lnTo>
                  <a:lnTo>
                    <a:pt x="756" y="285"/>
                  </a:lnTo>
                  <a:lnTo>
                    <a:pt x="755" y="285"/>
                  </a:lnTo>
                  <a:lnTo>
                    <a:pt x="755" y="284"/>
                  </a:lnTo>
                  <a:lnTo>
                    <a:pt x="755" y="283"/>
                  </a:lnTo>
                  <a:lnTo>
                    <a:pt x="754" y="283"/>
                  </a:lnTo>
                  <a:lnTo>
                    <a:pt x="754" y="282"/>
                  </a:lnTo>
                  <a:lnTo>
                    <a:pt x="753" y="282"/>
                  </a:lnTo>
                  <a:lnTo>
                    <a:pt x="753" y="280"/>
                  </a:lnTo>
                  <a:lnTo>
                    <a:pt x="753" y="279"/>
                  </a:lnTo>
                  <a:lnTo>
                    <a:pt x="753" y="278"/>
                  </a:lnTo>
                  <a:lnTo>
                    <a:pt x="752" y="278"/>
                  </a:lnTo>
                  <a:lnTo>
                    <a:pt x="752" y="277"/>
                  </a:lnTo>
                  <a:lnTo>
                    <a:pt x="752" y="276"/>
                  </a:lnTo>
                  <a:lnTo>
                    <a:pt x="752" y="275"/>
                  </a:lnTo>
                  <a:lnTo>
                    <a:pt x="751" y="275"/>
                  </a:lnTo>
                  <a:lnTo>
                    <a:pt x="751" y="273"/>
                  </a:lnTo>
                  <a:lnTo>
                    <a:pt x="749" y="273"/>
                  </a:lnTo>
                  <a:lnTo>
                    <a:pt x="749" y="272"/>
                  </a:lnTo>
                  <a:lnTo>
                    <a:pt x="749" y="271"/>
                  </a:lnTo>
                  <a:lnTo>
                    <a:pt x="748" y="271"/>
                  </a:lnTo>
                  <a:lnTo>
                    <a:pt x="748" y="270"/>
                  </a:lnTo>
                  <a:lnTo>
                    <a:pt x="748" y="269"/>
                  </a:lnTo>
                  <a:lnTo>
                    <a:pt x="748" y="268"/>
                  </a:lnTo>
                  <a:lnTo>
                    <a:pt x="747" y="268"/>
                  </a:lnTo>
                  <a:lnTo>
                    <a:pt x="746" y="268"/>
                  </a:lnTo>
                  <a:lnTo>
                    <a:pt x="746" y="266"/>
                  </a:lnTo>
                  <a:lnTo>
                    <a:pt x="745" y="266"/>
                  </a:lnTo>
                  <a:lnTo>
                    <a:pt x="744" y="266"/>
                  </a:lnTo>
                  <a:lnTo>
                    <a:pt x="744" y="265"/>
                  </a:lnTo>
                  <a:lnTo>
                    <a:pt x="742" y="265"/>
                  </a:lnTo>
                  <a:lnTo>
                    <a:pt x="741" y="265"/>
                  </a:lnTo>
                  <a:lnTo>
                    <a:pt x="740" y="265"/>
                  </a:lnTo>
                  <a:lnTo>
                    <a:pt x="740" y="264"/>
                  </a:lnTo>
                  <a:lnTo>
                    <a:pt x="739" y="264"/>
                  </a:lnTo>
                  <a:lnTo>
                    <a:pt x="738" y="264"/>
                  </a:lnTo>
                  <a:lnTo>
                    <a:pt x="737" y="265"/>
                  </a:lnTo>
                  <a:lnTo>
                    <a:pt x="737" y="266"/>
                  </a:lnTo>
                  <a:lnTo>
                    <a:pt x="735" y="266"/>
                  </a:lnTo>
                  <a:lnTo>
                    <a:pt x="734" y="266"/>
                  </a:lnTo>
                  <a:lnTo>
                    <a:pt x="733" y="266"/>
                  </a:lnTo>
                  <a:lnTo>
                    <a:pt x="732" y="265"/>
                  </a:lnTo>
                  <a:lnTo>
                    <a:pt x="731" y="265"/>
                  </a:lnTo>
                  <a:lnTo>
                    <a:pt x="731" y="266"/>
                  </a:lnTo>
                  <a:lnTo>
                    <a:pt x="731" y="265"/>
                  </a:lnTo>
                  <a:lnTo>
                    <a:pt x="730" y="265"/>
                  </a:lnTo>
                  <a:lnTo>
                    <a:pt x="728" y="265"/>
                  </a:lnTo>
                  <a:lnTo>
                    <a:pt x="728" y="264"/>
                  </a:lnTo>
                  <a:lnTo>
                    <a:pt x="727" y="264"/>
                  </a:lnTo>
                  <a:lnTo>
                    <a:pt x="726" y="264"/>
                  </a:lnTo>
                  <a:lnTo>
                    <a:pt x="726" y="265"/>
                  </a:lnTo>
                  <a:lnTo>
                    <a:pt x="725" y="265"/>
                  </a:lnTo>
                  <a:lnTo>
                    <a:pt x="724" y="265"/>
                  </a:lnTo>
                  <a:lnTo>
                    <a:pt x="722" y="265"/>
                  </a:lnTo>
                  <a:lnTo>
                    <a:pt x="722" y="264"/>
                  </a:lnTo>
                  <a:lnTo>
                    <a:pt x="721" y="264"/>
                  </a:lnTo>
                  <a:lnTo>
                    <a:pt x="721" y="263"/>
                  </a:lnTo>
                  <a:lnTo>
                    <a:pt x="720" y="263"/>
                  </a:lnTo>
                  <a:lnTo>
                    <a:pt x="720" y="262"/>
                  </a:lnTo>
                  <a:lnTo>
                    <a:pt x="719" y="262"/>
                  </a:lnTo>
                  <a:lnTo>
                    <a:pt x="718" y="262"/>
                  </a:lnTo>
                  <a:lnTo>
                    <a:pt x="718" y="261"/>
                  </a:lnTo>
                  <a:lnTo>
                    <a:pt x="717" y="261"/>
                  </a:lnTo>
                  <a:lnTo>
                    <a:pt x="717" y="259"/>
                  </a:lnTo>
                  <a:lnTo>
                    <a:pt x="715" y="258"/>
                  </a:lnTo>
                  <a:lnTo>
                    <a:pt x="715" y="257"/>
                  </a:lnTo>
                  <a:lnTo>
                    <a:pt x="715" y="256"/>
                  </a:lnTo>
                  <a:lnTo>
                    <a:pt x="715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8" y="254"/>
                  </a:lnTo>
                  <a:lnTo>
                    <a:pt x="718" y="252"/>
                  </a:lnTo>
                  <a:lnTo>
                    <a:pt x="719" y="252"/>
                  </a:lnTo>
                  <a:lnTo>
                    <a:pt x="720" y="252"/>
                  </a:lnTo>
                  <a:lnTo>
                    <a:pt x="719" y="252"/>
                  </a:lnTo>
                  <a:lnTo>
                    <a:pt x="719" y="251"/>
                  </a:lnTo>
                  <a:lnTo>
                    <a:pt x="718" y="251"/>
                  </a:lnTo>
                  <a:lnTo>
                    <a:pt x="718" y="250"/>
                  </a:lnTo>
                  <a:lnTo>
                    <a:pt x="718" y="249"/>
                  </a:lnTo>
                  <a:lnTo>
                    <a:pt x="718" y="248"/>
                  </a:lnTo>
                  <a:lnTo>
                    <a:pt x="718" y="247"/>
                  </a:lnTo>
                  <a:lnTo>
                    <a:pt x="717" y="247"/>
                  </a:lnTo>
                  <a:lnTo>
                    <a:pt x="717" y="245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5" y="243"/>
                  </a:lnTo>
                  <a:lnTo>
                    <a:pt x="717" y="243"/>
                  </a:lnTo>
                  <a:lnTo>
                    <a:pt x="717" y="242"/>
                  </a:lnTo>
                  <a:lnTo>
                    <a:pt x="718" y="242"/>
                  </a:lnTo>
                  <a:lnTo>
                    <a:pt x="718" y="241"/>
                  </a:lnTo>
                  <a:lnTo>
                    <a:pt x="719" y="240"/>
                  </a:lnTo>
                  <a:lnTo>
                    <a:pt x="720" y="240"/>
                  </a:lnTo>
                  <a:lnTo>
                    <a:pt x="720" y="241"/>
                  </a:lnTo>
                  <a:lnTo>
                    <a:pt x="721" y="241"/>
                  </a:lnTo>
                  <a:lnTo>
                    <a:pt x="721" y="240"/>
                  </a:lnTo>
                  <a:lnTo>
                    <a:pt x="722" y="238"/>
                  </a:lnTo>
                  <a:lnTo>
                    <a:pt x="724" y="237"/>
                  </a:lnTo>
                  <a:lnTo>
                    <a:pt x="725" y="237"/>
                  </a:lnTo>
                  <a:lnTo>
                    <a:pt x="725" y="236"/>
                  </a:lnTo>
                  <a:lnTo>
                    <a:pt x="726" y="236"/>
                  </a:lnTo>
                  <a:lnTo>
                    <a:pt x="727" y="236"/>
                  </a:lnTo>
                  <a:lnTo>
                    <a:pt x="727" y="235"/>
                  </a:lnTo>
                  <a:lnTo>
                    <a:pt x="727" y="234"/>
                  </a:lnTo>
                  <a:lnTo>
                    <a:pt x="728" y="234"/>
                  </a:lnTo>
                  <a:lnTo>
                    <a:pt x="730" y="234"/>
                  </a:lnTo>
                  <a:lnTo>
                    <a:pt x="730" y="233"/>
                  </a:lnTo>
                  <a:lnTo>
                    <a:pt x="731" y="233"/>
                  </a:lnTo>
                  <a:lnTo>
                    <a:pt x="731" y="231"/>
                  </a:lnTo>
                  <a:lnTo>
                    <a:pt x="731" y="230"/>
                  </a:lnTo>
                  <a:lnTo>
                    <a:pt x="730" y="230"/>
                  </a:lnTo>
                  <a:lnTo>
                    <a:pt x="728" y="230"/>
                  </a:lnTo>
                  <a:lnTo>
                    <a:pt x="728" y="229"/>
                  </a:lnTo>
                  <a:lnTo>
                    <a:pt x="728" y="228"/>
                  </a:lnTo>
                  <a:lnTo>
                    <a:pt x="727" y="228"/>
                  </a:lnTo>
                  <a:lnTo>
                    <a:pt x="726" y="228"/>
                  </a:lnTo>
                  <a:lnTo>
                    <a:pt x="726" y="227"/>
                  </a:lnTo>
                  <a:lnTo>
                    <a:pt x="726" y="226"/>
                  </a:lnTo>
                  <a:lnTo>
                    <a:pt x="726" y="224"/>
                  </a:lnTo>
                  <a:lnTo>
                    <a:pt x="726" y="223"/>
                  </a:lnTo>
                  <a:lnTo>
                    <a:pt x="726" y="222"/>
                  </a:lnTo>
                  <a:lnTo>
                    <a:pt x="725" y="222"/>
                  </a:lnTo>
                  <a:lnTo>
                    <a:pt x="725" y="221"/>
                  </a:lnTo>
                  <a:lnTo>
                    <a:pt x="725" y="220"/>
                  </a:lnTo>
                  <a:lnTo>
                    <a:pt x="725" y="219"/>
                  </a:lnTo>
                  <a:lnTo>
                    <a:pt x="725" y="217"/>
                  </a:lnTo>
                  <a:lnTo>
                    <a:pt x="726" y="217"/>
                  </a:lnTo>
                  <a:lnTo>
                    <a:pt x="726" y="216"/>
                  </a:lnTo>
                  <a:lnTo>
                    <a:pt x="725" y="216"/>
                  </a:lnTo>
                  <a:lnTo>
                    <a:pt x="724" y="215"/>
                  </a:lnTo>
                  <a:lnTo>
                    <a:pt x="724" y="216"/>
                  </a:lnTo>
                  <a:lnTo>
                    <a:pt x="722" y="216"/>
                  </a:lnTo>
                  <a:lnTo>
                    <a:pt x="722" y="215"/>
                  </a:lnTo>
                  <a:lnTo>
                    <a:pt x="721" y="215"/>
                  </a:lnTo>
                  <a:lnTo>
                    <a:pt x="721" y="214"/>
                  </a:lnTo>
                  <a:lnTo>
                    <a:pt x="720" y="214"/>
                  </a:lnTo>
                  <a:lnTo>
                    <a:pt x="720" y="213"/>
                  </a:lnTo>
                  <a:lnTo>
                    <a:pt x="720" y="212"/>
                  </a:lnTo>
                  <a:lnTo>
                    <a:pt x="721" y="212"/>
                  </a:lnTo>
                  <a:lnTo>
                    <a:pt x="721" y="210"/>
                  </a:lnTo>
                  <a:lnTo>
                    <a:pt x="721" y="209"/>
                  </a:lnTo>
                  <a:lnTo>
                    <a:pt x="720" y="209"/>
                  </a:lnTo>
                  <a:lnTo>
                    <a:pt x="720" y="208"/>
                  </a:lnTo>
                  <a:lnTo>
                    <a:pt x="719" y="208"/>
                  </a:lnTo>
                  <a:lnTo>
                    <a:pt x="718" y="208"/>
                  </a:lnTo>
                  <a:lnTo>
                    <a:pt x="718" y="207"/>
                  </a:lnTo>
                  <a:lnTo>
                    <a:pt x="717" y="207"/>
                  </a:lnTo>
                  <a:lnTo>
                    <a:pt x="715" y="207"/>
                  </a:lnTo>
                  <a:lnTo>
                    <a:pt x="715" y="206"/>
                  </a:lnTo>
                  <a:lnTo>
                    <a:pt x="714" y="206"/>
                  </a:lnTo>
                  <a:lnTo>
                    <a:pt x="715" y="205"/>
                  </a:lnTo>
                  <a:lnTo>
                    <a:pt x="715" y="203"/>
                  </a:lnTo>
                  <a:lnTo>
                    <a:pt x="717" y="203"/>
                  </a:lnTo>
                  <a:lnTo>
                    <a:pt x="717" y="202"/>
                  </a:lnTo>
                  <a:lnTo>
                    <a:pt x="718" y="202"/>
                  </a:lnTo>
                  <a:lnTo>
                    <a:pt x="718" y="201"/>
                  </a:lnTo>
                  <a:lnTo>
                    <a:pt x="718" y="200"/>
                  </a:lnTo>
                  <a:lnTo>
                    <a:pt x="719" y="200"/>
                  </a:lnTo>
                  <a:lnTo>
                    <a:pt x="719" y="199"/>
                  </a:lnTo>
                  <a:lnTo>
                    <a:pt x="720" y="199"/>
                  </a:lnTo>
                  <a:lnTo>
                    <a:pt x="720" y="197"/>
                  </a:lnTo>
                  <a:lnTo>
                    <a:pt x="721" y="197"/>
                  </a:lnTo>
                  <a:lnTo>
                    <a:pt x="721" y="196"/>
                  </a:lnTo>
                  <a:lnTo>
                    <a:pt x="722" y="196"/>
                  </a:lnTo>
                  <a:lnTo>
                    <a:pt x="722" y="195"/>
                  </a:lnTo>
                  <a:lnTo>
                    <a:pt x="724" y="194"/>
                  </a:lnTo>
                  <a:lnTo>
                    <a:pt x="724" y="193"/>
                  </a:lnTo>
                  <a:lnTo>
                    <a:pt x="725" y="193"/>
                  </a:lnTo>
                  <a:lnTo>
                    <a:pt x="725" y="192"/>
                  </a:lnTo>
                  <a:lnTo>
                    <a:pt x="725" y="190"/>
                  </a:lnTo>
                  <a:lnTo>
                    <a:pt x="724" y="190"/>
                  </a:lnTo>
                  <a:lnTo>
                    <a:pt x="722" y="190"/>
                  </a:lnTo>
                  <a:lnTo>
                    <a:pt x="722" y="189"/>
                  </a:lnTo>
                  <a:lnTo>
                    <a:pt x="722" y="188"/>
                  </a:lnTo>
                  <a:lnTo>
                    <a:pt x="721" y="188"/>
                  </a:lnTo>
                  <a:lnTo>
                    <a:pt x="721" y="187"/>
                  </a:lnTo>
                  <a:lnTo>
                    <a:pt x="721" y="186"/>
                  </a:lnTo>
                  <a:lnTo>
                    <a:pt x="722" y="186"/>
                  </a:lnTo>
                  <a:lnTo>
                    <a:pt x="722" y="185"/>
                  </a:lnTo>
                  <a:lnTo>
                    <a:pt x="722" y="183"/>
                  </a:lnTo>
                  <a:lnTo>
                    <a:pt x="724" y="183"/>
                  </a:lnTo>
                  <a:lnTo>
                    <a:pt x="724" y="182"/>
                  </a:lnTo>
                  <a:lnTo>
                    <a:pt x="724" y="181"/>
                  </a:lnTo>
                  <a:lnTo>
                    <a:pt x="722" y="181"/>
                  </a:lnTo>
                  <a:lnTo>
                    <a:pt x="722" y="180"/>
                  </a:lnTo>
                  <a:lnTo>
                    <a:pt x="721" y="180"/>
                  </a:lnTo>
                  <a:lnTo>
                    <a:pt x="721" y="179"/>
                  </a:lnTo>
                  <a:lnTo>
                    <a:pt x="721" y="178"/>
                  </a:lnTo>
                  <a:lnTo>
                    <a:pt x="721" y="179"/>
                  </a:lnTo>
                  <a:lnTo>
                    <a:pt x="720" y="179"/>
                  </a:lnTo>
                  <a:lnTo>
                    <a:pt x="719" y="180"/>
                  </a:lnTo>
                  <a:lnTo>
                    <a:pt x="719" y="181"/>
                  </a:lnTo>
                  <a:lnTo>
                    <a:pt x="718" y="181"/>
                  </a:lnTo>
                  <a:lnTo>
                    <a:pt x="717" y="181"/>
                  </a:lnTo>
                  <a:lnTo>
                    <a:pt x="717" y="182"/>
                  </a:lnTo>
                  <a:lnTo>
                    <a:pt x="715" y="182"/>
                  </a:lnTo>
                  <a:lnTo>
                    <a:pt x="714" y="182"/>
                  </a:lnTo>
                  <a:lnTo>
                    <a:pt x="714" y="181"/>
                  </a:lnTo>
                  <a:lnTo>
                    <a:pt x="713" y="181"/>
                  </a:lnTo>
                  <a:lnTo>
                    <a:pt x="713" y="182"/>
                  </a:lnTo>
                  <a:lnTo>
                    <a:pt x="713" y="183"/>
                  </a:lnTo>
                  <a:lnTo>
                    <a:pt x="712" y="183"/>
                  </a:lnTo>
                  <a:lnTo>
                    <a:pt x="712" y="185"/>
                  </a:lnTo>
                  <a:lnTo>
                    <a:pt x="711" y="185"/>
                  </a:lnTo>
                  <a:lnTo>
                    <a:pt x="711" y="186"/>
                  </a:lnTo>
                  <a:lnTo>
                    <a:pt x="710" y="187"/>
                  </a:lnTo>
                  <a:lnTo>
                    <a:pt x="708" y="187"/>
                  </a:lnTo>
                  <a:lnTo>
                    <a:pt x="707" y="187"/>
                  </a:lnTo>
                  <a:lnTo>
                    <a:pt x="707" y="188"/>
                  </a:lnTo>
                  <a:lnTo>
                    <a:pt x="706" y="188"/>
                  </a:lnTo>
                  <a:lnTo>
                    <a:pt x="706" y="189"/>
                  </a:lnTo>
                  <a:lnTo>
                    <a:pt x="706" y="188"/>
                  </a:lnTo>
                  <a:lnTo>
                    <a:pt x="705" y="188"/>
                  </a:lnTo>
                  <a:lnTo>
                    <a:pt x="705" y="189"/>
                  </a:lnTo>
                  <a:lnTo>
                    <a:pt x="704" y="190"/>
                  </a:lnTo>
                  <a:lnTo>
                    <a:pt x="703" y="190"/>
                  </a:lnTo>
                  <a:lnTo>
                    <a:pt x="703" y="192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700" y="193"/>
                  </a:lnTo>
                  <a:lnTo>
                    <a:pt x="700" y="194"/>
                  </a:lnTo>
                  <a:lnTo>
                    <a:pt x="699" y="194"/>
                  </a:lnTo>
                  <a:lnTo>
                    <a:pt x="699" y="195"/>
                  </a:lnTo>
                  <a:lnTo>
                    <a:pt x="698" y="195"/>
                  </a:lnTo>
                  <a:lnTo>
                    <a:pt x="697" y="195"/>
                  </a:lnTo>
                  <a:lnTo>
                    <a:pt x="697" y="196"/>
                  </a:lnTo>
                  <a:lnTo>
                    <a:pt x="697" y="195"/>
                  </a:lnTo>
                  <a:lnTo>
                    <a:pt x="696" y="195"/>
                  </a:lnTo>
                  <a:lnTo>
                    <a:pt x="696" y="196"/>
                  </a:lnTo>
                  <a:lnTo>
                    <a:pt x="694" y="196"/>
                  </a:lnTo>
                  <a:lnTo>
                    <a:pt x="693" y="196"/>
                  </a:lnTo>
                  <a:lnTo>
                    <a:pt x="693" y="197"/>
                  </a:lnTo>
                  <a:lnTo>
                    <a:pt x="692" y="197"/>
                  </a:lnTo>
                  <a:lnTo>
                    <a:pt x="691" y="197"/>
                  </a:lnTo>
                  <a:lnTo>
                    <a:pt x="691" y="199"/>
                  </a:lnTo>
                  <a:lnTo>
                    <a:pt x="690" y="199"/>
                  </a:lnTo>
                  <a:lnTo>
                    <a:pt x="690" y="200"/>
                  </a:lnTo>
                  <a:lnTo>
                    <a:pt x="689" y="200"/>
                  </a:lnTo>
                  <a:lnTo>
                    <a:pt x="689" y="199"/>
                  </a:lnTo>
                  <a:lnTo>
                    <a:pt x="689" y="197"/>
                  </a:lnTo>
                  <a:lnTo>
                    <a:pt x="690" y="197"/>
                  </a:lnTo>
                  <a:lnTo>
                    <a:pt x="690" y="196"/>
                  </a:lnTo>
                  <a:lnTo>
                    <a:pt x="690" y="195"/>
                  </a:lnTo>
                  <a:lnTo>
                    <a:pt x="691" y="195"/>
                  </a:lnTo>
                  <a:lnTo>
                    <a:pt x="691" y="194"/>
                  </a:lnTo>
                  <a:lnTo>
                    <a:pt x="692" y="194"/>
                  </a:lnTo>
                  <a:lnTo>
                    <a:pt x="692" y="193"/>
                  </a:lnTo>
                  <a:lnTo>
                    <a:pt x="693" y="192"/>
                  </a:lnTo>
                  <a:lnTo>
                    <a:pt x="693" y="190"/>
                  </a:lnTo>
                  <a:lnTo>
                    <a:pt x="694" y="190"/>
                  </a:lnTo>
                  <a:lnTo>
                    <a:pt x="694" y="189"/>
                  </a:lnTo>
                  <a:lnTo>
                    <a:pt x="694" y="188"/>
                  </a:lnTo>
                  <a:lnTo>
                    <a:pt x="694" y="187"/>
                  </a:lnTo>
                  <a:lnTo>
                    <a:pt x="696" y="187"/>
                  </a:lnTo>
                  <a:lnTo>
                    <a:pt x="696" y="186"/>
                  </a:lnTo>
                  <a:lnTo>
                    <a:pt x="696" y="185"/>
                  </a:lnTo>
                  <a:lnTo>
                    <a:pt x="696" y="183"/>
                  </a:lnTo>
                  <a:lnTo>
                    <a:pt x="696" y="182"/>
                  </a:lnTo>
                  <a:lnTo>
                    <a:pt x="694" y="182"/>
                  </a:lnTo>
                  <a:lnTo>
                    <a:pt x="694" y="181"/>
                  </a:lnTo>
                  <a:lnTo>
                    <a:pt x="693" y="181"/>
                  </a:lnTo>
                  <a:lnTo>
                    <a:pt x="692" y="181"/>
                  </a:lnTo>
                  <a:lnTo>
                    <a:pt x="692" y="182"/>
                  </a:lnTo>
                  <a:lnTo>
                    <a:pt x="692" y="181"/>
                  </a:lnTo>
                  <a:lnTo>
                    <a:pt x="691" y="181"/>
                  </a:lnTo>
                  <a:lnTo>
                    <a:pt x="691" y="182"/>
                  </a:lnTo>
                  <a:lnTo>
                    <a:pt x="690" y="182"/>
                  </a:lnTo>
                  <a:lnTo>
                    <a:pt x="690" y="183"/>
                  </a:lnTo>
                  <a:lnTo>
                    <a:pt x="690" y="185"/>
                  </a:lnTo>
                  <a:lnTo>
                    <a:pt x="689" y="185"/>
                  </a:lnTo>
                  <a:lnTo>
                    <a:pt x="689" y="186"/>
                  </a:lnTo>
                  <a:lnTo>
                    <a:pt x="687" y="186"/>
                  </a:lnTo>
                  <a:lnTo>
                    <a:pt x="687" y="187"/>
                  </a:lnTo>
                  <a:lnTo>
                    <a:pt x="687" y="188"/>
                  </a:lnTo>
                  <a:lnTo>
                    <a:pt x="686" y="188"/>
                  </a:lnTo>
                  <a:lnTo>
                    <a:pt x="686" y="189"/>
                  </a:lnTo>
                  <a:lnTo>
                    <a:pt x="685" y="189"/>
                  </a:lnTo>
                  <a:lnTo>
                    <a:pt x="684" y="189"/>
                  </a:lnTo>
                  <a:lnTo>
                    <a:pt x="684" y="190"/>
                  </a:lnTo>
                  <a:lnTo>
                    <a:pt x="683" y="190"/>
                  </a:lnTo>
                  <a:lnTo>
                    <a:pt x="682" y="190"/>
                  </a:lnTo>
                  <a:lnTo>
                    <a:pt x="680" y="190"/>
                  </a:lnTo>
                  <a:lnTo>
                    <a:pt x="679" y="189"/>
                  </a:lnTo>
                  <a:lnTo>
                    <a:pt x="678" y="189"/>
                  </a:lnTo>
                  <a:lnTo>
                    <a:pt x="677" y="189"/>
                  </a:lnTo>
                  <a:lnTo>
                    <a:pt x="676" y="189"/>
                  </a:lnTo>
                  <a:lnTo>
                    <a:pt x="676" y="190"/>
                  </a:lnTo>
                  <a:lnTo>
                    <a:pt x="676" y="192"/>
                  </a:lnTo>
                  <a:lnTo>
                    <a:pt x="676" y="193"/>
                  </a:lnTo>
                  <a:lnTo>
                    <a:pt x="675" y="193"/>
                  </a:lnTo>
                  <a:lnTo>
                    <a:pt x="673" y="193"/>
                  </a:lnTo>
                  <a:lnTo>
                    <a:pt x="672" y="193"/>
                  </a:lnTo>
                  <a:lnTo>
                    <a:pt x="672" y="194"/>
                  </a:lnTo>
                  <a:lnTo>
                    <a:pt x="672" y="195"/>
                  </a:lnTo>
                  <a:lnTo>
                    <a:pt x="672" y="196"/>
                  </a:lnTo>
                  <a:lnTo>
                    <a:pt x="671" y="196"/>
                  </a:lnTo>
                  <a:lnTo>
                    <a:pt x="671" y="197"/>
                  </a:lnTo>
                  <a:lnTo>
                    <a:pt x="670" y="199"/>
                  </a:lnTo>
                  <a:lnTo>
                    <a:pt x="670" y="200"/>
                  </a:lnTo>
                  <a:lnTo>
                    <a:pt x="669" y="200"/>
                  </a:lnTo>
                  <a:lnTo>
                    <a:pt x="669" y="201"/>
                  </a:lnTo>
                  <a:lnTo>
                    <a:pt x="668" y="202"/>
                  </a:lnTo>
                  <a:lnTo>
                    <a:pt x="666" y="202"/>
                  </a:lnTo>
                  <a:lnTo>
                    <a:pt x="666" y="203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3" y="203"/>
                  </a:lnTo>
                  <a:lnTo>
                    <a:pt x="663" y="205"/>
                  </a:lnTo>
                  <a:lnTo>
                    <a:pt x="663" y="206"/>
                  </a:lnTo>
                  <a:lnTo>
                    <a:pt x="662" y="206"/>
                  </a:lnTo>
                  <a:lnTo>
                    <a:pt x="662" y="207"/>
                  </a:lnTo>
                  <a:lnTo>
                    <a:pt x="661" y="207"/>
                  </a:lnTo>
                  <a:lnTo>
                    <a:pt x="659" y="207"/>
                  </a:lnTo>
                  <a:lnTo>
                    <a:pt x="659" y="208"/>
                  </a:lnTo>
                  <a:lnTo>
                    <a:pt x="658" y="208"/>
                  </a:lnTo>
                  <a:lnTo>
                    <a:pt x="658" y="207"/>
                  </a:lnTo>
                  <a:lnTo>
                    <a:pt x="657" y="207"/>
                  </a:lnTo>
                  <a:lnTo>
                    <a:pt x="657" y="208"/>
                  </a:lnTo>
                  <a:lnTo>
                    <a:pt x="656" y="208"/>
                  </a:lnTo>
                  <a:lnTo>
                    <a:pt x="656" y="207"/>
                  </a:lnTo>
                  <a:lnTo>
                    <a:pt x="655" y="207"/>
                  </a:lnTo>
                  <a:lnTo>
                    <a:pt x="654" y="208"/>
                  </a:lnTo>
                  <a:lnTo>
                    <a:pt x="652" y="208"/>
                  </a:lnTo>
                  <a:lnTo>
                    <a:pt x="651" y="208"/>
                  </a:lnTo>
                  <a:lnTo>
                    <a:pt x="650" y="209"/>
                  </a:lnTo>
                  <a:lnTo>
                    <a:pt x="649" y="209"/>
                  </a:lnTo>
                  <a:lnTo>
                    <a:pt x="648" y="209"/>
                  </a:lnTo>
                  <a:lnTo>
                    <a:pt x="648" y="210"/>
                  </a:lnTo>
                  <a:lnTo>
                    <a:pt x="647" y="210"/>
                  </a:lnTo>
                  <a:lnTo>
                    <a:pt x="647" y="209"/>
                  </a:lnTo>
                  <a:lnTo>
                    <a:pt x="645" y="210"/>
                  </a:lnTo>
                  <a:lnTo>
                    <a:pt x="644" y="210"/>
                  </a:lnTo>
                  <a:lnTo>
                    <a:pt x="644" y="212"/>
                  </a:lnTo>
                  <a:lnTo>
                    <a:pt x="643" y="212"/>
                  </a:lnTo>
                  <a:lnTo>
                    <a:pt x="642" y="212"/>
                  </a:lnTo>
                  <a:lnTo>
                    <a:pt x="642" y="213"/>
                  </a:lnTo>
                  <a:lnTo>
                    <a:pt x="642" y="212"/>
                  </a:lnTo>
                  <a:lnTo>
                    <a:pt x="642" y="210"/>
                  </a:lnTo>
                  <a:lnTo>
                    <a:pt x="642" y="209"/>
                  </a:lnTo>
                  <a:lnTo>
                    <a:pt x="642" y="208"/>
                  </a:lnTo>
                  <a:lnTo>
                    <a:pt x="642" y="207"/>
                  </a:lnTo>
                  <a:lnTo>
                    <a:pt x="641" y="207"/>
                  </a:lnTo>
                  <a:lnTo>
                    <a:pt x="641" y="206"/>
                  </a:lnTo>
                  <a:lnTo>
                    <a:pt x="640" y="205"/>
                  </a:lnTo>
                  <a:lnTo>
                    <a:pt x="640" y="203"/>
                  </a:lnTo>
                  <a:lnTo>
                    <a:pt x="638" y="203"/>
                  </a:lnTo>
                  <a:lnTo>
                    <a:pt x="637" y="203"/>
                  </a:lnTo>
                  <a:lnTo>
                    <a:pt x="636" y="203"/>
                  </a:lnTo>
                  <a:lnTo>
                    <a:pt x="636" y="202"/>
                  </a:lnTo>
                  <a:lnTo>
                    <a:pt x="635" y="202"/>
                  </a:lnTo>
                  <a:lnTo>
                    <a:pt x="635" y="201"/>
                  </a:lnTo>
                  <a:lnTo>
                    <a:pt x="634" y="201"/>
                  </a:lnTo>
                  <a:lnTo>
                    <a:pt x="634" y="200"/>
                  </a:lnTo>
                  <a:lnTo>
                    <a:pt x="634" y="199"/>
                  </a:lnTo>
                  <a:lnTo>
                    <a:pt x="634" y="197"/>
                  </a:lnTo>
                  <a:lnTo>
                    <a:pt x="634" y="196"/>
                  </a:lnTo>
                  <a:lnTo>
                    <a:pt x="635" y="196"/>
                  </a:lnTo>
                  <a:lnTo>
                    <a:pt x="635" y="195"/>
                  </a:lnTo>
                  <a:lnTo>
                    <a:pt x="635" y="194"/>
                  </a:lnTo>
                  <a:lnTo>
                    <a:pt x="635" y="193"/>
                  </a:lnTo>
                  <a:lnTo>
                    <a:pt x="636" y="193"/>
                  </a:lnTo>
                  <a:lnTo>
                    <a:pt x="636" y="192"/>
                  </a:lnTo>
                  <a:lnTo>
                    <a:pt x="637" y="192"/>
                  </a:lnTo>
                  <a:lnTo>
                    <a:pt x="637" y="190"/>
                  </a:lnTo>
                  <a:lnTo>
                    <a:pt x="636" y="190"/>
                  </a:lnTo>
                  <a:lnTo>
                    <a:pt x="636" y="189"/>
                  </a:lnTo>
                  <a:lnTo>
                    <a:pt x="636" y="188"/>
                  </a:lnTo>
                  <a:lnTo>
                    <a:pt x="637" y="188"/>
                  </a:lnTo>
                  <a:lnTo>
                    <a:pt x="637" y="187"/>
                  </a:lnTo>
                  <a:lnTo>
                    <a:pt x="636" y="187"/>
                  </a:lnTo>
                  <a:lnTo>
                    <a:pt x="636" y="186"/>
                  </a:lnTo>
                  <a:lnTo>
                    <a:pt x="635" y="186"/>
                  </a:lnTo>
                  <a:lnTo>
                    <a:pt x="635" y="185"/>
                  </a:lnTo>
                  <a:lnTo>
                    <a:pt x="634" y="185"/>
                  </a:lnTo>
                  <a:lnTo>
                    <a:pt x="634" y="183"/>
                  </a:lnTo>
                  <a:lnTo>
                    <a:pt x="634" y="182"/>
                  </a:lnTo>
                  <a:lnTo>
                    <a:pt x="634" y="181"/>
                  </a:lnTo>
                  <a:lnTo>
                    <a:pt x="633" y="181"/>
                  </a:lnTo>
                  <a:lnTo>
                    <a:pt x="633" y="180"/>
                  </a:lnTo>
                  <a:lnTo>
                    <a:pt x="631" y="180"/>
                  </a:lnTo>
                  <a:lnTo>
                    <a:pt x="630" y="180"/>
                  </a:lnTo>
                  <a:lnTo>
                    <a:pt x="629" y="180"/>
                  </a:lnTo>
                  <a:lnTo>
                    <a:pt x="629" y="179"/>
                  </a:lnTo>
                  <a:lnTo>
                    <a:pt x="628" y="179"/>
                  </a:lnTo>
                  <a:lnTo>
                    <a:pt x="628" y="178"/>
                  </a:lnTo>
                  <a:lnTo>
                    <a:pt x="628" y="176"/>
                  </a:lnTo>
                  <a:lnTo>
                    <a:pt x="629" y="176"/>
                  </a:lnTo>
                  <a:lnTo>
                    <a:pt x="628" y="176"/>
                  </a:lnTo>
                  <a:lnTo>
                    <a:pt x="628" y="175"/>
                  </a:lnTo>
                  <a:lnTo>
                    <a:pt x="629" y="175"/>
                  </a:lnTo>
                  <a:lnTo>
                    <a:pt x="628" y="175"/>
                  </a:lnTo>
                  <a:lnTo>
                    <a:pt x="628" y="174"/>
                  </a:lnTo>
                  <a:lnTo>
                    <a:pt x="628" y="173"/>
                  </a:lnTo>
                  <a:lnTo>
                    <a:pt x="628" y="172"/>
                  </a:lnTo>
                  <a:lnTo>
                    <a:pt x="629" y="172"/>
                  </a:lnTo>
                  <a:lnTo>
                    <a:pt x="629" y="171"/>
                  </a:lnTo>
                  <a:lnTo>
                    <a:pt x="629" y="169"/>
                  </a:lnTo>
                  <a:lnTo>
                    <a:pt x="630" y="169"/>
                  </a:lnTo>
                  <a:lnTo>
                    <a:pt x="630" y="168"/>
                  </a:lnTo>
                  <a:lnTo>
                    <a:pt x="630" y="167"/>
                  </a:lnTo>
                  <a:lnTo>
                    <a:pt x="629" y="167"/>
                  </a:lnTo>
                  <a:lnTo>
                    <a:pt x="629" y="166"/>
                  </a:lnTo>
                  <a:lnTo>
                    <a:pt x="629" y="165"/>
                  </a:lnTo>
                  <a:lnTo>
                    <a:pt x="628" y="165"/>
                  </a:lnTo>
                  <a:lnTo>
                    <a:pt x="628" y="164"/>
                  </a:lnTo>
                  <a:lnTo>
                    <a:pt x="628" y="162"/>
                  </a:lnTo>
                  <a:lnTo>
                    <a:pt x="628" y="161"/>
                  </a:lnTo>
                  <a:lnTo>
                    <a:pt x="628" y="160"/>
                  </a:lnTo>
                  <a:lnTo>
                    <a:pt x="628" y="159"/>
                  </a:lnTo>
                  <a:lnTo>
                    <a:pt x="628" y="158"/>
                  </a:lnTo>
                  <a:lnTo>
                    <a:pt x="628" y="157"/>
                  </a:lnTo>
                  <a:lnTo>
                    <a:pt x="628" y="155"/>
                  </a:lnTo>
                  <a:lnTo>
                    <a:pt x="629" y="155"/>
                  </a:lnTo>
                  <a:lnTo>
                    <a:pt x="629" y="154"/>
                  </a:lnTo>
                  <a:lnTo>
                    <a:pt x="630" y="154"/>
                  </a:lnTo>
                  <a:lnTo>
                    <a:pt x="631" y="154"/>
                  </a:lnTo>
                  <a:lnTo>
                    <a:pt x="633" y="154"/>
                  </a:lnTo>
                  <a:lnTo>
                    <a:pt x="634" y="154"/>
                  </a:lnTo>
                  <a:lnTo>
                    <a:pt x="634" y="153"/>
                  </a:lnTo>
                  <a:lnTo>
                    <a:pt x="634" y="152"/>
                  </a:lnTo>
                  <a:lnTo>
                    <a:pt x="634" y="151"/>
                  </a:lnTo>
                  <a:lnTo>
                    <a:pt x="633" y="151"/>
                  </a:lnTo>
                  <a:lnTo>
                    <a:pt x="634" y="151"/>
                  </a:lnTo>
                  <a:lnTo>
                    <a:pt x="634" y="150"/>
                  </a:lnTo>
                  <a:lnTo>
                    <a:pt x="634" y="148"/>
                  </a:lnTo>
                  <a:lnTo>
                    <a:pt x="635" y="148"/>
                  </a:lnTo>
                  <a:lnTo>
                    <a:pt x="635" y="147"/>
                  </a:lnTo>
                  <a:lnTo>
                    <a:pt x="634" y="147"/>
                  </a:lnTo>
                  <a:lnTo>
                    <a:pt x="634" y="146"/>
                  </a:lnTo>
                  <a:lnTo>
                    <a:pt x="633" y="146"/>
                  </a:lnTo>
                  <a:lnTo>
                    <a:pt x="633" y="145"/>
                  </a:lnTo>
                  <a:lnTo>
                    <a:pt x="631" y="145"/>
                  </a:lnTo>
                  <a:lnTo>
                    <a:pt x="631" y="144"/>
                  </a:lnTo>
                  <a:lnTo>
                    <a:pt x="631" y="143"/>
                  </a:lnTo>
                  <a:lnTo>
                    <a:pt x="633" y="143"/>
                  </a:lnTo>
                  <a:lnTo>
                    <a:pt x="631" y="143"/>
                  </a:lnTo>
                  <a:lnTo>
                    <a:pt x="631" y="141"/>
                  </a:lnTo>
                  <a:lnTo>
                    <a:pt x="631" y="143"/>
                  </a:lnTo>
                  <a:lnTo>
                    <a:pt x="630" y="143"/>
                  </a:lnTo>
                  <a:lnTo>
                    <a:pt x="629" y="143"/>
                  </a:lnTo>
                  <a:lnTo>
                    <a:pt x="629" y="141"/>
                  </a:lnTo>
                  <a:lnTo>
                    <a:pt x="629" y="140"/>
                  </a:lnTo>
                  <a:lnTo>
                    <a:pt x="629" y="139"/>
                  </a:lnTo>
                  <a:lnTo>
                    <a:pt x="628" y="138"/>
                  </a:lnTo>
                  <a:lnTo>
                    <a:pt x="628" y="139"/>
                  </a:lnTo>
                  <a:lnTo>
                    <a:pt x="627" y="139"/>
                  </a:lnTo>
                  <a:lnTo>
                    <a:pt x="627" y="138"/>
                  </a:lnTo>
                  <a:lnTo>
                    <a:pt x="626" y="138"/>
                  </a:lnTo>
                  <a:lnTo>
                    <a:pt x="626" y="137"/>
                  </a:lnTo>
                  <a:lnTo>
                    <a:pt x="624" y="137"/>
                  </a:lnTo>
                  <a:lnTo>
                    <a:pt x="623" y="137"/>
                  </a:lnTo>
                  <a:lnTo>
                    <a:pt x="623" y="136"/>
                  </a:lnTo>
                  <a:lnTo>
                    <a:pt x="622" y="136"/>
                  </a:lnTo>
                  <a:lnTo>
                    <a:pt x="623" y="136"/>
                  </a:lnTo>
                  <a:lnTo>
                    <a:pt x="623" y="134"/>
                  </a:lnTo>
                  <a:lnTo>
                    <a:pt x="623" y="133"/>
                  </a:lnTo>
                  <a:lnTo>
                    <a:pt x="622" y="133"/>
                  </a:lnTo>
                  <a:lnTo>
                    <a:pt x="622" y="132"/>
                  </a:lnTo>
                  <a:lnTo>
                    <a:pt x="623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30"/>
                  </a:lnTo>
                  <a:lnTo>
                    <a:pt x="624" y="129"/>
                  </a:lnTo>
                  <a:lnTo>
                    <a:pt x="624" y="127"/>
                  </a:lnTo>
                  <a:lnTo>
                    <a:pt x="626" y="127"/>
                  </a:lnTo>
                  <a:lnTo>
                    <a:pt x="626" y="126"/>
                  </a:lnTo>
                  <a:lnTo>
                    <a:pt x="624" y="125"/>
                  </a:lnTo>
                  <a:lnTo>
                    <a:pt x="624" y="124"/>
                  </a:lnTo>
                  <a:lnTo>
                    <a:pt x="623" y="124"/>
                  </a:lnTo>
                  <a:lnTo>
                    <a:pt x="623" y="123"/>
                  </a:lnTo>
                  <a:lnTo>
                    <a:pt x="624" y="123"/>
                  </a:lnTo>
                  <a:lnTo>
                    <a:pt x="624" y="122"/>
                  </a:lnTo>
                  <a:lnTo>
                    <a:pt x="626" y="122"/>
                  </a:lnTo>
                  <a:lnTo>
                    <a:pt x="626" y="120"/>
                  </a:lnTo>
                  <a:lnTo>
                    <a:pt x="624" y="120"/>
                  </a:lnTo>
                  <a:lnTo>
                    <a:pt x="624" y="119"/>
                  </a:lnTo>
                  <a:lnTo>
                    <a:pt x="624" y="118"/>
                  </a:lnTo>
                  <a:lnTo>
                    <a:pt x="624" y="117"/>
                  </a:lnTo>
                  <a:lnTo>
                    <a:pt x="626" y="117"/>
                  </a:lnTo>
                  <a:lnTo>
                    <a:pt x="626" y="116"/>
                  </a:lnTo>
                  <a:lnTo>
                    <a:pt x="626" y="115"/>
                  </a:lnTo>
                  <a:lnTo>
                    <a:pt x="627" y="115"/>
                  </a:lnTo>
                  <a:lnTo>
                    <a:pt x="627" y="113"/>
                  </a:lnTo>
                  <a:lnTo>
                    <a:pt x="627" y="112"/>
                  </a:lnTo>
                  <a:lnTo>
                    <a:pt x="626" y="112"/>
                  </a:lnTo>
                  <a:lnTo>
                    <a:pt x="626" y="111"/>
                  </a:lnTo>
                  <a:lnTo>
                    <a:pt x="627" y="111"/>
                  </a:lnTo>
                  <a:lnTo>
                    <a:pt x="627" y="110"/>
                  </a:lnTo>
                  <a:lnTo>
                    <a:pt x="627" y="109"/>
                  </a:lnTo>
                  <a:lnTo>
                    <a:pt x="627" y="108"/>
                  </a:lnTo>
                  <a:lnTo>
                    <a:pt x="627" y="106"/>
                  </a:lnTo>
                  <a:lnTo>
                    <a:pt x="627" y="105"/>
                  </a:lnTo>
                  <a:lnTo>
                    <a:pt x="627" y="104"/>
                  </a:lnTo>
                  <a:lnTo>
                    <a:pt x="626" y="104"/>
                  </a:lnTo>
                  <a:lnTo>
                    <a:pt x="626" y="103"/>
                  </a:lnTo>
                  <a:lnTo>
                    <a:pt x="626" y="102"/>
                  </a:lnTo>
                  <a:lnTo>
                    <a:pt x="624" y="102"/>
                  </a:lnTo>
                  <a:lnTo>
                    <a:pt x="624" y="101"/>
                  </a:lnTo>
                  <a:lnTo>
                    <a:pt x="624" y="99"/>
                  </a:lnTo>
                  <a:lnTo>
                    <a:pt x="626" y="99"/>
                  </a:lnTo>
                  <a:lnTo>
                    <a:pt x="626" y="98"/>
                  </a:lnTo>
                  <a:lnTo>
                    <a:pt x="627" y="98"/>
                  </a:lnTo>
                  <a:lnTo>
                    <a:pt x="627" y="97"/>
                  </a:lnTo>
                  <a:lnTo>
                    <a:pt x="628" y="97"/>
                  </a:lnTo>
                  <a:lnTo>
                    <a:pt x="628" y="96"/>
                  </a:lnTo>
                  <a:lnTo>
                    <a:pt x="628" y="95"/>
                  </a:lnTo>
                  <a:lnTo>
                    <a:pt x="629" y="95"/>
                  </a:lnTo>
                  <a:lnTo>
                    <a:pt x="629" y="94"/>
                  </a:lnTo>
                  <a:lnTo>
                    <a:pt x="630" y="94"/>
                  </a:lnTo>
                  <a:lnTo>
                    <a:pt x="630" y="92"/>
                  </a:lnTo>
                  <a:lnTo>
                    <a:pt x="631" y="92"/>
                  </a:lnTo>
                  <a:lnTo>
                    <a:pt x="633" y="91"/>
                  </a:lnTo>
                  <a:lnTo>
                    <a:pt x="634" y="91"/>
                  </a:lnTo>
                  <a:lnTo>
                    <a:pt x="635" y="91"/>
                  </a:lnTo>
                  <a:lnTo>
                    <a:pt x="635" y="90"/>
                  </a:lnTo>
                  <a:lnTo>
                    <a:pt x="636" y="90"/>
                  </a:lnTo>
                  <a:lnTo>
                    <a:pt x="636" y="89"/>
                  </a:lnTo>
                  <a:lnTo>
                    <a:pt x="637" y="89"/>
                  </a:lnTo>
                  <a:lnTo>
                    <a:pt x="638" y="89"/>
                  </a:lnTo>
                  <a:lnTo>
                    <a:pt x="640" y="89"/>
                  </a:lnTo>
                  <a:lnTo>
                    <a:pt x="640" y="88"/>
                  </a:lnTo>
                  <a:lnTo>
                    <a:pt x="640" y="87"/>
                  </a:lnTo>
                  <a:lnTo>
                    <a:pt x="641" y="87"/>
                  </a:lnTo>
                  <a:lnTo>
                    <a:pt x="641" y="85"/>
                  </a:lnTo>
                  <a:lnTo>
                    <a:pt x="641" y="84"/>
                  </a:lnTo>
                  <a:lnTo>
                    <a:pt x="641" y="83"/>
                  </a:lnTo>
                  <a:lnTo>
                    <a:pt x="642" y="83"/>
                  </a:lnTo>
                  <a:lnTo>
                    <a:pt x="642" y="82"/>
                  </a:lnTo>
                  <a:lnTo>
                    <a:pt x="643" y="82"/>
                  </a:lnTo>
                  <a:lnTo>
                    <a:pt x="643" y="81"/>
                  </a:lnTo>
                  <a:lnTo>
                    <a:pt x="642" y="81"/>
                  </a:lnTo>
                  <a:lnTo>
                    <a:pt x="643" y="81"/>
                  </a:lnTo>
                  <a:lnTo>
                    <a:pt x="643" y="80"/>
                  </a:lnTo>
                  <a:lnTo>
                    <a:pt x="643" y="78"/>
                  </a:lnTo>
                  <a:lnTo>
                    <a:pt x="644" y="77"/>
                  </a:lnTo>
                  <a:lnTo>
                    <a:pt x="644" y="76"/>
                  </a:lnTo>
                  <a:lnTo>
                    <a:pt x="645" y="76"/>
                  </a:lnTo>
                  <a:lnTo>
                    <a:pt x="645" y="75"/>
                  </a:lnTo>
                  <a:lnTo>
                    <a:pt x="645" y="74"/>
                  </a:lnTo>
                  <a:lnTo>
                    <a:pt x="647" y="74"/>
                  </a:lnTo>
                  <a:lnTo>
                    <a:pt x="647" y="73"/>
                  </a:lnTo>
                  <a:lnTo>
                    <a:pt x="648" y="73"/>
                  </a:lnTo>
                  <a:lnTo>
                    <a:pt x="649" y="73"/>
                  </a:lnTo>
                  <a:lnTo>
                    <a:pt x="650" y="73"/>
                  </a:lnTo>
                  <a:lnTo>
                    <a:pt x="651" y="73"/>
                  </a:lnTo>
                  <a:lnTo>
                    <a:pt x="652" y="73"/>
                  </a:lnTo>
                  <a:lnTo>
                    <a:pt x="654" y="74"/>
                  </a:lnTo>
                  <a:lnTo>
                    <a:pt x="655" y="74"/>
                  </a:lnTo>
                  <a:lnTo>
                    <a:pt x="655" y="75"/>
                  </a:lnTo>
                  <a:lnTo>
                    <a:pt x="655" y="76"/>
                  </a:lnTo>
                  <a:lnTo>
                    <a:pt x="656" y="76"/>
                  </a:lnTo>
                  <a:lnTo>
                    <a:pt x="657" y="76"/>
                  </a:lnTo>
                  <a:lnTo>
                    <a:pt x="658" y="76"/>
                  </a:lnTo>
                  <a:lnTo>
                    <a:pt x="659" y="75"/>
                  </a:lnTo>
                  <a:lnTo>
                    <a:pt x="659" y="74"/>
                  </a:lnTo>
                  <a:lnTo>
                    <a:pt x="661" y="74"/>
                  </a:lnTo>
                  <a:lnTo>
                    <a:pt x="661" y="73"/>
                  </a:lnTo>
                  <a:lnTo>
                    <a:pt x="662" y="71"/>
                  </a:lnTo>
                  <a:lnTo>
                    <a:pt x="662" y="70"/>
                  </a:lnTo>
                  <a:lnTo>
                    <a:pt x="663" y="70"/>
                  </a:lnTo>
                  <a:lnTo>
                    <a:pt x="663" y="69"/>
                  </a:lnTo>
                  <a:lnTo>
                    <a:pt x="664" y="69"/>
                  </a:lnTo>
                  <a:lnTo>
                    <a:pt x="664" y="68"/>
                  </a:lnTo>
                  <a:lnTo>
                    <a:pt x="664" y="67"/>
                  </a:lnTo>
                  <a:lnTo>
                    <a:pt x="665" y="67"/>
                  </a:lnTo>
                  <a:lnTo>
                    <a:pt x="665" y="66"/>
                  </a:lnTo>
                  <a:lnTo>
                    <a:pt x="666" y="66"/>
                  </a:lnTo>
                  <a:lnTo>
                    <a:pt x="666" y="64"/>
                  </a:lnTo>
                  <a:lnTo>
                    <a:pt x="668" y="64"/>
                  </a:lnTo>
                  <a:lnTo>
                    <a:pt x="668" y="63"/>
                  </a:lnTo>
                  <a:lnTo>
                    <a:pt x="668" y="62"/>
                  </a:lnTo>
                  <a:lnTo>
                    <a:pt x="668" y="61"/>
                  </a:lnTo>
                  <a:lnTo>
                    <a:pt x="668" y="60"/>
                  </a:lnTo>
                  <a:lnTo>
                    <a:pt x="668" y="59"/>
                  </a:lnTo>
                  <a:lnTo>
                    <a:pt x="668" y="57"/>
                  </a:lnTo>
                  <a:lnTo>
                    <a:pt x="668" y="56"/>
                  </a:lnTo>
                  <a:lnTo>
                    <a:pt x="668" y="55"/>
                  </a:lnTo>
                  <a:lnTo>
                    <a:pt x="669" y="55"/>
                  </a:lnTo>
                  <a:lnTo>
                    <a:pt x="670" y="55"/>
                  </a:lnTo>
                  <a:lnTo>
                    <a:pt x="670" y="54"/>
                  </a:lnTo>
                  <a:lnTo>
                    <a:pt x="671" y="54"/>
                  </a:lnTo>
                  <a:lnTo>
                    <a:pt x="672" y="53"/>
                  </a:lnTo>
                  <a:lnTo>
                    <a:pt x="673" y="53"/>
                  </a:lnTo>
                  <a:lnTo>
                    <a:pt x="673" y="52"/>
                  </a:lnTo>
                  <a:lnTo>
                    <a:pt x="675" y="52"/>
                  </a:lnTo>
                  <a:lnTo>
                    <a:pt x="675" y="50"/>
                  </a:lnTo>
                  <a:lnTo>
                    <a:pt x="675" y="49"/>
                  </a:lnTo>
                  <a:lnTo>
                    <a:pt x="675" y="48"/>
                  </a:lnTo>
                  <a:lnTo>
                    <a:pt x="675" y="47"/>
                  </a:lnTo>
                  <a:lnTo>
                    <a:pt x="675" y="46"/>
                  </a:lnTo>
                  <a:lnTo>
                    <a:pt x="675" y="45"/>
                  </a:lnTo>
                  <a:lnTo>
                    <a:pt x="676" y="43"/>
                  </a:lnTo>
                  <a:lnTo>
                    <a:pt x="676" y="42"/>
                  </a:lnTo>
                  <a:lnTo>
                    <a:pt x="677" y="42"/>
                  </a:lnTo>
                  <a:lnTo>
                    <a:pt x="677" y="41"/>
                  </a:lnTo>
                  <a:close/>
                  <a:moveTo>
                    <a:pt x="377" y="4"/>
                  </a:moveTo>
                  <a:lnTo>
                    <a:pt x="378" y="4"/>
                  </a:lnTo>
                  <a:lnTo>
                    <a:pt x="378" y="5"/>
                  </a:lnTo>
                  <a:lnTo>
                    <a:pt x="378" y="6"/>
                  </a:lnTo>
                  <a:lnTo>
                    <a:pt x="379" y="6"/>
                  </a:lnTo>
                  <a:lnTo>
                    <a:pt x="379" y="5"/>
                  </a:lnTo>
                  <a:lnTo>
                    <a:pt x="380" y="5"/>
                  </a:lnTo>
                  <a:lnTo>
                    <a:pt x="380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7"/>
                  </a:lnTo>
                  <a:lnTo>
                    <a:pt x="379" y="7"/>
                  </a:lnTo>
                  <a:lnTo>
                    <a:pt x="379" y="8"/>
                  </a:lnTo>
                  <a:lnTo>
                    <a:pt x="379" y="10"/>
                  </a:lnTo>
                  <a:lnTo>
                    <a:pt x="380" y="10"/>
                  </a:lnTo>
                  <a:lnTo>
                    <a:pt x="382" y="10"/>
                  </a:lnTo>
                  <a:lnTo>
                    <a:pt x="380" y="11"/>
                  </a:lnTo>
                  <a:lnTo>
                    <a:pt x="380" y="12"/>
                  </a:lnTo>
                  <a:lnTo>
                    <a:pt x="380" y="13"/>
                  </a:lnTo>
                  <a:lnTo>
                    <a:pt x="380" y="14"/>
                  </a:lnTo>
                  <a:lnTo>
                    <a:pt x="380" y="15"/>
                  </a:lnTo>
                  <a:lnTo>
                    <a:pt x="380" y="17"/>
                  </a:lnTo>
                  <a:lnTo>
                    <a:pt x="380" y="18"/>
                  </a:lnTo>
                  <a:lnTo>
                    <a:pt x="380" y="19"/>
                  </a:lnTo>
                  <a:lnTo>
                    <a:pt x="380" y="20"/>
                  </a:lnTo>
                  <a:lnTo>
                    <a:pt x="380" y="21"/>
                  </a:lnTo>
                  <a:lnTo>
                    <a:pt x="380" y="22"/>
                  </a:lnTo>
                  <a:lnTo>
                    <a:pt x="380" y="24"/>
                  </a:lnTo>
                  <a:lnTo>
                    <a:pt x="380" y="25"/>
                  </a:lnTo>
                  <a:lnTo>
                    <a:pt x="379" y="25"/>
                  </a:lnTo>
                  <a:lnTo>
                    <a:pt x="379" y="26"/>
                  </a:lnTo>
                  <a:lnTo>
                    <a:pt x="379" y="27"/>
                  </a:lnTo>
                  <a:lnTo>
                    <a:pt x="379" y="28"/>
                  </a:lnTo>
                  <a:lnTo>
                    <a:pt x="379" y="29"/>
                  </a:lnTo>
                  <a:lnTo>
                    <a:pt x="378" y="29"/>
                  </a:lnTo>
                  <a:lnTo>
                    <a:pt x="378" y="31"/>
                  </a:lnTo>
                  <a:lnTo>
                    <a:pt x="378" y="32"/>
                  </a:lnTo>
                  <a:lnTo>
                    <a:pt x="378" y="33"/>
                  </a:lnTo>
                  <a:lnTo>
                    <a:pt x="378" y="34"/>
                  </a:lnTo>
                  <a:lnTo>
                    <a:pt x="378" y="35"/>
                  </a:lnTo>
                  <a:lnTo>
                    <a:pt x="378" y="36"/>
                  </a:lnTo>
                  <a:lnTo>
                    <a:pt x="379" y="36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2" y="38"/>
                  </a:lnTo>
                  <a:lnTo>
                    <a:pt x="382" y="36"/>
                  </a:lnTo>
                  <a:lnTo>
                    <a:pt x="383" y="36"/>
                  </a:lnTo>
                  <a:lnTo>
                    <a:pt x="384" y="38"/>
                  </a:lnTo>
                  <a:lnTo>
                    <a:pt x="385" y="38"/>
                  </a:lnTo>
                  <a:lnTo>
                    <a:pt x="385" y="39"/>
                  </a:lnTo>
                  <a:lnTo>
                    <a:pt x="386" y="40"/>
                  </a:lnTo>
                  <a:lnTo>
                    <a:pt x="387" y="40"/>
                  </a:lnTo>
                  <a:lnTo>
                    <a:pt x="389" y="41"/>
                  </a:lnTo>
                  <a:lnTo>
                    <a:pt x="389" y="42"/>
                  </a:lnTo>
                  <a:lnTo>
                    <a:pt x="387" y="42"/>
                  </a:lnTo>
                  <a:lnTo>
                    <a:pt x="387" y="43"/>
                  </a:lnTo>
                  <a:lnTo>
                    <a:pt x="387" y="45"/>
                  </a:lnTo>
                  <a:lnTo>
                    <a:pt x="387" y="46"/>
                  </a:lnTo>
                  <a:lnTo>
                    <a:pt x="386" y="46"/>
                  </a:lnTo>
                  <a:lnTo>
                    <a:pt x="386" y="47"/>
                  </a:lnTo>
                  <a:lnTo>
                    <a:pt x="386" y="48"/>
                  </a:lnTo>
                  <a:lnTo>
                    <a:pt x="386" y="49"/>
                  </a:lnTo>
                  <a:lnTo>
                    <a:pt x="386" y="50"/>
                  </a:lnTo>
                  <a:lnTo>
                    <a:pt x="385" y="52"/>
                  </a:lnTo>
                  <a:lnTo>
                    <a:pt x="385" y="53"/>
                  </a:lnTo>
                  <a:lnTo>
                    <a:pt x="385" y="54"/>
                  </a:lnTo>
                  <a:lnTo>
                    <a:pt x="386" y="54"/>
                  </a:lnTo>
                  <a:lnTo>
                    <a:pt x="386" y="55"/>
                  </a:lnTo>
                  <a:lnTo>
                    <a:pt x="387" y="55"/>
                  </a:lnTo>
                  <a:lnTo>
                    <a:pt x="387" y="56"/>
                  </a:lnTo>
                  <a:lnTo>
                    <a:pt x="387" y="57"/>
                  </a:lnTo>
                  <a:lnTo>
                    <a:pt x="389" y="56"/>
                  </a:lnTo>
                  <a:lnTo>
                    <a:pt x="390" y="56"/>
                  </a:lnTo>
                  <a:lnTo>
                    <a:pt x="391" y="56"/>
                  </a:lnTo>
                  <a:lnTo>
                    <a:pt x="391" y="57"/>
                  </a:lnTo>
                  <a:lnTo>
                    <a:pt x="392" y="57"/>
                  </a:lnTo>
                  <a:lnTo>
                    <a:pt x="393" y="57"/>
                  </a:lnTo>
                  <a:lnTo>
                    <a:pt x="393" y="59"/>
                  </a:lnTo>
                  <a:lnTo>
                    <a:pt x="394" y="59"/>
                  </a:lnTo>
                  <a:lnTo>
                    <a:pt x="394" y="60"/>
                  </a:lnTo>
                  <a:lnTo>
                    <a:pt x="394" y="61"/>
                  </a:lnTo>
                  <a:lnTo>
                    <a:pt x="394" y="62"/>
                  </a:lnTo>
                  <a:lnTo>
                    <a:pt x="393" y="62"/>
                  </a:lnTo>
                  <a:lnTo>
                    <a:pt x="393" y="63"/>
                  </a:lnTo>
                  <a:lnTo>
                    <a:pt x="393" y="64"/>
                  </a:lnTo>
                  <a:lnTo>
                    <a:pt x="392" y="64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1" y="67"/>
                  </a:lnTo>
                  <a:lnTo>
                    <a:pt x="391" y="68"/>
                  </a:lnTo>
                  <a:lnTo>
                    <a:pt x="391" y="69"/>
                  </a:lnTo>
                  <a:lnTo>
                    <a:pt x="391" y="70"/>
                  </a:lnTo>
                  <a:lnTo>
                    <a:pt x="390" y="71"/>
                  </a:lnTo>
                  <a:lnTo>
                    <a:pt x="390" y="73"/>
                  </a:lnTo>
                  <a:lnTo>
                    <a:pt x="390" y="74"/>
                  </a:lnTo>
                  <a:lnTo>
                    <a:pt x="390" y="75"/>
                  </a:lnTo>
                  <a:lnTo>
                    <a:pt x="389" y="75"/>
                  </a:lnTo>
                  <a:lnTo>
                    <a:pt x="389" y="76"/>
                  </a:lnTo>
                  <a:lnTo>
                    <a:pt x="389" y="77"/>
                  </a:lnTo>
                  <a:lnTo>
                    <a:pt x="387" y="77"/>
                  </a:lnTo>
                  <a:lnTo>
                    <a:pt x="387" y="78"/>
                  </a:lnTo>
                  <a:lnTo>
                    <a:pt x="387" y="80"/>
                  </a:lnTo>
                  <a:lnTo>
                    <a:pt x="387" y="81"/>
                  </a:lnTo>
                  <a:lnTo>
                    <a:pt x="386" y="81"/>
                  </a:lnTo>
                  <a:lnTo>
                    <a:pt x="386" y="82"/>
                  </a:lnTo>
                  <a:lnTo>
                    <a:pt x="386" y="83"/>
                  </a:lnTo>
                  <a:lnTo>
                    <a:pt x="385" y="84"/>
                  </a:lnTo>
                  <a:lnTo>
                    <a:pt x="385" y="85"/>
                  </a:lnTo>
                  <a:lnTo>
                    <a:pt x="385" y="87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4" y="89"/>
                  </a:lnTo>
                  <a:lnTo>
                    <a:pt x="384" y="90"/>
                  </a:lnTo>
                  <a:lnTo>
                    <a:pt x="385" y="90"/>
                  </a:lnTo>
                  <a:lnTo>
                    <a:pt x="385" y="91"/>
                  </a:lnTo>
                  <a:lnTo>
                    <a:pt x="386" y="91"/>
                  </a:lnTo>
                  <a:lnTo>
                    <a:pt x="387" y="91"/>
                  </a:lnTo>
                  <a:lnTo>
                    <a:pt x="387" y="90"/>
                  </a:lnTo>
                  <a:lnTo>
                    <a:pt x="389" y="90"/>
                  </a:lnTo>
                  <a:lnTo>
                    <a:pt x="389" y="89"/>
                  </a:lnTo>
                  <a:lnTo>
                    <a:pt x="389" y="88"/>
                  </a:lnTo>
                  <a:lnTo>
                    <a:pt x="390" y="88"/>
                  </a:lnTo>
                  <a:lnTo>
                    <a:pt x="391" y="88"/>
                  </a:lnTo>
                  <a:lnTo>
                    <a:pt x="392" y="88"/>
                  </a:lnTo>
                  <a:lnTo>
                    <a:pt x="392" y="89"/>
                  </a:lnTo>
                  <a:lnTo>
                    <a:pt x="393" y="90"/>
                  </a:lnTo>
                  <a:lnTo>
                    <a:pt x="394" y="90"/>
                  </a:lnTo>
                  <a:lnTo>
                    <a:pt x="396" y="90"/>
                  </a:lnTo>
                  <a:lnTo>
                    <a:pt x="396" y="91"/>
                  </a:lnTo>
                  <a:lnTo>
                    <a:pt x="397" y="91"/>
                  </a:lnTo>
                  <a:lnTo>
                    <a:pt x="397" y="92"/>
                  </a:lnTo>
                  <a:lnTo>
                    <a:pt x="398" y="92"/>
                  </a:lnTo>
                  <a:lnTo>
                    <a:pt x="399" y="92"/>
                  </a:lnTo>
                  <a:lnTo>
                    <a:pt x="399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3" y="94"/>
                  </a:lnTo>
                  <a:lnTo>
                    <a:pt x="403" y="95"/>
                  </a:lnTo>
                  <a:lnTo>
                    <a:pt x="404" y="95"/>
                  </a:lnTo>
                  <a:lnTo>
                    <a:pt x="404" y="96"/>
                  </a:lnTo>
                  <a:lnTo>
                    <a:pt x="405" y="96"/>
                  </a:lnTo>
                  <a:lnTo>
                    <a:pt x="406" y="96"/>
                  </a:lnTo>
                  <a:lnTo>
                    <a:pt x="407" y="96"/>
                  </a:lnTo>
                  <a:lnTo>
                    <a:pt x="407" y="97"/>
                  </a:lnTo>
                  <a:lnTo>
                    <a:pt x="406" y="98"/>
                  </a:lnTo>
                  <a:lnTo>
                    <a:pt x="406" y="99"/>
                  </a:lnTo>
                  <a:lnTo>
                    <a:pt x="406" y="101"/>
                  </a:lnTo>
                  <a:lnTo>
                    <a:pt x="405" y="102"/>
                  </a:lnTo>
                  <a:lnTo>
                    <a:pt x="405" y="103"/>
                  </a:lnTo>
                  <a:lnTo>
                    <a:pt x="406" y="103"/>
                  </a:lnTo>
                  <a:lnTo>
                    <a:pt x="406" y="104"/>
                  </a:lnTo>
                  <a:lnTo>
                    <a:pt x="406" y="105"/>
                  </a:lnTo>
                  <a:lnTo>
                    <a:pt x="406" y="106"/>
                  </a:lnTo>
                  <a:lnTo>
                    <a:pt x="406" y="108"/>
                  </a:lnTo>
                  <a:lnTo>
                    <a:pt x="405" y="108"/>
                  </a:lnTo>
                  <a:lnTo>
                    <a:pt x="404" y="108"/>
                  </a:lnTo>
                  <a:lnTo>
                    <a:pt x="404" y="109"/>
                  </a:lnTo>
                  <a:lnTo>
                    <a:pt x="404" y="110"/>
                  </a:lnTo>
                  <a:lnTo>
                    <a:pt x="403" y="110"/>
                  </a:lnTo>
                  <a:lnTo>
                    <a:pt x="403" y="111"/>
                  </a:lnTo>
                  <a:lnTo>
                    <a:pt x="403" y="112"/>
                  </a:lnTo>
                  <a:lnTo>
                    <a:pt x="403" y="113"/>
                  </a:lnTo>
                  <a:lnTo>
                    <a:pt x="403" y="115"/>
                  </a:lnTo>
                  <a:lnTo>
                    <a:pt x="401" y="115"/>
                  </a:lnTo>
                  <a:lnTo>
                    <a:pt x="401" y="116"/>
                  </a:lnTo>
                  <a:lnTo>
                    <a:pt x="400" y="116"/>
                  </a:lnTo>
                  <a:lnTo>
                    <a:pt x="400" y="117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0" y="119"/>
                  </a:lnTo>
                  <a:lnTo>
                    <a:pt x="400" y="120"/>
                  </a:lnTo>
                  <a:lnTo>
                    <a:pt x="401" y="120"/>
                  </a:lnTo>
                  <a:lnTo>
                    <a:pt x="401" y="122"/>
                  </a:lnTo>
                  <a:lnTo>
                    <a:pt x="401" y="123"/>
                  </a:lnTo>
                  <a:lnTo>
                    <a:pt x="401" y="124"/>
                  </a:lnTo>
                  <a:lnTo>
                    <a:pt x="400" y="124"/>
                  </a:lnTo>
                  <a:lnTo>
                    <a:pt x="399" y="124"/>
                  </a:lnTo>
                  <a:lnTo>
                    <a:pt x="399" y="125"/>
                  </a:lnTo>
                  <a:lnTo>
                    <a:pt x="399" y="126"/>
                  </a:lnTo>
                  <a:lnTo>
                    <a:pt x="398" y="126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397" y="129"/>
                  </a:lnTo>
                  <a:lnTo>
                    <a:pt x="397" y="130"/>
                  </a:lnTo>
                  <a:lnTo>
                    <a:pt x="397" y="131"/>
                  </a:lnTo>
                  <a:lnTo>
                    <a:pt x="397" y="132"/>
                  </a:lnTo>
                  <a:lnTo>
                    <a:pt x="396" y="132"/>
                  </a:lnTo>
                  <a:lnTo>
                    <a:pt x="396" y="133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6" y="137"/>
                  </a:lnTo>
                  <a:lnTo>
                    <a:pt x="394" y="137"/>
                  </a:lnTo>
                  <a:lnTo>
                    <a:pt x="394" y="138"/>
                  </a:lnTo>
                  <a:lnTo>
                    <a:pt x="393" y="139"/>
                  </a:lnTo>
                  <a:lnTo>
                    <a:pt x="394" y="139"/>
                  </a:lnTo>
                  <a:lnTo>
                    <a:pt x="394" y="140"/>
                  </a:lnTo>
                  <a:lnTo>
                    <a:pt x="394" y="141"/>
                  </a:lnTo>
                  <a:lnTo>
                    <a:pt x="394" y="143"/>
                  </a:lnTo>
                  <a:lnTo>
                    <a:pt x="394" y="144"/>
                  </a:lnTo>
                  <a:lnTo>
                    <a:pt x="394" y="145"/>
                  </a:lnTo>
                  <a:lnTo>
                    <a:pt x="394" y="146"/>
                  </a:lnTo>
                  <a:lnTo>
                    <a:pt x="393" y="146"/>
                  </a:lnTo>
                  <a:lnTo>
                    <a:pt x="392" y="146"/>
                  </a:lnTo>
                  <a:lnTo>
                    <a:pt x="392" y="147"/>
                  </a:lnTo>
                  <a:lnTo>
                    <a:pt x="392" y="148"/>
                  </a:lnTo>
                  <a:lnTo>
                    <a:pt x="391" y="150"/>
                  </a:lnTo>
                  <a:lnTo>
                    <a:pt x="390" y="150"/>
                  </a:lnTo>
                  <a:lnTo>
                    <a:pt x="390" y="151"/>
                  </a:lnTo>
                  <a:lnTo>
                    <a:pt x="390" y="152"/>
                  </a:lnTo>
                  <a:lnTo>
                    <a:pt x="389" y="152"/>
                  </a:lnTo>
                  <a:lnTo>
                    <a:pt x="387" y="152"/>
                  </a:lnTo>
                  <a:lnTo>
                    <a:pt x="387" y="153"/>
                  </a:lnTo>
                  <a:lnTo>
                    <a:pt x="386" y="153"/>
                  </a:lnTo>
                  <a:lnTo>
                    <a:pt x="386" y="154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6" y="158"/>
                  </a:lnTo>
                  <a:lnTo>
                    <a:pt x="386" y="159"/>
                  </a:lnTo>
                  <a:lnTo>
                    <a:pt x="386" y="160"/>
                  </a:lnTo>
                  <a:lnTo>
                    <a:pt x="385" y="160"/>
                  </a:lnTo>
                  <a:lnTo>
                    <a:pt x="385" y="161"/>
                  </a:lnTo>
                  <a:lnTo>
                    <a:pt x="384" y="161"/>
                  </a:lnTo>
                  <a:lnTo>
                    <a:pt x="384" y="162"/>
                  </a:lnTo>
                  <a:lnTo>
                    <a:pt x="383" y="162"/>
                  </a:lnTo>
                  <a:lnTo>
                    <a:pt x="383" y="164"/>
                  </a:lnTo>
                  <a:lnTo>
                    <a:pt x="382" y="164"/>
                  </a:lnTo>
                  <a:lnTo>
                    <a:pt x="382" y="165"/>
                  </a:lnTo>
                  <a:lnTo>
                    <a:pt x="380" y="166"/>
                  </a:lnTo>
                  <a:lnTo>
                    <a:pt x="380" y="167"/>
                  </a:lnTo>
                  <a:lnTo>
                    <a:pt x="380" y="168"/>
                  </a:lnTo>
                  <a:lnTo>
                    <a:pt x="380" y="169"/>
                  </a:lnTo>
                  <a:lnTo>
                    <a:pt x="380" y="171"/>
                  </a:lnTo>
                  <a:lnTo>
                    <a:pt x="382" y="171"/>
                  </a:lnTo>
                  <a:lnTo>
                    <a:pt x="382" y="172"/>
                  </a:lnTo>
                  <a:lnTo>
                    <a:pt x="382" y="173"/>
                  </a:lnTo>
                  <a:lnTo>
                    <a:pt x="380" y="173"/>
                  </a:lnTo>
                  <a:lnTo>
                    <a:pt x="379" y="173"/>
                  </a:lnTo>
                  <a:lnTo>
                    <a:pt x="379" y="174"/>
                  </a:lnTo>
                  <a:lnTo>
                    <a:pt x="379" y="175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8"/>
                  </a:lnTo>
                  <a:lnTo>
                    <a:pt x="379" y="178"/>
                  </a:lnTo>
                  <a:lnTo>
                    <a:pt x="379" y="179"/>
                  </a:lnTo>
                  <a:lnTo>
                    <a:pt x="379" y="180"/>
                  </a:lnTo>
                  <a:lnTo>
                    <a:pt x="380" y="180"/>
                  </a:lnTo>
                  <a:lnTo>
                    <a:pt x="380" y="181"/>
                  </a:lnTo>
                  <a:lnTo>
                    <a:pt x="380" y="182"/>
                  </a:lnTo>
                  <a:lnTo>
                    <a:pt x="380" y="183"/>
                  </a:lnTo>
                  <a:lnTo>
                    <a:pt x="380" y="185"/>
                  </a:lnTo>
                  <a:lnTo>
                    <a:pt x="379" y="185"/>
                  </a:lnTo>
                  <a:lnTo>
                    <a:pt x="378" y="186"/>
                  </a:lnTo>
                  <a:lnTo>
                    <a:pt x="378" y="187"/>
                  </a:lnTo>
                  <a:lnTo>
                    <a:pt x="377" y="187"/>
                  </a:lnTo>
                  <a:lnTo>
                    <a:pt x="377" y="186"/>
                  </a:lnTo>
                  <a:lnTo>
                    <a:pt x="376" y="186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3" y="185"/>
                  </a:lnTo>
                  <a:lnTo>
                    <a:pt x="372" y="185"/>
                  </a:lnTo>
                  <a:lnTo>
                    <a:pt x="372" y="183"/>
                  </a:lnTo>
                  <a:lnTo>
                    <a:pt x="371" y="182"/>
                  </a:lnTo>
                  <a:lnTo>
                    <a:pt x="371" y="183"/>
                  </a:lnTo>
                  <a:lnTo>
                    <a:pt x="370" y="183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0" y="186"/>
                  </a:lnTo>
                  <a:lnTo>
                    <a:pt x="370" y="187"/>
                  </a:lnTo>
                  <a:lnTo>
                    <a:pt x="369" y="187"/>
                  </a:lnTo>
                  <a:lnTo>
                    <a:pt x="369" y="188"/>
                  </a:lnTo>
                  <a:lnTo>
                    <a:pt x="369" y="189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69" y="190"/>
                  </a:lnTo>
                  <a:lnTo>
                    <a:pt x="368" y="190"/>
                  </a:lnTo>
                  <a:lnTo>
                    <a:pt x="368" y="192"/>
                  </a:lnTo>
                  <a:lnTo>
                    <a:pt x="366" y="192"/>
                  </a:lnTo>
                  <a:lnTo>
                    <a:pt x="366" y="193"/>
                  </a:lnTo>
                  <a:lnTo>
                    <a:pt x="365" y="193"/>
                  </a:lnTo>
                  <a:lnTo>
                    <a:pt x="365" y="194"/>
                  </a:lnTo>
                  <a:lnTo>
                    <a:pt x="365" y="195"/>
                  </a:lnTo>
                  <a:lnTo>
                    <a:pt x="364" y="195"/>
                  </a:lnTo>
                  <a:lnTo>
                    <a:pt x="364" y="196"/>
                  </a:lnTo>
                  <a:lnTo>
                    <a:pt x="364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4" y="201"/>
                  </a:lnTo>
                  <a:lnTo>
                    <a:pt x="364" y="202"/>
                  </a:lnTo>
                  <a:lnTo>
                    <a:pt x="364" y="203"/>
                  </a:lnTo>
                  <a:lnTo>
                    <a:pt x="363" y="203"/>
                  </a:lnTo>
                  <a:lnTo>
                    <a:pt x="363" y="205"/>
                  </a:lnTo>
                  <a:lnTo>
                    <a:pt x="363" y="206"/>
                  </a:lnTo>
                  <a:lnTo>
                    <a:pt x="363" y="207"/>
                  </a:lnTo>
                  <a:lnTo>
                    <a:pt x="363" y="208"/>
                  </a:lnTo>
                  <a:lnTo>
                    <a:pt x="364" y="208"/>
                  </a:lnTo>
                  <a:lnTo>
                    <a:pt x="364" y="209"/>
                  </a:lnTo>
                  <a:lnTo>
                    <a:pt x="364" y="210"/>
                  </a:lnTo>
                  <a:lnTo>
                    <a:pt x="363" y="210"/>
                  </a:lnTo>
                  <a:lnTo>
                    <a:pt x="362" y="210"/>
                  </a:lnTo>
                  <a:lnTo>
                    <a:pt x="362" y="209"/>
                  </a:lnTo>
                  <a:lnTo>
                    <a:pt x="362" y="208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59" y="210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4"/>
                  </a:lnTo>
                  <a:lnTo>
                    <a:pt x="358" y="215"/>
                  </a:lnTo>
                  <a:lnTo>
                    <a:pt x="359" y="215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8" y="219"/>
                  </a:lnTo>
                  <a:lnTo>
                    <a:pt x="358" y="220"/>
                  </a:lnTo>
                  <a:lnTo>
                    <a:pt x="358" y="221"/>
                  </a:lnTo>
                  <a:lnTo>
                    <a:pt x="358" y="222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4"/>
                  </a:lnTo>
                  <a:lnTo>
                    <a:pt x="359" y="226"/>
                  </a:lnTo>
                  <a:lnTo>
                    <a:pt x="361" y="227"/>
                  </a:lnTo>
                  <a:lnTo>
                    <a:pt x="361" y="228"/>
                  </a:lnTo>
                  <a:lnTo>
                    <a:pt x="359" y="228"/>
                  </a:lnTo>
                  <a:lnTo>
                    <a:pt x="359" y="229"/>
                  </a:lnTo>
                  <a:lnTo>
                    <a:pt x="361" y="229"/>
                  </a:lnTo>
                  <a:lnTo>
                    <a:pt x="361" y="230"/>
                  </a:lnTo>
                  <a:lnTo>
                    <a:pt x="359" y="231"/>
                  </a:lnTo>
                  <a:lnTo>
                    <a:pt x="359" y="233"/>
                  </a:lnTo>
                  <a:lnTo>
                    <a:pt x="358" y="234"/>
                  </a:lnTo>
                  <a:lnTo>
                    <a:pt x="358" y="235"/>
                  </a:lnTo>
                  <a:lnTo>
                    <a:pt x="358" y="236"/>
                  </a:lnTo>
                  <a:lnTo>
                    <a:pt x="358" y="237"/>
                  </a:lnTo>
                  <a:lnTo>
                    <a:pt x="359" y="237"/>
                  </a:lnTo>
                  <a:lnTo>
                    <a:pt x="359" y="238"/>
                  </a:lnTo>
                  <a:lnTo>
                    <a:pt x="359" y="240"/>
                  </a:lnTo>
                  <a:lnTo>
                    <a:pt x="359" y="241"/>
                  </a:lnTo>
                  <a:lnTo>
                    <a:pt x="359" y="242"/>
                  </a:lnTo>
                  <a:lnTo>
                    <a:pt x="359" y="243"/>
                  </a:lnTo>
                  <a:lnTo>
                    <a:pt x="361" y="243"/>
                  </a:lnTo>
                  <a:lnTo>
                    <a:pt x="361" y="244"/>
                  </a:lnTo>
                  <a:lnTo>
                    <a:pt x="361" y="245"/>
                  </a:lnTo>
                  <a:lnTo>
                    <a:pt x="359" y="245"/>
                  </a:lnTo>
                  <a:lnTo>
                    <a:pt x="358" y="245"/>
                  </a:lnTo>
                  <a:lnTo>
                    <a:pt x="358" y="247"/>
                  </a:lnTo>
                  <a:lnTo>
                    <a:pt x="358" y="248"/>
                  </a:lnTo>
                  <a:lnTo>
                    <a:pt x="357" y="248"/>
                  </a:lnTo>
                  <a:lnTo>
                    <a:pt x="357" y="247"/>
                  </a:lnTo>
                  <a:lnTo>
                    <a:pt x="356" y="248"/>
                  </a:lnTo>
                  <a:lnTo>
                    <a:pt x="355" y="248"/>
                  </a:lnTo>
                  <a:lnTo>
                    <a:pt x="354" y="248"/>
                  </a:lnTo>
                  <a:lnTo>
                    <a:pt x="354" y="249"/>
                  </a:lnTo>
                  <a:lnTo>
                    <a:pt x="352" y="249"/>
                  </a:lnTo>
                  <a:lnTo>
                    <a:pt x="352" y="248"/>
                  </a:lnTo>
                  <a:lnTo>
                    <a:pt x="351" y="248"/>
                  </a:lnTo>
                  <a:lnTo>
                    <a:pt x="351" y="249"/>
                  </a:lnTo>
                  <a:lnTo>
                    <a:pt x="350" y="250"/>
                  </a:lnTo>
                  <a:lnTo>
                    <a:pt x="350" y="251"/>
                  </a:lnTo>
                  <a:lnTo>
                    <a:pt x="349" y="251"/>
                  </a:lnTo>
                  <a:lnTo>
                    <a:pt x="349" y="252"/>
                  </a:lnTo>
                  <a:lnTo>
                    <a:pt x="348" y="252"/>
                  </a:lnTo>
                  <a:lnTo>
                    <a:pt x="347" y="252"/>
                  </a:lnTo>
                  <a:lnTo>
                    <a:pt x="347" y="254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5" y="256"/>
                  </a:lnTo>
                  <a:lnTo>
                    <a:pt x="344" y="256"/>
                  </a:lnTo>
                  <a:lnTo>
                    <a:pt x="343" y="256"/>
                  </a:lnTo>
                  <a:lnTo>
                    <a:pt x="343" y="257"/>
                  </a:lnTo>
                  <a:lnTo>
                    <a:pt x="342" y="257"/>
                  </a:lnTo>
                  <a:lnTo>
                    <a:pt x="342" y="258"/>
                  </a:lnTo>
                  <a:lnTo>
                    <a:pt x="342" y="259"/>
                  </a:lnTo>
                  <a:lnTo>
                    <a:pt x="343" y="259"/>
                  </a:lnTo>
                  <a:lnTo>
                    <a:pt x="344" y="259"/>
                  </a:lnTo>
                  <a:lnTo>
                    <a:pt x="344" y="258"/>
                  </a:lnTo>
                  <a:lnTo>
                    <a:pt x="345" y="258"/>
                  </a:lnTo>
                  <a:lnTo>
                    <a:pt x="345" y="259"/>
                  </a:lnTo>
                  <a:lnTo>
                    <a:pt x="347" y="259"/>
                  </a:lnTo>
                  <a:lnTo>
                    <a:pt x="347" y="261"/>
                  </a:lnTo>
                  <a:lnTo>
                    <a:pt x="345" y="262"/>
                  </a:lnTo>
                  <a:lnTo>
                    <a:pt x="347" y="262"/>
                  </a:lnTo>
                  <a:lnTo>
                    <a:pt x="347" y="263"/>
                  </a:lnTo>
                  <a:lnTo>
                    <a:pt x="345" y="263"/>
                  </a:lnTo>
                  <a:lnTo>
                    <a:pt x="345" y="264"/>
                  </a:lnTo>
                  <a:lnTo>
                    <a:pt x="344" y="264"/>
                  </a:lnTo>
                  <a:lnTo>
                    <a:pt x="344" y="265"/>
                  </a:lnTo>
                  <a:lnTo>
                    <a:pt x="343" y="265"/>
                  </a:lnTo>
                  <a:lnTo>
                    <a:pt x="343" y="266"/>
                  </a:lnTo>
                  <a:lnTo>
                    <a:pt x="343" y="268"/>
                  </a:lnTo>
                  <a:lnTo>
                    <a:pt x="343" y="269"/>
                  </a:lnTo>
                  <a:lnTo>
                    <a:pt x="342" y="269"/>
                  </a:lnTo>
                  <a:lnTo>
                    <a:pt x="342" y="270"/>
                  </a:lnTo>
                  <a:lnTo>
                    <a:pt x="342" y="271"/>
                  </a:lnTo>
                  <a:lnTo>
                    <a:pt x="342" y="272"/>
                  </a:lnTo>
                  <a:lnTo>
                    <a:pt x="342" y="273"/>
                  </a:lnTo>
                  <a:lnTo>
                    <a:pt x="343" y="273"/>
                  </a:lnTo>
                  <a:lnTo>
                    <a:pt x="343" y="275"/>
                  </a:lnTo>
                  <a:lnTo>
                    <a:pt x="342" y="275"/>
                  </a:lnTo>
                  <a:lnTo>
                    <a:pt x="342" y="273"/>
                  </a:lnTo>
                  <a:lnTo>
                    <a:pt x="342" y="275"/>
                  </a:lnTo>
                  <a:lnTo>
                    <a:pt x="341" y="275"/>
                  </a:lnTo>
                  <a:lnTo>
                    <a:pt x="341" y="273"/>
                  </a:lnTo>
                  <a:lnTo>
                    <a:pt x="340" y="272"/>
                  </a:lnTo>
                  <a:lnTo>
                    <a:pt x="338" y="272"/>
                  </a:lnTo>
                  <a:lnTo>
                    <a:pt x="338" y="273"/>
                  </a:lnTo>
                  <a:lnTo>
                    <a:pt x="337" y="273"/>
                  </a:lnTo>
                  <a:lnTo>
                    <a:pt x="337" y="272"/>
                  </a:lnTo>
                  <a:lnTo>
                    <a:pt x="336" y="272"/>
                  </a:lnTo>
                  <a:lnTo>
                    <a:pt x="336" y="273"/>
                  </a:lnTo>
                  <a:lnTo>
                    <a:pt x="335" y="273"/>
                  </a:lnTo>
                  <a:lnTo>
                    <a:pt x="335" y="272"/>
                  </a:lnTo>
                  <a:lnTo>
                    <a:pt x="335" y="271"/>
                  </a:lnTo>
                  <a:lnTo>
                    <a:pt x="334" y="271"/>
                  </a:lnTo>
                  <a:lnTo>
                    <a:pt x="333" y="271"/>
                  </a:lnTo>
                  <a:lnTo>
                    <a:pt x="331" y="272"/>
                  </a:lnTo>
                  <a:lnTo>
                    <a:pt x="330" y="272"/>
                  </a:lnTo>
                  <a:lnTo>
                    <a:pt x="329" y="272"/>
                  </a:lnTo>
                  <a:lnTo>
                    <a:pt x="330" y="271"/>
                  </a:lnTo>
                  <a:lnTo>
                    <a:pt x="329" y="271"/>
                  </a:lnTo>
                  <a:lnTo>
                    <a:pt x="329" y="270"/>
                  </a:lnTo>
                  <a:lnTo>
                    <a:pt x="328" y="270"/>
                  </a:lnTo>
                  <a:lnTo>
                    <a:pt x="328" y="269"/>
                  </a:lnTo>
                  <a:lnTo>
                    <a:pt x="327" y="269"/>
                  </a:lnTo>
                  <a:lnTo>
                    <a:pt x="326" y="269"/>
                  </a:lnTo>
                  <a:lnTo>
                    <a:pt x="326" y="268"/>
                  </a:lnTo>
                  <a:lnTo>
                    <a:pt x="324" y="268"/>
                  </a:lnTo>
                  <a:lnTo>
                    <a:pt x="324" y="266"/>
                  </a:lnTo>
                  <a:lnTo>
                    <a:pt x="323" y="266"/>
                  </a:lnTo>
                  <a:lnTo>
                    <a:pt x="323" y="265"/>
                  </a:lnTo>
                  <a:lnTo>
                    <a:pt x="322" y="265"/>
                  </a:lnTo>
                  <a:lnTo>
                    <a:pt x="321" y="265"/>
                  </a:lnTo>
                  <a:lnTo>
                    <a:pt x="321" y="266"/>
                  </a:lnTo>
                  <a:lnTo>
                    <a:pt x="321" y="265"/>
                  </a:lnTo>
                  <a:lnTo>
                    <a:pt x="320" y="265"/>
                  </a:lnTo>
                  <a:lnTo>
                    <a:pt x="319" y="265"/>
                  </a:lnTo>
                  <a:lnTo>
                    <a:pt x="319" y="264"/>
                  </a:lnTo>
                  <a:lnTo>
                    <a:pt x="317" y="263"/>
                  </a:lnTo>
                  <a:lnTo>
                    <a:pt x="317" y="264"/>
                  </a:lnTo>
                  <a:lnTo>
                    <a:pt x="316" y="264"/>
                  </a:lnTo>
                  <a:lnTo>
                    <a:pt x="316" y="263"/>
                  </a:lnTo>
                  <a:lnTo>
                    <a:pt x="315" y="263"/>
                  </a:lnTo>
                  <a:lnTo>
                    <a:pt x="314" y="263"/>
                  </a:lnTo>
                  <a:lnTo>
                    <a:pt x="313" y="264"/>
                  </a:lnTo>
                  <a:lnTo>
                    <a:pt x="312" y="265"/>
                  </a:lnTo>
                  <a:lnTo>
                    <a:pt x="310" y="266"/>
                  </a:lnTo>
                  <a:lnTo>
                    <a:pt x="309" y="266"/>
                  </a:lnTo>
                  <a:lnTo>
                    <a:pt x="308" y="266"/>
                  </a:lnTo>
                  <a:lnTo>
                    <a:pt x="308" y="265"/>
                  </a:lnTo>
                  <a:lnTo>
                    <a:pt x="307" y="264"/>
                  </a:lnTo>
                  <a:lnTo>
                    <a:pt x="306" y="264"/>
                  </a:lnTo>
                  <a:lnTo>
                    <a:pt x="306" y="265"/>
                  </a:lnTo>
                  <a:lnTo>
                    <a:pt x="305" y="265"/>
                  </a:lnTo>
                  <a:lnTo>
                    <a:pt x="305" y="266"/>
                  </a:lnTo>
                  <a:lnTo>
                    <a:pt x="303" y="266"/>
                  </a:lnTo>
                  <a:lnTo>
                    <a:pt x="302" y="265"/>
                  </a:lnTo>
                  <a:lnTo>
                    <a:pt x="301" y="265"/>
                  </a:lnTo>
                  <a:lnTo>
                    <a:pt x="300" y="265"/>
                  </a:lnTo>
                  <a:lnTo>
                    <a:pt x="300" y="264"/>
                  </a:lnTo>
                  <a:lnTo>
                    <a:pt x="299" y="264"/>
                  </a:lnTo>
                  <a:lnTo>
                    <a:pt x="298" y="264"/>
                  </a:lnTo>
                  <a:lnTo>
                    <a:pt x="296" y="264"/>
                  </a:lnTo>
                  <a:lnTo>
                    <a:pt x="296" y="263"/>
                  </a:lnTo>
                  <a:lnTo>
                    <a:pt x="296" y="264"/>
                  </a:lnTo>
                  <a:lnTo>
                    <a:pt x="296" y="265"/>
                  </a:lnTo>
                  <a:lnTo>
                    <a:pt x="295" y="265"/>
                  </a:lnTo>
                  <a:lnTo>
                    <a:pt x="295" y="266"/>
                  </a:lnTo>
                  <a:lnTo>
                    <a:pt x="295" y="268"/>
                  </a:lnTo>
                  <a:lnTo>
                    <a:pt x="295" y="269"/>
                  </a:lnTo>
                  <a:lnTo>
                    <a:pt x="294" y="269"/>
                  </a:lnTo>
                  <a:lnTo>
                    <a:pt x="294" y="270"/>
                  </a:lnTo>
                  <a:lnTo>
                    <a:pt x="293" y="271"/>
                  </a:lnTo>
                  <a:lnTo>
                    <a:pt x="292" y="272"/>
                  </a:lnTo>
                  <a:lnTo>
                    <a:pt x="292" y="273"/>
                  </a:lnTo>
                  <a:lnTo>
                    <a:pt x="291" y="273"/>
                  </a:lnTo>
                  <a:lnTo>
                    <a:pt x="291" y="272"/>
                  </a:lnTo>
                  <a:lnTo>
                    <a:pt x="289" y="272"/>
                  </a:lnTo>
                  <a:lnTo>
                    <a:pt x="289" y="271"/>
                  </a:lnTo>
                  <a:lnTo>
                    <a:pt x="288" y="271"/>
                  </a:lnTo>
                  <a:lnTo>
                    <a:pt x="288" y="270"/>
                  </a:lnTo>
                  <a:lnTo>
                    <a:pt x="287" y="270"/>
                  </a:lnTo>
                  <a:lnTo>
                    <a:pt x="287" y="269"/>
                  </a:lnTo>
                  <a:lnTo>
                    <a:pt x="286" y="269"/>
                  </a:lnTo>
                  <a:lnTo>
                    <a:pt x="285" y="268"/>
                  </a:lnTo>
                  <a:lnTo>
                    <a:pt x="285" y="266"/>
                  </a:lnTo>
                  <a:lnTo>
                    <a:pt x="284" y="266"/>
                  </a:lnTo>
                  <a:lnTo>
                    <a:pt x="282" y="266"/>
                  </a:lnTo>
                  <a:lnTo>
                    <a:pt x="281" y="266"/>
                  </a:lnTo>
                  <a:lnTo>
                    <a:pt x="280" y="266"/>
                  </a:lnTo>
                  <a:lnTo>
                    <a:pt x="280" y="268"/>
                  </a:lnTo>
                  <a:lnTo>
                    <a:pt x="279" y="268"/>
                  </a:lnTo>
                  <a:lnTo>
                    <a:pt x="279" y="266"/>
                  </a:lnTo>
                  <a:lnTo>
                    <a:pt x="278" y="266"/>
                  </a:lnTo>
                  <a:lnTo>
                    <a:pt x="278" y="265"/>
                  </a:lnTo>
                  <a:lnTo>
                    <a:pt x="277" y="266"/>
                  </a:lnTo>
                  <a:lnTo>
                    <a:pt x="277" y="268"/>
                  </a:lnTo>
                  <a:lnTo>
                    <a:pt x="275" y="268"/>
                  </a:lnTo>
                  <a:lnTo>
                    <a:pt x="275" y="269"/>
                  </a:lnTo>
                  <a:lnTo>
                    <a:pt x="275" y="270"/>
                  </a:lnTo>
                  <a:lnTo>
                    <a:pt x="274" y="270"/>
                  </a:lnTo>
                  <a:lnTo>
                    <a:pt x="274" y="271"/>
                  </a:lnTo>
                  <a:lnTo>
                    <a:pt x="274" y="272"/>
                  </a:lnTo>
                  <a:lnTo>
                    <a:pt x="273" y="272"/>
                  </a:lnTo>
                  <a:lnTo>
                    <a:pt x="273" y="273"/>
                  </a:lnTo>
                  <a:lnTo>
                    <a:pt x="272" y="275"/>
                  </a:lnTo>
                  <a:lnTo>
                    <a:pt x="272" y="273"/>
                  </a:lnTo>
                  <a:lnTo>
                    <a:pt x="271" y="273"/>
                  </a:lnTo>
                  <a:lnTo>
                    <a:pt x="270" y="273"/>
                  </a:lnTo>
                  <a:lnTo>
                    <a:pt x="268" y="273"/>
                  </a:lnTo>
                  <a:lnTo>
                    <a:pt x="267" y="273"/>
                  </a:lnTo>
                  <a:lnTo>
                    <a:pt x="267" y="272"/>
                  </a:lnTo>
                  <a:lnTo>
                    <a:pt x="266" y="272"/>
                  </a:lnTo>
                  <a:lnTo>
                    <a:pt x="266" y="271"/>
                  </a:lnTo>
                  <a:lnTo>
                    <a:pt x="265" y="271"/>
                  </a:lnTo>
                  <a:lnTo>
                    <a:pt x="264" y="270"/>
                  </a:lnTo>
                  <a:lnTo>
                    <a:pt x="263" y="270"/>
                  </a:lnTo>
                  <a:lnTo>
                    <a:pt x="264" y="269"/>
                  </a:lnTo>
                  <a:lnTo>
                    <a:pt x="264" y="268"/>
                  </a:lnTo>
                  <a:lnTo>
                    <a:pt x="264" y="266"/>
                  </a:lnTo>
                  <a:lnTo>
                    <a:pt x="263" y="266"/>
                  </a:lnTo>
                  <a:lnTo>
                    <a:pt x="263" y="265"/>
                  </a:lnTo>
                  <a:lnTo>
                    <a:pt x="263" y="264"/>
                  </a:lnTo>
                  <a:lnTo>
                    <a:pt x="264" y="265"/>
                  </a:lnTo>
                  <a:lnTo>
                    <a:pt x="265" y="265"/>
                  </a:lnTo>
                  <a:lnTo>
                    <a:pt x="265" y="264"/>
                  </a:lnTo>
                  <a:lnTo>
                    <a:pt x="266" y="264"/>
                  </a:lnTo>
                  <a:lnTo>
                    <a:pt x="266" y="263"/>
                  </a:lnTo>
                  <a:lnTo>
                    <a:pt x="266" y="262"/>
                  </a:lnTo>
                  <a:lnTo>
                    <a:pt x="266" y="261"/>
                  </a:lnTo>
                  <a:lnTo>
                    <a:pt x="265" y="261"/>
                  </a:lnTo>
                  <a:lnTo>
                    <a:pt x="265" y="259"/>
                  </a:lnTo>
                  <a:lnTo>
                    <a:pt x="265" y="258"/>
                  </a:lnTo>
                  <a:lnTo>
                    <a:pt x="265" y="257"/>
                  </a:lnTo>
                  <a:lnTo>
                    <a:pt x="264" y="257"/>
                  </a:lnTo>
                  <a:lnTo>
                    <a:pt x="264" y="256"/>
                  </a:lnTo>
                  <a:lnTo>
                    <a:pt x="264" y="255"/>
                  </a:lnTo>
                  <a:lnTo>
                    <a:pt x="265" y="255"/>
                  </a:lnTo>
                  <a:lnTo>
                    <a:pt x="265" y="254"/>
                  </a:lnTo>
                  <a:lnTo>
                    <a:pt x="264" y="254"/>
                  </a:lnTo>
                  <a:lnTo>
                    <a:pt x="264" y="252"/>
                  </a:lnTo>
                  <a:lnTo>
                    <a:pt x="263" y="252"/>
                  </a:lnTo>
                  <a:lnTo>
                    <a:pt x="263" y="251"/>
                  </a:lnTo>
                  <a:lnTo>
                    <a:pt x="261" y="251"/>
                  </a:lnTo>
                  <a:lnTo>
                    <a:pt x="261" y="250"/>
                  </a:lnTo>
                  <a:lnTo>
                    <a:pt x="263" y="249"/>
                  </a:lnTo>
                  <a:lnTo>
                    <a:pt x="264" y="249"/>
                  </a:lnTo>
                  <a:lnTo>
                    <a:pt x="264" y="248"/>
                  </a:lnTo>
                  <a:lnTo>
                    <a:pt x="265" y="248"/>
                  </a:lnTo>
                  <a:lnTo>
                    <a:pt x="265" y="247"/>
                  </a:lnTo>
                  <a:lnTo>
                    <a:pt x="265" y="245"/>
                  </a:lnTo>
                  <a:lnTo>
                    <a:pt x="266" y="245"/>
                  </a:lnTo>
                  <a:lnTo>
                    <a:pt x="266" y="244"/>
                  </a:lnTo>
                  <a:lnTo>
                    <a:pt x="266" y="243"/>
                  </a:lnTo>
                  <a:lnTo>
                    <a:pt x="266" y="242"/>
                  </a:lnTo>
                  <a:lnTo>
                    <a:pt x="265" y="242"/>
                  </a:lnTo>
                  <a:lnTo>
                    <a:pt x="265" y="241"/>
                  </a:lnTo>
                  <a:lnTo>
                    <a:pt x="265" y="240"/>
                  </a:lnTo>
                  <a:lnTo>
                    <a:pt x="266" y="240"/>
                  </a:lnTo>
                  <a:lnTo>
                    <a:pt x="266" y="238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64" y="237"/>
                  </a:lnTo>
                  <a:lnTo>
                    <a:pt x="264" y="236"/>
                  </a:lnTo>
                  <a:lnTo>
                    <a:pt x="263" y="236"/>
                  </a:lnTo>
                  <a:lnTo>
                    <a:pt x="263" y="235"/>
                  </a:lnTo>
                  <a:lnTo>
                    <a:pt x="263" y="234"/>
                  </a:lnTo>
                  <a:lnTo>
                    <a:pt x="261" y="234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60" y="231"/>
                  </a:lnTo>
                  <a:lnTo>
                    <a:pt x="260" y="230"/>
                  </a:lnTo>
                  <a:lnTo>
                    <a:pt x="260" y="231"/>
                  </a:lnTo>
                  <a:lnTo>
                    <a:pt x="259" y="231"/>
                  </a:lnTo>
                  <a:lnTo>
                    <a:pt x="259" y="230"/>
                  </a:lnTo>
                  <a:lnTo>
                    <a:pt x="258" y="230"/>
                  </a:lnTo>
                  <a:lnTo>
                    <a:pt x="257" y="230"/>
                  </a:lnTo>
                  <a:lnTo>
                    <a:pt x="257" y="229"/>
                  </a:lnTo>
                  <a:lnTo>
                    <a:pt x="257" y="228"/>
                  </a:lnTo>
                  <a:lnTo>
                    <a:pt x="257" y="227"/>
                  </a:lnTo>
                  <a:lnTo>
                    <a:pt x="256" y="227"/>
                  </a:lnTo>
                  <a:lnTo>
                    <a:pt x="257" y="226"/>
                  </a:lnTo>
                  <a:lnTo>
                    <a:pt x="256" y="226"/>
                  </a:lnTo>
                  <a:lnTo>
                    <a:pt x="256" y="224"/>
                  </a:lnTo>
                  <a:lnTo>
                    <a:pt x="254" y="224"/>
                  </a:lnTo>
                  <a:lnTo>
                    <a:pt x="254" y="223"/>
                  </a:lnTo>
                  <a:lnTo>
                    <a:pt x="253" y="223"/>
                  </a:lnTo>
                  <a:lnTo>
                    <a:pt x="253" y="224"/>
                  </a:lnTo>
                  <a:lnTo>
                    <a:pt x="253" y="226"/>
                  </a:lnTo>
                  <a:lnTo>
                    <a:pt x="252" y="226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50" y="228"/>
                  </a:lnTo>
                  <a:lnTo>
                    <a:pt x="251" y="228"/>
                  </a:lnTo>
                  <a:lnTo>
                    <a:pt x="251" y="227"/>
                  </a:lnTo>
                  <a:lnTo>
                    <a:pt x="250" y="227"/>
                  </a:lnTo>
                  <a:lnTo>
                    <a:pt x="250" y="226"/>
                  </a:lnTo>
                  <a:lnTo>
                    <a:pt x="250" y="224"/>
                  </a:lnTo>
                  <a:lnTo>
                    <a:pt x="250" y="223"/>
                  </a:lnTo>
                  <a:lnTo>
                    <a:pt x="248" y="223"/>
                  </a:lnTo>
                  <a:lnTo>
                    <a:pt x="247" y="223"/>
                  </a:lnTo>
                  <a:lnTo>
                    <a:pt x="247" y="224"/>
                  </a:lnTo>
                  <a:lnTo>
                    <a:pt x="246" y="224"/>
                  </a:lnTo>
                  <a:lnTo>
                    <a:pt x="246" y="226"/>
                  </a:lnTo>
                  <a:lnTo>
                    <a:pt x="246" y="227"/>
                  </a:lnTo>
                  <a:lnTo>
                    <a:pt x="245" y="227"/>
                  </a:lnTo>
                  <a:lnTo>
                    <a:pt x="245" y="228"/>
                  </a:lnTo>
                  <a:lnTo>
                    <a:pt x="245" y="229"/>
                  </a:lnTo>
                  <a:lnTo>
                    <a:pt x="244" y="229"/>
                  </a:lnTo>
                  <a:lnTo>
                    <a:pt x="244" y="228"/>
                  </a:lnTo>
                  <a:lnTo>
                    <a:pt x="244" y="229"/>
                  </a:lnTo>
                  <a:lnTo>
                    <a:pt x="243" y="229"/>
                  </a:lnTo>
                  <a:lnTo>
                    <a:pt x="244" y="229"/>
                  </a:lnTo>
                  <a:lnTo>
                    <a:pt x="244" y="230"/>
                  </a:lnTo>
                  <a:lnTo>
                    <a:pt x="243" y="230"/>
                  </a:lnTo>
                  <a:lnTo>
                    <a:pt x="243" y="231"/>
                  </a:lnTo>
                  <a:lnTo>
                    <a:pt x="241" y="231"/>
                  </a:lnTo>
                  <a:lnTo>
                    <a:pt x="241" y="233"/>
                  </a:lnTo>
                  <a:lnTo>
                    <a:pt x="241" y="234"/>
                  </a:lnTo>
                  <a:lnTo>
                    <a:pt x="240" y="235"/>
                  </a:lnTo>
                  <a:lnTo>
                    <a:pt x="240" y="236"/>
                  </a:lnTo>
                  <a:lnTo>
                    <a:pt x="240" y="237"/>
                  </a:lnTo>
                  <a:lnTo>
                    <a:pt x="240" y="238"/>
                  </a:lnTo>
                  <a:lnTo>
                    <a:pt x="239" y="238"/>
                  </a:lnTo>
                  <a:lnTo>
                    <a:pt x="238" y="238"/>
                  </a:lnTo>
                  <a:lnTo>
                    <a:pt x="238" y="237"/>
                  </a:lnTo>
                  <a:lnTo>
                    <a:pt x="237" y="237"/>
                  </a:lnTo>
                  <a:lnTo>
                    <a:pt x="237" y="236"/>
                  </a:lnTo>
                  <a:lnTo>
                    <a:pt x="236" y="236"/>
                  </a:lnTo>
                  <a:lnTo>
                    <a:pt x="236" y="235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4" y="235"/>
                  </a:lnTo>
                  <a:lnTo>
                    <a:pt x="233" y="235"/>
                  </a:lnTo>
                  <a:lnTo>
                    <a:pt x="233" y="234"/>
                  </a:lnTo>
                  <a:lnTo>
                    <a:pt x="232" y="234"/>
                  </a:lnTo>
                  <a:lnTo>
                    <a:pt x="233" y="233"/>
                  </a:lnTo>
                  <a:lnTo>
                    <a:pt x="233" y="231"/>
                  </a:lnTo>
                  <a:lnTo>
                    <a:pt x="233" y="230"/>
                  </a:lnTo>
                  <a:lnTo>
                    <a:pt x="233" y="229"/>
                  </a:lnTo>
                  <a:lnTo>
                    <a:pt x="234" y="229"/>
                  </a:lnTo>
                  <a:lnTo>
                    <a:pt x="233" y="229"/>
                  </a:lnTo>
                  <a:lnTo>
                    <a:pt x="233" y="228"/>
                  </a:lnTo>
                  <a:lnTo>
                    <a:pt x="232" y="228"/>
                  </a:lnTo>
                  <a:lnTo>
                    <a:pt x="231" y="228"/>
                  </a:lnTo>
                  <a:lnTo>
                    <a:pt x="231" y="229"/>
                  </a:lnTo>
                  <a:lnTo>
                    <a:pt x="230" y="229"/>
                  </a:lnTo>
                  <a:lnTo>
                    <a:pt x="230" y="228"/>
                  </a:lnTo>
                  <a:lnTo>
                    <a:pt x="229" y="228"/>
                  </a:lnTo>
                  <a:lnTo>
                    <a:pt x="229" y="229"/>
                  </a:lnTo>
                  <a:lnTo>
                    <a:pt x="229" y="230"/>
                  </a:lnTo>
                  <a:lnTo>
                    <a:pt x="230" y="230"/>
                  </a:lnTo>
                  <a:lnTo>
                    <a:pt x="230" y="231"/>
                  </a:lnTo>
                  <a:lnTo>
                    <a:pt x="229" y="231"/>
                  </a:lnTo>
                  <a:lnTo>
                    <a:pt x="227" y="231"/>
                  </a:lnTo>
                  <a:lnTo>
                    <a:pt x="226" y="231"/>
                  </a:lnTo>
                  <a:lnTo>
                    <a:pt x="225" y="231"/>
                  </a:lnTo>
                  <a:lnTo>
                    <a:pt x="225" y="233"/>
                  </a:lnTo>
                  <a:lnTo>
                    <a:pt x="225" y="234"/>
                  </a:lnTo>
                  <a:lnTo>
                    <a:pt x="224" y="234"/>
                  </a:lnTo>
                  <a:lnTo>
                    <a:pt x="224" y="235"/>
                  </a:lnTo>
                  <a:lnTo>
                    <a:pt x="225" y="235"/>
                  </a:lnTo>
                  <a:lnTo>
                    <a:pt x="226" y="235"/>
                  </a:lnTo>
                  <a:lnTo>
                    <a:pt x="226" y="236"/>
                  </a:lnTo>
                  <a:lnTo>
                    <a:pt x="226" y="237"/>
                  </a:lnTo>
                  <a:lnTo>
                    <a:pt x="225" y="237"/>
                  </a:lnTo>
                  <a:lnTo>
                    <a:pt x="225" y="238"/>
                  </a:lnTo>
                  <a:lnTo>
                    <a:pt x="225" y="240"/>
                  </a:lnTo>
                  <a:lnTo>
                    <a:pt x="226" y="240"/>
                  </a:lnTo>
                  <a:lnTo>
                    <a:pt x="226" y="241"/>
                  </a:lnTo>
                  <a:lnTo>
                    <a:pt x="225" y="241"/>
                  </a:lnTo>
                  <a:lnTo>
                    <a:pt x="224" y="241"/>
                  </a:lnTo>
                  <a:lnTo>
                    <a:pt x="223" y="241"/>
                  </a:lnTo>
                  <a:lnTo>
                    <a:pt x="223" y="242"/>
                  </a:lnTo>
                  <a:lnTo>
                    <a:pt x="222" y="242"/>
                  </a:lnTo>
                  <a:lnTo>
                    <a:pt x="222" y="243"/>
                  </a:lnTo>
                  <a:lnTo>
                    <a:pt x="222" y="244"/>
                  </a:lnTo>
                  <a:lnTo>
                    <a:pt x="220" y="244"/>
                  </a:lnTo>
                  <a:lnTo>
                    <a:pt x="220" y="245"/>
                  </a:lnTo>
                  <a:lnTo>
                    <a:pt x="219" y="245"/>
                  </a:lnTo>
                  <a:lnTo>
                    <a:pt x="219" y="247"/>
                  </a:lnTo>
                  <a:lnTo>
                    <a:pt x="219" y="248"/>
                  </a:lnTo>
                  <a:lnTo>
                    <a:pt x="218" y="248"/>
                  </a:lnTo>
                  <a:lnTo>
                    <a:pt x="218" y="249"/>
                  </a:lnTo>
                  <a:lnTo>
                    <a:pt x="217" y="249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51"/>
                  </a:lnTo>
                  <a:lnTo>
                    <a:pt x="215" y="251"/>
                  </a:lnTo>
                  <a:lnTo>
                    <a:pt x="213" y="251"/>
                  </a:lnTo>
                  <a:lnTo>
                    <a:pt x="213" y="252"/>
                  </a:lnTo>
                  <a:lnTo>
                    <a:pt x="212" y="252"/>
                  </a:lnTo>
                  <a:lnTo>
                    <a:pt x="211" y="252"/>
                  </a:lnTo>
                  <a:lnTo>
                    <a:pt x="211" y="251"/>
                  </a:lnTo>
                  <a:lnTo>
                    <a:pt x="211" y="252"/>
                  </a:lnTo>
                  <a:lnTo>
                    <a:pt x="211" y="254"/>
                  </a:lnTo>
                  <a:lnTo>
                    <a:pt x="210" y="254"/>
                  </a:lnTo>
                  <a:lnTo>
                    <a:pt x="209" y="254"/>
                  </a:lnTo>
                  <a:lnTo>
                    <a:pt x="209" y="255"/>
                  </a:lnTo>
                  <a:lnTo>
                    <a:pt x="208" y="255"/>
                  </a:lnTo>
                  <a:lnTo>
                    <a:pt x="206" y="255"/>
                  </a:lnTo>
                  <a:lnTo>
                    <a:pt x="206" y="256"/>
                  </a:lnTo>
                  <a:lnTo>
                    <a:pt x="208" y="256"/>
                  </a:lnTo>
                  <a:lnTo>
                    <a:pt x="208" y="257"/>
                  </a:lnTo>
                  <a:lnTo>
                    <a:pt x="206" y="257"/>
                  </a:lnTo>
                  <a:lnTo>
                    <a:pt x="206" y="258"/>
                  </a:lnTo>
                  <a:lnTo>
                    <a:pt x="205" y="258"/>
                  </a:lnTo>
                  <a:lnTo>
                    <a:pt x="205" y="259"/>
                  </a:lnTo>
                  <a:lnTo>
                    <a:pt x="204" y="259"/>
                  </a:lnTo>
                  <a:lnTo>
                    <a:pt x="204" y="261"/>
                  </a:lnTo>
                  <a:lnTo>
                    <a:pt x="204" y="262"/>
                  </a:lnTo>
                  <a:lnTo>
                    <a:pt x="203" y="262"/>
                  </a:lnTo>
                  <a:lnTo>
                    <a:pt x="203" y="263"/>
                  </a:lnTo>
                  <a:lnTo>
                    <a:pt x="202" y="263"/>
                  </a:lnTo>
                  <a:lnTo>
                    <a:pt x="202" y="264"/>
                  </a:lnTo>
                  <a:lnTo>
                    <a:pt x="201" y="264"/>
                  </a:lnTo>
                  <a:lnTo>
                    <a:pt x="201" y="265"/>
                  </a:lnTo>
                  <a:lnTo>
                    <a:pt x="199" y="265"/>
                  </a:lnTo>
                  <a:lnTo>
                    <a:pt x="198" y="265"/>
                  </a:lnTo>
                  <a:lnTo>
                    <a:pt x="197" y="266"/>
                  </a:lnTo>
                  <a:lnTo>
                    <a:pt x="197" y="268"/>
                  </a:lnTo>
                  <a:lnTo>
                    <a:pt x="197" y="269"/>
                  </a:lnTo>
                  <a:lnTo>
                    <a:pt x="197" y="270"/>
                  </a:lnTo>
                  <a:lnTo>
                    <a:pt x="197" y="271"/>
                  </a:lnTo>
                  <a:lnTo>
                    <a:pt x="198" y="271"/>
                  </a:lnTo>
                  <a:lnTo>
                    <a:pt x="198" y="272"/>
                  </a:lnTo>
                  <a:lnTo>
                    <a:pt x="198" y="273"/>
                  </a:lnTo>
                  <a:lnTo>
                    <a:pt x="198" y="275"/>
                  </a:lnTo>
                  <a:lnTo>
                    <a:pt x="198" y="276"/>
                  </a:lnTo>
                  <a:lnTo>
                    <a:pt x="197" y="276"/>
                  </a:lnTo>
                  <a:lnTo>
                    <a:pt x="197" y="277"/>
                  </a:lnTo>
                  <a:lnTo>
                    <a:pt x="197" y="278"/>
                  </a:lnTo>
                  <a:lnTo>
                    <a:pt x="196" y="279"/>
                  </a:lnTo>
                  <a:lnTo>
                    <a:pt x="195" y="279"/>
                  </a:lnTo>
                  <a:lnTo>
                    <a:pt x="194" y="279"/>
                  </a:lnTo>
                  <a:lnTo>
                    <a:pt x="192" y="279"/>
                  </a:lnTo>
                  <a:lnTo>
                    <a:pt x="191" y="279"/>
                  </a:lnTo>
                  <a:lnTo>
                    <a:pt x="190" y="279"/>
                  </a:lnTo>
                  <a:lnTo>
                    <a:pt x="189" y="279"/>
                  </a:lnTo>
                  <a:lnTo>
                    <a:pt x="188" y="279"/>
                  </a:lnTo>
                  <a:lnTo>
                    <a:pt x="187" y="279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9"/>
                  </a:lnTo>
                  <a:lnTo>
                    <a:pt x="184" y="279"/>
                  </a:lnTo>
                  <a:lnTo>
                    <a:pt x="184" y="280"/>
                  </a:lnTo>
                  <a:lnTo>
                    <a:pt x="184" y="282"/>
                  </a:lnTo>
                  <a:lnTo>
                    <a:pt x="184" y="283"/>
                  </a:lnTo>
                  <a:lnTo>
                    <a:pt x="185" y="283"/>
                  </a:lnTo>
                  <a:lnTo>
                    <a:pt x="184" y="283"/>
                  </a:lnTo>
                  <a:lnTo>
                    <a:pt x="184" y="284"/>
                  </a:lnTo>
                  <a:lnTo>
                    <a:pt x="184" y="285"/>
                  </a:lnTo>
                  <a:lnTo>
                    <a:pt x="183" y="286"/>
                  </a:lnTo>
                  <a:lnTo>
                    <a:pt x="183" y="287"/>
                  </a:lnTo>
                  <a:lnTo>
                    <a:pt x="182" y="287"/>
                  </a:lnTo>
                  <a:lnTo>
                    <a:pt x="182" y="289"/>
                  </a:lnTo>
                  <a:lnTo>
                    <a:pt x="181" y="289"/>
                  </a:lnTo>
                  <a:lnTo>
                    <a:pt x="180" y="290"/>
                  </a:lnTo>
                  <a:lnTo>
                    <a:pt x="181" y="290"/>
                  </a:lnTo>
                  <a:lnTo>
                    <a:pt x="181" y="291"/>
                  </a:lnTo>
                  <a:lnTo>
                    <a:pt x="180" y="291"/>
                  </a:lnTo>
                  <a:lnTo>
                    <a:pt x="180" y="292"/>
                  </a:lnTo>
                  <a:lnTo>
                    <a:pt x="181" y="292"/>
                  </a:lnTo>
                  <a:lnTo>
                    <a:pt x="182" y="292"/>
                  </a:lnTo>
                  <a:lnTo>
                    <a:pt x="182" y="293"/>
                  </a:lnTo>
                  <a:lnTo>
                    <a:pt x="181" y="293"/>
                  </a:lnTo>
                  <a:lnTo>
                    <a:pt x="180" y="294"/>
                  </a:lnTo>
                  <a:lnTo>
                    <a:pt x="178" y="296"/>
                  </a:lnTo>
                  <a:lnTo>
                    <a:pt x="180" y="296"/>
                  </a:lnTo>
                  <a:lnTo>
                    <a:pt x="180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7" y="299"/>
                  </a:lnTo>
                  <a:lnTo>
                    <a:pt x="176" y="299"/>
                  </a:lnTo>
                  <a:lnTo>
                    <a:pt x="175" y="299"/>
                  </a:lnTo>
                  <a:lnTo>
                    <a:pt x="175" y="298"/>
                  </a:lnTo>
                  <a:lnTo>
                    <a:pt x="174" y="299"/>
                  </a:lnTo>
                  <a:lnTo>
                    <a:pt x="174" y="300"/>
                  </a:lnTo>
                  <a:lnTo>
                    <a:pt x="174" y="301"/>
                  </a:lnTo>
                  <a:lnTo>
                    <a:pt x="173" y="303"/>
                  </a:lnTo>
                  <a:lnTo>
                    <a:pt x="174" y="303"/>
                  </a:lnTo>
                  <a:lnTo>
                    <a:pt x="173" y="303"/>
                  </a:lnTo>
                  <a:lnTo>
                    <a:pt x="173" y="304"/>
                  </a:lnTo>
                  <a:lnTo>
                    <a:pt x="174" y="304"/>
                  </a:lnTo>
                  <a:lnTo>
                    <a:pt x="174" y="305"/>
                  </a:lnTo>
                  <a:lnTo>
                    <a:pt x="174" y="306"/>
                  </a:lnTo>
                  <a:lnTo>
                    <a:pt x="174" y="307"/>
                  </a:lnTo>
                  <a:lnTo>
                    <a:pt x="175" y="308"/>
                  </a:lnTo>
                  <a:lnTo>
                    <a:pt x="175" y="310"/>
                  </a:lnTo>
                  <a:lnTo>
                    <a:pt x="176" y="310"/>
                  </a:lnTo>
                  <a:lnTo>
                    <a:pt x="176" y="311"/>
                  </a:lnTo>
                  <a:lnTo>
                    <a:pt x="175" y="311"/>
                  </a:lnTo>
                  <a:lnTo>
                    <a:pt x="174" y="311"/>
                  </a:lnTo>
                  <a:lnTo>
                    <a:pt x="173" y="311"/>
                  </a:lnTo>
                  <a:lnTo>
                    <a:pt x="171" y="311"/>
                  </a:lnTo>
                  <a:lnTo>
                    <a:pt x="171" y="312"/>
                  </a:lnTo>
                  <a:lnTo>
                    <a:pt x="170" y="311"/>
                  </a:lnTo>
                  <a:lnTo>
                    <a:pt x="169" y="312"/>
                  </a:lnTo>
                  <a:lnTo>
                    <a:pt x="168" y="312"/>
                  </a:lnTo>
                  <a:lnTo>
                    <a:pt x="167" y="312"/>
                  </a:lnTo>
                  <a:lnTo>
                    <a:pt x="167" y="313"/>
                  </a:lnTo>
                  <a:lnTo>
                    <a:pt x="167" y="314"/>
                  </a:lnTo>
                  <a:lnTo>
                    <a:pt x="166" y="315"/>
                  </a:lnTo>
                  <a:lnTo>
                    <a:pt x="166" y="317"/>
                  </a:lnTo>
                  <a:lnTo>
                    <a:pt x="166" y="318"/>
                  </a:lnTo>
                  <a:lnTo>
                    <a:pt x="164" y="318"/>
                  </a:lnTo>
                  <a:lnTo>
                    <a:pt x="164" y="319"/>
                  </a:lnTo>
                  <a:lnTo>
                    <a:pt x="163" y="319"/>
                  </a:lnTo>
                  <a:lnTo>
                    <a:pt x="163" y="320"/>
                  </a:lnTo>
                  <a:lnTo>
                    <a:pt x="163" y="321"/>
                  </a:lnTo>
                  <a:lnTo>
                    <a:pt x="163" y="322"/>
                  </a:lnTo>
                  <a:lnTo>
                    <a:pt x="163" y="324"/>
                  </a:lnTo>
                  <a:lnTo>
                    <a:pt x="163" y="325"/>
                  </a:lnTo>
                  <a:lnTo>
                    <a:pt x="162" y="325"/>
                  </a:lnTo>
                  <a:lnTo>
                    <a:pt x="161" y="325"/>
                  </a:lnTo>
                  <a:lnTo>
                    <a:pt x="161" y="326"/>
                  </a:lnTo>
                  <a:lnTo>
                    <a:pt x="160" y="326"/>
                  </a:lnTo>
                  <a:lnTo>
                    <a:pt x="159" y="327"/>
                  </a:lnTo>
                  <a:lnTo>
                    <a:pt x="160" y="327"/>
                  </a:lnTo>
                  <a:lnTo>
                    <a:pt x="159" y="327"/>
                  </a:lnTo>
                  <a:lnTo>
                    <a:pt x="159" y="328"/>
                  </a:lnTo>
                  <a:lnTo>
                    <a:pt x="159" y="329"/>
                  </a:lnTo>
                  <a:lnTo>
                    <a:pt x="157" y="329"/>
                  </a:lnTo>
                  <a:lnTo>
                    <a:pt x="157" y="328"/>
                  </a:lnTo>
                  <a:lnTo>
                    <a:pt x="156" y="328"/>
                  </a:lnTo>
                  <a:lnTo>
                    <a:pt x="156" y="329"/>
                  </a:lnTo>
                  <a:lnTo>
                    <a:pt x="155" y="329"/>
                  </a:lnTo>
                  <a:lnTo>
                    <a:pt x="154" y="329"/>
                  </a:lnTo>
                  <a:lnTo>
                    <a:pt x="154" y="331"/>
                  </a:lnTo>
                  <a:lnTo>
                    <a:pt x="153" y="331"/>
                  </a:lnTo>
                  <a:lnTo>
                    <a:pt x="153" y="332"/>
                  </a:lnTo>
                  <a:lnTo>
                    <a:pt x="152" y="332"/>
                  </a:lnTo>
                  <a:lnTo>
                    <a:pt x="150" y="333"/>
                  </a:lnTo>
                  <a:lnTo>
                    <a:pt x="150" y="334"/>
                  </a:lnTo>
                  <a:lnTo>
                    <a:pt x="149" y="334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5" y="332"/>
                  </a:lnTo>
                  <a:lnTo>
                    <a:pt x="143" y="332"/>
                  </a:lnTo>
                  <a:lnTo>
                    <a:pt x="143" y="333"/>
                  </a:lnTo>
                  <a:lnTo>
                    <a:pt x="142" y="333"/>
                  </a:lnTo>
                  <a:lnTo>
                    <a:pt x="141" y="333"/>
                  </a:lnTo>
                  <a:lnTo>
                    <a:pt x="140" y="333"/>
                  </a:lnTo>
                  <a:lnTo>
                    <a:pt x="140" y="332"/>
                  </a:lnTo>
                  <a:lnTo>
                    <a:pt x="139" y="332"/>
                  </a:lnTo>
                  <a:lnTo>
                    <a:pt x="139" y="331"/>
                  </a:lnTo>
                  <a:lnTo>
                    <a:pt x="138" y="331"/>
                  </a:lnTo>
                  <a:lnTo>
                    <a:pt x="136" y="331"/>
                  </a:lnTo>
                  <a:lnTo>
                    <a:pt x="136" y="329"/>
                  </a:lnTo>
                  <a:lnTo>
                    <a:pt x="135" y="329"/>
                  </a:lnTo>
                  <a:lnTo>
                    <a:pt x="135" y="328"/>
                  </a:lnTo>
                  <a:lnTo>
                    <a:pt x="134" y="328"/>
                  </a:lnTo>
                  <a:lnTo>
                    <a:pt x="134" y="327"/>
                  </a:lnTo>
                  <a:lnTo>
                    <a:pt x="134" y="326"/>
                  </a:lnTo>
                  <a:lnTo>
                    <a:pt x="135" y="326"/>
                  </a:lnTo>
                  <a:lnTo>
                    <a:pt x="135" y="325"/>
                  </a:lnTo>
                  <a:lnTo>
                    <a:pt x="136" y="325"/>
                  </a:lnTo>
                  <a:lnTo>
                    <a:pt x="136" y="324"/>
                  </a:lnTo>
                  <a:lnTo>
                    <a:pt x="138" y="324"/>
                  </a:lnTo>
                  <a:lnTo>
                    <a:pt x="139" y="324"/>
                  </a:lnTo>
                  <a:lnTo>
                    <a:pt x="140" y="324"/>
                  </a:lnTo>
                  <a:lnTo>
                    <a:pt x="141" y="324"/>
                  </a:lnTo>
                  <a:lnTo>
                    <a:pt x="141" y="322"/>
                  </a:lnTo>
                  <a:lnTo>
                    <a:pt x="142" y="322"/>
                  </a:lnTo>
                  <a:lnTo>
                    <a:pt x="142" y="321"/>
                  </a:lnTo>
                  <a:lnTo>
                    <a:pt x="143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9"/>
                  </a:lnTo>
                  <a:lnTo>
                    <a:pt x="140" y="319"/>
                  </a:lnTo>
                  <a:lnTo>
                    <a:pt x="140" y="318"/>
                  </a:lnTo>
                  <a:lnTo>
                    <a:pt x="140" y="317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4"/>
                  </a:lnTo>
                  <a:lnTo>
                    <a:pt x="141" y="313"/>
                  </a:lnTo>
                  <a:lnTo>
                    <a:pt x="142" y="312"/>
                  </a:lnTo>
                  <a:lnTo>
                    <a:pt x="142" y="311"/>
                  </a:lnTo>
                  <a:lnTo>
                    <a:pt x="142" y="310"/>
                  </a:lnTo>
                  <a:lnTo>
                    <a:pt x="142" y="308"/>
                  </a:lnTo>
                  <a:lnTo>
                    <a:pt x="142" y="307"/>
                  </a:lnTo>
                  <a:lnTo>
                    <a:pt x="142" y="306"/>
                  </a:lnTo>
                  <a:lnTo>
                    <a:pt x="142" y="305"/>
                  </a:lnTo>
                  <a:lnTo>
                    <a:pt x="142" y="304"/>
                  </a:lnTo>
                  <a:lnTo>
                    <a:pt x="143" y="304"/>
                  </a:lnTo>
                  <a:lnTo>
                    <a:pt x="143" y="303"/>
                  </a:lnTo>
                  <a:lnTo>
                    <a:pt x="143" y="301"/>
                  </a:lnTo>
                  <a:lnTo>
                    <a:pt x="143" y="300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1" y="294"/>
                  </a:lnTo>
                  <a:lnTo>
                    <a:pt x="141" y="293"/>
                  </a:lnTo>
                  <a:lnTo>
                    <a:pt x="142" y="293"/>
                  </a:lnTo>
                  <a:lnTo>
                    <a:pt x="142" y="292"/>
                  </a:lnTo>
                  <a:lnTo>
                    <a:pt x="142" y="291"/>
                  </a:lnTo>
                  <a:lnTo>
                    <a:pt x="142" y="290"/>
                  </a:lnTo>
                  <a:lnTo>
                    <a:pt x="141" y="289"/>
                  </a:lnTo>
                  <a:lnTo>
                    <a:pt x="142" y="289"/>
                  </a:lnTo>
                  <a:lnTo>
                    <a:pt x="141" y="289"/>
                  </a:lnTo>
                  <a:lnTo>
                    <a:pt x="141" y="287"/>
                  </a:lnTo>
                  <a:lnTo>
                    <a:pt x="140" y="287"/>
                  </a:lnTo>
                  <a:lnTo>
                    <a:pt x="140" y="286"/>
                  </a:lnTo>
                  <a:lnTo>
                    <a:pt x="140" y="285"/>
                  </a:lnTo>
                  <a:lnTo>
                    <a:pt x="139" y="285"/>
                  </a:lnTo>
                  <a:lnTo>
                    <a:pt x="139" y="284"/>
                  </a:lnTo>
                  <a:lnTo>
                    <a:pt x="139" y="283"/>
                  </a:lnTo>
                  <a:lnTo>
                    <a:pt x="139" y="282"/>
                  </a:lnTo>
                  <a:lnTo>
                    <a:pt x="140" y="282"/>
                  </a:lnTo>
                  <a:lnTo>
                    <a:pt x="140" y="280"/>
                  </a:lnTo>
                  <a:lnTo>
                    <a:pt x="140" y="279"/>
                  </a:lnTo>
                  <a:lnTo>
                    <a:pt x="141" y="279"/>
                  </a:lnTo>
                  <a:lnTo>
                    <a:pt x="141" y="278"/>
                  </a:lnTo>
                  <a:lnTo>
                    <a:pt x="142" y="278"/>
                  </a:lnTo>
                  <a:lnTo>
                    <a:pt x="142" y="277"/>
                  </a:lnTo>
                  <a:lnTo>
                    <a:pt x="142" y="276"/>
                  </a:lnTo>
                  <a:lnTo>
                    <a:pt x="143" y="276"/>
                  </a:lnTo>
                  <a:lnTo>
                    <a:pt x="143" y="275"/>
                  </a:lnTo>
                  <a:lnTo>
                    <a:pt x="143" y="273"/>
                  </a:lnTo>
                  <a:lnTo>
                    <a:pt x="143" y="272"/>
                  </a:lnTo>
                  <a:lnTo>
                    <a:pt x="145" y="272"/>
                  </a:lnTo>
                  <a:lnTo>
                    <a:pt x="145" y="271"/>
                  </a:lnTo>
                  <a:lnTo>
                    <a:pt x="143" y="271"/>
                  </a:lnTo>
                  <a:lnTo>
                    <a:pt x="143" y="270"/>
                  </a:lnTo>
                  <a:lnTo>
                    <a:pt x="142" y="270"/>
                  </a:lnTo>
                  <a:lnTo>
                    <a:pt x="142" y="269"/>
                  </a:lnTo>
                  <a:lnTo>
                    <a:pt x="141" y="268"/>
                  </a:lnTo>
                  <a:lnTo>
                    <a:pt x="141" y="269"/>
                  </a:lnTo>
                  <a:lnTo>
                    <a:pt x="140" y="269"/>
                  </a:lnTo>
                  <a:lnTo>
                    <a:pt x="140" y="270"/>
                  </a:lnTo>
                  <a:lnTo>
                    <a:pt x="140" y="271"/>
                  </a:lnTo>
                  <a:lnTo>
                    <a:pt x="139" y="271"/>
                  </a:lnTo>
                  <a:lnTo>
                    <a:pt x="139" y="272"/>
                  </a:lnTo>
                  <a:lnTo>
                    <a:pt x="138" y="272"/>
                  </a:lnTo>
                  <a:lnTo>
                    <a:pt x="138" y="271"/>
                  </a:lnTo>
                  <a:lnTo>
                    <a:pt x="136" y="271"/>
                  </a:lnTo>
                  <a:lnTo>
                    <a:pt x="136" y="272"/>
                  </a:lnTo>
                  <a:lnTo>
                    <a:pt x="135" y="272"/>
                  </a:lnTo>
                  <a:lnTo>
                    <a:pt x="134" y="272"/>
                  </a:lnTo>
                  <a:lnTo>
                    <a:pt x="134" y="273"/>
                  </a:lnTo>
                  <a:lnTo>
                    <a:pt x="133" y="273"/>
                  </a:lnTo>
                  <a:lnTo>
                    <a:pt x="132" y="273"/>
                  </a:lnTo>
                  <a:lnTo>
                    <a:pt x="132" y="275"/>
                  </a:lnTo>
                  <a:lnTo>
                    <a:pt x="131" y="275"/>
                  </a:lnTo>
                  <a:lnTo>
                    <a:pt x="129" y="275"/>
                  </a:lnTo>
                  <a:lnTo>
                    <a:pt x="128" y="275"/>
                  </a:lnTo>
                  <a:lnTo>
                    <a:pt x="128" y="276"/>
                  </a:lnTo>
                  <a:lnTo>
                    <a:pt x="127" y="276"/>
                  </a:lnTo>
                  <a:lnTo>
                    <a:pt x="127" y="277"/>
                  </a:lnTo>
                  <a:lnTo>
                    <a:pt x="126" y="277"/>
                  </a:lnTo>
                  <a:lnTo>
                    <a:pt x="126" y="278"/>
                  </a:lnTo>
                  <a:lnTo>
                    <a:pt x="125" y="278"/>
                  </a:lnTo>
                  <a:lnTo>
                    <a:pt x="125" y="279"/>
                  </a:lnTo>
                  <a:lnTo>
                    <a:pt x="124" y="279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0" y="279"/>
                  </a:lnTo>
                  <a:lnTo>
                    <a:pt x="119" y="279"/>
                  </a:lnTo>
                  <a:lnTo>
                    <a:pt x="118" y="279"/>
                  </a:lnTo>
                  <a:lnTo>
                    <a:pt x="118" y="280"/>
                  </a:lnTo>
                  <a:lnTo>
                    <a:pt x="118" y="282"/>
                  </a:lnTo>
                  <a:lnTo>
                    <a:pt x="117" y="282"/>
                  </a:lnTo>
                  <a:lnTo>
                    <a:pt x="117" y="283"/>
                  </a:lnTo>
                  <a:lnTo>
                    <a:pt x="115" y="283"/>
                  </a:lnTo>
                  <a:lnTo>
                    <a:pt x="115" y="284"/>
                  </a:lnTo>
                  <a:lnTo>
                    <a:pt x="115" y="285"/>
                  </a:lnTo>
                  <a:lnTo>
                    <a:pt x="114" y="285"/>
                  </a:lnTo>
                  <a:lnTo>
                    <a:pt x="114" y="286"/>
                  </a:lnTo>
                  <a:lnTo>
                    <a:pt x="113" y="286"/>
                  </a:lnTo>
                  <a:lnTo>
                    <a:pt x="113" y="287"/>
                  </a:lnTo>
                  <a:lnTo>
                    <a:pt x="112" y="287"/>
                  </a:lnTo>
                  <a:lnTo>
                    <a:pt x="112" y="289"/>
                  </a:lnTo>
                  <a:lnTo>
                    <a:pt x="112" y="290"/>
                  </a:lnTo>
                  <a:lnTo>
                    <a:pt x="111" y="290"/>
                  </a:lnTo>
                  <a:lnTo>
                    <a:pt x="111" y="291"/>
                  </a:lnTo>
                  <a:lnTo>
                    <a:pt x="110" y="291"/>
                  </a:lnTo>
                  <a:lnTo>
                    <a:pt x="110" y="292"/>
                  </a:lnTo>
                  <a:lnTo>
                    <a:pt x="110" y="293"/>
                  </a:lnTo>
                  <a:lnTo>
                    <a:pt x="108" y="293"/>
                  </a:lnTo>
                  <a:lnTo>
                    <a:pt x="108" y="294"/>
                  </a:lnTo>
                  <a:lnTo>
                    <a:pt x="108" y="296"/>
                  </a:lnTo>
                  <a:lnTo>
                    <a:pt x="107" y="297"/>
                  </a:lnTo>
                  <a:lnTo>
                    <a:pt x="107" y="298"/>
                  </a:lnTo>
                  <a:lnTo>
                    <a:pt x="106" y="298"/>
                  </a:lnTo>
                  <a:lnTo>
                    <a:pt x="106" y="299"/>
                  </a:lnTo>
                  <a:lnTo>
                    <a:pt x="106" y="300"/>
                  </a:lnTo>
                  <a:lnTo>
                    <a:pt x="105" y="300"/>
                  </a:lnTo>
                  <a:lnTo>
                    <a:pt x="105" y="301"/>
                  </a:lnTo>
                  <a:lnTo>
                    <a:pt x="105" y="303"/>
                  </a:lnTo>
                  <a:lnTo>
                    <a:pt x="104" y="303"/>
                  </a:lnTo>
                  <a:lnTo>
                    <a:pt x="104" y="304"/>
                  </a:lnTo>
                  <a:lnTo>
                    <a:pt x="103" y="304"/>
                  </a:lnTo>
                  <a:lnTo>
                    <a:pt x="101" y="305"/>
                  </a:lnTo>
                  <a:lnTo>
                    <a:pt x="101" y="306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99" y="308"/>
                  </a:lnTo>
                  <a:lnTo>
                    <a:pt x="99" y="310"/>
                  </a:lnTo>
                  <a:lnTo>
                    <a:pt x="98" y="310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2"/>
                  </a:lnTo>
                  <a:lnTo>
                    <a:pt x="96" y="312"/>
                  </a:lnTo>
                  <a:lnTo>
                    <a:pt x="96" y="313"/>
                  </a:lnTo>
                  <a:lnTo>
                    <a:pt x="96" y="314"/>
                  </a:lnTo>
                  <a:lnTo>
                    <a:pt x="96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3" y="317"/>
                  </a:lnTo>
                  <a:lnTo>
                    <a:pt x="93" y="318"/>
                  </a:lnTo>
                  <a:lnTo>
                    <a:pt x="93" y="319"/>
                  </a:lnTo>
                  <a:lnTo>
                    <a:pt x="92" y="319"/>
                  </a:lnTo>
                  <a:lnTo>
                    <a:pt x="92" y="320"/>
                  </a:lnTo>
                  <a:lnTo>
                    <a:pt x="91" y="321"/>
                  </a:lnTo>
                  <a:lnTo>
                    <a:pt x="91" y="322"/>
                  </a:lnTo>
                  <a:lnTo>
                    <a:pt x="90" y="324"/>
                  </a:lnTo>
                  <a:lnTo>
                    <a:pt x="90" y="325"/>
                  </a:lnTo>
                  <a:lnTo>
                    <a:pt x="91" y="325"/>
                  </a:lnTo>
                  <a:lnTo>
                    <a:pt x="91" y="326"/>
                  </a:lnTo>
                  <a:lnTo>
                    <a:pt x="91" y="327"/>
                  </a:lnTo>
                  <a:lnTo>
                    <a:pt x="90" y="327"/>
                  </a:lnTo>
                  <a:lnTo>
                    <a:pt x="89" y="327"/>
                  </a:lnTo>
                  <a:lnTo>
                    <a:pt x="87" y="328"/>
                  </a:lnTo>
                  <a:lnTo>
                    <a:pt x="87" y="329"/>
                  </a:lnTo>
                  <a:lnTo>
                    <a:pt x="86" y="329"/>
                  </a:lnTo>
                  <a:lnTo>
                    <a:pt x="86" y="331"/>
                  </a:lnTo>
                  <a:lnTo>
                    <a:pt x="86" y="332"/>
                  </a:lnTo>
                  <a:lnTo>
                    <a:pt x="85" y="333"/>
                  </a:lnTo>
                  <a:lnTo>
                    <a:pt x="85" y="334"/>
                  </a:lnTo>
                  <a:lnTo>
                    <a:pt x="84" y="335"/>
                  </a:lnTo>
                  <a:lnTo>
                    <a:pt x="84" y="336"/>
                  </a:lnTo>
                  <a:lnTo>
                    <a:pt x="84" y="338"/>
                  </a:lnTo>
                  <a:lnTo>
                    <a:pt x="83" y="339"/>
                  </a:lnTo>
                  <a:lnTo>
                    <a:pt x="83" y="340"/>
                  </a:lnTo>
                  <a:lnTo>
                    <a:pt x="83" y="341"/>
                  </a:lnTo>
                  <a:lnTo>
                    <a:pt x="83" y="342"/>
                  </a:lnTo>
                  <a:lnTo>
                    <a:pt x="82" y="342"/>
                  </a:lnTo>
                  <a:lnTo>
                    <a:pt x="82" y="343"/>
                  </a:lnTo>
                  <a:lnTo>
                    <a:pt x="82" y="345"/>
                  </a:lnTo>
                  <a:lnTo>
                    <a:pt x="82" y="346"/>
                  </a:lnTo>
                  <a:lnTo>
                    <a:pt x="82" y="347"/>
                  </a:lnTo>
                  <a:lnTo>
                    <a:pt x="82" y="346"/>
                  </a:lnTo>
                  <a:lnTo>
                    <a:pt x="80" y="346"/>
                  </a:lnTo>
                  <a:lnTo>
                    <a:pt x="80" y="347"/>
                  </a:lnTo>
                  <a:lnTo>
                    <a:pt x="80" y="348"/>
                  </a:lnTo>
                  <a:lnTo>
                    <a:pt x="79" y="348"/>
                  </a:lnTo>
                  <a:lnTo>
                    <a:pt x="79" y="347"/>
                  </a:lnTo>
                  <a:lnTo>
                    <a:pt x="79" y="346"/>
                  </a:lnTo>
                  <a:lnTo>
                    <a:pt x="78" y="346"/>
                  </a:lnTo>
                  <a:lnTo>
                    <a:pt x="77" y="346"/>
                  </a:lnTo>
                  <a:lnTo>
                    <a:pt x="77" y="345"/>
                  </a:lnTo>
                  <a:lnTo>
                    <a:pt x="76" y="345"/>
                  </a:lnTo>
                  <a:lnTo>
                    <a:pt x="75" y="345"/>
                  </a:lnTo>
                  <a:lnTo>
                    <a:pt x="75" y="343"/>
                  </a:lnTo>
                  <a:lnTo>
                    <a:pt x="73" y="343"/>
                  </a:lnTo>
                  <a:lnTo>
                    <a:pt x="72" y="343"/>
                  </a:lnTo>
                  <a:lnTo>
                    <a:pt x="71" y="343"/>
                  </a:lnTo>
                  <a:lnTo>
                    <a:pt x="70" y="343"/>
                  </a:lnTo>
                  <a:lnTo>
                    <a:pt x="69" y="343"/>
                  </a:lnTo>
                  <a:lnTo>
                    <a:pt x="68" y="343"/>
                  </a:lnTo>
                  <a:lnTo>
                    <a:pt x="66" y="343"/>
                  </a:lnTo>
                  <a:lnTo>
                    <a:pt x="65" y="343"/>
                  </a:lnTo>
                  <a:lnTo>
                    <a:pt x="65" y="342"/>
                  </a:lnTo>
                  <a:lnTo>
                    <a:pt x="64" y="342"/>
                  </a:lnTo>
                  <a:lnTo>
                    <a:pt x="63" y="342"/>
                  </a:lnTo>
                  <a:lnTo>
                    <a:pt x="62" y="342"/>
                  </a:lnTo>
                  <a:lnTo>
                    <a:pt x="62" y="341"/>
                  </a:lnTo>
                  <a:lnTo>
                    <a:pt x="61" y="341"/>
                  </a:lnTo>
                  <a:lnTo>
                    <a:pt x="61" y="340"/>
                  </a:lnTo>
                  <a:lnTo>
                    <a:pt x="61" y="339"/>
                  </a:lnTo>
                  <a:lnTo>
                    <a:pt x="59" y="339"/>
                  </a:lnTo>
                  <a:lnTo>
                    <a:pt x="59" y="338"/>
                  </a:lnTo>
                  <a:lnTo>
                    <a:pt x="59" y="339"/>
                  </a:lnTo>
                  <a:lnTo>
                    <a:pt x="58" y="339"/>
                  </a:lnTo>
                  <a:lnTo>
                    <a:pt x="58" y="340"/>
                  </a:lnTo>
                  <a:lnTo>
                    <a:pt x="57" y="340"/>
                  </a:lnTo>
                  <a:lnTo>
                    <a:pt x="57" y="341"/>
                  </a:lnTo>
                  <a:lnTo>
                    <a:pt x="57" y="342"/>
                  </a:lnTo>
                  <a:lnTo>
                    <a:pt x="57" y="343"/>
                  </a:lnTo>
                  <a:lnTo>
                    <a:pt x="56" y="343"/>
                  </a:lnTo>
                  <a:lnTo>
                    <a:pt x="55" y="342"/>
                  </a:lnTo>
                  <a:lnTo>
                    <a:pt x="55" y="343"/>
                  </a:lnTo>
                  <a:lnTo>
                    <a:pt x="54" y="343"/>
                  </a:lnTo>
                  <a:lnTo>
                    <a:pt x="54" y="345"/>
                  </a:lnTo>
                  <a:lnTo>
                    <a:pt x="54" y="346"/>
                  </a:lnTo>
                  <a:lnTo>
                    <a:pt x="52" y="346"/>
                  </a:lnTo>
                  <a:lnTo>
                    <a:pt x="52" y="345"/>
                  </a:lnTo>
                  <a:lnTo>
                    <a:pt x="51" y="345"/>
                  </a:lnTo>
                  <a:lnTo>
                    <a:pt x="50" y="345"/>
                  </a:lnTo>
                  <a:lnTo>
                    <a:pt x="50" y="343"/>
                  </a:lnTo>
                  <a:lnTo>
                    <a:pt x="50" y="345"/>
                  </a:lnTo>
                  <a:lnTo>
                    <a:pt x="49" y="345"/>
                  </a:lnTo>
                  <a:lnTo>
                    <a:pt x="49" y="343"/>
                  </a:lnTo>
                  <a:lnTo>
                    <a:pt x="48" y="342"/>
                  </a:lnTo>
                  <a:lnTo>
                    <a:pt x="47" y="342"/>
                  </a:lnTo>
                  <a:lnTo>
                    <a:pt x="47" y="341"/>
                  </a:lnTo>
                  <a:lnTo>
                    <a:pt x="45" y="341"/>
                  </a:lnTo>
                  <a:lnTo>
                    <a:pt x="45" y="340"/>
                  </a:lnTo>
                  <a:lnTo>
                    <a:pt x="47" y="339"/>
                  </a:lnTo>
                  <a:lnTo>
                    <a:pt x="47" y="338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49" y="335"/>
                  </a:lnTo>
                  <a:lnTo>
                    <a:pt x="49" y="334"/>
                  </a:lnTo>
                  <a:lnTo>
                    <a:pt x="49" y="333"/>
                  </a:lnTo>
                  <a:lnTo>
                    <a:pt x="49" y="332"/>
                  </a:lnTo>
                  <a:lnTo>
                    <a:pt x="49" y="331"/>
                  </a:lnTo>
                  <a:lnTo>
                    <a:pt x="49" y="329"/>
                  </a:lnTo>
                  <a:lnTo>
                    <a:pt x="50" y="329"/>
                  </a:lnTo>
                  <a:lnTo>
                    <a:pt x="51" y="329"/>
                  </a:lnTo>
                  <a:lnTo>
                    <a:pt x="51" y="328"/>
                  </a:lnTo>
                  <a:lnTo>
                    <a:pt x="52" y="327"/>
                  </a:lnTo>
                  <a:lnTo>
                    <a:pt x="52" y="326"/>
                  </a:lnTo>
                  <a:lnTo>
                    <a:pt x="52" y="325"/>
                  </a:lnTo>
                  <a:lnTo>
                    <a:pt x="54" y="324"/>
                  </a:lnTo>
                  <a:lnTo>
                    <a:pt x="54" y="322"/>
                  </a:lnTo>
                  <a:lnTo>
                    <a:pt x="55" y="321"/>
                  </a:lnTo>
                  <a:lnTo>
                    <a:pt x="55" y="320"/>
                  </a:lnTo>
                  <a:lnTo>
                    <a:pt x="55" y="319"/>
                  </a:lnTo>
                  <a:lnTo>
                    <a:pt x="56" y="319"/>
                  </a:lnTo>
                  <a:lnTo>
                    <a:pt x="56" y="318"/>
                  </a:lnTo>
                  <a:lnTo>
                    <a:pt x="56" y="317"/>
                  </a:lnTo>
                  <a:lnTo>
                    <a:pt x="57" y="315"/>
                  </a:lnTo>
                  <a:lnTo>
                    <a:pt x="57" y="314"/>
                  </a:lnTo>
                  <a:lnTo>
                    <a:pt x="58" y="313"/>
                  </a:lnTo>
                  <a:lnTo>
                    <a:pt x="58" y="312"/>
                  </a:lnTo>
                  <a:lnTo>
                    <a:pt x="58" y="311"/>
                  </a:lnTo>
                  <a:lnTo>
                    <a:pt x="59" y="311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8" y="308"/>
                  </a:lnTo>
                  <a:lnTo>
                    <a:pt x="58" y="307"/>
                  </a:lnTo>
                  <a:lnTo>
                    <a:pt x="59" y="306"/>
                  </a:lnTo>
                  <a:lnTo>
                    <a:pt x="59" y="305"/>
                  </a:lnTo>
                  <a:lnTo>
                    <a:pt x="61" y="304"/>
                  </a:lnTo>
                  <a:lnTo>
                    <a:pt x="61" y="303"/>
                  </a:lnTo>
                  <a:lnTo>
                    <a:pt x="62" y="303"/>
                  </a:lnTo>
                  <a:lnTo>
                    <a:pt x="63" y="303"/>
                  </a:lnTo>
                  <a:lnTo>
                    <a:pt x="63" y="301"/>
                  </a:lnTo>
                  <a:lnTo>
                    <a:pt x="63" y="300"/>
                  </a:lnTo>
                  <a:lnTo>
                    <a:pt x="64" y="300"/>
                  </a:lnTo>
                  <a:lnTo>
                    <a:pt x="64" y="299"/>
                  </a:lnTo>
                  <a:lnTo>
                    <a:pt x="65" y="299"/>
                  </a:lnTo>
                  <a:lnTo>
                    <a:pt x="65" y="298"/>
                  </a:lnTo>
                  <a:lnTo>
                    <a:pt x="66" y="298"/>
                  </a:lnTo>
                  <a:lnTo>
                    <a:pt x="66" y="297"/>
                  </a:lnTo>
                  <a:lnTo>
                    <a:pt x="66" y="296"/>
                  </a:lnTo>
                  <a:lnTo>
                    <a:pt x="68" y="296"/>
                  </a:lnTo>
                  <a:lnTo>
                    <a:pt x="68" y="294"/>
                  </a:lnTo>
                  <a:lnTo>
                    <a:pt x="68" y="293"/>
                  </a:lnTo>
                  <a:lnTo>
                    <a:pt x="66" y="293"/>
                  </a:lnTo>
                  <a:lnTo>
                    <a:pt x="66" y="292"/>
                  </a:lnTo>
                  <a:lnTo>
                    <a:pt x="66" y="291"/>
                  </a:lnTo>
                  <a:lnTo>
                    <a:pt x="66" y="290"/>
                  </a:lnTo>
                  <a:lnTo>
                    <a:pt x="66" y="289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8" y="286"/>
                  </a:lnTo>
                  <a:lnTo>
                    <a:pt x="68" y="285"/>
                  </a:lnTo>
                  <a:lnTo>
                    <a:pt x="69" y="285"/>
                  </a:lnTo>
                  <a:lnTo>
                    <a:pt x="70" y="285"/>
                  </a:lnTo>
                  <a:lnTo>
                    <a:pt x="70" y="284"/>
                  </a:lnTo>
                  <a:lnTo>
                    <a:pt x="71" y="284"/>
                  </a:lnTo>
                  <a:lnTo>
                    <a:pt x="71" y="283"/>
                  </a:lnTo>
                  <a:lnTo>
                    <a:pt x="72" y="283"/>
                  </a:lnTo>
                  <a:lnTo>
                    <a:pt x="73" y="283"/>
                  </a:lnTo>
                  <a:lnTo>
                    <a:pt x="75" y="283"/>
                  </a:lnTo>
                  <a:lnTo>
                    <a:pt x="76" y="283"/>
                  </a:lnTo>
                  <a:lnTo>
                    <a:pt x="76" y="282"/>
                  </a:lnTo>
                  <a:lnTo>
                    <a:pt x="76" y="280"/>
                  </a:lnTo>
                  <a:lnTo>
                    <a:pt x="77" y="280"/>
                  </a:lnTo>
                  <a:lnTo>
                    <a:pt x="77" y="279"/>
                  </a:lnTo>
                  <a:lnTo>
                    <a:pt x="77" y="278"/>
                  </a:lnTo>
                  <a:lnTo>
                    <a:pt x="78" y="278"/>
                  </a:lnTo>
                  <a:lnTo>
                    <a:pt x="78" y="277"/>
                  </a:lnTo>
                  <a:lnTo>
                    <a:pt x="79" y="277"/>
                  </a:lnTo>
                  <a:lnTo>
                    <a:pt x="79" y="276"/>
                  </a:lnTo>
                  <a:lnTo>
                    <a:pt x="79" y="275"/>
                  </a:lnTo>
                  <a:lnTo>
                    <a:pt x="80" y="275"/>
                  </a:lnTo>
                  <a:lnTo>
                    <a:pt x="80" y="273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1"/>
                  </a:lnTo>
                  <a:lnTo>
                    <a:pt x="82" y="270"/>
                  </a:lnTo>
                  <a:lnTo>
                    <a:pt x="83" y="269"/>
                  </a:lnTo>
                  <a:lnTo>
                    <a:pt x="83" y="268"/>
                  </a:lnTo>
                  <a:lnTo>
                    <a:pt x="83" y="266"/>
                  </a:lnTo>
                  <a:lnTo>
                    <a:pt x="83" y="265"/>
                  </a:lnTo>
                  <a:lnTo>
                    <a:pt x="84" y="265"/>
                  </a:lnTo>
                  <a:lnTo>
                    <a:pt x="84" y="264"/>
                  </a:lnTo>
                  <a:lnTo>
                    <a:pt x="84" y="263"/>
                  </a:lnTo>
                  <a:lnTo>
                    <a:pt x="83" y="263"/>
                  </a:lnTo>
                  <a:lnTo>
                    <a:pt x="83" y="262"/>
                  </a:lnTo>
                  <a:lnTo>
                    <a:pt x="83" y="261"/>
                  </a:lnTo>
                  <a:lnTo>
                    <a:pt x="82" y="261"/>
                  </a:lnTo>
                  <a:lnTo>
                    <a:pt x="82" y="262"/>
                  </a:lnTo>
                  <a:lnTo>
                    <a:pt x="80" y="262"/>
                  </a:lnTo>
                  <a:lnTo>
                    <a:pt x="79" y="262"/>
                  </a:lnTo>
                  <a:lnTo>
                    <a:pt x="79" y="261"/>
                  </a:lnTo>
                  <a:lnTo>
                    <a:pt x="78" y="261"/>
                  </a:lnTo>
                  <a:lnTo>
                    <a:pt x="78" y="259"/>
                  </a:lnTo>
                  <a:lnTo>
                    <a:pt x="78" y="258"/>
                  </a:lnTo>
                  <a:lnTo>
                    <a:pt x="78" y="257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1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9" y="247"/>
                  </a:lnTo>
                  <a:lnTo>
                    <a:pt x="79" y="245"/>
                  </a:lnTo>
                  <a:lnTo>
                    <a:pt x="79" y="244"/>
                  </a:lnTo>
                  <a:lnTo>
                    <a:pt x="79" y="243"/>
                  </a:lnTo>
                  <a:lnTo>
                    <a:pt x="78" y="243"/>
                  </a:lnTo>
                  <a:lnTo>
                    <a:pt x="77" y="243"/>
                  </a:lnTo>
                  <a:lnTo>
                    <a:pt x="77" y="242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1"/>
                  </a:lnTo>
                  <a:lnTo>
                    <a:pt x="75" y="240"/>
                  </a:lnTo>
                  <a:lnTo>
                    <a:pt x="73" y="240"/>
                  </a:lnTo>
                  <a:lnTo>
                    <a:pt x="72" y="240"/>
                  </a:lnTo>
                  <a:lnTo>
                    <a:pt x="72" y="238"/>
                  </a:lnTo>
                  <a:lnTo>
                    <a:pt x="72" y="237"/>
                  </a:lnTo>
                  <a:lnTo>
                    <a:pt x="72" y="236"/>
                  </a:lnTo>
                  <a:lnTo>
                    <a:pt x="71" y="236"/>
                  </a:lnTo>
                  <a:lnTo>
                    <a:pt x="71" y="235"/>
                  </a:lnTo>
                  <a:lnTo>
                    <a:pt x="71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69" y="233"/>
                  </a:lnTo>
                  <a:lnTo>
                    <a:pt x="69" y="231"/>
                  </a:lnTo>
                  <a:lnTo>
                    <a:pt x="69" y="230"/>
                  </a:lnTo>
                  <a:lnTo>
                    <a:pt x="68" y="230"/>
                  </a:lnTo>
                  <a:lnTo>
                    <a:pt x="66" y="230"/>
                  </a:lnTo>
                  <a:lnTo>
                    <a:pt x="66" y="229"/>
                  </a:lnTo>
                  <a:lnTo>
                    <a:pt x="65" y="229"/>
                  </a:lnTo>
                  <a:lnTo>
                    <a:pt x="65" y="228"/>
                  </a:lnTo>
                  <a:lnTo>
                    <a:pt x="64" y="228"/>
                  </a:lnTo>
                  <a:lnTo>
                    <a:pt x="63" y="228"/>
                  </a:lnTo>
                  <a:lnTo>
                    <a:pt x="63" y="227"/>
                  </a:lnTo>
                  <a:lnTo>
                    <a:pt x="62" y="227"/>
                  </a:lnTo>
                  <a:lnTo>
                    <a:pt x="62" y="226"/>
                  </a:lnTo>
                  <a:lnTo>
                    <a:pt x="61" y="226"/>
                  </a:lnTo>
                  <a:lnTo>
                    <a:pt x="61" y="224"/>
                  </a:lnTo>
                  <a:lnTo>
                    <a:pt x="61" y="226"/>
                  </a:lnTo>
                  <a:lnTo>
                    <a:pt x="61" y="224"/>
                  </a:lnTo>
                  <a:lnTo>
                    <a:pt x="59" y="224"/>
                  </a:lnTo>
                  <a:lnTo>
                    <a:pt x="58" y="224"/>
                  </a:lnTo>
                  <a:lnTo>
                    <a:pt x="58" y="223"/>
                  </a:lnTo>
                  <a:lnTo>
                    <a:pt x="58" y="222"/>
                  </a:lnTo>
                  <a:lnTo>
                    <a:pt x="59" y="222"/>
                  </a:lnTo>
                  <a:lnTo>
                    <a:pt x="59" y="221"/>
                  </a:lnTo>
                  <a:lnTo>
                    <a:pt x="59" y="220"/>
                  </a:lnTo>
                  <a:lnTo>
                    <a:pt x="61" y="220"/>
                  </a:lnTo>
                  <a:lnTo>
                    <a:pt x="61" y="219"/>
                  </a:lnTo>
                  <a:lnTo>
                    <a:pt x="61" y="217"/>
                  </a:lnTo>
                  <a:lnTo>
                    <a:pt x="62" y="217"/>
                  </a:lnTo>
                  <a:lnTo>
                    <a:pt x="62" y="216"/>
                  </a:lnTo>
                  <a:lnTo>
                    <a:pt x="62" y="215"/>
                  </a:lnTo>
                  <a:lnTo>
                    <a:pt x="61" y="215"/>
                  </a:lnTo>
                  <a:lnTo>
                    <a:pt x="59" y="215"/>
                  </a:lnTo>
                  <a:lnTo>
                    <a:pt x="59" y="216"/>
                  </a:lnTo>
                  <a:lnTo>
                    <a:pt x="58" y="216"/>
                  </a:lnTo>
                  <a:lnTo>
                    <a:pt x="58" y="217"/>
                  </a:lnTo>
                  <a:lnTo>
                    <a:pt x="57" y="217"/>
                  </a:lnTo>
                  <a:lnTo>
                    <a:pt x="57" y="216"/>
                  </a:lnTo>
                  <a:lnTo>
                    <a:pt x="56" y="216"/>
                  </a:lnTo>
                  <a:lnTo>
                    <a:pt x="55" y="216"/>
                  </a:lnTo>
                  <a:lnTo>
                    <a:pt x="55" y="215"/>
                  </a:lnTo>
                  <a:lnTo>
                    <a:pt x="54" y="215"/>
                  </a:lnTo>
                  <a:lnTo>
                    <a:pt x="52" y="215"/>
                  </a:lnTo>
                  <a:lnTo>
                    <a:pt x="51" y="215"/>
                  </a:lnTo>
                  <a:lnTo>
                    <a:pt x="50" y="215"/>
                  </a:lnTo>
                  <a:lnTo>
                    <a:pt x="50" y="216"/>
                  </a:lnTo>
                  <a:lnTo>
                    <a:pt x="49" y="216"/>
                  </a:lnTo>
                  <a:lnTo>
                    <a:pt x="49" y="217"/>
                  </a:lnTo>
                  <a:lnTo>
                    <a:pt x="49" y="216"/>
                  </a:lnTo>
                  <a:lnTo>
                    <a:pt x="48" y="216"/>
                  </a:lnTo>
                  <a:lnTo>
                    <a:pt x="48" y="215"/>
                  </a:lnTo>
                  <a:lnTo>
                    <a:pt x="47" y="215"/>
                  </a:lnTo>
                  <a:lnTo>
                    <a:pt x="47" y="214"/>
                  </a:lnTo>
                  <a:lnTo>
                    <a:pt x="45" y="214"/>
                  </a:lnTo>
                  <a:lnTo>
                    <a:pt x="45" y="213"/>
                  </a:lnTo>
                  <a:lnTo>
                    <a:pt x="44" y="213"/>
                  </a:lnTo>
                  <a:lnTo>
                    <a:pt x="44" y="212"/>
                  </a:lnTo>
                  <a:lnTo>
                    <a:pt x="43" y="212"/>
                  </a:lnTo>
                  <a:lnTo>
                    <a:pt x="42" y="212"/>
                  </a:lnTo>
                  <a:lnTo>
                    <a:pt x="41" y="212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3"/>
                  </a:lnTo>
                  <a:lnTo>
                    <a:pt x="37" y="213"/>
                  </a:lnTo>
                  <a:lnTo>
                    <a:pt x="36" y="213"/>
                  </a:lnTo>
                  <a:lnTo>
                    <a:pt x="35" y="213"/>
                  </a:lnTo>
                  <a:lnTo>
                    <a:pt x="35" y="212"/>
                  </a:lnTo>
                  <a:lnTo>
                    <a:pt x="34" y="212"/>
                  </a:lnTo>
                  <a:lnTo>
                    <a:pt x="34" y="210"/>
                  </a:lnTo>
                  <a:lnTo>
                    <a:pt x="34" y="209"/>
                  </a:lnTo>
                  <a:lnTo>
                    <a:pt x="33" y="209"/>
                  </a:lnTo>
                  <a:lnTo>
                    <a:pt x="31" y="209"/>
                  </a:lnTo>
                  <a:lnTo>
                    <a:pt x="31" y="208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28" y="205"/>
                  </a:lnTo>
                  <a:lnTo>
                    <a:pt x="28" y="203"/>
                  </a:lnTo>
                  <a:lnTo>
                    <a:pt x="27" y="202"/>
                  </a:lnTo>
                  <a:lnTo>
                    <a:pt x="27" y="201"/>
                  </a:lnTo>
                  <a:lnTo>
                    <a:pt x="26" y="201"/>
                  </a:lnTo>
                  <a:lnTo>
                    <a:pt x="26" y="200"/>
                  </a:lnTo>
                  <a:lnTo>
                    <a:pt x="24" y="200"/>
                  </a:lnTo>
                  <a:lnTo>
                    <a:pt x="23" y="200"/>
                  </a:lnTo>
                  <a:lnTo>
                    <a:pt x="23" y="199"/>
                  </a:lnTo>
                  <a:lnTo>
                    <a:pt x="22" y="199"/>
                  </a:lnTo>
                  <a:lnTo>
                    <a:pt x="21" y="199"/>
                  </a:lnTo>
                  <a:lnTo>
                    <a:pt x="20" y="199"/>
                  </a:lnTo>
                  <a:lnTo>
                    <a:pt x="20" y="197"/>
                  </a:lnTo>
                  <a:lnTo>
                    <a:pt x="20" y="196"/>
                  </a:lnTo>
                  <a:lnTo>
                    <a:pt x="19" y="196"/>
                  </a:lnTo>
                  <a:lnTo>
                    <a:pt x="17" y="196"/>
                  </a:lnTo>
                  <a:lnTo>
                    <a:pt x="16" y="197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4" y="197"/>
                  </a:lnTo>
                  <a:lnTo>
                    <a:pt x="14" y="196"/>
                  </a:lnTo>
                  <a:lnTo>
                    <a:pt x="13" y="196"/>
                  </a:lnTo>
                  <a:lnTo>
                    <a:pt x="11" y="196"/>
                  </a:lnTo>
                  <a:lnTo>
                    <a:pt x="10" y="196"/>
                  </a:lnTo>
                  <a:lnTo>
                    <a:pt x="10" y="195"/>
                  </a:lnTo>
                  <a:lnTo>
                    <a:pt x="9" y="195"/>
                  </a:lnTo>
                  <a:lnTo>
                    <a:pt x="9" y="194"/>
                  </a:lnTo>
                  <a:lnTo>
                    <a:pt x="8" y="193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6" y="192"/>
                  </a:lnTo>
                  <a:lnTo>
                    <a:pt x="4" y="192"/>
                  </a:lnTo>
                  <a:lnTo>
                    <a:pt x="4" y="190"/>
                  </a:lnTo>
                  <a:lnTo>
                    <a:pt x="3" y="190"/>
                  </a:lnTo>
                  <a:lnTo>
                    <a:pt x="2" y="190"/>
                  </a:lnTo>
                  <a:lnTo>
                    <a:pt x="2" y="189"/>
                  </a:lnTo>
                  <a:lnTo>
                    <a:pt x="2" y="188"/>
                  </a:lnTo>
                  <a:lnTo>
                    <a:pt x="1" y="188"/>
                  </a:lnTo>
                  <a:lnTo>
                    <a:pt x="1" y="187"/>
                  </a:lnTo>
                  <a:lnTo>
                    <a:pt x="1" y="186"/>
                  </a:lnTo>
                  <a:lnTo>
                    <a:pt x="0" y="185"/>
                  </a:lnTo>
                  <a:lnTo>
                    <a:pt x="0" y="183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2" y="181"/>
                  </a:lnTo>
                  <a:lnTo>
                    <a:pt x="2" y="180"/>
                  </a:lnTo>
                  <a:lnTo>
                    <a:pt x="3" y="180"/>
                  </a:lnTo>
                  <a:lnTo>
                    <a:pt x="3" y="179"/>
                  </a:lnTo>
                  <a:lnTo>
                    <a:pt x="4" y="179"/>
                  </a:lnTo>
                  <a:lnTo>
                    <a:pt x="4" y="178"/>
                  </a:lnTo>
                  <a:lnTo>
                    <a:pt x="6" y="178"/>
                  </a:lnTo>
                  <a:lnTo>
                    <a:pt x="6" y="176"/>
                  </a:lnTo>
                  <a:lnTo>
                    <a:pt x="7" y="176"/>
                  </a:lnTo>
                  <a:lnTo>
                    <a:pt x="7" y="175"/>
                  </a:lnTo>
                  <a:lnTo>
                    <a:pt x="8" y="175"/>
                  </a:lnTo>
                  <a:lnTo>
                    <a:pt x="9" y="175"/>
                  </a:lnTo>
                  <a:lnTo>
                    <a:pt x="10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3" y="174"/>
                  </a:lnTo>
                  <a:lnTo>
                    <a:pt x="13" y="173"/>
                  </a:lnTo>
                  <a:lnTo>
                    <a:pt x="13" y="172"/>
                  </a:lnTo>
                  <a:lnTo>
                    <a:pt x="13" y="171"/>
                  </a:lnTo>
                  <a:lnTo>
                    <a:pt x="14" y="171"/>
                  </a:lnTo>
                  <a:lnTo>
                    <a:pt x="14" y="169"/>
                  </a:lnTo>
                  <a:lnTo>
                    <a:pt x="15" y="169"/>
                  </a:lnTo>
                  <a:lnTo>
                    <a:pt x="15" y="168"/>
                  </a:lnTo>
                  <a:lnTo>
                    <a:pt x="15" y="167"/>
                  </a:lnTo>
                  <a:lnTo>
                    <a:pt x="16" y="167"/>
                  </a:lnTo>
                  <a:lnTo>
                    <a:pt x="16" y="166"/>
                  </a:lnTo>
                  <a:lnTo>
                    <a:pt x="16" y="165"/>
                  </a:lnTo>
                  <a:lnTo>
                    <a:pt x="17" y="165"/>
                  </a:lnTo>
                  <a:lnTo>
                    <a:pt x="19" y="165"/>
                  </a:lnTo>
                  <a:lnTo>
                    <a:pt x="19" y="164"/>
                  </a:lnTo>
                  <a:lnTo>
                    <a:pt x="20" y="164"/>
                  </a:lnTo>
                  <a:lnTo>
                    <a:pt x="21" y="164"/>
                  </a:lnTo>
                  <a:lnTo>
                    <a:pt x="21" y="162"/>
                  </a:lnTo>
                  <a:lnTo>
                    <a:pt x="21" y="161"/>
                  </a:lnTo>
                  <a:lnTo>
                    <a:pt x="21" y="160"/>
                  </a:lnTo>
                  <a:lnTo>
                    <a:pt x="21" y="159"/>
                  </a:lnTo>
                  <a:lnTo>
                    <a:pt x="21" y="158"/>
                  </a:lnTo>
                  <a:lnTo>
                    <a:pt x="21" y="157"/>
                  </a:lnTo>
                  <a:lnTo>
                    <a:pt x="21" y="155"/>
                  </a:lnTo>
                  <a:lnTo>
                    <a:pt x="21" y="154"/>
                  </a:lnTo>
                  <a:lnTo>
                    <a:pt x="21" y="153"/>
                  </a:lnTo>
                  <a:lnTo>
                    <a:pt x="22" y="153"/>
                  </a:lnTo>
                  <a:lnTo>
                    <a:pt x="22" y="152"/>
                  </a:lnTo>
                  <a:lnTo>
                    <a:pt x="23" y="152"/>
                  </a:lnTo>
                  <a:lnTo>
                    <a:pt x="24" y="151"/>
                  </a:lnTo>
                  <a:lnTo>
                    <a:pt x="26" y="150"/>
                  </a:lnTo>
                  <a:lnTo>
                    <a:pt x="26" y="148"/>
                  </a:lnTo>
                  <a:lnTo>
                    <a:pt x="27" y="148"/>
                  </a:lnTo>
                  <a:lnTo>
                    <a:pt x="28" y="147"/>
                  </a:lnTo>
                  <a:lnTo>
                    <a:pt x="28" y="146"/>
                  </a:lnTo>
                  <a:lnTo>
                    <a:pt x="29" y="146"/>
                  </a:lnTo>
                  <a:lnTo>
                    <a:pt x="30" y="146"/>
                  </a:lnTo>
                  <a:lnTo>
                    <a:pt x="31" y="145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3" y="143"/>
                  </a:lnTo>
                  <a:lnTo>
                    <a:pt x="34" y="143"/>
                  </a:lnTo>
                  <a:lnTo>
                    <a:pt x="34" y="141"/>
                  </a:lnTo>
                  <a:lnTo>
                    <a:pt x="34" y="140"/>
                  </a:lnTo>
                  <a:lnTo>
                    <a:pt x="34" y="139"/>
                  </a:lnTo>
                  <a:lnTo>
                    <a:pt x="35" y="139"/>
                  </a:lnTo>
                  <a:lnTo>
                    <a:pt x="36" y="138"/>
                  </a:lnTo>
                  <a:lnTo>
                    <a:pt x="37" y="138"/>
                  </a:lnTo>
                  <a:lnTo>
                    <a:pt x="38" y="138"/>
                  </a:lnTo>
                  <a:lnTo>
                    <a:pt x="40" y="138"/>
                  </a:lnTo>
                  <a:lnTo>
                    <a:pt x="41" y="138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3" y="136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4" y="133"/>
                  </a:lnTo>
                  <a:lnTo>
                    <a:pt x="44" y="132"/>
                  </a:lnTo>
                  <a:lnTo>
                    <a:pt x="45" y="132"/>
                  </a:lnTo>
                  <a:lnTo>
                    <a:pt x="45" y="131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48" y="129"/>
                  </a:lnTo>
                  <a:lnTo>
                    <a:pt x="48" y="127"/>
                  </a:lnTo>
                  <a:lnTo>
                    <a:pt x="48" y="126"/>
                  </a:lnTo>
                  <a:lnTo>
                    <a:pt x="49" y="126"/>
                  </a:lnTo>
                  <a:lnTo>
                    <a:pt x="49" y="125"/>
                  </a:lnTo>
                  <a:lnTo>
                    <a:pt x="49" y="124"/>
                  </a:lnTo>
                  <a:lnTo>
                    <a:pt x="50" y="124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1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4" y="118"/>
                  </a:lnTo>
                  <a:lnTo>
                    <a:pt x="55" y="118"/>
                  </a:lnTo>
                  <a:lnTo>
                    <a:pt x="55" y="117"/>
                  </a:lnTo>
                  <a:lnTo>
                    <a:pt x="56" y="117"/>
                  </a:lnTo>
                  <a:lnTo>
                    <a:pt x="56" y="116"/>
                  </a:lnTo>
                  <a:lnTo>
                    <a:pt x="57" y="115"/>
                  </a:lnTo>
                  <a:lnTo>
                    <a:pt x="57" y="113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4" y="111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51" y="110"/>
                  </a:lnTo>
                  <a:lnTo>
                    <a:pt x="51" y="109"/>
                  </a:lnTo>
                  <a:lnTo>
                    <a:pt x="51" y="108"/>
                  </a:lnTo>
                  <a:lnTo>
                    <a:pt x="50" y="108"/>
                  </a:lnTo>
                  <a:lnTo>
                    <a:pt x="50" y="106"/>
                  </a:lnTo>
                  <a:lnTo>
                    <a:pt x="51" y="105"/>
                  </a:lnTo>
                  <a:lnTo>
                    <a:pt x="52" y="105"/>
                  </a:lnTo>
                  <a:lnTo>
                    <a:pt x="52" y="104"/>
                  </a:lnTo>
                  <a:lnTo>
                    <a:pt x="54" y="103"/>
                  </a:lnTo>
                  <a:lnTo>
                    <a:pt x="55" y="102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7" y="101"/>
                  </a:lnTo>
                  <a:lnTo>
                    <a:pt x="57" y="99"/>
                  </a:lnTo>
                  <a:lnTo>
                    <a:pt x="58" y="99"/>
                  </a:lnTo>
                  <a:lnTo>
                    <a:pt x="58" y="98"/>
                  </a:lnTo>
                  <a:lnTo>
                    <a:pt x="59" y="98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1" y="96"/>
                  </a:lnTo>
                  <a:lnTo>
                    <a:pt x="62" y="96"/>
                  </a:lnTo>
                  <a:lnTo>
                    <a:pt x="62" y="95"/>
                  </a:lnTo>
                  <a:lnTo>
                    <a:pt x="63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4" y="94"/>
                  </a:lnTo>
                  <a:lnTo>
                    <a:pt x="64" y="92"/>
                  </a:lnTo>
                  <a:lnTo>
                    <a:pt x="65" y="92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9" y="90"/>
                  </a:lnTo>
                  <a:lnTo>
                    <a:pt x="70" y="89"/>
                  </a:lnTo>
                  <a:lnTo>
                    <a:pt x="70" y="88"/>
                  </a:lnTo>
                  <a:lnTo>
                    <a:pt x="71" y="88"/>
                  </a:lnTo>
                  <a:lnTo>
                    <a:pt x="71" y="87"/>
                  </a:lnTo>
                  <a:lnTo>
                    <a:pt x="73" y="87"/>
                  </a:lnTo>
                  <a:lnTo>
                    <a:pt x="73" y="85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6" y="84"/>
                  </a:lnTo>
                  <a:lnTo>
                    <a:pt x="76" y="83"/>
                  </a:lnTo>
                  <a:lnTo>
                    <a:pt x="76" y="82"/>
                  </a:lnTo>
                  <a:lnTo>
                    <a:pt x="77" y="81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9" y="78"/>
                  </a:lnTo>
                  <a:lnTo>
                    <a:pt x="79" y="77"/>
                  </a:lnTo>
                  <a:lnTo>
                    <a:pt x="79" y="76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2" y="75"/>
                  </a:lnTo>
                  <a:lnTo>
                    <a:pt x="82" y="74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4" y="73"/>
                  </a:lnTo>
                  <a:lnTo>
                    <a:pt x="84" y="71"/>
                  </a:lnTo>
                  <a:lnTo>
                    <a:pt x="85" y="71"/>
                  </a:lnTo>
                  <a:lnTo>
                    <a:pt x="85" y="70"/>
                  </a:lnTo>
                  <a:lnTo>
                    <a:pt x="85" y="69"/>
                  </a:lnTo>
                  <a:lnTo>
                    <a:pt x="86" y="69"/>
                  </a:lnTo>
                  <a:lnTo>
                    <a:pt x="86" y="68"/>
                  </a:lnTo>
                  <a:lnTo>
                    <a:pt x="87" y="68"/>
                  </a:lnTo>
                  <a:lnTo>
                    <a:pt x="87" y="67"/>
                  </a:lnTo>
                  <a:lnTo>
                    <a:pt x="89" y="66"/>
                  </a:lnTo>
                  <a:lnTo>
                    <a:pt x="89" y="64"/>
                  </a:lnTo>
                  <a:lnTo>
                    <a:pt x="90" y="64"/>
                  </a:lnTo>
                  <a:lnTo>
                    <a:pt x="90" y="66"/>
                  </a:lnTo>
                  <a:lnTo>
                    <a:pt x="91" y="66"/>
                  </a:lnTo>
                  <a:lnTo>
                    <a:pt x="92" y="67"/>
                  </a:lnTo>
                  <a:lnTo>
                    <a:pt x="92" y="68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4" y="67"/>
                  </a:lnTo>
                  <a:lnTo>
                    <a:pt x="94" y="66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7" y="64"/>
                  </a:lnTo>
                  <a:lnTo>
                    <a:pt x="98" y="64"/>
                  </a:lnTo>
                  <a:lnTo>
                    <a:pt x="98" y="66"/>
                  </a:lnTo>
                  <a:lnTo>
                    <a:pt x="99" y="67"/>
                  </a:lnTo>
                  <a:lnTo>
                    <a:pt x="100" y="67"/>
                  </a:lnTo>
                  <a:lnTo>
                    <a:pt x="100" y="66"/>
                  </a:lnTo>
                  <a:lnTo>
                    <a:pt x="101" y="66"/>
                  </a:lnTo>
                  <a:lnTo>
                    <a:pt x="101" y="64"/>
                  </a:lnTo>
                  <a:lnTo>
                    <a:pt x="103" y="64"/>
                  </a:lnTo>
                  <a:lnTo>
                    <a:pt x="103" y="63"/>
                  </a:lnTo>
                  <a:lnTo>
                    <a:pt x="104" y="63"/>
                  </a:lnTo>
                  <a:lnTo>
                    <a:pt x="105" y="62"/>
                  </a:lnTo>
                  <a:lnTo>
                    <a:pt x="105" y="61"/>
                  </a:lnTo>
                  <a:lnTo>
                    <a:pt x="105" y="60"/>
                  </a:lnTo>
                  <a:lnTo>
                    <a:pt x="105" y="59"/>
                  </a:lnTo>
                  <a:lnTo>
                    <a:pt x="104" y="59"/>
                  </a:lnTo>
                  <a:lnTo>
                    <a:pt x="104" y="57"/>
                  </a:lnTo>
                  <a:lnTo>
                    <a:pt x="104" y="56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3"/>
                  </a:lnTo>
                  <a:lnTo>
                    <a:pt x="105" y="53"/>
                  </a:lnTo>
                  <a:lnTo>
                    <a:pt x="105" y="52"/>
                  </a:lnTo>
                  <a:lnTo>
                    <a:pt x="106" y="52"/>
                  </a:lnTo>
                  <a:lnTo>
                    <a:pt x="106" y="50"/>
                  </a:lnTo>
                  <a:lnTo>
                    <a:pt x="106" y="49"/>
                  </a:lnTo>
                  <a:lnTo>
                    <a:pt x="106" y="48"/>
                  </a:lnTo>
                  <a:lnTo>
                    <a:pt x="105" y="48"/>
                  </a:lnTo>
                  <a:lnTo>
                    <a:pt x="104" y="48"/>
                  </a:lnTo>
                  <a:lnTo>
                    <a:pt x="104" y="47"/>
                  </a:lnTo>
                  <a:lnTo>
                    <a:pt x="104" y="46"/>
                  </a:lnTo>
                  <a:lnTo>
                    <a:pt x="103" y="46"/>
                  </a:lnTo>
                  <a:lnTo>
                    <a:pt x="103" y="45"/>
                  </a:lnTo>
                  <a:lnTo>
                    <a:pt x="104" y="45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6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10" y="43"/>
                  </a:lnTo>
                  <a:lnTo>
                    <a:pt x="111" y="43"/>
                  </a:lnTo>
                  <a:lnTo>
                    <a:pt x="111" y="45"/>
                  </a:lnTo>
                  <a:lnTo>
                    <a:pt x="112" y="45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3" y="42"/>
                  </a:lnTo>
                  <a:lnTo>
                    <a:pt x="114" y="42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18" y="41"/>
                  </a:lnTo>
                  <a:lnTo>
                    <a:pt x="119" y="41"/>
                  </a:lnTo>
                  <a:lnTo>
                    <a:pt x="119" y="40"/>
                  </a:lnTo>
                  <a:lnTo>
                    <a:pt x="120" y="40"/>
                  </a:lnTo>
                  <a:lnTo>
                    <a:pt x="121" y="40"/>
                  </a:lnTo>
                  <a:lnTo>
                    <a:pt x="121" y="39"/>
                  </a:lnTo>
                  <a:lnTo>
                    <a:pt x="122" y="39"/>
                  </a:lnTo>
                  <a:lnTo>
                    <a:pt x="122" y="38"/>
                  </a:lnTo>
                  <a:lnTo>
                    <a:pt x="122" y="36"/>
                  </a:lnTo>
                  <a:lnTo>
                    <a:pt x="124" y="36"/>
                  </a:lnTo>
                  <a:lnTo>
                    <a:pt x="124" y="35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4" y="32"/>
                  </a:lnTo>
                  <a:lnTo>
                    <a:pt x="124" y="31"/>
                  </a:lnTo>
                  <a:lnTo>
                    <a:pt x="125" y="31"/>
                  </a:lnTo>
                  <a:lnTo>
                    <a:pt x="126" y="31"/>
                  </a:lnTo>
                  <a:lnTo>
                    <a:pt x="127" y="31"/>
                  </a:lnTo>
                  <a:lnTo>
                    <a:pt x="128" y="31"/>
                  </a:lnTo>
                  <a:lnTo>
                    <a:pt x="128" y="32"/>
                  </a:lnTo>
                  <a:lnTo>
                    <a:pt x="129" y="32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1" y="29"/>
                  </a:lnTo>
                  <a:lnTo>
                    <a:pt x="131" y="28"/>
                  </a:lnTo>
                  <a:lnTo>
                    <a:pt x="132" y="28"/>
                  </a:lnTo>
                  <a:lnTo>
                    <a:pt x="132" y="27"/>
                  </a:lnTo>
                  <a:lnTo>
                    <a:pt x="132" y="26"/>
                  </a:lnTo>
                  <a:lnTo>
                    <a:pt x="133" y="26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4" y="24"/>
                  </a:lnTo>
                  <a:lnTo>
                    <a:pt x="134" y="25"/>
                  </a:lnTo>
                  <a:lnTo>
                    <a:pt x="135" y="25"/>
                  </a:lnTo>
                  <a:lnTo>
                    <a:pt x="136" y="25"/>
                  </a:lnTo>
                  <a:lnTo>
                    <a:pt x="136" y="24"/>
                  </a:lnTo>
                  <a:lnTo>
                    <a:pt x="138" y="24"/>
                  </a:lnTo>
                  <a:lnTo>
                    <a:pt x="138" y="22"/>
                  </a:lnTo>
                  <a:lnTo>
                    <a:pt x="138" y="21"/>
                  </a:lnTo>
                  <a:lnTo>
                    <a:pt x="138" y="20"/>
                  </a:lnTo>
                  <a:lnTo>
                    <a:pt x="138" y="19"/>
                  </a:lnTo>
                  <a:lnTo>
                    <a:pt x="138" y="18"/>
                  </a:lnTo>
                  <a:lnTo>
                    <a:pt x="136" y="18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8" y="14"/>
                  </a:lnTo>
                  <a:lnTo>
                    <a:pt x="138" y="13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38" y="12"/>
                  </a:lnTo>
                  <a:lnTo>
                    <a:pt x="138" y="11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0" y="7"/>
                  </a:lnTo>
                  <a:lnTo>
                    <a:pt x="141" y="7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2" y="7"/>
                  </a:lnTo>
                  <a:lnTo>
                    <a:pt x="143" y="7"/>
                  </a:lnTo>
                  <a:lnTo>
                    <a:pt x="143" y="8"/>
                  </a:lnTo>
                  <a:lnTo>
                    <a:pt x="143" y="10"/>
                  </a:lnTo>
                  <a:lnTo>
                    <a:pt x="143" y="11"/>
                  </a:lnTo>
                  <a:lnTo>
                    <a:pt x="143" y="12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7" y="18"/>
                  </a:lnTo>
                  <a:lnTo>
                    <a:pt x="147" y="19"/>
                  </a:lnTo>
                  <a:lnTo>
                    <a:pt x="147" y="20"/>
                  </a:lnTo>
                  <a:lnTo>
                    <a:pt x="147" y="21"/>
                  </a:lnTo>
                  <a:lnTo>
                    <a:pt x="146" y="21"/>
                  </a:lnTo>
                  <a:lnTo>
                    <a:pt x="146" y="22"/>
                  </a:lnTo>
                  <a:lnTo>
                    <a:pt x="145" y="24"/>
                  </a:lnTo>
                  <a:lnTo>
                    <a:pt x="143" y="24"/>
                  </a:lnTo>
                  <a:lnTo>
                    <a:pt x="143" y="25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1" y="29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2" y="34"/>
                  </a:lnTo>
                  <a:lnTo>
                    <a:pt x="142" y="35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1" y="39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41"/>
                  </a:lnTo>
                  <a:lnTo>
                    <a:pt x="142" y="42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1" y="45"/>
                  </a:lnTo>
                  <a:lnTo>
                    <a:pt x="140" y="45"/>
                  </a:lnTo>
                  <a:lnTo>
                    <a:pt x="140" y="46"/>
                  </a:lnTo>
                  <a:lnTo>
                    <a:pt x="140" y="47"/>
                  </a:lnTo>
                  <a:lnTo>
                    <a:pt x="140" y="48"/>
                  </a:lnTo>
                  <a:lnTo>
                    <a:pt x="139" y="48"/>
                  </a:lnTo>
                  <a:lnTo>
                    <a:pt x="139" y="49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6" y="50"/>
                  </a:lnTo>
                  <a:lnTo>
                    <a:pt x="136" y="52"/>
                  </a:lnTo>
                  <a:lnTo>
                    <a:pt x="135" y="52"/>
                  </a:lnTo>
                  <a:lnTo>
                    <a:pt x="135" y="53"/>
                  </a:lnTo>
                  <a:lnTo>
                    <a:pt x="134" y="53"/>
                  </a:lnTo>
                  <a:lnTo>
                    <a:pt x="133" y="53"/>
                  </a:lnTo>
                  <a:lnTo>
                    <a:pt x="132" y="53"/>
                  </a:lnTo>
                  <a:lnTo>
                    <a:pt x="132" y="54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8" y="54"/>
                  </a:lnTo>
                  <a:lnTo>
                    <a:pt x="128" y="55"/>
                  </a:lnTo>
                  <a:lnTo>
                    <a:pt x="128" y="56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7" y="59"/>
                  </a:lnTo>
                  <a:lnTo>
                    <a:pt x="126" y="59"/>
                  </a:lnTo>
                  <a:lnTo>
                    <a:pt x="126" y="60"/>
                  </a:lnTo>
                  <a:lnTo>
                    <a:pt x="125" y="60"/>
                  </a:lnTo>
                  <a:lnTo>
                    <a:pt x="125" y="61"/>
                  </a:lnTo>
                  <a:lnTo>
                    <a:pt x="126" y="61"/>
                  </a:lnTo>
                  <a:lnTo>
                    <a:pt x="126" y="62"/>
                  </a:lnTo>
                  <a:lnTo>
                    <a:pt x="127" y="62"/>
                  </a:lnTo>
                  <a:lnTo>
                    <a:pt x="127" y="63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7" y="67"/>
                  </a:lnTo>
                  <a:lnTo>
                    <a:pt x="127" y="68"/>
                  </a:lnTo>
                  <a:lnTo>
                    <a:pt x="127" y="69"/>
                  </a:lnTo>
                  <a:lnTo>
                    <a:pt x="128" y="69"/>
                  </a:lnTo>
                  <a:lnTo>
                    <a:pt x="128" y="70"/>
                  </a:lnTo>
                  <a:lnTo>
                    <a:pt x="129" y="70"/>
                  </a:lnTo>
                  <a:lnTo>
                    <a:pt x="131" y="70"/>
                  </a:lnTo>
                  <a:lnTo>
                    <a:pt x="132" y="70"/>
                  </a:lnTo>
                  <a:lnTo>
                    <a:pt x="133" y="70"/>
                  </a:lnTo>
                  <a:lnTo>
                    <a:pt x="133" y="69"/>
                  </a:lnTo>
                  <a:lnTo>
                    <a:pt x="133" y="70"/>
                  </a:lnTo>
                  <a:lnTo>
                    <a:pt x="134" y="70"/>
                  </a:lnTo>
                  <a:lnTo>
                    <a:pt x="134" y="71"/>
                  </a:lnTo>
                  <a:lnTo>
                    <a:pt x="134" y="73"/>
                  </a:lnTo>
                  <a:lnTo>
                    <a:pt x="134" y="74"/>
                  </a:lnTo>
                  <a:lnTo>
                    <a:pt x="135" y="74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5" y="77"/>
                  </a:lnTo>
                  <a:lnTo>
                    <a:pt x="136" y="77"/>
                  </a:lnTo>
                  <a:lnTo>
                    <a:pt x="135" y="77"/>
                  </a:lnTo>
                  <a:lnTo>
                    <a:pt x="136" y="77"/>
                  </a:lnTo>
                  <a:lnTo>
                    <a:pt x="136" y="78"/>
                  </a:lnTo>
                  <a:lnTo>
                    <a:pt x="136" y="80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8" y="82"/>
                  </a:lnTo>
                  <a:lnTo>
                    <a:pt x="139" y="82"/>
                  </a:lnTo>
                  <a:lnTo>
                    <a:pt x="139" y="83"/>
                  </a:lnTo>
                  <a:lnTo>
                    <a:pt x="139" y="84"/>
                  </a:lnTo>
                  <a:lnTo>
                    <a:pt x="140" y="84"/>
                  </a:lnTo>
                  <a:lnTo>
                    <a:pt x="140" y="85"/>
                  </a:lnTo>
                  <a:lnTo>
                    <a:pt x="141" y="85"/>
                  </a:lnTo>
                  <a:lnTo>
                    <a:pt x="142" y="85"/>
                  </a:lnTo>
                  <a:lnTo>
                    <a:pt x="142" y="87"/>
                  </a:lnTo>
                  <a:lnTo>
                    <a:pt x="142" y="88"/>
                  </a:lnTo>
                  <a:lnTo>
                    <a:pt x="143" y="88"/>
                  </a:lnTo>
                  <a:lnTo>
                    <a:pt x="143" y="87"/>
                  </a:lnTo>
                  <a:lnTo>
                    <a:pt x="145" y="87"/>
                  </a:lnTo>
                  <a:lnTo>
                    <a:pt x="146" y="87"/>
                  </a:lnTo>
                  <a:lnTo>
                    <a:pt x="147" y="87"/>
                  </a:lnTo>
                  <a:lnTo>
                    <a:pt x="146" y="87"/>
                  </a:lnTo>
                  <a:lnTo>
                    <a:pt x="146" y="88"/>
                  </a:lnTo>
                  <a:lnTo>
                    <a:pt x="147" y="88"/>
                  </a:lnTo>
                  <a:lnTo>
                    <a:pt x="148" y="88"/>
                  </a:lnTo>
                  <a:lnTo>
                    <a:pt x="148" y="89"/>
                  </a:lnTo>
                  <a:lnTo>
                    <a:pt x="149" y="89"/>
                  </a:lnTo>
                  <a:lnTo>
                    <a:pt x="150" y="89"/>
                  </a:lnTo>
                  <a:lnTo>
                    <a:pt x="152" y="89"/>
                  </a:lnTo>
                  <a:lnTo>
                    <a:pt x="152" y="88"/>
                  </a:lnTo>
                  <a:lnTo>
                    <a:pt x="153" y="88"/>
                  </a:lnTo>
                  <a:lnTo>
                    <a:pt x="154" y="88"/>
                  </a:lnTo>
                  <a:lnTo>
                    <a:pt x="154" y="87"/>
                  </a:lnTo>
                  <a:lnTo>
                    <a:pt x="155" y="87"/>
                  </a:lnTo>
                  <a:lnTo>
                    <a:pt x="155" y="88"/>
                  </a:lnTo>
                  <a:lnTo>
                    <a:pt x="156" y="88"/>
                  </a:lnTo>
                  <a:lnTo>
                    <a:pt x="156" y="87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7" y="89"/>
                  </a:lnTo>
                  <a:lnTo>
                    <a:pt x="159" y="89"/>
                  </a:lnTo>
                  <a:lnTo>
                    <a:pt x="159" y="90"/>
                  </a:lnTo>
                  <a:lnTo>
                    <a:pt x="159" y="91"/>
                  </a:lnTo>
                  <a:lnTo>
                    <a:pt x="160" y="91"/>
                  </a:lnTo>
                  <a:lnTo>
                    <a:pt x="161" y="91"/>
                  </a:lnTo>
                  <a:lnTo>
                    <a:pt x="161" y="92"/>
                  </a:lnTo>
                  <a:lnTo>
                    <a:pt x="162" y="92"/>
                  </a:lnTo>
                  <a:lnTo>
                    <a:pt x="163" y="92"/>
                  </a:lnTo>
                  <a:lnTo>
                    <a:pt x="163" y="91"/>
                  </a:lnTo>
                  <a:lnTo>
                    <a:pt x="164" y="91"/>
                  </a:lnTo>
                  <a:lnTo>
                    <a:pt x="164" y="90"/>
                  </a:lnTo>
                  <a:lnTo>
                    <a:pt x="166" y="90"/>
                  </a:lnTo>
                  <a:lnTo>
                    <a:pt x="166" y="89"/>
                  </a:lnTo>
                  <a:lnTo>
                    <a:pt x="167" y="89"/>
                  </a:lnTo>
                  <a:lnTo>
                    <a:pt x="167" y="88"/>
                  </a:lnTo>
                  <a:lnTo>
                    <a:pt x="168" y="88"/>
                  </a:lnTo>
                  <a:lnTo>
                    <a:pt x="168" y="87"/>
                  </a:lnTo>
                  <a:lnTo>
                    <a:pt x="169" y="87"/>
                  </a:lnTo>
                  <a:lnTo>
                    <a:pt x="169" y="85"/>
                  </a:lnTo>
                  <a:lnTo>
                    <a:pt x="170" y="85"/>
                  </a:lnTo>
                  <a:lnTo>
                    <a:pt x="170" y="84"/>
                  </a:lnTo>
                  <a:lnTo>
                    <a:pt x="170" y="83"/>
                  </a:lnTo>
                  <a:lnTo>
                    <a:pt x="170" y="82"/>
                  </a:lnTo>
                  <a:lnTo>
                    <a:pt x="171" y="82"/>
                  </a:lnTo>
                  <a:lnTo>
                    <a:pt x="170" y="82"/>
                  </a:lnTo>
                  <a:lnTo>
                    <a:pt x="170" y="81"/>
                  </a:lnTo>
                  <a:lnTo>
                    <a:pt x="170" y="80"/>
                  </a:lnTo>
                  <a:lnTo>
                    <a:pt x="170" y="78"/>
                  </a:lnTo>
                  <a:lnTo>
                    <a:pt x="170" y="77"/>
                  </a:lnTo>
                  <a:lnTo>
                    <a:pt x="171" y="77"/>
                  </a:lnTo>
                  <a:lnTo>
                    <a:pt x="173" y="77"/>
                  </a:lnTo>
                  <a:lnTo>
                    <a:pt x="173" y="76"/>
                  </a:lnTo>
                  <a:lnTo>
                    <a:pt x="174" y="75"/>
                  </a:lnTo>
                  <a:lnTo>
                    <a:pt x="174" y="74"/>
                  </a:lnTo>
                  <a:lnTo>
                    <a:pt x="175" y="73"/>
                  </a:lnTo>
                  <a:lnTo>
                    <a:pt x="175" y="71"/>
                  </a:lnTo>
                  <a:lnTo>
                    <a:pt x="175" y="70"/>
                  </a:lnTo>
                  <a:lnTo>
                    <a:pt x="175" y="69"/>
                  </a:lnTo>
                  <a:lnTo>
                    <a:pt x="176" y="69"/>
                  </a:lnTo>
                  <a:lnTo>
                    <a:pt x="177" y="69"/>
                  </a:lnTo>
                  <a:lnTo>
                    <a:pt x="178" y="69"/>
                  </a:lnTo>
                  <a:lnTo>
                    <a:pt x="182" y="69"/>
                  </a:lnTo>
                  <a:lnTo>
                    <a:pt x="183" y="70"/>
                  </a:lnTo>
                  <a:lnTo>
                    <a:pt x="184" y="71"/>
                  </a:lnTo>
                  <a:lnTo>
                    <a:pt x="184" y="70"/>
                  </a:lnTo>
                  <a:lnTo>
                    <a:pt x="185" y="70"/>
                  </a:lnTo>
                  <a:lnTo>
                    <a:pt x="187" y="70"/>
                  </a:lnTo>
                  <a:lnTo>
                    <a:pt x="187" y="69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89" y="68"/>
                  </a:lnTo>
                  <a:lnTo>
                    <a:pt x="189" y="67"/>
                  </a:lnTo>
                  <a:lnTo>
                    <a:pt x="190" y="67"/>
                  </a:lnTo>
                  <a:lnTo>
                    <a:pt x="190" y="68"/>
                  </a:lnTo>
                  <a:lnTo>
                    <a:pt x="191" y="68"/>
                  </a:lnTo>
                  <a:lnTo>
                    <a:pt x="192" y="68"/>
                  </a:lnTo>
                  <a:lnTo>
                    <a:pt x="194" y="69"/>
                  </a:lnTo>
                  <a:lnTo>
                    <a:pt x="195" y="69"/>
                  </a:lnTo>
                  <a:lnTo>
                    <a:pt x="195" y="70"/>
                  </a:lnTo>
                  <a:lnTo>
                    <a:pt x="196" y="70"/>
                  </a:lnTo>
                  <a:lnTo>
                    <a:pt x="196" y="69"/>
                  </a:lnTo>
                  <a:lnTo>
                    <a:pt x="196" y="70"/>
                  </a:lnTo>
                  <a:lnTo>
                    <a:pt x="197" y="71"/>
                  </a:lnTo>
                  <a:lnTo>
                    <a:pt x="197" y="73"/>
                  </a:lnTo>
                  <a:lnTo>
                    <a:pt x="198" y="73"/>
                  </a:lnTo>
                  <a:lnTo>
                    <a:pt x="198" y="71"/>
                  </a:lnTo>
                  <a:lnTo>
                    <a:pt x="199" y="71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202" y="73"/>
                  </a:lnTo>
                  <a:lnTo>
                    <a:pt x="202" y="74"/>
                  </a:lnTo>
                  <a:lnTo>
                    <a:pt x="203" y="74"/>
                  </a:lnTo>
                  <a:lnTo>
                    <a:pt x="204" y="75"/>
                  </a:lnTo>
                  <a:lnTo>
                    <a:pt x="203" y="76"/>
                  </a:lnTo>
                  <a:lnTo>
                    <a:pt x="203" y="77"/>
                  </a:lnTo>
                  <a:lnTo>
                    <a:pt x="204" y="77"/>
                  </a:lnTo>
                  <a:lnTo>
                    <a:pt x="205" y="77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09" y="78"/>
                  </a:lnTo>
                  <a:lnTo>
                    <a:pt x="209" y="80"/>
                  </a:lnTo>
                  <a:lnTo>
                    <a:pt x="209" y="81"/>
                  </a:lnTo>
                  <a:lnTo>
                    <a:pt x="209" y="82"/>
                  </a:lnTo>
                  <a:lnTo>
                    <a:pt x="209" y="83"/>
                  </a:lnTo>
                  <a:lnTo>
                    <a:pt x="209" y="84"/>
                  </a:lnTo>
                  <a:lnTo>
                    <a:pt x="209" y="85"/>
                  </a:lnTo>
                  <a:lnTo>
                    <a:pt x="210" y="85"/>
                  </a:lnTo>
                  <a:lnTo>
                    <a:pt x="211" y="85"/>
                  </a:lnTo>
                  <a:lnTo>
                    <a:pt x="211" y="84"/>
                  </a:lnTo>
                  <a:lnTo>
                    <a:pt x="212" y="84"/>
                  </a:lnTo>
                  <a:lnTo>
                    <a:pt x="213" y="84"/>
                  </a:lnTo>
                  <a:lnTo>
                    <a:pt x="213" y="83"/>
                  </a:lnTo>
                  <a:lnTo>
                    <a:pt x="215" y="83"/>
                  </a:lnTo>
                  <a:lnTo>
                    <a:pt x="215" y="84"/>
                  </a:lnTo>
                  <a:lnTo>
                    <a:pt x="216" y="84"/>
                  </a:lnTo>
                  <a:lnTo>
                    <a:pt x="216" y="83"/>
                  </a:lnTo>
                  <a:lnTo>
                    <a:pt x="217" y="83"/>
                  </a:lnTo>
                  <a:lnTo>
                    <a:pt x="217" y="82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9" y="81"/>
                  </a:lnTo>
                  <a:lnTo>
                    <a:pt x="219" y="80"/>
                  </a:lnTo>
                  <a:lnTo>
                    <a:pt x="220" y="80"/>
                  </a:lnTo>
                  <a:lnTo>
                    <a:pt x="222" y="80"/>
                  </a:lnTo>
                  <a:lnTo>
                    <a:pt x="222" y="78"/>
                  </a:lnTo>
                  <a:lnTo>
                    <a:pt x="223" y="78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78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6" y="80"/>
                  </a:lnTo>
                  <a:lnTo>
                    <a:pt x="226" y="78"/>
                  </a:lnTo>
                  <a:lnTo>
                    <a:pt x="227" y="78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30" y="80"/>
                  </a:lnTo>
                  <a:lnTo>
                    <a:pt x="230" y="78"/>
                  </a:lnTo>
                  <a:lnTo>
                    <a:pt x="231" y="78"/>
                  </a:lnTo>
                  <a:lnTo>
                    <a:pt x="232" y="78"/>
                  </a:lnTo>
                  <a:lnTo>
                    <a:pt x="233" y="78"/>
                  </a:lnTo>
                  <a:lnTo>
                    <a:pt x="234" y="78"/>
                  </a:lnTo>
                  <a:lnTo>
                    <a:pt x="236" y="78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7" y="76"/>
                  </a:lnTo>
                  <a:lnTo>
                    <a:pt x="237" y="75"/>
                  </a:lnTo>
                  <a:lnTo>
                    <a:pt x="237" y="74"/>
                  </a:lnTo>
                  <a:lnTo>
                    <a:pt x="238" y="74"/>
                  </a:lnTo>
                  <a:lnTo>
                    <a:pt x="238" y="75"/>
                  </a:lnTo>
                  <a:lnTo>
                    <a:pt x="239" y="75"/>
                  </a:lnTo>
                  <a:lnTo>
                    <a:pt x="239" y="74"/>
                  </a:lnTo>
                  <a:lnTo>
                    <a:pt x="240" y="74"/>
                  </a:lnTo>
                  <a:lnTo>
                    <a:pt x="241" y="74"/>
                  </a:lnTo>
                  <a:lnTo>
                    <a:pt x="243" y="74"/>
                  </a:lnTo>
                  <a:lnTo>
                    <a:pt x="243" y="75"/>
                  </a:lnTo>
                  <a:lnTo>
                    <a:pt x="244" y="75"/>
                  </a:lnTo>
                  <a:lnTo>
                    <a:pt x="244" y="74"/>
                  </a:lnTo>
                  <a:lnTo>
                    <a:pt x="245" y="74"/>
                  </a:lnTo>
                  <a:lnTo>
                    <a:pt x="246" y="75"/>
                  </a:lnTo>
                  <a:lnTo>
                    <a:pt x="247" y="75"/>
                  </a:lnTo>
                  <a:lnTo>
                    <a:pt x="248" y="75"/>
                  </a:lnTo>
                  <a:lnTo>
                    <a:pt x="248" y="76"/>
                  </a:lnTo>
                  <a:lnTo>
                    <a:pt x="250" y="76"/>
                  </a:lnTo>
                  <a:lnTo>
                    <a:pt x="251" y="76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3" y="74"/>
                  </a:lnTo>
                  <a:lnTo>
                    <a:pt x="254" y="74"/>
                  </a:lnTo>
                  <a:lnTo>
                    <a:pt x="254" y="73"/>
                  </a:lnTo>
                  <a:lnTo>
                    <a:pt x="254" y="71"/>
                  </a:lnTo>
                  <a:lnTo>
                    <a:pt x="254" y="70"/>
                  </a:lnTo>
                  <a:lnTo>
                    <a:pt x="254" y="69"/>
                  </a:lnTo>
                  <a:lnTo>
                    <a:pt x="254" y="68"/>
                  </a:lnTo>
                  <a:lnTo>
                    <a:pt x="254" y="67"/>
                  </a:lnTo>
                  <a:lnTo>
                    <a:pt x="256" y="67"/>
                  </a:lnTo>
                  <a:lnTo>
                    <a:pt x="256" y="66"/>
                  </a:lnTo>
                  <a:lnTo>
                    <a:pt x="256" y="64"/>
                  </a:lnTo>
                  <a:lnTo>
                    <a:pt x="257" y="64"/>
                  </a:lnTo>
                  <a:lnTo>
                    <a:pt x="257" y="63"/>
                  </a:lnTo>
                  <a:lnTo>
                    <a:pt x="257" y="62"/>
                  </a:lnTo>
                  <a:lnTo>
                    <a:pt x="257" y="61"/>
                  </a:lnTo>
                  <a:lnTo>
                    <a:pt x="258" y="61"/>
                  </a:lnTo>
                  <a:lnTo>
                    <a:pt x="258" y="60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60" y="57"/>
                  </a:lnTo>
                  <a:lnTo>
                    <a:pt x="260" y="56"/>
                  </a:lnTo>
                  <a:lnTo>
                    <a:pt x="261" y="56"/>
                  </a:lnTo>
                  <a:lnTo>
                    <a:pt x="261" y="55"/>
                  </a:lnTo>
                  <a:lnTo>
                    <a:pt x="261" y="54"/>
                  </a:lnTo>
                  <a:lnTo>
                    <a:pt x="261" y="53"/>
                  </a:lnTo>
                  <a:lnTo>
                    <a:pt x="263" y="52"/>
                  </a:lnTo>
                  <a:lnTo>
                    <a:pt x="263" y="50"/>
                  </a:lnTo>
                  <a:lnTo>
                    <a:pt x="263" y="49"/>
                  </a:lnTo>
                  <a:lnTo>
                    <a:pt x="263" y="48"/>
                  </a:lnTo>
                  <a:lnTo>
                    <a:pt x="261" y="47"/>
                  </a:lnTo>
                  <a:lnTo>
                    <a:pt x="261" y="46"/>
                  </a:lnTo>
                  <a:lnTo>
                    <a:pt x="260" y="46"/>
                  </a:lnTo>
                  <a:lnTo>
                    <a:pt x="259" y="46"/>
                  </a:lnTo>
                  <a:lnTo>
                    <a:pt x="258" y="46"/>
                  </a:lnTo>
                  <a:lnTo>
                    <a:pt x="257" y="46"/>
                  </a:lnTo>
                  <a:lnTo>
                    <a:pt x="257" y="47"/>
                  </a:lnTo>
                  <a:lnTo>
                    <a:pt x="256" y="47"/>
                  </a:lnTo>
                  <a:lnTo>
                    <a:pt x="254" y="46"/>
                  </a:lnTo>
                  <a:lnTo>
                    <a:pt x="254" y="45"/>
                  </a:lnTo>
                  <a:lnTo>
                    <a:pt x="253" y="45"/>
                  </a:lnTo>
                  <a:lnTo>
                    <a:pt x="252" y="45"/>
                  </a:lnTo>
                  <a:lnTo>
                    <a:pt x="251" y="45"/>
                  </a:lnTo>
                  <a:lnTo>
                    <a:pt x="251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3"/>
                  </a:lnTo>
                  <a:lnTo>
                    <a:pt x="248" y="43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51" y="40"/>
                  </a:lnTo>
                  <a:lnTo>
                    <a:pt x="252" y="40"/>
                  </a:lnTo>
                  <a:lnTo>
                    <a:pt x="252" y="39"/>
                  </a:lnTo>
                  <a:lnTo>
                    <a:pt x="253" y="39"/>
                  </a:lnTo>
                  <a:lnTo>
                    <a:pt x="254" y="39"/>
                  </a:lnTo>
                  <a:lnTo>
                    <a:pt x="256" y="39"/>
                  </a:lnTo>
                  <a:lnTo>
                    <a:pt x="256" y="38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8"/>
                  </a:lnTo>
                  <a:lnTo>
                    <a:pt x="260" y="36"/>
                  </a:lnTo>
                  <a:lnTo>
                    <a:pt x="261" y="36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8"/>
                  </a:lnTo>
                  <a:lnTo>
                    <a:pt x="265" y="38"/>
                  </a:lnTo>
                  <a:lnTo>
                    <a:pt x="265" y="39"/>
                  </a:lnTo>
                  <a:lnTo>
                    <a:pt x="266" y="39"/>
                  </a:lnTo>
                  <a:lnTo>
                    <a:pt x="267" y="39"/>
                  </a:lnTo>
                  <a:lnTo>
                    <a:pt x="267" y="40"/>
                  </a:lnTo>
                  <a:lnTo>
                    <a:pt x="267" y="41"/>
                  </a:lnTo>
                  <a:lnTo>
                    <a:pt x="268" y="41"/>
                  </a:lnTo>
                  <a:lnTo>
                    <a:pt x="268" y="42"/>
                  </a:lnTo>
                  <a:lnTo>
                    <a:pt x="270" y="42"/>
                  </a:lnTo>
                  <a:lnTo>
                    <a:pt x="270" y="43"/>
                  </a:lnTo>
                  <a:lnTo>
                    <a:pt x="271" y="43"/>
                  </a:lnTo>
                  <a:lnTo>
                    <a:pt x="272" y="43"/>
                  </a:lnTo>
                  <a:lnTo>
                    <a:pt x="272" y="42"/>
                  </a:lnTo>
                  <a:lnTo>
                    <a:pt x="273" y="42"/>
                  </a:lnTo>
                  <a:lnTo>
                    <a:pt x="273" y="41"/>
                  </a:lnTo>
                  <a:lnTo>
                    <a:pt x="273" y="40"/>
                  </a:lnTo>
                  <a:lnTo>
                    <a:pt x="274" y="40"/>
                  </a:lnTo>
                  <a:lnTo>
                    <a:pt x="274" y="39"/>
                  </a:lnTo>
                  <a:lnTo>
                    <a:pt x="275" y="39"/>
                  </a:lnTo>
                  <a:lnTo>
                    <a:pt x="277" y="39"/>
                  </a:lnTo>
                  <a:lnTo>
                    <a:pt x="278" y="39"/>
                  </a:lnTo>
                  <a:lnTo>
                    <a:pt x="279" y="39"/>
                  </a:lnTo>
                  <a:lnTo>
                    <a:pt x="280" y="39"/>
                  </a:lnTo>
                  <a:lnTo>
                    <a:pt x="281" y="39"/>
                  </a:lnTo>
                  <a:lnTo>
                    <a:pt x="281" y="40"/>
                  </a:lnTo>
                  <a:lnTo>
                    <a:pt x="282" y="40"/>
                  </a:lnTo>
                  <a:lnTo>
                    <a:pt x="282" y="41"/>
                  </a:lnTo>
                  <a:lnTo>
                    <a:pt x="284" y="41"/>
                  </a:lnTo>
                  <a:lnTo>
                    <a:pt x="285" y="41"/>
                  </a:lnTo>
                  <a:lnTo>
                    <a:pt x="285" y="40"/>
                  </a:lnTo>
                  <a:lnTo>
                    <a:pt x="286" y="40"/>
                  </a:lnTo>
                  <a:lnTo>
                    <a:pt x="286" y="39"/>
                  </a:lnTo>
                  <a:lnTo>
                    <a:pt x="287" y="39"/>
                  </a:lnTo>
                  <a:lnTo>
                    <a:pt x="287" y="38"/>
                  </a:lnTo>
                  <a:lnTo>
                    <a:pt x="288" y="38"/>
                  </a:lnTo>
                  <a:lnTo>
                    <a:pt x="289" y="36"/>
                  </a:lnTo>
                  <a:lnTo>
                    <a:pt x="291" y="36"/>
                  </a:lnTo>
                  <a:lnTo>
                    <a:pt x="292" y="36"/>
                  </a:lnTo>
                  <a:lnTo>
                    <a:pt x="292" y="35"/>
                  </a:lnTo>
                  <a:lnTo>
                    <a:pt x="293" y="35"/>
                  </a:lnTo>
                  <a:lnTo>
                    <a:pt x="294" y="36"/>
                  </a:lnTo>
                  <a:lnTo>
                    <a:pt x="295" y="36"/>
                  </a:lnTo>
                  <a:lnTo>
                    <a:pt x="296" y="36"/>
                  </a:lnTo>
                  <a:lnTo>
                    <a:pt x="296" y="38"/>
                  </a:lnTo>
                  <a:lnTo>
                    <a:pt x="295" y="38"/>
                  </a:lnTo>
                  <a:lnTo>
                    <a:pt x="296" y="39"/>
                  </a:lnTo>
                  <a:lnTo>
                    <a:pt x="298" y="39"/>
                  </a:lnTo>
                  <a:lnTo>
                    <a:pt x="299" y="39"/>
                  </a:lnTo>
                  <a:lnTo>
                    <a:pt x="299" y="40"/>
                  </a:lnTo>
                  <a:lnTo>
                    <a:pt x="299" y="39"/>
                  </a:lnTo>
                  <a:lnTo>
                    <a:pt x="300" y="39"/>
                  </a:lnTo>
                  <a:lnTo>
                    <a:pt x="300" y="38"/>
                  </a:lnTo>
                  <a:lnTo>
                    <a:pt x="301" y="38"/>
                  </a:lnTo>
                  <a:lnTo>
                    <a:pt x="302" y="38"/>
                  </a:lnTo>
                  <a:lnTo>
                    <a:pt x="303" y="38"/>
                  </a:lnTo>
                  <a:lnTo>
                    <a:pt x="303" y="39"/>
                  </a:lnTo>
                  <a:lnTo>
                    <a:pt x="305" y="39"/>
                  </a:lnTo>
                  <a:lnTo>
                    <a:pt x="305" y="40"/>
                  </a:lnTo>
                  <a:lnTo>
                    <a:pt x="305" y="41"/>
                  </a:lnTo>
                  <a:lnTo>
                    <a:pt x="305" y="42"/>
                  </a:lnTo>
                  <a:lnTo>
                    <a:pt x="306" y="42"/>
                  </a:lnTo>
                  <a:lnTo>
                    <a:pt x="307" y="42"/>
                  </a:lnTo>
                  <a:lnTo>
                    <a:pt x="308" y="42"/>
                  </a:lnTo>
                  <a:lnTo>
                    <a:pt x="308" y="41"/>
                  </a:lnTo>
                  <a:lnTo>
                    <a:pt x="309" y="41"/>
                  </a:lnTo>
                  <a:lnTo>
                    <a:pt x="309" y="40"/>
                  </a:lnTo>
                  <a:lnTo>
                    <a:pt x="309" y="39"/>
                  </a:lnTo>
                  <a:lnTo>
                    <a:pt x="310" y="39"/>
                  </a:lnTo>
                  <a:lnTo>
                    <a:pt x="312" y="39"/>
                  </a:lnTo>
                  <a:lnTo>
                    <a:pt x="313" y="39"/>
                  </a:lnTo>
                  <a:lnTo>
                    <a:pt x="312" y="39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6"/>
                  </a:lnTo>
                  <a:lnTo>
                    <a:pt x="313" y="35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3" y="34"/>
                  </a:lnTo>
                  <a:lnTo>
                    <a:pt x="313" y="33"/>
                  </a:lnTo>
                  <a:lnTo>
                    <a:pt x="314" y="33"/>
                  </a:lnTo>
                  <a:lnTo>
                    <a:pt x="314" y="34"/>
                  </a:lnTo>
                  <a:lnTo>
                    <a:pt x="314" y="35"/>
                  </a:lnTo>
                  <a:lnTo>
                    <a:pt x="315" y="35"/>
                  </a:lnTo>
                  <a:lnTo>
                    <a:pt x="316" y="35"/>
                  </a:lnTo>
                  <a:lnTo>
                    <a:pt x="317" y="35"/>
                  </a:lnTo>
                  <a:lnTo>
                    <a:pt x="317" y="34"/>
                  </a:lnTo>
                  <a:lnTo>
                    <a:pt x="319" y="34"/>
                  </a:lnTo>
                  <a:lnTo>
                    <a:pt x="319" y="35"/>
                  </a:lnTo>
                  <a:lnTo>
                    <a:pt x="320" y="35"/>
                  </a:lnTo>
                  <a:lnTo>
                    <a:pt x="321" y="35"/>
                  </a:lnTo>
                  <a:lnTo>
                    <a:pt x="322" y="35"/>
                  </a:lnTo>
                  <a:lnTo>
                    <a:pt x="322" y="36"/>
                  </a:lnTo>
                  <a:lnTo>
                    <a:pt x="322" y="38"/>
                  </a:lnTo>
                  <a:lnTo>
                    <a:pt x="322" y="39"/>
                  </a:lnTo>
                  <a:lnTo>
                    <a:pt x="322" y="40"/>
                  </a:lnTo>
                  <a:lnTo>
                    <a:pt x="322" y="41"/>
                  </a:lnTo>
                  <a:lnTo>
                    <a:pt x="323" y="41"/>
                  </a:lnTo>
                  <a:lnTo>
                    <a:pt x="324" y="41"/>
                  </a:lnTo>
                  <a:lnTo>
                    <a:pt x="326" y="41"/>
                  </a:lnTo>
                  <a:lnTo>
                    <a:pt x="326" y="40"/>
                  </a:lnTo>
                  <a:lnTo>
                    <a:pt x="326" y="39"/>
                  </a:lnTo>
                  <a:lnTo>
                    <a:pt x="327" y="39"/>
                  </a:lnTo>
                  <a:lnTo>
                    <a:pt x="327" y="38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5"/>
                  </a:lnTo>
                  <a:lnTo>
                    <a:pt x="326" y="34"/>
                  </a:lnTo>
                  <a:lnTo>
                    <a:pt x="327" y="34"/>
                  </a:lnTo>
                  <a:lnTo>
                    <a:pt x="328" y="34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30" y="33"/>
                  </a:lnTo>
                  <a:lnTo>
                    <a:pt x="330" y="32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1" y="32"/>
                  </a:lnTo>
                  <a:lnTo>
                    <a:pt x="331" y="31"/>
                  </a:lnTo>
                  <a:lnTo>
                    <a:pt x="331" y="29"/>
                  </a:lnTo>
                  <a:lnTo>
                    <a:pt x="331" y="28"/>
                  </a:lnTo>
                  <a:lnTo>
                    <a:pt x="330" y="28"/>
                  </a:lnTo>
                  <a:lnTo>
                    <a:pt x="330" y="27"/>
                  </a:lnTo>
                  <a:lnTo>
                    <a:pt x="330" y="26"/>
                  </a:lnTo>
                  <a:lnTo>
                    <a:pt x="330" y="25"/>
                  </a:lnTo>
                  <a:lnTo>
                    <a:pt x="329" y="25"/>
                  </a:lnTo>
                  <a:lnTo>
                    <a:pt x="329" y="24"/>
                  </a:lnTo>
                  <a:lnTo>
                    <a:pt x="329" y="22"/>
                  </a:lnTo>
                  <a:lnTo>
                    <a:pt x="329" y="21"/>
                  </a:lnTo>
                  <a:lnTo>
                    <a:pt x="329" y="20"/>
                  </a:lnTo>
                  <a:lnTo>
                    <a:pt x="330" y="20"/>
                  </a:lnTo>
                  <a:lnTo>
                    <a:pt x="330" y="19"/>
                  </a:lnTo>
                  <a:lnTo>
                    <a:pt x="329" y="19"/>
                  </a:lnTo>
                  <a:lnTo>
                    <a:pt x="329" y="18"/>
                  </a:lnTo>
                  <a:lnTo>
                    <a:pt x="329" y="17"/>
                  </a:lnTo>
                  <a:lnTo>
                    <a:pt x="330" y="17"/>
                  </a:lnTo>
                  <a:lnTo>
                    <a:pt x="330" y="18"/>
                  </a:lnTo>
                  <a:lnTo>
                    <a:pt x="331" y="18"/>
                  </a:lnTo>
                  <a:lnTo>
                    <a:pt x="333" y="18"/>
                  </a:lnTo>
                  <a:lnTo>
                    <a:pt x="334" y="18"/>
                  </a:lnTo>
                  <a:lnTo>
                    <a:pt x="334" y="17"/>
                  </a:lnTo>
                  <a:lnTo>
                    <a:pt x="335" y="17"/>
                  </a:lnTo>
                  <a:lnTo>
                    <a:pt x="336" y="15"/>
                  </a:lnTo>
                  <a:lnTo>
                    <a:pt x="336" y="14"/>
                  </a:lnTo>
                  <a:lnTo>
                    <a:pt x="337" y="14"/>
                  </a:lnTo>
                  <a:lnTo>
                    <a:pt x="337" y="13"/>
                  </a:lnTo>
                  <a:lnTo>
                    <a:pt x="338" y="13"/>
                  </a:lnTo>
                  <a:lnTo>
                    <a:pt x="338" y="12"/>
                  </a:lnTo>
                  <a:lnTo>
                    <a:pt x="338" y="11"/>
                  </a:lnTo>
                  <a:lnTo>
                    <a:pt x="340" y="11"/>
                  </a:lnTo>
                  <a:lnTo>
                    <a:pt x="340" y="10"/>
                  </a:lnTo>
                  <a:lnTo>
                    <a:pt x="340" y="8"/>
                  </a:lnTo>
                  <a:lnTo>
                    <a:pt x="341" y="8"/>
                  </a:lnTo>
                  <a:lnTo>
                    <a:pt x="342" y="8"/>
                  </a:lnTo>
                  <a:lnTo>
                    <a:pt x="342" y="7"/>
                  </a:lnTo>
                  <a:lnTo>
                    <a:pt x="341" y="7"/>
                  </a:lnTo>
                  <a:lnTo>
                    <a:pt x="342" y="7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3" y="5"/>
                  </a:lnTo>
                  <a:lnTo>
                    <a:pt x="343" y="4"/>
                  </a:lnTo>
                  <a:lnTo>
                    <a:pt x="343" y="3"/>
                  </a:lnTo>
                  <a:lnTo>
                    <a:pt x="343" y="1"/>
                  </a:lnTo>
                  <a:lnTo>
                    <a:pt x="344" y="0"/>
                  </a:lnTo>
                  <a:lnTo>
                    <a:pt x="345" y="0"/>
                  </a:lnTo>
                  <a:lnTo>
                    <a:pt x="345" y="1"/>
                  </a:lnTo>
                  <a:lnTo>
                    <a:pt x="347" y="1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8" y="4"/>
                  </a:lnTo>
                  <a:lnTo>
                    <a:pt x="348" y="5"/>
                  </a:lnTo>
                  <a:lnTo>
                    <a:pt x="348" y="6"/>
                  </a:lnTo>
                  <a:lnTo>
                    <a:pt x="349" y="6"/>
                  </a:lnTo>
                  <a:lnTo>
                    <a:pt x="350" y="6"/>
                  </a:lnTo>
                  <a:lnTo>
                    <a:pt x="350" y="7"/>
                  </a:lnTo>
                  <a:lnTo>
                    <a:pt x="351" y="7"/>
                  </a:lnTo>
                  <a:lnTo>
                    <a:pt x="351" y="8"/>
                  </a:lnTo>
                  <a:lnTo>
                    <a:pt x="351" y="10"/>
                  </a:lnTo>
                  <a:lnTo>
                    <a:pt x="351" y="11"/>
                  </a:lnTo>
                  <a:lnTo>
                    <a:pt x="352" y="11"/>
                  </a:lnTo>
                  <a:lnTo>
                    <a:pt x="354" y="11"/>
                  </a:lnTo>
                  <a:lnTo>
                    <a:pt x="354" y="12"/>
                  </a:lnTo>
                  <a:lnTo>
                    <a:pt x="354" y="13"/>
                  </a:lnTo>
                  <a:lnTo>
                    <a:pt x="354" y="14"/>
                  </a:lnTo>
                  <a:lnTo>
                    <a:pt x="354" y="15"/>
                  </a:lnTo>
                  <a:lnTo>
                    <a:pt x="354" y="17"/>
                  </a:lnTo>
                  <a:lnTo>
                    <a:pt x="354" y="18"/>
                  </a:lnTo>
                  <a:lnTo>
                    <a:pt x="355" y="18"/>
                  </a:lnTo>
                  <a:lnTo>
                    <a:pt x="356" y="19"/>
                  </a:lnTo>
                  <a:lnTo>
                    <a:pt x="356" y="20"/>
                  </a:lnTo>
                  <a:lnTo>
                    <a:pt x="357" y="20"/>
                  </a:lnTo>
                  <a:lnTo>
                    <a:pt x="357" y="21"/>
                  </a:lnTo>
                  <a:lnTo>
                    <a:pt x="358" y="21"/>
                  </a:lnTo>
                  <a:lnTo>
                    <a:pt x="358" y="22"/>
                  </a:lnTo>
                  <a:lnTo>
                    <a:pt x="359" y="22"/>
                  </a:lnTo>
                  <a:lnTo>
                    <a:pt x="359" y="24"/>
                  </a:lnTo>
                  <a:lnTo>
                    <a:pt x="359" y="25"/>
                  </a:lnTo>
                  <a:lnTo>
                    <a:pt x="361" y="25"/>
                  </a:lnTo>
                  <a:lnTo>
                    <a:pt x="362" y="25"/>
                  </a:lnTo>
                  <a:lnTo>
                    <a:pt x="362" y="26"/>
                  </a:lnTo>
                  <a:lnTo>
                    <a:pt x="363" y="26"/>
                  </a:lnTo>
                  <a:lnTo>
                    <a:pt x="363" y="27"/>
                  </a:lnTo>
                  <a:lnTo>
                    <a:pt x="364" y="27"/>
                  </a:lnTo>
                  <a:lnTo>
                    <a:pt x="365" y="27"/>
                  </a:lnTo>
                  <a:lnTo>
                    <a:pt x="366" y="27"/>
                  </a:lnTo>
                  <a:lnTo>
                    <a:pt x="366" y="28"/>
                  </a:lnTo>
                  <a:lnTo>
                    <a:pt x="368" y="28"/>
                  </a:lnTo>
                  <a:lnTo>
                    <a:pt x="368" y="27"/>
                  </a:lnTo>
                  <a:lnTo>
                    <a:pt x="368" y="26"/>
                  </a:lnTo>
                  <a:lnTo>
                    <a:pt x="368" y="25"/>
                  </a:lnTo>
                  <a:lnTo>
                    <a:pt x="368" y="24"/>
                  </a:lnTo>
                  <a:lnTo>
                    <a:pt x="368" y="22"/>
                  </a:lnTo>
                  <a:lnTo>
                    <a:pt x="369" y="22"/>
                  </a:lnTo>
                  <a:lnTo>
                    <a:pt x="369" y="21"/>
                  </a:lnTo>
                  <a:lnTo>
                    <a:pt x="369" y="20"/>
                  </a:lnTo>
                  <a:lnTo>
                    <a:pt x="370" y="20"/>
                  </a:lnTo>
                  <a:lnTo>
                    <a:pt x="371" y="20"/>
                  </a:lnTo>
                  <a:lnTo>
                    <a:pt x="372" y="20"/>
                  </a:lnTo>
                  <a:lnTo>
                    <a:pt x="372" y="19"/>
                  </a:lnTo>
                  <a:lnTo>
                    <a:pt x="372" y="18"/>
                  </a:lnTo>
                  <a:lnTo>
                    <a:pt x="373" y="18"/>
                  </a:lnTo>
                  <a:lnTo>
                    <a:pt x="372" y="18"/>
                  </a:lnTo>
                  <a:lnTo>
                    <a:pt x="372" y="17"/>
                  </a:lnTo>
                  <a:lnTo>
                    <a:pt x="372" y="15"/>
                  </a:lnTo>
                  <a:lnTo>
                    <a:pt x="373" y="15"/>
                  </a:lnTo>
                  <a:lnTo>
                    <a:pt x="373" y="14"/>
                  </a:lnTo>
                  <a:lnTo>
                    <a:pt x="373" y="13"/>
                  </a:lnTo>
                  <a:lnTo>
                    <a:pt x="373" y="12"/>
                  </a:lnTo>
                  <a:lnTo>
                    <a:pt x="372" y="12"/>
                  </a:lnTo>
                  <a:lnTo>
                    <a:pt x="371" y="12"/>
                  </a:lnTo>
                  <a:lnTo>
                    <a:pt x="370" y="12"/>
                  </a:lnTo>
                  <a:lnTo>
                    <a:pt x="370" y="11"/>
                  </a:lnTo>
                  <a:lnTo>
                    <a:pt x="371" y="10"/>
                  </a:lnTo>
                  <a:lnTo>
                    <a:pt x="371" y="8"/>
                  </a:lnTo>
                  <a:lnTo>
                    <a:pt x="371" y="7"/>
                  </a:lnTo>
                  <a:lnTo>
                    <a:pt x="371" y="6"/>
                  </a:lnTo>
                  <a:lnTo>
                    <a:pt x="373" y="6"/>
                  </a:lnTo>
                  <a:lnTo>
                    <a:pt x="375" y="6"/>
                  </a:lnTo>
                  <a:lnTo>
                    <a:pt x="375" y="5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close/>
                  <a:moveTo>
                    <a:pt x="1175" y="85"/>
                  </a:moveTo>
                  <a:lnTo>
                    <a:pt x="1177" y="85"/>
                  </a:lnTo>
                  <a:lnTo>
                    <a:pt x="1177" y="84"/>
                  </a:lnTo>
                  <a:lnTo>
                    <a:pt x="1178" y="84"/>
                  </a:lnTo>
                  <a:lnTo>
                    <a:pt x="1179" y="84"/>
                  </a:lnTo>
                  <a:lnTo>
                    <a:pt x="1179" y="83"/>
                  </a:lnTo>
                  <a:lnTo>
                    <a:pt x="1180" y="82"/>
                  </a:lnTo>
                  <a:lnTo>
                    <a:pt x="1180" y="81"/>
                  </a:lnTo>
                  <a:lnTo>
                    <a:pt x="1181" y="81"/>
                  </a:lnTo>
                  <a:lnTo>
                    <a:pt x="1181" y="80"/>
                  </a:lnTo>
                  <a:lnTo>
                    <a:pt x="1181" y="78"/>
                  </a:lnTo>
                  <a:lnTo>
                    <a:pt x="1182" y="78"/>
                  </a:lnTo>
                  <a:lnTo>
                    <a:pt x="1184" y="78"/>
                  </a:lnTo>
                  <a:lnTo>
                    <a:pt x="1185" y="78"/>
                  </a:lnTo>
                  <a:lnTo>
                    <a:pt x="1186" y="78"/>
                  </a:lnTo>
                  <a:lnTo>
                    <a:pt x="1187" y="78"/>
                  </a:lnTo>
                  <a:lnTo>
                    <a:pt x="1187" y="80"/>
                  </a:lnTo>
                  <a:lnTo>
                    <a:pt x="1188" y="80"/>
                  </a:lnTo>
                  <a:lnTo>
                    <a:pt x="1189" y="80"/>
                  </a:lnTo>
                  <a:lnTo>
                    <a:pt x="1189" y="81"/>
                  </a:lnTo>
                  <a:lnTo>
                    <a:pt x="1191" y="81"/>
                  </a:lnTo>
                  <a:lnTo>
                    <a:pt x="1191" y="80"/>
                  </a:lnTo>
                  <a:lnTo>
                    <a:pt x="1191" y="78"/>
                  </a:lnTo>
                  <a:lnTo>
                    <a:pt x="1191" y="77"/>
                  </a:lnTo>
                  <a:lnTo>
                    <a:pt x="1191" y="76"/>
                  </a:lnTo>
                  <a:lnTo>
                    <a:pt x="1191" y="75"/>
                  </a:lnTo>
                  <a:lnTo>
                    <a:pt x="1192" y="75"/>
                  </a:lnTo>
                  <a:lnTo>
                    <a:pt x="1192" y="74"/>
                  </a:lnTo>
                  <a:lnTo>
                    <a:pt x="1193" y="74"/>
                  </a:lnTo>
                  <a:lnTo>
                    <a:pt x="1193" y="73"/>
                  </a:lnTo>
                  <a:lnTo>
                    <a:pt x="1193" y="71"/>
                  </a:lnTo>
                  <a:lnTo>
                    <a:pt x="1193" y="70"/>
                  </a:lnTo>
                  <a:lnTo>
                    <a:pt x="1193" y="69"/>
                  </a:lnTo>
                  <a:lnTo>
                    <a:pt x="1193" y="68"/>
                  </a:lnTo>
                  <a:lnTo>
                    <a:pt x="1193" y="67"/>
                  </a:lnTo>
                  <a:lnTo>
                    <a:pt x="1193" y="66"/>
                  </a:lnTo>
                  <a:lnTo>
                    <a:pt x="1193" y="64"/>
                  </a:lnTo>
                  <a:lnTo>
                    <a:pt x="1194" y="64"/>
                  </a:lnTo>
                  <a:lnTo>
                    <a:pt x="1195" y="64"/>
                  </a:lnTo>
                  <a:lnTo>
                    <a:pt x="1195" y="66"/>
                  </a:lnTo>
                  <a:lnTo>
                    <a:pt x="1196" y="66"/>
                  </a:lnTo>
                  <a:lnTo>
                    <a:pt x="1198" y="66"/>
                  </a:lnTo>
                  <a:lnTo>
                    <a:pt x="1199" y="67"/>
                  </a:lnTo>
                  <a:lnTo>
                    <a:pt x="1199" y="68"/>
                  </a:lnTo>
                  <a:lnTo>
                    <a:pt x="1200" y="68"/>
                  </a:lnTo>
                  <a:lnTo>
                    <a:pt x="1200" y="69"/>
                  </a:lnTo>
                  <a:lnTo>
                    <a:pt x="1201" y="69"/>
                  </a:lnTo>
                  <a:lnTo>
                    <a:pt x="1202" y="69"/>
                  </a:lnTo>
                  <a:lnTo>
                    <a:pt x="1203" y="69"/>
                  </a:lnTo>
                  <a:lnTo>
                    <a:pt x="1203" y="68"/>
                  </a:lnTo>
                  <a:lnTo>
                    <a:pt x="1203" y="67"/>
                  </a:lnTo>
                  <a:lnTo>
                    <a:pt x="1205" y="67"/>
                  </a:lnTo>
                  <a:lnTo>
                    <a:pt x="1206" y="67"/>
                  </a:lnTo>
                  <a:lnTo>
                    <a:pt x="1206" y="66"/>
                  </a:lnTo>
                  <a:lnTo>
                    <a:pt x="1206" y="64"/>
                  </a:lnTo>
                  <a:lnTo>
                    <a:pt x="1206" y="63"/>
                  </a:lnTo>
                  <a:lnTo>
                    <a:pt x="1206" y="62"/>
                  </a:lnTo>
                  <a:lnTo>
                    <a:pt x="1205" y="62"/>
                  </a:lnTo>
                  <a:lnTo>
                    <a:pt x="1205" y="61"/>
                  </a:lnTo>
                  <a:lnTo>
                    <a:pt x="1206" y="61"/>
                  </a:lnTo>
                  <a:lnTo>
                    <a:pt x="1206" y="60"/>
                  </a:lnTo>
                  <a:lnTo>
                    <a:pt x="1207" y="60"/>
                  </a:lnTo>
                  <a:lnTo>
                    <a:pt x="1208" y="60"/>
                  </a:lnTo>
                  <a:lnTo>
                    <a:pt x="1208" y="61"/>
                  </a:lnTo>
                  <a:lnTo>
                    <a:pt x="1209" y="61"/>
                  </a:lnTo>
                  <a:lnTo>
                    <a:pt x="1211" y="61"/>
                  </a:lnTo>
                  <a:lnTo>
                    <a:pt x="1211" y="60"/>
                  </a:lnTo>
                  <a:lnTo>
                    <a:pt x="1212" y="60"/>
                  </a:lnTo>
                  <a:lnTo>
                    <a:pt x="1212" y="59"/>
                  </a:lnTo>
                  <a:lnTo>
                    <a:pt x="1213" y="59"/>
                  </a:lnTo>
                  <a:lnTo>
                    <a:pt x="1214" y="59"/>
                  </a:lnTo>
                  <a:lnTo>
                    <a:pt x="1215" y="59"/>
                  </a:lnTo>
                  <a:lnTo>
                    <a:pt x="1215" y="60"/>
                  </a:lnTo>
                  <a:lnTo>
                    <a:pt x="1215" y="61"/>
                  </a:lnTo>
                  <a:lnTo>
                    <a:pt x="1216" y="61"/>
                  </a:lnTo>
                  <a:lnTo>
                    <a:pt x="1216" y="62"/>
                  </a:lnTo>
                  <a:lnTo>
                    <a:pt x="1218" y="62"/>
                  </a:lnTo>
                  <a:lnTo>
                    <a:pt x="1218" y="63"/>
                  </a:lnTo>
                  <a:lnTo>
                    <a:pt x="1219" y="63"/>
                  </a:lnTo>
                  <a:lnTo>
                    <a:pt x="1220" y="63"/>
                  </a:lnTo>
                  <a:lnTo>
                    <a:pt x="1220" y="64"/>
                  </a:lnTo>
                  <a:lnTo>
                    <a:pt x="1219" y="64"/>
                  </a:lnTo>
                  <a:lnTo>
                    <a:pt x="1219" y="66"/>
                  </a:lnTo>
                  <a:lnTo>
                    <a:pt x="1219" y="67"/>
                  </a:lnTo>
                  <a:lnTo>
                    <a:pt x="1219" y="68"/>
                  </a:lnTo>
                  <a:lnTo>
                    <a:pt x="1220" y="68"/>
                  </a:lnTo>
                  <a:lnTo>
                    <a:pt x="1220" y="67"/>
                  </a:lnTo>
                  <a:lnTo>
                    <a:pt x="1221" y="67"/>
                  </a:lnTo>
                  <a:lnTo>
                    <a:pt x="1222" y="67"/>
                  </a:lnTo>
                  <a:lnTo>
                    <a:pt x="1222" y="68"/>
                  </a:lnTo>
                  <a:lnTo>
                    <a:pt x="1223" y="68"/>
                  </a:lnTo>
                  <a:lnTo>
                    <a:pt x="1225" y="68"/>
                  </a:lnTo>
                  <a:lnTo>
                    <a:pt x="1225" y="69"/>
                  </a:lnTo>
                  <a:lnTo>
                    <a:pt x="1226" y="69"/>
                  </a:lnTo>
                  <a:lnTo>
                    <a:pt x="1226" y="70"/>
                  </a:lnTo>
                  <a:lnTo>
                    <a:pt x="1227" y="70"/>
                  </a:lnTo>
                  <a:lnTo>
                    <a:pt x="1228" y="70"/>
                  </a:lnTo>
                  <a:lnTo>
                    <a:pt x="1228" y="69"/>
                  </a:lnTo>
                  <a:lnTo>
                    <a:pt x="1229" y="69"/>
                  </a:lnTo>
                  <a:lnTo>
                    <a:pt x="1230" y="69"/>
                  </a:lnTo>
                  <a:lnTo>
                    <a:pt x="1230" y="70"/>
                  </a:lnTo>
                  <a:lnTo>
                    <a:pt x="1232" y="70"/>
                  </a:lnTo>
                  <a:lnTo>
                    <a:pt x="1232" y="71"/>
                  </a:lnTo>
                  <a:lnTo>
                    <a:pt x="1233" y="71"/>
                  </a:lnTo>
                  <a:lnTo>
                    <a:pt x="1233" y="73"/>
                  </a:lnTo>
                  <a:lnTo>
                    <a:pt x="1234" y="73"/>
                  </a:lnTo>
                  <a:lnTo>
                    <a:pt x="1234" y="74"/>
                  </a:lnTo>
                  <a:lnTo>
                    <a:pt x="1235" y="75"/>
                  </a:lnTo>
                  <a:lnTo>
                    <a:pt x="1235" y="76"/>
                  </a:lnTo>
                  <a:lnTo>
                    <a:pt x="1236" y="76"/>
                  </a:lnTo>
                  <a:lnTo>
                    <a:pt x="1236" y="77"/>
                  </a:lnTo>
                  <a:lnTo>
                    <a:pt x="1237" y="76"/>
                  </a:lnTo>
                  <a:lnTo>
                    <a:pt x="1239" y="76"/>
                  </a:lnTo>
                  <a:lnTo>
                    <a:pt x="1239" y="75"/>
                  </a:lnTo>
                  <a:lnTo>
                    <a:pt x="1239" y="74"/>
                  </a:lnTo>
                  <a:lnTo>
                    <a:pt x="1239" y="73"/>
                  </a:lnTo>
                  <a:lnTo>
                    <a:pt x="1240" y="73"/>
                  </a:lnTo>
                  <a:lnTo>
                    <a:pt x="1241" y="73"/>
                  </a:lnTo>
                  <a:lnTo>
                    <a:pt x="1241" y="71"/>
                  </a:lnTo>
                  <a:lnTo>
                    <a:pt x="1242" y="71"/>
                  </a:lnTo>
                  <a:lnTo>
                    <a:pt x="1243" y="71"/>
                  </a:lnTo>
                  <a:lnTo>
                    <a:pt x="1244" y="71"/>
                  </a:lnTo>
                  <a:lnTo>
                    <a:pt x="1246" y="71"/>
                  </a:lnTo>
                  <a:lnTo>
                    <a:pt x="1247" y="71"/>
                  </a:lnTo>
                  <a:lnTo>
                    <a:pt x="1248" y="71"/>
                  </a:lnTo>
                  <a:lnTo>
                    <a:pt x="1248" y="73"/>
                  </a:lnTo>
                  <a:lnTo>
                    <a:pt x="1249" y="73"/>
                  </a:lnTo>
                  <a:lnTo>
                    <a:pt x="1249" y="74"/>
                  </a:lnTo>
                  <a:lnTo>
                    <a:pt x="1250" y="74"/>
                  </a:lnTo>
                  <a:lnTo>
                    <a:pt x="1250" y="75"/>
                  </a:lnTo>
                  <a:lnTo>
                    <a:pt x="1251" y="75"/>
                  </a:lnTo>
                  <a:lnTo>
                    <a:pt x="1251" y="76"/>
                  </a:lnTo>
                  <a:lnTo>
                    <a:pt x="1250" y="76"/>
                  </a:lnTo>
                  <a:lnTo>
                    <a:pt x="1250" y="77"/>
                  </a:lnTo>
                  <a:lnTo>
                    <a:pt x="1249" y="77"/>
                  </a:lnTo>
                  <a:lnTo>
                    <a:pt x="1249" y="78"/>
                  </a:lnTo>
                  <a:lnTo>
                    <a:pt x="1248" y="78"/>
                  </a:lnTo>
                  <a:lnTo>
                    <a:pt x="1248" y="80"/>
                  </a:lnTo>
                  <a:lnTo>
                    <a:pt x="1248" y="81"/>
                  </a:lnTo>
                  <a:lnTo>
                    <a:pt x="1248" y="82"/>
                  </a:lnTo>
                  <a:lnTo>
                    <a:pt x="1248" y="83"/>
                  </a:lnTo>
                  <a:lnTo>
                    <a:pt x="1247" y="83"/>
                  </a:lnTo>
                  <a:lnTo>
                    <a:pt x="1247" y="84"/>
                  </a:lnTo>
                  <a:lnTo>
                    <a:pt x="1246" y="85"/>
                  </a:lnTo>
                  <a:lnTo>
                    <a:pt x="1246" y="87"/>
                  </a:lnTo>
                  <a:lnTo>
                    <a:pt x="1247" y="88"/>
                  </a:lnTo>
                  <a:lnTo>
                    <a:pt x="1248" y="88"/>
                  </a:lnTo>
                  <a:lnTo>
                    <a:pt x="1248" y="89"/>
                  </a:lnTo>
                  <a:lnTo>
                    <a:pt x="1248" y="90"/>
                  </a:lnTo>
                  <a:lnTo>
                    <a:pt x="1249" y="90"/>
                  </a:lnTo>
                  <a:lnTo>
                    <a:pt x="1249" y="89"/>
                  </a:lnTo>
                  <a:lnTo>
                    <a:pt x="1250" y="89"/>
                  </a:lnTo>
                  <a:lnTo>
                    <a:pt x="1250" y="90"/>
                  </a:lnTo>
                  <a:lnTo>
                    <a:pt x="1250" y="91"/>
                  </a:lnTo>
                  <a:lnTo>
                    <a:pt x="1251" y="91"/>
                  </a:lnTo>
                  <a:lnTo>
                    <a:pt x="1251" y="92"/>
                  </a:lnTo>
                  <a:lnTo>
                    <a:pt x="1251" y="94"/>
                  </a:lnTo>
                  <a:lnTo>
                    <a:pt x="1253" y="94"/>
                  </a:lnTo>
                  <a:lnTo>
                    <a:pt x="1251" y="94"/>
                  </a:lnTo>
                  <a:lnTo>
                    <a:pt x="1251" y="95"/>
                  </a:lnTo>
                  <a:lnTo>
                    <a:pt x="1251" y="96"/>
                  </a:lnTo>
                  <a:lnTo>
                    <a:pt x="1250" y="97"/>
                  </a:lnTo>
                  <a:lnTo>
                    <a:pt x="1251" y="97"/>
                  </a:lnTo>
                  <a:lnTo>
                    <a:pt x="1251" y="98"/>
                  </a:lnTo>
                  <a:lnTo>
                    <a:pt x="1250" y="98"/>
                  </a:lnTo>
                  <a:lnTo>
                    <a:pt x="1250" y="99"/>
                  </a:lnTo>
                  <a:lnTo>
                    <a:pt x="1250" y="101"/>
                  </a:lnTo>
                  <a:lnTo>
                    <a:pt x="1249" y="101"/>
                  </a:lnTo>
                  <a:lnTo>
                    <a:pt x="1248" y="102"/>
                  </a:lnTo>
                  <a:lnTo>
                    <a:pt x="1247" y="102"/>
                  </a:lnTo>
                  <a:lnTo>
                    <a:pt x="1247" y="103"/>
                  </a:lnTo>
                  <a:lnTo>
                    <a:pt x="1247" y="102"/>
                  </a:lnTo>
                  <a:lnTo>
                    <a:pt x="1246" y="102"/>
                  </a:lnTo>
                  <a:lnTo>
                    <a:pt x="1246" y="103"/>
                  </a:lnTo>
                  <a:lnTo>
                    <a:pt x="1244" y="103"/>
                  </a:lnTo>
                  <a:lnTo>
                    <a:pt x="1243" y="103"/>
                  </a:lnTo>
                  <a:lnTo>
                    <a:pt x="1242" y="103"/>
                  </a:lnTo>
                  <a:lnTo>
                    <a:pt x="1242" y="104"/>
                  </a:lnTo>
                  <a:lnTo>
                    <a:pt x="1242" y="105"/>
                  </a:lnTo>
                  <a:lnTo>
                    <a:pt x="1243" y="105"/>
                  </a:lnTo>
                  <a:lnTo>
                    <a:pt x="1243" y="106"/>
                  </a:lnTo>
                  <a:lnTo>
                    <a:pt x="1243" y="108"/>
                  </a:lnTo>
                  <a:lnTo>
                    <a:pt x="1242" y="108"/>
                  </a:lnTo>
                  <a:lnTo>
                    <a:pt x="1242" y="109"/>
                  </a:lnTo>
                  <a:lnTo>
                    <a:pt x="1242" y="110"/>
                  </a:lnTo>
                  <a:lnTo>
                    <a:pt x="1243" y="110"/>
                  </a:lnTo>
                  <a:lnTo>
                    <a:pt x="1243" y="111"/>
                  </a:lnTo>
                  <a:lnTo>
                    <a:pt x="1243" y="112"/>
                  </a:lnTo>
                  <a:lnTo>
                    <a:pt x="1243" y="113"/>
                  </a:lnTo>
                  <a:lnTo>
                    <a:pt x="1243" y="115"/>
                  </a:lnTo>
                  <a:lnTo>
                    <a:pt x="1242" y="115"/>
                  </a:lnTo>
                  <a:lnTo>
                    <a:pt x="1243" y="115"/>
                  </a:lnTo>
                  <a:lnTo>
                    <a:pt x="1243" y="116"/>
                  </a:lnTo>
                  <a:lnTo>
                    <a:pt x="1244" y="116"/>
                  </a:lnTo>
                  <a:lnTo>
                    <a:pt x="1244" y="117"/>
                  </a:lnTo>
                  <a:lnTo>
                    <a:pt x="1244" y="118"/>
                  </a:lnTo>
                  <a:lnTo>
                    <a:pt x="1244" y="119"/>
                  </a:lnTo>
                  <a:lnTo>
                    <a:pt x="1243" y="119"/>
                  </a:lnTo>
                  <a:lnTo>
                    <a:pt x="1243" y="120"/>
                  </a:lnTo>
                  <a:lnTo>
                    <a:pt x="1243" y="122"/>
                  </a:lnTo>
                  <a:lnTo>
                    <a:pt x="1242" y="122"/>
                  </a:lnTo>
                  <a:lnTo>
                    <a:pt x="1242" y="123"/>
                  </a:lnTo>
                  <a:lnTo>
                    <a:pt x="1241" y="123"/>
                  </a:lnTo>
                  <a:lnTo>
                    <a:pt x="1241" y="124"/>
                  </a:lnTo>
                  <a:lnTo>
                    <a:pt x="1240" y="124"/>
                  </a:lnTo>
                  <a:lnTo>
                    <a:pt x="1240" y="125"/>
                  </a:lnTo>
                  <a:lnTo>
                    <a:pt x="1239" y="125"/>
                  </a:lnTo>
                  <a:lnTo>
                    <a:pt x="1239" y="126"/>
                  </a:lnTo>
                  <a:lnTo>
                    <a:pt x="1237" y="127"/>
                  </a:lnTo>
                  <a:lnTo>
                    <a:pt x="1236" y="127"/>
                  </a:lnTo>
                  <a:lnTo>
                    <a:pt x="1236" y="129"/>
                  </a:lnTo>
                  <a:lnTo>
                    <a:pt x="1236" y="130"/>
                  </a:lnTo>
                  <a:lnTo>
                    <a:pt x="1236" y="131"/>
                  </a:lnTo>
                  <a:lnTo>
                    <a:pt x="1235" y="131"/>
                  </a:lnTo>
                  <a:lnTo>
                    <a:pt x="1235" y="132"/>
                  </a:lnTo>
                  <a:lnTo>
                    <a:pt x="1234" y="132"/>
                  </a:lnTo>
                  <a:lnTo>
                    <a:pt x="1233" y="132"/>
                  </a:lnTo>
                  <a:lnTo>
                    <a:pt x="1233" y="133"/>
                  </a:lnTo>
                  <a:lnTo>
                    <a:pt x="1232" y="133"/>
                  </a:lnTo>
                  <a:lnTo>
                    <a:pt x="1230" y="133"/>
                  </a:lnTo>
                  <a:lnTo>
                    <a:pt x="1230" y="134"/>
                  </a:lnTo>
                  <a:lnTo>
                    <a:pt x="1229" y="134"/>
                  </a:lnTo>
                  <a:lnTo>
                    <a:pt x="1228" y="134"/>
                  </a:lnTo>
                  <a:lnTo>
                    <a:pt x="1227" y="134"/>
                  </a:lnTo>
                  <a:lnTo>
                    <a:pt x="1226" y="134"/>
                  </a:lnTo>
                  <a:lnTo>
                    <a:pt x="1226" y="136"/>
                  </a:lnTo>
                  <a:lnTo>
                    <a:pt x="1225" y="136"/>
                  </a:lnTo>
                  <a:lnTo>
                    <a:pt x="1223" y="137"/>
                  </a:lnTo>
                  <a:lnTo>
                    <a:pt x="1222" y="137"/>
                  </a:lnTo>
                  <a:lnTo>
                    <a:pt x="1221" y="137"/>
                  </a:lnTo>
                  <a:lnTo>
                    <a:pt x="1221" y="138"/>
                  </a:lnTo>
                  <a:lnTo>
                    <a:pt x="1222" y="138"/>
                  </a:lnTo>
                  <a:lnTo>
                    <a:pt x="1222" y="139"/>
                  </a:lnTo>
                  <a:lnTo>
                    <a:pt x="1222" y="140"/>
                  </a:lnTo>
                  <a:lnTo>
                    <a:pt x="1222" y="141"/>
                  </a:lnTo>
                  <a:lnTo>
                    <a:pt x="1222" y="143"/>
                  </a:lnTo>
                  <a:lnTo>
                    <a:pt x="1223" y="143"/>
                  </a:lnTo>
                  <a:lnTo>
                    <a:pt x="1223" y="144"/>
                  </a:lnTo>
                  <a:lnTo>
                    <a:pt x="1223" y="145"/>
                  </a:lnTo>
                  <a:lnTo>
                    <a:pt x="1223" y="146"/>
                  </a:lnTo>
                  <a:lnTo>
                    <a:pt x="1223" y="147"/>
                  </a:lnTo>
                  <a:lnTo>
                    <a:pt x="1222" y="147"/>
                  </a:lnTo>
                  <a:lnTo>
                    <a:pt x="1222" y="148"/>
                  </a:lnTo>
                  <a:lnTo>
                    <a:pt x="1222" y="150"/>
                  </a:lnTo>
                  <a:lnTo>
                    <a:pt x="1221" y="150"/>
                  </a:lnTo>
                  <a:lnTo>
                    <a:pt x="1220" y="150"/>
                  </a:lnTo>
                  <a:lnTo>
                    <a:pt x="1220" y="148"/>
                  </a:lnTo>
                  <a:lnTo>
                    <a:pt x="1220" y="150"/>
                  </a:lnTo>
                  <a:lnTo>
                    <a:pt x="1219" y="150"/>
                  </a:lnTo>
                  <a:lnTo>
                    <a:pt x="1218" y="151"/>
                  </a:lnTo>
                  <a:lnTo>
                    <a:pt x="1216" y="151"/>
                  </a:lnTo>
                  <a:lnTo>
                    <a:pt x="1216" y="152"/>
                  </a:lnTo>
                  <a:lnTo>
                    <a:pt x="1215" y="152"/>
                  </a:lnTo>
                  <a:lnTo>
                    <a:pt x="1214" y="152"/>
                  </a:lnTo>
                  <a:lnTo>
                    <a:pt x="1213" y="152"/>
                  </a:lnTo>
                  <a:lnTo>
                    <a:pt x="1213" y="153"/>
                  </a:lnTo>
                  <a:lnTo>
                    <a:pt x="1212" y="153"/>
                  </a:lnTo>
                  <a:lnTo>
                    <a:pt x="1211" y="153"/>
                  </a:lnTo>
                  <a:lnTo>
                    <a:pt x="1211" y="154"/>
                  </a:lnTo>
                  <a:lnTo>
                    <a:pt x="1209" y="154"/>
                  </a:lnTo>
                  <a:lnTo>
                    <a:pt x="1209" y="153"/>
                  </a:lnTo>
                  <a:lnTo>
                    <a:pt x="1208" y="153"/>
                  </a:lnTo>
                  <a:lnTo>
                    <a:pt x="1208" y="152"/>
                  </a:lnTo>
                  <a:lnTo>
                    <a:pt x="1207" y="151"/>
                  </a:lnTo>
                  <a:lnTo>
                    <a:pt x="1206" y="151"/>
                  </a:lnTo>
                  <a:lnTo>
                    <a:pt x="1206" y="150"/>
                  </a:lnTo>
                  <a:lnTo>
                    <a:pt x="1206" y="148"/>
                  </a:lnTo>
                  <a:lnTo>
                    <a:pt x="1205" y="148"/>
                  </a:lnTo>
                  <a:lnTo>
                    <a:pt x="1205" y="147"/>
                  </a:lnTo>
                  <a:lnTo>
                    <a:pt x="1205" y="146"/>
                  </a:lnTo>
                  <a:lnTo>
                    <a:pt x="1203" y="146"/>
                  </a:lnTo>
                  <a:lnTo>
                    <a:pt x="1202" y="146"/>
                  </a:lnTo>
                  <a:lnTo>
                    <a:pt x="1201" y="146"/>
                  </a:lnTo>
                  <a:lnTo>
                    <a:pt x="1200" y="146"/>
                  </a:lnTo>
                  <a:lnTo>
                    <a:pt x="1199" y="145"/>
                  </a:lnTo>
                  <a:lnTo>
                    <a:pt x="1198" y="145"/>
                  </a:lnTo>
                  <a:lnTo>
                    <a:pt x="1196" y="145"/>
                  </a:lnTo>
                  <a:lnTo>
                    <a:pt x="1196" y="144"/>
                  </a:lnTo>
                  <a:lnTo>
                    <a:pt x="1195" y="144"/>
                  </a:lnTo>
                  <a:lnTo>
                    <a:pt x="1194" y="144"/>
                  </a:lnTo>
                  <a:lnTo>
                    <a:pt x="1194" y="145"/>
                  </a:lnTo>
                  <a:lnTo>
                    <a:pt x="1193" y="145"/>
                  </a:lnTo>
                  <a:lnTo>
                    <a:pt x="1193" y="146"/>
                  </a:lnTo>
                  <a:lnTo>
                    <a:pt x="1193" y="147"/>
                  </a:lnTo>
                  <a:lnTo>
                    <a:pt x="1193" y="148"/>
                  </a:lnTo>
                  <a:lnTo>
                    <a:pt x="1193" y="150"/>
                  </a:lnTo>
                  <a:lnTo>
                    <a:pt x="1193" y="151"/>
                  </a:lnTo>
                  <a:lnTo>
                    <a:pt x="1193" y="152"/>
                  </a:lnTo>
                  <a:lnTo>
                    <a:pt x="1192" y="152"/>
                  </a:lnTo>
                  <a:lnTo>
                    <a:pt x="1192" y="153"/>
                  </a:lnTo>
                  <a:lnTo>
                    <a:pt x="1192" y="154"/>
                  </a:lnTo>
                  <a:lnTo>
                    <a:pt x="1191" y="154"/>
                  </a:lnTo>
                  <a:lnTo>
                    <a:pt x="1191" y="155"/>
                  </a:lnTo>
                  <a:lnTo>
                    <a:pt x="1189" y="155"/>
                  </a:lnTo>
                  <a:lnTo>
                    <a:pt x="1188" y="155"/>
                  </a:lnTo>
                  <a:lnTo>
                    <a:pt x="1187" y="155"/>
                  </a:lnTo>
                  <a:lnTo>
                    <a:pt x="1186" y="155"/>
                  </a:lnTo>
                  <a:lnTo>
                    <a:pt x="1186" y="154"/>
                  </a:lnTo>
                  <a:lnTo>
                    <a:pt x="1185" y="154"/>
                  </a:lnTo>
                  <a:lnTo>
                    <a:pt x="1185" y="155"/>
                  </a:lnTo>
                  <a:lnTo>
                    <a:pt x="1184" y="155"/>
                  </a:lnTo>
                  <a:lnTo>
                    <a:pt x="1184" y="157"/>
                  </a:lnTo>
                  <a:lnTo>
                    <a:pt x="1182" y="157"/>
                  </a:lnTo>
                  <a:lnTo>
                    <a:pt x="1182" y="155"/>
                  </a:lnTo>
                  <a:lnTo>
                    <a:pt x="1182" y="154"/>
                  </a:lnTo>
                  <a:lnTo>
                    <a:pt x="1181" y="154"/>
                  </a:lnTo>
                  <a:lnTo>
                    <a:pt x="1181" y="153"/>
                  </a:lnTo>
                  <a:lnTo>
                    <a:pt x="1180" y="153"/>
                  </a:lnTo>
                  <a:lnTo>
                    <a:pt x="1180" y="152"/>
                  </a:lnTo>
                  <a:lnTo>
                    <a:pt x="1179" y="152"/>
                  </a:lnTo>
                  <a:lnTo>
                    <a:pt x="1179" y="151"/>
                  </a:lnTo>
                  <a:lnTo>
                    <a:pt x="1179" y="152"/>
                  </a:lnTo>
                  <a:lnTo>
                    <a:pt x="1178" y="152"/>
                  </a:lnTo>
                  <a:lnTo>
                    <a:pt x="1177" y="152"/>
                  </a:lnTo>
                  <a:lnTo>
                    <a:pt x="1175" y="152"/>
                  </a:lnTo>
                  <a:lnTo>
                    <a:pt x="1175" y="151"/>
                  </a:lnTo>
                  <a:lnTo>
                    <a:pt x="1174" y="151"/>
                  </a:lnTo>
                  <a:lnTo>
                    <a:pt x="1174" y="150"/>
                  </a:lnTo>
                  <a:lnTo>
                    <a:pt x="1174" y="148"/>
                  </a:lnTo>
                  <a:lnTo>
                    <a:pt x="1173" y="148"/>
                  </a:lnTo>
                  <a:lnTo>
                    <a:pt x="1172" y="148"/>
                  </a:lnTo>
                  <a:lnTo>
                    <a:pt x="1171" y="148"/>
                  </a:lnTo>
                  <a:lnTo>
                    <a:pt x="1170" y="148"/>
                  </a:lnTo>
                  <a:lnTo>
                    <a:pt x="1170" y="147"/>
                  </a:lnTo>
                  <a:lnTo>
                    <a:pt x="1168" y="146"/>
                  </a:lnTo>
                  <a:lnTo>
                    <a:pt x="1167" y="146"/>
                  </a:lnTo>
                  <a:lnTo>
                    <a:pt x="1167" y="147"/>
                  </a:lnTo>
                  <a:lnTo>
                    <a:pt x="1166" y="147"/>
                  </a:lnTo>
                  <a:lnTo>
                    <a:pt x="1165" y="146"/>
                  </a:lnTo>
                  <a:lnTo>
                    <a:pt x="1164" y="146"/>
                  </a:lnTo>
                  <a:lnTo>
                    <a:pt x="1164" y="145"/>
                  </a:lnTo>
                  <a:lnTo>
                    <a:pt x="1165" y="145"/>
                  </a:lnTo>
                  <a:lnTo>
                    <a:pt x="1165" y="144"/>
                  </a:lnTo>
                  <a:lnTo>
                    <a:pt x="1166" y="144"/>
                  </a:lnTo>
                  <a:lnTo>
                    <a:pt x="1166" y="143"/>
                  </a:lnTo>
                  <a:lnTo>
                    <a:pt x="1166" y="141"/>
                  </a:lnTo>
                  <a:lnTo>
                    <a:pt x="1166" y="140"/>
                  </a:lnTo>
                  <a:lnTo>
                    <a:pt x="1166" y="139"/>
                  </a:lnTo>
                  <a:lnTo>
                    <a:pt x="1166" y="138"/>
                  </a:lnTo>
                  <a:lnTo>
                    <a:pt x="1167" y="137"/>
                  </a:lnTo>
                  <a:lnTo>
                    <a:pt x="1167" y="136"/>
                  </a:lnTo>
                  <a:lnTo>
                    <a:pt x="1166" y="136"/>
                  </a:lnTo>
                  <a:lnTo>
                    <a:pt x="1166" y="134"/>
                  </a:lnTo>
                  <a:lnTo>
                    <a:pt x="1165" y="134"/>
                  </a:lnTo>
                  <a:lnTo>
                    <a:pt x="1164" y="134"/>
                  </a:lnTo>
                  <a:lnTo>
                    <a:pt x="1164" y="133"/>
                  </a:lnTo>
                  <a:lnTo>
                    <a:pt x="1164" y="132"/>
                  </a:lnTo>
                  <a:lnTo>
                    <a:pt x="1164" y="131"/>
                  </a:lnTo>
                  <a:lnTo>
                    <a:pt x="1163" y="131"/>
                  </a:lnTo>
                  <a:lnTo>
                    <a:pt x="1161" y="132"/>
                  </a:lnTo>
                  <a:lnTo>
                    <a:pt x="1160" y="132"/>
                  </a:lnTo>
                  <a:lnTo>
                    <a:pt x="1160" y="131"/>
                  </a:lnTo>
                  <a:lnTo>
                    <a:pt x="1160" y="130"/>
                  </a:lnTo>
                  <a:lnTo>
                    <a:pt x="1159" y="129"/>
                  </a:lnTo>
                  <a:lnTo>
                    <a:pt x="1160" y="127"/>
                  </a:lnTo>
                  <a:lnTo>
                    <a:pt x="1160" y="126"/>
                  </a:lnTo>
                  <a:lnTo>
                    <a:pt x="1159" y="126"/>
                  </a:lnTo>
                  <a:lnTo>
                    <a:pt x="1159" y="125"/>
                  </a:lnTo>
                  <a:lnTo>
                    <a:pt x="1159" y="124"/>
                  </a:lnTo>
                  <a:lnTo>
                    <a:pt x="1159" y="123"/>
                  </a:lnTo>
                  <a:lnTo>
                    <a:pt x="1158" y="123"/>
                  </a:lnTo>
                  <a:lnTo>
                    <a:pt x="1158" y="122"/>
                  </a:lnTo>
                  <a:lnTo>
                    <a:pt x="1158" y="120"/>
                  </a:lnTo>
                  <a:lnTo>
                    <a:pt x="1157" y="120"/>
                  </a:lnTo>
                  <a:lnTo>
                    <a:pt x="1156" y="120"/>
                  </a:lnTo>
                  <a:lnTo>
                    <a:pt x="1156" y="119"/>
                  </a:lnTo>
                  <a:lnTo>
                    <a:pt x="1156" y="118"/>
                  </a:lnTo>
                  <a:lnTo>
                    <a:pt x="1154" y="118"/>
                  </a:lnTo>
                  <a:lnTo>
                    <a:pt x="1154" y="117"/>
                  </a:lnTo>
                  <a:lnTo>
                    <a:pt x="1154" y="116"/>
                  </a:lnTo>
                  <a:lnTo>
                    <a:pt x="1153" y="115"/>
                  </a:lnTo>
                  <a:lnTo>
                    <a:pt x="1153" y="113"/>
                  </a:lnTo>
                  <a:lnTo>
                    <a:pt x="1152" y="113"/>
                  </a:lnTo>
                  <a:lnTo>
                    <a:pt x="1152" y="112"/>
                  </a:lnTo>
                  <a:lnTo>
                    <a:pt x="1152" y="111"/>
                  </a:lnTo>
                  <a:lnTo>
                    <a:pt x="1152" y="110"/>
                  </a:lnTo>
                  <a:lnTo>
                    <a:pt x="1152" y="109"/>
                  </a:lnTo>
                  <a:lnTo>
                    <a:pt x="1151" y="108"/>
                  </a:lnTo>
                  <a:lnTo>
                    <a:pt x="1151" y="106"/>
                  </a:lnTo>
                  <a:lnTo>
                    <a:pt x="1152" y="106"/>
                  </a:lnTo>
                  <a:lnTo>
                    <a:pt x="1152" y="105"/>
                  </a:lnTo>
                  <a:lnTo>
                    <a:pt x="1152" y="104"/>
                  </a:lnTo>
                  <a:lnTo>
                    <a:pt x="1151" y="103"/>
                  </a:lnTo>
                  <a:lnTo>
                    <a:pt x="1151" y="102"/>
                  </a:lnTo>
                  <a:lnTo>
                    <a:pt x="1151" y="101"/>
                  </a:lnTo>
                  <a:lnTo>
                    <a:pt x="1150" y="101"/>
                  </a:lnTo>
                  <a:lnTo>
                    <a:pt x="1150" y="99"/>
                  </a:lnTo>
                  <a:lnTo>
                    <a:pt x="1150" y="98"/>
                  </a:lnTo>
                  <a:lnTo>
                    <a:pt x="1150" y="97"/>
                  </a:lnTo>
                  <a:lnTo>
                    <a:pt x="1151" y="96"/>
                  </a:lnTo>
                  <a:lnTo>
                    <a:pt x="1152" y="96"/>
                  </a:lnTo>
                  <a:lnTo>
                    <a:pt x="1152" y="95"/>
                  </a:lnTo>
                  <a:lnTo>
                    <a:pt x="1152" y="94"/>
                  </a:lnTo>
                  <a:lnTo>
                    <a:pt x="1152" y="92"/>
                  </a:lnTo>
                  <a:lnTo>
                    <a:pt x="1152" y="91"/>
                  </a:lnTo>
                  <a:lnTo>
                    <a:pt x="1153" y="91"/>
                  </a:lnTo>
                  <a:lnTo>
                    <a:pt x="1153" y="90"/>
                  </a:lnTo>
                  <a:lnTo>
                    <a:pt x="1153" y="89"/>
                  </a:lnTo>
                  <a:lnTo>
                    <a:pt x="1153" y="88"/>
                  </a:lnTo>
                  <a:lnTo>
                    <a:pt x="1153" y="87"/>
                  </a:lnTo>
                  <a:lnTo>
                    <a:pt x="1154" y="87"/>
                  </a:lnTo>
                  <a:lnTo>
                    <a:pt x="1154" y="85"/>
                  </a:lnTo>
                  <a:lnTo>
                    <a:pt x="1153" y="85"/>
                  </a:lnTo>
                  <a:lnTo>
                    <a:pt x="1153" y="84"/>
                  </a:lnTo>
                  <a:lnTo>
                    <a:pt x="1153" y="83"/>
                  </a:lnTo>
                  <a:lnTo>
                    <a:pt x="1153" y="82"/>
                  </a:lnTo>
                  <a:lnTo>
                    <a:pt x="1153" y="81"/>
                  </a:lnTo>
                  <a:lnTo>
                    <a:pt x="1153" y="80"/>
                  </a:lnTo>
                  <a:lnTo>
                    <a:pt x="1154" y="80"/>
                  </a:lnTo>
                  <a:lnTo>
                    <a:pt x="1154" y="78"/>
                  </a:lnTo>
                  <a:lnTo>
                    <a:pt x="1156" y="78"/>
                  </a:lnTo>
                  <a:lnTo>
                    <a:pt x="1156" y="77"/>
                  </a:lnTo>
                  <a:lnTo>
                    <a:pt x="1157" y="77"/>
                  </a:lnTo>
                  <a:lnTo>
                    <a:pt x="1157" y="76"/>
                  </a:lnTo>
                  <a:lnTo>
                    <a:pt x="1158" y="76"/>
                  </a:lnTo>
                  <a:lnTo>
                    <a:pt x="1158" y="77"/>
                  </a:lnTo>
                  <a:lnTo>
                    <a:pt x="1159" y="78"/>
                  </a:lnTo>
                  <a:lnTo>
                    <a:pt x="1160" y="78"/>
                  </a:lnTo>
                  <a:lnTo>
                    <a:pt x="1161" y="80"/>
                  </a:lnTo>
                  <a:lnTo>
                    <a:pt x="1163" y="80"/>
                  </a:lnTo>
                  <a:lnTo>
                    <a:pt x="1163" y="81"/>
                  </a:lnTo>
                  <a:lnTo>
                    <a:pt x="1163" y="82"/>
                  </a:lnTo>
                  <a:lnTo>
                    <a:pt x="1164" y="82"/>
                  </a:lnTo>
                  <a:lnTo>
                    <a:pt x="1164" y="83"/>
                  </a:lnTo>
                  <a:lnTo>
                    <a:pt x="1164" y="84"/>
                  </a:lnTo>
                  <a:lnTo>
                    <a:pt x="1165" y="85"/>
                  </a:lnTo>
                  <a:lnTo>
                    <a:pt x="1166" y="85"/>
                  </a:lnTo>
                  <a:lnTo>
                    <a:pt x="1167" y="85"/>
                  </a:lnTo>
                  <a:lnTo>
                    <a:pt x="1168" y="85"/>
                  </a:lnTo>
                  <a:lnTo>
                    <a:pt x="1170" y="85"/>
                  </a:lnTo>
                  <a:lnTo>
                    <a:pt x="1170" y="84"/>
                  </a:lnTo>
                  <a:lnTo>
                    <a:pt x="1171" y="84"/>
                  </a:lnTo>
                  <a:lnTo>
                    <a:pt x="1172" y="84"/>
                  </a:lnTo>
                  <a:lnTo>
                    <a:pt x="1173" y="84"/>
                  </a:lnTo>
                  <a:lnTo>
                    <a:pt x="1173" y="85"/>
                  </a:lnTo>
                  <a:lnTo>
                    <a:pt x="1174" y="85"/>
                  </a:lnTo>
                  <a:lnTo>
                    <a:pt x="1175" y="8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4" name="Freeform 29">
              <a:extLst>
                <a:ext uri="{FF2B5EF4-FFF2-40B4-BE49-F238E27FC236}">
                  <a16:creationId xmlns:a16="http://schemas.microsoft.com/office/drawing/2014/main" id="{B4708DA8-B8DF-67A0-507A-F823FDC6C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513" y="2501900"/>
              <a:ext cx="1328738" cy="1593850"/>
            </a:xfrm>
            <a:custGeom>
              <a:avLst/>
              <a:gdLst>
                <a:gd name="T0" fmla="*/ 62 w 837"/>
                <a:gd name="T1" fmla="*/ 17 h 1004"/>
                <a:gd name="T2" fmla="*/ 107 w 837"/>
                <a:gd name="T3" fmla="*/ 32 h 1004"/>
                <a:gd name="T4" fmla="*/ 158 w 837"/>
                <a:gd name="T5" fmla="*/ 59 h 1004"/>
                <a:gd name="T6" fmla="*/ 194 w 837"/>
                <a:gd name="T7" fmla="*/ 93 h 1004"/>
                <a:gd name="T8" fmla="*/ 236 w 837"/>
                <a:gd name="T9" fmla="*/ 123 h 1004"/>
                <a:gd name="T10" fmla="*/ 251 w 837"/>
                <a:gd name="T11" fmla="*/ 170 h 1004"/>
                <a:gd name="T12" fmla="*/ 281 w 837"/>
                <a:gd name="T13" fmla="*/ 215 h 1004"/>
                <a:gd name="T14" fmla="*/ 312 w 837"/>
                <a:gd name="T15" fmla="*/ 261 h 1004"/>
                <a:gd name="T16" fmla="*/ 339 w 837"/>
                <a:gd name="T17" fmla="*/ 300 h 1004"/>
                <a:gd name="T18" fmla="*/ 357 w 837"/>
                <a:gd name="T19" fmla="*/ 349 h 1004"/>
                <a:gd name="T20" fmla="*/ 368 w 837"/>
                <a:gd name="T21" fmla="*/ 401 h 1004"/>
                <a:gd name="T22" fmla="*/ 381 w 837"/>
                <a:gd name="T23" fmla="*/ 436 h 1004"/>
                <a:gd name="T24" fmla="*/ 417 w 837"/>
                <a:gd name="T25" fmla="*/ 472 h 1004"/>
                <a:gd name="T26" fmla="*/ 435 w 837"/>
                <a:gd name="T27" fmla="*/ 520 h 1004"/>
                <a:gd name="T28" fmla="*/ 460 w 837"/>
                <a:gd name="T29" fmla="*/ 534 h 1004"/>
                <a:gd name="T30" fmla="*/ 515 w 837"/>
                <a:gd name="T31" fmla="*/ 553 h 1004"/>
                <a:gd name="T32" fmla="*/ 529 w 837"/>
                <a:gd name="T33" fmla="*/ 592 h 1004"/>
                <a:gd name="T34" fmla="*/ 527 w 837"/>
                <a:gd name="T35" fmla="*/ 658 h 1004"/>
                <a:gd name="T36" fmla="*/ 573 w 837"/>
                <a:gd name="T37" fmla="*/ 660 h 1004"/>
                <a:gd name="T38" fmla="*/ 621 w 837"/>
                <a:gd name="T39" fmla="*/ 702 h 1004"/>
                <a:gd name="T40" fmla="*/ 633 w 837"/>
                <a:gd name="T41" fmla="*/ 734 h 1004"/>
                <a:gd name="T42" fmla="*/ 648 w 837"/>
                <a:gd name="T43" fmla="*/ 787 h 1004"/>
                <a:gd name="T44" fmla="*/ 629 w 837"/>
                <a:gd name="T45" fmla="*/ 828 h 1004"/>
                <a:gd name="T46" fmla="*/ 656 w 837"/>
                <a:gd name="T47" fmla="*/ 869 h 1004"/>
                <a:gd name="T48" fmla="*/ 678 w 837"/>
                <a:gd name="T49" fmla="*/ 904 h 1004"/>
                <a:gd name="T50" fmla="*/ 713 w 837"/>
                <a:gd name="T51" fmla="*/ 931 h 1004"/>
                <a:gd name="T52" fmla="*/ 754 w 837"/>
                <a:gd name="T53" fmla="*/ 968 h 1004"/>
                <a:gd name="T54" fmla="*/ 823 w 837"/>
                <a:gd name="T55" fmla="*/ 980 h 1004"/>
                <a:gd name="T56" fmla="*/ 807 w 837"/>
                <a:gd name="T57" fmla="*/ 989 h 1004"/>
                <a:gd name="T58" fmla="*/ 760 w 837"/>
                <a:gd name="T59" fmla="*/ 992 h 1004"/>
                <a:gd name="T60" fmla="*/ 715 w 837"/>
                <a:gd name="T61" fmla="*/ 990 h 1004"/>
                <a:gd name="T62" fmla="*/ 679 w 837"/>
                <a:gd name="T63" fmla="*/ 989 h 1004"/>
                <a:gd name="T64" fmla="*/ 634 w 837"/>
                <a:gd name="T65" fmla="*/ 923 h 1004"/>
                <a:gd name="T66" fmla="*/ 605 w 837"/>
                <a:gd name="T67" fmla="*/ 927 h 1004"/>
                <a:gd name="T68" fmla="*/ 559 w 837"/>
                <a:gd name="T69" fmla="*/ 912 h 1004"/>
                <a:gd name="T70" fmla="*/ 543 w 837"/>
                <a:gd name="T71" fmla="*/ 953 h 1004"/>
                <a:gd name="T72" fmla="*/ 497 w 837"/>
                <a:gd name="T73" fmla="*/ 943 h 1004"/>
                <a:gd name="T74" fmla="*/ 459 w 837"/>
                <a:gd name="T75" fmla="*/ 927 h 1004"/>
                <a:gd name="T76" fmla="*/ 461 w 837"/>
                <a:gd name="T77" fmla="*/ 875 h 1004"/>
                <a:gd name="T78" fmla="*/ 479 w 837"/>
                <a:gd name="T79" fmla="*/ 825 h 1004"/>
                <a:gd name="T80" fmla="*/ 464 w 837"/>
                <a:gd name="T81" fmla="*/ 784 h 1004"/>
                <a:gd name="T82" fmla="*/ 425 w 837"/>
                <a:gd name="T83" fmla="*/ 757 h 1004"/>
                <a:gd name="T84" fmla="*/ 414 w 837"/>
                <a:gd name="T85" fmla="*/ 714 h 1004"/>
                <a:gd name="T86" fmla="*/ 385 w 837"/>
                <a:gd name="T87" fmla="*/ 701 h 1004"/>
                <a:gd name="T88" fmla="*/ 337 w 837"/>
                <a:gd name="T89" fmla="*/ 703 h 1004"/>
                <a:gd name="T90" fmla="*/ 294 w 837"/>
                <a:gd name="T91" fmla="*/ 720 h 1004"/>
                <a:gd name="T92" fmla="*/ 250 w 837"/>
                <a:gd name="T93" fmla="*/ 693 h 1004"/>
                <a:gd name="T94" fmla="*/ 205 w 837"/>
                <a:gd name="T95" fmla="*/ 682 h 1004"/>
                <a:gd name="T96" fmla="*/ 175 w 837"/>
                <a:gd name="T97" fmla="*/ 653 h 1004"/>
                <a:gd name="T98" fmla="*/ 174 w 837"/>
                <a:gd name="T99" fmla="*/ 617 h 1004"/>
                <a:gd name="T100" fmla="*/ 180 w 837"/>
                <a:gd name="T101" fmla="*/ 565 h 1004"/>
                <a:gd name="T102" fmla="*/ 170 w 837"/>
                <a:gd name="T103" fmla="*/ 518 h 1004"/>
                <a:gd name="T104" fmla="*/ 168 w 837"/>
                <a:gd name="T105" fmla="*/ 464 h 1004"/>
                <a:gd name="T106" fmla="*/ 183 w 837"/>
                <a:gd name="T107" fmla="*/ 429 h 1004"/>
                <a:gd name="T108" fmla="*/ 160 w 837"/>
                <a:gd name="T109" fmla="*/ 384 h 1004"/>
                <a:gd name="T110" fmla="*/ 133 w 837"/>
                <a:gd name="T111" fmla="*/ 337 h 1004"/>
                <a:gd name="T112" fmla="*/ 117 w 837"/>
                <a:gd name="T113" fmla="*/ 295 h 1004"/>
                <a:gd name="T114" fmla="*/ 89 w 837"/>
                <a:gd name="T115" fmla="*/ 251 h 1004"/>
                <a:gd name="T116" fmla="*/ 75 w 837"/>
                <a:gd name="T117" fmla="*/ 206 h 1004"/>
                <a:gd name="T118" fmla="*/ 50 w 837"/>
                <a:gd name="T119" fmla="*/ 161 h 1004"/>
                <a:gd name="T120" fmla="*/ 29 w 837"/>
                <a:gd name="T121" fmla="*/ 114 h 1004"/>
                <a:gd name="T122" fmla="*/ 6 w 837"/>
                <a:gd name="T123" fmla="*/ 62 h 1004"/>
                <a:gd name="T124" fmla="*/ 16 w 837"/>
                <a:gd name="T125" fmla="*/ 3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7" h="1004">
                  <a:moveTo>
                    <a:pt x="26" y="0"/>
                  </a:moveTo>
                  <a:lnTo>
                    <a:pt x="26" y="2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6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4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5" y="26"/>
                  </a:lnTo>
                  <a:lnTo>
                    <a:pt x="56" y="26"/>
                  </a:lnTo>
                  <a:lnTo>
                    <a:pt x="56" y="25"/>
                  </a:lnTo>
                  <a:lnTo>
                    <a:pt x="57" y="24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7" y="19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1" y="18"/>
                  </a:lnTo>
                  <a:lnTo>
                    <a:pt x="62" y="18"/>
                  </a:lnTo>
                  <a:lnTo>
                    <a:pt x="62" y="17"/>
                  </a:lnTo>
                  <a:lnTo>
                    <a:pt x="62" y="18"/>
                  </a:lnTo>
                  <a:lnTo>
                    <a:pt x="63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67" y="17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9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2" y="17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8" y="16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90" y="16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92" y="16"/>
                  </a:lnTo>
                  <a:lnTo>
                    <a:pt x="92" y="17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9"/>
                  </a:lnTo>
                  <a:lnTo>
                    <a:pt x="95" y="20"/>
                  </a:lnTo>
                  <a:lnTo>
                    <a:pt x="95" y="19"/>
                  </a:lnTo>
                  <a:lnTo>
                    <a:pt x="96" y="19"/>
                  </a:lnTo>
                  <a:lnTo>
                    <a:pt x="97" y="19"/>
                  </a:lnTo>
                  <a:lnTo>
                    <a:pt x="98" y="19"/>
                  </a:lnTo>
                  <a:lnTo>
                    <a:pt x="98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0" y="19"/>
                  </a:lnTo>
                  <a:lnTo>
                    <a:pt x="100" y="20"/>
                  </a:lnTo>
                  <a:lnTo>
                    <a:pt x="102" y="20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3" y="25"/>
                  </a:lnTo>
                  <a:lnTo>
                    <a:pt x="103" y="26"/>
                  </a:lnTo>
                  <a:lnTo>
                    <a:pt x="102" y="26"/>
                  </a:lnTo>
                  <a:lnTo>
                    <a:pt x="102" y="27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5" y="31"/>
                  </a:lnTo>
                  <a:lnTo>
                    <a:pt x="106" y="31"/>
                  </a:lnTo>
                  <a:lnTo>
                    <a:pt x="106" y="32"/>
                  </a:lnTo>
                  <a:lnTo>
                    <a:pt x="107" y="32"/>
                  </a:lnTo>
                  <a:lnTo>
                    <a:pt x="107" y="33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10" y="33"/>
                  </a:lnTo>
                  <a:lnTo>
                    <a:pt x="111" y="33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4" y="35"/>
                  </a:lnTo>
                  <a:lnTo>
                    <a:pt x="116" y="35"/>
                  </a:lnTo>
                  <a:lnTo>
                    <a:pt x="117" y="37"/>
                  </a:lnTo>
                  <a:lnTo>
                    <a:pt x="118" y="37"/>
                  </a:lnTo>
                  <a:lnTo>
                    <a:pt x="119" y="38"/>
                  </a:lnTo>
                  <a:lnTo>
                    <a:pt x="120" y="38"/>
                  </a:lnTo>
                  <a:lnTo>
                    <a:pt x="120" y="39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3" y="40"/>
                  </a:lnTo>
                  <a:lnTo>
                    <a:pt x="124" y="40"/>
                  </a:lnTo>
                  <a:lnTo>
                    <a:pt x="124" y="41"/>
                  </a:lnTo>
                  <a:lnTo>
                    <a:pt x="124" y="42"/>
                  </a:lnTo>
                  <a:lnTo>
                    <a:pt x="125" y="42"/>
                  </a:lnTo>
                  <a:lnTo>
                    <a:pt x="125" y="44"/>
                  </a:lnTo>
                  <a:lnTo>
                    <a:pt x="126" y="44"/>
                  </a:lnTo>
                  <a:lnTo>
                    <a:pt x="126" y="45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6"/>
                  </a:lnTo>
                  <a:lnTo>
                    <a:pt x="130" y="46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9"/>
                  </a:lnTo>
                  <a:lnTo>
                    <a:pt x="131" y="49"/>
                  </a:lnTo>
                  <a:lnTo>
                    <a:pt x="132" y="51"/>
                  </a:lnTo>
                  <a:lnTo>
                    <a:pt x="133" y="51"/>
                  </a:lnTo>
                  <a:lnTo>
                    <a:pt x="134" y="52"/>
                  </a:lnTo>
                  <a:lnTo>
                    <a:pt x="135" y="52"/>
                  </a:lnTo>
                  <a:lnTo>
                    <a:pt x="137" y="52"/>
                  </a:lnTo>
                  <a:lnTo>
                    <a:pt x="138" y="52"/>
                  </a:lnTo>
                  <a:lnTo>
                    <a:pt x="139" y="52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1"/>
                  </a:lnTo>
                  <a:lnTo>
                    <a:pt x="141" y="52"/>
                  </a:lnTo>
                  <a:lnTo>
                    <a:pt x="142" y="52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5" y="53"/>
                  </a:lnTo>
                  <a:lnTo>
                    <a:pt x="145" y="54"/>
                  </a:lnTo>
                  <a:lnTo>
                    <a:pt x="146" y="54"/>
                  </a:lnTo>
                  <a:lnTo>
                    <a:pt x="147" y="54"/>
                  </a:lnTo>
                  <a:lnTo>
                    <a:pt x="147" y="55"/>
                  </a:lnTo>
                  <a:lnTo>
                    <a:pt x="148" y="55"/>
                  </a:lnTo>
                  <a:lnTo>
                    <a:pt x="149" y="55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56"/>
                  </a:lnTo>
                  <a:lnTo>
                    <a:pt x="154" y="56"/>
                  </a:lnTo>
                  <a:lnTo>
                    <a:pt x="155" y="56"/>
                  </a:lnTo>
                  <a:lnTo>
                    <a:pt x="155" y="58"/>
                  </a:lnTo>
                  <a:lnTo>
                    <a:pt x="156" y="58"/>
                  </a:lnTo>
                  <a:lnTo>
                    <a:pt x="158" y="58"/>
                  </a:lnTo>
                  <a:lnTo>
                    <a:pt x="158" y="59"/>
                  </a:lnTo>
                  <a:lnTo>
                    <a:pt x="159" y="58"/>
                  </a:lnTo>
                  <a:lnTo>
                    <a:pt x="160" y="58"/>
                  </a:lnTo>
                  <a:lnTo>
                    <a:pt x="160" y="59"/>
                  </a:lnTo>
                  <a:lnTo>
                    <a:pt x="161" y="59"/>
                  </a:lnTo>
                  <a:lnTo>
                    <a:pt x="161" y="60"/>
                  </a:lnTo>
                  <a:lnTo>
                    <a:pt x="162" y="60"/>
                  </a:lnTo>
                  <a:lnTo>
                    <a:pt x="162" y="61"/>
                  </a:lnTo>
                  <a:lnTo>
                    <a:pt x="163" y="61"/>
                  </a:lnTo>
                  <a:lnTo>
                    <a:pt x="165" y="61"/>
                  </a:lnTo>
                  <a:lnTo>
                    <a:pt x="165" y="62"/>
                  </a:lnTo>
                  <a:lnTo>
                    <a:pt x="166" y="62"/>
                  </a:lnTo>
                  <a:lnTo>
                    <a:pt x="166" y="63"/>
                  </a:lnTo>
                  <a:lnTo>
                    <a:pt x="167" y="63"/>
                  </a:lnTo>
                  <a:lnTo>
                    <a:pt x="167" y="62"/>
                  </a:lnTo>
                  <a:lnTo>
                    <a:pt x="168" y="62"/>
                  </a:lnTo>
                  <a:lnTo>
                    <a:pt x="169" y="62"/>
                  </a:lnTo>
                  <a:lnTo>
                    <a:pt x="169" y="63"/>
                  </a:lnTo>
                  <a:lnTo>
                    <a:pt x="170" y="63"/>
                  </a:lnTo>
                  <a:lnTo>
                    <a:pt x="170" y="65"/>
                  </a:lnTo>
                  <a:lnTo>
                    <a:pt x="172" y="66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0" y="68"/>
                  </a:lnTo>
                  <a:lnTo>
                    <a:pt x="170" y="69"/>
                  </a:lnTo>
                  <a:lnTo>
                    <a:pt x="172" y="69"/>
                  </a:lnTo>
                  <a:lnTo>
                    <a:pt x="172" y="70"/>
                  </a:lnTo>
                  <a:lnTo>
                    <a:pt x="172" y="72"/>
                  </a:lnTo>
                  <a:lnTo>
                    <a:pt x="173" y="72"/>
                  </a:lnTo>
                  <a:lnTo>
                    <a:pt x="173" y="73"/>
                  </a:lnTo>
                  <a:lnTo>
                    <a:pt x="174" y="73"/>
                  </a:lnTo>
                  <a:lnTo>
                    <a:pt x="175" y="73"/>
                  </a:lnTo>
                  <a:lnTo>
                    <a:pt x="175" y="74"/>
                  </a:lnTo>
                  <a:lnTo>
                    <a:pt x="175" y="75"/>
                  </a:lnTo>
                  <a:lnTo>
                    <a:pt x="176" y="75"/>
                  </a:lnTo>
                  <a:lnTo>
                    <a:pt x="176" y="76"/>
                  </a:lnTo>
                  <a:lnTo>
                    <a:pt x="176" y="77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9" y="79"/>
                  </a:lnTo>
                  <a:lnTo>
                    <a:pt x="180" y="79"/>
                  </a:lnTo>
                  <a:lnTo>
                    <a:pt x="180" y="80"/>
                  </a:lnTo>
                  <a:lnTo>
                    <a:pt x="180" y="81"/>
                  </a:lnTo>
                  <a:lnTo>
                    <a:pt x="180" y="80"/>
                  </a:lnTo>
                  <a:lnTo>
                    <a:pt x="181" y="80"/>
                  </a:lnTo>
                  <a:lnTo>
                    <a:pt x="182" y="80"/>
                  </a:lnTo>
                  <a:lnTo>
                    <a:pt x="182" y="81"/>
                  </a:lnTo>
                  <a:lnTo>
                    <a:pt x="183" y="81"/>
                  </a:lnTo>
                  <a:lnTo>
                    <a:pt x="183" y="82"/>
                  </a:lnTo>
                  <a:lnTo>
                    <a:pt x="183" y="83"/>
                  </a:lnTo>
                  <a:lnTo>
                    <a:pt x="183" y="84"/>
                  </a:lnTo>
                  <a:lnTo>
                    <a:pt x="184" y="84"/>
                  </a:lnTo>
                  <a:lnTo>
                    <a:pt x="184" y="86"/>
                  </a:lnTo>
                  <a:lnTo>
                    <a:pt x="186" y="87"/>
                  </a:lnTo>
                  <a:lnTo>
                    <a:pt x="186" y="88"/>
                  </a:lnTo>
                  <a:lnTo>
                    <a:pt x="187" y="88"/>
                  </a:lnTo>
                  <a:lnTo>
                    <a:pt x="187" y="89"/>
                  </a:lnTo>
                  <a:lnTo>
                    <a:pt x="188" y="89"/>
                  </a:lnTo>
                  <a:lnTo>
                    <a:pt x="189" y="89"/>
                  </a:lnTo>
                  <a:lnTo>
                    <a:pt x="189" y="90"/>
                  </a:lnTo>
                  <a:lnTo>
                    <a:pt x="189" y="89"/>
                  </a:lnTo>
                  <a:lnTo>
                    <a:pt x="190" y="89"/>
                  </a:lnTo>
                  <a:lnTo>
                    <a:pt x="190" y="90"/>
                  </a:lnTo>
                  <a:lnTo>
                    <a:pt x="191" y="90"/>
                  </a:lnTo>
                  <a:lnTo>
                    <a:pt x="191" y="91"/>
                  </a:lnTo>
                  <a:lnTo>
                    <a:pt x="193" y="91"/>
                  </a:lnTo>
                  <a:lnTo>
                    <a:pt x="193" y="93"/>
                  </a:lnTo>
                  <a:lnTo>
                    <a:pt x="194" y="93"/>
                  </a:lnTo>
                  <a:lnTo>
                    <a:pt x="194" y="94"/>
                  </a:lnTo>
                  <a:lnTo>
                    <a:pt x="195" y="94"/>
                  </a:lnTo>
                  <a:lnTo>
                    <a:pt x="195" y="95"/>
                  </a:lnTo>
                  <a:lnTo>
                    <a:pt x="196" y="95"/>
                  </a:lnTo>
                  <a:lnTo>
                    <a:pt x="196" y="96"/>
                  </a:lnTo>
                  <a:lnTo>
                    <a:pt x="196" y="97"/>
                  </a:lnTo>
                  <a:lnTo>
                    <a:pt x="197" y="97"/>
                  </a:lnTo>
                  <a:lnTo>
                    <a:pt x="197" y="98"/>
                  </a:lnTo>
                  <a:lnTo>
                    <a:pt x="197" y="100"/>
                  </a:lnTo>
                  <a:lnTo>
                    <a:pt x="198" y="100"/>
                  </a:lnTo>
                  <a:lnTo>
                    <a:pt x="198" y="101"/>
                  </a:lnTo>
                  <a:lnTo>
                    <a:pt x="200" y="101"/>
                  </a:lnTo>
                  <a:lnTo>
                    <a:pt x="200" y="102"/>
                  </a:lnTo>
                  <a:lnTo>
                    <a:pt x="201" y="102"/>
                  </a:lnTo>
                  <a:lnTo>
                    <a:pt x="201" y="103"/>
                  </a:lnTo>
                  <a:lnTo>
                    <a:pt x="202" y="103"/>
                  </a:lnTo>
                  <a:lnTo>
                    <a:pt x="203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5" y="105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9" y="107"/>
                  </a:lnTo>
                  <a:lnTo>
                    <a:pt x="209" y="108"/>
                  </a:lnTo>
                  <a:lnTo>
                    <a:pt x="210" y="108"/>
                  </a:lnTo>
                  <a:lnTo>
                    <a:pt x="210" y="109"/>
                  </a:lnTo>
                  <a:lnTo>
                    <a:pt x="211" y="109"/>
                  </a:lnTo>
                  <a:lnTo>
                    <a:pt x="213" y="109"/>
                  </a:lnTo>
                  <a:lnTo>
                    <a:pt x="214" y="109"/>
                  </a:lnTo>
                  <a:lnTo>
                    <a:pt x="214" y="108"/>
                  </a:lnTo>
                  <a:lnTo>
                    <a:pt x="215" y="108"/>
                  </a:lnTo>
                  <a:lnTo>
                    <a:pt x="216" y="108"/>
                  </a:lnTo>
                  <a:lnTo>
                    <a:pt x="217" y="107"/>
                  </a:lnTo>
                  <a:lnTo>
                    <a:pt x="218" y="107"/>
                  </a:lnTo>
                  <a:lnTo>
                    <a:pt x="218" y="105"/>
                  </a:lnTo>
                  <a:lnTo>
                    <a:pt x="220" y="105"/>
                  </a:lnTo>
                  <a:lnTo>
                    <a:pt x="220" y="107"/>
                  </a:lnTo>
                  <a:lnTo>
                    <a:pt x="221" y="107"/>
                  </a:lnTo>
                  <a:lnTo>
                    <a:pt x="221" y="108"/>
                  </a:lnTo>
                  <a:lnTo>
                    <a:pt x="222" y="108"/>
                  </a:lnTo>
                  <a:lnTo>
                    <a:pt x="222" y="109"/>
                  </a:lnTo>
                  <a:lnTo>
                    <a:pt x="222" y="110"/>
                  </a:lnTo>
                  <a:lnTo>
                    <a:pt x="222" y="111"/>
                  </a:lnTo>
                  <a:lnTo>
                    <a:pt x="221" y="111"/>
                  </a:lnTo>
                  <a:lnTo>
                    <a:pt x="222" y="111"/>
                  </a:lnTo>
                  <a:lnTo>
                    <a:pt x="222" y="112"/>
                  </a:lnTo>
                  <a:lnTo>
                    <a:pt x="223" y="112"/>
                  </a:lnTo>
                  <a:lnTo>
                    <a:pt x="224" y="112"/>
                  </a:lnTo>
                  <a:lnTo>
                    <a:pt x="224" y="114"/>
                  </a:lnTo>
                  <a:lnTo>
                    <a:pt x="225" y="114"/>
                  </a:lnTo>
                  <a:lnTo>
                    <a:pt x="227" y="114"/>
                  </a:lnTo>
                  <a:lnTo>
                    <a:pt x="228" y="114"/>
                  </a:lnTo>
                  <a:lnTo>
                    <a:pt x="228" y="115"/>
                  </a:lnTo>
                  <a:lnTo>
                    <a:pt x="229" y="115"/>
                  </a:lnTo>
                  <a:lnTo>
                    <a:pt x="230" y="116"/>
                  </a:lnTo>
                  <a:lnTo>
                    <a:pt x="231" y="116"/>
                  </a:lnTo>
                  <a:lnTo>
                    <a:pt x="231" y="117"/>
                  </a:lnTo>
                  <a:lnTo>
                    <a:pt x="232" y="117"/>
                  </a:lnTo>
                  <a:lnTo>
                    <a:pt x="232" y="118"/>
                  </a:lnTo>
                  <a:lnTo>
                    <a:pt x="234" y="118"/>
                  </a:lnTo>
                  <a:lnTo>
                    <a:pt x="234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5" y="122"/>
                  </a:lnTo>
                  <a:lnTo>
                    <a:pt x="236" y="122"/>
                  </a:lnTo>
                  <a:lnTo>
                    <a:pt x="236" y="123"/>
                  </a:lnTo>
                  <a:lnTo>
                    <a:pt x="237" y="123"/>
                  </a:lnTo>
                  <a:lnTo>
                    <a:pt x="238" y="123"/>
                  </a:lnTo>
                  <a:lnTo>
                    <a:pt x="239" y="123"/>
                  </a:lnTo>
                  <a:lnTo>
                    <a:pt x="239" y="124"/>
                  </a:lnTo>
                  <a:lnTo>
                    <a:pt x="241" y="124"/>
                  </a:lnTo>
                  <a:lnTo>
                    <a:pt x="241" y="125"/>
                  </a:lnTo>
                  <a:lnTo>
                    <a:pt x="242" y="125"/>
                  </a:lnTo>
                  <a:lnTo>
                    <a:pt x="242" y="126"/>
                  </a:lnTo>
                  <a:lnTo>
                    <a:pt x="242" y="128"/>
                  </a:lnTo>
                  <a:lnTo>
                    <a:pt x="242" y="129"/>
                  </a:lnTo>
                  <a:lnTo>
                    <a:pt x="241" y="129"/>
                  </a:lnTo>
                  <a:lnTo>
                    <a:pt x="239" y="129"/>
                  </a:lnTo>
                  <a:lnTo>
                    <a:pt x="239" y="130"/>
                  </a:lnTo>
                  <a:lnTo>
                    <a:pt x="239" y="131"/>
                  </a:lnTo>
                  <a:lnTo>
                    <a:pt x="241" y="131"/>
                  </a:lnTo>
                  <a:lnTo>
                    <a:pt x="241" y="132"/>
                  </a:lnTo>
                  <a:lnTo>
                    <a:pt x="241" y="133"/>
                  </a:lnTo>
                  <a:lnTo>
                    <a:pt x="242" y="133"/>
                  </a:lnTo>
                  <a:lnTo>
                    <a:pt x="242" y="135"/>
                  </a:lnTo>
                  <a:lnTo>
                    <a:pt x="243" y="135"/>
                  </a:lnTo>
                  <a:lnTo>
                    <a:pt x="243" y="136"/>
                  </a:lnTo>
                  <a:lnTo>
                    <a:pt x="243" y="137"/>
                  </a:lnTo>
                  <a:lnTo>
                    <a:pt x="243" y="138"/>
                  </a:lnTo>
                  <a:lnTo>
                    <a:pt x="243" y="139"/>
                  </a:lnTo>
                  <a:lnTo>
                    <a:pt x="244" y="139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3"/>
                  </a:lnTo>
                  <a:lnTo>
                    <a:pt x="245" y="144"/>
                  </a:lnTo>
                  <a:lnTo>
                    <a:pt x="246" y="144"/>
                  </a:lnTo>
                  <a:lnTo>
                    <a:pt x="246" y="145"/>
                  </a:lnTo>
                  <a:lnTo>
                    <a:pt x="246" y="146"/>
                  </a:lnTo>
                  <a:lnTo>
                    <a:pt x="246" y="147"/>
                  </a:lnTo>
                  <a:lnTo>
                    <a:pt x="245" y="149"/>
                  </a:lnTo>
                  <a:lnTo>
                    <a:pt x="245" y="147"/>
                  </a:lnTo>
                  <a:lnTo>
                    <a:pt x="244" y="147"/>
                  </a:lnTo>
                  <a:lnTo>
                    <a:pt x="244" y="149"/>
                  </a:lnTo>
                  <a:lnTo>
                    <a:pt x="243" y="149"/>
                  </a:lnTo>
                  <a:lnTo>
                    <a:pt x="243" y="150"/>
                  </a:lnTo>
                  <a:lnTo>
                    <a:pt x="243" y="151"/>
                  </a:lnTo>
                  <a:lnTo>
                    <a:pt x="244" y="152"/>
                  </a:lnTo>
                  <a:lnTo>
                    <a:pt x="244" y="153"/>
                  </a:lnTo>
                  <a:lnTo>
                    <a:pt x="244" y="154"/>
                  </a:lnTo>
                  <a:lnTo>
                    <a:pt x="244" y="156"/>
                  </a:lnTo>
                  <a:lnTo>
                    <a:pt x="243" y="156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4" y="158"/>
                  </a:lnTo>
                  <a:lnTo>
                    <a:pt x="244" y="159"/>
                  </a:lnTo>
                  <a:lnTo>
                    <a:pt x="245" y="159"/>
                  </a:lnTo>
                  <a:lnTo>
                    <a:pt x="246" y="159"/>
                  </a:lnTo>
                  <a:lnTo>
                    <a:pt x="246" y="160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6" y="164"/>
                  </a:lnTo>
                  <a:lnTo>
                    <a:pt x="248" y="164"/>
                  </a:lnTo>
                  <a:lnTo>
                    <a:pt x="249" y="164"/>
                  </a:lnTo>
                  <a:lnTo>
                    <a:pt x="249" y="165"/>
                  </a:lnTo>
                  <a:lnTo>
                    <a:pt x="250" y="165"/>
                  </a:lnTo>
                  <a:lnTo>
                    <a:pt x="249" y="165"/>
                  </a:lnTo>
                  <a:lnTo>
                    <a:pt x="249" y="166"/>
                  </a:lnTo>
                  <a:lnTo>
                    <a:pt x="249" y="167"/>
                  </a:lnTo>
                  <a:lnTo>
                    <a:pt x="250" y="167"/>
                  </a:lnTo>
                  <a:lnTo>
                    <a:pt x="250" y="168"/>
                  </a:lnTo>
                  <a:lnTo>
                    <a:pt x="251" y="168"/>
                  </a:lnTo>
                  <a:lnTo>
                    <a:pt x="251" y="170"/>
                  </a:lnTo>
                  <a:lnTo>
                    <a:pt x="252" y="170"/>
                  </a:lnTo>
                  <a:lnTo>
                    <a:pt x="252" y="171"/>
                  </a:lnTo>
                  <a:lnTo>
                    <a:pt x="252" y="172"/>
                  </a:lnTo>
                  <a:lnTo>
                    <a:pt x="252" y="173"/>
                  </a:lnTo>
                  <a:lnTo>
                    <a:pt x="253" y="174"/>
                  </a:lnTo>
                  <a:lnTo>
                    <a:pt x="252" y="174"/>
                  </a:lnTo>
                  <a:lnTo>
                    <a:pt x="252" y="175"/>
                  </a:lnTo>
                  <a:lnTo>
                    <a:pt x="252" y="177"/>
                  </a:lnTo>
                  <a:lnTo>
                    <a:pt x="253" y="177"/>
                  </a:lnTo>
                  <a:lnTo>
                    <a:pt x="253" y="178"/>
                  </a:lnTo>
                  <a:lnTo>
                    <a:pt x="255" y="178"/>
                  </a:lnTo>
                  <a:lnTo>
                    <a:pt x="255" y="179"/>
                  </a:lnTo>
                  <a:lnTo>
                    <a:pt x="256" y="179"/>
                  </a:lnTo>
                  <a:lnTo>
                    <a:pt x="256" y="180"/>
                  </a:lnTo>
                  <a:lnTo>
                    <a:pt x="256" y="181"/>
                  </a:lnTo>
                  <a:lnTo>
                    <a:pt x="257" y="181"/>
                  </a:lnTo>
                  <a:lnTo>
                    <a:pt x="258" y="181"/>
                  </a:lnTo>
                  <a:lnTo>
                    <a:pt x="258" y="182"/>
                  </a:lnTo>
                  <a:lnTo>
                    <a:pt x="259" y="182"/>
                  </a:lnTo>
                  <a:lnTo>
                    <a:pt x="260" y="182"/>
                  </a:lnTo>
                  <a:lnTo>
                    <a:pt x="260" y="184"/>
                  </a:lnTo>
                  <a:lnTo>
                    <a:pt x="259" y="184"/>
                  </a:lnTo>
                  <a:lnTo>
                    <a:pt x="259" y="185"/>
                  </a:lnTo>
                  <a:lnTo>
                    <a:pt x="259" y="186"/>
                  </a:lnTo>
                  <a:lnTo>
                    <a:pt x="259" y="187"/>
                  </a:lnTo>
                  <a:lnTo>
                    <a:pt x="259" y="188"/>
                  </a:lnTo>
                  <a:lnTo>
                    <a:pt x="260" y="188"/>
                  </a:lnTo>
                  <a:lnTo>
                    <a:pt x="262" y="188"/>
                  </a:lnTo>
                  <a:lnTo>
                    <a:pt x="263" y="189"/>
                  </a:lnTo>
                  <a:lnTo>
                    <a:pt x="264" y="189"/>
                  </a:lnTo>
                  <a:lnTo>
                    <a:pt x="265" y="189"/>
                  </a:lnTo>
                  <a:lnTo>
                    <a:pt x="265" y="191"/>
                  </a:lnTo>
                  <a:lnTo>
                    <a:pt x="266" y="191"/>
                  </a:lnTo>
                  <a:lnTo>
                    <a:pt x="266" y="192"/>
                  </a:lnTo>
                  <a:lnTo>
                    <a:pt x="266" y="193"/>
                  </a:lnTo>
                  <a:lnTo>
                    <a:pt x="266" y="194"/>
                  </a:lnTo>
                  <a:lnTo>
                    <a:pt x="266" y="195"/>
                  </a:lnTo>
                  <a:lnTo>
                    <a:pt x="266" y="196"/>
                  </a:lnTo>
                  <a:lnTo>
                    <a:pt x="266" y="198"/>
                  </a:lnTo>
                  <a:lnTo>
                    <a:pt x="267" y="198"/>
                  </a:lnTo>
                  <a:lnTo>
                    <a:pt x="269" y="199"/>
                  </a:lnTo>
                  <a:lnTo>
                    <a:pt x="269" y="200"/>
                  </a:lnTo>
                  <a:lnTo>
                    <a:pt x="269" y="201"/>
                  </a:lnTo>
                  <a:lnTo>
                    <a:pt x="270" y="201"/>
                  </a:lnTo>
                  <a:lnTo>
                    <a:pt x="270" y="202"/>
                  </a:lnTo>
                  <a:lnTo>
                    <a:pt x="271" y="202"/>
                  </a:lnTo>
                  <a:lnTo>
                    <a:pt x="272" y="202"/>
                  </a:lnTo>
                  <a:lnTo>
                    <a:pt x="272" y="203"/>
                  </a:lnTo>
                  <a:lnTo>
                    <a:pt x="272" y="205"/>
                  </a:lnTo>
                  <a:lnTo>
                    <a:pt x="272" y="206"/>
                  </a:lnTo>
                  <a:lnTo>
                    <a:pt x="273" y="206"/>
                  </a:lnTo>
                  <a:lnTo>
                    <a:pt x="272" y="206"/>
                  </a:lnTo>
                  <a:lnTo>
                    <a:pt x="273" y="206"/>
                  </a:lnTo>
                  <a:lnTo>
                    <a:pt x="272" y="207"/>
                  </a:lnTo>
                  <a:lnTo>
                    <a:pt x="272" y="208"/>
                  </a:lnTo>
                  <a:lnTo>
                    <a:pt x="273" y="209"/>
                  </a:lnTo>
                  <a:lnTo>
                    <a:pt x="273" y="210"/>
                  </a:lnTo>
                  <a:lnTo>
                    <a:pt x="274" y="212"/>
                  </a:lnTo>
                  <a:lnTo>
                    <a:pt x="276" y="212"/>
                  </a:lnTo>
                  <a:lnTo>
                    <a:pt x="276" y="213"/>
                  </a:lnTo>
                  <a:lnTo>
                    <a:pt x="277" y="213"/>
                  </a:lnTo>
                  <a:lnTo>
                    <a:pt x="277" y="214"/>
                  </a:lnTo>
                  <a:lnTo>
                    <a:pt x="278" y="214"/>
                  </a:lnTo>
                  <a:lnTo>
                    <a:pt x="279" y="214"/>
                  </a:lnTo>
                  <a:lnTo>
                    <a:pt x="280" y="214"/>
                  </a:lnTo>
                  <a:lnTo>
                    <a:pt x="280" y="215"/>
                  </a:lnTo>
                  <a:lnTo>
                    <a:pt x="281" y="215"/>
                  </a:lnTo>
                  <a:lnTo>
                    <a:pt x="281" y="216"/>
                  </a:lnTo>
                  <a:lnTo>
                    <a:pt x="283" y="218"/>
                  </a:lnTo>
                  <a:lnTo>
                    <a:pt x="281" y="219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4" y="222"/>
                  </a:lnTo>
                  <a:lnTo>
                    <a:pt x="284" y="223"/>
                  </a:lnTo>
                  <a:lnTo>
                    <a:pt x="284" y="225"/>
                  </a:lnTo>
                  <a:lnTo>
                    <a:pt x="284" y="226"/>
                  </a:lnTo>
                  <a:lnTo>
                    <a:pt x="283" y="227"/>
                  </a:lnTo>
                  <a:lnTo>
                    <a:pt x="284" y="228"/>
                  </a:lnTo>
                  <a:lnTo>
                    <a:pt x="283" y="229"/>
                  </a:lnTo>
                  <a:lnTo>
                    <a:pt x="284" y="229"/>
                  </a:lnTo>
                  <a:lnTo>
                    <a:pt x="284" y="230"/>
                  </a:lnTo>
                  <a:lnTo>
                    <a:pt x="284" y="232"/>
                  </a:lnTo>
                  <a:lnTo>
                    <a:pt x="284" y="233"/>
                  </a:lnTo>
                  <a:lnTo>
                    <a:pt x="283" y="234"/>
                  </a:lnTo>
                  <a:lnTo>
                    <a:pt x="283" y="235"/>
                  </a:lnTo>
                  <a:lnTo>
                    <a:pt x="283" y="236"/>
                  </a:lnTo>
                  <a:lnTo>
                    <a:pt x="283" y="237"/>
                  </a:lnTo>
                  <a:lnTo>
                    <a:pt x="284" y="237"/>
                  </a:lnTo>
                  <a:lnTo>
                    <a:pt x="284" y="239"/>
                  </a:lnTo>
                  <a:lnTo>
                    <a:pt x="284" y="240"/>
                  </a:lnTo>
                  <a:lnTo>
                    <a:pt x="285" y="240"/>
                  </a:lnTo>
                  <a:lnTo>
                    <a:pt x="285" y="241"/>
                  </a:lnTo>
                  <a:lnTo>
                    <a:pt x="285" y="242"/>
                  </a:lnTo>
                  <a:lnTo>
                    <a:pt x="285" y="243"/>
                  </a:lnTo>
                  <a:lnTo>
                    <a:pt x="285" y="244"/>
                  </a:lnTo>
                  <a:lnTo>
                    <a:pt x="285" y="246"/>
                  </a:lnTo>
                  <a:lnTo>
                    <a:pt x="285" y="247"/>
                  </a:lnTo>
                  <a:lnTo>
                    <a:pt x="286" y="247"/>
                  </a:lnTo>
                  <a:lnTo>
                    <a:pt x="287" y="248"/>
                  </a:lnTo>
                  <a:lnTo>
                    <a:pt x="288" y="248"/>
                  </a:lnTo>
                  <a:lnTo>
                    <a:pt x="288" y="247"/>
                  </a:lnTo>
                  <a:lnTo>
                    <a:pt x="290" y="247"/>
                  </a:lnTo>
                  <a:lnTo>
                    <a:pt x="291" y="247"/>
                  </a:lnTo>
                  <a:lnTo>
                    <a:pt x="291" y="248"/>
                  </a:lnTo>
                  <a:lnTo>
                    <a:pt x="291" y="249"/>
                  </a:lnTo>
                  <a:lnTo>
                    <a:pt x="292" y="249"/>
                  </a:lnTo>
                  <a:lnTo>
                    <a:pt x="292" y="250"/>
                  </a:lnTo>
                  <a:lnTo>
                    <a:pt x="292" y="251"/>
                  </a:lnTo>
                  <a:lnTo>
                    <a:pt x="292" y="253"/>
                  </a:lnTo>
                  <a:lnTo>
                    <a:pt x="293" y="253"/>
                  </a:lnTo>
                  <a:lnTo>
                    <a:pt x="294" y="253"/>
                  </a:lnTo>
                  <a:lnTo>
                    <a:pt x="295" y="253"/>
                  </a:lnTo>
                  <a:lnTo>
                    <a:pt x="297" y="251"/>
                  </a:lnTo>
                  <a:lnTo>
                    <a:pt x="298" y="251"/>
                  </a:lnTo>
                  <a:lnTo>
                    <a:pt x="299" y="251"/>
                  </a:lnTo>
                  <a:lnTo>
                    <a:pt x="300" y="251"/>
                  </a:lnTo>
                  <a:lnTo>
                    <a:pt x="300" y="253"/>
                  </a:lnTo>
                  <a:lnTo>
                    <a:pt x="301" y="253"/>
                  </a:lnTo>
                  <a:lnTo>
                    <a:pt x="302" y="251"/>
                  </a:lnTo>
                  <a:lnTo>
                    <a:pt x="304" y="251"/>
                  </a:lnTo>
                  <a:lnTo>
                    <a:pt x="305" y="251"/>
                  </a:lnTo>
                  <a:lnTo>
                    <a:pt x="305" y="253"/>
                  </a:lnTo>
                  <a:lnTo>
                    <a:pt x="306" y="253"/>
                  </a:lnTo>
                  <a:lnTo>
                    <a:pt x="307" y="254"/>
                  </a:lnTo>
                  <a:lnTo>
                    <a:pt x="308" y="254"/>
                  </a:lnTo>
                  <a:lnTo>
                    <a:pt x="308" y="255"/>
                  </a:lnTo>
                  <a:lnTo>
                    <a:pt x="308" y="256"/>
                  </a:lnTo>
                  <a:lnTo>
                    <a:pt x="309" y="258"/>
                  </a:lnTo>
                  <a:lnTo>
                    <a:pt x="309" y="260"/>
                  </a:lnTo>
                  <a:lnTo>
                    <a:pt x="311" y="260"/>
                  </a:lnTo>
                  <a:lnTo>
                    <a:pt x="309" y="260"/>
                  </a:lnTo>
                  <a:lnTo>
                    <a:pt x="309" y="261"/>
                  </a:lnTo>
                  <a:lnTo>
                    <a:pt x="311" y="261"/>
                  </a:lnTo>
                  <a:lnTo>
                    <a:pt x="312" y="261"/>
                  </a:lnTo>
                  <a:lnTo>
                    <a:pt x="312" y="262"/>
                  </a:lnTo>
                  <a:lnTo>
                    <a:pt x="312" y="263"/>
                  </a:lnTo>
                  <a:lnTo>
                    <a:pt x="312" y="264"/>
                  </a:lnTo>
                  <a:lnTo>
                    <a:pt x="312" y="265"/>
                  </a:lnTo>
                  <a:lnTo>
                    <a:pt x="313" y="265"/>
                  </a:lnTo>
                  <a:lnTo>
                    <a:pt x="313" y="267"/>
                  </a:lnTo>
                  <a:lnTo>
                    <a:pt x="314" y="268"/>
                  </a:lnTo>
                  <a:lnTo>
                    <a:pt x="314" y="269"/>
                  </a:lnTo>
                  <a:lnTo>
                    <a:pt x="315" y="269"/>
                  </a:lnTo>
                  <a:lnTo>
                    <a:pt x="316" y="269"/>
                  </a:lnTo>
                  <a:lnTo>
                    <a:pt x="318" y="269"/>
                  </a:lnTo>
                  <a:lnTo>
                    <a:pt x="318" y="270"/>
                  </a:lnTo>
                  <a:lnTo>
                    <a:pt x="318" y="271"/>
                  </a:lnTo>
                  <a:lnTo>
                    <a:pt x="319" y="271"/>
                  </a:lnTo>
                  <a:lnTo>
                    <a:pt x="319" y="270"/>
                  </a:lnTo>
                  <a:lnTo>
                    <a:pt x="320" y="270"/>
                  </a:lnTo>
                  <a:lnTo>
                    <a:pt x="320" y="271"/>
                  </a:lnTo>
                  <a:lnTo>
                    <a:pt x="320" y="272"/>
                  </a:lnTo>
                  <a:lnTo>
                    <a:pt x="321" y="272"/>
                  </a:lnTo>
                  <a:lnTo>
                    <a:pt x="321" y="274"/>
                  </a:lnTo>
                  <a:lnTo>
                    <a:pt x="322" y="274"/>
                  </a:lnTo>
                  <a:lnTo>
                    <a:pt x="322" y="272"/>
                  </a:lnTo>
                  <a:lnTo>
                    <a:pt x="323" y="272"/>
                  </a:lnTo>
                  <a:lnTo>
                    <a:pt x="323" y="274"/>
                  </a:lnTo>
                  <a:lnTo>
                    <a:pt x="325" y="274"/>
                  </a:lnTo>
                  <a:lnTo>
                    <a:pt x="326" y="274"/>
                  </a:lnTo>
                  <a:lnTo>
                    <a:pt x="326" y="275"/>
                  </a:lnTo>
                  <a:lnTo>
                    <a:pt x="327" y="275"/>
                  </a:lnTo>
                  <a:lnTo>
                    <a:pt x="327" y="276"/>
                  </a:lnTo>
                  <a:lnTo>
                    <a:pt x="328" y="276"/>
                  </a:lnTo>
                  <a:lnTo>
                    <a:pt x="327" y="276"/>
                  </a:lnTo>
                  <a:lnTo>
                    <a:pt x="328" y="277"/>
                  </a:lnTo>
                  <a:lnTo>
                    <a:pt x="329" y="277"/>
                  </a:lnTo>
                  <a:lnTo>
                    <a:pt x="329" y="278"/>
                  </a:lnTo>
                  <a:lnTo>
                    <a:pt x="330" y="278"/>
                  </a:lnTo>
                  <a:lnTo>
                    <a:pt x="330" y="279"/>
                  </a:lnTo>
                  <a:lnTo>
                    <a:pt x="330" y="281"/>
                  </a:lnTo>
                  <a:lnTo>
                    <a:pt x="332" y="281"/>
                  </a:lnTo>
                  <a:lnTo>
                    <a:pt x="333" y="281"/>
                  </a:lnTo>
                  <a:lnTo>
                    <a:pt x="334" y="281"/>
                  </a:lnTo>
                  <a:lnTo>
                    <a:pt x="334" y="282"/>
                  </a:lnTo>
                  <a:lnTo>
                    <a:pt x="335" y="282"/>
                  </a:lnTo>
                  <a:lnTo>
                    <a:pt x="335" y="283"/>
                  </a:lnTo>
                  <a:lnTo>
                    <a:pt x="335" y="284"/>
                  </a:lnTo>
                  <a:lnTo>
                    <a:pt x="335" y="285"/>
                  </a:lnTo>
                  <a:lnTo>
                    <a:pt x="335" y="286"/>
                  </a:lnTo>
                  <a:lnTo>
                    <a:pt x="336" y="286"/>
                  </a:lnTo>
                  <a:lnTo>
                    <a:pt x="336" y="288"/>
                  </a:lnTo>
                  <a:lnTo>
                    <a:pt x="337" y="288"/>
                  </a:lnTo>
                  <a:lnTo>
                    <a:pt x="336" y="289"/>
                  </a:lnTo>
                  <a:lnTo>
                    <a:pt x="337" y="289"/>
                  </a:lnTo>
                  <a:lnTo>
                    <a:pt x="337" y="290"/>
                  </a:lnTo>
                  <a:lnTo>
                    <a:pt x="336" y="291"/>
                  </a:lnTo>
                  <a:lnTo>
                    <a:pt x="336" y="292"/>
                  </a:lnTo>
                  <a:lnTo>
                    <a:pt x="336" y="293"/>
                  </a:lnTo>
                  <a:lnTo>
                    <a:pt x="337" y="293"/>
                  </a:lnTo>
                  <a:lnTo>
                    <a:pt x="339" y="293"/>
                  </a:lnTo>
                  <a:lnTo>
                    <a:pt x="339" y="295"/>
                  </a:lnTo>
                  <a:lnTo>
                    <a:pt x="337" y="295"/>
                  </a:lnTo>
                  <a:lnTo>
                    <a:pt x="337" y="296"/>
                  </a:lnTo>
                  <a:lnTo>
                    <a:pt x="339" y="296"/>
                  </a:lnTo>
                  <a:lnTo>
                    <a:pt x="337" y="296"/>
                  </a:lnTo>
                  <a:lnTo>
                    <a:pt x="337" y="297"/>
                  </a:lnTo>
                  <a:lnTo>
                    <a:pt x="337" y="298"/>
                  </a:lnTo>
                  <a:lnTo>
                    <a:pt x="337" y="299"/>
                  </a:lnTo>
                  <a:lnTo>
                    <a:pt x="339" y="299"/>
                  </a:lnTo>
                  <a:lnTo>
                    <a:pt x="339" y="300"/>
                  </a:lnTo>
                  <a:lnTo>
                    <a:pt x="339" y="302"/>
                  </a:lnTo>
                  <a:lnTo>
                    <a:pt x="339" y="303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9" y="304"/>
                  </a:lnTo>
                  <a:lnTo>
                    <a:pt x="339" y="305"/>
                  </a:lnTo>
                  <a:lnTo>
                    <a:pt x="339" y="306"/>
                  </a:lnTo>
                  <a:lnTo>
                    <a:pt x="337" y="306"/>
                  </a:lnTo>
                  <a:lnTo>
                    <a:pt x="337" y="307"/>
                  </a:lnTo>
                  <a:lnTo>
                    <a:pt x="337" y="309"/>
                  </a:lnTo>
                  <a:lnTo>
                    <a:pt x="339" y="310"/>
                  </a:lnTo>
                  <a:lnTo>
                    <a:pt x="339" y="311"/>
                  </a:lnTo>
                  <a:lnTo>
                    <a:pt x="340" y="311"/>
                  </a:lnTo>
                  <a:lnTo>
                    <a:pt x="340" y="312"/>
                  </a:lnTo>
                  <a:lnTo>
                    <a:pt x="340" y="313"/>
                  </a:lnTo>
                  <a:lnTo>
                    <a:pt x="340" y="314"/>
                  </a:lnTo>
                  <a:lnTo>
                    <a:pt x="341" y="314"/>
                  </a:lnTo>
                  <a:lnTo>
                    <a:pt x="341" y="316"/>
                  </a:lnTo>
                  <a:lnTo>
                    <a:pt x="342" y="317"/>
                  </a:lnTo>
                  <a:lnTo>
                    <a:pt x="343" y="317"/>
                  </a:lnTo>
                  <a:lnTo>
                    <a:pt x="344" y="317"/>
                  </a:lnTo>
                  <a:lnTo>
                    <a:pt x="346" y="317"/>
                  </a:lnTo>
                  <a:lnTo>
                    <a:pt x="346" y="318"/>
                  </a:lnTo>
                  <a:lnTo>
                    <a:pt x="346" y="319"/>
                  </a:lnTo>
                  <a:lnTo>
                    <a:pt x="346" y="320"/>
                  </a:lnTo>
                  <a:lnTo>
                    <a:pt x="347" y="320"/>
                  </a:lnTo>
                  <a:lnTo>
                    <a:pt x="347" y="321"/>
                  </a:lnTo>
                  <a:lnTo>
                    <a:pt x="346" y="323"/>
                  </a:lnTo>
                  <a:lnTo>
                    <a:pt x="346" y="324"/>
                  </a:lnTo>
                  <a:lnTo>
                    <a:pt x="347" y="324"/>
                  </a:lnTo>
                  <a:lnTo>
                    <a:pt x="348" y="324"/>
                  </a:lnTo>
                  <a:lnTo>
                    <a:pt x="349" y="324"/>
                  </a:lnTo>
                  <a:lnTo>
                    <a:pt x="349" y="325"/>
                  </a:lnTo>
                  <a:lnTo>
                    <a:pt x="349" y="326"/>
                  </a:lnTo>
                  <a:lnTo>
                    <a:pt x="349" y="327"/>
                  </a:lnTo>
                  <a:lnTo>
                    <a:pt x="350" y="327"/>
                  </a:lnTo>
                  <a:lnTo>
                    <a:pt x="351" y="328"/>
                  </a:lnTo>
                  <a:lnTo>
                    <a:pt x="351" y="330"/>
                  </a:lnTo>
                  <a:lnTo>
                    <a:pt x="351" y="331"/>
                  </a:lnTo>
                  <a:lnTo>
                    <a:pt x="351" y="332"/>
                  </a:lnTo>
                  <a:lnTo>
                    <a:pt x="350" y="332"/>
                  </a:lnTo>
                  <a:lnTo>
                    <a:pt x="351" y="332"/>
                  </a:lnTo>
                  <a:lnTo>
                    <a:pt x="351" y="333"/>
                  </a:lnTo>
                  <a:lnTo>
                    <a:pt x="353" y="333"/>
                  </a:lnTo>
                  <a:lnTo>
                    <a:pt x="353" y="334"/>
                  </a:lnTo>
                  <a:lnTo>
                    <a:pt x="353" y="335"/>
                  </a:lnTo>
                  <a:lnTo>
                    <a:pt x="351" y="335"/>
                  </a:lnTo>
                  <a:lnTo>
                    <a:pt x="351" y="337"/>
                  </a:lnTo>
                  <a:lnTo>
                    <a:pt x="351" y="338"/>
                  </a:lnTo>
                  <a:lnTo>
                    <a:pt x="351" y="339"/>
                  </a:lnTo>
                  <a:lnTo>
                    <a:pt x="351" y="340"/>
                  </a:lnTo>
                  <a:lnTo>
                    <a:pt x="353" y="340"/>
                  </a:lnTo>
                  <a:lnTo>
                    <a:pt x="354" y="340"/>
                  </a:lnTo>
                  <a:lnTo>
                    <a:pt x="355" y="341"/>
                  </a:lnTo>
                  <a:lnTo>
                    <a:pt x="356" y="341"/>
                  </a:lnTo>
                  <a:lnTo>
                    <a:pt x="356" y="342"/>
                  </a:lnTo>
                  <a:lnTo>
                    <a:pt x="357" y="344"/>
                  </a:lnTo>
                  <a:lnTo>
                    <a:pt x="357" y="345"/>
                  </a:lnTo>
                  <a:lnTo>
                    <a:pt x="356" y="345"/>
                  </a:lnTo>
                  <a:lnTo>
                    <a:pt x="355" y="345"/>
                  </a:lnTo>
                  <a:lnTo>
                    <a:pt x="355" y="346"/>
                  </a:lnTo>
                  <a:lnTo>
                    <a:pt x="354" y="346"/>
                  </a:lnTo>
                  <a:lnTo>
                    <a:pt x="355" y="346"/>
                  </a:lnTo>
                  <a:lnTo>
                    <a:pt x="355" y="347"/>
                  </a:lnTo>
                  <a:lnTo>
                    <a:pt x="356" y="348"/>
                  </a:lnTo>
                  <a:lnTo>
                    <a:pt x="356" y="349"/>
                  </a:lnTo>
                  <a:lnTo>
                    <a:pt x="357" y="349"/>
                  </a:lnTo>
                  <a:lnTo>
                    <a:pt x="357" y="351"/>
                  </a:lnTo>
                  <a:lnTo>
                    <a:pt x="357" y="352"/>
                  </a:lnTo>
                  <a:lnTo>
                    <a:pt x="357" y="353"/>
                  </a:lnTo>
                  <a:lnTo>
                    <a:pt x="357" y="354"/>
                  </a:lnTo>
                  <a:lnTo>
                    <a:pt x="358" y="355"/>
                  </a:lnTo>
                  <a:lnTo>
                    <a:pt x="357" y="355"/>
                  </a:lnTo>
                  <a:lnTo>
                    <a:pt x="357" y="356"/>
                  </a:lnTo>
                  <a:lnTo>
                    <a:pt x="357" y="358"/>
                  </a:lnTo>
                  <a:lnTo>
                    <a:pt x="356" y="358"/>
                  </a:lnTo>
                  <a:lnTo>
                    <a:pt x="356" y="359"/>
                  </a:lnTo>
                  <a:lnTo>
                    <a:pt x="356" y="360"/>
                  </a:lnTo>
                  <a:lnTo>
                    <a:pt x="356" y="361"/>
                  </a:lnTo>
                  <a:lnTo>
                    <a:pt x="357" y="361"/>
                  </a:lnTo>
                  <a:lnTo>
                    <a:pt x="357" y="362"/>
                  </a:lnTo>
                  <a:lnTo>
                    <a:pt x="358" y="362"/>
                  </a:lnTo>
                  <a:lnTo>
                    <a:pt x="360" y="362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5"/>
                  </a:lnTo>
                  <a:lnTo>
                    <a:pt x="362" y="366"/>
                  </a:lnTo>
                  <a:lnTo>
                    <a:pt x="363" y="366"/>
                  </a:lnTo>
                  <a:lnTo>
                    <a:pt x="364" y="367"/>
                  </a:lnTo>
                  <a:lnTo>
                    <a:pt x="365" y="368"/>
                  </a:lnTo>
                  <a:lnTo>
                    <a:pt x="365" y="369"/>
                  </a:lnTo>
                  <a:lnTo>
                    <a:pt x="367" y="370"/>
                  </a:lnTo>
                  <a:lnTo>
                    <a:pt x="367" y="372"/>
                  </a:lnTo>
                  <a:lnTo>
                    <a:pt x="368" y="372"/>
                  </a:lnTo>
                  <a:lnTo>
                    <a:pt x="368" y="373"/>
                  </a:lnTo>
                  <a:lnTo>
                    <a:pt x="369" y="373"/>
                  </a:lnTo>
                  <a:lnTo>
                    <a:pt x="369" y="374"/>
                  </a:lnTo>
                  <a:lnTo>
                    <a:pt x="368" y="374"/>
                  </a:lnTo>
                  <a:lnTo>
                    <a:pt x="367" y="375"/>
                  </a:lnTo>
                  <a:lnTo>
                    <a:pt x="365" y="375"/>
                  </a:lnTo>
                  <a:lnTo>
                    <a:pt x="364" y="375"/>
                  </a:lnTo>
                  <a:lnTo>
                    <a:pt x="364" y="376"/>
                  </a:lnTo>
                  <a:lnTo>
                    <a:pt x="363" y="376"/>
                  </a:lnTo>
                  <a:lnTo>
                    <a:pt x="363" y="377"/>
                  </a:lnTo>
                  <a:lnTo>
                    <a:pt x="363" y="379"/>
                  </a:lnTo>
                  <a:lnTo>
                    <a:pt x="364" y="379"/>
                  </a:lnTo>
                  <a:lnTo>
                    <a:pt x="364" y="380"/>
                  </a:lnTo>
                  <a:lnTo>
                    <a:pt x="365" y="380"/>
                  </a:lnTo>
                  <a:lnTo>
                    <a:pt x="365" y="381"/>
                  </a:lnTo>
                  <a:lnTo>
                    <a:pt x="365" y="382"/>
                  </a:lnTo>
                  <a:lnTo>
                    <a:pt x="365" y="383"/>
                  </a:lnTo>
                  <a:lnTo>
                    <a:pt x="365" y="384"/>
                  </a:lnTo>
                  <a:lnTo>
                    <a:pt x="365" y="386"/>
                  </a:lnTo>
                  <a:lnTo>
                    <a:pt x="367" y="386"/>
                  </a:lnTo>
                  <a:lnTo>
                    <a:pt x="367" y="387"/>
                  </a:lnTo>
                  <a:lnTo>
                    <a:pt x="368" y="387"/>
                  </a:lnTo>
                  <a:lnTo>
                    <a:pt x="369" y="387"/>
                  </a:lnTo>
                  <a:lnTo>
                    <a:pt x="369" y="388"/>
                  </a:lnTo>
                  <a:lnTo>
                    <a:pt x="369" y="389"/>
                  </a:lnTo>
                  <a:lnTo>
                    <a:pt x="370" y="389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9" y="393"/>
                  </a:lnTo>
                  <a:lnTo>
                    <a:pt x="369" y="394"/>
                  </a:lnTo>
                  <a:lnTo>
                    <a:pt x="370" y="394"/>
                  </a:lnTo>
                  <a:lnTo>
                    <a:pt x="370" y="395"/>
                  </a:lnTo>
                  <a:lnTo>
                    <a:pt x="369" y="395"/>
                  </a:lnTo>
                  <a:lnTo>
                    <a:pt x="369" y="396"/>
                  </a:lnTo>
                  <a:lnTo>
                    <a:pt x="368" y="397"/>
                  </a:lnTo>
                  <a:lnTo>
                    <a:pt x="368" y="398"/>
                  </a:lnTo>
                  <a:lnTo>
                    <a:pt x="367" y="398"/>
                  </a:lnTo>
                  <a:lnTo>
                    <a:pt x="367" y="400"/>
                  </a:lnTo>
                  <a:lnTo>
                    <a:pt x="367" y="401"/>
                  </a:lnTo>
                  <a:lnTo>
                    <a:pt x="368" y="401"/>
                  </a:lnTo>
                  <a:lnTo>
                    <a:pt x="368" y="402"/>
                  </a:lnTo>
                  <a:lnTo>
                    <a:pt x="369" y="402"/>
                  </a:lnTo>
                  <a:lnTo>
                    <a:pt x="369" y="403"/>
                  </a:lnTo>
                  <a:lnTo>
                    <a:pt x="370" y="403"/>
                  </a:lnTo>
                  <a:lnTo>
                    <a:pt x="370" y="404"/>
                  </a:lnTo>
                  <a:lnTo>
                    <a:pt x="371" y="404"/>
                  </a:lnTo>
                  <a:lnTo>
                    <a:pt x="371" y="405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4" y="407"/>
                  </a:lnTo>
                  <a:lnTo>
                    <a:pt x="375" y="407"/>
                  </a:lnTo>
                  <a:lnTo>
                    <a:pt x="375" y="408"/>
                  </a:lnTo>
                  <a:lnTo>
                    <a:pt x="376" y="408"/>
                  </a:lnTo>
                  <a:lnTo>
                    <a:pt x="376" y="409"/>
                  </a:lnTo>
                  <a:lnTo>
                    <a:pt x="377" y="409"/>
                  </a:lnTo>
                  <a:lnTo>
                    <a:pt x="377" y="410"/>
                  </a:lnTo>
                  <a:lnTo>
                    <a:pt x="376" y="410"/>
                  </a:lnTo>
                  <a:lnTo>
                    <a:pt x="376" y="411"/>
                  </a:lnTo>
                  <a:lnTo>
                    <a:pt x="375" y="411"/>
                  </a:lnTo>
                  <a:lnTo>
                    <a:pt x="375" y="412"/>
                  </a:lnTo>
                  <a:lnTo>
                    <a:pt x="374" y="412"/>
                  </a:lnTo>
                  <a:lnTo>
                    <a:pt x="372" y="412"/>
                  </a:lnTo>
                  <a:lnTo>
                    <a:pt x="372" y="414"/>
                  </a:lnTo>
                  <a:lnTo>
                    <a:pt x="374" y="414"/>
                  </a:lnTo>
                  <a:lnTo>
                    <a:pt x="375" y="414"/>
                  </a:lnTo>
                  <a:lnTo>
                    <a:pt x="376" y="414"/>
                  </a:lnTo>
                  <a:lnTo>
                    <a:pt x="376" y="415"/>
                  </a:lnTo>
                  <a:lnTo>
                    <a:pt x="376" y="416"/>
                  </a:lnTo>
                  <a:lnTo>
                    <a:pt x="377" y="416"/>
                  </a:lnTo>
                  <a:lnTo>
                    <a:pt x="378" y="416"/>
                  </a:lnTo>
                  <a:lnTo>
                    <a:pt x="378" y="417"/>
                  </a:lnTo>
                  <a:lnTo>
                    <a:pt x="378" y="418"/>
                  </a:lnTo>
                  <a:lnTo>
                    <a:pt x="378" y="419"/>
                  </a:lnTo>
                  <a:lnTo>
                    <a:pt x="379" y="419"/>
                  </a:lnTo>
                  <a:lnTo>
                    <a:pt x="381" y="419"/>
                  </a:lnTo>
                  <a:lnTo>
                    <a:pt x="381" y="421"/>
                  </a:lnTo>
                  <a:lnTo>
                    <a:pt x="382" y="421"/>
                  </a:lnTo>
                  <a:lnTo>
                    <a:pt x="382" y="422"/>
                  </a:lnTo>
                  <a:lnTo>
                    <a:pt x="383" y="422"/>
                  </a:lnTo>
                  <a:lnTo>
                    <a:pt x="384" y="422"/>
                  </a:lnTo>
                  <a:lnTo>
                    <a:pt x="384" y="423"/>
                  </a:lnTo>
                  <a:lnTo>
                    <a:pt x="383" y="423"/>
                  </a:lnTo>
                  <a:lnTo>
                    <a:pt x="383" y="424"/>
                  </a:lnTo>
                  <a:lnTo>
                    <a:pt x="382" y="424"/>
                  </a:lnTo>
                  <a:lnTo>
                    <a:pt x="381" y="424"/>
                  </a:lnTo>
                  <a:lnTo>
                    <a:pt x="381" y="425"/>
                  </a:lnTo>
                  <a:lnTo>
                    <a:pt x="381" y="426"/>
                  </a:lnTo>
                  <a:lnTo>
                    <a:pt x="379" y="426"/>
                  </a:lnTo>
                  <a:lnTo>
                    <a:pt x="378" y="426"/>
                  </a:lnTo>
                  <a:lnTo>
                    <a:pt x="377" y="426"/>
                  </a:lnTo>
                  <a:lnTo>
                    <a:pt x="377" y="428"/>
                  </a:lnTo>
                  <a:lnTo>
                    <a:pt x="376" y="428"/>
                  </a:lnTo>
                  <a:lnTo>
                    <a:pt x="376" y="426"/>
                  </a:lnTo>
                  <a:lnTo>
                    <a:pt x="375" y="426"/>
                  </a:lnTo>
                  <a:lnTo>
                    <a:pt x="375" y="428"/>
                  </a:lnTo>
                  <a:lnTo>
                    <a:pt x="375" y="429"/>
                  </a:lnTo>
                  <a:lnTo>
                    <a:pt x="375" y="430"/>
                  </a:lnTo>
                  <a:lnTo>
                    <a:pt x="375" y="431"/>
                  </a:lnTo>
                  <a:lnTo>
                    <a:pt x="375" y="432"/>
                  </a:lnTo>
                  <a:lnTo>
                    <a:pt x="376" y="432"/>
                  </a:lnTo>
                  <a:lnTo>
                    <a:pt x="376" y="433"/>
                  </a:lnTo>
                  <a:lnTo>
                    <a:pt x="377" y="433"/>
                  </a:lnTo>
                  <a:lnTo>
                    <a:pt x="377" y="435"/>
                  </a:lnTo>
                  <a:lnTo>
                    <a:pt x="378" y="435"/>
                  </a:lnTo>
                  <a:lnTo>
                    <a:pt x="379" y="435"/>
                  </a:lnTo>
                  <a:lnTo>
                    <a:pt x="379" y="436"/>
                  </a:lnTo>
                  <a:lnTo>
                    <a:pt x="381" y="436"/>
                  </a:lnTo>
                  <a:lnTo>
                    <a:pt x="382" y="436"/>
                  </a:lnTo>
                  <a:lnTo>
                    <a:pt x="382" y="437"/>
                  </a:lnTo>
                  <a:lnTo>
                    <a:pt x="383" y="437"/>
                  </a:lnTo>
                  <a:lnTo>
                    <a:pt x="383" y="438"/>
                  </a:lnTo>
                  <a:lnTo>
                    <a:pt x="384" y="438"/>
                  </a:lnTo>
                  <a:lnTo>
                    <a:pt x="384" y="439"/>
                  </a:lnTo>
                  <a:lnTo>
                    <a:pt x="385" y="439"/>
                  </a:lnTo>
                  <a:lnTo>
                    <a:pt x="385" y="441"/>
                  </a:lnTo>
                  <a:lnTo>
                    <a:pt x="386" y="441"/>
                  </a:lnTo>
                  <a:lnTo>
                    <a:pt x="388" y="441"/>
                  </a:lnTo>
                  <a:lnTo>
                    <a:pt x="388" y="442"/>
                  </a:lnTo>
                  <a:lnTo>
                    <a:pt x="388" y="443"/>
                  </a:lnTo>
                  <a:lnTo>
                    <a:pt x="386" y="443"/>
                  </a:lnTo>
                  <a:lnTo>
                    <a:pt x="386" y="444"/>
                  </a:lnTo>
                  <a:lnTo>
                    <a:pt x="386" y="445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5" y="448"/>
                  </a:lnTo>
                  <a:lnTo>
                    <a:pt x="385" y="449"/>
                  </a:lnTo>
                  <a:lnTo>
                    <a:pt x="386" y="449"/>
                  </a:lnTo>
                  <a:lnTo>
                    <a:pt x="388" y="450"/>
                  </a:lnTo>
                  <a:lnTo>
                    <a:pt x="389" y="450"/>
                  </a:lnTo>
                  <a:lnTo>
                    <a:pt x="389" y="451"/>
                  </a:lnTo>
                  <a:lnTo>
                    <a:pt x="390" y="451"/>
                  </a:lnTo>
                  <a:lnTo>
                    <a:pt x="391" y="451"/>
                  </a:lnTo>
                  <a:lnTo>
                    <a:pt x="391" y="452"/>
                  </a:lnTo>
                  <a:lnTo>
                    <a:pt x="391" y="453"/>
                  </a:lnTo>
                  <a:lnTo>
                    <a:pt x="390" y="453"/>
                  </a:lnTo>
                  <a:lnTo>
                    <a:pt x="390" y="455"/>
                  </a:lnTo>
                  <a:lnTo>
                    <a:pt x="391" y="456"/>
                  </a:lnTo>
                  <a:lnTo>
                    <a:pt x="392" y="457"/>
                  </a:lnTo>
                  <a:lnTo>
                    <a:pt x="393" y="457"/>
                  </a:lnTo>
                  <a:lnTo>
                    <a:pt x="393" y="458"/>
                  </a:lnTo>
                  <a:lnTo>
                    <a:pt x="395" y="458"/>
                  </a:lnTo>
                  <a:lnTo>
                    <a:pt x="395" y="459"/>
                  </a:lnTo>
                  <a:lnTo>
                    <a:pt x="396" y="459"/>
                  </a:lnTo>
                  <a:lnTo>
                    <a:pt x="396" y="460"/>
                  </a:lnTo>
                  <a:lnTo>
                    <a:pt x="396" y="462"/>
                  </a:lnTo>
                  <a:lnTo>
                    <a:pt x="395" y="462"/>
                  </a:lnTo>
                  <a:lnTo>
                    <a:pt x="393" y="462"/>
                  </a:lnTo>
                  <a:lnTo>
                    <a:pt x="392" y="462"/>
                  </a:lnTo>
                  <a:lnTo>
                    <a:pt x="392" y="463"/>
                  </a:lnTo>
                  <a:lnTo>
                    <a:pt x="393" y="463"/>
                  </a:lnTo>
                  <a:lnTo>
                    <a:pt x="393" y="464"/>
                  </a:lnTo>
                  <a:lnTo>
                    <a:pt x="395" y="464"/>
                  </a:lnTo>
                  <a:lnTo>
                    <a:pt x="396" y="464"/>
                  </a:lnTo>
                  <a:lnTo>
                    <a:pt x="397" y="464"/>
                  </a:lnTo>
                  <a:lnTo>
                    <a:pt x="398" y="465"/>
                  </a:lnTo>
                  <a:lnTo>
                    <a:pt x="399" y="465"/>
                  </a:lnTo>
                  <a:lnTo>
                    <a:pt x="400" y="465"/>
                  </a:lnTo>
                  <a:lnTo>
                    <a:pt x="400" y="466"/>
                  </a:lnTo>
                  <a:lnTo>
                    <a:pt x="402" y="466"/>
                  </a:lnTo>
                  <a:lnTo>
                    <a:pt x="403" y="466"/>
                  </a:lnTo>
                  <a:lnTo>
                    <a:pt x="404" y="466"/>
                  </a:lnTo>
                  <a:lnTo>
                    <a:pt x="405" y="467"/>
                  </a:lnTo>
                  <a:lnTo>
                    <a:pt x="406" y="467"/>
                  </a:lnTo>
                  <a:lnTo>
                    <a:pt x="407" y="469"/>
                  </a:lnTo>
                  <a:lnTo>
                    <a:pt x="409" y="469"/>
                  </a:lnTo>
                  <a:lnTo>
                    <a:pt x="410" y="469"/>
                  </a:lnTo>
                  <a:lnTo>
                    <a:pt x="410" y="470"/>
                  </a:lnTo>
                  <a:lnTo>
                    <a:pt x="411" y="470"/>
                  </a:lnTo>
                  <a:lnTo>
                    <a:pt x="412" y="470"/>
                  </a:lnTo>
                  <a:lnTo>
                    <a:pt x="413" y="470"/>
                  </a:lnTo>
                  <a:lnTo>
                    <a:pt x="414" y="471"/>
                  </a:lnTo>
                  <a:lnTo>
                    <a:pt x="416" y="471"/>
                  </a:lnTo>
                  <a:lnTo>
                    <a:pt x="417" y="471"/>
                  </a:lnTo>
                  <a:lnTo>
                    <a:pt x="417" y="472"/>
                  </a:lnTo>
                  <a:lnTo>
                    <a:pt x="417" y="473"/>
                  </a:lnTo>
                  <a:lnTo>
                    <a:pt x="418" y="473"/>
                  </a:lnTo>
                  <a:lnTo>
                    <a:pt x="418" y="474"/>
                  </a:lnTo>
                  <a:lnTo>
                    <a:pt x="419" y="474"/>
                  </a:lnTo>
                  <a:lnTo>
                    <a:pt x="419" y="473"/>
                  </a:lnTo>
                  <a:lnTo>
                    <a:pt x="420" y="473"/>
                  </a:lnTo>
                  <a:lnTo>
                    <a:pt x="421" y="473"/>
                  </a:lnTo>
                  <a:lnTo>
                    <a:pt x="423" y="473"/>
                  </a:lnTo>
                  <a:lnTo>
                    <a:pt x="424" y="473"/>
                  </a:lnTo>
                  <a:lnTo>
                    <a:pt x="425" y="473"/>
                  </a:lnTo>
                  <a:lnTo>
                    <a:pt x="425" y="474"/>
                  </a:lnTo>
                  <a:lnTo>
                    <a:pt x="426" y="474"/>
                  </a:lnTo>
                  <a:lnTo>
                    <a:pt x="426" y="476"/>
                  </a:lnTo>
                  <a:lnTo>
                    <a:pt x="426" y="477"/>
                  </a:lnTo>
                  <a:lnTo>
                    <a:pt x="427" y="477"/>
                  </a:lnTo>
                  <a:lnTo>
                    <a:pt x="427" y="478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6" y="480"/>
                  </a:lnTo>
                  <a:lnTo>
                    <a:pt x="426" y="481"/>
                  </a:lnTo>
                  <a:lnTo>
                    <a:pt x="427" y="481"/>
                  </a:lnTo>
                  <a:lnTo>
                    <a:pt x="427" y="483"/>
                  </a:lnTo>
                  <a:lnTo>
                    <a:pt x="428" y="483"/>
                  </a:lnTo>
                  <a:lnTo>
                    <a:pt x="428" y="484"/>
                  </a:lnTo>
                  <a:lnTo>
                    <a:pt x="428" y="485"/>
                  </a:lnTo>
                  <a:lnTo>
                    <a:pt x="427" y="485"/>
                  </a:lnTo>
                  <a:lnTo>
                    <a:pt x="427" y="486"/>
                  </a:lnTo>
                  <a:lnTo>
                    <a:pt x="428" y="486"/>
                  </a:lnTo>
                  <a:lnTo>
                    <a:pt x="428" y="487"/>
                  </a:lnTo>
                  <a:lnTo>
                    <a:pt x="430" y="488"/>
                  </a:lnTo>
                  <a:lnTo>
                    <a:pt x="430" y="490"/>
                  </a:lnTo>
                  <a:lnTo>
                    <a:pt x="431" y="490"/>
                  </a:lnTo>
                  <a:lnTo>
                    <a:pt x="431" y="491"/>
                  </a:lnTo>
                  <a:lnTo>
                    <a:pt x="432" y="491"/>
                  </a:lnTo>
                  <a:lnTo>
                    <a:pt x="431" y="491"/>
                  </a:lnTo>
                  <a:lnTo>
                    <a:pt x="431" y="492"/>
                  </a:lnTo>
                  <a:lnTo>
                    <a:pt x="431" y="493"/>
                  </a:lnTo>
                  <a:lnTo>
                    <a:pt x="431" y="494"/>
                  </a:lnTo>
                  <a:lnTo>
                    <a:pt x="432" y="494"/>
                  </a:lnTo>
                  <a:lnTo>
                    <a:pt x="432" y="495"/>
                  </a:lnTo>
                  <a:lnTo>
                    <a:pt x="433" y="495"/>
                  </a:lnTo>
                  <a:lnTo>
                    <a:pt x="433" y="497"/>
                  </a:lnTo>
                  <a:lnTo>
                    <a:pt x="433" y="498"/>
                  </a:lnTo>
                  <a:lnTo>
                    <a:pt x="434" y="499"/>
                  </a:lnTo>
                  <a:lnTo>
                    <a:pt x="434" y="500"/>
                  </a:lnTo>
                  <a:lnTo>
                    <a:pt x="434" y="501"/>
                  </a:lnTo>
                  <a:lnTo>
                    <a:pt x="435" y="501"/>
                  </a:lnTo>
                  <a:lnTo>
                    <a:pt x="435" y="502"/>
                  </a:lnTo>
                  <a:lnTo>
                    <a:pt x="435" y="504"/>
                  </a:lnTo>
                  <a:lnTo>
                    <a:pt x="435" y="505"/>
                  </a:lnTo>
                  <a:lnTo>
                    <a:pt x="435" y="506"/>
                  </a:lnTo>
                  <a:lnTo>
                    <a:pt x="434" y="506"/>
                  </a:lnTo>
                  <a:lnTo>
                    <a:pt x="434" y="507"/>
                  </a:lnTo>
                  <a:lnTo>
                    <a:pt x="434" y="508"/>
                  </a:lnTo>
                  <a:lnTo>
                    <a:pt x="435" y="508"/>
                  </a:lnTo>
                  <a:lnTo>
                    <a:pt x="434" y="509"/>
                  </a:lnTo>
                  <a:lnTo>
                    <a:pt x="434" y="511"/>
                  </a:lnTo>
                  <a:lnTo>
                    <a:pt x="433" y="512"/>
                  </a:lnTo>
                  <a:lnTo>
                    <a:pt x="433" y="513"/>
                  </a:lnTo>
                  <a:lnTo>
                    <a:pt x="433" y="514"/>
                  </a:lnTo>
                  <a:lnTo>
                    <a:pt x="433" y="515"/>
                  </a:lnTo>
                  <a:lnTo>
                    <a:pt x="433" y="516"/>
                  </a:lnTo>
                  <a:lnTo>
                    <a:pt x="434" y="516"/>
                  </a:lnTo>
                  <a:lnTo>
                    <a:pt x="434" y="518"/>
                  </a:lnTo>
                  <a:lnTo>
                    <a:pt x="434" y="519"/>
                  </a:lnTo>
                  <a:lnTo>
                    <a:pt x="435" y="519"/>
                  </a:lnTo>
                  <a:lnTo>
                    <a:pt x="435" y="520"/>
                  </a:lnTo>
                  <a:lnTo>
                    <a:pt x="435" y="521"/>
                  </a:lnTo>
                  <a:lnTo>
                    <a:pt x="435" y="522"/>
                  </a:lnTo>
                  <a:lnTo>
                    <a:pt x="435" y="523"/>
                  </a:lnTo>
                  <a:lnTo>
                    <a:pt x="435" y="525"/>
                  </a:lnTo>
                  <a:lnTo>
                    <a:pt x="434" y="525"/>
                  </a:lnTo>
                  <a:lnTo>
                    <a:pt x="434" y="526"/>
                  </a:lnTo>
                  <a:lnTo>
                    <a:pt x="433" y="526"/>
                  </a:lnTo>
                  <a:lnTo>
                    <a:pt x="433" y="527"/>
                  </a:lnTo>
                  <a:lnTo>
                    <a:pt x="432" y="527"/>
                  </a:lnTo>
                  <a:lnTo>
                    <a:pt x="432" y="528"/>
                  </a:lnTo>
                  <a:lnTo>
                    <a:pt x="432" y="529"/>
                  </a:lnTo>
                  <a:lnTo>
                    <a:pt x="433" y="529"/>
                  </a:lnTo>
                  <a:lnTo>
                    <a:pt x="434" y="529"/>
                  </a:lnTo>
                  <a:lnTo>
                    <a:pt x="434" y="530"/>
                  </a:lnTo>
                  <a:lnTo>
                    <a:pt x="435" y="530"/>
                  </a:lnTo>
                  <a:lnTo>
                    <a:pt x="437" y="532"/>
                  </a:lnTo>
                  <a:lnTo>
                    <a:pt x="437" y="533"/>
                  </a:lnTo>
                  <a:lnTo>
                    <a:pt x="438" y="533"/>
                  </a:lnTo>
                  <a:lnTo>
                    <a:pt x="439" y="533"/>
                  </a:lnTo>
                  <a:lnTo>
                    <a:pt x="439" y="534"/>
                  </a:lnTo>
                  <a:lnTo>
                    <a:pt x="440" y="534"/>
                  </a:lnTo>
                  <a:lnTo>
                    <a:pt x="440" y="535"/>
                  </a:lnTo>
                  <a:lnTo>
                    <a:pt x="440" y="536"/>
                  </a:lnTo>
                  <a:lnTo>
                    <a:pt x="440" y="537"/>
                  </a:lnTo>
                  <a:lnTo>
                    <a:pt x="439" y="539"/>
                  </a:lnTo>
                  <a:lnTo>
                    <a:pt x="439" y="540"/>
                  </a:lnTo>
                  <a:lnTo>
                    <a:pt x="439" y="541"/>
                  </a:lnTo>
                  <a:lnTo>
                    <a:pt x="439" y="542"/>
                  </a:lnTo>
                  <a:lnTo>
                    <a:pt x="439" y="543"/>
                  </a:lnTo>
                  <a:lnTo>
                    <a:pt x="440" y="543"/>
                  </a:lnTo>
                  <a:lnTo>
                    <a:pt x="441" y="543"/>
                  </a:lnTo>
                  <a:lnTo>
                    <a:pt x="442" y="542"/>
                  </a:lnTo>
                  <a:lnTo>
                    <a:pt x="444" y="542"/>
                  </a:lnTo>
                  <a:lnTo>
                    <a:pt x="444" y="541"/>
                  </a:lnTo>
                  <a:lnTo>
                    <a:pt x="445" y="541"/>
                  </a:lnTo>
                  <a:lnTo>
                    <a:pt x="446" y="541"/>
                  </a:lnTo>
                  <a:lnTo>
                    <a:pt x="446" y="540"/>
                  </a:lnTo>
                  <a:lnTo>
                    <a:pt x="447" y="540"/>
                  </a:lnTo>
                  <a:lnTo>
                    <a:pt x="447" y="539"/>
                  </a:lnTo>
                  <a:lnTo>
                    <a:pt x="447" y="537"/>
                  </a:lnTo>
                  <a:lnTo>
                    <a:pt x="448" y="537"/>
                  </a:lnTo>
                  <a:lnTo>
                    <a:pt x="448" y="536"/>
                  </a:lnTo>
                  <a:lnTo>
                    <a:pt x="450" y="536"/>
                  </a:lnTo>
                  <a:lnTo>
                    <a:pt x="450" y="535"/>
                  </a:lnTo>
                  <a:lnTo>
                    <a:pt x="450" y="534"/>
                  </a:lnTo>
                  <a:lnTo>
                    <a:pt x="451" y="533"/>
                  </a:lnTo>
                  <a:lnTo>
                    <a:pt x="451" y="532"/>
                  </a:lnTo>
                  <a:lnTo>
                    <a:pt x="452" y="532"/>
                  </a:lnTo>
                  <a:lnTo>
                    <a:pt x="451" y="532"/>
                  </a:lnTo>
                  <a:lnTo>
                    <a:pt x="451" y="530"/>
                  </a:lnTo>
                  <a:lnTo>
                    <a:pt x="451" y="529"/>
                  </a:lnTo>
                  <a:lnTo>
                    <a:pt x="451" y="528"/>
                  </a:lnTo>
                  <a:lnTo>
                    <a:pt x="451" y="527"/>
                  </a:lnTo>
                  <a:lnTo>
                    <a:pt x="452" y="527"/>
                  </a:lnTo>
                  <a:lnTo>
                    <a:pt x="453" y="527"/>
                  </a:lnTo>
                  <a:lnTo>
                    <a:pt x="454" y="527"/>
                  </a:lnTo>
                  <a:lnTo>
                    <a:pt x="455" y="527"/>
                  </a:lnTo>
                  <a:lnTo>
                    <a:pt x="455" y="528"/>
                  </a:lnTo>
                  <a:lnTo>
                    <a:pt x="455" y="529"/>
                  </a:lnTo>
                  <a:lnTo>
                    <a:pt x="455" y="530"/>
                  </a:lnTo>
                  <a:lnTo>
                    <a:pt x="457" y="530"/>
                  </a:lnTo>
                  <a:lnTo>
                    <a:pt x="458" y="530"/>
                  </a:lnTo>
                  <a:lnTo>
                    <a:pt x="458" y="532"/>
                  </a:lnTo>
                  <a:lnTo>
                    <a:pt x="459" y="532"/>
                  </a:lnTo>
                  <a:lnTo>
                    <a:pt x="459" y="533"/>
                  </a:lnTo>
                  <a:lnTo>
                    <a:pt x="459" y="534"/>
                  </a:lnTo>
                  <a:lnTo>
                    <a:pt x="460" y="534"/>
                  </a:lnTo>
                  <a:lnTo>
                    <a:pt x="460" y="535"/>
                  </a:lnTo>
                  <a:lnTo>
                    <a:pt x="460" y="536"/>
                  </a:lnTo>
                  <a:lnTo>
                    <a:pt x="461" y="536"/>
                  </a:lnTo>
                  <a:lnTo>
                    <a:pt x="462" y="536"/>
                  </a:lnTo>
                  <a:lnTo>
                    <a:pt x="462" y="537"/>
                  </a:lnTo>
                  <a:lnTo>
                    <a:pt x="464" y="537"/>
                  </a:lnTo>
                  <a:lnTo>
                    <a:pt x="464" y="539"/>
                  </a:lnTo>
                  <a:lnTo>
                    <a:pt x="465" y="539"/>
                  </a:lnTo>
                  <a:lnTo>
                    <a:pt x="465" y="537"/>
                  </a:lnTo>
                  <a:lnTo>
                    <a:pt x="466" y="537"/>
                  </a:lnTo>
                  <a:lnTo>
                    <a:pt x="467" y="537"/>
                  </a:lnTo>
                  <a:lnTo>
                    <a:pt x="468" y="537"/>
                  </a:lnTo>
                  <a:lnTo>
                    <a:pt x="469" y="537"/>
                  </a:lnTo>
                  <a:lnTo>
                    <a:pt x="471" y="537"/>
                  </a:lnTo>
                  <a:lnTo>
                    <a:pt x="471" y="539"/>
                  </a:lnTo>
                  <a:lnTo>
                    <a:pt x="472" y="539"/>
                  </a:lnTo>
                  <a:lnTo>
                    <a:pt x="473" y="539"/>
                  </a:lnTo>
                  <a:lnTo>
                    <a:pt x="474" y="539"/>
                  </a:lnTo>
                  <a:lnTo>
                    <a:pt x="475" y="539"/>
                  </a:lnTo>
                  <a:lnTo>
                    <a:pt x="476" y="539"/>
                  </a:lnTo>
                  <a:lnTo>
                    <a:pt x="478" y="539"/>
                  </a:lnTo>
                  <a:lnTo>
                    <a:pt x="479" y="539"/>
                  </a:lnTo>
                  <a:lnTo>
                    <a:pt x="480" y="539"/>
                  </a:lnTo>
                  <a:lnTo>
                    <a:pt x="480" y="537"/>
                  </a:lnTo>
                  <a:lnTo>
                    <a:pt x="481" y="537"/>
                  </a:lnTo>
                  <a:lnTo>
                    <a:pt x="481" y="536"/>
                  </a:lnTo>
                  <a:lnTo>
                    <a:pt x="482" y="536"/>
                  </a:lnTo>
                  <a:lnTo>
                    <a:pt x="483" y="536"/>
                  </a:lnTo>
                  <a:lnTo>
                    <a:pt x="485" y="536"/>
                  </a:lnTo>
                  <a:lnTo>
                    <a:pt x="486" y="536"/>
                  </a:lnTo>
                  <a:lnTo>
                    <a:pt x="487" y="536"/>
                  </a:lnTo>
                  <a:lnTo>
                    <a:pt x="488" y="536"/>
                  </a:lnTo>
                  <a:lnTo>
                    <a:pt x="489" y="536"/>
                  </a:lnTo>
                  <a:lnTo>
                    <a:pt x="489" y="537"/>
                  </a:lnTo>
                  <a:lnTo>
                    <a:pt x="490" y="537"/>
                  </a:lnTo>
                  <a:lnTo>
                    <a:pt x="492" y="537"/>
                  </a:lnTo>
                  <a:lnTo>
                    <a:pt x="493" y="537"/>
                  </a:lnTo>
                  <a:lnTo>
                    <a:pt x="494" y="537"/>
                  </a:lnTo>
                  <a:lnTo>
                    <a:pt x="495" y="537"/>
                  </a:lnTo>
                  <a:lnTo>
                    <a:pt x="496" y="537"/>
                  </a:lnTo>
                  <a:lnTo>
                    <a:pt x="497" y="537"/>
                  </a:lnTo>
                  <a:lnTo>
                    <a:pt x="497" y="539"/>
                  </a:lnTo>
                  <a:lnTo>
                    <a:pt x="499" y="539"/>
                  </a:lnTo>
                  <a:lnTo>
                    <a:pt x="500" y="539"/>
                  </a:lnTo>
                  <a:lnTo>
                    <a:pt x="501" y="539"/>
                  </a:lnTo>
                  <a:lnTo>
                    <a:pt x="501" y="540"/>
                  </a:lnTo>
                  <a:lnTo>
                    <a:pt x="502" y="540"/>
                  </a:lnTo>
                  <a:lnTo>
                    <a:pt x="503" y="540"/>
                  </a:lnTo>
                  <a:lnTo>
                    <a:pt x="504" y="540"/>
                  </a:lnTo>
                  <a:lnTo>
                    <a:pt x="506" y="540"/>
                  </a:lnTo>
                  <a:lnTo>
                    <a:pt x="507" y="540"/>
                  </a:lnTo>
                  <a:lnTo>
                    <a:pt x="507" y="541"/>
                  </a:lnTo>
                  <a:lnTo>
                    <a:pt x="508" y="541"/>
                  </a:lnTo>
                  <a:lnTo>
                    <a:pt x="508" y="542"/>
                  </a:lnTo>
                  <a:lnTo>
                    <a:pt x="509" y="542"/>
                  </a:lnTo>
                  <a:lnTo>
                    <a:pt x="509" y="543"/>
                  </a:lnTo>
                  <a:lnTo>
                    <a:pt x="509" y="544"/>
                  </a:lnTo>
                  <a:lnTo>
                    <a:pt x="510" y="544"/>
                  </a:lnTo>
                  <a:lnTo>
                    <a:pt x="510" y="546"/>
                  </a:lnTo>
                  <a:lnTo>
                    <a:pt x="511" y="546"/>
                  </a:lnTo>
                  <a:lnTo>
                    <a:pt x="511" y="547"/>
                  </a:lnTo>
                  <a:lnTo>
                    <a:pt x="513" y="547"/>
                  </a:lnTo>
                  <a:lnTo>
                    <a:pt x="513" y="548"/>
                  </a:lnTo>
                  <a:lnTo>
                    <a:pt x="514" y="549"/>
                  </a:lnTo>
                  <a:lnTo>
                    <a:pt x="514" y="550"/>
                  </a:lnTo>
                  <a:lnTo>
                    <a:pt x="515" y="551"/>
                  </a:lnTo>
                  <a:lnTo>
                    <a:pt x="515" y="553"/>
                  </a:lnTo>
                  <a:lnTo>
                    <a:pt x="516" y="553"/>
                  </a:lnTo>
                  <a:lnTo>
                    <a:pt x="517" y="553"/>
                  </a:lnTo>
                  <a:lnTo>
                    <a:pt x="518" y="553"/>
                  </a:lnTo>
                  <a:lnTo>
                    <a:pt x="520" y="553"/>
                  </a:lnTo>
                  <a:lnTo>
                    <a:pt x="521" y="553"/>
                  </a:lnTo>
                  <a:lnTo>
                    <a:pt x="522" y="553"/>
                  </a:lnTo>
                  <a:lnTo>
                    <a:pt x="522" y="551"/>
                  </a:lnTo>
                  <a:lnTo>
                    <a:pt x="523" y="551"/>
                  </a:lnTo>
                  <a:lnTo>
                    <a:pt x="523" y="550"/>
                  </a:lnTo>
                  <a:lnTo>
                    <a:pt x="524" y="550"/>
                  </a:lnTo>
                  <a:lnTo>
                    <a:pt x="525" y="550"/>
                  </a:lnTo>
                  <a:lnTo>
                    <a:pt x="525" y="549"/>
                  </a:lnTo>
                  <a:lnTo>
                    <a:pt x="527" y="549"/>
                  </a:lnTo>
                  <a:lnTo>
                    <a:pt x="528" y="548"/>
                  </a:lnTo>
                  <a:lnTo>
                    <a:pt x="528" y="549"/>
                  </a:lnTo>
                  <a:lnTo>
                    <a:pt x="528" y="550"/>
                  </a:lnTo>
                  <a:lnTo>
                    <a:pt x="528" y="551"/>
                  </a:lnTo>
                  <a:lnTo>
                    <a:pt x="529" y="551"/>
                  </a:lnTo>
                  <a:lnTo>
                    <a:pt x="529" y="553"/>
                  </a:lnTo>
                  <a:lnTo>
                    <a:pt x="529" y="554"/>
                  </a:lnTo>
                  <a:lnTo>
                    <a:pt x="529" y="555"/>
                  </a:lnTo>
                  <a:lnTo>
                    <a:pt x="529" y="556"/>
                  </a:lnTo>
                  <a:lnTo>
                    <a:pt x="530" y="556"/>
                  </a:lnTo>
                  <a:lnTo>
                    <a:pt x="529" y="556"/>
                  </a:lnTo>
                  <a:lnTo>
                    <a:pt x="529" y="557"/>
                  </a:lnTo>
                  <a:lnTo>
                    <a:pt x="529" y="558"/>
                  </a:lnTo>
                  <a:lnTo>
                    <a:pt x="528" y="558"/>
                  </a:lnTo>
                  <a:lnTo>
                    <a:pt x="528" y="560"/>
                  </a:lnTo>
                  <a:lnTo>
                    <a:pt x="528" y="561"/>
                  </a:lnTo>
                  <a:lnTo>
                    <a:pt x="529" y="561"/>
                  </a:lnTo>
                  <a:lnTo>
                    <a:pt x="529" y="562"/>
                  </a:lnTo>
                  <a:lnTo>
                    <a:pt x="530" y="563"/>
                  </a:lnTo>
                  <a:lnTo>
                    <a:pt x="531" y="563"/>
                  </a:lnTo>
                  <a:lnTo>
                    <a:pt x="531" y="564"/>
                  </a:lnTo>
                  <a:lnTo>
                    <a:pt x="531" y="565"/>
                  </a:lnTo>
                  <a:lnTo>
                    <a:pt x="531" y="567"/>
                  </a:lnTo>
                  <a:lnTo>
                    <a:pt x="532" y="567"/>
                  </a:lnTo>
                  <a:lnTo>
                    <a:pt x="532" y="568"/>
                  </a:lnTo>
                  <a:lnTo>
                    <a:pt x="534" y="568"/>
                  </a:lnTo>
                  <a:lnTo>
                    <a:pt x="535" y="568"/>
                  </a:lnTo>
                  <a:lnTo>
                    <a:pt x="535" y="569"/>
                  </a:lnTo>
                  <a:lnTo>
                    <a:pt x="536" y="569"/>
                  </a:lnTo>
                  <a:lnTo>
                    <a:pt x="536" y="570"/>
                  </a:lnTo>
                  <a:lnTo>
                    <a:pt x="536" y="571"/>
                  </a:lnTo>
                  <a:lnTo>
                    <a:pt x="536" y="572"/>
                  </a:lnTo>
                  <a:lnTo>
                    <a:pt x="535" y="572"/>
                  </a:lnTo>
                  <a:lnTo>
                    <a:pt x="535" y="574"/>
                  </a:lnTo>
                  <a:lnTo>
                    <a:pt x="535" y="575"/>
                  </a:lnTo>
                  <a:lnTo>
                    <a:pt x="534" y="575"/>
                  </a:lnTo>
                  <a:lnTo>
                    <a:pt x="534" y="576"/>
                  </a:lnTo>
                  <a:lnTo>
                    <a:pt x="534" y="577"/>
                  </a:lnTo>
                  <a:lnTo>
                    <a:pt x="534" y="578"/>
                  </a:lnTo>
                  <a:lnTo>
                    <a:pt x="534" y="579"/>
                  </a:lnTo>
                  <a:lnTo>
                    <a:pt x="532" y="579"/>
                  </a:lnTo>
                  <a:lnTo>
                    <a:pt x="532" y="581"/>
                  </a:lnTo>
                  <a:lnTo>
                    <a:pt x="532" y="582"/>
                  </a:lnTo>
                  <a:lnTo>
                    <a:pt x="532" y="583"/>
                  </a:lnTo>
                  <a:lnTo>
                    <a:pt x="532" y="584"/>
                  </a:lnTo>
                  <a:lnTo>
                    <a:pt x="531" y="584"/>
                  </a:lnTo>
                  <a:lnTo>
                    <a:pt x="531" y="585"/>
                  </a:lnTo>
                  <a:lnTo>
                    <a:pt x="531" y="586"/>
                  </a:lnTo>
                  <a:lnTo>
                    <a:pt x="531" y="588"/>
                  </a:lnTo>
                  <a:lnTo>
                    <a:pt x="531" y="589"/>
                  </a:lnTo>
                  <a:lnTo>
                    <a:pt x="531" y="590"/>
                  </a:lnTo>
                  <a:lnTo>
                    <a:pt x="530" y="591"/>
                  </a:lnTo>
                  <a:lnTo>
                    <a:pt x="529" y="591"/>
                  </a:lnTo>
                  <a:lnTo>
                    <a:pt x="529" y="592"/>
                  </a:lnTo>
                  <a:lnTo>
                    <a:pt x="529" y="593"/>
                  </a:lnTo>
                  <a:lnTo>
                    <a:pt x="529" y="595"/>
                  </a:lnTo>
                  <a:lnTo>
                    <a:pt x="529" y="596"/>
                  </a:lnTo>
                  <a:lnTo>
                    <a:pt x="529" y="597"/>
                  </a:lnTo>
                  <a:lnTo>
                    <a:pt x="529" y="598"/>
                  </a:lnTo>
                  <a:lnTo>
                    <a:pt x="529" y="599"/>
                  </a:lnTo>
                  <a:lnTo>
                    <a:pt x="529" y="600"/>
                  </a:lnTo>
                  <a:lnTo>
                    <a:pt x="529" y="602"/>
                  </a:lnTo>
                  <a:lnTo>
                    <a:pt x="529" y="603"/>
                  </a:lnTo>
                  <a:lnTo>
                    <a:pt x="530" y="603"/>
                  </a:lnTo>
                  <a:lnTo>
                    <a:pt x="530" y="602"/>
                  </a:lnTo>
                  <a:lnTo>
                    <a:pt x="531" y="602"/>
                  </a:lnTo>
                  <a:lnTo>
                    <a:pt x="531" y="603"/>
                  </a:lnTo>
                  <a:lnTo>
                    <a:pt x="531" y="604"/>
                  </a:lnTo>
                  <a:lnTo>
                    <a:pt x="530" y="604"/>
                  </a:lnTo>
                  <a:lnTo>
                    <a:pt x="530" y="605"/>
                  </a:lnTo>
                  <a:lnTo>
                    <a:pt x="530" y="606"/>
                  </a:lnTo>
                  <a:lnTo>
                    <a:pt x="529" y="607"/>
                  </a:lnTo>
                  <a:lnTo>
                    <a:pt x="529" y="609"/>
                  </a:lnTo>
                  <a:lnTo>
                    <a:pt x="529" y="610"/>
                  </a:lnTo>
                  <a:lnTo>
                    <a:pt x="529" y="611"/>
                  </a:lnTo>
                  <a:lnTo>
                    <a:pt x="529" y="612"/>
                  </a:lnTo>
                  <a:lnTo>
                    <a:pt x="528" y="612"/>
                  </a:lnTo>
                  <a:lnTo>
                    <a:pt x="528" y="613"/>
                  </a:lnTo>
                  <a:lnTo>
                    <a:pt x="527" y="613"/>
                  </a:lnTo>
                  <a:lnTo>
                    <a:pt x="527" y="614"/>
                  </a:lnTo>
                  <a:lnTo>
                    <a:pt x="527" y="616"/>
                  </a:lnTo>
                  <a:lnTo>
                    <a:pt x="527" y="617"/>
                  </a:lnTo>
                  <a:lnTo>
                    <a:pt x="527" y="618"/>
                  </a:lnTo>
                  <a:lnTo>
                    <a:pt x="527" y="619"/>
                  </a:lnTo>
                  <a:lnTo>
                    <a:pt x="527" y="620"/>
                  </a:lnTo>
                  <a:lnTo>
                    <a:pt x="527" y="621"/>
                  </a:lnTo>
                  <a:lnTo>
                    <a:pt x="527" y="623"/>
                  </a:lnTo>
                  <a:lnTo>
                    <a:pt x="527" y="624"/>
                  </a:lnTo>
                  <a:lnTo>
                    <a:pt x="527" y="625"/>
                  </a:lnTo>
                  <a:lnTo>
                    <a:pt x="525" y="626"/>
                  </a:lnTo>
                  <a:lnTo>
                    <a:pt x="524" y="627"/>
                  </a:lnTo>
                  <a:lnTo>
                    <a:pt x="524" y="628"/>
                  </a:lnTo>
                  <a:lnTo>
                    <a:pt x="525" y="630"/>
                  </a:lnTo>
                  <a:lnTo>
                    <a:pt x="525" y="631"/>
                  </a:lnTo>
                  <a:lnTo>
                    <a:pt x="525" y="632"/>
                  </a:lnTo>
                  <a:lnTo>
                    <a:pt x="524" y="632"/>
                  </a:lnTo>
                  <a:lnTo>
                    <a:pt x="524" y="633"/>
                  </a:lnTo>
                  <a:lnTo>
                    <a:pt x="524" y="634"/>
                  </a:lnTo>
                  <a:lnTo>
                    <a:pt x="524" y="635"/>
                  </a:lnTo>
                  <a:lnTo>
                    <a:pt x="524" y="637"/>
                  </a:lnTo>
                  <a:lnTo>
                    <a:pt x="523" y="638"/>
                  </a:lnTo>
                  <a:lnTo>
                    <a:pt x="523" y="639"/>
                  </a:lnTo>
                  <a:lnTo>
                    <a:pt x="523" y="640"/>
                  </a:lnTo>
                  <a:lnTo>
                    <a:pt x="523" y="641"/>
                  </a:lnTo>
                  <a:lnTo>
                    <a:pt x="523" y="642"/>
                  </a:lnTo>
                  <a:lnTo>
                    <a:pt x="523" y="644"/>
                  </a:lnTo>
                  <a:lnTo>
                    <a:pt x="523" y="645"/>
                  </a:lnTo>
                  <a:lnTo>
                    <a:pt x="523" y="646"/>
                  </a:lnTo>
                  <a:lnTo>
                    <a:pt x="523" y="647"/>
                  </a:lnTo>
                  <a:lnTo>
                    <a:pt x="522" y="647"/>
                  </a:lnTo>
                  <a:lnTo>
                    <a:pt x="521" y="647"/>
                  </a:lnTo>
                  <a:lnTo>
                    <a:pt x="521" y="648"/>
                  </a:lnTo>
                  <a:lnTo>
                    <a:pt x="522" y="651"/>
                  </a:lnTo>
                  <a:lnTo>
                    <a:pt x="522" y="652"/>
                  </a:lnTo>
                  <a:lnTo>
                    <a:pt x="523" y="652"/>
                  </a:lnTo>
                  <a:lnTo>
                    <a:pt x="523" y="653"/>
                  </a:lnTo>
                  <a:lnTo>
                    <a:pt x="524" y="654"/>
                  </a:lnTo>
                  <a:lnTo>
                    <a:pt x="525" y="654"/>
                  </a:lnTo>
                  <a:lnTo>
                    <a:pt x="527" y="655"/>
                  </a:lnTo>
                  <a:lnTo>
                    <a:pt x="527" y="656"/>
                  </a:lnTo>
                  <a:lnTo>
                    <a:pt x="527" y="658"/>
                  </a:lnTo>
                  <a:lnTo>
                    <a:pt x="528" y="658"/>
                  </a:lnTo>
                  <a:lnTo>
                    <a:pt x="528" y="659"/>
                  </a:lnTo>
                  <a:lnTo>
                    <a:pt x="529" y="659"/>
                  </a:lnTo>
                  <a:lnTo>
                    <a:pt x="529" y="660"/>
                  </a:lnTo>
                  <a:lnTo>
                    <a:pt x="530" y="661"/>
                  </a:lnTo>
                  <a:lnTo>
                    <a:pt x="531" y="661"/>
                  </a:lnTo>
                  <a:lnTo>
                    <a:pt x="531" y="662"/>
                  </a:lnTo>
                  <a:lnTo>
                    <a:pt x="531" y="663"/>
                  </a:lnTo>
                  <a:lnTo>
                    <a:pt x="532" y="666"/>
                  </a:lnTo>
                  <a:lnTo>
                    <a:pt x="532" y="667"/>
                  </a:lnTo>
                  <a:lnTo>
                    <a:pt x="532" y="668"/>
                  </a:lnTo>
                  <a:lnTo>
                    <a:pt x="534" y="668"/>
                  </a:lnTo>
                  <a:lnTo>
                    <a:pt x="534" y="669"/>
                  </a:lnTo>
                  <a:lnTo>
                    <a:pt x="534" y="671"/>
                  </a:lnTo>
                  <a:lnTo>
                    <a:pt x="534" y="672"/>
                  </a:lnTo>
                  <a:lnTo>
                    <a:pt x="535" y="672"/>
                  </a:lnTo>
                  <a:lnTo>
                    <a:pt x="536" y="672"/>
                  </a:lnTo>
                  <a:lnTo>
                    <a:pt x="537" y="672"/>
                  </a:lnTo>
                  <a:lnTo>
                    <a:pt x="538" y="672"/>
                  </a:lnTo>
                  <a:lnTo>
                    <a:pt x="539" y="672"/>
                  </a:lnTo>
                  <a:lnTo>
                    <a:pt x="541" y="671"/>
                  </a:lnTo>
                  <a:lnTo>
                    <a:pt x="542" y="672"/>
                  </a:lnTo>
                  <a:lnTo>
                    <a:pt x="543" y="672"/>
                  </a:lnTo>
                  <a:lnTo>
                    <a:pt x="544" y="672"/>
                  </a:lnTo>
                  <a:lnTo>
                    <a:pt x="545" y="671"/>
                  </a:lnTo>
                  <a:lnTo>
                    <a:pt x="546" y="669"/>
                  </a:lnTo>
                  <a:lnTo>
                    <a:pt x="546" y="668"/>
                  </a:lnTo>
                  <a:lnTo>
                    <a:pt x="548" y="669"/>
                  </a:lnTo>
                  <a:lnTo>
                    <a:pt x="549" y="669"/>
                  </a:lnTo>
                  <a:lnTo>
                    <a:pt x="550" y="669"/>
                  </a:lnTo>
                  <a:lnTo>
                    <a:pt x="551" y="671"/>
                  </a:lnTo>
                  <a:lnTo>
                    <a:pt x="552" y="671"/>
                  </a:lnTo>
                  <a:lnTo>
                    <a:pt x="553" y="672"/>
                  </a:lnTo>
                  <a:lnTo>
                    <a:pt x="553" y="673"/>
                  </a:lnTo>
                  <a:lnTo>
                    <a:pt x="553" y="674"/>
                  </a:lnTo>
                  <a:lnTo>
                    <a:pt x="555" y="674"/>
                  </a:lnTo>
                  <a:lnTo>
                    <a:pt x="556" y="674"/>
                  </a:lnTo>
                  <a:lnTo>
                    <a:pt x="557" y="675"/>
                  </a:lnTo>
                  <a:lnTo>
                    <a:pt x="558" y="675"/>
                  </a:lnTo>
                  <a:lnTo>
                    <a:pt x="559" y="676"/>
                  </a:lnTo>
                  <a:lnTo>
                    <a:pt x="560" y="676"/>
                  </a:lnTo>
                  <a:lnTo>
                    <a:pt x="562" y="676"/>
                  </a:lnTo>
                  <a:lnTo>
                    <a:pt x="562" y="678"/>
                  </a:lnTo>
                  <a:lnTo>
                    <a:pt x="563" y="678"/>
                  </a:lnTo>
                  <a:lnTo>
                    <a:pt x="564" y="678"/>
                  </a:lnTo>
                  <a:lnTo>
                    <a:pt x="565" y="678"/>
                  </a:lnTo>
                  <a:lnTo>
                    <a:pt x="566" y="678"/>
                  </a:lnTo>
                  <a:lnTo>
                    <a:pt x="567" y="678"/>
                  </a:lnTo>
                  <a:lnTo>
                    <a:pt x="569" y="676"/>
                  </a:lnTo>
                  <a:lnTo>
                    <a:pt x="569" y="675"/>
                  </a:lnTo>
                  <a:lnTo>
                    <a:pt x="569" y="674"/>
                  </a:lnTo>
                  <a:lnTo>
                    <a:pt x="569" y="673"/>
                  </a:lnTo>
                  <a:lnTo>
                    <a:pt x="570" y="673"/>
                  </a:lnTo>
                  <a:lnTo>
                    <a:pt x="571" y="673"/>
                  </a:lnTo>
                  <a:lnTo>
                    <a:pt x="571" y="672"/>
                  </a:lnTo>
                  <a:lnTo>
                    <a:pt x="572" y="672"/>
                  </a:lnTo>
                  <a:lnTo>
                    <a:pt x="573" y="672"/>
                  </a:lnTo>
                  <a:lnTo>
                    <a:pt x="573" y="671"/>
                  </a:lnTo>
                  <a:lnTo>
                    <a:pt x="573" y="669"/>
                  </a:lnTo>
                  <a:lnTo>
                    <a:pt x="573" y="668"/>
                  </a:lnTo>
                  <a:lnTo>
                    <a:pt x="573" y="667"/>
                  </a:lnTo>
                  <a:lnTo>
                    <a:pt x="573" y="666"/>
                  </a:lnTo>
                  <a:lnTo>
                    <a:pt x="572" y="665"/>
                  </a:lnTo>
                  <a:lnTo>
                    <a:pt x="572" y="663"/>
                  </a:lnTo>
                  <a:lnTo>
                    <a:pt x="572" y="662"/>
                  </a:lnTo>
                  <a:lnTo>
                    <a:pt x="572" y="661"/>
                  </a:lnTo>
                  <a:lnTo>
                    <a:pt x="573" y="660"/>
                  </a:lnTo>
                  <a:lnTo>
                    <a:pt x="574" y="660"/>
                  </a:lnTo>
                  <a:lnTo>
                    <a:pt x="576" y="661"/>
                  </a:lnTo>
                  <a:lnTo>
                    <a:pt x="576" y="662"/>
                  </a:lnTo>
                  <a:lnTo>
                    <a:pt x="576" y="663"/>
                  </a:lnTo>
                  <a:lnTo>
                    <a:pt x="577" y="663"/>
                  </a:lnTo>
                  <a:lnTo>
                    <a:pt x="577" y="665"/>
                  </a:lnTo>
                  <a:lnTo>
                    <a:pt x="578" y="665"/>
                  </a:lnTo>
                  <a:lnTo>
                    <a:pt x="579" y="665"/>
                  </a:lnTo>
                  <a:lnTo>
                    <a:pt x="580" y="665"/>
                  </a:lnTo>
                  <a:lnTo>
                    <a:pt x="581" y="665"/>
                  </a:lnTo>
                  <a:lnTo>
                    <a:pt x="583" y="665"/>
                  </a:lnTo>
                  <a:lnTo>
                    <a:pt x="583" y="666"/>
                  </a:lnTo>
                  <a:lnTo>
                    <a:pt x="583" y="667"/>
                  </a:lnTo>
                  <a:lnTo>
                    <a:pt x="584" y="667"/>
                  </a:lnTo>
                  <a:lnTo>
                    <a:pt x="584" y="669"/>
                  </a:lnTo>
                  <a:lnTo>
                    <a:pt x="585" y="671"/>
                  </a:lnTo>
                  <a:lnTo>
                    <a:pt x="586" y="672"/>
                  </a:lnTo>
                  <a:lnTo>
                    <a:pt x="586" y="673"/>
                  </a:lnTo>
                  <a:lnTo>
                    <a:pt x="587" y="673"/>
                  </a:lnTo>
                  <a:lnTo>
                    <a:pt x="588" y="672"/>
                  </a:lnTo>
                  <a:lnTo>
                    <a:pt x="590" y="671"/>
                  </a:lnTo>
                  <a:lnTo>
                    <a:pt x="591" y="671"/>
                  </a:lnTo>
                  <a:lnTo>
                    <a:pt x="592" y="671"/>
                  </a:lnTo>
                  <a:lnTo>
                    <a:pt x="593" y="671"/>
                  </a:lnTo>
                  <a:lnTo>
                    <a:pt x="594" y="671"/>
                  </a:lnTo>
                  <a:lnTo>
                    <a:pt x="595" y="671"/>
                  </a:lnTo>
                  <a:lnTo>
                    <a:pt x="595" y="672"/>
                  </a:lnTo>
                  <a:lnTo>
                    <a:pt x="597" y="672"/>
                  </a:lnTo>
                  <a:lnTo>
                    <a:pt x="598" y="673"/>
                  </a:lnTo>
                  <a:lnTo>
                    <a:pt x="598" y="674"/>
                  </a:lnTo>
                  <a:lnTo>
                    <a:pt x="599" y="675"/>
                  </a:lnTo>
                  <a:lnTo>
                    <a:pt x="599" y="678"/>
                  </a:lnTo>
                  <a:lnTo>
                    <a:pt x="600" y="678"/>
                  </a:lnTo>
                  <a:lnTo>
                    <a:pt x="601" y="680"/>
                  </a:lnTo>
                  <a:lnTo>
                    <a:pt x="601" y="681"/>
                  </a:lnTo>
                  <a:lnTo>
                    <a:pt x="601" y="682"/>
                  </a:lnTo>
                  <a:lnTo>
                    <a:pt x="601" y="683"/>
                  </a:lnTo>
                  <a:lnTo>
                    <a:pt x="600" y="683"/>
                  </a:lnTo>
                  <a:lnTo>
                    <a:pt x="600" y="685"/>
                  </a:lnTo>
                  <a:lnTo>
                    <a:pt x="601" y="685"/>
                  </a:lnTo>
                  <a:lnTo>
                    <a:pt x="601" y="686"/>
                  </a:lnTo>
                  <a:lnTo>
                    <a:pt x="602" y="687"/>
                  </a:lnTo>
                  <a:lnTo>
                    <a:pt x="604" y="687"/>
                  </a:lnTo>
                  <a:lnTo>
                    <a:pt x="604" y="688"/>
                  </a:lnTo>
                  <a:lnTo>
                    <a:pt x="605" y="688"/>
                  </a:lnTo>
                  <a:lnTo>
                    <a:pt x="606" y="688"/>
                  </a:lnTo>
                  <a:lnTo>
                    <a:pt x="606" y="689"/>
                  </a:lnTo>
                  <a:lnTo>
                    <a:pt x="607" y="690"/>
                  </a:lnTo>
                  <a:lnTo>
                    <a:pt x="608" y="690"/>
                  </a:lnTo>
                  <a:lnTo>
                    <a:pt x="609" y="690"/>
                  </a:lnTo>
                  <a:lnTo>
                    <a:pt x="611" y="690"/>
                  </a:lnTo>
                  <a:lnTo>
                    <a:pt x="612" y="690"/>
                  </a:lnTo>
                  <a:lnTo>
                    <a:pt x="613" y="690"/>
                  </a:lnTo>
                  <a:lnTo>
                    <a:pt x="614" y="690"/>
                  </a:lnTo>
                  <a:lnTo>
                    <a:pt x="614" y="692"/>
                  </a:lnTo>
                  <a:lnTo>
                    <a:pt x="615" y="692"/>
                  </a:lnTo>
                  <a:lnTo>
                    <a:pt x="615" y="693"/>
                  </a:lnTo>
                  <a:lnTo>
                    <a:pt x="615" y="694"/>
                  </a:lnTo>
                  <a:lnTo>
                    <a:pt x="616" y="695"/>
                  </a:lnTo>
                  <a:lnTo>
                    <a:pt x="618" y="695"/>
                  </a:lnTo>
                  <a:lnTo>
                    <a:pt x="618" y="696"/>
                  </a:lnTo>
                  <a:lnTo>
                    <a:pt x="619" y="697"/>
                  </a:lnTo>
                  <a:lnTo>
                    <a:pt x="620" y="699"/>
                  </a:lnTo>
                  <a:lnTo>
                    <a:pt x="621" y="700"/>
                  </a:lnTo>
                  <a:lnTo>
                    <a:pt x="620" y="700"/>
                  </a:lnTo>
                  <a:lnTo>
                    <a:pt x="621" y="701"/>
                  </a:lnTo>
                  <a:lnTo>
                    <a:pt x="621" y="702"/>
                  </a:lnTo>
                  <a:lnTo>
                    <a:pt x="620" y="702"/>
                  </a:lnTo>
                  <a:lnTo>
                    <a:pt x="620" y="703"/>
                  </a:lnTo>
                  <a:lnTo>
                    <a:pt x="620" y="704"/>
                  </a:lnTo>
                  <a:lnTo>
                    <a:pt x="621" y="704"/>
                  </a:lnTo>
                  <a:lnTo>
                    <a:pt x="622" y="704"/>
                  </a:lnTo>
                  <a:lnTo>
                    <a:pt x="622" y="703"/>
                  </a:lnTo>
                  <a:lnTo>
                    <a:pt x="623" y="703"/>
                  </a:lnTo>
                  <a:lnTo>
                    <a:pt x="623" y="702"/>
                  </a:lnTo>
                  <a:lnTo>
                    <a:pt x="625" y="703"/>
                  </a:lnTo>
                  <a:lnTo>
                    <a:pt x="626" y="703"/>
                  </a:lnTo>
                  <a:lnTo>
                    <a:pt x="626" y="704"/>
                  </a:lnTo>
                  <a:lnTo>
                    <a:pt x="627" y="704"/>
                  </a:lnTo>
                  <a:lnTo>
                    <a:pt x="628" y="706"/>
                  </a:lnTo>
                  <a:lnTo>
                    <a:pt x="628" y="707"/>
                  </a:lnTo>
                  <a:lnTo>
                    <a:pt x="629" y="707"/>
                  </a:lnTo>
                  <a:lnTo>
                    <a:pt x="629" y="708"/>
                  </a:lnTo>
                  <a:lnTo>
                    <a:pt x="630" y="708"/>
                  </a:lnTo>
                  <a:lnTo>
                    <a:pt x="632" y="708"/>
                  </a:lnTo>
                  <a:lnTo>
                    <a:pt x="632" y="707"/>
                  </a:lnTo>
                  <a:lnTo>
                    <a:pt x="633" y="707"/>
                  </a:lnTo>
                  <a:lnTo>
                    <a:pt x="634" y="707"/>
                  </a:lnTo>
                  <a:lnTo>
                    <a:pt x="635" y="707"/>
                  </a:lnTo>
                  <a:lnTo>
                    <a:pt x="636" y="707"/>
                  </a:lnTo>
                  <a:lnTo>
                    <a:pt x="636" y="708"/>
                  </a:lnTo>
                  <a:lnTo>
                    <a:pt x="637" y="708"/>
                  </a:lnTo>
                  <a:lnTo>
                    <a:pt x="639" y="708"/>
                  </a:lnTo>
                  <a:lnTo>
                    <a:pt x="640" y="707"/>
                  </a:lnTo>
                  <a:lnTo>
                    <a:pt x="641" y="707"/>
                  </a:lnTo>
                  <a:lnTo>
                    <a:pt x="642" y="708"/>
                  </a:lnTo>
                  <a:lnTo>
                    <a:pt x="642" y="709"/>
                  </a:lnTo>
                  <a:lnTo>
                    <a:pt x="642" y="710"/>
                  </a:lnTo>
                  <a:lnTo>
                    <a:pt x="642" y="711"/>
                  </a:lnTo>
                  <a:lnTo>
                    <a:pt x="642" y="713"/>
                  </a:lnTo>
                  <a:lnTo>
                    <a:pt x="643" y="713"/>
                  </a:lnTo>
                  <a:lnTo>
                    <a:pt x="643" y="714"/>
                  </a:lnTo>
                  <a:lnTo>
                    <a:pt x="644" y="713"/>
                  </a:lnTo>
                  <a:lnTo>
                    <a:pt x="647" y="711"/>
                  </a:lnTo>
                  <a:lnTo>
                    <a:pt x="648" y="711"/>
                  </a:lnTo>
                  <a:lnTo>
                    <a:pt x="648" y="713"/>
                  </a:lnTo>
                  <a:lnTo>
                    <a:pt x="648" y="714"/>
                  </a:lnTo>
                  <a:lnTo>
                    <a:pt x="648" y="715"/>
                  </a:lnTo>
                  <a:lnTo>
                    <a:pt x="648" y="716"/>
                  </a:lnTo>
                  <a:lnTo>
                    <a:pt x="648" y="717"/>
                  </a:lnTo>
                  <a:lnTo>
                    <a:pt x="647" y="718"/>
                  </a:lnTo>
                  <a:lnTo>
                    <a:pt x="647" y="720"/>
                  </a:lnTo>
                  <a:lnTo>
                    <a:pt x="646" y="720"/>
                  </a:lnTo>
                  <a:lnTo>
                    <a:pt x="646" y="721"/>
                  </a:lnTo>
                  <a:lnTo>
                    <a:pt x="644" y="722"/>
                  </a:lnTo>
                  <a:lnTo>
                    <a:pt x="643" y="722"/>
                  </a:lnTo>
                  <a:lnTo>
                    <a:pt x="643" y="723"/>
                  </a:lnTo>
                  <a:lnTo>
                    <a:pt x="642" y="723"/>
                  </a:lnTo>
                  <a:lnTo>
                    <a:pt x="642" y="724"/>
                  </a:lnTo>
                  <a:lnTo>
                    <a:pt x="641" y="724"/>
                  </a:lnTo>
                  <a:lnTo>
                    <a:pt x="641" y="725"/>
                  </a:lnTo>
                  <a:lnTo>
                    <a:pt x="640" y="725"/>
                  </a:lnTo>
                  <a:lnTo>
                    <a:pt x="640" y="727"/>
                  </a:lnTo>
                  <a:lnTo>
                    <a:pt x="639" y="727"/>
                  </a:lnTo>
                  <a:lnTo>
                    <a:pt x="639" y="728"/>
                  </a:lnTo>
                  <a:lnTo>
                    <a:pt x="637" y="729"/>
                  </a:lnTo>
                  <a:lnTo>
                    <a:pt x="637" y="730"/>
                  </a:lnTo>
                  <a:lnTo>
                    <a:pt x="636" y="730"/>
                  </a:lnTo>
                  <a:lnTo>
                    <a:pt x="636" y="731"/>
                  </a:lnTo>
                  <a:lnTo>
                    <a:pt x="635" y="731"/>
                  </a:lnTo>
                  <a:lnTo>
                    <a:pt x="635" y="732"/>
                  </a:lnTo>
                  <a:lnTo>
                    <a:pt x="634" y="732"/>
                  </a:lnTo>
                  <a:lnTo>
                    <a:pt x="633" y="732"/>
                  </a:lnTo>
                  <a:lnTo>
                    <a:pt x="633" y="734"/>
                  </a:lnTo>
                  <a:lnTo>
                    <a:pt x="634" y="734"/>
                  </a:lnTo>
                  <a:lnTo>
                    <a:pt x="634" y="735"/>
                  </a:lnTo>
                  <a:lnTo>
                    <a:pt x="635" y="736"/>
                  </a:lnTo>
                  <a:lnTo>
                    <a:pt x="635" y="737"/>
                  </a:lnTo>
                  <a:lnTo>
                    <a:pt x="636" y="737"/>
                  </a:lnTo>
                  <a:lnTo>
                    <a:pt x="637" y="738"/>
                  </a:lnTo>
                  <a:lnTo>
                    <a:pt x="639" y="738"/>
                  </a:lnTo>
                  <a:lnTo>
                    <a:pt x="639" y="739"/>
                  </a:lnTo>
                  <a:lnTo>
                    <a:pt x="640" y="739"/>
                  </a:lnTo>
                  <a:lnTo>
                    <a:pt x="640" y="741"/>
                  </a:lnTo>
                  <a:lnTo>
                    <a:pt x="641" y="741"/>
                  </a:lnTo>
                  <a:lnTo>
                    <a:pt x="642" y="741"/>
                  </a:lnTo>
                  <a:lnTo>
                    <a:pt x="643" y="741"/>
                  </a:lnTo>
                  <a:lnTo>
                    <a:pt x="643" y="742"/>
                  </a:lnTo>
                  <a:lnTo>
                    <a:pt x="644" y="742"/>
                  </a:lnTo>
                  <a:lnTo>
                    <a:pt x="644" y="743"/>
                  </a:lnTo>
                  <a:lnTo>
                    <a:pt x="646" y="743"/>
                  </a:lnTo>
                  <a:lnTo>
                    <a:pt x="646" y="744"/>
                  </a:lnTo>
                  <a:lnTo>
                    <a:pt x="646" y="745"/>
                  </a:lnTo>
                  <a:lnTo>
                    <a:pt x="647" y="745"/>
                  </a:lnTo>
                  <a:lnTo>
                    <a:pt x="647" y="746"/>
                  </a:lnTo>
                  <a:lnTo>
                    <a:pt x="646" y="746"/>
                  </a:lnTo>
                  <a:lnTo>
                    <a:pt x="646" y="748"/>
                  </a:lnTo>
                  <a:lnTo>
                    <a:pt x="646" y="749"/>
                  </a:lnTo>
                  <a:lnTo>
                    <a:pt x="644" y="749"/>
                  </a:lnTo>
                  <a:lnTo>
                    <a:pt x="644" y="750"/>
                  </a:lnTo>
                  <a:lnTo>
                    <a:pt x="643" y="750"/>
                  </a:lnTo>
                  <a:lnTo>
                    <a:pt x="643" y="751"/>
                  </a:lnTo>
                  <a:lnTo>
                    <a:pt x="642" y="752"/>
                  </a:lnTo>
                  <a:lnTo>
                    <a:pt x="642" y="753"/>
                  </a:lnTo>
                  <a:lnTo>
                    <a:pt x="642" y="755"/>
                  </a:lnTo>
                  <a:lnTo>
                    <a:pt x="642" y="756"/>
                  </a:lnTo>
                  <a:lnTo>
                    <a:pt x="642" y="757"/>
                  </a:lnTo>
                  <a:lnTo>
                    <a:pt x="642" y="758"/>
                  </a:lnTo>
                  <a:lnTo>
                    <a:pt x="642" y="759"/>
                  </a:lnTo>
                  <a:lnTo>
                    <a:pt x="643" y="759"/>
                  </a:lnTo>
                  <a:lnTo>
                    <a:pt x="643" y="760"/>
                  </a:lnTo>
                  <a:lnTo>
                    <a:pt x="644" y="760"/>
                  </a:lnTo>
                  <a:lnTo>
                    <a:pt x="644" y="762"/>
                  </a:lnTo>
                  <a:lnTo>
                    <a:pt x="644" y="763"/>
                  </a:lnTo>
                  <a:lnTo>
                    <a:pt x="644" y="764"/>
                  </a:lnTo>
                  <a:lnTo>
                    <a:pt x="643" y="764"/>
                  </a:lnTo>
                  <a:lnTo>
                    <a:pt x="644" y="765"/>
                  </a:lnTo>
                  <a:lnTo>
                    <a:pt x="644" y="766"/>
                  </a:lnTo>
                  <a:lnTo>
                    <a:pt x="644" y="767"/>
                  </a:lnTo>
                  <a:lnTo>
                    <a:pt x="644" y="769"/>
                  </a:lnTo>
                  <a:lnTo>
                    <a:pt x="644" y="770"/>
                  </a:lnTo>
                  <a:lnTo>
                    <a:pt x="644" y="771"/>
                  </a:lnTo>
                  <a:lnTo>
                    <a:pt x="646" y="771"/>
                  </a:lnTo>
                  <a:lnTo>
                    <a:pt x="646" y="772"/>
                  </a:lnTo>
                  <a:lnTo>
                    <a:pt x="647" y="772"/>
                  </a:lnTo>
                  <a:lnTo>
                    <a:pt x="647" y="773"/>
                  </a:lnTo>
                  <a:lnTo>
                    <a:pt x="647" y="774"/>
                  </a:lnTo>
                  <a:lnTo>
                    <a:pt x="647" y="776"/>
                  </a:lnTo>
                  <a:lnTo>
                    <a:pt x="647" y="777"/>
                  </a:lnTo>
                  <a:lnTo>
                    <a:pt x="648" y="777"/>
                  </a:lnTo>
                  <a:lnTo>
                    <a:pt x="648" y="778"/>
                  </a:lnTo>
                  <a:lnTo>
                    <a:pt x="648" y="779"/>
                  </a:lnTo>
                  <a:lnTo>
                    <a:pt x="648" y="780"/>
                  </a:lnTo>
                  <a:lnTo>
                    <a:pt x="647" y="780"/>
                  </a:lnTo>
                  <a:lnTo>
                    <a:pt x="647" y="781"/>
                  </a:lnTo>
                  <a:lnTo>
                    <a:pt x="647" y="783"/>
                  </a:lnTo>
                  <a:lnTo>
                    <a:pt x="648" y="783"/>
                  </a:lnTo>
                  <a:lnTo>
                    <a:pt x="648" y="784"/>
                  </a:lnTo>
                  <a:lnTo>
                    <a:pt x="648" y="785"/>
                  </a:lnTo>
                  <a:lnTo>
                    <a:pt x="648" y="786"/>
                  </a:lnTo>
                  <a:lnTo>
                    <a:pt x="648" y="787"/>
                  </a:lnTo>
                  <a:lnTo>
                    <a:pt x="647" y="787"/>
                  </a:lnTo>
                  <a:lnTo>
                    <a:pt x="647" y="788"/>
                  </a:lnTo>
                  <a:lnTo>
                    <a:pt x="646" y="788"/>
                  </a:lnTo>
                  <a:lnTo>
                    <a:pt x="644" y="788"/>
                  </a:lnTo>
                  <a:lnTo>
                    <a:pt x="643" y="790"/>
                  </a:lnTo>
                  <a:lnTo>
                    <a:pt x="642" y="790"/>
                  </a:lnTo>
                  <a:lnTo>
                    <a:pt x="642" y="791"/>
                  </a:lnTo>
                  <a:lnTo>
                    <a:pt x="641" y="791"/>
                  </a:lnTo>
                  <a:lnTo>
                    <a:pt x="640" y="791"/>
                  </a:lnTo>
                  <a:lnTo>
                    <a:pt x="639" y="791"/>
                  </a:lnTo>
                  <a:lnTo>
                    <a:pt x="637" y="791"/>
                  </a:lnTo>
                  <a:lnTo>
                    <a:pt x="636" y="791"/>
                  </a:lnTo>
                  <a:lnTo>
                    <a:pt x="636" y="792"/>
                  </a:lnTo>
                  <a:lnTo>
                    <a:pt x="635" y="792"/>
                  </a:lnTo>
                  <a:lnTo>
                    <a:pt x="634" y="792"/>
                  </a:lnTo>
                  <a:lnTo>
                    <a:pt x="634" y="793"/>
                  </a:lnTo>
                  <a:lnTo>
                    <a:pt x="633" y="793"/>
                  </a:lnTo>
                  <a:lnTo>
                    <a:pt x="632" y="793"/>
                  </a:lnTo>
                  <a:lnTo>
                    <a:pt x="630" y="793"/>
                  </a:lnTo>
                  <a:lnTo>
                    <a:pt x="630" y="794"/>
                  </a:lnTo>
                  <a:lnTo>
                    <a:pt x="629" y="794"/>
                  </a:lnTo>
                  <a:lnTo>
                    <a:pt x="629" y="795"/>
                  </a:lnTo>
                  <a:lnTo>
                    <a:pt x="628" y="797"/>
                  </a:lnTo>
                  <a:lnTo>
                    <a:pt x="628" y="798"/>
                  </a:lnTo>
                  <a:lnTo>
                    <a:pt x="628" y="799"/>
                  </a:lnTo>
                  <a:lnTo>
                    <a:pt x="628" y="800"/>
                  </a:lnTo>
                  <a:lnTo>
                    <a:pt x="628" y="801"/>
                  </a:lnTo>
                  <a:lnTo>
                    <a:pt x="629" y="801"/>
                  </a:lnTo>
                  <a:lnTo>
                    <a:pt x="630" y="802"/>
                  </a:lnTo>
                  <a:lnTo>
                    <a:pt x="632" y="802"/>
                  </a:lnTo>
                  <a:lnTo>
                    <a:pt x="632" y="804"/>
                  </a:lnTo>
                  <a:lnTo>
                    <a:pt x="632" y="805"/>
                  </a:lnTo>
                  <a:lnTo>
                    <a:pt x="632" y="806"/>
                  </a:lnTo>
                  <a:lnTo>
                    <a:pt x="630" y="807"/>
                  </a:lnTo>
                  <a:lnTo>
                    <a:pt x="630" y="808"/>
                  </a:lnTo>
                  <a:lnTo>
                    <a:pt x="630" y="809"/>
                  </a:lnTo>
                  <a:lnTo>
                    <a:pt x="630" y="811"/>
                  </a:lnTo>
                  <a:lnTo>
                    <a:pt x="630" y="812"/>
                  </a:lnTo>
                  <a:lnTo>
                    <a:pt x="630" y="813"/>
                  </a:lnTo>
                  <a:lnTo>
                    <a:pt x="630" y="814"/>
                  </a:lnTo>
                  <a:lnTo>
                    <a:pt x="630" y="815"/>
                  </a:lnTo>
                  <a:lnTo>
                    <a:pt x="629" y="815"/>
                  </a:lnTo>
                  <a:lnTo>
                    <a:pt x="629" y="814"/>
                  </a:lnTo>
                  <a:lnTo>
                    <a:pt x="628" y="814"/>
                  </a:lnTo>
                  <a:lnTo>
                    <a:pt x="627" y="814"/>
                  </a:lnTo>
                  <a:lnTo>
                    <a:pt x="626" y="814"/>
                  </a:lnTo>
                  <a:lnTo>
                    <a:pt x="625" y="814"/>
                  </a:lnTo>
                  <a:lnTo>
                    <a:pt x="625" y="815"/>
                  </a:lnTo>
                  <a:lnTo>
                    <a:pt x="623" y="815"/>
                  </a:lnTo>
                  <a:lnTo>
                    <a:pt x="623" y="816"/>
                  </a:lnTo>
                  <a:lnTo>
                    <a:pt x="623" y="818"/>
                  </a:lnTo>
                  <a:lnTo>
                    <a:pt x="625" y="818"/>
                  </a:lnTo>
                  <a:lnTo>
                    <a:pt x="623" y="818"/>
                  </a:lnTo>
                  <a:lnTo>
                    <a:pt x="623" y="819"/>
                  </a:lnTo>
                  <a:lnTo>
                    <a:pt x="623" y="820"/>
                  </a:lnTo>
                  <a:lnTo>
                    <a:pt x="625" y="820"/>
                  </a:lnTo>
                  <a:lnTo>
                    <a:pt x="625" y="821"/>
                  </a:lnTo>
                  <a:lnTo>
                    <a:pt x="625" y="822"/>
                  </a:lnTo>
                  <a:lnTo>
                    <a:pt x="626" y="822"/>
                  </a:lnTo>
                  <a:lnTo>
                    <a:pt x="626" y="823"/>
                  </a:lnTo>
                  <a:lnTo>
                    <a:pt x="626" y="825"/>
                  </a:lnTo>
                  <a:lnTo>
                    <a:pt x="626" y="826"/>
                  </a:lnTo>
                  <a:lnTo>
                    <a:pt x="627" y="826"/>
                  </a:lnTo>
                  <a:lnTo>
                    <a:pt x="627" y="827"/>
                  </a:lnTo>
                  <a:lnTo>
                    <a:pt x="628" y="827"/>
                  </a:lnTo>
                  <a:lnTo>
                    <a:pt x="628" y="828"/>
                  </a:lnTo>
                  <a:lnTo>
                    <a:pt x="629" y="828"/>
                  </a:lnTo>
                  <a:lnTo>
                    <a:pt x="629" y="829"/>
                  </a:lnTo>
                  <a:lnTo>
                    <a:pt x="630" y="829"/>
                  </a:lnTo>
                  <a:lnTo>
                    <a:pt x="632" y="830"/>
                  </a:lnTo>
                  <a:lnTo>
                    <a:pt x="633" y="830"/>
                  </a:lnTo>
                  <a:lnTo>
                    <a:pt x="633" y="832"/>
                  </a:lnTo>
                  <a:lnTo>
                    <a:pt x="634" y="832"/>
                  </a:lnTo>
                  <a:lnTo>
                    <a:pt x="634" y="833"/>
                  </a:lnTo>
                  <a:lnTo>
                    <a:pt x="635" y="833"/>
                  </a:lnTo>
                  <a:lnTo>
                    <a:pt x="636" y="833"/>
                  </a:lnTo>
                  <a:lnTo>
                    <a:pt x="636" y="834"/>
                  </a:lnTo>
                  <a:lnTo>
                    <a:pt x="636" y="835"/>
                  </a:lnTo>
                  <a:lnTo>
                    <a:pt x="637" y="835"/>
                  </a:lnTo>
                  <a:lnTo>
                    <a:pt x="637" y="836"/>
                  </a:lnTo>
                  <a:lnTo>
                    <a:pt x="639" y="836"/>
                  </a:lnTo>
                  <a:lnTo>
                    <a:pt x="640" y="836"/>
                  </a:lnTo>
                  <a:lnTo>
                    <a:pt x="641" y="836"/>
                  </a:lnTo>
                  <a:lnTo>
                    <a:pt x="641" y="837"/>
                  </a:lnTo>
                  <a:lnTo>
                    <a:pt x="642" y="837"/>
                  </a:lnTo>
                  <a:lnTo>
                    <a:pt x="641" y="837"/>
                  </a:lnTo>
                  <a:lnTo>
                    <a:pt x="642" y="837"/>
                  </a:lnTo>
                  <a:lnTo>
                    <a:pt x="642" y="839"/>
                  </a:lnTo>
                  <a:lnTo>
                    <a:pt x="643" y="839"/>
                  </a:lnTo>
                  <a:lnTo>
                    <a:pt x="643" y="840"/>
                  </a:lnTo>
                  <a:lnTo>
                    <a:pt x="643" y="841"/>
                  </a:lnTo>
                  <a:lnTo>
                    <a:pt x="644" y="841"/>
                  </a:lnTo>
                  <a:lnTo>
                    <a:pt x="644" y="842"/>
                  </a:lnTo>
                  <a:lnTo>
                    <a:pt x="644" y="843"/>
                  </a:lnTo>
                  <a:lnTo>
                    <a:pt x="646" y="843"/>
                  </a:lnTo>
                  <a:lnTo>
                    <a:pt x="647" y="843"/>
                  </a:lnTo>
                  <a:lnTo>
                    <a:pt x="647" y="844"/>
                  </a:lnTo>
                  <a:lnTo>
                    <a:pt x="647" y="846"/>
                  </a:lnTo>
                  <a:lnTo>
                    <a:pt x="647" y="847"/>
                  </a:lnTo>
                  <a:lnTo>
                    <a:pt x="648" y="847"/>
                  </a:lnTo>
                  <a:lnTo>
                    <a:pt x="648" y="848"/>
                  </a:lnTo>
                  <a:lnTo>
                    <a:pt x="647" y="848"/>
                  </a:lnTo>
                  <a:lnTo>
                    <a:pt x="647" y="849"/>
                  </a:lnTo>
                  <a:lnTo>
                    <a:pt x="647" y="850"/>
                  </a:lnTo>
                  <a:lnTo>
                    <a:pt x="647" y="851"/>
                  </a:lnTo>
                  <a:lnTo>
                    <a:pt x="648" y="851"/>
                  </a:lnTo>
                  <a:lnTo>
                    <a:pt x="648" y="853"/>
                  </a:lnTo>
                  <a:lnTo>
                    <a:pt x="648" y="854"/>
                  </a:lnTo>
                  <a:lnTo>
                    <a:pt x="649" y="854"/>
                  </a:lnTo>
                  <a:lnTo>
                    <a:pt x="650" y="854"/>
                  </a:lnTo>
                  <a:lnTo>
                    <a:pt x="651" y="854"/>
                  </a:lnTo>
                  <a:lnTo>
                    <a:pt x="651" y="855"/>
                  </a:lnTo>
                  <a:lnTo>
                    <a:pt x="653" y="855"/>
                  </a:lnTo>
                  <a:lnTo>
                    <a:pt x="653" y="856"/>
                  </a:lnTo>
                  <a:lnTo>
                    <a:pt x="653" y="857"/>
                  </a:lnTo>
                  <a:lnTo>
                    <a:pt x="654" y="857"/>
                  </a:lnTo>
                  <a:lnTo>
                    <a:pt x="654" y="858"/>
                  </a:lnTo>
                  <a:lnTo>
                    <a:pt x="654" y="860"/>
                  </a:lnTo>
                  <a:lnTo>
                    <a:pt x="655" y="860"/>
                  </a:lnTo>
                  <a:lnTo>
                    <a:pt x="655" y="861"/>
                  </a:lnTo>
                  <a:lnTo>
                    <a:pt x="654" y="861"/>
                  </a:lnTo>
                  <a:lnTo>
                    <a:pt x="654" y="862"/>
                  </a:lnTo>
                  <a:lnTo>
                    <a:pt x="654" y="863"/>
                  </a:lnTo>
                  <a:lnTo>
                    <a:pt x="654" y="864"/>
                  </a:lnTo>
                  <a:lnTo>
                    <a:pt x="655" y="864"/>
                  </a:lnTo>
                  <a:lnTo>
                    <a:pt x="655" y="865"/>
                  </a:lnTo>
                  <a:lnTo>
                    <a:pt x="656" y="865"/>
                  </a:lnTo>
                  <a:lnTo>
                    <a:pt x="657" y="865"/>
                  </a:lnTo>
                  <a:lnTo>
                    <a:pt x="657" y="867"/>
                  </a:lnTo>
                  <a:lnTo>
                    <a:pt x="658" y="867"/>
                  </a:lnTo>
                  <a:lnTo>
                    <a:pt x="658" y="868"/>
                  </a:lnTo>
                  <a:lnTo>
                    <a:pt x="657" y="868"/>
                  </a:lnTo>
                  <a:lnTo>
                    <a:pt x="657" y="869"/>
                  </a:lnTo>
                  <a:lnTo>
                    <a:pt x="656" y="869"/>
                  </a:lnTo>
                  <a:lnTo>
                    <a:pt x="656" y="870"/>
                  </a:lnTo>
                  <a:lnTo>
                    <a:pt x="657" y="870"/>
                  </a:lnTo>
                  <a:lnTo>
                    <a:pt x="657" y="871"/>
                  </a:lnTo>
                  <a:lnTo>
                    <a:pt x="658" y="871"/>
                  </a:lnTo>
                  <a:lnTo>
                    <a:pt x="658" y="872"/>
                  </a:lnTo>
                  <a:lnTo>
                    <a:pt x="658" y="874"/>
                  </a:lnTo>
                  <a:lnTo>
                    <a:pt x="660" y="874"/>
                  </a:lnTo>
                  <a:lnTo>
                    <a:pt x="660" y="875"/>
                  </a:lnTo>
                  <a:lnTo>
                    <a:pt x="660" y="876"/>
                  </a:lnTo>
                  <a:lnTo>
                    <a:pt x="658" y="876"/>
                  </a:lnTo>
                  <a:lnTo>
                    <a:pt x="658" y="877"/>
                  </a:lnTo>
                  <a:lnTo>
                    <a:pt x="660" y="877"/>
                  </a:lnTo>
                  <a:lnTo>
                    <a:pt x="661" y="877"/>
                  </a:lnTo>
                  <a:lnTo>
                    <a:pt x="661" y="878"/>
                  </a:lnTo>
                  <a:lnTo>
                    <a:pt x="661" y="879"/>
                  </a:lnTo>
                  <a:lnTo>
                    <a:pt x="662" y="879"/>
                  </a:lnTo>
                  <a:lnTo>
                    <a:pt x="663" y="879"/>
                  </a:lnTo>
                  <a:lnTo>
                    <a:pt x="664" y="879"/>
                  </a:lnTo>
                  <a:lnTo>
                    <a:pt x="665" y="879"/>
                  </a:lnTo>
                  <a:lnTo>
                    <a:pt x="664" y="879"/>
                  </a:lnTo>
                  <a:lnTo>
                    <a:pt x="664" y="881"/>
                  </a:lnTo>
                  <a:lnTo>
                    <a:pt x="663" y="881"/>
                  </a:lnTo>
                  <a:lnTo>
                    <a:pt x="663" y="882"/>
                  </a:lnTo>
                  <a:lnTo>
                    <a:pt x="664" y="882"/>
                  </a:lnTo>
                  <a:lnTo>
                    <a:pt x="664" y="883"/>
                  </a:lnTo>
                  <a:lnTo>
                    <a:pt x="664" y="884"/>
                  </a:lnTo>
                  <a:lnTo>
                    <a:pt x="665" y="884"/>
                  </a:lnTo>
                  <a:lnTo>
                    <a:pt x="667" y="884"/>
                  </a:lnTo>
                  <a:lnTo>
                    <a:pt x="667" y="885"/>
                  </a:lnTo>
                  <a:lnTo>
                    <a:pt x="665" y="885"/>
                  </a:lnTo>
                  <a:lnTo>
                    <a:pt x="667" y="885"/>
                  </a:lnTo>
                  <a:lnTo>
                    <a:pt x="667" y="886"/>
                  </a:lnTo>
                  <a:lnTo>
                    <a:pt x="668" y="886"/>
                  </a:lnTo>
                  <a:lnTo>
                    <a:pt x="668" y="888"/>
                  </a:lnTo>
                  <a:lnTo>
                    <a:pt x="669" y="888"/>
                  </a:lnTo>
                  <a:lnTo>
                    <a:pt x="670" y="888"/>
                  </a:lnTo>
                  <a:lnTo>
                    <a:pt x="670" y="889"/>
                  </a:lnTo>
                  <a:lnTo>
                    <a:pt x="671" y="889"/>
                  </a:lnTo>
                  <a:lnTo>
                    <a:pt x="671" y="890"/>
                  </a:lnTo>
                  <a:lnTo>
                    <a:pt x="670" y="890"/>
                  </a:lnTo>
                  <a:lnTo>
                    <a:pt x="670" y="891"/>
                  </a:lnTo>
                  <a:lnTo>
                    <a:pt x="670" y="892"/>
                  </a:lnTo>
                  <a:lnTo>
                    <a:pt x="670" y="894"/>
                  </a:lnTo>
                  <a:lnTo>
                    <a:pt x="669" y="894"/>
                  </a:lnTo>
                  <a:lnTo>
                    <a:pt x="669" y="895"/>
                  </a:lnTo>
                  <a:lnTo>
                    <a:pt x="670" y="895"/>
                  </a:lnTo>
                  <a:lnTo>
                    <a:pt x="671" y="895"/>
                  </a:lnTo>
                  <a:lnTo>
                    <a:pt x="671" y="896"/>
                  </a:lnTo>
                  <a:lnTo>
                    <a:pt x="672" y="896"/>
                  </a:lnTo>
                  <a:lnTo>
                    <a:pt x="674" y="896"/>
                  </a:lnTo>
                  <a:lnTo>
                    <a:pt x="674" y="897"/>
                  </a:lnTo>
                  <a:lnTo>
                    <a:pt x="674" y="898"/>
                  </a:lnTo>
                  <a:lnTo>
                    <a:pt x="672" y="898"/>
                  </a:lnTo>
                  <a:lnTo>
                    <a:pt x="674" y="898"/>
                  </a:lnTo>
                  <a:lnTo>
                    <a:pt x="675" y="898"/>
                  </a:lnTo>
                  <a:lnTo>
                    <a:pt x="675" y="899"/>
                  </a:lnTo>
                  <a:lnTo>
                    <a:pt x="675" y="898"/>
                  </a:lnTo>
                  <a:lnTo>
                    <a:pt x="676" y="898"/>
                  </a:lnTo>
                  <a:lnTo>
                    <a:pt x="676" y="899"/>
                  </a:lnTo>
                  <a:lnTo>
                    <a:pt x="677" y="899"/>
                  </a:lnTo>
                  <a:lnTo>
                    <a:pt x="677" y="901"/>
                  </a:lnTo>
                  <a:lnTo>
                    <a:pt x="677" y="902"/>
                  </a:lnTo>
                  <a:lnTo>
                    <a:pt x="676" y="902"/>
                  </a:lnTo>
                  <a:lnTo>
                    <a:pt x="677" y="902"/>
                  </a:lnTo>
                  <a:lnTo>
                    <a:pt x="678" y="902"/>
                  </a:lnTo>
                  <a:lnTo>
                    <a:pt x="678" y="903"/>
                  </a:lnTo>
                  <a:lnTo>
                    <a:pt x="678" y="904"/>
                  </a:lnTo>
                  <a:lnTo>
                    <a:pt x="678" y="905"/>
                  </a:lnTo>
                  <a:lnTo>
                    <a:pt x="677" y="905"/>
                  </a:lnTo>
                  <a:lnTo>
                    <a:pt x="677" y="906"/>
                  </a:lnTo>
                  <a:lnTo>
                    <a:pt x="677" y="908"/>
                  </a:lnTo>
                  <a:lnTo>
                    <a:pt x="678" y="908"/>
                  </a:lnTo>
                  <a:lnTo>
                    <a:pt x="678" y="909"/>
                  </a:lnTo>
                  <a:lnTo>
                    <a:pt x="677" y="909"/>
                  </a:lnTo>
                  <a:lnTo>
                    <a:pt x="677" y="910"/>
                  </a:lnTo>
                  <a:lnTo>
                    <a:pt x="678" y="910"/>
                  </a:lnTo>
                  <a:lnTo>
                    <a:pt x="679" y="910"/>
                  </a:lnTo>
                  <a:lnTo>
                    <a:pt x="679" y="911"/>
                  </a:lnTo>
                  <a:lnTo>
                    <a:pt x="678" y="911"/>
                  </a:lnTo>
                  <a:lnTo>
                    <a:pt x="678" y="912"/>
                  </a:lnTo>
                  <a:lnTo>
                    <a:pt x="679" y="912"/>
                  </a:lnTo>
                  <a:lnTo>
                    <a:pt x="681" y="912"/>
                  </a:lnTo>
                  <a:lnTo>
                    <a:pt x="682" y="912"/>
                  </a:lnTo>
                  <a:lnTo>
                    <a:pt x="681" y="912"/>
                  </a:lnTo>
                  <a:lnTo>
                    <a:pt x="681" y="913"/>
                  </a:lnTo>
                  <a:lnTo>
                    <a:pt x="681" y="912"/>
                  </a:lnTo>
                  <a:lnTo>
                    <a:pt x="682" y="912"/>
                  </a:lnTo>
                  <a:lnTo>
                    <a:pt x="682" y="913"/>
                  </a:lnTo>
                  <a:lnTo>
                    <a:pt x="683" y="913"/>
                  </a:lnTo>
                  <a:lnTo>
                    <a:pt x="684" y="913"/>
                  </a:lnTo>
                  <a:lnTo>
                    <a:pt x="684" y="915"/>
                  </a:lnTo>
                  <a:lnTo>
                    <a:pt x="683" y="915"/>
                  </a:lnTo>
                  <a:lnTo>
                    <a:pt x="683" y="916"/>
                  </a:lnTo>
                  <a:lnTo>
                    <a:pt x="684" y="916"/>
                  </a:lnTo>
                  <a:lnTo>
                    <a:pt x="685" y="916"/>
                  </a:lnTo>
                  <a:lnTo>
                    <a:pt x="685" y="917"/>
                  </a:lnTo>
                  <a:lnTo>
                    <a:pt x="687" y="917"/>
                  </a:lnTo>
                  <a:lnTo>
                    <a:pt x="688" y="917"/>
                  </a:lnTo>
                  <a:lnTo>
                    <a:pt x="689" y="917"/>
                  </a:lnTo>
                  <a:lnTo>
                    <a:pt x="690" y="917"/>
                  </a:lnTo>
                  <a:lnTo>
                    <a:pt x="691" y="917"/>
                  </a:lnTo>
                  <a:lnTo>
                    <a:pt x="691" y="918"/>
                  </a:lnTo>
                  <a:lnTo>
                    <a:pt x="691" y="919"/>
                  </a:lnTo>
                  <a:lnTo>
                    <a:pt x="692" y="919"/>
                  </a:lnTo>
                  <a:lnTo>
                    <a:pt x="692" y="920"/>
                  </a:lnTo>
                  <a:lnTo>
                    <a:pt x="694" y="920"/>
                  </a:lnTo>
                  <a:lnTo>
                    <a:pt x="695" y="920"/>
                  </a:lnTo>
                  <a:lnTo>
                    <a:pt x="696" y="920"/>
                  </a:lnTo>
                  <a:lnTo>
                    <a:pt x="696" y="922"/>
                  </a:lnTo>
                  <a:lnTo>
                    <a:pt x="697" y="922"/>
                  </a:lnTo>
                  <a:lnTo>
                    <a:pt x="697" y="923"/>
                  </a:lnTo>
                  <a:lnTo>
                    <a:pt x="698" y="923"/>
                  </a:lnTo>
                  <a:lnTo>
                    <a:pt x="698" y="924"/>
                  </a:lnTo>
                  <a:lnTo>
                    <a:pt x="699" y="924"/>
                  </a:lnTo>
                  <a:lnTo>
                    <a:pt x="701" y="924"/>
                  </a:lnTo>
                  <a:lnTo>
                    <a:pt x="701" y="925"/>
                  </a:lnTo>
                  <a:lnTo>
                    <a:pt x="702" y="925"/>
                  </a:lnTo>
                  <a:lnTo>
                    <a:pt x="702" y="926"/>
                  </a:lnTo>
                  <a:lnTo>
                    <a:pt x="703" y="926"/>
                  </a:lnTo>
                  <a:lnTo>
                    <a:pt x="703" y="927"/>
                  </a:lnTo>
                  <a:lnTo>
                    <a:pt x="703" y="929"/>
                  </a:lnTo>
                  <a:lnTo>
                    <a:pt x="703" y="930"/>
                  </a:lnTo>
                  <a:lnTo>
                    <a:pt x="704" y="930"/>
                  </a:lnTo>
                  <a:lnTo>
                    <a:pt x="704" y="931"/>
                  </a:lnTo>
                  <a:lnTo>
                    <a:pt x="705" y="931"/>
                  </a:lnTo>
                  <a:lnTo>
                    <a:pt x="705" y="930"/>
                  </a:lnTo>
                  <a:lnTo>
                    <a:pt x="706" y="930"/>
                  </a:lnTo>
                  <a:lnTo>
                    <a:pt x="706" y="931"/>
                  </a:lnTo>
                  <a:lnTo>
                    <a:pt x="708" y="931"/>
                  </a:lnTo>
                  <a:lnTo>
                    <a:pt x="709" y="931"/>
                  </a:lnTo>
                  <a:lnTo>
                    <a:pt x="710" y="931"/>
                  </a:lnTo>
                  <a:lnTo>
                    <a:pt x="711" y="931"/>
                  </a:lnTo>
                  <a:lnTo>
                    <a:pt x="712" y="931"/>
                  </a:lnTo>
                  <a:lnTo>
                    <a:pt x="713" y="931"/>
                  </a:lnTo>
                  <a:lnTo>
                    <a:pt x="713" y="930"/>
                  </a:lnTo>
                  <a:lnTo>
                    <a:pt x="715" y="930"/>
                  </a:lnTo>
                  <a:lnTo>
                    <a:pt x="716" y="930"/>
                  </a:lnTo>
                  <a:lnTo>
                    <a:pt x="716" y="929"/>
                  </a:lnTo>
                  <a:lnTo>
                    <a:pt x="717" y="929"/>
                  </a:lnTo>
                  <a:lnTo>
                    <a:pt x="718" y="929"/>
                  </a:lnTo>
                  <a:lnTo>
                    <a:pt x="718" y="930"/>
                  </a:lnTo>
                  <a:lnTo>
                    <a:pt x="719" y="931"/>
                  </a:lnTo>
                  <a:lnTo>
                    <a:pt x="720" y="931"/>
                  </a:lnTo>
                  <a:lnTo>
                    <a:pt x="720" y="932"/>
                  </a:lnTo>
                  <a:lnTo>
                    <a:pt x="722" y="932"/>
                  </a:lnTo>
                  <a:lnTo>
                    <a:pt x="722" y="933"/>
                  </a:lnTo>
                  <a:lnTo>
                    <a:pt x="723" y="933"/>
                  </a:lnTo>
                  <a:lnTo>
                    <a:pt x="723" y="934"/>
                  </a:lnTo>
                  <a:lnTo>
                    <a:pt x="724" y="934"/>
                  </a:lnTo>
                  <a:lnTo>
                    <a:pt x="725" y="934"/>
                  </a:lnTo>
                  <a:lnTo>
                    <a:pt x="725" y="936"/>
                  </a:lnTo>
                  <a:lnTo>
                    <a:pt x="725" y="937"/>
                  </a:lnTo>
                  <a:lnTo>
                    <a:pt x="726" y="937"/>
                  </a:lnTo>
                  <a:lnTo>
                    <a:pt x="726" y="938"/>
                  </a:lnTo>
                  <a:lnTo>
                    <a:pt x="727" y="939"/>
                  </a:lnTo>
                  <a:lnTo>
                    <a:pt x="729" y="939"/>
                  </a:lnTo>
                  <a:lnTo>
                    <a:pt x="729" y="940"/>
                  </a:lnTo>
                  <a:lnTo>
                    <a:pt x="729" y="941"/>
                  </a:lnTo>
                  <a:lnTo>
                    <a:pt x="730" y="941"/>
                  </a:lnTo>
                  <a:lnTo>
                    <a:pt x="730" y="943"/>
                  </a:lnTo>
                  <a:lnTo>
                    <a:pt x="731" y="943"/>
                  </a:lnTo>
                  <a:lnTo>
                    <a:pt x="731" y="944"/>
                  </a:lnTo>
                  <a:lnTo>
                    <a:pt x="732" y="944"/>
                  </a:lnTo>
                  <a:lnTo>
                    <a:pt x="732" y="945"/>
                  </a:lnTo>
                  <a:lnTo>
                    <a:pt x="733" y="945"/>
                  </a:lnTo>
                  <a:lnTo>
                    <a:pt x="733" y="946"/>
                  </a:lnTo>
                  <a:lnTo>
                    <a:pt x="734" y="946"/>
                  </a:lnTo>
                  <a:lnTo>
                    <a:pt x="734" y="947"/>
                  </a:lnTo>
                  <a:lnTo>
                    <a:pt x="736" y="947"/>
                  </a:lnTo>
                  <a:lnTo>
                    <a:pt x="736" y="948"/>
                  </a:lnTo>
                  <a:lnTo>
                    <a:pt x="737" y="948"/>
                  </a:lnTo>
                  <a:lnTo>
                    <a:pt x="738" y="948"/>
                  </a:lnTo>
                  <a:lnTo>
                    <a:pt x="738" y="950"/>
                  </a:lnTo>
                  <a:lnTo>
                    <a:pt x="739" y="950"/>
                  </a:lnTo>
                  <a:lnTo>
                    <a:pt x="740" y="950"/>
                  </a:lnTo>
                  <a:lnTo>
                    <a:pt x="741" y="950"/>
                  </a:lnTo>
                  <a:lnTo>
                    <a:pt x="743" y="950"/>
                  </a:lnTo>
                  <a:lnTo>
                    <a:pt x="744" y="950"/>
                  </a:lnTo>
                  <a:lnTo>
                    <a:pt x="744" y="951"/>
                  </a:lnTo>
                  <a:lnTo>
                    <a:pt x="744" y="952"/>
                  </a:lnTo>
                  <a:lnTo>
                    <a:pt x="745" y="953"/>
                  </a:lnTo>
                  <a:lnTo>
                    <a:pt x="745" y="954"/>
                  </a:lnTo>
                  <a:lnTo>
                    <a:pt x="746" y="954"/>
                  </a:lnTo>
                  <a:lnTo>
                    <a:pt x="746" y="955"/>
                  </a:lnTo>
                  <a:lnTo>
                    <a:pt x="747" y="957"/>
                  </a:lnTo>
                  <a:lnTo>
                    <a:pt x="748" y="957"/>
                  </a:lnTo>
                  <a:lnTo>
                    <a:pt x="748" y="958"/>
                  </a:lnTo>
                  <a:lnTo>
                    <a:pt x="750" y="958"/>
                  </a:lnTo>
                  <a:lnTo>
                    <a:pt x="750" y="959"/>
                  </a:lnTo>
                  <a:lnTo>
                    <a:pt x="751" y="959"/>
                  </a:lnTo>
                  <a:lnTo>
                    <a:pt x="752" y="959"/>
                  </a:lnTo>
                  <a:lnTo>
                    <a:pt x="752" y="960"/>
                  </a:lnTo>
                  <a:lnTo>
                    <a:pt x="753" y="960"/>
                  </a:lnTo>
                  <a:lnTo>
                    <a:pt x="753" y="961"/>
                  </a:lnTo>
                  <a:lnTo>
                    <a:pt x="754" y="961"/>
                  </a:lnTo>
                  <a:lnTo>
                    <a:pt x="754" y="962"/>
                  </a:lnTo>
                  <a:lnTo>
                    <a:pt x="754" y="964"/>
                  </a:lnTo>
                  <a:lnTo>
                    <a:pt x="754" y="965"/>
                  </a:lnTo>
                  <a:lnTo>
                    <a:pt x="754" y="966"/>
                  </a:lnTo>
                  <a:lnTo>
                    <a:pt x="754" y="967"/>
                  </a:lnTo>
                  <a:lnTo>
                    <a:pt x="754" y="968"/>
                  </a:lnTo>
                  <a:lnTo>
                    <a:pt x="754" y="969"/>
                  </a:lnTo>
                  <a:lnTo>
                    <a:pt x="755" y="969"/>
                  </a:lnTo>
                  <a:lnTo>
                    <a:pt x="755" y="971"/>
                  </a:lnTo>
                  <a:lnTo>
                    <a:pt x="757" y="971"/>
                  </a:lnTo>
                  <a:lnTo>
                    <a:pt x="758" y="971"/>
                  </a:lnTo>
                  <a:lnTo>
                    <a:pt x="759" y="971"/>
                  </a:lnTo>
                  <a:lnTo>
                    <a:pt x="760" y="971"/>
                  </a:lnTo>
                  <a:lnTo>
                    <a:pt x="761" y="971"/>
                  </a:lnTo>
                  <a:lnTo>
                    <a:pt x="762" y="971"/>
                  </a:lnTo>
                  <a:lnTo>
                    <a:pt x="764" y="971"/>
                  </a:lnTo>
                  <a:lnTo>
                    <a:pt x="765" y="971"/>
                  </a:lnTo>
                  <a:lnTo>
                    <a:pt x="766" y="971"/>
                  </a:lnTo>
                  <a:lnTo>
                    <a:pt x="767" y="971"/>
                  </a:lnTo>
                  <a:lnTo>
                    <a:pt x="768" y="971"/>
                  </a:lnTo>
                  <a:lnTo>
                    <a:pt x="769" y="971"/>
                  </a:lnTo>
                  <a:lnTo>
                    <a:pt x="771" y="971"/>
                  </a:lnTo>
                  <a:lnTo>
                    <a:pt x="772" y="971"/>
                  </a:lnTo>
                  <a:lnTo>
                    <a:pt x="773" y="971"/>
                  </a:lnTo>
                  <a:lnTo>
                    <a:pt x="774" y="971"/>
                  </a:lnTo>
                  <a:lnTo>
                    <a:pt x="775" y="971"/>
                  </a:lnTo>
                  <a:lnTo>
                    <a:pt x="776" y="971"/>
                  </a:lnTo>
                  <a:lnTo>
                    <a:pt x="776" y="972"/>
                  </a:lnTo>
                  <a:lnTo>
                    <a:pt x="778" y="972"/>
                  </a:lnTo>
                  <a:lnTo>
                    <a:pt x="779" y="972"/>
                  </a:lnTo>
                  <a:lnTo>
                    <a:pt x="780" y="972"/>
                  </a:lnTo>
                  <a:lnTo>
                    <a:pt x="781" y="972"/>
                  </a:lnTo>
                  <a:lnTo>
                    <a:pt x="782" y="972"/>
                  </a:lnTo>
                  <a:lnTo>
                    <a:pt x="783" y="972"/>
                  </a:lnTo>
                  <a:lnTo>
                    <a:pt x="785" y="972"/>
                  </a:lnTo>
                  <a:lnTo>
                    <a:pt x="786" y="972"/>
                  </a:lnTo>
                  <a:lnTo>
                    <a:pt x="787" y="972"/>
                  </a:lnTo>
                  <a:lnTo>
                    <a:pt x="788" y="972"/>
                  </a:lnTo>
                  <a:lnTo>
                    <a:pt x="789" y="972"/>
                  </a:lnTo>
                  <a:lnTo>
                    <a:pt x="790" y="972"/>
                  </a:lnTo>
                  <a:lnTo>
                    <a:pt x="792" y="972"/>
                  </a:lnTo>
                  <a:lnTo>
                    <a:pt x="792" y="973"/>
                  </a:lnTo>
                  <a:lnTo>
                    <a:pt x="793" y="973"/>
                  </a:lnTo>
                  <a:lnTo>
                    <a:pt x="794" y="973"/>
                  </a:lnTo>
                  <a:lnTo>
                    <a:pt x="794" y="974"/>
                  </a:lnTo>
                  <a:lnTo>
                    <a:pt x="795" y="974"/>
                  </a:lnTo>
                  <a:lnTo>
                    <a:pt x="796" y="974"/>
                  </a:lnTo>
                  <a:lnTo>
                    <a:pt x="797" y="974"/>
                  </a:lnTo>
                  <a:lnTo>
                    <a:pt x="799" y="974"/>
                  </a:lnTo>
                  <a:lnTo>
                    <a:pt x="800" y="974"/>
                  </a:lnTo>
                  <a:lnTo>
                    <a:pt x="801" y="974"/>
                  </a:lnTo>
                  <a:lnTo>
                    <a:pt x="802" y="974"/>
                  </a:lnTo>
                  <a:lnTo>
                    <a:pt x="803" y="974"/>
                  </a:lnTo>
                  <a:lnTo>
                    <a:pt x="804" y="974"/>
                  </a:lnTo>
                  <a:lnTo>
                    <a:pt x="806" y="974"/>
                  </a:lnTo>
                  <a:lnTo>
                    <a:pt x="806" y="975"/>
                  </a:lnTo>
                  <a:lnTo>
                    <a:pt x="807" y="975"/>
                  </a:lnTo>
                  <a:lnTo>
                    <a:pt x="808" y="975"/>
                  </a:lnTo>
                  <a:lnTo>
                    <a:pt x="809" y="975"/>
                  </a:lnTo>
                  <a:lnTo>
                    <a:pt x="810" y="975"/>
                  </a:lnTo>
                  <a:lnTo>
                    <a:pt x="811" y="975"/>
                  </a:lnTo>
                  <a:lnTo>
                    <a:pt x="813" y="975"/>
                  </a:lnTo>
                  <a:lnTo>
                    <a:pt x="813" y="976"/>
                  </a:lnTo>
                  <a:lnTo>
                    <a:pt x="814" y="976"/>
                  </a:lnTo>
                  <a:lnTo>
                    <a:pt x="814" y="975"/>
                  </a:lnTo>
                  <a:lnTo>
                    <a:pt x="815" y="976"/>
                  </a:lnTo>
                  <a:lnTo>
                    <a:pt x="816" y="976"/>
                  </a:lnTo>
                  <a:lnTo>
                    <a:pt x="817" y="978"/>
                  </a:lnTo>
                  <a:lnTo>
                    <a:pt x="820" y="979"/>
                  </a:lnTo>
                  <a:lnTo>
                    <a:pt x="821" y="979"/>
                  </a:lnTo>
                  <a:lnTo>
                    <a:pt x="821" y="980"/>
                  </a:lnTo>
                  <a:lnTo>
                    <a:pt x="822" y="980"/>
                  </a:lnTo>
                  <a:lnTo>
                    <a:pt x="823" y="980"/>
                  </a:lnTo>
                  <a:lnTo>
                    <a:pt x="824" y="980"/>
                  </a:lnTo>
                  <a:lnTo>
                    <a:pt x="825" y="980"/>
                  </a:lnTo>
                  <a:lnTo>
                    <a:pt x="827" y="980"/>
                  </a:lnTo>
                  <a:lnTo>
                    <a:pt x="827" y="981"/>
                  </a:lnTo>
                  <a:lnTo>
                    <a:pt x="828" y="980"/>
                  </a:lnTo>
                  <a:lnTo>
                    <a:pt x="829" y="980"/>
                  </a:lnTo>
                  <a:lnTo>
                    <a:pt x="830" y="980"/>
                  </a:lnTo>
                  <a:lnTo>
                    <a:pt x="831" y="980"/>
                  </a:lnTo>
                  <a:lnTo>
                    <a:pt x="832" y="980"/>
                  </a:lnTo>
                  <a:lnTo>
                    <a:pt x="834" y="980"/>
                  </a:lnTo>
                  <a:lnTo>
                    <a:pt x="835" y="980"/>
                  </a:lnTo>
                  <a:lnTo>
                    <a:pt x="836" y="980"/>
                  </a:lnTo>
                  <a:lnTo>
                    <a:pt x="836" y="979"/>
                  </a:lnTo>
                  <a:lnTo>
                    <a:pt x="836" y="980"/>
                  </a:lnTo>
                  <a:lnTo>
                    <a:pt x="835" y="980"/>
                  </a:lnTo>
                  <a:lnTo>
                    <a:pt x="835" y="981"/>
                  </a:lnTo>
                  <a:lnTo>
                    <a:pt x="835" y="982"/>
                  </a:lnTo>
                  <a:lnTo>
                    <a:pt x="835" y="983"/>
                  </a:lnTo>
                  <a:lnTo>
                    <a:pt x="835" y="985"/>
                  </a:lnTo>
                  <a:lnTo>
                    <a:pt x="835" y="986"/>
                  </a:lnTo>
                  <a:lnTo>
                    <a:pt x="835" y="987"/>
                  </a:lnTo>
                  <a:lnTo>
                    <a:pt x="836" y="988"/>
                  </a:lnTo>
                  <a:lnTo>
                    <a:pt x="836" y="989"/>
                  </a:lnTo>
                  <a:lnTo>
                    <a:pt x="836" y="990"/>
                  </a:lnTo>
                  <a:lnTo>
                    <a:pt x="836" y="992"/>
                  </a:lnTo>
                  <a:lnTo>
                    <a:pt x="836" y="993"/>
                  </a:lnTo>
                  <a:lnTo>
                    <a:pt x="836" y="994"/>
                  </a:lnTo>
                  <a:lnTo>
                    <a:pt x="836" y="995"/>
                  </a:lnTo>
                  <a:lnTo>
                    <a:pt x="836" y="996"/>
                  </a:lnTo>
                  <a:lnTo>
                    <a:pt x="836" y="997"/>
                  </a:lnTo>
                  <a:lnTo>
                    <a:pt x="836" y="999"/>
                  </a:lnTo>
                  <a:lnTo>
                    <a:pt x="837" y="999"/>
                  </a:lnTo>
                  <a:lnTo>
                    <a:pt x="837" y="1000"/>
                  </a:lnTo>
                  <a:lnTo>
                    <a:pt x="836" y="1000"/>
                  </a:lnTo>
                  <a:lnTo>
                    <a:pt x="835" y="1000"/>
                  </a:lnTo>
                  <a:lnTo>
                    <a:pt x="834" y="1000"/>
                  </a:lnTo>
                  <a:lnTo>
                    <a:pt x="832" y="1000"/>
                  </a:lnTo>
                  <a:lnTo>
                    <a:pt x="832" y="1001"/>
                  </a:lnTo>
                  <a:lnTo>
                    <a:pt x="831" y="1001"/>
                  </a:lnTo>
                  <a:lnTo>
                    <a:pt x="830" y="1001"/>
                  </a:lnTo>
                  <a:lnTo>
                    <a:pt x="829" y="1001"/>
                  </a:lnTo>
                  <a:lnTo>
                    <a:pt x="828" y="1001"/>
                  </a:lnTo>
                  <a:lnTo>
                    <a:pt x="827" y="1000"/>
                  </a:lnTo>
                  <a:lnTo>
                    <a:pt x="825" y="1000"/>
                  </a:lnTo>
                  <a:lnTo>
                    <a:pt x="825" y="999"/>
                  </a:lnTo>
                  <a:lnTo>
                    <a:pt x="824" y="999"/>
                  </a:lnTo>
                  <a:lnTo>
                    <a:pt x="824" y="997"/>
                  </a:lnTo>
                  <a:lnTo>
                    <a:pt x="823" y="997"/>
                  </a:lnTo>
                  <a:lnTo>
                    <a:pt x="823" y="996"/>
                  </a:lnTo>
                  <a:lnTo>
                    <a:pt x="822" y="996"/>
                  </a:lnTo>
                  <a:lnTo>
                    <a:pt x="821" y="996"/>
                  </a:lnTo>
                  <a:lnTo>
                    <a:pt x="821" y="995"/>
                  </a:lnTo>
                  <a:lnTo>
                    <a:pt x="820" y="995"/>
                  </a:lnTo>
                  <a:lnTo>
                    <a:pt x="820" y="994"/>
                  </a:lnTo>
                  <a:lnTo>
                    <a:pt x="818" y="993"/>
                  </a:lnTo>
                  <a:lnTo>
                    <a:pt x="817" y="993"/>
                  </a:lnTo>
                  <a:lnTo>
                    <a:pt x="817" y="992"/>
                  </a:lnTo>
                  <a:lnTo>
                    <a:pt x="816" y="992"/>
                  </a:lnTo>
                  <a:lnTo>
                    <a:pt x="815" y="992"/>
                  </a:lnTo>
                  <a:lnTo>
                    <a:pt x="814" y="992"/>
                  </a:lnTo>
                  <a:lnTo>
                    <a:pt x="813" y="992"/>
                  </a:lnTo>
                  <a:lnTo>
                    <a:pt x="811" y="992"/>
                  </a:lnTo>
                  <a:lnTo>
                    <a:pt x="810" y="992"/>
                  </a:lnTo>
                  <a:lnTo>
                    <a:pt x="809" y="992"/>
                  </a:lnTo>
                  <a:lnTo>
                    <a:pt x="809" y="990"/>
                  </a:lnTo>
                  <a:lnTo>
                    <a:pt x="808" y="989"/>
                  </a:lnTo>
                  <a:lnTo>
                    <a:pt x="807" y="989"/>
                  </a:lnTo>
                  <a:lnTo>
                    <a:pt x="806" y="989"/>
                  </a:lnTo>
                  <a:lnTo>
                    <a:pt x="804" y="989"/>
                  </a:lnTo>
                  <a:lnTo>
                    <a:pt x="803" y="989"/>
                  </a:lnTo>
                  <a:lnTo>
                    <a:pt x="802" y="989"/>
                  </a:lnTo>
                  <a:lnTo>
                    <a:pt x="801" y="989"/>
                  </a:lnTo>
                  <a:lnTo>
                    <a:pt x="801" y="988"/>
                  </a:lnTo>
                  <a:lnTo>
                    <a:pt x="800" y="988"/>
                  </a:lnTo>
                  <a:lnTo>
                    <a:pt x="799" y="988"/>
                  </a:lnTo>
                  <a:lnTo>
                    <a:pt x="797" y="988"/>
                  </a:lnTo>
                  <a:lnTo>
                    <a:pt x="796" y="988"/>
                  </a:lnTo>
                  <a:lnTo>
                    <a:pt x="795" y="988"/>
                  </a:lnTo>
                  <a:lnTo>
                    <a:pt x="794" y="988"/>
                  </a:lnTo>
                  <a:lnTo>
                    <a:pt x="793" y="988"/>
                  </a:lnTo>
                  <a:lnTo>
                    <a:pt x="792" y="988"/>
                  </a:lnTo>
                  <a:lnTo>
                    <a:pt x="790" y="988"/>
                  </a:lnTo>
                  <a:lnTo>
                    <a:pt x="789" y="988"/>
                  </a:lnTo>
                  <a:lnTo>
                    <a:pt x="788" y="988"/>
                  </a:lnTo>
                  <a:lnTo>
                    <a:pt x="788" y="989"/>
                  </a:lnTo>
                  <a:lnTo>
                    <a:pt x="787" y="989"/>
                  </a:lnTo>
                  <a:lnTo>
                    <a:pt x="786" y="989"/>
                  </a:lnTo>
                  <a:lnTo>
                    <a:pt x="786" y="990"/>
                  </a:lnTo>
                  <a:lnTo>
                    <a:pt x="785" y="990"/>
                  </a:lnTo>
                  <a:lnTo>
                    <a:pt x="785" y="992"/>
                  </a:lnTo>
                  <a:lnTo>
                    <a:pt x="785" y="993"/>
                  </a:lnTo>
                  <a:lnTo>
                    <a:pt x="783" y="993"/>
                  </a:lnTo>
                  <a:lnTo>
                    <a:pt x="783" y="994"/>
                  </a:lnTo>
                  <a:lnTo>
                    <a:pt x="782" y="994"/>
                  </a:lnTo>
                  <a:lnTo>
                    <a:pt x="782" y="995"/>
                  </a:lnTo>
                  <a:lnTo>
                    <a:pt x="781" y="995"/>
                  </a:lnTo>
                  <a:lnTo>
                    <a:pt x="781" y="996"/>
                  </a:lnTo>
                  <a:lnTo>
                    <a:pt x="781" y="997"/>
                  </a:lnTo>
                  <a:lnTo>
                    <a:pt x="780" y="997"/>
                  </a:lnTo>
                  <a:lnTo>
                    <a:pt x="780" y="999"/>
                  </a:lnTo>
                  <a:lnTo>
                    <a:pt x="780" y="1000"/>
                  </a:lnTo>
                  <a:lnTo>
                    <a:pt x="780" y="1001"/>
                  </a:lnTo>
                  <a:lnTo>
                    <a:pt x="779" y="1001"/>
                  </a:lnTo>
                  <a:lnTo>
                    <a:pt x="779" y="1002"/>
                  </a:lnTo>
                  <a:lnTo>
                    <a:pt x="779" y="1003"/>
                  </a:lnTo>
                  <a:lnTo>
                    <a:pt x="778" y="1003"/>
                  </a:lnTo>
                  <a:lnTo>
                    <a:pt x="778" y="1004"/>
                  </a:lnTo>
                  <a:lnTo>
                    <a:pt x="776" y="1004"/>
                  </a:lnTo>
                  <a:lnTo>
                    <a:pt x="775" y="1004"/>
                  </a:lnTo>
                  <a:lnTo>
                    <a:pt x="774" y="1004"/>
                  </a:lnTo>
                  <a:lnTo>
                    <a:pt x="773" y="1004"/>
                  </a:lnTo>
                  <a:lnTo>
                    <a:pt x="772" y="1004"/>
                  </a:lnTo>
                  <a:lnTo>
                    <a:pt x="771" y="1004"/>
                  </a:lnTo>
                  <a:lnTo>
                    <a:pt x="769" y="1003"/>
                  </a:lnTo>
                  <a:lnTo>
                    <a:pt x="768" y="1003"/>
                  </a:lnTo>
                  <a:lnTo>
                    <a:pt x="768" y="1002"/>
                  </a:lnTo>
                  <a:lnTo>
                    <a:pt x="768" y="1001"/>
                  </a:lnTo>
                  <a:lnTo>
                    <a:pt x="767" y="1001"/>
                  </a:lnTo>
                  <a:lnTo>
                    <a:pt x="767" y="1000"/>
                  </a:lnTo>
                  <a:lnTo>
                    <a:pt x="766" y="1000"/>
                  </a:lnTo>
                  <a:lnTo>
                    <a:pt x="766" y="999"/>
                  </a:lnTo>
                  <a:lnTo>
                    <a:pt x="767" y="999"/>
                  </a:lnTo>
                  <a:lnTo>
                    <a:pt x="767" y="997"/>
                  </a:lnTo>
                  <a:lnTo>
                    <a:pt x="767" y="996"/>
                  </a:lnTo>
                  <a:lnTo>
                    <a:pt x="767" y="995"/>
                  </a:lnTo>
                  <a:lnTo>
                    <a:pt x="766" y="995"/>
                  </a:lnTo>
                  <a:lnTo>
                    <a:pt x="765" y="995"/>
                  </a:lnTo>
                  <a:lnTo>
                    <a:pt x="765" y="994"/>
                  </a:lnTo>
                  <a:lnTo>
                    <a:pt x="764" y="994"/>
                  </a:lnTo>
                  <a:lnTo>
                    <a:pt x="764" y="993"/>
                  </a:lnTo>
                  <a:lnTo>
                    <a:pt x="762" y="993"/>
                  </a:lnTo>
                  <a:lnTo>
                    <a:pt x="761" y="993"/>
                  </a:lnTo>
                  <a:lnTo>
                    <a:pt x="761" y="992"/>
                  </a:lnTo>
                  <a:lnTo>
                    <a:pt x="760" y="992"/>
                  </a:lnTo>
                  <a:lnTo>
                    <a:pt x="760" y="993"/>
                  </a:lnTo>
                  <a:lnTo>
                    <a:pt x="759" y="993"/>
                  </a:lnTo>
                  <a:lnTo>
                    <a:pt x="758" y="993"/>
                  </a:lnTo>
                  <a:lnTo>
                    <a:pt x="758" y="992"/>
                  </a:lnTo>
                  <a:lnTo>
                    <a:pt x="757" y="992"/>
                  </a:lnTo>
                  <a:lnTo>
                    <a:pt x="757" y="990"/>
                  </a:lnTo>
                  <a:lnTo>
                    <a:pt x="755" y="990"/>
                  </a:lnTo>
                  <a:lnTo>
                    <a:pt x="754" y="990"/>
                  </a:lnTo>
                  <a:lnTo>
                    <a:pt x="754" y="992"/>
                  </a:lnTo>
                  <a:lnTo>
                    <a:pt x="753" y="992"/>
                  </a:lnTo>
                  <a:lnTo>
                    <a:pt x="753" y="993"/>
                  </a:lnTo>
                  <a:lnTo>
                    <a:pt x="752" y="993"/>
                  </a:lnTo>
                  <a:lnTo>
                    <a:pt x="751" y="993"/>
                  </a:lnTo>
                  <a:lnTo>
                    <a:pt x="751" y="994"/>
                  </a:lnTo>
                  <a:lnTo>
                    <a:pt x="750" y="994"/>
                  </a:lnTo>
                  <a:lnTo>
                    <a:pt x="750" y="995"/>
                  </a:lnTo>
                  <a:lnTo>
                    <a:pt x="748" y="995"/>
                  </a:lnTo>
                  <a:lnTo>
                    <a:pt x="748" y="994"/>
                  </a:lnTo>
                  <a:lnTo>
                    <a:pt x="747" y="993"/>
                  </a:lnTo>
                  <a:lnTo>
                    <a:pt x="746" y="993"/>
                  </a:lnTo>
                  <a:lnTo>
                    <a:pt x="745" y="993"/>
                  </a:lnTo>
                  <a:lnTo>
                    <a:pt x="744" y="993"/>
                  </a:lnTo>
                  <a:lnTo>
                    <a:pt x="743" y="993"/>
                  </a:lnTo>
                  <a:lnTo>
                    <a:pt x="743" y="992"/>
                  </a:lnTo>
                  <a:lnTo>
                    <a:pt x="741" y="992"/>
                  </a:lnTo>
                  <a:lnTo>
                    <a:pt x="741" y="990"/>
                  </a:lnTo>
                  <a:lnTo>
                    <a:pt x="741" y="989"/>
                  </a:lnTo>
                  <a:lnTo>
                    <a:pt x="741" y="988"/>
                  </a:lnTo>
                  <a:lnTo>
                    <a:pt x="741" y="987"/>
                  </a:lnTo>
                  <a:lnTo>
                    <a:pt x="740" y="987"/>
                  </a:lnTo>
                  <a:lnTo>
                    <a:pt x="740" y="988"/>
                  </a:lnTo>
                  <a:lnTo>
                    <a:pt x="739" y="988"/>
                  </a:lnTo>
                  <a:lnTo>
                    <a:pt x="738" y="988"/>
                  </a:lnTo>
                  <a:lnTo>
                    <a:pt x="737" y="988"/>
                  </a:lnTo>
                  <a:lnTo>
                    <a:pt x="737" y="987"/>
                  </a:lnTo>
                  <a:lnTo>
                    <a:pt x="736" y="987"/>
                  </a:lnTo>
                  <a:lnTo>
                    <a:pt x="734" y="987"/>
                  </a:lnTo>
                  <a:lnTo>
                    <a:pt x="734" y="988"/>
                  </a:lnTo>
                  <a:lnTo>
                    <a:pt x="733" y="988"/>
                  </a:lnTo>
                  <a:lnTo>
                    <a:pt x="732" y="988"/>
                  </a:lnTo>
                  <a:lnTo>
                    <a:pt x="731" y="988"/>
                  </a:lnTo>
                  <a:lnTo>
                    <a:pt x="731" y="987"/>
                  </a:lnTo>
                  <a:lnTo>
                    <a:pt x="730" y="987"/>
                  </a:lnTo>
                  <a:lnTo>
                    <a:pt x="730" y="986"/>
                  </a:lnTo>
                  <a:lnTo>
                    <a:pt x="729" y="986"/>
                  </a:lnTo>
                  <a:lnTo>
                    <a:pt x="729" y="987"/>
                  </a:lnTo>
                  <a:lnTo>
                    <a:pt x="727" y="987"/>
                  </a:lnTo>
                  <a:lnTo>
                    <a:pt x="727" y="988"/>
                  </a:lnTo>
                  <a:lnTo>
                    <a:pt x="726" y="988"/>
                  </a:lnTo>
                  <a:lnTo>
                    <a:pt x="725" y="988"/>
                  </a:lnTo>
                  <a:lnTo>
                    <a:pt x="725" y="989"/>
                  </a:lnTo>
                  <a:lnTo>
                    <a:pt x="724" y="989"/>
                  </a:lnTo>
                  <a:lnTo>
                    <a:pt x="724" y="990"/>
                  </a:lnTo>
                  <a:lnTo>
                    <a:pt x="724" y="992"/>
                  </a:lnTo>
                  <a:lnTo>
                    <a:pt x="723" y="992"/>
                  </a:lnTo>
                  <a:lnTo>
                    <a:pt x="723" y="993"/>
                  </a:lnTo>
                  <a:lnTo>
                    <a:pt x="722" y="993"/>
                  </a:lnTo>
                  <a:lnTo>
                    <a:pt x="720" y="993"/>
                  </a:lnTo>
                  <a:lnTo>
                    <a:pt x="720" y="992"/>
                  </a:lnTo>
                  <a:lnTo>
                    <a:pt x="719" y="992"/>
                  </a:lnTo>
                  <a:lnTo>
                    <a:pt x="718" y="992"/>
                  </a:lnTo>
                  <a:lnTo>
                    <a:pt x="717" y="992"/>
                  </a:lnTo>
                  <a:lnTo>
                    <a:pt x="717" y="990"/>
                  </a:lnTo>
                  <a:lnTo>
                    <a:pt x="716" y="990"/>
                  </a:lnTo>
                  <a:lnTo>
                    <a:pt x="715" y="990"/>
                  </a:lnTo>
                  <a:lnTo>
                    <a:pt x="715" y="989"/>
                  </a:lnTo>
                  <a:lnTo>
                    <a:pt x="715" y="990"/>
                  </a:lnTo>
                  <a:lnTo>
                    <a:pt x="713" y="990"/>
                  </a:lnTo>
                  <a:lnTo>
                    <a:pt x="713" y="992"/>
                  </a:lnTo>
                  <a:lnTo>
                    <a:pt x="713" y="993"/>
                  </a:lnTo>
                  <a:lnTo>
                    <a:pt x="713" y="994"/>
                  </a:lnTo>
                  <a:lnTo>
                    <a:pt x="712" y="994"/>
                  </a:lnTo>
                  <a:lnTo>
                    <a:pt x="712" y="995"/>
                  </a:lnTo>
                  <a:lnTo>
                    <a:pt x="711" y="995"/>
                  </a:lnTo>
                  <a:lnTo>
                    <a:pt x="711" y="996"/>
                  </a:lnTo>
                  <a:lnTo>
                    <a:pt x="710" y="996"/>
                  </a:lnTo>
                  <a:lnTo>
                    <a:pt x="709" y="996"/>
                  </a:lnTo>
                  <a:lnTo>
                    <a:pt x="708" y="996"/>
                  </a:lnTo>
                  <a:lnTo>
                    <a:pt x="708" y="997"/>
                  </a:lnTo>
                  <a:lnTo>
                    <a:pt x="708" y="999"/>
                  </a:lnTo>
                  <a:lnTo>
                    <a:pt x="706" y="999"/>
                  </a:lnTo>
                  <a:lnTo>
                    <a:pt x="705" y="999"/>
                  </a:lnTo>
                  <a:lnTo>
                    <a:pt x="704" y="999"/>
                  </a:lnTo>
                  <a:lnTo>
                    <a:pt x="704" y="1000"/>
                  </a:lnTo>
                  <a:lnTo>
                    <a:pt x="703" y="1000"/>
                  </a:lnTo>
                  <a:lnTo>
                    <a:pt x="702" y="1000"/>
                  </a:lnTo>
                  <a:lnTo>
                    <a:pt x="702" y="999"/>
                  </a:lnTo>
                  <a:lnTo>
                    <a:pt x="702" y="997"/>
                  </a:lnTo>
                  <a:lnTo>
                    <a:pt x="701" y="997"/>
                  </a:lnTo>
                  <a:lnTo>
                    <a:pt x="701" y="996"/>
                  </a:lnTo>
                  <a:lnTo>
                    <a:pt x="699" y="996"/>
                  </a:lnTo>
                  <a:lnTo>
                    <a:pt x="699" y="995"/>
                  </a:lnTo>
                  <a:lnTo>
                    <a:pt x="698" y="995"/>
                  </a:lnTo>
                  <a:lnTo>
                    <a:pt x="697" y="994"/>
                  </a:lnTo>
                  <a:lnTo>
                    <a:pt x="696" y="994"/>
                  </a:lnTo>
                  <a:lnTo>
                    <a:pt x="696" y="993"/>
                  </a:lnTo>
                  <a:lnTo>
                    <a:pt x="696" y="992"/>
                  </a:lnTo>
                  <a:lnTo>
                    <a:pt x="696" y="990"/>
                  </a:lnTo>
                  <a:lnTo>
                    <a:pt x="697" y="990"/>
                  </a:lnTo>
                  <a:lnTo>
                    <a:pt x="696" y="989"/>
                  </a:lnTo>
                  <a:lnTo>
                    <a:pt x="696" y="988"/>
                  </a:lnTo>
                  <a:lnTo>
                    <a:pt x="697" y="988"/>
                  </a:lnTo>
                  <a:lnTo>
                    <a:pt x="696" y="987"/>
                  </a:lnTo>
                  <a:lnTo>
                    <a:pt x="696" y="986"/>
                  </a:lnTo>
                  <a:lnTo>
                    <a:pt x="696" y="985"/>
                  </a:lnTo>
                  <a:lnTo>
                    <a:pt x="696" y="983"/>
                  </a:lnTo>
                  <a:lnTo>
                    <a:pt x="695" y="983"/>
                  </a:lnTo>
                  <a:lnTo>
                    <a:pt x="695" y="982"/>
                  </a:lnTo>
                  <a:lnTo>
                    <a:pt x="695" y="981"/>
                  </a:lnTo>
                  <a:lnTo>
                    <a:pt x="695" y="980"/>
                  </a:lnTo>
                  <a:lnTo>
                    <a:pt x="695" y="979"/>
                  </a:lnTo>
                  <a:lnTo>
                    <a:pt x="694" y="979"/>
                  </a:lnTo>
                  <a:lnTo>
                    <a:pt x="692" y="979"/>
                  </a:lnTo>
                  <a:lnTo>
                    <a:pt x="692" y="978"/>
                  </a:lnTo>
                  <a:lnTo>
                    <a:pt x="691" y="978"/>
                  </a:lnTo>
                  <a:lnTo>
                    <a:pt x="690" y="979"/>
                  </a:lnTo>
                  <a:lnTo>
                    <a:pt x="690" y="980"/>
                  </a:lnTo>
                  <a:lnTo>
                    <a:pt x="690" y="981"/>
                  </a:lnTo>
                  <a:lnTo>
                    <a:pt x="689" y="981"/>
                  </a:lnTo>
                  <a:lnTo>
                    <a:pt x="689" y="982"/>
                  </a:lnTo>
                  <a:lnTo>
                    <a:pt x="688" y="983"/>
                  </a:lnTo>
                  <a:lnTo>
                    <a:pt x="688" y="985"/>
                  </a:lnTo>
                  <a:lnTo>
                    <a:pt x="688" y="986"/>
                  </a:lnTo>
                  <a:lnTo>
                    <a:pt x="688" y="987"/>
                  </a:lnTo>
                  <a:lnTo>
                    <a:pt x="687" y="988"/>
                  </a:lnTo>
                  <a:lnTo>
                    <a:pt x="687" y="989"/>
                  </a:lnTo>
                  <a:lnTo>
                    <a:pt x="687" y="990"/>
                  </a:lnTo>
                  <a:lnTo>
                    <a:pt x="685" y="990"/>
                  </a:lnTo>
                  <a:lnTo>
                    <a:pt x="684" y="990"/>
                  </a:lnTo>
                  <a:lnTo>
                    <a:pt x="683" y="990"/>
                  </a:lnTo>
                  <a:lnTo>
                    <a:pt x="682" y="990"/>
                  </a:lnTo>
                  <a:lnTo>
                    <a:pt x="681" y="990"/>
                  </a:lnTo>
                  <a:lnTo>
                    <a:pt x="681" y="989"/>
                  </a:lnTo>
                  <a:lnTo>
                    <a:pt x="679" y="989"/>
                  </a:lnTo>
                  <a:lnTo>
                    <a:pt x="679" y="988"/>
                  </a:lnTo>
                  <a:lnTo>
                    <a:pt x="678" y="988"/>
                  </a:lnTo>
                  <a:lnTo>
                    <a:pt x="678" y="987"/>
                  </a:lnTo>
                  <a:lnTo>
                    <a:pt x="678" y="986"/>
                  </a:lnTo>
                  <a:lnTo>
                    <a:pt x="677" y="986"/>
                  </a:lnTo>
                  <a:lnTo>
                    <a:pt x="676" y="986"/>
                  </a:lnTo>
                  <a:lnTo>
                    <a:pt x="676" y="985"/>
                  </a:lnTo>
                  <a:lnTo>
                    <a:pt x="676" y="983"/>
                  </a:lnTo>
                  <a:lnTo>
                    <a:pt x="675" y="982"/>
                  </a:lnTo>
                  <a:lnTo>
                    <a:pt x="674" y="980"/>
                  </a:lnTo>
                  <a:lnTo>
                    <a:pt x="672" y="979"/>
                  </a:lnTo>
                  <a:lnTo>
                    <a:pt x="672" y="978"/>
                  </a:lnTo>
                  <a:lnTo>
                    <a:pt x="671" y="976"/>
                  </a:lnTo>
                  <a:lnTo>
                    <a:pt x="670" y="975"/>
                  </a:lnTo>
                  <a:lnTo>
                    <a:pt x="670" y="974"/>
                  </a:lnTo>
                  <a:lnTo>
                    <a:pt x="669" y="973"/>
                  </a:lnTo>
                  <a:lnTo>
                    <a:pt x="669" y="972"/>
                  </a:lnTo>
                  <a:lnTo>
                    <a:pt x="669" y="971"/>
                  </a:lnTo>
                  <a:lnTo>
                    <a:pt x="668" y="971"/>
                  </a:lnTo>
                  <a:lnTo>
                    <a:pt x="668" y="969"/>
                  </a:lnTo>
                  <a:lnTo>
                    <a:pt x="667" y="969"/>
                  </a:lnTo>
                  <a:lnTo>
                    <a:pt x="664" y="965"/>
                  </a:lnTo>
                  <a:lnTo>
                    <a:pt x="662" y="961"/>
                  </a:lnTo>
                  <a:lnTo>
                    <a:pt x="656" y="954"/>
                  </a:lnTo>
                  <a:lnTo>
                    <a:pt x="656" y="953"/>
                  </a:lnTo>
                  <a:lnTo>
                    <a:pt x="655" y="952"/>
                  </a:lnTo>
                  <a:lnTo>
                    <a:pt x="655" y="951"/>
                  </a:lnTo>
                  <a:lnTo>
                    <a:pt x="654" y="951"/>
                  </a:lnTo>
                  <a:lnTo>
                    <a:pt x="654" y="950"/>
                  </a:lnTo>
                  <a:lnTo>
                    <a:pt x="653" y="948"/>
                  </a:lnTo>
                  <a:lnTo>
                    <a:pt x="653" y="947"/>
                  </a:lnTo>
                  <a:lnTo>
                    <a:pt x="651" y="947"/>
                  </a:lnTo>
                  <a:lnTo>
                    <a:pt x="651" y="946"/>
                  </a:lnTo>
                  <a:lnTo>
                    <a:pt x="650" y="946"/>
                  </a:lnTo>
                  <a:lnTo>
                    <a:pt x="650" y="945"/>
                  </a:lnTo>
                  <a:lnTo>
                    <a:pt x="649" y="944"/>
                  </a:lnTo>
                  <a:lnTo>
                    <a:pt x="649" y="943"/>
                  </a:lnTo>
                  <a:lnTo>
                    <a:pt x="648" y="943"/>
                  </a:lnTo>
                  <a:lnTo>
                    <a:pt x="648" y="941"/>
                  </a:lnTo>
                  <a:lnTo>
                    <a:pt x="647" y="941"/>
                  </a:lnTo>
                  <a:lnTo>
                    <a:pt x="647" y="940"/>
                  </a:lnTo>
                  <a:lnTo>
                    <a:pt x="647" y="939"/>
                  </a:lnTo>
                  <a:lnTo>
                    <a:pt x="646" y="939"/>
                  </a:lnTo>
                  <a:lnTo>
                    <a:pt x="646" y="938"/>
                  </a:lnTo>
                  <a:lnTo>
                    <a:pt x="644" y="938"/>
                  </a:lnTo>
                  <a:lnTo>
                    <a:pt x="644" y="937"/>
                  </a:lnTo>
                  <a:lnTo>
                    <a:pt x="644" y="936"/>
                  </a:lnTo>
                  <a:lnTo>
                    <a:pt x="643" y="936"/>
                  </a:lnTo>
                  <a:lnTo>
                    <a:pt x="643" y="934"/>
                  </a:lnTo>
                  <a:lnTo>
                    <a:pt x="643" y="933"/>
                  </a:lnTo>
                  <a:lnTo>
                    <a:pt x="643" y="932"/>
                  </a:lnTo>
                  <a:lnTo>
                    <a:pt x="642" y="932"/>
                  </a:lnTo>
                  <a:lnTo>
                    <a:pt x="641" y="932"/>
                  </a:lnTo>
                  <a:lnTo>
                    <a:pt x="641" y="931"/>
                  </a:lnTo>
                  <a:lnTo>
                    <a:pt x="640" y="931"/>
                  </a:lnTo>
                  <a:lnTo>
                    <a:pt x="640" y="930"/>
                  </a:lnTo>
                  <a:lnTo>
                    <a:pt x="639" y="930"/>
                  </a:lnTo>
                  <a:lnTo>
                    <a:pt x="639" y="929"/>
                  </a:lnTo>
                  <a:lnTo>
                    <a:pt x="639" y="927"/>
                  </a:lnTo>
                  <a:lnTo>
                    <a:pt x="637" y="927"/>
                  </a:lnTo>
                  <a:lnTo>
                    <a:pt x="637" y="926"/>
                  </a:lnTo>
                  <a:lnTo>
                    <a:pt x="636" y="926"/>
                  </a:lnTo>
                  <a:lnTo>
                    <a:pt x="636" y="925"/>
                  </a:lnTo>
                  <a:lnTo>
                    <a:pt x="635" y="925"/>
                  </a:lnTo>
                  <a:lnTo>
                    <a:pt x="635" y="924"/>
                  </a:lnTo>
                  <a:lnTo>
                    <a:pt x="634" y="924"/>
                  </a:lnTo>
                  <a:lnTo>
                    <a:pt x="634" y="923"/>
                  </a:lnTo>
                  <a:lnTo>
                    <a:pt x="633" y="923"/>
                  </a:lnTo>
                  <a:lnTo>
                    <a:pt x="633" y="922"/>
                  </a:lnTo>
                  <a:lnTo>
                    <a:pt x="632" y="922"/>
                  </a:lnTo>
                  <a:lnTo>
                    <a:pt x="632" y="920"/>
                  </a:lnTo>
                  <a:lnTo>
                    <a:pt x="630" y="920"/>
                  </a:lnTo>
                  <a:lnTo>
                    <a:pt x="630" y="919"/>
                  </a:lnTo>
                  <a:lnTo>
                    <a:pt x="629" y="919"/>
                  </a:lnTo>
                  <a:lnTo>
                    <a:pt x="629" y="918"/>
                  </a:lnTo>
                  <a:lnTo>
                    <a:pt x="628" y="918"/>
                  </a:lnTo>
                  <a:lnTo>
                    <a:pt x="628" y="917"/>
                  </a:lnTo>
                  <a:lnTo>
                    <a:pt x="627" y="917"/>
                  </a:lnTo>
                  <a:lnTo>
                    <a:pt x="627" y="918"/>
                  </a:lnTo>
                  <a:lnTo>
                    <a:pt x="626" y="918"/>
                  </a:lnTo>
                  <a:lnTo>
                    <a:pt x="626" y="919"/>
                  </a:lnTo>
                  <a:lnTo>
                    <a:pt x="626" y="920"/>
                  </a:lnTo>
                  <a:lnTo>
                    <a:pt x="626" y="922"/>
                  </a:lnTo>
                  <a:lnTo>
                    <a:pt x="626" y="923"/>
                  </a:lnTo>
                  <a:lnTo>
                    <a:pt x="626" y="924"/>
                  </a:lnTo>
                  <a:lnTo>
                    <a:pt x="626" y="925"/>
                  </a:lnTo>
                  <a:lnTo>
                    <a:pt x="625" y="925"/>
                  </a:lnTo>
                  <a:lnTo>
                    <a:pt x="625" y="926"/>
                  </a:lnTo>
                  <a:lnTo>
                    <a:pt x="625" y="927"/>
                  </a:lnTo>
                  <a:lnTo>
                    <a:pt x="623" y="927"/>
                  </a:lnTo>
                  <a:lnTo>
                    <a:pt x="623" y="929"/>
                  </a:lnTo>
                  <a:lnTo>
                    <a:pt x="622" y="929"/>
                  </a:lnTo>
                  <a:lnTo>
                    <a:pt x="622" y="930"/>
                  </a:lnTo>
                  <a:lnTo>
                    <a:pt x="621" y="930"/>
                  </a:lnTo>
                  <a:lnTo>
                    <a:pt x="621" y="931"/>
                  </a:lnTo>
                  <a:lnTo>
                    <a:pt x="621" y="932"/>
                  </a:lnTo>
                  <a:lnTo>
                    <a:pt x="620" y="932"/>
                  </a:lnTo>
                  <a:lnTo>
                    <a:pt x="620" y="933"/>
                  </a:lnTo>
                  <a:lnTo>
                    <a:pt x="620" y="934"/>
                  </a:lnTo>
                  <a:lnTo>
                    <a:pt x="619" y="934"/>
                  </a:lnTo>
                  <a:lnTo>
                    <a:pt x="619" y="936"/>
                  </a:lnTo>
                  <a:lnTo>
                    <a:pt x="618" y="936"/>
                  </a:lnTo>
                  <a:lnTo>
                    <a:pt x="616" y="934"/>
                  </a:lnTo>
                  <a:lnTo>
                    <a:pt x="616" y="933"/>
                  </a:lnTo>
                  <a:lnTo>
                    <a:pt x="616" y="932"/>
                  </a:lnTo>
                  <a:lnTo>
                    <a:pt x="616" y="931"/>
                  </a:lnTo>
                  <a:lnTo>
                    <a:pt x="616" y="930"/>
                  </a:lnTo>
                  <a:lnTo>
                    <a:pt x="616" y="929"/>
                  </a:lnTo>
                  <a:lnTo>
                    <a:pt x="616" y="927"/>
                  </a:lnTo>
                  <a:lnTo>
                    <a:pt x="616" y="926"/>
                  </a:lnTo>
                  <a:lnTo>
                    <a:pt x="616" y="925"/>
                  </a:lnTo>
                  <a:lnTo>
                    <a:pt x="618" y="925"/>
                  </a:lnTo>
                  <a:lnTo>
                    <a:pt x="618" y="924"/>
                  </a:lnTo>
                  <a:lnTo>
                    <a:pt x="618" y="923"/>
                  </a:lnTo>
                  <a:lnTo>
                    <a:pt x="616" y="923"/>
                  </a:lnTo>
                  <a:lnTo>
                    <a:pt x="615" y="923"/>
                  </a:lnTo>
                  <a:lnTo>
                    <a:pt x="614" y="923"/>
                  </a:lnTo>
                  <a:lnTo>
                    <a:pt x="614" y="924"/>
                  </a:lnTo>
                  <a:lnTo>
                    <a:pt x="613" y="924"/>
                  </a:lnTo>
                  <a:lnTo>
                    <a:pt x="613" y="923"/>
                  </a:lnTo>
                  <a:lnTo>
                    <a:pt x="613" y="922"/>
                  </a:lnTo>
                  <a:lnTo>
                    <a:pt x="612" y="922"/>
                  </a:lnTo>
                  <a:lnTo>
                    <a:pt x="612" y="920"/>
                  </a:lnTo>
                  <a:lnTo>
                    <a:pt x="611" y="920"/>
                  </a:lnTo>
                  <a:lnTo>
                    <a:pt x="609" y="920"/>
                  </a:lnTo>
                  <a:lnTo>
                    <a:pt x="609" y="922"/>
                  </a:lnTo>
                  <a:lnTo>
                    <a:pt x="608" y="922"/>
                  </a:lnTo>
                  <a:lnTo>
                    <a:pt x="608" y="923"/>
                  </a:lnTo>
                  <a:lnTo>
                    <a:pt x="607" y="924"/>
                  </a:lnTo>
                  <a:lnTo>
                    <a:pt x="607" y="925"/>
                  </a:lnTo>
                  <a:lnTo>
                    <a:pt x="607" y="926"/>
                  </a:lnTo>
                  <a:lnTo>
                    <a:pt x="606" y="926"/>
                  </a:lnTo>
                  <a:lnTo>
                    <a:pt x="606" y="927"/>
                  </a:lnTo>
                  <a:lnTo>
                    <a:pt x="605" y="927"/>
                  </a:lnTo>
                  <a:lnTo>
                    <a:pt x="604" y="927"/>
                  </a:lnTo>
                  <a:lnTo>
                    <a:pt x="602" y="927"/>
                  </a:lnTo>
                  <a:lnTo>
                    <a:pt x="602" y="929"/>
                  </a:lnTo>
                  <a:lnTo>
                    <a:pt x="601" y="929"/>
                  </a:lnTo>
                  <a:lnTo>
                    <a:pt x="601" y="930"/>
                  </a:lnTo>
                  <a:lnTo>
                    <a:pt x="600" y="930"/>
                  </a:lnTo>
                  <a:lnTo>
                    <a:pt x="600" y="929"/>
                  </a:lnTo>
                  <a:lnTo>
                    <a:pt x="600" y="927"/>
                  </a:lnTo>
                  <a:lnTo>
                    <a:pt x="600" y="926"/>
                  </a:lnTo>
                  <a:lnTo>
                    <a:pt x="601" y="926"/>
                  </a:lnTo>
                  <a:lnTo>
                    <a:pt x="601" y="925"/>
                  </a:lnTo>
                  <a:lnTo>
                    <a:pt x="600" y="925"/>
                  </a:lnTo>
                  <a:lnTo>
                    <a:pt x="599" y="925"/>
                  </a:lnTo>
                  <a:lnTo>
                    <a:pt x="598" y="925"/>
                  </a:lnTo>
                  <a:lnTo>
                    <a:pt x="597" y="925"/>
                  </a:lnTo>
                  <a:lnTo>
                    <a:pt x="597" y="924"/>
                  </a:lnTo>
                  <a:lnTo>
                    <a:pt x="595" y="924"/>
                  </a:lnTo>
                  <a:lnTo>
                    <a:pt x="594" y="924"/>
                  </a:lnTo>
                  <a:lnTo>
                    <a:pt x="593" y="924"/>
                  </a:lnTo>
                  <a:lnTo>
                    <a:pt x="593" y="923"/>
                  </a:lnTo>
                  <a:lnTo>
                    <a:pt x="592" y="923"/>
                  </a:lnTo>
                  <a:lnTo>
                    <a:pt x="591" y="923"/>
                  </a:lnTo>
                  <a:lnTo>
                    <a:pt x="591" y="922"/>
                  </a:lnTo>
                  <a:lnTo>
                    <a:pt x="590" y="922"/>
                  </a:lnTo>
                  <a:lnTo>
                    <a:pt x="590" y="920"/>
                  </a:lnTo>
                  <a:lnTo>
                    <a:pt x="588" y="920"/>
                  </a:lnTo>
                  <a:lnTo>
                    <a:pt x="588" y="919"/>
                  </a:lnTo>
                  <a:lnTo>
                    <a:pt x="587" y="919"/>
                  </a:lnTo>
                  <a:lnTo>
                    <a:pt x="587" y="920"/>
                  </a:lnTo>
                  <a:lnTo>
                    <a:pt x="586" y="919"/>
                  </a:lnTo>
                  <a:lnTo>
                    <a:pt x="585" y="919"/>
                  </a:lnTo>
                  <a:lnTo>
                    <a:pt x="584" y="919"/>
                  </a:lnTo>
                  <a:lnTo>
                    <a:pt x="584" y="920"/>
                  </a:lnTo>
                  <a:lnTo>
                    <a:pt x="583" y="920"/>
                  </a:lnTo>
                  <a:lnTo>
                    <a:pt x="583" y="922"/>
                  </a:lnTo>
                  <a:lnTo>
                    <a:pt x="581" y="922"/>
                  </a:lnTo>
                  <a:lnTo>
                    <a:pt x="581" y="923"/>
                  </a:lnTo>
                  <a:lnTo>
                    <a:pt x="580" y="923"/>
                  </a:lnTo>
                  <a:lnTo>
                    <a:pt x="579" y="923"/>
                  </a:lnTo>
                  <a:lnTo>
                    <a:pt x="578" y="924"/>
                  </a:lnTo>
                  <a:lnTo>
                    <a:pt x="577" y="925"/>
                  </a:lnTo>
                  <a:lnTo>
                    <a:pt x="576" y="925"/>
                  </a:lnTo>
                  <a:lnTo>
                    <a:pt x="574" y="925"/>
                  </a:lnTo>
                  <a:lnTo>
                    <a:pt x="574" y="926"/>
                  </a:lnTo>
                  <a:lnTo>
                    <a:pt x="574" y="925"/>
                  </a:lnTo>
                  <a:lnTo>
                    <a:pt x="573" y="925"/>
                  </a:lnTo>
                  <a:lnTo>
                    <a:pt x="572" y="925"/>
                  </a:lnTo>
                  <a:lnTo>
                    <a:pt x="571" y="924"/>
                  </a:lnTo>
                  <a:lnTo>
                    <a:pt x="570" y="924"/>
                  </a:lnTo>
                  <a:lnTo>
                    <a:pt x="569" y="924"/>
                  </a:lnTo>
                  <a:lnTo>
                    <a:pt x="569" y="923"/>
                  </a:lnTo>
                  <a:lnTo>
                    <a:pt x="567" y="923"/>
                  </a:lnTo>
                  <a:lnTo>
                    <a:pt x="567" y="922"/>
                  </a:lnTo>
                  <a:lnTo>
                    <a:pt x="566" y="922"/>
                  </a:lnTo>
                  <a:lnTo>
                    <a:pt x="565" y="922"/>
                  </a:lnTo>
                  <a:lnTo>
                    <a:pt x="565" y="920"/>
                  </a:lnTo>
                  <a:lnTo>
                    <a:pt x="564" y="920"/>
                  </a:lnTo>
                  <a:lnTo>
                    <a:pt x="564" y="919"/>
                  </a:lnTo>
                  <a:lnTo>
                    <a:pt x="563" y="919"/>
                  </a:lnTo>
                  <a:lnTo>
                    <a:pt x="563" y="918"/>
                  </a:lnTo>
                  <a:lnTo>
                    <a:pt x="563" y="917"/>
                  </a:lnTo>
                  <a:lnTo>
                    <a:pt x="563" y="916"/>
                  </a:lnTo>
                  <a:lnTo>
                    <a:pt x="562" y="916"/>
                  </a:lnTo>
                  <a:lnTo>
                    <a:pt x="562" y="915"/>
                  </a:lnTo>
                  <a:lnTo>
                    <a:pt x="560" y="913"/>
                  </a:lnTo>
                  <a:lnTo>
                    <a:pt x="559" y="913"/>
                  </a:lnTo>
                  <a:lnTo>
                    <a:pt x="559" y="912"/>
                  </a:lnTo>
                  <a:lnTo>
                    <a:pt x="558" y="912"/>
                  </a:lnTo>
                  <a:lnTo>
                    <a:pt x="557" y="912"/>
                  </a:lnTo>
                  <a:lnTo>
                    <a:pt x="557" y="913"/>
                  </a:lnTo>
                  <a:lnTo>
                    <a:pt x="556" y="913"/>
                  </a:lnTo>
                  <a:lnTo>
                    <a:pt x="555" y="913"/>
                  </a:lnTo>
                  <a:lnTo>
                    <a:pt x="553" y="913"/>
                  </a:lnTo>
                  <a:lnTo>
                    <a:pt x="552" y="912"/>
                  </a:lnTo>
                  <a:lnTo>
                    <a:pt x="551" y="912"/>
                  </a:lnTo>
                  <a:lnTo>
                    <a:pt x="550" y="912"/>
                  </a:lnTo>
                  <a:lnTo>
                    <a:pt x="549" y="912"/>
                  </a:lnTo>
                  <a:lnTo>
                    <a:pt x="549" y="913"/>
                  </a:lnTo>
                  <a:lnTo>
                    <a:pt x="548" y="913"/>
                  </a:lnTo>
                  <a:lnTo>
                    <a:pt x="548" y="915"/>
                  </a:lnTo>
                  <a:lnTo>
                    <a:pt x="548" y="916"/>
                  </a:lnTo>
                  <a:lnTo>
                    <a:pt x="549" y="917"/>
                  </a:lnTo>
                  <a:lnTo>
                    <a:pt x="550" y="918"/>
                  </a:lnTo>
                  <a:lnTo>
                    <a:pt x="550" y="919"/>
                  </a:lnTo>
                  <a:lnTo>
                    <a:pt x="551" y="919"/>
                  </a:lnTo>
                  <a:lnTo>
                    <a:pt x="551" y="920"/>
                  </a:lnTo>
                  <a:lnTo>
                    <a:pt x="551" y="922"/>
                  </a:lnTo>
                  <a:lnTo>
                    <a:pt x="552" y="923"/>
                  </a:lnTo>
                  <a:lnTo>
                    <a:pt x="553" y="923"/>
                  </a:lnTo>
                  <a:lnTo>
                    <a:pt x="555" y="923"/>
                  </a:lnTo>
                  <a:lnTo>
                    <a:pt x="555" y="924"/>
                  </a:lnTo>
                  <a:lnTo>
                    <a:pt x="556" y="924"/>
                  </a:lnTo>
                  <a:lnTo>
                    <a:pt x="556" y="925"/>
                  </a:lnTo>
                  <a:lnTo>
                    <a:pt x="557" y="925"/>
                  </a:lnTo>
                  <a:lnTo>
                    <a:pt x="557" y="926"/>
                  </a:lnTo>
                  <a:lnTo>
                    <a:pt x="556" y="926"/>
                  </a:lnTo>
                  <a:lnTo>
                    <a:pt x="556" y="927"/>
                  </a:lnTo>
                  <a:lnTo>
                    <a:pt x="555" y="927"/>
                  </a:lnTo>
                  <a:lnTo>
                    <a:pt x="555" y="929"/>
                  </a:lnTo>
                  <a:lnTo>
                    <a:pt x="555" y="930"/>
                  </a:lnTo>
                  <a:lnTo>
                    <a:pt x="555" y="931"/>
                  </a:lnTo>
                  <a:lnTo>
                    <a:pt x="555" y="932"/>
                  </a:lnTo>
                  <a:lnTo>
                    <a:pt x="555" y="933"/>
                  </a:lnTo>
                  <a:lnTo>
                    <a:pt x="555" y="934"/>
                  </a:lnTo>
                  <a:lnTo>
                    <a:pt x="556" y="934"/>
                  </a:lnTo>
                  <a:lnTo>
                    <a:pt x="556" y="936"/>
                  </a:lnTo>
                  <a:lnTo>
                    <a:pt x="556" y="937"/>
                  </a:lnTo>
                  <a:lnTo>
                    <a:pt x="555" y="938"/>
                  </a:lnTo>
                  <a:lnTo>
                    <a:pt x="555" y="939"/>
                  </a:lnTo>
                  <a:lnTo>
                    <a:pt x="553" y="939"/>
                  </a:lnTo>
                  <a:lnTo>
                    <a:pt x="553" y="940"/>
                  </a:lnTo>
                  <a:lnTo>
                    <a:pt x="555" y="941"/>
                  </a:lnTo>
                  <a:lnTo>
                    <a:pt x="555" y="943"/>
                  </a:lnTo>
                  <a:lnTo>
                    <a:pt x="555" y="944"/>
                  </a:lnTo>
                  <a:lnTo>
                    <a:pt x="555" y="945"/>
                  </a:lnTo>
                  <a:lnTo>
                    <a:pt x="555" y="946"/>
                  </a:lnTo>
                  <a:lnTo>
                    <a:pt x="555" y="947"/>
                  </a:lnTo>
                  <a:lnTo>
                    <a:pt x="555" y="948"/>
                  </a:lnTo>
                  <a:lnTo>
                    <a:pt x="555" y="950"/>
                  </a:lnTo>
                  <a:lnTo>
                    <a:pt x="556" y="950"/>
                  </a:lnTo>
                  <a:lnTo>
                    <a:pt x="556" y="951"/>
                  </a:lnTo>
                  <a:lnTo>
                    <a:pt x="555" y="951"/>
                  </a:lnTo>
                  <a:lnTo>
                    <a:pt x="555" y="952"/>
                  </a:lnTo>
                  <a:lnTo>
                    <a:pt x="553" y="952"/>
                  </a:lnTo>
                  <a:lnTo>
                    <a:pt x="552" y="952"/>
                  </a:lnTo>
                  <a:lnTo>
                    <a:pt x="552" y="951"/>
                  </a:lnTo>
                  <a:lnTo>
                    <a:pt x="551" y="951"/>
                  </a:lnTo>
                  <a:lnTo>
                    <a:pt x="550" y="951"/>
                  </a:lnTo>
                  <a:lnTo>
                    <a:pt x="549" y="951"/>
                  </a:lnTo>
                  <a:lnTo>
                    <a:pt x="548" y="951"/>
                  </a:lnTo>
                  <a:lnTo>
                    <a:pt x="546" y="952"/>
                  </a:lnTo>
                  <a:lnTo>
                    <a:pt x="545" y="953"/>
                  </a:lnTo>
                  <a:lnTo>
                    <a:pt x="544" y="953"/>
                  </a:lnTo>
                  <a:lnTo>
                    <a:pt x="543" y="953"/>
                  </a:lnTo>
                  <a:lnTo>
                    <a:pt x="542" y="953"/>
                  </a:lnTo>
                  <a:lnTo>
                    <a:pt x="542" y="954"/>
                  </a:lnTo>
                  <a:lnTo>
                    <a:pt x="541" y="953"/>
                  </a:lnTo>
                  <a:lnTo>
                    <a:pt x="541" y="952"/>
                  </a:lnTo>
                  <a:lnTo>
                    <a:pt x="539" y="951"/>
                  </a:lnTo>
                  <a:lnTo>
                    <a:pt x="539" y="950"/>
                  </a:lnTo>
                  <a:lnTo>
                    <a:pt x="539" y="948"/>
                  </a:lnTo>
                  <a:lnTo>
                    <a:pt x="538" y="948"/>
                  </a:lnTo>
                  <a:lnTo>
                    <a:pt x="537" y="948"/>
                  </a:lnTo>
                  <a:lnTo>
                    <a:pt x="537" y="947"/>
                  </a:lnTo>
                  <a:lnTo>
                    <a:pt x="536" y="947"/>
                  </a:lnTo>
                  <a:lnTo>
                    <a:pt x="536" y="946"/>
                  </a:lnTo>
                  <a:lnTo>
                    <a:pt x="536" y="947"/>
                  </a:lnTo>
                  <a:lnTo>
                    <a:pt x="535" y="947"/>
                  </a:lnTo>
                  <a:lnTo>
                    <a:pt x="534" y="947"/>
                  </a:lnTo>
                  <a:lnTo>
                    <a:pt x="532" y="947"/>
                  </a:lnTo>
                  <a:lnTo>
                    <a:pt x="531" y="947"/>
                  </a:lnTo>
                  <a:lnTo>
                    <a:pt x="531" y="948"/>
                  </a:lnTo>
                  <a:lnTo>
                    <a:pt x="531" y="950"/>
                  </a:lnTo>
                  <a:lnTo>
                    <a:pt x="530" y="950"/>
                  </a:lnTo>
                  <a:lnTo>
                    <a:pt x="529" y="950"/>
                  </a:lnTo>
                  <a:lnTo>
                    <a:pt x="528" y="950"/>
                  </a:lnTo>
                  <a:lnTo>
                    <a:pt x="528" y="948"/>
                  </a:lnTo>
                  <a:lnTo>
                    <a:pt x="527" y="948"/>
                  </a:lnTo>
                  <a:lnTo>
                    <a:pt x="527" y="947"/>
                  </a:lnTo>
                  <a:lnTo>
                    <a:pt x="527" y="946"/>
                  </a:lnTo>
                  <a:lnTo>
                    <a:pt x="525" y="946"/>
                  </a:lnTo>
                  <a:lnTo>
                    <a:pt x="524" y="946"/>
                  </a:lnTo>
                  <a:lnTo>
                    <a:pt x="523" y="946"/>
                  </a:lnTo>
                  <a:lnTo>
                    <a:pt x="523" y="945"/>
                  </a:lnTo>
                  <a:lnTo>
                    <a:pt x="522" y="945"/>
                  </a:lnTo>
                  <a:lnTo>
                    <a:pt x="521" y="945"/>
                  </a:lnTo>
                  <a:lnTo>
                    <a:pt x="521" y="944"/>
                  </a:lnTo>
                  <a:lnTo>
                    <a:pt x="520" y="944"/>
                  </a:lnTo>
                  <a:lnTo>
                    <a:pt x="520" y="943"/>
                  </a:lnTo>
                  <a:lnTo>
                    <a:pt x="520" y="941"/>
                  </a:lnTo>
                  <a:lnTo>
                    <a:pt x="518" y="941"/>
                  </a:lnTo>
                  <a:lnTo>
                    <a:pt x="517" y="941"/>
                  </a:lnTo>
                  <a:lnTo>
                    <a:pt x="517" y="943"/>
                  </a:lnTo>
                  <a:lnTo>
                    <a:pt x="516" y="943"/>
                  </a:lnTo>
                  <a:lnTo>
                    <a:pt x="515" y="943"/>
                  </a:lnTo>
                  <a:lnTo>
                    <a:pt x="514" y="943"/>
                  </a:lnTo>
                  <a:lnTo>
                    <a:pt x="514" y="944"/>
                  </a:lnTo>
                  <a:lnTo>
                    <a:pt x="513" y="944"/>
                  </a:lnTo>
                  <a:lnTo>
                    <a:pt x="513" y="943"/>
                  </a:lnTo>
                  <a:lnTo>
                    <a:pt x="511" y="943"/>
                  </a:lnTo>
                  <a:lnTo>
                    <a:pt x="511" y="941"/>
                  </a:lnTo>
                  <a:lnTo>
                    <a:pt x="510" y="941"/>
                  </a:lnTo>
                  <a:lnTo>
                    <a:pt x="509" y="941"/>
                  </a:lnTo>
                  <a:lnTo>
                    <a:pt x="508" y="941"/>
                  </a:lnTo>
                  <a:lnTo>
                    <a:pt x="507" y="943"/>
                  </a:lnTo>
                  <a:lnTo>
                    <a:pt x="507" y="941"/>
                  </a:lnTo>
                  <a:lnTo>
                    <a:pt x="506" y="941"/>
                  </a:lnTo>
                  <a:lnTo>
                    <a:pt x="504" y="941"/>
                  </a:lnTo>
                  <a:lnTo>
                    <a:pt x="504" y="943"/>
                  </a:lnTo>
                  <a:lnTo>
                    <a:pt x="504" y="944"/>
                  </a:lnTo>
                  <a:lnTo>
                    <a:pt x="503" y="944"/>
                  </a:lnTo>
                  <a:lnTo>
                    <a:pt x="503" y="943"/>
                  </a:lnTo>
                  <a:lnTo>
                    <a:pt x="502" y="943"/>
                  </a:lnTo>
                  <a:lnTo>
                    <a:pt x="501" y="943"/>
                  </a:lnTo>
                  <a:lnTo>
                    <a:pt x="501" y="941"/>
                  </a:lnTo>
                  <a:lnTo>
                    <a:pt x="500" y="941"/>
                  </a:lnTo>
                  <a:lnTo>
                    <a:pt x="499" y="941"/>
                  </a:lnTo>
                  <a:lnTo>
                    <a:pt x="497" y="941"/>
                  </a:lnTo>
                  <a:lnTo>
                    <a:pt x="499" y="941"/>
                  </a:lnTo>
                  <a:lnTo>
                    <a:pt x="499" y="943"/>
                  </a:lnTo>
                  <a:lnTo>
                    <a:pt x="497" y="943"/>
                  </a:lnTo>
                  <a:lnTo>
                    <a:pt x="497" y="944"/>
                  </a:lnTo>
                  <a:lnTo>
                    <a:pt x="496" y="944"/>
                  </a:lnTo>
                  <a:lnTo>
                    <a:pt x="496" y="943"/>
                  </a:lnTo>
                  <a:lnTo>
                    <a:pt x="495" y="943"/>
                  </a:lnTo>
                  <a:lnTo>
                    <a:pt x="494" y="943"/>
                  </a:lnTo>
                  <a:lnTo>
                    <a:pt x="493" y="943"/>
                  </a:lnTo>
                  <a:lnTo>
                    <a:pt x="492" y="943"/>
                  </a:lnTo>
                  <a:lnTo>
                    <a:pt x="490" y="943"/>
                  </a:lnTo>
                  <a:lnTo>
                    <a:pt x="490" y="944"/>
                  </a:lnTo>
                  <a:lnTo>
                    <a:pt x="489" y="944"/>
                  </a:lnTo>
                  <a:lnTo>
                    <a:pt x="489" y="945"/>
                  </a:lnTo>
                  <a:lnTo>
                    <a:pt x="488" y="945"/>
                  </a:lnTo>
                  <a:lnTo>
                    <a:pt x="488" y="946"/>
                  </a:lnTo>
                  <a:lnTo>
                    <a:pt x="489" y="946"/>
                  </a:lnTo>
                  <a:lnTo>
                    <a:pt x="489" y="947"/>
                  </a:lnTo>
                  <a:lnTo>
                    <a:pt x="488" y="947"/>
                  </a:lnTo>
                  <a:lnTo>
                    <a:pt x="487" y="947"/>
                  </a:lnTo>
                  <a:lnTo>
                    <a:pt x="487" y="948"/>
                  </a:lnTo>
                  <a:lnTo>
                    <a:pt x="486" y="948"/>
                  </a:lnTo>
                  <a:lnTo>
                    <a:pt x="485" y="948"/>
                  </a:lnTo>
                  <a:lnTo>
                    <a:pt x="485" y="947"/>
                  </a:lnTo>
                  <a:lnTo>
                    <a:pt x="483" y="947"/>
                  </a:lnTo>
                  <a:lnTo>
                    <a:pt x="483" y="946"/>
                  </a:lnTo>
                  <a:lnTo>
                    <a:pt x="482" y="946"/>
                  </a:lnTo>
                  <a:lnTo>
                    <a:pt x="482" y="947"/>
                  </a:lnTo>
                  <a:lnTo>
                    <a:pt x="482" y="948"/>
                  </a:lnTo>
                  <a:lnTo>
                    <a:pt x="481" y="950"/>
                  </a:lnTo>
                  <a:lnTo>
                    <a:pt x="481" y="948"/>
                  </a:lnTo>
                  <a:lnTo>
                    <a:pt x="481" y="947"/>
                  </a:lnTo>
                  <a:lnTo>
                    <a:pt x="480" y="947"/>
                  </a:lnTo>
                  <a:lnTo>
                    <a:pt x="480" y="946"/>
                  </a:lnTo>
                  <a:lnTo>
                    <a:pt x="481" y="946"/>
                  </a:lnTo>
                  <a:lnTo>
                    <a:pt x="481" y="945"/>
                  </a:lnTo>
                  <a:lnTo>
                    <a:pt x="481" y="944"/>
                  </a:lnTo>
                  <a:lnTo>
                    <a:pt x="481" y="943"/>
                  </a:lnTo>
                  <a:lnTo>
                    <a:pt x="481" y="941"/>
                  </a:lnTo>
                  <a:lnTo>
                    <a:pt x="481" y="940"/>
                  </a:lnTo>
                  <a:lnTo>
                    <a:pt x="480" y="940"/>
                  </a:lnTo>
                  <a:lnTo>
                    <a:pt x="480" y="939"/>
                  </a:lnTo>
                  <a:lnTo>
                    <a:pt x="480" y="938"/>
                  </a:lnTo>
                  <a:lnTo>
                    <a:pt x="479" y="938"/>
                  </a:lnTo>
                  <a:lnTo>
                    <a:pt x="478" y="937"/>
                  </a:lnTo>
                  <a:lnTo>
                    <a:pt x="476" y="937"/>
                  </a:lnTo>
                  <a:lnTo>
                    <a:pt x="476" y="936"/>
                  </a:lnTo>
                  <a:lnTo>
                    <a:pt x="475" y="936"/>
                  </a:lnTo>
                  <a:lnTo>
                    <a:pt x="475" y="934"/>
                  </a:lnTo>
                  <a:lnTo>
                    <a:pt x="474" y="934"/>
                  </a:lnTo>
                  <a:lnTo>
                    <a:pt x="473" y="934"/>
                  </a:lnTo>
                  <a:lnTo>
                    <a:pt x="472" y="934"/>
                  </a:lnTo>
                  <a:lnTo>
                    <a:pt x="471" y="934"/>
                  </a:lnTo>
                  <a:lnTo>
                    <a:pt x="469" y="934"/>
                  </a:lnTo>
                  <a:lnTo>
                    <a:pt x="469" y="933"/>
                  </a:lnTo>
                  <a:lnTo>
                    <a:pt x="468" y="933"/>
                  </a:lnTo>
                  <a:lnTo>
                    <a:pt x="468" y="932"/>
                  </a:lnTo>
                  <a:lnTo>
                    <a:pt x="468" y="931"/>
                  </a:lnTo>
                  <a:lnTo>
                    <a:pt x="467" y="931"/>
                  </a:lnTo>
                  <a:lnTo>
                    <a:pt x="467" y="930"/>
                  </a:lnTo>
                  <a:lnTo>
                    <a:pt x="466" y="930"/>
                  </a:lnTo>
                  <a:lnTo>
                    <a:pt x="466" y="929"/>
                  </a:lnTo>
                  <a:lnTo>
                    <a:pt x="465" y="929"/>
                  </a:lnTo>
                  <a:lnTo>
                    <a:pt x="464" y="929"/>
                  </a:lnTo>
                  <a:lnTo>
                    <a:pt x="462" y="930"/>
                  </a:lnTo>
                  <a:lnTo>
                    <a:pt x="462" y="929"/>
                  </a:lnTo>
                  <a:lnTo>
                    <a:pt x="461" y="929"/>
                  </a:lnTo>
                  <a:lnTo>
                    <a:pt x="461" y="927"/>
                  </a:lnTo>
                  <a:lnTo>
                    <a:pt x="460" y="927"/>
                  </a:lnTo>
                  <a:lnTo>
                    <a:pt x="459" y="927"/>
                  </a:lnTo>
                  <a:lnTo>
                    <a:pt x="459" y="929"/>
                  </a:lnTo>
                  <a:lnTo>
                    <a:pt x="458" y="929"/>
                  </a:lnTo>
                  <a:lnTo>
                    <a:pt x="457" y="929"/>
                  </a:lnTo>
                  <a:lnTo>
                    <a:pt x="457" y="927"/>
                  </a:lnTo>
                  <a:lnTo>
                    <a:pt x="455" y="927"/>
                  </a:lnTo>
                  <a:lnTo>
                    <a:pt x="454" y="927"/>
                  </a:lnTo>
                  <a:lnTo>
                    <a:pt x="453" y="926"/>
                  </a:lnTo>
                  <a:lnTo>
                    <a:pt x="453" y="925"/>
                  </a:lnTo>
                  <a:lnTo>
                    <a:pt x="453" y="924"/>
                  </a:lnTo>
                  <a:lnTo>
                    <a:pt x="454" y="924"/>
                  </a:lnTo>
                  <a:lnTo>
                    <a:pt x="454" y="923"/>
                  </a:lnTo>
                  <a:lnTo>
                    <a:pt x="454" y="922"/>
                  </a:lnTo>
                  <a:lnTo>
                    <a:pt x="455" y="922"/>
                  </a:lnTo>
                  <a:lnTo>
                    <a:pt x="455" y="920"/>
                  </a:lnTo>
                  <a:lnTo>
                    <a:pt x="454" y="920"/>
                  </a:lnTo>
                  <a:lnTo>
                    <a:pt x="454" y="919"/>
                  </a:lnTo>
                  <a:lnTo>
                    <a:pt x="454" y="918"/>
                  </a:lnTo>
                  <a:lnTo>
                    <a:pt x="455" y="917"/>
                  </a:lnTo>
                  <a:lnTo>
                    <a:pt x="454" y="917"/>
                  </a:lnTo>
                  <a:lnTo>
                    <a:pt x="454" y="916"/>
                  </a:lnTo>
                  <a:lnTo>
                    <a:pt x="453" y="916"/>
                  </a:lnTo>
                  <a:lnTo>
                    <a:pt x="453" y="915"/>
                  </a:lnTo>
                  <a:lnTo>
                    <a:pt x="453" y="913"/>
                  </a:lnTo>
                  <a:lnTo>
                    <a:pt x="453" y="912"/>
                  </a:lnTo>
                  <a:lnTo>
                    <a:pt x="453" y="911"/>
                  </a:lnTo>
                  <a:lnTo>
                    <a:pt x="453" y="910"/>
                  </a:lnTo>
                  <a:lnTo>
                    <a:pt x="454" y="909"/>
                  </a:lnTo>
                  <a:lnTo>
                    <a:pt x="454" y="908"/>
                  </a:lnTo>
                  <a:lnTo>
                    <a:pt x="454" y="906"/>
                  </a:lnTo>
                  <a:lnTo>
                    <a:pt x="454" y="905"/>
                  </a:lnTo>
                  <a:lnTo>
                    <a:pt x="454" y="904"/>
                  </a:lnTo>
                  <a:lnTo>
                    <a:pt x="454" y="903"/>
                  </a:lnTo>
                  <a:lnTo>
                    <a:pt x="455" y="903"/>
                  </a:lnTo>
                  <a:lnTo>
                    <a:pt x="457" y="903"/>
                  </a:lnTo>
                  <a:lnTo>
                    <a:pt x="458" y="903"/>
                  </a:lnTo>
                  <a:lnTo>
                    <a:pt x="458" y="902"/>
                  </a:lnTo>
                  <a:lnTo>
                    <a:pt x="457" y="902"/>
                  </a:lnTo>
                  <a:lnTo>
                    <a:pt x="455" y="902"/>
                  </a:lnTo>
                  <a:lnTo>
                    <a:pt x="455" y="901"/>
                  </a:lnTo>
                  <a:lnTo>
                    <a:pt x="455" y="899"/>
                  </a:lnTo>
                  <a:lnTo>
                    <a:pt x="455" y="898"/>
                  </a:lnTo>
                  <a:lnTo>
                    <a:pt x="457" y="898"/>
                  </a:lnTo>
                  <a:lnTo>
                    <a:pt x="458" y="898"/>
                  </a:lnTo>
                  <a:lnTo>
                    <a:pt x="458" y="897"/>
                  </a:lnTo>
                  <a:lnTo>
                    <a:pt x="458" y="896"/>
                  </a:lnTo>
                  <a:lnTo>
                    <a:pt x="458" y="895"/>
                  </a:lnTo>
                  <a:lnTo>
                    <a:pt x="459" y="895"/>
                  </a:lnTo>
                  <a:lnTo>
                    <a:pt x="459" y="894"/>
                  </a:lnTo>
                  <a:lnTo>
                    <a:pt x="459" y="892"/>
                  </a:lnTo>
                  <a:lnTo>
                    <a:pt x="459" y="891"/>
                  </a:lnTo>
                  <a:lnTo>
                    <a:pt x="459" y="890"/>
                  </a:lnTo>
                  <a:lnTo>
                    <a:pt x="459" y="889"/>
                  </a:lnTo>
                  <a:lnTo>
                    <a:pt x="459" y="888"/>
                  </a:lnTo>
                  <a:lnTo>
                    <a:pt x="459" y="886"/>
                  </a:lnTo>
                  <a:lnTo>
                    <a:pt x="459" y="885"/>
                  </a:lnTo>
                  <a:lnTo>
                    <a:pt x="460" y="885"/>
                  </a:lnTo>
                  <a:lnTo>
                    <a:pt x="460" y="884"/>
                  </a:lnTo>
                  <a:lnTo>
                    <a:pt x="461" y="884"/>
                  </a:lnTo>
                  <a:lnTo>
                    <a:pt x="461" y="883"/>
                  </a:lnTo>
                  <a:lnTo>
                    <a:pt x="461" y="882"/>
                  </a:lnTo>
                  <a:lnTo>
                    <a:pt x="460" y="881"/>
                  </a:lnTo>
                  <a:lnTo>
                    <a:pt x="460" y="879"/>
                  </a:lnTo>
                  <a:lnTo>
                    <a:pt x="460" y="878"/>
                  </a:lnTo>
                  <a:lnTo>
                    <a:pt x="460" y="877"/>
                  </a:lnTo>
                  <a:lnTo>
                    <a:pt x="460" y="876"/>
                  </a:lnTo>
                  <a:lnTo>
                    <a:pt x="461" y="876"/>
                  </a:lnTo>
                  <a:lnTo>
                    <a:pt x="461" y="875"/>
                  </a:lnTo>
                  <a:lnTo>
                    <a:pt x="461" y="874"/>
                  </a:lnTo>
                  <a:lnTo>
                    <a:pt x="462" y="874"/>
                  </a:lnTo>
                  <a:lnTo>
                    <a:pt x="462" y="872"/>
                  </a:lnTo>
                  <a:lnTo>
                    <a:pt x="464" y="872"/>
                  </a:lnTo>
                  <a:lnTo>
                    <a:pt x="465" y="872"/>
                  </a:lnTo>
                  <a:lnTo>
                    <a:pt x="465" y="871"/>
                  </a:lnTo>
                  <a:lnTo>
                    <a:pt x="465" y="870"/>
                  </a:lnTo>
                  <a:lnTo>
                    <a:pt x="466" y="870"/>
                  </a:lnTo>
                  <a:lnTo>
                    <a:pt x="466" y="869"/>
                  </a:lnTo>
                  <a:lnTo>
                    <a:pt x="467" y="869"/>
                  </a:lnTo>
                  <a:lnTo>
                    <a:pt x="468" y="869"/>
                  </a:lnTo>
                  <a:lnTo>
                    <a:pt x="468" y="868"/>
                  </a:lnTo>
                  <a:lnTo>
                    <a:pt x="469" y="868"/>
                  </a:lnTo>
                  <a:lnTo>
                    <a:pt x="469" y="867"/>
                  </a:lnTo>
                  <a:lnTo>
                    <a:pt x="471" y="865"/>
                  </a:lnTo>
                  <a:lnTo>
                    <a:pt x="471" y="864"/>
                  </a:lnTo>
                  <a:lnTo>
                    <a:pt x="469" y="864"/>
                  </a:lnTo>
                  <a:lnTo>
                    <a:pt x="469" y="863"/>
                  </a:lnTo>
                  <a:lnTo>
                    <a:pt x="469" y="862"/>
                  </a:lnTo>
                  <a:lnTo>
                    <a:pt x="469" y="861"/>
                  </a:lnTo>
                  <a:lnTo>
                    <a:pt x="468" y="861"/>
                  </a:lnTo>
                  <a:lnTo>
                    <a:pt x="468" y="860"/>
                  </a:lnTo>
                  <a:lnTo>
                    <a:pt x="467" y="860"/>
                  </a:lnTo>
                  <a:lnTo>
                    <a:pt x="467" y="858"/>
                  </a:lnTo>
                  <a:lnTo>
                    <a:pt x="467" y="857"/>
                  </a:lnTo>
                  <a:lnTo>
                    <a:pt x="467" y="856"/>
                  </a:lnTo>
                  <a:lnTo>
                    <a:pt x="468" y="856"/>
                  </a:lnTo>
                  <a:lnTo>
                    <a:pt x="468" y="855"/>
                  </a:lnTo>
                  <a:lnTo>
                    <a:pt x="468" y="854"/>
                  </a:lnTo>
                  <a:lnTo>
                    <a:pt x="468" y="853"/>
                  </a:lnTo>
                  <a:lnTo>
                    <a:pt x="469" y="853"/>
                  </a:lnTo>
                  <a:lnTo>
                    <a:pt x="469" y="851"/>
                  </a:lnTo>
                  <a:lnTo>
                    <a:pt x="469" y="850"/>
                  </a:lnTo>
                  <a:lnTo>
                    <a:pt x="469" y="849"/>
                  </a:lnTo>
                  <a:lnTo>
                    <a:pt x="471" y="848"/>
                  </a:lnTo>
                  <a:lnTo>
                    <a:pt x="472" y="848"/>
                  </a:lnTo>
                  <a:lnTo>
                    <a:pt x="472" y="847"/>
                  </a:lnTo>
                  <a:lnTo>
                    <a:pt x="473" y="847"/>
                  </a:lnTo>
                  <a:lnTo>
                    <a:pt x="473" y="846"/>
                  </a:lnTo>
                  <a:lnTo>
                    <a:pt x="473" y="844"/>
                  </a:lnTo>
                  <a:lnTo>
                    <a:pt x="474" y="844"/>
                  </a:lnTo>
                  <a:lnTo>
                    <a:pt x="474" y="843"/>
                  </a:lnTo>
                  <a:lnTo>
                    <a:pt x="474" y="842"/>
                  </a:lnTo>
                  <a:lnTo>
                    <a:pt x="475" y="841"/>
                  </a:lnTo>
                  <a:lnTo>
                    <a:pt x="475" y="840"/>
                  </a:lnTo>
                  <a:lnTo>
                    <a:pt x="475" y="839"/>
                  </a:lnTo>
                  <a:lnTo>
                    <a:pt x="476" y="839"/>
                  </a:lnTo>
                  <a:lnTo>
                    <a:pt x="476" y="837"/>
                  </a:lnTo>
                  <a:lnTo>
                    <a:pt x="476" y="836"/>
                  </a:lnTo>
                  <a:lnTo>
                    <a:pt x="478" y="836"/>
                  </a:lnTo>
                  <a:lnTo>
                    <a:pt x="476" y="835"/>
                  </a:lnTo>
                  <a:lnTo>
                    <a:pt x="475" y="834"/>
                  </a:lnTo>
                  <a:lnTo>
                    <a:pt x="476" y="834"/>
                  </a:lnTo>
                  <a:lnTo>
                    <a:pt x="476" y="833"/>
                  </a:lnTo>
                  <a:lnTo>
                    <a:pt x="478" y="833"/>
                  </a:lnTo>
                  <a:lnTo>
                    <a:pt x="478" y="832"/>
                  </a:lnTo>
                  <a:lnTo>
                    <a:pt x="478" y="830"/>
                  </a:lnTo>
                  <a:lnTo>
                    <a:pt x="478" y="829"/>
                  </a:lnTo>
                  <a:lnTo>
                    <a:pt x="479" y="829"/>
                  </a:lnTo>
                  <a:lnTo>
                    <a:pt x="479" y="828"/>
                  </a:lnTo>
                  <a:lnTo>
                    <a:pt x="480" y="828"/>
                  </a:lnTo>
                  <a:lnTo>
                    <a:pt x="479" y="828"/>
                  </a:lnTo>
                  <a:lnTo>
                    <a:pt x="479" y="827"/>
                  </a:lnTo>
                  <a:lnTo>
                    <a:pt x="479" y="826"/>
                  </a:lnTo>
                  <a:lnTo>
                    <a:pt x="478" y="826"/>
                  </a:lnTo>
                  <a:lnTo>
                    <a:pt x="478" y="825"/>
                  </a:lnTo>
                  <a:lnTo>
                    <a:pt x="479" y="825"/>
                  </a:lnTo>
                  <a:lnTo>
                    <a:pt x="479" y="823"/>
                  </a:lnTo>
                  <a:lnTo>
                    <a:pt x="480" y="823"/>
                  </a:lnTo>
                  <a:lnTo>
                    <a:pt x="481" y="823"/>
                  </a:lnTo>
                  <a:lnTo>
                    <a:pt x="481" y="822"/>
                  </a:lnTo>
                  <a:lnTo>
                    <a:pt x="482" y="822"/>
                  </a:lnTo>
                  <a:lnTo>
                    <a:pt x="483" y="822"/>
                  </a:lnTo>
                  <a:lnTo>
                    <a:pt x="485" y="822"/>
                  </a:lnTo>
                  <a:lnTo>
                    <a:pt x="485" y="821"/>
                  </a:lnTo>
                  <a:lnTo>
                    <a:pt x="485" y="820"/>
                  </a:lnTo>
                  <a:lnTo>
                    <a:pt x="486" y="819"/>
                  </a:lnTo>
                  <a:lnTo>
                    <a:pt x="486" y="818"/>
                  </a:lnTo>
                  <a:lnTo>
                    <a:pt x="486" y="816"/>
                  </a:lnTo>
                  <a:lnTo>
                    <a:pt x="486" y="815"/>
                  </a:lnTo>
                  <a:lnTo>
                    <a:pt x="486" y="814"/>
                  </a:lnTo>
                  <a:lnTo>
                    <a:pt x="486" y="813"/>
                  </a:lnTo>
                  <a:lnTo>
                    <a:pt x="485" y="812"/>
                  </a:lnTo>
                  <a:lnTo>
                    <a:pt x="485" y="811"/>
                  </a:lnTo>
                  <a:lnTo>
                    <a:pt x="485" y="809"/>
                  </a:lnTo>
                  <a:lnTo>
                    <a:pt x="486" y="809"/>
                  </a:lnTo>
                  <a:lnTo>
                    <a:pt x="486" y="808"/>
                  </a:lnTo>
                  <a:lnTo>
                    <a:pt x="486" y="807"/>
                  </a:lnTo>
                  <a:lnTo>
                    <a:pt x="486" y="806"/>
                  </a:lnTo>
                  <a:lnTo>
                    <a:pt x="487" y="806"/>
                  </a:lnTo>
                  <a:lnTo>
                    <a:pt x="488" y="805"/>
                  </a:lnTo>
                  <a:lnTo>
                    <a:pt x="488" y="804"/>
                  </a:lnTo>
                  <a:lnTo>
                    <a:pt x="488" y="802"/>
                  </a:lnTo>
                  <a:lnTo>
                    <a:pt x="487" y="802"/>
                  </a:lnTo>
                  <a:lnTo>
                    <a:pt x="487" y="801"/>
                  </a:lnTo>
                  <a:lnTo>
                    <a:pt x="488" y="800"/>
                  </a:lnTo>
                  <a:lnTo>
                    <a:pt x="488" y="799"/>
                  </a:lnTo>
                  <a:lnTo>
                    <a:pt x="489" y="799"/>
                  </a:lnTo>
                  <a:lnTo>
                    <a:pt x="489" y="798"/>
                  </a:lnTo>
                  <a:lnTo>
                    <a:pt x="490" y="798"/>
                  </a:lnTo>
                  <a:lnTo>
                    <a:pt x="490" y="797"/>
                  </a:lnTo>
                  <a:lnTo>
                    <a:pt x="489" y="797"/>
                  </a:lnTo>
                  <a:lnTo>
                    <a:pt x="488" y="797"/>
                  </a:lnTo>
                  <a:lnTo>
                    <a:pt x="487" y="795"/>
                  </a:lnTo>
                  <a:lnTo>
                    <a:pt x="486" y="795"/>
                  </a:lnTo>
                  <a:lnTo>
                    <a:pt x="485" y="794"/>
                  </a:lnTo>
                  <a:lnTo>
                    <a:pt x="483" y="794"/>
                  </a:lnTo>
                  <a:lnTo>
                    <a:pt x="482" y="794"/>
                  </a:lnTo>
                  <a:lnTo>
                    <a:pt x="481" y="794"/>
                  </a:lnTo>
                  <a:lnTo>
                    <a:pt x="481" y="793"/>
                  </a:lnTo>
                  <a:lnTo>
                    <a:pt x="480" y="793"/>
                  </a:lnTo>
                  <a:lnTo>
                    <a:pt x="479" y="793"/>
                  </a:lnTo>
                  <a:lnTo>
                    <a:pt x="478" y="792"/>
                  </a:lnTo>
                  <a:lnTo>
                    <a:pt x="476" y="792"/>
                  </a:lnTo>
                  <a:lnTo>
                    <a:pt x="475" y="792"/>
                  </a:lnTo>
                  <a:lnTo>
                    <a:pt x="475" y="791"/>
                  </a:lnTo>
                  <a:lnTo>
                    <a:pt x="474" y="791"/>
                  </a:lnTo>
                  <a:lnTo>
                    <a:pt x="473" y="791"/>
                  </a:lnTo>
                  <a:lnTo>
                    <a:pt x="472" y="790"/>
                  </a:lnTo>
                  <a:lnTo>
                    <a:pt x="471" y="788"/>
                  </a:lnTo>
                  <a:lnTo>
                    <a:pt x="471" y="787"/>
                  </a:lnTo>
                  <a:lnTo>
                    <a:pt x="471" y="786"/>
                  </a:lnTo>
                  <a:lnTo>
                    <a:pt x="469" y="786"/>
                  </a:lnTo>
                  <a:lnTo>
                    <a:pt x="468" y="786"/>
                  </a:lnTo>
                  <a:lnTo>
                    <a:pt x="467" y="786"/>
                  </a:lnTo>
                  <a:lnTo>
                    <a:pt x="466" y="787"/>
                  </a:lnTo>
                  <a:lnTo>
                    <a:pt x="465" y="787"/>
                  </a:lnTo>
                  <a:lnTo>
                    <a:pt x="464" y="787"/>
                  </a:lnTo>
                  <a:lnTo>
                    <a:pt x="462" y="786"/>
                  </a:lnTo>
                  <a:lnTo>
                    <a:pt x="461" y="786"/>
                  </a:lnTo>
                  <a:lnTo>
                    <a:pt x="461" y="785"/>
                  </a:lnTo>
                  <a:lnTo>
                    <a:pt x="462" y="785"/>
                  </a:lnTo>
                  <a:lnTo>
                    <a:pt x="462" y="784"/>
                  </a:lnTo>
                  <a:lnTo>
                    <a:pt x="464" y="784"/>
                  </a:lnTo>
                  <a:lnTo>
                    <a:pt x="464" y="783"/>
                  </a:lnTo>
                  <a:lnTo>
                    <a:pt x="462" y="783"/>
                  </a:lnTo>
                  <a:lnTo>
                    <a:pt x="461" y="783"/>
                  </a:lnTo>
                  <a:lnTo>
                    <a:pt x="461" y="781"/>
                  </a:lnTo>
                  <a:lnTo>
                    <a:pt x="461" y="780"/>
                  </a:lnTo>
                  <a:lnTo>
                    <a:pt x="461" y="779"/>
                  </a:lnTo>
                  <a:lnTo>
                    <a:pt x="461" y="778"/>
                  </a:lnTo>
                  <a:lnTo>
                    <a:pt x="461" y="777"/>
                  </a:lnTo>
                  <a:lnTo>
                    <a:pt x="460" y="777"/>
                  </a:lnTo>
                  <a:lnTo>
                    <a:pt x="460" y="776"/>
                  </a:lnTo>
                  <a:lnTo>
                    <a:pt x="459" y="776"/>
                  </a:lnTo>
                  <a:lnTo>
                    <a:pt x="459" y="777"/>
                  </a:lnTo>
                  <a:lnTo>
                    <a:pt x="458" y="777"/>
                  </a:lnTo>
                  <a:lnTo>
                    <a:pt x="457" y="778"/>
                  </a:lnTo>
                  <a:lnTo>
                    <a:pt x="455" y="778"/>
                  </a:lnTo>
                  <a:lnTo>
                    <a:pt x="454" y="778"/>
                  </a:lnTo>
                  <a:lnTo>
                    <a:pt x="454" y="777"/>
                  </a:lnTo>
                  <a:lnTo>
                    <a:pt x="453" y="777"/>
                  </a:lnTo>
                  <a:lnTo>
                    <a:pt x="452" y="777"/>
                  </a:lnTo>
                  <a:lnTo>
                    <a:pt x="452" y="778"/>
                  </a:lnTo>
                  <a:lnTo>
                    <a:pt x="451" y="779"/>
                  </a:lnTo>
                  <a:lnTo>
                    <a:pt x="450" y="779"/>
                  </a:lnTo>
                  <a:lnTo>
                    <a:pt x="448" y="779"/>
                  </a:lnTo>
                  <a:lnTo>
                    <a:pt x="447" y="779"/>
                  </a:lnTo>
                  <a:lnTo>
                    <a:pt x="447" y="780"/>
                  </a:lnTo>
                  <a:lnTo>
                    <a:pt x="446" y="780"/>
                  </a:lnTo>
                  <a:lnTo>
                    <a:pt x="446" y="781"/>
                  </a:lnTo>
                  <a:lnTo>
                    <a:pt x="445" y="781"/>
                  </a:lnTo>
                  <a:lnTo>
                    <a:pt x="445" y="780"/>
                  </a:lnTo>
                  <a:lnTo>
                    <a:pt x="444" y="780"/>
                  </a:lnTo>
                  <a:lnTo>
                    <a:pt x="444" y="779"/>
                  </a:lnTo>
                  <a:lnTo>
                    <a:pt x="442" y="779"/>
                  </a:lnTo>
                  <a:lnTo>
                    <a:pt x="441" y="779"/>
                  </a:lnTo>
                  <a:lnTo>
                    <a:pt x="441" y="778"/>
                  </a:lnTo>
                  <a:lnTo>
                    <a:pt x="442" y="778"/>
                  </a:lnTo>
                  <a:lnTo>
                    <a:pt x="441" y="778"/>
                  </a:lnTo>
                  <a:lnTo>
                    <a:pt x="441" y="777"/>
                  </a:lnTo>
                  <a:lnTo>
                    <a:pt x="441" y="776"/>
                  </a:lnTo>
                  <a:lnTo>
                    <a:pt x="441" y="774"/>
                  </a:lnTo>
                  <a:lnTo>
                    <a:pt x="440" y="774"/>
                  </a:lnTo>
                  <a:lnTo>
                    <a:pt x="440" y="773"/>
                  </a:lnTo>
                  <a:lnTo>
                    <a:pt x="440" y="772"/>
                  </a:lnTo>
                  <a:lnTo>
                    <a:pt x="439" y="772"/>
                  </a:lnTo>
                  <a:lnTo>
                    <a:pt x="438" y="771"/>
                  </a:lnTo>
                  <a:lnTo>
                    <a:pt x="438" y="770"/>
                  </a:lnTo>
                  <a:lnTo>
                    <a:pt x="437" y="769"/>
                  </a:lnTo>
                  <a:lnTo>
                    <a:pt x="437" y="767"/>
                  </a:lnTo>
                  <a:lnTo>
                    <a:pt x="437" y="766"/>
                  </a:lnTo>
                  <a:lnTo>
                    <a:pt x="437" y="765"/>
                  </a:lnTo>
                  <a:lnTo>
                    <a:pt x="437" y="764"/>
                  </a:lnTo>
                  <a:lnTo>
                    <a:pt x="437" y="763"/>
                  </a:lnTo>
                  <a:lnTo>
                    <a:pt x="437" y="762"/>
                  </a:lnTo>
                  <a:lnTo>
                    <a:pt x="437" y="760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5" y="758"/>
                  </a:lnTo>
                  <a:lnTo>
                    <a:pt x="434" y="758"/>
                  </a:lnTo>
                  <a:lnTo>
                    <a:pt x="433" y="758"/>
                  </a:lnTo>
                  <a:lnTo>
                    <a:pt x="432" y="758"/>
                  </a:lnTo>
                  <a:lnTo>
                    <a:pt x="432" y="757"/>
                  </a:lnTo>
                  <a:lnTo>
                    <a:pt x="431" y="757"/>
                  </a:lnTo>
                  <a:lnTo>
                    <a:pt x="430" y="757"/>
                  </a:lnTo>
                  <a:lnTo>
                    <a:pt x="428" y="757"/>
                  </a:lnTo>
                  <a:lnTo>
                    <a:pt x="428" y="758"/>
                  </a:lnTo>
                  <a:lnTo>
                    <a:pt x="427" y="757"/>
                  </a:lnTo>
                  <a:lnTo>
                    <a:pt x="426" y="757"/>
                  </a:lnTo>
                  <a:lnTo>
                    <a:pt x="425" y="757"/>
                  </a:lnTo>
                  <a:lnTo>
                    <a:pt x="424" y="757"/>
                  </a:lnTo>
                  <a:lnTo>
                    <a:pt x="423" y="757"/>
                  </a:lnTo>
                  <a:lnTo>
                    <a:pt x="423" y="756"/>
                  </a:lnTo>
                  <a:lnTo>
                    <a:pt x="423" y="755"/>
                  </a:lnTo>
                  <a:lnTo>
                    <a:pt x="423" y="753"/>
                  </a:lnTo>
                  <a:lnTo>
                    <a:pt x="423" y="752"/>
                  </a:lnTo>
                  <a:lnTo>
                    <a:pt x="421" y="752"/>
                  </a:lnTo>
                  <a:lnTo>
                    <a:pt x="420" y="752"/>
                  </a:lnTo>
                  <a:lnTo>
                    <a:pt x="420" y="751"/>
                  </a:lnTo>
                  <a:lnTo>
                    <a:pt x="419" y="751"/>
                  </a:lnTo>
                  <a:lnTo>
                    <a:pt x="419" y="750"/>
                  </a:lnTo>
                  <a:lnTo>
                    <a:pt x="419" y="749"/>
                  </a:lnTo>
                  <a:lnTo>
                    <a:pt x="419" y="748"/>
                  </a:lnTo>
                  <a:lnTo>
                    <a:pt x="419" y="746"/>
                  </a:lnTo>
                  <a:lnTo>
                    <a:pt x="419" y="745"/>
                  </a:lnTo>
                  <a:lnTo>
                    <a:pt x="418" y="745"/>
                  </a:lnTo>
                  <a:lnTo>
                    <a:pt x="418" y="744"/>
                  </a:lnTo>
                  <a:lnTo>
                    <a:pt x="418" y="743"/>
                  </a:lnTo>
                  <a:lnTo>
                    <a:pt x="417" y="743"/>
                  </a:lnTo>
                  <a:lnTo>
                    <a:pt x="417" y="742"/>
                  </a:lnTo>
                  <a:lnTo>
                    <a:pt x="417" y="741"/>
                  </a:lnTo>
                  <a:lnTo>
                    <a:pt x="417" y="739"/>
                  </a:lnTo>
                  <a:lnTo>
                    <a:pt x="417" y="738"/>
                  </a:lnTo>
                  <a:lnTo>
                    <a:pt x="417" y="737"/>
                  </a:lnTo>
                  <a:lnTo>
                    <a:pt x="416" y="736"/>
                  </a:lnTo>
                  <a:lnTo>
                    <a:pt x="416" y="735"/>
                  </a:lnTo>
                  <a:lnTo>
                    <a:pt x="417" y="735"/>
                  </a:lnTo>
                  <a:lnTo>
                    <a:pt x="418" y="735"/>
                  </a:lnTo>
                  <a:lnTo>
                    <a:pt x="419" y="735"/>
                  </a:lnTo>
                  <a:lnTo>
                    <a:pt x="419" y="734"/>
                  </a:lnTo>
                  <a:lnTo>
                    <a:pt x="419" y="732"/>
                  </a:lnTo>
                  <a:lnTo>
                    <a:pt x="419" y="731"/>
                  </a:lnTo>
                  <a:lnTo>
                    <a:pt x="419" y="730"/>
                  </a:lnTo>
                  <a:lnTo>
                    <a:pt x="419" y="729"/>
                  </a:lnTo>
                  <a:lnTo>
                    <a:pt x="420" y="729"/>
                  </a:lnTo>
                  <a:lnTo>
                    <a:pt x="420" y="728"/>
                  </a:lnTo>
                  <a:lnTo>
                    <a:pt x="421" y="728"/>
                  </a:lnTo>
                  <a:lnTo>
                    <a:pt x="423" y="728"/>
                  </a:lnTo>
                  <a:lnTo>
                    <a:pt x="423" y="727"/>
                  </a:lnTo>
                  <a:lnTo>
                    <a:pt x="424" y="727"/>
                  </a:lnTo>
                  <a:lnTo>
                    <a:pt x="423" y="727"/>
                  </a:lnTo>
                  <a:lnTo>
                    <a:pt x="423" y="725"/>
                  </a:lnTo>
                  <a:lnTo>
                    <a:pt x="421" y="725"/>
                  </a:lnTo>
                  <a:lnTo>
                    <a:pt x="420" y="725"/>
                  </a:lnTo>
                  <a:lnTo>
                    <a:pt x="419" y="725"/>
                  </a:lnTo>
                  <a:lnTo>
                    <a:pt x="418" y="725"/>
                  </a:lnTo>
                  <a:lnTo>
                    <a:pt x="417" y="725"/>
                  </a:lnTo>
                  <a:lnTo>
                    <a:pt x="416" y="725"/>
                  </a:lnTo>
                  <a:lnTo>
                    <a:pt x="416" y="724"/>
                  </a:lnTo>
                  <a:lnTo>
                    <a:pt x="414" y="724"/>
                  </a:lnTo>
                  <a:lnTo>
                    <a:pt x="413" y="724"/>
                  </a:lnTo>
                  <a:lnTo>
                    <a:pt x="412" y="723"/>
                  </a:lnTo>
                  <a:lnTo>
                    <a:pt x="412" y="722"/>
                  </a:lnTo>
                  <a:lnTo>
                    <a:pt x="411" y="722"/>
                  </a:lnTo>
                  <a:lnTo>
                    <a:pt x="410" y="721"/>
                  </a:lnTo>
                  <a:lnTo>
                    <a:pt x="410" y="720"/>
                  </a:lnTo>
                  <a:lnTo>
                    <a:pt x="409" y="720"/>
                  </a:lnTo>
                  <a:lnTo>
                    <a:pt x="409" y="718"/>
                  </a:lnTo>
                  <a:lnTo>
                    <a:pt x="410" y="717"/>
                  </a:lnTo>
                  <a:lnTo>
                    <a:pt x="411" y="717"/>
                  </a:lnTo>
                  <a:lnTo>
                    <a:pt x="412" y="716"/>
                  </a:lnTo>
                  <a:lnTo>
                    <a:pt x="413" y="716"/>
                  </a:lnTo>
                  <a:lnTo>
                    <a:pt x="414" y="716"/>
                  </a:lnTo>
                  <a:lnTo>
                    <a:pt x="414" y="715"/>
                  </a:lnTo>
                  <a:lnTo>
                    <a:pt x="416" y="715"/>
                  </a:lnTo>
                  <a:lnTo>
                    <a:pt x="416" y="714"/>
                  </a:lnTo>
                  <a:lnTo>
                    <a:pt x="414" y="714"/>
                  </a:lnTo>
                  <a:lnTo>
                    <a:pt x="414" y="713"/>
                  </a:lnTo>
                  <a:lnTo>
                    <a:pt x="414" y="711"/>
                  </a:lnTo>
                  <a:lnTo>
                    <a:pt x="416" y="711"/>
                  </a:lnTo>
                  <a:lnTo>
                    <a:pt x="417" y="711"/>
                  </a:lnTo>
                  <a:lnTo>
                    <a:pt x="418" y="710"/>
                  </a:lnTo>
                  <a:lnTo>
                    <a:pt x="419" y="710"/>
                  </a:lnTo>
                  <a:lnTo>
                    <a:pt x="419" y="709"/>
                  </a:lnTo>
                  <a:lnTo>
                    <a:pt x="420" y="709"/>
                  </a:lnTo>
                  <a:lnTo>
                    <a:pt x="420" y="708"/>
                  </a:lnTo>
                  <a:lnTo>
                    <a:pt x="420" y="707"/>
                  </a:lnTo>
                  <a:lnTo>
                    <a:pt x="421" y="707"/>
                  </a:lnTo>
                  <a:lnTo>
                    <a:pt x="421" y="706"/>
                  </a:lnTo>
                  <a:lnTo>
                    <a:pt x="421" y="704"/>
                  </a:lnTo>
                  <a:lnTo>
                    <a:pt x="421" y="703"/>
                  </a:lnTo>
                  <a:lnTo>
                    <a:pt x="420" y="703"/>
                  </a:lnTo>
                  <a:lnTo>
                    <a:pt x="419" y="703"/>
                  </a:lnTo>
                  <a:lnTo>
                    <a:pt x="418" y="703"/>
                  </a:lnTo>
                  <a:lnTo>
                    <a:pt x="417" y="703"/>
                  </a:lnTo>
                  <a:lnTo>
                    <a:pt x="416" y="703"/>
                  </a:lnTo>
                  <a:lnTo>
                    <a:pt x="416" y="702"/>
                  </a:lnTo>
                  <a:lnTo>
                    <a:pt x="414" y="702"/>
                  </a:lnTo>
                  <a:lnTo>
                    <a:pt x="413" y="702"/>
                  </a:lnTo>
                  <a:lnTo>
                    <a:pt x="412" y="702"/>
                  </a:lnTo>
                  <a:lnTo>
                    <a:pt x="411" y="702"/>
                  </a:lnTo>
                  <a:lnTo>
                    <a:pt x="411" y="701"/>
                  </a:lnTo>
                  <a:lnTo>
                    <a:pt x="412" y="701"/>
                  </a:lnTo>
                  <a:lnTo>
                    <a:pt x="411" y="701"/>
                  </a:lnTo>
                  <a:lnTo>
                    <a:pt x="411" y="700"/>
                  </a:lnTo>
                  <a:lnTo>
                    <a:pt x="411" y="699"/>
                  </a:lnTo>
                  <a:lnTo>
                    <a:pt x="411" y="697"/>
                  </a:lnTo>
                  <a:lnTo>
                    <a:pt x="411" y="696"/>
                  </a:lnTo>
                  <a:lnTo>
                    <a:pt x="411" y="695"/>
                  </a:lnTo>
                  <a:lnTo>
                    <a:pt x="410" y="695"/>
                  </a:lnTo>
                  <a:lnTo>
                    <a:pt x="410" y="694"/>
                  </a:lnTo>
                  <a:lnTo>
                    <a:pt x="409" y="694"/>
                  </a:lnTo>
                  <a:lnTo>
                    <a:pt x="409" y="695"/>
                  </a:lnTo>
                  <a:lnTo>
                    <a:pt x="407" y="695"/>
                  </a:lnTo>
                  <a:lnTo>
                    <a:pt x="407" y="696"/>
                  </a:lnTo>
                  <a:lnTo>
                    <a:pt x="406" y="696"/>
                  </a:lnTo>
                  <a:lnTo>
                    <a:pt x="405" y="696"/>
                  </a:lnTo>
                  <a:lnTo>
                    <a:pt x="404" y="696"/>
                  </a:lnTo>
                  <a:lnTo>
                    <a:pt x="404" y="697"/>
                  </a:lnTo>
                  <a:lnTo>
                    <a:pt x="404" y="696"/>
                  </a:lnTo>
                  <a:lnTo>
                    <a:pt x="403" y="696"/>
                  </a:lnTo>
                  <a:lnTo>
                    <a:pt x="402" y="696"/>
                  </a:lnTo>
                  <a:lnTo>
                    <a:pt x="400" y="697"/>
                  </a:lnTo>
                  <a:lnTo>
                    <a:pt x="399" y="699"/>
                  </a:lnTo>
                  <a:lnTo>
                    <a:pt x="398" y="699"/>
                  </a:lnTo>
                  <a:lnTo>
                    <a:pt x="398" y="700"/>
                  </a:lnTo>
                  <a:lnTo>
                    <a:pt x="398" y="701"/>
                  </a:lnTo>
                  <a:lnTo>
                    <a:pt x="398" y="702"/>
                  </a:lnTo>
                  <a:lnTo>
                    <a:pt x="397" y="702"/>
                  </a:lnTo>
                  <a:lnTo>
                    <a:pt x="396" y="702"/>
                  </a:lnTo>
                  <a:lnTo>
                    <a:pt x="396" y="703"/>
                  </a:lnTo>
                  <a:lnTo>
                    <a:pt x="395" y="703"/>
                  </a:lnTo>
                  <a:lnTo>
                    <a:pt x="393" y="703"/>
                  </a:lnTo>
                  <a:lnTo>
                    <a:pt x="393" y="704"/>
                  </a:lnTo>
                  <a:lnTo>
                    <a:pt x="392" y="704"/>
                  </a:lnTo>
                  <a:lnTo>
                    <a:pt x="391" y="706"/>
                  </a:lnTo>
                  <a:lnTo>
                    <a:pt x="390" y="704"/>
                  </a:lnTo>
                  <a:lnTo>
                    <a:pt x="389" y="704"/>
                  </a:lnTo>
                  <a:lnTo>
                    <a:pt x="389" y="703"/>
                  </a:lnTo>
                  <a:lnTo>
                    <a:pt x="388" y="703"/>
                  </a:lnTo>
                  <a:lnTo>
                    <a:pt x="388" y="702"/>
                  </a:lnTo>
                  <a:lnTo>
                    <a:pt x="386" y="702"/>
                  </a:lnTo>
                  <a:lnTo>
                    <a:pt x="386" y="701"/>
                  </a:lnTo>
                  <a:lnTo>
                    <a:pt x="385" y="701"/>
                  </a:lnTo>
                  <a:lnTo>
                    <a:pt x="385" y="702"/>
                  </a:lnTo>
                  <a:lnTo>
                    <a:pt x="384" y="702"/>
                  </a:lnTo>
                  <a:lnTo>
                    <a:pt x="383" y="702"/>
                  </a:lnTo>
                  <a:lnTo>
                    <a:pt x="382" y="702"/>
                  </a:lnTo>
                  <a:lnTo>
                    <a:pt x="382" y="703"/>
                  </a:lnTo>
                  <a:lnTo>
                    <a:pt x="381" y="703"/>
                  </a:lnTo>
                  <a:lnTo>
                    <a:pt x="381" y="702"/>
                  </a:lnTo>
                  <a:lnTo>
                    <a:pt x="379" y="702"/>
                  </a:lnTo>
                  <a:lnTo>
                    <a:pt x="378" y="702"/>
                  </a:lnTo>
                  <a:lnTo>
                    <a:pt x="377" y="703"/>
                  </a:lnTo>
                  <a:lnTo>
                    <a:pt x="376" y="703"/>
                  </a:lnTo>
                  <a:lnTo>
                    <a:pt x="376" y="704"/>
                  </a:lnTo>
                  <a:lnTo>
                    <a:pt x="375" y="704"/>
                  </a:lnTo>
                  <a:lnTo>
                    <a:pt x="375" y="706"/>
                  </a:lnTo>
                  <a:lnTo>
                    <a:pt x="374" y="707"/>
                  </a:lnTo>
                  <a:lnTo>
                    <a:pt x="372" y="707"/>
                  </a:lnTo>
                  <a:lnTo>
                    <a:pt x="371" y="707"/>
                  </a:lnTo>
                  <a:lnTo>
                    <a:pt x="370" y="707"/>
                  </a:lnTo>
                  <a:lnTo>
                    <a:pt x="369" y="707"/>
                  </a:lnTo>
                  <a:lnTo>
                    <a:pt x="368" y="707"/>
                  </a:lnTo>
                  <a:lnTo>
                    <a:pt x="367" y="707"/>
                  </a:lnTo>
                  <a:lnTo>
                    <a:pt x="367" y="706"/>
                  </a:lnTo>
                  <a:lnTo>
                    <a:pt x="365" y="706"/>
                  </a:lnTo>
                  <a:lnTo>
                    <a:pt x="364" y="706"/>
                  </a:lnTo>
                  <a:lnTo>
                    <a:pt x="363" y="706"/>
                  </a:lnTo>
                  <a:lnTo>
                    <a:pt x="362" y="706"/>
                  </a:lnTo>
                  <a:lnTo>
                    <a:pt x="362" y="704"/>
                  </a:lnTo>
                  <a:lnTo>
                    <a:pt x="362" y="703"/>
                  </a:lnTo>
                  <a:lnTo>
                    <a:pt x="361" y="703"/>
                  </a:lnTo>
                  <a:lnTo>
                    <a:pt x="360" y="703"/>
                  </a:lnTo>
                  <a:lnTo>
                    <a:pt x="360" y="702"/>
                  </a:lnTo>
                  <a:lnTo>
                    <a:pt x="358" y="702"/>
                  </a:lnTo>
                  <a:lnTo>
                    <a:pt x="357" y="702"/>
                  </a:lnTo>
                  <a:lnTo>
                    <a:pt x="356" y="702"/>
                  </a:lnTo>
                  <a:lnTo>
                    <a:pt x="355" y="702"/>
                  </a:lnTo>
                  <a:lnTo>
                    <a:pt x="354" y="702"/>
                  </a:lnTo>
                  <a:lnTo>
                    <a:pt x="353" y="703"/>
                  </a:lnTo>
                  <a:lnTo>
                    <a:pt x="351" y="703"/>
                  </a:lnTo>
                  <a:lnTo>
                    <a:pt x="350" y="703"/>
                  </a:lnTo>
                  <a:lnTo>
                    <a:pt x="349" y="703"/>
                  </a:lnTo>
                  <a:lnTo>
                    <a:pt x="348" y="703"/>
                  </a:lnTo>
                  <a:lnTo>
                    <a:pt x="348" y="702"/>
                  </a:lnTo>
                  <a:lnTo>
                    <a:pt x="347" y="702"/>
                  </a:lnTo>
                  <a:lnTo>
                    <a:pt x="346" y="702"/>
                  </a:lnTo>
                  <a:lnTo>
                    <a:pt x="346" y="701"/>
                  </a:lnTo>
                  <a:lnTo>
                    <a:pt x="344" y="701"/>
                  </a:lnTo>
                  <a:lnTo>
                    <a:pt x="343" y="701"/>
                  </a:lnTo>
                  <a:lnTo>
                    <a:pt x="343" y="700"/>
                  </a:lnTo>
                  <a:lnTo>
                    <a:pt x="342" y="700"/>
                  </a:lnTo>
                  <a:lnTo>
                    <a:pt x="342" y="699"/>
                  </a:lnTo>
                  <a:lnTo>
                    <a:pt x="343" y="697"/>
                  </a:lnTo>
                  <a:lnTo>
                    <a:pt x="343" y="696"/>
                  </a:lnTo>
                  <a:lnTo>
                    <a:pt x="342" y="695"/>
                  </a:lnTo>
                  <a:lnTo>
                    <a:pt x="341" y="695"/>
                  </a:lnTo>
                  <a:lnTo>
                    <a:pt x="340" y="694"/>
                  </a:lnTo>
                  <a:lnTo>
                    <a:pt x="340" y="695"/>
                  </a:lnTo>
                  <a:lnTo>
                    <a:pt x="339" y="696"/>
                  </a:lnTo>
                  <a:lnTo>
                    <a:pt x="339" y="697"/>
                  </a:lnTo>
                  <a:lnTo>
                    <a:pt x="337" y="699"/>
                  </a:lnTo>
                  <a:lnTo>
                    <a:pt x="337" y="700"/>
                  </a:lnTo>
                  <a:lnTo>
                    <a:pt x="336" y="700"/>
                  </a:lnTo>
                  <a:lnTo>
                    <a:pt x="336" y="701"/>
                  </a:lnTo>
                  <a:lnTo>
                    <a:pt x="335" y="701"/>
                  </a:lnTo>
                  <a:lnTo>
                    <a:pt x="335" y="702"/>
                  </a:lnTo>
                  <a:lnTo>
                    <a:pt x="336" y="702"/>
                  </a:lnTo>
                  <a:lnTo>
                    <a:pt x="336" y="703"/>
                  </a:lnTo>
                  <a:lnTo>
                    <a:pt x="337" y="703"/>
                  </a:lnTo>
                  <a:lnTo>
                    <a:pt x="337" y="704"/>
                  </a:lnTo>
                  <a:lnTo>
                    <a:pt x="336" y="706"/>
                  </a:lnTo>
                  <a:lnTo>
                    <a:pt x="335" y="706"/>
                  </a:lnTo>
                  <a:lnTo>
                    <a:pt x="334" y="706"/>
                  </a:lnTo>
                  <a:lnTo>
                    <a:pt x="334" y="707"/>
                  </a:lnTo>
                  <a:lnTo>
                    <a:pt x="333" y="707"/>
                  </a:lnTo>
                  <a:lnTo>
                    <a:pt x="333" y="708"/>
                  </a:lnTo>
                  <a:lnTo>
                    <a:pt x="332" y="708"/>
                  </a:lnTo>
                  <a:lnTo>
                    <a:pt x="332" y="709"/>
                  </a:lnTo>
                  <a:lnTo>
                    <a:pt x="330" y="709"/>
                  </a:lnTo>
                  <a:lnTo>
                    <a:pt x="330" y="708"/>
                  </a:lnTo>
                  <a:lnTo>
                    <a:pt x="330" y="707"/>
                  </a:lnTo>
                  <a:lnTo>
                    <a:pt x="329" y="707"/>
                  </a:lnTo>
                  <a:lnTo>
                    <a:pt x="329" y="708"/>
                  </a:lnTo>
                  <a:lnTo>
                    <a:pt x="328" y="708"/>
                  </a:lnTo>
                  <a:lnTo>
                    <a:pt x="327" y="708"/>
                  </a:lnTo>
                  <a:lnTo>
                    <a:pt x="327" y="707"/>
                  </a:lnTo>
                  <a:lnTo>
                    <a:pt x="326" y="707"/>
                  </a:lnTo>
                  <a:lnTo>
                    <a:pt x="326" y="708"/>
                  </a:lnTo>
                  <a:lnTo>
                    <a:pt x="326" y="709"/>
                  </a:lnTo>
                  <a:lnTo>
                    <a:pt x="325" y="709"/>
                  </a:lnTo>
                  <a:lnTo>
                    <a:pt x="325" y="710"/>
                  </a:lnTo>
                  <a:lnTo>
                    <a:pt x="323" y="710"/>
                  </a:lnTo>
                  <a:lnTo>
                    <a:pt x="323" y="711"/>
                  </a:lnTo>
                  <a:lnTo>
                    <a:pt x="323" y="713"/>
                  </a:lnTo>
                  <a:lnTo>
                    <a:pt x="322" y="714"/>
                  </a:lnTo>
                  <a:lnTo>
                    <a:pt x="323" y="714"/>
                  </a:lnTo>
                  <a:lnTo>
                    <a:pt x="323" y="715"/>
                  </a:lnTo>
                  <a:lnTo>
                    <a:pt x="322" y="715"/>
                  </a:lnTo>
                  <a:lnTo>
                    <a:pt x="322" y="716"/>
                  </a:lnTo>
                  <a:lnTo>
                    <a:pt x="321" y="716"/>
                  </a:lnTo>
                  <a:lnTo>
                    <a:pt x="320" y="716"/>
                  </a:lnTo>
                  <a:lnTo>
                    <a:pt x="320" y="715"/>
                  </a:lnTo>
                  <a:lnTo>
                    <a:pt x="319" y="715"/>
                  </a:lnTo>
                  <a:lnTo>
                    <a:pt x="319" y="714"/>
                  </a:lnTo>
                  <a:lnTo>
                    <a:pt x="318" y="714"/>
                  </a:lnTo>
                  <a:lnTo>
                    <a:pt x="316" y="714"/>
                  </a:lnTo>
                  <a:lnTo>
                    <a:pt x="315" y="714"/>
                  </a:lnTo>
                  <a:lnTo>
                    <a:pt x="315" y="715"/>
                  </a:lnTo>
                  <a:lnTo>
                    <a:pt x="314" y="714"/>
                  </a:lnTo>
                  <a:lnTo>
                    <a:pt x="313" y="714"/>
                  </a:lnTo>
                  <a:lnTo>
                    <a:pt x="312" y="714"/>
                  </a:lnTo>
                  <a:lnTo>
                    <a:pt x="312" y="713"/>
                  </a:lnTo>
                  <a:lnTo>
                    <a:pt x="311" y="713"/>
                  </a:lnTo>
                  <a:lnTo>
                    <a:pt x="311" y="714"/>
                  </a:lnTo>
                  <a:lnTo>
                    <a:pt x="309" y="714"/>
                  </a:lnTo>
                  <a:lnTo>
                    <a:pt x="309" y="713"/>
                  </a:lnTo>
                  <a:lnTo>
                    <a:pt x="308" y="713"/>
                  </a:lnTo>
                  <a:lnTo>
                    <a:pt x="307" y="713"/>
                  </a:lnTo>
                  <a:lnTo>
                    <a:pt x="307" y="711"/>
                  </a:lnTo>
                  <a:lnTo>
                    <a:pt x="306" y="711"/>
                  </a:lnTo>
                  <a:lnTo>
                    <a:pt x="305" y="711"/>
                  </a:lnTo>
                  <a:lnTo>
                    <a:pt x="304" y="710"/>
                  </a:lnTo>
                  <a:lnTo>
                    <a:pt x="304" y="711"/>
                  </a:lnTo>
                  <a:lnTo>
                    <a:pt x="302" y="711"/>
                  </a:lnTo>
                  <a:lnTo>
                    <a:pt x="302" y="713"/>
                  </a:lnTo>
                  <a:lnTo>
                    <a:pt x="301" y="713"/>
                  </a:lnTo>
                  <a:lnTo>
                    <a:pt x="301" y="714"/>
                  </a:lnTo>
                  <a:lnTo>
                    <a:pt x="300" y="715"/>
                  </a:lnTo>
                  <a:lnTo>
                    <a:pt x="299" y="714"/>
                  </a:lnTo>
                  <a:lnTo>
                    <a:pt x="298" y="714"/>
                  </a:lnTo>
                  <a:lnTo>
                    <a:pt x="297" y="715"/>
                  </a:lnTo>
                  <a:lnTo>
                    <a:pt x="297" y="716"/>
                  </a:lnTo>
                  <a:lnTo>
                    <a:pt x="295" y="717"/>
                  </a:lnTo>
                  <a:lnTo>
                    <a:pt x="295" y="718"/>
                  </a:lnTo>
                  <a:lnTo>
                    <a:pt x="295" y="720"/>
                  </a:lnTo>
                  <a:lnTo>
                    <a:pt x="294" y="720"/>
                  </a:lnTo>
                  <a:lnTo>
                    <a:pt x="293" y="720"/>
                  </a:lnTo>
                  <a:lnTo>
                    <a:pt x="292" y="720"/>
                  </a:lnTo>
                  <a:lnTo>
                    <a:pt x="292" y="718"/>
                  </a:lnTo>
                  <a:lnTo>
                    <a:pt x="291" y="718"/>
                  </a:lnTo>
                  <a:lnTo>
                    <a:pt x="291" y="717"/>
                  </a:lnTo>
                  <a:lnTo>
                    <a:pt x="290" y="717"/>
                  </a:lnTo>
                  <a:lnTo>
                    <a:pt x="290" y="716"/>
                  </a:lnTo>
                  <a:lnTo>
                    <a:pt x="288" y="715"/>
                  </a:lnTo>
                  <a:lnTo>
                    <a:pt x="288" y="714"/>
                  </a:lnTo>
                  <a:lnTo>
                    <a:pt x="287" y="714"/>
                  </a:lnTo>
                  <a:lnTo>
                    <a:pt x="287" y="713"/>
                  </a:lnTo>
                  <a:lnTo>
                    <a:pt x="287" y="711"/>
                  </a:lnTo>
                  <a:lnTo>
                    <a:pt x="288" y="710"/>
                  </a:lnTo>
                  <a:lnTo>
                    <a:pt x="287" y="710"/>
                  </a:lnTo>
                  <a:lnTo>
                    <a:pt x="286" y="710"/>
                  </a:lnTo>
                  <a:lnTo>
                    <a:pt x="285" y="710"/>
                  </a:lnTo>
                  <a:lnTo>
                    <a:pt x="284" y="710"/>
                  </a:lnTo>
                  <a:lnTo>
                    <a:pt x="283" y="710"/>
                  </a:lnTo>
                  <a:lnTo>
                    <a:pt x="283" y="709"/>
                  </a:lnTo>
                  <a:lnTo>
                    <a:pt x="281" y="710"/>
                  </a:lnTo>
                  <a:lnTo>
                    <a:pt x="281" y="709"/>
                  </a:lnTo>
                  <a:lnTo>
                    <a:pt x="280" y="709"/>
                  </a:lnTo>
                  <a:lnTo>
                    <a:pt x="279" y="709"/>
                  </a:lnTo>
                  <a:lnTo>
                    <a:pt x="278" y="709"/>
                  </a:lnTo>
                  <a:lnTo>
                    <a:pt x="277" y="709"/>
                  </a:lnTo>
                  <a:lnTo>
                    <a:pt x="277" y="708"/>
                  </a:lnTo>
                  <a:lnTo>
                    <a:pt x="276" y="708"/>
                  </a:lnTo>
                  <a:lnTo>
                    <a:pt x="276" y="707"/>
                  </a:lnTo>
                  <a:lnTo>
                    <a:pt x="274" y="707"/>
                  </a:lnTo>
                  <a:lnTo>
                    <a:pt x="273" y="707"/>
                  </a:lnTo>
                  <a:lnTo>
                    <a:pt x="273" y="708"/>
                  </a:lnTo>
                  <a:lnTo>
                    <a:pt x="272" y="708"/>
                  </a:lnTo>
                  <a:lnTo>
                    <a:pt x="272" y="709"/>
                  </a:lnTo>
                  <a:lnTo>
                    <a:pt x="271" y="709"/>
                  </a:lnTo>
                  <a:lnTo>
                    <a:pt x="270" y="709"/>
                  </a:lnTo>
                  <a:lnTo>
                    <a:pt x="270" y="710"/>
                  </a:lnTo>
                  <a:lnTo>
                    <a:pt x="269" y="710"/>
                  </a:lnTo>
                  <a:lnTo>
                    <a:pt x="267" y="709"/>
                  </a:lnTo>
                  <a:lnTo>
                    <a:pt x="266" y="709"/>
                  </a:lnTo>
                  <a:lnTo>
                    <a:pt x="266" y="708"/>
                  </a:lnTo>
                  <a:lnTo>
                    <a:pt x="266" y="707"/>
                  </a:lnTo>
                  <a:lnTo>
                    <a:pt x="265" y="707"/>
                  </a:lnTo>
                  <a:lnTo>
                    <a:pt x="265" y="706"/>
                  </a:lnTo>
                  <a:lnTo>
                    <a:pt x="265" y="704"/>
                  </a:lnTo>
                  <a:lnTo>
                    <a:pt x="265" y="703"/>
                  </a:lnTo>
                  <a:lnTo>
                    <a:pt x="264" y="703"/>
                  </a:lnTo>
                  <a:lnTo>
                    <a:pt x="263" y="703"/>
                  </a:lnTo>
                  <a:lnTo>
                    <a:pt x="263" y="702"/>
                  </a:lnTo>
                  <a:lnTo>
                    <a:pt x="262" y="701"/>
                  </a:lnTo>
                  <a:lnTo>
                    <a:pt x="262" y="700"/>
                  </a:lnTo>
                  <a:lnTo>
                    <a:pt x="260" y="700"/>
                  </a:lnTo>
                  <a:lnTo>
                    <a:pt x="262" y="700"/>
                  </a:lnTo>
                  <a:lnTo>
                    <a:pt x="262" y="699"/>
                  </a:lnTo>
                  <a:lnTo>
                    <a:pt x="260" y="699"/>
                  </a:lnTo>
                  <a:lnTo>
                    <a:pt x="259" y="700"/>
                  </a:lnTo>
                  <a:lnTo>
                    <a:pt x="258" y="700"/>
                  </a:lnTo>
                  <a:lnTo>
                    <a:pt x="257" y="700"/>
                  </a:lnTo>
                  <a:lnTo>
                    <a:pt x="256" y="700"/>
                  </a:lnTo>
                  <a:lnTo>
                    <a:pt x="255" y="700"/>
                  </a:lnTo>
                  <a:lnTo>
                    <a:pt x="253" y="700"/>
                  </a:lnTo>
                  <a:lnTo>
                    <a:pt x="252" y="699"/>
                  </a:lnTo>
                  <a:lnTo>
                    <a:pt x="252" y="697"/>
                  </a:lnTo>
                  <a:lnTo>
                    <a:pt x="251" y="697"/>
                  </a:lnTo>
                  <a:lnTo>
                    <a:pt x="251" y="696"/>
                  </a:lnTo>
                  <a:lnTo>
                    <a:pt x="251" y="695"/>
                  </a:lnTo>
                  <a:lnTo>
                    <a:pt x="250" y="694"/>
                  </a:lnTo>
                  <a:lnTo>
                    <a:pt x="250" y="693"/>
                  </a:lnTo>
                  <a:lnTo>
                    <a:pt x="249" y="693"/>
                  </a:lnTo>
                  <a:lnTo>
                    <a:pt x="248" y="692"/>
                  </a:lnTo>
                  <a:lnTo>
                    <a:pt x="248" y="690"/>
                  </a:lnTo>
                  <a:lnTo>
                    <a:pt x="246" y="690"/>
                  </a:lnTo>
                  <a:lnTo>
                    <a:pt x="246" y="689"/>
                  </a:lnTo>
                  <a:lnTo>
                    <a:pt x="245" y="689"/>
                  </a:lnTo>
                  <a:lnTo>
                    <a:pt x="244" y="689"/>
                  </a:lnTo>
                  <a:lnTo>
                    <a:pt x="244" y="688"/>
                  </a:lnTo>
                  <a:lnTo>
                    <a:pt x="243" y="688"/>
                  </a:lnTo>
                  <a:lnTo>
                    <a:pt x="242" y="688"/>
                  </a:lnTo>
                  <a:lnTo>
                    <a:pt x="242" y="687"/>
                  </a:lnTo>
                  <a:lnTo>
                    <a:pt x="241" y="687"/>
                  </a:lnTo>
                  <a:lnTo>
                    <a:pt x="239" y="687"/>
                  </a:lnTo>
                  <a:lnTo>
                    <a:pt x="239" y="686"/>
                  </a:lnTo>
                  <a:lnTo>
                    <a:pt x="239" y="685"/>
                  </a:lnTo>
                  <a:lnTo>
                    <a:pt x="238" y="685"/>
                  </a:lnTo>
                  <a:lnTo>
                    <a:pt x="237" y="685"/>
                  </a:lnTo>
                  <a:lnTo>
                    <a:pt x="237" y="686"/>
                  </a:lnTo>
                  <a:lnTo>
                    <a:pt x="237" y="685"/>
                  </a:lnTo>
                  <a:lnTo>
                    <a:pt x="236" y="685"/>
                  </a:lnTo>
                  <a:lnTo>
                    <a:pt x="236" y="683"/>
                  </a:lnTo>
                  <a:lnTo>
                    <a:pt x="235" y="683"/>
                  </a:lnTo>
                  <a:lnTo>
                    <a:pt x="234" y="682"/>
                  </a:lnTo>
                  <a:lnTo>
                    <a:pt x="232" y="681"/>
                  </a:lnTo>
                  <a:lnTo>
                    <a:pt x="232" y="680"/>
                  </a:lnTo>
                  <a:lnTo>
                    <a:pt x="232" y="679"/>
                  </a:lnTo>
                  <a:lnTo>
                    <a:pt x="232" y="678"/>
                  </a:lnTo>
                  <a:lnTo>
                    <a:pt x="231" y="678"/>
                  </a:lnTo>
                  <a:lnTo>
                    <a:pt x="231" y="676"/>
                  </a:lnTo>
                  <a:lnTo>
                    <a:pt x="231" y="675"/>
                  </a:lnTo>
                  <a:lnTo>
                    <a:pt x="230" y="675"/>
                  </a:lnTo>
                  <a:lnTo>
                    <a:pt x="230" y="674"/>
                  </a:lnTo>
                  <a:lnTo>
                    <a:pt x="229" y="674"/>
                  </a:lnTo>
                  <a:lnTo>
                    <a:pt x="228" y="674"/>
                  </a:lnTo>
                  <a:lnTo>
                    <a:pt x="227" y="673"/>
                  </a:lnTo>
                  <a:lnTo>
                    <a:pt x="225" y="673"/>
                  </a:lnTo>
                  <a:lnTo>
                    <a:pt x="224" y="673"/>
                  </a:lnTo>
                  <a:lnTo>
                    <a:pt x="224" y="674"/>
                  </a:lnTo>
                  <a:lnTo>
                    <a:pt x="223" y="674"/>
                  </a:lnTo>
                  <a:lnTo>
                    <a:pt x="223" y="673"/>
                  </a:lnTo>
                  <a:lnTo>
                    <a:pt x="222" y="672"/>
                  </a:lnTo>
                  <a:lnTo>
                    <a:pt x="222" y="671"/>
                  </a:lnTo>
                  <a:lnTo>
                    <a:pt x="221" y="669"/>
                  </a:lnTo>
                  <a:lnTo>
                    <a:pt x="220" y="668"/>
                  </a:lnTo>
                  <a:lnTo>
                    <a:pt x="218" y="668"/>
                  </a:lnTo>
                  <a:lnTo>
                    <a:pt x="217" y="668"/>
                  </a:lnTo>
                  <a:lnTo>
                    <a:pt x="217" y="669"/>
                  </a:lnTo>
                  <a:lnTo>
                    <a:pt x="216" y="669"/>
                  </a:lnTo>
                  <a:lnTo>
                    <a:pt x="215" y="669"/>
                  </a:lnTo>
                  <a:lnTo>
                    <a:pt x="215" y="671"/>
                  </a:lnTo>
                  <a:lnTo>
                    <a:pt x="214" y="671"/>
                  </a:lnTo>
                  <a:lnTo>
                    <a:pt x="214" y="672"/>
                  </a:lnTo>
                  <a:lnTo>
                    <a:pt x="214" y="673"/>
                  </a:lnTo>
                  <a:lnTo>
                    <a:pt x="214" y="674"/>
                  </a:lnTo>
                  <a:lnTo>
                    <a:pt x="213" y="674"/>
                  </a:lnTo>
                  <a:lnTo>
                    <a:pt x="211" y="675"/>
                  </a:lnTo>
                  <a:lnTo>
                    <a:pt x="211" y="676"/>
                  </a:lnTo>
                  <a:lnTo>
                    <a:pt x="211" y="675"/>
                  </a:lnTo>
                  <a:lnTo>
                    <a:pt x="210" y="676"/>
                  </a:lnTo>
                  <a:lnTo>
                    <a:pt x="209" y="676"/>
                  </a:lnTo>
                  <a:lnTo>
                    <a:pt x="209" y="678"/>
                  </a:lnTo>
                  <a:lnTo>
                    <a:pt x="209" y="679"/>
                  </a:lnTo>
                  <a:lnTo>
                    <a:pt x="208" y="680"/>
                  </a:lnTo>
                  <a:lnTo>
                    <a:pt x="208" y="681"/>
                  </a:lnTo>
                  <a:lnTo>
                    <a:pt x="208" y="682"/>
                  </a:lnTo>
                  <a:lnTo>
                    <a:pt x="207" y="682"/>
                  </a:lnTo>
                  <a:lnTo>
                    <a:pt x="205" y="682"/>
                  </a:lnTo>
                  <a:lnTo>
                    <a:pt x="205" y="681"/>
                  </a:lnTo>
                  <a:lnTo>
                    <a:pt x="204" y="681"/>
                  </a:lnTo>
                  <a:lnTo>
                    <a:pt x="203" y="682"/>
                  </a:lnTo>
                  <a:lnTo>
                    <a:pt x="202" y="682"/>
                  </a:lnTo>
                  <a:lnTo>
                    <a:pt x="202" y="683"/>
                  </a:lnTo>
                  <a:lnTo>
                    <a:pt x="201" y="683"/>
                  </a:lnTo>
                  <a:lnTo>
                    <a:pt x="200" y="683"/>
                  </a:lnTo>
                  <a:lnTo>
                    <a:pt x="200" y="682"/>
                  </a:lnTo>
                  <a:lnTo>
                    <a:pt x="198" y="682"/>
                  </a:lnTo>
                  <a:lnTo>
                    <a:pt x="197" y="682"/>
                  </a:lnTo>
                  <a:lnTo>
                    <a:pt x="197" y="681"/>
                  </a:lnTo>
                  <a:lnTo>
                    <a:pt x="197" y="680"/>
                  </a:lnTo>
                  <a:lnTo>
                    <a:pt x="196" y="680"/>
                  </a:lnTo>
                  <a:lnTo>
                    <a:pt x="195" y="679"/>
                  </a:lnTo>
                  <a:lnTo>
                    <a:pt x="194" y="679"/>
                  </a:lnTo>
                  <a:lnTo>
                    <a:pt x="195" y="679"/>
                  </a:lnTo>
                  <a:lnTo>
                    <a:pt x="195" y="678"/>
                  </a:lnTo>
                  <a:lnTo>
                    <a:pt x="194" y="678"/>
                  </a:lnTo>
                  <a:lnTo>
                    <a:pt x="193" y="678"/>
                  </a:lnTo>
                  <a:lnTo>
                    <a:pt x="193" y="676"/>
                  </a:lnTo>
                  <a:lnTo>
                    <a:pt x="191" y="676"/>
                  </a:lnTo>
                  <a:lnTo>
                    <a:pt x="191" y="675"/>
                  </a:lnTo>
                  <a:lnTo>
                    <a:pt x="191" y="674"/>
                  </a:lnTo>
                  <a:lnTo>
                    <a:pt x="190" y="674"/>
                  </a:lnTo>
                  <a:lnTo>
                    <a:pt x="189" y="674"/>
                  </a:lnTo>
                  <a:lnTo>
                    <a:pt x="188" y="674"/>
                  </a:lnTo>
                  <a:lnTo>
                    <a:pt x="188" y="673"/>
                  </a:lnTo>
                  <a:lnTo>
                    <a:pt x="187" y="673"/>
                  </a:lnTo>
                  <a:lnTo>
                    <a:pt x="186" y="673"/>
                  </a:lnTo>
                  <a:lnTo>
                    <a:pt x="184" y="672"/>
                  </a:lnTo>
                  <a:lnTo>
                    <a:pt x="184" y="671"/>
                  </a:lnTo>
                  <a:lnTo>
                    <a:pt x="183" y="671"/>
                  </a:lnTo>
                  <a:lnTo>
                    <a:pt x="183" y="669"/>
                  </a:lnTo>
                  <a:lnTo>
                    <a:pt x="183" y="668"/>
                  </a:lnTo>
                  <a:lnTo>
                    <a:pt x="182" y="668"/>
                  </a:lnTo>
                  <a:lnTo>
                    <a:pt x="182" y="667"/>
                  </a:lnTo>
                  <a:lnTo>
                    <a:pt x="182" y="666"/>
                  </a:lnTo>
                  <a:lnTo>
                    <a:pt x="181" y="666"/>
                  </a:lnTo>
                  <a:lnTo>
                    <a:pt x="181" y="665"/>
                  </a:lnTo>
                  <a:lnTo>
                    <a:pt x="180" y="665"/>
                  </a:lnTo>
                  <a:lnTo>
                    <a:pt x="179" y="663"/>
                  </a:lnTo>
                  <a:lnTo>
                    <a:pt x="177" y="663"/>
                  </a:lnTo>
                  <a:lnTo>
                    <a:pt x="176" y="663"/>
                  </a:lnTo>
                  <a:lnTo>
                    <a:pt x="176" y="662"/>
                  </a:lnTo>
                  <a:lnTo>
                    <a:pt x="175" y="662"/>
                  </a:lnTo>
                  <a:lnTo>
                    <a:pt x="175" y="661"/>
                  </a:lnTo>
                  <a:lnTo>
                    <a:pt x="175" y="660"/>
                  </a:lnTo>
                  <a:lnTo>
                    <a:pt x="174" y="660"/>
                  </a:lnTo>
                  <a:lnTo>
                    <a:pt x="173" y="660"/>
                  </a:lnTo>
                  <a:lnTo>
                    <a:pt x="172" y="660"/>
                  </a:lnTo>
                  <a:lnTo>
                    <a:pt x="170" y="660"/>
                  </a:lnTo>
                  <a:lnTo>
                    <a:pt x="169" y="660"/>
                  </a:lnTo>
                  <a:lnTo>
                    <a:pt x="169" y="659"/>
                  </a:lnTo>
                  <a:lnTo>
                    <a:pt x="168" y="659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8" y="655"/>
                  </a:lnTo>
                  <a:lnTo>
                    <a:pt x="168" y="654"/>
                  </a:lnTo>
                  <a:lnTo>
                    <a:pt x="167" y="654"/>
                  </a:lnTo>
                  <a:lnTo>
                    <a:pt x="168" y="654"/>
                  </a:lnTo>
                  <a:lnTo>
                    <a:pt x="168" y="653"/>
                  </a:lnTo>
                  <a:lnTo>
                    <a:pt x="169" y="653"/>
                  </a:lnTo>
                  <a:lnTo>
                    <a:pt x="170" y="653"/>
                  </a:lnTo>
                  <a:lnTo>
                    <a:pt x="172" y="653"/>
                  </a:lnTo>
                  <a:lnTo>
                    <a:pt x="173" y="653"/>
                  </a:lnTo>
                  <a:lnTo>
                    <a:pt x="174" y="653"/>
                  </a:lnTo>
                  <a:lnTo>
                    <a:pt x="175" y="653"/>
                  </a:lnTo>
                  <a:lnTo>
                    <a:pt x="176" y="653"/>
                  </a:lnTo>
                  <a:lnTo>
                    <a:pt x="177" y="653"/>
                  </a:lnTo>
                  <a:lnTo>
                    <a:pt x="177" y="652"/>
                  </a:lnTo>
                  <a:lnTo>
                    <a:pt x="179" y="652"/>
                  </a:lnTo>
                  <a:lnTo>
                    <a:pt x="179" y="651"/>
                  </a:lnTo>
                  <a:lnTo>
                    <a:pt x="180" y="651"/>
                  </a:lnTo>
                  <a:lnTo>
                    <a:pt x="180" y="649"/>
                  </a:lnTo>
                  <a:lnTo>
                    <a:pt x="180" y="648"/>
                  </a:lnTo>
                  <a:lnTo>
                    <a:pt x="181" y="648"/>
                  </a:lnTo>
                  <a:lnTo>
                    <a:pt x="182" y="648"/>
                  </a:lnTo>
                  <a:lnTo>
                    <a:pt x="182" y="647"/>
                  </a:lnTo>
                  <a:lnTo>
                    <a:pt x="182" y="646"/>
                  </a:lnTo>
                  <a:lnTo>
                    <a:pt x="182" y="645"/>
                  </a:lnTo>
                  <a:lnTo>
                    <a:pt x="183" y="645"/>
                  </a:lnTo>
                  <a:lnTo>
                    <a:pt x="182" y="644"/>
                  </a:lnTo>
                  <a:lnTo>
                    <a:pt x="183" y="644"/>
                  </a:lnTo>
                  <a:lnTo>
                    <a:pt x="183" y="645"/>
                  </a:lnTo>
                  <a:lnTo>
                    <a:pt x="184" y="645"/>
                  </a:lnTo>
                  <a:lnTo>
                    <a:pt x="186" y="645"/>
                  </a:lnTo>
                  <a:lnTo>
                    <a:pt x="186" y="644"/>
                  </a:lnTo>
                  <a:lnTo>
                    <a:pt x="186" y="642"/>
                  </a:lnTo>
                  <a:lnTo>
                    <a:pt x="187" y="642"/>
                  </a:lnTo>
                  <a:lnTo>
                    <a:pt x="188" y="642"/>
                  </a:lnTo>
                  <a:lnTo>
                    <a:pt x="189" y="642"/>
                  </a:lnTo>
                  <a:lnTo>
                    <a:pt x="190" y="642"/>
                  </a:lnTo>
                  <a:lnTo>
                    <a:pt x="191" y="642"/>
                  </a:lnTo>
                  <a:lnTo>
                    <a:pt x="193" y="642"/>
                  </a:lnTo>
                  <a:lnTo>
                    <a:pt x="194" y="642"/>
                  </a:lnTo>
                  <a:lnTo>
                    <a:pt x="194" y="641"/>
                  </a:lnTo>
                  <a:lnTo>
                    <a:pt x="195" y="641"/>
                  </a:lnTo>
                  <a:lnTo>
                    <a:pt x="195" y="640"/>
                  </a:lnTo>
                  <a:lnTo>
                    <a:pt x="194" y="640"/>
                  </a:lnTo>
                  <a:lnTo>
                    <a:pt x="194" y="639"/>
                  </a:lnTo>
                  <a:lnTo>
                    <a:pt x="193" y="639"/>
                  </a:lnTo>
                  <a:lnTo>
                    <a:pt x="193" y="638"/>
                  </a:lnTo>
                  <a:lnTo>
                    <a:pt x="191" y="638"/>
                  </a:lnTo>
                  <a:lnTo>
                    <a:pt x="190" y="638"/>
                  </a:lnTo>
                  <a:lnTo>
                    <a:pt x="189" y="638"/>
                  </a:lnTo>
                  <a:lnTo>
                    <a:pt x="189" y="637"/>
                  </a:lnTo>
                  <a:lnTo>
                    <a:pt x="188" y="637"/>
                  </a:lnTo>
                  <a:lnTo>
                    <a:pt x="188" y="635"/>
                  </a:lnTo>
                  <a:lnTo>
                    <a:pt x="187" y="635"/>
                  </a:lnTo>
                  <a:lnTo>
                    <a:pt x="186" y="635"/>
                  </a:lnTo>
                  <a:lnTo>
                    <a:pt x="184" y="635"/>
                  </a:lnTo>
                  <a:lnTo>
                    <a:pt x="184" y="634"/>
                  </a:lnTo>
                  <a:lnTo>
                    <a:pt x="183" y="634"/>
                  </a:lnTo>
                  <a:lnTo>
                    <a:pt x="182" y="634"/>
                  </a:lnTo>
                  <a:lnTo>
                    <a:pt x="182" y="633"/>
                  </a:lnTo>
                  <a:lnTo>
                    <a:pt x="181" y="632"/>
                  </a:lnTo>
                  <a:lnTo>
                    <a:pt x="181" y="631"/>
                  </a:lnTo>
                  <a:lnTo>
                    <a:pt x="180" y="631"/>
                  </a:lnTo>
                  <a:lnTo>
                    <a:pt x="179" y="630"/>
                  </a:lnTo>
                  <a:lnTo>
                    <a:pt x="177" y="630"/>
                  </a:lnTo>
                  <a:lnTo>
                    <a:pt x="177" y="628"/>
                  </a:lnTo>
                  <a:lnTo>
                    <a:pt x="176" y="628"/>
                  </a:lnTo>
                  <a:lnTo>
                    <a:pt x="176" y="627"/>
                  </a:lnTo>
                  <a:lnTo>
                    <a:pt x="175" y="627"/>
                  </a:lnTo>
                  <a:lnTo>
                    <a:pt x="175" y="626"/>
                  </a:lnTo>
                  <a:lnTo>
                    <a:pt x="175" y="625"/>
                  </a:lnTo>
                  <a:lnTo>
                    <a:pt x="175" y="624"/>
                  </a:lnTo>
                  <a:lnTo>
                    <a:pt x="175" y="623"/>
                  </a:lnTo>
                  <a:lnTo>
                    <a:pt x="174" y="623"/>
                  </a:lnTo>
                  <a:lnTo>
                    <a:pt x="174" y="621"/>
                  </a:lnTo>
                  <a:lnTo>
                    <a:pt x="174" y="620"/>
                  </a:lnTo>
                  <a:lnTo>
                    <a:pt x="174" y="619"/>
                  </a:lnTo>
                  <a:lnTo>
                    <a:pt x="174" y="618"/>
                  </a:lnTo>
                  <a:lnTo>
                    <a:pt x="174" y="617"/>
                  </a:lnTo>
                  <a:lnTo>
                    <a:pt x="173" y="617"/>
                  </a:lnTo>
                  <a:lnTo>
                    <a:pt x="173" y="616"/>
                  </a:lnTo>
                  <a:lnTo>
                    <a:pt x="173" y="614"/>
                  </a:lnTo>
                  <a:lnTo>
                    <a:pt x="172" y="614"/>
                  </a:lnTo>
                  <a:lnTo>
                    <a:pt x="172" y="613"/>
                  </a:lnTo>
                  <a:lnTo>
                    <a:pt x="172" y="612"/>
                  </a:lnTo>
                  <a:lnTo>
                    <a:pt x="170" y="612"/>
                  </a:lnTo>
                  <a:lnTo>
                    <a:pt x="170" y="611"/>
                  </a:lnTo>
                  <a:lnTo>
                    <a:pt x="172" y="611"/>
                  </a:lnTo>
                  <a:lnTo>
                    <a:pt x="172" y="610"/>
                  </a:lnTo>
                  <a:lnTo>
                    <a:pt x="172" y="609"/>
                  </a:lnTo>
                  <a:lnTo>
                    <a:pt x="173" y="609"/>
                  </a:lnTo>
                  <a:lnTo>
                    <a:pt x="173" y="607"/>
                  </a:lnTo>
                  <a:lnTo>
                    <a:pt x="173" y="606"/>
                  </a:lnTo>
                  <a:lnTo>
                    <a:pt x="172" y="606"/>
                  </a:lnTo>
                  <a:lnTo>
                    <a:pt x="172" y="605"/>
                  </a:lnTo>
                  <a:lnTo>
                    <a:pt x="170" y="604"/>
                  </a:lnTo>
                  <a:lnTo>
                    <a:pt x="170" y="603"/>
                  </a:lnTo>
                  <a:lnTo>
                    <a:pt x="172" y="602"/>
                  </a:lnTo>
                  <a:lnTo>
                    <a:pt x="173" y="602"/>
                  </a:lnTo>
                  <a:lnTo>
                    <a:pt x="173" y="600"/>
                  </a:lnTo>
                  <a:lnTo>
                    <a:pt x="174" y="600"/>
                  </a:lnTo>
                  <a:lnTo>
                    <a:pt x="175" y="599"/>
                  </a:lnTo>
                  <a:lnTo>
                    <a:pt x="175" y="598"/>
                  </a:lnTo>
                  <a:lnTo>
                    <a:pt x="176" y="598"/>
                  </a:lnTo>
                  <a:lnTo>
                    <a:pt x="175" y="598"/>
                  </a:lnTo>
                  <a:lnTo>
                    <a:pt x="174" y="598"/>
                  </a:lnTo>
                  <a:lnTo>
                    <a:pt x="174" y="597"/>
                  </a:lnTo>
                  <a:lnTo>
                    <a:pt x="174" y="596"/>
                  </a:lnTo>
                  <a:lnTo>
                    <a:pt x="174" y="595"/>
                  </a:lnTo>
                  <a:lnTo>
                    <a:pt x="175" y="595"/>
                  </a:lnTo>
                  <a:lnTo>
                    <a:pt x="175" y="593"/>
                  </a:lnTo>
                  <a:lnTo>
                    <a:pt x="175" y="592"/>
                  </a:lnTo>
                  <a:lnTo>
                    <a:pt x="176" y="592"/>
                  </a:lnTo>
                  <a:lnTo>
                    <a:pt x="176" y="591"/>
                  </a:lnTo>
                  <a:lnTo>
                    <a:pt x="175" y="591"/>
                  </a:lnTo>
                  <a:lnTo>
                    <a:pt x="175" y="590"/>
                  </a:lnTo>
                  <a:lnTo>
                    <a:pt x="175" y="589"/>
                  </a:lnTo>
                  <a:lnTo>
                    <a:pt x="175" y="588"/>
                  </a:lnTo>
                  <a:lnTo>
                    <a:pt x="175" y="586"/>
                  </a:lnTo>
                  <a:lnTo>
                    <a:pt x="175" y="585"/>
                  </a:lnTo>
                  <a:lnTo>
                    <a:pt x="175" y="584"/>
                  </a:lnTo>
                  <a:lnTo>
                    <a:pt x="176" y="584"/>
                  </a:lnTo>
                  <a:lnTo>
                    <a:pt x="176" y="583"/>
                  </a:lnTo>
                  <a:lnTo>
                    <a:pt x="176" y="582"/>
                  </a:lnTo>
                  <a:lnTo>
                    <a:pt x="176" y="581"/>
                  </a:lnTo>
                  <a:lnTo>
                    <a:pt x="176" y="579"/>
                  </a:lnTo>
                  <a:lnTo>
                    <a:pt x="177" y="579"/>
                  </a:lnTo>
                  <a:lnTo>
                    <a:pt x="177" y="578"/>
                  </a:lnTo>
                  <a:lnTo>
                    <a:pt x="179" y="578"/>
                  </a:lnTo>
                  <a:lnTo>
                    <a:pt x="180" y="578"/>
                  </a:lnTo>
                  <a:lnTo>
                    <a:pt x="181" y="578"/>
                  </a:lnTo>
                  <a:lnTo>
                    <a:pt x="181" y="577"/>
                  </a:lnTo>
                  <a:lnTo>
                    <a:pt x="180" y="577"/>
                  </a:lnTo>
                  <a:lnTo>
                    <a:pt x="180" y="576"/>
                  </a:lnTo>
                  <a:lnTo>
                    <a:pt x="180" y="575"/>
                  </a:lnTo>
                  <a:lnTo>
                    <a:pt x="180" y="574"/>
                  </a:lnTo>
                  <a:lnTo>
                    <a:pt x="180" y="572"/>
                  </a:lnTo>
                  <a:lnTo>
                    <a:pt x="181" y="572"/>
                  </a:lnTo>
                  <a:lnTo>
                    <a:pt x="181" y="571"/>
                  </a:lnTo>
                  <a:lnTo>
                    <a:pt x="181" y="570"/>
                  </a:lnTo>
                  <a:lnTo>
                    <a:pt x="181" y="569"/>
                  </a:lnTo>
                  <a:lnTo>
                    <a:pt x="180" y="568"/>
                  </a:lnTo>
                  <a:lnTo>
                    <a:pt x="180" y="567"/>
                  </a:lnTo>
                  <a:lnTo>
                    <a:pt x="179" y="567"/>
                  </a:lnTo>
                  <a:lnTo>
                    <a:pt x="180" y="567"/>
                  </a:lnTo>
                  <a:lnTo>
                    <a:pt x="180" y="565"/>
                  </a:lnTo>
                  <a:lnTo>
                    <a:pt x="180" y="564"/>
                  </a:lnTo>
                  <a:lnTo>
                    <a:pt x="179" y="564"/>
                  </a:lnTo>
                  <a:lnTo>
                    <a:pt x="179" y="563"/>
                  </a:lnTo>
                  <a:lnTo>
                    <a:pt x="179" y="562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6" y="561"/>
                  </a:lnTo>
                  <a:lnTo>
                    <a:pt x="176" y="560"/>
                  </a:lnTo>
                  <a:lnTo>
                    <a:pt x="176" y="558"/>
                  </a:lnTo>
                  <a:lnTo>
                    <a:pt x="175" y="558"/>
                  </a:lnTo>
                  <a:lnTo>
                    <a:pt x="174" y="558"/>
                  </a:lnTo>
                  <a:lnTo>
                    <a:pt x="174" y="557"/>
                  </a:lnTo>
                  <a:lnTo>
                    <a:pt x="173" y="557"/>
                  </a:lnTo>
                  <a:lnTo>
                    <a:pt x="173" y="556"/>
                  </a:lnTo>
                  <a:lnTo>
                    <a:pt x="172" y="556"/>
                  </a:lnTo>
                  <a:lnTo>
                    <a:pt x="170" y="556"/>
                  </a:lnTo>
                  <a:lnTo>
                    <a:pt x="170" y="555"/>
                  </a:lnTo>
                  <a:lnTo>
                    <a:pt x="169" y="555"/>
                  </a:lnTo>
                  <a:lnTo>
                    <a:pt x="169" y="554"/>
                  </a:lnTo>
                  <a:lnTo>
                    <a:pt x="169" y="553"/>
                  </a:lnTo>
                  <a:lnTo>
                    <a:pt x="169" y="551"/>
                  </a:lnTo>
                  <a:lnTo>
                    <a:pt x="170" y="551"/>
                  </a:lnTo>
                  <a:lnTo>
                    <a:pt x="170" y="550"/>
                  </a:lnTo>
                  <a:lnTo>
                    <a:pt x="172" y="550"/>
                  </a:lnTo>
                  <a:lnTo>
                    <a:pt x="173" y="550"/>
                  </a:lnTo>
                  <a:lnTo>
                    <a:pt x="173" y="549"/>
                  </a:lnTo>
                  <a:lnTo>
                    <a:pt x="174" y="549"/>
                  </a:lnTo>
                  <a:lnTo>
                    <a:pt x="174" y="548"/>
                  </a:lnTo>
                  <a:lnTo>
                    <a:pt x="173" y="548"/>
                  </a:lnTo>
                  <a:lnTo>
                    <a:pt x="173" y="547"/>
                  </a:lnTo>
                  <a:lnTo>
                    <a:pt x="172" y="547"/>
                  </a:lnTo>
                  <a:lnTo>
                    <a:pt x="170" y="547"/>
                  </a:lnTo>
                  <a:lnTo>
                    <a:pt x="169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7" y="543"/>
                  </a:lnTo>
                  <a:lnTo>
                    <a:pt x="167" y="542"/>
                  </a:lnTo>
                  <a:lnTo>
                    <a:pt x="167" y="541"/>
                  </a:lnTo>
                  <a:lnTo>
                    <a:pt x="168" y="541"/>
                  </a:lnTo>
                  <a:lnTo>
                    <a:pt x="168" y="540"/>
                  </a:lnTo>
                  <a:lnTo>
                    <a:pt x="168" y="539"/>
                  </a:lnTo>
                  <a:lnTo>
                    <a:pt x="167" y="539"/>
                  </a:lnTo>
                  <a:lnTo>
                    <a:pt x="166" y="539"/>
                  </a:lnTo>
                  <a:lnTo>
                    <a:pt x="166" y="537"/>
                  </a:lnTo>
                  <a:lnTo>
                    <a:pt x="166" y="536"/>
                  </a:lnTo>
                  <a:lnTo>
                    <a:pt x="166" y="535"/>
                  </a:lnTo>
                  <a:lnTo>
                    <a:pt x="165" y="534"/>
                  </a:lnTo>
                  <a:lnTo>
                    <a:pt x="165" y="533"/>
                  </a:lnTo>
                  <a:lnTo>
                    <a:pt x="165" y="532"/>
                  </a:lnTo>
                  <a:lnTo>
                    <a:pt x="165" y="530"/>
                  </a:lnTo>
                  <a:lnTo>
                    <a:pt x="166" y="530"/>
                  </a:lnTo>
                  <a:lnTo>
                    <a:pt x="166" y="529"/>
                  </a:lnTo>
                  <a:lnTo>
                    <a:pt x="166" y="528"/>
                  </a:lnTo>
                  <a:lnTo>
                    <a:pt x="167" y="528"/>
                  </a:lnTo>
                  <a:lnTo>
                    <a:pt x="168" y="528"/>
                  </a:lnTo>
                  <a:lnTo>
                    <a:pt x="168" y="527"/>
                  </a:lnTo>
                  <a:lnTo>
                    <a:pt x="168" y="526"/>
                  </a:lnTo>
                  <a:lnTo>
                    <a:pt x="169" y="526"/>
                  </a:lnTo>
                  <a:lnTo>
                    <a:pt x="169" y="525"/>
                  </a:lnTo>
                  <a:lnTo>
                    <a:pt x="169" y="523"/>
                  </a:lnTo>
                  <a:lnTo>
                    <a:pt x="168" y="522"/>
                  </a:lnTo>
                  <a:lnTo>
                    <a:pt x="168" y="521"/>
                  </a:lnTo>
                  <a:lnTo>
                    <a:pt x="168" y="520"/>
                  </a:lnTo>
                  <a:lnTo>
                    <a:pt x="169" y="520"/>
                  </a:lnTo>
                  <a:lnTo>
                    <a:pt x="169" y="519"/>
                  </a:lnTo>
                  <a:lnTo>
                    <a:pt x="169" y="518"/>
                  </a:lnTo>
                  <a:lnTo>
                    <a:pt x="170" y="518"/>
                  </a:lnTo>
                  <a:lnTo>
                    <a:pt x="170" y="516"/>
                  </a:lnTo>
                  <a:lnTo>
                    <a:pt x="170" y="515"/>
                  </a:lnTo>
                  <a:lnTo>
                    <a:pt x="170" y="514"/>
                  </a:lnTo>
                  <a:lnTo>
                    <a:pt x="170" y="513"/>
                  </a:lnTo>
                  <a:lnTo>
                    <a:pt x="172" y="513"/>
                  </a:lnTo>
                  <a:lnTo>
                    <a:pt x="172" y="512"/>
                  </a:lnTo>
                  <a:lnTo>
                    <a:pt x="173" y="511"/>
                  </a:lnTo>
                  <a:lnTo>
                    <a:pt x="173" y="509"/>
                  </a:lnTo>
                  <a:lnTo>
                    <a:pt x="174" y="508"/>
                  </a:lnTo>
                  <a:lnTo>
                    <a:pt x="174" y="507"/>
                  </a:lnTo>
                  <a:lnTo>
                    <a:pt x="174" y="506"/>
                  </a:lnTo>
                  <a:lnTo>
                    <a:pt x="175" y="505"/>
                  </a:lnTo>
                  <a:lnTo>
                    <a:pt x="175" y="506"/>
                  </a:lnTo>
                  <a:lnTo>
                    <a:pt x="175" y="505"/>
                  </a:lnTo>
                  <a:lnTo>
                    <a:pt x="176" y="505"/>
                  </a:lnTo>
                  <a:lnTo>
                    <a:pt x="177" y="504"/>
                  </a:lnTo>
                  <a:lnTo>
                    <a:pt x="177" y="502"/>
                  </a:lnTo>
                  <a:lnTo>
                    <a:pt x="177" y="501"/>
                  </a:lnTo>
                  <a:lnTo>
                    <a:pt x="179" y="501"/>
                  </a:lnTo>
                  <a:lnTo>
                    <a:pt x="179" y="500"/>
                  </a:lnTo>
                  <a:lnTo>
                    <a:pt x="179" y="499"/>
                  </a:lnTo>
                  <a:lnTo>
                    <a:pt x="179" y="498"/>
                  </a:lnTo>
                  <a:lnTo>
                    <a:pt x="179" y="497"/>
                  </a:lnTo>
                  <a:lnTo>
                    <a:pt x="180" y="497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9" y="494"/>
                  </a:lnTo>
                  <a:lnTo>
                    <a:pt x="179" y="493"/>
                  </a:lnTo>
                  <a:lnTo>
                    <a:pt x="179" y="492"/>
                  </a:lnTo>
                  <a:lnTo>
                    <a:pt x="179" y="491"/>
                  </a:lnTo>
                  <a:lnTo>
                    <a:pt x="179" y="490"/>
                  </a:lnTo>
                  <a:lnTo>
                    <a:pt x="179" y="488"/>
                  </a:lnTo>
                  <a:lnTo>
                    <a:pt x="177" y="488"/>
                  </a:lnTo>
                  <a:lnTo>
                    <a:pt x="177" y="487"/>
                  </a:lnTo>
                  <a:lnTo>
                    <a:pt x="179" y="487"/>
                  </a:lnTo>
                  <a:lnTo>
                    <a:pt x="179" y="486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7" y="484"/>
                  </a:lnTo>
                  <a:lnTo>
                    <a:pt x="179" y="483"/>
                  </a:lnTo>
                  <a:lnTo>
                    <a:pt x="177" y="483"/>
                  </a:lnTo>
                  <a:lnTo>
                    <a:pt x="177" y="481"/>
                  </a:lnTo>
                  <a:lnTo>
                    <a:pt x="179" y="481"/>
                  </a:lnTo>
                  <a:lnTo>
                    <a:pt x="179" y="480"/>
                  </a:lnTo>
                  <a:lnTo>
                    <a:pt x="177" y="480"/>
                  </a:lnTo>
                  <a:lnTo>
                    <a:pt x="177" y="479"/>
                  </a:lnTo>
                  <a:lnTo>
                    <a:pt x="177" y="478"/>
                  </a:lnTo>
                  <a:lnTo>
                    <a:pt x="176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6"/>
                  </a:lnTo>
                  <a:lnTo>
                    <a:pt x="174" y="476"/>
                  </a:lnTo>
                  <a:lnTo>
                    <a:pt x="174" y="474"/>
                  </a:lnTo>
                  <a:lnTo>
                    <a:pt x="173" y="474"/>
                  </a:lnTo>
                  <a:lnTo>
                    <a:pt x="173" y="473"/>
                  </a:lnTo>
                  <a:lnTo>
                    <a:pt x="172" y="473"/>
                  </a:lnTo>
                  <a:lnTo>
                    <a:pt x="172" y="472"/>
                  </a:lnTo>
                  <a:lnTo>
                    <a:pt x="172" y="471"/>
                  </a:lnTo>
                  <a:lnTo>
                    <a:pt x="172" y="470"/>
                  </a:lnTo>
                  <a:lnTo>
                    <a:pt x="170" y="470"/>
                  </a:lnTo>
                  <a:lnTo>
                    <a:pt x="170" y="469"/>
                  </a:lnTo>
                  <a:lnTo>
                    <a:pt x="169" y="469"/>
                  </a:lnTo>
                  <a:lnTo>
                    <a:pt x="169" y="467"/>
                  </a:lnTo>
                  <a:lnTo>
                    <a:pt x="169" y="466"/>
                  </a:lnTo>
                  <a:lnTo>
                    <a:pt x="169" y="465"/>
                  </a:lnTo>
                  <a:lnTo>
                    <a:pt x="168" y="465"/>
                  </a:lnTo>
                  <a:lnTo>
                    <a:pt x="168" y="464"/>
                  </a:lnTo>
                  <a:lnTo>
                    <a:pt x="168" y="463"/>
                  </a:lnTo>
                  <a:lnTo>
                    <a:pt x="169" y="463"/>
                  </a:lnTo>
                  <a:lnTo>
                    <a:pt x="169" y="462"/>
                  </a:lnTo>
                  <a:lnTo>
                    <a:pt x="170" y="462"/>
                  </a:lnTo>
                  <a:lnTo>
                    <a:pt x="172" y="462"/>
                  </a:lnTo>
                  <a:lnTo>
                    <a:pt x="173" y="462"/>
                  </a:lnTo>
                  <a:lnTo>
                    <a:pt x="174" y="460"/>
                  </a:lnTo>
                  <a:lnTo>
                    <a:pt x="174" y="462"/>
                  </a:lnTo>
                  <a:lnTo>
                    <a:pt x="175" y="462"/>
                  </a:lnTo>
                  <a:lnTo>
                    <a:pt x="175" y="460"/>
                  </a:lnTo>
                  <a:lnTo>
                    <a:pt x="175" y="459"/>
                  </a:lnTo>
                  <a:lnTo>
                    <a:pt x="176" y="459"/>
                  </a:lnTo>
                  <a:lnTo>
                    <a:pt x="177" y="459"/>
                  </a:lnTo>
                  <a:lnTo>
                    <a:pt x="179" y="459"/>
                  </a:lnTo>
                  <a:lnTo>
                    <a:pt x="180" y="458"/>
                  </a:lnTo>
                  <a:lnTo>
                    <a:pt x="181" y="458"/>
                  </a:lnTo>
                  <a:lnTo>
                    <a:pt x="181" y="457"/>
                  </a:lnTo>
                  <a:lnTo>
                    <a:pt x="182" y="457"/>
                  </a:lnTo>
                  <a:lnTo>
                    <a:pt x="183" y="456"/>
                  </a:lnTo>
                  <a:lnTo>
                    <a:pt x="184" y="456"/>
                  </a:lnTo>
                  <a:lnTo>
                    <a:pt x="186" y="456"/>
                  </a:lnTo>
                  <a:lnTo>
                    <a:pt x="186" y="455"/>
                  </a:lnTo>
                  <a:lnTo>
                    <a:pt x="187" y="455"/>
                  </a:lnTo>
                  <a:lnTo>
                    <a:pt x="187" y="453"/>
                  </a:lnTo>
                  <a:lnTo>
                    <a:pt x="188" y="452"/>
                  </a:lnTo>
                  <a:lnTo>
                    <a:pt x="189" y="452"/>
                  </a:lnTo>
                  <a:lnTo>
                    <a:pt x="189" y="451"/>
                  </a:lnTo>
                  <a:lnTo>
                    <a:pt x="190" y="451"/>
                  </a:lnTo>
                  <a:lnTo>
                    <a:pt x="191" y="451"/>
                  </a:lnTo>
                  <a:lnTo>
                    <a:pt x="193" y="451"/>
                  </a:lnTo>
                  <a:lnTo>
                    <a:pt x="193" y="450"/>
                  </a:lnTo>
                  <a:lnTo>
                    <a:pt x="194" y="450"/>
                  </a:lnTo>
                  <a:lnTo>
                    <a:pt x="194" y="449"/>
                  </a:lnTo>
                  <a:lnTo>
                    <a:pt x="194" y="448"/>
                  </a:lnTo>
                  <a:lnTo>
                    <a:pt x="193" y="448"/>
                  </a:lnTo>
                  <a:lnTo>
                    <a:pt x="193" y="446"/>
                  </a:lnTo>
                  <a:lnTo>
                    <a:pt x="194" y="446"/>
                  </a:lnTo>
                  <a:lnTo>
                    <a:pt x="194" y="445"/>
                  </a:lnTo>
                  <a:lnTo>
                    <a:pt x="193" y="445"/>
                  </a:lnTo>
                  <a:lnTo>
                    <a:pt x="191" y="445"/>
                  </a:lnTo>
                  <a:lnTo>
                    <a:pt x="190" y="445"/>
                  </a:lnTo>
                  <a:lnTo>
                    <a:pt x="190" y="444"/>
                  </a:lnTo>
                  <a:lnTo>
                    <a:pt x="190" y="443"/>
                  </a:lnTo>
                  <a:lnTo>
                    <a:pt x="190" y="442"/>
                  </a:lnTo>
                  <a:lnTo>
                    <a:pt x="189" y="442"/>
                  </a:lnTo>
                  <a:lnTo>
                    <a:pt x="188" y="442"/>
                  </a:lnTo>
                  <a:lnTo>
                    <a:pt x="187" y="442"/>
                  </a:lnTo>
                  <a:lnTo>
                    <a:pt x="187" y="443"/>
                  </a:lnTo>
                  <a:lnTo>
                    <a:pt x="186" y="443"/>
                  </a:lnTo>
                  <a:lnTo>
                    <a:pt x="184" y="443"/>
                  </a:lnTo>
                  <a:lnTo>
                    <a:pt x="184" y="442"/>
                  </a:lnTo>
                  <a:lnTo>
                    <a:pt x="184" y="441"/>
                  </a:lnTo>
                  <a:lnTo>
                    <a:pt x="184" y="439"/>
                  </a:lnTo>
                  <a:lnTo>
                    <a:pt x="186" y="439"/>
                  </a:lnTo>
                  <a:lnTo>
                    <a:pt x="186" y="438"/>
                  </a:lnTo>
                  <a:lnTo>
                    <a:pt x="187" y="438"/>
                  </a:lnTo>
                  <a:lnTo>
                    <a:pt x="187" y="437"/>
                  </a:lnTo>
                  <a:lnTo>
                    <a:pt x="187" y="436"/>
                  </a:lnTo>
                  <a:lnTo>
                    <a:pt x="187" y="435"/>
                  </a:lnTo>
                  <a:lnTo>
                    <a:pt x="186" y="435"/>
                  </a:lnTo>
                  <a:lnTo>
                    <a:pt x="186" y="433"/>
                  </a:lnTo>
                  <a:lnTo>
                    <a:pt x="184" y="433"/>
                  </a:lnTo>
                  <a:lnTo>
                    <a:pt x="184" y="432"/>
                  </a:lnTo>
                  <a:lnTo>
                    <a:pt x="183" y="432"/>
                  </a:lnTo>
                  <a:lnTo>
                    <a:pt x="183" y="431"/>
                  </a:lnTo>
                  <a:lnTo>
                    <a:pt x="183" y="430"/>
                  </a:lnTo>
                  <a:lnTo>
                    <a:pt x="183" y="429"/>
                  </a:lnTo>
                  <a:lnTo>
                    <a:pt x="182" y="429"/>
                  </a:lnTo>
                  <a:lnTo>
                    <a:pt x="181" y="429"/>
                  </a:lnTo>
                  <a:lnTo>
                    <a:pt x="180" y="429"/>
                  </a:lnTo>
                  <a:lnTo>
                    <a:pt x="180" y="428"/>
                  </a:lnTo>
                  <a:lnTo>
                    <a:pt x="180" y="426"/>
                  </a:lnTo>
                  <a:lnTo>
                    <a:pt x="180" y="425"/>
                  </a:lnTo>
                  <a:lnTo>
                    <a:pt x="181" y="425"/>
                  </a:lnTo>
                  <a:lnTo>
                    <a:pt x="182" y="425"/>
                  </a:lnTo>
                  <a:lnTo>
                    <a:pt x="181" y="424"/>
                  </a:lnTo>
                  <a:lnTo>
                    <a:pt x="180" y="424"/>
                  </a:lnTo>
                  <a:lnTo>
                    <a:pt x="180" y="423"/>
                  </a:lnTo>
                  <a:lnTo>
                    <a:pt x="180" y="422"/>
                  </a:lnTo>
                  <a:lnTo>
                    <a:pt x="179" y="422"/>
                  </a:lnTo>
                  <a:lnTo>
                    <a:pt x="177" y="422"/>
                  </a:lnTo>
                  <a:lnTo>
                    <a:pt x="177" y="421"/>
                  </a:lnTo>
                  <a:lnTo>
                    <a:pt x="176" y="421"/>
                  </a:lnTo>
                  <a:lnTo>
                    <a:pt x="175" y="419"/>
                  </a:lnTo>
                  <a:lnTo>
                    <a:pt x="175" y="418"/>
                  </a:lnTo>
                  <a:lnTo>
                    <a:pt x="175" y="417"/>
                  </a:lnTo>
                  <a:lnTo>
                    <a:pt x="175" y="416"/>
                  </a:lnTo>
                  <a:lnTo>
                    <a:pt x="176" y="416"/>
                  </a:lnTo>
                  <a:lnTo>
                    <a:pt x="176" y="415"/>
                  </a:lnTo>
                  <a:lnTo>
                    <a:pt x="176" y="414"/>
                  </a:lnTo>
                  <a:lnTo>
                    <a:pt x="175" y="414"/>
                  </a:lnTo>
                  <a:lnTo>
                    <a:pt x="174" y="414"/>
                  </a:lnTo>
                  <a:lnTo>
                    <a:pt x="173" y="414"/>
                  </a:lnTo>
                  <a:lnTo>
                    <a:pt x="172" y="414"/>
                  </a:lnTo>
                  <a:lnTo>
                    <a:pt x="172" y="412"/>
                  </a:lnTo>
                  <a:lnTo>
                    <a:pt x="170" y="411"/>
                  </a:lnTo>
                  <a:lnTo>
                    <a:pt x="170" y="410"/>
                  </a:lnTo>
                  <a:lnTo>
                    <a:pt x="169" y="410"/>
                  </a:lnTo>
                  <a:lnTo>
                    <a:pt x="169" y="409"/>
                  </a:lnTo>
                  <a:lnTo>
                    <a:pt x="168" y="409"/>
                  </a:lnTo>
                  <a:lnTo>
                    <a:pt x="168" y="408"/>
                  </a:lnTo>
                  <a:lnTo>
                    <a:pt x="168" y="407"/>
                  </a:lnTo>
                  <a:lnTo>
                    <a:pt x="169" y="407"/>
                  </a:lnTo>
                  <a:lnTo>
                    <a:pt x="169" y="405"/>
                  </a:lnTo>
                  <a:lnTo>
                    <a:pt x="170" y="405"/>
                  </a:lnTo>
                  <a:lnTo>
                    <a:pt x="170" y="404"/>
                  </a:lnTo>
                  <a:lnTo>
                    <a:pt x="169" y="404"/>
                  </a:lnTo>
                  <a:lnTo>
                    <a:pt x="169" y="403"/>
                  </a:lnTo>
                  <a:lnTo>
                    <a:pt x="168" y="403"/>
                  </a:lnTo>
                  <a:lnTo>
                    <a:pt x="168" y="402"/>
                  </a:lnTo>
                  <a:lnTo>
                    <a:pt x="169" y="402"/>
                  </a:lnTo>
                  <a:lnTo>
                    <a:pt x="168" y="402"/>
                  </a:lnTo>
                  <a:lnTo>
                    <a:pt x="169" y="401"/>
                  </a:lnTo>
                  <a:lnTo>
                    <a:pt x="169" y="400"/>
                  </a:lnTo>
                  <a:lnTo>
                    <a:pt x="168" y="398"/>
                  </a:lnTo>
                  <a:lnTo>
                    <a:pt x="168" y="397"/>
                  </a:lnTo>
                  <a:lnTo>
                    <a:pt x="167" y="397"/>
                  </a:lnTo>
                  <a:lnTo>
                    <a:pt x="167" y="396"/>
                  </a:lnTo>
                  <a:lnTo>
                    <a:pt x="167" y="395"/>
                  </a:lnTo>
                  <a:lnTo>
                    <a:pt x="166" y="395"/>
                  </a:lnTo>
                  <a:lnTo>
                    <a:pt x="166" y="394"/>
                  </a:lnTo>
                  <a:lnTo>
                    <a:pt x="165" y="394"/>
                  </a:lnTo>
                  <a:lnTo>
                    <a:pt x="165" y="393"/>
                  </a:lnTo>
                  <a:lnTo>
                    <a:pt x="165" y="391"/>
                  </a:lnTo>
                  <a:lnTo>
                    <a:pt x="163" y="391"/>
                  </a:lnTo>
                  <a:lnTo>
                    <a:pt x="163" y="390"/>
                  </a:lnTo>
                  <a:lnTo>
                    <a:pt x="163" y="389"/>
                  </a:lnTo>
                  <a:lnTo>
                    <a:pt x="162" y="389"/>
                  </a:lnTo>
                  <a:lnTo>
                    <a:pt x="162" y="388"/>
                  </a:lnTo>
                  <a:lnTo>
                    <a:pt x="162" y="387"/>
                  </a:lnTo>
                  <a:lnTo>
                    <a:pt x="162" y="386"/>
                  </a:lnTo>
                  <a:lnTo>
                    <a:pt x="161" y="386"/>
                  </a:lnTo>
                  <a:lnTo>
                    <a:pt x="161" y="384"/>
                  </a:lnTo>
                  <a:lnTo>
                    <a:pt x="160" y="384"/>
                  </a:lnTo>
                  <a:lnTo>
                    <a:pt x="160" y="383"/>
                  </a:lnTo>
                  <a:lnTo>
                    <a:pt x="160" y="382"/>
                  </a:lnTo>
                  <a:lnTo>
                    <a:pt x="159" y="382"/>
                  </a:lnTo>
                  <a:lnTo>
                    <a:pt x="158" y="382"/>
                  </a:lnTo>
                  <a:lnTo>
                    <a:pt x="156" y="382"/>
                  </a:lnTo>
                  <a:lnTo>
                    <a:pt x="155" y="382"/>
                  </a:lnTo>
                  <a:lnTo>
                    <a:pt x="155" y="381"/>
                  </a:lnTo>
                  <a:lnTo>
                    <a:pt x="156" y="381"/>
                  </a:lnTo>
                  <a:lnTo>
                    <a:pt x="156" y="380"/>
                  </a:lnTo>
                  <a:lnTo>
                    <a:pt x="156" y="379"/>
                  </a:lnTo>
                  <a:lnTo>
                    <a:pt x="158" y="379"/>
                  </a:lnTo>
                  <a:lnTo>
                    <a:pt x="156" y="377"/>
                  </a:lnTo>
                  <a:lnTo>
                    <a:pt x="156" y="376"/>
                  </a:lnTo>
                  <a:lnTo>
                    <a:pt x="156" y="375"/>
                  </a:lnTo>
                  <a:lnTo>
                    <a:pt x="156" y="374"/>
                  </a:lnTo>
                  <a:lnTo>
                    <a:pt x="156" y="373"/>
                  </a:lnTo>
                  <a:lnTo>
                    <a:pt x="156" y="372"/>
                  </a:lnTo>
                  <a:lnTo>
                    <a:pt x="155" y="372"/>
                  </a:lnTo>
                  <a:lnTo>
                    <a:pt x="155" y="370"/>
                  </a:lnTo>
                  <a:lnTo>
                    <a:pt x="154" y="370"/>
                  </a:lnTo>
                  <a:lnTo>
                    <a:pt x="154" y="369"/>
                  </a:lnTo>
                  <a:lnTo>
                    <a:pt x="153" y="369"/>
                  </a:lnTo>
                  <a:lnTo>
                    <a:pt x="153" y="368"/>
                  </a:lnTo>
                  <a:lnTo>
                    <a:pt x="153" y="367"/>
                  </a:lnTo>
                  <a:lnTo>
                    <a:pt x="152" y="367"/>
                  </a:lnTo>
                  <a:lnTo>
                    <a:pt x="151" y="367"/>
                  </a:lnTo>
                  <a:lnTo>
                    <a:pt x="151" y="366"/>
                  </a:lnTo>
                  <a:lnTo>
                    <a:pt x="149" y="366"/>
                  </a:lnTo>
                  <a:lnTo>
                    <a:pt x="149" y="365"/>
                  </a:lnTo>
                  <a:lnTo>
                    <a:pt x="149" y="363"/>
                  </a:lnTo>
                  <a:lnTo>
                    <a:pt x="149" y="362"/>
                  </a:lnTo>
                  <a:lnTo>
                    <a:pt x="149" y="361"/>
                  </a:lnTo>
                  <a:lnTo>
                    <a:pt x="148" y="361"/>
                  </a:lnTo>
                  <a:lnTo>
                    <a:pt x="148" y="360"/>
                  </a:lnTo>
                  <a:lnTo>
                    <a:pt x="147" y="360"/>
                  </a:lnTo>
                  <a:lnTo>
                    <a:pt x="147" y="359"/>
                  </a:lnTo>
                  <a:lnTo>
                    <a:pt x="148" y="359"/>
                  </a:lnTo>
                  <a:lnTo>
                    <a:pt x="148" y="358"/>
                  </a:lnTo>
                  <a:lnTo>
                    <a:pt x="149" y="358"/>
                  </a:lnTo>
                  <a:lnTo>
                    <a:pt x="149" y="356"/>
                  </a:lnTo>
                  <a:lnTo>
                    <a:pt x="148" y="356"/>
                  </a:lnTo>
                  <a:lnTo>
                    <a:pt x="148" y="355"/>
                  </a:lnTo>
                  <a:lnTo>
                    <a:pt x="148" y="354"/>
                  </a:lnTo>
                  <a:lnTo>
                    <a:pt x="147" y="354"/>
                  </a:lnTo>
                  <a:lnTo>
                    <a:pt x="146" y="353"/>
                  </a:lnTo>
                  <a:lnTo>
                    <a:pt x="146" y="352"/>
                  </a:lnTo>
                  <a:lnTo>
                    <a:pt x="145" y="352"/>
                  </a:lnTo>
                  <a:lnTo>
                    <a:pt x="145" y="351"/>
                  </a:lnTo>
                  <a:lnTo>
                    <a:pt x="145" y="349"/>
                  </a:lnTo>
                  <a:lnTo>
                    <a:pt x="144" y="348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6"/>
                  </a:lnTo>
                  <a:lnTo>
                    <a:pt x="140" y="346"/>
                  </a:lnTo>
                  <a:lnTo>
                    <a:pt x="141" y="346"/>
                  </a:lnTo>
                  <a:lnTo>
                    <a:pt x="141" y="345"/>
                  </a:lnTo>
                  <a:lnTo>
                    <a:pt x="140" y="345"/>
                  </a:lnTo>
                  <a:lnTo>
                    <a:pt x="140" y="344"/>
                  </a:lnTo>
                  <a:lnTo>
                    <a:pt x="139" y="344"/>
                  </a:lnTo>
                  <a:lnTo>
                    <a:pt x="138" y="344"/>
                  </a:lnTo>
                  <a:lnTo>
                    <a:pt x="138" y="342"/>
                  </a:lnTo>
                  <a:lnTo>
                    <a:pt x="137" y="342"/>
                  </a:lnTo>
                  <a:lnTo>
                    <a:pt x="137" y="341"/>
                  </a:lnTo>
                  <a:lnTo>
                    <a:pt x="135" y="340"/>
                  </a:lnTo>
                  <a:lnTo>
                    <a:pt x="134" y="339"/>
                  </a:lnTo>
                  <a:lnTo>
                    <a:pt x="134" y="338"/>
                  </a:lnTo>
                  <a:lnTo>
                    <a:pt x="133" y="337"/>
                  </a:lnTo>
                  <a:lnTo>
                    <a:pt x="133" y="335"/>
                  </a:lnTo>
                  <a:lnTo>
                    <a:pt x="133" y="334"/>
                  </a:lnTo>
                  <a:lnTo>
                    <a:pt x="132" y="334"/>
                  </a:lnTo>
                  <a:lnTo>
                    <a:pt x="132" y="333"/>
                  </a:lnTo>
                  <a:lnTo>
                    <a:pt x="132" y="332"/>
                  </a:lnTo>
                  <a:lnTo>
                    <a:pt x="131" y="332"/>
                  </a:lnTo>
                  <a:lnTo>
                    <a:pt x="131" y="331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2" y="328"/>
                  </a:lnTo>
                  <a:lnTo>
                    <a:pt x="132" y="327"/>
                  </a:lnTo>
                  <a:lnTo>
                    <a:pt x="133" y="327"/>
                  </a:lnTo>
                  <a:lnTo>
                    <a:pt x="133" y="326"/>
                  </a:lnTo>
                  <a:lnTo>
                    <a:pt x="133" y="325"/>
                  </a:lnTo>
                  <a:lnTo>
                    <a:pt x="134" y="325"/>
                  </a:lnTo>
                  <a:lnTo>
                    <a:pt x="134" y="324"/>
                  </a:lnTo>
                  <a:lnTo>
                    <a:pt x="135" y="323"/>
                  </a:lnTo>
                  <a:lnTo>
                    <a:pt x="135" y="321"/>
                  </a:lnTo>
                  <a:lnTo>
                    <a:pt x="137" y="321"/>
                  </a:lnTo>
                  <a:lnTo>
                    <a:pt x="137" y="320"/>
                  </a:lnTo>
                  <a:lnTo>
                    <a:pt x="138" y="320"/>
                  </a:lnTo>
                  <a:lnTo>
                    <a:pt x="138" y="319"/>
                  </a:lnTo>
                  <a:lnTo>
                    <a:pt x="139" y="319"/>
                  </a:lnTo>
                  <a:lnTo>
                    <a:pt x="140" y="319"/>
                  </a:lnTo>
                  <a:lnTo>
                    <a:pt x="140" y="318"/>
                  </a:lnTo>
                  <a:lnTo>
                    <a:pt x="139" y="318"/>
                  </a:lnTo>
                  <a:lnTo>
                    <a:pt x="138" y="317"/>
                  </a:lnTo>
                  <a:lnTo>
                    <a:pt x="137" y="317"/>
                  </a:lnTo>
                  <a:lnTo>
                    <a:pt x="135" y="317"/>
                  </a:lnTo>
                  <a:lnTo>
                    <a:pt x="134" y="317"/>
                  </a:lnTo>
                  <a:lnTo>
                    <a:pt x="134" y="316"/>
                  </a:lnTo>
                  <a:lnTo>
                    <a:pt x="134" y="314"/>
                  </a:lnTo>
                  <a:lnTo>
                    <a:pt x="133" y="313"/>
                  </a:lnTo>
                  <a:lnTo>
                    <a:pt x="133" y="312"/>
                  </a:lnTo>
                  <a:lnTo>
                    <a:pt x="132" y="312"/>
                  </a:lnTo>
                  <a:lnTo>
                    <a:pt x="131" y="312"/>
                  </a:lnTo>
                  <a:lnTo>
                    <a:pt x="131" y="311"/>
                  </a:lnTo>
                  <a:lnTo>
                    <a:pt x="131" y="310"/>
                  </a:lnTo>
                  <a:lnTo>
                    <a:pt x="130" y="310"/>
                  </a:lnTo>
                  <a:lnTo>
                    <a:pt x="130" y="309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8" y="306"/>
                  </a:lnTo>
                  <a:lnTo>
                    <a:pt x="128" y="305"/>
                  </a:lnTo>
                  <a:lnTo>
                    <a:pt x="128" y="304"/>
                  </a:lnTo>
                  <a:lnTo>
                    <a:pt x="127" y="304"/>
                  </a:lnTo>
                  <a:lnTo>
                    <a:pt x="127" y="303"/>
                  </a:lnTo>
                  <a:lnTo>
                    <a:pt x="127" y="302"/>
                  </a:lnTo>
                  <a:lnTo>
                    <a:pt x="126" y="302"/>
                  </a:lnTo>
                  <a:lnTo>
                    <a:pt x="126" y="300"/>
                  </a:lnTo>
                  <a:lnTo>
                    <a:pt x="125" y="300"/>
                  </a:lnTo>
                  <a:lnTo>
                    <a:pt x="124" y="300"/>
                  </a:lnTo>
                  <a:lnTo>
                    <a:pt x="124" y="299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20" y="299"/>
                  </a:lnTo>
                  <a:lnTo>
                    <a:pt x="119" y="299"/>
                  </a:lnTo>
                  <a:lnTo>
                    <a:pt x="119" y="298"/>
                  </a:lnTo>
                  <a:lnTo>
                    <a:pt x="118" y="298"/>
                  </a:lnTo>
                  <a:lnTo>
                    <a:pt x="118" y="297"/>
                  </a:lnTo>
                  <a:lnTo>
                    <a:pt x="119" y="297"/>
                  </a:lnTo>
                  <a:lnTo>
                    <a:pt x="119" y="296"/>
                  </a:lnTo>
                  <a:lnTo>
                    <a:pt x="118" y="296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7" y="292"/>
                  </a:lnTo>
                  <a:lnTo>
                    <a:pt x="116" y="292"/>
                  </a:lnTo>
                  <a:lnTo>
                    <a:pt x="114" y="292"/>
                  </a:lnTo>
                  <a:lnTo>
                    <a:pt x="114" y="291"/>
                  </a:lnTo>
                  <a:lnTo>
                    <a:pt x="113" y="290"/>
                  </a:lnTo>
                  <a:lnTo>
                    <a:pt x="114" y="290"/>
                  </a:lnTo>
                  <a:lnTo>
                    <a:pt x="114" y="289"/>
                  </a:lnTo>
                  <a:lnTo>
                    <a:pt x="114" y="288"/>
                  </a:lnTo>
                  <a:lnTo>
                    <a:pt x="114" y="286"/>
                  </a:lnTo>
                  <a:lnTo>
                    <a:pt x="113" y="286"/>
                  </a:lnTo>
                  <a:lnTo>
                    <a:pt x="113" y="285"/>
                  </a:lnTo>
                  <a:lnTo>
                    <a:pt x="114" y="285"/>
                  </a:lnTo>
                  <a:lnTo>
                    <a:pt x="114" y="284"/>
                  </a:lnTo>
                  <a:lnTo>
                    <a:pt x="113" y="284"/>
                  </a:lnTo>
                  <a:lnTo>
                    <a:pt x="112" y="284"/>
                  </a:lnTo>
                  <a:lnTo>
                    <a:pt x="111" y="284"/>
                  </a:lnTo>
                  <a:lnTo>
                    <a:pt x="111" y="283"/>
                  </a:lnTo>
                  <a:lnTo>
                    <a:pt x="110" y="283"/>
                  </a:lnTo>
                  <a:lnTo>
                    <a:pt x="110" y="282"/>
                  </a:lnTo>
                  <a:lnTo>
                    <a:pt x="109" y="282"/>
                  </a:lnTo>
                  <a:lnTo>
                    <a:pt x="109" y="281"/>
                  </a:lnTo>
                  <a:lnTo>
                    <a:pt x="107" y="281"/>
                  </a:lnTo>
                  <a:lnTo>
                    <a:pt x="106" y="281"/>
                  </a:lnTo>
                  <a:lnTo>
                    <a:pt x="106" y="279"/>
                  </a:lnTo>
                  <a:lnTo>
                    <a:pt x="106" y="278"/>
                  </a:lnTo>
                  <a:lnTo>
                    <a:pt x="106" y="277"/>
                  </a:lnTo>
                  <a:lnTo>
                    <a:pt x="106" y="276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5" y="274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72"/>
                  </a:lnTo>
                  <a:lnTo>
                    <a:pt x="103" y="271"/>
                  </a:lnTo>
                  <a:lnTo>
                    <a:pt x="102" y="271"/>
                  </a:lnTo>
                  <a:lnTo>
                    <a:pt x="102" y="270"/>
                  </a:lnTo>
                  <a:lnTo>
                    <a:pt x="100" y="269"/>
                  </a:lnTo>
                  <a:lnTo>
                    <a:pt x="100" y="268"/>
                  </a:lnTo>
                  <a:lnTo>
                    <a:pt x="100" y="267"/>
                  </a:lnTo>
                  <a:lnTo>
                    <a:pt x="99" y="267"/>
                  </a:lnTo>
                  <a:lnTo>
                    <a:pt x="98" y="267"/>
                  </a:lnTo>
                  <a:lnTo>
                    <a:pt x="98" y="268"/>
                  </a:lnTo>
                  <a:lnTo>
                    <a:pt x="97" y="268"/>
                  </a:lnTo>
                  <a:lnTo>
                    <a:pt x="97" y="267"/>
                  </a:lnTo>
                  <a:lnTo>
                    <a:pt x="96" y="267"/>
                  </a:lnTo>
                  <a:lnTo>
                    <a:pt x="96" y="265"/>
                  </a:lnTo>
                  <a:lnTo>
                    <a:pt x="95" y="265"/>
                  </a:lnTo>
                  <a:lnTo>
                    <a:pt x="95" y="264"/>
                  </a:lnTo>
                  <a:lnTo>
                    <a:pt x="95" y="263"/>
                  </a:lnTo>
                  <a:lnTo>
                    <a:pt x="95" y="262"/>
                  </a:lnTo>
                  <a:lnTo>
                    <a:pt x="95" y="261"/>
                  </a:lnTo>
                  <a:lnTo>
                    <a:pt x="93" y="261"/>
                  </a:lnTo>
                  <a:lnTo>
                    <a:pt x="93" y="260"/>
                  </a:lnTo>
                  <a:lnTo>
                    <a:pt x="92" y="260"/>
                  </a:lnTo>
                  <a:lnTo>
                    <a:pt x="91" y="258"/>
                  </a:lnTo>
                  <a:lnTo>
                    <a:pt x="91" y="257"/>
                  </a:lnTo>
                  <a:lnTo>
                    <a:pt x="90" y="256"/>
                  </a:lnTo>
                  <a:lnTo>
                    <a:pt x="90" y="255"/>
                  </a:lnTo>
                  <a:lnTo>
                    <a:pt x="89" y="255"/>
                  </a:lnTo>
                  <a:lnTo>
                    <a:pt x="88" y="255"/>
                  </a:lnTo>
                  <a:lnTo>
                    <a:pt x="86" y="255"/>
                  </a:lnTo>
                  <a:lnTo>
                    <a:pt x="86" y="254"/>
                  </a:lnTo>
                  <a:lnTo>
                    <a:pt x="88" y="254"/>
                  </a:lnTo>
                  <a:lnTo>
                    <a:pt x="88" y="253"/>
                  </a:lnTo>
                  <a:lnTo>
                    <a:pt x="88" y="251"/>
                  </a:lnTo>
                  <a:lnTo>
                    <a:pt x="89" y="251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90" y="248"/>
                  </a:lnTo>
                  <a:lnTo>
                    <a:pt x="91" y="248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0" y="246"/>
                  </a:lnTo>
                  <a:lnTo>
                    <a:pt x="90" y="244"/>
                  </a:lnTo>
                  <a:lnTo>
                    <a:pt x="90" y="243"/>
                  </a:lnTo>
                  <a:lnTo>
                    <a:pt x="91" y="243"/>
                  </a:lnTo>
                  <a:lnTo>
                    <a:pt x="91" y="242"/>
                  </a:lnTo>
                  <a:lnTo>
                    <a:pt x="91" y="241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1" y="240"/>
                  </a:lnTo>
                  <a:lnTo>
                    <a:pt x="91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6"/>
                  </a:lnTo>
                  <a:lnTo>
                    <a:pt x="93" y="235"/>
                  </a:lnTo>
                  <a:lnTo>
                    <a:pt x="92" y="235"/>
                  </a:lnTo>
                  <a:lnTo>
                    <a:pt x="92" y="234"/>
                  </a:lnTo>
                  <a:lnTo>
                    <a:pt x="93" y="234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5" y="232"/>
                  </a:lnTo>
                  <a:lnTo>
                    <a:pt x="96" y="232"/>
                  </a:lnTo>
                  <a:lnTo>
                    <a:pt x="96" y="230"/>
                  </a:lnTo>
                  <a:lnTo>
                    <a:pt x="95" y="229"/>
                  </a:lnTo>
                  <a:lnTo>
                    <a:pt x="93" y="228"/>
                  </a:lnTo>
                  <a:lnTo>
                    <a:pt x="93" y="227"/>
                  </a:lnTo>
                  <a:lnTo>
                    <a:pt x="92" y="227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2"/>
                  </a:lnTo>
                  <a:lnTo>
                    <a:pt x="90" y="221"/>
                  </a:lnTo>
                  <a:lnTo>
                    <a:pt x="89" y="221"/>
                  </a:lnTo>
                  <a:lnTo>
                    <a:pt x="90" y="221"/>
                  </a:lnTo>
                  <a:lnTo>
                    <a:pt x="90" y="220"/>
                  </a:lnTo>
                  <a:lnTo>
                    <a:pt x="90" y="219"/>
                  </a:lnTo>
                  <a:lnTo>
                    <a:pt x="89" y="219"/>
                  </a:lnTo>
                  <a:lnTo>
                    <a:pt x="89" y="218"/>
                  </a:lnTo>
                  <a:lnTo>
                    <a:pt x="88" y="218"/>
                  </a:lnTo>
                  <a:lnTo>
                    <a:pt x="88" y="216"/>
                  </a:lnTo>
                  <a:lnTo>
                    <a:pt x="86" y="216"/>
                  </a:lnTo>
                  <a:lnTo>
                    <a:pt x="86" y="215"/>
                  </a:lnTo>
                  <a:lnTo>
                    <a:pt x="85" y="215"/>
                  </a:lnTo>
                  <a:lnTo>
                    <a:pt x="84" y="215"/>
                  </a:lnTo>
                  <a:lnTo>
                    <a:pt x="84" y="214"/>
                  </a:lnTo>
                  <a:lnTo>
                    <a:pt x="84" y="213"/>
                  </a:lnTo>
                  <a:lnTo>
                    <a:pt x="84" y="212"/>
                  </a:lnTo>
                  <a:lnTo>
                    <a:pt x="83" y="212"/>
                  </a:lnTo>
                  <a:lnTo>
                    <a:pt x="83" y="213"/>
                  </a:lnTo>
                  <a:lnTo>
                    <a:pt x="82" y="213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9"/>
                  </a:lnTo>
                  <a:lnTo>
                    <a:pt x="79" y="208"/>
                  </a:lnTo>
                  <a:lnTo>
                    <a:pt x="78" y="207"/>
                  </a:lnTo>
                  <a:lnTo>
                    <a:pt x="77" y="206"/>
                  </a:lnTo>
                  <a:lnTo>
                    <a:pt x="76" y="206"/>
                  </a:lnTo>
                  <a:lnTo>
                    <a:pt x="75" y="206"/>
                  </a:lnTo>
                  <a:lnTo>
                    <a:pt x="74" y="206"/>
                  </a:lnTo>
                  <a:lnTo>
                    <a:pt x="74" y="205"/>
                  </a:lnTo>
                  <a:lnTo>
                    <a:pt x="74" y="203"/>
                  </a:lnTo>
                  <a:lnTo>
                    <a:pt x="72" y="203"/>
                  </a:lnTo>
                  <a:lnTo>
                    <a:pt x="72" y="202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70" y="201"/>
                  </a:lnTo>
                  <a:lnTo>
                    <a:pt x="70" y="200"/>
                  </a:lnTo>
                  <a:lnTo>
                    <a:pt x="70" y="199"/>
                  </a:lnTo>
                  <a:lnTo>
                    <a:pt x="69" y="199"/>
                  </a:lnTo>
                  <a:lnTo>
                    <a:pt x="69" y="198"/>
                  </a:lnTo>
                  <a:lnTo>
                    <a:pt x="69" y="196"/>
                  </a:lnTo>
                  <a:lnTo>
                    <a:pt x="68" y="196"/>
                  </a:lnTo>
                  <a:lnTo>
                    <a:pt x="69" y="195"/>
                  </a:lnTo>
                  <a:lnTo>
                    <a:pt x="69" y="194"/>
                  </a:lnTo>
                  <a:lnTo>
                    <a:pt x="69" y="193"/>
                  </a:lnTo>
                  <a:lnTo>
                    <a:pt x="68" y="192"/>
                  </a:lnTo>
                  <a:lnTo>
                    <a:pt x="68" y="191"/>
                  </a:lnTo>
                  <a:lnTo>
                    <a:pt x="68" y="189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70" y="188"/>
                  </a:lnTo>
                  <a:lnTo>
                    <a:pt x="70" y="187"/>
                  </a:lnTo>
                  <a:lnTo>
                    <a:pt x="70" y="186"/>
                  </a:lnTo>
                  <a:lnTo>
                    <a:pt x="69" y="186"/>
                  </a:lnTo>
                  <a:lnTo>
                    <a:pt x="69" y="185"/>
                  </a:lnTo>
                  <a:lnTo>
                    <a:pt x="68" y="185"/>
                  </a:lnTo>
                  <a:lnTo>
                    <a:pt x="67" y="184"/>
                  </a:lnTo>
                  <a:lnTo>
                    <a:pt x="65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1"/>
                  </a:lnTo>
                  <a:lnTo>
                    <a:pt x="63" y="181"/>
                  </a:lnTo>
                  <a:lnTo>
                    <a:pt x="62" y="181"/>
                  </a:lnTo>
                  <a:lnTo>
                    <a:pt x="62" y="180"/>
                  </a:lnTo>
                  <a:lnTo>
                    <a:pt x="61" y="180"/>
                  </a:lnTo>
                  <a:lnTo>
                    <a:pt x="61" y="179"/>
                  </a:lnTo>
                  <a:lnTo>
                    <a:pt x="60" y="179"/>
                  </a:lnTo>
                  <a:lnTo>
                    <a:pt x="58" y="179"/>
                  </a:lnTo>
                  <a:lnTo>
                    <a:pt x="58" y="178"/>
                  </a:lnTo>
                  <a:lnTo>
                    <a:pt x="57" y="178"/>
                  </a:lnTo>
                  <a:lnTo>
                    <a:pt x="56" y="178"/>
                  </a:lnTo>
                  <a:lnTo>
                    <a:pt x="55" y="178"/>
                  </a:lnTo>
                  <a:lnTo>
                    <a:pt x="55" y="177"/>
                  </a:lnTo>
                  <a:lnTo>
                    <a:pt x="55" y="175"/>
                  </a:lnTo>
                  <a:lnTo>
                    <a:pt x="55" y="174"/>
                  </a:lnTo>
                  <a:lnTo>
                    <a:pt x="54" y="174"/>
                  </a:lnTo>
                  <a:lnTo>
                    <a:pt x="53" y="173"/>
                  </a:lnTo>
                  <a:lnTo>
                    <a:pt x="51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4" y="171"/>
                  </a:lnTo>
                  <a:lnTo>
                    <a:pt x="54" y="170"/>
                  </a:lnTo>
                  <a:lnTo>
                    <a:pt x="53" y="170"/>
                  </a:lnTo>
                  <a:lnTo>
                    <a:pt x="53" y="168"/>
                  </a:lnTo>
                  <a:lnTo>
                    <a:pt x="51" y="168"/>
                  </a:lnTo>
                  <a:lnTo>
                    <a:pt x="51" y="167"/>
                  </a:lnTo>
                  <a:lnTo>
                    <a:pt x="50" y="167"/>
                  </a:lnTo>
                  <a:lnTo>
                    <a:pt x="49" y="167"/>
                  </a:lnTo>
                  <a:lnTo>
                    <a:pt x="49" y="166"/>
                  </a:lnTo>
                  <a:lnTo>
                    <a:pt x="49" y="165"/>
                  </a:lnTo>
                  <a:lnTo>
                    <a:pt x="49" y="164"/>
                  </a:lnTo>
                  <a:lnTo>
                    <a:pt x="50" y="164"/>
                  </a:lnTo>
                  <a:lnTo>
                    <a:pt x="50" y="163"/>
                  </a:lnTo>
                  <a:lnTo>
                    <a:pt x="50" y="161"/>
                  </a:lnTo>
                  <a:lnTo>
                    <a:pt x="49" y="161"/>
                  </a:lnTo>
                  <a:lnTo>
                    <a:pt x="49" y="160"/>
                  </a:lnTo>
                  <a:lnTo>
                    <a:pt x="49" y="159"/>
                  </a:lnTo>
                  <a:lnTo>
                    <a:pt x="48" y="159"/>
                  </a:lnTo>
                  <a:lnTo>
                    <a:pt x="47" y="159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7" y="158"/>
                  </a:lnTo>
                  <a:lnTo>
                    <a:pt x="46" y="157"/>
                  </a:lnTo>
                  <a:lnTo>
                    <a:pt x="47" y="157"/>
                  </a:lnTo>
                  <a:lnTo>
                    <a:pt x="46" y="157"/>
                  </a:lnTo>
                  <a:lnTo>
                    <a:pt x="46" y="156"/>
                  </a:lnTo>
                  <a:lnTo>
                    <a:pt x="46" y="154"/>
                  </a:lnTo>
                  <a:lnTo>
                    <a:pt x="44" y="154"/>
                  </a:lnTo>
                  <a:lnTo>
                    <a:pt x="46" y="154"/>
                  </a:lnTo>
                  <a:lnTo>
                    <a:pt x="46" y="153"/>
                  </a:lnTo>
                  <a:lnTo>
                    <a:pt x="46" y="152"/>
                  </a:lnTo>
                  <a:lnTo>
                    <a:pt x="47" y="152"/>
                  </a:lnTo>
                  <a:lnTo>
                    <a:pt x="47" y="151"/>
                  </a:lnTo>
                  <a:lnTo>
                    <a:pt x="47" y="150"/>
                  </a:lnTo>
                  <a:lnTo>
                    <a:pt x="46" y="150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6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3" y="145"/>
                  </a:lnTo>
                  <a:lnTo>
                    <a:pt x="43" y="144"/>
                  </a:lnTo>
                  <a:lnTo>
                    <a:pt x="43" y="143"/>
                  </a:lnTo>
                  <a:lnTo>
                    <a:pt x="42" y="143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0" y="139"/>
                  </a:lnTo>
                  <a:lnTo>
                    <a:pt x="40" y="138"/>
                  </a:lnTo>
                  <a:lnTo>
                    <a:pt x="39" y="138"/>
                  </a:lnTo>
                  <a:lnTo>
                    <a:pt x="39" y="137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7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6" y="132"/>
                  </a:lnTo>
                  <a:lnTo>
                    <a:pt x="36" y="131"/>
                  </a:lnTo>
                  <a:lnTo>
                    <a:pt x="35" y="131"/>
                  </a:lnTo>
                  <a:lnTo>
                    <a:pt x="34" y="131"/>
                  </a:lnTo>
                  <a:lnTo>
                    <a:pt x="34" y="130"/>
                  </a:lnTo>
                  <a:lnTo>
                    <a:pt x="34" y="129"/>
                  </a:lnTo>
                  <a:lnTo>
                    <a:pt x="33" y="129"/>
                  </a:lnTo>
                  <a:lnTo>
                    <a:pt x="33" y="128"/>
                  </a:lnTo>
                  <a:lnTo>
                    <a:pt x="33" y="126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29" y="124"/>
                  </a:lnTo>
                  <a:lnTo>
                    <a:pt x="29" y="123"/>
                  </a:lnTo>
                  <a:lnTo>
                    <a:pt x="28" y="122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8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6"/>
                  </a:lnTo>
                  <a:lnTo>
                    <a:pt x="28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2"/>
                  </a:lnTo>
                  <a:lnTo>
                    <a:pt x="28" y="111"/>
                  </a:lnTo>
                  <a:lnTo>
                    <a:pt x="28" y="110"/>
                  </a:lnTo>
                  <a:lnTo>
                    <a:pt x="28" y="109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8" y="105"/>
                  </a:lnTo>
                  <a:lnTo>
                    <a:pt x="28" y="104"/>
                  </a:lnTo>
                  <a:lnTo>
                    <a:pt x="28" y="103"/>
                  </a:lnTo>
                  <a:lnTo>
                    <a:pt x="28" y="102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8" y="97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26" y="95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3" y="94"/>
                  </a:lnTo>
                  <a:lnTo>
                    <a:pt x="22" y="94"/>
                  </a:lnTo>
                  <a:lnTo>
                    <a:pt x="22" y="93"/>
                  </a:lnTo>
                  <a:lnTo>
                    <a:pt x="22" y="91"/>
                  </a:lnTo>
                  <a:lnTo>
                    <a:pt x="22" y="90"/>
                  </a:lnTo>
                  <a:lnTo>
                    <a:pt x="21" y="90"/>
                  </a:lnTo>
                  <a:lnTo>
                    <a:pt x="22" y="90"/>
                  </a:lnTo>
                  <a:lnTo>
                    <a:pt x="22" y="89"/>
                  </a:lnTo>
                  <a:lnTo>
                    <a:pt x="22" y="88"/>
                  </a:lnTo>
                  <a:lnTo>
                    <a:pt x="21" y="88"/>
                  </a:lnTo>
                  <a:lnTo>
                    <a:pt x="21" y="87"/>
                  </a:lnTo>
                  <a:lnTo>
                    <a:pt x="21" y="86"/>
                  </a:lnTo>
                  <a:lnTo>
                    <a:pt x="20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4" y="75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3" y="72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5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6" y="61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5"/>
                  </a:lnTo>
                  <a:lnTo>
                    <a:pt x="8" y="24"/>
                  </a:lnTo>
                  <a:lnTo>
                    <a:pt x="8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5" name="Freeform 48">
              <a:extLst>
                <a:ext uri="{FF2B5EF4-FFF2-40B4-BE49-F238E27FC236}">
                  <a16:creationId xmlns:a16="http://schemas.microsoft.com/office/drawing/2014/main" id="{7577230E-44DF-70BA-0BB2-C9E006A1C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3548063"/>
              <a:ext cx="1628775" cy="1108075"/>
            </a:xfrm>
            <a:custGeom>
              <a:avLst/>
              <a:gdLst>
                <a:gd name="T0" fmla="*/ 352 w 1026"/>
                <a:gd name="T1" fmla="*/ 1 h 698"/>
                <a:gd name="T2" fmla="*/ 397 w 1026"/>
                <a:gd name="T3" fmla="*/ 14 h 698"/>
                <a:gd name="T4" fmla="*/ 443 w 1026"/>
                <a:gd name="T5" fmla="*/ 40 h 698"/>
                <a:gd name="T6" fmla="*/ 485 w 1026"/>
                <a:gd name="T7" fmla="*/ 52 h 698"/>
                <a:gd name="T8" fmla="*/ 523 w 1026"/>
                <a:gd name="T9" fmla="*/ 36 h 698"/>
                <a:gd name="T10" fmla="*/ 576 w 1026"/>
                <a:gd name="T11" fmla="*/ 45 h 698"/>
                <a:gd name="T12" fmla="*/ 592 w 1026"/>
                <a:gd name="T13" fmla="*/ 59 h 698"/>
                <a:gd name="T14" fmla="*/ 615 w 1026"/>
                <a:gd name="T15" fmla="*/ 99 h 698"/>
                <a:gd name="T16" fmla="*/ 648 w 1026"/>
                <a:gd name="T17" fmla="*/ 128 h 698"/>
                <a:gd name="T18" fmla="*/ 663 w 1026"/>
                <a:gd name="T19" fmla="*/ 169 h 698"/>
                <a:gd name="T20" fmla="*/ 643 w 1026"/>
                <a:gd name="T21" fmla="*/ 220 h 698"/>
                <a:gd name="T22" fmla="*/ 645 w 1026"/>
                <a:gd name="T23" fmla="*/ 270 h 698"/>
                <a:gd name="T24" fmla="*/ 680 w 1026"/>
                <a:gd name="T25" fmla="*/ 282 h 698"/>
                <a:gd name="T26" fmla="*/ 728 w 1026"/>
                <a:gd name="T27" fmla="*/ 294 h 698"/>
                <a:gd name="T28" fmla="*/ 742 w 1026"/>
                <a:gd name="T29" fmla="*/ 254 h 698"/>
                <a:gd name="T30" fmla="*/ 788 w 1026"/>
                <a:gd name="T31" fmla="*/ 268 h 698"/>
                <a:gd name="T32" fmla="*/ 816 w 1026"/>
                <a:gd name="T33" fmla="*/ 264 h 698"/>
                <a:gd name="T34" fmla="*/ 861 w 1026"/>
                <a:gd name="T35" fmla="*/ 329 h 698"/>
                <a:gd name="T36" fmla="*/ 896 w 1026"/>
                <a:gd name="T37" fmla="*/ 334 h 698"/>
                <a:gd name="T38" fmla="*/ 941 w 1026"/>
                <a:gd name="T39" fmla="*/ 333 h 698"/>
                <a:gd name="T40" fmla="*/ 984 w 1026"/>
                <a:gd name="T41" fmla="*/ 330 h 698"/>
                <a:gd name="T42" fmla="*/ 1022 w 1026"/>
                <a:gd name="T43" fmla="*/ 365 h 698"/>
                <a:gd name="T44" fmla="*/ 989 w 1026"/>
                <a:gd name="T45" fmla="*/ 410 h 698"/>
                <a:gd name="T46" fmla="*/ 959 w 1026"/>
                <a:gd name="T47" fmla="*/ 460 h 698"/>
                <a:gd name="T48" fmla="*/ 958 w 1026"/>
                <a:gd name="T49" fmla="*/ 519 h 698"/>
                <a:gd name="T50" fmla="*/ 958 w 1026"/>
                <a:gd name="T51" fmla="*/ 587 h 698"/>
                <a:gd name="T52" fmla="*/ 935 w 1026"/>
                <a:gd name="T53" fmla="*/ 654 h 698"/>
                <a:gd name="T54" fmla="*/ 916 w 1026"/>
                <a:gd name="T55" fmla="*/ 689 h 698"/>
                <a:gd name="T56" fmla="*/ 889 w 1026"/>
                <a:gd name="T57" fmla="*/ 641 h 698"/>
                <a:gd name="T58" fmla="*/ 823 w 1026"/>
                <a:gd name="T59" fmla="*/ 649 h 698"/>
                <a:gd name="T60" fmla="*/ 777 w 1026"/>
                <a:gd name="T61" fmla="*/ 640 h 698"/>
                <a:gd name="T62" fmla="*/ 736 w 1026"/>
                <a:gd name="T63" fmla="*/ 629 h 698"/>
                <a:gd name="T64" fmla="*/ 700 w 1026"/>
                <a:gd name="T65" fmla="*/ 605 h 698"/>
                <a:gd name="T66" fmla="*/ 647 w 1026"/>
                <a:gd name="T67" fmla="*/ 592 h 698"/>
                <a:gd name="T68" fmla="*/ 614 w 1026"/>
                <a:gd name="T69" fmla="*/ 553 h 698"/>
                <a:gd name="T70" fmla="*/ 581 w 1026"/>
                <a:gd name="T71" fmla="*/ 536 h 698"/>
                <a:gd name="T72" fmla="*/ 574 w 1026"/>
                <a:gd name="T73" fmla="*/ 479 h 698"/>
                <a:gd name="T74" fmla="*/ 526 w 1026"/>
                <a:gd name="T75" fmla="*/ 469 h 698"/>
                <a:gd name="T76" fmla="*/ 485 w 1026"/>
                <a:gd name="T77" fmla="*/ 424 h 698"/>
                <a:gd name="T78" fmla="*/ 435 w 1026"/>
                <a:gd name="T79" fmla="*/ 420 h 698"/>
                <a:gd name="T80" fmla="*/ 379 w 1026"/>
                <a:gd name="T81" fmla="*/ 438 h 698"/>
                <a:gd name="T82" fmla="*/ 360 w 1026"/>
                <a:gd name="T83" fmla="*/ 404 h 698"/>
                <a:gd name="T84" fmla="*/ 320 w 1026"/>
                <a:gd name="T85" fmla="*/ 378 h 698"/>
                <a:gd name="T86" fmla="*/ 308 w 1026"/>
                <a:gd name="T87" fmla="*/ 418 h 698"/>
                <a:gd name="T88" fmla="*/ 251 w 1026"/>
                <a:gd name="T89" fmla="*/ 406 h 698"/>
                <a:gd name="T90" fmla="*/ 212 w 1026"/>
                <a:gd name="T91" fmla="*/ 439 h 698"/>
                <a:gd name="T92" fmla="*/ 174 w 1026"/>
                <a:gd name="T93" fmla="*/ 425 h 698"/>
                <a:gd name="T94" fmla="*/ 146 w 1026"/>
                <a:gd name="T95" fmla="*/ 406 h 698"/>
                <a:gd name="T96" fmla="*/ 119 w 1026"/>
                <a:gd name="T97" fmla="*/ 373 h 698"/>
                <a:gd name="T98" fmla="*/ 116 w 1026"/>
                <a:gd name="T99" fmla="*/ 334 h 698"/>
                <a:gd name="T100" fmla="*/ 74 w 1026"/>
                <a:gd name="T101" fmla="*/ 298 h 698"/>
                <a:gd name="T102" fmla="*/ 55 w 1026"/>
                <a:gd name="T103" fmla="*/ 249 h 698"/>
                <a:gd name="T104" fmla="*/ 46 w 1026"/>
                <a:gd name="T105" fmla="*/ 196 h 698"/>
                <a:gd name="T106" fmla="*/ 29 w 1026"/>
                <a:gd name="T107" fmla="*/ 147 h 698"/>
                <a:gd name="T108" fmla="*/ 0 w 1026"/>
                <a:gd name="T109" fmla="*/ 105 h 698"/>
                <a:gd name="T110" fmla="*/ 34 w 1026"/>
                <a:gd name="T111" fmla="*/ 101 h 698"/>
                <a:gd name="T112" fmla="*/ 71 w 1026"/>
                <a:gd name="T113" fmla="*/ 111 h 698"/>
                <a:gd name="T114" fmla="*/ 112 w 1026"/>
                <a:gd name="T115" fmla="*/ 98 h 698"/>
                <a:gd name="T116" fmla="*/ 154 w 1026"/>
                <a:gd name="T117" fmla="*/ 94 h 698"/>
                <a:gd name="T118" fmla="*/ 201 w 1026"/>
                <a:gd name="T119" fmla="*/ 93 h 698"/>
                <a:gd name="T120" fmla="*/ 219 w 1026"/>
                <a:gd name="T121" fmla="*/ 69 h 698"/>
                <a:gd name="T122" fmla="*/ 250 w 1026"/>
                <a:gd name="T123" fmla="*/ 37 h 698"/>
                <a:gd name="T124" fmla="*/ 288 w 1026"/>
                <a:gd name="T125" fmla="*/ 17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6" h="698">
                  <a:moveTo>
                    <a:pt x="302" y="10"/>
                  </a:moveTo>
                  <a:lnTo>
                    <a:pt x="302" y="9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3" y="6"/>
                  </a:lnTo>
                  <a:lnTo>
                    <a:pt x="304" y="6"/>
                  </a:lnTo>
                  <a:lnTo>
                    <a:pt x="304" y="4"/>
                  </a:lnTo>
                  <a:lnTo>
                    <a:pt x="304" y="3"/>
                  </a:lnTo>
                  <a:lnTo>
                    <a:pt x="306" y="3"/>
                  </a:lnTo>
                  <a:lnTo>
                    <a:pt x="306" y="2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8" y="1"/>
                  </a:lnTo>
                  <a:lnTo>
                    <a:pt x="309" y="1"/>
                  </a:lnTo>
                  <a:lnTo>
                    <a:pt x="310" y="1"/>
                  </a:lnTo>
                  <a:lnTo>
                    <a:pt x="311" y="1"/>
                  </a:lnTo>
                  <a:lnTo>
                    <a:pt x="311" y="0"/>
                  </a:lnTo>
                  <a:lnTo>
                    <a:pt x="311" y="1"/>
                  </a:lnTo>
                  <a:lnTo>
                    <a:pt x="313" y="1"/>
                  </a:lnTo>
                  <a:lnTo>
                    <a:pt x="313" y="2"/>
                  </a:lnTo>
                  <a:lnTo>
                    <a:pt x="314" y="2"/>
                  </a:lnTo>
                  <a:lnTo>
                    <a:pt x="315" y="2"/>
                  </a:lnTo>
                  <a:lnTo>
                    <a:pt x="315" y="3"/>
                  </a:lnTo>
                  <a:lnTo>
                    <a:pt x="316" y="3"/>
                  </a:lnTo>
                  <a:lnTo>
                    <a:pt x="317" y="3"/>
                  </a:lnTo>
                  <a:lnTo>
                    <a:pt x="318" y="4"/>
                  </a:lnTo>
                  <a:lnTo>
                    <a:pt x="320" y="4"/>
                  </a:lnTo>
                  <a:lnTo>
                    <a:pt x="320" y="3"/>
                  </a:lnTo>
                  <a:lnTo>
                    <a:pt x="321" y="3"/>
                  </a:lnTo>
                  <a:lnTo>
                    <a:pt x="322" y="3"/>
                  </a:lnTo>
                  <a:lnTo>
                    <a:pt x="323" y="3"/>
                  </a:lnTo>
                  <a:lnTo>
                    <a:pt x="323" y="2"/>
                  </a:lnTo>
                  <a:lnTo>
                    <a:pt x="324" y="2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2"/>
                  </a:lnTo>
                  <a:lnTo>
                    <a:pt x="328" y="2"/>
                  </a:lnTo>
                  <a:lnTo>
                    <a:pt x="328" y="1"/>
                  </a:lnTo>
                  <a:lnTo>
                    <a:pt x="329" y="0"/>
                  </a:lnTo>
                  <a:lnTo>
                    <a:pt x="329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1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1"/>
                  </a:lnTo>
                  <a:lnTo>
                    <a:pt x="341" y="1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6" y="2"/>
                  </a:lnTo>
                  <a:lnTo>
                    <a:pt x="348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0" y="1"/>
                  </a:lnTo>
                  <a:lnTo>
                    <a:pt x="351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58" y="2"/>
                  </a:lnTo>
                  <a:lnTo>
                    <a:pt x="358" y="3"/>
                  </a:lnTo>
                  <a:lnTo>
                    <a:pt x="359" y="3"/>
                  </a:lnTo>
                  <a:lnTo>
                    <a:pt x="359" y="4"/>
                  </a:lnTo>
                  <a:lnTo>
                    <a:pt x="360" y="4"/>
                  </a:lnTo>
                  <a:lnTo>
                    <a:pt x="362" y="4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4" y="7"/>
                  </a:lnTo>
                  <a:lnTo>
                    <a:pt x="365" y="7"/>
                  </a:lnTo>
                  <a:lnTo>
                    <a:pt x="365" y="8"/>
                  </a:lnTo>
                  <a:lnTo>
                    <a:pt x="365" y="9"/>
                  </a:lnTo>
                  <a:lnTo>
                    <a:pt x="366" y="9"/>
                  </a:lnTo>
                  <a:lnTo>
                    <a:pt x="366" y="10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3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1" y="15"/>
                  </a:lnTo>
                  <a:lnTo>
                    <a:pt x="372" y="15"/>
                  </a:lnTo>
                  <a:lnTo>
                    <a:pt x="373" y="15"/>
                  </a:lnTo>
                  <a:lnTo>
                    <a:pt x="374" y="15"/>
                  </a:lnTo>
                  <a:lnTo>
                    <a:pt x="374" y="16"/>
                  </a:lnTo>
                  <a:lnTo>
                    <a:pt x="374" y="17"/>
                  </a:lnTo>
                  <a:lnTo>
                    <a:pt x="376" y="17"/>
                  </a:lnTo>
                  <a:lnTo>
                    <a:pt x="376" y="19"/>
                  </a:lnTo>
                  <a:lnTo>
                    <a:pt x="377" y="19"/>
                  </a:lnTo>
                  <a:lnTo>
                    <a:pt x="378" y="19"/>
                  </a:lnTo>
                  <a:lnTo>
                    <a:pt x="378" y="20"/>
                  </a:lnTo>
                  <a:lnTo>
                    <a:pt x="377" y="20"/>
                  </a:lnTo>
                  <a:lnTo>
                    <a:pt x="378" y="20"/>
                  </a:lnTo>
                  <a:lnTo>
                    <a:pt x="379" y="21"/>
                  </a:lnTo>
                  <a:lnTo>
                    <a:pt x="380" y="21"/>
                  </a:lnTo>
                  <a:lnTo>
                    <a:pt x="380" y="22"/>
                  </a:lnTo>
                  <a:lnTo>
                    <a:pt x="380" y="23"/>
                  </a:lnTo>
                  <a:lnTo>
                    <a:pt x="381" y="23"/>
                  </a:lnTo>
                  <a:lnTo>
                    <a:pt x="383" y="23"/>
                  </a:lnTo>
                  <a:lnTo>
                    <a:pt x="383" y="24"/>
                  </a:lnTo>
                  <a:lnTo>
                    <a:pt x="384" y="24"/>
                  </a:lnTo>
                  <a:lnTo>
                    <a:pt x="385" y="24"/>
                  </a:lnTo>
                  <a:lnTo>
                    <a:pt x="385" y="23"/>
                  </a:lnTo>
                  <a:lnTo>
                    <a:pt x="386" y="23"/>
                  </a:lnTo>
                  <a:lnTo>
                    <a:pt x="387" y="22"/>
                  </a:lnTo>
                  <a:lnTo>
                    <a:pt x="388" y="22"/>
                  </a:lnTo>
                  <a:lnTo>
                    <a:pt x="388" y="23"/>
                  </a:lnTo>
                  <a:lnTo>
                    <a:pt x="390" y="23"/>
                  </a:lnTo>
                  <a:lnTo>
                    <a:pt x="391" y="23"/>
                  </a:lnTo>
                  <a:lnTo>
                    <a:pt x="391" y="22"/>
                  </a:lnTo>
                  <a:lnTo>
                    <a:pt x="391" y="21"/>
                  </a:lnTo>
                  <a:lnTo>
                    <a:pt x="392" y="20"/>
                  </a:lnTo>
                  <a:lnTo>
                    <a:pt x="392" y="19"/>
                  </a:lnTo>
                  <a:lnTo>
                    <a:pt x="392" y="17"/>
                  </a:lnTo>
                  <a:lnTo>
                    <a:pt x="393" y="17"/>
                  </a:lnTo>
                  <a:lnTo>
                    <a:pt x="394" y="16"/>
                  </a:lnTo>
                  <a:lnTo>
                    <a:pt x="394" y="17"/>
                  </a:lnTo>
                  <a:lnTo>
                    <a:pt x="394" y="16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4"/>
                  </a:lnTo>
                  <a:lnTo>
                    <a:pt x="397" y="13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8" y="10"/>
                  </a:lnTo>
                  <a:lnTo>
                    <a:pt x="399" y="10"/>
                  </a:lnTo>
                  <a:lnTo>
                    <a:pt x="400" y="10"/>
                  </a:lnTo>
                  <a:lnTo>
                    <a:pt x="400" y="9"/>
                  </a:lnTo>
                  <a:lnTo>
                    <a:pt x="401" y="9"/>
                  </a:lnTo>
                  <a:lnTo>
                    <a:pt x="403" y="9"/>
                  </a:lnTo>
                  <a:lnTo>
                    <a:pt x="404" y="10"/>
                  </a:lnTo>
                  <a:lnTo>
                    <a:pt x="405" y="12"/>
                  </a:lnTo>
                  <a:lnTo>
                    <a:pt x="405" y="13"/>
                  </a:lnTo>
                  <a:lnTo>
                    <a:pt x="406" y="14"/>
                  </a:lnTo>
                  <a:lnTo>
                    <a:pt x="406" y="15"/>
                  </a:lnTo>
                  <a:lnTo>
                    <a:pt x="407" y="15"/>
                  </a:lnTo>
                  <a:lnTo>
                    <a:pt x="407" y="14"/>
                  </a:lnTo>
                  <a:lnTo>
                    <a:pt x="408" y="14"/>
                  </a:lnTo>
                  <a:lnTo>
                    <a:pt x="410" y="14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3" y="15"/>
                  </a:lnTo>
                  <a:lnTo>
                    <a:pt x="413" y="16"/>
                  </a:lnTo>
                  <a:lnTo>
                    <a:pt x="414" y="16"/>
                  </a:lnTo>
                  <a:lnTo>
                    <a:pt x="414" y="17"/>
                  </a:lnTo>
                  <a:lnTo>
                    <a:pt x="414" y="19"/>
                  </a:lnTo>
                  <a:lnTo>
                    <a:pt x="415" y="19"/>
                  </a:lnTo>
                  <a:lnTo>
                    <a:pt x="415" y="20"/>
                  </a:lnTo>
                  <a:lnTo>
                    <a:pt x="415" y="21"/>
                  </a:lnTo>
                  <a:lnTo>
                    <a:pt x="415" y="22"/>
                  </a:lnTo>
                  <a:lnTo>
                    <a:pt x="417" y="23"/>
                  </a:lnTo>
                  <a:lnTo>
                    <a:pt x="418" y="24"/>
                  </a:lnTo>
                  <a:lnTo>
                    <a:pt x="419" y="24"/>
                  </a:lnTo>
                  <a:lnTo>
                    <a:pt x="419" y="26"/>
                  </a:lnTo>
                  <a:lnTo>
                    <a:pt x="420" y="26"/>
                  </a:lnTo>
                  <a:lnTo>
                    <a:pt x="420" y="27"/>
                  </a:lnTo>
                  <a:lnTo>
                    <a:pt x="420" y="26"/>
                  </a:lnTo>
                  <a:lnTo>
                    <a:pt x="421" y="26"/>
                  </a:lnTo>
                  <a:lnTo>
                    <a:pt x="422" y="26"/>
                  </a:lnTo>
                  <a:lnTo>
                    <a:pt x="422" y="27"/>
                  </a:lnTo>
                  <a:lnTo>
                    <a:pt x="422" y="28"/>
                  </a:lnTo>
                  <a:lnTo>
                    <a:pt x="424" y="28"/>
                  </a:lnTo>
                  <a:lnTo>
                    <a:pt x="425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7" y="29"/>
                  </a:lnTo>
                  <a:lnTo>
                    <a:pt x="427" y="30"/>
                  </a:lnTo>
                  <a:lnTo>
                    <a:pt x="428" y="30"/>
                  </a:lnTo>
                  <a:lnTo>
                    <a:pt x="429" y="30"/>
                  </a:lnTo>
                  <a:lnTo>
                    <a:pt x="429" y="31"/>
                  </a:lnTo>
                  <a:lnTo>
                    <a:pt x="431" y="31"/>
                  </a:lnTo>
                  <a:lnTo>
                    <a:pt x="431" y="33"/>
                  </a:lnTo>
                  <a:lnTo>
                    <a:pt x="432" y="34"/>
                  </a:lnTo>
                  <a:lnTo>
                    <a:pt x="433" y="34"/>
                  </a:lnTo>
                  <a:lnTo>
                    <a:pt x="433" y="35"/>
                  </a:lnTo>
                  <a:lnTo>
                    <a:pt x="434" y="36"/>
                  </a:lnTo>
                  <a:lnTo>
                    <a:pt x="434" y="37"/>
                  </a:lnTo>
                  <a:lnTo>
                    <a:pt x="434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6" y="41"/>
                  </a:lnTo>
                  <a:lnTo>
                    <a:pt x="438" y="41"/>
                  </a:lnTo>
                  <a:lnTo>
                    <a:pt x="439" y="41"/>
                  </a:lnTo>
                  <a:lnTo>
                    <a:pt x="440" y="41"/>
                  </a:lnTo>
                  <a:lnTo>
                    <a:pt x="441" y="41"/>
                  </a:lnTo>
                  <a:lnTo>
                    <a:pt x="442" y="41"/>
                  </a:lnTo>
                  <a:lnTo>
                    <a:pt x="443" y="40"/>
                  </a:lnTo>
                  <a:lnTo>
                    <a:pt x="445" y="40"/>
                  </a:lnTo>
                  <a:lnTo>
                    <a:pt x="445" y="41"/>
                  </a:lnTo>
                  <a:lnTo>
                    <a:pt x="443" y="41"/>
                  </a:lnTo>
                  <a:lnTo>
                    <a:pt x="445" y="41"/>
                  </a:lnTo>
                  <a:lnTo>
                    <a:pt x="445" y="42"/>
                  </a:lnTo>
                  <a:lnTo>
                    <a:pt x="446" y="43"/>
                  </a:lnTo>
                  <a:lnTo>
                    <a:pt x="446" y="44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8" y="45"/>
                  </a:lnTo>
                  <a:lnTo>
                    <a:pt x="448" y="47"/>
                  </a:lnTo>
                  <a:lnTo>
                    <a:pt x="448" y="48"/>
                  </a:lnTo>
                  <a:lnTo>
                    <a:pt x="449" y="48"/>
                  </a:lnTo>
                  <a:lnTo>
                    <a:pt x="449" y="49"/>
                  </a:lnTo>
                  <a:lnTo>
                    <a:pt x="449" y="50"/>
                  </a:lnTo>
                  <a:lnTo>
                    <a:pt x="450" y="50"/>
                  </a:lnTo>
                  <a:lnTo>
                    <a:pt x="452" y="51"/>
                  </a:lnTo>
                  <a:lnTo>
                    <a:pt x="453" y="51"/>
                  </a:lnTo>
                  <a:lnTo>
                    <a:pt x="453" y="50"/>
                  </a:lnTo>
                  <a:lnTo>
                    <a:pt x="454" y="50"/>
                  </a:lnTo>
                  <a:lnTo>
                    <a:pt x="455" y="50"/>
                  </a:lnTo>
                  <a:lnTo>
                    <a:pt x="455" y="49"/>
                  </a:lnTo>
                  <a:lnTo>
                    <a:pt x="456" y="49"/>
                  </a:lnTo>
                  <a:lnTo>
                    <a:pt x="456" y="48"/>
                  </a:lnTo>
                  <a:lnTo>
                    <a:pt x="457" y="48"/>
                  </a:lnTo>
                  <a:lnTo>
                    <a:pt x="459" y="48"/>
                  </a:lnTo>
                  <a:lnTo>
                    <a:pt x="459" y="49"/>
                  </a:lnTo>
                  <a:lnTo>
                    <a:pt x="460" y="49"/>
                  </a:lnTo>
                  <a:lnTo>
                    <a:pt x="460" y="50"/>
                  </a:lnTo>
                  <a:lnTo>
                    <a:pt x="461" y="50"/>
                  </a:lnTo>
                  <a:lnTo>
                    <a:pt x="462" y="50"/>
                  </a:lnTo>
                  <a:lnTo>
                    <a:pt x="463" y="50"/>
                  </a:lnTo>
                  <a:lnTo>
                    <a:pt x="464" y="50"/>
                  </a:lnTo>
                  <a:lnTo>
                    <a:pt x="464" y="51"/>
                  </a:lnTo>
                  <a:lnTo>
                    <a:pt x="466" y="50"/>
                  </a:lnTo>
                  <a:lnTo>
                    <a:pt x="466" y="51"/>
                  </a:lnTo>
                  <a:lnTo>
                    <a:pt x="467" y="51"/>
                  </a:lnTo>
                  <a:lnTo>
                    <a:pt x="468" y="51"/>
                  </a:lnTo>
                  <a:lnTo>
                    <a:pt x="469" y="51"/>
                  </a:lnTo>
                  <a:lnTo>
                    <a:pt x="470" y="51"/>
                  </a:lnTo>
                  <a:lnTo>
                    <a:pt x="471" y="51"/>
                  </a:lnTo>
                  <a:lnTo>
                    <a:pt x="470" y="52"/>
                  </a:lnTo>
                  <a:lnTo>
                    <a:pt x="470" y="54"/>
                  </a:lnTo>
                  <a:lnTo>
                    <a:pt x="470" y="55"/>
                  </a:lnTo>
                  <a:lnTo>
                    <a:pt x="471" y="55"/>
                  </a:lnTo>
                  <a:lnTo>
                    <a:pt x="471" y="56"/>
                  </a:lnTo>
                  <a:lnTo>
                    <a:pt x="473" y="57"/>
                  </a:lnTo>
                  <a:lnTo>
                    <a:pt x="473" y="58"/>
                  </a:lnTo>
                  <a:lnTo>
                    <a:pt x="474" y="58"/>
                  </a:lnTo>
                  <a:lnTo>
                    <a:pt x="474" y="59"/>
                  </a:lnTo>
                  <a:lnTo>
                    <a:pt x="475" y="59"/>
                  </a:lnTo>
                  <a:lnTo>
                    <a:pt x="475" y="61"/>
                  </a:lnTo>
                  <a:lnTo>
                    <a:pt x="476" y="61"/>
                  </a:lnTo>
                  <a:lnTo>
                    <a:pt x="477" y="61"/>
                  </a:lnTo>
                  <a:lnTo>
                    <a:pt x="478" y="61"/>
                  </a:lnTo>
                  <a:lnTo>
                    <a:pt x="478" y="59"/>
                  </a:lnTo>
                  <a:lnTo>
                    <a:pt x="478" y="58"/>
                  </a:lnTo>
                  <a:lnTo>
                    <a:pt x="480" y="57"/>
                  </a:lnTo>
                  <a:lnTo>
                    <a:pt x="480" y="56"/>
                  </a:lnTo>
                  <a:lnTo>
                    <a:pt x="481" y="55"/>
                  </a:lnTo>
                  <a:lnTo>
                    <a:pt x="482" y="55"/>
                  </a:lnTo>
                  <a:lnTo>
                    <a:pt x="483" y="56"/>
                  </a:lnTo>
                  <a:lnTo>
                    <a:pt x="484" y="55"/>
                  </a:lnTo>
                  <a:lnTo>
                    <a:pt x="484" y="54"/>
                  </a:lnTo>
                  <a:lnTo>
                    <a:pt x="485" y="54"/>
                  </a:lnTo>
                  <a:lnTo>
                    <a:pt x="485" y="52"/>
                  </a:lnTo>
                  <a:lnTo>
                    <a:pt x="487" y="52"/>
                  </a:lnTo>
                  <a:lnTo>
                    <a:pt x="487" y="51"/>
                  </a:lnTo>
                  <a:lnTo>
                    <a:pt x="488" y="52"/>
                  </a:lnTo>
                  <a:lnTo>
                    <a:pt x="489" y="52"/>
                  </a:lnTo>
                  <a:lnTo>
                    <a:pt x="490" y="52"/>
                  </a:lnTo>
                  <a:lnTo>
                    <a:pt x="490" y="54"/>
                  </a:lnTo>
                  <a:lnTo>
                    <a:pt x="491" y="54"/>
                  </a:lnTo>
                  <a:lnTo>
                    <a:pt x="492" y="54"/>
                  </a:lnTo>
                  <a:lnTo>
                    <a:pt x="492" y="55"/>
                  </a:lnTo>
                  <a:lnTo>
                    <a:pt x="494" y="55"/>
                  </a:lnTo>
                  <a:lnTo>
                    <a:pt x="494" y="54"/>
                  </a:lnTo>
                  <a:lnTo>
                    <a:pt x="495" y="54"/>
                  </a:lnTo>
                  <a:lnTo>
                    <a:pt x="495" y="55"/>
                  </a:lnTo>
                  <a:lnTo>
                    <a:pt x="496" y="55"/>
                  </a:lnTo>
                  <a:lnTo>
                    <a:pt x="497" y="55"/>
                  </a:lnTo>
                  <a:lnTo>
                    <a:pt x="498" y="56"/>
                  </a:lnTo>
                  <a:lnTo>
                    <a:pt x="498" y="55"/>
                  </a:lnTo>
                  <a:lnTo>
                    <a:pt x="499" y="55"/>
                  </a:lnTo>
                  <a:lnTo>
                    <a:pt x="501" y="55"/>
                  </a:lnTo>
                  <a:lnTo>
                    <a:pt x="502" y="55"/>
                  </a:lnTo>
                  <a:lnTo>
                    <a:pt x="502" y="56"/>
                  </a:lnTo>
                  <a:lnTo>
                    <a:pt x="503" y="56"/>
                  </a:lnTo>
                  <a:lnTo>
                    <a:pt x="503" y="57"/>
                  </a:lnTo>
                  <a:lnTo>
                    <a:pt x="504" y="57"/>
                  </a:lnTo>
                  <a:lnTo>
                    <a:pt x="505" y="57"/>
                  </a:lnTo>
                  <a:lnTo>
                    <a:pt x="505" y="56"/>
                  </a:lnTo>
                  <a:lnTo>
                    <a:pt x="506" y="56"/>
                  </a:lnTo>
                  <a:lnTo>
                    <a:pt x="506" y="55"/>
                  </a:lnTo>
                  <a:lnTo>
                    <a:pt x="505" y="55"/>
                  </a:lnTo>
                  <a:lnTo>
                    <a:pt x="506" y="54"/>
                  </a:lnTo>
                  <a:lnTo>
                    <a:pt x="506" y="52"/>
                  </a:lnTo>
                  <a:lnTo>
                    <a:pt x="506" y="51"/>
                  </a:lnTo>
                  <a:lnTo>
                    <a:pt x="508" y="51"/>
                  </a:lnTo>
                  <a:lnTo>
                    <a:pt x="508" y="50"/>
                  </a:lnTo>
                  <a:lnTo>
                    <a:pt x="509" y="50"/>
                  </a:lnTo>
                  <a:lnTo>
                    <a:pt x="509" y="49"/>
                  </a:lnTo>
                  <a:lnTo>
                    <a:pt x="509" y="48"/>
                  </a:lnTo>
                  <a:lnTo>
                    <a:pt x="510" y="48"/>
                  </a:lnTo>
                  <a:lnTo>
                    <a:pt x="510" y="49"/>
                  </a:lnTo>
                  <a:lnTo>
                    <a:pt x="511" y="49"/>
                  </a:lnTo>
                  <a:lnTo>
                    <a:pt x="512" y="49"/>
                  </a:lnTo>
                  <a:lnTo>
                    <a:pt x="512" y="48"/>
                  </a:lnTo>
                  <a:lnTo>
                    <a:pt x="513" y="48"/>
                  </a:lnTo>
                  <a:lnTo>
                    <a:pt x="513" y="49"/>
                  </a:lnTo>
                  <a:lnTo>
                    <a:pt x="513" y="50"/>
                  </a:lnTo>
                  <a:lnTo>
                    <a:pt x="515" y="50"/>
                  </a:lnTo>
                  <a:lnTo>
                    <a:pt x="515" y="49"/>
                  </a:lnTo>
                  <a:lnTo>
                    <a:pt x="516" y="49"/>
                  </a:lnTo>
                  <a:lnTo>
                    <a:pt x="516" y="48"/>
                  </a:lnTo>
                  <a:lnTo>
                    <a:pt x="517" y="48"/>
                  </a:lnTo>
                  <a:lnTo>
                    <a:pt x="517" y="47"/>
                  </a:lnTo>
                  <a:lnTo>
                    <a:pt x="518" y="47"/>
                  </a:lnTo>
                  <a:lnTo>
                    <a:pt x="519" y="47"/>
                  </a:lnTo>
                  <a:lnTo>
                    <a:pt x="520" y="45"/>
                  </a:lnTo>
                  <a:lnTo>
                    <a:pt x="520" y="44"/>
                  </a:lnTo>
                  <a:lnTo>
                    <a:pt x="519" y="44"/>
                  </a:lnTo>
                  <a:lnTo>
                    <a:pt x="519" y="43"/>
                  </a:lnTo>
                  <a:lnTo>
                    <a:pt x="518" y="43"/>
                  </a:lnTo>
                  <a:lnTo>
                    <a:pt x="518" y="42"/>
                  </a:lnTo>
                  <a:lnTo>
                    <a:pt x="519" y="42"/>
                  </a:lnTo>
                  <a:lnTo>
                    <a:pt x="519" y="41"/>
                  </a:lnTo>
                  <a:lnTo>
                    <a:pt x="520" y="41"/>
                  </a:lnTo>
                  <a:lnTo>
                    <a:pt x="520" y="40"/>
                  </a:lnTo>
                  <a:lnTo>
                    <a:pt x="522" y="38"/>
                  </a:lnTo>
                  <a:lnTo>
                    <a:pt x="522" y="37"/>
                  </a:lnTo>
                  <a:lnTo>
                    <a:pt x="523" y="36"/>
                  </a:lnTo>
                  <a:lnTo>
                    <a:pt x="523" y="35"/>
                  </a:lnTo>
                  <a:lnTo>
                    <a:pt x="524" y="36"/>
                  </a:lnTo>
                  <a:lnTo>
                    <a:pt x="525" y="36"/>
                  </a:lnTo>
                  <a:lnTo>
                    <a:pt x="526" y="37"/>
                  </a:lnTo>
                  <a:lnTo>
                    <a:pt x="526" y="38"/>
                  </a:lnTo>
                  <a:lnTo>
                    <a:pt x="525" y="40"/>
                  </a:lnTo>
                  <a:lnTo>
                    <a:pt x="525" y="41"/>
                  </a:lnTo>
                  <a:lnTo>
                    <a:pt x="526" y="41"/>
                  </a:lnTo>
                  <a:lnTo>
                    <a:pt x="526" y="42"/>
                  </a:lnTo>
                  <a:lnTo>
                    <a:pt x="527" y="42"/>
                  </a:lnTo>
                  <a:lnTo>
                    <a:pt x="529" y="42"/>
                  </a:lnTo>
                  <a:lnTo>
                    <a:pt x="529" y="43"/>
                  </a:lnTo>
                  <a:lnTo>
                    <a:pt x="530" y="43"/>
                  </a:lnTo>
                  <a:lnTo>
                    <a:pt x="531" y="43"/>
                  </a:lnTo>
                  <a:lnTo>
                    <a:pt x="531" y="44"/>
                  </a:lnTo>
                  <a:lnTo>
                    <a:pt x="532" y="44"/>
                  </a:lnTo>
                  <a:lnTo>
                    <a:pt x="533" y="44"/>
                  </a:lnTo>
                  <a:lnTo>
                    <a:pt x="534" y="44"/>
                  </a:lnTo>
                  <a:lnTo>
                    <a:pt x="536" y="44"/>
                  </a:lnTo>
                  <a:lnTo>
                    <a:pt x="537" y="43"/>
                  </a:lnTo>
                  <a:lnTo>
                    <a:pt x="538" y="43"/>
                  </a:lnTo>
                  <a:lnTo>
                    <a:pt x="539" y="43"/>
                  </a:lnTo>
                  <a:lnTo>
                    <a:pt x="540" y="43"/>
                  </a:lnTo>
                  <a:lnTo>
                    <a:pt x="541" y="43"/>
                  </a:lnTo>
                  <a:lnTo>
                    <a:pt x="543" y="43"/>
                  </a:lnTo>
                  <a:lnTo>
                    <a:pt x="543" y="44"/>
                  </a:lnTo>
                  <a:lnTo>
                    <a:pt x="544" y="44"/>
                  </a:lnTo>
                  <a:lnTo>
                    <a:pt x="545" y="44"/>
                  </a:lnTo>
                  <a:lnTo>
                    <a:pt x="545" y="45"/>
                  </a:lnTo>
                  <a:lnTo>
                    <a:pt x="545" y="47"/>
                  </a:lnTo>
                  <a:lnTo>
                    <a:pt x="546" y="47"/>
                  </a:lnTo>
                  <a:lnTo>
                    <a:pt x="547" y="47"/>
                  </a:lnTo>
                  <a:lnTo>
                    <a:pt x="548" y="47"/>
                  </a:lnTo>
                  <a:lnTo>
                    <a:pt x="550" y="47"/>
                  </a:lnTo>
                  <a:lnTo>
                    <a:pt x="550" y="48"/>
                  </a:lnTo>
                  <a:lnTo>
                    <a:pt x="551" y="48"/>
                  </a:lnTo>
                  <a:lnTo>
                    <a:pt x="552" y="48"/>
                  </a:lnTo>
                  <a:lnTo>
                    <a:pt x="553" y="48"/>
                  </a:lnTo>
                  <a:lnTo>
                    <a:pt x="554" y="48"/>
                  </a:lnTo>
                  <a:lnTo>
                    <a:pt x="555" y="48"/>
                  </a:lnTo>
                  <a:lnTo>
                    <a:pt x="557" y="48"/>
                  </a:lnTo>
                  <a:lnTo>
                    <a:pt x="558" y="47"/>
                  </a:lnTo>
                  <a:lnTo>
                    <a:pt x="558" y="45"/>
                  </a:lnTo>
                  <a:lnTo>
                    <a:pt x="559" y="45"/>
                  </a:lnTo>
                  <a:lnTo>
                    <a:pt x="559" y="44"/>
                  </a:lnTo>
                  <a:lnTo>
                    <a:pt x="560" y="44"/>
                  </a:lnTo>
                  <a:lnTo>
                    <a:pt x="561" y="43"/>
                  </a:lnTo>
                  <a:lnTo>
                    <a:pt x="562" y="43"/>
                  </a:lnTo>
                  <a:lnTo>
                    <a:pt x="564" y="43"/>
                  </a:lnTo>
                  <a:lnTo>
                    <a:pt x="564" y="44"/>
                  </a:lnTo>
                  <a:lnTo>
                    <a:pt x="565" y="44"/>
                  </a:lnTo>
                  <a:lnTo>
                    <a:pt x="565" y="43"/>
                  </a:lnTo>
                  <a:lnTo>
                    <a:pt x="566" y="43"/>
                  </a:lnTo>
                  <a:lnTo>
                    <a:pt x="567" y="43"/>
                  </a:lnTo>
                  <a:lnTo>
                    <a:pt x="568" y="43"/>
                  </a:lnTo>
                  <a:lnTo>
                    <a:pt x="568" y="42"/>
                  </a:lnTo>
                  <a:lnTo>
                    <a:pt x="569" y="42"/>
                  </a:lnTo>
                  <a:lnTo>
                    <a:pt x="569" y="43"/>
                  </a:lnTo>
                  <a:lnTo>
                    <a:pt x="571" y="43"/>
                  </a:lnTo>
                  <a:lnTo>
                    <a:pt x="571" y="44"/>
                  </a:lnTo>
                  <a:lnTo>
                    <a:pt x="572" y="44"/>
                  </a:lnTo>
                  <a:lnTo>
                    <a:pt x="572" y="45"/>
                  </a:lnTo>
                  <a:lnTo>
                    <a:pt x="573" y="45"/>
                  </a:lnTo>
                  <a:lnTo>
                    <a:pt x="574" y="47"/>
                  </a:lnTo>
                  <a:lnTo>
                    <a:pt x="575" y="45"/>
                  </a:lnTo>
                  <a:lnTo>
                    <a:pt x="576" y="45"/>
                  </a:lnTo>
                  <a:lnTo>
                    <a:pt x="576" y="44"/>
                  </a:lnTo>
                  <a:lnTo>
                    <a:pt x="578" y="44"/>
                  </a:lnTo>
                  <a:lnTo>
                    <a:pt x="579" y="44"/>
                  </a:lnTo>
                  <a:lnTo>
                    <a:pt x="579" y="43"/>
                  </a:lnTo>
                  <a:lnTo>
                    <a:pt x="580" y="43"/>
                  </a:lnTo>
                  <a:lnTo>
                    <a:pt x="581" y="43"/>
                  </a:lnTo>
                  <a:lnTo>
                    <a:pt x="581" y="42"/>
                  </a:lnTo>
                  <a:lnTo>
                    <a:pt x="581" y="41"/>
                  </a:lnTo>
                  <a:lnTo>
                    <a:pt x="581" y="40"/>
                  </a:lnTo>
                  <a:lnTo>
                    <a:pt x="582" y="40"/>
                  </a:lnTo>
                  <a:lnTo>
                    <a:pt x="583" y="38"/>
                  </a:lnTo>
                  <a:lnTo>
                    <a:pt x="585" y="37"/>
                  </a:lnTo>
                  <a:lnTo>
                    <a:pt x="586" y="37"/>
                  </a:lnTo>
                  <a:lnTo>
                    <a:pt x="587" y="37"/>
                  </a:lnTo>
                  <a:lnTo>
                    <a:pt x="587" y="38"/>
                  </a:lnTo>
                  <a:lnTo>
                    <a:pt x="587" y="37"/>
                  </a:lnTo>
                  <a:lnTo>
                    <a:pt x="588" y="37"/>
                  </a:lnTo>
                  <a:lnTo>
                    <a:pt x="589" y="37"/>
                  </a:lnTo>
                  <a:lnTo>
                    <a:pt x="590" y="37"/>
                  </a:lnTo>
                  <a:lnTo>
                    <a:pt x="590" y="36"/>
                  </a:lnTo>
                  <a:lnTo>
                    <a:pt x="592" y="36"/>
                  </a:lnTo>
                  <a:lnTo>
                    <a:pt x="592" y="35"/>
                  </a:lnTo>
                  <a:lnTo>
                    <a:pt x="593" y="35"/>
                  </a:lnTo>
                  <a:lnTo>
                    <a:pt x="593" y="36"/>
                  </a:lnTo>
                  <a:lnTo>
                    <a:pt x="594" y="36"/>
                  </a:lnTo>
                  <a:lnTo>
                    <a:pt x="594" y="37"/>
                  </a:lnTo>
                  <a:lnTo>
                    <a:pt x="594" y="38"/>
                  </a:lnTo>
                  <a:lnTo>
                    <a:pt x="594" y="40"/>
                  </a:lnTo>
                  <a:lnTo>
                    <a:pt x="594" y="41"/>
                  </a:lnTo>
                  <a:lnTo>
                    <a:pt x="594" y="42"/>
                  </a:lnTo>
                  <a:lnTo>
                    <a:pt x="595" y="42"/>
                  </a:lnTo>
                  <a:lnTo>
                    <a:pt x="594" y="42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9" y="43"/>
                  </a:lnTo>
                  <a:lnTo>
                    <a:pt x="599" y="44"/>
                  </a:lnTo>
                  <a:lnTo>
                    <a:pt x="600" y="44"/>
                  </a:lnTo>
                  <a:lnTo>
                    <a:pt x="601" y="44"/>
                  </a:lnTo>
                  <a:lnTo>
                    <a:pt x="602" y="44"/>
                  </a:lnTo>
                  <a:lnTo>
                    <a:pt x="603" y="44"/>
                  </a:lnTo>
                  <a:lnTo>
                    <a:pt x="604" y="44"/>
                  </a:lnTo>
                  <a:lnTo>
                    <a:pt x="604" y="45"/>
                  </a:lnTo>
                  <a:lnTo>
                    <a:pt x="604" y="47"/>
                  </a:lnTo>
                  <a:lnTo>
                    <a:pt x="604" y="48"/>
                  </a:lnTo>
                  <a:lnTo>
                    <a:pt x="603" y="48"/>
                  </a:lnTo>
                  <a:lnTo>
                    <a:pt x="603" y="49"/>
                  </a:lnTo>
                  <a:lnTo>
                    <a:pt x="603" y="50"/>
                  </a:lnTo>
                  <a:lnTo>
                    <a:pt x="602" y="50"/>
                  </a:lnTo>
                  <a:lnTo>
                    <a:pt x="602" y="51"/>
                  </a:lnTo>
                  <a:lnTo>
                    <a:pt x="601" y="51"/>
                  </a:lnTo>
                  <a:lnTo>
                    <a:pt x="600" y="52"/>
                  </a:lnTo>
                  <a:lnTo>
                    <a:pt x="599" y="52"/>
                  </a:lnTo>
                  <a:lnTo>
                    <a:pt x="597" y="52"/>
                  </a:lnTo>
                  <a:lnTo>
                    <a:pt x="597" y="54"/>
                  </a:lnTo>
                  <a:lnTo>
                    <a:pt x="597" y="55"/>
                  </a:lnTo>
                  <a:lnTo>
                    <a:pt x="599" y="55"/>
                  </a:lnTo>
                  <a:lnTo>
                    <a:pt x="599" y="56"/>
                  </a:lnTo>
                  <a:lnTo>
                    <a:pt x="597" y="56"/>
                  </a:lnTo>
                  <a:lnTo>
                    <a:pt x="597" y="57"/>
                  </a:lnTo>
                  <a:lnTo>
                    <a:pt x="596" y="57"/>
                  </a:lnTo>
                  <a:lnTo>
                    <a:pt x="595" y="57"/>
                  </a:lnTo>
                  <a:lnTo>
                    <a:pt x="594" y="58"/>
                  </a:lnTo>
                  <a:lnTo>
                    <a:pt x="593" y="58"/>
                  </a:lnTo>
                  <a:lnTo>
                    <a:pt x="592" y="59"/>
                  </a:lnTo>
                  <a:lnTo>
                    <a:pt x="592" y="61"/>
                  </a:lnTo>
                  <a:lnTo>
                    <a:pt x="593" y="61"/>
                  </a:lnTo>
                  <a:lnTo>
                    <a:pt x="593" y="62"/>
                  </a:lnTo>
                  <a:lnTo>
                    <a:pt x="594" y="63"/>
                  </a:lnTo>
                  <a:lnTo>
                    <a:pt x="595" y="63"/>
                  </a:lnTo>
                  <a:lnTo>
                    <a:pt x="595" y="64"/>
                  </a:lnTo>
                  <a:lnTo>
                    <a:pt x="596" y="65"/>
                  </a:lnTo>
                  <a:lnTo>
                    <a:pt x="597" y="65"/>
                  </a:lnTo>
                  <a:lnTo>
                    <a:pt x="599" y="65"/>
                  </a:lnTo>
                  <a:lnTo>
                    <a:pt x="599" y="66"/>
                  </a:lnTo>
                  <a:lnTo>
                    <a:pt x="600" y="66"/>
                  </a:lnTo>
                  <a:lnTo>
                    <a:pt x="601" y="66"/>
                  </a:lnTo>
                  <a:lnTo>
                    <a:pt x="602" y="66"/>
                  </a:lnTo>
                  <a:lnTo>
                    <a:pt x="603" y="66"/>
                  </a:lnTo>
                  <a:lnTo>
                    <a:pt x="604" y="66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68"/>
                  </a:lnTo>
                  <a:lnTo>
                    <a:pt x="606" y="68"/>
                  </a:lnTo>
                  <a:lnTo>
                    <a:pt x="606" y="69"/>
                  </a:lnTo>
                  <a:lnTo>
                    <a:pt x="604" y="69"/>
                  </a:lnTo>
                  <a:lnTo>
                    <a:pt x="603" y="69"/>
                  </a:lnTo>
                  <a:lnTo>
                    <a:pt x="603" y="70"/>
                  </a:lnTo>
                  <a:lnTo>
                    <a:pt x="602" y="70"/>
                  </a:lnTo>
                  <a:lnTo>
                    <a:pt x="602" y="71"/>
                  </a:lnTo>
                  <a:lnTo>
                    <a:pt x="602" y="72"/>
                  </a:lnTo>
                  <a:lnTo>
                    <a:pt x="602" y="73"/>
                  </a:lnTo>
                  <a:lnTo>
                    <a:pt x="602" y="75"/>
                  </a:lnTo>
                  <a:lnTo>
                    <a:pt x="602" y="76"/>
                  </a:lnTo>
                  <a:lnTo>
                    <a:pt x="601" y="76"/>
                  </a:lnTo>
                  <a:lnTo>
                    <a:pt x="600" y="76"/>
                  </a:lnTo>
                  <a:lnTo>
                    <a:pt x="599" y="76"/>
                  </a:lnTo>
                  <a:lnTo>
                    <a:pt x="599" y="77"/>
                  </a:lnTo>
                  <a:lnTo>
                    <a:pt x="600" y="78"/>
                  </a:lnTo>
                  <a:lnTo>
                    <a:pt x="600" y="79"/>
                  </a:lnTo>
                  <a:lnTo>
                    <a:pt x="600" y="80"/>
                  </a:lnTo>
                  <a:lnTo>
                    <a:pt x="600" y="82"/>
                  </a:lnTo>
                  <a:lnTo>
                    <a:pt x="600" y="83"/>
                  </a:lnTo>
                  <a:lnTo>
                    <a:pt x="600" y="84"/>
                  </a:lnTo>
                  <a:lnTo>
                    <a:pt x="601" y="84"/>
                  </a:lnTo>
                  <a:lnTo>
                    <a:pt x="601" y="85"/>
                  </a:lnTo>
                  <a:lnTo>
                    <a:pt x="601" y="86"/>
                  </a:lnTo>
                  <a:lnTo>
                    <a:pt x="602" y="86"/>
                  </a:lnTo>
                  <a:lnTo>
                    <a:pt x="602" y="87"/>
                  </a:lnTo>
                  <a:lnTo>
                    <a:pt x="602" y="89"/>
                  </a:lnTo>
                  <a:lnTo>
                    <a:pt x="602" y="90"/>
                  </a:lnTo>
                  <a:lnTo>
                    <a:pt x="602" y="91"/>
                  </a:lnTo>
                  <a:lnTo>
                    <a:pt x="602" y="92"/>
                  </a:lnTo>
                  <a:lnTo>
                    <a:pt x="603" y="92"/>
                  </a:lnTo>
                  <a:lnTo>
                    <a:pt x="603" y="93"/>
                  </a:lnTo>
                  <a:lnTo>
                    <a:pt x="604" y="93"/>
                  </a:lnTo>
                  <a:lnTo>
                    <a:pt x="606" y="93"/>
                  </a:lnTo>
                  <a:lnTo>
                    <a:pt x="606" y="94"/>
                  </a:lnTo>
                  <a:lnTo>
                    <a:pt x="606" y="96"/>
                  </a:lnTo>
                  <a:lnTo>
                    <a:pt x="606" y="97"/>
                  </a:lnTo>
                  <a:lnTo>
                    <a:pt x="606" y="98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98"/>
                  </a:lnTo>
                  <a:lnTo>
                    <a:pt x="610" y="98"/>
                  </a:lnTo>
                  <a:lnTo>
                    <a:pt x="611" y="99"/>
                  </a:lnTo>
                  <a:lnTo>
                    <a:pt x="611" y="98"/>
                  </a:lnTo>
                  <a:lnTo>
                    <a:pt x="613" y="98"/>
                  </a:lnTo>
                  <a:lnTo>
                    <a:pt x="614" y="98"/>
                  </a:lnTo>
                  <a:lnTo>
                    <a:pt x="615" y="98"/>
                  </a:lnTo>
                  <a:lnTo>
                    <a:pt x="615" y="99"/>
                  </a:lnTo>
                  <a:lnTo>
                    <a:pt x="616" y="99"/>
                  </a:lnTo>
                  <a:lnTo>
                    <a:pt x="617" y="99"/>
                  </a:lnTo>
                  <a:lnTo>
                    <a:pt x="618" y="99"/>
                  </a:lnTo>
                  <a:lnTo>
                    <a:pt x="620" y="100"/>
                  </a:lnTo>
                  <a:lnTo>
                    <a:pt x="621" y="100"/>
                  </a:lnTo>
                  <a:lnTo>
                    <a:pt x="620" y="101"/>
                  </a:lnTo>
                  <a:lnTo>
                    <a:pt x="620" y="103"/>
                  </a:lnTo>
                  <a:lnTo>
                    <a:pt x="620" y="104"/>
                  </a:lnTo>
                  <a:lnTo>
                    <a:pt x="620" y="105"/>
                  </a:lnTo>
                  <a:lnTo>
                    <a:pt x="620" y="106"/>
                  </a:lnTo>
                  <a:lnTo>
                    <a:pt x="620" y="107"/>
                  </a:lnTo>
                  <a:lnTo>
                    <a:pt x="620" y="108"/>
                  </a:lnTo>
                  <a:lnTo>
                    <a:pt x="620" y="110"/>
                  </a:lnTo>
                  <a:lnTo>
                    <a:pt x="621" y="111"/>
                  </a:lnTo>
                  <a:lnTo>
                    <a:pt x="621" y="112"/>
                  </a:lnTo>
                  <a:lnTo>
                    <a:pt x="622" y="113"/>
                  </a:lnTo>
                  <a:lnTo>
                    <a:pt x="623" y="113"/>
                  </a:lnTo>
                  <a:lnTo>
                    <a:pt x="623" y="114"/>
                  </a:lnTo>
                  <a:lnTo>
                    <a:pt x="623" y="115"/>
                  </a:lnTo>
                  <a:lnTo>
                    <a:pt x="624" y="115"/>
                  </a:lnTo>
                  <a:lnTo>
                    <a:pt x="624" y="117"/>
                  </a:lnTo>
                  <a:lnTo>
                    <a:pt x="624" y="118"/>
                  </a:lnTo>
                  <a:lnTo>
                    <a:pt x="624" y="119"/>
                  </a:lnTo>
                  <a:lnTo>
                    <a:pt x="625" y="119"/>
                  </a:lnTo>
                  <a:lnTo>
                    <a:pt x="624" y="119"/>
                  </a:lnTo>
                  <a:lnTo>
                    <a:pt x="624" y="120"/>
                  </a:lnTo>
                  <a:lnTo>
                    <a:pt x="625" y="120"/>
                  </a:lnTo>
                  <a:lnTo>
                    <a:pt x="627" y="120"/>
                  </a:lnTo>
                  <a:lnTo>
                    <a:pt x="627" y="121"/>
                  </a:lnTo>
                  <a:lnTo>
                    <a:pt x="628" y="121"/>
                  </a:lnTo>
                  <a:lnTo>
                    <a:pt x="628" y="122"/>
                  </a:lnTo>
                  <a:lnTo>
                    <a:pt x="629" y="122"/>
                  </a:lnTo>
                  <a:lnTo>
                    <a:pt x="629" y="121"/>
                  </a:lnTo>
                  <a:lnTo>
                    <a:pt x="630" y="121"/>
                  </a:lnTo>
                  <a:lnTo>
                    <a:pt x="630" y="120"/>
                  </a:lnTo>
                  <a:lnTo>
                    <a:pt x="631" y="120"/>
                  </a:lnTo>
                  <a:lnTo>
                    <a:pt x="633" y="120"/>
                  </a:lnTo>
                  <a:lnTo>
                    <a:pt x="634" y="120"/>
                  </a:lnTo>
                  <a:lnTo>
                    <a:pt x="635" y="119"/>
                  </a:lnTo>
                  <a:lnTo>
                    <a:pt x="635" y="118"/>
                  </a:lnTo>
                  <a:lnTo>
                    <a:pt x="636" y="118"/>
                  </a:lnTo>
                  <a:lnTo>
                    <a:pt x="637" y="118"/>
                  </a:lnTo>
                  <a:lnTo>
                    <a:pt x="637" y="119"/>
                  </a:lnTo>
                  <a:lnTo>
                    <a:pt x="638" y="119"/>
                  </a:lnTo>
                  <a:lnTo>
                    <a:pt x="640" y="119"/>
                  </a:lnTo>
                  <a:lnTo>
                    <a:pt x="641" y="118"/>
                  </a:lnTo>
                  <a:lnTo>
                    <a:pt x="642" y="118"/>
                  </a:lnTo>
                  <a:lnTo>
                    <a:pt x="642" y="117"/>
                  </a:lnTo>
                  <a:lnTo>
                    <a:pt x="643" y="117"/>
                  </a:lnTo>
                  <a:lnTo>
                    <a:pt x="643" y="118"/>
                  </a:lnTo>
                  <a:lnTo>
                    <a:pt x="644" y="118"/>
                  </a:lnTo>
                  <a:lnTo>
                    <a:pt x="644" y="119"/>
                  </a:lnTo>
                  <a:lnTo>
                    <a:pt x="644" y="120"/>
                  </a:lnTo>
                  <a:lnTo>
                    <a:pt x="644" y="121"/>
                  </a:lnTo>
                  <a:lnTo>
                    <a:pt x="644" y="122"/>
                  </a:lnTo>
                  <a:lnTo>
                    <a:pt x="644" y="124"/>
                  </a:lnTo>
                  <a:lnTo>
                    <a:pt x="645" y="124"/>
                  </a:lnTo>
                  <a:lnTo>
                    <a:pt x="647" y="124"/>
                  </a:lnTo>
                  <a:lnTo>
                    <a:pt x="647" y="125"/>
                  </a:lnTo>
                  <a:lnTo>
                    <a:pt x="645" y="125"/>
                  </a:lnTo>
                  <a:lnTo>
                    <a:pt x="645" y="126"/>
                  </a:lnTo>
                  <a:lnTo>
                    <a:pt x="644" y="126"/>
                  </a:lnTo>
                  <a:lnTo>
                    <a:pt x="644" y="127"/>
                  </a:lnTo>
                  <a:lnTo>
                    <a:pt x="645" y="127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9" y="128"/>
                  </a:lnTo>
                  <a:lnTo>
                    <a:pt x="650" y="127"/>
                  </a:lnTo>
                  <a:lnTo>
                    <a:pt x="651" y="127"/>
                  </a:lnTo>
                  <a:lnTo>
                    <a:pt x="652" y="127"/>
                  </a:lnTo>
                  <a:lnTo>
                    <a:pt x="654" y="127"/>
                  </a:lnTo>
                  <a:lnTo>
                    <a:pt x="654" y="128"/>
                  </a:lnTo>
                  <a:lnTo>
                    <a:pt x="654" y="129"/>
                  </a:lnTo>
                  <a:lnTo>
                    <a:pt x="655" y="131"/>
                  </a:lnTo>
                  <a:lnTo>
                    <a:pt x="656" y="132"/>
                  </a:lnTo>
                  <a:lnTo>
                    <a:pt x="657" y="132"/>
                  </a:lnTo>
                  <a:lnTo>
                    <a:pt x="658" y="132"/>
                  </a:lnTo>
                  <a:lnTo>
                    <a:pt x="658" y="133"/>
                  </a:lnTo>
                  <a:lnTo>
                    <a:pt x="659" y="133"/>
                  </a:lnTo>
                  <a:lnTo>
                    <a:pt x="661" y="133"/>
                  </a:lnTo>
                  <a:lnTo>
                    <a:pt x="662" y="134"/>
                  </a:lnTo>
                  <a:lnTo>
                    <a:pt x="663" y="134"/>
                  </a:lnTo>
                  <a:lnTo>
                    <a:pt x="664" y="134"/>
                  </a:lnTo>
                  <a:lnTo>
                    <a:pt x="664" y="135"/>
                  </a:lnTo>
                  <a:lnTo>
                    <a:pt x="665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9" y="136"/>
                  </a:lnTo>
                  <a:lnTo>
                    <a:pt x="670" y="136"/>
                  </a:lnTo>
                  <a:lnTo>
                    <a:pt x="671" y="138"/>
                  </a:lnTo>
                  <a:lnTo>
                    <a:pt x="672" y="138"/>
                  </a:lnTo>
                  <a:lnTo>
                    <a:pt x="673" y="138"/>
                  </a:lnTo>
                  <a:lnTo>
                    <a:pt x="673" y="139"/>
                  </a:lnTo>
                  <a:lnTo>
                    <a:pt x="672" y="139"/>
                  </a:lnTo>
                  <a:lnTo>
                    <a:pt x="672" y="140"/>
                  </a:lnTo>
                  <a:lnTo>
                    <a:pt x="671" y="140"/>
                  </a:lnTo>
                  <a:lnTo>
                    <a:pt x="671" y="141"/>
                  </a:lnTo>
                  <a:lnTo>
                    <a:pt x="670" y="142"/>
                  </a:lnTo>
                  <a:lnTo>
                    <a:pt x="670" y="143"/>
                  </a:lnTo>
                  <a:lnTo>
                    <a:pt x="671" y="143"/>
                  </a:lnTo>
                  <a:lnTo>
                    <a:pt x="671" y="145"/>
                  </a:lnTo>
                  <a:lnTo>
                    <a:pt x="671" y="146"/>
                  </a:lnTo>
                  <a:lnTo>
                    <a:pt x="670" y="147"/>
                  </a:lnTo>
                  <a:lnTo>
                    <a:pt x="669" y="147"/>
                  </a:lnTo>
                  <a:lnTo>
                    <a:pt x="669" y="148"/>
                  </a:lnTo>
                  <a:lnTo>
                    <a:pt x="669" y="149"/>
                  </a:lnTo>
                  <a:lnTo>
                    <a:pt x="669" y="150"/>
                  </a:lnTo>
                  <a:lnTo>
                    <a:pt x="668" y="150"/>
                  </a:lnTo>
                  <a:lnTo>
                    <a:pt x="668" y="152"/>
                  </a:lnTo>
                  <a:lnTo>
                    <a:pt x="668" y="153"/>
                  </a:lnTo>
                  <a:lnTo>
                    <a:pt x="669" y="154"/>
                  </a:lnTo>
                  <a:lnTo>
                    <a:pt x="669" y="155"/>
                  </a:lnTo>
                  <a:lnTo>
                    <a:pt x="669" y="156"/>
                  </a:lnTo>
                  <a:lnTo>
                    <a:pt x="669" y="157"/>
                  </a:lnTo>
                  <a:lnTo>
                    <a:pt x="669" y="159"/>
                  </a:lnTo>
                  <a:lnTo>
                    <a:pt x="669" y="160"/>
                  </a:lnTo>
                  <a:lnTo>
                    <a:pt x="668" y="161"/>
                  </a:lnTo>
                  <a:lnTo>
                    <a:pt x="668" y="162"/>
                  </a:lnTo>
                  <a:lnTo>
                    <a:pt x="668" y="163"/>
                  </a:lnTo>
                  <a:lnTo>
                    <a:pt x="666" y="163"/>
                  </a:lnTo>
                  <a:lnTo>
                    <a:pt x="665" y="163"/>
                  </a:lnTo>
                  <a:lnTo>
                    <a:pt x="664" y="163"/>
                  </a:lnTo>
                  <a:lnTo>
                    <a:pt x="664" y="164"/>
                  </a:lnTo>
                  <a:lnTo>
                    <a:pt x="663" y="164"/>
                  </a:lnTo>
                  <a:lnTo>
                    <a:pt x="662" y="164"/>
                  </a:lnTo>
                  <a:lnTo>
                    <a:pt x="662" y="166"/>
                  </a:lnTo>
                  <a:lnTo>
                    <a:pt x="661" y="166"/>
                  </a:lnTo>
                  <a:lnTo>
                    <a:pt x="661" y="167"/>
                  </a:lnTo>
                  <a:lnTo>
                    <a:pt x="662" y="167"/>
                  </a:lnTo>
                  <a:lnTo>
                    <a:pt x="662" y="168"/>
                  </a:lnTo>
                  <a:lnTo>
                    <a:pt x="662" y="169"/>
                  </a:lnTo>
                  <a:lnTo>
                    <a:pt x="663" y="169"/>
                  </a:lnTo>
                  <a:lnTo>
                    <a:pt x="662" y="169"/>
                  </a:lnTo>
                  <a:lnTo>
                    <a:pt x="662" y="170"/>
                  </a:lnTo>
                  <a:lnTo>
                    <a:pt x="661" y="170"/>
                  </a:lnTo>
                  <a:lnTo>
                    <a:pt x="661" y="171"/>
                  </a:lnTo>
                  <a:lnTo>
                    <a:pt x="661" y="173"/>
                  </a:lnTo>
                  <a:lnTo>
                    <a:pt x="661" y="174"/>
                  </a:lnTo>
                  <a:lnTo>
                    <a:pt x="659" y="174"/>
                  </a:lnTo>
                  <a:lnTo>
                    <a:pt x="659" y="175"/>
                  </a:lnTo>
                  <a:lnTo>
                    <a:pt x="658" y="175"/>
                  </a:lnTo>
                  <a:lnTo>
                    <a:pt x="659" y="176"/>
                  </a:lnTo>
                  <a:lnTo>
                    <a:pt x="661" y="177"/>
                  </a:lnTo>
                  <a:lnTo>
                    <a:pt x="659" y="177"/>
                  </a:lnTo>
                  <a:lnTo>
                    <a:pt x="659" y="178"/>
                  </a:lnTo>
                  <a:lnTo>
                    <a:pt x="659" y="180"/>
                  </a:lnTo>
                  <a:lnTo>
                    <a:pt x="658" y="180"/>
                  </a:lnTo>
                  <a:lnTo>
                    <a:pt x="658" y="181"/>
                  </a:lnTo>
                  <a:lnTo>
                    <a:pt x="658" y="182"/>
                  </a:lnTo>
                  <a:lnTo>
                    <a:pt x="657" y="183"/>
                  </a:lnTo>
                  <a:lnTo>
                    <a:pt x="657" y="184"/>
                  </a:lnTo>
                  <a:lnTo>
                    <a:pt x="657" y="185"/>
                  </a:lnTo>
                  <a:lnTo>
                    <a:pt x="656" y="185"/>
                  </a:lnTo>
                  <a:lnTo>
                    <a:pt x="656" y="187"/>
                  </a:lnTo>
                  <a:lnTo>
                    <a:pt x="656" y="188"/>
                  </a:lnTo>
                  <a:lnTo>
                    <a:pt x="655" y="188"/>
                  </a:lnTo>
                  <a:lnTo>
                    <a:pt x="655" y="189"/>
                  </a:lnTo>
                  <a:lnTo>
                    <a:pt x="654" y="189"/>
                  </a:lnTo>
                  <a:lnTo>
                    <a:pt x="652" y="190"/>
                  </a:lnTo>
                  <a:lnTo>
                    <a:pt x="652" y="191"/>
                  </a:lnTo>
                  <a:lnTo>
                    <a:pt x="652" y="192"/>
                  </a:lnTo>
                  <a:lnTo>
                    <a:pt x="652" y="194"/>
                  </a:lnTo>
                  <a:lnTo>
                    <a:pt x="651" y="194"/>
                  </a:lnTo>
                  <a:lnTo>
                    <a:pt x="651" y="195"/>
                  </a:lnTo>
                  <a:lnTo>
                    <a:pt x="651" y="196"/>
                  </a:lnTo>
                  <a:lnTo>
                    <a:pt x="651" y="197"/>
                  </a:lnTo>
                  <a:lnTo>
                    <a:pt x="650" y="197"/>
                  </a:lnTo>
                  <a:lnTo>
                    <a:pt x="650" y="198"/>
                  </a:lnTo>
                  <a:lnTo>
                    <a:pt x="650" y="199"/>
                  </a:lnTo>
                  <a:lnTo>
                    <a:pt x="650" y="201"/>
                  </a:lnTo>
                  <a:lnTo>
                    <a:pt x="651" y="201"/>
                  </a:lnTo>
                  <a:lnTo>
                    <a:pt x="651" y="202"/>
                  </a:lnTo>
                  <a:lnTo>
                    <a:pt x="652" y="202"/>
                  </a:lnTo>
                  <a:lnTo>
                    <a:pt x="652" y="203"/>
                  </a:lnTo>
                  <a:lnTo>
                    <a:pt x="652" y="204"/>
                  </a:lnTo>
                  <a:lnTo>
                    <a:pt x="652" y="205"/>
                  </a:lnTo>
                  <a:lnTo>
                    <a:pt x="654" y="205"/>
                  </a:lnTo>
                  <a:lnTo>
                    <a:pt x="654" y="206"/>
                  </a:lnTo>
                  <a:lnTo>
                    <a:pt x="652" y="208"/>
                  </a:lnTo>
                  <a:lnTo>
                    <a:pt x="652" y="209"/>
                  </a:lnTo>
                  <a:lnTo>
                    <a:pt x="651" y="209"/>
                  </a:lnTo>
                  <a:lnTo>
                    <a:pt x="651" y="210"/>
                  </a:lnTo>
                  <a:lnTo>
                    <a:pt x="650" y="210"/>
                  </a:lnTo>
                  <a:lnTo>
                    <a:pt x="649" y="210"/>
                  </a:lnTo>
                  <a:lnTo>
                    <a:pt x="649" y="211"/>
                  </a:lnTo>
                  <a:lnTo>
                    <a:pt x="648" y="211"/>
                  </a:lnTo>
                  <a:lnTo>
                    <a:pt x="648" y="212"/>
                  </a:lnTo>
                  <a:lnTo>
                    <a:pt x="648" y="213"/>
                  </a:lnTo>
                  <a:lnTo>
                    <a:pt x="647" y="213"/>
                  </a:lnTo>
                  <a:lnTo>
                    <a:pt x="645" y="213"/>
                  </a:lnTo>
                  <a:lnTo>
                    <a:pt x="645" y="215"/>
                  </a:lnTo>
                  <a:lnTo>
                    <a:pt x="644" y="215"/>
                  </a:lnTo>
                  <a:lnTo>
                    <a:pt x="644" y="216"/>
                  </a:lnTo>
                  <a:lnTo>
                    <a:pt x="644" y="217"/>
                  </a:lnTo>
                  <a:lnTo>
                    <a:pt x="643" y="217"/>
                  </a:lnTo>
                  <a:lnTo>
                    <a:pt x="643" y="218"/>
                  </a:lnTo>
                  <a:lnTo>
                    <a:pt x="643" y="219"/>
                  </a:lnTo>
                  <a:lnTo>
                    <a:pt x="643" y="220"/>
                  </a:lnTo>
                  <a:lnTo>
                    <a:pt x="643" y="222"/>
                  </a:lnTo>
                  <a:lnTo>
                    <a:pt x="644" y="223"/>
                  </a:lnTo>
                  <a:lnTo>
                    <a:pt x="644" y="224"/>
                  </a:lnTo>
                  <a:lnTo>
                    <a:pt x="644" y="225"/>
                  </a:lnTo>
                  <a:lnTo>
                    <a:pt x="643" y="225"/>
                  </a:lnTo>
                  <a:lnTo>
                    <a:pt x="643" y="226"/>
                  </a:lnTo>
                  <a:lnTo>
                    <a:pt x="642" y="226"/>
                  </a:lnTo>
                  <a:lnTo>
                    <a:pt x="642" y="227"/>
                  </a:lnTo>
                  <a:lnTo>
                    <a:pt x="642" y="229"/>
                  </a:lnTo>
                  <a:lnTo>
                    <a:pt x="642" y="230"/>
                  </a:lnTo>
                  <a:lnTo>
                    <a:pt x="642" y="231"/>
                  </a:lnTo>
                  <a:lnTo>
                    <a:pt x="642" y="232"/>
                  </a:lnTo>
                  <a:lnTo>
                    <a:pt x="642" y="233"/>
                  </a:lnTo>
                  <a:lnTo>
                    <a:pt x="642" y="235"/>
                  </a:lnTo>
                  <a:lnTo>
                    <a:pt x="642" y="236"/>
                  </a:lnTo>
                  <a:lnTo>
                    <a:pt x="641" y="236"/>
                  </a:lnTo>
                  <a:lnTo>
                    <a:pt x="641" y="237"/>
                  </a:lnTo>
                  <a:lnTo>
                    <a:pt x="641" y="238"/>
                  </a:lnTo>
                  <a:lnTo>
                    <a:pt x="641" y="239"/>
                  </a:lnTo>
                  <a:lnTo>
                    <a:pt x="640" y="239"/>
                  </a:lnTo>
                  <a:lnTo>
                    <a:pt x="638" y="239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8" y="243"/>
                  </a:lnTo>
                  <a:lnTo>
                    <a:pt x="640" y="243"/>
                  </a:lnTo>
                  <a:lnTo>
                    <a:pt x="641" y="243"/>
                  </a:lnTo>
                  <a:lnTo>
                    <a:pt x="641" y="244"/>
                  </a:lnTo>
                  <a:lnTo>
                    <a:pt x="640" y="244"/>
                  </a:lnTo>
                  <a:lnTo>
                    <a:pt x="638" y="244"/>
                  </a:lnTo>
                  <a:lnTo>
                    <a:pt x="637" y="244"/>
                  </a:lnTo>
                  <a:lnTo>
                    <a:pt x="637" y="245"/>
                  </a:lnTo>
                  <a:lnTo>
                    <a:pt x="637" y="246"/>
                  </a:lnTo>
                  <a:lnTo>
                    <a:pt x="637" y="247"/>
                  </a:lnTo>
                  <a:lnTo>
                    <a:pt x="637" y="249"/>
                  </a:lnTo>
                  <a:lnTo>
                    <a:pt x="637" y="250"/>
                  </a:lnTo>
                  <a:lnTo>
                    <a:pt x="636" y="251"/>
                  </a:lnTo>
                  <a:lnTo>
                    <a:pt x="636" y="252"/>
                  </a:lnTo>
                  <a:lnTo>
                    <a:pt x="636" y="253"/>
                  </a:lnTo>
                  <a:lnTo>
                    <a:pt x="636" y="254"/>
                  </a:lnTo>
                  <a:lnTo>
                    <a:pt x="636" y="256"/>
                  </a:lnTo>
                  <a:lnTo>
                    <a:pt x="636" y="257"/>
                  </a:lnTo>
                  <a:lnTo>
                    <a:pt x="637" y="257"/>
                  </a:lnTo>
                  <a:lnTo>
                    <a:pt x="637" y="258"/>
                  </a:lnTo>
                  <a:lnTo>
                    <a:pt x="638" y="258"/>
                  </a:lnTo>
                  <a:lnTo>
                    <a:pt x="637" y="259"/>
                  </a:lnTo>
                  <a:lnTo>
                    <a:pt x="637" y="260"/>
                  </a:lnTo>
                  <a:lnTo>
                    <a:pt x="637" y="261"/>
                  </a:lnTo>
                  <a:lnTo>
                    <a:pt x="638" y="261"/>
                  </a:lnTo>
                  <a:lnTo>
                    <a:pt x="638" y="263"/>
                  </a:lnTo>
                  <a:lnTo>
                    <a:pt x="637" y="263"/>
                  </a:lnTo>
                  <a:lnTo>
                    <a:pt x="637" y="264"/>
                  </a:lnTo>
                  <a:lnTo>
                    <a:pt x="637" y="265"/>
                  </a:lnTo>
                  <a:lnTo>
                    <a:pt x="636" y="265"/>
                  </a:lnTo>
                  <a:lnTo>
                    <a:pt x="636" y="266"/>
                  </a:lnTo>
                  <a:lnTo>
                    <a:pt x="636" y="267"/>
                  </a:lnTo>
                  <a:lnTo>
                    <a:pt x="637" y="268"/>
                  </a:lnTo>
                  <a:lnTo>
                    <a:pt x="638" y="268"/>
                  </a:lnTo>
                  <a:lnTo>
                    <a:pt x="640" y="268"/>
                  </a:lnTo>
                  <a:lnTo>
                    <a:pt x="640" y="270"/>
                  </a:lnTo>
                  <a:lnTo>
                    <a:pt x="641" y="270"/>
                  </a:lnTo>
                  <a:lnTo>
                    <a:pt x="642" y="270"/>
                  </a:lnTo>
                  <a:lnTo>
                    <a:pt x="642" y="268"/>
                  </a:lnTo>
                  <a:lnTo>
                    <a:pt x="643" y="268"/>
                  </a:lnTo>
                  <a:lnTo>
                    <a:pt x="644" y="268"/>
                  </a:lnTo>
                  <a:lnTo>
                    <a:pt x="644" y="270"/>
                  </a:lnTo>
                  <a:lnTo>
                    <a:pt x="645" y="270"/>
                  </a:lnTo>
                  <a:lnTo>
                    <a:pt x="645" y="271"/>
                  </a:lnTo>
                  <a:lnTo>
                    <a:pt x="647" y="270"/>
                  </a:lnTo>
                  <a:lnTo>
                    <a:pt x="648" y="270"/>
                  </a:lnTo>
                  <a:lnTo>
                    <a:pt x="649" y="270"/>
                  </a:lnTo>
                  <a:lnTo>
                    <a:pt x="649" y="271"/>
                  </a:lnTo>
                  <a:lnTo>
                    <a:pt x="650" y="271"/>
                  </a:lnTo>
                  <a:lnTo>
                    <a:pt x="650" y="272"/>
                  </a:lnTo>
                  <a:lnTo>
                    <a:pt x="651" y="272"/>
                  </a:lnTo>
                  <a:lnTo>
                    <a:pt x="651" y="273"/>
                  </a:lnTo>
                  <a:lnTo>
                    <a:pt x="651" y="274"/>
                  </a:lnTo>
                  <a:lnTo>
                    <a:pt x="652" y="274"/>
                  </a:lnTo>
                  <a:lnTo>
                    <a:pt x="652" y="275"/>
                  </a:lnTo>
                  <a:lnTo>
                    <a:pt x="654" y="275"/>
                  </a:lnTo>
                  <a:lnTo>
                    <a:pt x="655" y="275"/>
                  </a:lnTo>
                  <a:lnTo>
                    <a:pt x="656" y="275"/>
                  </a:lnTo>
                  <a:lnTo>
                    <a:pt x="657" y="275"/>
                  </a:lnTo>
                  <a:lnTo>
                    <a:pt x="658" y="275"/>
                  </a:lnTo>
                  <a:lnTo>
                    <a:pt x="658" y="277"/>
                  </a:lnTo>
                  <a:lnTo>
                    <a:pt x="659" y="277"/>
                  </a:lnTo>
                  <a:lnTo>
                    <a:pt x="659" y="278"/>
                  </a:lnTo>
                  <a:lnTo>
                    <a:pt x="661" y="278"/>
                  </a:lnTo>
                  <a:lnTo>
                    <a:pt x="662" y="279"/>
                  </a:lnTo>
                  <a:lnTo>
                    <a:pt x="663" y="279"/>
                  </a:lnTo>
                  <a:lnTo>
                    <a:pt x="663" y="280"/>
                  </a:lnTo>
                  <a:lnTo>
                    <a:pt x="663" y="281"/>
                  </a:lnTo>
                  <a:lnTo>
                    <a:pt x="664" y="281"/>
                  </a:lnTo>
                  <a:lnTo>
                    <a:pt x="664" y="282"/>
                  </a:lnTo>
                  <a:lnTo>
                    <a:pt x="664" y="284"/>
                  </a:lnTo>
                  <a:lnTo>
                    <a:pt x="664" y="285"/>
                  </a:lnTo>
                  <a:lnTo>
                    <a:pt x="664" y="286"/>
                  </a:lnTo>
                  <a:lnTo>
                    <a:pt x="664" y="287"/>
                  </a:lnTo>
                  <a:lnTo>
                    <a:pt x="663" y="287"/>
                  </a:lnTo>
                  <a:lnTo>
                    <a:pt x="663" y="288"/>
                  </a:lnTo>
                  <a:lnTo>
                    <a:pt x="664" y="288"/>
                  </a:lnTo>
                  <a:lnTo>
                    <a:pt x="664" y="289"/>
                  </a:lnTo>
                  <a:lnTo>
                    <a:pt x="664" y="291"/>
                  </a:lnTo>
                  <a:lnTo>
                    <a:pt x="665" y="289"/>
                  </a:lnTo>
                  <a:lnTo>
                    <a:pt x="665" y="288"/>
                  </a:lnTo>
                  <a:lnTo>
                    <a:pt x="665" y="287"/>
                  </a:lnTo>
                  <a:lnTo>
                    <a:pt x="666" y="287"/>
                  </a:lnTo>
                  <a:lnTo>
                    <a:pt x="666" y="288"/>
                  </a:lnTo>
                  <a:lnTo>
                    <a:pt x="668" y="288"/>
                  </a:lnTo>
                  <a:lnTo>
                    <a:pt x="668" y="289"/>
                  </a:lnTo>
                  <a:lnTo>
                    <a:pt x="669" y="289"/>
                  </a:lnTo>
                  <a:lnTo>
                    <a:pt x="670" y="289"/>
                  </a:lnTo>
                  <a:lnTo>
                    <a:pt x="670" y="288"/>
                  </a:lnTo>
                  <a:lnTo>
                    <a:pt x="671" y="288"/>
                  </a:lnTo>
                  <a:lnTo>
                    <a:pt x="672" y="288"/>
                  </a:lnTo>
                  <a:lnTo>
                    <a:pt x="672" y="287"/>
                  </a:lnTo>
                  <a:lnTo>
                    <a:pt x="671" y="287"/>
                  </a:lnTo>
                  <a:lnTo>
                    <a:pt x="671" y="286"/>
                  </a:lnTo>
                  <a:lnTo>
                    <a:pt x="672" y="286"/>
                  </a:lnTo>
                  <a:lnTo>
                    <a:pt x="672" y="285"/>
                  </a:lnTo>
                  <a:lnTo>
                    <a:pt x="673" y="285"/>
                  </a:lnTo>
                  <a:lnTo>
                    <a:pt x="673" y="284"/>
                  </a:lnTo>
                  <a:lnTo>
                    <a:pt x="675" y="284"/>
                  </a:lnTo>
                  <a:lnTo>
                    <a:pt x="676" y="284"/>
                  </a:lnTo>
                  <a:lnTo>
                    <a:pt x="677" y="284"/>
                  </a:lnTo>
                  <a:lnTo>
                    <a:pt x="678" y="284"/>
                  </a:lnTo>
                  <a:lnTo>
                    <a:pt x="679" y="284"/>
                  </a:lnTo>
                  <a:lnTo>
                    <a:pt x="679" y="285"/>
                  </a:lnTo>
                  <a:lnTo>
                    <a:pt x="680" y="285"/>
                  </a:lnTo>
                  <a:lnTo>
                    <a:pt x="680" y="284"/>
                  </a:lnTo>
                  <a:lnTo>
                    <a:pt x="682" y="284"/>
                  </a:lnTo>
                  <a:lnTo>
                    <a:pt x="682" y="282"/>
                  </a:lnTo>
                  <a:lnTo>
                    <a:pt x="680" y="282"/>
                  </a:lnTo>
                  <a:lnTo>
                    <a:pt x="682" y="282"/>
                  </a:lnTo>
                  <a:lnTo>
                    <a:pt x="683" y="282"/>
                  </a:lnTo>
                  <a:lnTo>
                    <a:pt x="684" y="282"/>
                  </a:lnTo>
                  <a:lnTo>
                    <a:pt x="684" y="284"/>
                  </a:lnTo>
                  <a:lnTo>
                    <a:pt x="685" y="284"/>
                  </a:lnTo>
                  <a:lnTo>
                    <a:pt x="686" y="284"/>
                  </a:lnTo>
                  <a:lnTo>
                    <a:pt x="686" y="285"/>
                  </a:lnTo>
                  <a:lnTo>
                    <a:pt x="687" y="285"/>
                  </a:lnTo>
                  <a:lnTo>
                    <a:pt x="687" y="284"/>
                  </a:lnTo>
                  <a:lnTo>
                    <a:pt x="687" y="282"/>
                  </a:lnTo>
                  <a:lnTo>
                    <a:pt x="689" y="282"/>
                  </a:lnTo>
                  <a:lnTo>
                    <a:pt x="690" y="282"/>
                  </a:lnTo>
                  <a:lnTo>
                    <a:pt x="690" y="284"/>
                  </a:lnTo>
                  <a:lnTo>
                    <a:pt x="691" y="282"/>
                  </a:lnTo>
                  <a:lnTo>
                    <a:pt x="692" y="282"/>
                  </a:lnTo>
                  <a:lnTo>
                    <a:pt x="693" y="282"/>
                  </a:lnTo>
                  <a:lnTo>
                    <a:pt x="694" y="282"/>
                  </a:lnTo>
                  <a:lnTo>
                    <a:pt x="694" y="284"/>
                  </a:lnTo>
                  <a:lnTo>
                    <a:pt x="696" y="284"/>
                  </a:lnTo>
                  <a:lnTo>
                    <a:pt x="696" y="285"/>
                  </a:lnTo>
                  <a:lnTo>
                    <a:pt x="697" y="285"/>
                  </a:lnTo>
                  <a:lnTo>
                    <a:pt x="697" y="284"/>
                  </a:lnTo>
                  <a:lnTo>
                    <a:pt x="698" y="284"/>
                  </a:lnTo>
                  <a:lnTo>
                    <a:pt x="699" y="284"/>
                  </a:lnTo>
                  <a:lnTo>
                    <a:pt x="700" y="284"/>
                  </a:lnTo>
                  <a:lnTo>
                    <a:pt x="700" y="282"/>
                  </a:lnTo>
                  <a:lnTo>
                    <a:pt x="701" y="282"/>
                  </a:lnTo>
                  <a:lnTo>
                    <a:pt x="703" y="282"/>
                  </a:lnTo>
                  <a:lnTo>
                    <a:pt x="703" y="284"/>
                  </a:lnTo>
                  <a:lnTo>
                    <a:pt x="703" y="285"/>
                  </a:lnTo>
                  <a:lnTo>
                    <a:pt x="704" y="285"/>
                  </a:lnTo>
                  <a:lnTo>
                    <a:pt x="704" y="286"/>
                  </a:lnTo>
                  <a:lnTo>
                    <a:pt x="705" y="286"/>
                  </a:lnTo>
                  <a:lnTo>
                    <a:pt x="706" y="286"/>
                  </a:lnTo>
                  <a:lnTo>
                    <a:pt x="706" y="287"/>
                  </a:lnTo>
                  <a:lnTo>
                    <a:pt x="707" y="287"/>
                  </a:lnTo>
                  <a:lnTo>
                    <a:pt x="708" y="287"/>
                  </a:lnTo>
                  <a:lnTo>
                    <a:pt x="710" y="287"/>
                  </a:lnTo>
                  <a:lnTo>
                    <a:pt x="710" y="288"/>
                  </a:lnTo>
                  <a:lnTo>
                    <a:pt x="710" y="289"/>
                  </a:lnTo>
                  <a:lnTo>
                    <a:pt x="711" y="289"/>
                  </a:lnTo>
                  <a:lnTo>
                    <a:pt x="711" y="291"/>
                  </a:lnTo>
                  <a:lnTo>
                    <a:pt x="712" y="291"/>
                  </a:lnTo>
                  <a:lnTo>
                    <a:pt x="713" y="291"/>
                  </a:lnTo>
                  <a:lnTo>
                    <a:pt x="714" y="291"/>
                  </a:lnTo>
                  <a:lnTo>
                    <a:pt x="714" y="289"/>
                  </a:lnTo>
                  <a:lnTo>
                    <a:pt x="714" y="288"/>
                  </a:lnTo>
                  <a:lnTo>
                    <a:pt x="715" y="288"/>
                  </a:lnTo>
                  <a:lnTo>
                    <a:pt x="717" y="288"/>
                  </a:lnTo>
                  <a:lnTo>
                    <a:pt x="718" y="288"/>
                  </a:lnTo>
                  <a:lnTo>
                    <a:pt x="719" y="288"/>
                  </a:lnTo>
                  <a:lnTo>
                    <a:pt x="719" y="287"/>
                  </a:lnTo>
                  <a:lnTo>
                    <a:pt x="719" y="288"/>
                  </a:lnTo>
                  <a:lnTo>
                    <a:pt x="720" y="288"/>
                  </a:lnTo>
                  <a:lnTo>
                    <a:pt x="720" y="289"/>
                  </a:lnTo>
                  <a:lnTo>
                    <a:pt x="721" y="289"/>
                  </a:lnTo>
                  <a:lnTo>
                    <a:pt x="722" y="289"/>
                  </a:lnTo>
                  <a:lnTo>
                    <a:pt x="722" y="291"/>
                  </a:lnTo>
                  <a:lnTo>
                    <a:pt x="722" y="292"/>
                  </a:lnTo>
                  <a:lnTo>
                    <a:pt x="724" y="293"/>
                  </a:lnTo>
                  <a:lnTo>
                    <a:pt x="724" y="294"/>
                  </a:lnTo>
                  <a:lnTo>
                    <a:pt x="725" y="295"/>
                  </a:lnTo>
                  <a:lnTo>
                    <a:pt x="725" y="294"/>
                  </a:lnTo>
                  <a:lnTo>
                    <a:pt x="726" y="294"/>
                  </a:lnTo>
                  <a:lnTo>
                    <a:pt x="727" y="294"/>
                  </a:lnTo>
                  <a:lnTo>
                    <a:pt x="728" y="294"/>
                  </a:lnTo>
                  <a:lnTo>
                    <a:pt x="729" y="293"/>
                  </a:lnTo>
                  <a:lnTo>
                    <a:pt x="731" y="292"/>
                  </a:lnTo>
                  <a:lnTo>
                    <a:pt x="732" y="292"/>
                  </a:lnTo>
                  <a:lnTo>
                    <a:pt x="733" y="292"/>
                  </a:lnTo>
                  <a:lnTo>
                    <a:pt x="734" y="292"/>
                  </a:lnTo>
                  <a:lnTo>
                    <a:pt x="735" y="292"/>
                  </a:lnTo>
                  <a:lnTo>
                    <a:pt x="735" y="293"/>
                  </a:lnTo>
                  <a:lnTo>
                    <a:pt x="736" y="293"/>
                  </a:lnTo>
                  <a:lnTo>
                    <a:pt x="738" y="293"/>
                  </a:lnTo>
                  <a:lnTo>
                    <a:pt x="738" y="292"/>
                  </a:lnTo>
                  <a:lnTo>
                    <a:pt x="739" y="292"/>
                  </a:lnTo>
                  <a:lnTo>
                    <a:pt x="739" y="291"/>
                  </a:lnTo>
                  <a:lnTo>
                    <a:pt x="738" y="291"/>
                  </a:lnTo>
                  <a:lnTo>
                    <a:pt x="738" y="289"/>
                  </a:lnTo>
                  <a:lnTo>
                    <a:pt x="738" y="288"/>
                  </a:lnTo>
                  <a:lnTo>
                    <a:pt x="738" y="287"/>
                  </a:lnTo>
                  <a:lnTo>
                    <a:pt x="738" y="286"/>
                  </a:lnTo>
                  <a:lnTo>
                    <a:pt x="738" y="285"/>
                  </a:lnTo>
                  <a:lnTo>
                    <a:pt x="738" y="284"/>
                  </a:lnTo>
                  <a:lnTo>
                    <a:pt x="738" y="282"/>
                  </a:lnTo>
                  <a:lnTo>
                    <a:pt x="736" y="281"/>
                  </a:lnTo>
                  <a:lnTo>
                    <a:pt x="736" y="280"/>
                  </a:lnTo>
                  <a:lnTo>
                    <a:pt x="738" y="280"/>
                  </a:lnTo>
                  <a:lnTo>
                    <a:pt x="738" y="279"/>
                  </a:lnTo>
                  <a:lnTo>
                    <a:pt x="739" y="278"/>
                  </a:lnTo>
                  <a:lnTo>
                    <a:pt x="739" y="277"/>
                  </a:lnTo>
                  <a:lnTo>
                    <a:pt x="739" y="275"/>
                  </a:lnTo>
                  <a:lnTo>
                    <a:pt x="738" y="275"/>
                  </a:lnTo>
                  <a:lnTo>
                    <a:pt x="738" y="274"/>
                  </a:lnTo>
                  <a:lnTo>
                    <a:pt x="738" y="273"/>
                  </a:lnTo>
                  <a:lnTo>
                    <a:pt x="738" y="272"/>
                  </a:lnTo>
                  <a:lnTo>
                    <a:pt x="738" y="271"/>
                  </a:lnTo>
                  <a:lnTo>
                    <a:pt x="738" y="270"/>
                  </a:lnTo>
                  <a:lnTo>
                    <a:pt x="738" y="268"/>
                  </a:lnTo>
                  <a:lnTo>
                    <a:pt x="739" y="268"/>
                  </a:lnTo>
                  <a:lnTo>
                    <a:pt x="739" y="267"/>
                  </a:lnTo>
                  <a:lnTo>
                    <a:pt x="740" y="267"/>
                  </a:lnTo>
                  <a:lnTo>
                    <a:pt x="740" y="266"/>
                  </a:lnTo>
                  <a:lnTo>
                    <a:pt x="739" y="266"/>
                  </a:lnTo>
                  <a:lnTo>
                    <a:pt x="739" y="265"/>
                  </a:lnTo>
                  <a:lnTo>
                    <a:pt x="738" y="265"/>
                  </a:lnTo>
                  <a:lnTo>
                    <a:pt x="738" y="264"/>
                  </a:lnTo>
                  <a:lnTo>
                    <a:pt x="736" y="264"/>
                  </a:lnTo>
                  <a:lnTo>
                    <a:pt x="735" y="264"/>
                  </a:lnTo>
                  <a:lnTo>
                    <a:pt x="734" y="263"/>
                  </a:lnTo>
                  <a:lnTo>
                    <a:pt x="734" y="261"/>
                  </a:lnTo>
                  <a:lnTo>
                    <a:pt x="734" y="260"/>
                  </a:lnTo>
                  <a:lnTo>
                    <a:pt x="733" y="260"/>
                  </a:lnTo>
                  <a:lnTo>
                    <a:pt x="733" y="259"/>
                  </a:lnTo>
                  <a:lnTo>
                    <a:pt x="732" y="258"/>
                  </a:lnTo>
                  <a:lnTo>
                    <a:pt x="731" y="257"/>
                  </a:lnTo>
                  <a:lnTo>
                    <a:pt x="731" y="256"/>
                  </a:lnTo>
                  <a:lnTo>
                    <a:pt x="731" y="254"/>
                  </a:lnTo>
                  <a:lnTo>
                    <a:pt x="732" y="254"/>
                  </a:lnTo>
                  <a:lnTo>
                    <a:pt x="732" y="253"/>
                  </a:lnTo>
                  <a:lnTo>
                    <a:pt x="733" y="253"/>
                  </a:lnTo>
                  <a:lnTo>
                    <a:pt x="734" y="253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8" y="254"/>
                  </a:lnTo>
                  <a:lnTo>
                    <a:pt x="739" y="254"/>
                  </a:lnTo>
                  <a:lnTo>
                    <a:pt x="740" y="254"/>
                  </a:lnTo>
                  <a:lnTo>
                    <a:pt x="740" y="253"/>
                  </a:lnTo>
                  <a:lnTo>
                    <a:pt x="741" y="253"/>
                  </a:lnTo>
                  <a:lnTo>
                    <a:pt x="742" y="253"/>
                  </a:lnTo>
                  <a:lnTo>
                    <a:pt x="742" y="254"/>
                  </a:lnTo>
                  <a:lnTo>
                    <a:pt x="743" y="254"/>
                  </a:lnTo>
                  <a:lnTo>
                    <a:pt x="745" y="256"/>
                  </a:lnTo>
                  <a:lnTo>
                    <a:pt x="745" y="257"/>
                  </a:lnTo>
                  <a:lnTo>
                    <a:pt x="746" y="257"/>
                  </a:lnTo>
                  <a:lnTo>
                    <a:pt x="746" y="258"/>
                  </a:lnTo>
                  <a:lnTo>
                    <a:pt x="746" y="259"/>
                  </a:lnTo>
                  <a:lnTo>
                    <a:pt x="746" y="260"/>
                  </a:lnTo>
                  <a:lnTo>
                    <a:pt x="747" y="260"/>
                  </a:lnTo>
                  <a:lnTo>
                    <a:pt x="747" y="261"/>
                  </a:lnTo>
                  <a:lnTo>
                    <a:pt x="748" y="261"/>
                  </a:lnTo>
                  <a:lnTo>
                    <a:pt x="748" y="263"/>
                  </a:lnTo>
                  <a:lnTo>
                    <a:pt x="749" y="263"/>
                  </a:lnTo>
                  <a:lnTo>
                    <a:pt x="750" y="263"/>
                  </a:lnTo>
                  <a:lnTo>
                    <a:pt x="750" y="264"/>
                  </a:lnTo>
                  <a:lnTo>
                    <a:pt x="752" y="264"/>
                  </a:lnTo>
                  <a:lnTo>
                    <a:pt x="752" y="265"/>
                  </a:lnTo>
                  <a:lnTo>
                    <a:pt x="753" y="265"/>
                  </a:lnTo>
                  <a:lnTo>
                    <a:pt x="754" y="265"/>
                  </a:lnTo>
                  <a:lnTo>
                    <a:pt x="755" y="266"/>
                  </a:lnTo>
                  <a:lnTo>
                    <a:pt x="756" y="266"/>
                  </a:lnTo>
                  <a:lnTo>
                    <a:pt x="757" y="266"/>
                  </a:lnTo>
                  <a:lnTo>
                    <a:pt x="757" y="267"/>
                  </a:lnTo>
                  <a:lnTo>
                    <a:pt x="757" y="266"/>
                  </a:lnTo>
                  <a:lnTo>
                    <a:pt x="759" y="266"/>
                  </a:lnTo>
                  <a:lnTo>
                    <a:pt x="760" y="266"/>
                  </a:lnTo>
                  <a:lnTo>
                    <a:pt x="761" y="265"/>
                  </a:lnTo>
                  <a:lnTo>
                    <a:pt x="762" y="264"/>
                  </a:lnTo>
                  <a:lnTo>
                    <a:pt x="763" y="264"/>
                  </a:lnTo>
                  <a:lnTo>
                    <a:pt x="764" y="264"/>
                  </a:lnTo>
                  <a:lnTo>
                    <a:pt x="764" y="263"/>
                  </a:lnTo>
                  <a:lnTo>
                    <a:pt x="766" y="263"/>
                  </a:lnTo>
                  <a:lnTo>
                    <a:pt x="766" y="261"/>
                  </a:lnTo>
                  <a:lnTo>
                    <a:pt x="767" y="261"/>
                  </a:lnTo>
                  <a:lnTo>
                    <a:pt x="767" y="260"/>
                  </a:lnTo>
                  <a:lnTo>
                    <a:pt x="768" y="260"/>
                  </a:lnTo>
                  <a:lnTo>
                    <a:pt x="769" y="260"/>
                  </a:lnTo>
                  <a:lnTo>
                    <a:pt x="770" y="261"/>
                  </a:lnTo>
                  <a:lnTo>
                    <a:pt x="770" y="260"/>
                  </a:lnTo>
                  <a:lnTo>
                    <a:pt x="771" y="260"/>
                  </a:lnTo>
                  <a:lnTo>
                    <a:pt x="771" y="261"/>
                  </a:lnTo>
                  <a:lnTo>
                    <a:pt x="773" y="261"/>
                  </a:lnTo>
                  <a:lnTo>
                    <a:pt x="773" y="263"/>
                  </a:lnTo>
                  <a:lnTo>
                    <a:pt x="774" y="263"/>
                  </a:lnTo>
                  <a:lnTo>
                    <a:pt x="774" y="264"/>
                  </a:lnTo>
                  <a:lnTo>
                    <a:pt x="775" y="264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5"/>
                  </a:lnTo>
                  <a:lnTo>
                    <a:pt x="778" y="265"/>
                  </a:lnTo>
                  <a:lnTo>
                    <a:pt x="780" y="265"/>
                  </a:lnTo>
                  <a:lnTo>
                    <a:pt x="780" y="266"/>
                  </a:lnTo>
                  <a:lnTo>
                    <a:pt x="781" y="266"/>
                  </a:lnTo>
                  <a:lnTo>
                    <a:pt x="782" y="266"/>
                  </a:lnTo>
                  <a:lnTo>
                    <a:pt x="783" y="266"/>
                  </a:lnTo>
                  <a:lnTo>
                    <a:pt x="784" y="266"/>
                  </a:lnTo>
                  <a:lnTo>
                    <a:pt x="784" y="267"/>
                  </a:lnTo>
                  <a:lnTo>
                    <a:pt x="783" y="267"/>
                  </a:lnTo>
                  <a:lnTo>
                    <a:pt x="783" y="268"/>
                  </a:lnTo>
                  <a:lnTo>
                    <a:pt x="783" y="270"/>
                  </a:lnTo>
                  <a:lnTo>
                    <a:pt x="783" y="271"/>
                  </a:lnTo>
                  <a:lnTo>
                    <a:pt x="784" y="271"/>
                  </a:lnTo>
                  <a:lnTo>
                    <a:pt x="784" y="270"/>
                  </a:lnTo>
                  <a:lnTo>
                    <a:pt x="785" y="270"/>
                  </a:lnTo>
                  <a:lnTo>
                    <a:pt x="785" y="268"/>
                  </a:lnTo>
                  <a:lnTo>
                    <a:pt x="787" y="268"/>
                  </a:lnTo>
                  <a:lnTo>
                    <a:pt x="788" y="268"/>
                  </a:lnTo>
                  <a:lnTo>
                    <a:pt x="789" y="268"/>
                  </a:lnTo>
                  <a:lnTo>
                    <a:pt x="789" y="267"/>
                  </a:lnTo>
                  <a:lnTo>
                    <a:pt x="790" y="267"/>
                  </a:lnTo>
                  <a:lnTo>
                    <a:pt x="790" y="266"/>
                  </a:lnTo>
                  <a:lnTo>
                    <a:pt x="790" y="265"/>
                  </a:lnTo>
                  <a:lnTo>
                    <a:pt x="791" y="264"/>
                  </a:lnTo>
                  <a:lnTo>
                    <a:pt x="791" y="263"/>
                  </a:lnTo>
                  <a:lnTo>
                    <a:pt x="792" y="263"/>
                  </a:lnTo>
                  <a:lnTo>
                    <a:pt x="792" y="261"/>
                  </a:lnTo>
                  <a:lnTo>
                    <a:pt x="794" y="261"/>
                  </a:lnTo>
                  <a:lnTo>
                    <a:pt x="795" y="261"/>
                  </a:lnTo>
                  <a:lnTo>
                    <a:pt x="795" y="263"/>
                  </a:lnTo>
                  <a:lnTo>
                    <a:pt x="796" y="263"/>
                  </a:lnTo>
                  <a:lnTo>
                    <a:pt x="796" y="264"/>
                  </a:lnTo>
                  <a:lnTo>
                    <a:pt x="796" y="265"/>
                  </a:lnTo>
                  <a:lnTo>
                    <a:pt x="797" y="265"/>
                  </a:lnTo>
                  <a:lnTo>
                    <a:pt x="797" y="264"/>
                  </a:lnTo>
                  <a:lnTo>
                    <a:pt x="798" y="264"/>
                  </a:lnTo>
                  <a:lnTo>
                    <a:pt x="799" y="264"/>
                  </a:lnTo>
                  <a:lnTo>
                    <a:pt x="801" y="264"/>
                  </a:lnTo>
                  <a:lnTo>
                    <a:pt x="801" y="265"/>
                  </a:lnTo>
                  <a:lnTo>
                    <a:pt x="801" y="266"/>
                  </a:lnTo>
                  <a:lnTo>
                    <a:pt x="799" y="266"/>
                  </a:lnTo>
                  <a:lnTo>
                    <a:pt x="799" y="267"/>
                  </a:lnTo>
                  <a:lnTo>
                    <a:pt x="799" y="268"/>
                  </a:lnTo>
                  <a:lnTo>
                    <a:pt x="799" y="270"/>
                  </a:lnTo>
                  <a:lnTo>
                    <a:pt x="799" y="271"/>
                  </a:lnTo>
                  <a:lnTo>
                    <a:pt x="799" y="272"/>
                  </a:lnTo>
                  <a:lnTo>
                    <a:pt x="799" y="273"/>
                  </a:lnTo>
                  <a:lnTo>
                    <a:pt x="799" y="274"/>
                  </a:lnTo>
                  <a:lnTo>
                    <a:pt x="799" y="275"/>
                  </a:lnTo>
                  <a:lnTo>
                    <a:pt x="801" y="277"/>
                  </a:lnTo>
                  <a:lnTo>
                    <a:pt x="802" y="277"/>
                  </a:lnTo>
                  <a:lnTo>
                    <a:pt x="802" y="275"/>
                  </a:lnTo>
                  <a:lnTo>
                    <a:pt x="803" y="275"/>
                  </a:lnTo>
                  <a:lnTo>
                    <a:pt x="803" y="274"/>
                  </a:lnTo>
                  <a:lnTo>
                    <a:pt x="803" y="273"/>
                  </a:lnTo>
                  <a:lnTo>
                    <a:pt x="804" y="273"/>
                  </a:lnTo>
                  <a:lnTo>
                    <a:pt x="804" y="272"/>
                  </a:lnTo>
                  <a:lnTo>
                    <a:pt x="804" y="271"/>
                  </a:lnTo>
                  <a:lnTo>
                    <a:pt x="805" y="271"/>
                  </a:lnTo>
                  <a:lnTo>
                    <a:pt x="805" y="270"/>
                  </a:lnTo>
                  <a:lnTo>
                    <a:pt x="806" y="270"/>
                  </a:lnTo>
                  <a:lnTo>
                    <a:pt x="806" y="268"/>
                  </a:lnTo>
                  <a:lnTo>
                    <a:pt x="808" y="268"/>
                  </a:lnTo>
                  <a:lnTo>
                    <a:pt x="808" y="267"/>
                  </a:lnTo>
                  <a:lnTo>
                    <a:pt x="808" y="266"/>
                  </a:lnTo>
                  <a:lnTo>
                    <a:pt x="809" y="266"/>
                  </a:lnTo>
                  <a:lnTo>
                    <a:pt x="809" y="265"/>
                  </a:lnTo>
                  <a:lnTo>
                    <a:pt x="809" y="264"/>
                  </a:lnTo>
                  <a:lnTo>
                    <a:pt x="809" y="263"/>
                  </a:lnTo>
                  <a:lnTo>
                    <a:pt x="809" y="261"/>
                  </a:lnTo>
                  <a:lnTo>
                    <a:pt x="809" y="260"/>
                  </a:lnTo>
                  <a:lnTo>
                    <a:pt x="809" y="259"/>
                  </a:lnTo>
                  <a:lnTo>
                    <a:pt x="810" y="259"/>
                  </a:lnTo>
                  <a:lnTo>
                    <a:pt x="810" y="258"/>
                  </a:lnTo>
                  <a:lnTo>
                    <a:pt x="811" y="258"/>
                  </a:lnTo>
                  <a:lnTo>
                    <a:pt x="811" y="259"/>
                  </a:lnTo>
                  <a:lnTo>
                    <a:pt x="812" y="259"/>
                  </a:lnTo>
                  <a:lnTo>
                    <a:pt x="812" y="260"/>
                  </a:lnTo>
                  <a:lnTo>
                    <a:pt x="813" y="260"/>
                  </a:lnTo>
                  <a:lnTo>
                    <a:pt x="813" y="261"/>
                  </a:lnTo>
                  <a:lnTo>
                    <a:pt x="815" y="261"/>
                  </a:lnTo>
                  <a:lnTo>
                    <a:pt x="815" y="263"/>
                  </a:lnTo>
                  <a:lnTo>
                    <a:pt x="816" y="263"/>
                  </a:lnTo>
                  <a:lnTo>
                    <a:pt x="816" y="264"/>
                  </a:lnTo>
                  <a:lnTo>
                    <a:pt x="817" y="264"/>
                  </a:lnTo>
                  <a:lnTo>
                    <a:pt x="817" y="265"/>
                  </a:lnTo>
                  <a:lnTo>
                    <a:pt x="818" y="265"/>
                  </a:lnTo>
                  <a:lnTo>
                    <a:pt x="818" y="266"/>
                  </a:lnTo>
                  <a:lnTo>
                    <a:pt x="819" y="266"/>
                  </a:lnTo>
                  <a:lnTo>
                    <a:pt x="819" y="267"/>
                  </a:lnTo>
                  <a:lnTo>
                    <a:pt x="820" y="267"/>
                  </a:lnTo>
                  <a:lnTo>
                    <a:pt x="820" y="268"/>
                  </a:lnTo>
                  <a:lnTo>
                    <a:pt x="822" y="268"/>
                  </a:lnTo>
                  <a:lnTo>
                    <a:pt x="822" y="270"/>
                  </a:lnTo>
                  <a:lnTo>
                    <a:pt x="822" y="271"/>
                  </a:lnTo>
                  <a:lnTo>
                    <a:pt x="823" y="271"/>
                  </a:lnTo>
                  <a:lnTo>
                    <a:pt x="823" y="272"/>
                  </a:lnTo>
                  <a:lnTo>
                    <a:pt x="824" y="272"/>
                  </a:lnTo>
                  <a:lnTo>
                    <a:pt x="824" y="273"/>
                  </a:lnTo>
                  <a:lnTo>
                    <a:pt x="825" y="273"/>
                  </a:lnTo>
                  <a:lnTo>
                    <a:pt x="826" y="273"/>
                  </a:lnTo>
                  <a:lnTo>
                    <a:pt x="826" y="274"/>
                  </a:lnTo>
                  <a:lnTo>
                    <a:pt x="826" y="275"/>
                  </a:lnTo>
                  <a:lnTo>
                    <a:pt x="826" y="277"/>
                  </a:lnTo>
                  <a:lnTo>
                    <a:pt x="827" y="277"/>
                  </a:lnTo>
                  <a:lnTo>
                    <a:pt x="827" y="278"/>
                  </a:lnTo>
                  <a:lnTo>
                    <a:pt x="827" y="279"/>
                  </a:lnTo>
                  <a:lnTo>
                    <a:pt x="829" y="279"/>
                  </a:lnTo>
                  <a:lnTo>
                    <a:pt x="829" y="280"/>
                  </a:lnTo>
                  <a:lnTo>
                    <a:pt x="830" y="280"/>
                  </a:lnTo>
                  <a:lnTo>
                    <a:pt x="830" y="281"/>
                  </a:lnTo>
                  <a:lnTo>
                    <a:pt x="830" y="282"/>
                  </a:lnTo>
                  <a:lnTo>
                    <a:pt x="831" y="282"/>
                  </a:lnTo>
                  <a:lnTo>
                    <a:pt x="831" y="284"/>
                  </a:lnTo>
                  <a:lnTo>
                    <a:pt x="832" y="284"/>
                  </a:lnTo>
                  <a:lnTo>
                    <a:pt x="832" y="285"/>
                  </a:lnTo>
                  <a:lnTo>
                    <a:pt x="833" y="286"/>
                  </a:lnTo>
                  <a:lnTo>
                    <a:pt x="833" y="287"/>
                  </a:lnTo>
                  <a:lnTo>
                    <a:pt x="834" y="287"/>
                  </a:lnTo>
                  <a:lnTo>
                    <a:pt x="834" y="288"/>
                  </a:lnTo>
                  <a:lnTo>
                    <a:pt x="836" y="288"/>
                  </a:lnTo>
                  <a:lnTo>
                    <a:pt x="836" y="289"/>
                  </a:lnTo>
                  <a:lnTo>
                    <a:pt x="837" y="291"/>
                  </a:lnTo>
                  <a:lnTo>
                    <a:pt x="837" y="292"/>
                  </a:lnTo>
                  <a:lnTo>
                    <a:pt x="838" y="292"/>
                  </a:lnTo>
                  <a:lnTo>
                    <a:pt x="838" y="293"/>
                  </a:lnTo>
                  <a:lnTo>
                    <a:pt x="839" y="294"/>
                  </a:lnTo>
                  <a:lnTo>
                    <a:pt x="839" y="295"/>
                  </a:lnTo>
                  <a:lnTo>
                    <a:pt x="845" y="302"/>
                  </a:lnTo>
                  <a:lnTo>
                    <a:pt x="847" y="306"/>
                  </a:lnTo>
                  <a:lnTo>
                    <a:pt x="850" y="310"/>
                  </a:lnTo>
                  <a:lnTo>
                    <a:pt x="851" y="310"/>
                  </a:lnTo>
                  <a:lnTo>
                    <a:pt x="851" y="312"/>
                  </a:lnTo>
                  <a:lnTo>
                    <a:pt x="852" y="312"/>
                  </a:lnTo>
                  <a:lnTo>
                    <a:pt x="852" y="313"/>
                  </a:lnTo>
                  <a:lnTo>
                    <a:pt x="852" y="314"/>
                  </a:lnTo>
                  <a:lnTo>
                    <a:pt x="853" y="315"/>
                  </a:lnTo>
                  <a:lnTo>
                    <a:pt x="853" y="316"/>
                  </a:lnTo>
                  <a:lnTo>
                    <a:pt x="854" y="317"/>
                  </a:lnTo>
                  <a:lnTo>
                    <a:pt x="855" y="319"/>
                  </a:lnTo>
                  <a:lnTo>
                    <a:pt x="855" y="320"/>
                  </a:lnTo>
                  <a:lnTo>
                    <a:pt x="857" y="321"/>
                  </a:lnTo>
                  <a:lnTo>
                    <a:pt x="858" y="323"/>
                  </a:lnTo>
                  <a:lnTo>
                    <a:pt x="859" y="324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61" y="327"/>
                  </a:lnTo>
                  <a:lnTo>
                    <a:pt x="861" y="328"/>
                  </a:lnTo>
                  <a:lnTo>
                    <a:pt x="861" y="329"/>
                  </a:lnTo>
                  <a:lnTo>
                    <a:pt x="862" y="329"/>
                  </a:lnTo>
                  <a:lnTo>
                    <a:pt x="862" y="330"/>
                  </a:lnTo>
                  <a:lnTo>
                    <a:pt x="864" y="330"/>
                  </a:lnTo>
                  <a:lnTo>
                    <a:pt x="864" y="331"/>
                  </a:lnTo>
                  <a:lnTo>
                    <a:pt x="865" y="331"/>
                  </a:lnTo>
                  <a:lnTo>
                    <a:pt x="866" y="331"/>
                  </a:lnTo>
                  <a:lnTo>
                    <a:pt x="867" y="331"/>
                  </a:lnTo>
                  <a:lnTo>
                    <a:pt x="868" y="331"/>
                  </a:lnTo>
                  <a:lnTo>
                    <a:pt x="870" y="331"/>
                  </a:lnTo>
                  <a:lnTo>
                    <a:pt x="870" y="330"/>
                  </a:lnTo>
                  <a:lnTo>
                    <a:pt x="870" y="329"/>
                  </a:lnTo>
                  <a:lnTo>
                    <a:pt x="871" y="328"/>
                  </a:lnTo>
                  <a:lnTo>
                    <a:pt x="871" y="327"/>
                  </a:lnTo>
                  <a:lnTo>
                    <a:pt x="871" y="326"/>
                  </a:lnTo>
                  <a:lnTo>
                    <a:pt x="871" y="324"/>
                  </a:lnTo>
                  <a:lnTo>
                    <a:pt x="872" y="323"/>
                  </a:lnTo>
                  <a:lnTo>
                    <a:pt x="872" y="322"/>
                  </a:lnTo>
                  <a:lnTo>
                    <a:pt x="873" y="322"/>
                  </a:lnTo>
                  <a:lnTo>
                    <a:pt x="873" y="321"/>
                  </a:lnTo>
                  <a:lnTo>
                    <a:pt x="873" y="320"/>
                  </a:lnTo>
                  <a:lnTo>
                    <a:pt x="874" y="319"/>
                  </a:lnTo>
                  <a:lnTo>
                    <a:pt x="875" y="319"/>
                  </a:lnTo>
                  <a:lnTo>
                    <a:pt x="875" y="320"/>
                  </a:lnTo>
                  <a:lnTo>
                    <a:pt x="877" y="320"/>
                  </a:lnTo>
                  <a:lnTo>
                    <a:pt x="878" y="320"/>
                  </a:lnTo>
                  <a:lnTo>
                    <a:pt x="878" y="321"/>
                  </a:lnTo>
                  <a:lnTo>
                    <a:pt x="878" y="322"/>
                  </a:lnTo>
                  <a:lnTo>
                    <a:pt x="878" y="323"/>
                  </a:lnTo>
                  <a:lnTo>
                    <a:pt x="878" y="324"/>
                  </a:lnTo>
                  <a:lnTo>
                    <a:pt x="879" y="324"/>
                  </a:lnTo>
                  <a:lnTo>
                    <a:pt x="879" y="326"/>
                  </a:lnTo>
                  <a:lnTo>
                    <a:pt x="879" y="327"/>
                  </a:lnTo>
                  <a:lnTo>
                    <a:pt x="879" y="328"/>
                  </a:lnTo>
                  <a:lnTo>
                    <a:pt x="880" y="329"/>
                  </a:lnTo>
                  <a:lnTo>
                    <a:pt x="879" y="329"/>
                  </a:lnTo>
                  <a:lnTo>
                    <a:pt x="879" y="330"/>
                  </a:lnTo>
                  <a:lnTo>
                    <a:pt x="880" y="331"/>
                  </a:lnTo>
                  <a:lnTo>
                    <a:pt x="879" y="331"/>
                  </a:lnTo>
                  <a:lnTo>
                    <a:pt x="879" y="333"/>
                  </a:lnTo>
                  <a:lnTo>
                    <a:pt x="879" y="334"/>
                  </a:lnTo>
                  <a:lnTo>
                    <a:pt x="879" y="335"/>
                  </a:lnTo>
                  <a:lnTo>
                    <a:pt x="880" y="335"/>
                  </a:lnTo>
                  <a:lnTo>
                    <a:pt x="881" y="336"/>
                  </a:lnTo>
                  <a:lnTo>
                    <a:pt x="882" y="336"/>
                  </a:lnTo>
                  <a:lnTo>
                    <a:pt x="882" y="337"/>
                  </a:lnTo>
                  <a:lnTo>
                    <a:pt x="884" y="337"/>
                  </a:lnTo>
                  <a:lnTo>
                    <a:pt x="884" y="338"/>
                  </a:lnTo>
                  <a:lnTo>
                    <a:pt x="885" y="338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1"/>
                  </a:lnTo>
                  <a:lnTo>
                    <a:pt x="887" y="341"/>
                  </a:lnTo>
                  <a:lnTo>
                    <a:pt x="887" y="340"/>
                  </a:lnTo>
                  <a:lnTo>
                    <a:pt x="888" y="340"/>
                  </a:lnTo>
                  <a:lnTo>
                    <a:pt x="889" y="340"/>
                  </a:lnTo>
                  <a:lnTo>
                    <a:pt x="891" y="340"/>
                  </a:lnTo>
                  <a:lnTo>
                    <a:pt x="891" y="338"/>
                  </a:lnTo>
                  <a:lnTo>
                    <a:pt x="891" y="337"/>
                  </a:lnTo>
                  <a:lnTo>
                    <a:pt x="892" y="337"/>
                  </a:lnTo>
                  <a:lnTo>
                    <a:pt x="893" y="337"/>
                  </a:lnTo>
                  <a:lnTo>
                    <a:pt x="894" y="337"/>
                  </a:lnTo>
                  <a:lnTo>
                    <a:pt x="894" y="336"/>
                  </a:lnTo>
                  <a:lnTo>
                    <a:pt x="895" y="336"/>
                  </a:lnTo>
                  <a:lnTo>
                    <a:pt x="895" y="335"/>
                  </a:lnTo>
                  <a:lnTo>
                    <a:pt x="896" y="335"/>
                  </a:lnTo>
                  <a:lnTo>
                    <a:pt x="896" y="334"/>
                  </a:lnTo>
                  <a:lnTo>
                    <a:pt x="896" y="333"/>
                  </a:lnTo>
                  <a:lnTo>
                    <a:pt x="896" y="331"/>
                  </a:lnTo>
                  <a:lnTo>
                    <a:pt x="898" y="331"/>
                  </a:lnTo>
                  <a:lnTo>
                    <a:pt x="898" y="330"/>
                  </a:lnTo>
                  <a:lnTo>
                    <a:pt x="898" y="331"/>
                  </a:lnTo>
                  <a:lnTo>
                    <a:pt x="899" y="331"/>
                  </a:lnTo>
                  <a:lnTo>
                    <a:pt x="900" y="331"/>
                  </a:lnTo>
                  <a:lnTo>
                    <a:pt x="900" y="333"/>
                  </a:lnTo>
                  <a:lnTo>
                    <a:pt x="901" y="333"/>
                  </a:lnTo>
                  <a:lnTo>
                    <a:pt x="902" y="333"/>
                  </a:lnTo>
                  <a:lnTo>
                    <a:pt x="903" y="333"/>
                  </a:lnTo>
                  <a:lnTo>
                    <a:pt x="903" y="334"/>
                  </a:lnTo>
                  <a:lnTo>
                    <a:pt x="905" y="334"/>
                  </a:lnTo>
                  <a:lnTo>
                    <a:pt x="906" y="334"/>
                  </a:lnTo>
                  <a:lnTo>
                    <a:pt x="906" y="333"/>
                  </a:lnTo>
                  <a:lnTo>
                    <a:pt x="907" y="333"/>
                  </a:lnTo>
                  <a:lnTo>
                    <a:pt x="907" y="331"/>
                  </a:lnTo>
                  <a:lnTo>
                    <a:pt x="907" y="330"/>
                  </a:lnTo>
                  <a:lnTo>
                    <a:pt x="908" y="330"/>
                  </a:lnTo>
                  <a:lnTo>
                    <a:pt x="908" y="329"/>
                  </a:lnTo>
                  <a:lnTo>
                    <a:pt x="909" y="329"/>
                  </a:lnTo>
                  <a:lnTo>
                    <a:pt x="910" y="329"/>
                  </a:lnTo>
                  <a:lnTo>
                    <a:pt x="910" y="328"/>
                  </a:lnTo>
                  <a:lnTo>
                    <a:pt x="912" y="328"/>
                  </a:lnTo>
                  <a:lnTo>
                    <a:pt x="912" y="327"/>
                  </a:lnTo>
                  <a:lnTo>
                    <a:pt x="913" y="327"/>
                  </a:lnTo>
                  <a:lnTo>
                    <a:pt x="913" y="328"/>
                  </a:lnTo>
                  <a:lnTo>
                    <a:pt x="914" y="328"/>
                  </a:lnTo>
                  <a:lnTo>
                    <a:pt x="914" y="329"/>
                  </a:lnTo>
                  <a:lnTo>
                    <a:pt x="915" y="329"/>
                  </a:lnTo>
                  <a:lnTo>
                    <a:pt x="916" y="329"/>
                  </a:lnTo>
                  <a:lnTo>
                    <a:pt x="917" y="329"/>
                  </a:lnTo>
                  <a:lnTo>
                    <a:pt x="917" y="328"/>
                  </a:lnTo>
                  <a:lnTo>
                    <a:pt x="919" y="328"/>
                  </a:lnTo>
                  <a:lnTo>
                    <a:pt x="920" y="328"/>
                  </a:lnTo>
                  <a:lnTo>
                    <a:pt x="920" y="329"/>
                  </a:lnTo>
                  <a:lnTo>
                    <a:pt x="921" y="329"/>
                  </a:lnTo>
                  <a:lnTo>
                    <a:pt x="922" y="329"/>
                  </a:lnTo>
                  <a:lnTo>
                    <a:pt x="923" y="329"/>
                  </a:lnTo>
                  <a:lnTo>
                    <a:pt x="923" y="328"/>
                  </a:lnTo>
                  <a:lnTo>
                    <a:pt x="924" y="328"/>
                  </a:lnTo>
                  <a:lnTo>
                    <a:pt x="924" y="329"/>
                  </a:lnTo>
                  <a:lnTo>
                    <a:pt x="924" y="330"/>
                  </a:lnTo>
                  <a:lnTo>
                    <a:pt x="924" y="331"/>
                  </a:lnTo>
                  <a:lnTo>
                    <a:pt x="924" y="333"/>
                  </a:lnTo>
                  <a:lnTo>
                    <a:pt x="926" y="333"/>
                  </a:lnTo>
                  <a:lnTo>
                    <a:pt x="926" y="334"/>
                  </a:lnTo>
                  <a:lnTo>
                    <a:pt x="927" y="334"/>
                  </a:lnTo>
                  <a:lnTo>
                    <a:pt x="928" y="334"/>
                  </a:lnTo>
                  <a:lnTo>
                    <a:pt x="929" y="334"/>
                  </a:lnTo>
                  <a:lnTo>
                    <a:pt x="930" y="334"/>
                  </a:lnTo>
                  <a:lnTo>
                    <a:pt x="931" y="335"/>
                  </a:lnTo>
                  <a:lnTo>
                    <a:pt x="931" y="336"/>
                  </a:lnTo>
                  <a:lnTo>
                    <a:pt x="933" y="336"/>
                  </a:lnTo>
                  <a:lnTo>
                    <a:pt x="933" y="335"/>
                  </a:lnTo>
                  <a:lnTo>
                    <a:pt x="934" y="335"/>
                  </a:lnTo>
                  <a:lnTo>
                    <a:pt x="934" y="334"/>
                  </a:lnTo>
                  <a:lnTo>
                    <a:pt x="935" y="334"/>
                  </a:lnTo>
                  <a:lnTo>
                    <a:pt x="936" y="334"/>
                  </a:lnTo>
                  <a:lnTo>
                    <a:pt x="936" y="333"/>
                  </a:lnTo>
                  <a:lnTo>
                    <a:pt x="937" y="333"/>
                  </a:lnTo>
                  <a:lnTo>
                    <a:pt x="937" y="331"/>
                  </a:lnTo>
                  <a:lnTo>
                    <a:pt x="938" y="331"/>
                  </a:lnTo>
                  <a:lnTo>
                    <a:pt x="940" y="331"/>
                  </a:lnTo>
                  <a:lnTo>
                    <a:pt x="940" y="333"/>
                  </a:lnTo>
                  <a:lnTo>
                    <a:pt x="941" y="333"/>
                  </a:lnTo>
                  <a:lnTo>
                    <a:pt x="941" y="334"/>
                  </a:lnTo>
                  <a:lnTo>
                    <a:pt x="942" y="334"/>
                  </a:lnTo>
                  <a:lnTo>
                    <a:pt x="943" y="334"/>
                  </a:lnTo>
                  <a:lnTo>
                    <a:pt x="943" y="333"/>
                  </a:lnTo>
                  <a:lnTo>
                    <a:pt x="944" y="333"/>
                  </a:lnTo>
                  <a:lnTo>
                    <a:pt x="944" y="334"/>
                  </a:lnTo>
                  <a:lnTo>
                    <a:pt x="945" y="334"/>
                  </a:lnTo>
                  <a:lnTo>
                    <a:pt x="947" y="334"/>
                  </a:lnTo>
                  <a:lnTo>
                    <a:pt x="947" y="335"/>
                  </a:lnTo>
                  <a:lnTo>
                    <a:pt x="948" y="335"/>
                  </a:lnTo>
                  <a:lnTo>
                    <a:pt x="948" y="336"/>
                  </a:lnTo>
                  <a:lnTo>
                    <a:pt x="949" y="336"/>
                  </a:lnTo>
                  <a:lnTo>
                    <a:pt x="950" y="336"/>
                  </a:lnTo>
                  <a:lnTo>
                    <a:pt x="950" y="337"/>
                  </a:lnTo>
                  <a:lnTo>
                    <a:pt x="950" y="338"/>
                  </a:lnTo>
                  <a:lnTo>
                    <a:pt x="950" y="340"/>
                  </a:lnTo>
                  <a:lnTo>
                    <a:pt x="949" y="340"/>
                  </a:lnTo>
                  <a:lnTo>
                    <a:pt x="949" y="341"/>
                  </a:lnTo>
                  <a:lnTo>
                    <a:pt x="950" y="341"/>
                  </a:lnTo>
                  <a:lnTo>
                    <a:pt x="950" y="342"/>
                  </a:lnTo>
                  <a:lnTo>
                    <a:pt x="951" y="342"/>
                  </a:lnTo>
                  <a:lnTo>
                    <a:pt x="951" y="343"/>
                  </a:lnTo>
                  <a:lnTo>
                    <a:pt x="951" y="344"/>
                  </a:lnTo>
                  <a:lnTo>
                    <a:pt x="952" y="344"/>
                  </a:lnTo>
                  <a:lnTo>
                    <a:pt x="954" y="345"/>
                  </a:lnTo>
                  <a:lnTo>
                    <a:pt x="955" y="345"/>
                  </a:lnTo>
                  <a:lnTo>
                    <a:pt x="956" y="345"/>
                  </a:lnTo>
                  <a:lnTo>
                    <a:pt x="957" y="345"/>
                  </a:lnTo>
                  <a:lnTo>
                    <a:pt x="958" y="345"/>
                  </a:lnTo>
                  <a:lnTo>
                    <a:pt x="959" y="345"/>
                  </a:lnTo>
                  <a:lnTo>
                    <a:pt x="961" y="345"/>
                  </a:lnTo>
                  <a:lnTo>
                    <a:pt x="961" y="344"/>
                  </a:lnTo>
                  <a:lnTo>
                    <a:pt x="962" y="344"/>
                  </a:lnTo>
                  <a:lnTo>
                    <a:pt x="962" y="343"/>
                  </a:lnTo>
                  <a:lnTo>
                    <a:pt x="962" y="342"/>
                  </a:lnTo>
                  <a:lnTo>
                    <a:pt x="963" y="342"/>
                  </a:lnTo>
                  <a:lnTo>
                    <a:pt x="963" y="341"/>
                  </a:lnTo>
                  <a:lnTo>
                    <a:pt x="963" y="340"/>
                  </a:lnTo>
                  <a:lnTo>
                    <a:pt x="963" y="338"/>
                  </a:lnTo>
                  <a:lnTo>
                    <a:pt x="964" y="338"/>
                  </a:lnTo>
                  <a:lnTo>
                    <a:pt x="964" y="337"/>
                  </a:lnTo>
                  <a:lnTo>
                    <a:pt x="964" y="336"/>
                  </a:lnTo>
                  <a:lnTo>
                    <a:pt x="965" y="336"/>
                  </a:lnTo>
                  <a:lnTo>
                    <a:pt x="965" y="335"/>
                  </a:lnTo>
                  <a:lnTo>
                    <a:pt x="966" y="335"/>
                  </a:lnTo>
                  <a:lnTo>
                    <a:pt x="966" y="334"/>
                  </a:lnTo>
                  <a:lnTo>
                    <a:pt x="968" y="334"/>
                  </a:lnTo>
                  <a:lnTo>
                    <a:pt x="968" y="333"/>
                  </a:lnTo>
                  <a:lnTo>
                    <a:pt x="968" y="331"/>
                  </a:lnTo>
                  <a:lnTo>
                    <a:pt x="969" y="331"/>
                  </a:lnTo>
                  <a:lnTo>
                    <a:pt x="969" y="330"/>
                  </a:lnTo>
                  <a:lnTo>
                    <a:pt x="970" y="330"/>
                  </a:lnTo>
                  <a:lnTo>
                    <a:pt x="971" y="330"/>
                  </a:lnTo>
                  <a:lnTo>
                    <a:pt x="971" y="329"/>
                  </a:lnTo>
                  <a:lnTo>
                    <a:pt x="972" y="329"/>
                  </a:lnTo>
                  <a:lnTo>
                    <a:pt x="973" y="329"/>
                  </a:lnTo>
                  <a:lnTo>
                    <a:pt x="975" y="329"/>
                  </a:lnTo>
                  <a:lnTo>
                    <a:pt x="976" y="329"/>
                  </a:lnTo>
                  <a:lnTo>
                    <a:pt x="977" y="329"/>
                  </a:lnTo>
                  <a:lnTo>
                    <a:pt x="978" y="329"/>
                  </a:lnTo>
                  <a:lnTo>
                    <a:pt x="979" y="329"/>
                  </a:lnTo>
                  <a:lnTo>
                    <a:pt x="980" y="329"/>
                  </a:lnTo>
                  <a:lnTo>
                    <a:pt x="982" y="329"/>
                  </a:lnTo>
                  <a:lnTo>
                    <a:pt x="983" y="329"/>
                  </a:lnTo>
                  <a:lnTo>
                    <a:pt x="984" y="329"/>
                  </a:lnTo>
                  <a:lnTo>
                    <a:pt x="984" y="330"/>
                  </a:lnTo>
                  <a:lnTo>
                    <a:pt x="985" y="330"/>
                  </a:lnTo>
                  <a:lnTo>
                    <a:pt x="986" y="330"/>
                  </a:lnTo>
                  <a:lnTo>
                    <a:pt x="987" y="330"/>
                  </a:lnTo>
                  <a:lnTo>
                    <a:pt x="989" y="330"/>
                  </a:lnTo>
                  <a:lnTo>
                    <a:pt x="990" y="330"/>
                  </a:lnTo>
                  <a:lnTo>
                    <a:pt x="991" y="330"/>
                  </a:lnTo>
                  <a:lnTo>
                    <a:pt x="992" y="331"/>
                  </a:lnTo>
                  <a:lnTo>
                    <a:pt x="992" y="333"/>
                  </a:lnTo>
                  <a:lnTo>
                    <a:pt x="993" y="333"/>
                  </a:lnTo>
                  <a:lnTo>
                    <a:pt x="994" y="333"/>
                  </a:lnTo>
                  <a:lnTo>
                    <a:pt x="996" y="333"/>
                  </a:lnTo>
                  <a:lnTo>
                    <a:pt x="997" y="333"/>
                  </a:lnTo>
                  <a:lnTo>
                    <a:pt x="998" y="333"/>
                  </a:lnTo>
                  <a:lnTo>
                    <a:pt x="999" y="333"/>
                  </a:lnTo>
                  <a:lnTo>
                    <a:pt x="1000" y="333"/>
                  </a:lnTo>
                  <a:lnTo>
                    <a:pt x="1000" y="334"/>
                  </a:lnTo>
                  <a:lnTo>
                    <a:pt x="1001" y="334"/>
                  </a:lnTo>
                  <a:lnTo>
                    <a:pt x="1003" y="335"/>
                  </a:lnTo>
                  <a:lnTo>
                    <a:pt x="1003" y="336"/>
                  </a:lnTo>
                  <a:lnTo>
                    <a:pt x="1004" y="336"/>
                  </a:lnTo>
                  <a:lnTo>
                    <a:pt x="1004" y="337"/>
                  </a:lnTo>
                  <a:lnTo>
                    <a:pt x="1005" y="337"/>
                  </a:lnTo>
                  <a:lnTo>
                    <a:pt x="1006" y="337"/>
                  </a:lnTo>
                  <a:lnTo>
                    <a:pt x="1006" y="338"/>
                  </a:lnTo>
                  <a:lnTo>
                    <a:pt x="1007" y="338"/>
                  </a:lnTo>
                  <a:lnTo>
                    <a:pt x="1007" y="340"/>
                  </a:lnTo>
                  <a:lnTo>
                    <a:pt x="1008" y="340"/>
                  </a:lnTo>
                  <a:lnTo>
                    <a:pt x="1008" y="341"/>
                  </a:lnTo>
                  <a:lnTo>
                    <a:pt x="1010" y="341"/>
                  </a:lnTo>
                  <a:lnTo>
                    <a:pt x="1011" y="342"/>
                  </a:lnTo>
                  <a:lnTo>
                    <a:pt x="1012" y="342"/>
                  </a:lnTo>
                  <a:lnTo>
                    <a:pt x="1013" y="342"/>
                  </a:lnTo>
                  <a:lnTo>
                    <a:pt x="1014" y="342"/>
                  </a:lnTo>
                  <a:lnTo>
                    <a:pt x="1015" y="342"/>
                  </a:lnTo>
                  <a:lnTo>
                    <a:pt x="1015" y="341"/>
                  </a:lnTo>
                  <a:lnTo>
                    <a:pt x="1017" y="341"/>
                  </a:lnTo>
                  <a:lnTo>
                    <a:pt x="1018" y="341"/>
                  </a:lnTo>
                  <a:lnTo>
                    <a:pt x="1019" y="341"/>
                  </a:lnTo>
                  <a:lnTo>
                    <a:pt x="1020" y="341"/>
                  </a:lnTo>
                  <a:lnTo>
                    <a:pt x="1020" y="342"/>
                  </a:lnTo>
                  <a:lnTo>
                    <a:pt x="1020" y="343"/>
                  </a:lnTo>
                  <a:lnTo>
                    <a:pt x="1021" y="343"/>
                  </a:lnTo>
                  <a:lnTo>
                    <a:pt x="1021" y="344"/>
                  </a:lnTo>
                  <a:lnTo>
                    <a:pt x="1021" y="345"/>
                  </a:lnTo>
                  <a:lnTo>
                    <a:pt x="1021" y="347"/>
                  </a:lnTo>
                  <a:lnTo>
                    <a:pt x="1022" y="347"/>
                  </a:lnTo>
                  <a:lnTo>
                    <a:pt x="1022" y="348"/>
                  </a:lnTo>
                  <a:lnTo>
                    <a:pt x="1022" y="349"/>
                  </a:lnTo>
                  <a:lnTo>
                    <a:pt x="1022" y="350"/>
                  </a:lnTo>
                  <a:lnTo>
                    <a:pt x="1024" y="351"/>
                  </a:lnTo>
                  <a:lnTo>
                    <a:pt x="1024" y="352"/>
                  </a:lnTo>
                  <a:lnTo>
                    <a:pt x="1024" y="354"/>
                  </a:lnTo>
                  <a:lnTo>
                    <a:pt x="1025" y="354"/>
                  </a:lnTo>
                  <a:lnTo>
                    <a:pt x="1025" y="355"/>
                  </a:lnTo>
                  <a:lnTo>
                    <a:pt x="1025" y="356"/>
                  </a:lnTo>
                  <a:lnTo>
                    <a:pt x="1025" y="357"/>
                  </a:lnTo>
                  <a:lnTo>
                    <a:pt x="1026" y="358"/>
                  </a:lnTo>
                  <a:lnTo>
                    <a:pt x="1026" y="359"/>
                  </a:lnTo>
                  <a:lnTo>
                    <a:pt x="1026" y="361"/>
                  </a:lnTo>
                  <a:lnTo>
                    <a:pt x="1025" y="361"/>
                  </a:lnTo>
                  <a:lnTo>
                    <a:pt x="1025" y="362"/>
                  </a:lnTo>
                  <a:lnTo>
                    <a:pt x="1024" y="362"/>
                  </a:lnTo>
                  <a:lnTo>
                    <a:pt x="1024" y="363"/>
                  </a:lnTo>
                  <a:lnTo>
                    <a:pt x="1022" y="363"/>
                  </a:lnTo>
                  <a:lnTo>
                    <a:pt x="1022" y="364"/>
                  </a:lnTo>
                  <a:lnTo>
                    <a:pt x="1022" y="365"/>
                  </a:lnTo>
                  <a:lnTo>
                    <a:pt x="1021" y="365"/>
                  </a:lnTo>
                  <a:lnTo>
                    <a:pt x="1021" y="366"/>
                  </a:lnTo>
                  <a:lnTo>
                    <a:pt x="1021" y="368"/>
                  </a:lnTo>
                  <a:lnTo>
                    <a:pt x="1021" y="369"/>
                  </a:lnTo>
                  <a:lnTo>
                    <a:pt x="1020" y="369"/>
                  </a:lnTo>
                  <a:lnTo>
                    <a:pt x="1020" y="370"/>
                  </a:lnTo>
                  <a:lnTo>
                    <a:pt x="1020" y="371"/>
                  </a:lnTo>
                  <a:lnTo>
                    <a:pt x="1020" y="372"/>
                  </a:lnTo>
                  <a:lnTo>
                    <a:pt x="1020" y="373"/>
                  </a:lnTo>
                  <a:lnTo>
                    <a:pt x="1020" y="375"/>
                  </a:lnTo>
                  <a:lnTo>
                    <a:pt x="1019" y="375"/>
                  </a:lnTo>
                  <a:lnTo>
                    <a:pt x="1019" y="376"/>
                  </a:lnTo>
                  <a:lnTo>
                    <a:pt x="1019" y="377"/>
                  </a:lnTo>
                  <a:lnTo>
                    <a:pt x="1018" y="377"/>
                  </a:lnTo>
                  <a:lnTo>
                    <a:pt x="1018" y="378"/>
                  </a:lnTo>
                  <a:lnTo>
                    <a:pt x="1018" y="379"/>
                  </a:lnTo>
                  <a:lnTo>
                    <a:pt x="1018" y="380"/>
                  </a:lnTo>
                  <a:lnTo>
                    <a:pt x="1018" y="382"/>
                  </a:lnTo>
                  <a:lnTo>
                    <a:pt x="1018" y="383"/>
                  </a:lnTo>
                  <a:lnTo>
                    <a:pt x="1018" y="384"/>
                  </a:lnTo>
                  <a:lnTo>
                    <a:pt x="1017" y="384"/>
                  </a:lnTo>
                  <a:lnTo>
                    <a:pt x="1017" y="385"/>
                  </a:lnTo>
                  <a:lnTo>
                    <a:pt x="1017" y="386"/>
                  </a:lnTo>
                  <a:lnTo>
                    <a:pt x="1015" y="386"/>
                  </a:lnTo>
                  <a:lnTo>
                    <a:pt x="1015" y="387"/>
                  </a:lnTo>
                  <a:lnTo>
                    <a:pt x="1015" y="389"/>
                  </a:lnTo>
                  <a:lnTo>
                    <a:pt x="1014" y="389"/>
                  </a:lnTo>
                  <a:lnTo>
                    <a:pt x="1014" y="390"/>
                  </a:lnTo>
                  <a:lnTo>
                    <a:pt x="1013" y="390"/>
                  </a:lnTo>
                  <a:lnTo>
                    <a:pt x="1012" y="390"/>
                  </a:lnTo>
                  <a:lnTo>
                    <a:pt x="1012" y="391"/>
                  </a:lnTo>
                  <a:lnTo>
                    <a:pt x="1011" y="391"/>
                  </a:lnTo>
                  <a:lnTo>
                    <a:pt x="1010" y="391"/>
                  </a:lnTo>
                  <a:lnTo>
                    <a:pt x="1008" y="391"/>
                  </a:lnTo>
                  <a:lnTo>
                    <a:pt x="1007" y="391"/>
                  </a:lnTo>
                  <a:lnTo>
                    <a:pt x="1006" y="391"/>
                  </a:lnTo>
                  <a:lnTo>
                    <a:pt x="1005" y="391"/>
                  </a:lnTo>
                  <a:lnTo>
                    <a:pt x="1005" y="392"/>
                  </a:lnTo>
                  <a:lnTo>
                    <a:pt x="1004" y="392"/>
                  </a:lnTo>
                  <a:lnTo>
                    <a:pt x="1003" y="392"/>
                  </a:lnTo>
                  <a:lnTo>
                    <a:pt x="1003" y="393"/>
                  </a:lnTo>
                  <a:lnTo>
                    <a:pt x="1001" y="393"/>
                  </a:lnTo>
                  <a:lnTo>
                    <a:pt x="1001" y="394"/>
                  </a:lnTo>
                  <a:lnTo>
                    <a:pt x="1000" y="394"/>
                  </a:lnTo>
                  <a:lnTo>
                    <a:pt x="1000" y="396"/>
                  </a:lnTo>
                  <a:lnTo>
                    <a:pt x="999" y="396"/>
                  </a:lnTo>
                  <a:lnTo>
                    <a:pt x="999" y="397"/>
                  </a:lnTo>
                  <a:lnTo>
                    <a:pt x="998" y="397"/>
                  </a:lnTo>
                  <a:lnTo>
                    <a:pt x="998" y="398"/>
                  </a:lnTo>
                  <a:lnTo>
                    <a:pt x="997" y="398"/>
                  </a:lnTo>
                  <a:lnTo>
                    <a:pt x="997" y="399"/>
                  </a:lnTo>
                  <a:lnTo>
                    <a:pt x="996" y="399"/>
                  </a:lnTo>
                  <a:lnTo>
                    <a:pt x="996" y="400"/>
                  </a:lnTo>
                  <a:lnTo>
                    <a:pt x="994" y="401"/>
                  </a:lnTo>
                  <a:lnTo>
                    <a:pt x="994" y="403"/>
                  </a:lnTo>
                  <a:lnTo>
                    <a:pt x="993" y="403"/>
                  </a:lnTo>
                  <a:lnTo>
                    <a:pt x="993" y="404"/>
                  </a:lnTo>
                  <a:lnTo>
                    <a:pt x="992" y="404"/>
                  </a:lnTo>
                  <a:lnTo>
                    <a:pt x="992" y="405"/>
                  </a:lnTo>
                  <a:lnTo>
                    <a:pt x="991" y="405"/>
                  </a:lnTo>
                  <a:lnTo>
                    <a:pt x="991" y="406"/>
                  </a:lnTo>
                  <a:lnTo>
                    <a:pt x="991" y="407"/>
                  </a:lnTo>
                  <a:lnTo>
                    <a:pt x="990" y="407"/>
                  </a:lnTo>
                  <a:lnTo>
                    <a:pt x="990" y="408"/>
                  </a:lnTo>
                  <a:lnTo>
                    <a:pt x="989" y="408"/>
                  </a:lnTo>
                  <a:lnTo>
                    <a:pt x="989" y="410"/>
                  </a:lnTo>
                  <a:lnTo>
                    <a:pt x="987" y="411"/>
                  </a:lnTo>
                  <a:lnTo>
                    <a:pt x="987" y="412"/>
                  </a:lnTo>
                  <a:lnTo>
                    <a:pt x="986" y="412"/>
                  </a:lnTo>
                  <a:lnTo>
                    <a:pt x="986" y="413"/>
                  </a:lnTo>
                  <a:lnTo>
                    <a:pt x="986" y="414"/>
                  </a:lnTo>
                  <a:lnTo>
                    <a:pt x="985" y="414"/>
                  </a:lnTo>
                  <a:lnTo>
                    <a:pt x="985" y="415"/>
                  </a:lnTo>
                  <a:lnTo>
                    <a:pt x="984" y="415"/>
                  </a:lnTo>
                  <a:lnTo>
                    <a:pt x="984" y="417"/>
                  </a:lnTo>
                  <a:lnTo>
                    <a:pt x="984" y="418"/>
                  </a:lnTo>
                  <a:lnTo>
                    <a:pt x="983" y="418"/>
                  </a:lnTo>
                  <a:lnTo>
                    <a:pt x="983" y="419"/>
                  </a:lnTo>
                  <a:lnTo>
                    <a:pt x="983" y="420"/>
                  </a:lnTo>
                  <a:lnTo>
                    <a:pt x="982" y="420"/>
                  </a:lnTo>
                  <a:lnTo>
                    <a:pt x="982" y="421"/>
                  </a:lnTo>
                  <a:lnTo>
                    <a:pt x="982" y="422"/>
                  </a:lnTo>
                  <a:lnTo>
                    <a:pt x="980" y="422"/>
                  </a:lnTo>
                  <a:lnTo>
                    <a:pt x="980" y="424"/>
                  </a:lnTo>
                  <a:lnTo>
                    <a:pt x="980" y="425"/>
                  </a:lnTo>
                  <a:lnTo>
                    <a:pt x="980" y="426"/>
                  </a:lnTo>
                  <a:lnTo>
                    <a:pt x="980" y="427"/>
                  </a:lnTo>
                  <a:lnTo>
                    <a:pt x="980" y="428"/>
                  </a:lnTo>
                  <a:lnTo>
                    <a:pt x="980" y="429"/>
                  </a:lnTo>
                  <a:lnTo>
                    <a:pt x="979" y="429"/>
                  </a:lnTo>
                  <a:lnTo>
                    <a:pt x="979" y="431"/>
                  </a:lnTo>
                  <a:lnTo>
                    <a:pt x="978" y="431"/>
                  </a:lnTo>
                  <a:lnTo>
                    <a:pt x="978" y="432"/>
                  </a:lnTo>
                  <a:lnTo>
                    <a:pt x="977" y="432"/>
                  </a:lnTo>
                  <a:lnTo>
                    <a:pt x="976" y="433"/>
                  </a:lnTo>
                  <a:lnTo>
                    <a:pt x="975" y="433"/>
                  </a:lnTo>
                  <a:lnTo>
                    <a:pt x="975" y="434"/>
                  </a:lnTo>
                  <a:lnTo>
                    <a:pt x="973" y="434"/>
                  </a:lnTo>
                  <a:lnTo>
                    <a:pt x="972" y="435"/>
                  </a:lnTo>
                  <a:lnTo>
                    <a:pt x="971" y="435"/>
                  </a:lnTo>
                  <a:lnTo>
                    <a:pt x="970" y="436"/>
                  </a:lnTo>
                  <a:lnTo>
                    <a:pt x="969" y="436"/>
                  </a:lnTo>
                  <a:lnTo>
                    <a:pt x="968" y="438"/>
                  </a:lnTo>
                  <a:lnTo>
                    <a:pt x="966" y="438"/>
                  </a:lnTo>
                  <a:lnTo>
                    <a:pt x="966" y="439"/>
                  </a:lnTo>
                  <a:lnTo>
                    <a:pt x="965" y="439"/>
                  </a:lnTo>
                  <a:lnTo>
                    <a:pt x="964" y="440"/>
                  </a:lnTo>
                  <a:lnTo>
                    <a:pt x="963" y="440"/>
                  </a:lnTo>
                  <a:lnTo>
                    <a:pt x="963" y="441"/>
                  </a:lnTo>
                  <a:lnTo>
                    <a:pt x="962" y="441"/>
                  </a:lnTo>
                  <a:lnTo>
                    <a:pt x="961" y="442"/>
                  </a:lnTo>
                  <a:lnTo>
                    <a:pt x="959" y="442"/>
                  </a:lnTo>
                  <a:lnTo>
                    <a:pt x="959" y="443"/>
                  </a:lnTo>
                  <a:lnTo>
                    <a:pt x="958" y="443"/>
                  </a:lnTo>
                  <a:lnTo>
                    <a:pt x="958" y="445"/>
                  </a:lnTo>
                  <a:lnTo>
                    <a:pt x="957" y="445"/>
                  </a:lnTo>
                  <a:lnTo>
                    <a:pt x="957" y="446"/>
                  </a:lnTo>
                  <a:lnTo>
                    <a:pt x="956" y="446"/>
                  </a:lnTo>
                  <a:lnTo>
                    <a:pt x="956" y="447"/>
                  </a:lnTo>
                  <a:lnTo>
                    <a:pt x="957" y="447"/>
                  </a:lnTo>
                  <a:lnTo>
                    <a:pt x="957" y="448"/>
                  </a:lnTo>
                  <a:lnTo>
                    <a:pt x="957" y="449"/>
                  </a:lnTo>
                  <a:lnTo>
                    <a:pt x="957" y="450"/>
                  </a:lnTo>
                  <a:lnTo>
                    <a:pt x="958" y="450"/>
                  </a:lnTo>
                  <a:lnTo>
                    <a:pt x="958" y="452"/>
                  </a:lnTo>
                  <a:lnTo>
                    <a:pt x="958" y="453"/>
                  </a:lnTo>
                  <a:lnTo>
                    <a:pt x="958" y="454"/>
                  </a:lnTo>
                  <a:lnTo>
                    <a:pt x="959" y="455"/>
                  </a:lnTo>
                  <a:lnTo>
                    <a:pt x="959" y="456"/>
                  </a:lnTo>
                  <a:lnTo>
                    <a:pt x="959" y="457"/>
                  </a:lnTo>
                  <a:lnTo>
                    <a:pt x="959" y="459"/>
                  </a:lnTo>
                  <a:lnTo>
                    <a:pt x="959" y="460"/>
                  </a:lnTo>
                  <a:lnTo>
                    <a:pt x="959" y="461"/>
                  </a:lnTo>
                  <a:lnTo>
                    <a:pt x="959" y="462"/>
                  </a:lnTo>
                  <a:lnTo>
                    <a:pt x="959" y="463"/>
                  </a:lnTo>
                  <a:lnTo>
                    <a:pt x="961" y="463"/>
                  </a:lnTo>
                  <a:lnTo>
                    <a:pt x="961" y="465"/>
                  </a:lnTo>
                  <a:lnTo>
                    <a:pt x="961" y="466"/>
                  </a:lnTo>
                  <a:lnTo>
                    <a:pt x="961" y="467"/>
                  </a:lnTo>
                  <a:lnTo>
                    <a:pt x="961" y="468"/>
                  </a:lnTo>
                  <a:lnTo>
                    <a:pt x="961" y="469"/>
                  </a:lnTo>
                  <a:lnTo>
                    <a:pt x="961" y="470"/>
                  </a:lnTo>
                  <a:lnTo>
                    <a:pt x="961" y="472"/>
                  </a:lnTo>
                  <a:lnTo>
                    <a:pt x="961" y="473"/>
                  </a:lnTo>
                  <a:lnTo>
                    <a:pt x="961" y="474"/>
                  </a:lnTo>
                  <a:lnTo>
                    <a:pt x="961" y="475"/>
                  </a:lnTo>
                  <a:lnTo>
                    <a:pt x="961" y="476"/>
                  </a:lnTo>
                  <a:lnTo>
                    <a:pt x="961" y="477"/>
                  </a:lnTo>
                  <a:lnTo>
                    <a:pt x="961" y="479"/>
                  </a:lnTo>
                  <a:lnTo>
                    <a:pt x="959" y="479"/>
                  </a:lnTo>
                  <a:lnTo>
                    <a:pt x="959" y="480"/>
                  </a:lnTo>
                  <a:lnTo>
                    <a:pt x="959" y="481"/>
                  </a:lnTo>
                  <a:lnTo>
                    <a:pt x="959" y="482"/>
                  </a:lnTo>
                  <a:lnTo>
                    <a:pt x="959" y="483"/>
                  </a:lnTo>
                  <a:lnTo>
                    <a:pt x="958" y="483"/>
                  </a:lnTo>
                  <a:lnTo>
                    <a:pt x="958" y="484"/>
                  </a:lnTo>
                  <a:lnTo>
                    <a:pt x="958" y="486"/>
                  </a:lnTo>
                  <a:lnTo>
                    <a:pt x="958" y="487"/>
                  </a:lnTo>
                  <a:lnTo>
                    <a:pt x="958" y="488"/>
                  </a:lnTo>
                  <a:lnTo>
                    <a:pt x="957" y="488"/>
                  </a:lnTo>
                  <a:lnTo>
                    <a:pt x="957" y="489"/>
                  </a:lnTo>
                  <a:lnTo>
                    <a:pt x="957" y="490"/>
                  </a:lnTo>
                  <a:lnTo>
                    <a:pt x="957" y="491"/>
                  </a:lnTo>
                  <a:lnTo>
                    <a:pt x="956" y="491"/>
                  </a:lnTo>
                  <a:lnTo>
                    <a:pt x="956" y="493"/>
                  </a:lnTo>
                  <a:lnTo>
                    <a:pt x="956" y="494"/>
                  </a:lnTo>
                  <a:lnTo>
                    <a:pt x="956" y="495"/>
                  </a:lnTo>
                  <a:lnTo>
                    <a:pt x="955" y="496"/>
                  </a:lnTo>
                  <a:lnTo>
                    <a:pt x="955" y="497"/>
                  </a:lnTo>
                  <a:lnTo>
                    <a:pt x="955" y="498"/>
                  </a:lnTo>
                  <a:lnTo>
                    <a:pt x="955" y="500"/>
                  </a:lnTo>
                  <a:lnTo>
                    <a:pt x="955" y="501"/>
                  </a:lnTo>
                  <a:lnTo>
                    <a:pt x="954" y="501"/>
                  </a:lnTo>
                  <a:lnTo>
                    <a:pt x="954" y="502"/>
                  </a:lnTo>
                  <a:lnTo>
                    <a:pt x="954" y="503"/>
                  </a:lnTo>
                  <a:lnTo>
                    <a:pt x="954" y="504"/>
                  </a:lnTo>
                  <a:lnTo>
                    <a:pt x="952" y="505"/>
                  </a:lnTo>
                  <a:lnTo>
                    <a:pt x="952" y="507"/>
                  </a:lnTo>
                  <a:lnTo>
                    <a:pt x="952" y="508"/>
                  </a:lnTo>
                  <a:lnTo>
                    <a:pt x="951" y="508"/>
                  </a:lnTo>
                  <a:lnTo>
                    <a:pt x="951" y="509"/>
                  </a:lnTo>
                  <a:lnTo>
                    <a:pt x="951" y="510"/>
                  </a:lnTo>
                  <a:lnTo>
                    <a:pt x="950" y="510"/>
                  </a:lnTo>
                  <a:lnTo>
                    <a:pt x="950" y="511"/>
                  </a:lnTo>
                  <a:lnTo>
                    <a:pt x="950" y="512"/>
                  </a:lnTo>
                  <a:lnTo>
                    <a:pt x="950" y="514"/>
                  </a:lnTo>
                  <a:lnTo>
                    <a:pt x="951" y="514"/>
                  </a:lnTo>
                  <a:lnTo>
                    <a:pt x="951" y="515"/>
                  </a:lnTo>
                  <a:lnTo>
                    <a:pt x="952" y="515"/>
                  </a:lnTo>
                  <a:lnTo>
                    <a:pt x="954" y="515"/>
                  </a:lnTo>
                  <a:lnTo>
                    <a:pt x="954" y="516"/>
                  </a:lnTo>
                  <a:lnTo>
                    <a:pt x="955" y="516"/>
                  </a:lnTo>
                  <a:lnTo>
                    <a:pt x="955" y="517"/>
                  </a:lnTo>
                  <a:lnTo>
                    <a:pt x="956" y="517"/>
                  </a:lnTo>
                  <a:lnTo>
                    <a:pt x="956" y="518"/>
                  </a:lnTo>
                  <a:lnTo>
                    <a:pt x="957" y="518"/>
                  </a:lnTo>
                  <a:lnTo>
                    <a:pt x="957" y="519"/>
                  </a:lnTo>
                  <a:lnTo>
                    <a:pt x="958" y="519"/>
                  </a:lnTo>
                  <a:lnTo>
                    <a:pt x="958" y="521"/>
                  </a:lnTo>
                  <a:lnTo>
                    <a:pt x="959" y="521"/>
                  </a:lnTo>
                  <a:lnTo>
                    <a:pt x="959" y="522"/>
                  </a:lnTo>
                  <a:lnTo>
                    <a:pt x="961" y="522"/>
                  </a:lnTo>
                  <a:lnTo>
                    <a:pt x="961" y="523"/>
                  </a:lnTo>
                  <a:lnTo>
                    <a:pt x="961" y="524"/>
                  </a:lnTo>
                  <a:lnTo>
                    <a:pt x="961" y="525"/>
                  </a:lnTo>
                  <a:lnTo>
                    <a:pt x="961" y="526"/>
                  </a:lnTo>
                  <a:lnTo>
                    <a:pt x="961" y="528"/>
                  </a:lnTo>
                  <a:lnTo>
                    <a:pt x="961" y="529"/>
                  </a:lnTo>
                  <a:lnTo>
                    <a:pt x="961" y="530"/>
                  </a:lnTo>
                  <a:lnTo>
                    <a:pt x="961" y="531"/>
                  </a:lnTo>
                  <a:lnTo>
                    <a:pt x="961" y="532"/>
                  </a:lnTo>
                  <a:lnTo>
                    <a:pt x="962" y="532"/>
                  </a:lnTo>
                  <a:lnTo>
                    <a:pt x="962" y="533"/>
                  </a:lnTo>
                  <a:lnTo>
                    <a:pt x="962" y="535"/>
                  </a:lnTo>
                  <a:lnTo>
                    <a:pt x="962" y="536"/>
                  </a:lnTo>
                  <a:lnTo>
                    <a:pt x="962" y="537"/>
                  </a:lnTo>
                  <a:lnTo>
                    <a:pt x="962" y="538"/>
                  </a:lnTo>
                  <a:lnTo>
                    <a:pt x="962" y="539"/>
                  </a:lnTo>
                  <a:lnTo>
                    <a:pt x="962" y="540"/>
                  </a:lnTo>
                  <a:lnTo>
                    <a:pt x="963" y="540"/>
                  </a:lnTo>
                  <a:lnTo>
                    <a:pt x="963" y="542"/>
                  </a:lnTo>
                  <a:lnTo>
                    <a:pt x="963" y="543"/>
                  </a:lnTo>
                  <a:lnTo>
                    <a:pt x="963" y="544"/>
                  </a:lnTo>
                  <a:lnTo>
                    <a:pt x="963" y="545"/>
                  </a:lnTo>
                  <a:lnTo>
                    <a:pt x="963" y="546"/>
                  </a:lnTo>
                  <a:lnTo>
                    <a:pt x="962" y="546"/>
                  </a:lnTo>
                  <a:lnTo>
                    <a:pt x="962" y="547"/>
                  </a:lnTo>
                  <a:lnTo>
                    <a:pt x="962" y="549"/>
                  </a:lnTo>
                  <a:lnTo>
                    <a:pt x="963" y="549"/>
                  </a:lnTo>
                  <a:lnTo>
                    <a:pt x="963" y="550"/>
                  </a:lnTo>
                  <a:lnTo>
                    <a:pt x="963" y="551"/>
                  </a:lnTo>
                  <a:lnTo>
                    <a:pt x="963" y="552"/>
                  </a:lnTo>
                  <a:lnTo>
                    <a:pt x="962" y="552"/>
                  </a:lnTo>
                  <a:lnTo>
                    <a:pt x="962" y="553"/>
                  </a:lnTo>
                  <a:lnTo>
                    <a:pt x="962" y="554"/>
                  </a:lnTo>
                  <a:lnTo>
                    <a:pt x="962" y="556"/>
                  </a:lnTo>
                  <a:lnTo>
                    <a:pt x="962" y="557"/>
                  </a:lnTo>
                  <a:lnTo>
                    <a:pt x="962" y="558"/>
                  </a:lnTo>
                  <a:lnTo>
                    <a:pt x="962" y="559"/>
                  </a:lnTo>
                  <a:lnTo>
                    <a:pt x="962" y="560"/>
                  </a:lnTo>
                  <a:lnTo>
                    <a:pt x="962" y="561"/>
                  </a:lnTo>
                  <a:lnTo>
                    <a:pt x="962" y="563"/>
                  </a:lnTo>
                  <a:lnTo>
                    <a:pt x="962" y="564"/>
                  </a:lnTo>
                  <a:lnTo>
                    <a:pt x="962" y="565"/>
                  </a:lnTo>
                  <a:lnTo>
                    <a:pt x="962" y="566"/>
                  </a:lnTo>
                  <a:lnTo>
                    <a:pt x="962" y="567"/>
                  </a:lnTo>
                  <a:lnTo>
                    <a:pt x="962" y="568"/>
                  </a:lnTo>
                  <a:lnTo>
                    <a:pt x="962" y="570"/>
                  </a:lnTo>
                  <a:lnTo>
                    <a:pt x="962" y="571"/>
                  </a:lnTo>
                  <a:lnTo>
                    <a:pt x="962" y="572"/>
                  </a:lnTo>
                  <a:lnTo>
                    <a:pt x="962" y="573"/>
                  </a:lnTo>
                  <a:lnTo>
                    <a:pt x="962" y="574"/>
                  </a:lnTo>
                  <a:lnTo>
                    <a:pt x="962" y="575"/>
                  </a:lnTo>
                  <a:lnTo>
                    <a:pt x="962" y="577"/>
                  </a:lnTo>
                  <a:lnTo>
                    <a:pt x="961" y="577"/>
                  </a:lnTo>
                  <a:lnTo>
                    <a:pt x="961" y="578"/>
                  </a:lnTo>
                  <a:lnTo>
                    <a:pt x="961" y="579"/>
                  </a:lnTo>
                  <a:lnTo>
                    <a:pt x="961" y="580"/>
                  </a:lnTo>
                  <a:lnTo>
                    <a:pt x="959" y="581"/>
                  </a:lnTo>
                  <a:lnTo>
                    <a:pt x="959" y="582"/>
                  </a:lnTo>
                  <a:lnTo>
                    <a:pt x="959" y="584"/>
                  </a:lnTo>
                  <a:lnTo>
                    <a:pt x="958" y="585"/>
                  </a:lnTo>
                  <a:lnTo>
                    <a:pt x="958" y="586"/>
                  </a:lnTo>
                  <a:lnTo>
                    <a:pt x="958" y="587"/>
                  </a:lnTo>
                  <a:lnTo>
                    <a:pt x="958" y="588"/>
                  </a:lnTo>
                  <a:lnTo>
                    <a:pt x="957" y="588"/>
                  </a:lnTo>
                  <a:lnTo>
                    <a:pt x="957" y="589"/>
                  </a:lnTo>
                  <a:lnTo>
                    <a:pt x="957" y="591"/>
                  </a:lnTo>
                  <a:lnTo>
                    <a:pt x="957" y="592"/>
                  </a:lnTo>
                  <a:lnTo>
                    <a:pt x="956" y="593"/>
                  </a:lnTo>
                  <a:lnTo>
                    <a:pt x="956" y="594"/>
                  </a:lnTo>
                  <a:lnTo>
                    <a:pt x="956" y="595"/>
                  </a:lnTo>
                  <a:lnTo>
                    <a:pt x="955" y="596"/>
                  </a:lnTo>
                  <a:lnTo>
                    <a:pt x="955" y="598"/>
                  </a:lnTo>
                  <a:lnTo>
                    <a:pt x="955" y="599"/>
                  </a:lnTo>
                  <a:lnTo>
                    <a:pt x="955" y="600"/>
                  </a:lnTo>
                  <a:lnTo>
                    <a:pt x="955" y="601"/>
                  </a:lnTo>
                  <a:lnTo>
                    <a:pt x="954" y="602"/>
                  </a:lnTo>
                  <a:lnTo>
                    <a:pt x="954" y="603"/>
                  </a:lnTo>
                  <a:lnTo>
                    <a:pt x="954" y="605"/>
                  </a:lnTo>
                  <a:lnTo>
                    <a:pt x="954" y="606"/>
                  </a:lnTo>
                  <a:lnTo>
                    <a:pt x="954" y="607"/>
                  </a:lnTo>
                  <a:lnTo>
                    <a:pt x="952" y="608"/>
                  </a:lnTo>
                  <a:lnTo>
                    <a:pt x="952" y="609"/>
                  </a:lnTo>
                  <a:lnTo>
                    <a:pt x="952" y="610"/>
                  </a:lnTo>
                  <a:lnTo>
                    <a:pt x="951" y="612"/>
                  </a:lnTo>
                  <a:lnTo>
                    <a:pt x="951" y="613"/>
                  </a:lnTo>
                  <a:lnTo>
                    <a:pt x="951" y="614"/>
                  </a:lnTo>
                  <a:lnTo>
                    <a:pt x="951" y="615"/>
                  </a:lnTo>
                  <a:lnTo>
                    <a:pt x="950" y="616"/>
                  </a:lnTo>
                  <a:lnTo>
                    <a:pt x="950" y="617"/>
                  </a:lnTo>
                  <a:lnTo>
                    <a:pt x="950" y="619"/>
                  </a:lnTo>
                  <a:lnTo>
                    <a:pt x="950" y="620"/>
                  </a:lnTo>
                  <a:lnTo>
                    <a:pt x="949" y="620"/>
                  </a:lnTo>
                  <a:lnTo>
                    <a:pt x="949" y="621"/>
                  </a:lnTo>
                  <a:lnTo>
                    <a:pt x="949" y="622"/>
                  </a:lnTo>
                  <a:lnTo>
                    <a:pt x="949" y="623"/>
                  </a:lnTo>
                  <a:lnTo>
                    <a:pt x="948" y="623"/>
                  </a:lnTo>
                  <a:lnTo>
                    <a:pt x="948" y="624"/>
                  </a:lnTo>
                  <a:lnTo>
                    <a:pt x="947" y="626"/>
                  </a:lnTo>
                  <a:lnTo>
                    <a:pt x="947" y="627"/>
                  </a:lnTo>
                  <a:lnTo>
                    <a:pt x="945" y="627"/>
                  </a:lnTo>
                  <a:lnTo>
                    <a:pt x="945" y="628"/>
                  </a:lnTo>
                  <a:lnTo>
                    <a:pt x="945" y="629"/>
                  </a:lnTo>
                  <a:lnTo>
                    <a:pt x="944" y="629"/>
                  </a:lnTo>
                  <a:lnTo>
                    <a:pt x="944" y="630"/>
                  </a:lnTo>
                  <a:lnTo>
                    <a:pt x="943" y="631"/>
                  </a:lnTo>
                  <a:lnTo>
                    <a:pt x="943" y="633"/>
                  </a:lnTo>
                  <a:lnTo>
                    <a:pt x="942" y="633"/>
                  </a:lnTo>
                  <a:lnTo>
                    <a:pt x="942" y="634"/>
                  </a:lnTo>
                  <a:lnTo>
                    <a:pt x="942" y="635"/>
                  </a:lnTo>
                  <a:lnTo>
                    <a:pt x="941" y="635"/>
                  </a:lnTo>
                  <a:lnTo>
                    <a:pt x="941" y="636"/>
                  </a:lnTo>
                  <a:lnTo>
                    <a:pt x="941" y="637"/>
                  </a:lnTo>
                  <a:lnTo>
                    <a:pt x="940" y="637"/>
                  </a:lnTo>
                  <a:lnTo>
                    <a:pt x="940" y="638"/>
                  </a:lnTo>
                  <a:lnTo>
                    <a:pt x="940" y="640"/>
                  </a:lnTo>
                  <a:lnTo>
                    <a:pt x="940" y="641"/>
                  </a:lnTo>
                  <a:lnTo>
                    <a:pt x="938" y="641"/>
                  </a:lnTo>
                  <a:lnTo>
                    <a:pt x="938" y="642"/>
                  </a:lnTo>
                  <a:lnTo>
                    <a:pt x="938" y="643"/>
                  </a:lnTo>
                  <a:lnTo>
                    <a:pt x="937" y="644"/>
                  </a:lnTo>
                  <a:lnTo>
                    <a:pt x="937" y="645"/>
                  </a:lnTo>
                  <a:lnTo>
                    <a:pt x="937" y="647"/>
                  </a:lnTo>
                  <a:lnTo>
                    <a:pt x="936" y="648"/>
                  </a:lnTo>
                  <a:lnTo>
                    <a:pt x="936" y="649"/>
                  </a:lnTo>
                  <a:lnTo>
                    <a:pt x="936" y="650"/>
                  </a:lnTo>
                  <a:lnTo>
                    <a:pt x="936" y="651"/>
                  </a:lnTo>
                  <a:lnTo>
                    <a:pt x="936" y="652"/>
                  </a:lnTo>
                  <a:lnTo>
                    <a:pt x="935" y="654"/>
                  </a:lnTo>
                  <a:lnTo>
                    <a:pt x="935" y="655"/>
                  </a:lnTo>
                  <a:lnTo>
                    <a:pt x="935" y="656"/>
                  </a:lnTo>
                  <a:lnTo>
                    <a:pt x="935" y="657"/>
                  </a:lnTo>
                  <a:lnTo>
                    <a:pt x="935" y="658"/>
                  </a:lnTo>
                  <a:lnTo>
                    <a:pt x="935" y="659"/>
                  </a:lnTo>
                  <a:lnTo>
                    <a:pt x="934" y="659"/>
                  </a:lnTo>
                  <a:lnTo>
                    <a:pt x="934" y="661"/>
                  </a:lnTo>
                  <a:lnTo>
                    <a:pt x="934" y="662"/>
                  </a:lnTo>
                  <a:lnTo>
                    <a:pt x="934" y="663"/>
                  </a:lnTo>
                  <a:lnTo>
                    <a:pt x="934" y="664"/>
                  </a:lnTo>
                  <a:lnTo>
                    <a:pt x="934" y="665"/>
                  </a:lnTo>
                  <a:lnTo>
                    <a:pt x="934" y="666"/>
                  </a:lnTo>
                  <a:lnTo>
                    <a:pt x="934" y="668"/>
                  </a:lnTo>
                  <a:lnTo>
                    <a:pt x="934" y="669"/>
                  </a:lnTo>
                  <a:lnTo>
                    <a:pt x="934" y="670"/>
                  </a:lnTo>
                  <a:lnTo>
                    <a:pt x="934" y="671"/>
                  </a:lnTo>
                  <a:lnTo>
                    <a:pt x="934" y="672"/>
                  </a:lnTo>
                  <a:lnTo>
                    <a:pt x="934" y="673"/>
                  </a:lnTo>
                  <a:lnTo>
                    <a:pt x="934" y="675"/>
                  </a:lnTo>
                  <a:lnTo>
                    <a:pt x="934" y="676"/>
                  </a:lnTo>
                  <a:lnTo>
                    <a:pt x="934" y="677"/>
                  </a:lnTo>
                  <a:lnTo>
                    <a:pt x="935" y="677"/>
                  </a:lnTo>
                  <a:lnTo>
                    <a:pt x="935" y="678"/>
                  </a:lnTo>
                  <a:lnTo>
                    <a:pt x="935" y="679"/>
                  </a:lnTo>
                  <a:lnTo>
                    <a:pt x="935" y="680"/>
                  </a:lnTo>
                  <a:lnTo>
                    <a:pt x="936" y="682"/>
                  </a:lnTo>
                  <a:lnTo>
                    <a:pt x="936" y="683"/>
                  </a:lnTo>
                  <a:lnTo>
                    <a:pt x="936" y="684"/>
                  </a:lnTo>
                  <a:lnTo>
                    <a:pt x="936" y="685"/>
                  </a:lnTo>
                  <a:lnTo>
                    <a:pt x="937" y="685"/>
                  </a:lnTo>
                  <a:lnTo>
                    <a:pt x="937" y="686"/>
                  </a:lnTo>
                  <a:lnTo>
                    <a:pt x="937" y="688"/>
                  </a:lnTo>
                  <a:lnTo>
                    <a:pt x="938" y="689"/>
                  </a:lnTo>
                  <a:lnTo>
                    <a:pt x="938" y="690"/>
                  </a:lnTo>
                  <a:lnTo>
                    <a:pt x="940" y="691"/>
                  </a:lnTo>
                  <a:lnTo>
                    <a:pt x="940" y="692"/>
                  </a:lnTo>
                  <a:lnTo>
                    <a:pt x="940" y="693"/>
                  </a:lnTo>
                  <a:lnTo>
                    <a:pt x="940" y="695"/>
                  </a:lnTo>
                  <a:lnTo>
                    <a:pt x="940" y="696"/>
                  </a:lnTo>
                  <a:lnTo>
                    <a:pt x="938" y="697"/>
                  </a:lnTo>
                  <a:lnTo>
                    <a:pt x="938" y="698"/>
                  </a:lnTo>
                  <a:lnTo>
                    <a:pt x="937" y="698"/>
                  </a:lnTo>
                  <a:lnTo>
                    <a:pt x="936" y="698"/>
                  </a:lnTo>
                  <a:lnTo>
                    <a:pt x="935" y="698"/>
                  </a:lnTo>
                  <a:lnTo>
                    <a:pt x="935" y="697"/>
                  </a:lnTo>
                  <a:lnTo>
                    <a:pt x="934" y="697"/>
                  </a:lnTo>
                  <a:lnTo>
                    <a:pt x="933" y="697"/>
                  </a:lnTo>
                  <a:lnTo>
                    <a:pt x="931" y="697"/>
                  </a:lnTo>
                  <a:lnTo>
                    <a:pt x="931" y="696"/>
                  </a:lnTo>
                  <a:lnTo>
                    <a:pt x="930" y="696"/>
                  </a:lnTo>
                  <a:lnTo>
                    <a:pt x="929" y="696"/>
                  </a:lnTo>
                  <a:lnTo>
                    <a:pt x="928" y="695"/>
                  </a:lnTo>
                  <a:lnTo>
                    <a:pt x="927" y="695"/>
                  </a:lnTo>
                  <a:lnTo>
                    <a:pt x="926" y="693"/>
                  </a:lnTo>
                  <a:lnTo>
                    <a:pt x="924" y="693"/>
                  </a:lnTo>
                  <a:lnTo>
                    <a:pt x="923" y="693"/>
                  </a:lnTo>
                  <a:lnTo>
                    <a:pt x="923" y="692"/>
                  </a:lnTo>
                  <a:lnTo>
                    <a:pt x="922" y="691"/>
                  </a:lnTo>
                  <a:lnTo>
                    <a:pt x="922" y="690"/>
                  </a:lnTo>
                  <a:lnTo>
                    <a:pt x="921" y="690"/>
                  </a:lnTo>
                  <a:lnTo>
                    <a:pt x="921" y="689"/>
                  </a:lnTo>
                  <a:lnTo>
                    <a:pt x="920" y="689"/>
                  </a:lnTo>
                  <a:lnTo>
                    <a:pt x="919" y="689"/>
                  </a:lnTo>
                  <a:lnTo>
                    <a:pt x="917" y="688"/>
                  </a:lnTo>
                  <a:lnTo>
                    <a:pt x="917" y="689"/>
                  </a:lnTo>
                  <a:lnTo>
                    <a:pt x="916" y="689"/>
                  </a:lnTo>
                  <a:lnTo>
                    <a:pt x="915" y="689"/>
                  </a:lnTo>
                  <a:lnTo>
                    <a:pt x="914" y="689"/>
                  </a:lnTo>
                  <a:lnTo>
                    <a:pt x="913" y="690"/>
                  </a:lnTo>
                  <a:lnTo>
                    <a:pt x="912" y="690"/>
                  </a:lnTo>
                  <a:lnTo>
                    <a:pt x="912" y="689"/>
                  </a:lnTo>
                  <a:lnTo>
                    <a:pt x="910" y="689"/>
                  </a:lnTo>
                  <a:lnTo>
                    <a:pt x="910" y="688"/>
                  </a:lnTo>
                  <a:lnTo>
                    <a:pt x="910" y="686"/>
                  </a:lnTo>
                  <a:lnTo>
                    <a:pt x="910" y="685"/>
                  </a:lnTo>
                  <a:lnTo>
                    <a:pt x="910" y="684"/>
                  </a:lnTo>
                  <a:lnTo>
                    <a:pt x="910" y="683"/>
                  </a:lnTo>
                  <a:lnTo>
                    <a:pt x="910" y="682"/>
                  </a:lnTo>
                  <a:lnTo>
                    <a:pt x="912" y="680"/>
                  </a:lnTo>
                  <a:lnTo>
                    <a:pt x="912" y="679"/>
                  </a:lnTo>
                  <a:lnTo>
                    <a:pt x="912" y="678"/>
                  </a:lnTo>
                  <a:lnTo>
                    <a:pt x="912" y="677"/>
                  </a:lnTo>
                  <a:lnTo>
                    <a:pt x="912" y="676"/>
                  </a:lnTo>
                  <a:lnTo>
                    <a:pt x="912" y="675"/>
                  </a:lnTo>
                  <a:lnTo>
                    <a:pt x="912" y="673"/>
                  </a:lnTo>
                  <a:lnTo>
                    <a:pt x="913" y="673"/>
                  </a:lnTo>
                  <a:lnTo>
                    <a:pt x="912" y="673"/>
                  </a:lnTo>
                  <a:lnTo>
                    <a:pt x="912" y="672"/>
                  </a:lnTo>
                  <a:lnTo>
                    <a:pt x="912" y="671"/>
                  </a:lnTo>
                  <a:lnTo>
                    <a:pt x="910" y="671"/>
                  </a:lnTo>
                  <a:lnTo>
                    <a:pt x="910" y="670"/>
                  </a:lnTo>
                  <a:lnTo>
                    <a:pt x="910" y="669"/>
                  </a:lnTo>
                  <a:lnTo>
                    <a:pt x="910" y="668"/>
                  </a:lnTo>
                  <a:lnTo>
                    <a:pt x="910" y="666"/>
                  </a:lnTo>
                  <a:lnTo>
                    <a:pt x="909" y="666"/>
                  </a:lnTo>
                  <a:lnTo>
                    <a:pt x="909" y="665"/>
                  </a:lnTo>
                  <a:lnTo>
                    <a:pt x="908" y="665"/>
                  </a:lnTo>
                  <a:lnTo>
                    <a:pt x="908" y="664"/>
                  </a:lnTo>
                  <a:lnTo>
                    <a:pt x="907" y="664"/>
                  </a:lnTo>
                  <a:lnTo>
                    <a:pt x="906" y="664"/>
                  </a:lnTo>
                  <a:lnTo>
                    <a:pt x="905" y="664"/>
                  </a:lnTo>
                  <a:lnTo>
                    <a:pt x="905" y="663"/>
                  </a:lnTo>
                  <a:lnTo>
                    <a:pt x="905" y="662"/>
                  </a:lnTo>
                  <a:lnTo>
                    <a:pt x="903" y="662"/>
                  </a:lnTo>
                  <a:lnTo>
                    <a:pt x="903" y="661"/>
                  </a:lnTo>
                  <a:lnTo>
                    <a:pt x="903" y="659"/>
                  </a:lnTo>
                  <a:lnTo>
                    <a:pt x="903" y="658"/>
                  </a:lnTo>
                  <a:lnTo>
                    <a:pt x="903" y="657"/>
                  </a:lnTo>
                  <a:lnTo>
                    <a:pt x="902" y="657"/>
                  </a:lnTo>
                  <a:lnTo>
                    <a:pt x="902" y="656"/>
                  </a:lnTo>
                  <a:lnTo>
                    <a:pt x="901" y="656"/>
                  </a:lnTo>
                  <a:lnTo>
                    <a:pt x="901" y="655"/>
                  </a:lnTo>
                  <a:lnTo>
                    <a:pt x="901" y="654"/>
                  </a:lnTo>
                  <a:lnTo>
                    <a:pt x="901" y="652"/>
                  </a:lnTo>
                  <a:lnTo>
                    <a:pt x="901" y="651"/>
                  </a:lnTo>
                  <a:lnTo>
                    <a:pt x="901" y="650"/>
                  </a:lnTo>
                  <a:lnTo>
                    <a:pt x="901" y="649"/>
                  </a:lnTo>
                  <a:lnTo>
                    <a:pt x="900" y="648"/>
                  </a:lnTo>
                  <a:lnTo>
                    <a:pt x="899" y="647"/>
                  </a:lnTo>
                  <a:lnTo>
                    <a:pt x="899" y="645"/>
                  </a:lnTo>
                  <a:lnTo>
                    <a:pt x="898" y="645"/>
                  </a:lnTo>
                  <a:lnTo>
                    <a:pt x="898" y="644"/>
                  </a:lnTo>
                  <a:lnTo>
                    <a:pt x="896" y="644"/>
                  </a:lnTo>
                  <a:lnTo>
                    <a:pt x="895" y="644"/>
                  </a:lnTo>
                  <a:lnTo>
                    <a:pt x="895" y="643"/>
                  </a:lnTo>
                  <a:lnTo>
                    <a:pt x="895" y="642"/>
                  </a:lnTo>
                  <a:lnTo>
                    <a:pt x="895" y="641"/>
                  </a:lnTo>
                  <a:lnTo>
                    <a:pt x="894" y="641"/>
                  </a:lnTo>
                  <a:lnTo>
                    <a:pt x="893" y="641"/>
                  </a:lnTo>
                  <a:lnTo>
                    <a:pt x="892" y="641"/>
                  </a:lnTo>
                  <a:lnTo>
                    <a:pt x="891" y="641"/>
                  </a:lnTo>
                  <a:lnTo>
                    <a:pt x="889" y="641"/>
                  </a:lnTo>
                  <a:lnTo>
                    <a:pt x="888" y="641"/>
                  </a:lnTo>
                  <a:lnTo>
                    <a:pt x="888" y="640"/>
                  </a:lnTo>
                  <a:lnTo>
                    <a:pt x="887" y="640"/>
                  </a:lnTo>
                  <a:lnTo>
                    <a:pt x="886" y="640"/>
                  </a:lnTo>
                  <a:lnTo>
                    <a:pt x="885" y="640"/>
                  </a:lnTo>
                  <a:lnTo>
                    <a:pt x="884" y="640"/>
                  </a:lnTo>
                  <a:lnTo>
                    <a:pt x="882" y="640"/>
                  </a:lnTo>
                  <a:lnTo>
                    <a:pt x="882" y="638"/>
                  </a:lnTo>
                  <a:lnTo>
                    <a:pt x="881" y="638"/>
                  </a:lnTo>
                  <a:lnTo>
                    <a:pt x="880" y="638"/>
                  </a:lnTo>
                  <a:lnTo>
                    <a:pt x="881" y="637"/>
                  </a:lnTo>
                  <a:lnTo>
                    <a:pt x="881" y="636"/>
                  </a:lnTo>
                  <a:lnTo>
                    <a:pt x="881" y="635"/>
                  </a:lnTo>
                  <a:lnTo>
                    <a:pt x="880" y="635"/>
                  </a:lnTo>
                  <a:lnTo>
                    <a:pt x="880" y="634"/>
                  </a:lnTo>
                  <a:lnTo>
                    <a:pt x="880" y="633"/>
                  </a:lnTo>
                  <a:lnTo>
                    <a:pt x="879" y="633"/>
                  </a:lnTo>
                  <a:lnTo>
                    <a:pt x="879" y="631"/>
                  </a:lnTo>
                  <a:lnTo>
                    <a:pt x="878" y="631"/>
                  </a:lnTo>
                  <a:lnTo>
                    <a:pt x="877" y="631"/>
                  </a:lnTo>
                  <a:lnTo>
                    <a:pt x="875" y="631"/>
                  </a:lnTo>
                  <a:lnTo>
                    <a:pt x="875" y="634"/>
                  </a:lnTo>
                  <a:lnTo>
                    <a:pt x="874" y="637"/>
                  </a:lnTo>
                  <a:lnTo>
                    <a:pt x="873" y="640"/>
                  </a:lnTo>
                  <a:lnTo>
                    <a:pt x="872" y="643"/>
                  </a:lnTo>
                  <a:lnTo>
                    <a:pt x="872" y="644"/>
                  </a:lnTo>
                  <a:lnTo>
                    <a:pt x="872" y="645"/>
                  </a:lnTo>
                  <a:lnTo>
                    <a:pt x="872" y="649"/>
                  </a:lnTo>
                  <a:lnTo>
                    <a:pt x="871" y="649"/>
                  </a:lnTo>
                  <a:lnTo>
                    <a:pt x="870" y="650"/>
                  </a:lnTo>
                  <a:lnTo>
                    <a:pt x="867" y="650"/>
                  </a:lnTo>
                  <a:lnTo>
                    <a:pt x="864" y="650"/>
                  </a:lnTo>
                  <a:lnTo>
                    <a:pt x="860" y="651"/>
                  </a:lnTo>
                  <a:lnTo>
                    <a:pt x="857" y="654"/>
                  </a:lnTo>
                  <a:lnTo>
                    <a:pt x="853" y="655"/>
                  </a:lnTo>
                  <a:lnTo>
                    <a:pt x="850" y="656"/>
                  </a:lnTo>
                  <a:lnTo>
                    <a:pt x="847" y="657"/>
                  </a:lnTo>
                  <a:lnTo>
                    <a:pt x="846" y="657"/>
                  </a:lnTo>
                  <a:lnTo>
                    <a:pt x="846" y="656"/>
                  </a:lnTo>
                  <a:lnTo>
                    <a:pt x="845" y="656"/>
                  </a:lnTo>
                  <a:lnTo>
                    <a:pt x="845" y="655"/>
                  </a:lnTo>
                  <a:lnTo>
                    <a:pt x="844" y="655"/>
                  </a:lnTo>
                  <a:lnTo>
                    <a:pt x="843" y="655"/>
                  </a:lnTo>
                  <a:lnTo>
                    <a:pt x="843" y="656"/>
                  </a:lnTo>
                  <a:lnTo>
                    <a:pt x="841" y="656"/>
                  </a:lnTo>
                  <a:lnTo>
                    <a:pt x="841" y="655"/>
                  </a:lnTo>
                  <a:lnTo>
                    <a:pt x="840" y="655"/>
                  </a:lnTo>
                  <a:lnTo>
                    <a:pt x="839" y="655"/>
                  </a:lnTo>
                  <a:lnTo>
                    <a:pt x="838" y="655"/>
                  </a:lnTo>
                  <a:lnTo>
                    <a:pt x="838" y="654"/>
                  </a:lnTo>
                  <a:lnTo>
                    <a:pt x="837" y="654"/>
                  </a:lnTo>
                  <a:lnTo>
                    <a:pt x="836" y="654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3" y="652"/>
                  </a:lnTo>
                  <a:lnTo>
                    <a:pt x="832" y="652"/>
                  </a:lnTo>
                  <a:lnTo>
                    <a:pt x="831" y="652"/>
                  </a:lnTo>
                  <a:lnTo>
                    <a:pt x="831" y="651"/>
                  </a:lnTo>
                  <a:lnTo>
                    <a:pt x="830" y="651"/>
                  </a:lnTo>
                  <a:lnTo>
                    <a:pt x="829" y="651"/>
                  </a:lnTo>
                  <a:lnTo>
                    <a:pt x="827" y="651"/>
                  </a:lnTo>
                  <a:lnTo>
                    <a:pt x="827" y="650"/>
                  </a:lnTo>
                  <a:lnTo>
                    <a:pt x="826" y="650"/>
                  </a:lnTo>
                  <a:lnTo>
                    <a:pt x="825" y="650"/>
                  </a:lnTo>
                  <a:lnTo>
                    <a:pt x="824" y="649"/>
                  </a:lnTo>
                  <a:lnTo>
                    <a:pt x="823" y="649"/>
                  </a:lnTo>
                  <a:lnTo>
                    <a:pt x="822" y="649"/>
                  </a:lnTo>
                  <a:lnTo>
                    <a:pt x="820" y="649"/>
                  </a:lnTo>
                  <a:lnTo>
                    <a:pt x="820" y="648"/>
                  </a:lnTo>
                  <a:lnTo>
                    <a:pt x="819" y="648"/>
                  </a:lnTo>
                  <a:lnTo>
                    <a:pt x="818" y="648"/>
                  </a:lnTo>
                  <a:lnTo>
                    <a:pt x="817" y="648"/>
                  </a:lnTo>
                  <a:lnTo>
                    <a:pt x="817" y="649"/>
                  </a:lnTo>
                  <a:lnTo>
                    <a:pt x="817" y="650"/>
                  </a:lnTo>
                  <a:lnTo>
                    <a:pt x="816" y="650"/>
                  </a:lnTo>
                  <a:lnTo>
                    <a:pt x="815" y="650"/>
                  </a:lnTo>
                  <a:lnTo>
                    <a:pt x="815" y="649"/>
                  </a:lnTo>
                  <a:lnTo>
                    <a:pt x="815" y="648"/>
                  </a:lnTo>
                  <a:lnTo>
                    <a:pt x="815" y="647"/>
                  </a:lnTo>
                  <a:lnTo>
                    <a:pt x="813" y="647"/>
                  </a:lnTo>
                  <a:lnTo>
                    <a:pt x="812" y="647"/>
                  </a:lnTo>
                  <a:lnTo>
                    <a:pt x="812" y="648"/>
                  </a:lnTo>
                  <a:lnTo>
                    <a:pt x="811" y="648"/>
                  </a:lnTo>
                  <a:lnTo>
                    <a:pt x="811" y="647"/>
                  </a:lnTo>
                  <a:lnTo>
                    <a:pt x="811" y="645"/>
                  </a:lnTo>
                  <a:lnTo>
                    <a:pt x="811" y="644"/>
                  </a:lnTo>
                  <a:lnTo>
                    <a:pt x="811" y="643"/>
                  </a:lnTo>
                  <a:lnTo>
                    <a:pt x="810" y="642"/>
                  </a:lnTo>
                  <a:lnTo>
                    <a:pt x="810" y="641"/>
                  </a:lnTo>
                  <a:lnTo>
                    <a:pt x="810" y="640"/>
                  </a:lnTo>
                  <a:lnTo>
                    <a:pt x="809" y="640"/>
                  </a:lnTo>
                  <a:lnTo>
                    <a:pt x="809" y="638"/>
                  </a:lnTo>
                  <a:lnTo>
                    <a:pt x="809" y="637"/>
                  </a:lnTo>
                  <a:lnTo>
                    <a:pt x="808" y="637"/>
                  </a:lnTo>
                  <a:lnTo>
                    <a:pt x="808" y="636"/>
                  </a:lnTo>
                  <a:lnTo>
                    <a:pt x="806" y="636"/>
                  </a:lnTo>
                  <a:lnTo>
                    <a:pt x="805" y="636"/>
                  </a:lnTo>
                  <a:lnTo>
                    <a:pt x="804" y="636"/>
                  </a:lnTo>
                  <a:lnTo>
                    <a:pt x="804" y="635"/>
                  </a:lnTo>
                  <a:lnTo>
                    <a:pt x="803" y="636"/>
                  </a:lnTo>
                  <a:lnTo>
                    <a:pt x="802" y="636"/>
                  </a:lnTo>
                  <a:lnTo>
                    <a:pt x="802" y="635"/>
                  </a:lnTo>
                  <a:lnTo>
                    <a:pt x="801" y="635"/>
                  </a:lnTo>
                  <a:lnTo>
                    <a:pt x="801" y="634"/>
                  </a:lnTo>
                  <a:lnTo>
                    <a:pt x="799" y="634"/>
                  </a:lnTo>
                  <a:lnTo>
                    <a:pt x="798" y="634"/>
                  </a:lnTo>
                  <a:lnTo>
                    <a:pt x="797" y="634"/>
                  </a:lnTo>
                  <a:lnTo>
                    <a:pt x="797" y="635"/>
                  </a:lnTo>
                  <a:lnTo>
                    <a:pt x="796" y="635"/>
                  </a:lnTo>
                  <a:lnTo>
                    <a:pt x="796" y="636"/>
                  </a:lnTo>
                  <a:lnTo>
                    <a:pt x="796" y="637"/>
                  </a:lnTo>
                  <a:lnTo>
                    <a:pt x="795" y="637"/>
                  </a:lnTo>
                  <a:lnTo>
                    <a:pt x="795" y="638"/>
                  </a:lnTo>
                  <a:lnTo>
                    <a:pt x="794" y="638"/>
                  </a:lnTo>
                  <a:lnTo>
                    <a:pt x="792" y="638"/>
                  </a:lnTo>
                  <a:lnTo>
                    <a:pt x="791" y="638"/>
                  </a:lnTo>
                  <a:lnTo>
                    <a:pt x="791" y="640"/>
                  </a:lnTo>
                  <a:lnTo>
                    <a:pt x="790" y="640"/>
                  </a:lnTo>
                  <a:lnTo>
                    <a:pt x="789" y="640"/>
                  </a:lnTo>
                  <a:lnTo>
                    <a:pt x="789" y="641"/>
                  </a:lnTo>
                  <a:lnTo>
                    <a:pt x="788" y="641"/>
                  </a:lnTo>
                  <a:lnTo>
                    <a:pt x="787" y="641"/>
                  </a:lnTo>
                  <a:lnTo>
                    <a:pt x="785" y="641"/>
                  </a:lnTo>
                  <a:lnTo>
                    <a:pt x="784" y="641"/>
                  </a:lnTo>
                  <a:lnTo>
                    <a:pt x="783" y="641"/>
                  </a:lnTo>
                  <a:lnTo>
                    <a:pt x="783" y="642"/>
                  </a:lnTo>
                  <a:lnTo>
                    <a:pt x="782" y="642"/>
                  </a:lnTo>
                  <a:lnTo>
                    <a:pt x="781" y="642"/>
                  </a:lnTo>
                  <a:lnTo>
                    <a:pt x="780" y="642"/>
                  </a:lnTo>
                  <a:lnTo>
                    <a:pt x="778" y="641"/>
                  </a:lnTo>
                  <a:lnTo>
                    <a:pt x="777" y="641"/>
                  </a:lnTo>
                  <a:lnTo>
                    <a:pt x="777" y="640"/>
                  </a:lnTo>
                  <a:lnTo>
                    <a:pt x="776" y="640"/>
                  </a:lnTo>
                  <a:lnTo>
                    <a:pt x="775" y="640"/>
                  </a:lnTo>
                  <a:lnTo>
                    <a:pt x="773" y="640"/>
                  </a:lnTo>
                  <a:lnTo>
                    <a:pt x="771" y="640"/>
                  </a:lnTo>
                  <a:lnTo>
                    <a:pt x="770" y="640"/>
                  </a:lnTo>
                  <a:lnTo>
                    <a:pt x="769" y="640"/>
                  </a:lnTo>
                  <a:lnTo>
                    <a:pt x="768" y="640"/>
                  </a:lnTo>
                  <a:lnTo>
                    <a:pt x="767" y="640"/>
                  </a:lnTo>
                  <a:lnTo>
                    <a:pt x="766" y="640"/>
                  </a:lnTo>
                  <a:lnTo>
                    <a:pt x="764" y="640"/>
                  </a:lnTo>
                  <a:lnTo>
                    <a:pt x="763" y="640"/>
                  </a:lnTo>
                  <a:lnTo>
                    <a:pt x="764" y="638"/>
                  </a:lnTo>
                  <a:lnTo>
                    <a:pt x="764" y="637"/>
                  </a:lnTo>
                  <a:lnTo>
                    <a:pt x="766" y="637"/>
                  </a:lnTo>
                  <a:lnTo>
                    <a:pt x="766" y="636"/>
                  </a:lnTo>
                  <a:lnTo>
                    <a:pt x="766" y="635"/>
                  </a:lnTo>
                  <a:lnTo>
                    <a:pt x="766" y="634"/>
                  </a:lnTo>
                  <a:lnTo>
                    <a:pt x="766" y="633"/>
                  </a:lnTo>
                  <a:lnTo>
                    <a:pt x="766" y="631"/>
                  </a:lnTo>
                  <a:lnTo>
                    <a:pt x="766" y="630"/>
                  </a:lnTo>
                  <a:lnTo>
                    <a:pt x="764" y="630"/>
                  </a:lnTo>
                  <a:lnTo>
                    <a:pt x="763" y="630"/>
                  </a:lnTo>
                  <a:lnTo>
                    <a:pt x="763" y="629"/>
                  </a:lnTo>
                  <a:lnTo>
                    <a:pt x="762" y="629"/>
                  </a:lnTo>
                  <a:lnTo>
                    <a:pt x="761" y="629"/>
                  </a:lnTo>
                  <a:lnTo>
                    <a:pt x="761" y="628"/>
                  </a:lnTo>
                  <a:lnTo>
                    <a:pt x="761" y="627"/>
                  </a:lnTo>
                  <a:lnTo>
                    <a:pt x="762" y="627"/>
                  </a:lnTo>
                  <a:lnTo>
                    <a:pt x="762" y="626"/>
                  </a:lnTo>
                  <a:lnTo>
                    <a:pt x="763" y="626"/>
                  </a:lnTo>
                  <a:lnTo>
                    <a:pt x="763" y="624"/>
                  </a:lnTo>
                  <a:lnTo>
                    <a:pt x="763" y="623"/>
                  </a:lnTo>
                  <a:lnTo>
                    <a:pt x="763" y="622"/>
                  </a:lnTo>
                  <a:lnTo>
                    <a:pt x="763" y="621"/>
                  </a:lnTo>
                  <a:lnTo>
                    <a:pt x="762" y="621"/>
                  </a:lnTo>
                  <a:lnTo>
                    <a:pt x="762" y="620"/>
                  </a:lnTo>
                  <a:lnTo>
                    <a:pt x="761" y="620"/>
                  </a:lnTo>
                  <a:lnTo>
                    <a:pt x="760" y="620"/>
                  </a:lnTo>
                  <a:lnTo>
                    <a:pt x="760" y="621"/>
                  </a:lnTo>
                  <a:lnTo>
                    <a:pt x="759" y="621"/>
                  </a:lnTo>
                  <a:lnTo>
                    <a:pt x="757" y="621"/>
                  </a:lnTo>
                  <a:lnTo>
                    <a:pt x="757" y="622"/>
                  </a:lnTo>
                  <a:lnTo>
                    <a:pt x="756" y="622"/>
                  </a:lnTo>
                  <a:lnTo>
                    <a:pt x="755" y="622"/>
                  </a:lnTo>
                  <a:lnTo>
                    <a:pt x="755" y="623"/>
                  </a:lnTo>
                  <a:lnTo>
                    <a:pt x="754" y="623"/>
                  </a:lnTo>
                  <a:lnTo>
                    <a:pt x="753" y="623"/>
                  </a:lnTo>
                  <a:lnTo>
                    <a:pt x="752" y="623"/>
                  </a:lnTo>
                  <a:lnTo>
                    <a:pt x="750" y="623"/>
                  </a:lnTo>
                  <a:lnTo>
                    <a:pt x="749" y="622"/>
                  </a:lnTo>
                  <a:lnTo>
                    <a:pt x="748" y="622"/>
                  </a:lnTo>
                  <a:lnTo>
                    <a:pt x="747" y="622"/>
                  </a:lnTo>
                  <a:lnTo>
                    <a:pt x="746" y="623"/>
                  </a:lnTo>
                  <a:lnTo>
                    <a:pt x="745" y="623"/>
                  </a:lnTo>
                  <a:lnTo>
                    <a:pt x="743" y="624"/>
                  </a:lnTo>
                  <a:lnTo>
                    <a:pt x="742" y="624"/>
                  </a:lnTo>
                  <a:lnTo>
                    <a:pt x="741" y="626"/>
                  </a:lnTo>
                  <a:lnTo>
                    <a:pt x="740" y="626"/>
                  </a:lnTo>
                  <a:lnTo>
                    <a:pt x="740" y="627"/>
                  </a:lnTo>
                  <a:lnTo>
                    <a:pt x="739" y="627"/>
                  </a:lnTo>
                  <a:lnTo>
                    <a:pt x="739" y="628"/>
                  </a:lnTo>
                  <a:lnTo>
                    <a:pt x="739" y="629"/>
                  </a:lnTo>
                  <a:lnTo>
                    <a:pt x="738" y="629"/>
                  </a:lnTo>
                  <a:lnTo>
                    <a:pt x="738" y="628"/>
                  </a:lnTo>
                  <a:lnTo>
                    <a:pt x="738" y="629"/>
                  </a:lnTo>
                  <a:lnTo>
                    <a:pt x="736" y="629"/>
                  </a:lnTo>
                  <a:lnTo>
                    <a:pt x="735" y="629"/>
                  </a:lnTo>
                  <a:lnTo>
                    <a:pt x="734" y="629"/>
                  </a:lnTo>
                  <a:lnTo>
                    <a:pt x="733" y="629"/>
                  </a:lnTo>
                  <a:lnTo>
                    <a:pt x="732" y="629"/>
                  </a:lnTo>
                  <a:lnTo>
                    <a:pt x="731" y="629"/>
                  </a:lnTo>
                  <a:lnTo>
                    <a:pt x="729" y="629"/>
                  </a:lnTo>
                  <a:lnTo>
                    <a:pt x="729" y="628"/>
                  </a:lnTo>
                  <a:lnTo>
                    <a:pt x="728" y="628"/>
                  </a:lnTo>
                  <a:lnTo>
                    <a:pt x="728" y="627"/>
                  </a:lnTo>
                  <a:lnTo>
                    <a:pt x="727" y="627"/>
                  </a:lnTo>
                  <a:lnTo>
                    <a:pt x="726" y="627"/>
                  </a:lnTo>
                  <a:lnTo>
                    <a:pt x="725" y="627"/>
                  </a:lnTo>
                  <a:lnTo>
                    <a:pt x="725" y="628"/>
                  </a:lnTo>
                  <a:lnTo>
                    <a:pt x="724" y="628"/>
                  </a:lnTo>
                  <a:lnTo>
                    <a:pt x="722" y="628"/>
                  </a:lnTo>
                  <a:lnTo>
                    <a:pt x="721" y="628"/>
                  </a:lnTo>
                  <a:lnTo>
                    <a:pt x="720" y="628"/>
                  </a:lnTo>
                  <a:lnTo>
                    <a:pt x="719" y="628"/>
                  </a:lnTo>
                  <a:lnTo>
                    <a:pt x="718" y="628"/>
                  </a:lnTo>
                  <a:lnTo>
                    <a:pt x="717" y="628"/>
                  </a:lnTo>
                  <a:lnTo>
                    <a:pt x="715" y="627"/>
                  </a:lnTo>
                  <a:lnTo>
                    <a:pt x="714" y="627"/>
                  </a:lnTo>
                  <a:lnTo>
                    <a:pt x="714" y="626"/>
                  </a:lnTo>
                  <a:lnTo>
                    <a:pt x="713" y="626"/>
                  </a:lnTo>
                  <a:lnTo>
                    <a:pt x="712" y="626"/>
                  </a:lnTo>
                  <a:lnTo>
                    <a:pt x="711" y="626"/>
                  </a:lnTo>
                  <a:lnTo>
                    <a:pt x="711" y="624"/>
                  </a:lnTo>
                  <a:lnTo>
                    <a:pt x="712" y="623"/>
                  </a:lnTo>
                  <a:lnTo>
                    <a:pt x="713" y="623"/>
                  </a:lnTo>
                  <a:lnTo>
                    <a:pt x="713" y="622"/>
                  </a:lnTo>
                  <a:lnTo>
                    <a:pt x="713" y="621"/>
                  </a:lnTo>
                  <a:lnTo>
                    <a:pt x="713" y="620"/>
                  </a:lnTo>
                  <a:lnTo>
                    <a:pt x="713" y="619"/>
                  </a:lnTo>
                  <a:lnTo>
                    <a:pt x="714" y="619"/>
                  </a:lnTo>
                  <a:lnTo>
                    <a:pt x="714" y="617"/>
                  </a:lnTo>
                  <a:lnTo>
                    <a:pt x="715" y="616"/>
                  </a:lnTo>
                  <a:lnTo>
                    <a:pt x="715" y="615"/>
                  </a:lnTo>
                  <a:lnTo>
                    <a:pt x="715" y="614"/>
                  </a:lnTo>
                  <a:lnTo>
                    <a:pt x="715" y="613"/>
                  </a:lnTo>
                  <a:lnTo>
                    <a:pt x="714" y="613"/>
                  </a:lnTo>
                  <a:lnTo>
                    <a:pt x="714" y="612"/>
                  </a:lnTo>
                  <a:lnTo>
                    <a:pt x="713" y="612"/>
                  </a:lnTo>
                  <a:lnTo>
                    <a:pt x="713" y="610"/>
                  </a:lnTo>
                  <a:lnTo>
                    <a:pt x="712" y="610"/>
                  </a:lnTo>
                  <a:lnTo>
                    <a:pt x="711" y="610"/>
                  </a:lnTo>
                  <a:lnTo>
                    <a:pt x="710" y="612"/>
                  </a:lnTo>
                  <a:lnTo>
                    <a:pt x="708" y="612"/>
                  </a:lnTo>
                  <a:lnTo>
                    <a:pt x="708" y="613"/>
                  </a:lnTo>
                  <a:lnTo>
                    <a:pt x="708" y="614"/>
                  </a:lnTo>
                  <a:lnTo>
                    <a:pt x="707" y="614"/>
                  </a:lnTo>
                  <a:lnTo>
                    <a:pt x="707" y="615"/>
                  </a:lnTo>
                  <a:lnTo>
                    <a:pt x="706" y="615"/>
                  </a:lnTo>
                  <a:lnTo>
                    <a:pt x="706" y="614"/>
                  </a:lnTo>
                  <a:lnTo>
                    <a:pt x="706" y="613"/>
                  </a:lnTo>
                  <a:lnTo>
                    <a:pt x="706" y="612"/>
                  </a:lnTo>
                  <a:lnTo>
                    <a:pt x="706" y="610"/>
                  </a:lnTo>
                  <a:lnTo>
                    <a:pt x="706" y="609"/>
                  </a:lnTo>
                  <a:lnTo>
                    <a:pt x="705" y="609"/>
                  </a:lnTo>
                  <a:lnTo>
                    <a:pt x="705" y="608"/>
                  </a:lnTo>
                  <a:lnTo>
                    <a:pt x="704" y="608"/>
                  </a:lnTo>
                  <a:lnTo>
                    <a:pt x="704" y="607"/>
                  </a:lnTo>
                  <a:lnTo>
                    <a:pt x="703" y="607"/>
                  </a:lnTo>
                  <a:lnTo>
                    <a:pt x="703" y="606"/>
                  </a:lnTo>
                  <a:lnTo>
                    <a:pt x="703" y="605"/>
                  </a:lnTo>
                  <a:lnTo>
                    <a:pt x="701" y="605"/>
                  </a:lnTo>
                  <a:lnTo>
                    <a:pt x="700" y="605"/>
                  </a:lnTo>
                  <a:lnTo>
                    <a:pt x="699" y="605"/>
                  </a:lnTo>
                  <a:lnTo>
                    <a:pt x="698" y="603"/>
                  </a:lnTo>
                  <a:lnTo>
                    <a:pt x="697" y="603"/>
                  </a:lnTo>
                  <a:lnTo>
                    <a:pt x="696" y="603"/>
                  </a:lnTo>
                  <a:lnTo>
                    <a:pt x="696" y="602"/>
                  </a:lnTo>
                  <a:lnTo>
                    <a:pt x="694" y="602"/>
                  </a:lnTo>
                  <a:lnTo>
                    <a:pt x="693" y="602"/>
                  </a:lnTo>
                  <a:lnTo>
                    <a:pt x="692" y="602"/>
                  </a:lnTo>
                  <a:lnTo>
                    <a:pt x="691" y="602"/>
                  </a:lnTo>
                  <a:lnTo>
                    <a:pt x="690" y="602"/>
                  </a:lnTo>
                  <a:lnTo>
                    <a:pt x="689" y="602"/>
                  </a:lnTo>
                  <a:lnTo>
                    <a:pt x="687" y="603"/>
                  </a:lnTo>
                  <a:lnTo>
                    <a:pt x="686" y="603"/>
                  </a:lnTo>
                  <a:lnTo>
                    <a:pt x="685" y="603"/>
                  </a:lnTo>
                  <a:lnTo>
                    <a:pt x="685" y="602"/>
                  </a:lnTo>
                  <a:lnTo>
                    <a:pt x="685" y="601"/>
                  </a:lnTo>
                  <a:lnTo>
                    <a:pt x="684" y="600"/>
                  </a:lnTo>
                  <a:lnTo>
                    <a:pt x="684" y="599"/>
                  </a:lnTo>
                  <a:lnTo>
                    <a:pt x="683" y="599"/>
                  </a:lnTo>
                  <a:lnTo>
                    <a:pt x="683" y="600"/>
                  </a:lnTo>
                  <a:lnTo>
                    <a:pt x="682" y="600"/>
                  </a:lnTo>
                  <a:lnTo>
                    <a:pt x="682" y="601"/>
                  </a:lnTo>
                  <a:lnTo>
                    <a:pt x="680" y="601"/>
                  </a:lnTo>
                  <a:lnTo>
                    <a:pt x="679" y="601"/>
                  </a:lnTo>
                  <a:lnTo>
                    <a:pt x="679" y="602"/>
                  </a:lnTo>
                  <a:lnTo>
                    <a:pt x="678" y="602"/>
                  </a:lnTo>
                  <a:lnTo>
                    <a:pt x="678" y="603"/>
                  </a:lnTo>
                  <a:lnTo>
                    <a:pt x="677" y="602"/>
                  </a:lnTo>
                  <a:lnTo>
                    <a:pt x="676" y="602"/>
                  </a:lnTo>
                  <a:lnTo>
                    <a:pt x="676" y="601"/>
                  </a:lnTo>
                  <a:lnTo>
                    <a:pt x="675" y="601"/>
                  </a:lnTo>
                  <a:lnTo>
                    <a:pt x="675" y="600"/>
                  </a:lnTo>
                  <a:lnTo>
                    <a:pt x="673" y="600"/>
                  </a:lnTo>
                  <a:lnTo>
                    <a:pt x="672" y="599"/>
                  </a:lnTo>
                  <a:lnTo>
                    <a:pt x="671" y="599"/>
                  </a:lnTo>
                  <a:lnTo>
                    <a:pt x="670" y="599"/>
                  </a:lnTo>
                  <a:lnTo>
                    <a:pt x="669" y="599"/>
                  </a:lnTo>
                  <a:lnTo>
                    <a:pt x="668" y="599"/>
                  </a:lnTo>
                  <a:lnTo>
                    <a:pt x="666" y="599"/>
                  </a:lnTo>
                  <a:lnTo>
                    <a:pt x="665" y="599"/>
                  </a:lnTo>
                  <a:lnTo>
                    <a:pt x="664" y="598"/>
                  </a:lnTo>
                  <a:lnTo>
                    <a:pt x="663" y="596"/>
                  </a:lnTo>
                  <a:lnTo>
                    <a:pt x="662" y="596"/>
                  </a:lnTo>
                  <a:lnTo>
                    <a:pt x="661" y="598"/>
                  </a:lnTo>
                  <a:lnTo>
                    <a:pt x="659" y="598"/>
                  </a:lnTo>
                  <a:lnTo>
                    <a:pt x="658" y="598"/>
                  </a:lnTo>
                  <a:lnTo>
                    <a:pt x="657" y="598"/>
                  </a:lnTo>
                  <a:lnTo>
                    <a:pt x="656" y="598"/>
                  </a:lnTo>
                  <a:lnTo>
                    <a:pt x="655" y="598"/>
                  </a:lnTo>
                  <a:lnTo>
                    <a:pt x="654" y="598"/>
                  </a:lnTo>
                  <a:lnTo>
                    <a:pt x="654" y="599"/>
                  </a:lnTo>
                  <a:lnTo>
                    <a:pt x="652" y="599"/>
                  </a:lnTo>
                  <a:lnTo>
                    <a:pt x="651" y="599"/>
                  </a:lnTo>
                  <a:lnTo>
                    <a:pt x="651" y="600"/>
                  </a:lnTo>
                  <a:lnTo>
                    <a:pt x="650" y="600"/>
                  </a:lnTo>
                  <a:lnTo>
                    <a:pt x="649" y="600"/>
                  </a:lnTo>
                  <a:lnTo>
                    <a:pt x="649" y="599"/>
                  </a:lnTo>
                  <a:lnTo>
                    <a:pt x="648" y="600"/>
                  </a:lnTo>
                  <a:lnTo>
                    <a:pt x="648" y="599"/>
                  </a:lnTo>
                  <a:lnTo>
                    <a:pt x="648" y="598"/>
                  </a:lnTo>
                  <a:lnTo>
                    <a:pt x="648" y="596"/>
                  </a:lnTo>
                  <a:lnTo>
                    <a:pt x="647" y="596"/>
                  </a:lnTo>
                  <a:lnTo>
                    <a:pt x="647" y="595"/>
                  </a:lnTo>
                  <a:lnTo>
                    <a:pt x="647" y="594"/>
                  </a:lnTo>
                  <a:lnTo>
                    <a:pt x="647" y="593"/>
                  </a:lnTo>
                  <a:lnTo>
                    <a:pt x="647" y="592"/>
                  </a:lnTo>
                  <a:lnTo>
                    <a:pt x="647" y="591"/>
                  </a:lnTo>
                  <a:lnTo>
                    <a:pt x="645" y="591"/>
                  </a:lnTo>
                  <a:lnTo>
                    <a:pt x="644" y="591"/>
                  </a:lnTo>
                  <a:lnTo>
                    <a:pt x="644" y="592"/>
                  </a:lnTo>
                  <a:lnTo>
                    <a:pt x="643" y="592"/>
                  </a:lnTo>
                  <a:lnTo>
                    <a:pt x="643" y="593"/>
                  </a:lnTo>
                  <a:lnTo>
                    <a:pt x="642" y="593"/>
                  </a:lnTo>
                  <a:lnTo>
                    <a:pt x="641" y="593"/>
                  </a:lnTo>
                  <a:lnTo>
                    <a:pt x="640" y="593"/>
                  </a:lnTo>
                  <a:lnTo>
                    <a:pt x="638" y="593"/>
                  </a:lnTo>
                  <a:lnTo>
                    <a:pt x="638" y="592"/>
                  </a:lnTo>
                  <a:lnTo>
                    <a:pt x="640" y="592"/>
                  </a:lnTo>
                  <a:lnTo>
                    <a:pt x="640" y="591"/>
                  </a:lnTo>
                  <a:lnTo>
                    <a:pt x="640" y="589"/>
                  </a:lnTo>
                  <a:lnTo>
                    <a:pt x="641" y="589"/>
                  </a:lnTo>
                  <a:lnTo>
                    <a:pt x="641" y="588"/>
                  </a:lnTo>
                  <a:lnTo>
                    <a:pt x="641" y="587"/>
                  </a:lnTo>
                  <a:lnTo>
                    <a:pt x="642" y="587"/>
                  </a:lnTo>
                  <a:lnTo>
                    <a:pt x="642" y="586"/>
                  </a:lnTo>
                  <a:lnTo>
                    <a:pt x="642" y="585"/>
                  </a:lnTo>
                  <a:lnTo>
                    <a:pt x="642" y="584"/>
                  </a:lnTo>
                  <a:lnTo>
                    <a:pt x="642" y="582"/>
                  </a:lnTo>
                  <a:lnTo>
                    <a:pt x="641" y="581"/>
                  </a:lnTo>
                  <a:lnTo>
                    <a:pt x="641" y="580"/>
                  </a:lnTo>
                  <a:lnTo>
                    <a:pt x="641" y="579"/>
                  </a:lnTo>
                  <a:lnTo>
                    <a:pt x="641" y="578"/>
                  </a:lnTo>
                  <a:lnTo>
                    <a:pt x="640" y="578"/>
                  </a:lnTo>
                  <a:lnTo>
                    <a:pt x="640" y="577"/>
                  </a:lnTo>
                  <a:lnTo>
                    <a:pt x="640" y="575"/>
                  </a:lnTo>
                  <a:lnTo>
                    <a:pt x="638" y="575"/>
                  </a:lnTo>
                  <a:lnTo>
                    <a:pt x="637" y="574"/>
                  </a:lnTo>
                  <a:lnTo>
                    <a:pt x="637" y="573"/>
                  </a:lnTo>
                  <a:lnTo>
                    <a:pt x="636" y="572"/>
                  </a:lnTo>
                  <a:lnTo>
                    <a:pt x="636" y="571"/>
                  </a:lnTo>
                  <a:lnTo>
                    <a:pt x="636" y="570"/>
                  </a:lnTo>
                  <a:lnTo>
                    <a:pt x="636" y="568"/>
                  </a:lnTo>
                  <a:lnTo>
                    <a:pt x="635" y="568"/>
                  </a:lnTo>
                  <a:lnTo>
                    <a:pt x="635" y="567"/>
                  </a:lnTo>
                  <a:lnTo>
                    <a:pt x="635" y="566"/>
                  </a:lnTo>
                  <a:lnTo>
                    <a:pt x="635" y="565"/>
                  </a:lnTo>
                  <a:lnTo>
                    <a:pt x="635" y="564"/>
                  </a:lnTo>
                  <a:lnTo>
                    <a:pt x="635" y="563"/>
                  </a:lnTo>
                  <a:lnTo>
                    <a:pt x="634" y="563"/>
                  </a:lnTo>
                  <a:lnTo>
                    <a:pt x="633" y="561"/>
                  </a:lnTo>
                  <a:lnTo>
                    <a:pt x="633" y="560"/>
                  </a:lnTo>
                  <a:lnTo>
                    <a:pt x="631" y="560"/>
                  </a:lnTo>
                  <a:lnTo>
                    <a:pt x="631" y="559"/>
                  </a:lnTo>
                  <a:lnTo>
                    <a:pt x="630" y="559"/>
                  </a:lnTo>
                  <a:lnTo>
                    <a:pt x="630" y="558"/>
                  </a:lnTo>
                  <a:lnTo>
                    <a:pt x="629" y="557"/>
                  </a:lnTo>
                  <a:lnTo>
                    <a:pt x="629" y="556"/>
                  </a:lnTo>
                  <a:lnTo>
                    <a:pt x="628" y="556"/>
                  </a:lnTo>
                  <a:lnTo>
                    <a:pt x="628" y="554"/>
                  </a:lnTo>
                  <a:lnTo>
                    <a:pt x="627" y="554"/>
                  </a:lnTo>
                  <a:lnTo>
                    <a:pt x="625" y="554"/>
                  </a:lnTo>
                  <a:lnTo>
                    <a:pt x="624" y="554"/>
                  </a:lnTo>
                  <a:lnTo>
                    <a:pt x="623" y="554"/>
                  </a:lnTo>
                  <a:lnTo>
                    <a:pt x="622" y="554"/>
                  </a:lnTo>
                  <a:lnTo>
                    <a:pt x="621" y="554"/>
                  </a:lnTo>
                  <a:lnTo>
                    <a:pt x="620" y="554"/>
                  </a:lnTo>
                  <a:lnTo>
                    <a:pt x="618" y="554"/>
                  </a:lnTo>
                  <a:lnTo>
                    <a:pt x="617" y="554"/>
                  </a:lnTo>
                  <a:lnTo>
                    <a:pt x="616" y="554"/>
                  </a:lnTo>
                  <a:lnTo>
                    <a:pt x="615" y="554"/>
                  </a:lnTo>
                  <a:lnTo>
                    <a:pt x="614" y="554"/>
                  </a:lnTo>
                  <a:lnTo>
                    <a:pt x="614" y="553"/>
                  </a:lnTo>
                  <a:lnTo>
                    <a:pt x="615" y="553"/>
                  </a:lnTo>
                  <a:lnTo>
                    <a:pt x="615" y="552"/>
                  </a:lnTo>
                  <a:lnTo>
                    <a:pt x="614" y="552"/>
                  </a:lnTo>
                  <a:lnTo>
                    <a:pt x="614" y="551"/>
                  </a:lnTo>
                  <a:lnTo>
                    <a:pt x="614" y="550"/>
                  </a:lnTo>
                  <a:lnTo>
                    <a:pt x="613" y="550"/>
                  </a:lnTo>
                  <a:lnTo>
                    <a:pt x="613" y="551"/>
                  </a:lnTo>
                  <a:lnTo>
                    <a:pt x="611" y="551"/>
                  </a:lnTo>
                  <a:lnTo>
                    <a:pt x="610" y="551"/>
                  </a:lnTo>
                  <a:lnTo>
                    <a:pt x="610" y="552"/>
                  </a:lnTo>
                  <a:lnTo>
                    <a:pt x="609" y="552"/>
                  </a:lnTo>
                  <a:lnTo>
                    <a:pt x="608" y="552"/>
                  </a:lnTo>
                  <a:lnTo>
                    <a:pt x="607" y="552"/>
                  </a:lnTo>
                  <a:lnTo>
                    <a:pt x="607" y="553"/>
                  </a:lnTo>
                  <a:lnTo>
                    <a:pt x="606" y="553"/>
                  </a:lnTo>
                  <a:lnTo>
                    <a:pt x="604" y="553"/>
                  </a:lnTo>
                  <a:lnTo>
                    <a:pt x="603" y="553"/>
                  </a:lnTo>
                  <a:lnTo>
                    <a:pt x="603" y="554"/>
                  </a:lnTo>
                  <a:lnTo>
                    <a:pt x="602" y="554"/>
                  </a:lnTo>
                  <a:lnTo>
                    <a:pt x="601" y="554"/>
                  </a:lnTo>
                  <a:lnTo>
                    <a:pt x="600" y="554"/>
                  </a:lnTo>
                  <a:lnTo>
                    <a:pt x="600" y="556"/>
                  </a:lnTo>
                  <a:lnTo>
                    <a:pt x="599" y="556"/>
                  </a:lnTo>
                  <a:lnTo>
                    <a:pt x="599" y="554"/>
                  </a:lnTo>
                  <a:lnTo>
                    <a:pt x="597" y="554"/>
                  </a:lnTo>
                  <a:lnTo>
                    <a:pt x="596" y="554"/>
                  </a:lnTo>
                  <a:lnTo>
                    <a:pt x="596" y="553"/>
                  </a:lnTo>
                  <a:lnTo>
                    <a:pt x="595" y="553"/>
                  </a:lnTo>
                  <a:lnTo>
                    <a:pt x="594" y="553"/>
                  </a:lnTo>
                  <a:lnTo>
                    <a:pt x="593" y="553"/>
                  </a:lnTo>
                  <a:lnTo>
                    <a:pt x="592" y="553"/>
                  </a:lnTo>
                  <a:lnTo>
                    <a:pt x="592" y="552"/>
                  </a:lnTo>
                  <a:lnTo>
                    <a:pt x="590" y="552"/>
                  </a:lnTo>
                  <a:lnTo>
                    <a:pt x="590" y="551"/>
                  </a:lnTo>
                  <a:lnTo>
                    <a:pt x="589" y="551"/>
                  </a:lnTo>
                  <a:lnTo>
                    <a:pt x="589" y="550"/>
                  </a:lnTo>
                  <a:lnTo>
                    <a:pt x="588" y="550"/>
                  </a:lnTo>
                  <a:lnTo>
                    <a:pt x="587" y="550"/>
                  </a:lnTo>
                  <a:lnTo>
                    <a:pt x="587" y="549"/>
                  </a:lnTo>
                  <a:lnTo>
                    <a:pt x="586" y="549"/>
                  </a:lnTo>
                  <a:lnTo>
                    <a:pt x="585" y="549"/>
                  </a:lnTo>
                  <a:lnTo>
                    <a:pt x="583" y="550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81" y="551"/>
                  </a:lnTo>
                  <a:lnTo>
                    <a:pt x="580" y="551"/>
                  </a:lnTo>
                  <a:lnTo>
                    <a:pt x="579" y="551"/>
                  </a:lnTo>
                  <a:lnTo>
                    <a:pt x="579" y="552"/>
                  </a:lnTo>
                  <a:lnTo>
                    <a:pt x="578" y="551"/>
                  </a:lnTo>
                  <a:lnTo>
                    <a:pt x="578" y="550"/>
                  </a:lnTo>
                  <a:lnTo>
                    <a:pt x="578" y="549"/>
                  </a:lnTo>
                  <a:lnTo>
                    <a:pt x="578" y="547"/>
                  </a:lnTo>
                  <a:lnTo>
                    <a:pt x="578" y="546"/>
                  </a:lnTo>
                  <a:lnTo>
                    <a:pt x="578" y="545"/>
                  </a:lnTo>
                  <a:lnTo>
                    <a:pt x="578" y="544"/>
                  </a:lnTo>
                  <a:lnTo>
                    <a:pt x="579" y="544"/>
                  </a:lnTo>
                  <a:lnTo>
                    <a:pt x="579" y="543"/>
                  </a:lnTo>
                  <a:lnTo>
                    <a:pt x="578" y="543"/>
                  </a:lnTo>
                  <a:lnTo>
                    <a:pt x="578" y="542"/>
                  </a:lnTo>
                  <a:lnTo>
                    <a:pt x="578" y="540"/>
                  </a:lnTo>
                  <a:lnTo>
                    <a:pt x="579" y="540"/>
                  </a:lnTo>
                  <a:lnTo>
                    <a:pt x="579" y="539"/>
                  </a:lnTo>
                  <a:lnTo>
                    <a:pt x="579" y="538"/>
                  </a:lnTo>
                  <a:lnTo>
                    <a:pt x="580" y="538"/>
                  </a:lnTo>
                  <a:lnTo>
                    <a:pt x="580" y="537"/>
                  </a:lnTo>
                  <a:lnTo>
                    <a:pt x="581" y="536"/>
                  </a:lnTo>
                  <a:lnTo>
                    <a:pt x="581" y="535"/>
                  </a:lnTo>
                  <a:lnTo>
                    <a:pt x="581" y="533"/>
                  </a:lnTo>
                  <a:lnTo>
                    <a:pt x="581" y="532"/>
                  </a:lnTo>
                  <a:lnTo>
                    <a:pt x="581" y="531"/>
                  </a:lnTo>
                  <a:lnTo>
                    <a:pt x="581" y="530"/>
                  </a:lnTo>
                  <a:lnTo>
                    <a:pt x="581" y="529"/>
                  </a:lnTo>
                  <a:lnTo>
                    <a:pt x="581" y="528"/>
                  </a:lnTo>
                  <a:lnTo>
                    <a:pt x="581" y="526"/>
                  </a:lnTo>
                  <a:lnTo>
                    <a:pt x="581" y="525"/>
                  </a:lnTo>
                  <a:lnTo>
                    <a:pt x="581" y="524"/>
                  </a:lnTo>
                  <a:lnTo>
                    <a:pt x="581" y="523"/>
                  </a:lnTo>
                  <a:lnTo>
                    <a:pt x="581" y="522"/>
                  </a:lnTo>
                  <a:lnTo>
                    <a:pt x="582" y="521"/>
                  </a:lnTo>
                  <a:lnTo>
                    <a:pt x="582" y="519"/>
                  </a:lnTo>
                  <a:lnTo>
                    <a:pt x="582" y="518"/>
                  </a:lnTo>
                  <a:lnTo>
                    <a:pt x="581" y="518"/>
                  </a:lnTo>
                  <a:lnTo>
                    <a:pt x="581" y="517"/>
                  </a:lnTo>
                  <a:lnTo>
                    <a:pt x="581" y="516"/>
                  </a:lnTo>
                  <a:lnTo>
                    <a:pt x="580" y="516"/>
                  </a:lnTo>
                  <a:lnTo>
                    <a:pt x="580" y="515"/>
                  </a:lnTo>
                  <a:lnTo>
                    <a:pt x="580" y="514"/>
                  </a:lnTo>
                  <a:lnTo>
                    <a:pt x="580" y="512"/>
                  </a:lnTo>
                  <a:lnTo>
                    <a:pt x="580" y="511"/>
                  </a:lnTo>
                  <a:lnTo>
                    <a:pt x="580" y="510"/>
                  </a:lnTo>
                  <a:lnTo>
                    <a:pt x="580" y="509"/>
                  </a:lnTo>
                  <a:lnTo>
                    <a:pt x="580" y="508"/>
                  </a:lnTo>
                  <a:lnTo>
                    <a:pt x="580" y="507"/>
                  </a:lnTo>
                  <a:lnTo>
                    <a:pt x="580" y="505"/>
                  </a:lnTo>
                  <a:lnTo>
                    <a:pt x="580" y="504"/>
                  </a:lnTo>
                  <a:lnTo>
                    <a:pt x="580" y="503"/>
                  </a:lnTo>
                  <a:lnTo>
                    <a:pt x="580" y="502"/>
                  </a:lnTo>
                  <a:lnTo>
                    <a:pt x="580" y="501"/>
                  </a:lnTo>
                  <a:lnTo>
                    <a:pt x="580" y="500"/>
                  </a:lnTo>
                  <a:lnTo>
                    <a:pt x="581" y="500"/>
                  </a:lnTo>
                  <a:lnTo>
                    <a:pt x="581" y="498"/>
                  </a:lnTo>
                  <a:lnTo>
                    <a:pt x="582" y="497"/>
                  </a:lnTo>
                  <a:lnTo>
                    <a:pt x="582" y="496"/>
                  </a:lnTo>
                  <a:lnTo>
                    <a:pt x="582" y="495"/>
                  </a:lnTo>
                  <a:lnTo>
                    <a:pt x="582" y="494"/>
                  </a:lnTo>
                  <a:lnTo>
                    <a:pt x="582" y="493"/>
                  </a:lnTo>
                  <a:lnTo>
                    <a:pt x="582" y="491"/>
                  </a:lnTo>
                  <a:lnTo>
                    <a:pt x="582" y="490"/>
                  </a:lnTo>
                  <a:lnTo>
                    <a:pt x="583" y="490"/>
                  </a:lnTo>
                  <a:lnTo>
                    <a:pt x="585" y="490"/>
                  </a:lnTo>
                  <a:lnTo>
                    <a:pt x="586" y="490"/>
                  </a:lnTo>
                  <a:lnTo>
                    <a:pt x="586" y="489"/>
                  </a:lnTo>
                  <a:lnTo>
                    <a:pt x="586" y="488"/>
                  </a:lnTo>
                  <a:lnTo>
                    <a:pt x="586" y="487"/>
                  </a:lnTo>
                  <a:lnTo>
                    <a:pt x="585" y="487"/>
                  </a:lnTo>
                  <a:lnTo>
                    <a:pt x="583" y="487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8"/>
                  </a:lnTo>
                  <a:lnTo>
                    <a:pt x="580" y="488"/>
                  </a:lnTo>
                  <a:lnTo>
                    <a:pt x="579" y="488"/>
                  </a:lnTo>
                  <a:lnTo>
                    <a:pt x="578" y="488"/>
                  </a:lnTo>
                  <a:lnTo>
                    <a:pt x="578" y="487"/>
                  </a:lnTo>
                  <a:lnTo>
                    <a:pt x="576" y="487"/>
                  </a:lnTo>
                  <a:lnTo>
                    <a:pt x="576" y="486"/>
                  </a:lnTo>
                  <a:lnTo>
                    <a:pt x="575" y="484"/>
                  </a:lnTo>
                  <a:lnTo>
                    <a:pt x="575" y="483"/>
                  </a:lnTo>
                  <a:lnTo>
                    <a:pt x="575" y="482"/>
                  </a:lnTo>
                  <a:lnTo>
                    <a:pt x="575" y="481"/>
                  </a:lnTo>
                  <a:lnTo>
                    <a:pt x="574" y="481"/>
                  </a:lnTo>
                  <a:lnTo>
                    <a:pt x="574" y="480"/>
                  </a:lnTo>
                  <a:lnTo>
                    <a:pt x="574" y="479"/>
                  </a:lnTo>
                  <a:lnTo>
                    <a:pt x="573" y="479"/>
                  </a:lnTo>
                  <a:lnTo>
                    <a:pt x="572" y="479"/>
                  </a:lnTo>
                  <a:lnTo>
                    <a:pt x="573" y="479"/>
                  </a:lnTo>
                  <a:lnTo>
                    <a:pt x="573" y="477"/>
                  </a:lnTo>
                  <a:lnTo>
                    <a:pt x="572" y="477"/>
                  </a:lnTo>
                  <a:lnTo>
                    <a:pt x="572" y="476"/>
                  </a:lnTo>
                  <a:lnTo>
                    <a:pt x="571" y="476"/>
                  </a:lnTo>
                  <a:lnTo>
                    <a:pt x="569" y="476"/>
                  </a:lnTo>
                  <a:lnTo>
                    <a:pt x="569" y="475"/>
                  </a:lnTo>
                  <a:lnTo>
                    <a:pt x="568" y="475"/>
                  </a:lnTo>
                  <a:lnTo>
                    <a:pt x="568" y="476"/>
                  </a:lnTo>
                  <a:lnTo>
                    <a:pt x="568" y="475"/>
                  </a:lnTo>
                  <a:lnTo>
                    <a:pt x="567" y="475"/>
                  </a:lnTo>
                  <a:lnTo>
                    <a:pt x="566" y="474"/>
                  </a:lnTo>
                  <a:lnTo>
                    <a:pt x="566" y="475"/>
                  </a:lnTo>
                  <a:lnTo>
                    <a:pt x="565" y="475"/>
                  </a:lnTo>
                  <a:lnTo>
                    <a:pt x="564" y="475"/>
                  </a:lnTo>
                  <a:lnTo>
                    <a:pt x="564" y="476"/>
                  </a:lnTo>
                  <a:lnTo>
                    <a:pt x="562" y="476"/>
                  </a:lnTo>
                  <a:lnTo>
                    <a:pt x="561" y="476"/>
                  </a:lnTo>
                  <a:lnTo>
                    <a:pt x="561" y="475"/>
                  </a:lnTo>
                  <a:lnTo>
                    <a:pt x="560" y="475"/>
                  </a:lnTo>
                  <a:lnTo>
                    <a:pt x="560" y="474"/>
                  </a:lnTo>
                  <a:lnTo>
                    <a:pt x="559" y="474"/>
                  </a:lnTo>
                  <a:lnTo>
                    <a:pt x="558" y="474"/>
                  </a:lnTo>
                  <a:lnTo>
                    <a:pt x="558" y="475"/>
                  </a:lnTo>
                  <a:lnTo>
                    <a:pt x="557" y="475"/>
                  </a:lnTo>
                  <a:lnTo>
                    <a:pt x="555" y="475"/>
                  </a:lnTo>
                  <a:lnTo>
                    <a:pt x="554" y="475"/>
                  </a:lnTo>
                  <a:lnTo>
                    <a:pt x="553" y="475"/>
                  </a:lnTo>
                  <a:lnTo>
                    <a:pt x="553" y="474"/>
                  </a:lnTo>
                  <a:lnTo>
                    <a:pt x="552" y="474"/>
                  </a:lnTo>
                  <a:lnTo>
                    <a:pt x="551" y="474"/>
                  </a:lnTo>
                  <a:lnTo>
                    <a:pt x="551" y="475"/>
                  </a:lnTo>
                  <a:lnTo>
                    <a:pt x="550" y="475"/>
                  </a:lnTo>
                  <a:lnTo>
                    <a:pt x="550" y="476"/>
                  </a:lnTo>
                  <a:lnTo>
                    <a:pt x="550" y="477"/>
                  </a:lnTo>
                  <a:lnTo>
                    <a:pt x="551" y="477"/>
                  </a:lnTo>
                  <a:lnTo>
                    <a:pt x="551" y="479"/>
                  </a:lnTo>
                  <a:lnTo>
                    <a:pt x="551" y="480"/>
                  </a:lnTo>
                  <a:lnTo>
                    <a:pt x="551" y="481"/>
                  </a:lnTo>
                  <a:lnTo>
                    <a:pt x="551" y="482"/>
                  </a:lnTo>
                  <a:lnTo>
                    <a:pt x="550" y="482"/>
                  </a:lnTo>
                  <a:lnTo>
                    <a:pt x="550" y="483"/>
                  </a:lnTo>
                  <a:lnTo>
                    <a:pt x="550" y="484"/>
                  </a:lnTo>
                  <a:lnTo>
                    <a:pt x="548" y="486"/>
                  </a:lnTo>
                  <a:lnTo>
                    <a:pt x="547" y="487"/>
                  </a:lnTo>
                  <a:lnTo>
                    <a:pt x="547" y="488"/>
                  </a:lnTo>
                  <a:lnTo>
                    <a:pt x="546" y="487"/>
                  </a:lnTo>
                  <a:lnTo>
                    <a:pt x="545" y="486"/>
                  </a:lnTo>
                  <a:lnTo>
                    <a:pt x="544" y="486"/>
                  </a:lnTo>
                  <a:lnTo>
                    <a:pt x="543" y="484"/>
                  </a:lnTo>
                  <a:lnTo>
                    <a:pt x="541" y="483"/>
                  </a:lnTo>
                  <a:lnTo>
                    <a:pt x="540" y="482"/>
                  </a:lnTo>
                  <a:lnTo>
                    <a:pt x="539" y="481"/>
                  </a:lnTo>
                  <a:lnTo>
                    <a:pt x="538" y="480"/>
                  </a:lnTo>
                  <a:lnTo>
                    <a:pt x="537" y="479"/>
                  </a:lnTo>
                  <a:lnTo>
                    <a:pt x="536" y="477"/>
                  </a:lnTo>
                  <a:lnTo>
                    <a:pt x="534" y="476"/>
                  </a:lnTo>
                  <a:lnTo>
                    <a:pt x="533" y="476"/>
                  </a:lnTo>
                  <a:lnTo>
                    <a:pt x="532" y="475"/>
                  </a:lnTo>
                  <a:lnTo>
                    <a:pt x="531" y="474"/>
                  </a:lnTo>
                  <a:lnTo>
                    <a:pt x="530" y="473"/>
                  </a:lnTo>
                  <a:lnTo>
                    <a:pt x="529" y="472"/>
                  </a:lnTo>
                  <a:lnTo>
                    <a:pt x="527" y="470"/>
                  </a:lnTo>
                  <a:lnTo>
                    <a:pt x="526" y="469"/>
                  </a:lnTo>
                  <a:lnTo>
                    <a:pt x="525" y="468"/>
                  </a:lnTo>
                  <a:lnTo>
                    <a:pt x="524" y="467"/>
                  </a:lnTo>
                  <a:lnTo>
                    <a:pt x="523" y="466"/>
                  </a:lnTo>
                  <a:lnTo>
                    <a:pt x="522" y="466"/>
                  </a:lnTo>
                  <a:lnTo>
                    <a:pt x="522" y="465"/>
                  </a:lnTo>
                  <a:lnTo>
                    <a:pt x="520" y="463"/>
                  </a:lnTo>
                  <a:lnTo>
                    <a:pt x="519" y="463"/>
                  </a:lnTo>
                  <a:lnTo>
                    <a:pt x="519" y="462"/>
                  </a:lnTo>
                  <a:lnTo>
                    <a:pt x="518" y="462"/>
                  </a:lnTo>
                  <a:lnTo>
                    <a:pt x="517" y="462"/>
                  </a:lnTo>
                  <a:lnTo>
                    <a:pt x="516" y="462"/>
                  </a:lnTo>
                  <a:lnTo>
                    <a:pt x="515" y="462"/>
                  </a:lnTo>
                  <a:lnTo>
                    <a:pt x="515" y="461"/>
                  </a:lnTo>
                  <a:lnTo>
                    <a:pt x="513" y="461"/>
                  </a:lnTo>
                  <a:lnTo>
                    <a:pt x="512" y="460"/>
                  </a:lnTo>
                  <a:lnTo>
                    <a:pt x="511" y="459"/>
                  </a:lnTo>
                  <a:lnTo>
                    <a:pt x="510" y="459"/>
                  </a:lnTo>
                  <a:lnTo>
                    <a:pt x="510" y="457"/>
                  </a:lnTo>
                  <a:lnTo>
                    <a:pt x="509" y="457"/>
                  </a:lnTo>
                  <a:lnTo>
                    <a:pt x="508" y="456"/>
                  </a:lnTo>
                  <a:lnTo>
                    <a:pt x="506" y="456"/>
                  </a:lnTo>
                  <a:lnTo>
                    <a:pt x="506" y="455"/>
                  </a:lnTo>
                  <a:lnTo>
                    <a:pt x="505" y="455"/>
                  </a:lnTo>
                  <a:lnTo>
                    <a:pt x="504" y="455"/>
                  </a:lnTo>
                  <a:lnTo>
                    <a:pt x="503" y="455"/>
                  </a:lnTo>
                  <a:lnTo>
                    <a:pt x="502" y="454"/>
                  </a:lnTo>
                  <a:lnTo>
                    <a:pt x="502" y="453"/>
                  </a:lnTo>
                  <a:lnTo>
                    <a:pt x="502" y="452"/>
                  </a:lnTo>
                  <a:lnTo>
                    <a:pt x="501" y="452"/>
                  </a:lnTo>
                  <a:lnTo>
                    <a:pt x="499" y="452"/>
                  </a:lnTo>
                  <a:lnTo>
                    <a:pt x="498" y="452"/>
                  </a:lnTo>
                  <a:lnTo>
                    <a:pt x="498" y="450"/>
                  </a:lnTo>
                  <a:lnTo>
                    <a:pt x="497" y="450"/>
                  </a:lnTo>
                  <a:lnTo>
                    <a:pt x="497" y="449"/>
                  </a:lnTo>
                  <a:lnTo>
                    <a:pt x="496" y="449"/>
                  </a:lnTo>
                  <a:lnTo>
                    <a:pt x="495" y="449"/>
                  </a:lnTo>
                  <a:lnTo>
                    <a:pt x="495" y="448"/>
                  </a:lnTo>
                  <a:lnTo>
                    <a:pt x="495" y="447"/>
                  </a:lnTo>
                  <a:lnTo>
                    <a:pt x="494" y="447"/>
                  </a:lnTo>
                  <a:lnTo>
                    <a:pt x="494" y="446"/>
                  </a:lnTo>
                  <a:lnTo>
                    <a:pt x="494" y="445"/>
                  </a:lnTo>
                  <a:lnTo>
                    <a:pt x="492" y="445"/>
                  </a:lnTo>
                  <a:lnTo>
                    <a:pt x="491" y="445"/>
                  </a:lnTo>
                  <a:lnTo>
                    <a:pt x="490" y="445"/>
                  </a:lnTo>
                  <a:lnTo>
                    <a:pt x="490" y="443"/>
                  </a:lnTo>
                  <a:lnTo>
                    <a:pt x="490" y="442"/>
                  </a:lnTo>
                  <a:lnTo>
                    <a:pt x="490" y="441"/>
                  </a:lnTo>
                  <a:lnTo>
                    <a:pt x="490" y="440"/>
                  </a:lnTo>
                  <a:lnTo>
                    <a:pt x="490" y="439"/>
                  </a:lnTo>
                  <a:lnTo>
                    <a:pt x="490" y="438"/>
                  </a:lnTo>
                  <a:lnTo>
                    <a:pt x="489" y="436"/>
                  </a:lnTo>
                  <a:lnTo>
                    <a:pt x="489" y="435"/>
                  </a:lnTo>
                  <a:lnTo>
                    <a:pt x="488" y="434"/>
                  </a:lnTo>
                  <a:lnTo>
                    <a:pt x="488" y="433"/>
                  </a:lnTo>
                  <a:lnTo>
                    <a:pt x="487" y="433"/>
                  </a:lnTo>
                  <a:lnTo>
                    <a:pt x="487" y="432"/>
                  </a:lnTo>
                  <a:lnTo>
                    <a:pt x="487" y="431"/>
                  </a:lnTo>
                  <a:lnTo>
                    <a:pt x="487" y="429"/>
                  </a:lnTo>
                  <a:lnTo>
                    <a:pt x="487" y="428"/>
                  </a:lnTo>
                  <a:lnTo>
                    <a:pt x="485" y="428"/>
                  </a:lnTo>
                  <a:lnTo>
                    <a:pt x="485" y="427"/>
                  </a:lnTo>
                  <a:lnTo>
                    <a:pt x="487" y="427"/>
                  </a:lnTo>
                  <a:lnTo>
                    <a:pt x="487" y="426"/>
                  </a:lnTo>
                  <a:lnTo>
                    <a:pt x="487" y="425"/>
                  </a:lnTo>
                  <a:lnTo>
                    <a:pt x="485" y="425"/>
                  </a:lnTo>
                  <a:lnTo>
                    <a:pt x="485" y="424"/>
                  </a:lnTo>
                  <a:lnTo>
                    <a:pt x="484" y="424"/>
                  </a:lnTo>
                  <a:lnTo>
                    <a:pt x="484" y="422"/>
                  </a:lnTo>
                  <a:lnTo>
                    <a:pt x="483" y="422"/>
                  </a:lnTo>
                  <a:lnTo>
                    <a:pt x="483" y="421"/>
                  </a:lnTo>
                  <a:lnTo>
                    <a:pt x="482" y="421"/>
                  </a:lnTo>
                  <a:lnTo>
                    <a:pt x="481" y="421"/>
                  </a:lnTo>
                  <a:lnTo>
                    <a:pt x="480" y="421"/>
                  </a:lnTo>
                  <a:lnTo>
                    <a:pt x="478" y="421"/>
                  </a:lnTo>
                  <a:lnTo>
                    <a:pt x="478" y="422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6" y="424"/>
                  </a:lnTo>
                  <a:lnTo>
                    <a:pt x="475" y="424"/>
                  </a:lnTo>
                  <a:lnTo>
                    <a:pt x="475" y="425"/>
                  </a:lnTo>
                  <a:lnTo>
                    <a:pt x="474" y="425"/>
                  </a:lnTo>
                  <a:lnTo>
                    <a:pt x="473" y="425"/>
                  </a:lnTo>
                  <a:lnTo>
                    <a:pt x="471" y="425"/>
                  </a:lnTo>
                  <a:lnTo>
                    <a:pt x="471" y="424"/>
                  </a:lnTo>
                  <a:lnTo>
                    <a:pt x="470" y="424"/>
                  </a:lnTo>
                  <a:lnTo>
                    <a:pt x="470" y="422"/>
                  </a:lnTo>
                  <a:lnTo>
                    <a:pt x="469" y="422"/>
                  </a:lnTo>
                  <a:lnTo>
                    <a:pt x="468" y="422"/>
                  </a:lnTo>
                  <a:lnTo>
                    <a:pt x="468" y="421"/>
                  </a:lnTo>
                  <a:lnTo>
                    <a:pt x="467" y="422"/>
                  </a:lnTo>
                  <a:lnTo>
                    <a:pt x="466" y="422"/>
                  </a:lnTo>
                  <a:lnTo>
                    <a:pt x="464" y="422"/>
                  </a:lnTo>
                  <a:lnTo>
                    <a:pt x="463" y="422"/>
                  </a:lnTo>
                  <a:lnTo>
                    <a:pt x="462" y="422"/>
                  </a:lnTo>
                  <a:lnTo>
                    <a:pt x="461" y="422"/>
                  </a:lnTo>
                  <a:lnTo>
                    <a:pt x="461" y="424"/>
                  </a:lnTo>
                  <a:lnTo>
                    <a:pt x="460" y="424"/>
                  </a:lnTo>
                  <a:lnTo>
                    <a:pt x="460" y="422"/>
                  </a:lnTo>
                  <a:lnTo>
                    <a:pt x="461" y="422"/>
                  </a:lnTo>
                  <a:lnTo>
                    <a:pt x="461" y="421"/>
                  </a:lnTo>
                  <a:lnTo>
                    <a:pt x="460" y="421"/>
                  </a:lnTo>
                  <a:lnTo>
                    <a:pt x="460" y="420"/>
                  </a:lnTo>
                  <a:lnTo>
                    <a:pt x="459" y="420"/>
                  </a:lnTo>
                  <a:lnTo>
                    <a:pt x="459" y="419"/>
                  </a:lnTo>
                  <a:lnTo>
                    <a:pt x="457" y="419"/>
                  </a:lnTo>
                  <a:lnTo>
                    <a:pt x="457" y="418"/>
                  </a:lnTo>
                  <a:lnTo>
                    <a:pt x="456" y="418"/>
                  </a:lnTo>
                  <a:lnTo>
                    <a:pt x="455" y="418"/>
                  </a:lnTo>
                  <a:lnTo>
                    <a:pt x="454" y="418"/>
                  </a:lnTo>
                  <a:lnTo>
                    <a:pt x="453" y="418"/>
                  </a:lnTo>
                  <a:lnTo>
                    <a:pt x="453" y="417"/>
                  </a:lnTo>
                  <a:lnTo>
                    <a:pt x="453" y="415"/>
                  </a:lnTo>
                  <a:lnTo>
                    <a:pt x="453" y="414"/>
                  </a:lnTo>
                  <a:lnTo>
                    <a:pt x="452" y="414"/>
                  </a:lnTo>
                  <a:lnTo>
                    <a:pt x="450" y="414"/>
                  </a:lnTo>
                  <a:lnTo>
                    <a:pt x="449" y="414"/>
                  </a:lnTo>
                  <a:lnTo>
                    <a:pt x="448" y="414"/>
                  </a:lnTo>
                  <a:lnTo>
                    <a:pt x="448" y="415"/>
                  </a:lnTo>
                  <a:lnTo>
                    <a:pt x="447" y="415"/>
                  </a:lnTo>
                  <a:lnTo>
                    <a:pt x="446" y="415"/>
                  </a:lnTo>
                  <a:lnTo>
                    <a:pt x="445" y="415"/>
                  </a:lnTo>
                  <a:lnTo>
                    <a:pt x="445" y="414"/>
                  </a:lnTo>
                  <a:lnTo>
                    <a:pt x="443" y="414"/>
                  </a:lnTo>
                  <a:lnTo>
                    <a:pt x="442" y="414"/>
                  </a:lnTo>
                  <a:lnTo>
                    <a:pt x="442" y="415"/>
                  </a:lnTo>
                  <a:lnTo>
                    <a:pt x="441" y="415"/>
                  </a:lnTo>
                  <a:lnTo>
                    <a:pt x="441" y="417"/>
                  </a:lnTo>
                  <a:lnTo>
                    <a:pt x="440" y="417"/>
                  </a:lnTo>
                  <a:lnTo>
                    <a:pt x="440" y="418"/>
                  </a:lnTo>
                  <a:lnTo>
                    <a:pt x="439" y="419"/>
                  </a:lnTo>
                  <a:lnTo>
                    <a:pt x="436" y="420"/>
                  </a:lnTo>
                  <a:lnTo>
                    <a:pt x="435" y="420"/>
                  </a:lnTo>
                  <a:lnTo>
                    <a:pt x="434" y="421"/>
                  </a:lnTo>
                  <a:lnTo>
                    <a:pt x="433" y="422"/>
                  </a:lnTo>
                  <a:lnTo>
                    <a:pt x="432" y="424"/>
                  </a:lnTo>
                  <a:lnTo>
                    <a:pt x="431" y="424"/>
                  </a:lnTo>
                  <a:lnTo>
                    <a:pt x="429" y="426"/>
                  </a:lnTo>
                  <a:lnTo>
                    <a:pt x="428" y="426"/>
                  </a:lnTo>
                  <a:lnTo>
                    <a:pt x="427" y="428"/>
                  </a:lnTo>
                  <a:lnTo>
                    <a:pt x="426" y="428"/>
                  </a:lnTo>
                  <a:lnTo>
                    <a:pt x="426" y="429"/>
                  </a:lnTo>
                  <a:lnTo>
                    <a:pt x="425" y="429"/>
                  </a:lnTo>
                  <a:lnTo>
                    <a:pt x="425" y="431"/>
                  </a:lnTo>
                  <a:lnTo>
                    <a:pt x="424" y="431"/>
                  </a:lnTo>
                  <a:lnTo>
                    <a:pt x="422" y="431"/>
                  </a:lnTo>
                  <a:lnTo>
                    <a:pt x="422" y="429"/>
                  </a:lnTo>
                  <a:lnTo>
                    <a:pt x="421" y="429"/>
                  </a:lnTo>
                  <a:lnTo>
                    <a:pt x="420" y="431"/>
                  </a:lnTo>
                  <a:lnTo>
                    <a:pt x="419" y="432"/>
                  </a:lnTo>
                  <a:lnTo>
                    <a:pt x="418" y="433"/>
                  </a:lnTo>
                  <a:lnTo>
                    <a:pt x="417" y="433"/>
                  </a:lnTo>
                  <a:lnTo>
                    <a:pt x="415" y="433"/>
                  </a:lnTo>
                  <a:lnTo>
                    <a:pt x="414" y="433"/>
                  </a:lnTo>
                  <a:lnTo>
                    <a:pt x="413" y="433"/>
                  </a:lnTo>
                  <a:lnTo>
                    <a:pt x="412" y="433"/>
                  </a:lnTo>
                  <a:lnTo>
                    <a:pt x="411" y="433"/>
                  </a:lnTo>
                  <a:lnTo>
                    <a:pt x="410" y="433"/>
                  </a:lnTo>
                  <a:lnTo>
                    <a:pt x="410" y="434"/>
                  </a:lnTo>
                  <a:lnTo>
                    <a:pt x="408" y="434"/>
                  </a:lnTo>
                  <a:lnTo>
                    <a:pt x="408" y="435"/>
                  </a:lnTo>
                  <a:lnTo>
                    <a:pt x="408" y="436"/>
                  </a:lnTo>
                  <a:lnTo>
                    <a:pt x="407" y="436"/>
                  </a:lnTo>
                  <a:lnTo>
                    <a:pt x="406" y="436"/>
                  </a:lnTo>
                  <a:lnTo>
                    <a:pt x="405" y="436"/>
                  </a:lnTo>
                  <a:lnTo>
                    <a:pt x="404" y="438"/>
                  </a:lnTo>
                  <a:lnTo>
                    <a:pt x="403" y="438"/>
                  </a:lnTo>
                  <a:lnTo>
                    <a:pt x="401" y="438"/>
                  </a:lnTo>
                  <a:lnTo>
                    <a:pt x="400" y="439"/>
                  </a:lnTo>
                  <a:lnTo>
                    <a:pt x="399" y="439"/>
                  </a:lnTo>
                  <a:lnTo>
                    <a:pt x="399" y="438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8"/>
                  </a:lnTo>
                  <a:lnTo>
                    <a:pt x="396" y="439"/>
                  </a:lnTo>
                  <a:lnTo>
                    <a:pt x="396" y="440"/>
                  </a:lnTo>
                  <a:lnTo>
                    <a:pt x="396" y="441"/>
                  </a:lnTo>
                  <a:lnTo>
                    <a:pt x="394" y="442"/>
                  </a:lnTo>
                  <a:lnTo>
                    <a:pt x="393" y="443"/>
                  </a:lnTo>
                  <a:lnTo>
                    <a:pt x="392" y="443"/>
                  </a:lnTo>
                  <a:lnTo>
                    <a:pt x="392" y="445"/>
                  </a:lnTo>
                  <a:lnTo>
                    <a:pt x="391" y="445"/>
                  </a:lnTo>
                  <a:lnTo>
                    <a:pt x="388" y="445"/>
                  </a:lnTo>
                  <a:lnTo>
                    <a:pt x="387" y="445"/>
                  </a:lnTo>
                  <a:lnTo>
                    <a:pt x="387" y="446"/>
                  </a:lnTo>
                  <a:lnTo>
                    <a:pt x="386" y="446"/>
                  </a:lnTo>
                  <a:lnTo>
                    <a:pt x="385" y="445"/>
                  </a:lnTo>
                  <a:lnTo>
                    <a:pt x="385" y="443"/>
                  </a:lnTo>
                  <a:lnTo>
                    <a:pt x="385" y="442"/>
                  </a:lnTo>
                  <a:lnTo>
                    <a:pt x="385" y="441"/>
                  </a:lnTo>
                  <a:lnTo>
                    <a:pt x="384" y="441"/>
                  </a:lnTo>
                  <a:lnTo>
                    <a:pt x="383" y="441"/>
                  </a:lnTo>
                  <a:lnTo>
                    <a:pt x="381" y="441"/>
                  </a:lnTo>
                  <a:lnTo>
                    <a:pt x="380" y="441"/>
                  </a:lnTo>
                  <a:lnTo>
                    <a:pt x="379" y="441"/>
                  </a:lnTo>
                  <a:lnTo>
                    <a:pt x="378" y="440"/>
                  </a:lnTo>
                  <a:lnTo>
                    <a:pt x="378" y="439"/>
                  </a:lnTo>
                  <a:lnTo>
                    <a:pt x="379" y="439"/>
                  </a:lnTo>
                  <a:lnTo>
                    <a:pt x="379" y="438"/>
                  </a:lnTo>
                  <a:lnTo>
                    <a:pt x="379" y="436"/>
                  </a:lnTo>
                  <a:lnTo>
                    <a:pt x="378" y="436"/>
                  </a:lnTo>
                  <a:lnTo>
                    <a:pt x="377" y="436"/>
                  </a:lnTo>
                  <a:lnTo>
                    <a:pt x="377" y="435"/>
                  </a:lnTo>
                  <a:lnTo>
                    <a:pt x="376" y="435"/>
                  </a:lnTo>
                  <a:lnTo>
                    <a:pt x="376" y="434"/>
                  </a:lnTo>
                  <a:lnTo>
                    <a:pt x="376" y="433"/>
                  </a:lnTo>
                  <a:lnTo>
                    <a:pt x="376" y="432"/>
                  </a:lnTo>
                  <a:lnTo>
                    <a:pt x="374" y="432"/>
                  </a:lnTo>
                  <a:lnTo>
                    <a:pt x="374" y="431"/>
                  </a:lnTo>
                  <a:lnTo>
                    <a:pt x="373" y="431"/>
                  </a:lnTo>
                  <a:lnTo>
                    <a:pt x="373" y="429"/>
                  </a:lnTo>
                  <a:lnTo>
                    <a:pt x="372" y="429"/>
                  </a:lnTo>
                  <a:lnTo>
                    <a:pt x="372" y="428"/>
                  </a:lnTo>
                  <a:lnTo>
                    <a:pt x="372" y="427"/>
                  </a:lnTo>
                  <a:lnTo>
                    <a:pt x="371" y="427"/>
                  </a:lnTo>
                  <a:lnTo>
                    <a:pt x="371" y="426"/>
                  </a:lnTo>
                  <a:lnTo>
                    <a:pt x="370" y="426"/>
                  </a:lnTo>
                  <a:lnTo>
                    <a:pt x="369" y="426"/>
                  </a:lnTo>
                  <a:lnTo>
                    <a:pt x="369" y="425"/>
                  </a:lnTo>
                  <a:lnTo>
                    <a:pt x="367" y="425"/>
                  </a:lnTo>
                  <a:lnTo>
                    <a:pt x="366" y="425"/>
                  </a:lnTo>
                  <a:lnTo>
                    <a:pt x="366" y="424"/>
                  </a:lnTo>
                  <a:lnTo>
                    <a:pt x="365" y="424"/>
                  </a:lnTo>
                  <a:lnTo>
                    <a:pt x="365" y="422"/>
                  </a:lnTo>
                  <a:lnTo>
                    <a:pt x="364" y="422"/>
                  </a:lnTo>
                  <a:lnTo>
                    <a:pt x="364" y="421"/>
                  </a:lnTo>
                  <a:lnTo>
                    <a:pt x="363" y="421"/>
                  </a:lnTo>
                  <a:lnTo>
                    <a:pt x="363" y="420"/>
                  </a:lnTo>
                  <a:lnTo>
                    <a:pt x="364" y="420"/>
                  </a:lnTo>
                  <a:lnTo>
                    <a:pt x="365" y="420"/>
                  </a:lnTo>
                  <a:lnTo>
                    <a:pt x="365" y="419"/>
                  </a:lnTo>
                  <a:lnTo>
                    <a:pt x="365" y="418"/>
                  </a:lnTo>
                  <a:lnTo>
                    <a:pt x="365" y="417"/>
                  </a:lnTo>
                  <a:lnTo>
                    <a:pt x="366" y="417"/>
                  </a:lnTo>
                  <a:lnTo>
                    <a:pt x="366" y="415"/>
                  </a:lnTo>
                  <a:lnTo>
                    <a:pt x="366" y="414"/>
                  </a:lnTo>
                  <a:lnTo>
                    <a:pt x="367" y="414"/>
                  </a:lnTo>
                  <a:lnTo>
                    <a:pt x="367" y="413"/>
                  </a:lnTo>
                  <a:lnTo>
                    <a:pt x="369" y="413"/>
                  </a:lnTo>
                  <a:lnTo>
                    <a:pt x="369" y="412"/>
                  </a:lnTo>
                  <a:lnTo>
                    <a:pt x="370" y="412"/>
                  </a:lnTo>
                  <a:lnTo>
                    <a:pt x="369" y="412"/>
                  </a:lnTo>
                  <a:lnTo>
                    <a:pt x="369" y="411"/>
                  </a:lnTo>
                  <a:lnTo>
                    <a:pt x="367" y="410"/>
                  </a:lnTo>
                  <a:lnTo>
                    <a:pt x="369" y="410"/>
                  </a:lnTo>
                  <a:lnTo>
                    <a:pt x="369" y="408"/>
                  </a:lnTo>
                  <a:lnTo>
                    <a:pt x="369" y="407"/>
                  </a:lnTo>
                  <a:lnTo>
                    <a:pt x="367" y="407"/>
                  </a:lnTo>
                  <a:lnTo>
                    <a:pt x="366" y="407"/>
                  </a:lnTo>
                  <a:lnTo>
                    <a:pt x="366" y="408"/>
                  </a:lnTo>
                  <a:lnTo>
                    <a:pt x="365" y="408"/>
                  </a:lnTo>
                  <a:lnTo>
                    <a:pt x="365" y="407"/>
                  </a:lnTo>
                  <a:lnTo>
                    <a:pt x="364" y="407"/>
                  </a:lnTo>
                  <a:lnTo>
                    <a:pt x="363" y="407"/>
                  </a:lnTo>
                  <a:lnTo>
                    <a:pt x="362" y="407"/>
                  </a:lnTo>
                  <a:lnTo>
                    <a:pt x="360" y="407"/>
                  </a:lnTo>
                  <a:lnTo>
                    <a:pt x="360" y="408"/>
                  </a:lnTo>
                  <a:lnTo>
                    <a:pt x="359" y="408"/>
                  </a:lnTo>
                  <a:lnTo>
                    <a:pt x="359" y="407"/>
                  </a:lnTo>
                  <a:lnTo>
                    <a:pt x="360" y="407"/>
                  </a:lnTo>
                  <a:lnTo>
                    <a:pt x="360" y="406"/>
                  </a:lnTo>
                  <a:lnTo>
                    <a:pt x="360" y="405"/>
                  </a:lnTo>
                  <a:lnTo>
                    <a:pt x="362" y="405"/>
                  </a:lnTo>
                  <a:lnTo>
                    <a:pt x="362" y="404"/>
                  </a:lnTo>
                  <a:lnTo>
                    <a:pt x="360" y="404"/>
                  </a:lnTo>
                  <a:lnTo>
                    <a:pt x="360" y="403"/>
                  </a:lnTo>
                  <a:lnTo>
                    <a:pt x="360" y="401"/>
                  </a:lnTo>
                  <a:lnTo>
                    <a:pt x="359" y="401"/>
                  </a:lnTo>
                  <a:lnTo>
                    <a:pt x="359" y="400"/>
                  </a:lnTo>
                  <a:lnTo>
                    <a:pt x="358" y="400"/>
                  </a:lnTo>
                  <a:lnTo>
                    <a:pt x="357" y="400"/>
                  </a:lnTo>
                  <a:lnTo>
                    <a:pt x="356" y="400"/>
                  </a:lnTo>
                  <a:lnTo>
                    <a:pt x="355" y="400"/>
                  </a:lnTo>
                  <a:lnTo>
                    <a:pt x="355" y="401"/>
                  </a:lnTo>
                  <a:lnTo>
                    <a:pt x="353" y="401"/>
                  </a:lnTo>
                  <a:lnTo>
                    <a:pt x="352" y="401"/>
                  </a:lnTo>
                  <a:lnTo>
                    <a:pt x="352" y="400"/>
                  </a:lnTo>
                  <a:lnTo>
                    <a:pt x="351" y="400"/>
                  </a:lnTo>
                  <a:lnTo>
                    <a:pt x="350" y="400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8" y="399"/>
                  </a:lnTo>
                  <a:lnTo>
                    <a:pt x="346" y="399"/>
                  </a:lnTo>
                  <a:lnTo>
                    <a:pt x="346" y="398"/>
                  </a:lnTo>
                  <a:lnTo>
                    <a:pt x="345" y="398"/>
                  </a:lnTo>
                  <a:lnTo>
                    <a:pt x="344" y="398"/>
                  </a:lnTo>
                  <a:lnTo>
                    <a:pt x="344" y="397"/>
                  </a:lnTo>
                  <a:lnTo>
                    <a:pt x="343" y="397"/>
                  </a:lnTo>
                  <a:lnTo>
                    <a:pt x="343" y="396"/>
                  </a:lnTo>
                  <a:lnTo>
                    <a:pt x="342" y="394"/>
                  </a:lnTo>
                  <a:lnTo>
                    <a:pt x="341" y="394"/>
                  </a:lnTo>
                  <a:lnTo>
                    <a:pt x="341" y="393"/>
                  </a:lnTo>
                  <a:lnTo>
                    <a:pt x="339" y="393"/>
                  </a:lnTo>
                  <a:lnTo>
                    <a:pt x="338" y="393"/>
                  </a:lnTo>
                  <a:lnTo>
                    <a:pt x="337" y="393"/>
                  </a:lnTo>
                  <a:lnTo>
                    <a:pt x="337" y="394"/>
                  </a:lnTo>
                  <a:lnTo>
                    <a:pt x="336" y="394"/>
                  </a:lnTo>
                  <a:lnTo>
                    <a:pt x="336" y="393"/>
                  </a:lnTo>
                  <a:lnTo>
                    <a:pt x="335" y="393"/>
                  </a:lnTo>
                  <a:lnTo>
                    <a:pt x="334" y="392"/>
                  </a:lnTo>
                  <a:lnTo>
                    <a:pt x="334" y="391"/>
                  </a:lnTo>
                  <a:lnTo>
                    <a:pt x="334" y="390"/>
                  </a:lnTo>
                  <a:lnTo>
                    <a:pt x="332" y="389"/>
                  </a:lnTo>
                  <a:lnTo>
                    <a:pt x="332" y="387"/>
                  </a:lnTo>
                  <a:lnTo>
                    <a:pt x="331" y="387"/>
                  </a:lnTo>
                  <a:lnTo>
                    <a:pt x="330" y="387"/>
                  </a:lnTo>
                  <a:lnTo>
                    <a:pt x="330" y="386"/>
                  </a:lnTo>
                  <a:lnTo>
                    <a:pt x="330" y="385"/>
                  </a:lnTo>
                  <a:lnTo>
                    <a:pt x="329" y="385"/>
                  </a:lnTo>
                  <a:lnTo>
                    <a:pt x="329" y="384"/>
                  </a:lnTo>
                  <a:lnTo>
                    <a:pt x="329" y="383"/>
                  </a:lnTo>
                  <a:lnTo>
                    <a:pt x="329" y="382"/>
                  </a:lnTo>
                  <a:lnTo>
                    <a:pt x="329" y="380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8" y="378"/>
                  </a:lnTo>
                  <a:lnTo>
                    <a:pt x="329" y="378"/>
                  </a:lnTo>
                  <a:lnTo>
                    <a:pt x="329" y="377"/>
                  </a:lnTo>
                  <a:lnTo>
                    <a:pt x="330" y="377"/>
                  </a:lnTo>
                  <a:lnTo>
                    <a:pt x="329" y="377"/>
                  </a:lnTo>
                  <a:lnTo>
                    <a:pt x="329" y="376"/>
                  </a:lnTo>
                  <a:lnTo>
                    <a:pt x="328" y="376"/>
                  </a:lnTo>
                  <a:lnTo>
                    <a:pt x="327" y="376"/>
                  </a:lnTo>
                  <a:lnTo>
                    <a:pt x="325" y="376"/>
                  </a:lnTo>
                  <a:lnTo>
                    <a:pt x="324" y="375"/>
                  </a:lnTo>
                  <a:lnTo>
                    <a:pt x="323" y="375"/>
                  </a:lnTo>
                  <a:lnTo>
                    <a:pt x="322" y="375"/>
                  </a:lnTo>
                  <a:lnTo>
                    <a:pt x="322" y="376"/>
                  </a:lnTo>
                  <a:lnTo>
                    <a:pt x="321" y="376"/>
                  </a:lnTo>
                  <a:lnTo>
                    <a:pt x="320" y="377"/>
                  </a:lnTo>
                  <a:lnTo>
                    <a:pt x="320" y="378"/>
                  </a:lnTo>
                  <a:lnTo>
                    <a:pt x="320" y="379"/>
                  </a:lnTo>
                  <a:lnTo>
                    <a:pt x="320" y="380"/>
                  </a:lnTo>
                  <a:lnTo>
                    <a:pt x="320" y="382"/>
                  </a:lnTo>
                  <a:lnTo>
                    <a:pt x="320" y="383"/>
                  </a:lnTo>
                  <a:lnTo>
                    <a:pt x="320" y="384"/>
                  </a:lnTo>
                  <a:lnTo>
                    <a:pt x="318" y="384"/>
                  </a:lnTo>
                  <a:lnTo>
                    <a:pt x="320" y="385"/>
                  </a:lnTo>
                  <a:lnTo>
                    <a:pt x="320" y="386"/>
                  </a:lnTo>
                  <a:lnTo>
                    <a:pt x="320" y="387"/>
                  </a:lnTo>
                  <a:lnTo>
                    <a:pt x="321" y="387"/>
                  </a:lnTo>
                  <a:lnTo>
                    <a:pt x="321" y="389"/>
                  </a:lnTo>
                  <a:lnTo>
                    <a:pt x="322" y="389"/>
                  </a:lnTo>
                  <a:lnTo>
                    <a:pt x="322" y="390"/>
                  </a:lnTo>
                  <a:lnTo>
                    <a:pt x="322" y="391"/>
                  </a:lnTo>
                  <a:lnTo>
                    <a:pt x="323" y="391"/>
                  </a:lnTo>
                  <a:lnTo>
                    <a:pt x="323" y="392"/>
                  </a:lnTo>
                  <a:lnTo>
                    <a:pt x="323" y="393"/>
                  </a:lnTo>
                  <a:lnTo>
                    <a:pt x="324" y="393"/>
                  </a:lnTo>
                  <a:lnTo>
                    <a:pt x="324" y="394"/>
                  </a:lnTo>
                  <a:lnTo>
                    <a:pt x="324" y="396"/>
                  </a:lnTo>
                  <a:lnTo>
                    <a:pt x="325" y="396"/>
                  </a:lnTo>
                  <a:lnTo>
                    <a:pt x="325" y="397"/>
                  </a:lnTo>
                  <a:lnTo>
                    <a:pt x="324" y="397"/>
                  </a:lnTo>
                  <a:lnTo>
                    <a:pt x="323" y="397"/>
                  </a:lnTo>
                  <a:lnTo>
                    <a:pt x="322" y="396"/>
                  </a:lnTo>
                  <a:lnTo>
                    <a:pt x="321" y="396"/>
                  </a:lnTo>
                  <a:lnTo>
                    <a:pt x="321" y="397"/>
                  </a:lnTo>
                  <a:lnTo>
                    <a:pt x="320" y="397"/>
                  </a:lnTo>
                  <a:lnTo>
                    <a:pt x="320" y="398"/>
                  </a:lnTo>
                  <a:lnTo>
                    <a:pt x="318" y="398"/>
                  </a:lnTo>
                  <a:lnTo>
                    <a:pt x="318" y="399"/>
                  </a:lnTo>
                  <a:lnTo>
                    <a:pt x="317" y="399"/>
                  </a:lnTo>
                  <a:lnTo>
                    <a:pt x="317" y="400"/>
                  </a:lnTo>
                  <a:lnTo>
                    <a:pt x="316" y="400"/>
                  </a:lnTo>
                  <a:lnTo>
                    <a:pt x="316" y="401"/>
                  </a:lnTo>
                  <a:lnTo>
                    <a:pt x="315" y="401"/>
                  </a:lnTo>
                  <a:lnTo>
                    <a:pt x="315" y="403"/>
                  </a:lnTo>
                  <a:lnTo>
                    <a:pt x="314" y="403"/>
                  </a:lnTo>
                  <a:lnTo>
                    <a:pt x="314" y="404"/>
                  </a:lnTo>
                  <a:lnTo>
                    <a:pt x="314" y="405"/>
                  </a:lnTo>
                  <a:lnTo>
                    <a:pt x="314" y="406"/>
                  </a:lnTo>
                  <a:lnTo>
                    <a:pt x="314" y="407"/>
                  </a:lnTo>
                  <a:lnTo>
                    <a:pt x="314" y="408"/>
                  </a:lnTo>
                  <a:lnTo>
                    <a:pt x="315" y="410"/>
                  </a:lnTo>
                  <a:lnTo>
                    <a:pt x="315" y="411"/>
                  </a:lnTo>
                  <a:lnTo>
                    <a:pt x="315" y="410"/>
                  </a:lnTo>
                  <a:lnTo>
                    <a:pt x="316" y="410"/>
                  </a:lnTo>
                  <a:lnTo>
                    <a:pt x="316" y="411"/>
                  </a:lnTo>
                  <a:lnTo>
                    <a:pt x="317" y="411"/>
                  </a:lnTo>
                  <a:lnTo>
                    <a:pt x="317" y="412"/>
                  </a:lnTo>
                  <a:lnTo>
                    <a:pt x="318" y="412"/>
                  </a:lnTo>
                  <a:lnTo>
                    <a:pt x="317" y="413"/>
                  </a:lnTo>
                  <a:lnTo>
                    <a:pt x="316" y="413"/>
                  </a:lnTo>
                  <a:lnTo>
                    <a:pt x="316" y="414"/>
                  </a:lnTo>
                  <a:lnTo>
                    <a:pt x="315" y="414"/>
                  </a:lnTo>
                  <a:lnTo>
                    <a:pt x="315" y="413"/>
                  </a:lnTo>
                  <a:lnTo>
                    <a:pt x="314" y="413"/>
                  </a:lnTo>
                  <a:lnTo>
                    <a:pt x="313" y="413"/>
                  </a:lnTo>
                  <a:lnTo>
                    <a:pt x="311" y="413"/>
                  </a:lnTo>
                  <a:lnTo>
                    <a:pt x="310" y="413"/>
                  </a:lnTo>
                  <a:lnTo>
                    <a:pt x="309" y="413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5"/>
                  </a:lnTo>
                  <a:lnTo>
                    <a:pt x="308" y="417"/>
                  </a:lnTo>
                  <a:lnTo>
                    <a:pt x="308" y="418"/>
                  </a:lnTo>
                  <a:lnTo>
                    <a:pt x="307" y="418"/>
                  </a:lnTo>
                  <a:lnTo>
                    <a:pt x="306" y="418"/>
                  </a:lnTo>
                  <a:lnTo>
                    <a:pt x="304" y="418"/>
                  </a:lnTo>
                  <a:lnTo>
                    <a:pt x="303" y="418"/>
                  </a:lnTo>
                  <a:lnTo>
                    <a:pt x="303" y="419"/>
                  </a:lnTo>
                  <a:lnTo>
                    <a:pt x="302" y="419"/>
                  </a:lnTo>
                  <a:lnTo>
                    <a:pt x="301" y="419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9" y="421"/>
                  </a:lnTo>
                  <a:lnTo>
                    <a:pt x="297" y="421"/>
                  </a:lnTo>
                  <a:lnTo>
                    <a:pt x="296" y="421"/>
                  </a:lnTo>
                  <a:lnTo>
                    <a:pt x="295" y="421"/>
                  </a:lnTo>
                  <a:lnTo>
                    <a:pt x="294" y="421"/>
                  </a:lnTo>
                  <a:lnTo>
                    <a:pt x="293" y="421"/>
                  </a:lnTo>
                  <a:lnTo>
                    <a:pt x="293" y="420"/>
                  </a:lnTo>
                  <a:lnTo>
                    <a:pt x="292" y="420"/>
                  </a:lnTo>
                  <a:lnTo>
                    <a:pt x="292" y="419"/>
                  </a:lnTo>
                  <a:lnTo>
                    <a:pt x="292" y="418"/>
                  </a:lnTo>
                  <a:lnTo>
                    <a:pt x="290" y="417"/>
                  </a:lnTo>
                  <a:lnTo>
                    <a:pt x="289" y="417"/>
                  </a:lnTo>
                  <a:lnTo>
                    <a:pt x="288" y="415"/>
                  </a:lnTo>
                  <a:lnTo>
                    <a:pt x="287" y="415"/>
                  </a:lnTo>
                  <a:lnTo>
                    <a:pt x="286" y="415"/>
                  </a:lnTo>
                  <a:lnTo>
                    <a:pt x="286" y="417"/>
                  </a:lnTo>
                  <a:lnTo>
                    <a:pt x="285" y="417"/>
                  </a:lnTo>
                  <a:lnTo>
                    <a:pt x="283" y="417"/>
                  </a:lnTo>
                  <a:lnTo>
                    <a:pt x="282" y="415"/>
                  </a:lnTo>
                  <a:lnTo>
                    <a:pt x="281" y="415"/>
                  </a:lnTo>
                  <a:lnTo>
                    <a:pt x="281" y="414"/>
                  </a:lnTo>
                  <a:lnTo>
                    <a:pt x="280" y="414"/>
                  </a:lnTo>
                  <a:lnTo>
                    <a:pt x="279" y="414"/>
                  </a:lnTo>
                  <a:lnTo>
                    <a:pt x="278" y="414"/>
                  </a:lnTo>
                  <a:lnTo>
                    <a:pt x="278" y="413"/>
                  </a:lnTo>
                  <a:lnTo>
                    <a:pt x="276" y="413"/>
                  </a:lnTo>
                  <a:lnTo>
                    <a:pt x="275" y="413"/>
                  </a:lnTo>
                  <a:lnTo>
                    <a:pt x="275" y="412"/>
                  </a:lnTo>
                  <a:lnTo>
                    <a:pt x="274" y="412"/>
                  </a:lnTo>
                  <a:lnTo>
                    <a:pt x="274" y="411"/>
                  </a:lnTo>
                  <a:lnTo>
                    <a:pt x="273" y="411"/>
                  </a:lnTo>
                  <a:lnTo>
                    <a:pt x="272" y="411"/>
                  </a:lnTo>
                  <a:lnTo>
                    <a:pt x="272" y="412"/>
                  </a:lnTo>
                  <a:lnTo>
                    <a:pt x="271" y="412"/>
                  </a:lnTo>
                  <a:lnTo>
                    <a:pt x="269" y="411"/>
                  </a:lnTo>
                  <a:lnTo>
                    <a:pt x="268" y="411"/>
                  </a:lnTo>
                  <a:lnTo>
                    <a:pt x="267" y="411"/>
                  </a:lnTo>
                  <a:lnTo>
                    <a:pt x="267" y="410"/>
                  </a:lnTo>
                  <a:lnTo>
                    <a:pt x="266" y="410"/>
                  </a:lnTo>
                  <a:lnTo>
                    <a:pt x="266" y="408"/>
                  </a:lnTo>
                  <a:lnTo>
                    <a:pt x="265" y="408"/>
                  </a:lnTo>
                  <a:lnTo>
                    <a:pt x="264" y="408"/>
                  </a:lnTo>
                  <a:lnTo>
                    <a:pt x="262" y="408"/>
                  </a:lnTo>
                  <a:lnTo>
                    <a:pt x="261" y="408"/>
                  </a:lnTo>
                  <a:lnTo>
                    <a:pt x="260" y="408"/>
                  </a:lnTo>
                  <a:lnTo>
                    <a:pt x="259" y="408"/>
                  </a:lnTo>
                  <a:lnTo>
                    <a:pt x="258" y="408"/>
                  </a:lnTo>
                  <a:lnTo>
                    <a:pt x="257" y="408"/>
                  </a:lnTo>
                  <a:lnTo>
                    <a:pt x="257" y="407"/>
                  </a:lnTo>
                  <a:lnTo>
                    <a:pt x="255" y="406"/>
                  </a:lnTo>
                  <a:lnTo>
                    <a:pt x="255" y="407"/>
                  </a:lnTo>
                  <a:lnTo>
                    <a:pt x="254" y="407"/>
                  </a:lnTo>
                  <a:lnTo>
                    <a:pt x="253" y="407"/>
                  </a:lnTo>
                  <a:lnTo>
                    <a:pt x="252" y="407"/>
                  </a:lnTo>
                  <a:lnTo>
                    <a:pt x="251" y="407"/>
                  </a:lnTo>
                  <a:lnTo>
                    <a:pt x="251" y="406"/>
                  </a:lnTo>
                  <a:lnTo>
                    <a:pt x="250" y="406"/>
                  </a:lnTo>
                  <a:lnTo>
                    <a:pt x="250" y="405"/>
                  </a:lnTo>
                  <a:lnTo>
                    <a:pt x="248" y="405"/>
                  </a:lnTo>
                  <a:lnTo>
                    <a:pt x="247" y="405"/>
                  </a:lnTo>
                  <a:lnTo>
                    <a:pt x="246" y="405"/>
                  </a:lnTo>
                  <a:lnTo>
                    <a:pt x="246" y="406"/>
                  </a:lnTo>
                  <a:lnTo>
                    <a:pt x="245" y="406"/>
                  </a:lnTo>
                  <a:lnTo>
                    <a:pt x="245" y="407"/>
                  </a:lnTo>
                  <a:lnTo>
                    <a:pt x="244" y="407"/>
                  </a:lnTo>
                  <a:lnTo>
                    <a:pt x="244" y="406"/>
                  </a:lnTo>
                  <a:lnTo>
                    <a:pt x="243" y="406"/>
                  </a:lnTo>
                  <a:lnTo>
                    <a:pt x="243" y="407"/>
                  </a:lnTo>
                  <a:lnTo>
                    <a:pt x="241" y="407"/>
                  </a:lnTo>
                  <a:lnTo>
                    <a:pt x="241" y="408"/>
                  </a:lnTo>
                  <a:lnTo>
                    <a:pt x="240" y="408"/>
                  </a:lnTo>
                  <a:lnTo>
                    <a:pt x="239" y="408"/>
                  </a:lnTo>
                  <a:lnTo>
                    <a:pt x="239" y="410"/>
                  </a:lnTo>
                  <a:lnTo>
                    <a:pt x="239" y="411"/>
                  </a:lnTo>
                  <a:lnTo>
                    <a:pt x="238" y="411"/>
                  </a:lnTo>
                  <a:lnTo>
                    <a:pt x="238" y="412"/>
                  </a:lnTo>
                  <a:lnTo>
                    <a:pt x="237" y="412"/>
                  </a:lnTo>
                  <a:lnTo>
                    <a:pt x="234" y="412"/>
                  </a:lnTo>
                  <a:lnTo>
                    <a:pt x="233" y="412"/>
                  </a:lnTo>
                  <a:lnTo>
                    <a:pt x="232" y="412"/>
                  </a:lnTo>
                  <a:lnTo>
                    <a:pt x="232" y="413"/>
                  </a:lnTo>
                  <a:lnTo>
                    <a:pt x="232" y="414"/>
                  </a:lnTo>
                  <a:lnTo>
                    <a:pt x="232" y="415"/>
                  </a:lnTo>
                  <a:lnTo>
                    <a:pt x="232" y="417"/>
                  </a:lnTo>
                  <a:lnTo>
                    <a:pt x="232" y="418"/>
                  </a:lnTo>
                  <a:lnTo>
                    <a:pt x="232" y="419"/>
                  </a:lnTo>
                  <a:lnTo>
                    <a:pt x="232" y="420"/>
                  </a:lnTo>
                  <a:lnTo>
                    <a:pt x="232" y="421"/>
                  </a:lnTo>
                  <a:lnTo>
                    <a:pt x="232" y="422"/>
                  </a:lnTo>
                  <a:lnTo>
                    <a:pt x="232" y="424"/>
                  </a:lnTo>
                  <a:lnTo>
                    <a:pt x="231" y="424"/>
                  </a:lnTo>
                  <a:lnTo>
                    <a:pt x="230" y="424"/>
                  </a:lnTo>
                  <a:lnTo>
                    <a:pt x="229" y="424"/>
                  </a:lnTo>
                  <a:lnTo>
                    <a:pt x="227" y="425"/>
                  </a:lnTo>
                  <a:lnTo>
                    <a:pt x="227" y="426"/>
                  </a:lnTo>
                  <a:lnTo>
                    <a:pt x="227" y="427"/>
                  </a:lnTo>
                  <a:lnTo>
                    <a:pt x="226" y="427"/>
                  </a:lnTo>
                  <a:lnTo>
                    <a:pt x="225" y="427"/>
                  </a:lnTo>
                  <a:lnTo>
                    <a:pt x="225" y="428"/>
                  </a:lnTo>
                  <a:lnTo>
                    <a:pt x="224" y="428"/>
                  </a:lnTo>
                  <a:lnTo>
                    <a:pt x="224" y="429"/>
                  </a:lnTo>
                  <a:lnTo>
                    <a:pt x="224" y="431"/>
                  </a:lnTo>
                  <a:lnTo>
                    <a:pt x="223" y="431"/>
                  </a:lnTo>
                  <a:lnTo>
                    <a:pt x="223" y="429"/>
                  </a:lnTo>
                  <a:lnTo>
                    <a:pt x="222" y="429"/>
                  </a:lnTo>
                  <a:lnTo>
                    <a:pt x="222" y="431"/>
                  </a:lnTo>
                  <a:lnTo>
                    <a:pt x="222" y="432"/>
                  </a:lnTo>
                  <a:lnTo>
                    <a:pt x="222" y="433"/>
                  </a:lnTo>
                  <a:lnTo>
                    <a:pt x="220" y="433"/>
                  </a:lnTo>
                  <a:lnTo>
                    <a:pt x="220" y="434"/>
                  </a:lnTo>
                  <a:lnTo>
                    <a:pt x="220" y="435"/>
                  </a:lnTo>
                  <a:lnTo>
                    <a:pt x="220" y="436"/>
                  </a:lnTo>
                  <a:lnTo>
                    <a:pt x="220" y="438"/>
                  </a:lnTo>
                  <a:lnTo>
                    <a:pt x="220" y="439"/>
                  </a:lnTo>
                  <a:lnTo>
                    <a:pt x="219" y="439"/>
                  </a:lnTo>
                  <a:lnTo>
                    <a:pt x="218" y="439"/>
                  </a:lnTo>
                  <a:lnTo>
                    <a:pt x="217" y="439"/>
                  </a:lnTo>
                  <a:lnTo>
                    <a:pt x="216" y="439"/>
                  </a:lnTo>
                  <a:lnTo>
                    <a:pt x="216" y="438"/>
                  </a:lnTo>
                  <a:lnTo>
                    <a:pt x="215" y="438"/>
                  </a:lnTo>
                  <a:lnTo>
                    <a:pt x="213" y="438"/>
                  </a:lnTo>
                  <a:lnTo>
                    <a:pt x="212" y="439"/>
                  </a:lnTo>
                  <a:lnTo>
                    <a:pt x="211" y="439"/>
                  </a:lnTo>
                  <a:lnTo>
                    <a:pt x="211" y="440"/>
                  </a:lnTo>
                  <a:lnTo>
                    <a:pt x="210" y="440"/>
                  </a:lnTo>
                  <a:lnTo>
                    <a:pt x="209" y="440"/>
                  </a:lnTo>
                  <a:lnTo>
                    <a:pt x="208" y="440"/>
                  </a:lnTo>
                  <a:lnTo>
                    <a:pt x="208" y="439"/>
                  </a:lnTo>
                  <a:lnTo>
                    <a:pt x="206" y="439"/>
                  </a:lnTo>
                  <a:lnTo>
                    <a:pt x="205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0"/>
                  </a:lnTo>
                  <a:lnTo>
                    <a:pt x="202" y="440"/>
                  </a:lnTo>
                  <a:lnTo>
                    <a:pt x="202" y="439"/>
                  </a:lnTo>
                  <a:lnTo>
                    <a:pt x="202" y="438"/>
                  </a:lnTo>
                  <a:lnTo>
                    <a:pt x="202" y="436"/>
                  </a:lnTo>
                  <a:lnTo>
                    <a:pt x="201" y="436"/>
                  </a:lnTo>
                  <a:lnTo>
                    <a:pt x="201" y="435"/>
                  </a:lnTo>
                  <a:lnTo>
                    <a:pt x="199" y="435"/>
                  </a:lnTo>
                  <a:lnTo>
                    <a:pt x="199" y="434"/>
                  </a:lnTo>
                  <a:lnTo>
                    <a:pt x="201" y="434"/>
                  </a:lnTo>
                  <a:lnTo>
                    <a:pt x="201" y="433"/>
                  </a:lnTo>
                  <a:lnTo>
                    <a:pt x="202" y="433"/>
                  </a:lnTo>
                  <a:lnTo>
                    <a:pt x="202" y="432"/>
                  </a:lnTo>
                  <a:lnTo>
                    <a:pt x="201" y="432"/>
                  </a:lnTo>
                  <a:lnTo>
                    <a:pt x="201" y="431"/>
                  </a:lnTo>
                  <a:lnTo>
                    <a:pt x="201" y="429"/>
                  </a:lnTo>
                  <a:lnTo>
                    <a:pt x="201" y="428"/>
                  </a:lnTo>
                  <a:lnTo>
                    <a:pt x="201" y="427"/>
                  </a:lnTo>
                  <a:lnTo>
                    <a:pt x="201" y="426"/>
                  </a:lnTo>
                  <a:lnTo>
                    <a:pt x="199" y="424"/>
                  </a:lnTo>
                  <a:lnTo>
                    <a:pt x="199" y="422"/>
                  </a:lnTo>
                  <a:lnTo>
                    <a:pt x="198" y="422"/>
                  </a:lnTo>
                  <a:lnTo>
                    <a:pt x="197" y="422"/>
                  </a:lnTo>
                  <a:lnTo>
                    <a:pt x="197" y="421"/>
                  </a:lnTo>
                  <a:lnTo>
                    <a:pt x="196" y="421"/>
                  </a:lnTo>
                  <a:lnTo>
                    <a:pt x="196" y="422"/>
                  </a:lnTo>
                  <a:lnTo>
                    <a:pt x="195" y="422"/>
                  </a:lnTo>
                  <a:lnTo>
                    <a:pt x="194" y="422"/>
                  </a:lnTo>
                  <a:lnTo>
                    <a:pt x="192" y="422"/>
                  </a:lnTo>
                  <a:lnTo>
                    <a:pt x="191" y="422"/>
                  </a:lnTo>
                  <a:lnTo>
                    <a:pt x="190" y="422"/>
                  </a:lnTo>
                  <a:lnTo>
                    <a:pt x="189" y="422"/>
                  </a:lnTo>
                  <a:lnTo>
                    <a:pt x="188" y="422"/>
                  </a:lnTo>
                  <a:lnTo>
                    <a:pt x="187" y="422"/>
                  </a:lnTo>
                  <a:lnTo>
                    <a:pt x="185" y="424"/>
                  </a:lnTo>
                  <a:lnTo>
                    <a:pt x="185" y="425"/>
                  </a:lnTo>
                  <a:lnTo>
                    <a:pt x="185" y="426"/>
                  </a:lnTo>
                  <a:lnTo>
                    <a:pt x="185" y="427"/>
                  </a:lnTo>
                  <a:lnTo>
                    <a:pt x="184" y="427"/>
                  </a:lnTo>
                  <a:lnTo>
                    <a:pt x="184" y="426"/>
                  </a:lnTo>
                  <a:lnTo>
                    <a:pt x="183" y="426"/>
                  </a:lnTo>
                  <a:lnTo>
                    <a:pt x="182" y="425"/>
                  </a:lnTo>
                  <a:lnTo>
                    <a:pt x="181" y="425"/>
                  </a:lnTo>
                  <a:lnTo>
                    <a:pt x="181" y="424"/>
                  </a:lnTo>
                  <a:lnTo>
                    <a:pt x="180" y="422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1"/>
                  </a:lnTo>
                  <a:lnTo>
                    <a:pt x="176" y="421"/>
                  </a:lnTo>
                  <a:lnTo>
                    <a:pt x="176" y="420"/>
                  </a:lnTo>
                  <a:lnTo>
                    <a:pt x="175" y="420"/>
                  </a:lnTo>
                  <a:lnTo>
                    <a:pt x="175" y="421"/>
                  </a:lnTo>
                  <a:lnTo>
                    <a:pt x="175" y="422"/>
                  </a:lnTo>
                  <a:lnTo>
                    <a:pt x="174" y="422"/>
                  </a:lnTo>
                  <a:lnTo>
                    <a:pt x="174" y="424"/>
                  </a:lnTo>
                  <a:lnTo>
                    <a:pt x="174" y="425"/>
                  </a:lnTo>
                  <a:lnTo>
                    <a:pt x="174" y="426"/>
                  </a:lnTo>
                  <a:lnTo>
                    <a:pt x="174" y="427"/>
                  </a:lnTo>
                  <a:lnTo>
                    <a:pt x="173" y="427"/>
                  </a:lnTo>
                  <a:lnTo>
                    <a:pt x="173" y="428"/>
                  </a:lnTo>
                  <a:lnTo>
                    <a:pt x="174" y="428"/>
                  </a:lnTo>
                  <a:lnTo>
                    <a:pt x="174" y="429"/>
                  </a:lnTo>
                  <a:lnTo>
                    <a:pt x="173" y="429"/>
                  </a:lnTo>
                  <a:lnTo>
                    <a:pt x="173" y="431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1"/>
                  </a:lnTo>
                  <a:lnTo>
                    <a:pt x="169" y="429"/>
                  </a:lnTo>
                  <a:lnTo>
                    <a:pt x="169" y="428"/>
                  </a:lnTo>
                  <a:lnTo>
                    <a:pt x="168" y="428"/>
                  </a:lnTo>
                  <a:lnTo>
                    <a:pt x="168" y="427"/>
                  </a:lnTo>
                  <a:lnTo>
                    <a:pt x="168" y="426"/>
                  </a:lnTo>
                  <a:lnTo>
                    <a:pt x="167" y="426"/>
                  </a:lnTo>
                  <a:lnTo>
                    <a:pt x="166" y="426"/>
                  </a:lnTo>
                  <a:lnTo>
                    <a:pt x="164" y="426"/>
                  </a:lnTo>
                  <a:lnTo>
                    <a:pt x="163" y="427"/>
                  </a:lnTo>
                  <a:lnTo>
                    <a:pt x="162" y="427"/>
                  </a:lnTo>
                  <a:lnTo>
                    <a:pt x="161" y="427"/>
                  </a:lnTo>
                  <a:lnTo>
                    <a:pt x="160" y="428"/>
                  </a:lnTo>
                  <a:lnTo>
                    <a:pt x="159" y="428"/>
                  </a:lnTo>
                  <a:lnTo>
                    <a:pt x="157" y="428"/>
                  </a:lnTo>
                  <a:lnTo>
                    <a:pt x="156" y="429"/>
                  </a:lnTo>
                  <a:lnTo>
                    <a:pt x="155" y="429"/>
                  </a:lnTo>
                  <a:lnTo>
                    <a:pt x="154" y="429"/>
                  </a:lnTo>
                  <a:lnTo>
                    <a:pt x="154" y="431"/>
                  </a:lnTo>
                  <a:lnTo>
                    <a:pt x="153" y="429"/>
                  </a:lnTo>
                  <a:lnTo>
                    <a:pt x="152" y="429"/>
                  </a:lnTo>
                  <a:lnTo>
                    <a:pt x="150" y="429"/>
                  </a:lnTo>
                  <a:lnTo>
                    <a:pt x="150" y="428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50" y="427"/>
                  </a:lnTo>
                  <a:lnTo>
                    <a:pt x="150" y="426"/>
                  </a:lnTo>
                  <a:lnTo>
                    <a:pt x="152" y="425"/>
                  </a:lnTo>
                  <a:lnTo>
                    <a:pt x="152" y="424"/>
                  </a:lnTo>
                  <a:lnTo>
                    <a:pt x="153" y="424"/>
                  </a:lnTo>
                  <a:lnTo>
                    <a:pt x="153" y="422"/>
                  </a:lnTo>
                  <a:lnTo>
                    <a:pt x="154" y="421"/>
                  </a:lnTo>
                  <a:lnTo>
                    <a:pt x="155" y="420"/>
                  </a:lnTo>
                  <a:lnTo>
                    <a:pt x="155" y="419"/>
                  </a:lnTo>
                  <a:lnTo>
                    <a:pt x="154" y="419"/>
                  </a:lnTo>
                  <a:lnTo>
                    <a:pt x="154" y="420"/>
                  </a:lnTo>
                  <a:lnTo>
                    <a:pt x="153" y="420"/>
                  </a:lnTo>
                  <a:lnTo>
                    <a:pt x="153" y="419"/>
                  </a:lnTo>
                  <a:lnTo>
                    <a:pt x="152" y="419"/>
                  </a:lnTo>
                  <a:lnTo>
                    <a:pt x="153" y="419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3"/>
                  </a:lnTo>
                  <a:lnTo>
                    <a:pt x="152" y="412"/>
                  </a:lnTo>
                  <a:lnTo>
                    <a:pt x="152" y="411"/>
                  </a:lnTo>
                  <a:lnTo>
                    <a:pt x="152" y="410"/>
                  </a:lnTo>
                  <a:lnTo>
                    <a:pt x="150" y="408"/>
                  </a:lnTo>
                  <a:lnTo>
                    <a:pt x="150" y="407"/>
                  </a:lnTo>
                  <a:lnTo>
                    <a:pt x="149" y="407"/>
                  </a:lnTo>
                  <a:lnTo>
                    <a:pt x="148" y="407"/>
                  </a:lnTo>
                  <a:lnTo>
                    <a:pt x="147" y="407"/>
                  </a:lnTo>
                  <a:lnTo>
                    <a:pt x="147" y="406"/>
                  </a:lnTo>
                  <a:lnTo>
                    <a:pt x="146" y="406"/>
                  </a:lnTo>
                  <a:lnTo>
                    <a:pt x="144" y="405"/>
                  </a:lnTo>
                  <a:lnTo>
                    <a:pt x="143" y="405"/>
                  </a:lnTo>
                  <a:lnTo>
                    <a:pt x="143" y="404"/>
                  </a:lnTo>
                  <a:lnTo>
                    <a:pt x="143" y="403"/>
                  </a:lnTo>
                  <a:lnTo>
                    <a:pt x="144" y="403"/>
                  </a:lnTo>
                  <a:lnTo>
                    <a:pt x="143" y="403"/>
                  </a:lnTo>
                  <a:lnTo>
                    <a:pt x="143" y="401"/>
                  </a:lnTo>
                  <a:lnTo>
                    <a:pt x="142" y="401"/>
                  </a:lnTo>
                  <a:lnTo>
                    <a:pt x="142" y="400"/>
                  </a:lnTo>
                  <a:lnTo>
                    <a:pt x="141" y="400"/>
                  </a:lnTo>
                  <a:lnTo>
                    <a:pt x="141" y="399"/>
                  </a:lnTo>
                  <a:lnTo>
                    <a:pt x="140" y="399"/>
                  </a:lnTo>
                  <a:lnTo>
                    <a:pt x="140" y="398"/>
                  </a:lnTo>
                  <a:lnTo>
                    <a:pt x="140" y="397"/>
                  </a:lnTo>
                  <a:lnTo>
                    <a:pt x="140" y="396"/>
                  </a:lnTo>
                  <a:lnTo>
                    <a:pt x="140" y="394"/>
                  </a:lnTo>
                  <a:lnTo>
                    <a:pt x="140" y="393"/>
                  </a:lnTo>
                  <a:lnTo>
                    <a:pt x="139" y="392"/>
                  </a:lnTo>
                  <a:lnTo>
                    <a:pt x="139" y="391"/>
                  </a:lnTo>
                  <a:lnTo>
                    <a:pt x="137" y="392"/>
                  </a:lnTo>
                  <a:lnTo>
                    <a:pt x="136" y="392"/>
                  </a:lnTo>
                  <a:lnTo>
                    <a:pt x="135" y="392"/>
                  </a:lnTo>
                  <a:lnTo>
                    <a:pt x="134" y="392"/>
                  </a:lnTo>
                  <a:lnTo>
                    <a:pt x="133" y="392"/>
                  </a:lnTo>
                  <a:lnTo>
                    <a:pt x="132" y="392"/>
                  </a:lnTo>
                  <a:lnTo>
                    <a:pt x="132" y="393"/>
                  </a:lnTo>
                  <a:lnTo>
                    <a:pt x="130" y="393"/>
                  </a:lnTo>
                  <a:lnTo>
                    <a:pt x="130" y="392"/>
                  </a:lnTo>
                  <a:lnTo>
                    <a:pt x="130" y="391"/>
                  </a:lnTo>
                  <a:lnTo>
                    <a:pt x="132" y="391"/>
                  </a:lnTo>
                  <a:lnTo>
                    <a:pt x="130" y="391"/>
                  </a:lnTo>
                  <a:lnTo>
                    <a:pt x="130" y="392"/>
                  </a:lnTo>
                  <a:lnTo>
                    <a:pt x="129" y="392"/>
                  </a:lnTo>
                  <a:lnTo>
                    <a:pt x="128" y="392"/>
                  </a:lnTo>
                  <a:lnTo>
                    <a:pt x="127" y="392"/>
                  </a:lnTo>
                  <a:lnTo>
                    <a:pt x="126" y="392"/>
                  </a:lnTo>
                  <a:lnTo>
                    <a:pt x="125" y="392"/>
                  </a:lnTo>
                  <a:lnTo>
                    <a:pt x="125" y="391"/>
                  </a:lnTo>
                  <a:lnTo>
                    <a:pt x="123" y="391"/>
                  </a:lnTo>
                  <a:lnTo>
                    <a:pt x="122" y="391"/>
                  </a:lnTo>
                  <a:lnTo>
                    <a:pt x="121" y="391"/>
                  </a:lnTo>
                  <a:lnTo>
                    <a:pt x="120" y="391"/>
                  </a:lnTo>
                  <a:lnTo>
                    <a:pt x="120" y="390"/>
                  </a:lnTo>
                  <a:lnTo>
                    <a:pt x="120" y="389"/>
                  </a:lnTo>
                  <a:lnTo>
                    <a:pt x="120" y="387"/>
                  </a:lnTo>
                  <a:lnTo>
                    <a:pt x="121" y="386"/>
                  </a:lnTo>
                  <a:lnTo>
                    <a:pt x="121" y="385"/>
                  </a:lnTo>
                  <a:lnTo>
                    <a:pt x="122" y="385"/>
                  </a:lnTo>
                  <a:lnTo>
                    <a:pt x="122" y="384"/>
                  </a:lnTo>
                  <a:lnTo>
                    <a:pt x="123" y="384"/>
                  </a:lnTo>
                  <a:lnTo>
                    <a:pt x="123" y="383"/>
                  </a:lnTo>
                  <a:lnTo>
                    <a:pt x="125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7"/>
                  </a:lnTo>
                  <a:lnTo>
                    <a:pt x="125" y="376"/>
                  </a:lnTo>
                  <a:lnTo>
                    <a:pt x="123" y="376"/>
                  </a:lnTo>
                  <a:lnTo>
                    <a:pt x="123" y="377"/>
                  </a:lnTo>
                  <a:lnTo>
                    <a:pt x="122" y="377"/>
                  </a:lnTo>
                  <a:lnTo>
                    <a:pt x="121" y="377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5"/>
                  </a:lnTo>
                  <a:lnTo>
                    <a:pt x="120" y="373"/>
                  </a:lnTo>
                  <a:lnTo>
                    <a:pt x="119" y="373"/>
                  </a:lnTo>
                  <a:lnTo>
                    <a:pt x="119" y="372"/>
                  </a:lnTo>
                  <a:lnTo>
                    <a:pt x="119" y="371"/>
                  </a:lnTo>
                  <a:lnTo>
                    <a:pt x="118" y="371"/>
                  </a:lnTo>
                  <a:lnTo>
                    <a:pt x="118" y="370"/>
                  </a:lnTo>
                  <a:lnTo>
                    <a:pt x="116" y="370"/>
                  </a:lnTo>
                  <a:lnTo>
                    <a:pt x="116" y="369"/>
                  </a:lnTo>
                  <a:lnTo>
                    <a:pt x="116" y="368"/>
                  </a:lnTo>
                  <a:lnTo>
                    <a:pt x="118" y="368"/>
                  </a:lnTo>
                  <a:lnTo>
                    <a:pt x="118" y="366"/>
                  </a:lnTo>
                  <a:lnTo>
                    <a:pt x="119" y="366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20" y="364"/>
                  </a:lnTo>
                  <a:lnTo>
                    <a:pt x="120" y="363"/>
                  </a:lnTo>
                  <a:lnTo>
                    <a:pt x="121" y="363"/>
                  </a:lnTo>
                  <a:lnTo>
                    <a:pt x="121" y="362"/>
                  </a:lnTo>
                  <a:lnTo>
                    <a:pt x="122" y="362"/>
                  </a:lnTo>
                  <a:lnTo>
                    <a:pt x="121" y="361"/>
                  </a:lnTo>
                  <a:lnTo>
                    <a:pt x="121" y="359"/>
                  </a:lnTo>
                  <a:lnTo>
                    <a:pt x="122" y="359"/>
                  </a:lnTo>
                  <a:lnTo>
                    <a:pt x="122" y="358"/>
                  </a:lnTo>
                  <a:lnTo>
                    <a:pt x="123" y="358"/>
                  </a:lnTo>
                  <a:lnTo>
                    <a:pt x="125" y="358"/>
                  </a:lnTo>
                  <a:lnTo>
                    <a:pt x="126" y="358"/>
                  </a:lnTo>
                  <a:lnTo>
                    <a:pt x="126" y="357"/>
                  </a:lnTo>
                  <a:lnTo>
                    <a:pt x="126" y="358"/>
                  </a:lnTo>
                  <a:lnTo>
                    <a:pt x="127" y="358"/>
                  </a:lnTo>
                  <a:lnTo>
                    <a:pt x="128" y="358"/>
                  </a:lnTo>
                  <a:lnTo>
                    <a:pt x="129" y="358"/>
                  </a:lnTo>
                  <a:lnTo>
                    <a:pt x="129" y="359"/>
                  </a:lnTo>
                  <a:lnTo>
                    <a:pt x="129" y="358"/>
                  </a:lnTo>
                  <a:lnTo>
                    <a:pt x="129" y="357"/>
                  </a:lnTo>
                  <a:lnTo>
                    <a:pt x="129" y="356"/>
                  </a:lnTo>
                  <a:lnTo>
                    <a:pt x="130" y="356"/>
                  </a:lnTo>
                  <a:lnTo>
                    <a:pt x="132" y="356"/>
                  </a:lnTo>
                  <a:lnTo>
                    <a:pt x="132" y="355"/>
                  </a:lnTo>
                  <a:lnTo>
                    <a:pt x="130" y="355"/>
                  </a:lnTo>
                  <a:lnTo>
                    <a:pt x="130" y="354"/>
                  </a:lnTo>
                  <a:lnTo>
                    <a:pt x="130" y="352"/>
                  </a:lnTo>
                  <a:lnTo>
                    <a:pt x="130" y="351"/>
                  </a:lnTo>
                  <a:lnTo>
                    <a:pt x="130" y="350"/>
                  </a:lnTo>
                  <a:lnTo>
                    <a:pt x="130" y="349"/>
                  </a:lnTo>
                  <a:lnTo>
                    <a:pt x="129" y="349"/>
                  </a:lnTo>
                  <a:lnTo>
                    <a:pt x="128" y="349"/>
                  </a:lnTo>
                  <a:lnTo>
                    <a:pt x="127" y="349"/>
                  </a:lnTo>
                  <a:lnTo>
                    <a:pt x="126" y="349"/>
                  </a:lnTo>
                  <a:lnTo>
                    <a:pt x="125" y="348"/>
                  </a:lnTo>
                  <a:lnTo>
                    <a:pt x="123" y="348"/>
                  </a:lnTo>
                  <a:lnTo>
                    <a:pt x="122" y="348"/>
                  </a:lnTo>
                  <a:lnTo>
                    <a:pt x="121" y="348"/>
                  </a:lnTo>
                  <a:lnTo>
                    <a:pt x="120" y="348"/>
                  </a:lnTo>
                  <a:lnTo>
                    <a:pt x="119" y="348"/>
                  </a:lnTo>
                  <a:lnTo>
                    <a:pt x="119" y="347"/>
                  </a:lnTo>
                  <a:lnTo>
                    <a:pt x="118" y="347"/>
                  </a:lnTo>
                  <a:lnTo>
                    <a:pt x="116" y="347"/>
                  </a:lnTo>
                  <a:lnTo>
                    <a:pt x="115" y="345"/>
                  </a:lnTo>
                  <a:lnTo>
                    <a:pt x="115" y="344"/>
                  </a:lnTo>
                  <a:lnTo>
                    <a:pt x="115" y="343"/>
                  </a:lnTo>
                  <a:lnTo>
                    <a:pt x="115" y="342"/>
                  </a:lnTo>
                  <a:lnTo>
                    <a:pt x="115" y="341"/>
                  </a:lnTo>
                  <a:lnTo>
                    <a:pt x="115" y="340"/>
                  </a:lnTo>
                  <a:lnTo>
                    <a:pt x="115" y="338"/>
                  </a:lnTo>
                  <a:lnTo>
                    <a:pt x="115" y="337"/>
                  </a:lnTo>
                  <a:lnTo>
                    <a:pt x="116" y="336"/>
                  </a:lnTo>
                  <a:lnTo>
                    <a:pt x="116" y="335"/>
                  </a:lnTo>
                  <a:lnTo>
                    <a:pt x="116" y="334"/>
                  </a:lnTo>
                  <a:lnTo>
                    <a:pt x="115" y="334"/>
                  </a:lnTo>
                  <a:lnTo>
                    <a:pt x="114" y="334"/>
                  </a:lnTo>
                  <a:lnTo>
                    <a:pt x="113" y="334"/>
                  </a:lnTo>
                  <a:lnTo>
                    <a:pt x="112" y="334"/>
                  </a:lnTo>
                  <a:lnTo>
                    <a:pt x="111" y="334"/>
                  </a:lnTo>
                  <a:lnTo>
                    <a:pt x="109" y="335"/>
                  </a:lnTo>
                  <a:lnTo>
                    <a:pt x="108" y="335"/>
                  </a:lnTo>
                  <a:lnTo>
                    <a:pt x="108" y="334"/>
                  </a:lnTo>
                  <a:lnTo>
                    <a:pt x="107" y="334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4" y="333"/>
                  </a:lnTo>
                  <a:lnTo>
                    <a:pt x="104" y="331"/>
                  </a:lnTo>
                  <a:lnTo>
                    <a:pt x="102" y="331"/>
                  </a:lnTo>
                  <a:lnTo>
                    <a:pt x="101" y="331"/>
                  </a:lnTo>
                  <a:lnTo>
                    <a:pt x="101" y="330"/>
                  </a:lnTo>
                  <a:lnTo>
                    <a:pt x="100" y="330"/>
                  </a:lnTo>
                  <a:lnTo>
                    <a:pt x="99" y="330"/>
                  </a:lnTo>
                  <a:lnTo>
                    <a:pt x="99" y="329"/>
                  </a:lnTo>
                  <a:lnTo>
                    <a:pt x="98" y="329"/>
                  </a:lnTo>
                  <a:lnTo>
                    <a:pt x="97" y="328"/>
                  </a:lnTo>
                  <a:lnTo>
                    <a:pt x="98" y="327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3" y="324"/>
                  </a:lnTo>
                  <a:lnTo>
                    <a:pt x="92" y="324"/>
                  </a:lnTo>
                  <a:lnTo>
                    <a:pt x="92" y="323"/>
                  </a:lnTo>
                  <a:lnTo>
                    <a:pt x="91" y="323"/>
                  </a:lnTo>
                  <a:lnTo>
                    <a:pt x="90" y="323"/>
                  </a:lnTo>
                  <a:lnTo>
                    <a:pt x="90" y="322"/>
                  </a:lnTo>
                  <a:lnTo>
                    <a:pt x="88" y="322"/>
                  </a:lnTo>
                  <a:lnTo>
                    <a:pt x="88" y="321"/>
                  </a:lnTo>
                  <a:lnTo>
                    <a:pt x="87" y="321"/>
                  </a:lnTo>
                  <a:lnTo>
                    <a:pt x="87" y="320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7"/>
                  </a:lnTo>
                  <a:lnTo>
                    <a:pt x="86" y="316"/>
                  </a:lnTo>
                  <a:lnTo>
                    <a:pt x="86" y="315"/>
                  </a:lnTo>
                  <a:lnTo>
                    <a:pt x="85" y="315"/>
                  </a:lnTo>
                  <a:lnTo>
                    <a:pt x="85" y="314"/>
                  </a:lnTo>
                  <a:lnTo>
                    <a:pt x="85" y="313"/>
                  </a:lnTo>
                  <a:lnTo>
                    <a:pt x="84" y="313"/>
                  </a:lnTo>
                  <a:lnTo>
                    <a:pt x="84" y="312"/>
                  </a:lnTo>
                  <a:lnTo>
                    <a:pt x="83" y="312"/>
                  </a:lnTo>
                  <a:lnTo>
                    <a:pt x="83" y="310"/>
                  </a:lnTo>
                  <a:lnTo>
                    <a:pt x="81" y="310"/>
                  </a:lnTo>
                  <a:lnTo>
                    <a:pt x="81" y="309"/>
                  </a:lnTo>
                  <a:lnTo>
                    <a:pt x="81" y="308"/>
                  </a:lnTo>
                  <a:lnTo>
                    <a:pt x="81" y="307"/>
                  </a:lnTo>
                  <a:lnTo>
                    <a:pt x="81" y="306"/>
                  </a:lnTo>
                  <a:lnTo>
                    <a:pt x="80" y="306"/>
                  </a:lnTo>
                  <a:lnTo>
                    <a:pt x="80" y="305"/>
                  </a:lnTo>
                  <a:lnTo>
                    <a:pt x="79" y="303"/>
                  </a:lnTo>
                  <a:lnTo>
                    <a:pt x="79" y="302"/>
                  </a:lnTo>
                  <a:lnTo>
                    <a:pt x="78" y="302"/>
                  </a:lnTo>
                  <a:lnTo>
                    <a:pt x="78" y="301"/>
                  </a:lnTo>
                  <a:lnTo>
                    <a:pt x="77" y="301"/>
                  </a:lnTo>
                  <a:lnTo>
                    <a:pt x="77" y="302"/>
                  </a:lnTo>
                  <a:lnTo>
                    <a:pt x="76" y="302"/>
                  </a:lnTo>
                  <a:lnTo>
                    <a:pt x="76" y="301"/>
                  </a:lnTo>
                  <a:lnTo>
                    <a:pt x="76" y="300"/>
                  </a:lnTo>
                  <a:lnTo>
                    <a:pt x="74" y="300"/>
                  </a:lnTo>
                  <a:lnTo>
                    <a:pt x="74" y="299"/>
                  </a:lnTo>
                  <a:lnTo>
                    <a:pt x="74" y="298"/>
                  </a:lnTo>
                  <a:lnTo>
                    <a:pt x="74" y="296"/>
                  </a:lnTo>
                  <a:lnTo>
                    <a:pt x="76" y="296"/>
                  </a:lnTo>
                  <a:lnTo>
                    <a:pt x="76" y="295"/>
                  </a:lnTo>
                  <a:lnTo>
                    <a:pt x="77" y="295"/>
                  </a:lnTo>
                  <a:lnTo>
                    <a:pt x="77" y="294"/>
                  </a:lnTo>
                  <a:lnTo>
                    <a:pt x="77" y="293"/>
                  </a:lnTo>
                  <a:lnTo>
                    <a:pt x="78" y="293"/>
                  </a:lnTo>
                  <a:lnTo>
                    <a:pt x="78" y="292"/>
                  </a:lnTo>
                  <a:lnTo>
                    <a:pt x="77" y="292"/>
                  </a:lnTo>
                  <a:lnTo>
                    <a:pt x="77" y="291"/>
                  </a:lnTo>
                  <a:lnTo>
                    <a:pt x="77" y="289"/>
                  </a:lnTo>
                  <a:lnTo>
                    <a:pt x="77" y="288"/>
                  </a:lnTo>
                  <a:lnTo>
                    <a:pt x="76" y="288"/>
                  </a:lnTo>
                  <a:lnTo>
                    <a:pt x="76" y="287"/>
                  </a:lnTo>
                  <a:lnTo>
                    <a:pt x="76" y="286"/>
                  </a:lnTo>
                  <a:lnTo>
                    <a:pt x="74" y="285"/>
                  </a:lnTo>
                  <a:lnTo>
                    <a:pt x="74" y="284"/>
                  </a:lnTo>
                  <a:lnTo>
                    <a:pt x="74" y="282"/>
                  </a:lnTo>
                  <a:lnTo>
                    <a:pt x="74" y="281"/>
                  </a:lnTo>
                  <a:lnTo>
                    <a:pt x="76" y="281"/>
                  </a:lnTo>
                  <a:lnTo>
                    <a:pt x="76" y="280"/>
                  </a:lnTo>
                  <a:lnTo>
                    <a:pt x="76" y="279"/>
                  </a:lnTo>
                  <a:lnTo>
                    <a:pt x="77" y="279"/>
                  </a:lnTo>
                  <a:lnTo>
                    <a:pt x="77" y="278"/>
                  </a:lnTo>
                  <a:lnTo>
                    <a:pt x="77" y="277"/>
                  </a:lnTo>
                  <a:lnTo>
                    <a:pt x="77" y="275"/>
                  </a:lnTo>
                  <a:lnTo>
                    <a:pt x="76" y="275"/>
                  </a:lnTo>
                  <a:lnTo>
                    <a:pt x="76" y="274"/>
                  </a:lnTo>
                  <a:lnTo>
                    <a:pt x="74" y="274"/>
                  </a:lnTo>
                  <a:lnTo>
                    <a:pt x="74" y="273"/>
                  </a:lnTo>
                  <a:lnTo>
                    <a:pt x="73" y="273"/>
                  </a:lnTo>
                  <a:lnTo>
                    <a:pt x="73" y="272"/>
                  </a:lnTo>
                  <a:lnTo>
                    <a:pt x="73" y="271"/>
                  </a:lnTo>
                  <a:lnTo>
                    <a:pt x="74" y="271"/>
                  </a:lnTo>
                  <a:lnTo>
                    <a:pt x="74" y="270"/>
                  </a:lnTo>
                  <a:lnTo>
                    <a:pt x="73" y="268"/>
                  </a:lnTo>
                  <a:lnTo>
                    <a:pt x="73" y="267"/>
                  </a:lnTo>
                  <a:lnTo>
                    <a:pt x="72" y="267"/>
                  </a:lnTo>
                  <a:lnTo>
                    <a:pt x="72" y="266"/>
                  </a:lnTo>
                  <a:lnTo>
                    <a:pt x="72" y="265"/>
                  </a:lnTo>
                  <a:lnTo>
                    <a:pt x="72" y="264"/>
                  </a:lnTo>
                  <a:lnTo>
                    <a:pt x="72" y="263"/>
                  </a:lnTo>
                  <a:lnTo>
                    <a:pt x="72" y="261"/>
                  </a:lnTo>
                  <a:lnTo>
                    <a:pt x="71" y="261"/>
                  </a:lnTo>
                  <a:lnTo>
                    <a:pt x="70" y="261"/>
                  </a:lnTo>
                  <a:lnTo>
                    <a:pt x="70" y="260"/>
                  </a:lnTo>
                  <a:lnTo>
                    <a:pt x="69" y="260"/>
                  </a:lnTo>
                  <a:lnTo>
                    <a:pt x="67" y="259"/>
                  </a:lnTo>
                  <a:lnTo>
                    <a:pt x="66" y="259"/>
                  </a:lnTo>
                  <a:lnTo>
                    <a:pt x="65" y="258"/>
                  </a:lnTo>
                  <a:lnTo>
                    <a:pt x="64" y="258"/>
                  </a:lnTo>
                  <a:lnTo>
                    <a:pt x="63" y="257"/>
                  </a:lnTo>
                  <a:lnTo>
                    <a:pt x="62" y="257"/>
                  </a:lnTo>
                  <a:lnTo>
                    <a:pt x="60" y="257"/>
                  </a:lnTo>
                  <a:lnTo>
                    <a:pt x="59" y="257"/>
                  </a:lnTo>
                  <a:lnTo>
                    <a:pt x="59" y="256"/>
                  </a:lnTo>
                  <a:lnTo>
                    <a:pt x="58" y="256"/>
                  </a:lnTo>
                  <a:lnTo>
                    <a:pt x="58" y="254"/>
                  </a:lnTo>
                  <a:lnTo>
                    <a:pt x="58" y="253"/>
                  </a:lnTo>
                  <a:lnTo>
                    <a:pt x="58" y="252"/>
                  </a:lnTo>
                  <a:lnTo>
                    <a:pt x="58" y="251"/>
                  </a:lnTo>
                  <a:lnTo>
                    <a:pt x="58" y="250"/>
                  </a:lnTo>
                  <a:lnTo>
                    <a:pt x="57" y="250"/>
                  </a:lnTo>
                  <a:lnTo>
                    <a:pt x="57" y="249"/>
                  </a:lnTo>
                  <a:lnTo>
                    <a:pt x="56" y="249"/>
                  </a:lnTo>
                  <a:lnTo>
                    <a:pt x="55" y="249"/>
                  </a:lnTo>
                  <a:lnTo>
                    <a:pt x="55" y="247"/>
                  </a:lnTo>
                  <a:lnTo>
                    <a:pt x="53" y="247"/>
                  </a:lnTo>
                  <a:lnTo>
                    <a:pt x="53" y="246"/>
                  </a:lnTo>
                  <a:lnTo>
                    <a:pt x="52" y="246"/>
                  </a:lnTo>
                  <a:lnTo>
                    <a:pt x="52" y="245"/>
                  </a:lnTo>
                  <a:lnTo>
                    <a:pt x="52" y="244"/>
                  </a:lnTo>
                  <a:lnTo>
                    <a:pt x="52" y="243"/>
                  </a:lnTo>
                  <a:lnTo>
                    <a:pt x="51" y="243"/>
                  </a:lnTo>
                  <a:lnTo>
                    <a:pt x="51" y="242"/>
                  </a:lnTo>
                  <a:lnTo>
                    <a:pt x="51" y="240"/>
                  </a:lnTo>
                  <a:lnTo>
                    <a:pt x="51" y="239"/>
                  </a:lnTo>
                  <a:lnTo>
                    <a:pt x="50" y="239"/>
                  </a:lnTo>
                  <a:lnTo>
                    <a:pt x="50" y="238"/>
                  </a:lnTo>
                  <a:lnTo>
                    <a:pt x="51" y="238"/>
                  </a:lnTo>
                  <a:lnTo>
                    <a:pt x="51" y="237"/>
                  </a:lnTo>
                  <a:lnTo>
                    <a:pt x="50" y="237"/>
                  </a:lnTo>
                  <a:lnTo>
                    <a:pt x="50" y="236"/>
                  </a:lnTo>
                  <a:lnTo>
                    <a:pt x="51" y="236"/>
                  </a:lnTo>
                  <a:lnTo>
                    <a:pt x="51" y="235"/>
                  </a:lnTo>
                  <a:lnTo>
                    <a:pt x="52" y="235"/>
                  </a:lnTo>
                  <a:lnTo>
                    <a:pt x="53" y="233"/>
                  </a:lnTo>
                  <a:lnTo>
                    <a:pt x="53" y="232"/>
                  </a:lnTo>
                  <a:lnTo>
                    <a:pt x="55" y="232"/>
                  </a:lnTo>
                  <a:lnTo>
                    <a:pt x="56" y="232"/>
                  </a:lnTo>
                  <a:lnTo>
                    <a:pt x="56" y="231"/>
                  </a:lnTo>
                  <a:lnTo>
                    <a:pt x="56" y="230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5" y="227"/>
                  </a:lnTo>
                  <a:lnTo>
                    <a:pt x="53" y="226"/>
                  </a:lnTo>
                  <a:lnTo>
                    <a:pt x="52" y="226"/>
                  </a:lnTo>
                  <a:lnTo>
                    <a:pt x="52" y="225"/>
                  </a:lnTo>
                  <a:lnTo>
                    <a:pt x="52" y="224"/>
                  </a:lnTo>
                  <a:lnTo>
                    <a:pt x="52" y="223"/>
                  </a:lnTo>
                  <a:lnTo>
                    <a:pt x="52" y="222"/>
                  </a:lnTo>
                  <a:lnTo>
                    <a:pt x="52" y="220"/>
                  </a:lnTo>
                  <a:lnTo>
                    <a:pt x="53" y="219"/>
                  </a:lnTo>
                  <a:lnTo>
                    <a:pt x="53" y="218"/>
                  </a:lnTo>
                  <a:lnTo>
                    <a:pt x="53" y="217"/>
                  </a:lnTo>
                  <a:lnTo>
                    <a:pt x="53" y="216"/>
                  </a:lnTo>
                  <a:lnTo>
                    <a:pt x="53" y="215"/>
                  </a:lnTo>
                  <a:lnTo>
                    <a:pt x="53" y="213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3" y="212"/>
                  </a:lnTo>
                  <a:lnTo>
                    <a:pt x="53" y="211"/>
                  </a:lnTo>
                  <a:lnTo>
                    <a:pt x="53" y="210"/>
                  </a:lnTo>
                  <a:lnTo>
                    <a:pt x="52" y="210"/>
                  </a:lnTo>
                  <a:lnTo>
                    <a:pt x="52" y="209"/>
                  </a:lnTo>
                  <a:lnTo>
                    <a:pt x="52" y="208"/>
                  </a:lnTo>
                  <a:lnTo>
                    <a:pt x="51" y="206"/>
                  </a:lnTo>
                  <a:lnTo>
                    <a:pt x="50" y="205"/>
                  </a:lnTo>
                  <a:lnTo>
                    <a:pt x="50" y="204"/>
                  </a:lnTo>
                  <a:lnTo>
                    <a:pt x="50" y="203"/>
                  </a:lnTo>
                  <a:lnTo>
                    <a:pt x="50" y="202"/>
                  </a:lnTo>
                  <a:lnTo>
                    <a:pt x="49" y="202"/>
                  </a:lnTo>
                  <a:lnTo>
                    <a:pt x="49" y="201"/>
                  </a:lnTo>
                  <a:lnTo>
                    <a:pt x="48" y="201"/>
                  </a:lnTo>
                  <a:lnTo>
                    <a:pt x="48" y="199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6" y="197"/>
                  </a:lnTo>
                  <a:lnTo>
                    <a:pt x="48" y="196"/>
                  </a:lnTo>
                  <a:lnTo>
                    <a:pt x="46" y="196"/>
                  </a:lnTo>
                  <a:lnTo>
                    <a:pt x="46" y="195"/>
                  </a:lnTo>
                  <a:lnTo>
                    <a:pt x="45" y="195"/>
                  </a:lnTo>
                  <a:lnTo>
                    <a:pt x="45" y="194"/>
                  </a:lnTo>
                  <a:lnTo>
                    <a:pt x="45" y="192"/>
                  </a:lnTo>
                  <a:lnTo>
                    <a:pt x="44" y="191"/>
                  </a:lnTo>
                  <a:lnTo>
                    <a:pt x="45" y="191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5" y="189"/>
                  </a:lnTo>
                  <a:lnTo>
                    <a:pt x="45" y="188"/>
                  </a:lnTo>
                  <a:lnTo>
                    <a:pt x="45" y="187"/>
                  </a:lnTo>
                  <a:lnTo>
                    <a:pt x="44" y="187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3"/>
                  </a:lnTo>
                  <a:lnTo>
                    <a:pt x="44" y="183"/>
                  </a:lnTo>
                  <a:lnTo>
                    <a:pt x="44" y="182"/>
                  </a:lnTo>
                  <a:lnTo>
                    <a:pt x="43" y="182"/>
                  </a:lnTo>
                  <a:lnTo>
                    <a:pt x="43" y="181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3" y="177"/>
                  </a:lnTo>
                  <a:lnTo>
                    <a:pt x="42" y="177"/>
                  </a:lnTo>
                  <a:lnTo>
                    <a:pt x="42" y="176"/>
                  </a:lnTo>
                  <a:lnTo>
                    <a:pt x="42" y="175"/>
                  </a:lnTo>
                  <a:lnTo>
                    <a:pt x="41" y="175"/>
                  </a:lnTo>
                  <a:lnTo>
                    <a:pt x="39" y="175"/>
                  </a:lnTo>
                  <a:lnTo>
                    <a:pt x="39" y="174"/>
                  </a:lnTo>
                  <a:lnTo>
                    <a:pt x="39" y="173"/>
                  </a:lnTo>
                  <a:lnTo>
                    <a:pt x="39" y="171"/>
                  </a:lnTo>
                  <a:lnTo>
                    <a:pt x="38" y="171"/>
                  </a:lnTo>
                  <a:lnTo>
                    <a:pt x="38" y="170"/>
                  </a:lnTo>
                  <a:lnTo>
                    <a:pt x="38" y="169"/>
                  </a:lnTo>
                  <a:lnTo>
                    <a:pt x="38" y="168"/>
                  </a:lnTo>
                  <a:lnTo>
                    <a:pt x="38" y="167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3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8" y="162"/>
                  </a:lnTo>
                  <a:lnTo>
                    <a:pt x="37" y="161"/>
                  </a:lnTo>
                  <a:lnTo>
                    <a:pt x="37" y="160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7"/>
                  </a:lnTo>
                  <a:lnTo>
                    <a:pt x="35" y="157"/>
                  </a:lnTo>
                  <a:lnTo>
                    <a:pt x="35" y="156"/>
                  </a:lnTo>
                  <a:lnTo>
                    <a:pt x="35" y="155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2" y="156"/>
                  </a:lnTo>
                  <a:lnTo>
                    <a:pt x="31" y="156"/>
                  </a:lnTo>
                  <a:lnTo>
                    <a:pt x="31" y="155"/>
                  </a:lnTo>
                  <a:lnTo>
                    <a:pt x="30" y="155"/>
                  </a:lnTo>
                  <a:lnTo>
                    <a:pt x="30" y="154"/>
                  </a:lnTo>
                  <a:lnTo>
                    <a:pt x="30" y="153"/>
                  </a:lnTo>
                  <a:lnTo>
                    <a:pt x="30" y="152"/>
                  </a:lnTo>
                  <a:lnTo>
                    <a:pt x="30" y="150"/>
                  </a:lnTo>
                  <a:lnTo>
                    <a:pt x="30" y="149"/>
                  </a:lnTo>
                  <a:lnTo>
                    <a:pt x="31" y="149"/>
                  </a:lnTo>
                  <a:lnTo>
                    <a:pt x="31" y="148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29" y="147"/>
                  </a:lnTo>
                  <a:lnTo>
                    <a:pt x="29" y="148"/>
                  </a:lnTo>
                  <a:lnTo>
                    <a:pt x="28" y="148"/>
                  </a:lnTo>
                  <a:lnTo>
                    <a:pt x="28" y="147"/>
                  </a:lnTo>
                  <a:lnTo>
                    <a:pt x="28" y="146"/>
                  </a:lnTo>
                  <a:lnTo>
                    <a:pt x="28" y="145"/>
                  </a:lnTo>
                  <a:lnTo>
                    <a:pt x="29" y="145"/>
                  </a:lnTo>
                  <a:lnTo>
                    <a:pt x="29" y="143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5" y="134"/>
                  </a:lnTo>
                  <a:lnTo>
                    <a:pt x="25" y="133"/>
                  </a:lnTo>
                  <a:lnTo>
                    <a:pt x="25" y="132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5" y="128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22" y="127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20" y="126"/>
                  </a:lnTo>
                  <a:lnTo>
                    <a:pt x="20" y="125"/>
                  </a:lnTo>
                  <a:lnTo>
                    <a:pt x="18" y="124"/>
                  </a:lnTo>
                  <a:lnTo>
                    <a:pt x="17" y="124"/>
                  </a:lnTo>
                  <a:lnTo>
                    <a:pt x="17" y="122"/>
                  </a:lnTo>
                  <a:lnTo>
                    <a:pt x="16" y="122"/>
                  </a:lnTo>
                  <a:lnTo>
                    <a:pt x="16" y="121"/>
                  </a:lnTo>
                  <a:lnTo>
                    <a:pt x="16" y="120"/>
                  </a:lnTo>
                  <a:lnTo>
                    <a:pt x="16" y="119"/>
                  </a:lnTo>
                  <a:lnTo>
                    <a:pt x="15" y="119"/>
                  </a:lnTo>
                  <a:lnTo>
                    <a:pt x="15" y="118"/>
                  </a:lnTo>
                  <a:lnTo>
                    <a:pt x="14" y="118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1" y="110"/>
                  </a:lnTo>
                  <a:lnTo>
                    <a:pt x="10" y="110"/>
                  </a:lnTo>
                  <a:lnTo>
                    <a:pt x="9" y="110"/>
                  </a:lnTo>
                  <a:lnTo>
                    <a:pt x="9" y="111"/>
                  </a:lnTo>
                  <a:lnTo>
                    <a:pt x="8" y="111"/>
                  </a:lnTo>
                  <a:lnTo>
                    <a:pt x="8" y="112"/>
                  </a:lnTo>
                  <a:lnTo>
                    <a:pt x="7" y="112"/>
                  </a:lnTo>
                  <a:lnTo>
                    <a:pt x="7" y="111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4" y="110"/>
                  </a:lnTo>
                  <a:lnTo>
                    <a:pt x="3" y="110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1" y="108"/>
                  </a:lnTo>
                  <a:lnTo>
                    <a:pt x="1" y="107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4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1" y="100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2" y="97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2" y="93"/>
                  </a:lnTo>
                  <a:lnTo>
                    <a:pt x="3" y="93"/>
                  </a:lnTo>
                  <a:lnTo>
                    <a:pt x="4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4" y="90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7" y="86"/>
                  </a:lnTo>
                  <a:lnTo>
                    <a:pt x="7" y="85"/>
                  </a:lnTo>
                  <a:lnTo>
                    <a:pt x="8" y="85"/>
                  </a:lnTo>
                  <a:lnTo>
                    <a:pt x="9" y="86"/>
                  </a:lnTo>
                  <a:lnTo>
                    <a:pt x="10" y="86"/>
                  </a:lnTo>
                  <a:lnTo>
                    <a:pt x="11" y="86"/>
                  </a:lnTo>
                  <a:lnTo>
                    <a:pt x="13" y="86"/>
                  </a:lnTo>
                  <a:lnTo>
                    <a:pt x="13" y="87"/>
                  </a:lnTo>
                  <a:lnTo>
                    <a:pt x="14" y="87"/>
                  </a:lnTo>
                  <a:lnTo>
                    <a:pt x="15" y="89"/>
                  </a:lnTo>
                  <a:lnTo>
                    <a:pt x="15" y="90"/>
                  </a:lnTo>
                  <a:lnTo>
                    <a:pt x="16" y="90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1" y="89"/>
                  </a:lnTo>
                  <a:lnTo>
                    <a:pt x="22" y="89"/>
                  </a:lnTo>
                  <a:lnTo>
                    <a:pt x="23" y="89"/>
                  </a:lnTo>
                  <a:lnTo>
                    <a:pt x="23" y="90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3" y="96"/>
                  </a:lnTo>
                  <a:lnTo>
                    <a:pt x="24" y="96"/>
                  </a:lnTo>
                  <a:lnTo>
                    <a:pt x="24" y="97"/>
                  </a:lnTo>
                  <a:lnTo>
                    <a:pt x="25" y="97"/>
                  </a:lnTo>
                  <a:lnTo>
                    <a:pt x="27" y="97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30" y="100"/>
                  </a:lnTo>
                  <a:lnTo>
                    <a:pt x="31" y="100"/>
                  </a:lnTo>
                  <a:lnTo>
                    <a:pt x="32" y="100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5" y="101"/>
                  </a:lnTo>
                  <a:lnTo>
                    <a:pt x="35" y="103"/>
                  </a:lnTo>
                  <a:lnTo>
                    <a:pt x="36" y="103"/>
                  </a:lnTo>
                  <a:lnTo>
                    <a:pt x="37" y="103"/>
                  </a:lnTo>
                  <a:lnTo>
                    <a:pt x="37" y="104"/>
                  </a:lnTo>
                  <a:lnTo>
                    <a:pt x="38" y="104"/>
                  </a:lnTo>
                  <a:lnTo>
                    <a:pt x="38" y="105"/>
                  </a:lnTo>
                  <a:lnTo>
                    <a:pt x="39" y="105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3" y="105"/>
                  </a:lnTo>
                  <a:lnTo>
                    <a:pt x="44" y="105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7"/>
                  </a:lnTo>
                  <a:lnTo>
                    <a:pt x="44" y="107"/>
                  </a:lnTo>
                  <a:lnTo>
                    <a:pt x="44" y="108"/>
                  </a:lnTo>
                  <a:lnTo>
                    <a:pt x="44" y="110"/>
                  </a:lnTo>
                  <a:lnTo>
                    <a:pt x="44" y="111"/>
                  </a:lnTo>
                  <a:lnTo>
                    <a:pt x="43" y="111"/>
                  </a:lnTo>
                  <a:lnTo>
                    <a:pt x="43" y="112"/>
                  </a:lnTo>
                  <a:lnTo>
                    <a:pt x="44" y="112"/>
                  </a:lnTo>
                  <a:lnTo>
                    <a:pt x="44" y="113"/>
                  </a:lnTo>
                  <a:lnTo>
                    <a:pt x="45" y="113"/>
                  </a:lnTo>
                  <a:lnTo>
                    <a:pt x="45" y="114"/>
                  </a:lnTo>
                  <a:lnTo>
                    <a:pt x="46" y="114"/>
                  </a:lnTo>
                  <a:lnTo>
                    <a:pt x="46" y="113"/>
                  </a:lnTo>
                  <a:lnTo>
                    <a:pt x="48" y="112"/>
                  </a:lnTo>
                  <a:lnTo>
                    <a:pt x="48" y="111"/>
                  </a:lnTo>
                  <a:lnTo>
                    <a:pt x="49" y="111"/>
                  </a:lnTo>
                  <a:lnTo>
                    <a:pt x="50" y="111"/>
                  </a:lnTo>
                  <a:lnTo>
                    <a:pt x="50" y="110"/>
                  </a:lnTo>
                  <a:lnTo>
                    <a:pt x="51" y="110"/>
                  </a:lnTo>
                  <a:lnTo>
                    <a:pt x="52" y="110"/>
                  </a:lnTo>
                  <a:lnTo>
                    <a:pt x="53" y="110"/>
                  </a:lnTo>
                  <a:lnTo>
                    <a:pt x="53" y="108"/>
                  </a:lnTo>
                  <a:lnTo>
                    <a:pt x="55" y="108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6" y="106"/>
                  </a:lnTo>
                  <a:lnTo>
                    <a:pt x="57" y="106"/>
                  </a:lnTo>
                  <a:lnTo>
                    <a:pt x="58" y="107"/>
                  </a:lnTo>
                  <a:lnTo>
                    <a:pt x="58" y="108"/>
                  </a:lnTo>
                  <a:lnTo>
                    <a:pt x="58" y="110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0" y="111"/>
                  </a:lnTo>
                  <a:lnTo>
                    <a:pt x="62" y="111"/>
                  </a:lnTo>
                  <a:lnTo>
                    <a:pt x="63" y="111"/>
                  </a:lnTo>
                  <a:lnTo>
                    <a:pt x="63" y="112"/>
                  </a:lnTo>
                  <a:lnTo>
                    <a:pt x="64" y="112"/>
                  </a:lnTo>
                  <a:lnTo>
                    <a:pt x="64" y="113"/>
                  </a:lnTo>
                  <a:lnTo>
                    <a:pt x="65" y="113"/>
                  </a:lnTo>
                  <a:lnTo>
                    <a:pt x="66" y="113"/>
                  </a:lnTo>
                  <a:lnTo>
                    <a:pt x="66" y="112"/>
                  </a:lnTo>
                  <a:lnTo>
                    <a:pt x="66" y="113"/>
                  </a:lnTo>
                  <a:lnTo>
                    <a:pt x="67" y="113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70" y="110"/>
                  </a:lnTo>
                  <a:lnTo>
                    <a:pt x="70" y="111"/>
                  </a:lnTo>
                  <a:lnTo>
                    <a:pt x="71" y="111"/>
                  </a:lnTo>
                  <a:lnTo>
                    <a:pt x="71" y="112"/>
                  </a:lnTo>
                  <a:lnTo>
                    <a:pt x="71" y="111"/>
                  </a:lnTo>
                  <a:lnTo>
                    <a:pt x="72" y="111"/>
                  </a:lnTo>
                  <a:lnTo>
                    <a:pt x="72" y="110"/>
                  </a:lnTo>
                  <a:lnTo>
                    <a:pt x="72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6" y="111"/>
                  </a:lnTo>
                  <a:lnTo>
                    <a:pt x="77" y="111"/>
                  </a:lnTo>
                  <a:lnTo>
                    <a:pt x="78" y="111"/>
                  </a:lnTo>
                  <a:lnTo>
                    <a:pt x="78" y="110"/>
                  </a:lnTo>
                  <a:lnTo>
                    <a:pt x="79" y="110"/>
                  </a:lnTo>
                  <a:lnTo>
                    <a:pt x="80" y="110"/>
                  </a:lnTo>
                  <a:lnTo>
                    <a:pt x="81" y="110"/>
                  </a:lnTo>
                  <a:lnTo>
                    <a:pt x="81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1"/>
                  </a:lnTo>
                  <a:lnTo>
                    <a:pt x="86" y="111"/>
                  </a:lnTo>
                  <a:lnTo>
                    <a:pt x="87" y="111"/>
                  </a:lnTo>
                  <a:lnTo>
                    <a:pt x="88" y="111"/>
                  </a:lnTo>
                  <a:lnTo>
                    <a:pt x="90" y="111"/>
                  </a:lnTo>
                  <a:lnTo>
                    <a:pt x="91" y="111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94" y="111"/>
                  </a:lnTo>
                  <a:lnTo>
                    <a:pt x="94" y="112"/>
                  </a:lnTo>
                  <a:lnTo>
                    <a:pt x="95" y="113"/>
                  </a:lnTo>
                  <a:lnTo>
                    <a:pt x="97" y="113"/>
                  </a:lnTo>
                  <a:lnTo>
                    <a:pt x="98" y="114"/>
                  </a:lnTo>
                  <a:lnTo>
                    <a:pt x="99" y="114"/>
                  </a:lnTo>
                  <a:lnTo>
                    <a:pt x="100" y="115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2" y="117"/>
                  </a:lnTo>
                  <a:lnTo>
                    <a:pt x="102" y="115"/>
                  </a:lnTo>
                  <a:lnTo>
                    <a:pt x="102" y="114"/>
                  </a:lnTo>
                  <a:lnTo>
                    <a:pt x="102" y="113"/>
                  </a:lnTo>
                  <a:lnTo>
                    <a:pt x="104" y="113"/>
                  </a:lnTo>
                  <a:lnTo>
                    <a:pt x="104" y="112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8"/>
                  </a:lnTo>
                  <a:lnTo>
                    <a:pt x="104" y="107"/>
                  </a:lnTo>
                  <a:lnTo>
                    <a:pt x="104" y="106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7" y="105"/>
                  </a:lnTo>
                  <a:lnTo>
                    <a:pt x="107" y="104"/>
                  </a:lnTo>
                  <a:lnTo>
                    <a:pt x="106" y="104"/>
                  </a:lnTo>
                  <a:lnTo>
                    <a:pt x="106" y="103"/>
                  </a:lnTo>
                  <a:lnTo>
                    <a:pt x="107" y="103"/>
                  </a:lnTo>
                  <a:lnTo>
                    <a:pt x="107" y="101"/>
                  </a:lnTo>
                  <a:lnTo>
                    <a:pt x="106" y="101"/>
                  </a:lnTo>
                  <a:lnTo>
                    <a:pt x="106" y="100"/>
                  </a:lnTo>
                  <a:lnTo>
                    <a:pt x="106" y="99"/>
                  </a:lnTo>
                  <a:lnTo>
                    <a:pt x="107" y="99"/>
                  </a:lnTo>
                  <a:lnTo>
                    <a:pt x="107" y="98"/>
                  </a:lnTo>
                  <a:lnTo>
                    <a:pt x="108" y="98"/>
                  </a:lnTo>
                  <a:lnTo>
                    <a:pt x="108" y="97"/>
                  </a:lnTo>
                  <a:lnTo>
                    <a:pt x="109" y="97"/>
                  </a:lnTo>
                  <a:lnTo>
                    <a:pt x="109" y="96"/>
                  </a:lnTo>
                  <a:lnTo>
                    <a:pt x="111" y="97"/>
                  </a:lnTo>
                  <a:lnTo>
                    <a:pt x="112" y="97"/>
                  </a:lnTo>
                  <a:lnTo>
                    <a:pt x="112" y="98"/>
                  </a:lnTo>
                  <a:lnTo>
                    <a:pt x="112" y="99"/>
                  </a:lnTo>
                  <a:lnTo>
                    <a:pt x="113" y="99"/>
                  </a:lnTo>
                  <a:lnTo>
                    <a:pt x="113" y="100"/>
                  </a:lnTo>
                  <a:lnTo>
                    <a:pt x="114" y="100"/>
                  </a:lnTo>
                  <a:lnTo>
                    <a:pt x="115" y="100"/>
                  </a:lnTo>
                  <a:lnTo>
                    <a:pt x="115" y="101"/>
                  </a:lnTo>
                  <a:lnTo>
                    <a:pt x="116" y="101"/>
                  </a:lnTo>
                  <a:lnTo>
                    <a:pt x="118" y="101"/>
                  </a:lnTo>
                  <a:lnTo>
                    <a:pt x="119" y="103"/>
                  </a:lnTo>
                  <a:lnTo>
                    <a:pt x="120" y="103"/>
                  </a:lnTo>
                  <a:lnTo>
                    <a:pt x="120" y="101"/>
                  </a:lnTo>
                  <a:lnTo>
                    <a:pt x="121" y="101"/>
                  </a:lnTo>
                  <a:lnTo>
                    <a:pt x="122" y="101"/>
                  </a:lnTo>
                  <a:lnTo>
                    <a:pt x="123" y="101"/>
                  </a:lnTo>
                  <a:lnTo>
                    <a:pt x="123" y="103"/>
                  </a:lnTo>
                  <a:lnTo>
                    <a:pt x="123" y="101"/>
                  </a:lnTo>
                  <a:lnTo>
                    <a:pt x="125" y="101"/>
                  </a:lnTo>
                  <a:lnTo>
                    <a:pt x="126" y="101"/>
                  </a:lnTo>
                  <a:lnTo>
                    <a:pt x="126" y="103"/>
                  </a:lnTo>
                  <a:lnTo>
                    <a:pt x="126" y="101"/>
                  </a:lnTo>
                  <a:lnTo>
                    <a:pt x="127" y="101"/>
                  </a:lnTo>
                  <a:lnTo>
                    <a:pt x="127" y="103"/>
                  </a:lnTo>
                  <a:lnTo>
                    <a:pt x="128" y="103"/>
                  </a:lnTo>
                  <a:lnTo>
                    <a:pt x="129" y="103"/>
                  </a:lnTo>
                  <a:lnTo>
                    <a:pt x="129" y="104"/>
                  </a:lnTo>
                  <a:lnTo>
                    <a:pt x="130" y="104"/>
                  </a:lnTo>
                  <a:lnTo>
                    <a:pt x="132" y="104"/>
                  </a:lnTo>
                  <a:lnTo>
                    <a:pt x="132" y="103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3" y="100"/>
                  </a:lnTo>
                  <a:lnTo>
                    <a:pt x="134" y="100"/>
                  </a:lnTo>
                  <a:lnTo>
                    <a:pt x="134" y="101"/>
                  </a:lnTo>
                  <a:lnTo>
                    <a:pt x="135" y="101"/>
                  </a:lnTo>
                  <a:lnTo>
                    <a:pt x="136" y="101"/>
                  </a:lnTo>
                  <a:lnTo>
                    <a:pt x="137" y="101"/>
                  </a:lnTo>
                  <a:lnTo>
                    <a:pt x="139" y="101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1" y="103"/>
                  </a:lnTo>
                  <a:lnTo>
                    <a:pt x="141" y="104"/>
                  </a:lnTo>
                  <a:lnTo>
                    <a:pt x="142" y="104"/>
                  </a:lnTo>
                  <a:lnTo>
                    <a:pt x="143" y="104"/>
                  </a:lnTo>
                  <a:lnTo>
                    <a:pt x="143" y="103"/>
                  </a:lnTo>
                  <a:lnTo>
                    <a:pt x="144" y="103"/>
                  </a:lnTo>
                  <a:lnTo>
                    <a:pt x="144" y="101"/>
                  </a:lnTo>
                  <a:lnTo>
                    <a:pt x="144" y="100"/>
                  </a:lnTo>
                  <a:lnTo>
                    <a:pt x="143" y="100"/>
                  </a:lnTo>
                  <a:lnTo>
                    <a:pt x="143" y="99"/>
                  </a:lnTo>
                  <a:lnTo>
                    <a:pt x="144" y="99"/>
                  </a:lnTo>
                  <a:lnTo>
                    <a:pt x="146" y="99"/>
                  </a:lnTo>
                  <a:lnTo>
                    <a:pt x="146" y="98"/>
                  </a:lnTo>
                  <a:lnTo>
                    <a:pt x="146" y="97"/>
                  </a:lnTo>
                  <a:lnTo>
                    <a:pt x="146" y="96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8" y="94"/>
                  </a:lnTo>
                  <a:lnTo>
                    <a:pt x="149" y="94"/>
                  </a:lnTo>
                  <a:lnTo>
                    <a:pt x="150" y="94"/>
                  </a:lnTo>
                  <a:lnTo>
                    <a:pt x="152" y="94"/>
                  </a:lnTo>
                  <a:lnTo>
                    <a:pt x="152" y="93"/>
                  </a:lnTo>
                  <a:lnTo>
                    <a:pt x="152" y="92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3" y="94"/>
                  </a:lnTo>
                  <a:lnTo>
                    <a:pt x="154" y="94"/>
                  </a:lnTo>
                  <a:lnTo>
                    <a:pt x="155" y="94"/>
                  </a:lnTo>
                  <a:lnTo>
                    <a:pt x="156" y="94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9" y="94"/>
                  </a:lnTo>
                  <a:lnTo>
                    <a:pt x="160" y="94"/>
                  </a:lnTo>
                  <a:lnTo>
                    <a:pt x="161" y="94"/>
                  </a:lnTo>
                  <a:lnTo>
                    <a:pt x="161" y="96"/>
                  </a:lnTo>
                  <a:lnTo>
                    <a:pt x="161" y="97"/>
                  </a:lnTo>
                  <a:lnTo>
                    <a:pt x="162" y="97"/>
                  </a:lnTo>
                  <a:lnTo>
                    <a:pt x="162" y="98"/>
                  </a:lnTo>
                  <a:lnTo>
                    <a:pt x="162" y="97"/>
                  </a:lnTo>
                  <a:lnTo>
                    <a:pt x="163" y="97"/>
                  </a:lnTo>
                  <a:lnTo>
                    <a:pt x="164" y="97"/>
                  </a:lnTo>
                  <a:lnTo>
                    <a:pt x="164" y="98"/>
                  </a:lnTo>
                  <a:lnTo>
                    <a:pt x="166" y="98"/>
                  </a:lnTo>
                  <a:lnTo>
                    <a:pt x="167" y="98"/>
                  </a:lnTo>
                  <a:lnTo>
                    <a:pt x="168" y="98"/>
                  </a:lnTo>
                  <a:lnTo>
                    <a:pt x="168" y="97"/>
                  </a:lnTo>
                  <a:lnTo>
                    <a:pt x="169" y="97"/>
                  </a:lnTo>
                  <a:lnTo>
                    <a:pt x="170" y="98"/>
                  </a:lnTo>
                  <a:lnTo>
                    <a:pt x="171" y="98"/>
                  </a:lnTo>
                  <a:lnTo>
                    <a:pt x="171" y="97"/>
                  </a:lnTo>
                  <a:lnTo>
                    <a:pt x="171" y="98"/>
                  </a:lnTo>
                  <a:lnTo>
                    <a:pt x="171" y="99"/>
                  </a:lnTo>
                  <a:lnTo>
                    <a:pt x="173" y="99"/>
                  </a:lnTo>
                  <a:lnTo>
                    <a:pt x="174" y="98"/>
                  </a:lnTo>
                  <a:lnTo>
                    <a:pt x="175" y="98"/>
                  </a:lnTo>
                  <a:lnTo>
                    <a:pt x="175" y="97"/>
                  </a:lnTo>
                  <a:lnTo>
                    <a:pt x="175" y="96"/>
                  </a:lnTo>
                  <a:lnTo>
                    <a:pt x="176" y="96"/>
                  </a:lnTo>
                  <a:lnTo>
                    <a:pt x="177" y="96"/>
                  </a:lnTo>
                  <a:lnTo>
                    <a:pt x="177" y="94"/>
                  </a:lnTo>
                  <a:lnTo>
                    <a:pt x="177" y="93"/>
                  </a:lnTo>
                  <a:lnTo>
                    <a:pt x="178" y="93"/>
                  </a:lnTo>
                  <a:lnTo>
                    <a:pt x="178" y="94"/>
                  </a:lnTo>
                  <a:lnTo>
                    <a:pt x="180" y="94"/>
                  </a:lnTo>
                  <a:lnTo>
                    <a:pt x="180" y="96"/>
                  </a:lnTo>
                  <a:lnTo>
                    <a:pt x="181" y="96"/>
                  </a:lnTo>
                  <a:lnTo>
                    <a:pt x="181" y="97"/>
                  </a:lnTo>
                  <a:lnTo>
                    <a:pt x="182" y="97"/>
                  </a:lnTo>
                  <a:lnTo>
                    <a:pt x="183" y="97"/>
                  </a:lnTo>
                  <a:lnTo>
                    <a:pt x="183" y="98"/>
                  </a:lnTo>
                  <a:lnTo>
                    <a:pt x="184" y="98"/>
                  </a:lnTo>
                  <a:lnTo>
                    <a:pt x="184" y="99"/>
                  </a:lnTo>
                  <a:lnTo>
                    <a:pt x="185" y="99"/>
                  </a:lnTo>
                  <a:lnTo>
                    <a:pt x="187" y="99"/>
                  </a:lnTo>
                  <a:lnTo>
                    <a:pt x="187" y="98"/>
                  </a:lnTo>
                  <a:lnTo>
                    <a:pt x="187" y="99"/>
                  </a:lnTo>
                  <a:lnTo>
                    <a:pt x="188" y="99"/>
                  </a:lnTo>
                  <a:lnTo>
                    <a:pt x="189" y="99"/>
                  </a:lnTo>
                  <a:lnTo>
                    <a:pt x="190" y="99"/>
                  </a:lnTo>
                  <a:lnTo>
                    <a:pt x="191" y="99"/>
                  </a:lnTo>
                  <a:lnTo>
                    <a:pt x="191" y="98"/>
                  </a:lnTo>
                  <a:lnTo>
                    <a:pt x="192" y="98"/>
                  </a:lnTo>
                  <a:lnTo>
                    <a:pt x="192" y="97"/>
                  </a:lnTo>
                  <a:lnTo>
                    <a:pt x="194" y="97"/>
                  </a:lnTo>
                  <a:lnTo>
                    <a:pt x="195" y="97"/>
                  </a:lnTo>
                  <a:lnTo>
                    <a:pt x="196" y="97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199" y="94"/>
                  </a:lnTo>
                  <a:lnTo>
                    <a:pt x="201" y="94"/>
                  </a:lnTo>
                  <a:lnTo>
                    <a:pt x="201" y="93"/>
                  </a:lnTo>
                  <a:lnTo>
                    <a:pt x="202" y="93"/>
                  </a:lnTo>
                  <a:lnTo>
                    <a:pt x="202" y="92"/>
                  </a:lnTo>
                  <a:lnTo>
                    <a:pt x="203" y="92"/>
                  </a:lnTo>
                  <a:lnTo>
                    <a:pt x="204" y="92"/>
                  </a:lnTo>
                  <a:lnTo>
                    <a:pt x="204" y="93"/>
                  </a:lnTo>
                  <a:lnTo>
                    <a:pt x="205" y="93"/>
                  </a:lnTo>
                  <a:lnTo>
                    <a:pt x="205" y="94"/>
                  </a:lnTo>
                  <a:lnTo>
                    <a:pt x="206" y="94"/>
                  </a:lnTo>
                  <a:lnTo>
                    <a:pt x="206" y="96"/>
                  </a:lnTo>
                  <a:lnTo>
                    <a:pt x="208" y="96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10" y="94"/>
                  </a:lnTo>
                  <a:lnTo>
                    <a:pt x="211" y="94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5" y="93"/>
                  </a:lnTo>
                  <a:lnTo>
                    <a:pt x="216" y="93"/>
                  </a:lnTo>
                  <a:lnTo>
                    <a:pt x="217" y="93"/>
                  </a:lnTo>
                  <a:lnTo>
                    <a:pt x="217" y="92"/>
                  </a:lnTo>
                  <a:lnTo>
                    <a:pt x="218" y="91"/>
                  </a:lnTo>
                  <a:lnTo>
                    <a:pt x="218" y="90"/>
                  </a:lnTo>
                  <a:lnTo>
                    <a:pt x="218" y="89"/>
                  </a:lnTo>
                  <a:lnTo>
                    <a:pt x="219" y="87"/>
                  </a:lnTo>
                  <a:lnTo>
                    <a:pt x="219" y="86"/>
                  </a:lnTo>
                  <a:lnTo>
                    <a:pt x="219" y="85"/>
                  </a:lnTo>
                  <a:lnTo>
                    <a:pt x="218" y="85"/>
                  </a:lnTo>
                  <a:lnTo>
                    <a:pt x="218" y="84"/>
                  </a:lnTo>
                  <a:lnTo>
                    <a:pt x="217" y="84"/>
                  </a:lnTo>
                  <a:lnTo>
                    <a:pt x="217" y="85"/>
                  </a:lnTo>
                  <a:lnTo>
                    <a:pt x="217" y="84"/>
                  </a:lnTo>
                  <a:lnTo>
                    <a:pt x="216" y="84"/>
                  </a:lnTo>
                  <a:lnTo>
                    <a:pt x="216" y="83"/>
                  </a:lnTo>
                  <a:lnTo>
                    <a:pt x="215" y="83"/>
                  </a:lnTo>
                  <a:lnTo>
                    <a:pt x="215" y="82"/>
                  </a:lnTo>
                  <a:lnTo>
                    <a:pt x="215" y="80"/>
                  </a:lnTo>
                  <a:lnTo>
                    <a:pt x="215" y="79"/>
                  </a:lnTo>
                  <a:lnTo>
                    <a:pt x="213" y="79"/>
                  </a:lnTo>
                  <a:lnTo>
                    <a:pt x="212" y="78"/>
                  </a:lnTo>
                  <a:lnTo>
                    <a:pt x="212" y="77"/>
                  </a:lnTo>
                  <a:lnTo>
                    <a:pt x="213" y="77"/>
                  </a:lnTo>
                  <a:lnTo>
                    <a:pt x="215" y="77"/>
                  </a:lnTo>
                  <a:lnTo>
                    <a:pt x="215" y="76"/>
                  </a:lnTo>
                  <a:lnTo>
                    <a:pt x="216" y="76"/>
                  </a:lnTo>
                  <a:lnTo>
                    <a:pt x="216" y="75"/>
                  </a:lnTo>
                  <a:lnTo>
                    <a:pt x="215" y="75"/>
                  </a:lnTo>
                  <a:lnTo>
                    <a:pt x="213" y="75"/>
                  </a:lnTo>
                  <a:lnTo>
                    <a:pt x="212" y="75"/>
                  </a:lnTo>
                  <a:lnTo>
                    <a:pt x="212" y="73"/>
                  </a:lnTo>
                  <a:lnTo>
                    <a:pt x="213" y="73"/>
                  </a:lnTo>
                  <a:lnTo>
                    <a:pt x="213" y="72"/>
                  </a:lnTo>
                  <a:lnTo>
                    <a:pt x="215" y="72"/>
                  </a:lnTo>
                  <a:lnTo>
                    <a:pt x="216" y="72"/>
                  </a:lnTo>
                  <a:lnTo>
                    <a:pt x="217" y="72"/>
                  </a:lnTo>
                  <a:lnTo>
                    <a:pt x="218" y="72"/>
                  </a:lnTo>
                  <a:lnTo>
                    <a:pt x="218" y="71"/>
                  </a:lnTo>
                  <a:lnTo>
                    <a:pt x="218" y="70"/>
                  </a:lnTo>
                  <a:lnTo>
                    <a:pt x="217" y="70"/>
                  </a:lnTo>
                  <a:lnTo>
                    <a:pt x="217" y="69"/>
                  </a:lnTo>
                  <a:lnTo>
                    <a:pt x="217" y="68"/>
                  </a:lnTo>
                  <a:lnTo>
                    <a:pt x="218" y="68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0" y="69"/>
                  </a:lnTo>
                  <a:lnTo>
                    <a:pt x="222" y="69"/>
                  </a:lnTo>
                  <a:lnTo>
                    <a:pt x="222" y="68"/>
                  </a:lnTo>
                  <a:lnTo>
                    <a:pt x="222" y="66"/>
                  </a:lnTo>
                  <a:lnTo>
                    <a:pt x="222" y="65"/>
                  </a:lnTo>
                  <a:lnTo>
                    <a:pt x="220" y="65"/>
                  </a:lnTo>
                  <a:lnTo>
                    <a:pt x="220" y="64"/>
                  </a:lnTo>
                  <a:lnTo>
                    <a:pt x="219" y="64"/>
                  </a:lnTo>
                  <a:lnTo>
                    <a:pt x="219" y="63"/>
                  </a:lnTo>
                  <a:lnTo>
                    <a:pt x="218" y="63"/>
                  </a:lnTo>
                  <a:lnTo>
                    <a:pt x="218" y="62"/>
                  </a:lnTo>
                  <a:lnTo>
                    <a:pt x="219" y="62"/>
                  </a:lnTo>
                  <a:lnTo>
                    <a:pt x="220" y="62"/>
                  </a:lnTo>
                  <a:lnTo>
                    <a:pt x="220" y="61"/>
                  </a:lnTo>
                  <a:lnTo>
                    <a:pt x="220" y="59"/>
                  </a:lnTo>
                  <a:lnTo>
                    <a:pt x="222" y="58"/>
                  </a:lnTo>
                  <a:lnTo>
                    <a:pt x="223" y="58"/>
                  </a:lnTo>
                  <a:lnTo>
                    <a:pt x="224" y="58"/>
                  </a:lnTo>
                  <a:lnTo>
                    <a:pt x="224" y="59"/>
                  </a:lnTo>
                  <a:lnTo>
                    <a:pt x="224" y="58"/>
                  </a:lnTo>
                  <a:lnTo>
                    <a:pt x="224" y="57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5"/>
                  </a:lnTo>
                  <a:lnTo>
                    <a:pt x="225" y="54"/>
                  </a:lnTo>
                  <a:lnTo>
                    <a:pt x="226" y="54"/>
                  </a:lnTo>
                  <a:lnTo>
                    <a:pt x="227" y="54"/>
                  </a:lnTo>
                  <a:lnTo>
                    <a:pt x="229" y="54"/>
                  </a:lnTo>
                  <a:lnTo>
                    <a:pt x="230" y="54"/>
                  </a:lnTo>
                  <a:lnTo>
                    <a:pt x="230" y="55"/>
                  </a:lnTo>
                  <a:lnTo>
                    <a:pt x="230" y="56"/>
                  </a:lnTo>
                  <a:lnTo>
                    <a:pt x="230" y="57"/>
                  </a:lnTo>
                  <a:lnTo>
                    <a:pt x="231" y="57"/>
                  </a:lnTo>
                  <a:lnTo>
                    <a:pt x="232" y="57"/>
                  </a:lnTo>
                  <a:lnTo>
                    <a:pt x="232" y="56"/>
                  </a:lnTo>
                  <a:lnTo>
                    <a:pt x="233" y="56"/>
                  </a:lnTo>
                  <a:lnTo>
                    <a:pt x="233" y="55"/>
                  </a:lnTo>
                  <a:lnTo>
                    <a:pt x="234" y="55"/>
                  </a:lnTo>
                  <a:lnTo>
                    <a:pt x="236" y="55"/>
                  </a:lnTo>
                  <a:lnTo>
                    <a:pt x="237" y="55"/>
                  </a:lnTo>
                  <a:lnTo>
                    <a:pt x="237" y="54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38" y="51"/>
                  </a:lnTo>
                  <a:lnTo>
                    <a:pt x="237" y="51"/>
                  </a:lnTo>
                  <a:lnTo>
                    <a:pt x="237" y="50"/>
                  </a:lnTo>
                  <a:lnTo>
                    <a:pt x="238" y="50"/>
                  </a:lnTo>
                  <a:lnTo>
                    <a:pt x="238" y="49"/>
                  </a:lnTo>
                  <a:lnTo>
                    <a:pt x="239" y="49"/>
                  </a:lnTo>
                  <a:lnTo>
                    <a:pt x="239" y="48"/>
                  </a:lnTo>
                  <a:lnTo>
                    <a:pt x="239" y="47"/>
                  </a:lnTo>
                  <a:lnTo>
                    <a:pt x="240" y="47"/>
                  </a:lnTo>
                  <a:lnTo>
                    <a:pt x="241" y="47"/>
                  </a:lnTo>
                  <a:lnTo>
                    <a:pt x="241" y="45"/>
                  </a:lnTo>
                  <a:lnTo>
                    <a:pt x="243" y="45"/>
                  </a:lnTo>
                  <a:lnTo>
                    <a:pt x="243" y="44"/>
                  </a:lnTo>
                  <a:lnTo>
                    <a:pt x="244" y="44"/>
                  </a:lnTo>
                  <a:lnTo>
                    <a:pt x="245" y="43"/>
                  </a:lnTo>
                  <a:lnTo>
                    <a:pt x="246" y="43"/>
                  </a:lnTo>
                  <a:lnTo>
                    <a:pt x="246" y="42"/>
                  </a:lnTo>
                  <a:lnTo>
                    <a:pt x="246" y="41"/>
                  </a:lnTo>
                  <a:lnTo>
                    <a:pt x="247" y="40"/>
                  </a:lnTo>
                  <a:lnTo>
                    <a:pt x="248" y="40"/>
                  </a:lnTo>
                  <a:lnTo>
                    <a:pt x="248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1" y="36"/>
                  </a:lnTo>
                  <a:lnTo>
                    <a:pt x="252" y="36"/>
                  </a:lnTo>
                  <a:lnTo>
                    <a:pt x="253" y="36"/>
                  </a:lnTo>
                  <a:lnTo>
                    <a:pt x="253" y="35"/>
                  </a:lnTo>
                  <a:lnTo>
                    <a:pt x="254" y="35"/>
                  </a:lnTo>
                  <a:lnTo>
                    <a:pt x="254" y="34"/>
                  </a:lnTo>
                  <a:lnTo>
                    <a:pt x="254" y="33"/>
                  </a:lnTo>
                  <a:lnTo>
                    <a:pt x="254" y="31"/>
                  </a:lnTo>
                  <a:lnTo>
                    <a:pt x="255" y="31"/>
                  </a:lnTo>
                  <a:lnTo>
                    <a:pt x="257" y="31"/>
                  </a:lnTo>
                  <a:lnTo>
                    <a:pt x="257" y="30"/>
                  </a:lnTo>
                  <a:lnTo>
                    <a:pt x="255" y="30"/>
                  </a:lnTo>
                  <a:lnTo>
                    <a:pt x="255" y="29"/>
                  </a:lnTo>
                  <a:lnTo>
                    <a:pt x="257" y="29"/>
                  </a:lnTo>
                  <a:lnTo>
                    <a:pt x="258" y="29"/>
                  </a:lnTo>
                  <a:lnTo>
                    <a:pt x="259" y="29"/>
                  </a:lnTo>
                  <a:lnTo>
                    <a:pt x="259" y="28"/>
                  </a:lnTo>
                  <a:lnTo>
                    <a:pt x="260" y="28"/>
                  </a:lnTo>
                  <a:lnTo>
                    <a:pt x="260" y="27"/>
                  </a:lnTo>
                  <a:lnTo>
                    <a:pt x="260" y="26"/>
                  </a:lnTo>
                  <a:lnTo>
                    <a:pt x="261" y="26"/>
                  </a:lnTo>
                  <a:lnTo>
                    <a:pt x="261" y="24"/>
                  </a:lnTo>
                  <a:lnTo>
                    <a:pt x="260" y="24"/>
                  </a:lnTo>
                  <a:lnTo>
                    <a:pt x="261" y="24"/>
                  </a:lnTo>
                  <a:lnTo>
                    <a:pt x="261" y="23"/>
                  </a:lnTo>
                  <a:lnTo>
                    <a:pt x="262" y="23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4" y="20"/>
                  </a:lnTo>
                  <a:lnTo>
                    <a:pt x="265" y="20"/>
                  </a:lnTo>
                  <a:lnTo>
                    <a:pt x="266" y="20"/>
                  </a:lnTo>
                  <a:lnTo>
                    <a:pt x="267" y="20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9" y="20"/>
                  </a:lnTo>
                  <a:lnTo>
                    <a:pt x="271" y="20"/>
                  </a:lnTo>
                  <a:lnTo>
                    <a:pt x="272" y="20"/>
                  </a:lnTo>
                  <a:lnTo>
                    <a:pt x="273" y="20"/>
                  </a:lnTo>
                  <a:lnTo>
                    <a:pt x="273" y="19"/>
                  </a:lnTo>
                  <a:lnTo>
                    <a:pt x="273" y="17"/>
                  </a:lnTo>
                  <a:lnTo>
                    <a:pt x="272" y="17"/>
                  </a:lnTo>
                  <a:lnTo>
                    <a:pt x="272" y="16"/>
                  </a:lnTo>
                  <a:lnTo>
                    <a:pt x="272" y="15"/>
                  </a:lnTo>
                  <a:lnTo>
                    <a:pt x="273" y="15"/>
                  </a:lnTo>
                  <a:lnTo>
                    <a:pt x="273" y="14"/>
                  </a:lnTo>
                  <a:lnTo>
                    <a:pt x="274" y="14"/>
                  </a:lnTo>
                  <a:lnTo>
                    <a:pt x="275" y="14"/>
                  </a:lnTo>
                  <a:lnTo>
                    <a:pt x="275" y="15"/>
                  </a:lnTo>
                  <a:lnTo>
                    <a:pt x="276" y="15"/>
                  </a:lnTo>
                  <a:lnTo>
                    <a:pt x="278" y="14"/>
                  </a:lnTo>
                  <a:lnTo>
                    <a:pt x="279" y="14"/>
                  </a:lnTo>
                  <a:lnTo>
                    <a:pt x="280" y="14"/>
                  </a:lnTo>
                  <a:lnTo>
                    <a:pt x="281" y="14"/>
                  </a:lnTo>
                  <a:lnTo>
                    <a:pt x="282" y="15"/>
                  </a:lnTo>
                  <a:lnTo>
                    <a:pt x="283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7" y="14"/>
                  </a:lnTo>
                  <a:lnTo>
                    <a:pt x="287" y="15"/>
                  </a:lnTo>
                  <a:lnTo>
                    <a:pt x="287" y="16"/>
                  </a:lnTo>
                  <a:lnTo>
                    <a:pt x="288" y="16"/>
                  </a:lnTo>
                  <a:lnTo>
                    <a:pt x="288" y="17"/>
                  </a:lnTo>
                  <a:lnTo>
                    <a:pt x="289" y="17"/>
                  </a:lnTo>
                  <a:lnTo>
                    <a:pt x="289" y="19"/>
                  </a:lnTo>
                  <a:lnTo>
                    <a:pt x="290" y="19"/>
                  </a:lnTo>
                  <a:lnTo>
                    <a:pt x="292" y="19"/>
                  </a:lnTo>
                  <a:lnTo>
                    <a:pt x="293" y="19"/>
                  </a:lnTo>
                  <a:lnTo>
                    <a:pt x="293" y="17"/>
                  </a:lnTo>
                  <a:lnTo>
                    <a:pt x="293" y="16"/>
                  </a:lnTo>
                  <a:lnTo>
                    <a:pt x="294" y="16"/>
                  </a:lnTo>
                  <a:lnTo>
                    <a:pt x="294" y="15"/>
                  </a:lnTo>
                  <a:lnTo>
                    <a:pt x="294" y="16"/>
                  </a:lnTo>
                  <a:lnTo>
                    <a:pt x="295" y="16"/>
                  </a:lnTo>
                  <a:lnTo>
                    <a:pt x="295" y="15"/>
                  </a:lnTo>
                  <a:lnTo>
                    <a:pt x="295" y="16"/>
                  </a:lnTo>
                  <a:lnTo>
                    <a:pt x="296" y="16"/>
                  </a:lnTo>
                  <a:lnTo>
                    <a:pt x="296" y="15"/>
                  </a:lnTo>
                  <a:lnTo>
                    <a:pt x="296" y="14"/>
                  </a:lnTo>
                  <a:lnTo>
                    <a:pt x="296" y="13"/>
                  </a:lnTo>
                  <a:lnTo>
                    <a:pt x="296" y="12"/>
                  </a:lnTo>
                  <a:lnTo>
                    <a:pt x="297" y="12"/>
                  </a:lnTo>
                  <a:lnTo>
                    <a:pt x="299" y="10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2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75073FA8-C8B8-8222-0EDB-1F6A73218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425" y="4419600"/>
              <a:ext cx="750888" cy="719138"/>
            </a:xfrm>
            <a:custGeom>
              <a:avLst/>
              <a:gdLst>
                <a:gd name="T0" fmla="*/ 148 w 473"/>
                <a:gd name="T1" fmla="*/ 3 h 453"/>
                <a:gd name="T2" fmla="*/ 173 w 473"/>
                <a:gd name="T3" fmla="*/ 19 h 453"/>
                <a:gd name="T4" fmla="*/ 185 w 473"/>
                <a:gd name="T5" fmla="*/ 45 h 453"/>
                <a:gd name="T6" fmla="*/ 217 w 473"/>
                <a:gd name="T7" fmla="*/ 53 h 453"/>
                <a:gd name="T8" fmla="*/ 244 w 473"/>
                <a:gd name="T9" fmla="*/ 66 h 453"/>
                <a:gd name="T10" fmla="*/ 263 w 473"/>
                <a:gd name="T11" fmla="*/ 79 h 453"/>
                <a:gd name="T12" fmla="*/ 297 w 473"/>
                <a:gd name="T13" fmla="*/ 72 h 453"/>
                <a:gd name="T14" fmla="*/ 314 w 473"/>
                <a:gd name="T15" fmla="*/ 91 h 453"/>
                <a:gd name="T16" fmla="*/ 346 w 473"/>
                <a:gd name="T17" fmla="*/ 88 h 453"/>
                <a:gd name="T18" fmla="*/ 371 w 473"/>
                <a:gd name="T19" fmla="*/ 103 h 453"/>
                <a:gd name="T20" fmla="*/ 418 w 473"/>
                <a:gd name="T21" fmla="*/ 84 h 453"/>
                <a:gd name="T22" fmla="*/ 440 w 473"/>
                <a:gd name="T23" fmla="*/ 108 h 453"/>
                <a:gd name="T24" fmla="*/ 450 w 473"/>
                <a:gd name="T25" fmla="*/ 141 h 453"/>
                <a:gd name="T26" fmla="*/ 472 w 473"/>
                <a:gd name="T27" fmla="*/ 167 h 453"/>
                <a:gd name="T28" fmla="*/ 460 w 473"/>
                <a:gd name="T29" fmla="*/ 199 h 453"/>
                <a:gd name="T30" fmla="*/ 436 w 473"/>
                <a:gd name="T31" fmla="*/ 213 h 453"/>
                <a:gd name="T32" fmla="*/ 423 w 473"/>
                <a:gd name="T33" fmla="*/ 190 h 453"/>
                <a:gd name="T34" fmla="*/ 410 w 473"/>
                <a:gd name="T35" fmla="*/ 163 h 453"/>
                <a:gd name="T36" fmla="*/ 392 w 473"/>
                <a:gd name="T37" fmla="*/ 160 h 453"/>
                <a:gd name="T38" fmla="*/ 364 w 473"/>
                <a:gd name="T39" fmla="*/ 157 h 453"/>
                <a:gd name="T40" fmla="*/ 339 w 473"/>
                <a:gd name="T41" fmla="*/ 143 h 453"/>
                <a:gd name="T42" fmla="*/ 319 w 473"/>
                <a:gd name="T43" fmla="*/ 171 h 453"/>
                <a:gd name="T44" fmla="*/ 292 w 473"/>
                <a:gd name="T45" fmla="*/ 167 h 453"/>
                <a:gd name="T46" fmla="*/ 267 w 473"/>
                <a:gd name="T47" fmla="*/ 169 h 453"/>
                <a:gd name="T48" fmla="*/ 238 w 473"/>
                <a:gd name="T49" fmla="*/ 171 h 453"/>
                <a:gd name="T50" fmla="*/ 227 w 473"/>
                <a:gd name="T51" fmla="*/ 192 h 453"/>
                <a:gd name="T52" fmla="*/ 231 w 473"/>
                <a:gd name="T53" fmla="*/ 165 h 453"/>
                <a:gd name="T54" fmla="*/ 217 w 473"/>
                <a:gd name="T55" fmla="*/ 150 h 453"/>
                <a:gd name="T56" fmla="*/ 210 w 473"/>
                <a:gd name="T57" fmla="*/ 167 h 453"/>
                <a:gd name="T58" fmla="*/ 211 w 473"/>
                <a:gd name="T59" fmla="*/ 196 h 453"/>
                <a:gd name="T60" fmla="*/ 223 w 473"/>
                <a:gd name="T61" fmla="*/ 224 h 453"/>
                <a:gd name="T62" fmla="*/ 236 w 473"/>
                <a:gd name="T63" fmla="*/ 246 h 453"/>
                <a:gd name="T64" fmla="*/ 243 w 473"/>
                <a:gd name="T65" fmla="*/ 266 h 453"/>
                <a:gd name="T66" fmla="*/ 228 w 473"/>
                <a:gd name="T67" fmla="*/ 293 h 453"/>
                <a:gd name="T68" fmla="*/ 224 w 473"/>
                <a:gd name="T69" fmla="*/ 323 h 453"/>
                <a:gd name="T70" fmla="*/ 251 w 473"/>
                <a:gd name="T71" fmla="*/ 316 h 453"/>
                <a:gd name="T72" fmla="*/ 245 w 473"/>
                <a:gd name="T73" fmla="*/ 338 h 453"/>
                <a:gd name="T74" fmla="*/ 265 w 473"/>
                <a:gd name="T75" fmla="*/ 347 h 453"/>
                <a:gd name="T76" fmla="*/ 264 w 473"/>
                <a:gd name="T77" fmla="*/ 366 h 453"/>
                <a:gd name="T78" fmla="*/ 242 w 473"/>
                <a:gd name="T79" fmla="*/ 383 h 453"/>
                <a:gd name="T80" fmla="*/ 248 w 473"/>
                <a:gd name="T81" fmla="*/ 413 h 453"/>
                <a:gd name="T82" fmla="*/ 222 w 473"/>
                <a:gd name="T83" fmla="*/ 416 h 453"/>
                <a:gd name="T84" fmla="*/ 187 w 473"/>
                <a:gd name="T85" fmla="*/ 446 h 453"/>
                <a:gd name="T86" fmla="*/ 155 w 473"/>
                <a:gd name="T87" fmla="*/ 450 h 453"/>
                <a:gd name="T88" fmla="*/ 148 w 473"/>
                <a:gd name="T89" fmla="*/ 409 h 453"/>
                <a:gd name="T90" fmla="*/ 138 w 473"/>
                <a:gd name="T91" fmla="*/ 379 h 453"/>
                <a:gd name="T92" fmla="*/ 113 w 473"/>
                <a:gd name="T93" fmla="*/ 376 h 453"/>
                <a:gd name="T94" fmla="*/ 97 w 473"/>
                <a:gd name="T95" fmla="*/ 369 h 453"/>
                <a:gd name="T96" fmla="*/ 71 w 473"/>
                <a:gd name="T97" fmla="*/ 357 h 453"/>
                <a:gd name="T98" fmla="*/ 76 w 473"/>
                <a:gd name="T99" fmla="*/ 335 h 453"/>
                <a:gd name="T100" fmla="*/ 64 w 473"/>
                <a:gd name="T101" fmla="*/ 309 h 453"/>
                <a:gd name="T102" fmla="*/ 35 w 473"/>
                <a:gd name="T103" fmla="*/ 308 h 453"/>
                <a:gd name="T104" fmla="*/ 21 w 473"/>
                <a:gd name="T105" fmla="*/ 288 h 453"/>
                <a:gd name="T106" fmla="*/ 13 w 473"/>
                <a:gd name="T107" fmla="*/ 261 h 453"/>
                <a:gd name="T108" fmla="*/ 27 w 473"/>
                <a:gd name="T109" fmla="*/ 237 h 453"/>
                <a:gd name="T110" fmla="*/ 25 w 473"/>
                <a:gd name="T111" fmla="*/ 200 h 453"/>
                <a:gd name="T112" fmla="*/ 2 w 473"/>
                <a:gd name="T113" fmla="*/ 179 h 453"/>
                <a:gd name="T114" fmla="*/ 29 w 473"/>
                <a:gd name="T115" fmla="*/ 155 h 453"/>
                <a:gd name="T116" fmla="*/ 49 w 473"/>
                <a:gd name="T117" fmla="*/ 124 h 453"/>
                <a:gd name="T118" fmla="*/ 81 w 473"/>
                <a:gd name="T119" fmla="*/ 110 h 453"/>
                <a:gd name="T120" fmla="*/ 93 w 473"/>
                <a:gd name="T121" fmla="*/ 78 h 453"/>
                <a:gd name="T122" fmla="*/ 120 w 473"/>
                <a:gd name="T123" fmla="*/ 53 h 453"/>
                <a:gd name="T124" fmla="*/ 120 w 473"/>
                <a:gd name="T125" fmla="*/ 15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453">
                  <a:moveTo>
                    <a:pt x="117" y="3"/>
                  </a:moveTo>
                  <a:lnTo>
                    <a:pt x="117" y="2"/>
                  </a:lnTo>
                  <a:lnTo>
                    <a:pt x="118" y="2"/>
                  </a:lnTo>
                  <a:lnTo>
                    <a:pt x="119" y="2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7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0" y="4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4" y="5"/>
                  </a:lnTo>
                  <a:lnTo>
                    <a:pt x="135" y="5"/>
                  </a:lnTo>
                  <a:lnTo>
                    <a:pt x="137" y="5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47" y="3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51" y="2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2" y="2"/>
                  </a:lnTo>
                  <a:lnTo>
                    <a:pt x="152" y="3"/>
                  </a:lnTo>
                  <a:lnTo>
                    <a:pt x="153" y="3"/>
                  </a:lnTo>
                  <a:lnTo>
                    <a:pt x="153" y="4"/>
                  </a:lnTo>
                  <a:lnTo>
                    <a:pt x="152" y="4"/>
                  </a:lnTo>
                  <a:lnTo>
                    <a:pt x="152" y="5"/>
                  </a:lnTo>
                  <a:lnTo>
                    <a:pt x="153" y="5"/>
                  </a:lnTo>
                  <a:lnTo>
                    <a:pt x="154" y="5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8" y="5"/>
                  </a:lnTo>
                  <a:lnTo>
                    <a:pt x="159" y="5"/>
                  </a:lnTo>
                  <a:lnTo>
                    <a:pt x="160" y="5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3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6" y="7"/>
                  </a:lnTo>
                  <a:lnTo>
                    <a:pt x="167" y="7"/>
                  </a:lnTo>
                  <a:lnTo>
                    <a:pt x="167" y="8"/>
                  </a:lnTo>
                  <a:lnTo>
                    <a:pt x="168" y="9"/>
                  </a:lnTo>
                  <a:lnTo>
                    <a:pt x="168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71" y="11"/>
                  </a:lnTo>
                  <a:lnTo>
                    <a:pt x="171" y="12"/>
                  </a:lnTo>
                  <a:lnTo>
                    <a:pt x="172" y="14"/>
                  </a:lnTo>
                  <a:lnTo>
                    <a:pt x="173" y="14"/>
                  </a:lnTo>
                  <a:lnTo>
                    <a:pt x="173" y="15"/>
                  </a:lnTo>
                  <a:lnTo>
                    <a:pt x="173" y="16"/>
                  </a:lnTo>
                  <a:lnTo>
                    <a:pt x="173" y="17"/>
                  </a:lnTo>
                  <a:lnTo>
                    <a:pt x="173" y="18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4" y="21"/>
                  </a:lnTo>
                  <a:lnTo>
                    <a:pt x="174" y="22"/>
                  </a:lnTo>
                  <a:lnTo>
                    <a:pt x="174" y="23"/>
                  </a:lnTo>
                  <a:lnTo>
                    <a:pt x="175" y="24"/>
                  </a:lnTo>
                  <a:lnTo>
                    <a:pt x="175" y="25"/>
                  </a:lnTo>
                  <a:lnTo>
                    <a:pt x="176" y="26"/>
                  </a:lnTo>
                  <a:lnTo>
                    <a:pt x="178" y="26"/>
                  </a:lnTo>
                  <a:lnTo>
                    <a:pt x="178" y="28"/>
                  </a:lnTo>
                  <a:lnTo>
                    <a:pt x="178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1"/>
                  </a:lnTo>
                  <a:lnTo>
                    <a:pt x="179" y="32"/>
                  </a:lnTo>
                  <a:lnTo>
                    <a:pt x="180" y="33"/>
                  </a:lnTo>
                  <a:lnTo>
                    <a:pt x="180" y="35"/>
                  </a:lnTo>
                  <a:lnTo>
                    <a:pt x="180" y="36"/>
                  </a:lnTo>
                  <a:lnTo>
                    <a:pt x="180" y="37"/>
                  </a:lnTo>
                  <a:lnTo>
                    <a:pt x="180" y="38"/>
                  </a:lnTo>
                  <a:lnTo>
                    <a:pt x="179" y="38"/>
                  </a:lnTo>
                  <a:lnTo>
                    <a:pt x="179" y="39"/>
                  </a:lnTo>
                  <a:lnTo>
                    <a:pt x="179" y="40"/>
                  </a:lnTo>
                  <a:lnTo>
                    <a:pt x="178" y="40"/>
                  </a:lnTo>
                  <a:lnTo>
                    <a:pt x="178" y="42"/>
                  </a:lnTo>
                  <a:lnTo>
                    <a:pt x="178" y="43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8" y="44"/>
                  </a:lnTo>
                  <a:lnTo>
                    <a:pt x="179" y="44"/>
                  </a:lnTo>
                  <a:lnTo>
                    <a:pt x="180" y="44"/>
                  </a:lnTo>
                  <a:lnTo>
                    <a:pt x="181" y="44"/>
                  </a:lnTo>
                  <a:lnTo>
                    <a:pt x="181" y="43"/>
                  </a:lnTo>
                  <a:lnTo>
                    <a:pt x="182" y="43"/>
                  </a:lnTo>
                  <a:lnTo>
                    <a:pt x="182" y="42"/>
                  </a:lnTo>
                  <a:lnTo>
                    <a:pt x="183" y="42"/>
                  </a:lnTo>
                  <a:lnTo>
                    <a:pt x="185" y="42"/>
                  </a:lnTo>
                  <a:lnTo>
                    <a:pt x="185" y="43"/>
                  </a:lnTo>
                  <a:lnTo>
                    <a:pt x="185" y="44"/>
                  </a:lnTo>
                  <a:lnTo>
                    <a:pt x="185" y="45"/>
                  </a:lnTo>
                  <a:lnTo>
                    <a:pt x="185" y="46"/>
                  </a:lnTo>
                  <a:lnTo>
                    <a:pt x="185" y="47"/>
                  </a:lnTo>
                  <a:lnTo>
                    <a:pt x="186" y="47"/>
                  </a:lnTo>
                  <a:lnTo>
                    <a:pt x="186" y="49"/>
                  </a:lnTo>
                  <a:lnTo>
                    <a:pt x="186" y="50"/>
                  </a:lnTo>
                  <a:lnTo>
                    <a:pt x="186" y="51"/>
                  </a:lnTo>
                  <a:lnTo>
                    <a:pt x="187" y="50"/>
                  </a:lnTo>
                  <a:lnTo>
                    <a:pt x="187" y="51"/>
                  </a:lnTo>
                  <a:lnTo>
                    <a:pt x="188" y="51"/>
                  </a:lnTo>
                  <a:lnTo>
                    <a:pt x="189" y="51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2" y="50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4" y="49"/>
                  </a:lnTo>
                  <a:lnTo>
                    <a:pt x="195" y="49"/>
                  </a:lnTo>
                  <a:lnTo>
                    <a:pt x="196" y="49"/>
                  </a:lnTo>
                  <a:lnTo>
                    <a:pt x="197" y="49"/>
                  </a:lnTo>
                  <a:lnTo>
                    <a:pt x="199" y="49"/>
                  </a:lnTo>
                  <a:lnTo>
                    <a:pt x="200" y="47"/>
                  </a:lnTo>
                  <a:lnTo>
                    <a:pt x="201" y="47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4" y="50"/>
                  </a:lnTo>
                  <a:lnTo>
                    <a:pt x="206" y="50"/>
                  </a:lnTo>
                  <a:lnTo>
                    <a:pt x="207" y="50"/>
                  </a:lnTo>
                  <a:lnTo>
                    <a:pt x="208" y="50"/>
                  </a:lnTo>
                  <a:lnTo>
                    <a:pt x="209" y="50"/>
                  </a:lnTo>
                  <a:lnTo>
                    <a:pt x="210" y="50"/>
                  </a:lnTo>
                  <a:lnTo>
                    <a:pt x="211" y="51"/>
                  </a:lnTo>
                  <a:lnTo>
                    <a:pt x="213" y="51"/>
                  </a:lnTo>
                  <a:lnTo>
                    <a:pt x="213" y="52"/>
                  </a:lnTo>
                  <a:lnTo>
                    <a:pt x="214" y="52"/>
                  </a:lnTo>
                  <a:lnTo>
                    <a:pt x="214" y="53"/>
                  </a:lnTo>
                  <a:lnTo>
                    <a:pt x="215" y="53"/>
                  </a:lnTo>
                  <a:lnTo>
                    <a:pt x="216" y="54"/>
                  </a:lnTo>
                  <a:lnTo>
                    <a:pt x="216" y="53"/>
                  </a:lnTo>
                  <a:lnTo>
                    <a:pt x="217" y="53"/>
                  </a:lnTo>
                  <a:lnTo>
                    <a:pt x="217" y="52"/>
                  </a:lnTo>
                  <a:lnTo>
                    <a:pt x="218" y="52"/>
                  </a:lnTo>
                  <a:lnTo>
                    <a:pt x="220" y="52"/>
                  </a:lnTo>
                  <a:lnTo>
                    <a:pt x="220" y="51"/>
                  </a:lnTo>
                  <a:lnTo>
                    <a:pt x="221" y="51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3" y="52"/>
                  </a:lnTo>
                  <a:lnTo>
                    <a:pt x="223" y="53"/>
                  </a:lnTo>
                  <a:lnTo>
                    <a:pt x="223" y="54"/>
                  </a:lnTo>
                  <a:lnTo>
                    <a:pt x="224" y="54"/>
                  </a:lnTo>
                  <a:lnTo>
                    <a:pt x="225" y="54"/>
                  </a:lnTo>
                  <a:lnTo>
                    <a:pt x="227" y="53"/>
                  </a:lnTo>
                  <a:lnTo>
                    <a:pt x="228" y="53"/>
                  </a:lnTo>
                  <a:lnTo>
                    <a:pt x="229" y="53"/>
                  </a:lnTo>
                  <a:lnTo>
                    <a:pt x="230" y="53"/>
                  </a:lnTo>
                  <a:lnTo>
                    <a:pt x="231" y="53"/>
                  </a:lnTo>
                  <a:lnTo>
                    <a:pt x="232" y="53"/>
                  </a:lnTo>
                  <a:lnTo>
                    <a:pt x="234" y="53"/>
                  </a:lnTo>
                  <a:lnTo>
                    <a:pt x="234" y="54"/>
                  </a:lnTo>
                  <a:lnTo>
                    <a:pt x="235" y="54"/>
                  </a:lnTo>
                  <a:lnTo>
                    <a:pt x="236" y="54"/>
                  </a:lnTo>
                  <a:lnTo>
                    <a:pt x="237" y="56"/>
                  </a:lnTo>
                  <a:lnTo>
                    <a:pt x="238" y="56"/>
                  </a:lnTo>
                  <a:lnTo>
                    <a:pt x="239" y="56"/>
                  </a:lnTo>
                  <a:lnTo>
                    <a:pt x="241" y="56"/>
                  </a:lnTo>
                  <a:lnTo>
                    <a:pt x="241" y="57"/>
                  </a:lnTo>
                  <a:lnTo>
                    <a:pt x="241" y="58"/>
                  </a:lnTo>
                  <a:lnTo>
                    <a:pt x="242" y="58"/>
                  </a:lnTo>
                  <a:lnTo>
                    <a:pt x="242" y="59"/>
                  </a:lnTo>
                  <a:lnTo>
                    <a:pt x="243" y="59"/>
                  </a:lnTo>
                  <a:lnTo>
                    <a:pt x="243" y="60"/>
                  </a:lnTo>
                  <a:lnTo>
                    <a:pt x="244" y="60"/>
                  </a:lnTo>
                  <a:lnTo>
                    <a:pt x="244" y="61"/>
                  </a:lnTo>
                  <a:lnTo>
                    <a:pt x="244" y="63"/>
                  </a:lnTo>
                  <a:lnTo>
                    <a:pt x="244" y="64"/>
                  </a:lnTo>
                  <a:lnTo>
                    <a:pt x="244" y="65"/>
                  </a:lnTo>
                  <a:lnTo>
                    <a:pt x="244" y="66"/>
                  </a:lnTo>
                  <a:lnTo>
                    <a:pt x="245" y="66"/>
                  </a:lnTo>
                  <a:lnTo>
                    <a:pt x="245" y="65"/>
                  </a:lnTo>
                  <a:lnTo>
                    <a:pt x="246" y="65"/>
                  </a:lnTo>
                  <a:lnTo>
                    <a:pt x="246" y="64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1"/>
                  </a:lnTo>
                  <a:lnTo>
                    <a:pt x="250" y="61"/>
                  </a:lnTo>
                  <a:lnTo>
                    <a:pt x="251" y="61"/>
                  </a:lnTo>
                  <a:lnTo>
                    <a:pt x="251" y="63"/>
                  </a:lnTo>
                  <a:lnTo>
                    <a:pt x="252" y="63"/>
                  </a:lnTo>
                  <a:lnTo>
                    <a:pt x="252" y="64"/>
                  </a:lnTo>
                  <a:lnTo>
                    <a:pt x="253" y="64"/>
                  </a:lnTo>
                  <a:lnTo>
                    <a:pt x="253" y="65"/>
                  </a:lnTo>
                  <a:lnTo>
                    <a:pt x="253" y="66"/>
                  </a:lnTo>
                  <a:lnTo>
                    <a:pt x="253" y="67"/>
                  </a:lnTo>
                  <a:lnTo>
                    <a:pt x="252" y="68"/>
                  </a:lnTo>
                  <a:lnTo>
                    <a:pt x="252" y="70"/>
                  </a:lnTo>
                  <a:lnTo>
                    <a:pt x="251" y="70"/>
                  </a:lnTo>
                  <a:lnTo>
                    <a:pt x="251" y="71"/>
                  </a:lnTo>
                  <a:lnTo>
                    <a:pt x="251" y="72"/>
                  </a:lnTo>
                  <a:lnTo>
                    <a:pt x="251" y="73"/>
                  </a:lnTo>
                  <a:lnTo>
                    <a:pt x="251" y="74"/>
                  </a:lnTo>
                  <a:lnTo>
                    <a:pt x="250" y="74"/>
                  </a:lnTo>
                  <a:lnTo>
                    <a:pt x="249" y="75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2" y="78"/>
                  </a:lnTo>
                  <a:lnTo>
                    <a:pt x="253" y="78"/>
                  </a:lnTo>
                  <a:lnTo>
                    <a:pt x="255" y="79"/>
                  </a:lnTo>
                  <a:lnTo>
                    <a:pt x="256" y="79"/>
                  </a:lnTo>
                  <a:lnTo>
                    <a:pt x="257" y="79"/>
                  </a:lnTo>
                  <a:lnTo>
                    <a:pt x="258" y="79"/>
                  </a:lnTo>
                  <a:lnTo>
                    <a:pt x="259" y="79"/>
                  </a:lnTo>
                  <a:lnTo>
                    <a:pt x="260" y="79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8"/>
                  </a:lnTo>
                  <a:lnTo>
                    <a:pt x="266" y="78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80"/>
                  </a:lnTo>
                  <a:lnTo>
                    <a:pt x="269" y="80"/>
                  </a:lnTo>
                  <a:lnTo>
                    <a:pt x="270" y="80"/>
                  </a:lnTo>
                  <a:lnTo>
                    <a:pt x="271" y="80"/>
                  </a:lnTo>
                  <a:lnTo>
                    <a:pt x="272" y="80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6" y="80"/>
                  </a:lnTo>
                  <a:lnTo>
                    <a:pt x="276" y="79"/>
                  </a:lnTo>
                  <a:lnTo>
                    <a:pt x="276" y="80"/>
                  </a:lnTo>
                  <a:lnTo>
                    <a:pt x="277" y="80"/>
                  </a:lnTo>
                  <a:lnTo>
                    <a:pt x="277" y="79"/>
                  </a:lnTo>
                  <a:lnTo>
                    <a:pt x="277" y="78"/>
                  </a:lnTo>
                  <a:lnTo>
                    <a:pt x="278" y="78"/>
                  </a:lnTo>
                  <a:lnTo>
                    <a:pt x="278" y="77"/>
                  </a:lnTo>
                  <a:lnTo>
                    <a:pt x="279" y="77"/>
                  </a:lnTo>
                  <a:lnTo>
                    <a:pt x="280" y="75"/>
                  </a:lnTo>
                  <a:lnTo>
                    <a:pt x="281" y="75"/>
                  </a:lnTo>
                  <a:lnTo>
                    <a:pt x="283" y="74"/>
                  </a:lnTo>
                  <a:lnTo>
                    <a:pt x="284" y="74"/>
                  </a:lnTo>
                  <a:lnTo>
                    <a:pt x="285" y="73"/>
                  </a:lnTo>
                  <a:lnTo>
                    <a:pt x="286" y="73"/>
                  </a:lnTo>
                  <a:lnTo>
                    <a:pt x="287" y="73"/>
                  </a:lnTo>
                  <a:lnTo>
                    <a:pt x="288" y="74"/>
                  </a:lnTo>
                  <a:lnTo>
                    <a:pt x="290" y="74"/>
                  </a:lnTo>
                  <a:lnTo>
                    <a:pt x="291" y="74"/>
                  </a:lnTo>
                  <a:lnTo>
                    <a:pt x="292" y="74"/>
                  </a:lnTo>
                  <a:lnTo>
                    <a:pt x="293" y="74"/>
                  </a:lnTo>
                  <a:lnTo>
                    <a:pt x="293" y="73"/>
                  </a:lnTo>
                  <a:lnTo>
                    <a:pt x="294" y="73"/>
                  </a:lnTo>
                  <a:lnTo>
                    <a:pt x="295" y="73"/>
                  </a:lnTo>
                  <a:lnTo>
                    <a:pt x="295" y="72"/>
                  </a:lnTo>
                  <a:lnTo>
                    <a:pt x="297" y="72"/>
                  </a:lnTo>
                  <a:lnTo>
                    <a:pt x="298" y="72"/>
                  </a:lnTo>
                  <a:lnTo>
                    <a:pt x="298" y="71"/>
                  </a:lnTo>
                  <a:lnTo>
                    <a:pt x="299" y="71"/>
                  </a:lnTo>
                  <a:lnTo>
                    <a:pt x="300" y="71"/>
                  </a:lnTo>
                  <a:lnTo>
                    <a:pt x="300" y="72"/>
                  </a:lnTo>
                  <a:lnTo>
                    <a:pt x="301" y="72"/>
                  </a:lnTo>
                  <a:lnTo>
                    <a:pt x="301" y="73"/>
                  </a:lnTo>
                  <a:lnTo>
                    <a:pt x="301" y="74"/>
                  </a:lnTo>
                  <a:lnTo>
                    <a:pt x="301" y="75"/>
                  </a:lnTo>
                  <a:lnTo>
                    <a:pt x="301" y="77"/>
                  </a:lnTo>
                  <a:lnTo>
                    <a:pt x="300" y="77"/>
                  </a:lnTo>
                  <a:lnTo>
                    <a:pt x="300" y="78"/>
                  </a:lnTo>
                  <a:lnTo>
                    <a:pt x="299" y="78"/>
                  </a:lnTo>
                  <a:lnTo>
                    <a:pt x="299" y="79"/>
                  </a:lnTo>
                  <a:lnTo>
                    <a:pt x="299" y="80"/>
                  </a:lnTo>
                  <a:lnTo>
                    <a:pt x="300" y="80"/>
                  </a:lnTo>
                  <a:lnTo>
                    <a:pt x="301" y="80"/>
                  </a:lnTo>
                  <a:lnTo>
                    <a:pt x="301" y="81"/>
                  </a:lnTo>
                  <a:lnTo>
                    <a:pt x="302" y="81"/>
                  </a:lnTo>
                  <a:lnTo>
                    <a:pt x="304" y="81"/>
                  </a:lnTo>
                  <a:lnTo>
                    <a:pt x="304" y="82"/>
                  </a:lnTo>
                  <a:lnTo>
                    <a:pt x="304" y="84"/>
                  </a:lnTo>
                  <a:lnTo>
                    <a:pt x="304" y="85"/>
                  </a:lnTo>
                  <a:lnTo>
                    <a:pt x="304" y="86"/>
                  </a:lnTo>
                  <a:lnTo>
                    <a:pt x="304" y="87"/>
                  </a:lnTo>
                  <a:lnTo>
                    <a:pt x="304" y="88"/>
                  </a:lnTo>
                  <a:lnTo>
                    <a:pt x="302" y="88"/>
                  </a:lnTo>
                  <a:lnTo>
                    <a:pt x="302" y="89"/>
                  </a:lnTo>
                  <a:lnTo>
                    <a:pt x="301" y="91"/>
                  </a:lnTo>
                  <a:lnTo>
                    <a:pt x="302" y="91"/>
                  </a:lnTo>
                  <a:lnTo>
                    <a:pt x="304" y="91"/>
                  </a:lnTo>
                  <a:lnTo>
                    <a:pt x="305" y="91"/>
                  </a:lnTo>
                  <a:lnTo>
                    <a:pt x="306" y="91"/>
                  </a:lnTo>
                  <a:lnTo>
                    <a:pt x="307" y="91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1"/>
                  </a:lnTo>
                  <a:lnTo>
                    <a:pt x="313" y="91"/>
                  </a:lnTo>
                  <a:lnTo>
                    <a:pt x="314" y="91"/>
                  </a:lnTo>
                  <a:lnTo>
                    <a:pt x="315" y="91"/>
                  </a:lnTo>
                  <a:lnTo>
                    <a:pt x="315" y="92"/>
                  </a:lnTo>
                  <a:lnTo>
                    <a:pt x="316" y="92"/>
                  </a:lnTo>
                  <a:lnTo>
                    <a:pt x="318" y="93"/>
                  </a:lnTo>
                  <a:lnTo>
                    <a:pt x="319" y="93"/>
                  </a:lnTo>
                  <a:lnTo>
                    <a:pt x="320" y="93"/>
                  </a:lnTo>
                  <a:lnTo>
                    <a:pt x="321" y="93"/>
                  </a:lnTo>
                  <a:lnTo>
                    <a:pt x="321" y="92"/>
                  </a:lnTo>
                  <a:lnTo>
                    <a:pt x="322" y="92"/>
                  </a:lnTo>
                  <a:lnTo>
                    <a:pt x="323" y="92"/>
                  </a:lnTo>
                  <a:lnTo>
                    <a:pt x="325" y="92"/>
                  </a:lnTo>
                  <a:lnTo>
                    <a:pt x="326" y="92"/>
                  </a:lnTo>
                  <a:lnTo>
                    <a:pt x="327" y="92"/>
                  </a:lnTo>
                  <a:lnTo>
                    <a:pt x="327" y="91"/>
                  </a:lnTo>
                  <a:lnTo>
                    <a:pt x="328" y="91"/>
                  </a:lnTo>
                  <a:lnTo>
                    <a:pt x="329" y="91"/>
                  </a:lnTo>
                  <a:lnTo>
                    <a:pt x="329" y="89"/>
                  </a:lnTo>
                  <a:lnTo>
                    <a:pt x="330" y="89"/>
                  </a:lnTo>
                  <a:lnTo>
                    <a:pt x="332" y="89"/>
                  </a:lnTo>
                  <a:lnTo>
                    <a:pt x="333" y="89"/>
                  </a:lnTo>
                  <a:lnTo>
                    <a:pt x="333" y="88"/>
                  </a:lnTo>
                  <a:lnTo>
                    <a:pt x="334" y="88"/>
                  </a:lnTo>
                  <a:lnTo>
                    <a:pt x="334" y="87"/>
                  </a:lnTo>
                  <a:lnTo>
                    <a:pt x="334" y="86"/>
                  </a:lnTo>
                  <a:lnTo>
                    <a:pt x="335" y="86"/>
                  </a:lnTo>
                  <a:lnTo>
                    <a:pt x="335" y="85"/>
                  </a:lnTo>
                  <a:lnTo>
                    <a:pt x="336" y="85"/>
                  </a:lnTo>
                  <a:lnTo>
                    <a:pt x="337" y="85"/>
                  </a:lnTo>
                  <a:lnTo>
                    <a:pt x="339" y="85"/>
                  </a:lnTo>
                  <a:lnTo>
                    <a:pt x="339" y="86"/>
                  </a:lnTo>
                  <a:lnTo>
                    <a:pt x="340" y="86"/>
                  </a:lnTo>
                  <a:lnTo>
                    <a:pt x="340" y="87"/>
                  </a:lnTo>
                  <a:lnTo>
                    <a:pt x="341" y="87"/>
                  </a:lnTo>
                  <a:lnTo>
                    <a:pt x="342" y="86"/>
                  </a:lnTo>
                  <a:lnTo>
                    <a:pt x="342" y="87"/>
                  </a:lnTo>
                  <a:lnTo>
                    <a:pt x="343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7" y="88"/>
                  </a:lnTo>
                  <a:lnTo>
                    <a:pt x="347" y="89"/>
                  </a:lnTo>
                  <a:lnTo>
                    <a:pt x="347" y="91"/>
                  </a:lnTo>
                  <a:lnTo>
                    <a:pt x="348" y="91"/>
                  </a:lnTo>
                  <a:lnTo>
                    <a:pt x="348" y="92"/>
                  </a:lnTo>
                  <a:lnTo>
                    <a:pt x="348" y="93"/>
                  </a:lnTo>
                  <a:lnTo>
                    <a:pt x="349" y="94"/>
                  </a:lnTo>
                  <a:lnTo>
                    <a:pt x="349" y="95"/>
                  </a:lnTo>
                  <a:lnTo>
                    <a:pt x="349" y="96"/>
                  </a:lnTo>
                  <a:lnTo>
                    <a:pt x="349" y="98"/>
                  </a:lnTo>
                  <a:lnTo>
                    <a:pt x="349" y="99"/>
                  </a:lnTo>
                  <a:lnTo>
                    <a:pt x="350" y="99"/>
                  </a:lnTo>
                  <a:lnTo>
                    <a:pt x="350" y="98"/>
                  </a:lnTo>
                  <a:lnTo>
                    <a:pt x="351" y="98"/>
                  </a:lnTo>
                  <a:lnTo>
                    <a:pt x="353" y="98"/>
                  </a:lnTo>
                  <a:lnTo>
                    <a:pt x="353" y="99"/>
                  </a:lnTo>
                  <a:lnTo>
                    <a:pt x="353" y="100"/>
                  </a:lnTo>
                  <a:lnTo>
                    <a:pt x="353" y="101"/>
                  </a:lnTo>
                  <a:lnTo>
                    <a:pt x="354" y="101"/>
                  </a:lnTo>
                  <a:lnTo>
                    <a:pt x="355" y="101"/>
                  </a:lnTo>
                  <a:lnTo>
                    <a:pt x="355" y="100"/>
                  </a:lnTo>
                  <a:lnTo>
                    <a:pt x="355" y="99"/>
                  </a:lnTo>
                  <a:lnTo>
                    <a:pt x="356" y="99"/>
                  </a:lnTo>
                  <a:lnTo>
                    <a:pt x="357" y="99"/>
                  </a:lnTo>
                  <a:lnTo>
                    <a:pt x="358" y="99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1" y="100"/>
                  </a:lnTo>
                  <a:lnTo>
                    <a:pt x="362" y="100"/>
                  </a:lnTo>
                  <a:lnTo>
                    <a:pt x="363" y="101"/>
                  </a:lnTo>
                  <a:lnTo>
                    <a:pt x="364" y="101"/>
                  </a:lnTo>
                  <a:lnTo>
                    <a:pt x="365" y="101"/>
                  </a:lnTo>
                  <a:lnTo>
                    <a:pt x="365" y="102"/>
                  </a:lnTo>
                  <a:lnTo>
                    <a:pt x="367" y="102"/>
                  </a:lnTo>
                  <a:lnTo>
                    <a:pt x="368" y="102"/>
                  </a:lnTo>
                  <a:lnTo>
                    <a:pt x="369" y="102"/>
                  </a:lnTo>
                  <a:lnTo>
                    <a:pt x="369" y="103"/>
                  </a:lnTo>
                  <a:lnTo>
                    <a:pt x="370" y="103"/>
                  </a:lnTo>
                  <a:lnTo>
                    <a:pt x="371" y="103"/>
                  </a:lnTo>
                  <a:lnTo>
                    <a:pt x="372" y="103"/>
                  </a:lnTo>
                  <a:lnTo>
                    <a:pt x="372" y="105"/>
                  </a:lnTo>
                  <a:lnTo>
                    <a:pt x="374" y="105"/>
                  </a:lnTo>
                  <a:lnTo>
                    <a:pt x="375" y="105"/>
                  </a:lnTo>
                  <a:lnTo>
                    <a:pt x="376" y="105"/>
                  </a:lnTo>
                  <a:lnTo>
                    <a:pt x="376" y="106"/>
                  </a:lnTo>
                  <a:lnTo>
                    <a:pt x="377" y="106"/>
                  </a:lnTo>
                  <a:lnTo>
                    <a:pt x="378" y="106"/>
                  </a:lnTo>
                  <a:lnTo>
                    <a:pt x="379" y="106"/>
                  </a:lnTo>
                  <a:lnTo>
                    <a:pt x="379" y="107"/>
                  </a:lnTo>
                  <a:lnTo>
                    <a:pt x="381" y="107"/>
                  </a:lnTo>
                  <a:lnTo>
                    <a:pt x="381" y="106"/>
                  </a:lnTo>
                  <a:lnTo>
                    <a:pt x="382" y="106"/>
                  </a:lnTo>
                  <a:lnTo>
                    <a:pt x="383" y="106"/>
                  </a:lnTo>
                  <a:lnTo>
                    <a:pt x="383" y="107"/>
                  </a:lnTo>
                  <a:lnTo>
                    <a:pt x="384" y="107"/>
                  </a:lnTo>
                  <a:lnTo>
                    <a:pt x="384" y="108"/>
                  </a:lnTo>
                  <a:lnTo>
                    <a:pt x="385" y="108"/>
                  </a:lnTo>
                  <a:lnTo>
                    <a:pt x="388" y="107"/>
                  </a:lnTo>
                  <a:lnTo>
                    <a:pt x="391" y="106"/>
                  </a:lnTo>
                  <a:lnTo>
                    <a:pt x="395" y="105"/>
                  </a:lnTo>
                  <a:lnTo>
                    <a:pt x="398" y="102"/>
                  </a:lnTo>
                  <a:lnTo>
                    <a:pt x="402" y="101"/>
                  </a:lnTo>
                  <a:lnTo>
                    <a:pt x="405" y="101"/>
                  </a:lnTo>
                  <a:lnTo>
                    <a:pt x="408" y="101"/>
                  </a:lnTo>
                  <a:lnTo>
                    <a:pt x="409" y="100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0" y="95"/>
                  </a:lnTo>
                  <a:lnTo>
                    <a:pt x="410" y="94"/>
                  </a:lnTo>
                  <a:lnTo>
                    <a:pt x="411" y="91"/>
                  </a:lnTo>
                  <a:lnTo>
                    <a:pt x="412" y="88"/>
                  </a:lnTo>
                  <a:lnTo>
                    <a:pt x="413" y="85"/>
                  </a:lnTo>
                  <a:lnTo>
                    <a:pt x="413" y="82"/>
                  </a:lnTo>
                  <a:lnTo>
                    <a:pt x="415" y="82"/>
                  </a:lnTo>
                  <a:lnTo>
                    <a:pt x="416" y="82"/>
                  </a:lnTo>
                  <a:lnTo>
                    <a:pt x="417" y="82"/>
                  </a:lnTo>
                  <a:lnTo>
                    <a:pt x="417" y="84"/>
                  </a:lnTo>
                  <a:lnTo>
                    <a:pt x="418" y="84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9" y="86"/>
                  </a:lnTo>
                  <a:lnTo>
                    <a:pt x="419" y="87"/>
                  </a:lnTo>
                  <a:lnTo>
                    <a:pt x="419" y="88"/>
                  </a:lnTo>
                  <a:lnTo>
                    <a:pt x="418" y="89"/>
                  </a:lnTo>
                  <a:lnTo>
                    <a:pt x="419" y="89"/>
                  </a:lnTo>
                  <a:lnTo>
                    <a:pt x="420" y="89"/>
                  </a:lnTo>
                  <a:lnTo>
                    <a:pt x="420" y="91"/>
                  </a:lnTo>
                  <a:lnTo>
                    <a:pt x="422" y="91"/>
                  </a:lnTo>
                  <a:lnTo>
                    <a:pt x="423" y="91"/>
                  </a:lnTo>
                  <a:lnTo>
                    <a:pt x="424" y="91"/>
                  </a:lnTo>
                  <a:lnTo>
                    <a:pt x="425" y="91"/>
                  </a:lnTo>
                  <a:lnTo>
                    <a:pt x="426" y="91"/>
                  </a:lnTo>
                  <a:lnTo>
                    <a:pt x="426" y="92"/>
                  </a:lnTo>
                  <a:lnTo>
                    <a:pt x="427" y="92"/>
                  </a:lnTo>
                  <a:lnTo>
                    <a:pt x="429" y="92"/>
                  </a:lnTo>
                  <a:lnTo>
                    <a:pt x="430" y="92"/>
                  </a:lnTo>
                  <a:lnTo>
                    <a:pt x="431" y="92"/>
                  </a:lnTo>
                  <a:lnTo>
                    <a:pt x="432" y="92"/>
                  </a:lnTo>
                  <a:lnTo>
                    <a:pt x="433" y="92"/>
                  </a:lnTo>
                  <a:lnTo>
                    <a:pt x="433" y="93"/>
                  </a:lnTo>
                  <a:lnTo>
                    <a:pt x="433" y="94"/>
                  </a:lnTo>
                  <a:lnTo>
                    <a:pt x="433" y="95"/>
                  </a:lnTo>
                  <a:lnTo>
                    <a:pt x="434" y="95"/>
                  </a:lnTo>
                  <a:lnTo>
                    <a:pt x="436" y="95"/>
                  </a:lnTo>
                  <a:lnTo>
                    <a:pt x="436" y="96"/>
                  </a:lnTo>
                  <a:lnTo>
                    <a:pt x="437" y="96"/>
                  </a:lnTo>
                  <a:lnTo>
                    <a:pt x="437" y="98"/>
                  </a:lnTo>
                  <a:lnTo>
                    <a:pt x="438" y="99"/>
                  </a:lnTo>
                  <a:lnTo>
                    <a:pt x="439" y="100"/>
                  </a:lnTo>
                  <a:lnTo>
                    <a:pt x="439" y="101"/>
                  </a:lnTo>
                  <a:lnTo>
                    <a:pt x="439" y="102"/>
                  </a:lnTo>
                  <a:lnTo>
                    <a:pt x="439" y="103"/>
                  </a:lnTo>
                  <a:lnTo>
                    <a:pt x="439" y="105"/>
                  </a:lnTo>
                  <a:lnTo>
                    <a:pt x="439" y="106"/>
                  </a:lnTo>
                  <a:lnTo>
                    <a:pt x="439" y="107"/>
                  </a:lnTo>
                  <a:lnTo>
                    <a:pt x="440" y="107"/>
                  </a:lnTo>
                  <a:lnTo>
                    <a:pt x="440" y="108"/>
                  </a:lnTo>
                  <a:lnTo>
                    <a:pt x="441" y="108"/>
                  </a:lnTo>
                  <a:lnTo>
                    <a:pt x="441" y="109"/>
                  </a:lnTo>
                  <a:lnTo>
                    <a:pt x="441" y="110"/>
                  </a:lnTo>
                  <a:lnTo>
                    <a:pt x="441" y="112"/>
                  </a:lnTo>
                  <a:lnTo>
                    <a:pt x="441" y="113"/>
                  </a:lnTo>
                  <a:lnTo>
                    <a:pt x="443" y="113"/>
                  </a:lnTo>
                  <a:lnTo>
                    <a:pt x="443" y="114"/>
                  </a:lnTo>
                  <a:lnTo>
                    <a:pt x="443" y="115"/>
                  </a:lnTo>
                  <a:lnTo>
                    <a:pt x="444" y="115"/>
                  </a:lnTo>
                  <a:lnTo>
                    <a:pt x="445" y="115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7" y="116"/>
                  </a:lnTo>
                  <a:lnTo>
                    <a:pt x="447" y="117"/>
                  </a:lnTo>
                  <a:lnTo>
                    <a:pt x="448" y="117"/>
                  </a:lnTo>
                  <a:lnTo>
                    <a:pt x="448" y="119"/>
                  </a:lnTo>
                  <a:lnTo>
                    <a:pt x="448" y="120"/>
                  </a:lnTo>
                  <a:lnTo>
                    <a:pt x="448" y="121"/>
                  </a:lnTo>
                  <a:lnTo>
                    <a:pt x="448" y="122"/>
                  </a:lnTo>
                  <a:lnTo>
                    <a:pt x="450" y="122"/>
                  </a:lnTo>
                  <a:lnTo>
                    <a:pt x="450" y="123"/>
                  </a:lnTo>
                  <a:lnTo>
                    <a:pt x="450" y="124"/>
                  </a:lnTo>
                  <a:lnTo>
                    <a:pt x="451" y="124"/>
                  </a:lnTo>
                  <a:lnTo>
                    <a:pt x="450" y="124"/>
                  </a:lnTo>
                  <a:lnTo>
                    <a:pt x="450" y="126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0"/>
                  </a:lnTo>
                  <a:lnTo>
                    <a:pt x="450" y="131"/>
                  </a:lnTo>
                  <a:lnTo>
                    <a:pt x="448" y="133"/>
                  </a:lnTo>
                  <a:lnTo>
                    <a:pt x="448" y="134"/>
                  </a:lnTo>
                  <a:lnTo>
                    <a:pt x="448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9"/>
                  </a:lnTo>
                  <a:lnTo>
                    <a:pt x="448" y="140"/>
                  </a:lnTo>
                  <a:lnTo>
                    <a:pt x="450" y="140"/>
                  </a:lnTo>
                  <a:lnTo>
                    <a:pt x="450" y="141"/>
                  </a:lnTo>
                  <a:lnTo>
                    <a:pt x="451" y="141"/>
                  </a:lnTo>
                  <a:lnTo>
                    <a:pt x="452" y="140"/>
                  </a:lnTo>
                  <a:lnTo>
                    <a:pt x="453" y="140"/>
                  </a:lnTo>
                  <a:lnTo>
                    <a:pt x="454" y="140"/>
                  </a:lnTo>
                  <a:lnTo>
                    <a:pt x="455" y="140"/>
                  </a:lnTo>
                  <a:lnTo>
                    <a:pt x="455" y="139"/>
                  </a:lnTo>
                  <a:lnTo>
                    <a:pt x="457" y="140"/>
                  </a:lnTo>
                  <a:lnTo>
                    <a:pt x="458" y="140"/>
                  </a:lnTo>
                  <a:lnTo>
                    <a:pt x="459" y="140"/>
                  </a:lnTo>
                  <a:lnTo>
                    <a:pt x="459" y="141"/>
                  </a:lnTo>
                  <a:lnTo>
                    <a:pt x="460" y="141"/>
                  </a:lnTo>
                  <a:lnTo>
                    <a:pt x="460" y="142"/>
                  </a:lnTo>
                  <a:lnTo>
                    <a:pt x="461" y="143"/>
                  </a:lnTo>
                  <a:lnTo>
                    <a:pt x="461" y="144"/>
                  </a:lnTo>
                  <a:lnTo>
                    <a:pt x="462" y="144"/>
                  </a:lnTo>
                  <a:lnTo>
                    <a:pt x="464" y="144"/>
                  </a:lnTo>
                  <a:lnTo>
                    <a:pt x="465" y="146"/>
                  </a:lnTo>
                  <a:lnTo>
                    <a:pt x="466" y="146"/>
                  </a:lnTo>
                  <a:lnTo>
                    <a:pt x="467" y="147"/>
                  </a:lnTo>
                  <a:lnTo>
                    <a:pt x="468" y="147"/>
                  </a:lnTo>
                  <a:lnTo>
                    <a:pt x="469" y="147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49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71" y="155"/>
                  </a:lnTo>
                  <a:lnTo>
                    <a:pt x="471" y="156"/>
                  </a:lnTo>
                  <a:lnTo>
                    <a:pt x="471" y="157"/>
                  </a:lnTo>
                  <a:lnTo>
                    <a:pt x="472" y="158"/>
                  </a:lnTo>
                  <a:lnTo>
                    <a:pt x="472" y="160"/>
                  </a:lnTo>
                  <a:lnTo>
                    <a:pt x="472" y="161"/>
                  </a:lnTo>
                  <a:lnTo>
                    <a:pt x="472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2" y="165"/>
                  </a:lnTo>
                  <a:lnTo>
                    <a:pt x="472" y="167"/>
                  </a:lnTo>
                  <a:lnTo>
                    <a:pt x="471" y="167"/>
                  </a:lnTo>
                  <a:lnTo>
                    <a:pt x="471" y="168"/>
                  </a:lnTo>
                  <a:lnTo>
                    <a:pt x="471" y="169"/>
                  </a:lnTo>
                  <a:lnTo>
                    <a:pt x="469" y="169"/>
                  </a:lnTo>
                  <a:lnTo>
                    <a:pt x="469" y="170"/>
                  </a:lnTo>
                  <a:lnTo>
                    <a:pt x="469" y="171"/>
                  </a:lnTo>
                  <a:lnTo>
                    <a:pt x="469" y="172"/>
                  </a:lnTo>
                  <a:lnTo>
                    <a:pt x="469" y="174"/>
                  </a:lnTo>
                  <a:lnTo>
                    <a:pt x="468" y="175"/>
                  </a:lnTo>
                  <a:lnTo>
                    <a:pt x="467" y="176"/>
                  </a:lnTo>
                  <a:lnTo>
                    <a:pt x="467" y="177"/>
                  </a:lnTo>
                  <a:lnTo>
                    <a:pt x="466" y="177"/>
                  </a:lnTo>
                  <a:lnTo>
                    <a:pt x="465" y="178"/>
                  </a:lnTo>
                  <a:lnTo>
                    <a:pt x="464" y="178"/>
                  </a:lnTo>
                  <a:lnTo>
                    <a:pt x="462" y="177"/>
                  </a:lnTo>
                  <a:lnTo>
                    <a:pt x="461" y="177"/>
                  </a:lnTo>
                  <a:lnTo>
                    <a:pt x="460" y="177"/>
                  </a:lnTo>
                  <a:lnTo>
                    <a:pt x="460" y="178"/>
                  </a:lnTo>
                  <a:lnTo>
                    <a:pt x="460" y="179"/>
                  </a:lnTo>
                  <a:lnTo>
                    <a:pt x="460" y="181"/>
                  </a:lnTo>
                  <a:lnTo>
                    <a:pt x="460" y="182"/>
                  </a:lnTo>
                  <a:lnTo>
                    <a:pt x="460" y="183"/>
                  </a:lnTo>
                  <a:lnTo>
                    <a:pt x="460" y="184"/>
                  </a:lnTo>
                  <a:lnTo>
                    <a:pt x="460" y="185"/>
                  </a:lnTo>
                  <a:lnTo>
                    <a:pt x="460" y="186"/>
                  </a:lnTo>
                  <a:lnTo>
                    <a:pt x="460" y="188"/>
                  </a:lnTo>
                  <a:lnTo>
                    <a:pt x="460" y="189"/>
                  </a:lnTo>
                  <a:lnTo>
                    <a:pt x="460" y="190"/>
                  </a:lnTo>
                  <a:lnTo>
                    <a:pt x="459" y="190"/>
                  </a:lnTo>
                  <a:lnTo>
                    <a:pt x="459" y="191"/>
                  </a:lnTo>
                  <a:lnTo>
                    <a:pt x="458" y="191"/>
                  </a:lnTo>
                  <a:lnTo>
                    <a:pt x="458" y="192"/>
                  </a:lnTo>
                  <a:lnTo>
                    <a:pt x="458" y="193"/>
                  </a:lnTo>
                  <a:lnTo>
                    <a:pt x="459" y="195"/>
                  </a:lnTo>
                  <a:lnTo>
                    <a:pt x="459" y="196"/>
                  </a:lnTo>
                  <a:lnTo>
                    <a:pt x="459" y="197"/>
                  </a:lnTo>
                  <a:lnTo>
                    <a:pt x="459" y="198"/>
                  </a:lnTo>
                  <a:lnTo>
                    <a:pt x="460" y="198"/>
                  </a:lnTo>
                  <a:lnTo>
                    <a:pt x="460" y="199"/>
                  </a:lnTo>
                  <a:lnTo>
                    <a:pt x="460" y="200"/>
                  </a:lnTo>
                  <a:lnTo>
                    <a:pt x="459" y="202"/>
                  </a:lnTo>
                  <a:lnTo>
                    <a:pt x="458" y="202"/>
                  </a:lnTo>
                  <a:lnTo>
                    <a:pt x="457" y="202"/>
                  </a:lnTo>
                  <a:lnTo>
                    <a:pt x="457" y="203"/>
                  </a:lnTo>
                  <a:lnTo>
                    <a:pt x="455" y="203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3" y="204"/>
                  </a:lnTo>
                  <a:lnTo>
                    <a:pt x="452" y="205"/>
                  </a:lnTo>
                  <a:lnTo>
                    <a:pt x="451" y="205"/>
                  </a:lnTo>
                  <a:lnTo>
                    <a:pt x="451" y="206"/>
                  </a:lnTo>
                  <a:lnTo>
                    <a:pt x="450" y="206"/>
                  </a:lnTo>
                  <a:lnTo>
                    <a:pt x="448" y="207"/>
                  </a:lnTo>
                  <a:lnTo>
                    <a:pt x="447" y="207"/>
                  </a:lnTo>
                  <a:lnTo>
                    <a:pt x="446" y="207"/>
                  </a:lnTo>
                  <a:lnTo>
                    <a:pt x="446" y="209"/>
                  </a:lnTo>
                  <a:lnTo>
                    <a:pt x="446" y="210"/>
                  </a:lnTo>
                  <a:lnTo>
                    <a:pt x="445" y="210"/>
                  </a:lnTo>
                  <a:lnTo>
                    <a:pt x="445" y="211"/>
                  </a:lnTo>
                  <a:lnTo>
                    <a:pt x="444" y="211"/>
                  </a:lnTo>
                  <a:lnTo>
                    <a:pt x="444" y="212"/>
                  </a:lnTo>
                  <a:lnTo>
                    <a:pt x="443" y="212"/>
                  </a:lnTo>
                  <a:lnTo>
                    <a:pt x="443" y="213"/>
                  </a:lnTo>
                  <a:lnTo>
                    <a:pt x="444" y="213"/>
                  </a:lnTo>
                  <a:lnTo>
                    <a:pt x="444" y="214"/>
                  </a:lnTo>
                  <a:lnTo>
                    <a:pt x="444" y="216"/>
                  </a:lnTo>
                  <a:lnTo>
                    <a:pt x="443" y="216"/>
                  </a:lnTo>
                  <a:lnTo>
                    <a:pt x="441" y="217"/>
                  </a:lnTo>
                  <a:lnTo>
                    <a:pt x="440" y="217"/>
                  </a:lnTo>
                  <a:lnTo>
                    <a:pt x="440" y="218"/>
                  </a:lnTo>
                  <a:lnTo>
                    <a:pt x="439" y="218"/>
                  </a:lnTo>
                  <a:lnTo>
                    <a:pt x="438" y="218"/>
                  </a:lnTo>
                  <a:lnTo>
                    <a:pt x="438" y="217"/>
                  </a:lnTo>
                  <a:lnTo>
                    <a:pt x="437" y="217"/>
                  </a:lnTo>
                  <a:lnTo>
                    <a:pt x="436" y="217"/>
                  </a:lnTo>
                  <a:lnTo>
                    <a:pt x="436" y="216"/>
                  </a:lnTo>
                  <a:lnTo>
                    <a:pt x="436" y="214"/>
                  </a:lnTo>
                  <a:lnTo>
                    <a:pt x="436" y="213"/>
                  </a:lnTo>
                  <a:lnTo>
                    <a:pt x="434" y="213"/>
                  </a:lnTo>
                  <a:lnTo>
                    <a:pt x="433" y="213"/>
                  </a:lnTo>
                  <a:lnTo>
                    <a:pt x="432" y="213"/>
                  </a:lnTo>
                  <a:lnTo>
                    <a:pt x="432" y="212"/>
                  </a:lnTo>
                  <a:lnTo>
                    <a:pt x="431" y="212"/>
                  </a:lnTo>
                  <a:lnTo>
                    <a:pt x="430" y="212"/>
                  </a:lnTo>
                  <a:lnTo>
                    <a:pt x="430" y="211"/>
                  </a:lnTo>
                  <a:lnTo>
                    <a:pt x="430" y="210"/>
                  </a:lnTo>
                  <a:lnTo>
                    <a:pt x="431" y="210"/>
                  </a:lnTo>
                  <a:lnTo>
                    <a:pt x="431" y="209"/>
                  </a:lnTo>
                  <a:lnTo>
                    <a:pt x="430" y="209"/>
                  </a:lnTo>
                  <a:lnTo>
                    <a:pt x="430" y="207"/>
                  </a:lnTo>
                  <a:lnTo>
                    <a:pt x="429" y="207"/>
                  </a:lnTo>
                  <a:lnTo>
                    <a:pt x="427" y="207"/>
                  </a:lnTo>
                  <a:lnTo>
                    <a:pt x="427" y="206"/>
                  </a:lnTo>
                  <a:lnTo>
                    <a:pt x="429" y="205"/>
                  </a:lnTo>
                  <a:lnTo>
                    <a:pt x="427" y="205"/>
                  </a:lnTo>
                  <a:lnTo>
                    <a:pt x="427" y="204"/>
                  </a:lnTo>
                  <a:lnTo>
                    <a:pt x="426" y="203"/>
                  </a:lnTo>
                  <a:lnTo>
                    <a:pt x="427" y="203"/>
                  </a:lnTo>
                  <a:lnTo>
                    <a:pt x="427" y="202"/>
                  </a:lnTo>
                  <a:lnTo>
                    <a:pt x="427" y="200"/>
                  </a:lnTo>
                  <a:lnTo>
                    <a:pt x="427" y="199"/>
                  </a:lnTo>
                  <a:lnTo>
                    <a:pt x="427" y="198"/>
                  </a:lnTo>
                  <a:lnTo>
                    <a:pt x="427" y="197"/>
                  </a:lnTo>
                  <a:lnTo>
                    <a:pt x="427" y="196"/>
                  </a:lnTo>
                  <a:lnTo>
                    <a:pt x="427" y="195"/>
                  </a:lnTo>
                  <a:lnTo>
                    <a:pt x="429" y="193"/>
                  </a:lnTo>
                  <a:lnTo>
                    <a:pt x="429" y="192"/>
                  </a:lnTo>
                  <a:lnTo>
                    <a:pt x="429" y="191"/>
                  </a:lnTo>
                  <a:lnTo>
                    <a:pt x="429" y="190"/>
                  </a:lnTo>
                  <a:lnTo>
                    <a:pt x="429" y="189"/>
                  </a:lnTo>
                  <a:lnTo>
                    <a:pt x="429" y="188"/>
                  </a:lnTo>
                  <a:lnTo>
                    <a:pt x="427" y="188"/>
                  </a:lnTo>
                  <a:lnTo>
                    <a:pt x="426" y="188"/>
                  </a:lnTo>
                  <a:lnTo>
                    <a:pt x="426" y="189"/>
                  </a:lnTo>
                  <a:lnTo>
                    <a:pt x="425" y="189"/>
                  </a:lnTo>
                  <a:lnTo>
                    <a:pt x="424" y="190"/>
                  </a:lnTo>
                  <a:lnTo>
                    <a:pt x="423" y="190"/>
                  </a:lnTo>
                  <a:lnTo>
                    <a:pt x="423" y="189"/>
                  </a:lnTo>
                  <a:lnTo>
                    <a:pt x="423" y="188"/>
                  </a:lnTo>
                  <a:lnTo>
                    <a:pt x="423" y="186"/>
                  </a:lnTo>
                  <a:lnTo>
                    <a:pt x="422" y="186"/>
                  </a:lnTo>
                  <a:lnTo>
                    <a:pt x="420" y="186"/>
                  </a:lnTo>
                  <a:lnTo>
                    <a:pt x="419" y="186"/>
                  </a:lnTo>
                  <a:lnTo>
                    <a:pt x="419" y="185"/>
                  </a:lnTo>
                  <a:lnTo>
                    <a:pt x="418" y="185"/>
                  </a:lnTo>
                  <a:lnTo>
                    <a:pt x="418" y="184"/>
                  </a:lnTo>
                  <a:lnTo>
                    <a:pt x="419" y="184"/>
                  </a:lnTo>
                  <a:lnTo>
                    <a:pt x="419" y="183"/>
                  </a:lnTo>
                  <a:lnTo>
                    <a:pt x="419" y="182"/>
                  </a:lnTo>
                  <a:lnTo>
                    <a:pt x="419" y="181"/>
                  </a:lnTo>
                  <a:lnTo>
                    <a:pt x="419" y="179"/>
                  </a:lnTo>
                  <a:lnTo>
                    <a:pt x="419" y="178"/>
                  </a:lnTo>
                  <a:lnTo>
                    <a:pt x="419" y="177"/>
                  </a:lnTo>
                  <a:lnTo>
                    <a:pt x="419" y="176"/>
                  </a:lnTo>
                  <a:lnTo>
                    <a:pt x="420" y="175"/>
                  </a:lnTo>
                  <a:lnTo>
                    <a:pt x="419" y="175"/>
                  </a:lnTo>
                  <a:lnTo>
                    <a:pt x="419" y="174"/>
                  </a:lnTo>
                  <a:lnTo>
                    <a:pt x="418" y="174"/>
                  </a:lnTo>
                  <a:lnTo>
                    <a:pt x="417" y="174"/>
                  </a:lnTo>
                  <a:lnTo>
                    <a:pt x="416" y="174"/>
                  </a:lnTo>
                  <a:lnTo>
                    <a:pt x="416" y="175"/>
                  </a:lnTo>
                  <a:lnTo>
                    <a:pt x="416" y="174"/>
                  </a:lnTo>
                  <a:lnTo>
                    <a:pt x="415" y="174"/>
                  </a:lnTo>
                  <a:lnTo>
                    <a:pt x="415" y="172"/>
                  </a:lnTo>
                  <a:lnTo>
                    <a:pt x="413" y="172"/>
                  </a:lnTo>
                  <a:lnTo>
                    <a:pt x="413" y="171"/>
                  </a:lnTo>
                  <a:lnTo>
                    <a:pt x="412" y="171"/>
                  </a:lnTo>
                  <a:lnTo>
                    <a:pt x="412" y="170"/>
                  </a:lnTo>
                  <a:lnTo>
                    <a:pt x="412" y="169"/>
                  </a:lnTo>
                  <a:lnTo>
                    <a:pt x="411" y="169"/>
                  </a:lnTo>
                  <a:lnTo>
                    <a:pt x="411" y="168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5"/>
                  </a:lnTo>
                  <a:lnTo>
                    <a:pt x="410" y="164"/>
                  </a:lnTo>
                  <a:lnTo>
                    <a:pt x="410" y="163"/>
                  </a:lnTo>
                  <a:lnTo>
                    <a:pt x="409" y="163"/>
                  </a:lnTo>
                  <a:lnTo>
                    <a:pt x="409" y="162"/>
                  </a:lnTo>
                  <a:lnTo>
                    <a:pt x="408" y="162"/>
                  </a:lnTo>
                  <a:lnTo>
                    <a:pt x="408" y="161"/>
                  </a:lnTo>
                  <a:lnTo>
                    <a:pt x="406" y="161"/>
                  </a:lnTo>
                  <a:lnTo>
                    <a:pt x="406" y="160"/>
                  </a:lnTo>
                  <a:lnTo>
                    <a:pt x="406" y="158"/>
                  </a:lnTo>
                  <a:lnTo>
                    <a:pt x="405" y="158"/>
                  </a:lnTo>
                  <a:lnTo>
                    <a:pt x="406" y="157"/>
                  </a:lnTo>
                  <a:lnTo>
                    <a:pt x="406" y="156"/>
                  </a:lnTo>
                  <a:lnTo>
                    <a:pt x="405" y="155"/>
                  </a:lnTo>
                  <a:lnTo>
                    <a:pt x="405" y="154"/>
                  </a:lnTo>
                  <a:lnTo>
                    <a:pt x="405" y="153"/>
                  </a:lnTo>
                  <a:lnTo>
                    <a:pt x="405" y="151"/>
                  </a:lnTo>
                  <a:lnTo>
                    <a:pt x="405" y="150"/>
                  </a:lnTo>
                  <a:lnTo>
                    <a:pt x="405" y="149"/>
                  </a:lnTo>
                  <a:lnTo>
                    <a:pt x="404" y="149"/>
                  </a:lnTo>
                  <a:lnTo>
                    <a:pt x="403" y="149"/>
                  </a:lnTo>
                  <a:lnTo>
                    <a:pt x="402" y="149"/>
                  </a:lnTo>
                  <a:lnTo>
                    <a:pt x="400" y="149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7" y="150"/>
                  </a:lnTo>
                  <a:lnTo>
                    <a:pt x="397" y="151"/>
                  </a:lnTo>
                  <a:lnTo>
                    <a:pt x="396" y="151"/>
                  </a:lnTo>
                  <a:lnTo>
                    <a:pt x="395" y="151"/>
                  </a:lnTo>
                  <a:lnTo>
                    <a:pt x="393" y="153"/>
                  </a:lnTo>
                  <a:lnTo>
                    <a:pt x="392" y="153"/>
                  </a:lnTo>
                  <a:lnTo>
                    <a:pt x="392" y="154"/>
                  </a:lnTo>
                  <a:lnTo>
                    <a:pt x="392" y="155"/>
                  </a:lnTo>
                  <a:lnTo>
                    <a:pt x="391" y="155"/>
                  </a:lnTo>
                  <a:lnTo>
                    <a:pt x="391" y="156"/>
                  </a:lnTo>
                  <a:lnTo>
                    <a:pt x="391" y="157"/>
                  </a:lnTo>
                  <a:lnTo>
                    <a:pt x="391" y="158"/>
                  </a:lnTo>
                  <a:lnTo>
                    <a:pt x="392" y="158"/>
                  </a:lnTo>
                  <a:lnTo>
                    <a:pt x="391" y="158"/>
                  </a:lnTo>
                  <a:lnTo>
                    <a:pt x="391" y="160"/>
                  </a:lnTo>
                  <a:lnTo>
                    <a:pt x="392" y="160"/>
                  </a:lnTo>
                  <a:lnTo>
                    <a:pt x="392" y="161"/>
                  </a:lnTo>
                  <a:lnTo>
                    <a:pt x="392" y="162"/>
                  </a:lnTo>
                  <a:lnTo>
                    <a:pt x="392" y="163"/>
                  </a:lnTo>
                  <a:lnTo>
                    <a:pt x="392" y="164"/>
                  </a:lnTo>
                  <a:lnTo>
                    <a:pt x="392" y="165"/>
                  </a:lnTo>
                  <a:lnTo>
                    <a:pt x="391" y="165"/>
                  </a:lnTo>
                  <a:lnTo>
                    <a:pt x="391" y="167"/>
                  </a:lnTo>
                  <a:lnTo>
                    <a:pt x="390" y="167"/>
                  </a:lnTo>
                  <a:lnTo>
                    <a:pt x="389" y="167"/>
                  </a:lnTo>
                  <a:lnTo>
                    <a:pt x="388" y="167"/>
                  </a:lnTo>
                  <a:lnTo>
                    <a:pt x="386" y="167"/>
                  </a:lnTo>
                  <a:lnTo>
                    <a:pt x="385" y="167"/>
                  </a:lnTo>
                  <a:lnTo>
                    <a:pt x="385" y="165"/>
                  </a:lnTo>
                  <a:lnTo>
                    <a:pt x="384" y="165"/>
                  </a:lnTo>
                  <a:lnTo>
                    <a:pt x="383" y="165"/>
                  </a:lnTo>
                  <a:lnTo>
                    <a:pt x="383" y="167"/>
                  </a:lnTo>
                  <a:lnTo>
                    <a:pt x="382" y="167"/>
                  </a:lnTo>
                  <a:lnTo>
                    <a:pt x="382" y="165"/>
                  </a:lnTo>
                  <a:lnTo>
                    <a:pt x="381" y="165"/>
                  </a:lnTo>
                  <a:lnTo>
                    <a:pt x="379" y="165"/>
                  </a:lnTo>
                  <a:lnTo>
                    <a:pt x="379" y="164"/>
                  </a:lnTo>
                  <a:lnTo>
                    <a:pt x="378" y="164"/>
                  </a:lnTo>
                  <a:lnTo>
                    <a:pt x="378" y="163"/>
                  </a:lnTo>
                  <a:lnTo>
                    <a:pt x="377" y="163"/>
                  </a:lnTo>
                  <a:lnTo>
                    <a:pt x="376" y="163"/>
                  </a:lnTo>
                  <a:lnTo>
                    <a:pt x="376" y="162"/>
                  </a:lnTo>
                  <a:lnTo>
                    <a:pt x="375" y="163"/>
                  </a:lnTo>
                  <a:lnTo>
                    <a:pt x="375" y="162"/>
                  </a:lnTo>
                  <a:lnTo>
                    <a:pt x="374" y="162"/>
                  </a:lnTo>
                  <a:lnTo>
                    <a:pt x="372" y="161"/>
                  </a:lnTo>
                  <a:lnTo>
                    <a:pt x="371" y="161"/>
                  </a:lnTo>
                  <a:lnTo>
                    <a:pt x="370" y="161"/>
                  </a:lnTo>
                  <a:lnTo>
                    <a:pt x="370" y="160"/>
                  </a:lnTo>
                  <a:lnTo>
                    <a:pt x="369" y="160"/>
                  </a:lnTo>
                  <a:lnTo>
                    <a:pt x="368" y="160"/>
                  </a:lnTo>
                  <a:lnTo>
                    <a:pt x="367" y="160"/>
                  </a:lnTo>
                  <a:lnTo>
                    <a:pt x="365" y="160"/>
                  </a:lnTo>
                  <a:lnTo>
                    <a:pt x="364" y="158"/>
                  </a:lnTo>
                  <a:lnTo>
                    <a:pt x="364" y="157"/>
                  </a:lnTo>
                  <a:lnTo>
                    <a:pt x="365" y="157"/>
                  </a:lnTo>
                  <a:lnTo>
                    <a:pt x="365" y="156"/>
                  </a:lnTo>
                  <a:lnTo>
                    <a:pt x="364" y="156"/>
                  </a:lnTo>
                  <a:lnTo>
                    <a:pt x="363" y="156"/>
                  </a:lnTo>
                  <a:lnTo>
                    <a:pt x="363" y="155"/>
                  </a:lnTo>
                  <a:lnTo>
                    <a:pt x="362" y="154"/>
                  </a:lnTo>
                  <a:lnTo>
                    <a:pt x="361" y="151"/>
                  </a:lnTo>
                  <a:lnTo>
                    <a:pt x="360" y="150"/>
                  </a:lnTo>
                  <a:lnTo>
                    <a:pt x="360" y="149"/>
                  </a:lnTo>
                  <a:lnTo>
                    <a:pt x="358" y="148"/>
                  </a:lnTo>
                  <a:lnTo>
                    <a:pt x="357" y="147"/>
                  </a:lnTo>
                  <a:lnTo>
                    <a:pt x="356" y="147"/>
                  </a:lnTo>
                  <a:lnTo>
                    <a:pt x="355" y="147"/>
                  </a:lnTo>
                  <a:lnTo>
                    <a:pt x="354" y="147"/>
                  </a:lnTo>
                  <a:lnTo>
                    <a:pt x="354" y="146"/>
                  </a:lnTo>
                  <a:lnTo>
                    <a:pt x="353" y="146"/>
                  </a:lnTo>
                  <a:lnTo>
                    <a:pt x="353" y="144"/>
                  </a:lnTo>
                  <a:lnTo>
                    <a:pt x="351" y="144"/>
                  </a:lnTo>
                  <a:lnTo>
                    <a:pt x="351" y="143"/>
                  </a:lnTo>
                  <a:lnTo>
                    <a:pt x="350" y="143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3"/>
                  </a:lnTo>
                  <a:lnTo>
                    <a:pt x="348" y="143"/>
                  </a:lnTo>
                  <a:lnTo>
                    <a:pt x="348" y="142"/>
                  </a:lnTo>
                  <a:lnTo>
                    <a:pt x="347" y="142"/>
                  </a:lnTo>
                  <a:lnTo>
                    <a:pt x="347" y="141"/>
                  </a:lnTo>
                  <a:lnTo>
                    <a:pt x="346" y="141"/>
                  </a:lnTo>
                  <a:lnTo>
                    <a:pt x="344" y="140"/>
                  </a:lnTo>
                  <a:lnTo>
                    <a:pt x="344" y="141"/>
                  </a:lnTo>
                  <a:lnTo>
                    <a:pt x="343" y="141"/>
                  </a:lnTo>
                  <a:lnTo>
                    <a:pt x="342" y="141"/>
                  </a:lnTo>
                  <a:lnTo>
                    <a:pt x="342" y="140"/>
                  </a:lnTo>
                  <a:lnTo>
                    <a:pt x="341" y="140"/>
                  </a:lnTo>
                  <a:lnTo>
                    <a:pt x="341" y="141"/>
                  </a:lnTo>
                  <a:lnTo>
                    <a:pt x="340" y="141"/>
                  </a:lnTo>
                  <a:lnTo>
                    <a:pt x="340" y="142"/>
                  </a:lnTo>
                  <a:lnTo>
                    <a:pt x="340" y="143"/>
                  </a:lnTo>
                  <a:lnTo>
                    <a:pt x="339" y="143"/>
                  </a:lnTo>
                  <a:lnTo>
                    <a:pt x="339" y="144"/>
                  </a:lnTo>
                  <a:lnTo>
                    <a:pt x="339" y="146"/>
                  </a:lnTo>
                  <a:lnTo>
                    <a:pt x="337" y="146"/>
                  </a:lnTo>
                  <a:lnTo>
                    <a:pt x="337" y="147"/>
                  </a:lnTo>
                  <a:lnTo>
                    <a:pt x="336" y="147"/>
                  </a:lnTo>
                  <a:lnTo>
                    <a:pt x="336" y="148"/>
                  </a:lnTo>
                  <a:lnTo>
                    <a:pt x="335" y="148"/>
                  </a:lnTo>
                  <a:lnTo>
                    <a:pt x="335" y="149"/>
                  </a:lnTo>
                  <a:lnTo>
                    <a:pt x="334" y="149"/>
                  </a:lnTo>
                  <a:lnTo>
                    <a:pt x="333" y="149"/>
                  </a:lnTo>
                  <a:lnTo>
                    <a:pt x="333" y="150"/>
                  </a:lnTo>
                  <a:lnTo>
                    <a:pt x="332" y="150"/>
                  </a:lnTo>
                  <a:lnTo>
                    <a:pt x="332" y="151"/>
                  </a:lnTo>
                  <a:lnTo>
                    <a:pt x="330" y="151"/>
                  </a:lnTo>
                  <a:lnTo>
                    <a:pt x="329" y="151"/>
                  </a:lnTo>
                  <a:lnTo>
                    <a:pt x="329" y="153"/>
                  </a:lnTo>
                  <a:lnTo>
                    <a:pt x="328" y="154"/>
                  </a:lnTo>
                  <a:lnTo>
                    <a:pt x="328" y="155"/>
                  </a:lnTo>
                  <a:lnTo>
                    <a:pt x="328" y="156"/>
                  </a:lnTo>
                  <a:lnTo>
                    <a:pt x="328" y="157"/>
                  </a:lnTo>
                  <a:lnTo>
                    <a:pt x="328" y="158"/>
                  </a:lnTo>
                  <a:lnTo>
                    <a:pt x="327" y="160"/>
                  </a:lnTo>
                  <a:lnTo>
                    <a:pt x="327" y="161"/>
                  </a:lnTo>
                  <a:lnTo>
                    <a:pt x="326" y="161"/>
                  </a:lnTo>
                  <a:lnTo>
                    <a:pt x="325" y="161"/>
                  </a:lnTo>
                  <a:lnTo>
                    <a:pt x="323" y="161"/>
                  </a:lnTo>
                  <a:lnTo>
                    <a:pt x="323" y="162"/>
                  </a:lnTo>
                  <a:lnTo>
                    <a:pt x="323" y="163"/>
                  </a:lnTo>
                  <a:lnTo>
                    <a:pt x="323" y="164"/>
                  </a:lnTo>
                  <a:lnTo>
                    <a:pt x="323" y="165"/>
                  </a:lnTo>
                  <a:lnTo>
                    <a:pt x="323" y="167"/>
                  </a:lnTo>
                  <a:lnTo>
                    <a:pt x="323" y="168"/>
                  </a:lnTo>
                  <a:lnTo>
                    <a:pt x="322" y="168"/>
                  </a:lnTo>
                  <a:lnTo>
                    <a:pt x="322" y="169"/>
                  </a:lnTo>
                  <a:lnTo>
                    <a:pt x="321" y="169"/>
                  </a:lnTo>
                  <a:lnTo>
                    <a:pt x="321" y="170"/>
                  </a:lnTo>
                  <a:lnTo>
                    <a:pt x="321" y="171"/>
                  </a:lnTo>
                  <a:lnTo>
                    <a:pt x="320" y="171"/>
                  </a:lnTo>
                  <a:lnTo>
                    <a:pt x="319" y="171"/>
                  </a:lnTo>
                  <a:lnTo>
                    <a:pt x="319" y="172"/>
                  </a:lnTo>
                  <a:lnTo>
                    <a:pt x="319" y="174"/>
                  </a:lnTo>
                  <a:lnTo>
                    <a:pt x="319" y="175"/>
                  </a:lnTo>
                  <a:lnTo>
                    <a:pt x="319" y="176"/>
                  </a:lnTo>
                  <a:lnTo>
                    <a:pt x="318" y="176"/>
                  </a:lnTo>
                  <a:lnTo>
                    <a:pt x="318" y="175"/>
                  </a:lnTo>
                  <a:lnTo>
                    <a:pt x="316" y="175"/>
                  </a:lnTo>
                  <a:lnTo>
                    <a:pt x="316" y="176"/>
                  </a:lnTo>
                  <a:lnTo>
                    <a:pt x="316" y="177"/>
                  </a:lnTo>
                  <a:lnTo>
                    <a:pt x="316" y="178"/>
                  </a:lnTo>
                  <a:lnTo>
                    <a:pt x="315" y="178"/>
                  </a:lnTo>
                  <a:lnTo>
                    <a:pt x="314" y="178"/>
                  </a:lnTo>
                  <a:lnTo>
                    <a:pt x="313" y="179"/>
                  </a:lnTo>
                  <a:lnTo>
                    <a:pt x="312" y="178"/>
                  </a:lnTo>
                  <a:lnTo>
                    <a:pt x="312" y="177"/>
                  </a:lnTo>
                  <a:lnTo>
                    <a:pt x="312" y="176"/>
                  </a:lnTo>
                  <a:lnTo>
                    <a:pt x="311" y="176"/>
                  </a:lnTo>
                  <a:lnTo>
                    <a:pt x="309" y="176"/>
                  </a:lnTo>
                  <a:lnTo>
                    <a:pt x="308" y="176"/>
                  </a:lnTo>
                  <a:lnTo>
                    <a:pt x="307" y="176"/>
                  </a:lnTo>
                  <a:lnTo>
                    <a:pt x="306" y="175"/>
                  </a:lnTo>
                  <a:lnTo>
                    <a:pt x="305" y="175"/>
                  </a:lnTo>
                  <a:lnTo>
                    <a:pt x="305" y="176"/>
                  </a:lnTo>
                  <a:lnTo>
                    <a:pt x="304" y="176"/>
                  </a:lnTo>
                  <a:lnTo>
                    <a:pt x="302" y="177"/>
                  </a:lnTo>
                  <a:lnTo>
                    <a:pt x="301" y="176"/>
                  </a:lnTo>
                  <a:lnTo>
                    <a:pt x="300" y="176"/>
                  </a:lnTo>
                  <a:lnTo>
                    <a:pt x="300" y="175"/>
                  </a:lnTo>
                  <a:lnTo>
                    <a:pt x="299" y="175"/>
                  </a:lnTo>
                  <a:lnTo>
                    <a:pt x="298" y="174"/>
                  </a:lnTo>
                  <a:lnTo>
                    <a:pt x="298" y="172"/>
                  </a:lnTo>
                  <a:lnTo>
                    <a:pt x="298" y="171"/>
                  </a:lnTo>
                  <a:lnTo>
                    <a:pt x="297" y="170"/>
                  </a:lnTo>
                  <a:lnTo>
                    <a:pt x="295" y="170"/>
                  </a:lnTo>
                  <a:lnTo>
                    <a:pt x="294" y="170"/>
                  </a:lnTo>
                  <a:lnTo>
                    <a:pt x="294" y="169"/>
                  </a:lnTo>
                  <a:lnTo>
                    <a:pt x="293" y="169"/>
                  </a:lnTo>
                  <a:lnTo>
                    <a:pt x="292" y="168"/>
                  </a:lnTo>
                  <a:lnTo>
                    <a:pt x="292" y="167"/>
                  </a:lnTo>
                  <a:lnTo>
                    <a:pt x="293" y="165"/>
                  </a:lnTo>
                  <a:lnTo>
                    <a:pt x="293" y="164"/>
                  </a:lnTo>
                  <a:lnTo>
                    <a:pt x="293" y="163"/>
                  </a:lnTo>
                  <a:lnTo>
                    <a:pt x="294" y="163"/>
                  </a:lnTo>
                  <a:lnTo>
                    <a:pt x="294" y="162"/>
                  </a:lnTo>
                  <a:lnTo>
                    <a:pt x="295" y="162"/>
                  </a:lnTo>
                  <a:lnTo>
                    <a:pt x="294" y="161"/>
                  </a:lnTo>
                  <a:lnTo>
                    <a:pt x="293" y="161"/>
                  </a:lnTo>
                  <a:lnTo>
                    <a:pt x="292" y="161"/>
                  </a:lnTo>
                  <a:lnTo>
                    <a:pt x="290" y="162"/>
                  </a:lnTo>
                  <a:lnTo>
                    <a:pt x="288" y="162"/>
                  </a:lnTo>
                  <a:lnTo>
                    <a:pt x="287" y="163"/>
                  </a:lnTo>
                  <a:lnTo>
                    <a:pt x="288" y="163"/>
                  </a:lnTo>
                  <a:lnTo>
                    <a:pt x="287" y="164"/>
                  </a:lnTo>
                  <a:lnTo>
                    <a:pt x="286" y="164"/>
                  </a:lnTo>
                  <a:lnTo>
                    <a:pt x="285" y="164"/>
                  </a:lnTo>
                  <a:lnTo>
                    <a:pt x="284" y="164"/>
                  </a:lnTo>
                  <a:lnTo>
                    <a:pt x="284" y="163"/>
                  </a:lnTo>
                  <a:lnTo>
                    <a:pt x="284" y="162"/>
                  </a:lnTo>
                  <a:lnTo>
                    <a:pt x="283" y="162"/>
                  </a:lnTo>
                  <a:lnTo>
                    <a:pt x="281" y="163"/>
                  </a:lnTo>
                  <a:lnTo>
                    <a:pt x="279" y="163"/>
                  </a:lnTo>
                  <a:lnTo>
                    <a:pt x="278" y="163"/>
                  </a:lnTo>
                  <a:lnTo>
                    <a:pt x="277" y="163"/>
                  </a:lnTo>
                  <a:lnTo>
                    <a:pt x="276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2" y="163"/>
                  </a:lnTo>
                  <a:lnTo>
                    <a:pt x="271" y="163"/>
                  </a:lnTo>
                  <a:lnTo>
                    <a:pt x="270" y="163"/>
                  </a:lnTo>
                  <a:lnTo>
                    <a:pt x="269" y="163"/>
                  </a:lnTo>
                  <a:lnTo>
                    <a:pt x="269" y="164"/>
                  </a:lnTo>
                  <a:lnTo>
                    <a:pt x="269" y="165"/>
                  </a:lnTo>
                  <a:lnTo>
                    <a:pt x="269" y="167"/>
                  </a:lnTo>
                  <a:lnTo>
                    <a:pt x="270" y="168"/>
                  </a:lnTo>
                  <a:lnTo>
                    <a:pt x="270" y="169"/>
                  </a:lnTo>
                  <a:lnTo>
                    <a:pt x="270" y="170"/>
                  </a:lnTo>
                  <a:lnTo>
                    <a:pt x="269" y="170"/>
                  </a:lnTo>
                  <a:lnTo>
                    <a:pt x="267" y="169"/>
                  </a:lnTo>
                  <a:lnTo>
                    <a:pt x="266" y="169"/>
                  </a:lnTo>
                  <a:lnTo>
                    <a:pt x="266" y="170"/>
                  </a:lnTo>
                  <a:lnTo>
                    <a:pt x="265" y="171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0" y="171"/>
                  </a:lnTo>
                  <a:lnTo>
                    <a:pt x="260" y="170"/>
                  </a:lnTo>
                  <a:lnTo>
                    <a:pt x="259" y="170"/>
                  </a:lnTo>
                  <a:lnTo>
                    <a:pt x="258" y="170"/>
                  </a:lnTo>
                  <a:lnTo>
                    <a:pt x="258" y="169"/>
                  </a:lnTo>
                  <a:lnTo>
                    <a:pt x="257" y="169"/>
                  </a:lnTo>
                  <a:lnTo>
                    <a:pt x="256" y="169"/>
                  </a:lnTo>
                  <a:lnTo>
                    <a:pt x="256" y="168"/>
                  </a:lnTo>
                  <a:lnTo>
                    <a:pt x="255" y="168"/>
                  </a:lnTo>
                  <a:lnTo>
                    <a:pt x="255" y="167"/>
                  </a:lnTo>
                  <a:lnTo>
                    <a:pt x="253" y="167"/>
                  </a:lnTo>
                  <a:lnTo>
                    <a:pt x="252" y="167"/>
                  </a:lnTo>
                  <a:lnTo>
                    <a:pt x="251" y="167"/>
                  </a:lnTo>
                  <a:lnTo>
                    <a:pt x="251" y="165"/>
                  </a:lnTo>
                  <a:lnTo>
                    <a:pt x="250" y="165"/>
                  </a:lnTo>
                  <a:lnTo>
                    <a:pt x="250" y="167"/>
                  </a:lnTo>
                  <a:lnTo>
                    <a:pt x="249" y="168"/>
                  </a:lnTo>
                  <a:lnTo>
                    <a:pt x="248" y="169"/>
                  </a:lnTo>
                  <a:lnTo>
                    <a:pt x="246" y="169"/>
                  </a:lnTo>
                  <a:lnTo>
                    <a:pt x="245" y="169"/>
                  </a:lnTo>
                  <a:lnTo>
                    <a:pt x="244" y="169"/>
                  </a:lnTo>
                  <a:lnTo>
                    <a:pt x="244" y="170"/>
                  </a:lnTo>
                  <a:lnTo>
                    <a:pt x="243" y="170"/>
                  </a:lnTo>
                  <a:lnTo>
                    <a:pt x="243" y="169"/>
                  </a:lnTo>
                  <a:lnTo>
                    <a:pt x="243" y="168"/>
                  </a:lnTo>
                  <a:lnTo>
                    <a:pt x="242" y="169"/>
                  </a:lnTo>
                  <a:lnTo>
                    <a:pt x="241" y="169"/>
                  </a:lnTo>
                  <a:lnTo>
                    <a:pt x="239" y="169"/>
                  </a:lnTo>
                  <a:lnTo>
                    <a:pt x="239" y="170"/>
                  </a:lnTo>
                  <a:lnTo>
                    <a:pt x="238" y="170"/>
                  </a:lnTo>
                  <a:lnTo>
                    <a:pt x="238" y="171"/>
                  </a:lnTo>
                  <a:lnTo>
                    <a:pt x="239" y="171"/>
                  </a:lnTo>
                  <a:lnTo>
                    <a:pt x="239" y="172"/>
                  </a:lnTo>
                  <a:lnTo>
                    <a:pt x="238" y="172"/>
                  </a:lnTo>
                  <a:lnTo>
                    <a:pt x="239" y="172"/>
                  </a:lnTo>
                  <a:lnTo>
                    <a:pt x="239" y="174"/>
                  </a:lnTo>
                  <a:lnTo>
                    <a:pt x="238" y="174"/>
                  </a:lnTo>
                  <a:lnTo>
                    <a:pt x="239" y="174"/>
                  </a:lnTo>
                  <a:lnTo>
                    <a:pt x="239" y="175"/>
                  </a:lnTo>
                  <a:lnTo>
                    <a:pt x="238" y="175"/>
                  </a:lnTo>
                  <a:lnTo>
                    <a:pt x="238" y="176"/>
                  </a:lnTo>
                  <a:lnTo>
                    <a:pt x="239" y="177"/>
                  </a:lnTo>
                  <a:lnTo>
                    <a:pt x="238" y="178"/>
                  </a:lnTo>
                  <a:lnTo>
                    <a:pt x="238" y="179"/>
                  </a:lnTo>
                  <a:lnTo>
                    <a:pt x="238" y="181"/>
                  </a:lnTo>
                  <a:lnTo>
                    <a:pt x="238" y="182"/>
                  </a:lnTo>
                  <a:lnTo>
                    <a:pt x="238" y="183"/>
                  </a:lnTo>
                  <a:lnTo>
                    <a:pt x="238" y="184"/>
                  </a:lnTo>
                  <a:lnTo>
                    <a:pt x="238" y="185"/>
                  </a:lnTo>
                  <a:lnTo>
                    <a:pt x="238" y="186"/>
                  </a:lnTo>
                  <a:lnTo>
                    <a:pt x="238" y="188"/>
                  </a:lnTo>
                  <a:lnTo>
                    <a:pt x="237" y="188"/>
                  </a:lnTo>
                  <a:lnTo>
                    <a:pt x="237" y="189"/>
                  </a:lnTo>
                  <a:lnTo>
                    <a:pt x="237" y="190"/>
                  </a:lnTo>
                  <a:lnTo>
                    <a:pt x="238" y="190"/>
                  </a:lnTo>
                  <a:lnTo>
                    <a:pt x="237" y="191"/>
                  </a:lnTo>
                  <a:lnTo>
                    <a:pt x="237" y="192"/>
                  </a:lnTo>
                  <a:lnTo>
                    <a:pt x="236" y="192"/>
                  </a:lnTo>
                  <a:lnTo>
                    <a:pt x="235" y="192"/>
                  </a:lnTo>
                  <a:lnTo>
                    <a:pt x="235" y="191"/>
                  </a:lnTo>
                  <a:lnTo>
                    <a:pt x="234" y="191"/>
                  </a:lnTo>
                  <a:lnTo>
                    <a:pt x="234" y="190"/>
                  </a:lnTo>
                  <a:lnTo>
                    <a:pt x="232" y="190"/>
                  </a:lnTo>
                  <a:lnTo>
                    <a:pt x="232" y="191"/>
                  </a:lnTo>
                  <a:lnTo>
                    <a:pt x="231" y="191"/>
                  </a:lnTo>
                  <a:lnTo>
                    <a:pt x="231" y="192"/>
                  </a:lnTo>
                  <a:lnTo>
                    <a:pt x="230" y="192"/>
                  </a:lnTo>
                  <a:lnTo>
                    <a:pt x="229" y="192"/>
                  </a:lnTo>
                  <a:lnTo>
                    <a:pt x="228" y="192"/>
                  </a:lnTo>
                  <a:lnTo>
                    <a:pt x="227" y="192"/>
                  </a:lnTo>
                  <a:lnTo>
                    <a:pt x="227" y="191"/>
                  </a:lnTo>
                  <a:lnTo>
                    <a:pt x="225" y="191"/>
                  </a:lnTo>
                  <a:lnTo>
                    <a:pt x="225" y="190"/>
                  </a:lnTo>
                  <a:lnTo>
                    <a:pt x="225" y="189"/>
                  </a:lnTo>
                  <a:lnTo>
                    <a:pt x="225" y="188"/>
                  </a:lnTo>
                  <a:lnTo>
                    <a:pt x="225" y="186"/>
                  </a:lnTo>
                  <a:lnTo>
                    <a:pt x="224" y="185"/>
                  </a:lnTo>
                  <a:lnTo>
                    <a:pt x="224" y="184"/>
                  </a:lnTo>
                  <a:lnTo>
                    <a:pt x="224" y="183"/>
                  </a:lnTo>
                  <a:lnTo>
                    <a:pt x="224" y="182"/>
                  </a:lnTo>
                  <a:lnTo>
                    <a:pt x="223" y="182"/>
                  </a:lnTo>
                  <a:lnTo>
                    <a:pt x="223" y="181"/>
                  </a:lnTo>
                  <a:lnTo>
                    <a:pt x="222" y="179"/>
                  </a:lnTo>
                  <a:lnTo>
                    <a:pt x="222" y="178"/>
                  </a:lnTo>
                  <a:lnTo>
                    <a:pt x="221" y="178"/>
                  </a:lnTo>
                  <a:lnTo>
                    <a:pt x="221" y="177"/>
                  </a:lnTo>
                  <a:lnTo>
                    <a:pt x="221" y="176"/>
                  </a:lnTo>
                  <a:lnTo>
                    <a:pt x="221" y="175"/>
                  </a:lnTo>
                  <a:lnTo>
                    <a:pt x="220" y="175"/>
                  </a:lnTo>
                  <a:lnTo>
                    <a:pt x="220" y="174"/>
                  </a:lnTo>
                  <a:lnTo>
                    <a:pt x="218" y="174"/>
                  </a:lnTo>
                  <a:lnTo>
                    <a:pt x="218" y="172"/>
                  </a:lnTo>
                  <a:lnTo>
                    <a:pt x="218" y="171"/>
                  </a:lnTo>
                  <a:lnTo>
                    <a:pt x="218" y="170"/>
                  </a:lnTo>
                  <a:lnTo>
                    <a:pt x="220" y="170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2" y="169"/>
                  </a:lnTo>
                  <a:lnTo>
                    <a:pt x="222" y="168"/>
                  </a:lnTo>
                  <a:lnTo>
                    <a:pt x="223" y="168"/>
                  </a:lnTo>
                  <a:lnTo>
                    <a:pt x="224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8" y="168"/>
                  </a:lnTo>
                  <a:lnTo>
                    <a:pt x="228" y="167"/>
                  </a:lnTo>
                  <a:lnTo>
                    <a:pt x="229" y="167"/>
                  </a:lnTo>
                  <a:lnTo>
                    <a:pt x="230" y="167"/>
                  </a:lnTo>
                  <a:lnTo>
                    <a:pt x="230" y="165"/>
                  </a:lnTo>
                  <a:lnTo>
                    <a:pt x="231" y="165"/>
                  </a:lnTo>
                  <a:lnTo>
                    <a:pt x="231" y="164"/>
                  </a:lnTo>
                  <a:lnTo>
                    <a:pt x="231" y="163"/>
                  </a:lnTo>
                  <a:lnTo>
                    <a:pt x="231" y="162"/>
                  </a:lnTo>
                  <a:lnTo>
                    <a:pt x="231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30" y="158"/>
                  </a:lnTo>
                  <a:lnTo>
                    <a:pt x="230" y="157"/>
                  </a:lnTo>
                  <a:lnTo>
                    <a:pt x="230" y="156"/>
                  </a:lnTo>
                  <a:lnTo>
                    <a:pt x="229" y="156"/>
                  </a:lnTo>
                  <a:lnTo>
                    <a:pt x="230" y="156"/>
                  </a:lnTo>
                  <a:lnTo>
                    <a:pt x="230" y="155"/>
                  </a:lnTo>
                  <a:lnTo>
                    <a:pt x="231" y="155"/>
                  </a:lnTo>
                  <a:lnTo>
                    <a:pt x="231" y="154"/>
                  </a:lnTo>
                  <a:lnTo>
                    <a:pt x="232" y="154"/>
                  </a:lnTo>
                  <a:lnTo>
                    <a:pt x="232" y="153"/>
                  </a:lnTo>
                  <a:lnTo>
                    <a:pt x="231" y="153"/>
                  </a:lnTo>
                  <a:lnTo>
                    <a:pt x="230" y="153"/>
                  </a:lnTo>
                  <a:lnTo>
                    <a:pt x="229" y="154"/>
                  </a:lnTo>
                  <a:lnTo>
                    <a:pt x="228" y="154"/>
                  </a:lnTo>
                  <a:lnTo>
                    <a:pt x="228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6"/>
                  </a:lnTo>
                  <a:lnTo>
                    <a:pt x="224" y="156"/>
                  </a:lnTo>
                  <a:lnTo>
                    <a:pt x="223" y="156"/>
                  </a:lnTo>
                  <a:lnTo>
                    <a:pt x="222" y="157"/>
                  </a:lnTo>
                  <a:lnTo>
                    <a:pt x="221" y="157"/>
                  </a:lnTo>
                  <a:lnTo>
                    <a:pt x="221" y="158"/>
                  </a:lnTo>
                  <a:lnTo>
                    <a:pt x="220" y="158"/>
                  </a:lnTo>
                  <a:lnTo>
                    <a:pt x="220" y="157"/>
                  </a:lnTo>
                  <a:lnTo>
                    <a:pt x="218" y="157"/>
                  </a:lnTo>
                  <a:lnTo>
                    <a:pt x="220" y="156"/>
                  </a:lnTo>
                  <a:lnTo>
                    <a:pt x="220" y="155"/>
                  </a:lnTo>
                  <a:lnTo>
                    <a:pt x="218" y="155"/>
                  </a:lnTo>
                  <a:lnTo>
                    <a:pt x="218" y="154"/>
                  </a:lnTo>
                  <a:lnTo>
                    <a:pt x="218" y="153"/>
                  </a:lnTo>
                  <a:lnTo>
                    <a:pt x="217" y="151"/>
                  </a:lnTo>
                  <a:lnTo>
                    <a:pt x="217" y="150"/>
                  </a:lnTo>
                  <a:lnTo>
                    <a:pt x="218" y="150"/>
                  </a:lnTo>
                  <a:lnTo>
                    <a:pt x="218" y="149"/>
                  </a:lnTo>
                  <a:lnTo>
                    <a:pt x="217" y="149"/>
                  </a:lnTo>
                  <a:lnTo>
                    <a:pt x="217" y="148"/>
                  </a:lnTo>
                  <a:lnTo>
                    <a:pt x="217" y="147"/>
                  </a:lnTo>
                  <a:lnTo>
                    <a:pt x="217" y="146"/>
                  </a:lnTo>
                  <a:lnTo>
                    <a:pt x="216" y="144"/>
                  </a:lnTo>
                  <a:lnTo>
                    <a:pt x="215" y="143"/>
                  </a:lnTo>
                  <a:lnTo>
                    <a:pt x="214" y="142"/>
                  </a:lnTo>
                  <a:lnTo>
                    <a:pt x="213" y="142"/>
                  </a:lnTo>
                  <a:lnTo>
                    <a:pt x="213" y="143"/>
                  </a:lnTo>
                  <a:lnTo>
                    <a:pt x="211" y="143"/>
                  </a:lnTo>
                  <a:lnTo>
                    <a:pt x="210" y="143"/>
                  </a:lnTo>
                  <a:lnTo>
                    <a:pt x="210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7"/>
                  </a:lnTo>
                  <a:lnTo>
                    <a:pt x="211" y="148"/>
                  </a:lnTo>
                  <a:lnTo>
                    <a:pt x="213" y="149"/>
                  </a:lnTo>
                  <a:lnTo>
                    <a:pt x="211" y="149"/>
                  </a:lnTo>
                  <a:lnTo>
                    <a:pt x="210" y="149"/>
                  </a:lnTo>
                  <a:lnTo>
                    <a:pt x="210" y="150"/>
                  </a:lnTo>
                  <a:lnTo>
                    <a:pt x="210" y="151"/>
                  </a:lnTo>
                  <a:lnTo>
                    <a:pt x="210" y="153"/>
                  </a:lnTo>
                  <a:lnTo>
                    <a:pt x="210" y="154"/>
                  </a:lnTo>
                  <a:lnTo>
                    <a:pt x="209" y="155"/>
                  </a:lnTo>
                  <a:lnTo>
                    <a:pt x="210" y="155"/>
                  </a:lnTo>
                  <a:lnTo>
                    <a:pt x="210" y="156"/>
                  </a:lnTo>
                  <a:lnTo>
                    <a:pt x="211" y="156"/>
                  </a:lnTo>
                  <a:lnTo>
                    <a:pt x="211" y="157"/>
                  </a:lnTo>
                  <a:lnTo>
                    <a:pt x="211" y="158"/>
                  </a:lnTo>
                  <a:lnTo>
                    <a:pt x="211" y="160"/>
                  </a:lnTo>
                  <a:lnTo>
                    <a:pt x="210" y="161"/>
                  </a:lnTo>
                  <a:lnTo>
                    <a:pt x="210" y="162"/>
                  </a:lnTo>
                  <a:lnTo>
                    <a:pt x="210" y="163"/>
                  </a:lnTo>
                  <a:lnTo>
                    <a:pt x="211" y="163"/>
                  </a:lnTo>
                  <a:lnTo>
                    <a:pt x="210" y="164"/>
                  </a:lnTo>
                  <a:lnTo>
                    <a:pt x="210" y="165"/>
                  </a:lnTo>
                  <a:lnTo>
                    <a:pt x="210" y="167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1" y="169"/>
                  </a:lnTo>
                  <a:lnTo>
                    <a:pt x="211" y="170"/>
                  </a:lnTo>
                  <a:lnTo>
                    <a:pt x="210" y="170"/>
                  </a:lnTo>
                  <a:lnTo>
                    <a:pt x="208" y="171"/>
                  </a:lnTo>
                  <a:lnTo>
                    <a:pt x="207" y="171"/>
                  </a:lnTo>
                  <a:lnTo>
                    <a:pt x="204" y="171"/>
                  </a:lnTo>
                  <a:lnTo>
                    <a:pt x="206" y="171"/>
                  </a:lnTo>
                  <a:lnTo>
                    <a:pt x="206" y="172"/>
                  </a:lnTo>
                  <a:lnTo>
                    <a:pt x="207" y="172"/>
                  </a:lnTo>
                  <a:lnTo>
                    <a:pt x="207" y="174"/>
                  </a:lnTo>
                  <a:lnTo>
                    <a:pt x="207" y="175"/>
                  </a:lnTo>
                  <a:lnTo>
                    <a:pt x="208" y="176"/>
                  </a:lnTo>
                  <a:lnTo>
                    <a:pt x="208" y="177"/>
                  </a:lnTo>
                  <a:lnTo>
                    <a:pt x="209" y="177"/>
                  </a:lnTo>
                  <a:lnTo>
                    <a:pt x="209" y="178"/>
                  </a:lnTo>
                  <a:lnTo>
                    <a:pt x="209" y="179"/>
                  </a:lnTo>
                  <a:lnTo>
                    <a:pt x="209" y="181"/>
                  </a:lnTo>
                  <a:lnTo>
                    <a:pt x="208" y="181"/>
                  </a:lnTo>
                  <a:lnTo>
                    <a:pt x="208" y="182"/>
                  </a:lnTo>
                  <a:lnTo>
                    <a:pt x="209" y="182"/>
                  </a:lnTo>
                  <a:lnTo>
                    <a:pt x="209" y="183"/>
                  </a:lnTo>
                  <a:lnTo>
                    <a:pt x="209" y="184"/>
                  </a:lnTo>
                  <a:lnTo>
                    <a:pt x="209" y="185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10" y="189"/>
                  </a:lnTo>
                  <a:lnTo>
                    <a:pt x="210" y="190"/>
                  </a:lnTo>
                  <a:lnTo>
                    <a:pt x="209" y="190"/>
                  </a:lnTo>
                  <a:lnTo>
                    <a:pt x="209" y="191"/>
                  </a:lnTo>
                  <a:lnTo>
                    <a:pt x="209" y="192"/>
                  </a:lnTo>
                  <a:lnTo>
                    <a:pt x="210" y="192"/>
                  </a:lnTo>
                  <a:lnTo>
                    <a:pt x="209" y="193"/>
                  </a:lnTo>
                  <a:lnTo>
                    <a:pt x="210" y="193"/>
                  </a:lnTo>
                  <a:lnTo>
                    <a:pt x="210" y="195"/>
                  </a:lnTo>
                  <a:lnTo>
                    <a:pt x="210" y="196"/>
                  </a:lnTo>
                  <a:lnTo>
                    <a:pt x="211" y="196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3" y="198"/>
                  </a:lnTo>
                  <a:lnTo>
                    <a:pt x="211" y="198"/>
                  </a:lnTo>
                  <a:lnTo>
                    <a:pt x="211" y="199"/>
                  </a:lnTo>
                  <a:lnTo>
                    <a:pt x="213" y="199"/>
                  </a:lnTo>
                  <a:lnTo>
                    <a:pt x="214" y="199"/>
                  </a:lnTo>
                  <a:lnTo>
                    <a:pt x="215" y="199"/>
                  </a:lnTo>
                  <a:lnTo>
                    <a:pt x="215" y="200"/>
                  </a:lnTo>
                  <a:lnTo>
                    <a:pt x="215" y="202"/>
                  </a:lnTo>
                  <a:lnTo>
                    <a:pt x="214" y="203"/>
                  </a:lnTo>
                  <a:lnTo>
                    <a:pt x="213" y="204"/>
                  </a:lnTo>
                  <a:lnTo>
                    <a:pt x="213" y="205"/>
                  </a:lnTo>
                  <a:lnTo>
                    <a:pt x="211" y="206"/>
                  </a:lnTo>
                  <a:lnTo>
                    <a:pt x="213" y="206"/>
                  </a:lnTo>
                  <a:lnTo>
                    <a:pt x="213" y="207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13" y="209"/>
                  </a:lnTo>
                  <a:lnTo>
                    <a:pt x="214" y="209"/>
                  </a:lnTo>
                  <a:lnTo>
                    <a:pt x="215" y="209"/>
                  </a:lnTo>
                  <a:lnTo>
                    <a:pt x="216" y="210"/>
                  </a:lnTo>
                  <a:lnTo>
                    <a:pt x="217" y="210"/>
                  </a:lnTo>
                  <a:lnTo>
                    <a:pt x="217" y="211"/>
                  </a:lnTo>
                  <a:lnTo>
                    <a:pt x="217" y="212"/>
                  </a:lnTo>
                  <a:lnTo>
                    <a:pt x="218" y="213"/>
                  </a:lnTo>
                  <a:lnTo>
                    <a:pt x="220" y="214"/>
                  </a:lnTo>
                  <a:lnTo>
                    <a:pt x="220" y="216"/>
                  </a:lnTo>
                  <a:lnTo>
                    <a:pt x="221" y="217"/>
                  </a:lnTo>
                  <a:lnTo>
                    <a:pt x="221" y="218"/>
                  </a:lnTo>
                  <a:lnTo>
                    <a:pt x="220" y="218"/>
                  </a:lnTo>
                  <a:lnTo>
                    <a:pt x="220" y="219"/>
                  </a:lnTo>
                  <a:lnTo>
                    <a:pt x="220" y="220"/>
                  </a:lnTo>
                  <a:lnTo>
                    <a:pt x="221" y="220"/>
                  </a:lnTo>
                  <a:lnTo>
                    <a:pt x="222" y="220"/>
                  </a:lnTo>
                  <a:lnTo>
                    <a:pt x="222" y="221"/>
                  </a:lnTo>
                  <a:lnTo>
                    <a:pt x="222" y="223"/>
                  </a:lnTo>
                  <a:lnTo>
                    <a:pt x="222" y="224"/>
                  </a:lnTo>
                  <a:lnTo>
                    <a:pt x="223" y="224"/>
                  </a:lnTo>
                  <a:lnTo>
                    <a:pt x="224" y="224"/>
                  </a:lnTo>
                  <a:lnTo>
                    <a:pt x="225" y="225"/>
                  </a:lnTo>
                  <a:lnTo>
                    <a:pt x="224" y="226"/>
                  </a:lnTo>
                  <a:lnTo>
                    <a:pt x="224" y="227"/>
                  </a:lnTo>
                  <a:lnTo>
                    <a:pt x="225" y="227"/>
                  </a:lnTo>
                  <a:lnTo>
                    <a:pt x="225" y="228"/>
                  </a:lnTo>
                  <a:lnTo>
                    <a:pt x="225" y="230"/>
                  </a:lnTo>
                  <a:lnTo>
                    <a:pt x="225" y="231"/>
                  </a:lnTo>
                  <a:lnTo>
                    <a:pt x="225" y="232"/>
                  </a:lnTo>
                  <a:lnTo>
                    <a:pt x="227" y="232"/>
                  </a:lnTo>
                  <a:lnTo>
                    <a:pt x="227" y="233"/>
                  </a:lnTo>
                  <a:lnTo>
                    <a:pt x="228" y="233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7" y="235"/>
                  </a:lnTo>
                  <a:lnTo>
                    <a:pt x="227" y="237"/>
                  </a:lnTo>
                  <a:lnTo>
                    <a:pt x="227" y="238"/>
                  </a:lnTo>
                  <a:lnTo>
                    <a:pt x="227" y="239"/>
                  </a:lnTo>
                  <a:lnTo>
                    <a:pt x="228" y="238"/>
                  </a:lnTo>
                  <a:lnTo>
                    <a:pt x="229" y="238"/>
                  </a:lnTo>
                  <a:lnTo>
                    <a:pt x="229" y="239"/>
                  </a:lnTo>
                  <a:lnTo>
                    <a:pt x="230" y="239"/>
                  </a:lnTo>
                  <a:lnTo>
                    <a:pt x="230" y="238"/>
                  </a:lnTo>
                  <a:lnTo>
                    <a:pt x="231" y="238"/>
                  </a:lnTo>
                  <a:lnTo>
                    <a:pt x="232" y="239"/>
                  </a:lnTo>
                  <a:lnTo>
                    <a:pt x="234" y="239"/>
                  </a:lnTo>
                  <a:lnTo>
                    <a:pt x="234" y="238"/>
                  </a:lnTo>
                  <a:lnTo>
                    <a:pt x="234" y="239"/>
                  </a:lnTo>
                  <a:lnTo>
                    <a:pt x="235" y="239"/>
                  </a:lnTo>
                  <a:lnTo>
                    <a:pt x="236" y="239"/>
                  </a:lnTo>
                  <a:lnTo>
                    <a:pt x="236" y="240"/>
                  </a:lnTo>
                  <a:lnTo>
                    <a:pt x="237" y="240"/>
                  </a:lnTo>
                  <a:lnTo>
                    <a:pt x="237" y="241"/>
                  </a:lnTo>
                  <a:lnTo>
                    <a:pt x="237" y="242"/>
                  </a:lnTo>
                  <a:lnTo>
                    <a:pt x="236" y="242"/>
                  </a:lnTo>
                  <a:lnTo>
                    <a:pt x="236" y="244"/>
                  </a:lnTo>
                  <a:lnTo>
                    <a:pt x="236" y="245"/>
                  </a:lnTo>
                  <a:lnTo>
                    <a:pt x="237" y="245"/>
                  </a:lnTo>
                  <a:lnTo>
                    <a:pt x="236" y="246"/>
                  </a:lnTo>
                  <a:lnTo>
                    <a:pt x="237" y="247"/>
                  </a:lnTo>
                  <a:lnTo>
                    <a:pt x="237" y="248"/>
                  </a:lnTo>
                  <a:lnTo>
                    <a:pt x="236" y="248"/>
                  </a:lnTo>
                  <a:lnTo>
                    <a:pt x="235" y="248"/>
                  </a:lnTo>
                  <a:lnTo>
                    <a:pt x="234" y="248"/>
                  </a:lnTo>
                  <a:lnTo>
                    <a:pt x="232" y="249"/>
                  </a:lnTo>
                  <a:lnTo>
                    <a:pt x="232" y="251"/>
                  </a:lnTo>
                  <a:lnTo>
                    <a:pt x="231" y="252"/>
                  </a:lnTo>
                  <a:lnTo>
                    <a:pt x="231" y="253"/>
                  </a:lnTo>
                  <a:lnTo>
                    <a:pt x="231" y="254"/>
                  </a:lnTo>
                  <a:lnTo>
                    <a:pt x="232" y="254"/>
                  </a:lnTo>
                  <a:lnTo>
                    <a:pt x="232" y="255"/>
                  </a:lnTo>
                  <a:lnTo>
                    <a:pt x="234" y="255"/>
                  </a:lnTo>
                  <a:lnTo>
                    <a:pt x="234" y="256"/>
                  </a:lnTo>
                  <a:lnTo>
                    <a:pt x="235" y="256"/>
                  </a:lnTo>
                  <a:lnTo>
                    <a:pt x="236" y="256"/>
                  </a:lnTo>
                  <a:lnTo>
                    <a:pt x="237" y="256"/>
                  </a:lnTo>
                  <a:lnTo>
                    <a:pt x="238" y="255"/>
                  </a:lnTo>
                  <a:lnTo>
                    <a:pt x="239" y="255"/>
                  </a:lnTo>
                  <a:lnTo>
                    <a:pt x="239" y="254"/>
                  </a:lnTo>
                  <a:lnTo>
                    <a:pt x="241" y="254"/>
                  </a:lnTo>
                  <a:lnTo>
                    <a:pt x="242" y="253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5" y="253"/>
                  </a:lnTo>
                  <a:lnTo>
                    <a:pt x="245" y="254"/>
                  </a:lnTo>
                  <a:lnTo>
                    <a:pt x="245" y="255"/>
                  </a:lnTo>
                  <a:lnTo>
                    <a:pt x="246" y="256"/>
                  </a:lnTo>
                  <a:lnTo>
                    <a:pt x="246" y="258"/>
                  </a:lnTo>
                  <a:lnTo>
                    <a:pt x="246" y="259"/>
                  </a:lnTo>
                  <a:lnTo>
                    <a:pt x="248" y="260"/>
                  </a:lnTo>
                  <a:lnTo>
                    <a:pt x="248" y="261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5" y="263"/>
                  </a:lnTo>
                  <a:lnTo>
                    <a:pt x="246" y="265"/>
                  </a:lnTo>
                  <a:lnTo>
                    <a:pt x="245" y="266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3" y="267"/>
                  </a:lnTo>
                  <a:lnTo>
                    <a:pt x="242" y="268"/>
                  </a:lnTo>
                  <a:lnTo>
                    <a:pt x="243" y="268"/>
                  </a:lnTo>
                  <a:lnTo>
                    <a:pt x="243" y="269"/>
                  </a:lnTo>
                  <a:lnTo>
                    <a:pt x="244" y="270"/>
                  </a:lnTo>
                  <a:lnTo>
                    <a:pt x="244" y="272"/>
                  </a:lnTo>
                  <a:lnTo>
                    <a:pt x="245" y="272"/>
                  </a:lnTo>
                  <a:lnTo>
                    <a:pt x="245" y="273"/>
                  </a:lnTo>
                  <a:lnTo>
                    <a:pt x="246" y="273"/>
                  </a:lnTo>
                  <a:lnTo>
                    <a:pt x="246" y="274"/>
                  </a:lnTo>
                  <a:lnTo>
                    <a:pt x="248" y="275"/>
                  </a:lnTo>
                  <a:lnTo>
                    <a:pt x="246" y="275"/>
                  </a:lnTo>
                  <a:lnTo>
                    <a:pt x="248" y="275"/>
                  </a:lnTo>
                  <a:lnTo>
                    <a:pt x="246" y="275"/>
                  </a:lnTo>
                  <a:lnTo>
                    <a:pt x="246" y="276"/>
                  </a:lnTo>
                  <a:lnTo>
                    <a:pt x="245" y="275"/>
                  </a:lnTo>
                  <a:lnTo>
                    <a:pt x="243" y="275"/>
                  </a:lnTo>
                  <a:lnTo>
                    <a:pt x="242" y="275"/>
                  </a:lnTo>
                  <a:lnTo>
                    <a:pt x="239" y="275"/>
                  </a:lnTo>
                  <a:lnTo>
                    <a:pt x="238" y="275"/>
                  </a:lnTo>
                  <a:lnTo>
                    <a:pt x="237" y="275"/>
                  </a:lnTo>
                  <a:lnTo>
                    <a:pt x="237" y="276"/>
                  </a:lnTo>
                  <a:lnTo>
                    <a:pt x="236" y="276"/>
                  </a:lnTo>
                  <a:lnTo>
                    <a:pt x="235" y="277"/>
                  </a:lnTo>
                  <a:lnTo>
                    <a:pt x="234" y="279"/>
                  </a:lnTo>
                  <a:lnTo>
                    <a:pt x="234" y="280"/>
                  </a:lnTo>
                  <a:lnTo>
                    <a:pt x="234" y="281"/>
                  </a:lnTo>
                  <a:lnTo>
                    <a:pt x="232" y="281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1" y="284"/>
                  </a:lnTo>
                  <a:lnTo>
                    <a:pt x="232" y="286"/>
                  </a:lnTo>
                  <a:lnTo>
                    <a:pt x="231" y="287"/>
                  </a:lnTo>
                  <a:lnTo>
                    <a:pt x="230" y="287"/>
                  </a:lnTo>
                  <a:lnTo>
                    <a:pt x="229" y="288"/>
                  </a:lnTo>
                  <a:lnTo>
                    <a:pt x="229" y="289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8" y="293"/>
                  </a:lnTo>
                  <a:lnTo>
                    <a:pt x="229" y="293"/>
                  </a:lnTo>
                  <a:lnTo>
                    <a:pt x="229" y="294"/>
                  </a:lnTo>
                  <a:lnTo>
                    <a:pt x="229" y="295"/>
                  </a:lnTo>
                  <a:lnTo>
                    <a:pt x="228" y="296"/>
                  </a:lnTo>
                  <a:lnTo>
                    <a:pt x="227" y="296"/>
                  </a:lnTo>
                  <a:lnTo>
                    <a:pt x="227" y="297"/>
                  </a:lnTo>
                  <a:lnTo>
                    <a:pt x="225" y="298"/>
                  </a:lnTo>
                  <a:lnTo>
                    <a:pt x="225" y="300"/>
                  </a:lnTo>
                  <a:lnTo>
                    <a:pt x="225" y="301"/>
                  </a:lnTo>
                  <a:lnTo>
                    <a:pt x="225" y="302"/>
                  </a:lnTo>
                  <a:lnTo>
                    <a:pt x="224" y="303"/>
                  </a:lnTo>
                  <a:lnTo>
                    <a:pt x="224" y="304"/>
                  </a:lnTo>
                  <a:lnTo>
                    <a:pt x="223" y="304"/>
                  </a:lnTo>
                  <a:lnTo>
                    <a:pt x="224" y="304"/>
                  </a:lnTo>
                  <a:lnTo>
                    <a:pt x="223" y="305"/>
                  </a:lnTo>
                  <a:lnTo>
                    <a:pt x="223" y="307"/>
                  </a:lnTo>
                  <a:lnTo>
                    <a:pt x="224" y="308"/>
                  </a:lnTo>
                  <a:lnTo>
                    <a:pt x="224" y="309"/>
                  </a:lnTo>
                  <a:lnTo>
                    <a:pt x="223" y="309"/>
                  </a:lnTo>
                  <a:lnTo>
                    <a:pt x="223" y="310"/>
                  </a:lnTo>
                  <a:lnTo>
                    <a:pt x="223" y="311"/>
                  </a:lnTo>
                  <a:lnTo>
                    <a:pt x="223" y="312"/>
                  </a:lnTo>
                  <a:lnTo>
                    <a:pt x="223" y="314"/>
                  </a:lnTo>
                  <a:lnTo>
                    <a:pt x="222" y="314"/>
                  </a:lnTo>
                  <a:lnTo>
                    <a:pt x="222" y="315"/>
                  </a:lnTo>
                  <a:lnTo>
                    <a:pt x="221" y="315"/>
                  </a:lnTo>
                  <a:lnTo>
                    <a:pt x="220" y="315"/>
                  </a:lnTo>
                  <a:lnTo>
                    <a:pt x="218" y="315"/>
                  </a:lnTo>
                  <a:lnTo>
                    <a:pt x="218" y="316"/>
                  </a:lnTo>
                  <a:lnTo>
                    <a:pt x="218" y="317"/>
                  </a:lnTo>
                  <a:lnTo>
                    <a:pt x="220" y="317"/>
                  </a:lnTo>
                  <a:lnTo>
                    <a:pt x="220" y="318"/>
                  </a:lnTo>
                  <a:lnTo>
                    <a:pt x="220" y="319"/>
                  </a:lnTo>
                  <a:lnTo>
                    <a:pt x="221" y="319"/>
                  </a:lnTo>
                  <a:lnTo>
                    <a:pt x="222" y="319"/>
                  </a:lnTo>
                  <a:lnTo>
                    <a:pt x="223" y="321"/>
                  </a:lnTo>
                  <a:lnTo>
                    <a:pt x="223" y="322"/>
                  </a:lnTo>
                  <a:lnTo>
                    <a:pt x="223" y="323"/>
                  </a:lnTo>
                  <a:lnTo>
                    <a:pt x="224" y="323"/>
                  </a:lnTo>
                  <a:lnTo>
                    <a:pt x="224" y="324"/>
                  </a:lnTo>
                  <a:lnTo>
                    <a:pt x="225" y="325"/>
                  </a:lnTo>
                  <a:lnTo>
                    <a:pt x="225" y="326"/>
                  </a:lnTo>
                  <a:lnTo>
                    <a:pt x="225" y="328"/>
                  </a:lnTo>
                  <a:lnTo>
                    <a:pt x="225" y="329"/>
                  </a:lnTo>
                  <a:lnTo>
                    <a:pt x="227" y="330"/>
                  </a:lnTo>
                  <a:lnTo>
                    <a:pt x="227" y="331"/>
                  </a:lnTo>
                  <a:lnTo>
                    <a:pt x="228" y="331"/>
                  </a:lnTo>
                  <a:lnTo>
                    <a:pt x="229" y="332"/>
                  </a:lnTo>
                  <a:lnTo>
                    <a:pt x="230" y="332"/>
                  </a:lnTo>
                  <a:lnTo>
                    <a:pt x="230" y="331"/>
                  </a:lnTo>
                  <a:lnTo>
                    <a:pt x="231" y="330"/>
                  </a:lnTo>
                  <a:lnTo>
                    <a:pt x="231" y="329"/>
                  </a:lnTo>
                  <a:lnTo>
                    <a:pt x="232" y="328"/>
                  </a:lnTo>
                  <a:lnTo>
                    <a:pt x="234" y="328"/>
                  </a:lnTo>
                  <a:lnTo>
                    <a:pt x="235" y="328"/>
                  </a:lnTo>
                  <a:lnTo>
                    <a:pt x="236" y="329"/>
                  </a:lnTo>
                  <a:lnTo>
                    <a:pt x="236" y="328"/>
                  </a:lnTo>
                  <a:lnTo>
                    <a:pt x="237" y="328"/>
                  </a:lnTo>
                  <a:lnTo>
                    <a:pt x="238" y="326"/>
                  </a:lnTo>
                  <a:lnTo>
                    <a:pt x="239" y="326"/>
                  </a:lnTo>
                  <a:lnTo>
                    <a:pt x="239" y="325"/>
                  </a:lnTo>
                  <a:lnTo>
                    <a:pt x="241" y="325"/>
                  </a:lnTo>
                  <a:lnTo>
                    <a:pt x="241" y="324"/>
                  </a:lnTo>
                  <a:lnTo>
                    <a:pt x="241" y="323"/>
                  </a:lnTo>
                  <a:lnTo>
                    <a:pt x="242" y="323"/>
                  </a:lnTo>
                  <a:lnTo>
                    <a:pt x="243" y="323"/>
                  </a:lnTo>
                  <a:lnTo>
                    <a:pt x="243" y="322"/>
                  </a:lnTo>
                  <a:lnTo>
                    <a:pt x="243" y="321"/>
                  </a:lnTo>
                  <a:lnTo>
                    <a:pt x="244" y="321"/>
                  </a:lnTo>
                  <a:lnTo>
                    <a:pt x="246" y="321"/>
                  </a:lnTo>
                  <a:lnTo>
                    <a:pt x="246" y="319"/>
                  </a:lnTo>
                  <a:lnTo>
                    <a:pt x="248" y="319"/>
                  </a:lnTo>
                  <a:lnTo>
                    <a:pt x="248" y="318"/>
                  </a:lnTo>
                  <a:lnTo>
                    <a:pt x="249" y="318"/>
                  </a:lnTo>
                  <a:lnTo>
                    <a:pt x="249" y="317"/>
                  </a:lnTo>
                  <a:lnTo>
                    <a:pt x="250" y="317"/>
                  </a:lnTo>
                  <a:lnTo>
                    <a:pt x="250" y="316"/>
                  </a:lnTo>
                  <a:lnTo>
                    <a:pt x="251" y="316"/>
                  </a:lnTo>
                  <a:lnTo>
                    <a:pt x="251" y="315"/>
                  </a:lnTo>
                  <a:lnTo>
                    <a:pt x="252" y="315"/>
                  </a:lnTo>
                  <a:lnTo>
                    <a:pt x="252" y="314"/>
                  </a:lnTo>
                  <a:lnTo>
                    <a:pt x="253" y="314"/>
                  </a:lnTo>
                  <a:lnTo>
                    <a:pt x="253" y="312"/>
                  </a:lnTo>
                  <a:lnTo>
                    <a:pt x="255" y="312"/>
                  </a:lnTo>
                  <a:lnTo>
                    <a:pt x="256" y="312"/>
                  </a:lnTo>
                  <a:lnTo>
                    <a:pt x="256" y="314"/>
                  </a:lnTo>
                  <a:lnTo>
                    <a:pt x="257" y="315"/>
                  </a:lnTo>
                  <a:lnTo>
                    <a:pt x="257" y="316"/>
                  </a:lnTo>
                  <a:lnTo>
                    <a:pt x="256" y="317"/>
                  </a:lnTo>
                  <a:lnTo>
                    <a:pt x="256" y="318"/>
                  </a:lnTo>
                  <a:lnTo>
                    <a:pt x="257" y="318"/>
                  </a:lnTo>
                  <a:lnTo>
                    <a:pt x="257" y="319"/>
                  </a:lnTo>
                  <a:lnTo>
                    <a:pt x="256" y="321"/>
                  </a:lnTo>
                  <a:lnTo>
                    <a:pt x="256" y="322"/>
                  </a:lnTo>
                  <a:lnTo>
                    <a:pt x="256" y="323"/>
                  </a:lnTo>
                  <a:lnTo>
                    <a:pt x="257" y="324"/>
                  </a:lnTo>
                  <a:lnTo>
                    <a:pt x="256" y="325"/>
                  </a:lnTo>
                  <a:lnTo>
                    <a:pt x="256" y="326"/>
                  </a:lnTo>
                  <a:lnTo>
                    <a:pt x="255" y="326"/>
                  </a:lnTo>
                  <a:lnTo>
                    <a:pt x="255" y="328"/>
                  </a:lnTo>
                  <a:lnTo>
                    <a:pt x="253" y="328"/>
                  </a:lnTo>
                  <a:lnTo>
                    <a:pt x="253" y="329"/>
                  </a:lnTo>
                  <a:lnTo>
                    <a:pt x="253" y="330"/>
                  </a:lnTo>
                  <a:lnTo>
                    <a:pt x="252" y="330"/>
                  </a:lnTo>
                  <a:lnTo>
                    <a:pt x="252" y="331"/>
                  </a:lnTo>
                  <a:lnTo>
                    <a:pt x="251" y="331"/>
                  </a:lnTo>
                  <a:lnTo>
                    <a:pt x="251" y="332"/>
                  </a:lnTo>
                  <a:lnTo>
                    <a:pt x="250" y="332"/>
                  </a:lnTo>
                  <a:lnTo>
                    <a:pt x="250" y="333"/>
                  </a:lnTo>
                  <a:lnTo>
                    <a:pt x="249" y="333"/>
                  </a:lnTo>
                  <a:lnTo>
                    <a:pt x="249" y="335"/>
                  </a:lnTo>
                  <a:lnTo>
                    <a:pt x="249" y="336"/>
                  </a:lnTo>
                  <a:lnTo>
                    <a:pt x="248" y="336"/>
                  </a:lnTo>
                  <a:lnTo>
                    <a:pt x="248" y="337"/>
                  </a:lnTo>
                  <a:lnTo>
                    <a:pt x="246" y="337"/>
                  </a:lnTo>
                  <a:lnTo>
                    <a:pt x="246" y="338"/>
                  </a:lnTo>
                  <a:lnTo>
                    <a:pt x="245" y="338"/>
                  </a:lnTo>
                  <a:lnTo>
                    <a:pt x="245" y="339"/>
                  </a:lnTo>
                  <a:lnTo>
                    <a:pt x="245" y="340"/>
                  </a:lnTo>
                  <a:lnTo>
                    <a:pt x="244" y="340"/>
                  </a:lnTo>
                  <a:lnTo>
                    <a:pt x="243" y="340"/>
                  </a:lnTo>
                  <a:lnTo>
                    <a:pt x="243" y="342"/>
                  </a:lnTo>
                  <a:lnTo>
                    <a:pt x="243" y="343"/>
                  </a:lnTo>
                  <a:lnTo>
                    <a:pt x="244" y="344"/>
                  </a:lnTo>
                  <a:lnTo>
                    <a:pt x="245" y="344"/>
                  </a:lnTo>
                  <a:lnTo>
                    <a:pt x="246" y="344"/>
                  </a:lnTo>
                  <a:lnTo>
                    <a:pt x="248" y="344"/>
                  </a:lnTo>
                  <a:lnTo>
                    <a:pt x="248" y="343"/>
                  </a:lnTo>
                  <a:lnTo>
                    <a:pt x="249" y="343"/>
                  </a:lnTo>
                  <a:lnTo>
                    <a:pt x="250" y="342"/>
                  </a:lnTo>
                  <a:lnTo>
                    <a:pt x="250" y="340"/>
                  </a:lnTo>
                  <a:lnTo>
                    <a:pt x="250" y="339"/>
                  </a:lnTo>
                  <a:lnTo>
                    <a:pt x="251" y="338"/>
                  </a:lnTo>
                  <a:lnTo>
                    <a:pt x="252" y="338"/>
                  </a:lnTo>
                  <a:lnTo>
                    <a:pt x="252" y="337"/>
                  </a:lnTo>
                  <a:lnTo>
                    <a:pt x="253" y="337"/>
                  </a:lnTo>
                  <a:lnTo>
                    <a:pt x="255" y="337"/>
                  </a:lnTo>
                  <a:lnTo>
                    <a:pt x="255" y="338"/>
                  </a:lnTo>
                  <a:lnTo>
                    <a:pt x="255" y="339"/>
                  </a:lnTo>
                  <a:lnTo>
                    <a:pt x="256" y="340"/>
                  </a:lnTo>
                  <a:lnTo>
                    <a:pt x="257" y="340"/>
                  </a:lnTo>
                  <a:lnTo>
                    <a:pt x="258" y="340"/>
                  </a:lnTo>
                  <a:lnTo>
                    <a:pt x="259" y="340"/>
                  </a:lnTo>
                  <a:lnTo>
                    <a:pt x="260" y="340"/>
                  </a:lnTo>
                  <a:lnTo>
                    <a:pt x="260" y="342"/>
                  </a:lnTo>
                  <a:lnTo>
                    <a:pt x="260" y="343"/>
                  </a:lnTo>
                  <a:lnTo>
                    <a:pt x="262" y="343"/>
                  </a:lnTo>
                  <a:lnTo>
                    <a:pt x="262" y="344"/>
                  </a:lnTo>
                  <a:lnTo>
                    <a:pt x="262" y="345"/>
                  </a:lnTo>
                  <a:lnTo>
                    <a:pt x="260" y="345"/>
                  </a:lnTo>
                  <a:lnTo>
                    <a:pt x="262" y="345"/>
                  </a:lnTo>
                  <a:lnTo>
                    <a:pt x="262" y="346"/>
                  </a:lnTo>
                  <a:lnTo>
                    <a:pt x="263" y="346"/>
                  </a:lnTo>
                  <a:lnTo>
                    <a:pt x="264" y="346"/>
                  </a:lnTo>
                  <a:lnTo>
                    <a:pt x="265" y="346"/>
                  </a:lnTo>
                  <a:lnTo>
                    <a:pt x="265" y="347"/>
                  </a:lnTo>
                  <a:lnTo>
                    <a:pt x="265" y="349"/>
                  </a:lnTo>
                  <a:lnTo>
                    <a:pt x="264" y="349"/>
                  </a:lnTo>
                  <a:lnTo>
                    <a:pt x="265" y="350"/>
                  </a:lnTo>
                  <a:lnTo>
                    <a:pt x="265" y="351"/>
                  </a:lnTo>
                  <a:lnTo>
                    <a:pt x="266" y="352"/>
                  </a:lnTo>
                  <a:lnTo>
                    <a:pt x="267" y="353"/>
                  </a:lnTo>
                  <a:lnTo>
                    <a:pt x="267" y="354"/>
                  </a:lnTo>
                  <a:lnTo>
                    <a:pt x="267" y="356"/>
                  </a:lnTo>
                  <a:lnTo>
                    <a:pt x="266" y="356"/>
                  </a:lnTo>
                  <a:lnTo>
                    <a:pt x="266" y="357"/>
                  </a:lnTo>
                  <a:lnTo>
                    <a:pt x="266" y="358"/>
                  </a:lnTo>
                  <a:lnTo>
                    <a:pt x="265" y="358"/>
                  </a:lnTo>
                  <a:lnTo>
                    <a:pt x="266" y="358"/>
                  </a:lnTo>
                  <a:lnTo>
                    <a:pt x="266" y="359"/>
                  </a:lnTo>
                  <a:lnTo>
                    <a:pt x="266" y="360"/>
                  </a:lnTo>
                  <a:lnTo>
                    <a:pt x="267" y="360"/>
                  </a:lnTo>
                  <a:lnTo>
                    <a:pt x="267" y="361"/>
                  </a:lnTo>
                  <a:lnTo>
                    <a:pt x="269" y="361"/>
                  </a:lnTo>
                  <a:lnTo>
                    <a:pt x="270" y="360"/>
                  </a:lnTo>
                  <a:lnTo>
                    <a:pt x="271" y="360"/>
                  </a:lnTo>
                  <a:lnTo>
                    <a:pt x="271" y="361"/>
                  </a:lnTo>
                  <a:lnTo>
                    <a:pt x="271" y="363"/>
                  </a:lnTo>
                  <a:lnTo>
                    <a:pt x="272" y="363"/>
                  </a:lnTo>
                  <a:lnTo>
                    <a:pt x="272" y="364"/>
                  </a:lnTo>
                  <a:lnTo>
                    <a:pt x="272" y="365"/>
                  </a:lnTo>
                  <a:lnTo>
                    <a:pt x="271" y="365"/>
                  </a:lnTo>
                  <a:lnTo>
                    <a:pt x="271" y="366"/>
                  </a:lnTo>
                  <a:lnTo>
                    <a:pt x="270" y="366"/>
                  </a:lnTo>
                  <a:lnTo>
                    <a:pt x="270" y="367"/>
                  </a:lnTo>
                  <a:lnTo>
                    <a:pt x="269" y="367"/>
                  </a:lnTo>
                  <a:lnTo>
                    <a:pt x="267" y="367"/>
                  </a:lnTo>
                  <a:lnTo>
                    <a:pt x="267" y="369"/>
                  </a:lnTo>
                  <a:lnTo>
                    <a:pt x="266" y="369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69"/>
                  </a:lnTo>
                  <a:lnTo>
                    <a:pt x="264" y="369"/>
                  </a:lnTo>
                  <a:lnTo>
                    <a:pt x="264" y="367"/>
                  </a:lnTo>
                  <a:lnTo>
                    <a:pt x="264" y="366"/>
                  </a:lnTo>
                  <a:lnTo>
                    <a:pt x="263" y="366"/>
                  </a:lnTo>
                  <a:lnTo>
                    <a:pt x="263" y="367"/>
                  </a:lnTo>
                  <a:lnTo>
                    <a:pt x="262" y="367"/>
                  </a:lnTo>
                  <a:lnTo>
                    <a:pt x="260" y="367"/>
                  </a:lnTo>
                  <a:lnTo>
                    <a:pt x="260" y="369"/>
                  </a:lnTo>
                  <a:lnTo>
                    <a:pt x="259" y="369"/>
                  </a:lnTo>
                  <a:lnTo>
                    <a:pt x="258" y="369"/>
                  </a:lnTo>
                  <a:lnTo>
                    <a:pt x="257" y="369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3" y="366"/>
                  </a:lnTo>
                  <a:lnTo>
                    <a:pt x="252" y="366"/>
                  </a:lnTo>
                  <a:lnTo>
                    <a:pt x="251" y="367"/>
                  </a:lnTo>
                  <a:lnTo>
                    <a:pt x="251" y="366"/>
                  </a:lnTo>
                  <a:lnTo>
                    <a:pt x="250" y="366"/>
                  </a:lnTo>
                  <a:lnTo>
                    <a:pt x="250" y="367"/>
                  </a:lnTo>
                  <a:lnTo>
                    <a:pt x="249" y="367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6" y="370"/>
                  </a:lnTo>
                  <a:lnTo>
                    <a:pt x="246" y="371"/>
                  </a:lnTo>
                  <a:lnTo>
                    <a:pt x="245" y="371"/>
                  </a:lnTo>
                  <a:lnTo>
                    <a:pt x="245" y="372"/>
                  </a:lnTo>
                  <a:lnTo>
                    <a:pt x="244" y="372"/>
                  </a:lnTo>
                  <a:lnTo>
                    <a:pt x="244" y="373"/>
                  </a:lnTo>
                  <a:lnTo>
                    <a:pt x="243" y="374"/>
                  </a:lnTo>
                  <a:lnTo>
                    <a:pt x="241" y="374"/>
                  </a:lnTo>
                  <a:lnTo>
                    <a:pt x="239" y="374"/>
                  </a:lnTo>
                  <a:lnTo>
                    <a:pt x="239" y="376"/>
                  </a:lnTo>
                  <a:lnTo>
                    <a:pt x="238" y="376"/>
                  </a:lnTo>
                  <a:lnTo>
                    <a:pt x="238" y="377"/>
                  </a:lnTo>
                  <a:lnTo>
                    <a:pt x="239" y="378"/>
                  </a:lnTo>
                  <a:lnTo>
                    <a:pt x="239" y="379"/>
                  </a:lnTo>
                  <a:lnTo>
                    <a:pt x="241" y="380"/>
                  </a:lnTo>
                  <a:lnTo>
                    <a:pt x="241" y="381"/>
                  </a:lnTo>
                  <a:lnTo>
                    <a:pt x="241" y="383"/>
                  </a:lnTo>
                  <a:lnTo>
                    <a:pt x="242" y="383"/>
                  </a:lnTo>
                  <a:lnTo>
                    <a:pt x="242" y="384"/>
                  </a:lnTo>
                  <a:lnTo>
                    <a:pt x="243" y="384"/>
                  </a:lnTo>
                  <a:lnTo>
                    <a:pt x="243" y="385"/>
                  </a:lnTo>
                  <a:lnTo>
                    <a:pt x="244" y="385"/>
                  </a:lnTo>
                  <a:lnTo>
                    <a:pt x="245" y="386"/>
                  </a:lnTo>
                  <a:lnTo>
                    <a:pt x="245" y="387"/>
                  </a:lnTo>
                  <a:lnTo>
                    <a:pt x="246" y="387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0"/>
                  </a:lnTo>
                  <a:lnTo>
                    <a:pt x="248" y="391"/>
                  </a:lnTo>
                  <a:lnTo>
                    <a:pt x="248" y="392"/>
                  </a:lnTo>
                  <a:lnTo>
                    <a:pt x="249" y="392"/>
                  </a:lnTo>
                  <a:lnTo>
                    <a:pt x="249" y="393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6" y="395"/>
                  </a:lnTo>
                  <a:lnTo>
                    <a:pt x="246" y="397"/>
                  </a:lnTo>
                  <a:lnTo>
                    <a:pt x="246" y="398"/>
                  </a:lnTo>
                  <a:lnTo>
                    <a:pt x="246" y="399"/>
                  </a:lnTo>
                  <a:lnTo>
                    <a:pt x="246" y="400"/>
                  </a:lnTo>
                  <a:lnTo>
                    <a:pt x="245" y="400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6" y="402"/>
                  </a:lnTo>
                  <a:lnTo>
                    <a:pt x="248" y="402"/>
                  </a:lnTo>
                  <a:lnTo>
                    <a:pt x="249" y="402"/>
                  </a:lnTo>
                  <a:lnTo>
                    <a:pt x="250" y="402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49" y="407"/>
                  </a:lnTo>
                  <a:lnTo>
                    <a:pt x="249" y="408"/>
                  </a:lnTo>
                  <a:lnTo>
                    <a:pt x="250" y="409"/>
                  </a:lnTo>
                  <a:lnTo>
                    <a:pt x="250" y="411"/>
                  </a:lnTo>
                  <a:lnTo>
                    <a:pt x="250" y="412"/>
                  </a:lnTo>
                  <a:lnTo>
                    <a:pt x="250" y="413"/>
                  </a:lnTo>
                  <a:lnTo>
                    <a:pt x="249" y="413"/>
                  </a:lnTo>
                  <a:lnTo>
                    <a:pt x="248" y="413"/>
                  </a:lnTo>
                  <a:lnTo>
                    <a:pt x="248" y="414"/>
                  </a:lnTo>
                  <a:lnTo>
                    <a:pt x="246" y="414"/>
                  </a:lnTo>
                  <a:lnTo>
                    <a:pt x="245" y="415"/>
                  </a:lnTo>
                  <a:lnTo>
                    <a:pt x="244" y="416"/>
                  </a:lnTo>
                  <a:lnTo>
                    <a:pt x="242" y="416"/>
                  </a:lnTo>
                  <a:lnTo>
                    <a:pt x="241" y="418"/>
                  </a:lnTo>
                  <a:lnTo>
                    <a:pt x="239" y="419"/>
                  </a:lnTo>
                  <a:lnTo>
                    <a:pt x="238" y="419"/>
                  </a:lnTo>
                  <a:lnTo>
                    <a:pt x="238" y="420"/>
                  </a:lnTo>
                  <a:lnTo>
                    <a:pt x="237" y="420"/>
                  </a:lnTo>
                  <a:lnTo>
                    <a:pt x="236" y="420"/>
                  </a:lnTo>
                  <a:lnTo>
                    <a:pt x="235" y="419"/>
                  </a:lnTo>
                  <a:lnTo>
                    <a:pt x="235" y="418"/>
                  </a:lnTo>
                  <a:lnTo>
                    <a:pt x="235" y="416"/>
                  </a:lnTo>
                  <a:lnTo>
                    <a:pt x="235" y="415"/>
                  </a:lnTo>
                  <a:lnTo>
                    <a:pt x="234" y="414"/>
                  </a:lnTo>
                  <a:lnTo>
                    <a:pt x="234" y="413"/>
                  </a:lnTo>
                  <a:lnTo>
                    <a:pt x="234" y="412"/>
                  </a:lnTo>
                  <a:lnTo>
                    <a:pt x="232" y="412"/>
                  </a:lnTo>
                  <a:lnTo>
                    <a:pt x="232" y="413"/>
                  </a:lnTo>
                  <a:lnTo>
                    <a:pt x="231" y="413"/>
                  </a:lnTo>
                  <a:lnTo>
                    <a:pt x="230" y="413"/>
                  </a:lnTo>
                  <a:lnTo>
                    <a:pt x="229" y="413"/>
                  </a:lnTo>
                  <a:lnTo>
                    <a:pt x="228" y="413"/>
                  </a:lnTo>
                  <a:lnTo>
                    <a:pt x="227" y="412"/>
                  </a:lnTo>
                  <a:lnTo>
                    <a:pt x="225" y="412"/>
                  </a:lnTo>
                  <a:lnTo>
                    <a:pt x="224" y="412"/>
                  </a:lnTo>
                  <a:lnTo>
                    <a:pt x="223" y="412"/>
                  </a:lnTo>
                  <a:lnTo>
                    <a:pt x="222" y="412"/>
                  </a:lnTo>
                  <a:lnTo>
                    <a:pt x="221" y="412"/>
                  </a:lnTo>
                  <a:lnTo>
                    <a:pt x="220" y="412"/>
                  </a:lnTo>
                  <a:lnTo>
                    <a:pt x="218" y="412"/>
                  </a:lnTo>
                  <a:lnTo>
                    <a:pt x="218" y="413"/>
                  </a:lnTo>
                  <a:lnTo>
                    <a:pt x="218" y="414"/>
                  </a:lnTo>
                  <a:lnTo>
                    <a:pt x="218" y="415"/>
                  </a:lnTo>
                  <a:lnTo>
                    <a:pt x="220" y="415"/>
                  </a:lnTo>
                  <a:lnTo>
                    <a:pt x="221" y="415"/>
                  </a:lnTo>
                  <a:lnTo>
                    <a:pt x="221" y="416"/>
                  </a:lnTo>
                  <a:lnTo>
                    <a:pt x="222" y="416"/>
                  </a:lnTo>
                  <a:lnTo>
                    <a:pt x="222" y="418"/>
                  </a:lnTo>
                  <a:lnTo>
                    <a:pt x="222" y="419"/>
                  </a:lnTo>
                  <a:lnTo>
                    <a:pt x="221" y="419"/>
                  </a:lnTo>
                  <a:lnTo>
                    <a:pt x="220" y="419"/>
                  </a:lnTo>
                  <a:lnTo>
                    <a:pt x="218" y="420"/>
                  </a:lnTo>
                  <a:lnTo>
                    <a:pt x="217" y="420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2"/>
                  </a:lnTo>
                  <a:lnTo>
                    <a:pt x="213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09" y="422"/>
                  </a:lnTo>
                  <a:lnTo>
                    <a:pt x="208" y="422"/>
                  </a:lnTo>
                  <a:lnTo>
                    <a:pt x="206" y="423"/>
                  </a:lnTo>
                  <a:lnTo>
                    <a:pt x="204" y="425"/>
                  </a:lnTo>
                  <a:lnTo>
                    <a:pt x="203" y="425"/>
                  </a:lnTo>
                  <a:lnTo>
                    <a:pt x="202" y="425"/>
                  </a:lnTo>
                  <a:lnTo>
                    <a:pt x="201" y="425"/>
                  </a:lnTo>
                  <a:lnTo>
                    <a:pt x="200" y="425"/>
                  </a:lnTo>
                  <a:lnTo>
                    <a:pt x="199" y="423"/>
                  </a:lnTo>
                  <a:lnTo>
                    <a:pt x="199" y="425"/>
                  </a:lnTo>
                  <a:lnTo>
                    <a:pt x="199" y="426"/>
                  </a:lnTo>
                  <a:lnTo>
                    <a:pt x="197" y="426"/>
                  </a:lnTo>
                  <a:lnTo>
                    <a:pt x="197" y="427"/>
                  </a:lnTo>
                  <a:lnTo>
                    <a:pt x="197" y="428"/>
                  </a:lnTo>
                  <a:lnTo>
                    <a:pt x="196" y="430"/>
                  </a:lnTo>
                  <a:lnTo>
                    <a:pt x="196" y="432"/>
                  </a:lnTo>
                  <a:lnTo>
                    <a:pt x="196" y="433"/>
                  </a:lnTo>
                  <a:lnTo>
                    <a:pt x="192" y="442"/>
                  </a:lnTo>
                  <a:lnTo>
                    <a:pt x="192" y="441"/>
                  </a:lnTo>
                  <a:lnTo>
                    <a:pt x="192" y="442"/>
                  </a:lnTo>
                  <a:lnTo>
                    <a:pt x="190" y="442"/>
                  </a:lnTo>
                  <a:lnTo>
                    <a:pt x="189" y="442"/>
                  </a:lnTo>
                  <a:lnTo>
                    <a:pt x="189" y="443"/>
                  </a:lnTo>
                  <a:lnTo>
                    <a:pt x="188" y="443"/>
                  </a:lnTo>
                  <a:lnTo>
                    <a:pt x="188" y="444"/>
                  </a:lnTo>
                  <a:lnTo>
                    <a:pt x="187" y="444"/>
                  </a:lnTo>
                  <a:lnTo>
                    <a:pt x="187" y="446"/>
                  </a:lnTo>
                  <a:lnTo>
                    <a:pt x="186" y="446"/>
                  </a:lnTo>
                  <a:lnTo>
                    <a:pt x="185" y="446"/>
                  </a:lnTo>
                  <a:lnTo>
                    <a:pt x="185" y="447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3" y="444"/>
                  </a:lnTo>
                  <a:lnTo>
                    <a:pt x="182" y="444"/>
                  </a:lnTo>
                  <a:lnTo>
                    <a:pt x="182" y="443"/>
                  </a:lnTo>
                  <a:lnTo>
                    <a:pt x="181" y="443"/>
                  </a:lnTo>
                  <a:lnTo>
                    <a:pt x="180" y="443"/>
                  </a:lnTo>
                  <a:lnTo>
                    <a:pt x="179" y="443"/>
                  </a:lnTo>
                  <a:lnTo>
                    <a:pt x="178" y="443"/>
                  </a:lnTo>
                  <a:lnTo>
                    <a:pt x="176" y="443"/>
                  </a:lnTo>
                  <a:lnTo>
                    <a:pt x="175" y="443"/>
                  </a:lnTo>
                  <a:lnTo>
                    <a:pt x="174" y="443"/>
                  </a:lnTo>
                  <a:lnTo>
                    <a:pt x="173" y="443"/>
                  </a:lnTo>
                  <a:lnTo>
                    <a:pt x="173" y="444"/>
                  </a:lnTo>
                  <a:lnTo>
                    <a:pt x="173" y="446"/>
                  </a:lnTo>
                  <a:lnTo>
                    <a:pt x="173" y="447"/>
                  </a:lnTo>
                  <a:lnTo>
                    <a:pt x="172" y="447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7" y="448"/>
                  </a:lnTo>
                  <a:lnTo>
                    <a:pt x="166" y="448"/>
                  </a:lnTo>
                  <a:lnTo>
                    <a:pt x="165" y="448"/>
                  </a:lnTo>
                  <a:lnTo>
                    <a:pt x="163" y="449"/>
                  </a:lnTo>
                  <a:lnTo>
                    <a:pt x="162" y="450"/>
                  </a:lnTo>
                  <a:lnTo>
                    <a:pt x="161" y="450"/>
                  </a:lnTo>
                  <a:lnTo>
                    <a:pt x="160" y="450"/>
                  </a:lnTo>
                  <a:lnTo>
                    <a:pt x="160" y="451"/>
                  </a:lnTo>
                  <a:lnTo>
                    <a:pt x="159" y="451"/>
                  </a:lnTo>
                  <a:lnTo>
                    <a:pt x="158" y="451"/>
                  </a:lnTo>
                  <a:lnTo>
                    <a:pt x="156" y="451"/>
                  </a:lnTo>
                  <a:lnTo>
                    <a:pt x="156" y="453"/>
                  </a:lnTo>
                  <a:lnTo>
                    <a:pt x="156" y="451"/>
                  </a:lnTo>
                  <a:lnTo>
                    <a:pt x="156" y="450"/>
                  </a:lnTo>
                  <a:lnTo>
                    <a:pt x="155" y="450"/>
                  </a:lnTo>
                  <a:lnTo>
                    <a:pt x="155" y="449"/>
                  </a:lnTo>
                  <a:lnTo>
                    <a:pt x="155" y="448"/>
                  </a:lnTo>
                  <a:lnTo>
                    <a:pt x="155" y="447"/>
                  </a:lnTo>
                  <a:lnTo>
                    <a:pt x="155" y="446"/>
                  </a:lnTo>
                  <a:lnTo>
                    <a:pt x="154" y="444"/>
                  </a:lnTo>
                  <a:lnTo>
                    <a:pt x="154" y="443"/>
                  </a:lnTo>
                  <a:lnTo>
                    <a:pt x="154" y="442"/>
                  </a:lnTo>
                  <a:lnTo>
                    <a:pt x="154" y="441"/>
                  </a:lnTo>
                  <a:lnTo>
                    <a:pt x="154" y="440"/>
                  </a:lnTo>
                  <a:lnTo>
                    <a:pt x="154" y="439"/>
                  </a:lnTo>
                  <a:lnTo>
                    <a:pt x="155" y="439"/>
                  </a:lnTo>
                  <a:lnTo>
                    <a:pt x="155" y="437"/>
                  </a:lnTo>
                  <a:lnTo>
                    <a:pt x="155" y="436"/>
                  </a:lnTo>
                  <a:lnTo>
                    <a:pt x="155" y="435"/>
                  </a:lnTo>
                  <a:lnTo>
                    <a:pt x="154" y="435"/>
                  </a:lnTo>
                  <a:lnTo>
                    <a:pt x="154" y="434"/>
                  </a:lnTo>
                  <a:lnTo>
                    <a:pt x="154" y="433"/>
                  </a:lnTo>
                  <a:lnTo>
                    <a:pt x="155" y="433"/>
                  </a:lnTo>
                  <a:lnTo>
                    <a:pt x="155" y="432"/>
                  </a:lnTo>
                  <a:lnTo>
                    <a:pt x="155" y="430"/>
                  </a:lnTo>
                  <a:lnTo>
                    <a:pt x="154" y="429"/>
                  </a:lnTo>
                  <a:lnTo>
                    <a:pt x="154" y="428"/>
                  </a:lnTo>
                  <a:lnTo>
                    <a:pt x="154" y="427"/>
                  </a:lnTo>
                  <a:lnTo>
                    <a:pt x="154" y="426"/>
                  </a:lnTo>
                  <a:lnTo>
                    <a:pt x="154" y="425"/>
                  </a:lnTo>
                  <a:lnTo>
                    <a:pt x="153" y="425"/>
                  </a:lnTo>
                  <a:lnTo>
                    <a:pt x="152" y="423"/>
                  </a:lnTo>
                  <a:lnTo>
                    <a:pt x="151" y="422"/>
                  </a:lnTo>
                  <a:lnTo>
                    <a:pt x="151" y="421"/>
                  </a:lnTo>
                  <a:lnTo>
                    <a:pt x="152" y="420"/>
                  </a:lnTo>
                  <a:lnTo>
                    <a:pt x="152" y="419"/>
                  </a:lnTo>
                  <a:lnTo>
                    <a:pt x="151" y="418"/>
                  </a:lnTo>
                  <a:lnTo>
                    <a:pt x="151" y="416"/>
                  </a:lnTo>
                  <a:lnTo>
                    <a:pt x="151" y="415"/>
                  </a:lnTo>
                  <a:lnTo>
                    <a:pt x="152" y="414"/>
                  </a:lnTo>
                  <a:lnTo>
                    <a:pt x="151" y="413"/>
                  </a:lnTo>
                  <a:lnTo>
                    <a:pt x="151" y="412"/>
                  </a:lnTo>
                  <a:lnTo>
                    <a:pt x="149" y="411"/>
                  </a:lnTo>
                  <a:lnTo>
                    <a:pt x="148" y="409"/>
                  </a:lnTo>
                  <a:lnTo>
                    <a:pt x="148" y="408"/>
                  </a:lnTo>
                  <a:lnTo>
                    <a:pt x="148" y="407"/>
                  </a:lnTo>
                  <a:lnTo>
                    <a:pt x="148" y="406"/>
                  </a:lnTo>
                  <a:lnTo>
                    <a:pt x="148" y="405"/>
                  </a:lnTo>
                  <a:lnTo>
                    <a:pt x="147" y="405"/>
                  </a:lnTo>
                  <a:lnTo>
                    <a:pt x="147" y="404"/>
                  </a:lnTo>
                  <a:lnTo>
                    <a:pt x="147" y="402"/>
                  </a:lnTo>
                  <a:lnTo>
                    <a:pt x="146" y="402"/>
                  </a:lnTo>
                  <a:lnTo>
                    <a:pt x="146" y="401"/>
                  </a:lnTo>
                  <a:lnTo>
                    <a:pt x="145" y="401"/>
                  </a:lnTo>
                  <a:lnTo>
                    <a:pt x="145" y="400"/>
                  </a:lnTo>
                  <a:lnTo>
                    <a:pt x="145" y="399"/>
                  </a:lnTo>
                  <a:lnTo>
                    <a:pt x="145" y="398"/>
                  </a:lnTo>
                  <a:lnTo>
                    <a:pt x="145" y="397"/>
                  </a:lnTo>
                  <a:lnTo>
                    <a:pt x="146" y="397"/>
                  </a:lnTo>
                  <a:lnTo>
                    <a:pt x="146" y="395"/>
                  </a:lnTo>
                  <a:lnTo>
                    <a:pt x="146" y="394"/>
                  </a:lnTo>
                  <a:lnTo>
                    <a:pt x="145" y="393"/>
                  </a:lnTo>
                  <a:lnTo>
                    <a:pt x="146" y="393"/>
                  </a:lnTo>
                  <a:lnTo>
                    <a:pt x="146" y="392"/>
                  </a:lnTo>
                  <a:lnTo>
                    <a:pt x="145" y="392"/>
                  </a:lnTo>
                  <a:lnTo>
                    <a:pt x="144" y="392"/>
                  </a:lnTo>
                  <a:lnTo>
                    <a:pt x="144" y="391"/>
                  </a:lnTo>
                  <a:lnTo>
                    <a:pt x="142" y="391"/>
                  </a:lnTo>
                  <a:lnTo>
                    <a:pt x="142" y="390"/>
                  </a:lnTo>
                  <a:lnTo>
                    <a:pt x="142" y="388"/>
                  </a:lnTo>
                  <a:lnTo>
                    <a:pt x="142" y="387"/>
                  </a:lnTo>
                  <a:lnTo>
                    <a:pt x="144" y="386"/>
                  </a:lnTo>
                  <a:lnTo>
                    <a:pt x="144" y="385"/>
                  </a:lnTo>
                  <a:lnTo>
                    <a:pt x="142" y="385"/>
                  </a:lnTo>
                  <a:lnTo>
                    <a:pt x="142" y="384"/>
                  </a:lnTo>
                  <a:lnTo>
                    <a:pt x="142" y="383"/>
                  </a:lnTo>
                  <a:lnTo>
                    <a:pt x="141" y="383"/>
                  </a:lnTo>
                  <a:lnTo>
                    <a:pt x="141" y="381"/>
                  </a:lnTo>
                  <a:lnTo>
                    <a:pt x="140" y="381"/>
                  </a:lnTo>
                  <a:lnTo>
                    <a:pt x="140" y="380"/>
                  </a:lnTo>
                  <a:lnTo>
                    <a:pt x="139" y="380"/>
                  </a:lnTo>
                  <a:lnTo>
                    <a:pt x="138" y="380"/>
                  </a:lnTo>
                  <a:lnTo>
                    <a:pt x="138" y="379"/>
                  </a:lnTo>
                  <a:lnTo>
                    <a:pt x="137" y="379"/>
                  </a:lnTo>
                  <a:lnTo>
                    <a:pt x="137" y="378"/>
                  </a:lnTo>
                  <a:lnTo>
                    <a:pt x="135" y="378"/>
                  </a:lnTo>
                  <a:lnTo>
                    <a:pt x="135" y="377"/>
                  </a:lnTo>
                  <a:lnTo>
                    <a:pt x="134" y="377"/>
                  </a:lnTo>
                  <a:lnTo>
                    <a:pt x="133" y="376"/>
                  </a:lnTo>
                  <a:lnTo>
                    <a:pt x="133" y="374"/>
                  </a:lnTo>
                  <a:lnTo>
                    <a:pt x="132" y="374"/>
                  </a:lnTo>
                  <a:lnTo>
                    <a:pt x="132" y="373"/>
                  </a:lnTo>
                  <a:lnTo>
                    <a:pt x="132" y="372"/>
                  </a:lnTo>
                  <a:lnTo>
                    <a:pt x="133" y="371"/>
                  </a:lnTo>
                  <a:lnTo>
                    <a:pt x="133" y="370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2" y="367"/>
                  </a:lnTo>
                  <a:lnTo>
                    <a:pt x="132" y="366"/>
                  </a:lnTo>
                  <a:lnTo>
                    <a:pt x="132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0" y="369"/>
                  </a:lnTo>
                  <a:lnTo>
                    <a:pt x="128" y="369"/>
                  </a:lnTo>
                  <a:lnTo>
                    <a:pt x="127" y="369"/>
                  </a:lnTo>
                  <a:lnTo>
                    <a:pt x="127" y="370"/>
                  </a:lnTo>
                  <a:lnTo>
                    <a:pt x="126" y="370"/>
                  </a:lnTo>
                  <a:lnTo>
                    <a:pt x="126" y="371"/>
                  </a:lnTo>
                  <a:lnTo>
                    <a:pt x="125" y="371"/>
                  </a:lnTo>
                  <a:lnTo>
                    <a:pt x="124" y="371"/>
                  </a:lnTo>
                  <a:lnTo>
                    <a:pt x="124" y="372"/>
                  </a:lnTo>
                  <a:lnTo>
                    <a:pt x="123" y="372"/>
                  </a:lnTo>
                  <a:lnTo>
                    <a:pt x="121" y="372"/>
                  </a:lnTo>
                  <a:lnTo>
                    <a:pt x="120" y="372"/>
                  </a:lnTo>
                  <a:lnTo>
                    <a:pt x="119" y="372"/>
                  </a:lnTo>
                  <a:lnTo>
                    <a:pt x="118" y="373"/>
                  </a:lnTo>
                  <a:lnTo>
                    <a:pt x="117" y="373"/>
                  </a:lnTo>
                  <a:lnTo>
                    <a:pt x="116" y="373"/>
                  </a:lnTo>
                  <a:lnTo>
                    <a:pt x="116" y="374"/>
                  </a:lnTo>
                  <a:lnTo>
                    <a:pt x="114" y="374"/>
                  </a:lnTo>
                  <a:lnTo>
                    <a:pt x="114" y="376"/>
                  </a:lnTo>
                  <a:lnTo>
                    <a:pt x="113" y="376"/>
                  </a:lnTo>
                  <a:lnTo>
                    <a:pt x="112" y="376"/>
                  </a:lnTo>
                  <a:lnTo>
                    <a:pt x="112" y="377"/>
                  </a:lnTo>
                  <a:lnTo>
                    <a:pt x="111" y="377"/>
                  </a:lnTo>
                  <a:lnTo>
                    <a:pt x="111" y="378"/>
                  </a:lnTo>
                  <a:lnTo>
                    <a:pt x="110" y="378"/>
                  </a:lnTo>
                  <a:lnTo>
                    <a:pt x="110" y="379"/>
                  </a:lnTo>
                  <a:lnTo>
                    <a:pt x="110" y="380"/>
                  </a:lnTo>
                  <a:lnTo>
                    <a:pt x="109" y="380"/>
                  </a:lnTo>
                  <a:lnTo>
                    <a:pt x="107" y="380"/>
                  </a:lnTo>
                  <a:lnTo>
                    <a:pt x="107" y="381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6" y="384"/>
                  </a:lnTo>
                  <a:lnTo>
                    <a:pt x="105" y="384"/>
                  </a:lnTo>
                  <a:lnTo>
                    <a:pt x="104" y="384"/>
                  </a:lnTo>
                  <a:lnTo>
                    <a:pt x="103" y="384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6"/>
                  </a:lnTo>
                  <a:lnTo>
                    <a:pt x="100" y="385"/>
                  </a:lnTo>
                  <a:lnTo>
                    <a:pt x="100" y="384"/>
                  </a:lnTo>
                  <a:lnTo>
                    <a:pt x="100" y="383"/>
                  </a:lnTo>
                  <a:lnTo>
                    <a:pt x="100" y="381"/>
                  </a:lnTo>
                  <a:lnTo>
                    <a:pt x="100" y="380"/>
                  </a:lnTo>
                  <a:lnTo>
                    <a:pt x="100" y="379"/>
                  </a:lnTo>
                  <a:lnTo>
                    <a:pt x="100" y="378"/>
                  </a:lnTo>
                  <a:lnTo>
                    <a:pt x="100" y="377"/>
                  </a:lnTo>
                  <a:lnTo>
                    <a:pt x="100" y="376"/>
                  </a:lnTo>
                  <a:lnTo>
                    <a:pt x="100" y="374"/>
                  </a:lnTo>
                  <a:lnTo>
                    <a:pt x="99" y="373"/>
                  </a:lnTo>
                  <a:lnTo>
                    <a:pt x="98" y="373"/>
                  </a:lnTo>
                  <a:lnTo>
                    <a:pt x="97" y="372"/>
                  </a:lnTo>
                  <a:lnTo>
                    <a:pt x="97" y="371"/>
                  </a:lnTo>
                  <a:lnTo>
                    <a:pt x="98" y="371"/>
                  </a:lnTo>
                  <a:lnTo>
                    <a:pt x="99" y="371"/>
                  </a:lnTo>
                  <a:lnTo>
                    <a:pt x="99" y="370"/>
                  </a:lnTo>
                  <a:lnTo>
                    <a:pt x="98" y="370"/>
                  </a:lnTo>
                  <a:lnTo>
                    <a:pt x="98" y="369"/>
                  </a:lnTo>
                  <a:lnTo>
                    <a:pt x="97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5" y="367"/>
                  </a:lnTo>
                  <a:lnTo>
                    <a:pt x="95" y="366"/>
                  </a:lnTo>
                  <a:lnTo>
                    <a:pt x="95" y="365"/>
                  </a:lnTo>
                  <a:lnTo>
                    <a:pt x="93" y="365"/>
                  </a:lnTo>
                  <a:lnTo>
                    <a:pt x="93" y="364"/>
                  </a:lnTo>
                  <a:lnTo>
                    <a:pt x="95" y="364"/>
                  </a:lnTo>
                  <a:lnTo>
                    <a:pt x="95" y="363"/>
                  </a:lnTo>
                  <a:lnTo>
                    <a:pt x="93" y="363"/>
                  </a:lnTo>
                  <a:lnTo>
                    <a:pt x="93" y="361"/>
                  </a:lnTo>
                  <a:lnTo>
                    <a:pt x="92" y="361"/>
                  </a:lnTo>
                  <a:lnTo>
                    <a:pt x="92" y="360"/>
                  </a:lnTo>
                  <a:lnTo>
                    <a:pt x="91" y="360"/>
                  </a:lnTo>
                  <a:lnTo>
                    <a:pt x="90" y="360"/>
                  </a:lnTo>
                  <a:lnTo>
                    <a:pt x="89" y="361"/>
                  </a:lnTo>
                  <a:lnTo>
                    <a:pt x="89" y="360"/>
                  </a:lnTo>
                  <a:lnTo>
                    <a:pt x="88" y="359"/>
                  </a:lnTo>
                  <a:lnTo>
                    <a:pt x="86" y="359"/>
                  </a:lnTo>
                  <a:lnTo>
                    <a:pt x="85" y="359"/>
                  </a:lnTo>
                  <a:lnTo>
                    <a:pt x="85" y="360"/>
                  </a:lnTo>
                  <a:lnTo>
                    <a:pt x="84" y="360"/>
                  </a:lnTo>
                  <a:lnTo>
                    <a:pt x="83" y="360"/>
                  </a:lnTo>
                  <a:lnTo>
                    <a:pt x="83" y="359"/>
                  </a:lnTo>
                  <a:lnTo>
                    <a:pt x="82" y="359"/>
                  </a:lnTo>
                  <a:lnTo>
                    <a:pt x="82" y="360"/>
                  </a:lnTo>
                  <a:lnTo>
                    <a:pt x="82" y="359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79" y="359"/>
                  </a:lnTo>
                  <a:lnTo>
                    <a:pt x="79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6" y="358"/>
                  </a:lnTo>
                  <a:lnTo>
                    <a:pt x="75" y="358"/>
                  </a:lnTo>
                  <a:lnTo>
                    <a:pt x="74" y="358"/>
                  </a:lnTo>
                  <a:lnTo>
                    <a:pt x="72" y="358"/>
                  </a:lnTo>
                  <a:lnTo>
                    <a:pt x="71" y="358"/>
                  </a:lnTo>
                  <a:lnTo>
                    <a:pt x="71" y="357"/>
                  </a:lnTo>
                  <a:lnTo>
                    <a:pt x="70" y="357"/>
                  </a:lnTo>
                  <a:lnTo>
                    <a:pt x="69" y="357"/>
                  </a:lnTo>
                  <a:lnTo>
                    <a:pt x="68" y="357"/>
                  </a:lnTo>
                  <a:lnTo>
                    <a:pt x="68" y="356"/>
                  </a:lnTo>
                  <a:lnTo>
                    <a:pt x="68" y="354"/>
                  </a:lnTo>
                  <a:lnTo>
                    <a:pt x="68" y="353"/>
                  </a:lnTo>
                  <a:lnTo>
                    <a:pt x="68" y="352"/>
                  </a:lnTo>
                  <a:lnTo>
                    <a:pt x="69" y="352"/>
                  </a:lnTo>
                  <a:lnTo>
                    <a:pt x="69" y="351"/>
                  </a:lnTo>
                  <a:lnTo>
                    <a:pt x="70" y="351"/>
                  </a:lnTo>
                  <a:lnTo>
                    <a:pt x="70" y="350"/>
                  </a:lnTo>
                  <a:lnTo>
                    <a:pt x="70" y="349"/>
                  </a:lnTo>
                  <a:lnTo>
                    <a:pt x="69" y="349"/>
                  </a:lnTo>
                  <a:lnTo>
                    <a:pt x="70" y="347"/>
                  </a:lnTo>
                  <a:lnTo>
                    <a:pt x="70" y="346"/>
                  </a:lnTo>
                  <a:lnTo>
                    <a:pt x="69" y="346"/>
                  </a:lnTo>
                  <a:lnTo>
                    <a:pt x="70" y="345"/>
                  </a:lnTo>
                  <a:lnTo>
                    <a:pt x="71" y="345"/>
                  </a:lnTo>
                  <a:lnTo>
                    <a:pt x="72" y="345"/>
                  </a:lnTo>
                  <a:lnTo>
                    <a:pt x="74" y="345"/>
                  </a:lnTo>
                  <a:lnTo>
                    <a:pt x="75" y="345"/>
                  </a:lnTo>
                  <a:lnTo>
                    <a:pt x="76" y="345"/>
                  </a:lnTo>
                  <a:lnTo>
                    <a:pt x="77" y="344"/>
                  </a:lnTo>
                  <a:lnTo>
                    <a:pt x="77" y="343"/>
                  </a:lnTo>
                  <a:lnTo>
                    <a:pt x="78" y="343"/>
                  </a:lnTo>
                  <a:lnTo>
                    <a:pt x="79" y="343"/>
                  </a:lnTo>
                  <a:lnTo>
                    <a:pt x="79" y="342"/>
                  </a:lnTo>
                  <a:lnTo>
                    <a:pt x="81" y="342"/>
                  </a:lnTo>
                  <a:lnTo>
                    <a:pt x="81" y="340"/>
                  </a:lnTo>
                  <a:lnTo>
                    <a:pt x="79" y="340"/>
                  </a:lnTo>
                  <a:lnTo>
                    <a:pt x="79" y="339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8" y="338"/>
                  </a:lnTo>
                  <a:lnTo>
                    <a:pt x="78" y="337"/>
                  </a:lnTo>
                  <a:lnTo>
                    <a:pt x="77" y="337"/>
                  </a:lnTo>
                  <a:lnTo>
                    <a:pt x="77" y="336"/>
                  </a:lnTo>
                  <a:lnTo>
                    <a:pt x="76" y="336"/>
                  </a:lnTo>
                  <a:lnTo>
                    <a:pt x="76" y="335"/>
                  </a:lnTo>
                  <a:lnTo>
                    <a:pt x="77" y="335"/>
                  </a:lnTo>
                  <a:lnTo>
                    <a:pt x="77" y="333"/>
                  </a:lnTo>
                  <a:lnTo>
                    <a:pt x="77" y="332"/>
                  </a:lnTo>
                  <a:lnTo>
                    <a:pt x="78" y="332"/>
                  </a:lnTo>
                  <a:lnTo>
                    <a:pt x="79" y="331"/>
                  </a:lnTo>
                  <a:lnTo>
                    <a:pt x="78" y="331"/>
                  </a:lnTo>
                  <a:lnTo>
                    <a:pt x="78" y="330"/>
                  </a:lnTo>
                  <a:lnTo>
                    <a:pt x="78" y="329"/>
                  </a:lnTo>
                  <a:lnTo>
                    <a:pt x="78" y="328"/>
                  </a:lnTo>
                  <a:lnTo>
                    <a:pt x="77" y="328"/>
                  </a:lnTo>
                  <a:lnTo>
                    <a:pt x="76" y="326"/>
                  </a:lnTo>
                  <a:lnTo>
                    <a:pt x="75" y="326"/>
                  </a:lnTo>
                  <a:lnTo>
                    <a:pt x="75" y="325"/>
                  </a:lnTo>
                  <a:lnTo>
                    <a:pt x="74" y="325"/>
                  </a:lnTo>
                  <a:lnTo>
                    <a:pt x="74" y="324"/>
                  </a:lnTo>
                  <a:lnTo>
                    <a:pt x="75" y="324"/>
                  </a:lnTo>
                  <a:lnTo>
                    <a:pt x="74" y="324"/>
                  </a:lnTo>
                  <a:lnTo>
                    <a:pt x="74" y="323"/>
                  </a:lnTo>
                  <a:lnTo>
                    <a:pt x="74" y="322"/>
                  </a:lnTo>
                  <a:lnTo>
                    <a:pt x="72" y="322"/>
                  </a:lnTo>
                  <a:lnTo>
                    <a:pt x="72" y="321"/>
                  </a:lnTo>
                  <a:lnTo>
                    <a:pt x="72" y="319"/>
                  </a:lnTo>
                  <a:lnTo>
                    <a:pt x="71" y="319"/>
                  </a:lnTo>
                  <a:lnTo>
                    <a:pt x="72" y="319"/>
                  </a:lnTo>
                  <a:lnTo>
                    <a:pt x="72" y="318"/>
                  </a:lnTo>
                  <a:lnTo>
                    <a:pt x="72" y="317"/>
                  </a:lnTo>
                  <a:lnTo>
                    <a:pt x="74" y="317"/>
                  </a:lnTo>
                  <a:lnTo>
                    <a:pt x="74" y="316"/>
                  </a:lnTo>
                  <a:lnTo>
                    <a:pt x="72" y="315"/>
                  </a:lnTo>
                  <a:lnTo>
                    <a:pt x="72" y="314"/>
                  </a:lnTo>
                  <a:lnTo>
                    <a:pt x="72" y="312"/>
                  </a:lnTo>
                  <a:lnTo>
                    <a:pt x="71" y="312"/>
                  </a:lnTo>
                  <a:lnTo>
                    <a:pt x="70" y="311"/>
                  </a:lnTo>
                  <a:lnTo>
                    <a:pt x="69" y="311"/>
                  </a:lnTo>
                  <a:lnTo>
                    <a:pt x="69" y="310"/>
                  </a:lnTo>
                  <a:lnTo>
                    <a:pt x="68" y="310"/>
                  </a:lnTo>
                  <a:lnTo>
                    <a:pt x="67" y="309"/>
                  </a:lnTo>
                  <a:lnTo>
                    <a:pt x="65" y="309"/>
                  </a:lnTo>
                  <a:lnTo>
                    <a:pt x="64" y="309"/>
                  </a:lnTo>
                  <a:lnTo>
                    <a:pt x="64" y="308"/>
                  </a:lnTo>
                  <a:lnTo>
                    <a:pt x="64" y="309"/>
                  </a:lnTo>
                  <a:lnTo>
                    <a:pt x="63" y="309"/>
                  </a:lnTo>
                  <a:lnTo>
                    <a:pt x="63" y="310"/>
                  </a:lnTo>
                  <a:lnTo>
                    <a:pt x="63" y="311"/>
                  </a:lnTo>
                  <a:lnTo>
                    <a:pt x="62" y="311"/>
                  </a:lnTo>
                  <a:lnTo>
                    <a:pt x="62" y="312"/>
                  </a:lnTo>
                  <a:lnTo>
                    <a:pt x="61" y="312"/>
                  </a:lnTo>
                  <a:lnTo>
                    <a:pt x="60" y="312"/>
                  </a:lnTo>
                  <a:lnTo>
                    <a:pt x="58" y="311"/>
                  </a:lnTo>
                  <a:lnTo>
                    <a:pt x="57" y="312"/>
                  </a:lnTo>
                  <a:lnTo>
                    <a:pt x="56" y="312"/>
                  </a:lnTo>
                  <a:lnTo>
                    <a:pt x="55" y="312"/>
                  </a:lnTo>
                  <a:lnTo>
                    <a:pt x="54" y="312"/>
                  </a:lnTo>
                  <a:lnTo>
                    <a:pt x="53" y="312"/>
                  </a:lnTo>
                  <a:lnTo>
                    <a:pt x="53" y="314"/>
                  </a:lnTo>
                  <a:lnTo>
                    <a:pt x="51" y="314"/>
                  </a:lnTo>
                  <a:lnTo>
                    <a:pt x="50" y="314"/>
                  </a:lnTo>
                  <a:lnTo>
                    <a:pt x="50" y="315"/>
                  </a:lnTo>
                  <a:lnTo>
                    <a:pt x="50" y="314"/>
                  </a:lnTo>
                  <a:lnTo>
                    <a:pt x="50" y="312"/>
                  </a:lnTo>
                  <a:lnTo>
                    <a:pt x="49" y="312"/>
                  </a:lnTo>
                  <a:lnTo>
                    <a:pt x="49" y="311"/>
                  </a:lnTo>
                  <a:lnTo>
                    <a:pt x="48" y="311"/>
                  </a:lnTo>
                  <a:lnTo>
                    <a:pt x="47" y="311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6" y="309"/>
                  </a:lnTo>
                  <a:lnTo>
                    <a:pt x="44" y="309"/>
                  </a:lnTo>
                  <a:lnTo>
                    <a:pt x="43" y="309"/>
                  </a:lnTo>
                  <a:lnTo>
                    <a:pt x="42" y="309"/>
                  </a:lnTo>
                  <a:lnTo>
                    <a:pt x="41" y="309"/>
                  </a:lnTo>
                  <a:lnTo>
                    <a:pt x="40" y="309"/>
                  </a:lnTo>
                  <a:lnTo>
                    <a:pt x="40" y="308"/>
                  </a:lnTo>
                  <a:lnTo>
                    <a:pt x="39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5" y="309"/>
                  </a:lnTo>
                  <a:lnTo>
                    <a:pt x="35" y="308"/>
                  </a:lnTo>
                  <a:lnTo>
                    <a:pt x="35" y="307"/>
                  </a:lnTo>
                  <a:lnTo>
                    <a:pt x="34" y="305"/>
                  </a:lnTo>
                  <a:lnTo>
                    <a:pt x="34" y="304"/>
                  </a:lnTo>
                  <a:lnTo>
                    <a:pt x="35" y="304"/>
                  </a:lnTo>
                  <a:lnTo>
                    <a:pt x="34" y="304"/>
                  </a:lnTo>
                  <a:lnTo>
                    <a:pt x="33" y="303"/>
                  </a:lnTo>
                  <a:lnTo>
                    <a:pt x="32" y="303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9" y="301"/>
                  </a:lnTo>
                  <a:lnTo>
                    <a:pt x="28" y="301"/>
                  </a:lnTo>
                  <a:lnTo>
                    <a:pt x="28" y="300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29" y="297"/>
                  </a:lnTo>
                  <a:lnTo>
                    <a:pt x="28" y="297"/>
                  </a:lnTo>
                  <a:lnTo>
                    <a:pt x="28" y="296"/>
                  </a:lnTo>
                  <a:lnTo>
                    <a:pt x="29" y="296"/>
                  </a:lnTo>
                  <a:lnTo>
                    <a:pt x="30" y="296"/>
                  </a:lnTo>
                  <a:lnTo>
                    <a:pt x="32" y="295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3" y="293"/>
                  </a:lnTo>
                  <a:lnTo>
                    <a:pt x="32" y="293"/>
                  </a:lnTo>
                  <a:lnTo>
                    <a:pt x="32" y="291"/>
                  </a:lnTo>
                  <a:lnTo>
                    <a:pt x="30" y="291"/>
                  </a:lnTo>
                  <a:lnTo>
                    <a:pt x="29" y="291"/>
                  </a:lnTo>
                  <a:lnTo>
                    <a:pt x="29" y="290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7" y="289"/>
                  </a:lnTo>
                  <a:lnTo>
                    <a:pt x="26" y="289"/>
                  </a:lnTo>
                  <a:lnTo>
                    <a:pt x="26" y="288"/>
                  </a:lnTo>
                  <a:lnTo>
                    <a:pt x="25" y="288"/>
                  </a:lnTo>
                  <a:lnTo>
                    <a:pt x="25" y="289"/>
                  </a:lnTo>
                  <a:lnTo>
                    <a:pt x="23" y="289"/>
                  </a:lnTo>
                  <a:lnTo>
                    <a:pt x="22" y="289"/>
                  </a:lnTo>
                  <a:lnTo>
                    <a:pt x="22" y="288"/>
                  </a:lnTo>
                  <a:lnTo>
                    <a:pt x="21" y="288"/>
                  </a:lnTo>
                  <a:lnTo>
                    <a:pt x="21" y="287"/>
                  </a:lnTo>
                  <a:lnTo>
                    <a:pt x="20" y="287"/>
                  </a:lnTo>
                  <a:lnTo>
                    <a:pt x="19" y="287"/>
                  </a:lnTo>
                  <a:lnTo>
                    <a:pt x="19" y="288"/>
                  </a:lnTo>
                  <a:lnTo>
                    <a:pt x="18" y="288"/>
                  </a:lnTo>
                  <a:lnTo>
                    <a:pt x="16" y="288"/>
                  </a:lnTo>
                  <a:lnTo>
                    <a:pt x="15" y="288"/>
                  </a:lnTo>
                  <a:lnTo>
                    <a:pt x="14" y="288"/>
                  </a:lnTo>
                  <a:lnTo>
                    <a:pt x="14" y="287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6"/>
                  </a:lnTo>
                  <a:lnTo>
                    <a:pt x="11" y="286"/>
                  </a:lnTo>
                  <a:lnTo>
                    <a:pt x="9" y="286"/>
                  </a:lnTo>
                  <a:lnTo>
                    <a:pt x="9" y="284"/>
                  </a:lnTo>
                  <a:lnTo>
                    <a:pt x="9" y="283"/>
                  </a:lnTo>
                  <a:lnTo>
                    <a:pt x="9" y="282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12" y="279"/>
                  </a:lnTo>
                  <a:lnTo>
                    <a:pt x="13" y="279"/>
                  </a:lnTo>
                  <a:lnTo>
                    <a:pt x="13" y="277"/>
                  </a:lnTo>
                  <a:lnTo>
                    <a:pt x="13" y="276"/>
                  </a:lnTo>
                  <a:lnTo>
                    <a:pt x="14" y="276"/>
                  </a:lnTo>
                  <a:lnTo>
                    <a:pt x="14" y="275"/>
                  </a:lnTo>
                  <a:lnTo>
                    <a:pt x="14" y="274"/>
                  </a:lnTo>
                  <a:lnTo>
                    <a:pt x="14" y="273"/>
                  </a:lnTo>
                  <a:lnTo>
                    <a:pt x="14" y="272"/>
                  </a:lnTo>
                  <a:lnTo>
                    <a:pt x="15" y="272"/>
                  </a:lnTo>
                  <a:lnTo>
                    <a:pt x="15" y="270"/>
                  </a:lnTo>
                  <a:lnTo>
                    <a:pt x="15" y="269"/>
                  </a:lnTo>
                  <a:lnTo>
                    <a:pt x="15" y="268"/>
                  </a:lnTo>
                  <a:lnTo>
                    <a:pt x="15" y="267"/>
                  </a:lnTo>
                  <a:lnTo>
                    <a:pt x="16" y="267"/>
                  </a:lnTo>
                  <a:lnTo>
                    <a:pt x="16" y="266"/>
                  </a:lnTo>
                  <a:lnTo>
                    <a:pt x="15" y="265"/>
                  </a:lnTo>
                  <a:lnTo>
                    <a:pt x="15" y="263"/>
                  </a:lnTo>
                  <a:lnTo>
                    <a:pt x="14" y="262"/>
                  </a:lnTo>
                  <a:lnTo>
                    <a:pt x="13" y="261"/>
                  </a:lnTo>
                  <a:lnTo>
                    <a:pt x="13" y="260"/>
                  </a:lnTo>
                  <a:lnTo>
                    <a:pt x="14" y="260"/>
                  </a:lnTo>
                  <a:lnTo>
                    <a:pt x="15" y="260"/>
                  </a:lnTo>
                  <a:lnTo>
                    <a:pt x="16" y="260"/>
                  </a:lnTo>
                  <a:lnTo>
                    <a:pt x="18" y="260"/>
                  </a:lnTo>
                  <a:lnTo>
                    <a:pt x="19" y="260"/>
                  </a:lnTo>
                  <a:lnTo>
                    <a:pt x="20" y="260"/>
                  </a:lnTo>
                  <a:lnTo>
                    <a:pt x="20" y="259"/>
                  </a:lnTo>
                  <a:lnTo>
                    <a:pt x="20" y="258"/>
                  </a:lnTo>
                  <a:lnTo>
                    <a:pt x="20" y="256"/>
                  </a:lnTo>
                  <a:lnTo>
                    <a:pt x="20" y="255"/>
                  </a:lnTo>
                  <a:lnTo>
                    <a:pt x="21" y="255"/>
                  </a:lnTo>
                  <a:lnTo>
                    <a:pt x="22" y="255"/>
                  </a:lnTo>
                  <a:lnTo>
                    <a:pt x="22" y="254"/>
                  </a:lnTo>
                  <a:lnTo>
                    <a:pt x="22" y="253"/>
                  </a:lnTo>
                  <a:lnTo>
                    <a:pt x="23" y="253"/>
                  </a:lnTo>
                  <a:lnTo>
                    <a:pt x="23" y="252"/>
                  </a:lnTo>
                  <a:lnTo>
                    <a:pt x="23" y="251"/>
                  </a:lnTo>
                  <a:lnTo>
                    <a:pt x="25" y="251"/>
                  </a:lnTo>
                  <a:lnTo>
                    <a:pt x="25" y="249"/>
                  </a:lnTo>
                  <a:lnTo>
                    <a:pt x="26" y="249"/>
                  </a:lnTo>
                  <a:lnTo>
                    <a:pt x="26" y="248"/>
                  </a:lnTo>
                  <a:lnTo>
                    <a:pt x="27" y="248"/>
                  </a:lnTo>
                  <a:lnTo>
                    <a:pt x="27" y="247"/>
                  </a:lnTo>
                  <a:lnTo>
                    <a:pt x="27" y="246"/>
                  </a:lnTo>
                  <a:lnTo>
                    <a:pt x="27" y="245"/>
                  </a:lnTo>
                  <a:lnTo>
                    <a:pt x="28" y="245"/>
                  </a:lnTo>
                  <a:lnTo>
                    <a:pt x="28" y="244"/>
                  </a:lnTo>
                  <a:lnTo>
                    <a:pt x="28" y="242"/>
                  </a:lnTo>
                  <a:lnTo>
                    <a:pt x="27" y="242"/>
                  </a:lnTo>
                  <a:lnTo>
                    <a:pt x="27" y="241"/>
                  </a:lnTo>
                  <a:lnTo>
                    <a:pt x="26" y="241"/>
                  </a:lnTo>
                  <a:lnTo>
                    <a:pt x="26" y="240"/>
                  </a:lnTo>
                  <a:lnTo>
                    <a:pt x="26" y="239"/>
                  </a:lnTo>
                  <a:lnTo>
                    <a:pt x="26" y="238"/>
                  </a:lnTo>
                  <a:lnTo>
                    <a:pt x="27" y="238"/>
                  </a:lnTo>
                  <a:lnTo>
                    <a:pt x="27" y="237"/>
                  </a:lnTo>
                  <a:lnTo>
                    <a:pt x="28" y="237"/>
                  </a:lnTo>
                  <a:lnTo>
                    <a:pt x="27" y="237"/>
                  </a:lnTo>
                  <a:lnTo>
                    <a:pt x="27" y="235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9" y="233"/>
                  </a:lnTo>
                  <a:lnTo>
                    <a:pt x="29" y="232"/>
                  </a:lnTo>
                  <a:lnTo>
                    <a:pt x="30" y="232"/>
                  </a:lnTo>
                  <a:lnTo>
                    <a:pt x="30" y="231"/>
                  </a:lnTo>
                  <a:lnTo>
                    <a:pt x="30" y="230"/>
                  </a:lnTo>
                  <a:lnTo>
                    <a:pt x="29" y="230"/>
                  </a:lnTo>
                  <a:lnTo>
                    <a:pt x="29" y="228"/>
                  </a:lnTo>
                  <a:lnTo>
                    <a:pt x="29" y="227"/>
                  </a:lnTo>
                  <a:lnTo>
                    <a:pt x="28" y="227"/>
                  </a:lnTo>
                  <a:lnTo>
                    <a:pt x="28" y="226"/>
                  </a:lnTo>
                  <a:lnTo>
                    <a:pt x="28" y="225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8" y="223"/>
                  </a:lnTo>
                  <a:lnTo>
                    <a:pt x="28" y="221"/>
                  </a:lnTo>
                  <a:lnTo>
                    <a:pt x="28" y="220"/>
                  </a:lnTo>
                  <a:lnTo>
                    <a:pt x="28" y="219"/>
                  </a:lnTo>
                  <a:lnTo>
                    <a:pt x="28" y="218"/>
                  </a:lnTo>
                  <a:lnTo>
                    <a:pt x="28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6" y="213"/>
                  </a:lnTo>
                  <a:lnTo>
                    <a:pt x="26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9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6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5" y="203"/>
                  </a:lnTo>
                  <a:lnTo>
                    <a:pt x="25" y="202"/>
                  </a:lnTo>
                  <a:lnTo>
                    <a:pt x="25" y="200"/>
                  </a:lnTo>
                  <a:lnTo>
                    <a:pt x="26" y="200"/>
                  </a:lnTo>
                  <a:lnTo>
                    <a:pt x="26" y="199"/>
                  </a:lnTo>
                  <a:lnTo>
                    <a:pt x="27" y="199"/>
                  </a:lnTo>
                  <a:lnTo>
                    <a:pt x="27" y="198"/>
                  </a:lnTo>
                  <a:lnTo>
                    <a:pt x="27" y="197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8" y="195"/>
                  </a:lnTo>
                  <a:lnTo>
                    <a:pt x="29" y="193"/>
                  </a:lnTo>
                  <a:lnTo>
                    <a:pt x="30" y="193"/>
                  </a:lnTo>
                  <a:lnTo>
                    <a:pt x="30" y="192"/>
                  </a:lnTo>
                  <a:lnTo>
                    <a:pt x="29" y="192"/>
                  </a:lnTo>
                  <a:lnTo>
                    <a:pt x="27" y="191"/>
                  </a:lnTo>
                  <a:lnTo>
                    <a:pt x="26" y="191"/>
                  </a:lnTo>
                  <a:lnTo>
                    <a:pt x="25" y="191"/>
                  </a:lnTo>
                  <a:lnTo>
                    <a:pt x="22" y="191"/>
                  </a:lnTo>
                  <a:lnTo>
                    <a:pt x="21" y="190"/>
                  </a:lnTo>
                  <a:lnTo>
                    <a:pt x="20" y="190"/>
                  </a:lnTo>
                  <a:lnTo>
                    <a:pt x="19" y="190"/>
                  </a:lnTo>
                  <a:lnTo>
                    <a:pt x="18" y="190"/>
                  </a:lnTo>
                  <a:lnTo>
                    <a:pt x="16" y="190"/>
                  </a:lnTo>
                  <a:lnTo>
                    <a:pt x="15" y="190"/>
                  </a:lnTo>
                  <a:lnTo>
                    <a:pt x="14" y="189"/>
                  </a:lnTo>
                  <a:lnTo>
                    <a:pt x="13" y="188"/>
                  </a:lnTo>
                  <a:lnTo>
                    <a:pt x="12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8" y="186"/>
                  </a:lnTo>
                  <a:lnTo>
                    <a:pt x="7" y="186"/>
                  </a:lnTo>
                  <a:lnTo>
                    <a:pt x="7" y="185"/>
                  </a:lnTo>
                  <a:lnTo>
                    <a:pt x="6" y="185"/>
                  </a:lnTo>
                  <a:lnTo>
                    <a:pt x="6" y="184"/>
                  </a:lnTo>
                  <a:lnTo>
                    <a:pt x="6" y="183"/>
                  </a:lnTo>
                  <a:lnTo>
                    <a:pt x="6" y="182"/>
                  </a:lnTo>
                  <a:lnTo>
                    <a:pt x="5" y="182"/>
                  </a:lnTo>
                  <a:lnTo>
                    <a:pt x="5" y="181"/>
                  </a:lnTo>
                  <a:lnTo>
                    <a:pt x="4" y="181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1" y="179"/>
                  </a:lnTo>
                  <a:lnTo>
                    <a:pt x="1" y="178"/>
                  </a:lnTo>
                  <a:lnTo>
                    <a:pt x="0" y="177"/>
                  </a:lnTo>
                  <a:lnTo>
                    <a:pt x="1" y="177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4" y="175"/>
                  </a:lnTo>
                  <a:lnTo>
                    <a:pt x="6" y="174"/>
                  </a:lnTo>
                  <a:lnTo>
                    <a:pt x="7" y="172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2" y="170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5" y="169"/>
                  </a:lnTo>
                  <a:lnTo>
                    <a:pt x="16" y="168"/>
                  </a:lnTo>
                  <a:lnTo>
                    <a:pt x="18" y="168"/>
                  </a:lnTo>
                  <a:lnTo>
                    <a:pt x="19" y="168"/>
                  </a:lnTo>
                  <a:lnTo>
                    <a:pt x="19" y="167"/>
                  </a:lnTo>
                  <a:lnTo>
                    <a:pt x="20" y="167"/>
                  </a:lnTo>
                  <a:lnTo>
                    <a:pt x="21" y="167"/>
                  </a:lnTo>
                  <a:lnTo>
                    <a:pt x="22" y="165"/>
                  </a:lnTo>
                  <a:lnTo>
                    <a:pt x="23" y="165"/>
                  </a:lnTo>
                  <a:lnTo>
                    <a:pt x="23" y="164"/>
                  </a:lnTo>
                  <a:lnTo>
                    <a:pt x="25" y="164"/>
                  </a:lnTo>
                  <a:lnTo>
                    <a:pt x="25" y="163"/>
                  </a:lnTo>
                  <a:lnTo>
                    <a:pt x="26" y="163"/>
                  </a:lnTo>
                  <a:lnTo>
                    <a:pt x="27" y="162"/>
                  </a:lnTo>
                  <a:lnTo>
                    <a:pt x="28" y="162"/>
                  </a:lnTo>
                  <a:lnTo>
                    <a:pt x="28" y="161"/>
                  </a:lnTo>
                  <a:lnTo>
                    <a:pt x="29" y="161"/>
                  </a:lnTo>
                  <a:lnTo>
                    <a:pt x="29" y="16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29" y="153"/>
                  </a:lnTo>
                  <a:lnTo>
                    <a:pt x="29" y="151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7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30" y="143"/>
                  </a:lnTo>
                  <a:lnTo>
                    <a:pt x="30" y="142"/>
                  </a:lnTo>
                  <a:lnTo>
                    <a:pt x="30" y="141"/>
                  </a:lnTo>
                  <a:lnTo>
                    <a:pt x="30" y="140"/>
                  </a:lnTo>
                  <a:lnTo>
                    <a:pt x="30" y="139"/>
                  </a:lnTo>
                  <a:lnTo>
                    <a:pt x="32" y="137"/>
                  </a:lnTo>
                  <a:lnTo>
                    <a:pt x="32" y="136"/>
                  </a:lnTo>
                  <a:lnTo>
                    <a:pt x="33" y="135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5" y="134"/>
                  </a:lnTo>
                  <a:lnTo>
                    <a:pt x="35" y="133"/>
                  </a:lnTo>
                  <a:lnTo>
                    <a:pt x="36" y="133"/>
                  </a:lnTo>
                  <a:lnTo>
                    <a:pt x="37" y="133"/>
                  </a:lnTo>
                  <a:lnTo>
                    <a:pt x="39" y="133"/>
                  </a:lnTo>
                  <a:lnTo>
                    <a:pt x="39" y="131"/>
                  </a:lnTo>
                  <a:lnTo>
                    <a:pt x="40" y="131"/>
                  </a:lnTo>
                  <a:lnTo>
                    <a:pt x="40" y="130"/>
                  </a:lnTo>
                  <a:lnTo>
                    <a:pt x="40" y="129"/>
                  </a:lnTo>
                  <a:lnTo>
                    <a:pt x="41" y="129"/>
                  </a:lnTo>
                  <a:lnTo>
                    <a:pt x="41" y="128"/>
                  </a:lnTo>
                  <a:lnTo>
                    <a:pt x="42" y="128"/>
                  </a:lnTo>
                  <a:lnTo>
                    <a:pt x="43" y="128"/>
                  </a:lnTo>
                  <a:lnTo>
                    <a:pt x="44" y="128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6"/>
                  </a:lnTo>
                  <a:lnTo>
                    <a:pt x="47" y="126"/>
                  </a:lnTo>
                  <a:lnTo>
                    <a:pt x="48" y="126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50" y="124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4" y="121"/>
                  </a:lnTo>
                  <a:lnTo>
                    <a:pt x="54" y="120"/>
                  </a:lnTo>
                  <a:lnTo>
                    <a:pt x="55" y="120"/>
                  </a:lnTo>
                  <a:lnTo>
                    <a:pt x="55" y="119"/>
                  </a:lnTo>
                  <a:lnTo>
                    <a:pt x="56" y="119"/>
                  </a:lnTo>
                  <a:lnTo>
                    <a:pt x="57" y="119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8" y="116"/>
                  </a:lnTo>
                  <a:lnTo>
                    <a:pt x="60" y="116"/>
                  </a:lnTo>
                  <a:lnTo>
                    <a:pt x="60" y="115"/>
                  </a:lnTo>
                  <a:lnTo>
                    <a:pt x="61" y="115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3" y="114"/>
                  </a:lnTo>
                  <a:lnTo>
                    <a:pt x="63" y="113"/>
                  </a:lnTo>
                  <a:lnTo>
                    <a:pt x="64" y="114"/>
                  </a:lnTo>
                  <a:lnTo>
                    <a:pt x="65" y="113"/>
                  </a:lnTo>
                  <a:lnTo>
                    <a:pt x="65" y="114"/>
                  </a:lnTo>
                  <a:lnTo>
                    <a:pt x="67" y="114"/>
                  </a:lnTo>
                  <a:lnTo>
                    <a:pt x="68" y="113"/>
                  </a:lnTo>
                  <a:lnTo>
                    <a:pt x="69" y="113"/>
                  </a:lnTo>
                  <a:lnTo>
                    <a:pt x="70" y="113"/>
                  </a:lnTo>
                  <a:lnTo>
                    <a:pt x="71" y="113"/>
                  </a:lnTo>
                  <a:lnTo>
                    <a:pt x="72" y="113"/>
                  </a:lnTo>
                  <a:lnTo>
                    <a:pt x="74" y="113"/>
                  </a:lnTo>
                  <a:lnTo>
                    <a:pt x="75" y="113"/>
                  </a:lnTo>
                  <a:lnTo>
                    <a:pt x="76" y="113"/>
                  </a:lnTo>
                  <a:lnTo>
                    <a:pt x="77" y="113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10"/>
                  </a:lnTo>
                  <a:lnTo>
                    <a:pt x="83" y="109"/>
                  </a:lnTo>
                  <a:lnTo>
                    <a:pt x="84" y="109"/>
                  </a:lnTo>
                  <a:lnTo>
                    <a:pt x="85" y="108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88" y="107"/>
                  </a:lnTo>
                  <a:lnTo>
                    <a:pt x="89" y="107"/>
                  </a:lnTo>
                  <a:lnTo>
                    <a:pt x="90" y="107"/>
                  </a:lnTo>
                  <a:lnTo>
                    <a:pt x="90" y="106"/>
                  </a:lnTo>
                  <a:lnTo>
                    <a:pt x="91" y="106"/>
                  </a:lnTo>
                  <a:lnTo>
                    <a:pt x="91" y="105"/>
                  </a:lnTo>
                  <a:lnTo>
                    <a:pt x="92" y="105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2" y="101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3" y="96"/>
                  </a:lnTo>
                  <a:lnTo>
                    <a:pt x="93" y="95"/>
                  </a:lnTo>
                  <a:lnTo>
                    <a:pt x="93" y="94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7"/>
                  </a:lnTo>
                  <a:lnTo>
                    <a:pt x="93" y="86"/>
                  </a:lnTo>
                  <a:lnTo>
                    <a:pt x="93" y="85"/>
                  </a:lnTo>
                  <a:lnTo>
                    <a:pt x="92" y="85"/>
                  </a:lnTo>
                  <a:lnTo>
                    <a:pt x="92" y="84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2" y="80"/>
                  </a:lnTo>
                  <a:lnTo>
                    <a:pt x="92" y="79"/>
                  </a:lnTo>
                  <a:lnTo>
                    <a:pt x="93" y="79"/>
                  </a:lnTo>
                  <a:lnTo>
                    <a:pt x="93" y="78"/>
                  </a:lnTo>
                  <a:lnTo>
                    <a:pt x="95" y="78"/>
                  </a:lnTo>
                  <a:lnTo>
                    <a:pt x="95" y="77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8" y="75"/>
                  </a:lnTo>
                  <a:lnTo>
                    <a:pt x="99" y="75"/>
                  </a:lnTo>
                  <a:lnTo>
                    <a:pt x="100" y="74"/>
                  </a:lnTo>
                  <a:lnTo>
                    <a:pt x="102" y="74"/>
                  </a:lnTo>
                  <a:lnTo>
                    <a:pt x="103" y="74"/>
                  </a:lnTo>
                  <a:lnTo>
                    <a:pt x="104" y="73"/>
                  </a:lnTo>
                  <a:lnTo>
                    <a:pt x="105" y="73"/>
                  </a:lnTo>
                  <a:lnTo>
                    <a:pt x="105" y="72"/>
                  </a:lnTo>
                  <a:lnTo>
                    <a:pt x="106" y="72"/>
                  </a:lnTo>
                  <a:lnTo>
                    <a:pt x="106" y="71"/>
                  </a:lnTo>
                  <a:lnTo>
                    <a:pt x="106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10" y="66"/>
                  </a:lnTo>
                  <a:lnTo>
                    <a:pt x="110" y="65"/>
                  </a:lnTo>
                  <a:lnTo>
                    <a:pt x="111" y="65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2" y="63"/>
                  </a:lnTo>
                  <a:lnTo>
                    <a:pt x="113" y="63"/>
                  </a:lnTo>
                  <a:lnTo>
                    <a:pt x="114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0"/>
                  </a:lnTo>
                  <a:lnTo>
                    <a:pt x="119" y="60"/>
                  </a:lnTo>
                  <a:lnTo>
                    <a:pt x="119" y="59"/>
                  </a:lnTo>
                  <a:lnTo>
                    <a:pt x="119" y="58"/>
                  </a:lnTo>
                  <a:lnTo>
                    <a:pt x="119" y="57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3"/>
                  </a:lnTo>
                  <a:lnTo>
                    <a:pt x="120" y="53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3" y="52"/>
                  </a:lnTo>
                  <a:lnTo>
                    <a:pt x="123" y="51"/>
                  </a:lnTo>
                  <a:lnTo>
                    <a:pt x="121" y="51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19" y="50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6"/>
                  </a:lnTo>
                  <a:lnTo>
                    <a:pt x="120" y="46"/>
                  </a:lnTo>
                  <a:lnTo>
                    <a:pt x="120" y="45"/>
                  </a:lnTo>
                  <a:lnTo>
                    <a:pt x="120" y="44"/>
                  </a:lnTo>
                  <a:lnTo>
                    <a:pt x="120" y="43"/>
                  </a:lnTo>
                  <a:lnTo>
                    <a:pt x="120" y="42"/>
                  </a:lnTo>
                  <a:lnTo>
                    <a:pt x="120" y="40"/>
                  </a:lnTo>
                  <a:lnTo>
                    <a:pt x="120" y="39"/>
                  </a:lnTo>
                  <a:lnTo>
                    <a:pt x="120" y="38"/>
                  </a:lnTo>
                  <a:lnTo>
                    <a:pt x="120" y="37"/>
                  </a:lnTo>
                  <a:lnTo>
                    <a:pt x="120" y="36"/>
                  </a:lnTo>
                  <a:lnTo>
                    <a:pt x="120" y="35"/>
                  </a:lnTo>
                  <a:lnTo>
                    <a:pt x="120" y="33"/>
                  </a:lnTo>
                  <a:lnTo>
                    <a:pt x="120" y="32"/>
                  </a:lnTo>
                  <a:lnTo>
                    <a:pt x="120" y="31"/>
                  </a:lnTo>
                  <a:lnTo>
                    <a:pt x="120" y="30"/>
                  </a:lnTo>
                  <a:lnTo>
                    <a:pt x="120" y="29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0" y="24"/>
                  </a:lnTo>
                  <a:lnTo>
                    <a:pt x="120" y="23"/>
                  </a:lnTo>
                  <a:lnTo>
                    <a:pt x="120" y="22"/>
                  </a:lnTo>
                  <a:lnTo>
                    <a:pt x="120" y="21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20" y="17"/>
                  </a:lnTo>
                  <a:lnTo>
                    <a:pt x="120" y="16"/>
                  </a:lnTo>
                  <a:lnTo>
                    <a:pt x="120" y="15"/>
                  </a:lnTo>
                  <a:lnTo>
                    <a:pt x="119" y="15"/>
                  </a:lnTo>
                  <a:lnTo>
                    <a:pt x="119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19" y="10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7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E0F5148E-5879-C5AE-DF8C-C9D6F2C1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550" y="3363913"/>
              <a:ext cx="1482725" cy="1533525"/>
            </a:xfrm>
            <a:custGeom>
              <a:avLst/>
              <a:gdLst>
                <a:gd name="T0" fmla="*/ 209 w 934"/>
                <a:gd name="T1" fmla="*/ 52 h 966"/>
                <a:gd name="T2" fmla="*/ 233 w 934"/>
                <a:gd name="T3" fmla="*/ 67 h 966"/>
                <a:gd name="T4" fmla="*/ 247 w 934"/>
                <a:gd name="T5" fmla="*/ 115 h 966"/>
                <a:gd name="T6" fmla="*/ 265 w 934"/>
                <a:gd name="T7" fmla="*/ 165 h 966"/>
                <a:gd name="T8" fmla="*/ 303 w 934"/>
                <a:gd name="T9" fmla="*/ 188 h 966"/>
                <a:gd name="T10" fmla="*/ 349 w 934"/>
                <a:gd name="T11" fmla="*/ 200 h 966"/>
                <a:gd name="T12" fmla="*/ 373 w 934"/>
                <a:gd name="T13" fmla="*/ 249 h 966"/>
                <a:gd name="T14" fmla="*/ 392 w 934"/>
                <a:gd name="T15" fmla="*/ 303 h 966"/>
                <a:gd name="T16" fmla="*/ 400 w 934"/>
                <a:gd name="T17" fmla="*/ 362 h 966"/>
                <a:gd name="T18" fmla="*/ 424 w 934"/>
                <a:gd name="T19" fmla="*/ 417 h 966"/>
                <a:gd name="T20" fmla="*/ 466 w 934"/>
                <a:gd name="T21" fmla="*/ 463 h 966"/>
                <a:gd name="T22" fmla="*/ 469 w 934"/>
                <a:gd name="T23" fmla="*/ 502 h 966"/>
                <a:gd name="T24" fmla="*/ 500 w 934"/>
                <a:gd name="T25" fmla="*/ 541 h 966"/>
                <a:gd name="T26" fmla="*/ 547 w 934"/>
                <a:gd name="T27" fmla="*/ 540 h 966"/>
                <a:gd name="T28" fmla="*/ 582 w 934"/>
                <a:gd name="T29" fmla="*/ 528 h 966"/>
                <a:gd name="T30" fmla="*/ 643 w 934"/>
                <a:gd name="T31" fmla="*/ 537 h 966"/>
                <a:gd name="T32" fmla="*/ 666 w 934"/>
                <a:gd name="T33" fmla="*/ 500 h 966"/>
                <a:gd name="T34" fmla="*/ 710 w 934"/>
                <a:gd name="T35" fmla="*/ 521 h 966"/>
                <a:gd name="T36" fmla="*/ 733 w 934"/>
                <a:gd name="T37" fmla="*/ 558 h 966"/>
                <a:gd name="T38" fmla="*/ 800 w 934"/>
                <a:gd name="T39" fmla="*/ 530 h 966"/>
                <a:gd name="T40" fmla="*/ 842 w 934"/>
                <a:gd name="T41" fmla="*/ 562 h 966"/>
                <a:gd name="T42" fmla="*/ 900 w 934"/>
                <a:gd name="T43" fmla="*/ 590 h 966"/>
                <a:gd name="T44" fmla="*/ 928 w 934"/>
                <a:gd name="T45" fmla="*/ 626 h 966"/>
                <a:gd name="T46" fmla="*/ 930 w 934"/>
                <a:gd name="T47" fmla="*/ 702 h 966"/>
                <a:gd name="T48" fmla="*/ 903 w 934"/>
                <a:gd name="T49" fmla="*/ 758 h 966"/>
                <a:gd name="T50" fmla="*/ 851 w 934"/>
                <a:gd name="T51" fmla="*/ 794 h 966"/>
                <a:gd name="T52" fmla="*/ 816 w 934"/>
                <a:gd name="T53" fmla="*/ 849 h 966"/>
                <a:gd name="T54" fmla="*/ 837 w 934"/>
                <a:gd name="T55" fmla="*/ 903 h 966"/>
                <a:gd name="T56" fmla="*/ 780 w 934"/>
                <a:gd name="T57" fmla="*/ 910 h 966"/>
                <a:gd name="T58" fmla="*/ 727 w 934"/>
                <a:gd name="T59" fmla="*/ 955 h 966"/>
                <a:gd name="T60" fmla="*/ 642 w 934"/>
                <a:gd name="T61" fmla="*/ 910 h 966"/>
                <a:gd name="T62" fmla="*/ 592 w 934"/>
                <a:gd name="T63" fmla="*/ 898 h 966"/>
                <a:gd name="T64" fmla="*/ 574 w 934"/>
                <a:gd name="T65" fmla="*/ 909 h 966"/>
                <a:gd name="T66" fmla="*/ 531 w 934"/>
                <a:gd name="T67" fmla="*/ 913 h 966"/>
                <a:gd name="T68" fmla="*/ 489 w 934"/>
                <a:gd name="T69" fmla="*/ 904 h 966"/>
                <a:gd name="T70" fmla="*/ 467 w 934"/>
                <a:gd name="T71" fmla="*/ 914 h 966"/>
                <a:gd name="T72" fmla="*/ 426 w 934"/>
                <a:gd name="T73" fmla="*/ 893 h 966"/>
                <a:gd name="T74" fmla="*/ 372 w 934"/>
                <a:gd name="T75" fmla="*/ 911 h 966"/>
                <a:gd name="T76" fmla="*/ 344 w 934"/>
                <a:gd name="T77" fmla="*/ 934 h 966"/>
                <a:gd name="T78" fmla="*/ 308 w 934"/>
                <a:gd name="T79" fmla="*/ 903 h 966"/>
                <a:gd name="T80" fmla="*/ 270 w 934"/>
                <a:gd name="T81" fmla="*/ 881 h 966"/>
                <a:gd name="T82" fmla="*/ 222 w 934"/>
                <a:gd name="T83" fmla="*/ 884 h 966"/>
                <a:gd name="T84" fmla="*/ 216 w 934"/>
                <a:gd name="T85" fmla="*/ 832 h 966"/>
                <a:gd name="T86" fmla="*/ 183 w 934"/>
                <a:gd name="T87" fmla="*/ 834 h 966"/>
                <a:gd name="T88" fmla="*/ 143 w 934"/>
                <a:gd name="T89" fmla="*/ 842 h 966"/>
                <a:gd name="T90" fmla="*/ 122 w 934"/>
                <a:gd name="T91" fmla="*/ 812 h 966"/>
                <a:gd name="T92" fmla="*/ 77 w 934"/>
                <a:gd name="T93" fmla="*/ 799 h 966"/>
                <a:gd name="T94" fmla="*/ 47 w 934"/>
                <a:gd name="T95" fmla="*/ 758 h 966"/>
                <a:gd name="T96" fmla="*/ 37 w 934"/>
                <a:gd name="T97" fmla="*/ 703 h 966"/>
                <a:gd name="T98" fmla="*/ 57 w 934"/>
                <a:gd name="T99" fmla="*/ 659 h 966"/>
                <a:gd name="T100" fmla="*/ 50 w 934"/>
                <a:gd name="T101" fmla="*/ 604 h 966"/>
                <a:gd name="T102" fmla="*/ 52 w 934"/>
                <a:gd name="T103" fmla="*/ 541 h 966"/>
                <a:gd name="T104" fmla="*/ 40 w 934"/>
                <a:gd name="T105" fmla="*/ 481 h 966"/>
                <a:gd name="T106" fmla="*/ 18 w 934"/>
                <a:gd name="T107" fmla="*/ 417 h 966"/>
                <a:gd name="T108" fmla="*/ 6 w 934"/>
                <a:gd name="T109" fmla="*/ 366 h 966"/>
                <a:gd name="T110" fmla="*/ 9 w 934"/>
                <a:gd name="T111" fmla="*/ 306 h 966"/>
                <a:gd name="T112" fmla="*/ 47 w 934"/>
                <a:gd name="T113" fmla="*/ 280 h 966"/>
                <a:gd name="T114" fmla="*/ 68 w 934"/>
                <a:gd name="T115" fmla="*/ 238 h 966"/>
                <a:gd name="T116" fmla="*/ 69 w 934"/>
                <a:gd name="T117" fmla="*/ 181 h 966"/>
                <a:gd name="T118" fmla="*/ 75 w 934"/>
                <a:gd name="T119" fmla="*/ 124 h 966"/>
                <a:gd name="T120" fmla="*/ 96 w 934"/>
                <a:gd name="T121" fmla="*/ 77 h 966"/>
                <a:gd name="T122" fmla="*/ 115 w 934"/>
                <a:gd name="T123" fmla="*/ 41 h 966"/>
                <a:gd name="T124" fmla="*/ 141 w 934"/>
                <a:gd name="T125" fmla="*/ 3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4" h="966">
                  <a:moveTo>
                    <a:pt x="169" y="24"/>
                  </a:moveTo>
                  <a:lnTo>
                    <a:pt x="169" y="25"/>
                  </a:lnTo>
                  <a:lnTo>
                    <a:pt x="170" y="25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3" y="26"/>
                  </a:lnTo>
                  <a:lnTo>
                    <a:pt x="173" y="25"/>
                  </a:lnTo>
                  <a:lnTo>
                    <a:pt x="174" y="25"/>
                  </a:lnTo>
                  <a:lnTo>
                    <a:pt x="174" y="26"/>
                  </a:lnTo>
                  <a:lnTo>
                    <a:pt x="174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3" y="29"/>
                  </a:lnTo>
                  <a:lnTo>
                    <a:pt x="173" y="31"/>
                  </a:lnTo>
                  <a:lnTo>
                    <a:pt x="173" y="32"/>
                  </a:lnTo>
                  <a:lnTo>
                    <a:pt x="174" y="33"/>
                  </a:lnTo>
                  <a:lnTo>
                    <a:pt x="174" y="34"/>
                  </a:lnTo>
                  <a:lnTo>
                    <a:pt x="174" y="35"/>
                  </a:lnTo>
                  <a:lnTo>
                    <a:pt x="174" y="36"/>
                  </a:lnTo>
                  <a:lnTo>
                    <a:pt x="174" y="38"/>
                  </a:lnTo>
                  <a:lnTo>
                    <a:pt x="175" y="38"/>
                  </a:lnTo>
                  <a:lnTo>
                    <a:pt x="176" y="38"/>
                  </a:lnTo>
                  <a:lnTo>
                    <a:pt x="176" y="39"/>
                  </a:lnTo>
                  <a:lnTo>
                    <a:pt x="177" y="39"/>
                  </a:lnTo>
                  <a:lnTo>
                    <a:pt x="177" y="40"/>
                  </a:lnTo>
                  <a:lnTo>
                    <a:pt x="177" y="41"/>
                  </a:lnTo>
                  <a:lnTo>
                    <a:pt x="178" y="41"/>
                  </a:lnTo>
                  <a:lnTo>
                    <a:pt x="180" y="41"/>
                  </a:lnTo>
                  <a:lnTo>
                    <a:pt x="181" y="41"/>
                  </a:lnTo>
                  <a:lnTo>
                    <a:pt x="182" y="41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4" y="40"/>
                  </a:lnTo>
                  <a:lnTo>
                    <a:pt x="184" y="41"/>
                  </a:lnTo>
                  <a:lnTo>
                    <a:pt x="185" y="41"/>
                  </a:lnTo>
                  <a:lnTo>
                    <a:pt x="185" y="42"/>
                  </a:lnTo>
                  <a:lnTo>
                    <a:pt x="185" y="43"/>
                  </a:lnTo>
                  <a:lnTo>
                    <a:pt x="187" y="43"/>
                  </a:lnTo>
                  <a:lnTo>
                    <a:pt x="187" y="45"/>
                  </a:lnTo>
                  <a:lnTo>
                    <a:pt x="188" y="45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90" y="46"/>
                  </a:lnTo>
                  <a:lnTo>
                    <a:pt x="189" y="46"/>
                  </a:lnTo>
                  <a:lnTo>
                    <a:pt x="189" y="47"/>
                  </a:lnTo>
                  <a:lnTo>
                    <a:pt x="190" y="47"/>
                  </a:lnTo>
                  <a:lnTo>
                    <a:pt x="190" y="48"/>
                  </a:lnTo>
                  <a:lnTo>
                    <a:pt x="190" y="49"/>
                  </a:lnTo>
                  <a:lnTo>
                    <a:pt x="191" y="49"/>
                  </a:lnTo>
                  <a:lnTo>
                    <a:pt x="192" y="49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5" y="52"/>
                  </a:lnTo>
                  <a:lnTo>
                    <a:pt x="196" y="52"/>
                  </a:lnTo>
                  <a:lnTo>
                    <a:pt x="197" y="52"/>
                  </a:lnTo>
                  <a:lnTo>
                    <a:pt x="198" y="53"/>
                  </a:lnTo>
                  <a:lnTo>
                    <a:pt x="198" y="54"/>
                  </a:lnTo>
                  <a:lnTo>
                    <a:pt x="199" y="54"/>
                  </a:lnTo>
                  <a:lnTo>
                    <a:pt x="201" y="54"/>
                  </a:lnTo>
                  <a:lnTo>
                    <a:pt x="201" y="53"/>
                  </a:lnTo>
                  <a:lnTo>
                    <a:pt x="202" y="53"/>
                  </a:lnTo>
                  <a:lnTo>
                    <a:pt x="202" y="52"/>
                  </a:lnTo>
                  <a:lnTo>
                    <a:pt x="203" y="52"/>
                  </a:lnTo>
                  <a:lnTo>
                    <a:pt x="203" y="53"/>
                  </a:lnTo>
                  <a:lnTo>
                    <a:pt x="204" y="53"/>
                  </a:lnTo>
                  <a:lnTo>
                    <a:pt x="204" y="52"/>
                  </a:lnTo>
                  <a:lnTo>
                    <a:pt x="205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8" y="52"/>
                  </a:lnTo>
                  <a:lnTo>
                    <a:pt x="208" y="53"/>
                  </a:lnTo>
                  <a:lnTo>
                    <a:pt x="209" y="53"/>
                  </a:lnTo>
                  <a:lnTo>
                    <a:pt x="209" y="52"/>
                  </a:lnTo>
                  <a:lnTo>
                    <a:pt x="210" y="52"/>
                  </a:lnTo>
                  <a:lnTo>
                    <a:pt x="210" y="53"/>
                  </a:lnTo>
                  <a:lnTo>
                    <a:pt x="211" y="53"/>
                  </a:lnTo>
                  <a:lnTo>
                    <a:pt x="211" y="52"/>
                  </a:lnTo>
                  <a:lnTo>
                    <a:pt x="212" y="52"/>
                  </a:lnTo>
                  <a:lnTo>
                    <a:pt x="212" y="50"/>
                  </a:lnTo>
                  <a:lnTo>
                    <a:pt x="212" y="49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3" y="46"/>
                  </a:lnTo>
                  <a:lnTo>
                    <a:pt x="213" y="45"/>
                  </a:lnTo>
                  <a:lnTo>
                    <a:pt x="212" y="45"/>
                  </a:lnTo>
                  <a:lnTo>
                    <a:pt x="212" y="43"/>
                  </a:lnTo>
                  <a:lnTo>
                    <a:pt x="211" y="43"/>
                  </a:lnTo>
                  <a:lnTo>
                    <a:pt x="211" y="42"/>
                  </a:lnTo>
                  <a:lnTo>
                    <a:pt x="210" y="42"/>
                  </a:lnTo>
                  <a:lnTo>
                    <a:pt x="210" y="41"/>
                  </a:lnTo>
                  <a:lnTo>
                    <a:pt x="210" y="40"/>
                  </a:lnTo>
                  <a:lnTo>
                    <a:pt x="210" y="39"/>
                  </a:lnTo>
                  <a:lnTo>
                    <a:pt x="209" y="39"/>
                  </a:lnTo>
                  <a:lnTo>
                    <a:pt x="210" y="38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12" y="36"/>
                  </a:lnTo>
                  <a:lnTo>
                    <a:pt x="212" y="38"/>
                  </a:lnTo>
                  <a:lnTo>
                    <a:pt x="212" y="39"/>
                  </a:lnTo>
                  <a:lnTo>
                    <a:pt x="213" y="39"/>
                  </a:lnTo>
                  <a:lnTo>
                    <a:pt x="213" y="40"/>
                  </a:lnTo>
                  <a:lnTo>
                    <a:pt x="215" y="40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7" y="41"/>
                  </a:lnTo>
                  <a:lnTo>
                    <a:pt x="218" y="40"/>
                  </a:lnTo>
                  <a:lnTo>
                    <a:pt x="218" y="41"/>
                  </a:lnTo>
                  <a:lnTo>
                    <a:pt x="219" y="41"/>
                  </a:lnTo>
                  <a:lnTo>
                    <a:pt x="219" y="42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0" y="45"/>
                  </a:lnTo>
                  <a:lnTo>
                    <a:pt x="220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0" y="48"/>
                  </a:lnTo>
                  <a:lnTo>
                    <a:pt x="222" y="48"/>
                  </a:lnTo>
                  <a:lnTo>
                    <a:pt x="223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4" y="50"/>
                  </a:lnTo>
                  <a:lnTo>
                    <a:pt x="225" y="50"/>
                  </a:lnTo>
                  <a:lnTo>
                    <a:pt x="225" y="52"/>
                  </a:lnTo>
                  <a:lnTo>
                    <a:pt x="225" y="53"/>
                  </a:lnTo>
                  <a:lnTo>
                    <a:pt x="226" y="53"/>
                  </a:lnTo>
                  <a:lnTo>
                    <a:pt x="226" y="54"/>
                  </a:lnTo>
                  <a:lnTo>
                    <a:pt x="227" y="54"/>
                  </a:lnTo>
                  <a:lnTo>
                    <a:pt x="226" y="54"/>
                  </a:lnTo>
                  <a:lnTo>
                    <a:pt x="226" y="55"/>
                  </a:lnTo>
                  <a:lnTo>
                    <a:pt x="226" y="56"/>
                  </a:lnTo>
                  <a:lnTo>
                    <a:pt x="227" y="56"/>
                  </a:lnTo>
                  <a:lnTo>
                    <a:pt x="227" y="57"/>
                  </a:lnTo>
                  <a:lnTo>
                    <a:pt x="227" y="59"/>
                  </a:lnTo>
                  <a:lnTo>
                    <a:pt x="226" y="59"/>
                  </a:lnTo>
                  <a:lnTo>
                    <a:pt x="226" y="60"/>
                  </a:lnTo>
                  <a:lnTo>
                    <a:pt x="227" y="60"/>
                  </a:lnTo>
                  <a:lnTo>
                    <a:pt x="227" y="61"/>
                  </a:lnTo>
                  <a:lnTo>
                    <a:pt x="227" y="62"/>
                  </a:lnTo>
                  <a:lnTo>
                    <a:pt x="229" y="63"/>
                  </a:lnTo>
                  <a:lnTo>
                    <a:pt x="230" y="63"/>
                  </a:lnTo>
                  <a:lnTo>
                    <a:pt x="231" y="63"/>
                  </a:lnTo>
                  <a:lnTo>
                    <a:pt x="232" y="63"/>
                  </a:lnTo>
                  <a:lnTo>
                    <a:pt x="232" y="64"/>
                  </a:lnTo>
                  <a:lnTo>
                    <a:pt x="232" y="66"/>
                  </a:lnTo>
                  <a:lnTo>
                    <a:pt x="233" y="66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34" y="68"/>
                  </a:lnTo>
                  <a:lnTo>
                    <a:pt x="236" y="68"/>
                  </a:lnTo>
                  <a:lnTo>
                    <a:pt x="236" y="69"/>
                  </a:lnTo>
                  <a:lnTo>
                    <a:pt x="237" y="69"/>
                  </a:lnTo>
                  <a:lnTo>
                    <a:pt x="237" y="70"/>
                  </a:lnTo>
                  <a:lnTo>
                    <a:pt x="237" y="71"/>
                  </a:lnTo>
                  <a:lnTo>
                    <a:pt x="237" y="73"/>
                  </a:lnTo>
                  <a:lnTo>
                    <a:pt x="238" y="74"/>
                  </a:lnTo>
                  <a:lnTo>
                    <a:pt x="237" y="74"/>
                  </a:lnTo>
                  <a:lnTo>
                    <a:pt x="237" y="75"/>
                  </a:lnTo>
                  <a:lnTo>
                    <a:pt x="237" y="76"/>
                  </a:lnTo>
                  <a:lnTo>
                    <a:pt x="238" y="76"/>
                  </a:lnTo>
                  <a:lnTo>
                    <a:pt x="238" y="77"/>
                  </a:lnTo>
                  <a:lnTo>
                    <a:pt x="238" y="78"/>
                  </a:lnTo>
                  <a:lnTo>
                    <a:pt x="237" y="78"/>
                  </a:lnTo>
                  <a:lnTo>
                    <a:pt x="237" y="80"/>
                  </a:lnTo>
                  <a:lnTo>
                    <a:pt x="237" y="81"/>
                  </a:lnTo>
                  <a:lnTo>
                    <a:pt x="237" y="82"/>
                  </a:lnTo>
                  <a:lnTo>
                    <a:pt x="238" y="82"/>
                  </a:lnTo>
                  <a:lnTo>
                    <a:pt x="238" y="83"/>
                  </a:lnTo>
                  <a:lnTo>
                    <a:pt x="239" y="83"/>
                  </a:lnTo>
                  <a:lnTo>
                    <a:pt x="239" y="84"/>
                  </a:lnTo>
                  <a:lnTo>
                    <a:pt x="240" y="84"/>
                  </a:lnTo>
                  <a:lnTo>
                    <a:pt x="240" y="85"/>
                  </a:lnTo>
                  <a:lnTo>
                    <a:pt x="239" y="85"/>
                  </a:lnTo>
                  <a:lnTo>
                    <a:pt x="239" y="87"/>
                  </a:lnTo>
                  <a:lnTo>
                    <a:pt x="239" y="88"/>
                  </a:lnTo>
                  <a:lnTo>
                    <a:pt x="238" y="88"/>
                  </a:lnTo>
                  <a:lnTo>
                    <a:pt x="238" y="89"/>
                  </a:lnTo>
                  <a:lnTo>
                    <a:pt x="237" y="89"/>
                  </a:lnTo>
                  <a:lnTo>
                    <a:pt x="237" y="90"/>
                  </a:lnTo>
                  <a:lnTo>
                    <a:pt x="237" y="91"/>
                  </a:lnTo>
                  <a:lnTo>
                    <a:pt x="238" y="91"/>
                  </a:lnTo>
                  <a:lnTo>
                    <a:pt x="238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4"/>
                  </a:lnTo>
                  <a:lnTo>
                    <a:pt x="236" y="95"/>
                  </a:lnTo>
                  <a:lnTo>
                    <a:pt x="236" y="96"/>
                  </a:lnTo>
                  <a:lnTo>
                    <a:pt x="236" y="97"/>
                  </a:lnTo>
                  <a:lnTo>
                    <a:pt x="236" y="98"/>
                  </a:lnTo>
                  <a:lnTo>
                    <a:pt x="234" y="99"/>
                  </a:lnTo>
                  <a:lnTo>
                    <a:pt x="233" y="99"/>
                  </a:lnTo>
                  <a:lnTo>
                    <a:pt x="233" y="101"/>
                  </a:lnTo>
                  <a:lnTo>
                    <a:pt x="234" y="101"/>
                  </a:lnTo>
                  <a:lnTo>
                    <a:pt x="234" y="102"/>
                  </a:lnTo>
                  <a:lnTo>
                    <a:pt x="234" y="103"/>
                  </a:lnTo>
                  <a:lnTo>
                    <a:pt x="234" y="104"/>
                  </a:lnTo>
                  <a:lnTo>
                    <a:pt x="236" y="104"/>
                  </a:lnTo>
                  <a:lnTo>
                    <a:pt x="237" y="104"/>
                  </a:lnTo>
                  <a:lnTo>
                    <a:pt x="238" y="104"/>
                  </a:lnTo>
                  <a:lnTo>
                    <a:pt x="238" y="105"/>
                  </a:lnTo>
                  <a:lnTo>
                    <a:pt x="238" y="106"/>
                  </a:lnTo>
                  <a:lnTo>
                    <a:pt x="239" y="106"/>
                  </a:lnTo>
                  <a:lnTo>
                    <a:pt x="239" y="108"/>
                  </a:lnTo>
                  <a:lnTo>
                    <a:pt x="239" y="109"/>
                  </a:lnTo>
                  <a:lnTo>
                    <a:pt x="238" y="109"/>
                  </a:lnTo>
                  <a:lnTo>
                    <a:pt x="238" y="110"/>
                  </a:lnTo>
                  <a:lnTo>
                    <a:pt x="239" y="110"/>
                  </a:lnTo>
                  <a:lnTo>
                    <a:pt x="239" y="111"/>
                  </a:lnTo>
                  <a:lnTo>
                    <a:pt x="239" y="112"/>
                  </a:lnTo>
                  <a:lnTo>
                    <a:pt x="240" y="112"/>
                  </a:lnTo>
                  <a:lnTo>
                    <a:pt x="240" y="113"/>
                  </a:lnTo>
                  <a:lnTo>
                    <a:pt x="241" y="113"/>
                  </a:lnTo>
                  <a:lnTo>
                    <a:pt x="243" y="113"/>
                  </a:lnTo>
                  <a:lnTo>
                    <a:pt x="244" y="112"/>
                  </a:lnTo>
                  <a:lnTo>
                    <a:pt x="245" y="112"/>
                  </a:lnTo>
                  <a:lnTo>
                    <a:pt x="245" y="111"/>
                  </a:lnTo>
                  <a:lnTo>
                    <a:pt x="246" y="111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7" y="113"/>
                  </a:lnTo>
                  <a:lnTo>
                    <a:pt x="247" y="115"/>
                  </a:lnTo>
                  <a:lnTo>
                    <a:pt x="248" y="115"/>
                  </a:lnTo>
                  <a:lnTo>
                    <a:pt x="250" y="115"/>
                  </a:lnTo>
                  <a:lnTo>
                    <a:pt x="251" y="115"/>
                  </a:lnTo>
                  <a:lnTo>
                    <a:pt x="251" y="116"/>
                  </a:lnTo>
                  <a:lnTo>
                    <a:pt x="251" y="117"/>
                  </a:lnTo>
                  <a:lnTo>
                    <a:pt x="251" y="118"/>
                  </a:lnTo>
                  <a:lnTo>
                    <a:pt x="252" y="119"/>
                  </a:lnTo>
                  <a:lnTo>
                    <a:pt x="252" y="120"/>
                  </a:lnTo>
                  <a:lnTo>
                    <a:pt x="252" y="122"/>
                  </a:lnTo>
                  <a:lnTo>
                    <a:pt x="253" y="122"/>
                  </a:lnTo>
                  <a:lnTo>
                    <a:pt x="252" y="122"/>
                  </a:lnTo>
                  <a:lnTo>
                    <a:pt x="251" y="123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4"/>
                  </a:lnTo>
                  <a:lnTo>
                    <a:pt x="248" y="125"/>
                  </a:lnTo>
                  <a:lnTo>
                    <a:pt x="250" y="125"/>
                  </a:lnTo>
                  <a:lnTo>
                    <a:pt x="250" y="126"/>
                  </a:lnTo>
                  <a:lnTo>
                    <a:pt x="250" y="128"/>
                  </a:lnTo>
                  <a:lnTo>
                    <a:pt x="250" y="129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1" y="131"/>
                  </a:lnTo>
                  <a:lnTo>
                    <a:pt x="252" y="131"/>
                  </a:lnTo>
                  <a:lnTo>
                    <a:pt x="252" y="132"/>
                  </a:lnTo>
                  <a:lnTo>
                    <a:pt x="253" y="132"/>
                  </a:lnTo>
                  <a:lnTo>
                    <a:pt x="253" y="133"/>
                  </a:lnTo>
                  <a:lnTo>
                    <a:pt x="254" y="135"/>
                  </a:lnTo>
                  <a:lnTo>
                    <a:pt x="253" y="135"/>
                  </a:lnTo>
                  <a:lnTo>
                    <a:pt x="253" y="136"/>
                  </a:lnTo>
                  <a:lnTo>
                    <a:pt x="253" y="137"/>
                  </a:lnTo>
                  <a:lnTo>
                    <a:pt x="252" y="137"/>
                  </a:lnTo>
                  <a:lnTo>
                    <a:pt x="252" y="138"/>
                  </a:lnTo>
                  <a:lnTo>
                    <a:pt x="252" y="139"/>
                  </a:lnTo>
                  <a:lnTo>
                    <a:pt x="253" y="139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3" y="143"/>
                  </a:lnTo>
                  <a:lnTo>
                    <a:pt x="254" y="143"/>
                  </a:lnTo>
                  <a:lnTo>
                    <a:pt x="254" y="144"/>
                  </a:lnTo>
                  <a:lnTo>
                    <a:pt x="254" y="145"/>
                  </a:lnTo>
                  <a:lnTo>
                    <a:pt x="254" y="146"/>
                  </a:lnTo>
                  <a:lnTo>
                    <a:pt x="255" y="146"/>
                  </a:lnTo>
                  <a:lnTo>
                    <a:pt x="257" y="146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7"/>
                  </a:lnTo>
                  <a:lnTo>
                    <a:pt x="260" y="147"/>
                  </a:lnTo>
                  <a:lnTo>
                    <a:pt x="260" y="149"/>
                  </a:lnTo>
                  <a:lnTo>
                    <a:pt x="259" y="149"/>
                  </a:lnTo>
                  <a:lnTo>
                    <a:pt x="259" y="150"/>
                  </a:lnTo>
                  <a:lnTo>
                    <a:pt x="260" y="151"/>
                  </a:lnTo>
                  <a:lnTo>
                    <a:pt x="261" y="151"/>
                  </a:lnTo>
                  <a:lnTo>
                    <a:pt x="263" y="151"/>
                  </a:lnTo>
                  <a:lnTo>
                    <a:pt x="263" y="152"/>
                  </a:lnTo>
                  <a:lnTo>
                    <a:pt x="261" y="152"/>
                  </a:lnTo>
                  <a:lnTo>
                    <a:pt x="261" y="153"/>
                  </a:lnTo>
                  <a:lnTo>
                    <a:pt x="260" y="153"/>
                  </a:lnTo>
                  <a:lnTo>
                    <a:pt x="260" y="154"/>
                  </a:lnTo>
                  <a:lnTo>
                    <a:pt x="260" y="156"/>
                  </a:lnTo>
                  <a:lnTo>
                    <a:pt x="259" y="156"/>
                  </a:lnTo>
                  <a:lnTo>
                    <a:pt x="259" y="157"/>
                  </a:lnTo>
                  <a:lnTo>
                    <a:pt x="259" y="158"/>
                  </a:lnTo>
                  <a:lnTo>
                    <a:pt x="260" y="158"/>
                  </a:lnTo>
                  <a:lnTo>
                    <a:pt x="260" y="159"/>
                  </a:lnTo>
                  <a:lnTo>
                    <a:pt x="260" y="160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1" y="163"/>
                  </a:lnTo>
                  <a:lnTo>
                    <a:pt x="261" y="164"/>
                  </a:lnTo>
                  <a:lnTo>
                    <a:pt x="263" y="164"/>
                  </a:lnTo>
                  <a:lnTo>
                    <a:pt x="263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5" y="166"/>
                  </a:lnTo>
                  <a:lnTo>
                    <a:pt x="265" y="167"/>
                  </a:lnTo>
                  <a:lnTo>
                    <a:pt x="266" y="167"/>
                  </a:lnTo>
                  <a:lnTo>
                    <a:pt x="267" y="167"/>
                  </a:lnTo>
                  <a:lnTo>
                    <a:pt x="267" y="166"/>
                  </a:lnTo>
                  <a:lnTo>
                    <a:pt x="268" y="167"/>
                  </a:lnTo>
                  <a:lnTo>
                    <a:pt x="268" y="166"/>
                  </a:lnTo>
                  <a:lnTo>
                    <a:pt x="270" y="166"/>
                  </a:lnTo>
                  <a:lnTo>
                    <a:pt x="270" y="167"/>
                  </a:lnTo>
                  <a:lnTo>
                    <a:pt x="271" y="167"/>
                  </a:lnTo>
                  <a:lnTo>
                    <a:pt x="272" y="167"/>
                  </a:lnTo>
                  <a:lnTo>
                    <a:pt x="273" y="167"/>
                  </a:lnTo>
                  <a:lnTo>
                    <a:pt x="273" y="166"/>
                  </a:lnTo>
                  <a:lnTo>
                    <a:pt x="274" y="166"/>
                  </a:lnTo>
                  <a:lnTo>
                    <a:pt x="275" y="166"/>
                  </a:lnTo>
                  <a:lnTo>
                    <a:pt x="277" y="166"/>
                  </a:lnTo>
                  <a:lnTo>
                    <a:pt x="277" y="167"/>
                  </a:lnTo>
                  <a:lnTo>
                    <a:pt x="277" y="168"/>
                  </a:lnTo>
                  <a:lnTo>
                    <a:pt x="277" y="170"/>
                  </a:lnTo>
                  <a:lnTo>
                    <a:pt x="277" y="171"/>
                  </a:lnTo>
                  <a:lnTo>
                    <a:pt x="275" y="171"/>
                  </a:lnTo>
                  <a:lnTo>
                    <a:pt x="275" y="172"/>
                  </a:lnTo>
                  <a:lnTo>
                    <a:pt x="274" y="172"/>
                  </a:lnTo>
                  <a:lnTo>
                    <a:pt x="274" y="173"/>
                  </a:lnTo>
                  <a:lnTo>
                    <a:pt x="274" y="174"/>
                  </a:lnTo>
                  <a:lnTo>
                    <a:pt x="274" y="175"/>
                  </a:lnTo>
                  <a:lnTo>
                    <a:pt x="275" y="175"/>
                  </a:lnTo>
                  <a:lnTo>
                    <a:pt x="275" y="177"/>
                  </a:lnTo>
                  <a:lnTo>
                    <a:pt x="277" y="177"/>
                  </a:lnTo>
                  <a:lnTo>
                    <a:pt x="277" y="178"/>
                  </a:lnTo>
                  <a:lnTo>
                    <a:pt x="277" y="179"/>
                  </a:lnTo>
                  <a:lnTo>
                    <a:pt x="277" y="180"/>
                  </a:lnTo>
                  <a:lnTo>
                    <a:pt x="278" y="180"/>
                  </a:lnTo>
                  <a:lnTo>
                    <a:pt x="278" y="181"/>
                  </a:lnTo>
                  <a:lnTo>
                    <a:pt x="279" y="181"/>
                  </a:lnTo>
                  <a:lnTo>
                    <a:pt x="280" y="181"/>
                  </a:lnTo>
                  <a:lnTo>
                    <a:pt x="280" y="182"/>
                  </a:lnTo>
                  <a:lnTo>
                    <a:pt x="280" y="184"/>
                  </a:lnTo>
                  <a:lnTo>
                    <a:pt x="281" y="184"/>
                  </a:lnTo>
                  <a:lnTo>
                    <a:pt x="281" y="185"/>
                  </a:lnTo>
                  <a:lnTo>
                    <a:pt x="282" y="185"/>
                  </a:lnTo>
                  <a:lnTo>
                    <a:pt x="284" y="185"/>
                  </a:lnTo>
                  <a:lnTo>
                    <a:pt x="285" y="185"/>
                  </a:lnTo>
                  <a:lnTo>
                    <a:pt x="285" y="184"/>
                  </a:lnTo>
                  <a:lnTo>
                    <a:pt x="286" y="184"/>
                  </a:lnTo>
                  <a:lnTo>
                    <a:pt x="286" y="185"/>
                  </a:lnTo>
                  <a:lnTo>
                    <a:pt x="286" y="186"/>
                  </a:lnTo>
                  <a:lnTo>
                    <a:pt x="286" y="187"/>
                  </a:lnTo>
                  <a:lnTo>
                    <a:pt x="287" y="187"/>
                  </a:lnTo>
                  <a:lnTo>
                    <a:pt x="287" y="188"/>
                  </a:lnTo>
                  <a:lnTo>
                    <a:pt x="287" y="189"/>
                  </a:lnTo>
                  <a:lnTo>
                    <a:pt x="288" y="189"/>
                  </a:lnTo>
                  <a:lnTo>
                    <a:pt x="289" y="189"/>
                  </a:lnTo>
                  <a:lnTo>
                    <a:pt x="291" y="189"/>
                  </a:lnTo>
                  <a:lnTo>
                    <a:pt x="291" y="191"/>
                  </a:lnTo>
                  <a:lnTo>
                    <a:pt x="291" y="192"/>
                  </a:lnTo>
                  <a:lnTo>
                    <a:pt x="292" y="192"/>
                  </a:lnTo>
                  <a:lnTo>
                    <a:pt x="292" y="193"/>
                  </a:lnTo>
                  <a:lnTo>
                    <a:pt x="293" y="193"/>
                  </a:lnTo>
                  <a:lnTo>
                    <a:pt x="294" y="193"/>
                  </a:lnTo>
                  <a:lnTo>
                    <a:pt x="295" y="193"/>
                  </a:lnTo>
                  <a:lnTo>
                    <a:pt x="296" y="193"/>
                  </a:lnTo>
                  <a:lnTo>
                    <a:pt x="296" y="192"/>
                  </a:lnTo>
                  <a:lnTo>
                    <a:pt x="296" y="191"/>
                  </a:lnTo>
                  <a:lnTo>
                    <a:pt x="298" y="191"/>
                  </a:lnTo>
                  <a:lnTo>
                    <a:pt x="299" y="191"/>
                  </a:lnTo>
                  <a:lnTo>
                    <a:pt x="299" y="192"/>
                  </a:lnTo>
                  <a:lnTo>
                    <a:pt x="300" y="192"/>
                  </a:lnTo>
                  <a:lnTo>
                    <a:pt x="300" y="191"/>
                  </a:lnTo>
                  <a:lnTo>
                    <a:pt x="301" y="191"/>
                  </a:lnTo>
                  <a:lnTo>
                    <a:pt x="302" y="191"/>
                  </a:lnTo>
                  <a:lnTo>
                    <a:pt x="303" y="191"/>
                  </a:lnTo>
                  <a:lnTo>
                    <a:pt x="303" y="189"/>
                  </a:lnTo>
                  <a:lnTo>
                    <a:pt x="303" y="188"/>
                  </a:lnTo>
                  <a:lnTo>
                    <a:pt x="303" y="187"/>
                  </a:lnTo>
                  <a:lnTo>
                    <a:pt x="303" y="186"/>
                  </a:lnTo>
                  <a:lnTo>
                    <a:pt x="303" y="185"/>
                  </a:lnTo>
                  <a:lnTo>
                    <a:pt x="305" y="185"/>
                  </a:lnTo>
                  <a:lnTo>
                    <a:pt x="306" y="185"/>
                  </a:lnTo>
                  <a:lnTo>
                    <a:pt x="306" y="186"/>
                  </a:lnTo>
                  <a:lnTo>
                    <a:pt x="307" y="186"/>
                  </a:lnTo>
                  <a:lnTo>
                    <a:pt x="307" y="187"/>
                  </a:lnTo>
                  <a:lnTo>
                    <a:pt x="307" y="188"/>
                  </a:lnTo>
                  <a:lnTo>
                    <a:pt x="307" y="189"/>
                  </a:lnTo>
                  <a:lnTo>
                    <a:pt x="308" y="189"/>
                  </a:lnTo>
                  <a:lnTo>
                    <a:pt x="308" y="191"/>
                  </a:lnTo>
                  <a:lnTo>
                    <a:pt x="309" y="191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3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6" y="192"/>
                  </a:lnTo>
                  <a:lnTo>
                    <a:pt x="317" y="192"/>
                  </a:lnTo>
                  <a:lnTo>
                    <a:pt x="317" y="193"/>
                  </a:lnTo>
                  <a:lnTo>
                    <a:pt x="319" y="193"/>
                  </a:lnTo>
                  <a:lnTo>
                    <a:pt x="319" y="194"/>
                  </a:lnTo>
                  <a:lnTo>
                    <a:pt x="319" y="195"/>
                  </a:lnTo>
                  <a:lnTo>
                    <a:pt x="320" y="194"/>
                  </a:lnTo>
                  <a:lnTo>
                    <a:pt x="321" y="194"/>
                  </a:lnTo>
                  <a:lnTo>
                    <a:pt x="321" y="195"/>
                  </a:lnTo>
                  <a:lnTo>
                    <a:pt x="322" y="195"/>
                  </a:lnTo>
                  <a:lnTo>
                    <a:pt x="322" y="196"/>
                  </a:lnTo>
                  <a:lnTo>
                    <a:pt x="322" y="195"/>
                  </a:lnTo>
                  <a:lnTo>
                    <a:pt x="323" y="195"/>
                  </a:lnTo>
                  <a:lnTo>
                    <a:pt x="323" y="194"/>
                  </a:lnTo>
                  <a:lnTo>
                    <a:pt x="324" y="194"/>
                  </a:lnTo>
                  <a:lnTo>
                    <a:pt x="324" y="195"/>
                  </a:lnTo>
                  <a:lnTo>
                    <a:pt x="324" y="196"/>
                  </a:lnTo>
                  <a:lnTo>
                    <a:pt x="326" y="196"/>
                  </a:lnTo>
                  <a:lnTo>
                    <a:pt x="327" y="196"/>
                  </a:lnTo>
                  <a:lnTo>
                    <a:pt x="328" y="196"/>
                  </a:lnTo>
                  <a:lnTo>
                    <a:pt x="329" y="195"/>
                  </a:lnTo>
                  <a:lnTo>
                    <a:pt x="329" y="194"/>
                  </a:lnTo>
                  <a:lnTo>
                    <a:pt x="330" y="194"/>
                  </a:lnTo>
                  <a:lnTo>
                    <a:pt x="330" y="193"/>
                  </a:lnTo>
                  <a:lnTo>
                    <a:pt x="330" y="192"/>
                  </a:lnTo>
                  <a:lnTo>
                    <a:pt x="331" y="192"/>
                  </a:lnTo>
                  <a:lnTo>
                    <a:pt x="333" y="192"/>
                  </a:lnTo>
                  <a:lnTo>
                    <a:pt x="334" y="192"/>
                  </a:lnTo>
                  <a:lnTo>
                    <a:pt x="335" y="192"/>
                  </a:lnTo>
                  <a:lnTo>
                    <a:pt x="335" y="191"/>
                  </a:lnTo>
                  <a:lnTo>
                    <a:pt x="336" y="191"/>
                  </a:lnTo>
                  <a:lnTo>
                    <a:pt x="336" y="189"/>
                  </a:lnTo>
                  <a:lnTo>
                    <a:pt x="337" y="189"/>
                  </a:lnTo>
                  <a:lnTo>
                    <a:pt x="337" y="188"/>
                  </a:lnTo>
                  <a:lnTo>
                    <a:pt x="338" y="188"/>
                  </a:lnTo>
                  <a:lnTo>
                    <a:pt x="340" y="188"/>
                  </a:lnTo>
                  <a:lnTo>
                    <a:pt x="340" y="187"/>
                  </a:lnTo>
                  <a:lnTo>
                    <a:pt x="341" y="187"/>
                  </a:lnTo>
                  <a:lnTo>
                    <a:pt x="341" y="188"/>
                  </a:lnTo>
                  <a:lnTo>
                    <a:pt x="341" y="189"/>
                  </a:lnTo>
                  <a:lnTo>
                    <a:pt x="341" y="191"/>
                  </a:lnTo>
                  <a:lnTo>
                    <a:pt x="342" y="191"/>
                  </a:lnTo>
                  <a:lnTo>
                    <a:pt x="342" y="192"/>
                  </a:lnTo>
                  <a:lnTo>
                    <a:pt x="343" y="192"/>
                  </a:lnTo>
                  <a:lnTo>
                    <a:pt x="343" y="193"/>
                  </a:lnTo>
                  <a:lnTo>
                    <a:pt x="343" y="194"/>
                  </a:lnTo>
                  <a:lnTo>
                    <a:pt x="344" y="194"/>
                  </a:lnTo>
                  <a:lnTo>
                    <a:pt x="344" y="195"/>
                  </a:lnTo>
                  <a:lnTo>
                    <a:pt x="345" y="195"/>
                  </a:lnTo>
                  <a:lnTo>
                    <a:pt x="345" y="196"/>
                  </a:lnTo>
                  <a:lnTo>
                    <a:pt x="345" y="198"/>
                  </a:lnTo>
                  <a:lnTo>
                    <a:pt x="345" y="199"/>
                  </a:lnTo>
                  <a:lnTo>
                    <a:pt x="345" y="200"/>
                  </a:lnTo>
                  <a:lnTo>
                    <a:pt x="347" y="200"/>
                  </a:lnTo>
                  <a:lnTo>
                    <a:pt x="348" y="200"/>
                  </a:lnTo>
                  <a:lnTo>
                    <a:pt x="349" y="200"/>
                  </a:lnTo>
                  <a:lnTo>
                    <a:pt x="349" y="201"/>
                  </a:lnTo>
                  <a:lnTo>
                    <a:pt x="350" y="201"/>
                  </a:lnTo>
                  <a:lnTo>
                    <a:pt x="351" y="202"/>
                  </a:lnTo>
                  <a:lnTo>
                    <a:pt x="352" y="202"/>
                  </a:lnTo>
                  <a:lnTo>
                    <a:pt x="352" y="203"/>
                  </a:lnTo>
                  <a:lnTo>
                    <a:pt x="352" y="205"/>
                  </a:lnTo>
                  <a:lnTo>
                    <a:pt x="352" y="206"/>
                  </a:lnTo>
                  <a:lnTo>
                    <a:pt x="354" y="207"/>
                  </a:lnTo>
                  <a:lnTo>
                    <a:pt x="354" y="208"/>
                  </a:lnTo>
                  <a:lnTo>
                    <a:pt x="354" y="209"/>
                  </a:lnTo>
                  <a:lnTo>
                    <a:pt x="352" y="209"/>
                  </a:lnTo>
                  <a:lnTo>
                    <a:pt x="351" y="209"/>
                  </a:lnTo>
                  <a:lnTo>
                    <a:pt x="350" y="209"/>
                  </a:lnTo>
                  <a:lnTo>
                    <a:pt x="349" y="209"/>
                  </a:lnTo>
                  <a:lnTo>
                    <a:pt x="349" y="210"/>
                  </a:lnTo>
                  <a:lnTo>
                    <a:pt x="350" y="210"/>
                  </a:lnTo>
                  <a:lnTo>
                    <a:pt x="350" y="212"/>
                  </a:lnTo>
                  <a:lnTo>
                    <a:pt x="350" y="213"/>
                  </a:lnTo>
                  <a:lnTo>
                    <a:pt x="349" y="214"/>
                  </a:lnTo>
                  <a:lnTo>
                    <a:pt x="349" y="215"/>
                  </a:lnTo>
                  <a:lnTo>
                    <a:pt x="349" y="216"/>
                  </a:lnTo>
                  <a:lnTo>
                    <a:pt x="348" y="216"/>
                  </a:lnTo>
                  <a:lnTo>
                    <a:pt x="348" y="217"/>
                  </a:lnTo>
                  <a:lnTo>
                    <a:pt x="348" y="219"/>
                  </a:lnTo>
                  <a:lnTo>
                    <a:pt x="348" y="220"/>
                  </a:lnTo>
                  <a:lnTo>
                    <a:pt x="349" y="220"/>
                  </a:lnTo>
                  <a:lnTo>
                    <a:pt x="349" y="221"/>
                  </a:lnTo>
                  <a:lnTo>
                    <a:pt x="348" y="221"/>
                  </a:lnTo>
                  <a:lnTo>
                    <a:pt x="348" y="222"/>
                  </a:lnTo>
                  <a:lnTo>
                    <a:pt x="348" y="223"/>
                  </a:lnTo>
                  <a:lnTo>
                    <a:pt x="349" y="223"/>
                  </a:lnTo>
                  <a:lnTo>
                    <a:pt x="349" y="224"/>
                  </a:lnTo>
                  <a:lnTo>
                    <a:pt x="350" y="224"/>
                  </a:lnTo>
                  <a:lnTo>
                    <a:pt x="350" y="226"/>
                  </a:lnTo>
                  <a:lnTo>
                    <a:pt x="351" y="226"/>
                  </a:lnTo>
                  <a:lnTo>
                    <a:pt x="352" y="226"/>
                  </a:lnTo>
                  <a:lnTo>
                    <a:pt x="354" y="226"/>
                  </a:lnTo>
                  <a:lnTo>
                    <a:pt x="354" y="227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6" y="228"/>
                  </a:lnTo>
                  <a:lnTo>
                    <a:pt x="356" y="227"/>
                  </a:lnTo>
                  <a:lnTo>
                    <a:pt x="357" y="227"/>
                  </a:lnTo>
                  <a:lnTo>
                    <a:pt x="357" y="226"/>
                  </a:lnTo>
                  <a:lnTo>
                    <a:pt x="358" y="226"/>
                  </a:lnTo>
                  <a:lnTo>
                    <a:pt x="359" y="226"/>
                  </a:lnTo>
                  <a:lnTo>
                    <a:pt x="361" y="227"/>
                  </a:lnTo>
                  <a:lnTo>
                    <a:pt x="362" y="228"/>
                  </a:lnTo>
                  <a:lnTo>
                    <a:pt x="362" y="229"/>
                  </a:lnTo>
                  <a:lnTo>
                    <a:pt x="362" y="230"/>
                  </a:lnTo>
                  <a:lnTo>
                    <a:pt x="362" y="231"/>
                  </a:lnTo>
                  <a:lnTo>
                    <a:pt x="362" y="233"/>
                  </a:lnTo>
                  <a:lnTo>
                    <a:pt x="362" y="234"/>
                  </a:lnTo>
                  <a:lnTo>
                    <a:pt x="363" y="234"/>
                  </a:lnTo>
                  <a:lnTo>
                    <a:pt x="363" y="235"/>
                  </a:lnTo>
                  <a:lnTo>
                    <a:pt x="364" y="235"/>
                  </a:lnTo>
                  <a:lnTo>
                    <a:pt x="364" y="236"/>
                  </a:lnTo>
                  <a:lnTo>
                    <a:pt x="364" y="237"/>
                  </a:lnTo>
                  <a:lnTo>
                    <a:pt x="364" y="238"/>
                  </a:lnTo>
                  <a:lnTo>
                    <a:pt x="365" y="238"/>
                  </a:lnTo>
                  <a:lnTo>
                    <a:pt x="365" y="240"/>
                  </a:lnTo>
                  <a:lnTo>
                    <a:pt x="366" y="240"/>
                  </a:lnTo>
                  <a:lnTo>
                    <a:pt x="368" y="241"/>
                  </a:lnTo>
                  <a:lnTo>
                    <a:pt x="368" y="242"/>
                  </a:lnTo>
                  <a:lnTo>
                    <a:pt x="369" y="242"/>
                  </a:lnTo>
                  <a:lnTo>
                    <a:pt x="369" y="243"/>
                  </a:lnTo>
                  <a:lnTo>
                    <a:pt x="370" y="243"/>
                  </a:lnTo>
                  <a:lnTo>
                    <a:pt x="371" y="243"/>
                  </a:lnTo>
                  <a:lnTo>
                    <a:pt x="372" y="244"/>
                  </a:lnTo>
                  <a:lnTo>
                    <a:pt x="373" y="244"/>
                  </a:lnTo>
                  <a:lnTo>
                    <a:pt x="373" y="245"/>
                  </a:lnTo>
                  <a:lnTo>
                    <a:pt x="373" y="247"/>
                  </a:lnTo>
                  <a:lnTo>
                    <a:pt x="373" y="248"/>
                  </a:lnTo>
                  <a:lnTo>
                    <a:pt x="373" y="249"/>
                  </a:lnTo>
                  <a:lnTo>
                    <a:pt x="373" y="250"/>
                  </a:lnTo>
                  <a:lnTo>
                    <a:pt x="373" y="251"/>
                  </a:lnTo>
                  <a:lnTo>
                    <a:pt x="373" y="252"/>
                  </a:lnTo>
                  <a:lnTo>
                    <a:pt x="373" y="254"/>
                  </a:lnTo>
                  <a:lnTo>
                    <a:pt x="375" y="255"/>
                  </a:lnTo>
                  <a:lnTo>
                    <a:pt x="375" y="256"/>
                  </a:lnTo>
                  <a:lnTo>
                    <a:pt x="375" y="257"/>
                  </a:lnTo>
                  <a:lnTo>
                    <a:pt x="375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6" y="258"/>
                  </a:lnTo>
                  <a:lnTo>
                    <a:pt x="376" y="259"/>
                  </a:lnTo>
                  <a:lnTo>
                    <a:pt x="377" y="259"/>
                  </a:lnTo>
                  <a:lnTo>
                    <a:pt x="377" y="261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6" y="263"/>
                  </a:lnTo>
                  <a:lnTo>
                    <a:pt x="376" y="264"/>
                  </a:lnTo>
                  <a:lnTo>
                    <a:pt x="377" y="264"/>
                  </a:lnTo>
                  <a:lnTo>
                    <a:pt x="377" y="263"/>
                  </a:lnTo>
                  <a:lnTo>
                    <a:pt x="378" y="263"/>
                  </a:lnTo>
                  <a:lnTo>
                    <a:pt x="378" y="264"/>
                  </a:lnTo>
                  <a:lnTo>
                    <a:pt x="379" y="264"/>
                  </a:lnTo>
                  <a:lnTo>
                    <a:pt x="379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8" y="268"/>
                  </a:lnTo>
                  <a:lnTo>
                    <a:pt x="378" y="269"/>
                  </a:lnTo>
                  <a:lnTo>
                    <a:pt x="378" y="270"/>
                  </a:lnTo>
                  <a:lnTo>
                    <a:pt x="378" y="271"/>
                  </a:lnTo>
                  <a:lnTo>
                    <a:pt x="379" y="271"/>
                  </a:lnTo>
                  <a:lnTo>
                    <a:pt x="379" y="272"/>
                  </a:lnTo>
                  <a:lnTo>
                    <a:pt x="380" y="272"/>
                  </a:lnTo>
                  <a:lnTo>
                    <a:pt x="382" y="272"/>
                  </a:lnTo>
                  <a:lnTo>
                    <a:pt x="382" y="271"/>
                  </a:lnTo>
                  <a:lnTo>
                    <a:pt x="383" y="271"/>
                  </a:lnTo>
                  <a:lnTo>
                    <a:pt x="383" y="272"/>
                  </a:lnTo>
                  <a:lnTo>
                    <a:pt x="383" y="273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5" y="277"/>
                  </a:lnTo>
                  <a:lnTo>
                    <a:pt x="386" y="278"/>
                  </a:lnTo>
                  <a:lnTo>
                    <a:pt x="385" y="278"/>
                  </a:lnTo>
                  <a:lnTo>
                    <a:pt x="385" y="279"/>
                  </a:lnTo>
                  <a:lnTo>
                    <a:pt x="386" y="279"/>
                  </a:lnTo>
                  <a:lnTo>
                    <a:pt x="386" y="280"/>
                  </a:lnTo>
                  <a:lnTo>
                    <a:pt x="386" y="282"/>
                  </a:lnTo>
                  <a:lnTo>
                    <a:pt x="386" y="283"/>
                  </a:lnTo>
                  <a:lnTo>
                    <a:pt x="386" y="284"/>
                  </a:lnTo>
                  <a:lnTo>
                    <a:pt x="386" y="285"/>
                  </a:lnTo>
                  <a:lnTo>
                    <a:pt x="386" y="286"/>
                  </a:lnTo>
                  <a:lnTo>
                    <a:pt x="386" y="287"/>
                  </a:lnTo>
                  <a:lnTo>
                    <a:pt x="387" y="287"/>
                  </a:lnTo>
                  <a:lnTo>
                    <a:pt x="387" y="289"/>
                  </a:lnTo>
                  <a:lnTo>
                    <a:pt x="387" y="290"/>
                  </a:lnTo>
                  <a:lnTo>
                    <a:pt x="387" y="291"/>
                  </a:lnTo>
                  <a:lnTo>
                    <a:pt x="389" y="291"/>
                  </a:lnTo>
                  <a:lnTo>
                    <a:pt x="390" y="291"/>
                  </a:lnTo>
                  <a:lnTo>
                    <a:pt x="390" y="292"/>
                  </a:lnTo>
                  <a:lnTo>
                    <a:pt x="390" y="293"/>
                  </a:lnTo>
                  <a:lnTo>
                    <a:pt x="391" y="293"/>
                  </a:lnTo>
                  <a:lnTo>
                    <a:pt x="391" y="294"/>
                  </a:lnTo>
                  <a:lnTo>
                    <a:pt x="391" y="296"/>
                  </a:lnTo>
                  <a:lnTo>
                    <a:pt x="391" y="297"/>
                  </a:lnTo>
                  <a:lnTo>
                    <a:pt x="391" y="298"/>
                  </a:lnTo>
                  <a:lnTo>
                    <a:pt x="392" y="298"/>
                  </a:lnTo>
                  <a:lnTo>
                    <a:pt x="392" y="299"/>
                  </a:lnTo>
                  <a:lnTo>
                    <a:pt x="391" y="299"/>
                  </a:lnTo>
                  <a:lnTo>
                    <a:pt x="391" y="300"/>
                  </a:lnTo>
                  <a:lnTo>
                    <a:pt x="391" y="301"/>
                  </a:lnTo>
                  <a:lnTo>
                    <a:pt x="391" y="303"/>
                  </a:lnTo>
                  <a:lnTo>
                    <a:pt x="392" y="303"/>
                  </a:lnTo>
                  <a:lnTo>
                    <a:pt x="393" y="303"/>
                  </a:lnTo>
                  <a:lnTo>
                    <a:pt x="393" y="304"/>
                  </a:lnTo>
                  <a:lnTo>
                    <a:pt x="393" y="305"/>
                  </a:lnTo>
                  <a:lnTo>
                    <a:pt x="392" y="305"/>
                  </a:lnTo>
                  <a:lnTo>
                    <a:pt x="392" y="306"/>
                  </a:lnTo>
                  <a:lnTo>
                    <a:pt x="393" y="307"/>
                  </a:lnTo>
                  <a:lnTo>
                    <a:pt x="392" y="307"/>
                  </a:lnTo>
                  <a:lnTo>
                    <a:pt x="393" y="308"/>
                  </a:lnTo>
                  <a:lnTo>
                    <a:pt x="393" y="310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4" y="312"/>
                  </a:lnTo>
                  <a:lnTo>
                    <a:pt x="396" y="312"/>
                  </a:lnTo>
                  <a:lnTo>
                    <a:pt x="394" y="313"/>
                  </a:lnTo>
                  <a:lnTo>
                    <a:pt x="396" y="313"/>
                  </a:lnTo>
                  <a:lnTo>
                    <a:pt x="396" y="314"/>
                  </a:lnTo>
                  <a:lnTo>
                    <a:pt x="394" y="314"/>
                  </a:lnTo>
                  <a:lnTo>
                    <a:pt x="394" y="315"/>
                  </a:lnTo>
                  <a:lnTo>
                    <a:pt x="396" y="315"/>
                  </a:lnTo>
                  <a:lnTo>
                    <a:pt x="396" y="317"/>
                  </a:lnTo>
                  <a:lnTo>
                    <a:pt x="397" y="317"/>
                  </a:lnTo>
                  <a:lnTo>
                    <a:pt x="397" y="318"/>
                  </a:lnTo>
                  <a:lnTo>
                    <a:pt x="398" y="318"/>
                  </a:lnTo>
                  <a:lnTo>
                    <a:pt x="398" y="319"/>
                  </a:lnTo>
                  <a:lnTo>
                    <a:pt x="398" y="320"/>
                  </a:lnTo>
                  <a:lnTo>
                    <a:pt x="398" y="321"/>
                  </a:lnTo>
                  <a:lnTo>
                    <a:pt x="399" y="322"/>
                  </a:lnTo>
                  <a:lnTo>
                    <a:pt x="400" y="324"/>
                  </a:lnTo>
                  <a:lnTo>
                    <a:pt x="400" y="325"/>
                  </a:lnTo>
                  <a:lnTo>
                    <a:pt x="400" y="326"/>
                  </a:lnTo>
                  <a:lnTo>
                    <a:pt x="401" y="326"/>
                  </a:lnTo>
                  <a:lnTo>
                    <a:pt x="401" y="327"/>
                  </a:lnTo>
                  <a:lnTo>
                    <a:pt x="401" y="328"/>
                  </a:lnTo>
                  <a:lnTo>
                    <a:pt x="403" y="328"/>
                  </a:lnTo>
                  <a:lnTo>
                    <a:pt x="403" y="329"/>
                  </a:lnTo>
                  <a:lnTo>
                    <a:pt x="401" y="329"/>
                  </a:lnTo>
                  <a:lnTo>
                    <a:pt x="401" y="331"/>
                  </a:lnTo>
                  <a:lnTo>
                    <a:pt x="401" y="332"/>
                  </a:lnTo>
                  <a:lnTo>
                    <a:pt x="401" y="333"/>
                  </a:lnTo>
                  <a:lnTo>
                    <a:pt x="401" y="334"/>
                  </a:lnTo>
                  <a:lnTo>
                    <a:pt x="401" y="335"/>
                  </a:lnTo>
                  <a:lnTo>
                    <a:pt x="400" y="336"/>
                  </a:lnTo>
                  <a:lnTo>
                    <a:pt x="400" y="338"/>
                  </a:lnTo>
                  <a:lnTo>
                    <a:pt x="400" y="339"/>
                  </a:lnTo>
                  <a:lnTo>
                    <a:pt x="400" y="340"/>
                  </a:lnTo>
                  <a:lnTo>
                    <a:pt x="400" y="341"/>
                  </a:lnTo>
                  <a:lnTo>
                    <a:pt x="400" y="342"/>
                  </a:lnTo>
                  <a:lnTo>
                    <a:pt x="401" y="342"/>
                  </a:lnTo>
                  <a:lnTo>
                    <a:pt x="403" y="343"/>
                  </a:lnTo>
                  <a:lnTo>
                    <a:pt x="403" y="345"/>
                  </a:lnTo>
                  <a:lnTo>
                    <a:pt x="404" y="345"/>
                  </a:lnTo>
                  <a:lnTo>
                    <a:pt x="404" y="346"/>
                  </a:lnTo>
                  <a:lnTo>
                    <a:pt x="404" y="347"/>
                  </a:lnTo>
                  <a:lnTo>
                    <a:pt x="404" y="348"/>
                  </a:lnTo>
                  <a:lnTo>
                    <a:pt x="403" y="348"/>
                  </a:lnTo>
                  <a:lnTo>
                    <a:pt x="401" y="348"/>
                  </a:lnTo>
                  <a:lnTo>
                    <a:pt x="401" y="349"/>
                  </a:lnTo>
                  <a:lnTo>
                    <a:pt x="400" y="351"/>
                  </a:lnTo>
                  <a:lnTo>
                    <a:pt x="399" y="351"/>
                  </a:lnTo>
                  <a:lnTo>
                    <a:pt x="399" y="352"/>
                  </a:lnTo>
                  <a:lnTo>
                    <a:pt x="398" y="352"/>
                  </a:lnTo>
                  <a:lnTo>
                    <a:pt x="398" y="353"/>
                  </a:lnTo>
                  <a:lnTo>
                    <a:pt x="399" y="353"/>
                  </a:lnTo>
                  <a:lnTo>
                    <a:pt x="399" y="354"/>
                  </a:lnTo>
                  <a:lnTo>
                    <a:pt x="398" y="354"/>
                  </a:lnTo>
                  <a:lnTo>
                    <a:pt x="398" y="355"/>
                  </a:lnTo>
                  <a:lnTo>
                    <a:pt x="399" y="355"/>
                  </a:lnTo>
                  <a:lnTo>
                    <a:pt x="399" y="356"/>
                  </a:lnTo>
                  <a:lnTo>
                    <a:pt x="399" y="358"/>
                  </a:lnTo>
                  <a:lnTo>
                    <a:pt x="399" y="359"/>
                  </a:lnTo>
                  <a:lnTo>
                    <a:pt x="400" y="359"/>
                  </a:lnTo>
                  <a:lnTo>
                    <a:pt x="400" y="360"/>
                  </a:lnTo>
                  <a:lnTo>
                    <a:pt x="400" y="361"/>
                  </a:lnTo>
                  <a:lnTo>
                    <a:pt x="400" y="362"/>
                  </a:lnTo>
                  <a:lnTo>
                    <a:pt x="401" y="362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5"/>
                  </a:lnTo>
                  <a:lnTo>
                    <a:pt x="404" y="365"/>
                  </a:lnTo>
                  <a:lnTo>
                    <a:pt x="405" y="365"/>
                  </a:lnTo>
                  <a:lnTo>
                    <a:pt x="405" y="366"/>
                  </a:lnTo>
                  <a:lnTo>
                    <a:pt x="406" y="366"/>
                  </a:lnTo>
                  <a:lnTo>
                    <a:pt x="406" y="367"/>
                  </a:lnTo>
                  <a:lnTo>
                    <a:pt x="406" y="368"/>
                  </a:lnTo>
                  <a:lnTo>
                    <a:pt x="406" y="369"/>
                  </a:lnTo>
                  <a:lnTo>
                    <a:pt x="406" y="370"/>
                  </a:lnTo>
                  <a:lnTo>
                    <a:pt x="406" y="372"/>
                  </a:lnTo>
                  <a:lnTo>
                    <a:pt x="407" y="372"/>
                  </a:lnTo>
                  <a:lnTo>
                    <a:pt x="407" y="373"/>
                  </a:lnTo>
                  <a:lnTo>
                    <a:pt x="408" y="373"/>
                  </a:lnTo>
                  <a:lnTo>
                    <a:pt x="410" y="373"/>
                  </a:lnTo>
                  <a:lnTo>
                    <a:pt x="411" y="373"/>
                  </a:lnTo>
                  <a:lnTo>
                    <a:pt x="412" y="374"/>
                  </a:lnTo>
                  <a:lnTo>
                    <a:pt x="413" y="374"/>
                  </a:lnTo>
                  <a:lnTo>
                    <a:pt x="414" y="375"/>
                  </a:lnTo>
                  <a:lnTo>
                    <a:pt x="415" y="375"/>
                  </a:lnTo>
                  <a:lnTo>
                    <a:pt x="417" y="376"/>
                  </a:lnTo>
                  <a:lnTo>
                    <a:pt x="418" y="376"/>
                  </a:lnTo>
                  <a:lnTo>
                    <a:pt x="418" y="377"/>
                  </a:lnTo>
                  <a:lnTo>
                    <a:pt x="419" y="377"/>
                  </a:lnTo>
                  <a:lnTo>
                    <a:pt x="420" y="377"/>
                  </a:lnTo>
                  <a:lnTo>
                    <a:pt x="420" y="379"/>
                  </a:lnTo>
                  <a:lnTo>
                    <a:pt x="420" y="380"/>
                  </a:lnTo>
                  <a:lnTo>
                    <a:pt x="420" y="381"/>
                  </a:lnTo>
                  <a:lnTo>
                    <a:pt x="420" y="382"/>
                  </a:lnTo>
                  <a:lnTo>
                    <a:pt x="420" y="383"/>
                  </a:lnTo>
                  <a:lnTo>
                    <a:pt x="421" y="383"/>
                  </a:lnTo>
                  <a:lnTo>
                    <a:pt x="421" y="384"/>
                  </a:lnTo>
                  <a:lnTo>
                    <a:pt x="422" y="386"/>
                  </a:lnTo>
                  <a:lnTo>
                    <a:pt x="422" y="387"/>
                  </a:lnTo>
                  <a:lnTo>
                    <a:pt x="421" y="387"/>
                  </a:lnTo>
                  <a:lnTo>
                    <a:pt x="421" y="388"/>
                  </a:lnTo>
                  <a:lnTo>
                    <a:pt x="421" y="389"/>
                  </a:lnTo>
                  <a:lnTo>
                    <a:pt x="422" y="389"/>
                  </a:lnTo>
                  <a:lnTo>
                    <a:pt x="422" y="390"/>
                  </a:lnTo>
                  <a:lnTo>
                    <a:pt x="424" y="390"/>
                  </a:lnTo>
                  <a:lnTo>
                    <a:pt x="424" y="391"/>
                  </a:lnTo>
                  <a:lnTo>
                    <a:pt x="425" y="391"/>
                  </a:lnTo>
                  <a:lnTo>
                    <a:pt x="425" y="393"/>
                  </a:lnTo>
                  <a:lnTo>
                    <a:pt x="425" y="394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6"/>
                  </a:lnTo>
                  <a:lnTo>
                    <a:pt x="424" y="397"/>
                  </a:lnTo>
                  <a:lnTo>
                    <a:pt x="422" y="397"/>
                  </a:lnTo>
                  <a:lnTo>
                    <a:pt x="422" y="398"/>
                  </a:lnTo>
                  <a:lnTo>
                    <a:pt x="422" y="400"/>
                  </a:lnTo>
                  <a:lnTo>
                    <a:pt x="422" y="401"/>
                  </a:lnTo>
                  <a:lnTo>
                    <a:pt x="424" y="402"/>
                  </a:lnTo>
                  <a:lnTo>
                    <a:pt x="424" y="403"/>
                  </a:lnTo>
                  <a:lnTo>
                    <a:pt x="424" y="404"/>
                  </a:lnTo>
                  <a:lnTo>
                    <a:pt x="425" y="404"/>
                  </a:lnTo>
                  <a:lnTo>
                    <a:pt x="425" y="405"/>
                  </a:lnTo>
                  <a:lnTo>
                    <a:pt x="425" y="407"/>
                  </a:lnTo>
                  <a:lnTo>
                    <a:pt x="425" y="408"/>
                  </a:lnTo>
                  <a:lnTo>
                    <a:pt x="426" y="408"/>
                  </a:lnTo>
                  <a:lnTo>
                    <a:pt x="426" y="409"/>
                  </a:lnTo>
                  <a:lnTo>
                    <a:pt x="425" y="409"/>
                  </a:lnTo>
                  <a:lnTo>
                    <a:pt x="425" y="410"/>
                  </a:lnTo>
                  <a:lnTo>
                    <a:pt x="425" y="411"/>
                  </a:lnTo>
                  <a:lnTo>
                    <a:pt x="424" y="411"/>
                  </a:lnTo>
                  <a:lnTo>
                    <a:pt x="424" y="412"/>
                  </a:lnTo>
                  <a:lnTo>
                    <a:pt x="422" y="412"/>
                  </a:lnTo>
                  <a:lnTo>
                    <a:pt x="422" y="414"/>
                  </a:lnTo>
                  <a:lnTo>
                    <a:pt x="422" y="415"/>
                  </a:lnTo>
                  <a:lnTo>
                    <a:pt x="422" y="416"/>
                  </a:lnTo>
                  <a:lnTo>
                    <a:pt x="424" y="416"/>
                  </a:lnTo>
                  <a:lnTo>
                    <a:pt x="424" y="417"/>
                  </a:lnTo>
                  <a:lnTo>
                    <a:pt x="424" y="418"/>
                  </a:lnTo>
                  <a:lnTo>
                    <a:pt x="425" y="418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8"/>
                  </a:lnTo>
                  <a:lnTo>
                    <a:pt x="427" y="418"/>
                  </a:lnTo>
                  <a:lnTo>
                    <a:pt x="427" y="419"/>
                  </a:lnTo>
                  <a:lnTo>
                    <a:pt x="428" y="421"/>
                  </a:lnTo>
                  <a:lnTo>
                    <a:pt x="428" y="422"/>
                  </a:lnTo>
                  <a:lnTo>
                    <a:pt x="429" y="422"/>
                  </a:lnTo>
                  <a:lnTo>
                    <a:pt x="429" y="423"/>
                  </a:lnTo>
                  <a:lnTo>
                    <a:pt x="429" y="424"/>
                  </a:lnTo>
                  <a:lnTo>
                    <a:pt x="429" y="425"/>
                  </a:lnTo>
                  <a:lnTo>
                    <a:pt x="429" y="426"/>
                  </a:lnTo>
                  <a:lnTo>
                    <a:pt x="431" y="426"/>
                  </a:lnTo>
                  <a:lnTo>
                    <a:pt x="431" y="428"/>
                  </a:lnTo>
                  <a:lnTo>
                    <a:pt x="432" y="428"/>
                  </a:lnTo>
                  <a:lnTo>
                    <a:pt x="432" y="429"/>
                  </a:lnTo>
                  <a:lnTo>
                    <a:pt x="433" y="429"/>
                  </a:lnTo>
                  <a:lnTo>
                    <a:pt x="433" y="430"/>
                  </a:lnTo>
                  <a:lnTo>
                    <a:pt x="433" y="431"/>
                  </a:lnTo>
                  <a:lnTo>
                    <a:pt x="434" y="431"/>
                  </a:lnTo>
                  <a:lnTo>
                    <a:pt x="434" y="432"/>
                  </a:lnTo>
                  <a:lnTo>
                    <a:pt x="434" y="433"/>
                  </a:lnTo>
                  <a:lnTo>
                    <a:pt x="434" y="435"/>
                  </a:lnTo>
                  <a:lnTo>
                    <a:pt x="435" y="435"/>
                  </a:lnTo>
                  <a:lnTo>
                    <a:pt x="435" y="436"/>
                  </a:lnTo>
                  <a:lnTo>
                    <a:pt x="435" y="437"/>
                  </a:lnTo>
                  <a:lnTo>
                    <a:pt x="436" y="437"/>
                  </a:lnTo>
                  <a:lnTo>
                    <a:pt x="436" y="438"/>
                  </a:lnTo>
                  <a:lnTo>
                    <a:pt x="438" y="438"/>
                  </a:lnTo>
                  <a:lnTo>
                    <a:pt x="438" y="439"/>
                  </a:lnTo>
                  <a:lnTo>
                    <a:pt x="439" y="439"/>
                  </a:lnTo>
                  <a:lnTo>
                    <a:pt x="440" y="439"/>
                  </a:lnTo>
                  <a:lnTo>
                    <a:pt x="440" y="440"/>
                  </a:lnTo>
                  <a:lnTo>
                    <a:pt x="441" y="440"/>
                  </a:lnTo>
                  <a:lnTo>
                    <a:pt x="442" y="440"/>
                  </a:lnTo>
                  <a:lnTo>
                    <a:pt x="442" y="442"/>
                  </a:lnTo>
                  <a:lnTo>
                    <a:pt x="446" y="443"/>
                  </a:lnTo>
                  <a:lnTo>
                    <a:pt x="445" y="444"/>
                  </a:lnTo>
                  <a:lnTo>
                    <a:pt x="446" y="445"/>
                  </a:lnTo>
                  <a:lnTo>
                    <a:pt x="447" y="445"/>
                  </a:lnTo>
                  <a:lnTo>
                    <a:pt x="447" y="446"/>
                  </a:lnTo>
                  <a:lnTo>
                    <a:pt x="448" y="446"/>
                  </a:lnTo>
                  <a:lnTo>
                    <a:pt x="449" y="446"/>
                  </a:lnTo>
                  <a:lnTo>
                    <a:pt x="449" y="447"/>
                  </a:lnTo>
                  <a:lnTo>
                    <a:pt x="450" y="447"/>
                  </a:lnTo>
                  <a:lnTo>
                    <a:pt x="452" y="447"/>
                  </a:lnTo>
                  <a:lnTo>
                    <a:pt x="452" y="449"/>
                  </a:lnTo>
                  <a:lnTo>
                    <a:pt x="453" y="449"/>
                  </a:lnTo>
                  <a:lnTo>
                    <a:pt x="454" y="449"/>
                  </a:lnTo>
                  <a:lnTo>
                    <a:pt x="455" y="449"/>
                  </a:lnTo>
                  <a:lnTo>
                    <a:pt x="455" y="450"/>
                  </a:lnTo>
                  <a:lnTo>
                    <a:pt x="456" y="450"/>
                  </a:lnTo>
                  <a:lnTo>
                    <a:pt x="456" y="451"/>
                  </a:lnTo>
                  <a:lnTo>
                    <a:pt x="457" y="451"/>
                  </a:lnTo>
                  <a:lnTo>
                    <a:pt x="459" y="450"/>
                  </a:lnTo>
                  <a:lnTo>
                    <a:pt x="460" y="450"/>
                  </a:lnTo>
                  <a:lnTo>
                    <a:pt x="461" y="450"/>
                  </a:lnTo>
                  <a:lnTo>
                    <a:pt x="462" y="450"/>
                  </a:lnTo>
                  <a:lnTo>
                    <a:pt x="463" y="450"/>
                  </a:lnTo>
                  <a:lnTo>
                    <a:pt x="464" y="450"/>
                  </a:lnTo>
                  <a:lnTo>
                    <a:pt x="464" y="451"/>
                  </a:lnTo>
                  <a:lnTo>
                    <a:pt x="464" y="452"/>
                  </a:lnTo>
                  <a:lnTo>
                    <a:pt x="463" y="453"/>
                  </a:lnTo>
                  <a:lnTo>
                    <a:pt x="463" y="454"/>
                  </a:lnTo>
                  <a:lnTo>
                    <a:pt x="463" y="456"/>
                  </a:lnTo>
                  <a:lnTo>
                    <a:pt x="463" y="457"/>
                  </a:lnTo>
                  <a:lnTo>
                    <a:pt x="463" y="458"/>
                  </a:lnTo>
                  <a:lnTo>
                    <a:pt x="463" y="459"/>
                  </a:lnTo>
                  <a:lnTo>
                    <a:pt x="463" y="460"/>
                  </a:lnTo>
                  <a:lnTo>
                    <a:pt x="463" y="461"/>
                  </a:lnTo>
                  <a:lnTo>
                    <a:pt x="464" y="463"/>
                  </a:lnTo>
                  <a:lnTo>
                    <a:pt x="466" y="463"/>
                  </a:lnTo>
                  <a:lnTo>
                    <a:pt x="467" y="463"/>
                  </a:lnTo>
                  <a:lnTo>
                    <a:pt x="467" y="464"/>
                  </a:lnTo>
                  <a:lnTo>
                    <a:pt x="468" y="464"/>
                  </a:lnTo>
                  <a:lnTo>
                    <a:pt x="469" y="464"/>
                  </a:lnTo>
                  <a:lnTo>
                    <a:pt x="470" y="464"/>
                  </a:lnTo>
                  <a:lnTo>
                    <a:pt x="471" y="464"/>
                  </a:lnTo>
                  <a:lnTo>
                    <a:pt x="473" y="464"/>
                  </a:lnTo>
                  <a:lnTo>
                    <a:pt x="474" y="465"/>
                  </a:lnTo>
                  <a:lnTo>
                    <a:pt x="475" y="465"/>
                  </a:lnTo>
                  <a:lnTo>
                    <a:pt x="476" y="465"/>
                  </a:lnTo>
                  <a:lnTo>
                    <a:pt x="477" y="465"/>
                  </a:lnTo>
                  <a:lnTo>
                    <a:pt x="478" y="465"/>
                  </a:lnTo>
                  <a:lnTo>
                    <a:pt x="478" y="466"/>
                  </a:lnTo>
                  <a:lnTo>
                    <a:pt x="478" y="467"/>
                  </a:lnTo>
                  <a:lnTo>
                    <a:pt x="478" y="468"/>
                  </a:lnTo>
                  <a:lnTo>
                    <a:pt x="478" y="470"/>
                  </a:lnTo>
                  <a:lnTo>
                    <a:pt x="478" y="471"/>
                  </a:lnTo>
                  <a:lnTo>
                    <a:pt x="480" y="471"/>
                  </a:lnTo>
                  <a:lnTo>
                    <a:pt x="480" y="472"/>
                  </a:lnTo>
                  <a:lnTo>
                    <a:pt x="478" y="472"/>
                  </a:lnTo>
                  <a:lnTo>
                    <a:pt x="477" y="472"/>
                  </a:lnTo>
                  <a:lnTo>
                    <a:pt x="477" y="473"/>
                  </a:lnTo>
                  <a:lnTo>
                    <a:pt x="477" y="474"/>
                  </a:lnTo>
                  <a:lnTo>
                    <a:pt x="477" y="475"/>
                  </a:lnTo>
                  <a:lnTo>
                    <a:pt x="477" y="474"/>
                  </a:lnTo>
                  <a:lnTo>
                    <a:pt x="476" y="474"/>
                  </a:lnTo>
                  <a:lnTo>
                    <a:pt x="475" y="474"/>
                  </a:lnTo>
                  <a:lnTo>
                    <a:pt x="474" y="474"/>
                  </a:lnTo>
                  <a:lnTo>
                    <a:pt x="474" y="473"/>
                  </a:lnTo>
                  <a:lnTo>
                    <a:pt x="474" y="474"/>
                  </a:lnTo>
                  <a:lnTo>
                    <a:pt x="473" y="474"/>
                  </a:lnTo>
                  <a:lnTo>
                    <a:pt x="471" y="474"/>
                  </a:lnTo>
                  <a:lnTo>
                    <a:pt x="470" y="474"/>
                  </a:lnTo>
                  <a:lnTo>
                    <a:pt x="470" y="475"/>
                  </a:lnTo>
                  <a:lnTo>
                    <a:pt x="469" y="475"/>
                  </a:lnTo>
                  <a:lnTo>
                    <a:pt x="469" y="477"/>
                  </a:lnTo>
                  <a:lnTo>
                    <a:pt x="470" y="478"/>
                  </a:lnTo>
                  <a:lnTo>
                    <a:pt x="469" y="478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7" y="481"/>
                  </a:lnTo>
                  <a:lnTo>
                    <a:pt x="467" y="482"/>
                  </a:lnTo>
                  <a:lnTo>
                    <a:pt x="466" y="482"/>
                  </a:lnTo>
                  <a:lnTo>
                    <a:pt x="466" y="484"/>
                  </a:lnTo>
                  <a:lnTo>
                    <a:pt x="464" y="484"/>
                  </a:lnTo>
                  <a:lnTo>
                    <a:pt x="464" y="485"/>
                  </a:lnTo>
                  <a:lnTo>
                    <a:pt x="464" y="486"/>
                  </a:lnTo>
                  <a:lnTo>
                    <a:pt x="466" y="486"/>
                  </a:lnTo>
                  <a:lnTo>
                    <a:pt x="466" y="487"/>
                  </a:lnTo>
                  <a:lnTo>
                    <a:pt x="467" y="487"/>
                  </a:lnTo>
                  <a:lnTo>
                    <a:pt x="467" y="488"/>
                  </a:lnTo>
                  <a:lnTo>
                    <a:pt x="467" y="489"/>
                  </a:lnTo>
                  <a:lnTo>
                    <a:pt x="468" y="489"/>
                  </a:lnTo>
                  <a:lnTo>
                    <a:pt x="468" y="491"/>
                  </a:lnTo>
                  <a:lnTo>
                    <a:pt x="468" y="492"/>
                  </a:lnTo>
                  <a:lnTo>
                    <a:pt x="469" y="492"/>
                  </a:lnTo>
                  <a:lnTo>
                    <a:pt x="469" y="493"/>
                  </a:lnTo>
                  <a:lnTo>
                    <a:pt x="470" y="493"/>
                  </a:lnTo>
                  <a:lnTo>
                    <a:pt x="471" y="493"/>
                  </a:lnTo>
                  <a:lnTo>
                    <a:pt x="471" y="492"/>
                  </a:lnTo>
                  <a:lnTo>
                    <a:pt x="473" y="492"/>
                  </a:lnTo>
                  <a:lnTo>
                    <a:pt x="473" y="493"/>
                  </a:lnTo>
                  <a:lnTo>
                    <a:pt x="473" y="494"/>
                  </a:lnTo>
                  <a:lnTo>
                    <a:pt x="473" y="495"/>
                  </a:lnTo>
                  <a:lnTo>
                    <a:pt x="473" y="496"/>
                  </a:lnTo>
                  <a:lnTo>
                    <a:pt x="473" y="498"/>
                  </a:lnTo>
                  <a:lnTo>
                    <a:pt x="471" y="499"/>
                  </a:lnTo>
                  <a:lnTo>
                    <a:pt x="471" y="500"/>
                  </a:lnTo>
                  <a:lnTo>
                    <a:pt x="470" y="500"/>
                  </a:lnTo>
                  <a:lnTo>
                    <a:pt x="470" y="501"/>
                  </a:lnTo>
                  <a:lnTo>
                    <a:pt x="469" y="501"/>
                  </a:lnTo>
                  <a:lnTo>
                    <a:pt x="469" y="502"/>
                  </a:lnTo>
                  <a:lnTo>
                    <a:pt x="468" y="503"/>
                  </a:lnTo>
                  <a:lnTo>
                    <a:pt x="468" y="505"/>
                  </a:lnTo>
                  <a:lnTo>
                    <a:pt x="468" y="506"/>
                  </a:lnTo>
                  <a:lnTo>
                    <a:pt x="468" y="507"/>
                  </a:lnTo>
                  <a:lnTo>
                    <a:pt x="469" y="507"/>
                  </a:lnTo>
                  <a:lnTo>
                    <a:pt x="470" y="507"/>
                  </a:lnTo>
                  <a:lnTo>
                    <a:pt x="471" y="507"/>
                  </a:lnTo>
                  <a:lnTo>
                    <a:pt x="473" y="507"/>
                  </a:lnTo>
                  <a:lnTo>
                    <a:pt x="473" y="508"/>
                  </a:lnTo>
                  <a:lnTo>
                    <a:pt x="474" y="508"/>
                  </a:lnTo>
                  <a:lnTo>
                    <a:pt x="475" y="508"/>
                  </a:lnTo>
                  <a:lnTo>
                    <a:pt x="476" y="508"/>
                  </a:lnTo>
                  <a:lnTo>
                    <a:pt x="477" y="508"/>
                  </a:lnTo>
                  <a:lnTo>
                    <a:pt x="478" y="508"/>
                  </a:lnTo>
                  <a:lnTo>
                    <a:pt x="478" y="507"/>
                  </a:lnTo>
                  <a:lnTo>
                    <a:pt x="480" y="507"/>
                  </a:lnTo>
                  <a:lnTo>
                    <a:pt x="478" y="507"/>
                  </a:lnTo>
                  <a:lnTo>
                    <a:pt x="478" y="508"/>
                  </a:lnTo>
                  <a:lnTo>
                    <a:pt x="478" y="509"/>
                  </a:lnTo>
                  <a:lnTo>
                    <a:pt x="480" y="509"/>
                  </a:lnTo>
                  <a:lnTo>
                    <a:pt x="480" y="508"/>
                  </a:lnTo>
                  <a:lnTo>
                    <a:pt x="481" y="508"/>
                  </a:lnTo>
                  <a:lnTo>
                    <a:pt x="482" y="508"/>
                  </a:lnTo>
                  <a:lnTo>
                    <a:pt x="483" y="508"/>
                  </a:lnTo>
                  <a:lnTo>
                    <a:pt x="484" y="508"/>
                  </a:lnTo>
                  <a:lnTo>
                    <a:pt x="485" y="508"/>
                  </a:lnTo>
                  <a:lnTo>
                    <a:pt x="487" y="507"/>
                  </a:lnTo>
                  <a:lnTo>
                    <a:pt x="487" y="508"/>
                  </a:lnTo>
                  <a:lnTo>
                    <a:pt x="488" y="509"/>
                  </a:lnTo>
                  <a:lnTo>
                    <a:pt x="488" y="510"/>
                  </a:lnTo>
                  <a:lnTo>
                    <a:pt x="488" y="512"/>
                  </a:lnTo>
                  <a:lnTo>
                    <a:pt x="488" y="513"/>
                  </a:lnTo>
                  <a:lnTo>
                    <a:pt x="488" y="514"/>
                  </a:lnTo>
                  <a:lnTo>
                    <a:pt x="488" y="515"/>
                  </a:lnTo>
                  <a:lnTo>
                    <a:pt x="489" y="515"/>
                  </a:lnTo>
                  <a:lnTo>
                    <a:pt x="489" y="516"/>
                  </a:lnTo>
                  <a:lnTo>
                    <a:pt x="490" y="516"/>
                  </a:lnTo>
                  <a:lnTo>
                    <a:pt x="490" y="517"/>
                  </a:lnTo>
                  <a:lnTo>
                    <a:pt x="491" y="517"/>
                  </a:lnTo>
                  <a:lnTo>
                    <a:pt x="491" y="519"/>
                  </a:lnTo>
                  <a:lnTo>
                    <a:pt x="492" y="519"/>
                  </a:lnTo>
                  <a:lnTo>
                    <a:pt x="491" y="519"/>
                  </a:lnTo>
                  <a:lnTo>
                    <a:pt x="491" y="520"/>
                  </a:lnTo>
                  <a:lnTo>
                    <a:pt x="491" y="521"/>
                  </a:lnTo>
                  <a:lnTo>
                    <a:pt x="492" y="521"/>
                  </a:lnTo>
                  <a:lnTo>
                    <a:pt x="494" y="522"/>
                  </a:lnTo>
                  <a:lnTo>
                    <a:pt x="495" y="522"/>
                  </a:lnTo>
                  <a:lnTo>
                    <a:pt x="495" y="523"/>
                  </a:lnTo>
                  <a:lnTo>
                    <a:pt x="496" y="523"/>
                  </a:lnTo>
                  <a:lnTo>
                    <a:pt x="497" y="523"/>
                  </a:lnTo>
                  <a:lnTo>
                    <a:pt x="498" y="523"/>
                  </a:lnTo>
                  <a:lnTo>
                    <a:pt x="498" y="524"/>
                  </a:lnTo>
                  <a:lnTo>
                    <a:pt x="500" y="526"/>
                  </a:lnTo>
                  <a:lnTo>
                    <a:pt x="500" y="527"/>
                  </a:lnTo>
                  <a:lnTo>
                    <a:pt x="500" y="528"/>
                  </a:lnTo>
                  <a:lnTo>
                    <a:pt x="500" y="529"/>
                  </a:lnTo>
                  <a:lnTo>
                    <a:pt x="500" y="530"/>
                  </a:lnTo>
                  <a:lnTo>
                    <a:pt x="500" y="531"/>
                  </a:lnTo>
                  <a:lnTo>
                    <a:pt x="500" y="533"/>
                  </a:lnTo>
                  <a:lnTo>
                    <a:pt x="500" y="534"/>
                  </a:lnTo>
                  <a:lnTo>
                    <a:pt x="501" y="534"/>
                  </a:lnTo>
                  <a:lnTo>
                    <a:pt x="501" y="535"/>
                  </a:lnTo>
                  <a:lnTo>
                    <a:pt x="500" y="535"/>
                  </a:lnTo>
                  <a:lnTo>
                    <a:pt x="501" y="535"/>
                  </a:lnTo>
                  <a:lnTo>
                    <a:pt x="501" y="536"/>
                  </a:lnTo>
                  <a:lnTo>
                    <a:pt x="502" y="536"/>
                  </a:lnTo>
                  <a:lnTo>
                    <a:pt x="502" y="535"/>
                  </a:lnTo>
                  <a:lnTo>
                    <a:pt x="503" y="535"/>
                  </a:lnTo>
                  <a:lnTo>
                    <a:pt x="503" y="536"/>
                  </a:lnTo>
                  <a:lnTo>
                    <a:pt x="502" y="537"/>
                  </a:lnTo>
                  <a:lnTo>
                    <a:pt x="501" y="538"/>
                  </a:lnTo>
                  <a:lnTo>
                    <a:pt x="501" y="540"/>
                  </a:lnTo>
                  <a:lnTo>
                    <a:pt x="500" y="540"/>
                  </a:lnTo>
                  <a:lnTo>
                    <a:pt x="500" y="541"/>
                  </a:lnTo>
                  <a:lnTo>
                    <a:pt x="498" y="542"/>
                  </a:lnTo>
                  <a:lnTo>
                    <a:pt x="498" y="543"/>
                  </a:lnTo>
                  <a:lnTo>
                    <a:pt x="497" y="543"/>
                  </a:lnTo>
                  <a:lnTo>
                    <a:pt x="498" y="543"/>
                  </a:lnTo>
                  <a:lnTo>
                    <a:pt x="498" y="544"/>
                  </a:lnTo>
                  <a:lnTo>
                    <a:pt x="498" y="545"/>
                  </a:lnTo>
                  <a:lnTo>
                    <a:pt x="500" y="545"/>
                  </a:lnTo>
                  <a:lnTo>
                    <a:pt x="501" y="545"/>
                  </a:lnTo>
                  <a:lnTo>
                    <a:pt x="502" y="547"/>
                  </a:lnTo>
                  <a:lnTo>
                    <a:pt x="502" y="545"/>
                  </a:lnTo>
                  <a:lnTo>
                    <a:pt x="503" y="545"/>
                  </a:lnTo>
                  <a:lnTo>
                    <a:pt x="504" y="545"/>
                  </a:lnTo>
                  <a:lnTo>
                    <a:pt x="505" y="544"/>
                  </a:lnTo>
                  <a:lnTo>
                    <a:pt x="507" y="544"/>
                  </a:lnTo>
                  <a:lnTo>
                    <a:pt x="508" y="544"/>
                  </a:lnTo>
                  <a:lnTo>
                    <a:pt x="509" y="543"/>
                  </a:lnTo>
                  <a:lnTo>
                    <a:pt x="510" y="543"/>
                  </a:lnTo>
                  <a:lnTo>
                    <a:pt x="511" y="543"/>
                  </a:lnTo>
                  <a:lnTo>
                    <a:pt x="512" y="542"/>
                  </a:lnTo>
                  <a:lnTo>
                    <a:pt x="514" y="542"/>
                  </a:lnTo>
                  <a:lnTo>
                    <a:pt x="515" y="542"/>
                  </a:lnTo>
                  <a:lnTo>
                    <a:pt x="516" y="542"/>
                  </a:lnTo>
                  <a:lnTo>
                    <a:pt x="516" y="543"/>
                  </a:lnTo>
                  <a:lnTo>
                    <a:pt x="516" y="544"/>
                  </a:lnTo>
                  <a:lnTo>
                    <a:pt x="517" y="544"/>
                  </a:lnTo>
                  <a:lnTo>
                    <a:pt x="517" y="545"/>
                  </a:lnTo>
                  <a:lnTo>
                    <a:pt x="517" y="547"/>
                  </a:lnTo>
                  <a:lnTo>
                    <a:pt x="518" y="547"/>
                  </a:lnTo>
                  <a:lnTo>
                    <a:pt x="519" y="547"/>
                  </a:lnTo>
                  <a:lnTo>
                    <a:pt x="521" y="547"/>
                  </a:lnTo>
                  <a:lnTo>
                    <a:pt x="521" y="545"/>
                  </a:lnTo>
                  <a:lnTo>
                    <a:pt x="522" y="545"/>
                  </a:lnTo>
                  <a:lnTo>
                    <a:pt x="522" y="544"/>
                  </a:lnTo>
                  <a:lnTo>
                    <a:pt x="521" y="544"/>
                  </a:lnTo>
                  <a:lnTo>
                    <a:pt x="521" y="543"/>
                  </a:lnTo>
                  <a:lnTo>
                    <a:pt x="522" y="543"/>
                  </a:lnTo>
                  <a:lnTo>
                    <a:pt x="522" y="542"/>
                  </a:lnTo>
                  <a:lnTo>
                    <a:pt x="522" y="541"/>
                  </a:lnTo>
                  <a:lnTo>
                    <a:pt x="522" y="540"/>
                  </a:lnTo>
                  <a:lnTo>
                    <a:pt x="522" y="538"/>
                  </a:lnTo>
                  <a:lnTo>
                    <a:pt x="523" y="538"/>
                  </a:lnTo>
                  <a:lnTo>
                    <a:pt x="523" y="537"/>
                  </a:lnTo>
                  <a:lnTo>
                    <a:pt x="523" y="536"/>
                  </a:lnTo>
                  <a:lnTo>
                    <a:pt x="524" y="536"/>
                  </a:lnTo>
                  <a:lnTo>
                    <a:pt x="524" y="537"/>
                  </a:lnTo>
                  <a:lnTo>
                    <a:pt x="525" y="537"/>
                  </a:lnTo>
                  <a:lnTo>
                    <a:pt x="526" y="537"/>
                  </a:lnTo>
                  <a:lnTo>
                    <a:pt x="528" y="537"/>
                  </a:lnTo>
                  <a:lnTo>
                    <a:pt x="528" y="538"/>
                  </a:lnTo>
                  <a:lnTo>
                    <a:pt x="529" y="540"/>
                  </a:lnTo>
                  <a:lnTo>
                    <a:pt x="529" y="541"/>
                  </a:lnTo>
                  <a:lnTo>
                    <a:pt x="530" y="541"/>
                  </a:lnTo>
                  <a:lnTo>
                    <a:pt x="531" y="542"/>
                  </a:lnTo>
                  <a:lnTo>
                    <a:pt x="532" y="542"/>
                  </a:lnTo>
                  <a:lnTo>
                    <a:pt x="532" y="543"/>
                  </a:lnTo>
                  <a:lnTo>
                    <a:pt x="533" y="543"/>
                  </a:lnTo>
                  <a:lnTo>
                    <a:pt x="533" y="542"/>
                  </a:lnTo>
                  <a:lnTo>
                    <a:pt x="533" y="541"/>
                  </a:lnTo>
                  <a:lnTo>
                    <a:pt x="533" y="540"/>
                  </a:lnTo>
                  <a:lnTo>
                    <a:pt x="535" y="538"/>
                  </a:lnTo>
                  <a:lnTo>
                    <a:pt x="536" y="538"/>
                  </a:lnTo>
                  <a:lnTo>
                    <a:pt x="537" y="538"/>
                  </a:lnTo>
                  <a:lnTo>
                    <a:pt x="538" y="538"/>
                  </a:lnTo>
                  <a:lnTo>
                    <a:pt x="539" y="538"/>
                  </a:lnTo>
                  <a:lnTo>
                    <a:pt x="540" y="538"/>
                  </a:lnTo>
                  <a:lnTo>
                    <a:pt x="542" y="538"/>
                  </a:lnTo>
                  <a:lnTo>
                    <a:pt x="543" y="538"/>
                  </a:lnTo>
                  <a:lnTo>
                    <a:pt x="544" y="538"/>
                  </a:lnTo>
                  <a:lnTo>
                    <a:pt x="544" y="537"/>
                  </a:lnTo>
                  <a:lnTo>
                    <a:pt x="545" y="537"/>
                  </a:lnTo>
                  <a:lnTo>
                    <a:pt x="545" y="538"/>
                  </a:lnTo>
                  <a:lnTo>
                    <a:pt x="546" y="538"/>
                  </a:lnTo>
                  <a:lnTo>
                    <a:pt x="547" y="538"/>
                  </a:lnTo>
                  <a:lnTo>
                    <a:pt x="547" y="540"/>
                  </a:lnTo>
                  <a:lnTo>
                    <a:pt x="549" y="542"/>
                  </a:lnTo>
                  <a:lnTo>
                    <a:pt x="549" y="543"/>
                  </a:lnTo>
                  <a:lnTo>
                    <a:pt x="549" y="544"/>
                  </a:lnTo>
                  <a:lnTo>
                    <a:pt x="549" y="545"/>
                  </a:lnTo>
                  <a:lnTo>
                    <a:pt x="549" y="547"/>
                  </a:lnTo>
                  <a:lnTo>
                    <a:pt x="549" y="548"/>
                  </a:lnTo>
                  <a:lnTo>
                    <a:pt x="550" y="548"/>
                  </a:lnTo>
                  <a:lnTo>
                    <a:pt x="550" y="549"/>
                  </a:lnTo>
                  <a:lnTo>
                    <a:pt x="549" y="549"/>
                  </a:lnTo>
                  <a:lnTo>
                    <a:pt x="549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9" y="551"/>
                  </a:lnTo>
                  <a:lnTo>
                    <a:pt x="549" y="552"/>
                  </a:lnTo>
                  <a:lnTo>
                    <a:pt x="550" y="552"/>
                  </a:lnTo>
                  <a:lnTo>
                    <a:pt x="550" y="554"/>
                  </a:lnTo>
                  <a:lnTo>
                    <a:pt x="550" y="555"/>
                  </a:lnTo>
                  <a:lnTo>
                    <a:pt x="550" y="556"/>
                  </a:lnTo>
                  <a:lnTo>
                    <a:pt x="551" y="556"/>
                  </a:lnTo>
                  <a:lnTo>
                    <a:pt x="552" y="556"/>
                  </a:lnTo>
                  <a:lnTo>
                    <a:pt x="553" y="556"/>
                  </a:lnTo>
                  <a:lnTo>
                    <a:pt x="553" y="555"/>
                  </a:lnTo>
                  <a:lnTo>
                    <a:pt x="554" y="555"/>
                  </a:lnTo>
                  <a:lnTo>
                    <a:pt x="556" y="555"/>
                  </a:lnTo>
                  <a:lnTo>
                    <a:pt x="556" y="556"/>
                  </a:lnTo>
                  <a:lnTo>
                    <a:pt x="557" y="556"/>
                  </a:lnTo>
                  <a:lnTo>
                    <a:pt x="558" y="556"/>
                  </a:lnTo>
                  <a:lnTo>
                    <a:pt x="559" y="556"/>
                  </a:lnTo>
                  <a:lnTo>
                    <a:pt x="559" y="555"/>
                  </a:lnTo>
                  <a:lnTo>
                    <a:pt x="560" y="555"/>
                  </a:lnTo>
                  <a:lnTo>
                    <a:pt x="561" y="554"/>
                  </a:lnTo>
                  <a:lnTo>
                    <a:pt x="563" y="554"/>
                  </a:lnTo>
                  <a:lnTo>
                    <a:pt x="564" y="554"/>
                  </a:lnTo>
                  <a:lnTo>
                    <a:pt x="564" y="555"/>
                  </a:lnTo>
                  <a:lnTo>
                    <a:pt x="565" y="555"/>
                  </a:lnTo>
                  <a:lnTo>
                    <a:pt x="566" y="555"/>
                  </a:lnTo>
                  <a:lnTo>
                    <a:pt x="567" y="555"/>
                  </a:lnTo>
                  <a:lnTo>
                    <a:pt x="568" y="555"/>
                  </a:lnTo>
                  <a:lnTo>
                    <a:pt x="568" y="554"/>
                  </a:lnTo>
                  <a:lnTo>
                    <a:pt x="568" y="552"/>
                  </a:lnTo>
                  <a:lnTo>
                    <a:pt x="568" y="551"/>
                  </a:lnTo>
                  <a:lnTo>
                    <a:pt x="568" y="550"/>
                  </a:lnTo>
                  <a:lnTo>
                    <a:pt x="568" y="549"/>
                  </a:lnTo>
                  <a:lnTo>
                    <a:pt x="570" y="549"/>
                  </a:lnTo>
                  <a:lnTo>
                    <a:pt x="570" y="548"/>
                  </a:lnTo>
                  <a:lnTo>
                    <a:pt x="570" y="547"/>
                  </a:lnTo>
                  <a:lnTo>
                    <a:pt x="570" y="545"/>
                  </a:lnTo>
                  <a:lnTo>
                    <a:pt x="571" y="545"/>
                  </a:lnTo>
                  <a:lnTo>
                    <a:pt x="571" y="547"/>
                  </a:lnTo>
                  <a:lnTo>
                    <a:pt x="572" y="547"/>
                  </a:lnTo>
                  <a:lnTo>
                    <a:pt x="572" y="545"/>
                  </a:lnTo>
                  <a:lnTo>
                    <a:pt x="572" y="544"/>
                  </a:lnTo>
                  <a:lnTo>
                    <a:pt x="573" y="544"/>
                  </a:lnTo>
                  <a:lnTo>
                    <a:pt x="573" y="543"/>
                  </a:lnTo>
                  <a:lnTo>
                    <a:pt x="574" y="543"/>
                  </a:lnTo>
                  <a:lnTo>
                    <a:pt x="575" y="543"/>
                  </a:lnTo>
                  <a:lnTo>
                    <a:pt x="575" y="542"/>
                  </a:lnTo>
                  <a:lnTo>
                    <a:pt x="575" y="541"/>
                  </a:lnTo>
                  <a:lnTo>
                    <a:pt x="577" y="540"/>
                  </a:lnTo>
                  <a:lnTo>
                    <a:pt x="578" y="540"/>
                  </a:lnTo>
                  <a:lnTo>
                    <a:pt x="579" y="540"/>
                  </a:lnTo>
                  <a:lnTo>
                    <a:pt x="580" y="540"/>
                  </a:lnTo>
                  <a:lnTo>
                    <a:pt x="580" y="538"/>
                  </a:lnTo>
                  <a:lnTo>
                    <a:pt x="580" y="537"/>
                  </a:lnTo>
                  <a:lnTo>
                    <a:pt x="580" y="536"/>
                  </a:lnTo>
                  <a:lnTo>
                    <a:pt x="580" y="535"/>
                  </a:lnTo>
                  <a:lnTo>
                    <a:pt x="580" y="534"/>
                  </a:lnTo>
                  <a:lnTo>
                    <a:pt x="580" y="533"/>
                  </a:lnTo>
                  <a:lnTo>
                    <a:pt x="580" y="531"/>
                  </a:lnTo>
                  <a:lnTo>
                    <a:pt x="580" y="530"/>
                  </a:lnTo>
                  <a:lnTo>
                    <a:pt x="580" y="529"/>
                  </a:lnTo>
                  <a:lnTo>
                    <a:pt x="580" y="528"/>
                  </a:lnTo>
                  <a:lnTo>
                    <a:pt x="581" y="528"/>
                  </a:lnTo>
                  <a:lnTo>
                    <a:pt x="582" y="528"/>
                  </a:lnTo>
                  <a:lnTo>
                    <a:pt x="585" y="528"/>
                  </a:lnTo>
                  <a:lnTo>
                    <a:pt x="586" y="528"/>
                  </a:lnTo>
                  <a:lnTo>
                    <a:pt x="586" y="527"/>
                  </a:lnTo>
                  <a:lnTo>
                    <a:pt x="587" y="527"/>
                  </a:lnTo>
                  <a:lnTo>
                    <a:pt x="587" y="526"/>
                  </a:lnTo>
                  <a:lnTo>
                    <a:pt x="587" y="524"/>
                  </a:lnTo>
                  <a:lnTo>
                    <a:pt x="588" y="524"/>
                  </a:lnTo>
                  <a:lnTo>
                    <a:pt x="589" y="524"/>
                  </a:lnTo>
                  <a:lnTo>
                    <a:pt x="589" y="523"/>
                  </a:lnTo>
                  <a:lnTo>
                    <a:pt x="591" y="523"/>
                  </a:lnTo>
                  <a:lnTo>
                    <a:pt x="591" y="522"/>
                  </a:lnTo>
                  <a:lnTo>
                    <a:pt x="592" y="522"/>
                  </a:lnTo>
                  <a:lnTo>
                    <a:pt x="592" y="523"/>
                  </a:lnTo>
                  <a:lnTo>
                    <a:pt x="593" y="523"/>
                  </a:lnTo>
                  <a:lnTo>
                    <a:pt x="593" y="522"/>
                  </a:lnTo>
                  <a:lnTo>
                    <a:pt x="594" y="522"/>
                  </a:lnTo>
                  <a:lnTo>
                    <a:pt x="594" y="521"/>
                  </a:lnTo>
                  <a:lnTo>
                    <a:pt x="595" y="521"/>
                  </a:lnTo>
                  <a:lnTo>
                    <a:pt x="596" y="521"/>
                  </a:lnTo>
                  <a:lnTo>
                    <a:pt x="598" y="521"/>
                  </a:lnTo>
                  <a:lnTo>
                    <a:pt x="598" y="522"/>
                  </a:lnTo>
                  <a:lnTo>
                    <a:pt x="599" y="522"/>
                  </a:lnTo>
                  <a:lnTo>
                    <a:pt x="599" y="523"/>
                  </a:lnTo>
                  <a:lnTo>
                    <a:pt x="600" y="523"/>
                  </a:lnTo>
                  <a:lnTo>
                    <a:pt x="601" y="523"/>
                  </a:lnTo>
                  <a:lnTo>
                    <a:pt x="602" y="523"/>
                  </a:lnTo>
                  <a:lnTo>
                    <a:pt x="603" y="523"/>
                  </a:lnTo>
                  <a:lnTo>
                    <a:pt x="603" y="522"/>
                  </a:lnTo>
                  <a:lnTo>
                    <a:pt x="605" y="523"/>
                  </a:lnTo>
                  <a:lnTo>
                    <a:pt x="605" y="524"/>
                  </a:lnTo>
                  <a:lnTo>
                    <a:pt x="606" y="524"/>
                  </a:lnTo>
                  <a:lnTo>
                    <a:pt x="607" y="524"/>
                  </a:lnTo>
                  <a:lnTo>
                    <a:pt x="608" y="524"/>
                  </a:lnTo>
                  <a:lnTo>
                    <a:pt x="609" y="524"/>
                  </a:lnTo>
                  <a:lnTo>
                    <a:pt x="610" y="524"/>
                  </a:lnTo>
                  <a:lnTo>
                    <a:pt x="612" y="524"/>
                  </a:lnTo>
                  <a:lnTo>
                    <a:pt x="613" y="524"/>
                  </a:lnTo>
                  <a:lnTo>
                    <a:pt x="614" y="524"/>
                  </a:lnTo>
                  <a:lnTo>
                    <a:pt x="614" y="526"/>
                  </a:lnTo>
                  <a:lnTo>
                    <a:pt x="615" y="526"/>
                  </a:lnTo>
                  <a:lnTo>
                    <a:pt x="615" y="527"/>
                  </a:lnTo>
                  <a:lnTo>
                    <a:pt x="616" y="527"/>
                  </a:lnTo>
                  <a:lnTo>
                    <a:pt x="617" y="527"/>
                  </a:lnTo>
                  <a:lnTo>
                    <a:pt x="619" y="528"/>
                  </a:lnTo>
                  <a:lnTo>
                    <a:pt x="620" y="528"/>
                  </a:lnTo>
                  <a:lnTo>
                    <a:pt x="620" y="527"/>
                  </a:lnTo>
                  <a:lnTo>
                    <a:pt x="621" y="527"/>
                  </a:lnTo>
                  <a:lnTo>
                    <a:pt x="622" y="527"/>
                  </a:lnTo>
                  <a:lnTo>
                    <a:pt x="622" y="528"/>
                  </a:lnTo>
                  <a:lnTo>
                    <a:pt x="623" y="528"/>
                  </a:lnTo>
                  <a:lnTo>
                    <a:pt x="623" y="529"/>
                  </a:lnTo>
                  <a:lnTo>
                    <a:pt x="624" y="529"/>
                  </a:lnTo>
                  <a:lnTo>
                    <a:pt x="626" y="529"/>
                  </a:lnTo>
                  <a:lnTo>
                    <a:pt x="626" y="530"/>
                  </a:lnTo>
                  <a:lnTo>
                    <a:pt x="627" y="530"/>
                  </a:lnTo>
                  <a:lnTo>
                    <a:pt x="628" y="530"/>
                  </a:lnTo>
                  <a:lnTo>
                    <a:pt x="629" y="530"/>
                  </a:lnTo>
                  <a:lnTo>
                    <a:pt x="629" y="531"/>
                  </a:lnTo>
                  <a:lnTo>
                    <a:pt x="630" y="531"/>
                  </a:lnTo>
                  <a:lnTo>
                    <a:pt x="631" y="533"/>
                  </a:lnTo>
                  <a:lnTo>
                    <a:pt x="633" y="533"/>
                  </a:lnTo>
                  <a:lnTo>
                    <a:pt x="634" y="533"/>
                  </a:lnTo>
                  <a:lnTo>
                    <a:pt x="634" y="531"/>
                  </a:lnTo>
                  <a:lnTo>
                    <a:pt x="635" y="531"/>
                  </a:lnTo>
                  <a:lnTo>
                    <a:pt x="636" y="531"/>
                  </a:lnTo>
                  <a:lnTo>
                    <a:pt x="637" y="533"/>
                  </a:lnTo>
                  <a:lnTo>
                    <a:pt x="638" y="533"/>
                  </a:lnTo>
                  <a:lnTo>
                    <a:pt x="640" y="534"/>
                  </a:lnTo>
                  <a:lnTo>
                    <a:pt x="640" y="535"/>
                  </a:lnTo>
                  <a:lnTo>
                    <a:pt x="640" y="536"/>
                  </a:lnTo>
                  <a:lnTo>
                    <a:pt x="641" y="536"/>
                  </a:lnTo>
                  <a:lnTo>
                    <a:pt x="641" y="537"/>
                  </a:lnTo>
                  <a:lnTo>
                    <a:pt x="642" y="537"/>
                  </a:lnTo>
                  <a:lnTo>
                    <a:pt x="643" y="537"/>
                  </a:lnTo>
                  <a:lnTo>
                    <a:pt x="644" y="537"/>
                  </a:lnTo>
                  <a:lnTo>
                    <a:pt x="645" y="537"/>
                  </a:lnTo>
                  <a:lnTo>
                    <a:pt x="647" y="537"/>
                  </a:lnTo>
                  <a:lnTo>
                    <a:pt x="647" y="536"/>
                  </a:lnTo>
                  <a:lnTo>
                    <a:pt x="648" y="536"/>
                  </a:lnTo>
                  <a:lnTo>
                    <a:pt x="649" y="536"/>
                  </a:lnTo>
                  <a:lnTo>
                    <a:pt x="649" y="535"/>
                  </a:lnTo>
                  <a:lnTo>
                    <a:pt x="650" y="535"/>
                  </a:lnTo>
                  <a:lnTo>
                    <a:pt x="651" y="535"/>
                  </a:lnTo>
                  <a:lnTo>
                    <a:pt x="651" y="534"/>
                  </a:lnTo>
                  <a:lnTo>
                    <a:pt x="652" y="534"/>
                  </a:lnTo>
                  <a:lnTo>
                    <a:pt x="654" y="534"/>
                  </a:lnTo>
                  <a:lnTo>
                    <a:pt x="655" y="534"/>
                  </a:lnTo>
                  <a:lnTo>
                    <a:pt x="656" y="534"/>
                  </a:lnTo>
                  <a:lnTo>
                    <a:pt x="656" y="533"/>
                  </a:lnTo>
                  <a:lnTo>
                    <a:pt x="656" y="531"/>
                  </a:lnTo>
                  <a:lnTo>
                    <a:pt x="656" y="530"/>
                  </a:lnTo>
                  <a:lnTo>
                    <a:pt x="657" y="530"/>
                  </a:lnTo>
                  <a:lnTo>
                    <a:pt x="657" y="529"/>
                  </a:lnTo>
                  <a:lnTo>
                    <a:pt x="658" y="529"/>
                  </a:lnTo>
                  <a:lnTo>
                    <a:pt x="659" y="529"/>
                  </a:lnTo>
                  <a:lnTo>
                    <a:pt x="661" y="529"/>
                  </a:lnTo>
                  <a:lnTo>
                    <a:pt x="662" y="529"/>
                  </a:lnTo>
                  <a:lnTo>
                    <a:pt x="663" y="529"/>
                  </a:lnTo>
                  <a:lnTo>
                    <a:pt x="663" y="530"/>
                  </a:lnTo>
                  <a:lnTo>
                    <a:pt x="664" y="530"/>
                  </a:lnTo>
                  <a:lnTo>
                    <a:pt x="664" y="529"/>
                  </a:lnTo>
                  <a:lnTo>
                    <a:pt x="665" y="529"/>
                  </a:lnTo>
                  <a:lnTo>
                    <a:pt x="666" y="528"/>
                  </a:lnTo>
                  <a:lnTo>
                    <a:pt x="665" y="528"/>
                  </a:lnTo>
                  <a:lnTo>
                    <a:pt x="665" y="527"/>
                  </a:lnTo>
                  <a:lnTo>
                    <a:pt x="664" y="527"/>
                  </a:lnTo>
                  <a:lnTo>
                    <a:pt x="664" y="526"/>
                  </a:lnTo>
                  <a:lnTo>
                    <a:pt x="663" y="526"/>
                  </a:lnTo>
                  <a:lnTo>
                    <a:pt x="663" y="527"/>
                  </a:lnTo>
                  <a:lnTo>
                    <a:pt x="663" y="526"/>
                  </a:lnTo>
                  <a:lnTo>
                    <a:pt x="662" y="524"/>
                  </a:lnTo>
                  <a:lnTo>
                    <a:pt x="662" y="523"/>
                  </a:lnTo>
                  <a:lnTo>
                    <a:pt x="662" y="522"/>
                  </a:lnTo>
                  <a:lnTo>
                    <a:pt x="662" y="521"/>
                  </a:lnTo>
                  <a:lnTo>
                    <a:pt x="662" y="520"/>
                  </a:lnTo>
                  <a:lnTo>
                    <a:pt x="662" y="519"/>
                  </a:lnTo>
                  <a:lnTo>
                    <a:pt x="663" y="519"/>
                  </a:lnTo>
                  <a:lnTo>
                    <a:pt x="663" y="517"/>
                  </a:lnTo>
                  <a:lnTo>
                    <a:pt x="664" y="517"/>
                  </a:lnTo>
                  <a:lnTo>
                    <a:pt x="664" y="516"/>
                  </a:lnTo>
                  <a:lnTo>
                    <a:pt x="665" y="516"/>
                  </a:lnTo>
                  <a:lnTo>
                    <a:pt x="665" y="515"/>
                  </a:lnTo>
                  <a:lnTo>
                    <a:pt x="666" y="515"/>
                  </a:lnTo>
                  <a:lnTo>
                    <a:pt x="666" y="514"/>
                  </a:lnTo>
                  <a:lnTo>
                    <a:pt x="668" y="514"/>
                  </a:lnTo>
                  <a:lnTo>
                    <a:pt x="668" y="513"/>
                  </a:lnTo>
                  <a:lnTo>
                    <a:pt x="669" y="513"/>
                  </a:lnTo>
                  <a:lnTo>
                    <a:pt x="669" y="512"/>
                  </a:lnTo>
                  <a:lnTo>
                    <a:pt x="670" y="512"/>
                  </a:lnTo>
                  <a:lnTo>
                    <a:pt x="671" y="513"/>
                  </a:lnTo>
                  <a:lnTo>
                    <a:pt x="672" y="513"/>
                  </a:lnTo>
                  <a:lnTo>
                    <a:pt x="673" y="513"/>
                  </a:lnTo>
                  <a:lnTo>
                    <a:pt x="673" y="512"/>
                  </a:lnTo>
                  <a:lnTo>
                    <a:pt x="672" y="512"/>
                  </a:lnTo>
                  <a:lnTo>
                    <a:pt x="672" y="510"/>
                  </a:lnTo>
                  <a:lnTo>
                    <a:pt x="672" y="509"/>
                  </a:lnTo>
                  <a:lnTo>
                    <a:pt x="671" y="509"/>
                  </a:lnTo>
                  <a:lnTo>
                    <a:pt x="671" y="508"/>
                  </a:lnTo>
                  <a:lnTo>
                    <a:pt x="671" y="507"/>
                  </a:lnTo>
                  <a:lnTo>
                    <a:pt x="670" y="507"/>
                  </a:lnTo>
                  <a:lnTo>
                    <a:pt x="670" y="506"/>
                  </a:lnTo>
                  <a:lnTo>
                    <a:pt x="670" y="505"/>
                  </a:lnTo>
                  <a:lnTo>
                    <a:pt x="669" y="505"/>
                  </a:lnTo>
                  <a:lnTo>
                    <a:pt x="669" y="503"/>
                  </a:lnTo>
                  <a:lnTo>
                    <a:pt x="668" y="503"/>
                  </a:lnTo>
                  <a:lnTo>
                    <a:pt x="668" y="502"/>
                  </a:lnTo>
                  <a:lnTo>
                    <a:pt x="668" y="501"/>
                  </a:lnTo>
                  <a:lnTo>
                    <a:pt x="666" y="500"/>
                  </a:lnTo>
                  <a:lnTo>
                    <a:pt x="668" y="500"/>
                  </a:lnTo>
                  <a:lnTo>
                    <a:pt x="668" y="499"/>
                  </a:lnTo>
                  <a:lnTo>
                    <a:pt x="668" y="498"/>
                  </a:lnTo>
                  <a:lnTo>
                    <a:pt x="668" y="496"/>
                  </a:lnTo>
                  <a:lnTo>
                    <a:pt x="668" y="495"/>
                  </a:lnTo>
                  <a:lnTo>
                    <a:pt x="668" y="494"/>
                  </a:lnTo>
                  <a:lnTo>
                    <a:pt x="668" y="493"/>
                  </a:lnTo>
                  <a:lnTo>
                    <a:pt x="669" y="492"/>
                  </a:lnTo>
                  <a:lnTo>
                    <a:pt x="670" y="492"/>
                  </a:lnTo>
                  <a:lnTo>
                    <a:pt x="670" y="491"/>
                  </a:lnTo>
                  <a:lnTo>
                    <a:pt x="671" y="491"/>
                  </a:lnTo>
                  <a:lnTo>
                    <a:pt x="672" y="491"/>
                  </a:lnTo>
                  <a:lnTo>
                    <a:pt x="673" y="492"/>
                  </a:lnTo>
                  <a:lnTo>
                    <a:pt x="675" y="492"/>
                  </a:lnTo>
                  <a:lnTo>
                    <a:pt x="676" y="492"/>
                  </a:lnTo>
                  <a:lnTo>
                    <a:pt x="677" y="492"/>
                  </a:lnTo>
                  <a:lnTo>
                    <a:pt x="677" y="493"/>
                  </a:lnTo>
                  <a:lnTo>
                    <a:pt x="678" y="493"/>
                  </a:lnTo>
                  <a:lnTo>
                    <a:pt x="677" y="493"/>
                  </a:lnTo>
                  <a:lnTo>
                    <a:pt x="677" y="494"/>
                  </a:lnTo>
                  <a:lnTo>
                    <a:pt x="676" y="494"/>
                  </a:lnTo>
                  <a:lnTo>
                    <a:pt x="676" y="495"/>
                  </a:lnTo>
                  <a:lnTo>
                    <a:pt x="677" y="495"/>
                  </a:lnTo>
                  <a:lnTo>
                    <a:pt x="677" y="496"/>
                  </a:lnTo>
                  <a:lnTo>
                    <a:pt x="677" y="498"/>
                  </a:lnTo>
                  <a:lnTo>
                    <a:pt x="677" y="499"/>
                  </a:lnTo>
                  <a:lnTo>
                    <a:pt x="677" y="500"/>
                  </a:lnTo>
                  <a:lnTo>
                    <a:pt x="677" y="501"/>
                  </a:lnTo>
                  <a:lnTo>
                    <a:pt x="678" y="501"/>
                  </a:lnTo>
                  <a:lnTo>
                    <a:pt x="678" y="502"/>
                  </a:lnTo>
                  <a:lnTo>
                    <a:pt x="678" y="503"/>
                  </a:lnTo>
                  <a:lnTo>
                    <a:pt x="679" y="503"/>
                  </a:lnTo>
                  <a:lnTo>
                    <a:pt x="680" y="503"/>
                  </a:lnTo>
                  <a:lnTo>
                    <a:pt x="680" y="505"/>
                  </a:lnTo>
                  <a:lnTo>
                    <a:pt x="682" y="506"/>
                  </a:lnTo>
                  <a:lnTo>
                    <a:pt x="682" y="507"/>
                  </a:lnTo>
                  <a:lnTo>
                    <a:pt x="682" y="508"/>
                  </a:lnTo>
                  <a:lnTo>
                    <a:pt x="683" y="509"/>
                  </a:lnTo>
                  <a:lnTo>
                    <a:pt x="684" y="509"/>
                  </a:lnTo>
                  <a:lnTo>
                    <a:pt x="684" y="510"/>
                  </a:lnTo>
                  <a:lnTo>
                    <a:pt x="685" y="510"/>
                  </a:lnTo>
                  <a:lnTo>
                    <a:pt x="685" y="509"/>
                  </a:lnTo>
                  <a:lnTo>
                    <a:pt x="686" y="509"/>
                  </a:lnTo>
                  <a:lnTo>
                    <a:pt x="687" y="509"/>
                  </a:lnTo>
                  <a:lnTo>
                    <a:pt x="689" y="509"/>
                  </a:lnTo>
                  <a:lnTo>
                    <a:pt x="689" y="510"/>
                  </a:lnTo>
                  <a:lnTo>
                    <a:pt x="690" y="510"/>
                  </a:lnTo>
                  <a:lnTo>
                    <a:pt x="691" y="512"/>
                  </a:lnTo>
                  <a:lnTo>
                    <a:pt x="691" y="513"/>
                  </a:lnTo>
                  <a:lnTo>
                    <a:pt x="692" y="513"/>
                  </a:lnTo>
                  <a:lnTo>
                    <a:pt x="692" y="514"/>
                  </a:lnTo>
                  <a:lnTo>
                    <a:pt x="693" y="514"/>
                  </a:lnTo>
                  <a:lnTo>
                    <a:pt x="694" y="514"/>
                  </a:lnTo>
                  <a:lnTo>
                    <a:pt x="694" y="515"/>
                  </a:lnTo>
                  <a:lnTo>
                    <a:pt x="696" y="515"/>
                  </a:lnTo>
                  <a:lnTo>
                    <a:pt x="697" y="515"/>
                  </a:lnTo>
                  <a:lnTo>
                    <a:pt x="698" y="515"/>
                  </a:lnTo>
                  <a:lnTo>
                    <a:pt x="698" y="516"/>
                  </a:lnTo>
                  <a:lnTo>
                    <a:pt x="699" y="516"/>
                  </a:lnTo>
                  <a:lnTo>
                    <a:pt x="700" y="516"/>
                  </a:lnTo>
                  <a:lnTo>
                    <a:pt x="700" y="517"/>
                  </a:lnTo>
                  <a:lnTo>
                    <a:pt x="701" y="517"/>
                  </a:lnTo>
                  <a:lnTo>
                    <a:pt x="703" y="517"/>
                  </a:lnTo>
                  <a:lnTo>
                    <a:pt x="703" y="516"/>
                  </a:lnTo>
                  <a:lnTo>
                    <a:pt x="704" y="516"/>
                  </a:lnTo>
                  <a:lnTo>
                    <a:pt x="705" y="516"/>
                  </a:lnTo>
                  <a:lnTo>
                    <a:pt x="706" y="516"/>
                  </a:lnTo>
                  <a:lnTo>
                    <a:pt x="707" y="516"/>
                  </a:lnTo>
                  <a:lnTo>
                    <a:pt x="707" y="517"/>
                  </a:lnTo>
                  <a:lnTo>
                    <a:pt x="708" y="517"/>
                  </a:lnTo>
                  <a:lnTo>
                    <a:pt x="708" y="519"/>
                  </a:lnTo>
                  <a:lnTo>
                    <a:pt x="708" y="520"/>
                  </a:lnTo>
                  <a:lnTo>
                    <a:pt x="710" y="520"/>
                  </a:lnTo>
                  <a:lnTo>
                    <a:pt x="710" y="521"/>
                  </a:lnTo>
                  <a:lnTo>
                    <a:pt x="708" y="521"/>
                  </a:lnTo>
                  <a:lnTo>
                    <a:pt x="708" y="522"/>
                  </a:lnTo>
                  <a:lnTo>
                    <a:pt x="708" y="523"/>
                  </a:lnTo>
                  <a:lnTo>
                    <a:pt x="707" y="523"/>
                  </a:lnTo>
                  <a:lnTo>
                    <a:pt x="707" y="524"/>
                  </a:lnTo>
                  <a:lnTo>
                    <a:pt x="708" y="524"/>
                  </a:lnTo>
                  <a:lnTo>
                    <a:pt x="708" y="523"/>
                  </a:lnTo>
                  <a:lnTo>
                    <a:pt x="710" y="523"/>
                  </a:lnTo>
                  <a:lnTo>
                    <a:pt x="711" y="523"/>
                  </a:lnTo>
                  <a:lnTo>
                    <a:pt x="712" y="523"/>
                  </a:lnTo>
                  <a:lnTo>
                    <a:pt x="713" y="523"/>
                  </a:lnTo>
                  <a:lnTo>
                    <a:pt x="713" y="524"/>
                  </a:lnTo>
                  <a:lnTo>
                    <a:pt x="714" y="524"/>
                  </a:lnTo>
                  <a:lnTo>
                    <a:pt x="714" y="523"/>
                  </a:lnTo>
                  <a:lnTo>
                    <a:pt x="715" y="523"/>
                  </a:lnTo>
                  <a:lnTo>
                    <a:pt x="717" y="523"/>
                  </a:lnTo>
                  <a:lnTo>
                    <a:pt x="717" y="524"/>
                  </a:lnTo>
                  <a:lnTo>
                    <a:pt x="717" y="526"/>
                  </a:lnTo>
                  <a:lnTo>
                    <a:pt x="715" y="526"/>
                  </a:lnTo>
                  <a:lnTo>
                    <a:pt x="717" y="527"/>
                  </a:lnTo>
                  <a:lnTo>
                    <a:pt x="717" y="528"/>
                  </a:lnTo>
                  <a:lnTo>
                    <a:pt x="718" y="528"/>
                  </a:lnTo>
                  <a:lnTo>
                    <a:pt x="717" y="528"/>
                  </a:lnTo>
                  <a:lnTo>
                    <a:pt x="717" y="529"/>
                  </a:lnTo>
                  <a:lnTo>
                    <a:pt x="715" y="529"/>
                  </a:lnTo>
                  <a:lnTo>
                    <a:pt x="715" y="530"/>
                  </a:lnTo>
                  <a:lnTo>
                    <a:pt x="714" y="530"/>
                  </a:lnTo>
                  <a:lnTo>
                    <a:pt x="714" y="531"/>
                  </a:lnTo>
                  <a:lnTo>
                    <a:pt x="714" y="533"/>
                  </a:lnTo>
                  <a:lnTo>
                    <a:pt x="713" y="533"/>
                  </a:lnTo>
                  <a:lnTo>
                    <a:pt x="713" y="534"/>
                  </a:lnTo>
                  <a:lnTo>
                    <a:pt x="713" y="535"/>
                  </a:lnTo>
                  <a:lnTo>
                    <a:pt x="713" y="536"/>
                  </a:lnTo>
                  <a:lnTo>
                    <a:pt x="712" y="536"/>
                  </a:lnTo>
                  <a:lnTo>
                    <a:pt x="711" y="536"/>
                  </a:lnTo>
                  <a:lnTo>
                    <a:pt x="711" y="537"/>
                  </a:lnTo>
                  <a:lnTo>
                    <a:pt x="712" y="537"/>
                  </a:lnTo>
                  <a:lnTo>
                    <a:pt x="712" y="538"/>
                  </a:lnTo>
                  <a:lnTo>
                    <a:pt x="713" y="538"/>
                  </a:lnTo>
                  <a:lnTo>
                    <a:pt x="713" y="540"/>
                  </a:lnTo>
                  <a:lnTo>
                    <a:pt x="714" y="540"/>
                  </a:lnTo>
                  <a:lnTo>
                    <a:pt x="714" y="541"/>
                  </a:lnTo>
                  <a:lnTo>
                    <a:pt x="715" y="541"/>
                  </a:lnTo>
                  <a:lnTo>
                    <a:pt x="717" y="541"/>
                  </a:lnTo>
                  <a:lnTo>
                    <a:pt x="717" y="542"/>
                  </a:lnTo>
                  <a:lnTo>
                    <a:pt x="718" y="542"/>
                  </a:lnTo>
                  <a:lnTo>
                    <a:pt x="719" y="542"/>
                  </a:lnTo>
                  <a:lnTo>
                    <a:pt x="719" y="543"/>
                  </a:lnTo>
                  <a:lnTo>
                    <a:pt x="720" y="543"/>
                  </a:lnTo>
                  <a:lnTo>
                    <a:pt x="720" y="544"/>
                  </a:lnTo>
                  <a:lnTo>
                    <a:pt x="720" y="545"/>
                  </a:lnTo>
                  <a:lnTo>
                    <a:pt x="721" y="545"/>
                  </a:lnTo>
                  <a:lnTo>
                    <a:pt x="721" y="547"/>
                  </a:lnTo>
                  <a:lnTo>
                    <a:pt x="722" y="547"/>
                  </a:lnTo>
                  <a:lnTo>
                    <a:pt x="722" y="548"/>
                  </a:lnTo>
                  <a:lnTo>
                    <a:pt x="724" y="548"/>
                  </a:lnTo>
                  <a:lnTo>
                    <a:pt x="724" y="549"/>
                  </a:lnTo>
                  <a:lnTo>
                    <a:pt x="724" y="550"/>
                  </a:lnTo>
                  <a:lnTo>
                    <a:pt x="724" y="551"/>
                  </a:lnTo>
                  <a:lnTo>
                    <a:pt x="725" y="551"/>
                  </a:lnTo>
                  <a:lnTo>
                    <a:pt x="725" y="552"/>
                  </a:lnTo>
                  <a:lnTo>
                    <a:pt x="726" y="552"/>
                  </a:lnTo>
                  <a:lnTo>
                    <a:pt x="727" y="552"/>
                  </a:lnTo>
                  <a:lnTo>
                    <a:pt x="727" y="554"/>
                  </a:lnTo>
                  <a:lnTo>
                    <a:pt x="727" y="555"/>
                  </a:lnTo>
                  <a:lnTo>
                    <a:pt x="726" y="555"/>
                  </a:lnTo>
                  <a:lnTo>
                    <a:pt x="726" y="556"/>
                  </a:lnTo>
                  <a:lnTo>
                    <a:pt x="727" y="557"/>
                  </a:lnTo>
                  <a:lnTo>
                    <a:pt x="728" y="557"/>
                  </a:lnTo>
                  <a:lnTo>
                    <a:pt x="729" y="557"/>
                  </a:lnTo>
                  <a:lnTo>
                    <a:pt x="731" y="557"/>
                  </a:lnTo>
                  <a:lnTo>
                    <a:pt x="732" y="557"/>
                  </a:lnTo>
                  <a:lnTo>
                    <a:pt x="733" y="557"/>
                  </a:lnTo>
                  <a:lnTo>
                    <a:pt x="733" y="558"/>
                  </a:lnTo>
                  <a:lnTo>
                    <a:pt x="733" y="559"/>
                  </a:lnTo>
                  <a:lnTo>
                    <a:pt x="733" y="561"/>
                  </a:lnTo>
                  <a:lnTo>
                    <a:pt x="734" y="562"/>
                  </a:lnTo>
                  <a:lnTo>
                    <a:pt x="735" y="562"/>
                  </a:lnTo>
                  <a:lnTo>
                    <a:pt x="735" y="561"/>
                  </a:lnTo>
                  <a:lnTo>
                    <a:pt x="736" y="561"/>
                  </a:lnTo>
                  <a:lnTo>
                    <a:pt x="739" y="561"/>
                  </a:lnTo>
                  <a:lnTo>
                    <a:pt x="740" y="561"/>
                  </a:lnTo>
                  <a:lnTo>
                    <a:pt x="740" y="559"/>
                  </a:lnTo>
                  <a:lnTo>
                    <a:pt x="741" y="559"/>
                  </a:lnTo>
                  <a:lnTo>
                    <a:pt x="742" y="558"/>
                  </a:lnTo>
                  <a:lnTo>
                    <a:pt x="744" y="557"/>
                  </a:lnTo>
                  <a:lnTo>
                    <a:pt x="744" y="556"/>
                  </a:lnTo>
                  <a:lnTo>
                    <a:pt x="744" y="555"/>
                  </a:lnTo>
                  <a:lnTo>
                    <a:pt x="744" y="554"/>
                  </a:lnTo>
                  <a:lnTo>
                    <a:pt x="745" y="554"/>
                  </a:lnTo>
                  <a:lnTo>
                    <a:pt x="746" y="554"/>
                  </a:lnTo>
                  <a:lnTo>
                    <a:pt x="747" y="554"/>
                  </a:lnTo>
                  <a:lnTo>
                    <a:pt x="747" y="555"/>
                  </a:lnTo>
                  <a:lnTo>
                    <a:pt x="748" y="555"/>
                  </a:lnTo>
                  <a:lnTo>
                    <a:pt x="749" y="554"/>
                  </a:lnTo>
                  <a:lnTo>
                    <a:pt x="751" y="554"/>
                  </a:lnTo>
                  <a:lnTo>
                    <a:pt x="752" y="554"/>
                  </a:lnTo>
                  <a:lnTo>
                    <a:pt x="753" y="552"/>
                  </a:lnTo>
                  <a:lnTo>
                    <a:pt x="754" y="552"/>
                  </a:lnTo>
                  <a:lnTo>
                    <a:pt x="755" y="552"/>
                  </a:lnTo>
                  <a:lnTo>
                    <a:pt x="756" y="552"/>
                  </a:lnTo>
                  <a:lnTo>
                    <a:pt x="756" y="551"/>
                  </a:lnTo>
                  <a:lnTo>
                    <a:pt x="756" y="550"/>
                  </a:lnTo>
                  <a:lnTo>
                    <a:pt x="758" y="550"/>
                  </a:lnTo>
                  <a:lnTo>
                    <a:pt x="758" y="549"/>
                  </a:lnTo>
                  <a:lnTo>
                    <a:pt x="759" y="549"/>
                  </a:lnTo>
                  <a:lnTo>
                    <a:pt x="760" y="549"/>
                  </a:lnTo>
                  <a:lnTo>
                    <a:pt x="761" y="549"/>
                  </a:lnTo>
                  <a:lnTo>
                    <a:pt x="762" y="549"/>
                  </a:lnTo>
                  <a:lnTo>
                    <a:pt x="763" y="549"/>
                  </a:lnTo>
                  <a:lnTo>
                    <a:pt x="765" y="549"/>
                  </a:lnTo>
                  <a:lnTo>
                    <a:pt x="766" y="549"/>
                  </a:lnTo>
                  <a:lnTo>
                    <a:pt x="767" y="548"/>
                  </a:lnTo>
                  <a:lnTo>
                    <a:pt x="768" y="547"/>
                  </a:lnTo>
                  <a:lnTo>
                    <a:pt x="769" y="545"/>
                  </a:lnTo>
                  <a:lnTo>
                    <a:pt x="770" y="545"/>
                  </a:lnTo>
                  <a:lnTo>
                    <a:pt x="770" y="547"/>
                  </a:lnTo>
                  <a:lnTo>
                    <a:pt x="772" y="547"/>
                  </a:lnTo>
                  <a:lnTo>
                    <a:pt x="773" y="547"/>
                  </a:lnTo>
                  <a:lnTo>
                    <a:pt x="773" y="545"/>
                  </a:lnTo>
                  <a:lnTo>
                    <a:pt x="774" y="545"/>
                  </a:lnTo>
                  <a:lnTo>
                    <a:pt x="774" y="544"/>
                  </a:lnTo>
                  <a:lnTo>
                    <a:pt x="775" y="544"/>
                  </a:lnTo>
                  <a:lnTo>
                    <a:pt x="776" y="542"/>
                  </a:lnTo>
                  <a:lnTo>
                    <a:pt x="777" y="542"/>
                  </a:lnTo>
                  <a:lnTo>
                    <a:pt x="779" y="540"/>
                  </a:lnTo>
                  <a:lnTo>
                    <a:pt x="780" y="540"/>
                  </a:lnTo>
                  <a:lnTo>
                    <a:pt x="781" y="538"/>
                  </a:lnTo>
                  <a:lnTo>
                    <a:pt x="782" y="537"/>
                  </a:lnTo>
                  <a:lnTo>
                    <a:pt x="783" y="536"/>
                  </a:lnTo>
                  <a:lnTo>
                    <a:pt x="784" y="536"/>
                  </a:lnTo>
                  <a:lnTo>
                    <a:pt x="787" y="535"/>
                  </a:lnTo>
                  <a:lnTo>
                    <a:pt x="788" y="534"/>
                  </a:lnTo>
                  <a:lnTo>
                    <a:pt x="788" y="533"/>
                  </a:lnTo>
                  <a:lnTo>
                    <a:pt x="789" y="533"/>
                  </a:lnTo>
                  <a:lnTo>
                    <a:pt x="789" y="531"/>
                  </a:lnTo>
                  <a:lnTo>
                    <a:pt x="790" y="531"/>
                  </a:lnTo>
                  <a:lnTo>
                    <a:pt x="790" y="530"/>
                  </a:lnTo>
                  <a:lnTo>
                    <a:pt x="791" y="530"/>
                  </a:lnTo>
                  <a:lnTo>
                    <a:pt x="793" y="530"/>
                  </a:lnTo>
                  <a:lnTo>
                    <a:pt x="793" y="531"/>
                  </a:lnTo>
                  <a:lnTo>
                    <a:pt x="794" y="531"/>
                  </a:lnTo>
                  <a:lnTo>
                    <a:pt x="795" y="531"/>
                  </a:lnTo>
                  <a:lnTo>
                    <a:pt x="796" y="531"/>
                  </a:lnTo>
                  <a:lnTo>
                    <a:pt x="796" y="530"/>
                  </a:lnTo>
                  <a:lnTo>
                    <a:pt x="797" y="530"/>
                  </a:lnTo>
                  <a:lnTo>
                    <a:pt x="798" y="530"/>
                  </a:lnTo>
                  <a:lnTo>
                    <a:pt x="800" y="530"/>
                  </a:lnTo>
                  <a:lnTo>
                    <a:pt x="801" y="530"/>
                  </a:lnTo>
                  <a:lnTo>
                    <a:pt x="801" y="531"/>
                  </a:lnTo>
                  <a:lnTo>
                    <a:pt x="801" y="533"/>
                  </a:lnTo>
                  <a:lnTo>
                    <a:pt x="801" y="534"/>
                  </a:lnTo>
                  <a:lnTo>
                    <a:pt x="802" y="534"/>
                  </a:lnTo>
                  <a:lnTo>
                    <a:pt x="803" y="534"/>
                  </a:lnTo>
                  <a:lnTo>
                    <a:pt x="804" y="534"/>
                  </a:lnTo>
                  <a:lnTo>
                    <a:pt x="805" y="534"/>
                  </a:lnTo>
                  <a:lnTo>
                    <a:pt x="805" y="535"/>
                  </a:lnTo>
                  <a:lnTo>
                    <a:pt x="807" y="535"/>
                  </a:lnTo>
                  <a:lnTo>
                    <a:pt x="807" y="536"/>
                  </a:lnTo>
                  <a:lnTo>
                    <a:pt x="808" y="536"/>
                  </a:lnTo>
                  <a:lnTo>
                    <a:pt x="808" y="537"/>
                  </a:lnTo>
                  <a:lnTo>
                    <a:pt x="809" y="537"/>
                  </a:lnTo>
                  <a:lnTo>
                    <a:pt x="809" y="538"/>
                  </a:lnTo>
                  <a:lnTo>
                    <a:pt x="808" y="538"/>
                  </a:lnTo>
                  <a:lnTo>
                    <a:pt x="808" y="540"/>
                  </a:lnTo>
                  <a:lnTo>
                    <a:pt x="809" y="540"/>
                  </a:lnTo>
                  <a:lnTo>
                    <a:pt x="809" y="538"/>
                  </a:lnTo>
                  <a:lnTo>
                    <a:pt x="810" y="538"/>
                  </a:lnTo>
                  <a:lnTo>
                    <a:pt x="811" y="538"/>
                  </a:lnTo>
                  <a:lnTo>
                    <a:pt x="812" y="538"/>
                  </a:lnTo>
                  <a:lnTo>
                    <a:pt x="814" y="538"/>
                  </a:lnTo>
                  <a:lnTo>
                    <a:pt x="815" y="538"/>
                  </a:lnTo>
                  <a:lnTo>
                    <a:pt x="816" y="537"/>
                  </a:lnTo>
                  <a:lnTo>
                    <a:pt x="816" y="538"/>
                  </a:lnTo>
                  <a:lnTo>
                    <a:pt x="817" y="538"/>
                  </a:lnTo>
                  <a:lnTo>
                    <a:pt x="818" y="538"/>
                  </a:lnTo>
                  <a:lnTo>
                    <a:pt x="818" y="540"/>
                  </a:lnTo>
                  <a:lnTo>
                    <a:pt x="819" y="540"/>
                  </a:lnTo>
                  <a:lnTo>
                    <a:pt x="819" y="541"/>
                  </a:lnTo>
                  <a:lnTo>
                    <a:pt x="821" y="541"/>
                  </a:lnTo>
                  <a:lnTo>
                    <a:pt x="822" y="541"/>
                  </a:lnTo>
                  <a:lnTo>
                    <a:pt x="823" y="541"/>
                  </a:lnTo>
                  <a:lnTo>
                    <a:pt x="823" y="540"/>
                  </a:lnTo>
                  <a:lnTo>
                    <a:pt x="824" y="540"/>
                  </a:lnTo>
                  <a:lnTo>
                    <a:pt x="824" y="538"/>
                  </a:lnTo>
                  <a:lnTo>
                    <a:pt x="825" y="538"/>
                  </a:lnTo>
                  <a:lnTo>
                    <a:pt x="826" y="538"/>
                  </a:lnTo>
                  <a:lnTo>
                    <a:pt x="826" y="537"/>
                  </a:lnTo>
                  <a:lnTo>
                    <a:pt x="828" y="537"/>
                  </a:lnTo>
                  <a:lnTo>
                    <a:pt x="829" y="537"/>
                  </a:lnTo>
                  <a:lnTo>
                    <a:pt x="830" y="537"/>
                  </a:lnTo>
                  <a:lnTo>
                    <a:pt x="831" y="537"/>
                  </a:lnTo>
                  <a:lnTo>
                    <a:pt x="831" y="538"/>
                  </a:lnTo>
                  <a:lnTo>
                    <a:pt x="832" y="538"/>
                  </a:lnTo>
                  <a:lnTo>
                    <a:pt x="832" y="540"/>
                  </a:lnTo>
                  <a:lnTo>
                    <a:pt x="833" y="540"/>
                  </a:lnTo>
                  <a:lnTo>
                    <a:pt x="833" y="541"/>
                  </a:lnTo>
                  <a:lnTo>
                    <a:pt x="835" y="541"/>
                  </a:lnTo>
                  <a:lnTo>
                    <a:pt x="835" y="542"/>
                  </a:lnTo>
                  <a:lnTo>
                    <a:pt x="835" y="543"/>
                  </a:lnTo>
                  <a:lnTo>
                    <a:pt x="833" y="543"/>
                  </a:lnTo>
                  <a:lnTo>
                    <a:pt x="833" y="544"/>
                  </a:lnTo>
                  <a:lnTo>
                    <a:pt x="835" y="544"/>
                  </a:lnTo>
                  <a:lnTo>
                    <a:pt x="835" y="545"/>
                  </a:lnTo>
                  <a:lnTo>
                    <a:pt x="835" y="547"/>
                  </a:lnTo>
                  <a:lnTo>
                    <a:pt x="835" y="548"/>
                  </a:lnTo>
                  <a:lnTo>
                    <a:pt x="835" y="549"/>
                  </a:lnTo>
                  <a:lnTo>
                    <a:pt x="836" y="549"/>
                  </a:lnTo>
                  <a:lnTo>
                    <a:pt x="836" y="550"/>
                  </a:lnTo>
                  <a:lnTo>
                    <a:pt x="837" y="551"/>
                  </a:lnTo>
                  <a:lnTo>
                    <a:pt x="837" y="552"/>
                  </a:lnTo>
                  <a:lnTo>
                    <a:pt x="838" y="554"/>
                  </a:lnTo>
                  <a:lnTo>
                    <a:pt x="838" y="555"/>
                  </a:lnTo>
                  <a:lnTo>
                    <a:pt x="838" y="556"/>
                  </a:lnTo>
                  <a:lnTo>
                    <a:pt x="838" y="557"/>
                  </a:lnTo>
                  <a:lnTo>
                    <a:pt x="838" y="558"/>
                  </a:lnTo>
                  <a:lnTo>
                    <a:pt x="838" y="559"/>
                  </a:lnTo>
                  <a:lnTo>
                    <a:pt x="838" y="561"/>
                  </a:lnTo>
                  <a:lnTo>
                    <a:pt x="839" y="561"/>
                  </a:lnTo>
                  <a:lnTo>
                    <a:pt x="840" y="561"/>
                  </a:lnTo>
                  <a:lnTo>
                    <a:pt x="842" y="561"/>
                  </a:lnTo>
                  <a:lnTo>
                    <a:pt x="842" y="562"/>
                  </a:lnTo>
                  <a:lnTo>
                    <a:pt x="842" y="563"/>
                  </a:lnTo>
                  <a:lnTo>
                    <a:pt x="843" y="563"/>
                  </a:lnTo>
                  <a:lnTo>
                    <a:pt x="843" y="564"/>
                  </a:lnTo>
                  <a:lnTo>
                    <a:pt x="843" y="565"/>
                  </a:lnTo>
                  <a:lnTo>
                    <a:pt x="844" y="565"/>
                  </a:lnTo>
                  <a:lnTo>
                    <a:pt x="845" y="565"/>
                  </a:lnTo>
                  <a:lnTo>
                    <a:pt x="845" y="566"/>
                  </a:lnTo>
                  <a:lnTo>
                    <a:pt x="846" y="566"/>
                  </a:lnTo>
                  <a:lnTo>
                    <a:pt x="846" y="568"/>
                  </a:lnTo>
                  <a:lnTo>
                    <a:pt x="847" y="568"/>
                  </a:lnTo>
                  <a:lnTo>
                    <a:pt x="849" y="568"/>
                  </a:lnTo>
                  <a:lnTo>
                    <a:pt x="850" y="568"/>
                  </a:lnTo>
                  <a:lnTo>
                    <a:pt x="850" y="569"/>
                  </a:lnTo>
                  <a:lnTo>
                    <a:pt x="850" y="570"/>
                  </a:lnTo>
                  <a:lnTo>
                    <a:pt x="851" y="571"/>
                  </a:lnTo>
                  <a:lnTo>
                    <a:pt x="852" y="571"/>
                  </a:lnTo>
                  <a:lnTo>
                    <a:pt x="853" y="571"/>
                  </a:lnTo>
                  <a:lnTo>
                    <a:pt x="854" y="571"/>
                  </a:lnTo>
                  <a:lnTo>
                    <a:pt x="854" y="572"/>
                  </a:lnTo>
                  <a:lnTo>
                    <a:pt x="856" y="572"/>
                  </a:lnTo>
                  <a:lnTo>
                    <a:pt x="857" y="573"/>
                  </a:lnTo>
                  <a:lnTo>
                    <a:pt x="858" y="573"/>
                  </a:lnTo>
                  <a:lnTo>
                    <a:pt x="858" y="575"/>
                  </a:lnTo>
                  <a:lnTo>
                    <a:pt x="859" y="575"/>
                  </a:lnTo>
                  <a:lnTo>
                    <a:pt x="860" y="576"/>
                  </a:lnTo>
                  <a:lnTo>
                    <a:pt x="861" y="577"/>
                  </a:lnTo>
                  <a:lnTo>
                    <a:pt x="863" y="577"/>
                  </a:lnTo>
                  <a:lnTo>
                    <a:pt x="863" y="578"/>
                  </a:lnTo>
                  <a:lnTo>
                    <a:pt x="864" y="578"/>
                  </a:lnTo>
                  <a:lnTo>
                    <a:pt x="865" y="578"/>
                  </a:lnTo>
                  <a:lnTo>
                    <a:pt x="866" y="578"/>
                  </a:lnTo>
                  <a:lnTo>
                    <a:pt x="867" y="578"/>
                  </a:lnTo>
                  <a:lnTo>
                    <a:pt x="867" y="579"/>
                  </a:lnTo>
                  <a:lnTo>
                    <a:pt x="868" y="579"/>
                  </a:lnTo>
                  <a:lnTo>
                    <a:pt x="870" y="581"/>
                  </a:lnTo>
                  <a:lnTo>
                    <a:pt x="870" y="582"/>
                  </a:lnTo>
                  <a:lnTo>
                    <a:pt x="871" y="582"/>
                  </a:lnTo>
                  <a:lnTo>
                    <a:pt x="872" y="583"/>
                  </a:lnTo>
                  <a:lnTo>
                    <a:pt x="873" y="584"/>
                  </a:lnTo>
                  <a:lnTo>
                    <a:pt x="874" y="585"/>
                  </a:lnTo>
                  <a:lnTo>
                    <a:pt x="875" y="586"/>
                  </a:lnTo>
                  <a:lnTo>
                    <a:pt x="877" y="588"/>
                  </a:lnTo>
                  <a:lnTo>
                    <a:pt x="878" y="589"/>
                  </a:lnTo>
                  <a:lnTo>
                    <a:pt x="879" y="590"/>
                  </a:lnTo>
                  <a:lnTo>
                    <a:pt x="880" y="591"/>
                  </a:lnTo>
                  <a:lnTo>
                    <a:pt x="881" y="592"/>
                  </a:lnTo>
                  <a:lnTo>
                    <a:pt x="882" y="592"/>
                  </a:lnTo>
                  <a:lnTo>
                    <a:pt x="884" y="593"/>
                  </a:lnTo>
                  <a:lnTo>
                    <a:pt x="885" y="595"/>
                  </a:lnTo>
                  <a:lnTo>
                    <a:pt x="886" y="596"/>
                  </a:lnTo>
                  <a:lnTo>
                    <a:pt x="887" y="597"/>
                  </a:lnTo>
                  <a:lnTo>
                    <a:pt x="888" y="598"/>
                  </a:lnTo>
                  <a:lnTo>
                    <a:pt x="889" y="599"/>
                  </a:lnTo>
                  <a:lnTo>
                    <a:pt x="891" y="600"/>
                  </a:lnTo>
                  <a:lnTo>
                    <a:pt x="892" y="602"/>
                  </a:lnTo>
                  <a:lnTo>
                    <a:pt x="893" y="602"/>
                  </a:lnTo>
                  <a:lnTo>
                    <a:pt x="894" y="603"/>
                  </a:lnTo>
                  <a:lnTo>
                    <a:pt x="895" y="604"/>
                  </a:lnTo>
                  <a:lnTo>
                    <a:pt x="895" y="603"/>
                  </a:lnTo>
                  <a:lnTo>
                    <a:pt x="896" y="602"/>
                  </a:lnTo>
                  <a:lnTo>
                    <a:pt x="898" y="600"/>
                  </a:lnTo>
                  <a:lnTo>
                    <a:pt x="898" y="599"/>
                  </a:lnTo>
                  <a:lnTo>
                    <a:pt x="898" y="598"/>
                  </a:lnTo>
                  <a:lnTo>
                    <a:pt x="899" y="598"/>
                  </a:lnTo>
                  <a:lnTo>
                    <a:pt x="899" y="597"/>
                  </a:lnTo>
                  <a:lnTo>
                    <a:pt x="899" y="596"/>
                  </a:lnTo>
                  <a:lnTo>
                    <a:pt x="899" y="595"/>
                  </a:lnTo>
                  <a:lnTo>
                    <a:pt x="899" y="593"/>
                  </a:lnTo>
                  <a:lnTo>
                    <a:pt x="898" y="593"/>
                  </a:lnTo>
                  <a:lnTo>
                    <a:pt x="898" y="592"/>
                  </a:lnTo>
                  <a:lnTo>
                    <a:pt x="898" y="591"/>
                  </a:lnTo>
                  <a:lnTo>
                    <a:pt x="899" y="591"/>
                  </a:lnTo>
                  <a:lnTo>
                    <a:pt x="899" y="590"/>
                  </a:lnTo>
                  <a:lnTo>
                    <a:pt x="900" y="590"/>
                  </a:lnTo>
                  <a:lnTo>
                    <a:pt x="901" y="590"/>
                  </a:lnTo>
                  <a:lnTo>
                    <a:pt x="901" y="591"/>
                  </a:lnTo>
                  <a:lnTo>
                    <a:pt x="902" y="591"/>
                  </a:lnTo>
                  <a:lnTo>
                    <a:pt x="903" y="591"/>
                  </a:lnTo>
                  <a:lnTo>
                    <a:pt x="905" y="591"/>
                  </a:lnTo>
                  <a:lnTo>
                    <a:pt x="906" y="591"/>
                  </a:lnTo>
                  <a:lnTo>
                    <a:pt x="906" y="590"/>
                  </a:lnTo>
                  <a:lnTo>
                    <a:pt x="907" y="590"/>
                  </a:lnTo>
                  <a:lnTo>
                    <a:pt x="908" y="590"/>
                  </a:lnTo>
                  <a:lnTo>
                    <a:pt x="908" y="591"/>
                  </a:lnTo>
                  <a:lnTo>
                    <a:pt x="909" y="591"/>
                  </a:lnTo>
                  <a:lnTo>
                    <a:pt x="909" y="592"/>
                  </a:lnTo>
                  <a:lnTo>
                    <a:pt x="910" y="592"/>
                  </a:lnTo>
                  <a:lnTo>
                    <a:pt x="912" y="592"/>
                  </a:lnTo>
                  <a:lnTo>
                    <a:pt x="912" y="591"/>
                  </a:lnTo>
                  <a:lnTo>
                    <a:pt x="913" y="591"/>
                  </a:lnTo>
                  <a:lnTo>
                    <a:pt x="914" y="591"/>
                  </a:lnTo>
                  <a:lnTo>
                    <a:pt x="914" y="590"/>
                  </a:lnTo>
                  <a:lnTo>
                    <a:pt x="915" y="591"/>
                  </a:lnTo>
                  <a:lnTo>
                    <a:pt x="916" y="591"/>
                  </a:lnTo>
                  <a:lnTo>
                    <a:pt x="916" y="592"/>
                  </a:lnTo>
                  <a:lnTo>
                    <a:pt x="916" y="591"/>
                  </a:lnTo>
                  <a:lnTo>
                    <a:pt x="917" y="591"/>
                  </a:lnTo>
                  <a:lnTo>
                    <a:pt x="917" y="592"/>
                  </a:lnTo>
                  <a:lnTo>
                    <a:pt x="919" y="592"/>
                  </a:lnTo>
                  <a:lnTo>
                    <a:pt x="920" y="592"/>
                  </a:lnTo>
                  <a:lnTo>
                    <a:pt x="920" y="593"/>
                  </a:lnTo>
                  <a:lnTo>
                    <a:pt x="921" y="593"/>
                  </a:lnTo>
                  <a:lnTo>
                    <a:pt x="921" y="595"/>
                  </a:lnTo>
                  <a:lnTo>
                    <a:pt x="920" y="595"/>
                  </a:lnTo>
                  <a:lnTo>
                    <a:pt x="921" y="595"/>
                  </a:lnTo>
                  <a:lnTo>
                    <a:pt x="922" y="595"/>
                  </a:lnTo>
                  <a:lnTo>
                    <a:pt x="922" y="596"/>
                  </a:lnTo>
                  <a:lnTo>
                    <a:pt x="922" y="597"/>
                  </a:lnTo>
                  <a:lnTo>
                    <a:pt x="923" y="597"/>
                  </a:lnTo>
                  <a:lnTo>
                    <a:pt x="923" y="598"/>
                  </a:lnTo>
                  <a:lnTo>
                    <a:pt x="923" y="599"/>
                  </a:lnTo>
                  <a:lnTo>
                    <a:pt x="923" y="600"/>
                  </a:lnTo>
                  <a:lnTo>
                    <a:pt x="924" y="602"/>
                  </a:lnTo>
                  <a:lnTo>
                    <a:pt x="924" y="603"/>
                  </a:lnTo>
                  <a:lnTo>
                    <a:pt x="926" y="603"/>
                  </a:lnTo>
                  <a:lnTo>
                    <a:pt x="926" y="604"/>
                  </a:lnTo>
                  <a:lnTo>
                    <a:pt x="927" y="604"/>
                  </a:lnTo>
                  <a:lnTo>
                    <a:pt x="928" y="604"/>
                  </a:lnTo>
                  <a:lnTo>
                    <a:pt x="929" y="604"/>
                  </a:lnTo>
                  <a:lnTo>
                    <a:pt x="930" y="604"/>
                  </a:lnTo>
                  <a:lnTo>
                    <a:pt x="930" y="603"/>
                  </a:lnTo>
                  <a:lnTo>
                    <a:pt x="931" y="603"/>
                  </a:lnTo>
                  <a:lnTo>
                    <a:pt x="933" y="603"/>
                  </a:lnTo>
                  <a:lnTo>
                    <a:pt x="934" y="603"/>
                  </a:lnTo>
                  <a:lnTo>
                    <a:pt x="934" y="604"/>
                  </a:lnTo>
                  <a:lnTo>
                    <a:pt x="934" y="605"/>
                  </a:lnTo>
                  <a:lnTo>
                    <a:pt x="934" y="606"/>
                  </a:lnTo>
                  <a:lnTo>
                    <a:pt x="933" y="606"/>
                  </a:lnTo>
                  <a:lnTo>
                    <a:pt x="931" y="606"/>
                  </a:lnTo>
                  <a:lnTo>
                    <a:pt x="930" y="606"/>
                  </a:lnTo>
                  <a:lnTo>
                    <a:pt x="930" y="607"/>
                  </a:lnTo>
                  <a:lnTo>
                    <a:pt x="930" y="609"/>
                  </a:lnTo>
                  <a:lnTo>
                    <a:pt x="930" y="610"/>
                  </a:lnTo>
                  <a:lnTo>
                    <a:pt x="930" y="611"/>
                  </a:lnTo>
                  <a:lnTo>
                    <a:pt x="930" y="612"/>
                  </a:lnTo>
                  <a:lnTo>
                    <a:pt x="930" y="613"/>
                  </a:lnTo>
                  <a:lnTo>
                    <a:pt x="929" y="614"/>
                  </a:lnTo>
                  <a:lnTo>
                    <a:pt x="929" y="616"/>
                  </a:lnTo>
                  <a:lnTo>
                    <a:pt x="928" y="616"/>
                  </a:lnTo>
                  <a:lnTo>
                    <a:pt x="928" y="617"/>
                  </a:lnTo>
                  <a:lnTo>
                    <a:pt x="928" y="618"/>
                  </a:lnTo>
                  <a:lnTo>
                    <a:pt x="928" y="619"/>
                  </a:lnTo>
                  <a:lnTo>
                    <a:pt x="928" y="620"/>
                  </a:lnTo>
                  <a:lnTo>
                    <a:pt x="928" y="621"/>
                  </a:lnTo>
                  <a:lnTo>
                    <a:pt x="928" y="623"/>
                  </a:lnTo>
                  <a:lnTo>
                    <a:pt x="928" y="624"/>
                  </a:lnTo>
                  <a:lnTo>
                    <a:pt x="928" y="625"/>
                  </a:lnTo>
                  <a:lnTo>
                    <a:pt x="928" y="626"/>
                  </a:lnTo>
                  <a:lnTo>
                    <a:pt x="928" y="627"/>
                  </a:lnTo>
                  <a:lnTo>
                    <a:pt x="928" y="628"/>
                  </a:lnTo>
                  <a:lnTo>
                    <a:pt x="928" y="630"/>
                  </a:lnTo>
                  <a:lnTo>
                    <a:pt x="928" y="631"/>
                  </a:lnTo>
                  <a:lnTo>
                    <a:pt x="928" y="632"/>
                  </a:lnTo>
                  <a:lnTo>
                    <a:pt x="929" y="632"/>
                  </a:lnTo>
                  <a:lnTo>
                    <a:pt x="929" y="633"/>
                  </a:lnTo>
                  <a:lnTo>
                    <a:pt x="929" y="634"/>
                  </a:lnTo>
                  <a:lnTo>
                    <a:pt x="930" y="634"/>
                  </a:lnTo>
                  <a:lnTo>
                    <a:pt x="930" y="635"/>
                  </a:lnTo>
                  <a:lnTo>
                    <a:pt x="930" y="637"/>
                  </a:lnTo>
                  <a:lnTo>
                    <a:pt x="929" y="638"/>
                  </a:lnTo>
                  <a:lnTo>
                    <a:pt x="929" y="639"/>
                  </a:lnTo>
                  <a:lnTo>
                    <a:pt x="929" y="640"/>
                  </a:lnTo>
                  <a:lnTo>
                    <a:pt x="929" y="641"/>
                  </a:lnTo>
                  <a:lnTo>
                    <a:pt x="929" y="642"/>
                  </a:lnTo>
                  <a:lnTo>
                    <a:pt x="929" y="644"/>
                  </a:lnTo>
                  <a:lnTo>
                    <a:pt x="929" y="645"/>
                  </a:lnTo>
                  <a:lnTo>
                    <a:pt x="929" y="646"/>
                  </a:lnTo>
                  <a:lnTo>
                    <a:pt x="929" y="647"/>
                  </a:lnTo>
                  <a:lnTo>
                    <a:pt x="929" y="648"/>
                  </a:lnTo>
                  <a:lnTo>
                    <a:pt x="929" y="649"/>
                  </a:lnTo>
                  <a:lnTo>
                    <a:pt x="929" y="651"/>
                  </a:lnTo>
                  <a:lnTo>
                    <a:pt x="929" y="652"/>
                  </a:lnTo>
                  <a:lnTo>
                    <a:pt x="928" y="653"/>
                  </a:lnTo>
                  <a:lnTo>
                    <a:pt x="928" y="654"/>
                  </a:lnTo>
                  <a:lnTo>
                    <a:pt x="927" y="654"/>
                  </a:lnTo>
                  <a:lnTo>
                    <a:pt x="927" y="655"/>
                  </a:lnTo>
                  <a:lnTo>
                    <a:pt x="927" y="656"/>
                  </a:lnTo>
                  <a:lnTo>
                    <a:pt x="926" y="656"/>
                  </a:lnTo>
                  <a:lnTo>
                    <a:pt x="926" y="658"/>
                  </a:lnTo>
                  <a:lnTo>
                    <a:pt x="926" y="659"/>
                  </a:lnTo>
                  <a:lnTo>
                    <a:pt x="927" y="659"/>
                  </a:lnTo>
                  <a:lnTo>
                    <a:pt x="927" y="660"/>
                  </a:lnTo>
                  <a:lnTo>
                    <a:pt x="926" y="660"/>
                  </a:lnTo>
                  <a:lnTo>
                    <a:pt x="926" y="661"/>
                  </a:lnTo>
                  <a:lnTo>
                    <a:pt x="926" y="662"/>
                  </a:lnTo>
                  <a:lnTo>
                    <a:pt x="926" y="663"/>
                  </a:lnTo>
                  <a:lnTo>
                    <a:pt x="926" y="665"/>
                  </a:lnTo>
                  <a:lnTo>
                    <a:pt x="926" y="666"/>
                  </a:lnTo>
                  <a:lnTo>
                    <a:pt x="926" y="667"/>
                  </a:lnTo>
                  <a:lnTo>
                    <a:pt x="927" y="668"/>
                  </a:lnTo>
                  <a:lnTo>
                    <a:pt x="927" y="669"/>
                  </a:lnTo>
                  <a:lnTo>
                    <a:pt x="927" y="670"/>
                  </a:lnTo>
                  <a:lnTo>
                    <a:pt x="928" y="670"/>
                  </a:lnTo>
                  <a:lnTo>
                    <a:pt x="928" y="672"/>
                  </a:lnTo>
                  <a:lnTo>
                    <a:pt x="929" y="672"/>
                  </a:lnTo>
                  <a:lnTo>
                    <a:pt x="929" y="673"/>
                  </a:lnTo>
                  <a:lnTo>
                    <a:pt x="929" y="674"/>
                  </a:lnTo>
                  <a:lnTo>
                    <a:pt x="929" y="675"/>
                  </a:lnTo>
                  <a:lnTo>
                    <a:pt x="929" y="676"/>
                  </a:lnTo>
                  <a:lnTo>
                    <a:pt x="929" y="677"/>
                  </a:lnTo>
                  <a:lnTo>
                    <a:pt x="929" y="679"/>
                  </a:lnTo>
                  <a:lnTo>
                    <a:pt x="929" y="680"/>
                  </a:lnTo>
                  <a:lnTo>
                    <a:pt x="930" y="680"/>
                  </a:lnTo>
                  <a:lnTo>
                    <a:pt x="930" y="681"/>
                  </a:lnTo>
                  <a:lnTo>
                    <a:pt x="930" y="682"/>
                  </a:lnTo>
                  <a:lnTo>
                    <a:pt x="930" y="683"/>
                  </a:lnTo>
                  <a:lnTo>
                    <a:pt x="930" y="684"/>
                  </a:lnTo>
                  <a:lnTo>
                    <a:pt x="930" y="686"/>
                  </a:lnTo>
                  <a:lnTo>
                    <a:pt x="930" y="687"/>
                  </a:lnTo>
                  <a:lnTo>
                    <a:pt x="930" y="688"/>
                  </a:lnTo>
                  <a:lnTo>
                    <a:pt x="930" y="689"/>
                  </a:lnTo>
                  <a:lnTo>
                    <a:pt x="930" y="690"/>
                  </a:lnTo>
                  <a:lnTo>
                    <a:pt x="930" y="691"/>
                  </a:lnTo>
                  <a:lnTo>
                    <a:pt x="930" y="693"/>
                  </a:lnTo>
                  <a:lnTo>
                    <a:pt x="930" y="694"/>
                  </a:lnTo>
                  <a:lnTo>
                    <a:pt x="930" y="695"/>
                  </a:lnTo>
                  <a:lnTo>
                    <a:pt x="930" y="696"/>
                  </a:lnTo>
                  <a:lnTo>
                    <a:pt x="930" y="697"/>
                  </a:lnTo>
                  <a:lnTo>
                    <a:pt x="930" y="698"/>
                  </a:lnTo>
                  <a:lnTo>
                    <a:pt x="930" y="700"/>
                  </a:lnTo>
                  <a:lnTo>
                    <a:pt x="930" y="701"/>
                  </a:lnTo>
                  <a:lnTo>
                    <a:pt x="930" y="702"/>
                  </a:lnTo>
                  <a:lnTo>
                    <a:pt x="930" y="703"/>
                  </a:lnTo>
                  <a:lnTo>
                    <a:pt x="930" y="704"/>
                  </a:lnTo>
                  <a:lnTo>
                    <a:pt x="930" y="705"/>
                  </a:lnTo>
                  <a:lnTo>
                    <a:pt x="930" y="707"/>
                  </a:lnTo>
                  <a:lnTo>
                    <a:pt x="930" y="708"/>
                  </a:lnTo>
                  <a:lnTo>
                    <a:pt x="930" y="709"/>
                  </a:lnTo>
                  <a:lnTo>
                    <a:pt x="930" y="710"/>
                  </a:lnTo>
                  <a:lnTo>
                    <a:pt x="930" y="711"/>
                  </a:lnTo>
                  <a:lnTo>
                    <a:pt x="929" y="711"/>
                  </a:lnTo>
                  <a:lnTo>
                    <a:pt x="929" y="712"/>
                  </a:lnTo>
                  <a:lnTo>
                    <a:pt x="929" y="714"/>
                  </a:lnTo>
                  <a:lnTo>
                    <a:pt x="929" y="715"/>
                  </a:lnTo>
                  <a:lnTo>
                    <a:pt x="930" y="715"/>
                  </a:lnTo>
                  <a:lnTo>
                    <a:pt x="931" y="715"/>
                  </a:lnTo>
                  <a:lnTo>
                    <a:pt x="931" y="716"/>
                  </a:lnTo>
                  <a:lnTo>
                    <a:pt x="933" y="716"/>
                  </a:lnTo>
                  <a:lnTo>
                    <a:pt x="933" y="717"/>
                  </a:lnTo>
                  <a:lnTo>
                    <a:pt x="933" y="718"/>
                  </a:lnTo>
                  <a:lnTo>
                    <a:pt x="931" y="718"/>
                  </a:lnTo>
                  <a:lnTo>
                    <a:pt x="930" y="718"/>
                  </a:lnTo>
                  <a:lnTo>
                    <a:pt x="929" y="718"/>
                  </a:lnTo>
                  <a:lnTo>
                    <a:pt x="929" y="719"/>
                  </a:lnTo>
                  <a:lnTo>
                    <a:pt x="929" y="721"/>
                  </a:lnTo>
                  <a:lnTo>
                    <a:pt x="929" y="722"/>
                  </a:lnTo>
                  <a:lnTo>
                    <a:pt x="929" y="723"/>
                  </a:lnTo>
                  <a:lnTo>
                    <a:pt x="929" y="724"/>
                  </a:lnTo>
                  <a:lnTo>
                    <a:pt x="929" y="725"/>
                  </a:lnTo>
                  <a:lnTo>
                    <a:pt x="928" y="725"/>
                  </a:lnTo>
                  <a:lnTo>
                    <a:pt x="927" y="726"/>
                  </a:lnTo>
                  <a:lnTo>
                    <a:pt x="926" y="726"/>
                  </a:lnTo>
                  <a:lnTo>
                    <a:pt x="924" y="726"/>
                  </a:lnTo>
                  <a:lnTo>
                    <a:pt x="923" y="728"/>
                  </a:lnTo>
                  <a:lnTo>
                    <a:pt x="922" y="728"/>
                  </a:lnTo>
                  <a:lnTo>
                    <a:pt x="922" y="729"/>
                  </a:lnTo>
                  <a:lnTo>
                    <a:pt x="921" y="729"/>
                  </a:lnTo>
                  <a:lnTo>
                    <a:pt x="921" y="730"/>
                  </a:lnTo>
                  <a:lnTo>
                    <a:pt x="920" y="730"/>
                  </a:lnTo>
                  <a:lnTo>
                    <a:pt x="920" y="731"/>
                  </a:lnTo>
                  <a:lnTo>
                    <a:pt x="919" y="731"/>
                  </a:lnTo>
                  <a:lnTo>
                    <a:pt x="919" y="732"/>
                  </a:lnTo>
                  <a:lnTo>
                    <a:pt x="917" y="733"/>
                  </a:lnTo>
                  <a:lnTo>
                    <a:pt x="917" y="735"/>
                  </a:lnTo>
                  <a:lnTo>
                    <a:pt x="916" y="735"/>
                  </a:lnTo>
                  <a:lnTo>
                    <a:pt x="916" y="736"/>
                  </a:lnTo>
                  <a:lnTo>
                    <a:pt x="916" y="737"/>
                  </a:lnTo>
                  <a:lnTo>
                    <a:pt x="915" y="737"/>
                  </a:lnTo>
                  <a:lnTo>
                    <a:pt x="915" y="738"/>
                  </a:lnTo>
                  <a:lnTo>
                    <a:pt x="914" y="738"/>
                  </a:lnTo>
                  <a:lnTo>
                    <a:pt x="913" y="739"/>
                  </a:lnTo>
                  <a:lnTo>
                    <a:pt x="912" y="739"/>
                  </a:lnTo>
                  <a:lnTo>
                    <a:pt x="910" y="739"/>
                  </a:lnTo>
                  <a:lnTo>
                    <a:pt x="909" y="740"/>
                  </a:lnTo>
                  <a:lnTo>
                    <a:pt x="908" y="740"/>
                  </a:lnTo>
                  <a:lnTo>
                    <a:pt x="907" y="740"/>
                  </a:lnTo>
                  <a:lnTo>
                    <a:pt x="907" y="742"/>
                  </a:lnTo>
                  <a:lnTo>
                    <a:pt x="906" y="742"/>
                  </a:lnTo>
                  <a:lnTo>
                    <a:pt x="905" y="742"/>
                  </a:lnTo>
                  <a:lnTo>
                    <a:pt x="905" y="743"/>
                  </a:lnTo>
                  <a:lnTo>
                    <a:pt x="903" y="743"/>
                  </a:lnTo>
                  <a:lnTo>
                    <a:pt x="903" y="744"/>
                  </a:lnTo>
                  <a:lnTo>
                    <a:pt x="902" y="744"/>
                  </a:lnTo>
                  <a:lnTo>
                    <a:pt x="902" y="745"/>
                  </a:lnTo>
                  <a:lnTo>
                    <a:pt x="902" y="746"/>
                  </a:lnTo>
                  <a:lnTo>
                    <a:pt x="902" y="747"/>
                  </a:lnTo>
                  <a:lnTo>
                    <a:pt x="902" y="749"/>
                  </a:lnTo>
                  <a:lnTo>
                    <a:pt x="902" y="750"/>
                  </a:lnTo>
                  <a:lnTo>
                    <a:pt x="903" y="750"/>
                  </a:lnTo>
                  <a:lnTo>
                    <a:pt x="903" y="751"/>
                  </a:lnTo>
                  <a:lnTo>
                    <a:pt x="903" y="752"/>
                  </a:lnTo>
                  <a:lnTo>
                    <a:pt x="903" y="753"/>
                  </a:lnTo>
                  <a:lnTo>
                    <a:pt x="903" y="754"/>
                  </a:lnTo>
                  <a:lnTo>
                    <a:pt x="903" y="756"/>
                  </a:lnTo>
                  <a:lnTo>
                    <a:pt x="903" y="757"/>
                  </a:lnTo>
                  <a:lnTo>
                    <a:pt x="903" y="758"/>
                  </a:lnTo>
                  <a:lnTo>
                    <a:pt x="903" y="759"/>
                  </a:lnTo>
                  <a:lnTo>
                    <a:pt x="903" y="760"/>
                  </a:lnTo>
                  <a:lnTo>
                    <a:pt x="903" y="761"/>
                  </a:lnTo>
                  <a:lnTo>
                    <a:pt x="903" y="763"/>
                  </a:lnTo>
                  <a:lnTo>
                    <a:pt x="903" y="764"/>
                  </a:lnTo>
                  <a:lnTo>
                    <a:pt x="903" y="765"/>
                  </a:lnTo>
                  <a:lnTo>
                    <a:pt x="903" y="766"/>
                  </a:lnTo>
                  <a:lnTo>
                    <a:pt x="902" y="766"/>
                  </a:lnTo>
                  <a:lnTo>
                    <a:pt x="902" y="767"/>
                  </a:lnTo>
                  <a:lnTo>
                    <a:pt x="902" y="768"/>
                  </a:lnTo>
                  <a:lnTo>
                    <a:pt x="902" y="770"/>
                  </a:lnTo>
                  <a:lnTo>
                    <a:pt x="901" y="770"/>
                  </a:lnTo>
                  <a:lnTo>
                    <a:pt x="901" y="771"/>
                  </a:lnTo>
                  <a:lnTo>
                    <a:pt x="900" y="771"/>
                  </a:lnTo>
                  <a:lnTo>
                    <a:pt x="900" y="772"/>
                  </a:lnTo>
                  <a:lnTo>
                    <a:pt x="899" y="772"/>
                  </a:lnTo>
                  <a:lnTo>
                    <a:pt x="898" y="772"/>
                  </a:lnTo>
                  <a:lnTo>
                    <a:pt x="898" y="773"/>
                  </a:lnTo>
                  <a:lnTo>
                    <a:pt x="896" y="773"/>
                  </a:lnTo>
                  <a:lnTo>
                    <a:pt x="895" y="773"/>
                  </a:lnTo>
                  <a:lnTo>
                    <a:pt x="894" y="774"/>
                  </a:lnTo>
                  <a:lnTo>
                    <a:pt x="893" y="774"/>
                  </a:lnTo>
                  <a:lnTo>
                    <a:pt x="892" y="775"/>
                  </a:lnTo>
                  <a:lnTo>
                    <a:pt x="891" y="775"/>
                  </a:lnTo>
                  <a:lnTo>
                    <a:pt x="891" y="777"/>
                  </a:lnTo>
                  <a:lnTo>
                    <a:pt x="889" y="777"/>
                  </a:lnTo>
                  <a:lnTo>
                    <a:pt x="888" y="778"/>
                  </a:lnTo>
                  <a:lnTo>
                    <a:pt x="887" y="778"/>
                  </a:lnTo>
                  <a:lnTo>
                    <a:pt x="886" y="778"/>
                  </a:lnTo>
                  <a:lnTo>
                    <a:pt x="885" y="778"/>
                  </a:lnTo>
                  <a:lnTo>
                    <a:pt x="884" y="778"/>
                  </a:lnTo>
                  <a:lnTo>
                    <a:pt x="882" y="778"/>
                  </a:lnTo>
                  <a:lnTo>
                    <a:pt x="881" y="778"/>
                  </a:lnTo>
                  <a:lnTo>
                    <a:pt x="880" y="778"/>
                  </a:lnTo>
                  <a:lnTo>
                    <a:pt x="879" y="778"/>
                  </a:lnTo>
                  <a:lnTo>
                    <a:pt x="878" y="778"/>
                  </a:lnTo>
                  <a:lnTo>
                    <a:pt x="877" y="779"/>
                  </a:lnTo>
                  <a:lnTo>
                    <a:pt x="875" y="779"/>
                  </a:lnTo>
                  <a:lnTo>
                    <a:pt x="875" y="778"/>
                  </a:lnTo>
                  <a:lnTo>
                    <a:pt x="874" y="779"/>
                  </a:lnTo>
                  <a:lnTo>
                    <a:pt x="873" y="778"/>
                  </a:lnTo>
                  <a:lnTo>
                    <a:pt x="873" y="779"/>
                  </a:lnTo>
                  <a:lnTo>
                    <a:pt x="872" y="779"/>
                  </a:lnTo>
                  <a:lnTo>
                    <a:pt x="871" y="779"/>
                  </a:lnTo>
                  <a:lnTo>
                    <a:pt x="871" y="780"/>
                  </a:lnTo>
                  <a:lnTo>
                    <a:pt x="870" y="780"/>
                  </a:lnTo>
                  <a:lnTo>
                    <a:pt x="870" y="781"/>
                  </a:lnTo>
                  <a:lnTo>
                    <a:pt x="868" y="781"/>
                  </a:lnTo>
                  <a:lnTo>
                    <a:pt x="868" y="782"/>
                  </a:lnTo>
                  <a:lnTo>
                    <a:pt x="867" y="782"/>
                  </a:lnTo>
                  <a:lnTo>
                    <a:pt x="867" y="784"/>
                  </a:lnTo>
                  <a:lnTo>
                    <a:pt x="866" y="784"/>
                  </a:lnTo>
                  <a:lnTo>
                    <a:pt x="865" y="784"/>
                  </a:lnTo>
                  <a:lnTo>
                    <a:pt x="865" y="785"/>
                  </a:lnTo>
                  <a:lnTo>
                    <a:pt x="864" y="785"/>
                  </a:lnTo>
                  <a:lnTo>
                    <a:pt x="864" y="786"/>
                  </a:lnTo>
                  <a:lnTo>
                    <a:pt x="863" y="786"/>
                  </a:lnTo>
                  <a:lnTo>
                    <a:pt x="863" y="787"/>
                  </a:lnTo>
                  <a:lnTo>
                    <a:pt x="861" y="787"/>
                  </a:lnTo>
                  <a:lnTo>
                    <a:pt x="861" y="788"/>
                  </a:lnTo>
                  <a:lnTo>
                    <a:pt x="860" y="788"/>
                  </a:lnTo>
                  <a:lnTo>
                    <a:pt x="860" y="789"/>
                  </a:lnTo>
                  <a:lnTo>
                    <a:pt x="859" y="789"/>
                  </a:lnTo>
                  <a:lnTo>
                    <a:pt x="858" y="789"/>
                  </a:lnTo>
                  <a:lnTo>
                    <a:pt x="858" y="791"/>
                  </a:lnTo>
                  <a:lnTo>
                    <a:pt x="857" y="791"/>
                  </a:lnTo>
                  <a:lnTo>
                    <a:pt x="856" y="791"/>
                  </a:lnTo>
                  <a:lnTo>
                    <a:pt x="856" y="792"/>
                  </a:lnTo>
                  <a:lnTo>
                    <a:pt x="854" y="792"/>
                  </a:lnTo>
                  <a:lnTo>
                    <a:pt x="854" y="793"/>
                  </a:lnTo>
                  <a:lnTo>
                    <a:pt x="853" y="793"/>
                  </a:lnTo>
                  <a:lnTo>
                    <a:pt x="852" y="793"/>
                  </a:lnTo>
                  <a:lnTo>
                    <a:pt x="851" y="793"/>
                  </a:lnTo>
                  <a:lnTo>
                    <a:pt x="851" y="794"/>
                  </a:lnTo>
                  <a:lnTo>
                    <a:pt x="850" y="794"/>
                  </a:lnTo>
                  <a:lnTo>
                    <a:pt x="850" y="795"/>
                  </a:lnTo>
                  <a:lnTo>
                    <a:pt x="850" y="796"/>
                  </a:lnTo>
                  <a:lnTo>
                    <a:pt x="849" y="796"/>
                  </a:lnTo>
                  <a:lnTo>
                    <a:pt x="849" y="798"/>
                  </a:lnTo>
                  <a:lnTo>
                    <a:pt x="847" y="798"/>
                  </a:lnTo>
                  <a:lnTo>
                    <a:pt x="846" y="798"/>
                  </a:lnTo>
                  <a:lnTo>
                    <a:pt x="845" y="798"/>
                  </a:lnTo>
                  <a:lnTo>
                    <a:pt x="845" y="799"/>
                  </a:lnTo>
                  <a:lnTo>
                    <a:pt x="844" y="799"/>
                  </a:lnTo>
                  <a:lnTo>
                    <a:pt x="843" y="799"/>
                  </a:lnTo>
                  <a:lnTo>
                    <a:pt x="843" y="800"/>
                  </a:lnTo>
                  <a:lnTo>
                    <a:pt x="842" y="801"/>
                  </a:lnTo>
                  <a:lnTo>
                    <a:pt x="842" y="802"/>
                  </a:lnTo>
                  <a:lnTo>
                    <a:pt x="840" y="804"/>
                  </a:lnTo>
                  <a:lnTo>
                    <a:pt x="840" y="805"/>
                  </a:lnTo>
                  <a:lnTo>
                    <a:pt x="840" y="806"/>
                  </a:lnTo>
                  <a:lnTo>
                    <a:pt x="840" y="807"/>
                  </a:lnTo>
                  <a:lnTo>
                    <a:pt x="840" y="808"/>
                  </a:lnTo>
                  <a:lnTo>
                    <a:pt x="839" y="809"/>
                  </a:lnTo>
                  <a:lnTo>
                    <a:pt x="839" y="811"/>
                  </a:lnTo>
                  <a:lnTo>
                    <a:pt x="839" y="812"/>
                  </a:lnTo>
                  <a:lnTo>
                    <a:pt x="839" y="813"/>
                  </a:lnTo>
                  <a:lnTo>
                    <a:pt x="839" y="815"/>
                  </a:lnTo>
                  <a:lnTo>
                    <a:pt x="839" y="816"/>
                  </a:lnTo>
                  <a:lnTo>
                    <a:pt x="839" y="818"/>
                  </a:lnTo>
                  <a:lnTo>
                    <a:pt x="839" y="819"/>
                  </a:lnTo>
                  <a:lnTo>
                    <a:pt x="839" y="820"/>
                  </a:lnTo>
                  <a:lnTo>
                    <a:pt x="839" y="821"/>
                  </a:lnTo>
                  <a:lnTo>
                    <a:pt x="840" y="822"/>
                  </a:lnTo>
                  <a:lnTo>
                    <a:pt x="840" y="823"/>
                  </a:lnTo>
                  <a:lnTo>
                    <a:pt x="840" y="825"/>
                  </a:lnTo>
                  <a:lnTo>
                    <a:pt x="839" y="825"/>
                  </a:lnTo>
                  <a:lnTo>
                    <a:pt x="839" y="826"/>
                  </a:lnTo>
                  <a:lnTo>
                    <a:pt x="838" y="826"/>
                  </a:lnTo>
                  <a:lnTo>
                    <a:pt x="838" y="827"/>
                  </a:lnTo>
                  <a:lnTo>
                    <a:pt x="837" y="827"/>
                  </a:lnTo>
                  <a:lnTo>
                    <a:pt x="836" y="828"/>
                  </a:lnTo>
                  <a:lnTo>
                    <a:pt x="835" y="828"/>
                  </a:lnTo>
                  <a:lnTo>
                    <a:pt x="835" y="829"/>
                  </a:lnTo>
                  <a:lnTo>
                    <a:pt x="833" y="829"/>
                  </a:lnTo>
                  <a:lnTo>
                    <a:pt x="833" y="830"/>
                  </a:lnTo>
                  <a:lnTo>
                    <a:pt x="832" y="830"/>
                  </a:lnTo>
                  <a:lnTo>
                    <a:pt x="831" y="832"/>
                  </a:lnTo>
                  <a:lnTo>
                    <a:pt x="830" y="832"/>
                  </a:lnTo>
                  <a:lnTo>
                    <a:pt x="829" y="832"/>
                  </a:lnTo>
                  <a:lnTo>
                    <a:pt x="829" y="833"/>
                  </a:lnTo>
                  <a:lnTo>
                    <a:pt x="828" y="833"/>
                  </a:lnTo>
                  <a:lnTo>
                    <a:pt x="826" y="833"/>
                  </a:lnTo>
                  <a:lnTo>
                    <a:pt x="825" y="834"/>
                  </a:lnTo>
                  <a:lnTo>
                    <a:pt x="824" y="834"/>
                  </a:lnTo>
                  <a:lnTo>
                    <a:pt x="823" y="835"/>
                  </a:lnTo>
                  <a:lnTo>
                    <a:pt x="822" y="835"/>
                  </a:lnTo>
                  <a:lnTo>
                    <a:pt x="821" y="835"/>
                  </a:lnTo>
                  <a:lnTo>
                    <a:pt x="821" y="836"/>
                  </a:lnTo>
                  <a:lnTo>
                    <a:pt x="819" y="836"/>
                  </a:lnTo>
                  <a:lnTo>
                    <a:pt x="818" y="836"/>
                  </a:lnTo>
                  <a:lnTo>
                    <a:pt x="817" y="837"/>
                  </a:lnTo>
                  <a:lnTo>
                    <a:pt x="816" y="839"/>
                  </a:lnTo>
                  <a:lnTo>
                    <a:pt x="814" y="840"/>
                  </a:lnTo>
                  <a:lnTo>
                    <a:pt x="814" y="841"/>
                  </a:lnTo>
                  <a:lnTo>
                    <a:pt x="812" y="841"/>
                  </a:lnTo>
                  <a:lnTo>
                    <a:pt x="811" y="842"/>
                  </a:lnTo>
                  <a:lnTo>
                    <a:pt x="810" y="842"/>
                  </a:lnTo>
                  <a:lnTo>
                    <a:pt x="811" y="843"/>
                  </a:lnTo>
                  <a:lnTo>
                    <a:pt x="811" y="844"/>
                  </a:lnTo>
                  <a:lnTo>
                    <a:pt x="812" y="844"/>
                  </a:lnTo>
                  <a:lnTo>
                    <a:pt x="812" y="846"/>
                  </a:lnTo>
                  <a:lnTo>
                    <a:pt x="814" y="846"/>
                  </a:lnTo>
                  <a:lnTo>
                    <a:pt x="815" y="846"/>
                  </a:lnTo>
                  <a:lnTo>
                    <a:pt x="815" y="847"/>
                  </a:lnTo>
                  <a:lnTo>
                    <a:pt x="816" y="847"/>
                  </a:lnTo>
                  <a:lnTo>
                    <a:pt x="816" y="848"/>
                  </a:lnTo>
                  <a:lnTo>
                    <a:pt x="816" y="849"/>
                  </a:lnTo>
                  <a:lnTo>
                    <a:pt x="816" y="850"/>
                  </a:lnTo>
                  <a:lnTo>
                    <a:pt x="817" y="850"/>
                  </a:lnTo>
                  <a:lnTo>
                    <a:pt x="817" y="851"/>
                  </a:lnTo>
                  <a:lnTo>
                    <a:pt x="818" y="851"/>
                  </a:lnTo>
                  <a:lnTo>
                    <a:pt x="819" y="851"/>
                  </a:lnTo>
                  <a:lnTo>
                    <a:pt x="821" y="853"/>
                  </a:lnTo>
                  <a:lnTo>
                    <a:pt x="822" y="853"/>
                  </a:lnTo>
                  <a:lnTo>
                    <a:pt x="823" y="853"/>
                  </a:lnTo>
                  <a:lnTo>
                    <a:pt x="824" y="854"/>
                  </a:lnTo>
                  <a:lnTo>
                    <a:pt x="825" y="855"/>
                  </a:lnTo>
                  <a:lnTo>
                    <a:pt x="826" y="855"/>
                  </a:lnTo>
                  <a:lnTo>
                    <a:pt x="828" y="855"/>
                  </a:lnTo>
                  <a:lnTo>
                    <a:pt x="829" y="855"/>
                  </a:lnTo>
                  <a:lnTo>
                    <a:pt x="830" y="855"/>
                  </a:lnTo>
                  <a:lnTo>
                    <a:pt x="831" y="855"/>
                  </a:lnTo>
                  <a:lnTo>
                    <a:pt x="832" y="856"/>
                  </a:lnTo>
                  <a:lnTo>
                    <a:pt x="835" y="856"/>
                  </a:lnTo>
                  <a:lnTo>
                    <a:pt x="836" y="856"/>
                  </a:lnTo>
                  <a:lnTo>
                    <a:pt x="837" y="856"/>
                  </a:lnTo>
                  <a:lnTo>
                    <a:pt x="839" y="857"/>
                  </a:lnTo>
                  <a:lnTo>
                    <a:pt x="840" y="857"/>
                  </a:lnTo>
                  <a:lnTo>
                    <a:pt x="840" y="858"/>
                  </a:lnTo>
                  <a:lnTo>
                    <a:pt x="839" y="858"/>
                  </a:lnTo>
                  <a:lnTo>
                    <a:pt x="838" y="860"/>
                  </a:lnTo>
                  <a:lnTo>
                    <a:pt x="837" y="860"/>
                  </a:lnTo>
                  <a:lnTo>
                    <a:pt x="837" y="861"/>
                  </a:lnTo>
                  <a:lnTo>
                    <a:pt x="837" y="862"/>
                  </a:lnTo>
                  <a:lnTo>
                    <a:pt x="837" y="863"/>
                  </a:lnTo>
                  <a:lnTo>
                    <a:pt x="837" y="864"/>
                  </a:lnTo>
                  <a:lnTo>
                    <a:pt x="836" y="864"/>
                  </a:lnTo>
                  <a:lnTo>
                    <a:pt x="836" y="865"/>
                  </a:lnTo>
                  <a:lnTo>
                    <a:pt x="835" y="865"/>
                  </a:lnTo>
                  <a:lnTo>
                    <a:pt x="835" y="867"/>
                  </a:lnTo>
                  <a:lnTo>
                    <a:pt x="835" y="868"/>
                  </a:lnTo>
                  <a:lnTo>
                    <a:pt x="835" y="869"/>
                  </a:lnTo>
                  <a:lnTo>
                    <a:pt x="835" y="870"/>
                  </a:lnTo>
                  <a:lnTo>
                    <a:pt x="836" y="870"/>
                  </a:lnTo>
                  <a:lnTo>
                    <a:pt x="836" y="871"/>
                  </a:lnTo>
                  <a:lnTo>
                    <a:pt x="836" y="872"/>
                  </a:lnTo>
                  <a:lnTo>
                    <a:pt x="836" y="874"/>
                  </a:lnTo>
                  <a:lnTo>
                    <a:pt x="836" y="875"/>
                  </a:lnTo>
                  <a:lnTo>
                    <a:pt x="836" y="876"/>
                  </a:lnTo>
                  <a:lnTo>
                    <a:pt x="836" y="877"/>
                  </a:lnTo>
                  <a:lnTo>
                    <a:pt x="836" y="878"/>
                  </a:lnTo>
                  <a:lnTo>
                    <a:pt x="837" y="878"/>
                  </a:lnTo>
                  <a:lnTo>
                    <a:pt x="837" y="879"/>
                  </a:lnTo>
                  <a:lnTo>
                    <a:pt x="838" y="881"/>
                  </a:lnTo>
                  <a:lnTo>
                    <a:pt x="838" y="882"/>
                  </a:lnTo>
                  <a:lnTo>
                    <a:pt x="838" y="883"/>
                  </a:lnTo>
                  <a:lnTo>
                    <a:pt x="838" y="884"/>
                  </a:lnTo>
                  <a:lnTo>
                    <a:pt x="838" y="885"/>
                  </a:lnTo>
                  <a:lnTo>
                    <a:pt x="838" y="886"/>
                  </a:lnTo>
                  <a:lnTo>
                    <a:pt x="838" y="888"/>
                  </a:lnTo>
                  <a:lnTo>
                    <a:pt x="837" y="889"/>
                  </a:lnTo>
                  <a:lnTo>
                    <a:pt x="837" y="890"/>
                  </a:lnTo>
                  <a:lnTo>
                    <a:pt x="838" y="890"/>
                  </a:lnTo>
                  <a:lnTo>
                    <a:pt x="838" y="891"/>
                  </a:lnTo>
                  <a:lnTo>
                    <a:pt x="838" y="892"/>
                  </a:lnTo>
                  <a:lnTo>
                    <a:pt x="839" y="892"/>
                  </a:lnTo>
                  <a:lnTo>
                    <a:pt x="839" y="893"/>
                  </a:lnTo>
                  <a:lnTo>
                    <a:pt x="839" y="895"/>
                  </a:lnTo>
                  <a:lnTo>
                    <a:pt x="840" y="895"/>
                  </a:lnTo>
                  <a:lnTo>
                    <a:pt x="840" y="896"/>
                  </a:lnTo>
                  <a:lnTo>
                    <a:pt x="840" y="897"/>
                  </a:lnTo>
                  <a:lnTo>
                    <a:pt x="839" y="897"/>
                  </a:lnTo>
                  <a:lnTo>
                    <a:pt x="839" y="898"/>
                  </a:lnTo>
                  <a:lnTo>
                    <a:pt x="838" y="898"/>
                  </a:lnTo>
                  <a:lnTo>
                    <a:pt x="837" y="898"/>
                  </a:lnTo>
                  <a:lnTo>
                    <a:pt x="837" y="899"/>
                  </a:lnTo>
                  <a:lnTo>
                    <a:pt x="837" y="900"/>
                  </a:lnTo>
                  <a:lnTo>
                    <a:pt x="837" y="902"/>
                  </a:lnTo>
                  <a:lnTo>
                    <a:pt x="838" y="902"/>
                  </a:lnTo>
                  <a:lnTo>
                    <a:pt x="837" y="902"/>
                  </a:lnTo>
                  <a:lnTo>
                    <a:pt x="837" y="903"/>
                  </a:lnTo>
                  <a:lnTo>
                    <a:pt x="836" y="903"/>
                  </a:lnTo>
                  <a:lnTo>
                    <a:pt x="836" y="904"/>
                  </a:lnTo>
                  <a:lnTo>
                    <a:pt x="836" y="905"/>
                  </a:lnTo>
                  <a:lnTo>
                    <a:pt x="836" y="906"/>
                  </a:lnTo>
                  <a:lnTo>
                    <a:pt x="837" y="906"/>
                  </a:lnTo>
                  <a:lnTo>
                    <a:pt x="837" y="907"/>
                  </a:lnTo>
                  <a:lnTo>
                    <a:pt x="838" y="907"/>
                  </a:lnTo>
                  <a:lnTo>
                    <a:pt x="838" y="909"/>
                  </a:lnTo>
                  <a:lnTo>
                    <a:pt x="838" y="910"/>
                  </a:lnTo>
                  <a:lnTo>
                    <a:pt x="837" y="910"/>
                  </a:lnTo>
                  <a:lnTo>
                    <a:pt x="837" y="911"/>
                  </a:lnTo>
                  <a:lnTo>
                    <a:pt x="837" y="912"/>
                  </a:lnTo>
                  <a:lnTo>
                    <a:pt x="837" y="913"/>
                  </a:lnTo>
                  <a:lnTo>
                    <a:pt x="836" y="913"/>
                  </a:lnTo>
                  <a:lnTo>
                    <a:pt x="836" y="914"/>
                  </a:lnTo>
                  <a:lnTo>
                    <a:pt x="835" y="914"/>
                  </a:lnTo>
                  <a:lnTo>
                    <a:pt x="835" y="916"/>
                  </a:lnTo>
                  <a:lnTo>
                    <a:pt x="833" y="916"/>
                  </a:lnTo>
                  <a:lnTo>
                    <a:pt x="833" y="917"/>
                  </a:lnTo>
                  <a:lnTo>
                    <a:pt x="833" y="918"/>
                  </a:lnTo>
                  <a:lnTo>
                    <a:pt x="832" y="918"/>
                  </a:lnTo>
                  <a:lnTo>
                    <a:pt x="832" y="919"/>
                  </a:lnTo>
                  <a:lnTo>
                    <a:pt x="832" y="920"/>
                  </a:lnTo>
                  <a:lnTo>
                    <a:pt x="831" y="920"/>
                  </a:lnTo>
                  <a:lnTo>
                    <a:pt x="830" y="920"/>
                  </a:lnTo>
                  <a:lnTo>
                    <a:pt x="830" y="921"/>
                  </a:lnTo>
                  <a:lnTo>
                    <a:pt x="830" y="923"/>
                  </a:lnTo>
                  <a:lnTo>
                    <a:pt x="830" y="924"/>
                  </a:lnTo>
                  <a:lnTo>
                    <a:pt x="830" y="925"/>
                  </a:lnTo>
                  <a:lnTo>
                    <a:pt x="829" y="925"/>
                  </a:lnTo>
                  <a:lnTo>
                    <a:pt x="828" y="925"/>
                  </a:lnTo>
                  <a:lnTo>
                    <a:pt x="826" y="925"/>
                  </a:lnTo>
                  <a:lnTo>
                    <a:pt x="825" y="925"/>
                  </a:lnTo>
                  <a:lnTo>
                    <a:pt x="824" y="925"/>
                  </a:lnTo>
                  <a:lnTo>
                    <a:pt x="823" y="925"/>
                  </a:lnTo>
                  <a:lnTo>
                    <a:pt x="822" y="925"/>
                  </a:lnTo>
                  <a:lnTo>
                    <a:pt x="821" y="924"/>
                  </a:lnTo>
                  <a:lnTo>
                    <a:pt x="819" y="924"/>
                  </a:lnTo>
                  <a:lnTo>
                    <a:pt x="818" y="924"/>
                  </a:lnTo>
                  <a:lnTo>
                    <a:pt x="817" y="924"/>
                  </a:lnTo>
                  <a:lnTo>
                    <a:pt x="816" y="924"/>
                  </a:lnTo>
                  <a:lnTo>
                    <a:pt x="815" y="923"/>
                  </a:lnTo>
                  <a:lnTo>
                    <a:pt x="814" y="923"/>
                  </a:lnTo>
                  <a:lnTo>
                    <a:pt x="812" y="921"/>
                  </a:lnTo>
                  <a:lnTo>
                    <a:pt x="811" y="921"/>
                  </a:lnTo>
                  <a:lnTo>
                    <a:pt x="810" y="921"/>
                  </a:lnTo>
                  <a:lnTo>
                    <a:pt x="809" y="921"/>
                  </a:lnTo>
                  <a:lnTo>
                    <a:pt x="808" y="920"/>
                  </a:lnTo>
                  <a:lnTo>
                    <a:pt x="807" y="920"/>
                  </a:lnTo>
                  <a:lnTo>
                    <a:pt x="805" y="920"/>
                  </a:lnTo>
                  <a:lnTo>
                    <a:pt x="805" y="919"/>
                  </a:lnTo>
                  <a:lnTo>
                    <a:pt x="804" y="919"/>
                  </a:lnTo>
                  <a:lnTo>
                    <a:pt x="804" y="918"/>
                  </a:lnTo>
                  <a:lnTo>
                    <a:pt x="803" y="918"/>
                  </a:lnTo>
                  <a:lnTo>
                    <a:pt x="802" y="917"/>
                  </a:lnTo>
                  <a:lnTo>
                    <a:pt x="801" y="916"/>
                  </a:lnTo>
                  <a:lnTo>
                    <a:pt x="800" y="916"/>
                  </a:lnTo>
                  <a:lnTo>
                    <a:pt x="798" y="914"/>
                  </a:lnTo>
                  <a:lnTo>
                    <a:pt x="797" y="913"/>
                  </a:lnTo>
                  <a:lnTo>
                    <a:pt x="796" y="913"/>
                  </a:lnTo>
                  <a:lnTo>
                    <a:pt x="795" y="912"/>
                  </a:lnTo>
                  <a:lnTo>
                    <a:pt x="794" y="912"/>
                  </a:lnTo>
                  <a:lnTo>
                    <a:pt x="791" y="911"/>
                  </a:lnTo>
                  <a:lnTo>
                    <a:pt x="790" y="911"/>
                  </a:lnTo>
                  <a:lnTo>
                    <a:pt x="789" y="911"/>
                  </a:lnTo>
                  <a:lnTo>
                    <a:pt x="788" y="910"/>
                  </a:lnTo>
                  <a:lnTo>
                    <a:pt x="787" y="909"/>
                  </a:lnTo>
                  <a:lnTo>
                    <a:pt x="786" y="909"/>
                  </a:lnTo>
                  <a:lnTo>
                    <a:pt x="784" y="909"/>
                  </a:lnTo>
                  <a:lnTo>
                    <a:pt x="783" y="909"/>
                  </a:lnTo>
                  <a:lnTo>
                    <a:pt x="783" y="910"/>
                  </a:lnTo>
                  <a:lnTo>
                    <a:pt x="782" y="910"/>
                  </a:lnTo>
                  <a:lnTo>
                    <a:pt x="781" y="910"/>
                  </a:lnTo>
                  <a:lnTo>
                    <a:pt x="780" y="910"/>
                  </a:lnTo>
                  <a:lnTo>
                    <a:pt x="779" y="910"/>
                  </a:lnTo>
                  <a:lnTo>
                    <a:pt x="777" y="910"/>
                  </a:lnTo>
                  <a:lnTo>
                    <a:pt x="776" y="911"/>
                  </a:lnTo>
                  <a:lnTo>
                    <a:pt x="776" y="912"/>
                  </a:lnTo>
                  <a:lnTo>
                    <a:pt x="775" y="912"/>
                  </a:lnTo>
                  <a:lnTo>
                    <a:pt x="774" y="912"/>
                  </a:lnTo>
                  <a:lnTo>
                    <a:pt x="773" y="912"/>
                  </a:lnTo>
                  <a:lnTo>
                    <a:pt x="772" y="912"/>
                  </a:lnTo>
                  <a:lnTo>
                    <a:pt x="772" y="913"/>
                  </a:lnTo>
                  <a:lnTo>
                    <a:pt x="772" y="918"/>
                  </a:lnTo>
                  <a:lnTo>
                    <a:pt x="770" y="921"/>
                  </a:lnTo>
                  <a:lnTo>
                    <a:pt x="768" y="923"/>
                  </a:lnTo>
                  <a:lnTo>
                    <a:pt x="768" y="924"/>
                  </a:lnTo>
                  <a:lnTo>
                    <a:pt x="775" y="927"/>
                  </a:lnTo>
                  <a:lnTo>
                    <a:pt x="776" y="927"/>
                  </a:lnTo>
                  <a:lnTo>
                    <a:pt x="776" y="928"/>
                  </a:lnTo>
                  <a:lnTo>
                    <a:pt x="779" y="931"/>
                  </a:lnTo>
                  <a:lnTo>
                    <a:pt x="780" y="931"/>
                  </a:lnTo>
                  <a:lnTo>
                    <a:pt x="781" y="931"/>
                  </a:lnTo>
                  <a:lnTo>
                    <a:pt x="787" y="931"/>
                  </a:lnTo>
                  <a:lnTo>
                    <a:pt x="790" y="933"/>
                  </a:lnTo>
                  <a:lnTo>
                    <a:pt x="791" y="933"/>
                  </a:lnTo>
                  <a:lnTo>
                    <a:pt x="793" y="932"/>
                  </a:lnTo>
                  <a:lnTo>
                    <a:pt x="794" y="931"/>
                  </a:lnTo>
                  <a:lnTo>
                    <a:pt x="796" y="932"/>
                  </a:lnTo>
                  <a:lnTo>
                    <a:pt x="797" y="931"/>
                  </a:lnTo>
                  <a:lnTo>
                    <a:pt x="797" y="933"/>
                  </a:lnTo>
                  <a:lnTo>
                    <a:pt x="798" y="935"/>
                  </a:lnTo>
                  <a:lnTo>
                    <a:pt x="804" y="940"/>
                  </a:lnTo>
                  <a:lnTo>
                    <a:pt x="804" y="941"/>
                  </a:lnTo>
                  <a:lnTo>
                    <a:pt x="804" y="942"/>
                  </a:lnTo>
                  <a:lnTo>
                    <a:pt x="804" y="945"/>
                  </a:lnTo>
                  <a:lnTo>
                    <a:pt x="801" y="947"/>
                  </a:lnTo>
                  <a:lnTo>
                    <a:pt x="801" y="951"/>
                  </a:lnTo>
                  <a:lnTo>
                    <a:pt x="803" y="951"/>
                  </a:lnTo>
                  <a:lnTo>
                    <a:pt x="808" y="954"/>
                  </a:lnTo>
                  <a:lnTo>
                    <a:pt x="805" y="955"/>
                  </a:lnTo>
                  <a:lnTo>
                    <a:pt x="804" y="954"/>
                  </a:lnTo>
                  <a:lnTo>
                    <a:pt x="802" y="954"/>
                  </a:lnTo>
                  <a:lnTo>
                    <a:pt x="800" y="956"/>
                  </a:lnTo>
                  <a:lnTo>
                    <a:pt x="798" y="956"/>
                  </a:lnTo>
                  <a:lnTo>
                    <a:pt x="796" y="961"/>
                  </a:lnTo>
                  <a:lnTo>
                    <a:pt x="795" y="961"/>
                  </a:lnTo>
                  <a:lnTo>
                    <a:pt x="794" y="961"/>
                  </a:lnTo>
                  <a:lnTo>
                    <a:pt x="793" y="962"/>
                  </a:lnTo>
                  <a:lnTo>
                    <a:pt x="788" y="962"/>
                  </a:lnTo>
                  <a:lnTo>
                    <a:pt x="787" y="962"/>
                  </a:lnTo>
                  <a:lnTo>
                    <a:pt x="786" y="963"/>
                  </a:lnTo>
                  <a:lnTo>
                    <a:pt x="783" y="963"/>
                  </a:lnTo>
                  <a:lnTo>
                    <a:pt x="782" y="963"/>
                  </a:lnTo>
                  <a:lnTo>
                    <a:pt x="781" y="961"/>
                  </a:lnTo>
                  <a:lnTo>
                    <a:pt x="781" y="959"/>
                  </a:lnTo>
                  <a:lnTo>
                    <a:pt x="762" y="956"/>
                  </a:lnTo>
                  <a:lnTo>
                    <a:pt x="760" y="956"/>
                  </a:lnTo>
                  <a:lnTo>
                    <a:pt x="758" y="954"/>
                  </a:lnTo>
                  <a:lnTo>
                    <a:pt x="756" y="955"/>
                  </a:lnTo>
                  <a:lnTo>
                    <a:pt x="754" y="955"/>
                  </a:lnTo>
                  <a:lnTo>
                    <a:pt x="753" y="953"/>
                  </a:lnTo>
                  <a:lnTo>
                    <a:pt x="752" y="953"/>
                  </a:lnTo>
                  <a:lnTo>
                    <a:pt x="749" y="954"/>
                  </a:lnTo>
                  <a:lnTo>
                    <a:pt x="749" y="952"/>
                  </a:lnTo>
                  <a:lnTo>
                    <a:pt x="747" y="954"/>
                  </a:lnTo>
                  <a:lnTo>
                    <a:pt x="746" y="954"/>
                  </a:lnTo>
                  <a:lnTo>
                    <a:pt x="744" y="958"/>
                  </a:lnTo>
                  <a:lnTo>
                    <a:pt x="740" y="959"/>
                  </a:lnTo>
                  <a:lnTo>
                    <a:pt x="740" y="958"/>
                  </a:lnTo>
                  <a:lnTo>
                    <a:pt x="738" y="958"/>
                  </a:lnTo>
                  <a:lnTo>
                    <a:pt x="736" y="958"/>
                  </a:lnTo>
                  <a:lnTo>
                    <a:pt x="735" y="955"/>
                  </a:lnTo>
                  <a:lnTo>
                    <a:pt x="732" y="954"/>
                  </a:lnTo>
                  <a:lnTo>
                    <a:pt x="731" y="955"/>
                  </a:lnTo>
                  <a:lnTo>
                    <a:pt x="728" y="953"/>
                  </a:lnTo>
                  <a:lnTo>
                    <a:pt x="727" y="953"/>
                  </a:lnTo>
                  <a:lnTo>
                    <a:pt x="727" y="955"/>
                  </a:lnTo>
                  <a:lnTo>
                    <a:pt x="729" y="958"/>
                  </a:lnTo>
                  <a:lnTo>
                    <a:pt x="728" y="958"/>
                  </a:lnTo>
                  <a:lnTo>
                    <a:pt x="726" y="958"/>
                  </a:lnTo>
                  <a:lnTo>
                    <a:pt x="724" y="958"/>
                  </a:lnTo>
                  <a:lnTo>
                    <a:pt x="722" y="958"/>
                  </a:lnTo>
                  <a:lnTo>
                    <a:pt x="721" y="958"/>
                  </a:lnTo>
                  <a:lnTo>
                    <a:pt x="719" y="958"/>
                  </a:lnTo>
                  <a:lnTo>
                    <a:pt x="718" y="956"/>
                  </a:lnTo>
                  <a:lnTo>
                    <a:pt x="717" y="954"/>
                  </a:lnTo>
                  <a:lnTo>
                    <a:pt x="715" y="953"/>
                  </a:lnTo>
                  <a:lnTo>
                    <a:pt x="713" y="954"/>
                  </a:lnTo>
                  <a:lnTo>
                    <a:pt x="708" y="954"/>
                  </a:lnTo>
                  <a:lnTo>
                    <a:pt x="707" y="954"/>
                  </a:lnTo>
                  <a:lnTo>
                    <a:pt x="705" y="954"/>
                  </a:lnTo>
                  <a:lnTo>
                    <a:pt x="698" y="955"/>
                  </a:lnTo>
                  <a:lnTo>
                    <a:pt x="697" y="954"/>
                  </a:lnTo>
                  <a:lnTo>
                    <a:pt x="696" y="956"/>
                  </a:lnTo>
                  <a:lnTo>
                    <a:pt x="693" y="959"/>
                  </a:lnTo>
                  <a:lnTo>
                    <a:pt x="693" y="960"/>
                  </a:lnTo>
                  <a:lnTo>
                    <a:pt x="692" y="961"/>
                  </a:lnTo>
                  <a:lnTo>
                    <a:pt x="692" y="963"/>
                  </a:lnTo>
                  <a:lnTo>
                    <a:pt x="691" y="963"/>
                  </a:lnTo>
                  <a:lnTo>
                    <a:pt x="690" y="963"/>
                  </a:lnTo>
                  <a:lnTo>
                    <a:pt x="689" y="961"/>
                  </a:lnTo>
                  <a:lnTo>
                    <a:pt x="689" y="959"/>
                  </a:lnTo>
                  <a:lnTo>
                    <a:pt x="687" y="958"/>
                  </a:lnTo>
                  <a:lnTo>
                    <a:pt x="686" y="958"/>
                  </a:lnTo>
                  <a:lnTo>
                    <a:pt x="684" y="960"/>
                  </a:lnTo>
                  <a:lnTo>
                    <a:pt x="685" y="962"/>
                  </a:lnTo>
                  <a:lnTo>
                    <a:pt x="685" y="963"/>
                  </a:lnTo>
                  <a:lnTo>
                    <a:pt x="683" y="962"/>
                  </a:lnTo>
                  <a:lnTo>
                    <a:pt x="682" y="966"/>
                  </a:lnTo>
                  <a:lnTo>
                    <a:pt x="679" y="965"/>
                  </a:lnTo>
                  <a:lnTo>
                    <a:pt x="677" y="965"/>
                  </a:lnTo>
                  <a:lnTo>
                    <a:pt x="676" y="963"/>
                  </a:lnTo>
                  <a:lnTo>
                    <a:pt x="675" y="963"/>
                  </a:lnTo>
                  <a:lnTo>
                    <a:pt x="673" y="962"/>
                  </a:lnTo>
                  <a:lnTo>
                    <a:pt x="672" y="963"/>
                  </a:lnTo>
                  <a:lnTo>
                    <a:pt x="670" y="963"/>
                  </a:lnTo>
                  <a:lnTo>
                    <a:pt x="670" y="962"/>
                  </a:lnTo>
                  <a:lnTo>
                    <a:pt x="669" y="961"/>
                  </a:lnTo>
                  <a:lnTo>
                    <a:pt x="668" y="959"/>
                  </a:lnTo>
                  <a:lnTo>
                    <a:pt x="666" y="959"/>
                  </a:lnTo>
                  <a:lnTo>
                    <a:pt x="664" y="959"/>
                  </a:lnTo>
                  <a:lnTo>
                    <a:pt x="661" y="959"/>
                  </a:lnTo>
                  <a:lnTo>
                    <a:pt x="659" y="960"/>
                  </a:lnTo>
                  <a:lnTo>
                    <a:pt x="658" y="960"/>
                  </a:lnTo>
                  <a:lnTo>
                    <a:pt x="657" y="956"/>
                  </a:lnTo>
                  <a:lnTo>
                    <a:pt x="655" y="954"/>
                  </a:lnTo>
                  <a:lnTo>
                    <a:pt x="655" y="952"/>
                  </a:lnTo>
                  <a:lnTo>
                    <a:pt x="655" y="949"/>
                  </a:lnTo>
                  <a:lnTo>
                    <a:pt x="656" y="947"/>
                  </a:lnTo>
                  <a:lnTo>
                    <a:pt x="654" y="946"/>
                  </a:lnTo>
                  <a:lnTo>
                    <a:pt x="655" y="944"/>
                  </a:lnTo>
                  <a:lnTo>
                    <a:pt x="656" y="942"/>
                  </a:lnTo>
                  <a:lnTo>
                    <a:pt x="657" y="941"/>
                  </a:lnTo>
                  <a:lnTo>
                    <a:pt x="656" y="940"/>
                  </a:lnTo>
                  <a:lnTo>
                    <a:pt x="656" y="938"/>
                  </a:lnTo>
                  <a:lnTo>
                    <a:pt x="652" y="937"/>
                  </a:lnTo>
                  <a:lnTo>
                    <a:pt x="651" y="935"/>
                  </a:lnTo>
                  <a:lnTo>
                    <a:pt x="649" y="935"/>
                  </a:lnTo>
                  <a:lnTo>
                    <a:pt x="648" y="934"/>
                  </a:lnTo>
                  <a:lnTo>
                    <a:pt x="648" y="932"/>
                  </a:lnTo>
                  <a:lnTo>
                    <a:pt x="648" y="931"/>
                  </a:lnTo>
                  <a:lnTo>
                    <a:pt x="648" y="930"/>
                  </a:lnTo>
                  <a:lnTo>
                    <a:pt x="647" y="928"/>
                  </a:lnTo>
                  <a:lnTo>
                    <a:pt x="645" y="928"/>
                  </a:lnTo>
                  <a:lnTo>
                    <a:pt x="643" y="927"/>
                  </a:lnTo>
                  <a:lnTo>
                    <a:pt x="642" y="927"/>
                  </a:lnTo>
                  <a:lnTo>
                    <a:pt x="640" y="926"/>
                  </a:lnTo>
                  <a:lnTo>
                    <a:pt x="640" y="925"/>
                  </a:lnTo>
                  <a:lnTo>
                    <a:pt x="638" y="920"/>
                  </a:lnTo>
                  <a:lnTo>
                    <a:pt x="640" y="911"/>
                  </a:lnTo>
                  <a:lnTo>
                    <a:pt x="642" y="910"/>
                  </a:lnTo>
                  <a:lnTo>
                    <a:pt x="643" y="910"/>
                  </a:lnTo>
                  <a:lnTo>
                    <a:pt x="643" y="907"/>
                  </a:lnTo>
                  <a:lnTo>
                    <a:pt x="642" y="904"/>
                  </a:lnTo>
                  <a:lnTo>
                    <a:pt x="645" y="902"/>
                  </a:lnTo>
                  <a:lnTo>
                    <a:pt x="644" y="902"/>
                  </a:lnTo>
                  <a:lnTo>
                    <a:pt x="643" y="902"/>
                  </a:lnTo>
                  <a:lnTo>
                    <a:pt x="642" y="902"/>
                  </a:lnTo>
                  <a:lnTo>
                    <a:pt x="642" y="900"/>
                  </a:lnTo>
                  <a:lnTo>
                    <a:pt x="641" y="900"/>
                  </a:lnTo>
                  <a:lnTo>
                    <a:pt x="640" y="900"/>
                  </a:lnTo>
                  <a:lnTo>
                    <a:pt x="640" y="899"/>
                  </a:lnTo>
                  <a:lnTo>
                    <a:pt x="638" y="899"/>
                  </a:lnTo>
                  <a:lnTo>
                    <a:pt x="638" y="898"/>
                  </a:lnTo>
                  <a:lnTo>
                    <a:pt x="637" y="899"/>
                  </a:lnTo>
                  <a:lnTo>
                    <a:pt x="636" y="899"/>
                  </a:lnTo>
                  <a:lnTo>
                    <a:pt x="636" y="900"/>
                  </a:lnTo>
                  <a:lnTo>
                    <a:pt x="635" y="900"/>
                  </a:lnTo>
                  <a:lnTo>
                    <a:pt x="634" y="899"/>
                  </a:lnTo>
                  <a:lnTo>
                    <a:pt x="634" y="898"/>
                  </a:lnTo>
                  <a:lnTo>
                    <a:pt x="634" y="897"/>
                  </a:lnTo>
                  <a:lnTo>
                    <a:pt x="633" y="897"/>
                  </a:lnTo>
                  <a:lnTo>
                    <a:pt x="631" y="896"/>
                  </a:lnTo>
                  <a:lnTo>
                    <a:pt x="630" y="896"/>
                  </a:lnTo>
                  <a:lnTo>
                    <a:pt x="630" y="895"/>
                  </a:lnTo>
                  <a:lnTo>
                    <a:pt x="630" y="893"/>
                  </a:lnTo>
                  <a:lnTo>
                    <a:pt x="629" y="893"/>
                  </a:lnTo>
                  <a:lnTo>
                    <a:pt x="628" y="893"/>
                  </a:lnTo>
                  <a:lnTo>
                    <a:pt x="627" y="893"/>
                  </a:lnTo>
                  <a:lnTo>
                    <a:pt x="627" y="895"/>
                  </a:lnTo>
                  <a:lnTo>
                    <a:pt x="626" y="895"/>
                  </a:lnTo>
                  <a:lnTo>
                    <a:pt x="626" y="896"/>
                  </a:lnTo>
                  <a:lnTo>
                    <a:pt x="624" y="896"/>
                  </a:lnTo>
                  <a:lnTo>
                    <a:pt x="623" y="896"/>
                  </a:lnTo>
                  <a:lnTo>
                    <a:pt x="622" y="896"/>
                  </a:lnTo>
                  <a:lnTo>
                    <a:pt x="621" y="896"/>
                  </a:lnTo>
                  <a:lnTo>
                    <a:pt x="620" y="896"/>
                  </a:lnTo>
                  <a:lnTo>
                    <a:pt x="619" y="896"/>
                  </a:lnTo>
                  <a:lnTo>
                    <a:pt x="617" y="896"/>
                  </a:lnTo>
                  <a:lnTo>
                    <a:pt x="616" y="896"/>
                  </a:lnTo>
                  <a:lnTo>
                    <a:pt x="615" y="897"/>
                  </a:lnTo>
                  <a:lnTo>
                    <a:pt x="614" y="897"/>
                  </a:lnTo>
                  <a:lnTo>
                    <a:pt x="613" y="898"/>
                  </a:lnTo>
                  <a:lnTo>
                    <a:pt x="612" y="898"/>
                  </a:lnTo>
                  <a:lnTo>
                    <a:pt x="610" y="898"/>
                  </a:lnTo>
                  <a:lnTo>
                    <a:pt x="609" y="898"/>
                  </a:lnTo>
                  <a:lnTo>
                    <a:pt x="608" y="898"/>
                  </a:lnTo>
                  <a:lnTo>
                    <a:pt x="607" y="898"/>
                  </a:lnTo>
                  <a:lnTo>
                    <a:pt x="606" y="898"/>
                  </a:lnTo>
                  <a:lnTo>
                    <a:pt x="606" y="897"/>
                  </a:lnTo>
                  <a:lnTo>
                    <a:pt x="605" y="897"/>
                  </a:lnTo>
                  <a:lnTo>
                    <a:pt x="603" y="897"/>
                  </a:lnTo>
                  <a:lnTo>
                    <a:pt x="602" y="897"/>
                  </a:lnTo>
                  <a:lnTo>
                    <a:pt x="602" y="896"/>
                  </a:lnTo>
                  <a:lnTo>
                    <a:pt x="601" y="896"/>
                  </a:lnTo>
                  <a:lnTo>
                    <a:pt x="601" y="895"/>
                  </a:lnTo>
                  <a:lnTo>
                    <a:pt x="600" y="895"/>
                  </a:lnTo>
                  <a:lnTo>
                    <a:pt x="599" y="895"/>
                  </a:lnTo>
                  <a:lnTo>
                    <a:pt x="598" y="895"/>
                  </a:lnTo>
                  <a:lnTo>
                    <a:pt x="596" y="895"/>
                  </a:lnTo>
                  <a:lnTo>
                    <a:pt x="596" y="893"/>
                  </a:lnTo>
                  <a:lnTo>
                    <a:pt x="595" y="893"/>
                  </a:lnTo>
                  <a:lnTo>
                    <a:pt x="594" y="893"/>
                  </a:lnTo>
                  <a:lnTo>
                    <a:pt x="593" y="893"/>
                  </a:lnTo>
                  <a:lnTo>
                    <a:pt x="592" y="893"/>
                  </a:lnTo>
                  <a:lnTo>
                    <a:pt x="591" y="893"/>
                  </a:lnTo>
                  <a:lnTo>
                    <a:pt x="591" y="895"/>
                  </a:lnTo>
                  <a:lnTo>
                    <a:pt x="589" y="895"/>
                  </a:lnTo>
                  <a:lnTo>
                    <a:pt x="588" y="895"/>
                  </a:lnTo>
                  <a:lnTo>
                    <a:pt x="588" y="896"/>
                  </a:lnTo>
                  <a:lnTo>
                    <a:pt x="588" y="897"/>
                  </a:lnTo>
                  <a:lnTo>
                    <a:pt x="588" y="898"/>
                  </a:lnTo>
                  <a:lnTo>
                    <a:pt x="589" y="898"/>
                  </a:lnTo>
                  <a:lnTo>
                    <a:pt x="591" y="898"/>
                  </a:lnTo>
                  <a:lnTo>
                    <a:pt x="592" y="898"/>
                  </a:lnTo>
                  <a:lnTo>
                    <a:pt x="592" y="899"/>
                  </a:lnTo>
                  <a:lnTo>
                    <a:pt x="593" y="899"/>
                  </a:lnTo>
                  <a:lnTo>
                    <a:pt x="593" y="900"/>
                  </a:lnTo>
                  <a:lnTo>
                    <a:pt x="593" y="902"/>
                  </a:lnTo>
                  <a:lnTo>
                    <a:pt x="594" y="902"/>
                  </a:lnTo>
                  <a:lnTo>
                    <a:pt x="594" y="903"/>
                  </a:lnTo>
                  <a:lnTo>
                    <a:pt x="593" y="904"/>
                  </a:lnTo>
                  <a:lnTo>
                    <a:pt x="593" y="905"/>
                  </a:lnTo>
                  <a:lnTo>
                    <a:pt x="593" y="906"/>
                  </a:lnTo>
                  <a:lnTo>
                    <a:pt x="593" y="907"/>
                  </a:lnTo>
                  <a:lnTo>
                    <a:pt x="594" y="907"/>
                  </a:lnTo>
                  <a:lnTo>
                    <a:pt x="595" y="909"/>
                  </a:lnTo>
                  <a:lnTo>
                    <a:pt x="595" y="910"/>
                  </a:lnTo>
                  <a:lnTo>
                    <a:pt x="596" y="910"/>
                  </a:lnTo>
                  <a:lnTo>
                    <a:pt x="596" y="911"/>
                  </a:lnTo>
                  <a:lnTo>
                    <a:pt x="598" y="911"/>
                  </a:lnTo>
                  <a:lnTo>
                    <a:pt x="598" y="912"/>
                  </a:lnTo>
                  <a:lnTo>
                    <a:pt x="599" y="912"/>
                  </a:lnTo>
                  <a:lnTo>
                    <a:pt x="599" y="913"/>
                  </a:lnTo>
                  <a:lnTo>
                    <a:pt x="599" y="914"/>
                  </a:lnTo>
                  <a:lnTo>
                    <a:pt x="599" y="916"/>
                  </a:lnTo>
                  <a:lnTo>
                    <a:pt x="599" y="917"/>
                  </a:lnTo>
                  <a:lnTo>
                    <a:pt x="599" y="918"/>
                  </a:lnTo>
                  <a:lnTo>
                    <a:pt x="600" y="918"/>
                  </a:lnTo>
                  <a:lnTo>
                    <a:pt x="600" y="919"/>
                  </a:lnTo>
                  <a:lnTo>
                    <a:pt x="600" y="920"/>
                  </a:lnTo>
                  <a:lnTo>
                    <a:pt x="601" y="920"/>
                  </a:lnTo>
                  <a:lnTo>
                    <a:pt x="601" y="921"/>
                  </a:lnTo>
                  <a:lnTo>
                    <a:pt x="602" y="921"/>
                  </a:lnTo>
                  <a:lnTo>
                    <a:pt x="602" y="923"/>
                  </a:lnTo>
                  <a:lnTo>
                    <a:pt x="602" y="924"/>
                  </a:lnTo>
                  <a:lnTo>
                    <a:pt x="602" y="925"/>
                  </a:lnTo>
                  <a:lnTo>
                    <a:pt x="602" y="926"/>
                  </a:lnTo>
                  <a:lnTo>
                    <a:pt x="602" y="927"/>
                  </a:lnTo>
                  <a:lnTo>
                    <a:pt x="601" y="927"/>
                  </a:lnTo>
                  <a:lnTo>
                    <a:pt x="600" y="927"/>
                  </a:lnTo>
                  <a:lnTo>
                    <a:pt x="599" y="927"/>
                  </a:lnTo>
                  <a:lnTo>
                    <a:pt x="598" y="926"/>
                  </a:lnTo>
                  <a:lnTo>
                    <a:pt x="596" y="926"/>
                  </a:lnTo>
                  <a:lnTo>
                    <a:pt x="596" y="925"/>
                  </a:lnTo>
                  <a:lnTo>
                    <a:pt x="595" y="925"/>
                  </a:lnTo>
                  <a:lnTo>
                    <a:pt x="595" y="924"/>
                  </a:lnTo>
                  <a:lnTo>
                    <a:pt x="595" y="923"/>
                  </a:lnTo>
                  <a:lnTo>
                    <a:pt x="594" y="923"/>
                  </a:lnTo>
                  <a:lnTo>
                    <a:pt x="594" y="921"/>
                  </a:lnTo>
                  <a:lnTo>
                    <a:pt x="593" y="921"/>
                  </a:lnTo>
                  <a:lnTo>
                    <a:pt x="593" y="923"/>
                  </a:lnTo>
                  <a:lnTo>
                    <a:pt x="592" y="923"/>
                  </a:lnTo>
                  <a:lnTo>
                    <a:pt x="592" y="921"/>
                  </a:lnTo>
                  <a:lnTo>
                    <a:pt x="591" y="921"/>
                  </a:lnTo>
                  <a:lnTo>
                    <a:pt x="591" y="920"/>
                  </a:lnTo>
                  <a:lnTo>
                    <a:pt x="589" y="920"/>
                  </a:lnTo>
                  <a:lnTo>
                    <a:pt x="588" y="920"/>
                  </a:lnTo>
                  <a:lnTo>
                    <a:pt x="588" y="919"/>
                  </a:lnTo>
                  <a:lnTo>
                    <a:pt x="588" y="918"/>
                  </a:lnTo>
                  <a:lnTo>
                    <a:pt x="587" y="918"/>
                  </a:lnTo>
                  <a:lnTo>
                    <a:pt x="586" y="918"/>
                  </a:lnTo>
                  <a:lnTo>
                    <a:pt x="585" y="917"/>
                  </a:lnTo>
                  <a:lnTo>
                    <a:pt x="584" y="916"/>
                  </a:lnTo>
                  <a:lnTo>
                    <a:pt x="582" y="916"/>
                  </a:lnTo>
                  <a:lnTo>
                    <a:pt x="581" y="916"/>
                  </a:lnTo>
                  <a:lnTo>
                    <a:pt x="580" y="916"/>
                  </a:lnTo>
                  <a:lnTo>
                    <a:pt x="580" y="914"/>
                  </a:lnTo>
                  <a:lnTo>
                    <a:pt x="579" y="913"/>
                  </a:lnTo>
                  <a:lnTo>
                    <a:pt x="580" y="913"/>
                  </a:lnTo>
                  <a:lnTo>
                    <a:pt x="579" y="913"/>
                  </a:lnTo>
                  <a:lnTo>
                    <a:pt x="579" y="912"/>
                  </a:lnTo>
                  <a:lnTo>
                    <a:pt x="578" y="912"/>
                  </a:lnTo>
                  <a:lnTo>
                    <a:pt x="578" y="911"/>
                  </a:lnTo>
                  <a:lnTo>
                    <a:pt x="578" y="910"/>
                  </a:lnTo>
                  <a:lnTo>
                    <a:pt x="577" y="910"/>
                  </a:lnTo>
                  <a:lnTo>
                    <a:pt x="575" y="910"/>
                  </a:lnTo>
                  <a:lnTo>
                    <a:pt x="575" y="909"/>
                  </a:lnTo>
                  <a:lnTo>
                    <a:pt x="574" y="909"/>
                  </a:lnTo>
                  <a:lnTo>
                    <a:pt x="573" y="907"/>
                  </a:lnTo>
                  <a:lnTo>
                    <a:pt x="573" y="906"/>
                  </a:lnTo>
                  <a:lnTo>
                    <a:pt x="573" y="907"/>
                  </a:lnTo>
                  <a:lnTo>
                    <a:pt x="572" y="907"/>
                  </a:lnTo>
                  <a:lnTo>
                    <a:pt x="571" y="907"/>
                  </a:lnTo>
                  <a:lnTo>
                    <a:pt x="571" y="909"/>
                  </a:lnTo>
                  <a:lnTo>
                    <a:pt x="570" y="909"/>
                  </a:lnTo>
                  <a:lnTo>
                    <a:pt x="568" y="909"/>
                  </a:lnTo>
                  <a:lnTo>
                    <a:pt x="567" y="909"/>
                  </a:lnTo>
                  <a:lnTo>
                    <a:pt x="566" y="909"/>
                  </a:lnTo>
                  <a:lnTo>
                    <a:pt x="566" y="910"/>
                  </a:lnTo>
                  <a:lnTo>
                    <a:pt x="566" y="911"/>
                  </a:lnTo>
                  <a:lnTo>
                    <a:pt x="566" y="912"/>
                  </a:lnTo>
                  <a:lnTo>
                    <a:pt x="567" y="913"/>
                  </a:lnTo>
                  <a:lnTo>
                    <a:pt x="567" y="914"/>
                  </a:lnTo>
                  <a:lnTo>
                    <a:pt x="567" y="916"/>
                  </a:lnTo>
                  <a:lnTo>
                    <a:pt x="566" y="916"/>
                  </a:lnTo>
                  <a:lnTo>
                    <a:pt x="565" y="916"/>
                  </a:lnTo>
                  <a:lnTo>
                    <a:pt x="565" y="917"/>
                  </a:lnTo>
                  <a:lnTo>
                    <a:pt x="564" y="917"/>
                  </a:lnTo>
                  <a:lnTo>
                    <a:pt x="563" y="916"/>
                  </a:lnTo>
                  <a:lnTo>
                    <a:pt x="563" y="914"/>
                  </a:lnTo>
                  <a:lnTo>
                    <a:pt x="561" y="914"/>
                  </a:lnTo>
                  <a:lnTo>
                    <a:pt x="560" y="914"/>
                  </a:lnTo>
                  <a:lnTo>
                    <a:pt x="560" y="913"/>
                  </a:lnTo>
                  <a:lnTo>
                    <a:pt x="559" y="913"/>
                  </a:lnTo>
                  <a:lnTo>
                    <a:pt x="559" y="912"/>
                  </a:lnTo>
                  <a:lnTo>
                    <a:pt x="558" y="912"/>
                  </a:lnTo>
                  <a:lnTo>
                    <a:pt x="557" y="912"/>
                  </a:lnTo>
                  <a:lnTo>
                    <a:pt x="556" y="912"/>
                  </a:lnTo>
                  <a:lnTo>
                    <a:pt x="556" y="913"/>
                  </a:lnTo>
                  <a:lnTo>
                    <a:pt x="556" y="914"/>
                  </a:lnTo>
                  <a:lnTo>
                    <a:pt x="557" y="914"/>
                  </a:lnTo>
                  <a:lnTo>
                    <a:pt x="557" y="916"/>
                  </a:lnTo>
                  <a:lnTo>
                    <a:pt x="557" y="917"/>
                  </a:lnTo>
                  <a:lnTo>
                    <a:pt x="556" y="917"/>
                  </a:lnTo>
                  <a:lnTo>
                    <a:pt x="554" y="917"/>
                  </a:lnTo>
                  <a:lnTo>
                    <a:pt x="553" y="918"/>
                  </a:lnTo>
                  <a:lnTo>
                    <a:pt x="552" y="918"/>
                  </a:lnTo>
                  <a:lnTo>
                    <a:pt x="551" y="918"/>
                  </a:lnTo>
                  <a:lnTo>
                    <a:pt x="551" y="917"/>
                  </a:lnTo>
                  <a:lnTo>
                    <a:pt x="551" y="916"/>
                  </a:lnTo>
                  <a:lnTo>
                    <a:pt x="550" y="916"/>
                  </a:lnTo>
                  <a:lnTo>
                    <a:pt x="550" y="914"/>
                  </a:lnTo>
                  <a:lnTo>
                    <a:pt x="549" y="914"/>
                  </a:lnTo>
                  <a:lnTo>
                    <a:pt x="549" y="916"/>
                  </a:lnTo>
                  <a:lnTo>
                    <a:pt x="547" y="916"/>
                  </a:lnTo>
                  <a:lnTo>
                    <a:pt x="547" y="917"/>
                  </a:lnTo>
                  <a:lnTo>
                    <a:pt x="546" y="917"/>
                  </a:lnTo>
                  <a:lnTo>
                    <a:pt x="545" y="917"/>
                  </a:lnTo>
                  <a:lnTo>
                    <a:pt x="545" y="918"/>
                  </a:lnTo>
                  <a:lnTo>
                    <a:pt x="544" y="918"/>
                  </a:lnTo>
                  <a:lnTo>
                    <a:pt x="545" y="919"/>
                  </a:lnTo>
                  <a:lnTo>
                    <a:pt x="545" y="920"/>
                  </a:lnTo>
                  <a:lnTo>
                    <a:pt x="544" y="920"/>
                  </a:lnTo>
                  <a:lnTo>
                    <a:pt x="544" y="921"/>
                  </a:lnTo>
                  <a:lnTo>
                    <a:pt x="543" y="921"/>
                  </a:lnTo>
                  <a:lnTo>
                    <a:pt x="543" y="920"/>
                  </a:lnTo>
                  <a:lnTo>
                    <a:pt x="542" y="920"/>
                  </a:lnTo>
                  <a:lnTo>
                    <a:pt x="542" y="919"/>
                  </a:lnTo>
                  <a:lnTo>
                    <a:pt x="542" y="918"/>
                  </a:lnTo>
                  <a:lnTo>
                    <a:pt x="540" y="918"/>
                  </a:lnTo>
                  <a:lnTo>
                    <a:pt x="540" y="917"/>
                  </a:lnTo>
                  <a:lnTo>
                    <a:pt x="539" y="917"/>
                  </a:lnTo>
                  <a:lnTo>
                    <a:pt x="539" y="916"/>
                  </a:lnTo>
                  <a:lnTo>
                    <a:pt x="538" y="916"/>
                  </a:lnTo>
                  <a:lnTo>
                    <a:pt x="537" y="916"/>
                  </a:lnTo>
                  <a:lnTo>
                    <a:pt x="537" y="914"/>
                  </a:lnTo>
                  <a:lnTo>
                    <a:pt x="536" y="914"/>
                  </a:lnTo>
                  <a:lnTo>
                    <a:pt x="536" y="913"/>
                  </a:lnTo>
                  <a:lnTo>
                    <a:pt x="535" y="913"/>
                  </a:lnTo>
                  <a:lnTo>
                    <a:pt x="533" y="913"/>
                  </a:lnTo>
                  <a:lnTo>
                    <a:pt x="532" y="913"/>
                  </a:lnTo>
                  <a:lnTo>
                    <a:pt x="531" y="913"/>
                  </a:lnTo>
                  <a:lnTo>
                    <a:pt x="531" y="912"/>
                  </a:lnTo>
                  <a:lnTo>
                    <a:pt x="530" y="913"/>
                  </a:lnTo>
                  <a:lnTo>
                    <a:pt x="529" y="913"/>
                  </a:lnTo>
                  <a:lnTo>
                    <a:pt x="529" y="912"/>
                  </a:lnTo>
                  <a:lnTo>
                    <a:pt x="528" y="912"/>
                  </a:lnTo>
                  <a:lnTo>
                    <a:pt x="526" y="912"/>
                  </a:lnTo>
                  <a:lnTo>
                    <a:pt x="525" y="912"/>
                  </a:lnTo>
                  <a:lnTo>
                    <a:pt x="525" y="911"/>
                  </a:lnTo>
                  <a:lnTo>
                    <a:pt x="524" y="911"/>
                  </a:lnTo>
                  <a:lnTo>
                    <a:pt x="524" y="910"/>
                  </a:lnTo>
                  <a:lnTo>
                    <a:pt x="523" y="910"/>
                  </a:lnTo>
                  <a:lnTo>
                    <a:pt x="523" y="909"/>
                  </a:lnTo>
                  <a:lnTo>
                    <a:pt x="523" y="907"/>
                  </a:lnTo>
                  <a:lnTo>
                    <a:pt x="522" y="907"/>
                  </a:lnTo>
                  <a:lnTo>
                    <a:pt x="521" y="907"/>
                  </a:lnTo>
                  <a:lnTo>
                    <a:pt x="521" y="909"/>
                  </a:lnTo>
                  <a:lnTo>
                    <a:pt x="519" y="910"/>
                  </a:lnTo>
                  <a:lnTo>
                    <a:pt x="519" y="911"/>
                  </a:lnTo>
                  <a:lnTo>
                    <a:pt x="519" y="912"/>
                  </a:lnTo>
                  <a:lnTo>
                    <a:pt x="518" y="912"/>
                  </a:lnTo>
                  <a:lnTo>
                    <a:pt x="517" y="912"/>
                  </a:lnTo>
                  <a:lnTo>
                    <a:pt x="517" y="911"/>
                  </a:lnTo>
                  <a:lnTo>
                    <a:pt x="516" y="911"/>
                  </a:lnTo>
                  <a:lnTo>
                    <a:pt x="515" y="912"/>
                  </a:lnTo>
                  <a:lnTo>
                    <a:pt x="515" y="913"/>
                  </a:lnTo>
                  <a:lnTo>
                    <a:pt x="516" y="913"/>
                  </a:lnTo>
                  <a:lnTo>
                    <a:pt x="516" y="914"/>
                  </a:lnTo>
                  <a:lnTo>
                    <a:pt x="516" y="916"/>
                  </a:lnTo>
                  <a:lnTo>
                    <a:pt x="516" y="917"/>
                  </a:lnTo>
                  <a:lnTo>
                    <a:pt x="516" y="918"/>
                  </a:lnTo>
                  <a:lnTo>
                    <a:pt x="516" y="919"/>
                  </a:lnTo>
                  <a:lnTo>
                    <a:pt x="515" y="919"/>
                  </a:lnTo>
                  <a:lnTo>
                    <a:pt x="514" y="919"/>
                  </a:lnTo>
                  <a:lnTo>
                    <a:pt x="514" y="918"/>
                  </a:lnTo>
                  <a:lnTo>
                    <a:pt x="512" y="918"/>
                  </a:lnTo>
                  <a:lnTo>
                    <a:pt x="512" y="917"/>
                  </a:lnTo>
                  <a:lnTo>
                    <a:pt x="511" y="917"/>
                  </a:lnTo>
                  <a:lnTo>
                    <a:pt x="510" y="917"/>
                  </a:lnTo>
                  <a:lnTo>
                    <a:pt x="509" y="917"/>
                  </a:lnTo>
                  <a:lnTo>
                    <a:pt x="509" y="916"/>
                  </a:lnTo>
                  <a:lnTo>
                    <a:pt x="508" y="916"/>
                  </a:lnTo>
                  <a:lnTo>
                    <a:pt x="508" y="917"/>
                  </a:lnTo>
                  <a:lnTo>
                    <a:pt x="507" y="917"/>
                  </a:lnTo>
                  <a:lnTo>
                    <a:pt x="505" y="917"/>
                  </a:lnTo>
                  <a:lnTo>
                    <a:pt x="504" y="917"/>
                  </a:lnTo>
                  <a:lnTo>
                    <a:pt x="503" y="917"/>
                  </a:lnTo>
                  <a:lnTo>
                    <a:pt x="502" y="917"/>
                  </a:lnTo>
                  <a:lnTo>
                    <a:pt x="501" y="917"/>
                  </a:lnTo>
                  <a:lnTo>
                    <a:pt x="501" y="918"/>
                  </a:lnTo>
                  <a:lnTo>
                    <a:pt x="501" y="917"/>
                  </a:lnTo>
                  <a:lnTo>
                    <a:pt x="501" y="916"/>
                  </a:lnTo>
                  <a:lnTo>
                    <a:pt x="501" y="914"/>
                  </a:lnTo>
                  <a:lnTo>
                    <a:pt x="501" y="913"/>
                  </a:lnTo>
                  <a:lnTo>
                    <a:pt x="501" y="912"/>
                  </a:lnTo>
                  <a:lnTo>
                    <a:pt x="500" y="912"/>
                  </a:lnTo>
                  <a:lnTo>
                    <a:pt x="498" y="912"/>
                  </a:lnTo>
                  <a:lnTo>
                    <a:pt x="497" y="912"/>
                  </a:lnTo>
                  <a:lnTo>
                    <a:pt x="496" y="912"/>
                  </a:lnTo>
                  <a:lnTo>
                    <a:pt x="495" y="912"/>
                  </a:lnTo>
                  <a:lnTo>
                    <a:pt x="495" y="911"/>
                  </a:lnTo>
                  <a:lnTo>
                    <a:pt x="494" y="911"/>
                  </a:lnTo>
                  <a:lnTo>
                    <a:pt x="494" y="910"/>
                  </a:lnTo>
                  <a:lnTo>
                    <a:pt x="494" y="909"/>
                  </a:lnTo>
                  <a:lnTo>
                    <a:pt x="492" y="909"/>
                  </a:lnTo>
                  <a:lnTo>
                    <a:pt x="491" y="909"/>
                  </a:lnTo>
                  <a:lnTo>
                    <a:pt x="490" y="907"/>
                  </a:lnTo>
                  <a:lnTo>
                    <a:pt x="489" y="907"/>
                  </a:lnTo>
                  <a:lnTo>
                    <a:pt x="488" y="907"/>
                  </a:lnTo>
                  <a:lnTo>
                    <a:pt x="487" y="906"/>
                  </a:lnTo>
                  <a:lnTo>
                    <a:pt x="485" y="906"/>
                  </a:lnTo>
                  <a:lnTo>
                    <a:pt x="485" y="905"/>
                  </a:lnTo>
                  <a:lnTo>
                    <a:pt x="487" y="905"/>
                  </a:lnTo>
                  <a:lnTo>
                    <a:pt x="488" y="904"/>
                  </a:lnTo>
                  <a:lnTo>
                    <a:pt x="489" y="904"/>
                  </a:lnTo>
                  <a:lnTo>
                    <a:pt x="490" y="904"/>
                  </a:lnTo>
                  <a:lnTo>
                    <a:pt x="490" y="903"/>
                  </a:lnTo>
                  <a:lnTo>
                    <a:pt x="490" y="902"/>
                  </a:lnTo>
                  <a:lnTo>
                    <a:pt x="490" y="900"/>
                  </a:lnTo>
                  <a:lnTo>
                    <a:pt x="490" y="899"/>
                  </a:lnTo>
                  <a:lnTo>
                    <a:pt x="489" y="899"/>
                  </a:lnTo>
                  <a:lnTo>
                    <a:pt x="489" y="898"/>
                  </a:lnTo>
                  <a:lnTo>
                    <a:pt x="489" y="897"/>
                  </a:lnTo>
                  <a:lnTo>
                    <a:pt x="490" y="897"/>
                  </a:lnTo>
                  <a:lnTo>
                    <a:pt x="490" y="896"/>
                  </a:lnTo>
                  <a:lnTo>
                    <a:pt x="491" y="896"/>
                  </a:lnTo>
                  <a:lnTo>
                    <a:pt x="490" y="896"/>
                  </a:lnTo>
                  <a:lnTo>
                    <a:pt x="490" y="895"/>
                  </a:lnTo>
                  <a:lnTo>
                    <a:pt x="489" y="893"/>
                  </a:lnTo>
                  <a:lnTo>
                    <a:pt x="489" y="892"/>
                  </a:lnTo>
                  <a:lnTo>
                    <a:pt x="488" y="892"/>
                  </a:lnTo>
                  <a:lnTo>
                    <a:pt x="488" y="891"/>
                  </a:lnTo>
                  <a:lnTo>
                    <a:pt x="488" y="890"/>
                  </a:lnTo>
                  <a:lnTo>
                    <a:pt x="489" y="890"/>
                  </a:lnTo>
                  <a:lnTo>
                    <a:pt x="489" y="889"/>
                  </a:lnTo>
                  <a:lnTo>
                    <a:pt x="489" y="888"/>
                  </a:lnTo>
                  <a:lnTo>
                    <a:pt x="488" y="888"/>
                  </a:lnTo>
                  <a:lnTo>
                    <a:pt x="487" y="888"/>
                  </a:lnTo>
                  <a:lnTo>
                    <a:pt x="487" y="886"/>
                  </a:lnTo>
                  <a:lnTo>
                    <a:pt x="485" y="886"/>
                  </a:lnTo>
                  <a:lnTo>
                    <a:pt x="485" y="885"/>
                  </a:lnTo>
                  <a:lnTo>
                    <a:pt x="484" y="886"/>
                  </a:lnTo>
                  <a:lnTo>
                    <a:pt x="484" y="885"/>
                  </a:lnTo>
                  <a:lnTo>
                    <a:pt x="483" y="884"/>
                  </a:lnTo>
                  <a:lnTo>
                    <a:pt x="482" y="884"/>
                  </a:lnTo>
                  <a:lnTo>
                    <a:pt x="482" y="885"/>
                  </a:lnTo>
                  <a:lnTo>
                    <a:pt x="483" y="886"/>
                  </a:lnTo>
                  <a:lnTo>
                    <a:pt x="482" y="886"/>
                  </a:lnTo>
                  <a:lnTo>
                    <a:pt x="481" y="888"/>
                  </a:lnTo>
                  <a:lnTo>
                    <a:pt x="480" y="888"/>
                  </a:lnTo>
                  <a:lnTo>
                    <a:pt x="480" y="889"/>
                  </a:lnTo>
                  <a:lnTo>
                    <a:pt x="478" y="889"/>
                  </a:lnTo>
                  <a:lnTo>
                    <a:pt x="478" y="888"/>
                  </a:lnTo>
                  <a:lnTo>
                    <a:pt x="478" y="886"/>
                  </a:lnTo>
                  <a:lnTo>
                    <a:pt x="477" y="886"/>
                  </a:lnTo>
                  <a:lnTo>
                    <a:pt x="477" y="888"/>
                  </a:lnTo>
                  <a:lnTo>
                    <a:pt x="476" y="888"/>
                  </a:lnTo>
                  <a:lnTo>
                    <a:pt x="476" y="889"/>
                  </a:lnTo>
                  <a:lnTo>
                    <a:pt x="475" y="890"/>
                  </a:lnTo>
                  <a:lnTo>
                    <a:pt x="475" y="891"/>
                  </a:lnTo>
                  <a:lnTo>
                    <a:pt x="474" y="891"/>
                  </a:lnTo>
                  <a:lnTo>
                    <a:pt x="474" y="892"/>
                  </a:lnTo>
                  <a:lnTo>
                    <a:pt x="474" y="893"/>
                  </a:lnTo>
                  <a:lnTo>
                    <a:pt x="475" y="893"/>
                  </a:lnTo>
                  <a:lnTo>
                    <a:pt x="475" y="895"/>
                  </a:lnTo>
                  <a:lnTo>
                    <a:pt x="475" y="896"/>
                  </a:lnTo>
                  <a:lnTo>
                    <a:pt x="476" y="897"/>
                  </a:lnTo>
                  <a:lnTo>
                    <a:pt x="475" y="897"/>
                  </a:lnTo>
                  <a:lnTo>
                    <a:pt x="475" y="898"/>
                  </a:lnTo>
                  <a:lnTo>
                    <a:pt x="474" y="898"/>
                  </a:lnTo>
                  <a:lnTo>
                    <a:pt x="474" y="899"/>
                  </a:lnTo>
                  <a:lnTo>
                    <a:pt x="474" y="900"/>
                  </a:lnTo>
                  <a:lnTo>
                    <a:pt x="474" y="902"/>
                  </a:lnTo>
                  <a:lnTo>
                    <a:pt x="473" y="903"/>
                  </a:lnTo>
                  <a:lnTo>
                    <a:pt x="471" y="903"/>
                  </a:lnTo>
                  <a:lnTo>
                    <a:pt x="470" y="903"/>
                  </a:lnTo>
                  <a:lnTo>
                    <a:pt x="470" y="904"/>
                  </a:lnTo>
                  <a:lnTo>
                    <a:pt x="470" y="905"/>
                  </a:lnTo>
                  <a:lnTo>
                    <a:pt x="470" y="906"/>
                  </a:lnTo>
                  <a:lnTo>
                    <a:pt x="471" y="906"/>
                  </a:lnTo>
                  <a:lnTo>
                    <a:pt x="471" y="907"/>
                  </a:lnTo>
                  <a:lnTo>
                    <a:pt x="470" y="909"/>
                  </a:lnTo>
                  <a:lnTo>
                    <a:pt x="469" y="909"/>
                  </a:lnTo>
                  <a:lnTo>
                    <a:pt x="469" y="910"/>
                  </a:lnTo>
                  <a:lnTo>
                    <a:pt x="469" y="911"/>
                  </a:lnTo>
                  <a:lnTo>
                    <a:pt x="468" y="912"/>
                  </a:lnTo>
                  <a:lnTo>
                    <a:pt x="468" y="913"/>
                  </a:lnTo>
                  <a:lnTo>
                    <a:pt x="467" y="913"/>
                  </a:lnTo>
                  <a:lnTo>
                    <a:pt x="467" y="914"/>
                  </a:lnTo>
                  <a:lnTo>
                    <a:pt x="467" y="916"/>
                  </a:lnTo>
                  <a:lnTo>
                    <a:pt x="466" y="916"/>
                  </a:lnTo>
                  <a:lnTo>
                    <a:pt x="466" y="917"/>
                  </a:lnTo>
                  <a:lnTo>
                    <a:pt x="464" y="917"/>
                  </a:lnTo>
                  <a:lnTo>
                    <a:pt x="463" y="917"/>
                  </a:lnTo>
                  <a:lnTo>
                    <a:pt x="463" y="918"/>
                  </a:lnTo>
                  <a:lnTo>
                    <a:pt x="462" y="919"/>
                  </a:lnTo>
                  <a:lnTo>
                    <a:pt x="461" y="918"/>
                  </a:lnTo>
                  <a:lnTo>
                    <a:pt x="460" y="918"/>
                  </a:lnTo>
                  <a:lnTo>
                    <a:pt x="459" y="918"/>
                  </a:lnTo>
                  <a:lnTo>
                    <a:pt x="459" y="917"/>
                  </a:lnTo>
                  <a:lnTo>
                    <a:pt x="459" y="916"/>
                  </a:lnTo>
                  <a:lnTo>
                    <a:pt x="459" y="914"/>
                  </a:lnTo>
                  <a:lnTo>
                    <a:pt x="460" y="913"/>
                  </a:lnTo>
                  <a:lnTo>
                    <a:pt x="459" y="913"/>
                  </a:lnTo>
                  <a:lnTo>
                    <a:pt x="460" y="912"/>
                  </a:lnTo>
                  <a:lnTo>
                    <a:pt x="460" y="911"/>
                  </a:lnTo>
                  <a:lnTo>
                    <a:pt x="459" y="910"/>
                  </a:lnTo>
                  <a:lnTo>
                    <a:pt x="459" y="909"/>
                  </a:lnTo>
                  <a:lnTo>
                    <a:pt x="457" y="909"/>
                  </a:lnTo>
                  <a:lnTo>
                    <a:pt x="457" y="907"/>
                  </a:lnTo>
                  <a:lnTo>
                    <a:pt x="457" y="906"/>
                  </a:lnTo>
                  <a:lnTo>
                    <a:pt x="457" y="905"/>
                  </a:lnTo>
                  <a:lnTo>
                    <a:pt x="457" y="904"/>
                  </a:lnTo>
                  <a:lnTo>
                    <a:pt x="457" y="903"/>
                  </a:lnTo>
                  <a:lnTo>
                    <a:pt x="457" y="902"/>
                  </a:lnTo>
                  <a:lnTo>
                    <a:pt x="457" y="900"/>
                  </a:lnTo>
                  <a:lnTo>
                    <a:pt x="457" y="899"/>
                  </a:lnTo>
                  <a:lnTo>
                    <a:pt x="457" y="898"/>
                  </a:lnTo>
                  <a:lnTo>
                    <a:pt x="457" y="897"/>
                  </a:lnTo>
                  <a:lnTo>
                    <a:pt x="457" y="896"/>
                  </a:lnTo>
                  <a:lnTo>
                    <a:pt x="457" y="895"/>
                  </a:lnTo>
                  <a:lnTo>
                    <a:pt x="457" y="893"/>
                  </a:lnTo>
                  <a:lnTo>
                    <a:pt x="457" y="892"/>
                  </a:lnTo>
                  <a:lnTo>
                    <a:pt x="456" y="892"/>
                  </a:lnTo>
                  <a:lnTo>
                    <a:pt x="456" y="891"/>
                  </a:lnTo>
                  <a:lnTo>
                    <a:pt x="455" y="891"/>
                  </a:lnTo>
                  <a:lnTo>
                    <a:pt x="456" y="890"/>
                  </a:lnTo>
                  <a:lnTo>
                    <a:pt x="455" y="889"/>
                  </a:lnTo>
                  <a:lnTo>
                    <a:pt x="454" y="889"/>
                  </a:lnTo>
                  <a:lnTo>
                    <a:pt x="454" y="888"/>
                  </a:lnTo>
                  <a:lnTo>
                    <a:pt x="453" y="886"/>
                  </a:lnTo>
                  <a:lnTo>
                    <a:pt x="454" y="886"/>
                  </a:lnTo>
                  <a:lnTo>
                    <a:pt x="454" y="885"/>
                  </a:lnTo>
                  <a:lnTo>
                    <a:pt x="453" y="885"/>
                  </a:lnTo>
                  <a:lnTo>
                    <a:pt x="452" y="885"/>
                  </a:lnTo>
                  <a:lnTo>
                    <a:pt x="450" y="884"/>
                  </a:lnTo>
                  <a:lnTo>
                    <a:pt x="449" y="884"/>
                  </a:lnTo>
                  <a:lnTo>
                    <a:pt x="448" y="884"/>
                  </a:lnTo>
                  <a:lnTo>
                    <a:pt x="447" y="884"/>
                  </a:lnTo>
                  <a:lnTo>
                    <a:pt x="447" y="885"/>
                  </a:lnTo>
                  <a:lnTo>
                    <a:pt x="446" y="885"/>
                  </a:lnTo>
                  <a:lnTo>
                    <a:pt x="445" y="885"/>
                  </a:lnTo>
                  <a:lnTo>
                    <a:pt x="443" y="885"/>
                  </a:lnTo>
                  <a:lnTo>
                    <a:pt x="442" y="885"/>
                  </a:lnTo>
                  <a:lnTo>
                    <a:pt x="442" y="886"/>
                  </a:lnTo>
                  <a:lnTo>
                    <a:pt x="441" y="886"/>
                  </a:lnTo>
                  <a:lnTo>
                    <a:pt x="441" y="888"/>
                  </a:lnTo>
                  <a:lnTo>
                    <a:pt x="440" y="888"/>
                  </a:lnTo>
                  <a:lnTo>
                    <a:pt x="439" y="889"/>
                  </a:lnTo>
                  <a:lnTo>
                    <a:pt x="439" y="890"/>
                  </a:lnTo>
                  <a:lnTo>
                    <a:pt x="438" y="890"/>
                  </a:lnTo>
                  <a:lnTo>
                    <a:pt x="436" y="890"/>
                  </a:lnTo>
                  <a:lnTo>
                    <a:pt x="436" y="891"/>
                  </a:lnTo>
                  <a:lnTo>
                    <a:pt x="435" y="892"/>
                  </a:lnTo>
                  <a:lnTo>
                    <a:pt x="434" y="892"/>
                  </a:lnTo>
                  <a:lnTo>
                    <a:pt x="433" y="892"/>
                  </a:lnTo>
                  <a:lnTo>
                    <a:pt x="432" y="893"/>
                  </a:lnTo>
                  <a:lnTo>
                    <a:pt x="432" y="892"/>
                  </a:lnTo>
                  <a:lnTo>
                    <a:pt x="431" y="892"/>
                  </a:lnTo>
                  <a:lnTo>
                    <a:pt x="429" y="892"/>
                  </a:lnTo>
                  <a:lnTo>
                    <a:pt x="428" y="893"/>
                  </a:lnTo>
                  <a:lnTo>
                    <a:pt x="427" y="893"/>
                  </a:lnTo>
                  <a:lnTo>
                    <a:pt x="426" y="893"/>
                  </a:lnTo>
                  <a:lnTo>
                    <a:pt x="426" y="895"/>
                  </a:lnTo>
                  <a:lnTo>
                    <a:pt x="425" y="895"/>
                  </a:lnTo>
                  <a:lnTo>
                    <a:pt x="424" y="895"/>
                  </a:lnTo>
                  <a:lnTo>
                    <a:pt x="424" y="896"/>
                  </a:lnTo>
                  <a:lnTo>
                    <a:pt x="422" y="896"/>
                  </a:lnTo>
                  <a:lnTo>
                    <a:pt x="421" y="897"/>
                  </a:lnTo>
                  <a:lnTo>
                    <a:pt x="420" y="897"/>
                  </a:lnTo>
                  <a:lnTo>
                    <a:pt x="420" y="898"/>
                  </a:lnTo>
                  <a:lnTo>
                    <a:pt x="420" y="899"/>
                  </a:lnTo>
                  <a:lnTo>
                    <a:pt x="420" y="900"/>
                  </a:lnTo>
                  <a:lnTo>
                    <a:pt x="419" y="899"/>
                  </a:lnTo>
                  <a:lnTo>
                    <a:pt x="418" y="899"/>
                  </a:lnTo>
                  <a:lnTo>
                    <a:pt x="417" y="898"/>
                  </a:lnTo>
                  <a:lnTo>
                    <a:pt x="415" y="898"/>
                  </a:lnTo>
                  <a:lnTo>
                    <a:pt x="414" y="898"/>
                  </a:lnTo>
                  <a:lnTo>
                    <a:pt x="414" y="899"/>
                  </a:lnTo>
                  <a:lnTo>
                    <a:pt x="413" y="899"/>
                  </a:lnTo>
                  <a:lnTo>
                    <a:pt x="412" y="899"/>
                  </a:lnTo>
                  <a:lnTo>
                    <a:pt x="412" y="900"/>
                  </a:lnTo>
                  <a:lnTo>
                    <a:pt x="411" y="902"/>
                  </a:lnTo>
                  <a:lnTo>
                    <a:pt x="410" y="902"/>
                  </a:lnTo>
                  <a:lnTo>
                    <a:pt x="410" y="900"/>
                  </a:lnTo>
                  <a:lnTo>
                    <a:pt x="408" y="899"/>
                  </a:lnTo>
                  <a:lnTo>
                    <a:pt x="407" y="898"/>
                  </a:lnTo>
                  <a:lnTo>
                    <a:pt x="406" y="897"/>
                  </a:lnTo>
                  <a:lnTo>
                    <a:pt x="405" y="896"/>
                  </a:lnTo>
                  <a:lnTo>
                    <a:pt x="405" y="895"/>
                  </a:lnTo>
                  <a:lnTo>
                    <a:pt x="400" y="890"/>
                  </a:lnTo>
                  <a:lnTo>
                    <a:pt x="399" y="889"/>
                  </a:lnTo>
                  <a:lnTo>
                    <a:pt x="399" y="890"/>
                  </a:lnTo>
                  <a:lnTo>
                    <a:pt x="399" y="891"/>
                  </a:lnTo>
                  <a:lnTo>
                    <a:pt x="399" y="892"/>
                  </a:lnTo>
                  <a:lnTo>
                    <a:pt x="398" y="892"/>
                  </a:lnTo>
                  <a:lnTo>
                    <a:pt x="397" y="892"/>
                  </a:lnTo>
                  <a:lnTo>
                    <a:pt x="396" y="892"/>
                  </a:lnTo>
                  <a:lnTo>
                    <a:pt x="394" y="892"/>
                  </a:lnTo>
                  <a:lnTo>
                    <a:pt x="393" y="892"/>
                  </a:lnTo>
                  <a:lnTo>
                    <a:pt x="392" y="892"/>
                  </a:lnTo>
                  <a:lnTo>
                    <a:pt x="391" y="892"/>
                  </a:lnTo>
                  <a:lnTo>
                    <a:pt x="391" y="893"/>
                  </a:lnTo>
                  <a:lnTo>
                    <a:pt x="390" y="893"/>
                  </a:lnTo>
                  <a:lnTo>
                    <a:pt x="389" y="893"/>
                  </a:lnTo>
                  <a:lnTo>
                    <a:pt x="387" y="895"/>
                  </a:lnTo>
                  <a:lnTo>
                    <a:pt x="386" y="895"/>
                  </a:lnTo>
                  <a:lnTo>
                    <a:pt x="385" y="895"/>
                  </a:lnTo>
                  <a:lnTo>
                    <a:pt x="384" y="895"/>
                  </a:lnTo>
                  <a:lnTo>
                    <a:pt x="383" y="895"/>
                  </a:lnTo>
                  <a:lnTo>
                    <a:pt x="382" y="895"/>
                  </a:lnTo>
                  <a:lnTo>
                    <a:pt x="380" y="895"/>
                  </a:lnTo>
                  <a:lnTo>
                    <a:pt x="380" y="896"/>
                  </a:lnTo>
                  <a:lnTo>
                    <a:pt x="379" y="896"/>
                  </a:lnTo>
                  <a:lnTo>
                    <a:pt x="378" y="896"/>
                  </a:lnTo>
                  <a:lnTo>
                    <a:pt x="377" y="896"/>
                  </a:lnTo>
                  <a:lnTo>
                    <a:pt x="376" y="897"/>
                  </a:lnTo>
                  <a:lnTo>
                    <a:pt x="376" y="898"/>
                  </a:lnTo>
                  <a:lnTo>
                    <a:pt x="376" y="899"/>
                  </a:lnTo>
                  <a:lnTo>
                    <a:pt x="377" y="899"/>
                  </a:lnTo>
                  <a:lnTo>
                    <a:pt x="378" y="900"/>
                  </a:lnTo>
                  <a:lnTo>
                    <a:pt x="378" y="902"/>
                  </a:lnTo>
                  <a:lnTo>
                    <a:pt x="379" y="902"/>
                  </a:lnTo>
                  <a:lnTo>
                    <a:pt x="379" y="903"/>
                  </a:lnTo>
                  <a:lnTo>
                    <a:pt x="379" y="904"/>
                  </a:lnTo>
                  <a:lnTo>
                    <a:pt x="379" y="905"/>
                  </a:lnTo>
                  <a:lnTo>
                    <a:pt x="378" y="905"/>
                  </a:lnTo>
                  <a:lnTo>
                    <a:pt x="378" y="906"/>
                  </a:lnTo>
                  <a:lnTo>
                    <a:pt x="377" y="907"/>
                  </a:lnTo>
                  <a:lnTo>
                    <a:pt x="377" y="909"/>
                  </a:lnTo>
                  <a:lnTo>
                    <a:pt x="377" y="907"/>
                  </a:lnTo>
                  <a:lnTo>
                    <a:pt x="376" y="909"/>
                  </a:lnTo>
                  <a:lnTo>
                    <a:pt x="375" y="909"/>
                  </a:lnTo>
                  <a:lnTo>
                    <a:pt x="375" y="910"/>
                  </a:lnTo>
                  <a:lnTo>
                    <a:pt x="373" y="910"/>
                  </a:lnTo>
                  <a:lnTo>
                    <a:pt x="372" y="910"/>
                  </a:lnTo>
                  <a:lnTo>
                    <a:pt x="372" y="911"/>
                  </a:lnTo>
                  <a:lnTo>
                    <a:pt x="371" y="911"/>
                  </a:lnTo>
                  <a:lnTo>
                    <a:pt x="370" y="911"/>
                  </a:lnTo>
                  <a:lnTo>
                    <a:pt x="369" y="911"/>
                  </a:lnTo>
                  <a:lnTo>
                    <a:pt x="369" y="912"/>
                  </a:lnTo>
                  <a:lnTo>
                    <a:pt x="368" y="913"/>
                  </a:lnTo>
                  <a:lnTo>
                    <a:pt x="368" y="914"/>
                  </a:lnTo>
                  <a:lnTo>
                    <a:pt x="366" y="913"/>
                  </a:lnTo>
                  <a:lnTo>
                    <a:pt x="366" y="914"/>
                  </a:lnTo>
                  <a:lnTo>
                    <a:pt x="365" y="914"/>
                  </a:lnTo>
                  <a:lnTo>
                    <a:pt x="365" y="916"/>
                  </a:lnTo>
                  <a:lnTo>
                    <a:pt x="364" y="916"/>
                  </a:lnTo>
                  <a:lnTo>
                    <a:pt x="364" y="917"/>
                  </a:lnTo>
                  <a:lnTo>
                    <a:pt x="364" y="918"/>
                  </a:lnTo>
                  <a:lnTo>
                    <a:pt x="363" y="918"/>
                  </a:lnTo>
                  <a:lnTo>
                    <a:pt x="362" y="918"/>
                  </a:lnTo>
                  <a:lnTo>
                    <a:pt x="361" y="918"/>
                  </a:lnTo>
                  <a:lnTo>
                    <a:pt x="359" y="919"/>
                  </a:lnTo>
                  <a:lnTo>
                    <a:pt x="358" y="919"/>
                  </a:lnTo>
                  <a:lnTo>
                    <a:pt x="358" y="920"/>
                  </a:lnTo>
                  <a:lnTo>
                    <a:pt x="359" y="920"/>
                  </a:lnTo>
                  <a:lnTo>
                    <a:pt x="359" y="921"/>
                  </a:lnTo>
                  <a:lnTo>
                    <a:pt x="361" y="921"/>
                  </a:lnTo>
                  <a:lnTo>
                    <a:pt x="359" y="921"/>
                  </a:lnTo>
                  <a:lnTo>
                    <a:pt x="359" y="923"/>
                  </a:lnTo>
                  <a:lnTo>
                    <a:pt x="361" y="923"/>
                  </a:lnTo>
                  <a:lnTo>
                    <a:pt x="361" y="924"/>
                  </a:lnTo>
                  <a:lnTo>
                    <a:pt x="359" y="924"/>
                  </a:lnTo>
                  <a:lnTo>
                    <a:pt x="358" y="924"/>
                  </a:lnTo>
                  <a:lnTo>
                    <a:pt x="358" y="925"/>
                  </a:lnTo>
                  <a:lnTo>
                    <a:pt x="358" y="926"/>
                  </a:lnTo>
                  <a:lnTo>
                    <a:pt x="357" y="926"/>
                  </a:lnTo>
                  <a:lnTo>
                    <a:pt x="356" y="927"/>
                  </a:lnTo>
                  <a:lnTo>
                    <a:pt x="355" y="928"/>
                  </a:lnTo>
                  <a:lnTo>
                    <a:pt x="355" y="930"/>
                  </a:lnTo>
                  <a:lnTo>
                    <a:pt x="354" y="930"/>
                  </a:lnTo>
                  <a:lnTo>
                    <a:pt x="354" y="931"/>
                  </a:lnTo>
                  <a:lnTo>
                    <a:pt x="354" y="932"/>
                  </a:lnTo>
                  <a:lnTo>
                    <a:pt x="355" y="932"/>
                  </a:lnTo>
                  <a:lnTo>
                    <a:pt x="355" y="933"/>
                  </a:lnTo>
                  <a:lnTo>
                    <a:pt x="354" y="934"/>
                  </a:lnTo>
                  <a:lnTo>
                    <a:pt x="354" y="935"/>
                  </a:lnTo>
                  <a:lnTo>
                    <a:pt x="352" y="935"/>
                  </a:lnTo>
                  <a:lnTo>
                    <a:pt x="354" y="935"/>
                  </a:lnTo>
                  <a:lnTo>
                    <a:pt x="354" y="937"/>
                  </a:lnTo>
                  <a:lnTo>
                    <a:pt x="355" y="937"/>
                  </a:lnTo>
                  <a:lnTo>
                    <a:pt x="355" y="938"/>
                  </a:lnTo>
                  <a:lnTo>
                    <a:pt x="356" y="938"/>
                  </a:lnTo>
                  <a:lnTo>
                    <a:pt x="356" y="939"/>
                  </a:lnTo>
                  <a:lnTo>
                    <a:pt x="356" y="940"/>
                  </a:lnTo>
                  <a:lnTo>
                    <a:pt x="357" y="940"/>
                  </a:lnTo>
                  <a:lnTo>
                    <a:pt x="356" y="940"/>
                  </a:lnTo>
                  <a:lnTo>
                    <a:pt x="356" y="941"/>
                  </a:lnTo>
                  <a:lnTo>
                    <a:pt x="355" y="941"/>
                  </a:lnTo>
                  <a:lnTo>
                    <a:pt x="354" y="941"/>
                  </a:lnTo>
                  <a:lnTo>
                    <a:pt x="354" y="942"/>
                  </a:lnTo>
                  <a:lnTo>
                    <a:pt x="352" y="942"/>
                  </a:lnTo>
                  <a:lnTo>
                    <a:pt x="351" y="942"/>
                  </a:lnTo>
                  <a:lnTo>
                    <a:pt x="350" y="944"/>
                  </a:lnTo>
                  <a:lnTo>
                    <a:pt x="349" y="944"/>
                  </a:lnTo>
                  <a:lnTo>
                    <a:pt x="349" y="945"/>
                  </a:lnTo>
                  <a:lnTo>
                    <a:pt x="348" y="945"/>
                  </a:lnTo>
                  <a:lnTo>
                    <a:pt x="347" y="945"/>
                  </a:lnTo>
                  <a:lnTo>
                    <a:pt x="345" y="946"/>
                  </a:lnTo>
                  <a:lnTo>
                    <a:pt x="344" y="946"/>
                  </a:lnTo>
                  <a:lnTo>
                    <a:pt x="344" y="945"/>
                  </a:lnTo>
                  <a:lnTo>
                    <a:pt x="344" y="944"/>
                  </a:lnTo>
                  <a:lnTo>
                    <a:pt x="344" y="942"/>
                  </a:lnTo>
                  <a:lnTo>
                    <a:pt x="344" y="941"/>
                  </a:lnTo>
                  <a:lnTo>
                    <a:pt x="344" y="940"/>
                  </a:lnTo>
                  <a:lnTo>
                    <a:pt x="344" y="939"/>
                  </a:lnTo>
                  <a:lnTo>
                    <a:pt x="344" y="938"/>
                  </a:lnTo>
                  <a:lnTo>
                    <a:pt x="344" y="937"/>
                  </a:lnTo>
                  <a:lnTo>
                    <a:pt x="344" y="935"/>
                  </a:lnTo>
                  <a:lnTo>
                    <a:pt x="344" y="934"/>
                  </a:lnTo>
                  <a:lnTo>
                    <a:pt x="344" y="935"/>
                  </a:lnTo>
                  <a:lnTo>
                    <a:pt x="343" y="935"/>
                  </a:lnTo>
                  <a:lnTo>
                    <a:pt x="341" y="935"/>
                  </a:lnTo>
                  <a:lnTo>
                    <a:pt x="338" y="935"/>
                  </a:lnTo>
                  <a:lnTo>
                    <a:pt x="337" y="935"/>
                  </a:lnTo>
                  <a:lnTo>
                    <a:pt x="338" y="934"/>
                  </a:lnTo>
                  <a:lnTo>
                    <a:pt x="338" y="933"/>
                  </a:lnTo>
                  <a:lnTo>
                    <a:pt x="338" y="932"/>
                  </a:lnTo>
                  <a:lnTo>
                    <a:pt x="338" y="931"/>
                  </a:lnTo>
                  <a:lnTo>
                    <a:pt x="338" y="930"/>
                  </a:lnTo>
                  <a:lnTo>
                    <a:pt x="337" y="930"/>
                  </a:lnTo>
                  <a:lnTo>
                    <a:pt x="337" y="928"/>
                  </a:lnTo>
                  <a:lnTo>
                    <a:pt x="336" y="928"/>
                  </a:lnTo>
                  <a:lnTo>
                    <a:pt x="335" y="927"/>
                  </a:lnTo>
                  <a:lnTo>
                    <a:pt x="334" y="927"/>
                  </a:lnTo>
                  <a:lnTo>
                    <a:pt x="333" y="927"/>
                  </a:lnTo>
                  <a:lnTo>
                    <a:pt x="331" y="927"/>
                  </a:lnTo>
                  <a:lnTo>
                    <a:pt x="331" y="926"/>
                  </a:lnTo>
                  <a:lnTo>
                    <a:pt x="330" y="926"/>
                  </a:lnTo>
                  <a:lnTo>
                    <a:pt x="330" y="927"/>
                  </a:lnTo>
                  <a:lnTo>
                    <a:pt x="330" y="928"/>
                  </a:lnTo>
                  <a:lnTo>
                    <a:pt x="330" y="927"/>
                  </a:lnTo>
                  <a:lnTo>
                    <a:pt x="329" y="927"/>
                  </a:lnTo>
                  <a:lnTo>
                    <a:pt x="329" y="926"/>
                  </a:lnTo>
                  <a:lnTo>
                    <a:pt x="329" y="925"/>
                  </a:lnTo>
                  <a:lnTo>
                    <a:pt x="328" y="924"/>
                  </a:lnTo>
                  <a:lnTo>
                    <a:pt x="327" y="924"/>
                  </a:lnTo>
                  <a:lnTo>
                    <a:pt x="327" y="923"/>
                  </a:lnTo>
                  <a:lnTo>
                    <a:pt x="326" y="923"/>
                  </a:lnTo>
                  <a:lnTo>
                    <a:pt x="324" y="923"/>
                  </a:lnTo>
                  <a:lnTo>
                    <a:pt x="324" y="924"/>
                  </a:lnTo>
                  <a:lnTo>
                    <a:pt x="324" y="923"/>
                  </a:lnTo>
                  <a:lnTo>
                    <a:pt x="323" y="923"/>
                  </a:lnTo>
                  <a:lnTo>
                    <a:pt x="322" y="924"/>
                  </a:lnTo>
                  <a:lnTo>
                    <a:pt x="322" y="925"/>
                  </a:lnTo>
                  <a:lnTo>
                    <a:pt x="321" y="925"/>
                  </a:lnTo>
                  <a:lnTo>
                    <a:pt x="320" y="925"/>
                  </a:lnTo>
                  <a:lnTo>
                    <a:pt x="319" y="925"/>
                  </a:lnTo>
                  <a:lnTo>
                    <a:pt x="317" y="925"/>
                  </a:lnTo>
                  <a:lnTo>
                    <a:pt x="317" y="924"/>
                  </a:lnTo>
                  <a:lnTo>
                    <a:pt x="316" y="924"/>
                  </a:lnTo>
                  <a:lnTo>
                    <a:pt x="315" y="924"/>
                  </a:lnTo>
                  <a:lnTo>
                    <a:pt x="314" y="924"/>
                  </a:lnTo>
                  <a:lnTo>
                    <a:pt x="314" y="923"/>
                  </a:lnTo>
                  <a:lnTo>
                    <a:pt x="315" y="923"/>
                  </a:lnTo>
                  <a:lnTo>
                    <a:pt x="315" y="921"/>
                  </a:lnTo>
                  <a:lnTo>
                    <a:pt x="314" y="921"/>
                  </a:lnTo>
                  <a:lnTo>
                    <a:pt x="315" y="921"/>
                  </a:lnTo>
                  <a:lnTo>
                    <a:pt x="315" y="920"/>
                  </a:lnTo>
                  <a:lnTo>
                    <a:pt x="315" y="919"/>
                  </a:lnTo>
                  <a:lnTo>
                    <a:pt x="315" y="918"/>
                  </a:lnTo>
                  <a:lnTo>
                    <a:pt x="316" y="918"/>
                  </a:lnTo>
                  <a:lnTo>
                    <a:pt x="316" y="917"/>
                  </a:lnTo>
                  <a:lnTo>
                    <a:pt x="316" y="916"/>
                  </a:lnTo>
                  <a:lnTo>
                    <a:pt x="315" y="916"/>
                  </a:lnTo>
                  <a:lnTo>
                    <a:pt x="314" y="916"/>
                  </a:lnTo>
                  <a:lnTo>
                    <a:pt x="314" y="914"/>
                  </a:lnTo>
                  <a:lnTo>
                    <a:pt x="313" y="914"/>
                  </a:lnTo>
                  <a:lnTo>
                    <a:pt x="312" y="914"/>
                  </a:lnTo>
                  <a:lnTo>
                    <a:pt x="312" y="913"/>
                  </a:lnTo>
                  <a:lnTo>
                    <a:pt x="310" y="913"/>
                  </a:lnTo>
                  <a:lnTo>
                    <a:pt x="310" y="912"/>
                  </a:lnTo>
                  <a:lnTo>
                    <a:pt x="310" y="911"/>
                  </a:lnTo>
                  <a:lnTo>
                    <a:pt x="309" y="911"/>
                  </a:lnTo>
                  <a:lnTo>
                    <a:pt x="309" y="910"/>
                  </a:lnTo>
                  <a:lnTo>
                    <a:pt x="308" y="910"/>
                  </a:lnTo>
                  <a:lnTo>
                    <a:pt x="308" y="909"/>
                  </a:lnTo>
                  <a:lnTo>
                    <a:pt x="308" y="907"/>
                  </a:lnTo>
                  <a:lnTo>
                    <a:pt x="308" y="906"/>
                  </a:lnTo>
                  <a:lnTo>
                    <a:pt x="309" y="906"/>
                  </a:lnTo>
                  <a:lnTo>
                    <a:pt x="308" y="906"/>
                  </a:lnTo>
                  <a:lnTo>
                    <a:pt x="308" y="905"/>
                  </a:lnTo>
                  <a:lnTo>
                    <a:pt x="308" y="904"/>
                  </a:lnTo>
                  <a:lnTo>
                    <a:pt x="308" y="903"/>
                  </a:lnTo>
                  <a:lnTo>
                    <a:pt x="308" y="902"/>
                  </a:lnTo>
                  <a:lnTo>
                    <a:pt x="308" y="900"/>
                  </a:lnTo>
                  <a:lnTo>
                    <a:pt x="307" y="900"/>
                  </a:lnTo>
                  <a:lnTo>
                    <a:pt x="306" y="900"/>
                  </a:lnTo>
                  <a:lnTo>
                    <a:pt x="306" y="902"/>
                  </a:lnTo>
                  <a:lnTo>
                    <a:pt x="306" y="900"/>
                  </a:lnTo>
                  <a:lnTo>
                    <a:pt x="307" y="900"/>
                  </a:lnTo>
                  <a:lnTo>
                    <a:pt x="306" y="899"/>
                  </a:lnTo>
                  <a:lnTo>
                    <a:pt x="306" y="898"/>
                  </a:lnTo>
                  <a:lnTo>
                    <a:pt x="306" y="897"/>
                  </a:lnTo>
                  <a:lnTo>
                    <a:pt x="307" y="897"/>
                  </a:lnTo>
                  <a:lnTo>
                    <a:pt x="308" y="896"/>
                  </a:lnTo>
                  <a:lnTo>
                    <a:pt x="308" y="895"/>
                  </a:lnTo>
                  <a:lnTo>
                    <a:pt x="308" y="893"/>
                  </a:lnTo>
                  <a:lnTo>
                    <a:pt x="308" y="892"/>
                  </a:lnTo>
                  <a:lnTo>
                    <a:pt x="307" y="892"/>
                  </a:lnTo>
                  <a:lnTo>
                    <a:pt x="307" y="891"/>
                  </a:lnTo>
                  <a:lnTo>
                    <a:pt x="307" y="890"/>
                  </a:lnTo>
                  <a:lnTo>
                    <a:pt x="306" y="890"/>
                  </a:lnTo>
                  <a:lnTo>
                    <a:pt x="305" y="890"/>
                  </a:lnTo>
                  <a:lnTo>
                    <a:pt x="303" y="890"/>
                  </a:lnTo>
                  <a:lnTo>
                    <a:pt x="302" y="890"/>
                  </a:lnTo>
                  <a:lnTo>
                    <a:pt x="302" y="889"/>
                  </a:lnTo>
                  <a:lnTo>
                    <a:pt x="301" y="889"/>
                  </a:lnTo>
                  <a:lnTo>
                    <a:pt x="300" y="889"/>
                  </a:lnTo>
                  <a:lnTo>
                    <a:pt x="300" y="890"/>
                  </a:lnTo>
                  <a:lnTo>
                    <a:pt x="299" y="890"/>
                  </a:lnTo>
                  <a:lnTo>
                    <a:pt x="298" y="890"/>
                  </a:lnTo>
                  <a:lnTo>
                    <a:pt x="298" y="891"/>
                  </a:lnTo>
                  <a:lnTo>
                    <a:pt x="298" y="892"/>
                  </a:lnTo>
                  <a:lnTo>
                    <a:pt x="298" y="893"/>
                  </a:lnTo>
                  <a:lnTo>
                    <a:pt x="298" y="892"/>
                  </a:lnTo>
                  <a:lnTo>
                    <a:pt x="296" y="892"/>
                  </a:lnTo>
                  <a:lnTo>
                    <a:pt x="296" y="891"/>
                  </a:lnTo>
                  <a:lnTo>
                    <a:pt x="295" y="891"/>
                  </a:lnTo>
                  <a:lnTo>
                    <a:pt x="294" y="890"/>
                  </a:lnTo>
                  <a:lnTo>
                    <a:pt x="294" y="889"/>
                  </a:lnTo>
                  <a:lnTo>
                    <a:pt x="293" y="889"/>
                  </a:lnTo>
                  <a:lnTo>
                    <a:pt x="292" y="889"/>
                  </a:lnTo>
                  <a:lnTo>
                    <a:pt x="291" y="890"/>
                  </a:lnTo>
                  <a:lnTo>
                    <a:pt x="289" y="890"/>
                  </a:lnTo>
                  <a:lnTo>
                    <a:pt x="288" y="890"/>
                  </a:lnTo>
                  <a:lnTo>
                    <a:pt x="287" y="890"/>
                  </a:lnTo>
                  <a:lnTo>
                    <a:pt x="287" y="891"/>
                  </a:lnTo>
                  <a:lnTo>
                    <a:pt x="286" y="891"/>
                  </a:lnTo>
                  <a:lnTo>
                    <a:pt x="285" y="891"/>
                  </a:lnTo>
                  <a:lnTo>
                    <a:pt x="284" y="892"/>
                  </a:lnTo>
                  <a:lnTo>
                    <a:pt x="284" y="891"/>
                  </a:lnTo>
                  <a:lnTo>
                    <a:pt x="282" y="891"/>
                  </a:lnTo>
                  <a:lnTo>
                    <a:pt x="282" y="890"/>
                  </a:lnTo>
                  <a:lnTo>
                    <a:pt x="282" y="889"/>
                  </a:lnTo>
                  <a:lnTo>
                    <a:pt x="282" y="888"/>
                  </a:lnTo>
                  <a:lnTo>
                    <a:pt x="282" y="886"/>
                  </a:lnTo>
                  <a:lnTo>
                    <a:pt x="281" y="888"/>
                  </a:lnTo>
                  <a:lnTo>
                    <a:pt x="280" y="886"/>
                  </a:lnTo>
                  <a:lnTo>
                    <a:pt x="279" y="885"/>
                  </a:lnTo>
                  <a:lnTo>
                    <a:pt x="279" y="884"/>
                  </a:lnTo>
                  <a:lnTo>
                    <a:pt x="278" y="884"/>
                  </a:lnTo>
                  <a:lnTo>
                    <a:pt x="278" y="883"/>
                  </a:lnTo>
                  <a:lnTo>
                    <a:pt x="278" y="882"/>
                  </a:lnTo>
                  <a:lnTo>
                    <a:pt x="279" y="882"/>
                  </a:lnTo>
                  <a:lnTo>
                    <a:pt x="278" y="881"/>
                  </a:lnTo>
                  <a:lnTo>
                    <a:pt x="278" y="879"/>
                  </a:lnTo>
                  <a:lnTo>
                    <a:pt x="278" y="878"/>
                  </a:lnTo>
                  <a:lnTo>
                    <a:pt x="277" y="878"/>
                  </a:lnTo>
                  <a:lnTo>
                    <a:pt x="275" y="878"/>
                  </a:lnTo>
                  <a:lnTo>
                    <a:pt x="274" y="879"/>
                  </a:lnTo>
                  <a:lnTo>
                    <a:pt x="274" y="881"/>
                  </a:lnTo>
                  <a:lnTo>
                    <a:pt x="273" y="881"/>
                  </a:lnTo>
                  <a:lnTo>
                    <a:pt x="273" y="882"/>
                  </a:lnTo>
                  <a:lnTo>
                    <a:pt x="272" y="882"/>
                  </a:lnTo>
                  <a:lnTo>
                    <a:pt x="271" y="882"/>
                  </a:lnTo>
                  <a:lnTo>
                    <a:pt x="271" y="881"/>
                  </a:lnTo>
                  <a:lnTo>
                    <a:pt x="270" y="881"/>
                  </a:lnTo>
                  <a:lnTo>
                    <a:pt x="270" y="882"/>
                  </a:lnTo>
                  <a:lnTo>
                    <a:pt x="268" y="882"/>
                  </a:lnTo>
                  <a:lnTo>
                    <a:pt x="267" y="882"/>
                  </a:lnTo>
                  <a:lnTo>
                    <a:pt x="267" y="883"/>
                  </a:lnTo>
                  <a:lnTo>
                    <a:pt x="266" y="883"/>
                  </a:lnTo>
                  <a:lnTo>
                    <a:pt x="265" y="883"/>
                  </a:lnTo>
                  <a:lnTo>
                    <a:pt x="264" y="883"/>
                  </a:lnTo>
                  <a:lnTo>
                    <a:pt x="263" y="883"/>
                  </a:lnTo>
                  <a:lnTo>
                    <a:pt x="263" y="884"/>
                  </a:lnTo>
                  <a:lnTo>
                    <a:pt x="261" y="884"/>
                  </a:lnTo>
                  <a:lnTo>
                    <a:pt x="260" y="884"/>
                  </a:lnTo>
                  <a:lnTo>
                    <a:pt x="259" y="884"/>
                  </a:lnTo>
                  <a:lnTo>
                    <a:pt x="259" y="883"/>
                  </a:lnTo>
                  <a:lnTo>
                    <a:pt x="258" y="882"/>
                  </a:lnTo>
                  <a:lnTo>
                    <a:pt x="258" y="881"/>
                  </a:lnTo>
                  <a:lnTo>
                    <a:pt x="257" y="881"/>
                  </a:lnTo>
                  <a:lnTo>
                    <a:pt x="255" y="881"/>
                  </a:lnTo>
                  <a:lnTo>
                    <a:pt x="255" y="879"/>
                  </a:lnTo>
                  <a:lnTo>
                    <a:pt x="254" y="879"/>
                  </a:lnTo>
                  <a:lnTo>
                    <a:pt x="253" y="879"/>
                  </a:lnTo>
                  <a:lnTo>
                    <a:pt x="253" y="878"/>
                  </a:lnTo>
                  <a:lnTo>
                    <a:pt x="252" y="878"/>
                  </a:lnTo>
                  <a:lnTo>
                    <a:pt x="251" y="878"/>
                  </a:lnTo>
                  <a:lnTo>
                    <a:pt x="251" y="879"/>
                  </a:lnTo>
                  <a:lnTo>
                    <a:pt x="251" y="878"/>
                  </a:lnTo>
                  <a:lnTo>
                    <a:pt x="250" y="878"/>
                  </a:lnTo>
                  <a:lnTo>
                    <a:pt x="248" y="879"/>
                  </a:lnTo>
                  <a:lnTo>
                    <a:pt x="247" y="878"/>
                  </a:lnTo>
                  <a:lnTo>
                    <a:pt x="247" y="879"/>
                  </a:lnTo>
                  <a:lnTo>
                    <a:pt x="246" y="879"/>
                  </a:lnTo>
                  <a:lnTo>
                    <a:pt x="246" y="881"/>
                  </a:lnTo>
                  <a:lnTo>
                    <a:pt x="245" y="881"/>
                  </a:lnTo>
                  <a:lnTo>
                    <a:pt x="245" y="882"/>
                  </a:lnTo>
                  <a:lnTo>
                    <a:pt x="245" y="883"/>
                  </a:lnTo>
                  <a:lnTo>
                    <a:pt x="244" y="884"/>
                  </a:lnTo>
                  <a:lnTo>
                    <a:pt x="244" y="885"/>
                  </a:lnTo>
                  <a:lnTo>
                    <a:pt x="243" y="885"/>
                  </a:lnTo>
                  <a:lnTo>
                    <a:pt x="244" y="885"/>
                  </a:lnTo>
                  <a:lnTo>
                    <a:pt x="244" y="886"/>
                  </a:lnTo>
                  <a:lnTo>
                    <a:pt x="243" y="886"/>
                  </a:lnTo>
                  <a:lnTo>
                    <a:pt x="243" y="888"/>
                  </a:lnTo>
                  <a:lnTo>
                    <a:pt x="241" y="888"/>
                  </a:lnTo>
                  <a:lnTo>
                    <a:pt x="241" y="889"/>
                  </a:lnTo>
                  <a:lnTo>
                    <a:pt x="240" y="889"/>
                  </a:lnTo>
                  <a:lnTo>
                    <a:pt x="240" y="888"/>
                  </a:lnTo>
                  <a:lnTo>
                    <a:pt x="239" y="888"/>
                  </a:lnTo>
                  <a:lnTo>
                    <a:pt x="238" y="888"/>
                  </a:lnTo>
                  <a:lnTo>
                    <a:pt x="237" y="888"/>
                  </a:lnTo>
                  <a:lnTo>
                    <a:pt x="236" y="888"/>
                  </a:lnTo>
                  <a:lnTo>
                    <a:pt x="236" y="889"/>
                  </a:lnTo>
                  <a:lnTo>
                    <a:pt x="234" y="889"/>
                  </a:lnTo>
                  <a:lnTo>
                    <a:pt x="234" y="890"/>
                  </a:lnTo>
                  <a:lnTo>
                    <a:pt x="234" y="891"/>
                  </a:lnTo>
                  <a:lnTo>
                    <a:pt x="233" y="891"/>
                  </a:lnTo>
                  <a:lnTo>
                    <a:pt x="233" y="892"/>
                  </a:lnTo>
                  <a:lnTo>
                    <a:pt x="233" y="891"/>
                  </a:lnTo>
                  <a:lnTo>
                    <a:pt x="232" y="891"/>
                  </a:lnTo>
                  <a:lnTo>
                    <a:pt x="231" y="891"/>
                  </a:lnTo>
                  <a:lnTo>
                    <a:pt x="231" y="890"/>
                  </a:lnTo>
                  <a:lnTo>
                    <a:pt x="230" y="890"/>
                  </a:lnTo>
                  <a:lnTo>
                    <a:pt x="230" y="889"/>
                  </a:lnTo>
                  <a:lnTo>
                    <a:pt x="230" y="888"/>
                  </a:lnTo>
                  <a:lnTo>
                    <a:pt x="231" y="886"/>
                  </a:lnTo>
                  <a:lnTo>
                    <a:pt x="230" y="886"/>
                  </a:lnTo>
                  <a:lnTo>
                    <a:pt x="230" y="885"/>
                  </a:lnTo>
                  <a:lnTo>
                    <a:pt x="229" y="885"/>
                  </a:lnTo>
                  <a:lnTo>
                    <a:pt x="227" y="885"/>
                  </a:lnTo>
                  <a:lnTo>
                    <a:pt x="226" y="885"/>
                  </a:lnTo>
                  <a:lnTo>
                    <a:pt x="225" y="885"/>
                  </a:lnTo>
                  <a:lnTo>
                    <a:pt x="225" y="884"/>
                  </a:lnTo>
                  <a:lnTo>
                    <a:pt x="224" y="884"/>
                  </a:lnTo>
                  <a:lnTo>
                    <a:pt x="223" y="885"/>
                  </a:lnTo>
                  <a:lnTo>
                    <a:pt x="222" y="885"/>
                  </a:lnTo>
                  <a:lnTo>
                    <a:pt x="222" y="884"/>
                  </a:lnTo>
                  <a:lnTo>
                    <a:pt x="222" y="883"/>
                  </a:lnTo>
                  <a:lnTo>
                    <a:pt x="223" y="882"/>
                  </a:lnTo>
                  <a:lnTo>
                    <a:pt x="224" y="882"/>
                  </a:lnTo>
                  <a:lnTo>
                    <a:pt x="224" y="881"/>
                  </a:lnTo>
                  <a:lnTo>
                    <a:pt x="224" y="879"/>
                  </a:lnTo>
                  <a:lnTo>
                    <a:pt x="224" y="878"/>
                  </a:lnTo>
                  <a:lnTo>
                    <a:pt x="223" y="878"/>
                  </a:lnTo>
                  <a:lnTo>
                    <a:pt x="223" y="877"/>
                  </a:lnTo>
                  <a:lnTo>
                    <a:pt x="224" y="877"/>
                  </a:lnTo>
                  <a:lnTo>
                    <a:pt x="224" y="876"/>
                  </a:lnTo>
                  <a:lnTo>
                    <a:pt x="224" y="875"/>
                  </a:lnTo>
                  <a:lnTo>
                    <a:pt x="224" y="874"/>
                  </a:lnTo>
                  <a:lnTo>
                    <a:pt x="224" y="872"/>
                  </a:lnTo>
                  <a:lnTo>
                    <a:pt x="223" y="872"/>
                  </a:lnTo>
                  <a:lnTo>
                    <a:pt x="222" y="872"/>
                  </a:lnTo>
                  <a:lnTo>
                    <a:pt x="220" y="872"/>
                  </a:lnTo>
                  <a:lnTo>
                    <a:pt x="220" y="874"/>
                  </a:lnTo>
                  <a:lnTo>
                    <a:pt x="219" y="874"/>
                  </a:lnTo>
                  <a:lnTo>
                    <a:pt x="219" y="872"/>
                  </a:lnTo>
                  <a:lnTo>
                    <a:pt x="219" y="871"/>
                  </a:lnTo>
                  <a:lnTo>
                    <a:pt x="218" y="871"/>
                  </a:lnTo>
                  <a:lnTo>
                    <a:pt x="217" y="871"/>
                  </a:lnTo>
                  <a:lnTo>
                    <a:pt x="217" y="870"/>
                  </a:lnTo>
                  <a:lnTo>
                    <a:pt x="216" y="870"/>
                  </a:lnTo>
                  <a:lnTo>
                    <a:pt x="216" y="869"/>
                  </a:lnTo>
                  <a:lnTo>
                    <a:pt x="216" y="868"/>
                  </a:lnTo>
                  <a:lnTo>
                    <a:pt x="216" y="867"/>
                  </a:lnTo>
                  <a:lnTo>
                    <a:pt x="216" y="865"/>
                  </a:lnTo>
                  <a:lnTo>
                    <a:pt x="216" y="864"/>
                  </a:lnTo>
                  <a:lnTo>
                    <a:pt x="216" y="863"/>
                  </a:lnTo>
                  <a:lnTo>
                    <a:pt x="215" y="863"/>
                  </a:lnTo>
                  <a:lnTo>
                    <a:pt x="215" y="862"/>
                  </a:lnTo>
                  <a:lnTo>
                    <a:pt x="215" y="861"/>
                  </a:lnTo>
                  <a:lnTo>
                    <a:pt x="216" y="861"/>
                  </a:lnTo>
                  <a:lnTo>
                    <a:pt x="216" y="860"/>
                  </a:lnTo>
                  <a:lnTo>
                    <a:pt x="217" y="860"/>
                  </a:lnTo>
                  <a:lnTo>
                    <a:pt x="218" y="858"/>
                  </a:lnTo>
                  <a:lnTo>
                    <a:pt x="218" y="857"/>
                  </a:lnTo>
                  <a:lnTo>
                    <a:pt x="218" y="856"/>
                  </a:lnTo>
                  <a:lnTo>
                    <a:pt x="218" y="855"/>
                  </a:lnTo>
                  <a:lnTo>
                    <a:pt x="218" y="854"/>
                  </a:lnTo>
                  <a:lnTo>
                    <a:pt x="219" y="854"/>
                  </a:lnTo>
                  <a:lnTo>
                    <a:pt x="219" y="853"/>
                  </a:lnTo>
                  <a:lnTo>
                    <a:pt x="219" y="851"/>
                  </a:lnTo>
                  <a:lnTo>
                    <a:pt x="219" y="850"/>
                  </a:lnTo>
                  <a:lnTo>
                    <a:pt x="219" y="849"/>
                  </a:lnTo>
                  <a:lnTo>
                    <a:pt x="219" y="848"/>
                  </a:lnTo>
                  <a:lnTo>
                    <a:pt x="220" y="848"/>
                  </a:lnTo>
                  <a:lnTo>
                    <a:pt x="220" y="847"/>
                  </a:lnTo>
                  <a:lnTo>
                    <a:pt x="222" y="847"/>
                  </a:lnTo>
                  <a:lnTo>
                    <a:pt x="222" y="846"/>
                  </a:lnTo>
                  <a:lnTo>
                    <a:pt x="223" y="846"/>
                  </a:lnTo>
                  <a:lnTo>
                    <a:pt x="223" y="844"/>
                  </a:lnTo>
                  <a:lnTo>
                    <a:pt x="222" y="844"/>
                  </a:lnTo>
                  <a:lnTo>
                    <a:pt x="220" y="844"/>
                  </a:lnTo>
                  <a:lnTo>
                    <a:pt x="219" y="844"/>
                  </a:lnTo>
                  <a:lnTo>
                    <a:pt x="219" y="843"/>
                  </a:lnTo>
                  <a:lnTo>
                    <a:pt x="219" y="842"/>
                  </a:lnTo>
                  <a:lnTo>
                    <a:pt x="218" y="841"/>
                  </a:lnTo>
                  <a:lnTo>
                    <a:pt x="219" y="841"/>
                  </a:lnTo>
                  <a:lnTo>
                    <a:pt x="219" y="840"/>
                  </a:lnTo>
                  <a:lnTo>
                    <a:pt x="218" y="839"/>
                  </a:lnTo>
                  <a:lnTo>
                    <a:pt x="218" y="837"/>
                  </a:lnTo>
                  <a:lnTo>
                    <a:pt x="218" y="836"/>
                  </a:lnTo>
                  <a:lnTo>
                    <a:pt x="217" y="836"/>
                  </a:lnTo>
                  <a:lnTo>
                    <a:pt x="217" y="835"/>
                  </a:lnTo>
                  <a:lnTo>
                    <a:pt x="216" y="835"/>
                  </a:lnTo>
                  <a:lnTo>
                    <a:pt x="215" y="835"/>
                  </a:lnTo>
                  <a:lnTo>
                    <a:pt x="215" y="836"/>
                  </a:lnTo>
                  <a:lnTo>
                    <a:pt x="215" y="835"/>
                  </a:lnTo>
                  <a:lnTo>
                    <a:pt x="216" y="835"/>
                  </a:lnTo>
                  <a:lnTo>
                    <a:pt x="216" y="834"/>
                  </a:lnTo>
                  <a:lnTo>
                    <a:pt x="216" y="833"/>
                  </a:lnTo>
                  <a:lnTo>
                    <a:pt x="216" y="832"/>
                  </a:lnTo>
                  <a:lnTo>
                    <a:pt x="216" y="830"/>
                  </a:lnTo>
                  <a:lnTo>
                    <a:pt x="216" y="829"/>
                  </a:lnTo>
                  <a:lnTo>
                    <a:pt x="217" y="829"/>
                  </a:lnTo>
                  <a:lnTo>
                    <a:pt x="217" y="828"/>
                  </a:lnTo>
                  <a:lnTo>
                    <a:pt x="218" y="828"/>
                  </a:lnTo>
                  <a:lnTo>
                    <a:pt x="218" y="827"/>
                  </a:lnTo>
                  <a:lnTo>
                    <a:pt x="218" y="826"/>
                  </a:lnTo>
                  <a:lnTo>
                    <a:pt x="218" y="825"/>
                  </a:lnTo>
                  <a:lnTo>
                    <a:pt x="217" y="825"/>
                  </a:lnTo>
                  <a:lnTo>
                    <a:pt x="217" y="823"/>
                  </a:lnTo>
                  <a:lnTo>
                    <a:pt x="217" y="822"/>
                  </a:lnTo>
                  <a:lnTo>
                    <a:pt x="216" y="822"/>
                  </a:lnTo>
                  <a:lnTo>
                    <a:pt x="215" y="822"/>
                  </a:lnTo>
                  <a:lnTo>
                    <a:pt x="215" y="823"/>
                  </a:lnTo>
                  <a:lnTo>
                    <a:pt x="213" y="823"/>
                  </a:lnTo>
                  <a:lnTo>
                    <a:pt x="213" y="822"/>
                  </a:lnTo>
                  <a:lnTo>
                    <a:pt x="212" y="822"/>
                  </a:lnTo>
                  <a:lnTo>
                    <a:pt x="212" y="821"/>
                  </a:lnTo>
                  <a:lnTo>
                    <a:pt x="211" y="820"/>
                  </a:lnTo>
                  <a:lnTo>
                    <a:pt x="211" y="819"/>
                  </a:lnTo>
                  <a:lnTo>
                    <a:pt x="210" y="819"/>
                  </a:lnTo>
                  <a:lnTo>
                    <a:pt x="210" y="820"/>
                  </a:lnTo>
                  <a:lnTo>
                    <a:pt x="209" y="820"/>
                  </a:lnTo>
                  <a:lnTo>
                    <a:pt x="209" y="819"/>
                  </a:lnTo>
                  <a:lnTo>
                    <a:pt x="208" y="819"/>
                  </a:lnTo>
                  <a:lnTo>
                    <a:pt x="206" y="819"/>
                  </a:lnTo>
                  <a:lnTo>
                    <a:pt x="206" y="820"/>
                  </a:lnTo>
                  <a:lnTo>
                    <a:pt x="205" y="820"/>
                  </a:lnTo>
                  <a:lnTo>
                    <a:pt x="204" y="820"/>
                  </a:lnTo>
                  <a:lnTo>
                    <a:pt x="203" y="821"/>
                  </a:lnTo>
                  <a:lnTo>
                    <a:pt x="202" y="821"/>
                  </a:lnTo>
                  <a:lnTo>
                    <a:pt x="202" y="822"/>
                  </a:lnTo>
                  <a:lnTo>
                    <a:pt x="201" y="822"/>
                  </a:lnTo>
                  <a:lnTo>
                    <a:pt x="199" y="823"/>
                  </a:lnTo>
                  <a:lnTo>
                    <a:pt x="199" y="825"/>
                  </a:lnTo>
                  <a:lnTo>
                    <a:pt x="199" y="826"/>
                  </a:lnTo>
                  <a:lnTo>
                    <a:pt x="198" y="826"/>
                  </a:lnTo>
                  <a:lnTo>
                    <a:pt x="198" y="827"/>
                  </a:lnTo>
                  <a:lnTo>
                    <a:pt x="198" y="828"/>
                  </a:lnTo>
                  <a:lnTo>
                    <a:pt x="199" y="828"/>
                  </a:lnTo>
                  <a:lnTo>
                    <a:pt x="199" y="829"/>
                  </a:lnTo>
                  <a:lnTo>
                    <a:pt x="199" y="830"/>
                  </a:lnTo>
                  <a:lnTo>
                    <a:pt x="199" y="832"/>
                  </a:lnTo>
                  <a:lnTo>
                    <a:pt x="199" y="833"/>
                  </a:lnTo>
                  <a:lnTo>
                    <a:pt x="199" y="834"/>
                  </a:lnTo>
                  <a:lnTo>
                    <a:pt x="199" y="835"/>
                  </a:lnTo>
                  <a:lnTo>
                    <a:pt x="198" y="836"/>
                  </a:lnTo>
                  <a:lnTo>
                    <a:pt x="199" y="836"/>
                  </a:lnTo>
                  <a:lnTo>
                    <a:pt x="199" y="837"/>
                  </a:lnTo>
                  <a:lnTo>
                    <a:pt x="198" y="837"/>
                  </a:lnTo>
                  <a:lnTo>
                    <a:pt x="198" y="839"/>
                  </a:lnTo>
                  <a:lnTo>
                    <a:pt x="198" y="840"/>
                  </a:lnTo>
                  <a:lnTo>
                    <a:pt x="197" y="840"/>
                  </a:lnTo>
                  <a:lnTo>
                    <a:pt x="197" y="839"/>
                  </a:lnTo>
                  <a:lnTo>
                    <a:pt x="196" y="839"/>
                  </a:lnTo>
                  <a:lnTo>
                    <a:pt x="195" y="840"/>
                  </a:lnTo>
                  <a:lnTo>
                    <a:pt x="195" y="841"/>
                  </a:lnTo>
                  <a:lnTo>
                    <a:pt x="194" y="841"/>
                  </a:lnTo>
                  <a:lnTo>
                    <a:pt x="194" y="840"/>
                  </a:lnTo>
                  <a:lnTo>
                    <a:pt x="192" y="840"/>
                  </a:lnTo>
                  <a:lnTo>
                    <a:pt x="191" y="840"/>
                  </a:lnTo>
                  <a:lnTo>
                    <a:pt x="191" y="839"/>
                  </a:lnTo>
                  <a:lnTo>
                    <a:pt x="191" y="837"/>
                  </a:lnTo>
                  <a:lnTo>
                    <a:pt x="190" y="837"/>
                  </a:lnTo>
                  <a:lnTo>
                    <a:pt x="190" y="836"/>
                  </a:lnTo>
                  <a:lnTo>
                    <a:pt x="189" y="836"/>
                  </a:lnTo>
                  <a:lnTo>
                    <a:pt x="188" y="836"/>
                  </a:lnTo>
                  <a:lnTo>
                    <a:pt x="187" y="836"/>
                  </a:lnTo>
                  <a:lnTo>
                    <a:pt x="187" y="837"/>
                  </a:lnTo>
                  <a:lnTo>
                    <a:pt x="185" y="837"/>
                  </a:lnTo>
                  <a:lnTo>
                    <a:pt x="185" y="836"/>
                  </a:lnTo>
                  <a:lnTo>
                    <a:pt x="184" y="835"/>
                  </a:lnTo>
                  <a:lnTo>
                    <a:pt x="184" y="834"/>
                  </a:lnTo>
                  <a:lnTo>
                    <a:pt x="183" y="834"/>
                  </a:lnTo>
                  <a:lnTo>
                    <a:pt x="183" y="833"/>
                  </a:lnTo>
                  <a:lnTo>
                    <a:pt x="183" y="832"/>
                  </a:lnTo>
                  <a:lnTo>
                    <a:pt x="183" y="830"/>
                  </a:lnTo>
                  <a:lnTo>
                    <a:pt x="183" y="829"/>
                  </a:lnTo>
                  <a:lnTo>
                    <a:pt x="182" y="829"/>
                  </a:lnTo>
                  <a:lnTo>
                    <a:pt x="182" y="830"/>
                  </a:lnTo>
                  <a:lnTo>
                    <a:pt x="181" y="829"/>
                  </a:lnTo>
                  <a:lnTo>
                    <a:pt x="180" y="829"/>
                  </a:lnTo>
                  <a:lnTo>
                    <a:pt x="178" y="829"/>
                  </a:lnTo>
                  <a:lnTo>
                    <a:pt x="178" y="828"/>
                  </a:lnTo>
                  <a:lnTo>
                    <a:pt x="177" y="828"/>
                  </a:lnTo>
                  <a:lnTo>
                    <a:pt x="177" y="829"/>
                  </a:lnTo>
                  <a:lnTo>
                    <a:pt x="176" y="829"/>
                  </a:lnTo>
                  <a:lnTo>
                    <a:pt x="176" y="830"/>
                  </a:lnTo>
                  <a:lnTo>
                    <a:pt x="175" y="830"/>
                  </a:lnTo>
                  <a:lnTo>
                    <a:pt x="175" y="829"/>
                  </a:lnTo>
                  <a:lnTo>
                    <a:pt x="174" y="829"/>
                  </a:lnTo>
                  <a:lnTo>
                    <a:pt x="175" y="829"/>
                  </a:lnTo>
                  <a:lnTo>
                    <a:pt x="175" y="828"/>
                  </a:lnTo>
                  <a:lnTo>
                    <a:pt x="175" y="827"/>
                  </a:lnTo>
                  <a:lnTo>
                    <a:pt x="175" y="826"/>
                  </a:lnTo>
                  <a:lnTo>
                    <a:pt x="175" y="825"/>
                  </a:lnTo>
                  <a:lnTo>
                    <a:pt x="174" y="825"/>
                  </a:lnTo>
                  <a:lnTo>
                    <a:pt x="173" y="825"/>
                  </a:lnTo>
                  <a:lnTo>
                    <a:pt x="173" y="823"/>
                  </a:lnTo>
                  <a:lnTo>
                    <a:pt x="171" y="823"/>
                  </a:lnTo>
                  <a:lnTo>
                    <a:pt x="170" y="823"/>
                  </a:lnTo>
                  <a:lnTo>
                    <a:pt x="169" y="823"/>
                  </a:lnTo>
                  <a:lnTo>
                    <a:pt x="168" y="823"/>
                  </a:lnTo>
                  <a:lnTo>
                    <a:pt x="167" y="825"/>
                  </a:lnTo>
                  <a:lnTo>
                    <a:pt x="167" y="826"/>
                  </a:lnTo>
                  <a:lnTo>
                    <a:pt x="166" y="826"/>
                  </a:lnTo>
                  <a:lnTo>
                    <a:pt x="164" y="826"/>
                  </a:lnTo>
                  <a:lnTo>
                    <a:pt x="163" y="826"/>
                  </a:lnTo>
                  <a:lnTo>
                    <a:pt x="163" y="827"/>
                  </a:lnTo>
                  <a:lnTo>
                    <a:pt x="163" y="828"/>
                  </a:lnTo>
                  <a:lnTo>
                    <a:pt x="163" y="829"/>
                  </a:lnTo>
                  <a:lnTo>
                    <a:pt x="162" y="829"/>
                  </a:lnTo>
                  <a:lnTo>
                    <a:pt x="162" y="830"/>
                  </a:lnTo>
                  <a:lnTo>
                    <a:pt x="161" y="830"/>
                  </a:lnTo>
                  <a:lnTo>
                    <a:pt x="160" y="832"/>
                  </a:lnTo>
                  <a:lnTo>
                    <a:pt x="160" y="830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3"/>
                  </a:lnTo>
                  <a:lnTo>
                    <a:pt x="157" y="833"/>
                  </a:lnTo>
                  <a:lnTo>
                    <a:pt x="156" y="833"/>
                  </a:lnTo>
                  <a:lnTo>
                    <a:pt x="156" y="834"/>
                  </a:lnTo>
                  <a:lnTo>
                    <a:pt x="155" y="834"/>
                  </a:lnTo>
                  <a:lnTo>
                    <a:pt x="155" y="833"/>
                  </a:lnTo>
                  <a:lnTo>
                    <a:pt x="154" y="833"/>
                  </a:lnTo>
                  <a:lnTo>
                    <a:pt x="154" y="832"/>
                  </a:lnTo>
                  <a:lnTo>
                    <a:pt x="154" y="833"/>
                  </a:lnTo>
                  <a:lnTo>
                    <a:pt x="153" y="833"/>
                  </a:lnTo>
                  <a:lnTo>
                    <a:pt x="153" y="832"/>
                  </a:lnTo>
                  <a:lnTo>
                    <a:pt x="152" y="832"/>
                  </a:lnTo>
                  <a:lnTo>
                    <a:pt x="150" y="832"/>
                  </a:lnTo>
                  <a:lnTo>
                    <a:pt x="150" y="833"/>
                  </a:lnTo>
                  <a:lnTo>
                    <a:pt x="149" y="833"/>
                  </a:lnTo>
                  <a:lnTo>
                    <a:pt x="148" y="834"/>
                  </a:lnTo>
                  <a:lnTo>
                    <a:pt x="147" y="834"/>
                  </a:lnTo>
                  <a:lnTo>
                    <a:pt x="146" y="834"/>
                  </a:lnTo>
                  <a:lnTo>
                    <a:pt x="146" y="835"/>
                  </a:lnTo>
                  <a:lnTo>
                    <a:pt x="145" y="835"/>
                  </a:lnTo>
                  <a:lnTo>
                    <a:pt x="143" y="836"/>
                  </a:lnTo>
                  <a:lnTo>
                    <a:pt x="145" y="836"/>
                  </a:lnTo>
                  <a:lnTo>
                    <a:pt x="145" y="837"/>
                  </a:lnTo>
                  <a:lnTo>
                    <a:pt x="145" y="839"/>
                  </a:lnTo>
                  <a:lnTo>
                    <a:pt x="146" y="839"/>
                  </a:lnTo>
                  <a:lnTo>
                    <a:pt x="146" y="840"/>
                  </a:lnTo>
                  <a:lnTo>
                    <a:pt x="146" y="841"/>
                  </a:lnTo>
                  <a:lnTo>
                    <a:pt x="145" y="841"/>
                  </a:lnTo>
                  <a:lnTo>
                    <a:pt x="143" y="841"/>
                  </a:lnTo>
                  <a:lnTo>
                    <a:pt x="143" y="842"/>
                  </a:lnTo>
                  <a:lnTo>
                    <a:pt x="143" y="841"/>
                  </a:lnTo>
                  <a:lnTo>
                    <a:pt x="142" y="841"/>
                  </a:lnTo>
                  <a:lnTo>
                    <a:pt x="141" y="842"/>
                  </a:lnTo>
                  <a:lnTo>
                    <a:pt x="140" y="842"/>
                  </a:lnTo>
                  <a:lnTo>
                    <a:pt x="140" y="841"/>
                  </a:lnTo>
                  <a:lnTo>
                    <a:pt x="139" y="841"/>
                  </a:lnTo>
                  <a:lnTo>
                    <a:pt x="139" y="840"/>
                  </a:lnTo>
                  <a:lnTo>
                    <a:pt x="139" y="839"/>
                  </a:lnTo>
                  <a:lnTo>
                    <a:pt x="138" y="839"/>
                  </a:lnTo>
                  <a:lnTo>
                    <a:pt x="136" y="839"/>
                  </a:lnTo>
                  <a:lnTo>
                    <a:pt x="136" y="837"/>
                  </a:lnTo>
                  <a:lnTo>
                    <a:pt x="135" y="837"/>
                  </a:lnTo>
                  <a:lnTo>
                    <a:pt x="135" y="836"/>
                  </a:lnTo>
                  <a:lnTo>
                    <a:pt x="134" y="836"/>
                  </a:lnTo>
                  <a:lnTo>
                    <a:pt x="134" y="837"/>
                  </a:lnTo>
                  <a:lnTo>
                    <a:pt x="133" y="837"/>
                  </a:lnTo>
                  <a:lnTo>
                    <a:pt x="133" y="836"/>
                  </a:lnTo>
                  <a:lnTo>
                    <a:pt x="133" y="835"/>
                  </a:lnTo>
                  <a:lnTo>
                    <a:pt x="132" y="835"/>
                  </a:lnTo>
                  <a:lnTo>
                    <a:pt x="132" y="834"/>
                  </a:lnTo>
                  <a:lnTo>
                    <a:pt x="133" y="833"/>
                  </a:lnTo>
                  <a:lnTo>
                    <a:pt x="132" y="833"/>
                  </a:lnTo>
                  <a:lnTo>
                    <a:pt x="131" y="834"/>
                  </a:lnTo>
                  <a:lnTo>
                    <a:pt x="129" y="834"/>
                  </a:lnTo>
                  <a:lnTo>
                    <a:pt x="128" y="834"/>
                  </a:lnTo>
                  <a:lnTo>
                    <a:pt x="127" y="834"/>
                  </a:lnTo>
                  <a:lnTo>
                    <a:pt x="126" y="834"/>
                  </a:lnTo>
                  <a:lnTo>
                    <a:pt x="125" y="834"/>
                  </a:lnTo>
                  <a:lnTo>
                    <a:pt x="125" y="835"/>
                  </a:lnTo>
                  <a:lnTo>
                    <a:pt x="124" y="835"/>
                  </a:lnTo>
                  <a:lnTo>
                    <a:pt x="124" y="836"/>
                  </a:lnTo>
                  <a:lnTo>
                    <a:pt x="122" y="836"/>
                  </a:lnTo>
                  <a:lnTo>
                    <a:pt x="121" y="836"/>
                  </a:lnTo>
                  <a:lnTo>
                    <a:pt x="120" y="836"/>
                  </a:lnTo>
                  <a:lnTo>
                    <a:pt x="120" y="835"/>
                  </a:lnTo>
                  <a:lnTo>
                    <a:pt x="119" y="835"/>
                  </a:lnTo>
                  <a:lnTo>
                    <a:pt x="119" y="834"/>
                  </a:lnTo>
                  <a:lnTo>
                    <a:pt x="118" y="834"/>
                  </a:lnTo>
                  <a:lnTo>
                    <a:pt x="117" y="834"/>
                  </a:lnTo>
                  <a:lnTo>
                    <a:pt x="117" y="833"/>
                  </a:lnTo>
                  <a:lnTo>
                    <a:pt x="118" y="833"/>
                  </a:lnTo>
                  <a:lnTo>
                    <a:pt x="119" y="833"/>
                  </a:lnTo>
                  <a:lnTo>
                    <a:pt x="119" y="832"/>
                  </a:lnTo>
                  <a:lnTo>
                    <a:pt x="119" y="830"/>
                  </a:lnTo>
                  <a:lnTo>
                    <a:pt x="119" y="829"/>
                  </a:lnTo>
                  <a:lnTo>
                    <a:pt x="119" y="828"/>
                  </a:lnTo>
                  <a:lnTo>
                    <a:pt x="120" y="828"/>
                  </a:lnTo>
                  <a:lnTo>
                    <a:pt x="120" y="827"/>
                  </a:lnTo>
                  <a:lnTo>
                    <a:pt x="120" y="826"/>
                  </a:lnTo>
                  <a:lnTo>
                    <a:pt x="121" y="826"/>
                  </a:lnTo>
                  <a:lnTo>
                    <a:pt x="121" y="825"/>
                  </a:lnTo>
                  <a:lnTo>
                    <a:pt x="122" y="825"/>
                  </a:lnTo>
                  <a:lnTo>
                    <a:pt x="122" y="826"/>
                  </a:lnTo>
                  <a:lnTo>
                    <a:pt x="124" y="826"/>
                  </a:lnTo>
                  <a:lnTo>
                    <a:pt x="124" y="825"/>
                  </a:lnTo>
                  <a:lnTo>
                    <a:pt x="124" y="823"/>
                  </a:lnTo>
                  <a:lnTo>
                    <a:pt x="122" y="823"/>
                  </a:lnTo>
                  <a:lnTo>
                    <a:pt x="122" y="822"/>
                  </a:lnTo>
                  <a:lnTo>
                    <a:pt x="122" y="821"/>
                  </a:lnTo>
                  <a:lnTo>
                    <a:pt x="121" y="821"/>
                  </a:lnTo>
                  <a:lnTo>
                    <a:pt x="121" y="820"/>
                  </a:lnTo>
                  <a:lnTo>
                    <a:pt x="121" y="819"/>
                  </a:lnTo>
                  <a:lnTo>
                    <a:pt x="122" y="819"/>
                  </a:lnTo>
                  <a:lnTo>
                    <a:pt x="121" y="818"/>
                  </a:lnTo>
                  <a:lnTo>
                    <a:pt x="122" y="818"/>
                  </a:lnTo>
                  <a:lnTo>
                    <a:pt x="122" y="816"/>
                  </a:lnTo>
                  <a:lnTo>
                    <a:pt x="124" y="816"/>
                  </a:lnTo>
                  <a:lnTo>
                    <a:pt x="124" y="815"/>
                  </a:lnTo>
                  <a:lnTo>
                    <a:pt x="122" y="815"/>
                  </a:lnTo>
                  <a:lnTo>
                    <a:pt x="122" y="814"/>
                  </a:lnTo>
                  <a:lnTo>
                    <a:pt x="124" y="814"/>
                  </a:lnTo>
                  <a:lnTo>
                    <a:pt x="124" y="813"/>
                  </a:lnTo>
                  <a:lnTo>
                    <a:pt x="124" y="812"/>
                  </a:lnTo>
                  <a:lnTo>
                    <a:pt x="122" y="812"/>
                  </a:lnTo>
                  <a:lnTo>
                    <a:pt x="121" y="811"/>
                  </a:lnTo>
                  <a:lnTo>
                    <a:pt x="120" y="811"/>
                  </a:lnTo>
                  <a:lnTo>
                    <a:pt x="119" y="811"/>
                  </a:lnTo>
                  <a:lnTo>
                    <a:pt x="119" y="809"/>
                  </a:lnTo>
                  <a:lnTo>
                    <a:pt x="119" y="808"/>
                  </a:lnTo>
                  <a:lnTo>
                    <a:pt x="120" y="808"/>
                  </a:lnTo>
                  <a:lnTo>
                    <a:pt x="120" y="807"/>
                  </a:lnTo>
                  <a:lnTo>
                    <a:pt x="120" y="806"/>
                  </a:lnTo>
                  <a:lnTo>
                    <a:pt x="120" y="805"/>
                  </a:lnTo>
                  <a:lnTo>
                    <a:pt x="119" y="805"/>
                  </a:lnTo>
                  <a:lnTo>
                    <a:pt x="118" y="805"/>
                  </a:lnTo>
                  <a:lnTo>
                    <a:pt x="117" y="805"/>
                  </a:lnTo>
                  <a:lnTo>
                    <a:pt x="117" y="804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4" y="802"/>
                  </a:lnTo>
                  <a:lnTo>
                    <a:pt x="113" y="801"/>
                  </a:lnTo>
                  <a:lnTo>
                    <a:pt x="113" y="800"/>
                  </a:lnTo>
                  <a:lnTo>
                    <a:pt x="112" y="800"/>
                  </a:lnTo>
                  <a:lnTo>
                    <a:pt x="111" y="800"/>
                  </a:lnTo>
                  <a:lnTo>
                    <a:pt x="111" y="801"/>
                  </a:lnTo>
                  <a:lnTo>
                    <a:pt x="110" y="801"/>
                  </a:lnTo>
                  <a:lnTo>
                    <a:pt x="110" y="802"/>
                  </a:lnTo>
                  <a:lnTo>
                    <a:pt x="108" y="802"/>
                  </a:lnTo>
                  <a:lnTo>
                    <a:pt x="108" y="804"/>
                  </a:lnTo>
                  <a:lnTo>
                    <a:pt x="107" y="804"/>
                  </a:lnTo>
                  <a:lnTo>
                    <a:pt x="107" y="802"/>
                  </a:lnTo>
                  <a:lnTo>
                    <a:pt x="106" y="802"/>
                  </a:lnTo>
                  <a:lnTo>
                    <a:pt x="106" y="804"/>
                  </a:lnTo>
                  <a:lnTo>
                    <a:pt x="106" y="802"/>
                  </a:lnTo>
                  <a:lnTo>
                    <a:pt x="105" y="802"/>
                  </a:lnTo>
                  <a:lnTo>
                    <a:pt x="105" y="804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5" y="802"/>
                  </a:lnTo>
                  <a:lnTo>
                    <a:pt x="105" y="801"/>
                  </a:lnTo>
                  <a:lnTo>
                    <a:pt x="105" y="800"/>
                  </a:lnTo>
                  <a:lnTo>
                    <a:pt x="105" y="799"/>
                  </a:lnTo>
                  <a:lnTo>
                    <a:pt x="104" y="799"/>
                  </a:lnTo>
                  <a:lnTo>
                    <a:pt x="103" y="799"/>
                  </a:lnTo>
                  <a:lnTo>
                    <a:pt x="101" y="799"/>
                  </a:lnTo>
                  <a:lnTo>
                    <a:pt x="100" y="799"/>
                  </a:lnTo>
                  <a:lnTo>
                    <a:pt x="100" y="800"/>
                  </a:lnTo>
                  <a:lnTo>
                    <a:pt x="99" y="800"/>
                  </a:lnTo>
                  <a:lnTo>
                    <a:pt x="99" y="801"/>
                  </a:lnTo>
                  <a:lnTo>
                    <a:pt x="99" y="802"/>
                  </a:lnTo>
                  <a:lnTo>
                    <a:pt x="99" y="804"/>
                  </a:lnTo>
                  <a:lnTo>
                    <a:pt x="98" y="804"/>
                  </a:lnTo>
                  <a:lnTo>
                    <a:pt x="97" y="804"/>
                  </a:lnTo>
                  <a:lnTo>
                    <a:pt x="96" y="804"/>
                  </a:lnTo>
                  <a:lnTo>
                    <a:pt x="94" y="804"/>
                  </a:lnTo>
                  <a:lnTo>
                    <a:pt x="93" y="804"/>
                  </a:lnTo>
                  <a:lnTo>
                    <a:pt x="92" y="804"/>
                  </a:lnTo>
                  <a:lnTo>
                    <a:pt x="92" y="802"/>
                  </a:lnTo>
                  <a:lnTo>
                    <a:pt x="91" y="802"/>
                  </a:lnTo>
                  <a:lnTo>
                    <a:pt x="90" y="802"/>
                  </a:lnTo>
                  <a:lnTo>
                    <a:pt x="90" y="801"/>
                  </a:lnTo>
                  <a:lnTo>
                    <a:pt x="89" y="801"/>
                  </a:lnTo>
                  <a:lnTo>
                    <a:pt x="87" y="801"/>
                  </a:lnTo>
                  <a:lnTo>
                    <a:pt x="86" y="801"/>
                  </a:lnTo>
                  <a:lnTo>
                    <a:pt x="85" y="801"/>
                  </a:lnTo>
                  <a:lnTo>
                    <a:pt x="84" y="801"/>
                  </a:lnTo>
                  <a:lnTo>
                    <a:pt x="83" y="801"/>
                  </a:lnTo>
                  <a:lnTo>
                    <a:pt x="83" y="802"/>
                  </a:lnTo>
                  <a:lnTo>
                    <a:pt x="82" y="804"/>
                  </a:lnTo>
                  <a:lnTo>
                    <a:pt x="82" y="802"/>
                  </a:lnTo>
                  <a:lnTo>
                    <a:pt x="80" y="802"/>
                  </a:lnTo>
                  <a:lnTo>
                    <a:pt x="80" y="804"/>
                  </a:lnTo>
                  <a:lnTo>
                    <a:pt x="79" y="804"/>
                  </a:lnTo>
                  <a:lnTo>
                    <a:pt x="79" y="802"/>
                  </a:lnTo>
                  <a:lnTo>
                    <a:pt x="78" y="801"/>
                  </a:lnTo>
                  <a:lnTo>
                    <a:pt x="77" y="801"/>
                  </a:lnTo>
                  <a:lnTo>
                    <a:pt x="77" y="800"/>
                  </a:lnTo>
                  <a:lnTo>
                    <a:pt x="77" y="799"/>
                  </a:lnTo>
                  <a:lnTo>
                    <a:pt x="76" y="799"/>
                  </a:lnTo>
                  <a:lnTo>
                    <a:pt x="76" y="798"/>
                  </a:lnTo>
                  <a:lnTo>
                    <a:pt x="75" y="798"/>
                  </a:lnTo>
                  <a:lnTo>
                    <a:pt x="75" y="796"/>
                  </a:lnTo>
                  <a:lnTo>
                    <a:pt x="75" y="795"/>
                  </a:lnTo>
                  <a:lnTo>
                    <a:pt x="76" y="795"/>
                  </a:lnTo>
                  <a:lnTo>
                    <a:pt x="76" y="794"/>
                  </a:lnTo>
                  <a:lnTo>
                    <a:pt x="76" y="793"/>
                  </a:lnTo>
                  <a:lnTo>
                    <a:pt x="75" y="793"/>
                  </a:lnTo>
                  <a:lnTo>
                    <a:pt x="75" y="792"/>
                  </a:lnTo>
                  <a:lnTo>
                    <a:pt x="73" y="792"/>
                  </a:lnTo>
                  <a:lnTo>
                    <a:pt x="72" y="792"/>
                  </a:lnTo>
                  <a:lnTo>
                    <a:pt x="71" y="792"/>
                  </a:lnTo>
                  <a:lnTo>
                    <a:pt x="71" y="791"/>
                  </a:lnTo>
                  <a:lnTo>
                    <a:pt x="70" y="791"/>
                  </a:lnTo>
                  <a:lnTo>
                    <a:pt x="70" y="789"/>
                  </a:lnTo>
                  <a:lnTo>
                    <a:pt x="69" y="789"/>
                  </a:lnTo>
                  <a:lnTo>
                    <a:pt x="68" y="789"/>
                  </a:lnTo>
                  <a:lnTo>
                    <a:pt x="68" y="788"/>
                  </a:lnTo>
                  <a:lnTo>
                    <a:pt x="69" y="788"/>
                  </a:lnTo>
                  <a:lnTo>
                    <a:pt x="69" y="787"/>
                  </a:lnTo>
                  <a:lnTo>
                    <a:pt x="69" y="786"/>
                  </a:lnTo>
                  <a:lnTo>
                    <a:pt x="70" y="785"/>
                  </a:lnTo>
                  <a:lnTo>
                    <a:pt x="71" y="785"/>
                  </a:lnTo>
                  <a:lnTo>
                    <a:pt x="71" y="784"/>
                  </a:lnTo>
                  <a:lnTo>
                    <a:pt x="72" y="784"/>
                  </a:lnTo>
                  <a:lnTo>
                    <a:pt x="72" y="782"/>
                  </a:lnTo>
                  <a:lnTo>
                    <a:pt x="73" y="782"/>
                  </a:lnTo>
                  <a:lnTo>
                    <a:pt x="73" y="781"/>
                  </a:lnTo>
                  <a:lnTo>
                    <a:pt x="72" y="781"/>
                  </a:lnTo>
                  <a:lnTo>
                    <a:pt x="72" y="780"/>
                  </a:lnTo>
                  <a:lnTo>
                    <a:pt x="71" y="779"/>
                  </a:lnTo>
                  <a:lnTo>
                    <a:pt x="71" y="778"/>
                  </a:lnTo>
                  <a:lnTo>
                    <a:pt x="70" y="778"/>
                  </a:lnTo>
                  <a:lnTo>
                    <a:pt x="70" y="777"/>
                  </a:lnTo>
                  <a:lnTo>
                    <a:pt x="70" y="775"/>
                  </a:lnTo>
                  <a:lnTo>
                    <a:pt x="69" y="775"/>
                  </a:lnTo>
                  <a:lnTo>
                    <a:pt x="68" y="774"/>
                  </a:lnTo>
                  <a:lnTo>
                    <a:pt x="66" y="774"/>
                  </a:lnTo>
                  <a:lnTo>
                    <a:pt x="66" y="773"/>
                  </a:lnTo>
                  <a:lnTo>
                    <a:pt x="65" y="773"/>
                  </a:lnTo>
                  <a:lnTo>
                    <a:pt x="65" y="772"/>
                  </a:lnTo>
                  <a:lnTo>
                    <a:pt x="65" y="771"/>
                  </a:lnTo>
                  <a:lnTo>
                    <a:pt x="65" y="770"/>
                  </a:lnTo>
                  <a:lnTo>
                    <a:pt x="65" y="768"/>
                  </a:lnTo>
                  <a:lnTo>
                    <a:pt x="65" y="767"/>
                  </a:lnTo>
                  <a:lnTo>
                    <a:pt x="66" y="767"/>
                  </a:lnTo>
                  <a:lnTo>
                    <a:pt x="66" y="766"/>
                  </a:lnTo>
                  <a:lnTo>
                    <a:pt x="66" y="765"/>
                  </a:lnTo>
                  <a:lnTo>
                    <a:pt x="65" y="765"/>
                  </a:lnTo>
                  <a:lnTo>
                    <a:pt x="64" y="765"/>
                  </a:lnTo>
                  <a:lnTo>
                    <a:pt x="63" y="765"/>
                  </a:lnTo>
                  <a:lnTo>
                    <a:pt x="63" y="764"/>
                  </a:lnTo>
                  <a:lnTo>
                    <a:pt x="62" y="764"/>
                  </a:lnTo>
                  <a:lnTo>
                    <a:pt x="61" y="764"/>
                  </a:lnTo>
                  <a:lnTo>
                    <a:pt x="61" y="763"/>
                  </a:lnTo>
                  <a:lnTo>
                    <a:pt x="61" y="761"/>
                  </a:lnTo>
                  <a:lnTo>
                    <a:pt x="59" y="761"/>
                  </a:lnTo>
                  <a:lnTo>
                    <a:pt x="58" y="761"/>
                  </a:lnTo>
                  <a:lnTo>
                    <a:pt x="58" y="760"/>
                  </a:lnTo>
                  <a:lnTo>
                    <a:pt x="57" y="760"/>
                  </a:lnTo>
                  <a:lnTo>
                    <a:pt x="57" y="759"/>
                  </a:lnTo>
                  <a:lnTo>
                    <a:pt x="56" y="759"/>
                  </a:lnTo>
                  <a:lnTo>
                    <a:pt x="56" y="758"/>
                  </a:lnTo>
                  <a:lnTo>
                    <a:pt x="55" y="757"/>
                  </a:lnTo>
                  <a:lnTo>
                    <a:pt x="55" y="758"/>
                  </a:lnTo>
                  <a:lnTo>
                    <a:pt x="54" y="759"/>
                  </a:lnTo>
                  <a:lnTo>
                    <a:pt x="52" y="759"/>
                  </a:lnTo>
                  <a:lnTo>
                    <a:pt x="51" y="759"/>
                  </a:lnTo>
                  <a:lnTo>
                    <a:pt x="50" y="759"/>
                  </a:lnTo>
                  <a:lnTo>
                    <a:pt x="49" y="759"/>
                  </a:lnTo>
                  <a:lnTo>
                    <a:pt x="48" y="759"/>
                  </a:lnTo>
                  <a:lnTo>
                    <a:pt x="47" y="759"/>
                  </a:lnTo>
                  <a:lnTo>
                    <a:pt x="47" y="758"/>
                  </a:lnTo>
                  <a:lnTo>
                    <a:pt x="45" y="758"/>
                  </a:lnTo>
                  <a:lnTo>
                    <a:pt x="45" y="757"/>
                  </a:lnTo>
                  <a:lnTo>
                    <a:pt x="45" y="756"/>
                  </a:lnTo>
                  <a:lnTo>
                    <a:pt x="44" y="756"/>
                  </a:lnTo>
                  <a:lnTo>
                    <a:pt x="44" y="754"/>
                  </a:lnTo>
                  <a:lnTo>
                    <a:pt x="44" y="753"/>
                  </a:lnTo>
                  <a:lnTo>
                    <a:pt x="44" y="752"/>
                  </a:lnTo>
                  <a:lnTo>
                    <a:pt x="43" y="752"/>
                  </a:lnTo>
                  <a:lnTo>
                    <a:pt x="42" y="752"/>
                  </a:lnTo>
                  <a:lnTo>
                    <a:pt x="42" y="751"/>
                  </a:lnTo>
                  <a:lnTo>
                    <a:pt x="41" y="751"/>
                  </a:lnTo>
                  <a:lnTo>
                    <a:pt x="41" y="750"/>
                  </a:lnTo>
                  <a:lnTo>
                    <a:pt x="41" y="749"/>
                  </a:lnTo>
                  <a:lnTo>
                    <a:pt x="41" y="747"/>
                  </a:lnTo>
                  <a:lnTo>
                    <a:pt x="40" y="746"/>
                  </a:lnTo>
                  <a:lnTo>
                    <a:pt x="38" y="746"/>
                  </a:lnTo>
                  <a:lnTo>
                    <a:pt x="38" y="745"/>
                  </a:lnTo>
                  <a:lnTo>
                    <a:pt x="40" y="745"/>
                  </a:lnTo>
                  <a:lnTo>
                    <a:pt x="40" y="744"/>
                  </a:lnTo>
                  <a:lnTo>
                    <a:pt x="41" y="743"/>
                  </a:lnTo>
                  <a:lnTo>
                    <a:pt x="41" y="742"/>
                  </a:lnTo>
                  <a:lnTo>
                    <a:pt x="41" y="740"/>
                  </a:lnTo>
                  <a:lnTo>
                    <a:pt x="40" y="740"/>
                  </a:lnTo>
                  <a:lnTo>
                    <a:pt x="40" y="739"/>
                  </a:lnTo>
                  <a:lnTo>
                    <a:pt x="40" y="738"/>
                  </a:lnTo>
                  <a:lnTo>
                    <a:pt x="38" y="738"/>
                  </a:lnTo>
                  <a:lnTo>
                    <a:pt x="37" y="737"/>
                  </a:lnTo>
                  <a:lnTo>
                    <a:pt x="38" y="736"/>
                  </a:lnTo>
                  <a:lnTo>
                    <a:pt x="40" y="736"/>
                  </a:lnTo>
                  <a:lnTo>
                    <a:pt x="40" y="735"/>
                  </a:lnTo>
                  <a:lnTo>
                    <a:pt x="41" y="735"/>
                  </a:lnTo>
                  <a:lnTo>
                    <a:pt x="41" y="733"/>
                  </a:lnTo>
                  <a:lnTo>
                    <a:pt x="42" y="733"/>
                  </a:lnTo>
                  <a:lnTo>
                    <a:pt x="42" y="732"/>
                  </a:lnTo>
                  <a:lnTo>
                    <a:pt x="43" y="732"/>
                  </a:lnTo>
                  <a:lnTo>
                    <a:pt x="43" y="731"/>
                  </a:lnTo>
                  <a:lnTo>
                    <a:pt x="44" y="730"/>
                  </a:lnTo>
                  <a:lnTo>
                    <a:pt x="45" y="730"/>
                  </a:lnTo>
                  <a:lnTo>
                    <a:pt x="45" y="729"/>
                  </a:lnTo>
                  <a:lnTo>
                    <a:pt x="47" y="729"/>
                  </a:lnTo>
                  <a:lnTo>
                    <a:pt x="47" y="728"/>
                  </a:lnTo>
                  <a:lnTo>
                    <a:pt x="47" y="726"/>
                  </a:lnTo>
                  <a:lnTo>
                    <a:pt x="45" y="726"/>
                  </a:lnTo>
                  <a:lnTo>
                    <a:pt x="45" y="725"/>
                  </a:lnTo>
                  <a:lnTo>
                    <a:pt x="45" y="724"/>
                  </a:lnTo>
                  <a:lnTo>
                    <a:pt x="44" y="724"/>
                  </a:lnTo>
                  <a:lnTo>
                    <a:pt x="44" y="723"/>
                  </a:lnTo>
                  <a:lnTo>
                    <a:pt x="43" y="723"/>
                  </a:lnTo>
                  <a:lnTo>
                    <a:pt x="43" y="722"/>
                  </a:lnTo>
                  <a:lnTo>
                    <a:pt x="43" y="721"/>
                  </a:lnTo>
                  <a:lnTo>
                    <a:pt x="44" y="719"/>
                  </a:lnTo>
                  <a:lnTo>
                    <a:pt x="45" y="719"/>
                  </a:lnTo>
                  <a:lnTo>
                    <a:pt x="45" y="718"/>
                  </a:lnTo>
                  <a:lnTo>
                    <a:pt x="45" y="717"/>
                  </a:lnTo>
                  <a:lnTo>
                    <a:pt x="44" y="717"/>
                  </a:lnTo>
                  <a:lnTo>
                    <a:pt x="44" y="716"/>
                  </a:lnTo>
                  <a:lnTo>
                    <a:pt x="44" y="715"/>
                  </a:lnTo>
                  <a:lnTo>
                    <a:pt x="44" y="714"/>
                  </a:lnTo>
                  <a:lnTo>
                    <a:pt x="43" y="714"/>
                  </a:lnTo>
                  <a:lnTo>
                    <a:pt x="43" y="712"/>
                  </a:lnTo>
                  <a:lnTo>
                    <a:pt x="42" y="712"/>
                  </a:lnTo>
                  <a:lnTo>
                    <a:pt x="41" y="712"/>
                  </a:lnTo>
                  <a:lnTo>
                    <a:pt x="41" y="711"/>
                  </a:lnTo>
                  <a:lnTo>
                    <a:pt x="40" y="711"/>
                  </a:lnTo>
                  <a:lnTo>
                    <a:pt x="40" y="710"/>
                  </a:lnTo>
                  <a:lnTo>
                    <a:pt x="38" y="710"/>
                  </a:lnTo>
                  <a:lnTo>
                    <a:pt x="38" y="709"/>
                  </a:lnTo>
                  <a:lnTo>
                    <a:pt x="37" y="709"/>
                  </a:lnTo>
                  <a:lnTo>
                    <a:pt x="37" y="708"/>
                  </a:lnTo>
                  <a:lnTo>
                    <a:pt x="37" y="707"/>
                  </a:lnTo>
                  <a:lnTo>
                    <a:pt x="37" y="705"/>
                  </a:lnTo>
                  <a:lnTo>
                    <a:pt x="36" y="705"/>
                  </a:lnTo>
                  <a:lnTo>
                    <a:pt x="36" y="704"/>
                  </a:lnTo>
                  <a:lnTo>
                    <a:pt x="37" y="703"/>
                  </a:lnTo>
                  <a:lnTo>
                    <a:pt x="37" y="702"/>
                  </a:lnTo>
                  <a:lnTo>
                    <a:pt x="36" y="702"/>
                  </a:lnTo>
                  <a:lnTo>
                    <a:pt x="36" y="701"/>
                  </a:lnTo>
                  <a:lnTo>
                    <a:pt x="35" y="700"/>
                  </a:lnTo>
                  <a:lnTo>
                    <a:pt x="35" y="698"/>
                  </a:lnTo>
                  <a:lnTo>
                    <a:pt x="35" y="697"/>
                  </a:lnTo>
                  <a:lnTo>
                    <a:pt x="34" y="697"/>
                  </a:lnTo>
                  <a:lnTo>
                    <a:pt x="34" y="696"/>
                  </a:lnTo>
                  <a:lnTo>
                    <a:pt x="33" y="696"/>
                  </a:lnTo>
                  <a:lnTo>
                    <a:pt x="33" y="695"/>
                  </a:lnTo>
                  <a:lnTo>
                    <a:pt x="33" y="694"/>
                  </a:lnTo>
                  <a:lnTo>
                    <a:pt x="33" y="693"/>
                  </a:lnTo>
                  <a:lnTo>
                    <a:pt x="31" y="693"/>
                  </a:lnTo>
                  <a:lnTo>
                    <a:pt x="30" y="693"/>
                  </a:lnTo>
                  <a:lnTo>
                    <a:pt x="30" y="691"/>
                  </a:lnTo>
                  <a:lnTo>
                    <a:pt x="29" y="691"/>
                  </a:lnTo>
                  <a:lnTo>
                    <a:pt x="30" y="691"/>
                  </a:lnTo>
                  <a:lnTo>
                    <a:pt x="31" y="691"/>
                  </a:lnTo>
                  <a:lnTo>
                    <a:pt x="33" y="691"/>
                  </a:lnTo>
                  <a:lnTo>
                    <a:pt x="33" y="690"/>
                  </a:lnTo>
                  <a:lnTo>
                    <a:pt x="34" y="690"/>
                  </a:lnTo>
                  <a:lnTo>
                    <a:pt x="35" y="690"/>
                  </a:lnTo>
                  <a:lnTo>
                    <a:pt x="35" y="689"/>
                  </a:lnTo>
                  <a:lnTo>
                    <a:pt x="36" y="689"/>
                  </a:lnTo>
                  <a:lnTo>
                    <a:pt x="36" y="688"/>
                  </a:lnTo>
                  <a:lnTo>
                    <a:pt x="36" y="687"/>
                  </a:lnTo>
                  <a:lnTo>
                    <a:pt x="35" y="687"/>
                  </a:lnTo>
                  <a:lnTo>
                    <a:pt x="35" y="686"/>
                  </a:lnTo>
                  <a:lnTo>
                    <a:pt x="35" y="684"/>
                  </a:lnTo>
                  <a:lnTo>
                    <a:pt x="34" y="684"/>
                  </a:lnTo>
                  <a:lnTo>
                    <a:pt x="34" y="683"/>
                  </a:lnTo>
                  <a:lnTo>
                    <a:pt x="35" y="683"/>
                  </a:lnTo>
                  <a:lnTo>
                    <a:pt x="35" y="682"/>
                  </a:lnTo>
                  <a:lnTo>
                    <a:pt x="36" y="682"/>
                  </a:lnTo>
                  <a:lnTo>
                    <a:pt x="37" y="683"/>
                  </a:lnTo>
                  <a:lnTo>
                    <a:pt x="38" y="683"/>
                  </a:lnTo>
                  <a:lnTo>
                    <a:pt x="40" y="683"/>
                  </a:lnTo>
                  <a:lnTo>
                    <a:pt x="41" y="684"/>
                  </a:lnTo>
                  <a:lnTo>
                    <a:pt x="42" y="686"/>
                  </a:lnTo>
                  <a:lnTo>
                    <a:pt x="43" y="684"/>
                  </a:lnTo>
                  <a:lnTo>
                    <a:pt x="44" y="683"/>
                  </a:lnTo>
                  <a:lnTo>
                    <a:pt x="45" y="683"/>
                  </a:lnTo>
                  <a:lnTo>
                    <a:pt x="44" y="683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5" y="680"/>
                  </a:lnTo>
                  <a:lnTo>
                    <a:pt x="47" y="679"/>
                  </a:lnTo>
                  <a:lnTo>
                    <a:pt x="47" y="677"/>
                  </a:lnTo>
                  <a:lnTo>
                    <a:pt x="47" y="676"/>
                  </a:lnTo>
                  <a:lnTo>
                    <a:pt x="47" y="675"/>
                  </a:lnTo>
                  <a:lnTo>
                    <a:pt x="47" y="674"/>
                  </a:lnTo>
                  <a:lnTo>
                    <a:pt x="48" y="674"/>
                  </a:lnTo>
                  <a:lnTo>
                    <a:pt x="48" y="673"/>
                  </a:lnTo>
                  <a:lnTo>
                    <a:pt x="48" y="672"/>
                  </a:lnTo>
                  <a:lnTo>
                    <a:pt x="48" y="670"/>
                  </a:lnTo>
                  <a:lnTo>
                    <a:pt x="48" y="669"/>
                  </a:lnTo>
                  <a:lnTo>
                    <a:pt x="48" y="668"/>
                  </a:lnTo>
                  <a:lnTo>
                    <a:pt x="48" y="667"/>
                  </a:lnTo>
                  <a:lnTo>
                    <a:pt x="48" y="666"/>
                  </a:lnTo>
                  <a:lnTo>
                    <a:pt x="48" y="665"/>
                  </a:lnTo>
                  <a:lnTo>
                    <a:pt x="48" y="663"/>
                  </a:lnTo>
                  <a:lnTo>
                    <a:pt x="48" y="662"/>
                  </a:lnTo>
                  <a:lnTo>
                    <a:pt x="48" y="661"/>
                  </a:lnTo>
                  <a:lnTo>
                    <a:pt x="49" y="661"/>
                  </a:lnTo>
                  <a:lnTo>
                    <a:pt x="50" y="661"/>
                  </a:lnTo>
                  <a:lnTo>
                    <a:pt x="51" y="661"/>
                  </a:lnTo>
                  <a:lnTo>
                    <a:pt x="51" y="660"/>
                  </a:lnTo>
                  <a:lnTo>
                    <a:pt x="52" y="660"/>
                  </a:lnTo>
                  <a:lnTo>
                    <a:pt x="54" y="660"/>
                  </a:lnTo>
                  <a:lnTo>
                    <a:pt x="54" y="659"/>
                  </a:lnTo>
                  <a:lnTo>
                    <a:pt x="54" y="660"/>
                  </a:lnTo>
                  <a:lnTo>
                    <a:pt x="55" y="660"/>
                  </a:lnTo>
                  <a:lnTo>
                    <a:pt x="56" y="659"/>
                  </a:lnTo>
                  <a:lnTo>
                    <a:pt x="57" y="659"/>
                  </a:lnTo>
                  <a:lnTo>
                    <a:pt x="58" y="659"/>
                  </a:lnTo>
                  <a:lnTo>
                    <a:pt x="59" y="660"/>
                  </a:lnTo>
                  <a:lnTo>
                    <a:pt x="59" y="659"/>
                  </a:lnTo>
                  <a:lnTo>
                    <a:pt x="61" y="659"/>
                  </a:lnTo>
                  <a:lnTo>
                    <a:pt x="61" y="658"/>
                  </a:lnTo>
                  <a:lnTo>
                    <a:pt x="59" y="658"/>
                  </a:lnTo>
                  <a:lnTo>
                    <a:pt x="59" y="656"/>
                  </a:lnTo>
                  <a:lnTo>
                    <a:pt x="61" y="655"/>
                  </a:lnTo>
                  <a:lnTo>
                    <a:pt x="61" y="654"/>
                  </a:lnTo>
                  <a:lnTo>
                    <a:pt x="61" y="653"/>
                  </a:lnTo>
                  <a:lnTo>
                    <a:pt x="59" y="653"/>
                  </a:lnTo>
                  <a:lnTo>
                    <a:pt x="59" y="652"/>
                  </a:lnTo>
                  <a:lnTo>
                    <a:pt x="58" y="652"/>
                  </a:lnTo>
                  <a:lnTo>
                    <a:pt x="59" y="651"/>
                  </a:lnTo>
                  <a:lnTo>
                    <a:pt x="59" y="649"/>
                  </a:lnTo>
                  <a:lnTo>
                    <a:pt x="59" y="648"/>
                  </a:lnTo>
                  <a:lnTo>
                    <a:pt x="61" y="648"/>
                  </a:lnTo>
                  <a:lnTo>
                    <a:pt x="61" y="649"/>
                  </a:lnTo>
                  <a:lnTo>
                    <a:pt x="62" y="649"/>
                  </a:lnTo>
                  <a:lnTo>
                    <a:pt x="62" y="651"/>
                  </a:lnTo>
                  <a:lnTo>
                    <a:pt x="63" y="651"/>
                  </a:lnTo>
                  <a:lnTo>
                    <a:pt x="63" y="649"/>
                  </a:lnTo>
                  <a:lnTo>
                    <a:pt x="64" y="648"/>
                  </a:lnTo>
                  <a:lnTo>
                    <a:pt x="65" y="647"/>
                  </a:lnTo>
                  <a:lnTo>
                    <a:pt x="65" y="646"/>
                  </a:lnTo>
                  <a:lnTo>
                    <a:pt x="66" y="645"/>
                  </a:lnTo>
                  <a:lnTo>
                    <a:pt x="65" y="644"/>
                  </a:lnTo>
                  <a:lnTo>
                    <a:pt x="64" y="644"/>
                  </a:lnTo>
                  <a:lnTo>
                    <a:pt x="63" y="642"/>
                  </a:lnTo>
                  <a:lnTo>
                    <a:pt x="63" y="641"/>
                  </a:lnTo>
                  <a:lnTo>
                    <a:pt x="63" y="640"/>
                  </a:lnTo>
                  <a:lnTo>
                    <a:pt x="62" y="639"/>
                  </a:lnTo>
                  <a:lnTo>
                    <a:pt x="61" y="639"/>
                  </a:lnTo>
                  <a:lnTo>
                    <a:pt x="61" y="638"/>
                  </a:lnTo>
                  <a:lnTo>
                    <a:pt x="59" y="638"/>
                  </a:lnTo>
                  <a:lnTo>
                    <a:pt x="59" y="637"/>
                  </a:lnTo>
                  <a:lnTo>
                    <a:pt x="58" y="637"/>
                  </a:lnTo>
                  <a:lnTo>
                    <a:pt x="58" y="635"/>
                  </a:lnTo>
                  <a:lnTo>
                    <a:pt x="57" y="635"/>
                  </a:lnTo>
                  <a:lnTo>
                    <a:pt x="57" y="634"/>
                  </a:lnTo>
                  <a:lnTo>
                    <a:pt x="56" y="634"/>
                  </a:lnTo>
                  <a:lnTo>
                    <a:pt x="56" y="633"/>
                  </a:lnTo>
                  <a:lnTo>
                    <a:pt x="55" y="633"/>
                  </a:lnTo>
                  <a:lnTo>
                    <a:pt x="55" y="632"/>
                  </a:lnTo>
                  <a:lnTo>
                    <a:pt x="55" y="631"/>
                  </a:lnTo>
                  <a:lnTo>
                    <a:pt x="55" y="630"/>
                  </a:lnTo>
                  <a:lnTo>
                    <a:pt x="56" y="630"/>
                  </a:lnTo>
                  <a:lnTo>
                    <a:pt x="56" y="628"/>
                  </a:lnTo>
                  <a:lnTo>
                    <a:pt x="55" y="628"/>
                  </a:lnTo>
                  <a:lnTo>
                    <a:pt x="54" y="628"/>
                  </a:lnTo>
                  <a:lnTo>
                    <a:pt x="54" y="627"/>
                  </a:lnTo>
                  <a:lnTo>
                    <a:pt x="54" y="626"/>
                  </a:lnTo>
                  <a:lnTo>
                    <a:pt x="54" y="625"/>
                  </a:lnTo>
                  <a:lnTo>
                    <a:pt x="52" y="624"/>
                  </a:lnTo>
                  <a:lnTo>
                    <a:pt x="52" y="623"/>
                  </a:lnTo>
                  <a:lnTo>
                    <a:pt x="51" y="623"/>
                  </a:lnTo>
                  <a:lnTo>
                    <a:pt x="51" y="621"/>
                  </a:lnTo>
                  <a:lnTo>
                    <a:pt x="51" y="620"/>
                  </a:lnTo>
                  <a:lnTo>
                    <a:pt x="51" y="619"/>
                  </a:lnTo>
                  <a:lnTo>
                    <a:pt x="52" y="618"/>
                  </a:lnTo>
                  <a:lnTo>
                    <a:pt x="52" y="617"/>
                  </a:lnTo>
                  <a:lnTo>
                    <a:pt x="51" y="617"/>
                  </a:lnTo>
                  <a:lnTo>
                    <a:pt x="51" y="616"/>
                  </a:lnTo>
                  <a:lnTo>
                    <a:pt x="50" y="616"/>
                  </a:lnTo>
                  <a:lnTo>
                    <a:pt x="50" y="614"/>
                  </a:lnTo>
                  <a:lnTo>
                    <a:pt x="50" y="613"/>
                  </a:lnTo>
                  <a:lnTo>
                    <a:pt x="50" y="612"/>
                  </a:lnTo>
                  <a:lnTo>
                    <a:pt x="50" y="611"/>
                  </a:lnTo>
                  <a:lnTo>
                    <a:pt x="50" y="610"/>
                  </a:lnTo>
                  <a:lnTo>
                    <a:pt x="50" y="609"/>
                  </a:lnTo>
                  <a:lnTo>
                    <a:pt x="49" y="607"/>
                  </a:lnTo>
                  <a:lnTo>
                    <a:pt x="49" y="606"/>
                  </a:lnTo>
                  <a:lnTo>
                    <a:pt x="50" y="605"/>
                  </a:lnTo>
                  <a:lnTo>
                    <a:pt x="50" y="604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0"/>
                  </a:lnTo>
                  <a:lnTo>
                    <a:pt x="50" y="599"/>
                  </a:lnTo>
                  <a:lnTo>
                    <a:pt x="49" y="599"/>
                  </a:lnTo>
                  <a:lnTo>
                    <a:pt x="50" y="598"/>
                  </a:lnTo>
                  <a:lnTo>
                    <a:pt x="49" y="597"/>
                  </a:lnTo>
                  <a:lnTo>
                    <a:pt x="49" y="596"/>
                  </a:lnTo>
                  <a:lnTo>
                    <a:pt x="49" y="595"/>
                  </a:lnTo>
                  <a:lnTo>
                    <a:pt x="48" y="595"/>
                  </a:lnTo>
                  <a:lnTo>
                    <a:pt x="48" y="593"/>
                  </a:lnTo>
                  <a:lnTo>
                    <a:pt x="48" y="592"/>
                  </a:lnTo>
                  <a:lnTo>
                    <a:pt x="48" y="591"/>
                  </a:lnTo>
                  <a:lnTo>
                    <a:pt x="47" y="590"/>
                  </a:lnTo>
                  <a:lnTo>
                    <a:pt x="47" y="589"/>
                  </a:lnTo>
                  <a:lnTo>
                    <a:pt x="47" y="588"/>
                  </a:lnTo>
                  <a:lnTo>
                    <a:pt x="48" y="588"/>
                  </a:lnTo>
                  <a:lnTo>
                    <a:pt x="49" y="588"/>
                  </a:lnTo>
                  <a:lnTo>
                    <a:pt x="50" y="588"/>
                  </a:lnTo>
                  <a:lnTo>
                    <a:pt x="51" y="588"/>
                  </a:lnTo>
                  <a:lnTo>
                    <a:pt x="51" y="586"/>
                  </a:lnTo>
                  <a:lnTo>
                    <a:pt x="51" y="585"/>
                  </a:lnTo>
                  <a:lnTo>
                    <a:pt x="51" y="584"/>
                  </a:lnTo>
                  <a:lnTo>
                    <a:pt x="50" y="583"/>
                  </a:lnTo>
                  <a:lnTo>
                    <a:pt x="50" y="582"/>
                  </a:lnTo>
                  <a:lnTo>
                    <a:pt x="51" y="582"/>
                  </a:lnTo>
                  <a:lnTo>
                    <a:pt x="52" y="582"/>
                  </a:lnTo>
                  <a:lnTo>
                    <a:pt x="52" y="581"/>
                  </a:lnTo>
                  <a:lnTo>
                    <a:pt x="54" y="581"/>
                  </a:lnTo>
                  <a:lnTo>
                    <a:pt x="55" y="579"/>
                  </a:lnTo>
                  <a:lnTo>
                    <a:pt x="55" y="578"/>
                  </a:lnTo>
                  <a:lnTo>
                    <a:pt x="55" y="576"/>
                  </a:lnTo>
                  <a:lnTo>
                    <a:pt x="55" y="575"/>
                  </a:lnTo>
                  <a:lnTo>
                    <a:pt x="56" y="575"/>
                  </a:lnTo>
                  <a:lnTo>
                    <a:pt x="56" y="573"/>
                  </a:lnTo>
                  <a:lnTo>
                    <a:pt x="56" y="572"/>
                  </a:lnTo>
                  <a:lnTo>
                    <a:pt x="56" y="571"/>
                  </a:lnTo>
                  <a:lnTo>
                    <a:pt x="56" y="570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7" y="568"/>
                  </a:lnTo>
                  <a:lnTo>
                    <a:pt x="57" y="566"/>
                  </a:lnTo>
                  <a:lnTo>
                    <a:pt x="57" y="565"/>
                  </a:lnTo>
                  <a:lnTo>
                    <a:pt x="57" y="564"/>
                  </a:lnTo>
                  <a:lnTo>
                    <a:pt x="56" y="564"/>
                  </a:lnTo>
                  <a:lnTo>
                    <a:pt x="56" y="563"/>
                  </a:lnTo>
                  <a:lnTo>
                    <a:pt x="56" y="562"/>
                  </a:lnTo>
                  <a:lnTo>
                    <a:pt x="56" y="561"/>
                  </a:lnTo>
                  <a:lnTo>
                    <a:pt x="55" y="561"/>
                  </a:lnTo>
                  <a:lnTo>
                    <a:pt x="55" y="559"/>
                  </a:lnTo>
                  <a:lnTo>
                    <a:pt x="55" y="558"/>
                  </a:lnTo>
                  <a:lnTo>
                    <a:pt x="56" y="558"/>
                  </a:lnTo>
                  <a:lnTo>
                    <a:pt x="56" y="557"/>
                  </a:lnTo>
                  <a:lnTo>
                    <a:pt x="55" y="557"/>
                  </a:lnTo>
                  <a:lnTo>
                    <a:pt x="55" y="556"/>
                  </a:lnTo>
                  <a:lnTo>
                    <a:pt x="55" y="555"/>
                  </a:lnTo>
                  <a:lnTo>
                    <a:pt x="55" y="554"/>
                  </a:lnTo>
                  <a:lnTo>
                    <a:pt x="55" y="552"/>
                  </a:lnTo>
                  <a:lnTo>
                    <a:pt x="54" y="552"/>
                  </a:lnTo>
                  <a:lnTo>
                    <a:pt x="55" y="552"/>
                  </a:lnTo>
                  <a:lnTo>
                    <a:pt x="55" y="551"/>
                  </a:lnTo>
                  <a:lnTo>
                    <a:pt x="55" y="550"/>
                  </a:lnTo>
                  <a:lnTo>
                    <a:pt x="56" y="550"/>
                  </a:lnTo>
                  <a:lnTo>
                    <a:pt x="56" y="549"/>
                  </a:lnTo>
                  <a:lnTo>
                    <a:pt x="55" y="549"/>
                  </a:lnTo>
                  <a:lnTo>
                    <a:pt x="55" y="548"/>
                  </a:lnTo>
                  <a:lnTo>
                    <a:pt x="55" y="547"/>
                  </a:lnTo>
                  <a:lnTo>
                    <a:pt x="54" y="547"/>
                  </a:lnTo>
                  <a:lnTo>
                    <a:pt x="54" y="545"/>
                  </a:lnTo>
                  <a:lnTo>
                    <a:pt x="54" y="544"/>
                  </a:lnTo>
                  <a:lnTo>
                    <a:pt x="52" y="543"/>
                  </a:lnTo>
                  <a:lnTo>
                    <a:pt x="54" y="543"/>
                  </a:lnTo>
                  <a:lnTo>
                    <a:pt x="54" y="542"/>
                  </a:lnTo>
                  <a:lnTo>
                    <a:pt x="52" y="541"/>
                  </a:lnTo>
                  <a:lnTo>
                    <a:pt x="52" y="540"/>
                  </a:lnTo>
                  <a:lnTo>
                    <a:pt x="52" y="538"/>
                  </a:lnTo>
                  <a:lnTo>
                    <a:pt x="51" y="538"/>
                  </a:lnTo>
                  <a:lnTo>
                    <a:pt x="51" y="537"/>
                  </a:lnTo>
                  <a:lnTo>
                    <a:pt x="52" y="537"/>
                  </a:lnTo>
                  <a:lnTo>
                    <a:pt x="52" y="536"/>
                  </a:lnTo>
                  <a:lnTo>
                    <a:pt x="52" y="535"/>
                  </a:lnTo>
                  <a:lnTo>
                    <a:pt x="52" y="534"/>
                  </a:lnTo>
                  <a:lnTo>
                    <a:pt x="52" y="533"/>
                  </a:lnTo>
                  <a:lnTo>
                    <a:pt x="52" y="531"/>
                  </a:lnTo>
                  <a:lnTo>
                    <a:pt x="52" y="530"/>
                  </a:lnTo>
                  <a:lnTo>
                    <a:pt x="51" y="530"/>
                  </a:lnTo>
                  <a:lnTo>
                    <a:pt x="51" y="529"/>
                  </a:lnTo>
                  <a:lnTo>
                    <a:pt x="51" y="528"/>
                  </a:lnTo>
                  <a:lnTo>
                    <a:pt x="50" y="528"/>
                  </a:lnTo>
                  <a:lnTo>
                    <a:pt x="50" y="527"/>
                  </a:lnTo>
                  <a:lnTo>
                    <a:pt x="50" y="526"/>
                  </a:lnTo>
                  <a:lnTo>
                    <a:pt x="49" y="526"/>
                  </a:lnTo>
                  <a:lnTo>
                    <a:pt x="49" y="524"/>
                  </a:lnTo>
                  <a:lnTo>
                    <a:pt x="49" y="523"/>
                  </a:lnTo>
                  <a:lnTo>
                    <a:pt x="49" y="522"/>
                  </a:lnTo>
                  <a:lnTo>
                    <a:pt x="49" y="521"/>
                  </a:lnTo>
                  <a:lnTo>
                    <a:pt x="49" y="520"/>
                  </a:lnTo>
                  <a:lnTo>
                    <a:pt x="49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7" y="517"/>
                  </a:lnTo>
                  <a:lnTo>
                    <a:pt x="47" y="516"/>
                  </a:lnTo>
                  <a:lnTo>
                    <a:pt x="47" y="515"/>
                  </a:lnTo>
                  <a:lnTo>
                    <a:pt x="48" y="515"/>
                  </a:lnTo>
                  <a:lnTo>
                    <a:pt x="48" y="514"/>
                  </a:lnTo>
                  <a:lnTo>
                    <a:pt x="48" y="513"/>
                  </a:lnTo>
                  <a:lnTo>
                    <a:pt x="48" y="512"/>
                  </a:lnTo>
                  <a:lnTo>
                    <a:pt x="47" y="512"/>
                  </a:lnTo>
                  <a:lnTo>
                    <a:pt x="47" y="510"/>
                  </a:lnTo>
                  <a:lnTo>
                    <a:pt x="47" y="509"/>
                  </a:lnTo>
                  <a:lnTo>
                    <a:pt x="45" y="509"/>
                  </a:lnTo>
                  <a:lnTo>
                    <a:pt x="45" y="508"/>
                  </a:lnTo>
                  <a:lnTo>
                    <a:pt x="44" y="508"/>
                  </a:lnTo>
                  <a:lnTo>
                    <a:pt x="44" y="507"/>
                  </a:lnTo>
                  <a:lnTo>
                    <a:pt x="43" y="507"/>
                  </a:lnTo>
                  <a:lnTo>
                    <a:pt x="42" y="507"/>
                  </a:lnTo>
                  <a:lnTo>
                    <a:pt x="42" y="506"/>
                  </a:lnTo>
                  <a:lnTo>
                    <a:pt x="41" y="506"/>
                  </a:lnTo>
                  <a:lnTo>
                    <a:pt x="41" y="505"/>
                  </a:lnTo>
                  <a:lnTo>
                    <a:pt x="42" y="505"/>
                  </a:lnTo>
                  <a:lnTo>
                    <a:pt x="42" y="503"/>
                  </a:lnTo>
                  <a:lnTo>
                    <a:pt x="41" y="503"/>
                  </a:lnTo>
                  <a:lnTo>
                    <a:pt x="41" y="502"/>
                  </a:lnTo>
                  <a:lnTo>
                    <a:pt x="41" y="501"/>
                  </a:lnTo>
                  <a:lnTo>
                    <a:pt x="41" y="500"/>
                  </a:lnTo>
                  <a:lnTo>
                    <a:pt x="41" y="499"/>
                  </a:lnTo>
                  <a:lnTo>
                    <a:pt x="41" y="498"/>
                  </a:lnTo>
                  <a:lnTo>
                    <a:pt x="42" y="498"/>
                  </a:lnTo>
                  <a:lnTo>
                    <a:pt x="42" y="496"/>
                  </a:lnTo>
                  <a:lnTo>
                    <a:pt x="41" y="496"/>
                  </a:lnTo>
                  <a:lnTo>
                    <a:pt x="40" y="496"/>
                  </a:lnTo>
                  <a:lnTo>
                    <a:pt x="40" y="495"/>
                  </a:lnTo>
                  <a:lnTo>
                    <a:pt x="40" y="494"/>
                  </a:lnTo>
                  <a:lnTo>
                    <a:pt x="40" y="493"/>
                  </a:lnTo>
                  <a:lnTo>
                    <a:pt x="40" y="492"/>
                  </a:lnTo>
                  <a:lnTo>
                    <a:pt x="38" y="492"/>
                  </a:lnTo>
                  <a:lnTo>
                    <a:pt x="38" y="491"/>
                  </a:lnTo>
                  <a:lnTo>
                    <a:pt x="38" y="489"/>
                  </a:lnTo>
                  <a:lnTo>
                    <a:pt x="37" y="489"/>
                  </a:lnTo>
                  <a:lnTo>
                    <a:pt x="37" y="488"/>
                  </a:lnTo>
                  <a:lnTo>
                    <a:pt x="37" y="487"/>
                  </a:lnTo>
                  <a:lnTo>
                    <a:pt x="37" y="486"/>
                  </a:lnTo>
                  <a:lnTo>
                    <a:pt x="37" y="485"/>
                  </a:lnTo>
                  <a:lnTo>
                    <a:pt x="38" y="485"/>
                  </a:lnTo>
                  <a:lnTo>
                    <a:pt x="40" y="485"/>
                  </a:lnTo>
                  <a:lnTo>
                    <a:pt x="40" y="484"/>
                  </a:lnTo>
                  <a:lnTo>
                    <a:pt x="40" y="482"/>
                  </a:lnTo>
                  <a:lnTo>
                    <a:pt x="40" y="481"/>
                  </a:lnTo>
                  <a:lnTo>
                    <a:pt x="38" y="481"/>
                  </a:lnTo>
                  <a:lnTo>
                    <a:pt x="38" y="480"/>
                  </a:lnTo>
                  <a:lnTo>
                    <a:pt x="38" y="479"/>
                  </a:lnTo>
                  <a:lnTo>
                    <a:pt x="38" y="478"/>
                  </a:lnTo>
                  <a:lnTo>
                    <a:pt x="38" y="477"/>
                  </a:lnTo>
                  <a:lnTo>
                    <a:pt x="38" y="475"/>
                  </a:lnTo>
                  <a:lnTo>
                    <a:pt x="38" y="474"/>
                  </a:lnTo>
                  <a:lnTo>
                    <a:pt x="37" y="474"/>
                  </a:lnTo>
                  <a:lnTo>
                    <a:pt x="37" y="473"/>
                  </a:lnTo>
                  <a:lnTo>
                    <a:pt x="37" y="472"/>
                  </a:lnTo>
                  <a:lnTo>
                    <a:pt x="36" y="472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5" y="468"/>
                  </a:lnTo>
                  <a:lnTo>
                    <a:pt x="35" y="467"/>
                  </a:lnTo>
                  <a:lnTo>
                    <a:pt x="35" y="466"/>
                  </a:lnTo>
                  <a:lnTo>
                    <a:pt x="34" y="466"/>
                  </a:lnTo>
                  <a:lnTo>
                    <a:pt x="34" y="465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5" y="463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0"/>
                  </a:lnTo>
                  <a:lnTo>
                    <a:pt x="33" y="460"/>
                  </a:lnTo>
                  <a:lnTo>
                    <a:pt x="33" y="459"/>
                  </a:lnTo>
                  <a:lnTo>
                    <a:pt x="31" y="458"/>
                  </a:lnTo>
                  <a:lnTo>
                    <a:pt x="30" y="458"/>
                  </a:lnTo>
                  <a:lnTo>
                    <a:pt x="30" y="459"/>
                  </a:lnTo>
                  <a:lnTo>
                    <a:pt x="29" y="458"/>
                  </a:lnTo>
                  <a:lnTo>
                    <a:pt x="29" y="457"/>
                  </a:lnTo>
                  <a:lnTo>
                    <a:pt x="28" y="456"/>
                  </a:lnTo>
                  <a:lnTo>
                    <a:pt x="27" y="456"/>
                  </a:lnTo>
                  <a:lnTo>
                    <a:pt x="26" y="454"/>
                  </a:lnTo>
                  <a:lnTo>
                    <a:pt x="26" y="453"/>
                  </a:lnTo>
                  <a:lnTo>
                    <a:pt x="24" y="453"/>
                  </a:lnTo>
                  <a:lnTo>
                    <a:pt x="24" y="452"/>
                  </a:lnTo>
                  <a:lnTo>
                    <a:pt x="23" y="452"/>
                  </a:lnTo>
                  <a:lnTo>
                    <a:pt x="23" y="451"/>
                  </a:lnTo>
                  <a:lnTo>
                    <a:pt x="23" y="450"/>
                  </a:lnTo>
                  <a:lnTo>
                    <a:pt x="22" y="449"/>
                  </a:lnTo>
                  <a:lnTo>
                    <a:pt x="21" y="447"/>
                  </a:lnTo>
                  <a:lnTo>
                    <a:pt x="21" y="446"/>
                  </a:lnTo>
                  <a:lnTo>
                    <a:pt x="21" y="445"/>
                  </a:lnTo>
                  <a:lnTo>
                    <a:pt x="21" y="444"/>
                  </a:lnTo>
                  <a:lnTo>
                    <a:pt x="21" y="443"/>
                  </a:lnTo>
                  <a:lnTo>
                    <a:pt x="21" y="442"/>
                  </a:lnTo>
                  <a:lnTo>
                    <a:pt x="21" y="440"/>
                  </a:lnTo>
                  <a:lnTo>
                    <a:pt x="20" y="440"/>
                  </a:lnTo>
                  <a:lnTo>
                    <a:pt x="20" y="439"/>
                  </a:lnTo>
                  <a:lnTo>
                    <a:pt x="18" y="439"/>
                  </a:lnTo>
                  <a:lnTo>
                    <a:pt x="18" y="438"/>
                  </a:lnTo>
                  <a:lnTo>
                    <a:pt x="20" y="438"/>
                  </a:lnTo>
                  <a:lnTo>
                    <a:pt x="20" y="437"/>
                  </a:lnTo>
                  <a:lnTo>
                    <a:pt x="18" y="437"/>
                  </a:lnTo>
                  <a:lnTo>
                    <a:pt x="18" y="436"/>
                  </a:lnTo>
                  <a:lnTo>
                    <a:pt x="20" y="436"/>
                  </a:lnTo>
                  <a:lnTo>
                    <a:pt x="20" y="435"/>
                  </a:lnTo>
                  <a:lnTo>
                    <a:pt x="20" y="433"/>
                  </a:lnTo>
                  <a:lnTo>
                    <a:pt x="18" y="433"/>
                  </a:lnTo>
                  <a:lnTo>
                    <a:pt x="18" y="432"/>
                  </a:lnTo>
                  <a:lnTo>
                    <a:pt x="18" y="431"/>
                  </a:lnTo>
                  <a:lnTo>
                    <a:pt x="18" y="430"/>
                  </a:lnTo>
                  <a:lnTo>
                    <a:pt x="18" y="429"/>
                  </a:lnTo>
                  <a:lnTo>
                    <a:pt x="17" y="429"/>
                  </a:lnTo>
                  <a:lnTo>
                    <a:pt x="17" y="425"/>
                  </a:lnTo>
                  <a:lnTo>
                    <a:pt x="17" y="424"/>
                  </a:lnTo>
                  <a:lnTo>
                    <a:pt x="17" y="423"/>
                  </a:lnTo>
                  <a:lnTo>
                    <a:pt x="17" y="422"/>
                  </a:lnTo>
                  <a:lnTo>
                    <a:pt x="17" y="421"/>
                  </a:lnTo>
                  <a:lnTo>
                    <a:pt x="17" y="419"/>
                  </a:lnTo>
                  <a:lnTo>
                    <a:pt x="17" y="418"/>
                  </a:lnTo>
                  <a:lnTo>
                    <a:pt x="17" y="417"/>
                  </a:lnTo>
                  <a:lnTo>
                    <a:pt x="18" y="417"/>
                  </a:lnTo>
                  <a:lnTo>
                    <a:pt x="18" y="416"/>
                  </a:lnTo>
                  <a:lnTo>
                    <a:pt x="18" y="415"/>
                  </a:lnTo>
                  <a:lnTo>
                    <a:pt x="18" y="414"/>
                  </a:lnTo>
                  <a:lnTo>
                    <a:pt x="17" y="414"/>
                  </a:lnTo>
                  <a:lnTo>
                    <a:pt x="16" y="414"/>
                  </a:lnTo>
                  <a:lnTo>
                    <a:pt x="16" y="412"/>
                  </a:lnTo>
                  <a:lnTo>
                    <a:pt x="16" y="411"/>
                  </a:lnTo>
                  <a:lnTo>
                    <a:pt x="16" y="410"/>
                  </a:lnTo>
                  <a:lnTo>
                    <a:pt x="15" y="410"/>
                  </a:lnTo>
                  <a:lnTo>
                    <a:pt x="15" y="409"/>
                  </a:lnTo>
                  <a:lnTo>
                    <a:pt x="16" y="409"/>
                  </a:lnTo>
                  <a:lnTo>
                    <a:pt x="16" y="408"/>
                  </a:lnTo>
                  <a:lnTo>
                    <a:pt x="16" y="407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4" y="405"/>
                  </a:lnTo>
                  <a:lnTo>
                    <a:pt x="14" y="404"/>
                  </a:lnTo>
                  <a:lnTo>
                    <a:pt x="14" y="403"/>
                  </a:lnTo>
                  <a:lnTo>
                    <a:pt x="13" y="403"/>
                  </a:lnTo>
                  <a:lnTo>
                    <a:pt x="13" y="402"/>
                  </a:lnTo>
                  <a:lnTo>
                    <a:pt x="13" y="401"/>
                  </a:lnTo>
                  <a:lnTo>
                    <a:pt x="14" y="401"/>
                  </a:lnTo>
                  <a:lnTo>
                    <a:pt x="15" y="401"/>
                  </a:lnTo>
                  <a:lnTo>
                    <a:pt x="15" y="400"/>
                  </a:lnTo>
                  <a:lnTo>
                    <a:pt x="15" y="398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6" y="396"/>
                  </a:lnTo>
                  <a:lnTo>
                    <a:pt x="16" y="395"/>
                  </a:lnTo>
                  <a:lnTo>
                    <a:pt x="15" y="395"/>
                  </a:lnTo>
                  <a:lnTo>
                    <a:pt x="15" y="394"/>
                  </a:lnTo>
                  <a:lnTo>
                    <a:pt x="15" y="395"/>
                  </a:lnTo>
                  <a:lnTo>
                    <a:pt x="14" y="395"/>
                  </a:lnTo>
                  <a:lnTo>
                    <a:pt x="13" y="395"/>
                  </a:lnTo>
                  <a:lnTo>
                    <a:pt x="11" y="395"/>
                  </a:lnTo>
                  <a:lnTo>
                    <a:pt x="11" y="394"/>
                  </a:lnTo>
                  <a:lnTo>
                    <a:pt x="10" y="394"/>
                  </a:lnTo>
                  <a:lnTo>
                    <a:pt x="10" y="395"/>
                  </a:lnTo>
                  <a:lnTo>
                    <a:pt x="9" y="395"/>
                  </a:lnTo>
                  <a:lnTo>
                    <a:pt x="9" y="394"/>
                  </a:lnTo>
                  <a:lnTo>
                    <a:pt x="9" y="393"/>
                  </a:lnTo>
                  <a:lnTo>
                    <a:pt x="8" y="393"/>
                  </a:lnTo>
                  <a:lnTo>
                    <a:pt x="8" y="391"/>
                  </a:lnTo>
                  <a:lnTo>
                    <a:pt x="8" y="390"/>
                  </a:lnTo>
                  <a:lnTo>
                    <a:pt x="8" y="389"/>
                  </a:lnTo>
                  <a:lnTo>
                    <a:pt x="8" y="388"/>
                  </a:lnTo>
                  <a:lnTo>
                    <a:pt x="8" y="387"/>
                  </a:lnTo>
                  <a:lnTo>
                    <a:pt x="7" y="387"/>
                  </a:lnTo>
                  <a:lnTo>
                    <a:pt x="7" y="386"/>
                  </a:lnTo>
                  <a:lnTo>
                    <a:pt x="6" y="386"/>
                  </a:lnTo>
                  <a:lnTo>
                    <a:pt x="6" y="384"/>
                  </a:lnTo>
                  <a:lnTo>
                    <a:pt x="6" y="383"/>
                  </a:lnTo>
                  <a:lnTo>
                    <a:pt x="6" y="382"/>
                  </a:lnTo>
                  <a:lnTo>
                    <a:pt x="6" y="381"/>
                  </a:lnTo>
                  <a:lnTo>
                    <a:pt x="4" y="381"/>
                  </a:lnTo>
                  <a:lnTo>
                    <a:pt x="6" y="380"/>
                  </a:lnTo>
                  <a:lnTo>
                    <a:pt x="6" y="379"/>
                  </a:lnTo>
                  <a:lnTo>
                    <a:pt x="4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3" y="375"/>
                  </a:lnTo>
                  <a:lnTo>
                    <a:pt x="2" y="375"/>
                  </a:lnTo>
                  <a:lnTo>
                    <a:pt x="2" y="374"/>
                  </a:lnTo>
                  <a:lnTo>
                    <a:pt x="2" y="373"/>
                  </a:lnTo>
                  <a:lnTo>
                    <a:pt x="2" y="372"/>
                  </a:lnTo>
                  <a:lnTo>
                    <a:pt x="1" y="372"/>
                  </a:lnTo>
                  <a:lnTo>
                    <a:pt x="1" y="370"/>
                  </a:lnTo>
                  <a:lnTo>
                    <a:pt x="2" y="370"/>
                  </a:lnTo>
                  <a:lnTo>
                    <a:pt x="2" y="369"/>
                  </a:lnTo>
                  <a:lnTo>
                    <a:pt x="2" y="368"/>
                  </a:lnTo>
                  <a:lnTo>
                    <a:pt x="3" y="368"/>
                  </a:lnTo>
                  <a:lnTo>
                    <a:pt x="3" y="367"/>
                  </a:lnTo>
                  <a:lnTo>
                    <a:pt x="4" y="367"/>
                  </a:lnTo>
                  <a:lnTo>
                    <a:pt x="6" y="366"/>
                  </a:lnTo>
                  <a:lnTo>
                    <a:pt x="6" y="365"/>
                  </a:lnTo>
                  <a:lnTo>
                    <a:pt x="7" y="365"/>
                  </a:lnTo>
                  <a:lnTo>
                    <a:pt x="7" y="363"/>
                  </a:lnTo>
                  <a:lnTo>
                    <a:pt x="7" y="362"/>
                  </a:lnTo>
                  <a:lnTo>
                    <a:pt x="7" y="361"/>
                  </a:lnTo>
                  <a:lnTo>
                    <a:pt x="8" y="361"/>
                  </a:lnTo>
                  <a:lnTo>
                    <a:pt x="8" y="360"/>
                  </a:lnTo>
                  <a:lnTo>
                    <a:pt x="8" y="359"/>
                  </a:lnTo>
                  <a:lnTo>
                    <a:pt x="8" y="358"/>
                  </a:lnTo>
                  <a:lnTo>
                    <a:pt x="7" y="358"/>
                  </a:lnTo>
                  <a:lnTo>
                    <a:pt x="7" y="356"/>
                  </a:lnTo>
                  <a:lnTo>
                    <a:pt x="7" y="355"/>
                  </a:lnTo>
                  <a:lnTo>
                    <a:pt x="6" y="355"/>
                  </a:lnTo>
                  <a:lnTo>
                    <a:pt x="6" y="354"/>
                  </a:lnTo>
                  <a:lnTo>
                    <a:pt x="6" y="353"/>
                  </a:lnTo>
                  <a:lnTo>
                    <a:pt x="4" y="353"/>
                  </a:lnTo>
                  <a:lnTo>
                    <a:pt x="4" y="352"/>
                  </a:lnTo>
                  <a:lnTo>
                    <a:pt x="3" y="352"/>
                  </a:lnTo>
                  <a:lnTo>
                    <a:pt x="3" y="351"/>
                  </a:lnTo>
                  <a:lnTo>
                    <a:pt x="2" y="351"/>
                  </a:lnTo>
                  <a:lnTo>
                    <a:pt x="2" y="349"/>
                  </a:lnTo>
                  <a:lnTo>
                    <a:pt x="1" y="349"/>
                  </a:lnTo>
                  <a:lnTo>
                    <a:pt x="1" y="348"/>
                  </a:lnTo>
                  <a:lnTo>
                    <a:pt x="0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0" y="345"/>
                  </a:lnTo>
                  <a:lnTo>
                    <a:pt x="0" y="343"/>
                  </a:lnTo>
                  <a:lnTo>
                    <a:pt x="0" y="342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9"/>
                  </a:lnTo>
                  <a:lnTo>
                    <a:pt x="1" y="339"/>
                  </a:lnTo>
                  <a:lnTo>
                    <a:pt x="2" y="339"/>
                  </a:lnTo>
                  <a:lnTo>
                    <a:pt x="2" y="338"/>
                  </a:lnTo>
                  <a:lnTo>
                    <a:pt x="3" y="338"/>
                  </a:lnTo>
                  <a:lnTo>
                    <a:pt x="3" y="336"/>
                  </a:lnTo>
                  <a:lnTo>
                    <a:pt x="2" y="336"/>
                  </a:lnTo>
                  <a:lnTo>
                    <a:pt x="2" y="335"/>
                  </a:lnTo>
                  <a:lnTo>
                    <a:pt x="2" y="334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1"/>
                  </a:lnTo>
                  <a:lnTo>
                    <a:pt x="3" y="329"/>
                  </a:lnTo>
                  <a:lnTo>
                    <a:pt x="3" y="328"/>
                  </a:lnTo>
                  <a:lnTo>
                    <a:pt x="4" y="328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6"/>
                  </a:lnTo>
                  <a:lnTo>
                    <a:pt x="2" y="325"/>
                  </a:lnTo>
                  <a:lnTo>
                    <a:pt x="3" y="324"/>
                  </a:lnTo>
                  <a:lnTo>
                    <a:pt x="3" y="322"/>
                  </a:lnTo>
                  <a:lnTo>
                    <a:pt x="3" y="321"/>
                  </a:lnTo>
                  <a:lnTo>
                    <a:pt x="3" y="320"/>
                  </a:lnTo>
                  <a:lnTo>
                    <a:pt x="4" y="320"/>
                  </a:lnTo>
                  <a:lnTo>
                    <a:pt x="4" y="319"/>
                  </a:lnTo>
                  <a:lnTo>
                    <a:pt x="6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7" y="317"/>
                  </a:lnTo>
                  <a:lnTo>
                    <a:pt x="6" y="317"/>
                  </a:lnTo>
                  <a:lnTo>
                    <a:pt x="6" y="315"/>
                  </a:lnTo>
                  <a:lnTo>
                    <a:pt x="6" y="314"/>
                  </a:lnTo>
                  <a:lnTo>
                    <a:pt x="6" y="313"/>
                  </a:lnTo>
                  <a:lnTo>
                    <a:pt x="6" y="312"/>
                  </a:lnTo>
                  <a:lnTo>
                    <a:pt x="6" y="311"/>
                  </a:lnTo>
                  <a:lnTo>
                    <a:pt x="4" y="311"/>
                  </a:lnTo>
                  <a:lnTo>
                    <a:pt x="4" y="310"/>
                  </a:lnTo>
                  <a:lnTo>
                    <a:pt x="6" y="310"/>
                  </a:lnTo>
                  <a:lnTo>
                    <a:pt x="7" y="308"/>
                  </a:lnTo>
                  <a:lnTo>
                    <a:pt x="7" y="307"/>
                  </a:lnTo>
                  <a:lnTo>
                    <a:pt x="8" y="307"/>
                  </a:lnTo>
                  <a:lnTo>
                    <a:pt x="8" y="306"/>
                  </a:lnTo>
                  <a:lnTo>
                    <a:pt x="9" y="306"/>
                  </a:lnTo>
                  <a:lnTo>
                    <a:pt x="9" y="305"/>
                  </a:lnTo>
                  <a:lnTo>
                    <a:pt x="10" y="305"/>
                  </a:lnTo>
                  <a:lnTo>
                    <a:pt x="10" y="306"/>
                  </a:lnTo>
                  <a:lnTo>
                    <a:pt x="11" y="306"/>
                  </a:lnTo>
                  <a:lnTo>
                    <a:pt x="13" y="306"/>
                  </a:lnTo>
                  <a:lnTo>
                    <a:pt x="13" y="305"/>
                  </a:lnTo>
                  <a:lnTo>
                    <a:pt x="14" y="305"/>
                  </a:lnTo>
                  <a:lnTo>
                    <a:pt x="14" y="304"/>
                  </a:lnTo>
                  <a:lnTo>
                    <a:pt x="13" y="304"/>
                  </a:lnTo>
                  <a:lnTo>
                    <a:pt x="13" y="303"/>
                  </a:lnTo>
                  <a:lnTo>
                    <a:pt x="14" y="303"/>
                  </a:lnTo>
                  <a:lnTo>
                    <a:pt x="14" y="301"/>
                  </a:lnTo>
                  <a:lnTo>
                    <a:pt x="15" y="301"/>
                  </a:lnTo>
                  <a:lnTo>
                    <a:pt x="15" y="300"/>
                  </a:lnTo>
                  <a:lnTo>
                    <a:pt x="16" y="300"/>
                  </a:lnTo>
                  <a:lnTo>
                    <a:pt x="16" y="299"/>
                  </a:lnTo>
                  <a:lnTo>
                    <a:pt x="17" y="299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18" y="301"/>
                  </a:lnTo>
                  <a:lnTo>
                    <a:pt x="20" y="301"/>
                  </a:lnTo>
                  <a:lnTo>
                    <a:pt x="20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3" y="298"/>
                  </a:lnTo>
                  <a:lnTo>
                    <a:pt x="23" y="297"/>
                  </a:lnTo>
                  <a:lnTo>
                    <a:pt x="24" y="297"/>
                  </a:lnTo>
                  <a:lnTo>
                    <a:pt x="26" y="297"/>
                  </a:lnTo>
                  <a:lnTo>
                    <a:pt x="26" y="296"/>
                  </a:lnTo>
                  <a:lnTo>
                    <a:pt x="24" y="294"/>
                  </a:lnTo>
                  <a:lnTo>
                    <a:pt x="24" y="293"/>
                  </a:lnTo>
                  <a:lnTo>
                    <a:pt x="24" y="292"/>
                  </a:lnTo>
                  <a:lnTo>
                    <a:pt x="24" y="291"/>
                  </a:lnTo>
                  <a:lnTo>
                    <a:pt x="26" y="291"/>
                  </a:lnTo>
                  <a:lnTo>
                    <a:pt x="24" y="290"/>
                  </a:lnTo>
                  <a:lnTo>
                    <a:pt x="24" y="289"/>
                  </a:lnTo>
                  <a:lnTo>
                    <a:pt x="24" y="287"/>
                  </a:lnTo>
                  <a:lnTo>
                    <a:pt x="26" y="287"/>
                  </a:lnTo>
                  <a:lnTo>
                    <a:pt x="26" y="286"/>
                  </a:lnTo>
                  <a:lnTo>
                    <a:pt x="26" y="285"/>
                  </a:lnTo>
                  <a:lnTo>
                    <a:pt x="26" y="284"/>
                  </a:lnTo>
                  <a:lnTo>
                    <a:pt x="27" y="284"/>
                  </a:lnTo>
                  <a:lnTo>
                    <a:pt x="27" y="285"/>
                  </a:lnTo>
                  <a:lnTo>
                    <a:pt x="28" y="285"/>
                  </a:lnTo>
                  <a:lnTo>
                    <a:pt x="28" y="286"/>
                  </a:lnTo>
                  <a:lnTo>
                    <a:pt x="29" y="286"/>
                  </a:lnTo>
                  <a:lnTo>
                    <a:pt x="30" y="286"/>
                  </a:lnTo>
                  <a:lnTo>
                    <a:pt x="30" y="287"/>
                  </a:lnTo>
                  <a:lnTo>
                    <a:pt x="31" y="289"/>
                  </a:lnTo>
                  <a:lnTo>
                    <a:pt x="33" y="289"/>
                  </a:lnTo>
                  <a:lnTo>
                    <a:pt x="34" y="289"/>
                  </a:lnTo>
                  <a:lnTo>
                    <a:pt x="34" y="287"/>
                  </a:lnTo>
                  <a:lnTo>
                    <a:pt x="35" y="287"/>
                  </a:lnTo>
                  <a:lnTo>
                    <a:pt x="34" y="286"/>
                  </a:lnTo>
                  <a:lnTo>
                    <a:pt x="34" y="285"/>
                  </a:lnTo>
                  <a:lnTo>
                    <a:pt x="35" y="285"/>
                  </a:lnTo>
                  <a:lnTo>
                    <a:pt x="36" y="285"/>
                  </a:lnTo>
                  <a:lnTo>
                    <a:pt x="36" y="284"/>
                  </a:lnTo>
                  <a:lnTo>
                    <a:pt x="36" y="283"/>
                  </a:lnTo>
                  <a:lnTo>
                    <a:pt x="37" y="282"/>
                  </a:lnTo>
                  <a:lnTo>
                    <a:pt x="38" y="282"/>
                  </a:lnTo>
                  <a:lnTo>
                    <a:pt x="40" y="282"/>
                  </a:lnTo>
                  <a:lnTo>
                    <a:pt x="40" y="280"/>
                  </a:lnTo>
                  <a:lnTo>
                    <a:pt x="41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3" y="282"/>
                  </a:lnTo>
                  <a:lnTo>
                    <a:pt x="44" y="280"/>
                  </a:lnTo>
                  <a:lnTo>
                    <a:pt x="45" y="280"/>
                  </a:lnTo>
                  <a:lnTo>
                    <a:pt x="47" y="280"/>
                  </a:lnTo>
                  <a:lnTo>
                    <a:pt x="48" y="280"/>
                  </a:lnTo>
                  <a:lnTo>
                    <a:pt x="49" y="280"/>
                  </a:lnTo>
                  <a:lnTo>
                    <a:pt x="50" y="280"/>
                  </a:lnTo>
                  <a:lnTo>
                    <a:pt x="51" y="280"/>
                  </a:lnTo>
                  <a:lnTo>
                    <a:pt x="51" y="279"/>
                  </a:lnTo>
                  <a:lnTo>
                    <a:pt x="51" y="278"/>
                  </a:lnTo>
                  <a:lnTo>
                    <a:pt x="51" y="277"/>
                  </a:lnTo>
                  <a:lnTo>
                    <a:pt x="52" y="277"/>
                  </a:lnTo>
                  <a:lnTo>
                    <a:pt x="54" y="277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4" y="272"/>
                  </a:lnTo>
                  <a:lnTo>
                    <a:pt x="54" y="271"/>
                  </a:lnTo>
                  <a:lnTo>
                    <a:pt x="55" y="271"/>
                  </a:lnTo>
                  <a:lnTo>
                    <a:pt x="56" y="271"/>
                  </a:lnTo>
                  <a:lnTo>
                    <a:pt x="57" y="271"/>
                  </a:lnTo>
                  <a:lnTo>
                    <a:pt x="57" y="272"/>
                  </a:lnTo>
                  <a:lnTo>
                    <a:pt x="58" y="272"/>
                  </a:lnTo>
                  <a:lnTo>
                    <a:pt x="59" y="272"/>
                  </a:lnTo>
                  <a:lnTo>
                    <a:pt x="59" y="273"/>
                  </a:lnTo>
                  <a:lnTo>
                    <a:pt x="61" y="273"/>
                  </a:lnTo>
                  <a:lnTo>
                    <a:pt x="62" y="273"/>
                  </a:lnTo>
                  <a:lnTo>
                    <a:pt x="62" y="275"/>
                  </a:lnTo>
                  <a:lnTo>
                    <a:pt x="63" y="275"/>
                  </a:lnTo>
                  <a:lnTo>
                    <a:pt x="64" y="275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2"/>
                  </a:lnTo>
                  <a:lnTo>
                    <a:pt x="65" y="271"/>
                  </a:lnTo>
                  <a:lnTo>
                    <a:pt x="65" y="270"/>
                  </a:lnTo>
                  <a:lnTo>
                    <a:pt x="65" y="269"/>
                  </a:lnTo>
                  <a:lnTo>
                    <a:pt x="66" y="269"/>
                  </a:lnTo>
                  <a:lnTo>
                    <a:pt x="66" y="268"/>
                  </a:lnTo>
                  <a:lnTo>
                    <a:pt x="66" y="266"/>
                  </a:lnTo>
                  <a:lnTo>
                    <a:pt x="65" y="266"/>
                  </a:lnTo>
                  <a:lnTo>
                    <a:pt x="65" y="265"/>
                  </a:lnTo>
                  <a:lnTo>
                    <a:pt x="65" y="264"/>
                  </a:lnTo>
                  <a:lnTo>
                    <a:pt x="65" y="263"/>
                  </a:lnTo>
                  <a:lnTo>
                    <a:pt x="66" y="263"/>
                  </a:lnTo>
                  <a:lnTo>
                    <a:pt x="66" y="262"/>
                  </a:lnTo>
                  <a:lnTo>
                    <a:pt x="66" y="261"/>
                  </a:lnTo>
                  <a:lnTo>
                    <a:pt x="66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5" y="257"/>
                  </a:lnTo>
                  <a:lnTo>
                    <a:pt x="64" y="257"/>
                  </a:lnTo>
                  <a:lnTo>
                    <a:pt x="64" y="256"/>
                  </a:lnTo>
                  <a:lnTo>
                    <a:pt x="65" y="256"/>
                  </a:lnTo>
                  <a:lnTo>
                    <a:pt x="65" y="255"/>
                  </a:lnTo>
                  <a:lnTo>
                    <a:pt x="66" y="255"/>
                  </a:lnTo>
                  <a:lnTo>
                    <a:pt x="66" y="254"/>
                  </a:lnTo>
                  <a:lnTo>
                    <a:pt x="68" y="254"/>
                  </a:lnTo>
                  <a:lnTo>
                    <a:pt x="68" y="252"/>
                  </a:lnTo>
                  <a:lnTo>
                    <a:pt x="69" y="252"/>
                  </a:lnTo>
                  <a:lnTo>
                    <a:pt x="69" y="251"/>
                  </a:lnTo>
                  <a:lnTo>
                    <a:pt x="68" y="251"/>
                  </a:lnTo>
                  <a:lnTo>
                    <a:pt x="68" y="250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6" y="248"/>
                  </a:lnTo>
                  <a:lnTo>
                    <a:pt x="66" y="247"/>
                  </a:lnTo>
                  <a:lnTo>
                    <a:pt x="66" y="245"/>
                  </a:lnTo>
                  <a:lnTo>
                    <a:pt x="66" y="244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6" y="243"/>
                  </a:lnTo>
                  <a:lnTo>
                    <a:pt x="66" y="242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5" y="240"/>
                  </a:lnTo>
                  <a:lnTo>
                    <a:pt x="66" y="240"/>
                  </a:lnTo>
                  <a:lnTo>
                    <a:pt x="68" y="240"/>
                  </a:lnTo>
                  <a:lnTo>
                    <a:pt x="68" y="238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8" y="234"/>
                  </a:lnTo>
                  <a:lnTo>
                    <a:pt x="69" y="234"/>
                  </a:lnTo>
                  <a:lnTo>
                    <a:pt x="68" y="233"/>
                  </a:lnTo>
                  <a:lnTo>
                    <a:pt x="68" y="231"/>
                  </a:lnTo>
                  <a:lnTo>
                    <a:pt x="68" y="230"/>
                  </a:lnTo>
                  <a:lnTo>
                    <a:pt x="68" y="229"/>
                  </a:lnTo>
                  <a:lnTo>
                    <a:pt x="66" y="228"/>
                  </a:lnTo>
                  <a:lnTo>
                    <a:pt x="66" y="227"/>
                  </a:lnTo>
                  <a:lnTo>
                    <a:pt x="66" y="226"/>
                  </a:lnTo>
                  <a:lnTo>
                    <a:pt x="68" y="226"/>
                  </a:lnTo>
                  <a:lnTo>
                    <a:pt x="68" y="224"/>
                  </a:lnTo>
                  <a:lnTo>
                    <a:pt x="69" y="224"/>
                  </a:lnTo>
                  <a:lnTo>
                    <a:pt x="69" y="223"/>
                  </a:lnTo>
                  <a:lnTo>
                    <a:pt x="70" y="223"/>
                  </a:lnTo>
                  <a:lnTo>
                    <a:pt x="70" y="222"/>
                  </a:lnTo>
                  <a:lnTo>
                    <a:pt x="70" y="221"/>
                  </a:lnTo>
                  <a:lnTo>
                    <a:pt x="70" y="220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7"/>
                  </a:lnTo>
                  <a:lnTo>
                    <a:pt x="68" y="217"/>
                  </a:lnTo>
                  <a:lnTo>
                    <a:pt x="66" y="217"/>
                  </a:lnTo>
                  <a:lnTo>
                    <a:pt x="66" y="216"/>
                  </a:lnTo>
                  <a:lnTo>
                    <a:pt x="66" y="215"/>
                  </a:lnTo>
                  <a:lnTo>
                    <a:pt x="66" y="214"/>
                  </a:lnTo>
                  <a:lnTo>
                    <a:pt x="65" y="214"/>
                  </a:lnTo>
                  <a:lnTo>
                    <a:pt x="65" y="213"/>
                  </a:lnTo>
                  <a:lnTo>
                    <a:pt x="64" y="213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3" y="210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2" y="207"/>
                  </a:lnTo>
                  <a:lnTo>
                    <a:pt x="61" y="206"/>
                  </a:lnTo>
                  <a:lnTo>
                    <a:pt x="61" y="205"/>
                  </a:lnTo>
                  <a:lnTo>
                    <a:pt x="62" y="205"/>
                  </a:lnTo>
                  <a:lnTo>
                    <a:pt x="62" y="203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3" y="200"/>
                  </a:lnTo>
                  <a:lnTo>
                    <a:pt x="63" y="199"/>
                  </a:lnTo>
                  <a:lnTo>
                    <a:pt x="62" y="199"/>
                  </a:lnTo>
                  <a:lnTo>
                    <a:pt x="63" y="199"/>
                  </a:lnTo>
                  <a:lnTo>
                    <a:pt x="63" y="198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3" y="195"/>
                  </a:lnTo>
                  <a:lnTo>
                    <a:pt x="63" y="194"/>
                  </a:lnTo>
                  <a:lnTo>
                    <a:pt x="63" y="193"/>
                  </a:lnTo>
                  <a:lnTo>
                    <a:pt x="63" y="192"/>
                  </a:lnTo>
                  <a:lnTo>
                    <a:pt x="63" y="191"/>
                  </a:lnTo>
                  <a:lnTo>
                    <a:pt x="64" y="191"/>
                  </a:lnTo>
                  <a:lnTo>
                    <a:pt x="65" y="191"/>
                  </a:lnTo>
                  <a:lnTo>
                    <a:pt x="66" y="191"/>
                  </a:lnTo>
                  <a:lnTo>
                    <a:pt x="68" y="191"/>
                  </a:lnTo>
                  <a:lnTo>
                    <a:pt x="69" y="191"/>
                  </a:lnTo>
                  <a:lnTo>
                    <a:pt x="69" y="189"/>
                  </a:lnTo>
                  <a:lnTo>
                    <a:pt x="70" y="189"/>
                  </a:lnTo>
                  <a:lnTo>
                    <a:pt x="70" y="188"/>
                  </a:lnTo>
                  <a:lnTo>
                    <a:pt x="70" y="187"/>
                  </a:lnTo>
                  <a:lnTo>
                    <a:pt x="70" y="186"/>
                  </a:lnTo>
                  <a:lnTo>
                    <a:pt x="69" y="186"/>
                  </a:lnTo>
                  <a:lnTo>
                    <a:pt x="68" y="185"/>
                  </a:lnTo>
                  <a:lnTo>
                    <a:pt x="68" y="184"/>
                  </a:lnTo>
                  <a:lnTo>
                    <a:pt x="69" y="184"/>
                  </a:lnTo>
                  <a:lnTo>
                    <a:pt x="69" y="182"/>
                  </a:lnTo>
                  <a:lnTo>
                    <a:pt x="68" y="182"/>
                  </a:lnTo>
                  <a:lnTo>
                    <a:pt x="68" y="181"/>
                  </a:lnTo>
                  <a:lnTo>
                    <a:pt x="69" y="181"/>
                  </a:lnTo>
                  <a:lnTo>
                    <a:pt x="69" y="180"/>
                  </a:lnTo>
                  <a:lnTo>
                    <a:pt x="70" y="179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71" y="177"/>
                  </a:lnTo>
                  <a:lnTo>
                    <a:pt x="71" y="175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7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3" y="173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3" y="170"/>
                  </a:lnTo>
                  <a:lnTo>
                    <a:pt x="72" y="170"/>
                  </a:lnTo>
                  <a:lnTo>
                    <a:pt x="72" y="168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2" y="167"/>
                  </a:lnTo>
                  <a:lnTo>
                    <a:pt x="73" y="167"/>
                  </a:lnTo>
                  <a:lnTo>
                    <a:pt x="73" y="166"/>
                  </a:lnTo>
                  <a:lnTo>
                    <a:pt x="73" y="165"/>
                  </a:lnTo>
                  <a:lnTo>
                    <a:pt x="73" y="164"/>
                  </a:lnTo>
                  <a:lnTo>
                    <a:pt x="75" y="163"/>
                  </a:lnTo>
                  <a:lnTo>
                    <a:pt x="75" y="161"/>
                  </a:lnTo>
                  <a:lnTo>
                    <a:pt x="75" y="160"/>
                  </a:lnTo>
                  <a:lnTo>
                    <a:pt x="73" y="160"/>
                  </a:lnTo>
                  <a:lnTo>
                    <a:pt x="73" y="159"/>
                  </a:lnTo>
                  <a:lnTo>
                    <a:pt x="73" y="158"/>
                  </a:lnTo>
                  <a:lnTo>
                    <a:pt x="73" y="157"/>
                  </a:lnTo>
                  <a:lnTo>
                    <a:pt x="73" y="156"/>
                  </a:lnTo>
                  <a:lnTo>
                    <a:pt x="73" y="154"/>
                  </a:lnTo>
                  <a:lnTo>
                    <a:pt x="72" y="154"/>
                  </a:lnTo>
                  <a:lnTo>
                    <a:pt x="72" y="153"/>
                  </a:lnTo>
                  <a:lnTo>
                    <a:pt x="72" y="152"/>
                  </a:lnTo>
                  <a:lnTo>
                    <a:pt x="73" y="152"/>
                  </a:lnTo>
                  <a:lnTo>
                    <a:pt x="72" y="152"/>
                  </a:lnTo>
                  <a:lnTo>
                    <a:pt x="72" y="151"/>
                  </a:lnTo>
                  <a:lnTo>
                    <a:pt x="71" y="151"/>
                  </a:lnTo>
                  <a:lnTo>
                    <a:pt x="71" y="150"/>
                  </a:lnTo>
                  <a:lnTo>
                    <a:pt x="71" y="149"/>
                  </a:lnTo>
                  <a:lnTo>
                    <a:pt x="71" y="147"/>
                  </a:lnTo>
                  <a:lnTo>
                    <a:pt x="72" y="147"/>
                  </a:lnTo>
                  <a:lnTo>
                    <a:pt x="72" y="146"/>
                  </a:lnTo>
                  <a:lnTo>
                    <a:pt x="72" y="145"/>
                  </a:lnTo>
                  <a:lnTo>
                    <a:pt x="73" y="145"/>
                  </a:lnTo>
                  <a:lnTo>
                    <a:pt x="75" y="146"/>
                  </a:lnTo>
                  <a:lnTo>
                    <a:pt x="76" y="146"/>
                  </a:lnTo>
                  <a:lnTo>
                    <a:pt x="76" y="145"/>
                  </a:lnTo>
                  <a:lnTo>
                    <a:pt x="77" y="144"/>
                  </a:lnTo>
                  <a:lnTo>
                    <a:pt x="77" y="143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6" y="140"/>
                  </a:lnTo>
                  <a:lnTo>
                    <a:pt x="76" y="139"/>
                  </a:lnTo>
                  <a:lnTo>
                    <a:pt x="75" y="138"/>
                  </a:lnTo>
                  <a:lnTo>
                    <a:pt x="75" y="137"/>
                  </a:lnTo>
                  <a:lnTo>
                    <a:pt x="75" y="136"/>
                  </a:lnTo>
                  <a:lnTo>
                    <a:pt x="76" y="136"/>
                  </a:lnTo>
                  <a:lnTo>
                    <a:pt x="76" y="135"/>
                  </a:lnTo>
                  <a:lnTo>
                    <a:pt x="76" y="133"/>
                  </a:lnTo>
                  <a:lnTo>
                    <a:pt x="75" y="133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3" y="131"/>
                  </a:lnTo>
                  <a:lnTo>
                    <a:pt x="73" y="130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5" y="128"/>
                  </a:lnTo>
                  <a:lnTo>
                    <a:pt x="76" y="126"/>
                  </a:lnTo>
                  <a:lnTo>
                    <a:pt x="76" y="125"/>
                  </a:lnTo>
                  <a:lnTo>
                    <a:pt x="75" y="125"/>
                  </a:lnTo>
                  <a:lnTo>
                    <a:pt x="75" y="124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2"/>
                  </a:lnTo>
                  <a:lnTo>
                    <a:pt x="73" y="120"/>
                  </a:lnTo>
                  <a:lnTo>
                    <a:pt x="73" y="119"/>
                  </a:lnTo>
                  <a:lnTo>
                    <a:pt x="72" y="118"/>
                  </a:lnTo>
                  <a:lnTo>
                    <a:pt x="71" y="118"/>
                  </a:lnTo>
                  <a:lnTo>
                    <a:pt x="71" y="117"/>
                  </a:lnTo>
                  <a:lnTo>
                    <a:pt x="71" y="116"/>
                  </a:lnTo>
                  <a:lnTo>
                    <a:pt x="71" y="115"/>
                  </a:lnTo>
                  <a:lnTo>
                    <a:pt x="71" y="113"/>
                  </a:lnTo>
                  <a:lnTo>
                    <a:pt x="71" y="112"/>
                  </a:lnTo>
                  <a:lnTo>
                    <a:pt x="71" y="111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5" y="110"/>
                  </a:lnTo>
                  <a:lnTo>
                    <a:pt x="76" y="110"/>
                  </a:lnTo>
                  <a:lnTo>
                    <a:pt x="77" y="110"/>
                  </a:lnTo>
                  <a:lnTo>
                    <a:pt x="77" y="111"/>
                  </a:lnTo>
                  <a:lnTo>
                    <a:pt x="78" y="111"/>
                  </a:lnTo>
                  <a:lnTo>
                    <a:pt x="79" y="110"/>
                  </a:lnTo>
                  <a:lnTo>
                    <a:pt x="80" y="110"/>
                  </a:lnTo>
                  <a:lnTo>
                    <a:pt x="80" y="109"/>
                  </a:lnTo>
                  <a:lnTo>
                    <a:pt x="79" y="109"/>
                  </a:lnTo>
                  <a:lnTo>
                    <a:pt x="79" y="108"/>
                  </a:lnTo>
                  <a:lnTo>
                    <a:pt x="79" y="106"/>
                  </a:lnTo>
                  <a:lnTo>
                    <a:pt x="80" y="106"/>
                  </a:lnTo>
                  <a:lnTo>
                    <a:pt x="82" y="106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6" y="104"/>
                  </a:lnTo>
                  <a:lnTo>
                    <a:pt x="87" y="104"/>
                  </a:lnTo>
                  <a:lnTo>
                    <a:pt x="87" y="103"/>
                  </a:lnTo>
                  <a:lnTo>
                    <a:pt x="87" y="104"/>
                  </a:lnTo>
                  <a:lnTo>
                    <a:pt x="89" y="104"/>
                  </a:lnTo>
                  <a:lnTo>
                    <a:pt x="90" y="104"/>
                  </a:lnTo>
                  <a:lnTo>
                    <a:pt x="90" y="103"/>
                  </a:lnTo>
                  <a:lnTo>
                    <a:pt x="90" y="102"/>
                  </a:lnTo>
                  <a:lnTo>
                    <a:pt x="91" y="102"/>
                  </a:lnTo>
                  <a:lnTo>
                    <a:pt x="91" y="101"/>
                  </a:lnTo>
                  <a:lnTo>
                    <a:pt x="91" y="99"/>
                  </a:lnTo>
                  <a:lnTo>
                    <a:pt x="91" y="98"/>
                  </a:lnTo>
                  <a:lnTo>
                    <a:pt x="92" y="98"/>
                  </a:lnTo>
                  <a:lnTo>
                    <a:pt x="91" y="98"/>
                  </a:lnTo>
                  <a:lnTo>
                    <a:pt x="91" y="97"/>
                  </a:lnTo>
                  <a:lnTo>
                    <a:pt x="91" y="96"/>
                  </a:lnTo>
                  <a:lnTo>
                    <a:pt x="92" y="96"/>
                  </a:lnTo>
                  <a:lnTo>
                    <a:pt x="92" y="95"/>
                  </a:lnTo>
                  <a:lnTo>
                    <a:pt x="93" y="95"/>
                  </a:lnTo>
                  <a:lnTo>
                    <a:pt x="93" y="94"/>
                  </a:lnTo>
                  <a:lnTo>
                    <a:pt x="94" y="92"/>
                  </a:lnTo>
                  <a:lnTo>
                    <a:pt x="94" y="90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4" y="88"/>
                  </a:lnTo>
                  <a:lnTo>
                    <a:pt x="93" y="88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4" y="85"/>
                  </a:lnTo>
                  <a:lnTo>
                    <a:pt x="94" y="84"/>
                  </a:lnTo>
                  <a:lnTo>
                    <a:pt x="96" y="84"/>
                  </a:lnTo>
                  <a:lnTo>
                    <a:pt x="96" y="83"/>
                  </a:lnTo>
                  <a:lnTo>
                    <a:pt x="96" y="82"/>
                  </a:lnTo>
                  <a:lnTo>
                    <a:pt x="96" y="81"/>
                  </a:lnTo>
                  <a:lnTo>
                    <a:pt x="97" y="81"/>
                  </a:lnTo>
                  <a:lnTo>
                    <a:pt x="97" y="80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4" y="76"/>
                  </a:lnTo>
                  <a:lnTo>
                    <a:pt x="94" y="77"/>
                  </a:lnTo>
                  <a:lnTo>
                    <a:pt x="93" y="77"/>
                  </a:lnTo>
                  <a:lnTo>
                    <a:pt x="93" y="76"/>
                  </a:lnTo>
                  <a:lnTo>
                    <a:pt x="92" y="76"/>
                  </a:lnTo>
                  <a:lnTo>
                    <a:pt x="91" y="76"/>
                  </a:lnTo>
                  <a:lnTo>
                    <a:pt x="90" y="76"/>
                  </a:lnTo>
                  <a:lnTo>
                    <a:pt x="90" y="75"/>
                  </a:lnTo>
                  <a:lnTo>
                    <a:pt x="89" y="75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90" y="71"/>
                  </a:lnTo>
                  <a:lnTo>
                    <a:pt x="91" y="70"/>
                  </a:lnTo>
                  <a:lnTo>
                    <a:pt x="91" y="69"/>
                  </a:lnTo>
                  <a:lnTo>
                    <a:pt x="90" y="69"/>
                  </a:lnTo>
                  <a:lnTo>
                    <a:pt x="90" y="68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4"/>
                  </a:lnTo>
                  <a:lnTo>
                    <a:pt x="87" y="64"/>
                  </a:lnTo>
                  <a:lnTo>
                    <a:pt x="87" y="63"/>
                  </a:lnTo>
                  <a:lnTo>
                    <a:pt x="87" y="62"/>
                  </a:lnTo>
                  <a:lnTo>
                    <a:pt x="89" y="61"/>
                  </a:lnTo>
                  <a:lnTo>
                    <a:pt x="90" y="61"/>
                  </a:lnTo>
                  <a:lnTo>
                    <a:pt x="90" y="60"/>
                  </a:lnTo>
                  <a:lnTo>
                    <a:pt x="91" y="60"/>
                  </a:lnTo>
                  <a:lnTo>
                    <a:pt x="92" y="60"/>
                  </a:lnTo>
                  <a:lnTo>
                    <a:pt x="92" y="59"/>
                  </a:lnTo>
                  <a:lnTo>
                    <a:pt x="92" y="57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4" y="56"/>
                  </a:lnTo>
                  <a:lnTo>
                    <a:pt x="96" y="56"/>
                  </a:lnTo>
                  <a:lnTo>
                    <a:pt x="96" y="57"/>
                  </a:lnTo>
                  <a:lnTo>
                    <a:pt x="97" y="57"/>
                  </a:lnTo>
                  <a:lnTo>
                    <a:pt x="98" y="57"/>
                  </a:lnTo>
                  <a:lnTo>
                    <a:pt x="99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3" y="56"/>
                  </a:lnTo>
                  <a:lnTo>
                    <a:pt x="103" y="57"/>
                  </a:lnTo>
                  <a:lnTo>
                    <a:pt x="104" y="57"/>
                  </a:lnTo>
                  <a:lnTo>
                    <a:pt x="105" y="57"/>
                  </a:lnTo>
                  <a:lnTo>
                    <a:pt x="105" y="59"/>
                  </a:lnTo>
                  <a:lnTo>
                    <a:pt x="106" y="59"/>
                  </a:lnTo>
                  <a:lnTo>
                    <a:pt x="107" y="59"/>
                  </a:lnTo>
                  <a:lnTo>
                    <a:pt x="107" y="57"/>
                  </a:lnTo>
                  <a:lnTo>
                    <a:pt x="107" y="56"/>
                  </a:lnTo>
                  <a:lnTo>
                    <a:pt x="108" y="56"/>
                  </a:lnTo>
                  <a:lnTo>
                    <a:pt x="108" y="55"/>
                  </a:lnTo>
                  <a:lnTo>
                    <a:pt x="108" y="54"/>
                  </a:lnTo>
                  <a:lnTo>
                    <a:pt x="110" y="54"/>
                  </a:lnTo>
                  <a:lnTo>
                    <a:pt x="110" y="53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0" y="49"/>
                  </a:lnTo>
                  <a:lnTo>
                    <a:pt x="111" y="49"/>
                  </a:lnTo>
                  <a:lnTo>
                    <a:pt x="112" y="49"/>
                  </a:lnTo>
                  <a:lnTo>
                    <a:pt x="112" y="48"/>
                  </a:lnTo>
                  <a:lnTo>
                    <a:pt x="113" y="48"/>
                  </a:lnTo>
                  <a:lnTo>
                    <a:pt x="114" y="48"/>
                  </a:lnTo>
                  <a:lnTo>
                    <a:pt x="114" y="47"/>
                  </a:lnTo>
                  <a:lnTo>
                    <a:pt x="114" y="46"/>
                  </a:lnTo>
                  <a:lnTo>
                    <a:pt x="114" y="45"/>
                  </a:lnTo>
                  <a:lnTo>
                    <a:pt x="114" y="43"/>
                  </a:lnTo>
                  <a:lnTo>
                    <a:pt x="113" y="43"/>
                  </a:lnTo>
                  <a:lnTo>
                    <a:pt x="112" y="43"/>
                  </a:lnTo>
                  <a:lnTo>
                    <a:pt x="112" y="42"/>
                  </a:lnTo>
                  <a:lnTo>
                    <a:pt x="113" y="42"/>
                  </a:lnTo>
                  <a:lnTo>
                    <a:pt x="114" y="42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0"/>
                  </a:lnTo>
                  <a:lnTo>
                    <a:pt x="118" y="40"/>
                  </a:lnTo>
                  <a:lnTo>
                    <a:pt x="118" y="39"/>
                  </a:lnTo>
                  <a:lnTo>
                    <a:pt x="119" y="39"/>
                  </a:lnTo>
                  <a:lnTo>
                    <a:pt x="119" y="38"/>
                  </a:lnTo>
                  <a:lnTo>
                    <a:pt x="119" y="36"/>
                  </a:lnTo>
                  <a:lnTo>
                    <a:pt x="119" y="35"/>
                  </a:lnTo>
                  <a:lnTo>
                    <a:pt x="118" y="35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20" y="34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20" y="27"/>
                  </a:lnTo>
                  <a:lnTo>
                    <a:pt x="119" y="27"/>
                  </a:lnTo>
                  <a:lnTo>
                    <a:pt x="119" y="26"/>
                  </a:lnTo>
                  <a:lnTo>
                    <a:pt x="119" y="25"/>
                  </a:lnTo>
                  <a:lnTo>
                    <a:pt x="119" y="24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0" y="20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2" y="17"/>
                  </a:lnTo>
                  <a:lnTo>
                    <a:pt x="122" y="15"/>
                  </a:lnTo>
                  <a:lnTo>
                    <a:pt x="122" y="14"/>
                  </a:lnTo>
                  <a:lnTo>
                    <a:pt x="122" y="13"/>
                  </a:lnTo>
                  <a:lnTo>
                    <a:pt x="121" y="13"/>
                  </a:lnTo>
                  <a:lnTo>
                    <a:pt x="121" y="12"/>
                  </a:lnTo>
                  <a:lnTo>
                    <a:pt x="121" y="11"/>
                  </a:lnTo>
                  <a:lnTo>
                    <a:pt x="121" y="10"/>
                  </a:lnTo>
                  <a:lnTo>
                    <a:pt x="122" y="8"/>
                  </a:lnTo>
                  <a:lnTo>
                    <a:pt x="124" y="7"/>
                  </a:lnTo>
                  <a:lnTo>
                    <a:pt x="124" y="6"/>
                  </a:lnTo>
                  <a:lnTo>
                    <a:pt x="125" y="6"/>
                  </a:lnTo>
                  <a:lnTo>
                    <a:pt x="126" y="6"/>
                  </a:lnTo>
                  <a:lnTo>
                    <a:pt x="126" y="7"/>
                  </a:lnTo>
                  <a:lnTo>
                    <a:pt x="126" y="6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5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8" y="3"/>
                  </a:lnTo>
                  <a:lnTo>
                    <a:pt x="129" y="3"/>
                  </a:lnTo>
                  <a:lnTo>
                    <a:pt x="131" y="3"/>
                  </a:lnTo>
                  <a:lnTo>
                    <a:pt x="132" y="3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4" y="3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6" y="1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3" y="5"/>
                  </a:lnTo>
                  <a:lnTo>
                    <a:pt x="143" y="6"/>
                  </a:lnTo>
                  <a:lnTo>
                    <a:pt x="145" y="6"/>
                  </a:lnTo>
                  <a:lnTo>
                    <a:pt x="145" y="7"/>
                  </a:lnTo>
                  <a:lnTo>
                    <a:pt x="146" y="7"/>
                  </a:lnTo>
                  <a:lnTo>
                    <a:pt x="146" y="8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8" y="7"/>
                  </a:lnTo>
                  <a:lnTo>
                    <a:pt x="149" y="7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2" y="10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1"/>
                  </a:lnTo>
                  <a:lnTo>
                    <a:pt x="155" y="11"/>
                  </a:lnTo>
                  <a:lnTo>
                    <a:pt x="155" y="12"/>
                  </a:lnTo>
                  <a:lnTo>
                    <a:pt x="156" y="12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4"/>
                  </a:lnTo>
                  <a:lnTo>
                    <a:pt x="157" y="15"/>
                  </a:lnTo>
                  <a:lnTo>
                    <a:pt x="159" y="17"/>
                  </a:lnTo>
                  <a:lnTo>
                    <a:pt x="160" y="17"/>
                  </a:lnTo>
                  <a:lnTo>
                    <a:pt x="160" y="18"/>
                  </a:lnTo>
                  <a:lnTo>
                    <a:pt x="161" y="18"/>
                  </a:lnTo>
                  <a:lnTo>
                    <a:pt x="162" y="17"/>
                  </a:lnTo>
                  <a:lnTo>
                    <a:pt x="163" y="17"/>
                  </a:lnTo>
                  <a:lnTo>
                    <a:pt x="163" y="18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4" y="22"/>
                  </a:lnTo>
                  <a:lnTo>
                    <a:pt x="166" y="22"/>
                  </a:lnTo>
                  <a:lnTo>
                    <a:pt x="167" y="22"/>
                  </a:lnTo>
                  <a:lnTo>
                    <a:pt x="168" y="22"/>
                  </a:lnTo>
                  <a:lnTo>
                    <a:pt x="168" y="24"/>
                  </a:lnTo>
                  <a:lnTo>
                    <a:pt x="169" y="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8" name="Freeform 73">
              <a:extLst>
                <a:ext uri="{FF2B5EF4-FFF2-40B4-BE49-F238E27FC236}">
                  <a16:creationId xmlns:a16="http://schemas.microsoft.com/office/drawing/2014/main" id="{C47DD7E4-6F4C-D41E-7171-0F5DA5ADD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0" y="3922713"/>
              <a:ext cx="977900" cy="977900"/>
            </a:xfrm>
            <a:custGeom>
              <a:avLst/>
              <a:gdLst>
                <a:gd name="T0" fmla="*/ 401 w 616"/>
                <a:gd name="T1" fmla="*/ 42 h 616"/>
                <a:gd name="T2" fmla="*/ 410 w 616"/>
                <a:gd name="T3" fmla="*/ 79 h 616"/>
                <a:gd name="T4" fmla="*/ 429 w 616"/>
                <a:gd name="T5" fmla="*/ 120 h 616"/>
                <a:gd name="T6" fmla="*/ 440 w 616"/>
                <a:gd name="T7" fmla="*/ 161 h 616"/>
                <a:gd name="T8" fmla="*/ 447 w 616"/>
                <a:gd name="T9" fmla="*/ 205 h 616"/>
                <a:gd name="T10" fmla="*/ 442 w 616"/>
                <a:gd name="T11" fmla="*/ 250 h 616"/>
                <a:gd name="T12" fmla="*/ 457 w 616"/>
                <a:gd name="T13" fmla="*/ 295 h 616"/>
                <a:gd name="T14" fmla="*/ 437 w 616"/>
                <a:gd name="T15" fmla="*/ 328 h 616"/>
                <a:gd name="T16" fmla="*/ 429 w 616"/>
                <a:gd name="T17" fmla="*/ 357 h 616"/>
                <a:gd name="T18" fmla="*/ 430 w 616"/>
                <a:gd name="T19" fmla="*/ 394 h 616"/>
                <a:gd name="T20" fmla="*/ 460 w 616"/>
                <a:gd name="T21" fmla="*/ 422 h 616"/>
                <a:gd name="T22" fmla="*/ 478 w 616"/>
                <a:gd name="T23" fmla="*/ 449 h 616"/>
                <a:gd name="T24" fmla="*/ 512 w 616"/>
                <a:gd name="T25" fmla="*/ 454 h 616"/>
                <a:gd name="T26" fmla="*/ 516 w 616"/>
                <a:gd name="T27" fmla="*/ 483 h 616"/>
                <a:gd name="T28" fmla="*/ 546 w 616"/>
                <a:gd name="T29" fmla="*/ 480 h 616"/>
                <a:gd name="T30" fmla="*/ 575 w 616"/>
                <a:gd name="T31" fmla="*/ 482 h 616"/>
                <a:gd name="T32" fmla="*/ 602 w 616"/>
                <a:gd name="T33" fmla="*/ 468 h 616"/>
                <a:gd name="T34" fmla="*/ 611 w 616"/>
                <a:gd name="T35" fmla="*/ 499 h 616"/>
                <a:gd name="T36" fmla="*/ 611 w 616"/>
                <a:gd name="T37" fmla="*/ 536 h 616"/>
                <a:gd name="T38" fmla="*/ 604 w 616"/>
                <a:gd name="T39" fmla="*/ 569 h 616"/>
                <a:gd name="T40" fmla="*/ 568 w 616"/>
                <a:gd name="T41" fmla="*/ 579 h 616"/>
                <a:gd name="T42" fmla="*/ 545 w 616"/>
                <a:gd name="T43" fmla="*/ 548 h 616"/>
                <a:gd name="T44" fmla="*/ 512 w 616"/>
                <a:gd name="T45" fmla="*/ 527 h 616"/>
                <a:gd name="T46" fmla="*/ 483 w 616"/>
                <a:gd name="T47" fmla="*/ 513 h 616"/>
                <a:gd name="T48" fmla="*/ 441 w 616"/>
                <a:gd name="T49" fmla="*/ 536 h 616"/>
                <a:gd name="T50" fmla="*/ 413 w 616"/>
                <a:gd name="T51" fmla="*/ 544 h 616"/>
                <a:gd name="T52" fmla="*/ 402 w 616"/>
                <a:gd name="T53" fmla="*/ 576 h 616"/>
                <a:gd name="T54" fmla="*/ 379 w 616"/>
                <a:gd name="T55" fmla="*/ 595 h 616"/>
                <a:gd name="T56" fmla="*/ 359 w 616"/>
                <a:gd name="T57" fmla="*/ 597 h 616"/>
                <a:gd name="T58" fmla="*/ 333 w 616"/>
                <a:gd name="T59" fmla="*/ 613 h 616"/>
                <a:gd name="T60" fmla="*/ 323 w 616"/>
                <a:gd name="T61" fmla="*/ 578 h 616"/>
                <a:gd name="T62" fmla="*/ 303 w 616"/>
                <a:gd name="T63" fmla="*/ 545 h 616"/>
                <a:gd name="T64" fmla="*/ 274 w 616"/>
                <a:gd name="T65" fmla="*/ 533 h 616"/>
                <a:gd name="T66" fmla="*/ 258 w 616"/>
                <a:gd name="T67" fmla="*/ 557 h 616"/>
                <a:gd name="T68" fmla="*/ 231 w 616"/>
                <a:gd name="T69" fmla="*/ 567 h 616"/>
                <a:gd name="T70" fmla="*/ 203 w 616"/>
                <a:gd name="T71" fmla="*/ 550 h 616"/>
                <a:gd name="T72" fmla="*/ 168 w 616"/>
                <a:gd name="T73" fmla="*/ 548 h 616"/>
                <a:gd name="T74" fmla="*/ 179 w 616"/>
                <a:gd name="T75" fmla="*/ 519 h 616"/>
                <a:gd name="T76" fmla="*/ 188 w 616"/>
                <a:gd name="T77" fmla="*/ 509 h 616"/>
                <a:gd name="T78" fmla="*/ 147 w 616"/>
                <a:gd name="T79" fmla="*/ 506 h 616"/>
                <a:gd name="T80" fmla="*/ 119 w 616"/>
                <a:gd name="T81" fmla="*/ 502 h 616"/>
                <a:gd name="T82" fmla="*/ 106 w 616"/>
                <a:gd name="T83" fmla="*/ 532 h 616"/>
                <a:gd name="T84" fmla="*/ 66 w 616"/>
                <a:gd name="T85" fmla="*/ 529 h 616"/>
                <a:gd name="T86" fmla="*/ 29 w 616"/>
                <a:gd name="T87" fmla="*/ 516 h 616"/>
                <a:gd name="T88" fmla="*/ 9 w 616"/>
                <a:gd name="T89" fmla="*/ 492 h 616"/>
                <a:gd name="T90" fmla="*/ 0 w 616"/>
                <a:gd name="T91" fmla="*/ 447 h 616"/>
                <a:gd name="T92" fmla="*/ 24 w 616"/>
                <a:gd name="T93" fmla="*/ 419 h 616"/>
                <a:gd name="T94" fmla="*/ 57 w 616"/>
                <a:gd name="T95" fmla="*/ 407 h 616"/>
                <a:gd name="T96" fmla="*/ 93 w 616"/>
                <a:gd name="T97" fmla="*/ 378 h 616"/>
                <a:gd name="T98" fmla="*/ 131 w 616"/>
                <a:gd name="T99" fmla="*/ 358 h 616"/>
                <a:gd name="T100" fmla="*/ 161 w 616"/>
                <a:gd name="T101" fmla="*/ 329 h 616"/>
                <a:gd name="T102" fmla="*/ 183 w 616"/>
                <a:gd name="T103" fmla="*/ 292 h 616"/>
                <a:gd name="T104" fmla="*/ 211 w 616"/>
                <a:gd name="T105" fmla="*/ 273 h 616"/>
                <a:gd name="T106" fmla="*/ 223 w 616"/>
                <a:gd name="T107" fmla="*/ 243 h 616"/>
                <a:gd name="T108" fmla="*/ 253 w 616"/>
                <a:gd name="T109" fmla="*/ 209 h 616"/>
                <a:gd name="T110" fmla="*/ 280 w 616"/>
                <a:gd name="T111" fmla="*/ 188 h 616"/>
                <a:gd name="T112" fmla="*/ 295 w 616"/>
                <a:gd name="T113" fmla="*/ 141 h 616"/>
                <a:gd name="T114" fmla="*/ 318 w 616"/>
                <a:gd name="T115" fmla="*/ 127 h 616"/>
                <a:gd name="T116" fmla="*/ 349 w 616"/>
                <a:gd name="T117" fmla="*/ 115 h 616"/>
                <a:gd name="T118" fmla="*/ 352 w 616"/>
                <a:gd name="T119" fmla="*/ 74 h 616"/>
                <a:gd name="T120" fmla="*/ 353 w 616"/>
                <a:gd name="T121" fmla="*/ 39 h 616"/>
                <a:gd name="T122" fmla="*/ 373 w 616"/>
                <a:gd name="T123" fmla="*/ 13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6" h="616">
                  <a:moveTo>
                    <a:pt x="396" y="0"/>
                  </a:moveTo>
                  <a:lnTo>
                    <a:pt x="396" y="1"/>
                  </a:lnTo>
                  <a:lnTo>
                    <a:pt x="398" y="1"/>
                  </a:lnTo>
                  <a:lnTo>
                    <a:pt x="398" y="2"/>
                  </a:lnTo>
                  <a:lnTo>
                    <a:pt x="398" y="3"/>
                  </a:lnTo>
                  <a:lnTo>
                    <a:pt x="399" y="3"/>
                  </a:lnTo>
                  <a:lnTo>
                    <a:pt x="399" y="4"/>
                  </a:lnTo>
                  <a:lnTo>
                    <a:pt x="399" y="6"/>
                  </a:lnTo>
                  <a:lnTo>
                    <a:pt x="400" y="6"/>
                  </a:lnTo>
                  <a:lnTo>
                    <a:pt x="400" y="7"/>
                  </a:lnTo>
                  <a:lnTo>
                    <a:pt x="400" y="8"/>
                  </a:lnTo>
                  <a:lnTo>
                    <a:pt x="400" y="9"/>
                  </a:lnTo>
                  <a:lnTo>
                    <a:pt x="399" y="9"/>
                  </a:lnTo>
                  <a:lnTo>
                    <a:pt x="399" y="10"/>
                  </a:lnTo>
                  <a:lnTo>
                    <a:pt x="399" y="11"/>
                  </a:lnTo>
                  <a:lnTo>
                    <a:pt x="399" y="13"/>
                  </a:lnTo>
                  <a:lnTo>
                    <a:pt x="398" y="13"/>
                  </a:lnTo>
                  <a:lnTo>
                    <a:pt x="398" y="14"/>
                  </a:lnTo>
                  <a:lnTo>
                    <a:pt x="396" y="15"/>
                  </a:lnTo>
                  <a:lnTo>
                    <a:pt x="395" y="15"/>
                  </a:lnTo>
                  <a:lnTo>
                    <a:pt x="395" y="16"/>
                  </a:lnTo>
                  <a:lnTo>
                    <a:pt x="394" y="16"/>
                  </a:lnTo>
                  <a:lnTo>
                    <a:pt x="394" y="17"/>
                  </a:lnTo>
                  <a:lnTo>
                    <a:pt x="394" y="18"/>
                  </a:lnTo>
                  <a:lnTo>
                    <a:pt x="393" y="18"/>
                  </a:lnTo>
                  <a:lnTo>
                    <a:pt x="393" y="20"/>
                  </a:lnTo>
                  <a:lnTo>
                    <a:pt x="394" y="20"/>
                  </a:lnTo>
                  <a:lnTo>
                    <a:pt x="394" y="21"/>
                  </a:lnTo>
                  <a:lnTo>
                    <a:pt x="394" y="22"/>
                  </a:lnTo>
                  <a:lnTo>
                    <a:pt x="394" y="23"/>
                  </a:lnTo>
                  <a:lnTo>
                    <a:pt x="395" y="23"/>
                  </a:lnTo>
                  <a:lnTo>
                    <a:pt x="395" y="24"/>
                  </a:lnTo>
                  <a:lnTo>
                    <a:pt x="396" y="24"/>
                  </a:lnTo>
                  <a:lnTo>
                    <a:pt x="396" y="25"/>
                  </a:lnTo>
                  <a:lnTo>
                    <a:pt x="398" y="27"/>
                  </a:lnTo>
                  <a:lnTo>
                    <a:pt x="398" y="28"/>
                  </a:lnTo>
                  <a:lnTo>
                    <a:pt x="396" y="29"/>
                  </a:lnTo>
                  <a:lnTo>
                    <a:pt x="398" y="29"/>
                  </a:lnTo>
                  <a:lnTo>
                    <a:pt x="398" y="30"/>
                  </a:lnTo>
                  <a:lnTo>
                    <a:pt x="398" y="31"/>
                  </a:lnTo>
                  <a:lnTo>
                    <a:pt x="398" y="32"/>
                  </a:lnTo>
                  <a:lnTo>
                    <a:pt x="398" y="34"/>
                  </a:lnTo>
                  <a:lnTo>
                    <a:pt x="399" y="34"/>
                  </a:lnTo>
                  <a:lnTo>
                    <a:pt x="399" y="35"/>
                  </a:lnTo>
                  <a:lnTo>
                    <a:pt x="400" y="35"/>
                  </a:lnTo>
                  <a:lnTo>
                    <a:pt x="400" y="36"/>
                  </a:lnTo>
                  <a:lnTo>
                    <a:pt x="400" y="37"/>
                  </a:lnTo>
                  <a:lnTo>
                    <a:pt x="400" y="38"/>
                  </a:lnTo>
                  <a:lnTo>
                    <a:pt x="400" y="39"/>
                  </a:lnTo>
                  <a:lnTo>
                    <a:pt x="400" y="41"/>
                  </a:lnTo>
                  <a:lnTo>
                    <a:pt x="401" y="41"/>
                  </a:lnTo>
                  <a:lnTo>
                    <a:pt x="401" y="42"/>
                  </a:lnTo>
                  <a:lnTo>
                    <a:pt x="401" y="43"/>
                  </a:lnTo>
                  <a:lnTo>
                    <a:pt x="402" y="43"/>
                  </a:lnTo>
                  <a:lnTo>
                    <a:pt x="402" y="42"/>
                  </a:lnTo>
                  <a:lnTo>
                    <a:pt x="403" y="42"/>
                  </a:lnTo>
                  <a:lnTo>
                    <a:pt x="403" y="43"/>
                  </a:lnTo>
                  <a:lnTo>
                    <a:pt x="405" y="43"/>
                  </a:lnTo>
                  <a:lnTo>
                    <a:pt x="406" y="43"/>
                  </a:lnTo>
                  <a:lnTo>
                    <a:pt x="407" y="43"/>
                  </a:lnTo>
                  <a:lnTo>
                    <a:pt x="407" y="42"/>
                  </a:lnTo>
                  <a:lnTo>
                    <a:pt x="407" y="43"/>
                  </a:lnTo>
                  <a:lnTo>
                    <a:pt x="408" y="43"/>
                  </a:lnTo>
                  <a:lnTo>
                    <a:pt x="408" y="44"/>
                  </a:lnTo>
                  <a:lnTo>
                    <a:pt x="408" y="45"/>
                  </a:lnTo>
                  <a:lnTo>
                    <a:pt x="408" y="46"/>
                  </a:lnTo>
                  <a:lnTo>
                    <a:pt x="407" y="46"/>
                  </a:lnTo>
                  <a:lnTo>
                    <a:pt x="407" y="48"/>
                  </a:lnTo>
                  <a:lnTo>
                    <a:pt x="407" y="49"/>
                  </a:lnTo>
                  <a:lnTo>
                    <a:pt x="406" y="49"/>
                  </a:lnTo>
                  <a:lnTo>
                    <a:pt x="405" y="49"/>
                  </a:lnTo>
                  <a:lnTo>
                    <a:pt x="405" y="50"/>
                  </a:lnTo>
                  <a:lnTo>
                    <a:pt x="405" y="51"/>
                  </a:lnTo>
                  <a:lnTo>
                    <a:pt x="406" y="51"/>
                  </a:lnTo>
                  <a:lnTo>
                    <a:pt x="406" y="52"/>
                  </a:lnTo>
                  <a:lnTo>
                    <a:pt x="406" y="53"/>
                  </a:lnTo>
                  <a:lnTo>
                    <a:pt x="407" y="53"/>
                  </a:lnTo>
                  <a:lnTo>
                    <a:pt x="407" y="55"/>
                  </a:lnTo>
                  <a:lnTo>
                    <a:pt x="408" y="55"/>
                  </a:lnTo>
                  <a:lnTo>
                    <a:pt x="408" y="56"/>
                  </a:lnTo>
                  <a:lnTo>
                    <a:pt x="408" y="57"/>
                  </a:lnTo>
                  <a:lnTo>
                    <a:pt x="407" y="57"/>
                  </a:lnTo>
                  <a:lnTo>
                    <a:pt x="407" y="58"/>
                  </a:lnTo>
                  <a:lnTo>
                    <a:pt x="408" y="58"/>
                  </a:lnTo>
                  <a:lnTo>
                    <a:pt x="408" y="59"/>
                  </a:lnTo>
                  <a:lnTo>
                    <a:pt x="408" y="60"/>
                  </a:lnTo>
                  <a:lnTo>
                    <a:pt x="408" y="62"/>
                  </a:lnTo>
                  <a:lnTo>
                    <a:pt x="409" y="62"/>
                  </a:lnTo>
                  <a:lnTo>
                    <a:pt x="410" y="62"/>
                  </a:lnTo>
                  <a:lnTo>
                    <a:pt x="410" y="63"/>
                  </a:lnTo>
                  <a:lnTo>
                    <a:pt x="410" y="64"/>
                  </a:lnTo>
                  <a:lnTo>
                    <a:pt x="410" y="65"/>
                  </a:lnTo>
                  <a:lnTo>
                    <a:pt x="409" y="65"/>
                  </a:lnTo>
                  <a:lnTo>
                    <a:pt x="409" y="66"/>
                  </a:lnTo>
                  <a:lnTo>
                    <a:pt x="409" y="67"/>
                  </a:lnTo>
                  <a:lnTo>
                    <a:pt x="409" y="69"/>
                  </a:lnTo>
                  <a:lnTo>
                    <a:pt x="409" y="70"/>
                  </a:lnTo>
                  <a:lnTo>
                    <a:pt x="409" y="71"/>
                  </a:lnTo>
                  <a:lnTo>
                    <a:pt x="409" y="72"/>
                  </a:lnTo>
                  <a:lnTo>
                    <a:pt x="409" y="73"/>
                  </a:lnTo>
                  <a:lnTo>
                    <a:pt x="409" y="77"/>
                  </a:lnTo>
                  <a:lnTo>
                    <a:pt x="410" y="77"/>
                  </a:lnTo>
                  <a:lnTo>
                    <a:pt x="410" y="78"/>
                  </a:lnTo>
                  <a:lnTo>
                    <a:pt x="410" y="79"/>
                  </a:lnTo>
                  <a:lnTo>
                    <a:pt x="410" y="80"/>
                  </a:lnTo>
                  <a:lnTo>
                    <a:pt x="410" y="81"/>
                  </a:lnTo>
                  <a:lnTo>
                    <a:pt x="412" y="81"/>
                  </a:lnTo>
                  <a:lnTo>
                    <a:pt x="412" y="83"/>
                  </a:lnTo>
                  <a:lnTo>
                    <a:pt x="412" y="84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2" y="85"/>
                  </a:lnTo>
                  <a:lnTo>
                    <a:pt x="412" y="86"/>
                  </a:lnTo>
                  <a:lnTo>
                    <a:pt x="410" y="86"/>
                  </a:lnTo>
                  <a:lnTo>
                    <a:pt x="410" y="87"/>
                  </a:lnTo>
                  <a:lnTo>
                    <a:pt x="412" y="87"/>
                  </a:lnTo>
                  <a:lnTo>
                    <a:pt x="412" y="88"/>
                  </a:lnTo>
                  <a:lnTo>
                    <a:pt x="413" y="88"/>
                  </a:lnTo>
                  <a:lnTo>
                    <a:pt x="413" y="90"/>
                  </a:lnTo>
                  <a:lnTo>
                    <a:pt x="413" y="91"/>
                  </a:lnTo>
                  <a:lnTo>
                    <a:pt x="413" y="92"/>
                  </a:lnTo>
                  <a:lnTo>
                    <a:pt x="413" y="93"/>
                  </a:lnTo>
                  <a:lnTo>
                    <a:pt x="413" y="94"/>
                  </a:lnTo>
                  <a:lnTo>
                    <a:pt x="413" y="95"/>
                  </a:lnTo>
                  <a:lnTo>
                    <a:pt x="414" y="97"/>
                  </a:lnTo>
                  <a:lnTo>
                    <a:pt x="415" y="98"/>
                  </a:lnTo>
                  <a:lnTo>
                    <a:pt x="415" y="99"/>
                  </a:lnTo>
                  <a:lnTo>
                    <a:pt x="415" y="100"/>
                  </a:lnTo>
                  <a:lnTo>
                    <a:pt x="416" y="100"/>
                  </a:lnTo>
                  <a:lnTo>
                    <a:pt x="416" y="101"/>
                  </a:lnTo>
                  <a:lnTo>
                    <a:pt x="418" y="101"/>
                  </a:lnTo>
                  <a:lnTo>
                    <a:pt x="418" y="102"/>
                  </a:lnTo>
                  <a:lnTo>
                    <a:pt x="419" y="104"/>
                  </a:lnTo>
                  <a:lnTo>
                    <a:pt x="420" y="104"/>
                  </a:lnTo>
                  <a:lnTo>
                    <a:pt x="421" y="105"/>
                  </a:lnTo>
                  <a:lnTo>
                    <a:pt x="421" y="106"/>
                  </a:lnTo>
                  <a:lnTo>
                    <a:pt x="422" y="107"/>
                  </a:lnTo>
                  <a:lnTo>
                    <a:pt x="422" y="106"/>
                  </a:lnTo>
                  <a:lnTo>
                    <a:pt x="423" y="106"/>
                  </a:lnTo>
                  <a:lnTo>
                    <a:pt x="425" y="107"/>
                  </a:lnTo>
                  <a:lnTo>
                    <a:pt x="425" y="108"/>
                  </a:lnTo>
                  <a:lnTo>
                    <a:pt x="426" y="108"/>
                  </a:lnTo>
                  <a:lnTo>
                    <a:pt x="426" y="109"/>
                  </a:lnTo>
                  <a:lnTo>
                    <a:pt x="426" y="111"/>
                  </a:lnTo>
                  <a:lnTo>
                    <a:pt x="427" y="111"/>
                  </a:lnTo>
                  <a:lnTo>
                    <a:pt x="427" y="112"/>
                  </a:lnTo>
                  <a:lnTo>
                    <a:pt x="427" y="113"/>
                  </a:lnTo>
                  <a:lnTo>
                    <a:pt x="426" y="113"/>
                  </a:lnTo>
                  <a:lnTo>
                    <a:pt x="426" y="114"/>
                  </a:lnTo>
                  <a:lnTo>
                    <a:pt x="427" y="114"/>
                  </a:lnTo>
                  <a:lnTo>
                    <a:pt x="427" y="115"/>
                  </a:lnTo>
                  <a:lnTo>
                    <a:pt x="427" y="116"/>
                  </a:lnTo>
                  <a:lnTo>
                    <a:pt x="428" y="118"/>
                  </a:lnTo>
                  <a:lnTo>
                    <a:pt x="428" y="119"/>
                  </a:lnTo>
                  <a:lnTo>
                    <a:pt x="428" y="120"/>
                  </a:lnTo>
                  <a:lnTo>
                    <a:pt x="429" y="120"/>
                  </a:lnTo>
                  <a:lnTo>
                    <a:pt x="429" y="121"/>
                  </a:lnTo>
                  <a:lnTo>
                    <a:pt x="429" y="122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6"/>
                  </a:lnTo>
                  <a:lnTo>
                    <a:pt x="430" y="127"/>
                  </a:lnTo>
                  <a:lnTo>
                    <a:pt x="430" y="128"/>
                  </a:lnTo>
                  <a:lnTo>
                    <a:pt x="430" y="129"/>
                  </a:lnTo>
                  <a:lnTo>
                    <a:pt x="432" y="129"/>
                  </a:lnTo>
                  <a:lnTo>
                    <a:pt x="432" y="130"/>
                  </a:lnTo>
                  <a:lnTo>
                    <a:pt x="432" y="132"/>
                  </a:lnTo>
                  <a:lnTo>
                    <a:pt x="432" y="133"/>
                  </a:lnTo>
                  <a:lnTo>
                    <a:pt x="430" y="133"/>
                  </a:lnTo>
                  <a:lnTo>
                    <a:pt x="429" y="133"/>
                  </a:lnTo>
                  <a:lnTo>
                    <a:pt x="429" y="134"/>
                  </a:lnTo>
                  <a:lnTo>
                    <a:pt x="429" y="135"/>
                  </a:lnTo>
                  <a:lnTo>
                    <a:pt x="429" y="136"/>
                  </a:lnTo>
                  <a:lnTo>
                    <a:pt x="429" y="137"/>
                  </a:lnTo>
                  <a:lnTo>
                    <a:pt x="430" y="137"/>
                  </a:lnTo>
                  <a:lnTo>
                    <a:pt x="430" y="139"/>
                  </a:lnTo>
                  <a:lnTo>
                    <a:pt x="430" y="140"/>
                  </a:lnTo>
                  <a:lnTo>
                    <a:pt x="432" y="140"/>
                  </a:lnTo>
                  <a:lnTo>
                    <a:pt x="432" y="141"/>
                  </a:lnTo>
                  <a:lnTo>
                    <a:pt x="432" y="142"/>
                  </a:lnTo>
                  <a:lnTo>
                    <a:pt x="432" y="143"/>
                  </a:lnTo>
                  <a:lnTo>
                    <a:pt x="432" y="144"/>
                  </a:lnTo>
                  <a:lnTo>
                    <a:pt x="433" y="144"/>
                  </a:lnTo>
                  <a:lnTo>
                    <a:pt x="434" y="144"/>
                  </a:lnTo>
                  <a:lnTo>
                    <a:pt x="434" y="146"/>
                  </a:lnTo>
                  <a:lnTo>
                    <a:pt x="433" y="146"/>
                  </a:lnTo>
                  <a:lnTo>
                    <a:pt x="433" y="147"/>
                  </a:lnTo>
                  <a:lnTo>
                    <a:pt x="433" y="148"/>
                  </a:lnTo>
                  <a:lnTo>
                    <a:pt x="433" y="149"/>
                  </a:lnTo>
                  <a:lnTo>
                    <a:pt x="433" y="150"/>
                  </a:lnTo>
                  <a:lnTo>
                    <a:pt x="433" y="151"/>
                  </a:lnTo>
                  <a:lnTo>
                    <a:pt x="434" y="151"/>
                  </a:lnTo>
                  <a:lnTo>
                    <a:pt x="434" y="153"/>
                  </a:lnTo>
                  <a:lnTo>
                    <a:pt x="433" y="153"/>
                  </a:lnTo>
                  <a:lnTo>
                    <a:pt x="433" y="154"/>
                  </a:lnTo>
                  <a:lnTo>
                    <a:pt x="434" y="154"/>
                  </a:lnTo>
                  <a:lnTo>
                    <a:pt x="434" y="155"/>
                  </a:lnTo>
                  <a:lnTo>
                    <a:pt x="435" y="155"/>
                  </a:lnTo>
                  <a:lnTo>
                    <a:pt x="436" y="155"/>
                  </a:lnTo>
                  <a:lnTo>
                    <a:pt x="436" y="156"/>
                  </a:lnTo>
                  <a:lnTo>
                    <a:pt x="437" y="156"/>
                  </a:lnTo>
                  <a:lnTo>
                    <a:pt x="437" y="157"/>
                  </a:lnTo>
                  <a:lnTo>
                    <a:pt x="439" y="157"/>
                  </a:lnTo>
                  <a:lnTo>
                    <a:pt x="439" y="158"/>
                  </a:lnTo>
                  <a:lnTo>
                    <a:pt x="439" y="160"/>
                  </a:lnTo>
                  <a:lnTo>
                    <a:pt x="440" y="160"/>
                  </a:lnTo>
                  <a:lnTo>
                    <a:pt x="440" y="161"/>
                  </a:lnTo>
                  <a:lnTo>
                    <a:pt x="440" y="162"/>
                  </a:lnTo>
                  <a:lnTo>
                    <a:pt x="440" y="163"/>
                  </a:lnTo>
                  <a:lnTo>
                    <a:pt x="439" y="163"/>
                  </a:lnTo>
                  <a:lnTo>
                    <a:pt x="439" y="164"/>
                  </a:lnTo>
                  <a:lnTo>
                    <a:pt x="439" y="165"/>
                  </a:lnTo>
                  <a:lnTo>
                    <a:pt x="440" y="165"/>
                  </a:lnTo>
                  <a:lnTo>
                    <a:pt x="440" y="167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1" y="170"/>
                  </a:lnTo>
                  <a:lnTo>
                    <a:pt x="441" y="171"/>
                  </a:lnTo>
                  <a:lnTo>
                    <a:pt x="441" y="172"/>
                  </a:lnTo>
                  <a:lnTo>
                    <a:pt x="441" y="174"/>
                  </a:lnTo>
                  <a:lnTo>
                    <a:pt x="442" y="174"/>
                  </a:lnTo>
                  <a:lnTo>
                    <a:pt x="442" y="175"/>
                  </a:lnTo>
                  <a:lnTo>
                    <a:pt x="442" y="176"/>
                  </a:lnTo>
                  <a:lnTo>
                    <a:pt x="443" y="176"/>
                  </a:lnTo>
                  <a:lnTo>
                    <a:pt x="443" y="177"/>
                  </a:lnTo>
                  <a:lnTo>
                    <a:pt x="443" y="178"/>
                  </a:lnTo>
                  <a:lnTo>
                    <a:pt x="444" y="178"/>
                  </a:lnTo>
                  <a:lnTo>
                    <a:pt x="444" y="179"/>
                  </a:lnTo>
                  <a:lnTo>
                    <a:pt x="444" y="181"/>
                  </a:lnTo>
                  <a:lnTo>
                    <a:pt x="444" y="182"/>
                  </a:lnTo>
                  <a:lnTo>
                    <a:pt x="444" y="183"/>
                  </a:lnTo>
                  <a:lnTo>
                    <a:pt x="444" y="184"/>
                  </a:lnTo>
                  <a:lnTo>
                    <a:pt x="444" y="185"/>
                  </a:lnTo>
                  <a:lnTo>
                    <a:pt x="443" y="185"/>
                  </a:lnTo>
                  <a:lnTo>
                    <a:pt x="443" y="186"/>
                  </a:lnTo>
                  <a:lnTo>
                    <a:pt x="444" y="186"/>
                  </a:lnTo>
                  <a:lnTo>
                    <a:pt x="444" y="188"/>
                  </a:lnTo>
                  <a:lnTo>
                    <a:pt x="444" y="189"/>
                  </a:lnTo>
                  <a:lnTo>
                    <a:pt x="446" y="190"/>
                  </a:lnTo>
                  <a:lnTo>
                    <a:pt x="446" y="191"/>
                  </a:lnTo>
                  <a:lnTo>
                    <a:pt x="444" y="191"/>
                  </a:lnTo>
                  <a:lnTo>
                    <a:pt x="446" y="192"/>
                  </a:lnTo>
                  <a:lnTo>
                    <a:pt x="446" y="193"/>
                  </a:lnTo>
                  <a:lnTo>
                    <a:pt x="446" y="195"/>
                  </a:lnTo>
                  <a:lnTo>
                    <a:pt x="447" y="195"/>
                  </a:lnTo>
                  <a:lnTo>
                    <a:pt x="447" y="196"/>
                  </a:lnTo>
                  <a:lnTo>
                    <a:pt x="447" y="197"/>
                  </a:lnTo>
                  <a:lnTo>
                    <a:pt x="448" y="197"/>
                  </a:lnTo>
                  <a:lnTo>
                    <a:pt x="448" y="198"/>
                  </a:lnTo>
                  <a:lnTo>
                    <a:pt x="447" y="198"/>
                  </a:lnTo>
                  <a:lnTo>
                    <a:pt x="447" y="199"/>
                  </a:lnTo>
                  <a:lnTo>
                    <a:pt x="447" y="200"/>
                  </a:lnTo>
                  <a:lnTo>
                    <a:pt x="446" y="200"/>
                  </a:lnTo>
                  <a:lnTo>
                    <a:pt x="447" y="200"/>
                  </a:lnTo>
                  <a:lnTo>
                    <a:pt x="447" y="202"/>
                  </a:lnTo>
                  <a:lnTo>
                    <a:pt x="447" y="203"/>
                  </a:lnTo>
                  <a:lnTo>
                    <a:pt x="447" y="204"/>
                  </a:lnTo>
                  <a:lnTo>
                    <a:pt x="447" y="205"/>
                  </a:lnTo>
                  <a:lnTo>
                    <a:pt x="448" y="205"/>
                  </a:lnTo>
                  <a:lnTo>
                    <a:pt x="448" y="206"/>
                  </a:lnTo>
                  <a:lnTo>
                    <a:pt x="447" y="206"/>
                  </a:lnTo>
                  <a:lnTo>
                    <a:pt x="447" y="207"/>
                  </a:lnTo>
                  <a:lnTo>
                    <a:pt x="447" y="209"/>
                  </a:lnTo>
                  <a:lnTo>
                    <a:pt x="448" y="209"/>
                  </a:lnTo>
                  <a:lnTo>
                    <a:pt x="448" y="210"/>
                  </a:lnTo>
                  <a:lnTo>
                    <a:pt x="448" y="211"/>
                  </a:lnTo>
                  <a:lnTo>
                    <a:pt x="448" y="212"/>
                  </a:lnTo>
                  <a:lnTo>
                    <a:pt x="449" y="212"/>
                  </a:lnTo>
                  <a:lnTo>
                    <a:pt x="449" y="213"/>
                  </a:lnTo>
                  <a:lnTo>
                    <a:pt x="449" y="214"/>
                  </a:lnTo>
                  <a:lnTo>
                    <a:pt x="449" y="216"/>
                  </a:lnTo>
                  <a:lnTo>
                    <a:pt x="448" y="216"/>
                  </a:lnTo>
                  <a:lnTo>
                    <a:pt x="448" y="217"/>
                  </a:lnTo>
                  <a:lnTo>
                    <a:pt x="448" y="218"/>
                  </a:lnTo>
                  <a:lnTo>
                    <a:pt x="448" y="219"/>
                  </a:lnTo>
                  <a:lnTo>
                    <a:pt x="448" y="220"/>
                  </a:lnTo>
                  <a:lnTo>
                    <a:pt x="448" y="221"/>
                  </a:lnTo>
                  <a:lnTo>
                    <a:pt x="448" y="223"/>
                  </a:lnTo>
                  <a:lnTo>
                    <a:pt x="447" y="223"/>
                  </a:lnTo>
                  <a:lnTo>
                    <a:pt x="447" y="224"/>
                  </a:lnTo>
                  <a:lnTo>
                    <a:pt x="447" y="226"/>
                  </a:lnTo>
                  <a:lnTo>
                    <a:pt x="447" y="227"/>
                  </a:lnTo>
                  <a:lnTo>
                    <a:pt x="446" y="229"/>
                  </a:lnTo>
                  <a:lnTo>
                    <a:pt x="444" y="229"/>
                  </a:lnTo>
                  <a:lnTo>
                    <a:pt x="444" y="230"/>
                  </a:lnTo>
                  <a:lnTo>
                    <a:pt x="443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3" y="232"/>
                  </a:lnTo>
                  <a:lnTo>
                    <a:pt x="443" y="233"/>
                  </a:lnTo>
                  <a:lnTo>
                    <a:pt x="443" y="234"/>
                  </a:lnTo>
                  <a:lnTo>
                    <a:pt x="443" y="236"/>
                  </a:lnTo>
                  <a:lnTo>
                    <a:pt x="442" y="236"/>
                  </a:lnTo>
                  <a:lnTo>
                    <a:pt x="441" y="236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9" y="237"/>
                  </a:lnTo>
                  <a:lnTo>
                    <a:pt x="439" y="238"/>
                  </a:lnTo>
                  <a:lnTo>
                    <a:pt x="440" y="239"/>
                  </a:lnTo>
                  <a:lnTo>
                    <a:pt x="440" y="240"/>
                  </a:lnTo>
                  <a:lnTo>
                    <a:pt x="440" y="241"/>
                  </a:lnTo>
                  <a:lnTo>
                    <a:pt x="440" y="243"/>
                  </a:lnTo>
                  <a:lnTo>
                    <a:pt x="441" y="243"/>
                  </a:lnTo>
                  <a:lnTo>
                    <a:pt x="441" y="244"/>
                  </a:lnTo>
                  <a:lnTo>
                    <a:pt x="441" y="245"/>
                  </a:lnTo>
                  <a:lnTo>
                    <a:pt x="442" y="246"/>
                  </a:lnTo>
                  <a:lnTo>
                    <a:pt x="441" y="247"/>
                  </a:lnTo>
                  <a:lnTo>
                    <a:pt x="442" y="247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2" y="251"/>
                  </a:lnTo>
                  <a:lnTo>
                    <a:pt x="442" y="252"/>
                  </a:lnTo>
                  <a:lnTo>
                    <a:pt x="442" y="253"/>
                  </a:lnTo>
                  <a:lnTo>
                    <a:pt x="441" y="254"/>
                  </a:lnTo>
                  <a:lnTo>
                    <a:pt x="441" y="255"/>
                  </a:lnTo>
                  <a:lnTo>
                    <a:pt x="442" y="257"/>
                  </a:lnTo>
                  <a:lnTo>
                    <a:pt x="442" y="258"/>
                  </a:lnTo>
                  <a:lnTo>
                    <a:pt x="442" y="259"/>
                  </a:lnTo>
                  <a:lnTo>
                    <a:pt x="442" y="260"/>
                  </a:lnTo>
                  <a:lnTo>
                    <a:pt x="442" y="261"/>
                  </a:lnTo>
                  <a:lnTo>
                    <a:pt x="442" y="262"/>
                  </a:lnTo>
                  <a:lnTo>
                    <a:pt x="442" y="264"/>
                  </a:lnTo>
                  <a:lnTo>
                    <a:pt x="443" y="264"/>
                  </a:lnTo>
                  <a:lnTo>
                    <a:pt x="443" y="265"/>
                  </a:lnTo>
                  <a:lnTo>
                    <a:pt x="444" y="265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3" y="269"/>
                  </a:lnTo>
                  <a:lnTo>
                    <a:pt x="443" y="271"/>
                  </a:lnTo>
                  <a:lnTo>
                    <a:pt x="444" y="271"/>
                  </a:lnTo>
                  <a:lnTo>
                    <a:pt x="444" y="272"/>
                  </a:lnTo>
                  <a:lnTo>
                    <a:pt x="446" y="273"/>
                  </a:lnTo>
                  <a:lnTo>
                    <a:pt x="446" y="274"/>
                  </a:lnTo>
                  <a:lnTo>
                    <a:pt x="446" y="275"/>
                  </a:lnTo>
                  <a:lnTo>
                    <a:pt x="446" y="276"/>
                  </a:lnTo>
                  <a:lnTo>
                    <a:pt x="447" y="276"/>
                  </a:lnTo>
                  <a:lnTo>
                    <a:pt x="448" y="276"/>
                  </a:lnTo>
                  <a:lnTo>
                    <a:pt x="448" y="278"/>
                  </a:lnTo>
                  <a:lnTo>
                    <a:pt x="447" y="278"/>
                  </a:lnTo>
                  <a:lnTo>
                    <a:pt x="447" y="279"/>
                  </a:lnTo>
                  <a:lnTo>
                    <a:pt x="447" y="280"/>
                  </a:lnTo>
                  <a:lnTo>
                    <a:pt x="447" y="281"/>
                  </a:lnTo>
                  <a:lnTo>
                    <a:pt x="448" y="281"/>
                  </a:lnTo>
                  <a:lnTo>
                    <a:pt x="448" y="282"/>
                  </a:lnTo>
                  <a:lnTo>
                    <a:pt x="449" y="282"/>
                  </a:lnTo>
                  <a:lnTo>
                    <a:pt x="449" y="283"/>
                  </a:lnTo>
                  <a:lnTo>
                    <a:pt x="450" y="283"/>
                  </a:lnTo>
                  <a:lnTo>
                    <a:pt x="450" y="285"/>
                  </a:lnTo>
                  <a:lnTo>
                    <a:pt x="451" y="285"/>
                  </a:lnTo>
                  <a:lnTo>
                    <a:pt x="451" y="286"/>
                  </a:lnTo>
                  <a:lnTo>
                    <a:pt x="453" y="286"/>
                  </a:lnTo>
                  <a:lnTo>
                    <a:pt x="453" y="287"/>
                  </a:lnTo>
                  <a:lnTo>
                    <a:pt x="454" y="287"/>
                  </a:lnTo>
                  <a:lnTo>
                    <a:pt x="455" y="288"/>
                  </a:lnTo>
                  <a:lnTo>
                    <a:pt x="455" y="289"/>
                  </a:lnTo>
                  <a:lnTo>
                    <a:pt x="455" y="290"/>
                  </a:lnTo>
                  <a:lnTo>
                    <a:pt x="456" y="292"/>
                  </a:lnTo>
                  <a:lnTo>
                    <a:pt x="457" y="292"/>
                  </a:lnTo>
                  <a:lnTo>
                    <a:pt x="458" y="293"/>
                  </a:lnTo>
                  <a:lnTo>
                    <a:pt x="457" y="294"/>
                  </a:lnTo>
                  <a:lnTo>
                    <a:pt x="457" y="295"/>
                  </a:lnTo>
                  <a:lnTo>
                    <a:pt x="456" y="296"/>
                  </a:lnTo>
                  <a:lnTo>
                    <a:pt x="455" y="297"/>
                  </a:lnTo>
                  <a:lnTo>
                    <a:pt x="455" y="299"/>
                  </a:lnTo>
                  <a:lnTo>
                    <a:pt x="454" y="299"/>
                  </a:lnTo>
                  <a:lnTo>
                    <a:pt x="454" y="297"/>
                  </a:lnTo>
                  <a:lnTo>
                    <a:pt x="453" y="297"/>
                  </a:lnTo>
                  <a:lnTo>
                    <a:pt x="453" y="296"/>
                  </a:lnTo>
                  <a:lnTo>
                    <a:pt x="451" y="296"/>
                  </a:lnTo>
                  <a:lnTo>
                    <a:pt x="451" y="297"/>
                  </a:lnTo>
                  <a:lnTo>
                    <a:pt x="451" y="299"/>
                  </a:lnTo>
                  <a:lnTo>
                    <a:pt x="450" y="300"/>
                  </a:lnTo>
                  <a:lnTo>
                    <a:pt x="451" y="300"/>
                  </a:lnTo>
                  <a:lnTo>
                    <a:pt x="451" y="301"/>
                  </a:lnTo>
                  <a:lnTo>
                    <a:pt x="453" y="301"/>
                  </a:lnTo>
                  <a:lnTo>
                    <a:pt x="453" y="302"/>
                  </a:lnTo>
                  <a:lnTo>
                    <a:pt x="453" y="303"/>
                  </a:lnTo>
                  <a:lnTo>
                    <a:pt x="451" y="304"/>
                  </a:lnTo>
                  <a:lnTo>
                    <a:pt x="451" y="306"/>
                  </a:lnTo>
                  <a:lnTo>
                    <a:pt x="453" y="306"/>
                  </a:lnTo>
                  <a:lnTo>
                    <a:pt x="453" y="307"/>
                  </a:lnTo>
                  <a:lnTo>
                    <a:pt x="451" y="307"/>
                  </a:lnTo>
                  <a:lnTo>
                    <a:pt x="451" y="308"/>
                  </a:lnTo>
                  <a:lnTo>
                    <a:pt x="450" y="307"/>
                  </a:lnTo>
                  <a:lnTo>
                    <a:pt x="449" y="307"/>
                  </a:lnTo>
                  <a:lnTo>
                    <a:pt x="448" y="307"/>
                  </a:lnTo>
                  <a:lnTo>
                    <a:pt x="447" y="308"/>
                  </a:lnTo>
                  <a:lnTo>
                    <a:pt x="446" y="308"/>
                  </a:lnTo>
                  <a:lnTo>
                    <a:pt x="446" y="307"/>
                  </a:lnTo>
                  <a:lnTo>
                    <a:pt x="446" y="308"/>
                  </a:lnTo>
                  <a:lnTo>
                    <a:pt x="444" y="308"/>
                  </a:lnTo>
                  <a:lnTo>
                    <a:pt x="443" y="308"/>
                  </a:lnTo>
                  <a:lnTo>
                    <a:pt x="443" y="309"/>
                  </a:lnTo>
                  <a:lnTo>
                    <a:pt x="442" y="309"/>
                  </a:lnTo>
                  <a:lnTo>
                    <a:pt x="441" y="309"/>
                  </a:lnTo>
                  <a:lnTo>
                    <a:pt x="440" y="309"/>
                  </a:lnTo>
                  <a:lnTo>
                    <a:pt x="440" y="310"/>
                  </a:lnTo>
                  <a:lnTo>
                    <a:pt x="440" y="311"/>
                  </a:lnTo>
                  <a:lnTo>
                    <a:pt x="440" y="313"/>
                  </a:lnTo>
                  <a:lnTo>
                    <a:pt x="440" y="314"/>
                  </a:lnTo>
                  <a:lnTo>
                    <a:pt x="440" y="315"/>
                  </a:lnTo>
                  <a:lnTo>
                    <a:pt x="440" y="316"/>
                  </a:lnTo>
                  <a:lnTo>
                    <a:pt x="440" y="317"/>
                  </a:lnTo>
                  <a:lnTo>
                    <a:pt x="440" y="318"/>
                  </a:lnTo>
                  <a:lnTo>
                    <a:pt x="440" y="320"/>
                  </a:lnTo>
                  <a:lnTo>
                    <a:pt x="440" y="321"/>
                  </a:lnTo>
                  <a:lnTo>
                    <a:pt x="440" y="322"/>
                  </a:lnTo>
                  <a:lnTo>
                    <a:pt x="439" y="322"/>
                  </a:lnTo>
                  <a:lnTo>
                    <a:pt x="439" y="323"/>
                  </a:lnTo>
                  <a:lnTo>
                    <a:pt x="439" y="324"/>
                  </a:lnTo>
                  <a:lnTo>
                    <a:pt x="439" y="325"/>
                  </a:lnTo>
                  <a:lnTo>
                    <a:pt x="439" y="327"/>
                  </a:lnTo>
                  <a:lnTo>
                    <a:pt x="437" y="328"/>
                  </a:lnTo>
                  <a:lnTo>
                    <a:pt x="437" y="329"/>
                  </a:lnTo>
                  <a:lnTo>
                    <a:pt x="437" y="330"/>
                  </a:lnTo>
                  <a:lnTo>
                    <a:pt x="436" y="331"/>
                  </a:lnTo>
                  <a:lnTo>
                    <a:pt x="437" y="331"/>
                  </a:lnTo>
                  <a:lnTo>
                    <a:pt x="436" y="331"/>
                  </a:lnTo>
                  <a:lnTo>
                    <a:pt x="435" y="332"/>
                  </a:lnTo>
                  <a:lnTo>
                    <a:pt x="434" y="334"/>
                  </a:lnTo>
                  <a:lnTo>
                    <a:pt x="433" y="332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29" y="331"/>
                  </a:lnTo>
                  <a:lnTo>
                    <a:pt x="428" y="330"/>
                  </a:lnTo>
                  <a:lnTo>
                    <a:pt x="427" y="330"/>
                  </a:lnTo>
                  <a:lnTo>
                    <a:pt x="427" y="331"/>
                  </a:lnTo>
                  <a:lnTo>
                    <a:pt x="426" y="331"/>
                  </a:lnTo>
                  <a:lnTo>
                    <a:pt x="426" y="332"/>
                  </a:lnTo>
                  <a:lnTo>
                    <a:pt x="427" y="332"/>
                  </a:lnTo>
                  <a:lnTo>
                    <a:pt x="427" y="334"/>
                  </a:lnTo>
                  <a:lnTo>
                    <a:pt x="427" y="335"/>
                  </a:lnTo>
                  <a:lnTo>
                    <a:pt x="428" y="335"/>
                  </a:lnTo>
                  <a:lnTo>
                    <a:pt x="428" y="336"/>
                  </a:lnTo>
                  <a:lnTo>
                    <a:pt x="428" y="337"/>
                  </a:lnTo>
                  <a:lnTo>
                    <a:pt x="427" y="337"/>
                  </a:lnTo>
                  <a:lnTo>
                    <a:pt x="427" y="338"/>
                  </a:lnTo>
                  <a:lnTo>
                    <a:pt x="426" y="338"/>
                  </a:lnTo>
                  <a:lnTo>
                    <a:pt x="425" y="338"/>
                  </a:lnTo>
                  <a:lnTo>
                    <a:pt x="425" y="339"/>
                  </a:lnTo>
                  <a:lnTo>
                    <a:pt x="423" y="339"/>
                  </a:lnTo>
                  <a:lnTo>
                    <a:pt x="422" y="339"/>
                  </a:lnTo>
                  <a:lnTo>
                    <a:pt x="421" y="339"/>
                  </a:lnTo>
                  <a:lnTo>
                    <a:pt x="422" y="339"/>
                  </a:lnTo>
                  <a:lnTo>
                    <a:pt x="422" y="341"/>
                  </a:lnTo>
                  <a:lnTo>
                    <a:pt x="423" y="341"/>
                  </a:lnTo>
                  <a:lnTo>
                    <a:pt x="425" y="341"/>
                  </a:lnTo>
                  <a:lnTo>
                    <a:pt x="425" y="342"/>
                  </a:lnTo>
                  <a:lnTo>
                    <a:pt x="425" y="343"/>
                  </a:lnTo>
                  <a:lnTo>
                    <a:pt x="425" y="344"/>
                  </a:lnTo>
                  <a:lnTo>
                    <a:pt x="426" y="344"/>
                  </a:lnTo>
                  <a:lnTo>
                    <a:pt x="426" y="345"/>
                  </a:lnTo>
                  <a:lnTo>
                    <a:pt x="427" y="345"/>
                  </a:lnTo>
                  <a:lnTo>
                    <a:pt x="427" y="346"/>
                  </a:lnTo>
                  <a:lnTo>
                    <a:pt x="427" y="348"/>
                  </a:lnTo>
                  <a:lnTo>
                    <a:pt x="428" y="349"/>
                  </a:lnTo>
                  <a:lnTo>
                    <a:pt x="428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2"/>
                  </a:lnTo>
                  <a:lnTo>
                    <a:pt x="428" y="353"/>
                  </a:lnTo>
                  <a:lnTo>
                    <a:pt x="429" y="353"/>
                  </a:lnTo>
                  <a:lnTo>
                    <a:pt x="429" y="355"/>
                  </a:lnTo>
                  <a:lnTo>
                    <a:pt x="429" y="356"/>
                  </a:lnTo>
                  <a:lnTo>
                    <a:pt x="429" y="357"/>
                  </a:lnTo>
                  <a:lnTo>
                    <a:pt x="430" y="357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9"/>
                  </a:lnTo>
                  <a:lnTo>
                    <a:pt x="433" y="359"/>
                  </a:lnTo>
                  <a:lnTo>
                    <a:pt x="433" y="360"/>
                  </a:lnTo>
                  <a:lnTo>
                    <a:pt x="434" y="360"/>
                  </a:lnTo>
                  <a:lnTo>
                    <a:pt x="435" y="360"/>
                  </a:lnTo>
                  <a:lnTo>
                    <a:pt x="435" y="362"/>
                  </a:lnTo>
                  <a:lnTo>
                    <a:pt x="436" y="362"/>
                  </a:lnTo>
                  <a:lnTo>
                    <a:pt x="436" y="363"/>
                  </a:lnTo>
                  <a:lnTo>
                    <a:pt x="436" y="364"/>
                  </a:lnTo>
                  <a:lnTo>
                    <a:pt x="436" y="365"/>
                  </a:lnTo>
                  <a:lnTo>
                    <a:pt x="437" y="365"/>
                  </a:lnTo>
                  <a:lnTo>
                    <a:pt x="437" y="366"/>
                  </a:lnTo>
                  <a:lnTo>
                    <a:pt x="437" y="367"/>
                  </a:lnTo>
                  <a:lnTo>
                    <a:pt x="436" y="367"/>
                  </a:lnTo>
                  <a:lnTo>
                    <a:pt x="435" y="369"/>
                  </a:lnTo>
                  <a:lnTo>
                    <a:pt x="435" y="370"/>
                  </a:lnTo>
                  <a:lnTo>
                    <a:pt x="435" y="371"/>
                  </a:lnTo>
                  <a:lnTo>
                    <a:pt x="436" y="371"/>
                  </a:lnTo>
                  <a:lnTo>
                    <a:pt x="436" y="372"/>
                  </a:lnTo>
                  <a:lnTo>
                    <a:pt x="437" y="372"/>
                  </a:lnTo>
                  <a:lnTo>
                    <a:pt x="437" y="373"/>
                  </a:lnTo>
                  <a:lnTo>
                    <a:pt x="437" y="374"/>
                  </a:lnTo>
                  <a:lnTo>
                    <a:pt x="439" y="374"/>
                  </a:lnTo>
                  <a:lnTo>
                    <a:pt x="439" y="376"/>
                  </a:lnTo>
                  <a:lnTo>
                    <a:pt x="439" y="377"/>
                  </a:lnTo>
                  <a:lnTo>
                    <a:pt x="437" y="377"/>
                  </a:lnTo>
                  <a:lnTo>
                    <a:pt x="437" y="378"/>
                  </a:lnTo>
                  <a:lnTo>
                    <a:pt x="436" y="378"/>
                  </a:lnTo>
                  <a:lnTo>
                    <a:pt x="435" y="379"/>
                  </a:lnTo>
                  <a:lnTo>
                    <a:pt x="435" y="380"/>
                  </a:lnTo>
                  <a:lnTo>
                    <a:pt x="434" y="380"/>
                  </a:lnTo>
                  <a:lnTo>
                    <a:pt x="434" y="381"/>
                  </a:lnTo>
                  <a:lnTo>
                    <a:pt x="433" y="381"/>
                  </a:lnTo>
                  <a:lnTo>
                    <a:pt x="433" y="383"/>
                  </a:lnTo>
                  <a:lnTo>
                    <a:pt x="432" y="383"/>
                  </a:lnTo>
                  <a:lnTo>
                    <a:pt x="432" y="384"/>
                  </a:lnTo>
                  <a:lnTo>
                    <a:pt x="430" y="384"/>
                  </a:lnTo>
                  <a:lnTo>
                    <a:pt x="429" y="385"/>
                  </a:lnTo>
                  <a:lnTo>
                    <a:pt x="430" y="386"/>
                  </a:lnTo>
                  <a:lnTo>
                    <a:pt x="432" y="386"/>
                  </a:lnTo>
                  <a:lnTo>
                    <a:pt x="432" y="387"/>
                  </a:lnTo>
                  <a:lnTo>
                    <a:pt x="432" y="388"/>
                  </a:lnTo>
                  <a:lnTo>
                    <a:pt x="433" y="388"/>
                  </a:lnTo>
                  <a:lnTo>
                    <a:pt x="433" y="390"/>
                  </a:lnTo>
                  <a:lnTo>
                    <a:pt x="433" y="391"/>
                  </a:lnTo>
                  <a:lnTo>
                    <a:pt x="432" y="392"/>
                  </a:lnTo>
                  <a:lnTo>
                    <a:pt x="432" y="393"/>
                  </a:lnTo>
                  <a:lnTo>
                    <a:pt x="430" y="393"/>
                  </a:lnTo>
                  <a:lnTo>
                    <a:pt x="430" y="394"/>
                  </a:lnTo>
                  <a:lnTo>
                    <a:pt x="432" y="394"/>
                  </a:lnTo>
                  <a:lnTo>
                    <a:pt x="433" y="395"/>
                  </a:lnTo>
                  <a:lnTo>
                    <a:pt x="433" y="397"/>
                  </a:lnTo>
                  <a:lnTo>
                    <a:pt x="433" y="398"/>
                  </a:lnTo>
                  <a:lnTo>
                    <a:pt x="433" y="399"/>
                  </a:lnTo>
                  <a:lnTo>
                    <a:pt x="434" y="399"/>
                  </a:lnTo>
                  <a:lnTo>
                    <a:pt x="434" y="400"/>
                  </a:lnTo>
                  <a:lnTo>
                    <a:pt x="435" y="400"/>
                  </a:lnTo>
                  <a:lnTo>
                    <a:pt x="436" y="400"/>
                  </a:lnTo>
                  <a:lnTo>
                    <a:pt x="436" y="401"/>
                  </a:lnTo>
                  <a:lnTo>
                    <a:pt x="436" y="402"/>
                  </a:lnTo>
                  <a:lnTo>
                    <a:pt x="436" y="404"/>
                  </a:lnTo>
                  <a:lnTo>
                    <a:pt x="437" y="404"/>
                  </a:lnTo>
                  <a:lnTo>
                    <a:pt x="437" y="405"/>
                  </a:lnTo>
                  <a:lnTo>
                    <a:pt x="437" y="406"/>
                  </a:lnTo>
                  <a:lnTo>
                    <a:pt x="439" y="406"/>
                  </a:lnTo>
                  <a:lnTo>
                    <a:pt x="439" y="407"/>
                  </a:lnTo>
                  <a:lnTo>
                    <a:pt x="440" y="407"/>
                  </a:lnTo>
                  <a:lnTo>
                    <a:pt x="441" y="407"/>
                  </a:lnTo>
                  <a:lnTo>
                    <a:pt x="442" y="407"/>
                  </a:lnTo>
                  <a:lnTo>
                    <a:pt x="443" y="407"/>
                  </a:lnTo>
                  <a:lnTo>
                    <a:pt x="444" y="407"/>
                  </a:lnTo>
                  <a:lnTo>
                    <a:pt x="446" y="407"/>
                  </a:lnTo>
                  <a:lnTo>
                    <a:pt x="447" y="406"/>
                  </a:lnTo>
                  <a:lnTo>
                    <a:pt x="447" y="405"/>
                  </a:lnTo>
                  <a:lnTo>
                    <a:pt x="448" y="406"/>
                  </a:lnTo>
                  <a:lnTo>
                    <a:pt x="448" y="407"/>
                  </a:lnTo>
                  <a:lnTo>
                    <a:pt x="449" y="407"/>
                  </a:lnTo>
                  <a:lnTo>
                    <a:pt x="449" y="408"/>
                  </a:lnTo>
                  <a:lnTo>
                    <a:pt x="450" y="408"/>
                  </a:lnTo>
                  <a:lnTo>
                    <a:pt x="450" y="409"/>
                  </a:lnTo>
                  <a:lnTo>
                    <a:pt x="451" y="409"/>
                  </a:lnTo>
                  <a:lnTo>
                    <a:pt x="453" y="409"/>
                  </a:lnTo>
                  <a:lnTo>
                    <a:pt x="453" y="411"/>
                  </a:lnTo>
                  <a:lnTo>
                    <a:pt x="453" y="412"/>
                  </a:lnTo>
                  <a:lnTo>
                    <a:pt x="454" y="412"/>
                  </a:lnTo>
                  <a:lnTo>
                    <a:pt x="455" y="412"/>
                  </a:lnTo>
                  <a:lnTo>
                    <a:pt x="455" y="413"/>
                  </a:lnTo>
                  <a:lnTo>
                    <a:pt x="456" y="413"/>
                  </a:lnTo>
                  <a:lnTo>
                    <a:pt x="457" y="413"/>
                  </a:lnTo>
                  <a:lnTo>
                    <a:pt x="458" y="413"/>
                  </a:lnTo>
                  <a:lnTo>
                    <a:pt x="458" y="414"/>
                  </a:lnTo>
                  <a:lnTo>
                    <a:pt x="458" y="415"/>
                  </a:lnTo>
                  <a:lnTo>
                    <a:pt x="457" y="415"/>
                  </a:lnTo>
                  <a:lnTo>
                    <a:pt x="457" y="416"/>
                  </a:lnTo>
                  <a:lnTo>
                    <a:pt x="457" y="418"/>
                  </a:lnTo>
                  <a:lnTo>
                    <a:pt x="457" y="419"/>
                  </a:lnTo>
                  <a:lnTo>
                    <a:pt x="457" y="420"/>
                  </a:lnTo>
                  <a:lnTo>
                    <a:pt x="457" y="421"/>
                  </a:lnTo>
                  <a:lnTo>
                    <a:pt x="458" y="421"/>
                  </a:lnTo>
                  <a:lnTo>
                    <a:pt x="458" y="422"/>
                  </a:lnTo>
                  <a:lnTo>
                    <a:pt x="460" y="422"/>
                  </a:lnTo>
                  <a:lnTo>
                    <a:pt x="461" y="423"/>
                  </a:lnTo>
                  <a:lnTo>
                    <a:pt x="462" y="423"/>
                  </a:lnTo>
                  <a:lnTo>
                    <a:pt x="462" y="425"/>
                  </a:lnTo>
                  <a:lnTo>
                    <a:pt x="462" y="426"/>
                  </a:lnTo>
                  <a:lnTo>
                    <a:pt x="463" y="426"/>
                  </a:lnTo>
                  <a:lnTo>
                    <a:pt x="463" y="427"/>
                  </a:lnTo>
                  <a:lnTo>
                    <a:pt x="464" y="428"/>
                  </a:lnTo>
                  <a:lnTo>
                    <a:pt x="464" y="429"/>
                  </a:lnTo>
                  <a:lnTo>
                    <a:pt x="465" y="429"/>
                  </a:lnTo>
                  <a:lnTo>
                    <a:pt x="465" y="430"/>
                  </a:lnTo>
                  <a:lnTo>
                    <a:pt x="464" y="430"/>
                  </a:lnTo>
                  <a:lnTo>
                    <a:pt x="464" y="432"/>
                  </a:lnTo>
                  <a:lnTo>
                    <a:pt x="463" y="432"/>
                  </a:lnTo>
                  <a:lnTo>
                    <a:pt x="463" y="433"/>
                  </a:lnTo>
                  <a:lnTo>
                    <a:pt x="462" y="433"/>
                  </a:lnTo>
                  <a:lnTo>
                    <a:pt x="461" y="434"/>
                  </a:lnTo>
                  <a:lnTo>
                    <a:pt x="461" y="435"/>
                  </a:lnTo>
                  <a:lnTo>
                    <a:pt x="461" y="436"/>
                  </a:lnTo>
                  <a:lnTo>
                    <a:pt x="460" y="436"/>
                  </a:lnTo>
                  <a:lnTo>
                    <a:pt x="460" y="437"/>
                  </a:lnTo>
                  <a:lnTo>
                    <a:pt x="461" y="437"/>
                  </a:lnTo>
                  <a:lnTo>
                    <a:pt x="462" y="437"/>
                  </a:lnTo>
                  <a:lnTo>
                    <a:pt x="462" y="439"/>
                  </a:lnTo>
                  <a:lnTo>
                    <a:pt x="463" y="439"/>
                  </a:lnTo>
                  <a:lnTo>
                    <a:pt x="463" y="440"/>
                  </a:lnTo>
                  <a:lnTo>
                    <a:pt x="464" y="440"/>
                  </a:lnTo>
                  <a:lnTo>
                    <a:pt x="465" y="440"/>
                  </a:lnTo>
                  <a:lnTo>
                    <a:pt x="467" y="440"/>
                  </a:lnTo>
                  <a:lnTo>
                    <a:pt x="467" y="441"/>
                  </a:lnTo>
                  <a:lnTo>
                    <a:pt x="468" y="441"/>
                  </a:lnTo>
                  <a:lnTo>
                    <a:pt x="468" y="442"/>
                  </a:lnTo>
                  <a:lnTo>
                    <a:pt x="468" y="443"/>
                  </a:lnTo>
                  <a:lnTo>
                    <a:pt x="467" y="443"/>
                  </a:lnTo>
                  <a:lnTo>
                    <a:pt x="467" y="444"/>
                  </a:lnTo>
                  <a:lnTo>
                    <a:pt x="467" y="446"/>
                  </a:lnTo>
                  <a:lnTo>
                    <a:pt x="468" y="446"/>
                  </a:lnTo>
                  <a:lnTo>
                    <a:pt x="468" y="447"/>
                  </a:lnTo>
                  <a:lnTo>
                    <a:pt x="469" y="447"/>
                  </a:lnTo>
                  <a:lnTo>
                    <a:pt x="469" y="448"/>
                  </a:lnTo>
                  <a:lnTo>
                    <a:pt x="469" y="449"/>
                  </a:lnTo>
                  <a:lnTo>
                    <a:pt x="470" y="449"/>
                  </a:lnTo>
                  <a:lnTo>
                    <a:pt x="471" y="450"/>
                  </a:lnTo>
                  <a:lnTo>
                    <a:pt x="471" y="452"/>
                  </a:lnTo>
                  <a:lnTo>
                    <a:pt x="472" y="452"/>
                  </a:lnTo>
                  <a:lnTo>
                    <a:pt x="472" y="450"/>
                  </a:lnTo>
                  <a:lnTo>
                    <a:pt x="474" y="450"/>
                  </a:lnTo>
                  <a:lnTo>
                    <a:pt x="474" y="452"/>
                  </a:lnTo>
                  <a:lnTo>
                    <a:pt x="475" y="450"/>
                  </a:lnTo>
                  <a:lnTo>
                    <a:pt x="475" y="449"/>
                  </a:lnTo>
                  <a:lnTo>
                    <a:pt x="476" y="449"/>
                  </a:lnTo>
                  <a:lnTo>
                    <a:pt x="477" y="449"/>
                  </a:lnTo>
                  <a:lnTo>
                    <a:pt x="478" y="449"/>
                  </a:lnTo>
                  <a:lnTo>
                    <a:pt x="479" y="449"/>
                  </a:lnTo>
                  <a:lnTo>
                    <a:pt x="481" y="449"/>
                  </a:lnTo>
                  <a:lnTo>
                    <a:pt x="482" y="449"/>
                  </a:lnTo>
                  <a:lnTo>
                    <a:pt x="482" y="450"/>
                  </a:lnTo>
                  <a:lnTo>
                    <a:pt x="483" y="450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5" y="452"/>
                  </a:lnTo>
                  <a:lnTo>
                    <a:pt x="486" y="452"/>
                  </a:lnTo>
                  <a:lnTo>
                    <a:pt x="488" y="452"/>
                  </a:lnTo>
                  <a:lnTo>
                    <a:pt x="489" y="452"/>
                  </a:lnTo>
                  <a:lnTo>
                    <a:pt x="490" y="452"/>
                  </a:lnTo>
                  <a:lnTo>
                    <a:pt x="491" y="452"/>
                  </a:lnTo>
                  <a:lnTo>
                    <a:pt x="491" y="450"/>
                  </a:lnTo>
                  <a:lnTo>
                    <a:pt x="491" y="449"/>
                  </a:lnTo>
                  <a:lnTo>
                    <a:pt x="491" y="448"/>
                  </a:lnTo>
                  <a:lnTo>
                    <a:pt x="492" y="448"/>
                  </a:lnTo>
                  <a:lnTo>
                    <a:pt x="492" y="447"/>
                  </a:lnTo>
                  <a:lnTo>
                    <a:pt x="493" y="447"/>
                  </a:lnTo>
                  <a:lnTo>
                    <a:pt x="495" y="447"/>
                  </a:lnTo>
                  <a:lnTo>
                    <a:pt x="496" y="447"/>
                  </a:lnTo>
                  <a:lnTo>
                    <a:pt x="497" y="447"/>
                  </a:lnTo>
                  <a:lnTo>
                    <a:pt x="497" y="448"/>
                  </a:lnTo>
                  <a:lnTo>
                    <a:pt x="497" y="449"/>
                  </a:lnTo>
                  <a:lnTo>
                    <a:pt x="497" y="450"/>
                  </a:lnTo>
                  <a:lnTo>
                    <a:pt x="496" y="450"/>
                  </a:lnTo>
                  <a:lnTo>
                    <a:pt x="496" y="452"/>
                  </a:lnTo>
                  <a:lnTo>
                    <a:pt x="497" y="452"/>
                  </a:lnTo>
                  <a:lnTo>
                    <a:pt x="497" y="450"/>
                  </a:lnTo>
                  <a:lnTo>
                    <a:pt x="498" y="450"/>
                  </a:lnTo>
                  <a:lnTo>
                    <a:pt x="498" y="452"/>
                  </a:lnTo>
                  <a:lnTo>
                    <a:pt x="498" y="450"/>
                  </a:lnTo>
                  <a:lnTo>
                    <a:pt x="499" y="450"/>
                  </a:lnTo>
                  <a:lnTo>
                    <a:pt x="499" y="452"/>
                  </a:lnTo>
                  <a:lnTo>
                    <a:pt x="500" y="452"/>
                  </a:lnTo>
                  <a:lnTo>
                    <a:pt x="500" y="450"/>
                  </a:lnTo>
                  <a:lnTo>
                    <a:pt x="502" y="450"/>
                  </a:lnTo>
                  <a:lnTo>
                    <a:pt x="502" y="449"/>
                  </a:lnTo>
                  <a:lnTo>
                    <a:pt x="503" y="449"/>
                  </a:lnTo>
                  <a:lnTo>
                    <a:pt x="503" y="448"/>
                  </a:lnTo>
                  <a:lnTo>
                    <a:pt x="504" y="448"/>
                  </a:lnTo>
                  <a:lnTo>
                    <a:pt x="505" y="448"/>
                  </a:lnTo>
                  <a:lnTo>
                    <a:pt x="505" y="449"/>
                  </a:lnTo>
                  <a:lnTo>
                    <a:pt x="506" y="450"/>
                  </a:lnTo>
                  <a:lnTo>
                    <a:pt x="507" y="450"/>
                  </a:lnTo>
                  <a:lnTo>
                    <a:pt x="507" y="452"/>
                  </a:lnTo>
                  <a:lnTo>
                    <a:pt x="509" y="452"/>
                  </a:lnTo>
                  <a:lnTo>
                    <a:pt x="509" y="453"/>
                  </a:lnTo>
                  <a:lnTo>
                    <a:pt x="510" y="453"/>
                  </a:lnTo>
                  <a:lnTo>
                    <a:pt x="511" y="453"/>
                  </a:lnTo>
                  <a:lnTo>
                    <a:pt x="512" y="453"/>
                  </a:lnTo>
                  <a:lnTo>
                    <a:pt x="512" y="454"/>
                  </a:lnTo>
                  <a:lnTo>
                    <a:pt x="512" y="455"/>
                  </a:lnTo>
                  <a:lnTo>
                    <a:pt x="512" y="456"/>
                  </a:lnTo>
                  <a:lnTo>
                    <a:pt x="511" y="456"/>
                  </a:lnTo>
                  <a:lnTo>
                    <a:pt x="511" y="457"/>
                  </a:lnTo>
                  <a:lnTo>
                    <a:pt x="511" y="459"/>
                  </a:lnTo>
                  <a:lnTo>
                    <a:pt x="512" y="459"/>
                  </a:lnTo>
                  <a:lnTo>
                    <a:pt x="513" y="459"/>
                  </a:lnTo>
                  <a:lnTo>
                    <a:pt x="514" y="460"/>
                  </a:lnTo>
                  <a:lnTo>
                    <a:pt x="516" y="460"/>
                  </a:lnTo>
                  <a:lnTo>
                    <a:pt x="516" y="461"/>
                  </a:lnTo>
                  <a:lnTo>
                    <a:pt x="516" y="462"/>
                  </a:lnTo>
                  <a:lnTo>
                    <a:pt x="514" y="462"/>
                  </a:lnTo>
                  <a:lnTo>
                    <a:pt x="514" y="463"/>
                  </a:lnTo>
                  <a:lnTo>
                    <a:pt x="516" y="463"/>
                  </a:lnTo>
                  <a:lnTo>
                    <a:pt x="516" y="464"/>
                  </a:lnTo>
                  <a:lnTo>
                    <a:pt x="514" y="464"/>
                  </a:lnTo>
                  <a:lnTo>
                    <a:pt x="514" y="466"/>
                  </a:lnTo>
                  <a:lnTo>
                    <a:pt x="513" y="466"/>
                  </a:lnTo>
                  <a:lnTo>
                    <a:pt x="514" y="467"/>
                  </a:lnTo>
                  <a:lnTo>
                    <a:pt x="513" y="467"/>
                  </a:lnTo>
                  <a:lnTo>
                    <a:pt x="513" y="468"/>
                  </a:lnTo>
                  <a:lnTo>
                    <a:pt x="513" y="469"/>
                  </a:lnTo>
                  <a:lnTo>
                    <a:pt x="514" y="469"/>
                  </a:lnTo>
                  <a:lnTo>
                    <a:pt x="514" y="470"/>
                  </a:lnTo>
                  <a:lnTo>
                    <a:pt x="514" y="471"/>
                  </a:lnTo>
                  <a:lnTo>
                    <a:pt x="516" y="471"/>
                  </a:lnTo>
                  <a:lnTo>
                    <a:pt x="516" y="473"/>
                  </a:lnTo>
                  <a:lnTo>
                    <a:pt x="516" y="474"/>
                  </a:lnTo>
                  <a:lnTo>
                    <a:pt x="514" y="474"/>
                  </a:lnTo>
                  <a:lnTo>
                    <a:pt x="514" y="473"/>
                  </a:lnTo>
                  <a:lnTo>
                    <a:pt x="513" y="473"/>
                  </a:lnTo>
                  <a:lnTo>
                    <a:pt x="513" y="474"/>
                  </a:lnTo>
                  <a:lnTo>
                    <a:pt x="512" y="474"/>
                  </a:lnTo>
                  <a:lnTo>
                    <a:pt x="512" y="475"/>
                  </a:lnTo>
                  <a:lnTo>
                    <a:pt x="512" y="476"/>
                  </a:lnTo>
                  <a:lnTo>
                    <a:pt x="511" y="476"/>
                  </a:lnTo>
                  <a:lnTo>
                    <a:pt x="511" y="477"/>
                  </a:lnTo>
                  <a:lnTo>
                    <a:pt x="511" y="478"/>
                  </a:lnTo>
                  <a:lnTo>
                    <a:pt x="511" y="480"/>
                  </a:lnTo>
                  <a:lnTo>
                    <a:pt x="511" y="481"/>
                  </a:lnTo>
                  <a:lnTo>
                    <a:pt x="510" y="481"/>
                  </a:lnTo>
                  <a:lnTo>
                    <a:pt x="509" y="481"/>
                  </a:lnTo>
                  <a:lnTo>
                    <a:pt x="509" y="482"/>
                  </a:lnTo>
                  <a:lnTo>
                    <a:pt x="510" y="482"/>
                  </a:lnTo>
                  <a:lnTo>
                    <a:pt x="511" y="482"/>
                  </a:lnTo>
                  <a:lnTo>
                    <a:pt x="511" y="483"/>
                  </a:lnTo>
                  <a:lnTo>
                    <a:pt x="512" y="483"/>
                  </a:lnTo>
                  <a:lnTo>
                    <a:pt x="512" y="484"/>
                  </a:lnTo>
                  <a:lnTo>
                    <a:pt x="513" y="484"/>
                  </a:lnTo>
                  <a:lnTo>
                    <a:pt x="514" y="484"/>
                  </a:lnTo>
                  <a:lnTo>
                    <a:pt x="516" y="484"/>
                  </a:lnTo>
                  <a:lnTo>
                    <a:pt x="516" y="483"/>
                  </a:lnTo>
                  <a:lnTo>
                    <a:pt x="517" y="483"/>
                  </a:lnTo>
                  <a:lnTo>
                    <a:pt x="517" y="482"/>
                  </a:lnTo>
                  <a:lnTo>
                    <a:pt x="518" y="482"/>
                  </a:lnTo>
                  <a:lnTo>
                    <a:pt x="519" y="482"/>
                  </a:lnTo>
                  <a:lnTo>
                    <a:pt x="520" y="482"/>
                  </a:lnTo>
                  <a:lnTo>
                    <a:pt x="521" y="482"/>
                  </a:lnTo>
                  <a:lnTo>
                    <a:pt x="523" y="482"/>
                  </a:lnTo>
                  <a:lnTo>
                    <a:pt x="524" y="481"/>
                  </a:lnTo>
                  <a:lnTo>
                    <a:pt x="525" y="481"/>
                  </a:lnTo>
                  <a:lnTo>
                    <a:pt x="524" y="482"/>
                  </a:lnTo>
                  <a:lnTo>
                    <a:pt x="524" y="483"/>
                  </a:lnTo>
                  <a:lnTo>
                    <a:pt x="525" y="483"/>
                  </a:lnTo>
                  <a:lnTo>
                    <a:pt x="525" y="484"/>
                  </a:lnTo>
                  <a:lnTo>
                    <a:pt x="525" y="485"/>
                  </a:lnTo>
                  <a:lnTo>
                    <a:pt x="526" y="485"/>
                  </a:lnTo>
                  <a:lnTo>
                    <a:pt x="526" y="484"/>
                  </a:lnTo>
                  <a:lnTo>
                    <a:pt x="527" y="484"/>
                  </a:lnTo>
                  <a:lnTo>
                    <a:pt x="527" y="485"/>
                  </a:lnTo>
                  <a:lnTo>
                    <a:pt x="528" y="485"/>
                  </a:lnTo>
                  <a:lnTo>
                    <a:pt x="528" y="487"/>
                  </a:lnTo>
                  <a:lnTo>
                    <a:pt x="530" y="487"/>
                  </a:lnTo>
                  <a:lnTo>
                    <a:pt x="531" y="487"/>
                  </a:lnTo>
                  <a:lnTo>
                    <a:pt x="531" y="488"/>
                  </a:lnTo>
                  <a:lnTo>
                    <a:pt x="531" y="489"/>
                  </a:lnTo>
                  <a:lnTo>
                    <a:pt x="532" y="489"/>
                  </a:lnTo>
                  <a:lnTo>
                    <a:pt x="532" y="490"/>
                  </a:lnTo>
                  <a:lnTo>
                    <a:pt x="533" y="490"/>
                  </a:lnTo>
                  <a:lnTo>
                    <a:pt x="534" y="489"/>
                  </a:lnTo>
                  <a:lnTo>
                    <a:pt x="535" y="489"/>
                  </a:lnTo>
                  <a:lnTo>
                    <a:pt x="535" y="490"/>
                  </a:lnTo>
                  <a:lnTo>
                    <a:pt x="535" y="489"/>
                  </a:lnTo>
                  <a:lnTo>
                    <a:pt x="537" y="489"/>
                  </a:lnTo>
                  <a:lnTo>
                    <a:pt x="538" y="489"/>
                  </a:lnTo>
                  <a:lnTo>
                    <a:pt x="538" y="488"/>
                  </a:lnTo>
                  <a:lnTo>
                    <a:pt x="538" y="487"/>
                  </a:lnTo>
                  <a:lnTo>
                    <a:pt x="537" y="487"/>
                  </a:lnTo>
                  <a:lnTo>
                    <a:pt x="537" y="485"/>
                  </a:lnTo>
                  <a:lnTo>
                    <a:pt x="537" y="484"/>
                  </a:lnTo>
                  <a:lnTo>
                    <a:pt x="535" y="484"/>
                  </a:lnTo>
                  <a:lnTo>
                    <a:pt x="537" y="483"/>
                  </a:lnTo>
                  <a:lnTo>
                    <a:pt x="538" y="483"/>
                  </a:lnTo>
                  <a:lnTo>
                    <a:pt x="538" y="482"/>
                  </a:lnTo>
                  <a:lnTo>
                    <a:pt x="539" y="482"/>
                  </a:lnTo>
                  <a:lnTo>
                    <a:pt x="540" y="482"/>
                  </a:lnTo>
                  <a:lnTo>
                    <a:pt x="541" y="481"/>
                  </a:lnTo>
                  <a:lnTo>
                    <a:pt x="542" y="481"/>
                  </a:lnTo>
                  <a:lnTo>
                    <a:pt x="542" y="480"/>
                  </a:lnTo>
                  <a:lnTo>
                    <a:pt x="544" y="480"/>
                  </a:lnTo>
                  <a:lnTo>
                    <a:pt x="545" y="480"/>
                  </a:lnTo>
                  <a:lnTo>
                    <a:pt x="545" y="481"/>
                  </a:lnTo>
                  <a:lnTo>
                    <a:pt x="546" y="481"/>
                  </a:lnTo>
                  <a:lnTo>
                    <a:pt x="546" y="480"/>
                  </a:lnTo>
                  <a:lnTo>
                    <a:pt x="546" y="481"/>
                  </a:lnTo>
                  <a:lnTo>
                    <a:pt x="547" y="481"/>
                  </a:lnTo>
                  <a:lnTo>
                    <a:pt x="547" y="482"/>
                  </a:lnTo>
                  <a:lnTo>
                    <a:pt x="548" y="482"/>
                  </a:lnTo>
                  <a:lnTo>
                    <a:pt x="548" y="481"/>
                  </a:lnTo>
                  <a:lnTo>
                    <a:pt x="549" y="481"/>
                  </a:lnTo>
                  <a:lnTo>
                    <a:pt x="551" y="481"/>
                  </a:lnTo>
                  <a:lnTo>
                    <a:pt x="551" y="480"/>
                  </a:lnTo>
                  <a:lnTo>
                    <a:pt x="551" y="478"/>
                  </a:lnTo>
                  <a:lnTo>
                    <a:pt x="552" y="478"/>
                  </a:lnTo>
                  <a:lnTo>
                    <a:pt x="552" y="480"/>
                  </a:lnTo>
                  <a:lnTo>
                    <a:pt x="553" y="478"/>
                  </a:lnTo>
                  <a:lnTo>
                    <a:pt x="554" y="478"/>
                  </a:lnTo>
                  <a:lnTo>
                    <a:pt x="554" y="477"/>
                  </a:lnTo>
                  <a:lnTo>
                    <a:pt x="555" y="477"/>
                  </a:lnTo>
                  <a:lnTo>
                    <a:pt x="555" y="476"/>
                  </a:lnTo>
                  <a:lnTo>
                    <a:pt x="555" y="475"/>
                  </a:lnTo>
                  <a:lnTo>
                    <a:pt x="555" y="474"/>
                  </a:lnTo>
                  <a:lnTo>
                    <a:pt x="556" y="474"/>
                  </a:lnTo>
                  <a:lnTo>
                    <a:pt x="558" y="474"/>
                  </a:lnTo>
                  <a:lnTo>
                    <a:pt x="559" y="474"/>
                  </a:lnTo>
                  <a:lnTo>
                    <a:pt x="559" y="473"/>
                  </a:lnTo>
                  <a:lnTo>
                    <a:pt x="560" y="471"/>
                  </a:lnTo>
                  <a:lnTo>
                    <a:pt x="561" y="471"/>
                  </a:lnTo>
                  <a:lnTo>
                    <a:pt x="562" y="471"/>
                  </a:lnTo>
                  <a:lnTo>
                    <a:pt x="563" y="471"/>
                  </a:lnTo>
                  <a:lnTo>
                    <a:pt x="565" y="471"/>
                  </a:lnTo>
                  <a:lnTo>
                    <a:pt x="565" y="473"/>
                  </a:lnTo>
                  <a:lnTo>
                    <a:pt x="566" y="473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7" y="476"/>
                  </a:lnTo>
                  <a:lnTo>
                    <a:pt x="567" y="477"/>
                  </a:lnTo>
                  <a:lnTo>
                    <a:pt x="566" y="477"/>
                  </a:lnTo>
                  <a:lnTo>
                    <a:pt x="567" y="477"/>
                  </a:lnTo>
                  <a:lnTo>
                    <a:pt x="567" y="478"/>
                  </a:lnTo>
                  <a:lnTo>
                    <a:pt x="568" y="478"/>
                  </a:lnTo>
                  <a:lnTo>
                    <a:pt x="568" y="477"/>
                  </a:lnTo>
                  <a:lnTo>
                    <a:pt x="569" y="477"/>
                  </a:lnTo>
                  <a:lnTo>
                    <a:pt x="569" y="476"/>
                  </a:lnTo>
                  <a:lnTo>
                    <a:pt x="570" y="476"/>
                  </a:lnTo>
                  <a:lnTo>
                    <a:pt x="570" y="477"/>
                  </a:lnTo>
                  <a:lnTo>
                    <a:pt x="572" y="477"/>
                  </a:lnTo>
                  <a:lnTo>
                    <a:pt x="573" y="477"/>
                  </a:lnTo>
                  <a:lnTo>
                    <a:pt x="574" y="478"/>
                  </a:lnTo>
                  <a:lnTo>
                    <a:pt x="574" y="477"/>
                  </a:lnTo>
                  <a:lnTo>
                    <a:pt x="575" y="477"/>
                  </a:lnTo>
                  <a:lnTo>
                    <a:pt x="575" y="478"/>
                  </a:lnTo>
                  <a:lnTo>
                    <a:pt x="575" y="480"/>
                  </a:lnTo>
                  <a:lnTo>
                    <a:pt x="575" y="481"/>
                  </a:lnTo>
                  <a:lnTo>
                    <a:pt x="575" y="482"/>
                  </a:lnTo>
                  <a:lnTo>
                    <a:pt x="576" y="482"/>
                  </a:lnTo>
                  <a:lnTo>
                    <a:pt x="576" y="483"/>
                  </a:lnTo>
                  <a:lnTo>
                    <a:pt x="577" y="484"/>
                  </a:lnTo>
                  <a:lnTo>
                    <a:pt x="577" y="485"/>
                  </a:lnTo>
                  <a:lnTo>
                    <a:pt x="579" y="485"/>
                  </a:lnTo>
                  <a:lnTo>
                    <a:pt x="579" y="484"/>
                  </a:lnTo>
                  <a:lnTo>
                    <a:pt x="580" y="484"/>
                  </a:lnTo>
                  <a:lnTo>
                    <a:pt x="581" y="484"/>
                  </a:lnTo>
                  <a:lnTo>
                    <a:pt x="582" y="484"/>
                  </a:lnTo>
                  <a:lnTo>
                    <a:pt x="582" y="485"/>
                  </a:lnTo>
                  <a:lnTo>
                    <a:pt x="583" y="485"/>
                  </a:lnTo>
                  <a:lnTo>
                    <a:pt x="583" y="487"/>
                  </a:lnTo>
                  <a:lnTo>
                    <a:pt x="583" y="488"/>
                  </a:lnTo>
                  <a:lnTo>
                    <a:pt x="584" y="488"/>
                  </a:lnTo>
                  <a:lnTo>
                    <a:pt x="586" y="488"/>
                  </a:lnTo>
                  <a:lnTo>
                    <a:pt x="586" y="489"/>
                  </a:lnTo>
                  <a:lnTo>
                    <a:pt x="587" y="489"/>
                  </a:lnTo>
                  <a:lnTo>
                    <a:pt x="587" y="488"/>
                  </a:lnTo>
                  <a:lnTo>
                    <a:pt x="588" y="487"/>
                  </a:lnTo>
                  <a:lnTo>
                    <a:pt x="589" y="487"/>
                  </a:lnTo>
                  <a:lnTo>
                    <a:pt x="589" y="488"/>
                  </a:lnTo>
                  <a:lnTo>
                    <a:pt x="590" y="488"/>
                  </a:lnTo>
                  <a:lnTo>
                    <a:pt x="590" y="487"/>
                  </a:lnTo>
                  <a:lnTo>
                    <a:pt x="590" y="485"/>
                  </a:lnTo>
                  <a:lnTo>
                    <a:pt x="591" y="485"/>
                  </a:lnTo>
                  <a:lnTo>
                    <a:pt x="591" y="484"/>
                  </a:lnTo>
                  <a:lnTo>
                    <a:pt x="590" y="484"/>
                  </a:lnTo>
                  <a:lnTo>
                    <a:pt x="591" y="483"/>
                  </a:lnTo>
                  <a:lnTo>
                    <a:pt x="591" y="482"/>
                  </a:lnTo>
                  <a:lnTo>
                    <a:pt x="591" y="481"/>
                  </a:lnTo>
                  <a:lnTo>
                    <a:pt x="591" y="480"/>
                  </a:lnTo>
                  <a:lnTo>
                    <a:pt x="591" y="478"/>
                  </a:lnTo>
                  <a:lnTo>
                    <a:pt x="591" y="477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5"/>
                  </a:lnTo>
                  <a:lnTo>
                    <a:pt x="590" y="474"/>
                  </a:lnTo>
                  <a:lnTo>
                    <a:pt x="591" y="474"/>
                  </a:lnTo>
                  <a:lnTo>
                    <a:pt x="591" y="473"/>
                  </a:lnTo>
                  <a:lnTo>
                    <a:pt x="591" y="471"/>
                  </a:lnTo>
                  <a:lnTo>
                    <a:pt x="593" y="470"/>
                  </a:lnTo>
                  <a:lnTo>
                    <a:pt x="594" y="470"/>
                  </a:lnTo>
                  <a:lnTo>
                    <a:pt x="594" y="469"/>
                  </a:lnTo>
                  <a:lnTo>
                    <a:pt x="595" y="469"/>
                  </a:lnTo>
                  <a:lnTo>
                    <a:pt x="596" y="468"/>
                  </a:lnTo>
                  <a:lnTo>
                    <a:pt x="597" y="468"/>
                  </a:lnTo>
                  <a:lnTo>
                    <a:pt x="598" y="468"/>
                  </a:lnTo>
                  <a:lnTo>
                    <a:pt x="598" y="467"/>
                  </a:lnTo>
                  <a:lnTo>
                    <a:pt x="600" y="467"/>
                  </a:lnTo>
                  <a:lnTo>
                    <a:pt x="601" y="467"/>
                  </a:lnTo>
                  <a:lnTo>
                    <a:pt x="601" y="468"/>
                  </a:lnTo>
                  <a:lnTo>
                    <a:pt x="602" y="468"/>
                  </a:lnTo>
                  <a:lnTo>
                    <a:pt x="602" y="467"/>
                  </a:lnTo>
                  <a:lnTo>
                    <a:pt x="603" y="467"/>
                  </a:lnTo>
                  <a:lnTo>
                    <a:pt x="603" y="468"/>
                  </a:lnTo>
                  <a:lnTo>
                    <a:pt x="604" y="469"/>
                  </a:lnTo>
                  <a:lnTo>
                    <a:pt x="604" y="470"/>
                  </a:lnTo>
                  <a:lnTo>
                    <a:pt x="605" y="470"/>
                  </a:lnTo>
                  <a:lnTo>
                    <a:pt x="605" y="471"/>
                  </a:lnTo>
                  <a:lnTo>
                    <a:pt x="607" y="471"/>
                  </a:lnTo>
                  <a:lnTo>
                    <a:pt x="607" y="470"/>
                  </a:lnTo>
                  <a:lnTo>
                    <a:pt x="608" y="470"/>
                  </a:lnTo>
                  <a:lnTo>
                    <a:pt x="609" y="470"/>
                  </a:lnTo>
                  <a:lnTo>
                    <a:pt x="609" y="471"/>
                  </a:lnTo>
                  <a:lnTo>
                    <a:pt x="609" y="473"/>
                  </a:lnTo>
                  <a:lnTo>
                    <a:pt x="610" y="473"/>
                  </a:lnTo>
                  <a:lnTo>
                    <a:pt x="610" y="474"/>
                  </a:lnTo>
                  <a:lnTo>
                    <a:pt x="610" y="475"/>
                  </a:lnTo>
                  <a:lnTo>
                    <a:pt x="610" y="476"/>
                  </a:lnTo>
                  <a:lnTo>
                    <a:pt x="609" y="476"/>
                  </a:lnTo>
                  <a:lnTo>
                    <a:pt x="609" y="477"/>
                  </a:lnTo>
                  <a:lnTo>
                    <a:pt x="608" y="477"/>
                  </a:lnTo>
                  <a:lnTo>
                    <a:pt x="608" y="478"/>
                  </a:lnTo>
                  <a:lnTo>
                    <a:pt x="608" y="480"/>
                  </a:lnTo>
                  <a:lnTo>
                    <a:pt x="608" y="481"/>
                  </a:lnTo>
                  <a:lnTo>
                    <a:pt x="608" y="482"/>
                  </a:lnTo>
                  <a:lnTo>
                    <a:pt x="608" y="483"/>
                  </a:lnTo>
                  <a:lnTo>
                    <a:pt x="607" y="483"/>
                  </a:lnTo>
                  <a:lnTo>
                    <a:pt x="607" y="484"/>
                  </a:lnTo>
                  <a:lnTo>
                    <a:pt x="607" y="483"/>
                  </a:lnTo>
                  <a:lnTo>
                    <a:pt x="608" y="483"/>
                  </a:lnTo>
                  <a:lnTo>
                    <a:pt x="609" y="483"/>
                  </a:lnTo>
                  <a:lnTo>
                    <a:pt x="609" y="484"/>
                  </a:lnTo>
                  <a:lnTo>
                    <a:pt x="610" y="484"/>
                  </a:lnTo>
                  <a:lnTo>
                    <a:pt x="610" y="485"/>
                  </a:lnTo>
                  <a:lnTo>
                    <a:pt x="610" y="487"/>
                  </a:lnTo>
                  <a:lnTo>
                    <a:pt x="611" y="488"/>
                  </a:lnTo>
                  <a:lnTo>
                    <a:pt x="611" y="489"/>
                  </a:lnTo>
                  <a:lnTo>
                    <a:pt x="610" y="489"/>
                  </a:lnTo>
                  <a:lnTo>
                    <a:pt x="611" y="490"/>
                  </a:lnTo>
                  <a:lnTo>
                    <a:pt x="611" y="491"/>
                  </a:lnTo>
                  <a:lnTo>
                    <a:pt x="611" y="492"/>
                  </a:lnTo>
                  <a:lnTo>
                    <a:pt x="612" y="492"/>
                  </a:lnTo>
                  <a:lnTo>
                    <a:pt x="614" y="492"/>
                  </a:lnTo>
                  <a:lnTo>
                    <a:pt x="615" y="492"/>
                  </a:lnTo>
                  <a:lnTo>
                    <a:pt x="615" y="494"/>
                  </a:lnTo>
                  <a:lnTo>
                    <a:pt x="614" y="494"/>
                  </a:lnTo>
                  <a:lnTo>
                    <a:pt x="614" y="495"/>
                  </a:lnTo>
                  <a:lnTo>
                    <a:pt x="612" y="495"/>
                  </a:lnTo>
                  <a:lnTo>
                    <a:pt x="612" y="496"/>
                  </a:lnTo>
                  <a:lnTo>
                    <a:pt x="611" y="496"/>
                  </a:lnTo>
                  <a:lnTo>
                    <a:pt x="611" y="497"/>
                  </a:lnTo>
                  <a:lnTo>
                    <a:pt x="611" y="498"/>
                  </a:lnTo>
                  <a:lnTo>
                    <a:pt x="611" y="499"/>
                  </a:lnTo>
                  <a:lnTo>
                    <a:pt x="611" y="501"/>
                  </a:lnTo>
                  <a:lnTo>
                    <a:pt x="611" y="502"/>
                  </a:lnTo>
                  <a:lnTo>
                    <a:pt x="610" y="502"/>
                  </a:lnTo>
                  <a:lnTo>
                    <a:pt x="610" y="503"/>
                  </a:lnTo>
                  <a:lnTo>
                    <a:pt x="610" y="504"/>
                  </a:lnTo>
                  <a:lnTo>
                    <a:pt x="610" y="505"/>
                  </a:lnTo>
                  <a:lnTo>
                    <a:pt x="610" y="506"/>
                  </a:lnTo>
                  <a:lnTo>
                    <a:pt x="609" y="508"/>
                  </a:lnTo>
                  <a:lnTo>
                    <a:pt x="608" y="508"/>
                  </a:lnTo>
                  <a:lnTo>
                    <a:pt x="608" y="509"/>
                  </a:lnTo>
                  <a:lnTo>
                    <a:pt x="607" y="509"/>
                  </a:lnTo>
                  <a:lnTo>
                    <a:pt x="607" y="510"/>
                  </a:lnTo>
                  <a:lnTo>
                    <a:pt x="607" y="511"/>
                  </a:lnTo>
                  <a:lnTo>
                    <a:pt x="608" y="511"/>
                  </a:lnTo>
                  <a:lnTo>
                    <a:pt x="608" y="512"/>
                  </a:lnTo>
                  <a:lnTo>
                    <a:pt x="608" y="513"/>
                  </a:lnTo>
                  <a:lnTo>
                    <a:pt x="608" y="515"/>
                  </a:lnTo>
                  <a:lnTo>
                    <a:pt x="608" y="516"/>
                  </a:lnTo>
                  <a:lnTo>
                    <a:pt x="608" y="517"/>
                  </a:lnTo>
                  <a:lnTo>
                    <a:pt x="608" y="518"/>
                  </a:lnTo>
                  <a:lnTo>
                    <a:pt x="609" y="518"/>
                  </a:lnTo>
                  <a:lnTo>
                    <a:pt x="609" y="519"/>
                  </a:lnTo>
                  <a:lnTo>
                    <a:pt x="610" y="519"/>
                  </a:lnTo>
                  <a:lnTo>
                    <a:pt x="611" y="519"/>
                  </a:lnTo>
                  <a:lnTo>
                    <a:pt x="611" y="520"/>
                  </a:lnTo>
                  <a:lnTo>
                    <a:pt x="611" y="522"/>
                  </a:lnTo>
                  <a:lnTo>
                    <a:pt x="612" y="522"/>
                  </a:lnTo>
                  <a:lnTo>
                    <a:pt x="612" y="520"/>
                  </a:lnTo>
                  <a:lnTo>
                    <a:pt x="614" y="520"/>
                  </a:lnTo>
                  <a:lnTo>
                    <a:pt x="615" y="520"/>
                  </a:lnTo>
                  <a:lnTo>
                    <a:pt x="616" y="520"/>
                  </a:lnTo>
                  <a:lnTo>
                    <a:pt x="616" y="522"/>
                  </a:lnTo>
                  <a:lnTo>
                    <a:pt x="616" y="523"/>
                  </a:lnTo>
                  <a:lnTo>
                    <a:pt x="616" y="524"/>
                  </a:lnTo>
                  <a:lnTo>
                    <a:pt x="616" y="525"/>
                  </a:lnTo>
                  <a:lnTo>
                    <a:pt x="615" y="525"/>
                  </a:lnTo>
                  <a:lnTo>
                    <a:pt x="615" y="526"/>
                  </a:lnTo>
                  <a:lnTo>
                    <a:pt x="616" y="526"/>
                  </a:lnTo>
                  <a:lnTo>
                    <a:pt x="616" y="527"/>
                  </a:lnTo>
                  <a:lnTo>
                    <a:pt x="616" y="529"/>
                  </a:lnTo>
                  <a:lnTo>
                    <a:pt x="616" y="530"/>
                  </a:lnTo>
                  <a:lnTo>
                    <a:pt x="615" y="530"/>
                  </a:lnTo>
                  <a:lnTo>
                    <a:pt x="614" y="531"/>
                  </a:lnTo>
                  <a:lnTo>
                    <a:pt x="614" y="532"/>
                  </a:lnTo>
                  <a:lnTo>
                    <a:pt x="614" y="533"/>
                  </a:lnTo>
                  <a:lnTo>
                    <a:pt x="615" y="533"/>
                  </a:lnTo>
                  <a:lnTo>
                    <a:pt x="615" y="534"/>
                  </a:lnTo>
                  <a:lnTo>
                    <a:pt x="614" y="536"/>
                  </a:lnTo>
                  <a:lnTo>
                    <a:pt x="614" y="537"/>
                  </a:lnTo>
                  <a:lnTo>
                    <a:pt x="612" y="537"/>
                  </a:lnTo>
                  <a:lnTo>
                    <a:pt x="611" y="537"/>
                  </a:lnTo>
                  <a:lnTo>
                    <a:pt x="611" y="536"/>
                  </a:lnTo>
                  <a:lnTo>
                    <a:pt x="610" y="537"/>
                  </a:lnTo>
                  <a:lnTo>
                    <a:pt x="609" y="537"/>
                  </a:lnTo>
                  <a:lnTo>
                    <a:pt x="609" y="538"/>
                  </a:lnTo>
                  <a:lnTo>
                    <a:pt x="609" y="539"/>
                  </a:lnTo>
                  <a:lnTo>
                    <a:pt x="608" y="539"/>
                  </a:lnTo>
                  <a:lnTo>
                    <a:pt x="608" y="540"/>
                  </a:lnTo>
                  <a:lnTo>
                    <a:pt x="608" y="541"/>
                  </a:lnTo>
                  <a:lnTo>
                    <a:pt x="608" y="543"/>
                  </a:lnTo>
                  <a:lnTo>
                    <a:pt x="608" y="544"/>
                  </a:lnTo>
                  <a:lnTo>
                    <a:pt x="609" y="544"/>
                  </a:lnTo>
                  <a:lnTo>
                    <a:pt x="609" y="545"/>
                  </a:lnTo>
                  <a:lnTo>
                    <a:pt x="608" y="545"/>
                  </a:lnTo>
                  <a:lnTo>
                    <a:pt x="608" y="546"/>
                  </a:lnTo>
                  <a:lnTo>
                    <a:pt x="607" y="547"/>
                  </a:lnTo>
                  <a:lnTo>
                    <a:pt x="605" y="547"/>
                  </a:lnTo>
                  <a:lnTo>
                    <a:pt x="605" y="546"/>
                  </a:lnTo>
                  <a:lnTo>
                    <a:pt x="604" y="546"/>
                  </a:lnTo>
                  <a:lnTo>
                    <a:pt x="604" y="547"/>
                  </a:lnTo>
                  <a:lnTo>
                    <a:pt x="604" y="548"/>
                  </a:lnTo>
                  <a:lnTo>
                    <a:pt x="604" y="550"/>
                  </a:lnTo>
                  <a:lnTo>
                    <a:pt x="605" y="550"/>
                  </a:lnTo>
                  <a:lnTo>
                    <a:pt x="607" y="550"/>
                  </a:lnTo>
                  <a:lnTo>
                    <a:pt x="607" y="551"/>
                  </a:lnTo>
                  <a:lnTo>
                    <a:pt x="608" y="551"/>
                  </a:lnTo>
                  <a:lnTo>
                    <a:pt x="608" y="552"/>
                  </a:lnTo>
                  <a:lnTo>
                    <a:pt x="609" y="552"/>
                  </a:lnTo>
                  <a:lnTo>
                    <a:pt x="610" y="552"/>
                  </a:lnTo>
                  <a:lnTo>
                    <a:pt x="610" y="553"/>
                  </a:lnTo>
                  <a:lnTo>
                    <a:pt x="611" y="553"/>
                  </a:lnTo>
                  <a:lnTo>
                    <a:pt x="611" y="554"/>
                  </a:lnTo>
                  <a:lnTo>
                    <a:pt x="610" y="555"/>
                  </a:lnTo>
                  <a:lnTo>
                    <a:pt x="609" y="555"/>
                  </a:lnTo>
                  <a:lnTo>
                    <a:pt x="609" y="557"/>
                  </a:lnTo>
                  <a:lnTo>
                    <a:pt x="609" y="558"/>
                  </a:lnTo>
                  <a:lnTo>
                    <a:pt x="608" y="558"/>
                  </a:lnTo>
                  <a:lnTo>
                    <a:pt x="608" y="559"/>
                  </a:lnTo>
                  <a:lnTo>
                    <a:pt x="609" y="559"/>
                  </a:lnTo>
                  <a:lnTo>
                    <a:pt x="609" y="560"/>
                  </a:lnTo>
                  <a:lnTo>
                    <a:pt x="609" y="561"/>
                  </a:lnTo>
                  <a:lnTo>
                    <a:pt x="608" y="561"/>
                  </a:lnTo>
                  <a:lnTo>
                    <a:pt x="608" y="562"/>
                  </a:lnTo>
                  <a:lnTo>
                    <a:pt x="607" y="562"/>
                  </a:lnTo>
                  <a:lnTo>
                    <a:pt x="607" y="564"/>
                  </a:lnTo>
                  <a:lnTo>
                    <a:pt x="607" y="565"/>
                  </a:lnTo>
                  <a:lnTo>
                    <a:pt x="607" y="566"/>
                  </a:lnTo>
                  <a:lnTo>
                    <a:pt x="607" y="567"/>
                  </a:lnTo>
                  <a:lnTo>
                    <a:pt x="608" y="567"/>
                  </a:lnTo>
                  <a:lnTo>
                    <a:pt x="607" y="567"/>
                  </a:lnTo>
                  <a:lnTo>
                    <a:pt x="607" y="568"/>
                  </a:lnTo>
                  <a:lnTo>
                    <a:pt x="605" y="568"/>
                  </a:lnTo>
                  <a:lnTo>
                    <a:pt x="605" y="569"/>
                  </a:lnTo>
                  <a:lnTo>
                    <a:pt x="604" y="569"/>
                  </a:lnTo>
                  <a:lnTo>
                    <a:pt x="603" y="571"/>
                  </a:lnTo>
                  <a:lnTo>
                    <a:pt x="603" y="572"/>
                  </a:lnTo>
                  <a:lnTo>
                    <a:pt x="603" y="573"/>
                  </a:lnTo>
                  <a:lnTo>
                    <a:pt x="604" y="573"/>
                  </a:lnTo>
                  <a:lnTo>
                    <a:pt x="605" y="573"/>
                  </a:lnTo>
                  <a:lnTo>
                    <a:pt x="605" y="574"/>
                  </a:lnTo>
                  <a:lnTo>
                    <a:pt x="604" y="574"/>
                  </a:lnTo>
                  <a:lnTo>
                    <a:pt x="605" y="575"/>
                  </a:lnTo>
                  <a:lnTo>
                    <a:pt x="605" y="576"/>
                  </a:lnTo>
                  <a:lnTo>
                    <a:pt x="605" y="578"/>
                  </a:lnTo>
                  <a:lnTo>
                    <a:pt x="604" y="578"/>
                  </a:lnTo>
                  <a:lnTo>
                    <a:pt x="604" y="579"/>
                  </a:lnTo>
                  <a:lnTo>
                    <a:pt x="604" y="580"/>
                  </a:lnTo>
                  <a:lnTo>
                    <a:pt x="604" y="581"/>
                  </a:lnTo>
                  <a:lnTo>
                    <a:pt x="603" y="581"/>
                  </a:lnTo>
                  <a:lnTo>
                    <a:pt x="603" y="582"/>
                  </a:lnTo>
                  <a:lnTo>
                    <a:pt x="602" y="582"/>
                  </a:lnTo>
                  <a:lnTo>
                    <a:pt x="601" y="582"/>
                  </a:lnTo>
                  <a:lnTo>
                    <a:pt x="600" y="582"/>
                  </a:lnTo>
                  <a:lnTo>
                    <a:pt x="598" y="582"/>
                  </a:lnTo>
                  <a:lnTo>
                    <a:pt x="597" y="582"/>
                  </a:lnTo>
                  <a:lnTo>
                    <a:pt x="596" y="582"/>
                  </a:lnTo>
                  <a:lnTo>
                    <a:pt x="595" y="582"/>
                  </a:lnTo>
                  <a:lnTo>
                    <a:pt x="594" y="582"/>
                  </a:lnTo>
                  <a:lnTo>
                    <a:pt x="594" y="581"/>
                  </a:lnTo>
                  <a:lnTo>
                    <a:pt x="593" y="581"/>
                  </a:lnTo>
                  <a:lnTo>
                    <a:pt x="591" y="581"/>
                  </a:lnTo>
                  <a:lnTo>
                    <a:pt x="590" y="581"/>
                  </a:lnTo>
                  <a:lnTo>
                    <a:pt x="589" y="581"/>
                  </a:lnTo>
                  <a:lnTo>
                    <a:pt x="588" y="581"/>
                  </a:lnTo>
                  <a:lnTo>
                    <a:pt x="588" y="580"/>
                  </a:lnTo>
                  <a:lnTo>
                    <a:pt x="587" y="580"/>
                  </a:lnTo>
                  <a:lnTo>
                    <a:pt x="586" y="580"/>
                  </a:lnTo>
                  <a:lnTo>
                    <a:pt x="586" y="579"/>
                  </a:lnTo>
                  <a:lnTo>
                    <a:pt x="584" y="579"/>
                  </a:lnTo>
                  <a:lnTo>
                    <a:pt x="583" y="579"/>
                  </a:lnTo>
                  <a:lnTo>
                    <a:pt x="582" y="579"/>
                  </a:lnTo>
                  <a:lnTo>
                    <a:pt x="581" y="579"/>
                  </a:lnTo>
                  <a:lnTo>
                    <a:pt x="581" y="578"/>
                  </a:lnTo>
                  <a:lnTo>
                    <a:pt x="580" y="578"/>
                  </a:lnTo>
                  <a:lnTo>
                    <a:pt x="579" y="578"/>
                  </a:lnTo>
                  <a:lnTo>
                    <a:pt x="577" y="578"/>
                  </a:lnTo>
                  <a:lnTo>
                    <a:pt x="577" y="576"/>
                  </a:lnTo>
                  <a:lnTo>
                    <a:pt x="576" y="576"/>
                  </a:lnTo>
                  <a:lnTo>
                    <a:pt x="575" y="578"/>
                  </a:lnTo>
                  <a:lnTo>
                    <a:pt x="574" y="578"/>
                  </a:lnTo>
                  <a:lnTo>
                    <a:pt x="573" y="578"/>
                  </a:lnTo>
                  <a:lnTo>
                    <a:pt x="572" y="578"/>
                  </a:lnTo>
                  <a:lnTo>
                    <a:pt x="572" y="579"/>
                  </a:lnTo>
                  <a:lnTo>
                    <a:pt x="570" y="579"/>
                  </a:lnTo>
                  <a:lnTo>
                    <a:pt x="569" y="579"/>
                  </a:lnTo>
                  <a:lnTo>
                    <a:pt x="568" y="579"/>
                  </a:lnTo>
                  <a:lnTo>
                    <a:pt x="567" y="579"/>
                  </a:lnTo>
                  <a:lnTo>
                    <a:pt x="566" y="580"/>
                  </a:lnTo>
                  <a:lnTo>
                    <a:pt x="565" y="580"/>
                  </a:lnTo>
                  <a:lnTo>
                    <a:pt x="565" y="579"/>
                  </a:lnTo>
                  <a:lnTo>
                    <a:pt x="565" y="578"/>
                  </a:lnTo>
                  <a:lnTo>
                    <a:pt x="563" y="578"/>
                  </a:lnTo>
                  <a:lnTo>
                    <a:pt x="563" y="576"/>
                  </a:lnTo>
                  <a:lnTo>
                    <a:pt x="562" y="576"/>
                  </a:lnTo>
                  <a:lnTo>
                    <a:pt x="562" y="575"/>
                  </a:lnTo>
                  <a:lnTo>
                    <a:pt x="561" y="575"/>
                  </a:lnTo>
                  <a:lnTo>
                    <a:pt x="561" y="574"/>
                  </a:lnTo>
                  <a:lnTo>
                    <a:pt x="560" y="574"/>
                  </a:lnTo>
                  <a:lnTo>
                    <a:pt x="560" y="573"/>
                  </a:lnTo>
                  <a:lnTo>
                    <a:pt x="559" y="573"/>
                  </a:lnTo>
                  <a:lnTo>
                    <a:pt x="559" y="572"/>
                  </a:lnTo>
                  <a:lnTo>
                    <a:pt x="558" y="571"/>
                  </a:lnTo>
                  <a:lnTo>
                    <a:pt x="559" y="569"/>
                  </a:lnTo>
                  <a:lnTo>
                    <a:pt x="559" y="568"/>
                  </a:lnTo>
                  <a:lnTo>
                    <a:pt x="558" y="567"/>
                  </a:lnTo>
                  <a:lnTo>
                    <a:pt x="556" y="567"/>
                  </a:lnTo>
                  <a:lnTo>
                    <a:pt x="555" y="567"/>
                  </a:lnTo>
                  <a:lnTo>
                    <a:pt x="554" y="567"/>
                  </a:lnTo>
                  <a:lnTo>
                    <a:pt x="553" y="567"/>
                  </a:lnTo>
                  <a:lnTo>
                    <a:pt x="552" y="567"/>
                  </a:lnTo>
                  <a:lnTo>
                    <a:pt x="551" y="567"/>
                  </a:lnTo>
                  <a:lnTo>
                    <a:pt x="551" y="566"/>
                  </a:lnTo>
                  <a:lnTo>
                    <a:pt x="549" y="566"/>
                  </a:lnTo>
                  <a:lnTo>
                    <a:pt x="549" y="565"/>
                  </a:lnTo>
                  <a:lnTo>
                    <a:pt x="549" y="564"/>
                  </a:lnTo>
                  <a:lnTo>
                    <a:pt x="548" y="564"/>
                  </a:lnTo>
                  <a:lnTo>
                    <a:pt x="547" y="562"/>
                  </a:lnTo>
                  <a:lnTo>
                    <a:pt x="547" y="561"/>
                  </a:lnTo>
                  <a:lnTo>
                    <a:pt x="546" y="561"/>
                  </a:lnTo>
                  <a:lnTo>
                    <a:pt x="545" y="561"/>
                  </a:lnTo>
                  <a:lnTo>
                    <a:pt x="545" y="560"/>
                  </a:lnTo>
                  <a:lnTo>
                    <a:pt x="544" y="560"/>
                  </a:lnTo>
                  <a:lnTo>
                    <a:pt x="542" y="560"/>
                  </a:lnTo>
                  <a:lnTo>
                    <a:pt x="542" y="559"/>
                  </a:lnTo>
                  <a:lnTo>
                    <a:pt x="544" y="559"/>
                  </a:lnTo>
                  <a:lnTo>
                    <a:pt x="544" y="558"/>
                  </a:lnTo>
                  <a:lnTo>
                    <a:pt x="544" y="557"/>
                  </a:lnTo>
                  <a:lnTo>
                    <a:pt x="542" y="557"/>
                  </a:lnTo>
                  <a:lnTo>
                    <a:pt x="541" y="557"/>
                  </a:lnTo>
                  <a:lnTo>
                    <a:pt x="541" y="555"/>
                  </a:lnTo>
                  <a:lnTo>
                    <a:pt x="541" y="554"/>
                  </a:lnTo>
                  <a:lnTo>
                    <a:pt x="542" y="554"/>
                  </a:lnTo>
                  <a:lnTo>
                    <a:pt x="542" y="553"/>
                  </a:lnTo>
                  <a:lnTo>
                    <a:pt x="544" y="553"/>
                  </a:lnTo>
                  <a:lnTo>
                    <a:pt x="545" y="552"/>
                  </a:lnTo>
                  <a:lnTo>
                    <a:pt x="545" y="551"/>
                  </a:lnTo>
                  <a:lnTo>
                    <a:pt x="545" y="550"/>
                  </a:lnTo>
                  <a:lnTo>
                    <a:pt x="545" y="548"/>
                  </a:lnTo>
                  <a:lnTo>
                    <a:pt x="545" y="547"/>
                  </a:lnTo>
                  <a:lnTo>
                    <a:pt x="546" y="547"/>
                  </a:lnTo>
                  <a:lnTo>
                    <a:pt x="546" y="546"/>
                  </a:lnTo>
                  <a:lnTo>
                    <a:pt x="545" y="546"/>
                  </a:lnTo>
                  <a:lnTo>
                    <a:pt x="544" y="544"/>
                  </a:lnTo>
                  <a:lnTo>
                    <a:pt x="542" y="543"/>
                  </a:lnTo>
                  <a:lnTo>
                    <a:pt x="541" y="541"/>
                  </a:lnTo>
                  <a:lnTo>
                    <a:pt x="541" y="540"/>
                  </a:lnTo>
                  <a:lnTo>
                    <a:pt x="541" y="539"/>
                  </a:lnTo>
                  <a:lnTo>
                    <a:pt x="541" y="538"/>
                  </a:lnTo>
                  <a:lnTo>
                    <a:pt x="541" y="537"/>
                  </a:lnTo>
                  <a:lnTo>
                    <a:pt x="540" y="537"/>
                  </a:lnTo>
                  <a:lnTo>
                    <a:pt x="540" y="536"/>
                  </a:lnTo>
                  <a:lnTo>
                    <a:pt x="539" y="536"/>
                  </a:lnTo>
                  <a:lnTo>
                    <a:pt x="538" y="536"/>
                  </a:lnTo>
                  <a:lnTo>
                    <a:pt x="537" y="537"/>
                  </a:lnTo>
                  <a:lnTo>
                    <a:pt x="535" y="537"/>
                  </a:lnTo>
                  <a:lnTo>
                    <a:pt x="535" y="536"/>
                  </a:lnTo>
                  <a:lnTo>
                    <a:pt x="534" y="536"/>
                  </a:lnTo>
                  <a:lnTo>
                    <a:pt x="533" y="536"/>
                  </a:lnTo>
                  <a:lnTo>
                    <a:pt x="532" y="536"/>
                  </a:lnTo>
                  <a:lnTo>
                    <a:pt x="532" y="534"/>
                  </a:lnTo>
                  <a:lnTo>
                    <a:pt x="531" y="534"/>
                  </a:lnTo>
                  <a:lnTo>
                    <a:pt x="532" y="533"/>
                  </a:lnTo>
                  <a:lnTo>
                    <a:pt x="531" y="533"/>
                  </a:lnTo>
                  <a:lnTo>
                    <a:pt x="531" y="532"/>
                  </a:lnTo>
                  <a:lnTo>
                    <a:pt x="530" y="532"/>
                  </a:lnTo>
                  <a:lnTo>
                    <a:pt x="528" y="532"/>
                  </a:lnTo>
                  <a:lnTo>
                    <a:pt x="527" y="532"/>
                  </a:lnTo>
                  <a:lnTo>
                    <a:pt x="526" y="532"/>
                  </a:lnTo>
                  <a:lnTo>
                    <a:pt x="526" y="533"/>
                  </a:lnTo>
                  <a:lnTo>
                    <a:pt x="525" y="533"/>
                  </a:lnTo>
                  <a:lnTo>
                    <a:pt x="524" y="533"/>
                  </a:lnTo>
                  <a:lnTo>
                    <a:pt x="524" y="534"/>
                  </a:lnTo>
                  <a:lnTo>
                    <a:pt x="523" y="534"/>
                  </a:lnTo>
                  <a:lnTo>
                    <a:pt x="523" y="533"/>
                  </a:lnTo>
                  <a:lnTo>
                    <a:pt x="523" y="532"/>
                  </a:lnTo>
                  <a:lnTo>
                    <a:pt x="521" y="532"/>
                  </a:lnTo>
                  <a:lnTo>
                    <a:pt x="520" y="532"/>
                  </a:lnTo>
                  <a:lnTo>
                    <a:pt x="520" y="533"/>
                  </a:lnTo>
                  <a:lnTo>
                    <a:pt x="520" y="532"/>
                  </a:lnTo>
                  <a:lnTo>
                    <a:pt x="520" y="531"/>
                  </a:lnTo>
                  <a:lnTo>
                    <a:pt x="520" y="530"/>
                  </a:lnTo>
                  <a:lnTo>
                    <a:pt x="519" y="530"/>
                  </a:lnTo>
                  <a:lnTo>
                    <a:pt x="519" y="529"/>
                  </a:lnTo>
                  <a:lnTo>
                    <a:pt x="518" y="529"/>
                  </a:lnTo>
                  <a:lnTo>
                    <a:pt x="517" y="529"/>
                  </a:lnTo>
                  <a:lnTo>
                    <a:pt x="516" y="529"/>
                  </a:lnTo>
                  <a:lnTo>
                    <a:pt x="514" y="529"/>
                  </a:lnTo>
                  <a:lnTo>
                    <a:pt x="513" y="529"/>
                  </a:lnTo>
                  <a:lnTo>
                    <a:pt x="513" y="527"/>
                  </a:lnTo>
                  <a:lnTo>
                    <a:pt x="512" y="527"/>
                  </a:lnTo>
                  <a:lnTo>
                    <a:pt x="511" y="527"/>
                  </a:lnTo>
                  <a:lnTo>
                    <a:pt x="510" y="527"/>
                  </a:lnTo>
                  <a:lnTo>
                    <a:pt x="510" y="526"/>
                  </a:lnTo>
                  <a:lnTo>
                    <a:pt x="509" y="526"/>
                  </a:lnTo>
                  <a:lnTo>
                    <a:pt x="509" y="525"/>
                  </a:lnTo>
                  <a:lnTo>
                    <a:pt x="507" y="524"/>
                  </a:lnTo>
                  <a:lnTo>
                    <a:pt x="506" y="524"/>
                  </a:lnTo>
                  <a:lnTo>
                    <a:pt x="506" y="523"/>
                  </a:lnTo>
                  <a:lnTo>
                    <a:pt x="505" y="523"/>
                  </a:lnTo>
                  <a:lnTo>
                    <a:pt x="505" y="522"/>
                  </a:lnTo>
                  <a:lnTo>
                    <a:pt x="504" y="522"/>
                  </a:lnTo>
                  <a:lnTo>
                    <a:pt x="504" y="523"/>
                  </a:lnTo>
                  <a:lnTo>
                    <a:pt x="503" y="523"/>
                  </a:lnTo>
                  <a:lnTo>
                    <a:pt x="503" y="522"/>
                  </a:lnTo>
                  <a:lnTo>
                    <a:pt x="502" y="522"/>
                  </a:lnTo>
                  <a:lnTo>
                    <a:pt x="502" y="523"/>
                  </a:lnTo>
                  <a:lnTo>
                    <a:pt x="500" y="523"/>
                  </a:lnTo>
                  <a:lnTo>
                    <a:pt x="500" y="522"/>
                  </a:lnTo>
                  <a:lnTo>
                    <a:pt x="499" y="522"/>
                  </a:lnTo>
                  <a:lnTo>
                    <a:pt x="499" y="520"/>
                  </a:lnTo>
                  <a:lnTo>
                    <a:pt x="498" y="520"/>
                  </a:lnTo>
                  <a:lnTo>
                    <a:pt x="499" y="520"/>
                  </a:lnTo>
                  <a:lnTo>
                    <a:pt x="499" y="519"/>
                  </a:lnTo>
                  <a:lnTo>
                    <a:pt x="500" y="519"/>
                  </a:lnTo>
                  <a:lnTo>
                    <a:pt x="502" y="518"/>
                  </a:lnTo>
                  <a:lnTo>
                    <a:pt x="502" y="517"/>
                  </a:lnTo>
                  <a:lnTo>
                    <a:pt x="502" y="516"/>
                  </a:lnTo>
                  <a:lnTo>
                    <a:pt x="502" y="515"/>
                  </a:lnTo>
                  <a:lnTo>
                    <a:pt x="502" y="513"/>
                  </a:lnTo>
                  <a:lnTo>
                    <a:pt x="500" y="513"/>
                  </a:lnTo>
                  <a:lnTo>
                    <a:pt x="500" y="515"/>
                  </a:lnTo>
                  <a:lnTo>
                    <a:pt x="500" y="516"/>
                  </a:lnTo>
                  <a:lnTo>
                    <a:pt x="499" y="516"/>
                  </a:lnTo>
                  <a:lnTo>
                    <a:pt x="498" y="516"/>
                  </a:lnTo>
                  <a:lnTo>
                    <a:pt x="497" y="516"/>
                  </a:lnTo>
                  <a:lnTo>
                    <a:pt x="496" y="516"/>
                  </a:lnTo>
                  <a:lnTo>
                    <a:pt x="495" y="516"/>
                  </a:lnTo>
                  <a:lnTo>
                    <a:pt x="493" y="516"/>
                  </a:lnTo>
                  <a:lnTo>
                    <a:pt x="492" y="515"/>
                  </a:lnTo>
                  <a:lnTo>
                    <a:pt x="491" y="515"/>
                  </a:lnTo>
                  <a:lnTo>
                    <a:pt x="491" y="516"/>
                  </a:lnTo>
                  <a:lnTo>
                    <a:pt x="490" y="516"/>
                  </a:lnTo>
                  <a:lnTo>
                    <a:pt x="490" y="517"/>
                  </a:lnTo>
                  <a:lnTo>
                    <a:pt x="489" y="517"/>
                  </a:lnTo>
                  <a:lnTo>
                    <a:pt x="488" y="517"/>
                  </a:lnTo>
                  <a:lnTo>
                    <a:pt x="486" y="517"/>
                  </a:lnTo>
                  <a:lnTo>
                    <a:pt x="486" y="516"/>
                  </a:lnTo>
                  <a:lnTo>
                    <a:pt x="485" y="516"/>
                  </a:lnTo>
                  <a:lnTo>
                    <a:pt x="485" y="515"/>
                  </a:lnTo>
                  <a:lnTo>
                    <a:pt x="484" y="515"/>
                  </a:lnTo>
                  <a:lnTo>
                    <a:pt x="484" y="513"/>
                  </a:lnTo>
                  <a:lnTo>
                    <a:pt x="483" y="513"/>
                  </a:lnTo>
                  <a:lnTo>
                    <a:pt x="482" y="513"/>
                  </a:lnTo>
                  <a:lnTo>
                    <a:pt x="482" y="512"/>
                  </a:lnTo>
                  <a:lnTo>
                    <a:pt x="481" y="512"/>
                  </a:lnTo>
                  <a:lnTo>
                    <a:pt x="475" y="515"/>
                  </a:lnTo>
                  <a:lnTo>
                    <a:pt x="474" y="515"/>
                  </a:lnTo>
                  <a:lnTo>
                    <a:pt x="472" y="515"/>
                  </a:lnTo>
                  <a:lnTo>
                    <a:pt x="471" y="515"/>
                  </a:lnTo>
                  <a:lnTo>
                    <a:pt x="470" y="516"/>
                  </a:lnTo>
                  <a:lnTo>
                    <a:pt x="470" y="517"/>
                  </a:lnTo>
                  <a:lnTo>
                    <a:pt x="469" y="517"/>
                  </a:lnTo>
                  <a:lnTo>
                    <a:pt x="468" y="517"/>
                  </a:lnTo>
                  <a:lnTo>
                    <a:pt x="467" y="517"/>
                  </a:lnTo>
                  <a:lnTo>
                    <a:pt x="467" y="518"/>
                  </a:lnTo>
                  <a:lnTo>
                    <a:pt x="467" y="519"/>
                  </a:lnTo>
                  <a:lnTo>
                    <a:pt x="465" y="519"/>
                  </a:lnTo>
                  <a:lnTo>
                    <a:pt x="465" y="520"/>
                  </a:lnTo>
                  <a:lnTo>
                    <a:pt x="464" y="520"/>
                  </a:lnTo>
                  <a:lnTo>
                    <a:pt x="464" y="519"/>
                  </a:lnTo>
                  <a:lnTo>
                    <a:pt x="463" y="519"/>
                  </a:lnTo>
                  <a:lnTo>
                    <a:pt x="463" y="520"/>
                  </a:lnTo>
                  <a:lnTo>
                    <a:pt x="462" y="520"/>
                  </a:lnTo>
                  <a:lnTo>
                    <a:pt x="461" y="520"/>
                  </a:lnTo>
                  <a:lnTo>
                    <a:pt x="460" y="520"/>
                  </a:lnTo>
                  <a:lnTo>
                    <a:pt x="458" y="520"/>
                  </a:lnTo>
                  <a:lnTo>
                    <a:pt x="457" y="520"/>
                  </a:lnTo>
                  <a:lnTo>
                    <a:pt x="457" y="519"/>
                  </a:lnTo>
                  <a:lnTo>
                    <a:pt x="456" y="519"/>
                  </a:lnTo>
                  <a:lnTo>
                    <a:pt x="456" y="520"/>
                  </a:lnTo>
                  <a:lnTo>
                    <a:pt x="455" y="520"/>
                  </a:lnTo>
                  <a:lnTo>
                    <a:pt x="455" y="522"/>
                  </a:lnTo>
                  <a:lnTo>
                    <a:pt x="454" y="522"/>
                  </a:lnTo>
                  <a:lnTo>
                    <a:pt x="454" y="523"/>
                  </a:lnTo>
                  <a:lnTo>
                    <a:pt x="454" y="524"/>
                  </a:lnTo>
                  <a:lnTo>
                    <a:pt x="453" y="524"/>
                  </a:lnTo>
                  <a:lnTo>
                    <a:pt x="453" y="525"/>
                  </a:lnTo>
                  <a:lnTo>
                    <a:pt x="453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7"/>
                  </a:lnTo>
                  <a:lnTo>
                    <a:pt x="450" y="529"/>
                  </a:lnTo>
                  <a:lnTo>
                    <a:pt x="449" y="529"/>
                  </a:lnTo>
                  <a:lnTo>
                    <a:pt x="449" y="530"/>
                  </a:lnTo>
                  <a:lnTo>
                    <a:pt x="448" y="530"/>
                  </a:lnTo>
                  <a:lnTo>
                    <a:pt x="447" y="531"/>
                  </a:lnTo>
                  <a:lnTo>
                    <a:pt x="446" y="531"/>
                  </a:lnTo>
                  <a:lnTo>
                    <a:pt x="444" y="532"/>
                  </a:lnTo>
                  <a:lnTo>
                    <a:pt x="444" y="533"/>
                  </a:lnTo>
                  <a:lnTo>
                    <a:pt x="443" y="533"/>
                  </a:lnTo>
                  <a:lnTo>
                    <a:pt x="443" y="534"/>
                  </a:lnTo>
                  <a:lnTo>
                    <a:pt x="442" y="534"/>
                  </a:lnTo>
                  <a:lnTo>
                    <a:pt x="442" y="536"/>
                  </a:lnTo>
                  <a:lnTo>
                    <a:pt x="441" y="536"/>
                  </a:lnTo>
                  <a:lnTo>
                    <a:pt x="442" y="536"/>
                  </a:lnTo>
                  <a:lnTo>
                    <a:pt x="442" y="537"/>
                  </a:lnTo>
                  <a:lnTo>
                    <a:pt x="442" y="538"/>
                  </a:lnTo>
                  <a:lnTo>
                    <a:pt x="441" y="538"/>
                  </a:lnTo>
                  <a:lnTo>
                    <a:pt x="440" y="538"/>
                  </a:lnTo>
                  <a:lnTo>
                    <a:pt x="439" y="538"/>
                  </a:lnTo>
                  <a:lnTo>
                    <a:pt x="437" y="538"/>
                  </a:lnTo>
                  <a:lnTo>
                    <a:pt x="436" y="538"/>
                  </a:lnTo>
                  <a:lnTo>
                    <a:pt x="436" y="539"/>
                  </a:lnTo>
                  <a:lnTo>
                    <a:pt x="435" y="539"/>
                  </a:lnTo>
                  <a:lnTo>
                    <a:pt x="436" y="539"/>
                  </a:lnTo>
                  <a:lnTo>
                    <a:pt x="436" y="540"/>
                  </a:lnTo>
                  <a:lnTo>
                    <a:pt x="436" y="541"/>
                  </a:lnTo>
                  <a:lnTo>
                    <a:pt x="436" y="543"/>
                  </a:lnTo>
                  <a:lnTo>
                    <a:pt x="435" y="543"/>
                  </a:lnTo>
                  <a:lnTo>
                    <a:pt x="434" y="543"/>
                  </a:lnTo>
                  <a:lnTo>
                    <a:pt x="433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5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0" y="541"/>
                  </a:lnTo>
                  <a:lnTo>
                    <a:pt x="430" y="540"/>
                  </a:lnTo>
                  <a:lnTo>
                    <a:pt x="429" y="539"/>
                  </a:lnTo>
                  <a:lnTo>
                    <a:pt x="429" y="540"/>
                  </a:lnTo>
                  <a:lnTo>
                    <a:pt x="429" y="539"/>
                  </a:lnTo>
                  <a:lnTo>
                    <a:pt x="428" y="539"/>
                  </a:lnTo>
                  <a:lnTo>
                    <a:pt x="427" y="539"/>
                  </a:lnTo>
                  <a:lnTo>
                    <a:pt x="427" y="540"/>
                  </a:lnTo>
                  <a:lnTo>
                    <a:pt x="426" y="540"/>
                  </a:lnTo>
                  <a:lnTo>
                    <a:pt x="425" y="540"/>
                  </a:lnTo>
                  <a:lnTo>
                    <a:pt x="423" y="540"/>
                  </a:lnTo>
                  <a:lnTo>
                    <a:pt x="422" y="540"/>
                  </a:lnTo>
                  <a:lnTo>
                    <a:pt x="422" y="539"/>
                  </a:lnTo>
                  <a:lnTo>
                    <a:pt x="422" y="538"/>
                  </a:lnTo>
                  <a:lnTo>
                    <a:pt x="421" y="538"/>
                  </a:lnTo>
                  <a:lnTo>
                    <a:pt x="420" y="538"/>
                  </a:lnTo>
                  <a:lnTo>
                    <a:pt x="420" y="537"/>
                  </a:lnTo>
                  <a:lnTo>
                    <a:pt x="420" y="538"/>
                  </a:lnTo>
                  <a:lnTo>
                    <a:pt x="419" y="538"/>
                  </a:lnTo>
                  <a:lnTo>
                    <a:pt x="418" y="538"/>
                  </a:lnTo>
                  <a:lnTo>
                    <a:pt x="418" y="539"/>
                  </a:lnTo>
                  <a:lnTo>
                    <a:pt x="416" y="539"/>
                  </a:lnTo>
                  <a:lnTo>
                    <a:pt x="416" y="540"/>
                  </a:lnTo>
                  <a:lnTo>
                    <a:pt x="415" y="540"/>
                  </a:lnTo>
                  <a:lnTo>
                    <a:pt x="415" y="541"/>
                  </a:lnTo>
                  <a:lnTo>
                    <a:pt x="414" y="541"/>
                  </a:lnTo>
                  <a:lnTo>
                    <a:pt x="413" y="541"/>
                  </a:lnTo>
                  <a:lnTo>
                    <a:pt x="413" y="543"/>
                  </a:lnTo>
                  <a:lnTo>
                    <a:pt x="413" y="544"/>
                  </a:lnTo>
                  <a:lnTo>
                    <a:pt x="413" y="545"/>
                  </a:lnTo>
                  <a:lnTo>
                    <a:pt x="414" y="545"/>
                  </a:lnTo>
                  <a:lnTo>
                    <a:pt x="414" y="546"/>
                  </a:lnTo>
                  <a:lnTo>
                    <a:pt x="413" y="546"/>
                  </a:lnTo>
                  <a:lnTo>
                    <a:pt x="413" y="547"/>
                  </a:lnTo>
                  <a:lnTo>
                    <a:pt x="412" y="547"/>
                  </a:lnTo>
                  <a:lnTo>
                    <a:pt x="412" y="548"/>
                  </a:lnTo>
                  <a:lnTo>
                    <a:pt x="413" y="548"/>
                  </a:lnTo>
                  <a:lnTo>
                    <a:pt x="413" y="550"/>
                  </a:lnTo>
                  <a:lnTo>
                    <a:pt x="413" y="551"/>
                  </a:lnTo>
                  <a:lnTo>
                    <a:pt x="412" y="551"/>
                  </a:lnTo>
                  <a:lnTo>
                    <a:pt x="412" y="552"/>
                  </a:lnTo>
                  <a:lnTo>
                    <a:pt x="413" y="552"/>
                  </a:lnTo>
                  <a:lnTo>
                    <a:pt x="414" y="552"/>
                  </a:lnTo>
                  <a:lnTo>
                    <a:pt x="414" y="553"/>
                  </a:lnTo>
                  <a:lnTo>
                    <a:pt x="415" y="553"/>
                  </a:lnTo>
                  <a:lnTo>
                    <a:pt x="415" y="554"/>
                  </a:lnTo>
                  <a:lnTo>
                    <a:pt x="414" y="554"/>
                  </a:lnTo>
                  <a:lnTo>
                    <a:pt x="415" y="554"/>
                  </a:lnTo>
                  <a:lnTo>
                    <a:pt x="415" y="555"/>
                  </a:lnTo>
                  <a:lnTo>
                    <a:pt x="415" y="557"/>
                  </a:lnTo>
                  <a:lnTo>
                    <a:pt x="415" y="558"/>
                  </a:lnTo>
                  <a:lnTo>
                    <a:pt x="414" y="558"/>
                  </a:lnTo>
                  <a:lnTo>
                    <a:pt x="414" y="559"/>
                  </a:lnTo>
                  <a:lnTo>
                    <a:pt x="413" y="559"/>
                  </a:lnTo>
                  <a:lnTo>
                    <a:pt x="412" y="559"/>
                  </a:lnTo>
                  <a:lnTo>
                    <a:pt x="412" y="560"/>
                  </a:lnTo>
                  <a:lnTo>
                    <a:pt x="410" y="560"/>
                  </a:lnTo>
                  <a:lnTo>
                    <a:pt x="410" y="561"/>
                  </a:lnTo>
                  <a:lnTo>
                    <a:pt x="409" y="561"/>
                  </a:lnTo>
                  <a:lnTo>
                    <a:pt x="408" y="561"/>
                  </a:lnTo>
                  <a:lnTo>
                    <a:pt x="408" y="562"/>
                  </a:lnTo>
                  <a:lnTo>
                    <a:pt x="407" y="562"/>
                  </a:lnTo>
                  <a:lnTo>
                    <a:pt x="407" y="561"/>
                  </a:lnTo>
                  <a:lnTo>
                    <a:pt x="407" y="562"/>
                  </a:lnTo>
                  <a:lnTo>
                    <a:pt x="406" y="562"/>
                  </a:lnTo>
                  <a:lnTo>
                    <a:pt x="406" y="564"/>
                  </a:lnTo>
                  <a:lnTo>
                    <a:pt x="405" y="564"/>
                  </a:lnTo>
                  <a:lnTo>
                    <a:pt x="403" y="565"/>
                  </a:lnTo>
                  <a:lnTo>
                    <a:pt x="402" y="565"/>
                  </a:lnTo>
                  <a:lnTo>
                    <a:pt x="402" y="566"/>
                  </a:lnTo>
                  <a:lnTo>
                    <a:pt x="403" y="566"/>
                  </a:lnTo>
                  <a:lnTo>
                    <a:pt x="403" y="567"/>
                  </a:lnTo>
                  <a:lnTo>
                    <a:pt x="402" y="567"/>
                  </a:lnTo>
                  <a:lnTo>
                    <a:pt x="402" y="568"/>
                  </a:lnTo>
                  <a:lnTo>
                    <a:pt x="402" y="569"/>
                  </a:lnTo>
                  <a:lnTo>
                    <a:pt x="402" y="571"/>
                  </a:lnTo>
                  <a:lnTo>
                    <a:pt x="402" y="572"/>
                  </a:lnTo>
                  <a:lnTo>
                    <a:pt x="402" y="573"/>
                  </a:lnTo>
                  <a:lnTo>
                    <a:pt x="402" y="574"/>
                  </a:lnTo>
                  <a:lnTo>
                    <a:pt x="402" y="575"/>
                  </a:lnTo>
                  <a:lnTo>
                    <a:pt x="402" y="576"/>
                  </a:lnTo>
                  <a:lnTo>
                    <a:pt x="403" y="576"/>
                  </a:lnTo>
                  <a:lnTo>
                    <a:pt x="403" y="578"/>
                  </a:lnTo>
                  <a:lnTo>
                    <a:pt x="403" y="579"/>
                  </a:lnTo>
                  <a:lnTo>
                    <a:pt x="403" y="580"/>
                  </a:lnTo>
                  <a:lnTo>
                    <a:pt x="403" y="581"/>
                  </a:lnTo>
                  <a:lnTo>
                    <a:pt x="405" y="581"/>
                  </a:lnTo>
                  <a:lnTo>
                    <a:pt x="406" y="581"/>
                  </a:lnTo>
                  <a:lnTo>
                    <a:pt x="406" y="582"/>
                  </a:lnTo>
                  <a:lnTo>
                    <a:pt x="407" y="582"/>
                  </a:lnTo>
                  <a:lnTo>
                    <a:pt x="407" y="583"/>
                  </a:lnTo>
                  <a:lnTo>
                    <a:pt x="406" y="583"/>
                  </a:lnTo>
                  <a:lnTo>
                    <a:pt x="406" y="585"/>
                  </a:lnTo>
                  <a:lnTo>
                    <a:pt x="405" y="585"/>
                  </a:lnTo>
                  <a:lnTo>
                    <a:pt x="405" y="586"/>
                  </a:lnTo>
                  <a:lnTo>
                    <a:pt x="405" y="587"/>
                  </a:lnTo>
                  <a:lnTo>
                    <a:pt x="403" y="587"/>
                  </a:lnTo>
                  <a:lnTo>
                    <a:pt x="403" y="588"/>
                  </a:lnTo>
                  <a:lnTo>
                    <a:pt x="403" y="589"/>
                  </a:lnTo>
                  <a:lnTo>
                    <a:pt x="403" y="590"/>
                  </a:lnTo>
                  <a:lnTo>
                    <a:pt x="405" y="592"/>
                  </a:lnTo>
                  <a:lnTo>
                    <a:pt x="403" y="592"/>
                  </a:lnTo>
                  <a:lnTo>
                    <a:pt x="403" y="593"/>
                  </a:lnTo>
                  <a:lnTo>
                    <a:pt x="403" y="594"/>
                  </a:lnTo>
                  <a:lnTo>
                    <a:pt x="402" y="594"/>
                  </a:lnTo>
                  <a:lnTo>
                    <a:pt x="401" y="594"/>
                  </a:lnTo>
                  <a:lnTo>
                    <a:pt x="401" y="593"/>
                  </a:lnTo>
                  <a:lnTo>
                    <a:pt x="400" y="593"/>
                  </a:lnTo>
                  <a:lnTo>
                    <a:pt x="399" y="594"/>
                  </a:lnTo>
                  <a:lnTo>
                    <a:pt x="398" y="594"/>
                  </a:lnTo>
                  <a:lnTo>
                    <a:pt x="396" y="594"/>
                  </a:lnTo>
                  <a:lnTo>
                    <a:pt x="396" y="595"/>
                  </a:lnTo>
                  <a:lnTo>
                    <a:pt x="395" y="595"/>
                  </a:lnTo>
                  <a:lnTo>
                    <a:pt x="394" y="595"/>
                  </a:lnTo>
                  <a:lnTo>
                    <a:pt x="393" y="595"/>
                  </a:lnTo>
                  <a:lnTo>
                    <a:pt x="393" y="594"/>
                  </a:lnTo>
                  <a:lnTo>
                    <a:pt x="392" y="594"/>
                  </a:lnTo>
                  <a:lnTo>
                    <a:pt x="392" y="593"/>
                  </a:lnTo>
                  <a:lnTo>
                    <a:pt x="391" y="593"/>
                  </a:lnTo>
                  <a:lnTo>
                    <a:pt x="391" y="594"/>
                  </a:lnTo>
                  <a:lnTo>
                    <a:pt x="389" y="594"/>
                  </a:lnTo>
                  <a:lnTo>
                    <a:pt x="388" y="594"/>
                  </a:lnTo>
                  <a:lnTo>
                    <a:pt x="388" y="595"/>
                  </a:lnTo>
                  <a:lnTo>
                    <a:pt x="387" y="595"/>
                  </a:lnTo>
                  <a:lnTo>
                    <a:pt x="387" y="596"/>
                  </a:lnTo>
                  <a:lnTo>
                    <a:pt x="386" y="596"/>
                  </a:lnTo>
                  <a:lnTo>
                    <a:pt x="385" y="596"/>
                  </a:lnTo>
                  <a:lnTo>
                    <a:pt x="384" y="596"/>
                  </a:lnTo>
                  <a:lnTo>
                    <a:pt x="382" y="596"/>
                  </a:lnTo>
                  <a:lnTo>
                    <a:pt x="381" y="596"/>
                  </a:lnTo>
                  <a:lnTo>
                    <a:pt x="380" y="596"/>
                  </a:lnTo>
                  <a:lnTo>
                    <a:pt x="380" y="595"/>
                  </a:lnTo>
                  <a:lnTo>
                    <a:pt x="379" y="595"/>
                  </a:lnTo>
                  <a:lnTo>
                    <a:pt x="379" y="596"/>
                  </a:lnTo>
                  <a:lnTo>
                    <a:pt x="379" y="597"/>
                  </a:lnTo>
                  <a:lnTo>
                    <a:pt x="378" y="597"/>
                  </a:lnTo>
                  <a:lnTo>
                    <a:pt x="378" y="599"/>
                  </a:lnTo>
                  <a:lnTo>
                    <a:pt x="379" y="599"/>
                  </a:lnTo>
                  <a:lnTo>
                    <a:pt x="379" y="600"/>
                  </a:lnTo>
                  <a:lnTo>
                    <a:pt x="379" y="601"/>
                  </a:lnTo>
                  <a:lnTo>
                    <a:pt x="379" y="602"/>
                  </a:lnTo>
                  <a:lnTo>
                    <a:pt x="380" y="602"/>
                  </a:lnTo>
                  <a:lnTo>
                    <a:pt x="379" y="603"/>
                  </a:lnTo>
                  <a:lnTo>
                    <a:pt x="380" y="603"/>
                  </a:lnTo>
                  <a:lnTo>
                    <a:pt x="380" y="604"/>
                  </a:lnTo>
                  <a:lnTo>
                    <a:pt x="379" y="604"/>
                  </a:lnTo>
                  <a:lnTo>
                    <a:pt x="378" y="604"/>
                  </a:lnTo>
                  <a:lnTo>
                    <a:pt x="378" y="606"/>
                  </a:lnTo>
                  <a:lnTo>
                    <a:pt x="377" y="606"/>
                  </a:lnTo>
                  <a:lnTo>
                    <a:pt x="377" y="607"/>
                  </a:lnTo>
                  <a:lnTo>
                    <a:pt x="378" y="607"/>
                  </a:lnTo>
                  <a:lnTo>
                    <a:pt x="378" y="608"/>
                  </a:lnTo>
                  <a:lnTo>
                    <a:pt x="377" y="608"/>
                  </a:lnTo>
                  <a:lnTo>
                    <a:pt x="377" y="609"/>
                  </a:lnTo>
                  <a:lnTo>
                    <a:pt x="375" y="609"/>
                  </a:lnTo>
                  <a:lnTo>
                    <a:pt x="374" y="609"/>
                  </a:lnTo>
                  <a:lnTo>
                    <a:pt x="373" y="609"/>
                  </a:lnTo>
                  <a:lnTo>
                    <a:pt x="372" y="609"/>
                  </a:lnTo>
                  <a:lnTo>
                    <a:pt x="372" y="608"/>
                  </a:lnTo>
                  <a:lnTo>
                    <a:pt x="371" y="608"/>
                  </a:lnTo>
                  <a:lnTo>
                    <a:pt x="371" y="607"/>
                  </a:lnTo>
                  <a:lnTo>
                    <a:pt x="370" y="607"/>
                  </a:lnTo>
                  <a:lnTo>
                    <a:pt x="370" y="606"/>
                  </a:lnTo>
                  <a:lnTo>
                    <a:pt x="368" y="606"/>
                  </a:lnTo>
                  <a:lnTo>
                    <a:pt x="368" y="604"/>
                  </a:lnTo>
                  <a:lnTo>
                    <a:pt x="367" y="604"/>
                  </a:lnTo>
                  <a:lnTo>
                    <a:pt x="366" y="604"/>
                  </a:lnTo>
                  <a:lnTo>
                    <a:pt x="366" y="606"/>
                  </a:lnTo>
                  <a:lnTo>
                    <a:pt x="365" y="606"/>
                  </a:lnTo>
                  <a:lnTo>
                    <a:pt x="364" y="606"/>
                  </a:lnTo>
                  <a:lnTo>
                    <a:pt x="363" y="606"/>
                  </a:lnTo>
                  <a:lnTo>
                    <a:pt x="363" y="604"/>
                  </a:lnTo>
                  <a:lnTo>
                    <a:pt x="364" y="604"/>
                  </a:lnTo>
                  <a:lnTo>
                    <a:pt x="363" y="604"/>
                  </a:lnTo>
                  <a:lnTo>
                    <a:pt x="363" y="603"/>
                  </a:lnTo>
                  <a:lnTo>
                    <a:pt x="363" y="602"/>
                  </a:lnTo>
                  <a:lnTo>
                    <a:pt x="361" y="602"/>
                  </a:lnTo>
                  <a:lnTo>
                    <a:pt x="361" y="601"/>
                  </a:lnTo>
                  <a:lnTo>
                    <a:pt x="363" y="601"/>
                  </a:lnTo>
                  <a:lnTo>
                    <a:pt x="363" y="600"/>
                  </a:lnTo>
                  <a:lnTo>
                    <a:pt x="363" y="599"/>
                  </a:lnTo>
                  <a:lnTo>
                    <a:pt x="361" y="599"/>
                  </a:lnTo>
                  <a:lnTo>
                    <a:pt x="361" y="597"/>
                  </a:lnTo>
                  <a:lnTo>
                    <a:pt x="360" y="596"/>
                  </a:lnTo>
                  <a:lnTo>
                    <a:pt x="359" y="597"/>
                  </a:lnTo>
                  <a:lnTo>
                    <a:pt x="358" y="597"/>
                  </a:lnTo>
                  <a:lnTo>
                    <a:pt x="358" y="599"/>
                  </a:lnTo>
                  <a:lnTo>
                    <a:pt x="357" y="599"/>
                  </a:lnTo>
                  <a:lnTo>
                    <a:pt x="357" y="600"/>
                  </a:lnTo>
                  <a:lnTo>
                    <a:pt x="356" y="600"/>
                  </a:lnTo>
                  <a:lnTo>
                    <a:pt x="356" y="601"/>
                  </a:lnTo>
                  <a:lnTo>
                    <a:pt x="354" y="601"/>
                  </a:lnTo>
                  <a:lnTo>
                    <a:pt x="354" y="602"/>
                  </a:lnTo>
                  <a:lnTo>
                    <a:pt x="353" y="603"/>
                  </a:lnTo>
                  <a:lnTo>
                    <a:pt x="353" y="604"/>
                  </a:lnTo>
                  <a:lnTo>
                    <a:pt x="354" y="604"/>
                  </a:lnTo>
                  <a:lnTo>
                    <a:pt x="354" y="606"/>
                  </a:lnTo>
                  <a:lnTo>
                    <a:pt x="353" y="606"/>
                  </a:lnTo>
                  <a:lnTo>
                    <a:pt x="353" y="607"/>
                  </a:lnTo>
                  <a:lnTo>
                    <a:pt x="353" y="608"/>
                  </a:lnTo>
                  <a:lnTo>
                    <a:pt x="352" y="608"/>
                  </a:lnTo>
                  <a:lnTo>
                    <a:pt x="352" y="607"/>
                  </a:lnTo>
                  <a:lnTo>
                    <a:pt x="351" y="607"/>
                  </a:lnTo>
                  <a:lnTo>
                    <a:pt x="351" y="606"/>
                  </a:lnTo>
                  <a:lnTo>
                    <a:pt x="351" y="604"/>
                  </a:lnTo>
                  <a:lnTo>
                    <a:pt x="350" y="604"/>
                  </a:lnTo>
                  <a:lnTo>
                    <a:pt x="349" y="604"/>
                  </a:lnTo>
                  <a:lnTo>
                    <a:pt x="349" y="606"/>
                  </a:lnTo>
                  <a:lnTo>
                    <a:pt x="347" y="606"/>
                  </a:lnTo>
                  <a:lnTo>
                    <a:pt x="347" y="604"/>
                  </a:lnTo>
                  <a:lnTo>
                    <a:pt x="346" y="604"/>
                  </a:lnTo>
                  <a:lnTo>
                    <a:pt x="345" y="604"/>
                  </a:lnTo>
                  <a:lnTo>
                    <a:pt x="344" y="604"/>
                  </a:lnTo>
                  <a:lnTo>
                    <a:pt x="344" y="606"/>
                  </a:lnTo>
                  <a:lnTo>
                    <a:pt x="344" y="607"/>
                  </a:lnTo>
                  <a:lnTo>
                    <a:pt x="344" y="608"/>
                  </a:lnTo>
                  <a:lnTo>
                    <a:pt x="343" y="608"/>
                  </a:lnTo>
                  <a:lnTo>
                    <a:pt x="343" y="609"/>
                  </a:lnTo>
                  <a:lnTo>
                    <a:pt x="343" y="610"/>
                  </a:lnTo>
                  <a:lnTo>
                    <a:pt x="343" y="611"/>
                  </a:lnTo>
                  <a:lnTo>
                    <a:pt x="343" y="613"/>
                  </a:lnTo>
                  <a:lnTo>
                    <a:pt x="342" y="613"/>
                  </a:lnTo>
                  <a:lnTo>
                    <a:pt x="342" y="614"/>
                  </a:lnTo>
                  <a:lnTo>
                    <a:pt x="340" y="614"/>
                  </a:lnTo>
                  <a:lnTo>
                    <a:pt x="339" y="614"/>
                  </a:lnTo>
                  <a:lnTo>
                    <a:pt x="339" y="615"/>
                  </a:lnTo>
                  <a:lnTo>
                    <a:pt x="338" y="615"/>
                  </a:lnTo>
                  <a:lnTo>
                    <a:pt x="337" y="615"/>
                  </a:lnTo>
                  <a:lnTo>
                    <a:pt x="336" y="615"/>
                  </a:lnTo>
                  <a:lnTo>
                    <a:pt x="336" y="616"/>
                  </a:lnTo>
                  <a:lnTo>
                    <a:pt x="335" y="616"/>
                  </a:lnTo>
                  <a:lnTo>
                    <a:pt x="333" y="616"/>
                  </a:lnTo>
                  <a:lnTo>
                    <a:pt x="333" y="615"/>
                  </a:lnTo>
                  <a:lnTo>
                    <a:pt x="332" y="615"/>
                  </a:lnTo>
                  <a:lnTo>
                    <a:pt x="332" y="614"/>
                  </a:lnTo>
                  <a:lnTo>
                    <a:pt x="333" y="614"/>
                  </a:lnTo>
                  <a:lnTo>
                    <a:pt x="333" y="613"/>
                  </a:lnTo>
                  <a:lnTo>
                    <a:pt x="332" y="611"/>
                  </a:lnTo>
                  <a:lnTo>
                    <a:pt x="332" y="610"/>
                  </a:lnTo>
                  <a:lnTo>
                    <a:pt x="333" y="610"/>
                  </a:lnTo>
                  <a:lnTo>
                    <a:pt x="333" y="609"/>
                  </a:lnTo>
                  <a:lnTo>
                    <a:pt x="332" y="609"/>
                  </a:lnTo>
                  <a:lnTo>
                    <a:pt x="331" y="609"/>
                  </a:lnTo>
                  <a:lnTo>
                    <a:pt x="330" y="609"/>
                  </a:lnTo>
                  <a:lnTo>
                    <a:pt x="329" y="609"/>
                  </a:lnTo>
                  <a:lnTo>
                    <a:pt x="329" y="608"/>
                  </a:lnTo>
                  <a:lnTo>
                    <a:pt x="328" y="608"/>
                  </a:lnTo>
                  <a:lnTo>
                    <a:pt x="326" y="607"/>
                  </a:lnTo>
                  <a:lnTo>
                    <a:pt x="325" y="607"/>
                  </a:lnTo>
                  <a:lnTo>
                    <a:pt x="325" y="606"/>
                  </a:lnTo>
                  <a:lnTo>
                    <a:pt x="324" y="606"/>
                  </a:lnTo>
                  <a:lnTo>
                    <a:pt x="324" y="604"/>
                  </a:lnTo>
                  <a:lnTo>
                    <a:pt x="323" y="604"/>
                  </a:lnTo>
                  <a:lnTo>
                    <a:pt x="323" y="603"/>
                  </a:lnTo>
                  <a:lnTo>
                    <a:pt x="323" y="602"/>
                  </a:lnTo>
                  <a:lnTo>
                    <a:pt x="323" y="601"/>
                  </a:lnTo>
                  <a:lnTo>
                    <a:pt x="323" y="600"/>
                  </a:lnTo>
                  <a:lnTo>
                    <a:pt x="322" y="600"/>
                  </a:lnTo>
                  <a:lnTo>
                    <a:pt x="321" y="600"/>
                  </a:lnTo>
                  <a:lnTo>
                    <a:pt x="321" y="599"/>
                  </a:lnTo>
                  <a:lnTo>
                    <a:pt x="321" y="597"/>
                  </a:lnTo>
                  <a:lnTo>
                    <a:pt x="321" y="596"/>
                  </a:lnTo>
                  <a:lnTo>
                    <a:pt x="321" y="595"/>
                  </a:lnTo>
                  <a:lnTo>
                    <a:pt x="321" y="594"/>
                  </a:lnTo>
                  <a:lnTo>
                    <a:pt x="319" y="594"/>
                  </a:lnTo>
                  <a:lnTo>
                    <a:pt x="319" y="593"/>
                  </a:lnTo>
                  <a:lnTo>
                    <a:pt x="318" y="593"/>
                  </a:lnTo>
                  <a:lnTo>
                    <a:pt x="318" y="592"/>
                  </a:lnTo>
                  <a:lnTo>
                    <a:pt x="318" y="590"/>
                  </a:lnTo>
                  <a:lnTo>
                    <a:pt x="319" y="590"/>
                  </a:lnTo>
                  <a:lnTo>
                    <a:pt x="319" y="589"/>
                  </a:lnTo>
                  <a:lnTo>
                    <a:pt x="321" y="589"/>
                  </a:lnTo>
                  <a:lnTo>
                    <a:pt x="319" y="589"/>
                  </a:lnTo>
                  <a:lnTo>
                    <a:pt x="319" y="588"/>
                  </a:lnTo>
                  <a:lnTo>
                    <a:pt x="319" y="587"/>
                  </a:lnTo>
                  <a:lnTo>
                    <a:pt x="319" y="586"/>
                  </a:lnTo>
                  <a:lnTo>
                    <a:pt x="319" y="585"/>
                  </a:lnTo>
                  <a:lnTo>
                    <a:pt x="318" y="585"/>
                  </a:lnTo>
                  <a:lnTo>
                    <a:pt x="318" y="583"/>
                  </a:lnTo>
                  <a:lnTo>
                    <a:pt x="319" y="582"/>
                  </a:lnTo>
                  <a:lnTo>
                    <a:pt x="321" y="582"/>
                  </a:lnTo>
                  <a:lnTo>
                    <a:pt x="322" y="582"/>
                  </a:lnTo>
                  <a:lnTo>
                    <a:pt x="322" y="581"/>
                  </a:lnTo>
                  <a:lnTo>
                    <a:pt x="321" y="581"/>
                  </a:lnTo>
                  <a:lnTo>
                    <a:pt x="321" y="580"/>
                  </a:lnTo>
                  <a:lnTo>
                    <a:pt x="321" y="579"/>
                  </a:lnTo>
                  <a:lnTo>
                    <a:pt x="322" y="579"/>
                  </a:lnTo>
                  <a:lnTo>
                    <a:pt x="323" y="579"/>
                  </a:lnTo>
                  <a:lnTo>
                    <a:pt x="323" y="578"/>
                  </a:lnTo>
                  <a:lnTo>
                    <a:pt x="324" y="578"/>
                  </a:lnTo>
                  <a:lnTo>
                    <a:pt x="324" y="576"/>
                  </a:lnTo>
                  <a:lnTo>
                    <a:pt x="324" y="575"/>
                  </a:lnTo>
                  <a:lnTo>
                    <a:pt x="324" y="574"/>
                  </a:lnTo>
                  <a:lnTo>
                    <a:pt x="324" y="573"/>
                  </a:lnTo>
                  <a:lnTo>
                    <a:pt x="323" y="573"/>
                  </a:lnTo>
                  <a:lnTo>
                    <a:pt x="322" y="572"/>
                  </a:lnTo>
                  <a:lnTo>
                    <a:pt x="321" y="572"/>
                  </a:lnTo>
                  <a:lnTo>
                    <a:pt x="319" y="572"/>
                  </a:lnTo>
                  <a:lnTo>
                    <a:pt x="319" y="571"/>
                  </a:lnTo>
                  <a:lnTo>
                    <a:pt x="319" y="569"/>
                  </a:lnTo>
                  <a:lnTo>
                    <a:pt x="318" y="569"/>
                  </a:lnTo>
                  <a:lnTo>
                    <a:pt x="318" y="568"/>
                  </a:lnTo>
                  <a:lnTo>
                    <a:pt x="317" y="568"/>
                  </a:lnTo>
                  <a:lnTo>
                    <a:pt x="316" y="568"/>
                  </a:lnTo>
                  <a:lnTo>
                    <a:pt x="316" y="567"/>
                  </a:lnTo>
                  <a:lnTo>
                    <a:pt x="315" y="567"/>
                  </a:lnTo>
                  <a:lnTo>
                    <a:pt x="314" y="567"/>
                  </a:lnTo>
                  <a:lnTo>
                    <a:pt x="314" y="568"/>
                  </a:lnTo>
                  <a:lnTo>
                    <a:pt x="312" y="568"/>
                  </a:lnTo>
                  <a:lnTo>
                    <a:pt x="311" y="568"/>
                  </a:lnTo>
                  <a:lnTo>
                    <a:pt x="311" y="567"/>
                  </a:lnTo>
                  <a:lnTo>
                    <a:pt x="310" y="567"/>
                  </a:lnTo>
                  <a:lnTo>
                    <a:pt x="310" y="566"/>
                  </a:lnTo>
                  <a:lnTo>
                    <a:pt x="309" y="566"/>
                  </a:lnTo>
                  <a:lnTo>
                    <a:pt x="309" y="565"/>
                  </a:lnTo>
                  <a:lnTo>
                    <a:pt x="309" y="564"/>
                  </a:lnTo>
                  <a:lnTo>
                    <a:pt x="309" y="562"/>
                  </a:lnTo>
                  <a:lnTo>
                    <a:pt x="308" y="562"/>
                  </a:lnTo>
                  <a:lnTo>
                    <a:pt x="308" y="561"/>
                  </a:lnTo>
                  <a:lnTo>
                    <a:pt x="307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4" y="560"/>
                  </a:lnTo>
                  <a:lnTo>
                    <a:pt x="304" y="559"/>
                  </a:lnTo>
                  <a:lnTo>
                    <a:pt x="304" y="558"/>
                  </a:lnTo>
                  <a:lnTo>
                    <a:pt x="304" y="557"/>
                  </a:lnTo>
                  <a:lnTo>
                    <a:pt x="303" y="557"/>
                  </a:lnTo>
                  <a:lnTo>
                    <a:pt x="303" y="555"/>
                  </a:lnTo>
                  <a:lnTo>
                    <a:pt x="303" y="554"/>
                  </a:lnTo>
                  <a:lnTo>
                    <a:pt x="304" y="554"/>
                  </a:lnTo>
                  <a:lnTo>
                    <a:pt x="303" y="554"/>
                  </a:lnTo>
                  <a:lnTo>
                    <a:pt x="303" y="553"/>
                  </a:lnTo>
                  <a:lnTo>
                    <a:pt x="303" y="552"/>
                  </a:lnTo>
                  <a:lnTo>
                    <a:pt x="303" y="551"/>
                  </a:lnTo>
                  <a:lnTo>
                    <a:pt x="303" y="550"/>
                  </a:lnTo>
                  <a:lnTo>
                    <a:pt x="303" y="548"/>
                  </a:lnTo>
                  <a:lnTo>
                    <a:pt x="304" y="548"/>
                  </a:lnTo>
                  <a:lnTo>
                    <a:pt x="304" y="547"/>
                  </a:lnTo>
                  <a:lnTo>
                    <a:pt x="303" y="547"/>
                  </a:lnTo>
                  <a:lnTo>
                    <a:pt x="303" y="546"/>
                  </a:lnTo>
                  <a:lnTo>
                    <a:pt x="303" y="545"/>
                  </a:lnTo>
                  <a:lnTo>
                    <a:pt x="302" y="545"/>
                  </a:lnTo>
                  <a:lnTo>
                    <a:pt x="301" y="546"/>
                  </a:lnTo>
                  <a:lnTo>
                    <a:pt x="300" y="546"/>
                  </a:lnTo>
                  <a:lnTo>
                    <a:pt x="298" y="546"/>
                  </a:lnTo>
                  <a:lnTo>
                    <a:pt x="298" y="545"/>
                  </a:lnTo>
                  <a:lnTo>
                    <a:pt x="298" y="544"/>
                  </a:lnTo>
                  <a:lnTo>
                    <a:pt x="298" y="543"/>
                  </a:lnTo>
                  <a:lnTo>
                    <a:pt x="297" y="543"/>
                  </a:lnTo>
                  <a:lnTo>
                    <a:pt x="296" y="541"/>
                  </a:lnTo>
                  <a:lnTo>
                    <a:pt x="297" y="541"/>
                  </a:lnTo>
                  <a:lnTo>
                    <a:pt x="297" y="540"/>
                  </a:lnTo>
                  <a:lnTo>
                    <a:pt x="297" y="539"/>
                  </a:lnTo>
                  <a:lnTo>
                    <a:pt x="296" y="539"/>
                  </a:lnTo>
                  <a:lnTo>
                    <a:pt x="296" y="538"/>
                  </a:lnTo>
                  <a:lnTo>
                    <a:pt x="296" y="537"/>
                  </a:lnTo>
                  <a:lnTo>
                    <a:pt x="295" y="537"/>
                  </a:lnTo>
                  <a:lnTo>
                    <a:pt x="295" y="536"/>
                  </a:lnTo>
                  <a:lnTo>
                    <a:pt x="295" y="534"/>
                  </a:lnTo>
                  <a:lnTo>
                    <a:pt x="295" y="533"/>
                  </a:lnTo>
                  <a:lnTo>
                    <a:pt x="294" y="533"/>
                  </a:lnTo>
                  <a:lnTo>
                    <a:pt x="294" y="532"/>
                  </a:lnTo>
                  <a:lnTo>
                    <a:pt x="295" y="532"/>
                  </a:lnTo>
                  <a:lnTo>
                    <a:pt x="294" y="532"/>
                  </a:lnTo>
                  <a:lnTo>
                    <a:pt x="294" y="531"/>
                  </a:lnTo>
                  <a:lnTo>
                    <a:pt x="293" y="531"/>
                  </a:lnTo>
                  <a:lnTo>
                    <a:pt x="293" y="530"/>
                  </a:lnTo>
                  <a:lnTo>
                    <a:pt x="291" y="530"/>
                  </a:lnTo>
                  <a:lnTo>
                    <a:pt x="291" y="531"/>
                  </a:lnTo>
                  <a:lnTo>
                    <a:pt x="291" y="530"/>
                  </a:lnTo>
                  <a:lnTo>
                    <a:pt x="291" y="531"/>
                  </a:lnTo>
                  <a:lnTo>
                    <a:pt x="290" y="531"/>
                  </a:lnTo>
                  <a:lnTo>
                    <a:pt x="290" y="530"/>
                  </a:lnTo>
                  <a:lnTo>
                    <a:pt x="289" y="530"/>
                  </a:lnTo>
                  <a:lnTo>
                    <a:pt x="288" y="530"/>
                  </a:lnTo>
                  <a:lnTo>
                    <a:pt x="287" y="530"/>
                  </a:lnTo>
                  <a:lnTo>
                    <a:pt x="287" y="531"/>
                  </a:lnTo>
                  <a:lnTo>
                    <a:pt x="286" y="531"/>
                  </a:lnTo>
                  <a:lnTo>
                    <a:pt x="286" y="532"/>
                  </a:lnTo>
                  <a:lnTo>
                    <a:pt x="284" y="532"/>
                  </a:lnTo>
                  <a:lnTo>
                    <a:pt x="284" y="533"/>
                  </a:lnTo>
                  <a:lnTo>
                    <a:pt x="283" y="533"/>
                  </a:lnTo>
                  <a:lnTo>
                    <a:pt x="282" y="533"/>
                  </a:lnTo>
                  <a:lnTo>
                    <a:pt x="281" y="533"/>
                  </a:lnTo>
                  <a:lnTo>
                    <a:pt x="280" y="533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77" y="531"/>
                  </a:lnTo>
                  <a:lnTo>
                    <a:pt x="276" y="531"/>
                  </a:lnTo>
                  <a:lnTo>
                    <a:pt x="276" y="532"/>
                  </a:lnTo>
                  <a:lnTo>
                    <a:pt x="275" y="532"/>
                  </a:lnTo>
                  <a:lnTo>
                    <a:pt x="274" y="533"/>
                  </a:lnTo>
                  <a:lnTo>
                    <a:pt x="273" y="533"/>
                  </a:lnTo>
                  <a:lnTo>
                    <a:pt x="273" y="534"/>
                  </a:lnTo>
                  <a:lnTo>
                    <a:pt x="272" y="534"/>
                  </a:lnTo>
                  <a:lnTo>
                    <a:pt x="272" y="536"/>
                  </a:lnTo>
                  <a:lnTo>
                    <a:pt x="270" y="536"/>
                  </a:lnTo>
                  <a:lnTo>
                    <a:pt x="270" y="537"/>
                  </a:lnTo>
                  <a:lnTo>
                    <a:pt x="269" y="537"/>
                  </a:lnTo>
                  <a:lnTo>
                    <a:pt x="268" y="537"/>
                  </a:lnTo>
                  <a:lnTo>
                    <a:pt x="267" y="537"/>
                  </a:lnTo>
                  <a:lnTo>
                    <a:pt x="266" y="537"/>
                  </a:lnTo>
                  <a:lnTo>
                    <a:pt x="265" y="537"/>
                  </a:lnTo>
                  <a:lnTo>
                    <a:pt x="263" y="537"/>
                  </a:lnTo>
                  <a:lnTo>
                    <a:pt x="262" y="537"/>
                  </a:lnTo>
                  <a:lnTo>
                    <a:pt x="261" y="537"/>
                  </a:lnTo>
                  <a:lnTo>
                    <a:pt x="260" y="537"/>
                  </a:lnTo>
                  <a:lnTo>
                    <a:pt x="260" y="538"/>
                  </a:lnTo>
                  <a:lnTo>
                    <a:pt x="261" y="538"/>
                  </a:lnTo>
                  <a:lnTo>
                    <a:pt x="261" y="539"/>
                  </a:lnTo>
                  <a:lnTo>
                    <a:pt x="261" y="540"/>
                  </a:lnTo>
                  <a:lnTo>
                    <a:pt x="262" y="540"/>
                  </a:lnTo>
                  <a:lnTo>
                    <a:pt x="262" y="541"/>
                  </a:lnTo>
                  <a:lnTo>
                    <a:pt x="262" y="543"/>
                  </a:lnTo>
                  <a:lnTo>
                    <a:pt x="263" y="543"/>
                  </a:lnTo>
                  <a:lnTo>
                    <a:pt x="265" y="544"/>
                  </a:lnTo>
                  <a:lnTo>
                    <a:pt x="266" y="544"/>
                  </a:lnTo>
                  <a:lnTo>
                    <a:pt x="266" y="545"/>
                  </a:lnTo>
                  <a:lnTo>
                    <a:pt x="265" y="545"/>
                  </a:lnTo>
                  <a:lnTo>
                    <a:pt x="265" y="546"/>
                  </a:lnTo>
                  <a:lnTo>
                    <a:pt x="266" y="547"/>
                  </a:lnTo>
                  <a:lnTo>
                    <a:pt x="266" y="548"/>
                  </a:lnTo>
                  <a:lnTo>
                    <a:pt x="267" y="548"/>
                  </a:lnTo>
                  <a:lnTo>
                    <a:pt x="267" y="550"/>
                  </a:lnTo>
                  <a:lnTo>
                    <a:pt x="268" y="550"/>
                  </a:lnTo>
                  <a:lnTo>
                    <a:pt x="268" y="551"/>
                  </a:lnTo>
                  <a:lnTo>
                    <a:pt x="269" y="551"/>
                  </a:lnTo>
                  <a:lnTo>
                    <a:pt x="269" y="552"/>
                  </a:lnTo>
                  <a:lnTo>
                    <a:pt x="269" y="553"/>
                  </a:lnTo>
                  <a:lnTo>
                    <a:pt x="269" y="554"/>
                  </a:lnTo>
                  <a:lnTo>
                    <a:pt x="269" y="555"/>
                  </a:lnTo>
                  <a:lnTo>
                    <a:pt x="268" y="555"/>
                  </a:lnTo>
                  <a:lnTo>
                    <a:pt x="267" y="555"/>
                  </a:lnTo>
                  <a:lnTo>
                    <a:pt x="267" y="554"/>
                  </a:lnTo>
                  <a:lnTo>
                    <a:pt x="266" y="553"/>
                  </a:lnTo>
                  <a:lnTo>
                    <a:pt x="265" y="553"/>
                  </a:lnTo>
                  <a:lnTo>
                    <a:pt x="265" y="554"/>
                  </a:lnTo>
                  <a:lnTo>
                    <a:pt x="263" y="554"/>
                  </a:lnTo>
                  <a:lnTo>
                    <a:pt x="263" y="555"/>
                  </a:lnTo>
                  <a:lnTo>
                    <a:pt x="262" y="555"/>
                  </a:lnTo>
                  <a:lnTo>
                    <a:pt x="261" y="555"/>
                  </a:lnTo>
                  <a:lnTo>
                    <a:pt x="260" y="557"/>
                  </a:lnTo>
                  <a:lnTo>
                    <a:pt x="259" y="557"/>
                  </a:lnTo>
                  <a:lnTo>
                    <a:pt x="258" y="557"/>
                  </a:lnTo>
                  <a:lnTo>
                    <a:pt x="256" y="557"/>
                  </a:lnTo>
                  <a:lnTo>
                    <a:pt x="256" y="558"/>
                  </a:lnTo>
                  <a:lnTo>
                    <a:pt x="255" y="558"/>
                  </a:lnTo>
                  <a:lnTo>
                    <a:pt x="255" y="559"/>
                  </a:lnTo>
                  <a:lnTo>
                    <a:pt x="255" y="560"/>
                  </a:lnTo>
                  <a:lnTo>
                    <a:pt x="255" y="561"/>
                  </a:lnTo>
                  <a:lnTo>
                    <a:pt x="255" y="562"/>
                  </a:lnTo>
                  <a:lnTo>
                    <a:pt x="256" y="562"/>
                  </a:lnTo>
                  <a:lnTo>
                    <a:pt x="255" y="562"/>
                  </a:lnTo>
                  <a:lnTo>
                    <a:pt x="256" y="564"/>
                  </a:lnTo>
                  <a:lnTo>
                    <a:pt x="256" y="565"/>
                  </a:lnTo>
                  <a:lnTo>
                    <a:pt x="256" y="566"/>
                  </a:lnTo>
                  <a:lnTo>
                    <a:pt x="255" y="566"/>
                  </a:lnTo>
                  <a:lnTo>
                    <a:pt x="255" y="567"/>
                  </a:lnTo>
                  <a:lnTo>
                    <a:pt x="255" y="568"/>
                  </a:lnTo>
                  <a:lnTo>
                    <a:pt x="254" y="568"/>
                  </a:lnTo>
                  <a:lnTo>
                    <a:pt x="253" y="569"/>
                  </a:lnTo>
                  <a:lnTo>
                    <a:pt x="252" y="569"/>
                  </a:lnTo>
                  <a:lnTo>
                    <a:pt x="251" y="569"/>
                  </a:lnTo>
                  <a:lnTo>
                    <a:pt x="249" y="569"/>
                  </a:lnTo>
                  <a:lnTo>
                    <a:pt x="249" y="568"/>
                  </a:lnTo>
                  <a:lnTo>
                    <a:pt x="249" y="567"/>
                  </a:lnTo>
                  <a:lnTo>
                    <a:pt x="249" y="566"/>
                  </a:lnTo>
                  <a:lnTo>
                    <a:pt x="248" y="566"/>
                  </a:lnTo>
                  <a:lnTo>
                    <a:pt x="247" y="566"/>
                  </a:lnTo>
                  <a:lnTo>
                    <a:pt x="246" y="566"/>
                  </a:lnTo>
                  <a:lnTo>
                    <a:pt x="246" y="567"/>
                  </a:lnTo>
                  <a:lnTo>
                    <a:pt x="246" y="566"/>
                  </a:lnTo>
                  <a:lnTo>
                    <a:pt x="246" y="567"/>
                  </a:lnTo>
                  <a:lnTo>
                    <a:pt x="245" y="567"/>
                  </a:lnTo>
                  <a:lnTo>
                    <a:pt x="245" y="566"/>
                  </a:lnTo>
                  <a:lnTo>
                    <a:pt x="244" y="566"/>
                  </a:lnTo>
                  <a:lnTo>
                    <a:pt x="244" y="567"/>
                  </a:lnTo>
                  <a:lnTo>
                    <a:pt x="242" y="567"/>
                  </a:lnTo>
                  <a:lnTo>
                    <a:pt x="242" y="568"/>
                  </a:lnTo>
                  <a:lnTo>
                    <a:pt x="241" y="568"/>
                  </a:lnTo>
                  <a:lnTo>
                    <a:pt x="241" y="569"/>
                  </a:lnTo>
                  <a:lnTo>
                    <a:pt x="240" y="569"/>
                  </a:lnTo>
                  <a:lnTo>
                    <a:pt x="240" y="571"/>
                  </a:lnTo>
                  <a:lnTo>
                    <a:pt x="240" y="572"/>
                  </a:lnTo>
                  <a:lnTo>
                    <a:pt x="239" y="572"/>
                  </a:lnTo>
                  <a:lnTo>
                    <a:pt x="239" y="571"/>
                  </a:lnTo>
                  <a:lnTo>
                    <a:pt x="238" y="571"/>
                  </a:lnTo>
                  <a:lnTo>
                    <a:pt x="238" y="569"/>
                  </a:lnTo>
                  <a:lnTo>
                    <a:pt x="237" y="569"/>
                  </a:lnTo>
                  <a:lnTo>
                    <a:pt x="237" y="568"/>
                  </a:lnTo>
                  <a:lnTo>
                    <a:pt x="235" y="568"/>
                  </a:lnTo>
                  <a:lnTo>
                    <a:pt x="234" y="568"/>
                  </a:lnTo>
                  <a:lnTo>
                    <a:pt x="233" y="568"/>
                  </a:lnTo>
                  <a:lnTo>
                    <a:pt x="232" y="568"/>
                  </a:lnTo>
                  <a:lnTo>
                    <a:pt x="231" y="568"/>
                  </a:lnTo>
                  <a:lnTo>
                    <a:pt x="231" y="567"/>
                  </a:lnTo>
                  <a:lnTo>
                    <a:pt x="230" y="567"/>
                  </a:lnTo>
                  <a:lnTo>
                    <a:pt x="230" y="566"/>
                  </a:lnTo>
                  <a:lnTo>
                    <a:pt x="228" y="566"/>
                  </a:lnTo>
                  <a:lnTo>
                    <a:pt x="228" y="565"/>
                  </a:lnTo>
                  <a:lnTo>
                    <a:pt x="228" y="564"/>
                  </a:lnTo>
                  <a:lnTo>
                    <a:pt x="227" y="564"/>
                  </a:lnTo>
                  <a:lnTo>
                    <a:pt x="226" y="564"/>
                  </a:lnTo>
                  <a:lnTo>
                    <a:pt x="225" y="564"/>
                  </a:lnTo>
                  <a:lnTo>
                    <a:pt x="224" y="564"/>
                  </a:lnTo>
                  <a:lnTo>
                    <a:pt x="223" y="564"/>
                  </a:lnTo>
                  <a:lnTo>
                    <a:pt x="221" y="565"/>
                  </a:lnTo>
                  <a:lnTo>
                    <a:pt x="221" y="566"/>
                  </a:lnTo>
                  <a:lnTo>
                    <a:pt x="220" y="566"/>
                  </a:lnTo>
                  <a:lnTo>
                    <a:pt x="219" y="566"/>
                  </a:lnTo>
                  <a:lnTo>
                    <a:pt x="219" y="567"/>
                  </a:lnTo>
                  <a:lnTo>
                    <a:pt x="218" y="567"/>
                  </a:lnTo>
                  <a:lnTo>
                    <a:pt x="218" y="566"/>
                  </a:lnTo>
                  <a:lnTo>
                    <a:pt x="217" y="566"/>
                  </a:lnTo>
                  <a:lnTo>
                    <a:pt x="217" y="565"/>
                  </a:lnTo>
                  <a:lnTo>
                    <a:pt x="217" y="564"/>
                  </a:lnTo>
                  <a:lnTo>
                    <a:pt x="216" y="564"/>
                  </a:lnTo>
                  <a:lnTo>
                    <a:pt x="216" y="562"/>
                  </a:lnTo>
                  <a:lnTo>
                    <a:pt x="214" y="562"/>
                  </a:lnTo>
                  <a:lnTo>
                    <a:pt x="214" y="561"/>
                  </a:lnTo>
                  <a:lnTo>
                    <a:pt x="213" y="561"/>
                  </a:lnTo>
                  <a:lnTo>
                    <a:pt x="214" y="561"/>
                  </a:lnTo>
                  <a:lnTo>
                    <a:pt x="213" y="560"/>
                  </a:lnTo>
                  <a:lnTo>
                    <a:pt x="212" y="560"/>
                  </a:lnTo>
                  <a:lnTo>
                    <a:pt x="212" y="559"/>
                  </a:lnTo>
                  <a:lnTo>
                    <a:pt x="211" y="559"/>
                  </a:lnTo>
                  <a:lnTo>
                    <a:pt x="211" y="558"/>
                  </a:lnTo>
                  <a:lnTo>
                    <a:pt x="210" y="558"/>
                  </a:lnTo>
                  <a:lnTo>
                    <a:pt x="210" y="557"/>
                  </a:lnTo>
                  <a:lnTo>
                    <a:pt x="210" y="555"/>
                  </a:lnTo>
                  <a:lnTo>
                    <a:pt x="209" y="555"/>
                  </a:lnTo>
                  <a:lnTo>
                    <a:pt x="210" y="555"/>
                  </a:lnTo>
                  <a:lnTo>
                    <a:pt x="210" y="554"/>
                  </a:lnTo>
                  <a:lnTo>
                    <a:pt x="210" y="553"/>
                  </a:lnTo>
                  <a:lnTo>
                    <a:pt x="211" y="553"/>
                  </a:lnTo>
                  <a:lnTo>
                    <a:pt x="210" y="553"/>
                  </a:lnTo>
                  <a:lnTo>
                    <a:pt x="209" y="552"/>
                  </a:lnTo>
                  <a:lnTo>
                    <a:pt x="207" y="552"/>
                  </a:lnTo>
                  <a:lnTo>
                    <a:pt x="206" y="552"/>
                  </a:lnTo>
                  <a:lnTo>
                    <a:pt x="205" y="552"/>
                  </a:lnTo>
                  <a:lnTo>
                    <a:pt x="205" y="553"/>
                  </a:lnTo>
                  <a:lnTo>
                    <a:pt x="204" y="553"/>
                  </a:lnTo>
                  <a:lnTo>
                    <a:pt x="203" y="553"/>
                  </a:lnTo>
                  <a:lnTo>
                    <a:pt x="203" y="552"/>
                  </a:lnTo>
                  <a:lnTo>
                    <a:pt x="202" y="552"/>
                  </a:lnTo>
                  <a:lnTo>
                    <a:pt x="202" y="551"/>
                  </a:lnTo>
                  <a:lnTo>
                    <a:pt x="203" y="551"/>
                  </a:lnTo>
                  <a:lnTo>
                    <a:pt x="203" y="550"/>
                  </a:lnTo>
                  <a:lnTo>
                    <a:pt x="203" y="548"/>
                  </a:lnTo>
                  <a:lnTo>
                    <a:pt x="203" y="547"/>
                  </a:lnTo>
                  <a:lnTo>
                    <a:pt x="203" y="546"/>
                  </a:lnTo>
                  <a:lnTo>
                    <a:pt x="202" y="546"/>
                  </a:lnTo>
                  <a:lnTo>
                    <a:pt x="202" y="547"/>
                  </a:lnTo>
                  <a:lnTo>
                    <a:pt x="200" y="547"/>
                  </a:lnTo>
                  <a:lnTo>
                    <a:pt x="200" y="546"/>
                  </a:lnTo>
                  <a:lnTo>
                    <a:pt x="199" y="546"/>
                  </a:lnTo>
                  <a:lnTo>
                    <a:pt x="198" y="546"/>
                  </a:lnTo>
                  <a:lnTo>
                    <a:pt x="198" y="547"/>
                  </a:lnTo>
                  <a:lnTo>
                    <a:pt x="198" y="548"/>
                  </a:lnTo>
                  <a:lnTo>
                    <a:pt x="197" y="550"/>
                  </a:lnTo>
                  <a:lnTo>
                    <a:pt x="196" y="550"/>
                  </a:lnTo>
                  <a:lnTo>
                    <a:pt x="196" y="551"/>
                  </a:lnTo>
                  <a:lnTo>
                    <a:pt x="195" y="551"/>
                  </a:lnTo>
                  <a:lnTo>
                    <a:pt x="193" y="551"/>
                  </a:lnTo>
                  <a:lnTo>
                    <a:pt x="193" y="552"/>
                  </a:lnTo>
                  <a:lnTo>
                    <a:pt x="193" y="553"/>
                  </a:lnTo>
                  <a:lnTo>
                    <a:pt x="192" y="553"/>
                  </a:lnTo>
                  <a:lnTo>
                    <a:pt x="192" y="552"/>
                  </a:lnTo>
                  <a:lnTo>
                    <a:pt x="191" y="552"/>
                  </a:lnTo>
                  <a:lnTo>
                    <a:pt x="191" y="551"/>
                  </a:lnTo>
                  <a:lnTo>
                    <a:pt x="190" y="551"/>
                  </a:lnTo>
                  <a:lnTo>
                    <a:pt x="189" y="551"/>
                  </a:lnTo>
                  <a:lnTo>
                    <a:pt x="188" y="551"/>
                  </a:lnTo>
                  <a:lnTo>
                    <a:pt x="188" y="550"/>
                  </a:lnTo>
                  <a:lnTo>
                    <a:pt x="186" y="550"/>
                  </a:lnTo>
                  <a:lnTo>
                    <a:pt x="185" y="548"/>
                  </a:lnTo>
                  <a:lnTo>
                    <a:pt x="185" y="547"/>
                  </a:lnTo>
                  <a:lnTo>
                    <a:pt x="184" y="547"/>
                  </a:lnTo>
                  <a:lnTo>
                    <a:pt x="183" y="547"/>
                  </a:lnTo>
                  <a:lnTo>
                    <a:pt x="182" y="547"/>
                  </a:lnTo>
                  <a:lnTo>
                    <a:pt x="182" y="546"/>
                  </a:lnTo>
                  <a:lnTo>
                    <a:pt x="181" y="546"/>
                  </a:lnTo>
                  <a:lnTo>
                    <a:pt x="179" y="546"/>
                  </a:lnTo>
                  <a:lnTo>
                    <a:pt x="179" y="545"/>
                  </a:lnTo>
                  <a:lnTo>
                    <a:pt x="178" y="545"/>
                  </a:lnTo>
                  <a:lnTo>
                    <a:pt x="178" y="544"/>
                  </a:lnTo>
                  <a:lnTo>
                    <a:pt x="177" y="544"/>
                  </a:lnTo>
                  <a:lnTo>
                    <a:pt x="176" y="544"/>
                  </a:lnTo>
                  <a:lnTo>
                    <a:pt x="175" y="544"/>
                  </a:lnTo>
                  <a:lnTo>
                    <a:pt x="174" y="544"/>
                  </a:lnTo>
                  <a:lnTo>
                    <a:pt x="172" y="544"/>
                  </a:lnTo>
                  <a:lnTo>
                    <a:pt x="172" y="543"/>
                  </a:lnTo>
                  <a:lnTo>
                    <a:pt x="171" y="544"/>
                  </a:lnTo>
                  <a:lnTo>
                    <a:pt x="171" y="545"/>
                  </a:lnTo>
                  <a:lnTo>
                    <a:pt x="171" y="546"/>
                  </a:lnTo>
                  <a:lnTo>
                    <a:pt x="171" y="547"/>
                  </a:lnTo>
                  <a:lnTo>
                    <a:pt x="171" y="546"/>
                  </a:lnTo>
                  <a:lnTo>
                    <a:pt x="170" y="547"/>
                  </a:lnTo>
                  <a:lnTo>
                    <a:pt x="169" y="547"/>
                  </a:lnTo>
                  <a:lnTo>
                    <a:pt x="168" y="548"/>
                  </a:lnTo>
                  <a:lnTo>
                    <a:pt x="166" y="548"/>
                  </a:lnTo>
                  <a:lnTo>
                    <a:pt x="165" y="548"/>
                  </a:lnTo>
                  <a:lnTo>
                    <a:pt x="165" y="547"/>
                  </a:lnTo>
                  <a:lnTo>
                    <a:pt x="164" y="547"/>
                  </a:lnTo>
                  <a:lnTo>
                    <a:pt x="163" y="547"/>
                  </a:lnTo>
                  <a:lnTo>
                    <a:pt x="162" y="547"/>
                  </a:lnTo>
                  <a:lnTo>
                    <a:pt x="162" y="546"/>
                  </a:lnTo>
                  <a:lnTo>
                    <a:pt x="161" y="546"/>
                  </a:lnTo>
                  <a:lnTo>
                    <a:pt x="159" y="546"/>
                  </a:lnTo>
                  <a:lnTo>
                    <a:pt x="159" y="545"/>
                  </a:lnTo>
                  <a:lnTo>
                    <a:pt x="159" y="544"/>
                  </a:lnTo>
                  <a:lnTo>
                    <a:pt x="158" y="544"/>
                  </a:lnTo>
                  <a:lnTo>
                    <a:pt x="159" y="544"/>
                  </a:lnTo>
                  <a:lnTo>
                    <a:pt x="159" y="543"/>
                  </a:lnTo>
                  <a:lnTo>
                    <a:pt x="161" y="543"/>
                  </a:lnTo>
                  <a:lnTo>
                    <a:pt x="161" y="541"/>
                  </a:lnTo>
                  <a:lnTo>
                    <a:pt x="162" y="541"/>
                  </a:lnTo>
                  <a:lnTo>
                    <a:pt x="162" y="540"/>
                  </a:lnTo>
                  <a:lnTo>
                    <a:pt x="162" y="539"/>
                  </a:lnTo>
                  <a:lnTo>
                    <a:pt x="163" y="539"/>
                  </a:lnTo>
                  <a:lnTo>
                    <a:pt x="163" y="538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4"/>
                  </a:lnTo>
                  <a:lnTo>
                    <a:pt x="163" y="533"/>
                  </a:lnTo>
                  <a:lnTo>
                    <a:pt x="164" y="533"/>
                  </a:lnTo>
                  <a:lnTo>
                    <a:pt x="165" y="533"/>
                  </a:lnTo>
                  <a:lnTo>
                    <a:pt x="166" y="533"/>
                  </a:lnTo>
                  <a:lnTo>
                    <a:pt x="168" y="533"/>
                  </a:lnTo>
                  <a:lnTo>
                    <a:pt x="169" y="532"/>
                  </a:lnTo>
                  <a:lnTo>
                    <a:pt x="169" y="531"/>
                  </a:lnTo>
                  <a:lnTo>
                    <a:pt x="170" y="531"/>
                  </a:lnTo>
                  <a:lnTo>
                    <a:pt x="170" y="530"/>
                  </a:lnTo>
                  <a:lnTo>
                    <a:pt x="171" y="530"/>
                  </a:lnTo>
                  <a:lnTo>
                    <a:pt x="170" y="529"/>
                  </a:lnTo>
                  <a:lnTo>
                    <a:pt x="170" y="527"/>
                  </a:lnTo>
                  <a:lnTo>
                    <a:pt x="171" y="527"/>
                  </a:lnTo>
                  <a:lnTo>
                    <a:pt x="172" y="527"/>
                  </a:lnTo>
                  <a:lnTo>
                    <a:pt x="174" y="526"/>
                  </a:lnTo>
                  <a:lnTo>
                    <a:pt x="175" y="526"/>
                  </a:lnTo>
                  <a:lnTo>
                    <a:pt x="175" y="525"/>
                  </a:lnTo>
                  <a:lnTo>
                    <a:pt x="175" y="524"/>
                  </a:lnTo>
                  <a:lnTo>
                    <a:pt x="176" y="524"/>
                  </a:lnTo>
                  <a:lnTo>
                    <a:pt x="176" y="523"/>
                  </a:lnTo>
                  <a:lnTo>
                    <a:pt x="176" y="522"/>
                  </a:lnTo>
                  <a:lnTo>
                    <a:pt x="177" y="520"/>
                  </a:lnTo>
                  <a:lnTo>
                    <a:pt x="178" y="519"/>
                  </a:lnTo>
                  <a:lnTo>
                    <a:pt x="178" y="518"/>
                  </a:lnTo>
                  <a:lnTo>
                    <a:pt x="179" y="518"/>
                  </a:lnTo>
                  <a:lnTo>
                    <a:pt x="179" y="517"/>
                  </a:lnTo>
                  <a:lnTo>
                    <a:pt x="179" y="518"/>
                  </a:lnTo>
                  <a:lnTo>
                    <a:pt x="179" y="519"/>
                  </a:lnTo>
                  <a:lnTo>
                    <a:pt x="179" y="520"/>
                  </a:lnTo>
                  <a:lnTo>
                    <a:pt x="181" y="520"/>
                  </a:lnTo>
                  <a:lnTo>
                    <a:pt x="181" y="522"/>
                  </a:lnTo>
                  <a:lnTo>
                    <a:pt x="181" y="520"/>
                  </a:lnTo>
                  <a:lnTo>
                    <a:pt x="182" y="520"/>
                  </a:lnTo>
                  <a:lnTo>
                    <a:pt x="182" y="519"/>
                  </a:lnTo>
                  <a:lnTo>
                    <a:pt x="183" y="519"/>
                  </a:lnTo>
                  <a:lnTo>
                    <a:pt x="184" y="519"/>
                  </a:lnTo>
                  <a:lnTo>
                    <a:pt x="184" y="520"/>
                  </a:lnTo>
                  <a:lnTo>
                    <a:pt x="184" y="519"/>
                  </a:lnTo>
                  <a:lnTo>
                    <a:pt x="184" y="518"/>
                  </a:lnTo>
                  <a:lnTo>
                    <a:pt x="184" y="517"/>
                  </a:lnTo>
                  <a:lnTo>
                    <a:pt x="185" y="517"/>
                  </a:lnTo>
                  <a:lnTo>
                    <a:pt x="185" y="516"/>
                  </a:lnTo>
                  <a:lnTo>
                    <a:pt x="185" y="515"/>
                  </a:lnTo>
                  <a:lnTo>
                    <a:pt x="185" y="513"/>
                  </a:lnTo>
                  <a:lnTo>
                    <a:pt x="186" y="513"/>
                  </a:lnTo>
                  <a:lnTo>
                    <a:pt x="188" y="515"/>
                  </a:lnTo>
                  <a:lnTo>
                    <a:pt x="189" y="515"/>
                  </a:lnTo>
                  <a:lnTo>
                    <a:pt x="189" y="513"/>
                  </a:lnTo>
                  <a:lnTo>
                    <a:pt x="189" y="515"/>
                  </a:lnTo>
                  <a:lnTo>
                    <a:pt x="190" y="515"/>
                  </a:lnTo>
                  <a:lnTo>
                    <a:pt x="190" y="516"/>
                  </a:lnTo>
                  <a:lnTo>
                    <a:pt x="191" y="516"/>
                  </a:lnTo>
                  <a:lnTo>
                    <a:pt x="191" y="515"/>
                  </a:lnTo>
                  <a:lnTo>
                    <a:pt x="192" y="515"/>
                  </a:lnTo>
                  <a:lnTo>
                    <a:pt x="192" y="513"/>
                  </a:lnTo>
                  <a:lnTo>
                    <a:pt x="193" y="513"/>
                  </a:lnTo>
                  <a:lnTo>
                    <a:pt x="193" y="512"/>
                  </a:lnTo>
                  <a:lnTo>
                    <a:pt x="195" y="511"/>
                  </a:lnTo>
                  <a:lnTo>
                    <a:pt x="193" y="511"/>
                  </a:lnTo>
                  <a:lnTo>
                    <a:pt x="195" y="511"/>
                  </a:lnTo>
                  <a:lnTo>
                    <a:pt x="196" y="510"/>
                  </a:lnTo>
                  <a:lnTo>
                    <a:pt x="197" y="510"/>
                  </a:lnTo>
                  <a:lnTo>
                    <a:pt x="197" y="509"/>
                  </a:lnTo>
                  <a:lnTo>
                    <a:pt x="197" y="508"/>
                  </a:lnTo>
                  <a:lnTo>
                    <a:pt x="196" y="508"/>
                  </a:lnTo>
                  <a:lnTo>
                    <a:pt x="195" y="508"/>
                  </a:lnTo>
                  <a:lnTo>
                    <a:pt x="195" y="506"/>
                  </a:lnTo>
                  <a:lnTo>
                    <a:pt x="195" y="505"/>
                  </a:lnTo>
                  <a:lnTo>
                    <a:pt x="195" y="506"/>
                  </a:lnTo>
                  <a:lnTo>
                    <a:pt x="193" y="506"/>
                  </a:lnTo>
                  <a:lnTo>
                    <a:pt x="192" y="506"/>
                  </a:lnTo>
                  <a:lnTo>
                    <a:pt x="192" y="505"/>
                  </a:lnTo>
                  <a:lnTo>
                    <a:pt x="191" y="505"/>
                  </a:lnTo>
                  <a:lnTo>
                    <a:pt x="190" y="505"/>
                  </a:lnTo>
                  <a:lnTo>
                    <a:pt x="190" y="506"/>
                  </a:lnTo>
                  <a:lnTo>
                    <a:pt x="190" y="508"/>
                  </a:lnTo>
                  <a:lnTo>
                    <a:pt x="190" y="509"/>
                  </a:lnTo>
                  <a:lnTo>
                    <a:pt x="189" y="509"/>
                  </a:lnTo>
                  <a:lnTo>
                    <a:pt x="188" y="508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5" y="509"/>
                  </a:lnTo>
                  <a:lnTo>
                    <a:pt x="185" y="508"/>
                  </a:lnTo>
                  <a:lnTo>
                    <a:pt x="184" y="508"/>
                  </a:lnTo>
                  <a:lnTo>
                    <a:pt x="183" y="508"/>
                  </a:lnTo>
                  <a:lnTo>
                    <a:pt x="183" y="509"/>
                  </a:lnTo>
                  <a:lnTo>
                    <a:pt x="182" y="509"/>
                  </a:lnTo>
                  <a:lnTo>
                    <a:pt x="182" y="508"/>
                  </a:lnTo>
                  <a:lnTo>
                    <a:pt x="181" y="508"/>
                  </a:lnTo>
                  <a:lnTo>
                    <a:pt x="179" y="508"/>
                  </a:lnTo>
                  <a:lnTo>
                    <a:pt x="179" y="509"/>
                  </a:lnTo>
                  <a:lnTo>
                    <a:pt x="178" y="509"/>
                  </a:lnTo>
                  <a:lnTo>
                    <a:pt x="178" y="510"/>
                  </a:lnTo>
                  <a:lnTo>
                    <a:pt x="177" y="510"/>
                  </a:lnTo>
                  <a:lnTo>
                    <a:pt x="177" y="511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4" y="511"/>
                  </a:lnTo>
                  <a:lnTo>
                    <a:pt x="172" y="511"/>
                  </a:lnTo>
                  <a:lnTo>
                    <a:pt x="171" y="510"/>
                  </a:lnTo>
                  <a:lnTo>
                    <a:pt x="170" y="510"/>
                  </a:lnTo>
                  <a:lnTo>
                    <a:pt x="170" y="509"/>
                  </a:lnTo>
                  <a:lnTo>
                    <a:pt x="170" y="508"/>
                  </a:lnTo>
                  <a:lnTo>
                    <a:pt x="169" y="508"/>
                  </a:lnTo>
                  <a:lnTo>
                    <a:pt x="169" y="506"/>
                  </a:lnTo>
                  <a:lnTo>
                    <a:pt x="168" y="506"/>
                  </a:lnTo>
                  <a:lnTo>
                    <a:pt x="166" y="506"/>
                  </a:lnTo>
                  <a:lnTo>
                    <a:pt x="166" y="505"/>
                  </a:lnTo>
                  <a:lnTo>
                    <a:pt x="165" y="505"/>
                  </a:lnTo>
                  <a:lnTo>
                    <a:pt x="165" y="506"/>
                  </a:lnTo>
                  <a:lnTo>
                    <a:pt x="165" y="505"/>
                  </a:lnTo>
                  <a:lnTo>
                    <a:pt x="164" y="505"/>
                  </a:lnTo>
                  <a:lnTo>
                    <a:pt x="163" y="506"/>
                  </a:lnTo>
                  <a:lnTo>
                    <a:pt x="162" y="505"/>
                  </a:lnTo>
                  <a:lnTo>
                    <a:pt x="161" y="505"/>
                  </a:lnTo>
                  <a:lnTo>
                    <a:pt x="159" y="505"/>
                  </a:lnTo>
                  <a:lnTo>
                    <a:pt x="158" y="505"/>
                  </a:lnTo>
                  <a:lnTo>
                    <a:pt x="158" y="506"/>
                  </a:lnTo>
                  <a:lnTo>
                    <a:pt x="157" y="506"/>
                  </a:lnTo>
                  <a:lnTo>
                    <a:pt x="157" y="508"/>
                  </a:lnTo>
                  <a:lnTo>
                    <a:pt x="156" y="508"/>
                  </a:lnTo>
                  <a:lnTo>
                    <a:pt x="155" y="506"/>
                  </a:lnTo>
                  <a:lnTo>
                    <a:pt x="154" y="506"/>
                  </a:lnTo>
                  <a:lnTo>
                    <a:pt x="154" y="505"/>
                  </a:lnTo>
                  <a:lnTo>
                    <a:pt x="152" y="505"/>
                  </a:lnTo>
                  <a:lnTo>
                    <a:pt x="151" y="505"/>
                  </a:lnTo>
                  <a:lnTo>
                    <a:pt x="150" y="505"/>
                  </a:lnTo>
                  <a:lnTo>
                    <a:pt x="150" y="506"/>
                  </a:lnTo>
                  <a:lnTo>
                    <a:pt x="149" y="506"/>
                  </a:lnTo>
                  <a:lnTo>
                    <a:pt x="148" y="506"/>
                  </a:lnTo>
                  <a:lnTo>
                    <a:pt x="147" y="508"/>
                  </a:lnTo>
                  <a:lnTo>
                    <a:pt x="147" y="506"/>
                  </a:lnTo>
                  <a:lnTo>
                    <a:pt x="145" y="506"/>
                  </a:lnTo>
                  <a:lnTo>
                    <a:pt x="144" y="506"/>
                  </a:lnTo>
                  <a:lnTo>
                    <a:pt x="144" y="505"/>
                  </a:lnTo>
                  <a:lnTo>
                    <a:pt x="143" y="505"/>
                  </a:lnTo>
                  <a:lnTo>
                    <a:pt x="142" y="505"/>
                  </a:lnTo>
                  <a:lnTo>
                    <a:pt x="141" y="505"/>
                  </a:lnTo>
                  <a:lnTo>
                    <a:pt x="140" y="505"/>
                  </a:lnTo>
                  <a:lnTo>
                    <a:pt x="140" y="504"/>
                  </a:lnTo>
                  <a:lnTo>
                    <a:pt x="138" y="504"/>
                  </a:lnTo>
                  <a:lnTo>
                    <a:pt x="138" y="503"/>
                  </a:lnTo>
                  <a:lnTo>
                    <a:pt x="137" y="502"/>
                  </a:lnTo>
                  <a:lnTo>
                    <a:pt x="137" y="501"/>
                  </a:lnTo>
                  <a:lnTo>
                    <a:pt x="137" y="499"/>
                  </a:lnTo>
                  <a:lnTo>
                    <a:pt x="136" y="499"/>
                  </a:lnTo>
                  <a:lnTo>
                    <a:pt x="136" y="498"/>
                  </a:lnTo>
                  <a:lnTo>
                    <a:pt x="137" y="498"/>
                  </a:lnTo>
                  <a:lnTo>
                    <a:pt x="137" y="497"/>
                  </a:lnTo>
                  <a:lnTo>
                    <a:pt x="137" y="496"/>
                  </a:lnTo>
                  <a:lnTo>
                    <a:pt x="138" y="496"/>
                  </a:lnTo>
                  <a:lnTo>
                    <a:pt x="138" y="495"/>
                  </a:lnTo>
                  <a:lnTo>
                    <a:pt x="137" y="495"/>
                  </a:lnTo>
                  <a:lnTo>
                    <a:pt x="137" y="494"/>
                  </a:lnTo>
                  <a:lnTo>
                    <a:pt x="137" y="495"/>
                  </a:lnTo>
                  <a:lnTo>
                    <a:pt x="136" y="495"/>
                  </a:lnTo>
                  <a:lnTo>
                    <a:pt x="136" y="494"/>
                  </a:lnTo>
                  <a:lnTo>
                    <a:pt x="136" y="492"/>
                  </a:lnTo>
                  <a:lnTo>
                    <a:pt x="135" y="492"/>
                  </a:lnTo>
                  <a:lnTo>
                    <a:pt x="134" y="492"/>
                  </a:lnTo>
                  <a:lnTo>
                    <a:pt x="133" y="492"/>
                  </a:lnTo>
                  <a:lnTo>
                    <a:pt x="133" y="491"/>
                  </a:lnTo>
                  <a:lnTo>
                    <a:pt x="131" y="491"/>
                  </a:lnTo>
                  <a:lnTo>
                    <a:pt x="131" y="492"/>
                  </a:lnTo>
                  <a:lnTo>
                    <a:pt x="131" y="494"/>
                  </a:lnTo>
                  <a:lnTo>
                    <a:pt x="130" y="494"/>
                  </a:lnTo>
                  <a:lnTo>
                    <a:pt x="130" y="495"/>
                  </a:lnTo>
                  <a:lnTo>
                    <a:pt x="130" y="496"/>
                  </a:lnTo>
                  <a:lnTo>
                    <a:pt x="129" y="496"/>
                  </a:lnTo>
                  <a:lnTo>
                    <a:pt x="129" y="497"/>
                  </a:lnTo>
                  <a:lnTo>
                    <a:pt x="128" y="497"/>
                  </a:lnTo>
                  <a:lnTo>
                    <a:pt x="128" y="498"/>
                  </a:lnTo>
                  <a:lnTo>
                    <a:pt x="127" y="498"/>
                  </a:lnTo>
                  <a:lnTo>
                    <a:pt x="126" y="498"/>
                  </a:lnTo>
                  <a:lnTo>
                    <a:pt x="124" y="499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3" y="499"/>
                  </a:lnTo>
                  <a:lnTo>
                    <a:pt x="122" y="499"/>
                  </a:lnTo>
                  <a:lnTo>
                    <a:pt x="122" y="501"/>
                  </a:lnTo>
                  <a:lnTo>
                    <a:pt x="121" y="501"/>
                  </a:lnTo>
                  <a:lnTo>
                    <a:pt x="120" y="501"/>
                  </a:lnTo>
                  <a:lnTo>
                    <a:pt x="119" y="501"/>
                  </a:lnTo>
                  <a:lnTo>
                    <a:pt x="119" y="502"/>
                  </a:lnTo>
                  <a:lnTo>
                    <a:pt x="117" y="502"/>
                  </a:lnTo>
                  <a:lnTo>
                    <a:pt x="117" y="503"/>
                  </a:lnTo>
                  <a:lnTo>
                    <a:pt x="116" y="503"/>
                  </a:lnTo>
                  <a:lnTo>
                    <a:pt x="116" y="502"/>
                  </a:lnTo>
                  <a:lnTo>
                    <a:pt x="116" y="501"/>
                  </a:lnTo>
                  <a:lnTo>
                    <a:pt x="115" y="501"/>
                  </a:lnTo>
                  <a:lnTo>
                    <a:pt x="114" y="501"/>
                  </a:lnTo>
                  <a:lnTo>
                    <a:pt x="114" y="502"/>
                  </a:lnTo>
                  <a:lnTo>
                    <a:pt x="113" y="502"/>
                  </a:lnTo>
                  <a:lnTo>
                    <a:pt x="114" y="503"/>
                  </a:lnTo>
                  <a:lnTo>
                    <a:pt x="114" y="504"/>
                  </a:lnTo>
                  <a:lnTo>
                    <a:pt x="115" y="504"/>
                  </a:lnTo>
                  <a:lnTo>
                    <a:pt x="115" y="505"/>
                  </a:lnTo>
                  <a:lnTo>
                    <a:pt x="115" y="506"/>
                  </a:lnTo>
                  <a:lnTo>
                    <a:pt x="116" y="506"/>
                  </a:lnTo>
                  <a:lnTo>
                    <a:pt x="115" y="508"/>
                  </a:lnTo>
                  <a:lnTo>
                    <a:pt x="114" y="508"/>
                  </a:lnTo>
                  <a:lnTo>
                    <a:pt x="114" y="509"/>
                  </a:lnTo>
                  <a:lnTo>
                    <a:pt x="114" y="510"/>
                  </a:lnTo>
                  <a:lnTo>
                    <a:pt x="114" y="511"/>
                  </a:lnTo>
                  <a:lnTo>
                    <a:pt x="113" y="511"/>
                  </a:lnTo>
                  <a:lnTo>
                    <a:pt x="113" y="512"/>
                  </a:lnTo>
                  <a:lnTo>
                    <a:pt x="113" y="513"/>
                  </a:lnTo>
                  <a:lnTo>
                    <a:pt x="113" y="515"/>
                  </a:lnTo>
                  <a:lnTo>
                    <a:pt x="113" y="516"/>
                  </a:lnTo>
                  <a:lnTo>
                    <a:pt x="113" y="517"/>
                  </a:lnTo>
                  <a:lnTo>
                    <a:pt x="112" y="517"/>
                  </a:lnTo>
                  <a:lnTo>
                    <a:pt x="112" y="518"/>
                  </a:lnTo>
                  <a:lnTo>
                    <a:pt x="112" y="519"/>
                  </a:lnTo>
                  <a:lnTo>
                    <a:pt x="113" y="519"/>
                  </a:lnTo>
                  <a:lnTo>
                    <a:pt x="113" y="520"/>
                  </a:lnTo>
                  <a:lnTo>
                    <a:pt x="113" y="522"/>
                  </a:lnTo>
                  <a:lnTo>
                    <a:pt x="114" y="522"/>
                  </a:lnTo>
                  <a:lnTo>
                    <a:pt x="114" y="523"/>
                  </a:lnTo>
                  <a:lnTo>
                    <a:pt x="115" y="523"/>
                  </a:lnTo>
                  <a:lnTo>
                    <a:pt x="115" y="524"/>
                  </a:lnTo>
                  <a:lnTo>
                    <a:pt x="115" y="525"/>
                  </a:lnTo>
                  <a:lnTo>
                    <a:pt x="116" y="525"/>
                  </a:lnTo>
                  <a:lnTo>
                    <a:pt x="116" y="526"/>
                  </a:lnTo>
                  <a:lnTo>
                    <a:pt x="115" y="526"/>
                  </a:lnTo>
                  <a:lnTo>
                    <a:pt x="114" y="526"/>
                  </a:lnTo>
                  <a:lnTo>
                    <a:pt x="113" y="527"/>
                  </a:lnTo>
                  <a:lnTo>
                    <a:pt x="113" y="529"/>
                  </a:lnTo>
                  <a:lnTo>
                    <a:pt x="112" y="529"/>
                  </a:lnTo>
                  <a:lnTo>
                    <a:pt x="112" y="530"/>
                  </a:lnTo>
                  <a:lnTo>
                    <a:pt x="112" y="531"/>
                  </a:lnTo>
                  <a:lnTo>
                    <a:pt x="110" y="531"/>
                  </a:lnTo>
                  <a:lnTo>
                    <a:pt x="109" y="531"/>
                  </a:lnTo>
                  <a:lnTo>
                    <a:pt x="108" y="531"/>
                  </a:lnTo>
                  <a:lnTo>
                    <a:pt x="107" y="531"/>
                  </a:lnTo>
                  <a:lnTo>
                    <a:pt x="107" y="532"/>
                  </a:lnTo>
                  <a:lnTo>
                    <a:pt x="106" y="532"/>
                  </a:lnTo>
                  <a:lnTo>
                    <a:pt x="105" y="532"/>
                  </a:lnTo>
                  <a:lnTo>
                    <a:pt x="105" y="531"/>
                  </a:lnTo>
                  <a:lnTo>
                    <a:pt x="103" y="531"/>
                  </a:lnTo>
                  <a:lnTo>
                    <a:pt x="103" y="530"/>
                  </a:lnTo>
                  <a:lnTo>
                    <a:pt x="103" y="531"/>
                  </a:lnTo>
                  <a:lnTo>
                    <a:pt x="102" y="531"/>
                  </a:lnTo>
                  <a:lnTo>
                    <a:pt x="102" y="532"/>
                  </a:lnTo>
                  <a:lnTo>
                    <a:pt x="101" y="532"/>
                  </a:lnTo>
                  <a:lnTo>
                    <a:pt x="101" y="531"/>
                  </a:lnTo>
                  <a:lnTo>
                    <a:pt x="100" y="531"/>
                  </a:lnTo>
                  <a:lnTo>
                    <a:pt x="100" y="532"/>
                  </a:lnTo>
                  <a:lnTo>
                    <a:pt x="99" y="532"/>
                  </a:lnTo>
                  <a:lnTo>
                    <a:pt x="99" y="533"/>
                  </a:lnTo>
                  <a:lnTo>
                    <a:pt x="98" y="533"/>
                  </a:lnTo>
                  <a:lnTo>
                    <a:pt x="96" y="533"/>
                  </a:lnTo>
                  <a:lnTo>
                    <a:pt x="96" y="534"/>
                  </a:lnTo>
                  <a:lnTo>
                    <a:pt x="95" y="534"/>
                  </a:lnTo>
                  <a:lnTo>
                    <a:pt x="95" y="533"/>
                  </a:lnTo>
                  <a:lnTo>
                    <a:pt x="95" y="534"/>
                  </a:lnTo>
                  <a:lnTo>
                    <a:pt x="94" y="534"/>
                  </a:lnTo>
                  <a:lnTo>
                    <a:pt x="94" y="536"/>
                  </a:lnTo>
                  <a:lnTo>
                    <a:pt x="93" y="536"/>
                  </a:lnTo>
                  <a:lnTo>
                    <a:pt x="92" y="536"/>
                  </a:lnTo>
                  <a:lnTo>
                    <a:pt x="91" y="536"/>
                  </a:lnTo>
                  <a:lnTo>
                    <a:pt x="89" y="536"/>
                  </a:lnTo>
                  <a:lnTo>
                    <a:pt x="89" y="537"/>
                  </a:lnTo>
                  <a:lnTo>
                    <a:pt x="88" y="537"/>
                  </a:lnTo>
                  <a:lnTo>
                    <a:pt x="87" y="537"/>
                  </a:lnTo>
                  <a:lnTo>
                    <a:pt x="86" y="537"/>
                  </a:lnTo>
                  <a:lnTo>
                    <a:pt x="86" y="536"/>
                  </a:lnTo>
                  <a:lnTo>
                    <a:pt x="85" y="536"/>
                  </a:lnTo>
                  <a:lnTo>
                    <a:pt x="85" y="537"/>
                  </a:lnTo>
                  <a:lnTo>
                    <a:pt x="84" y="537"/>
                  </a:lnTo>
                  <a:lnTo>
                    <a:pt x="82" y="537"/>
                  </a:lnTo>
                  <a:lnTo>
                    <a:pt x="81" y="536"/>
                  </a:lnTo>
                  <a:lnTo>
                    <a:pt x="80" y="534"/>
                  </a:lnTo>
                  <a:lnTo>
                    <a:pt x="79" y="534"/>
                  </a:lnTo>
                  <a:lnTo>
                    <a:pt x="78" y="534"/>
                  </a:lnTo>
                  <a:lnTo>
                    <a:pt x="77" y="534"/>
                  </a:lnTo>
                  <a:lnTo>
                    <a:pt x="75" y="534"/>
                  </a:lnTo>
                  <a:lnTo>
                    <a:pt x="74" y="534"/>
                  </a:lnTo>
                  <a:lnTo>
                    <a:pt x="73" y="534"/>
                  </a:lnTo>
                  <a:lnTo>
                    <a:pt x="72" y="533"/>
                  </a:lnTo>
                  <a:lnTo>
                    <a:pt x="71" y="533"/>
                  </a:lnTo>
                  <a:lnTo>
                    <a:pt x="70" y="533"/>
                  </a:lnTo>
                  <a:lnTo>
                    <a:pt x="68" y="533"/>
                  </a:lnTo>
                  <a:lnTo>
                    <a:pt x="67" y="533"/>
                  </a:lnTo>
                  <a:lnTo>
                    <a:pt x="67" y="532"/>
                  </a:lnTo>
                  <a:lnTo>
                    <a:pt x="67" y="531"/>
                  </a:lnTo>
                  <a:lnTo>
                    <a:pt x="66" y="531"/>
                  </a:lnTo>
                  <a:lnTo>
                    <a:pt x="66" y="530"/>
                  </a:lnTo>
                  <a:lnTo>
                    <a:pt x="66" y="529"/>
                  </a:lnTo>
                  <a:lnTo>
                    <a:pt x="65" y="529"/>
                  </a:lnTo>
                  <a:lnTo>
                    <a:pt x="65" y="527"/>
                  </a:lnTo>
                  <a:lnTo>
                    <a:pt x="64" y="527"/>
                  </a:lnTo>
                  <a:lnTo>
                    <a:pt x="64" y="526"/>
                  </a:lnTo>
                  <a:lnTo>
                    <a:pt x="64" y="525"/>
                  </a:lnTo>
                  <a:lnTo>
                    <a:pt x="63" y="525"/>
                  </a:lnTo>
                  <a:lnTo>
                    <a:pt x="63" y="524"/>
                  </a:lnTo>
                  <a:lnTo>
                    <a:pt x="61" y="524"/>
                  </a:lnTo>
                  <a:lnTo>
                    <a:pt x="61" y="523"/>
                  </a:lnTo>
                  <a:lnTo>
                    <a:pt x="60" y="523"/>
                  </a:lnTo>
                  <a:lnTo>
                    <a:pt x="59" y="523"/>
                  </a:lnTo>
                  <a:lnTo>
                    <a:pt x="59" y="522"/>
                  </a:lnTo>
                  <a:lnTo>
                    <a:pt x="58" y="522"/>
                  </a:lnTo>
                  <a:lnTo>
                    <a:pt x="58" y="520"/>
                  </a:lnTo>
                  <a:lnTo>
                    <a:pt x="57" y="520"/>
                  </a:lnTo>
                  <a:lnTo>
                    <a:pt x="57" y="522"/>
                  </a:lnTo>
                  <a:lnTo>
                    <a:pt x="56" y="522"/>
                  </a:lnTo>
                  <a:lnTo>
                    <a:pt x="56" y="523"/>
                  </a:lnTo>
                  <a:lnTo>
                    <a:pt x="54" y="523"/>
                  </a:lnTo>
                  <a:lnTo>
                    <a:pt x="53" y="523"/>
                  </a:lnTo>
                  <a:lnTo>
                    <a:pt x="52" y="523"/>
                  </a:lnTo>
                  <a:lnTo>
                    <a:pt x="51" y="523"/>
                  </a:lnTo>
                  <a:lnTo>
                    <a:pt x="50" y="522"/>
                  </a:lnTo>
                  <a:lnTo>
                    <a:pt x="49" y="520"/>
                  </a:lnTo>
                  <a:lnTo>
                    <a:pt x="47" y="520"/>
                  </a:lnTo>
                  <a:lnTo>
                    <a:pt x="46" y="520"/>
                  </a:lnTo>
                  <a:lnTo>
                    <a:pt x="46" y="519"/>
                  </a:lnTo>
                  <a:lnTo>
                    <a:pt x="45" y="519"/>
                  </a:lnTo>
                  <a:lnTo>
                    <a:pt x="44" y="519"/>
                  </a:lnTo>
                  <a:lnTo>
                    <a:pt x="44" y="518"/>
                  </a:lnTo>
                  <a:lnTo>
                    <a:pt x="44" y="517"/>
                  </a:lnTo>
                  <a:lnTo>
                    <a:pt x="43" y="517"/>
                  </a:lnTo>
                  <a:lnTo>
                    <a:pt x="43" y="518"/>
                  </a:lnTo>
                  <a:lnTo>
                    <a:pt x="42" y="518"/>
                  </a:lnTo>
                  <a:lnTo>
                    <a:pt x="40" y="518"/>
                  </a:lnTo>
                  <a:lnTo>
                    <a:pt x="40" y="519"/>
                  </a:lnTo>
                  <a:lnTo>
                    <a:pt x="39" y="519"/>
                  </a:lnTo>
                  <a:lnTo>
                    <a:pt x="38" y="520"/>
                  </a:lnTo>
                  <a:lnTo>
                    <a:pt x="37" y="520"/>
                  </a:lnTo>
                  <a:lnTo>
                    <a:pt x="36" y="520"/>
                  </a:lnTo>
                  <a:lnTo>
                    <a:pt x="36" y="519"/>
                  </a:lnTo>
                  <a:lnTo>
                    <a:pt x="35" y="519"/>
                  </a:lnTo>
                  <a:lnTo>
                    <a:pt x="35" y="518"/>
                  </a:lnTo>
                  <a:lnTo>
                    <a:pt x="33" y="518"/>
                  </a:lnTo>
                  <a:lnTo>
                    <a:pt x="32" y="518"/>
                  </a:lnTo>
                  <a:lnTo>
                    <a:pt x="32" y="519"/>
                  </a:lnTo>
                  <a:lnTo>
                    <a:pt x="31" y="519"/>
                  </a:lnTo>
                  <a:lnTo>
                    <a:pt x="30" y="519"/>
                  </a:lnTo>
                  <a:lnTo>
                    <a:pt x="30" y="518"/>
                  </a:lnTo>
                  <a:lnTo>
                    <a:pt x="30" y="517"/>
                  </a:lnTo>
                  <a:lnTo>
                    <a:pt x="30" y="516"/>
                  </a:lnTo>
                  <a:lnTo>
                    <a:pt x="29" y="516"/>
                  </a:lnTo>
                  <a:lnTo>
                    <a:pt x="28" y="517"/>
                  </a:lnTo>
                  <a:lnTo>
                    <a:pt x="26" y="517"/>
                  </a:lnTo>
                  <a:lnTo>
                    <a:pt x="25" y="517"/>
                  </a:lnTo>
                  <a:lnTo>
                    <a:pt x="26" y="517"/>
                  </a:lnTo>
                  <a:lnTo>
                    <a:pt x="26" y="516"/>
                  </a:lnTo>
                  <a:lnTo>
                    <a:pt x="25" y="516"/>
                  </a:lnTo>
                  <a:lnTo>
                    <a:pt x="24" y="516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6"/>
                  </a:lnTo>
                  <a:lnTo>
                    <a:pt x="19" y="516"/>
                  </a:lnTo>
                  <a:lnTo>
                    <a:pt x="19" y="515"/>
                  </a:lnTo>
                  <a:lnTo>
                    <a:pt x="18" y="516"/>
                  </a:lnTo>
                  <a:lnTo>
                    <a:pt x="18" y="515"/>
                  </a:lnTo>
                  <a:lnTo>
                    <a:pt x="17" y="515"/>
                  </a:lnTo>
                  <a:lnTo>
                    <a:pt x="17" y="513"/>
                  </a:lnTo>
                  <a:lnTo>
                    <a:pt x="16" y="513"/>
                  </a:lnTo>
                  <a:lnTo>
                    <a:pt x="16" y="512"/>
                  </a:lnTo>
                  <a:lnTo>
                    <a:pt x="16" y="511"/>
                  </a:lnTo>
                  <a:lnTo>
                    <a:pt x="15" y="510"/>
                  </a:lnTo>
                  <a:lnTo>
                    <a:pt x="15" y="509"/>
                  </a:lnTo>
                  <a:lnTo>
                    <a:pt x="14" y="509"/>
                  </a:lnTo>
                  <a:lnTo>
                    <a:pt x="14" y="508"/>
                  </a:lnTo>
                  <a:lnTo>
                    <a:pt x="12" y="508"/>
                  </a:lnTo>
                  <a:lnTo>
                    <a:pt x="12" y="506"/>
                  </a:lnTo>
                  <a:lnTo>
                    <a:pt x="11" y="506"/>
                  </a:lnTo>
                  <a:lnTo>
                    <a:pt x="11" y="505"/>
                  </a:lnTo>
                  <a:lnTo>
                    <a:pt x="11" y="504"/>
                  </a:lnTo>
                  <a:lnTo>
                    <a:pt x="10" y="504"/>
                  </a:lnTo>
                  <a:lnTo>
                    <a:pt x="9" y="504"/>
                  </a:lnTo>
                  <a:lnTo>
                    <a:pt x="9" y="505"/>
                  </a:lnTo>
                  <a:lnTo>
                    <a:pt x="8" y="505"/>
                  </a:lnTo>
                  <a:lnTo>
                    <a:pt x="7" y="505"/>
                  </a:lnTo>
                  <a:lnTo>
                    <a:pt x="7" y="504"/>
                  </a:lnTo>
                  <a:lnTo>
                    <a:pt x="5" y="504"/>
                  </a:lnTo>
                  <a:lnTo>
                    <a:pt x="4" y="504"/>
                  </a:lnTo>
                  <a:lnTo>
                    <a:pt x="3" y="503"/>
                  </a:lnTo>
                  <a:lnTo>
                    <a:pt x="4" y="503"/>
                  </a:lnTo>
                  <a:lnTo>
                    <a:pt x="4" y="502"/>
                  </a:lnTo>
                  <a:lnTo>
                    <a:pt x="5" y="502"/>
                  </a:lnTo>
                  <a:lnTo>
                    <a:pt x="5" y="501"/>
                  </a:lnTo>
                  <a:lnTo>
                    <a:pt x="7" y="501"/>
                  </a:lnTo>
                  <a:lnTo>
                    <a:pt x="7" y="499"/>
                  </a:lnTo>
                  <a:lnTo>
                    <a:pt x="7" y="498"/>
                  </a:lnTo>
                  <a:lnTo>
                    <a:pt x="7" y="497"/>
                  </a:lnTo>
                  <a:lnTo>
                    <a:pt x="5" y="497"/>
                  </a:lnTo>
                  <a:lnTo>
                    <a:pt x="5" y="496"/>
                  </a:lnTo>
                  <a:lnTo>
                    <a:pt x="5" y="495"/>
                  </a:lnTo>
                  <a:lnTo>
                    <a:pt x="7" y="495"/>
                  </a:lnTo>
                  <a:lnTo>
                    <a:pt x="8" y="495"/>
                  </a:lnTo>
                  <a:lnTo>
                    <a:pt x="8" y="494"/>
                  </a:lnTo>
                  <a:lnTo>
                    <a:pt x="9" y="492"/>
                  </a:lnTo>
                  <a:lnTo>
                    <a:pt x="9" y="491"/>
                  </a:lnTo>
                  <a:lnTo>
                    <a:pt x="8" y="490"/>
                  </a:lnTo>
                  <a:lnTo>
                    <a:pt x="7" y="490"/>
                  </a:lnTo>
                  <a:lnTo>
                    <a:pt x="7" y="489"/>
                  </a:lnTo>
                  <a:lnTo>
                    <a:pt x="7" y="488"/>
                  </a:lnTo>
                  <a:lnTo>
                    <a:pt x="5" y="488"/>
                  </a:lnTo>
                  <a:lnTo>
                    <a:pt x="5" y="487"/>
                  </a:lnTo>
                  <a:lnTo>
                    <a:pt x="4" y="487"/>
                  </a:lnTo>
                  <a:lnTo>
                    <a:pt x="4" y="485"/>
                  </a:lnTo>
                  <a:lnTo>
                    <a:pt x="4" y="484"/>
                  </a:lnTo>
                  <a:lnTo>
                    <a:pt x="4" y="483"/>
                  </a:lnTo>
                  <a:lnTo>
                    <a:pt x="3" y="483"/>
                  </a:lnTo>
                  <a:lnTo>
                    <a:pt x="3" y="482"/>
                  </a:lnTo>
                  <a:lnTo>
                    <a:pt x="4" y="482"/>
                  </a:lnTo>
                  <a:lnTo>
                    <a:pt x="4" y="481"/>
                  </a:lnTo>
                  <a:lnTo>
                    <a:pt x="5" y="481"/>
                  </a:lnTo>
                  <a:lnTo>
                    <a:pt x="5" y="480"/>
                  </a:lnTo>
                  <a:lnTo>
                    <a:pt x="7" y="480"/>
                  </a:lnTo>
                  <a:lnTo>
                    <a:pt x="7" y="478"/>
                  </a:lnTo>
                  <a:lnTo>
                    <a:pt x="8" y="477"/>
                  </a:lnTo>
                  <a:lnTo>
                    <a:pt x="8" y="476"/>
                  </a:lnTo>
                  <a:lnTo>
                    <a:pt x="8" y="475"/>
                  </a:lnTo>
                  <a:lnTo>
                    <a:pt x="8" y="474"/>
                  </a:lnTo>
                  <a:lnTo>
                    <a:pt x="7" y="474"/>
                  </a:lnTo>
                  <a:lnTo>
                    <a:pt x="7" y="473"/>
                  </a:lnTo>
                  <a:lnTo>
                    <a:pt x="7" y="471"/>
                  </a:lnTo>
                  <a:lnTo>
                    <a:pt x="7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5" y="468"/>
                  </a:lnTo>
                  <a:lnTo>
                    <a:pt x="4" y="467"/>
                  </a:lnTo>
                  <a:lnTo>
                    <a:pt x="4" y="466"/>
                  </a:lnTo>
                  <a:lnTo>
                    <a:pt x="3" y="466"/>
                  </a:lnTo>
                  <a:lnTo>
                    <a:pt x="3" y="464"/>
                  </a:lnTo>
                  <a:lnTo>
                    <a:pt x="3" y="463"/>
                  </a:lnTo>
                  <a:lnTo>
                    <a:pt x="3" y="462"/>
                  </a:lnTo>
                  <a:lnTo>
                    <a:pt x="3" y="461"/>
                  </a:lnTo>
                  <a:lnTo>
                    <a:pt x="3" y="460"/>
                  </a:lnTo>
                  <a:lnTo>
                    <a:pt x="4" y="459"/>
                  </a:lnTo>
                  <a:lnTo>
                    <a:pt x="4" y="457"/>
                  </a:lnTo>
                  <a:lnTo>
                    <a:pt x="4" y="456"/>
                  </a:lnTo>
                  <a:lnTo>
                    <a:pt x="4" y="455"/>
                  </a:lnTo>
                  <a:lnTo>
                    <a:pt x="3" y="455"/>
                  </a:lnTo>
                  <a:lnTo>
                    <a:pt x="3" y="454"/>
                  </a:lnTo>
                  <a:lnTo>
                    <a:pt x="3" y="453"/>
                  </a:lnTo>
                  <a:lnTo>
                    <a:pt x="3" y="452"/>
                  </a:lnTo>
                  <a:lnTo>
                    <a:pt x="2" y="452"/>
                  </a:lnTo>
                  <a:lnTo>
                    <a:pt x="2" y="450"/>
                  </a:lnTo>
                  <a:lnTo>
                    <a:pt x="1" y="449"/>
                  </a:lnTo>
                  <a:lnTo>
                    <a:pt x="1" y="448"/>
                  </a:lnTo>
                  <a:lnTo>
                    <a:pt x="1" y="447"/>
                  </a:lnTo>
                  <a:lnTo>
                    <a:pt x="0" y="447"/>
                  </a:lnTo>
                  <a:lnTo>
                    <a:pt x="0" y="446"/>
                  </a:lnTo>
                  <a:lnTo>
                    <a:pt x="1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2" y="439"/>
                  </a:lnTo>
                  <a:lnTo>
                    <a:pt x="2" y="437"/>
                  </a:lnTo>
                  <a:lnTo>
                    <a:pt x="1" y="437"/>
                  </a:lnTo>
                  <a:lnTo>
                    <a:pt x="1" y="436"/>
                  </a:lnTo>
                  <a:lnTo>
                    <a:pt x="1" y="435"/>
                  </a:lnTo>
                  <a:lnTo>
                    <a:pt x="1" y="434"/>
                  </a:lnTo>
                  <a:lnTo>
                    <a:pt x="0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1" y="432"/>
                  </a:lnTo>
                  <a:lnTo>
                    <a:pt x="2" y="432"/>
                  </a:lnTo>
                  <a:lnTo>
                    <a:pt x="3" y="432"/>
                  </a:lnTo>
                  <a:lnTo>
                    <a:pt x="3" y="430"/>
                  </a:lnTo>
                  <a:lnTo>
                    <a:pt x="4" y="429"/>
                  </a:lnTo>
                  <a:lnTo>
                    <a:pt x="5" y="429"/>
                  </a:lnTo>
                  <a:lnTo>
                    <a:pt x="5" y="428"/>
                  </a:lnTo>
                  <a:lnTo>
                    <a:pt x="7" y="428"/>
                  </a:lnTo>
                  <a:lnTo>
                    <a:pt x="7" y="427"/>
                  </a:lnTo>
                  <a:lnTo>
                    <a:pt x="8" y="427"/>
                  </a:lnTo>
                  <a:lnTo>
                    <a:pt x="9" y="427"/>
                  </a:lnTo>
                  <a:lnTo>
                    <a:pt x="10" y="427"/>
                  </a:lnTo>
                  <a:lnTo>
                    <a:pt x="10" y="426"/>
                  </a:lnTo>
                  <a:lnTo>
                    <a:pt x="11" y="425"/>
                  </a:lnTo>
                  <a:lnTo>
                    <a:pt x="11" y="423"/>
                  </a:lnTo>
                  <a:lnTo>
                    <a:pt x="12" y="423"/>
                  </a:lnTo>
                  <a:lnTo>
                    <a:pt x="12" y="422"/>
                  </a:lnTo>
                  <a:lnTo>
                    <a:pt x="14" y="422"/>
                  </a:lnTo>
                  <a:lnTo>
                    <a:pt x="15" y="422"/>
                  </a:lnTo>
                  <a:lnTo>
                    <a:pt x="15" y="421"/>
                  </a:lnTo>
                  <a:lnTo>
                    <a:pt x="15" y="420"/>
                  </a:lnTo>
                  <a:lnTo>
                    <a:pt x="16" y="420"/>
                  </a:lnTo>
                  <a:lnTo>
                    <a:pt x="16" y="421"/>
                  </a:lnTo>
                  <a:lnTo>
                    <a:pt x="17" y="421"/>
                  </a:lnTo>
                  <a:lnTo>
                    <a:pt x="17" y="422"/>
                  </a:lnTo>
                  <a:lnTo>
                    <a:pt x="18" y="422"/>
                  </a:lnTo>
                  <a:lnTo>
                    <a:pt x="18" y="423"/>
                  </a:lnTo>
                  <a:lnTo>
                    <a:pt x="21" y="426"/>
                  </a:lnTo>
                  <a:lnTo>
                    <a:pt x="22" y="426"/>
                  </a:lnTo>
                  <a:lnTo>
                    <a:pt x="22" y="423"/>
                  </a:lnTo>
                  <a:lnTo>
                    <a:pt x="23" y="422"/>
                  </a:lnTo>
                  <a:lnTo>
                    <a:pt x="24" y="422"/>
                  </a:lnTo>
                  <a:lnTo>
                    <a:pt x="24" y="421"/>
                  </a:lnTo>
                  <a:lnTo>
                    <a:pt x="23" y="421"/>
                  </a:lnTo>
                  <a:lnTo>
                    <a:pt x="23" y="420"/>
                  </a:lnTo>
                  <a:lnTo>
                    <a:pt x="24" y="420"/>
                  </a:lnTo>
                  <a:lnTo>
                    <a:pt x="24" y="419"/>
                  </a:lnTo>
                  <a:lnTo>
                    <a:pt x="25" y="419"/>
                  </a:lnTo>
                  <a:lnTo>
                    <a:pt x="26" y="419"/>
                  </a:lnTo>
                  <a:lnTo>
                    <a:pt x="28" y="419"/>
                  </a:lnTo>
                  <a:lnTo>
                    <a:pt x="28" y="420"/>
                  </a:lnTo>
                  <a:lnTo>
                    <a:pt x="29" y="420"/>
                  </a:lnTo>
                  <a:lnTo>
                    <a:pt x="30" y="420"/>
                  </a:lnTo>
                  <a:lnTo>
                    <a:pt x="30" y="419"/>
                  </a:lnTo>
                  <a:lnTo>
                    <a:pt x="31" y="419"/>
                  </a:lnTo>
                  <a:lnTo>
                    <a:pt x="31" y="418"/>
                  </a:lnTo>
                  <a:lnTo>
                    <a:pt x="31" y="416"/>
                  </a:lnTo>
                  <a:lnTo>
                    <a:pt x="30" y="416"/>
                  </a:lnTo>
                  <a:lnTo>
                    <a:pt x="30" y="415"/>
                  </a:lnTo>
                  <a:lnTo>
                    <a:pt x="29" y="415"/>
                  </a:lnTo>
                  <a:lnTo>
                    <a:pt x="29" y="414"/>
                  </a:lnTo>
                  <a:lnTo>
                    <a:pt x="29" y="413"/>
                  </a:lnTo>
                  <a:lnTo>
                    <a:pt x="30" y="413"/>
                  </a:lnTo>
                  <a:lnTo>
                    <a:pt x="31" y="413"/>
                  </a:lnTo>
                  <a:lnTo>
                    <a:pt x="32" y="413"/>
                  </a:lnTo>
                  <a:lnTo>
                    <a:pt x="32" y="414"/>
                  </a:lnTo>
                  <a:lnTo>
                    <a:pt x="33" y="414"/>
                  </a:lnTo>
                  <a:lnTo>
                    <a:pt x="35" y="414"/>
                  </a:lnTo>
                  <a:lnTo>
                    <a:pt x="36" y="414"/>
                  </a:lnTo>
                  <a:lnTo>
                    <a:pt x="37" y="414"/>
                  </a:lnTo>
                  <a:lnTo>
                    <a:pt x="38" y="414"/>
                  </a:lnTo>
                  <a:lnTo>
                    <a:pt x="39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42" y="415"/>
                  </a:lnTo>
                  <a:lnTo>
                    <a:pt x="42" y="416"/>
                  </a:lnTo>
                  <a:lnTo>
                    <a:pt x="43" y="416"/>
                  </a:lnTo>
                  <a:lnTo>
                    <a:pt x="43" y="418"/>
                  </a:lnTo>
                  <a:lnTo>
                    <a:pt x="44" y="418"/>
                  </a:lnTo>
                  <a:lnTo>
                    <a:pt x="44" y="416"/>
                  </a:lnTo>
                  <a:lnTo>
                    <a:pt x="45" y="416"/>
                  </a:lnTo>
                  <a:lnTo>
                    <a:pt x="45" y="415"/>
                  </a:lnTo>
                  <a:lnTo>
                    <a:pt x="46" y="415"/>
                  </a:lnTo>
                  <a:lnTo>
                    <a:pt x="47" y="415"/>
                  </a:lnTo>
                  <a:lnTo>
                    <a:pt x="47" y="416"/>
                  </a:lnTo>
                  <a:lnTo>
                    <a:pt x="49" y="418"/>
                  </a:lnTo>
                  <a:lnTo>
                    <a:pt x="49" y="416"/>
                  </a:lnTo>
                  <a:lnTo>
                    <a:pt x="50" y="416"/>
                  </a:lnTo>
                  <a:lnTo>
                    <a:pt x="53" y="415"/>
                  </a:lnTo>
                  <a:lnTo>
                    <a:pt x="54" y="415"/>
                  </a:lnTo>
                  <a:lnTo>
                    <a:pt x="56" y="415"/>
                  </a:lnTo>
                  <a:lnTo>
                    <a:pt x="54" y="415"/>
                  </a:lnTo>
                  <a:lnTo>
                    <a:pt x="54" y="414"/>
                  </a:lnTo>
                  <a:lnTo>
                    <a:pt x="54" y="413"/>
                  </a:lnTo>
                  <a:lnTo>
                    <a:pt x="56" y="412"/>
                  </a:lnTo>
                  <a:lnTo>
                    <a:pt x="56" y="411"/>
                  </a:lnTo>
                  <a:lnTo>
                    <a:pt x="57" y="409"/>
                  </a:lnTo>
                  <a:lnTo>
                    <a:pt x="58" y="408"/>
                  </a:lnTo>
                  <a:lnTo>
                    <a:pt x="57" y="407"/>
                  </a:lnTo>
                  <a:lnTo>
                    <a:pt x="57" y="406"/>
                  </a:lnTo>
                  <a:lnTo>
                    <a:pt x="58" y="406"/>
                  </a:lnTo>
                  <a:lnTo>
                    <a:pt x="58" y="405"/>
                  </a:lnTo>
                  <a:lnTo>
                    <a:pt x="59" y="405"/>
                  </a:lnTo>
                  <a:lnTo>
                    <a:pt x="60" y="405"/>
                  </a:lnTo>
                  <a:lnTo>
                    <a:pt x="60" y="404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3" y="402"/>
                  </a:lnTo>
                  <a:lnTo>
                    <a:pt x="63" y="401"/>
                  </a:lnTo>
                  <a:lnTo>
                    <a:pt x="63" y="400"/>
                  </a:lnTo>
                  <a:lnTo>
                    <a:pt x="64" y="400"/>
                  </a:lnTo>
                  <a:lnTo>
                    <a:pt x="64" y="399"/>
                  </a:lnTo>
                  <a:lnTo>
                    <a:pt x="65" y="399"/>
                  </a:lnTo>
                  <a:lnTo>
                    <a:pt x="66" y="400"/>
                  </a:lnTo>
                  <a:lnTo>
                    <a:pt x="67" y="400"/>
                  </a:lnTo>
                  <a:lnTo>
                    <a:pt x="68" y="400"/>
                  </a:lnTo>
                  <a:lnTo>
                    <a:pt x="68" y="399"/>
                  </a:lnTo>
                  <a:lnTo>
                    <a:pt x="70" y="399"/>
                  </a:lnTo>
                  <a:lnTo>
                    <a:pt x="71" y="399"/>
                  </a:lnTo>
                  <a:lnTo>
                    <a:pt x="71" y="398"/>
                  </a:lnTo>
                  <a:lnTo>
                    <a:pt x="72" y="398"/>
                  </a:lnTo>
                  <a:lnTo>
                    <a:pt x="72" y="397"/>
                  </a:lnTo>
                  <a:lnTo>
                    <a:pt x="73" y="397"/>
                  </a:lnTo>
                  <a:lnTo>
                    <a:pt x="73" y="395"/>
                  </a:lnTo>
                  <a:lnTo>
                    <a:pt x="74" y="394"/>
                  </a:lnTo>
                  <a:lnTo>
                    <a:pt x="75" y="394"/>
                  </a:lnTo>
                  <a:lnTo>
                    <a:pt x="77" y="394"/>
                  </a:lnTo>
                  <a:lnTo>
                    <a:pt x="77" y="393"/>
                  </a:lnTo>
                  <a:lnTo>
                    <a:pt x="78" y="393"/>
                  </a:lnTo>
                  <a:lnTo>
                    <a:pt x="78" y="392"/>
                  </a:lnTo>
                  <a:lnTo>
                    <a:pt x="78" y="391"/>
                  </a:lnTo>
                  <a:lnTo>
                    <a:pt x="79" y="391"/>
                  </a:lnTo>
                  <a:lnTo>
                    <a:pt x="80" y="390"/>
                  </a:lnTo>
                  <a:lnTo>
                    <a:pt x="80" y="388"/>
                  </a:lnTo>
                  <a:lnTo>
                    <a:pt x="81" y="388"/>
                  </a:lnTo>
                  <a:lnTo>
                    <a:pt x="84" y="388"/>
                  </a:lnTo>
                  <a:lnTo>
                    <a:pt x="85" y="388"/>
                  </a:lnTo>
                  <a:lnTo>
                    <a:pt x="85" y="387"/>
                  </a:lnTo>
                  <a:lnTo>
                    <a:pt x="85" y="386"/>
                  </a:lnTo>
                  <a:lnTo>
                    <a:pt x="86" y="386"/>
                  </a:lnTo>
                  <a:lnTo>
                    <a:pt x="86" y="385"/>
                  </a:lnTo>
                  <a:lnTo>
                    <a:pt x="87" y="385"/>
                  </a:lnTo>
                  <a:lnTo>
                    <a:pt x="88" y="386"/>
                  </a:lnTo>
                  <a:lnTo>
                    <a:pt x="89" y="385"/>
                  </a:lnTo>
                  <a:lnTo>
                    <a:pt x="91" y="384"/>
                  </a:lnTo>
                  <a:lnTo>
                    <a:pt x="91" y="383"/>
                  </a:lnTo>
                  <a:lnTo>
                    <a:pt x="92" y="383"/>
                  </a:lnTo>
                  <a:lnTo>
                    <a:pt x="93" y="381"/>
                  </a:lnTo>
                  <a:lnTo>
                    <a:pt x="93" y="380"/>
                  </a:lnTo>
                  <a:lnTo>
                    <a:pt x="93" y="379"/>
                  </a:lnTo>
                  <a:lnTo>
                    <a:pt x="93" y="378"/>
                  </a:lnTo>
                  <a:lnTo>
                    <a:pt x="94" y="378"/>
                  </a:lnTo>
                  <a:lnTo>
                    <a:pt x="95" y="378"/>
                  </a:lnTo>
                  <a:lnTo>
                    <a:pt x="95" y="377"/>
                  </a:lnTo>
                  <a:lnTo>
                    <a:pt x="96" y="377"/>
                  </a:lnTo>
                  <a:lnTo>
                    <a:pt x="98" y="377"/>
                  </a:lnTo>
                  <a:lnTo>
                    <a:pt x="98" y="376"/>
                  </a:lnTo>
                  <a:lnTo>
                    <a:pt x="101" y="374"/>
                  </a:lnTo>
                  <a:lnTo>
                    <a:pt x="101" y="373"/>
                  </a:lnTo>
                  <a:lnTo>
                    <a:pt x="101" y="372"/>
                  </a:lnTo>
                  <a:lnTo>
                    <a:pt x="101" y="371"/>
                  </a:lnTo>
                  <a:lnTo>
                    <a:pt x="101" y="370"/>
                  </a:lnTo>
                  <a:lnTo>
                    <a:pt x="102" y="370"/>
                  </a:lnTo>
                  <a:lnTo>
                    <a:pt x="103" y="370"/>
                  </a:lnTo>
                  <a:lnTo>
                    <a:pt x="105" y="371"/>
                  </a:lnTo>
                  <a:lnTo>
                    <a:pt x="105" y="370"/>
                  </a:lnTo>
                  <a:lnTo>
                    <a:pt x="106" y="370"/>
                  </a:lnTo>
                  <a:lnTo>
                    <a:pt x="107" y="370"/>
                  </a:lnTo>
                  <a:lnTo>
                    <a:pt x="107" y="369"/>
                  </a:lnTo>
                  <a:lnTo>
                    <a:pt x="108" y="369"/>
                  </a:lnTo>
                  <a:lnTo>
                    <a:pt x="109" y="367"/>
                  </a:lnTo>
                  <a:lnTo>
                    <a:pt x="110" y="367"/>
                  </a:lnTo>
                  <a:lnTo>
                    <a:pt x="112" y="367"/>
                  </a:lnTo>
                  <a:lnTo>
                    <a:pt x="112" y="366"/>
                  </a:lnTo>
                  <a:lnTo>
                    <a:pt x="112" y="362"/>
                  </a:lnTo>
                  <a:lnTo>
                    <a:pt x="112" y="360"/>
                  </a:lnTo>
                  <a:lnTo>
                    <a:pt x="113" y="359"/>
                  </a:lnTo>
                  <a:lnTo>
                    <a:pt x="112" y="359"/>
                  </a:lnTo>
                  <a:lnTo>
                    <a:pt x="112" y="358"/>
                  </a:lnTo>
                  <a:lnTo>
                    <a:pt x="113" y="358"/>
                  </a:lnTo>
                  <a:lnTo>
                    <a:pt x="114" y="359"/>
                  </a:lnTo>
                  <a:lnTo>
                    <a:pt x="115" y="359"/>
                  </a:lnTo>
                  <a:lnTo>
                    <a:pt x="115" y="360"/>
                  </a:lnTo>
                  <a:lnTo>
                    <a:pt x="116" y="360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62"/>
                  </a:lnTo>
                  <a:lnTo>
                    <a:pt x="120" y="362"/>
                  </a:lnTo>
                  <a:lnTo>
                    <a:pt x="121" y="362"/>
                  </a:lnTo>
                  <a:lnTo>
                    <a:pt x="121" y="360"/>
                  </a:lnTo>
                  <a:lnTo>
                    <a:pt x="123" y="360"/>
                  </a:lnTo>
                  <a:lnTo>
                    <a:pt x="124" y="360"/>
                  </a:lnTo>
                  <a:lnTo>
                    <a:pt x="124" y="362"/>
                  </a:lnTo>
                  <a:lnTo>
                    <a:pt x="126" y="362"/>
                  </a:lnTo>
                  <a:lnTo>
                    <a:pt x="126" y="360"/>
                  </a:lnTo>
                  <a:lnTo>
                    <a:pt x="127" y="360"/>
                  </a:lnTo>
                  <a:lnTo>
                    <a:pt x="127" y="359"/>
                  </a:lnTo>
                  <a:lnTo>
                    <a:pt x="127" y="358"/>
                  </a:lnTo>
                  <a:lnTo>
                    <a:pt x="128" y="358"/>
                  </a:lnTo>
                  <a:lnTo>
                    <a:pt x="129" y="358"/>
                  </a:lnTo>
                  <a:lnTo>
                    <a:pt x="129" y="359"/>
                  </a:lnTo>
                  <a:lnTo>
                    <a:pt x="130" y="359"/>
                  </a:lnTo>
                  <a:lnTo>
                    <a:pt x="131" y="358"/>
                  </a:lnTo>
                  <a:lnTo>
                    <a:pt x="133" y="358"/>
                  </a:lnTo>
                  <a:lnTo>
                    <a:pt x="133" y="357"/>
                  </a:lnTo>
                  <a:lnTo>
                    <a:pt x="134" y="357"/>
                  </a:lnTo>
                  <a:lnTo>
                    <a:pt x="135" y="357"/>
                  </a:lnTo>
                  <a:lnTo>
                    <a:pt x="136" y="357"/>
                  </a:lnTo>
                  <a:lnTo>
                    <a:pt x="136" y="356"/>
                  </a:lnTo>
                  <a:lnTo>
                    <a:pt x="137" y="356"/>
                  </a:lnTo>
                  <a:lnTo>
                    <a:pt x="137" y="355"/>
                  </a:lnTo>
                  <a:lnTo>
                    <a:pt x="138" y="353"/>
                  </a:lnTo>
                  <a:lnTo>
                    <a:pt x="138" y="351"/>
                  </a:lnTo>
                  <a:lnTo>
                    <a:pt x="138" y="350"/>
                  </a:lnTo>
                  <a:lnTo>
                    <a:pt x="140" y="350"/>
                  </a:lnTo>
                  <a:lnTo>
                    <a:pt x="138" y="350"/>
                  </a:lnTo>
                  <a:lnTo>
                    <a:pt x="138" y="349"/>
                  </a:lnTo>
                  <a:lnTo>
                    <a:pt x="140" y="349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40" y="345"/>
                  </a:lnTo>
                  <a:lnTo>
                    <a:pt x="140" y="344"/>
                  </a:lnTo>
                  <a:lnTo>
                    <a:pt x="141" y="344"/>
                  </a:lnTo>
                  <a:lnTo>
                    <a:pt x="142" y="343"/>
                  </a:lnTo>
                  <a:lnTo>
                    <a:pt x="143" y="343"/>
                  </a:lnTo>
                  <a:lnTo>
                    <a:pt x="143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5" y="341"/>
                  </a:lnTo>
                  <a:lnTo>
                    <a:pt x="145" y="339"/>
                  </a:lnTo>
                  <a:lnTo>
                    <a:pt x="147" y="339"/>
                  </a:lnTo>
                  <a:lnTo>
                    <a:pt x="148" y="339"/>
                  </a:lnTo>
                  <a:lnTo>
                    <a:pt x="148" y="338"/>
                  </a:lnTo>
                  <a:lnTo>
                    <a:pt x="149" y="338"/>
                  </a:lnTo>
                  <a:lnTo>
                    <a:pt x="150" y="338"/>
                  </a:lnTo>
                  <a:lnTo>
                    <a:pt x="150" y="337"/>
                  </a:lnTo>
                  <a:lnTo>
                    <a:pt x="150" y="336"/>
                  </a:lnTo>
                  <a:lnTo>
                    <a:pt x="151" y="336"/>
                  </a:lnTo>
                  <a:lnTo>
                    <a:pt x="151" y="335"/>
                  </a:lnTo>
                  <a:lnTo>
                    <a:pt x="152" y="334"/>
                  </a:lnTo>
                  <a:lnTo>
                    <a:pt x="154" y="332"/>
                  </a:lnTo>
                  <a:lnTo>
                    <a:pt x="154" y="331"/>
                  </a:lnTo>
                  <a:lnTo>
                    <a:pt x="154" y="330"/>
                  </a:lnTo>
                  <a:lnTo>
                    <a:pt x="154" y="329"/>
                  </a:lnTo>
                  <a:lnTo>
                    <a:pt x="154" y="328"/>
                  </a:lnTo>
                  <a:lnTo>
                    <a:pt x="155" y="327"/>
                  </a:lnTo>
                  <a:lnTo>
                    <a:pt x="155" y="325"/>
                  </a:lnTo>
                  <a:lnTo>
                    <a:pt x="156" y="325"/>
                  </a:lnTo>
                  <a:lnTo>
                    <a:pt x="157" y="325"/>
                  </a:lnTo>
                  <a:lnTo>
                    <a:pt x="157" y="327"/>
                  </a:lnTo>
                  <a:lnTo>
                    <a:pt x="157" y="328"/>
                  </a:lnTo>
                  <a:lnTo>
                    <a:pt x="158" y="328"/>
                  </a:lnTo>
                  <a:lnTo>
                    <a:pt x="158" y="329"/>
                  </a:lnTo>
                  <a:lnTo>
                    <a:pt x="159" y="329"/>
                  </a:lnTo>
                  <a:lnTo>
                    <a:pt x="161" y="329"/>
                  </a:lnTo>
                  <a:lnTo>
                    <a:pt x="161" y="328"/>
                  </a:lnTo>
                  <a:lnTo>
                    <a:pt x="162" y="328"/>
                  </a:lnTo>
                  <a:lnTo>
                    <a:pt x="163" y="328"/>
                  </a:lnTo>
                  <a:lnTo>
                    <a:pt x="164" y="328"/>
                  </a:lnTo>
                  <a:lnTo>
                    <a:pt x="165" y="327"/>
                  </a:lnTo>
                  <a:lnTo>
                    <a:pt x="166" y="327"/>
                  </a:lnTo>
                  <a:lnTo>
                    <a:pt x="166" y="328"/>
                  </a:lnTo>
                  <a:lnTo>
                    <a:pt x="168" y="327"/>
                  </a:lnTo>
                  <a:lnTo>
                    <a:pt x="168" y="325"/>
                  </a:lnTo>
                  <a:lnTo>
                    <a:pt x="168" y="324"/>
                  </a:lnTo>
                  <a:lnTo>
                    <a:pt x="168" y="323"/>
                  </a:lnTo>
                  <a:lnTo>
                    <a:pt x="166" y="323"/>
                  </a:lnTo>
                  <a:lnTo>
                    <a:pt x="168" y="322"/>
                  </a:lnTo>
                  <a:lnTo>
                    <a:pt x="168" y="321"/>
                  </a:lnTo>
                  <a:lnTo>
                    <a:pt x="168" y="320"/>
                  </a:lnTo>
                  <a:lnTo>
                    <a:pt x="166" y="320"/>
                  </a:lnTo>
                  <a:lnTo>
                    <a:pt x="168" y="318"/>
                  </a:lnTo>
                  <a:lnTo>
                    <a:pt x="169" y="318"/>
                  </a:lnTo>
                  <a:lnTo>
                    <a:pt x="169" y="317"/>
                  </a:lnTo>
                  <a:lnTo>
                    <a:pt x="170" y="316"/>
                  </a:lnTo>
                  <a:lnTo>
                    <a:pt x="171" y="316"/>
                  </a:lnTo>
                  <a:lnTo>
                    <a:pt x="172" y="316"/>
                  </a:lnTo>
                  <a:lnTo>
                    <a:pt x="172" y="315"/>
                  </a:lnTo>
                  <a:lnTo>
                    <a:pt x="172" y="314"/>
                  </a:lnTo>
                  <a:lnTo>
                    <a:pt x="172" y="313"/>
                  </a:lnTo>
                  <a:lnTo>
                    <a:pt x="171" y="311"/>
                  </a:lnTo>
                  <a:lnTo>
                    <a:pt x="172" y="310"/>
                  </a:lnTo>
                  <a:lnTo>
                    <a:pt x="172" y="309"/>
                  </a:lnTo>
                  <a:lnTo>
                    <a:pt x="172" y="308"/>
                  </a:lnTo>
                  <a:lnTo>
                    <a:pt x="172" y="307"/>
                  </a:lnTo>
                  <a:lnTo>
                    <a:pt x="172" y="306"/>
                  </a:lnTo>
                  <a:lnTo>
                    <a:pt x="174" y="304"/>
                  </a:lnTo>
                  <a:lnTo>
                    <a:pt x="174" y="303"/>
                  </a:lnTo>
                  <a:lnTo>
                    <a:pt x="172" y="302"/>
                  </a:lnTo>
                  <a:lnTo>
                    <a:pt x="172" y="301"/>
                  </a:lnTo>
                  <a:lnTo>
                    <a:pt x="172" y="300"/>
                  </a:lnTo>
                  <a:lnTo>
                    <a:pt x="174" y="300"/>
                  </a:lnTo>
                  <a:lnTo>
                    <a:pt x="174" y="299"/>
                  </a:lnTo>
                  <a:lnTo>
                    <a:pt x="175" y="299"/>
                  </a:lnTo>
                  <a:lnTo>
                    <a:pt x="176" y="300"/>
                  </a:lnTo>
                  <a:lnTo>
                    <a:pt x="177" y="300"/>
                  </a:lnTo>
                  <a:lnTo>
                    <a:pt x="178" y="300"/>
                  </a:lnTo>
                  <a:lnTo>
                    <a:pt x="178" y="299"/>
                  </a:lnTo>
                  <a:lnTo>
                    <a:pt x="179" y="299"/>
                  </a:lnTo>
                  <a:lnTo>
                    <a:pt x="179" y="297"/>
                  </a:lnTo>
                  <a:lnTo>
                    <a:pt x="179" y="296"/>
                  </a:lnTo>
                  <a:lnTo>
                    <a:pt x="179" y="295"/>
                  </a:lnTo>
                  <a:lnTo>
                    <a:pt x="181" y="294"/>
                  </a:lnTo>
                  <a:lnTo>
                    <a:pt x="182" y="294"/>
                  </a:lnTo>
                  <a:lnTo>
                    <a:pt x="182" y="293"/>
                  </a:lnTo>
                  <a:lnTo>
                    <a:pt x="182" y="292"/>
                  </a:lnTo>
                  <a:lnTo>
                    <a:pt x="183" y="292"/>
                  </a:lnTo>
                  <a:lnTo>
                    <a:pt x="184" y="292"/>
                  </a:lnTo>
                  <a:lnTo>
                    <a:pt x="184" y="290"/>
                  </a:lnTo>
                  <a:lnTo>
                    <a:pt x="185" y="290"/>
                  </a:lnTo>
                  <a:lnTo>
                    <a:pt x="185" y="289"/>
                  </a:lnTo>
                  <a:lnTo>
                    <a:pt x="186" y="289"/>
                  </a:lnTo>
                  <a:lnTo>
                    <a:pt x="189" y="289"/>
                  </a:lnTo>
                  <a:lnTo>
                    <a:pt x="190" y="289"/>
                  </a:lnTo>
                  <a:lnTo>
                    <a:pt x="191" y="289"/>
                  </a:lnTo>
                  <a:lnTo>
                    <a:pt x="191" y="290"/>
                  </a:lnTo>
                  <a:lnTo>
                    <a:pt x="192" y="290"/>
                  </a:lnTo>
                  <a:lnTo>
                    <a:pt x="193" y="290"/>
                  </a:lnTo>
                  <a:lnTo>
                    <a:pt x="195" y="290"/>
                  </a:lnTo>
                  <a:lnTo>
                    <a:pt x="196" y="292"/>
                  </a:lnTo>
                  <a:lnTo>
                    <a:pt x="197" y="292"/>
                  </a:lnTo>
                  <a:lnTo>
                    <a:pt x="197" y="290"/>
                  </a:lnTo>
                  <a:lnTo>
                    <a:pt x="198" y="290"/>
                  </a:lnTo>
                  <a:lnTo>
                    <a:pt x="199" y="290"/>
                  </a:lnTo>
                  <a:lnTo>
                    <a:pt x="199" y="289"/>
                  </a:lnTo>
                  <a:lnTo>
                    <a:pt x="199" y="288"/>
                  </a:lnTo>
                  <a:lnTo>
                    <a:pt x="200" y="288"/>
                  </a:lnTo>
                  <a:lnTo>
                    <a:pt x="200" y="287"/>
                  </a:lnTo>
                  <a:lnTo>
                    <a:pt x="202" y="287"/>
                  </a:lnTo>
                  <a:lnTo>
                    <a:pt x="202" y="286"/>
                  </a:lnTo>
                  <a:lnTo>
                    <a:pt x="202" y="285"/>
                  </a:lnTo>
                  <a:lnTo>
                    <a:pt x="200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0" y="282"/>
                  </a:lnTo>
                  <a:lnTo>
                    <a:pt x="202" y="282"/>
                  </a:lnTo>
                  <a:lnTo>
                    <a:pt x="202" y="281"/>
                  </a:lnTo>
                  <a:lnTo>
                    <a:pt x="203" y="281"/>
                  </a:lnTo>
                  <a:lnTo>
                    <a:pt x="203" y="282"/>
                  </a:lnTo>
                  <a:lnTo>
                    <a:pt x="204" y="282"/>
                  </a:lnTo>
                  <a:lnTo>
                    <a:pt x="205" y="282"/>
                  </a:lnTo>
                  <a:lnTo>
                    <a:pt x="205" y="281"/>
                  </a:lnTo>
                  <a:lnTo>
                    <a:pt x="205" y="280"/>
                  </a:lnTo>
                  <a:lnTo>
                    <a:pt x="205" y="279"/>
                  </a:lnTo>
                  <a:lnTo>
                    <a:pt x="206" y="279"/>
                  </a:lnTo>
                  <a:lnTo>
                    <a:pt x="209" y="279"/>
                  </a:lnTo>
                  <a:lnTo>
                    <a:pt x="210" y="279"/>
                  </a:lnTo>
                  <a:lnTo>
                    <a:pt x="210" y="278"/>
                  </a:lnTo>
                  <a:lnTo>
                    <a:pt x="209" y="278"/>
                  </a:lnTo>
                  <a:lnTo>
                    <a:pt x="209" y="276"/>
                  </a:lnTo>
                  <a:lnTo>
                    <a:pt x="209" y="275"/>
                  </a:lnTo>
                  <a:lnTo>
                    <a:pt x="209" y="274"/>
                  </a:lnTo>
                  <a:lnTo>
                    <a:pt x="207" y="274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2"/>
                  </a:lnTo>
                  <a:lnTo>
                    <a:pt x="210" y="272"/>
                  </a:lnTo>
                  <a:lnTo>
                    <a:pt x="210" y="273"/>
                  </a:lnTo>
                  <a:lnTo>
                    <a:pt x="211" y="273"/>
                  </a:lnTo>
                  <a:lnTo>
                    <a:pt x="212" y="273"/>
                  </a:lnTo>
                  <a:lnTo>
                    <a:pt x="213" y="273"/>
                  </a:lnTo>
                  <a:lnTo>
                    <a:pt x="214" y="273"/>
                  </a:lnTo>
                  <a:lnTo>
                    <a:pt x="214" y="272"/>
                  </a:lnTo>
                  <a:lnTo>
                    <a:pt x="213" y="272"/>
                  </a:lnTo>
                  <a:lnTo>
                    <a:pt x="213" y="271"/>
                  </a:lnTo>
                  <a:lnTo>
                    <a:pt x="214" y="269"/>
                  </a:lnTo>
                  <a:lnTo>
                    <a:pt x="214" y="268"/>
                  </a:lnTo>
                  <a:lnTo>
                    <a:pt x="214" y="267"/>
                  </a:lnTo>
                  <a:lnTo>
                    <a:pt x="214" y="266"/>
                  </a:lnTo>
                  <a:lnTo>
                    <a:pt x="216" y="266"/>
                  </a:lnTo>
                  <a:lnTo>
                    <a:pt x="216" y="265"/>
                  </a:lnTo>
                  <a:lnTo>
                    <a:pt x="217" y="265"/>
                  </a:lnTo>
                  <a:lnTo>
                    <a:pt x="217" y="266"/>
                  </a:lnTo>
                  <a:lnTo>
                    <a:pt x="218" y="266"/>
                  </a:lnTo>
                  <a:lnTo>
                    <a:pt x="218" y="267"/>
                  </a:lnTo>
                  <a:lnTo>
                    <a:pt x="219" y="267"/>
                  </a:lnTo>
                  <a:lnTo>
                    <a:pt x="220" y="267"/>
                  </a:lnTo>
                  <a:lnTo>
                    <a:pt x="221" y="267"/>
                  </a:lnTo>
                  <a:lnTo>
                    <a:pt x="223" y="267"/>
                  </a:lnTo>
                  <a:lnTo>
                    <a:pt x="224" y="267"/>
                  </a:lnTo>
                  <a:lnTo>
                    <a:pt x="224" y="266"/>
                  </a:lnTo>
                  <a:lnTo>
                    <a:pt x="224" y="265"/>
                  </a:lnTo>
                  <a:lnTo>
                    <a:pt x="224" y="264"/>
                  </a:lnTo>
                  <a:lnTo>
                    <a:pt x="223" y="264"/>
                  </a:lnTo>
                  <a:lnTo>
                    <a:pt x="223" y="262"/>
                  </a:lnTo>
                  <a:lnTo>
                    <a:pt x="224" y="262"/>
                  </a:lnTo>
                  <a:lnTo>
                    <a:pt x="225" y="262"/>
                  </a:lnTo>
                  <a:lnTo>
                    <a:pt x="225" y="261"/>
                  </a:lnTo>
                  <a:lnTo>
                    <a:pt x="225" y="260"/>
                  </a:lnTo>
                  <a:lnTo>
                    <a:pt x="225" y="259"/>
                  </a:lnTo>
                  <a:lnTo>
                    <a:pt x="225" y="258"/>
                  </a:lnTo>
                  <a:lnTo>
                    <a:pt x="224" y="258"/>
                  </a:lnTo>
                  <a:lnTo>
                    <a:pt x="224" y="257"/>
                  </a:lnTo>
                  <a:lnTo>
                    <a:pt x="223" y="257"/>
                  </a:lnTo>
                  <a:lnTo>
                    <a:pt x="223" y="255"/>
                  </a:lnTo>
                  <a:lnTo>
                    <a:pt x="221" y="255"/>
                  </a:lnTo>
                  <a:lnTo>
                    <a:pt x="221" y="254"/>
                  </a:lnTo>
                  <a:lnTo>
                    <a:pt x="221" y="253"/>
                  </a:lnTo>
                  <a:lnTo>
                    <a:pt x="223" y="253"/>
                  </a:lnTo>
                  <a:lnTo>
                    <a:pt x="224" y="253"/>
                  </a:lnTo>
                  <a:lnTo>
                    <a:pt x="224" y="252"/>
                  </a:lnTo>
                  <a:lnTo>
                    <a:pt x="224" y="251"/>
                  </a:lnTo>
                  <a:lnTo>
                    <a:pt x="223" y="251"/>
                  </a:lnTo>
                  <a:lnTo>
                    <a:pt x="223" y="250"/>
                  </a:lnTo>
                  <a:lnTo>
                    <a:pt x="223" y="248"/>
                  </a:lnTo>
                  <a:lnTo>
                    <a:pt x="220" y="246"/>
                  </a:lnTo>
                  <a:lnTo>
                    <a:pt x="220" y="245"/>
                  </a:lnTo>
                  <a:lnTo>
                    <a:pt x="220" y="244"/>
                  </a:lnTo>
                  <a:lnTo>
                    <a:pt x="220" y="243"/>
                  </a:lnTo>
                  <a:lnTo>
                    <a:pt x="221" y="243"/>
                  </a:lnTo>
                  <a:lnTo>
                    <a:pt x="223" y="243"/>
                  </a:lnTo>
                  <a:lnTo>
                    <a:pt x="223" y="241"/>
                  </a:lnTo>
                  <a:lnTo>
                    <a:pt x="225" y="241"/>
                  </a:lnTo>
                  <a:lnTo>
                    <a:pt x="225" y="240"/>
                  </a:lnTo>
                  <a:lnTo>
                    <a:pt x="226" y="239"/>
                  </a:lnTo>
                  <a:lnTo>
                    <a:pt x="226" y="238"/>
                  </a:lnTo>
                  <a:lnTo>
                    <a:pt x="227" y="238"/>
                  </a:lnTo>
                  <a:lnTo>
                    <a:pt x="228" y="238"/>
                  </a:lnTo>
                  <a:lnTo>
                    <a:pt x="230" y="238"/>
                  </a:lnTo>
                  <a:lnTo>
                    <a:pt x="231" y="238"/>
                  </a:lnTo>
                  <a:lnTo>
                    <a:pt x="232" y="238"/>
                  </a:lnTo>
                  <a:lnTo>
                    <a:pt x="232" y="237"/>
                  </a:lnTo>
                  <a:lnTo>
                    <a:pt x="232" y="236"/>
                  </a:lnTo>
                  <a:lnTo>
                    <a:pt x="232" y="234"/>
                  </a:lnTo>
                  <a:lnTo>
                    <a:pt x="233" y="233"/>
                  </a:lnTo>
                  <a:lnTo>
                    <a:pt x="234" y="233"/>
                  </a:lnTo>
                  <a:lnTo>
                    <a:pt x="235" y="233"/>
                  </a:lnTo>
                  <a:lnTo>
                    <a:pt x="237" y="233"/>
                  </a:lnTo>
                  <a:lnTo>
                    <a:pt x="238" y="233"/>
                  </a:lnTo>
                  <a:lnTo>
                    <a:pt x="239" y="233"/>
                  </a:lnTo>
                  <a:lnTo>
                    <a:pt x="240" y="233"/>
                  </a:lnTo>
                  <a:lnTo>
                    <a:pt x="241" y="233"/>
                  </a:lnTo>
                  <a:lnTo>
                    <a:pt x="244" y="232"/>
                  </a:lnTo>
                  <a:lnTo>
                    <a:pt x="244" y="231"/>
                  </a:lnTo>
                  <a:lnTo>
                    <a:pt x="244" y="230"/>
                  </a:lnTo>
                  <a:lnTo>
                    <a:pt x="244" y="229"/>
                  </a:lnTo>
                  <a:lnTo>
                    <a:pt x="244" y="227"/>
                  </a:lnTo>
                  <a:lnTo>
                    <a:pt x="244" y="226"/>
                  </a:lnTo>
                  <a:lnTo>
                    <a:pt x="244" y="225"/>
                  </a:lnTo>
                  <a:lnTo>
                    <a:pt x="245" y="225"/>
                  </a:lnTo>
                  <a:lnTo>
                    <a:pt x="245" y="226"/>
                  </a:lnTo>
                  <a:lnTo>
                    <a:pt x="246" y="226"/>
                  </a:lnTo>
                  <a:lnTo>
                    <a:pt x="247" y="226"/>
                  </a:lnTo>
                  <a:lnTo>
                    <a:pt x="247" y="225"/>
                  </a:lnTo>
                  <a:lnTo>
                    <a:pt x="249" y="224"/>
                  </a:lnTo>
                  <a:lnTo>
                    <a:pt x="251" y="224"/>
                  </a:lnTo>
                  <a:lnTo>
                    <a:pt x="251" y="223"/>
                  </a:lnTo>
                  <a:lnTo>
                    <a:pt x="251" y="221"/>
                  </a:lnTo>
                  <a:lnTo>
                    <a:pt x="251" y="220"/>
                  </a:lnTo>
                  <a:lnTo>
                    <a:pt x="252" y="220"/>
                  </a:lnTo>
                  <a:lnTo>
                    <a:pt x="252" y="219"/>
                  </a:lnTo>
                  <a:lnTo>
                    <a:pt x="252" y="218"/>
                  </a:lnTo>
                  <a:lnTo>
                    <a:pt x="252" y="217"/>
                  </a:lnTo>
                  <a:lnTo>
                    <a:pt x="252" y="216"/>
                  </a:lnTo>
                  <a:lnTo>
                    <a:pt x="252" y="214"/>
                  </a:lnTo>
                  <a:lnTo>
                    <a:pt x="253" y="214"/>
                  </a:lnTo>
                  <a:lnTo>
                    <a:pt x="253" y="213"/>
                  </a:lnTo>
                  <a:lnTo>
                    <a:pt x="253" y="212"/>
                  </a:lnTo>
                  <a:lnTo>
                    <a:pt x="253" y="211"/>
                  </a:lnTo>
                  <a:lnTo>
                    <a:pt x="253" y="210"/>
                  </a:lnTo>
                  <a:lnTo>
                    <a:pt x="254" y="210"/>
                  </a:lnTo>
                  <a:lnTo>
                    <a:pt x="254" y="209"/>
                  </a:lnTo>
                  <a:lnTo>
                    <a:pt x="253" y="209"/>
                  </a:lnTo>
                  <a:lnTo>
                    <a:pt x="254" y="209"/>
                  </a:lnTo>
                  <a:lnTo>
                    <a:pt x="254" y="207"/>
                  </a:lnTo>
                  <a:lnTo>
                    <a:pt x="254" y="206"/>
                  </a:lnTo>
                  <a:lnTo>
                    <a:pt x="255" y="206"/>
                  </a:lnTo>
                  <a:lnTo>
                    <a:pt x="256" y="206"/>
                  </a:lnTo>
                  <a:lnTo>
                    <a:pt x="258" y="205"/>
                  </a:lnTo>
                  <a:lnTo>
                    <a:pt x="259" y="205"/>
                  </a:lnTo>
                  <a:lnTo>
                    <a:pt x="259" y="204"/>
                  </a:lnTo>
                  <a:lnTo>
                    <a:pt x="259" y="203"/>
                  </a:lnTo>
                  <a:lnTo>
                    <a:pt x="260" y="204"/>
                  </a:lnTo>
                  <a:lnTo>
                    <a:pt x="261" y="204"/>
                  </a:lnTo>
                  <a:lnTo>
                    <a:pt x="261" y="205"/>
                  </a:lnTo>
                  <a:lnTo>
                    <a:pt x="262" y="205"/>
                  </a:lnTo>
                  <a:lnTo>
                    <a:pt x="263" y="205"/>
                  </a:lnTo>
                  <a:lnTo>
                    <a:pt x="263" y="206"/>
                  </a:lnTo>
                  <a:lnTo>
                    <a:pt x="265" y="206"/>
                  </a:lnTo>
                  <a:lnTo>
                    <a:pt x="266" y="206"/>
                  </a:lnTo>
                  <a:lnTo>
                    <a:pt x="267" y="206"/>
                  </a:lnTo>
                  <a:lnTo>
                    <a:pt x="267" y="205"/>
                  </a:lnTo>
                  <a:lnTo>
                    <a:pt x="266" y="205"/>
                  </a:lnTo>
                  <a:lnTo>
                    <a:pt x="266" y="204"/>
                  </a:lnTo>
                  <a:lnTo>
                    <a:pt x="266" y="203"/>
                  </a:lnTo>
                  <a:lnTo>
                    <a:pt x="267" y="203"/>
                  </a:lnTo>
                  <a:lnTo>
                    <a:pt x="267" y="202"/>
                  </a:lnTo>
                  <a:lnTo>
                    <a:pt x="268" y="202"/>
                  </a:lnTo>
                  <a:lnTo>
                    <a:pt x="269" y="202"/>
                  </a:lnTo>
                  <a:lnTo>
                    <a:pt x="269" y="200"/>
                  </a:lnTo>
                  <a:lnTo>
                    <a:pt x="269" y="199"/>
                  </a:lnTo>
                  <a:lnTo>
                    <a:pt x="269" y="198"/>
                  </a:lnTo>
                  <a:lnTo>
                    <a:pt x="270" y="198"/>
                  </a:lnTo>
                  <a:lnTo>
                    <a:pt x="270" y="197"/>
                  </a:lnTo>
                  <a:lnTo>
                    <a:pt x="272" y="197"/>
                  </a:lnTo>
                  <a:lnTo>
                    <a:pt x="272" y="198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5" y="198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8"/>
                  </a:lnTo>
                  <a:lnTo>
                    <a:pt x="277" y="198"/>
                  </a:lnTo>
                  <a:lnTo>
                    <a:pt x="279" y="197"/>
                  </a:lnTo>
                  <a:lnTo>
                    <a:pt x="279" y="196"/>
                  </a:lnTo>
                  <a:lnTo>
                    <a:pt x="279" y="195"/>
                  </a:lnTo>
                  <a:lnTo>
                    <a:pt x="280" y="195"/>
                  </a:lnTo>
                  <a:lnTo>
                    <a:pt x="282" y="193"/>
                  </a:lnTo>
                  <a:lnTo>
                    <a:pt x="282" y="192"/>
                  </a:lnTo>
                  <a:lnTo>
                    <a:pt x="282" y="191"/>
                  </a:lnTo>
                  <a:lnTo>
                    <a:pt x="281" y="191"/>
                  </a:lnTo>
                  <a:lnTo>
                    <a:pt x="281" y="190"/>
                  </a:lnTo>
                  <a:lnTo>
                    <a:pt x="280" y="190"/>
                  </a:lnTo>
                  <a:lnTo>
                    <a:pt x="280" y="189"/>
                  </a:lnTo>
                  <a:lnTo>
                    <a:pt x="280" y="188"/>
                  </a:lnTo>
                  <a:lnTo>
                    <a:pt x="280" y="186"/>
                  </a:lnTo>
                  <a:lnTo>
                    <a:pt x="280" y="185"/>
                  </a:lnTo>
                  <a:lnTo>
                    <a:pt x="281" y="185"/>
                  </a:lnTo>
                  <a:lnTo>
                    <a:pt x="282" y="185"/>
                  </a:lnTo>
                  <a:lnTo>
                    <a:pt x="283" y="185"/>
                  </a:lnTo>
                  <a:lnTo>
                    <a:pt x="284" y="185"/>
                  </a:lnTo>
                  <a:lnTo>
                    <a:pt x="284" y="184"/>
                  </a:lnTo>
                  <a:lnTo>
                    <a:pt x="286" y="184"/>
                  </a:lnTo>
                  <a:lnTo>
                    <a:pt x="287" y="183"/>
                  </a:lnTo>
                  <a:lnTo>
                    <a:pt x="287" y="182"/>
                  </a:lnTo>
                  <a:lnTo>
                    <a:pt x="287" y="181"/>
                  </a:lnTo>
                  <a:lnTo>
                    <a:pt x="287" y="179"/>
                  </a:lnTo>
                  <a:lnTo>
                    <a:pt x="286" y="178"/>
                  </a:lnTo>
                  <a:lnTo>
                    <a:pt x="286" y="177"/>
                  </a:lnTo>
                  <a:lnTo>
                    <a:pt x="284" y="177"/>
                  </a:lnTo>
                  <a:lnTo>
                    <a:pt x="284" y="176"/>
                  </a:lnTo>
                  <a:lnTo>
                    <a:pt x="284" y="175"/>
                  </a:lnTo>
                  <a:lnTo>
                    <a:pt x="284" y="174"/>
                  </a:lnTo>
                  <a:lnTo>
                    <a:pt x="284" y="172"/>
                  </a:lnTo>
                  <a:lnTo>
                    <a:pt x="283" y="171"/>
                  </a:lnTo>
                  <a:lnTo>
                    <a:pt x="283" y="169"/>
                  </a:lnTo>
                  <a:lnTo>
                    <a:pt x="283" y="168"/>
                  </a:lnTo>
                  <a:lnTo>
                    <a:pt x="283" y="167"/>
                  </a:lnTo>
                  <a:lnTo>
                    <a:pt x="284" y="164"/>
                  </a:lnTo>
                  <a:lnTo>
                    <a:pt x="284" y="163"/>
                  </a:lnTo>
                  <a:lnTo>
                    <a:pt x="283" y="160"/>
                  </a:lnTo>
                  <a:lnTo>
                    <a:pt x="282" y="158"/>
                  </a:lnTo>
                  <a:lnTo>
                    <a:pt x="282" y="157"/>
                  </a:lnTo>
                  <a:lnTo>
                    <a:pt x="281" y="157"/>
                  </a:lnTo>
                  <a:lnTo>
                    <a:pt x="281" y="156"/>
                  </a:lnTo>
                  <a:lnTo>
                    <a:pt x="282" y="155"/>
                  </a:lnTo>
                  <a:lnTo>
                    <a:pt x="282" y="154"/>
                  </a:lnTo>
                  <a:lnTo>
                    <a:pt x="282" y="153"/>
                  </a:lnTo>
                  <a:lnTo>
                    <a:pt x="282" y="151"/>
                  </a:lnTo>
                  <a:lnTo>
                    <a:pt x="282" y="150"/>
                  </a:lnTo>
                  <a:lnTo>
                    <a:pt x="283" y="149"/>
                  </a:lnTo>
                  <a:lnTo>
                    <a:pt x="284" y="149"/>
                  </a:lnTo>
                  <a:lnTo>
                    <a:pt x="286" y="149"/>
                  </a:lnTo>
                  <a:lnTo>
                    <a:pt x="286" y="148"/>
                  </a:lnTo>
                  <a:lnTo>
                    <a:pt x="287" y="148"/>
                  </a:lnTo>
                  <a:lnTo>
                    <a:pt x="288" y="148"/>
                  </a:lnTo>
                  <a:lnTo>
                    <a:pt x="289" y="148"/>
                  </a:lnTo>
                  <a:lnTo>
                    <a:pt x="290" y="147"/>
                  </a:lnTo>
                  <a:lnTo>
                    <a:pt x="291" y="147"/>
                  </a:lnTo>
                  <a:lnTo>
                    <a:pt x="293" y="147"/>
                  </a:lnTo>
                  <a:lnTo>
                    <a:pt x="293" y="146"/>
                  </a:lnTo>
                  <a:lnTo>
                    <a:pt x="293" y="144"/>
                  </a:lnTo>
                  <a:lnTo>
                    <a:pt x="293" y="143"/>
                  </a:lnTo>
                  <a:lnTo>
                    <a:pt x="294" y="143"/>
                  </a:lnTo>
                  <a:lnTo>
                    <a:pt x="294" y="142"/>
                  </a:lnTo>
                  <a:lnTo>
                    <a:pt x="294" y="141"/>
                  </a:lnTo>
                  <a:lnTo>
                    <a:pt x="295" y="141"/>
                  </a:lnTo>
                  <a:lnTo>
                    <a:pt x="295" y="140"/>
                  </a:lnTo>
                  <a:lnTo>
                    <a:pt x="294" y="140"/>
                  </a:lnTo>
                  <a:lnTo>
                    <a:pt x="294" y="139"/>
                  </a:lnTo>
                  <a:lnTo>
                    <a:pt x="295" y="139"/>
                  </a:lnTo>
                  <a:lnTo>
                    <a:pt x="295" y="140"/>
                  </a:lnTo>
                  <a:lnTo>
                    <a:pt x="296" y="140"/>
                  </a:lnTo>
                  <a:lnTo>
                    <a:pt x="297" y="140"/>
                  </a:lnTo>
                  <a:lnTo>
                    <a:pt x="297" y="139"/>
                  </a:lnTo>
                  <a:lnTo>
                    <a:pt x="298" y="139"/>
                  </a:lnTo>
                  <a:lnTo>
                    <a:pt x="298" y="137"/>
                  </a:lnTo>
                  <a:lnTo>
                    <a:pt x="298" y="136"/>
                  </a:lnTo>
                  <a:lnTo>
                    <a:pt x="297" y="136"/>
                  </a:lnTo>
                  <a:lnTo>
                    <a:pt x="297" y="135"/>
                  </a:lnTo>
                  <a:lnTo>
                    <a:pt x="297" y="134"/>
                  </a:lnTo>
                  <a:lnTo>
                    <a:pt x="297" y="133"/>
                  </a:lnTo>
                  <a:lnTo>
                    <a:pt x="297" y="132"/>
                  </a:lnTo>
                  <a:lnTo>
                    <a:pt x="296" y="130"/>
                  </a:lnTo>
                  <a:lnTo>
                    <a:pt x="296" y="129"/>
                  </a:lnTo>
                  <a:lnTo>
                    <a:pt x="296" y="128"/>
                  </a:lnTo>
                  <a:lnTo>
                    <a:pt x="297" y="128"/>
                  </a:lnTo>
                  <a:lnTo>
                    <a:pt x="297" y="127"/>
                  </a:lnTo>
                  <a:lnTo>
                    <a:pt x="298" y="128"/>
                  </a:lnTo>
                  <a:lnTo>
                    <a:pt x="300" y="128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30"/>
                  </a:lnTo>
                  <a:lnTo>
                    <a:pt x="301" y="132"/>
                  </a:lnTo>
                  <a:lnTo>
                    <a:pt x="301" y="133"/>
                  </a:lnTo>
                  <a:lnTo>
                    <a:pt x="302" y="134"/>
                  </a:lnTo>
                  <a:lnTo>
                    <a:pt x="303" y="134"/>
                  </a:lnTo>
                  <a:lnTo>
                    <a:pt x="304" y="134"/>
                  </a:lnTo>
                  <a:lnTo>
                    <a:pt x="305" y="134"/>
                  </a:lnTo>
                  <a:lnTo>
                    <a:pt x="305" y="133"/>
                  </a:lnTo>
                  <a:lnTo>
                    <a:pt x="305" y="132"/>
                  </a:lnTo>
                  <a:lnTo>
                    <a:pt x="305" y="130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7" y="128"/>
                  </a:lnTo>
                  <a:lnTo>
                    <a:pt x="308" y="127"/>
                  </a:lnTo>
                  <a:lnTo>
                    <a:pt x="309" y="127"/>
                  </a:lnTo>
                  <a:lnTo>
                    <a:pt x="310" y="127"/>
                  </a:lnTo>
                  <a:lnTo>
                    <a:pt x="310" y="128"/>
                  </a:lnTo>
                  <a:lnTo>
                    <a:pt x="310" y="129"/>
                  </a:lnTo>
                  <a:lnTo>
                    <a:pt x="311" y="129"/>
                  </a:lnTo>
                  <a:lnTo>
                    <a:pt x="312" y="129"/>
                  </a:lnTo>
                  <a:lnTo>
                    <a:pt x="312" y="130"/>
                  </a:lnTo>
                  <a:lnTo>
                    <a:pt x="314" y="130"/>
                  </a:lnTo>
                  <a:lnTo>
                    <a:pt x="315" y="130"/>
                  </a:lnTo>
                  <a:lnTo>
                    <a:pt x="316" y="129"/>
                  </a:lnTo>
                  <a:lnTo>
                    <a:pt x="317" y="128"/>
                  </a:lnTo>
                  <a:lnTo>
                    <a:pt x="318" y="128"/>
                  </a:lnTo>
                  <a:lnTo>
                    <a:pt x="318" y="127"/>
                  </a:lnTo>
                  <a:lnTo>
                    <a:pt x="318" y="126"/>
                  </a:lnTo>
                  <a:lnTo>
                    <a:pt x="318" y="125"/>
                  </a:lnTo>
                  <a:lnTo>
                    <a:pt x="318" y="123"/>
                  </a:lnTo>
                  <a:lnTo>
                    <a:pt x="317" y="123"/>
                  </a:lnTo>
                  <a:lnTo>
                    <a:pt x="318" y="123"/>
                  </a:lnTo>
                  <a:lnTo>
                    <a:pt x="318" y="122"/>
                  </a:lnTo>
                  <a:lnTo>
                    <a:pt x="318" y="121"/>
                  </a:lnTo>
                  <a:lnTo>
                    <a:pt x="319" y="121"/>
                  </a:lnTo>
                  <a:lnTo>
                    <a:pt x="319" y="120"/>
                  </a:lnTo>
                  <a:lnTo>
                    <a:pt x="321" y="120"/>
                  </a:lnTo>
                  <a:lnTo>
                    <a:pt x="322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4" y="119"/>
                  </a:lnTo>
                  <a:lnTo>
                    <a:pt x="324" y="118"/>
                  </a:lnTo>
                  <a:lnTo>
                    <a:pt x="324" y="119"/>
                  </a:lnTo>
                  <a:lnTo>
                    <a:pt x="325" y="119"/>
                  </a:lnTo>
                  <a:lnTo>
                    <a:pt x="325" y="120"/>
                  </a:lnTo>
                  <a:lnTo>
                    <a:pt x="326" y="120"/>
                  </a:lnTo>
                  <a:lnTo>
                    <a:pt x="328" y="120"/>
                  </a:lnTo>
                  <a:lnTo>
                    <a:pt x="328" y="121"/>
                  </a:lnTo>
                  <a:lnTo>
                    <a:pt x="329" y="122"/>
                  </a:lnTo>
                  <a:lnTo>
                    <a:pt x="329" y="123"/>
                  </a:lnTo>
                  <a:lnTo>
                    <a:pt x="330" y="125"/>
                  </a:lnTo>
                  <a:lnTo>
                    <a:pt x="331" y="125"/>
                  </a:lnTo>
                  <a:lnTo>
                    <a:pt x="332" y="123"/>
                  </a:lnTo>
                  <a:lnTo>
                    <a:pt x="333" y="123"/>
                  </a:lnTo>
                  <a:lnTo>
                    <a:pt x="333" y="125"/>
                  </a:lnTo>
                  <a:lnTo>
                    <a:pt x="335" y="125"/>
                  </a:lnTo>
                  <a:lnTo>
                    <a:pt x="335" y="126"/>
                  </a:lnTo>
                  <a:lnTo>
                    <a:pt x="335" y="127"/>
                  </a:lnTo>
                  <a:lnTo>
                    <a:pt x="336" y="127"/>
                  </a:lnTo>
                  <a:lnTo>
                    <a:pt x="337" y="127"/>
                  </a:lnTo>
                  <a:lnTo>
                    <a:pt x="338" y="127"/>
                  </a:lnTo>
                  <a:lnTo>
                    <a:pt x="338" y="126"/>
                  </a:lnTo>
                  <a:lnTo>
                    <a:pt x="339" y="126"/>
                  </a:lnTo>
                  <a:lnTo>
                    <a:pt x="340" y="126"/>
                  </a:lnTo>
                  <a:lnTo>
                    <a:pt x="340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4" y="125"/>
                  </a:lnTo>
                  <a:lnTo>
                    <a:pt x="344" y="123"/>
                  </a:lnTo>
                  <a:lnTo>
                    <a:pt x="345" y="123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3"/>
                  </a:lnTo>
                  <a:lnTo>
                    <a:pt x="347" y="122"/>
                  </a:lnTo>
                  <a:lnTo>
                    <a:pt x="346" y="121"/>
                  </a:lnTo>
                  <a:lnTo>
                    <a:pt x="346" y="120"/>
                  </a:lnTo>
                  <a:lnTo>
                    <a:pt x="347" y="119"/>
                  </a:lnTo>
                  <a:lnTo>
                    <a:pt x="349" y="116"/>
                  </a:lnTo>
                  <a:lnTo>
                    <a:pt x="349" y="115"/>
                  </a:lnTo>
                  <a:lnTo>
                    <a:pt x="349" y="113"/>
                  </a:lnTo>
                  <a:lnTo>
                    <a:pt x="349" y="112"/>
                  </a:lnTo>
                  <a:lnTo>
                    <a:pt x="347" y="112"/>
                  </a:lnTo>
                  <a:lnTo>
                    <a:pt x="347" y="111"/>
                  </a:lnTo>
                  <a:lnTo>
                    <a:pt x="349" y="111"/>
                  </a:lnTo>
                  <a:lnTo>
                    <a:pt x="349" y="109"/>
                  </a:lnTo>
                  <a:lnTo>
                    <a:pt x="349" y="108"/>
                  </a:lnTo>
                  <a:lnTo>
                    <a:pt x="347" y="108"/>
                  </a:lnTo>
                  <a:lnTo>
                    <a:pt x="347" y="107"/>
                  </a:lnTo>
                  <a:lnTo>
                    <a:pt x="346" y="107"/>
                  </a:lnTo>
                  <a:lnTo>
                    <a:pt x="347" y="107"/>
                  </a:lnTo>
                  <a:lnTo>
                    <a:pt x="347" y="106"/>
                  </a:lnTo>
                  <a:lnTo>
                    <a:pt x="347" y="105"/>
                  </a:lnTo>
                  <a:lnTo>
                    <a:pt x="347" y="104"/>
                  </a:lnTo>
                  <a:lnTo>
                    <a:pt x="349" y="104"/>
                  </a:lnTo>
                  <a:lnTo>
                    <a:pt x="350" y="104"/>
                  </a:lnTo>
                  <a:lnTo>
                    <a:pt x="351" y="104"/>
                  </a:lnTo>
                  <a:lnTo>
                    <a:pt x="352" y="102"/>
                  </a:lnTo>
                  <a:lnTo>
                    <a:pt x="351" y="102"/>
                  </a:lnTo>
                  <a:lnTo>
                    <a:pt x="351" y="101"/>
                  </a:lnTo>
                  <a:lnTo>
                    <a:pt x="351" y="100"/>
                  </a:lnTo>
                  <a:lnTo>
                    <a:pt x="351" y="99"/>
                  </a:lnTo>
                  <a:lnTo>
                    <a:pt x="352" y="99"/>
                  </a:lnTo>
                  <a:lnTo>
                    <a:pt x="353" y="99"/>
                  </a:lnTo>
                  <a:lnTo>
                    <a:pt x="353" y="97"/>
                  </a:lnTo>
                  <a:lnTo>
                    <a:pt x="352" y="97"/>
                  </a:lnTo>
                  <a:lnTo>
                    <a:pt x="352" y="95"/>
                  </a:lnTo>
                  <a:lnTo>
                    <a:pt x="352" y="94"/>
                  </a:lnTo>
                  <a:lnTo>
                    <a:pt x="353" y="94"/>
                  </a:lnTo>
                  <a:lnTo>
                    <a:pt x="352" y="93"/>
                  </a:lnTo>
                  <a:lnTo>
                    <a:pt x="351" y="93"/>
                  </a:lnTo>
                  <a:lnTo>
                    <a:pt x="351" y="92"/>
                  </a:lnTo>
                  <a:lnTo>
                    <a:pt x="350" y="92"/>
                  </a:lnTo>
                  <a:lnTo>
                    <a:pt x="350" y="91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3" y="90"/>
                  </a:lnTo>
                  <a:lnTo>
                    <a:pt x="354" y="85"/>
                  </a:lnTo>
                  <a:lnTo>
                    <a:pt x="354" y="84"/>
                  </a:lnTo>
                  <a:lnTo>
                    <a:pt x="356" y="84"/>
                  </a:lnTo>
                  <a:lnTo>
                    <a:pt x="356" y="83"/>
                  </a:lnTo>
                  <a:lnTo>
                    <a:pt x="354" y="81"/>
                  </a:lnTo>
                  <a:lnTo>
                    <a:pt x="354" y="80"/>
                  </a:lnTo>
                  <a:lnTo>
                    <a:pt x="354" y="79"/>
                  </a:lnTo>
                  <a:lnTo>
                    <a:pt x="354" y="78"/>
                  </a:lnTo>
                  <a:lnTo>
                    <a:pt x="353" y="78"/>
                  </a:lnTo>
                  <a:lnTo>
                    <a:pt x="352" y="78"/>
                  </a:lnTo>
                  <a:lnTo>
                    <a:pt x="352" y="77"/>
                  </a:lnTo>
                  <a:lnTo>
                    <a:pt x="352" y="76"/>
                  </a:lnTo>
                  <a:lnTo>
                    <a:pt x="351" y="76"/>
                  </a:lnTo>
                  <a:lnTo>
                    <a:pt x="351" y="74"/>
                  </a:lnTo>
                  <a:lnTo>
                    <a:pt x="352" y="74"/>
                  </a:lnTo>
                  <a:lnTo>
                    <a:pt x="352" y="73"/>
                  </a:lnTo>
                  <a:lnTo>
                    <a:pt x="352" y="72"/>
                  </a:lnTo>
                  <a:lnTo>
                    <a:pt x="352" y="71"/>
                  </a:lnTo>
                  <a:lnTo>
                    <a:pt x="351" y="71"/>
                  </a:lnTo>
                  <a:lnTo>
                    <a:pt x="351" y="70"/>
                  </a:lnTo>
                  <a:lnTo>
                    <a:pt x="351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49" y="67"/>
                  </a:lnTo>
                  <a:lnTo>
                    <a:pt x="349" y="66"/>
                  </a:lnTo>
                  <a:lnTo>
                    <a:pt x="347" y="66"/>
                  </a:lnTo>
                  <a:lnTo>
                    <a:pt x="346" y="65"/>
                  </a:lnTo>
                  <a:lnTo>
                    <a:pt x="346" y="64"/>
                  </a:lnTo>
                  <a:lnTo>
                    <a:pt x="345" y="64"/>
                  </a:lnTo>
                  <a:lnTo>
                    <a:pt x="345" y="63"/>
                  </a:lnTo>
                  <a:lnTo>
                    <a:pt x="345" y="62"/>
                  </a:lnTo>
                  <a:lnTo>
                    <a:pt x="345" y="60"/>
                  </a:lnTo>
                  <a:lnTo>
                    <a:pt x="345" y="59"/>
                  </a:lnTo>
                  <a:lnTo>
                    <a:pt x="345" y="58"/>
                  </a:lnTo>
                  <a:lnTo>
                    <a:pt x="345" y="57"/>
                  </a:lnTo>
                  <a:lnTo>
                    <a:pt x="344" y="57"/>
                  </a:lnTo>
                  <a:lnTo>
                    <a:pt x="344" y="56"/>
                  </a:lnTo>
                  <a:lnTo>
                    <a:pt x="343" y="56"/>
                  </a:lnTo>
                  <a:lnTo>
                    <a:pt x="343" y="55"/>
                  </a:lnTo>
                  <a:lnTo>
                    <a:pt x="342" y="55"/>
                  </a:lnTo>
                  <a:lnTo>
                    <a:pt x="342" y="53"/>
                  </a:lnTo>
                  <a:lnTo>
                    <a:pt x="342" y="52"/>
                  </a:lnTo>
                  <a:lnTo>
                    <a:pt x="340" y="52"/>
                  </a:lnTo>
                  <a:lnTo>
                    <a:pt x="342" y="52"/>
                  </a:lnTo>
                  <a:lnTo>
                    <a:pt x="343" y="52"/>
                  </a:lnTo>
                  <a:lnTo>
                    <a:pt x="344" y="52"/>
                  </a:lnTo>
                  <a:lnTo>
                    <a:pt x="344" y="51"/>
                  </a:lnTo>
                  <a:lnTo>
                    <a:pt x="345" y="51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7" y="49"/>
                  </a:lnTo>
                  <a:lnTo>
                    <a:pt x="349" y="49"/>
                  </a:lnTo>
                  <a:lnTo>
                    <a:pt x="350" y="49"/>
                  </a:lnTo>
                  <a:lnTo>
                    <a:pt x="350" y="48"/>
                  </a:lnTo>
                  <a:lnTo>
                    <a:pt x="349" y="48"/>
                  </a:lnTo>
                  <a:lnTo>
                    <a:pt x="349" y="46"/>
                  </a:lnTo>
                  <a:lnTo>
                    <a:pt x="349" y="45"/>
                  </a:lnTo>
                  <a:lnTo>
                    <a:pt x="349" y="44"/>
                  </a:lnTo>
                  <a:lnTo>
                    <a:pt x="350" y="44"/>
                  </a:lnTo>
                  <a:lnTo>
                    <a:pt x="350" y="43"/>
                  </a:lnTo>
                  <a:lnTo>
                    <a:pt x="351" y="43"/>
                  </a:lnTo>
                  <a:lnTo>
                    <a:pt x="351" y="42"/>
                  </a:lnTo>
                  <a:lnTo>
                    <a:pt x="352" y="42"/>
                  </a:lnTo>
                  <a:lnTo>
                    <a:pt x="352" y="41"/>
                  </a:lnTo>
                  <a:lnTo>
                    <a:pt x="352" y="39"/>
                  </a:lnTo>
                  <a:lnTo>
                    <a:pt x="353" y="39"/>
                  </a:lnTo>
                  <a:lnTo>
                    <a:pt x="353" y="38"/>
                  </a:lnTo>
                  <a:lnTo>
                    <a:pt x="352" y="37"/>
                  </a:lnTo>
                  <a:lnTo>
                    <a:pt x="352" y="36"/>
                  </a:lnTo>
                  <a:lnTo>
                    <a:pt x="351" y="36"/>
                  </a:lnTo>
                  <a:lnTo>
                    <a:pt x="352" y="36"/>
                  </a:lnTo>
                  <a:lnTo>
                    <a:pt x="352" y="35"/>
                  </a:lnTo>
                  <a:lnTo>
                    <a:pt x="353" y="35"/>
                  </a:lnTo>
                  <a:lnTo>
                    <a:pt x="354" y="35"/>
                  </a:lnTo>
                  <a:lnTo>
                    <a:pt x="356" y="35"/>
                  </a:lnTo>
                  <a:lnTo>
                    <a:pt x="357" y="34"/>
                  </a:lnTo>
                  <a:lnTo>
                    <a:pt x="358" y="34"/>
                  </a:lnTo>
                  <a:lnTo>
                    <a:pt x="359" y="34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2"/>
                  </a:lnTo>
                  <a:lnTo>
                    <a:pt x="363" y="32"/>
                  </a:lnTo>
                  <a:lnTo>
                    <a:pt x="364" y="31"/>
                  </a:lnTo>
                  <a:lnTo>
                    <a:pt x="364" y="30"/>
                  </a:lnTo>
                  <a:lnTo>
                    <a:pt x="365" y="31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7" y="30"/>
                  </a:lnTo>
                  <a:lnTo>
                    <a:pt x="368" y="30"/>
                  </a:lnTo>
                  <a:lnTo>
                    <a:pt x="370" y="30"/>
                  </a:lnTo>
                  <a:lnTo>
                    <a:pt x="368" y="29"/>
                  </a:lnTo>
                  <a:lnTo>
                    <a:pt x="368" y="28"/>
                  </a:lnTo>
                  <a:lnTo>
                    <a:pt x="368" y="27"/>
                  </a:lnTo>
                  <a:lnTo>
                    <a:pt x="367" y="25"/>
                  </a:lnTo>
                  <a:lnTo>
                    <a:pt x="367" y="24"/>
                  </a:lnTo>
                  <a:lnTo>
                    <a:pt x="366" y="23"/>
                  </a:lnTo>
                  <a:lnTo>
                    <a:pt x="367" y="23"/>
                  </a:lnTo>
                  <a:lnTo>
                    <a:pt x="367" y="22"/>
                  </a:lnTo>
                  <a:lnTo>
                    <a:pt x="368" y="22"/>
                  </a:lnTo>
                  <a:lnTo>
                    <a:pt x="370" y="22"/>
                  </a:lnTo>
                  <a:lnTo>
                    <a:pt x="371" y="22"/>
                  </a:lnTo>
                  <a:lnTo>
                    <a:pt x="372" y="22"/>
                  </a:lnTo>
                  <a:lnTo>
                    <a:pt x="372" y="21"/>
                  </a:lnTo>
                  <a:lnTo>
                    <a:pt x="373" y="21"/>
                  </a:lnTo>
                  <a:lnTo>
                    <a:pt x="372" y="21"/>
                  </a:lnTo>
                  <a:lnTo>
                    <a:pt x="373" y="21"/>
                  </a:lnTo>
                  <a:lnTo>
                    <a:pt x="373" y="20"/>
                  </a:lnTo>
                  <a:lnTo>
                    <a:pt x="372" y="20"/>
                  </a:lnTo>
                  <a:lnTo>
                    <a:pt x="373" y="18"/>
                  </a:lnTo>
                  <a:lnTo>
                    <a:pt x="372" y="18"/>
                  </a:lnTo>
                  <a:lnTo>
                    <a:pt x="372" y="17"/>
                  </a:lnTo>
                  <a:lnTo>
                    <a:pt x="372" y="16"/>
                  </a:lnTo>
                  <a:lnTo>
                    <a:pt x="373" y="16"/>
                  </a:lnTo>
                  <a:lnTo>
                    <a:pt x="374" y="16"/>
                  </a:lnTo>
                  <a:lnTo>
                    <a:pt x="374" y="15"/>
                  </a:lnTo>
                  <a:lnTo>
                    <a:pt x="374" y="14"/>
                  </a:lnTo>
                  <a:lnTo>
                    <a:pt x="373" y="14"/>
                  </a:lnTo>
                  <a:lnTo>
                    <a:pt x="373" y="13"/>
                  </a:lnTo>
                  <a:lnTo>
                    <a:pt x="372" y="11"/>
                  </a:lnTo>
                  <a:lnTo>
                    <a:pt x="371" y="11"/>
                  </a:lnTo>
                  <a:lnTo>
                    <a:pt x="371" y="10"/>
                  </a:lnTo>
                  <a:lnTo>
                    <a:pt x="370" y="10"/>
                  </a:lnTo>
                  <a:lnTo>
                    <a:pt x="371" y="10"/>
                  </a:lnTo>
                  <a:lnTo>
                    <a:pt x="371" y="9"/>
                  </a:lnTo>
                  <a:lnTo>
                    <a:pt x="372" y="9"/>
                  </a:lnTo>
                  <a:lnTo>
                    <a:pt x="372" y="8"/>
                  </a:lnTo>
                  <a:lnTo>
                    <a:pt x="371" y="8"/>
                  </a:lnTo>
                  <a:lnTo>
                    <a:pt x="371" y="7"/>
                  </a:lnTo>
                  <a:lnTo>
                    <a:pt x="372" y="7"/>
                  </a:lnTo>
                  <a:lnTo>
                    <a:pt x="372" y="6"/>
                  </a:lnTo>
                  <a:lnTo>
                    <a:pt x="371" y="6"/>
                  </a:lnTo>
                  <a:lnTo>
                    <a:pt x="371" y="4"/>
                  </a:lnTo>
                  <a:lnTo>
                    <a:pt x="372" y="4"/>
                  </a:lnTo>
                  <a:lnTo>
                    <a:pt x="373" y="4"/>
                  </a:lnTo>
                  <a:lnTo>
                    <a:pt x="374" y="4"/>
                  </a:lnTo>
                  <a:lnTo>
                    <a:pt x="374" y="6"/>
                  </a:lnTo>
                  <a:lnTo>
                    <a:pt x="375" y="6"/>
                  </a:lnTo>
                  <a:lnTo>
                    <a:pt x="377" y="6"/>
                  </a:lnTo>
                  <a:lnTo>
                    <a:pt x="377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79" y="6"/>
                  </a:lnTo>
                  <a:lnTo>
                    <a:pt x="380" y="6"/>
                  </a:lnTo>
                  <a:lnTo>
                    <a:pt x="381" y="6"/>
                  </a:lnTo>
                  <a:lnTo>
                    <a:pt x="381" y="7"/>
                  </a:lnTo>
                  <a:lnTo>
                    <a:pt x="382" y="7"/>
                  </a:lnTo>
                  <a:lnTo>
                    <a:pt x="384" y="7"/>
                  </a:lnTo>
                  <a:lnTo>
                    <a:pt x="384" y="6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7" y="3"/>
                  </a:lnTo>
                  <a:lnTo>
                    <a:pt x="388" y="3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89" y="6"/>
                  </a:lnTo>
                  <a:lnTo>
                    <a:pt x="391" y="6"/>
                  </a:lnTo>
                  <a:lnTo>
                    <a:pt x="392" y="6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5" y="4"/>
                  </a:lnTo>
                  <a:lnTo>
                    <a:pt x="396" y="4"/>
                  </a:lnTo>
                  <a:lnTo>
                    <a:pt x="395" y="1"/>
                  </a:lnTo>
                  <a:lnTo>
                    <a:pt x="395" y="0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16C1194-FE26-91BF-0D97-6A2E3D022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450" y="1800225"/>
              <a:ext cx="1123950" cy="2876550"/>
            </a:xfrm>
            <a:custGeom>
              <a:avLst/>
              <a:gdLst>
                <a:gd name="T0" fmla="*/ 349 w 708"/>
                <a:gd name="T1" fmla="*/ 70 h 1812"/>
                <a:gd name="T2" fmla="*/ 361 w 708"/>
                <a:gd name="T3" fmla="*/ 145 h 1812"/>
                <a:gd name="T4" fmla="*/ 375 w 708"/>
                <a:gd name="T5" fmla="*/ 198 h 1812"/>
                <a:gd name="T6" fmla="*/ 411 w 708"/>
                <a:gd name="T7" fmla="*/ 275 h 1812"/>
                <a:gd name="T8" fmla="*/ 424 w 708"/>
                <a:gd name="T9" fmla="*/ 351 h 1812"/>
                <a:gd name="T10" fmla="*/ 453 w 708"/>
                <a:gd name="T11" fmla="*/ 410 h 1812"/>
                <a:gd name="T12" fmla="*/ 471 w 708"/>
                <a:gd name="T13" fmla="*/ 480 h 1812"/>
                <a:gd name="T14" fmla="*/ 500 w 708"/>
                <a:gd name="T15" fmla="*/ 531 h 1812"/>
                <a:gd name="T16" fmla="*/ 545 w 708"/>
                <a:gd name="T17" fmla="*/ 573 h 1812"/>
                <a:gd name="T18" fmla="*/ 556 w 708"/>
                <a:gd name="T19" fmla="*/ 636 h 1812"/>
                <a:gd name="T20" fmla="*/ 551 w 708"/>
                <a:gd name="T21" fmla="*/ 692 h 1812"/>
                <a:gd name="T22" fmla="*/ 567 w 708"/>
                <a:gd name="T23" fmla="*/ 755 h 1812"/>
                <a:gd name="T24" fmla="*/ 613 w 708"/>
                <a:gd name="T25" fmla="*/ 803 h 1812"/>
                <a:gd name="T26" fmla="*/ 639 w 708"/>
                <a:gd name="T27" fmla="*/ 866 h 1812"/>
                <a:gd name="T28" fmla="*/ 664 w 708"/>
                <a:gd name="T29" fmla="*/ 921 h 1812"/>
                <a:gd name="T30" fmla="*/ 708 w 708"/>
                <a:gd name="T31" fmla="*/ 990 h 1812"/>
                <a:gd name="T32" fmla="*/ 671 w 708"/>
                <a:gd name="T33" fmla="*/ 1047 h 1812"/>
                <a:gd name="T34" fmla="*/ 657 w 708"/>
                <a:gd name="T35" fmla="*/ 1107 h 1812"/>
                <a:gd name="T36" fmla="*/ 647 w 708"/>
                <a:gd name="T37" fmla="*/ 1176 h 1812"/>
                <a:gd name="T38" fmla="*/ 650 w 708"/>
                <a:gd name="T39" fmla="*/ 1251 h 1812"/>
                <a:gd name="T40" fmla="*/ 599 w 708"/>
                <a:gd name="T41" fmla="*/ 1285 h 1812"/>
                <a:gd name="T42" fmla="*/ 571 w 708"/>
                <a:gd name="T43" fmla="*/ 1344 h 1812"/>
                <a:gd name="T44" fmla="*/ 536 w 708"/>
                <a:gd name="T45" fmla="*/ 1388 h 1812"/>
                <a:gd name="T46" fmla="*/ 536 w 708"/>
                <a:gd name="T47" fmla="*/ 1462 h 1812"/>
                <a:gd name="T48" fmla="*/ 486 w 708"/>
                <a:gd name="T49" fmla="*/ 1479 h 1812"/>
                <a:gd name="T50" fmla="*/ 451 w 708"/>
                <a:gd name="T51" fmla="*/ 1542 h 1812"/>
                <a:gd name="T52" fmla="*/ 410 w 708"/>
                <a:gd name="T53" fmla="*/ 1604 h 1812"/>
                <a:gd name="T54" fmla="*/ 364 w 708"/>
                <a:gd name="T55" fmla="*/ 1650 h 1812"/>
                <a:gd name="T56" fmla="*/ 309 w 708"/>
                <a:gd name="T57" fmla="*/ 1697 h 1812"/>
                <a:gd name="T58" fmla="*/ 246 w 708"/>
                <a:gd name="T59" fmla="*/ 1752 h 1812"/>
                <a:gd name="T60" fmla="*/ 192 w 708"/>
                <a:gd name="T61" fmla="*/ 1784 h 1812"/>
                <a:gd name="T62" fmla="*/ 111 w 708"/>
                <a:gd name="T63" fmla="*/ 1785 h 1812"/>
                <a:gd name="T64" fmla="*/ 61 w 708"/>
                <a:gd name="T65" fmla="*/ 1780 h 1812"/>
                <a:gd name="T66" fmla="*/ 43 w 708"/>
                <a:gd name="T67" fmla="*/ 1718 h 1812"/>
                <a:gd name="T68" fmla="*/ 30 w 708"/>
                <a:gd name="T69" fmla="*/ 1644 h 1812"/>
                <a:gd name="T70" fmla="*/ 30 w 708"/>
                <a:gd name="T71" fmla="*/ 1564 h 1812"/>
                <a:gd name="T72" fmla="*/ 22 w 708"/>
                <a:gd name="T73" fmla="*/ 1490 h 1812"/>
                <a:gd name="T74" fmla="*/ 35 w 708"/>
                <a:gd name="T75" fmla="*/ 1429 h 1812"/>
                <a:gd name="T76" fmla="*/ 4 w 708"/>
                <a:gd name="T77" fmla="*/ 1372 h 1812"/>
                <a:gd name="T78" fmla="*/ 57 w 708"/>
                <a:gd name="T79" fmla="*/ 1359 h 1812"/>
                <a:gd name="T80" fmla="*/ 79 w 708"/>
                <a:gd name="T81" fmla="*/ 1288 h 1812"/>
                <a:gd name="T82" fmla="*/ 90 w 708"/>
                <a:gd name="T83" fmla="*/ 1230 h 1812"/>
                <a:gd name="T84" fmla="*/ 100 w 708"/>
                <a:gd name="T85" fmla="*/ 1165 h 1812"/>
                <a:gd name="T86" fmla="*/ 139 w 708"/>
                <a:gd name="T87" fmla="*/ 1108 h 1812"/>
                <a:gd name="T88" fmla="*/ 167 w 708"/>
                <a:gd name="T89" fmla="*/ 1049 h 1812"/>
                <a:gd name="T90" fmla="*/ 175 w 708"/>
                <a:gd name="T91" fmla="*/ 984 h 1812"/>
                <a:gd name="T92" fmla="*/ 161 w 708"/>
                <a:gd name="T93" fmla="*/ 908 h 1812"/>
                <a:gd name="T94" fmla="*/ 179 w 708"/>
                <a:gd name="T95" fmla="*/ 853 h 1812"/>
                <a:gd name="T96" fmla="*/ 209 w 708"/>
                <a:gd name="T97" fmla="*/ 797 h 1812"/>
                <a:gd name="T98" fmla="*/ 242 w 708"/>
                <a:gd name="T99" fmla="*/ 748 h 1812"/>
                <a:gd name="T100" fmla="*/ 283 w 708"/>
                <a:gd name="T101" fmla="*/ 718 h 1812"/>
                <a:gd name="T102" fmla="*/ 283 w 708"/>
                <a:gd name="T103" fmla="*/ 648 h 1812"/>
                <a:gd name="T104" fmla="*/ 231 w 708"/>
                <a:gd name="T105" fmla="*/ 627 h 1812"/>
                <a:gd name="T106" fmla="*/ 179 w 708"/>
                <a:gd name="T107" fmla="*/ 614 h 1812"/>
                <a:gd name="T108" fmla="*/ 175 w 708"/>
                <a:gd name="T109" fmla="*/ 549 h 1812"/>
                <a:gd name="T110" fmla="*/ 151 w 708"/>
                <a:gd name="T111" fmla="*/ 477 h 1812"/>
                <a:gd name="T112" fmla="*/ 139 w 708"/>
                <a:gd name="T113" fmla="*/ 411 h 1812"/>
                <a:gd name="T114" fmla="*/ 120 w 708"/>
                <a:gd name="T115" fmla="*/ 344 h 1812"/>
                <a:gd name="T116" fmla="*/ 137 w 708"/>
                <a:gd name="T117" fmla="*/ 285 h 1812"/>
                <a:gd name="T118" fmla="*/ 117 w 708"/>
                <a:gd name="T119" fmla="*/ 205 h 1812"/>
                <a:gd name="T120" fmla="*/ 152 w 708"/>
                <a:gd name="T121" fmla="*/ 140 h 1812"/>
                <a:gd name="T122" fmla="*/ 199 w 708"/>
                <a:gd name="T123" fmla="*/ 85 h 1812"/>
                <a:gd name="T124" fmla="*/ 266 w 708"/>
                <a:gd name="T125" fmla="*/ 34 h 1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8" h="1812">
                  <a:moveTo>
                    <a:pt x="299" y="0"/>
                  </a:moveTo>
                  <a:lnTo>
                    <a:pt x="299" y="1"/>
                  </a:lnTo>
                  <a:lnTo>
                    <a:pt x="300" y="1"/>
                  </a:lnTo>
                  <a:lnTo>
                    <a:pt x="299" y="1"/>
                  </a:lnTo>
                  <a:lnTo>
                    <a:pt x="299" y="2"/>
                  </a:lnTo>
                  <a:lnTo>
                    <a:pt x="300" y="2"/>
                  </a:lnTo>
                  <a:lnTo>
                    <a:pt x="300" y="3"/>
                  </a:lnTo>
                  <a:lnTo>
                    <a:pt x="301" y="5"/>
                  </a:lnTo>
                  <a:lnTo>
                    <a:pt x="302" y="5"/>
                  </a:lnTo>
                  <a:lnTo>
                    <a:pt x="304" y="5"/>
                  </a:lnTo>
                  <a:lnTo>
                    <a:pt x="304" y="6"/>
                  </a:lnTo>
                  <a:lnTo>
                    <a:pt x="307" y="7"/>
                  </a:lnTo>
                  <a:lnTo>
                    <a:pt x="308" y="7"/>
                  </a:lnTo>
                  <a:lnTo>
                    <a:pt x="308" y="8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2" y="8"/>
                  </a:lnTo>
                  <a:lnTo>
                    <a:pt x="313" y="9"/>
                  </a:lnTo>
                  <a:lnTo>
                    <a:pt x="314" y="10"/>
                  </a:lnTo>
                  <a:lnTo>
                    <a:pt x="314" y="12"/>
                  </a:lnTo>
                  <a:lnTo>
                    <a:pt x="315" y="12"/>
                  </a:lnTo>
                  <a:lnTo>
                    <a:pt x="315" y="13"/>
                  </a:lnTo>
                  <a:lnTo>
                    <a:pt x="316" y="13"/>
                  </a:lnTo>
                  <a:lnTo>
                    <a:pt x="318" y="13"/>
                  </a:lnTo>
                  <a:lnTo>
                    <a:pt x="319" y="13"/>
                  </a:lnTo>
                  <a:lnTo>
                    <a:pt x="320" y="13"/>
                  </a:lnTo>
                  <a:lnTo>
                    <a:pt x="320" y="14"/>
                  </a:lnTo>
                  <a:lnTo>
                    <a:pt x="321" y="14"/>
                  </a:lnTo>
                  <a:lnTo>
                    <a:pt x="322" y="15"/>
                  </a:lnTo>
                  <a:lnTo>
                    <a:pt x="323" y="15"/>
                  </a:lnTo>
                  <a:lnTo>
                    <a:pt x="323" y="16"/>
                  </a:lnTo>
                  <a:lnTo>
                    <a:pt x="325" y="16"/>
                  </a:lnTo>
                  <a:lnTo>
                    <a:pt x="325" y="17"/>
                  </a:lnTo>
                  <a:lnTo>
                    <a:pt x="325" y="19"/>
                  </a:lnTo>
                  <a:lnTo>
                    <a:pt x="325" y="20"/>
                  </a:lnTo>
                  <a:lnTo>
                    <a:pt x="326" y="20"/>
                  </a:lnTo>
                  <a:lnTo>
                    <a:pt x="326" y="21"/>
                  </a:lnTo>
                  <a:lnTo>
                    <a:pt x="325" y="21"/>
                  </a:lnTo>
                  <a:lnTo>
                    <a:pt x="325" y="22"/>
                  </a:lnTo>
                  <a:lnTo>
                    <a:pt x="325" y="23"/>
                  </a:lnTo>
                  <a:lnTo>
                    <a:pt x="325" y="24"/>
                  </a:lnTo>
                  <a:lnTo>
                    <a:pt x="325" y="26"/>
                  </a:lnTo>
                  <a:lnTo>
                    <a:pt x="325" y="27"/>
                  </a:lnTo>
                  <a:lnTo>
                    <a:pt x="326" y="27"/>
                  </a:lnTo>
                  <a:lnTo>
                    <a:pt x="326" y="28"/>
                  </a:lnTo>
                  <a:lnTo>
                    <a:pt x="327" y="28"/>
                  </a:lnTo>
                  <a:lnTo>
                    <a:pt x="328" y="28"/>
                  </a:lnTo>
                  <a:lnTo>
                    <a:pt x="328" y="29"/>
                  </a:lnTo>
                  <a:lnTo>
                    <a:pt x="328" y="30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29" y="34"/>
                  </a:lnTo>
                  <a:lnTo>
                    <a:pt x="330" y="34"/>
                  </a:lnTo>
                  <a:lnTo>
                    <a:pt x="332" y="34"/>
                  </a:lnTo>
                  <a:lnTo>
                    <a:pt x="333" y="34"/>
                  </a:lnTo>
                  <a:lnTo>
                    <a:pt x="334" y="33"/>
                  </a:lnTo>
                  <a:lnTo>
                    <a:pt x="335" y="33"/>
                  </a:lnTo>
                  <a:lnTo>
                    <a:pt x="336" y="34"/>
                  </a:lnTo>
                  <a:lnTo>
                    <a:pt x="339" y="34"/>
                  </a:lnTo>
                  <a:lnTo>
                    <a:pt x="340" y="35"/>
                  </a:lnTo>
                  <a:lnTo>
                    <a:pt x="341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6"/>
                  </a:lnTo>
                  <a:lnTo>
                    <a:pt x="346" y="36"/>
                  </a:lnTo>
                  <a:lnTo>
                    <a:pt x="346" y="37"/>
                  </a:lnTo>
                  <a:lnTo>
                    <a:pt x="349" y="38"/>
                  </a:lnTo>
                  <a:lnTo>
                    <a:pt x="350" y="38"/>
                  </a:lnTo>
                  <a:lnTo>
                    <a:pt x="351" y="38"/>
                  </a:lnTo>
                  <a:lnTo>
                    <a:pt x="351" y="40"/>
                  </a:lnTo>
                  <a:lnTo>
                    <a:pt x="351" y="41"/>
                  </a:lnTo>
                  <a:lnTo>
                    <a:pt x="353" y="42"/>
                  </a:lnTo>
                  <a:lnTo>
                    <a:pt x="354" y="42"/>
                  </a:lnTo>
                  <a:lnTo>
                    <a:pt x="355" y="42"/>
                  </a:lnTo>
                  <a:lnTo>
                    <a:pt x="355" y="43"/>
                  </a:lnTo>
                  <a:lnTo>
                    <a:pt x="354" y="43"/>
                  </a:lnTo>
                  <a:lnTo>
                    <a:pt x="354" y="44"/>
                  </a:lnTo>
                  <a:lnTo>
                    <a:pt x="354" y="45"/>
                  </a:lnTo>
                  <a:lnTo>
                    <a:pt x="355" y="47"/>
                  </a:lnTo>
                  <a:lnTo>
                    <a:pt x="354" y="47"/>
                  </a:lnTo>
                  <a:lnTo>
                    <a:pt x="354" y="48"/>
                  </a:lnTo>
                  <a:lnTo>
                    <a:pt x="354" y="49"/>
                  </a:lnTo>
                  <a:lnTo>
                    <a:pt x="354" y="50"/>
                  </a:lnTo>
                  <a:lnTo>
                    <a:pt x="353" y="51"/>
                  </a:lnTo>
                  <a:lnTo>
                    <a:pt x="351" y="52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49" y="63"/>
                  </a:lnTo>
                  <a:lnTo>
                    <a:pt x="349" y="64"/>
                  </a:lnTo>
                  <a:lnTo>
                    <a:pt x="349" y="65"/>
                  </a:lnTo>
                  <a:lnTo>
                    <a:pt x="349" y="66"/>
                  </a:lnTo>
                  <a:lnTo>
                    <a:pt x="349" y="68"/>
                  </a:lnTo>
                  <a:lnTo>
                    <a:pt x="349" y="69"/>
                  </a:lnTo>
                  <a:lnTo>
                    <a:pt x="349" y="70"/>
                  </a:lnTo>
                  <a:lnTo>
                    <a:pt x="348" y="71"/>
                  </a:lnTo>
                  <a:lnTo>
                    <a:pt x="347" y="71"/>
                  </a:lnTo>
                  <a:lnTo>
                    <a:pt x="347" y="72"/>
                  </a:lnTo>
                  <a:lnTo>
                    <a:pt x="348" y="72"/>
                  </a:lnTo>
                  <a:lnTo>
                    <a:pt x="349" y="73"/>
                  </a:lnTo>
                  <a:lnTo>
                    <a:pt x="348" y="73"/>
                  </a:lnTo>
                  <a:lnTo>
                    <a:pt x="348" y="75"/>
                  </a:lnTo>
                  <a:lnTo>
                    <a:pt x="347" y="75"/>
                  </a:lnTo>
                  <a:lnTo>
                    <a:pt x="347" y="76"/>
                  </a:lnTo>
                  <a:lnTo>
                    <a:pt x="348" y="76"/>
                  </a:lnTo>
                  <a:lnTo>
                    <a:pt x="348" y="77"/>
                  </a:lnTo>
                  <a:lnTo>
                    <a:pt x="347" y="77"/>
                  </a:lnTo>
                  <a:lnTo>
                    <a:pt x="348" y="77"/>
                  </a:lnTo>
                  <a:lnTo>
                    <a:pt x="348" y="78"/>
                  </a:lnTo>
                  <a:lnTo>
                    <a:pt x="348" y="79"/>
                  </a:lnTo>
                  <a:lnTo>
                    <a:pt x="349" y="79"/>
                  </a:lnTo>
                  <a:lnTo>
                    <a:pt x="349" y="80"/>
                  </a:lnTo>
                  <a:lnTo>
                    <a:pt x="350" y="80"/>
                  </a:lnTo>
                  <a:lnTo>
                    <a:pt x="349" y="80"/>
                  </a:lnTo>
                  <a:lnTo>
                    <a:pt x="349" y="82"/>
                  </a:lnTo>
                  <a:lnTo>
                    <a:pt x="348" y="82"/>
                  </a:lnTo>
                  <a:lnTo>
                    <a:pt x="348" y="83"/>
                  </a:lnTo>
                  <a:lnTo>
                    <a:pt x="347" y="84"/>
                  </a:lnTo>
                  <a:lnTo>
                    <a:pt x="347" y="85"/>
                  </a:lnTo>
                  <a:lnTo>
                    <a:pt x="346" y="85"/>
                  </a:lnTo>
                  <a:lnTo>
                    <a:pt x="346" y="86"/>
                  </a:lnTo>
                  <a:lnTo>
                    <a:pt x="344" y="86"/>
                  </a:lnTo>
                  <a:lnTo>
                    <a:pt x="343" y="86"/>
                  </a:lnTo>
                  <a:lnTo>
                    <a:pt x="343" y="87"/>
                  </a:lnTo>
                  <a:lnTo>
                    <a:pt x="344" y="87"/>
                  </a:lnTo>
                  <a:lnTo>
                    <a:pt x="344" y="89"/>
                  </a:lnTo>
                  <a:lnTo>
                    <a:pt x="343" y="89"/>
                  </a:lnTo>
                  <a:lnTo>
                    <a:pt x="343" y="90"/>
                  </a:lnTo>
                  <a:lnTo>
                    <a:pt x="343" y="91"/>
                  </a:lnTo>
                  <a:lnTo>
                    <a:pt x="344" y="91"/>
                  </a:lnTo>
                  <a:lnTo>
                    <a:pt x="343" y="91"/>
                  </a:lnTo>
                  <a:lnTo>
                    <a:pt x="343" y="92"/>
                  </a:lnTo>
                  <a:lnTo>
                    <a:pt x="343" y="94"/>
                  </a:lnTo>
                  <a:lnTo>
                    <a:pt x="343" y="96"/>
                  </a:lnTo>
                  <a:lnTo>
                    <a:pt x="344" y="96"/>
                  </a:lnTo>
                  <a:lnTo>
                    <a:pt x="344" y="97"/>
                  </a:lnTo>
                  <a:lnTo>
                    <a:pt x="343" y="97"/>
                  </a:lnTo>
                  <a:lnTo>
                    <a:pt x="343" y="98"/>
                  </a:lnTo>
                  <a:lnTo>
                    <a:pt x="343" y="99"/>
                  </a:lnTo>
                  <a:lnTo>
                    <a:pt x="344" y="100"/>
                  </a:lnTo>
                  <a:lnTo>
                    <a:pt x="344" y="103"/>
                  </a:lnTo>
                  <a:lnTo>
                    <a:pt x="346" y="104"/>
                  </a:lnTo>
                  <a:lnTo>
                    <a:pt x="346" y="105"/>
                  </a:lnTo>
                  <a:lnTo>
                    <a:pt x="347" y="105"/>
                  </a:lnTo>
                  <a:lnTo>
                    <a:pt x="347" y="104"/>
                  </a:lnTo>
                  <a:lnTo>
                    <a:pt x="348" y="104"/>
                  </a:lnTo>
                  <a:lnTo>
                    <a:pt x="348" y="105"/>
                  </a:lnTo>
                  <a:lnTo>
                    <a:pt x="349" y="105"/>
                  </a:lnTo>
                  <a:lnTo>
                    <a:pt x="349" y="106"/>
                  </a:lnTo>
                  <a:lnTo>
                    <a:pt x="348" y="106"/>
                  </a:lnTo>
                  <a:lnTo>
                    <a:pt x="349" y="107"/>
                  </a:lnTo>
                  <a:lnTo>
                    <a:pt x="349" y="108"/>
                  </a:lnTo>
                  <a:lnTo>
                    <a:pt x="350" y="110"/>
                  </a:lnTo>
                  <a:lnTo>
                    <a:pt x="350" y="111"/>
                  </a:lnTo>
                  <a:lnTo>
                    <a:pt x="350" y="112"/>
                  </a:lnTo>
                  <a:lnTo>
                    <a:pt x="351" y="112"/>
                  </a:lnTo>
                  <a:lnTo>
                    <a:pt x="351" y="113"/>
                  </a:lnTo>
                  <a:lnTo>
                    <a:pt x="351" y="114"/>
                  </a:lnTo>
                  <a:lnTo>
                    <a:pt x="351" y="115"/>
                  </a:lnTo>
                  <a:lnTo>
                    <a:pt x="351" y="117"/>
                  </a:lnTo>
                  <a:lnTo>
                    <a:pt x="351" y="118"/>
                  </a:lnTo>
                  <a:lnTo>
                    <a:pt x="351" y="119"/>
                  </a:lnTo>
                  <a:lnTo>
                    <a:pt x="351" y="120"/>
                  </a:lnTo>
                  <a:lnTo>
                    <a:pt x="351" y="121"/>
                  </a:lnTo>
                  <a:lnTo>
                    <a:pt x="351" y="122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53" y="126"/>
                  </a:lnTo>
                  <a:lnTo>
                    <a:pt x="353" y="127"/>
                  </a:lnTo>
                  <a:lnTo>
                    <a:pt x="353" y="128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4" y="132"/>
                  </a:lnTo>
                  <a:lnTo>
                    <a:pt x="355" y="132"/>
                  </a:lnTo>
                  <a:lnTo>
                    <a:pt x="356" y="132"/>
                  </a:lnTo>
                  <a:lnTo>
                    <a:pt x="356" y="133"/>
                  </a:lnTo>
                  <a:lnTo>
                    <a:pt x="357" y="133"/>
                  </a:lnTo>
                  <a:lnTo>
                    <a:pt x="357" y="134"/>
                  </a:lnTo>
                  <a:lnTo>
                    <a:pt x="358" y="134"/>
                  </a:lnTo>
                  <a:lnTo>
                    <a:pt x="357" y="134"/>
                  </a:lnTo>
                  <a:lnTo>
                    <a:pt x="357" y="135"/>
                  </a:lnTo>
                  <a:lnTo>
                    <a:pt x="357" y="136"/>
                  </a:lnTo>
                  <a:lnTo>
                    <a:pt x="357" y="138"/>
                  </a:lnTo>
                  <a:lnTo>
                    <a:pt x="358" y="139"/>
                  </a:lnTo>
                  <a:lnTo>
                    <a:pt x="358" y="140"/>
                  </a:lnTo>
                  <a:lnTo>
                    <a:pt x="358" y="141"/>
                  </a:lnTo>
                  <a:lnTo>
                    <a:pt x="360" y="142"/>
                  </a:lnTo>
                  <a:lnTo>
                    <a:pt x="360" y="143"/>
                  </a:lnTo>
                  <a:lnTo>
                    <a:pt x="360" y="145"/>
                  </a:lnTo>
                  <a:lnTo>
                    <a:pt x="361" y="145"/>
                  </a:lnTo>
                  <a:lnTo>
                    <a:pt x="361" y="143"/>
                  </a:lnTo>
                  <a:lnTo>
                    <a:pt x="361" y="145"/>
                  </a:lnTo>
                  <a:lnTo>
                    <a:pt x="362" y="145"/>
                  </a:lnTo>
                  <a:lnTo>
                    <a:pt x="362" y="146"/>
                  </a:lnTo>
                  <a:lnTo>
                    <a:pt x="363" y="146"/>
                  </a:lnTo>
                  <a:lnTo>
                    <a:pt x="363" y="147"/>
                  </a:lnTo>
                  <a:lnTo>
                    <a:pt x="364" y="147"/>
                  </a:lnTo>
                  <a:lnTo>
                    <a:pt x="364" y="148"/>
                  </a:lnTo>
                  <a:lnTo>
                    <a:pt x="366" y="148"/>
                  </a:lnTo>
                  <a:lnTo>
                    <a:pt x="367" y="147"/>
                  </a:lnTo>
                  <a:lnTo>
                    <a:pt x="368" y="147"/>
                  </a:lnTo>
                  <a:lnTo>
                    <a:pt x="368" y="148"/>
                  </a:lnTo>
                  <a:lnTo>
                    <a:pt x="369" y="148"/>
                  </a:lnTo>
                  <a:lnTo>
                    <a:pt x="370" y="148"/>
                  </a:lnTo>
                  <a:lnTo>
                    <a:pt x="370" y="147"/>
                  </a:lnTo>
                  <a:lnTo>
                    <a:pt x="370" y="148"/>
                  </a:lnTo>
                  <a:lnTo>
                    <a:pt x="371" y="148"/>
                  </a:lnTo>
                  <a:lnTo>
                    <a:pt x="371" y="149"/>
                  </a:lnTo>
                  <a:lnTo>
                    <a:pt x="373" y="149"/>
                  </a:lnTo>
                  <a:lnTo>
                    <a:pt x="374" y="149"/>
                  </a:lnTo>
                  <a:lnTo>
                    <a:pt x="375" y="149"/>
                  </a:lnTo>
                  <a:lnTo>
                    <a:pt x="376" y="149"/>
                  </a:lnTo>
                  <a:lnTo>
                    <a:pt x="376" y="150"/>
                  </a:lnTo>
                  <a:lnTo>
                    <a:pt x="377" y="150"/>
                  </a:lnTo>
                  <a:lnTo>
                    <a:pt x="377" y="152"/>
                  </a:lnTo>
                  <a:lnTo>
                    <a:pt x="378" y="152"/>
                  </a:lnTo>
                  <a:lnTo>
                    <a:pt x="378" y="153"/>
                  </a:lnTo>
                  <a:lnTo>
                    <a:pt x="378" y="154"/>
                  </a:lnTo>
                  <a:lnTo>
                    <a:pt x="380" y="154"/>
                  </a:lnTo>
                  <a:lnTo>
                    <a:pt x="381" y="154"/>
                  </a:lnTo>
                  <a:lnTo>
                    <a:pt x="382" y="154"/>
                  </a:lnTo>
                  <a:lnTo>
                    <a:pt x="382" y="155"/>
                  </a:lnTo>
                  <a:lnTo>
                    <a:pt x="381" y="155"/>
                  </a:lnTo>
                  <a:lnTo>
                    <a:pt x="381" y="156"/>
                  </a:lnTo>
                  <a:lnTo>
                    <a:pt x="380" y="156"/>
                  </a:lnTo>
                  <a:lnTo>
                    <a:pt x="380" y="157"/>
                  </a:lnTo>
                  <a:lnTo>
                    <a:pt x="378" y="157"/>
                  </a:lnTo>
                  <a:lnTo>
                    <a:pt x="378" y="159"/>
                  </a:lnTo>
                  <a:lnTo>
                    <a:pt x="378" y="160"/>
                  </a:lnTo>
                  <a:lnTo>
                    <a:pt x="378" y="161"/>
                  </a:lnTo>
                  <a:lnTo>
                    <a:pt x="377" y="161"/>
                  </a:lnTo>
                  <a:lnTo>
                    <a:pt x="377" y="162"/>
                  </a:lnTo>
                  <a:lnTo>
                    <a:pt x="377" y="163"/>
                  </a:lnTo>
                  <a:lnTo>
                    <a:pt x="376" y="163"/>
                  </a:lnTo>
                  <a:lnTo>
                    <a:pt x="376" y="164"/>
                  </a:lnTo>
                  <a:lnTo>
                    <a:pt x="376" y="166"/>
                  </a:lnTo>
                  <a:lnTo>
                    <a:pt x="375" y="166"/>
                  </a:lnTo>
                  <a:lnTo>
                    <a:pt x="375" y="167"/>
                  </a:lnTo>
                  <a:lnTo>
                    <a:pt x="375" y="168"/>
                  </a:lnTo>
                  <a:lnTo>
                    <a:pt x="374" y="168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6" y="169"/>
                  </a:lnTo>
                  <a:lnTo>
                    <a:pt x="376" y="170"/>
                  </a:lnTo>
                  <a:lnTo>
                    <a:pt x="377" y="170"/>
                  </a:lnTo>
                  <a:lnTo>
                    <a:pt x="377" y="171"/>
                  </a:lnTo>
                  <a:lnTo>
                    <a:pt x="377" y="173"/>
                  </a:lnTo>
                  <a:lnTo>
                    <a:pt x="378" y="173"/>
                  </a:lnTo>
                  <a:lnTo>
                    <a:pt x="378" y="174"/>
                  </a:lnTo>
                  <a:lnTo>
                    <a:pt x="378" y="175"/>
                  </a:lnTo>
                  <a:lnTo>
                    <a:pt x="380" y="175"/>
                  </a:lnTo>
                  <a:lnTo>
                    <a:pt x="380" y="176"/>
                  </a:lnTo>
                  <a:lnTo>
                    <a:pt x="380" y="177"/>
                  </a:lnTo>
                  <a:lnTo>
                    <a:pt x="380" y="178"/>
                  </a:lnTo>
                  <a:lnTo>
                    <a:pt x="380" y="180"/>
                  </a:lnTo>
                  <a:lnTo>
                    <a:pt x="378" y="180"/>
                  </a:lnTo>
                  <a:lnTo>
                    <a:pt x="377" y="180"/>
                  </a:lnTo>
                  <a:lnTo>
                    <a:pt x="376" y="181"/>
                  </a:lnTo>
                  <a:lnTo>
                    <a:pt x="376" y="182"/>
                  </a:lnTo>
                  <a:lnTo>
                    <a:pt x="375" y="182"/>
                  </a:lnTo>
                  <a:lnTo>
                    <a:pt x="375" y="183"/>
                  </a:lnTo>
                  <a:lnTo>
                    <a:pt x="374" y="183"/>
                  </a:lnTo>
                  <a:lnTo>
                    <a:pt x="374" y="184"/>
                  </a:lnTo>
                  <a:lnTo>
                    <a:pt x="373" y="184"/>
                  </a:lnTo>
                  <a:lnTo>
                    <a:pt x="374" y="184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3" y="187"/>
                  </a:lnTo>
                  <a:lnTo>
                    <a:pt x="373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5" y="189"/>
                  </a:lnTo>
                  <a:lnTo>
                    <a:pt x="376" y="189"/>
                  </a:lnTo>
                  <a:lnTo>
                    <a:pt x="377" y="190"/>
                  </a:lnTo>
                  <a:lnTo>
                    <a:pt x="376" y="190"/>
                  </a:lnTo>
                  <a:lnTo>
                    <a:pt x="376" y="191"/>
                  </a:lnTo>
                  <a:lnTo>
                    <a:pt x="377" y="191"/>
                  </a:lnTo>
                  <a:lnTo>
                    <a:pt x="377" y="192"/>
                  </a:lnTo>
                  <a:lnTo>
                    <a:pt x="377" y="194"/>
                  </a:lnTo>
                  <a:lnTo>
                    <a:pt x="377" y="195"/>
                  </a:lnTo>
                  <a:lnTo>
                    <a:pt x="377" y="196"/>
                  </a:lnTo>
                  <a:lnTo>
                    <a:pt x="376" y="196"/>
                  </a:lnTo>
                  <a:lnTo>
                    <a:pt x="376" y="197"/>
                  </a:lnTo>
                  <a:lnTo>
                    <a:pt x="376" y="198"/>
                  </a:lnTo>
                  <a:lnTo>
                    <a:pt x="375" y="198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3" y="201"/>
                  </a:lnTo>
                  <a:lnTo>
                    <a:pt x="373" y="202"/>
                  </a:lnTo>
                  <a:lnTo>
                    <a:pt x="373" y="203"/>
                  </a:lnTo>
                  <a:lnTo>
                    <a:pt x="374" y="204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7" y="205"/>
                  </a:lnTo>
                  <a:lnTo>
                    <a:pt x="377" y="207"/>
                  </a:lnTo>
                  <a:lnTo>
                    <a:pt x="377" y="208"/>
                  </a:lnTo>
                  <a:lnTo>
                    <a:pt x="377" y="209"/>
                  </a:lnTo>
                  <a:lnTo>
                    <a:pt x="377" y="210"/>
                  </a:lnTo>
                  <a:lnTo>
                    <a:pt x="378" y="210"/>
                  </a:lnTo>
                  <a:lnTo>
                    <a:pt x="378" y="211"/>
                  </a:lnTo>
                  <a:lnTo>
                    <a:pt x="378" y="212"/>
                  </a:lnTo>
                  <a:lnTo>
                    <a:pt x="380" y="214"/>
                  </a:lnTo>
                  <a:lnTo>
                    <a:pt x="380" y="215"/>
                  </a:lnTo>
                  <a:lnTo>
                    <a:pt x="380" y="216"/>
                  </a:lnTo>
                  <a:lnTo>
                    <a:pt x="380" y="217"/>
                  </a:lnTo>
                  <a:lnTo>
                    <a:pt x="380" y="218"/>
                  </a:lnTo>
                  <a:lnTo>
                    <a:pt x="378" y="218"/>
                  </a:lnTo>
                  <a:lnTo>
                    <a:pt x="378" y="219"/>
                  </a:lnTo>
                  <a:lnTo>
                    <a:pt x="378" y="221"/>
                  </a:lnTo>
                  <a:lnTo>
                    <a:pt x="378" y="222"/>
                  </a:lnTo>
                  <a:lnTo>
                    <a:pt x="377" y="223"/>
                  </a:lnTo>
                  <a:lnTo>
                    <a:pt x="377" y="224"/>
                  </a:lnTo>
                  <a:lnTo>
                    <a:pt x="377" y="225"/>
                  </a:lnTo>
                  <a:lnTo>
                    <a:pt x="377" y="226"/>
                  </a:lnTo>
                  <a:lnTo>
                    <a:pt x="377" y="228"/>
                  </a:lnTo>
                  <a:lnTo>
                    <a:pt x="377" y="229"/>
                  </a:lnTo>
                  <a:lnTo>
                    <a:pt x="377" y="230"/>
                  </a:lnTo>
                  <a:lnTo>
                    <a:pt x="376" y="231"/>
                  </a:lnTo>
                  <a:lnTo>
                    <a:pt x="377" y="231"/>
                  </a:lnTo>
                  <a:lnTo>
                    <a:pt x="378" y="231"/>
                  </a:lnTo>
                  <a:lnTo>
                    <a:pt x="378" y="232"/>
                  </a:lnTo>
                  <a:lnTo>
                    <a:pt x="378" y="233"/>
                  </a:lnTo>
                  <a:lnTo>
                    <a:pt x="378" y="235"/>
                  </a:lnTo>
                  <a:lnTo>
                    <a:pt x="378" y="236"/>
                  </a:lnTo>
                  <a:lnTo>
                    <a:pt x="378" y="237"/>
                  </a:lnTo>
                  <a:lnTo>
                    <a:pt x="380" y="238"/>
                  </a:lnTo>
                  <a:lnTo>
                    <a:pt x="380" y="239"/>
                  </a:lnTo>
                  <a:lnTo>
                    <a:pt x="380" y="240"/>
                  </a:lnTo>
                  <a:lnTo>
                    <a:pt x="380" y="242"/>
                  </a:lnTo>
                  <a:lnTo>
                    <a:pt x="380" y="243"/>
                  </a:lnTo>
                  <a:lnTo>
                    <a:pt x="380" y="244"/>
                  </a:lnTo>
                  <a:lnTo>
                    <a:pt x="380" y="245"/>
                  </a:lnTo>
                  <a:lnTo>
                    <a:pt x="378" y="245"/>
                  </a:lnTo>
                  <a:lnTo>
                    <a:pt x="378" y="246"/>
                  </a:lnTo>
                  <a:lnTo>
                    <a:pt x="377" y="246"/>
                  </a:lnTo>
                  <a:lnTo>
                    <a:pt x="378" y="246"/>
                  </a:lnTo>
                  <a:lnTo>
                    <a:pt x="378" y="247"/>
                  </a:lnTo>
                  <a:lnTo>
                    <a:pt x="378" y="249"/>
                  </a:lnTo>
                  <a:lnTo>
                    <a:pt x="380" y="250"/>
                  </a:lnTo>
                  <a:lnTo>
                    <a:pt x="380" y="251"/>
                  </a:lnTo>
                  <a:lnTo>
                    <a:pt x="381" y="251"/>
                  </a:lnTo>
                  <a:lnTo>
                    <a:pt x="381" y="252"/>
                  </a:lnTo>
                  <a:lnTo>
                    <a:pt x="382" y="253"/>
                  </a:lnTo>
                  <a:lnTo>
                    <a:pt x="382" y="254"/>
                  </a:lnTo>
                  <a:lnTo>
                    <a:pt x="382" y="256"/>
                  </a:lnTo>
                  <a:lnTo>
                    <a:pt x="383" y="256"/>
                  </a:lnTo>
                  <a:lnTo>
                    <a:pt x="383" y="257"/>
                  </a:lnTo>
                  <a:lnTo>
                    <a:pt x="384" y="258"/>
                  </a:lnTo>
                  <a:lnTo>
                    <a:pt x="385" y="259"/>
                  </a:lnTo>
                  <a:lnTo>
                    <a:pt x="387" y="259"/>
                  </a:lnTo>
                  <a:lnTo>
                    <a:pt x="387" y="260"/>
                  </a:lnTo>
                  <a:lnTo>
                    <a:pt x="388" y="260"/>
                  </a:lnTo>
                  <a:lnTo>
                    <a:pt x="389" y="261"/>
                  </a:lnTo>
                  <a:lnTo>
                    <a:pt x="390" y="261"/>
                  </a:lnTo>
                  <a:lnTo>
                    <a:pt x="391" y="261"/>
                  </a:lnTo>
                  <a:lnTo>
                    <a:pt x="392" y="261"/>
                  </a:lnTo>
                  <a:lnTo>
                    <a:pt x="392" y="260"/>
                  </a:lnTo>
                  <a:lnTo>
                    <a:pt x="395" y="260"/>
                  </a:lnTo>
                  <a:lnTo>
                    <a:pt x="396" y="260"/>
                  </a:lnTo>
                  <a:lnTo>
                    <a:pt x="397" y="260"/>
                  </a:lnTo>
                  <a:lnTo>
                    <a:pt x="398" y="261"/>
                  </a:lnTo>
                  <a:lnTo>
                    <a:pt x="398" y="263"/>
                  </a:lnTo>
                  <a:lnTo>
                    <a:pt x="399" y="264"/>
                  </a:lnTo>
                  <a:lnTo>
                    <a:pt x="399" y="265"/>
                  </a:lnTo>
                  <a:lnTo>
                    <a:pt x="401" y="265"/>
                  </a:lnTo>
                  <a:lnTo>
                    <a:pt x="402" y="265"/>
                  </a:lnTo>
                  <a:lnTo>
                    <a:pt x="403" y="266"/>
                  </a:lnTo>
                  <a:lnTo>
                    <a:pt x="404" y="266"/>
                  </a:lnTo>
                  <a:lnTo>
                    <a:pt x="405" y="267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8" y="268"/>
                  </a:lnTo>
                  <a:lnTo>
                    <a:pt x="408" y="270"/>
                  </a:lnTo>
                  <a:lnTo>
                    <a:pt x="408" y="271"/>
                  </a:lnTo>
                  <a:lnTo>
                    <a:pt x="409" y="271"/>
                  </a:lnTo>
                  <a:lnTo>
                    <a:pt x="409" y="272"/>
                  </a:lnTo>
                  <a:lnTo>
                    <a:pt x="410" y="273"/>
                  </a:lnTo>
                  <a:lnTo>
                    <a:pt x="411" y="273"/>
                  </a:lnTo>
                  <a:lnTo>
                    <a:pt x="411" y="274"/>
                  </a:lnTo>
                  <a:lnTo>
                    <a:pt x="411" y="275"/>
                  </a:lnTo>
                  <a:lnTo>
                    <a:pt x="410" y="275"/>
                  </a:lnTo>
                  <a:lnTo>
                    <a:pt x="410" y="277"/>
                  </a:lnTo>
                  <a:lnTo>
                    <a:pt x="410" y="278"/>
                  </a:lnTo>
                  <a:lnTo>
                    <a:pt x="410" y="279"/>
                  </a:lnTo>
                  <a:lnTo>
                    <a:pt x="409" y="279"/>
                  </a:lnTo>
                  <a:lnTo>
                    <a:pt x="410" y="280"/>
                  </a:lnTo>
                  <a:lnTo>
                    <a:pt x="410" y="281"/>
                  </a:lnTo>
                  <a:lnTo>
                    <a:pt x="411" y="282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11" y="285"/>
                  </a:lnTo>
                  <a:lnTo>
                    <a:pt x="411" y="286"/>
                  </a:lnTo>
                  <a:lnTo>
                    <a:pt x="412" y="287"/>
                  </a:lnTo>
                  <a:lnTo>
                    <a:pt x="412" y="288"/>
                  </a:lnTo>
                  <a:lnTo>
                    <a:pt x="412" y="289"/>
                  </a:lnTo>
                  <a:lnTo>
                    <a:pt x="413" y="289"/>
                  </a:lnTo>
                  <a:lnTo>
                    <a:pt x="413" y="291"/>
                  </a:lnTo>
                  <a:lnTo>
                    <a:pt x="413" y="292"/>
                  </a:lnTo>
                  <a:lnTo>
                    <a:pt x="413" y="293"/>
                  </a:lnTo>
                  <a:lnTo>
                    <a:pt x="415" y="294"/>
                  </a:lnTo>
                  <a:lnTo>
                    <a:pt x="415" y="295"/>
                  </a:lnTo>
                  <a:lnTo>
                    <a:pt x="416" y="295"/>
                  </a:lnTo>
                  <a:lnTo>
                    <a:pt x="416" y="296"/>
                  </a:lnTo>
                  <a:lnTo>
                    <a:pt x="416" y="298"/>
                  </a:lnTo>
                  <a:lnTo>
                    <a:pt x="415" y="298"/>
                  </a:lnTo>
                  <a:lnTo>
                    <a:pt x="416" y="298"/>
                  </a:lnTo>
                  <a:lnTo>
                    <a:pt x="416" y="299"/>
                  </a:lnTo>
                  <a:lnTo>
                    <a:pt x="417" y="299"/>
                  </a:lnTo>
                  <a:lnTo>
                    <a:pt x="418" y="299"/>
                  </a:lnTo>
                  <a:lnTo>
                    <a:pt x="419" y="299"/>
                  </a:lnTo>
                  <a:lnTo>
                    <a:pt x="420" y="299"/>
                  </a:lnTo>
                  <a:lnTo>
                    <a:pt x="422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0" y="302"/>
                  </a:lnTo>
                  <a:lnTo>
                    <a:pt x="419" y="303"/>
                  </a:lnTo>
                  <a:lnTo>
                    <a:pt x="419" y="305"/>
                  </a:lnTo>
                  <a:lnTo>
                    <a:pt x="418" y="305"/>
                  </a:lnTo>
                  <a:lnTo>
                    <a:pt x="418" y="306"/>
                  </a:lnTo>
                  <a:lnTo>
                    <a:pt x="418" y="307"/>
                  </a:lnTo>
                  <a:lnTo>
                    <a:pt x="419" y="308"/>
                  </a:lnTo>
                  <a:lnTo>
                    <a:pt x="418" y="308"/>
                  </a:lnTo>
                  <a:lnTo>
                    <a:pt x="419" y="309"/>
                  </a:lnTo>
                  <a:lnTo>
                    <a:pt x="420" y="309"/>
                  </a:lnTo>
                  <a:lnTo>
                    <a:pt x="420" y="310"/>
                  </a:lnTo>
                  <a:lnTo>
                    <a:pt x="419" y="312"/>
                  </a:lnTo>
                  <a:lnTo>
                    <a:pt x="420" y="313"/>
                  </a:lnTo>
                  <a:lnTo>
                    <a:pt x="419" y="313"/>
                  </a:lnTo>
                  <a:lnTo>
                    <a:pt x="419" y="314"/>
                  </a:lnTo>
                  <a:lnTo>
                    <a:pt x="419" y="315"/>
                  </a:lnTo>
                  <a:lnTo>
                    <a:pt x="418" y="315"/>
                  </a:lnTo>
                  <a:lnTo>
                    <a:pt x="418" y="316"/>
                  </a:lnTo>
                  <a:lnTo>
                    <a:pt x="418" y="317"/>
                  </a:lnTo>
                  <a:lnTo>
                    <a:pt x="418" y="319"/>
                  </a:lnTo>
                  <a:lnTo>
                    <a:pt x="417" y="319"/>
                  </a:lnTo>
                  <a:lnTo>
                    <a:pt x="418" y="320"/>
                  </a:lnTo>
                  <a:lnTo>
                    <a:pt x="419" y="320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22" y="321"/>
                  </a:lnTo>
                  <a:lnTo>
                    <a:pt x="422" y="322"/>
                  </a:lnTo>
                  <a:lnTo>
                    <a:pt x="423" y="322"/>
                  </a:lnTo>
                  <a:lnTo>
                    <a:pt x="424" y="322"/>
                  </a:lnTo>
                  <a:lnTo>
                    <a:pt x="424" y="323"/>
                  </a:lnTo>
                  <a:lnTo>
                    <a:pt x="424" y="324"/>
                  </a:lnTo>
                  <a:lnTo>
                    <a:pt x="424" y="326"/>
                  </a:lnTo>
                  <a:lnTo>
                    <a:pt x="423" y="326"/>
                  </a:lnTo>
                  <a:lnTo>
                    <a:pt x="424" y="326"/>
                  </a:lnTo>
                  <a:lnTo>
                    <a:pt x="424" y="327"/>
                  </a:lnTo>
                  <a:lnTo>
                    <a:pt x="424" y="326"/>
                  </a:lnTo>
                  <a:lnTo>
                    <a:pt x="425" y="326"/>
                  </a:lnTo>
                  <a:lnTo>
                    <a:pt x="425" y="327"/>
                  </a:lnTo>
                  <a:lnTo>
                    <a:pt x="425" y="328"/>
                  </a:lnTo>
                  <a:lnTo>
                    <a:pt x="425" y="329"/>
                  </a:lnTo>
                  <a:lnTo>
                    <a:pt x="425" y="330"/>
                  </a:lnTo>
                  <a:lnTo>
                    <a:pt x="426" y="331"/>
                  </a:lnTo>
                  <a:lnTo>
                    <a:pt x="426" y="333"/>
                  </a:lnTo>
                  <a:lnTo>
                    <a:pt x="426" y="334"/>
                  </a:lnTo>
                  <a:lnTo>
                    <a:pt x="426" y="335"/>
                  </a:lnTo>
                  <a:lnTo>
                    <a:pt x="425" y="335"/>
                  </a:lnTo>
                  <a:lnTo>
                    <a:pt x="425" y="336"/>
                  </a:lnTo>
                  <a:lnTo>
                    <a:pt x="425" y="337"/>
                  </a:lnTo>
                  <a:lnTo>
                    <a:pt x="424" y="337"/>
                  </a:lnTo>
                  <a:lnTo>
                    <a:pt x="424" y="338"/>
                  </a:lnTo>
                  <a:lnTo>
                    <a:pt x="424" y="340"/>
                  </a:lnTo>
                  <a:lnTo>
                    <a:pt x="424" y="341"/>
                  </a:lnTo>
                  <a:lnTo>
                    <a:pt x="424" y="342"/>
                  </a:lnTo>
                  <a:lnTo>
                    <a:pt x="424" y="343"/>
                  </a:lnTo>
                  <a:lnTo>
                    <a:pt x="424" y="344"/>
                  </a:lnTo>
                  <a:lnTo>
                    <a:pt x="424" y="347"/>
                  </a:lnTo>
                  <a:lnTo>
                    <a:pt x="424" y="348"/>
                  </a:lnTo>
                  <a:lnTo>
                    <a:pt x="424" y="349"/>
                  </a:lnTo>
                  <a:lnTo>
                    <a:pt x="424" y="350"/>
                  </a:lnTo>
                  <a:lnTo>
                    <a:pt x="424" y="351"/>
                  </a:lnTo>
                  <a:lnTo>
                    <a:pt x="424" y="352"/>
                  </a:lnTo>
                  <a:lnTo>
                    <a:pt x="424" y="354"/>
                  </a:lnTo>
                  <a:lnTo>
                    <a:pt x="424" y="355"/>
                  </a:lnTo>
                  <a:lnTo>
                    <a:pt x="425" y="355"/>
                  </a:lnTo>
                  <a:lnTo>
                    <a:pt x="424" y="355"/>
                  </a:lnTo>
                  <a:lnTo>
                    <a:pt x="424" y="356"/>
                  </a:lnTo>
                  <a:lnTo>
                    <a:pt x="424" y="357"/>
                  </a:lnTo>
                  <a:lnTo>
                    <a:pt x="424" y="358"/>
                  </a:lnTo>
                  <a:lnTo>
                    <a:pt x="425" y="358"/>
                  </a:lnTo>
                  <a:lnTo>
                    <a:pt x="425" y="359"/>
                  </a:lnTo>
                  <a:lnTo>
                    <a:pt x="425" y="361"/>
                  </a:lnTo>
                  <a:lnTo>
                    <a:pt x="425" y="362"/>
                  </a:lnTo>
                  <a:lnTo>
                    <a:pt x="424" y="362"/>
                  </a:lnTo>
                  <a:lnTo>
                    <a:pt x="424" y="363"/>
                  </a:lnTo>
                  <a:lnTo>
                    <a:pt x="424" y="364"/>
                  </a:lnTo>
                  <a:lnTo>
                    <a:pt x="423" y="364"/>
                  </a:lnTo>
                  <a:lnTo>
                    <a:pt x="423" y="365"/>
                  </a:lnTo>
                  <a:lnTo>
                    <a:pt x="423" y="366"/>
                  </a:lnTo>
                  <a:lnTo>
                    <a:pt x="423" y="368"/>
                  </a:lnTo>
                  <a:lnTo>
                    <a:pt x="422" y="369"/>
                  </a:lnTo>
                  <a:lnTo>
                    <a:pt x="422" y="370"/>
                  </a:lnTo>
                  <a:lnTo>
                    <a:pt x="422" y="371"/>
                  </a:lnTo>
                  <a:lnTo>
                    <a:pt x="422" y="372"/>
                  </a:lnTo>
                  <a:lnTo>
                    <a:pt x="422" y="373"/>
                  </a:lnTo>
                  <a:lnTo>
                    <a:pt x="423" y="373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4" y="377"/>
                  </a:lnTo>
                  <a:lnTo>
                    <a:pt x="425" y="377"/>
                  </a:lnTo>
                  <a:lnTo>
                    <a:pt x="426" y="377"/>
                  </a:lnTo>
                  <a:lnTo>
                    <a:pt x="426" y="378"/>
                  </a:lnTo>
                  <a:lnTo>
                    <a:pt x="427" y="378"/>
                  </a:lnTo>
                  <a:lnTo>
                    <a:pt x="429" y="378"/>
                  </a:lnTo>
                  <a:lnTo>
                    <a:pt x="430" y="378"/>
                  </a:lnTo>
                  <a:lnTo>
                    <a:pt x="431" y="378"/>
                  </a:lnTo>
                  <a:lnTo>
                    <a:pt x="432" y="378"/>
                  </a:lnTo>
                  <a:lnTo>
                    <a:pt x="432" y="379"/>
                  </a:lnTo>
                  <a:lnTo>
                    <a:pt x="433" y="379"/>
                  </a:lnTo>
                  <a:lnTo>
                    <a:pt x="433" y="380"/>
                  </a:lnTo>
                  <a:lnTo>
                    <a:pt x="434" y="380"/>
                  </a:lnTo>
                  <a:lnTo>
                    <a:pt x="436" y="380"/>
                  </a:lnTo>
                  <a:lnTo>
                    <a:pt x="437" y="380"/>
                  </a:lnTo>
                  <a:lnTo>
                    <a:pt x="438" y="379"/>
                  </a:lnTo>
                  <a:lnTo>
                    <a:pt x="439" y="380"/>
                  </a:lnTo>
                  <a:lnTo>
                    <a:pt x="440" y="382"/>
                  </a:lnTo>
                  <a:lnTo>
                    <a:pt x="441" y="380"/>
                  </a:lnTo>
                  <a:lnTo>
                    <a:pt x="441" y="382"/>
                  </a:lnTo>
                  <a:lnTo>
                    <a:pt x="441" y="383"/>
                  </a:lnTo>
                  <a:lnTo>
                    <a:pt x="441" y="384"/>
                  </a:lnTo>
                  <a:lnTo>
                    <a:pt x="443" y="384"/>
                  </a:lnTo>
                  <a:lnTo>
                    <a:pt x="443" y="385"/>
                  </a:lnTo>
                  <a:lnTo>
                    <a:pt x="441" y="385"/>
                  </a:lnTo>
                  <a:lnTo>
                    <a:pt x="440" y="386"/>
                  </a:lnTo>
                  <a:lnTo>
                    <a:pt x="441" y="386"/>
                  </a:lnTo>
                  <a:lnTo>
                    <a:pt x="441" y="387"/>
                  </a:lnTo>
                  <a:lnTo>
                    <a:pt x="441" y="389"/>
                  </a:lnTo>
                  <a:lnTo>
                    <a:pt x="443" y="389"/>
                  </a:lnTo>
                  <a:lnTo>
                    <a:pt x="444" y="389"/>
                  </a:lnTo>
                  <a:lnTo>
                    <a:pt x="444" y="387"/>
                  </a:lnTo>
                  <a:lnTo>
                    <a:pt x="445" y="387"/>
                  </a:lnTo>
                  <a:lnTo>
                    <a:pt x="445" y="389"/>
                  </a:lnTo>
                  <a:lnTo>
                    <a:pt x="446" y="390"/>
                  </a:lnTo>
                  <a:lnTo>
                    <a:pt x="447" y="390"/>
                  </a:lnTo>
                  <a:lnTo>
                    <a:pt x="447" y="391"/>
                  </a:lnTo>
                  <a:lnTo>
                    <a:pt x="448" y="391"/>
                  </a:lnTo>
                  <a:lnTo>
                    <a:pt x="450" y="391"/>
                  </a:lnTo>
                  <a:lnTo>
                    <a:pt x="450" y="392"/>
                  </a:lnTo>
                  <a:lnTo>
                    <a:pt x="450" y="393"/>
                  </a:lnTo>
                  <a:lnTo>
                    <a:pt x="451" y="393"/>
                  </a:lnTo>
                  <a:lnTo>
                    <a:pt x="451" y="394"/>
                  </a:lnTo>
                  <a:lnTo>
                    <a:pt x="452" y="394"/>
                  </a:lnTo>
                  <a:lnTo>
                    <a:pt x="452" y="396"/>
                  </a:lnTo>
                  <a:lnTo>
                    <a:pt x="453" y="396"/>
                  </a:lnTo>
                  <a:lnTo>
                    <a:pt x="454" y="396"/>
                  </a:lnTo>
                  <a:lnTo>
                    <a:pt x="455" y="396"/>
                  </a:lnTo>
                  <a:lnTo>
                    <a:pt x="455" y="397"/>
                  </a:lnTo>
                  <a:lnTo>
                    <a:pt x="457" y="397"/>
                  </a:lnTo>
                  <a:lnTo>
                    <a:pt x="457" y="398"/>
                  </a:lnTo>
                  <a:lnTo>
                    <a:pt x="457" y="399"/>
                  </a:lnTo>
                  <a:lnTo>
                    <a:pt x="457" y="400"/>
                  </a:lnTo>
                  <a:lnTo>
                    <a:pt x="457" y="401"/>
                  </a:lnTo>
                  <a:lnTo>
                    <a:pt x="458" y="401"/>
                  </a:lnTo>
                  <a:lnTo>
                    <a:pt x="457" y="401"/>
                  </a:lnTo>
                  <a:lnTo>
                    <a:pt x="457" y="403"/>
                  </a:lnTo>
                  <a:lnTo>
                    <a:pt x="455" y="403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7" y="405"/>
                  </a:lnTo>
                  <a:lnTo>
                    <a:pt x="455" y="405"/>
                  </a:lnTo>
                  <a:lnTo>
                    <a:pt x="455" y="406"/>
                  </a:lnTo>
                  <a:lnTo>
                    <a:pt x="454" y="407"/>
                  </a:lnTo>
                  <a:lnTo>
                    <a:pt x="454" y="408"/>
                  </a:lnTo>
                  <a:lnTo>
                    <a:pt x="454" y="410"/>
                  </a:lnTo>
                  <a:lnTo>
                    <a:pt x="453" y="410"/>
                  </a:lnTo>
                  <a:lnTo>
                    <a:pt x="454" y="411"/>
                  </a:lnTo>
                  <a:lnTo>
                    <a:pt x="454" y="412"/>
                  </a:lnTo>
                  <a:lnTo>
                    <a:pt x="454" y="413"/>
                  </a:lnTo>
                  <a:lnTo>
                    <a:pt x="453" y="413"/>
                  </a:lnTo>
                  <a:lnTo>
                    <a:pt x="453" y="414"/>
                  </a:lnTo>
                  <a:lnTo>
                    <a:pt x="453" y="415"/>
                  </a:lnTo>
                  <a:lnTo>
                    <a:pt x="452" y="415"/>
                  </a:lnTo>
                  <a:lnTo>
                    <a:pt x="452" y="417"/>
                  </a:lnTo>
                  <a:lnTo>
                    <a:pt x="452" y="418"/>
                  </a:lnTo>
                  <a:lnTo>
                    <a:pt x="451" y="418"/>
                  </a:lnTo>
                  <a:lnTo>
                    <a:pt x="450" y="419"/>
                  </a:lnTo>
                  <a:lnTo>
                    <a:pt x="450" y="420"/>
                  </a:lnTo>
                  <a:lnTo>
                    <a:pt x="448" y="420"/>
                  </a:lnTo>
                  <a:lnTo>
                    <a:pt x="448" y="421"/>
                  </a:lnTo>
                  <a:lnTo>
                    <a:pt x="448" y="422"/>
                  </a:lnTo>
                  <a:lnTo>
                    <a:pt x="448" y="424"/>
                  </a:lnTo>
                  <a:lnTo>
                    <a:pt x="447" y="424"/>
                  </a:lnTo>
                  <a:lnTo>
                    <a:pt x="447" y="425"/>
                  </a:lnTo>
                  <a:lnTo>
                    <a:pt x="448" y="425"/>
                  </a:lnTo>
                  <a:lnTo>
                    <a:pt x="448" y="426"/>
                  </a:lnTo>
                  <a:lnTo>
                    <a:pt x="448" y="427"/>
                  </a:lnTo>
                  <a:lnTo>
                    <a:pt x="450" y="427"/>
                  </a:lnTo>
                  <a:lnTo>
                    <a:pt x="448" y="427"/>
                  </a:lnTo>
                  <a:lnTo>
                    <a:pt x="448" y="428"/>
                  </a:lnTo>
                  <a:lnTo>
                    <a:pt x="448" y="430"/>
                  </a:lnTo>
                  <a:lnTo>
                    <a:pt x="450" y="430"/>
                  </a:lnTo>
                  <a:lnTo>
                    <a:pt x="450" y="431"/>
                  </a:lnTo>
                  <a:lnTo>
                    <a:pt x="450" y="432"/>
                  </a:lnTo>
                  <a:lnTo>
                    <a:pt x="450" y="433"/>
                  </a:lnTo>
                  <a:lnTo>
                    <a:pt x="448" y="433"/>
                  </a:lnTo>
                  <a:lnTo>
                    <a:pt x="448" y="434"/>
                  </a:lnTo>
                  <a:lnTo>
                    <a:pt x="447" y="434"/>
                  </a:lnTo>
                  <a:lnTo>
                    <a:pt x="447" y="435"/>
                  </a:lnTo>
                  <a:lnTo>
                    <a:pt x="447" y="437"/>
                  </a:lnTo>
                  <a:lnTo>
                    <a:pt x="447" y="439"/>
                  </a:lnTo>
                  <a:lnTo>
                    <a:pt x="448" y="439"/>
                  </a:lnTo>
                  <a:lnTo>
                    <a:pt x="448" y="440"/>
                  </a:lnTo>
                  <a:lnTo>
                    <a:pt x="450" y="440"/>
                  </a:lnTo>
                  <a:lnTo>
                    <a:pt x="450" y="441"/>
                  </a:lnTo>
                  <a:lnTo>
                    <a:pt x="451" y="441"/>
                  </a:lnTo>
                  <a:lnTo>
                    <a:pt x="451" y="442"/>
                  </a:lnTo>
                  <a:lnTo>
                    <a:pt x="451" y="444"/>
                  </a:lnTo>
                  <a:lnTo>
                    <a:pt x="451" y="445"/>
                  </a:lnTo>
                  <a:lnTo>
                    <a:pt x="450" y="445"/>
                  </a:lnTo>
                  <a:lnTo>
                    <a:pt x="450" y="446"/>
                  </a:lnTo>
                  <a:lnTo>
                    <a:pt x="451" y="446"/>
                  </a:lnTo>
                  <a:lnTo>
                    <a:pt x="452" y="446"/>
                  </a:lnTo>
                  <a:lnTo>
                    <a:pt x="453" y="446"/>
                  </a:lnTo>
                  <a:lnTo>
                    <a:pt x="453" y="447"/>
                  </a:lnTo>
                  <a:lnTo>
                    <a:pt x="453" y="448"/>
                  </a:lnTo>
                  <a:lnTo>
                    <a:pt x="452" y="448"/>
                  </a:lnTo>
                  <a:lnTo>
                    <a:pt x="452" y="449"/>
                  </a:lnTo>
                  <a:lnTo>
                    <a:pt x="453" y="451"/>
                  </a:lnTo>
                  <a:lnTo>
                    <a:pt x="452" y="452"/>
                  </a:lnTo>
                  <a:lnTo>
                    <a:pt x="453" y="452"/>
                  </a:lnTo>
                  <a:lnTo>
                    <a:pt x="453" y="453"/>
                  </a:lnTo>
                  <a:lnTo>
                    <a:pt x="453" y="454"/>
                  </a:lnTo>
                  <a:lnTo>
                    <a:pt x="452" y="454"/>
                  </a:lnTo>
                  <a:lnTo>
                    <a:pt x="453" y="455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3" y="460"/>
                  </a:lnTo>
                  <a:lnTo>
                    <a:pt x="454" y="461"/>
                  </a:lnTo>
                  <a:lnTo>
                    <a:pt x="454" y="462"/>
                  </a:lnTo>
                  <a:lnTo>
                    <a:pt x="454" y="463"/>
                  </a:lnTo>
                  <a:lnTo>
                    <a:pt x="455" y="463"/>
                  </a:lnTo>
                  <a:lnTo>
                    <a:pt x="457" y="463"/>
                  </a:lnTo>
                  <a:lnTo>
                    <a:pt x="458" y="463"/>
                  </a:lnTo>
                  <a:lnTo>
                    <a:pt x="459" y="463"/>
                  </a:lnTo>
                  <a:lnTo>
                    <a:pt x="460" y="463"/>
                  </a:lnTo>
                  <a:lnTo>
                    <a:pt x="461" y="465"/>
                  </a:lnTo>
                  <a:lnTo>
                    <a:pt x="461" y="466"/>
                  </a:lnTo>
                  <a:lnTo>
                    <a:pt x="462" y="466"/>
                  </a:lnTo>
                  <a:lnTo>
                    <a:pt x="462" y="467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61" y="469"/>
                  </a:lnTo>
                  <a:lnTo>
                    <a:pt x="462" y="469"/>
                  </a:lnTo>
                  <a:lnTo>
                    <a:pt x="464" y="470"/>
                  </a:lnTo>
                  <a:lnTo>
                    <a:pt x="465" y="470"/>
                  </a:lnTo>
                  <a:lnTo>
                    <a:pt x="466" y="470"/>
                  </a:lnTo>
                  <a:lnTo>
                    <a:pt x="466" y="472"/>
                  </a:lnTo>
                  <a:lnTo>
                    <a:pt x="467" y="472"/>
                  </a:lnTo>
                  <a:lnTo>
                    <a:pt x="467" y="473"/>
                  </a:lnTo>
                  <a:lnTo>
                    <a:pt x="467" y="474"/>
                  </a:lnTo>
                  <a:lnTo>
                    <a:pt x="468" y="475"/>
                  </a:lnTo>
                  <a:lnTo>
                    <a:pt x="469" y="475"/>
                  </a:lnTo>
                  <a:lnTo>
                    <a:pt x="469" y="476"/>
                  </a:lnTo>
                  <a:lnTo>
                    <a:pt x="469" y="477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9" y="479"/>
                  </a:lnTo>
                  <a:lnTo>
                    <a:pt x="469" y="480"/>
                  </a:lnTo>
                  <a:lnTo>
                    <a:pt x="471" y="480"/>
                  </a:lnTo>
                  <a:lnTo>
                    <a:pt x="472" y="480"/>
                  </a:lnTo>
                  <a:lnTo>
                    <a:pt x="472" y="481"/>
                  </a:lnTo>
                  <a:lnTo>
                    <a:pt x="473" y="481"/>
                  </a:lnTo>
                  <a:lnTo>
                    <a:pt x="473" y="482"/>
                  </a:lnTo>
                  <a:lnTo>
                    <a:pt x="474" y="482"/>
                  </a:lnTo>
                  <a:lnTo>
                    <a:pt x="474" y="483"/>
                  </a:lnTo>
                  <a:lnTo>
                    <a:pt x="475" y="483"/>
                  </a:lnTo>
                  <a:lnTo>
                    <a:pt x="476" y="484"/>
                  </a:lnTo>
                  <a:lnTo>
                    <a:pt x="476" y="486"/>
                  </a:lnTo>
                  <a:lnTo>
                    <a:pt x="478" y="486"/>
                  </a:lnTo>
                  <a:lnTo>
                    <a:pt x="476" y="486"/>
                  </a:lnTo>
                  <a:lnTo>
                    <a:pt x="475" y="486"/>
                  </a:lnTo>
                  <a:lnTo>
                    <a:pt x="475" y="487"/>
                  </a:lnTo>
                  <a:lnTo>
                    <a:pt x="476" y="487"/>
                  </a:lnTo>
                  <a:lnTo>
                    <a:pt x="478" y="487"/>
                  </a:lnTo>
                  <a:lnTo>
                    <a:pt x="479" y="487"/>
                  </a:lnTo>
                  <a:lnTo>
                    <a:pt x="480" y="487"/>
                  </a:lnTo>
                  <a:lnTo>
                    <a:pt x="479" y="487"/>
                  </a:lnTo>
                  <a:lnTo>
                    <a:pt x="479" y="488"/>
                  </a:lnTo>
                  <a:lnTo>
                    <a:pt x="479" y="489"/>
                  </a:lnTo>
                  <a:lnTo>
                    <a:pt x="478" y="489"/>
                  </a:lnTo>
                  <a:lnTo>
                    <a:pt x="478" y="490"/>
                  </a:lnTo>
                  <a:lnTo>
                    <a:pt x="478" y="491"/>
                  </a:lnTo>
                  <a:lnTo>
                    <a:pt x="479" y="491"/>
                  </a:lnTo>
                  <a:lnTo>
                    <a:pt x="479" y="493"/>
                  </a:lnTo>
                  <a:lnTo>
                    <a:pt x="478" y="493"/>
                  </a:lnTo>
                  <a:lnTo>
                    <a:pt x="478" y="494"/>
                  </a:lnTo>
                  <a:lnTo>
                    <a:pt x="476" y="494"/>
                  </a:lnTo>
                  <a:lnTo>
                    <a:pt x="476" y="495"/>
                  </a:lnTo>
                  <a:lnTo>
                    <a:pt x="478" y="495"/>
                  </a:lnTo>
                  <a:lnTo>
                    <a:pt x="478" y="496"/>
                  </a:lnTo>
                  <a:lnTo>
                    <a:pt x="478" y="497"/>
                  </a:lnTo>
                  <a:lnTo>
                    <a:pt x="478" y="498"/>
                  </a:lnTo>
                  <a:lnTo>
                    <a:pt x="479" y="498"/>
                  </a:lnTo>
                  <a:lnTo>
                    <a:pt x="479" y="497"/>
                  </a:lnTo>
                  <a:lnTo>
                    <a:pt x="480" y="497"/>
                  </a:lnTo>
                  <a:lnTo>
                    <a:pt x="480" y="498"/>
                  </a:lnTo>
                  <a:lnTo>
                    <a:pt x="481" y="498"/>
                  </a:lnTo>
                  <a:lnTo>
                    <a:pt x="481" y="500"/>
                  </a:lnTo>
                  <a:lnTo>
                    <a:pt x="481" y="501"/>
                  </a:lnTo>
                  <a:lnTo>
                    <a:pt x="482" y="501"/>
                  </a:lnTo>
                  <a:lnTo>
                    <a:pt x="482" y="502"/>
                  </a:lnTo>
                  <a:lnTo>
                    <a:pt x="483" y="502"/>
                  </a:lnTo>
                  <a:lnTo>
                    <a:pt x="483" y="503"/>
                  </a:lnTo>
                  <a:lnTo>
                    <a:pt x="485" y="503"/>
                  </a:lnTo>
                  <a:lnTo>
                    <a:pt x="485" y="504"/>
                  </a:lnTo>
                  <a:lnTo>
                    <a:pt x="485" y="505"/>
                  </a:lnTo>
                  <a:lnTo>
                    <a:pt x="486" y="505"/>
                  </a:lnTo>
                  <a:lnTo>
                    <a:pt x="486" y="507"/>
                  </a:lnTo>
                  <a:lnTo>
                    <a:pt x="487" y="507"/>
                  </a:lnTo>
                  <a:lnTo>
                    <a:pt x="487" y="508"/>
                  </a:lnTo>
                  <a:lnTo>
                    <a:pt x="486" y="508"/>
                  </a:lnTo>
                  <a:lnTo>
                    <a:pt x="486" y="509"/>
                  </a:lnTo>
                  <a:lnTo>
                    <a:pt x="486" y="510"/>
                  </a:lnTo>
                  <a:lnTo>
                    <a:pt x="485" y="510"/>
                  </a:lnTo>
                  <a:lnTo>
                    <a:pt x="485" y="511"/>
                  </a:lnTo>
                  <a:lnTo>
                    <a:pt x="486" y="511"/>
                  </a:lnTo>
                  <a:lnTo>
                    <a:pt x="486" y="512"/>
                  </a:lnTo>
                  <a:lnTo>
                    <a:pt x="486" y="514"/>
                  </a:lnTo>
                  <a:lnTo>
                    <a:pt x="487" y="514"/>
                  </a:lnTo>
                  <a:lnTo>
                    <a:pt x="487" y="515"/>
                  </a:lnTo>
                  <a:lnTo>
                    <a:pt x="487" y="516"/>
                  </a:lnTo>
                  <a:lnTo>
                    <a:pt x="488" y="516"/>
                  </a:lnTo>
                  <a:lnTo>
                    <a:pt x="488" y="517"/>
                  </a:lnTo>
                  <a:lnTo>
                    <a:pt x="489" y="517"/>
                  </a:lnTo>
                  <a:lnTo>
                    <a:pt x="489" y="516"/>
                  </a:lnTo>
                  <a:lnTo>
                    <a:pt x="489" y="517"/>
                  </a:lnTo>
                  <a:lnTo>
                    <a:pt x="489" y="518"/>
                  </a:lnTo>
                  <a:lnTo>
                    <a:pt x="488" y="518"/>
                  </a:lnTo>
                  <a:lnTo>
                    <a:pt x="489" y="519"/>
                  </a:lnTo>
                  <a:lnTo>
                    <a:pt x="490" y="519"/>
                  </a:lnTo>
                  <a:lnTo>
                    <a:pt x="490" y="521"/>
                  </a:lnTo>
                  <a:lnTo>
                    <a:pt x="492" y="521"/>
                  </a:lnTo>
                  <a:lnTo>
                    <a:pt x="490" y="521"/>
                  </a:lnTo>
                  <a:lnTo>
                    <a:pt x="490" y="522"/>
                  </a:lnTo>
                  <a:lnTo>
                    <a:pt x="489" y="522"/>
                  </a:lnTo>
                  <a:lnTo>
                    <a:pt x="490" y="522"/>
                  </a:lnTo>
                  <a:lnTo>
                    <a:pt x="492" y="522"/>
                  </a:lnTo>
                  <a:lnTo>
                    <a:pt x="493" y="522"/>
                  </a:lnTo>
                  <a:lnTo>
                    <a:pt x="494" y="522"/>
                  </a:lnTo>
                  <a:lnTo>
                    <a:pt x="495" y="522"/>
                  </a:lnTo>
                  <a:lnTo>
                    <a:pt x="496" y="522"/>
                  </a:lnTo>
                  <a:lnTo>
                    <a:pt x="496" y="523"/>
                  </a:lnTo>
                  <a:lnTo>
                    <a:pt x="497" y="523"/>
                  </a:lnTo>
                  <a:lnTo>
                    <a:pt x="497" y="524"/>
                  </a:lnTo>
                  <a:lnTo>
                    <a:pt x="497" y="525"/>
                  </a:lnTo>
                  <a:lnTo>
                    <a:pt x="496" y="525"/>
                  </a:lnTo>
                  <a:lnTo>
                    <a:pt x="496" y="526"/>
                  </a:lnTo>
                  <a:lnTo>
                    <a:pt x="497" y="526"/>
                  </a:lnTo>
                  <a:lnTo>
                    <a:pt x="499" y="526"/>
                  </a:lnTo>
                  <a:lnTo>
                    <a:pt x="499" y="528"/>
                  </a:lnTo>
                  <a:lnTo>
                    <a:pt x="499" y="529"/>
                  </a:lnTo>
                  <a:lnTo>
                    <a:pt x="500" y="529"/>
                  </a:lnTo>
                  <a:lnTo>
                    <a:pt x="500" y="530"/>
                  </a:lnTo>
                  <a:lnTo>
                    <a:pt x="500" y="531"/>
                  </a:lnTo>
                  <a:lnTo>
                    <a:pt x="501" y="531"/>
                  </a:lnTo>
                  <a:lnTo>
                    <a:pt x="501" y="532"/>
                  </a:lnTo>
                  <a:lnTo>
                    <a:pt x="502" y="532"/>
                  </a:lnTo>
                  <a:lnTo>
                    <a:pt x="502" y="533"/>
                  </a:lnTo>
                  <a:lnTo>
                    <a:pt x="503" y="533"/>
                  </a:lnTo>
                  <a:lnTo>
                    <a:pt x="504" y="532"/>
                  </a:lnTo>
                  <a:lnTo>
                    <a:pt x="506" y="532"/>
                  </a:lnTo>
                  <a:lnTo>
                    <a:pt x="506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8" y="535"/>
                  </a:lnTo>
                  <a:lnTo>
                    <a:pt x="508" y="536"/>
                  </a:lnTo>
                  <a:lnTo>
                    <a:pt x="509" y="536"/>
                  </a:lnTo>
                  <a:lnTo>
                    <a:pt x="510" y="536"/>
                  </a:lnTo>
                  <a:lnTo>
                    <a:pt x="510" y="537"/>
                  </a:lnTo>
                  <a:lnTo>
                    <a:pt x="511" y="537"/>
                  </a:lnTo>
                  <a:lnTo>
                    <a:pt x="513" y="537"/>
                  </a:lnTo>
                  <a:lnTo>
                    <a:pt x="513" y="538"/>
                  </a:lnTo>
                  <a:lnTo>
                    <a:pt x="514" y="538"/>
                  </a:lnTo>
                  <a:lnTo>
                    <a:pt x="514" y="539"/>
                  </a:lnTo>
                  <a:lnTo>
                    <a:pt x="515" y="539"/>
                  </a:lnTo>
                  <a:lnTo>
                    <a:pt x="515" y="540"/>
                  </a:lnTo>
                  <a:lnTo>
                    <a:pt x="516" y="540"/>
                  </a:lnTo>
                  <a:lnTo>
                    <a:pt x="516" y="542"/>
                  </a:lnTo>
                  <a:lnTo>
                    <a:pt x="515" y="542"/>
                  </a:lnTo>
                  <a:lnTo>
                    <a:pt x="516" y="542"/>
                  </a:lnTo>
                  <a:lnTo>
                    <a:pt x="516" y="543"/>
                  </a:lnTo>
                  <a:lnTo>
                    <a:pt x="516" y="544"/>
                  </a:lnTo>
                  <a:lnTo>
                    <a:pt x="516" y="545"/>
                  </a:lnTo>
                  <a:lnTo>
                    <a:pt x="517" y="545"/>
                  </a:lnTo>
                  <a:lnTo>
                    <a:pt x="517" y="546"/>
                  </a:lnTo>
                  <a:lnTo>
                    <a:pt x="518" y="546"/>
                  </a:lnTo>
                  <a:lnTo>
                    <a:pt x="517" y="546"/>
                  </a:lnTo>
                  <a:lnTo>
                    <a:pt x="517" y="547"/>
                  </a:lnTo>
                  <a:lnTo>
                    <a:pt x="517" y="549"/>
                  </a:lnTo>
                  <a:lnTo>
                    <a:pt x="516" y="549"/>
                  </a:lnTo>
                  <a:lnTo>
                    <a:pt x="516" y="550"/>
                  </a:lnTo>
                  <a:lnTo>
                    <a:pt x="517" y="550"/>
                  </a:lnTo>
                  <a:lnTo>
                    <a:pt x="517" y="551"/>
                  </a:lnTo>
                  <a:lnTo>
                    <a:pt x="518" y="551"/>
                  </a:lnTo>
                  <a:lnTo>
                    <a:pt x="518" y="552"/>
                  </a:lnTo>
                  <a:lnTo>
                    <a:pt x="518" y="553"/>
                  </a:lnTo>
                  <a:lnTo>
                    <a:pt x="518" y="554"/>
                  </a:lnTo>
                  <a:lnTo>
                    <a:pt x="520" y="554"/>
                  </a:lnTo>
                  <a:lnTo>
                    <a:pt x="520" y="556"/>
                  </a:lnTo>
                  <a:lnTo>
                    <a:pt x="520" y="557"/>
                  </a:lnTo>
                  <a:lnTo>
                    <a:pt x="520" y="558"/>
                  </a:lnTo>
                  <a:lnTo>
                    <a:pt x="520" y="559"/>
                  </a:lnTo>
                  <a:lnTo>
                    <a:pt x="521" y="559"/>
                  </a:lnTo>
                  <a:lnTo>
                    <a:pt x="521" y="558"/>
                  </a:lnTo>
                  <a:lnTo>
                    <a:pt x="522" y="557"/>
                  </a:lnTo>
                  <a:lnTo>
                    <a:pt x="523" y="557"/>
                  </a:lnTo>
                  <a:lnTo>
                    <a:pt x="523" y="558"/>
                  </a:lnTo>
                  <a:lnTo>
                    <a:pt x="524" y="559"/>
                  </a:lnTo>
                  <a:lnTo>
                    <a:pt x="525" y="559"/>
                  </a:lnTo>
                  <a:lnTo>
                    <a:pt x="527" y="559"/>
                  </a:lnTo>
                  <a:lnTo>
                    <a:pt x="528" y="559"/>
                  </a:lnTo>
                  <a:lnTo>
                    <a:pt x="528" y="558"/>
                  </a:lnTo>
                  <a:lnTo>
                    <a:pt x="529" y="558"/>
                  </a:lnTo>
                  <a:lnTo>
                    <a:pt x="529" y="557"/>
                  </a:lnTo>
                  <a:lnTo>
                    <a:pt x="529" y="556"/>
                  </a:lnTo>
                  <a:lnTo>
                    <a:pt x="529" y="557"/>
                  </a:lnTo>
                  <a:lnTo>
                    <a:pt x="530" y="557"/>
                  </a:lnTo>
                  <a:lnTo>
                    <a:pt x="530" y="558"/>
                  </a:lnTo>
                  <a:lnTo>
                    <a:pt x="531" y="558"/>
                  </a:lnTo>
                  <a:lnTo>
                    <a:pt x="532" y="558"/>
                  </a:lnTo>
                  <a:lnTo>
                    <a:pt x="534" y="558"/>
                  </a:lnTo>
                  <a:lnTo>
                    <a:pt x="535" y="558"/>
                  </a:lnTo>
                  <a:lnTo>
                    <a:pt x="536" y="557"/>
                  </a:lnTo>
                  <a:lnTo>
                    <a:pt x="537" y="557"/>
                  </a:lnTo>
                  <a:lnTo>
                    <a:pt x="538" y="557"/>
                  </a:lnTo>
                  <a:lnTo>
                    <a:pt x="538" y="558"/>
                  </a:lnTo>
                  <a:lnTo>
                    <a:pt x="539" y="558"/>
                  </a:lnTo>
                  <a:lnTo>
                    <a:pt x="539" y="559"/>
                  </a:lnTo>
                  <a:lnTo>
                    <a:pt x="541" y="559"/>
                  </a:lnTo>
                  <a:lnTo>
                    <a:pt x="542" y="559"/>
                  </a:lnTo>
                  <a:lnTo>
                    <a:pt x="542" y="561"/>
                  </a:lnTo>
                  <a:lnTo>
                    <a:pt x="541" y="561"/>
                  </a:lnTo>
                  <a:lnTo>
                    <a:pt x="542" y="561"/>
                  </a:lnTo>
                  <a:lnTo>
                    <a:pt x="542" y="563"/>
                  </a:lnTo>
                  <a:lnTo>
                    <a:pt x="542" y="564"/>
                  </a:lnTo>
                  <a:lnTo>
                    <a:pt x="541" y="564"/>
                  </a:lnTo>
                  <a:lnTo>
                    <a:pt x="541" y="565"/>
                  </a:lnTo>
                  <a:lnTo>
                    <a:pt x="541" y="566"/>
                  </a:lnTo>
                  <a:lnTo>
                    <a:pt x="539" y="567"/>
                  </a:lnTo>
                  <a:lnTo>
                    <a:pt x="541" y="567"/>
                  </a:lnTo>
                  <a:lnTo>
                    <a:pt x="541" y="568"/>
                  </a:lnTo>
                  <a:lnTo>
                    <a:pt x="541" y="570"/>
                  </a:lnTo>
                  <a:lnTo>
                    <a:pt x="542" y="570"/>
                  </a:lnTo>
                  <a:lnTo>
                    <a:pt x="542" y="571"/>
                  </a:lnTo>
                  <a:lnTo>
                    <a:pt x="543" y="571"/>
                  </a:lnTo>
                  <a:lnTo>
                    <a:pt x="543" y="572"/>
                  </a:lnTo>
                  <a:lnTo>
                    <a:pt x="543" y="573"/>
                  </a:lnTo>
                  <a:lnTo>
                    <a:pt x="544" y="573"/>
                  </a:lnTo>
                  <a:lnTo>
                    <a:pt x="545" y="573"/>
                  </a:lnTo>
                  <a:lnTo>
                    <a:pt x="546" y="574"/>
                  </a:lnTo>
                  <a:lnTo>
                    <a:pt x="546" y="575"/>
                  </a:lnTo>
                  <a:lnTo>
                    <a:pt x="546" y="577"/>
                  </a:lnTo>
                  <a:lnTo>
                    <a:pt x="546" y="578"/>
                  </a:lnTo>
                  <a:lnTo>
                    <a:pt x="546" y="579"/>
                  </a:lnTo>
                  <a:lnTo>
                    <a:pt x="546" y="580"/>
                  </a:lnTo>
                  <a:lnTo>
                    <a:pt x="548" y="580"/>
                  </a:lnTo>
                  <a:lnTo>
                    <a:pt x="548" y="581"/>
                  </a:lnTo>
                  <a:lnTo>
                    <a:pt x="549" y="581"/>
                  </a:lnTo>
                  <a:lnTo>
                    <a:pt x="550" y="581"/>
                  </a:lnTo>
                  <a:lnTo>
                    <a:pt x="550" y="582"/>
                  </a:lnTo>
                  <a:lnTo>
                    <a:pt x="550" y="584"/>
                  </a:lnTo>
                  <a:lnTo>
                    <a:pt x="551" y="584"/>
                  </a:lnTo>
                  <a:lnTo>
                    <a:pt x="552" y="584"/>
                  </a:lnTo>
                  <a:lnTo>
                    <a:pt x="552" y="585"/>
                  </a:lnTo>
                  <a:lnTo>
                    <a:pt x="552" y="586"/>
                  </a:lnTo>
                  <a:lnTo>
                    <a:pt x="551" y="586"/>
                  </a:lnTo>
                  <a:lnTo>
                    <a:pt x="551" y="587"/>
                  </a:lnTo>
                  <a:lnTo>
                    <a:pt x="552" y="587"/>
                  </a:lnTo>
                  <a:lnTo>
                    <a:pt x="552" y="588"/>
                  </a:lnTo>
                  <a:lnTo>
                    <a:pt x="553" y="589"/>
                  </a:lnTo>
                  <a:lnTo>
                    <a:pt x="555" y="589"/>
                  </a:lnTo>
                  <a:lnTo>
                    <a:pt x="556" y="589"/>
                  </a:lnTo>
                  <a:lnTo>
                    <a:pt x="556" y="591"/>
                  </a:lnTo>
                  <a:lnTo>
                    <a:pt x="557" y="591"/>
                  </a:lnTo>
                  <a:lnTo>
                    <a:pt x="558" y="591"/>
                  </a:lnTo>
                  <a:lnTo>
                    <a:pt x="558" y="592"/>
                  </a:lnTo>
                  <a:lnTo>
                    <a:pt x="559" y="592"/>
                  </a:lnTo>
                  <a:lnTo>
                    <a:pt x="559" y="593"/>
                  </a:lnTo>
                  <a:lnTo>
                    <a:pt x="559" y="594"/>
                  </a:lnTo>
                  <a:lnTo>
                    <a:pt x="559" y="595"/>
                  </a:lnTo>
                  <a:lnTo>
                    <a:pt x="559" y="596"/>
                  </a:lnTo>
                  <a:lnTo>
                    <a:pt x="559" y="598"/>
                  </a:lnTo>
                  <a:lnTo>
                    <a:pt x="559" y="599"/>
                  </a:lnTo>
                  <a:lnTo>
                    <a:pt x="560" y="599"/>
                  </a:lnTo>
                  <a:lnTo>
                    <a:pt x="560" y="600"/>
                  </a:lnTo>
                  <a:lnTo>
                    <a:pt x="562" y="600"/>
                  </a:lnTo>
                  <a:lnTo>
                    <a:pt x="562" y="601"/>
                  </a:lnTo>
                  <a:lnTo>
                    <a:pt x="562" y="602"/>
                  </a:lnTo>
                  <a:lnTo>
                    <a:pt x="563" y="602"/>
                  </a:lnTo>
                  <a:lnTo>
                    <a:pt x="563" y="603"/>
                  </a:lnTo>
                  <a:lnTo>
                    <a:pt x="564" y="605"/>
                  </a:lnTo>
                  <a:lnTo>
                    <a:pt x="564" y="606"/>
                  </a:lnTo>
                  <a:lnTo>
                    <a:pt x="564" y="607"/>
                  </a:lnTo>
                  <a:lnTo>
                    <a:pt x="565" y="607"/>
                  </a:lnTo>
                  <a:lnTo>
                    <a:pt x="566" y="607"/>
                  </a:lnTo>
                  <a:lnTo>
                    <a:pt x="567" y="607"/>
                  </a:lnTo>
                  <a:lnTo>
                    <a:pt x="567" y="608"/>
                  </a:lnTo>
                  <a:lnTo>
                    <a:pt x="569" y="608"/>
                  </a:lnTo>
                  <a:lnTo>
                    <a:pt x="569" y="609"/>
                  </a:lnTo>
                  <a:lnTo>
                    <a:pt x="569" y="610"/>
                  </a:lnTo>
                  <a:lnTo>
                    <a:pt x="567" y="610"/>
                  </a:lnTo>
                  <a:lnTo>
                    <a:pt x="567" y="612"/>
                  </a:lnTo>
                  <a:lnTo>
                    <a:pt x="566" y="612"/>
                  </a:lnTo>
                  <a:lnTo>
                    <a:pt x="566" y="613"/>
                  </a:lnTo>
                  <a:lnTo>
                    <a:pt x="566" y="614"/>
                  </a:lnTo>
                  <a:lnTo>
                    <a:pt x="565" y="614"/>
                  </a:lnTo>
                  <a:lnTo>
                    <a:pt x="565" y="615"/>
                  </a:lnTo>
                  <a:lnTo>
                    <a:pt x="564" y="615"/>
                  </a:lnTo>
                  <a:lnTo>
                    <a:pt x="564" y="616"/>
                  </a:lnTo>
                  <a:lnTo>
                    <a:pt x="564" y="617"/>
                  </a:lnTo>
                  <a:lnTo>
                    <a:pt x="565" y="617"/>
                  </a:lnTo>
                  <a:lnTo>
                    <a:pt x="564" y="619"/>
                  </a:lnTo>
                  <a:lnTo>
                    <a:pt x="565" y="619"/>
                  </a:lnTo>
                  <a:lnTo>
                    <a:pt x="565" y="620"/>
                  </a:lnTo>
                  <a:lnTo>
                    <a:pt x="565" y="621"/>
                  </a:lnTo>
                  <a:lnTo>
                    <a:pt x="564" y="621"/>
                  </a:lnTo>
                  <a:lnTo>
                    <a:pt x="564" y="620"/>
                  </a:lnTo>
                  <a:lnTo>
                    <a:pt x="563" y="620"/>
                  </a:lnTo>
                  <a:lnTo>
                    <a:pt x="563" y="621"/>
                  </a:lnTo>
                  <a:lnTo>
                    <a:pt x="562" y="621"/>
                  </a:lnTo>
                  <a:lnTo>
                    <a:pt x="560" y="621"/>
                  </a:lnTo>
                  <a:lnTo>
                    <a:pt x="560" y="622"/>
                  </a:lnTo>
                  <a:lnTo>
                    <a:pt x="560" y="623"/>
                  </a:lnTo>
                  <a:lnTo>
                    <a:pt x="562" y="623"/>
                  </a:lnTo>
                  <a:lnTo>
                    <a:pt x="562" y="624"/>
                  </a:lnTo>
                  <a:lnTo>
                    <a:pt x="562" y="626"/>
                  </a:lnTo>
                  <a:lnTo>
                    <a:pt x="563" y="626"/>
                  </a:lnTo>
                  <a:lnTo>
                    <a:pt x="563" y="627"/>
                  </a:lnTo>
                  <a:lnTo>
                    <a:pt x="563" y="628"/>
                  </a:lnTo>
                  <a:lnTo>
                    <a:pt x="563" y="629"/>
                  </a:lnTo>
                  <a:lnTo>
                    <a:pt x="562" y="629"/>
                  </a:lnTo>
                  <a:lnTo>
                    <a:pt x="562" y="630"/>
                  </a:lnTo>
                  <a:lnTo>
                    <a:pt x="560" y="630"/>
                  </a:lnTo>
                  <a:lnTo>
                    <a:pt x="560" y="631"/>
                  </a:lnTo>
                  <a:lnTo>
                    <a:pt x="560" y="633"/>
                  </a:lnTo>
                  <a:lnTo>
                    <a:pt x="559" y="633"/>
                  </a:lnTo>
                  <a:lnTo>
                    <a:pt x="559" y="634"/>
                  </a:lnTo>
                  <a:lnTo>
                    <a:pt x="560" y="634"/>
                  </a:lnTo>
                  <a:lnTo>
                    <a:pt x="560" y="635"/>
                  </a:lnTo>
                  <a:lnTo>
                    <a:pt x="559" y="635"/>
                  </a:lnTo>
                  <a:lnTo>
                    <a:pt x="558" y="635"/>
                  </a:lnTo>
                  <a:lnTo>
                    <a:pt x="557" y="635"/>
                  </a:lnTo>
                  <a:lnTo>
                    <a:pt x="557" y="636"/>
                  </a:lnTo>
                  <a:lnTo>
                    <a:pt x="556" y="636"/>
                  </a:lnTo>
                  <a:lnTo>
                    <a:pt x="555" y="636"/>
                  </a:lnTo>
                  <a:lnTo>
                    <a:pt x="553" y="636"/>
                  </a:lnTo>
                  <a:lnTo>
                    <a:pt x="553" y="637"/>
                  </a:lnTo>
                  <a:lnTo>
                    <a:pt x="553" y="638"/>
                  </a:lnTo>
                  <a:lnTo>
                    <a:pt x="553" y="640"/>
                  </a:lnTo>
                  <a:lnTo>
                    <a:pt x="552" y="640"/>
                  </a:lnTo>
                  <a:lnTo>
                    <a:pt x="551" y="640"/>
                  </a:lnTo>
                  <a:lnTo>
                    <a:pt x="550" y="640"/>
                  </a:lnTo>
                  <a:lnTo>
                    <a:pt x="549" y="640"/>
                  </a:lnTo>
                  <a:lnTo>
                    <a:pt x="549" y="641"/>
                  </a:lnTo>
                  <a:lnTo>
                    <a:pt x="548" y="641"/>
                  </a:lnTo>
                  <a:lnTo>
                    <a:pt x="548" y="642"/>
                  </a:lnTo>
                  <a:lnTo>
                    <a:pt x="546" y="642"/>
                  </a:lnTo>
                  <a:lnTo>
                    <a:pt x="546" y="643"/>
                  </a:lnTo>
                  <a:lnTo>
                    <a:pt x="545" y="643"/>
                  </a:lnTo>
                  <a:lnTo>
                    <a:pt x="545" y="644"/>
                  </a:lnTo>
                  <a:lnTo>
                    <a:pt x="544" y="644"/>
                  </a:lnTo>
                  <a:lnTo>
                    <a:pt x="544" y="645"/>
                  </a:lnTo>
                  <a:lnTo>
                    <a:pt x="543" y="645"/>
                  </a:lnTo>
                  <a:lnTo>
                    <a:pt x="543" y="647"/>
                  </a:lnTo>
                  <a:lnTo>
                    <a:pt x="543" y="648"/>
                  </a:lnTo>
                  <a:lnTo>
                    <a:pt x="544" y="648"/>
                  </a:lnTo>
                  <a:lnTo>
                    <a:pt x="544" y="649"/>
                  </a:lnTo>
                  <a:lnTo>
                    <a:pt x="545" y="650"/>
                  </a:lnTo>
                  <a:lnTo>
                    <a:pt x="545" y="651"/>
                  </a:lnTo>
                  <a:lnTo>
                    <a:pt x="545" y="652"/>
                  </a:lnTo>
                  <a:lnTo>
                    <a:pt x="546" y="652"/>
                  </a:lnTo>
                  <a:lnTo>
                    <a:pt x="548" y="652"/>
                  </a:lnTo>
                  <a:lnTo>
                    <a:pt x="549" y="652"/>
                  </a:lnTo>
                  <a:lnTo>
                    <a:pt x="549" y="654"/>
                  </a:lnTo>
                  <a:lnTo>
                    <a:pt x="550" y="654"/>
                  </a:lnTo>
                  <a:lnTo>
                    <a:pt x="551" y="654"/>
                  </a:lnTo>
                  <a:lnTo>
                    <a:pt x="551" y="655"/>
                  </a:lnTo>
                  <a:lnTo>
                    <a:pt x="552" y="655"/>
                  </a:lnTo>
                  <a:lnTo>
                    <a:pt x="552" y="656"/>
                  </a:lnTo>
                  <a:lnTo>
                    <a:pt x="553" y="656"/>
                  </a:lnTo>
                  <a:lnTo>
                    <a:pt x="553" y="657"/>
                  </a:lnTo>
                  <a:lnTo>
                    <a:pt x="555" y="657"/>
                  </a:lnTo>
                  <a:lnTo>
                    <a:pt x="555" y="658"/>
                  </a:lnTo>
                  <a:lnTo>
                    <a:pt x="556" y="658"/>
                  </a:lnTo>
                  <a:lnTo>
                    <a:pt x="557" y="658"/>
                  </a:lnTo>
                  <a:lnTo>
                    <a:pt x="558" y="658"/>
                  </a:lnTo>
                  <a:lnTo>
                    <a:pt x="558" y="660"/>
                  </a:lnTo>
                  <a:lnTo>
                    <a:pt x="559" y="660"/>
                  </a:lnTo>
                  <a:lnTo>
                    <a:pt x="559" y="661"/>
                  </a:lnTo>
                  <a:lnTo>
                    <a:pt x="558" y="661"/>
                  </a:lnTo>
                  <a:lnTo>
                    <a:pt x="558" y="662"/>
                  </a:lnTo>
                  <a:lnTo>
                    <a:pt x="558" y="663"/>
                  </a:lnTo>
                  <a:lnTo>
                    <a:pt x="557" y="663"/>
                  </a:lnTo>
                  <a:lnTo>
                    <a:pt x="557" y="664"/>
                  </a:lnTo>
                  <a:lnTo>
                    <a:pt x="558" y="664"/>
                  </a:lnTo>
                  <a:lnTo>
                    <a:pt x="558" y="665"/>
                  </a:lnTo>
                  <a:lnTo>
                    <a:pt x="559" y="665"/>
                  </a:lnTo>
                  <a:lnTo>
                    <a:pt x="559" y="667"/>
                  </a:lnTo>
                  <a:lnTo>
                    <a:pt x="559" y="668"/>
                  </a:lnTo>
                  <a:lnTo>
                    <a:pt x="558" y="668"/>
                  </a:lnTo>
                  <a:lnTo>
                    <a:pt x="557" y="668"/>
                  </a:lnTo>
                  <a:lnTo>
                    <a:pt x="557" y="669"/>
                  </a:lnTo>
                  <a:lnTo>
                    <a:pt x="557" y="668"/>
                  </a:lnTo>
                  <a:lnTo>
                    <a:pt x="557" y="669"/>
                  </a:lnTo>
                  <a:lnTo>
                    <a:pt x="556" y="669"/>
                  </a:lnTo>
                  <a:lnTo>
                    <a:pt x="556" y="670"/>
                  </a:lnTo>
                  <a:lnTo>
                    <a:pt x="556" y="671"/>
                  </a:lnTo>
                  <a:lnTo>
                    <a:pt x="555" y="671"/>
                  </a:lnTo>
                  <a:lnTo>
                    <a:pt x="555" y="672"/>
                  </a:lnTo>
                  <a:lnTo>
                    <a:pt x="555" y="674"/>
                  </a:lnTo>
                  <a:lnTo>
                    <a:pt x="555" y="675"/>
                  </a:lnTo>
                  <a:lnTo>
                    <a:pt x="553" y="675"/>
                  </a:lnTo>
                  <a:lnTo>
                    <a:pt x="553" y="676"/>
                  </a:lnTo>
                  <a:lnTo>
                    <a:pt x="553" y="677"/>
                  </a:lnTo>
                  <a:lnTo>
                    <a:pt x="552" y="677"/>
                  </a:lnTo>
                  <a:lnTo>
                    <a:pt x="551" y="678"/>
                  </a:lnTo>
                  <a:lnTo>
                    <a:pt x="550" y="678"/>
                  </a:lnTo>
                  <a:lnTo>
                    <a:pt x="550" y="677"/>
                  </a:lnTo>
                  <a:lnTo>
                    <a:pt x="549" y="677"/>
                  </a:lnTo>
                  <a:lnTo>
                    <a:pt x="548" y="676"/>
                  </a:lnTo>
                  <a:lnTo>
                    <a:pt x="548" y="677"/>
                  </a:lnTo>
                  <a:lnTo>
                    <a:pt x="548" y="678"/>
                  </a:lnTo>
                  <a:lnTo>
                    <a:pt x="548" y="679"/>
                  </a:lnTo>
                  <a:lnTo>
                    <a:pt x="549" y="679"/>
                  </a:lnTo>
                  <a:lnTo>
                    <a:pt x="549" y="681"/>
                  </a:lnTo>
                  <a:lnTo>
                    <a:pt x="549" y="682"/>
                  </a:lnTo>
                  <a:lnTo>
                    <a:pt x="548" y="682"/>
                  </a:lnTo>
                  <a:lnTo>
                    <a:pt x="548" y="683"/>
                  </a:lnTo>
                  <a:lnTo>
                    <a:pt x="548" y="684"/>
                  </a:lnTo>
                  <a:lnTo>
                    <a:pt x="548" y="685"/>
                  </a:lnTo>
                  <a:lnTo>
                    <a:pt x="549" y="686"/>
                  </a:lnTo>
                  <a:lnTo>
                    <a:pt x="550" y="688"/>
                  </a:lnTo>
                  <a:lnTo>
                    <a:pt x="550" y="689"/>
                  </a:lnTo>
                  <a:lnTo>
                    <a:pt x="551" y="689"/>
                  </a:lnTo>
                  <a:lnTo>
                    <a:pt x="551" y="690"/>
                  </a:lnTo>
                  <a:lnTo>
                    <a:pt x="551" y="691"/>
                  </a:lnTo>
                  <a:lnTo>
                    <a:pt x="552" y="691"/>
                  </a:lnTo>
                  <a:lnTo>
                    <a:pt x="552" y="692"/>
                  </a:lnTo>
                  <a:lnTo>
                    <a:pt x="551" y="692"/>
                  </a:lnTo>
                  <a:lnTo>
                    <a:pt x="551" y="693"/>
                  </a:lnTo>
                  <a:lnTo>
                    <a:pt x="551" y="695"/>
                  </a:lnTo>
                  <a:lnTo>
                    <a:pt x="550" y="695"/>
                  </a:lnTo>
                  <a:lnTo>
                    <a:pt x="549" y="695"/>
                  </a:lnTo>
                  <a:lnTo>
                    <a:pt x="549" y="696"/>
                  </a:lnTo>
                  <a:lnTo>
                    <a:pt x="549" y="697"/>
                  </a:lnTo>
                  <a:lnTo>
                    <a:pt x="548" y="697"/>
                  </a:lnTo>
                  <a:lnTo>
                    <a:pt x="548" y="698"/>
                  </a:lnTo>
                  <a:lnTo>
                    <a:pt x="548" y="699"/>
                  </a:lnTo>
                  <a:lnTo>
                    <a:pt x="548" y="700"/>
                  </a:lnTo>
                  <a:lnTo>
                    <a:pt x="546" y="700"/>
                  </a:lnTo>
                  <a:lnTo>
                    <a:pt x="548" y="702"/>
                  </a:lnTo>
                  <a:lnTo>
                    <a:pt x="549" y="702"/>
                  </a:lnTo>
                  <a:lnTo>
                    <a:pt x="550" y="702"/>
                  </a:lnTo>
                  <a:lnTo>
                    <a:pt x="550" y="703"/>
                  </a:lnTo>
                  <a:lnTo>
                    <a:pt x="549" y="704"/>
                  </a:lnTo>
                  <a:lnTo>
                    <a:pt x="549" y="705"/>
                  </a:lnTo>
                  <a:lnTo>
                    <a:pt x="550" y="705"/>
                  </a:lnTo>
                  <a:lnTo>
                    <a:pt x="550" y="706"/>
                  </a:lnTo>
                  <a:lnTo>
                    <a:pt x="550" y="707"/>
                  </a:lnTo>
                  <a:lnTo>
                    <a:pt x="550" y="709"/>
                  </a:lnTo>
                  <a:lnTo>
                    <a:pt x="551" y="709"/>
                  </a:lnTo>
                  <a:lnTo>
                    <a:pt x="552" y="709"/>
                  </a:lnTo>
                  <a:lnTo>
                    <a:pt x="552" y="707"/>
                  </a:lnTo>
                  <a:lnTo>
                    <a:pt x="553" y="707"/>
                  </a:lnTo>
                  <a:lnTo>
                    <a:pt x="553" y="709"/>
                  </a:lnTo>
                  <a:lnTo>
                    <a:pt x="555" y="709"/>
                  </a:lnTo>
                  <a:lnTo>
                    <a:pt x="555" y="710"/>
                  </a:lnTo>
                  <a:lnTo>
                    <a:pt x="555" y="711"/>
                  </a:lnTo>
                  <a:lnTo>
                    <a:pt x="556" y="712"/>
                  </a:lnTo>
                  <a:lnTo>
                    <a:pt x="556" y="713"/>
                  </a:lnTo>
                  <a:lnTo>
                    <a:pt x="557" y="713"/>
                  </a:lnTo>
                  <a:lnTo>
                    <a:pt x="557" y="714"/>
                  </a:lnTo>
                  <a:lnTo>
                    <a:pt x="558" y="714"/>
                  </a:lnTo>
                  <a:lnTo>
                    <a:pt x="558" y="716"/>
                  </a:lnTo>
                  <a:lnTo>
                    <a:pt x="559" y="716"/>
                  </a:lnTo>
                  <a:lnTo>
                    <a:pt x="560" y="716"/>
                  </a:lnTo>
                  <a:lnTo>
                    <a:pt x="560" y="717"/>
                  </a:lnTo>
                  <a:lnTo>
                    <a:pt x="562" y="717"/>
                  </a:lnTo>
                  <a:lnTo>
                    <a:pt x="562" y="718"/>
                  </a:lnTo>
                  <a:lnTo>
                    <a:pt x="563" y="718"/>
                  </a:lnTo>
                  <a:lnTo>
                    <a:pt x="563" y="719"/>
                  </a:lnTo>
                  <a:lnTo>
                    <a:pt x="563" y="720"/>
                  </a:lnTo>
                  <a:lnTo>
                    <a:pt x="562" y="721"/>
                  </a:lnTo>
                  <a:lnTo>
                    <a:pt x="562" y="723"/>
                  </a:lnTo>
                  <a:lnTo>
                    <a:pt x="562" y="724"/>
                  </a:lnTo>
                  <a:lnTo>
                    <a:pt x="562" y="725"/>
                  </a:lnTo>
                  <a:lnTo>
                    <a:pt x="560" y="726"/>
                  </a:lnTo>
                  <a:lnTo>
                    <a:pt x="560" y="727"/>
                  </a:lnTo>
                  <a:lnTo>
                    <a:pt x="559" y="727"/>
                  </a:lnTo>
                  <a:lnTo>
                    <a:pt x="559" y="728"/>
                  </a:lnTo>
                  <a:lnTo>
                    <a:pt x="560" y="728"/>
                  </a:lnTo>
                  <a:lnTo>
                    <a:pt x="560" y="730"/>
                  </a:lnTo>
                  <a:lnTo>
                    <a:pt x="562" y="730"/>
                  </a:lnTo>
                  <a:lnTo>
                    <a:pt x="562" y="731"/>
                  </a:lnTo>
                  <a:lnTo>
                    <a:pt x="562" y="732"/>
                  </a:lnTo>
                  <a:lnTo>
                    <a:pt x="563" y="733"/>
                  </a:lnTo>
                  <a:lnTo>
                    <a:pt x="563" y="734"/>
                  </a:lnTo>
                  <a:lnTo>
                    <a:pt x="563" y="735"/>
                  </a:lnTo>
                  <a:lnTo>
                    <a:pt x="562" y="735"/>
                  </a:lnTo>
                  <a:lnTo>
                    <a:pt x="560" y="737"/>
                  </a:lnTo>
                  <a:lnTo>
                    <a:pt x="560" y="738"/>
                  </a:lnTo>
                  <a:lnTo>
                    <a:pt x="559" y="738"/>
                  </a:lnTo>
                  <a:lnTo>
                    <a:pt x="559" y="739"/>
                  </a:lnTo>
                  <a:lnTo>
                    <a:pt x="558" y="739"/>
                  </a:lnTo>
                  <a:lnTo>
                    <a:pt x="558" y="740"/>
                  </a:lnTo>
                  <a:lnTo>
                    <a:pt x="558" y="741"/>
                  </a:lnTo>
                  <a:lnTo>
                    <a:pt x="557" y="741"/>
                  </a:lnTo>
                  <a:lnTo>
                    <a:pt x="557" y="742"/>
                  </a:lnTo>
                  <a:lnTo>
                    <a:pt x="556" y="744"/>
                  </a:lnTo>
                  <a:lnTo>
                    <a:pt x="556" y="745"/>
                  </a:lnTo>
                  <a:lnTo>
                    <a:pt x="557" y="745"/>
                  </a:lnTo>
                  <a:lnTo>
                    <a:pt x="558" y="746"/>
                  </a:lnTo>
                  <a:lnTo>
                    <a:pt x="558" y="747"/>
                  </a:lnTo>
                  <a:lnTo>
                    <a:pt x="558" y="748"/>
                  </a:lnTo>
                  <a:lnTo>
                    <a:pt x="559" y="748"/>
                  </a:lnTo>
                  <a:lnTo>
                    <a:pt x="560" y="748"/>
                  </a:lnTo>
                  <a:lnTo>
                    <a:pt x="560" y="749"/>
                  </a:lnTo>
                  <a:lnTo>
                    <a:pt x="560" y="751"/>
                  </a:lnTo>
                  <a:lnTo>
                    <a:pt x="560" y="752"/>
                  </a:lnTo>
                  <a:lnTo>
                    <a:pt x="560" y="753"/>
                  </a:lnTo>
                  <a:lnTo>
                    <a:pt x="562" y="752"/>
                  </a:lnTo>
                  <a:lnTo>
                    <a:pt x="562" y="751"/>
                  </a:lnTo>
                  <a:lnTo>
                    <a:pt x="563" y="749"/>
                  </a:lnTo>
                  <a:lnTo>
                    <a:pt x="563" y="748"/>
                  </a:lnTo>
                  <a:lnTo>
                    <a:pt x="564" y="748"/>
                  </a:lnTo>
                  <a:lnTo>
                    <a:pt x="564" y="749"/>
                  </a:lnTo>
                  <a:lnTo>
                    <a:pt x="564" y="751"/>
                  </a:lnTo>
                  <a:lnTo>
                    <a:pt x="564" y="752"/>
                  </a:lnTo>
                  <a:lnTo>
                    <a:pt x="565" y="752"/>
                  </a:lnTo>
                  <a:lnTo>
                    <a:pt x="565" y="753"/>
                  </a:lnTo>
                  <a:lnTo>
                    <a:pt x="566" y="753"/>
                  </a:lnTo>
                  <a:lnTo>
                    <a:pt x="566" y="754"/>
                  </a:lnTo>
                  <a:lnTo>
                    <a:pt x="567" y="754"/>
                  </a:lnTo>
                  <a:lnTo>
                    <a:pt x="567" y="755"/>
                  </a:lnTo>
                  <a:lnTo>
                    <a:pt x="566" y="755"/>
                  </a:lnTo>
                  <a:lnTo>
                    <a:pt x="566" y="756"/>
                  </a:lnTo>
                  <a:lnTo>
                    <a:pt x="567" y="756"/>
                  </a:lnTo>
                  <a:lnTo>
                    <a:pt x="567" y="758"/>
                  </a:lnTo>
                  <a:lnTo>
                    <a:pt x="567" y="759"/>
                  </a:lnTo>
                  <a:lnTo>
                    <a:pt x="567" y="760"/>
                  </a:lnTo>
                  <a:lnTo>
                    <a:pt x="567" y="761"/>
                  </a:lnTo>
                  <a:lnTo>
                    <a:pt x="569" y="762"/>
                  </a:lnTo>
                  <a:lnTo>
                    <a:pt x="570" y="762"/>
                  </a:lnTo>
                  <a:lnTo>
                    <a:pt x="570" y="763"/>
                  </a:lnTo>
                  <a:lnTo>
                    <a:pt x="569" y="763"/>
                  </a:lnTo>
                  <a:lnTo>
                    <a:pt x="569" y="765"/>
                  </a:lnTo>
                  <a:lnTo>
                    <a:pt x="569" y="766"/>
                  </a:lnTo>
                  <a:lnTo>
                    <a:pt x="570" y="766"/>
                  </a:lnTo>
                  <a:lnTo>
                    <a:pt x="570" y="767"/>
                  </a:lnTo>
                  <a:lnTo>
                    <a:pt x="571" y="767"/>
                  </a:lnTo>
                  <a:lnTo>
                    <a:pt x="571" y="768"/>
                  </a:lnTo>
                  <a:lnTo>
                    <a:pt x="572" y="768"/>
                  </a:lnTo>
                  <a:lnTo>
                    <a:pt x="573" y="768"/>
                  </a:lnTo>
                  <a:lnTo>
                    <a:pt x="574" y="769"/>
                  </a:lnTo>
                  <a:lnTo>
                    <a:pt x="576" y="769"/>
                  </a:lnTo>
                  <a:lnTo>
                    <a:pt x="576" y="770"/>
                  </a:lnTo>
                  <a:lnTo>
                    <a:pt x="577" y="770"/>
                  </a:lnTo>
                  <a:lnTo>
                    <a:pt x="578" y="770"/>
                  </a:lnTo>
                  <a:lnTo>
                    <a:pt x="578" y="772"/>
                  </a:lnTo>
                  <a:lnTo>
                    <a:pt x="578" y="773"/>
                  </a:lnTo>
                  <a:lnTo>
                    <a:pt x="579" y="773"/>
                  </a:lnTo>
                  <a:lnTo>
                    <a:pt x="580" y="772"/>
                  </a:lnTo>
                  <a:lnTo>
                    <a:pt x="580" y="770"/>
                  </a:lnTo>
                  <a:lnTo>
                    <a:pt x="581" y="770"/>
                  </a:lnTo>
                  <a:lnTo>
                    <a:pt x="581" y="769"/>
                  </a:lnTo>
                  <a:lnTo>
                    <a:pt x="583" y="769"/>
                  </a:lnTo>
                  <a:lnTo>
                    <a:pt x="584" y="769"/>
                  </a:lnTo>
                  <a:lnTo>
                    <a:pt x="584" y="770"/>
                  </a:lnTo>
                  <a:lnTo>
                    <a:pt x="585" y="770"/>
                  </a:lnTo>
                  <a:lnTo>
                    <a:pt x="586" y="770"/>
                  </a:lnTo>
                  <a:lnTo>
                    <a:pt x="586" y="772"/>
                  </a:lnTo>
                  <a:lnTo>
                    <a:pt x="587" y="772"/>
                  </a:lnTo>
                  <a:lnTo>
                    <a:pt x="587" y="773"/>
                  </a:lnTo>
                  <a:lnTo>
                    <a:pt x="587" y="774"/>
                  </a:lnTo>
                  <a:lnTo>
                    <a:pt x="587" y="775"/>
                  </a:lnTo>
                  <a:lnTo>
                    <a:pt x="587" y="776"/>
                  </a:lnTo>
                  <a:lnTo>
                    <a:pt x="588" y="775"/>
                  </a:lnTo>
                  <a:lnTo>
                    <a:pt x="588" y="776"/>
                  </a:lnTo>
                  <a:lnTo>
                    <a:pt x="588" y="777"/>
                  </a:lnTo>
                  <a:lnTo>
                    <a:pt x="588" y="779"/>
                  </a:lnTo>
                  <a:lnTo>
                    <a:pt x="588" y="780"/>
                  </a:lnTo>
                  <a:lnTo>
                    <a:pt x="590" y="780"/>
                  </a:lnTo>
                  <a:lnTo>
                    <a:pt x="590" y="779"/>
                  </a:lnTo>
                  <a:lnTo>
                    <a:pt x="591" y="779"/>
                  </a:lnTo>
                  <a:lnTo>
                    <a:pt x="591" y="780"/>
                  </a:lnTo>
                  <a:lnTo>
                    <a:pt x="591" y="781"/>
                  </a:lnTo>
                  <a:lnTo>
                    <a:pt x="592" y="781"/>
                  </a:lnTo>
                  <a:lnTo>
                    <a:pt x="592" y="782"/>
                  </a:lnTo>
                  <a:lnTo>
                    <a:pt x="593" y="782"/>
                  </a:lnTo>
                  <a:lnTo>
                    <a:pt x="593" y="783"/>
                  </a:lnTo>
                  <a:lnTo>
                    <a:pt x="594" y="783"/>
                  </a:lnTo>
                  <a:lnTo>
                    <a:pt x="594" y="784"/>
                  </a:lnTo>
                  <a:lnTo>
                    <a:pt x="595" y="784"/>
                  </a:lnTo>
                  <a:lnTo>
                    <a:pt x="594" y="786"/>
                  </a:lnTo>
                  <a:lnTo>
                    <a:pt x="594" y="787"/>
                  </a:lnTo>
                  <a:lnTo>
                    <a:pt x="594" y="788"/>
                  </a:lnTo>
                  <a:lnTo>
                    <a:pt x="595" y="788"/>
                  </a:lnTo>
                  <a:lnTo>
                    <a:pt x="595" y="789"/>
                  </a:lnTo>
                  <a:lnTo>
                    <a:pt x="597" y="789"/>
                  </a:lnTo>
                  <a:lnTo>
                    <a:pt x="598" y="789"/>
                  </a:lnTo>
                  <a:lnTo>
                    <a:pt x="598" y="790"/>
                  </a:lnTo>
                  <a:lnTo>
                    <a:pt x="598" y="791"/>
                  </a:lnTo>
                  <a:lnTo>
                    <a:pt x="598" y="793"/>
                  </a:lnTo>
                  <a:lnTo>
                    <a:pt x="599" y="793"/>
                  </a:lnTo>
                  <a:lnTo>
                    <a:pt x="600" y="793"/>
                  </a:lnTo>
                  <a:lnTo>
                    <a:pt x="600" y="791"/>
                  </a:lnTo>
                  <a:lnTo>
                    <a:pt x="601" y="791"/>
                  </a:lnTo>
                  <a:lnTo>
                    <a:pt x="602" y="791"/>
                  </a:lnTo>
                  <a:lnTo>
                    <a:pt x="604" y="791"/>
                  </a:lnTo>
                  <a:lnTo>
                    <a:pt x="605" y="791"/>
                  </a:lnTo>
                  <a:lnTo>
                    <a:pt x="606" y="791"/>
                  </a:lnTo>
                  <a:lnTo>
                    <a:pt x="606" y="793"/>
                  </a:lnTo>
                  <a:lnTo>
                    <a:pt x="607" y="793"/>
                  </a:lnTo>
                  <a:lnTo>
                    <a:pt x="607" y="794"/>
                  </a:lnTo>
                  <a:lnTo>
                    <a:pt x="608" y="794"/>
                  </a:lnTo>
                  <a:lnTo>
                    <a:pt x="610" y="794"/>
                  </a:lnTo>
                  <a:lnTo>
                    <a:pt x="610" y="795"/>
                  </a:lnTo>
                  <a:lnTo>
                    <a:pt x="611" y="795"/>
                  </a:lnTo>
                  <a:lnTo>
                    <a:pt x="611" y="796"/>
                  </a:lnTo>
                  <a:lnTo>
                    <a:pt x="611" y="797"/>
                  </a:lnTo>
                  <a:lnTo>
                    <a:pt x="612" y="797"/>
                  </a:lnTo>
                  <a:lnTo>
                    <a:pt x="612" y="798"/>
                  </a:lnTo>
                  <a:lnTo>
                    <a:pt x="612" y="800"/>
                  </a:lnTo>
                  <a:lnTo>
                    <a:pt x="613" y="800"/>
                  </a:lnTo>
                  <a:lnTo>
                    <a:pt x="613" y="801"/>
                  </a:lnTo>
                  <a:lnTo>
                    <a:pt x="614" y="801"/>
                  </a:lnTo>
                  <a:lnTo>
                    <a:pt x="614" y="802"/>
                  </a:lnTo>
                  <a:lnTo>
                    <a:pt x="613" y="802"/>
                  </a:lnTo>
                  <a:lnTo>
                    <a:pt x="613" y="803"/>
                  </a:lnTo>
                  <a:lnTo>
                    <a:pt x="612" y="803"/>
                  </a:lnTo>
                  <a:lnTo>
                    <a:pt x="612" y="804"/>
                  </a:lnTo>
                  <a:lnTo>
                    <a:pt x="612" y="805"/>
                  </a:lnTo>
                  <a:lnTo>
                    <a:pt x="611" y="807"/>
                  </a:lnTo>
                  <a:lnTo>
                    <a:pt x="611" y="808"/>
                  </a:lnTo>
                  <a:lnTo>
                    <a:pt x="611" y="809"/>
                  </a:lnTo>
                  <a:lnTo>
                    <a:pt x="611" y="810"/>
                  </a:lnTo>
                  <a:lnTo>
                    <a:pt x="610" y="810"/>
                  </a:lnTo>
                  <a:lnTo>
                    <a:pt x="610" y="811"/>
                  </a:lnTo>
                  <a:lnTo>
                    <a:pt x="608" y="811"/>
                  </a:lnTo>
                  <a:lnTo>
                    <a:pt x="610" y="811"/>
                  </a:lnTo>
                  <a:lnTo>
                    <a:pt x="610" y="812"/>
                  </a:lnTo>
                  <a:lnTo>
                    <a:pt x="610" y="814"/>
                  </a:lnTo>
                  <a:lnTo>
                    <a:pt x="610" y="815"/>
                  </a:lnTo>
                  <a:lnTo>
                    <a:pt x="610" y="816"/>
                  </a:lnTo>
                  <a:lnTo>
                    <a:pt x="610" y="817"/>
                  </a:lnTo>
                  <a:lnTo>
                    <a:pt x="610" y="818"/>
                  </a:lnTo>
                  <a:lnTo>
                    <a:pt x="611" y="818"/>
                  </a:lnTo>
                  <a:lnTo>
                    <a:pt x="611" y="819"/>
                  </a:lnTo>
                  <a:lnTo>
                    <a:pt x="611" y="821"/>
                  </a:lnTo>
                  <a:lnTo>
                    <a:pt x="611" y="822"/>
                  </a:lnTo>
                  <a:lnTo>
                    <a:pt x="611" y="823"/>
                  </a:lnTo>
                  <a:lnTo>
                    <a:pt x="611" y="824"/>
                  </a:lnTo>
                  <a:lnTo>
                    <a:pt x="612" y="824"/>
                  </a:lnTo>
                  <a:lnTo>
                    <a:pt x="612" y="825"/>
                  </a:lnTo>
                  <a:lnTo>
                    <a:pt x="613" y="825"/>
                  </a:lnTo>
                  <a:lnTo>
                    <a:pt x="614" y="825"/>
                  </a:lnTo>
                  <a:lnTo>
                    <a:pt x="614" y="826"/>
                  </a:lnTo>
                  <a:lnTo>
                    <a:pt x="614" y="828"/>
                  </a:lnTo>
                  <a:lnTo>
                    <a:pt x="614" y="829"/>
                  </a:lnTo>
                  <a:lnTo>
                    <a:pt x="615" y="829"/>
                  </a:lnTo>
                  <a:lnTo>
                    <a:pt x="617" y="829"/>
                  </a:lnTo>
                  <a:lnTo>
                    <a:pt x="617" y="830"/>
                  </a:lnTo>
                  <a:lnTo>
                    <a:pt x="618" y="830"/>
                  </a:lnTo>
                  <a:lnTo>
                    <a:pt x="618" y="831"/>
                  </a:lnTo>
                  <a:lnTo>
                    <a:pt x="618" y="832"/>
                  </a:lnTo>
                  <a:lnTo>
                    <a:pt x="618" y="833"/>
                  </a:lnTo>
                  <a:lnTo>
                    <a:pt x="619" y="833"/>
                  </a:lnTo>
                  <a:lnTo>
                    <a:pt x="619" y="835"/>
                  </a:lnTo>
                  <a:lnTo>
                    <a:pt x="620" y="835"/>
                  </a:lnTo>
                  <a:lnTo>
                    <a:pt x="621" y="835"/>
                  </a:lnTo>
                  <a:lnTo>
                    <a:pt x="621" y="836"/>
                  </a:lnTo>
                  <a:lnTo>
                    <a:pt x="622" y="836"/>
                  </a:lnTo>
                  <a:lnTo>
                    <a:pt x="624" y="836"/>
                  </a:lnTo>
                  <a:lnTo>
                    <a:pt x="625" y="837"/>
                  </a:lnTo>
                  <a:lnTo>
                    <a:pt x="625" y="838"/>
                  </a:lnTo>
                  <a:lnTo>
                    <a:pt x="625" y="839"/>
                  </a:lnTo>
                  <a:lnTo>
                    <a:pt x="625" y="840"/>
                  </a:lnTo>
                  <a:lnTo>
                    <a:pt x="625" y="842"/>
                  </a:lnTo>
                  <a:lnTo>
                    <a:pt x="625" y="843"/>
                  </a:lnTo>
                  <a:lnTo>
                    <a:pt x="626" y="843"/>
                  </a:lnTo>
                  <a:lnTo>
                    <a:pt x="626" y="844"/>
                  </a:lnTo>
                  <a:lnTo>
                    <a:pt x="627" y="844"/>
                  </a:lnTo>
                  <a:lnTo>
                    <a:pt x="627" y="843"/>
                  </a:lnTo>
                  <a:lnTo>
                    <a:pt x="628" y="843"/>
                  </a:lnTo>
                  <a:lnTo>
                    <a:pt x="628" y="842"/>
                  </a:lnTo>
                  <a:lnTo>
                    <a:pt x="629" y="842"/>
                  </a:lnTo>
                  <a:lnTo>
                    <a:pt x="629" y="843"/>
                  </a:lnTo>
                  <a:lnTo>
                    <a:pt x="631" y="843"/>
                  </a:lnTo>
                  <a:lnTo>
                    <a:pt x="631" y="844"/>
                  </a:lnTo>
                  <a:lnTo>
                    <a:pt x="632" y="844"/>
                  </a:lnTo>
                  <a:lnTo>
                    <a:pt x="633" y="844"/>
                  </a:lnTo>
                  <a:lnTo>
                    <a:pt x="633" y="845"/>
                  </a:lnTo>
                  <a:lnTo>
                    <a:pt x="634" y="846"/>
                  </a:lnTo>
                  <a:lnTo>
                    <a:pt x="634" y="847"/>
                  </a:lnTo>
                  <a:lnTo>
                    <a:pt x="635" y="847"/>
                  </a:lnTo>
                  <a:lnTo>
                    <a:pt x="635" y="849"/>
                  </a:lnTo>
                  <a:lnTo>
                    <a:pt x="636" y="849"/>
                  </a:lnTo>
                  <a:lnTo>
                    <a:pt x="636" y="850"/>
                  </a:lnTo>
                  <a:lnTo>
                    <a:pt x="636" y="851"/>
                  </a:lnTo>
                  <a:lnTo>
                    <a:pt x="636" y="852"/>
                  </a:lnTo>
                  <a:lnTo>
                    <a:pt x="638" y="853"/>
                  </a:lnTo>
                  <a:lnTo>
                    <a:pt x="639" y="853"/>
                  </a:lnTo>
                  <a:lnTo>
                    <a:pt x="640" y="853"/>
                  </a:lnTo>
                  <a:lnTo>
                    <a:pt x="640" y="854"/>
                  </a:lnTo>
                  <a:lnTo>
                    <a:pt x="640" y="856"/>
                  </a:lnTo>
                  <a:lnTo>
                    <a:pt x="639" y="856"/>
                  </a:lnTo>
                  <a:lnTo>
                    <a:pt x="639" y="857"/>
                  </a:lnTo>
                  <a:lnTo>
                    <a:pt x="638" y="857"/>
                  </a:lnTo>
                  <a:lnTo>
                    <a:pt x="639" y="858"/>
                  </a:lnTo>
                  <a:lnTo>
                    <a:pt x="638" y="858"/>
                  </a:lnTo>
                  <a:lnTo>
                    <a:pt x="638" y="859"/>
                  </a:lnTo>
                  <a:lnTo>
                    <a:pt x="638" y="860"/>
                  </a:lnTo>
                  <a:lnTo>
                    <a:pt x="638" y="861"/>
                  </a:lnTo>
                  <a:lnTo>
                    <a:pt x="636" y="861"/>
                  </a:lnTo>
                  <a:lnTo>
                    <a:pt x="636" y="860"/>
                  </a:lnTo>
                  <a:lnTo>
                    <a:pt x="635" y="860"/>
                  </a:lnTo>
                  <a:lnTo>
                    <a:pt x="635" y="861"/>
                  </a:lnTo>
                  <a:lnTo>
                    <a:pt x="635" y="863"/>
                  </a:lnTo>
                  <a:lnTo>
                    <a:pt x="635" y="864"/>
                  </a:lnTo>
                  <a:lnTo>
                    <a:pt x="635" y="865"/>
                  </a:lnTo>
                  <a:lnTo>
                    <a:pt x="636" y="865"/>
                  </a:lnTo>
                  <a:lnTo>
                    <a:pt x="638" y="865"/>
                  </a:lnTo>
                  <a:lnTo>
                    <a:pt x="639" y="865"/>
                  </a:lnTo>
                  <a:lnTo>
                    <a:pt x="639" y="866"/>
                  </a:lnTo>
                  <a:lnTo>
                    <a:pt x="640" y="866"/>
                  </a:lnTo>
                  <a:lnTo>
                    <a:pt x="640" y="867"/>
                  </a:lnTo>
                  <a:lnTo>
                    <a:pt x="641" y="867"/>
                  </a:lnTo>
                  <a:lnTo>
                    <a:pt x="641" y="868"/>
                  </a:lnTo>
                  <a:lnTo>
                    <a:pt x="642" y="870"/>
                  </a:lnTo>
                  <a:lnTo>
                    <a:pt x="642" y="871"/>
                  </a:lnTo>
                  <a:lnTo>
                    <a:pt x="643" y="871"/>
                  </a:lnTo>
                  <a:lnTo>
                    <a:pt x="643" y="872"/>
                  </a:lnTo>
                  <a:lnTo>
                    <a:pt x="643" y="873"/>
                  </a:lnTo>
                  <a:lnTo>
                    <a:pt x="643" y="872"/>
                  </a:lnTo>
                  <a:lnTo>
                    <a:pt x="645" y="872"/>
                  </a:lnTo>
                  <a:lnTo>
                    <a:pt x="646" y="872"/>
                  </a:lnTo>
                  <a:lnTo>
                    <a:pt x="647" y="872"/>
                  </a:lnTo>
                  <a:lnTo>
                    <a:pt x="647" y="873"/>
                  </a:lnTo>
                  <a:lnTo>
                    <a:pt x="647" y="874"/>
                  </a:lnTo>
                  <a:lnTo>
                    <a:pt x="648" y="874"/>
                  </a:lnTo>
                  <a:lnTo>
                    <a:pt x="648" y="875"/>
                  </a:lnTo>
                  <a:lnTo>
                    <a:pt x="649" y="877"/>
                  </a:lnTo>
                  <a:lnTo>
                    <a:pt x="649" y="875"/>
                  </a:lnTo>
                  <a:lnTo>
                    <a:pt x="650" y="875"/>
                  </a:lnTo>
                  <a:lnTo>
                    <a:pt x="650" y="877"/>
                  </a:lnTo>
                  <a:lnTo>
                    <a:pt x="650" y="878"/>
                  </a:lnTo>
                  <a:lnTo>
                    <a:pt x="652" y="878"/>
                  </a:lnTo>
                  <a:lnTo>
                    <a:pt x="652" y="879"/>
                  </a:lnTo>
                  <a:lnTo>
                    <a:pt x="650" y="879"/>
                  </a:lnTo>
                  <a:lnTo>
                    <a:pt x="650" y="880"/>
                  </a:lnTo>
                  <a:lnTo>
                    <a:pt x="650" y="881"/>
                  </a:lnTo>
                  <a:lnTo>
                    <a:pt x="650" y="883"/>
                  </a:lnTo>
                  <a:lnTo>
                    <a:pt x="650" y="884"/>
                  </a:lnTo>
                  <a:lnTo>
                    <a:pt x="649" y="884"/>
                  </a:lnTo>
                  <a:lnTo>
                    <a:pt x="649" y="885"/>
                  </a:lnTo>
                  <a:lnTo>
                    <a:pt x="648" y="885"/>
                  </a:lnTo>
                  <a:lnTo>
                    <a:pt x="647" y="886"/>
                  </a:lnTo>
                  <a:lnTo>
                    <a:pt x="646" y="887"/>
                  </a:lnTo>
                  <a:lnTo>
                    <a:pt x="646" y="888"/>
                  </a:lnTo>
                  <a:lnTo>
                    <a:pt x="647" y="888"/>
                  </a:lnTo>
                  <a:lnTo>
                    <a:pt x="646" y="888"/>
                  </a:lnTo>
                  <a:lnTo>
                    <a:pt x="647" y="890"/>
                  </a:lnTo>
                  <a:lnTo>
                    <a:pt x="647" y="891"/>
                  </a:lnTo>
                  <a:lnTo>
                    <a:pt x="646" y="892"/>
                  </a:lnTo>
                  <a:lnTo>
                    <a:pt x="645" y="892"/>
                  </a:lnTo>
                  <a:lnTo>
                    <a:pt x="643" y="893"/>
                  </a:lnTo>
                  <a:lnTo>
                    <a:pt x="643" y="894"/>
                  </a:lnTo>
                  <a:lnTo>
                    <a:pt x="642" y="894"/>
                  </a:lnTo>
                  <a:lnTo>
                    <a:pt x="641" y="894"/>
                  </a:lnTo>
                  <a:lnTo>
                    <a:pt x="641" y="895"/>
                  </a:lnTo>
                  <a:lnTo>
                    <a:pt x="641" y="897"/>
                  </a:lnTo>
                  <a:lnTo>
                    <a:pt x="641" y="898"/>
                  </a:lnTo>
                  <a:lnTo>
                    <a:pt x="642" y="898"/>
                  </a:lnTo>
                  <a:lnTo>
                    <a:pt x="643" y="897"/>
                  </a:lnTo>
                  <a:lnTo>
                    <a:pt x="643" y="898"/>
                  </a:lnTo>
                  <a:lnTo>
                    <a:pt x="645" y="898"/>
                  </a:lnTo>
                  <a:lnTo>
                    <a:pt x="645" y="899"/>
                  </a:lnTo>
                  <a:lnTo>
                    <a:pt x="646" y="899"/>
                  </a:lnTo>
                  <a:lnTo>
                    <a:pt x="646" y="900"/>
                  </a:lnTo>
                  <a:lnTo>
                    <a:pt x="647" y="900"/>
                  </a:lnTo>
                  <a:lnTo>
                    <a:pt x="648" y="900"/>
                  </a:lnTo>
                  <a:lnTo>
                    <a:pt x="648" y="901"/>
                  </a:lnTo>
                  <a:lnTo>
                    <a:pt x="648" y="902"/>
                  </a:lnTo>
                  <a:lnTo>
                    <a:pt x="648" y="904"/>
                  </a:lnTo>
                  <a:lnTo>
                    <a:pt x="648" y="905"/>
                  </a:lnTo>
                  <a:lnTo>
                    <a:pt x="648" y="906"/>
                  </a:lnTo>
                  <a:lnTo>
                    <a:pt x="648" y="907"/>
                  </a:lnTo>
                  <a:lnTo>
                    <a:pt x="649" y="907"/>
                  </a:lnTo>
                  <a:lnTo>
                    <a:pt x="649" y="908"/>
                  </a:lnTo>
                  <a:lnTo>
                    <a:pt x="648" y="908"/>
                  </a:lnTo>
                  <a:lnTo>
                    <a:pt x="648" y="909"/>
                  </a:lnTo>
                  <a:lnTo>
                    <a:pt x="647" y="909"/>
                  </a:lnTo>
                  <a:lnTo>
                    <a:pt x="647" y="911"/>
                  </a:lnTo>
                  <a:lnTo>
                    <a:pt x="647" y="912"/>
                  </a:lnTo>
                  <a:lnTo>
                    <a:pt x="648" y="912"/>
                  </a:lnTo>
                  <a:lnTo>
                    <a:pt x="649" y="912"/>
                  </a:lnTo>
                  <a:lnTo>
                    <a:pt x="649" y="913"/>
                  </a:lnTo>
                  <a:lnTo>
                    <a:pt x="649" y="914"/>
                  </a:lnTo>
                  <a:lnTo>
                    <a:pt x="650" y="914"/>
                  </a:lnTo>
                  <a:lnTo>
                    <a:pt x="652" y="914"/>
                  </a:lnTo>
                  <a:lnTo>
                    <a:pt x="652" y="915"/>
                  </a:lnTo>
                  <a:lnTo>
                    <a:pt x="653" y="916"/>
                  </a:lnTo>
                  <a:lnTo>
                    <a:pt x="653" y="918"/>
                  </a:lnTo>
                  <a:lnTo>
                    <a:pt x="654" y="918"/>
                  </a:lnTo>
                  <a:lnTo>
                    <a:pt x="655" y="918"/>
                  </a:lnTo>
                  <a:lnTo>
                    <a:pt x="655" y="919"/>
                  </a:lnTo>
                  <a:lnTo>
                    <a:pt x="656" y="919"/>
                  </a:lnTo>
                  <a:lnTo>
                    <a:pt x="656" y="920"/>
                  </a:lnTo>
                  <a:lnTo>
                    <a:pt x="657" y="920"/>
                  </a:lnTo>
                  <a:lnTo>
                    <a:pt x="657" y="921"/>
                  </a:lnTo>
                  <a:lnTo>
                    <a:pt x="657" y="920"/>
                  </a:lnTo>
                  <a:lnTo>
                    <a:pt x="659" y="920"/>
                  </a:lnTo>
                  <a:lnTo>
                    <a:pt x="660" y="920"/>
                  </a:lnTo>
                  <a:lnTo>
                    <a:pt x="661" y="920"/>
                  </a:lnTo>
                  <a:lnTo>
                    <a:pt x="661" y="919"/>
                  </a:lnTo>
                  <a:lnTo>
                    <a:pt x="662" y="920"/>
                  </a:lnTo>
                  <a:lnTo>
                    <a:pt x="663" y="920"/>
                  </a:lnTo>
                  <a:lnTo>
                    <a:pt x="663" y="921"/>
                  </a:lnTo>
                  <a:lnTo>
                    <a:pt x="664" y="921"/>
                  </a:lnTo>
                  <a:lnTo>
                    <a:pt x="666" y="920"/>
                  </a:lnTo>
                  <a:lnTo>
                    <a:pt x="667" y="920"/>
                  </a:lnTo>
                  <a:lnTo>
                    <a:pt x="668" y="920"/>
                  </a:lnTo>
                  <a:lnTo>
                    <a:pt x="669" y="920"/>
                  </a:lnTo>
                  <a:lnTo>
                    <a:pt x="670" y="920"/>
                  </a:lnTo>
                  <a:lnTo>
                    <a:pt x="670" y="921"/>
                  </a:lnTo>
                  <a:lnTo>
                    <a:pt x="671" y="922"/>
                  </a:lnTo>
                  <a:lnTo>
                    <a:pt x="673" y="922"/>
                  </a:lnTo>
                  <a:lnTo>
                    <a:pt x="673" y="923"/>
                  </a:lnTo>
                  <a:lnTo>
                    <a:pt x="674" y="923"/>
                  </a:lnTo>
                  <a:lnTo>
                    <a:pt x="675" y="923"/>
                  </a:lnTo>
                  <a:lnTo>
                    <a:pt x="675" y="925"/>
                  </a:lnTo>
                  <a:lnTo>
                    <a:pt x="676" y="926"/>
                  </a:lnTo>
                  <a:lnTo>
                    <a:pt x="676" y="927"/>
                  </a:lnTo>
                  <a:lnTo>
                    <a:pt x="676" y="928"/>
                  </a:lnTo>
                  <a:lnTo>
                    <a:pt x="677" y="928"/>
                  </a:lnTo>
                  <a:lnTo>
                    <a:pt x="677" y="929"/>
                  </a:lnTo>
                  <a:lnTo>
                    <a:pt x="676" y="929"/>
                  </a:lnTo>
                  <a:lnTo>
                    <a:pt x="677" y="929"/>
                  </a:lnTo>
                  <a:lnTo>
                    <a:pt x="677" y="930"/>
                  </a:lnTo>
                  <a:lnTo>
                    <a:pt x="677" y="932"/>
                  </a:lnTo>
                  <a:lnTo>
                    <a:pt x="678" y="932"/>
                  </a:lnTo>
                  <a:lnTo>
                    <a:pt x="678" y="933"/>
                  </a:lnTo>
                  <a:lnTo>
                    <a:pt x="678" y="934"/>
                  </a:lnTo>
                  <a:lnTo>
                    <a:pt x="680" y="934"/>
                  </a:lnTo>
                  <a:lnTo>
                    <a:pt x="680" y="935"/>
                  </a:lnTo>
                  <a:lnTo>
                    <a:pt x="680" y="936"/>
                  </a:lnTo>
                  <a:lnTo>
                    <a:pt x="681" y="936"/>
                  </a:lnTo>
                  <a:lnTo>
                    <a:pt x="681" y="937"/>
                  </a:lnTo>
                  <a:lnTo>
                    <a:pt x="680" y="937"/>
                  </a:lnTo>
                  <a:lnTo>
                    <a:pt x="681" y="939"/>
                  </a:lnTo>
                  <a:lnTo>
                    <a:pt x="682" y="939"/>
                  </a:lnTo>
                  <a:lnTo>
                    <a:pt x="682" y="940"/>
                  </a:lnTo>
                  <a:lnTo>
                    <a:pt x="682" y="941"/>
                  </a:lnTo>
                  <a:lnTo>
                    <a:pt x="683" y="941"/>
                  </a:lnTo>
                  <a:lnTo>
                    <a:pt x="683" y="942"/>
                  </a:lnTo>
                  <a:lnTo>
                    <a:pt x="683" y="943"/>
                  </a:lnTo>
                  <a:lnTo>
                    <a:pt x="683" y="944"/>
                  </a:lnTo>
                  <a:lnTo>
                    <a:pt x="683" y="946"/>
                  </a:lnTo>
                  <a:lnTo>
                    <a:pt x="684" y="946"/>
                  </a:lnTo>
                  <a:lnTo>
                    <a:pt x="685" y="947"/>
                  </a:lnTo>
                  <a:lnTo>
                    <a:pt x="685" y="948"/>
                  </a:lnTo>
                  <a:lnTo>
                    <a:pt x="687" y="948"/>
                  </a:lnTo>
                  <a:lnTo>
                    <a:pt x="687" y="949"/>
                  </a:lnTo>
                  <a:lnTo>
                    <a:pt x="687" y="950"/>
                  </a:lnTo>
                  <a:lnTo>
                    <a:pt x="687" y="951"/>
                  </a:lnTo>
                  <a:lnTo>
                    <a:pt x="688" y="951"/>
                  </a:lnTo>
                  <a:lnTo>
                    <a:pt x="688" y="953"/>
                  </a:lnTo>
                  <a:lnTo>
                    <a:pt x="688" y="954"/>
                  </a:lnTo>
                  <a:lnTo>
                    <a:pt x="688" y="955"/>
                  </a:lnTo>
                  <a:lnTo>
                    <a:pt x="689" y="955"/>
                  </a:lnTo>
                  <a:lnTo>
                    <a:pt x="689" y="956"/>
                  </a:lnTo>
                  <a:lnTo>
                    <a:pt x="689" y="957"/>
                  </a:lnTo>
                  <a:lnTo>
                    <a:pt x="688" y="958"/>
                  </a:lnTo>
                  <a:lnTo>
                    <a:pt x="688" y="960"/>
                  </a:lnTo>
                  <a:lnTo>
                    <a:pt x="688" y="961"/>
                  </a:lnTo>
                  <a:lnTo>
                    <a:pt x="688" y="962"/>
                  </a:lnTo>
                  <a:lnTo>
                    <a:pt x="688" y="963"/>
                  </a:lnTo>
                  <a:lnTo>
                    <a:pt x="688" y="964"/>
                  </a:lnTo>
                  <a:lnTo>
                    <a:pt x="688" y="965"/>
                  </a:lnTo>
                  <a:lnTo>
                    <a:pt x="688" y="967"/>
                  </a:lnTo>
                  <a:lnTo>
                    <a:pt x="689" y="967"/>
                  </a:lnTo>
                  <a:lnTo>
                    <a:pt x="690" y="967"/>
                  </a:lnTo>
                  <a:lnTo>
                    <a:pt x="690" y="968"/>
                  </a:lnTo>
                  <a:lnTo>
                    <a:pt x="690" y="969"/>
                  </a:lnTo>
                  <a:lnTo>
                    <a:pt x="691" y="969"/>
                  </a:lnTo>
                  <a:lnTo>
                    <a:pt x="691" y="970"/>
                  </a:lnTo>
                  <a:lnTo>
                    <a:pt x="691" y="971"/>
                  </a:lnTo>
                  <a:lnTo>
                    <a:pt x="692" y="971"/>
                  </a:lnTo>
                  <a:lnTo>
                    <a:pt x="692" y="972"/>
                  </a:lnTo>
                  <a:lnTo>
                    <a:pt x="692" y="974"/>
                  </a:lnTo>
                  <a:lnTo>
                    <a:pt x="692" y="975"/>
                  </a:lnTo>
                  <a:lnTo>
                    <a:pt x="692" y="976"/>
                  </a:lnTo>
                  <a:lnTo>
                    <a:pt x="692" y="977"/>
                  </a:lnTo>
                  <a:lnTo>
                    <a:pt x="694" y="977"/>
                  </a:lnTo>
                  <a:lnTo>
                    <a:pt x="695" y="977"/>
                  </a:lnTo>
                  <a:lnTo>
                    <a:pt x="695" y="978"/>
                  </a:lnTo>
                  <a:lnTo>
                    <a:pt x="695" y="979"/>
                  </a:lnTo>
                  <a:lnTo>
                    <a:pt x="695" y="981"/>
                  </a:lnTo>
                  <a:lnTo>
                    <a:pt x="695" y="982"/>
                  </a:lnTo>
                  <a:lnTo>
                    <a:pt x="696" y="982"/>
                  </a:lnTo>
                  <a:lnTo>
                    <a:pt x="696" y="983"/>
                  </a:lnTo>
                  <a:lnTo>
                    <a:pt x="696" y="984"/>
                  </a:lnTo>
                  <a:lnTo>
                    <a:pt x="697" y="985"/>
                  </a:lnTo>
                  <a:lnTo>
                    <a:pt x="698" y="986"/>
                  </a:lnTo>
                  <a:lnTo>
                    <a:pt x="699" y="986"/>
                  </a:lnTo>
                  <a:lnTo>
                    <a:pt x="701" y="988"/>
                  </a:lnTo>
                  <a:lnTo>
                    <a:pt x="702" y="988"/>
                  </a:lnTo>
                  <a:lnTo>
                    <a:pt x="702" y="989"/>
                  </a:lnTo>
                  <a:lnTo>
                    <a:pt x="703" y="989"/>
                  </a:lnTo>
                  <a:lnTo>
                    <a:pt x="704" y="989"/>
                  </a:lnTo>
                  <a:lnTo>
                    <a:pt x="705" y="989"/>
                  </a:lnTo>
                  <a:lnTo>
                    <a:pt x="706" y="989"/>
                  </a:lnTo>
                  <a:lnTo>
                    <a:pt x="706" y="990"/>
                  </a:lnTo>
                  <a:lnTo>
                    <a:pt x="708" y="990"/>
                  </a:lnTo>
                  <a:lnTo>
                    <a:pt x="708" y="991"/>
                  </a:lnTo>
                  <a:lnTo>
                    <a:pt x="708" y="992"/>
                  </a:lnTo>
                  <a:lnTo>
                    <a:pt x="706" y="993"/>
                  </a:lnTo>
                  <a:lnTo>
                    <a:pt x="705" y="995"/>
                  </a:lnTo>
                  <a:lnTo>
                    <a:pt x="705" y="996"/>
                  </a:lnTo>
                  <a:lnTo>
                    <a:pt x="705" y="997"/>
                  </a:lnTo>
                  <a:lnTo>
                    <a:pt x="705" y="998"/>
                  </a:lnTo>
                  <a:lnTo>
                    <a:pt x="706" y="998"/>
                  </a:lnTo>
                  <a:lnTo>
                    <a:pt x="706" y="999"/>
                  </a:lnTo>
                  <a:lnTo>
                    <a:pt x="706" y="1000"/>
                  </a:lnTo>
                  <a:lnTo>
                    <a:pt x="706" y="1002"/>
                  </a:lnTo>
                  <a:lnTo>
                    <a:pt x="705" y="1002"/>
                  </a:lnTo>
                  <a:lnTo>
                    <a:pt x="704" y="1002"/>
                  </a:lnTo>
                  <a:lnTo>
                    <a:pt x="704" y="1003"/>
                  </a:lnTo>
                  <a:lnTo>
                    <a:pt x="704" y="1004"/>
                  </a:lnTo>
                  <a:lnTo>
                    <a:pt x="704" y="1005"/>
                  </a:lnTo>
                  <a:lnTo>
                    <a:pt x="704" y="1006"/>
                  </a:lnTo>
                  <a:lnTo>
                    <a:pt x="703" y="1007"/>
                  </a:lnTo>
                  <a:lnTo>
                    <a:pt x="703" y="1009"/>
                  </a:lnTo>
                  <a:lnTo>
                    <a:pt x="703" y="1010"/>
                  </a:lnTo>
                  <a:lnTo>
                    <a:pt x="703" y="1011"/>
                  </a:lnTo>
                  <a:lnTo>
                    <a:pt x="703" y="1012"/>
                  </a:lnTo>
                  <a:lnTo>
                    <a:pt x="704" y="1012"/>
                  </a:lnTo>
                  <a:lnTo>
                    <a:pt x="704" y="1013"/>
                  </a:lnTo>
                  <a:lnTo>
                    <a:pt x="705" y="1013"/>
                  </a:lnTo>
                  <a:lnTo>
                    <a:pt x="705" y="1014"/>
                  </a:lnTo>
                  <a:lnTo>
                    <a:pt x="705" y="1016"/>
                  </a:lnTo>
                  <a:lnTo>
                    <a:pt x="704" y="1016"/>
                  </a:lnTo>
                  <a:lnTo>
                    <a:pt x="704" y="1017"/>
                  </a:lnTo>
                  <a:lnTo>
                    <a:pt x="705" y="1017"/>
                  </a:lnTo>
                  <a:lnTo>
                    <a:pt x="705" y="1018"/>
                  </a:lnTo>
                  <a:lnTo>
                    <a:pt x="704" y="1018"/>
                  </a:lnTo>
                  <a:lnTo>
                    <a:pt x="704" y="1019"/>
                  </a:lnTo>
                  <a:lnTo>
                    <a:pt x="703" y="1019"/>
                  </a:lnTo>
                  <a:lnTo>
                    <a:pt x="702" y="1019"/>
                  </a:lnTo>
                  <a:lnTo>
                    <a:pt x="702" y="1020"/>
                  </a:lnTo>
                  <a:lnTo>
                    <a:pt x="703" y="1020"/>
                  </a:lnTo>
                  <a:lnTo>
                    <a:pt x="703" y="1021"/>
                  </a:lnTo>
                  <a:lnTo>
                    <a:pt x="703" y="1023"/>
                  </a:lnTo>
                  <a:lnTo>
                    <a:pt x="703" y="1024"/>
                  </a:lnTo>
                  <a:lnTo>
                    <a:pt x="702" y="1024"/>
                  </a:lnTo>
                  <a:lnTo>
                    <a:pt x="702" y="1025"/>
                  </a:lnTo>
                  <a:lnTo>
                    <a:pt x="701" y="1025"/>
                  </a:lnTo>
                  <a:lnTo>
                    <a:pt x="701" y="1026"/>
                  </a:lnTo>
                  <a:lnTo>
                    <a:pt x="699" y="1026"/>
                  </a:lnTo>
                  <a:lnTo>
                    <a:pt x="698" y="1027"/>
                  </a:lnTo>
                  <a:lnTo>
                    <a:pt x="697" y="1027"/>
                  </a:lnTo>
                  <a:lnTo>
                    <a:pt x="696" y="1027"/>
                  </a:lnTo>
                  <a:lnTo>
                    <a:pt x="696" y="1028"/>
                  </a:lnTo>
                  <a:lnTo>
                    <a:pt x="697" y="1028"/>
                  </a:lnTo>
                  <a:lnTo>
                    <a:pt x="698" y="1028"/>
                  </a:lnTo>
                  <a:lnTo>
                    <a:pt x="698" y="1030"/>
                  </a:lnTo>
                  <a:lnTo>
                    <a:pt x="698" y="1031"/>
                  </a:lnTo>
                  <a:lnTo>
                    <a:pt x="698" y="1032"/>
                  </a:lnTo>
                  <a:lnTo>
                    <a:pt x="698" y="1033"/>
                  </a:lnTo>
                  <a:lnTo>
                    <a:pt x="697" y="1033"/>
                  </a:lnTo>
                  <a:lnTo>
                    <a:pt x="696" y="1033"/>
                  </a:lnTo>
                  <a:lnTo>
                    <a:pt x="696" y="1034"/>
                  </a:lnTo>
                  <a:lnTo>
                    <a:pt x="695" y="1034"/>
                  </a:lnTo>
                  <a:lnTo>
                    <a:pt x="694" y="1034"/>
                  </a:lnTo>
                  <a:lnTo>
                    <a:pt x="694" y="1035"/>
                  </a:lnTo>
                  <a:lnTo>
                    <a:pt x="694" y="1037"/>
                  </a:lnTo>
                  <a:lnTo>
                    <a:pt x="694" y="1038"/>
                  </a:lnTo>
                  <a:lnTo>
                    <a:pt x="694" y="1039"/>
                  </a:lnTo>
                  <a:lnTo>
                    <a:pt x="692" y="1039"/>
                  </a:lnTo>
                  <a:lnTo>
                    <a:pt x="692" y="1040"/>
                  </a:lnTo>
                  <a:lnTo>
                    <a:pt x="692" y="1041"/>
                  </a:lnTo>
                  <a:lnTo>
                    <a:pt x="691" y="1041"/>
                  </a:lnTo>
                  <a:lnTo>
                    <a:pt x="691" y="1042"/>
                  </a:lnTo>
                  <a:lnTo>
                    <a:pt x="691" y="1044"/>
                  </a:lnTo>
                  <a:lnTo>
                    <a:pt x="690" y="1044"/>
                  </a:lnTo>
                  <a:lnTo>
                    <a:pt x="689" y="1044"/>
                  </a:lnTo>
                  <a:lnTo>
                    <a:pt x="689" y="1042"/>
                  </a:lnTo>
                  <a:lnTo>
                    <a:pt x="688" y="1042"/>
                  </a:lnTo>
                  <a:lnTo>
                    <a:pt x="687" y="1042"/>
                  </a:lnTo>
                  <a:lnTo>
                    <a:pt x="687" y="1041"/>
                  </a:lnTo>
                  <a:lnTo>
                    <a:pt x="685" y="1041"/>
                  </a:lnTo>
                  <a:lnTo>
                    <a:pt x="684" y="1041"/>
                  </a:lnTo>
                  <a:lnTo>
                    <a:pt x="683" y="1041"/>
                  </a:lnTo>
                  <a:lnTo>
                    <a:pt x="683" y="1042"/>
                  </a:lnTo>
                  <a:lnTo>
                    <a:pt x="682" y="1042"/>
                  </a:lnTo>
                  <a:lnTo>
                    <a:pt x="681" y="1042"/>
                  </a:lnTo>
                  <a:lnTo>
                    <a:pt x="680" y="1042"/>
                  </a:lnTo>
                  <a:lnTo>
                    <a:pt x="680" y="1041"/>
                  </a:lnTo>
                  <a:lnTo>
                    <a:pt x="678" y="1041"/>
                  </a:lnTo>
                  <a:lnTo>
                    <a:pt x="678" y="1042"/>
                  </a:lnTo>
                  <a:lnTo>
                    <a:pt x="677" y="1042"/>
                  </a:lnTo>
                  <a:lnTo>
                    <a:pt x="676" y="1042"/>
                  </a:lnTo>
                  <a:lnTo>
                    <a:pt x="676" y="1044"/>
                  </a:lnTo>
                  <a:lnTo>
                    <a:pt x="676" y="1045"/>
                  </a:lnTo>
                  <a:lnTo>
                    <a:pt x="675" y="1045"/>
                  </a:lnTo>
                  <a:lnTo>
                    <a:pt x="674" y="1045"/>
                  </a:lnTo>
                  <a:lnTo>
                    <a:pt x="674" y="1046"/>
                  </a:lnTo>
                  <a:lnTo>
                    <a:pt x="673" y="1046"/>
                  </a:lnTo>
                  <a:lnTo>
                    <a:pt x="671" y="1047"/>
                  </a:lnTo>
                  <a:lnTo>
                    <a:pt x="671" y="1048"/>
                  </a:lnTo>
                  <a:lnTo>
                    <a:pt x="671" y="1049"/>
                  </a:lnTo>
                  <a:lnTo>
                    <a:pt x="673" y="1049"/>
                  </a:lnTo>
                  <a:lnTo>
                    <a:pt x="673" y="1051"/>
                  </a:lnTo>
                  <a:lnTo>
                    <a:pt x="673" y="1052"/>
                  </a:lnTo>
                  <a:lnTo>
                    <a:pt x="673" y="1053"/>
                  </a:lnTo>
                  <a:lnTo>
                    <a:pt x="674" y="1053"/>
                  </a:lnTo>
                  <a:lnTo>
                    <a:pt x="674" y="1054"/>
                  </a:lnTo>
                  <a:lnTo>
                    <a:pt x="675" y="1054"/>
                  </a:lnTo>
                  <a:lnTo>
                    <a:pt x="675" y="1055"/>
                  </a:lnTo>
                  <a:lnTo>
                    <a:pt x="674" y="1056"/>
                  </a:lnTo>
                  <a:lnTo>
                    <a:pt x="673" y="1058"/>
                  </a:lnTo>
                  <a:lnTo>
                    <a:pt x="673" y="1059"/>
                  </a:lnTo>
                  <a:lnTo>
                    <a:pt x="673" y="1060"/>
                  </a:lnTo>
                  <a:lnTo>
                    <a:pt x="674" y="1060"/>
                  </a:lnTo>
                  <a:lnTo>
                    <a:pt x="674" y="1061"/>
                  </a:lnTo>
                  <a:lnTo>
                    <a:pt x="675" y="1061"/>
                  </a:lnTo>
                  <a:lnTo>
                    <a:pt x="676" y="1061"/>
                  </a:lnTo>
                  <a:lnTo>
                    <a:pt x="677" y="1061"/>
                  </a:lnTo>
                  <a:lnTo>
                    <a:pt x="677" y="1062"/>
                  </a:lnTo>
                  <a:lnTo>
                    <a:pt x="678" y="1062"/>
                  </a:lnTo>
                  <a:lnTo>
                    <a:pt x="678" y="1061"/>
                  </a:lnTo>
                  <a:lnTo>
                    <a:pt x="680" y="1061"/>
                  </a:lnTo>
                  <a:lnTo>
                    <a:pt x="680" y="1062"/>
                  </a:lnTo>
                  <a:lnTo>
                    <a:pt x="681" y="1062"/>
                  </a:lnTo>
                  <a:lnTo>
                    <a:pt x="681" y="1063"/>
                  </a:lnTo>
                  <a:lnTo>
                    <a:pt x="681" y="1065"/>
                  </a:lnTo>
                  <a:lnTo>
                    <a:pt x="681" y="1066"/>
                  </a:lnTo>
                  <a:lnTo>
                    <a:pt x="680" y="1066"/>
                  </a:lnTo>
                  <a:lnTo>
                    <a:pt x="680" y="1067"/>
                  </a:lnTo>
                  <a:lnTo>
                    <a:pt x="680" y="1068"/>
                  </a:lnTo>
                  <a:lnTo>
                    <a:pt x="680" y="1069"/>
                  </a:lnTo>
                  <a:lnTo>
                    <a:pt x="678" y="1069"/>
                  </a:lnTo>
                  <a:lnTo>
                    <a:pt x="678" y="1070"/>
                  </a:lnTo>
                  <a:lnTo>
                    <a:pt x="677" y="1070"/>
                  </a:lnTo>
                  <a:lnTo>
                    <a:pt x="677" y="1072"/>
                  </a:lnTo>
                  <a:lnTo>
                    <a:pt x="677" y="1073"/>
                  </a:lnTo>
                  <a:lnTo>
                    <a:pt x="678" y="1073"/>
                  </a:lnTo>
                  <a:lnTo>
                    <a:pt x="680" y="1073"/>
                  </a:lnTo>
                  <a:lnTo>
                    <a:pt x="680" y="1074"/>
                  </a:lnTo>
                  <a:lnTo>
                    <a:pt x="678" y="1075"/>
                  </a:lnTo>
                  <a:lnTo>
                    <a:pt x="678" y="1077"/>
                  </a:lnTo>
                  <a:lnTo>
                    <a:pt x="677" y="1079"/>
                  </a:lnTo>
                  <a:lnTo>
                    <a:pt x="677" y="1080"/>
                  </a:lnTo>
                  <a:lnTo>
                    <a:pt x="676" y="1080"/>
                  </a:lnTo>
                  <a:lnTo>
                    <a:pt x="676" y="1081"/>
                  </a:lnTo>
                  <a:lnTo>
                    <a:pt x="675" y="1081"/>
                  </a:lnTo>
                  <a:lnTo>
                    <a:pt x="675" y="1082"/>
                  </a:lnTo>
                  <a:lnTo>
                    <a:pt x="675" y="1083"/>
                  </a:lnTo>
                  <a:lnTo>
                    <a:pt x="676" y="1083"/>
                  </a:lnTo>
                  <a:lnTo>
                    <a:pt x="675" y="1083"/>
                  </a:lnTo>
                  <a:lnTo>
                    <a:pt x="675" y="1084"/>
                  </a:lnTo>
                  <a:lnTo>
                    <a:pt x="675" y="1086"/>
                  </a:lnTo>
                  <a:lnTo>
                    <a:pt x="675" y="1087"/>
                  </a:lnTo>
                  <a:lnTo>
                    <a:pt x="674" y="1087"/>
                  </a:lnTo>
                  <a:lnTo>
                    <a:pt x="674" y="1088"/>
                  </a:lnTo>
                  <a:lnTo>
                    <a:pt x="674" y="1089"/>
                  </a:lnTo>
                  <a:lnTo>
                    <a:pt x="673" y="1089"/>
                  </a:lnTo>
                  <a:lnTo>
                    <a:pt x="671" y="1089"/>
                  </a:lnTo>
                  <a:lnTo>
                    <a:pt x="671" y="1088"/>
                  </a:lnTo>
                  <a:lnTo>
                    <a:pt x="671" y="1089"/>
                  </a:lnTo>
                  <a:lnTo>
                    <a:pt x="670" y="1089"/>
                  </a:lnTo>
                  <a:lnTo>
                    <a:pt x="669" y="1089"/>
                  </a:lnTo>
                  <a:lnTo>
                    <a:pt x="669" y="1088"/>
                  </a:lnTo>
                  <a:lnTo>
                    <a:pt x="668" y="1088"/>
                  </a:lnTo>
                  <a:lnTo>
                    <a:pt x="667" y="1088"/>
                  </a:lnTo>
                  <a:lnTo>
                    <a:pt x="667" y="1089"/>
                  </a:lnTo>
                  <a:lnTo>
                    <a:pt x="667" y="1090"/>
                  </a:lnTo>
                  <a:lnTo>
                    <a:pt x="667" y="1091"/>
                  </a:lnTo>
                  <a:lnTo>
                    <a:pt x="666" y="1091"/>
                  </a:lnTo>
                  <a:lnTo>
                    <a:pt x="664" y="1091"/>
                  </a:lnTo>
                  <a:lnTo>
                    <a:pt x="663" y="1091"/>
                  </a:lnTo>
                  <a:lnTo>
                    <a:pt x="663" y="1093"/>
                  </a:lnTo>
                  <a:lnTo>
                    <a:pt x="663" y="1094"/>
                  </a:lnTo>
                  <a:lnTo>
                    <a:pt x="664" y="1094"/>
                  </a:lnTo>
                  <a:lnTo>
                    <a:pt x="664" y="1095"/>
                  </a:lnTo>
                  <a:lnTo>
                    <a:pt x="663" y="1095"/>
                  </a:lnTo>
                  <a:lnTo>
                    <a:pt x="662" y="1096"/>
                  </a:lnTo>
                  <a:lnTo>
                    <a:pt x="661" y="1096"/>
                  </a:lnTo>
                  <a:lnTo>
                    <a:pt x="661" y="1095"/>
                  </a:lnTo>
                  <a:lnTo>
                    <a:pt x="660" y="1095"/>
                  </a:lnTo>
                  <a:lnTo>
                    <a:pt x="659" y="1095"/>
                  </a:lnTo>
                  <a:lnTo>
                    <a:pt x="657" y="1095"/>
                  </a:lnTo>
                  <a:lnTo>
                    <a:pt x="656" y="1095"/>
                  </a:lnTo>
                  <a:lnTo>
                    <a:pt x="655" y="1096"/>
                  </a:lnTo>
                  <a:lnTo>
                    <a:pt x="655" y="1097"/>
                  </a:lnTo>
                  <a:lnTo>
                    <a:pt x="655" y="1098"/>
                  </a:lnTo>
                  <a:lnTo>
                    <a:pt x="655" y="1100"/>
                  </a:lnTo>
                  <a:lnTo>
                    <a:pt x="655" y="1101"/>
                  </a:lnTo>
                  <a:lnTo>
                    <a:pt x="655" y="1102"/>
                  </a:lnTo>
                  <a:lnTo>
                    <a:pt x="655" y="1103"/>
                  </a:lnTo>
                  <a:lnTo>
                    <a:pt x="656" y="1103"/>
                  </a:lnTo>
                  <a:lnTo>
                    <a:pt x="657" y="1104"/>
                  </a:lnTo>
                  <a:lnTo>
                    <a:pt x="657" y="1105"/>
                  </a:lnTo>
                  <a:lnTo>
                    <a:pt x="657" y="1107"/>
                  </a:lnTo>
                  <a:lnTo>
                    <a:pt x="657" y="1108"/>
                  </a:lnTo>
                  <a:lnTo>
                    <a:pt x="659" y="1108"/>
                  </a:lnTo>
                  <a:lnTo>
                    <a:pt x="659" y="1109"/>
                  </a:lnTo>
                  <a:lnTo>
                    <a:pt x="659" y="1110"/>
                  </a:lnTo>
                  <a:lnTo>
                    <a:pt x="660" y="1110"/>
                  </a:lnTo>
                  <a:lnTo>
                    <a:pt x="660" y="1111"/>
                  </a:lnTo>
                  <a:lnTo>
                    <a:pt x="659" y="1113"/>
                  </a:lnTo>
                  <a:lnTo>
                    <a:pt x="659" y="1114"/>
                  </a:lnTo>
                  <a:lnTo>
                    <a:pt x="659" y="1115"/>
                  </a:lnTo>
                  <a:lnTo>
                    <a:pt x="657" y="1115"/>
                  </a:lnTo>
                  <a:lnTo>
                    <a:pt x="657" y="1116"/>
                  </a:lnTo>
                  <a:lnTo>
                    <a:pt x="657" y="1117"/>
                  </a:lnTo>
                  <a:lnTo>
                    <a:pt x="659" y="1117"/>
                  </a:lnTo>
                  <a:lnTo>
                    <a:pt x="659" y="1118"/>
                  </a:lnTo>
                  <a:lnTo>
                    <a:pt x="660" y="1118"/>
                  </a:lnTo>
                  <a:lnTo>
                    <a:pt x="660" y="1120"/>
                  </a:lnTo>
                  <a:lnTo>
                    <a:pt x="660" y="1121"/>
                  </a:lnTo>
                  <a:lnTo>
                    <a:pt x="659" y="1121"/>
                  </a:lnTo>
                  <a:lnTo>
                    <a:pt x="659" y="1122"/>
                  </a:lnTo>
                  <a:lnTo>
                    <a:pt x="659" y="1123"/>
                  </a:lnTo>
                  <a:lnTo>
                    <a:pt x="660" y="1124"/>
                  </a:lnTo>
                  <a:lnTo>
                    <a:pt x="660" y="1125"/>
                  </a:lnTo>
                  <a:lnTo>
                    <a:pt x="661" y="1125"/>
                  </a:lnTo>
                  <a:lnTo>
                    <a:pt x="661" y="1127"/>
                  </a:lnTo>
                  <a:lnTo>
                    <a:pt x="661" y="1128"/>
                  </a:lnTo>
                  <a:lnTo>
                    <a:pt x="661" y="1129"/>
                  </a:lnTo>
                  <a:lnTo>
                    <a:pt x="660" y="1130"/>
                  </a:lnTo>
                  <a:lnTo>
                    <a:pt x="660" y="1131"/>
                  </a:lnTo>
                  <a:lnTo>
                    <a:pt x="659" y="1131"/>
                  </a:lnTo>
                  <a:lnTo>
                    <a:pt x="657" y="1130"/>
                  </a:lnTo>
                  <a:lnTo>
                    <a:pt x="656" y="1130"/>
                  </a:lnTo>
                  <a:lnTo>
                    <a:pt x="656" y="1131"/>
                  </a:lnTo>
                  <a:lnTo>
                    <a:pt x="656" y="1132"/>
                  </a:lnTo>
                  <a:lnTo>
                    <a:pt x="655" y="1132"/>
                  </a:lnTo>
                  <a:lnTo>
                    <a:pt x="655" y="1134"/>
                  </a:lnTo>
                  <a:lnTo>
                    <a:pt x="655" y="1135"/>
                  </a:lnTo>
                  <a:lnTo>
                    <a:pt x="655" y="1136"/>
                  </a:lnTo>
                  <a:lnTo>
                    <a:pt x="656" y="1136"/>
                  </a:lnTo>
                  <a:lnTo>
                    <a:pt x="656" y="1137"/>
                  </a:lnTo>
                  <a:lnTo>
                    <a:pt x="657" y="1137"/>
                  </a:lnTo>
                  <a:lnTo>
                    <a:pt x="656" y="1137"/>
                  </a:lnTo>
                  <a:lnTo>
                    <a:pt x="656" y="1138"/>
                  </a:lnTo>
                  <a:lnTo>
                    <a:pt x="656" y="1139"/>
                  </a:lnTo>
                  <a:lnTo>
                    <a:pt x="657" y="1139"/>
                  </a:lnTo>
                  <a:lnTo>
                    <a:pt x="657" y="1141"/>
                  </a:lnTo>
                  <a:lnTo>
                    <a:pt x="657" y="1142"/>
                  </a:lnTo>
                  <a:lnTo>
                    <a:pt x="657" y="1143"/>
                  </a:lnTo>
                  <a:lnTo>
                    <a:pt x="657" y="1144"/>
                  </a:lnTo>
                  <a:lnTo>
                    <a:pt x="657" y="1145"/>
                  </a:lnTo>
                  <a:lnTo>
                    <a:pt x="659" y="1145"/>
                  </a:lnTo>
                  <a:lnTo>
                    <a:pt x="659" y="1146"/>
                  </a:lnTo>
                  <a:lnTo>
                    <a:pt x="659" y="1148"/>
                  </a:lnTo>
                  <a:lnTo>
                    <a:pt x="657" y="1149"/>
                  </a:lnTo>
                  <a:lnTo>
                    <a:pt x="657" y="1150"/>
                  </a:lnTo>
                  <a:lnTo>
                    <a:pt x="657" y="1151"/>
                  </a:lnTo>
                  <a:lnTo>
                    <a:pt x="657" y="1152"/>
                  </a:lnTo>
                  <a:lnTo>
                    <a:pt x="656" y="1152"/>
                  </a:lnTo>
                  <a:lnTo>
                    <a:pt x="657" y="1152"/>
                  </a:lnTo>
                  <a:lnTo>
                    <a:pt x="657" y="1153"/>
                  </a:lnTo>
                  <a:lnTo>
                    <a:pt x="656" y="1153"/>
                  </a:lnTo>
                  <a:lnTo>
                    <a:pt x="656" y="1155"/>
                  </a:lnTo>
                  <a:lnTo>
                    <a:pt x="657" y="1155"/>
                  </a:lnTo>
                  <a:lnTo>
                    <a:pt x="657" y="1156"/>
                  </a:lnTo>
                  <a:lnTo>
                    <a:pt x="657" y="1157"/>
                  </a:lnTo>
                  <a:lnTo>
                    <a:pt x="657" y="1158"/>
                  </a:lnTo>
                  <a:lnTo>
                    <a:pt x="657" y="1159"/>
                  </a:lnTo>
                  <a:lnTo>
                    <a:pt x="657" y="1160"/>
                  </a:lnTo>
                  <a:lnTo>
                    <a:pt x="657" y="1162"/>
                  </a:lnTo>
                  <a:lnTo>
                    <a:pt x="656" y="1162"/>
                  </a:lnTo>
                  <a:lnTo>
                    <a:pt x="656" y="1160"/>
                  </a:lnTo>
                  <a:lnTo>
                    <a:pt x="655" y="1160"/>
                  </a:lnTo>
                  <a:lnTo>
                    <a:pt x="655" y="1162"/>
                  </a:lnTo>
                  <a:lnTo>
                    <a:pt x="654" y="1162"/>
                  </a:lnTo>
                  <a:lnTo>
                    <a:pt x="654" y="1163"/>
                  </a:lnTo>
                  <a:lnTo>
                    <a:pt x="654" y="1164"/>
                  </a:lnTo>
                  <a:lnTo>
                    <a:pt x="653" y="1165"/>
                  </a:lnTo>
                  <a:lnTo>
                    <a:pt x="653" y="1166"/>
                  </a:lnTo>
                  <a:lnTo>
                    <a:pt x="652" y="1166"/>
                  </a:lnTo>
                  <a:lnTo>
                    <a:pt x="652" y="1167"/>
                  </a:lnTo>
                  <a:lnTo>
                    <a:pt x="653" y="1167"/>
                  </a:lnTo>
                  <a:lnTo>
                    <a:pt x="653" y="1169"/>
                  </a:lnTo>
                  <a:lnTo>
                    <a:pt x="652" y="1169"/>
                  </a:lnTo>
                  <a:lnTo>
                    <a:pt x="652" y="1170"/>
                  </a:lnTo>
                  <a:lnTo>
                    <a:pt x="653" y="1171"/>
                  </a:lnTo>
                  <a:lnTo>
                    <a:pt x="654" y="1171"/>
                  </a:lnTo>
                  <a:lnTo>
                    <a:pt x="654" y="1172"/>
                  </a:lnTo>
                  <a:lnTo>
                    <a:pt x="654" y="1173"/>
                  </a:lnTo>
                  <a:lnTo>
                    <a:pt x="654" y="1174"/>
                  </a:lnTo>
                  <a:lnTo>
                    <a:pt x="653" y="1174"/>
                  </a:lnTo>
                  <a:lnTo>
                    <a:pt x="653" y="1176"/>
                  </a:lnTo>
                  <a:lnTo>
                    <a:pt x="652" y="1176"/>
                  </a:lnTo>
                  <a:lnTo>
                    <a:pt x="650" y="1176"/>
                  </a:lnTo>
                  <a:lnTo>
                    <a:pt x="649" y="1176"/>
                  </a:lnTo>
                  <a:lnTo>
                    <a:pt x="648" y="1176"/>
                  </a:lnTo>
                  <a:lnTo>
                    <a:pt x="647" y="1176"/>
                  </a:lnTo>
                  <a:lnTo>
                    <a:pt x="647" y="1177"/>
                  </a:lnTo>
                  <a:lnTo>
                    <a:pt x="647" y="1178"/>
                  </a:lnTo>
                  <a:lnTo>
                    <a:pt x="647" y="1179"/>
                  </a:lnTo>
                  <a:lnTo>
                    <a:pt x="647" y="1180"/>
                  </a:lnTo>
                  <a:lnTo>
                    <a:pt x="648" y="1181"/>
                  </a:lnTo>
                  <a:lnTo>
                    <a:pt x="648" y="1183"/>
                  </a:lnTo>
                  <a:lnTo>
                    <a:pt x="647" y="1183"/>
                  </a:lnTo>
                  <a:lnTo>
                    <a:pt x="647" y="1184"/>
                  </a:lnTo>
                  <a:lnTo>
                    <a:pt x="646" y="1184"/>
                  </a:lnTo>
                  <a:lnTo>
                    <a:pt x="647" y="1184"/>
                  </a:lnTo>
                  <a:lnTo>
                    <a:pt x="647" y="1185"/>
                  </a:lnTo>
                  <a:lnTo>
                    <a:pt x="647" y="1186"/>
                  </a:lnTo>
                  <a:lnTo>
                    <a:pt x="647" y="1187"/>
                  </a:lnTo>
                  <a:lnTo>
                    <a:pt x="647" y="1188"/>
                  </a:lnTo>
                  <a:lnTo>
                    <a:pt x="646" y="1188"/>
                  </a:lnTo>
                  <a:lnTo>
                    <a:pt x="646" y="1190"/>
                  </a:lnTo>
                  <a:lnTo>
                    <a:pt x="645" y="1190"/>
                  </a:lnTo>
                  <a:lnTo>
                    <a:pt x="645" y="1191"/>
                  </a:lnTo>
                  <a:lnTo>
                    <a:pt x="646" y="1192"/>
                  </a:lnTo>
                  <a:lnTo>
                    <a:pt x="647" y="1193"/>
                  </a:lnTo>
                  <a:lnTo>
                    <a:pt x="647" y="1194"/>
                  </a:lnTo>
                  <a:lnTo>
                    <a:pt x="647" y="1195"/>
                  </a:lnTo>
                  <a:lnTo>
                    <a:pt x="647" y="1197"/>
                  </a:lnTo>
                  <a:lnTo>
                    <a:pt x="648" y="1197"/>
                  </a:lnTo>
                  <a:lnTo>
                    <a:pt x="648" y="1198"/>
                  </a:lnTo>
                  <a:lnTo>
                    <a:pt x="649" y="1198"/>
                  </a:lnTo>
                  <a:lnTo>
                    <a:pt x="649" y="1199"/>
                  </a:lnTo>
                  <a:lnTo>
                    <a:pt x="650" y="1199"/>
                  </a:lnTo>
                  <a:lnTo>
                    <a:pt x="650" y="1200"/>
                  </a:lnTo>
                  <a:lnTo>
                    <a:pt x="650" y="1201"/>
                  </a:lnTo>
                  <a:lnTo>
                    <a:pt x="650" y="1202"/>
                  </a:lnTo>
                  <a:lnTo>
                    <a:pt x="652" y="1202"/>
                  </a:lnTo>
                  <a:lnTo>
                    <a:pt x="653" y="1202"/>
                  </a:lnTo>
                  <a:lnTo>
                    <a:pt x="653" y="1204"/>
                  </a:lnTo>
                  <a:lnTo>
                    <a:pt x="653" y="1205"/>
                  </a:lnTo>
                  <a:lnTo>
                    <a:pt x="654" y="1205"/>
                  </a:lnTo>
                  <a:lnTo>
                    <a:pt x="654" y="1206"/>
                  </a:lnTo>
                  <a:lnTo>
                    <a:pt x="654" y="1207"/>
                  </a:lnTo>
                  <a:lnTo>
                    <a:pt x="654" y="1208"/>
                  </a:lnTo>
                  <a:lnTo>
                    <a:pt x="653" y="1208"/>
                  </a:lnTo>
                  <a:lnTo>
                    <a:pt x="653" y="1209"/>
                  </a:lnTo>
                  <a:lnTo>
                    <a:pt x="652" y="1209"/>
                  </a:lnTo>
                  <a:lnTo>
                    <a:pt x="652" y="1211"/>
                  </a:lnTo>
                  <a:lnTo>
                    <a:pt x="650" y="1211"/>
                  </a:lnTo>
                  <a:lnTo>
                    <a:pt x="650" y="1212"/>
                  </a:lnTo>
                  <a:lnTo>
                    <a:pt x="650" y="1213"/>
                  </a:lnTo>
                  <a:lnTo>
                    <a:pt x="652" y="1214"/>
                  </a:lnTo>
                  <a:lnTo>
                    <a:pt x="652" y="1215"/>
                  </a:lnTo>
                  <a:lnTo>
                    <a:pt x="652" y="1216"/>
                  </a:lnTo>
                  <a:lnTo>
                    <a:pt x="652" y="1218"/>
                  </a:lnTo>
                  <a:lnTo>
                    <a:pt x="653" y="1219"/>
                  </a:lnTo>
                  <a:lnTo>
                    <a:pt x="652" y="1219"/>
                  </a:lnTo>
                  <a:lnTo>
                    <a:pt x="652" y="1220"/>
                  </a:lnTo>
                  <a:lnTo>
                    <a:pt x="652" y="1221"/>
                  </a:lnTo>
                  <a:lnTo>
                    <a:pt x="652" y="1222"/>
                  </a:lnTo>
                  <a:lnTo>
                    <a:pt x="652" y="1223"/>
                  </a:lnTo>
                  <a:lnTo>
                    <a:pt x="652" y="1225"/>
                  </a:lnTo>
                  <a:lnTo>
                    <a:pt x="650" y="1225"/>
                  </a:lnTo>
                  <a:lnTo>
                    <a:pt x="649" y="1225"/>
                  </a:lnTo>
                  <a:lnTo>
                    <a:pt x="649" y="1226"/>
                  </a:lnTo>
                  <a:lnTo>
                    <a:pt x="649" y="1227"/>
                  </a:lnTo>
                  <a:lnTo>
                    <a:pt x="650" y="1227"/>
                  </a:lnTo>
                  <a:lnTo>
                    <a:pt x="650" y="1228"/>
                  </a:lnTo>
                  <a:lnTo>
                    <a:pt x="649" y="1228"/>
                  </a:lnTo>
                  <a:lnTo>
                    <a:pt x="649" y="1229"/>
                  </a:lnTo>
                  <a:lnTo>
                    <a:pt x="650" y="1229"/>
                  </a:lnTo>
                  <a:lnTo>
                    <a:pt x="650" y="1230"/>
                  </a:lnTo>
                  <a:lnTo>
                    <a:pt x="650" y="1232"/>
                  </a:lnTo>
                  <a:lnTo>
                    <a:pt x="650" y="1233"/>
                  </a:lnTo>
                  <a:lnTo>
                    <a:pt x="650" y="1234"/>
                  </a:lnTo>
                  <a:lnTo>
                    <a:pt x="650" y="1235"/>
                  </a:lnTo>
                  <a:lnTo>
                    <a:pt x="652" y="1235"/>
                  </a:lnTo>
                  <a:lnTo>
                    <a:pt x="652" y="1236"/>
                  </a:lnTo>
                  <a:lnTo>
                    <a:pt x="653" y="1236"/>
                  </a:lnTo>
                  <a:lnTo>
                    <a:pt x="653" y="1237"/>
                  </a:lnTo>
                  <a:lnTo>
                    <a:pt x="652" y="1237"/>
                  </a:lnTo>
                  <a:lnTo>
                    <a:pt x="652" y="1239"/>
                  </a:lnTo>
                  <a:lnTo>
                    <a:pt x="650" y="1239"/>
                  </a:lnTo>
                  <a:lnTo>
                    <a:pt x="650" y="1240"/>
                  </a:lnTo>
                  <a:lnTo>
                    <a:pt x="649" y="1240"/>
                  </a:lnTo>
                  <a:lnTo>
                    <a:pt x="649" y="1241"/>
                  </a:lnTo>
                  <a:lnTo>
                    <a:pt x="648" y="1241"/>
                  </a:lnTo>
                  <a:lnTo>
                    <a:pt x="648" y="1242"/>
                  </a:lnTo>
                  <a:lnTo>
                    <a:pt x="649" y="1242"/>
                  </a:lnTo>
                  <a:lnTo>
                    <a:pt x="649" y="1243"/>
                  </a:lnTo>
                  <a:lnTo>
                    <a:pt x="649" y="1244"/>
                  </a:lnTo>
                  <a:lnTo>
                    <a:pt x="650" y="1244"/>
                  </a:lnTo>
                  <a:lnTo>
                    <a:pt x="650" y="1246"/>
                  </a:lnTo>
                  <a:lnTo>
                    <a:pt x="650" y="1247"/>
                  </a:lnTo>
                  <a:lnTo>
                    <a:pt x="650" y="1248"/>
                  </a:lnTo>
                  <a:lnTo>
                    <a:pt x="649" y="1248"/>
                  </a:lnTo>
                  <a:lnTo>
                    <a:pt x="649" y="1249"/>
                  </a:lnTo>
                  <a:lnTo>
                    <a:pt x="649" y="1250"/>
                  </a:lnTo>
                  <a:lnTo>
                    <a:pt x="649" y="1251"/>
                  </a:lnTo>
                  <a:lnTo>
                    <a:pt x="650" y="1251"/>
                  </a:lnTo>
                  <a:lnTo>
                    <a:pt x="650" y="1253"/>
                  </a:lnTo>
                  <a:lnTo>
                    <a:pt x="650" y="1254"/>
                  </a:lnTo>
                  <a:lnTo>
                    <a:pt x="649" y="1254"/>
                  </a:lnTo>
                  <a:lnTo>
                    <a:pt x="649" y="1255"/>
                  </a:lnTo>
                  <a:lnTo>
                    <a:pt x="649" y="1256"/>
                  </a:lnTo>
                  <a:lnTo>
                    <a:pt x="649" y="1257"/>
                  </a:lnTo>
                  <a:lnTo>
                    <a:pt x="649" y="1258"/>
                  </a:lnTo>
                  <a:lnTo>
                    <a:pt x="649" y="1260"/>
                  </a:lnTo>
                  <a:lnTo>
                    <a:pt x="648" y="1260"/>
                  </a:lnTo>
                  <a:lnTo>
                    <a:pt x="647" y="1260"/>
                  </a:lnTo>
                  <a:lnTo>
                    <a:pt x="646" y="1260"/>
                  </a:lnTo>
                  <a:lnTo>
                    <a:pt x="646" y="1258"/>
                  </a:lnTo>
                  <a:lnTo>
                    <a:pt x="645" y="1258"/>
                  </a:lnTo>
                  <a:lnTo>
                    <a:pt x="643" y="1258"/>
                  </a:lnTo>
                  <a:lnTo>
                    <a:pt x="643" y="1257"/>
                  </a:lnTo>
                  <a:lnTo>
                    <a:pt x="642" y="1257"/>
                  </a:lnTo>
                  <a:lnTo>
                    <a:pt x="641" y="1257"/>
                  </a:lnTo>
                  <a:lnTo>
                    <a:pt x="641" y="1256"/>
                  </a:lnTo>
                  <a:lnTo>
                    <a:pt x="640" y="1256"/>
                  </a:lnTo>
                  <a:lnTo>
                    <a:pt x="639" y="1256"/>
                  </a:lnTo>
                  <a:lnTo>
                    <a:pt x="638" y="1256"/>
                  </a:lnTo>
                  <a:lnTo>
                    <a:pt x="638" y="1257"/>
                  </a:lnTo>
                  <a:lnTo>
                    <a:pt x="638" y="1258"/>
                  </a:lnTo>
                  <a:lnTo>
                    <a:pt x="638" y="1260"/>
                  </a:lnTo>
                  <a:lnTo>
                    <a:pt x="638" y="1261"/>
                  </a:lnTo>
                  <a:lnTo>
                    <a:pt x="638" y="1262"/>
                  </a:lnTo>
                  <a:lnTo>
                    <a:pt x="636" y="1262"/>
                  </a:lnTo>
                  <a:lnTo>
                    <a:pt x="635" y="1262"/>
                  </a:lnTo>
                  <a:lnTo>
                    <a:pt x="635" y="1263"/>
                  </a:lnTo>
                  <a:lnTo>
                    <a:pt x="635" y="1264"/>
                  </a:lnTo>
                  <a:lnTo>
                    <a:pt x="635" y="1265"/>
                  </a:lnTo>
                  <a:lnTo>
                    <a:pt x="634" y="1265"/>
                  </a:lnTo>
                  <a:lnTo>
                    <a:pt x="633" y="1265"/>
                  </a:lnTo>
                  <a:lnTo>
                    <a:pt x="632" y="1265"/>
                  </a:lnTo>
                  <a:lnTo>
                    <a:pt x="631" y="1265"/>
                  </a:lnTo>
                  <a:lnTo>
                    <a:pt x="629" y="1265"/>
                  </a:lnTo>
                  <a:lnTo>
                    <a:pt x="628" y="1265"/>
                  </a:lnTo>
                  <a:lnTo>
                    <a:pt x="627" y="1267"/>
                  </a:lnTo>
                  <a:lnTo>
                    <a:pt x="626" y="1267"/>
                  </a:lnTo>
                  <a:lnTo>
                    <a:pt x="626" y="1265"/>
                  </a:lnTo>
                  <a:lnTo>
                    <a:pt x="625" y="1265"/>
                  </a:lnTo>
                  <a:lnTo>
                    <a:pt x="624" y="1265"/>
                  </a:lnTo>
                  <a:lnTo>
                    <a:pt x="624" y="1267"/>
                  </a:lnTo>
                  <a:lnTo>
                    <a:pt x="622" y="1267"/>
                  </a:lnTo>
                  <a:lnTo>
                    <a:pt x="621" y="1267"/>
                  </a:lnTo>
                  <a:lnTo>
                    <a:pt x="620" y="1268"/>
                  </a:lnTo>
                  <a:lnTo>
                    <a:pt x="620" y="1269"/>
                  </a:lnTo>
                  <a:lnTo>
                    <a:pt x="620" y="1270"/>
                  </a:lnTo>
                  <a:lnTo>
                    <a:pt x="619" y="1270"/>
                  </a:lnTo>
                  <a:lnTo>
                    <a:pt x="618" y="1270"/>
                  </a:lnTo>
                  <a:lnTo>
                    <a:pt x="618" y="1271"/>
                  </a:lnTo>
                  <a:lnTo>
                    <a:pt x="619" y="1272"/>
                  </a:lnTo>
                  <a:lnTo>
                    <a:pt x="618" y="1272"/>
                  </a:lnTo>
                  <a:lnTo>
                    <a:pt x="618" y="1274"/>
                  </a:lnTo>
                  <a:lnTo>
                    <a:pt x="617" y="1274"/>
                  </a:lnTo>
                  <a:lnTo>
                    <a:pt x="615" y="1274"/>
                  </a:lnTo>
                  <a:lnTo>
                    <a:pt x="614" y="1272"/>
                  </a:lnTo>
                  <a:lnTo>
                    <a:pt x="614" y="1271"/>
                  </a:lnTo>
                  <a:lnTo>
                    <a:pt x="613" y="1271"/>
                  </a:lnTo>
                  <a:lnTo>
                    <a:pt x="612" y="1271"/>
                  </a:lnTo>
                  <a:lnTo>
                    <a:pt x="612" y="1270"/>
                  </a:lnTo>
                  <a:lnTo>
                    <a:pt x="611" y="1270"/>
                  </a:lnTo>
                  <a:lnTo>
                    <a:pt x="611" y="1269"/>
                  </a:lnTo>
                  <a:lnTo>
                    <a:pt x="610" y="1269"/>
                  </a:lnTo>
                  <a:lnTo>
                    <a:pt x="610" y="1270"/>
                  </a:lnTo>
                  <a:lnTo>
                    <a:pt x="610" y="1271"/>
                  </a:lnTo>
                  <a:lnTo>
                    <a:pt x="610" y="1272"/>
                  </a:lnTo>
                  <a:lnTo>
                    <a:pt x="608" y="1272"/>
                  </a:lnTo>
                  <a:lnTo>
                    <a:pt x="608" y="1274"/>
                  </a:lnTo>
                  <a:lnTo>
                    <a:pt x="608" y="1275"/>
                  </a:lnTo>
                  <a:lnTo>
                    <a:pt x="610" y="1276"/>
                  </a:lnTo>
                  <a:lnTo>
                    <a:pt x="608" y="1276"/>
                  </a:lnTo>
                  <a:lnTo>
                    <a:pt x="608" y="1277"/>
                  </a:lnTo>
                  <a:lnTo>
                    <a:pt x="608" y="1278"/>
                  </a:lnTo>
                  <a:lnTo>
                    <a:pt x="608" y="1279"/>
                  </a:lnTo>
                  <a:lnTo>
                    <a:pt x="610" y="1281"/>
                  </a:lnTo>
                  <a:lnTo>
                    <a:pt x="610" y="1282"/>
                  </a:lnTo>
                  <a:lnTo>
                    <a:pt x="608" y="1282"/>
                  </a:lnTo>
                  <a:lnTo>
                    <a:pt x="607" y="1282"/>
                  </a:lnTo>
                  <a:lnTo>
                    <a:pt x="607" y="1283"/>
                  </a:lnTo>
                  <a:lnTo>
                    <a:pt x="606" y="1283"/>
                  </a:lnTo>
                  <a:lnTo>
                    <a:pt x="606" y="1284"/>
                  </a:lnTo>
                  <a:lnTo>
                    <a:pt x="605" y="1284"/>
                  </a:lnTo>
                  <a:lnTo>
                    <a:pt x="605" y="1285"/>
                  </a:lnTo>
                  <a:lnTo>
                    <a:pt x="605" y="1286"/>
                  </a:lnTo>
                  <a:lnTo>
                    <a:pt x="605" y="1288"/>
                  </a:lnTo>
                  <a:lnTo>
                    <a:pt x="604" y="1288"/>
                  </a:lnTo>
                  <a:lnTo>
                    <a:pt x="604" y="1286"/>
                  </a:lnTo>
                  <a:lnTo>
                    <a:pt x="602" y="1286"/>
                  </a:lnTo>
                  <a:lnTo>
                    <a:pt x="602" y="1285"/>
                  </a:lnTo>
                  <a:lnTo>
                    <a:pt x="601" y="1285"/>
                  </a:lnTo>
                  <a:lnTo>
                    <a:pt x="601" y="1284"/>
                  </a:lnTo>
                  <a:lnTo>
                    <a:pt x="600" y="1284"/>
                  </a:lnTo>
                  <a:lnTo>
                    <a:pt x="600" y="1285"/>
                  </a:lnTo>
                  <a:lnTo>
                    <a:pt x="599" y="1285"/>
                  </a:lnTo>
                  <a:lnTo>
                    <a:pt x="599" y="1286"/>
                  </a:lnTo>
                  <a:lnTo>
                    <a:pt x="598" y="1286"/>
                  </a:lnTo>
                  <a:lnTo>
                    <a:pt x="598" y="1288"/>
                  </a:lnTo>
                  <a:lnTo>
                    <a:pt x="597" y="1288"/>
                  </a:lnTo>
                  <a:lnTo>
                    <a:pt x="597" y="1289"/>
                  </a:lnTo>
                  <a:lnTo>
                    <a:pt x="598" y="1289"/>
                  </a:lnTo>
                  <a:lnTo>
                    <a:pt x="598" y="1290"/>
                  </a:lnTo>
                  <a:lnTo>
                    <a:pt x="597" y="1290"/>
                  </a:lnTo>
                  <a:lnTo>
                    <a:pt x="597" y="1291"/>
                  </a:lnTo>
                  <a:lnTo>
                    <a:pt x="595" y="1291"/>
                  </a:lnTo>
                  <a:lnTo>
                    <a:pt x="594" y="1291"/>
                  </a:lnTo>
                  <a:lnTo>
                    <a:pt x="594" y="1290"/>
                  </a:lnTo>
                  <a:lnTo>
                    <a:pt x="593" y="1290"/>
                  </a:lnTo>
                  <a:lnTo>
                    <a:pt x="593" y="1291"/>
                  </a:lnTo>
                  <a:lnTo>
                    <a:pt x="592" y="1291"/>
                  </a:lnTo>
                  <a:lnTo>
                    <a:pt x="592" y="1292"/>
                  </a:lnTo>
                  <a:lnTo>
                    <a:pt x="591" y="1292"/>
                  </a:lnTo>
                  <a:lnTo>
                    <a:pt x="591" y="1293"/>
                  </a:lnTo>
                  <a:lnTo>
                    <a:pt x="590" y="1295"/>
                  </a:lnTo>
                  <a:lnTo>
                    <a:pt x="588" y="1295"/>
                  </a:lnTo>
                  <a:lnTo>
                    <a:pt x="588" y="1296"/>
                  </a:lnTo>
                  <a:lnTo>
                    <a:pt x="590" y="1296"/>
                  </a:lnTo>
                  <a:lnTo>
                    <a:pt x="590" y="1297"/>
                  </a:lnTo>
                  <a:lnTo>
                    <a:pt x="590" y="1298"/>
                  </a:lnTo>
                  <a:lnTo>
                    <a:pt x="590" y="1299"/>
                  </a:lnTo>
                  <a:lnTo>
                    <a:pt x="590" y="1300"/>
                  </a:lnTo>
                  <a:lnTo>
                    <a:pt x="590" y="1302"/>
                  </a:lnTo>
                  <a:lnTo>
                    <a:pt x="591" y="1302"/>
                  </a:lnTo>
                  <a:lnTo>
                    <a:pt x="591" y="1303"/>
                  </a:lnTo>
                  <a:lnTo>
                    <a:pt x="590" y="1303"/>
                  </a:lnTo>
                  <a:lnTo>
                    <a:pt x="590" y="1304"/>
                  </a:lnTo>
                  <a:lnTo>
                    <a:pt x="588" y="1304"/>
                  </a:lnTo>
                  <a:lnTo>
                    <a:pt x="588" y="1305"/>
                  </a:lnTo>
                  <a:lnTo>
                    <a:pt x="587" y="1305"/>
                  </a:lnTo>
                  <a:lnTo>
                    <a:pt x="587" y="1306"/>
                  </a:lnTo>
                  <a:lnTo>
                    <a:pt x="587" y="1307"/>
                  </a:lnTo>
                  <a:lnTo>
                    <a:pt x="587" y="1309"/>
                  </a:lnTo>
                  <a:lnTo>
                    <a:pt x="586" y="1310"/>
                  </a:lnTo>
                  <a:lnTo>
                    <a:pt x="587" y="1311"/>
                  </a:lnTo>
                  <a:lnTo>
                    <a:pt x="587" y="1312"/>
                  </a:lnTo>
                  <a:lnTo>
                    <a:pt x="588" y="1312"/>
                  </a:lnTo>
                  <a:lnTo>
                    <a:pt x="588" y="1313"/>
                  </a:lnTo>
                  <a:lnTo>
                    <a:pt x="587" y="1313"/>
                  </a:lnTo>
                  <a:lnTo>
                    <a:pt x="587" y="1314"/>
                  </a:lnTo>
                  <a:lnTo>
                    <a:pt x="587" y="1316"/>
                  </a:lnTo>
                  <a:lnTo>
                    <a:pt x="586" y="1317"/>
                  </a:lnTo>
                  <a:lnTo>
                    <a:pt x="586" y="1318"/>
                  </a:lnTo>
                  <a:lnTo>
                    <a:pt x="586" y="1319"/>
                  </a:lnTo>
                  <a:lnTo>
                    <a:pt x="586" y="1320"/>
                  </a:lnTo>
                  <a:lnTo>
                    <a:pt x="586" y="1321"/>
                  </a:lnTo>
                  <a:lnTo>
                    <a:pt x="587" y="1321"/>
                  </a:lnTo>
                  <a:lnTo>
                    <a:pt x="587" y="1323"/>
                  </a:lnTo>
                  <a:lnTo>
                    <a:pt x="586" y="1323"/>
                  </a:lnTo>
                  <a:lnTo>
                    <a:pt x="586" y="1324"/>
                  </a:lnTo>
                  <a:lnTo>
                    <a:pt x="585" y="1324"/>
                  </a:lnTo>
                  <a:lnTo>
                    <a:pt x="584" y="1324"/>
                  </a:lnTo>
                  <a:lnTo>
                    <a:pt x="584" y="1325"/>
                  </a:lnTo>
                  <a:lnTo>
                    <a:pt x="584" y="1326"/>
                  </a:lnTo>
                  <a:lnTo>
                    <a:pt x="584" y="1327"/>
                  </a:lnTo>
                  <a:lnTo>
                    <a:pt x="584" y="1328"/>
                  </a:lnTo>
                  <a:lnTo>
                    <a:pt x="584" y="1330"/>
                  </a:lnTo>
                  <a:lnTo>
                    <a:pt x="584" y="1331"/>
                  </a:lnTo>
                  <a:lnTo>
                    <a:pt x="584" y="1332"/>
                  </a:lnTo>
                  <a:lnTo>
                    <a:pt x="584" y="1333"/>
                  </a:lnTo>
                  <a:lnTo>
                    <a:pt x="585" y="1333"/>
                  </a:lnTo>
                  <a:lnTo>
                    <a:pt x="585" y="1334"/>
                  </a:lnTo>
                  <a:lnTo>
                    <a:pt x="586" y="1334"/>
                  </a:lnTo>
                  <a:lnTo>
                    <a:pt x="586" y="1336"/>
                  </a:lnTo>
                  <a:lnTo>
                    <a:pt x="587" y="1336"/>
                  </a:lnTo>
                  <a:lnTo>
                    <a:pt x="587" y="1337"/>
                  </a:lnTo>
                  <a:lnTo>
                    <a:pt x="588" y="1337"/>
                  </a:lnTo>
                  <a:lnTo>
                    <a:pt x="587" y="1337"/>
                  </a:lnTo>
                  <a:lnTo>
                    <a:pt x="587" y="1338"/>
                  </a:lnTo>
                  <a:lnTo>
                    <a:pt x="588" y="1341"/>
                  </a:lnTo>
                  <a:lnTo>
                    <a:pt x="587" y="1341"/>
                  </a:lnTo>
                  <a:lnTo>
                    <a:pt x="586" y="1341"/>
                  </a:lnTo>
                  <a:lnTo>
                    <a:pt x="584" y="1341"/>
                  </a:lnTo>
                  <a:lnTo>
                    <a:pt x="584" y="1343"/>
                  </a:lnTo>
                  <a:lnTo>
                    <a:pt x="583" y="1343"/>
                  </a:lnTo>
                  <a:lnTo>
                    <a:pt x="581" y="1343"/>
                  </a:lnTo>
                  <a:lnTo>
                    <a:pt x="581" y="1341"/>
                  </a:lnTo>
                  <a:lnTo>
                    <a:pt x="580" y="1341"/>
                  </a:lnTo>
                  <a:lnTo>
                    <a:pt x="580" y="1340"/>
                  </a:lnTo>
                  <a:lnTo>
                    <a:pt x="579" y="1340"/>
                  </a:lnTo>
                  <a:lnTo>
                    <a:pt x="579" y="1341"/>
                  </a:lnTo>
                  <a:lnTo>
                    <a:pt x="578" y="1341"/>
                  </a:lnTo>
                  <a:lnTo>
                    <a:pt x="577" y="1341"/>
                  </a:lnTo>
                  <a:lnTo>
                    <a:pt x="576" y="1343"/>
                  </a:lnTo>
                  <a:lnTo>
                    <a:pt x="576" y="1344"/>
                  </a:lnTo>
                  <a:lnTo>
                    <a:pt x="574" y="1344"/>
                  </a:lnTo>
                  <a:lnTo>
                    <a:pt x="573" y="1344"/>
                  </a:lnTo>
                  <a:lnTo>
                    <a:pt x="573" y="1343"/>
                  </a:lnTo>
                  <a:lnTo>
                    <a:pt x="572" y="1343"/>
                  </a:lnTo>
                  <a:lnTo>
                    <a:pt x="571" y="1343"/>
                  </a:lnTo>
                  <a:lnTo>
                    <a:pt x="571" y="1344"/>
                  </a:lnTo>
                  <a:lnTo>
                    <a:pt x="570" y="1344"/>
                  </a:lnTo>
                  <a:lnTo>
                    <a:pt x="569" y="1344"/>
                  </a:lnTo>
                  <a:lnTo>
                    <a:pt x="569" y="1343"/>
                  </a:lnTo>
                  <a:lnTo>
                    <a:pt x="567" y="1343"/>
                  </a:lnTo>
                  <a:lnTo>
                    <a:pt x="566" y="1343"/>
                  </a:lnTo>
                  <a:lnTo>
                    <a:pt x="566" y="1341"/>
                  </a:lnTo>
                  <a:lnTo>
                    <a:pt x="565" y="1341"/>
                  </a:lnTo>
                  <a:lnTo>
                    <a:pt x="564" y="1341"/>
                  </a:lnTo>
                  <a:lnTo>
                    <a:pt x="563" y="1341"/>
                  </a:lnTo>
                  <a:lnTo>
                    <a:pt x="563" y="1343"/>
                  </a:lnTo>
                  <a:lnTo>
                    <a:pt x="564" y="1343"/>
                  </a:lnTo>
                  <a:lnTo>
                    <a:pt x="564" y="1344"/>
                  </a:lnTo>
                  <a:lnTo>
                    <a:pt x="563" y="1344"/>
                  </a:lnTo>
                  <a:lnTo>
                    <a:pt x="563" y="1345"/>
                  </a:lnTo>
                  <a:lnTo>
                    <a:pt x="564" y="1345"/>
                  </a:lnTo>
                  <a:lnTo>
                    <a:pt x="564" y="1346"/>
                  </a:lnTo>
                  <a:lnTo>
                    <a:pt x="563" y="1346"/>
                  </a:lnTo>
                  <a:lnTo>
                    <a:pt x="563" y="1347"/>
                  </a:lnTo>
                  <a:lnTo>
                    <a:pt x="562" y="1347"/>
                  </a:lnTo>
                  <a:lnTo>
                    <a:pt x="563" y="1347"/>
                  </a:lnTo>
                  <a:lnTo>
                    <a:pt x="563" y="1348"/>
                  </a:lnTo>
                  <a:lnTo>
                    <a:pt x="564" y="1348"/>
                  </a:lnTo>
                  <a:lnTo>
                    <a:pt x="565" y="1350"/>
                  </a:lnTo>
                  <a:lnTo>
                    <a:pt x="565" y="1351"/>
                  </a:lnTo>
                  <a:lnTo>
                    <a:pt x="566" y="1351"/>
                  </a:lnTo>
                  <a:lnTo>
                    <a:pt x="566" y="1352"/>
                  </a:lnTo>
                  <a:lnTo>
                    <a:pt x="566" y="1353"/>
                  </a:lnTo>
                  <a:lnTo>
                    <a:pt x="565" y="1353"/>
                  </a:lnTo>
                  <a:lnTo>
                    <a:pt x="564" y="1353"/>
                  </a:lnTo>
                  <a:lnTo>
                    <a:pt x="564" y="1354"/>
                  </a:lnTo>
                  <a:lnTo>
                    <a:pt x="564" y="1355"/>
                  </a:lnTo>
                  <a:lnTo>
                    <a:pt x="565" y="1355"/>
                  </a:lnTo>
                  <a:lnTo>
                    <a:pt x="564" y="1357"/>
                  </a:lnTo>
                  <a:lnTo>
                    <a:pt x="565" y="1357"/>
                  </a:lnTo>
                  <a:lnTo>
                    <a:pt x="565" y="1358"/>
                  </a:lnTo>
                  <a:lnTo>
                    <a:pt x="564" y="1358"/>
                  </a:lnTo>
                  <a:lnTo>
                    <a:pt x="565" y="1358"/>
                  </a:lnTo>
                  <a:lnTo>
                    <a:pt x="564" y="1358"/>
                  </a:lnTo>
                  <a:lnTo>
                    <a:pt x="564" y="1359"/>
                  </a:lnTo>
                  <a:lnTo>
                    <a:pt x="563" y="1359"/>
                  </a:lnTo>
                  <a:lnTo>
                    <a:pt x="562" y="1359"/>
                  </a:lnTo>
                  <a:lnTo>
                    <a:pt x="560" y="1359"/>
                  </a:lnTo>
                  <a:lnTo>
                    <a:pt x="559" y="1359"/>
                  </a:lnTo>
                  <a:lnTo>
                    <a:pt x="559" y="1360"/>
                  </a:lnTo>
                  <a:lnTo>
                    <a:pt x="558" y="1360"/>
                  </a:lnTo>
                  <a:lnTo>
                    <a:pt x="559" y="1361"/>
                  </a:lnTo>
                  <a:lnTo>
                    <a:pt x="559" y="1362"/>
                  </a:lnTo>
                  <a:lnTo>
                    <a:pt x="560" y="1364"/>
                  </a:lnTo>
                  <a:lnTo>
                    <a:pt x="560" y="1365"/>
                  </a:lnTo>
                  <a:lnTo>
                    <a:pt x="560" y="1366"/>
                  </a:lnTo>
                  <a:lnTo>
                    <a:pt x="562" y="1367"/>
                  </a:lnTo>
                  <a:lnTo>
                    <a:pt x="560" y="1367"/>
                  </a:lnTo>
                  <a:lnTo>
                    <a:pt x="559" y="1367"/>
                  </a:lnTo>
                  <a:lnTo>
                    <a:pt x="559" y="1368"/>
                  </a:lnTo>
                  <a:lnTo>
                    <a:pt x="558" y="1368"/>
                  </a:lnTo>
                  <a:lnTo>
                    <a:pt x="557" y="1368"/>
                  </a:lnTo>
                  <a:lnTo>
                    <a:pt x="556" y="1367"/>
                  </a:lnTo>
                  <a:lnTo>
                    <a:pt x="556" y="1368"/>
                  </a:lnTo>
                  <a:lnTo>
                    <a:pt x="555" y="1369"/>
                  </a:lnTo>
                  <a:lnTo>
                    <a:pt x="553" y="1369"/>
                  </a:lnTo>
                  <a:lnTo>
                    <a:pt x="553" y="1371"/>
                  </a:lnTo>
                  <a:lnTo>
                    <a:pt x="552" y="1371"/>
                  </a:lnTo>
                  <a:lnTo>
                    <a:pt x="551" y="1371"/>
                  </a:lnTo>
                  <a:lnTo>
                    <a:pt x="550" y="1371"/>
                  </a:lnTo>
                  <a:lnTo>
                    <a:pt x="549" y="1371"/>
                  </a:lnTo>
                  <a:lnTo>
                    <a:pt x="548" y="1372"/>
                  </a:lnTo>
                  <a:lnTo>
                    <a:pt x="546" y="1372"/>
                  </a:lnTo>
                  <a:lnTo>
                    <a:pt x="545" y="1372"/>
                  </a:lnTo>
                  <a:lnTo>
                    <a:pt x="544" y="1372"/>
                  </a:lnTo>
                  <a:lnTo>
                    <a:pt x="544" y="1373"/>
                  </a:lnTo>
                  <a:lnTo>
                    <a:pt x="543" y="1373"/>
                  </a:lnTo>
                  <a:lnTo>
                    <a:pt x="544" y="1373"/>
                  </a:lnTo>
                  <a:lnTo>
                    <a:pt x="544" y="1374"/>
                  </a:lnTo>
                  <a:lnTo>
                    <a:pt x="545" y="1375"/>
                  </a:lnTo>
                  <a:lnTo>
                    <a:pt x="545" y="1376"/>
                  </a:lnTo>
                  <a:lnTo>
                    <a:pt x="544" y="1376"/>
                  </a:lnTo>
                  <a:lnTo>
                    <a:pt x="544" y="1378"/>
                  </a:lnTo>
                  <a:lnTo>
                    <a:pt x="544" y="1379"/>
                  </a:lnTo>
                  <a:lnTo>
                    <a:pt x="543" y="1379"/>
                  </a:lnTo>
                  <a:lnTo>
                    <a:pt x="543" y="1380"/>
                  </a:lnTo>
                  <a:lnTo>
                    <a:pt x="542" y="1380"/>
                  </a:lnTo>
                  <a:lnTo>
                    <a:pt x="542" y="1381"/>
                  </a:lnTo>
                  <a:lnTo>
                    <a:pt x="541" y="1381"/>
                  </a:lnTo>
                  <a:lnTo>
                    <a:pt x="541" y="1382"/>
                  </a:lnTo>
                  <a:lnTo>
                    <a:pt x="541" y="1383"/>
                  </a:lnTo>
                  <a:lnTo>
                    <a:pt x="541" y="1385"/>
                  </a:lnTo>
                  <a:lnTo>
                    <a:pt x="542" y="1385"/>
                  </a:lnTo>
                  <a:lnTo>
                    <a:pt x="542" y="1386"/>
                  </a:lnTo>
                  <a:lnTo>
                    <a:pt x="541" y="1386"/>
                  </a:lnTo>
                  <a:lnTo>
                    <a:pt x="539" y="1386"/>
                  </a:lnTo>
                  <a:lnTo>
                    <a:pt x="539" y="1387"/>
                  </a:lnTo>
                  <a:lnTo>
                    <a:pt x="538" y="1387"/>
                  </a:lnTo>
                  <a:lnTo>
                    <a:pt x="537" y="1387"/>
                  </a:lnTo>
                  <a:lnTo>
                    <a:pt x="537" y="1388"/>
                  </a:lnTo>
                  <a:lnTo>
                    <a:pt x="536" y="1388"/>
                  </a:lnTo>
                  <a:lnTo>
                    <a:pt x="536" y="1389"/>
                  </a:lnTo>
                  <a:lnTo>
                    <a:pt x="535" y="1389"/>
                  </a:lnTo>
                  <a:lnTo>
                    <a:pt x="534" y="1389"/>
                  </a:lnTo>
                  <a:lnTo>
                    <a:pt x="532" y="1389"/>
                  </a:lnTo>
                  <a:lnTo>
                    <a:pt x="534" y="1389"/>
                  </a:lnTo>
                  <a:lnTo>
                    <a:pt x="534" y="1390"/>
                  </a:lnTo>
                  <a:lnTo>
                    <a:pt x="534" y="1392"/>
                  </a:lnTo>
                  <a:lnTo>
                    <a:pt x="535" y="1392"/>
                  </a:lnTo>
                  <a:lnTo>
                    <a:pt x="535" y="1393"/>
                  </a:lnTo>
                  <a:lnTo>
                    <a:pt x="536" y="1393"/>
                  </a:lnTo>
                  <a:lnTo>
                    <a:pt x="536" y="1394"/>
                  </a:lnTo>
                  <a:lnTo>
                    <a:pt x="537" y="1394"/>
                  </a:lnTo>
                  <a:lnTo>
                    <a:pt x="537" y="1395"/>
                  </a:lnTo>
                  <a:lnTo>
                    <a:pt x="537" y="1396"/>
                  </a:lnTo>
                  <a:lnTo>
                    <a:pt x="537" y="1397"/>
                  </a:lnTo>
                  <a:lnTo>
                    <a:pt x="537" y="1399"/>
                  </a:lnTo>
                  <a:lnTo>
                    <a:pt x="537" y="1400"/>
                  </a:lnTo>
                  <a:lnTo>
                    <a:pt x="537" y="1401"/>
                  </a:lnTo>
                  <a:lnTo>
                    <a:pt x="538" y="1401"/>
                  </a:lnTo>
                  <a:lnTo>
                    <a:pt x="538" y="1402"/>
                  </a:lnTo>
                  <a:lnTo>
                    <a:pt x="539" y="1403"/>
                  </a:lnTo>
                  <a:lnTo>
                    <a:pt x="541" y="1403"/>
                  </a:lnTo>
                  <a:lnTo>
                    <a:pt x="541" y="1404"/>
                  </a:lnTo>
                  <a:lnTo>
                    <a:pt x="542" y="1404"/>
                  </a:lnTo>
                  <a:lnTo>
                    <a:pt x="542" y="1406"/>
                  </a:lnTo>
                  <a:lnTo>
                    <a:pt x="543" y="1406"/>
                  </a:lnTo>
                  <a:lnTo>
                    <a:pt x="543" y="1407"/>
                  </a:lnTo>
                  <a:lnTo>
                    <a:pt x="543" y="1408"/>
                  </a:lnTo>
                  <a:lnTo>
                    <a:pt x="544" y="1408"/>
                  </a:lnTo>
                  <a:lnTo>
                    <a:pt x="544" y="1409"/>
                  </a:lnTo>
                  <a:lnTo>
                    <a:pt x="544" y="1410"/>
                  </a:lnTo>
                  <a:lnTo>
                    <a:pt x="544" y="1411"/>
                  </a:lnTo>
                  <a:lnTo>
                    <a:pt x="543" y="1411"/>
                  </a:lnTo>
                  <a:lnTo>
                    <a:pt x="543" y="1413"/>
                  </a:lnTo>
                  <a:lnTo>
                    <a:pt x="544" y="1413"/>
                  </a:lnTo>
                  <a:lnTo>
                    <a:pt x="544" y="1414"/>
                  </a:lnTo>
                  <a:lnTo>
                    <a:pt x="544" y="1415"/>
                  </a:lnTo>
                  <a:lnTo>
                    <a:pt x="545" y="1415"/>
                  </a:lnTo>
                  <a:lnTo>
                    <a:pt x="546" y="1415"/>
                  </a:lnTo>
                  <a:lnTo>
                    <a:pt x="546" y="1416"/>
                  </a:lnTo>
                  <a:lnTo>
                    <a:pt x="546" y="1417"/>
                  </a:lnTo>
                  <a:lnTo>
                    <a:pt x="546" y="1418"/>
                  </a:lnTo>
                  <a:lnTo>
                    <a:pt x="548" y="1420"/>
                  </a:lnTo>
                  <a:lnTo>
                    <a:pt x="548" y="1421"/>
                  </a:lnTo>
                  <a:lnTo>
                    <a:pt x="546" y="1421"/>
                  </a:lnTo>
                  <a:lnTo>
                    <a:pt x="546" y="1422"/>
                  </a:lnTo>
                  <a:lnTo>
                    <a:pt x="545" y="1427"/>
                  </a:lnTo>
                  <a:lnTo>
                    <a:pt x="544" y="1427"/>
                  </a:lnTo>
                  <a:lnTo>
                    <a:pt x="543" y="1427"/>
                  </a:lnTo>
                  <a:lnTo>
                    <a:pt x="542" y="1428"/>
                  </a:lnTo>
                  <a:lnTo>
                    <a:pt x="542" y="1429"/>
                  </a:lnTo>
                  <a:lnTo>
                    <a:pt x="543" y="1429"/>
                  </a:lnTo>
                  <a:lnTo>
                    <a:pt x="543" y="1430"/>
                  </a:lnTo>
                  <a:lnTo>
                    <a:pt x="544" y="1430"/>
                  </a:lnTo>
                  <a:lnTo>
                    <a:pt x="545" y="1431"/>
                  </a:lnTo>
                  <a:lnTo>
                    <a:pt x="544" y="1431"/>
                  </a:lnTo>
                  <a:lnTo>
                    <a:pt x="544" y="1432"/>
                  </a:lnTo>
                  <a:lnTo>
                    <a:pt x="544" y="1434"/>
                  </a:lnTo>
                  <a:lnTo>
                    <a:pt x="545" y="1434"/>
                  </a:lnTo>
                  <a:lnTo>
                    <a:pt x="545" y="1436"/>
                  </a:lnTo>
                  <a:lnTo>
                    <a:pt x="544" y="1436"/>
                  </a:lnTo>
                  <a:lnTo>
                    <a:pt x="543" y="1436"/>
                  </a:lnTo>
                  <a:lnTo>
                    <a:pt x="543" y="1437"/>
                  </a:lnTo>
                  <a:lnTo>
                    <a:pt x="543" y="1438"/>
                  </a:lnTo>
                  <a:lnTo>
                    <a:pt x="543" y="1439"/>
                  </a:lnTo>
                  <a:lnTo>
                    <a:pt x="544" y="1439"/>
                  </a:lnTo>
                  <a:lnTo>
                    <a:pt x="543" y="1441"/>
                  </a:lnTo>
                  <a:lnTo>
                    <a:pt x="542" y="1441"/>
                  </a:lnTo>
                  <a:lnTo>
                    <a:pt x="541" y="1441"/>
                  </a:lnTo>
                  <a:lnTo>
                    <a:pt x="539" y="1441"/>
                  </a:lnTo>
                  <a:lnTo>
                    <a:pt x="539" y="1442"/>
                  </a:lnTo>
                  <a:lnTo>
                    <a:pt x="539" y="1443"/>
                  </a:lnTo>
                  <a:lnTo>
                    <a:pt x="539" y="1444"/>
                  </a:lnTo>
                  <a:lnTo>
                    <a:pt x="538" y="1444"/>
                  </a:lnTo>
                  <a:lnTo>
                    <a:pt x="539" y="1444"/>
                  </a:lnTo>
                  <a:lnTo>
                    <a:pt x="539" y="1445"/>
                  </a:lnTo>
                  <a:lnTo>
                    <a:pt x="541" y="1445"/>
                  </a:lnTo>
                  <a:lnTo>
                    <a:pt x="541" y="1446"/>
                  </a:lnTo>
                  <a:lnTo>
                    <a:pt x="541" y="1448"/>
                  </a:lnTo>
                  <a:lnTo>
                    <a:pt x="539" y="1448"/>
                  </a:lnTo>
                  <a:lnTo>
                    <a:pt x="539" y="1449"/>
                  </a:lnTo>
                  <a:lnTo>
                    <a:pt x="541" y="1449"/>
                  </a:lnTo>
                  <a:lnTo>
                    <a:pt x="541" y="1450"/>
                  </a:lnTo>
                  <a:lnTo>
                    <a:pt x="541" y="1452"/>
                  </a:lnTo>
                  <a:lnTo>
                    <a:pt x="541" y="1453"/>
                  </a:lnTo>
                  <a:lnTo>
                    <a:pt x="539" y="1456"/>
                  </a:lnTo>
                  <a:lnTo>
                    <a:pt x="538" y="1457"/>
                  </a:lnTo>
                  <a:lnTo>
                    <a:pt x="538" y="1458"/>
                  </a:lnTo>
                  <a:lnTo>
                    <a:pt x="539" y="1459"/>
                  </a:lnTo>
                  <a:lnTo>
                    <a:pt x="539" y="1460"/>
                  </a:lnTo>
                  <a:lnTo>
                    <a:pt x="538" y="1462"/>
                  </a:lnTo>
                  <a:lnTo>
                    <a:pt x="537" y="1462"/>
                  </a:lnTo>
                  <a:lnTo>
                    <a:pt x="537" y="1460"/>
                  </a:lnTo>
                  <a:lnTo>
                    <a:pt x="536" y="1460"/>
                  </a:lnTo>
                  <a:lnTo>
                    <a:pt x="536" y="1462"/>
                  </a:lnTo>
                  <a:lnTo>
                    <a:pt x="535" y="1462"/>
                  </a:lnTo>
                  <a:lnTo>
                    <a:pt x="534" y="1462"/>
                  </a:lnTo>
                  <a:lnTo>
                    <a:pt x="532" y="1462"/>
                  </a:lnTo>
                  <a:lnTo>
                    <a:pt x="532" y="1463"/>
                  </a:lnTo>
                  <a:lnTo>
                    <a:pt x="531" y="1463"/>
                  </a:lnTo>
                  <a:lnTo>
                    <a:pt x="530" y="1463"/>
                  </a:lnTo>
                  <a:lnTo>
                    <a:pt x="530" y="1464"/>
                  </a:lnTo>
                  <a:lnTo>
                    <a:pt x="529" y="1464"/>
                  </a:lnTo>
                  <a:lnTo>
                    <a:pt x="528" y="1464"/>
                  </a:lnTo>
                  <a:lnTo>
                    <a:pt x="527" y="1464"/>
                  </a:lnTo>
                  <a:lnTo>
                    <a:pt x="527" y="1463"/>
                  </a:lnTo>
                  <a:lnTo>
                    <a:pt x="527" y="1462"/>
                  </a:lnTo>
                  <a:lnTo>
                    <a:pt x="525" y="1462"/>
                  </a:lnTo>
                  <a:lnTo>
                    <a:pt x="525" y="1460"/>
                  </a:lnTo>
                  <a:lnTo>
                    <a:pt x="524" y="1460"/>
                  </a:lnTo>
                  <a:lnTo>
                    <a:pt x="523" y="1462"/>
                  </a:lnTo>
                  <a:lnTo>
                    <a:pt x="522" y="1462"/>
                  </a:lnTo>
                  <a:lnTo>
                    <a:pt x="521" y="1460"/>
                  </a:lnTo>
                  <a:lnTo>
                    <a:pt x="521" y="1459"/>
                  </a:lnTo>
                  <a:lnTo>
                    <a:pt x="520" y="1458"/>
                  </a:lnTo>
                  <a:lnTo>
                    <a:pt x="520" y="1457"/>
                  </a:lnTo>
                  <a:lnTo>
                    <a:pt x="518" y="1457"/>
                  </a:lnTo>
                  <a:lnTo>
                    <a:pt x="517" y="1457"/>
                  </a:lnTo>
                  <a:lnTo>
                    <a:pt x="517" y="1456"/>
                  </a:lnTo>
                  <a:lnTo>
                    <a:pt x="516" y="1456"/>
                  </a:lnTo>
                  <a:lnTo>
                    <a:pt x="516" y="1455"/>
                  </a:lnTo>
                  <a:lnTo>
                    <a:pt x="516" y="1456"/>
                  </a:lnTo>
                  <a:lnTo>
                    <a:pt x="515" y="1456"/>
                  </a:lnTo>
                  <a:lnTo>
                    <a:pt x="515" y="1457"/>
                  </a:lnTo>
                  <a:lnTo>
                    <a:pt x="514" y="1457"/>
                  </a:lnTo>
                  <a:lnTo>
                    <a:pt x="513" y="1457"/>
                  </a:lnTo>
                  <a:lnTo>
                    <a:pt x="511" y="1457"/>
                  </a:lnTo>
                  <a:lnTo>
                    <a:pt x="511" y="1458"/>
                  </a:lnTo>
                  <a:lnTo>
                    <a:pt x="510" y="1458"/>
                  </a:lnTo>
                  <a:lnTo>
                    <a:pt x="510" y="1459"/>
                  </a:lnTo>
                  <a:lnTo>
                    <a:pt x="510" y="1460"/>
                  </a:lnTo>
                  <a:lnTo>
                    <a:pt x="509" y="1460"/>
                  </a:lnTo>
                  <a:lnTo>
                    <a:pt x="510" y="1460"/>
                  </a:lnTo>
                  <a:lnTo>
                    <a:pt x="510" y="1462"/>
                  </a:lnTo>
                  <a:lnTo>
                    <a:pt x="510" y="1463"/>
                  </a:lnTo>
                  <a:lnTo>
                    <a:pt x="510" y="1464"/>
                  </a:lnTo>
                  <a:lnTo>
                    <a:pt x="510" y="1465"/>
                  </a:lnTo>
                  <a:lnTo>
                    <a:pt x="509" y="1465"/>
                  </a:lnTo>
                  <a:lnTo>
                    <a:pt x="508" y="1466"/>
                  </a:lnTo>
                  <a:lnTo>
                    <a:pt x="507" y="1467"/>
                  </a:lnTo>
                  <a:lnTo>
                    <a:pt x="506" y="1467"/>
                  </a:lnTo>
                  <a:lnTo>
                    <a:pt x="504" y="1467"/>
                  </a:lnTo>
                  <a:lnTo>
                    <a:pt x="504" y="1466"/>
                  </a:lnTo>
                  <a:lnTo>
                    <a:pt x="503" y="1466"/>
                  </a:lnTo>
                  <a:lnTo>
                    <a:pt x="502" y="1466"/>
                  </a:lnTo>
                  <a:lnTo>
                    <a:pt x="502" y="1465"/>
                  </a:lnTo>
                  <a:lnTo>
                    <a:pt x="502" y="1464"/>
                  </a:lnTo>
                  <a:lnTo>
                    <a:pt x="501" y="1464"/>
                  </a:lnTo>
                  <a:lnTo>
                    <a:pt x="500" y="1464"/>
                  </a:lnTo>
                  <a:lnTo>
                    <a:pt x="499" y="1465"/>
                  </a:lnTo>
                  <a:lnTo>
                    <a:pt x="499" y="1466"/>
                  </a:lnTo>
                  <a:lnTo>
                    <a:pt x="497" y="1466"/>
                  </a:lnTo>
                  <a:lnTo>
                    <a:pt x="497" y="1467"/>
                  </a:lnTo>
                  <a:lnTo>
                    <a:pt x="497" y="1469"/>
                  </a:lnTo>
                  <a:lnTo>
                    <a:pt x="497" y="1470"/>
                  </a:lnTo>
                  <a:lnTo>
                    <a:pt x="497" y="1471"/>
                  </a:lnTo>
                  <a:lnTo>
                    <a:pt x="496" y="1471"/>
                  </a:lnTo>
                  <a:lnTo>
                    <a:pt x="495" y="1471"/>
                  </a:lnTo>
                  <a:lnTo>
                    <a:pt x="494" y="1471"/>
                  </a:lnTo>
                  <a:lnTo>
                    <a:pt x="493" y="1470"/>
                  </a:lnTo>
                  <a:lnTo>
                    <a:pt x="493" y="1469"/>
                  </a:lnTo>
                  <a:lnTo>
                    <a:pt x="493" y="1467"/>
                  </a:lnTo>
                  <a:lnTo>
                    <a:pt x="493" y="1466"/>
                  </a:lnTo>
                  <a:lnTo>
                    <a:pt x="492" y="1466"/>
                  </a:lnTo>
                  <a:lnTo>
                    <a:pt x="492" y="1465"/>
                  </a:lnTo>
                  <a:lnTo>
                    <a:pt x="490" y="1465"/>
                  </a:lnTo>
                  <a:lnTo>
                    <a:pt x="489" y="1464"/>
                  </a:lnTo>
                  <a:lnTo>
                    <a:pt x="489" y="1465"/>
                  </a:lnTo>
                  <a:lnTo>
                    <a:pt x="488" y="1465"/>
                  </a:lnTo>
                  <a:lnTo>
                    <a:pt x="488" y="1466"/>
                  </a:lnTo>
                  <a:lnTo>
                    <a:pt x="488" y="1467"/>
                  </a:lnTo>
                  <a:lnTo>
                    <a:pt x="489" y="1469"/>
                  </a:lnTo>
                  <a:lnTo>
                    <a:pt x="489" y="1470"/>
                  </a:lnTo>
                  <a:lnTo>
                    <a:pt x="489" y="1471"/>
                  </a:lnTo>
                  <a:lnTo>
                    <a:pt x="489" y="1472"/>
                  </a:lnTo>
                  <a:lnTo>
                    <a:pt x="489" y="1473"/>
                  </a:lnTo>
                  <a:lnTo>
                    <a:pt x="490" y="1473"/>
                  </a:lnTo>
                  <a:lnTo>
                    <a:pt x="490" y="1474"/>
                  </a:lnTo>
                  <a:lnTo>
                    <a:pt x="490" y="1476"/>
                  </a:lnTo>
                  <a:lnTo>
                    <a:pt x="489" y="1476"/>
                  </a:lnTo>
                  <a:lnTo>
                    <a:pt x="489" y="1477"/>
                  </a:lnTo>
                  <a:lnTo>
                    <a:pt x="488" y="1477"/>
                  </a:lnTo>
                  <a:lnTo>
                    <a:pt x="487" y="1477"/>
                  </a:lnTo>
                  <a:lnTo>
                    <a:pt x="487" y="1476"/>
                  </a:lnTo>
                  <a:lnTo>
                    <a:pt x="486" y="1476"/>
                  </a:lnTo>
                  <a:lnTo>
                    <a:pt x="486" y="1477"/>
                  </a:lnTo>
                  <a:lnTo>
                    <a:pt x="487" y="1477"/>
                  </a:lnTo>
                  <a:lnTo>
                    <a:pt x="487" y="1478"/>
                  </a:lnTo>
                  <a:lnTo>
                    <a:pt x="486" y="1478"/>
                  </a:lnTo>
                  <a:lnTo>
                    <a:pt x="486" y="1479"/>
                  </a:lnTo>
                  <a:lnTo>
                    <a:pt x="486" y="1480"/>
                  </a:lnTo>
                  <a:lnTo>
                    <a:pt x="485" y="1480"/>
                  </a:lnTo>
                  <a:lnTo>
                    <a:pt x="485" y="1481"/>
                  </a:lnTo>
                  <a:lnTo>
                    <a:pt x="485" y="1483"/>
                  </a:lnTo>
                  <a:lnTo>
                    <a:pt x="485" y="1484"/>
                  </a:lnTo>
                  <a:lnTo>
                    <a:pt x="483" y="1484"/>
                  </a:lnTo>
                  <a:lnTo>
                    <a:pt x="482" y="1484"/>
                  </a:lnTo>
                  <a:lnTo>
                    <a:pt x="481" y="1485"/>
                  </a:lnTo>
                  <a:lnTo>
                    <a:pt x="480" y="1485"/>
                  </a:lnTo>
                  <a:lnTo>
                    <a:pt x="479" y="1485"/>
                  </a:lnTo>
                  <a:lnTo>
                    <a:pt x="478" y="1485"/>
                  </a:lnTo>
                  <a:lnTo>
                    <a:pt x="478" y="1486"/>
                  </a:lnTo>
                  <a:lnTo>
                    <a:pt x="476" y="1486"/>
                  </a:lnTo>
                  <a:lnTo>
                    <a:pt x="475" y="1486"/>
                  </a:lnTo>
                  <a:lnTo>
                    <a:pt x="474" y="1487"/>
                  </a:lnTo>
                  <a:lnTo>
                    <a:pt x="474" y="1488"/>
                  </a:lnTo>
                  <a:lnTo>
                    <a:pt x="474" y="1490"/>
                  </a:lnTo>
                  <a:lnTo>
                    <a:pt x="474" y="1491"/>
                  </a:lnTo>
                  <a:lnTo>
                    <a:pt x="474" y="1492"/>
                  </a:lnTo>
                  <a:lnTo>
                    <a:pt x="473" y="1493"/>
                  </a:lnTo>
                  <a:lnTo>
                    <a:pt x="473" y="1494"/>
                  </a:lnTo>
                  <a:lnTo>
                    <a:pt x="474" y="1494"/>
                  </a:lnTo>
                  <a:lnTo>
                    <a:pt x="474" y="1495"/>
                  </a:lnTo>
                  <a:lnTo>
                    <a:pt x="475" y="1497"/>
                  </a:lnTo>
                  <a:lnTo>
                    <a:pt x="476" y="1500"/>
                  </a:lnTo>
                  <a:lnTo>
                    <a:pt x="476" y="1501"/>
                  </a:lnTo>
                  <a:lnTo>
                    <a:pt x="475" y="1504"/>
                  </a:lnTo>
                  <a:lnTo>
                    <a:pt x="475" y="1505"/>
                  </a:lnTo>
                  <a:lnTo>
                    <a:pt x="475" y="1506"/>
                  </a:lnTo>
                  <a:lnTo>
                    <a:pt x="475" y="1508"/>
                  </a:lnTo>
                  <a:lnTo>
                    <a:pt x="476" y="1509"/>
                  </a:lnTo>
                  <a:lnTo>
                    <a:pt x="476" y="1511"/>
                  </a:lnTo>
                  <a:lnTo>
                    <a:pt x="476" y="1512"/>
                  </a:lnTo>
                  <a:lnTo>
                    <a:pt x="476" y="1513"/>
                  </a:lnTo>
                  <a:lnTo>
                    <a:pt x="476" y="1514"/>
                  </a:lnTo>
                  <a:lnTo>
                    <a:pt x="478" y="1514"/>
                  </a:lnTo>
                  <a:lnTo>
                    <a:pt x="478" y="1515"/>
                  </a:lnTo>
                  <a:lnTo>
                    <a:pt x="479" y="1516"/>
                  </a:lnTo>
                  <a:lnTo>
                    <a:pt x="479" y="1518"/>
                  </a:lnTo>
                  <a:lnTo>
                    <a:pt x="479" y="1519"/>
                  </a:lnTo>
                  <a:lnTo>
                    <a:pt x="479" y="1520"/>
                  </a:lnTo>
                  <a:lnTo>
                    <a:pt x="478" y="1521"/>
                  </a:lnTo>
                  <a:lnTo>
                    <a:pt x="476" y="1521"/>
                  </a:lnTo>
                  <a:lnTo>
                    <a:pt x="476" y="1522"/>
                  </a:lnTo>
                  <a:lnTo>
                    <a:pt x="475" y="1522"/>
                  </a:lnTo>
                  <a:lnTo>
                    <a:pt x="474" y="1522"/>
                  </a:lnTo>
                  <a:lnTo>
                    <a:pt x="473" y="1522"/>
                  </a:lnTo>
                  <a:lnTo>
                    <a:pt x="472" y="1522"/>
                  </a:lnTo>
                  <a:lnTo>
                    <a:pt x="472" y="1523"/>
                  </a:lnTo>
                  <a:lnTo>
                    <a:pt x="472" y="1525"/>
                  </a:lnTo>
                  <a:lnTo>
                    <a:pt x="472" y="1526"/>
                  </a:lnTo>
                  <a:lnTo>
                    <a:pt x="472" y="1527"/>
                  </a:lnTo>
                  <a:lnTo>
                    <a:pt x="473" y="1527"/>
                  </a:lnTo>
                  <a:lnTo>
                    <a:pt x="473" y="1528"/>
                  </a:lnTo>
                  <a:lnTo>
                    <a:pt x="474" y="1528"/>
                  </a:lnTo>
                  <a:lnTo>
                    <a:pt x="474" y="1529"/>
                  </a:lnTo>
                  <a:lnTo>
                    <a:pt x="474" y="1530"/>
                  </a:lnTo>
                  <a:lnTo>
                    <a:pt x="472" y="1532"/>
                  </a:lnTo>
                  <a:lnTo>
                    <a:pt x="471" y="1532"/>
                  </a:lnTo>
                  <a:lnTo>
                    <a:pt x="471" y="1533"/>
                  </a:lnTo>
                  <a:lnTo>
                    <a:pt x="471" y="1534"/>
                  </a:lnTo>
                  <a:lnTo>
                    <a:pt x="469" y="1535"/>
                  </a:lnTo>
                  <a:lnTo>
                    <a:pt x="468" y="1535"/>
                  </a:lnTo>
                  <a:lnTo>
                    <a:pt x="468" y="1534"/>
                  </a:lnTo>
                  <a:lnTo>
                    <a:pt x="467" y="1534"/>
                  </a:lnTo>
                  <a:lnTo>
                    <a:pt x="467" y="1535"/>
                  </a:lnTo>
                  <a:lnTo>
                    <a:pt x="466" y="1535"/>
                  </a:lnTo>
                  <a:lnTo>
                    <a:pt x="465" y="1535"/>
                  </a:lnTo>
                  <a:lnTo>
                    <a:pt x="464" y="1535"/>
                  </a:lnTo>
                  <a:lnTo>
                    <a:pt x="464" y="1534"/>
                  </a:lnTo>
                  <a:lnTo>
                    <a:pt x="462" y="1534"/>
                  </a:lnTo>
                  <a:lnTo>
                    <a:pt x="462" y="1535"/>
                  </a:lnTo>
                  <a:lnTo>
                    <a:pt x="461" y="1535"/>
                  </a:lnTo>
                  <a:lnTo>
                    <a:pt x="461" y="1536"/>
                  </a:lnTo>
                  <a:lnTo>
                    <a:pt x="461" y="1537"/>
                  </a:lnTo>
                  <a:lnTo>
                    <a:pt x="461" y="1539"/>
                  </a:lnTo>
                  <a:lnTo>
                    <a:pt x="460" y="1539"/>
                  </a:lnTo>
                  <a:lnTo>
                    <a:pt x="459" y="1539"/>
                  </a:lnTo>
                  <a:lnTo>
                    <a:pt x="459" y="1540"/>
                  </a:lnTo>
                  <a:lnTo>
                    <a:pt x="458" y="1540"/>
                  </a:lnTo>
                  <a:lnTo>
                    <a:pt x="458" y="1541"/>
                  </a:lnTo>
                  <a:lnTo>
                    <a:pt x="458" y="1542"/>
                  </a:lnTo>
                  <a:lnTo>
                    <a:pt x="459" y="1542"/>
                  </a:lnTo>
                  <a:lnTo>
                    <a:pt x="459" y="1543"/>
                  </a:lnTo>
                  <a:lnTo>
                    <a:pt x="458" y="1543"/>
                  </a:lnTo>
                  <a:lnTo>
                    <a:pt x="457" y="1543"/>
                  </a:lnTo>
                  <a:lnTo>
                    <a:pt x="455" y="1543"/>
                  </a:lnTo>
                  <a:lnTo>
                    <a:pt x="455" y="1542"/>
                  </a:lnTo>
                  <a:lnTo>
                    <a:pt x="454" y="1542"/>
                  </a:lnTo>
                  <a:lnTo>
                    <a:pt x="453" y="1542"/>
                  </a:lnTo>
                  <a:lnTo>
                    <a:pt x="453" y="1541"/>
                  </a:lnTo>
                  <a:lnTo>
                    <a:pt x="452" y="1541"/>
                  </a:lnTo>
                  <a:lnTo>
                    <a:pt x="451" y="1540"/>
                  </a:lnTo>
                  <a:lnTo>
                    <a:pt x="451" y="1541"/>
                  </a:lnTo>
                  <a:lnTo>
                    <a:pt x="451" y="1542"/>
                  </a:lnTo>
                  <a:lnTo>
                    <a:pt x="450" y="1542"/>
                  </a:lnTo>
                  <a:lnTo>
                    <a:pt x="448" y="1543"/>
                  </a:lnTo>
                  <a:lnTo>
                    <a:pt x="447" y="1543"/>
                  </a:lnTo>
                  <a:lnTo>
                    <a:pt x="446" y="1543"/>
                  </a:lnTo>
                  <a:lnTo>
                    <a:pt x="446" y="1544"/>
                  </a:lnTo>
                  <a:lnTo>
                    <a:pt x="446" y="1546"/>
                  </a:lnTo>
                  <a:lnTo>
                    <a:pt x="445" y="1546"/>
                  </a:lnTo>
                  <a:lnTo>
                    <a:pt x="446" y="1546"/>
                  </a:lnTo>
                  <a:lnTo>
                    <a:pt x="446" y="1547"/>
                  </a:lnTo>
                  <a:lnTo>
                    <a:pt x="445" y="1547"/>
                  </a:lnTo>
                  <a:lnTo>
                    <a:pt x="445" y="1548"/>
                  </a:lnTo>
                  <a:lnTo>
                    <a:pt x="445" y="1549"/>
                  </a:lnTo>
                  <a:lnTo>
                    <a:pt x="445" y="1550"/>
                  </a:lnTo>
                  <a:lnTo>
                    <a:pt x="445" y="1551"/>
                  </a:lnTo>
                  <a:lnTo>
                    <a:pt x="444" y="1551"/>
                  </a:lnTo>
                  <a:lnTo>
                    <a:pt x="444" y="1553"/>
                  </a:lnTo>
                  <a:lnTo>
                    <a:pt x="444" y="1554"/>
                  </a:lnTo>
                  <a:lnTo>
                    <a:pt x="444" y="1555"/>
                  </a:lnTo>
                  <a:lnTo>
                    <a:pt x="444" y="1556"/>
                  </a:lnTo>
                  <a:lnTo>
                    <a:pt x="444" y="1557"/>
                  </a:lnTo>
                  <a:lnTo>
                    <a:pt x="443" y="1557"/>
                  </a:lnTo>
                  <a:lnTo>
                    <a:pt x="443" y="1558"/>
                  </a:lnTo>
                  <a:lnTo>
                    <a:pt x="443" y="1560"/>
                  </a:lnTo>
                  <a:lnTo>
                    <a:pt x="443" y="1561"/>
                  </a:lnTo>
                  <a:lnTo>
                    <a:pt x="441" y="1561"/>
                  </a:lnTo>
                  <a:lnTo>
                    <a:pt x="439" y="1562"/>
                  </a:lnTo>
                  <a:lnTo>
                    <a:pt x="439" y="1563"/>
                  </a:lnTo>
                  <a:lnTo>
                    <a:pt x="438" y="1563"/>
                  </a:lnTo>
                  <a:lnTo>
                    <a:pt x="437" y="1563"/>
                  </a:lnTo>
                  <a:lnTo>
                    <a:pt x="437" y="1562"/>
                  </a:lnTo>
                  <a:lnTo>
                    <a:pt x="436" y="1562"/>
                  </a:lnTo>
                  <a:lnTo>
                    <a:pt x="436" y="1563"/>
                  </a:lnTo>
                  <a:lnTo>
                    <a:pt x="436" y="1564"/>
                  </a:lnTo>
                  <a:lnTo>
                    <a:pt x="436" y="1566"/>
                  </a:lnTo>
                  <a:lnTo>
                    <a:pt x="436" y="1567"/>
                  </a:lnTo>
                  <a:lnTo>
                    <a:pt x="436" y="1568"/>
                  </a:lnTo>
                  <a:lnTo>
                    <a:pt x="436" y="1569"/>
                  </a:lnTo>
                  <a:lnTo>
                    <a:pt x="433" y="1570"/>
                  </a:lnTo>
                  <a:lnTo>
                    <a:pt x="432" y="1570"/>
                  </a:lnTo>
                  <a:lnTo>
                    <a:pt x="431" y="1570"/>
                  </a:lnTo>
                  <a:lnTo>
                    <a:pt x="430" y="1570"/>
                  </a:lnTo>
                  <a:lnTo>
                    <a:pt x="429" y="1570"/>
                  </a:lnTo>
                  <a:lnTo>
                    <a:pt x="427" y="1570"/>
                  </a:lnTo>
                  <a:lnTo>
                    <a:pt x="426" y="1570"/>
                  </a:lnTo>
                  <a:lnTo>
                    <a:pt x="425" y="1570"/>
                  </a:lnTo>
                  <a:lnTo>
                    <a:pt x="424" y="1571"/>
                  </a:lnTo>
                  <a:lnTo>
                    <a:pt x="424" y="1573"/>
                  </a:lnTo>
                  <a:lnTo>
                    <a:pt x="424" y="1574"/>
                  </a:lnTo>
                  <a:lnTo>
                    <a:pt x="424" y="1575"/>
                  </a:lnTo>
                  <a:lnTo>
                    <a:pt x="423" y="1575"/>
                  </a:lnTo>
                  <a:lnTo>
                    <a:pt x="422" y="1575"/>
                  </a:lnTo>
                  <a:lnTo>
                    <a:pt x="420" y="1575"/>
                  </a:lnTo>
                  <a:lnTo>
                    <a:pt x="419" y="1575"/>
                  </a:lnTo>
                  <a:lnTo>
                    <a:pt x="418" y="1575"/>
                  </a:lnTo>
                  <a:lnTo>
                    <a:pt x="418" y="1576"/>
                  </a:lnTo>
                  <a:lnTo>
                    <a:pt x="417" y="1577"/>
                  </a:lnTo>
                  <a:lnTo>
                    <a:pt x="417" y="1578"/>
                  </a:lnTo>
                  <a:lnTo>
                    <a:pt x="415" y="1578"/>
                  </a:lnTo>
                  <a:lnTo>
                    <a:pt x="415" y="1580"/>
                  </a:lnTo>
                  <a:lnTo>
                    <a:pt x="413" y="1580"/>
                  </a:lnTo>
                  <a:lnTo>
                    <a:pt x="412" y="1580"/>
                  </a:lnTo>
                  <a:lnTo>
                    <a:pt x="412" y="1581"/>
                  </a:lnTo>
                  <a:lnTo>
                    <a:pt x="412" y="1582"/>
                  </a:lnTo>
                  <a:lnTo>
                    <a:pt x="412" y="1583"/>
                  </a:lnTo>
                  <a:lnTo>
                    <a:pt x="415" y="1585"/>
                  </a:lnTo>
                  <a:lnTo>
                    <a:pt x="415" y="1587"/>
                  </a:lnTo>
                  <a:lnTo>
                    <a:pt x="415" y="1588"/>
                  </a:lnTo>
                  <a:lnTo>
                    <a:pt x="416" y="1588"/>
                  </a:lnTo>
                  <a:lnTo>
                    <a:pt x="416" y="1589"/>
                  </a:lnTo>
                  <a:lnTo>
                    <a:pt x="416" y="1590"/>
                  </a:lnTo>
                  <a:lnTo>
                    <a:pt x="415" y="1590"/>
                  </a:lnTo>
                  <a:lnTo>
                    <a:pt x="413" y="1590"/>
                  </a:lnTo>
                  <a:lnTo>
                    <a:pt x="413" y="1591"/>
                  </a:lnTo>
                  <a:lnTo>
                    <a:pt x="413" y="1592"/>
                  </a:lnTo>
                  <a:lnTo>
                    <a:pt x="415" y="1592"/>
                  </a:lnTo>
                  <a:lnTo>
                    <a:pt x="415" y="1594"/>
                  </a:lnTo>
                  <a:lnTo>
                    <a:pt x="416" y="1594"/>
                  </a:lnTo>
                  <a:lnTo>
                    <a:pt x="416" y="1595"/>
                  </a:lnTo>
                  <a:lnTo>
                    <a:pt x="417" y="1595"/>
                  </a:lnTo>
                  <a:lnTo>
                    <a:pt x="417" y="1596"/>
                  </a:lnTo>
                  <a:lnTo>
                    <a:pt x="417" y="1597"/>
                  </a:lnTo>
                  <a:lnTo>
                    <a:pt x="417" y="1598"/>
                  </a:lnTo>
                  <a:lnTo>
                    <a:pt x="417" y="1599"/>
                  </a:lnTo>
                  <a:lnTo>
                    <a:pt x="416" y="1599"/>
                  </a:lnTo>
                  <a:lnTo>
                    <a:pt x="415" y="1599"/>
                  </a:lnTo>
                  <a:lnTo>
                    <a:pt x="415" y="1601"/>
                  </a:lnTo>
                  <a:lnTo>
                    <a:pt x="416" y="1601"/>
                  </a:lnTo>
                  <a:lnTo>
                    <a:pt x="416" y="1602"/>
                  </a:lnTo>
                  <a:lnTo>
                    <a:pt x="416" y="1603"/>
                  </a:lnTo>
                  <a:lnTo>
                    <a:pt x="416" y="1604"/>
                  </a:lnTo>
                  <a:lnTo>
                    <a:pt x="415" y="1604"/>
                  </a:lnTo>
                  <a:lnTo>
                    <a:pt x="413" y="1604"/>
                  </a:lnTo>
                  <a:lnTo>
                    <a:pt x="412" y="1604"/>
                  </a:lnTo>
                  <a:lnTo>
                    <a:pt x="411" y="1604"/>
                  </a:lnTo>
                  <a:lnTo>
                    <a:pt x="410" y="1604"/>
                  </a:lnTo>
                  <a:lnTo>
                    <a:pt x="410" y="1603"/>
                  </a:lnTo>
                  <a:lnTo>
                    <a:pt x="409" y="1603"/>
                  </a:lnTo>
                  <a:lnTo>
                    <a:pt x="409" y="1602"/>
                  </a:lnTo>
                  <a:lnTo>
                    <a:pt x="408" y="1602"/>
                  </a:lnTo>
                  <a:lnTo>
                    <a:pt x="408" y="1603"/>
                  </a:lnTo>
                  <a:lnTo>
                    <a:pt x="406" y="1603"/>
                  </a:lnTo>
                  <a:lnTo>
                    <a:pt x="406" y="1604"/>
                  </a:lnTo>
                  <a:lnTo>
                    <a:pt x="406" y="1605"/>
                  </a:lnTo>
                  <a:lnTo>
                    <a:pt x="406" y="1606"/>
                  </a:lnTo>
                  <a:lnTo>
                    <a:pt x="405" y="1608"/>
                  </a:lnTo>
                  <a:lnTo>
                    <a:pt x="405" y="1609"/>
                  </a:lnTo>
                  <a:lnTo>
                    <a:pt x="406" y="1609"/>
                  </a:lnTo>
                  <a:lnTo>
                    <a:pt x="406" y="1610"/>
                  </a:lnTo>
                  <a:lnTo>
                    <a:pt x="405" y="1610"/>
                  </a:lnTo>
                  <a:lnTo>
                    <a:pt x="404" y="1610"/>
                  </a:lnTo>
                  <a:lnTo>
                    <a:pt x="403" y="1610"/>
                  </a:lnTo>
                  <a:lnTo>
                    <a:pt x="402" y="1610"/>
                  </a:lnTo>
                  <a:lnTo>
                    <a:pt x="402" y="1609"/>
                  </a:lnTo>
                  <a:lnTo>
                    <a:pt x="401" y="1609"/>
                  </a:lnTo>
                  <a:lnTo>
                    <a:pt x="401" y="1610"/>
                  </a:lnTo>
                  <a:lnTo>
                    <a:pt x="399" y="1610"/>
                  </a:lnTo>
                  <a:lnTo>
                    <a:pt x="399" y="1611"/>
                  </a:lnTo>
                  <a:lnTo>
                    <a:pt x="401" y="1611"/>
                  </a:lnTo>
                  <a:lnTo>
                    <a:pt x="401" y="1612"/>
                  </a:lnTo>
                  <a:lnTo>
                    <a:pt x="401" y="1613"/>
                  </a:lnTo>
                  <a:lnTo>
                    <a:pt x="401" y="1615"/>
                  </a:lnTo>
                  <a:lnTo>
                    <a:pt x="402" y="1615"/>
                  </a:lnTo>
                  <a:lnTo>
                    <a:pt x="402" y="1616"/>
                  </a:lnTo>
                  <a:lnTo>
                    <a:pt x="401" y="1616"/>
                  </a:lnTo>
                  <a:lnTo>
                    <a:pt x="398" y="1616"/>
                  </a:lnTo>
                  <a:lnTo>
                    <a:pt x="397" y="1616"/>
                  </a:lnTo>
                  <a:lnTo>
                    <a:pt x="397" y="1617"/>
                  </a:lnTo>
                  <a:lnTo>
                    <a:pt x="397" y="1618"/>
                  </a:lnTo>
                  <a:lnTo>
                    <a:pt x="397" y="1619"/>
                  </a:lnTo>
                  <a:lnTo>
                    <a:pt x="396" y="1619"/>
                  </a:lnTo>
                  <a:lnTo>
                    <a:pt x="395" y="1619"/>
                  </a:lnTo>
                  <a:lnTo>
                    <a:pt x="395" y="1618"/>
                  </a:lnTo>
                  <a:lnTo>
                    <a:pt x="394" y="1618"/>
                  </a:lnTo>
                  <a:lnTo>
                    <a:pt x="394" y="1619"/>
                  </a:lnTo>
                  <a:lnTo>
                    <a:pt x="392" y="1619"/>
                  </a:lnTo>
                  <a:lnTo>
                    <a:pt x="392" y="1620"/>
                  </a:lnTo>
                  <a:lnTo>
                    <a:pt x="391" y="1620"/>
                  </a:lnTo>
                  <a:lnTo>
                    <a:pt x="392" y="1620"/>
                  </a:lnTo>
                  <a:lnTo>
                    <a:pt x="394" y="1622"/>
                  </a:lnTo>
                  <a:lnTo>
                    <a:pt x="394" y="1623"/>
                  </a:lnTo>
                  <a:lnTo>
                    <a:pt x="394" y="1624"/>
                  </a:lnTo>
                  <a:lnTo>
                    <a:pt x="392" y="1624"/>
                  </a:lnTo>
                  <a:lnTo>
                    <a:pt x="392" y="1625"/>
                  </a:lnTo>
                  <a:lnTo>
                    <a:pt x="391" y="1625"/>
                  </a:lnTo>
                  <a:lnTo>
                    <a:pt x="391" y="1626"/>
                  </a:lnTo>
                  <a:lnTo>
                    <a:pt x="391" y="1627"/>
                  </a:lnTo>
                  <a:lnTo>
                    <a:pt x="390" y="1627"/>
                  </a:lnTo>
                  <a:lnTo>
                    <a:pt x="389" y="1627"/>
                  </a:lnTo>
                  <a:lnTo>
                    <a:pt x="389" y="1629"/>
                  </a:lnTo>
                  <a:lnTo>
                    <a:pt x="388" y="1629"/>
                  </a:lnTo>
                  <a:lnTo>
                    <a:pt x="387" y="1627"/>
                  </a:lnTo>
                  <a:lnTo>
                    <a:pt x="385" y="1627"/>
                  </a:lnTo>
                  <a:lnTo>
                    <a:pt x="384" y="1627"/>
                  </a:lnTo>
                  <a:lnTo>
                    <a:pt x="383" y="1627"/>
                  </a:lnTo>
                  <a:lnTo>
                    <a:pt x="383" y="1626"/>
                  </a:lnTo>
                  <a:lnTo>
                    <a:pt x="382" y="1626"/>
                  </a:lnTo>
                  <a:lnTo>
                    <a:pt x="381" y="1626"/>
                  </a:lnTo>
                  <a:lnTo>
                    <a:pt x="378" y="1626"/>
                  </a:lnTo>
                  <a:lnTo>
                    <a:pt x="377" y="1626"/>
                  </a:lnTo>
                  <a:lnTo>
                    <a:pt x="377" y="1627"/>
                  </a:lnTo>
                  <a:lnTo>
                    <a:pt x="376" y="1627"/>
                  </a:lnTo>
                  <a:lnTo>
                    <a:pt x="376" y="1629"/>
                  </a:lnTo>
                  <a:lnTo>
                    <a:pt x="375" y="1629"/>
                  </a:lnTo>
                  <a:lnTo>
                    <a:pt x="374" y="1629"/>
                  </a:lnTo>
                  <a:lnTo>
                    <a:pt x="374" y="1630"/>
                  </a:lnTo>
                  <a:lnTo>
                    <a:pt x="374" y="1631"/>
                  </a:lnTo>
                  <a:lnTo>
                    <a:pt x="373" y="1631"/>
                  </a:lnTo>
                  <a:lnTo>
                    <a:pt x="371" y="1632"/>
                  </a:lnTo>
                  <a:lnTo>
                    <a:pt x="371" y="1633"/>
                  </a:lnTo>
                  <a:lnTo>
                    <a:pt x="371" y="1634"/>
                  </a:lnTo>
                  <a:lnTo>
                    <a:pt x="371" y="1636"/>
                  </a:lnTo>
                  <a:lnTo>
                    <a:pt x="370" y="1636"/>
                  </a:lnTo>
                  <a:lnTo>
                    <a:pt x="370" y="1637"/>
                  </a:lnTo>
                  <a:lnTo>
                    <a:pt x="369" y="1637"/>
                  </a:lnTo>
                  <a:lnTo>
                    <a:pt x="368" y="1637"/>
                  </a:lnTo>
                  <a:lnTo>
                    <a:pt x="367" y="1636"/>
                  </a:lnTo>
                  <a:lnTo>
                    <a:pt x="366" y="1636"/>
                  </a:lnTo>
                  <a:lnTo>
                    <a:pt x="366" y="1637"/>
                  </a:lnTo>
                  <a:lnTo>
                    <a:pt x="364" y="1637"/>
                  </a:lnTo>
                  <a:lnTo>
                    <a:pt x="364" y="1638"/>
                  </a:lnTo>
                  <a:lnTo>
                    <a:pt x="364" y="1639"/>
                  </a:lnTo>
                  <a:lnTo>
                    <a:pt x="366" y="1640"/>
                  </a:lnTo>
                  <a:lnTo>
                    <a:pt x="366" y="1641"/>
                  </a:lnTo>
                  <a:lnTo>
                    <a:pt x="364" y="1643"/>
                  </a:lnTo>
                  <a:lnTo>
                    <a:pt x="364" y="1644"/>
                  </a:lnTo>
                  <a:lnTo>
                    <a:pt x="364" y="1645"/>
                  </a:lnTo>
                  <a:lnTo>
                    <a:pt x="364" y="1646"/>
                  </a:lnTo>
                  <a:lnTo>
                    <a:pt x="364" y="1647"/>
                  </a:lnTo>
                  <a:lnTo>
                    <a:pt x="363" y="1648"/>
                  </a:lnTo>
                  <a:lnTo>
                    <a:pt x="364" y="1650"/>
                  </a:lnTo>
                  <a:lnTo>
                    <a:pt x="364" y="1651"/>
                  </a:lnTo>
                  <a:lnTo>
                    <a:pt x="364" y="1652"/>
                  </a:lnTo>
                  <a:lnTo>
                    <a:pt x="364" y="1653"/>
                  </a:lnTo>
                  <a:lnTo>
                    <a:pt x="363" y="1653"/>
                  </a:lnTo>
                  <a:lnTo>
                    <a:pt x="362" y="1653"/>
                  </a:lnTo>
                  <a:lnTo>
                    <a:pt x="361" y="1654"/>
                  </a:lnTo>
                  <a:lnTo>
                    <a:pt x="361" y="1655"/>
                  </a:lnTo>
                  <a:lnTo>
                    <a:pt x="360" y="1655"/>
                  </a:lnTo>
                  <a:lnTo>
                    <a:pt x="358" y="1657"/>
                  </a:lnTo>
                  <a:lnTo>
                    <a:pt x="360" y="1657"/>
                  </a:lnTo>
                  <a:lnTo>
                    <a:pt x="360" y="1658"/>
                  </a:lnTo>
                  <a:lnTo>
                    <a:pt x="360" y="1659"/>
                  </a:lnTo>
                  <a:lnTo>
                    <a:pt x="358" y="1660"/>
                  </a:lnTo>
                  <a:lnTo>
                    <a:pt x="360" y="1660"/>
                  </a:lnTo>
                  <a:lnTo>
                    <a:pt x="360" y="1661"/>
                  </a:lnTo>
                  <a:lnTo>
                    <a:pt x="360" y="1662"/>
                  </a:lnTo>
                  <a:lnTo>
                    <a:pt x="360" y="1664"/>
                  </a:lnTo>
                  <a:lnTo>
                    <a:pt x="358" y="1665"/>
                  </a:lnTo>
                  <a:lnTo>
                    <a:pt x="358" y="1664"/>
                  </a:lnTo>
                  <a:lnTo>
                    <a:pt x="357" y="1664"/>
                  </a:lnTo>
                  <a:lnTo>
                    <a:pt x="356" y="1665"/>
                  </a:lnTo>
                  <a:lnTo>
                    <a:pt x="355" y="1665"/>
                  </a:lnTo>
                  <a:lnTo>
                    <a:pt x="354" y="1665"/>
                  </a:lnTo>
                  <a:lnTo>
                    <a:pt x="353" y="1665"/>
                  </a:lnTo>
                  <a:lnTo>
                    <a:pt x="353" y="1666"/>
                  </a:lnTo>
                  <a:lnTo>
                    <a:pt x="351" y="1666"/>
                  </a:lnTo>
                  <a:lnTo>
                    <a:pt x="350" y="1666"/>
                  </a:lnTo>
                  <a:lnTo>
                    <a:pt x="350" y="1665"/>
                  </a:lnTo>
                  <a:lnTo>
                    <a:pt x="349" y="1665"/>
                  </a:lnTo>
                  <a:lnTo>
                    <a:pt x="349" y="1664"/>
                  </a:lnTo>
                  <a:lnTo>
                    <a:pt x="349" y="1662"/>
                  </a:lnTo>
                  <a:lnTo>
                    <a:pt x="348" y="1662"/>
                  </a:lnTo>
                  <a:lnTo>
                    <a:pt x="347" y="1662"/>
                  </a:lnTo>
                  <a:lnTo>
                    <a:pt x="347" y="1664"/>
                  </a:lnTo>
                  <a:lnTo>
                    <a:pt x="346" y="1665"/>
                  </a:lnTo>
                  <a:lnTo>
                    <a:pt x="346" y="1666"/>
                  </a:lnTo>
                  <a:lnTo>
                    <a:pt x="346" y="1667"/>
                  </a:lnTo>
                  <a:lnTo>
                    <a:pt x="346" y="1668"/>
                  </a:lnTo>
                  <a:lnTo>
                    <a:pt x="346" y="1669"/>
                  </a:lnTo>
                  <a:lnTo>
                    <a:pt x="344" y="1671"/>
                  </a:lnTo>
                  <a:lnTo>
                    <a:pt x="343" y="1672"/>
                  </a:lnTo>
                  <a:lnTo>
                    <a:pt x="343" y="1673"/>
                  </a:lnTo>
                  <a:lnTo>
                    <a:pt x="342" y="1673"/>
                  </a:lnTo>
                  <a:lnTo>
                    <a:pt x="342" y="1674"/>
                  </a:lnTo>
                  <a:lnTo>
                    <a:pt x="342" y="1675"/>
                  </a:lnTo>
                  <a:lnTo>
                    <a:pt x="341" y="1675"/>
                  </a:lnTo>
                  <a:lnTo>
                    <a:pt x="340" y="1675"/>
                  </a:lnTo>
                  <a:lnTo>
                    <a:pt x="340" y="1676"/>
                  </a:lnTo>
                  <a:lnTo>
                    <a:pt x="339" y="1676"/>
                  </a:lnTo>
                  <a:lnTo>
                    <a:pt x="337" y="1676"/>
                  </a:lnTo>
                  <a:lnTo>
                    <a:pt x="337" y="1678"/>
                  </a:lnTo>
                  <a:lnTo>
                    <a:pt x="336" y="1678"/>
                  </a:lnTo>
                  <a:lnTo>
                    <a:pt x="336" y="1679"/>
                  </a:lnTo>
                  <a:lnTo>
                    <a:pt x="335" y="1679"/>
                  </a:lnTo>
                  <a:lnTo>
                    <a:pt x="335" y="1680"/>
                  </a:lnTo>
                  <a:lnTo>
                    <a:pt x="334" y="1680"/>
                  </a:lnTo>
                  <a:lnTo>
                    <a:pt x="333" y="1681"/>
                  </a:lnTo>
                  <a:lnTo>
                    <a:pt x="332" y="1681"/>
                  </a:lnTo>
                  <a:lnTo>
                    <a:pt x="332" y="1682"/>
                  </a:lnTo>
                  <a:lnTo>
                    <a:pt x="332" y="1683"/>
                  </a:lnTo>
                  <a:lnTo>
                    <a:pt x="332" y="1685"/>
                  </a:lnTo>
                  <a:lnTo>
                    <a:pt x="332" y="1686"/>
                  </a:lnTo>
                  <a:lnTo>
                    <a:pt x="330" y="1686"/>
                  </a:lnTo>
                  <a:lnTo>
                    <a:pt x="330" y="1687"/>
                  </a:lnTo>
                  <a:lnTo>
                    <a:pt x="332" y="1687"/>
                  </a:lnTo>
                  <a:lnTo>
                    <a:pt x="330" y="1687"/>
                  </a:lnTo>
                  <a:lnTo>
                    <a:pt x="330" y="1688"/>
                  </a:lnTo>
                  <a:lnTo>
                    <a:pt x="330" y="1690"/>
                  </a:lnTo>
                  <a:lnTo>
                    <a:pt x="329" y="1692"/>
                  </a:lnTo>
                  <a:lnTo>
                    <a:pt x="329" y="1693"/>
                  </a:lnTo>
                  <a:lnTo>
                    <a:pt x="328" y="1693"/>
                  </a:lnTo>
                  <a:lnTo>
                    <a:pt x="328" y="1694"/>
                  </a:lnTo>
                  <a:lnTo>
                    <a:pt x="327" y="1694"/>
                  </a:lnTo>
                  <a:lnTo>
                    <a:pt x="326" y="1694"/>
                  </a:lnTo>
                  <a:lnTo>
                    <a:pt x="325" y="1694"/>
                  </a:lnTo>
                  <a:lnTo>
                    <a:pt x="325" y="1695"/>
                  </a:lnTo>
                  <a:lnTo>
                    <a:pt x="323" y="1695"/>
                  </a:lnTo>
                  <a:lnTo>
                    <a:pt x="322" y="1696"/>
                  </a:lnTo>
                  <a:lnTo>
                    <a:pt x="321" y="1696"/>
                  </a:lnTo>
                  <a:lnTo>
                    <a:pt x="321" y="1695"/>
                  </a:lnTo>
                  <a:lnTo>
                    <a:pt x="320" y="1695"/>
                  </a:lnTo>
                  <a:lnTo>
                    <a:pt x="319" y="1695"/>
                  </a:lnTo>
                  <a:lnTo>
                    <a:pt x="319" y="1696"/>
                  </a:lnTo>
                  <a:lnTo>
                    <a:pt x="319" y="1697"/>
                  </a:lnTo>
                  <a:lnTo>
                    <a:pt x="318" y="1697"/>
                  </a:lnTo>
                  <a:lnTo>
                    <a:pt x="318" y="1699"/>
                  </a:lnTo>
                  <a:lnTo>
                    <a:pt x="316" y="1699"/>
                  </a:lnTo>
                  <a:lnTo>
                    <a:pt x="316" y="1697"/>
                  </a:lnTo>
                  <a:lnTo>
                    <a:pt x="315" y="1697"/>
                  </a:lnTo>
                  <a:lnTo>
                    <a:pt x="313" y="1697"/>
                  </a:lnTo>
                  <a:lnTo>
                    <a:pt x="313" y="1699"/>
                  </a:lnTo>
                  <a:lnTo>
                    <a:pt x="312" y="1699"/>
                  </a:lnTo>
                  <a:lnTo>
                    <a:pt x="311" y="1699"/>
                  </a:lnTo>
                  <a:lnTo>
                    <a:pt x="311" y="1697"/>
                  </a:lnTo>
                  <a:lnTo>
                    <a:pt x="309" y="1697"/>
                  </a:lnTo>
                  <a:lnTo>
                    <a:pt x="308" y="1697"/>
                  </a:lnTo>
                  <a:lnTo>
                    <a:pt x="307" y="1697"/>
                  </a:lnTo>
                  <a:lnTo>
                    <a:pt x="307" y="1696"/>
                  </a:lnTo>
                  <a:lnTo>
                    <a:pt x="306" y="1696"/>
                  </a:lnTo>
                  <a:lnTo>
                    <a:pt x="305" y="1695"/>
                  </a:lnTo>
                  <a:lnTo>
                    <a:pt x="304" y="1695"/>
                  </a:lnTo>
                  <a:lnTo>
                    <a:pt x="304" y="1696"/>
                  </a:lnTo>
                  <a:lnTo>
                    <a:pt x="305" y="1696"/>
                  </a:lnTo>
                  <a:lnTo>
                    <a:pt x="304" y="1697"/>
                  </a:lnTo>
                  <a:lnTo>
                    <a:pt x="304" y="1699"/>
                  </a:lnTo>
                  <a:lnTo>
                    <a:pt x="304" y="1703"/>
                  </a:lnTo>
                  <a:lnTo>
                    <a:pt x="304" y="1704"/>
                  </a:lnTo>
                  <a:lnTo>
                    <a:pt x="302" y="1704"/>
                  </a:lnTo>
                  <a:lnTo>
                    <a:pt x="301" y="1704"/>
                  </a:lnTo>
                  <a:lnTo>
                    <a:pt x="300" y="1706"/>
                  </a:lnTo>
                  <a:lnTo>
                    <a:pt x="299" y="1706"/>
                  </a:lnTo>
                  <a:lnTo>
                    <a:pt x="299" y="1707"/>
                  </a:lnTo>
                  <a:lnTo>
                    <a:pt x="298" y="1707"/>
                  </a:lnTo>
                  <a:lnTo>
                    <a:pt x="297" y="1707"/>
                  </a:lnTo>
                  <a:lnTo>
                    <a:pt x="297" y="1708"/>
                  </a:lnTo>
                  <a:lnTo>
                    <a:pt x="295" y="1707"/>
                  </a:lnTo>
                  <a:lnTo>
                    <a:pt x="294" y="1707"/>
                  </a:lnTo>
                  <a:lnTo>
                    <a:pt x="293" y="1707"/>
                  </a:lnTo>
                  <a:lnTo>
                    <a:pt x="293" y="1708"/>
                  </a:lnTo>
                  <a:lnTo>
                    <a:pt x="293" y="1709"/>
                  </a:lnTo>
                  <a:lnTo>
                    <a:pt x="293" y="1710"/>
                  </a:lnTo>
                  <a:lnTo>
                    <a:pt x="293" y="1711"/>
                  </a:lnTo>
                  <a:lnTo>
                    <a:pt x="290" y="1713"/>
                  </a:lnTo>
                  <a:lnTo>
                    <a:pt x="290" y="1714"/>
                  </a:lnTo>
                  <a:lnTo>
                    <a:pt x="288" y="1714"/>
                  </a:lnTo>
                  <a:lnTo>
                    <a:pt x="287" y="1714"/>
                  </a:lnTo>
                  <a:lnTo>
                    <a:pt x="287" y="1715"/>
                  </a:lnTo>
                  <a:lnTo>
                    <a:pt x="286" y="1715"/>
                  </a:lnTo>
                  <a:lnTo>
                    <a:pt x="285" y="1715"/>
                  </a:lnTo>
                  <a:lnTo>
                    <a:pt x="285" y="1716"/>
                  </a:lnTo>
                  <a:lnTo>
                    <a:pt x="285" y="1717"/>
                  </a:lnTo>
                  <a:lnTo>
                    <a:pt x="285" y="1718"/>
                  </a:lnTo>
                  <a:lnTo>
                    <a:pt x="284" y="1720"/>
                  </a:lnTo>
                  <a:lnTo>
                    <a:pt x="283" y="1720"/>
                  </a:lnTo>
                  <a:lnTo>
                    <a:pt x="283" y="1721"/>
                  </a:lnTo>
                  <a:lnTo>
                    <a:pt x="281" y="1722"/>
                  </a:lnTo>
                  <a:lnTo>
                    <a:pt x="280" y="1723"/>
                  </a:lnTo>
                  <a:lnTo>
                    <a:pt x="279" y="1722"/>
                  </a:lnTo>
                  <a:lnTo>
                    <a:pt x="278" y="1722"/>
                  </a:lnTo>
                  <a:lnTo>
                    <a:pt x="278" y="1723"/>
                  </a:lnTo>
                  <a:lnTo>
                    <a:pt x="277" y="1723"/>
                  </a:lnTo>
                  <a:lnTo>
                    <a:pt x="277" y="1724"/>
                  </a:lnTo>
                  <a:lnTo>
                    <a:pt x="277" y="1725"/>
                  </a:lnTo>
                  <a:lnTo>
                    <a:pt x="276" y="1725"/>
                  </a:lnTo>
                  <a:lnTo>
                    <a:pt x="273" y="1725"/>
                  </a:lnTo>
                  <a:lnTo>
                    <a:pt x="272" y="1725"/>
                  </a:lnTo>
                  <a:lnTo>
                    <a:pt x="272" y="1727"/>
                  </a:lnTo>
                  <a:lnTo>
                    <a:pt x="271" y="1728"/>
                  </a:lnTo>
                  <a:lnTo>
                    <a:pt x="270" y="1728"/>
                  </a:lnTo>
                  <a:lnTo>
                    <a:pt x="270" y="1729"/>
                  </a:lnTo>
                  <a:lnTo>
                    <a:pt x="270" y="1730"/>
                  </a:lnTo>
                  <a:lnTo>
                    <a:pt x="269" y="1730"/>
                  </a:lnTo>
                  <a:lnTo>
                    <a:pt x="269" y="1731"/>
                  </a:lnTo>
                  <a:lnTo>
                    <a:pt x="267" y="1731"/>
                  </a:lnTo>
                  <a:lnTo>
                    <a:pt x="266" y="1731"/>
                  </a:lnTo>
                  <a:lnTo>
                    <a:pt x="265" y="1732"/>
                  </a:lnTo>
                  <a:lnTo>
                    <a:pt x="265" y="1734"/>
                  </a:lnTo>
                  <a:lnTo>
                    <a:pt x="264" y="1734"/>
                  </a:lnTo>
                  <a:lnTo>
                    <a:pt x="264" y="1735"/>
                  </a:lnTo>
                  <a:lnTo>
                    <a:pt x="263" y="1735"/>
                  </a:lnTo>
                  <a:lnTo>
                    <a:pt x="263" y="1736"/>
                  </a:lnTo>
                  <a:lnTo>
                    <a:pt x="262" y="1736"/>
                  </a:lnTo>
                  <a:lnTo>
                    <a:pt x="260" y="1736"/>
                  </a:lnTo>
                  <a:lnTo>
                    <a:pt x="260" y="1737"/>
                  </a:lnTo>
                  <a:lnTo>
                    <a:pt x="259" y="1737"/>
                  </a:lnTo>
                  <a:lnTo>
                    <a:pt x="258" y="1737"/>
                  </a:lnTo>
                  <a:lnTo>
                    <a:pt x="257" y="1736"/>
                  </a:lnTo>
                  <a:lnTo>
                    <a:pt x="256" y="1736"/>
                  </a:lnTo>
                  <a:lnTo>
                    <a:pt x="256" y="1737"/>
                  </a:lnTo>
                  <a:lnTo>
                    <a:pt x="255" y="1737"/>
                  </a:lnTo>
                  <a:lnTo>
                    <a:pt x="255" y="1738"/>
                  </a:lnTo>
                  <a:lnTo>
                    <a:pt x="255" y="1739"/>
                  </a:lnTo>
                  <a:lnTo>
                    <a:pt x="253" y="1739"/>
                  </a:lnTo>
                  <a:lnTo>
                    <a:pt x="253" y="1741"/>
                  </a:lnTo>
                  <a:lnTo>
                    <a:pt x="252" y="1741"/>
                  </a:lnTo>
                  <a:lnTo>
                    <a:pt x="252" y="1742"/>
                  </a:lnTo>
                  <a:lnTo>
                    <a:pt x="251" y="1742"/>
                  </a:lnTo>
                  <a:lnTo>
                    <a:pt x="250" y="1742"/>
                  </a:lnTo>
                  <a:lnTo>
                    <a:pt x="250" y="1743"/>
                  </a:lnTo>
                  <a:lnTo>
                    <a:pt x="249" y="1743"/>
                  </a:lnTo>
                  <a:lnTo>
                    <a:pt x="249" y="1744"/>
                  </a:lnTo>
                  <a:lnTo>
                    <a:pt x="250" y="1745"/>
                  </a:lnTo>
                  <a:lnTo>
                    <a:pt x="249" y="1746"/>
                  </a:lnTo>
                  <a:lnTo>
                    <a:pt x="248" y="1748"/>
                  </a:lnTo>
                  <a:lnTo>
                    <a:pt x="248" y="1749"/>
                  </a:lnTo>
                  <a:lnTo>
                    <a:pt x="246" y="1750"/>
                  </a:lnTo>
                  <a:lnTo>
                    <a:pt x="246" y="1751"/>
                  </a:lnTo>
                  <a:lnTo>
                    <a:pt x="246" y="1752"/>
                  </a:lnTo>
                  <a:lnTo>
                    <a:pt x="248" y="1752"/>
                  </a:lnTo>
                  <a:lnTo>
                    <a:pt x="246" y="1752"/>
                  </a:lnTo>
                  <a:lnTo>
                    <a:pt x="245" y="1752"/>
                  </a:lnTo>
                  <a:lnTo>
                    <a:pt x="242" y="1753"/>
                  </a:lnTo>
                  <a:lnTo>
                    <a:pt x="241" y="1753"/>
                  </a:lnTo>
                  <a:lnTo>
                    <a:pt x="241" y="1755"/>
                  </a:lnTo>
                  <a:lnTo>
                    <a:pt x="239" y="1753"/>
                  </a:lnTo>
                  <a:lnTo>
                    <a:pt x="239" y="1752"/>
                  </a:lnTo>
                  <a:lnTo>
                    <a:pt x="238" y="1752"/>
                  </a:lnTo>
                  <a:lnTo>
                    <a:pt x="237" y="1752"/>
                  </a:lnTo>
                  <a:lnTo>
                    <a:pt x="237" y="1753"/>
                  </a:lnTo>
                  <a:lnTo>
                    <a:pt x="236" y="1753"/>
                  </a:lnTo>
                  <a:lnTo>
                    <a:pt x="236" y="1755"/>
                  </a:lnTo>
                  <a:lnTo>
                    <a:pt x="235" y="1755"/>
                  </a:lnTo>
                  <a:lnTo>
                    <a:pt x="235" y="1753"/>
                  </a:lnTo>
                  <a:lnTo>
                    <a:pt x="234" y="1753"/>
                  </a:lnTo>
                  <a:lnTo>
                    <a:pt x="234" y="1752"/>
                  </a:lnTo>
                  <a:lnTo>
                    <a:pt x="232" y="1752"/>
                  </a:lnTo>
                  <a:lnTo>
                    <a:pt x="232" y="1751"/>
                  </a:lnTo>
                  <a:lnTo>
                    <a:pt x="231" y="1751"/>
                  </a:lnTo>
                  <a:lnTo>
                    <a:pt x="230" y="1751"/>
                  </a:lnTo>
                  <a:lnTo>
                    <a:pt x="229" y="1751"/>
                  </a:lnTo>
                  <a:lnTo>
                    <a:pt x="228" y="1751"/>
                  </a:lnTo>
                  <a:lnTo>
                    <a:pt x="227" y="1751"/>
                  </a:lnTo>
                  <a:lnTo>
                    <a:pt x="225" y="1751"/>
                  </a:lnTo>
                  <a:lnTo>
                    <a:pt x="224" y="1751"/>
                  </a:lnTo>
                  <a:lnTo>
                    <a:pt x="224" y="1750"/>
                  </a:lnTo>
                  <a:lnTo>
                    <a:pt x="223" y="1750"/>
                  </a:lnTo>
                  <a:lnTo>
                    <a:pt x="222" y="1750"/>
                  </a:lnTo>
                  <a:lnTo>
                    <a:pt x="221" y="1750"/>
                  </a:lnTo>
                  <a:lnTo>
                    <a:pt x="221" y="1751"/>
                  </a:lnTo>
                  <a:lnTo>
                    <a:pt x="221" y="1752"/>
                  </a:lnTo>
                  <a:lnTo>
                    <a:pt x="222" y="1752"/>
                  </a:lnTo>
                  <a:lnTo>
                    <a:pt x="222" y="1753"/>
                  </a:lnTo>
                  <a:lnTo>
                    <a:pt x="223" y="1753"/>
                  </a:lnTo>
                  <a:lnTo>
                    <a:pt x="223" y="1755"/>
                  </a:lnTo>
                  <a:lnTo>
                    <a:pt x="223" y="1756"/>
                  </a:lnTo>
                  <a:lnTo>
                    <a:pt x="222" y="1756"/>
                  </a:lnTo>
                  <a:lnTo>
                    <a:pt x="222" y="1757"/>
                  </a:lnTo>
                  <a:lnTo>
                    <a:pt x="221" y="1757"/>
                  </a:lnTo>
                  <a:lnTo>
                    <a:pt x="220" y="1757"/>
                  </a:lnTo>
                  <a:lnTo>
                    <a:pt x="220" y="1756"/>
                  </a:lnTo>
                  <a:lnTo>
                    <a:pt x="218" y="1756"/>
                  </a:lnTo>
                  <a:lnTo>
                    <a:pt x="217" y="1756"/>
                  </a:lnTo>
                  <a:lnTo>
                    <a:pt x="216" y="1756"/>
                  </a:lnTo>
                  <a:lnTo>
                    <a:pt x="216" y="1757"/>
                  </a:lnTo>
                  <a:lnTo>
                    <a:pt x="215" y="1757"/>
                  </a:lnTo>
                  <a:lnTo>
                    <a:pt x="215" y="1758"/>
                  </a:lnTo>
                  <a:lnTo>
                    <a:pt x="216" y="1758"/>
                  </a:lnTo>
                  <a:lnTo>
                    <a:pt x="216" y="1759"/>
                  </a:lnTo>
                  <a:lnTo>
                    <a:pt x="215" y="1759"/>
                  </a:lnTo>
                  <a:lnTo>
                    <a:pt x="214" y="1760"/>
                  </a:lnTo>
                  <a:lnTo>
                    <a:pt x="214" y="1763"/>
                  </a:lnTo>
                  <a:lnTo>
                    <a:pt x="213" y="1763"/>
                  </a:lnTo>
                  <a:lnTo>
                    <a:pt x="210" y="1760"/>
                  </a:lnTo>
                  <a:lnTo>
                    <a:pt x="210" y="1759"/>
                  </a:lnTo>
                  <a:lnTo>
                    <a:pt x="209" y="1759"/>
                  </a:lnTo>
                  <a:lnTo>
                    <a:pt x="209" y="1758"/>
                  </a:lnTo>
                  <a:lnTo>
                    <a:pt x="208" y="1758"/>
                  </a:lnTo>
                  <a:lnTo>
                    <a:pt x="208" y="1757"/>
                  </a:lnTo>
                  <a:lnTo>
                    <a:pt x="207" y="1757"/>
                  </a:lnTo>
                  <a:lnTo>
                    <a:pt x="207" y="1758"/>
                  </a:lnTo>
                  <a:lnTo>
                    <a:pt x="207" y="1759"/>
                  </a:lnTo>
                  <a:lnTo>
                    <a:pt x="206" y="1759"/>
                  </a:lnTo>
                  <a:lnTo>
                    <a:pt x="204" y="1759"/>
                  </a:lnTo>
                  <a:lnTo>
                    <a:pt x="204" y="1760"/>
                  </a:lnTo>
                  <a:lnTo>
                    <a:pt x="203" y="1760"/>
                  </a:lnTo>
                  <a:lnTo>
                    <a:pt x="203" y="1762"/>
                  </a:lnTo>
                  <a:lnTo>
                    <a:pt x="202" y="1763"/>
                  </a:lnTo>
                  <a:lnTo>
                    <a:pt x="202" y="1764"/>
                  </a:lnTo>
                  <a:lnTo>
                    <a:pt x="201" y="1764"/>
                  </a:lnTo>
                  <a:lnTo>
                    <a:pt x="200" y="1764"/>
                  </a:lnTo>
                  <a:lnTo>
                    <a:pt x="199" y="1764"/>
                  </a:lnTo>
                  <a:lnTo>
                    <a:pt x="199" y="1765"/>
                  </a:lnTo>
                  <a:lnTo>
                    <a:pt x="197" y="1765"/>
                  </a:lnTo>
                  <a:lnTo>
                    <a:pt x="197" y="1766"/>
                  </a:lnTo>
                  <a:lnTo>
                    <a:pt x="196" y="1766"/>
                  </a:lnTo>
                  <a:lnTo>
                    <a:pt x="195" y="1767"/>
                  </a:lnTo>
                  <a:lnTo>
                    <a:pt x="195" y="1769"/>
                  </a:lnTo>
                  <a:lnTo>
                    <a:pt x="194" y="1769"/>
                  </a:lnTo>
                  <a:lnTo>
                    <a:pt x="193" y="1769"/>
                  </a:lnTo>
                  <a:lnTo>
                    <a:pt x="192" y="1769"/>
                  </a:lnTo>
                  <a:lnTo>
                    <a:pt x="192" y="1770"/>
                  </a:lnTo>
                  <a:lnTo>
                    <a:pt x="192" y="1771"/>
                  </a:lnTo>
                  <a:lnTo>
                    <a:pt x="193" y="1771"/>
                  </a:lnTo>
                  <a:lnTo>
                    <a:pt x="193" y="1772"/>
                  </a:lnTo>
                  <a:lnTo>
                    <a:pt x="193" y="1773"/>
                  </a:lnTo>
                  <a:lnTo>
                    <a:pt x="193" y="1774"/>
                  </a:lnTo>
                  <a:lnTo>
                    <a:pt x="194" y="1774"/>
                  </a:lnTo>
                  <a:lnTo>
                    <a:pt x="194" y="1776"/>
                  </a:lnTo>
                  <a:lnTo>
                    <a:pt x="195" y="1777"/>
                  </a:lnTo>
                  <a:lnTo>
                    <a:pt x="194" y="1778"/>
                  </a:lnTo>
                  <a:lnTo>
                    <a:pt x="194" y="1779"/>
                  </a:lnTo>
                  <a:lnTo>
                    <a:pt x="193" y="1780"/>
                  </a:lnTo>
                  <a:lnTo>
                    <a:pt x="193" y="1781"/>
                  </a:lnTo>
                  <a:lnTo>
                    <a:pt x="192" y="1783"/>
                  </a:lnTo>
                  <a:lnTo>
                    <a:pt x="192" y="1784"/>
                  </a:lnTo>
                  <a:lnTo>
                    <a:pt x="190" y="1784"/>
                  </a:lnTo>
                  <a:lnTo>
                    <a:pt x="189" y="1785"/>
                  </a:lnTo>
                  <a:lnTo>
                    <a:pt x="188" y="1785"/>
                  </a:lnTo>
                  <a:lnTo>
                    <a:pt x="186" y="1785"/>
                  </a:lnTo>
                  <a:lnTo>
                    <a:pt x="185" y="1786"/>
                  </a:lnTo>
                  <a:lnTo>
                    <a:pt x="183" y="1786"/>
                  </a:lnTo>
                  <a:lnTo>
                    <a:pt x="182" y="1786"/>
                  </a:lnTo>
                  <a:lnTo>
                    <a:pt x="181" y="1786"/>
                  </a:lnTo>
                  <a:lnTo>
                    <a:pt x="180" y="1786"/>
                  </a:lnTo>
                  <a:lnTo>
                    <a:pt x="180" y="1785"/>
                  </a:lnTo>
                  <a:lnTo>
                    <a:pt x="179" y="1785"/>
                  </a:lnTo>
                  <a:lnTo>
                    <a:pt x="178" y="1785"/>
                  </a:lnTo>
                  <a:lnTo>
                    <a:pt x="178" y="1786"/>
                  </a:lnTo>
                  <a:lnTo>
                    <a:pt x="176" y="1785"/>
                  </a:lnTo>
                  <a:lnTo>
                    <a:pt x="175" y="1785"/>
                  </a:lnTo>
                  <a:lnTo>
                    <a:pt x="175" y="1786"/>
                  </a:lnTo>
                  <a:lnTo>
                    <a:pt x="175" y="1787"/>
                  </a:lnTo>
                  <a:lnTo>
                    <a:pt x="175" y="1789"/>
                  </a:lnTo>
                  <a:lnTo>
                    <a:pt x="174" y="1789"/>
                  </a:lnTo>
                  <a:lnTo>
                    <a:pt x="174" y="1790"/>
                  </a:lnTo>
                  <a:lnTo>
                    <a:pt x="173" y="1790"/>
                  </a:lnTo>
                  <a:lnTo>
                    <a:pt x="172" y="1790"/>
                  </a:lnTo>
                  <a:lnTo>
                    <a:pt x="172" y="1791"/>
                  </a:lnTo>
                  <a:lnTo>
                    <a:pt x="171" y="1792"/>
                  </a:lnTo>
                  <a:lnTo>
                    <a:pt x="169" y="1792"/>
                  </a:lnTo>
                  <a:lnTo>
                    <a:pt x="169" y="1791"/>
                  </a:lnTo>
                  <a:lnTo>
                    <a:pt x="169" y="1790"/>
                  </a:lnTo>
                  <a:lnTo>
                    <a:pt x="168" y="1790"/>
                  </a:lnTo>
                  <a:lnTo>
                    <a:pt x="167" y="1790"/>
                  </a:lnTo>
                  <a:lnTo>
                    <a:pt x="166" y="1791"/>
                  </a:lnTo>
                  <a:lnTo>
                    <a:pt x="162" y="1791"/>
                  </a:lnTo>
                  <a:lnTo>
                    <a:pt x="161" y="1791"/>
                  </a:lnTo>
                  <a:lnTo>
                    <a:pt x="161" y="1792"/>
                  </a:lnTo>
                  <a:lnTo>
                    <a:pt x="160" y="1792"/>
                  </a:lnTo>
                  <a:lnTo>
                    <a:pt x="160" y="1793"/>
                  </a:lnTo>
                  <a:lnTo>
                    <a:pt x="159" y="1793"/>
                  </a:lnTo>
                  <a:lnTo>
                    <a:pt x="159" y="1792"/>
                  </a:lnTo>
                  <a:lnTo>
                    <a:pt x="159" y="1791"/>
                  </a:lnTo>
                  <a:lnTo>
                    <a:pt x="158" y="1791"/>
                  </a:lnTo>
                  <a:lnTo>
                    <a:pt x="158" y="1790"/>
                  </a:lnTo>
                  <a:lnTo>
                    <a:pt x="157" y="1790"/>
                  </a:lnTo>
                  <a:lnTo>
                    <a:pt x="155" y="1789"/>
                  </a:lnTo>
                  <a:lnTo>
                    <a:pt x="154" y="1789"/>
                  </a:lnTo>
                  <a:lnTo>
                    <a:pt x="153" y="1789"/>
                  </a:lnTo>
                  <a:lnTo>
                    <a:pt x="152" y="1787"/>
                  </a:lnTo>
                  <a:lnTo>
                    <a:pt x="151" y="1787"/>
                  </a:lnTo>
                  <a:lnTo>
                    <a:pt x="150" y="1787"/>
                  </a:lnTo>
                  <a:lnTo>
                    <a:pt x="148" y="1786"/>
                  </a:lnTo>
                  <a:lnTo>
                    <a:pt x="147" y="1786"/>
                  </a:lnTo>
                  <a:lnTo>
                    <a:pt x="147" y="1785"/>
                  </a:lnTo>
                  <a:lnTo>
                    <a:pt x="146" y="1785"/>
                  </a:lnTo>
                  <a:lnTo>
                    <a:pt x="146" y="1786"/>
                  </a:lnTo>
                  <a:lnTo>
                    <a:pt x="145" y="1786"/>
                  </a:lnTo>
                  <a:lnTo>
                    <a:pt x="144" y="1786"/>
                  </a:lnTo>
                  <a:lnTo>
                    <a:pt x="144" y="1785"/>
                  </a:lnTo>
                  <a:lnTo>
                    <a:pt x="143" y="1785"/>
                  </a:lnTo>
                  <a:lnTo>
                    <a:pt x="141" y="1785"/>
                  </a:lnTo>
                  <a:lnTo>
                    <a:pt x="140" y="1785"/>
                  </a:lnTo>
                  <a:lnTo>
                    <a:pt x="139" y="1785"/>
                  </a:lnTo>
                  <a:lnTo>
                    <a:pt x="138" y="1785"/>
                  </a:lnTo>
                  <a:lnTo>
                    <a:pt x="138" y="1784"/>
                  </a:lnTo>
                  <a:lnTo>
                    <a:pt x="137" y="1784"/>
                  </a:lnTo>
                  <a:lnTo>
                    <a:pt x="136" y="1783"/>
                  </a:lnTo>
                  <a:lnTo>
                    <a:pt x="136" y="1781"/>
                  </a:lnTo>
                  <a:lnTo>
                    <a:pt x="136" y="1780"/>
                  </a:lnTo>
                  <a:lnTo>
                    <a:pt x="134" y="1780"/>
                  </a:lnTo>
                  <a:lnTo>
                    <a:pt x="134" y="1779"/>
                  </a:lnTo>
                  <a:lnTo>
                    <a:pt x="133" y="1779"/>
                  </a:lnTo>
                  <a:lnTo>
                    <a:pt x="132" y="1779"/>
                  </a:lnTo>
                  <a:lnTo>
                    <a:pt x="131" y="1779"/>
                  </a:lnTo>
                  <a:lnTo>
                    <a:pt x="130" y="1779"/>
                  </a:lnTo>
                  <a:lnTo>
                    <a:pt x="129" y="1779"/>
                  </a:lnTo>
                  <a:lnTo>
                    <a:pt x="129" y="1780"/>
                  </a:lnTo>
                  <a:lnTo>
                    <a:pt x="127" y="1780"/>
                  </a:lnTo>
                  <a:lnTo>
                    <a:pt x="126" y="1780"/>
                  </a:lnTo>
                  <a:lnTo>
                    <a:pt x="125" y="1780"/>
                  </a:lnTo>
                  <a:lnTo>
                    <a:pt x="125" y="1779"/>
                  </a:lnTo>
                  <a:lnTo>
                    <a:pt x="124" y="1779"/>
                  </a:lnTo>
                  <a:lnTo>
                    <a:pt x="124" y="1780"/>
                  </a:lnTo>
                  <a:lnTo>
                    <a:pt x="123" y="1780"/>
                  </a:lnTo>
                  <a:lnTo>
                    <a:pt x="121" y="1780"/>
                  </a:lnTo>
                  <a:lnTo>
                    <a:pt x="121" y="1781"/>
                  </a:lnTo>
                  <a:lnTo>
                    <a:pt x="120" y="1781"/>
                  </a:lnTo>
                  <a:lnTo>
                    <a:pt x="118" y="1781"/>
                  </a:lnTo>
                  <a:lnTo>
                    <a:pt x="117" y="1781"/>
                  </a:lnTo>
                  <a:lnTo>
                    <a:pt x="117" y="1783"/>
                  </a:lnTo>
                  <a:lnTo>
                    <a:pt x="116" y="1783"/>
                  </a:lnTo>
                  <a:lnTo>
                    <a:pt x="117" y="1783"/>
                  </a:lnTo>
                  <a:lnTo>
                    <a:pt x="117" y="1784"/>
                  </a:lnTo>
                  <a:lnTo>
                    <a:pt x="116" y="1784"/>
                  </a:lnTo>
                  <a:lnTo>
                    <a:pt x="114" y="1784"/>
                  </a:lnTo>
                  <a:lnTo>
                    <a:pt x="114" y="1785"/>
                  </a:lnTo>
                  <a:lnTo>
                    <a:pt x="113" y="1785"/>
                  </a:lnTo>
                  <a:lnTo>
                    <a:pt x="112" y="1785"/>
                  </a:lnTo>
                  <a:lnTo>
                    <a:pt x="111" y="1785"/>
                  </a:lnTo>
                  <a:lnTo>
                    <a:pt x="111" y="1786"/>
                  </a:lnTo>
                  <a:lnTo>
                    <a:pt x="110" y="1787"/>
                  </a:lnTo>
                  <a:lnTo>
                    <a:pt x="109" y="1787"/>
                  </a:lnTo>
                  <a:lnTo>
                    <a:pt x="107" y="1787"/>
                  </a:lnTo>
                  <a:lnTo>
                    <a:pt x="106" y="1787"/>
                  </a:lnTo>
                  <a:lnTo>
                    <a:pt x="105" y="1787"/>
                  </a:lnTo>
                  <a:lnTo>
                    <a:pt x="104" y="1786"/>
                  </a:lnTo>
                  <a:lnTo>
                    <a:pt x="103" y="1786"/>
                  </a:lnTo>
                  <a:lnTo>
                    <a:pt x="103" y="1785"/>
                  </a:lnTo>
                  <a:lnTo>
                    <a:pt x="102" y="1785"/>
                  </a:lnTo>
                  <a:lnTo>
                    <a:pt x="100" y="1785"/>
                  </a:lnTo>
                  <a:lnTo>
                    <a:pt x="99" y="1784"/>
                  </a:lnTo>
                  <a:lnTo>
                    <a:pt x="98" y="1784"/>
                  </a:lnTo>
                  <a:lnTo>
                    <a:pt x="97" y="1784"/>
                  </a:lnTo>
                  <a:lnTo>
                    <a:pt x="97" y="1785"/>
                  </a:lnTo>
                  <a:lnTo>
                    <a:pt x="96" y="1785"/>
                  </a:lnTo>
                  <a:lnTo>
                    <a:pt x="96" y="1786"/>
                  </a:lnTo>
                  <a:lnTo>
                    <a:pt x="95" y="1787"/>
                  </a:lnTo>
                  <a:lnTo>
                    <a:pt x="93" y="1787"/>
                  </a:lnTo>
                  <a:lnTo>
                    <a:pt x="93" y="1789"/>
                  </a:lnTo>
                  <a:lnTo>
                    <a:pt x="92" y="1789"/>
                  </a:lnTo>
                  <a:lnTo>
                    <a:pt x="91" y="1789"/>
                  </a:lnTo>
                  <a:lnTo>
                    <a:pt x="90" y="1789"/>
                  </a:lnTo>
                  <a:lnTo>
                    <a:pt x="90" y="1790"/>
                  </a:lnTo>
                  <a:lnTo>
                    <a:pt x="90" y="1791"/>
                  </a:lnTo>
                  <a:lnTo>
                    <a:pt x="89" y="1791"/>
                  </a:lnTo>
                  <a:lnTo>
                    <a:pt x="88" y="1791"/>
                  </a:lnTo>
                  <a:lnTo>
                    <a:pt x="86" y="1791"/>
                  </a:lnTo>
                  <a:lnTo>
                    <a:pt x="86" y="1792"/>
                  </a:lnTo>
                  <a:lnTo>
                    <a:pt x="86" y="1793"/>
                  </a:lnTo>
                  <a:lnTo>
                    <a:pt x="85" y="1793"/>
                  </a:lnTo>
                  <a:lnTo>
                    <a:pt x="84" y="1793"/>
                  </a:lnTo>
                  <a:lnTo>
                    <a:pt x="83" y="1794"/>
                  </a:lnTo>
                  <a:lnTo>
                    <a:pt x="82" y="1796"/>
                  </a:lnTo>
                  <a:lnTo>
                    <a:pt x="82" y="1797"/>
                  </a:lnTo>
                  <a:lnTo>
                    <a:pt x="81" y="1797"/>
                  </a:lnTo>
                  <a:lnTo>
                    <a:pt x="79" y="1796"/>
                  </a:lnTo>
                  <a:lnTo>
                    <a:pt x="78" y="1794"/>
                  </a:lnTo>
                  <a:lnTo>
                    <a:pt x="78" y="1796"/>
                  </a:lnTo>
                  <a:lnTo>
                    <a:pt x="77" y="1796"/>
                  </a:lnTo>
                  <a:lnTo>
                    <a:pt x="77" y="1797"/>
                  </a:lnTo>
                  <a:lnTo>
                    <a:pt x="76" y="1797"/>
                  </a:lnTo>
                  <a:lnTo>
                    <a:pt x="76" y="1798"/>
                  </a:lnTo>
                  <a:lnTo>
                    <a:pt x="76" y="1799"/>
                  </a:lnTo>
                  <a:lnTo>
                    <a:pt x="77" y="1799"/>
                  </a:lnTo>
                  <a:lnTo>
                    <a:pt x="77" y="1800"/>
                  </a:lnTo>
                  <a:lnTo>
                    <a:pt x="78" y="1800"/>
                  </a:lnTo>
                  <a:lnTo>
                    <a:pt x="79" y="1800"/>
                  </a:lnTo>
                  <a:lnTo>
                    <a:pt x="79" y="1801"/>
                  </a:lnTo>
                  <a:lnTo>
                    <a:pt x="79" y="1803"/>
                  </a:lnTo>
                  <a:lnTo>
                    <a:pt x="78" y="1803"/>
                  </a:lnTo>
                  <a:lnTo>
                    <a:pt x="78" y="1804"/>
                  </a:lnTo>
                  <a:lnTo>
                    <a:pt x="79" y="1804"/>
                  </a:lnTo>
                  <a:lnTo>
                    <a:pt x="79" y="1805"/>
                  </a:lnTo>
                  <a:lnTo>
                    <a:pt x="79" y="1806"/>
                  </a:lnTo>
                  <a:lnTo>
                    <a:pt x="79" y="1807"/>
                  </a:lnTo>
                  <a:lnTo>
                    <a:pt x="78" y="1807"/>
                  </a:lnTo>
                  <a:lnTo>
                    <a:pt x="78" y="1808"/>
                  </a:lnTo>
                  <a:lnTo>
                    <a:pt x="77" y="1810"/>
                  </a:lnTo>
                  <a:lnTo>
                    <a:pt x="76" y="1810"/>
                  </a:lnTo>
                  <a:lnTo>
                    <a:pt x="75" y="1810"/>
                  </a:lnTo>
                  <a:lnTo>
                    <a:pt x="70" y="1812"/>
                  </a:lnTo>
                  <a:lnTo>
                    <a:pt x="69" y="1811"/>
                  </a:lnTo>
                  <a:lnTo>
                    <a:pt x="69" y="1810"/>
                  </a:lnTo>
                  <a:lnTo>
                    <a:pt x="69" y="1808"/>
                  </a:lnTo>
                  <a:lnTo>
                    <a:pt x="69" y="1807"/>
                  </a:lnTo>
                  <a:lnTo>
                    <a:pt x="68" y="1807"/>
                  </a:lnTo>
                  <a:lnTo>
                    <a:pt x="68" y="1806"/>
                  </a:lnTo>
                  <a:lnTo>
                    <a:pt x="68" y="1805"/>
                  </a:lnTo>
                  <a:lnTo>
                    <a:pt x="67" y="1804"/>
                  </a:lnTo>
                  <a:lnTo>
                    <a:pt x="67" y="1803"/>
                  </a:lnTo>
                  <a:lnTo>
                    <a:pt x="65" y="1801"/>
                  </a:lnTo>
                  <a:lnTo>
                    <a:pt x="65" y="1800"/>
                  </a:lnTo>
                  <a:lnTo>
                    <a:pt x="64" y="1800"/>
                  </a:lnTo>
                  <a:lnTo>
                    <a:pt x="64" y="1799"/>
                  </a:lnTo>
                  <a:lnTo>
                    <a:pt x="63" y="1799"/>
                  </a:lnTo>
                  <a:lnTo>
                    <a:pt x="63" y="1798"/>
                  </a:lnTo>
                  <a:lnTo>
                    <a:pt x="62" y="1797"/>
                  </a:lnTo>
                  <a:lnTo>
                    <a:pt x="62" y="1796"/>
                  </a:lnTo>
                  <a:lnTo>
                    <a:pt x="61" y="1794"/>
                  </a:lnTo>
                  <a:lnTo>
                    <a:pt x="61" y="1793"/>
                  </a:lnTo>
                  <a:lnTo>
                    <a:pt x="61" y="1792"/>
                  </a:lnTo>
                  <a:lnTo>
                    <a:pt x="60" y="1791"/>
                  </a:lnTo>
                  <a:lnTo>
                    <a:pt x="60" y="1790"/>
                  </a:lnTo>
                  <a:lnTo>
                    <a:pt x="61" y="1790"/>
                  </a:lnTo>
                  <a:lnTo>
                    <a:pt x="61" y="1789"/>
                  </a:lnTo>
                  <a:lnTo>
                    <a:pt x="60" y="1789"/>
                  </a:lnTo>
                  <a:lnTo>
                    <a:pt x="60" y="1787"/>
                  </a:lnTo>
                  <a:lnTo>
                    <a:pt x="60" y="1786"/>
                  </a:lnTo>
                  <a:lnTo>
                    <a:pt x="60" y="1785"/>
                  </a:lnTo>
                  <a:lnTo>
                    <a:pt x="60" y="1784"/>
                  </a:lnTo>
                  <a:lnTo>
                    <a:pt x="60" y="1783"/>
                  </a:lnTo>
                  <a:lnTo>
                    <a:pt x="61" y="1783"/>
                  </a:lnTo>
                  <a:lnTo>
                    <a:pt x="61" y="1781"/>
                  </a:lnTo>
                  <a:lnTo>
                    <a:pt x="61" y="1780"/>
                  </a:lnTo>
                  <a:lnTo>
                    <a:pt x="62" y="1780"/>
                  </a:lnTo>
                  <a:lnTo>
                    <a:pt x="62" y="1779"/>
                  </a:lnTo>
                  <a:lnTo>
                    <a:pt x="63" y="1779"/>
                  </a:lnTo>
                  <a:lnTo>
                    <a:pt x="64" y="1779"/>
                  </a:lnTo>
                  <a:lnTo>
                    <a:pt x="65" y="1779"/>
                  </a:lnTo>
                  <a:lnTo>
                    <a:pt x="65" y="1778"/>
                  </a:lnTo>
                  <a:lnTo>
                    <a:pt x="65" y="1779"/>
                  </a:lnTo>
                  <a:lnTo>
                    <a:pt x="67" y="1778"/>
                  </a:lnTo>
                  <a:lnTo>
                    <a:pt x="67" y="1777"/>
                  </a:lnTo>
                  <a:lnTo>
                    <a:pt x="65" y="1777"/>
                  </a:lnTo>
                  <a:lnTo>
                    <a:pt x="65" y="1776"/>
                  </a:lnTo>
                  <a:lnTo>
                    <a:pt x="65" y="1774"/>
                  </a:lnTo>
                  <a:lnTo>
                    <a:pt x="65" y="1773"/>
                  </a:lnTo>
                  <a:lnTo>
                    <a:pt x="65" y="1772"/>
                  </a:lnTo>
                  <a:lnTo>
                    <a:pt x="65" y="1771"/>
                  </a:lnTo>
                  <a:lnTo>
                    <a:pt x="64" y="1771"/>
                  </a:lnTo>
                  <a:lnTo>
                    <a:pt x="64" y="1770"/>
                  </a:lnTo>
                  <a:lnTo>
                    <a:pt x="63" y="1770"/>
                  </a:lnTo>
                  <a:lnTo>
                    <a:pt x="63" y="1769"/>
                  </a:lnTo>
                  <a:lnTo>
                    <a:pt x="62" y="1769"/>
                  </a:lnTo>
                  <a:lnTo>
                    <a:pt x="62" y="1767"/>
                  </a:lnTo>
                  <a:lnTo>
                    <a:pt x="62" y="1766"/>
                  </a:lnTo>
                  <a:lnTo>
                    <a:pt x="63" y="1766"/>
                  </a:lnTo>
                  <a:lnTo>
                    <a:pt x="62" y="1766"/>
                  </a:lnTo>
                  <a:lnTo>
                    <a:pt x="62" y="1765"/>
                  </a:lnTo>
                  <a:lnTo>
                    <a:pt x="61" y="1765"/>
                  </a:lnTo>
                  <a:lnTo>
                    <a:pt x="61" y="1766"/>
                  </a:lnTo>
                  <a:lnTo>
                    <a:pt x="60" y="1766"/>
                  </a:lnTo>
                  <a:lnTo>
                    <a:pt x="58" y="1766"/>
                  </a:lnTo>
                  <a:lnTo>
                    <a:pt x="58" y="1765"/>
                  </a:lnTo>
                  <a:lnTo>
                    <a:pt x="57" y="1765"/>
                  </a:lnTo>
                  <a:lnTo>
                    <a:pt x="57" y="1764"/>
                  </a:lnTo>
                  <a:lnTo>
                    <a:pt x="56" y="1764"/>
                  </a:lnTo>
                  <a:lnTo>
                    <a:pt x="56" y="1763"/>
                  </a:lnTo>
                  <a:lnTo>
                    <a:pt x="56" y="1762"/>
                  </a:lnTo>
                  <a:lnTo>
                    <a:pt x="55" y="1762"/>
                  </a:lnTo>
                  <a:lnTo>
                    <a:pt x="55" y="1760"/>
                  </a:lnTo>
                  <a:lnTo>
                    <a:pt x="55" y="1759"/>
                  </a:lnTo>
                  <a:lnTo>
                    <a:pt x="56" y="1759"/>
                  </a:lnTo>
                  <a:lnTo>
                    <a:pt x="56" y="1758"/>
                  </a:lnTo>
                  <a:lnTo>
                    <a:pt x="56" y="1757"/>
                  </a:lnTo>
                  <a:lnTo>
                    <a:pt x="56" y="1756"/>
                  </a:lnTo>
                  <a:lnTo>
                    <a:pt x="57" y="1756"/>
                  </a:lnTo>
                  <a:lnTo>
                    <a:pt x="57" y="1755"/>
                  </a:lnTo>
                  <a:lnTo>
                    <a:pt x="56" y="1755"/>
                  </a:lnTo>
                  <a:lnTo>
                    <a:pt x="56" y="1753"/>
                  </a:lnTo>
                  <a:lnTo>
                    <a:pt x="55" y="1753"/>
                  </a:lnTo>
                  <a:lnTo>
                    <a:pt x="54" y="1753"/>
                  </a:lnTo>
                  <a:lnTo>
                    <a:pt x="54" y="1752"/>
                  </a:lnTo>
                  <a:lnTo>
                    <a:pt x="54" y="1751"/>
                  </a:lnTo>
                  <a:lnTo>
                    <a:pt x="55" y="1751"/>
                  </a:lnTo>
                  <a:lnTo>
                    <a:pt x="55" y="1750"/>
                  </a:lnTo>
                  <a:lnTo>
                    <a:pt x="56" y="1750"/>
                  </a:lnTo>
                  <a:lnTo>
                    <a:pt x="56" y="1749"/>
                  </a:lnTo>
                  <a:lnTo>
                    <a:pt x="55" y="1749"/>
                  </a:lnTo>
                  <a:lnTo>
                    <a:pt x="55" y="1748"/>
                  </a:lnTo>
                  <a:lnTo>
                    <a:pt x="55" y="1746"/>
                  </a:lnTo>
                  <a:lnTo>
                    <a:pt x="55" y="1745"/>
                  </a:lnTo>
                  <a:lnTo>
                    <a:pt x="55" y="1744"/>
                  </a:lnTo>
                  <a:lnTo>
                    <a:pt x="55" y="1743"/>
                  </a:lnTo>
                  <a:lnTo>
                    <a:pt x="55" y="1742"/>
                  </a:lnTo>
                  <a:lnTo>
                    <a:pt x="54" y="1741"/>
                  </a:lnTo>
                  <a:lnTo>
                    <a:pt x="54" y="1739"/>
                  </a:lnTo>
                  <a:lnTo>
                    <a:pt x="54" y="1738"/>
                  </a:lnTo>
                  <a:lnTo>
                    <a:pt x="53" y="1738"/>
                  </a:lnTo>
                  <a:lnTo>
                    <a:pt x="53" y="1737"/>
                  </a:lnTo>
                  <a:lnTo>
                    <a:pt x="53" y="1736"/>
                  </a:lnTo>
                  <a:lnTo>
                    <a:pt x="53" y="1735"/>
                  </a:lnTo>
                  <a:lnTo>
                    <a:pt x="53" y="1734"/>
                  </a:lnTo>
                  <a:lnTo>
                    <a:pt x="53" y="1732"/>
                  </a:lnTo>
                  <a:lnTo>
                    <a:pt x="53" y="1731"/>
                  </a:lnTo>
                  <a:lnTo>
                    <a:pt x="54" y="1731"/>
                  </a:lnTo>
                  <a:lnTo>
                    <a:pt x="54" y="1730"/>
                  </a:lnTo>
                  <a:lnTo>
                    <a:pt x="54" y="1729"/>
                  </a:lnTo>
                  <a:lnTo>
                    <a:pt x="53" y="1729"/>
                  </a:lnTo>
                  <a:lnTo>
                    <a:pt x="51" y="1728"/>
                  </a:lnTo>
                  <a:lnTo>
                    <a:pt x="50" y="1728"/>
                  </a:lnTo>
                  <a:lnTo>
                    <a:pt x="49" y="1727"/>
                  </a:lnTo>
                  <a:lnTo>
                    <a:pt x="49" y="1725"/>
                  </a:lnTo>
                  <a:lnTo>
                    <a:pt x="50" y="1724"/>
                  </a:lnTo>
                  <a:lnTo>
                    <a:pt x="49" y="1724"/>
                  </a:lnTo>
                  <a:lnTo>
                    <a:pt x="49" y="1723"/>
                  </a:lnTo>
                  <a:lnTo>
                    <a:pt x="49" y="1722"/>
                  </a:lnTo>
                  <a:lnTo>
                    <a:pt x="48" y="1722"/>
                  </a:lnTo>
                  <a:lnTo>
                    <a:pt x="48" y="1721"/>
                  </a:lnTo>
                  <a:lnTo>
                    <a:pt x="49" y="1721"/>
                  </a:lnTo>
                  <a:lnTo>
                    <a:pt x="49" y="1720"/>
                  </a:lnTo>
                  <a:lnTo>
                    <a:pt x="48" y="1720"/>
                  </a:lnTo>
                  <a:lnTo>
                    <a:pt x="48" y="1718"/>
                  </a:lnTo>
                  <a:lnTo>
                    <a:pt x="47" y="1718"/>
                  </a:lnTo>
                  <a:lnTo>
                    <a:pt x="47" y="1717"/>
                  </a:lnTo>
                  <a:lnTo>
                    <a:pt x="46" y="1717"/>
                  </a:lnTo>
                  <a:lnTo>
                    <a:pt x="44" y="1717"/>
                  </a:lnTo>
                  <a:lnTo>
                    <a:pt x="43" y="1717"/>
                  </a:lnTo>
                  <a:lnTo>
                    <a:pt x="43" y="1718"/>
                  </a:lnTo>
                  <a:lnTo>
                    <a:pt x="42" y="1718"/>
                  </a:lnTo>
                  <a:lnTo>
                    <a:pt x="42" y="1717"/>
                  </a:lnTo>
                  <a:lnTo>
                    <a:pt x="42" y="1716"/>
                  </a:lnTo>
                  <a:lnTo>
                    <a:pt x="42" y="1715"/>
                  </a:lnTo>
                  <a:lnTo>
                    <a:pt x="42" y="1714"/>
                  </a:lnTo>
                  <a:lnTo>
                    <a:pt x="42" y="1713"/>
                  </a:lnTo>
                  <a:lnTo>
                    <a:pt x="42" y="1711"/>
                  </a:lnTo>
                  <a:lnTo>
                    <a:pt x="41" y="1710"/>
                  </a:lnTo>
                  <a:lnTo>
                    <a:pt x="41" y="1709"/>
                  </a:lnTo>
                  <a:lnTo>
                    <a:pt x="41" y="1708"/>
                  </a:lnTo>
                  <a:lnTo>
                    <a:pt x="41" y="1707"/>
                  </a:lnTo>
                  <a:lnTo>
                    <a:pt x="40" y="1707"/>
                  </a:lnTo>
                  <a:lnTo>
                    <a:pt x="40" y="1706"/>
                  </a:lnTo>
                  <a:lnTo>
                    <a:pt x="40" y="1704"/>
                  </a:lnTo>
                  <a:lnTo>
                    <a:pt x="40" y="1703"/>
                  </a:lnTo>
                  <a:lnTo>
                    <a:pt x="39" y="1704"/>
                  </a:lnTo>
                  <a:lnTo>
                    <a:pt x="39" y="1703"/>
                  </a:lnTo>
                  <a:lnTo>
                    <a:pt x="39" y="1702"/>
                  </a:lnTo>
                  <a:lnTo>
                    <a:pt x="39" y="1701"/>
                  </a:lnTo>
                  <a:lnTo>
                    <a:pt x="37" y="1701"/>
                  </a:lnTo>
                  <a:lnTo>
                    <a:pt x="37" y="1700"/>
                  </a:lnTo>
                  <a:lnTo>
                    <a:pt x="39" y="1700"/>
                  </a:lnTo>
                  <a:lnTo>
                    <a:pt x="39" y="1699"/>
                  </a:lnTo>
                  <a:lnTo>
                    <a:pt x="39" y="1700"/>
                  </a:lnTo>
                  <a:lnTo>
                    <a:pt x="40" y="1700"/>
                  </a:lnTo>
                  <a:lnTo>
                    <a:pt x="41" y="1700"/>
                  </a:lnTo>
                  <a:lnTo>
                    <a:pt x="41" y="1699"/>
                  </a:lnTo>
                  <a:lnTo>
                    <a:pt x="41" y="1697"/>
                  </a:lnTo>
                  <a:lnTo>
                    <a:pt x="42" y="1697"/>
                  </a:lnTo>
                  <a:lnTo>
                    <a:pt x="41" y="1697"/>
                  </a:lnTo>
                  <a:lnTo>
                    <a:pt x="41" y="1696"/>
                  </a:lnTo>
                  <a:lnTo>
                    <a:pt x="41" y="1695"/>
                  </a:lnTo>
                  <a:lnTo>
                    <a:pt x="40" y="1695"/>
                  </a:lnTo>
                  <a:lnTo>
                    <a:pt x="40" y="1694"/>
                  </a:lnTo>
                  <a:lnTo>
                    <a:pt x="39" y="1694"/>
                  </a:lnTo>
                  <a:lnTo>
                    <a:pt x="39" y="1693"/>
                  </a:lnTo>
                  <a:lnTo>
                    <a:pt x="39" y="1692"/>
                  </a:lnTo>
                  <a:lnTo>
                    <a:pt x="39" y="1690"/>
                  </a:lnTo>
                  <a:lnTo>
                    <a:pt x="40" y="1690"/>
                  </a:lnTo>
                  <a:lnTo>
                    <a:pt x="40" y="1689"/>
                  </a:lnTo>
                  <a:lnTo>
                    <a:pt x="40" y="1688"/>
                  </a:lnTo>
                  <a:lnTo>
                    <a:pt x="40" y="1687"/>
                  </a:lnTo>
                  <a:lnTo>
                    <a:pt x="40" y="1686"/>
                  </a:lnTo>
                  <a:lnTo>
                    <a:pt x="40" y="1685"/>
                  </a:lnTo>
                  <a:lnTo>
                    <a:pt x="41" y="1685"/>
                  </a:lnTo>
                  <a:lnTo>
                    <a:pt x="41" y="1683"/>
                  </a:lnTo>
                  <a:lnTo>
                    <a:pt x="42" y="1683"/>
                  </a:lnTo>
                  <a:lnTo>
                    <a:pt x="42" y="1682"/>
                  </a:lnTo>
                  <a:lnTo>
                    <a:pt x="42" y="1681"/>
                  </a:lnTo>
                  <a:lnTo>
                    <a:pt x="42" y="1680"/>
                  </a:lnTo>
                  <a:lnTo>
                    <a:pt x="42" y="1679"/>
                  </a:lnTo>
                  <a:lnTo>
                    <a:pt x="43" y="1679"/>
                  </a:lnTo>
                  <a:lnTo>
                    <a:pt x="43" y="1678"/>
                  </a:lnTo>
                  <a:lnTo>
                    <a:pt x="42" y="1676"/>
                  </a:lnTo>
                  <a:lnTo>
                    <a:pt x="41" y="1676"/>
                  </a:lnTo>
                  <a:lnTo>
                    <a:pt x="41" y="1675"/>
                  </a:lnTo>
                  <a:lnTo>
                    <a:pt x="40" y="1674"/>
                  </a:lnTo>
                  <a:lnTo>
                    <a:pt x="41" y="1673"/>
                  </a:lnTo>
                  <a:lnTo>
                    <a:pt x="41" y="1672"/>
                  </a:lnTo>
                  <a:lnTo>
                    <a:pt x="41" y="1671"/>
                  </a:lnTo>
                  <a:lnTo>
                    <a:pt x="42" y="1671"/>
                  </a:lnTo>
                  <a:lnTo>
                    <a:pt x="43" y="1671"/>
                  </a:lnTo>
                  <a:lnTo>
                    <a:pt x="43" y="1669"/>
                  </a:lnTo>
                  <a:lnTo>
                    <a:pt x="44" y="1668"/>
                  </a:lnTo>
                  <a:lnTo>
                    <a:pt x="44" y="1667"/>
                  </a:lnTo>
                  <a:lnTo>
                    <a:pt x="43" y="1667"/>
                  </a:lnTo>
                  <a:lnTo>
                    <a:pt x="43" y="1666"/>
                  </a:lnTo>
                  <a:lnTo>
                    <a:pt x="42" y="1666"/>
                  </a:lnTo>
                  <a:lnTo>
                    <a:pt x="42" y="1665"/>
                  </a:lnTo>
                  <a:lnTo>
                    <a:pt x="42" y="1664"/>
                  </a:lnTo>
                  <a:lnTo>
                    <a:pt x="42" y="1662"/>
                  </a:lnTo>
                  <a:lnTo>
                    <a:pt x="42" y="1661"/>
                  </a:lnTo>
                  <a:lnTo>
                    <a:pt x="42" y="1660"/>
                  </a:lnTo>
                  <a:lnTo>
                    <a:pt x="42" y="1659"/>
                  </a:lnTo>
                  <a:lnTo>
                    <a:pt x="42" y="1658"/>
                  </a:lnTo>
                  <a:lnTo>
                    <a:pt x="41" y="1658"/>
                  </a:lnTo>
                  <a:lnTo>
                    <a:pt x="41" y="1657"/>
                  </a:lnTo>
                  <a:lnTo>
                    <a:pt x="41" y="1655"/>
                  </a:lnTo>
                  <a:lnTo>
                    <a:pt x="40" y="1655"/>
                  </a:lnTo>
                  <a:lnTo>
                    <a:pt x="40" y="1654"/>
                  </a:lnTo>
                  <a:lnTo>
                    <a:pt x="40" y="1653"/>
                  </a:lnTo>
                  <a:lnTo>
                    <a:pt x="40" y="1652"/>
                  </a:lnTo>
                  <a:lnTo>
                    <a:pt x="40" y="1651"/>
                  </a:lnTo>
                  <a:lnTo>
                    <a:pt x="40" y="1650"/>
                  </a:lnTo>
                  <a:lnTo>
                    <a:pt x="40" y="1648"/>
                  </a:lnTo>
                  <a:lnTo>
                    <a:pt x="39" y="1648"/>
                  </a:lnTo>
                  <a:lnTo>
                    <a:pt x="39" y="1647"/>
                  </a:lnTo>
                  <a:lnTo>
                    <a:pt x="37" y="1646"/>
                  </a:lnTo>
                  <a:lnTo>
                    <a:pt x="36" y="1647"/>
                  </a:lnTo>
                  <a:lnTo>
                    <a:pt x="35" y="1647"/>
                  </a:lnTo>
                  <a:lnTo>
                    <a:pt x="34" y="1646"/>
                  </a:lnTo>
                  <a:lnTo>
                    <a:pt x="32" y="1646"/>
                  </a:lnTo>
                  <a:lnTo>
                    <a:pt x="32" y="1645"/>
                  </a:lnTo>
                  <a:lnTo>
                    <a:pt x="30" y="1645"/>
                  </a:lnTo>
                  <a:lnTo>
                    <a:pt x="30" y="1644"/>
                  </a:lnTo>
                  <a:lnTo>
                    <a:pt x="29" y="1644"/>
                  </a:lnTo>
                  <a:lnTo>
                    <a:pt x="29" y="1643"/>
                  </a:lnTo>
                  <a:lnTo>
                    <a:pt x="30" y="1643"/>
                  </a:lnTo>
                  <a:lnTo>
                    <a:pt x="32" y="1641"/>
                  </a:lnTo>
                  <a:lnTo>
                    <a:pt x="32" y="1640"/>
                  </a:lnTo>
                  <a:lnTo>
                    <a:pt x="32" y="1639"/>
                  </a:lnTo>
                  <a:lnTo>
                    <a:pt x="30" y="1639"/>
                  </a:lnTo>
                  <a:lnTo>
                    <a:pt x="30" y="1638"/>
                  </a:lnTo>
                  <a:lnTo>
                    <a:pt x="30" y="1637"/>
                  </a:lnTo>
                  <a:lnTo>
                    <a:pt x="30" y="1636"/>
                  </a:lnTo>
                  <a:lnTo>
                    <a:pt x="29" y="1636"/>
                  </a:lnTo>
                  <a:lnTo>
                    <a:pt x="29" y="1634"/>
                  </a:lnTo>
                  <a:lnTo>
                    <a:pt x="29" y="1633"/>
                  </a:lnTo>
                  <a:lnTo>
                    <a:pt x="30" y="1633"/>
                  </a:lnTo>
                  <a:lnTo>
                    <a:pt x="32" y="1634"/>
                  </a:lnTo>
                  <a:lnTo>
                    <a:pt x="33" y="1634"/>
                  </a:lnTo>
                  <a:lnTo>
                    <a:pt x="33" y="1633"/>
                  </a:lnTo>
                  <a:lnTo>
                    <a:pt x="33" y="1632"/>
                  </a:lnTo>
                  <a:lnTo>
                    <a:pt x="34" y="1631"/>
                  </a:lnTo>
                  <a:lnTo>
                    <a:pt x="34" y="1630"/>
                  </a:lnTo>
                  <a:lnTo>
                    <a:pt x="34" y="1629"/>
                  </a:lnTo>
                  <a:lnTo>
                    <a:pt x="34" y="1627"/>
                  </a:lnTo>
                  <a:lnTo>
                    <a:pt x="33" y="1626"/>
                  </a:lnTo>
                  <a:lnTo>
                    <a:pt x="32" y="1626"/>
                  </a:lnTo>
                  <a:lnTo>
                    <a:pt x="32" y="1625"/>
                  </a:lnTo>
                  <a:lnTo>
                    <a:pt x="30" y="1625"/>
                  </a:lnTo>
                  <a:lnTo>
                    <a:pt x="30" y="1624"/>
                  </a:lnTo>
                  <a:lnTo>
                    <a:pt x="30" y="1622"/>
                  </a:lnTo>
                  <a:lnTo>
                    <a:pt x="29" y="1619"/>
                  </a:lnTo>
                  <a:lnTo>
                    <a:pt x="28" y="1618"/>
                  </a:lnTo>
                  <a:lnTo>
                    <a:pt x="28" y="1617"/>
                  </a:lnTo>
                  <a:lnTo>
                    <a:pt x="27" y="1615"/>
                  </a:lnTo>
                  <a:lnTo>
                    <a:pt x="27" y="1613"/>
                  </a:lnTo>
                  <a:lnTo>
                    <a:pt x="27" y="1612"/>
                  </a:lnTo>
                  <a:lnTo>
                    <a:pt x="28" y="1612"/>
                  </a:lnTo>
                  <a:lnTo>
                    <a:pt x="28" y="1611"/>
                  </a:lnTo>
                  <a:lnTo>
                    <a:pt x="29" y="1611"/>
                  </a:lnTo>
                  <a:lnTo>
                    <a:pt x="29" y="1610"/>
                  </a:lnTo>
                  <a:lnTo>
                    <a:pt x="29" y="1609"/>
                  </a:lnTo>
                  <a:lnTo>
                    <a:pt x="29" y="1608"/>
                  </a:lnTo>
                  <a:lnTo>
                    <a:pt x="28" y="1606"/>
                  </a:lnTo>
                  <a:lnTo>
                    <a:pt x="27" y="1606"/>
                  </a:lnTo>
                  <a:lnTo>
                    <a:pt x="27" y="1605"/>
                  </a:lnTo>
                  <a:lnTo>
                    <a:pt x="27" y="1604"/>
                  </a:lnTo>
                  <a:lnTo>
                    <a:pt x="28" y="1604"/>
                  </a:lnTo>
                  <a:lnTo>
                    <a:pt x="28" y="1603"/>
                  </a:lnTo>
                  <a:lnTo>
                    <a:pt x="28" y="1602"/>
                  </a:lnTo>
                  <a:lnTo>
                    <a:pt x="29" y="1602"/>
                  </a:lnTo>
                  <a:lnTo>
                    <a:pt x="30" y="1602"/>
                  </a:lnTo>
                  <a:lnTo>
                    <a:pt x="30" y="1601"/>
                  </a:lnTo>
                  <a:lnTo>
                    <a:pt x="30" y="1599"/>
                  </a:lnTo>
                  <a:lnTo>
                    <a:pt x="30" y="1598"/>
                  </a:lnTo>
                  <a:lnTo>
                    <a:pt x="29" y="1598"/>
                  </a:lnTo>
                  <a:lnTo>
                    <a:pt x="29" y="1594"/>
                  </a:lnTo>
                  <a:lnTo>
                    <a:pt x="30" y="1592"/>
                  </a:lnTo>
                  <a:lnTo>
                    <a:pt x="27" y="1591"/>
                  </a:lnTo>
                  <a:lnTo>
                    <a:pt x="27" y="1590"/>
                  </a:lnTo>
                  <a:lnTo>
                    <a:pt x="28" y="1590"/>
                  </a:lnTo>
                  <a:lnTo>
                    <a:pt x="28" y="1589"/>
                  </a:lnTo>
                  <a:lnTo>
                    <a:pt x="28" y="1588"/>
                  </a:lnTo>
                  <a:lnTo>
                    <a:pt x="27" y="1588"/>
                  </a:lnTo>
                  <a:lnTo>
                    <a:pt x="27" y="1587"/>
                  </a:lnTo>
                  <a:lnTo>
                    <a:pt x="26" y="1587"/>
                  </a:lnTo>
                  <a:lnTo>
                    <a:pt x="26" y="1585"/>
                  </a:lnTo>
                  <a:lnTo>
                    <a:pt x="25" y="1585"/>
                  </a:lnTo>
                  <a:lnTo>
                    <a:pt x="25" y="1587"/>
                  </a:lnTo>
                  <a:lnTo>
                    <a:pt x="23" y="1587"/>
                  </a:lnTo>
                  <a:lnTo>
                    <a:pt x="23" y="1585"/>
                  </a:lnTo>
                  <a:lnTo>
                    <a:pt x="22" y="1585"/>
                  </a:lnTo>
                  <a:lnTo>
                    <a:pt x="22" y="1584"/>
                  </a:lnTo>
                  <a:lnTo>
                    <a:pt x="21" y="1584"/>
                  </a:lnTo>
                  <a:lnTo>
                    <a:pt x="21" y="1583"/>
                  </a:lnTo>
                  <a:lnTo>
                    <a:pt x="21" y="1582"/>
                  </a:lnTo>
                  <a:lnTo>
                    <a:pt x="22" y="1581"/>
                  </a:lnTo>
                  <a:lnTo>
                    <a:pt x="22" y="1580"/>
                  </a:lnTo>
                  <a:lnTo>
                    <a:pt x="22" y="1578"/>
                  </a:lnTo>
                  <a:lnTo>
                    <a:pt x="23" y="1578"/>
                  </a:lnTo>
                  <a:lnTo>
                    <a:pt x="25" y="1578"/>
                  </a:lnTo>
                  <a:lnTo>
                    <a:pt x="26" y="1577"/>
                  </a:lnTo>
                  <a:lnTo>
                    <a:pt x="26" y="1576"/>
                  </a:lnTo>
                  <a:lnTo>
                    <a:pt x="26" y="1575"/>
                  </a:lnTo>
                  <a:lnTo>
                    <a:pt x="26" y="1574"/>
                  </a:lnTo>
                  <a:lnTo>
                    <a:pt x="27" y="1574"/>
                  </a:lnTo>
                  <a:lnTo>
                    <a:pt x="27" y="1573"/>
                  </a:lnTo>
                  <a:lnTo>
                    <a:pt x="27" y="1571"/>
                  </a:lnTo>
                  <a:lnTo>
                    <a:pt x="26" y="1571"/>
                  </a:lnTo>
                  <a:lnTo>
                    <a:pt x="26" y="1570"/>
                  </a:lnTo>
                  <a:lnTo>
                    <a:pt x="27" y="1570"/>
                  </a:lnTo>
                  <a:lnTo>
                    <a:pt x="28" y="1570"/>
                  </a:lnTo>
                  <a:lnTo>
                    <a:pt x="28" y="1569"/>
                  </a:lnTo>
                  <a:lnTo>
                    <a:pt x="29" y="1569"/>
                  </a:lnTo>
                  <a:lnTo>
                    <a:pt x="30" y="1568"/>
                  </a:lnTo>
                  <a:lnTo>
                    <a:pt x="30" y="1567"/>
                  </a:lnTo>
                  <a:lnTo>
                    <a:pt x="30" y="1566"/>
                  </a:lnTo>
                  <a:lnTo>
                    <a:pt x="30" y="1564"/>
                  </a:lnTo>
                  <a:lnTo>
                    <a:pt x="30" y="1563"/>
                  </a:lnTo>
                  <a:lnTo>
                    <a:pt x="30" y="1562"/>
                  </a:lnTo>
                  <a:lnTo>
                    <a:pt x="32" y="1562"/>
                  </a:lnTo>
                  <a:lnTo>
                    <a:pt x="32" y="1561"/>
                  </a:lnTo>
                  <a:lnTo>
                    <a:pt x="32" y="1560"/>
                  </a:lnTo>
                  <a:lnTo>
                    <a:pt x="32" y="1558"/>
                  </a:lnTo>
                  <a:lnTo>
                    <a:pt x="32" y="1557"/>
                  </a:lnTo>
                  <a:lnTo>
                    <a:pt x="33" y="1557"/>
                  </a:lnTo>
                  <a:lnTo>
                    <a:pt x="33" y="1556"/>
                  </a:lnTo>
                  <a:lnTo>
                    <a:pt x="32" y="1556"/>
                  </a:lnTo>
                  <a:lnTo>
                    <a:pt x="32" y="1555"/>
                  </a:lnTo>
                  <a:lnTo>
                    <a:pt x="33" y="1555"/>
                  </a:lnTo>
                  <a:lnTo>
                    <a:pt x="33" y="1554"/>
                  </a:lnTo>
                  <a:lnTo>
                    <a:pt x="33" y="1553"/>
                  </a:lnTo>
                  <a:lnTo>
                    <a:pt x="32" y="1551"/>
                  </a:lnTo>
                  <a:lnTo>
                    <a:pt x="32" y="1550"/>
                  </a:lnTo>
                  <a:lnTo>
                    <a:pt x="32" y="1549"/>
                  </a:lnTo>
                  <a:lnTo>
                    <a:pt x="30" y="1548"/>
                  </a:lnTo>
                  <a:lnTo>
                    <a:pt x="30" y="1547"/>
                  </a:lnTo>
                  <a:lnTo>
                    <a:pt x="30" y="1546"/>
                  </a:lnTo>
                  <a:lnTo>
                    <a:pt x="30" y="1544"/>
                  </a:lnTo>
                  <a:lnTo>
                    <a:pt x="32" y="1543"/>
                  </a:lnTo>
                  <a:lnTo>
                    <a:pt x="33" y="1543"/>
                  </a:lnTo>
                  <a:lnTo>
                    <a:pt x="33" y="1542"/>
                  </a:lnTo>
                  <a:lnTo>
                    <a:pt x="34" y="1542"/>
                  </a:lnTo>
                  <a:lnTo>
                    <a:pt x="34" y="1541"/>
                  </a:lnTo>
                  <a:lnTo>
                    <a:pt x="35" y="1541"/>
                  </a:lnTo>
                  <a:lnTo>
                    <a:pt x="35" y="1540"/>
                  </a:lnTo>
                  <a:lnTo>
                    <a:pt x="35" y="1539"/>
                  </a:lnTo>
                  <a:lnTo>
                    <a:pt x="35" y="1537"/>
                  </a:lnTo>
                  <a:lnTo>
                    <a:pt x="34" y="1537"/>
                  </a:lnTo>
                  <a:lnTo>
                    <a:pt x="34" y="1536"/>
                  </a:lnTo>
                  <a:lnTo>
                    <a:pt x="33" y="1536"/>
                  </a:lnTo>
                  <a:lnTo>
                    <a:pt x="32" y="1535"/>
                  </a:lnTo>
                  <a:lnTo>
                    <a:pt x="32" y="1534"/>
                  </a:lnTo>
                  <a:lnTo>
                    <a:pt x="32" y="1533"/>
                  </a:lnTo>
                  <a:lnTo>
                    <a:pt x="33" y="1532"/>
                  </a:lnTo>
                  <a:lnTo>
                    <a:pt x="34" y="1530"/>
                  </a:lnTo>
                  <a:lnTo>
                    <a:pt x="35" y="1529"/>
                  </a:lnTo>
                  <a:lnTo>
                    <a:pt x="36" y="1528"/>
                  </a:lnTo>
                  <a:lnTo>
                    <a:pt x="35" y="1528"/>
                  </a:lnTo>
                  <a:lnTo>
                    <a:pt x="35" y="1527"/>
                  </a:lnTo>
                  <a:lnTo>
                    <a:pt x="35" y="1526"/>
                  </a:lnTo>
                  <a:lnTo>
                    <a:pt x="35" y="1525"/>
                  </a:lnTo>
                  <a:lnTo>
                    <a:pt x="35" y="1523"/>
                  </a:lnTo>
                  <a:lnTo>
                    <a:pt x="34" y="1522"/>
                  </a:lnTo>
                  <a:lnTo>
                    <a:pt x="34" y="1521"/>
                  </a:lnTo>
                  <a:lnTo>
                    <a:pt x="34" y="1520"/>
                  </a:lnTo>
                  <a:lnTo>
                    <a:pt x="33" y="1520"/>
                  </a:lnTo>
                  <a:lnTo>
                    <a:pt x="33" y="1519"/>
                  </a:lnTo>
                  <a:lnTo>
                    <a:pt x="33" y="1518"/>
                  </a:lnTo>
                  <a:lnTo>
                    <a:pt x="33" y="1516"/>
                  </a:lnTo>
                  <a:lnTo>
                    <a:pt x="32" y="1516"/>
                  </a:lnTo>
                  <a:lnTo>
                    <a:pt x="32" y="1515"/>
                  </a:lnTo>
                  <a:lnTo>
                    <a:pt x="32" y="1514"/>
                  </a:lnTo>
                  <a:lnTo>
                    <a:pt x="32" y="1513"/>
                  </a:lnTo>
                  <a:lnTo>
                    <a:pt x="30" y="1513"/>
                  </a:lnTo>
                  <a:lnTo>
                    <a:pt x="29" y="1512"/>
                  </a:lnTo>
                  <a:lnTo>
                    <a:pt x="28" y="1511"/>
                  </a:lnTo>
                  <a:lnTo>
                    <a:pt x="28" y="1509"/>
                  </a:lnTo>
                  <a:lnTo>
                    <a:pt x="26" y="1507"/>
                  </a:lnTo>
                  <a:lnTo>
                    <a:pt x="26" y="1506"/>
                  </a:lnTo>
                  <a:lnTo>
                    <a:pt x="25" y="1506"/>
                  </a:lnTo>
                  <a:lnTo>
                    <a:pt x="23" y="1505"/>
                  </a:lnTo>
                  <a:lnTo>
                    <a:pt x="23" y="1504"/>
                  </a:lnTo>
                  <a:lnTo>
                    <a:pt x="22" y="1504"/>
                  </a:lnTo>
                  <a:lnTo>
                    <a:pt x="23" y="1502"/>
                  </a:lnTo>
                  <a:lnTo>
                    <a:pt x="23" y="1501"/>
                  </a:lnTo>
                  <a:lnTo>
                    <a:pt x="23" y="1500"/>
                  </a:lnTo>
                  <a:lnTo>
                    <a:pt x="22" y="1500"/>
                  </a:lnTo>
                  <a:lnTo>
                    <a:pt x="22" y="1499"/>
                  </a:lnTo>
                  <a:lnTo>
                    <a:pt x="21" y="1499"/>
                  </a:lnTo>
                  <a:lnTo>
                    <a:pt x="20" y="1499"/>
                  </a:lnTo>
                  <a:lnTo>
                    <a:pt x="19" y="1500"/>
                  </a:lnTo>
                  <a:lnTo>
                    <a:pt x="18" y="1499"/>
                  </a:lnTo>
                  <a:lnTo>
                    <a:pt x="16" y="1499"/>
                  </a:lnTo>
                  <a:lnTo>
                    <a:pt x="15" y="1498"/>
                  </a:lnTo>
                  <a:lnTo>
                    <a:pt x="15" y="1497"/>
                  </a:lnTo>
                  <a:lnTo>
                    <a:pt x="15" y="1495"/>
                  </a:lnTo>
                  <a:lnTo>
                    <a:pt x="15" y="1494"/>
                  </a:lnTo>
                  <a:lnTo>
                    <a:pt x="14" y="1494"/>
                  </a:lnTo>
                  <a:lnTo>
                    <a:pt x="14" y="1493"/>
                  </a:lnTo>
                  <a:lnTo>
                    <a:pt x="14" y="1492"/>
                  </a:lnTo>
                  <a:lnTo>
                    <a:pt x="14" y="1491"/>
                  </a:lnTo>
                  <a:lnTo>
                    <a:pt x="14" y="1490"/>
                  </a:lnTo>
                  <a:lnTo>
                    <a:pt x="15" y="1490"/>
                  </a:lnTo>
                  <a:lnTo>
                    <a:pt x="16" y="1490"/>
                  </a:lnTo>
                  <a:lnTo>
                    <a:pt x="18" y="1491"/>
                  </a:lnTo>
                  <a:lnTo>
                    <a:pt x="19" y="1491"/>
                  </a:lnTo>
                  <a:lnTo>
                    <a:pt x="19" y="1492"/>
                  </a:lnTo>
                  <a:lnTo>
                    <a:pt x="20" y="1492"/>
                  </a:lnTo>
                  <a:lnTo>
                    <a:pt x="21" y="1492"/>
                  </a:lnTo>
                  <a:lnTo>
                    <a:pt x="22" y="1492"/>
                  </a:lnTo>
                  <a:lnTo>
                    <a:pt x="22" y="1491"/>
                  </a:lnTo>
                  <a:lnTo>
                    <a:pt x="22" y="1490"/>
                  </a:lnTo>
                  <a:lnTo>
                    <a:pt x="23" y="1490"/>
                  </a:lnTo>
                  <a:lnTo>
                    <a:pt x="25" y="1488"/>
                  </a:lnTo>
                  <a:lnTo>
                    <a:pt x="25" y="1487"/>
                  </a:lnTo>
                  <a:lnTo>
                    <a:pt x="25" y="1486"/>
                  </a:lnTo>
                  <a:lnTo>
                    <a:pt x="25" y="1485"/>
                  </a:lnTo>
                  <a:lnTo>
                    <a:pt x="25" y="1484"/>
                  </a:lnTo>
                  <a:lnTo>
                    <a:pt x="25" y="1483"/>
                  </a:lnTo>
                  <a:lnTo>
                    <a:pt x="23" y="1483"/>
                  </a:lnTo>
                  <a:lnTo>
                    <a:pt x="23" y="1481"/>
                  </a:lnTo>
                  <a:lnTo>
                    <a:pt x="23" y="1480"/>
                  </a:lnTo>
                  <a:lnTo>
                    <a:pt x="23" y="1479"/>
                  </a:lnTo>
                  <a:lnTo>
                    <a:pt x="23" y="1478"/>
                  </a:lnTo>
                  <a:lnTo>
                    <a:pt x="22" y="1477"/>
                  </a:lnTo>
                  <a:lnTo>
                    <a:pt x="22" y="1476"/>
                  </a:lnTo>
                  <a:lnTo>
                    <a:pt x="21" y="1476"/>
                  </a:lnTo>
                  <a:lnTo>
                    <a:pt x="21" y="1474"/>
                  </a:lnTo>
                  <a:lnTo>
                    <a:pt x="20" y="1474"/>
                  </a:lnTo>
                  <a:lnTo>
                    <a:pt x="20" y="1473"/>
                  </a:lnTo>
                  <a:lnTo>
                    <a:pt x="20" y="1472"/>
                  </a:lnTo>
                  <a:lnTo>
                    <a:pt x="19" y="1472"/>
                  </a:lnTo>
                  <a:lnTo>
                    <a:pt x="18" y="1472"/>
                  </a:lnTo>
                  <a:lnTo>
                    <a:pt x="18" y="1471"/>
                  </a:lnTo>
                  <a:lnTo>
                    <a:pt x="16" y="1471"/>
                  </a:lnTo>
                  <a:lnTo>
                    <a:pt x="16" y="1470"/>
                  </a:lnTo>
                  <a:lnTo>
                    <a:pt x="16" y="1469"/>
                  </a:lnTo>
                  <a:lnTo>
                    <a:pt x="16" y="1467"/>
                  </a:lnTo>
                  <a:lnTo>
                    <a:pt x="16" y="1466"/>
                  </a:lnTo>
                  <a:lnTo>
                    <a:pt x="18" y="1466"/>
                  </a:lnTo>
                  <a:lnTo>
                    <a:pt x="18" y="1465"/>
                  </a:lnTo>
                  <a:lnTo>
                    <a:pt x="18" y="1464"/>
                  </a:lnTo>
                  <a:lnTo>
                    <a:pt x="18" y="1463"/>
                  </a:lnTo>
                  <a:lnTo>
                    <a:pt x="18" y="1462"/>
                  </a:lnTo>
                  <a:lnTo>
                    <a:pt x="18" y="1460"/>
                  </a:lnTo>
                  <a:lnTo>
                    <a:pt x="19" y="1460"/>
                  </a:lnTo>
                  <a:lnTo>
                    <a:pt x="20" y="1460"/>
                  </a:lnTo>
                  <a:lnTo>
                    <a:pt x="21" y="1460"/>
                  </a:lnTo>
                  <a:lnTo>
                    <a:pt x="21" y="1462"/>
                  </a:lnTo>
                  <a:lnTo>
                    <a:pt x="22" y="1462"/>
                  </a:lnTo>
                  <a:lnTo>
                    <a:pt x="23" y="1462"/>
                  </a:lnTo>
                  <a:lnTo>
                    <a:pt x="23" y="1463"/>
                  </a:lnTo>
                  <a:lnTo>
                    <a:pt x="25" y="1463"/>
                  </a:lnTo>
                  <a:lnTo>
                    <a:pt x="25" y="1464"/>
                  </a:lnTo>
                  <a:lnTo>
                    <a:pt x="26" y="1464"/>
                  </a:lnTo>
                  <a:lnTo>
                    <a:pt x="26" y="1465"/>
                  </a:lnTo>
                  <a:lnTo>
                    <a:pt x="27" y="1464"/>
                  </a:lnTo>
                  <a:lnTo>
                    <a:pt x="28" y="1464"/>
                  </a:lnTo>
                  <a:lnTo>
                    <a:pt x="29" y="1464"/>
                  </a:lnTo>
                  <a:lnTo>
                    <a:pt x="30" y="1464"/>
                  </a:lnTo>
                  <a:lnTo>
                    <a:pt x="32" y="1464"/>
                  </a:lnTo>
                  <a:lnTo>
                    <a:pt x="33" y="1464"/>
                  </a:lnTo>
                  <a:lnTo>
                    <a:pt x="33" y="1463"/>
                  </a:lnTo>
                  <a:lnTo>
                    <a:pt x="33" y="1462"/>
                  </a:lnTo>
                  <a:lnTo>
                    <a:pt x="33" y="1460"/>
                  </a:lnTo>
                  <a:lnTo>
                    <a:pt x="33" y="1459"/>
                  </a:lnTo>
                  <a:lnTo>
                    <a:pt x="33" y="1458"/>
                  </a:lnTo>
                  <a:lnTo>
                    <a:pt x="33" y="1457"/>
                  </a:lnTo>
                  <a:lnTo>
                    <a:pt x="33" y="1456"/>
                  </a:lnTo>
                  <a:lnTo>
                    <a:pt x="33" y="1455"/>
                  </a:lnTo>
                  <a:lnTo>
                    <a:pt x="33" y="1453"/>
                  </a:lnTo>
                  <a:lnTo>
                    <a:pt x="33" y="1452"/>
                  </a:lnTo>
                  <a:lnTo>
                    <a:pt x="34" y="1452"/>
                  </a:lnTo>
                  <a:lnTo>
                    <a:pt x="34" y="1451"/>
                  </a:lnTo>
                  <a:lnTo>
                    <a:pt x="33" y="1450"/>
                  </a:lnTo>
                  <a:lnTo>
                    <a:pt x="34" y="1450"/>
                  </a:lnTo>
                  <a:lnTo>
                    <a:pt x="34" y="1449"/>
                  </a:lnTo>
                  <a:lnTo>
                    <a:pt x="34" y="1448"/>
                  </a:lnTo>
                  <a:lnTo>
                    <a:pt x="34" y="1446"/>
                  </a:lnTo>
                  <a:lnTo>
                    <a:pt x="34" y="1445"/>
                  </a:lnTo>
                  <a:lnTo>
                    <a:pt x="34" y="1444"/>
                  </a:lnTo>
                  <a:lnTo>
                    <a:pt x="33" y="1444"/>
                  </a:lnTo>
                  <a:lnTo>
                    <a:pt x="33" y="1443"/>
                  </a:lnTo>
                  <a:lnTo>
                    <a:pt x="32" y="1443"/>
                  </a:lnTo>
                  <a:lnTo>
                    <a:pt x="32" y="1442"/>
                  </a:lnTo>
                  <a:lnTo>
                    <a:pt x="33" y="1441"/>
                  </a:lnTo>
                  <a:lnTo>
                    <a:pt x="33" y="1439"/>
                  </a:lnTo>
                  <a:lnTo>
                    <a:pt x="34" y="1439"/>
                  </a:lnTo>
                  <a:lnTo>
                    <a:pt x="34" y="1438"/>
                  </a:lnTo>
                  <a:lnTo>
                    <a:pt x="34" y="1437"/>
                  </a:lnTo>
                  <a:lnTo>
                    <a:pt x="34" y="1436"/>
                  </a:lnTo>
                  <a:lnTo>
                    <a:pt x="33" y="1436"/>
                  </a:lnTo>
                  <a:lnTo>
                    <a:pt x="33" y="1435"/>
                  </a:lnTo>
                  <a:lnTo>
                    <a:pt x="32" y="1435"/>
                  </a:lnTo>
                  <a:lnTo>
                    <a:pt x="32" y="1434"/>
                  </a:lnTo>
                  <a:lnTo>
                    <a:pt x="33" y="1434"/>
                  </a:lnTo>
                  <a:lnTo>
                    <a:pt x="34" y="1434"/>
                  </a:lnTo>
                  <a:lnTo>
                    <a:pt x="34" y="1435"/>
                  </a:lnTo>
                  <a:lnTo>
                    <a:pt x="35" y="1435"/>
                  </a:lnTo>
                  <a:lnTo>
                    <a:pt x="36" y="1435"/>
                  </a:lnTo>
                  <a:lnTo>
                    <a:pt x="36" y="1434"/>
                  </a:lnTo>
                  <a:lnTo>
                    <a:pt x="37" y="1434"/>
                  </a:lnTo>
                  <a:lnTo>
                    <a:pt x="39" y="1434"/>
                  </a:lnTo>
                  <a:lnTo>
                    <a:pt x="39" y="1432"/>
                  </a:lnTo>
                  <a:lnTo>
                    <a:pt x="37" y="1431"/>
                  </a:lnTo>
                  <a:lnTo>
                    <a:pt x="36" y="1429"/>
                  </a:lnTo>
                  <a:lnTo>
                    <a:pt x="35" y="1429"/>
                  </a:lnTo>
                  <a:lnTo>
                    <a:pt x="35" y="1428"/>
                  </a:lnTo>
                  <a:lnTo>
                    <a:pt x="35" y="1427"/>
                  </a:lnTo>
                  <a:lnTo>
                    <a:pt x="35" y="1425"/>
                  </a:lnTo>
                  <a:lnTo>
                    <a:pt x="34" y="1425"/>
                  </a:lnTo>
                  <a:lnTo>
                    <a:pt x="33" y="1425"/>
                  </a:lnTo>
                  <a:lnTo>
                    <a:pt x="33" y="1424"/>
                  </a:lnTo>
                  <a:lnTo>
                    <a:pt x="32" y="1424"/>
                  </a:lnTo>
                  <a:lnTo>
                    <a:pt x="33" y="1424"/>
                  </a:lnTo>
                  <a:lnTo>
                    <a:pt x="33" y="1423"/>
                  </a:lnTo>
                  <a:lnTo>
                    <a:pt x="33" y="1422"/>
                  </a:lnTo>
                  <a:lnTo>
                    <a:pt x="32" y="1422"/>
                  </a:lnTo>
                  <a:lnTo>
                    <a:pt x="32" y="1421"/>
                  </a:lnTo>
                  <a:lnTo>
                    <a:pt x="30" y="1421"/>
                  </a:lnTo>
                  <a:lnTo>
                    <a:pt x="30" y="1420"/>
                  </a:lnTo>
                  <a:lnTo>
                    <a:pt x="30" y="1418"/>
                  </a:lnTo>
                  <a:lnTo>
                    <a:pt x="30" y="1417"/>
                  </a:lnTo>
                  <a:lnTo>
                    <a:pt x="32" y="1417"/>
                  </a:lnTo>
                  <a:lnTo>
                    <a:pt x="30" y="1417"/>
                  </a:lnTo>
                  <a:lnTo>
                    <a:pt x="30" y="1416"/>
                  </a:lnTo>
                  <a:lnTo>
                    <a:pt x="29" y="1416"/>
                  </a:lnTo>
                  <a:lnTo>
                    <a:pt x="28" y="1416"/>
                  </a:lnTo>
                  <a:lnTo>
                    <a:pt x="28" y="1415"/>
                  </a:lnTo>
                  <a:lnTo>
                    <a:pt x="27" y="1415"/>
                  </a:lnTo>
                  <a:lnTo>
                    <a:pt x="25" y="1415"/>
                  </a:lnTo>
                  <a:lnTo>
                    <a:pt x="25" y="1416"/>
                  </a:lnTo>
                  <a:lnTo>
                    <a:pt x="25" y="1415"/>
                  </a:lnTo>
                  <a:lnTo>
                    <a:pt x="25" y="1414"/>
                  </a:lnTo>
                  <a:lnTo>
                    <a:pt x="25" y="1413"/>
                  </a:lnTo>
                  <a:lnTo>
                    <a:pt x="25" y="1411"/>
                  </a:lnTo>
                  <a:lnTo>
                    <a:pt x="23" y="1411"/>
                  </a:lnTo>
                  <a:lnTo>
                    <a:pt x="25" y="1410"/>
                  </a:lnTo>
                  <a:lnTo>
                    <a:pt x="25" y="1409"/>
                  </a:lnTo>
                  <a:lnTo>
                    <a:pt x="23" y="1408"/>
                  </a:lnTo>
                  <a:lnTo>
                    <a:pt x="23" y="1407"/>
                  </a:lnTo>
                  <a:lnTo>
                    <a:pt x="23" y="1406"/>
                  </a:lnTo>
                  <a:lnTo>
                    <a:pt x="23" y="1404"/>
                  </a:lnTo>
                  <a:lnTo>
                    <a:pt x="22" y="1404"/>
                  </a:lnTo>
                  <a:lnTo>
                    <a:pt x="22" y="1403"/>
                  </a:lnTo>
                  <a:lnTo>
                    <a:pt x="22" y="1402"/>
                  </a:lnTo>
                  <a:lnTo>
                    <a:pt x="21" y="1402"/>
                  </a:lnTo>
                  <a:lnTo>
                    <a:pt x="21" y="1401"/>
                  </a:lnTo>
                  <a:lnTo>
                    <a:pt x="22" y="1401"/>
                  </a:lnTo>
                  <a:lnTo>
                    <a:pt x="22" y="1400"/>
                  </a:lnTo>
                  <a:lnTo>
                    <a:pt x="22" y="1399"/>
                  </a:lnTo>
                  <a:lnTo>
                    <a:pt x="22" y="1397"/>
                  </a:lnTo>
                  <a:lnTo>
                    <a:pt x="21" y="1397"/>
                  </a:lnTo>
                  <a:lnTo>
                    <a:pt x="20" y="1399"/>
                  </a:lnTo>
                  <a:lnTo>
                    <a:pt x="19" y="1399"/>
                  </a:lnTo>
                  <a:lnTo>
                    <a:pt x="19" y="1397"/>
                  </a:lnTo>
                  <a:lnTo>
                    <a:pt x="18" y="1396"/>
                  </a:lnTo>
                  <a:lnTo>
                    <a:pt x="16" y="1396"/>
                  </a:lnTo>
                  <a:lnTo>
                    <a:pt x="16" y="1395"/>
                  </a:lnTo>
                  <a:lnTo>
                    <a:pt x="15" y="1394"/>
                  </a:lnTo>
                  <a:lnTo>
                    <a:pt x="14" y="1393"/>
                  </a:lnTo>
                  <a:lnTo>
                    <a:pt x="14" y="1392"/>
                  </a:lnTo>
                  <a:lnTo>
                    <a:pt x="13" y="1392"/>
                  </a:lnTo>
                  <a:lnTo>
                    <a:pt x="13" y="1390"/>
                  </a:lnTo>
                  <a:lnTo>
                    <a:pt x="13" y="1389"/>
                  </a:lnTo>
                  <a:lnTo>
                    <a:pt x="13" y="1388"/>
                  </a:lnTo>
                  <a:lnTo>
                    <a:pt x="12" y="1388"/>
                  </a:lnTo>
                  <a:lnTo>
                    <a:pt x="11" y="1388"/>
                  </a:lnTo>
                  <a:lnTo>
                    <a:pt x="11" y="1387"/>
                  </a:lnTo>
                  <a:lnTo>
                    <a:pt x="11" y="1386"/>
                  </a:lnTo>
                  <a:lnTo>
                    <a:pt x="9" y="1386"/>
                  </a:lnTo>
                  <a:lnTo>
                    <a:pt x="8" y="1386"/>
                  </a:lnTo>
                  <a:lnTo>
                    <a:pt x="8" y="1385"/>
                  </a:lnTo>
                  <a:lnTo>
                    <a:pt x="8" y="1386"/>
                  </a:lnTo>
                  <a:lnTo>
                    <a:pt x="7" y="1386"/>
                  </a:lnTo>
                  <a:lnTo>
                    <a:pt x="7" y="1387"/>
                  </a:lnTo>
                  <a:lnTo>
                    <a:pt x="6" y="1387"/>
                  </a:lnTo>
                  <a:lnTo>
                    <a:pt x="5" y="1387"/>
                  </a:lnTo>
                  <a:lnTo>
                    <a:pt x="4" y="1387"/>
                  </a:lnTo>
                  <a:lnTo>
                    <a:pt x="4" y="1386"/>
                  </a:lnTo>
                  <a:lnTo>
                    <a:pt x="4" y="1385"/>
                  </a:lnTo>
                  <a:lnTo>
                    <a:pt x="5" y="1385"/>
                  </a:lnTo>
                  <a:lnTo>
                    <a:pt x="4" y="1385"/>
                  </a:lnTo>
                  <a:lnTo>
                    <a:pt x="4" y="1383"/>
                  </a:lnTo>
                  <a:lnTo>
                    <a:pt x="2" y="1383"/>
                  </a:lnTo>
                  <a:lnTo>
                    <a:pt x="1" y="1383"/>
                  </a:lnTo>
                  <a:lnTo>
                    <a:pt x="1" y="1382"/>
                  </a:lnTo>
                  <a:lnTo>
                    <a:pt x="0" y="1382"/>
                  </a:lnTo>
                  <a:lnTo>
                    <a:pt x="0" y="1381"/>
                  </a:lnTo>
                  <a:lnTo>
                    <a:pt x="0" y="1380"/>
                  </a:lnTo>
                  <a:lnTo>
                    <a:pt x="0" y="1379"/>
                  </a:lnTo>
                  <a:lnTo>
                    <a:pt x="0" y="1378"/>
                  </a:lnTo>
                  <a:lnTo>
                    <a:pt x="1" y="1378"/>
                  </a:lnTo>
                  <a:lnTo>
                    <a:pt x="1" y="1376"/>
                  </a:lnTo>
                  <a:lnTo>
                    <a:pt x="1" y="1375"/>
                  </a:lnTo>
                  <a:lnTo>
                    <a:pt x="1" y="1374"/>
                  </a:lnTo>
                  <a:lnTo>
                    <a:pt x="1" y="1373"/>
                  </a:lnTo>
                  <a:lnTo>
                    <a:pt x="1" y="1372"/>
                  </a:lnTo>
                  <a:lnTo>
                    <a:pt x="1" y="1371"/>
                  </a:lnTo>
                  <a:lnTo>
                    <a:pt x="2" y="1371"/>
                  </a:lnTo>
                  <a:lnTo>
                    <a:pt x="4" y="1371"/>
                  </a:lnTo>
                  <a:lnTo>
                    <a:pt x="4" y="1372"/>
                  </a:lnTo>
                  <a:lnTo>
                    <a:pt x="5" y="1372"/>
                  </a:lnTo>
                  <a:lnTo>
                    <a:pt x="6" y="1372"/>
                  </a:lnTo>
                  <a:lnTo>
                    <a:pt x="6" y="1371"/>
                  </a:lnTo>
                  <a:lnTo>
                    <a:pt x="6" y="1369"/>
                  </a:lnTo>
                  <a:lnTo>
                    <a:pt x="6" y="1368"/>
                  </a:lnTo>
                  <a:lnTo>
                    <a:pt x="6" y="1367"/>
                  </a:lnTo>
                  <a:lnTo>
                    <a:pt x="7" y="1367"/>
                  </a:lnTo>
                  <a:lnTo>
                    <a:pt x="8" y="1367"/>
                  </a:lnTo>
                  <a:lnTo>
                    <a:pt x="9" y="1367"/>
                  </a:lnTo>
                  <a:lnTo>
                    <a:pt x="9" y="1366"/>
                  </a:lnTo>
                  <a:lnTo>
                    <a:pt x="11" y="1366"/>
                  </a:lnTo>
                  <a:lnTo>
                    <a:pt x="12" y="1366"/>
                  </a:lnTo>
                  <a:lnTo>
                    <a:pt x="12" y="1367"/>
                  </a:lnTo>
                  <a:lnTo>
                    <a:pt x="13" y="1367"/>
                  </a:lnTo>
                  <a:lnTo>
                    <a:pt x="14" y="1367"/>
                  </a:lnTo>
                  <a:lnTo>
                    <a:pt x="15" y="1367"/>
                  </a:lnTo>
                  <a:lnTo>
                    <a:pt x="16" y="1367"/>
                  </a:lnTo>
                  <a:lnTo>
                    <a:pt x="18" y="1367"/>
                  </a:lnTo>
                  <a:lnTo>
                    <a:pt x="18" y="1368"/>
                  </a:lnTo>
                  <a:lnTo>
                    <a:pt x="18" y="1369"/>
                  </a:lnTo>
                  <a:lnTo>
                    <a:pt x="19" y="1369"/>
                  </a:lnTo>
                  <a:lnTo>
                    <a:pt x="20" y="1369"/>
                  </a:lnTo>
                  <a:lnTo>
                    <a:pt x="20" y="1371"/>
                  </a:lnTo>
                  <a:lnTo>
                    <a:pt x="21" y="1371"/>
                  </a:lnTo>
                  <a:lnTo>
                    <a:pt x="21" y="1369"/>
                  </a:lnTo>
                  <a:lnTo>
                    <a:pt x="22" y="1369"/>
                  </a:lnTo>
                  <a:lnTo>
                    <a:pt x="23" y="1368"/>
                  </a:lnTo>
                  <a:lnTo>
                    <a:pt x="25" y="1368"/>
                  </a:lnTo>
                  <a:lnTo>
                    <a:pt x="25" y="1369"/>
                  </a:lnTo>
                  <a:lnTo>
                    <a:pt x="26" y="1369"/>
                  </a:lnTo>
                  <a:lnTo>
                    <a:pt x="27" y="1369"/>
                  </a:lnTo>
                  <a:lnTo>
                    <a:pt x="27" y="1368"/>
                  </a:lnTo>
                  <a:lnTo>
                    <a:pt x="28" y="1367"/>
                  </a:lnTo>
                  <a:lnTo>
                    <a:pt x="29" y="1367"/>
                  </a:lnTo>
                  <a:lnTo>
                    <a:pt x="29" y="1368"/>
                  </a:lnTo>
                  <a:lnTo>
                    <a:pt x="30" y="1368"/>
                  </a:lnTo>
                  <a:lnTo>
                    <a:pt x="32" y="1368"/>
                  </a:lnTo>
                  <a:lnTo>
                    <a:pt x="33" y="1368"/>
                  </a:lnTo>
                  <a:lnTo>
                    <a:pt x="33" y="1369"/>
                  </a:lnTo>
                  <a:lnTo>
                    <a:pt x="33" y="1371"/>
                  </a:lnTo>
                  <a:lnTo>
                    <a:pt x="34" y="1371"/>
                  </a:lnTo>
                  <a:lnTo>
                    <a:pt x="34" y="1372"/>
                  </a:lnTo>
                  <a:lnTo>
                    <a:pt x="35" y="1372"/>
                  </a:lnTo>
                  <a:lnTo>
                    <a:pt x="35" y="1373"/>
                  </a:lnTo>
                  <a:lnTo>
                    <a:pt x="35" y="1372"/>
                  </a:lnTo>
                  <a:lnTo>
                    <a:pt x="36" y="1372"/>
                  </a:lnTo>
                  <a:lnTo>
                    <a:pt x="37" y="1372"/>
                  </a:lnTo>
                  <a:lnTo>
                    <a:pt x="37" y="1371"/>
                  </a:lnTo>
                  <a:lnTo>
                    <a:pt x="39" y="1371"/>
                  </a:lnTo>
                  <a:lnTo>
                    <a:pt x="39" y="1372"/>
                  </a:lnTo>
                  <a:lnTo>
                    <a:pt x="40" y="1372"/>
                  </a:lnTo>
                  <a:lnTo>
                    <a:pt x="40" y="1373"/>
                  </a:lnTo>
                  <a:lnTo>
                    <a:pt x="40" y="1374"/>
                  </a:lnTo>
                  <a:lnTo>
                    <a:pt x="41" y="1374"/>
                  </a:lnTo>
                  <a:lnTo>
                    <a:pt x="42" y="1374"/>
                  </a:lnTo>
                  <a:lnTo>
                    <a:pt x="43" y="1374"/>
                  </a:lnTo>
                  <a:lnTo>
                    <a:pt x="43" y="1375"/>
                  </a:lnTo>
                  <a:lnTo>
                    <a:pt x="44" y="1375"/>
                  </a:lnTo>
                  <a:lnTo>
                    <a:pt x="44" y="1374"/>
                  </a:lnTo>
                  <a:lnTo>
                    <a:pt x="46" y="1374"/>
                  </a:lnTo>
                  <a:lnTo>
                    <a:pt x="47" y="1374"/>
                  </a:lnTo>
                  <a:lnTo>
                    <a:pt x="48" y="1374"/>
                  </a:lnTo>
                  <a:lnTo>
                    <a:pt x="48" y="1373"/>
                  </a:lnTo>
                  <a:lnTo>
                    <a:pt x="49" y="1373"/>
                  </a:lnTo>
                  <a:lnTo>
                    <a:pt x="49" y="1372"/>
                  </a:lnTo>
                  <a:lnTo>
                    <a:pt x="48" y="1371"/>
                  </a:lnTo>
                  <a:lnTo>
                    <a:pt x="48" y="1369"/>
                  </a:lnTo>
                  <a:lnTo>
                    <a:pt x="49" y="1369"/>
                  </a:lnTo>
                  <a:lnTo>
                    <a:pt x="49" y="1368"/>
                  </a:lnTo>
                  <a:lnTo>
                    <a:pt x="49" y="1367"/>
                  </a:lnTo>
                  <a:lnTo>
                    <a:pt x="49" y="1366"/>
                  </a:lnTo>
                  <a:lnTo>
                    <a:pt x="48" y="1366"/>
                  </a:lnTo>
                  <a:lnTo>
                    <a:pt x="48" y="1365"/>
                  </a:lnTo>
                  <a:lnTo>
                    <a:pt x="47" y="1365"/>
                  </a:lnTo>
                  <a:lnTo>
                    <a:pt x="47" y="1364"/>
                  </a:lnTo>
                  <a:lnTo>
                    <a:pt x="47" y="1362"/>
                  </a:lnTo>
                  <a:lnTo>
                    <a:pt x="47" y="1361"/>
                  </a:lnTo>
                  <a:lnTo>
                    <a:pt x="48" y="1361"/>
                  </a:lnTo>
                  <a:lnTo>
                    <a:pt x="48" y="1360"/>
                  </a:lnTo>
                  <a:lnTo>
                    <a:pt x="48" y="1359"/>
                  </a:lnTo>
                  <a:lnTo>
                    <a:pt x="49" y="1359"/>
                  </a:lnTo>
                  <a:lnTo>
                    <a:pt x="49" y="1358"/>
                  </a:lnTo>
                  <a:lnTo>
                    <a:pt x="50" y="1358"/>
                  </a:lnTo>
                  <a:lnTo>
                    <a:pt x="50" y="1357"/>
                  </a:lnTo>
                  <a:lnTo>
                    <a:pt x="51" y="1357"/>
                  </a:lnTo>
                  <a:lnTo>
                    <a:pt x="53" y="1357"/>
                  </a:lnTo>
                  <a:lnTo>
                    <a:pt x="53" y="1358"/>
                  </a:lnTo>
                  <a:lnTo>
                    <a:pt x="54" y="1358"/>
                  </a:lnTo>
                  <a:lnTo>
                    <a:pt x="54" y="1359"/>
                  </a:lnTo>
                  <a:lnTo>
                    <a:pt x="54" y="1360"/>
                  </a:lnTo>
                  <a:lnTo>
                    <a:pt x="54" y="1361"/>
                  </a:lnTo>
                  <a:lnTo>
                    <a:pt x="55" y="1361"/>
                  </a:lnTo>
                  <a:lnTo>
                    <a:pt x="56" y="1360"/>
                  </a:lnTo>
                  <a:lnTo>
                    <a:pt x="57" y="1360"/>
                  </a:lnTo>
                  <a:lnTo>
                    <a:pt x="57" y="1359"/>
                  </a:lnTo>
                  <a:lnTo>
                    <a:pt x="58" y="1359"/>
                  </a:lnTo>
                  <a:lnTo>
                    <a:pt x="60" y="1359"/>
                  </a:lnTo>
                  <a:lnTo>
                    <a:pt x="60" y="1358"/>
                  </a:lnTo>
                  <a:lnTo>
                    <a:pt x="61" y="1358"/>
                  </a:lnTo>
                  <a:lnTo>
                    <a:pt x="60" y="1358"/>
                  </a:lnTo>
                  <a:lnTo>
                    <a:pt x="58" y="1357"/>
                  </a:lnTo>
                  <a:lnTo>
                    <a:pt x="60" y="1355"/>
                  </a:lnTo>
                  <a:lnTo>
                    <a:pt x="61" y="1355"/>
                  </a:lnTo>
                  <a:lnTo>
                    <a:pt x="61" y="1354"/>
                  </a:lnTo>
                  <a:lnTo>
                    <a:pt x="62" y="1354"/>
                  </a:lnTo>
                  <a:lnTo>
                    <a:pt x="62" y="1353"/>
                  </a:lnTo>
                  <a:lnTo>
                    <a:pt x="62" y="1352"/>
                  </a:lnTo>
                  <a:lnTo>
                    <a:pt x="63" y="1352"/>
                  </a:lnTo>
                  <a:lnTo>
                    <a:pt x="63" y="1351"/>
                  </a:lnTo>
                  <a:lnTo>
                    <a:pt x="63" y="1350"/>
                  </a:lnTo>
                  <a:lnTo>
                    <a:pt x="64" y="1350"/>
                  </a:lnTo>
                  <a:lnTo>
                    <a:pt x="65" y="1350"/>
                  </a:lnTo>
                  <a:lnTo>
                    <a:pt x="65" y="1348"/>
                  </a:lnTo>
                  <a:lnTo>
                    <a:pt x="67" y="1350"/>
                  </a:lnTo>
                  <a:lnTo>
                    <a:pt x="68" y="1350"/>
                  </a:lnTo>
                  <a:lnTo>
                    <a:pt x="68" y="1348"/>
                  </a:lnTo>
                  <a:lnTo>
                    <a:pt x="68" y="1347"/>
                  </a:lnTo>
                  <a:lnTo>
                    <a:pt x="69" y="1346"/>
                  </a:lnTo>
                  <a:lnTo>
                    <a:pt x="69" y="1345"/>
                  </a:lnTo>
                  <a:lnTo>
                    <a:pt x="70" y="1344"/>
                  </a:lnTo>
                  <a:lnTo>
                    <a:pt x="70" y="1343"/>
                  </a:lnTo>
                  <a:lnTo>
                    <a:pt x="71" y="1343"/>
                  </a:lnTo>
                  <a:lnTo>
                    <a:pt x="71" y="1341"/>
                  </a:lnTo>
                  <a:lnTo>
                    <a:pt x="71" y="1340"/>
                  </a:lnTo>
                  <a:lnTo>
                    <a:pt x="72" y="1340"/>
                  </a:lnTo>
                  <a:lnTo>
                    <a:pt x="72" y="1339"/>
                  </a:lnTo>
                  <a:lnTo>
                    <a:pt x="71" y="1339"/>
                  </a:lnTo>
                  <a:lnTo>
                    <a:pt x="71" y="1338"/>
                  </a:lnTo>
                  <a:lnTo>
                    <a:pt x="70" y="1337"/>
                  </a:lnTo>
                  <a:lnTo>
                    <a:pt x="69" y="1337"/>
                  </a:lnTo>
                  <a:lnTo>
                    <a:pt x="69" y="1336"/>
                  </a:lnTo>
                  <a:lnTo>
                    <a:pt x="69" y="1334"/>
                  </a:lnTo>
                  <a:lnTo>
                    <a:pt x="69" y="1333"/>
                  </a:lnTo>
                  <a:lnTo>
                    <a:pt x="70" y="1333"/>
                  </a:lnTo>
                  <a:lnTo>
                    <a:pt x="69" y="1332"/>
                  </a:lnTo>
                  <a:lnTo>
                    <a:pt x="68" y="1332"/>
                  </a:lnTo>
                  <a:lnTo>
                    <a:pt x="68" y="1331"/>
                  </a:lnTo>
                  <a:lnTo>
                    <a:pt x="67" y="1331"/>
                  </a:lnTo>
                  <a:lnTo>
                    <a:pt x="67" y="1330"/>
                  </a:lnTo>
                  <a:lnTo>
                    <a:pt x="67" y="1328"/>
                  </a:lnTo>
                  <a:lnTo>
                    <a:pt x="65" y="1328"/>
                  </a:lnTo>
                  <a:lnTo>
                    <a:pt x="65" y="1327"/>
                  </a:lnTo>
                  <a:lnTo>
                    <a:pt x="65" y="1326"/>
                  </a:lnTo>
                  <a:lnTo>
                    <a:pt x="65" y="1325"/>
                  </a:lnTo>
                  <a:lnTo>
                    <a:pt x="67" y="1325"/>
                  </a:lnTo>
                  <a:lnTo>
                    <a:pt x="67" y="1324"/>
                  </a:lnTo>
                  <a:lnTo>
                    <a:pt x="67" y="1323"/>
                  </a:lnTo>
                  <a:lnTo>
                    <a:pt x="68" y="1323"/>
                  </a:lnTo>
                  <a:lnTo>
                    <a:pt x="68" y="1321"/>
                  </a:lnTo>
                  <a:lnTo>
                    <a:pt x="69" y="1321"/>
                  </a:lnTo>
                  <a:lnTo>
                    <a:pt x="69" y="1320"/>
                  </a:lnTo>
                  <a:lnTo>
                    <a:pt x="69" y="1319"/>
                  </a:lnTo>
                  <a:lnTo>
                    <a:pt x="70" y="1319"/>
                  </a:lnTo>
                  <a:lnTo>
                    <a:pt x="70" y="1318"/>
                  </a:lnTo>
                  <a:lnTo>
                    <a:pt x="71" y="1318"/>
                  </a:lnTo>
                  <a:lnTo>
                    <a:pt x="71" y="1317"/>
                  </a:lnTo>
                  <a:lnTo>
                    <a:pt x="71" y="1316"/>
                  </a:lnTo>
                  <a:lnTo>
                    <a:pt x="71" y="1314"/>
                  </a:lnTo>
                  <a:lnTo>
                    <a:pt x="71" y="1313"/>
                  </a:lnTo>
                  <a:lnTo>
                    <a:pt x="71" y="1312"/>
                  </a:lnTo>
                  <a:lnTo>
                    <a:pt x="71" y="1311"/>
                  </a:lnTo>
                  <a:lnTo>
                    <a:pt x="71" y="1310"/>
                  </a:lnTo>
                  <a:lnTo>
                    <a:pt x="72" y="1310"/>
                  </a:lnTo>
                  <a:lnTo>
                    <a:pt x="72" y="1309"/>
                  </a:lnTo>
                  <a:lnTo>
                    <a:pt x="72" y="1307"/>
                  </a:lnTo>
                  <a:lnTo>
                    <a:pt x="71" y="1307"/>
                  </a:lnTo>
                  <a:lnTo>
                    <a:pt x="71" y="1306"/>
                  </a:lnTo>
                  <a:lnTo>
                    <a:pt x="71" y="1305"/>
                  </a:lnTo>
                  <a:lnTo>
                    <a:pt x="71" y="1304"/>
                  </a:lnTo>
                  <a:lnTo>
                    <a:pt x="72" y="1304"/>
                  </a:lnTo>
                  <a:lnTo>
                    <a:pt x="72" y="1303"/>
                  </a:lnTo>
                  <a:lnTo>
                    <a:pt x="71" y="1303"/>
                  </a:lnTo>
                  <a:lnTo>
                    <a:pt x="71" y="1302"/>
                  </a:lnTo>
                  <a:lnTo>
                    <a:pt x="72" y="1302"/>
                  </a:lnTo>
                  <a:lnTo>
                    <a:pt x="74" y="1302"/>
                  </a:lnTo>
                  <a:lnTo>
                    <a:pt x="75" y="1302"/>
                  </a:lnTo>
                  <a:lnTo>
                    <a:pt x="75" y="1300"/>
                  </a:lnTo>
                  <a:lnTo>
                    <a:pt x="75" y="1299"/>
                  </a:lnTo>
                  <a:lnTo>
                    <a:pt x="75" y="1298"/>
                  </a:lnTo>
                  <a:lnTo>
                    <a:pt x="76" y="1297"/>
                  </a:lnTo>
                  <a:lnTo>
                    <a:pt x="76" y="1296"/>
                  </a:lnTo>
                  <a:lnTo>
                    <a:pt x="76" y="1295"/>
                  </a:lnTo>
                  <a:lnTo>
                    <a:pt x="77" y="1295"/>
                  </a:lnTo>
                  <a:lnTo>
                    <a:pt x="77" y="1293"/>
                  </a:lnTo>
                  <a:lnTo>
                    <a:pt x="78" y="1293"/>
                  </a:lnTo>
                  <a:lnTo>
                    <a:pt x="78" y="1292"/>
                  </a:lnTo>
                  <a:lnTo>
                    <a:pt x="79" y="1291"/>
                  </a:lnTo>
                  <a:lnTo>
                    <a:pt x="79" y="1290"/>
                  </a:lnTo>
                  <a:lnTo>
                    <a:pt x="79" y="1289"/>
                  </a:lnTo>
                  <a:lnTo>
                    <a:pt x="79" y="1288"/>
                  </a:lnTo>
                  <a:lnTo>
                    <a:pt x="79" y="1286"/>
                  </a:lnTo>
                  <a:lnTo>
                    <a:pt x="79" y="1285"/>
                  </a:lnTo>
                  <a:lnTo>
                    <a:pt x="81" y="1284"/>
                  </a:lnTo>
                  <a:lnTo>
                    <a:pt x="82" y="1284"/>
                  </a:lnTo>
                  <a:lnTo>
                    <a:pt x="83" y="1284"/>
                  </a:lnTo>
                  <a:lnTo>
                    <a:pt x="83" y="1283"/>
                  </a:lnTo>
                  <a:lnTo>
                    <a:pt x="84" y="1283"/>
                  </a:lnTo>
                  <a:lnTo>
                    <a:pt x="85" y="1282"/>
                  </a:lnTo>
                  <a:lnTo>
                    <a:pt x="85" y="1281"/>
                  </a:lnTo>
                  <a:lnTo>
                    <a:pt x="85" y="1279"/>
                  </a:lnTo>
                  <a:lnTo>
                    <a:pt x="85" y="1278"/>
                  </a:lnTo>
                  <a:lnTo>
                    <a:pt x="85" y="1277"/>
                  </a:lnTo>
                  <a:lnTo>
                    <a:pt x="85" y="1276"/>
                  </a:lnTo>
                  <a:lnTo>
                    <a:pt x="85" y="1275"/>
                  </a:lnTo>
                  <a:lnTo>
                    <a:pt x="84" y="1275"/>
                  </a:lnTo>
                  <a:lnTo>
                    <a:pt x="84" y="1274"/>
                  </a:lnTo>
                  <a:lnTo>
                    <a:pt x="85" y="1274"/>
                  </a:lnTo>
                  <a:lnTo>
                    <a:pt x="85" y="1272"/>
                  </a:lnTo>
                  <a:lnTo>
                    <a:pt x="86" y="1272"/>
                  </a:lnTo>
                  <a:lnTo>
                    <a:pt x="86" y="1271"/>
                  </a:lnTo>
                  <a:lnTo>
                    <a:pt x="86" y="1270"/>
                  </a:lnTo>
                  <a:lnTo>
                    <a:pt x="86" y="1269"/>
                  </a:lnTo>
                  <a:lnTo>
                    <a:pt x="85" y="1269"/>
                  </a:lnTo>
                  <a:lnTo>
                    <a:pt x="86" y="1269"/>
                  </a:lnTo>
                  <a:lnTo>
                    <a:pt x="86" y="1268"/>
                  </a:lnTo>
                  <a:lnTo>
                    <a:pt x="85" y="1268"/>
                  </a:lnTo>
                  <a:lnTo>
                    <a:pt x="84" y="1268"/>
                  </a:lnTo>
                  <a:lnTo>
                    <a:pt x="84" y="1269"/>
                  </a:lnTo>
                  <a:lnTo>
                    <a:pt x="83" y="1269"/>
                  </a:lnTo>
                  <a:lnTo>
                    <a:pt x="82" y="1269"/>
                  </a:lnTo>
                  <a:lnTo>
                    <a:pt x="82" y="1268"/>
                  </a:lnTo>
                  <a:lnTo>
                    <a:pt x="81" y="1268"/>
                  </a:lnTo>
                  <a:lnTo>
                    <a:pt x="81" y="1267"/>
                  </a:lnTo>
                  <a:lnTo>
                    <a:pt x="79" y="1267"/>
                  </a:lnTo>
                  <a:lnTo>
                    <a:pt x="78" y="1267"/>
                  </a:lnTo>
                  <a:lnTo>
                    <a:pt x="77" y="1267"/>
                  </a:lnTo>
                  <a:lnTo>
                    <a:pt x="76" y="1267"/>
                  </a:lnTo>
                  <a:lnTo>
                    <a:pt x="76" y="1265"/>
                  </a:lnTo>
                  <a:lnTo>
                    <a:pt x="75" y="1265"/>
                  </a:lnTo>
                  <a:lnTo>
                    <a:pt x="74" y="1265"/>
                  </a:lnTo>
                  <a:lnTo>
                    <a:pt x="74" y="1264"/>
                  </a:lnTo>
                  <a:lnTo>
                    <a:pt x="72" y="1264"/>
                  </a:lnTo>
                  <a:lnTo>
                    <a:pt x="71" y="1264"/>
                  </a:lnTo>
                  <a:lnTo>
                    <a:pt x="70" y="1264"/>
                  </a:lnTo>
                  <a:lnTo>
                    <a:pt x="69" y="1264"/>
                  </a:lnTo>
                  <a:lnTo>
                    <a:pt x="69" y="1263"/>
                  </a:lnTo>
                  <a:lnTo>
                    <a:pt x="69" y="1262"/>
                  </a:lnTo>
                  <a:lnTo>
                    <a:pt x="69" y="1261"/>
                  </a:lnTo>
                  <a:lnTo>
                    <a:pt x="68" y="1261"/>
                  </a:lnTo>
                  <a:lnTo>
                    <a:pt x="69" y="1260"/>
                  </a:lnTo>
                  <a:lnTo>
                    <a:pt x="69" y="1258"/>
                  </a:lnTo>
                  <a:lnTo>
                    <a:pt x="69" y="1257"/>
                  </a:lnTo>
                  <a:lnTo>
                    <a:pt x="70" y="1257"/>
                  </a:lnTo>
                  <a:lnTo>
                    <a:pt x="70" y="1256"/>
                  </a:lnTo>
                  <a:lnTo>
                    <a:pt x="71" y="1256"/>
                  </a:lnTo>
                  <a:lnTo>
                    <a:pt x="71" y="1255"/>
                  </a:lnTo>
                  <a:lnTo>
                    <a:pt x="71" y="1254"/>
                  </a:lnTo>
                  <a:lnTo>
                    <a:pt x="71" y="1253"/>
                  </a:lnTo>
                  <a:lnTo>
                    <a:pt x="72" y="1253"/>
                  </a:lnTo>
                  <a:lnTo>
                    <a:pt x="72" y="1251"/>
                  </a:lnTo>
                  <a:lnTo>
                    <a:pt x="72" y="1250"/>
                  </a:lnTo>
                  <a:lnTo>
                    <a:pt x="74" y="1250"/>
                  </a:lnTo>
                  <a:lnTo>
                    <a:pt x="74" y="1249"/>
                  </a:lnTo>
                  <a:lnTo>
                    <a:pt x="75" y="1249"/>
                  </a:lnTo>
                  <a:lnTo>
                    <a:pt x="76" y="1249"/>
                  </a:lnTo>
                  <a:lnTo>
                    <a:pt x="77" y="1249"/>
                  </a:lnTo>
                  <a:lnTo>
                    <a:pt x="78" y="1248"/>
                  </a:lnTo>
                  <a:lnTo>
                    <a:pt x="79" y="1248"/>
                  </a:lnTo>
                  <a:lnTo>
                    <a:pt x="79" y="1247"/>
                  </a:lnTo>
                  <a:lnTo>
                    <a:pt x="78" y="1247"/>
                  </a:lnTo>
                  <a:lnTo>
                    <a:pt x="78" y="1246"/>
                  </a:lnTo>
                  <a:lnTo>
                    <a:pt x="77" y="1244"/>
                  </a:lnTo>
                  <a:lnTo>
                    <a:pt x="78" y="1244"/>
                  </a:lnTo>
                  <a:lnTo>
                    <a:pt x="78" y="1243"/>
                  </a:lnTo>
                  <a:lnTo>
                    <a:pt x="79" y="1243"/>
                  </a:lnTo>
                  <a:lnTo>
                    <a:pt x="81" y="1243"/>
                  </a:lnTo>
                  <a:lnTo>
                    <a:pt x="82" y="1243"/>
                  </a:lnTo>
                  <a:lnTo>
                    <a:pt x="82" y="1242"/>
                  </a:lnTo>
                  <a:lnTo>
                    <a:pt x="82" y="1241"/>
                  </a:lnTo>
                  <a:lnTo>
                    <a:pt x="83" y="1241"/>
                  </a:lnTo>
                  <a:lnTo>
                    <a:pt x="83" y="1240"/>
                  </a:lnTo>
                  <a:lnTo>
                    <a:pt x="83" y="1239"/>
                  </a:lnTo>
                  <a:lnTo>
                    <a:pt x="83" y="1237"/>
                  </a:lnTo>
                  <a:lnTo>
                    <a:pt x="84" y="1236"/>
                  </a:lnTo>
                  <a:lnTo>
                    <a:pt x="84" y="1235"/>
                  </a:lnTo>
                  <a:lnTo>
                    <a:pt x="84" y="1234"/>
                  </a:lnTo>
                  <a:lnTo>
                    <a:pt x="85" y="1234"/>
                  </a:lnTo>
                  <a:lnTo>
                    <a:pt x="85" y="1233"/>
                  </a:lnTo>
                  <a:lnTo>
                    <a:pt x="86" y="1233"/>
                  </a:lnTo>
                  <a:lnTo>
                    <a:pt x="88" y="1234"/>
                  </a:lnTo>
                  <a:lnTo>
                    <a:pt x="88" y="1233"/>
                  </a:lnTo>
                  <a:lnTo>
                    <a:pt x="89" y="1233"/>
                  </a:lnTo>
                  <a:lnTo>
                    <a:pt x="89" y="1232"/>
                  </a:lnTo>
                  <a:lnTo>
                    <a:pt x="89" y="1230"/>
                  </a:lnTo>
                  <a:lnTo>
                    <a:pt x="90" y="1230"/>
                  </a:lnTo>
                  <a:lnTo>
                    <a:pt x="90" y="1229"/>
                  </a:lnTo>
                  <a:lnTo>
                    <a:pt x="90" y="1228"/>
                  </a:lnTo>
                  <a:lnTo>
                    <a:pt x="91" y="1228"/>
                  </a:lnTo>
                  <a:lnTo>
                    <a:pt x="91" y="1227"/>
                  </a:lnTo>
                  <a:lnTo>
                    <a:pt x="91" y="1226"/>
                  </a:lnTo>
                  <a:lnTo>
                    <a:pt x="91" y="1225"/>
                  </a:lnTo>
                  <a:lnTo>
                    <a:pt x="91" y="1223"/>
                  </a:lnTo>
                  <a:lnTo>
                    <a:pt x="92" y="1223"/>
                  </a:lnTo>
                  <a:lnTo>
                    <a:pt x="92" y="1222"/>
                  </a:lnTo>
                  <a:lnTo>
                    <a:pt x="93" y="1222"/>
                  </a:lnTo>
                  <a:lnTo>
                    <a:pt x="93" y="1221"/>
                  </a:lnTo>
                  <a:lnTo>
                    <a:pt x="95" y="1221"/>
                  </a:lnTo>
                  <a:lnTo>
                    <a:pt x="95" y="1220"/>
                  </a:lnTo>
                  <a:lnTo>
                    <a:pt x="96" y="1220"/>
                  </a:lnTo>
                  <a:lnTo>
                    <a:pt x="96" y="1219"/>
                  </a:lnTo>
                  <a:lnTo>
                    <a:pt x="97" y="1219"/>
                  </a:lnTo>
                  <a:lnTo>
                    <a:pt x="97" y="1218"/>
                  </a:lnTo>
                  <a:lnTo>
                    <a:pt x="97" y="1216"/>
                  </a:lnTo>
                  <a:lnTo>
                    <a:pt x="98" y="1216"/>
                  </a:lnTo>
                  <a:lnTo>
                    <a:pt x="98" y="1215"/>
                  </a:lnTo>
                  <a:lnTo>
                    <a:pt x="98" y="1214"/>
                  </a:lnTo>
                  <a:lnTo>
                    <a:pt x="99" y="1214"/>
                  </a:lnTo>
                  <a:lnTo>
                    <a:pt x="99" y="1213"/>
                  </a:lnTo>
                  <a:lnTo>
                    <a:pt x="98" y="1213"/>
                  </a:lnTo>
                  <a:lnTo>
                    <a:pt x="98" y="1212"/>
                  </a:lnTo>
                  <a:lnTo>
                    <a:pt x="98" y="1211"/>
                  </a:lnTo>
                  <a:lnTo>
                    <a:pt x="98" y="1209"/>
                  </a:lnTo>
                  <a:lnTo>
                    <a:pt x="98" y="1208"/>
                  </a:lnTo>
                  <a:lnTo>
                    <a:pt x="98" y="1207"/>
                  </a:lnTo>
                  <a:lnTo>
                    <a:pt x="97" y="1207"/>
                  </a:lnTo>
                  <a:lnTo>
                    <a:pt x="97" y="1208"/>
                  </a:lnTo>
                  <a:lnTo>
                    <a:pt x="96" y="1208"/>
                  </a:lnTo>
                  <a:lnTo>
                    <a:pt x="95" y="1208"/>
                  </a:lnTo>
                  <a:lnTo>
                    <a:pt x="95" y="1207"/>
                  </a:lnTo>
                  <a:lnTo>
                    <a:pt x="93" y="1207"/>
                  </a:lnTo>
                  <a:lnTo>
                    <a:pt x="93" y="1206"/>
                  </a:lnTo>
                  <a:lnTo>
                    <a:pt x="92" y="1205"/>
                  </a:lnTo>
                  <a:lnTo>
                    <a:pt x="92" y="1204"/>
                  </a:lnTo>
                  <a:lnTo>
                    <a:pt x="92" y="1202"/>
                  </a:lnTo>
                  <a:lnTo>
                    <a:pt x="92" y="1201"/>
                  </a:lnTo>
                  <a:lnTo>
                    <a:pt x="92" y="1200"/>
                  </a:lnTo>
                  <a:lnTo>
                    <a:pt x="91" y="1200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7"/>
                  </a:lnTo>
                  <a:lnTo>
                    <a:pt x="90" y="1197"/>
                  </a:lnTo>
                  <a:lnTo>
                    <a:pt x="90" y="1195"/>
                  </a:lnTo>
                  <a:lnTo>
                    <a:pt x="90" y="1194"/>
                  </a:lnTo>
                  <a:lnTo>
                    <a:pt x="89" y="1193"/>
                  </a:lnTo>
                  <a:lnTo>
                    <a:pt x="89" y="1192"/>
                  </a:lnTo>
                  <a:lnTo>
                    <a:pt x="89" y="1191"/>
                  </a:lnTo>
                  <a:lnTo>
                    <a:pt x="90" y="1191"/>
                  </a:lnTo>
                  <a:lnTo>
                    <a:pt x="90" y="1190"/>
                  </a:lnTo>
                  <a:lnTo>
                    <a:pt x="90" y="1188"/>
                  </a:lnTo>
                  <a:lnTo>
                    <a:pt x="90" y="1187"/>
                  </a:lnTo>
                  <a:lnTo>
                    <a:pt x="91" y="1187"/>
                  </a:lnTo>
                  <a:lnTo>
                    <a:pt x="91" y="1186"/>
                  </a:lnTo>
                  <a:lnTo>
                    <a:pt x="91" y="1185"/>
                  </a:lnTo>
                  <a:lnTo>
                    <a:pt x="92" y="1185"/>
                  </a:lnTo>
                  <a:lnTo>
                    <a:pt x="92" y="1184"/>
                  </a:lnTo>
                  <a:lnTo>
                    <a:pt x="92" y="1183"/>
                  </a:lnTo>
                  <a:lnTo>
                    <a:pt x="92" y="1181"/>
                  </a:lnTo>
                  <a:lnTo>
                    <a:pt x="91" y="1181"/>
                  </a:lnTo>
                  <a:lnTo>
                    <a:pt x="91" y="1180"/>
                  </a:lnTo>
                  <a:lnTo>
                    <a:pt x="91" y="1179"/>
                  </a:lnTo>
                  <a:lnTo>
                    <a:pt x="91" y="1178"/>
                  </a:lnTo>
                  <a:lnTo>
                    <a:pt x="90" y="1178"/>
                  </a:lnTo>
                  <a:lnTo>
                    <a:pt x="90" y="1177"/>
                  </a:lnTo>
                  <a:lnTo>
                    <a:pt x="89" y="1177"/>
                  </a:lnTo>
                  <a:lnTo>
                    <a:pt x="89" y="1176"/>
                  </a:lnTo>
                  <a:lnTo>
                    <a:pt x="90" y="1176"/>
                  </a:lnTo>
                  <a:lnTo>
                    <a:pt x="90" y="1174"/>
                  </a:lnTo>
                  <a:lnTo>
                    <a:pt x="89" y="1174"/>
                  </a:lnTo>
                  <a:lnTo>
                    <a:pt x="90" y="1174"/>
                  </a:lnTo>
                  <a:lnTo>
                    <a:pt x="90" y="1173"/>
                  </a:lnTo>
                  <a:lnTo>
                    <a:pt x="90" y="1172"/>
                  </a:lnTo>
                  <a:lnTo>
                    <a:pt x="91" y="1172"/>
                  </a:lnTo>
                  <a:lnTo>
                    <a:pt x="91" y="1171"/>
                  </a:lnTo>
                  <a:lnTo>
                    <a:pt x="91" y="1170"/>
                  </a:lnTo>
                  <a:lnTo>
                    <a:pt x="92" y="1170"/>
                  </a:lnTo>
                  <a:lnTo>
                    <a:pt x="93" y="1170"/>
                  </a:lnTo>
                  <a:lnTo>
                    <a:pt x="93" y="1169"/>
                  </a:lnTo>
                  <a:lnTo>
                    <a:pt x="93" y="1167"/>
                  </a:lnTo>
                  <a:lnTo>
                    <a:pt x="95" y="1167"/>
                  </a:lnTo>
                  <a:lnTo>
                    <a:pt x="96" y="1167"/>
                  </a:lnTo>
                  <a:lnTo>
                    <a:pt x="97" y="1167"/>
                  </a:lnTo>
                  <a:lnTo>
                    <a:pt x="97" y="1169"/>
                  </a:lnTo>
                  <a:lnTo>
                    <a:pt x="98" y="1169"/>
                  </a:lnTo>
                  <a:lnTo>
                    <a:pt x="98" y="1170"/>
                  </a:lnTo>
                  <a:lnTo>
                    <a:pt x="98" y="1169"/>
                  </a:lnTo>
                  <a:lnTo>
                    <a:pt x="98" y="1167"/>
                  </a:lnTo>
                  <a:lnTo>
                    <a:pt x="98" y="1166"/>
                  </a:lnTo>
                  <a:lnTo>
                    <a:pt x="99" y="1166"/>
                  </a:lnTo>
                  <a:lnTo>
                    <a:pt x="100" y="1166"/>
                  </a:lnTo>
                  <a:lnTo>
                    <a:pt x="100" y="1165"/>
                  </a:lnTo>
                  <a:lnTo>
                    <a:pt x="102" y="1165"/>
                  </a:lnTo>
                  <a:lnTo>
                    <a:pt x="103" y="1165"/>
                  </a:lnTo>
                  <a:lnTo>
                    <a:pt x="104" y="1165"/>
                  </a:lnTo>
                  <a:lnTo>
                    <a:pt x="105" y="1165"/>
                  </a:lnTo>
                  <a:lnTo>
                    <a:pt x="105" y="1164"/>
                  </a:lnTo>
                  <a:lnTo>
                    <a:pt x="106" y="1163"/>
                  </a:lnTo>
                  <a:lnTo>
                    <a:pt x="107" y="1163"/>
                  </a:lnTo>
                  <a:lnTo>
                    <a:pt x="107" y="1162"/>
                  </a:lnTo>
                  <a:lnTo>
                    <a:pt x="106" y="1162"/>
                  </a:lnTo>
                  <a:lnTo>
                    <a:pt x="106" y="1160"/>
                  </a:lnTo>
                  <a:lnTo>
                    <a:pt x="106" y="1159"/>
                  </a:lnTo>
                  <a:lnTo>
                    <a:pt x="106" y="1158"/>
                  </a:lnTo>
                  <a:lnTo>
                    <a:pt x="106" y="1157"/>
                  </a:lnTo>
                  <a:lnTo>
                    <a:pt x="105" y="1157"/>
                  </a:lnTo>
                  <a:lnTo>
                    <a:pt x="105" y="1156"/>
                  </a:lnTo>
                  <a:lnTo>
                    <a:pt x="105" y="1155"/>
                  </a:lnTo>
                  <a:lnTo>
                    <a:pt x="105" y="1153"/>
                  </a:lnTo>
                  <a:lnTo>
                    <a:pt x="105" y="1152"/>
                  </a:lnTo>
                  <a:lnTo>
                    <a:pt x="104" y="1152"/>
                  </a:lnTo>
                  <a:lnTo>
                    <a:pt x="104" y="1151"/>
                  </a:lnTo>
                  <a:lnTo>
                    <a:pt x="105" y="1150"/>
                  </a:lnTo>
                  <a:lnTo>
                    <a:pt x="105" y="1149"/>
                  </a:lnTo>
                  <a:lnTo>
                    <a:pt x="105" y="1148"/>
                  </a:lnTo>
                  <a:lnTo>
                    <a:pt x="106" y="1148"/>
                  </a:lnTo>
                  <a:lnTo>
                    <a:pt x="106" y="1146"/>
                  </a:lnTo>
                  <a:lnTo>
                    <a:pt x="105" y="1146"/>
                  </a:lnTo>
                  <a:lnTo>
                    <a:pt x="106" y="1146"/>
                  </a:lnTo>
                  <a:lnTo>
                    <a:pt x="106" y="1145"/>
                  </a:lnTo>
                  <a:lnTo>
                    <a:pt x="106" y="1144"/>
                  </a:lnTo>
                  <a:lnTo>
                    <a:pt x="106" y="1143"/>
                  </a:lnTo>
                  <a:lnTo>
                    <a:pt x="106" y="1142"/>
                  </a:lnTo>
                  <a:lnTo>
                    <a:pt x="107" y="1141"/>
                  </a:lnTo>
                  <a:lnTo>
                    <a:pt x="109" y="1141"/>
                  </a:lnTo>
                  <a:lnTo>
                    <a:pt x="109" y="1139"/>
                  </a:lnTo>
                  <a:lnTo>
                    <a:pt x="107" y="1138"/>
                  </a:lnTo>
                  <a:lnTo>
                    <a:pt x="109" y="1138"/>
                  </a:lnTo>
                  <a:lnTo>
                    <a:pt x="109" y="1137"/>
                  </a:lnTo>
                  <a:lnTo>
                    <a:pt x="110" y="1137"/>
                  </a:lnTo>
                  <a:lnTo>
                    <a:pt x="110" y="1138"/>
                  </a:lnTo>
                  <a:lnTo>
                    <a:pt x="111" y="1138"/>
                  </a:lnTo>
                  <a:lnTo>
                    <a:pt x="112" y="1138"/>
                  </a:lnTo>
                  <a:lnTo>
                    <a:pt x="112" y="1137"/>
                  </a:lnTo>
                  <a:lnTo>
                    <a:pt x="113" y="1137"/>
                  </a:lnTo>
                  <a:lnTo>
                    <a:pt x="114" y="1137"/>
                  </a:lnTo>
                  <a:lnTo>
                    <a:pt x="114" y="1136"/>
                  </a:lnTo>
                  <a:lnTo>
                    <a:pt x="116" y="1136"/>
                  </a:lnTo>
                  <a:lnTo>
                    <a:pt x="116" y="1135"/>
                  </a:lnTo>
                  <a:lnTo>
                    <a:pt x="117" y="1135"/>
                  </a:lnTo>
                  <a:lnTo>
                    <a:pt x="117" y="1134"/>
                  </a:lnTo>
                  <a:lnTo>
                    <a:pt x="118" y="1132"/>
                  </a:lnTo>
                  <a:lnTo>
                    <a:pt x="118" y="1131"/>
                  </a:lnTo>
                  <a:lnTo>
                    <a:pt x="119" y="1131"/>
                  </a:lnTo>
                  <a:lnTo>
                    <a:pt x="118" y="1131"/>
                  </a:lnTo>
                  <a:lnTo>
                    <a:pt x="118" y="1130"/>
                  </a:lnTo>
                  <a:lnTo>
                    <a:pt x="118" y="1129"/>
                  </a:lnTo>
                  <a:lnTo>
                    <a:pt x="118" y="1128"/>
                  </a:lnTo>
                  <a:lnTo>
                    <a:pt x="119" y="1128"/>
                  </a:lnTo>
                  <a:lnTo>
                    <a:pt x="119" y="1127"/>
                  </a:lnTo>
                  <a:lnTo>
                    <a:pt x="119" y="1125"/>
                  </a:lnTo>
                  <a:lnTo>
                    <a:pt x="118" y="1125"/>
                  </a:lnTo>
                  <a:lnTo>
                    <a:pt x="118" y="1124"/>
                  </a:lnTo>
                  <a:lnTo>
                    <a:pt x="119" y="1124"/>
                  </a:lnTo>
                  <a:lnTo>
                    <a:pt x="119" y="1123"/>
                  </a:lnTo>
                  <a:lnTo>
                    <a:pt x="120" y="1123"/>
                  </a:lnTo>
                  <a:lnTo>
                    <a:pt x="120" y="1122"/>
                  </a:lnTo>
                  <a:lnTo>
                    <a:pt x="121" y="1122"/>
                  </a:lnTo>
                  <a:lnTo>
                    <a:pt x="123" y="1122"/>
                  </a:lnTo>
                  <a:lnTo>
                    <a:pt x="123" y="1123"/>
                  </a:lnTo>
                  <a:lnTo>
                    <a:pt x="124" y="1123"/>
                  </a:lnTo>
                  <a:lnTo>
                    <a:pt x="124" y="1124"/>
                  </a:lnTo>
                  <a:lnTo>
                    <a:pt x="124" y="1123"/>
                  </a:lnTo>
                  <a:lnTo>
                    <a:pt x="125" y="1123"/>
                  </a:lnTo>
                  <a:lnTo>
                    <a:pt x="125" y="1122"/>
                  </a:lnTo>
                  <a:lnTo>
                    <a:pt x="126" y="1121"/>
                  </a:lnTo>
                  <a:lnTo>
                    <a:pt x="127" y="1120"/>
                  </a:lnTo>
                  <a:lnTo>
                    <a:pt x="127" y="1118"/>
                  </a:lnTo>
                  <a:lnTo>
                    <a:pt x="129" y="1118"/>
                  </a:lnTo>
                  <a:lnTo>
                    <a:pt x="129" y="1117"/>
                  </a:lnTo>
                  <a:lnTo>
                    <a:pt x="129" y="1116"/>
                  </a:lnTo>
                  <a:lnTo>
                    <a:pt x="129" y="1115"/>
                  </a:lnTo>
                  <a:lnTo>
                    <a:pt x="130" y="1114"/>
                  </a:lnTo>
                  <a:lnTo>
                    <a:pt x="130" y="1113"/>
                  </a:lnTo>
                  <a:lnTo>
                    <a:pt x="131" y="1113"/>
                  </a:lnTo>
                  <a:lnTo>
                    <a:pt x="131" y="1111"/>
                  </a:lnTo>
                  <a:lnTo>
                    <a:pt x="131" y="1110"/>
                  </a:lnTo>
                  <a:lnTo>
                    <a:pt x="132" y="1110"/>
                  </a:lnTo>
                  <a:lnTo>
                    <a:pt x="132" y="1109"/>
                  </a:lnTo>
                  <a:lnTo>
                    <a:pt x="133" y="1109"/>
                  </a:lnTo>
                  <a:lnTo>
                    <a:pt x="134" y="1109"/>
                  </a:lnTo>
                  <a:lnTo>
                    <a:pt x="136" y="1109"/>
                  </a:lnTo>
                  <a:lnTo>
                    <a:pt x="137" y="1109"/>
                  </a:lnTo>
                  <a:lnTo>
                    <a:pt x="137" y="1110"/>
                  </a:lnTo>
                  <a:lnTo>
                    <a:pt x="138" y="1110"/>
                  </a:lnTo>
                  <a:lnTo>
                    <a:pt x="139" y="1109"/>
                  </a:lnTo>
                  <a:lnTo>
                    <a:pt x="139" y="1108"/>
                  </a:lnTo>
                  <a:lnTo>
                    <a:pt x="139" y="1107"/>
                  </a:lnTo>
                  <a:lnTo>
                    <a:pt x="139" y="1105"/>
                  </a:lnTo>
                  <a:lnTo>
                    <a:pt x="139" y="1104"/>
                  </a:lnTo>
                  <a:lnTo>
                    <a:pt x="138" y="1104"/>
                  </a:lnTo>
                  <a:lnTo>
                    <a:pt x="137" y="1103"/>
                  </a:lnTo>
                  <a:lnTo>
                    <a:pt x="137" y="1102"/>
                  </a:lnTo>
                  <a:lnTo>
                    <a:pt x="136" y="1102"/>
                  </a:lnTo>
                  <a:lnTo>
                    <a:pt x="136" y="1101"/>
                  </a:lnTo>
                  <a:lnTo>
                    <a:pt x="136" y="1100"/>
                  </a:lnTo>
                  <a:lnTo>
                    <a:pt x="136" y="1098"/>
                  </a:lnTo>
                  <a:lnTo>
                    <a:pt x="136" y="1097"/>
                  </a:lnTo>
                  <a:lnTo>
                    <a:pt x="136" y="1096"/>
                  </a:lnTo>
                  <a:lnTo>
                    <a:pt x="136" y="1095"/>
                  </a:lnTo>
                  <a:lnTo>
                    <a:pt x="137" y="1095"/>
                  </a:lnTo>
                  <a:lnTo>
                    <a:pt x="137" y="1094"/>
                  </a:lnTo>
                  <a:lnTo>
                    <a:pt x="138" y="1094"/>
                  </a:lnTo>
                  <a:lnTo>
                    <a:pt x="138" y="1093"/>
                  </a:lnTo>
                  <a:lnTo>
                    <a:pt x="138" y="1091"/>
                  </a:lnTo>
                  <a:lnTo>
                    <a:pt x="139" y="1091"/>
                  </a:lnTo>
                  <a:lnTo>
                    <a:pt x="139" y="1090"/>
                  </a:lnTo>
                  <a:lnTo>
                    <a:pt x="139" y="1089"/>
                  </a:lnTo>
                  <a:lnTo>
                    <a:pt x="138" y="1089"/>
                  </a:lnTo>
                  <a:lnTo>
                    <a:pt x="139" y="1088"/>
                  </a:lnTo>
                  <a:lnTo>
                    <a:pt x="139" y="1087"/>
                  </a:lnTo>
                  <a:lnTo>
                    <a:pt x="138" y="1087"/>
                  </a:lnTo>
                  <a:lnTo>
                    <a:pt x="139" y="1086"/>
                  </a:lnTo>
                  <a:lnTo>
                    <a:pt x="139" y="1084"/>
                  </a:lnTo>
                  <a:lnTo>
                    <a:pt x="140" y="1084"/>
                  </a:lnTo>
                  <a:lnTo>
                    <a:pt x="141" y="1084"/>
                  </a:lnTo>
                  <a:lnTo>
                    <a:pt x="143" y="1084"/>
                  </a:lnTo>
                  <a:lnTo>
                    <a:pt x="143" y="1083"/>
                  </a:lnTo>
                  <a:lnTo>
                    <a:pt x="144" y="1083"/>
                  </a:lnTo>
                  <a:lnTo>
                    <a:pt x="144" y="1082"/>
                  </a:lnTo>
                  <a:lnTo>
                    <a:pt x="145" y="1082"/>
                  </a:lnTo>
                  <a:lnTo>
                    <a:pt x="145" y="1083"/>
                  </a:lnTo>
                  <a:lnTo>
                    <a:pt x="146" y="1083"/>
                  </a:lnTo>
                  <a:lnTo>
                    <a:pt x="147" y="1083"/>
                  </a:lnTo>
                  <a:lnTo>
                    <a:pt x="146" y="1082"/>
                  </a:lnTo>
                  <a:lnTo>
                    <a:pt x="146" y="1081"/>
                  </a:lnTo>
                  <a:lnTo>
                    <a:pt x="147" y="1081"/>
                  </a:lnTo>
                  <a:lnTo>
                    <a:pt x="147" y="1080"/>
                  </a:lnTo>
                  <a:lnTo>
                    <a:pt x="147" y="1081"/>
                  </a:lnTo>
                  <a:lnTo>
                    <a:pt x="148" y="1081"/>
                  </a:lnTo>
                  <a:lnTo>
                    <a:pt x="148" y="1080"/>
                  </a:lnTo>
                  <a:lnTo>
                    <a:pt x="150" y="1080"/>
                  </a:lnTo>
                  <a:lnTo>
                    <a:pt x="150" y="1079"/>
                  </a:lnTo>
                  <a:lnTo>
                    <a:pt x="151" y="1079"/>
                  </a:lnTo>
                  <a:lnTo>
                    <a:pt x="152" y="1077"/>
                  </a:lnTo>
                  <a:lnTo>
                    <a:pt x="152" y="1076"/>
                  </a:lnTo>
                  <a:lnTo>
                    <a:pt x="153" y="1075"/>
                  </a:lnTo>
                  <a:lnTo>
                    <a:pt x="153" y="1074"/>
                  </a:lnTo>
                  <a:lnTo>
                    <a:pt x="154" y="1074"/>
                  </a:lnTo>
                  <a:lnTo>
                    <a:pt x="154" y="1075"/>
                  </a:lnTo>
                  <a:lnTo>
                    <a:pt x="155" y="1075"/>
                  </a:lnTo>
                  <a:lnTo>
                    <a:pt x="155" y="1074"/>
                  </a:lnTo>
                  <a:lnTo>
                    <a:pt x="157" y="1074"/>
                  </a:lnTo>
                  <a:lnTo>
                    <a:pt x="158" y="1074"/>
                  </a:lnTo>
                  <a:lnTo>
                    <a:pt x="159" y="1074"/>
                  </a:lnTo>
                  <a:lnTo>
                    <a:pt x="159" y="1073"/>
                  </a:lnTo>
                  <a:lnTo>
                    <a:pt x="158" y="1073"/>
                  </a:lnTo>
                  <a:lnTo>
                    <a:pt x="158" y="1072"/>
                  </a:lnTo>
                  <a:lnTo>
                    <a:pt x="158" y="1070"/>
                  </a:lnTo>
                  <a:lnTo>
                    <a:pt x="158" y="1069"/>
                  </a:lnTo>
                  <a:lnTo>
                    <a:pt x="158" y="1068"/>
                  </a:lnTo>
                  <a:lnTo>
                    <a:pt x="159" y="1068"/>
                  </a:lnTo>
                  <a:lnTo>
                    <a:pt x="159" y="1067"/>
                  </a:lnTo>
                  <a:lnTo>
                    <a:pt x="160" y="1067"/>
                  </a:lnTo>
                  <a:lnTo>
                    <a:pt x="160" y="1066"/>
                  </a:lnTo>
                  <a:lnTo>
                    <a:pt x="159" y="1066"/>
                  </a:lnTo>
                  <a:lnTo>
                    <a:pt x="159" y="1065"/>
                  </a:lnTo>
                  <a:lnTo>
                    <a:pt x="158" y="1065"/>
                  </a:lnTo>
                  <a:lnTo>
                    <a:pt x="158" y="1063"/>
                  </a:lnTo>
                  <a:lnTo>
                    <a:pt x="159" y="1063"/>
                  </a:lnTo>
                  <a:lnTo>
                    <a:pt x="160" y="1062"/>
                  </a:lnTo>
                  <a:lnTo>
                    <a:pt x="160" y="1061"/>
                  </a:lnTo>
                  <a:lnTo>
                    <a:pt x="161" y="1061"/>
                  </a:lnTo>
                  <a:lnTo>
                    <a:pt x="161" y="1060"/>
                  </a:lnTo>
                  <a:lnTo>
                    <a:pt x="162" y="1060"/>
                  </a:lnTo>
                  <a:lnTo>
                    <a:pt x="162" y="1059"/>
                  </a:lnTo>
                  <a:lnTo>
                    <a:pt x="162" y="1058"/>
                  </a:lnTo>
                  <a:lnTo>
                    <a:pt x="162" y="1056"/>
                  </a:lnTo>
                  <a:lnTo>
                    <a:pt x="161" y="1056"/>
                  </a:lnTo>
                  <a:lnTo>
                    <a:pt x="160" y="1056"/>
                  </a:lnTo>
                  <a:lnTo>
                    <a:pt x="160" y="1055"/>
                  </a:lnTo>
                  <a:lnTo>
                    <a:pt x="161" y="1055"/>
                  </a:lnTo>
                  <a:lnTo>
                    <a:pt x="162" y="1055"/>
                  </a:lnTo>
                  <a:lnTo>
                    <a:pt x="162" y="1054"/>
                  </a:lnTo>
                  <a:lnTo>
                    <a:pt x="162" y="1053"/>
                  </a:lnTo>
                  <a:lnTo>
                    <a:pt x="164" y="1053"/>
                  </a:lnTo>
                  <a:lnTo>
                    <a:pt x="164" y="1052"/>
                  </a:lnTo>
                  <a:lnTo>
                    <a:pt x="164" y="1051"/>
                  </a:lnTo>
                  <a:lnTo>
                    <a:pt x="165" y="1051"/>
                  </a:lnTo>
                  <a:lnTo>
                    <a:pt x="165" y="1049"/>
                  </a:lnTo>
                  <a:lnTo>
                    <a:pt x="166" y="1049"/>
                  </a:lnTo>
                  <a:lnTo>
                    <a:pt x="167" y="1049"/>
                  </a:lnTo>
                  <a:lnTo>
                    <a:pt x="168" y="1049"/>
                  </a:lnTo>
                  <a:lnTo>
                    <a:pt x="168" y="1048"/>
                  </a:lnTo>
                  <a:lnTo>
                    <a:pt x="169" y="1048"/>
                  </a:lnTo>
                  <a:lnTo>
                    <a:pt x="169" y="1047"/>
                  </a:lnTo>
                  <a:lnTo>
                    <a:pt x="171" y="1047"/>
                  </a:lnTo>
                  <a:lnTo>
                    <a:pt x="172" y="1047"/>
                  </a:lnTo>
                  <a:lnTo>
                    <a:pt x="173" y="1047"/>
                  </a:lnTo>
                  <a:lnTo>
                    <a:pt x="174" y="1047"/>
                  </a:lnTo>
                  <a:lnTo>
                    <a:pt x="175" y="1047"/>
                  </a:lnTo>
                  <a:lnTo>
                    <a:pt x="175" y="1046"/>
                  </a:lnTo>
                  <a:lnTo>
                    <a:pt x="176" y="1046"/>
                  </a:lnTo>
                  <a:lnTo>
                    <a:pt x="178" y="1046"/>
                  </a:lnTo>
                  <a:lnTo>
                    <a:pt x="178" y="1045"/>
                  </a:lnTo>
                  <a:lnTo>
                    <a:pt x="179" y="1045"/>
                  </a:lnTo>
                  <a:lnTo>
                    <a:pt x="179" y="1044"/>
                  </a:lnTo>
                  <a:lnTo>
                    <a:pt x="180" y="1044"/>
                  </a:lnTo>
                  <a:lnTo>
                    <a:pt x="180" y="1042"/>
                  </a:lnTo>
                  <a:lnTo>
                    <a:pt x="181" y="1042"/>
                  </a:lnTo>
                  <a:lnTo>
                    <a:pt x="181" y="1041"/>
                  </a:lnTo>
                  <a:lnTo>
                    <a:pt x="181" y="1040"/>
                  </a:lnTo>
                  <a:lnTo>
                    <a:pt x="181" y="1039"/>
                  </a:lnTo>
                  <a:lnTo>
                    <a:pt x="182" y="1039"/>
                  </a:lnTo>
                  <a:lnTo>
                    <a:pt x="183" y="1040"/>
                  </a:lnTo>
                  <a:lnTo>
                    <a:pt x="183" y="1039"/>
                  </a:lnTo>
                  <a:lnTo>
                    <a:pt x="185" y="1039"/>
                  </a:lnTo>
                  <a:lnTo>
                    <a:pt x="186" y="1039"/>
                  </a:lnTo>
                  <a:lnTo>
                    <a:pt x="186" y="1038"/>
                  </a:lnTo>
                  <a:lnTo>
                    <a:pt x="186" y="1037"/>
                  </a:lnTo>
                  <a:lnTo>
                    <a:pt x="187" y="1035"/>
                  </a:lnTo>
                  <a:lnTo>
                    <a:pt x="187" y="1034"/>
                  </a:lnTo>
                  <a:lnTo>
                    <a:pt x="186" y="1033"/>
                  </a:lnTo>
                  <a:lnTo>
                    <a:pt x="186" y="1032"/>
                  </a:lnTo>
                  <a:lnTo>
                    <a:pt x="186" y="1031"/>
                  </a:lnTo>
                  <a:lnTo>
                    <a:pt x="186" y="1030"/>
                  </a:lnTo>
                  <a:lnTo>
                    <a:pt x="186" y="1028"/>
                  </a:lnTo>
                  <a:lnTo>
                    <a:pt x="186" y="1027"/>
                  </a:lnTo>
                  <a:lnTo>
                    <a:pt x="187" y="1027"/>
                  </a:lnTo>
                  <a:lnTo>
                    <a:pt x="187" y="1026"/>
                  </a:lnTo>
                  <a:lnTo>
                    <a:pt x="188" y="1025"/>
                  </a:lnTo>
                  <a:lnTo>
                    <a:pt x="188" y="1024"/>
                  </a:lnTo>
                  <a:lnTo>
                    <a:pt x="188" y="1023"/>
                  </a:lnTo>
                  <a:lnTo>
                    <a:pt x="187" y="1023"/>
                  </a:lnTo>
                  <a:lnTo>
                    <a:pt x="187" y="1021"/>
                  </a:lnTo>
                  <a:lnTo>
                    <a:pt x="186" y="1020"/>
                  </a:lnTo>
                  <a:lnTo>
                    <a:pt x="186" y="1019"/>
                  </a:lnTo>
                  <a:lnTo>
                    <a:pt x="185" y="1019"/>
                  </a:lnTo>
                  <a:lnTo>
                    <a:pt x="185" y="1018"/>
                  </a:lnTo>
                  <a:lnTo>
                    <a:pt x="183" y="1018"/>
                  </a:lnTo>
                  <a:lnTo>
                    <a:pt x="182" y="1017"/>
                  </a:lnTo>
                  <a:lnTo>
                    <a:pt x="182" y="1016"/>
                  </a:lnTo>
                  <a:lnTo>
                    <a:pt x="181" y="1016"/>
                  </a:lnTo>
                  <a:lnTo>
                    <a:pt x="180" y="1014"/>
                  </a:lnTo>
                  <a:lnTo>
                    <a:pt x="180" y="1013"/>
                  </a:lnTo>
                  <a:lnTo>
                    <a:pt x="179" y="1013"/>
                  </a:lnTo>
                  <a:lnTo>
                    <a:pt x="179" y="1012"/>
                  </a:lnTo>
                  <a:lnTo>
                    <a:pt x="179" y="1011"/>
                  </a:lnTo>
                  <a:lnTo>
                    <a:pt x="180" y="1011"/>
                  </a:lnTo>
                  <a:lnTo>
                    <a:pt x="180" y="1010"/>
                  </a:lnTo>
                  <a:lnTo>
                    <a:pt x="180" y="1009"/>
                  </a:lnTo>
                  <a:lnTo>
                    <a:pt x="180" y="1007"/>
                  </a:lnTo>
                  <a:lnTo>
                    <a:pt x="180" y="1006"/>
                  </a:lnTo>
                  <a:lnTo>
                    <a:pt x="179" y="1006"/>
                  </a:lnTo>
                  <a:lnTo>
                    <a:pt x="178" y="1006"/>
                  </a:lnTo>
                  <a:lnTo>
                    <a:pt x="178" y="1005"/>
                  </a:lnTo>
                  <a:lnTo>
                    <a:pt x="176" y="1005"/>
                  </a:lnTo>
                  <a:lnTo>
                    <a:pt x="175" y="1005"/>
                  </a:lnTo>
                  <a:lnTo>
                    <a:pt x="175" y="1004"/>
                  </a:lnTo>
                  <a:lnTo>
                    <a:pt x="174" y="1004"/>
                  </a:lnTo>
                  <a:lnTo>
                    <a:pt x="174" y="1003"/>
                  </a:lnTo>
                  <a:lnTo>
                    <a:pt x="173" y="1003"/>
                  </a:lnTo>
                  <a:lnTo>
                    <a:pt x="173" y="1002"/>
                  </a:lnTo>
                  <a:lnTo>
                    <a:pt x="172" y="1000"/>
                  </a:lnTo>
                  <a:lnTo>
                    <a:pt x="172" y="999"/>
                  </a:lnTo>
                  <a:lnTo>
                    <a:pt x="172" y="998"/>
                  </a:lnTo>
                  <a:lnTo>
                    <a:pt x="172" y="997"/>
                  </a:lnTo>
                  <a:lnTo>
                    <a:pt x="172" y="996"/>
                  </a:lnTo>
                  <a:lnTo>
                    <a:pt x="173" y="996"/>
                  </a:lnTo>
                  <a:lnTo>
                    <a:pt x="174" y="996"/>
                  </a:lnTo>
                  <a:lnTo>
                    <a:pt x="175" y="996"/>
                  </a:lnTo>
                  <a:lnTo>
                    <a:pt x="175" y="995"/>
                  </a:lnTo>
                  <a:lnTo>
                    <a:pt x="174" y="995"/>
                  </a:lnTo>
                  <a:lnTo>
                    <a:pt x="174" y="993"/>
                  </a:lnTo>
                  <a:lnTo>
                    <a:pt x="175" y="993"/>
                  </a:lnTo>
                  <a:lnTo>
                    <a:pt x="175" y="992"/>
                  </a:lnTo>
                  <a:lnTo>
                    <a:pt x="176" y="992"/>
                  </a:lnTo>
                  <a:lnTo>
                    <a:pt x="176" y="991"/>
                  </a:lnTo>
                  <a:lnTo>
                    <a:pt x="178" y="991"/>
                  </a:lnTo>
                  <a:lnTo>
                    <a:pt x="178" y="990"/>
                  </a:lnTo>
                  <a:lnTo>
                    <a:pt x="178" y="989"/>
                  </a:lnTo>
                  <a:lnTo>
                    <a:pt x="178" y="988"/>
                  </a:lnTo>
                  <a:lnTo>
                    <a:pt x="178" y="986"/>
                  </a:lnTo>
                  <a:lnTo>
                    <a:pt x="176" y="986"/>
                  </a:lnTo>
                  <a:lnTo>
                    <a:pt x="176" y="985"/>
                  </a:lnTo>
                  <a:lnTo>
                    <a:pt x="176" y="984"/>
                  </a:lnTo>
                  <a:lnTo>
                    <a:pt x="175" y="984"/>
                  </a:lnTo>
                  <a:lnTo>
                    <a:pt x="175" y="983"/>
                  </a:lnTo>
                  <a:lnTo>
                    <a:pt x="174" y="983"/>
                  </a:lnTo>
                  <a:lnTo>
                    <a:pt x="174" y="982"/>
                  </a:lnTo>
                  <a:lnTo>
                    <a:pt x="174" y="981"/>
                  </a:lnTo>
                  <a:lnTo>
                    <a:pt x="173" y="981"/>
                  </a:lnTo>
                  <a:lnTo>
                    <a:pt x="174" y="979"/>
                  </a:lnTo>
                  <a:lnTo>
                    <a:pt x="174" y="978"/>
                  </a:lnTo>
                  <a:lnTo>
                    <a:pt x="174" y="977"/>
                  </a:lnTo>
                  <a:lnTo>
                    <a:pt x="174" y="976"/>
                  </a:lnTo>
                  <a:lnTo>
                    <a:pt x="175" y="975"/>
                  </a:lnTo>
                  <a:lnTo>
                    <a:pt x="175" y="974"/>
                  </a:lnTo>
                  <a:lnTo>
                    <a:pt x="175" y="972"/>
                  </a:lnTo>
                  <a:lnTo>
                    <a:pt x="176" y="971"/>
                  </a:lnTo>
                  <a:lnTo>
                    <a:pt x="178" y="972"/>
                  </a:lnTo>
                  <a:lnTo>
                    <a:pt x="179" y="972"/>
                  </a:lnTo>
                  <a:lnTo>
                    <a:pt x="179" y="971"/>
                  </a:lnTo>
                  <a:lnTo>
                    <a:pt x="179" y="970"/>
                  </a:lnTo>
                  <a:lnTo>
                    <a:pt x="179" y="969"/>
                  </a:lnTo>
                  <a:lnTo>
                    <a:pt x="179" y="968"/>
                  </a:lnTo>
                  <a:lnTo>
                    <a:pt x="179" y="967"/>
                  </a:lnTo>
                  <a:lnTo>
                    <a:pt x="179" y="965"/>
                  </a:lnTo>
                  <a:lnTo>
                    <a:pt x="178" y="965"/>
                  </a:lnTo>
                  <a:lnTo>
                    <a:pt x="178" y="964"/>
                  </a:lnTo>
                  <a:lnTo>
                    <a:pt x="176" y="964"/>
                  </a:lnTo>
                  <a:lnTo>
                    <a:pt x="176" y="963"/>
                  </a:lnTo>
                  <a:lnTo>
                    <a:pt x="176" y="962"/>
                  </a:lnTo>
                  <a:lnTo>
                    <a:pt x="176" y="961"/>
                  </a:lnTo>
                  <a:lnTo>
                    <a:pt x="176" y="960"/>
                  </a:lnTo>
                  <a:lnTo>
                    <a:pt x="176" y="958"/>
                  </a:lnTo>
                  <a:lnTo>
                    <a:pt x="176" y="957"/>
                  </a:lnTo>
                  <a:lnTo>
                    <a:pt x="176" y="956"/>
                  </a:lnTo>
                  <a:lnTo>
                    <a:pt x="175" y="956"/>
                  </a:lnTo>
                  <a:lnTo>
                    <a:pt x="175" y="955"/>
                  </a:lnTo>
                  <a:lnTo>
                    <a:pt x="174" y="955"/>
                  </a:lnTo>
                  <a:lnTo>
                    <a:pt x="173" y="955"/>
                  </a:lnTo>
                  <a:lnTo>
                    <a:pt x="172" y="955"/>
                  </a:lnTo>
                  <a:lnTo>
                    <a:pt x="172" y="954"/>
                  </a:lnTo>
                  <a:lnTo>
                    <a:pt x="172" y="953"/>
                  </a:lnTo>
                  <a:lnTo>
                    <a:pt x="173" y="953"/>
                  </a:lnTo>
                  <a:lnTo>
                    <a:pt x="173" y="951"/>
                  </a:lnTo>
                  <a:lnTo>
                    <a:pt x="172" y="951"/>
                  </a:lnTo>
                  <a:lnTo>
                    <a:pt x="172" y="950"/>
                  </a:lnTo>
                  <a:lnTo>
                    <a:pt x="172" y="949"/>
                  </a:lnTo>
                  <a:lnTo>
                    <a:pt x="172" y="948"/>
                  </a:lnTo>
                  <a:lnTo>
                    <a:pt x="171" y="948"/>
                  </a:lnTo>
                  <a:lnTo>
                    <a:pt x="171" y="947"/>
                  </a:lnTo>
                  <a:lnTo>
                    <a:pt x="171" y="946"/>
                  </a:lnTo>
                  <a:lnTo>
                    <a:pt x="169" y="946"/>
                  </a:lnTo>
                  <a:lnTo>
                    <a:pt x="169" y="944"/>
                  </a:lnTo>
                  <a:lnTo>
                    <a:pt x="169" y="943"/>
                  </a:lnTo>
                  <a:lnTo>
                    <a:pt x="169" y="942"/>
                  </a:lnTo>
                  <a:lnTo>
                    <a:pt x="169" y="941"/>
                  </a:lnTo>
                  <a:lnTo>
                    <a:pt x="168" y="940"/>
                  </a:lnTo>
                  <a:lnTo>
                    <a:pt x="168" y="939"/>
                  </a:lnTo>
                  <a:lnTo>
                    <a:pt x="168" y="937"/>
                  </a:lnTo>
                  <a:lnTo>
                    <a:pt x="168" y="936"/>
                  </a:lnTo>
                  <a:lnTo>
                    <a:pt x="169" y="936"/>
                  </a:lnTo>
                  <a:lnTo>
                    <a:pt x="169" y="935"/>
                  </a:lnTo>
                  <a:lnTo>
                    <a:pt x="168" y="934"/>
                  </a:lnTo>
                  <a:lnTo>
                    <a:pt x="169" y="933"/>
                  </a:lnTo>
                  <a:lnTo>
                    <a:pt x="169" y="932"/>
                  </a:lnTo>
                  <a:lnTo>
                    <a:pt x="168" y="932"/>
                  </a:lnTo>
                  <a:lnTo>
                    <a:pt x="167" y="932"/>
                  </a:lnTo>
                  <a:lnTo>
                    <a:pt x="167" y="930"/>
                  </a:lnTo>
                  <a:lnTo>
                    <a:pt x="166" y="930"/>
                  </a:lnTo>
                  <a:lnTo>
                    <a:pt x="165" y="930"/>
                  </a:lnTo>
                  <a:lnTo>
                    <a:pt x="164" y="929"/>
                  </a:lnTo>
                  <a:lnTo>
                    <a:pt x="164" y="928"/>
                  </a:lnTo>
                  <a:lnTo>
                    <a:pt x="164" y="927"/>
                  </a:lnTo>
                  <a:lnTo>
                    <a:pt x="164" y="926"/>
                  </a:lnTo>
                  <a:lnTo>
                    <a:pt x="162" y="926"/>
                  </a:lnTo>
                  <a:lnTo>
                    <a:pt x="162" y="925"/>
                  </a:lnTo>
                  <a:lnTo>
                    <a:pt x="161" y="925"/>
                  </a:lnTo>
                  <a:lnTo>
                    <a:pt x="160" y="925"/>
                  </a:lnTo>
                  <a:lnTo>
                    <a:pt x="159" y="925"/>
                  </a:lnTo>
                  <a:lnTo>
                    <a:pt x="158" y="923"/>
                  </a:lnTo>
                  <a:lnTo>
                    <a:pt x="158" y="922"/>
                  </a:lnTo>
                  <a:lnTo>
                    <a:pt x="157" y="922"/>
                  </a:lnTo>
                  <a:lnTo>
                    <a:pt x="157" y="921"/>
                  </a:lnTo>
                  <a:lnTo>
                    <a:pt x="157" y="920"/>
                  </a:lnTo>
                  <a:lnTo>
                    <a:pt x="157" y="919"/>
                  </a:lnTo>
                  <a:lnTo>
                    <a:pt x="157" y="918"/>
                  </a:lnTo>
                  <a:lnTo>
                    <a:pt x="157" y="916"/>
                  </a:lnTo>
                  <a:lnTo>
                    <a:pt x="157" y="915"/>
                  </a:lnTo>
                  <a:lnTo>
                    <a:pt x="158" y="915"/>
                  </a:lnTo>
                  <a:lnTo>
                    <a:pt x="159" y="914"/>
                  </a:lnTo>
                  <a:lnTo>
                    <a:pt x="160" y="914"/>
                  </a:lnTo>
                  <a:lnTo>
                    <a:pt x="160" y="913"/>
                  </a:lnTo>
                  <a:lnTo>
                    <a:pt x="161" y="912"/>
                  </a:lnTo>
                  <a:lnTo>
                    <a:pt x="160" y="912"/>
                  </a:lnTo>
                  <a:lnTo>
                    <a:pt x="160" y="911"/>
                  </a:lnTo>
                  <a:lnTo>
                    <a:pt x="161" y="911"/>
                  </a:lnTo>
                  <a:lnTo>
                    <a:pt x="161" y="909"/>
                  </a:lnTo>
                  <a:lnTo>
                    <a:pt x="160" y="908"/>
                  </a:lnTo>
                  <a:lnTo>
                    <a:pt x="161" y="908"/>
                  </a:lnTo>
                  <a:lnTo>
                    <a:pt x="161" y="907"/>
                  </a:lnTo>
                  <a:lnTo>
                    <a:pt x="161" y="906"/>
                  </a:lnTo>
                  <a:lnTo>
                    <a:pt x="160" y="906"/>
                  </a:lnTo>
                  <a:lnTo>
                    <a:pt x="160" y="905"/>
                  </a:lnTo>
                  <a:lnTo>
                    <a:pt x="161" y="905"/>
                  </a:lnTo>
                  <a:lnTo>
                    <a:pt x="161" y="904"/>
                  </a:lnTo>
                  <a:lnTo>
                    <a:pt x="160" y="904"/>
                  </a:lnTo>
                  <a:lnTo>
                    <a:pt x="160" y="902"/>
                  </a:lnTo>
                  <a:lnTo>
                    <a:pt x="160" y="901"/>
                  </a:lnTo>
                  <a:lnTo>
                    <a:pt x="159" y="900"/>
                  </a:lnTo>
                  <a:lnTo>
                    <a:pt x="159" y="899"/>
                  </a:lnTo>
                  <a:lnTo>
                    <a:pt x="159" y="898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8" y="894"/>
                  </a:lnTo>
                  <a:lnTo>
                    <a:pt x="158" y="893"/>
                  </a:lnTo>
                  <a:lnTo>
                    <a:pt x="157" y="893"/>
                  </a:lnTo>
                  <a:lnTo>
                    <a:pt x="157" y="892"/>
                  </a:lnTo>
                  <a:lnTo>
                    <a:pt x="157" y="891"/>
                  </a:lnTo>
                  <a:lnTo>
                    <a:pt x="157" y="890"/>
                  </a:lnTo>
                  <a:lnTo>
                    <a:pt x="157" y="888"/>
                  </a:lnTo>
                  <a:lnTo>
                    <a:pt x="155" y="887"/>
                  </a:lnTo>
                  <a:lnTo>
                    <a:pt x="155" y="886"/>
                  </a:lnTo>
                  <a:lnTo>
                    <a:pt x="155" y="885"/>
                  </a:lnTo>
                  <a:lnTo>
                    <a:pt x="154" y="885"/>
                  </a:lnTo>
                  <a:lnTo>
                    <a:pt x="155" y="884"/>
                  </a:lnTo>
                  <a:lnTo>
                    <a:pt x="155" y="883"/>
                  </a:lnTo>
                  <a:lnTo>
                    <a:pt x="154" y="883"/>
                  </a:lnTo>
                  <a:lnTo>
                    <a:pt x="154" y="881"/>
                  </a:lnTo>
                  <a:lnTo>
                    <a:pt x="155" y="881"/>
                  </a:lnTo>
                  <a:lnTo>
                    <a:pt x="155" y="880"/>
                  </a:lnTo>
                  <a:lnTo>
                    <a:pt x="157" y="880"/>
                  </a:lnTo>
                  <a:lnTo>
                    <a:pt x="157" y="879"/>
                  </a:lnTo>
                  <a:lnTo>
                    <a:pt x="158" y="879"/>
                  </a:lnTo>
                  <a:lnTo>
                    <a:pt x="159" y="879"/>
                  </a:lnTo>
                  <a:lnTo>
                    <a:pt x="159" y="878"/>
                  </a:lnTo>
                  <a:lnTo>
                    <a:pt x="160" y="878"/>
                  </a:lnTo>
                  <a:lnTo>
                    <a:pt x="160" y="877"/>
                  </a:lnTo>
                  <a:lnTo>
                    <a:pt x="160" y="875"/>
                  </a:lnTo>
                  <a:lnTo>
                    <a:pt x="160" y="874"/>
                  </a:lnTo>
                  <a:lnTo>
                    <a:pt x="160" y="873"/>
                  </a:lnTo>
                  <a:lnTo>
                    <a:pt x="160" y="872"/>
                  </a:lnTo>
                  <a:lnTo>
                    <a:pt x="161" y="872"/>
                  </a:lnTo>
                  <a:lnTo>
                    <a:pt x="161" y="871"/>
                  </a:lnTo>
                  <a:lnTo>
                    <a:pt x="161" y="872"/>
                  </a:lnTo>
                  <a:lnTo>
                    <a:pt x="162" y="872"/>
                  </a:lnTo>
                  <a:lnTo>
                    <a:pt x="162" y="871"/>
                  </a:lnTo>
                  <a:lnTo>
                    <a:pt x="164" y="871"/>
                  </a:lnTo>
                  <a:lnTo>
                    <a:pt x="164" y="870"/>
                  </a:lnTo>
                  <a:lnTo>
                    <a:pt x="164" y="868"/>
                  </a:lnTo>
                  <a:lnTo>
                    <a:pt x="164" y="867"/>
                  </a:lnTo>
                  <a:lnTo>
                    <a:pt x="162" y="867"/>
                  </a:lnTo>
                  <a:lnTo>
                    <a:pt x="162" y="866"/>
                  </a:lnTo>
                  <a:lnTo>
                    <a:pt x="161" y="866"/>
                  </a:lnTo>
                  <a:lnTo>
                    <a:pt x="161" y="865"/>
                  </a:lnTo>
                  <a:lnTo>
                    <a:pt x="162" y="865"/>
                  </a:lnTo>
                  <a:lnTo>
                    <a:pt x="162" y="864"/>
                  </a:lnTo>
                  <a:lnTo>
                    <a:pt x="164" y="864"/>
                  </a:lnTo>
                  <a:lnTo>
                    <a:pt x="164" y="863"/>
                  </a:lnTo>
                  <a:lnTo>
                    <a:pt x="165" y="863"/>
                  </a:lnTo>
                  <a:lnTo>
                    <a:pt x="165" y="861"/>
                  </a:lnTo>
                  <a:lnTo>
                    <a:pt x="165" y="860"/>
                  </a:lnTo>
                  <a:lnTo>
                    <a:pt x="166" y="860"/>
                  </a:lnTo>
                  <a:lnTo>
                    <a:pt x="167" y="859"/>
                  </a:lnTo>
                  <a:lnTo>
                    <a:pt x="168" y="859"/>
                  </a:lnTo>
                  <a:lnTo>
                    <a:pt x="168" y="858"/>
                  </a:lnTo>
                  <a:lnTo>
                    <a:pt x="168" y="857"/>
                  </a:lnTo>
                  <a:lnTo>
                    <a:pt x="169" y="857"/>
                  </a:lnTo>
                  <a:lnTo>
                    <a:pt x="169" y="856"/>
                  </a:lnTo>
                  <a:lnTo>
                    <a:pt x="168" y="856"/>
                  </a:lnTo>
                  <a:lnTo>
                    <a:pt x="168" y="854"/>
                  </a:lnTo>
                  <a:lnTo>
                    <a:pt x="167" y="854"/>
                  </a:lnTo>
                  <a:lnTo>
                    <a:pt x="167" y="853"/>
                  </a:lnTo>
                  <a:lnTo>
                    <a:pt x="168" y="853"/>
                  </a:lnTo>
                  <a:lnTo>
                    <a:pt x="168" y="852"/>
                  </a:lnTo>
                  <a:lnTo>
                    <a:pt x="169" y="852"/>
                  </a:lnTo>
                  <a:lnTo>
                    <a:pt x="169" y="853"/>
                  </a:lnTo>
                  <a:lnTo>
                    <a:pt x="171" y="853"/>
                  </a:lnTo>
                  <a:lnTo>
                    <a:pt x="171" y="854"/>
                  </a:lnTo>
                  <a:lnTo>
                    <a:pt x="172" y="854"/>
                  </a:lnTo>
                  <a:lnTo>
                    <a:pt x="172" y="853"/>
                  </a:lnTo>
                  <a:lnTo>
                    <a:pt x="173" y="853"/>
                  </a:lnTo>
                  <a:lnTo>
                    <a:pt x="174" y="852"/>
                  </a:lnTo>
                  <a:lnTo>
                    <a:pt x="174" y="851"/>
                  </a:lnTo>
                  <a:lnTo>
                    <a:pt x="175" y="851"/>
                  </a:lnTo>
                  <a:lnTo>
                    <a:pt x="175" y="850"/>
                  </a:lnTo>
                  <a:lnTo>
                    <a:pt x="175" y="851"/>
                  </a:lnTo>
                  <a:lnTo>
                    <a:pt x="176" y="851"/>
                  </a:lnTo>
                  <a:lnTo>
                    <a:pt x="175" y="851"/>
                  </a:lnTo>
                  <a:lnTo>
                    <a:pt x="176" y="852"/>
                  </a:lnTo>
                  <a:lnTo>
                    <a:pt x="176" y="851"/>
                  </a:lnTo>
                  <a:lnTo>
                    <a:pt x="178" y="851"/>
                  </a:lnTo>
                  <a:lnTo>
                    <a:pt x="179" y="851"/>
                  </a:lnTo>
                  <a:lnTo>
                    <a:pt x="179" y="852"/>
                  </a:lnTo>
                  <a:lnTo>
                    <a:pt x="179" y="853"/>
                  </a:lnTo>
                  <a:lnTo>
                    <a:pt x="180" y="853"/>
                  </a:lnTo>
                  <a:lnTo>
                    <a:pt x="180" y="854"/>
                  </a:lnTo>
                  <a:lnTo>
                    <a:pt x="180" y="853"/>
                  </a:lnTo>
                  <a:lnTo>
                    <a:pt x="180" y="854"/>
                  </a:lnTo>
                  <a:lnTo>
                    <a:pt x="181" y="854"/>
                  </a:lnTo>
                  <a:lnTo>
                    <a:pt x="182" y="854"/>
                  </a:lnTo>
                  <a:lnTo>
                    <a:pt x="182" y="853"/>
                  </a:lnTo>
                  <a:lnTo>
                    <a:pt x="182" y="852"/>
                  </a:lnTo>
                  <a:lnTo>
                    <a:pt x="182" y="851"/>
                  </a:lnTo>
                  <a:lnTo>
                    <a:pt x="182" y="850"/>
                  </a:lnTo>
                  <a:lnTo>
                    <a:pt x="183" y="850"/>
                  </a:lnTo>
                  <a:lnTo>
                    <a:pt x="183" y="849"/>
                  </a:lnTo>
                  <a:lnTo>
                    <a:pt x="182" y="849"/>
                  </a:lnTo>
                  <a:lnTo>
                    <a:pt x="182" y="847"/>
                  </a:lnTo>
                  <a:lnTo>
                    <a:pt x="181" y="846"/>
                  </a:lnTo>
                  <a:lnTo>
                    <a:pt x="182" y="846"/>
                  </a:lnTo>
                  <a:lnTo>
                    <a:pt x="183" y="846"/>
                  </a:lnTo>
                  <a:lnTo>
                    <a:pt x="183" y="845"/>
                  </a:lnTo>
                  <a:lnTo>
                    <a:pt x="183" y="844"/>
                  </a:lnTo>
                  <a:lnTo>
                    <a:pt x="185" y="844"/>
                  </a:lnTo>
                  <a:lnTo>
                    <a:pt x="185" y="843"/>
                  </a:lnTo>
                  <a:lnTo>
                    <a:pt x="185" y="842"/>
                  </a:lnTo>
                  <a:lnTo>
                    <a:pt x="186" y="842"/>
                  </a:lnTo>
                  <a:lnTo>
                    <a:pt x="186" y="840"/>
                  </a:lnTo>
                  <a:lnTo>
                    <a:pt x="187" y="840"/>
                  </a:lnTo>
                  <a:lnTo>
                    <a:pt x="186" y="840"/>
                  </a:lnTo>
                  <a:lnTo>
                    <a:pt x="187" y="839"/>
                  </a:lnTo>
                  <a:lnTo>
                    <a:pt x="186" y="839"/>
                  </a:lnTo>
                  <a:lnTo>
                    <a:pt x="187" y="838"/>
                  </a:lnTo>
                  <a:lnTo>
                    <a:pt x="187" y="837"/>
                  </a:lnTo>
                  <a:lnTo>
                    <a:pt x="187" y="836"/>
                  </a:lnTo>
                  <a:lnTo>
                    <a:pt x="187" y="835"/>
                  </a:lnTo>
                  <a:lnTo>
                    <a:pt x="187" y="833"/>
                  </a:lnTo>
                  <a:lnTo>
                    <a:pt x="186" y="833"/>
                  </a:lnTo>
                  <a:lnTo>
                    <a:pt x="185" y="833"/>
                  </a:lnTo>
                  <a:lnTo>
                    <a:pt x="185" y="832"/>
                  </a:lnTo>
                  <a:lnTo>
                    <a:pt x="185" y="831"/>
                  </a:lnTo>
                  <a:lnTo>
                    <a:pt x="185" y="830"/>
                  </a:lnTo>
                  <a:lnTo>
                    <a:pt x="185" y="829"/>
                  </a:lnTo>
                  <a:lnTo>
                    <a:pt x="186" y="829"/>
                  </a:lnTo>
                  <a:lnTo>
                    <a:pt x="186" y="828"/>
                  </a:lnTo>
                  <a:lnTo>
                    <a:pt x="186" y="826"/>
                  </a:lnTo>
                  <a:lnTo>
                    <a:pt x="186" y="825"/>
                  </a:lnTo>
                  <a:lnTo>
                    <a:pt x="186" y="824"/>
                  </a:lnTo>
                  <a:lnTo>
                    <a:pt x="185" y="824"/>
                  </a:lnTo>
                  <a:lnTo>
                    <a:pt x="183" y="824"/>
                  </a:lnTo>
                  <a:lnTo>
                    <a:pt x="183" y="823"/>
                  </a:lnTo>
                  <a:lnTo>
                    <a:pt x="182" y="823"/>
                  </a:lnTo>
                  <a:lnTo>
                    <a:pt x="182" y="822"/>
                  </a:lnTo>
                  <a:lnTo>
                    <a:pt x="182" y="821"/>
                  </a:lnTo>
                  <a:lnTo>
                    <a:pt x="182" y="819"/>
                  </a:lnTo>
                  <a:lnTo>
                    <a:pt x="183" y="819"/>
                  </a:lnTo>
                  <a:lnTo>
                    <a:pt x="183" y="818"/>
                  </a:lnTo>
                  <a:lnTo>
                    <a:pt x="182" y="818"/>
                  </a:lnTo>
                  <a:lnTo>
                    <a:pt x="182" y="817"/>
                  </a:lnTo>
                  <a:lnTo>
                    <a:pt x="183" y="817"/>
                  </a:lnTo>
                  <a:lnTo>
                    <a:pt x="183" y="816"/>
                  </a:lnTo>
                  <a:lnTo>
                    <a:pt x="185" y="816"/>
                  </a:lnTo>
                  <a:lnTo>
                    <a:pt x="185" y="815"/>
                  </a:lnTo>
                  <a:lnTo>
                    <a:pt x="186" y="815"/>
                  </a:lnTo>
                  <a:lnTo>
                    <a:pt x="186" y="814"/>
                  </a:lnTo>
                  <a:lnTo>
                    <a:pt x="187" y="814"/>
                  </a:lnTo>
                  <a:lnTo>
                    <a:pt x="187" y="812"/>
                  </a:lnTo>
                  <a:lnTo>
                    <a:pt x="187" y="811"/>
                  </a:lnTo>
                  <a:lnTo>
                    <a:pt x="187" y="810"/>
                  </a:lnTo>
                  <a:lnTo>
                    <a:pt x="187" y="809"/>
                  </a:lnTo>
                  <a:lnTo>
                    <a:pt x="187" y="808"/>
                  </a:lnTo>
                  <a:lnTo>
                    <a:pt x="187" y="807"/>
                  </a:lnTo>
                  <a:lnTo>
                    <a:pt x="187" y="805"/>
                  </a:lnTo>
                  <a:lnTo>
                    <a:pt x="188" y="804"/>
                  </a:lnTo>
                  <a:lnTo>
                    <a:pt x="189" y="803"/>
                  </a:lnTo>
                  <a:lnTo>
                    <a:pt x="190" y="803"/>
                  </a:lnTo>
                  <a:lnTo>
                    <a:pt x="192" y="803"/>
                  </a:lnTo>
                  <a:lnTo>
                    <a:pt x="192" y="804"/>
                  </a:lnTo>
                  <a:lnTo>
                    <a:pt x="193" y="804"/>
                  </a:lnTo>
                  <a:lnTo>
                    <a:pt x="194" y="804"/>
                  </a:lnTo>
                  <a:lnTo>
                    <a:pt x="194" y="803"/>
                  </a:lnTo>
                  <a:lnTo>
                    <a:pt x="195" y="803"/>
                  </a:lnTo>
                  <a:lnTo>
                    <a:pt x="195" y="802"/>
                  </a:lnTo>
                  <a:lnTo>
                    <a:pt x="195" y="801"/>
                  </a:lnTo>
                  <a:lnTo>
                    <a:pt x="196" y="801"/>
                  </a:lnTo>
                  <a:lnTo>
                    <a:pt x="197" y="800"/>
                  </a:lnTo>
                  <a:lnTo>
                    <a:pt x="199" y="800"/>
                  </a:lnTo>
                  <a:lnTo>
                    <a:pt x="200" y="800"/>
                  </a:lnTo>
                  <a:lnTo>
                    <a:pt x="200" y="801"/>
                  </a:lnTo>
                  <a:lnTo>
                    <a:pt x="201" y="801"/>
                  </a:lnTo>
                  <a:lnTo>
                    <a:pt x="202" y="801"/>
                  </a:lnTo>
                  <a:lnTo>
                    <a:pt x="203" y="801"/>
                  </a:lnTo>
                  <a:lnTo>
                    <a:pt x="204" y="800"/>
                  </a:lnTo>
                  <a:lnTo>
                    <a:pt x="204" y="798"/>
                  </a:lnTo>
                  <a:lnTo>
                    <a:pt x="206" y="798"/>
                  </a:lnTo>
                  <a:lnTo>
                    <a:pt x="207" y="798"/>
                  </a:lnTo>
                  <a:lnTo>
                    <a:pt x="208" y="798"/>
                  </a:lnTo>
                  <a:lnTo>
                    <a:pt x="209" y="798"/>
                  </a:lnTo>
                  <a:lnTo>
                    <a:pt x="209" y="797"/>
                  </a:lnTo>
                  <a:lnTo>
                    <a:pt x="210" y="797"/>
                  </a:lnTo>
                  <a:lnTo>
                    <a:pt x="211" y="797"/>
                  </a:lnTo>
                  <a:lnTo>
                    <a:pt x="213" y="798"/>
                  </a:lnTo>
                  <a:lnTo>
                    <a:pt x="214" y="798"/>
                  </a:lnTo>
                  <a:lnTo>
                    <a:pt x="215" y="797"/>
                  </a:lnTo>
                  <a:lnTo>
                    <a:pt x="215" y="796"/>
                  </a:lnTo>
                  <a:lnTo>
                    <a:pt x="216" y="796"/>
                  </a:lnTo>
                  <a:lnTo>
                    <a:pt x="216" y="795"/>
                  </a:lnTo>
                  <a:lnTo>
                    <a:pt x="216" y="794"/>
                  </a:lnTo>
                  <a:lnTo>
                    <a:pt x="216" y="793"/>
                  </a:lnTo>
                  <a:lnTo>
                    <a:pt x="216" y="791"/>
                  </a:lnTo>
                  <a:lnTo>
                    <a:pt x="216" y="790"/>
                  </a:lnTo>
                  <a:lnTo>
                    <a:pt x="216" y="789"/>
                  </a:lnTo>
                  <a:lnTo>
                    <a:pt x="216" y="788"/>
                  </a:lnTo>
                  <a:lnTo>
                    <a:pt x="215" y="788"/>
                  </a:lnTo>
                  <a:lnTo>
                    <a:pt x="216" y="788"/>
                  </a:lnTo>
                  <a:lnTo>
                    <a:pt x="216" y="787"/>
                  </a:lnTo>
                  <a:lnTo>
                    <a:pt x="216" y="786"/>
                  </a:lnTo>
                  <a:lnTo>
                    <a:pt x="217" y="786"/>
                  </a:lnTo>
                  <a:lnTo>
                    <a:pt x="217" y="784"/>
                  </a:lnTo>
                  <a:lnTo>
                    <a:pt x="216" y="784"/>
                  </a:lnTo>
                  <a:lnTo>
                    <a:pt x="216" y="783"/>
                  </a:lnTo>
                  <a:lnTo>
                    <a:pt x="216" y="782"/>
                  </a:lnTo>
                  <a:lnTo>
                    <a:pt x="217" y="782"/>
                  </a:lnTo>
                  <a:lnTo>
                    <a:pt x="218" y="782"/>
                  </a:lnTo>
                  <a:lnTo>
                    <a:pt x="218" y="783"/>
                  </a:lnTo>
                  <a:lnTo>
                    <a:pt x="220" y="783"/>
                  </a:lnTo>
                  <a:lnTo>
                    <a:pt x="221" y="783"/>
                  </a:lnTo>
                  <a:lnTo>
                    <a:pt x="222" y="783"/>
                  </a:lnTo>
                  <a:lnTo>
                    <a:pt x="222" y="782"/>
                  </a:lnTo>
                  <a:lnTo>
                    <a:pt x="223" y="782"/>
                  </a:lnTo>
                  <a:lnTo>
                    <a:pt x="223" y="783"/>
                  </a:lnTo>
                  <a:lnTo>
                    <a:pt x="224" y="783"/>
                  </a:lnTo>
                  <a:lnTo>
                    <a:pt x="224" y="784"/>
                  </a:lnTo>
                  <a:lnTo>
                    <a:pt x="224" y="786"/>
                  </a:lnTo>
                  <a:lnTo>
                    <a:pt x="225" y="786"/>
                  </a:lnTo>
                  <a:lnTo>
                    <a:pt x="227" y="786"/>
                  </a:lnTo>
                  <a:lnTo>
                    <a:pt x="228" y="786"/>
                  </a:lnTo>
                  <a:lnTo>
                    <a:pt x="229" y="786"/>
                  </a:lnTo>
                  <a:lnTo>
                    <a:pt x="229" y="787"/>
                  </a:lnTo>
                  <a:lnTo>
                    <a:pt x="230" y="787"/>
                  </a:lnTo>
                  <a:lnTo>
                    <a:pt x="231" y="787"/>
                  </a:lnTo>
                  <a:lnTo>
                    <a:pt x="231" y="788"/>
                  </a:lnTo>
                  <a:lnTo>
                    <a:pt x="231" y="787"/>
                  </a:lnTo>
                  <a:lnTo>
                    <a:pt x="231" y="786"/>
                  </a:lnTo>
                  <a:lnTo>
                    <a:pt x="232" y="786"/>
                  </a:lnTo>
                  <a:lnTo>
                    <a:pt x="232" y="784"/>
                  </a:lnTo>
                  <a:lnTo>
                    <a:pt x="231" y="784"/>
                  </a:lnTo>
                  <a:lnTo>
                    <a:pt x="232" y="783"/>
                  </a:lnTo>
                  <a:lnTo>
                    <a:pt x="232" y="782"/>
                  </a:lnTo>
                  <a:lnTo>
                    <a:pt x="232" y="781"/>
                  </a:lnTo>
                  <a:lnTo>
                    <a:pt x="234" y="781"/>
                  </a:lnTo>
                  <a:lnTo>
                    <a:pt x="235" y="780"/>
                  </a:lnTo>
                  <a:lnTo>
                    <a:pt x="236" y="780"/>
                  </a:lnTo>
                  <a:lnTo>
                    <a:pt x="236" y="779"/>
                  </a:lnTo>
                  <a:lnTo>
                    <a:pt x="237" y="779"/>
                  </a:lnTo>
                  <a:lnTo>
                    <a:pt x="238" y="779"/>
                  </a:lnTo>
                  <a:lnTo>
                    <a:pt x="238" y="777"/>
                  </a:lnTo>
                  <a:lnTo>
                    <a:pt x="238" y="776"/>
                  </a:lnTo>
                  <a:lnTo>
                    <a:pt x="238" y="775"/>
                  </a:lnTo>
                  <a:lnTo>
                    <a:pt x="239" y="775"/>
                  </a:lnTo>
                  <a:lnTo>
                    <a:pt x="241" y="775"/>
                  </a:lnTo>
                  <a:lnTo>
                    <a:pt x="241" y="774"/>
                  </a:lnTo>
                  <a:lnTo>
                    <a:pt x="242" y="773"/>
                  </a:lnTo>
                  <a:lnTo>
                    <a:pt x="242" y="772"/>
                  </a:lnTo>
                  <a:lnTo>
                    <a:pt x="241" y="772"/>
                  </a:lnTo>
                  <a:lnTo>
                    <a:pt x="241" y="770"/>
                  </a:lnTo>
                  <a:lnTo>
                    <a:pt x="239" y="769"/>
                  </a:lnTo>
                  <a:lnTo>
                    <a:pt x="238" y="769"/>
                  </a:lnTo>
                  <a:lnTo>
                    <a:pt x="239" y="768"/>
                  </a:lnTo>
                  <a:lnTo>
                    <a:pt x="239" y="767"/>
                  </a:lnTo>
                  <a:lnTo>
                    <a:pt x="239" y="766"/>
                  </a:lnTo>
                  <a:lnTo>
                    <a:pt x="241" y="766"/>
                  </a:lnTo>
                  <a:lnTo>
                    <a:pt x="241" y="765"/>
                  </a:lnTo>
                  <a:lnTo>
                    <a:pt x="239" y="765"/>
                  </a:lnTo>
                  <a:lnTo>
                    <a:pt x="239" y="763"/>
                  </a:lnTo>
                  <a:lnTo>
                    <a:pt x="239" y="762"/>
                  </a:lnTo>
                  <a:lnTo>
                    <a:pt x="241" y="762"/>
                  </a:lnTo>
                  <a:lnTo>
                    <a:pt x="242" y="762"/>
                  </a:lnTo>
                  <a:lnTo>
                    <a:pt x="243" y="762"/>
                  </a:lnTo>
                  <a:lnTo>
                    <a:pt x="243" y="761"/>
                  </a:lnTo>
                  <a:lnTo>
                    <a:pt x="243" y="760"/>
                  </a:lnTo>
                  <a:lnTo>
                    <a:pt x="243" y="759"/>
                  </a:lnTo>
                  <a:lnTo>
                    <a:pt x="242" y="759"/>
                  </a:lnTo>
                  <a:lnTo>
                    <a:pt x="242" y="758"/>
                  </a:lnTo>
                  <a:lnTo>
                    <a:pt x="243" y="758"/>
                  </a:lnTo>
                  <a:lnTo>
                    <a:pt x="243" y="756"/>
                  </a:lnTo>
                  <a:lnTo>
                    <a:pt x="243" y="755"/>
                  </a:lnTo>
                  <a:lnTo>
                    <a:pt x="242" y="755"/>
                  </a:lnTo>
                  <a:lnTo>
                    <a:pt x="243" y="754"/>
                  </a:lnTo>
                  <a:lnTo>
                    <a:pt x="243" y="753"/>
                  </a:lnTo>
                  <a:lnTo>
                    <a:pt x="243" y="752"/>
                  </a:lnTo>
                  <a:lnTo>
                    <a:pt x="243" y="751"/>
                  </a:lnTo>
                  <a:lnTo>
                    <a:pt x="243" y="749"/>
                  </a:lnTo>
                  <a:lnTo>
                    <a:pt x="242" y="748"/>
                  </a:lnTo>
                  <a:lnTo>
                    <a:pt x="242" y="747"/>
                  </a:lnTo>
                  <a:lnTo>
                    <a:pt x="241" y="747"/>
                  </a:lnTo>
                  <a:lnTo>
                    <a:pt x="241" y="746"/>
                  </a:lnTo>
                  <a:lnTo>
                    <a:pt x="239" y="746"/>
                  </a:lnTo>
                  <a:lnTo>
                    <a:pt x="239" y="745"/>
                  </a:lnTo>
                  <a:lnTo>
                    <a:pt x="238" y="745"/>
                  </a:lnTo>
                  <a:lnTo>
                    <a:pt x="237" y="745"/>
                  </a:lnTo>
                  <a:lnTo>
                    <a:pt x="237" y="744"/>
                  </a:lnTo>
                  <a:lnTo>
                    <a:pt x="237" y="742"/>
                  </a:lnTo>
                  <a:lnTo>
                    <a:pt x="237" y="741"/>
                  </a:lnTo>
                  <a:lnTo>
                    <a:pt x="238" y="741"/>
                  </a:lnTo>
                  <a:lnTo>
                    <a:pt x="238" y="740"/>
                  </a:lnTo>
                  <a:lnTo>
                    <a:pt x="237" y="739"/>
                  </a:lnTo>
                  <a:lnTo>
                    <a:pt x="238" y="739"/>
                  </a:lnTo>
                  <a:lnTo>
                    <a:pt x="238" y="738"/>
                  </a:lnTo>
                  <a:lnTo>
                    <a:pt x="237" y="738"/>
                  </a:lnTo>
                  <a:lnTo>
                    <a:pt x="238" y="737"/>
                  </a:lnTo>
                  <a:lnTo>
                    <a:pt x="239" y="737"/>
                  </a:lnTo>
                  <a:lnTo>
                    <a:pt x="241" y="737"/>
                  </a:lnTo>
                  <a:lnTo>
                    <a:pt x="242" y="737"/>
                  </a:lnTo>
                  <a:lnTo>
                    <a:pt x="241" y="737"/>
                  </a:lnTo>
                  <a:lnTo>
                    <a:pt x="241" y="735"/>
                  </a:lnTo>
                  <a:lnTo>
                    <a:pt x="241" y="734"/>
                  </a:lnTo>
                  <a:lnTo>
                    <a:pt x="242" y="734"/>
                  </a:lnTo>
                  <a:lnTo>
                    <a:pt x="242" y="733"/>
                  </a:lnTo>
                  <a:lnTo>
                    <a:pt x="241" y="732"/>
                  </a:lnTo>
                  <a:lnTo>
                    <a:pt x="242" y="732"/>
                  </a:lnTo>
                  <a:lnTo>
                    <a:pt x="242" y="731"/>
                  </a:lnTo>
                  <a:lnTo>
                    <a:pt x="243" y="731"/>
                  </a:lnTo>
                  <a:lnTo>
                    <a:pt x="243" y="732"/>
                  </a:lnTo>
                  <a:lnTo>
                    <a:pt x="244" y="732"/>
                  </a:lnTo>
                  <a:lnTo>
                    <a:pt x="245" y="732"/>
                  </a:lnTo>
                  <a:lnTo>
                    <a:pt x="245" y="733"/>
                  </a:lnTo>
                  <a:lnTo>
                    <a:pt x="246" y="733"/>
                  </a:lnTo>
                  <a:lnTo>
                    <a:pt x="248" y="733"/>
                  </a:lnTo>
                  <a:lnTo>
                    <a:pt x="249" y="733"/>
                  </a:lnTo>
                  <a:lnTo>
                    <a:pt x="250" y="733"/>
                  </a:lnTo>
                  <a:lnTo>
                    <a:pt x="250" y="732"/>
                  </a:lnTo>
                  <a:lnTo>
                    <a:pt x="251" y="732"/>
                  </a:lnTo>
                  <a:lnTo>
                    <a:pt x="251" y="733"/>
                  </a:lnTo>
                  <a:lnTo>
                    <a:pt x="252" y="733"/>
                  </a:lnTo>
                  <a:lnTo>
                    <a:pt x="252" y="734"/>
                  </a:lnTo>
                  <a:lnTo>
                    <a:pt x="253" y="734"/>
                  </a:lnTo>
                  <a:lnTo>
                    <a:pt x="255" y="734"/>
                  </a:lnTo>
                  <a:lnTo>
                    <a:pt x="256" y="734"/>
                  </a:lnTo>
                  <a:lnTo>
                    <a:pt x="256" y="735"/>
                  </a:lnTo>
                  <a:lnTo>
                    <a:pt x="257" y="735"/>
                  </a:lnTo>
                  <a:lnTo>
                    <a:pt x="257" y="734"/>
                  </a:lnTo>
                  <a:lnTo>
                    <a:pt x="258" y="734"/>
                  </a:lnTo>
                  <a:lnTo>
                    <a:pt x="258" y="733"/>
                  </a:lnTo>
                  <a:lnTo>
                    <a:pt x="259" y="733"/>
                  </a:lnTo>
                  <a:lnTo>
                    <a:pt x="259" y="732"/>
                  </a:lnTo>
                  <a:lnTo>
                    <a:pt x="259" y="731"/>
                  </a:lnTo>
                  <a:lnTo>
                    <a:pt x="260" y="731"/>
                  </a:lnTo>
                  <a:lnTo>
                    <a:pt x="260" y="730"/>
                  </a:lnTo>
                  <a:lnTo>
                    <a:pt x="262" y="728"/>
                  </a:lnTo>
                  <a:lnTo>
                    <a:pt x="262" y="727"/>
                  </a:lnTo>
                  <a:lnTo>
                    <a:pt x="262" y="726"/>
                  </a:lnTo>
                  <a:lnTo>
                    <a:pt x="260" y="726"/>
                  </a:lnTo>
                  <a:lnTo>
                    <a:pt x="260" y="725"/>
                  </a:lnTo>
                  <a:lnTo>
                    <a:pt x="262" y="725"/>
                  </a:lnTo>
                  <a:lnTo>
                    <a:pt x="262" y="724"/>
                  </a:lnTo>
                  <a:lnTo>
                    <a:pt x="263" y="724"/>
                  </a:lnTo>
                  <a:lnTo>
                    <a:pt x="264" y="724"/>
                  </a:lnTo>
                  <a:lnTo>
                    <a:pt x="264" y="723"/>
                  </a:lnTo>
                  <a:lnTo>
                    <a:pt x="265" y="721"/>
                  </a:lnTo>
                  <a:lnTo>
                    <a:pt x="266" y="721"/>
                  </a:lnTo>
                  <a:lnTo>
                    <a:pt x="266" y="723"/>
                  </a:lnTo>
                  <a:lnTo>
                    <a:pt x="267" y="723"/>
                  </a:lnTo>
                  <a:lnTo>
                    <a:pt x="269" y="721"/>
                  </a:lnTo>
                  <a:lnTo>
                    <a:pt x="269" y="720"/>
                  </a:lnTo>
                  <a:lnTo>
                    <a:pt x="269" y="719"/>
                  </a:lnTo>
                  <a:lnTo>
                    <a:pt x="270" y="719"/>
                  </a:lnTo>
                  <a:lnTo>
                    <a:pt x="270" y="718"/>
                  </a:lnTo>
                  <a:lnTo>
                    <a:pt x="271" y="718"/>
                  </a:lnTo>
                  <a:lnTo>
                    <a:pt x="272" y="718"/>
                  </a:lnTo>
                  <a:lnTo>
                    <a:pt x="272" y="719"/>
                  </a:lnTo>
                  <a:lnTo>
                    <a:pt x="273" y="719"/>
                  </a:lnTo>
                  <a:lnTo>
                    <a:pt x="273" y="720"/>
                  </a:lnTo>
                  <a:lnTo>
                    <a:pt x="274" y="720"/>
                  </a:lnTo>
                  <a:lnTo>
                    <a:pt x="276" y="720"/>
                  </a:lnTo>
                  <a:lnTo>
                    <a:pt x="276" y="721"/>
                  </a:lnTo>
                  <a:lnTo>
                    <a:pt x="277" y="721"/>
                  </a:lnTo>
                  <a:lnTo>
                    <a:pt x="278" y="721"/>
                  </a:lnTo>
                  <a:lnTo>
                    <a:pt x="278" y="723"/>
                  </a:lnTo>
                  <a:lnTo>
                    <a:pt x="279" y="723"/>
                  </a:lnTo>
                  <a:lnTo>
                    <a:pt x="280" y="724"/>
                  </a:lnTo>
                  <a:lnTo>
                    <a:pt x="281" y="724"/>
                  </a:lnTo>
                  <a:lnTo>
                    <a:pt x="281" y="723"/>
                  </a:lnTo>
                  <a:lnTo>
                    <a:pt x="283" y="721"/>
                  </a:lnTo>
                  <a:lnTo>
                    <a:pt x="283" y="720"/>
                  </a:lnTo>
                  <a:lnTo>
                    <a:pt x="284" y="720"/>
                  </a:lnTo>
                  <a:lnTo>
                    <a:pt x="284" y="719"/>
                  </a:lnTo>
                  <a:lnTo>
                    <a:pt x="283" y="719"/>
                  </a:lnTo>
                  <a:lnTo>
                    <a:pt x="283" y="718"/>
                  </a:lnTo>
                  <a:lnTo>
                    <a:pt x="283" y="717"/>
                  </a:lnTo>
                  <a:lnTo>
                    <a:pt x="284" y="717"/>
                  </a:lnTo>
                  <a:lnTo>
                    <a:pt x="284" y="716"/>
                  </a:lnTo>
                  <a:lnTo>
                    <a:pt x="283" y="716"/>
                  </a:lnTo>
                  <a:lnTo>
                    <a:pt x="283" y="714"/>
                  </a:lnTo>
                  <a:lnTo>
                    <a:pt x="284" y="714"/>
                  </a:lnTo>
                  <a:lnTo>
                    <a:pt x="284" y="713"/>
                  </a:lnTo>
                  <a:lnTo>
                    <a:pt x="284" y="712"/>
                  </a:lnTo>
                  <a:lnTo>
                    <a:pt x="284" y="711"/>
                  </a:lnTo>
                  <a:lnTo>
                    <a:pt x="284" y="710"/>
                  </a:lnTo>
                  <a:lnTo>
                    <a:pt x="284" y="709"/>
                  </a:lnTo>
                  <a:lnTo>
                    <a:pt x="284" y="707"/>
                  </a:lnTo>
                  <a:lnTo>
                    <a:pt x="285" y="706"/>
                  </a:lnTo>
                  <a:lnTo>
                    <a:pt x="285" y="705"/>
                  </a:lnTo>
                  <a:lnTo>
                    <a:pt x="286" y="705"/>
                  </a:lnTo>
                  <a:lnTo>
                    <a:pt x="287" y="705"/>
                  </a:lnTo>
                  <a:lnTo>
                    <a:pt x="287" y="704"/>
                  </a:lnTo>
                  <a:lnTo>
                    <a:pt x="287" y="703"/>
                  </a:lnTo>
                  <a:lnTo>
                    <a:pt x="288" y="703"/>
                  </a:lnTo>
                  <a:lnTo>
                    <a:pt x="288" y="702"/>
                  </a:lnTo>
                  <a:lnTo>
                    <a:pt x="290" y="702"/>
                  </a:lnTo>
                  <a:lnTo>
                    <a:pt x="290" y="700"/>
                  </a:lnTo>
                  <a:lnTo>
                    <a:pt x="291" y="700"/>
                  </a:lnTo>
                  <a:lnTo>
                    <a:pt x="291" y="699"/>
                  </a:lnTo>
                  <a:lnTo>
                    <a:pt x="291" y="700"/>
                  </a:lnTo>
                  <a:lnTo>
                    <a:pt x="292" y="700"/>
                  </a:lnTo>
                  <a:lnTo>
                    <a:pt x="292" y="699"/>
                  </a:lnTo>
                  <a:lnTo>
                    <a:pt x="293" y="699"/>
                  </a:lnTo>
                  <a:lnTo>
                    <a:pt x="293" y="698"/>
                  </a:lnTo>
                  <a:lnTo>
                    <a:pt x="294" y="698"/>
                  </a:lnTo>
                  <a:lnTo>
                    <a:pt x="294" y="697"/>
                  </a:lnTo>
                  <a:lnTo>
                    <a:pt x="293" y="697"/>
                  </a:lnTo>
                  <a:lnTo>
                    <a:pt x="293" y="695"/>
                  </a:lnTo>
                  <a:lnTo>
                    <a:pt x="293" y="693"/>
                  </a:lnTo>
                  <a:lnTo>
                    <a:pt x="292" y="692"/>
                  </a:lnTo>
                  <a:lnTo>
                    <a:pt x="292" y="691"/>
                  </a:lnTo>
                  <a:lnTo>
                    <a:pt x="291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1" y="686"/>
                  </a:lnTo>
                  <a:lnTo>
                    <a:pt x="292" y="686"/>
                  </a:lnTo>
                  <a:lnTo>
                    <a:pt x="292" y="685"/>
                  </a:lnTo>
                  <a:lnTo>
                    <a:pt x="291" y="685"/>
                  </a:lnTo>
                  <a:lnTo>
                    <a:pt x="290" y="685"/>
                  </a:lnTo>
                  <a:lnTo>
                    <a:pt x="290" y="684"/>
                  </a:lnTo>
                  <a:lnTo>
                    <a:pt x="290" y="683"/>
                  </a:lnTo>
                  <a:lnTo>
                    <a:pt x="290" y="682"/>
                  </a:lnTo>
                  <a:lnTo>
                    <a:pt x="291" y="682"/>
                  </a:lnTo>
                  <a:lnTo>
                    <a:pt x="291" y="681"/>
                  </a:lnTo>
                  <a:lnTo>
                    <a:pt x="291" y="679"/>
                  </a:lnTo>
                  <a:lnTo>
                    <a:pt x="292" y="679"/>
                  </a:lnTo>
                  <a:lnTo>
                    <a:pt x="292" y="678"/>
                  </a:lnTo>
                  <a:lnTo>
                    <a:pt x="293" y="678"/>
                  </a:lnTo>
                  <a:lnTo>
                    <a:pt x="293" y="677"/>
                  </a:lnTo>
                  <a:lnTo>
                    <a:pt x="293" y="676"/>
                  </a:lnTo>
                  <a:lnTo>
                    <a:pt x="294" y="676"/>
                  </a:lnTo>
                  <a:lnTo>
                    <a:pt x="294" y="675"/>
                  </a:lnTo>
                  <a:lnTo>
                    <a:pt x="294" y="674"/>
                  </a:lnTo>
                  <a:lnTo>
                    <a:pt x="295" y="672"/>
                  </a:lnTo>
                  <a:lnTo>
                    <a:pt x="295" y="671"/>
                  </a:lnTo>
                  <a:lnTo>
                    <a:pt x="295" y="670"/>
                  </a:lnTo>
                  <a:lnTo>
                    <a:pt x="294" y="669"/>
                  </a:lnTo>
                  <a:lnTo>
                    <a:pt x="294" y="668"/>
                  </a:lnTo>
                  <a:lnTo>
                    <a:pt x="293" y="668"/>
                  </a:lnTo>
                  <a:lnTo>
                    <a:pt x="292" y="668"/>
                  </a:lnTo>
                  <a:lnTo>
                    <a:pt x="291" y="668"/>
                  </a:lnTo>
                  <a:lnTo>
                    <a:pt x="291" y="667"/>
                  </a:lnTo>
                  <a:lnTo>
                    <a:pt x="290" y="667"/>
                  </a:lnTo>
                  <a:lnTo>
                    <a:pt x="288" y="667"/>
                  </a:lnTo>
                  <a:lnTo>
                    <a:pt x="288" y="665"/>
                  </a:lnTo>
                  <a:lnTo>
                    <a:pt x="288" y="664"/>
                  </a:lnTo>
                  <a:lnTo>
                    <a:pt x="287" y="664"/>
                  </a:lnTo>
                  <a:lnTo>
                    <a:pt x="287" y="663"/>
                  </a:lnTo>
                  <a:lnTo>
                    <a:pt x="288" y="663"/>
                  </a:lnTo>
                  <a:lnTo>
                    <a:pt x="288" y="662"/>
                  </a:lnTo>
                  <a:lnTo>
                    <a:pt x="290" y="662"/>
                  </a:lnTo>
                  <a:lnTo>
                    <a:pt x="290" y="661"/>
                  </a:lnTo>
                  <a:lnTo>
                    <a:pt x="291" y="661"/>
                  </a:lnTo>
                  <a:lnTo>
                    <a:pt x="291" y="660"/>
                  </a:lnTo>
                  <a:lnTo>
                    <a:pt x="291" y="658"/>
                  </a:lnTo>
                  <a:lnTo>
                    <a:pt x="290" y="657"/>
                  </a:lnTo>
                  <a:lnTo>
                    <a:pt x="288" y="657"/>
                  </a:lnTo>
                  <a:lnTo>
                    <a:pt x="287" y="656"/>
                  </a:lnTo>
                  <a:lnTo>
                    <a:pt x="287" y="655"/>
                  </a:lnTo>
                  <a:lnTo>
                    <a:pt x="287" y="654"/>
                  </a:lnTo>
                  <a:lnTo>
                    <a:pt x="287" y="652"/>
                  </a:lnTo>
                  <a:lnTo>
                    <a:pt x="287" y="651"/>
                  </a:lnTo>
                  <a:lnTo>
                    <a:pt x="287" y="650"/>
                  </a:lnTo>
                  <a:lnTo>
                    <a:pt x="286" y="650"/>
                  </a:lnTo>
                  <a:lnTo>
                    <a:pt x="286" y="649"/>
                  </a:lnTo>
                  <a:lnTo>
                    <a:pt x="285" y="649"/>
                  </a:lnTo>
                  <a:lnTo>
                    <a:pt x="284" y="649"/>
                  </a:lnTo>
                  <a:lnTo>
                    <a:pt x="284" y="648"/>
                  </a:lnTo>
                  <a:lnTo>
                    <a:pt x="283" y="647"/>
                  </a:lnTo>
                  <a:lnTo>
                    <a:pt x="283" y="648"/>
                  </a:lnTo>
                  <a:lnTo>
                    <a:pt x="283" y="647"/>
                  </a:lnTo>
                  <a:lnTo>
                    <a:pt x="281" y="647"/>
                  </a:lnTo>
                  <a:lnTo>
                    <a:pt x="280" y="647"/>
                  </a:lnTo>
                  <a:lnTo>
                    <a:pt x="280" y="645"/>
                  </a:lnTo>
                  <a:lnTo>
                    <a:pt x="279" y="645"/>
                  </a:lnTo>
                  <a:lnTo>
                    <a:pt x="279" y="644"/>
                  </a:lnTo>
                  <a:lnTo>
                    <a:pt x="279" y="643"/>
                  </a:lnTo>
                  <a:lnTo>
                    <a:pt x="279" y="642"/>
                  </a:lnTo>
                  <a:lnTo>
                    <a:pt x="280" y="641"/>
                  </a:lnTo>
                  <a:lnTo>
                    <a:pt x="280" y="640"/>
                  </a:lnTo>
                  <a:lnTo>
                    <a:pt x="280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9" y="638"/>
                  </a:lnTo>
                  <a:lnTo>
                    <a:pt x="278" y="637"/>
                  </a:lnTo>
                  <a:lnTo>
                    <a:pt x="278" y="638"/>
                  </a:lnTo>
                  <a:lnTo>
                    <a:pt x="277" y="638"/>
                  </a:lnTo>
                  <a:lnTo>
                    <a:pt x="277" y="637"/>
                  </a:lnTo>
                  <a:lnTo>
                    <a:pt x="276" y="637"/>
                  </a:lnTo>
                  <a:lnTo>
                    <a:pt x="274" y="637"/>
                  </a:lnTo>
                  <a:lnTo>
                    <a:pt x="273" y="637"/>
                  </a:lnTo>
                  <a:lnTo>
                    <a:pt x="272" y="637"/>
                  </a:lnTo>
                  <a:lnTo>
                    <a:pt x="272" y="636"/>
                  </a:lnTo>
                  <a:lnTo>
                    <a:pt x="271" y="636"/>
                  </a:lnTo>
                  <a:lnTo>
                    <a:pt x="271" y="635"/>
                  </a:lnTo>
                  <a:lnTo>
                    <a:pt x="270" y="635"/>
                  </a:lnTo>
                  <a:lnTo>
                    <a:pt x="270" y="634"/>
                  </a:lnTo>
                  <a:lnTo>
                    <a:pt x="270" y="633"/>
                  </a:lnTo>
                  <a:lnTo>
                    <a:pt x="269" y="633"/>
                  </a:lnTo>
                  <a:lnTo>
                    <a:pt x="269" y="631"/>
                  </a:lnTo>
                  <a:lnTo>
                    <a:pt x="267" y="631"/>
                  </a:lnTo>
                  <a:lnTo>
                    <a:pt x="267" y="630"/>
                  </a:lnTo>
                  <a:lnTo>
                    <a:pt x="266" y="631"/>
                  </a:lnTo>
                  <a:lnTo>
                    <a:pt x="266" y="630"/>
                  </a:lnTo>
                  <a:lnTo>
                    <a:pt x="265" y="630"/>
                  </a:lnTo>
                  <a:lnTo>
                    <a:pt x="265" y="629"/>
                  </a:lnTo>
                  <a:lnTo>
                    <a:pt x="265" y="630"/>
                  </a:lnTo>
                  <a:lnTo>
                    <a:pt x="264" y="630"/>
                  </a:lnTo>
                  <a:lnTo>
                    <a:pt x="264" y="629"/>
                  </a:lnTo>
                  <a:lnTo>
                    <a:pt x="264" y="630"/>
                  </a:lnTo>
                  <a:lnTo>
                    <a:pt x="263" y="630"/>
                  </a:lnTo>
                  <a:lnTo>
                    <a:pt x="263" y="629"/>
                  </a:lnTo>
                  <a:lnTo>
                    <a:pt x="263" y="628"/>
                  </a:lnTo>
                  <a:lnTo>
                    <a:pt x="262" y="628"/>
                  </a:lnTo>
                  <a:lnTo>
                    <a:pt x="260" y="628"/>
                  </a:lnTo>
                  <a:lnTo>
                    <a:pt x="260" y="629"/>
                  </a:lnTo>
                  <a:lnTo>
                    <a:pt x="260" y="630"/>
                  </a:lnTo>
                  <a:lnTo>
                    <a:pt x="259" y="630"/>
                  </a:lnTo>
                  <a:lnTo>
                    <a:pt x="258" y="630"/>
                  </a:lnTo>
                  <a:lnTo>
                    <a:pt x="257" y="629"/>
                  </a:lnTo>
                  <a:lnTo>
                    <a:pt x="257" y="630"/>
                  </a:lnTo>
                  <a:lnTo>
                    <a:pt x="256" y="630"/>
                  </a:lnTo>
                  <a:lnTo>
                    <a:pt x="256" y="631"/>
                  </a:lnTo>
                  <a:lnTo>
                    <a:pt x="256" y="630"/>
                  </a:lnTo>
                  <a:lnTo>
                    <a:pt x="255" y="630"/>
                  </a:lnTo>
                  <a:lnTo>
                    <a:pt x="255" y="629"/>
                  </a:lnTo>
                  <a:lnTo>
                    <a:pt x="253" y="629"/>
                  </a:lnTo>
                  <a:lnTo>
                    <a:pt x="252" y="629"/>
                  </a:lnTo>
                  <a:lnTo>
                    <a:pt x="252" y="630"/>
                  </a:lnTo>
                  <a:lnTo>
                    <a:pt x="252" y="631"/>
                  </a:lnTo>
                  <a:lnTo>
                    <a:pt x="251" y="631"/>
                  </a:lnTo>
                  <a:lnTo>
                    <a:pt x="250" y="631"/>
                  </a:lnTo>
                  <a:lnTo>
                    <a:pt x="249" y="631"/>
                  </a:lnTo>
                  <a:lnTo>
                    <a:pt x="249" y="630"/>
                  </a:lnTo>
                  <a:lnTo>
                    <a:pt x="248" y="630"/>
                  </a:lnTo>
                  <a:lnTo>
                    <a:pt x="248" y="631"/>
                  </a:lnTo>
                  <a:lnTo>
                    <a:pt x="246" y="631"/>
                  </a:lnTo>
                  <a:lnTo>
                    <a:pt x="246" y="630"/>
                  </a:lnTo>
                  <a:lnTo>
                    <a:pt x="246" y="629"/>
                  </a:lnTo>
                  <a:lnTo>
                    <a:pt x="245" y="629"/>
                  </a:lnTo>
                  <a:lnTo>
                    <a:pt x="245" y="630"/>
                  </a:lnTo>
                  <a:lnTo>
                    <a:pt x="244" y="630"/>
                  </a:lnTo>
                  <a:lnTo>
                    <a:pt x="243" y="629"/>
                  </a:lnTo>
                  <a:lnTo>
                    <a:pt x="243" y="628"/>
                  </a:lnTo>
                  <a:lnTo>
                    <a:pt x="242" y="628"/>
                  </a:lnTo>
                  <a:lnTo>
                    <a:pt x="243" y="628"/>
                  </a:lnTo>
                  <a:lnTo>
                    <a:pt x="242" y="628"/>
                  </a:lnTo>
                  <a:lnTo>
                    <a:pt x="242" y="629"/>
                  </a:lnTo>
                  <a:lnTo>
                    <a:pt x="241" y="629"/>
                  </a:lnTo>
                  <a:lnTo>
                    <a:pt x="239" y="629"/>
                  </a:lnTo>
                  <a:lnTo>
                    <a:pt x="239" y="628"/>
                  </a:lnTo>
                  <a:lnTo>
                    <a:pt x="238" y="629"/>
                  </a:lnTo>
                  <a:lnTo>
                    <a:pt x="237" y="629"/>
                  </a:lnTo>
                  <a:lnTo>
                    <a:pt x="236" y="629"/>
                  </a:lnTo>
                  <a:lnTo>
                    <a:pt x="235" y="629"/>
                  </a:lnTo>
                  <a:lnTo>
                    <a:pt x="235" y="628"/>
                  </a:lnTo>
                  <a:lnTo>
                    <a:pt x="234" y="628"/>
                  </a:lnTo>
                  <a:lnTo>
                    <a:pt x="234" y="627"/>
                  </a:lnTo>
                  <a:lnTo>
                    <a:pt x="234" y="626"/>
                  </a:lnTo>
                  <a:lnTo>
                    <a:pt x="232" y="626"/>
                  </a:lnTo>
                  <a:lnTo>
                    <a:pt x="232" y="624"/>
                  </a:lnTo>
                  <a:lnTo>
                    <a:pt x="231" y="624"/>
                  </a:lnTo>
                  <a:lnTo>
                    <a:pt x="232" y="626"/>
                  </a:lnTo>
                  <a:lnTo>
                    <a:pt x="231" y="626"/>
                  </a:lnTo>
                  <a:lnTo>
                    <a:pt x="231" y="627"/>
                  </a:lnTo>
                  <a:lnTo>
                    <a:pt x="230" y="627"/>
                  </a:lnTo>
                  <a:lnTo>
                    <a:pt x="229" y="627"/>
                  </a:lnTo>
                  <a:lnTo>
                    <a:pt x="229" y="626"/>
                  </a:lnTo>
                  <a:lnTo>
                    <a:pt x="228" y="626"/>
                  </a:lnTo>
                  <a:lnTo>
                    <a:pt x="227" y="626"/>
                  </a:lnTo>
                  <a:lnTo>
                    <a:pt x="225" y="626"/>
                  </a:lnTo>
                  <a:lnTo>
                    <a:pt x="225" y="627"/>
                  </a:lnTo>
                  <a:lnTo>
                    <a:pt x="224" y="626"/>
                  </a:lnTo>
                  <a:lnTo>
                    <a:pt x="223" y="626"/>
                  </a:lnTo>
                  <a:lnTo>
                    <a:pt x="223" y="627"/>
                  </a:lnTo>
                  <a:lnTo>
                    <a:pt x="222" y="627"/>
                  </a:lnTo>
                  <a:lnTo>
                    <a:pt x="222" y="628"/>
                  </a:lnTo>
                  <a:lnTo>
                    <a:pt x="221" y="628"/>
                  </a:lnTo>
                  <a:lnTo>
                    <a:pt x="221" y="629"/>
                  </a:lnTo>
                  <a:lnTo>
                    <a:pt x="220" y="629"/>
                  </a:lnTo>
                  <a:lnTo>
                    <a:pt x="218" y="629"/>
                  </a:lnTo>
                  <a:lnTo>
                    <a:pt x="217" y="629"/>
                  </a:lnTo>
                  <a:lnTo>
                    <a:pt x="216" y="629"/>
                  </a:lnTo>
                  <a:lnTo>
                    <a:pt x="216" y="628"/>
                  </a:lnTo>
                  <a:lnTo>
                    <a:pt x="215" y="628"/>
                  </a:lnTo>
                  <a:lnTo>
                    <a:pt x="215" y="629"/>
                  </a:lnTo>
                  <a:lnTo>
                    <a:pt x="214" y="629"/>
                  </a:lnTo>
                  <a:lnTo>
                    <a:pt x="214" y="628"/>
                  </a:lnTo>
                  <a:lnTo>
                    <a:pt x="213" y="628"/>
                  </a:lnTo>
                  <a:lnTo>
                    <a:pt x="211" y="628"/>
                  </a:lnTo>
                  <a:lnTo>
                    <a:pt x="211" y="627"/>
                  </a:lnTo>
                  <a:lnTo>
                    <a:pt x="210" y="627"/>
                  </a:lnTo>
                  <a:lnTo>
                    <a:pt x="210" y="628"/>
                  </a:lnTo>
                  <a:lnTo>
                    <a:pt x="210" y="627"/>
                  </a:lnTo>
                  <a:lnTo>
                    <a:pt x="209" y="627"/>
                  </a:lnTo>
                  <a:lnTo>
                    <a:pt x="209" y="628"/>
                  </a:lnTo>
                  <a:lnTo>
                    <a:pt x="208" y="628"/>
                  </a:lnTo>
                  <a:lnTo>
                    <a:pt x="207" y="628"/>
                  </a:lnTo>
                  <a:lnTo>
                    <a:pt x="207" y="629"/>
                  </a:lnTo>
                  <a:lnTo>
                    <a:pt x="206" y="629"/>
                  </a:lnTo>
                  <a:lnTo>
                    <a:pt x="204" y="629"/>
                  </a:lnTo>
                  <a:lnTo>
                    <a:pt x="203" y="630"/>
                  </a:lnTo>
                  <a:lnTo>
                    <a:pt x="202" y="631"/>
                  </a:lnTo>
                  <a:lnTo>
                    <a:pt x="202" y="630"/>
                  </a:lnTo>
                  <a:lnTo>
                    <a:pt x="201" y="630"/>
                  </a:lnTo>
                  <a:lnTo>
                    <a:pt x="200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7" y="631"/>
                  </a:lnTo>
                  <a:lnTo>
                    <a:pt x="196" y="631"/>
                  </a:lnTo>
                  <a:lnTo>
                    <a:pt x="196" y="630"/>
                  </a:lnTo>
                  <a:lnTo>
                    <a:pt x="197" y="629"/>
                  </a:lnTo>
                  <a:lnTo>
                    <a:pt x="197" y="628"/>
                  </a:lnTo>
                  <a:lnTo>
                    <a:pt x="197" y="627"/>
                  </a:lnTo>
                  <a:lnTo>
                    <a:pt x="199" y="627"/>
                  </a:lnTo>
                  <a:lnTo>
                    <a:pt x="197" y="627"/>
                  </a:lnTo>
                  <a:lnTo>
                    <a:pt x="197" y="626"/>
                  </a:lnTo>
                  <a:lnTo>
                    <a:pt x="196" y="626"/>
                  </a:lnTo>
                  <a:lnTo>
                    <a:pt x="195" y="627"/>
                  </a:lnTo>
                  <a:lnTo>
                    <a:pt x="194" y="627"/>
                  </a:lnTo>
                  <a:lnTo>
                    <a:pt x="194" y="626"/>
                  </a:lnTo>
                  <a:lnTo>
                    <a:pt x="193" y="626"/>
                  </a:lnTo>
                  <a:lnTo>
                    <a:pt x="192" y="626"/>
                  </a:lnTo>
                  <a:lnTo>
                    <a:pt x="192" y="627"/>
                  </a:lnTo>
                  <a:lnTo>
                    <a:pt x="190" y="627"/>
                  </a:lnTo>
                  <a:lnTo>
                    <a:pt x="189" y="627"/>
                  </a:lnTo>
                  <a:lnTo>
                    <a:pt x="189" y="626"/>
                  </a:lnTo>
                  <a:lnTo>
                    <a:pt x="190" y="626"/>
                  </a:lnTo>
                  <a:lnTo>
                    <a:pt x="190" y="624"/>
                  </a:lnTo>
                  <a:lnTo>
                    <a:pt x="189" y="624"/>
                  </a:lnTo>
                  <a:lnTo>
                    <a:pt x="189" y="623"/>
                  </a:lnTo>
                  <a:lnTo>
                    <a:pt x="188" y="623"/>
                  </a:lnTo>
                  <a:lnTo>
                    <a:pt x="188" y="622"/>
                  </a:lnTo>
                  <a:lnTo>
                    <a:pt x="189" y="622"/>
                  </a:lnTo>
                  <a:lnTo>
                    <a:pt x="190" y="622"/>
                  </a:lnTo>
                  <a:lnTo>
                    <a:pt x="190" y="621"/>
                  </a:lnTo>
                  <a:lnTo>
                    <a:pt x="189" y="621"/>
                  </a:lnTo>
                  <a:lnTo>
                    <a:pt x="190" y="621"/>
                  </a:lnTo>
                  <a:lnTo>
                    <a:pt x="190" y="620"/>
                  </a:lnTo>
                  <a:lnTo>
                    <a:pt x="189" y="621"/>
                  </a:lnTo>
                  <a:lnTo>
                    <a:pt x="189" y="620"/>
                  </a:lnTo>
                  <a:lnTo>
                    <a:pt x="189" y="621"/>
                  </a:lnTo>
                  <a:lnTo>
                    <a:pt x="188" y="621"/>
                  </a:lnTo>
                  <a:lnTo>
                    <a:pt x="188" y="620"/>
                  </a:lnTo>
                  <a:lnTo>
                    <a:pt x="188" y="619"/>
                  </a:lnTo>
                  <a:lnTo>
                    <a:pt x="187" y="619"/>
                  </a:lnTo>
                  <a:lnTo>
                    <a:pt x="186" y="620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3" y="621"/>
                  </a:lnTo>
                  <a:lnTo>
                    <a:pt x="182" y="621"/>
                  </a:lnTo>
                  <a:lnTo>
                    <a:pt x="182" y="620"/>
                  </a:lnTo>
                  <a:lnTo>
                    <a:pt x="182" y="619"/>
                  </a:lnTo>
                  <a:lnTo>
                    <a:pt x="181" y="619"/>
                  </a:lnTo>
                  <a:lnTo>
                    <a:pt x="181" y="617"/>
                  </a:lnTo>
                  <a:lnTo>
                    <a:pt x="180" y="617"/>
                  </a:lnTo>
                  <a:lnTo>
                    <a:pt x="179" y="617"/>
                  </a:lnTo>
                  <a:lnTo>
                    <a:pt x="179" y="616"/>
                  </a:lnTo>
                  <a:lnTo>
                    <a:pt x="179" y="615"/>
                  </a:lnTo>
                  <a:lnTo>
                    <a:pt x="179" y="614"/>
                  </a:lnTo>
                  <a:lnTo>
                    <a:pt x="179" y="613"/>
                  </a:lnTo>
                  <a:lnTo>
                    <a:pt x="179" y="612"/>
                  </a:lnTo>
                  <a:lnTo>
                    <a:pt x="180" y="612"/>
                  </a:lnTo>
                  <a:lnTo>
                    <a:pt x="180" y="610"/>
                  </a:lnTo>
                  <a:lnTo>
                    <a:pt x="180" y="609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79" y="606"/>
                  </a:lnTo>
                  <a:lnTo>
                    <a:pt x="179" y="605"/>
                  </a:lnTo>
                  <a:lnTo>
                    <a:pt x="179" y="603"/>
                  </a:lnTo>
                  <a:lnTo>
                    <a:pt x="178" y="603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1"/>
                  </a:lnTo>
                  <a:lnTo>
                    <a:pt x="175" y="601"/>
                  </a:lnTo>
                  <a:lnTo>
                    <a:pt x="174" y="601"/>
                  </a:lnTo>
                  <a:lnTo>
                    <a:pt x="174" y="600"/>
                  </a:lnTo>
                  <a:lnTo>
                    <a:pt x="173" y="600"/>
                  </a:lnTo>
                  <a:lnTo>
                    <a:pt x="172" y="600"/>
                  </a:lnTo>
                  <a:lnTo>
                    <a:pt x="172" y="599"/>
                  </a:lnTo>
                  <a:lnTo>
                    <a:pt x="172" y="598"/>
                  </a:lnTo>
                  <a:lnTo>
                    <a:pt x="172" y="596"/>
                  </a:lnTo>
                  <a:lnTo>
                    <a:pt x="173" y="596"/>
                  </a:lnTo>
                  <a:lnTo>
                    <a:pt x="173" y="595"/>
                  </a:lnTo>
                  <a:lnTo>
                    <a:pt x="173" y="594"/>
                  </a:lnTo>
                  <a:lnTo>
                    <a:pt x="173" y="593"/>
                  </a:lnTo>
                  <a:lnTo>
                    <a:pt x="173" y="592"/>
                  </a:lnTo>
                  <a:lnTo>
                    <a:pt x="173" y="591"/>
                  </a:lnTo>
                  <a:lnTo>
                    <a:pt x="174" y="591"/>
                  </a:lnTo>
                  <a:lnTo>
                    <a:pt x="174" y="589"/>
                  </a:lnTo>
                  <a:lnTo>
                    <a:pt x="175" y="589"/>
                  </a:lnTo>
                  <a:lnTo>
                    <a:pt x="175" y="588"/>
                  </a:lnTo>
                  <a:lnTo>
                    <a:pt x="176" y="588"/>
                  </a:lnTo>
                  <a:lnTo>
                    <a:pt x="176" y="589"/>
                  </a:lnTo>
                  <a:lnTo>
                    <a:pt x="176" y="588"/>
                  </a:lnTo>
                  <a:lnTo>
                    <a:pt x="178" y="588"/>
                  </a:lnTo>
                  <a:lnTo>
                    <a:pt x="178" y="587"/>
                  </a:lnTo>
                  <a:lnTo>
                    <a:pt x="176" y="587"/>
                  </a:lnTo>
                  <a:lnTo>
                    <a:pt x="176" y="586"/>
                  </a:lnTo>
                  <a:lnTo>
                    <a:pt x="175" y="586"/>
                  </a:lnTo>
                  <a:lnTo>
                    <a:pt x="175" y="585"/>
                  </a:lnTo>
                  <a:lnTo>
                    <a:pt x="176" y="585"/>
                  </a:lnTo>
                  <a:lnTo>
                    <a:pt x="175" y="585"/>
                  </a:lnTo>
                  <a:lnTo>
                    <a:pt x="175" y="584"/>
                  </a:lnTo>
                  <a:lnTo>
                    <a:pt x="176" y="584"/>
                  </a:lnTo>
                  <a:lnTo>
                    <a:pt x="176" y="582"/>
                  </a:lnTo>
                  <a:lnTo>
                    <a:pt x="176" y="581"/>
                  </a:lnTo>
                  <a:lnTo>
                    <a:pt x="176" y="580"/>
                  </a:lnTo>
                  <a:lnTo>
                    <a:pt x="175" y="580"/>
                  </a:lnTo>
                  <a:lnTo>
                    <a:pt x="175" y="579"/>
                  </a:lnTo>
                  <a:lnTo>
                    <a:pt x="175" y="578"/>
                  </a:lnTo>
                  <a:lnTo>
                    <a:pt x="175" y="577"/>
                  </a:lnTo>
                  <a:lnTo>
                    <a:pt x="175" y="575"/>
                  </a:lnTo>
                  <a:lnTo>
                    <a:pt x="175" y="574"/>
                  </a:lnTo>
                  <a:lnTo>
                    <a:pt x="176" y="573"/>
                  </a:lnTo>
                  <a:lnTo>
                    <a:pt x="175" y="573"/>
                  </a:lnTo>
                  <a:lnTo>
                    <a:pt x="175" y="572"/>
                  </a:lnTo>
                  <a:lnTo>
                    <a:pt x="175" y="571"/>
                  </a:lnTo>
                  <a:lnTo>
                    <a:pt x="175" y="570"/>
                  </a:lnTo>
                  <a:lnTo>
                    <a:pt x="175" y="568"/>
                  </a:lnTo>
                  <a:lnTo>
                    <a:pt x="176" y="568"/>
                  </a:lnTo>
                  <a:lnTo>
                    <a:pt x="176" y="567"/>
                  </a:lnTo>
                  <a:lnTo>
                    <a:pt x="175" y="567"/>
                  </a:lnTo>
                  <a:lnTo>
                    <a:pt x="175" y="566"/>
                  </a:lnTo>
                  <a:lnTo>
                    <a:pt x="176" y="566"/>
                  </a:lnTo>
                  <a:lnTo>
                    <a:pt x="175" y="566"/>
                  </a:lnTo>
                  <a:lnTo>
                    <a:pt x="175" y="565"/>
                  </a:lnTo>
                  <a:lnTo>
                    <a:pt x="175" y="564"/>
                  </a:lnTo>
                  <a:lnTo>
                    <a:pt x="176" y="564"/>
                  </a:lnTo>
                  <a:lnTo>
                    <a:pt x="176" y="563"/>
                  </a:lnTo>
                  <a:lnTo>
                    <a:pt x="176" y="561"/>
                  </a:lnTo>
                  <a:lnTo>
                    <a:pt x="175" y="561"/>
                  </a:lnTo>
                  <a:lnTo>
                    <a:pt x="175" y="560"/>
                  </a:lnTo>
                  <a:lnTo>
                    <a:pt x="174" y="560"/>
                  </a:lnTo>
                  <a:lnTo>
                    <a:pt x="174" y="559"/>
                  </a:lnTo>
                  <a:lnTo>
                    <a:pt x="174" y="558"/>
                  </a:lnTo>
                  <a:lnTo>
                    <a:pt x="173" y="558"/>
                  </a:lnTo>
                  <a:lnTo>
                    <a:pt x="173" y="557"/>
                  </a:lnTo>
                  <a:lnTo>
                    <a:pt x="172" y="557"/>
                  </a:lnTo>
                  <a:lnTo>
                    <a:pt x="172" y="556"/>
                  </a:lnTo>
                  <a:lnTo>
                    <a:pt x="173" y="556"/>
                  </a:lnTo>
                  <a:lnTo>
                    <a:pt x="174" y="556"/>
                  </a:lnTo>
                  <a:lnTo>
                    <a:pt x="175" y="556"/>
                  </a:lnTo>
                  <a:lnTo>
                    <a:pt x="176" y="556"/>
                  </a:lnTo>
                  <a:lnTo>
                    <a:pt x="178" y="556"/>
                  </a:lnTo>
                  <a:lnTo>
                    <a:pt x="178" y="554"/>
                  </a:lnTo>
                  <a:lnTo>
                    <a:pt x="176" y="554"/>
                  </a:lnTo>
                  <a:lnTo>
                    <a:pt x="175" y="554"/>
                  </a:lnTo>
                  <a:lnTo>
                    <a:pt x="175" y="553"/>
                  </a:lnTo>
                  <a:lnTo>
                    <a:pt x="175" y="552"/>
                  </a:lnTo>
                  <a:lnTo>
                    <a:pt x="176" y="552"/>
                  </a:lnTo>
                  <a:lnTo>
                    <a:pt x="176" y="551"/>
                  </a:lnTo>
                  <a:lnTo>
                    <a:pt x="175" y="551"/>
                  </a:lnTo>
                  <a:lnTo>
                    <a:pt x="175" y="550"/>
                  </a:lnTo>
                  <a:lnTo>
                    <a:pt x="175" y="549"/>
                  </a:lnTo>
                  <a:lnTo>
                    <a:pt x="176" y="549"/>
                  </a:lnTo>
                  <a:lnTo>
                    <a:pt x="176" y="547"/>
                  </a:lnTo>
                  <a:lnTo>
                    <a:pt x="176" y="546"/>
                  </a:lnTo>
                  <a:lnTo>
                    <a:pt x="175" y="546"/>
                  </a:lnTo>
                  <a:lnTo>
                    <a:pt x="174" y="546"/>
                  </a:lnTo>
                  <a:lnTo>
                    <a:pt x="174" y="545"/>
                  </a:lnTo>
                  <a:lnTo>
                    <a:pt x="175" y="545"/>
                  </a:lnTo>
                  <a:lnTo>
                    <a:pt x="175" y="544"/>
                  </a:lnTo>
                  <a:lnTo>
                    <a:pt x="175" y="543"/>
                  </a:lnTo>
                  <a:lnTo>
                    <a:pt x="174" y="543"/>
                  </a:lnTo>
                  <a:lnTo>
                    <a:pt x="174" y="542"/>
                  </a:lnTo>
                  <a:lnTo>
                    <a:pt x="174" y="540"/>
                  </a:lnTo>
                  <a:lnTo>
                    <a:pt x="173" y="540"/>
                  </a:lnTo>
                  <a:lnTo>
                    <a:pt x="173" y="539"/>
                  </a:lnTo>
                  <a:lnTo>
                    <a:pt x="173" y="538"/>
                  </a:lnTo>
                  <a:lnTo>
                    <a:pt x="172" y="538"/>
                  </a:lnTo>
                  <a:lnTo>
                    <a:pt x="171" y="538"/>
                  </a:lnTo>
                  <a:lnTo>
                    <a:pt x="169" y="538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7" y="537"/>
                  </a:lnTo>
                  <a:lnTo>
                    <a:pt x="167" y="536"/>
                  </a:lnTo>
                  <a:lnTo>
                    <a:pt x="167" y="535"/>
                  </a:lnTo>
                  <a:lnTo>
                    <a:pt x="166" y="535"/>
                  </a:lnTo>
                  <a:lnTo>
                    <a:pt x="166" y="533"/>
                  </a:lnTo>
                  <a:lnTo>
                    <a:pt x="166" y="532"/>
                  </a:lnTo>
                  <a:lnTo>
                    <a:pt x="166" y="531"/>
                  </a:lnTo>
                  <a:lnTo>
                    <a:pt x="165" y="531"/>
                  </a:lnTo>
                  <a:lnTo>
                    <a:pt x="165" y="530"/>
                  </a:lnTo>
                  <a:lnTo>
                    <a:pt x="165" y="529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4" y="526"/>
                  </a:lnTo>
                  <a:lnTo>
                    <a:pt x="164" y="525"/>
                  </a:lnTo>
                  <a:lnTo>
                    <a:pt x="164" y="524"/>
                  </a:lnTo>
                  <a:lnTo>
                    <a:pt x="164" y="523"/>
                  </a:lnTo>
                  <a:lnTo>
                    <a:pt x="165" y="523"/>
                  </a:lnTo>
                  <a:lnTo>
                    <a:pt x="164" y="522"/>
                  </a:lnTo>
                  <a:lnTo>
                    <a:pt x="164" y="521"/>
                  </a:lnTo>
                  <a:lnTo>
                    <a:pt x="162" y="521"/>
                  </a:lnTo>
                  <a:lnTo>
                    <a:pt x="162" y="519"/>
                  </a:lnTo>
                  <a:lnTo>
                    <a:pt x="164" y="519"/>
                  </a:lnTo>
                  <a:lnTo>
                    <a:pt x="162" y="519"/>
                  </a:lnTo>
                  <a:lnTo>
                    <a:pt x="162" y="518"/>
                  </a:lnTo>
                  <a:lnTo>
                    <a:pt x="162" y="517"/>
                  </a:lnTo>
                  <a:lnTo>
                    <a:pt x="161" y="517"/>
                  </a:lnTo>
                  <a:lnTo>
                    <a:pt x="161" y="516"/>
                  </a:lnTo>
                  <a:lnTo>
                    <a:pt x="161" y="515"/>
                  </a:lnTo>
                  <a:lnTo>
                    <a:pt x="160" y="515"/>
                  </a:lnTo>
                  <a:lnTo>
                    <a:pt x="160" y="514"/>
                  </a:lnTo>
                  <a:lnTo>
                    <a:pt x="160" y="512"/>
                  </a:lnTo>
                  <a:lnTo>
                    <a:pt x="161" y="512"/>
                  </a:lnTo>
                  <a:lnTo>
                    <a:pt x="162" y="512"/>
                  </a:lnTo>
                  <a:lnTo>
                    <a:pt x="162" y="511"/>
                  </a:lnTo>
                  <a:lnTo>
                    <a:pt x="162" y="510"/>
                  </a:lnTo>
                  <a:lnTo>
                    <a:pt x="162" y="509"/>
                  </a:lnTo>
                  <a:lnTo>
                    <a:pt x="164" y="509"/>
                  </a:lnTo>
                  <a:lnTo>
                    <a:pt x="164" y="508"/>
                  </a:lnTo>
                  <a:lnTo>
                    <a:pt x="164" y="507"/>
                  </a:lnTo>
                  <a:lnTo>
                    <a:pt x="164" y="505"/>
                  </a:lnTo>
                  <a:lnTo>
                    <a:pt x="162" y="505"/>
                  </a:lnTo>
                  <a:lnTo>
                    <a:pt x="162" y="504"/>
                  </a:lnTo>
                  <a:lnTo>
                    <a:pt x="161" y="504"/>
                  </a:lnTo>
                  <a:lnTo>
                    <a:pt x="160" y="504"/>
                  </a:lnTo>
                  <a:lnTo>
                    <a:pt x="160" y="503"/>
                  </a:lnTo>
                  <a:lnTo>
                    <a:pt x="159" y="503"/>
                  </a:lnTo>
                  <a:lnTo>
                    <a:pt x="159" y="502"/>
                  </a:lnTo>
                  <a:lnTo>
                    <a:pt x="159" y="501"/>
                  </a:lnTo>
                  <a:lnTo>
                    <a:pt x="158" y="501"/>
                  </a:lnTo>
                  <a:lnTo>
                    <a:pt x="158" y="500"/>
                  </a:lnTo>
                  <a:lnTo>
                    <a:pt x="157" y="498"/>
                  </a:lnTo>
                  <a:lnTo>
                    <a:pt x="157" y="497"/>
                  </a:lnTo>
                  <a:lnTo>
                    <a:pt x="157" y="496"/>
                  </a:lnTo>
                  <a:lnTo>
                    <a:pt x="155" y="496"/>
                  </a:lnTo>
                  <a:lnTo>
                    <a:pt x="155" y="497"/>
                  </a:lnTo>
                  <a:lnTo>
                    <a:pt x="155" y="496"/>
                  </a:lnTo>
                  <a:lnTo>
                    <a:pt x="155" y="495"/>
                  </a:lnTo>
                  <a:lnTo>
                    <a:pt x="155" y="494"/>
                  </a:lnTo>
                  <a:lnTo>
                    <a:pt x="155" y="493"/>
                  </a:lnTo>
                  <a:lnTo>
                    <a:pt x="155" y="491"/>
                  </a:lnTo>
                  <a:lnTo>
                    <a:pt x="155" y="490"/>
                  </a:lnTo>
                  <a:lnTo>
                    <a:pt x="157" y="489"/>
                  </a:lnTo>
                  <a:lnTo>
                    <a:pt x="157" y="488"/>
                  </a:lnTo>
                  <a:lnTo>
                    <a:pt x="157" y="487"/>
                  </a:lnTo>
                  <a:lnTo>
                    <a:pt x="155" y="486"/>
                  </a:lnTo>
                  <a:lnTo>
                    <a:pt x="155" y="484"/>
                  </a:lnTo>
                  <a:lnTo>
                    <a:pt x="155" y="483"/>
                  </a:lnTo>
                  <a:lnTo>
                    <a:pt x="155" y="482"/>
                  </a:lnTo>
                  <a:lnTo>
                    <a:pt x="155" y="481"/>
                  </a:lnTo>
                  <a:lnTo>
                    <a:pt x="154" y="481"/>
                  </a:lnTo>
                  <a:lnTo>
                    <a:pt x="153" y="481"/>
                  </a:lnTo>
                  <a:lnTo>
                    <a:pt x="153" y="480"/>
                  </a:lnTo>
                  <a:lnTo>
                    <a:pt x="152" y="479"/>
                  </a:lnTo>
                  <a:lnTo>
                    <a:pt x="152" y="477"/>
                  </a:lnTo>
                  <a:lnTo>
                    <a:pt x="151" y="477"/>
                  </a:lnTo>
                  <a:lnTo>
                    <a:pt x="151" y="476"/>
                  </a:lnTo>
                  <a:lnTo>
                    <a:pt x="152" y="476"/>
                  </a:lnTo>
                  <a:lnTo>
                    <a:pt x="152" y="475"/>
                  </a:lnTo>
                  <a:lnTo>
                    <a:pt x="152" y="474"/>
                  </a:lnTo>
                  <a:lnTo>
                    <a:pt x="151" y="474"/>
                  </a:lnTo>
                  <a:lnTo>
                    <a:pt x="152" y="474"/>
                  </a:lnTo>
                  <a:lnTo>
                    <a:pt x="152" y="473"/>
                  </a:lnTo>
                  <a:lnTo>
                    <a:pt x="152" y="472"/>
                  </a:lnTo>
                  <a:lnTo>
                    <a:pt x="151" y="472"/>
                  </a:lnTo>
                  <a:lnTo>
                    <a:pt x="152" y="470"/>
                  </a:lnTo>
                  <a:lnTo>
                    <a:pt x="152" y="469"/>
                  </a:lnTo>
                  <a:lnTo>
                    <a:pt x="151" y="469"/>
                  </a:lnTo>
                  <a:lnTo>
                    <a:pt x="151" y="468"/>
                  </a:lnTo>
                  <a:lnTo>
                    <a:pt x="150" y="468"/>
                  </a:lnTo>
                  <a:lnTo>
                    <a:pt x="148" y="468"/>
                  </a:lnTo>
                  <a:lnTo>
                    <a:pt x="148" y="467"/>
                  </a:lnTo>
                  <a:lnTo>
                    <a:pt x="147" y="467"/>
                  </a:lnTo>
                  <a:lnTo>
                    <a:pt x="147" y="466"/>
                  </a:lnTo>
                  <a:lnTo>
                    <a:pt x="148" y="466"/>
                  </a:lnTo>
                  <a:lnTo>
                    <a:pt x="148" y="465"/>
                  </a:lnTo>
                  <a:lnTo>
                    <a:pt x="147" y="465"/>
                  </a:lnTo>
                  <a:lnTo>
                    <a:pt x="146" y="465"/>
                  </a:lnTo>
                  <a:lnTo>
                    <a:pt x="145" y="465"/>
                  </a:lnTo>
                  <a:lnTo>
                    <a:pt x="145" y="463"/>
                  </a:lnTo>
                  <a:lnTo>
                    <a:pt x="145" y="462"/>
                  </a:lnTo>
                  <a:lnTo>
                    <a:pt x="145" y="461"/>
                  </a:lnTo>
                  <a:lnTo>
                    <a:pt x="145" y="460"/>
                  </a:lnTo>
                  <a:lnTo>
                    <a:pt x="144" y="460"/>
                  </a:lnTo>
                  <a:lnTo>
                    <a:pt x="144" y="459"/>
                  </a:lnTo>
                  <a:lnTo>
                    <a:pt x="144" y="458"/>
                  </a:lnTo>
                  <a:lnTo>
                    <a:pt x="143" y="456"/>
                  </a:lnTo>
                  <a:lnTo>
                    <a:pt x="143" y="455"/>
                  </a:lnTo>
                  <a:lnTo>
                    <a:pt x="143" y="454"/>
                  </a:lnTo>
                  <a:lnTo>
                    <a:pt x="143" y="453"/>
                  </a:lnTo>
                  <a:lnTo>
                    <a:pt x="144" y="453"/>
                  </a:lnTo>
                  <a:lnTo>
                    <a:pt x="144" y="454"/>
                  </a:lnTo>
                  <a:lnTo>
                    <a:pt x="145" y="454"/>
                  </a:lnTo>
                  <a:lnTo>
                    <a:pt x="146" y="454"/>
                  </a:lnTo>
                  <a:lnTo>
                    <a:pt x="146" y="453"/>
                  </a:lnTo>
                  <a:lnTo>
                    <a:pt x="147" y="453"/>
                  </a:lnTo>
                  <a:lnTo>
                    <a:pt x="147" y="452"/>
                  </a:lnTo>
                  <a:lnTo>
                    <a:pt x="148" y="452"/>
                  </a:lnTo>
                  <a:lnTo>
                    <a:pt x="148" y="451"/>
                  </a:lnTo>
                  <a:lnTo>
                    <a:pt x="148" y="449"/>
                  </a:lnTo>
                  <a:lnTo>
                    <a:pt x="148" y="448"/>
                  </a:lnTo>
                  <a:lnTo>
                    <a:pt x="150" y="448"/>
                  </a:lnTo>
                  <a:lnTo>
                    <a:pt x="150" y="447"/>
                  </a:lnTo>
                  <a:lnTo>
                    <a:pt x="150" y="446"/>
                  </a:lnTo>
                  <a:lnTo>
                    <a:pt x="151" y="446"/>
                  </a:lnTo>
                  <a:lnTo>
                    <a:pt x="151" y="445"/>
                  </a:lnTo>
                  <a:lnTo>
                    <a:pt x="150" y="445"/>
                  </a:lnTo>
                  <a:lnTo>
                    <a:pt x="150" y="444"/>
                  </a:lnTo>
                  <a:lnTo>
                    <a:pt x="151" y="442"/>
                  </a:lnTo>
                  <a:lnTo>
                    <a:pt x="151" y="441"/>
                  </a:lnTo>
                  <a:lnTo>
                    <a:pt x="151" y="440"/>
                  </a:lnTo>
                  <a:lnTo>
                    <a:pt x="151" y="439"/>
                  </a:lnTo>
                  <a:lnTo>
                    <a:pt x="151" y="438"/>
                  </a:lnTo>
                  <a:lnTo>
                    <a:pt x="150" y="438"/>
                  </a:lnTo>
                  <a:lnTo>
                    <a:pt x="150" y="437"/>
                  </a:lnTo>
                  <a:lnTo>
                    <a:pt x="148" y="437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7" y="434"/>
                  </a:lnTo>
                  <a:lnTo>
                    <a:pt x="147" y="433"/>
                  </a:lnTo>
                  <a:lnTo>
                    <a:pt x="146" y="433"/>
                  </a:lnTo>
                  <a:lnTo>
                    <a:pt x="146" y="432"/>
                  </a:lnTo>
                  <a:lnTo>
                    <a:pt x="146" y="431"/>
                  </a:lnTo>
                  <a:lnTo>
                    <a:pt x="145" y="431"/>
                  </a:lnTo>
                  <a:lnTo>
                    <a:pt x="145" y="430"/>
                  </a:lnTo>
                  <a:lnTo>
                    <a:pt x="144" y="430"/>
                  </a:lnTo>
                  <a:lnTo>
                    <a:pt x="143" y="430"/>
                  </a:lnTo>
                  <a:lnTo>
                    <a:pt x="143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3" y="426"/>
                  </a:lnTo>
                  <a:lnTo>
                    <a:pt x="143" y="425"/>
                  </a:lnTo>
                  <a:lnTo>
                    <a:pt x="143" y="424"/>
                  </a:lnTo>
                  <a:lnTo>
                    <a:pt x="143" y="422"/>
                  </a:lnTo>
                  <a:lnTo>
                    <a:pt x="143" y="421"/>
                  </a:lnTo>
                  <a:lnTo>
                    <a:pt x="144" y="420"/>
                  </a:lnTo>
                  <a:lnTo>
                    <a:pt x="144" y="419"/>
                  </a:lnTo>
                  <a:lnTo>
                    <a:pt x="144" y="418"/>
                  </a:lnTo>
                  <a:lnTo>
                    <a:pt x="143" y="418"/>
                  </a:lnTo>
                  <a:lnTo>
                    <a:pt x="143" y="417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3" y="414"/>
                  </a:lnTo>
                  <a:lnTo>
                    <a:pt x="143" y="413"/>
                  </a:lnTo>
                  <a:lnTo>
                    <a:pt x="141" y="413"/>
                  </a:lnTo>
                  <a:lnTo>
                    <a:pt x="140" y="413"/>
                  </a:lnTo>
                  <a:lnTo>
                    <a:pt x="140" y="412"/>
                  </a:lnTo>
                  <a:lnTo>
                    <a:pt x="139" y="412"/>
                  </a:lnTo>
                  <a:lnTo>
                    <a:pt x="139" y="411"/>
                  </a:lnTo>
                  <a:lnTo>
                    <a:pt x="139" y="410"/>
                  </a:lnTo>
                  <a:lnTo>
                    <a:pt x="138" y="410"/>
                  </a:lnTo>
                  <a:lnTo>
                    <a:pt x="138" y="408"/>
                  </a:lnTo>
                  <a:lnTo>
                    <a:pt x="138" y="407"/>
                  </a:lnTo>
                  <a:lnTo>
                    <a:pt x="137" y="407"/>
                  </a:lnTo>
                  <a:lnTo>
                    <a:pt x="137" y="406"/>
                  </a:lnTo>
                  <a:lnTo>
                    <a:pt x="137" y="405"/>
                  </a:lnTo>
                  <a:lnTo>
                    <a:pt x="137" y="404"/>
                  </a:lnTo>
                  <a:lnTo>
                    <a:pt x="137" y="403"/>
                  </a:lnTo>
                  <a:lnTo>
                    <a:pt x="136" y="403"/>
                  </a:lnTo>
                  <a:lnTo>
                    <a:pt x="134" y="401"/>
                  </a:lnTo>
                  <a:lnTo>
                    <a:pt x="136" y="401"/>
                  </a:lnTo>
                  <a:lnTo>
                    <a:pt x="136" y="400"/>
                  </a:lnTo>
                  <a:lnTo>
                    <a:pt x="136" y="399"/>
                  </a:lnTo>
                  <a:lnTo>
                    <a:pt x="136" y="398"/>
                  </a:lnTo>
                  <a:lnTo>
                    <a:pt x="136" y="397"/>
                  </a:lnTo>
                  <a:lnTo>
                    <a:pt x="136" y="396"/>
                  </a:lnTo>
                  <a:lnTo>
                    <a:pt x="136" y="394"/>
                  </a:lnTo>
                  <a:lnTo>
                    <a:pt x="137" y="394"/>
                  </a:lnTo>
                  <a:lnTo>
                    <a:pt x="137" y="393"/>
                  </a:lnTo>
                  <a:lnTo>
                    <a:pt x="136" y="393"/>
                  </a:lnTo>
                  <a:lnTo>
                    <a:pt x="134" y="393"/>
                  </a:lnTo>
                  <a:lnTo>
                    <a:pt x="133" y="392"/>
                  </a:lnTo>
                  <a:lnTo>
                    <a:pt x="132" y="392"/>
                  </a:lnTo>
                  <a:lnTo>
                    <a:pt x="131" y="392"/>
                  </a:lnTo>
                  <a:lnTo>
                    <a:pt x="131" y="393"/>
                  </a:lnTo>
                  <a:lnTo>
                    <a:pt x="130" y="393"/>
                  </a:lnTo>
                  <a:lnTo>
                    <a:pt x="129" y="393"/>
                  </a:lnTo>
                  <a:lnTo>
                    <a:pt x="127" y="392"/>
                  </a:lnTo>
                  <a:lnTo>
                    <a:pt x="126" y="392"/>
                  </a:lnTo>
                  <a:lnTo>
                    <a:pt x="125" y="392"/>
                  </a:lnTo>
                  <a:lnTo>
                    <a:pt x="124" y="392"/>
                  </a:lnTo>
                  <a:lnTo>
                    <a:pt x="124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4" y="390"/>
                  </a:lnTo>
                  <a:lnTo>
                    <a:pt x="124" y="389"/>
                  </a:lnTo>
                  <a:lnTo>
                    <a:pt x="124" y="387"/>
                  </a:lnTo>
                  <a:lnTo>
                    <a:pt x="124" y="386"/>
                  </a:lnTo>
                  <a:lnTo>
                    <a:pt x="123" y="386"/>
                  </a:lnTo>
                  <a:lnTo>
                    <a:pt x="123" y="385"/>
                  </a:lnTo>
                  <a:lnTo>
                    <a:pt x="121" y="385"/>
                  </a:lnTo>
                  <a:lnTo>
                    <a:pt x="121" y="384"/>
                  </a:lnTo>
                  <a:lnTo>
                    <a:pt x="120" y="384"/>
                  </a:lnTo>
                  <a:lnTo>
                    <a:pt x="120" y="383"/>
                  </a:lnTo>
                  <a:lnTo>
                    <a:pt x="119" y="382"/>
                  </a:lnTo>
                  <a:lnTo>
                    <a:pt x="119" y="380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9" y="376"/>
                  </a:lnTo>
                  <a:lnTo>
                    <a:pt x="119" y="375"/>
                  </a:lnTo>
                  <a:lnTo>
                    <a:pt x="118" y="373"/>
                  </a:lnTo>
                  <a:lnTo>
                    <a:pt x="118" y="372"/>
                  </a:lnTo>
                  <a:lnTo>
                    <a:pt x="118" y="371"/>
                  </a:lnTo>
                  <a:lnTo>
                    <a:pt x="119" y="371"/>
                  </a:lnTo>
                  <a:lnTo>
                    <a:pt x="120" y="371"/>
                  </a:lnTo>
                  <a:lnTo>
                    <a:pt x="120" y="370"/>
                  </a:lnTo>
                  <a:lnTo>
                    <a:pt x="121" y="370"/>
                  </a:lnTo>
                  <a:lnTo>
                    <a:pt x="121" y="369"/>
                  </a:lnTo>
                  <a:lnTo>
                    <a:pt x="123" y="369"/>
                  </a:lnTo>
                  <a:lnTo>
                    <a:pt x="123" y="368"/>
                  </a:lnTo>
                  <a:lnTo>
                    <a:pt x="124" y="368"/>
                  </a:lnTo>
                  <a:lnTo>
                    <a:pt x="124" y="366"/>
                  </a:lnTo>
                  <a:lnTo>
                    <a:pt x="125" y="366"/>
                  </a:lnTo>
                  <a:lnTo>
                    <a:pt x="125" y="365"/>
                  </a:lnTo>
                  <a:lnTo>
                    <a:pt x="124" y="364"/>
                  </a:lnTo>
                  <a:lnTo>
                    <a:pt x="124" y="363"/>
                  </a:lnTo>
                  <a:lnTo>
                    <a:pt x="125" y="363"/>
                  </a:lnTo>
                  <a:lnTo>
                    <a:pt x="125" y="362"/>
                  </a:lnTo>
                  <a:lnTo>
                    <a:pt x="125" y="361"/>
                  </a:lnTo>
                  <a:lnTo>
                    <a:pt x="125" y="359"/>
                  </a:lnTo>
                  <a:lnTo>
                    <a:pt x="125" y="358"/>
                  </a:lnTo>
                  <a:lnTo>
                    <a:pt x="125" y="357"/>
                  </a:lnTo>
                  <a:lnTo>
                    <a:pt x="126" y="357"/>
                  </a:lnTo>
                  <a:lnTo>
                    <a:pt x="126" y="356"/>
                  </a:lnTo>
                  <a:lnTo>
                    <a:pt x="126" y="355"/>
                  </a:lnTo>
                  <a:lnTo>
                    <a:pt x="126" y="354"/>
                  </a:lnTo>
                  <a:lnTo>
                    <a:pt x="127" y="354"/>
                  </a:lnTo>
                  <a:lnTo>
                    <a:pt x="127" y="352"/>
                  </a:lnTo>
                  <a:lnTo>
                    <a:pt x="126" y="352"/>
                  </a:lnTo>
                  <a:lnTo>
                    <a:pt x="126" y="351"/>
                  </a:lnTo>
                  <a:lnTo>
                    <a:pt x="126" y="350"/>
                  </a:lnTo>
                  <a:lnTo>
                    <a:pt x="126" y="349"/>
                  </a:lnTo>
                  <a:lnTo>
                    <a:pt x="125" y="349"/>
                  </a:lnTo>
                  <a:lnTo>
                    <a:pt x="126" y="349"/>
                  </a:lnTo>
                  <a:lnTo>
                    <a:pt x="126" y="348"/>
                  </a:lnTo>
                  <a:lnTo>
                    <a:pt x="125" y="348"/>
                  </a:lnTo>
                  <a:lnTo>
                    <a:pt x="124" y="348"/>
                  </a:lnTo>
                  <a:lnTo>
                    <a:pt x="124" y="347"/>
                  </a:lnTo>
                  <a:lnTo>
                    <a:pt x="123" y="347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21" y="344"/>
                  </a:lnTo>
                  <a:lnTo>
                    <a:pt x="120" y="344"/>
                  </a:lnTo>
                  <a:lnTo>
                    <a:pt x="120" y="343"/>
                  </a:lnTo>
                  <a:lnTo>
                    <a:pt x="119" y="343"/>
                  </a:lnTo>
                  <a:lnTo>
                    <a:pt x="119" y="342"/>
                  </a:lnTo>
                  <a:lnTo>
                    <a:pt x="118" y="342"/>
                  </a:lnTo>
                  <a:lnTo>
                    <a:pt x="118" y="341"/>
                  </a:lnTo>
                  <a:lnTo>
                    <a:pt x="117" y="341"/>
                  </a:lnTo>
                  <a:lnTo>
                    <a:pt x="117" y="340"/>
                  </a:lnTo>
                  <a:lnTo>
                    <a:pt x="118" y="340"/>
                  </a:lnTo>
                  <a:lnTo>
                    <a:pt x="118" y="338"/>
                  </a:lnTo>
                  <a:lnTo>
                    <a:pt x="118" y="337"/>
                  </a:lnTo>
                  <a:lnTo>
                    <a:pt x="117" y="337"/>
                  </a:lnTo>
                  <a:lnTo>
                    <a:pt x="117" y="336"/>
                  </a:lnTo>
                  <a:lnTo>
                    <a:pt x="117" y="335"/>
                  </a:lnTo>
                  <a:lnTo>
                    <a:pt x="117" y="334"/>
                  </a:lnTo>
                  <a:lnTo>
                    <a:pt x="117" y="333"/>
                  </a:lnTo>
                  <a:lnTo>
                    <a:pt x="116" y="333"/>
                  </a:lnTo>
                  <a:lnTo>
                    <a:pt x="116" y="331"/>
                  </a:lnTo>
                  <a:lnTo>
                    <a:pt x="117" y="331"/>
                  </a:lnTo>
                  <a:lnTo>
                    <a:pt x="118" y="330"/>
                  </a:lnTo>
                  <a:lnTo>
                    <a:pt x="118" y="329"/>
                  </a:lnTo>
                  <a:lnTo>
                    <a:pt x="119" y="329"/>
                  </a:lnTo>
                  <a:lnTo>
                    <a:pt x="118" y="329"/>
                  </a:lnTo>
                  <a:lnTo>
                    <a:pt x="118" y="328"/>
                  </a:lnTo>
                  <a:lnTo>
                    <a:pt x="119" y="328"/>
                  </a:lnTo>
                  <a:lnTo>
                    <a:pt x="119" y="327"/>
                  </a:lnTo>
                  <a:lnTo>
                    <a:pt x="120" y="327"/>
                  </a:lnTo>
                  <a:lnTo>
                    <a:pt x="121" y="327"/>
                  </a:lnTo>
                  <a:lnTo>
                    <a:pt x="123" y="327"/>
                  </a:lnTo>
                  <a:lnTo>
                    <a:pt x="124" y="327"/>
                  </a:lnTo>
                  <a:lnTo>
                    <a:pt x="125" y="327"/>
                  </a:lnTo>
                  <a:lnTo>
                    <a:pt x="126" y="327"/>
                  </a:lnTo>
                  <a:lnTo>
                    <a:pt x="127" y="326"/>
                  </a:lnTo>
                  <a:lnTo>
                    <a:pt x="127" y="324"/>
                  </a:lnTo>
                  <a:lnTo>
                    <a:pt x="129" y="324"/>
                  </a:lnTo>
                  <a:lnTo>
                    <a:pt x="130" y="324"/>
                  </a:lnTo>
                  <a:lnTo>
                    <a:pt x="131" y="324"/>
                  </a:lnTo>
                  <a:lnTo>
                    <a:pt x="131" y="323"/>
                  </a:lnTo>
                  <a:lnTo>
                    <a:pt x="132" y="323"/>
                  </a:lnTo>
                  <a:lnTo>
                    <a:pt x="132" y="322"/>
                  </a:lnTo>
                  <a:lnTo>
                    <a:pt x="133" y="322"/>
                  </a:lnTo>
                  <a:lnTo>
                    <a:pt x="133" y="321"/>
                  </a:lnTo>
                  <a:lnTo>
                    <a:pt x="132" y="321"/>
                  </a:lnTo>
                  <a:lnTo>
                    <a:pt x="132" y="320"/>
                  </a:lnTo>
                  <a:lnTo>
                    <a:pt x="133" y="320"/>
                  </a:lnTo>
                  <a:lnTo>
                    <a:pt x="132" y="320"/>
                  </a:lnTo>
                  <a:lnTo>
                    <a:pt x="132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4" y="317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2" y="316"/>
                  </a:lnTo>
                  <a:lnTo>
                    <a:pt x="132" y="315"/>
                  </a:lnTo>
                  <a:lnTo>
                    <a:pt x="131" y="315"/>
                  </a:lnTo>
                  <a:lnTo>
                    <a:pt x="131" y="314"/>
                  </a:lnTo>
                  <a:lnTo>
                    <a:pt x="132" y="314"/>
                  </a:lnTo>
                  <a:lnTo>
                    <a:pt x="131" y="314"/>
                  </a:lnTo>
                  <a:lnTo>
                    <a:pt x="131" y="313"/>
                  </a:lnTo>
                  <a:lnTo>
                    <a:pt x="130" y="312"/>
                  </a:lnTo>
                  <a:lnTo>
                    <a:pt x="129" y="312"/>
                  </a:lnTo>
                  <a:lnTo>
                    <a:pt x="129" y="310"/>
                  </a:lnTo>
                  <a:lnTo>
                    <a:pt x="129" y="309"/>
                  </a:lnTo>
                  <a:lnTo>
                    <a:pt x="127" y="309"/>
                  </a:lnTo>
                  <a:lnTo>
                    <a:pt x="127" y="308"/>
                  </a:lnTo>
                  <a:lnTo>
                    <a:pt x="127" y="307"/>
                  </a:lnTo>
                  <a:lnTo>
                    <a:pt x="127" y="306"/>
                  </a:lnTo>
                  <a:lnTo>
                    <a:pt x="127" y="305"/>
                  </a:lnTo>
                  <a:lnTo>
                    <a:pt x="127" y="303"/>
                  </a:lnTo>
                  <a:lnTo>
                    <a:pt x="127" y="302"/>
                  </a:lnTo>
                  <a:lnTo>
                    <a:pt x="127" y="301"/>
                  </a:lnTo>
                  <a:lnTo>
                    <a:pt x="126" y="301"/>
                  </a:lnTo>
                  <a:lnTo>
                    <a:pt x="126" y="300"/>
                  </a:lnTo>
                  <a:lnTo>
                    <a:pt x="126" y="299"/>
                  </a:lnTo>
                  <a:lnTo>
                    <a:pt x="126" y="298"/>
                  </a:lnTo>
                  <a:lnTo>
                    <a:pt x="126" y="296"/>
                  </a:lnTo>
                  <a:lnTo>
                    <a:pt x="127" y="295"/>
                  </a:lnTo>
                  <a:lnTo>
                    <a:pt x="127" y="294"/>
                  </a:lnTo>
                  <a:lnTo>
                    <a:pt x="127" y="293"/>
                  </a:lnTo>
                  <a:lnTo>
                    <a:pt x="127" y="292"/>
                  </a:lnTo>
                  <a:lnTo>
                    <a:pt x="126" y="292"/>
                  </a:lnTo>
                  <a:lnTo>
                    <a:pt x="126" y="291"/>
                  </a:lnTo>
                  <a:lnTo>
                    <a:pt x="127" y="291"/>
                  </a:lnTo>
                  <a:lnTo>
                    <a:pt x="129" y="291"/>
                  </a:lnTo>
                  <a:lnTo>
                    <a:pt x="130" y="291"/>
                  </a:lnTo>
                  <a:lnTo>
                    <a:pt x="130" y="289"/>
                  </a:lnTo>
                  <a:lnTo>
                    <a:pt x="131" y="289"/>
                  </a:lnTo>
                  <a:lnTo>
                    <a:pt x="131" y="288"/>
                  </a:lnTo>
                  <a:lnTo>
                    <a:pt x="132" y="288"/>
                  </a:lnTo>
                  <a:lnTo>
                    <a:pt x="133" y="288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7" y="285"/>
                  </a:lnTo>
                  <a:lnTo>
                    <a:pt x="137" y="284"/>
                  </a:lnTo>
                  <a:lnTo>
                    <a:pt x="138" y="284"/>
                  </a:lnTo>
                  <a:lnTo>
                    <a:pt x="138" y="282"/>
                  </a:lnTo>
                  <a:lnTo>
                    <a:pt x="139" y="282"/>
                  </a:lnTo>
                  <a:lnTo>
                    <a:pt x="139" y="281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40" y="279"/>
                  </a:lnTo>
                  <a:lnTo>
                    <a:pt x="140" y="278"/>
                  </a:lnTo>
                  <a:lnTo>
                    <a:pt x="140" y="277"/>
                  </a:lnTo>
                  <a:lnTo>
                    <a:pt x="140" y="275"/>
                  </a:lnTo>
                  <a:lnTo>
                    <a:pt x="139" y="275"/>
                  </a:lnTo>
                  <a:lnTo>
                    <a:pt x="139" y="274"/>
                  </a:lnTo>
                  <a:lnTo>
                    <a:pt x="138" y="274"/>
                  </a:lnTo>
                  <a:lnTo>
                    <a:pt x="138" y="273"/>
                  </a:lnTo>
                  <a:lnTo>
                    <a:pt x="138" y="272"/>
                  </a:lnTo>
                  <a:lnTo>
                    <a:pt x="138" y="271"/>
                  </a:lnTo>
                  <a:lnTo>
                    <a:pt x="138" y="270"/>
                  </a:lnTo>
                  <a:lnTo>
                    <a:pt x="138" y="268"/>
                  </a:lnTo>
                  <a:lnTo>
                    <a:pt x="139" y="268"/>
                  </a:lnTo>
                  <a:lnTo>
                    <a:pt x="139" y="267"/>
                  </a:lnTo>
                  <a:lnTo>
                    <a:pt x="140" y="267"/>
                  </a:lnTo>
                  <a:lnTo>
                    <a:pt x="140" y="266"/>
                  </a:lnTo>
                  <a:lnTo>
                    <a:pt x="139" y="265"/>
                  </a:lnTo>
                  <a:lnTo>
                    <a:pt x="139" y="264"/>
                  </a:lnTo>
                  <a:lnTo>
                    <a:pt x="138" y="264"/>
                  </a:lnTo>
                  <a:lnTo>
                    <a:pt x="138" y="263"/>
                  </a:lnTo>
                  <a:lnTo>
                    <a:pt x="139" y="263"/>
                  </a:lnTo>
                  <a:lnTo>
                    <a:pt x="139" y="261"/>
                  </a:lnTo>
                  <a:lnTo>
                    <a:pt x="140" y="261"/>
                  </a:lnTo>
                  <a:lnTo>
                    <a:pt x="140" y="260"/>
                  </a:lnTo>
                  <a:lnTo>
                    <a:pt x="140" y="259"/>
                  </a:lnTo>
                  <a:lnTo>
                    <a:pt x="140" y="258"/>
                  </a:lnTo>
                  <a:lnTo>
                    <a:pt x="140" y="257"/>
                  </a:lnTo>
                  <a:lnTo>
                    <a:pt x="140" y="256"/>
                  </a:lnTo>
                  <a:lnTo>
                    <a:pt x="140" y="254"/>
                  </a:lnTo>
                  <a:lnTo>
                    <a:pt x="139" y="254"/>
                  </a:lnTo>
                  <a:lnTo>
                    <a:pt x="139" y="253"/>
                  </a:lnTo>
                  <a:lnTo>
                    <a:pt x="139" y="252"/>
                  </a:lnTo>
                  <a:lnTo>
                    <a:pt x="138" y="252"/>
                  </a:lnTo>
                  <a:lnTo>
                    <a:pt x="138" y="251"/>
                  </a:lnTo>
                  <a:lnTo>
                    <a:pt x="137" y="250"/>
                  </a:lnTo>
                  <a:lnTo>
                    <a:pt x="136" y="250"/>
                  </a:lnTo>
                  <a:lnTo>
                    <a:pt x="136" y="249"/>
                  </a:lnTo>
                  <a:lnTo>
                    <a:pt x="134" y="249"/>
                  </a:lnTo>
                  <a:lnTo>
                    <a:pt x="134" y="247"/>
                  </a:lnTo>
                  <a:lnTo>
                    <a:pt x="134" y="246"/>
                  </a:lnTo>
                  <a:lnTo>
                    <a:pt x="134" y="245"/>
                  </a:lnTo>
                  <a:lnTo>
                    <a:pt x="133" y="245"/>
                  </a:lnTo>
                  <a:lnTo>
                    <a:pt x="133" y="244"/>
                  </a:lnTo>
                  <a:lnTo>
                    <a:pt x="132" y="244"/>
                  </a:lnTo>
                  <a:lnTo>
                    <a:pt x="131" y="244"/>
                  </a:lnTo>
                  <a:lnTo>
                    <a:pt x="131" y="243"/>
                  </a:lnTo>
                  <a:lnTo>
                    <a:pt x="131" y="242"/>
                  </a:lnTo>
                  <a:lnTo>
                    <a:pt x="131" y="240"/>
                  </a:lnTo>
                  <a:lnTo>
                    <a:pt x="131" y="239"/>
                  </a:lnTo>
                  <a:lnTo>
                    <a:pt x="130" y="239"/>
                  </a:lnTo>
                  <a:lnTo>
                    <a:pt x="130" y="238"/>
                  </a:lnTo>
                  <a:lnTo>
                    <a:pt x="130" y="237"/>
                  </a:lnTo>
                  <a:lnTo>
                    <a:pt x="129" y="237"/>
                  </a:lnTo>
                  <a:lnTo>
                    <a:pt x="129" y="236"/>
                  </a:lnTo>
                  <a:lnTo>
                    <a:pt x="129" y="235"/>
                  </a:lnTo>
                  <a:lnTo>
                    <a:pt x="129" y="233"/>
                  </a:lnTo>
                  <a:lnTo>
                    <a:pt x="129" y="232"/>
                  </a:lnTo>
                  <a:lnTo>
                    <a:pt x="129" y="231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8"/>
                  </a:lnTo>
                  <a:lnTo>
                    <a:pt x="126" y="228"/>
                  </a:lnTo>
                  <a:lnTo>
                    <a:pt x="126" y="226"/>
                  </a:lnTo>
                  <a:lnTo>
                    <a:pt x="126" y="225"/>
                  </a:lnTo>
                  <a:lnTo>
                    <a:pt x="125" y="224"/>
                  </a:lnTo>
                  <a:lnTo>
                    <a:pt x="125" y="223"/>
                  </a:lnTo>
                  <a:lnTo>
                    <a:pt x="124" y="223"/>
                  </a:lnTo>
                  <a:lnTo>
                    <a:pt x="124" y="222"/>
                  </a:lnTo>
                  <a:lnTo>
                    <a:pt x="123" y="221"/>
                  </a:lnTo>
                  <a:lnTo>
                    <a:pt x="123" y="219"/>
                  </a:lnTo>
                  <a:lnTo>
                    <a:pt x="123" y="218"/>
                  </a:lnTo>
                  <a:lnTo>
                    <a:pt x="121" y="218"/>
                  </a:lnTo>
                  <a:lnTo>
                    <a:pt x="123" y="218"/>
                  </a:lnTo>
                  <a:lnTo>
                    <a:pt x="123" y="217"/>
                  </a:lnTo>
                  <a:lnTo>
                    <a:pt x="124" y="217"/>
                  </a:lnTo>
                  <a:lnTo>
                    <a:pt x="125" y="215"/>
                  </a:lnTo>
                  <a:lnTo>
                    <a:pt x="125" y="214"/>
                  </a:lnTo>
                  <a:lnTo>
                    <a:pt x="125" y="212"/>
                  </a:lnTo>
                  <a:lnTo>
                    <a:pt x="124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1" y="210"/>
                  </a:lnTo>
                  <a:lnTo>
                    <a:pt x="121" y="209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9" y="207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4"/>
                  </a:lnTo>
                  <a:lnTo>
                    <a:pt x="116" y="204"/>
                  </a:lnTo>
                  <a:lnTo>
                    <a:pt x="116" y="203"/>
                  </a:lnTo>
                  <a:lnTo>
                    <a:pt x="116" y="202"/>
                  </a:lnTo>
                  <a:lnTo>
                    <a:pt x="117" y="202"/>
                  </a:lnTo>
                  <a:lnTo>
                    <a:pt x="117" y="201"/>
                  </a:lnTo>
                  <a:lnTo>
                    <a:pt x="118" y="199"/>
                  </a:lnTo>
                  <a:lnTo>
                    <a:pt x="118" y="198"/>
                  </a:lnTo>
                  <a:lnTo>
                    <a:pt x="118" y="197"/>
                  </a:lnTo>
                  <a:lnTo>
                    <a:pt x="118" y="196"/>
                  </a:lnTo>
                  <a:lnTo>
                    <a:pt x="118" y="195"/>
                  </a:lnTo>
                  <a:lnTo>
                    <a:pt x="118" y="194"/>
                  </a:lnTo>
                  <a:lnTo>
                    <a:pt x="119" y="194"/>
                  </a:lnTo>
                  <a:lnTo>
                    <a:pt x="119" y="192"/>
                  </a:lnTo>
                  <a:lnTo>
                    <a:pt x="120" y="192"/>
                  </a:lnTo>
                  <a:lnTo>
                    <a:pt x="120" y="194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21" y="191"/>
                  </a:lnTo>
                  <a:lnTo>
                    <a:pt x="121" y="190"/>
                  </a:lnTo>
                  <a:lnTo>
                    <a:pt x="123" y="190"/>
                  </a:lnTo>
                  <a:lnTo>
                    <a:pt x="123" y="189"/>
                  </a:lnTo>
                  <a:lnTo>
                    <a:pt x="124" y="189"/>
                  </a:lnTo>
                  <a:lnTo>
                    <a:pt x="125" y="189"/>
                  </a:lnTo>
                  <a:lnTo>
                    <a:pt x="125" y="188"/>
                  </a:lnTo>
                  <a:lnTo>
                    <a:pt x="124" y="188"/>
                  </a:lnTo>
                  <a:lnTo>
                    <a:pt x="125" y="188"/>
                  </a:lnTo>
                  <a:lnTo>
                    <a:pt x="126" y="188"/>
                  </a:lnTo>
                  <a:lnTo>
                    <a:pt x="126" y="187"/>
                  </a:lnTo>
                  <a:lnTo>
                    <a:pt x="126" y="185"/>
                  </a:lnTo>
                  <a:lnTo>
                    <a:pt x="126" y="184"/>
                  </a:lnTo>
                  <a:lnTo>
                    <a:pt x="127" y="184"/>
                  </a:lnTo>
                  <a:lnTo>
                    <a:pt x="129" y="183"/>
                  </a:lnTo>
                  <a:lnTo>
                    <a:pt x="127" y="182"/>
                  </a:lnTo>
                  <a:lnTo>
                    <a:pt x="127" y="181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1" y="178"/>
                  </a:lnTo>
                  <a:lnTo>
                    <a:pt x="131" y="177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3" y="175"/>
                  </a:lnTo>
                  <a:lnTo>
                    <a:pt x="133" y="174"/>
                  </a:lnTo>
                  <a:lnTo>
                    <a:pt x="133" y="173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36" y="171"/>
                  </a:lnTo>
                  <a:lnTo>
                    <a:pt x="136" y="170"/>
                  </a:lnTo>
                  <a:lnTo>
                    <a:pt x="134" y="170"/>
                  </a:lnTo>
                  <a:lnTo>
                    <a:pt x="136" y="170"/>
                  </a:lnTo>
                  <a:lnTo>
                    <a:pt x="137" y="170"/>
                  </a:lnTo>
                  <a:lnTo>
                    <a:pt x="137" y="169"/>
                  </a:lnTo>
                  <a:lnTo>
                    <a:pt x="137" y="168"/>
                  </a:lnTo>
                  <a:lnTo>
                    <a:pt x="138" y="168"/>
                  </a:lnTo>
                  <a:lnTo>
                    <a:pt x="138" y="167"/>
                  </a:lnTo>
                  <a:lnTo>
                    <a:pt x="138" y="166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3"/>
                  </a:lnTo>
                  <a:lnTo>
                    <a:pt x="139" y="162"/>
                  </a:lnTo>
                  <a:lnTo>
                    <a:pt x="139" y="161"/>
                  </a:lnTo>
                  <a:lnTo>
                    <a:pt x="139" y="160"/>
                  </a:lnTo>
                  <a:lnTo>
                    <a:pt x="139" y="159"/>
                  </a:lnTo>
                  <a:lnTo>
                    <a:pt x="138" y="159"/>
                  </a:lnTo>
                  <a:lnTo>
                    <a:pt x="138" y="157"/>
                  </a:lnTo>
                  <a:lnTo>
                    <a:pt x="137" y="157"/>
                  </a:lnTo>
                  <a:lnTo>
                    <a:pt x="137" y="156"/>
                  </a:lnTo>
                  <a:lnTo>
                    <a:pt x="137" y="155"/>
                  </a:lnTo>
                  <a:lnTo>
                    <a:pt x="137" y="154"/>
                  </a:lnTo>
                  <a:lnTo>
                    <a:pt x="138" y="153"/>
                  </a:lnTo>
                  <a:lnTo>
                    <a:pt x="138" y="152"/>
                  </a:lnTo>
                  <a:lnTo>
                    <a:pt x="138" y="150"/>
                  </a:lnTo>
                  <a:lnTo>
                    <a:pt x="138" y="149"/>
                  </a:lnTo>
                  <a:lnTo>
                    <a:pt x="138" y="148"/>
                  </a:lnTo>
                  <a:lnTo>
                    <a:pt x="138" y="147"/>
                  </a:lnTo>
                  <a:lnTo>
                    <a:pt x="139" y="147"/>
                  </a:lnTo>
                  <a:lnTo>
                    <a:pt x="139" y="146"/>
                  </a:lnTo>
                  <a:lnTo>
                    <a:pt x="140" y="146"/>
                  </a:lnTo>
                  <a:lnTo>
                    <a:pt x="140" y="145"/>
                  </a:lnTo>
                  <a:lnTo>
                    <a:pt x="141" y="145"/>
                  </a:lnTo>
                  <a:lnTo>
                    <a:pt x="141" y="143"/>
                  </a:lnTo>
                  <a:lnTo>
                    <a:pt x="143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6" y="142"/>
                  </a:lnTo>
                  <a:lnTo>
                    <a:pt x="147" y="142"/>
                  </a:lnTo>
                  <a:lnTo>
                    <a:pt x="147" y="141"/>
                  </a:lnTo>
                  <a:lnTo>
                    <a:pt x="148" y="141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1" y="140"/>
                  </a:lnTo>
                  <a:lnTo>
                    <a:pt x="151" y="139"/>
                  </a:lnTo>
                  <a:lnTo>
                    <a:pt x="152" y="139"/>
                  </a:lnTo>
                  <a:lnTo>
                    <a:pt x="152" y="140"/>
                  </a:lnTo>
                  <a:lnTo>
                    <a:pt x="153" y="140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7" y="142"/>
                  </a:lnTo>
                  <a:lnTo>
                    <a:pt x="158" y="142"/>
                  </a:lnTo>
                  <a:lnTo>
                    <a:pt x="159" y="142"/>
                  </a:lnTo>
                  <a:lnTo>
                    <a:pt x="160" y="142"/>
                  </a:lnTo>
                  <a:lnTo>
                    <a:pt x="160" y="141"/>
                  </a:lnTo>
                  <a:lnTo>
                    <a:pt x="160" y="140"/>
                  </a:lnTo>
                  <a:lnTo>
                    <a:pt x="161" y="140"/>
                  </a:lnTo>
                  <a:lnTo>
                    <a:pt x="162" y="140"/>
                  </a:lnTo>
                  <a:lnTo>
                    <a:pt x="162" y="139"/>
                  </a:lnTo>
                  <a:lnTo>
                    <a:pt x="164" y="139"/>
                  </a:lnTo>
                  <a:lnTo>
                    <a:pt x="165" y="138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7" y="136"/>
                  </a:lnTo>
                  <a:lnTo>
                    <a:pt x="167" y="135"/>
                  </a:lnTo>
                  <a:lnTo>
                    <a:pt x="168" y="135"/>
                  </a:lnTo>
                  <a:lnTo>
                    <a:pt x="169" y="135"/>
                  </a:lnTo>
                  <a:lnTo>
                    <a:pt x="169" y="134"/>
                  </a:lnTo>
                  <a:lnTo>
                    <a:pt x="168" y="134"/>
                  </a:lnTo>
                  <a:lnTo>
                    <a:pt x="167" y="133"/>
                  </a:lnTo>
                  <a:lnTo>
                    <a:pt x="168" y="133"/>
                  </a:lnTo>
                  <a:lnTo>
                    <a:pt x="168" y="132"/>
                  </a:lnTo>
                  <a:lnTo>
                    <a:pt x="169" y="132"/>
                  </a:lnTo>
                  <a:lnTo>
                    <a:pt x="169" y="131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28"/>
                  </a:lnTo>
                  <a:lnTo>
                    <a:pt x="171" y="127"/>
                  </a:lnTo>
                  <a:lnTo>
                    <a:pt x="169" y="127"/>
                  </a:lnTo>
                  <a:lnTo>
                    <a:pt x="169" y="126"/>
                  </a:lnTo>
                  <a:lnTo>
                    <a:pt x="171" y="126"/>
                  </a:lnTo>
                  <a:lnTo>
                    <a:pt x="171" y="125"/>
                  </a:lnTo>
                  <a:lnTo>
                    <a:pt x="172" y="125"/>
                  </a:lnTo>
                  <a:lnTo>
                    <a:pt x="172" y="124"/>
                  </a:lnTo>
                  <a:lnTo>
                    <a:pt x="173" y="124"/>
                  </a:lnTo>
                  <a:lnTo>
                    <a:pt x="173" y="122"/>
                  </a:lnTo>
                  <a:lnTo>
                    <a:pt x="173" y="121"/>
                  </a:lnTo>
                  <a:lnTo>
                    <a:pt x="174" y="121"/>
                  </a:lnTo>
                  <a:lnTo>
                    <a:pt x="175" y="121"/>
                  </a:lnTo>
                  <a:lnTo>
                    <a:pt x="175" y="120"/>
                  </a:lnTo>
                  <a:lnTo>
                    <a:pt x="174" y="120"/>
                  </a:lnTo>
                  <a:lnTo>
                    <a:pt x="174" y="119"/>
                  </a:lnTo>
                  <a:lnTo>
                    <a:pt x="175" y="118"/>
                  </a:lnTo>
                  <a:lnTo>
                    <a:pt x="175" y="117"/>
                  </a:lnTo>
                  <a:lnTo>
                    <a:pt x="176" y="117"/>
                  </a:lnTo>
                  <a:lnTo>
                    <a:pt x="176" y="115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78" y="113"/>
                  </a:lnTo>
                  <a:lnTo>
                    <a:pt x="179" y="113"/>
                  </a:lnTo>
                  <a:lnTo>
                    <a:pt x="179" y="112"/>
                  </a:lnTo>
                  <a:lnTo>
                    <a:pt x="179" y="111"/>
                  </a:lnTo>
                  <a:lnTo>
                    <a:pt x="179" y="110"/>
                  </a:lnTo>
                  <a:lnTo>
                    <a:pt x="180" y="108"/>
                  </a:lnTo>
                  <a:lnTo>
                    <a:pt x="179" y="108"/>
                  </a:lnTo>
                  <a:lnTo>
                    <a:pt x="180" y="108"/>
                  </a:lnTo>
                  <a:lnTo>
                    <a:pt x="180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3"/>
                  </a:lnTo>
                  <a:lnTo>
                    <a:pt x="180" y="101"/>
                  </a:lnTo>
                  <a:lnTo>
                    <a:pt x="181" y="101"/>
                  </a:lnTo>
                  <a:lnTo>
                    <a:pt x="180" y="101"/>
                  </a:lnTo>
                  <a:lnTo>
                    <a:pt x="181" y="100"/>
                  </a:lnTo>
                  <a:lnTo>
                    <a:pt x="181" y="99"/>
                  </a:lnTo>
                  <a:lnTo>
                    <a:pt x="181" y="98"/>
                  </a:lnTo>
                  <a:lnTo>
                    <a:pt x="181" y="97"/>
                  </a:lnTo>
                  <a:lnTo>
                    <a:pt x="182" y="96"/>
                  </a:lnTo>
                  <a:lnTo>
                    <a:pt x="182" y="94"/>
                  </a:lnTo>
                  <a:lnTo>
                    <a:pt x="183" y="94"/>
                  </a:lnTo>
                  <a:lnTo>
                    <a:pt x="185" y="94"/>
                  </a:lnTo>
                  <a:lnTo>
                    <a:pt x="185" y="93"/>
                  </a:lnTo>
                  <a:lnTo>
                    <a:pt x="185" y="92"/>
                  </a:lnTo>
                  <a:lnTo>
                    <a:pt x="186" y="92"/>
                  </a:lnTo>
                  <a:lnTo>
                    <a:pt x="186" y="91"/>
                  </a:lnTo>
                  <a:lnTo>
                    <a:pt x="186" y="90"/>
                  </a:lnTo>
                  <a:lnTo>
                    <a:pt x="187" y="89"/>
                  </a:lnTo>
                  <a:lnTo>
                    <a:pt x="188" y="89"/>
                  </a:lnTo>
                  <a:lnTo>
                    <a:pt x="189" y="89"/>
                  </a:lnTo>
                  <a:lnTo>
                    <a:pt x="190" y="89"/>
                  </a:lnTo>
                  <a:lnTo>
                    <a:pt x="190" y="87"/>
                  </a:lnTo>
                  <a:lnTo>
                    <a:pt x="192" y="87"/>
                  </a:lnTo>
                  <a:lnTo>
                    <a:pt x="193" y="87"/>
                  </a:lnTo>
                  <a:lnTo>
                    <a:pt x="194" y="87"/>
                  </a:lnTo>
                  <a:lnTo>
                    <a:pt x="194" y="86"/>
                  </a:lnTo>
                  <a:lnTo>
                    <a:pt x="195" y="86"/>
                  </a:lnTo>
                  <a:lnTo>
                    <a:pt x="196" y="85"/>
                  </a:lnTo>
                  <a:lnTo>
                    <a:pt x="197" y="85"/>
                  </a:lnTo>
                  <a:lnTo>
                    <a:pt x="199" y="85"/>
                  </a:lnTo>
                  <a:lnTo>
                    <a:pt x="199" y="84"/>
                  </a:lnTo>
                  <a:lnTo>
                    <a:pt x="200" y="84"/>
                  </a:lnTo>
                  <a:lnTo>
                    <a:pt x="200" y="85"/>
                  </a:lnTo>
                  <a:lnTo>
                    <a:pt x="201" y="85"/>
                  </a:lnTo>
                  <a:lnTo>
                    <a:pt x="202" y="84"/>
                  </a:lnTo>
                  <a:lnTo>
                    <a:pt x="203" y="84"/>
                  </a:lnTo>
                  <a:lnTo>
                    <a:pt x="204" y="84"/>
                  </a:lnTo>
                  <a:lnTo>
                    <a:pt x="206" y="84"/>
                  </a:lnTo>
                  <a:lnTo>
                    <a:pt x="206" y="83"/>
                  </a:lnTo>
                  <a:lnTo>
                    <a:pt x="207" y="83"/>
                  </a:lnTo>
                  <a:lnTo>
                    <a:pt x="208" y="83"/>
                  </a:lnTo>
                  <a:lnTo>
                    <a:pt x="210" y="82"/>
                  </a:lnTo>
                  <a:lnTo>
                    <a:pt x="211" y="80"/>
                  </a:lnTo>
                  <a:lnTo>
                    <a:pt x="213" y="79"/>
                  </a:lnTo>
                  <a:lnTo>
                    <a:pt x="214" y="78"/>
                  </a:lnTo>
                  <a:lnTo>
                    <a:pt x="215" y="78"/>
                  </a:lnTo>
                  <a:lnTo>
                    <a:pt x="215" y="77"/>
                  </a:lnTo>
                  <a:lnTo>
                    <a:pt x="216" y="77"/>
                  </a:lnTo>
                  <a:lnTo>
                    <a:pt x="217" y="77"/>
                  </a:lnTo>
                  <a:lnTo>
                    <a:pt x="218" y="77"/>
                  </a:lnTo>
                  <a:lnTo>
                    <a:pt x="220" y="76"/>
                  </a:lnTo>
                  <a:lnTo>
                    <a:pt x="218" y="75"/>
                  </a:lnTo>
                  <a:lnTo>
                    <a:pt x="220" y="75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1" y="72"/>
                  </a:lnTo>
                  <a:lnTo>
                    <a:pt x="222" y="72"/>
                  </a:lnTo>
                  <a:lnTo>
                    <a:pt x="222" y="71"/>
                  </a:lnTo>
                  <a:lnTo>
                    <a:pt x="223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69"/>
                  </a:lnTo>
                  <a:lnTo>
                    <a:pt x="225" y="69"/>
                  </a:lnTo>
                  <a:lnTo>
                    <a:pt x="225" y="68"/>
                  </a:lnTo>
                  <a:lnTo>
                    <a:pt x="227" y="68"/>
                  </a:lnTo>
                  <a:lnTo>
                    <a:pt x="227" y="66"/>
                  </a:lnTo>
                  <a:lnTo>
                    <a:pt x="228" y="66"/>
                  </a:lnTo>
                  <a:lnTo>
                    <a:pt x="229" y="65"/>
                  </a:lnTo>
                  <a:lnTo>
                    <a:pt x="230" y="65"/>
                  </a:lnTo>
                  <a:lnTo>
                    <a:pt x="230" y="64"/>
                  </a:lnTo>
                  <a:lnTo>
                    <a:pt x="231" y="64"/>
                  </a:lnTo>
                  <a:lnTo>
                    <a:pt x="232" y="63"/>
                  </a:lnTo>
                  <a:lnTo>
                    <a:pt x="234" y="63"/>
                  </a:lnTo>
                  <a:lnTo>
                    <a:pt x="235" y="63"/>
                  </a:lnTo>
                  <a:lnTo>
                    <a:pt x="235" y="62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1"/>
                  </a:lnTo>
                  <a:lnTo>
                    <a:pt x="238" y="59"/>
                  </a:lnTo>
                  <a:lnTo>
                    <a:pt x="238" y="61"/>
                  </a:lnTo>
                  <a:lnTo>
                    <a:pt x="239" y="61"/>
                  </a:lnTo>
                  <a:lnTo>
                    <a:pt x="241" y="59"/>
                  </a:lnTo>
                  <a:lnTo>
                    <a:pt x="241" y="58"/>
                  </a:lnTo>
                  <a:lnTo>
                    <a:pt x="242" y="58"/>
                  </a:lnTo>
                  <a:lnTo>
                    <a:pt x="242" y="57"/>
                  </a:lnTo>
                  <a:lnTo>
                    <a:pt x="243" y="57"/>
                  </a:lnTo>
                  <a:lnTo>
                    <a:pt x="243" y="56"/>
                  </a:lnTo>
                  <a:lnTo>
                    <a:pt x="243" y="55"/>
                  </a:lnTo>
                  <a:lnTo>
                    <a:pt x="243" y="54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4" y="51"/>
                  </a:lnTo>
                  <a:lnTo>
                    <a:pt x="244" y="50"/>
                  </a:lnTo>
                  <a:lnTo>
                    <a:pt x="244" y="49"/>
                  </a:lnTo>
                  <a:lnTo>
                    <a:pt x="244" y="48"/>
                  </a:lnTo>
                  <a:lnTo>
                    <a:pt x="245" y="47"/>
                  </a:lnTo>
                  <a:lnTo>
                    <a:pt x="246" y="45"/>
                  </a:lnTo>
                  <a:lnTo>
                    <a:pt x="248" y="45"/>
                  </a:lnTo>
                  <a:lnTo>
                    <a:pt x="248" y="44"/>
                  </a:lnTo>
                  <a:lnTo>
                    <a:pt x="249" y="44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1" y="43"/>
                  </a:lnTo>
                  <a:lnTo>
                    <a:pt x="252" y="43"/>
                  </a:lnTo>
                  <a:lnTo>
                    <a:pt x="252" y="42"/>
                  </a:lnTo>
                  <a:lnTo>
                    <a:pt x="253" y="42"/>
                  </a:lnTo>
                  <a:lnTo>
                    <a:pt x="255" y="42"/>
                  </a:lnTo>
                  <a:lnTo>
                    <a:pt x="256" y="41"/>
                  </a:lnTo>
                  <a:lnTo>
                    <a:pt x="256" y="40"/>
                  </a:lnTo>
                  <a:lnTo>
                    <a:pt x="257" y="40"/>
                  </a:lnTo>
                  <a:lnTo>
                    <a:pt x="258" y="40"/>
                  </a:lnTo>
                  <a:lnTo>
                    <a:pt x="258" y="38"/>
                  </a:lnTo>
                  <a:lnTo>
                    <a:pt x="259" y="38"/>
                  </a:lnTo>
                  <a:lnTo>
                    <a:pt x="260" y="38"/>
                  </a:lnTo>
                  <a:lnTo>
                    <a:pt x="260" y="37"/>
                  </a:lnTo>
                  <a:lnTo>
                    <a:pt x="262" y="37"/>
                  </a:lnTo>
                  <a:lnTo>
                    <a:pt x="262" y="36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5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4"/>
                  </a:lnTo>
                  <a:lnTo>
                    <a:pt x="267" y="34"/>
                  </a:lnTo>
                  <a:lnTo>
                    <a:pt x="267" y="35"/>
                  </a:lnTo>
                  <a:lnTo>
                    <a:pt x="269" y="34"/>
                  </a:lnTo>
                  <a:lnTo>
                    <a:pt x="269" y="33"/>
                  </a:lnTo>
                  <a:lnTo>
                    <a:pt x="270" y="33"/>
                  </a:lnTo>
                  <a:lnTo>
                    <a:pt x="271" y="33"/>
                  </a:lnTo>
                  <a:lnTo>
                    <a:pt x="272" y="33"/>
                  </a:lnTo>
                  <a:lnTo>
                    <a:pt x="273" y="34"/>
                  </a:lnTo>
                  <a:lnTo>
                    <a:pt x="273" y="33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3"/>
                  </a:lnTo>
                  <a:lnTo>
                    <a:pt x="276" y="33"/>
                  </a:lnTo>
                  <a:lnTo>
                    <a:pt x="277" y="33"/>
                  </a:lnTo>
                  <a:lnTo>
                    <a:pt x="278" y="33"/>
                  </a:lnTo>
                  <a:lnTo>
                    <a:pt x="278" y="31"/>
                  </a:lnTo>
                  <a:lnTo>
                    <a:pt x="279" y="33"/>
                  </a:lnTo>
                  <a:lnTo>
                    <a:pt x="280" y="33"/>
                  </a:lnTo>
                  <a:lnTo>
                    <a:pt x="281" y="33"/>
                  </a:lnTo>
                  <a:lnTo>
                    <a:pt x="281" y="31"/>
                  </a:lnTo>
                  <a:lnTo>
                    <a:pt x="281" y="30"/>
                  </a:lnTo>
                  <a:lnTo>
                    <a:pt x="283" y="30"/>
                  </a:lnTo>
                  <a:lnTo>
                    <a:pt x="283" y="29"/>
                  </a:lnTo>
                  <a:lnTo>
                    <a:pt x="283" y="28"/>
                  </a:lnTo>
                  <a:lnTo>
                    <a:pt x="283" y="27"/>
                  </a:lnTo>
                  <a:lnTo>
                    <a:pt x="284" y="27"/>
                  </a:lnTo>
                  <a:lnTo>
                    <a:pt x="284" y="26"/>
                  </a:lnTo>
                  <a:lnTo>
                    <a:pt x="285" y="26"/>
                  </a:lnTo>
                  <a:lnTo>
                    <a:pt x="286" y="26"/>
                  </a:lnTo>
                  <a:lnTo>
                    <a:pt x="287" y="26"/>
                  </a:lnTo>
                  <a:lnTo>
                    <a:pt x="287" y="24"/>
                  </a:lnTo>
                  <a:lnTo>
                    <a:pt x="288" y="24"/>
                  </a:lnTo>
                  <a:lnTo>
                    <a:pt x="288" y="23"/>
                  </a:lnTo>
                  <a:lnTo>
                    <a:pt x="290" y="23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21"/>
                  </a:lnTo>
                  <a:lnTo>
                    <a:pt x="293" y="20"/>
                  </a:lnTo>
                  <a:lnTo>
                    <a:pt x="294" y="20"/>
                  </a:lnTo>
                  <a:lnTo>
                    <a:pt x="294" y="19"/>
                  </a:lnTo>
                  <a:lnTo>
                    <a:pt x="295" y="17"/>
                  </a:lnTo>
                  <a:lnTo>
                    <a:pt x="294" y="17"/>
                  </a:lnTo>
                  <a:lnTo>
                    <a:pt x="294" y="16"/>
                  </a:lnTo>
                  <a:lnTo>
                    <a:pt x="293" y="16"/>
                  </a:lnTo>
                  <a:lnTo>
                    <a:pt x="294" y="16"/>
                  </a:lnTo>
                  <a:lnTo>
                    <a:pt x="294" y="15"/>
                  </a:lnTo>
                  <a:lnTo>
                    <a:pt x="294" y="14"/>
                  </a:lnTo>
                  <a:lnTo>
                    <a:pt x="294" y="13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0"/>
                  </a:lnTo>
                  <a:lnTo>
                    <a:pt x="297" y="10"/>
                  </a:lnTo>
                  <a:lnTo>
                    <a:pt x="295" y="10"/>
                  </a:lnTo>
                  <a:lnTo>
                    <a:pt x="295" y="9"/>
                  </a:lnTo>
                  <a:lnTo>
                    <a:pt x="297" y="8"/>
                  </a:lnTo>
                  <a:lnTo>
                    <a:pt x="297" y="7"/>
                  </a:lnTo>
                  <a:lnTo>
                    <a:pt x="295" y="6"/>
                  </a:lnTo>
                  <a:lnTo>
                    <a:pt x="295" y="5"/>
                  </a:lnTo>
                  <a:lnTo>
                    <a:pt x="295" y="3"/>
                  </a:lnTo>
                  <a:lnTo>
                    <a:pt x="297" y="2"/>
                  </a:lnTo>
                  <a:lnTo>
                    <a:pt x="297" y="1"/>
                  </a:lnTo>
                  <a:lnTo>
                    <a:pt x="298" y="1"/>
                  </a:lnTo>
                  <a:lnTo>
                    <a:pt x="298" y="0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0" name="Freeform 96">
              <a:extLst>
                <a:ext uri="{FF2B5EF4-FFF2-40B4-BE49-F238E27FC236}">
                  <a16:creationId xmlns:a16="http://schemas.microsoft.com/office/drawing/2014/main" id="{2C5423A3-AB36-0DC8-00FB-20B4DEE33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1539875"/>
              <a:ext cx="477838" cy="549275"/>
            </a:xfrm>
            <a:custGeom>
              <a:avLst/>
              <a:gdLst>
                <a:gd name="T0" fmla="*/ 223 w 301"/>
                <a:gd name="T1" fmla="*/ 6 h 346"/>
                <a:gd name="T2" fmla="*/ 238 w 301"/>
                <a:gd name="T3" fmla="*/ 5 h 346"/>
                <a:gd name="T4" fmla="*/ 253 w 301"/>
                <a:gd name="T5" fmla="*/ 3 h 346"/>
                <a:gd name="T6" fmla="*/ 258 w 301"/>
                <a:gd name="T7" fmla="*/ 16 h 346"/>
                <a:gd name="T8" fmla="*/ 266 w 301"/>
                <a:gd name="T9" fmla="*/ 34 h 346"/>
                <a:gd name="T10" fmla="*/ 272 w 301"/>
                <a:gd name="T11" fmla="*/ 52 h 346"/>
                <a:gd name="T12" fmla="*/ 283 w 301"/>
                <a:gd name="T13" fmla="*/ 66 h 346"/>
                <a:gd name="T14" fmla="*/ 272 w 301"/>
                <a:gd name="T15" fmla="*/ 80 h 346"/>
                <a:gd name="T16" fmla="*/ 270 w 301"/>
                <a:gd name="T17" fmla="*/ 97 h 346"/>
                <a:gd name="T18" fmla="*/ 287 w 301"/>
                <a:gd name="T19" fmla="*/ 108 h 346"/>
                <a:gd name="T20" fmla="*/ 293 w 301"/>
                <a:gd name="T21" fmla="*/ 128 h 346"/>
                <a:gd name="T22" fmla="*/ 287 w 301"/>
                <a:gd name="T23" fmla="*/ 136 h 346"/>
                <a:gd name="T24" fmla="*/ 269 w 301"/>
                <a:gd name="T25" fmla="*/ 145 h 346"/>
                <a:gd name="T26" fmla="*/ 276 w 301"/>
                <a:gd name="T27" fmla="*/ 164 h 346"/>
                <a:gd name="T28" fmla="*/ 266 w 301"/>
                <a:gd name="T29" fmla="*/ 183 h 346"/>
                <a:gd name="T30" fmla="*/ 252 w 301"/>
                <a:gd name="T31" fmla="*/ 200 h 346"/>
                <a:gd name="T32" fmla="*/ 245 w 301"/>
                <a:gd name="T33" fmla="*/ 221 h 346"/>
                <a:gd name="T34" fmla="*/ 230 w 301"/>
                <a:gd name="T35" fmla="*/ 237 h 346"/>
                <a:gd name="T36" fmla="*/ 214 w 301"/>
                <a:gd name="T37" fmla="*/ 254 h 346"/>
                <a:gd name="T38" fmla="*/ 207 w 301"/>
                <a:gd name="T39" fmla="*/ 274 h 346"/>
                <a:gd name="T40" fmla="*/ 192 w 301"/>
                <a:gd name="T41" fmla="*/ 290 h 346"/>
                <a:gd name="T42" fmla="*/ 174 w 301"/>
                <a:gd name="T43" fmla="*/ 304 h 346"/>
                <a:gd name="T44" fmla="*/ 157 w 301"/>
                <a:gd name="T45" fmla="*/ 305 h 346"/>
                <a:gd name="T46" fmla="*/ 136 w 301"/>
                <a:gd name="T47" fmla="*/ 307 h 346"/>
                <a:gd name="T48" fmla="*/ 119 w 301"/>
                <a:gd name="T49" fmla="*/ 321 h 346"/>
                <a:gd name="T50" fmla="*/ 114 w 301"/>
                <a:gd name="T51" fmla="*/ 340 h 346"/>
                <a:gd name="T52" fmla="*/ 96 w 301"/>
                <a:gd name="T53" fmla="*/ 344 h 346"/>
                <a:gd name="T54" fmla="*/ 86 w 301"/>
                <a:gd name="T55" fmla="*/ 327 h 346"/>
                <a:gd name="T56" fmla="*/ 68 w 301"/>
                <a:gd name="T57" fmla="*/ 316 h 346"/>
                <a:gd name="T58" fmla="*/ 54 w 301"/>
                <a:gd name="T59" fmla="*/ 303 h 346"/>
                <a:gd name="T60" fmla="*/ 40 w 301"/>
                <a:gd name="T61" fmla="*/ 289 h 346"/>
                <a:gd name="T62" fmla="*/ 32 w 301"/>
                <a:gd name="T63" fmla="*/ 269 h 346"/>
                <a:gd name="T64" fmla="*/ 22 w 301"/>
                <a:gd name="T65" fmla="*/ 250 h 346"/>
                <a:gd name="T66" fmla="*/ 11 w 301"/>
                <a:gd name="T67" fmla="*/ 244 h 346"/>
                <a:gd name="T68" fmla="*/ 24 w 301"/>
                <a:gd name="T69" fmla="*/ 235 h 346"/>
                <a:gd name="T70" fmla="*/ 39 w 301"/>
                <a:gd name="T71" fmla="*/ 243 h 346"/>
                <a:gd name="T72" fmla="*/ 51 w 301"/>
                <a:gd name="T73" fmla="*/ 240 h 346"/>
                <a:gd name="T74" fmla="*/ 58 w 301"/>
                <a:gd name="T75" fmla="*/ 225 h 346"/>
                <a:gd name="T76" fmla="*/ 64 w 301"/>
                <a:gd name="T77" fmla="*/ 207 h 346"/>
                <a:gd name="T78" fmla="*/ 80 w 301"/>
                <a:gd name="T79" fmla="*/ 192 h 346"/>
                <a:gd name="T80" fmla="*/ 64 w 301"/>
                <a:gd name="T81" fmla="*/ 178 h 346"/>
                <a:gd name="T82" fmla="*/ 54 w 301"/>
                <a:gd name="T83" fmla="*/ 160 h 346"/>
                <a:gd name="T84" fmla="*/ 38 w 301"/>
                <a:gd name="T85" fmla="*/ 155 h 346"/>
                <a:gd name="T86" fmla="*/ 25 w 301"/>
                <a:gd name="T87" fmla="*/ 144 h 346"/>
                <a:gd name="T88" fmla="*/ 28 w 301"/>
                <a:gd name="T89" fmla="*/ 125 h 346"/>
                <a:gd name="T90" fmla="*/ 19 w 301"/>
                <a:gd name="T91" fmla="*/ 108 h 346"/>
                <a:gd name="T92" fmla="*/ 4 w 301"/>
                <a:gd name="T93" fmla="*/ 96 h 346"/>
                <a:gd name="T94" fmla="*/ 1 w 301"/>
                <a:gd name="T95" fmla="*/ 79 h 346"/>
                <a:gd name="T96" fmla="*/ 19 w 301"/>
                <a:gd name="T97" fmla="*/ 74 h 346"/>
                <a:gd name="T98" fmla="*/ 40 w 301"/>
                <a:gd name="T99" fmla="*/ 73 h 346"/>
                <a:gd name="T100" fmla="*/ 57 w 301"/>
                <a:gd name="T101" fmla="*/ 70 h 346"/>
                <a:gd name="T102" fmla="*/ 65 w 301"/>
                <a:gd name="T103" fmla="*/ 59 h 346"/>
                <a:gd name="T104" fmla="*/ 78 w 301"/>
                <a:gd name="T105" fmla="*/ 46 h 346"/>
                <a:gd name="T106" fmla="*/ 74 w 301"/>
                <a:gd name="T107" fmla="*/ 31 h 346"/>
                <a:gd name="T108" fmla="*/ 84 w 301"/>
                <a:gd name="T109" fmla="*/ 19 h 346"/>
                <a:gd name="T110" fmla="*/ 100 w 301"/>
                <a:gd name="T111" fmla="*/ 27 h 346"/>
                <a:gd name="T112" fmla="*/ 115 w 301"/>
                <a:gd name="T113" fmla="*/ 25 h 346"/>
                <a:gd name="T114" fmla="*/ 134 w 301"/>
                <a:gd name="T115" fmla="*/ 18 h 346"/>
                <a:gd name="T116" fmla="*/ 144 w 301"/>
                <a:gd name="T117" fmla="*/ 24 h 346"/>
                <a:gd name="T118" fmla="*/ 161 w 301"/>
                <a:gd name="T119" fmla="*/ 21 h 346"/>
                <a:gd name="T120" fmla="*/ 175 w 301"/>
                <a:gd name="T121" fmla="*/ 20 h 346"/>
                <a:gd name="T122" fmla="*/ 192 w 301"/>
                <a:gd name="T123" fmla="*/ 18 h 346"/>
                <a:gd name="T124" fmla="*/ 207 w 301"/>
                <a:gd name="T125" fmla="*/ 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1" h="346">
                  <a:moveTo>
                    <a:pt x="207" y="5"/>
                  </a:moveTo>
                  <a:lnTo>
                    <a:pt x="209" y="5"/>
                  </a:lnTo>
                  <a:lnTo>
                    <a:pt x="210" y="5"/>
                  </a:lnTo>
                  <a:lnTo>
                    <a:pt x="210" y="6"/>
                  </a:lnTo>
                  <a:lnTo>
                    <a:pt x="211" y="6"/>
                  </a:lnTo>
                  <a:lnTo>
                    <a:pt x="211" y="7"/>
                  </a:lnTo>
                  <a:lnTo>
                    <a:pt x="212" y="7"/>
                  </a:lnTo>
                  <a:lnTo>
                    <a:pt x="212" y="9"/>
                  </a:lnTo>
                  <a:lnTo>
                    <a:pt x="212" y="10"/>
                  </a:lnTo>
                  <a:lnTo>
                    <a:pt x="213" y="10"/>
                  </a:lnTo>
                  <a:lnTo>
                    <a:pt x="213" y="9"/>
                  </a:lnTo>
                  <a:lnTo>
                    <a:pt x="214" y="9"/>
                  </a:lnTo>
                  <a:lnTo>
                    <a:pt x="216" y="7"/>
                  </a:lnTo>
                  <a:lnTo>
                    <a:pt x="216" y="9"/>
                  </a:lnTo>
                  <a:lnTo>
                    <a:pt x="217" y="9"/>
                  </a:lnTo>
                  <a:lnTo>
                    <a:pt x="217" y="7"/>
                  </a:lnTo>
                  <a:lnTo>
                    <a:pt x="218" y="7"/>
                  </a:lnTo>
                  <a:lnTo>
                    <a:pt x="218" y="6"/>
                  </a:lnTo>
                  <a:lnTo>
                    <a:pt x="218" y="5"/>
                  </a:lnTo>
                  <a:lnTo>
                    <a:pt x="218" y="6"/>
                  </a:lnTo>
                  <a:lnTo>
                    <a:pt x="219" y="6"/>
                  </a:lnTo>
                  <a:lnTo>
                    <a:pt x="220" y="6"/>
                  </a:lnTo>
                  <a:lnTo>
                    <a:pt x="221" y="6"/>
                  </a:lnTo>
                  <a:lnTo>
                    <a:pt x="223" y="6"/>
                  </a:lnTo>
                  <a:lnTo>
                    <a:pt x="224" y="6"/>
                  </a:lnTo>
                  <a:lnTo>
                    <a:pt x="225" y="6"/>
                  </a:lnTo>
                  <a:lnTo>
                    <a:pt x="225" y="5"/>
                  </a:lnTo>
                  <a:lnTo>
                    <a:pt x="226" y="5"/>
                  </a:lnTo>
                  <a:lnTo>
                    <a:pt x="227" y="5"/>
                  </a:lnTo>
                  <a:lnTo>
                    <a:pt x="228" y="5"/>
                  </a:lnTo>
                  <a:lnTo>
                    <a:pt x="228" y="4"/>
                  </a:lnTo>
                  <a:lnTo>
                    <a:pt x="228" y="3"/>
                  </a:lnTo>
                  <a:lnTo>
                    <a:pt x="228" y="2"/>
                  </a:lnTo>
                  <a:lnTo>
                    <a:pt x="230" y="2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1" y="2"/>
                  </a:lnTo>
                  <a:lnTo>
                    <a:pt x="231" y="3"/>
                  </a:lnTo>
                  <a:lnTo>
                    <a:pt x="232" y="3"/>
                  </a:lnTo>
                  <a:lnTo>
                    <a:pt x="232" y="4"/>
                  </a:lnTo>
                  <a:lnTo>
                    <a:pt x="233" y="4"/>
                  </a:lnTo>
                  <a:lnTo>
                    <a:pt x="233" y="5"/>
                  </a:lnTo>
                  <a:lnTo>
                    <a:pt x="234" y="5"/>
                  </a:lnTo>
                  <a:lnTo>
                    <a:pt x="235" y="5"/>
                  </a:lnTo>
                  <a:lnTo>
                    <a:pt x="235" y="6"/>
                  </a:lnTo>
                  <a:lnTo>
                    <a:pt x="237" y="6"/>
                  </a:lnTo>
                  <a:lnTo>
                    <a:pt x="238" y="6"/>
                  </a:lnTo>
                  <a:lnTo>
                    <a:pt x="238" y="5"/>
                  </a:lnTo>
                  <a:lnTo>
                    <a:pt x="238" y="6"/>
                  </a:lnTo>
                  <a:lnTo>
                    <a:pt x="239" y="6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40" y="9"/>
                  </a:lnTo>
                  <a:lnTo>
                    <a:pt x="240" y="7"/>
                  </a:lnTo>
                  <a:lnTo>
                    <a:pt x="240" y="6"/>
                  </a:lnTo>
                  <a:lnTo>
                    <a:pt x="241" y="6"/>
                  </a:lnTo>
                  <a:lnTo>
                    <a:pt x="242" y="5"/>
                  </a:lnTo>
                  <a:lnTo>
                    <a:pt x="242" y="6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5" y="4"/>
                  </a:lnTo>
                  <a:lnTo>
                    <a:pt x="246" y="4"/>
                  </a:lnTo>
                  <a:lnTo>
                    <a:pt x="247" y="4"/>
                  </a:lnTo>
                  <a:lnTo>
                    <a:pt x="247" y="3"/>
                  </a:lnTo>
                  <a:lnTo>
                    <a:pt x="247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49" y="3"/>
                  </a:lnTo>
                  <a:lnTo>
                    <a:pt x="251" y="3"/>
                  </a:lnTo>
                  <a:lnTo>
                    <a:pt x="251" y="2"/>
                  </a:lnTo>
                  <a:lnTo>
                    <a:pt x="252" y="2"/>
                  </a:lnTo>
                  <a:lnTo>
                    <a:pt x="253" y="3"/>
                  </a:lnTo>
                  <a:lnTo>
                    <a:pt x="253" y="2"/>
                  </a:lnTo>
                  <a:lnTo>
                    <a:pt x="254" y="2"/>
                  </a:lnTo>
                  <a:lnTo>
                    <a:pt x="255" y="2"/>
                  </a:lnTo>
                  <a:lnTo>
                    <a:pt x="255" y="3"/>
                  </a:lnTo>
                  <a:lnTo>
                    <a:pt x="255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59" y="4"/>
                  </a:lnTo>
                  <a:lnTo>
                    <a:pt x="259" y="5"/>
                  </a:lnTo>
                  <a:lnTo>
                    <a:pt x="260" y="5"/>
                  </a:lnTo>
                  <a:lnTo>
                    <a:pt x="260" y="6"/>
                  </a:lnTo>
                  <a:lnTo>
                    <a:pt x="260" y="7"/>
                  </a:lnTo>
                  <a:lnTo>
                    <a:pt x="261" y="7"/>
                  </a:lnTo>
                  <a:lnTo>
                    <a:pt x="260" y="9"/>
                  </a:lnTo>
                  <a:lnTo>
                    <a:pt x="260" y="10"/>
                  </a:lnTo>
                  <a:lnTo>
                    <a:pt x="259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3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9" y="16"/>
                  </a:lnTo>
                  <a:lnTo>
                    <a:pt x="258" y="16"/>
                  </a:lnTo>
                  <a:lnTo>
                    <a:pt x="258" y="17"/>
                  </a:lnTo>
                  <a:lnTo>
                    <a:pt x="258" y="18"/>
                  </a:lnTo>
                  <a:lnTo>
                    <a:pt x="259" y="18"/>
                  </a:lnTo>
                  <a:lnTo>
                    <a:pt x="259" y="19"/>
                  </a:lnTo>
                  <a:lnTo>
                    <a:pt x="260" y="20"/>
                  </a:lnTo>
                  <a:lnTo>
                    <a:pt x="261" y="21"/>
                  </a:lnTo>
                  <a:lnTo>
                    <a:pt x="261" y="23"/>
                  </a:lnTo>
                  <a:lnTo>
                    <a:pt x="262" y="24"/>
                  </a:lnTo>
                  <a:lnTo>
                    <a:pt x="263" y="24"/>
                  </a:lnTo>
                  <a:lnTo>
                    <a:pt x="263" y="25"/>
                  </a:lnTo>
                  <a:lnTo>
                    <a:pt x="262" y="25"/>
                  </a:lnTo>
                  <a:lnTo>
                    <a:pt x="262" y="26"/>
                  </a:lnTo>
                  <a:lnTo>
                    <a:pt x="262" y="27"/>
                  </a:lnTo>
                  <a:lnTo>
                    <a:pt x="263" y="27"/>
                  </a:lnTo>
                  <a:lnTo>
                    <a:pt x="263" y="28"/>
                  </a:lnTo>
                  <a:lnTo>
                    <a:pt x="263" y="30"/>
                  </a:lnTo>
                  <a:lnTo>
                    <a:pt x="263" y="31"/>
                  </a:lnTo>
                  <a:lnTo>
                    <a:pt x="263" y="32"/>
                  </a:lnTo>
                  <a:lnTo>
                    <a:pt x="263" y="33"/>
                  </a:lnTo>
                  <a:lnTo>
                    <a:pt x="263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6" y="33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7" y="35"/>
                  </a:lnTo>
                  <a:lnTo>
                    <a:pt x="267" y="37"/>
                  </a:lnTo>
                  <a:lnTo>
                    <a:pt x="268" y="37"/>
                  </a:lnTo>
                  <a:lnTo>
                    <a:pt x="268" y="38"/>
                  </a:lnTo>
                  <a:lnTo>
                    <a:pt x="269" y="38"/>
                  </a:lnTo>
                  <a:lnTo>
                    <a:pt x="269" y="39"/>
                  </a:lnTo>
                  <a:lnTo>
                    <a:pt x="268" y="39"/>
                  </a:lnTo>
                  <a:lnTo>
                    <a:pt x="268" y="40"/>
                  </a:lnTo>
                  <a:lnTo>
                    <a:pt x="269" y="40"/>
                  </a:lnTo>
                  <a:lnTo>
                    <a:pt x="269" y="41"/>
                  </a:lnTo>
                  <a:lnTo>
                    <a:pt x="268" y="41"/>
                  </a:lnTo>
                  <a:lnTo>
                    <a:pt x="268" y="42"/>
                  </a:lnTo>
                  <a:lnTo>
                    <a:pt x="267" y="44"/>
                  </a:lnTo>
                  <a:lnTo>
                    <a:pt x="267" y="45"/>
                  </a:lnTo>
                  <a:lnTo>
                    <a:pt x="267" y="46"/>
                  </a:lnTo>
                  <a:lnTo>
                    <a:pt x="267" y="47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69" y="49"/>
                  </a:lnTo>
                  <a:lnTo>
                    <a:pt x="270" y="49"/>
                  </a:lnTo>
                  <a:lnTo>
                    <a:pt x="270" y="51"/>
                  </a:lnTo>
                  <a:lnTo>
                    <a:pt x="272" y="51"/>
                  </a:lnTo>
                  <a:lnTo>
                    <a:pt x="272" y="52"/>
                  </a:lnTo>
                  <a:lnTo>
                    <a:pt x="273" y="52"/>
                  </a:lnTo>
                  <a:lnTo>
                    <a:pt x="273" y="53"/>
                  </a:lnTo>
                  <a:lnTo>
                    <a:pt x="274" y="53"/>
                  </a:lnTo>
                  <a:lnTo>
                    <a:pt x="275" y="52"/>
                  </a:lnTo>
                  <a:lnTo>
                    <a:pt x="276" y="52"/>
                  </a:lnTo>
                  <a:lnTo>
                    <a:pt x="277" y="51"/>
                  </a:lnTo>
                  <a:lnTo>
                    <a:pt x="277" y="52"/>
                  </a:lnTo>
                  <a:lnTo>
                    <a:pt x="279" y="52"/>
                  </a:lnTo>
                  <a:lnTo>
                    <a:pt x="279" y="53"/>
                  </a:lnTo>
                  <a:lnTo>
                    <a:pt x="279" y="54"/>
                  </a:lnTo>
                  <a:lnTo>
                    <a:pt x="280" y="54"/>
                  </a:lnTo>
                  <a:lnTo>
                    <a:pt x="281" y="55"/>
                  </a:lnTo>
                  <a:lnTo>
                    <a:pt x="282" y="55"/>
                  </a:lnTo>
                  <a:lnTo>
                    <a:pt x="282" y="56"/>
                  </a:lnTo>
                  <a:lnTo>
                    <a:pt x="283" y="56"/>
                  </a:lnTo>
                  <a:lnTo>
                    <a:pt x="282" y="58"/>
                  </a:lnTo>
                  <a:lnTo>
                    <a:pt x="282" y="59"/>
                  </a:lnTo>
                  <a:lnTo>
                    <a:pt x="283" y="59"/>
                  </a:lnTo>
                  <a:lnTo>
                    <a:pt x="283" y="60"/>
                  </a:lnTo>
                  <a:lnTo>
                    <a:pt x="283" y="61"/>
                  </a:lnTo>
                  <a:lnTo>
                    <a:pt x="283" y="62"/>
                  </a:lnTo>
                  <a:lnTo>
                    <a:pt x="283" y="63"/>
                  </a:lnTo>
                  <a:lnTo>
                    <a:pt x="283" y="65"/>
                  </a:lnTo>
                  <a:lnTo>
                    <a:pt x="283" y="66"/>
                  </a:lnTo>
                  <a:lnTo>
                    <a:pt x="282" y="66"/>
                  </a:lnTo>
                  <a:lnTo>
                    <a:pt x="281" y="66"/>
                  </a:lnTo>
                  <a:lnTo>
                    <a:pt x="281" y="65"/>
                  </a:lnTo>
                  <a:lnTo>
                    <a:pt x="280" y="65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6" y="65"/>
                  </a:lnTo>
                  <a:lnTo>
                    <a:pt x="275" y="65"/>
                  </a:lnTo>
                  <a:lnTo>
                    <a:pt x="276" y="66"/>
                  </a:lnTo>
                  <a:lnTo>
                    <a:pt x="276" y="67"/>
                  </a:lnTo>
                  <a:lnTo>
                    <a:pt x="276" y="68"/>
                  </a:lnTo>
                  <a:lnTo>
                    <a:pt x="276" y="69"/>
                  </a:lnTo>
                  <a:lnTo>
                    <a:pt x="276" y="70"/>
                  </a:lnTo>
                  <a:lnTo>
                    <a:pt x="276" y="72"/>
                  </a:lnTo>
                  <a:lnTo>
                    <a:pt x="275" y="73"/>
                  </a:lnTo>
                  <a:lnTo>
                    <a:pt x="275" y="74"/>
                  </a:lnTo>
                  <a:lnTo>
                    <a:pt x="274" y="74"/>
                  </a:lnTo>
                  <a:lnTo>
                    <a:pt x="274" y="75"/>
                  </a:lnTo>
                  <a:lnTo>
                    <a:pt x="274" y="76"/>
                  </a:lnTo>
                  <a:lnTo>
                    <a:pt x="273" y="76"/>
                  </a:lnTo>
                  <a:lnTo>
                    <a:pt x="273" y="77"/>
                  </a:lnTo>
                  <a:lnTo>
                    <a:pt x="273" y="79"/>
                  </a:lnTo>
                  <a:lnTo>
                    <a:pt x="272" y="79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9" y="81"/>
                  </a:lnTo>
                  <a:lnTo>
                    <a:pt x="269" y="82"/>
                  </a:lnTo>
                  <a:lnTo>
                    <a:pt x="268" y="82"/>
                  </a:lnTo>
                  <a:lnTo>
                    <a:pt x="268" y="83"/>
                  </a:lnTo>
                  <a:lnTo>
                    <a:pt x="268" y="84"/>
                  </a:lnTo>
                  <a:lnTo>
                    <a:pt x="268" y="86"/>
                  </a:lnTo>
                  <a:lnTo>
                    <a:pt x="267" y="86"/>
                  </a:lnTo>
                  <a:lnTo>
                    <a:pt x="267" y="87"/>
                  </a:lnTo>
                  <a:lnTo>
                    <a:pt x="268" y="87"/>
                  </a:lnTo>
                  <a:lnTo>
                    <a:pt x="267" y="88"/>
                  </a:lnTo>
                  <a:lnTo>
                    <a:pt x="267" y="89"/>
                  </a:lnTo>
                  <a:lnTo>
                    <a:pt x="268" y="89"/>
                  </a:lnTo>
                  <a:lnTo>
                    <a:pt x="268" y="90"/>
                  </a:lnTo>
                  <a:lnTo>
                    <a:pt x="268" y="91"/>
                  </a:lnTo>
                  <a:lnTo>
                    <a:pt x="268" y="93"/>
                  </a:lnTo>
                  <a:lnTo>
                    <a:pt x="269" y="94"/>
                  </a:lnTo>
                  <a:lnTo>
                    <a:pt x="269" y="95"/>
                  </a:lnTo>
                  <a:lnTo>
                    <a:pt x="268" y="95"/>
                  </a:lnTo>
                  <a:lnTo>
                    <a:pt x="269" y="95"/>
                  </a:lnTo>
                  <a:lnTo>
                    <a:pt x="270" y="96"/>
                  </a:lnTo>
                  <a:lnTo>
                    <a:pt x="272" y="96"/>
                  </a:lnTo>
                  <a:lnTo>
                    <a:pt x="272" y="97"/>
                  </a:lnTo>
                  <a:lnTo>
                    <a:pt x="270" y="97"/>
                  </a:lnTo>
                  <a:lnTo>
                    <a:pt x="270" y="98"/>
                  </a:lnTo>
                  <a:lnTo>
                    <a:pt x="272" y="98"/>
                  </a:lnTo>
                  <a:lnTo>
                    <a:pt x="272" y="100"/>
                  </a:lnTo>
                  <a:lnTo>
                    <a:pt x="272" y="101"/>
                  </a:lnTo>
                  <a:lnTo>
                    <a:pt x="272" y="102"/>
                  </a:lnTo>
                  <a:lnTo>
                    <a:pt x="272" y="103"/>
                  </a:lnTo>
                  <a:lnTo>
                    <a:pt x="273" y="103"/>
                  </a:lnTo>
                  <a:lnTo>
                    <a:pt x="274" y="103"/>
                  </a:lnTo>
                  <a:lnTo>
                    <a:pt x="275" y="103"/>
                  </a:lnTo>
                  <a:lnTo>
                    <a:pt x="276" y="103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9" y="104"/>
                  </a:lnTo>
                  <a:lnTo>
                    <a:pt x="280" y="104"/>
                  </a:lnTo>
                  <a:lnTo>
                    <a:pt x="280" y="105"/>
                  </a:lnTo>
                  <a:lnTo>
                    <a:pt x="281" y="105"/>
                  </a:lnTo>
                  <a:lnTo>
                    <a:pt x="282" y="104"/>
                  </a:lnTo>
                  <a:lnTo>
                    <a:pt x="283" y="104"/>
                  </a:lnTo>
                  <a:lnTo>
                    <a:pt x="284" y="104"/>
                  </a:lnTo>
                  <a:lnTo>
                    <a:pt x="286" y="104"/>
                  </a:lnTo>
                  <a:lnTo>
                    <a:pt x="286" y="105"/>
                  </a:lnTo>
                  <a:lnTo>
                    <a:pt x="286" y="107"/>
                  </a:lnTo>
                  <a:lnTo>
                    <a:pt x="287" y="107"/>
                  </a:lnTo>
                  <a:lnTo>
                    <a:pt x="287" y="108"/>
                  </a:lnTo>
                  <a:lnTo>
                    <a:pt x="288" y="109"/>
                  </a:lnTo>
                  <a:lnTo>
                    <a:pt x="287" y="109"/>
                  </a:lnTo>
                  <a:lnTo>
                    <a:pt x="287" y="110"/>
                  </a:lnTo>
                  <a:lnTo>
                    <a:pt x="287" y="111"/>
                  </a:lnTo>
                  <a:lnTo>
                    <a:pt x="287" y="112"/>
                  </a:lnTo>
                  <a:lnTo>
                    <a:pt x="287" y="114"/>
                  </a:lnTo>
                  <a:lnTo>
                    <a:pt x="287" y="115"/>
                  </a:lnTo>
                  <a:lnTo>
                    <a:pt x="286" y="115"/>
                  </a:lnTo>
                  <a:lnTo>
                    <a:pt x="287" y="115"/>
                  </a:lnTo>
                  <a:lnTo>
                    <a:pt x="287" y="116"/>
                  </a:lnTo>
                  <a:lnTo>
                    <a:pt x="287" y="117"/>
                  </a:lnTo>
                  <a:lnTo>
                    <a:pt x="288" y="117"/>
                  </a:lnTo>
                  <a:lnTo>
                    <a:pt x="288" y="118"/>
                  </a:lnTo>
                  <a:lnTo>
                    <a:pt x="288" y="119"/>
                  </a:lnTo>
                  <a:lnTo>
                    <a:pt x="289" y="121"/>
                  </a:lnTo>
                  <a:lnTo>
                    <a:pt x="289" y="122"/>
                  </a:lnTo>
                  <a:lnTo>
                    <a:pt x="290" y="122"/>
                  </a:lnTo>
                  <a:lnTo>
                    <a:pt x="290" y="123"/>
                  </a:lnTo>
                  <a:lnTo>
                    <a:pt x="290" y="124"/>
                  </a:lnTo>
                  <a:lnTo>
                    <a:pt x="290" y="125"/>
                  </a:lnTo>
                  <a:lnTo>
                    <a:pt x="291" y="125"/>
                  </a:lnTo>
                  <a:lnTo>
                    <a:pt x="291" y="126"/>
                  </a:lnTo>
                  <a:lnTo>
                    <a:pt x="293" y="126"/>
                  </a:lnTo>
                  <a:lnTo>
                    <a:pt x="293" y="128"/>
                  </a:lnTo>
                  <a:lnTo>
                    <a:pt x="294" y="129"/>
                  </a:lnTo>
                  <a:lnTo>
                    <a:pt x="294" y="130"/>
                  </a:lnTo>
                  <a:lnTo>
                    <a:pt x="295" y="130"/>
                  </a:lnTo>
                  <a:lnTo>
                    <a:pt x="296" y="130"/>
                  </a:lnTo>
                  <a:lnTo>
                    <a:pt x="297" y="130"/>
                  </a:lnTo>
                  <a:lnTo>
                    <a:pt x="298" y="130"/>
                  </a:lnTo>
                  <a:lnTo>
                    <a:pt x="301" y="130"/>
                  </a:lnTo>
                  <a:lnTo>
                    <a:pt x="300" y="130"/>
                  </a:lnTo>
                  <a:lnTo>
                    <a:pt x="298" y="130"/>
                  </a:lnTo>
                  <a:lnTo>
                    <a:pt x="298" y="131"/>
                  </a:lnTo>
                  <a:lnTo>
                    <a:pt x="297" y="131"/>
                  </a:lnTo>
                  <a:lnTo>
                    <a:pt x="296" y="131"/>
                  </a:lnTo>
                  <a:lnTo>
                    <a:pt x="296" y="132"/>
                  </a:lnTo>
                  <a:lnTo>
                    <a:pt x="295" y="132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3" y="133"/>
                  </a:lnTo>
                  <a:lnTo>
                    <a:pt x="291" y="133"/>
                  </a:lnTo>
                  <a:lnTo>
                    <a:pt x="290" y="133"/>
                  </a:lnTo>
                  <a:lnTo>
                    <a:pt x="289" y="133"/>
                  </a:lnTo>
                  <a:lnTo>
                    <a:pt x="289" y="135"/>
                  </a:lnTo>
                  <a:lnTo>
                    <a:pt x="288" y="135"/>
                  </a:lnTo>
                  <a:lnTo>
                    <a:pt x="288" y="136"/>
                  </a:lnTo>
                  <a:lnTo>
                    <a:pt x="287" y="136"/>
                  </a:lnTo>
                  <a:lnTo>
                    <a:pt x="286" y="136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3" y="137"/>
                  </a:lnTo>
                  <a:lnTo>
                    <a:pt x="283" y="138"/>
                  </a:lnTo>
                  <a:lnTo>
                    <a:pt x="282" y="138"/>
                  </a:lnTo>
                  <a:lnTo>
                    <a:pt x="281" y="139"/>
                  </a:lnTo>
                  <a:lnTo>
                    <a:pt x="280" y="139"/>
                  </a:lnTo>
                  <a:lnTo>
                    <a:pt x="279" y="139"/>
                  </a:lnTo>
                  <a:lnTo>
                    <a:pt x="277" y="139"/>
                  </a:lnTo>
                  <a:lnTo>
                    <a:pt x="277" y="141"/>
                  </a:lnTo>
                  <a:lnTo>
                    <a:pt x="276" y="141"/>
                  </a:lnTo>
                  <a:lnTo>
                    <a:pt x="276" y="142"/>
                  </a:lnTo>
                  <a:lnTo>
                    <a:pt x="275" y="142"/>
                  </a:lnTo>
                  <a:lnTo>
                    <a:pt x="274" y="142"/>
                  </a:lnTo>
                  <a:lnTo>
                    <a:pt x="274" y="143"/>
                  </a:lnTo>
                  <a:lnTo>
                    <a:pt x="273" y="143"/>
                  </a:lnTo>
                  <a:lnTo>
                    <a:pt x="273" y="144"/>
                  </a:lnTo>
                  <a:lnTo>
                    <a:pt x="272" y="144"/>
                  </a:lnTo>
                  <a:lnTo>
                    <a:pt x="270" y="144"/>
                  </a:lnTo>
                  <a:lnTo>
                    <a:pt x="269" y="144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69" y="145"/>
                  </a:lnTo>
                  <a:lnTo>
                    <a:pt x="269" y="146"/>
                  </a:lnTo>
                  <a:lnTo>
                    <a:pt x="270" y="146"/>
                  </a:lnTo>
                  <a:lnTo>
                    <a:pt x="272" y="148"/>
                  </a:lnTo>
                  <a:lnTo>
                    <a:pt x="273" y="148"/>
                  </a:lnTo>
                  <a:lnTo>
                    <a:pt x="273" y="149"/>
                  </a:lnTo>
                  <a:lnTo>
                    <a:pt x="273" y="150"/>
                  </a:lnTo>
                  <a:lnTo>
                    <a:pt x="273" y="151"/>
                  </a:lnTo>
                  <a:lnTo>
                    <a:pt x="274" y="151"/>
                  </a:lnTo>
                  <a:lnTo>
                    <a:pt x="274" y="152"/>
                  </a:lnTo>
                  <a:lnTo>
                    <a:pt x="274" y="153"/>
                  </a:lnTo>
                  <a:lnTo>
                    <a:pt x="274" y="155"/>
                  </a:lnTo>
                  <a:lnTo>
                    <a:pt x="275" y="156"/>
                  </a:lnTo>
                  <a:lnTo>
                    <a:pt x="276" y="156"/>
                  </a:lnTo>
                  <a:lnTo>
                    <a:pt x="277" y="156"/>
                  </a:lnTo>
                  <a:lnTo>
                    <a:pt x="277" y="157"/>
                  </a:lnTo>
                  <a:lnTo>
                    <a:pt x="277" y="158"/>
                  </a:lnTo>
                  <a:lnTo>
                    <a:pt x="279" y="158"/>
                  </a:lnTo>
                  <a:lnTo>
                    <a:pt x="279" y="159"/>
                  </a:lnTo>
                  <a:lnTo>
                    <a:pt x="279" y="160"/>
                  </a:lnTo>
                  <a:lnTo>
                    <a:pt x="279" y="162"/>
                  </a:lnTo>
                  <a:lnTo>
                    <a:pt x="277" y="162"/>
                  </a:lnTo>
                  <a:lnTo>
                    <a:pt x="277" y="163"/>
                  </a:lnTo>
                  <a:lnTo>
                    <a:pt x="276" y="163"/>
                  </a:lnTo>
                  <a:lnTo>
                    <a:pt x="276" y="164"/>
                  </a:lnTo>
                  <a:lnTo>
                    <a:pt x="275" y="165"/>
                  </a:lnTo>
                  <a:lnTo>
                    <a:pt x="276" y="166"/>
                  </a:lnTo>
                  <a:lnTo>
                    <a:pt x="275" y="166"/>
                  </a:lnTo>
                  <a:lnTo>
                    <a:pt x="275" y="167"/>
                  </a:lnTo>
                  <a:lnTo>
                    <a:pt x="275" y="169"/>
                  </a:lnTo>
                  <a:lnTo>
                    <a:pt x="275" y="170"/>
                  </a:lnTo>
                  <a:lnTo>
                    <a:pt x="275" y="171"/>
                  </a:lnTo>
                  <a:lnTo>
                    <a:pt x="275" y="172"/>
                  </a:lnTo>
                  <a:lnTo>
                    <a:pt x="274" y="172"/>
                  </a:lnTo>
                  <a:lnTo>
                    <a:pt x="274" y="173"/>
                  </a:lnTo>
                  <a:lnTo>
                    <a:pt x="274" y="174"/>
                  </a:lnTo>
                  <a:lnTo>
                    <a:pt x="273" y="174"/>
                  </a:lnTo>
                  <a:lnTo>
                    <a:pt x="273" y="176"/>
                  </a:lnTo>
                  <a:lnTo>
                    <a:pt x="272" y="176"/>
                  </a:lnTo>
                  <a:lnTo>
                    <a:pt x="270" y="177"/>
                  </a:lnTo>
                  <a:lnTo>
                    <a:pt x="269" y="177"/>
                  </a:lnTo>
                  <a:lnTo>
                    <a:pt x="269" y="178"/>
                  </a:lnTo>
                  <a:lnTo>
                    <a:pt x="268" y="178"/>
                  </a:lnTo>
                  <a:lnTo>
                    <a:pt x="267" y="178"/>
                  </a:lnTo>
                  <a:lnTo>
                    <a:pt x="267" y="179"/>
                  </a:lnTo>
                  <a:lnTo>
                    <a:pt x="267" y="180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6" y="183"/>
                  </a:lnTo>
                  <a:lnTo>
                    <a:pt x="266" y="184"/>
                  </a:lnTo>
                  <a:lnTo>
                    <a:pt x="266" y="185"/>
                  </a:lnTo>
                  <a:lnTo>
                    <a:pt x="266" y="186"/>
                  </a:lnTo>
                  <a:lnTo>
                    <a:pt x="265" y="186"/>
                  </a:lnTo>
                  <a:lnTo>
                    <a:pt x="263" y="186"/>
                  </a:lnTo>
                  <a:lnTo>
                    <a:pt x="262" y="187"/>
                  </a:lnTo>
                  <a:lnTo>
                    <a:pt x="261" y="187"/>
                  </a:lnTo>
                  <a:lnTo>
                    <a:pt x="261" y="188"/>
                  </a:lnTo>
                  <a:lnTo>
                    <a:pt x="260" y="188"/>
                  </a:lnTo>
                  <a:lnTo>
                    <a:pt x="260" y="190"/>
                  </a:lnTo>
                  <a:lnTo>
                    <a:pt x="259" y="190"/>
                  </a:lnTo>
                  <a:lnTo>
                    <a:pt x="258" y="191"/>
                  </a:lnTo>
                  <a:lnTo>
                    <a:pt x="256" y="191"/>
                  </a:lnTo>
                  <a:lnTo>
                    <a:pt x="255" y="192"/>
                  </a:lnTo>
                  <a:lnTo>
                    <a:pt x="256" y="192"/>
                  </a:lnTo>
                  <a:lnTo>
                    <a:pt x="256" y="193"/>
                  </a:lnTo>
                  <a:lnTo>
                    <a:pt x="255" y="193"/>
                  </a:lnTo>
                  <a:lnTo>
                    <a:pt x="255" y="194"/>
                  </a:lnTo>
                  <a:lnTo>
                    <a:pt x="255" y="195"/>
                  </a:lnTo>
                  <a:lnTo>
                    <a:pt x="254" y="195"/>
                  </a:lnTo>
                  <a:lnTo>
                    <a:pt x="254" y="197"/>
                  </a:lnTo>
                  <a:lnTo>
                    <a:pt x="254" y="198"/>
                  </a:lnTo>
                  <a:lnTo>
                    <a:pt x="253" y="199"/>
                  </a:lnTo>
                  <a:lnTo>
                    <a:pt x="252" y="200"/>
                  </a:lnTo>
                  <a:lnTo>
                    <a:pt x="252" y="201"/>
                  </a:lnTo>
                  <a:lnTo>
                    <a:pt x="253" y="201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2" y="204"/>
                  </a:lnTo>
                  <a:lnTo>
                    <a:pt x="253" y="204"/>
                  </a:lnTo>
                  <a:lnTo>
                    <a:pt x="253" y="205"/>
                  </a:lnTo>
                  <a:lnTo>
                    <a:pt x="252" y="205"/>
                  </a:lnTo>
                  <a:lnTo>
                    <a:pt x="252" y="206"/>
                  </a:lnTo>
                  <a:lnTo>
                    <a:pt x="251" y="207"/>
                  </a:lnTo>
                  <a:lnTo>
                    <a:pt x="251" y="208"/>
                  </a:lnTo>
                  <a:lnTo>
                    <a:pt x="249" y="209"/>
                  </a:lnTo>
                  <a:lnTo>
                    <a:pt x="248" y="209"/>
                  </a:lnTo>
                  <a:lnTo>
                    <a:pt x="248" y="211"/>
                  </a:lnTo>
                  <a:lnTo>
                    <a:pt x="247" y="211"/>
                  </a:lnTo>
                  <a:lnTo>
                    <a:pt x="247" y="212"/>
                  </a:lnTo>
                  <a:lnTo>
                    <a:pt x="247" y="213"/>
                  </a:lnTo>
                  <a:lnTo>
                    <a:pt x="247" y="214"/>
                  </a:lnTo>
                  <a:lnTo>
                    <a:pt x="246" y="214"/>
                  </a:lnTo>
                  <a:lnTo>
                    <a:pt x="246" y="215"/>
                  </a:lnTo>
                  <a:lnTo>
                    <a:pt x="246" y="216"/>
                  </a:lnTo>
                  <a:lnTo>
                    <a:pt x="246" y="218"/>
                  </a:lnTo>
                  <a:lnTo>
                    <a:pt x="246" y="219"/>
                  </a:lnTo>
                  <a:lnTo>
                    <a:pt x="245" y="221"/>
                  </a:lnTo>
                  <a:lnTo>
                    <a:pt x="245" y="222"/>
                  </a:lnTo>
                  <a:lnTo>
                    <a:pt x="245" y="223"/>
                  </a:lnTo>
                  <a:lnTo>
                    <a:pt x="244" y="223"/>
                  </a:lnTo>
                  <a:lnTo>
                    <a:pt x="244" y="225"/>
                  </a:lnTo>
                  <a:lnTo>
                    <a:pt x="244" y="226"/>
                  </a:lnTo>
                  <a:lnTo>
                    <a:pt x="244" y="227"/>
                  </a:lnTo>
                  <a:lnTo>
                    <a:pt x="244" y="228"/>
                  </a:lnTo>
                  <a:lnTo>
                    <a:pt x="242" y="228"/>
                  </a:lnTo>
                  <a:lnTo>
                    <a:pt x="242" y="229"/>
                  </a:lnTo>
                  <a:lnTo>
                    <a:pt x="242" y="230"/>
                  </a:lnTo>
                  <a:lnTo>
                    <a:pt x="241" y="232"/>
                  </a:lnTo>
                  <a:lnTo>
                    <a:pt x="241" y="233"/>
                  </a:lnTo>
                  <a:lnTo>
                    <a:pt x="240" y="234"/>
                  </a:lnTo>
                  <a:lnTo>
                    <a:pt x="240" y="235"/>
                  </a:lnTo>
                  <a:lnTo>
                    <a:pt x="239" y="235"/>
                  </a:lnTo>
                  <a:lnTo>
                    <a:pt x="239" y="236"/>
                  </a:lnTo>
                  <a:lnTo>
                    <a:pt x="238" y="237"/>
                  </a:lnTo>
                  <a:lnTo>
                    <a:pt x="237" y="237"/>
                  </a:lnTo>
                  <a:lnTo>
                    <a:pt x="235" y="237"/>
                  </a:lnTo>
                  <a:lnTo>
                    <a:pt x="234" y="237"/>
                  </a:lnTo>
                  <a:lnTo>
                    <a:pt x="233" y="237"/>
                  </a:lnTo>
                  <a:lnTo>
                    <a:pt x="232" y="237"/>
                  </a:lnTo>
                  <a:lnTo>
                    <a:pt x="231" y="237"/>
                  </a:lnTo>
                  <a:lnTo>
                    <a:pt x="230" y="237"/>
                  </a:lnTo>
                  <a:lnTo>
                    <a:pt x="228" y="237"/>
                  </a:lnTo>
                  <a:lnTo>
                    <a:pt x="227" y="237"/>
                  </a:lnTo>
                  <a:lnTo>
                    <a:pt x="227" y="239"/>
                  </a:lnTo>
                  <a:lnTo>
                    <a:pt x="226" y="239"/>
                  </a:lnTo>
                  <a:lnTo>
                    <a:pt x="225" y="239"/>
                  </a:lnTo>
                  <a:lnTo>
                    <a:pt x="224" y="239"/>
                  </a:lnTo>
                  <a:lnTo>
                    <a:pt x="223" y="239"/>
                  </a:lnTo>
                  <a:lnTo>
                    <a:pt x="223" y="240"/>
                  </a:lnTo>
                  <a:lnTo>
                    <a:pt x="221" y="240"/>
                  </a:lnTo>
                  <a:lnTo>
                    <a:pt x="221" y="241"/>
                  </a:lnTo>
                  <a:lnTo>
                    <a:pt x="221" y="242"/>
                  </a:lnTo>
                  <a:lnTo>
                    <a:pt x="220" y="242"/>
                  </a:lnTo>
                  <a:lnTo>
                    <a:pt x="219" y="242"/>
                  </a:lnTo>
                  <a:lnTo>
                    <a:pt x="219" y="243"/>
                  </a:lnTo>
                  <a:lnTo>
                    <a:pt x="218" y="243"/>
                  </a:lnTo>
                  <a:lnTo>
                    <a:pt x="218" y="244"/>
                  </a:lnTo>
                  <a:lnTo>
                    <a:pt x="218" y="246"/>
                  </a:lnTo>
                  <a:lnTo>
                    <a:pt x="218" y="247"/>
                  </a:lnTo>
                  <a:lnTo>
                    <a:pt x="218" y="248"/>
                  </a:lnTo>
                  <a:lnTo>
                    <a:pt x="218" y="249"/>
                  </a:lnTo>
                  <a:lnTo>
                    <a:pt x="217" y="250"/>
                  </a:lnTo>
                  <a:lnTo>
                    <a:pt x="216" y="251"/>
                  </a:lnTo>
                  <a:lnTo>
                    <a:pt x="216" y="253"/>
                  </a:lnTo>
                  <a:lnTo>
                    <a:pt x="214" y="254"/>
                  </a:lnTo>
                  <a:lnTo>
                    <a:pt x="214" y="255"/>
                  </a:lnTo>
                  <a:lnTo>
                    <a:pt x="213" y="255"/>
                  </a:lnTo>
                  <a:lnTo>
                    <a:pt x="213" y="256"/>
                  </a:lnTo>
                  <a:lnTo>
                    <a:pt x="212" y="256"/>
                  </a:lnTo>
                  <a:lnTo>
                    <a:pt x="212" y="257"/>
                  </a:lnTo>
                  <a:lnTo>
                    <a:pt x="212" y="258"/>
                  </a:lnTo>
                  <a:lnTo>
                    <a:pt x="212" y="260"/>
                  </a:lnTo>
                  <a:lnTo>
                    <a:pt x="212" y="261"/>
                  </a:lnTo>
                  <a:lnTo>
                    <a:pt x="211" y="261"/>
                  </a:lnTo>
                  <a:lnTo>
                    <a:pt x="211" y="262"/>
                  </a:lnTo>
                  <a:lnTo>
                    <a:pt x="211" y="263"/>
                  </a:lnTo>
                  <a:lnTo>
                    <a:pt x="211" y="264"/>
                  </a:lnTo>
                  <a:lnTo>
                    <a:pt x="211" y="265"/>
                  </a:lnTo>
                  <a:lnTo>
                    <a:pt x="211" y="267"/>
                  </a:lnTo>
                  <a:lnTo>
                    <a:pt x="212" y="267"/>
                  </a:lnTo>
                  <a:lnTo>
                    <a:pt x="212" y="268"/>
                  </a:lnTo>
                  <a:lnTo>
                    <a:pt x="211" y="268"/>
                  </a:lnTo>
                  <a:lnTo>
                    <a:pt x="210" y="269"/>
                  </a:lnTo>
                  <a:lnTo>
                    <a:pt x="210" y="270"/>
                  </a:lnTo>
                  <a:lnTo>
                    <a:pt x="209" y="270"/>
                  </a:lnTo>
                  <a:lnTo>
                    <a:pt x="209" y="271"/>
                  </a:lnTo>
                  <a:lnTo>
                    <a:pt x="207" y="271"/>
                  </a:lnTo>
                  <a:lnTo>
                    <a:pt x="207" y="272"/>
                  </a:lnTo>
                  <a:lnTo>
                    <a:pt x="207" y="274"/>
                  </a:lnTo>
                  <a:lnTo>
                    <a:pt x="206" y="275"/>
                  </a:lnTo>
                  <a:lnTo>
                    <a:pt x="205" y="276"/>
                  </a:lnTo>
                  <a:lnTo>
                    <a:pt x="204" y="276"/>
                  </a:lnTo>
                  <a:lnTo>
                    <a:pt x="203" y="277"/>
                  </a:lnTo>
                  <a:lnTo>
                    <a:pt x="203" y="278"/>
                  </a:lnTo>
                  <a:lnTo>
                    <a:pt x="202" y="278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7" y="279"/>
                  </a:lnTo>
                  <a:lnTo>
                    <a:pt x="196" y="279"/>
                  </a:lnTo>
                  <a:lnTo>
                    <a:pt x="195" y="281"/>
                  </a:lnTo>
                  <a:lnTo>
                    <a:pt x="195" y="282"/>
                  </a:lnTo>
                  <a:lnTo>
                    <a:pt x="196" y="282"/>
                  </a:lnTo>
                  <a:lnTo>
                    <a:pt x="196" y="283"/>
                  </a:lnTo>
                  <a:lnTo>
                    <a:pt x="195" y="283"/>
                  </a:lnTo>
                  <a:lnTo>
                    <a:pt x="195" y="284"/>
                  </a:lnTo>
                  <a:lnTo>
                    <a:pt x="195" y="285"/>
                  </a:lnTo>
                  <a:lnTo>
                    <a:pt x="193" y="285"/>
                  </a:lnTo>
                  <a:lnTo>
                    <a:pt x="193" y="286"/>
                  </a:lnTo>
                  <a:lnTo>
                    <a:pt x="193" y="288"/>
                  </a:lnTo>
                  <a:lnTo>
                    <a:pt x="193" y="289"/>
                  </a:lnTo>
                  <a:lnTo>
                    <a:pt x="192" y="290"/>
                  </a:lnTo>
                  <a:lnTo>
                    <a:pt x="192" y="291"/>
                  </a:lnTo>
                  <a:lnTo>
                    <a:pt x="191" y="291"/>
                  </a:lnTo>
                  <a:lnTo>
                    <a:pt x="191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8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5"/>
                  </a:lnTo>
                  <a:lnTo>
                    <a:pt x="184" y="295"/>
                  </a:lnTo>
                  <a:lnTo>
                    <a:pt x="184" y="296"/>
                  </a:lnTo>
                  <a:lnTo>
                    <a:pt x="183" y="297"/>
                  </a:lnTo>
                  <a:lnTo>
                    <a:pt x="183" y="298"/>
                  </a:lnTo>
                  <a:lnTo>
                    <a:pt x="182" y="299"/>
                  </a:lnTo>
                  <a:lnTo>
                    <a:pt x="181" y="300"/>
                  </a:lnTo>
                  <a:lnTo>
                    <a:pt x="179" y="300"/>
                  </a:lnTo>
                  <a:lnTo>
                    <a:pt x="179" y="302"/>
                  </a:lnTo>
                  <a:lnTo>
                    <a:pt x="178" y="302"/>
                  </a:lnTo>
                  <a:lnTo>
                    <a:pt x="177" y="302"/>
                  </a:lnTo>
                  <a:lnTo>
                    <a:pt x="177" y="303"/>
                  </a:lnTo>
                  <a:lnTo>
                    <a:pt x="176" y="303"/>
                  </a:lnTo>
                  <a:lnTo>
                    <a:pt x="176" y="304"/>
                  </a:lnTo>
                  <a:lnTo>
                    <a:pt x="175" y="304"/>
                  </a:lnTo>
                  <a:lnTo>
                    <a:pt x="174" y="304"/>
                  </a:lnTo>
                  <a:lnTo>
                    <a:pt x="172" y="304"/>
                  </a:lnTo>
                  <a:lnTo>
                    <a:pt x="171" y="303"/>
                  </a:lnTo>
                  <a:lnTo>
                    <a:pt x="171" y="304"/>
                  </a:lnTo>
                  <a:lnTo>
                    <a:pt x="170" y="304"/>
                  </a:lnTo>
                  <a:lnTo>
                    <a:pt x="170" y="305"/>
                  </a:lnTo>
                  <a:lnTo>
                    <a:pt x="171" y="305"/>
                  </a:lnTo>
                  <a:lnTo>
                    <a:pt x="170" y="305"/>
                  </a:lnTo>
                  <a:lnTo>
                    <a:pt x="169" y="305"/>
                  </a:lnTo>
                  <a:lnTo>
                    <a:pt x="168" y="305"/>
                  </a:lnTo>
                  <a:lnTo>
                    <a:pt x="169" y="305"/>
                  </a:lnTo>
                  <a:lnTo>
                    <a:pt x="169" y="306"/>
                  </a:lnTo>
                  <a:lnTo>
                    <a:pt x="168" y="306"/>
                  </a:lnTo>
                  <a:lnTo>
                    <a:pt x="168" y="305"/>
                  </a:lnTo>
                  <a:lnTo>
                    <a:pt x="167" y="305"/>
                  </a:lnTo>
                  <a:lnTo>
                    <a:pt x="165" y="305"/>
                  </a:lnTo>
                  <a:lnTo>
                    <a:pt x="164" y="305"/>
                  </a:lnTo>
                  <a:lnTo>
                    <a:pt x="164" y="304"/>
                  </a:lnTo>
                  <a:lnTo>
                    <a:pt x="163" y="304"/>
                  </a:lnTo>
                  <a:lnTo>
                    <a:pt x="163" y="305"/>
                  </a:lnTo>
                  <a:lnTo>
                    <a:pt x="162" y="305"/>
                  </a:lnTo>
                  <a:lnTo>
                    <a:pt x="161" y="305"/>
                  </a:lnTo>
                  <a:lnTo>
                    <a:pt x="160" y="305"/>
                  </a:lnTo>
                  <a:lnTo>
                    <a:pt x="158" y="305"/>
                  </a:lnTo>
                  <a:lnTo>
                    <a:pt x="157" y="305"/>
                  </a:lnTo>
                  <a:lnTo>
                    <a:pt x="156" y="304"/>
                  </a:lnTo>
                  <a:lnTo>
                    <a:pt x="155" y="304"/>
                  </a:lnTo>
                  <a:lnTo>
                    <a:pt x="154" y="303"/>
                  </a:lnTo>
                  <a:lnTo>
                    <a:pt x="153" y="303"/>
                  </a:lnTo>
                  <a:lnTo>
                    <a:pt x="153" y="304"/>
                  </a:lnTo>
                  <a:lnTo>
                    <a:pt x="151" y="304"/>
                  </a:lnTo>
                  <a:lnTo>
                    <a:pt x="150" y="304"/>
                  </a:lnTo>
                  <a:lnTo>
                    <a:pt x="150" y="305"/>
                  </a:lnTo>
                  <a:lnTo>
                    <a:pt x="149" y="305"/>
                  </a:lnTo>
                  <a:lnTo>
                    <a:pt x="148" y="305"/>
                  </a:lnTo>
                  <a:lnTo>
                    <a:pt x="147" y="306"/>
                  </a:lnTo>
                  <a:lnTo>
                    <a:pt x="146" y="306"/>
                  </a:lnTo>
                  <a:lnTo>
                    <a:pt x="144" y="306"/>
                  </a:lnTo>
                  <a:lnTo>
                    <a:pt x="143" y="306"/>
                  </a:lnTo>
                  <a:lnTo>
                    <a:pt x="143" y="307"/>
                  </a:lnTo>
                  <a:lnTo>
                    <a:pt x="142" y="307"/>
                  </a:lnTo>
                  <a:lnTo>
                    <a:pt x="141" y="307"/>
                  </a:lnTo>
                  <a:lnTo>
                    <a:pt x="141" y="306"/>
                  </a:lnTo>
                  <a:lnTo>
                    <a:pt x="140" y="306"/>
                  </a:lnTo>
                  <a:lnTo>
                    <a:pt x="140" y="307"/>
                  </a:lnTo>
                  <a:lnTo>
                    <a:pt x="139" y="306"/>
                  </a:lnTo>
                  <a:lnTo>
                    <a:pt x="139" y="307"/>
                  </a:lnTo>
                  <a:lnTo>
                    <a:pt x="137" y="307"/>
                  </a:lnTo>
                  <a:lnTo>
                    <a:pt x="136" y="307"/>
                  </a:lnTo>
                  <a:lnTo>
                    <a:pt x="136" y="309"/>
                  </a:lnTo>
                  <a:lnTo>
                    <a:pt x="135" y="309"/>
                  </a:lnTo>
                  <a:lnTo>
                    <a:pt x="134" y="309"/>
                  </a:lnTo>
                  <a:lnTo>
                    <a:pt x="133" y="309"/>
                  </a:lnTo>
                  <a:lnTo>
                    <a:pt x="133" y="310"/>
                  </a:lnTo>
                  <a:lnTo>
                    <a:pt x="132" y="311"/>
                  </a:lnTo>
                  <a:lnTo>
                    <a:pt x="130" y="311"/>
                  </a:lnTo>
                  <a:lnTo>
                    <a:pt x="129" y="311"/>
                  </a:lnTo>
                  <a:lnTo>
                    <a:pt x="129" y="312"/>
                  </a:lnTo>
                  <a:lnTo>
                    <a:pt x="128" y="312"/>
                  </a:lnTo>
                  <a:lnTo>
                    <a:pt x="128" y="313"/>
                  </a:lnTo>
                  <a:lnTo>
                    <a:pt x="128" y="314"/>
                  </a:lnTo>
                  <a:lnTo>
                    <a:pt x="127" y="314"/>
                  </a:lnTo>
                  <a:lnTo>
                    <a:pt x="126" y="314"/>
                  </a:lnTo>
                  <a:lnTo>
                    <a:pt x="124" y="316"/>
                  </a:lnTo>
                  <a:lnTo>
                    <a:pt x="124" y="317"/>
                  </a:lnTo>
                  <a:lnTo>
                    <a:pt x="123" y="317"/>
                  </a:lnTo>
                  <a:lnTo>
                    <a:pt x="123" y="318"/>
                  </a:lnTo>
                  <a:lnTo>
                    <a:pt x="122" y="318"/>
                  </a:lnTo>
                  <a:lnTo>
                    <a:pt x="121" y="318"/>
                  </a:lnTo>
                  <a:lnTo>
                    <a:pt x="121" y="319"/>
                  </a:lnTo>
                  <a:lnTo>
                    <a:pt x="120" y="320"/>
                  </a:lnTo>
                  <a:lnTo>
                    <a:pt x="119" y="320"/>
                  </a:lnTo>
                  <a:lnTo>
                    <a:pt x="119" y="321"/>
                  </a:lnTo>
                  <a:lnTo>
                    <a:pt x="119" y="323"/>
                  </a:lnTo>
                  <a:lnTo>
                    <a:pt x="119" y="324"/>
                  </a:lnTo>
                  <a:lnTo>
                    <a:pt x="119" y="325"/>
                  </a:lnTo>
                  <a:lnTo>
                    <a:pt x="120" y="325"/>
                  </a:lnTo>
                  <a:lnTo>
                    <a:pt x="120" y="326"/>
                  </a:lnTo>
                  <a:lnTo>
                    <a:pt x="121" y="326"/>
                  </a:lnTo>
                  <a:lnTo>
                    <a:pt x="120" y="327"/>
                  </a:lnTo>
                  <a:lnTo>
                    <a:pt x="121" y="328"/>
                  </a:lnTo>
                  <a:lnTo>
                    <a:pt x="121" y="330"/>
                  </a:lnTo>
                  <a:lnTo>
                    <a:pt x="120" y="330"/>
                  </a:lnTo>
                  <a:lnTo>
                    <a:pt x="120" y="331"/>
                  </a:lnTo>
                  <a:lnTo>
                    <a:pt x="121" y="331"/>
                  </a:lnTo>
                  <a:lnTo>
                    <a:pt x="120" y="332"/>
                  </a:lnTo>
                  <a:lnTo>
                    <a:pt x="120" y="333"/>
                  </a:lnTo>
                  <a:lnTo>
                    <a:pt x="120" y="334"/>
                  </a:lnTo>
                  <a:lnTo>
                    <a:pt x="119" y="334"/>
                  </a:lnTo>
                  <a:lnTo>
                    <a:pt x="119" y="335"/>
                  </a:lnTo>
                  <a:lnTo>
                    <a:pt x="119" y="337"/>
                  </a:lnTo>
                  <a:lnTo>
                    <a:pt x="117" y="337"/>
                  </a:lnTo>
                  <a:lnTo>
                    <a:pt x="117" y="338"/>
                  </a:lnTo>
                  <a:lnTo>
                    <a:pt x="116" y="339"/>
                  </a:lnTo>
                  <a:lnTo>
                    <a:pt x="116" y="340"/>
                  </a:lnTo>
                  <a:lnTo>
                    <a:pt x="115" y="340"/>
                  </a:lnTo>
                  <a:lnTo>
                    <a:pt x="114" y="340"/>
                  </a:lnTo>
                  <a:lnTo>
                    <a:pt x="113" y="340"/>
                  </a:lnTo>
                  <a:lnTo>
                    <a:pt x="113" y="339"/>
                  </a:lnTo>
                  <a:lnTo>
                    <a:pt x="112" y="339"/>
                  </a:lnTo>
                  <a:lnTo>
                    <a:pt x="112" y="340"/>
                  </a:lnTo>
                  <a:lnTo>
                    <a:pt x="110" y="340"/>
                  </a:lnTo>
                  <a:lnTo>
                    <a:pt x="110" y="341"/>
                  </a:lnTo>
                  <a:lnTo>
                    <a:pt x="109" y="341"/>
                  </a:lnTo>
                  <a:lnTo>
                    <a:pt x="108" y="341"/>
                  </a:lnTo>
                  <a:lnTo>
                    <a:pt x="107" y="341"/>
                  </a:lnTo>
                  <a:lnTo>
                    <a:pt x="106" y="341"/>
                  </a:lnTo>
                  <a:lnTo>
                    <a:pt x="106" y="340"/>
                  </a:lnTo>
                  <a:lnTo>
                    <a:pt x="105" y="340"/>
                  </a:lnTo>
                  <a:lnTo>
                    <a:pt x="103" y="340"/>
                  </a:lnTo>
                  <a:lnTo>
                    <a:pt x="102" y="339"/>
                  </a:lnTo>
                  <a:lnTo>
                    <a:pt x="101" y="340"/>
                  </a:lnTo>
                  <a:lnTo>
                    <a:pt x="100" y="341"/>
                  </a:lnTo>
                  <a:lnTo>
                    <a:pt x="99" y="341"/>
                  </a:lnTo>
                  <a:lnTo>
                    <a:pt x="99" y="342"/>
                  </a:lnTo>
                  <a:lnTo>
                    <a:pt x="99" y="344"/>
                  </a:lnTo>
                  <a:lnTo>
                    <a:pt x="99" y="345"/>
                  </a:lnTo>
                  <a:lnTo>
                    <a:pt x="99" y="346"/>
                  </a:lnTo>
                  <a:lnTo>
                    <a:pt x="98" y="346"/>
                  </a:lnTo>
                  <a:lnTo>
                    <a:pt x="98" y="345"/>
                  </a:lnTo>
                  <a:lnTo>
                    <a:pt x="96" y="344"/>
                  </a:lnTo>
                  <a:lnTo>
                    <a:pt x="96" y="342"/>
                  </a:lnTo>
                  <a:lnTo>
                    <a:pt x="95" y="342"/>
                  </a:lnTo>
                  <a:lnTo>
                    <a:pt x="95" y="341"/>
                  </a:lnTo>
                  <a:lnTo>
                    <a:pt x="95" y="340"/>
                  </a:lnTo>
                  <a:lnTo>
                    <a:pt x="95" y="339"/>
                  </a:lnTo>
                  <a:lnTo>
                    <a:pt x="94" y="339"/>
                  </a:lnTo>
                  <a:lnTo>
                    <a:pt x="94" y="338"/>
                  </a:lnTo>
                  <a:lnTo>
                    <a:pt x="94" y="337"/>
                  </a:lnTo>
                  <a:lnTo>
                    <a:pt x="95" y="337"/>
                  </a:lnTo>
                  <a:lnTo>
                    <a:pt x="94" y="337"/>
                  </a:lnTo>
                  <a:lnTo>
                    <a:pt x="94" y="335"/>
                  </a:lnTo>
                  <a:lnTo>
                    <a:pt x="93" y="335"/>
                  </a:lnTo>
                  <a:lnTo>
                    <a:pt x="92" y="334"/>
                  </a:lnTo>
                  <a:lnTo>
                    <a:pt x="91" y="334"/>
                  </a:lnTo>
                  <a:lnTo>
                    <a:pt x="91" y="333"/>
                  </a:lnTo>
                  <a:lnTo>
                    <a:pt x="89" y="333"/>
                  </a:lnTo>
                  <a:lnTo>
                    <a:pt x="89" y="332"/>
                  </a:lnTo>
                  <a:lnTo>
                    <a:pt x="88" y="332"/>
                  </a:lnTo>
                  <a:lnTo>
                    <a:pt x="88" y="331"/>
                  </a:lnTo>
                  <a:lnTo>
                    <a:pt x="88" y="330"/>
                  </a:lnTo>
                  <a:lnTo>
                    <a:pt x="88" y="328"/>
                  </a:lnTo>
                  <a:lnTo>
                    <a:pt x="87" y="328"/>
                  </a:lnTo>
                  <a:lnTo>
                    <a:pt x="86" y="328"/>
                  </a:lnTo>
                  <a:lnTo>
                    <a:pt x="86" y="327"/>
                  </a:lnTo>
                  <a:lnTo>
                    <a:pt x="86" y="326"/>
                  </a:lnTo>
                  <a:lnTo>
                    <a:pt x="85" y="326"/>
                  </a:lnTo>
                  <a:lnTo>
                    <a:pt x="84" y="326"/>
                  </a:lnTo>
                  <a:lnTo>
                    <a:pt x="84" y="325"/>
                  </a:lnTo>
                  <a:lnTo>
                    <a:pt x="82" y="325"/>
                  </a:lnTo>
                  <a:lnTo>
                    <a:pt x="81" y="325"/>
                  </a:lnTo>
                  <a:lnTo>
                    <a:pt x="81" y="324"/>
                  </a:lnTo>
                  <a:lnTo>
                    <a:pt x="80" y="324"/>
                  </a:lnTo>
                  <a:lnTo>
                    <a:pt x="80" y="323"/>
                  </a:lnTo>
                  <a:lnTo>
                    <a:pt x="79" y="323"/>
                  </a:lnTo>
                  <a:lnTo>
                    <a:pt x="79" y="321"/>
                  </a:lnTo>
                  <a:lnTo>
                    <a:pt x="78" y="321"/>
                  </a:lnTo>
                  <a:lnTo>
                    <a:pt x="78" y="320"/>
                  </a:lnTo>
                  <a:lnTo>
                    <a:pt x="77" y="320"/>
                  </a:lnTo>
                  <a:lnTo>
                    <a:pt x="77" y="319"/>
                  </a:lnTo>
                  <a:lnTo>
                    <a:pt x="75" y="319"/>
                  </a:lnTo>
                  <a:lnTo>
                    <a:pt x="74" y="318"/>
                  </a:lnTo>
                  <a:lnTo>
                    <a:pt x="73" y="318"/>
                  </a:lnTo>
                  <a:lnTo>
                    <a:pt x="72" y="318"/>
                  </a:lnTo>
                  <a:lnTo>
                    <a:pt x="71" y="318"/>
                  </a:lnTo>
                  <a:lnTo>
                    <a:pt x="70" y="318"/>
                  </a:lnTo>
                  <a:lnTo>
                    <a:pt x="70" y="317"/>
                  </a:lnTo>
                  <a:lnTo>
                    <a:pt x="68" y="317"/>
                  </a:lnTo>
                  <a:lnTo>
                    <a:pt x="68" y="316"/>
                  </a:lnTo>
                  <a:lnTo>
                    <a:pt x="68" y="314"/>
                  </a:lnTo>
                  <a:lnTo>
                    <a:pt x="67" y="313"/>
                  </a:lnTo>
                  <a:lnTo>
                    <a:pt x="67" y="312"/>
                  </a:lnTo>
                  <a:lnTo>
                    <a:pt x="66" y="312"/>
                  </a:lnTo>
                  <a:lnTo>
                    <a:pt x="66" y="311"/>
                  </a:lnTo>
                  <a:lnTo>
                    <a:pt x="65" y="311"/>
                  </a:lnTo>
                  <a:lnTo>
                    <a:pt x="64" y="311"/>
                  </a:lnTo>
                  <a:lnTo>
                    <a:pt x="64" y="310"/>
                  </a:lnTo>
                  <a:lnTo>
                    <a:pt x="64" y="309"/>
                  </a:lnTo>
                  <a:lnTo>
                    <a:pt x="63" y="309"/>
                  </a:lnTo>
                  <a:lnTo>
                    <a:pt x="61" y="309"/>
                  </a:lnTo>
                  <a:lnTo>
                    <a:pt x="61" y="307"/>
                  </a:lnTo>
                  <a:lnTo>
                    <a:pt x="60" y="307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9" y="303"/>
                  </a:lnTo>
                  <a:lnTo>
                    <a:pt x="58" y="303"/>
                  </a:lnTo>
                  <a:lnTo>
                    <a:pt x="58" y="302"/>
                  </a:lnTo>
                  <a:lnTo>
                    <a:pt x="57" y="302"/>
                  </a:lnTo>
                  <a:lnTo>
                    <a:pt x="56" y="302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4" y="302"/>
                  </a:lnTo>
                  <a:lnTo>
                    <a:pt x="53" y="302"/>
                  </a:lnTo>
                  <a:lnTo>
                    <a:pt x="53" y="300"/>
                  </a:lnTo>
                  <a:lnTo>
                    <a:pt x="52" y="300"/>
                  </a:lnTo>
                  <a:lnTo>
                    <a:pt x="52" y="299"/>
                  </a:lnTo>
                  <a:lnTo>
                    <a:pt x="51" y="299"/>
                  </a:lnTo>
                  <a:lnTo>
                    <a:pt x="51" y="298"/>
                  </a:lnTo>
                  <a:lnTo>
                    <a:pt x="50" y="298"/>
                  </a:lnTo>
                  <a:lnTo>
                    <a:pt x="50" y="297"/>
                  </a:lnTo>
                  <a:lnTo>
                    <a:pt x="49" y="297"/>
                  </a:lnTo>
                  <a:lnTo>
                    <a:pt x="49" y="296"/>
                  </a:lnTo>
                  <a:lnTo>
                    <a:pt x="47" y="296"/>
                  </a:lnTo>
                  <a:lnTo>
                    <a:pt x="47" y="295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6" y="292"/>
                  </a:lnTo>
                  <a:lnTo>
                    <a:pt x="45" y="292"/>
                  </a:lnTo>
                  <a:lnTo>
                    <a:pt x="45" y="291"/>
                  </a:lnTo>
                  <a:lnTo>
                    <a:pt x="44" y="291"/>
                  </a:lnTo>
                  <a:lnTo>
                    <a:pt x="44" y="290"/>
                  </a:lnTo>
                  <a:lnTo>
                    <a:pt x="43" y="290"/>
                  </a:lnTo>
                  <a:lnTo>
                    <a:pt x="42" y="290"/>
                  </a:lnTo>
                  <a:lnTo>
                    <a:pt x="42" y="289"/>
                  </a:lnTo>
                  <a:lnTo>
                    <a:pt x="40" y="289"/>
                  </a:lnTo>
                  <a:lnTo>
                    <a:pt x="40" y="288"/>
                  </a:lnTo>
                  <a:lnTo>
                    <a:pt x="39" y="288"/>
                  </a:lnTo>
                  <a:lnTo>
                    <a:pt x="39" y="286"/>
                  </a:lnTo>
                  <a:lnTo>
                    <a:pt x="39" y="285"/>
                  </a:lnTo>
                  <a:lnTo>
                    <a:pt x="39" y="284"/>
                  </a:lnTo>
                  <a:lnTo>
                    <a:pt x="39" y="283"/>
                  </a:lnTo>
                  <a:lnTo>
                    <a:pt x="39" y="282"/>
                  </a:lnTo>
                  <a:lnTo>
                    <a:pt x="39" y="281"/>
                  </a:lnTo>
                  <a:lnTo>
                    <a:pt x="38" y="281"/>
                  </a:lnTo>
                  <a:lnTo>
                    <a:pt x="38" y="279"/>
                  </a:lnTo>
                  <a:lnTo>
                    <a:pt x="38" y="278"/>
                  </a:lnTo>
                  <a:lnTo>
                    <a:pt x="38" y="277"/>
                  </a:lnTo>
                  <a:lnTo>
                    <a:pt x="38" y="276"/>
                  </a:lnTo>
                  <a:lnTo>
                    <a:pt x="37" y="276"/>
                  </a:lnTo>
                  <a:lnTo>
                    <a:pt x="37" y="275"/>
                  </a:lnTo>
                  <a:lnTo>
                    <a:pt x="36" y="275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5" y="272"/>
                  </a:lnTo>
                  <a:lnTo>
                    <a:pt x="35" y="271"/>
                  </a:lnTo>
                  <a:lnTo>
                    <a:pt x="33" y="271"/>
                  </a:lnTo>
                  <a:lnTo>
                    <a:pt x="33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8"/>
                  </a:lnTo>
                  <a:lnTo>
                    <a:pt x="31" y="268"/>
                  </a:lnTo>
                  <a:lnTo>
                    <a:pt x="31" y="267"/>
                  </a:lnTo>
                  <a:lnTo>
                    <a:pt x="30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8" y="265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8" y="262"/>
                  </a:lnTo>
                  <a:lnTo>
                    <a:pt x="28" y="261"/>
                  </a:lnTo>
                  <a:lnTo>
                    <a:pt x="26" y="261"/>
                  </a:lnTo>
                  <a:lnTo>
                    <a:pt x="26" y="260"/>
                  </a:lnTo>
                  <a:lnTo>
                    <a:pt x="26" y="258"/>
                  </a:lnTo>
                  <a:lnTo>
                    <a:pt x="26" y="257"/>
                  </a:lnTo>
                  <a:lnTo>
                    <a:pt x="25" y="257"/>
                  </a:lnTo>
                  <a:lnTo>
                    <a:pt x="25" y="256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3" y="253"/>
                  </a:lnTo>
                  <a:lnTo>
                    <a:pt x="23" y="251"/>
                  </a:lnTo>
                  <a:lnTo>
                    <a:pt x="22" y="251"/>
                  </a:lnTo>
                  <a:lnTo>
                    <a:pt x="22" y="250"/>
                  </a:lnTo>
                  <a:lnTo>
                    <a:pt x="22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9"/>
                  </a:lnTo>
                  <a:lnTo>
                    <a:pt x="17" y="249"/>
                  </a:lnTo>
                  <a:lnTo>
                    <a:pt x="16" y="249"/>
                  </a:lnTo>
                  <a:lnTo>
                    <a:pt x="15" y="249"/>
                  </a:lnTo>
                  <a:lnTo>
                    <a:pt x="15" y="248"/>
                  </a:lnTo>
                  <a:lnTo>
                    <a:pt x="14" y="248"/>
                  </a:lnTo>
                  <a:lnTo>
                    <a:pt x="14" y="249"/>
                  </a:lnTo>
                  <a:lnTo>
                    <a:pt x="14" y="250"/>
                  </a:lnTo>
                  <a:lnTo>
                    <a:pt x="12" y="250"/>
                  </a:lnTo>
                  <a:lnTo>
                    <a:pt x="11" y="250"/>
                  </a:lnTo>
                  <a:lnTo>
                    <a:pt x="11" y="249"/>
                  </a:lnTo>
                  <a:lnTo>
                    <a:pt x="10" y="249"/>
                  </a:lnTo>
                  <a:lnTo>
                    <a:pt x="10" y="248"/>
                  </a:lnTo>
                  <a:lnTo>
                    <a:pt x="9" y="248"/>
                  </a:lnTo>
                  <a:lnTo>
                    <a:pt x="9" y="247"/>
                  </a:lnTo>
                  <a:lnTo>
                    <a:pt x="10" y="247"/>
                  </a:lnTo>
                  <a:lnTo>
                    <a:pt x="10" y="246"/>
                  </a:lnTo>
                  <a:lnTo>
                    <a:pt x="10" y="244"/>
                  </a:lnTo>
                  <a:lnTo>
                    <a:pt x="11" y="244"/>
                  </a:lnTo>
                  <a:lnTo>
                    <a:pt x="11" y="243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1" y="240"/>
                  </a:lnTo>
                  <a:lnTo>
                    <a:pt x="11" y="239"/>
                  </a:lnTo>
                  <a:lnTo>
                    <a:pt x="12" y="237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4" y="235"/>
                  </a:lnTo>
                  <a:lnTo>
                    <a:pt x="15" y="235"/>
                  </a:lnTo>
                  <a:lnTo>
                    <a:pt x="15" y="236"/>
                  </a:lnTo>
                  <a:lnTo>
                    <a:pt x="16" y="236"/>
                  </a:lnTo>
                  <a:lnTo>
                    <a:pt x="16" y="235"/>
                  </a:lnTo>
                  <a:lnTo>
                    <a:pt x="17" y="234"/>
                  </a:lnTo>
                  <a:lnTo>
                    <a:pt x="18" y="233"/>
                  </a:lnTo>
                  <a:lnTo>
                    <a:pt x="18" y="234"/>
                  </a:lnTo>
                  <a:lnTo>
                    <a:pt x="19" y="234"/>
                  </a:lnTo>
                  <a:lnTo>
                    <a:pt x="21" y="233"/>
                  </a:lnTo>
                  <a:lnTo>
                    <a:pt x="21" y="234"/>
                  </a:lnTo>
                  <a:lnTo>
                    <a:pt x="22" y="234"/>
                  </a:lnTo>
                  <a:lnTo>
                    <a:pt x="22" y="235"/>
                  </a:lnTo>
                  <a:lnTo>
                    <a:pt x="23" y="235"/>
                  </a:lnTo>
                  <a:lnTo>
                    <a:pt x="24" y="235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5" y="235"/>
                  </a:lnTo>
                  <a:lnTo>
                    <a:pt x="26" y="235"/>
                  </a:lnTo>
                  <a:lnTo>
                    <a:pt x="26" y="236"/>
                  </a:lnTo>
                  <a:lnTo>
                    <a:pt x="28" y="236"/>
                  </a:lnTo>
                  <a:lnTo>
                    <a:pt x="28" y="237"/>
                  </a:lnTo>
                  <a:lnTo>
                    <a:pt x="29" y="237"/>
                  </a:lnTo>
                  <a:lnTo>
                    <a:pt x="29" y="239"/>
                  </a:lnTo>
                  <a:lnTo>
                    <a:pt x="30" y="239"/>
                  </a:lnTo>
                  <a:lnTo>
                    <a:pt x="30" y="240"/>
                  </a:lnTo>
                  <a:lnTo>
                    <a:pt x="31" y="240"/>
                  </a:lnTo>
                  <a:lnTo>
                    <a:pt x="31" y="241"/>
                  </a:lnTo>
                  <a:lnTo>
                    <a:pt x="32" y="241"/>
                  </a:lnTo>
                  <a:lnTo>
                    <a:pt x="33" y="241"/>
                  </a:lnTo>
                  <a:lnTo>
                    <a:pt x="35" y="240"/>
                  </a:lnTo>
                  <a:lnTo>
                    <a:pt x="36" y="240"/>
                  </a:lnTo>
                  <a:lnTo>
                    <a:pt x="36" y="239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37" y="241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39" y="243"/>
                  </a:lnTo>
                  <a:lnTo>
                    <a:pt x="40" y="243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3" y="244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5" y="244"/>
                  </a:lnTo>
                  <a:lnTo>
                    <a:pt x="46" y="244"/>
                  </a:lnTo>
                  <a:lnTo>
                    <a:pt x="46" y="246"/>
                  </a:lnTo>
                  <a:lnTo>
                    <a:pt x="47" y="246"/>
                  </a:lnTo>
                  <a:lnTo>
                    <a:pt x="47" y="247"/>
                  </a:lnTo>
                  <a:lnTo>
                    <a:pt x="47" y="248"/>
                  </a:lnTo>
                  <a:lnTo>
                    <a:pt x="47" y="249"/>
                  </a:lnTo>
                  <a:lnTo>
                    <a:pt x="49" y="249"/>
                  </a:lnTo>
                  <a:lnTo>
                    <a:pt x="49" y="248"/>
                  </a:lnTo>
                  <a:lnTo>
                    <a:pt x="50" y="248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51" y="244"/>
                  </a:lnTo>
                  <a:lnTo>
                    <a:pt x="51" y="243"/>
                  </a:lnTo>
                  <a:lnTo>
                    <a:pt x="51" y="242"/>
                  </a:lnTo>
                  <a:lnTo>
                    <a:pt x="51" y="241"/>
                  </a:lnTo>
                  <a:lnTo>
                    <a:pt x="50" y="241"/>
                  </a:lnTo>
                  <a:lnTo>
                    <a:pt x="51" y="240"/>
                  </a:lnTo>
                  <a:lnTo>
                    <a:pt x="51" y="239"/>
                  </a:lnTo>
                  <a:lnTo>
                    <a:pt x="51" y="237"/>
                  </a:lnTo>
                  <a:lnTo>
                    <a:pt x="51" y="236"/>
                  </a:lnTo>
                  <a:lnTo>
                    <a:pt x="51" y="235"/>
                  </a:lnTo>
                  <a:lnTo>
                    <a:pt x="52" y="235"/>
                  </a:lnTo>
                  <a:lnTo>
                    <a:pt x="53" y="236"/>
                  </a:lnTo>
                  <a:lnTo>
                    <a:pt x="53" y="235"/>
                  </a:lnTo>
                  <a:lnTo>
                    <a:pt x="54" y="235"/>
                  </a:lnTo>
                  <a:lnTo>
                    <a:pt x="54" y="234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7" y="233"/>
                  </a:lnTo>
                  <a:lnTo>
                    <a:pt x="57" y="234"/>
                  </a:lnTo>
                  <a:lnTo>
                    <a:pt x="57" y="233"/>
                  </a:lnTo>
                  <a:lnTo>
                    <a:pt x="58" y="233"/>
                  </a:lnTo>
                  <a:lnTo>
                    <a:pt x="58" y="232"/>
                  </a:lnTo>
                  <a:lnTo>
                    <a:pt x="58" y="230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59" y="228"/>
                  </a:lnTo>
                  <a:lnTo>
                    <a:pt x="58" y="228"/>
                  </a:lnTo>
                  <a:lnTo>
                    <a:pt x="58" y="227"/>
                  </a:lnTo>
                  <a:lnTo>
                    <a:pt x="58" y="226"/>
                  </a:lnTo>
                  <a:lnTo>
                    <a:pt x="58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9" y="222"/>
                  </a:lnTo>
                  <a:lnTo>
                    <a:pt x="60" y="222"/>
                  </a:lnTo>
                  <a:lnTo>
                    <a:pt x="61" y="222"/>
                  </a:lnTo>
                  <a:lnTo>
                    <a:pt x="61" y="221"/>
                  </a:lnTo>
                  <a:lnTo>
                    <a:pt x="61" y="220"/>
                  </a:lnTo>
                  <a:lnTo>
                    <a:pt x="61" y="219"/>
                  </a:lnTo>
                  <a:lnTo>
                    <a:pt x="61" y="218"/>
                  </a:lnTo>
                  <a:lnTo>
                    <a:pt x="63" y="218"/>
                  </a:lnTo>
                  <a:lnTo>
                    <a:pt x="63" y="216"/>
                  </a:lnTo>
                  <a:lnTo>
                    <a:pt x="61" y="216"/>
                  </a:lnTo>
                  <a:lnTo>
                    <a:pt x="61" y="215"/>
                  </a:lnTo>
                  <a:lnTo>
                    <a:pt x="63" y="215"/>
                  </a:lnTo>
                  <a:lnTo>
                    <a:pt x="63" y="214"/>
                  </a:lnTo>
                  <a:lnTo>
                    <a:pt x="63" y="213"/>
                  </a:lnTo>
                  <a:lnTo>
                    <a:pt x="61" y="213"/>
                  </a:lnTo>
                  <a:lnTo>
                    <a:pt x="63" y="212"/>
                  </a:lnTo>
                  <a:lnTo>
                    <a:pt x="63" y="211"/>
                  </a:lnTo>
                  <a:lnTo>
                    <a:pt x="64" y="211"/>
                  </a:lnTo>
                  <a:lnTo>
                    <a:pt x="63" y="209"/>
                  </a:lnTo>
                  <a:lnTo>
                    <a:pt x="64" y="209"/>
                  </a:lnTo>
                  <a:lnTo>
                    <a:pt x="64" y="208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5" y="205"/>
                  </a:lnTo>
                  <a:lnTo>
                    <a:pt x="65" y="204"/>
                  </a:lnTo>
                  <a:lnTo>
                    <a:pt x="66" y="204"/>
                  </a:lnTo>
                  <a:lnTo>
                    <a:pt x="66" y="202"/>
                  </a:lnTo>
                  <a:lnTo>
                    <a:pt x="67" y="202"/>
                  </a:lnTo>
                  <a:lnTo>
                    <a:pt x="68" y="202"/>
                  </a:lnTo>
                  <a:lnTo>
                    <a:pt x="70" y="202"/>
                  </a:lnTo>
                  <a:lnTo>
                    <a:pt x="71" y="202"/>
                  </a:lnTo>
                  <a:lnTo>
                    <a:pt x="72" y="202"/>
                  </a:lnTo>
                  <a:lnTo>
                    <a:pt x="73" y="202"/>
                  </a:lnTo>
                  <a:lnTo>
                    <a:pt x="73" y="201"/>
                  </a:lnTo>
                  <a:lnTo>
                    <a:pt x="74" y="200"/>
                  </a:lnTo>
                  <a:lnTo>
                    <a:pt x="75" y="200"/>
                  </a:lnTo>
                  <a:lnTo>
                    <a:pt x="75" y="199"/>
                  </a:lnTo>
                  <a:lnTo>
                    <a:pt x="75" y="198"/>
                  </a:lnTo>
                  <a:lnTo>
                    <a:pt x="75" y="197"/>
                  </a:lnTo>
                  <a:lnTo>
                    <a:pt x="77" y="197"/>
                  </a:lnTo>
                  <a:lnTo>
                    <a:pt x="77" y="195"/>
                  </a:lnTo>
                  <a:lnTo>
                    <a:pt x="77" y="194"/>
                  </a:lnTo>
                  <a:lnTo>
                    <a:pt x="77" y="193"/>
                  </a:lnTo>
                  <a:lnTo>
                    <a:pt x="78" y="193"/>
                  </a:lnTo>
                  <a:lnTo>
                    <a:pt x="79" y="193"/>
                  </a:lnTo>
                  <a:lnTo>
                    <a:pt x="80" y="192"/>
                  </a:lnTo>
                  <a:lnTo>
                    <a:pt x="80" y="191"/>
                  </a:lnTo>
                  <a:lnTo>
                    <a:pt x="79" y="191"/>
                  </a:lnTo>
                  <a:lnTo>
                    <a:pt x="79" y="190"/>
                  </a:lnTo>
                  <a:lnTo>
                    <a:pt x="78" y="190"/>
                  </a:lnTo>
                  <a:lnTo>
                    <a:pt x="78" y="188"/>
                  </a:lnTo>
                  <a:lnTo>
                    <a:pt x="78" y="187"/>
                  </a:lnTo>
                  <a:lnTo>
                    <a:pt x="77" y="186"/>
                  </a:lnTo>
                  <a:lnTo>
                    <a:pt x="75" y="186"/>
                  </a:lnTo>
                  <a:lnTo>
                    <a:pt x="75" y="185"/>
                  </a:lnTo>
                  <a:lnTo>
                    <a:pt x="74" y="184"/>
                  </a:lnTo>
                  <a:lnTo>
                    <a:pt x="73" y="184"/>
                  </a:lnTo>
                  <a:lnTo>
                    <a:pt x="72" y="184"/>
                  </a:lnTo>
                  <a:lnTo>
                    <a:pt x="71" y="184"/>
                  </a:lnTo>
                  <a:lnTo>
                    <a:pt x="70" y="184"/>
                  </a:lnTo>
                  <a:lnTo>
                    <a:pt x="68" y="184"/>
                  </a:lnTo>
                  <a:lnTo>
                    <a:pt x="68" y="183"/>
                  </a:lnTo>
                  <a:lnTo>
                    <a:pt x="67" y="183"/>
                  </a:lnTo>
                  <a:lnTo>
                    <a:pt x="66" y="183"/>
                  </a:lnTo>
                  <a:lnTo>
                    <a:pt x="66" y="181"/>
                  </a:lnTo>
                  <a:lnTo>
                    <a:pt x="65" y="181"/>
                  </a:lnTo>
                  <a:lnTo>
                    <a:pt x="65" y="180"/>
                  </a:lnTo>
                  <a:lnTo>
                    <a:pt x="65" y="179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4" y="177"/>
                  </a:lnTo>
                  <a:lnTo>
                    <a:pt x="63" y="177"/>
                  </a:lnTo>
                  <a:lnTo>
                    <a:pt x="63" y="176"/>
                  </a:lnTo>
                  <a:lnTo>
                    <a:pt x="63" y="174"/>
                  </a:lnTo>
                  <a:lnTo>
                    <a:pt x="61" y="174"/>
                  </a:lnTo>
                  <a:lnTo>
                    <a:pt x="61" y="173"/>
                  </a:lnTo>
                  <a:lnTo>
                    <a:pt x="60" y="173"/>
                  </a:lnTo>
                  <a:lnTo>
                    <a:pt x="59" y="172"/>
                  </a:lnTo>
                  <a:lnTo>
                    <a:pt x="58" y="172"/>
                  </a:lnTo>
                  <a:lnTo>
                    <a:pt x="57" y="172"/>
                  </a:lnTo>
                  <a:lnTo>
                    <a:pt x="57" y="171"/>
                  </a:lnTo>
                  <a:lnTo>
                    <a:pt x="57" y="170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8" y="167"/>
                  </a:lnTo>
                  <a:lnTo>
                    <a:pt x="57" y="167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6" y="163"/>
                  </a:lnTo>
                  <a:lnTo>
                    <a:pt x="56" y="162"/>
                  </a:lnTo>
                  <a:lnTo>
                    <a:pt x="54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2" y="160"/>
                  </a:lnTo>
                  <a:lnTo>
                    <a:pt x="51" y="160"/>
                  </a:lnTo>
                  <a:lnTo>
                    <a:pt x="51" y="159"/>
                  </a:lnTo>
                  <a:lnTo>
                    <a:pt x="50" y="159"/>
                  </a:lnTo>
                  <a:lnTo>
                    <a:pt x="49" y="158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4" y="158"/>
                  </a:lnTo>
                  <a:lnTo>
                    <a:pt x="44" y="157"/>
                  </a:lnTo>
                  <a:lnTo>
                    <a:pt x="43" y="157"/>
                  </a:lnTo>
                  <a:lnTo>
                    <a:pt x="43" y="156"/>
                  </a:lnTo>
                  <a:lnTo>
                    <a:pt x="42" y="156"/>
                  </a:lnTo>
                  <a:lnTo>
                    <a:pt x="43" y="156"/>
                  </a:lnTo>
                  <a:lnTo>
                    <a:pt x="43" y="157"/>
                  </a:lnTo>
                  <a:lnTo>
                    <a:pt x="42" y="157"/>
                  </a:lnTo>
                  <a:lnTo>
                    <a:pt x="42" y="158"/>
                  </a:lnTo>
                  <a:lnTo>
                    <a:pt x="42" y="157"/>
                  </a:lnTo>
                  <a:lnTo>
                    <a:pt x="40" y="157"/>
                  </a:lnTo>
                  <a:lnTo>
                    <a:pt x="40" y="156"/>
                  </a:lnTo>
                  <a:lnTo>
                    <a:pt x="39" y="156"/>
                  </a:lnTo>
                  <a:lnTo>
                    <a:pt x="38" y="156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7" y="156"/>
                  </a:lnTo>
                  <a:lnTo>
                    <a:pt x="36" y="156"/>
                  </a:lnTo>
                  <a:lnTo>
                    <a:pt x="36" y="155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2" y="155"/>
                  </a:lnTo>
                  <a:lnTo>
                    <a:pt x="32" y="153"/>
                  </a:lnTo>
                  <a:lnTo>
                    <a:pt x="32" y="152"/>
                  </a:lnTo>
                  <a:lnTo>
                    <a:pt x="31" y="152"/>
                  </a:lnTo>
                  <a:lnTo>
                    <a:pt x="31" y="151"/>
                  </a:lnTo>
                  <a:lnTo>
                    <a:pt x="30" y="151"/>
                  </a:lnTo>
                  <a:lnTo>
                    <a:pt x="30" y="150"/>
                  </a:lnTo>
                  <a:lnTo>
                    <a:pt x="30" y="149"/>
                  </a:lnTo>
                  <a:lnTo>
                    <a:pt x="29" y="149"/>
                  </a:lnTo>
                  <a:lnTo>
                    <a:pt x="29" y="148"/>
                  </a:lnTo>
                  <a:lnTo>
                    <a:pt x="28" y="148"/>
                  </a:lnTo>
                  <a:lnTo>
                    <a:pt x="26" y="148"/>
                  </a:lnTo>
                  <a:lnTo>
                    <a:pt x="26" y="146"/>
                  </a:lnTo>
                  <a:lnTo>
                    <a:pt x="25" y="146"/>
                  </a:lnTo>
                  <a:lnTo>
                    <a:pt x="25" y="145"/>
                  </a:lnTo>
                  <a:lnTo>
                    <a:pt x="24" y="145"/>
                  </a:lnTo>
                  <a:lnTo>
                    <a:pt x="25" y="145"/>
                  </a:lnTo>
                  <a:lnTo>
                    <a:pt x="25" y="144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4" y="142"/>
                  </a:lnTo>
                  <a:lnTo>
                    <a:pt x="24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5" y="138"/>
                  </a:lnTo>
                  <a:lnTo>
                    <a:pt x="25" y="137"/>
                  </a:lnTo>
                  <a:lnTo>
                    <a:pt x="26" y="137"/>
                  </a:lnTo>
                  <a:lnTo>
                    <a:pt x="26" y="136"/>
                  </a:lnTo>
                  <a:lnTo>
                    <a:pt x="26" y="135"/>
                  </a:lnTo>
                  <a:lnTo>
                    <a:pt x="28" y="135"/>
                  </a:lnTo>
                  <a:lnTo>
                    <a:pt x="28" y="133"/>
                  </a:lnTo>
                  <a:lnTo>
                    <a:pt x="29" y="133"/>
                  </a:lnTo>
                  <a:lnTo>
                    <a:pt x="29" y="132"/>
                  </a:lnTo>
                  <a:lnTo>
                    <a:pt x="28" y="132"/>
                  </a:lnTo>
                  <a:lnTo>
                    <a:pt x="28" y="131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8" y="125"/>
                  </a:lnTo>
                  <a:lnTo>
                    <a:pt x="28" y="124"/>
                  </a:lnTo>
                  <a:lnTo>
                    <a:pt x="28" y="123"/>
                  </a:lnTo>
                  <a:lnTo>
                    <a:pt x="26" y="123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6" y="119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26" y="118"/>
                  </a:lnTo>
                  <a:lnTo>
                    <a:pt x="26" y="117"/>
                  </a:lnTo>
                  <a:lnTo>
                    <a:pt x="25" y="117"/>
                  </a:lnTo>
                  <a:lnTo>
                    <a:pt x="25" y="116"/>
                  </a:lnTo>
                  <a:lnTo>
                    <a:pt x="24" y="116"/>
                  </a:lnTo>
                  <a:lnTo>
                    <a:pt x="23" y="116"/>
                  </a:lnTo>
                  <a:lnTo>
                    <a:pt x="22" y="116"/>
                  </a:lnTo>
                  <a:lnTo>
                    <a:pt x="21" y="116"/>
                  </a:lnTo>
                  <a:lnTo>
                    <a:pt x="21" y="115"/>
                  </a:lnTo>
                  <a:lnTo>
                    <a:pt x="21" y="114"/>
                  </a:lnTo>
                  <a:lnTo>
                    <a:pt x="21" y="112"/>
                  </a:lnTo>
                  <a:lnTo>
                    <a:pt x="19" y="112"/>
                  </a:lnTo>
                  <a:lnTo>
                    <a:pt x="19" y="111"/>
                  </a:lnTo>
                  <a:lnTo>
                    <a:pt x="19" y="110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4"/>
                  </a:lnTo>
                  <a:lnTo>
                    <a:pt x="18" y="103"/>
                  </a:lnTo>
                  <a:lnTo>
                    <a:pt x="17" y="103"/>
                  </a:lnTo>
                  <a:lnTo>
                    <a:pt x="17" y="102"/>
                  </a:lnTo>
                  <a:lnTo>
                    <a:pt x="17" y="101"/>
                  </a:lnTo>
                  <a:lnTo>
                    <a:pt x="16" y="101"/>
                  </a:lnTo>
                  <a:lnTo>
                    <a:pt x="15" y="101"/>
                  </a:lnTo>
                  <a:lnTo>
                    <a:pt x="14" y="101"/>
                  </a:lnTo>
                  <a:lnTo>
                    <a:pt x="14" y="100"/>
                  </a:lnTo>
                  <a:lnTo>
                    <a:pt x="12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0" y="97"/>
                  </a:lnTo>
                  <a:lnTo>
                    <a:pt x="10" y="98"/>
                  </a:lnTo>
                  <a:lnTo>
                    <a:pt x="9" y="98"/>
                  </a:lnTo>
                  <a:lnTo>
                    <a:pt x="8" y="98"/>
                  </a:lnTo>
                  <a:lnTo>
                    <a:pt x="8" y="97"/>
                  </a:lnTo>
                  <a:lnTo>
                    <a:pt x="7" y="97"/>
                  </a:lnTo>
                  <a:lnTo>
                    <a:pt x="5" y="97"/>
                  </a:lnTo>
                  <a:lnTo>
                    <a:pt x="5" y="96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4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3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1" y="89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2" y="87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7" y="79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9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5" y="80"/>
                  </a:lnTo>
                  <a:lnTo>
                    <a:pt x="16" y="80"/>
                  </a:lnTo>
                  <a:lnTo>
                    <a:pt x="17" y="80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8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19" y="74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4" y="74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8" y="74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1" y="72"/>
                  </a:lnTo>
                  <a:lnTo>
                    <a:pt x="31" y="70"/>
                  </a:lnTo>
                  <a:lnTo>
                    <a:pt x="32" y="70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8" y="73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3" y="72"/>
                  </a:lnTo>
                  <a:lnTo>
                    <a:pt x="43" y="73"/>
                  </a:lnTo>
                  <a:lnTo>
                    <a:pt x="44" y="74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6" y="75"/>
                  </a:lnTo>
                  <a:lnTo>
                    <a:pt x="47" y="75"/>
                  </a:lnTo>
                  <a:lnTo>
                    <a:pt x="49" y="75"/>
                  </a:lnTo>
                  <a:lnTo>
                    <a:pt x="49" y="74"/>
                  </a:lnTo>
                  <a:lnTo>
                    <a:pt x="50" y="74"/>
                  </a:lnTo>
                  <a:lnTo>
                    <a:pt x="51" y="74"/>
                  </a:lnTo>
                  <a:lnTo>
                    <a:pt x="52" y="75"/>
                  </a:lnTo>
                  <a:lnTo>
                    <a:pt x="53" y="75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8" y="73"/>
                  </a:lnTo>
                  <a:lnTo>
                    <a:pt x="58" y="72"/>
                  </a:lnTo>
                  <a:lnTo>
                    <a:pt x="57" y="72"/>
                  </a:lnTo>
                  <a:lnTo>
                    <a:pt x="57" y="70"/>
                  </a:lnTo>
                  <a:lnTo>
                    <a:pt x="57" y="69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7" y="67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58" y="63"/>
                  </a:lnTo>
                  <a:lnTo>
                    <a:pt x="58" y="62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0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5" y="59"/>
                  </a:lnTo>
                  <a:lnTo>
                    <a:pt x="65" y="58"/>
                  </a:lnTo>
                  <a:lnTo>
                    <a:pt x="66" y="58"/>
                  </a:lnTo>
                  <a:lnTo>
                    <a:pt x="66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6" y="55"/>
                  </a:lnTo>
                  <a:lnTo>
                    <a:pt x="67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2"/>
                  </a:lnTo>
                  <a:lnTo>
                    <a:pt x="71" y="52"/>
                  </a:lnTo>
                  <a:lnTo>
                    <a:pt x="72" y="52"/>
                  </a:lnTo>
                  <a:lnTo>
                    <a:pt x="72" y="51"/>
                  </a:lnTo>
                  <a:lnTo>
                    <a:pt x="73" y="52"/>
                  </a:lnTo>
                  <a:lnTo>
                    <a:pt x="73" y="51"/>
                  </a:lnTo>
                  <a:lnTo>
                    <a:pt x="74" y="51"/>
                  </a:lnTo>
                  <a:lnTo>
                    <a:pt x="74" y="49"/>
                  </a:lnTo>
                  <a:lnTo>
                    <a:pt x="75" y="49"/>
                  </a:lnTo>
                  <a:lnTo>
                    <a:pt x="75" y="48"/>
                  </a:lnTo>
                  <a:lnTo>
                    <a:pt x="77" y="48"/>
                  </a:lnTo>
                  <a:lnTo>
                    <a:pt x="77" y="47"/>
                  </a:lnTo>
                  <a:lnTo>
                    <a:pt x="77" y="46"/>
                  </a:lnTo>
                  <a:lnTo>
                    <a:pt x="78" y="46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80" y="45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79" y="42"/>
                  </a:lnTo>
                  <a:lnTo>
                    <a:pt x="78" y="42"/>
                  </a:lnTo>
                  <a:lnTo>
                    <a:pt x="78" y="41"/>
                  </a:lnTo>
                  <a:lnTo>
                    <a:pt x="77" y="41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4" y="40"/>
                  </a:lnTo>
                  <a:lnTo>
                    <a:pt x="73" y="39"/>
                  </a:lnTo>
                  <a:lnTo>
                    <a:pt x="74" y="39"/>
                  </a:lnTo>
                  <a:lnTo>
                    <a:pt x="73" y="38"/>
                  </a:lnTo>
                  <a:lnTo>
                    <a:pt x="74" y="38"/>
                  </a:lnTo>
                  <a:lnTo>
                    <a:pt x="74" y="37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3" y="33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4" y="31"/>
                  </a:lnTo>
                  <a:lnTo>
                    <a:pt x="74" y="30"/>
                  </a:lnTo>
                  <a:lnTo>
                    <a:pt x="73" y="30"/>
                  </a:lnTo>
                  <a:lnTo>
                    <a:pt x="72" y="28"/>
                  </a:lnTo>
                  <a:lnTo>
                    <a:pt x="72" y="27"/>
                  </a:lnTo>
                  <a:lnTo>
                    <a:pt x="72" y="26"/>
                  </a:lnTo>
                  <a:lnTo>
                    <a:pt x="73" y="26"/>
                  </a:lnTo>
                  <a:lnTo>
                    <a:pt x="73" y="25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8" y="21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5" y="19"/>
                  </a:lnTo>
                  <a:lnTo>
                    <a:pt x="85" y="20"/>
                  </a:lnTo>
                  <a:lnTo>
                    <a:pt x="86" y="20"/>
                  </a:lnTo>
                  <a:lnTo>
                    <a:pt x="87" y="20"/>
                  </a:lnTo>
                  <a:lnTo>
                    <a:pt x="87" y="21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89" y="23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3" y="24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5" y="24"/>
                  </a:lnTo>
                  <a:lnTo>
                    <a:pt x="95" y="25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9" y="26"/>
                  </a:lnTo>
                  <a:lnTo>
                    <a:pt x="99" y="27"/>
                  </a:lnTo>
                  <a:lnTo>
                    <a:pt x="100" y="27"/>
                  </a:lnTo>
                  <a:lnTo>
                    <a:pt x="101" y="27"/>
                  </a:lnTo>
                  <a:lnTo>
                    <a:pt x="101" y="26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3" y="24"/>
                  </a:lnTo>
                  <a:lnTo>
                    <a:pt x="103" y="25"/>
                  </a:lnTo>
                  <a:lnTo>
                    <a:pt x="105" y="25"/>
                  </a:lnTo>
                  <a:lnTo>
                    <a:pt x="105" y="24"/>
                  </a:lnTo>
                  <a:lnTo>
                    <a:pt x="106" y="25"/>
                  </a:lnTo>
                  <a:lnTo>
                    <a:pt x="106" y="24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7" y="26"/>
                  </a:lnTo>
                  <a:lnTo>
                    <a:pt x="108" y="26"/>
                  </a:lnTo>
                  <a:lnTo>
                    <a:pt x="109" y="26"/>
                  </a:lnTo>
                  <a:lnTo>
                    <a:pt x="109" y="25"/>
                  </a:lnTo>
                  <a:lnTo>
                    <a:pt x="109" y="26"/>
                  </a:lnTo>
                  <a:lnTo>
                    <a:pt x="110" y="26"/>
                  </a:lnTo>
                  <a:lnTo>
                    <a:pt x="112" y="26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4" y="25"/>
                  </a:lnTo>
                  <a:lnTo>
                    <a:pt x="115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9" y="24"/>
                  </a:lnTo>
                  <a:lnTo>
                    <a:pt x="120" y="24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1"/>
                  </a:lnTo>
                  <a:lnTo>
                    <a:pt x="127" y="21"/>
                  </a:lnTo>
                  <a:lnTo>
                    <a:pt x="127" y="20"/>
                  </a:lnTo>
                  <a:lnTo>
                    <a:pt x="128" y="20"/>
                  </a:lnTo>
                  <a:lnTo>
                    <a:pt x="129" y="20"/>
                  </a:lnTo>
                  <a:lnTo>
                    <a:pt x="129" y="19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3" y="19"/>
                  </a:lnTo>
                  <a:lnTo>
                    <a:pt x="133" y="18"/>
                  </a:lnTo>
                  <a:lnTo>
                    <a:pt x="134" y="18"/>
                  </a:lnTo>
                  <a:lnTo>
                    <a:pt x="134" y="17"/>
                  </a:lnTo>
                  <a:lnTo>
                    <a:pt x="134" y="18"/>
                  </a:lnTo>
                  <a:lnTo>
                    <a:pt x="134" y="17"/>
                  </a:lnTo>
                  <a:lnTo>
                    <a:pt x="135" y="17"/>
                  </a:lnTo>
                  <a:lnTo>
                    <a:pt x="136" y="17"/>
                  </a:lnTo>
                  <a:lnTo>
                    <a:pt x="136" y="18"/>
                  </a:lnTo>
                  <a:lnTo>
                    <a:pt x="137" y="18"/>
                  </a:lnTo>
                  <a:lnTo>
                    <a:pt x="137" y="19"/>
                  </a:lnTo>
                  <a:lnTo>
                    <a:pt x="137" y="20"/>
                  </a:lnTo>
                  <a:lnTo>
                    <a:pt x="139" y="20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4"/>
                  </a:lnTo>
                  <a:lnTo>
                    <a:pt x="140" y="24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1" y="24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4" y="24"/>
                  </a:lnTo>
                  <a:lnTo>
                    <a:pt x="144" y="23"/>
                  </a:lnTo>
                  <a:lnTo>
                    <a:pt x="146" y="23"/>
                  </a:lnTo>
                  <a:lnTo>
                    <a:pt x="147" y="23"/>
                  </a:lnTo>
                  <a:lnTo>
                    <a:pt x="147" y="21"/>
                  </a:lnTo>
                  <a:lnTo>
                    <a:pt x="148" y="21"/>
                  </a:lnTo>
                  <a:lnTo>
                    <a:pt x="149" y="21"/>
                  </a:lnTo>
                  <a:lnTo>
                    <a:pt x="149" y="20"/>
                  </a:lnTo>
                  <a:lnTo>
                    <a:pt x="150" y="20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19"/>
                  </a:lnTo>
                  <a:lnTo>
                    <a:pt x="151" y="19"/>
                  </a:lnTo>
                  <a:lnTo>
                    <a:pt x="151" y="20"/>
                  </a:lnTo>
                  <a:lnTo>
                    <a:pt x="153" y="20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5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8" y="21"/>
                  </a:lnTo>
                  <a:lnTo>
                    <a:pt x="158" y="23"/>
                  </a:lnTo>
                  <a:lnTo>
                    <a:pt x="160" y="23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3" y="19"/>
                  </a:lnTo>
                  <a:lnTo>
                    <a:pt x="162" y="19"/>
                  </a:lnTo>
                  <a:lnTo>
                    <a:pt x="162" y="18"/>
                  </a:lnTo>
                  <a:lnTo>
                    <a:pt x="163" y="18"/>
                  </a:lnTo>
                  <a:lnTo>
                    <a:pt x="164" y="18"/>
                  </a:lnTo>
                  <a:lnTo>
                    <a:pt x="164" y="17"/>
                  </a:lnTo>
                  <a:lnTo>
                    <a:pt x="165" y="17"/>
                  </a:lnTo>
                  <a:lnTo>
                    <a:pt x="165" y="16"/>
                  </a:lnTo>
                  <a:lnTo>
                    <a:pt x="167" y="16"/>
                  </a:lnTo>
                  <a:lnTo>
                    <a:pt x="168" y="16"/>
                  </a:lnTo>
                  <a:lnTo>
                    <a:pt x="168" y="14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1" y="16"/>
                  </a:lnTo>
                  <a:lnTo>
                    <a:pt x="172" y="16"/>
                  </a:lnTo>
                  <a:lnTo>
                    <a:pt x="172" y="17"/>
                  </a:lnTo>
                  <a:lnTo>
                    <a:pt x="174" y="17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5" y="20"/>
                  </a:lnTo>
                  <a:lnTo>
                    <a:pt x="176" y="20"/>
                  </a:lnTo>
                  <a:lnTo>
                    <a:pt x="176" y="21"/>
                  </a:lnTo>
                  <a:lnTo>
                    <a:pt x="177" y="21"/>
                  </a:lnTo>
                  <a:lnTo>
                    <a:pt x="178" y="21"/>
                  </a:lnTo>
                  <a:lnTo>
                    <a:pt x="179" y="21"/>
                  </a:lnTo>
                  <a:lnTo>
                    <a:pt x="179" y="23"/>
                  </a:lnTo>
                  <a:lnTo>
                    <a:pt x="181" y="23"/>
                  </a:lnTo>
                  <a:lnTo>
                    <a:pt x="181" y="24"/>
                  </a:lnTo>
                  <a:lnTo>
                    <a:pt x="182" y="24"/>
                  </a:lnTo>
                  <a:lnTo>
                    <a:pt x="183" y="25"/>
                  </a:lnTo>
                  <a:lnTo>
                    <a:pt x="184" y="25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5" y="23"/>
                  </a:lnTo>
                  <a:lnTo>
                    <a:pt x="185" y="21"/>
                  </a:lnTo>
                  <a:lnTo>
                    <a:pt x="186" y="21"/>
                  </a:lnTo>
                  <a:lnTo>
                    <a:pt x="188" y="21"/>
                  </a:lnTo>
                  <a:lnTo>
                    <a:pt x="188" y="20"/>
                  </a:lnTo>
                  <a:lnTo>
                    <a:pt x="189" y="20"/>
                  </a:lnTo>
                  <a:lnTo>
                    <a:pt x="190" y="20"/>
                  </a:lnTo>
                  <a:lnTo>
                    <a:pt x="191" y="20"/>
                  </a:lnTo>
                  <a:lnTo>
                    <a:pt x="191" y="19"/>
                  </a:lnTo>
                  <a:lnTo>
                    <a:pt x="192" y="19"/>
                  </a:lnTo>
                  <a:lnTo>
                    <a:pt x="192" y="18"/>
                  </a:lnTo>
                  <a:lnTo>
                    <a:pt x="192" y="17"/>
                  </a:lnTo>
                  <a:lnTo>
                    <a:pt x="193" y="17"/>
                  </a:lnTo>
                  <a:lnTo>
                    <a:pt x="195" y="17"/>
                  </a:lnTo>
                  <a:lnTo>
                    <a:pt x="196" y="17"/>
                  </a:lnTo>
                  <a:lnTo>
                    <a:pt x="197" y="17"/>
                  </a:lnTo>
                  <a:lnTo>
                    <a:pt x="198" y="17"/>
                  </a:lnTo>
                  <a:lnTo>
                    <a:pt x="199" y="16"/>
                  </a:lnTo>
                  <a:lnTo>
                    <a:pt x="199" y="14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03" y="12"/>
                  </a:lnTo>
                  <a:lnTo>
                    <a:pt x="203" y="11"/>
                  </a:lnTo>
                  <a:lnTo>
                    <a:pt x="203" y="10"/>
                  </a:lnTo>
                  <a:lnTo>
                    <a:pt x="204" y="10"/>
                  </a:lnTo>
                  <a:lnTo>
                    <a:pt x="205" y="11"/>
                  </a:lnTo>
                  <a:lnTo>
                    <a:pt x="206" y="11"/>
                  </a:lnTo>
                  <a:lnTo>
                    <a:pt x="206" y="10"/>
                  </a:lnTo>
                  <a:lnTo>
                    <a:pt x="206" y="9"/>
                  </a:lnTo>
                  <a:lnTo>
                    <a:pt x="206" y="7"/>
                  </a:lnTo>
                  <a:lnTo>
                    <a:pt x="206" y="6"/>
                  </a:lnTo>
                  <a:lnTo>
                    <a:pt x="207" y="6"/>
                  </a:lnTo>
                  <a:lnTo>
                    <a:pt x="207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4580E80B-21AE-2380-6357-755A822E0A5F}"/>
              </a:ext>
            </a:extLst>
          </p:cNvPr>
          <p:cNvGrpSpPr/>
          <p:nvPr/>
        </p:nvGrpSpPr>
        <p:grpSpPr>
          <a:xfrm>
            <a:off x="164146" y="1055113"/>
            <a:ext cx="3592178" cy="3692213"/>
            <a:chOff x="1959132" y="345355"/>
            <a:chExt cx="4405639" cy="4528328"/>
          </a:xfrm>
        </p:grpSpPr>
        <p:sp>
          <p:nvSpPr>
            <p:cNvPr id="41" name="Rectangle 105">
              <a:extLst>
                <a:ext uri="{FF2B5EF4-FFF2-40B4-BE49-F238E27FC236}">
                  <a16:creationId xmlns:a16="http://schemas.microsoft.com/office/drawing/2014/main" id="{CED750A1-86DC-94CD-AF4D-E6A07AAD7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776" y="1532312"/>
              <a:ext cx="1089169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Savannah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42" name="Rectangle 106">
              <a:extLst>
                <a:ext uri="{FF2B5EF4-FFF2-40B4-BE49-F238E27FC236}">
                  <a16:creationId xmlns:a16="http://schemas.microsoft.com/office/drawing/2014/main" id="{24EB5B4A-5B2A-6AC4-E229-645A0B9DA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912" y="3304307"/>
              <a:ext cx="815895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Flint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43" name="Rectangle 107">
              <a:extLst>
                <a:ext uri="{FF2B5EF4-FFF2-40B4-BE49-F238E27FC236}">
                  <a16:creationId xmlns:a16="http://schemas.microsoft.com/office/drawing/2014/main" id="{36D71EAE-A5D0-11B4-B5EA-ABC66E0DF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866" y="2977412"/>
              <a:ext cx="1108829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Ocmulgee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44" name="Rectangle 108">
              <a:extLst>
                <a:ext uri="{FF2B5EF4-FFF2-40B4-BE49-F238E27FC236}">
                  <a16:creationId xmlns:a16="http://schemas.microsoft.com/office/drawing/2014/main" id="{36EAB90D-794C-347D-8E25-5AC9F5C3C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805" y="1054626"/>
              <a:ext cx="902399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Coosa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45" name="Rectangle 109">
              <a:extLst>
                <a:ext uri="{FF2B5EF4-FFF2-40B4-BE49-F238E27FC236}">
                  <a16:creationId xmlns:a16="http://schemas.microsoft.com/office/drawing/2014/main" id="{AAA63EA7-B0E9-B3AD-F97A-B917FB7D8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227" y="2207237"/>
              <a:ext cx="986936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Oconee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46" name="Rectangle 110">
              <a:extLst>
                <a:ext uri="{FF2B5EF4-FFF2-40B4-BE49-F238E27FC236}">
                  <a16:creationId xmlns:a16="http://schemas.microsoft.com/office/drawing/2014/main" id="{438500AE-A271-D62C-27B3-A41611635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4362" y="2740321"/>
              <a:ext cx="1104897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Ogeechee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47" name="Rectangle 111">
              <a:extLst>
                <a:ext uri="{FF2B5EF4-FFF2-40B4-BE49-F238E27FC236}">
                  <a16:creationId xmlns:a16="http://schemas.microsoft.com/office/drawing/2014/main" id="{DD64EBCC-5E78-48B8-2315-5231AC97D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7639" y="4342325"/>
              <a:ext cx="1126523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Suwannee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48" name="Rectangle 112">
              <a:extLst>
                <a:ext uri="{FF2B5EF4-FFF2-40B4-BE49-F238E27FC236}">
                  <a16:creationId xmlns:a16="http://schemas.microsoft.com/office/drawing/2014/main" id="{59310636-52B0-872E-10AB-698327076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594" y="3933558"/>
              <a:ext cx="900431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Satilla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49" name="Rectangle 113">
              <a:extLst>
                <a:ext uri="{FF2B5EF4-FFF2-40B4-BE49-F238E27FC236}">
                  <a16:creationId xmlns:a16="http://schemas.microsoft.com/office/drawing/2014/main" id="{7734CFE4-0E79-8D57-EE7D-CB1B6CDDC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663" y="4506015"/>
              <a:ext cx="1260211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Ochlockonee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50" name="Rectangle 114">
              <a:extLst>
                <a:ext uri="{FF2B5EF4-FFF2-40B4-BE49-F238E27FC236}">
                  <a16:creationId xmlns:a16="http://schemas.microsoft.com/office/drawing/2014/main" id="{4DB8CDB4-FD7F-6D04-6904-2C058FFD2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512" y="345355"/>
              <a:ext cx="1136353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Tennessee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51" name="Rectangle 115">
              <a:extLst>
                <a:ext uri="{FF2B5EF4-FFF2-40B4-BE49-F238E27FC236}">
                  <a16:creationId xmlns:a16="http://schemas.microsoft.com/office/drawing/2014/main" id="{321F8FD3-1740-CEC3-2A1E-E02984CDD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132" y="2810137"/>
              <a:ext cx="1376206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Chattahoochee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52" name="Rectangle 116">
              <a:extLst>
                <a:ext uri="{FF2B5EF4-FFF2-40B4-BE49-F238E27FC236}">
                  <a16:creationId xmlns:a16="http://schemas.microsoft.com/office/drawing/2014/main" id="{DB4F69EA-1391-8406-E604-4E948045B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795" y="3382594"/>
              <a:ext cx="1085237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Altamaha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53" name="Rectangle 117">
              <a:extLst>
                <a:ext uri="{FF2B5EF4-FFF2-40B4-BE49-F238E27FC236}">
                  <a16:creationId xmlns:a16="http://schemas.microsoft.com/office/drawing/2014/main" id="{134E267B-4854-5FA8-28C6-E0088C88D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228" y="4722693"/>
              <a:ext cx="1067543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St. Marys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54" name="Rectangle 118">
              <a:extLst>
                <a:ext uri="{FF2B5EF4-FFF2-40B4-BE49-F238E27FC236}">
                  <a16:creationId xmlns:a16="http://schemas.microsoft.com/office/drawing/2014/main" id="{EB011D76-FC85-EECB-FB81-01A3B7844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142" y="520213"/>
              <a:ext cx="1136353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Tennessee River Basin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55" name="Rectangle 119">
              <a:extLst>
                <a:ext uri="{FF2B5EF4-FFF2-40B4-BE49-F238E27FC236}">
                  <a16:creationId xmlns:a16="http://schemas.microsoft.com/office/drawing/2014/main" id="{ADFAA70C-724F-0F91-B1DC-441955A5D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604" y="1719187"/>
              <a:ext cx="1189435" cy="150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Upper Tallapoosa River</a:t>
              </a:r>
              <a:endParaRPr lang="zh-CN" altLang="zh-CN" sz="800" dirty="0">
                <a:latin typeface="+mj-lt"/>
              </a:endParaRPr>
            </a:p>
          </p:txBody>
        </p:sp>
      </p:grpSp>
      <p:sp>
        <p:nvSpPr>
          <p:cNvPr id="40" name="Freeform 5">
            <a:extLst>
              <a:ext uri="{FF2B5EF4-FFF2-40B4-BE49-F238E27FC236}">
                <a16:creationId xmlns:a16="http://schemas.microsoft.com/office/drawing/2014/main" id="{E9C5E103-E49A-F30D-3937-BD7197C04C1C}"/>
              </a:ext>
            </a:extLst>
          </p:cNvPr>
          <p:cNvSpPr>
            <a:spLocks/>
          </p:cNvSpPr>
          <p:nvPr/>
        </p:nvSpPr>
        <p:spPr bwMode="auto">
          <a:xfrm>
            <a:off x="611876" y="1195493"/>
            <a:ext cx="3243723" cy="3663103"/>
          </a:xfrm>
          <a:custGeom>
            <a:avLst/>
            <a:gdLst>
              <a:gd name="T0" fmla="*/ 1241 w 2506"/>
              <a:gd name="T1" fmla="*/ 49 h 2830"/>
              <a:gd name="T2" fmla="*/ 1195 w 2506"/>
              <a:gd name="T3" fmla="*/ 94 h 2830"/>
              <a:gd name="T4" fmla="*/ 1154 w 2506"/>
              <a:gd name="T5" fmla="*/ 153 h 2830"/>
              <a:gd name="T6" fmla="*/ 1199 w 2506"/>
              <a:gd name="T7" fmla="*/ 232 h 2830"/>
              <a:gd name="T8" fmla="*/ 1270 w 2506"/>
              <a:gd name="T9" fmla="*/ 285 h 2830"/>
              <a:gd name="T10" fmla="*/ 1369 w 2506"/>
              <a:gd name="T11" fmla="*/ 313 h 2830"/>
              <a:gd name="T12" fmla="*/ 1440 w 2506"/>
              <a:gd name="T13" fmla="*/ 434 h 2830"/>
              <a:gd name="T14" fmla="*/ 1507 w 2506"/>
              <a:gd name="T15" fmla="*/ 557 h 2830"/>
              <a:gd name="T16" fmla="*/ 1589 w 2506"/>
              <a:gd name="T17" fmla="*/ 664 h 2830"/>
              <a:gd name="T18" fmla="*/ 1687 w 2506"/>
              <a:gd name="T19" fmla="*/ 738 h 2830"/>
              <a:gd name="T20" fmla="*/ 1771 w 2506"/>
              <a:gd name="T21" fmla="*/ 853 h 2830"/>
              <a:gd name="T22" fmla="*/ 1879 w 2506"/>
              <a:gd name="T23" fmla="*/ 955 h 2830"/>
              <a:gd name="T24" fmla="*/ 1886 w 2506"/>
              <a:gd name="T25" fmla="*/ 1010 h 2830"/>
              <a:gd name="T26" fmla="*/ 1914 w 2506"/>
              <a:gd name="T27" fmla="*/ 1037 h 2830"/>
              <a:gd name="T28" fmla="*/ 1951 w 2506"/>
              <a:gd name="T29" fmla="*/ 1083 h 2830"/>
              <a:gd name="T30" fmla="*/ 2004 w 2506"/>
              <a:gd name="T31" fmla="*/ 1139 h 2830"/>
              <a:gd name="T32" fmla="*/ 2075 w 2506"/>
              <a:gd name="T33" fmla="*/ 1181 h 2830"/>
              <a:gd name="T34" fmla="*/ 2113 w 2506"/>
              <a:gd name="T35" fmla="*/ 1254 h 2830"/>
              <a:gd name="T36" fmla="*/ 2148 w 2506"/>
              <a:gd name="T37" fmla="*/ 1309 h 2830"/>
              <a:gd name="T38" fmla="*/ 2157 w 2506"/>
              <a:gd name="T39" fmla="*/ 1360 h 2830"/>
              <a:gd name="T40" fmla="*/ 2162 w 2506"/>
              <a:gd name="T41" fmla="*/ 1423 h 2830"/>
              <a:gd name="T42" fmla="*/ 2212 w 2506"/>
              <a:gd name="T43" fmla="*/ 1473 h 2830"/>
              <a:gd name="T44" fmla="*/ 2274 w 2506"/>
              <a:gd name="T45" fmla="*/ 1533 h 2830"/>
              <a:gd name="T46" fmla="*/ 2290 w 2506"/>
              <a:gd name="T47" fmla="*/ 1608 h 2830"/>
              <a:gd name="T48" fmla="*/ 2298 w 2506"/>
              <a:gd name="T49" fmla="*/ 1662 h 2830"/>
              <a:gd name="T50" fmla="*/ 2329 w 2506"/>
              <a:gd name="T51" fmla="*/ 1748 h 2830"/>
              <a:gd name="T52" fmla="*/ 2444 w 2506"/>
              <a:gd name="T53" fmla="*/ 1884 h 2830"/>
              <a:gd name="T54" fmla="*/ 2296 w 2506"/>
              <a:gd name="T55" fmla="*/ 2197 h 2830"/>
              <a:gd name="T56" fmla="*/ 2206 w 2506"/>
              <a:gd name="T57" fmla="*/ 2507 h 2830"/>
              <a:gd name="T58" fmla="*/ 2101 w 2506"/>
              <a:gd name="T59" fmla="*/ 2607 h 2830"/>
              <a:gd name="T60" fmla="*/ 2036 w 2506"/>
              <a:gd name="T61" fmla="*/ 2587 h 2830"/>
              <a:gd name="T62" fmla="*/ 1966 w 2506"/>
              <a:gd name="T63" fmla="*/ 2563 h 2830"/>
              <a:gd name="T64" fmla="*/ 1889 w 2506"/>
              <a:gd name="T65" fmla="*/ 2557 h 2830"/>
              <a:gd name="T66" fmla="*/ 1849 w 2506"/>
              <a:gd name="T67" fmla="*/ 2607 h 2830"/>
              <a:gd name="T68" fmla="*/ 1864 w 2506"/>
              <a:gd name="T69" fmla="*/ 2683 h 2830"/>
              <a:gd name="T70" fmla="*/ 1862 w 2506"/>
              <a:gd name="T71" fmla="*/ 2749 h 2830"/>
              <a:gd name="T72" fmla="*/ 1850 w 2506"/>
              <a:gd name="T73" fmla="*/ 2823 h 2830"/>
              <a:gd name="T74" fmla="*/ 1771 w 2506"/>
              <a:gd name="T75" fmla="*/ 2816 h 2830"/>
              <a:gd name="T76" fmla="*/ 1756 w 2506"/>
              <a:gd name="T77" fmla="*/ 2740 h 2830"/>
              <a:gd name="T78" fmla="*/ 1328 w 2506"/>
              <a:gd name="T79" fmla="*/ 2676 h 2830"/>
              <a:gd name="T80" fmla="*/ 840 w 2506"/>
              <a:gd name="T81" fmla="*/ 2646 h 2830"/>
              <a:gd name="T82" fmla="*/ 385 w 2506"/>
              <a:gd name="T83" fmla="*/ 2620 h 2830"/>
              <a:gd name="T84" fmla="*/ 322 w 2506"/>
              <a:gd name="T85" fmla="*/ 2524 h 2830"/>
              <a:gd name="T86" fmla="*/ 285 w 2506"/>
              <a:gd name="T87" fmla="*/ 2426 h 2830"/>
              <a:gd name="T88" fmla="*/ 232 w 2506"/>
              <a:gd name="T89" fmla="*/ 2319 h 2830"/>
              <a:gd name="T90" fmla="*/ 248 w 2506"/>
              <a:gd name="T91" fmla="*/ 2198 h 2830"/>
              <a:gd name="T92" fmla="*/ 260 w 2506"/>
              <a:gd name="T93" fmla="*/ 2070 h 2830"/>
              <a:gd name="T94" fmla="*/ 224 w 2506"/>
              <a:gd name="T95" fmla="*/ 1977 h 2830"/>
              <a:gd name="T96" fmla="*/ 236 w 2506"/>
              <a:gd name="T97" fmla="*/ 1882 h 2830"/>
              <a:gd name="T98" fmla="*/ 269 w 2506"/>
              <a:gd name="T99" fmla="*/ 1777 h 2830"/>
              <a:gd name="T100" fmla="*/ 310 w 2506"/>
              <a:gd name="T101" fmla="*/ 1696 h 2830"/>
              <a:gd name="T102" fmla="*/ 320 w 2506"/>
              <a:gd name="T103" fmla="*/ 1644 h 2830"/>
              <a:gd name="T104" fmla="*/ 311 w 2506"/>
              <a:gd name="T105" fmla="*/ 1573 h 2830"/>
              <a:gd name="T106" fmla="*/ 252 w 2506"/>
              <a:gd name="T107" fmla="*/ 1455 h 2830"/>
              <a:gd name="T108" fmla="*/ 237 w 2506"/>
              <a:gd name="T109" fmla="*/ 1382 h 2830"/>
              <a:gd name="T110" fmla="*/ 206 w 2506"/>
              <a:gd name="T111" fmla="*/ 1308 h 2830"/>
              <a:gd name="T112" fmla="*/ 164 w 2506"/>
              <a:gd name="T113" fmla="*/ 1065 h 2830"/>
              <a:gd name="T114" fmla="*/ 99 w 2506"/>
              <a:gd name="T115" fmla="*/ 637 h 2830"/>
              <a:gd name="T116" fmla="*/ 43 w 2506"/>
              <a:gd name="T117" fmla="*/ 287 h 2830"/>
              <a:gd name="T118" fmla="*/ 70 w 2506"/>
              <a:gd name="T119" fmla="*/ 8 h 2830"/>
              <a:gd name="T120" fmla="*/ 309 w 2506"/>
              <a:gd name="T121" fmla="*/ 8 h 2830"/>
              <a:gd name="T122" fmla="*/ 645 w 2506"/>
              <a:gd name="T123" fmla="*/ 9 h 2830"/>
              <a:gd name="T124" fmla="*/ 948 w 2506"/>
              <a:gd name="T125" fmla="*/ 10 h 2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06" h="2830">
                <a:moveTo>
                  <a:pt x="1265" y="0"/>
                </a:moveTo>
                <a:lnTo>
                  <a:pt x="1265" y="1"/>
                </a:lnTo>
                <a:lnTo>
                  <a:pt x="1266" y="1"/>
                </a:lnTo>
                <a:lnTo>
                  <a:pt x="1268" y="2"/>
                </a:lnTo>
                <a:lnTo>
                  <a:pt x="1269" y="2"/>
                </a:lnTo>
                <a:lnTo>
                  <a:pt x="1269" y="3"/>
                </a:lnTo>
                <a:lnTo>
                  <a:pt x="1268" y="3"/>
                </a:lnTo>
                <a:lnTo>
                  <a:pt x="1268" y="5"/>
                </a:lnTo>
                <a:lnTo>
                  <a:pt x="1269" y="5"/>
                </a:lnTo>
                <a:lnTo>
                  <a:pt x="1269" y="6"/>
                </a:lnTo>
                <a:lnTo>
                  <a:pt x="1270" y="6"/>
                </a:lnTo>
                <a:lnTo>
                  <a:pt x="1270" y="7"/>
                </a:lnTo>
                <a:lnTo>
                  <a:pt x="1269" y="7"/>
                </a:lnTo>
                <a:lnTo>
                  <a:pt x="1268" y="8"/>
                </a:lnTo>
                <a:lnTo>
                  <a:pt x="1269" y="9"/>
                </a:lnTo>
                <a:lnTo>
                  <a:pt x="1268" y="9"/>
                </a:lnTo>
                <a:lnTo>
                  <a:pt x="1266" y="10"/>
                </a:lnTo>
                <a:lnTo>
                  <a:pt x="1265" y="10"/>
                </a:lnTo>
                <a:lnTo>
                  <a:pt x="1266" y="12"/>
                </a:lnTo>
                <a:lnTo>
                  <a:pt x="1266" y="13"/>
                </a:lnTo>
                <a:lnTo>
                  <a:pt x="1265" y="13"/>
                </a:lnTo>
                <a:lnTo>
                  <a:pt x="1264" y="13"/>
                </a:lnTo>
                <a:lnTo>
                  <a:pt x="1264" y="12"/>
                </a:lnTo>
                <a:lnTo>
                  <a:pt x="1264" y="13"/>
                </a:lnTo>
                <a:lnTo>
                  <a:pt x="1263" y="13"/>
                </a:lnTo>
                <a:lnTo>
                  <a:pt x="1264" y="14"/>
                </a:lnTo>
                <a:lnTo>
                  <a:pt x="1264" y="15"/>
                </a:lnTo>
                <a:lnTo>
                  <a:pt x="1263" y="15"/>
                </a:lnTo>
                <a:lnTo>
                  <a:pt x="1262" y="15"/>
                </a:lnTo>
                <a:lnTo>
                  <a:pt x="1261" y="15"/>
                </a:lnTo>
                <a:lnTo>
                  <a:pt x="1261" y="16"/>
                </a:lnTo>
                <a:lnTo>
                  <a:pt x="1262" y="16"/>
                </a:lnTo>
                <a:lnTo>
                  <a:pt x="1262" y="17"/>
                </a:lnTo>
                <a:lnTo>
                  <a:pt x="1261" y="17"/>
                </a:lnTo>
                <a:lnTo>
                  <a:pt x="1259" y="20"/>
                </a:lnTo>
                <a:lnTo>
                  <a:pt x="1259" y="21"/>
                </a:lnTo>
                <a:lnTo>
                  <a:pt x="1258" y="22"/>
                </a:lnTo>
                <a:lnTo>
                  <a:pt x="1258" y="23"/>
                </a:lnTo>
                <a:lnTo>
                  <a:pt x="1259" y="23"/>
                </a:lnTo>
                <a:lnTo>
                  <a:pt x="1261" y="24"/>
                </a:lnTo>
                <a:lnTo>
                  <a:pt x="1262" y="24"/>
                </a:lnTo>
                <a:lnTo>
                  <a:pt x="1262" y="26"/>
                </a:lnTo>
                <a:lnTo>
                  <a:pt x="1261" y="26"/>
                </a:lnTo>
                <a:lnTo>
                  <a:pt x="1259" y="26"/>
                </a:lnTo>
                <a:lnTo>
                  <a:pt x="1259" y="27"/>
                </a:lnTo>
                <a:lnTo>
                  <a:pt x="1261" y="28"/>
                </a:lnTo>
                <a:lnTo>
                  <a:pt x="1262" y="29"/>
                </a:lnTo>
                <a:lnTo>
                  <a:pt x="1262" y="30"/>
                </a:lnTo>
                <a:lnTo>
                  <a:pt x="1263" y="30"/>
                </a:lnTo>
                <a:lnTo>
                  <a:pt x="1263" y="31"/>
                </a:lnTo>
                <a:lnTo>
                  <a:pt x="1262" y="31"/>
                </a:lnTo>
                <a:lnTo>
                  <a:pt x="1262" y="30"/>
                </a:lnTo>
                <a:lnTo>
                  <a:pt x="1261" y="30"/>
                </a:lnTo>
                <a:lnTo>
                  <a:pt x="1261" y="29"/>
                </a:lnTo>
                <a:lnTo>
                  <a:pt x="1259" y="29"/>
                </a:lnTo>
                <a:lnTo>
                  <a:pt x="1258" y="29"/>
                </a:lnTo>
                <a:lnTo>
                  <a:pt x="1257" y="28"/>
                </a:lnTo>
                <a:lnTo>
                  <a:pt x="1256" y="28"/>
                </a:lnTo>
                <a:lnTo>
                  <a:pt x="1256" y="29"/>
                </a:lnTo>
                <a:lnTo>
                  <a:pt x="1256" y="30"/>
                </a:lnTo>
                <a:lnTo>
                  <a:pt x="1257" y="30"/>
                </a:lnTo>
                <a:lnTo>
                  <a:pt x="1257" y="31"/>
                </a:lnTo>
                <a:lnTo>
                  <a:pt x="1256" y="31"/>
                </a:lnTo>
                <a:lnTo>
                  <a:pt x="1256" y="33"/>
                </a:lnTo>
                <a:lnTo>
                  <a:pt x="1257" y="33"/>
                </a:lnTo>
                <a:lnTo>
                  <a:pt x="1257" y="34"/>
                </a:lnTo>
                <a:lnTo>
                  <a:pt x="1258" y="34"/>
                </a:lnTo>
                <a:lnTo>
                  <a:pt x="1258" y="35"/>
                </a:lnTo>
                <a:lnTo>
                  <a:pt x="1258" y="36"/>
                </a:lnTo>
                <a:lnTo>
                  <a:pt x="1259" y="36"/>
                </a:lnTo>
                <a:lnTo>
                  <a:pt x="1259" y="35"/>
                </a:lnTo>
                <a:lnTo>
                  <a:pt x="1261" y="35"/>
                </a:lnTo>
                <a:lnTo>
                  <a:pt x="1262" y="36"/>
                </a:lnTo>
                <a:lnTo>
                  <a:pt x="1262" y="37"/>
                </a:lnTo>
                <a:lnTo>
                  <a:pt x="1263" y="38"/>
                </a:lnTo>
                <a:lnTo>
                  <a:pt x="1263" y="40"/>
                </a:lnTo>
                <a:lnTo>
                  <a:pt x="1264" y="40"/>
                </a:lnTo>
                <a:lnTo>
                  <a:pt x="1264" y="41"/>
                </a:lnTo>
                <a:lnTo>
                  <a:pt x="1263" y="41"/>
                </a:lnTo>
                <a:lnTo>
                  <a:pt x="1263" y="40"/>
                </a:lnTo>
                <a:lnTo>
                  <a:pt x="1262" y="40"/>
                </a:lnTo>
                <a:lnTo>
                  <a:pt x="1261" y="40"/>
                </a:lnTo>
                <a:lnTo>
                  <a:pt x="1261" y="41"/>
                </a:lnTo>
                <a:lnTo>
                  <a:pt x="1259" y="42"/>
                </a:lnTo>
                <a:lnTo>
                  <a:pt x="1259" y="41"/>
                </a:lnTo>
                <a:lnTo>
                  <a:pt x="1258" y="41"/>
                </a:lnTo>
                <a:lnTo>
                  <a:pt x="1257" y="40"/>
                </a:lnTo>
                <a:lnTo>
                  <a:pt x="1256" y="38"/>
                </a:lnTo>
                <a:lnTo>
                  <a:pt x="1255" y="38"/>
                </a:lnTo>
                <a:lnTo>
                  <a:pt x="1254" y="40"/>
                </a:lnTo>
                <a:lnTo>
                  <a:pt x="1254" y="41"/>
                </a:lnTo>
                <a:lnTo>
                  <a:pt x="1255" y="42"/>
                </a:lnTo>
                <a:lnTo>
                  <a:pt x="1255" y="43"/>
                </a:lnTo>
                <a:lnTo>
                  <a:pt x="1254" y="43"/>
                </a:lnTo>
                <a:lnTo>
                  <a:pt x="1252" y="43"/>
                </a:lnTo>
                <a:lnTo>
                  <a:pt x="1252" y="44"/>
                </a:lnTo>
                <a:lnTo>
                  <a:pt x="1251" y="44"/>
                </a:lnTo>
                <a:lnTo>
                  <a:pt x="1251" y="45"/>
                </a:lnTo>
                <a:lnTo>
                  <a:pt x="1250" y="45"/>
                </a:lnTo>
                <a:lnTo>
                  <a:pt x="1249" y="47"/>
                </a:lnTo>
                <a:lnTo>
                  <a:pt x="1248" y="47"/>
                </a:lnTo>
                <a:lnTo>
                  <a:pt x="1247" y="45"/>
                </a:lnTo>
                <a:lnTo>
                  <a:pt x="1245" y="45"/>
                </a:lnTo>
                <a:lnTo>
                  <a:pt x="1244" y="44"/>
                </a:lnTo>
                <a:lnTo>
                  <a:pt x="1243" y="44"/>
                </a:lnTo>
                <a:lnTo>
                  <a:pt x="1242" y="44"/>
                </a:lnTo>
                <a:lnTo>
                  <a:pt x="1242" y="43"/>
                </a:lnTo>
                <a:lnTo>
                  <a:pt x="1241" y="43"/>
                </a:lnTo>
                <a:lnTo>
                  <a:pt x="1240" y="44"/>
                </a:lnTo>
                <a:lnTo>
                  <a:pt x="1240" y="45"/>
                </a:lnTo>
                <a:lnTo>
                  <a:pt x="1240" y="47"/>
                </a:lnTo>
                <a:lnTo>
                  <a:pt x="1241" y="48"/>
                </a:lnTo>
                <a:lnTo>
                  <a:pt x="1241" y="49"/>
                </a:lnTo>
                <a:lnTo>
                  <a:pt x="1241" y="50"/>
                </a:lnTo>
                <a:lnTo>
                  <a:pt x="1241" y="51"/>
                </a:lnTo>
                <a:lnTo>
                  <a:pt x="1241" y="52"/>
                </a:lnTo>
                <a:lnTo>
                  <a:pt x="1240" y="52"/>
                </a:lnTo>
                <a:lnTo>
                  <a:pt x="1238" y="52"/>
                </a:lnTo>
                <a:lnTo>
                  <a:pt x="1238" y="51"/>
                </a:lnTo>
                <a:lnTo>
                  <a:pt x="1237" y="51"/>
                </a:lnTo>
                <a:lnTo>
                  <a:pt x="1237" y="50"/>
                </a:lnTo>
                <a:lnTo>
                  <a:pt x="1236" y="50"/>
                </a:lnTo>
                <a:lnTo>
                  <a:pt x="1235" y="50"/>
                </a:lnTo>
                <a:lnTo>
                  <a:pt x="1235" y="51"/>
                </a:lnTo>
                <a:lnTo>
                  <a:pt x="1234" y="51"/>
                </a:lnTo>
                <a:lnTo>
                  <a:pt x="1234" y="52"/>
                </a:lnTo>
                <a:lnTo>
                  <a:pt x="1234" y="54"/>
                </a:lnTo>
                <a:lnTo>
                  <a:pt x="1233" y="54"/>
                </a:lnTo>
                <a:lnTo>
                  <a:pt x="1233" y="55"/>
                </a:lnTo>
                <a:lnTo>
                  <a:pt x="1231" y="56"/>
                </a:lnTo>
                <a:lnTo>
                  <a:pt x="1230" y="56"/>
                </a:lnTo>
                <a:lnTo>
                  <a:pt x="1229" y="56"/>
                </a:lnTo>
                <a:lnTo>
                  <a:pt x="1229" y="57"/>
                </a:lnTo>
                <a:lnTo>
                  <a:pt x="1229" y="58"/>
                </a:lnTo>
                <a:lnTo>
                  <a:pt x="1229" y="59"/>
                </a:lnTo>
                <a:lnTo>
                  <a:pt x="1228" y="61"/>
                </a:lnTo>
                <a:lnTo>
                  <a:pt x="1226" y="62"/>
                </a:lnTo>
                <a:lnTo>
                  <a:pt x="1224" y="63"/>
                </a:lnTo>
                <a:lnTo>
                  <a:pt x="1224" y="64"/>
                </a:lnTo>
                <a:lnTo>
                  <a:pt x="1223" y="64"/>
                </a:lnTo>
                <a:lnTo>
                  <a:pt x="1223" y="63"/>
                </a:lnTo>
                <a:lnTo>
                  <a:pt x="1222" y="63"/>
                </a:lnTo>
                <a:lnTo>
                  <a:pt x="1222" y="62"/>
                </a:lnTo>
                <a:lnTo>
                  <a:pt x="1222" y="63"/>
                </a:lnTo>
                <a:lnTo>
                  <a:pt x="1221" y="63"/>
                </a:lnTo>
                <a:lnTo>
                  <a:pt x="1221" y="64"/>
                </a:lnTo>
                <a:lnTo>
                  <a:pt x="1221" y="65"/>
                </a:lnTo>
                <a:lnTo>
                  <a:pt x="1220" y="65"/>
                </a:lnTo>
                <a:lnTo>
                  <a:pt x="1220" y="66"/>
                </a:lnTo>
                <a:lnTo>
                  <a:pt x="1221" y="66"/>
                </a:lnTo>
                <a:lnTo>
                  <a:pt x="1221" y="68"/>
                </a:lnTo>
                <a:lnTo>
                  <a:pt x="1220" y="68"/>
                </a:lnTo>
                <a:lnTo>
                  <a:pt x="1220" y="66"/>
                </a:lnTo>
                <a:lnTo>
                  <a:pt x="1219" y="65"/>
                </a:lnTo>
                <a:lnTo>
                  <a:pt x="1217" y="65"/>
                </a:lnTo>
                <a:lnTo>
                  <a:pt x="1217" y="66"/>
                </a:lnTo>
                <a:lnTo>
                  <a:pt x="1216" y="68"/>
                </a:lnTo>
                <a:lnTo>
                  <a:pt x="1217" y="68"/>
                </a:lnTo>
                <a:lnTo>
                  <a:pt x="1217" y="69"/>
                </a:lnTo>
                <a:lnTo>
                  <a:pt x="1217" y="70"/>
                </a:lnTo>
                <a:lnTo>
                  <a:pt x="1219" y="70"/>
                </a:lnTo>
                <a:lnTo>
                  <a:pt x="1219" y="71"/>
                </a:lnTo>
                <a:lnTo>
                  <a:pt x="1217" y="72"/>
                </a:lnTo>
                <a:lnTo>
                  <a:pt x="1216" y="73"/>
                </a:lnTo>
                <a:lnTo>
                  <a:pt x="1216" y="75"/>
                </a:lnTo>
                <a:lnTo>
                  <a:pt x="1214" y="73"/>
                </a:lnTo>
                <a:lnTo>
                  <a:pt x="1214" y="72"/>
                </a:lnTo>
                <a:lnTo>
                  <a:pt x="1213" y="72"/>
                </a:lnTo>
                <a:lnTo>
                  <a:pt x="1212" y="72"/>
                </a:lnTo>
                <a:lnTo>
                  <a:pt x="1212" y="71"/>
                </a:lnTo>
                <a:lnTo>
                  <a:pt x="1212" y="70"/>
                </a:lnTo>
                <a:lnTo>
                  <a:pt x="1213" y="70"/>
                </a:lnTo>
                <a:lnTo>
                  <a:pt x="1213" y="69"/>
                </a:lnTo>
                <a:lnTo>
                  <a:pt x="1212" y="69"/>
                </a:lnTo>
                <a:lnTo>
                  <a:pt x="1212" y="70"/>
                </a:lnTo>
                <a:lnTo>
                  <a:pt x="1210" y="70"/>
                </a:lnTo>
                <a:lnTo>
                  <a:pt x="1210" y="71"/>
                </a:lnTo>
                <a:lnTo>
                  <a:pt x="1210" y="72"/>
                </a:lnTo>
                <a:lnTo>
                  <a:pt x="1210" y="73"/>
                </a:lnTo>
                <a:lnTo>
                  <a:pt x="1209" y="73"/>
                </a:lnTo>
                <a:lnTo>
                  <a:pt x="1209" y="75"/>
                </a:lnTo>
                <a:lnTo>
                  <a:pt x="1209" y="76"/>
                </a:lnTo>
                <a:lnTo>
                  <a:pt x="1208" y="75"/>
                </a:lnTo>
                <a:lnTo>
                  <a:pt x="1207" y="75"/>
                </a:lnTo>
                <a:lnTo>
                  <a:pt x="1206" y="75"/>
                </a:lnTo>
                <a:lnTo>
                  <a:pt x="1205" y="75"/>
                </a:lnTo>
                <a:lnTo>
                  <a:pt x="1203" y="75"/>
                </a:lnTo>
                <a:lnTo>
                  <a:pt x="1203" y="76"/>
                </a:lnTo>
                <a:lnTo>
                  <a:pt x="1202" y="76"/>
                </a:lnTo>
                <a:lnTo>
                  <a:pt x="1201" y="76"/>
                </a:lnTo>
                <a:lnTo>
                  <a:pt x="1200" y="75"/>
                </a:lnTo>
                <a:lnTo>
                  <a:pt x="1199" y="75"/>
                </a:lnTo>
                <a:lnTo>
                  <a:pt x="1198" y="76"/>
                </a:lnTo>
                <a:lnTo>
                  <a:pt x="1198" y="77"/>
                </a:lnTo>
                <a:lnTo>
                  <a:pt x="1199" y="77"/>
                </a:lnTo>
                <a:lnTo>
                  <a:pt x="1199" y="78"/>
                </a:lnTo>
                <a:lnTo>
                  <a:pt x="1199" y="79"/>
                </a:lnTo>
                <a:lnTo>
                  <a:pt x="1200" y="79"/>
                </a:lnTo>
                <a:lnTo>
                  <a:pt x="1201" y="79"/>
                </a:lnTo>
                <a:lnTo>
                  <a:pt x="1201" y="80"/>
                </a:lnTo>
                <a:lnTo>
                  <a:pt x="1200" y="80"/>
                </a:lnTo>
                <a:lnTo>
                  <a:pt x="1200" y="82"/>
                </a:lnTo>
                <a:lnTo>
                  <a:pt x="1200" y="83"/>
                </a:lnTo>
                <a:lnTo>
                  <a:pt x="1199" y="83"/>
                </a:lnTo>
                <a:lnTo>
                  <a:pt x="1198" y="83"/>
                </a:lnTo>
                <a:lnTo>
                  <a:pt x="1196" y="83"/>
                </a:lnTo>
                <a:lnTo>
                  <a:pt x="1196" y="82"/>
                </a:lnTo>
                <a:lnTo>
                  <a:pt x="1195" y="82"/>
                </a:lnTo>
                <a:lnTo>
                  <a:pt x="1195" y="83"/>
                </a:lnTo>
                <a:lnTo>
                  <a:pt x="1195" y="84"/>
                </a:lnTo>
                <a:lnTo>
                  <a:pt x="1195" y="85"/>
                </a:lnTo>
                <a:lnTo>
                  <a:pt x="1195" y="86"/>
                </a:lnTo>
                <a:lnTo>
                  <a:pt x="1195" y="87"/>
                </a:lnTo>
                <a:lnTo>
                  <a:pt x="1195" y="89"/>
                </a:lnTo>
                <a:lnTo>
                  <a:pt x="1195" y="90"/>
                </a:lnTo>
                <a:lnTo>
                  <a:pt x="1194" y="90"/>
                </a:lnTo>
                <a:lnTo>
                  <a:pt x="1194" y="89"/>
                </a:lnTo>
                <a:lnTo>
                  <a:pt x="1193" y="89"/>
                </a:lnTo>
                <a:lnTo>
                  <a:pt x="1192" y="89"/>
                </a:lnTo>
                <a:lnTo>
                  <a:pt x="1192" y="90"/>
                </a:lnTo>
                <a:lnTo>
                  <a:pt x="1193" y="91"/>
                </a:lnTo>
                <a:lnTo>
                  <a:pt x="1192" y="93"/>
                </a:lnTo>
                <a:lnTo>
                  <a:pt x="1192" y="94"/>
                </a:lnTo>
                <a:lnTo>
                  <a:pt x="1193" y="94"/>
                </a:lnTo>
                <a:lnTo>
                  <a:pt x="1194" y="94"/>
                </a:lnTo>
                <a:lnTo>
                  <a:pt x="1195" y="94"/>
                </a:lnTo>
                <a:lnTo>
                  <a:pt x="1195" y="96"/>
                </a:lnTo>
                <a:lnTo>
                  <a:pt x="1194" y="96"/>
                </a:lnTo>
                <a:lnTo>
                  <a:pt x="1193" y="96"/>
                </a:lnTo>
                <a:lnTo>
                  <a:pt x="1192" y="96"/>
                </a:lnTo>
                <a:lnTo>
                  <a:pt x="1191" y="96"/>
                </a:lnTo>
                <a:lnTo>
                  <a:pt x="1188" y="96"/>
                </a:lnTo>
                <a:lnTo>
                  <a:pt x="1188" y="94"/>
                </a:lnTo>
                <a:lnTo>
                  <a:pt x="1188" y="93"/>
                </a:lnTo>
                <a:lnTo>
                  <a:pt x="1186" y="93"/>
                </a:lnTo>
                <a:lnTo>
                  <a:pt x="1185" y="93"/>
                </a:lnTo>
                <a:lnTo>
                  <a:pt x="1185" y="94"/>
                </a:lnTo>
                <a:lnTo>
                  <a:pt x="1185" y="96"/>
                </a:lnTo>
                <a:lnTo>
                  <a:pt x="1184" y="97"/>
                </a:lnTo>
                <a:lnTo>
                  <a:pt x="1184" y="98"/>
                </a:lnTo>
                <a:lnTo>
                  <a:pt x="1184" y="99"/>
                </a:lnTo>
                <a:lnTo>
                  <a:pt x="1184" y="100"/>
                </a:lnTo>
                <a:lnTo>
                  <a:pt x="1182" y="101"/>
                </a:lnTo>
                <a:lnTo>
                  <a:pt x="1182" y="103"/>
                </a:lnTo>
                <a:lnTo>
                  <a:pt x="1184" y="103"/>
                </a:lnTo>
                <a:lnTo>
                  <a:pt x="1185" y="103"/>
                </a:lnTo>
                <a:lnTo>
                  <a:pt x="1185" y="104"/>
                </a:lnTo>
                <a:lnTo>
                  <a:pt x="1186" y="105"/>
                </a:lnTo>
                <a:lnTo>
                  <a:pt x="1185" y="106"/>
                </a:lnTo>
                <a:lnTo>
                  <a:pt x="1185" y="107"/>
                </a:lnTo>
                <a:lnTo>
                  <a:pt x="1184" y="109"/>
                </a:lnTo>
                <a:lnTo>
                  <a:pt x="1185" y="109"/>
                </a:lnTo>
                <a:lnTo>
                  <a:pt x="1185" y="110"/>
                </a:lnTo>
                <a:lnTo>
                  <a:pt x="1185" y="111"/>
                </a:lnTo>
                <a:lnTo>
                  <a:pt x="1184" y="112"/>
                </a:lnTo>
                <a:lnTo>
                  <a:pt x="1182" y="112"/>
                </a:lnTo>
                <a:lnTo>
                  <a:pt x="1181" y="112"/>
                </a:lnTo>
                <a:lnTo>
                  <a:pt x="1181" y="113"/>
                </a:lnTo>
                <a:lnTo>
                  <a:pt x="1180" y="113"/>
                </a:lnTo>
                <a:lnTo>
                  <a:pt x="1179" y="112"/>
                </a:lnTo>
                <a:lnTo>
                  <a:pt x="1179" y="111"/>
                </a:lnTo>
                <a:lnTo>
                  <a:pt x="1178" y="111"/>
                </a:lnTo>
                <a:lnTo>
                  <a:pt x="1178" y="110"/>
                </a:lnTo>
                <a:lnTo>
                  <a:pt x="1177" y="110"/>
                </a:lnTo>
                <a:lnTo>
                  <a:pt x="1177" y="109"/>
                </a:lnTo>
                <a:lnTo>
                  <a:pt x="1175" y="109"/>
                </a:lnTo>
                <a:lnTo>
                  <a:pt x="1174" y="109"/>
                </a:lnTo>
                <a:lnTo>
                  <a:pt x="1173" y="109"/>
                </a:lnTo>
                <a:lnTo>
                  <a:pt x="1173" y="110"/>
                </a:lnTo>
                <a:lnTo>
                  <a:pt x="1173" y="111"/>
                </a:lnTo>
                <a:lnTo>
                  <a:pt x="1174" y="111"/>
                </a:lnTo>
                <a:lnTo>
                  <a:pt x="1174" y="112"/>
                </a:lnTo>
                <a:lnTo>
                  <a:pt x="1173" y="112"/>
                </a:lnTo>
                <a:lnTo>
                  <a:pt x="1172" y="113"/>
                </a:lnTo>
                <a:lnTo>
                  <a:pt x="1172" y="114"/>
                </a:lnTo>
                <a:lnTo>
                  <a:pt x="1171" y="114"/>
                </a:lnTo>
                <a:lnTo>
                  <a:pt x="1171" y="116"/>
                </a:lnTo>
                <a:lnTo>
                  <a:pt x="1171" y="114"/>
                </a:lnTo>
                <a:lnTo>
                  <a:pt x="1170" y="114"/>
                </a:lnTo>
                <a:lnTo>
                  <a:pt x="1168" y="114"/>
                </a:lnTo>
                <a:lnTo>
                  <a:pt x="1168" y="113"/>
                </a:lnTo>
                <a:lnTo>
                  <a:pt x="1170" y="113"/>
                </a:lnTo>
                <a:lnTo>
                  <a:pt x="1170" y="112"/>
                </a:lnTo>
                <a:lnTo>
                  <a:pt x="1168" y="112"/>
                </a:lnTo>
                <a:lnTo>
                  <a:pt x="1167" y="112"/>
                </a:lnTo>
                <a:lnTo>
                  <a:pt x="1166" y="112"/>
                </a:lnTo>
                <a:lnTo>
                  <a:pt x="1166" y="113"/>
                </a:lnTo>
                <a:lnTo>
                  <a:pt x="1165" y="113"/>
                </a:lnTo>
                <a:lnTo>
                  <a:pt x="1165" y="114"/>
                </a:lnTo>
                <a:lnTo>
                  <a:pt x="1166" y="114"/>
                </a:lnTo>
                <a:lnTo>
                  <a:pt x="1166" y="116"/>
                </a:lnTo>
                <a:lnTo>
                  <a:pt x="1166" y="117"/>
                </a:lnTo>
                <a:lnTo>
                  <a:pt x="1167" y="117"/>
                </a:lnTo>
                <a:lnTo>
                  <a:pt x="1168" y="117"/>
                </a:lnTo>
                <a:lnTo>
                  <a:pt x="1168" y="118"/>
                </a:lnTo>
                <a:lnTo>
                  <a:pt x="1168" y="119"/>
                </a:lnTo>
                <a:lnTo>
                  <a:pt x="1168" y="120"/>
                </a:lnTo>
                <a:lnTo>
                  <a:pt x="1167" y="121"/>
                </a:lnTo>
                <a:lnTo>
                  <a:pt x="1166" y="121"/>
                </a:lnTo>
                <a:lnTo>
                  <a:pt x="1165" y="123"/>
                </a:lnTo>
                <a:lnTo>
                  <a:pt x="1164" y="123"/>
                </a:lnTo>
                <a:lnTo>
                  <a:pt x="1163" y="123"/>
                </a:lnTo>
                <a:lnTo>
                  <a:pt x="1161" y="124"/>
                </a:lnTo>
                <a:lnTo>
                  <a:pt x="1161" y="125"/>
                </a:lnTo>
                <a:lnTo>
                  <a:pt x="1161" y="126"/>
                </a:lnTo>
                <a:lnTo>
                  <a:pt x="1160" y="126"/>
                </a:lnTo>
                <a:lnTo>
                  <a:pt x="1159" y="126"/>
                </a:lnTo>
                <a:lnTo>
                  <a:pt x="1159" y="127"/>
                </a:lnTo>
                <a:lnTo>
                  <a:pt x="1158" y="127"/>
                </a:lnTo>
                <a:lnTo>
                  <a:pt x="1159" y="128"/>
                </a:lnTo>
                <a:lnTo>
                  <a:pt x="1158" y="128"/>
                </a:lnTo>
                <a:lnTo>
                  <a:pt x="1157" y="130"/>
                </a:lnTo>
                <a:lnTo>
                  <a:pt x="1157" y="131"/>
                </a:lnTo>
                <a:lnTo>
                  <a:pt x="1157" y="132"/>
                </a:lnTo>
                <a:lnTo>
                  <a:pt x="1158" y="133"/>
                </a:lnTo>
                <a:lnTo>
                  <a:pt x="1158" y="134"/>
                </a:lnTo>
                <a:lnTo>
                  <a:pt x="1158" y="135"/>
                </a:lnTo>
                <a:lnTo>
                  <a:pt x="1158" y="137"/>
                </a:lnTo>
                <a:lnTo>
                  <a:pt x="1158" y="138"/>
                </a:lnTo>
                <a:lnTo>
                  <a:pt x="1158" y="139"/>
                </a:lnTo>
                <a:lnTo>
                  <a:pt x="1159" y="139"/>
                </a:lnTo>
                <a:lnTo>
                  <a:pt x="1159" y="140"/>
                </a:lnTo>
                <a:lnTo>
                  <a:pt x="1159" y="141"/>
                </a:lnTo>
                <a:lnTo>
                  <a:pt x="1158" y="142"/>
                </a:lnTo>
                <a:lnTo>
                  <a:pt x="1158" y="144"/>
                </a:lnTo>
                <a:lnTo>
                  <a:pt x="1158" y="145"/>
                </a:lnTo>
                <a:lnTo>
                  <a:pt x="1159" y="145"/>
                </a:lnTo>
                <a:lnTo>
                  <a:pt x="1158" y="146"/>
                </a:lnTo>
                <a:lnTo>
                  <a:pt x="1157" y="147"/>
                </a:lnTo>
                <a:lnTo>
                  <a:pt x="1158" y="147"/>
                </a:lnTo>
                <a:lnTo>
                  <a:pt x="1159" y="148"/>
                </a:lnTo>
                <a:lnTo>
                  <a:pt x="1159" y="149"/>
                </a:lnTo>
                <a:lnTo>
                  <a:pt x="1158" y="149"/>
                </a:lnTo>
                <a:lnTo>
                  <a:pt x="1157" y="149"/>
                </a:lnTo>
                <a:lnTo>
                  <a:pt x="1156" y="149"/>
                </a:lnTo>
                <a:lnTo>
                  <a:pt x="1156" y="151"/>
                </a:lnTo>
                <a:lnTo>
                  <a:pt x="1156" y="152"/>
                </a:lnTo>
                <a:lnTo>
                  <a:pt x="1156" y="153"/>
                </a:lnTo>
                <a:lnTo>
                  <a:pt x="1154" y="153"/>
                </a:lnTo>
                <a:lnTo>
                  <a:pt x="1154" y="154"/>
                </a:lnTo>
                <a:lnTo>
                  <a:pt x="1152" y="154"/>
                </a:lnTo>
                <a:lnTo>
                  <a:pt x="1152" y="155"/>
                </a:lnTo>
                <a:lnTo>
                  <a:pt x="1152" y="156"/>
                </a:lnTo>
                <a:lnTo>
                  <a:pt x="1151" y="158"/>
                </a:lnTo>
                <a:lnTo>
                  <a:pt x="1150" y="158"/>
                </a:lnTo>
                <a:lnTo>
                  <a:pt x="1150" y="159"/>
                </a:lnTo>
                <a:lnTo>
                  <a:pt x="1149" y="159"/>
                </a:lnTo>
                <a:lnTo>
                  <a:pt x="1149" y="160"/>
                </a:lnTo>
                <a:lnTo>
                  <a:pt x="1150" y="160"/>
                </a:lnTo>
                <a:lnTo>
                  <a:pt x="1149" y="161"/>
                </a:lnTo>
                <a:lnTo>
                  <a:pt x="1147" y="161"/>
                </a:lnTo>
                <a:lnTo>
                  <a:pt x="1146" y="161"/>
                </a:lnTo>
                <a:lnTo>
                  <a:pt x="1145" y="161"/>
                </a:lnTo>
                <a:lnTo>
                  <a:pt x="1144" y="161"/>
                </a:lnTo>
                <a:lnTo>
                  <a:pt x="1144" y="162"/>
                </a:lnTo>
                <a:lnTo>
                  <a:pt x="1144" y="163"/>
                </a:lnTo>
                <a:lnTo>
                  <a:pt x="1143" y="165"/>
                </a:lnTo>
                <a:lnTo>
                  <a:pt x="1143" y="166"/>
                </a:lnTo>
                <a:lnTo>
                  <a:pt x="1142" y="167"/>
                </a:lnTo>
                <a:lnTo>
                  <a:pt x="1142" y="168"/>
                </a:lnTo>
                <a:lnTo>
                  <a:pt x="1142" y="169"/>
                </a:lnTo>
                <a:lnTo>
                  <a:pt x="1142" y="170"/>
                </a:lnTo>
                <a:lnTo>
                  <a:pt x="1142" y="172"/>
                </a:lnTo>
                <a:lnTo>
                  <a:pt x="1142" y="173"/>
                </a:lnTo>
                <a:lnTo>
                  <a:pt x="1142" y="174"/>
                </a:lnTo>
                <a:lnTo>
                  <a:pt x="1143" y="174"/>
                </a:lnTo>
                <a:lnTo>
                  <a:pt x="1143" y="175"/>
                </a:lnTo>
                <a:lnTo>
                  <a:pt x="1143" y="176"/>
                </a:lnTo>
                <a:lnTo>
                  <a:pt x="1144" y="177"/>
                </a:lnTo>
                <a:lnTo>
                  <a:pt x="1144" y="179"/>
                </a:lnTo>
                <a:lnTo>
                  <a:pt x="1144" y="180"/>
                </a:lnTo>
                <a:lnTo>
                  <a:pt x="1145" y="181"/>
                </a:lnTo>
                <a:lnTo>
                  <a:pt x="1145" y="182"/>
                </a:lnTo>
                <a:lnTo>
                  <a:pt x="1144" y="182"/>
                </a:lnTo>
                <a:lnTo>
                  <a:pt x="1143" y="183"/>
                </a:lnTo>
                <a:lnTo>
                  <a:pt x="1142" y="184"/>
                </a:lnTo>
                <a:lnTo>
                  <a:pt x="1142" y="186"/>
                </a:lnTo>
                <a:lnTo>
                  <a:pt x="1143" y="186"/>
                </a:lnTo>
                <a:lnTo>
                  <a:pt x="1143" y="187"/>
                </a:lnTo>
                <a:lnTo>
                  <a:pt x="1144" y="187"/>
                </a:lnTo>
                <a:lnTo>
                  <a:pt x="1146" y="187"/>
                </a:lnTo>
                <a:lnTo>
                  <a:pt x="1146" y="188"/>
                </a:lnTo>
                <a:lnTo>
                  <a:pt x="1147" y="188"/>
                </a:lnTo>
                <a:lnTo>
                  <a:pt x="1149" y="189"/>
                </a:lnTo>
                <a:lnTo>
                  <a:pt x="1149" y="190"/>
                </a:lnTo>
                <a:lnTo>
                  <a:pt x="1150" y="191"/>
                </a:lnTo>
                <a:lnTo>
                  <a:pt x="1147" y="195"/>
                </a:lnTo>
                <a:lnTo>
                  <a:pt x="1149" y="195"/>
                </a:lnTo>
                <a:lnTo>
                  <a:pt x="1149" y="196"/>
                </a:lnTo>
                <a:lnTo>
                  <a:pt x="1150" y="196"/>
                </a:lnTo>
                <a:lnTo>
                  <a:pt x="1151" y="196"/>
                </a:lnTo>
                <a:lnTo>
                  <a:pt x="1152" y="196"/>
                </a:lnTo>
                <a:lnTo>
                  <a:pt x="1153" y="195"/>
                </a:lnTo>
                <a:lnTo>
                  <a:pt x="1154" y="196"/>
                </a:lnTo>
                <a:lnTo>
                  <a:pt x="1157" y="196"/>
                </a:lnTo>
                <a:lnTo>
                  <a:pt x="1158" y="197"/>
                </a:lnTo>
                <a:lnTo>
                  <a:pt x="1159" y="198"/>
                </a:lnTo>
                <a:lnTo>
                  <a:pt x="1160" y="200"/>
                </a:lnTo>
                <a:lnTo>
                  <a:pt x="1160" y="201"/>
                </a:lnTo>
                <a:lnTo>
                  <a:pt x="1160" y="202"/>
                </a:lnTo>
                <a:lnTo>
                  <a:pt x="1161" y="203"/>
                </a:lnTo>
                <a:lnTo>
                  <a:pt x="1163" y="202"/>
                </a:lnTo>
                <a:lnTo>
                  <a:pt x="1164" y="202"/>
                </a:lnTo>
                <a:lnTo>
                  <a:pt x="1165" y="202"/>
                </a:lnTo>
                <a:lnTo>
                  <a:pt x="1166" y="202"/>
                </a:lnTo>
                <a:lnTo>
                  <a:pt x="1167" y="203"/>
                </a:lnTo>
                <a:lnTo>
                  <a:pt x="1168" y="204"/>
                </a:lnTo>
                <a:lnTo>
                  <a:pt x="1168" y="205"/>
                </a:lnTo>
                <a:lnTo>
                  <a:pt x="1168" y="207"/>
                </a:lnTo>
                <a:lnTo>
                  <a:pt x="1170" y="207"/>
                </a:lnTo>
                <a:lnTo>
                  <a:pt x="1170" y="208"/>
                </a:lnTo>
                <a:lnTo>
                  <a:pt x="1170" y="209"/>
                </a:lnTo>
                <a:lnTo>
                  <a:pt x="1171" y="209"/>
                </a:lnTo>
                <a:lnTo>
                  <a:pt x="1171" y="210"/>
                </a:lnTo>
                <a:lnTo>
                  <a:pt x="1172" y="210"/>
                </a:lnTo>
                <a:lnTo>
                  <a:pt x="1172" y="211"/>
                </a:lnTo>
                <a:lnTo>
                  <a:pt x="1173" y="211"/>
                </a:lnTo>
                <a:lnTo>
                  <a:pt x="1173" y="212"/>
                </a:lnTo>
                <a:lnTo>
                  <a:pt x="1174" y="212"/>
                </a:lnTo>
                <a:lnTo>
                  <a:pt x="1174" y="214"/>
                </a:lnTo>
                <a:lnTo>
                  <a:pt x="1175" y="214"/>
                </a:lnTo>
                <a:lnTo>
                  <a:pt x="1177" y="214"/>
                </a:lnTo>
                <a:lnTo>
                  <a:pt x="1177" y="215"/>
                </a:lnTo>
                <a:lnTo>
                  <a:pt x="1178" y="215"/>
                </a:lnTo>
                <a:lnTo>
                  <a:pt x="1179" y="215"/>
                </a:lnTo>
                <a:lnTo>
                  <a:pt x="1180" y="216"/>
                </a:lnTo>
                <a:lnTo>
                  <a:pt x="1180" y="217"/>
                </a:lnTo>
                <a:lnTo>
                  <a:pt x="1181" y="217"/>
                </a:lnTo>
                <a:lnTo>
                  <a:pt x="1181" y="218"/>
                </a:lnTo>
                <a:lnTo>
                  <a:pt x="1182" y="218"/>
                </a:lnTo>
                <a:lnTo>
                  <a:pt x="1184" y="219"/>
                </a:lnTo>
                <a:lnTo>
                  <a:pt x="1185" y="219"/>
                </a:lnTo>
                <a:lnTo>
                  <a:pt x="1186" y="219"/>
                </a:lnTo>
                <a:lnTo>
                  <a:pt x="1188" y="221"/>
                </a:lnTo>
                <a:lnTo>
                  <a:pt x="1189" y="221"/>
                </a:lnTo>
                <a:lnTo>
                  <a:pt x="1191" y="221"/>
                </a:lnTo>
                <a:lnTo>
                  <a:pt x="1191" y="222"/>
                </a:lnTo>
                <a:lnTo>
                  <a:pt x="1192" y="222"/>
                </a:lnTo>
                <a:lnTo>
                  <a:pt x="1193" y="222"/>
                </a:lnTo>
                <a:lnTo>
                  <a:pt x="1193" y="223"/>
                </a:lnTo>
                <a:lnTo>
                  <a:pt x="1194" y="224"/>
                </a:lnTo>
                <a:lnTo>
                  <a:pt x="1195" y="225"/>
                </a:lnTo>
                <a:lnTo>
                  <a:pt x="1196" y="226"/>
                </a:lnTo>
                <a:lnTo>
                  <a:pt x="1196" y="228"/>
                </a:lnTo>
                <a:lnTo>
                  <a:pt x="1196" y="229"/>
                </a:lnTo>
                <a:lnTo>
                  <a:pt x="1198" y="229"/>
                </a:lnTo>
                <a:lnTo>
                  <a:pt x="1199" y="229"/>
                </a:lnTo>
                <a:lnTo>
                  <a:pt x="1199" y="230"/>
                </a:lnTo>
                <a:lnTo>
                  <a:pt x="1200" y="230"/>
                </a:lnTo>
                <a:lnTo>
                  <a:pt x="1199" y="230"/>
                </a:lnTo>
                <a:lnTo>
                  <a:pt x="1199" y="231"/>
                </a:lnTo>
                <a:lnTo>
                  <a:pt x="1199" y="232"/>
                </a:lnTo>
                <a:lnTo>
                  <a:pt x="1198" y="233"/>
                </a:lnTo>
                <a:lnTo>
                  <a:pt x="1199" y="233"/>
                </a:lnTo>
                <a:lnTo>
                  <a:pt x="1201" y="235"/>
                </a:lnTo>
                <a:lnTo>
                  <a:pt x="1201" y="236"/>
                </a:lnTo>
                <a:lnTo>
                  <a:pt x="1202" y="236"/>
                </a:lnTo>
                <a:lnTo>
                  <a:pt x="1202" y="237"/>
                </a:lnTo>
                <a:lnTo>
                  <a:pt x="1203" y="237"/>
                </a:lnTo>
                <a:lnTo>
                  <a:pt x="1203" y="238"/>
                </a:lnTo>
                <a:lnTo>
                  <a:pt x="1205" y="238"/>
                </a:lnTo>
                <a:lnTo>
                  <a:pt x="1206" y="238"/>
                </a:lnTo>
                <a:lnTo>
                  <a:pt x="1207" y="238"/>
                </a:lnTo>
                <a:lnTo>
                  <a:pt x="1208" y="238"/>
                </a:lnTo>
                <a:lnTo>
                  <a:pt x="1208" y="239"/>
                </a:lnTo>
                <a:lnTo>
                  <a:pt x="1209" y="239"/>
                </a:lnTo>
                <a:lnTo>
                  <a:pt x="1209" y="238"/>
                </a:lnTo>
                <a:lnTo>
                  <a:pt x="1212" y="238"/>
                </a:lnTo>
                <a:lnTo>
                  <a:pt x="1214" y="238"/>
                </a:lnTo>
                <a:lnTo>
                  <a:pt x="1216" y="238"/>
                </a:lnTo>
                <a:lnTo>
                  <a:pt x="1219" y="238"/>
                </a:lnTo>
                <a:lnTo>
                  <a:pt x="1220" y="239"/>
                </a:lnTo>
                <a:lnTo>
                  <a:pt x="1221" y="239"/>
                </a:lnTo>
                <a:lnTo>
                  <a:pt x="1221" y="240"/>
                </a:lnTo>
                <a:lnTo>
                  <a:pt x="1222" y="240"/>
                </a:lnTo>
                <a:lnTo>
                  <a:pt x="1222" y="242"/>
                </a:lnTo>
                <a:lnTo>
                  <a:pt x="1222" y="243"/>
                </a:lnTo>
                <a:lnTo>
                  <a:pt x="1223" y="243"/>
                </a:lnTo>
                <a:lnTo>
                  <a:pt x="1223" y="242"/>
                </a:lnTo>
                <a:lnTo>
                  <a:pt x="1224" y="242"/>
                </a:lnTo>
                <a:lnTo>
                  <a:pt x="1226" y="242"/>
                </a:lnTo>
                <a:lnTo>
                  <a:pt x="1227" y="240"/>
                </a:lnTo>
                <a:lnTo>
                  <a:pt x="1228" y="240"/>
                </a:lnTo>
                <a:lnTo>
                  <a:pt x="1229" y="240"/>
                </a:lnTo>
                <a:lnTo>
                  <a:pt x="1230" y="240"/>
                </a:lnTo>
                <a:lnTo>
                  <a:pt x="1231" y="240"/>
                </a:lnTo>
                <a:lnTo>
                  <a:pt x="1233" y="240"/>
                </a:lnTo>
                <a:lnTo>
                  <a:pt x="1234" y="239"/>
                </a:lnTo>
                <a:lnTo>
                  <a:pt x="1235" y="239"/>
                </a:lnTo>
                <a:lnTo>
                  <a:pt x="1236" y="240"/>
                </a:lnTo>
                <a:lnTo>
                  <a:pt x="1237" y="240"/>
                </a:lnTo>
                <a:lnTo>
                  <a:pt x="1238" y="242"/>
                </a:lnTo>
                <a:lnTo>
                  <a:pt x="1240" y="242"/>
                </a:lnTo>
                <a:lnTo>
                  <a:pt x="1241" y="242"/>
                </a:lnTo>
                <a:lnTo>
                  <a:pt x="1241" y="243"/>
                </a:lnTo>
                <a:lnTo>
                  <a:pt x="1241" y="244"/>
                </a:lnTo>
                <a:lnTo>
                  <a:pt x="1241" y="245"/>
                </a:lnTo>
                <a:lnTo>
                  <a:pt x="1240" y="245"/>
                </a:lnTo>
                <a:lnTo>
                  <a:pt x="1240" y="244"/>
                </a:lnTo>
                <a:lnTo>
                  <a:pt x="1238" y="244"/>
                </a:lnTo>
                <a:lnTo>
                  <a:pt x="1237" y="244"/>
                </a:lnTo>
                <a:lnTo>
                  <a:pt x="1236" y="244"/>
                </a:lnTo>
                <a:lnTo>
                  <a:pt x="1235" y="245"/>
                </a:lnTo>
                <a:lnTo>
                  <a:pt x="1235" y="246"/>
                </a:lnTo>
                <a:lnTo>
                  <a:pt x="1235" y="247"/>
                </a:lnTo>
                <a:lnTo>
                  <a:pt x="1235" y="249"/>
                </a:lnTo>
                <a:lnTo>
                  <a:pt x="1236" y="250"/>
                </a:lnTo>
                <a:lnTo>
                  <a:pt x="1237" y="250"/>
                </a:lnTo>
                <a:lnTo>
                  <a:pt x="1238" y="250"/>
                </a:lnTo>
                <a:lnTo>
                  <a:pt x="1238" y="251"/>
                </a:lnTo>
                <a:lnTo>
                  <a:pt x="1240" y="251"/>
                </a:lnTo>
                <a:lnTo>
                  <a:pt x="1241" y="251"/>
                </a:lnTo>
                <a:lnTo>
                  <a:pt x="1242" y="251"/>
                </a:lnTo>
                <a:lnTo>
                  <a:pt x="1243" y="251"/>
                </a:lnTo>
                <a:lnTo>
                  <a:pt x="1243" y="252"/>
                </a:lnTo>
                <a:lnTo>
                  <a:pt x="1243" y="253"/>
                </a:lnTo>
                <a:lnTo>
                  <a:pt x="1242" y="253"/>
                </a:lnTo>
                <a:lnTo>
                  <a:pt x="1242" y="254"/>
                </a:lnTo>
                <a:lnTo>
                  <a:pt x="1241" y="256"/>
                </a:lnTo>
                <a:lnTo>
                  <a:pt x="1241" y="257"/>
                </a:lnTo>
                <a:lnTo>
                  <a:pt x="1242" y="257"/>
                </a:lnTo>
                <a:lnTo>
                  <a:pt x="1243" y="257"/>
                </a:lnTo>
                <a:lnTo>
                  <a:pt x="1244" y="257"/>
                </a:lnTo>
                <a:lnTo>
                  <a:pt x="1244" y="258"/>
                </a:lnTo>
                <a:lnTo>
                  <a:pt x="1245" y="258"/>
                </a:lnTo>
                <a:lnTo>
                  <a:pt x="1245" y="259"/>
                </a:lnTo>
                <a:lnTo>
                  <a:pt x="1247" y="259"/>
                </a:lnTo>
                <a:lnTo>
                  <a:pt x="1248" y="259"/>
                </a:lnTo>
                <a:lnTo>
                  <a:pt x="1249" y="260"/>
                </a:lnTo>
                <a:lnTo>
                  <a:pt x="1250" y="261"/>
                </a:lnTo>
                <a:lnTo>
                  <a:pt x="1250" y="263"/>
                </a:lnTo>
                <a:lnTo>
                  <a:pt x="1251" y="264"/>
                </a:lnTo>
                <a:lnTo>
                  <a:pt x="1251" y="265"/>
                </a:lnTo>
                <a:lnTo>
                  <a:pt x="1250" y="266"/>
                </a:lnTo>
                <a:lnTo>
                  <a:pt x="1250" y="267"/>
                </a:lnTo>
                <a:lnTo>
                  <a:pt x="1251" y="267"/>
                </a:lnTo>
                <a:lnTo>
                  <a:pt x="1251" y="268"/>
                </a:lnTo>
                <a:lnTo>
                  <a:pt x="1252" y="268"/>
                </a:lnTo>
                <a:lnTo>
                  <a:pt x="1254" y="268"/>
                </a:lnTo>
                <a:lnTo>
                  <a:pt x="1255" y="268"/>
                </a:lnTo>
                <a:lnTo>
                  <a:pt x="1256" y="268"/>
                </a:lnTo>
                <a:lnTo>
                  <a:pt x="1256" y="267"/>
                </a:lnTo>
                <a:lnTo>
                  <a:pt x="1257" y="267"/>
                </a:lnTo>
                <a:lnTo>
                  <a:pt x="1258" y="267"/>
                </a:lnTo>
                <a:lnTo>
                  <a:pt x="1258" y="268"/>
                </a:lnTo>
                <a:lnTo>
                  <a:pt x="1259" y="268"/>
                </a:lnTo>
                <a:lnTo>
                  <a:pt x="1261" y="270"/>
                </a:lnTo>
                <a:lnTo>
                  <a:pt x="1259" y="270"/>
                </a:lnTo>
                <a:lnTo>
                  <a:pt x="1259" y="271"/>
                </a:lnTo>
                <a:lnTo>
                  <a:pt x="1259" y="272"/>
                </a:lnTo>
                <a:lnTo>
                  <a:pt x="1259" y="273"/>
                </a:lnTo>
                <a:lnTo>
                  <a:pt x="1261" y="273"/>
                </a:lnTo>
                <a:lnTo>
                  <a:pt x="1262" y="273"/>
                </a:lnTo>
                <a:lnTo>
                  <a:pt x="1263" y="273"/>
                </a:lnTo>
                <a:lnTo>
                  <a:pt x="1264" y="274"/>
                </a:lnTo>
                <a:lnTo>
                  <a:pt x="1265" y="275"/>
                </a:lnTo>
                <a:lnTo>
                  <a:pt x="1266" y="275"/>
                </a:lnTo>
                <a:lnTo>
                  <a:pt x="1266" y="277"/>
                </a:lnTo>
                <a:lnTo>
                  <a:pt x="1266" y="278"/>
                </a:lnTo>
                <a:lnTo>
                  <a:pt x="1266" y="279"/>
                </a:lnTo>
                <a:lnTo>
                  <a:pt x="1268" y="280"/>
                </a:lnTo>
                <a:lnTo>
                  <a:pt x="1269" y="280"/>
                </a:lnTo>
                <a:lnTo>
                  <a:pt x="1270" y="281"/>
                </a:lnTo>
                <a:lnTo>
                  <a:pt x="1270" y="282"/>
                </a:lnTo>
                <a:lnTo>
                  <a:pt x="1270" y="285"/>
                </a:lnTo>
                <a:lnTo>
                  <a:pt x="1270" y="286"/>
                </a:lnTo>
                <a:lnTo>
                  <a:pt x="1271" y="286"/>
                </a:lnTo>
                <a:lnTo>
                  <a:pt x="1272" y="286"/>
                </a:lnTo>
                <a:lnTo>
                  <a:pt x="1273" y="286"/>
                </a:lnTo>
                <a:lnTo>
                  <a:pt x="1275" y="285"/>
                </a:lnTo>
                <a:lnTo>
                  <a:pt x="1276" y="285"/>
                </a:lnTo>
                <a:lnTo>
                  <a:pt x="1277" y="286"/>
                </a:lnTo>
                <a:lnTo>
                  <a:pt x="1278" y="286"/>
                </a:lnTo>
                <a:lnTo>
                  <a:pt x="1279" y="286"/>
                </a:lnTo>
                <a:lnTo>
                  <a:pt x="1280" y="288"/>
                </a:lnTo>
                <a:lnTo>
                  <a:pt x="1282" y="289"/>
                </a:lnTo>
                <a:lnTo>
                  <a:pt x="1283" y="289"/>
                </a:lnTo>
                <a:lnTo>
                  <a:pt x="1283" y="291"/>
                </a:lnTo>
                <a:lnTo>
                  <a:pt x="1280" y="292"/>
                </a:lnTo>
                <a:lnTo>
                  <a:pt x="1279" y="293"/>
                </a:lnTo>
                <a:lnTo>
                  <a:pt x="1278" y="294"/>
                </a:lnTo>
                <a:lnTo>
                  <a:pt x="1278" y="295"/>
                </a:lnTo>
                <a:lnTo>
                  <a:pt x="1279" y="295"/>
                </a:lnTo>
                <a:lnTo>
                  <a:pt x="1282" y="296"/>
                </a:lnTo>
                <a:lnTo>
                  <a:pt x="1283" y="296"/>
                </a:lnTo>
                <a:lnTo>
                  <a:pt x="1283" y="298"/>
                </a:lnTo>
                <a:lnTo>
                  <a:pt x="1283" y="299"/>
                </a:lnTo>
                <a:lnTo>
                  <a:pt x="1283" y="300"/>
                </a:lnTo>
                <a:lnTo>
                  <a:pt x="1284" y="300"/>
                </a:lnTo>
                <a:lnTo>
                  <a:pt x="1285" y="302"/>
                </a:lnTo>
                <a:lnTo>
                  <a:pt x="1287" y="303"/>
                </a:lnTo>
                <a:lnTo>
                  <a:pt x="1289" y="305"/>
                </a:lnTo>
                <a:lnTo>
                  <a:pt x="1290" y="303"/>
                </a:lnTo>
                <a:lnTo>
                  <a:pt x="1291" y="303"/>
                </a:lnTo>
                <a:lnTo>
                  <a:pt x="1292" y="302"/>
                </a:lnTo>
                <a:lnTo>
                  <a:pt x="1293" y="302"/>
                </a:lnTo>
                <a:lnTo>
                  <a:pt x="1294" y="303"/>
                </a:lnTo>
                <a:lnTo>
                  <a:pt x="1296" y="303"/>
                </a:lnTo>
                <a:lnTo>
                  <a:pt x="1296" y="305"/>
                </a:lnTo>
                <a:lnTo>
                  <a:pt x="1296" y="306"/>
                </a:lnTo>
                <a:lnTo>
                  <a:pt x="1296" y="307"/>
                </a:lnTo>
                <a:lnTo>
                  <a:pt x="1296" y="308"/>
                </a:lnTo>
                <a:lnTo>
                  <a:pt x="1297" y="308"/>
                </a:lnTo>
                <a:lnTo>
                  <a:pt x="1298" y="309"/>
                </a:lnTo>
                <a:lnTo>
                  <a:pt x="1299" y="309"/>
                </a:lnTo>
                <a:lnTo>
                  <a:pt x="1299" y="310"/>
                </a:lnTo>
                <a:lnTo>
                  <a:pt x="1300" y="312"/>
                </a:lnTo>
                <a:lnTo>
                  <a:pt x="1301" y="312"/>
                </a:lnTo>
                <a:lnTo>
                  <a:pt x="1301" y="313"/>
                </a:lnTo>
                <a:lnTo>
                  <a:pt x="1303" y="313"/>
                </a:lnTo>
                <a:lnTo>
                  <a:pt x="1304" y="314"/>
                </a:lnTo>
                <a:lnTo>
                  <a:pt x="1305" y="315"/>
                </a:lnTo>
                <a:lnTo>
                  <a:pt x="1306" y="315"/>
                </a:lnTo>
                <a:lnTo>
                  <a:pt x="1307" y="315"/>
                </a:lnTo>
                <a:lnTo>
                  <a:pt x="1307" y="314"/>
                </a:lnTo>
                <a:lnTo>
                  <a:pt x="1308" y="315"/>
                </a:lnTo>
                <a:lnTo>
                  <a:pt x="1310" y="315"/>
                </a:lnTo>
                <a:lnTo>
                  <a:pt x="1311" y="316"/>
                </a:lnTo>
                <a:lnTo>
                  <a:pt x="1312" y="316"/>
                </a:lnTo>
                <a:lnTo>
                  <a:pt x="1313" y="317"/>
                </a:lnTo>
                <a:lnTo>
                  <a:pt x="1314" y="319"/>
                </a:lnTo>
                <a:lnTo>
                  <a:pt x="1315" y="319"/>
                </a:lnTo>
                <a:lnTo>
                  <a:pt x="1317" y="319"/>
                </a:lnTo>
                <a:lnTo>
                  <a:pt x="1317" y="320"/>
                </a:lnTo>
                <a:lnTo>
                  <a:pt x="1318" y="320"/>
                </a:lnTo>
                <a:lnTo>
                  <a:pt x="1319" y="320"/>
                </a:lnTo>
                <a:lnTo>
                  <a:pt x="1320" y="321"/>
                </a:lnTo>
                <a:lnTo>
                  <a:pt x="1321" y="322"/>
                </a:lnTo>
                <a:lnTo>
                  <a:pt x="1322" y="321"/>
                </a:lnTo>
                <a:lnTo>
                  <a:pt x="1324" y="321"/>
                </a:lnTo>
                <a:lnTo>
                  <a:pt x="1325" y="321"/>
                </a:lnTo>
                <a:lnTo>
                  <a:pt x="1325" y="320"/>
                </a:lnTo>
                <a:lnTo>
                  <a:pt x="1325" y="319"/>
                </a:lnTo>
                <a:lnTo>
                  <a:pt x="1326" y="319"/>
                </a:lnTo>
                <a:lnTo>
                  <a:pt x="1326" y="317"/>
                </a:lnTo>
                <a:lnTo>
                  <a:pt x="1327" y="317"/>
                </a:lnTo>
                <a:lnTo>
                  <a:pt x="1327" y="316"/>
                </a:lnTo>
                <a:lnTo>
                  <a:pt x="1328" y="316"/>
                </a:lnTo>
                <a:lnTo>
                  <a:pt x="1329" y="316"/>
                </a:lnTo>
                <a:lnTo>
                  <a:pt x="1331" y="316"/>
                </a:lnTo>
                <a:lnTo>
                  <a:pt x="1332" y="315"/>
                </a:lnTo>
                <a:lnTo>
                  <a:pt x="1333" y="315"/>
                </a:lnTo>
                <a:lnTo>
                  <a:pt x="1334" y="315"/>
                </a:lnTo>
                <a:lnTo>
                  <a:pt x="1334" y="316"/>
                </a:lnTo>
                <a:lnTo>
                  <a:pt x="1335" y="316"/>
                </a:lnTo>
                <a:lnTo>
                  <a:pt x="1335" y="317"/>
                </a:lnTo>
                <a:lnTo>
                  <a:pt x="1336" y="317"/>
                </a:lnTo>
                <a:lnTo>
                  <a:pt x="1338" y="316"/>
                </a:lnTo>
                <a:lnTo>
                  <a:pt x="1338" y="315"/>
                </a:lnTo>
                <a:lnTo>
                  <a:pt x="1339" y="315"/>
                </a:lnTo>
                <a:lnTo>
                  <a:pt x="1340" y="315"/>
                </a:lnTo>
                <a:lnTo>
                  <a:pt x="1341" y="315"/>
                </a:lnTo>
                <a:lnTo>
                  <a:pt x="1342" y="315"/>
                </a:lnTo>
                <a:lnTo>
                  <a:pt x="1343" y="316"/>
                </a:lnTo>
                <a:lnTo>
                  <a:pt x="1345" y="316"/>
                </a:lnTo>
                <a:lnTo>
                  <a:pt x="1345" y="317"/>
                </a:lnTo>
                <a:lnTo>
                  <a:pt x="1346" y="319"/>
                </a:lnTo>
                <a:lnTo>
                  <a:pt x="1346" y="317"/>
                </a:lnTo>
                <a:lnTo>
                  <a:pt x="1347" y="317"/>
                </a:lnTo>
                <a:lnTo>
                  <a:pt x="1348" y="317"/>
                </a:lnTo>
                <a:lnTo>
                  <a:pt x="1349" y="317"/>
                </a:lnTo>
                <a:lnTo>
                  <a:pt x="1349" y="316"/>
                </a:lnTo>
                <a:lnTo>
                  <a:pt x="1350" y="315"/>
                </a:lnTo>
                <a:lnTo>
                  <a:pt x="1352" y="314"/>
                </a:lnTo>
                <a:lnTo>
                  <a:pt x="1353" y="313"/>
                </a:lnTo>
                <a:lnTo>
                  <a:pt x="1354" y="313"/>
                </a:lnTo>
                <a:lnTo>
                  <a:pt x="1355" y="314"/>
                </a:lnTo>
                <a:lnTo>
                  <a:pt x="1356" y="314"/>
                </a:lnTo>
                <a:lnTo>
                  <a:pt x="1357" y="314"/>
                </a:lnTo>
                <a:lnTo>
                  <a:pt x="1359" y="314"/>
                </a:lnTo>
                <a:lnTo>
                  <a:pt x="1360" y="315"/>
                </a:lnTo>
                <a:lnTo>
                  <a:pt x="1362" y="315"/>
                </a:lnTo>
                <a:lnTo>
                  <a:pt x="1363" y="315"/>
                </a:lnTo>
                <a:lnTo>
                  <a:pt x="1364" y="315"/>
                </a:lnTo>
                <a:lnTo>
                  <a:pt x="1366" y="314"/>
                </a:lnTo>
                <a:lnTo>
                  <a:pt x="1367" y="314"/>
                </a:lnTo>
                <a:lnTo>
                  <a:pt x="1368" y="314"/>
                </a:lnTo>
                <a:lnTo>
                  <a:pt x="1369" y="313"/>
                </a:lnTo>
                <a:lnTo>
                  <a:pt x="1370" y="313"/>
                </a:lnTo>
                <a:lnTo>
                  <a:pt x="1373" y="313"/>
                </a:lnTo>
                <a:lnTo>
                  <a:pt x="1374" y="314"/>
                </a:lnTo>
                <a:lnTo>
                  <a:pt x="1375" y="314"/>
                </a:lnTo>
                <a:lnTo>
                  <a:pt x="1376" y="315"/>
                </a:lnTo>
                <a:lnTo>
                  <a:pt x="1377" y="315"/>
                </a:lnTo>
                <a:lnTo>
                  <a:pt x="1379" y="316"/>
                </a:lnTo>
                <a:lnTo>
                  <a:pt x="1380" y="316"/>
                </a:lnTo>
                <a:lnTo>
                  <a:pt x="1382" y="316"/>
                </a:lnTo>
                <a:lnTo>
                  <a:pt x="1383" y="317"/>
                </a:lnTo>
                <a:lnTo>
                  <a:pt x="1384" y="319"/>
                </a:lnTo>
                <a:lnTo>
                  <a:pt x="1386" y="319"/>
                </a:lnTo>
                <a:lnTo>
                  <a:pt x="1386" y="320"/>
                </a:lnTo>
                <a:lnTo>
                  <a:pt x="1386" y="321"/>
                </a:lnTo>
                <a:lnTo>
                  <a:pt x="1387" y="321"/>
                </a:lnTo>
                <a:lnTo>
                  <a:pt x="1387" y="322"/>
                </a:lnTo>
                <a:lnTo>
                  <a:pt x="1387" y="323"/>
                </a:lnTo>
                <a:lnTo>
                  <a:pt x="1386" y="323"/>
                </a:lnTo>
                <a:lnTo>
                  <a:pt x="1386" y="324"/>
                </a:lnTo>
                <a:lnTo>
                  <a:pt x="1386" y="326"/>
                </a:lnTo>
                <a:lnTo>
                  <a:pt x="1386" y="327"/>
                </a:lnTo>
                <a:lnTo>
                  <a:pt x="1387" y="327"/>
                </a:lnTo>
                <a:lnTo>
                  <a:pt x="1390" y="328"/>
                </a:lnTo>
                <a:lnTo>
                  <a:pt x="1391" y="328"/>
                </a:lnTo>
                <a:lnTo>
                  <a:pt x="1393" y="329"/>
                </a:lnTo>
                <a:lnTo>
                  <a:pt x="1394" y="329"/>
                </a:lnTo>
                <a:lnTo>
                  <a:pt x="1394" y="330"/>
                </a:lnTo>
                <a:lnTo>
                  <a:pt x="1394" y="332"/>
                </a:lnTo>
                <a:lnTo>
                  <a:pt x="1394" y="333"/>
                </a:lnTo>
                <a:lnTo>
                  <a:pt x="1394" y="334"/>
                </a:lnTo>
                <a:lnTo>
                  <a:pt x="1394" y="335"/>
                </a:lnTo>
                <a:lnTo>
                  <a:pt x="1395" y="335"/>
                </a:lnTo>
                <a:lnTo>
                  <a:pt x="1395" y="336"/>
                </a:lnTo>
                <a:lnTo>
                  <a:pt x="1396" y="337"/>
                </a:lnTo>
                <a:lnTo>
                  <a:pt x="1396" y="339"/>
                </a:lnTo>
                <a:lnTo>
                  <a:pt x="1396" y="340"/>
                </a:lnTo>
                <a:lnTo>
                  <a:pt x="1396" y="341"/>
                </a:lnTo>
                <a:lnTo>
                  <a:pt x="1397" y="342"/>
                </a:lnTo>
                <a:lnTo>
                  <a:pt x="1396" y="342"/>
                </a:lnTo>
                <a:lnTo>
                  <a:pt x="1397" y="342"/>
                </a:lnTo>
                <a:lnTo>
                  <a:pt x="1397" y="343"/>
                </a:lnTo>
                <a:lnTo>
                  <a:pt x="1397" y="346"/>
                </a:lnTo>
                <a:lnTo>
                  <a:pt x="1397" y="347"/>
                </a:lnTo>
                <a:lnTo>
                  <a:pt x="1397" y="348"/>
                </a:lnTo>
                <a:lnTo>
                  <a:pt x="1398" y="348"/>
                </a:lnTo>
                <a:lnTo>
                  <a:pt x="1398" y="349"/>
                </a:lnTo>
                <a:lnTo>
                  <a:pt x="1400" y="349"/>
                </a:lnTo>
                <a:lnTo>
                  <a:pt x="1400" y="350"/>
                </a:lnTo>
                <a:lnTo>
                  <a:pt x="1401" y="351"/>
                </a:lnTo>
                <a:lnTo>
                  <a:pt x="1401" y="353"/>
                </a:lnTo>
                <a:lnTo>
                  <a:pt x="1401" y="354"/>
                </a:lnTo>
                <a:lnTo>
                  <a:pt x="1401" y="357"/>
                </a:lnTo>
                <a:lnTo>
                  <a:pt x="1401" y="358"/>
                </a:lnTo>
                <a:lnTo>
                  <a:pt x="1402" y="362"/>
                </a:lnTo>
                <a:lnTo>
                  <a:pt x="1403" y="365"/>
                </a:lnTo>
                <a:lnTo>
                  <a:pt x="1404" y="365"/>
                </a:lnTo>
                <a:lnTo>
                  <a:pt x="1404" y="367"/>
                </a:lnTo>
                <a:lnTo>
                  <a:pt x="1404" y="368"/>
                </a:lnTo>
                <a:lnTo>
                  <a:pt x="1403" y="368"/>
                </a:lnTo>
                <a:lnTo>
                  <a:pt x="1403" y="369"/>
                </a:lnTo>
                <a:lnTo>
                  <a:pt x="1403" y="370"/>
                </a:lnTo>
                <a:lnTo>
                  <a:pt x="1404" y="371"/>
                </a:lnTo>
                <a:lnTo>
                  <a:pt x="1405" y="374"/>
                </a:lnTo>
                <a:lnTo>
                  <a:pt x="1405" y="375"/>
                </a:lnTo>
                <a:lnTo>
                  <a:pt x="1407" y="375"/>
                </a:lnTo>
                <a:lnTo>
                  <a:pt x="1407" y="376"/>
                </a:lnTo>
                <a:lnTo>
                  <a:pt x="1407" y="378"/>
                </a:lnTo>
                <a:lnTo>
                  <a:pt x="1407" y="379"/>
                </a:lnTo>
                <a:lnTo>
                  <a:pt x="1407" y="381"/>
                </a:lnTo>
                <a:lnTo>
                  <a:pt x="1407" y="382"/>
                </a:lnTo>
                <a:lnTo>
                  <a:pt x="1407" y="384"/>
                </a:lnTo>
                <a:lnTo>
                  <a:pt x="1408" y="385"/>
                </a:lnTo>
                <a:lnTo>
                  <a:pt x="1408" y="386"/>
                </a:lnTo>
                <a:lnTo>
                  <a:pt x="1409" y="386"/>
                </a:lnTo>
                <a:lnTo>
                  <a:pt x="1410" y="388"/>
                </a:lnTo>
                <a:lnTo>
                  <a:pt x="1411" y="389"/>
                </a:lnTo>
                <a:lnTo>
                  <a:pt x="1412" y="389"/>
                </a:lnTo>
                <a:lnTo>
                  <a:pt x="1412" y="390"/>
                </a:lnTo>
                <a:lnTo>
                  <a:pt x="1414" y="390"/>
                </a:lnTo>
                <a:lnTo>
                  <a:pt x="1415" y="390"/>
                </a:lnTo>
                <a:lnTo>
                  <a:pt x="1416" y="391"/>
                </a:lnTo>
                <a:lnTo>
                  <a:pt x="1417" y="392"/>
                </a:lnTo>
                <a:lnTo>
                  <a:pt x="1417" y="393"/>
                </a:lnTo>
                <a:lnTo>
                  <a:pt x="1418" y="392"/>
                </a:lnTo>
                <a:lnTo>
                  <a:pt x="1418" y="393"/>
                </a:lnTo>
                <a:lnTo>
                  <a:pt x="1418" y="395"/>
                </a:lnTo>
                <a:lnTo>
                  <a:pt x="1419" y="395"/>
                </a:lnTo>
                <a:lnTo>
                  <a:pt x="1421" y="395"/>
                </a:lnTo>
                <a:lnTo>
                  <a:pt x="1421" y="396"/>
                </a:lnTo>
                <a:lnTo>
                  <a:pt x="1426" y="400"/>
                </a:lnTo>
                <a:lnTo>
                  <a:pt x="1428" y="400"/>
                </a:lnTo>
                <a:lnTo>
                  <a:pt x="1429" y="402"/>
                </a:lnTo>
                <a:lnTo>
                  <a:pt x="1429" y="403"/>
                </a:lnTo>
                <a:lnTo>
                  <a:pt x="1429" y="404"/>
                </a:lnTo>
                <a:lnTo>
                  <a:pt x="1430" y="405"/>
                </a:lnTo>
                <a:lnTo>
                  <a:pt x="1430" y="406"/>
                </a:lnTo>
                <a:lnTo>
                  <a:pt x="1430" y="407"/>
                </a:lnTo>
                <a:lnTo>
                  <a:pt x="1430" y="409"/>
                </a:lnTo>
                <a:lnTo>
                  <a:pt x="1430" y="411"/>
                </a:lnTo>
                <a:lnTo>
                  <a:pt x="1430" y="412"/>
                </a:lnTo>
                <a:lnTo>
                  <a:pt x="1431" y="412"/>
                </a:lnTo>
                <a:lnTo>
                  <a:pt x="1431" y="414"/>
                </a:lnTo>
                <a:lnTo>
                  <a:pt x="1431" y="417"/>
                </a:lnTo>
                <a:lnTo>
                  <a:pt x="1432" y="419"/>
                </a:lnTo>
                <a:lnTo>
                  <a:pt x="1433" y="421"/>
                </a:lnTo>
                <a:lnTo>
                  <a:pt x="1435" y="423"/>
                </a:lnTo>
                <a:lnTo>
                  <a:pt x="1435" y="424"/>
                </a:lnTo>
                <a:lnTo>
                  <a:pt x="1436" y="427"/>
                </a:lnTo>
                <a:lnTo>
                  <a:pt x="1437" y="430"/>
                </a:lnTo>
                <a:lnTo>
                  <a:pt x="1438" y="431"/>
                </a:lnTo>
                <a:lnTo>
                  <a:pt x="1439" y="432"/>
                </a:lnTo>
                <a:lnTo>
                  <a:pt x="1440" y="433"/>
                </a:lnTo>
                <a:lnTo>
                  <a:pt x="1440" y="434"/>
                </a:lnTo>
                <a:lnTo>
                  <a:pt x="1442" y="435"/>
                </a:lnTo>
                <a:lnTo>
                  <a:pt x="1443" y="437"/>
                </a:lnTo>
                <a:lnTo>
                  <a:pt x="1445" y="437"/>
                </a:lnTo>
                <a:lnTo>
                  <a:pt x="1445" y="438"/>
                </a:lnTo>
                <a:lnTo>
                  <a:pt x="1447" y="439"/>
                </a:lnTo>
                <a:lnTo>
                  <a:pt x="1449" y="440"/>
                </a:lnTo>
                <a:lnTo>
                  <a:pt x="1450" y="441"/>
                </a:lnTo>
                <a:lnTo>
                  <a:pt x="1451" y="442"/>
                </a:lnTo>
                <a:lnTo>
                  <a:pt x="1451" y="444"/>
                </a:lnTo>
                <a:lnTo>
                  <a:pt x="1452" y="444"/>
                </a:lnTo>
                <a:lnTo>
                  <a:pt x="1452" y="445"/>
                </a:lnTo>
                <a:lnTo>
                  <a:pt x="1453" y="446"/>
                </a:lnTo>
                <a:lnTo>
                  <a:pt x="1452" y="446"/>
                </a:lnTo>
                <a:lnTo>
                  <a:pt x="1452" y="447"/>
                </a:lnTo>
                <a:lnTo>
                  <a:pt x="1452" y="448"/>
                </a:lnTo>
                <a:lnTo>
                  <a:pt x="1452" y="449"/>
                </a:lnTo>
                <a:lnTo>
                  <a:pt x="1453" y="449"/>
                </a:lnTo>
                <a:lnTo>
                  <a:pt x="1453" y="451"/>
                </a:lnTo>
                <a:lnTo>
                  <a:pt x="1453" y="452"/>
                </a:lnTo>
                <a:lnTo>
                  <a:pt x="1453" y="453"/>
                </a:lnTo>
                <a:lnTo>
                  <a:pt x="1453" y="454"/>
                </a:lnTo>
                <a:lnTo>
                  <a:pt x="1454" y="454"/>
                </a:lnTo>
                <a:lnTo>
                  <a:pt x="1454" y="455"/>
                </a:lnTo>
                <a:lnTo>
                  <a:pt x="1454" y="456"/>
                </a:lnTo>
                <a:lnTo>
                  <a:pt x="1454" y="458"/>
                </a:lnTo>
                <a:lnTo>
                  <a:pt x="1454" y="459"/>
                </a:lnTo>
                <a:lnTo>
                  <a:pt x="1454" y="460"/>
                </a:lnTo>
                <a:lnTo>
                  <a:pt x="1454" y="461"/>
                </a:lnTo>
                <a:lnTo>
                  <a:pt x="1454" y="462"/>
                </a:lnTo>
                <a:lnTo>
                  <a:pt x="1454" y="463"/>
                </a:lnTo>
                <a:lnTo>
                  <a:pt x="1456" y="467"/>
                </a:lnTo>
                <a:lnTo>
                  <a:pt x="1456" y="468"/>
                </a:lnTo>
                <a:lnTo>
                  <a:pt x="1456" y="469"/>
                </a:lnTo>
                <a:lnTo>
                  <a:pt x="1454" y="469"/>
                </a:lnTo>
                <a:lnTo>
                  <a:pt x="1454" y="470"/>
                </a:lnTo>
                <a:lnTo>
                  <a:pt x="1454" y="472"/>
                </a:lnTo>
                <a:lnTo>
                  <a:pt x="1456" y="473"/>
                </a:lnTo>
                <a:lnTo>
                  <a:pt x="1457" y="474"/>
                </a:lnTo>
                <a:lnTo>
                  <a:pt x="1457" y="475"/>
                </a:lnTo>
                <a:lnTo>
                  <a:pt x="1456" y="477"/>
                </a:lnTo>
                <a:lnTo>
                  <a:pt x="1456" y="480"/>
                </a:lnTo>
                <a:lnTo>
                  <a:pt x="1456" y="481"/>
                </a:lnTo>
                <a:lnTo>
                  <a:pt x="1457" y="481"/>
                </a:lnTo>
                <a:lnTo>
                  <a:pt x="1457" y="482"/>
                </a:lnTo>
                <a:lnTo>
                  <a:pt x="1458" y="484"/>
                </a:lnTo>
                <a:lnTo>
                  <a:pt x="1459" y="487"/>
                </a:lnTo>
                <a:lnTo>
                  <a:pt x="1460" y="488"/>
                </a:lnTo>
                <a:lnTo>
                  <a:pt x="1460" y="489"/>
                </a:lnTo>
                <a:lnTo>
                  <a:pt x="1461" y="490"/>
                </a:lnTo>
                <a:lnTo>
                  <a:pt x="1461" y="491"/>
                </a:lnTo>
                <a:lnTo>
                  <a:pt x="1461" y="493"/>
                </a:lnTo>
                <a:lnTo>
                  <a:pt x="1461" y="494"/>
                </a:lnTo>
                <a:lnTo>
                  <a:pt x="1461" y="495"/>
                </a:lnTo>
                <a:lnTo>
                  <a:pt x="1461" y="496"/>
                </a:lnTo>
                <a:lnTo>
                  <a:pt x="1460" y="498"/>
                </a:lnTo>
                <a:lnTo>
                  <a:pt x="1461" y="500"/>
                </a:lnTo>
                <a:lnTo>
                  <a:pt x="1461" y="501"/>
                </a:lnTo>
                <a:lnTo>
                  <a:pt x="1463" y="502"/>
                </a:lnTo>
                <a:lnTo>
                  <a:pt x="1464" y="503"/>
                </a:lnTo>
                <a:lnTo>
                  <a:pt x="1465" y="504"/>
                </a:lnTo>
                <a:lnTo>
                  <a:pt x="1465" y="505"/>
                </a:lnTo>
                <a:lnTo>
                  <a:pt x="1465" y="507"/>
                </a:lnTo>
                <a:lnTo>
                  <a:pt x="1466" y="510"/>
                </a:lnTo>
                <a:lnTo>
                  <a:pt x="1467" y="510"/>
                </a:lnTo>
                <a:lnTo>
                  <a:pt x="1467" y="514"/>
                </a:lnTo>
                <a:lnTo>
                  <a:pt x="1468" y="516"/>
                </a:lnTo>
                <a:lnTo>
                  <a:pt x="1470" y="517"/>
                </a:lnTo>
                <a:lnTo>
                  <a:pt x="1472" y="519"/>
                </a:lnTo>
                <a:lnTo>
                  <a:pt x="1475" y="522"/>
                </a:lnTo>
                <a:lnTo>
                  <a:pt x="1478" y="523"/>
                </a:lnTo>
                <a:lnTo>
                  <a:pt x="1479" y="523"/>
                </a:lnTo>
                <a:lnTo>
                  <a:pt x="1480" y="523"/>
                </a:lnTo>
                <a:lnTo>
                  <a:pt x="1481" y="523"/>
                </a:lnTo>
                <a:lnTo>
                  <a:pt x="1482" y="523"/>
                </a:lnTo>
                <a:lnTo>
                  <a:pt x="1484" y="524"/>
                </a:lnTo>
                <a:lnTo>
                  <a:pt x="1485" y="525"/>
                </a:lnTo>
                <a:lnTo>
                  <a:pt x="1485" y="526"/>
                </a:lnTo>
                <a:lnTo>
                  <a:pt x="1486" y="526"/>
                </a:lnTo>
                <a:lnTo>
                  <a:pt x="1488" y="526"/>
                </a:lnTo>
                <a:lnTo>
                  <a:pt x="1489" y="528"/>
                </a:lnTo>
                <a:lnTo>
                  <a:pt x="1491" y="529"/>
                </a:lnTo>
                <a:lnTo>
                  <a:pt x="1492" y="531"/>
                </a:lnTo>
                <a:lnTo>
                  <a:pt x="1493" y="532"/>
                </a:lnTo>
                <a:lnTo>
                  <a:pt x="1493" y="533"/>
                </a:lnTo>
                <a:lnTo>
                  <a:pt x="1494" y="533"/>
                </a:lnTo>
                <a:lnTo>
                  <a:pt x="1494" y="535"/>
                </a:lnTo>
                <a:lnTo>
                  <a:pt x="1494" y="536"/>
                </a:lnTo>
                <a:lnTo>
                  <a:pt x="1494" y="537"/>
                </a:lnTo>
                <a:lnTo>
                  <a:pt x="1494" y="538"/>
                </a:lnTo>
                <a:lnTo>
                  <a:pt x="1495" y="539"/>
                </a:lnTo>
                <a:lnTo>
                  <a:pt x="1496" y="540"/>
                </a:lnTo>
                <a:lnTo>
                  <a:pt x="1498" y="542"/>
                </a:lnTo>
                <a:lnTo>
                  <a:pt x="1498" y="543"/>
                </a:lnTo>
                <a:lnTo>
                  <a:pt x="1499" y="543"/>
                </a:lnTo>
                <a:lnTo>
                  <a:pt x="1499" y="544"/>
                </a:lnTo>
                <a:lnTo>
                  <a:pt x="1499" y="545"/>
                </a:lnTo>
                <a:lnTo>
                  <a:pt x="1500" y="545"/>
                </a:lnTo>
                <a:lnTo>
                  <a:pt x="1501" y="545"/>
                </a:lnTo>
                <a:lnTo>
                  <a:pt x="1501" y="546"/>
                </a:lnTo>
                <a:lnTo>
                  <a:pt x="1502" y="546"/>
                </a:lnTo>
                <a:lnTo>
                  <a:pt x="1503" y="547"/>
                </a:lnTo>
                <a:lnTo>
                  <a:pt x="1505" y="547"/>
                </a:lnTo>
                <a:lnTo>
                  <a:pt x="1505" y="549"/>
                </a:lnTo>
                <a:lnTo>
                  <a:pt x="1506" y="549"/>
                </a:lnTo>
                <a:lnTo>
                  <a:pt x="1506" y="550"/>
                </a:lnTo>
                <a:lnTo>
                  <a:pt x="1507" y="550"/>
                </a:lnTo>
                <a:lnTo>
                  <a:pt x="1508" y="551"/>
                </a:lnTo>
                <a:lnTo>
                  <a:pt x="1508" y="552"/>
                </a:lnTo>
                <a:lnTo>
                  <a:pt x="1508" y="553"/>
                </a:lnTo>
                <a:lnTo>
                  <a:pt x="1508" y="554"/>
                </a:lnTo>
                <a:lnTo>
                  <a:pt x="1508" y="556"/>
                </a:lnTo>
                <a:lnTo>
                  <a:pt x="1508" y="557"/>
                </a:lnTo>
                <a:lnTo>
                  <a:pt x="1507" y="557"/>
                </a:lnTo>
                <a:lnTo>
                  <a:pt x="1507" y="558"/>
                </a:lnTo>
                <a:lnTo>
                  <a:pt x="1506" y="559"/>
                </a:lnTo>
                <a:lnTo>
                  <a:pt x="1506" y="560"/>
                </a:lnTo>
                <a:lnTo>
                  <a:pt x="1506" y="562"/>
                </a:lnTo>
                <a:lnTo>
                  <a:pt x="1506" y="563"/>
                </a:lnTo>
                <a:lnTo>
                  <a:pt x="1507" y="564"/>
                </a:lnTo>
                <a:lnTo>
                  <a:pt x="1507" y="565"/>
                </a:lnTo>
                <a:lnTo>
                  <a:pt x="1508" y="566"/>
                </a:lnTo>
                <a:lnTo>
                  <a:pt x="1509" y="566"/>
                </a:lnTo>
                <a:lnTo>
                  <a:pt x="1510" y="567"/>
                </a:lnTo>
                <a:lnTo>
                  <a:pt x="1512" y="569"/>
                </a:lnTo>
                <a:lnTo>
                  <a:pt x="1512" y="567"/>
                </a:lnTo>
                <a:lnTo>
                  <a:pt x="1513" y="567"/>
                </a:lnTo>
                <a:lnTo>
                  <a:pt x="1514" y="567"/>
                </a:lnTo>
                <a:lnTo>
                  <a:pt x="1515" y="569"/>
                </a:lnTo>
                <a:lnTo>
                  <a:pt x="1516" y="570"/>
                </a:lnTo>
                <a:lnTo>
                  <a:pt x="1516" y="571"/>
                </a:lnTo>
                <a:lnTo>
                  <a:pt x="1517" y="571"/>
                </a:lnTo>
                <a:lnTo>
                  <a:pt x="1517" y="572"/>
                </a:lnTo>
                <a:lnTo>
                  <a:pt x="1519" y="572"/>
                </a:lnTo>
                <a:lnTo>
                  <a:pt x="1519" y="573"/>
                </a:lnTo>
                <a:lnTo>
                  <a:pt x="1519" y="574"/>
                </a:lnTo>
                <a:lnTo>
                  <a:pt x="1520" y="576"/>
                </a:lnTo>
                <a:lnTo>
                  <a:pt x="1520" y="577"/>
                </a:lnTo>
                <a:lnTo>
                  <a:pt x="1521" y="578"/>
                </a:lnTo>
                <a:lnTo>
                  <a:pt x="1522" y="578"/>
                </a:lnTo>
                <a:lnTo>
                  <a:pt x="1522" y="579"/>
                </a:lnTo>
                <a:lnTo>
                  <a:pt x="1523" y="580"/>
                </a:lnTo>
                <a:lnTo>
                  <a:pt x="1523" y="581"/>
                </a:lnTo>
                <a:lnTo>
                  <a:pt x="1524" y="583"/>
                </a:lnTo>
                <a:lnTo>
                  <a:pt x="1524" y="584"/>
                </a:lnTo>
                <a:lnTo>
                  <a:pt x="1526" y="584"/>
                </a:lnTo>
                <a:lnTo>
                  <a:pt x="1526" y="585"/>
                </a:lnTo>
                <a:lnTo>
                  <a:pt x="1527" y="585"/>
                </a:lnTo>
                <a:lnTo>
                  <a:pt x="1528" y="586"/>
                </a:lnTo>
                <a:lnTo>
                  <a:pt x="1529" y="587"/>
                </a:lnTo>
                <a:lnTo>
                  <a:pt x="1530" y="587"/>
                </a:lnTo>
                <a:lnTo>
                  <a:pt x="1530" y="588"/>
                </a:lnTo>
                <a:lnTo>
                  <a:pt x="1531" y="588"/>
                </a:lnTo>
                <a:lnTo>
                  <a:pt x="1531" y="590"/>
                </a:lnTo>
                <a:lnTo>
                  <a:pt x="1533" y="590"/>
                </a:lnTo>
                <a:lnTo>
                  <a:pt x="1533" y="591"/>
                </a:lnTo>
                <a:lnTo>
                  <a:pt x="1533" y="592"/>
                </a:lnTo>
                <a:lnTo>
                  <a:pt x="1531" y="594"/>
                </a:lnTo>
                <a:lnTo>
                  <a:pt x="1531" y="595"/>
                </a:lnTo>
                <a:lnTo>
                  <a:pt x="1531" y="597"/>
                </a:lnTo>
                <a:lnTo>
                  <a:pt x="1531" y="598"/>
                </a:lnTo>
                <a:lnTo>
                  <a:pt x="1531" y="599"/>
                </a:lnTo>
                <a:lnTo>
                  <a:pt x="1533" y="599"/>
                </a:lnTo>
                <a:lnTo>
                  <a:pt x="1533" y="600"/>
                </a:lnTo>
                <a:lnTo>
                  <a:pt x="1534" y="601"/>
                </a:lnTo>
                <a:lnTo>
                  <a:pt x="1534" y="602"/>
                </a:lnTo>
                <a:lnTo>
                  <a:pt x="1534" y="604"/>
                </a:lnTo>
                <a:lnTo>
                  <a:pt x="1535" y="605"/>
                </a:lnTo>
                <a:lnTo>
                  <a:pt x="1535" y="606"/>
                </a:lnTo>
                <a:lnTo>
                  <a:pt x="1535" y="607"/>
                </a:lnTo>
                <a:lnTo>
                  <a:pt x="1536" y="608"/>
                </a:lnTo>
                <a:lnTo>
                  <a:pt x="1536" y="609"/>
                </a:lnTo>
                <a:lnTo>
                  <a:pt x="1538" y="609"/>
                </a:lnTo>
                <a:lnTo>
                  <a:pt x="1540" y="611"/>
                </a:lnTo>
                <a:lnTo>
                  <a:pt x="1541" y="611"/>
                </a:lnTo>
                <a:lnTo>
                  <a:pt x="1542" y="612"/>
                </a:lnTo>
                <a:lnTo>
                  <a:pt x="1542" y="613"/>
                </a:lnTo>
                <a:lnTo>
                  <a:pt x="1541" y="614"/>
                </a:lnTo>
                <a:lnTo>
                  <a:pt x="1540" y="615"/>
                </a:lnTo>
                <a:lnTo>
                  <a:pt x="1540" y="616"/>
                </a:lnTo>
                <a:lnTo>
                  <a:pt x="1540" y="618"/>
                </a:lnTo>
                <a:lnTo>
                  <a:pt x="1540" y="620"/>
                </a:lnTo>
                <a:lnTo>
                  <a:pt x="1541" y="621"/>
                </a:lnTo>
                <a:lnTo>
                  <a:pt x="1543" y="622"/>
                </a:lnTo>
                <a:lnTo>
                  <a:pt x="1543" y="623"/>
                </a:lnTo>
                <a:lnTo>
                  <a:pt x="1545" y="625"/>
                </a:lnTo>
                <a:lnTo>
                  <a:pt x="1545" y="626"/>
                </a:lnTo>
                <a:lnTo>
                  <a:pt x="1547" y="628"/>
                </a:lnTo>
                <a:lnTo>
                  <a:pt x="1547" y="629"/>
                </a:lnTo>
                <a:lnTo>
                  <a:pt x="1548" y="630"/>
                </a:lnTo>
                <a:lnTo>
                  <a:pt x="1548" y="632"/>
                </a:lnTo>
                <a:lnTo>
                  <a:pt x="1548" y="633"/>
                </a:lnTo>
                <a:lnTo>
                  <a:pt x="1548" y="634"/>
                </a:lnTo>
                <a:lnTo>
                  <a:pt x="1550" y="637"/>
                </a:lnTo>
                <a:lnTo>
                  <a:pt x="1551" y="639"/>
                </a:lnTo>
                <a:lnTo>
                  <a:pt x="1552" y="640"/>
                </a:lnTo>
                <a:lnTo>
                  <a:pt x="1554" y="641"/>
                </a:lnTo>
                <a:lnTo>
                  <a:pt x="1555" y="642"/>
                </a:lnTo>
                <a:lnTo>
                  <a:pt x="1556" y="642"/>
                </a:lnTo>
                <a:lnTo>
                  <a:pt x="1557" y="642"/>
                </a:lnTo>
                <a:lnTo>
                  <a:pt x="1559" y="643"/>
                </a:lnTo>
                <a:lnTo>
                  <a:pt x="1561" y="642"/>
                </a:lnTo>
                <a:lnTo>
                  <a:pt x="1562" y="642"/>
                </a:lnTo>
                <a:lnTo>
                  <a:pt x="1563" y="642"/>
                </a:lnTo>
                <a:lnTo>
                  <a:pt x="1563" y="641"/>
                </a:lnTo>
                <a:lnTo>
                  <a:pt x="1564" y="641"/>
                </a:lnTo>
                <a:lnTo>
                  <a:pt x="1565" y="641"/>
                </a:lnTo>
                <a:lnTo>
                  <a:pt x="1568" y="641"/>
                </a:lnTo>
                <a:lnTo>
                  <a:pt x="1569" y="641"/>
                </a:lnTo>
                <a:lnTo>
                  <a:pt x="1572" y="644"/>
                </a:lnTo>
                <a:lnTo>
                  <a:pt x="1575" y="646"/>
                </a:lnTo>
                <a:lnTo>
                  <a:pt x="1576" y="646"/>
                </a:lnTo>
                <a:lnTo>
                  <a:pt x="1576" y="647"/>
                </a:lnTo>
                <a:lnTo>
                  <a:pt x="1577" y="648"/>
                </a:lnTo>
                <a:lnTo>
                  <a:pt x="1578" y="650"/>
                </a:lnTo>
                <a:lnTo>
                  <a:pt x="1579" y="651"/>
                </a:lnTo>
                <a:lnTo>
                  <a:pt x="1580" y="654"/>
                </a:lnTo>
                <a:lnTo>
                  <a:pt x="1582" y="655"/>
                </a:lnTo>
                <a:lnTo>
                  <a:pt x="1582" y="656"/>
                </a:lnTo>
                <a:lnTo>
                  <a:pt x="1583" y="657"/>
                </a:lnTo>
                <a:lnTo>
                  <a:pt x="1583" y="658"/>
                </a:lnTo>
                <a:lnTo>
                  <a:pt x="1583" y="660"/>
                </a:lnTo>
                <a:lnTo>
                  <a:pt x="1584" y="660"/>
                </a:lnTo>
                <a:lnTo>
                  <a:pt x="1584" y="661"/>
                </a:lnTo>
                <a:lnTo>
                  <a:pt x="1585" y="662"/>
                </a:lnTo>
                <a:lnTo>
                  <a:pt x="1587" y="663"/>
                </a:lnTo>
                <a:lnTo>
                  <a:pt x="1589" y="664"/>
                </a:lnTo>
                <a:lnTo>
                  <a:pt x="1590" y="665"/>
                </a:lnTo>
                <a:lnTo>
                  <a:pt x="1591" y="665"/>
                </a:lnTo>
                <a:lnTo>
                  <a:pt x="1592" y="667"/>
                </a:lnTo>
                <a:lnTo>
                  <a:pt x="1592" y="668"/>
                </a:lnTo>
                <a:lnTo>
                  <a:pt x="1593" y="668"/>
                </a:lnTo>
                <a:lnTo>
                  <a:pt x="1593" y="669"/>
                </a:lnTo>
                <a:lnTo>
                  <a:pt x="1594" y="669"/>
                </a:lnTo>
                <a:lnTo>
                  <a:pt x="1596" y="670"/>
                </a:lnTo>
                <a:lnTo>
                  <a:pt x="1597" y="671"/>
                </a:lnTo>
                <a:lnTo>
                  <a:pt x="1597" y="672"/>
                </a:lnTo>
                <a:lnTo>
                  <a:pt x="1598" y="672"/>
                </a:lnTo>
                <a:lnTo>
                  <a:pt x="1599" y="672"/>
                </a:lnTo>
                <a:lnTo>
                  <a:pt x="1599" y="674"/>
                </a:lnTo>
                <a:lnTo>
                  <a:pt x="1601" y="675"/>
                </a:lnTo>
                <a:lnTo>
                  <a:pt x="1603" y="676"/>
                </a:lnTo>
                <a:lnTo>
                  <a:pt x="1603" y="677"/>
                </a:lnTo>
                <a:lnTo>
                  <a:pt x="1604" y="677"/>
                </a:lnTo>
                <a:lnTo>
                  <a:pt x="1604" y="678"/>
                </a:lnTo>
                <a:lnTo>
                  <a:pt x="1605" y="678"/>
                </a:lnTo>
                <a:lnTo>
                  <a:pt x="1606" y="679"/>
                </a:lnTo>
                <a:lnTo>
                  <a:pt x="1607" y="679"/>
                </a:lnTo>
                <a:lnTo>
                  <a:pt x="1607" y="681"/>
                </a:lnTo>
                <a:lnTo>
                  <a:pt x="1608" y="681"/>
                </a:lnTo>
                <a:lnTo>
                  <a:pt x="1610" y="682"/>
                </a:lnTo>
                <a:lnTo>
                  <a:pt x="1611" y="682"/>
                </a:lnTo>
                <a:lnTo>
                  <a:pt x="1612" y="682"/>
                </a:lnTo>
                <a:lnTo>
                  <a:pt x="1613" y="683"/>
                </a:lnTo>
                <a:lnTo>
                  <a:pt x="1614" y="684"/>
                </a:lnTo>
                <a:lnTo>
                  <a:pt x="1616" y="686"/>
                </a:lnTo>
                <a:lnTo>
                  <a:pt x="1617" y="688"/>
                </a:lnTo>
                <a:lnTo>
                  <a:pt x="1618" y="688"/>
                </a:lnTo>
                <a:lnTo>
                  <a:pt x="1619" y="689"/>
                </a:lnTo>
                <a:lnTo>
                  <a:pt x="1620" y="689"/>
                </a:lnTo>
                <a:lnTo>
                  <a:pt x="1621" y="689"/>
                </a:lnTo>
                <a:lnTo>
                  <a:pt x="1623" y="689"/>
                </a:lnTo>
                <a:lnTo>
                  <a:pt x="1624" y="689"/>
                </a:lnTo>
                <a:lnTo>
                  <a:pt x="1626" y="688"/>
                </a:lnTo>
                <a:lnTo>
                  <a:pt x="1627" y="688"/>
                </a:lnTo>
                <a:lnTo>
                  <a:pt x="1628" y="688"/>
                </a:lnTo>
                <a:lnTo>
                  <a:pt x="1630" y="688"/>
                </a:lnTo>
                <a:lnTo>
                  <a:pt x="1631" y="688"/>
                </a:lnTo>
                <a:lnTo>
                  <a:pt x="1632" y="689"/>
                </a:lnTo>
                <a:lnTo>
                  <a:pt x="1633" y="689"/>
                </a:lnTo>
                <a:lnTo>
                  <a:pt x="1635" y="691"/>
                </a:lnTo>
                <a:lnTo>
                  <a:pt x="1635" y="692"/>
                </a:lnTo>
                <a:lnTo>
                  <a:pt x="1637" y="692"/>
                </a:lnTo>
                <a:lnTo>
                  <a:pt x="1638" y="692"/>
                </a:lnTo>
                <a:lnTo>
                  <a:pt x="1638" y="693"/>
                </a:lnTo>
                <a:lnTo>
                  <a:pt x="1639" y="693"/>
                </a:lnTo>
                <a:lnTo>
                  <a:pt x="1641" y="695"/>
                </a:lnTo>
                <a:lnTo>
                  <a:pt x="1642" y="696"/>
                </a:lnTo>
                <a:lnTo>
                  <a:pt x="1644" y="697"/>
                </a:lnTo>
                <a:lnTo>
                  <a:pt x="1645" y="698"/>
                </a:lnTo>
                <a:lnTo>
                  <a:pt x="1646" y="699"/>
                </a:lnTo>
                <a:lnTo>
                  <a:pt x="1647" y="700"/>
                </a:lnTo>
                <a:lnTo>
                  <a:pt x="1649" y="702"/>
                </a:lnTo>
                <a:lnTo>
                  <a:pt x="1651" y="702"/>
                </a:lnTo>
                <a:lnTo>
                  <a:pt x="1651" y="703"/>
                </a:lnTo>
                <a:lnTo>
                  <a:pt x="1652" y="703"/>
                </a:lnTo>
                <a:lnTo>
                  <a:pt x="1653" y="703"/>
                </a:lnTo>
                <a:lnTo>
                  <a:pt x="1653" y="704"/>
                </a:lnTo>
                <a:lnTo>
                  <a:pt x="1654" y="704"/>
                </a:lnTo>
                <a:lnTo>
                  <a:pt x="1655" y="704"/>
                </a:lnTo>
                <a:lnTo>
                  <a:pt x="1656" y="705"/>
                </a:lnTo>
                <a:lnTo>
                  <a:pt x="1658" y="705"/>
                </a:lnTo>
                <a:lnTo>
                  <a:pt x="1659" y="705"/>
                </a:lnTo>
                <a:lnTo>
                  <a:pt x="1659" y="706"/>
                </a:lnTo>
                <a:lnTo>
                  <a:pt x="1660" y="706"/>
                </a:lnTo>
                <a:lnTo>
                  <a:pt x="1661" y="706"/>
                </a:lnTo>
                <a:lnTo>
                  <a:pt x="1662" y="707"/>
                </a:lnTo>
                <a:lnTo>
                  <a:pt x="1662" y="709"/>
                </a:lnTo>
                <a:lnTo>
                  <a:pt x="1663" y="709"/>
                </a:lnTo>
                <a:lnTo>
                  <a:pt x="1663" y="710"/>
                </a:lnTo>
                <a:lnTo>
                  <a:pt x="1665" y="710"/>
                </a:lnTo>
                <a:lnTo>
                  <a:pt x="1665" y="711"/>
                </a:lnTo>
                <a:lnTo>
                  <a:pt x="1666" y="711"/>
                </a:lnTo>
                <a:lnTo>
                  <a:pt x="1667" y="712"/>
                </a:lnTo>
                <a:lnTo>
                  <a:pt x="1668" y="712"/>
                </a:lnTo>
                <a:lnTo>
                  <a:pt x="1668" y="713"/>
                </a:lnTo>
                <a:lnTo>
                  <a:pt x="1669" y="713"/>
                </a:lnTo>
                <a:lnTo>
                  <a:pt x="1670" y="713"/>
                </a:lnTo>
                <a:lnTo>
                  <a:pt x="1670" y="714"/>
                </a:lnTo>
                <a:lnTo>
                  <a:pt x="1672" y="714"/>
                </a:lnTo>
                <a:lnTo>
                  <a:pt x="1672" y="716"/>
                </a:lnTo>
                <a:lnTo>
                  <a:pt x="1673" y="716"/>
                </a:lnTo>
                <a:lnTo>
                  <a:pt x="1673" y="717"/>
                </a:lnTo>
                <a:lnTo>
                  <a:pt x="1674" y="717"/>
                </a:lnTo>
                <a:lnTo>
                  <a:pt x="1674" y="718"/>
                </a:lnTo>
                <a:lnTo>
                  <a:pt x="1675" y="718"/>
                </a:lnTo>
                <a:lnTo>
                  <a:pt x="1675" y="719"/>
                </a:lnTo>
                <a:lnTo>
                  <a:pt x="1676" y="719"/>
                </a:lnTo>
                <a:lnTo>
                  <a:pt x="1677" y="720"/>
                </a:lnTo>
                <a:lnTo>
                  <a:pt x="1677" y="721"/>
                </a:lnTo>
                <a:lnTo>
                  <a:pt x="1677" y="723"/>
                </a:lnTo>
                <a:lnTo>
                  <a:pt x="1679" y="723"/>
                </a:lnTo>
                <a:lnTo>
                  <a:pt x="1679" y="724"/>
                </a:lnTo>
                <a:lnTo>
                  <a:pt x="1680" y="724"/>
                </a:lnTo>
                <a:lnTo>
                  <a:pt x="1681" y="724"/>
                </a:lnTo>
                <a:lnTo>
                  <a:pt x="1682" y="725"/>
                </a:lnTo>
                <a:lnTo>
                  <a:pt x="1683" y="725"/>
                </a:lnTo>
                <a:lnTo>
                  <a:pt x="1683" y="726"/>
                </a:lnTo>
                <a:lnTo>
                  <a:pt x="1684" y="726"/>
                </a:lnTo>
                <a:lnTo>
                  <a:pt x="1684" y="727"/>
                </a:lnTo>
                <a:lnTo>
                  <a:pt x="1686" y="727"/>
                </a:lnTo>
                <a:lnTo>
                  <a:pt x="1686" y="728"/>
                </a:lnTo>
                <a:lnTo>
                  <a:pt x="1686" y="730"/>
                </a:lnTo>
                <a:lnTo>
                  <a:pt x="1686" y="731"/>
                </a:lnTo>
                <a:lnTo>
                  <a:pt x="1686" y="732"/>
                </a:lnTo>
                <a:lnTo>
                  <a:pt x="1686" y="733"/>
                </a:lnTo>
                <a:lnTo>
                  <a:pt x="1686" y="734"/>
                </a:lnTo>
                <a:lnTo>
                  <a:pt x="1686" y="735"/>
                </a:lnTo>
                <a:lnTo>
                  <a:pt x="1686" y="737"/>
                </a:lnTo>
                <a:lnTo>
                  <a:pt x="1687" y="738"/>
                </a:lnTo>
                <a:lnTo>
                  <a:pt x="1688" y="738"/>
                </a:lnTo>
                <a:lnTo>
                  <a:pt x="1689" y="738"/>
                </a:lnTo>
                <a:lnTo>
                  <a:pt x="1690" y="738"/>
                </a:lnTo>
                <a:lnTo>
                  <a:pt x="1691" y="739"/>
                </a:lnTo>
                <a:lnTo>
                  <a:pt x="1693" y="739"/>
                </a:lnTo>
                <a:lnTo>
                  <a:pt x="1693" y="740"/>
                </a:lnTo>
                <a:lnTo>
                  <a:pt x="1694" y="740"/>
                </a:lnTo>
                <a:lnTo>
                  <a:pt x="1694" y="741"/>
                </a:lnTo>
                <a:lnTo>
                  <a:pt x="1695" y="741"/>
                </a:lnTo>
                <a:lnTo>
                  <a:pt x="1695" y="742"/>
                </a:lnTo>
                <a:lnTo>
                  <a:pt x="1696" y="742"/>
                </a:lnTo>
                <a:lnTo>
                  <a:pt x="1696" y="744"/>
                </a:lnTo>
                <a:lnTo>
                  <a:pt x="1697" y="745"/>
                </a:lnTo>
                <a:lnTo>
                  <a:pt x="1698" y="745"/>
                </a:lnTo>
                <a:lnTo>
                  <a:pt x="1698" y="746"/>
                </a:lnTo>
                <a:lnTo>
                  <a:pt x="1700" y="746"/>
                </a:lnTo>
                <a:lnTo>
                  <a:pt x="1701" y="746"/>
                </a:lnTo>
                <a:lnTo>
                  <a:pt x="1702" y="747"/>
                </a:lnTo>
                <a:lnTo>
                  <a:pt x="1703" y="747"/>
                </a:lnTo>
                <a:lnTo>
                  <a:pt x="1703" y="748"/>
                </a:lnTo>
                <a:lnTo>
                  <a:pt x="1703" y="749"/>
                </a:lnTo>
                <a:lnTo>
                  <a:pt x="1704" y="749"/>
                </a:lnTo>
                <a:lnTo>
                  <a:pt x="1704" y="751"/>
                </a:lnTo>
                <a:lnTo>
                  <a:pt x="1705" y="751"/>
                </a:lnTo>
                <a:lnTo>
                  <a:pt x="1707" y="751"/>
                </a:lnTo>
                <a:lnTo>
                  <a:pt x="1708" y="752"/>
                </a:lnTo>
                <a:lnTo>
                  <a:pt x="1709" y="752"/>
                </a:lnTo>
                <a:lnTo>
                  <a:pt x="1709" y="753"/>
                </a:lnTo>
                <a:lnTo>
                  <a:pt x="1710" y="753"/>
                </a:lnTo>
                <a:lnTo>
                  <a:pt x="1710" y="754"/>
                </a:lnTo>
                <a:lnTo>
                  <a:pt x="1711" y="754"/>
                </a:lnTo>
                <a:lnTo>
                  <a:pt x="1711" y="755"/>
                </a:lnTo>
                <a:lnTo>
                  <a:pt x="1712" y="755"/>
                </a:lnTo>
                <a:lnTo>
                  <a:pt x="1712" y="756"/>
                </a:lnTo>
                <a:lnTo>
                  <a:pt x="1712" y="758"/>
                </a:lnTo>
                <a:lnTo>
                  <a:pt x="1712" y="760"/>
                </a:lnTo>
                <a:lnTo>
                  <a:pt x="1714" y="761"/>
                </a:lnTo>
                <a:lnTo>
                  <a:pt x="1714" y="762"/>
                </a:lnTo>
                <a:lnTo>
                  <a:pt x="1715" y="763"/>
                </a:lnTo>
                <a:lnTo>
                  <a:pt x="1715" y="765"/>
                </a:lnTo>
                <a:lnTo>
                  <a:pt x="1716" y="766"/>
                </a:lnTo>
                <a:lnTo>
                  <a:pt x="1716" y="767"/>
                </a:lnTo>
                <a:lnTo>
                  <a:pt x="1716" y="768"/>
                </a:lnTo>
                <a:lnTo>
                  <a:pt x="1717" y="769"/>
                </a:lnTo>
                <a:lnTo>
                  <a:pt x="1716" y="769"/>
                </a:lnTo>
                <a:lnTo>
                  <a:pt x="1716" y="770"/>
                </a:lnTo>
                <a:lnTo>
                  <a:pt x="1717" y="773"/>
                </a:lnTo>
                <a:lnTo>
                  <a:pt x="1717" y="774"/>
                </a:lnTo>
                <a:lnTo>
                  <a:pt x="1718" y="779"/>
                </a:lnTo>
                <a:lnTo>
                  <a:pt x="1718" y="782"/>
                </a:lnTo>
                <a:lnTo>
                  <a:pt x="1718" y="783"/>
                </a:lnTo>
                <a:lnTo>
                  <a:pt x="1718" y="785"/>
                </a:lnTo>
                <a:lnTo>
                  <a:pt x="1718" y="786"/>
                </a:lnTo>
                <a:lnTo>
                  <a:pt x="1719" y="787"/>
                </a:lnTo>
                <a:lnTo>
                  <a:pt x="1719" y="788"/>
                </a:lnTo>
                <a:lnTo>
                  <a:pt x="1721" y="789"/>
                </a:lnTo>
                <a:lnTo>
                  <a:pt x="1722" y="790"/>
                </a:lnTo>
                <a:lnTo>
                  <a:pt x="1723" y="792"/>
                </a:lnTo>
                <a:lnTo>
                  <a:pt x="1723" y="793"/>
                </a:lnTo>
                <a:lnTo>
                  <a:pt x="1724" y="793"/>
                </a:lnTo>
                <a:lnTo>
                  <a:pt x="1725" y="794"/>
                </a:lnTo>
                <a:lnTo>
                  <a:pt x="1726" y="795"/>
                </a:lnTo>
                <a:lnTo>
                  <a:pt x="1728" y="795"/>
                </a:lnTo>
                <a:lnTo>
                  <a:pt x="1728" y="796"/>
                </a:lnTo>
                <a:lnTo>
                  <a:pt x="1729" y="797"/>
                </a:lnTo>
                <a:lnTo>
                  <a:pt x="1730" y="799"/>
                </a:lnTo>
                <a:lnTo>
                  <a:pt x="1731" y="801"/>
                </a:lnTo>
                <a:lnTo>
                  <a:pt x="1731" y="802"/>
                </a:lnTo>
                <a:lnTo>
                  <a:pt x="1732" y="804"/>
                </a:lnTo>
                <a:lnTo>
                  <a:pt x="1732" y="806"/>
                </a:lnTo>
                <a:lnTo>
                  <a:pt x="1733" y="807"/>
                </a:lnTo>
                <a:lnTo>
                  <a:pt x="1736" y="808"/>
                </a:lnTo>
                <a:lnTo>
                  <a:pt x="1737" y="809"/>
                </a:lnTo>
                <a:lnTo>
                  <a:pt x="1737" y="810"/>
                </a:lnTo>
                <a:lnTo>
                  <a:pt x="1737" y="811"/>
                </a:lnTo>
                <a:lnTo>
                  <a:pt x="1737" y="813"/>
                </a:lnTo>
                <a:lnTo>
                  <a:pt x="1737" y="814"/>
                </a:lnTo>
                <a:lnTo>
                  <a:pt x="1737" y="815"/>
                </a:lnTo>
                <a:lnTo>
                  <a:pt x="1737" y="818"/>
                </a:lnTo>
                <a:lnTo>
                  <a:pt x="1737" y="820"/>
                </a:lnTo>
                <a:lnTo>
                  <a:pt x="1737" y="821"/>
                </a:lnTo>
                <a:lnTo>
                  <a:pt x="1737" y="822"/>
                </a:lnTo>
                <a:lnTo>
                  <a:pt x="1738" y="822"/>
                </a:lnTo>
                <a:lnTo>
                  <a:pt x="1738" y="824"/>
                </a:lnTo>
                <a:lnTo>
                  <a:pt x="1739" y="829"/>
                </a:lnTo>
                <a:lnTo>
                  <a:pt x="1739" y="830"/>
                </a:lnTo>
                <a:lnTo>
                  <a:pt x="1743" y="832"/>
                </a:lnTo>
                <a:lnTo>
                  <a:pt x="1743" y="834"/>
                </a:lnTo>
                <a:lnTo>
                  <a:pt x="1745" y="836"/>
                </a:lnTo>
                <a:lnTo>
                  <a:pt x="1746" y="837"/>
                </a:lnTo>
                <a:lnTo>
                  <a:pt x="1747" y="838"/>
                </a:lnTo>
                <a:lnTo>
                  <a:pt x="1749" y="839"/>
                </a:lnTo>
                <a:lnTo>
                  <a:pt x="1750" y="839"/>
                </a:lnTo>
                <a:lnTo>
                  <a:pt x="1751" y="841"/>
                </a:lnTo>
                <a:lnTo>
                  <a:pt x="1752" y="841"/>
                </a:lnTo>
                <a:lnTo>
                  <a:pt x="1753" y="841"/>
                </a:lnTo>
                <a:lnTo>
                  <a:pt x="1754" y="841"/>
                </a:lnTo>
                <a:lnTo>
                  <a:pt x="1756" y="842"/>
                </a:lnTo>
                <a:lnTo>
                  <a:pt x="1757" y="842"/>
                </a:lnTo>
                <a:lnTo>
                  <a:pt x="1759" y="842"/>
                </a:lnTo>
                <a:lnTo>
                  <a:pt x="1760" y="843"/>
                </a:lnTo>
                <a:lnTo>
                  <a:pt x="1761" y="844"/>
                </a:lnTo>
                <a:lnTo>
                  <a:pt x="1763" y="845"/>
                </a:lnTo>
                <a:lnTo>
                  <a:pt x="1763" y="846"/>
                </a:lnTo>
                <a:lnTo>
                  <a:pt x="1763" y="848"/>
                </a:lnTo>
                <a:lnTo>
                  <a:pt x="1764" y="848"/>
                </a:lnTo>
                <a:lnTo>
                  <a:pt x="1764" y="849"/>
                </a:lnTo>
                <a:lnTo>
                  <a:pt x="1765" y="850"/>
                </a:lnTo>
                <a:lnTo>
                  <a:pt x="1766" y="851"/>
                </a:lnTo>
                <a:lnTo>
                  <a:pt x="1767" y="851"/>
                </a:lnTo>
                <a:lnTo>
                  <a:pt x="1768" y="852"/>
                </a:lnTo>
                <a:lnTo>
                  <a:pt x="1770" y="852"/>
                </a:lnTo>
                <a:lnTo>
                  <a:pt x="1771" y="853"/>
                </a:lnTo>
                <a:lnTo>
                  <a:pt x="1772" y="853"/>
                </a:lnTo>
                <a:lnTo>
                  <a:pt x="1773" y="853"/>
                </a:lnTo>
                <a:lnTo>
                  <a:pt x="1774" y="853"/>
                </a:lnTo>
                <a:lnTo>
                  <a:pt x="1775" y="853"/>
                </a:lnTo>
                <a:lnTo>
                  <a:pt x="1777" y="853"/>
                </a:lnTo>
                <a:lnTo>
                  <a:pt x="1778" y="852"/>
                </a:lnTo>
                <a:lnTo>
                  <a:pt x="1778" y="851"/>
                </a:lnTo>
                <a:lnTo>
                  <a:pt x="1779" y="851"/>
                </a:lnTo>
                <a:lnTo>
                  <a:pt x="1779" y="850"/>
                </a:lnTo>
                <a:lnTo>
                  <a:pt x="1780" y="850"/>
                </a:lnTo>
                <a:lnTo>
                  <a:pt x="1781" y="850"/>
                </a:lnTo>
                <a:lnTo>
                  <a:pt x="1782" y="850"/>
                </a:lnTo>
                <a:lnTo>
                  <a:pt x="1784" y="850"/>
                </a:lnTo>
                <a:lnTo>
                  <a:pt x="1785" y="850"/>
                </a:lnTo>
                <a:lnTo>
                  <a:pt x="1786" y="850"/>
                </a:lnTo>
                <a:lnTo>
                  <a:pt x="1786" y="851"/>
                </a:lnTo>
                <a:lnTo>
                  <a:pt x="1787" y="851"/>
                </a:lnTo>
                <a:lnTo>
                  <a:pt x="1787" y="852"/>
                </a:lnTo>
                <a:lnTo>
                  <a:pt x="1788" y="852"/>
                </a:lnTo>
                <a:lnTo>
                  <a:pt x="1788" y="853"/>
                </a:lnTo>
                <a:lnTo>
                  <a:pt x="1789" y="856"/>
                </a:lnTo>
                <a:lnTo>
                  <a:pt x="1791" y="857"/>
                </a:lnTo>
                <a:lnTo>
                  <a:pt x="1792" y="858"/>
                </a:lnTo>
                <a:lnTo>
                  <a:pt x="1793" y="858"/>
                </a:lnTo>
                <a:lnTo>
                  <a:pt x="1794" y="859"/>
                </a:lnTo>
                <a:lnTo>
                  <a:pt x="1795" y="859"/>
                </a:lnTo>
                <a:lnTo>
                  <a:pt x="1796" y="859"/>
                </a:lnTo>
                <a:lnTo>
                  <a:pt x="1800" y="860"/>
                </a:lnTo>
                <a:lnTo>
                  <a:pt x="1801" y="860"/>
                </a:lnTo>
                <a:lnTo>
                  <a:pt x="1802" y="860"/>
                </a:lnTo>
                <a:lnTo>
                  <a:pt x="1803" y="862"/>
                </a:lnTo>
                <a:lnTo>
                  <a:pt x="1805" y="862"/>
                </a:lnTo>
                <a:lnTo>
                  <a:pt x="1806" y="863"/>
                </a:lnTo>
                <a:lnTo>
                  <a:pt x="1807" y="864"/>
                </a:lnTo>
                <a:lnTo>
                  <a:pt x="1808" y="865"/>
                </a:lnTo>
                <a:lnTo>
                  <a:pt x="1809" y="866"/>
                </a:lnTo>
                <a:lnTo>
                  <a:pt x="1812" y="867"/>
                </a:lnTo>
                <a:lnTo>
                  <a:pt x="1813" y="869"/>
                </a:lnTo>
                <a:lnTo>
                  <a:pt x="1814" y="869"/>
                </a:lnTo>
                <a:lnTo>
                  <a:pt x="1815" y="869"/>
                </a:lnTo>
                <a:lnTo>
                  <a:pt x="1816" y="869"/>
                </a:lnTo>
                <a:lnTo>
                  <a:pt x="1817" y="870"/>
                </a:lnTo>
                <a:lnTo>
                  <a:pt x="1822" y="874"/>
                </a:lnTo>
                <a:lnTo>
                  <a:pt x="1822" y="876"/>
                </a:lnTo>
                <a:lnTo>
                  <a:pt x="1822" y="877"/>
                </a:lnTo>
                <a:lnTo>
                  <a:pt x="1823" y="878"/>
                </a:lnTo>
                <a:lnTo>
                  <a:pt x="1823" y="879"/>
                </a:lnTo>
                <a:lnTo>
                  <a:pt x="1824" y="880"/>
                </a:lnTo>
                <a:lnTo>
                  <a:pt x="1826" y="880"/>
                </a:lnTo>
                <a:lnTo>
                  <a:pt x="1827" y="880"/>
                </a:lnTo>
                <a:lnTo>
                  <a:pt x="1829" y="883"/>
                </a:lnTo>
                <a:lnTo>
                  <a:pt x="1829" y="884"/>
                </a:lnTo>
                <a:lnTo>
                  <a:pt x="1829" y="885"/>
                </a:lnTo>
                <a:lnTo>
                  <a:pt x="1831" y="886"/>
                </a:lnTo>
                <a:lnTo>
                  <a:pt x="1834" y="888"/>
                </a:lnTo>
                <a:lnTo>
                  <a:pt x="1835" y="888"/>
                </a:lnTo>
                <a:lnTo>
                  <a:pt x="1836" y="890"/>
                </a:lnTo>
                <a:lnTo>
                  <a:pt x="1837" y="893"/>
                </a:lnTo>
                <a:lnTo>
                  <a:pt x="1837" y="894"/>
                </a:lnTo>
                <a:lnTo>
                  <a:pt x="1838" y="894"/>
                </a:lnTo>
                <a:lnTo>
                  <a:pt x="1840" y="894"/>
                </a:lnTo>
                <a:lnTo>
                  <a:pt x="1841" y="895"/>
                </a:lnTo>
                <a:lnTo>
                  <a:pt x="1841" y="897"/>
                </a:lnTo>
                <a:lnTo>
                  <a:pt x="1842" y="899"/>
                </a:lnTo>
                <a:lnTo>
                  <a:pt x="1843" y="900"/>
                </a:lnTo>
                <a:lnTo>
                  <a:pt x="1843" y="901"/>
                </a:lnTo>
                <a:lnTo>
                  <a:pt x="1844" y="901"/>
                </a:lnTo>
                <a:lnTo>
                  <a:pt x="1844" y="902"/>
                </a:lnTo>
                <a:lnTo>
                  <a:pt x="1844" y="904"/>
                </a:lnTo>
                <a:lnTo>
                  <a:pt x="1845" y="905"/>
                </a:lnTo>
                <a:lnTo>
                  <a:pt x="1847" y="907"/>
                </a:lnTo>
                <a:lnTo>
                  <a:pt x="1847" y="908"/>
                </a:lnTo>
                <a:lnTo>
                  <a:pt x="1847" y="911"/>
                </a:lnTo>
                <a:lnTo>
                  <a:pt x="1847" y="914"/>
                </a:lnTo>
                <a:lnTo>
                  <a:pt x="1849" y="915"/>
                </a:lnTo>
                <a:lnTo>
                  <a:pt x="1850" y="916"/>
                </a:lnTo>
                <a:lnTo>
                  <a:pt x="1851" y="918"/>
                </a:lnTo>
                <a:lnTo>
                  <a:pt x="1855" y="918"/>
                </a:lnTo>
                <a:lnTo>
                  <a:pt x="1858" y="919"/>
                </a:lnTo>
                <a:lnTo>
                  <a:pt x="1862" y="921"/>
                </a:lnTo>
                <a:lnTo>
                  <a:pt x="1863" y="921"/>
                </a:lnTo>
                <a:lnTo>
                  <a:pt x="1864" y="921"/>
                </a:lnTo>
                <a:lnTo>
                  <a:pt x="1864" y="922"/>
                </a:lnTo>
                <a:lnTo>
                  <a:pt x="1869" y="925"/>
                </a:lnTo>
                <a:lnTo>
                  <a:pt x="1871" y="926"/>
                </a:lnTo>
                <a:lnTo>
                  <a:pt x="1876" y="927"/>
                </a:lnTo>
                <a:lnTo>
                  <a:pt x="1878" y="928"/>
                </a:lnTo>
                <a:lnTo>
                  <a:pt x="1879" y="929"/>
                </a:lnTo>
                <a:lnTo>
                  <a:pt x="1881" y="932"/>
                </a:lnTo>
                <a:lnTo>
                  <a:pt x="1881" y="933"/>
                </a:lnTo>
                <a:lnTo>
                  <a:pt x="1883" y="936"/>
                </a:lnTo>
                <a:lnTo>
                  <a:pt x="1883" y="937"/>
                </a:lnTo>
                <a:lnTo>
                  <a:pt x="1883" y="939"/>
                </a:lnTo>
                <a:lnTo>
                  <a:pt x="1884" y="940"/>
                </a:lnTo>
                <a:lnTo>
                  <a:pt x="1885" y="941"/>
                </a:lnTo>
                <a:lnTo>
                  <a:pt x="1886" y="941"/>
                </a:lnTo>
                <a:lnTo>
                  <a:pt x="1886" y="942"/>
                </a:lnTo>
                <a:lnTo>
                  <a:pt x="1886" y="943"/>
                </a:lnTo>
                <a:lnTo>
                  <a:pt x="1886" y="944"/>
                </a:lnTo>
                <a:lnTo>
                  <a:pt x="1886" y="946"/>
                </a:lnTo>
                <a:lnTo>
                  <a:pt x="1886" y="947"/>
                </a:lnTo>
                <a:lnTo>
                  <a:pt x="1885" y="948"/>
                </a:lnTo>
                <a:lnTo>
                  <a:pt x="1883" y="949"/>
                </a:lnTo>
                <a:lnTo>
                  <a:pt x="1882" y="949"/>
                </a:lnTo>
                <a:lnTo>
                  <a:pt x="1881" y="949"/>
                </a:lnTo>
                <a:lnTo>
                  <a:pt x="1879" y="949"/>
                </a:lnTo>
                <a:lnTo>
                  <a:pt x="1879" y="950"/>
                </a:lnTo>
                <a:lnTo>
                  <a:pt x="1878" y="950"/>
                </a:lnTo>
                <a:lnTo>
                  <a:pt x="1877" y="950"/>
                </a:lnTo>
                <a:lnTo>
                  <a:pt x="1877" y="951"/>
                </a:lnTo>
                <a:lnTo>
                  <a:pt x="1877" y="953"/>
                </a:lnTo>
                <a:lnTo>
                  <a:pt x="1878" y="954"/>
                </a:lnTo>
                <a:lnTo>
                  <a:pt x="1879" y="955"/>
                </a:lnTo>
                <a:lnTo>
                  <a:pt x="1881" y="956"/>
                </a:lnTo>
                <a:lnTo>
                  <a:pt x="1882" y="956"/>
                </a:lnTo>
                <a:lnTo>
                  <a:pt x="1882" y="957"/>
                </a:lnTo>
                <a:lnTo>
                  <a:pt x="1883" y="957"/>
                </a:lnTo>
                <a:lnTo>
                  <a:pt x="1885" y="958"/>
                </a:lnTo>
                <a:lnTo>
                  <a:pt x="1886" y="958"/>
                </a:lnTo>
                <a:lnTo>
                  <a:pt x="1888" y="958"/>
                </a:lnTo>
                <a:lnTo>
                  <a:pt x="1889" y="958"/>
                </a:lnTo>
                <a:lnTo>
                  <a:pt x="1889" y="960"/>
                </a:lnTo>
                <a:lnTo>
                  <a:pt x="1889" y="961"/>
                </a:lnTo>
                <a:lnTo>
                  <a:pt x="1889" y="962"/>
                </a:lnTo>
                <a:lnTo>
                  <a:pt x="1888" y="962"/>
                </a:lnTo>
                <a:lnTo>
                  <a:pt x="1888" y="963"/>
                </a:lnTo>
                <a:lnTo>
                  <a:pt x="1886" y="963"/>
                </a:lnTo>
                <a:lnTo>
                  <a:pt x="1885" y="963"/>
                </a:lnTo>
                <a:lnTo>
                  <a:pt x="1884" y="963"/>
                </a:lnTo>
                <a:lnTo>
                  <a:pt x="1884" y="962"/>
                </a:lnTo>
                <a:lnTo>
                  <a:pt x="1883" y="962"/>
                </a:lnTo>
                <a:lnTo>
                  <a:pt x="1882" y="961"/>
                </a:lnTo>
                <a:lnTo>
                  <a:pt x="1881" y="961"/>
                </a:lnTo>
                <a:lnTo>
                  <a:pt x="1879" y="963"/>
                </a:lnTo>
                <a:lnTo>
                  <a:pt x="1878" y="963"/>
                </a:lnTo>
                <a:lnTo>
                  <a:pt x="1878" y="964"/>
                </a:lnTo>
                <a:lnTo>
                  <a:pt x="1877" y="964"/>
                </a:lnTo>
                <a:lnTo>
                  <a:pt x="1876" y="964"/>
                </a:lnTo>
                <a:lnTo>
                  <a:pt x="1875" y="963"/>
                </a:lnTo>
                <a:lnTo>
                  <a:pt x="1874" y="963"/>
                </a:lnTo>
                <a:lnTo>
                  <a:pt x="1872" y="963"/>
                </a:lnTo>
                <a:lnTo>
                  <a:pt x="1871" y="963"/>
                </a:lnTo>
                <a:lnTo>
                  <a:pt x="1870" y="963"/>
                </a:lnTo>
                <a:lnTo>
                  <a:pt x="1870" y="964"/>
                </a:lnTo>
                <a:lnTo>
                  <a:pt x="1870" y="965"/>
                </a:lnTo>
                <a:lnTo>
                  <a:pt x="1871" y="965"/>
                </a:lnTo>
                <a:lnTo>
                  <a:pt x="1872" y="967"/>
                </a:lnTo>
                <a:lnTo>
                  <a:pt x="1874" y="968"/>
                </a:lnTo>
                <a:lnTo>
                  <a:pt x="1875" y="968"/>
                </a:lnTo>
                <a:lnTo>
                  <a:pt x="1876" y="969"/>
                </a:lnTo>
                <a:lnTo>
                  <a:pt x="1876" y="970"/>
                </a:lnTo>
                <a:lnTo>
                  <a:pt x="1876" y="971"/>
                </a:lnTo>
                <a:lnTo>
                  <a:pt x="1877" y="974"/>
                </a:lnTo>
                <a:lnTo>
                  <a:pt x="1877" y="975"/>
                </a:lnTo>
                <a:lnTo>
                  <a:pt x="1877" y="976"/>
                </a:lnTo>
                <a:lnTo>
                  <a:pt x="1878" y="977"/>
                </a:lnTo>
                <a:lnTo>
                  <a:pt x="1878" y="979"/>
                </a:lnTo>
                <a:lnTo>
                  <a:pt x="1878" y="981"/>
                </a:lnTo>
                <a:lnTo>
                  <a:pt x="1879" y="982"/>
                </a:lnTo>
                <a:lnTo>
                  <a:pt x="1881" y="982"/>
                </a:lnTo>
                <a:lnTo>
                  <a:pt x="1881" y="983"/>
                </a:lnTo>
                <a:lnTo>
                  <a:pt x="1882" y="983"/>
                </a:lnTo>
                <a:lnTo>
                  <a:pt x="1882" y="984"/>
                </a:lnTo>
                <a:lnTo>
                  <a:pt x="1882" y="985"/>
                </a:lnTo>
                <a:lnTo>
                  <a:pt x="1881" y="985"/>
                </a:lnTo>
                <a:lnTo>
                  <a:pt x="1881" y="986"/>
                </a:lnTo>
                <a:lnTo>
                  <a:pt x="1879" y="986"/>
                </a:lnTo>
                <a:lnTo>
                  <a:pt x="1879" y="988"/>
                </a:lnTo>
                <a:lnTo>
                  <a:pt x="1878" y="988"/>
                </a:lnTo>
                <a:lnTo>
                  <a:pt x="1877" y="988"/>
                </a:lnTo>
                <a:lnTo>
                  <a:pt x="1876" y="988"/>
                </a:lnTo>
                <a:lnTo>
                  <a:pt x="1876" y="986"/>
                </a:lnTo>
                <a:lnTo>
                  <a:pt x="1876" y="985"/>
                </a:lnTo>
                <a:lnTo>
                  <a:pt x="1875" y="985"/>
                </a:lnTo>
                <a:lnTo>
                  <a:pt x="1874" y="985"/>
                </a:lnTo>
                <a:lnTo>
                  <a:pt x="1872" y="985"/>
                </a:lnTo>
                <a:lnTo>
                  <a:pt x="1871" y="985"/>
                </a:lnTo>
                <a:lnTo>
                  <a:pt x="1870" y="986"/>
                </a:lnTo>
                <a:lnTo>
                  <a:pt x="1870" y="988"/>
                </a:lnTo>
                <a:lnTo>
                  <a:pt x="1870" y="989"/>
                </a:lnTo>
                <a:lnTo>
                  <a:pt x="1871" y="990"/>
                </a:lnTo>
                <a:lnTo>
                  <a:pt x="1871" y="991"/>
                </a:lnTo>
                <a:lnTo>
                  <a:pt x="1872" y="991"/>
                </a:lnTo>
                <a:lnTo>
                  <a:pt x="1872" y="992"/>
                </a:lnTo>
                <a:lnTo>
                  <a:pt x="1874" y="992"/>
                </a:lnTo>
                <a:lnTo>
                  <a:pt x="1875" y="993"/>
                </a:lnTo>
                <a:lnTo>
                  <a:pt x="1876" y="993"/>
                </a:lnTo>
                <a:lnTo>
                  <a:pt x="1876" y="995"/>
                </a:lnTo>
                <a:lnTo>
                  <a:pt x="1877" y="996"/>
                </a:lnTo>
                <a:lnTo>
                  <a:pt x="1876" y="997"/>
                </a:lnTo>
                <a:lnTo>
                  <a:pt x="1876" y="998"/>
                </a:lnTo>
                <a:lnTo>
                  <a:pt x="1875" y="998"/>
                </a:lnTo>
                <a:lnTo>
                  <a:pt x="1875" y="999"/>
                </a:lnTo>
                <a:lnTo>
                  <a:pt x="1874" y="1000"/>
                </a:lnTo>
                <a:lnTo>
                  <a:pt x="1874" y="1002"/>
                </a:lnTo>
                <a:lnTo>
                  <a:pt x="1875" y="1002"/>
                </a:lnTo>
                <a:lnTo>
                  <a:pt x="1875" y="1003"/>
                </a:lnTo>
                <a:lnTo>
                  <a:pt x="1876" y="1003"/>
                </a:lnTo>
                <a:lnTo>
                  <a:pt x="1877" y="1003"/>
                </a:lnTo>
                <a:lnTo>
                  <a:pt x="1878" y="1003"/>
                </a:lnTo>
                <a:lnTo>
                  <a:pt x="1879" y="1003"/>
                </a:lnTo>
                <a:lnTo>
                  <a:pt x="1879" y="1002"/>
                </a:lnTo>
                <a:lnTo>
                  <a:pt x="1881" y="1002"/>
                </a:lnTo>
                <a:lnTo>
                  <a:pt x="1882" y="1002"/>
                </a:lnTo>
                <a:lnTo>
                  <a:pt x="1883" y="1002"/>
                </a:lnTo>
                <a:lnTo>
                  <a:pt x="1884" y="1003"/>
                </a:lnTo>
                <a:lnTo>
                  <a:pt x="1884" y="1004"/>
                </a:lnTo>
                <a:lnTo>
                  <a:pt x="1885" y="1004"/>
                </a:lnTo>
                <a:lnTo>
                  <a:pt x="1886" y="1004"/>
                </a:lnTo>
                <a:lnTo>
                  <a:pt x="1886" y="1003"/>
                </a:lnTo>
                <a:lnTo>
                  <a:pt x="1888" y="1002"/>
                </a:lnTo>
                <a:lnTo>
                  <a:pt x="1888" y="1000"/>
                </a:lnTo>
                <a:lnTo>
                  <a:pt x="1889" y="1000"/>
                </a:lnTo>
                <a:lnTo>
                  <a:pt x="1890" y="1000"/>
                </a:lnTo>
                <a:lnTo>
                  <a:pt x="1890" y="1002"/>
                </a:lnTo>
                <a:lnTo>
                  <a:pt x="1890" y="1003"/>
                </a:lnTo>
                <a:lnTo>
                  <a:pt x="1889" y="1003"/>
                </a:lnTo>
                <a:lnTo>
                  <a:pt x="1888" y="1003"/>
                </a:lnTo>
                <a:lnTo>
                  <a:pt x="1888" y="1004"/>
                </a:lnTo>
                <a:lnTo>
                  <a:pt x="1886" y="1004"/>
                </a:lnTo>
                <a:lnTo>
                  <a:pt x="1886" y="1005"/>
                </a:lnTo>
                <a:lnTo>
                  <a:pt x="1885" y="1006"/>
                </a:lnTo>
                <a:lnTo>
                  <a:pt x="1885" y="1007"/>
                </a:lnTo>
                <a:lnTo>
                  <a:pt x="1885" y="1009"/>
                </a:lnTo>
                <a:lnTo>
                  <a:pt x="1885" y="1010"/>
                </a:lnTo>
                <a:lnTo>
                  <a:pt x="1886" y="1010"/>
                </a:lnTo>
                <a:lnTo>
                  <a:pt x="1888" y="1010"/>
                </a:lnTo>
                <a:lnTo>
                  <a:pt x="1888" y="1011"/>
                </a:lnTo>
                <a:lnTo>
                  <a:pt x="1889" y="1011"/>
                </a:lnTo>
                <a:lnTo>
                  <a:pt x="1890" y="1011"/>
                </a:lnTo>
                <a:lnTo>
                  <a:pt x="1890" y="1012"/>
                </a:lnTo>
                <a:lnTo>
                  <a:pt x="1891" y="1012"/>
                </a:lnTo>
                <a:lnTo>
                  <a:pt x="1890" y="1013"/>
                </a:lnTo>
                <a:lnTo>
                  <a:pt x="1890" y="1015"/>
                </a:lnTo>
                <a:lnTo>
                  <a:pt x="1889" y="1015"/>
                </a:lnTo>
                <a:lnTo>
                  <a:pt x="1889" y="1016"/>
                </a:lnTo>
                <a:lnTo>
                  <a:pt x="1888" y="1016"/>
                </a:lnTo>
                <a:lnTo>
                  <a:pt x="1888" y="1017"/>
                </a:lnTo>
                <a:lnTo>
                  <a:pt x="1889" y="1017"/>
                </a:lnTo>
                <a:lnTo>
                  <a:pt x="1890" y="1017"/>
                </a:lnTo>
                <a:lnTo>
                  <a:pt x="1891" y="1016"/>
                </a:lnTo>
                <a:lnTo>
                  <a:pt x="1892" y="1016"/>
                </a:lnTo>
                <a:lnTo>
                  <a:pt x="1892" y="1015"/>
                </a:lnTo>
                <a:lnTo>
                  <a:pt x="1891" y="1015"/>
                </a:lnTo>
                <a:lnTo>
                  <a:pt x="1891" y="1013"/>
                </a:lnTo>
                <a:lnTo>
                  <a:pt x="1892" y="1012"/>
                </a:lnTo>
                <a:lnTo>
                  <a:pt x="1893" y="1011"/>
                </a:lnTo>
                <a:lnTo>
                  <a:pt x="1893" y="1010"/>
                </a:lnTo>
                <a:lnTo>
                  <a:pt x="1893" y="1009"/>
                </a:lnTo>
                <a:lnTo>
                  <a:pt x="1892" y="1009"/>
                </a:lnTo>
                <a:lnTo>
                  <a:pt x="1892" y="1007"/>
                </a:lnTo>
                <a:lnTo>
                  <a:pt x="1893" y="1007"/>
                </a:lnTo>
                <a:lnTo>
                  <a:pt x="1895" y="1007"/>
                </a:lnTo>
                <a:lnTo>
                  <a:pt x="1895" y="1009"/>
                </a:lnTo>
                <a:lnTo>
                  <a:pt x="1896" y="1009"/>
                </a:lnTo>
                <a:lnTo>
                  <a:pt x="1896" y="1010"/>
                </a:lnTo>
                <a:lnTo>
                  <a:pt x="1897" y="1011"/>
                </a:lnTo>
                <a:lnTo>
                  <a:pt x="1896" y="1012"/>
                </a:lnTo>
                <a:lnTo>
                  <a:pt x="1896" y="1013"/>
                </a:lnTo>
                <a:lnTo>
                  <a:pt x="1895" y="1013"/>
                </a:lnTo>
                <a:lnTo>
                  <a:pt x="1895" y="1015"/>
                </a:lnTo>
                <a:lnTo>
                  <a:pt x="1896" y="1015"/>
                </a:lnTo>
                <a:lnTo>
                  <a:pt x="1896" y="1016"/>
                </a:lnTo>
                <a:lnTo>
                  <a:pt x="1897" y="1016"/>
                </a:lnTo>
                <a:lnTo>
                  <a:pt x="1898" y="1016"/>
                </a:lnTo>
                <a:lnTo>
                  <a:pt x="1899" y="1015"/>
                </a:lnTo>
                <a:lnTo>
                  <a:pt x="1900" y="1016"/>
                </a:lnTo>
                <a:lnTo>
                  <a:pt x="1900" y="1017"/>
                </a:lnTo>
                <a:lnTo>
                  <a:pt x="1899" y="1018"/>
                </a:lnTo>
                <a:lnTo>
                  <a:pt x="1898" y="1018"/>
                </a:lnTo>
                <a:lnTo>
                  <a:pt x="1898" y="1019"/>
                </a:lnTo>
                <a:lnTo>
                  <a:pt x="1899" y="1019"/>
                </a:lnTo>
                <a:lnTo>
                  <a:pt x="1900" y="1019"/>
                </a:lnTo>
                <a:lnTo>
                  <a:pt x="1902" y="1019"/>
                </a:lnTo>
                <a:lnTo>
                  <a:pt x="1902" y="1018"/>
                </a:lnTo>
                <a:lnTo>
                  <a:pt x="1903" y="1018"/>
                </a:lnTo>
                <a:lnTo>
                  <a:pt x="1904" y="1018"/>
                </a:lnTo>
                <a:lnTo>
                  <a:pt x="1904" y="1019"/>
                </a:lnTo>
                <a:lnTo>
                  <a:pt x="1904" y="1020"/>
                </a:lnTo>
                <a:lnTo>
                  <a:pt x="1904" y="1022"/>
                </a:lnTo>
                <a:lnTo>
                  <a:pt x="1903" y="1022"/>
                </a:lnTo>
                <a:lnTo>
                  <a:pt x="1903" y="1023"/>
                </a:lnTo>
                <a:lnTo>
                  <a:pt x="1903" y="1024"/>
                </a:lnTo>
                <a:lnTo>
                  <a:pt x="1904" y="1024"/>
                </a:lnTo>
                <a:lnTo>
                  <a:pt x="1904" y="1025"/>
                </a:lnTo>
                <a:lnTo>
                  <a:pt x="1904" y="1026"/>
                </a:lnTo>
                <a:lnTo>
                  <a:pt x="1905" y="1027"/>
                </a:lnTo>
                <a:lnTo>
                  <a:pt x="1906" y="1027"/>
                </a:lnTo>
                <a:lnTo>
                  <a:pt x="1906" y="1026"/>
                </a:lnTo>
                <a:lnTo>
                  <a:pt x="1906" y="1025"/>
                </a:lnTo>
                <a:lnTo>
                  <a:pt x="1907" y="1025"/>
                </a:lnTo>
                <a:lnTo>
                  <a:pt x="1907" y="1024"/>
                </a:lnTo>
                <a:lnTo>
                  <a:pt x="1909" y="1024"/>
                </a:lnTo>
                <a:lnTo>
                  <a:pt x="1909" y="1023"/>
                </a:lnTo>
                <a:lnTo>
                  <a:pt x="1909" y="1022"/>
                </a:lnTo>
                <a:lnTo>
                  <a:pt x="1910" y="1022"/>
                </a:lnTo>
                <a:lnTo>
                  <a:pt x="1910" y="1020"/>
                </a:lnTo>
                <a:lnTo>
                  <a:pt x="1911" y="1020"/>
                </a:lnTo>
                <a:lnTo>
                  <a:pt x="1912" y="1020"/>
                </a:lnTo>
                <a:lnTo>
                  <a:pt x="1913" y="1022"/>
                </a:lnTo>
                <a:lnTo>
                  <a:pt x="1913" y="1023"/>
                </a:lnTo>
                <a:lnTo>
                  <a:pt x="1913" y="1024"/>
                </a:lnTo>
                <a:lnTo>
                  <a:pt x="1913" y="1025"/>
                </a:lnTo>
                <a:lnTo>
                  <a:pt x="1913" y="1026"/>
                </a:lnTo>
                <a:lnTo>
                  <a:pt x="1913" y="1027"/>
                </a:lnTo>
                <a:lnTo>
                  <a:pt x="1914" y="1027"/>
                </a:lnTo>
                <a:lnTo>
                  <a:pt x="1914" y="1026"/>
                </a:lnTo>
                <a:lnTo>
                  <a:pt x="1916" y="1026"/>
                </a:lnTo>
                <a:lnTo>
                  <a:pt x="1916" y="1025"/>
                </a:lnTo>
                <a:lnTo>
                  <a:pt x="1917" y="1024"/>
                </a:lnTo>
                <a:lnTo>
                  <a:pt x="1917" y="1023"/>
                </a:lnTo>
                <a:lnTo>
                  <a:pt x="1918" y="1023"/>
                </a:lnTo>
                <a:lnTo>
                  <a:pt x="1918" y="1022"/>
                </a:lnTo>
                <a:lnTo>
                  <a:pt x="1919" y="1023"/>
                </a:lnTo>
                <a:lnTo>
                  <a:pt x="1920" y="1023"/>
                </a:lnTo>
                <a:lnTo>
                  <a:pt x="1920" y="1024"/>
                </a:lnTo>
                <a:lnTo>
                  <a:pt x="1921" y="1024"/>
                </a:lnTo>
                <a:lnTo>
                  <a:pt x="1923" y="1024"/>
                </a:lnTo>
                <a:lnTo>
                  <a:pt x="1923" y="1025"/>
                </a:lnTo>
                <a:lnTo>
                  <a:pt x="1923" y="1026"/>
                </a:lnTo>
                <a:lnTo>
                  <a:pt x="1923" y="1027"/>
                </a:lnTo>
                <a:lnTo>
                  <a:pt x="1921" y="1027"/>
                </a:lnTo>
                <a:lnTo>
                  <a:pt x="1921" y="1029"/>
                </a:lnTo>
                <a:lnTo>
                  <a:pt x="1921" y="1030"/>
                </a:lnTo>
                <a:lnTo>
                  <a:pt x="1921" y="1031"/>
                </a:lnTo>
                <a:lnTo>
                  <a:pt x="1920" y="1031"/>
                </a:lnTo>
                <a:lnTo>
                  <a:pt x="1920" y="1030"/>
                </a:lnTo>
                <a:lnTo>
                  <a:pt x="1919" y="1029"/>
                </a:lnTo>
                <a:lnTo>
                  <a:pt x="1918" y="1029"/>
                </a:lnTo>
                <a:lnTo>
                  <a:pt x="1917" y="1029"/>
                </a:lnTo>
                <a:lnTo>
                  <a:pt x="1916" y="1029"/>
                </a:lnTo>
                <a:lnTo>
                  <a:pt x="1916" y="1030"/>
                </a:lnTo>
                <a:lnTo>
                  <a:pt x="1914" y="1030"/>
                </a:lnTo>
                <a:lnTo>
                  <a:pt x="1914" y="1031"/>
                </a:lnTo>
                <a:lnTo>
                  <a:pt x="1914" y="1032"/>
                </a:lnTo>
                <a:lnTo>
                  <a:pt x="1914" y="1033"/>
                </a:lnTo>
                <a:lnTo>
                  <a:pt x="1914" y="1034"/>
                </a:lnTo>
                <a:lnTo>
                  <a:pt x="1914" y="1036"/>
                </a:lnTo>
                <a:lnTo>
                  <a:pt x="1914" y="1037"/>
                </a:lnTo>
                <a:lnTo>
                  <a:pt x="1916" y="1037"/>
                </a:lnTo>
                <a:lnTo>
                  <a:pt x="1916" y="1038"/>
                </a:lnTo>
                <a:lnTo>
                  <a:pt x="1917" y="1038"/>
                </a:lnTo>
                <a:lnTo>
                  <a:pt x="1918" y="1038"/>
                </a:lnTo>
                <a:lnTo>
                  <a:pt x="1919" y="1038"/>
                </a:lnTo>
                <a:lnTo>
                  <a:pt x="1920" y="1039"/>
                </a:lnTo>
                <a:lnTo>
                  <a:pt x="1921" y="1039"/>
                </a:lnTo>
                <a:lnTo>
                  <a:pt x="1921" y="1038"/>
                </a:lnTo>
                <a:lnTo>
                  <a:pt x="1923" y="1038"/>
                </a:lnTo>
                <a:lnTo>
                  <a:pt x="1924" y="1038"/>
                </a:lnTo>
                <a:lnTo>
                  <a:pt x="1924" y="1039"/>
                </a:lnTo>
                <a:lnTo>
                  <a:pt x="1924" y="1040"/>
                </a:lnTo>
                <a:lnTo>
                  <a:pt x="1924" y="1041"/>
                </a:lnTo>
                <a:lnTo>
                  <a:pt x="1925" y="1043"/>
                </a:lnTo>
                <a:lnTo>
                  <a:pt x="1926" y="1044"/>
                </a:lnTo>
                <a:lnTo>
                  <a:pt x="1927" y="1045"/>
                </a:lnTo>
                <a:lnTo>
                  <a:pt x="1927" y="1044"/>
                </a:lnTo>
                <a:lnTo>
                  <a:pt x="1928" y="1044"/>
                </a:lnTo>
                <a:lnTo>
                  <a:pt x="1930" y="1043"/>
                </a:lnTo>
                <a:lnTo>
                  <a:pt x="1930" y="1044"/>
                </a:lnTo>
                <a:lnTo>
                  <a:pt x="1930" y="1045"/>
                </a:lnTo>
                <a:lnTo>
                  <a:pt x="1928" y="1045"/>
                </a:lnTo>
                <a:lnTo>
                  <a:pt x="1928" y="1046"/>
                </a:lnTo>
                <a:lnTo>
                  <a:pt x="1928" y="1047"/>
                </a:lnTo>
                <a:lnTo>
                  <a:pt x="1928" y="1048"/>
                </a:lnTo>
                <a:lnTo>
                  <a:pt x="1928" y="1050"/>
                </a:lnTo>
                <a:lnTo>
                  <a:pt x="1928" y="1051"/>
                </a:lnTo>
                <a:lnTo>
                  <a:pt x="1928" y="1052"/>
                </a:lnTo>
                <a:lnTo>
                  <a:pt x="1930" y="1052"/>
                </a:lnTo>
                <a:lnTo>
                  <a:pt x="1930" y="1051"/>
                </a:lnTo>
                <a:lnTo>
                  <a:pt x="1931" y="1051"/>
                </a:lnTo>
                <a:lnTo>
                  <a:pt x="1931" y="1050"/>
                </a:lnTo>
                <a:lnTo>
                  <a:pt x="1932" y="1050"/>
                </a:lnTo>
                <a:lnTo>
                  <a:pt x="1932" y="1051"/>
                </a:lnTo>
                <a:lnTo>
                  <a:pt x="1932" y="1052"/>
                </a:lnTo>
                <a:lnTo>
                  <a:pt x="1931" y="1052"/>
                </a:lnTo>
                <a:lnTo>
                  <a:pt x="1931" y="1053"/>
                </a:lnTo>
                <a:lnTo>
                  <a:pt x="1930" y="1053"/>
                </a:lnTo>
                <a:lnTo>
                  <a:pt x="1930" y="1054"/>
                </a:lnTo>
                <a:lnTo>
                  <a:pt x="1930" y="1053"/>
                </a:lnTo>
                <a:lnTo>
                  <a:pt x="1930" y="1054"/>
                </a:lnTo>
                <a:lnTo>
                  <a:pt x="1928" y="1053"/>
                </a:lnTo>
                <a:lnTo>
                  <a:pt x="1927" y="1052"/>
                </a:lnTo>
                <a:lnTo>
                  <a:pt x="1927" y="1051"/>
                </a:lnTo>
                <a:lnTo>
                  <a:pt x="1926" y="1051"/>
                </a:lnTo>
                <a:lnTo>
                  <a:pt x="1925" y="1051"/>
                </a:lnTo>
                <a:lnTo>
                  <a:pt x="1925" y="1050"/>
                </a:lnTo>
                <a:lnTo>
                  <a:pt x="1925" y="1048"/>
                </a:lnTo>
                <a:lnTo>
                  <a:pt x="1924" y="1048"/>
                </a:lnTo>
                <a:lnTo>
                  <a:pt x="1923" y="1048"/>
                </a:lnTo>
                <a:lnTo>
                  <a:pt x="1923" y="1050"/>
                </a:lnTo>
                <a:lnTo>
                  <a:pt x="1923" y="1051"/>
                </a:lnTo>
                <a:lnTo>
                  <a:pt x="1923" y="1052"/>
                </a:lnTo>
                <a:lnTo>
                  <a:pt x="1923" y="1053"/>
                </a:lnTo>
                <a:lnTo>
                  <a:pt x="1923" y="1054"/>
                </a:lnTo>
                <a:lnTo>
                  <a:pt x="1924" y="1054"/>
                </a:lnTo>
                <a:lnTo>
                  <a:pt x="1925" y="1054"/>
                </a:lnTo>
                <a:lnTo>
                  <a:pt x="1926" y="1054"/>
                </a:lnTo>
                <a:lnTo>
                  <a:pt x="1926" y="1055"/>
                </a:lnTo>
                <a:lnTo>
                  <a:pt x="1926" y="1057"/>
                </a:lnTo>
                <a:lnTo>
                  <a:pt x="1925" y="1057"/>
                </a:lnTo>
                <a:lnTo>
                  <a:pt x="1924" y="1057"/>
                </a:lnTo>
                <a:lnTo>
                  <a:pt x="1924" y="1058"/>
                </a:lnTo>
                <a:lnTo>
                  <a:pt x="1923" y="1058"/>
                </a:lnTo>
                <a:lnTo>
                  <a:pt x="1921" y="1057"/>
                </a:lnTo>
                <a:lnTo>
                  <a:pt x="1921" y="1058"/>
                </a:lnTo>
                <a:lnTo>
                  <a:pt x="1920" y="1058"/>
                </a:lnTo>
                <a:lnTo>
                  <a:pt x="1919" y="1059"/>
                </a:lnTo>
                <a:lnTo>
                  <a:pt x="1920" y="1059"/>
                </a:lnTo>
                <a:lnTo>
                  <a:pt x="1919" y="1059"/>
                </a:lnTo>
                <a:lnTo>
                  <a:pt x="1920" y="1060"/>
                </a:lnTo>
                <a:lnTo>
                  <a:pt x="1920" y="1061"/>
                </a:lnTo>
                <a:lnTo>
                  <a:pt x="1921" y="1061"/>
                </a:lnTo>
                <a:lnTo>
                  <a:pt x="1923" y="1062"/>
                </a:lnTo>
                <a:lnTo>
                  <a:pt x="1923" y="1064"/>
                </a:lnTo>
                <a:lnTo>
                  <a:pt x="1924" y="1064"/>
                </a:lnTo>
                <a:lnTo>
                  <a:pt x="1924" y="1065"/>
                </a:lnTo>
                <a:lnTo>
                  <a:pt x="1925" y="1065"/>
                </a:lnTo>
                <a:lnTo>
                  <a:pt x="1926" y="1065"/>
                </a:lnTo>
                <a:lnTo>
                  <a:pt x="1926" y="1066"/>
                </a:lnTo>
                <a:lnTo>
                  <a:pt x="1927" y="1066"/>
                </a:lnTo>
                <a:lnTo>
                  <a:pt x="1928" y="1066"/>
                </a:lnTo>
                <a:lnTo>
                  <a:pt x="1928" y="1067"/>
                </a:lnTo>
                <a:lnTo>
                  <a:pt x="1930" y="1067"/>
                </a:lnTo>
                <a:lnTo>
                  <a:pt x="1930" y="1068"/>
                </a:lnTo>
                <a:lnTo>
                  <a:pt x="1931" y="1068"/>
                </a:lnTo>
                <a:lnTo>
                  <a:pt x="1931" y="1069"/>
                </a:lnTo>
                <a:lnTo>
                  <a:pt x="1932" y="1069"/>
                </a:lnTo>
                <a:lnTo>
                  <a:pt x="1932" y="1071"/>
                </a:lnTo>
                <a:lnTo>
                  <a:pt x="1933" y="1072"/>
                </a:lnTo>
                <a:lnTo>
                  <a:pt x="1934" y="1072"/>
                </a:lnTo>
                <a:lnTo>
                  <a:pt x="1935" y="1072"/>
                </a:lnTo>
                <a:lnTo>
                  <a:pt x="1935" y="1073"/>
                </a:lnTo>
                <a:lnTo>
                  <a:pt x="1937" y="1073"/>
                </a:lnTo>
                <a:lnTo>
                  <a:pt x="1938" y="1073"/>
                </a:lnTo>
                <a:lnTo>
                  <a:pt x="1939" y="1074"/>
                </a:lnTo>
                <a:lnTo>
                  <a:pt x="1940" y="1074"/>
                </a:lnTo>
                <a:lnTo>
                  <a:pt x="1941" y="1074"/>
                </a:lnTo>
                <a:lnTo>
                  <a:pt x="1941" y="1075"/>
                </a:lnTo>
                <a:lnTo>
                  <a:pt x="1942" y="1075"/>
                </a:lnTo>
                <a:lnTo>
                  <a:pt x="1942" y="1076"/>
                </a:lnTo>
                <a:lnTo>
                  <a:pt x="1944" y="1076"/>
                </a:lnTo>
                <a:lnTo>
                  <a:pt x="1944" y="1078"/>
                </a:lnTo>
                <a:lnTo>
                  <a:pt x="1944" y="1079"/>
                </a:lnTo>
                <a:lnTo>
                  <a:pt x="1944" y="1080"/>
                </a:lnTo>
                <a:lnTo>
                  <a:pt x="1944" y="1081"/>
                </a:lnTo>
                <a:lnTo>
                  <a:pt x="1945" y="1082"/>
                </a:lnTo>
                <a:lnTo>
                  <a:pt x="1946" y="1082"/>
                </a:lnTo>
                <a:lnTo>
                  <a:pt x="1947" y="1082"/>
                </a:lnTo>
                <a:lnTo>
                  <a:pt x="1948" y="1082"/>
                </a:lnTo>
                <a:lnTo>
                  <a:pt x="1949" y="1082"/>
                </a:lnTo>
                <a:lnTo>
                  <a:pt x="1951" y="1082"/>
                </a:lnTo>
                <a:lnTo>
                  <a:pt x="1951" y="1083"/>
                </a:lnTo>
                <a:lnTo>
                  <a:pt x="1952" y="1083"/>
                </a:lnTo>
                <a:lnTo>
                  <a:pt x="1953" y="1083"/>
                </a:lnTo>
                <a:lnTo>
                  <a:pt x="1954" y="1083"/>
                </a:lnTo>
                <a:lnTo>
                  <a:pt x="1955" y="1083"/>
                </a:lnTo>
                <a:lnTo>
                  <a:pt x="1956" y="1083"/>
                </a:lnTo>
                <a:lnTo>
                  <a:pt x="1958" y="1083"/>
                </a:lnTo>
                <a:lnTo>
                  <a:pt x="1959" y="1082"/>
                </a:lnTo>
                <a:lnTo>
                  <a:pt x="1959" y="1081"/>
                </a:lnTo>
                <a:lnTo>
                  <a:pt x="1959" y="1080"/>
                </a:lnTo>
                <a:lnTo>
                  <a:pt x="1959" y="1079"/>
                </a:lnTo>
                <a:lnTo>
                  <a:pt x="1958" y="1079"/>
                </a:lnTo>
                <a:lnTo>
                  <a:pt x="1958" y="1078"/>
                </a:lnTo>
                <a:lnTo>
                  <a:pt x="1958" y="1076"/>
                </a:lnTo>
                <a:lnTo>
                  <a:pt x="1958" y="1075"/>
                </a:lnTo>
                <a:lnTo>
                  <a:pt x="1959" y="1075"/>
                </a:lnTo>
                <a:lnTo>
                  <a:pt x="1960" y="1075"/>
                </a:lnTo>
                <a:lnTo>
                  <a:pt x="1961" y="1076"/>
                </a:lnTo>
                <a:lnTo>
                  <a:pt x="1962" y="1078"/>
                </a:lnTo>
                <a:lnTo>
                  <a:pt x="1963" y="1078"/>
                </a:lnTo>
                <a:lnTo>
                  <a:pt x="1963" y="1079"/>
                </a:lnTo>
                <a:lnTo>
                  <a:pt x="1965" y="1079"/>
                </a:lnTo>
                <a:lnTo>
                  <a:pt x="1965" y="1080"/>
                </a:lnTo>
                <a:lnTo>
                  <a:pt x="1965" y="1081"/>
                </a:lnTo>
                <a:lnTo>
                  <a:pt x="1965" y="1082"/>
                </a:lnTo>
                <a:lnTo>
                  <a:pt x="1966" y="1082"/>
                </a:lnTo>
                <a:lnTo>
                  <a:pt x="1966" y="1083"/>
                </a:lnTo>
                <a:lnTo>
                  <a:pt x="1966" y="1085"/>
                </a:lnTo>
                <a:lnTo>
                  <a:pt x="1966" y="1086"/>
                </a:lnTo>
                <a:lnTo>
                  <a:pt x="1966" y="1087"/>
                </a:lnTo>
                <a:lnTo>
                  <a:pt x="1967" y="1087"/>
                </a:lnTo>
                <a:lnTo>
                  <a:pt x="1967" y="1088"/>
                </a:lnTo>
                <a:lnTo>
                  <a:pt x="1968" y="1088"/>
                </a:lnTo>
                <a:lnTo>
                  <a:pt x="1969" y="1088"/>
                </a:lnTo>
                <a:lnTo>
                  <a:pt x="1969" y="1089"/>
                </a:lnTo>
                <a:lnTo>
                  <a:pt x="1969" y="1090"/>
                </a:lnTo>
                <a:lnTo>
                  <a:pt x="1969" y="1092"/>
                </a:lnTo>
                <a:lnTo>
                  <a:pt x="1968" y="1092"/>
                </a:lnTo>
                <a:lnTo>
                  <a:pt x="1968" y="1093"/>
                </a:lnTo>
                <a:lnTo>
                  <a:pt x="1968" y="1094"/>
                </a:lnTo>
                <a:lnTo>
                  <a:pt x="1968" y="1095"/>
                </a:lnTo>
                <a:lnTo>
                  <a:pt x="1967" y="1095"/>
                </a:lnTo>
                <a:lnTo>
                  <a:pt x="1967" y="1096"/>
                </a:lnTo>
                <a:lnTo>
                  <a:pt x="1966" y="1096"/>
                </a:lnTo>
                <a:lnTo>
                  <a:pt x="1965" y="1096"/>
                </a:lnTo>
                <a:lnTo>
                  <a:pt x="1965" y="1097"/>
                </a:lnTo>
                <a:lnTo>
                  <a:pt x="1965" y="1099"/>
                </a:lnTo>
                <a:lnTo>
                  <a:pt x="1965" y="1100"/>
                </a:lnTo>
                <a:lnTo>
                  <a:pt x="1966" y="1100"/>
                </a:lnTo>
                <a:lnTo>
                  <a:pt x="1966" y="1101"/>
                </a:lnTo>
                <a:lnTo>
                  <a:pt x="1966" y="1102"/>
                </a:lnTo>
                <a:lnTo>
                  <a:pt x="1965" y="1102"/>
                </a:lnTo>
                <a:lnTo>
                  <a:pt x="1963" y="1102"/>
                </a:lnTo>
                <a:lnTo>
                  <a:pt x="1963" y="1101"/>
                </a:lnTo>
                <a:lnTo>
                  <a:pt x="1962" y="1101"/>
                </a:lnTo>
                <a:lnTo>
                  <a:pt x="1962" y="1100"/>
                </a:lnTo>
                <a:lnTo>
                  <a:pt x="1962" y="1101"/>
                </a:lnTo>
                <a:lnTo>
                  <a:pt x="1962" y="1102"/>
                </a:lnTo>
                <a:lnTo>
                  <a:pt x="1963" y="1102"/>
                </a:lnTo>
                <a:lnTo>
                  <a:pt x="1963" y="1103"/>
                </a:lnTo>
                <a:lnTo>
                  <a:pt x="1963" y="1104"/>
                </a:lnTo>
                <a:lnTo>
                  <a:pt x="1965" y="1104"/>
                </a:lnTo>
                <a:lnTo>
                  <a:pt x="1965" y="1106"/>
                </a:lnTo>
                <a:lnTo>
                  <a:pt x="1965" y="1107"/>
                </a:lnTo>
                <a:lnTo>
                  <a:pt x="1965" y="1108"/>
                </a:lnTo>
                <a:lnTo>
                  <a:pt x="1965" y="1109"/>
                </a:lnTo>
                <a:lnTo>
                  <a:pt x="1966" y="1109"/>
                </a:lnTo>
                <a:lnTo>
                  <a:pt x="1967" y="1110"/>
                </a:lnTo>
                <a:lnTo>
                  <a:pt x="1967" y="1111"/>
                </a:lnTo>
                <a:lnTo>
                  <a:pt x="1967" y="1113"/>
                </a:lnTo>
                <a:lnTo>
                  <a:pt x="1967" y="1114"/>
                </a:lnTo>
                <a:lnTo>
                  <a:pt x="1968" y="1114"/>
                </a:lnTo>
                <a:lnTo>
                  <a:pt x="1968" y="1115"/>
                </a:lnTo>
                <a:lnTo>
                  <a:pt x="1969" y="1115"/>
                </a:lnTo>
                <a:lnTo>
                  <a:pt x="1969" y="1116"/>
                </a:lnTo>
                <a:lnTo>
                  <a:pt x="1970" y="1116"/>
                </a:lnTo>
                <a:lnTo>
                  <a:pt x="1970" y="1117"/>
                </a:lnTo>
                <a:lnTo>
                  <a:pt x="1972" y="1118"/>
                </a:lnTo>
                <a:lnTo>
                  <a:pt x="1972" y="1120"/>
                </a:lnTo>
                <a:lnTo>
                  <a:pt x="1973" y="1120"/>
                </a:lnTo>
                <a:lnTo>
                  <a:pt x="1973" y="1121"/>
                </a:lnTo>
                <a:lnTo>
                  <a:pt x="1974" y="1121"/>
                </a:lnTo>
                <a:lnTo>
                  <a:pt x="1975" y="1121"/>
                </a:lnTo>
                <a:lnTo>
                  <a:pt x="1976" y="1122"/>
                </a:lnTo>
                <a:lnTo>
                  <a:pt x="1976" y="1123"/>
                </a:lnTo>
                <a:lnTo>
                  <a:pt x="1976" y="1124"/>
                </a:lnTo>
                <a:lnTo>
                  <a:pt x="1977" y="1124"/>
                </a:lnTo>
                <a:lnTo>
                  <a:pt x="1979" y="1125"/>
                </a:lnTo>
                <a:lnTo>
                  <a:pt x="1980" y="1125"/>
                </a:lnTo>
                <a:lnTo>
                  <a:pt x="1981" y="1127"/>
                </a:lnTo>
                <a:lnTo>
                  <a:pt x="1982" y="1127"/>
                </a:lnTo>
                <a:lnTo>
                  <a:pt x="1982" y="1128"/>
                </a:lnTo>
                <a:lnTo>
                  <a:pt x="1983" y="1128"/>
                </a:lnTo>
                <a:lnTo>
                  <a:pt x="1984" y="1129"/>
                </a:lnTo>
                <a:lnTo>
                  <a:pt x="1986" y="1129"/>
                </a:lnTo>
                <a:lnTo>
                  <a:pt x="1986" y="1130"/>
                </a:lnTo>
                <a:lnTo>
                  <a:pt x="1987" y="1131"/>
                </a:lnTo>
                <a:lnTo>
                  <a:pt x="1988" y="1132"/>
                </a:lnTo>
                <a:lnTo>
                  <a:pt x="1989" y="1134"/>
                </a:lnTo>
                <a:lnTo>
                  <a:pt x="1990" y="1134"/>
                </a:lnTo>
                <a:lnTo>
                  <a:pt x="1990" y="1135"/>
                </a:lnTo>
                <a:lnTo>
                  <a:pt x="1991" y="1135"/>
                </a:lnTo>
                <a:lnTo>
                  <a:pt x="1993" y="1135"/>
                </a:lnTo>
                <a:lnTo>
                  <a:pt x="1994" y="1136"/>
                </a:lnTo>
                <a:lnTo>
                  <a:pt x="1995" y="1136"/>
                </a:lnTo>
                <a:lnTo>
                  <a:pt x="1997" y="1139"/>
                </a:lnTo>
                <a:lnTo>
                  <a:pt x="1998" y="1139"/>
                </a:lnTo>
                <a:lnTo>
                  <a:pt x="2000" y="1139"/>
                </a:lnTo>
                <a:lnTo>
                  <a:pt x="2000" y="1138"/>
                </a:lnTo>
                <a:lnTo>
                  <a:pt x="2001" y="1138"/>
                </a:lnTo>
                <a:lnTo>
                  <a:pt x="2001" y="1139"/>
                </a:lnTo>
                <a:lnTo>
                  <a:pt x="2002" y="1139"/>
                </a:lnTo>
                <a:lnTo>
                  <a:pt x="2003" y="1139"/>
                </a:lnTo>
                <a:lnTo>
                  <a:pt x="2004" y="1139"/>
                </a:lnTo>
                <a:lnTo>
                  <a:pt x="2005" y="1141"/>
                </a:lnTo>
                <a:lnTo>
                  <a:pt x="2007" y="1141"/>
                </a:lnTo>
                <a:lnTo>
                  <a:pt x="2008" y="1141"/>
                </a:lnTo>
                <a:lnTo>
                  <a:pt x="2009" y="1141"/>
                </a:lnTo>
                <a:lnTo>
                  <a:pt x="2009" y="1142"/>
                </a:lnTo>
                <a:lnTo>
                  <a:pt x="2010" y="1142"/>
                </a:lnTo>
                <a:lnTo>
                  <a:pt x="2011" y="1142"/>
                </a:lnTo>
                <a:lnTo>
                  <a:pt x="2012" y="1142"/>
                </a:lnTo>
                <a:lnTo>
                  <a:pt x="2012" y="1143"/>
                </a:lnTo>
                <a:lnTo>
                  <a:pt x="2014" y="1143"/>
                </a:lnTo>
                <a:lnTo>
                  <a:pt x="2014" y="1144"/>
                </a:lnTo>
                <a:lnTo>
                  <a:pt x="2015" y="1144"/>
                </a:lnTo>
                <a:lnTo>
                  <a:pt x="2016" y="1144"/>
                </a:lnTo>
                <a:lnTo>
                  <a:pt x="2017" y="1145"/>
                </a:lnTo>
                <a:lnTo>
                  <a:pt x="2018" y="1145"/>
                </a:lnTo>
                <a:lnTo>
                  <a:pt x="2019" y="1145"/>
                </a:lnTo>
                <a:lnTo>
                  <a:pt x="2019" y="1146"/>
                </a:lnTo>
                <a:lnTo>
                  <a:pt x="2021" y="1146"/>
                </a:lnTo>
                <a:lnTo>
                  <a:pt x="2022" y="1146"/>
                </a:lnTo>
                <a:lnTo>
                  <a:pt x="2022" y="1148"/>
                </a:lnTo>
                <a:lnTo>
                  <a:pt x="2023" y="1148"/>
                </a:lnTo>
                <a:lnTo>
                  <a:pt x="2024" y="1149"/>
                </a:lnTo>
                <a:lnTo>
                  <a:pt x="2025" y="1150"/>
                </a:lnTo>
                <a:lnTo>
                  <a:pt x="2026" y="1151"/>
                </a:lnTo>
                <a:lnTo>
                  <a:pt x="2028" y="1151"/>
                </a:lnTo>
                <a:lnTo>
                  <a:pt x="2028" y="1152"/>
                </a:lnTo>
                <a:lnTo>
                  <a:pt x="2029" y="1152"/>
                </a:lnTo>
                <a:lnTo>
                  <a:pt x="2030" y="1152"/>
                </a:lnTo>
                <a:lnTo>
                  <a:pt x="2031" y="1152"/>
                </a:lnTo>
                <a:lnTo>
                  <a:pt x="2032" y="1152"/>
                </a:lnTo>
                <a:lnTo>
                  <a:pt x="2033" y="1152"/>
                </a:lnTo>
                <a:lnTo>
                  <a:pt x="2035" y="1152"/>
                </a:lnTo>
                <a:lnTo>
                  <a:pt x="2036" y="1152"/>
                </a:lnTo>
                <a:lnTo>
                  <a:pt x="2037" y="1152"/>
                </a:lnTo>
                <a:lnTo>
                  <a:pt x="2038" y="1152"/>
                </a:lnTo>
                <a:lnTo>
                  <a:pt x="2038" y="1151"/>
                </a:lnTo>
                <a:lnTo>
                  <a:pt x="2039" y="1151"/>
                </a:lnTo>
                <a:lnTo>
                  <a:pt x="2040" y="1151"/>
                </a:lnTo>
                <a:lnTo>
                  <a:pt x="2042" y="1151"/>
                </a:lnTo>
                <a:lnTo>
                  <a:pt x="2043" y="1151"/>
                </a:lnTo>
                <a:lnTo>
                  <a:pt x="2044" y="1151"/>
                </a:lnTo>
                <a:lnTo>
                  <a:pt x="2045" y="1151"/>
                </a:lnTo>
                <a:lnTo>
                  <a:pt x="2046" y="1151"/>
                </a:lnTo>
                <a:lnTo>
                  <a:pt x="2046" y="1152"/>
                </a:lnTo>
                <a:lnTo>
                  <a:pt x="2047" y="1153"/>
                </a:lnTo>
                <a:lnTo>
                  <a:pt x="2047" y="1155"/>
                </a:lnTo>
                <a:lnTo>
                  <a:pt x="2047" y="1156"/>
                </a:lnTo>
                <a:lnTo>
                  <a:pt x="2046" y="1157"/>
                </a:lnTo>
                <a:lnTo>
                  <a:pt x="2045" y="1158"/>
                </a:lnTo>
                <a:lnTo>
                  <a:pt x="2045" y="1159"/>
                </a:lnTo>
                <a:lnTo>
                  <a:pt x="2046" y="1160"/>
                </a:lnTo>
                <a:lnTo>
                  <a:pt x="2049" y="1159"/>
                </a:lnTo>
                <a:lnTo>
                  <a:pt x="2050" y="1157"/>
                </a:lnTo>
                <a:lnTo>
                  <a:pt x="2051" y="1156"/>
                </a:lnTo>
                <a:lnTo>
                  <a:pt x="2052" y="1157"/>
                </a:lnTo>
                <a:lnTo>
                  <a:pt x="2053" y="1158"/>
                </a:lnTo>
                <a:lnTo>
                  <a:pt x="2053" y="1160"/>
                </a:lnTo>
                <a:lnTo>
                  <a:pt x="2053" y="1162"/>
                </a:lnTo>
                <a:lnTo>
                  <a:pt x="2052" y="1163"/>
                </a:lnTo>
                <a:lnTo>
                  <a:pt x="2051" y="1163"/>
                </a:lnTo>
                <a:lnTo>
                  <a:pt x="2051" y="1164"/>
                </a:lnTo>
                <a:lnTo>
                  <a:pt x="2052" y="1165"/>
                </a:lnTo>
                <a:lnTo>
                  <a:pt x="2053" y="1165"/>
                </a:lnTo>
                <a:lnTo>
                  <a:pt x="2054" y="1165"/>
                </a:lnTo>
                <a:lnTo>
                  <a:pt x="2054" y="1166"/>
                </a:lnTo>
                <a:lnTo>
                  <a:pt x="2056" y="1166"/>
                </a:lnTo>
                <a:lnTo>
                  <a:pt x="2056" y="1164"/>
                </a:lnTo>
                <a:lnTo>
                  <a:pt x="2057" y="1165"/>
                </a:lnTo>
                <a:lnTo>
                  <a:pt x="2059" y="1166"/>
                </a:lnTo>
                <a:lnTo>
                  <a:pt x="2060" y="1166"/>
                </a:lnTo>
                <a:lnTo>
                  <a:pt x="2061" y="1167"/>
                </a:lnTo>
                <a:lnTo>
                  <a:pt x="2060" y="1167"/>
                </a:lnTo>
                <a:lnTo>
                  <a:pt x="2061" y="1170"/>
                </a:lnTo>
                <a:lnTo>
                  <a:pt x="2063" y="1169"/>
                </a:lnTo>
                <a:lnTo>
                  <a:pt x="2064" y="1169"/>
                </a:lnTo>
                <a:lnTo>
                  <a:pt x="2064" y="1170"/>
                </a:lnTo>
                <a:lnTo>
                  <a:pt x="2061" y="1171"/>
                </a:lnTo>
                <a:lnTo>
                  <a:pt x="2063" y="1171"/>
                </a:lnTo>
                <a:lnTo>
                  <a:pt x="2064" y="1171"/>
                </a:lnTo>
                <a:lnTo>
                  <a:pt x="2065" y="1171"/>
                </a:lnTo>
                <a:lnTo>
                  <a:pt x="2066" y="1172"/>
                </a:lnTo>
                <a:lnTo>
                  <a:pt x="2065" y="1172"/>
                </a:lnTo>
                <a:lnTo>
                  <a:pt x="2064" y="1173"/>
                </a:lnTo>
                <a:lnTo>
                  <a:pt x="2064" y="1174"/>
                </a:lnTo>
                <a:lnTo>
                  <a:pt x="2065" y="1173"/>
                </a:lnTo>
                <a:lnTo>
                  <a:pt x="2066" y="1173"/>
                </a:lnTo>
                <a:lnTo>
                  <a:pt x="2067" y="1173"/>
                </a:lnTo>
                <a:lnTo>
                  <a:pt x="2067" y="1174"/>
                </a:lnTo>
                <a:lnTo>
                  <a:pt x="2066" y="1174"/>
                </a:lnTo>
                <a:lnTo>
                  <a:pt x="2066" y="1176"/>
                </a:lnTo>
                <a:lnTo>
                  <a:pt x="2067" y="1176"/>
                </a:lnTo>
                <a:lnTo>
                  <a:pt x="2068" y="1176"/>
                </a:lnTo>
                <a:lnTo>
                  <a:pt x="2070" y="1177"/>
                </a:lnTo>
                <a:lnTo>
                  <a:pt x="2070" y="1176"/>
                </a:lnTo>
                <a:lnTo>
                  <a:pt x="2071" y="1176"/>
                </a:lnTo>
                <a:lnTo>
                  <a:pt x="2071" y="1174"/>
                </a:lnTo>
                <a:lnTo>
                  <a:pt x="2072" y="1174"/>
                </a:lnTo>
                <a:lnTo>
                  <a:pt x="2071" y="1173"/>
                </a:lnTo>
                <a:lnTo>
                  <a:pt x="2070" y="1173"/>
                </a:lnTo>
                <a:lnTo>
                  <a:pt x="2070" y="1172"/>
                </a:lnTo>
                <a:lnTo>
                  <a:pt x="2071" y="1172"/>
                </a:lnTo>
                <a:lnTo>
                  <a:pt x="2072" y="1172"/>
                </a:lnTo>
                <a:lnTo>
                  <a:pt x="2072" y="1173"/>
                </a:lnTo>
                <a:lnTo>
                  <a:pt x="2073" y="1174"/>
                </a:lnTo>
                <a:lnTo>
                  <a:pt x="2073" y="1176"/>
                </a:lnTo>
                <a:lnTo>
                  <a:pt x="2073" y="1177"/>
                </a:lnTo>
                <a:lnTo>
                  <a:pt x="2073" y="1178"/>
                </a:lnTo>
                <a:lnTo>
                  <a:pt x="2072" y="1178"/>
                </a:lnTo>
                <a:lnTo>
                  <a:pt x="2071" y="1178"/>
                </a:lnTo>
                <a:lnTo>
                  <a:pt x="2070" y="1179"/>
                </a:lnTo>
                <a:lnTo>
                  <a:pt x="2072" y="1180"/>
                </a:lnTo>
                <a:lnTo>
                  <a:pt x="2074" y="1181"/>
                </a:lnTo>
                <a:lnTo>
                  <a:pt x="2075" y="1181"/>
                </a:lnTo>
                <a:lnTo>
                  <a:pt x="2077" y="1183"/>
                </a:lnTo>
                <a:lnTo>
                  <a:pt x="2078" y="1183"/>
                </a:lnTo>
                <a:lnTo>
                  <a:pt x="2079" y="1180"/>
                </a:lnTo>
                <a:lnTo>
                  <a:pt x="2079" y="1179"/>
                </a:lnTo>
                <a:lnTo>
                  <a:pt x="2080" y="1179"/>
                </a:lnTo>
                <a:lnTo>
                  <a:pt x="2081" y="1179"/>
                </a:lnTo>
                <a:lnTo>
                  <a:pt x="2082" y="1179"/>
                </a:lnTo>
                <a:lnTo>
                  <a:pt x="2082" y="1180"/>
                </a:lnTo>
                <a:lnTo>
                  <a:pt x="2084" y="1184"/>
                </a:lnTo>
                <a:lnTo>
                  <a:pt x="2084" y="1185"/>
                </a:lnTo>
                <a:lnTo>
                  <a:pt x="2086" y="1185"/>
                </a:lnTo>
                <a:lnTo>
                  <a:pt x="2088" y="1184"/>
                </a:lnTo>
                <a:lnTo>
                  <a:pt x="2090" y="1184"/>
                </a:lnTo>
                <a:lnTo>
                  <a:pt x="2090" y="1186"/>
                </a:lnTo>
                <a:lnTo>
                  <a:pt x="2093" y="1190"/>
                </a:lnTo>
                <a:lnTo>
                  <a:pt x="2094" y="1191"/>
                </a:lnTo>
                <a:lnTo>
                  <a:pt x="2098" y="1191"/>
                </a:lnTo>
                <a:lnTo>
                  <a:pt x="2099" y="1191"/>
                </a:lnTo>
                <a:lnTo>
                  <a:pt x="2099" y="1192"/>
                </a:lnTo>
                <a:lnTo>
                  <a:pt x="2099" y="1193"/>
                </a:lnTo>
                <a:lnTo>
                  <a:pt x="2098" y="1194"/>
                </a:lnTo>
                <a:lnTo>
                  <a:pt x="2095" y="1193"/>
                </a:lnTo>
                <a:lnTo>
                  <a:pt x="2094" y="1194"/>
                </a:lnTo>
                <a:lnTo>
                  <a:pt x="2095" y="1195"/>
                </a:lnTo>
                <a:lnTo>
                  <a:pt x="2097" y="1195"/>
                </a:lnTo>
                <a:lnTo>
                  <a:pt x="2098" y="1195"/>
                </a:lnTo>
                <a:lnTo>
                  <a:pt x="2099" y="1195"/>
                </a:lnTo>
                <a:lnTo>
                  <a:pt x="2100" y="1198"/>
                </a:lnTo>
                <a:lnTo>
                  <a:pt x="2100" y="1199"/>
                </a:lnTo>
                <a:lnTo>
                  <a:pt x="2099" y="1200"/>
                </a:lnTo>
                <a:lnTo>
                  <a:pt x="2099" y="1201"/>
                </a:lnTo>
                <a:lnTo>
                  <a:pt x="2100" y="1202"/>
                </a:lnTo>
                <a:lnTo>
                  <a:pt x="2100" y="1201"/>
                </a:lnTo>
                <a:lnTo>
                  <a:pt x="2101" y="1201"/>
                </a:lnTo>
                <a:lnTo>
                  <a:pt x="2101" y="1200"/>
                </a:lnTo>
                <a:lnTo>
                  <a:pt x="2101" y="1199"/>
                </a:lnTo>
                <a:lnTo>
                  <a:pt x="2101" y="1198"/>
                </a:lnTo>
                <a:lnTo>
                  <a:pt x="2102" y="1198"/>
                </a:lnTo>
                <a:lnTo>
                  <a:pt x="2104" y="1199"/>
                </a:lnTo>
                <a:lnTo>
                  <a:pt x="2104" y="1200"/>
                </a:lnTo>
                <a:lnTo>
                  <a:pt x="2105" y="1200"/>
                </a:lnTo>
                <a:lnTo>
                  <a:pt x="2105" y="1201"/>
                </a:lnTo>
                <a:lnTo>
                  <a:pt x="2106" y="1201"/>
                </a:lnTo>
                <a:lnTo>
                  <a:pt x="2107" y="1202"/>
                </a:lnTo>
                <a:lnTo>
                  <a:pt x="2108" y="1202"/>
                </a:lnTo>
                <a:lnTo>
                  <a:pt x="2109" y="1202"/>
                </a:lnTo>
                <a:lnTo>
                  <a:pt x="2109" y="1204"/>
                </a:lnTo>
                <a:lnTo>
                  <a:pt x="2108" y="1204"/>
                </a:lnTo>
                <a:lnTo>
                  <a:pt x="2107" y="1205"/>
                </a:lnTo>
                <a:lnTo>
                  <a:pt x="2106" y="1205"/>
                </a:lnTo>
                <a:lnTo>
                  <a:pt x="2105" y="1205"/>
                </a:lnTo>
                <a:lnTo>
                  <a:pt x="2105" y="1206"/>
                </a:lnTo>
                <a:lnTo>
                  <a:pt x="2105" y="1207"/>
                </a:lnTo>
                <a:lnTo>
                  <a:pt x="2106" y="1208"/>
                </a:lnTo>
                <a:lnTo>
                  <a:pt x="2107" y="1208"/>
                </a:lnTo>
                <a:lnTo>
                  <a:pt x="2108" y="1208"/>
                </a:lnTo>
                <a:lnTo>
                  <a:pt x="2109" y="1208"/>
                </a:lnTo>
                <a:lnTo>
                  <a:pt x="2109" y="1209"/>
                </a:lnTo>
                <a:lnTo>
                  <a:pt x="2109" y="1211"/>
                </a:lnTo>
                <a:lnTo>
                  <a:pt x="2108" y="1212"/>
                </a:lnTo>
                <a:lnTo>
                  <a:pt x="2108" y="1213"/>
                </a:lnTo>
                <a:lnTo>
                  <a:pt x="2107" y="1213"/>
                </a:lnTo>
                <a:lnTo>
                  <a:pt x="2107" y="1214"/>
                </a:lnTo>
                <a:lnTo>
                  <a:pt x="2107" y="1215"/>
                </a:lnTo>
                <a:lnTo>
                  <a:pt x="2108" y="1216"/>
                </a:lnTo>
                <a:lnTo>
                  <a:pt x="2108" y="1218"/>
                </a:lnTo>
                <a:lnTo>
                  <a:pt x="2107" y="1218"/>
                </a:lnTo>
                <a:lnTo>
                  <a:pt x="2107" y="1219"/>
                </a:lnTo>
                <a:lnTo>
                  <a:pt x="2107" y="1220"/>
                </a:lnTo>
                <a:lnTo>
                  <a:pt x="2108" y="1220"/>
                </a:lnTo>
                <a:lnTo>
                  <a:pt x="2108" y="1221"/>
                </a:lnTo>
                <a:lnTo>
                  <a:pt x="2107" y="1221"/>
                </a:lnTo>
                <a:lnTo>
                  <a:pt x="2107" y="1223"/>
                </a:lnTo>
                <a:lnTo>
                  <a:pt x="2106" y="1225"/>
                </a:lnTo>
                <a:lnTo>
                  <a:pt x="2106" y="1227"/>
                </a:lnTo>
                <a:lnTo>
                  <a:pt x="2106" y="1228"/>
                </a:lnTo>
                <a:lnTo>
                  <a:pt x="2106" y="1229"/>
                </a:lnTo>
                <a:lnTo>
                  <a:pt x="2105" y="1230"/>
                </a:lnTo>
                <a:lnTo>
                  <a:pt x="2104" y="1230"/>
                </a:lnTo>
                <a:lnTo>
                  <a:pt x="2102" y="1230"/>
                </a:lnTo>
                <a:lnTo>
                  <a:pt x="2101" y="1229"/>
                </a:lnTo>
                <a:lnTo>
                  <a:pt x="2101" y="1228"/>
                </a:lnTo>
                <a:lnTo>
                  <a:pt x="2101" y="1227"/>
                </a:lnTo>
                <a:lnTo>
                  <a:pt x="2100" y="1227"/>
                </a:lnTo>
                <a:lnTo>
                  <a:pt x="2099" y="1228"/>
                </a:lnTo>
                <a:lnTo>
                  <a:pt x="2099" y="1229"/>
                </a:lnTo>
                <a:lnTo>
                  <a:pt x="2100" y="1229"/>
                </a:lnTo>
                <a:lnTo>
                  <a:pt x="2100" y="1230"/>
                </a:lnTo>
                <a:lnTo>
                  <a:pt x="2100" y="1232"/>
                </a:lnTo>
                <a:lnTo>
                  <a:pt x="2100" y="1233"/>
                </a:lnTo>
                <a:lnTo>
                  <a:pt x="2100" y="1234"/>
                </a:lnTo>
                <a:lnTo>
                  <a:pt x="2100" y="1235"/>
                </a:lnTo>
                <a:lnTo>
                  <a:pt x="2101" y="1238"/>
                </a:lnTo>
                <a:lnTo>
                  <a:pt x="2102" y="1239"/>
                </a:lnTo>
                <a:lnTo>
                  <a:pt x="2104" y="1240"/>
                </a:lnTo>
                <a:lnTo>
                  <a:pt x="2105" y="1241"/>
                </a:lnTo>
                <a:lnTo>
                  <a:pt x="2106" y="1241"/>
                </a:lnTo>
                <a:lnTo>
                  <a:pt x="2106" y="1242"/>
                </a:lnTo>
                <a:lnTo>
                  <a:pt x="2105" y="1243"/>
                </a:lnTo>
                <a:lnTo>
                  <a:pt x="2105" y="1245"/>
                </a:lnTo>
                <a:lnTo>
                  <a:pt x="2104" y="1246"/>
                </a:lnTo>
                <a:lnTo>
                  <a:pt x="2104" y="1247"/>
                </a:lnTo>
                <a:lnTo>
                  <a:pt x="2105" y="1248"/>
                </a:lnTo>
                <a:lnTo>
                  <a:pt x="2105" y="1249"/>
                </a:lnTo>
                <a:lnTo>
                  <a:pt x="2106" y="1249"/>
                </a:lnTo>
                <a:lnTo>
                  <a:pt x="2107" y="1249"/>
                </a:lnTo>
                <a:lnTo>
                  <a:pt x="2108" y="1249"/>
                </a:lnTo>
                <a:lnTo>
                  <a:pt x="2108" y="1250"/>
                </a:lnTo>
                <a:lnTo>
                  <a:pt x="2109" y="1252"/>
                </a:lnTo>
                <a:lnTo>
                  <a:pt x="2111" y="1253"/>
                </a:lnTo>
                <a:lnTo>
                  <a:pt x="2112" y="1253"/>
                </a:lnTo>
                <a:lnTo>
                  <a:pt x="2112" y="1254"/>
                </a:lnTo>
                <a:lnTo>
                  <a:pt x="2113" y="1254"/>
                </a:lnTo>
                <a:lnTo>
                  <a:pt x="2113" y="1255"/>
                </a:lnTo>
                <a:lnTo>
                  <a:pt x="2114" y="1255"/>
                </a:lnTo>
                <a:lnTo>
                  <a:pt x="2114" y="1256"/>
                </a:lnTo>
                <a:lnTo>
                  <a:pt x="2114" y="1257"/>
                </a:lnTo>
                <a:lnTo>
                  <a:pt x="2113" y="1257"/>
                </a:lnTo>
                <a:lnTo>
                  <a:pt x="2112" y="1259"/>
                </a:lnTo>
                <a:lnTo>
                  <a:pt x="2112" y="1260"/>
                </a:lnTo>
                <a:lnTo>
                  <a:pt x="2113" y="1260"/>
                </a:lnTo>
                <a:lnTo>
                  <a:pt x="2114" y="1260"/>
                </a:lnTo>
                <a:lnTo>
                  <a:pt x="2115" y="1260"/>
                </a:lnTo>
                <a:lnTo>
                  <a:pt x="2116" y="1260"/>
                </a:lnTo>
                <a:lnTo>
                  <a:pt x="2116" y="1261"/>
                </a:lnTo>
                <a:lnTo>
                  <a:pt x="2116" y="1262"/>
                </a:lnTo>
                <a:lnTo>
                  <a:pt x="2115" y="1262"/>
                </a:lnTo>
                <a:lnTo>
                  <a:pt x="2115" y="1263"/>
                </a:lnTo>
                <a:lnTo>
                  <a:pt x="2115" y="1264"/>
                </a:lnTo>
                <a:lnTo>
                  <a:pt x="2116" y="1264"/>
                </a:lnTo>
                <a:lnTo>
                  <a:pt x="2116" y="1266"/>
                </a:lnTo>
                <a:lnTo>
                  <a:pt x="2116" y="1267"/>
                </a:lnTo>
                <a:lnTo>
                  <a:pt x="2116" y="1268"/>
                </a:lnTo>
                <a:lnTo>
                  <a:pt x="2115" y="1269"/>
                </a:lnTo>
                <a:lnTo>
                  <a:pt x="2116" y="1270"/>
                </a:lnTo>
                <a:lnTo>
                  <a:pt x="2118" y="1270"/>
                </a:lnTo>
                <a:lnTo>
                  <a:pt x="2119" y="1270"/>
                </a:lnTo>
                <a:lnTo>
                  <a:pt x="2119" y="1271"/>
                </a:lnTo>
                <a:lnTo>
                  <a:pt x="2120" y="1271"/>
                </a:lnTo>
                <a:lnTo>
                  <a:pt x="2120" y="1273"/>
                </a:lnTo>
                <a:lnTo>
                  <a:pt x="2121" y="1273"/>
                </a:lnTo>
                <a:lnTo>
                  <a:pt x="2121" y="1271"/>
                </a:lnTo>
                <a:lnTo>
                  <a:pt x="2121" y="1270"/>
                </a:lnTo>
                <a:lnTo>
                  <a:pt x="2121" y="1269"/>
                </a:lnTo>
                <a:lnTo>
                  <a:pt x="2121" y="1268"/>
                </a:lnTo>
                <a:lnTo>
                  <a:pt x="2122" y="1268"/>
                </a:lnTo>
                <a:lnTo>
                  <a:pt x="2123" y="1269"/>
                </a:lnTo>
                <a:lnTo>
                  <a:pt x="2125" y="1269"/>
                </a:lnTo>
                <a:lnTo>
                  <a:pt x="2125" y="1270"/>
                </a:lnTo>
                <a:lnTo>
                  <a:pt x="2125" y="1271"/>
                </a:lnTo>
                <a:lnTo>
                  <a:pt x="2123" y="1271"/>
                </a:lnTo>
                <a:lnTo>
                  <a:pt x="2123" y="1273"/>
                </a:lnTo>
                <a:lnTo>
                  <a:pt x="2122" y="1273"/>
                </a:lnTo>
                <a:lnTo>
                  <a:pt x="2122" y="1274"/>
                </a:lnTo>
                <a:lnTo>
                  <a:pt x="2123" y="1275"/>
                </a:lnTo>
                <a:lnTo>
                  <a:pt x="2123" y="1276"/>
                </a:lnTo>
                <a:lnTo>
                  <a:pt x="2122" y="1275"/>
                </a:lnTo>
                <a:lnTo>
                  <a:pt x="2121" y="1275"/>
                </a:lnTo>
                <a:lnTo>
                  <a:pt x="2120" y="1275"/>
                </a:lnTo>
                <a:lnTo>
                  <a:pt x="2119" y="1276"/>
                </a:lnTo>
                <a:lnTo>
                  <a:pt x="2118" y="1276"/>
                </a:lnTo>
                <a:lnTo>
                  <a:pt x="2118" y="1277"/>
                </a:lnTo>
                <a:lnTo>
                  <a:pt x="2118" y="1278"/>
                </a:lnTo>
                <a:lnTo>
                  <a:pt x="2118" y="1280"/>
                </a:lnTo>
                <a:lnTo>
                  <a:pt x="2116" y="1280"/>
                </a:lnTo>
                <a:lnTo>
                  <a:pt x="2116" y="1281"/>
                </a:lnTo>
                <a:lnTo>
                  <a:pt x="2118" y="1281"/>
                </a:lnTo>
                <a:lnTo>
                  <a:pt x="2119" y="1282"/>
                </a:lnTo>
                <a:lnTo>
                  <a:pt x="2119" y="1283"/>
                </a:lnTo>
                <a:lnTo>
                  <a:pt x="2120" y="1283"/>
                </a:lnTo>
                <a:lnTo>
                  <a:pt x="2121" y="1283"/>
                </a:lnTo>
                <a:lnTo>
                  <a:pt x="2122" y="1283"/>
                </a:lnTo>
                <a:lnTo>
                  <a:pt x="2123" y="1283"/>
                </a:lnTo>
                <a:lnTo>
                  <a:pt x="2123" y="1282"/>
                </a:lnTo>
                <a:lnTo>
                  <a:pt x="2123" y="1281"/>
                </a:lnTo>
                <a:lnTo>
                  <a:pt x="2125" y="1281"/>
                </a:lnTo>
                <a:lnTo>
                  <a:pt x="2126" y="1282"/>
                </a:lnTo>
                <a:lnTo>
                  <a:pt x="2126" y="1283"/>
                </a:lnTo>
                <a:lnTo>
                  <a:pt x="2127" y="1283"/>
                </a:lnTo>
                <a:lnTo>
                  <a:pt x="2127" y="1284"/>
                </a:lnTo>
                <a:lnTo>
                  <a:pt x="2128" y="1284"/>
                </a:lnTo>
                <a:lnTo>
                  <a:pt x="2129" y="1284"/>
                </a:lnTo>
                <a:lnTo>
                  <a:pt x="2130" y="1284"/>
                </a:lnTo>
                <a:lnTo>
                  <a:pt x="2130" y="1285"/>
                </a:lnTo>
                <a:lnTo>
                  <a:pt x="2130" y="1287"/>
                </a:lnTo>
                <a:lnTo>
                  <a:pt x="2132" y="1288"/>
                </a:lnTo>
                <a:lnTo>
                  <a:pt x="2132" y="1289"/>
                </a:lnTo>
                <a:lnTo>
                  <a:pt x="2130" y="1290"/>
                </a:lnTo>
                <a:lnTo>
                  <a:pt x="2130" y="1291"/>
                </a:lnTo>
                <a:lnTo>
                  <a:pt x="2130" y="1292"/>
                </a:lnTo>
                <a:lnTo>
                  <a:pt x="2130" y="1294"/>
                </a:lnTo>
                <a:lnTo>
                  <a:pt x="2129" y="1296"/>
                </a:lnTo>
                <a:lnTo>
                  <a:pt x="2129" y="1297"/>
                </a:lnTo>
                <a:lnTo>
                  <a:pt x="2129" y="1299"/>
                </a:lnTo>
                <a:lnTo>
                  <a:pt x="2129" y="1301"/>
                </a:lnTo>
                <a:lnTo>
                  <a:pt x="2129" y="1302"/>
                </a:lnTo>
                <a:lnTo>
                  <a:pt x="2128" y="1302"/>
                </a:lnTo>
                <a:lnTo>
                  <a:pt x="2128" y="1301"/>
                </a:lnTo>
                <a:lnTo>
                  <a:pt x="2127" y="1301"/>
                </a:lnTo>
                <a:lnTo>
                  <a:pt x="2127" y="1302"/>
                </a:lnTo>
                <a:lnTo>
                  <a:pt x="2128" y="1302"/>
                </a:lnTo>
                <a:lnTo>
                  <a:pt x="2129" y="1303"/>
                </a:lnTo>
                <a:lnTo>
                  <a:pt x="2130" y="1303"/>
                </a:lnTo>
                <a:lnTo>
                  <a:pt x="2132" y="1303"/>
                </a:lnTo>
                <a:lnTo>
                  <a:pt x="2132" y="1302"/>
                </a:lnTo>
                <a:lnTo>
                  <a:pt x="2132" y="1301"/>
                </a:lnTo>
                <a:lnTo>
                  <a:pt x="2133" y="1299"/>
                </a:lnTo>
                <a:lnTo>
                  <a:pt x="2134" y="1299"/>
                </a:lnTo>
                <a:lnTo>
                  <a:pt x="2135" y="1298"/>
                </a:lnTo>
                <a:lnTo>
                  <a:pt x="2136" y="1298"/>
                </a:lnTo>
                <a:lnTo>
                  <a:pt x="2136" y="1299"/>
                </a:lnTo>
                <a:lnTo>
                  <a:pt x="2136" y="1301"/>
                </a:lnTo>
                <a:lnTo>
                  <a:pt x="2136" y="1302"/>
                </a:lnTo>
                <a:lnTo>
                  <a:pt x="2137" y="1303"/>
                </a:lnTo>
                <a:lnTo>
                  <a:pt x="2137" y="1304"/>
                </a:lnTo>
                <a:lnTo>
                  <a:pt x="2139" y="1305"/>
                </a:lnTo>
                <a:lnTo>
                  <a:pt x="2140" y="1304"/>
                </a:lnTo>
                <a:lnTo>
                  <a:pt x="2140" y="1303"/>
                </a:lnTo>
                <a:lnTo>
                  <a:pt x="2141" y="1303"/>
                </a:lnTo>
                <a:lnTo>
                  <a:pt x="2142" y="1303"/>
                </a:lnTo>
                <a:lnTo>
                  <a:pt x="2143" y="1304"/>
                </a:lnTo>
                <a:lnTo>
                  <a:pt x="2144" y="1304"/>
                </a:lnTo>
                <a:lnTo>
                  <a:pt x="2146" y="1305"/>
                </a:lnTo>
                <a:lnTo>
                  <a:pt x="2147" y="1306"/>
                </a:lnTo>
                <a:lnTo>
                  <a:pt x="2147" y="1308"/>
                </a:lnTo>
                <a:lnTo>
                  <a:pt x="2148" y="1309"/>
                </a:lnTo>
                <a:lnTo>
                  <a:pt x="2148" y="1310"/>
                </a:lnTo>
                <a:lnTo>
                  <a:pt x="2148" y="1311"/>
                </a:lnTo>
                <a:lnTo>
                  <a:pt x="2147" y="1311"/>
                </a:lnTo>
                <a:lnTo>
                  <a:pt x="2147" y="1312"/>
                </a:lnTo>
                <a:lnTo>
                  <a:pt x="2144" y="1312"/>
                </a:lnTo>
                <a:lnTo>
                  <a:pt x="2143" y="1312"/>
                </a:lnTo>
                <a:lnTo>
                  <a:pt x="2144" y="1313"/>
                </a:lnTo>
                <a:lnTo>
                  <a:pt x="2146" y="1315"/>
                </a:lnTo>
                <a:lnTo>
                  <a:pt x="2147" y="1315"/>
                </a:lnTo>
                <a:lnTo>
                  <a:pt x="2147" y="1316"/>
                </a:lnTo>
                <a:lnTo>
                  <a:pt x="2147" y="1317"/>
                </a:lnTo>
                <a:lnTo>
                  <a:pt x="2146" y="1317"/>
                </a:lnTo>
                <a:lnTo>
                  <a:pt x="2144" y="1317"/>
                </a:lnTo>
                <a:lnTo>
                  <a:pt x="2144" y="1318"/>
                </a:lnTo>
                <a:lnTo>
                  <a:pt x="2144" y="1319"/>
                </a:lnTo>
                <a:lnTo>
                  <a:pt x="2146" y="1319"/>
                </a:lnTo>
                <a:lnTo>
                  <a:pt x="2147" y="1318"/>
                </a:lnTo>
                <a:lnTo>
                  <a:pt x="2148" y="1318"/>
                </a:lnTo>
                <a:lnTo>
                  <a:pt x="2149" y="1318"/>
                </a:lnTo>
                <a:lnTo>
                  <a:pt x="2149" y="1319"/>
                </a:lnTo>
                <a:lnTo>
                  <a:pt x="2149" y="1320"/>
                </a:lnTo>
                <a:lnTo>
                  <a:pt x="2148" y="1322"/>
                </a:lnTo>
                <a:lnTo>
                  <a:pt x="2147" y="1323"/>
                </a:lnTo>
                <a:lnTo>
                  <a:pt x="2146" y="1323"/>
                </a:lnTo>
                <a:lnTo>
                  <a:pt x="2146" y="1324"/>
                </a:lnTo>
                <a:lnTo>
                  <a:pt x="2146" y="1325"/>
                </a:lnTo>
                <a:lnTo>
                  <a:pt x="2147" y="1326"/>
                </a:lnTo>
                <a:lnTo>
                  <a:pt x="2148" y="1327"/>
                </a:lnTo>
                <a:lnTo>
                  <a:pt x="2147" y="1327"/>
                </a:lnTo>
                <a:lnTo>
                  <a:pt x="2147" y="1329"/>
                </a:lnTo>
                <a:lnTo>
                  <a:pt x="2146" y="1329"/>
                </a:lnTo>
                <a:lnTo>
                  <a:pt x="2144" y="1327"/>
                </a:lnTo>
                <a:lnTo>
                  <a:pt x="2144" y="1329"/>
                </a:lnTo>
                <a:lnTo>
                  <a:pt x="2144" y="1330"/>
                </a:lnTo>
                <a:lnTo>
                  <a:pt x="2146" y="1330"/>
                </a:lnTo>
                <a:lnTo>
                  <a:pt x="2146" y="1331"/>
                </a:lnTo>
                <a:lnTo>
                  <a:pt x="2146" y="1332"/>
                </a:lnTo>
                <a:lnTo>
                  <a:pt x="2146" y="1333"/>
                </a:lnTo>
                <a:lnTo>
                  <a:pt x="2147" y="1333"/>
                </a:lnTo>
                <a:lnTo>
                  <a:pt x="2148" y="1333"/>
                </a:lnTo>
                <a:lnTo>
                  <a:pt x="2149" y="1332"/>
                </a:lnTo>
                <a:lnTo>
                  <a:pt x="2149" y="1333"/>
                </a:lnTo>
                <a:lnTo>
                  <a:pt x="2148" y="1334"/>
                </a:lnTo>
                <a:lnTo>
                  <a:pt x="2147" y="1334"/>
                </a:lnTo>
                <a:lnTo>
                  <a:pt x="2146" y="1336"/>
                </a:lnTo>
                <a:lnTo>
                  <a:pt x="2144" y="1337"/>
                </a:lnTo>
                <a:lnTo>
                  <a:pt x="2144" y="1338"/>
                </a:lnTo>
                <a:lnTo>
                  <a:pt x="2146" y="1338"/>
                </a:lnTo>
                <a:lnTo>
                  <a:pt x="2147" y="1338"/>
                </a:lnTo>
                <a:lnTo>
                  <a:pt x="2148" y="1338"/>
                </a:lnTo>
                <a:lnTo>
                  <a:pt x="2148" y="1339"/>
                </a:lnTo>
                <a:lnTo>
                  <a:pt x="2147" y="1339"/>
                </a:lnTo>
                <a:lnTo>
                  <a:pt x="2147" y="1340"/>
                </a:lnTo>
                <a:lnTo>
                  <a:pt x="2146" y="1340"/>
                </a:lnTo>
                <a:lnTo>
                  <a:pt x="2146" y="1339"/>
                </a:lnTo>
                <a:lnTo>
                  <a:pt x="2144" y="1339"/>
                </a:lnTo>
                <a:lnTo>
                  <a:pt x="2143" y="1338"/>
                </a:lnTo>
                <a:lnTo>
                  <a:pt x="2143" y="1339"/>
                </a:lnTo>
                <a:lnTo>
                  <a:pt x="2143" y="1340"/>
                </a:lnTo>
                <a:lnTo>
                  <a:pt x="2144" y="1341"/>
                </a:lnTo>
                <a:lnTo>
                  <a:pt x="2146" y="1341"/>
                </a:lnTo>
                <a:lnTo>
                  <a:pt x="2147" y="1343"/>
                </a:lnTo>
                <a:lnTo>
                  <a:pt x="2149" y="1343"/>
                </a:lnTo>
                <a:lnTo>
                  <a:pt x="2150" y="1341"/>
                </a:lnTo>
                <a:lnTo>
                  <a:pt x="2151" y="1341"/>
                </a:lnTo>
                <a:lnTo>
                  <a:pt x="2151" y="1343"/>
                </a:lnTo>
                <a:lnTo>
                  <a:pt x="2151" y="1344"/>
                </a:lnTo>
                <a:lnTo>
                  <a:pt x="2150" y="1344"/>
                </a:lnTo>
                <a:lnTo>
                  <a:pt x="2150" y="1345"/>
                </a:lnTo>
                <a:lnTo>
                  <a:pt x="2150" y="1346"/>
                </a:lnTo>
                <a:lnTo>
                  <a:pt x="2149" y="1346"/>
                </a:lnTo>
                <a:lnTo>
                  <a:pt x="2148" y="1346"/>
                </a:lnTo>
                <a:lnTo>
                  <a:pt x="2147" y="1346"/>
                </a:lnTo>
                <a:lnTo>
                  <a:pt x="2146" y="1346"/>
                </a:lnTo>
                <a:lnTo>
                  <a:pt x="2143" y="1346"/>
                </a:lnTo>
                <a:lnTo>
                  <a:pt x="2143" y="1347"/>
                </a:lnTo>
                <a:lnTo>
                  <a:pt x="2143" y="1348"/>
                </a:lnTo>
                <a:lnTo>
                  <a:pt x="2144" y="1348"/>
                </a:lnTo>
                <a:lnTo>
                  <a:pt x="2147" y="1348"/>
                </a:lnTo>
                <a:lnTo>
                  <a:pt x="2148" y="1348"/>
                </a:lnTo>
                <a:lnTo>
                  <a:pt x="2149" y="1350"/>
                </a:lnTo>
                <a:lnTo>
                  <a:pt x="2150" y="1350"/>
                </a:lnTo>
                <a:lnTo>
                  <a:pt x="2150" y="1351"/>
                </a:lnTo>
                <a:lnTo>
                  <a:pt x="2150" y="1352"/>
                </a:lnTo>
                <a:lnTo>
                  <a:pt x="2150" y="1353"/>
                </a:lnTo>
                <a:lnTo>
                  <a:pt x="2149" y="1353"/>
                </a:lnTo>
                <a:lnTo>
                  <a:pt x="2150" y="1353"/>
                </a:lnTo>
                <a:lnTo>
                  <a:pt x="2151" y="1353"/>
                </a:lnTo>
                <a:lnTo>
                  <a:pt x="2151" y="1352"/>
                </a:lnTo>
                <a:lnTo>
                  <a:pt x="2151" y="1351"/>
                </a:lnTo>
                <a:lnTo>
                  <a:pt x="2153" y="1351"/>
                </a:lnTo>
                <a:lnTo>
                  <a:pt x="2154" y="1352"/>
                </a:lnTo>
                <a:lnTo>
                  <a:pt x="2153" y="1354"/>
                </a:lnTo>
                <a:lnTo>
                  <a:pt x="2153" y="1355"/>
                </a:lnTo>
                <a:lnTo>
                  <a:pt x="2153" y="1357"/>
                </a:lnTo>
                <a:lnTo>
                  <a:pt x="2154" y="1357"/>
                </a:lnTo>
                <a:lnTo>
                  <a:pt x="2155" y="1357"/>
                </a:lnTo>
                <a:lnTo>
                  <a:pt x="2155" y="1355"/>
                </a:lnTo>
                <a:lnTo>
                  <a:pt x="2155" y="1357"/>
                </a:lnTo>
                <a:lnTo>
                  <a:pt x="2154" y="1358"/>
                </a:lnTo>
                <a:lnTo>
                  <a:pt x="2153" y="1358"/>
                </a:lnTo>
                <a:lnTo>
                  <a:pt x="2151" y="1358"/>
                </a:lnTo>
                <a:lnTo>
                  <a:pt x="2150" y="1358"/>
                </a:lnTo>
                <a:lnTo>
                  <a:pt x="2150" y="1359"/>
                </a:lnTo>
                <a:lnTo>
                  <a:pt x="2149" y="1359"/>
                </a:lnTo>
                <a:lnTo>
                  <a:pt x="2149" y="1360"/>
                </a:lnTo>
                <a:lnTo>
                  <a:pt x="2150" y="1361"/>
                </a:lnTo>
                <a:lnTo>
                  <a:pt x="2151" y="1361"/>
                </a:lnTo>
                <a:lnTo>
                  <a:pt x="2153" y="1360"/>
                </a:lnTo>
                <a:lnTo>
                  <a:pt x="2154" y="1360"/>
                </a:lnTo>
                <a:lnTo>
                  <a:pt x="2155" y="1360"/>
                </a:lnTo>
                <a:lnTo>
                  <a:pt x="2156" y="1360"/>
                </a:lnTo>
                <a:lnTo>
                  <a:pt x="2157" y="1360"/>
                </a:lnTo>
                <a:lnTo>
                  <a:pt x="2157" y="1361"/>
                </a:lnTo>
                <a:lnTo>
                  <a:pt x="2157" y="1362"/>
                </a:lnTo>
                <a:lnTo>
                  <a:pt x="2157" y="1364"/>
                </a:lnTo>
                <a:lnTo>
                  <a:pt x="2156" y="1365"/>
                </a:lnTo>
                <a:lnTo>
                  <a:pt x="2156" y="1366"/>
                </a:lnTo>
                <a:lnTo>
                  <a:pt x="2155" y="1366"/>
                </a:lnTo>
                <a:lnTo>
                  <a:pt x="2154" y="1366"/>
                </a:lnTo>
                <a:lnTo>
                  <a:pt x="2153" y="1366"/>
                </a:lnTo>
                <a:lnTo>
                  <a:pt x="2153" y="1367"/>
                </a:lnTo>
                <a:lnTo>
                  <a:pt x="2153" y="1368"/>
                </a:lnTo>
                <a:lnTo>
                  <a:pt x="2154" y="1369"/>
                </a:lnTo>
                <a:lnTo>
                  <a:pt x="2154" y="1371"/>
                </a:lnTo>
                <a:lnTo>
                  <a:pt x="2153" y="1371"/>
                </a:lnTo>
                <a:lnTo>
                  <a:pt x="2151" y="1371"/>
                </a:lnTo>
                <a:lnTo>
                  <a:pt x="2150" y="1371"/>
                </a:lnTo>
                <a:lnTo>
                  <a:pt x="2150" y="1372"/>
                </a:lnTo>
                <a:lnTo>
                  <a:pt x="2151" y="1372"/>
                </a:lnTo>
                <a:lnTo>
                  <a:pt x="2151" y="1373"/>
                </a:lnTo>
                <a:lnTo>
                  <a:pt x="2150" y="1374"/>
                </a:lnTo>
                <a:lnTo>
                  <a:pt x="2150" y="1375"/>
                </a:lnTo>
                <a:lnTo>
                  <a:pt x="2151" y="1375"/>
                </a:lnTo>
                <a:lnTo>
                  <a:pt x="2151" y="1376"/>
                </a:lnTo>
                <a:lnTo>
                  <a:pt x="2153" y="1376"/>
                </a:lnTo>
                <a:lnTo>
                  <a:pt x="2154" y="1376"/>
                </a:lnTo>
                <a:lnTo>
                  <a:pt x="2155" y="1376"/>
                </a:lnTo>
                <a:lnTo>
                  <a:pt x="2155" y="1378"/>
                </a:lnTo>
                <a:lnTo>
                  <a:pt x="2154" y="1378"/>
                </a:lnTo>
                <a:lnTo>
                  <a:pt x="2153" y="1378"/>
                </a:lnTo>
                <a:lnTo>
                  <a:pt x="2151" y="1378"/>
                </a:lnTo>
                <a:lnTo>
                  <a:pt x="2150" y="1376"/>
                </a:lnTo>
                <a:lnTo>
                  <a:pt x="2150" y="1378"/>
                </a:lnTo>
                <a:lnTo>
                  <a:pt x="2149" y="1378"/>
                </a:lnTo>
                <a:lnTo>
                  <a:pt x="2149" y="1379"/>
                </a:lnTo>
                <a:lnTo>
                  <a:pt x="2150" y="1379"/>
                </a:lnTo>
                <a:lnTo>
                  <a:pt x="2150" y="1380"/>
                </a:lnTo>
                <a:lnTo>
                  <a:pt x="2151" y="1380"/>
                </a:lnTo>
                <a:lnTo>
                  <a:pt x="2151" y="1381"/>
                </a:lnTo>
                <a:lnTo>
                  <a:pt x="2153" y="1381"/>
                </a:lnTo>
                <a:lnTo>
                  <a:pt x="2153" y="1382"/>
                </a:lnTo>
                <a:lnTo>
                  <a:pt x="2151" y="1382"/>
                </a:lnTo>
                <a:lnTo>
                  <a:pt x="2150" y="1382"/>
                </a:lnTo>
                <a:lnTo>
                  <a:pt x="2149" y="1382"/>
                </a:lnTo>
                <a:lnTo>
                  <a:pt x="2149" y="1383"/>
                </a:lnTo>
                <a:lnTo>
                  <a:pt x="2149" y="1385"/>
                </a:lnTo>
                <a:lnTo>
                  <a:pt x="2148" y="1385"/>
                </a:lnTo>
                <a:lnTo>
                  <a:pt x="2147" y="1385"/>
                </a:lnTo>
                <a:lnTo>
                  <a:pt x="2147" y="1386"/>
                </a:lnTo>
                <a:lnTo>
                  <a:pt x="2148" y="1386"/>
                </a:lnTo>
                <a:lnTo>
                  <a:pt x="2148" y="1387"/>
                </a:lnTo>
                <a:lnTo>
                  <a:pt x="2147" y="1387"/>
                </a:lnTo>
                <a:lnTo>
                  <a:pt x="2147" y="1388"/>
                </a:lnTo>
                <a:lnTo>
                  <a:pt x="2146" y="1389"/>
                </a:lnTo>
                <a:lnTo>
                  <a:pt x="2147" y="1390"/>
                </a:lnTo>
                <a:lnTo>
                  <a:pt x="2148" y="1390"/>
                </a:lnTo>
                <a:lnTo>
                  <a:pt x="2148" y="1389"/>
                </a:lnTo>
                <a:lnTo>
                  <a:pt x="2149" y="1390"/>
                </a:lnTo>
                <a:lnTo>
                  <a:pt x="2150" y="1390"/>
                </a:lnTo>
                <a:lnTo>
                  <a:pt x="2150" y="1392"/>
                </a:lnTo>
                <a:lnTo>
                  <a:pt x="2150" y="1393"/>
                </a:lnTo>
                <a:lnTo>
                  <a:pt x="2151" y="1393"/>
                </a:lnTo>
                <a:lnTo>
                  <a:pt x="2153" y="1393"/>
                </a:lnTo>
                <a:lnTo>
                  <a:pt x="2154" y="1393"/>
                </a:lnTo>
                <a:lnTo>
                  <a:pt x="2154" y="1394"/>
                </a:lnTo>
                <a:lnTo>
                  <a:pt x="2154" y="1395"/>
                </a:lnTo>
                <a:lnTo>
                  <a:pt x="2155" y="1395"/>
                </a:lnTo>
                <a:lnTo>
                  <a:pt x="2155" y="1394"/>
                </a:lnTo>
                <a:lnTo>
                  <a:pt x="2155" y="1393"/>
                </a:lnTo>
                <a:lnTo>
                  <a:pt x="2155" y="1392"/>
                </a:lnTo>
                <a:lnTo>
                  <a:pt x="2156" y="1393"/>
                </a:lnTo>
                <a:lnTo>
                  <a:pt x="2156" y="1394"/>
                </a:lnTo>
                <a:lnTo>
                  <a:pt x="2156" y="1395"/>
                </a:lnTo>
                <a:lnTo>
                  <a:pt x="2157" y="1395"/>
                </a:lnTo>
                <a:lnTo>
                  <a:pt x="2157" y="1396"/>
                </a:lnTo>
                <a:lnTo>
                  <a:pt x="2157" y="1397"/>
                </a:lnTo>
                <a:lnTo>
                  <a:pt x="2157" y="1399"/>
                </a:lnTo>
                <a:lnTo>
                  <a:pt x="2157" y="1400"/>
                </a:lnTo>
                <a:lnTo>
                  <a:pt x="2158" y="1400"/>
                </a:lnTo>
                <a:lnTo>
                  <a:pt x="2158" y="1401"/>
                </a:lnTo>
                <a:lnTo>
                  <a:pt x="2160" y="1401"/>
                </a:lnTo>
                <a:lnTo>
                  <a:pt x="2160" y="1402"/>
                </a:lnTo>
                <a:lnTo>
                  <a:pt x="2160" y="1403"/>
                </a:lnTo>
                <a:lnTo>
                  <a:pt x="2160" y="1406"/>
                </a:lnTo>
                <a:lnTo>
                  <a:pt x="2158" y="1407"/>
                </a:lnTo>
                <a:lnTo>
                  <a:pt x="2158" y="1408"/>
                </a:lnTo>
                <a:lnTo>
                  <a:pt x="2158" y="1409"/>
                </a:lnTo>
                <a:lnTo>
                  <a:pt x="2158" y="1410"/>
                </a:lnTo>
                <a:lnTo>
                  <a:pt x="2160" y="1411"/>
                </a:lnTo>
                <a:lnTo>
                  <a:pt x="2161" y="1413"/>
                </a:lnTo>
                <a:lnTo>
                  <a:pt x="2162" y="1413"/>
                </a:lnTo>
                <a:lnTo>
                  <a:pt x="2162" y="1414"/>
                </a:lnTo>
                <a:lnTo>
                  <a:pt x="2162" y="1415"/>
                </a:lnTo>
                <a:lnTo>
                  <a:pt x="2161" y="1415"/>
                </a:lnTo>
                <a:lnTo>
                  <a:pt x="2160" y="1415"/>
                </a:lnTo>
                <a:lnTo>
                  <a:pt x="2158" y="1414"/>
                </a:lnTo>
                <a:lnTo>
                  <a:pt x="2158" y="1413"/>
                </a:lnTo>
                <a:lnTo>
                  <a:pt x="2157" y="1413"/>
                </a:lnTo>
                <a:lnTo>
                  <a:pt x="2157" y="1414"/>
                </a:lnTo>
                <a:lnTo>
                  <a:pt x="2157" y="1415"/>
                </a:lnTo>
                <a:lnTo>
                  <a:pt x="2157" y="1416"/>
                </a:lnTo>
                <a:lnTo>
                  <a:pt x="2158" y="1416"/>
                </a:lnTo>
                <a:lnTo>
                  <a:pt x="2158" y="1417"/>
                </a:lnTo>
                <a:lnTo>
                  <a:pt x="2160" y="1417"/>
                </a:lnTo>
                <a:lnTo>
                  <a:pt x="2161" y="1416"/>
                </a:lnTo>
                <a:lnTo>
                  <a:pt x="2162" y="1417"/>
                </a:lnTo>
                <a:lnTo>
                  <a:pt x="2163" y="1417"/>
                </a:lnTo>
                <a:lnTo>
                  <a:pt x="2163" y="1418"/>
                </a:lnTo>
                <a:lnTo>
                  <a:pt x="2164" y="1418"/>
                </a:lnTo>
                <a:lnTo>
                  <a:pt x="2164" y="1420"/>
                </a:lnTo>
                <a:lnTo>
                  <a:pt x="2164" y="1421"/>
                </a:lnTo>
                <a:lnTo>
                  <a:pt x="2163" y="1421"/>
                </a:lnTo>
                <a:lnTo>
                  <a:pt x="2163" y="1422"/>
                </a:lnTo>
                <a:lnTo>
                  <a:pt x="2162" y="1422"/>
                </a:lnTo>
                <a:lnTo>
                  <a:pt x="2162" y="1423"/>
                </a:lnTo>
                <a:lnTo>
                  <a:pt x="2161" y="1423"/>
                </a:lnTo>
                <a:lnTo>
                  <a:pt x="2160" y="1424"/>
                </a:lnTo>
                <a:lnTo>
                  <a:pt x="2158" y="1425"/>
                </a:lnTo>
                <a:lnTo>
                  <a:pt x="2157" y="1425"/>
                </a:lnTo>
                <a:lnTo>
                  <a:pt x="2156" y="1425"/>
                </a:lnTo>
                <a:lnTo>
                  <a:pt x="2155" y="1425"/>
                </a:lnTo>
                <a:lnTo>
                  <a:pt x="2155" y="1427"/>
                </a:lnTo>
                <a:lnTo>
                  <a:pt x="2155" y="1428"/>
                </a:lnTo>
                <a:lnTo>
                  <a:pt x="2156" y="1428"/>
                </a:lnTo>
                <a:lnTo>
                  <a:pt x="2157" y="1428"/>
                </a:lnTo>
                <a:lnTo>
                  <a:pt x="2158" y="1428"/>
                </a:lnTo>
                <a:lnTo>
                  <a:pt x="2160" y="1428"/>
                </a:lnTo>
                <a:lnTo>
                  <a:pt x="2160" y="1429"/>
                </a:lnTo>
                <a:lnTo>
                  <a:pt x="2158" y="1430"/>
                </a:lnTo>
                <a:lnTo>
                  <a:pt x="2158" y="1431"/>
                </a:lnTo>
                <a:lnTo>
                  <a:pt x="2157" y="1431"/>
                </a:lnTo>
                <a:lnTo>
                  <a:pt x="2157" y="1432"/>
                </a:lnTo>
                <a:lnTo>
                  <a:pt x="2156" y="1432"/>
                </a:lnTo>
                <a:lnTo>
                  <a:pt x="2155" y="1431"/>
                </a:lnTo>
                <a:lnTo>
                  <a:pt x="2155" y="1430"/>
                </a:lnTo>
                <a:lnTo>
                  <a:pt x="2155" y="1429"/>
                </a:lnTo>
                <a:lnTo>
                  <a:pt x="2154" y="1429"/>
                </a:lnTo>
                <a:lnTo>
                  <a:pt x="2153" y="1429"/>
                </a:lnTo>
                <a:lnTo>
                  <a:pt x="2151" y="1430"/>
                </a:lnTo>
                <a:lnTo>
                  <a:pt x="2151" y="1431"/>
                </a:lnTo>
                <a:lnTo>
                  <a:pt x="2151" y="1432"/>
                </a:lnTo>
                <a:lnTo>
                  <a:pt x="2151" y="1434"/>
                </a:lnTo>
                <a:lnTo>
                  <a:pt x="2153" y="1435"/>
                </a:lnTo>
                <a:lnTo>
                  <a:pt x="2154" y="1435"/>
                </a:lnTo>
                <a:lnTo>
                  <a:pt x="2154" y="1436"/>
                </a:lnTo>
                <a:lnTo>
                  <a:pt x="2155" y="1436"/>
                </a:lnTo>
                <a:lnTo>
                  <a:pt x="2155" y="1437"/>
                </a:lnTo>
                <a:lnTo>
                  <a:pt x="2155" y="1438"/>
                </a:lnTo>
                <a:lnTo>
                  <a:pt x="2155" y="1439"/>
                </a:lnTo>
                <a:lnTo>
                  <a:pt x="2155" y="1441"/>
                </a:lnTo>
                <a:lnTo>
                  <a:pt x="2156" y="1441"/>
                </a:lnTo>
                <a:lnTo>
                  <a:pt x="2157" y="1441"/>
                </a:lnTo>
                <a:lnTo>
                  <a:pt x="2157" y="1442"/>
                </a:lnTo>
                <a:lnTo>
                  <a:pt x="2157" y="1443"/>
                </a:lnTo>
                <a:lnTo>
                  <a:pt x="2158" y="1443"/>
                </a:lnTo>
                <a:lnTo>
                  <a:pt x="2158" y="1444"/>
                </a:lnTo>
                <a:lnTo>
                  <a:pt x="2160" y="1444"/>
                </a:lnTo>
                <a:lnTo>
                  <a:pt x="2160" y="1445"/>
                </a:lnTo>
                <a:lnTo>
                  <a:pt x="2161" y="1446"/>
                </a:lnTo>
                <a:lnTo>
                  <a:pt x="2162" y="1448"/>
                </a:lnTo>
                <a:lnTo>
                  <a:pt x="2163" y="1448"/>
                </a:lnTo>
                <a:lnTo>
                  <a:pt x="2163" y="1449"/>
                </a:lnTo>
                <a:lnTo>
                  <a:pt x="2164" y="1450"/>
                </a:lnTo>
                <a:lnTo>
                  <a:pt x="2165" y="1451"/>
                </a:lnTo>
                <a:lnTo>
                  <a:pt x="2167" y="1452"/>
                </a:lnTo>
                <a:lnTo>
                  <a:pt x="2167" y="1453"/>
                </a:lnTo>
                <a:lnTo>
                  <a:pt x="2168" y="1453"/>
                </a:lnTo>
                <a:lnTo>
                  <a:pt x="2168" y="1455"/>
                </a:lnTo>
                <a:lnTo>
                  <a:pt x="2169" y="1455"/>
                </a:lnTo>
                <a:lnTo>
                  <a:pt x="2169" y="1456"/>
                </a:lnTo>
                <a:lnTo>
                  <a:pt x="2170" y="1457"/>
                </a:lnTo>
                <a:lnTo>
                  <a:pt x="2171" y="1457"/>
                </a:lnTo>
                <a:lnTo>
                  <a:pt x="2172" y="1458"/>
                </a:lnTo>
                <a:lnTo>
                  <a:pt x="2174" y="1457"/>
                </a:lnTo>
                <a:lnTo>
                  <a:pt x="2175" y="1457"/>
                </a:lnTo>
                <a:lnTo>
                  <a:pt x="2175" y="1456"/>
                </a:lnTo>
                <a:lnTo>
                  <a:pt x="2176" y="1456"/>
                </a:lnTo>
                <a:lnTo>
                  <a:pt x="2177" y="1456"/>
                </a:lnTo>
                <a:lnTo>
                  <a:pt x="2177" y="1457"/>
                </a:lnTo>
                <a:lnTo>
                  <a:pt x="2178" y="1457"/>
                </a:lnTo>
                <a:lnTo>
                  <a:pt x="2177" y="1458"/>
                </a:lnTo>
                <a:lnTo>
                  <a:pt x="2177" y="1459"/>
                </a:lnTo>
                <a:lnTo>
                  <a:pt x="2177" y="1460"/>
                </a:lnTo>
                <a:lnTo>
                  <a:pt x="2178" y="1460"/>
                </a:lnTo>
                <a:lnTo>
                  <a:pt x="2179" y="1460"/>
                </a:lnTo>
                <a:lnTo>
                  <a:pt x="2181" y="1460"/>
                </a:lnTo>
                <a:lnTo>
                  <a:pt x="2181" y="1462"/>
                </a:lnTo>
                <a:lnTo>
                  <a:pt x="2181" y="1463"/>
                </a:lnTo>
                <a:lnTo>
                  <a:pt x="2179" y="1463"/>
                </a:lnTo>
                <a:lnTo>
                  <a:pt x="2179" y="1464"/>
                </a:lnTo>
                <a:lnTo>
                  <a:pt x="2178" y="1464"/>
                </a:lnTo>
                <a:lnTo>
                  <a:pt x="2179" y="1465"/>
                </a:lnTo>
                <a:lnTo>
                  <a:pt x="2181" y="1465"/>
                </a:lnTo>
                <a:lnTo>
                  <a:pt x="2182" y="1464"/>
                </a:lnTo>
                <a:lnTo>
                  <a:pt x="2182" y="1463"/>
                </a:lnTo>
                <a:lnTo>
                  <a:pt x="2182" y="1462"/>
                </a:lnTo>
                <a:lnTo>
                  <a:pt x="2183" y="1462"/>
                </a:lnTo>
                <a:lnTo>
                  <a:pt x="2184" y="1462"/>
                </a:lnTo>
                <a:lnTo>
                  <a:pt x="2184" y="1463"/>
                </a:lnTo>
                <a:lnTo>
                  <a:pt x="2185" y="1463"/>
                </a:lnTo>
                <a:lnTo>
                  <a:pt x="2185" y="1464"/>
                </a:lnTo>
                <a:lnTo>
                  <a:pt x="2185" y="1465"/>
                </a:lnTo>
                <a:lnTo>
                  <a:pt x="2184" y="1465"/>
                </a:lnTo>
                <a:lnTo>
                  <a:pt x="2184" y="1466"/>
                </a:lnTo>
                <a:lnTo>
                  <a:pt x="2183" y="1466"/>
                </a:lnTo>
                <a:lnTo>
                  <a:pt x="2184" y="1468"/>
                </a:lnTo>
                <a:lnTo>
                  <a:pt x="2185" y="1469"/>
                </a:lnTo>
                <a:lnTo>
                  <a:pt x="2186" y="1469"/>
                </a:lnTo>
                <a:lnTo>
                  <a:pt x="2188" y="1469"/>
                </a:lnTo>
                <a:lnTo>
                  <a:pt x="2189" y="1470"/>
                </a:lnTo>
                <a:lnTo>
                  <a:pt x="2190" y="1470"/>
                </a:lnTo>
                <a:lnTo>
                  <a:pt x="2191" y="1471"/>
                </a:lnTo>
                <a:lnTo>
                  <a:pt x="2193" y="1472"/>
                </a:lnTo>
                <a:lnTo>
                  <a:pt x="2196" y="1472"/>
                </a:lnTo>
                <a:lnTo>
                  <a:pt x="2197" y="1473"/>
                </a:lnTo>
                <a:lnTo>
                  <a:pt x="2198" y="1473"/>
                </a:lnTo>
                <a:lnTo>
                  <a:pt x="2199" y="1475"/>
                </a:lnTo>
                <a:lnTo>
                  <a:pt x="2200" y="1475"/>
                </a:lnTo>
                <a:lnTo>
                  <a:pt x="2202" y="1475"/>
                </a:lnTo>
                <a:lnTo>
                  <a:pt x="2203" y="1475"/>
                </a:lnTo>
                <a:lnTo>
                  <a:pt x="2204" y="1475"/>
                </a:lnTo>
                <a:lnTo>
                  <a:pt x="2205" y="1475"/>
                </a:lnTo>
                <a:lnTo>
                  <a:pt x="2206" y="1475"/>
                </a:lnTo>
                <a:lnTo>
                  <a:pt x="2207" y="1475"/>
                </a:lnTo>
                <a:lnTo>
                  <a:pt x="2209" y="1475"/>
                </a:lnTo>
                <a:lnTo>
                  <a:pt x="2210" y="1473"/>
                </a:lnTo>
                <a:lnTo>
                  <a:pt x="2211" y="1473"/>
                </a:lnTo>
                <a:lnTo>
                  <a:pt x="2212" y="1473"/>
                </a:lnTo>
                <a:lnTo>
                  <a:pt x="2213" y="1473"/>
                </a:lnTo>
                <a:lnTo>
                  <a:pt x="2213" y="1472"/>
                </a:lnTo>
                <a:lnTo>
                  <a:pt x="2214" y="1472"/>
                </a:lnTo>
                <a:lnTo>
                  <a:pt x="2216" y="1473"/>
                </a:lnTo>
                <a:lnTo>
                  <a:pt x="2217" y="1475"/>
                </a:lnTo>
                <a:lnTo>
                  <a:pt x="2216" y="1476"/>
                </a:lnTo>
                <a:lnTo>
                  <a:pt x="2216" y="1477"/>
                </a:lnTo>
                <a:lnTo>
                  <a:pt x="2214" y="1477"/>
                </a:lnTo>
                <a:lnTo>
                  <a:pt x="2214" y="1478"/>
                </a:lnTo>
                <a:lnTo>
                  <a:pt x="2216" y="1478"/>
                </a:lnTo>
                <a:lnTo>
                  <a:pt x="2217" y="1478"/>
                </a:lnTo>
                <a:lnTo>
                  <a:pt x="2218" y="1478"/>
                </a:lnTo>
                <a:lnTo>
                  <a:pt x="2218" y="1477"/>
                </a:lnTo>
                <a:lnTo>
                  <a:pt x="2218" y="1476"/>
                </a:lnTo>
                <a:lnTo>
                  <a:pt x="2218" y="1475"/>
                </a:lnTo>
                <a:lnTo>
                  <a:pt x="2218" y="1473"/>
                </a:lnTo>
                <a:lnTo>
                  <a:pt x="2217" y="1473"/>
                </a:lnTo>
                <a:lnTo>
                  <a:pt x="2218" y="1473"/>
                </a:lnTo>
                <a:lnTo>
                  <a:pt x="2219" y="1473"/>
                </a:lnTo>
                <a:lnTo>
                  <a:pt x="2219" y="1475"/>
                </a:lnTo>
                <a:lnTo>
                  <a:pt x="2220" y="1476"/>
                </a:lnTo>
                <a:lnTo>
                  <a:pt x="2220" y="1477"/>
                </a:lnTo>
                <a:lnTo>
                  <a:pt x="2219" y="1478"/>
                </a:lnTo>
                <a:lnTo>
                  <a:pt x="2219" y="1479"/>
                </a:lnTo>
                <a:lnTo>
                  <a:pt x="2220" y="1480"/>
                </a:lnTo>
                <a:lnTo>
                  <a:pt x="2220" y="1479"/>
                </a:lnTo>
                <a:lnTo>
                  <a:pt x="2221" y="1479"/>
                </a:lnTo>
                <a:lnTo>
                  <a:pt x="2221" y="1478"/>
                </a:lnTo>
                <a:lnTo>
                  <a:pt x="2223" y="1477"/>
                </a:lnTo>
                <a:lnTo>
                  <a:pt x="2223" y="1476"/>
                </a:lnTo>
                <a:lnTo>
                  <a:pt x="2224" y="1477"/>
                </a:lnTo>
                <a:lnTo>
                  <a:pt x="2225" y="1478"/>
                </a:lnTo>
                <a:lnTo>
                  <a:pt x="2225" y="1479"/>
                </a:lnTo>
                <a:lnTo>
                  <a:pt x="2225" y="1480"/>
                </a:lnTo>
                <a:lnTo>
                  <a:pt x="2224" y="1480"/>
                </a:lnTo>
                <a:lnTo>
                  <a:pt x="2224" y="1482"/>
                </a:lnTo>
                <a:lnTo>
                  <a:pt x="2224" y="1483"/>
                </a:lnTo>
                <a:lnTo>
                  <a:pt x="2225" y="1483"/>
                </a:lnTo>
                <a:lnTo>
                  <a:pt x="2226" y="1483"/>
                </a:lnTo>
                <a:lnTo>
                  <a:pt x="2227" y="1483"/>
                </a:lnTo>
                <a:lnTo>
                  <a:pt x="2227" y="1484"/>
                </a:lnTo>
                <a:lnTo>
                  <a:pt x="2227" y="1485"/>
                </a:lnTo>
                <a:lnTo>
                  <a:pt x="2227" y="1486"/>
                </a:lnTo>
                <a:lnTo>
                  <a:pt x="2226" y="1487"/>
                </a:lnTo>
                <a:lnTo>
                  <a:pt x="2225" y="1487"/>
                </a:lnTo>
                <a:lnTo>
                  <a:pt x="2225" y="1489"/>
                </a:lnTo>
                <a:lnTo>
                  <a:pt x="2226" y="1489"/>
                </a:lnTo>
                <a:lnTo>
                  <a:pt x="2226" y="1490"/>
                </a:lnTo>
                <a:lnTo>
                  <a:pt x="2227" y="1490"/>
                </a:lnTo>
                <a:lnTo>
                  <a:pt x="2227" y="1491"/>
                </a:lnTo>
                <a:lnTo>
                  <a:pt x="2228" y="1491"/>
                </a:lnTo>
                <a:lnTo>
                  <a:pt x="2228" y="1492"/>
                </a:lnTo>
                <a:lnTo>
                  <a:pt x="2230" y="1493"/>
                </a:lnTo>
                <a:lnTo>
                  <a:pt x="2231" y="1493"/>
                </a:lnTo>
                <a:lnTo>
                  <a:pt x="2232" y="1494"/>
                </a:lnTo>
                <a:lnTo>
                  <a:pt x="2233" y="1496"/>
                </a:lnTo>
                <a:lnTo>
                  <a:pt x="2234" y="1496"/>
                </a:lnTo>
                <a:lnTo>
                  <a:pt x="2235" y="1497"/>
                </a:lnTo>
                <a:lnTo>
                  <a:pt x="2237" y="1498"/>
                </a:lnTo>
                <a:lnTo>
                  <a:pt x="2238" y="1498"/>
                </a:lnTo>
                <a:lnTo>
                  <a:pt x="2238" y="1499"/>
                </a:lnTo>
                <a:lnTo>
                  <a:pt x="2239" y="1499"/>
                </a:lnTo>
                <a:lnTo>
                  <a:pt x="2240" y="1500"/>
                </a:lnTo>
                <a:lnTo>
                  <a:pt x="2241" y="1500"/>
                </a:lnTo>
                <a:lnTo>
                  <a:pt x="2241" y="1499"/>
                </a:lnTo>
                <a:lnTo>
                  <a:pt x="2242" y="1499"/>
                </a:lnTo>
                <a:lnTo>
                  <a:pt x="2244" y="1499"/>
                </a:lnTo>
                <a:lnTo>
                  <a:pt x="2245" y="1500"/>
                </a:lnTo>
                <a:lnTo>
                  <a:pt x="2246" y="1500"/>
                </a:lnTo>
                <a:lnTo>
                  <a:pt x="2247" y="1500"/>
                </a:lnTo>
                <a:lnTo>
                  <a:pt x="2248" y="1500"/>
                </a:lnTo>
                <a:lnTo>
                  <a:pt x="2249" y="1500"/>
                </a:lnTo>
                <a:lnTo>
                  <a:pt x="2249" y="1501"/>
                </a:lnTo>
                <a:lnTo>
                  <a:pt x="2249" y="1503"/>
                </a:lnTo>
                <a:lnTo>
                  <a:pt x="2249" y="1504"/>
                </a:lnTo>
                <a:lnTo>
                  <a:pt x="2248" y="1504"/>
                </a:lnTo>
                <a:lnTo>
                  <a:pt x="2247" y="1504"/>
                </a:lnTo>
                <a:lnTo>
                  <a:pt x="2246" y="1504"/>
                </a:lnTo>
                <a:lnTo>
                  <a:pt x="2246" y="1505"/>
                </a:lnTo>
                <a:lnTo>
                  <a:pt x="2246" y="1506"/>
                </a:lnTo>
                <a:lnTo>
                  <a:pt x="2247" y="1507"/>
                </a:lnTo>
                <a:lnTo>
                  <a:pt x="2248" y="1508"/>
                </a:lnTo>
                <a:lnTo>
                  <a:pt x="2248" y="1510"/>
                </a:lnTo>
                <a:lnTo>
                  <a:pt x="2249" y="1511"/>
                </a:lnTo>
                <a:lnTo>
                  <a:pt x="2249" y="1512"/>
                </a:lnTo>
                <a:lnTo>
                  <a:pt x="2251" y="1512"/>
                </a:lnTo>
                <a:lnTo>
                  <a:pt x="2251" y="1513"/>
                </a:lnTo>
                <a:lnTo>
                  <a:pt x="2252" y="1513"/>
                </a:lnTo>
                <a:lnTo>
                  <a:pt x="2252" y="1514"/>
                </a:lnTo>
                <a:lnTo>
                  <a:pt x="2253" y="1514"/>
                </a:lnTo>
                <a:lnTo>
                  <a:pt x="2254" y="1517"/>
                </a:lnTo>
                <a:lnTo>
                  <a:pt x="2255" y="1517"/>
                </a:lnTo>
                <a:lnTo>
                  <a:pt x="2255" y="1518"/>
                </a:lnTo>
                <a:lnTo>
                  <a:pt x="2256" y="1519"/>
                </a:lnTo>
                <a:lnTo>
                  <a:pt x="2258" y="1520"/>
                </a:lnTo>
                <a:lnTo>
                  <a:pt x="2259" y="1521"/>
                </a:lnTo>
                <a:lnTo>
                  <a:pt x="2260" y="1522"/>
                </a:lnTo>
                <a:lnTo>
                  <a:pt x="2260" y="1524"/>
                </a:lnTo>
                <a:lnTo>
                  <a:pt x="2261" y="1524"/>
                </a:lnTo>
                <a:lnTo>
                  <a:pt x="2262" y="1525"/>
                </a:lnTo>
                <a:lnTo>
                  <a:pt x="2263" y="1526"/>
                </a:lnTo>
                <a:lnTo>
                  <a:pt x="2265" y="1527"/>
                </a:lnTo>
                <a:lnTo>
                  <a:pt x="2266" y="1528"/>
                </a:lnTo>
                <a:lnTo>
                  <a:pt x="2266" y="1529"/>
                </a:lnTo>
                <a:lnTo>
                  <a:pt x="2267" y="1529"/>
                </a:lnTo>
                <a:lnTo>
                  <a:pt x="2268" y="1531"/>
                </a:lnTo>
                <a:lnTo>
                  <a:pt x="2269" y="1531"/>
                </a:lnTo>
                <a:lnTo>
                  <a:pt x="2269" y="1532"/>
                </a:lnTo>
                <a:lnTo>
                  <a:pt x="2270" y="1532"/>
                </a:lnTo>
                <a:lnTo>
                  <a:pt x="2272" y="1532"/>
                </a:lnTo>
                <a:lnTo>
                  <a:pt x="2273" y="1531"/>
                </a:lnTo>
                <a:lnTo>
                  <a:pt x="2274" y="1532"/>
                </a:lnTo>
                <a:lnTo>
                  <a:pt x="2274" y="1533"/>
                </a:lnTo>
                <a:lnTo>
                  <a:pt x="2273" y="1533"/>
                </a:lnTo>
                <a:lnTo>
                  <a:pt x="2273" y="1534"/>
                </a:lnTo>
                <a:lnTo>
                  <a:pt x="2272" y="1534"/>
                </a:lnTo>
                <a:lnTo>
                  <a:pt x="2270" y="1535"/>
                </a:lnTo>
                <a:lnTo>
                  <a:pt x="2270" y="1536"/>
                </a:lnTo>
                <a:lnTo>
                  <a:pt x="2272" y="1538"/>
                </a:lnTo>
                <a:lnTo>
                  <a:pt x="2272" y="1539"/>
                </a:lnTo>
                <a:lnTo>
                  <a:pt x="2270" y="1539"/>
                </a:lnTo>
                <a:lnTo>
                  <a:pt x="2269" y="1538"/>
                </a:lnTo>
                <a:lnTo>
                  <a:pt x="2268" y="1538"/>
                </a:lnTo>
                <a:lnTo>
                  <a:pt x="2268" y="1539"/>
                </a:lnTo>
                <a:lnTo>
                  <a:pt x="2268" y="1541"/>
                </a:lnTo>
                <a:lnTo>
                  <a:pt x="2267" y="1541"/>
                </a:lnTo>
                <a:lnTo>
                  <a:pt x="2267" y="1540"/>
                </a:lnTo>
                <a:lnTo>
                  <a:pt x="2266" y="1540"/>
                </a:lnTo>
                <a:lnTo>
                  <a:pt x="2266" y="1539"/>
                </a:lnTo>
                <a:lnTo>
                  <a:pt x="2265" y="1539"/>
                </a:lnTo>
                <a:lnTo>
                  <a:pt x="2265" y="1540"/>
                </a:lnTo>
                <a:lnTo>
                  <a:pt x="2263" y="1541"/>
                </a:lnTo>
                <a:lnTo>
                  <a:pt x="2263" y="1542"/>
                </a:lnTo>
                <a:lnTo>
                  <a:pt x="2265" y="1542"/>
                </a:lnTo>
                <a:lnTo>
                  <a:pt x="2266" y="1543"/>
                </a:lnTo>
                <a:lnTo>
                  <a:pt x="2266" y="1542"/>
                </a:lnTo>
                <a:lnTo>
                  <a:pt x="2267" y="1543"/>
                </a:lnTo>
                <a:lnTo>
                  <a:pt x="2268" y="1545"/>
                </a:lnTo>
                <a:lnTo>
                  <a:pt x="2267" y="1546"/>
                </a:lnTo>
                <a:lnTo>
                  <a:pt x="2267" y="1547"/>
                </a:lnTo>
                <a:lnTo>
                  <a:pt x="2266" y="1547"/>
                </a:lnTo>
                <a:lnTo>
                  <a:pt x="2265" y="1547"/>
                </a:lnTo>
                <a:lnTo>
                  <a:pt x="2265" y="1548"/>
                </a:lnTo>
                <a:lnTo>
                  <a:pt x="2263" y="1548"/>
                </a:lnTo>
                <a:lnTo>
                  <a:pt x="2263" y="1549"/>
                </a:lnTo>
                <a:lnTo>
                  <a:pt x="2263" y="1550"/>
                </a:lnTo>
                <a:lnTo>
                  <a:pt x="2263" y="1552"/>
                </a:lnTo>
                <a:lnTo>
                  <a:pt x="2265" y="1553"/>
                </a:lnTo>
                <a:lnTo>
                  <a:pt x="2265" y="1554"/>
                </a:lnTo>
                <a:lnTo>
                  <a:pt x="2265" y="1555"/>
                </a:lnTo>
                <a:lnTo>
                  <a:pt x="2265" y="1556"/>
                </a:lnTo>
                <a:lnTo>
                  <a:pt x="2265" y="1557"/>
                </a:lnTo>
                <a:lnTo>
                  <a:pt x="2266" y="1557"/>
                </a:lnTo>
                <a:lnTo>
                  <a:pt x="2266" y="1559"/>
                </a:lnTo>
                <a:lnTo>
                  <a:pt x="2267" y="1559"/>
                </a:lnTo>
                <a:lnTo>
                  <a:pt x="2267" y="1560"/>
                </a:lnTo>
                <a:lnTo>
                  <a:pt x="2268" y="1561"/>
                </a:lnTo>
                <a:lnTo>
                  <a:pt x="2268" y="1562"/>
                </a:lnTo>
                <a:lnTo>
                  <a:pt x="2269" y="1562"/>
                </a:lnTo>
                <a:lnTo>
                  <a:pt x="2269" y="1563"/>
                </a:lnTo>
                <a:lnTo>
                  <a:pt x="2270" y="1563"/>
                </a:lnTo>
                <a:lnTo>
                  <a:pt x="2270" y="1564"/>
                </a:lnTo>
                <a:lnTo>
                  <a:pt x="2272" y="1564"/>
                </a:lnTo>
                <a:lnTo>
                  <a:pt x="2272" y="1566"/>
                </a:lnTo>
                <a:lnTo>
                  <a:pt x="2273" y="1566"/>
                </a:lnTo>
                <a:lnTo>
                  <a:pt x="2273" y="1567"/>
                </a:lnTo>
                <a:lnTo>
                  <a:pt x="2274" y="1567"/>
                </a:lnTo>
                <a:lnTo>
                  <a:pt x="2274" y="1568"/>
                </a:lnTo>
                <a:lnTo>
                  <a:pt x="2275" y="1569"/>
                </a:lnTo>
                <a:lnTo>
                  <a:pt x="2275" y="1570"/>
                </a:lnTo>
                <a:lnTo>
                  <a:pt x="2276" y="1571"/>
                </a:lnTo>
                <a:lnTo>
                  <a:pt x="2276" y="1573"/>
                </a:lnTo>
                <a:lnTo>
                  <a:pt x="2277" y="1573"/>
                </a:lnTo>
                <a:lnTo>
                  <a:pt x="2279" y="1574"/>
                </a:lnTo>
                <a:lnTo>
                  <a:pt x="2279" y="1575"/>
                </a:lnTo>
                <a:lnTo>
                  <a:pt x="2280" y="1575"/>
                </a:lnTo>
                <a:lnTo>
                  <a:pt x="2280" y="1576"/>
                </a:lnTo>
                <a:lnTo>
                  <a:pt x="2280" y="1577"/>
                </a:lnTo>
                <a:lnTo>
                  <a:pt x="2280" y="1578"/>
                </a:lnTo>
                <a:lnTo>
                  <a:pt x="2280" y="1580"/>
                </a:lnTo>
                <a:lnTo>
                  <a:pt x="2280" y="1581"/>
                </a:lnTo>
                <a:lnTo>
                  <a:pt x="2279" y="1581"/>
                </a:lnTo>
                <a:lnTo>
                  <a:pt x="2279" y="1582"/>
                </a:lnTo>
                <a:lnTo>
                  <a:pt x="2279" y="1583"/>
                </a:lnTo>
                <a:lnTo>
                  <a:pt x="2277" y="1583"/>
                </a:lnTo>
                <a:lnTo>
                  <a:pt x="2277" y="1584"/>
                </a:lnTo>
                <a:lnTo>
                  <a:pt x="2279" y="1584"/>
                </a:lnTo>
                <a:lnTo>
                  <a:pt x="2280" y="1584"/>
                </a:lnTo>
                <a:lnTo>
                  <a:pt x="2280" y="1585"/>
                </a:lnTo>
                <a:lnTo>
                  <a:pt x="2281" y="1585"/>
                </a:lnTo>
                <a:lnTo>
                  <a:pt x="2281" y="1587"/>
                </a:lnTo>
                <a:lnTo>
                  <a:pt x="2282" y="1587"/>
                </a:lnTo>
                <a:lnTo>
                  <a:pt x="2282" y="1588"/>
                </a:lnTo>
                <a:lnTo>
                  <a:pt x="2283" y="1588"/>
                </a:lnTo>
                <a:lnTo>
                  <a:pt x="2283" y="1589"/>
                </a:lnTo>
                <a:lnTo>
                  <a:pt x="2284" y="1589"/>
                </a:lnTo>
                <a:lnTo>
                  <a:pt x="2284" y="1590"/>
                </a:lnTo>
                <a:lnTo>
                  <a:pt x="2284" y="1591"/>
                </a:lnTo>
                <a:lnTo>
                  <a:pt x="2284" y="1592"/>
                </a:lnTo>
                <a:lnTo>
                  <a:pt x="2283" y="1592"/>
                </a:lnTo>
                <a:lnTo>
                  <a:pt x="2282" y="1592"/>
                </a:lnTo>
                <a:lnTo>
                  <a:pt x="2282" y="1594"/>
                </a:lnTo>
                <a:lnTo>
                  <a:pt x="2283" y="1594"/>
                </a:lnTo>
                <a:lnTo>
                  <a:pt x="2284" y="1594"/>
                </a:lnTo>
                <a:lnTo>
                  <a:pt x="2286" y="1594"/>
                </a:lnTo>
                <a:lnTo>
                  <a:pt x="2286" y="1595"/>
                </a:lnTo>
                <a:lnTo>
                  <a:pt x="2286" y="1596"/>
                </a:lnTo>
                <a:lnTo>
                  <a:pt x="2287" y="1596"/>
                </a:lnTo>
                <a:lnTo>
                  <a:pt x="2287" y="1597"/>
                </a:lnTo>
                <a:lnTo>
                  <a:pt x="2288" y="1597"/>
                </a:lnTo>
                <a:lnTo>
                  <a:pt x="2289" y="1597"/>
                </a:lnTo>
                <a:lnTo>
                  <a:pt x="2289" y="1598"/>
                </a:lnTo>
                <a:lnTo>
                  <a:pt x="2289" y="1599"/>
                </a:lnTo>
                <a:lnTo>
                  <a:pt x="2289" y="1601"/>
                </a:lnTo>
                <a:lnTo>
                  <a:pt x="2289" y="1602"/>
                </a:lnTo>
                <a:lnTo>
                  <a:pt x="2290" y="1602"/>
                </a:lnTo>
                <a:lnTo>
                  <a:pt x="2291" y="1601"/>
                </a:lnTo>
                <a:lnTo>
                  <a:pt x="2293" y="1602"/>
                </a:lnTo>
                <a:lnTo>
                  <a:pt x="2293" y="1603"/>
                </a:lnTo>
                <a:lnTo>
                  <a:pt x="2293" y="1604"/>
                </a:lnTo>
                <a:lnTo>
                  <a:pt x="2291" y="1604"/>
                </a:lnTo>
                <a:lnTo>
                  <a:pt x="2291" y="1605"/>
                </a:lnTo>
                <a:lnTo>
                  <a:pt x="2290" y="1605"/>
                </a:lnTo>
                <a:lnTo>
                  <a:pt x="2289" y="1605"/>
                </a:lnTo>
                <a:lnTo>
                  <a:pt x="2289" y="1606"/>
                </a:lnTo>
                <a:lnTo>
                  <a:pt x="2290" y="1608"/>
                </a:lnTo>
                <a:lnTo>
                  <a:pt x="2291" y="1606"/>
                </a:lnTo>
                <a:lnTo>
                  <a:pt x="2293" y="1606"/>
                </a:lnTo>
                <a:lnTo>
                  <a:pt x="2294" y="1606"/>
                </a:lnTo>
                <a:lnTo>
                  <a:pt x="2294" y="1605"/>
                </a:lnTo>
                <a:lnTo>
                  <a:pt x="2295" y="1604"/>
                </a:lnTo>
                <a:lnTo>
                  <a:pt x="2296" y="1604"/>
                </a:lnTo>
                <a:lnTo>
                  <a:pt x="2297" y="1604"/>
                </a:lnTo>
                <a:lnTo>
                  <a:pt x="2297" y="1603"/>
                </a:lnTo>
                <a:lnTo>
                  <a:pt x="2296" y="1603"/>
                </a:lnTo>
                <a:lnTo>
                  <a:pt x="2296" y="1602"/>
                </a:lnTo>
                <a:lnTo>
                  <a:pt x="2296" y="1601"/>
                </a:lnTo>
                <a:lnTo>
                  <a:pt x="2297" y="1601"/>
                </a:lnTo>
                <a:lnTo>
                  <a:pt x="2298" y="1601"/>
                </a:lnTo>
                <a:lnTo>
                  <a:pt x="2300" y="1602"/>
                </a:lnTo>
                <a:lnTo>
                  <a:pt x="2300" y="1603"/>
                </a:lnTo>
                <a:lnTo>
                  <a:pt x="2300" y="1604"/>
                </a:lnTo>
                <a:lnTo>
                  <a:pt x="2301" y="1604"/>
                </a:lnTo>
                <a:lnTo>
                  <a:pt x="2302" y="1604"/>
                </a:lnTo>
                <a:lnTo>
                  <a:pt x="2302" y="1605"/>
                </a:lnTo>
                <a:lnTo>
                  <a:pt x="2303" y="1605"/>
                </a:lnTo>
                <a:lnTo>
                  <a:pt x="2303" y="1606"/>
                </a:lnTo>
                <a:lnTo>
                  <a:pt x="2304" y="1606"/>
                </a:lnTo>
                <a:lnTo>
                  <a:pt x="2304" y="1605"/>
                </a:lnTo>
                <a:lnTo>
                  <a:pt x="2305" y="1605"/>
                </a:lnTo>
                <a:lnTo>
                  <a:pt x="2305" y="1606"/>
                </a:lnTo>
                <a:lnTo>
                  <a:pt x="2305" y="1608"/>
                </a:lnTo>
                <a:lnTo>
                  <a:pt x="2305" y="1609"/>
                </a:lnTo>
                <a:lnTo>
                  <a:pt x="2304" y="1609"/>
                </a:lnTo>
                <a:lnTo>
                  <a:pt x="2304" y="1610"/>
                </a:lnTo>
                <a:lnTo>
                  <a:pt x="2303" y="1610"/>
                </a:lnTo>
                <a:lnTo>
                  <a:pt x="2303" y="1611"/>
                </a:lnTo>
                <a:lnTo>
                  <a:pt x="2303" y="1612"/>
                </a:lnTo>
                <a:lnTo>
                  <a:pt x="2302" y="1612"/>
                </a:lnTo>
                <a:lnTo>
                  <a:pt x="2302" y="1613"/>
                </a:lnTo>
                <a:lnTo>
                  <a:pt x="2301" y="1613"/>
                </a:lnTo>
                <a:lnTo>
                  <a:pt x="2301" y="1615"/>
                </a:lnTo>
                <a:lnTo>
                  <a:pt x="2302" y="1615"/>
                </a:lnTo>
                <a:lnTo>
                  <a:pt x="2302" y="1616"/>
                </a:lnTo>
                <a:lnTo>
                  <a:pt x="2303" y="1617"/>
                </a:lnTo>
                <a:lnTo>
                  <a:pt x="2303" y="1616"/>
                </a:lnTo>
                <a:lnTo>
                  <a:pt x="2304" y="1616"/>
                </a:lnTo>
                <a:lnTo>
                  <a:pt x="2305" y="1616"/>
                </a:lnTo>
                <a:lnTo>
                  <a:pt x="2305" y="1617"/>
                </a:lnTo>
                <a:lnTo>
                  <a:pt x="2304" y="1618"/>
                </a:lnTo>
                <a:lnTo>
                  <a:pt x="2304" y="1619"/>
                </a:lnTo>
                <a:lnTo>
                  <a:pt x="2304" y="1620"/>
                </a:lnTo>
                <a:lnTo>
                  <a:pt x="2305" y="1622"/>
                </a:lnTo>
                <a:lnTo>
                  <a:pt x="2305" y="1623"/>
                </a:lnTo>
                <a:lnTo>
                  <a:pt x="2305" y="1624"/>
                </a:lnTo>
                <a:lnTo>
                  <a:pt x="2304" y="1625"/>
                </a:lnTo>
                <a:lnTo>
                  <a:pt x="2304" y="1626"/>
                </a:lnTo>
                <a:lnTo>
                  <a:pt x="2304" y="1627"/>
                </a:lnTo>
                <a:lnTo>
                  <a:pt x="2305" y="1627"/>
                </a:lnTo>
                <a:lnTo>
                  <a:pt x="2307" y="1626"/>
                </a:lnTo>
                <a:lnTo>
                  <a:pt x="2308" y="1626"/>
                </a:lnTo>
                <a:lnTo>
                  <a:pt x="2308" y="1625"/>
                </a:lnTo>
                <a:lnTo>
                  <a:pt x="2309" y="1626"/>
                </a:lnTo>
                <a:lnTo>
                  <a:pt x="2309" y="1627"/>
                </a:lnTo>
                <a:lnTo>
                  <a:pt x="2310" y="1627"/>
                </a:lnTo>
                <a:lnTo>
                  <a:pt x="2310" y="1629"/>
                </a:lnTo>
                <a:lnTo>
                  <a:pt x="2310" y="1630"/>
                </a:lnTo>
                <a:lnTo>
                  <a:pt x="2309" y="1630"/>
                </a:lnTo>
                <a:lnTo>
                  <a:pt x="2309" y="1631"/>
                </a:lnTo>
                <a:lnTo>
                  <a:pt x="2309" y="1632"/>
                </a:lnTo>
                <a:lnTo>
                  <a:pt x="2309" y="1633"/>
                </a:lnTo>
                <a:lnTo>
                  <a:pt x="2309" y="1634"/>
                </a:lnTo>
                <a:lnTo>
                  <a:pt x="2309" y="1636"/>
                </a:lnTo>
                <a:lnTo>
                  <a:pt x="2310" y="1636"/>
                </a:lnTo>
                <a:lnTo>
                  <a:pt x="2310" y="1637"/>
                </a:lnTo>
                <a:lnTo>
                  <a:pt x="2311" y="1637"/>
                </a:lnTo>
                <a:lnTo>
                  <a:pt x="2311" y="1638"/>
                </a:lnTo>
                <a:lnTo>
                  <a:pt x="2311" y="1639"/>
                </a:lnTo>
                <a:lnTo>
                  <a:pt x="2311" y="1640"/>
                </a:lnTo>
                <a:lnTo>
                  <a:pt x="2310" y="1640"/>
                </a:lnTo>
                <a:lnTo>
                  <a:pt x="2310" y="1641"/>
                </a:lnTo>
                <a:lnTo>
                  <a:pt x="2309" y="1641"/>
                </a:lnTo>
                <a:lnTo>
                  <a:pt x="2308" y="1641"/>
                </a:lnTo>
                <a:lnTo>
                  <a:pt x="2308" y="1643"/>
                </a:lnTo>
                <a:lnTo>
                  <a:pt x="2308" y="1644"/>
                </a:lnTo>
                <a:lnTo>
                  <a:pt x="2309" y="1645"/>
                </a:lnTo>
                <a:lnTo>
                  <a:pt x="2310" y="1646"/>
                </a:lnTo>
                <a:lnTo>
                  <a:pt x="2309" y="1646"/>
                </a:lnTo>
                <a:lnTo>
                  <a:pt x="2308" y="1646"/>
                </a:lnTo>
                <a:lnTo>
                  <a:pt x="2307" y="1646"/>
                </a:lnTo>
                <a:lnTo>
                  <a:pt x="2305" y="1646"/>
                </a:lnTo>
                <a:lnTo>
                  <a:pt x="2305" y="1647"/>
                </a:lnTo>
                <a:lnTo>
                  <a:pt x="2305" y="1648"/>
                </a:lnTo>
                <a:lnTo>
                  <a:pt x="2305" y="1650"/>
                </a:lnTo>
                <a:lnTo>
                  <a:pt x="2304" y="1650"/>
                </a:lnTo>
                <a:lnTo>
                  <a:pt x="2303" y="1648"/>
                </a:lnTo>
                <a:lnTo>
                  <a:pt x="2302" y="1648"/>
                </a:lnTo>
                <a:lnTo>
                  <a:pt x="2301" y="1648"/>
                </a:lnTo>
                <a:lnTo>
                  <a:pt x="2300" y="1648"/>
                </a:lnTo>
                <a:lnTo>
                  <a:pt x="2300" y="1650"/>
                </a:lnTo>
                <a:lnTo>
                  <a:pt x="2301" y="1650"/>
                </a:lnTo>
                <a:lnTo>
                  <a:pt x="2302" y="1650"/>
                </a:lnTo>
                <a:lnTo>
                  <a:pt x="2302" y="1651"/>
                </a:lnTo>
                <a:lnTo>
                  <a:pt x="2302" y="1652"/>
                </a:lnTo>
                <a:lnTo>
                  <a:pt x="2302" y="1653"/>
                </a:lnTo>
                <a:lnTo>
                  <a:pt x="2301" y="1653"/>
                </a:lnTo>
                <a:lnTo>
                  <a:pt x="2300" y="1653"/>
                </a:lnTo>
                <a:lnTo>
                  <a:pt x="2298" y="1653"/>
                </a:lnTo>
                <a:lnTo>
                  <a:pt x="2298" y="1654"/>
                </a:lnTo>
                <a:lnTo>
                  <a:pt x="2297" y="1654"/>
                </a:lnTo>
                <a:lnTo>
                  <a:pt x="2297" y="1655"/>
                </a:lnTo>
                <a:lnTo>
                  <a:pt x="2298" y="1655"/>
                </a:lnTo>
                <a:lnTo>
                  <a:pt x="2298" y="1657"/>
                </a:lnTo>
                <a:lnTo>
                  <a:pt x="2298" y="1658"/>
                </a:lnTo>
                <a:lnTo>
                  <a:pt x="2297" y="1658"/>
                </a:lnTo>
                <a:lnTo>
                  <a:pt x="2297" y="1659"/>
                </a:lnTo>
                <a:lnTo>
                  <a:pt x="2297" y="1660"/>
                </a:lnTo>
                <a:lnTo>
                  <a:pt x="2298" y="1661"/>
                </a:lnTo>
                <a:lnTo>
                  <a:pt x="2298" y="1662"/>
                </a:lnTo>
                <a:lnTo>
                  <a:pt x="2297" y="1662"/>
                </a:lnTo>
                <a:lnTo>
                  <a:pt x="2296" y="1662"/>
                </a:lnTo>
                <a:lnTo>
                  <a:pt x="2295" y="1664"/>
                </a:lnTo>
                <a:lnTo>
                  <a:pt x="2294" y="1664"/>
                </a:lnTo>
                <a:lnTo>
                  <a:pt x="2293" y="1665"/>
                </a:lnTo>
                <a:lnTo>
                  <a:pt x="2293" y="1666"/>
                </a:lnTo>
                <a:lnTo>
                  <a:pt x="2293" y="1667"/>
                </a:lnTo>
                <a:lnTo>
                  <a:pt x="2294" y="1668"/>
                </a:lnTo>
                <a:lnTo>
                  <a:pt x="2294" y="1669"/>
                </a:lnTo>
                <a:lnTo>
                  <a:pt x="2295" y="1671"/>
                </a:lnTo>
                <a:lnTo>
                  <a:pt x="2296" y="1672"/>
                </a:lnTo>
                <a:lnTo>
                  <a:pt x="2297" y="1672"/>
                </a:lnTo>
                <a:lnTo>
                  <a:pt x="2298" y="1673"/>
                </a:lnTo>
                <a:lnTo>
                  <a:pt x="2300" y="1673"/>
                </a:lnTo>
                <a:lnTo>
                  <a:pt x="2300" y="1674"/>
                </a:lnTo>
                <a:lnTo>
                  <a:pt x="2300" y="1675"/>
                </a:lnTo>
                <a:lnTo>
                  <a:pt x="2300" y="1676"/>
                </a:lnTo>
                <a:lnTo>
                  <a:pt x="2298" y="1676"/>
                </a:lnTo>
                <a:lnTo>
                  <a:pt x="2298" y="1678"/>
                </a:lnTo>
                <a:lnTo>
                  <a:pt x="2297" y="1678"/>
                </a:lnTo>
                <a:lnTo>
                  <a:pt x="2296" y="1679"/>
                </a:lnTo>
                <a:lnTo>
                  <a:pt x="2295" y="1679"/>
                </a:lnTo>
                <a:lnTo>
                  <a:pt x="2296" y="1680"/>
                </a:lnTo>
                <a:lnTo>
                  <a:pt x="2297" y="1680"/>
                </a:lnTo>
                <a:lnTo>
                  <a:pt x="2297" y="1679"/>
                </a:lnTo>
                <a:lnTo>
                  <a:pt x="2298" y="1679"/>
                </a:lnTo>
                <a:lnTo>
                  <a:pt x="2300" y="1679"/>
                </a:lnTo>
                <a:lnTo>
                  <a:pt x="2301" y="1680"/>
                </a:lnTo>
                <a:lnTo>
                  <a:pt x="2302" y="1680"/>
                </a:lnTo>
                <a:lnTo>
                  <a:pt x="2302" y="1681"/>
                </a:lnTo>
                <a:lnTo>
                  <a:pt x="2303" y="1681"/>
                </a:lnTo>
                <a:lnTo>
                  <a:pt x="2303" y="1682"/>
                </a:lnTo>
                <a:lnTo>
                  <a:pt x="2303" y="1683"/>
                </a:lnTo>
                <a:lnTo>
                  <a:pt x="2303" y="1685"/>
                </a:lnTo>
                <a:lnTo>
                  <a:pt x="2304" y="1685"/>
                </a:lnTo>
                <a:lnTo>
                  <a:pt x="2305" y="1686"/>
                </a:lnTo>
                <a:lnTo>
                  <a:pt x="2307" y="1686"/>
                </a:lnTo>
                <a:lnTo>
                  <a:pt x="2308" y="1687"/>
                </a:lnTo>
                <a:lnTo>
                  <a:pt x="2308" y="1688"/>
                </a:lnTo>
                <a:lnTo>
                  <a:pt x="2309" y="1688"/>
                </a:lnTo>
                <a:lnTo>
                  <a:pt x="2309" y="1689"/>
                </a:lnTo>
                <a:lnTo>
                  <a:pt x="2310" y="1691"/>
                </a:lnTo>
                <a:lnTo>
                  <a:pt x="2310" y="1692"/>
                </a:lnTo>
                <a:lnTo>
                  <a:pt x="2311" y="1693"/>
                </a:lnTo>
                <a:lnTo>
                  <a:pt x="2311" y="1695"/>
                </a:lnTo>
                <a:lnTo>
                  <a:pt x="2312" y="1695"/>
                </a:lnTo>
                <a:lnTo>
                  <a:pt x="2314" y="1695"/>
                </a:lnTo>
                <a:lnTo>
                  <a:pt x="2315" y="1694"/>
                </a:lnTo>
                <a:lnTo>
                  <a:pt x="2316" y="1695"/>
                </a:lnTo>
                <a:lnTo>
                  <a:pt x="2316" y="1696"/>
                </a:lnTo>
                <a:lnTo>
                  <a:pt x="2315" y="1696"/>
                </a:lnTo>
                <a:lnTo>
                  <a:pt x="2312" y="1696"/>
                </a:lnTo>
                <a:lnTo>
                  <a:pt x="2311" y="1696"/>
                </a:lnTo>
                <a:lnTo>
                  <a:pt x="2311" y="1698"/>
                </a:lnTo>
                <a:lnTo>
                  <a:pt x="2312" y="1699"/>
                </a:lnTo>
                <a:lnTo>
                  <a:pt x="2314" y="1699"/>
                </a:lnTo>
                <a:lnTo>
                  <a:pt x="2314" y="1701"/>
                </a:lnTo>
                <a:lnTo>
                  <a:pt x="2312" y="1703"/>
                </a:lnTo>
                <a:lnTo>
                  <a:pt x="2312" y="1706"/>
                </a:lnTo>
                <a:lnTo>
                  <a:pt x="2314" y="1707"/>
                </a:lnTo>
                <a:lnTo>
                  <a:pt x="2315" y="1707"/>
                </a:lnTo>
                <a:lnTo>
                  <a:pt x="2315" y="1706"/>
                </a:lnTo>
                <a:lnTo>
                  <a:pt x="2316" y="1706"/>
                </a:lnTo>
                <a:lnTo>
                  <a:pt x="2317" y="1706"/>
                </a:lnTo>
                <a:lnTo>
                  <a:pt x="2317" y="1707"/>
                </a:lnTo>
                <a:lnTo>
                  <a:pt x="2318" y="1708"/>
                </a:lnTo>
                <a:lnTo>
                  <a:pt x="2317" y="1709"/>
                </a:lnTo>
                <a:lnTo>
                  <a:pt x="2316" y="1709"/>
                </a:lnTo>
                <a:lnTo>
                  <a:pt x="2315" y="1710"/>
                </a:lnTo>
                <a:lnTo>
                  <a:pt x="2314" y="1709"/>
                </a:lnTo>
                <a:lnTo>
                  <a:pt x="2312" y="1707"/>
                </a:lnTo>
                <a:lnTo>
                  <a:pt x="2312" y="1708"/>
                </a:lnTo>
                <a:lnTo>
                  <a:pt x="2310" y="1709"/>
                </a:lnTo>
                <a:lnTo>
                  <a:pt x="2310" y="1710"/>
                </a:lnTo>
                <a:lnTo>
                  <a:pt x="2309" y="1712"/>
                </a:lnTo>
                <a:lnTo>
                  <a:pt x="2308" y="1712"/>
                </a:lnTo>
                <a:lnTo>
                  <a:pt x="2308" y="1713"/>
                </a:lnTo>
                <a:lnTo>
                  <a:pt x="2308" y="1714"/>
                </a:lnTo>
                <a:lnTo>
                  <a:pt x="2309" y="1714"/>
                </a:lnTo>
                <a:lnTo>
                  <a:pt x="2311" y="1715"/>
                </a:lnTo>
                <a:lnTo>
                  <a:pt x="2311" y="1716"/>
                </a:lnTo>
                <a:lnTo>
                  <a:pt x="2311" y="1717"/>
                </a:lnTo>
                <a:lnTo>
                  <a:pt x="2311" y="1719"/>
                </a:lnTo>
                <a:lnTo>
                  <a:pt x="2312" y="1720"/>
                </a:lnTo>
                <a:lnTo>
                  <a:pt x="2312" y="1721"/>
                </a:lnTo>
                <a:lnTo>
                  <a:pt x="2314" y="1721"/>
                </a:lnTo>
                <a:lnTo>
                  <a:pt x="2316" y="1722"/>
                </a:lnTo>
                <a:lnTo>
                  <a:pt x="2317" y="1722"/>
                </a:lnTo>
                <a:lnTo>
                  <a:pt x="2317" y="1723"/>
                </a:lnTo>
                <a:lnTo>
                  <a:pt x="2316" y="1723"/>
                </a:lnTo>
                <a:lnTo>
                  <a:pt x="2315" y="1724"/>
                </a:lnTo>
                <a:lnTo>
                  <a:pt x="2315" y="1726"/>
                </a:lnTo>
                <a:lnTo>
                  <a:pt x="2314" y="1727"/>
                </a:lnTo>
                <a:lnTo>
                  <a:pt x="2314" y="1728"/>
                </a:lnTo>
                <a:lnTo>
                  <a:pt x="2314" y="1729"/>
                </a:lnTo>
                <a:lnTo>
                  <a:pt x="2314" y="1730"/>
                </a:lnTo>
                <a:lnTo>
                  <a:pt x="2314" y="1731"/>
                </a:lnTo>
                <a:lnTo>
                  <a:pt x="2314" y="1733"/>
                </a:lnTo>
                <a:lnTo>
                  <a:pt x="2314" y="1734"/>
                </a:lnTo>
                <a:lnTo>
                  <a:pt x="2315" y="1735"/>
                </a:lnTo>
                <a:lnTo>
                  <a:pt x="2315" y="1736"/>
                </a:lnTo>
                <a:lnTo>
                  <a:pt x="2316" y="1737"/>
                </a:lnTo>
                <a:lnTo>
                  <a:pt x="2315" y="1741"/>
                </a:lnTo>
                <a:lnTo>
                  <a:pt x="2315" y="1743"/>
                </a:lnTo>
                <a:lnTo>
                  <a:pt x="2317" y="1745"/>
                </a:lnTo>
                <a:lnTo>
                  <a:pt x="2318" y="1745"/>
                </a:lnTo>
                <a:lnTo>
                  <a:pt x="2321" y="1747"/>
                </a:lnTo>
                <a:lnTo>
                  <a:pt x="2324" y="1747"/>
                </a:lnTo>
                <a:lnTo>
                  <a:pt x="2325" y="1747"/>
                </a:lnTo>
                <a:lnTo>
                  <a:pt x="2327" y="1747"/>
                </a:lnTo>
                <a:lnTo>
                  <a:pt x="2328" y="1747"/>
                </a:lnTo>
                <a:lnTo>
                  <a:pt x="2329" y="1747"/>
                </a:lnTo>
                <a:lnTo>
                  <a:pt x="2329" y="1748"/>
                </a:lnTo>
                <a:lnTo>
                  <a:pt x="2329" y="1749"/>
                </a:lnTo>
                <a:lnTo>
                  <a:pt x="2330" y="1750"/>
                </a:lnTo>
                <a:lnTo>
                  <a:pt x="2331" y="1751"/>
                </a:lnTo>
                <a:lnTo>
                  <a:pt x="2332" y="1751"/>
                </a:lnTo>
                <a:lnTo>
                  <a:pt x="2332" y="1752"/>
                </a:lnTo>
                <a:lnTo>
                  <a:pt x="2334" y="1752"/>
                </a:lnTo>
                <a:lnTo>
                  <a:pt x="2335" y="1754"/>
                </a:lnTo>
                <a:lnTo>
                  <a:pt x="2336" y="1754"/>
                </a:lnTo>
                <a:lnTo>
                  <a:pt x="2338" y="1756"/>
                </a:lnTo>
                <a:lnTo>
                  <a:pt x="2339" y="1757"/>
                </a:lnTo>
                <a:lnTo>
                  <a:pt x="2341" y="1758"/>
                </a:lnTo>
                <a:lnTo>
                  <a:pt x="2342" y="1758"/>
                </a:lnTo>
                <a:lnTo>
                  <a:pt x="2342" y="1759"/>
                </a:lnTo>
                <a:lnTo>
                  <a:pt x="2343" y="1759"/>
                </a:lnTo>
                <a:lnTo>
                  <a:pt x="2344" y="1759"/>
                </a:lnTo>
                <a:lnTo>
                  <a:pt x="2344" y="1761"/>
                </a:lnTo>
                <a:lnTo>
                  <a:pt x="2345" y="1761"/>
                </a:lnTo>
                <a:lnTo>
                  <a:pt x="2346" y="1761"/>
                </a:lnTo>
                <a:lnTo>
                  <a:pt x="2348" y="1761"/>
                </a:lnTo>
                <a:lnTo>
                  <a:pt x="2349" y="1762"/>
                </a:lnTo>
                <a:lnTo>
                  <a:pt x="2350" y="1762"/>
                </a:lnTo>
                <a:lnTo>
                  <a:pt x="2355" y="1762"/>
                </a:lnTo>
                <a:lnTo>
                  <a:pt x="2357" y="1762"/>
                </a:lnTo>
                <a:lnTo>
                  <a:pt x="2359" y="1762"/>
                </a:lnTo>
                <a:lnTo>
                  <a:pt x="2362" y="1759"/>
                </a:lnTo>
                <a:lnTo>
                  <a:pt x="2365" y="1758"/>
                </a:lnTo>
                <a:lnTo>
                  <a:pt x="2366" y="1757"/>
                </a:lnTo>
                <a:lnTo>
                  <a:pt x="2367" y="1754"/>
                </a:lnTo>
                <a:lnTo>
                  <a:pt x="2369" y="1752"/>
                </a:lnTo>
                <a:lnTo>
                  <a:pt x="2370" y="1752"/>
                </a:lnTo>
                <a:lnTo>
                  <a:pt x="2371" y="1751"/>
                </a:lnTo>
                <a:lnTo>
                  <a:pt x="2372" y="1751"/>
                </a:lnTo>
                <a:lnTo>
                  <a:pt x="2373" y="1751"/>
                </a:lnTo>
                <a:lnTo>
                  <a:pt x="2374" y="1751"/>
                </a:lnTo>
                <a:lnTo>
                  <a:pt x="2376" y="1752"/>
                </a:lnTo>
                <a:lnTo>
                  <a:pt x="2377" y="1752"/>
                </a:lnTo>
                <a:lnTo>
                  <a:pt x="2377" y="1754"/>
                </a:lnTo>
                <a:lnTo>
                  <a:pt x="2378" y="1754"/>
                </a:lnTo>
                <a:lnTo>
                  <a:pt x="2379" y="1755"/>
                </a:lnTo>
                <a:lnTo>
                  <a:pt x="2380" y="1756"/>
                </a:lnTo>
                <a:lnTo>
                  <a:pt x="2380" y="1757"/>
                </a:lnTo>
                <a:lnTo>
                  <a:pt x="2381" y="1758"/>
                </a:lnTo>
                <a:lnTo>
                  <a:pt x="2381" y="1759"/>
                </a:lnTo>
                <a:lnTo>
                  <a:pt x="2383" y="1761"/>
                </a:lnTo>
                <a:lnTo>
                  <a:pt x="2383" y="1762"/>
                </a:lnTo>
                <a:lnTo>
                  <a:pt x="2384" y="1762"/>
                </a:lnTo>
                <a:lnTo>
                  <a:pt x="2384" y="1763"/>
                </a:lnTo>
                <a:lnTo>
                  <a:pt x="2385" y="1763"/>
                </a:lnTo>
                <a:lnTo>
                  <a:pt x="2385" y="1764"/>
                </a:lnTo>
                <a:lnTo>
                  <a:pt x="2386" y="1764"/>
                </a:lnTo>
                <a:lnTo>
                  <a:pt x="2387" y="1765"/>
                </a:lnTo>
                <a:lnTo>
                  <a:pt x="2388" y="1765"/>
                </a:lnTo>
                <a:lnTo>
                  <a:pt x="2390" y="1766"/>
                </a:lnTo>
                <a:lnTo>
                  <a:pt x="2391" y="1766"/>
                </a:lnTo>
                <a:lnTo>
                  <a:pt x="2392" y="1766"/>
                </a:lnTo>
                <a:lnTo>
                  <a:pt x="2392" y="1768"/>
                </a:lnTo>
                <a:lnTo>
                  <a:pt x="2393" y="1768"/>
                </a:lnTo>
                <a:lnTo>
                  <a:pt x="2398" y="1769"/>
                </a:lnTo>
                <a:lnTo>
                  <a:pt x="2399" y="1770"/>
                </a:lnTo>
                <a:lnTo>
                  <a:pt x="2400" y="1770"/>
                </a:lnTo>
                <a:lnTo>
                  <a:pt x="2402" y="1773"/>
                </a:lnTo>
                <a:lnTo>
                  <a:pt x="2404" y="1773"/>
                </a:lnTo>
                <a:lnTo>
                  <a:pt x="2404" y="1775"/>
                </a:lnTo>
                <a:lnTo>
                  <a:pt x="2405" y="1775"/>
                </a:lnTo>
                <a:lnTo>
                  <a:pt x="2405" y="1776"/>
                </a:lnTo>
                <a:lnTo>
                  <a:pt x="2406" y="1777"/>
                </a:lnTo>
                <a:lnTo>
                  <a:pt x="2412" y="1783"/>
                </a:lnTo>
                <a:lnTo>
                  <a:pt x="2415" y="1786"/>
                </a:lnTo>
                <a:lnTo>
                  <a:pt x="2418" y="1789"/>
                </a:lnTo>
                <a:lnTo>
                  <a:pt x="2420" y="1789"/>
                </a:lnTo>
                <a:lnTo>
                  <a:pt x="2423" y="1790"/>
                </a:lnTo>
                <a:lnTo>
                  <a:pt x="2427" y="1790"/>
                </a:lnTo>
                <a:lnTo>
                  <a:pt x="2429" y="1790"/>
                </a:lnTo>
                <a:lnTo>
                  <a:pt x="2433" y="1790"/>
                </a:lnTo>
                <a:lnTo>
                  <a:pt x="2437" y="1791"/>
                </a:lnTo>
                <a:lnTo>
                  <a:pt x="2448" y="1790"/>
                </a:lnTo>
                <a:lnTo>
                  <a:pt x="2451" y="1790"/>
                </a:lnTo>
                <a:lnTo>
                  <a:pt x="2455" y="1790"/>
                </a:lnTo>
                <a:lnTo>
                  <a:pt x="2465" y="1790"/>
                </a:lnTo>
                <a:lnTo>
                  <a:pt x="2481" y="1790"/>
                </a:lnTo>
                <a:lnTo>
                  <a:pt x="2506" y="1790"/>
                </a:lnTo>
                <a:lnTo>
                  <a:pt x="2505" y="1792"/>
                </a:lnTo>
                <a:lnTo>
                  <a:pt x="2504" y="1794"/>
                </a:lnTo>
                <a:lnTo>
                  <a:pt x="2502" y="1796"/>
                </a:lnTo>
                <a:lnTo>
                  <a:pt x="2499" y="1797"/>
                </a:lnTo>
                <a:lnTo>
                  <a:pt x="2497" y="1798"/>
                </a:lnTo>
                <a:lnTo>
                  <a:pt x="2497" y="1799"/>
                </a:lnTo>
                <a:lnTo>
                  <a:pt x="2495" y="1800"/>
                </a:lnTo>
                <a:lnTo>
                  <a:pt x="2492" y="1803"/>
                </a:lnTo>
                <a:lnTo>
                  <a:pt x="2492" y="1804"/>
                </a:lnTo>
                <a:lnTo>
                  <a:pt x="2492" y="1805"/>
                </a:lnTo>
                <a:lnTo>
                  <a:pt x="2491" y="1807"/>
                </a:lnTo>
                <a:lnTo>
                  <a:pt x="2491" y="1810"/>
                </a:lnTo>
                <a:lnTo>
                  <a:pt x="2491" y="1813"/>
                </a:lnTo>
                <a:lnTo>
                  <a:pt x="2491" y="1814"/>
                </a:lnTo>
                <a:lnTo>
                  <a:pt x="2490" y="1818"/>
                </a:lnTo>
                <a:lnTo>
                  <a:pt x="2490" y="1819"/>
                </a:lnTo>
                <a:lnTo>
                  <a:pt x="2490" y="1822"/>
                </a:lnTo>
                <a:lnTo>
                  <a:pt x="2489" y="1825"/>
                </a:lnTo>
                <a:lnTo>
                  <a:pt x="2489" y="1828"/>
                </a:lnTo>
                <a:lnTo>
                  <a:pt x="2488" y="1832"/>
                </a:lnTo>
                <a:lnTo>
                  <a:pt x="2484" y="1839"/>
                </a:lnTo>
                <a:lnTo>
                  <a:pt x="2481" y="1843"/>
                </a:lnTo>
                <a:lnTo>
                  <a:pt x="2475" y="1847"/>
                </a:lnTo>
                <a:lnTo>
                  <a:pt x="2472" y="1850"/>
                </a:lnTo>
                <a:lnTo>
                  <a:pt x="2468" y="1855"/>
                </a:lnTo>
                <a:lnTo>
                  <a:pt x="2465" y="1857"/>
                </a:lnTo>
                <a:lnTo>
                  <a:pt x="2461" y="1861"/>
                </a:lnTo>
                <a:lnTo>
                  <a:pt x="2455" y="1866"/>
                </a:lnTo>
                <a:lnTo>
                  <a:pt x="2451" y="1873"/>
                </a:lnTo>
                <a:lnTo>
                  <a:pt x="2449" y="1876"/>
                </a:lnTo>
                <a:lnTo>
                  <a:pt x="2448" y="1880"/>
                </a:lnTo>
                <a:lnTo>
                  <a:pt x="2444" y="1884"/>
                </a:lnTo>
                <a:lnTo>
                  <a:pt x="2442" y="1888"/>
                </a:lnTo>
                <a:lnTo>
                  <a:pt x="2437" y="1894"/>
                </a:lnTo>
                <a:lnTo>
                  <a:pt x="2436" y="1896"/>
                </a:lnTo>
                <a:lnTo>
                  <a:pt x="2434" y="1902"/>
                </a:lnTo>
                <a:lnTo>
                  <a:pt x="2429" y="1906"/>
                </a:lnTo>
                <a:lnTo>
                  <a:pt x="2426" y="1909"/>
                </a:lnTo>
                <a:lnTo>
                  <a:pt x="2423" y="1911"/>
                </a:lnTo>
                <a:lnTo>
                  <a:pt x="2423" y="1913"/>
                </a:lnTo>
                <a:lnTo>
                  <a:pt x="2421" y="1918"/>
                </a:lnTo>
                <a:lnTo>
                  <a:pt x="2418" y="1924"/>
                </a:lnTo>
                <a:lnTo>
                  <a:pt x="2413" y="1929"/>
                </a:lnTo>
                <a:lnTo>
                  <a:pt x="2411" y="1930"/>
                </a:lnTo>
                <a:lnTo>
                  <a:pt x="2407" y="1932"/>
                </a:lnTo>
                <a:lnTo>
                  <a:pt x="2402" y="1935"/>
                </a:lnTo>
                <a:lnTo>
                  <a:pt x="2397" y="1936"/>
                </a:lnTo>
                <a:lnTo>
                  <a:pt x="2395" y="1942"/>
                </a:lnTo>
                <a:lnTo>
                  <a:pt x="2393" y="1946"/>
                </a:lnTo>
                <a:lnTo>
                  <a:pt x="2390" y="1952"/>
                </a:lnTo>
                <a:lnTo>
                  <a:pt x="2385" y="1957"/>
                </a:lnTo>
                <a:lnTo>
                  <a:pt x="2384" y="1958"/>
                </a:lnTo>
                <a:lnTo>
                  <a:pt x="2384" y="1961"/>
                </a:lnTo>
                <a:lnTo>
                  <a:pt x="2383" y="1966"/>
                </a:lnTo>
                <a:lnTo>
                  <a:pt x="2383" y="1967"/>
                </a:lnTo>
                <a:lnTo>
                  <a:pt x="2381" y="1970"/>
                </a:lnTo>
                <a:lnTo>
                  <a:pt x="2374" y="1979"/>
                </a:lnTo>
                <a:lnTo>
                  <a:pt x="2369" y="1985"/>
                </a:lnTo>
                <a:lnTo>
                  <a:pt x="2352" y="1988"/>
                </a:lnTo>
                <a:lnTo>
                  <a:pt x="2356" y="1994"/>
                </a:lnTo>
                <a:lnTo>
                  <a:pt x="2357" y="2003"/>
                </a:lnTo>
                <a:lnTo>
                  <a:pt x="2352" y="2017"/>
                </a:lnTo>
                <a:lnTo>
                  <a:pt x="2348" y="2023"/>
                </a:lnTo>
                <a:lnTo>
                  <a:pt x="2346" y="2033"/>
                </a:lnTo>
                <a:lnTo>
                  <a:pt x="2349" y="2043"/>
                </a:lnTo>
                <a:lnTo>
                  <a:pt x="2346" y="2048"/>
                </a:lnTo>
                <a:lnTo>
                  <a:pt x="2345" y="2052"/>
                </a:lnTo>
                <a:lnTo>
                  <a:pt x="2344" y="2059"/>
                </a:lnTo>
                <a:lnTo>
                  <a:pt x="2343" y="2066"/>
                </a:lnTo>
                <a:lnTo>
                  <a:pt x="2341" y="2080"/>
                </a:lnTo>
                <a:lnTo>
                  <a:pt x="2341" y="2087"/>
                </a:lnTo>
                <a:lnTo>
                  <a:pt x="2339" y="2093"/>
                </a:lnTo>
                <a:lnTo>
                  <a:pt x="2339" y="2097"/>
                </a:lnTo>
                <a:lnTo>
                  <a:pt x="2339" y="2100"/>
                </a:lnTo>
                <a:lnTo>
                  <a:pt x="2339" y="2101"/>
                </a:lnTo>
                <a:lnTo>
                  <a:pt x="2338" y="2103"/>
                </a:lnTo>
                <a:lnTo>
                  <a:pt x="2337" y="2106"/>
                </a:lnTo>
                <a:lnTo>
                  <a:pt x="2335" y="2107"/>
                </a:lnTo>
                <a:lnTo>
                  <a:pt x="2334" y="2107"/>
                </a:lnTo>
                <a:lnTo>
                  <a:pt x="2332" y="2108"/>
                </a:lnTo>
                <a:lnTo>
                  <a:pt x="2332" y="2111"/>
                </a:lnTo>
                <a:lnTo>
                  <a:pt x="2331" y="2115"/>
                </a:lnTo>
                <a:lnTo>
                  <a:pt x="2330" y="2120"/>
                </a:lnTo>
                <a:lnTo>
                  <a:pt x="2329" y="2121"/>
                </a:lnTo>
                <a:lnTo>
                  <a:pt x="2329" y="2122"/>
                </a:lnTo>
                <a:lnTo>
                  <a:pt x="2328" y="2125"/>
                </a:lnTo>
                <a:lnTo>
                  <a:pt x="2325" y="2128"/>
                </a:lnTo>
                <a:lnTo>
                  <a:pt x="2323" y="2131"/>
                </a:lnTo>
                <a:lnTo>
                  <a:pt x="2322" y="2132"/>
                </a:lnTo>
                <a:lnTo>
                  <a:pt x="2319" y="2133"/>
                </a:lnTo>
                <a:lnTo>
                  <a:pt x="2319" y="2134"/>
                </a:lnTo>
                <a:lnTo>
                  <a:pt x="2317" y="2135"/>
                </a:lnTo>
                <a:lnTo>
                  <a:pt x="2316" y="2136"/>
                </a:lnTo>
                <a:lnTo>
                  <a:pt x="2314" y="2136"/>
                </a:lnTo>
                <a:lnTo>
                  <a:pt x="2312" y="2138"/>
                </a:lnTo>
                <a:lnTo>
                  <a:pt x="2311" y="2138"/>
                </a:lnTo>
                <a:lnTo>
                  <a:pt x="2310" y="2138"/>
                </a:lnTo>
                <a:lnTo>
                  <a:pt x="2309" y="2141"/>
                </a:lnTo>
                <a:lnTo>
                  <a:pt x="2309" y="2142"/>
                </a:lnTo>
                <a:lnTo>
                  <a:pt x="2308" y="2145"/>
                </a:lnTo>
                <a:lnTo>
                  <a:pt x="2307" y="2146"/>
                </a:lnTo>
                <a:lnTo>
                  <a:pt x="2307" y="2147"/>
                </a:lnTo>
                <a:lnTo>
                  <a:pt x="2304" y="2151"/>
                </a:lnTo>
                <a:lnTo>
                  <a:pt x="2303" y="2152"/>
                </a:lnTo>
                <a:lnTo>
                  <a:pt x="2303" y="2153"/>
                </a:lnTo>
                <a:lnTo>
                  <a:pt x="2302" y="2154"/>
                </a:lnTo>
                <a:lnTo>
                  <a:pt x="2302" y="2155"/>
                </a:lnTo>
                <a:lnTo>
                  <a:pt x="2301" y="2155"/>
                </a:lnTo>
                <a:lnTo>
                  <a:pt x="2301" y="2156"/>
                </a:lnTo>
                <a:lnTo>
                  <a:pt x="2301" y="2158"/>
                </a:lnTo>
                <a:lnTo>
                  <a:pt x="2301" y="2159"/>
                </a:lnTo>
                <a:lnTo>
                  <a:pt x="2301" y="2160"/>
                </a:lnTo>
                <a:lnTo>
                  <a:pt x="2301" y="2161"/>
                </a:lnTo>
                <a:lnTo>
                  <a:pt x="2300" y="2163"/>
                </a:lnTo>
                <a:lnTo>
                  <a:pt x="2300" y="2165"/>
                </a:lnTo>
                <a:lnTo>
                  <a:pt x="2300" y="2166"/>
                </a:lnTo>
                <a:lnTo>
                  <a:pt x="2300" y="2167"/>
                </a:lnTo>
                <a:lnTo>
                  <a:pt x="2298" y="2168"/>
                </a:lnTo>
                <a:lnTo>
                  <a:pt x="2297" y="2169"/>
                </a:lnTo>
                <a:lnTo>
                  <a:pt x="2297" y="2170"/>
                </a:lnTo>
                <a:lnTo>
                  <a:pt x="2296" y="2172"/>
                </a:lnTo>
                <a:lnTo>
                  <a:pt x="2296" y="2173"/>
                </a:lnTo>
                <a:lnTo>
                  <a:pt x="2295" y="2173"/>
                </a:lnTo>
                <a:lnTo>
                  <a:pt x="2295" y="2174"/>
                </a:lnTo>
                <a:lnTo>
                  <a:pt x="2294" y="2175"/>
                </a:lnTo>
                <a:lnTo>
                  <a:pt x="2294" y="2176"/>
                </a:lnTo>
                <a:lnTo>
                  <a:pt x="2293" y="2176"/>
                </a:lnTo>
                <a:lnTo>
                  <a:pt x="2291" y="2177"/>
                </a:lnTo>
                <a:lnTo>
                  <a:pt x="2291" y="2179"/>
                </a:lnTo>
                <a:lnTo>
                  <a:pt x="2290" y="2180"/>
                </a:lnTo>
                <a:lnTo>
                  <a:pt x="2289" y="2181"/>
                </a:lnTo>
                <a:lnTo>
                  <a:pt x="2288" y="2181"/>
                </a:lnTo>
                <a:lnTo>
                  <a:pt x="2288" y="2182"/>
                </a:lnTo>
                <a:lnTo>
                  <a:pt x="2287" y="2182"/>
                </a:lnTo>
                <a:lnTo>
                  <a:pt x="2288" y="2183"/>
                </a:lnTo>
                <a:lnTo>
                  <a:pt x="2288" y="2184"/>
                </a:lnTo>
                <a:lnTo>
                  <a:pt x="2289" y="2186"/>
                </a:lnTo>
                <a:lnTo>
                  <a:pt x="2290" y="2186"/>
                </a:lnTo>
                <a:lnTo>
                  <a:pt x="2291" y="2188"/>
                </a:lnTo>
                <a:lnTo>
                  <a:pt x="2293" y="2190"/>
                </a:lnTo>
                <a:lnTo>
                  <a:pt x="2294" y="2191"/>
                </a:lnTo>
                <a:lnTo>
                  <a:pt x="2295" y="2193"/>
                </a:lnTo>
                <a:lnTo>
                  <a:pt x="2296" y="2194"/>
                </a:lnTo>
                <a:lnTo>
                  <a:pt x="2296" y="2196"/>
                </a:lnTo>
                <a:lnTo>
                  <a:pt x="2296" y="2197"/>
                </a:lnTo>
                <a:lnTo>
                  <a:pt x="2297" y="2200"/>
                </a:lnTo>
                <a:lnTo>
                  <a:pt x="2297" y="2204"/>
                </a:lnTo>
                <a:lnTo>
                  <a:pt x="2297" y="2209"/>
                </a:lnTo>
                <a:lnTo>
                  <a:pt x="2296" y="2212"/>
                </a:lnTo>
                <a:lnTo>
                  <a:pt x="2296" y="2215"/>
                </a:lnTo>
                <a:lnTo>
                  <a:pt x="2295" y="2219"/>
                </a:lnTo>
                <a:lnTo>
                  <a:pt x="2294" y="2222"/>
                </a:lnTo>
                <a:lnTo>
                  <a:pt x="2291" y="2225"/>
                </a:lnTo>
                <a:lnTo>
                  <a:pt x="2290" y="2226"/>
                </a:lnTo>
                <a:lnTo>
                  <a:pt x="2291" y="2229"/>
                </a:lnTo>
                <a:lnTo>
                  <a:pt x="2291" y="2233"/>
                </a:lnTo>
                <a:lnTo>
                  <a:pt x="2291" y="2236"/>
                </a:lnTo>
                <a:lnTo>
                  <a:pt x="2291" y="2239"/>
                </a:lnTo>
                <a:lnTo>
                  <a:pt x="2291" y="2243"/>
                </a:lnTo>
                <a:lnTo>
                  <a:pt x="2291" y="2245"/>
                </a:lnTo>
                <a:lnTo>
                  <a:pt x="2291" y="2246"/>
                </a:lnTo>
                <a:lnTo>
                  <a:pt x="2291" y="2247"/>
                </a:lnTo>
                <a:lnTo>
                  <a:pt x="2293" y="2251"/>
                </a:lnTo>
                <a:lnTo>
                  <a:pt x="2293" y="2256"/>
                </a:lnTo>
                <a:lnTo>
                  <a:pt x="2293" y="2259"/>
                </a:lnTo>
                <a:lnTo>
                  <a:pt x="2293" y="2263"/>
                </a:lnTo>
                <a:lnTo>
                  <a:pt x="2293" y="2264"/>
                </a:lnTo>
                <a:lnTo>
                  <a:pt x="2293" y="2265"/>
                </a:lnTo>
                <a:lnTo>
                  <a:pt x="2291" y="2273"/>
                </a:lnTo>
                <a:lnTo>
                  <a:pt x="2290" y="2277"/>
                </a:lnTo>
                <a:lnTo>
                  <a:pt x="2288" y="2280"/>
                </a:lnTo>
                <a:lnTo>
                  <a:pt x="2286" y="2282"/>
                </a:lnTo>
                <a:lnTo>
                  <a:pt x="2284" y="2285"/>
                </a:lnTo>
                <a:lnTo>
                  <a:pt x="2283" y="2287"/>
                </a:lnTo>
                <a:lnTo>
                  <a:pt x="2282" y="2288"/>
                </a:lnTo>
                <a:lnTo>
                  <a:pt x="2282" y="2289"/>
                </a:lnTo>
                <a:lnTo>
                  <a:pt x="2282" y="2292"/>
                </a:lnTo>
                <a:lnTo>
                  <a:pt x="2281" y="2293"/>
                </a:lnTo>
                <a:lnTo>
                  <a:pt x="2280" y="2296"/>
                </a:lnTo>
                <a:lnTo>
                  <a:pt x="2277" y="2300"/>
                </a:lnTo>
                <a:lnTo>
                  <a:pt x="2277" y="2301"/>
                </a:lnTo>
                <a:lnTo>
                  <a:pt x="2276" y="2302"/>
                </a:lnTo>
                <a:lnTo>
                  <a:pt x="2275" y="2305"/>
                </a:lnTo>
                <a:lnTo>
                  <a:pt x="2274" y="2309"/>
                </a:lnTo>
                <a:lnTo>
                  <a:pt x="2273" y="2312"/>
                </a:lnTo>
                <a:lnTo>
                  <a:pt x="2272" y="2315"/>
                </a:lnTo>
                <a:lnTo>
                  <a:pt x="2268" y="2320"/>
                </a:lnTo>
                <a:lnTo>
                  <a:pt x="2267" y="2323"/>
                </a:lnTo>
                <a:lnTo>
                  <a:pt x="2265" y="2324"/>
                </a:lnTo>
                <a:lnTo>
                  <a:pt x="2262" y="2327"/>
                </a:lnTo>
                <a:lnTo>
                  <a:pt x="2260" y="2329"/>
                </a:lnTo>
                <a:lnTo>
                  <a:pt x="2259" y="2329"/>
                </a:lnTo>
                <a:lnTo>
                  <a:pt x="2255" y="2330"/>
                </a:lnTo>
                <a:lnTo>
                  <a:pt x="2249" y="2331"/>
                </a:lnTo>
                <a:lnTo>
                  <a:pt x="2247" y="2331"/>
                </a:lnTo>
                <a:lnTo>
                  <a:pt x="2244" y="2331"/>
                </a:lnTo>
                <a:lnTo>
                  <a:pt x="2239" y="2333"/>
                </a:lnTo>
                <a:lnTo>
                  <a:pt x="2237" y="2333"/>
                </a:lnTo>
                <a:lnTo>
                  <a:pt x="2234" y="2335"/>
                </a:lnTo>
                <a:lnTo>
                  <a:pt x="2235" y="2338"/>
                </a:lnTo>
                <a:lnTo>
                  <a:pt x="2237" y="2341"/>
                </a:lnTo>
                <a:lnTo>
                  <a:pt x="2237" y="2342"/>
                </a:lnTo>
                <a:lnTo>
                  <a:pt x="2237" y="2344"/>
                </a:lnTo>
                <a:lnTo>
                  <a:pt x="2237" y="2345"/>
                </a:lnTo>
                <a:lnTo>
                  <a:pt x="2238" y="2348"/>
                </a:lnTo>
                <a:lnTo>
                  <a:pt x="2239" y="2351"/>
                </a:lnTo>
                <a:lnTo>
                  <a:pt x="2240" y="2354"/>
                </a:lnTo>
                <a:lnTo>
                  <a:pt x="2240" y="2356"/>
                </a:lnTo>
                <a:lnTo>
                  <a:pt x="2240" y="2361"/>
                </a:lnTo>
                <a:lnTo>
                  <a:pt x="2240" y="2365"/>
                </a:lnTo>
                <a:lnTo>
                  <a:pt x="2240" y="2368"/>
                </a:lnTo>
                <a:lnTo>
                  <a:pt x="2239" y="2371"/>
                </a:lnTo>
                <a:lnTo>
                  <a:pt x="2237" y="2375"/>
                </a:lnTo>
                <a:lnTo>
                  <a:pt x="2234" y="2378"/>
                </a:lnTo>
                <a:lnTo>
                  <a:pt x="2231" y="2383"/>
                </a:lnTo>
                <a:lnTo>
                  <a:pt x="2230" y="2384"/>
                </a:lnTo>
                <a:lnTo>
                  <a:pt x="2226" y="2386"/>
                </a:lnTo>
                <a:lnTo>
                  <a:pt x="2224" y="2388"/>
                </a:lnTo>
                <a:lnTo>
                  <a:pt x="2221" y="2389"/>
                </a:lnTo>
                <a:lnTo>
                  <a:pt x="2220" y="2390"/>
                </a:lnTo>
                <a:lnTo>
                  <a:pt x="2218" y="2391"/>
                </a:lnTo>
                <a:lnTo>
                  <a:pt x="2216" y="2391"/>
                </a:lnTo>
                <a:lnTo>
                  <a:pt x="2213" y="2392"/>
                </a:lnTo>
                <a:lnTo>
                  <a:pt x="2210" y="2392"/>
                </a:lnTo>
                <a:lnTo>
                  <a:pt x="2206" y="2406"/>
                </a:lnTo>
                <a:lnTo>
                  <a:pt x="2211" y="2418"/>
                </a:lnTo>
                <a:lnTo>
                  <a:pt x="2212" y="2418"/>
                </a:lnTo>
                <a:lnTo>
                  <a:pt x="2213" y="2418"/>
                </a:lnTo>
                <a:lnTo>
                  <a:pt x="2214" y="2419"/>
                </a:lnTo>
                <a:lnTo>
                  <a:pt x="2216" y="2419"/>
                </a:lnTo>
                <a:lnTo>
                  <a:pt x="2218" y="2420"/>
                </a:lnTo>
                <a:lnTo>
                  <a:pt x="2220" y="2423"/>
                </a:lnTo>
                <a:lnTo>
                  <a:pt x="2221" y="2423"/>
                </a:lnTo>
                <a:lnTo>
                  <a:pt x="2224" y="2424"/>
                </a:lnTo>
                <a:lnTo>
                  <a:pt x="2226" y="2426"/>
                </a:lnTo>
                <a:lnTo>
                  <a:pt x="2227" y="2428"/>
                </a:lnTo>
                <a:lnTo>
                  <a:pt x="2228" y="2428"/>
                </a:lnTo>
                <a:lnTo>
                  <a:pt x="2230" y="2430"/>
                </a:lnTo>
                <a:lnTo>
                  <a:pt x="2231" y="2433"/>
                </a:lnTo>
                <a:lnTo>
                  <a:pt x="2232" y="2434"/>
                </a:lnTo>
                <a:lnTo>
                  <a:pt x="2232" y="2437"/>
                </a:lnTo>
                <a:lnTo>
                  <a:pt x="2233" y="2441"/>
                </a:lnTo>
                <a:lnTo>
                  <a:pt x="2233" y="2446"/>
                </a:lnTo>
                <a:lnTo>
                  <a:pt x="2232" y="2452"/>
                </a:lnTo>
                <a:lnTo>
                  <a:pt x="2228" y="2456"/>
                </a:lnTo>
                <a:lnTo>
                  <a:pt x="2226" y="2460"/>
                </a:lnTo>
                <a:lnTo>
                  <a:pt x="2221" y="2463"/>
                </a:lnTo>
                <a:lnTo>
                  <a:pt x="2218" y="2467"/>
                </a:lnTo>
                <a:lnTo>
                  <a:pt x="2212" y="2470"/>
                </a:lnTo>
                <a:lnTo>
                  <a:pt x="2212" y="2475"/>
                </a:lnTo>
                <a:lnTo>
                  <a:pt x="2211" y="2480"/>
                </a:lnTo>
                <a:lnTo>
                  <a:pt x="2211" y="2483"/>
                </a:lnTo>
                <a:lnTo>
                  <a:pt x="2211" y="2487"/>
                </a:lnTo>
                <a:lnTo>
                  <a:pt x="2210" y="2493"/>
                </a:lnTo>
                <a:lnTo>
                  <a:pt x="2210" y="2496"/>
                </a:lnTo>
                <a:lnTo>
                  <a:pt x="2209" y="2500"/>
                </a:lnTo>
                <a:lnTo>
                  <a:pt x="2207" y="2505"/>
                </a:lnTo>
                <a:lnTo>
                  <a:pt x="2206" y="2507"/>
                </a:lnTo>
                <a:lnTo>
                  <a:pt x="2205" y="2510"/>
                </a:lnTo>
                <a:lnTo>
                  <a:pt x="2205" y="2512"/>
                </a:lnTo>
                <a:lnTo>
                  <a:pt x="2204" y="2517"/>
                </a:lnTo>
                <a:lnTo>
                  <a:pt x="2203" y="2521"/>
                </a:lnTo>
                <a:lnTo>
                  <a:pt x="2203" y="2523"/>
                </a:lnTo>
                <a:lnTo>
                  <a:pt x="2202" y="2526"/>
                </a:lnTo>
                <a:lnTo>
                  <a:pt x="2202" y="2529"/>
                </a:lnTo>
                <a:lnTo>
                  <a:pt x="2200" y="2532"/>
                </a:lnTo>
                <a:lnTo>
                  <a:pt x="2199" y="2536"/>
                </a:lnTo>
                <a:lnTo>
                  <a:pt x="2198" y="2538"/>
                </a:lnTo>
                <a:lnTo>
                  <a:pt x="2198" y="2540"/>
                </a:lnTo>
                <a:lnTo>
                  <a:pt x="2193" y="2547"/>
                </a:lnTo>
                <a:lnTo>
                  <a:pt x="2192" y="2550"/>
                </a:lnTo>
                <a:lnTo>
                  <a:pt x="2192" y="2551"/>
                </a:lnTo>
                <a:lnTo>
                  <a:pt x="2191" y="2551"/>
                </a:lnTo>
                <a:lnTo>
                  <a:pt x="2191" y="2552"/>
                </a:lnTo>
                <a:lnTo>
                  <a:pt x="2191" y="2553"/>
                </a:lnTo>
                <a:lnTo>
                  <a:pt x="2189" y="2557"/>
                </a:lnTo>
                <a:lnTo>
                  <a:pt x="2189" y="2560"/>
                </a:lnTo>
                <a:lnTo>
                  <a:pt x="2188" y="2564"/>
                </a:lnTo>
                <a:lnTo>
                  <a:pt x="2185" y="2570"/>
                </a:lnTo>
                <a:lnTo>
                  <a:pt x="2185" y="2572"/>
                </a:lnTo>
                <a:lnTo>
                  <a:pt x="2186" y="2572"/>
                </a:lnTo>
                <a:lnTo>
                  <a:pt x="2190" y="2573"/>
                </a:lnTo>
                <a:lnTo>
                  <a:pt x="2192" y="2574"/>
                </a:lnTo>
                <a:lnTo>
                  <a:pt x="2196" y="2575"/>
                </a:lnTo>
                <a:lnTo>
                  <a:pt x="2198" y="2577"/>
                </a:lnTo>
                <a:lnTo>
                  <a:pt x="2199" y="2578"/>
                </a:lnTo>
                <a:lnTo>
                  <a:pt x="2202" y="2579"/>
                </a:lnTo>
                <a:lnTo>
                  <a:pt x="2203" y="2580"/>
                </a:lnTo>
                <a:lnTo>
                  <a:pt x="2204" y="2581"/>
                </a:lnTo>
                <a:lnTo>
                  <a:pt x="2207" y="2585"/>
                </a:lnTo>
                <a:lnTo>
                  <a:pt x="2210" y="2588"/>
                </a:lnTo>
                <a:lnTo>
                  <a:pt x="2211" y="2593"/>
                </a:lnTo>
                <a:lnTo>
                  <a:pt x="2212" y="2598"/>
                </a:lnTo>
                <a:lnTo>
                  <a:pt x="2212" y="2599"/>
                </a:lnTo>
                <a:lnTo>
                  <a:pt x="2212" y="2600"/>
                </a:lnTo>
                <a:lnTo>
                  <a:pt x="2213" y="2601"/>
                </a:lnTo>
                <a:lnTo>
                  <a:pt x="2213" y="2604"/>
                </a:lnTo>
                <a:lnTo>
                  <a:pt x="2213" y="2605"/>
                </a:lnTo>
                <a:lnTo>
                  <a:pt x="2200" y="2605"/>
                </a:lnTo>
                <a:lnTo>
                  <a:pt x="2199" y="2605"/>
                </a:lnTo>
                <a:lnTo>
                  <a:pt x="2198" y="2605"/>
                </a:lnTo>
                <a:lnTo>
                  <a:pt x="2184" y="2605"/>
                </a:lnTo>
                <a:lnTo>
                  <a:pt x="2184" y="2607"/>
                </a:lnTo>
                <a:lnTo>
                  <a:pt x="2170" y="2608"/>
                </a:lnTo>
                <a:lnTo>
                  <a:pt x="2169" y="2608"/>
                </a:lnTo>
                <a:lnTo>
                  <a:pt x="2168" y="2608"/>
                </a:lnTo>
                <a:lnTo>
                  <a:pt x="2167" y="2607"/>
                </a:lnTo>
                <a:lnTo>
                  <a:pt x="2165" y="2607"/>
                </a:lnTo>
                <a:lnTo>
                  <a:pt x="2164" y="2607"/>
                </a:lnTo>
                <a:lnTo>
                  <a:pt x="2163" y="2607"/>
                </a:lnTo>
                <a:lnTo>
                  <a:pt x="2162" y="2607"/>
                </a:lnTo>
                <a:lnTo>
                  <a:pt x="2161" y="2607"/>
                </a:lnTo>
                <a:lnTo>
                  <a:pt x="2160" y="2607"/>
                </a:lnTo>
                <a:lnTo>
                  <a:pt x="2158" y="2607"/>
                </a:lnTo>
                <a:lnTo>
                  <a:pt x="2157" y="2607"/>
                </a:lnTo>
                <a:lnTo>
                  <a:pt x="2154" y="2607"/>
                </a:lnTo>
                <a:lnTo>
                  <a:pt x="2151" y="2607"/>
                </a:lnTo>
                <a:lnTo>
                  <a:pt x="2149" y="2606"/>
                </a:lnTo>
                <a:lnTo>
                  <a:pt x="2148" y="2606"/>
                </a:lnTo>
                <a:lnTo>
                  <a:pt x="2146" y="2605"/>
                </a:lnTo>
                <a:lnTo>
                  <a:pt x="2144" y="2604"/>
                </a:lnTo>
                <a:lnTo>
                  <a:pt x="2143" y="2601"/>
                </a:lnTo>
                <a:lnTo>
                  <a:pt x="2142" y="2600"/>
                </a:lnTo>
                <a:lnTo>
                  <a:pt x="2141" y="2599"/>
                </a:lnTo>
                <a:lnTo>
                  <a:pt x="2141" y="2598"/>
                </a:lnTo>
                <a:lnTo>
                  <a:pt x="2140" y="2598"/>
                </a:lnTo>
                <a:lnTo>
                  <a:pt x="2139" y="2598"/>
                </a:lnTo>
                <a:lnTo>
                  <a:pt x="2136" y="2598"/>
                </a:lnTo>
                <a:lnTo>
                  <a:pt x="2135" y="2599"/>
                </a:lnTo>
                <a:lnTo>
                  <a:pt x="2134" y="2599"/>
                </a:lnTo>
                <a:lnTo>
                  <a:pt x="2133" y="2599"/>
                </a:lnTo>
                <a:lnTo>
                  <a:pt x="2129" y="2600"/>
                </a:lnTo>
                <a:lnTo>
                  <a:pt x="2128" y="2600"/>
                </a:lnTo>
                <a:lnTo>
                  <a:pt x="2127" y="2600"/>
                </a:lnTo>
                <a:lnTo>
                  <a:pt x="2126" y="2600"/>
                </a:lnTo>
                <a:lnTo>
                  <a:pt x="2125" y="2600"/>
                </a:lnTo>
                <a:lnTo>
                  <a:pt x="2123" y="2600"/>
                </a:lnTo>
                <a:lnTo>
                  <a:pt x="2121" y="2600"/>
                </a:lnTo>
                <a:lnTo>
                  <a:pt x="2120" y="2600"/>
                </a:lnTo>
                <a:lnTo>
                  <a:pt x="2119" y="2600"/>
                </a:lnTo>
                <a:lnTo>
                  <a:pt x="2118" y="2600"/>
                </a:lnTo>
                <a:lnTo>
                  <a:pt x="2116" y="2599"/>
                </a:lnTo>
                <a:lnTo>
                  <a:pt x="2115" y="2600"/>
                </a:lnTo>
                <a:lnTo>
                  <a:pt x="2115" y="2601"/>
                </a:lnTo>
                <a:lnTo>
                  <a:pt x="2114" y="2602"/>
                </a:lnTo>
                <a:lnTo>
                  <a:pt x="2115" y="2604"/>
                </a:lnTo>
                <a:lnTo>
                  <a:pt x="2115" y="2605"/>
                </a:lnTo>
                <a:lnTo>
                  <a:pt x="2115" y="2606"/>
                </a:lnTo>
                <a:lnTo>
                  <a:pt x="2115" y="2607"/>
                </a:lnTo>
                <a:lnTo>
                  <a:pt x="2115" y="2608"/>
                </a:lnTo>
                <a:lnTo>
                  <a:pt x="2114" y="2608"/>
                </a:lnTo>
                <a:lnTo>
                  <a:pt x="2114" y="2609"/>
                </a:lnTo>
                <a:lnTo>
                  <a:pt x="2113" y="2609"/>
                </a:lnTo>
                <a:lnTo>
                  <a:pt x="2112" y="2609"/>
                </a:lnTo>
                <a:lnTo>
                  <a:pt x="2112" y="2608"/>
                </a:lnTo>
                <a:lnTo>
                  <a:pt x="2111" y="2608"/>
                </a:lnTo>
                <a:lnTo>
                  <a:pt x="2111" y="2607"/>
                </a:lnTo>
                <a:lnTo>
                  <a:pt x="2109" y="2607"/>
                </a:lnTo>
                <a:lnTo>
                  <a:pt x="2109" y="2606"/>
                </a:lnTo>
                <a:lnTo>
                  <a:pt x="2109" y="2605"/>
                </a:lnTo>
                <a:lnTo>
                  <a:pt x="2108" y="2605"/>
                </a:lnTo>
                <a:lnTo>
                  <a:pt x="2108" y="2604"/>
                </a:lnTo>
                <a:lnTo>
                  <a:pt x="2107" y="2604"/>
                </a:lnTo>
                <a:lnTo>
                  <a:pt x="2106" y="2604"/>
                </a:lnTo>
                <a:lnTo>
                  <a:pt x="2105" y="2604"/>
                </a:lnTo>
                <a:lnTo>
                  <a:pt x="2105" y="2605"/>
                </a:lnTo>
                <a:lnTo>
                  <a:pt x="2104" y="2605"/>
                </a:lnTo>
                <a:lnTo>
                  <a:pt x="2104" y="2606"/>
                </a:lnTo>
                <a:lnTo>
                  <a:pt x="2104" y="2607"/>
                </a:lnTo>
                <a:lnTo>
                  <a:pt x="2102" y="2607"/>
                </a:lnTo>
                <a:lnTo>
                  <a:pt x="2101" y="2607"/>
                </a:lnTo>
                <a:lnTo>
                  <a:pt x="2100" y="2607"/>
                </a:lnTo>
                <a:lnTo>
                  <a:pt x="2099" y="2607"/>
                </a:lnTo>
                <a:lnTo>
                  <a:pt x="2099" y="2606"/>
                </a:lnTo>
                <a:lnTo>
                  <a:pt x="2100" y="2605"/>
                </a:lnTo>
                <a:lnTo>
                  <a:pt x="2100" y="2604"/>
                </a:lnTo>
                <a:lnTo>
                  <a:pt x="2099" y="2604"/>
                </a:lnTo>
                <a:lnTo>
                  <a:pt x="2098" y="2604"/>
                </a:lnTo>
                <a:lnTo>
                  <a:pt x="2097" y="2604"/>
                </a:lnTo>
                <a:lnTo>
                  <a:pt x="2097" y="2602"/>
                </a:lnTo>
                <a:lnTo>
                  <a:pt x="2095" y="2602"/>
                </a:lnTo>
                <a:lnTo>
                  <a:pt x="2095" y="2601"/>
                </a:lnTo>
                <a:lnTo>
                  <a:pt x="2094" y="2601"/>
                </a:lnTo>
                <a:lnTo>
                  <a:pt x="2093" y="2601"/>
                </a:lnTo>
                <a:lnTo>
                  <a:pt x="2092" y="2601"/>
                </a:lnTo>
                <a:lnTo>
                  <a:pt x="2091" y="2601"/>
                </a:lnTo>
                <a:lnTo>
                  <a:pt x="2090" y="2601"/>
                </a:lnTo>
                <a:lnTo>
                  <a:pt x="2090" y="2600"/>
                </a:lnTo>
                <a:lnTo>
                  <a:pt x="2088" y="2600"/>
                </a:lnTo>
                <a:lnTo>
                  <a:pt x="2087" y="2600"/>
                </a:lnTo>
                <a:lnTo>
                  <a:pt x="2086" y="2600"/>
                </a:lnTo>
                <a:lnTo>
                  <a:pt x="2086" y="2601"/>
                </a:lnTo>
                <a:lnTo>
                  <a:pt x="2085" y="2601"/>
                </a:lnTo>
                <a:lnTo>
                  <a:pt x="2085" y="2602"/>
                </a:lnTo>
                <a:lnTo>
                  <a:pt x="2084" y="2604"/>
                </a:lnTo>
                <a:lnTo>
                  <a:pt x="2082" y="2604"/>
                </a:lnTo>
                <a:lnTo>
                  <a:pt x="2081" y="2604"/>
                </a:lnTo>
                <a:lnTo>
                  <a:pt x="2081" y="2602"/>
                </a:lnTo>
                <a:lnTo>
                  <a:pt x="2081" y="2601"/>
                </a:lnTo>
                <a:lnTo>
                  <a:pt x="2081" y="2599"/>
                </a:lnTo>
                <a:lnTo>
                  <a:pt x="2081" y="2598"/>
                </a:lnTo>
                <a:lnTo>
                  <a:pt x="2080" y="2597"/>
                </a:lnTo>
                <a:lnTo>
                  <a:pt x="2079" y="2597"/>
                </a:lnTo>
                <a:lnTo>
                  <a:pt x="2078" y="2598"/>
                </a:lnTo>
                <a:lnTo>
                  <a:pt x="2077" y="2598"/>
                </a:lnTo>
                <a:lnTo>
                  <a:pt x="2077" y="2599"/>
                </a:lnTo>
                <a:lnTo>
                  <a:pt x="2077" y="2600"/>
                </a:lnTo>
                <a:lnTo>
                  <a:pt x="2077" y="2601"/>
                </a:lnTo>
                <a:lnTo>
                  <a:pt x="2077" y="2602"/>
                </a:lnTo>
                <a:lnTo>
                  <a:pt x="2077" y="2604"/>
                </a:lnTo>
                <a:lnTo>
                  <a:pt x="2077" y="2605"/>
                </a:lnTo>
                <a:lnTo>
                  <a:pt x="2075" y="2605"/>
                </a:lnTo>
                <a:lnTo>
                  <a:pt x="2074" y="2605"/>
                </a:lnTo>
                <a:lnTo>
                  <a:pt x="2073" y="2604"/>
                </a:lnTo>
                <a:lnTo>
                  <a:pt x="2073" y="2602"/>
                </a:lnTo>
                <a:lnTo>
                  <a:pt x="2073" y="2601"/>
                </a:lnTo>
                <a:lnTo>
                  <a:pt x="2072" y="2601"/>
                </a:lnTo>
                <a:lnTo>
                  <a:pt x="2071" y="2601"/>
                </a:lnTo>
                <a:lnTo>
                  <a:pt x="2070" y="2601"/>
                </a:lnTo>
                <a:lnTo>
                  <a:pt x="2068" y="2601"/>
                </a:lnTo>
                <a:lnTo>
                  <a:pt x="2067" y="2600"/>
                </a:lnTo>
                <a:lnTo>
                  <a:pt x="2067" y="2599"/>
                </a:lnTo>
                <a:lnTo>
                  <a:pt x="2068" y="2599"/>
                </a:lnTo>
                <a:lnTo>
                  <a:pt x="2068" y="2598"/>
                </a:lnTo>
                <a:lnTo>
                  <a:pt x="2068" y="2597"/>
                </a:lnTo>
                <a:lnTo>
                  <a:pt x="2068" y="2595"/>
                </a:lnTo>
                <a:lnTo>
                  <a:pt x="2068" y="2594"/>
                </a:lnTo>
                <a:lnTo>
                  <a:pt x="2067" y="2593"/>
                </a:lnTo>
                <a:lnTo>
                  <a:pt x="2066" y="2593"/>
                </a:lnTo>
                <a:lnTo>
                  <a:pt x="2065" y="2593"/>
                </a:lnTo>
                <a:lnTo>
                  <a:pt x="2065" y="2594"/>
                </a:lnTo>
                <a:lnTo>
                  <a:pt x="2065" y="2595"/>
                </a:lnTo>
                <a:lnTo>
                  <a:pt x="2065" y="2597"/>
                </a:lnTo>
                <a:lnTo>
                  <a:pt x="2065" y="2598"/>
                </a:lnTo>
                <a:lnTo>
                  <a:pt x="2064" y="2598"/>
                </a:lnTo>
                <a:lnTo>
                  <a:pt x="2063" y="2598"/>
                </a:lnTo>
                <a:lnTo>
                  <a:pt x="2063" y="2597"/>
                </a:lnTo>
                <a:lnTo>
                  <a:pt x="2061" y="2597"/>
                </a:lnTo>
                <a:lnTo>
                  <a:pt x="2061" y="2595"/>
                </a:lnTo>
                <a:lnTo>
                  <a:pt x="2061" y="2594"/>
                </a:lnTo>
                <a:lnTo>
                  <a:pt x="2060" y="2594"/>
                </a:lnTo>
                <a:lnTo>
                  <a:pt x="2060" y="2595"/>
                </a:lnTo>
                <a:lnTo>
                  <a:pt x="2059" y="2595"/>
                </a:lnTo>
                <a:lnTo>
                  <a:pt x="2059" y="2597"/>
                </a:lnTo>
                <a:lnTo>
                  <a:pt x="2058" y="2597"/>
                </a:lnTo>
                <a:lnTo>
                  <a:pt x="2058" y="2598"/>
                </a:lnTo>
                <a:lnTo>
                  <a:pt x="2057" y="2598"/>
                </a:lnTo>
                <a:lnTo>
                  <a:pt x="2056" y="2599"/>
                </a:lnTo>
                <a:lnTo>
                  <a:pt x="2054" y="2599"/>
                </a:lnTo>
                <a:lnTo>
                  <a:pt x="2053" y="2599"/>
                </a:lnTo>
                <a:lnTo>
                  <a:pt x="2053" y="2598"/>
                </a:lnTo>
                <a:lnTo>
                  <a:pt x="2052" y="2598"/>
                </a:lnTo>
                <a:lnTo>
                  <a:pt x="2052" y="2597"/>
                </a:lnTo>
                <a:lnTo>
                  <a:pt x="2051" y="2597"/>
                </a:lnTo>
                <a:lnTo>
                  <a:pt x="2051" y="2595"/>
                </a:lnTo>
                <a:lnTo>
                  <a:pt x="2051" y="2594"/>
                </a:lnTo>
                <a:lnTo>
                  <a:pt x="2052" y="2593"/>
                </a:lnTo>
                <a:lnTo>
                  <a:pt x="2052" y="2592"/>
                </a:lnTo>
                <a:lnTo>
                  <a:pt x="2052" y="2591"/>
                </a:lnTo>
                <a:lnTo>
                  <a:pt x="2052" y="2589"/>
                </a:lnTo>
                <a:lnTo>
                  <a:pt x="2052" y="2588"/>
                </a:lnTo>
                <a:lnTo>
                  <a:pt x="2051" y="2588"/>
                </a:lnTo>
                <a:lnTo>
                  <a:pt x="2050" y="2588"/>
                </a:lnTo>
                <a:lnTo>
                  <a:pt x="2049" y="2589"/>
                </a:lnTo>
                <a:lnTo>
                  <a:pt x="2047" y="2589"/>
                </a:lnTo>
                <a:lnTo>
                  <a:pt x="2046" y="2589"/>
                </a:lnTo>
                <a:lnTo>
                  <a:pt x="2046" y="2588"/>
                </a:lnTo>
                <a:lnTo>
                  <a:pt x="2046" y="2587"/>
                </a:lnTo>
                <a:lnTo>
                  <a:pt x="2047" y="2586"/>
                </a:lnTo>
                <a:lnTo>
                  <a:pt x="2049" y="2585"/>
                </a:lnTo>
                <a:lnTo>
                  <a:pt x="2047" y="2584"/>
                </a:lnTo>
                <a:lnTo>
                  <a:pt x="2047" y="2582"/>
                </a:lnTo>
                <a:lnTo>
                  <a:pt x="2046" y="2582"/>
                </a:lnTo>
                <a:lnTo>
                  <a:pt x="2045" y="2582"/>
                </a:lnTo>
                <a:lnTo>
                  <a:pt x="2044" y="2584"/>
                </a:lnTo>
                <a:lnTo>
                  <a:pt x="2043" y="2584"/>
                </a:lnTo>
                <a:lnTo>
                  <a:pt x="2042" y="2584"/>
                </a:lnTo>
                <a:lnTo>
                  <a:pt x="2040" y="2584"/>
                </a:lnTo>
                <a:lnTo>
                  <a:pt x="2039" y="2585"/>
                </a:lnTo>
                <a:lnTo>
                  <a:pt x="2038" y="2585"/>
                </a:lnTo>
                <a:lnTo>
                  <a:pt x="2037" y="2585"/>
                </a:lnTo>
                <a:lnTo>
                  <a:pt x="2037" y="2586"/>
                </a:lnTo>
                <a:lnTo>
                  <a:pt x="2036" y="2586"/>
                </a:lnTo>
                <a:lnTo>
                  <a:pt x="2036" y="2587"/>
                </a:lnTo>
                <a:lnTo>
                  <a:pt x="2036" y="2588"/>
                </a:lnTo>
                <a:lnTo>
                  <a:pt x="2037" y="2588"/>
                </a:lnTo>
                <a:lnTo>
                  <a:pt x="2038" y="2588"/>
                </a:lnTo>
                <a:lnTo>
                  <a:pt x="2039" y="2587"/>
                </a:lnTo>
                <a:lnTo>
                  <a:pt x="2040" y="2587"/>
                </a:lnTo>
                <a:lnTo>
                  <a:pt x="2040" y="2586"/>
                </a:lnTo>
                <a:lnTo>
                  <a:pt x="2042" y="2586"/>
                </a:lnTo>
                <a:lnTo>
                  <a:pt x="2043" y="2586"/>
                </a:lnTo>
                <a:lnTo>
                  <a:pt x="2043" y="2587"/>
                </a:lnTo>
                <a:lnTo>
                  <a:pt x="2043" y="2588"/>
                </a:lnTo>
                <a:lnTo>
                  <a:pt x="2044" y="2588"/>
                </a:lnTo>
                <a:lnTo>
                  <a:pt x="2044" y="2589"/>
                </a:lnTo>
                <a:lnTo>
                  <a:pt x="2043" y="2591"/>
                </a:lnTo>
                <a:lnTo>
                  <a:pt x="2043" y="2592"/>
                </a:lnTo>
                <a:lnTo>
                  <a:pt x="2042" y="2592"/>
                </a:lnTo>
                <a:lnTo>
                  <a:pt x="2040" y="2592"/>
                </a:lnTo>
                <a:lnTo>
                  <a:pt x="2039" y="2591"/>
                </a:lnTo>
                <a:lnTo>
                  <a:pt x="2038" y="2591"/>
                </a:lnTo>
                <a:lnTo>
                  <a:pt x="2037" y="2591"/>
                </a:lnTo>
                <a:lnTo>
                  <a:pt x="2036" y="2591"/>
                </a:lnTo>
                <a:lnTo>
                  <a:pt x="2035" y="2591"/>
                </a:lnTo>
                <a:lnTo>
                  <a:pt x="2033" y="2591"/>
                </a:lnTo>
                <a:lnTo>
                  <a:pt x="2032" y="2589"/>
                </a:lnTo>
                <a:lnTo>
                  <a:pt x="2031" y="2588"/>
                </a:lnTo>
                <a:lnTo>
                  <a:pt x="2031" y="2587"/>
                </a:lnTo>
                <a:lnTo>
                  <a:pt x="2030" y="2586"/>
                </a:lnTo>
                <a:lnTo>
                  <a:pt x="2029" y="2586"/>
                </a:lnTo>
                <a:lnTo>
                  <a:pt x="2029" y="2587"/>
                </a:lnTo>
                <a:lnTo>
                  <a:pt x="2026" y="2588"/>
                </a:lnTo>
                <a:lnTo>
                  <a:pt x="2025" y="2588"/>
                </a:lnTo>
                <a:lnTo>
                  <a:pt x="2024" y="2588"/>
                </a:lnTo>
                <a:lnTo>
                  <a:pt x="2023" y="2587"/>
                </a:lnTo>
                <a:lnTo>
                  <a:pt x="2022" y="2587"/>
                </a:lnTo>
                <a:lnTo>
                  <a:pt x="2021" y="2587"/>
                </a:lnTo>
                <a:lnTo>
                  <a:pt x="2019" y="2587"/>
                </a:lnTo>
                <a:lnTo>
                  <a:pt x="2018" y="2587"/>
                </a:lnTo>
                <a:lnTo>
                  <a:pt x="2018" y="2588"/>
                </a:lnTo>
                <a:lnTo>
                  <a:pt x="2017" y="2588"/>
                </a:lnTo>
                <a:lnTo>
                  <a:pt x="2016" y="2588"/>
                </a:lnTo>
                <a:lnTo>
                  <a:pt x="2015" y="2588"/>
                </a:lnTo>
                <a:lnTo>
                  <a:pt x="2015" y="2587"/>
                </a:lnTo>
                <a:lnTo>
                  <a:pt x="2014" y="2587"/>
                </a:lnTo>
                <a:lnTo>
                  <a:pt x="2012" y="2587"/>
                </a:lnTo>
                <a:lnTo>
                  <a:pt x="2011" y="2587"/>
                </a:lnTo>
                <a:lnTo>
                  <a:pt x="2011" y="2586"/>
                </a:lnTo>
                <a:lnTo>
                  <a:pt x="2010" y="2586"/>
                </a:lnTo>
                <a:lnTo>
                  <a:pt x="2009" y="2585"/>
                </a:lnTo>
                <a:lnTo>
                  <a:pt x="2009" y="2584"/>
                </a:lnTo>
                <a:lnTo>
                  <a:pt x="2010" y="2584"/>
                </a:lnTo>
                <a:lnTo>
                  <a:pt x="2010" y="2582"/>
                </a:lnTo>
                <a:lnTo>
                  <a:pt x="2009" y="2582"/>
                </a:lnTo>
                <a:lnTo>
                  <a:pt x="2008" y="2581"/>
                </a:lnTo>
                <a:lnTo>
                  <a:pt x="2007" y="2581"/>
                </a:lnTo>
                <a:lnTo>
                  <a:pt x="2005" y="2581"/>
                </a:lnTo>
                <a:lnTo>
                  <a:pt x="2004" y="2580"/>
                </a:lnTo>
                <a:lnTo>
                  <a:pt x="2004" y="2579"/>
                </a:lnTo>
                <a:lnTo>
                  <a:pt x="2004" y="2578"/>
                </a:lnTo>
                <a:lnTo>
                  <a:pt x="2005" y="2578"/>
                </a:lnTo>
                <a:lnTo>
                  <a:pt x="2005" y="2577"/>
                </a:lnTo>
                <a:lnTo>
                  <a:pt x="2004" y="2577"/>
                </a:lnTo>
                <a:lnTo>
                  <a:pt x="2004" y="2575"/>
                </a:lnTo>
                <a:lnTo>
                  <a:pt x="2003" y="2575"/>
                </a:lnTo>
                <a:lnTo>
                  <a:pt x="2001" y="2575"/>
                </a:lnTo>
                <a:lnTo>
                  <a:pt x="2000" y="2575"/>
                </a:lnTo>
                <a:lnTo>
                  <a:pt x="1997" y="2574"/>
                </a:lnTo>
                <a:lnTo>
                  <a:pt x="1996" y="2574"/>
                </a:lnTo>
                <a:lnTo>
                  <a:pt x="1995" y="2573"/>
                </a:lnTo>
                <a:lnTo>
                  <a:pt x="1995" y="2572"/>
                </a:lnTo>
                <a:lnTo>
                  <a:pt x="1995" y="2571"/>
                </a:lnTo>
                <a:lnTo>
                  <a:pt x="1994" y="2571"/>
                </a:lnTo>
                <a:lnTo>
                  <a:pt x="1993" y="2570"/>
                </a:lnTo>
                <a:lnTo>
                  <a:pt x="1991" y="2570"/>
                </a:lnTo>
                <a:lnTo>
                  <a:pt x="1990" y="2570"/>
                </a:lnTo>
                <a:lnTo>
                  <a:pt x="1989" y="2570"/>
                </a:lnTo>
                <a:lnTo>
                  <a:pt x="1989" y="2571"/>
                </a:lnTo>
                <a:lnTo>
                  <a:pt x="1989" y="2572"/>
                </a:lnTo>
                <a:lnTo>
                  <a:pt x="1988" y="2573"/>
                </a:lnTo>
                <a:lnTo>
                  <a:pt x="1988" y="2574"/>
                </a:lnTo>
                <a:lnTo>
                  <a:pt x="1988" y="2575"/>
                </a:lnTo>
                <a:lnTo>
                  <a:pt x="1988" y="2577"/>
                </a:lnTo>
                <a:lnTo>
                  <a:pt x="1989" y="2577"/>
                </a:lnTo>
                <a:lnTo>
                  <a:pt x="1989" y="2578"/>
                </a:lnTo>
                <a:lnTo>
                  <a:pt x="1988" y="2578"/>
                </a:lnTo>
                <a:lnTo>
                  <a:pt x="1986" y="2579"/>
                </a:lnTo>
                <a:lnTo>
                  <a:pt x="1984" y="2579"/>
                </a:lnTo>
                <a:lnTo>
                  <a:pt x="1983" y="2579"/>
                </a:lnTo>
                <a:lnTo>
                  <a:pt x="1982" y="2579"/>
                </a:lnTo>
                <a:lnTo>
                  <a:pt x="1983" y="2578"/>
                </a:lnTo>
                <a:lnTo>
                  <a:pt x="1983" y="2577"/>
                </a:lnTo>
                <a:lnTo>
                  <a:pt x="1983" y="2575"/>
                </a:lnTo>
                <a:lnTo>
                  <a:pt x="1982" y="2575"/>
                </a:lnTo>
                <a:lnTo>
                  <a:pt x="1981" y="2574"/>
                </a:lnTo>
                <a:lnTo>
                  <a:pt x="1981" y="2573"/>
                </a:lnTo>
                <a:lnTo>
                  <a:pt x="1982" y="2573"/>
                </a:lnTo>
                <a:lnTo>
                  <a:pt x="1982" y="2572"/>
                </a:lnTo>
                <a:lnTo>
                  <a:pt x="1981" y="2570"/>
                </a:lnTo>
                <a:lnTo>
                  <a:pt x="1979" y="2567"/>
                </a:lnTo>
                <a:lnTo>
                  <a:pt x="1977" y="2565"/>
                </a:lnTo>
                <a:lnTo>
                  <a:pt x="1977" y="2564"/>
                </a:lnTo>
                <a:lnTo>
                  <a:pt x="1976" y="2564"/>
                </a:lnTo>
                <a:lnTo>
                  <a:pt x="1975" y="2565"/>
                </a:lnTo>
                <a:lnTo>
                  <a:pt x="1975" y="2566"/>
                </a:lnTo>
                <a:lnTo>
                  <a:pt x="1976" y="2566"/>
                </a:lnTo>
                <a:lnTo>
                  <a:pt x="1975" y="2567"/>
                </a:lnTo>
                <a:lnTo>
                  <a:pt x="1974" y="2566"/>
                </a:lnTo>
                <a:lnTo>
                  <a:pt x="1974" y="2565"/>
                </a:lnTo>
                <a:lnTo>
                  <a:pt x="1973" y="2564"/>
                </a:lnTo>
                <a:lnTo>
                  <a:pt x="1972" y="2563"/>
                </a:lnTo>
                <a:lnTo>
                  <a:pt x="1970" y="2563"/>
                </a:lnTo>
                <a:lnTo>
                  <a:pt x="1970" y="2561"/>
                </a:lnTo>
                <a:lnTo>
                  <a:pt x="1969" y="2561"/>
                </a:lnTo>
                <a:lnTo>
                  <a:pt x="1968" y="2561"/>
                </a:lnTo>
                <a:lnTo>
                  <a:pt x="1966" y="2563"/>
                </a:lnTo>
                <a:lnTo>
                  <a:pt x="1965" y="2563"/>
                </a:lnTo>
                <a:lnTo>
                  <a:pt x="1963" y="2561"/>
                </a:lnTo>
                <a:lnTo>
                  <a:pt x="1963" y="2563"/>
                </a:lnTo>
                <a:lnTo>
                  <a:pt x="1962" y="2564"/>
                </a:lnTo>
                <a:lnTo>
                  <a:pt x="1961" y="2564"/>
                </a:lnTo>
                <a:lnTo>
                  <a:pt x="1960" y="2563"/>
                </a:lnTo>
                <a:lnTo>
                  <a:pt x="1959" y="2563"/>
                </a:lnTo>
                <a:lnTo>
                  <a:pt x="1956" y="2563"/>
                </a:lnTo>
                <a:lnTo>
                  <a:pt x="1955" y="2564"/>
                </a:lnTo>
                <a:lnTo>
                  <a:pt x="1954" y="2564"/>
                </a:lnTo>
                <a:lnTo>
                  <a:pt x="1953" y="2564"/>
                </a:lnTo>
                <a:lnTo>
                  <a:pt x="1952" y="2564"/>
                </a:lnTo>
                <a:lnTo>
                  <a:pt x="1952" y="2563"/>
                </a:lnTo>
                <a:lnTo>
                  <a:pt x="1953" y="2561"/>
                </a:lnTo>
                <a:lnTo>
                  <a:pt x="1953" y="2560"/>
                </a:lnTo>
                <a:lnTo>
                  <a:pt x="1952" y="2561"/>
                </a:lnTo>
                <a:lnTo>
                  <a:pt x="1951" y="2561"/>
                </a:lnTo>
                <a:lnTo>
                  <a:pt x="1949" y="2561"/>
                </a:lnTo>
                <a:lnTo>
                  <a:pt x="1948" y="2561"/>
                </a:lnTo>
                <a:lnTo>
                  <a:pt x="1947" y="2560"/>
                </a:lnTo>
                <a:lnTo>
                  <a:pt x="1946" y="2559"/>
                </a:lnTo>
                <a:lnTo>
                  <a:pt x="1945" y="2560"/>
                </a:lnTo>
                <a:lnTo>
                  <a:pt x="1944" y="2560"/>
                </a:lnTo>
                <a:lnTo>
                  <a:pt x="1940" y="2560"/>
                </a:lnTo>
                <a:lnTo>
                  <a:pt x="1939" y="2560"/>
                </a:lnTo>
                <a:lnTo>
                  <a:pt x="1938" y="2560"/>
                </a:lnTo>
                <a:lnTo>
                  <a:pt x="1937" y="2560"/>
                </a:lnTo>
                <a:lnTo>
                  <a:pt x="1937" y="2559"/>
                </a:lnTo>
                <a:lnTo>
                  <a:pt x="1937" y="2558"/>
                </a:lnTo>
                <a:lnTo>
                  <a:pt x="1935" y="2558"/>
                </a:lnTo>
                <a:lnTo>
                  <a:pt x="1934" y="2557"/>
                </a:lnTo>
                <a:lnTo>
                  <a:pt x="1933" y="2557"/>
                </a:lnTo>
                <a:lnTo>
                  <a:pt x="1932" y="2557"/>
                </a:lnTo>
                <a:lnTo>
                  <a:pt x="1931" y="2557"/>
                </a:lnTo>
                <a:lnTo>
                  <a:pt x="1930" y="2557"/>
                </a:lnTo>
                <a:lnTo>
                  <a:pt x="1930" y="2556"/>
                </a:lnTo>
                <a:lnTo>
                  <a:pt x="1930" y="2554"/>
                </a:lnTo>
                <a:lnTo>
                  <a:pt x="1930" y="2553"/>
                </a:lnTo>
                <a:lnTo>
                  <a:pt x="1930" y="2552"/>
                </a:lnTo>
                <a:lnTo>
                  <a:pt x="1928" y="2552"/>
                </a:lnTo>
                <a:lnTo>
                  <a:pt x="1928" y="2550"/>
                </a:lnTo>
                <a:lnTo>
                  <a:pt x="1927" y="2549"/>
                </a:lnTo>
                <a:lnTo>
                  <a:pt x="1926" y="2547"/>
                </a:lnTo>
                <a:lnTo>
                  <a:pt x="1925" y="2546"/>
                </a:lnTo>
                <a:lnTo>
                  <a:pt x="1925" y="2545"/>
                </a:lnTo>
                <a:lnTo>
                  <a:pt x="1925" y="2544"/>
                </a:lnTo>
                <a:lnTo>
                  <a:pt x="1925" y="2543"/>
                </a:lnTo>
                <a:lnTo>
                  <a:pt x="1925" y="2542"/>
                </a:lnTo>
                <a:lnTo>
                  <a:pt x="1924" y="2542"/>
                </a:lnTo>
                <a:lnTo>
                  <a:pt x="1923" y="2542"/>
                </a:lnTo>
                <a:lnTo>
                  <a:pt x="1923" y="2540"/>
                </a:lnTo>
                <a:lnTo>
                  <a:pt x="1921" y="2540"/>
                </a:lnTo>
                <a:lnTo>
                  <a:pt x="1920" y="2539"/>
                </a:lnTo>
                <a:lnTo>
                  <a:pt x="1920" y="2538"/>
                </a:lnTo>
                <a:lnTo>
                  <a:pt x="1919" y="2538"/>
                </a:lnTo>
                <a:lnTo>
                  <a:pt x="1918" y="2539"/>
                </a:lnTo>
                <a:lnTo>
                  <a:pt x="1917" y="2540"/>
                </a:lnTo>
                <a:lnTo>
                  <a:pt x="1917" y="2542"/>
                </a:lnTo>
                <a:lnTo>
                  <a:pt x="1917" y="2543"/>
                </a:lnTo>
                <a:lnTo>
                  <a:pt x="1918" y="2543"/>
                </a:lnTo>
                <a:lnTo>
                  <a:pt x="1918" y="2544"/>
                </a:lnTo>
                <a:lnTo>
                  <a:pt x="1918" y="2545"/>
                </a:lnTo>
                <a:lnTo>
                  <a:pt x="1918" y="2546"/>
                </a:lnTo>
                <a:lnTo>
                  <a:pt x="1917" y="2546"/>
                </a:lnTo>
                <a:lnTo>
                  <a:pt x="1917" y="2547"/>
                </a:lnTo>
                <a:lnTo>
                  <a:pt x="1916" y="2547"/>
                </a:lnTo>
                <a:lnTo>
                  <a:pt x="1914" y="2546"/>
                </a:lnTo>
                <a:lnTo>
                  <a:pt x="1913" y="2546"/>
                </a:lnTo>
                <a:lnTo>
                  <a:pt x="1912" y="2546"/>
                </a:lnTo>
                <a:lnTo>
                  <a:pt x="1911" y="2546"/>
                </a:lnTo>
                <a:lnTo>
                  <a:pt x="1910" y="2546"/>
                </a:lnTo>
                <a:lnTo>
                  <a:pt x="1909" y="2546"/>
                </a:lnTo>
                <a:lnTo>
                  <a:pt x="1907" y="2546"/>
                </a:lnTo>
                <a:lnTo>
                  <a:pt x="1906" y="2546"/>
                </a:lnTo>
                <a:lnTo>
                  <a:pt x="1905" y="2546"/>
                </a:lnTo>
                <a:lnTo>
                  <a:pt x="1905" y="2545"/>
                </a:lnTo>
                <a:lnTo>
                  <a:pt x="1903" y="2544"/>
                </a:lnTo>
                <a:lnTo>
                  <a:pt x="1902" y="2544"/>
                </a:lnTo>
                <a:lnTo>
                  <a:pt x="1903" y="2544"/>
                </a:lnTo>
                <a:lnTo>
                  <a:pt x="1903" y="2543"/>
                </a:lnTo>
                <a:lnTo>
                  <a:pt x="1902" y="2542"/>
                </a:lnTo>
                <a:lnTo>
                  <a:pt x="1902" y="2540"/>
                </a:lnTo>
                <a:lnTo>
                  <a:pt x="1902" y="2539"/>
                </a:lnTo>
                <a:lnTo>
                  <a:pt x="1900" y="2539"/>
                </a:lnTo>
                <a:lnTo>
                  <a:pt x="1900" y="2538"/>
                </a:lnTo>
                <a:lnTo>
                  <a:pt x="1900" y="2539"/>
                </a:lnTo>
                <a:lnTo>
                  <a:pt x="1900" y="2540"/>
                </a:lnTo>
                <a:lnTo>
                  <a:pt x="1899" y="2540"/>
                </a:lnTo>
                <a:lnTo>
                  <a:pt x="1898" y="2539"/>
                </a:lnTo>
                <a:lnTo>
                  <a:pt x="1898" y="2540"/>
                </a:lnTo>
                <a:lnTo>
                  <a:pt x="1899" y="2542"/>
                </a:lnTo>
                <a:lnTo>
                  <a:pt x="1898" y="2542"/>
                </a:lnTo>
                <a:lnTo>
                  <a:pt x="1895" y="2540"/>
                </a:lnTo>
                <a:lnTo>
                  <a:pt x="1893" y="2540"/>
                </a:lnTo>
                <a:lnTo>
                  <a:pt x="1893" y="2542"/>
                </a:lnTo>
                <a:lnTo>
                  <a:pt x="1892" y="2543"/>
                </a:lnTo>
                <a:lnTo>
                  <a:pt x="1891" y="2543"/>
                </a:lnTo>
                <a:lnTo>
                  <a:pt x="1890" y="2544"/>
                </a:lnTo>
                <a:lnTo>
                  <a:pt x="1889" y="2544"/>
                </a:lnTo>
                <a:lnTo>
                  <a:pt x="1889" y="2545"/>
                </a:lnTo>
                <a:lnTo>
                  <a:pt x="1888" y="2545"/>
                </a:lnTo>
                <a:lnTo>
                  <a:pt x="1888" y="2546"/>
                </a:lnTo>
                <a:lnTo>
                  <a:pt x="1886" y="2546"/>
                </a:lnTo>
                <a:lnTo>
                  <a:pt x="1888" y="2547"/>
                </a:lnTo>
                <a:lnTo>
                  <a:pt x="1889" y="2549"/>
                </a:lnTo>
                <a:lnTo>
                  <a:pt x="1888" y="2549"/>
                </a:lnTo>
                <a:lnTo>
                  <a:pt x="1888" y="2550"/>
                </a:lnTo>
                <a:lnTo>
                  <a:pt x="1888" y="2551"/>
                </a:lnTo>
                <a:lnTo>
                  <a:pt x="1888" y="2552"/>
                </a:lnTo>
                <a:lnTo>
                  <a:pt x="1886" y="2553"/>
                </a:lnTo>
                <a:lnTo>
                  <a:pt x="1888" y="2554"/>
                </a:lnTo>
                <a:lnTo>
                  <a:pt x="1888" y="2556"/>
                </a:lnTo>
                <a:lnTo>
                  <a:pt x="1889" y="2557"/>
                </a:lnTo>
                <a:lnTo>
                  <a:pt x="1889" y="2558"/>
                </a:lnTo>
                <a:lnTo>
                  <a:pt x="1888" y="2559"/>
                </a:lnTo>
                <a:lnTo>
                  <a:pt x="1888" y="2560"/>
                </a:lnTo>
                <a:lnTo>
                  <a:pt x="1886" y="2560"/>
                </a:lnTo>
                <a:lnTo>
                  <a:pt x="1885" y="2561"/>
                </a:lnTo>
                <a:lnTo>
                  <a:pt x="1884" y="2563"/>
                </a:lnTo>
                <a:lnTo>
                  <a:pt x="1884" y="2564"/>
                </a:lnTo>
                <a:lnTo>
                  <a:pt x="1884" y="2565"/>
                </a:lnTo>
                <a:lnTo>
                  <a:pt x="1884" y="2566"/>
                </a:lnTo>
                <a:lnTo>
                  <a:pt x="1884" y="2567"/>
                </a:lnTo>
                <a:lnTo>
                  <a:pt x="1883" y="2567"/>
                </a:lnTo>
                <a:lnTo>
                  <a:pt x="1883" y="2568"/>
                </a:lnTo>
                <a:lnTo>
                  <a:pt x="1883" y="2570"/>
                </a:lnTo>
                <a:lnTo>
                  <a:pt x="1882" y="2571"/>
                </a:lnTo>
                <a:lnTo>
                  <a:pt x="1881" y="2571"/>
                </a:lnTo>
                <a:lnTo>
                  <a:pt x="1879" y="2572"/>
                </a:lnTo>
                <a:lnTo>
                  <a:pt x="1878" y="2572"/>
                </a:lnTo>
                <a:lnTo>
                  <a:pt x="1875" y="2570"/>
                </a:lnTo>
                <a:lnTo>
                  <a:pt x="1874" y="2568"/>
                </a:lnTo>
                <a:lnTo>
                  <a:pt x="1872" y="2567"/>
                </a:lnTo>
                <a:lnTo>
                  <a:pt x="1871" y="2566"/>
                </a:lnTo>
                <a:lnTo>
                  <a:pt x="1870" y="2565"/>
                </a:lnTo>
                <a:lnTo>
                  <a:pt x="1869" y="2565"/>
                </a:lnTo>
                <a:lnTo>
                  <a:pt x="1868" y="2565"/>
                </a:lnTo>
                <a:lnTo>
                  <a:pt x="1868" y="2564"/>
                </a:lnTo>
                <a:lnTo>
                  <a:pt x="1867" y="2564"/>
                </a:lnTo>
                <a:lnTo>
                  <a:pt x="1867" y="2563"/>
                </a:lnTo>
                <a:lnTo>
                  <a:pt x="1865" y="2563"/>
                </a:lnTo>
                <a:lnTo>
                  <a:pt x="1865" y="2564"/>
                </a:lnTo>
                <a:lnTo>
                  <a:pt x="1864" y="2563"/>
                </a:lnTo>
                <a:lnTo>
                  <a:pt x="1864" y="2561"/>
                </a:lnTo>
                <a:lnTo>
                  <a:pt x="1864" y="2563"/>
                </a:lnTo>
                <a:lnTo>
                  <a:pt x="1863" y="2563"/>
                </a:lnTo>
                <a:lnTo>
                  <a:pt x="1863" y="2564"/>
                </a:lnTo>
                <a:lnTo>
                  <a:pt x="1862" y="2564"/>
                </a:lnTo>
                <a:lnTo>
                  <a:pt x="1861" y="2564"/>
                </a:lnTo>
                <a:lnTo>
                  <a:pt x="1861" y="2563"/>
                </a:lnTo>
                <a:lnTo>
                  <a:pt x="1860" y="2563"/>
                </a:lnTo>
                <a:lnTo>
                  <a:pt x="1858" y="2563"/>
                </a:lnTo>
                <a:lnTo>
                  <a:pt x="1858" y="2564"/>
                </a:lnTo>
                <a:lnTo>
                  <a:pt x="1860" y="2565"/>
                </a:lnTo>
                <a:lnTo>
                  <a:pt x="1858" y="2565"/>
                </a:lnTo>
                <a:lnTo>
                  <a:pt x="1857" y="2565"/>
                </a:lnTo>
                <a:lnTo>
                  <a:pt x="1856" y="2565"/>
                </a:lnTo>
                <a:lnTo>
                  <a:pt x="1856" y="2566"/>
                </a:lnTo>
                <a:lnTo>
                  <a:pt x="1856" y="2567"/>
                </a:lnTo>
                <a:lnTo>
                  <a:pt x="1856" y="2568"/>
                </a:lnTo>
                <a:lnTo>
                  <a:pt x="1857" y="2570"/>
                </a:lnTo>
                <a:lnTo>
                  <a:pt x="1857" y="2571"/>
                </a:lnTo>
                <a:lnTo>
                  <a:pt x="1858" y="2571"/>
                </a:lnTo>
                <a:lnTo>
                  <a:pt x="1858" y="2572"/>
                </a:lnTo>
                <a:lnTo>
                  <a:pt x="1860" y="2572"/>
                </a:lnTo>
                <a:lnTo>
                  <a:pt x="1860" y="2573"/>
                </a:lnTo>
                <a:lnTo>
                  <a:pt x="1858" y="2573"/>
                </a:lnTo>
                <a:lnTo>
                  <a:pt x="1858" y="2574"/>
                </a:lnTo>
                <a:lnTo>
                  <a:pt x="1860" y="2574"/>
                </a:lnTo>
                <a:lnTo>
                  <a:pt x="1861" y="2574"/>
                </a:lnTo>
                <a:lnTo>
                  <a:pt x="1861" y="2575"/>
                </a:lnTo>
                <a:lnTo>
                  <a:pt x="1861" y="2577"/>
                </a:lnTo>
                <a:lnTo>
                  <a:pt x="1862" y="2578"/>
                </a:lnTo>
                <a:lnTo>
                  <a:pt x="1861" y="2578"/>
                </a:lnTo>
                <a:lnTo>
                  <a:pt x="1861" y="2579"/>
                </a:lnTo>
                <a:lnTo>
                  <a:pt x="1862" y="2579"/>
                </a:lnTo>
                <a:lnTo>
                  <a:pt x="1862" y="2580"/>
                </a:lnTo>
                <a:lnTo>
                  <a:pt x="1863" y="2580"/>
                </a:lnTo>
                <a:lnTo>
                  <a:pt x="1862" y="2581"/>
                </a:lnTo>
                <a:lnTo>
                  <a:pt x="1861" y="2581"/>
                </a:lnTo>
                <a:lnTo>
                  <a:pt x="1861" y="2582"/>
                </a:lnTo>
                <a:lnTo>
                  <a:pt x="1860" y="2582"/>
                </a:lnTo>
                <a:lnTo>
                  <a:pt x="1858" y="2582"/>
                </a:lnTo>
                <a:lnTo>
                  <a:pt x="1858" y="2584"/>
                </a:lnTo>
                <a:lnTo>
                  <a:pt x="1857" y="2584"/>
                </a:lnTo>
                <a:lnTo>
                  <a:pt x="1858" y="2584"/>
                </a:lnTo>
                <a:lnTo>
                  <a:pt x="1860" y="2585"/>
                </a:lnTo>
                <a:lnTo>
                  <a:pt x="1858" y="2585"/>
                </a:lnTo>
                <a:lnTo>
                  <a:pt x="1857" y="2585"/>
                </a:lnTo>
                <a:lnTo>
                  <a:pt x="1857" y="2586"/>
                </a:lnTo>
                <a:lnTo>
                  <a:pt x="1856" y="2586"/>
                </a:lnTo>
                <a:lnTo>
                  <a:pt x="1855" y="2587"/>
                </a:lnTo>
                <a:lnTo>
                  <a:pt x="1854" y="2587"/>
                </a:lnTo>
                <a:lnTo>
                  <a:pt x="1853" y="2587"/>
                </a:lnTo>
                <a:lnTo>
                  <a:pt x="1853" y="2588"/>
                </a:lnTo>
                <a:lnTo>
                  <a:pt x="1851" y="2588"/>
                </a:lnTo>
                <a:lnTo>
                  <a:pt x="1851" y="2587"/>
                </a:lnTo>
                <a:lnTo>
                  <a:pt x="1850" y="2586"/>
                </a:lnTo>
                <a:lnTo>
                  <a:pt x="1849" y="2585"/>
                </a:lnTo>
                <a:lnTo>
                  <a:pt x="1849" y="2586"/>
                </a:lnTo>
                <a:lnTo>
                  <a:pt x="1849" y="2587"/>
                </a:lnTo>
                <a:lnTo>
                  <a:pt x="1848" y="2588"/>
                </a:lnTo>
                <a:lnTo>
                  <a:pt x="1848" y="2589"/>
                </a:lnTo>
                <a:lnTo>
                  <a:pt x="1848" y="2591"/>
                </a:lnTo>
                <a:lnTo>
                  <a:pt x="1848" y="2592"/>
                </a:lnTo>
                <a:lnTo>
                  <a:pt x="1848" y="2593"/>
                </a:lnTo>
                <a:lnTo>
                  <a:pt x="1848" y="2594"/>
                </a:lnTo>
                <a:lnTo>
                  <a:pt x="1848" y="2595"/>
                </a:lnTo>
                <a:lnTo>
                  <a:pt x="1847" y="2595"/>
                </a:lnTo>
                <a:lnTo>
                  <a:pt x="1848" y="2597"/>
                </a:lnTo>
                <a:lnTo>
                  <a:pt x="1848" y="2598"/>
                </a:lnTo>
                <a:lnTo>
                  <a:pt x="1847" y="2598"/>
                </a:lnTo>
                <a:lnTo>
                  <a:pt x="1847" y="2599"/>
                </a:lnTo>
                <a:lnTo>
                  <a:pt x="1845" y="2599"/>
                </a:lnTo>
                <a:lnTo>
                  <a:pt x="1845" y="2600"/>
                </a:lnTo>
                <a:lnTo>
                  <a:pt x="1847" y="2600"/>
                </a:lnTo>
                <a:lnTo>
                  <a:pt x="1845" y="2601"/>
                </a:lnTo>
                <a:lnTo>
                  <a:pt x="1844" y="2601"/>
                </a:lnTo>
                <a:lnTo>
                  <a:pt x="1844" y="2602"/>
                </a:lnTo>
                <a:lnTo>
                  <a:pt x="1845" y="2604"/>
                </a:lnTo>
                <a:lnTo>
                  <a:pt x="1847" y="2604"/>
                </a:lnTo>
                <a:lnTo>
                  <a:pt x="1848" y="2604"/>
                </a:lnTo>
                <a:lnTo>
                  <a:pt x="1848" y="2605"/>
                </a:lnTo>
                <a:lnTo>
                  <a:pt x="1848" y="2606"/>
                </a:lnTo>
                <a:lnTo>
                  <a:pt x="1848" y="2607"/>
                </a:lnTo>
                <a:lnTo>
                  <a:pt x="1849" y="2607"/>
                </a:lnTo>
                <a:lnTo>
                  <a:pt x="1849" y="2608"/>
                </a:lnTo>
                <a:lnTo>
                  <a:pt x="1848" y="2608"/>
                </a:lnTo>
                <a:lnTo>
                  <a:pt x="1849" y="2608"/>
                </a:lnTo>
                <a:lnTo>
                  <a:pt x="1849" y="2609"/>
                </a:lnTo>
                <a:lnTo>
                  <a:pt x="1848" y="2609"/>
                </a:lnTo>
                <a:lnTo>
                  <a:pt x="1849" y="2611"/>
                </a:lnTo>
                <a:lnTo>
                  <a:pt x="1849" y="2612"/>
                </a:lnTo>
                <a:lnTo>
                  <a:pt x="1850" y="2613"/>
                </a:lnTo>
                <a:lnTo>
                  <a:pt x="1849" y="2614"/>
                </a:lnTo>
                <a:lnTo>
                  <a:pt x="1850" y="2614"/>
                </a:lnTo>
                <a:lnTo>
                  <a:pt x="1850" y="2615"/>
                </a:lnTo>
                <a:lnTo>
                  <a:pt x="1849" y="2615"/>
                </a:lnTo>
                <a:lnTo>
                  <a:pt x="1849" y="2616"/>
                </a:lnTo>
                <a:lnTo>
                  <a:pt x="1849" y="2618"/>
                </a:lnTo>
                <a:lnTo>
                  <a:pt x="1848" y="2618"/>
                </a:lnTo>
                <a:lnTo>
                  <a:pt x="1848" y="2619"/>
                </a:lnTo>
                <a:lnTo>
                  <a:pt x="1847" y="2619"/>
                </a:lnTo>
                <a:lnTo>
                  <a:pt x="1847" y="2620"/>
                </a:lnTo>
                <a:lnTo>
                  <a:pt x="1845" y="2620"/>
                </a:lnTo>
                <a:lnTo>
                  <a:pt x="1845" y="2621"/>
                </a:lnTo>
                <a:lnTo>
                  <a:pt x="1847" y="2621"/>
                </a:lnTo>
                <a:lnTo>
                  <a:pt x="1847" y="2622"/>
                </a:lnTo>
                <a:lnTo>
                  <a:pt x="1847" y="2623"/>
                </a:lnTo>
                <a:lnTo>
                  <a:pt x="1848" y="2625"/>
                </a:lnTo>
                <a:lnTo>
                  <a:pt x="1847" y="2625"/>
                </a:lnTo>
                <a:lnTo>
                  <a:pt x="1847" y="2626"/>
                </a:lnTo>
                <a:lnTo>
                  <a:pt x="1847" y="2627"/>
                </a:lnTo>
                <a:lnTo>
                  <a:pt x="1847" y="2628"/>
                </a:lnTo>
                <a:lnTo>
                  <a:pt x="1845" y="2629"/>
                </a:lnTo>
                <a:lnTo>
                  <a:pt x="1844" y="2629"/>
                </a:lnTo>
                <a:lnTo>
                  <a:pt x="1843" y="2629"/>
                </a:lnTo>
                <a:lnTo>
                  <a:pt x="1843" y="2630"/>
                </a:lnTo>
                <a:lnTo>
                  <a:pt x="1844" y="2630"/>
                </a:lnTo>
                <a:lnTo>
                  <a:pt x="1844" y="2632"/>
                </a:lnTo>
                <a:lnTo>
                  <a:pt x="1843" y="2633"/>
                </a:lnTo>
                <a:lnTo>
                  <a:pt x="1843" y="2634"/>
                </a:lnTo>
                <a:lnTo>
                  <a:pt x="1843" y="2635"/>
                </a:lnTo>
                <a:lnTo>
                  <a:pt x="1843" y="2636"/>
                </a:lnTo>
                <a:lnTo>
                  <a:pt x="1843" y="2637"/>
                </a:lnTo>
                <a:lnTo>
                  <a:pt x="1844" y="2639"/>
                </a:lnTo>
                <a:lnTo>
                  <a:pt x="1845" y="2640"/>
                </a:lnTo>
                <a:lnTo>
                  <a:pt x="1844" y="2640"/>
                </a:lnTo>
                <a:lnTo>
                  <a:pt x="1844" y="2641"/>
                </a:lnTo>
                <a:lnTo>
                  <a:pt x="1844" y="2642"/>
                </a:lnTo>
                <a:lnTo>
                  <a:pt x="1844" y="2643"/>
                </a:lnTo>
                <a:lnTo>
                  <a:pt x="1844" y="2642"/>
                </a:lnTo>
                <a:lnTo>
                  <a:pt x="1843" y="2642"/>
                </a:lnTo>
                <a:lnTo>
                  <a:pt x="1843" y="2644"/>
                </a:lnTo>
                <a:lnTo>
                  <a:pt x="1843" y="2646"/>
                </a:lnTo>
                <a:lnTo>
                  <a:pt x="1843" y="2647"/>
                </a:lnTo>
                <a:lnTo>
                  <a:pt x="1844" y="2647"/>
                </a:lnTo>
                <a:lnTo>
                  <a:pt x="1844" y="2648"/>
                </a:lnTo>
                <a:lnTo>
                  <a:pt x="1845" y="2648"/>
                </a:lnTo>
                <a:lnTo>
                  <a:pt x="1847" y="2648"/>
                </a:lnTo>
                <a:lnTo>
                  <a:pt x="1845" y="2648"/>
                </a:lnTo>
                <a:lnTo>
                  <a:pt x="1845" y="2649"/>
                </a:lnTo>
                <a:lnTo>
                  <a:pt x="1847" y="2649"/>
                </a:lnTo>
                <a:lnTo>
                  <a:pt x="1847" y="2650"/>
                </a:lnTo>
                <a:lnTo>
                  <a:pt x="1848" y="2650"/>
                </a:lnTo>
                <a:lnTo>
                  <a:pt x="1848" y="2651"/>
                </a:lnTo>
                <a:lnTo>
                  <a:pt x="1848" y="2653"/>
                </a:lnTo>
                <a:lnTo>
                  <a:pt x="1849" y="2653"/>
                </a:lnTo>
                <a:lnTo>
                  <a:pt x="1849" y="2654"/>
                </a:lnTo>
                <a:lnTo>
                  <a:pt x="1849" y="2655"/>
                </a:lnTo>
                <a:lnTo>
                  <a:pt x="1849" y="2656"/>
                </a:lnTo>
                <a:lnTo>
                  <a:pt x="1848" y="2656"/>
                </a:lnTo>
                <a:lnTo>
                  <a:pt x="1849" y="2656"/>
                </a:lnTo>
                <a:lnTo>
                  <a:pt x="1849" y="2657"/>
                </a:lnTo>
                <a:lnTo>
                  <a:pt x="1848" y="2657"/>
                </a:lnTo>
                <a:lnTo>
                  <a:pt x="1848" y="2658"/>
                </a:lnTo>
                <a:lnTo>
                  <a:pt x="1849" y="2658"/>
                </a:lnTo>
                <a:lnTo>
                  <a:pt x="1849" y="2660"/>
                </a:lnTo>
                <a:lnTo>
                  <a:pt x="1850" y="2660"/>
                </a:lnTo>
                <a:lnTo>
                  <a:pt x="1850" y="2661"/>
                </a:lnTo>
                <a:lnTo>
                  <a:pt x="1850" y="2662"/>
                </a:lnTo>
                <a:lnTo>
                  <a:pt x="1851" y="2662"/>
                </a:lnTo>
                <a:lnTo>
                  <a:pt x="1853" y="2662"/>
                </a:lnTo>
                <a:lnTo>
                  <a:pt x="1853" y="2663"/>
                </a:lnTo>
                <a:lnTo>
                  <a:pt x="1851" y="2663"/>
                </a:lnTo>
                <a:lnTo>
                  <a:pt x="1851" y="2664"/>
                </a:lnTo>
                <a:lnTo>
                  <a:pt x="1853" y="2664"/>
                </a:lnTo>
                <a:lnTo>
                  <a:pt x="1853" y="2665"/>
                </a:lnTo>
                <a:lnTo>
                  <a:pt x="1854" y="2665"/>
                </a:lnTo>
                <a:lnTo>
                  <a:pt x="1854" y="2667"/>
                </a:lnTo>
                <a:lnTo>
                  <a:pt x="1854" y="2668"/>
                </a:lnTo>
                <a:lnTo>
                  <a:pt x="1854" y="2669"/>
                </a:lnTo>
                <a:lnTo>
                  <a:pt x="1855" y="2668"/>
                </a:lnTo>
                <a:lnTo>
                  <a:pt x="1854" y="2667"/>
                </a:lnTo>
                <a:lnTo>
                  <a:pt x="1855" y="2667"/>
                </a:lnTo>
                <a:lnTo>
                  <a:pt x="1855" y="2668"/>
                </a:lnTo>
                <a:lnTo>
                  <a:pt x="1855" y="2669"/>
                </a:lnTo>
                <a:lnTo>
                  <a:pt x="1856" y="2669"/>
                </a:lnTo>
                <a:lnTo>
                  <a:pt x="1856" y="2670"/>
                </a:lnTo>
                <a:lnTo>
                  <a:pt x="1856" y="2671"/>
                </a:lnTo>
                <a:lnTo>
                  <a:pt x="1856" y="2672"/>
                </a:lnTo>
                <a:lnTo>
                  <a:pt x="1855" y="2672"/>
                </a:lnTo>
                <a:lnTo>
                  <a:pt x="1855" y="2674"/>
                </a:lnTo>
                <a:lnTo>
                  <a:pt x="1856" y="2674"/>
                </a:lnTo>
                <a:lnTo>
                  <a:pt x="1856" y="2675"/>
                </a:lnTo>
                <a:lnTo>
                  <a:pt x="1856" y="2676"/>
                </a:lnTo>
                <a:lnTo>
                  <a:pt x="1857" y="2676"/>
                </a:lnTo>
                <a:lnTo>
                  <a:pt x="1858" y="2676"/>
                </a:lnTo>
                <a:lnTo>
                  <a:pt x="1858" y="2677"/>
                </a:lnTo>
                <a:lnTo>
                  <a:pt x="1860" y="2677"/>
                </a:lnTo>
                <a:lnTo>
                  <a:pt x="1860" y="2678"/>
                </a:lnTo>
                <a:lnTo>
                  <a:pt x="1861" y="2678"/>
                </a:lnTo>
                <a:lnTo>
                  <a:pt x="1862" y="2678"/>
                </a:lnTo>
                <a:lnTo>
                  <a:pt x="1862" y="2679"/>
                </a:lnTo>
                <a:lnTo>
                  <a:pt x="1862" y="2681"/>
                </a:lnTo>
                <a:lnTo>
                  <a:pt x="1863" y="2681"/>
                </a:lnTo>
                <a:lnTo>
                  <a:pt x="1863" y="2682"/>
                </a:lnTo>
                <a:lnTo>
                  <a:pt x="1863" y="2683"/>
                </a:lnTo>
                <a:lnTo>
                  <a:pt x="1864" y="2683"/>
                </a:lnTo>
                <a:lnTo>
                  <a:pt x="1864" y="2684"/>
                </a:lnTo>
                <a:lnTo>
                  <a:pt x="1863" y="2684"/>
                </a:lnTo>
                <a:lnTo>
                  <a:pt x="1864" y="2685"/>
                </a:lnTo>
                <a:lnTo>
                  <a:pt x="1864" y="2686"/>
                </a:lnTo>
                <a:lnTo>
                  <a:pt x="1864" y="2688"/>
                </a:lnTo>
                <a:lnTo>
                  <a:pt x="1864" y="2689"/>
                </a:lnTo>
                <a:lnTo>
                  <a:pt x="1864" y="2688"/>
                </a:lnTo>
                <a:lnTo>
                  <a:pt x="1865" y="2688"/>
                </a:lnTo>
                <a:lnTo>
                  <a:pt x="1865" y="2689"/>
                </a:lnTo>
                <a:lnTo>
                  <a:pt x="1864" y="2689"/>
                </a:lnTo>
                <a:lnTo>
                  <a:pt x="1864" y="2690"/>
                </a:lnTo>
                <a:lnTo>
                  <a:pt x="1865" y="2690"/>
                </a:lnTo>
                <a:lnTo>
                  <a:pt x="1865" y="2691"/>
                </a:lnTo>
                <a:lnTo>
                  <a:pt x="1867" y="2691"/>
                </a:lnTo>
                <a:lnTo>
                  <a:pt x="1865" y="2692"/>
                </a:lnTo>
                <a:lnTo>
                  <a:pt x="1867" y="2692"/>
                </a:lnTo>
                <a:lnTo>
                  <a:pt x="1867" y="2693"/>
                </a:lnTo>
                <a:lnTo>
                  <a:pt x="1868" y="2693"/>
                </a:lnTo>
                <a:lnTo>
                  <a:pt x="1868" y="2695"/>
                </a:lnTo>
                <a:lnTo>
                  <a:pt x="1867" y="2695"/>
                </a:lnTo>
                <a:lnTo>
                  <a:pt x="1867" y="2693"/>
                </a:lnTo>
                <a:lnTo>
                  <a:pt x="1867" y="2695"/>
                </a:lnTo>
                <a:lnTo>
                  <a:pt x="1868" y="2695"/>
                </a:lnTo>
                <a:lnTo>
                  <a:pt x="1868" y="2696"/>
                </a:lnTo>
                <a:lnTo>
                  <a:pt x="1867" y="2696"/>
                </a:lnTo>
                <a:lnTo>
                  <a:pt x="1867" y="2695"/>
                </a:lnTo>
                <a:lnTo>
                  <a:pt x="1867" y="2696"/>
                </a:lnTo>
                <a:lnTo>
                  <a:pt x="1867" y="2697"/>
                </a:lnTo>
                <a:lnTo>
                  <a:pt x="1867" y="2698"/>
                </a:lnTo>
                <a:lnTo>
                  <a:pt x="1867" y="2699"/>
                </a:lnTo>
                <a:lnTo>
                  <a:pt x="1867" y="2700"/>
                </a:lnTo>
                <a:lnTo>
                  <a:pt x="1868" y="2700"/>
                </a:lnTo>
                <a:lnTo>
                  <a:pt x="1868" y="2702"/>
                </a:lnTo>
                <a:lnTo>
                  <a:pt x="1867" y="2702"/>
                </a:lnTo>
                <a:lnTo>
                  <a:pt x="1867" y="2703"/>
                </a:lnTo>
                <a:lnTo>
                  <a:pt x="1868" y="2702"/>
                </a:lnTo>
                <a:lnTo>
                  <a:pt x="1868" y="2703"/>
                </a:lnTo>
                <a:lnTo>
                  <a:pt x="1867" y="2703"/>
                </a:lnTo>
                <a:lnTo>
                  <a:pt x="1868" y="2703"/>
                </a:lnTo>
                <a:lnTo>
                  <a:pt x="1867" y="2704"/>
                </a:lnTo>
                <a:lnTo>
                  <a:pt x="1865" y="2704"/>
                </a:lnTo>
                <a:lnTo>
                  <a:pt x="1865" y="2705"/>
                </a:lnTo>
                <a:lnTo>
                  <a:pt x="1867" y="2705"/>
                </a:lnTo>
                <a:lnTo>
                  <a:pt x="1867" y="2706"/>
                </a:lnTo>
                <a:lnTo>
                  <a:pt x="1865" y="2706"/>
                </a:lnTo>
                <a:lnTo>
                  <a:pt x="1867" y="2707"/>
                </a:lnTo>
                <a:lnTo>
                  <a:pt x="1865" y="2709"/>
                </a:lnTo>
                <a:lnTo>
                  <a:pt x="1864" y="2709"/>
                </a:lnTo>
                <a:lnTo>
                  <a:pt x="1865" y="2710"/>
                </a:lnTo>
                <a:lnTo>
                  <a:pt x="1865" y="2711"/>
                </a:lnTo>
                <a:lnTo>
                  <a:pt x="1864" y="2710"/>
                </a:lnTo>
                <a:lnTo>
                  <a:pt x="1864" y="2711"/>
                </a:lnTo>
                <a:lnTo>
                  <a:pt x="1864" y="2712"/>
                </a:lnTo>
                <a:lnTo>
                  <a:pt x="1863" y="2712"/>
                </a:lnTo>
                <a:lnTo>
                  <a:pt x="1863" y="2713"/>
                </a:lnTo>
                <a:lnTo>
                  <a:pt x="1863" y="2714"/>
                </a:lnTo>
                <a:lnTo>
                  <a:pt x="1864" y="2714"/>
                </a:lnTo>
                <a:lnTo>
                  <a:pt x="1864" y="2716"/>
                </a:lnTo>
                <a:lnTo>
                  <a:pt x="1863" y="2716"/>
                </a:lnTo>
                <a:lnTo>
                  <a:pt x="1863" y="2717"/>
                </a:lnTo>
                <a:lnTo>
                  <a:pt x="1862" y="2717"/>
                </a:lnTo>
                <a:lnTo>
                  <a:pt x="1863" y="2718"/>
                </a:lnTo>
                <a:lnTo>
                  <a:pt x="1862" y="2718"/>
                </a:lnTo>
                <a:lnTo>
                  <a:pt x="1862" y="2719"/>
                </a:lnTo>
                <a:lnTo>
                  <a:pt x="1862" y="2720"/>
                </a:lnTo>
                <a:lnTo>
                  <a:pt x="1861" y="2720"/>
                </a:lnTo>
                <a:lnTo>
                  <a:pt x="1861" y="2721"/>
                </a:lnTo>
                <a:lnTo>
                  <a:pt x="1862" y="2721"/>
                </a:lnTo>
                <a:lnTo>
                  <a:pt x="1861" y="2721"/>
                </a:lnTo>
                <a:lnTo>
                  <a:pt x="1861" y="2723"/>
                </a:lnTo>
                <a:lnTo>
                  <a:pt x="1862" y="2723"/>
                </a:lnTo>
                <a:lnTo>
                  <a:pt x="1861" y="2724"/>
                </a:lnTo>
                <a:lnTo>
                  <a:pt x="1862" y="2724"/>
                </a:lnTo>
                <a:lnTo>
                  <a:pt x="1863" y="2724"/>
                </a:lnTo>
                <a:lnTo>
                  <a:pt x="1862" y="2725"/>
                </a:lnTo>
                <a:lnTo>
                  <a:pt x="1862" y="2724"/>
                </a:lnTo>
                <a:lnTo>
                  <a:pt x="1861" y="2725"/>
                </a:lnTo>
                <a:lnTo>
                  <a:pt x="1862" y="2725"/>
                </a:lnTo>
                <a:lnTo>
                  <a:pt x="1862" y="2726"/>
                </a:lnTo>
                <a:lnTo>
                  <a:pt x="1861" y="2726"/>
                </a:lnTo>
                <a:lnTo>
                  <a:pt x="1861" y="2727"/>
                </a:lnTo>
                <a:lnTo>
                  <a:pt x="1862" y="2727"/>
                </a:lnTo>
                <a:lnTo>
                  <a:pt x="1862" y="2726"/>
                </a:lnTo>
                <a:lnTo>
                  <a:pt x="1862" y="2727"/>
                </a:lnTo>
                <a:lnTo>
                  <a:pt x="1862" y="2728"/>
                </a:lnTo>
                <a:lnTo>
                  <a:pt x="1861" y="2730"/>
                </a:lnTo>
                <a:lnTo>
                  <a:pt x="1862" y="2730"/>
                </a:lnTo>
                <a:lnTo>
                  <a:pt x="1862" y="2728"/>
                </a:lnTo>
                <a:lnTo>
                  <a:pt x="1863" y="2728"/>
                </a:lnTo>
                <a:lnTo>
                  <a:pt x="1863" y="2730"/>
                </a:lnTo>
                <a:lnTo>
                  <a:pt x="1863" y="2731"/>
                </a:lnTo>
                <a:lnTo>
                  <a:pt x="1863" y="2732"/>
                </a:lnTo>
                <a:lnTo>
                  <a:pt x="1863" y="2733"/>
                </a:lnTo>
                <a:lnTo>
                  <a:pt x="1863" y="2734"/>
                </a:lnTo>
                <a:lnTo>
                  <a:pt x="1863" y="2735"/>
                </a:lnTo>
                <a:lnTo>
                  <a:pt x="1863" y="2737"/>
                </a:lnTo>
                <a:lnTo>
                  <a:pt x="1862" y="2737"/>
                </a:lnTo>
                <a:lnTo>
                  <a:pt x="1862" y="2738"/>
                </a:lnTo>
                <a:lnTo>
                  <a:pt x="1862" y="2739"/>
                </a:lnTo>
                <a:lnTo>
                  <a:pt x="1862" y="2740"/>
                </a:lnTo>
                <a:lnTo>
                  <a:pt x="1863" y="2741"/>
                </a:lnTo>
                <a:lnTo>
                  <a:pt x="1863" y="2742"/>
                </a:lnTo>
                <a:lnTo>
                  <a:pt x="1863" y="2744"/>
                </a:lnTo>
                <a:lnTo>
                  <a:pt x="1862" y="2744"/>
                </a:lnTo>
                <a:lnTo>
                  <a:pt x="1863" y="2744"/>
                </a:lnTo>
                <a:lnTo>
                  <a:pt x="1863" y="2745"/>
                </a:lnTo>
                <a:lnTo>
                  <a:pt x="1862" y="2745"/>
                </a:lnTo>
                <a:lnTo>
                  <a:pt x="1862" y="2746"/>
                </a:lnTo>
                <a:lnTo>
                  <a:pt x="1862" y="2747"/>
                </a:lnTo>
                <a:lnTo>
                  <a:pt x="1862" y="2748"/>
                </a:lnTo>
                <a:lnTo>
                  <a:pt x="1863" y="2748"/>
                </a:lnTo>
                <a:lnTo>
                  <a:pt x="1862" y="2748"/>
                </a:lnTo>
                <a:lnTo>
                  <a:pt x="1862" y="2749"/>
                </a:lnTo>
                <a:lnTo>
                  <a:pt x="1862" y="2751"/>
                </a:lnTo>
                <a:lnTo>
                  <a:pt x="1863" y="2751"/>
                </a:lnTo>
                <a:lnTo>
                  <a:pt x="1862" y="2751"/>
                </a:lnTo>
                <a:lnTo>
                  <a:pt x="1862" y="2752"/>
                </a:lnTo>
                <a:lnTo>
                  <a:pt x="1861" y="2752"/>
                </a:lnTo>
                <a:lnTo>
                  <a:pt x="1862" y="2752"/>
                </a:lnTo>
                <a:lnTo>
                  <a:pt x="1862" y="2753"/>
                </a:lnTo>
                <a:lnTo>
                  <a:pt x="1862" y="2754"/>
                </a:lnTo>
                <a:lnTo>
                  <a:pt x="1862" y="2753"/>
                </a:lnTo>
                <a:lnTo>
                  <a:pt x="1861" y="2754"/>
                </a:lnTo>
                <a:lnTo>
                  <a:pt x="1862" y="2754"/>
                </a:lnTo>
                <a:lnTo>
                  <a:pt x="1862" y="2755"/>
                </a:lnTo>
                <a:lnTo>
                  <a:pt x="1863" y="2756"/>
                </a:lnTo>
                <a:lnTo>
                  <a:pt x="1862" y="2756"/>
                </a:lnTo>
                <a:lnTo>
                  <a:pt x="1862" y="2758"/>
                </a:lnTo>
                <a:lnTo>
                  <a:pt x="1861" y="2758"/>
                </a:lnTo>
                <a:lnTo>
                  <a:pt x="1860" y="2761"/>
                </a:lnTo>
                <a:lnTo>
                  <a:pt x="1858" y="2761"/>
                </a:lnTo>
                <a:lnTo>
                  <a:pt x="1858" y="2762"/>
                </a:lnTo>
                <a:lnTo>
                  <a:pt x="1858" y="2763"/>
                </a:lnTo>
                <a:lnTo>
                  <a:pt x="1860" y="2763"/>
                </a:lnTo>
                <a:lnTo>
                  <a:pt x="1860" y="2765"/>
                </a:lnTo>
                <a:lnTo>
                  <a:pt x="1860" y="2766"/>
                </a:lnTo>
                <a:lnTo>
                  <a:pt x="1858" y="2766"/>
                </a:lnTo>
                <a:lnTo>
                  <a:pt x="1858" y="2767"/>
                </a:lnTo>
                <a:lnTo>
                  <a:pt x="1857" y="2768"/>
                </a:lnTo>
                <a:lnTo>
                  <a:pt x="1856" y="2768"/>
                </a:lnTo>
                <a:lnTo>
                  <a:pt x="1857" y="2769"/>
                </a:lnTo>
                <a:lnTo>
                  <a:pt x="1857" y="2770"/>
                </a:lnTo>
                <a:lnTo>
                  <a:pt x="1856" y="2770"/>
                </a:lnTo>
                <a:lnTo>
                  <a:pt x="1856" y="2772"/>
                </a:lnTo>
                <a:lnTo>
                  <a:pt x="1857" y="2772"/>
                </a:lnTo>
                <a:lnTo>
                  <a:pt x="1857" y="2774"/>
                </a:lnTo>
                <a:lnTo>
                  <a:pt x="1856" y="2774"/>
                </a:lnTo>
                <a:lnTo>
                  <a:pt x="1856" y="2775"/>
                </a:lnTo>
                <a:lnTo>
                  <a:pt x="1855" y="2775"/>
                </a:lnTo>
                <a:lnTo>
                  <a:pt x="1855" y="2776"/>
                </a:lnTo>
                <a:lnTo>
                  <a:pt x="1855" y="2777"/>
                </a:lnTo>
                <a:lnTo>
                  <a:pt x="1855" y="2776"/>
                </a:lnTo>
                <a:lnTo>
                  <a:pt x="1854" y="2776"/>
                </a:lnTo>
                <a:lnTo>
                  <a:pt x="1854" y="2777"/>
                </a:lnTo>
                <a:lnTo>
                  <a:pt x="1854" y="2779"/>
                </a:lnTo>
                <a:lnTo>
                  <a:pt x="1853" y="2779"/>
                </a:lnTo>
                <a:lnTo>
                  <a:pt x="1851" y="2780"/>
                </a:lnTo>
                <a:lnTo>
                  <a:pt x="1850" y="2780"/>
                </a:lnTo>
                <a:lnTo>
                  <a:pt x="1850" y="2781"/>
                </a:lnTo>
                <a:lnTo>
                  <a:pt x="1851" y="2781"/>
                </a:lnTo>
                <a:lnTo>
                  <a:pt x="1853" y="2781"/>
                </a:lnTo>
                <a:lnTo>
                  <a:pt x="1853" y="2782"/>
                </a:lnTo>
                <a:lnTo>
                  <a:pt x="1853" y="2783"/>
                </a:lnTo>
                <a:lnTo>
                  <a:pt x="1854" y="2783"/>
                </a:lnTo>
                <a:lnTo>
                  <a:pt x="1854" y="2784"/>
                </a:lnTo>
                <a:lnTo>
                  <a:pt x="1854" y="2786"/>
                </a:lnTo>
                <a:lnTo>
                  <a:pt x="1854" y="2787"/>
                </a:lnTo>
                <a:lnTo>
                  <a:pt x="1853" y="2787"/>
                </a:lnTo>
                <a:lnTo>
                  <a:pt x="1853" y="2788"/>
                </a:lnTo>
                <a:lnTo>
                  <a:pt x="1854" y="2788"/>
                </a:lnTo>
                <a:lnTo>
                  <a:pt x="1854" y="2789"/>
                </a:lnTo>
                <a:lnTo>
                  <a:pt x="1854" y="2790"/>
                </a:lnTo>
                <a:lnTo>
                  <a:pt x="1853" y="2790"/>
                </a:lnTo>
                <a:lnTo>
                  <a:pt x="1853" y="2791"/>
                </a:lnTo>
                <a:lnTo>
                  <a:pt x="1851" y="2791"/>
                </a:lnTo>
                <a:lnTo>
                  <a:pt x="1850" y="2791"/>
                </a:lnTo>
                <a:lnTo>
                  <a:pt x="1851" y="2791"/>
                </a:lnTo>
                <a:lnTo>
                  <a:pt x="1851" y="2793"/>
                </a:lnTo>
                <a:lnTo>
                  <a:pt x="1850" y="2793"/>
                </a:lnTo>
                <a:lnTo>
                  <a:pt x="1849" y="2793"/>
                </a:lnTo>
                <a:lnTo>
                  <a:pt x="1849" y="2794"/>
                </a:lnTo>
                <a:lnTo>
                  <a:pt x="1850" y="2794"/>
                </a:lnTo>
                <a:lnTo>
                  <a:pt x="1850" y="2793"/>
                </a:lnTo>
                <a:lnTo>
                  <a:pt x="1850" y="2794"/>
                </a:lnTo>
                <a:lnTo>
                  <a:pt x="1849" y="2794"/>
                </a:lnTo>
                <a:lnTo>
                  <a:pt x="1849" y="2795"/>
                </a:lnTo>
                <a:lnTo>
                  <a:pt x="1850" y="2795"/>
                </a:lnTo>
                <a:lnTo>
                  <a:pt x="1850" y="2796"/>
                </a:lnTo>
                <a:lnTo>
                  <a:pt x="1849" y="2796"/>
                </a:lnTo>
                <a:lnTo>
                  <a:pt x="1849" y="2797"/>
                </a:lnTo>
                <a:lnTo>
                  <a:pt x="1849" y="2798"/>
                </a:lnTo>
                <a:lnTo>
                  <a:pt x="1850" y="2798"/>
                </a:lnTo>
                <a:lnTo>
                  <a:pt x="1849" y="2798"/>
                </a:lnTo>
                <a:lnTo>
                  <a:pt x="1849" y="2800"/>
                </a:lnTo>
                <a:lnTo>
                  <a:pt x="1849" y="2801"/>
                </a:lnTo>
                <a:lnTo>
                  <a:pt x="1849" y="2802"/>
                </a:lnTo>
                <a:lnTo>
                  <a:pt x="1849" y="2803"/>
                </a:lnTo>
                <a:lnTo>
                  <a:pt x="1850" y="2803"/>
                </a:lnTo>
                <a:lnTo>
                  <a:pt x="1850" y="2804"/>
                </a:lnTo>
                <a:lnTo>
                  <a:pt x="1850" y="2805"/>
                </a:lnTo>
                <a:lnTo>
                  <a:pt x="1851" y="2805"/>
                </a:lnTo>
                <a:lnTo>
                  <a:pt x="1851" y="2807"/>
                </a:lnTo>
                <a:lnTo>
                  <a:pt x="1851" y="2808"/>
                </a:lnTo>
                <a:lnTo>
                  <a:pt x="1851" y="2809"/>
                </a:lnTo>
                <a:lnTo>
                  <a:pt x="1853" y="2809"/>
                </a:lnTo>
                <a:lnTo>
                  <a:pt x="1853" y="2810"/>
                </a:lnTo>
                <a:lnTo>
                  <a:pt x="1853" y="2811"/>
                </a:lnTo>
                <a:lnTo>
                  <a:pt x="1854" y="2811"/>
                </a:lnTo>
                <a:lnTo>
                  <a:pt x="1854" y="2812"/>
                </a:lnTo>
                <a:lnTo>
                  <a:pt x="1853" y="2812"/>
                </a:lnTo>
                <a:lnTo>
                  <a:pt x="1853" y="2814"/>
                </a:lnTo>
                <a:lnTo>
                  <a:pt x="1853" y="2815"/>
                </a:lnTo>
                <a:lnTo>
                  <a:pt x="1853" y="2816"/>
                </a:lnTo>
                <a:lnTo>
                  <a:pt x="1853" y="2817"/>
                </a:lnTo>
                <a:lnTo>
                  <a:pt x="1851" y="2817"/>
                </a:lnTo>
                <a:lnTo>
                  <a:pt x="1851" y="2818"/>
                </a:lnTo>
                <a:lnTo>
                  <a:pt x="1853" y="2818"/>
                </a:lnTo>
                <a:lnTo>
                  <a:pt x="1853" y="2819"/>
                </a:lnTo>
                <a:lnTo>
                  <a:pt x="1853" y="2821"/>
                </a:lnTo>
                <a:lnTo>
                  <a:pt x="1851" y="2821"/>
                </a:lnTo>
                <a:lnTo>
                  <a:pt x="1850" y="2822"/>
                </a:lnTo>
                <a:lnTo>
                  <a:pt x="1850" y="2823"/>
                </a:lnTo>
                <a:lnTo>
                  <a:pt x="1850" y="2822"/>
                </a:lnTo>
                <a:lnTo>
                  <a:pt x="1849" y="2822"/>
                </a:lnTo>
                <a:lnTo>
                  <a:pt x="1849" y="2823"/>
                </a:lnTo>
                <a:lnTo>
                  <a:pt x="1850" y="2823"/>
                </a:lnTo>
                <a:lnTo>
                  <a:pt x="1850" y="2824"/>
                </a:lnTo>
                <a:lnTo>
                  <a:pt x="1849" y="2824"/>
                </a:lnTo>
                <a:lnTo>
                  <a:pt x="1849" y="2823"/>
                </a:lnTo>
                <a:lnTo>
                  <a:pt x="1849" y="2824"/>
                </a:lnTo>
                <a:lnTo>
                  <a:pt x="1848" y="2824"/>
                </a:lnTo>
                <a:lnTo>
                  <a:pt x="1848" y="2825"/>
                </a:lnTo>
                <a:lnTo>
                  <a:pt x="1847" y="2825"/>
                </a:lnTo>
                <a:lnTo>
                  <a:pt x="1845" y="2825"/>
                </a:lnTo>
                <a:lnTo>
                  <a:pt x="1844" y="2827"/>
                </a:lnTo>
                <a:lnTo>
                  <a:pt x="1843" y="2827"/>
                </a:lnTo>
                <a:lnTo>
                  <a:pt x="1842" y="2827"/>
                </a:lnTo>
                <a:lnTo>
                  <a:pt x="1842" y="2828"/>
                </a:lnTo>
                <a:lnTo>
                  <a:pt x="1841" y="2828"/>
                </a:lnTo>
                <a:lnTo>
                  <a:pt x="1841" y="2827"/>
                </a:lnTo>
                <a:lnTo>
                  <a:pt x="1840" y="2827"/>
                </a:lnTo>
                <a:lnTo>
                  <a:pt x="1840" y="2828"/>
                </a:lnTo>
                <a:lnTo>
                  <a:pt x="1838" y="2828"/>
                </a:lnTo>
                <a:lnTo>
                  <a:pt x="1837" y="2829"/>
                </a:lnTo>
                <a:lnTo>
                  <a:pt x="1838" y="2829"/>
                </a:lnTo>
                <a:lnTo>
                  <a:pt x="1838" y="2830"/>
                </a:lnTo>
                <a:lnTo>
                  <a:pt x="1837" y="2830"/>
                </a:lnTo>
                <a:lnTo>
                  <a:pt x="1837" y="2829"/>
                </a:lnTo>
                <a:lnTo>
                  <a:pt x="1836" y="2828"/>
                </a:lnTo>
                <a:lnTo>
                  <a:pt x="1835" y="2827"/>
                </a:lnTo>
                <a:lnTo>
                  <a:pt x="1834" y="2827"/>
                </a:lnTo>
                <a:lnTo>
                  <a:pt x="1830" y="2828"/>
                </a:lnTo>
                <a:lnTo>
                  <a:pt x="1829" y="2828"/>
                </a:lnTo>
                <a:lnTo>
                  <a:pt x="1828" y="2828"/>
                </a:lnTo>
                <a:lnTo>
                  <a:pt x="1827" y="2827"/>
                </a:lnTo>
                <a:lnTo>
                  <a:pt x="1826" y="2827"/>
                </a:lnTo>
                <a:lnTo>
                  <a:pt x="1824" y="2827"/>
                </a:lnTo>
                <a:lnTo>
                  <a:pt x="1823" y="2827"/>
                </a:lnTo>
                <a:lnTo>
                  <a:pt x="1822" y="2827"/>
                </a:lnTo>
                <a:lnTo>
                  <a:pt x="1821" y="2827"/>
                </a:lnTo>
                <a:lnTo>
                  <a:pt x="1821" y="2825"/>
                </a:lnTo>
                <a:lnTo>
                  <a:pt x="1820" y="2825"/>
                </a:lnTo>
                <a:lnTo>
                  <a:pt x="1819" y="2825"/>
                </a:lnTo>
                <a:lnTo>
                  <a:pt x="1820" y="2825"/>
                </a:lnTo>
                <a:lnTo>
                  <a:pt x="1819" y="2824"/>
                </a:lnTo>
                <a:lnTo>
                  <a:pt x="1819" y="2825"/>
                </a:lnTo>
                <a:lnTo>
                  <a:pt x="1819" y="2824"/>
                </a:lnTo>
                <a:lnTo>
                  <a:pt x="1819" y="2823"/>
                </a:lnTo>
                <a:lnTo>
                  <a:pt x="1817" y="2823"/>
                </a:lnTo>
                <a:lnTo>
                  <a:pt x="1817" y="2822"/>
                </a:lnTo>
                <a:lnTo>
                  <a:pt x="1816" y="2822"/>
                </a:lnTo>
                <a:lnTo>
                  <a:pt x="1816" y="2823"/>
                </a:lnTo>
                <a:lnTo>
                  <a:pt x="1815" y="2823"/>
                </a:lnTo>
                <a:lnTo>
                  <a:pt x="1814" y="2823"/>
                </a:lnTo>
                <a:lnTo>
                  <a:pt x="1814" y="2824"/>
                </a:lnTo>
                <a:lnTo>
                  <a:pt x="1814" y="2823"/>
                </a:lnTo>
                <a:lnTo>
                  <a:pt x="1813" y="2823"/>
                </a:lnTo>
                <a:lnTo>
                  <a:pt x="1812" y="2823"/>
                </a:lnTo>
                <a:lnTo>
                  <a:pt x="1810" y="2823"/>
                </a:lnTo>
                <a:lnTo>
                  <a:pt x="1810" y="2824"/>
                </a:lnTo>
                <a:lnTo>
                  <a:pt x="1810" y="2825"/>
                </a:lnTo>
                <a:lnTo>
                  <a:pt x="1809" y="2825"/>
                </a:lnTo>
                <a:lnTo>
                  <a:pt x="1809" y="2824"/>
                </a:lnTo>
                <a:lnTo>
                  <a:pt x="1808" y="2824"/>
                </a:lnTo>
                <a:lnTo>
                  <a:pt x="1808" y="2823"/>
                </a:lnTo>
                <a:lnTo>
                  <a:pt x="1808" y="2824"/>
                </a:lnTo>
                <a:lnTo>
                  <a:pt x="1807" y="2824"/>
                </a:lnTo>
                <a:lnTo>
                  <a:pt x="1806" y="2824"/>
                </a:lnTo>
                <a:lnTo>
                  <a:pt x="1806" y="2823"/>
                </a:lnTo>
                <a:lnTo>
                  <a:pt x="1805" y="2823"/>
                </a:lnTo>
                <a:lnTo>
                  <a:pt x="1805" y="2824"/>
                </a:lnTo>
                <a:lnTo>
                  <a:pt x="1803" y="2825"/>
                </a:lnTo>
                <a:lnTo>
                  <a:pt x="1802" y="2825"/>
                </a:lnTo>
                <a:lnTo>
                  <a:pt x="1802" y="2827"/>
                </a:lnTo>
                <a:lnTo>
                  <a:pt x="1801" y="2827"/>
                </a:lnTo>
                <a:lnTo>
                  <a:pt x="1800" y="2827"/>
                </a:lnTo>
                <a:lnTo>
                  <a:pt x="1800" y="2825"/>
                </a:lnTo>
                <a:lnTo>
                  <a:pt x="1799" y="2825"/>
                </a:lnTo>
                <a:lnTo>
                  <a:pt x="1798" y="2825"/>
                </a:lnTo>
                <a:lnTo>
                  <a:pt x="1796" y="2825"/>
                </a:lnTo>
                <a:lnTo>
                  <a:pt x="1796" y="2827"/>
                </a:lnTo>
                <a:lnTo>
                  <a:pt x="1795" y="2827"/>
                </a:lnTo>
                <a:lnTo>
                  <a:pt x="1794" y="2827"/>
                </a:lnTo>
                <a:lnTo>
                  <a:pt x="1794" y="2828"/>
                </a:lnTo>
                <a:lnTo>
                  <a:pt x="1793" y="2827"/>
                </a:lnTo>
                <a:lnTo>
                  <a:pt x="1792" y="2828"/>
                </a:lnTo>
                <a:lnTo>
                  <a:pt x="1791" y="2828"/>
                </a:lnTo>
                <a:lnTo>
                  <a:pt x="1789" y="2828"/>
                </a:lnTo>
                <a:lnTo>
                  <a:pt x="1788" y="2828"/>
                </a:lnTo>
                <a:lnTo>
                  <a:pt x="1788" y="2829"/>
                </a:lnTo>
                <a:lnTo>
                  <a:pt x="1787" y="2829"/>
                </a:lnTo>
                <a:lnTo>
                  <a:pt x="1787" y="2830"/>
                </a:lnTo>
                <a:lnTo>
                  <a:pt x="1786" y="2829"/>
                </a:lnTo>
                <a:lnTo>
                  <a:pt x="1785" y="2829"/>
                </a:lnTo>
                <a:lnTo>
                  <a:pt x="1784" y="2829"/>
                </a:lnTo>
                <a:lnTo>
                  <a:pt x="1784" y="2828"/>
                </a:lnTo>
                <a:lnTo>
                  <a:pt x="1784" y="2829"/>
                </a:lnTo>
                <a:lnTo>
                  <a:pt x="1782" y="2829"/>
                </a:lnTo>
                <a:lnTo>
                  <a:pt x="1781" y="2828"/>
                </a:lnTo>
                <a:lnTo>
                  <a:pt x="1781" y="2827"/>
                </a:lnTo>
                <a:lnTo>
                  <a:pt x="1780" y="2827"/>
                </a:lnTo>
                <a:lnTo>
                  <a:pt x="1780" y="2825"/>
                </a:lnTo>
                <a:lnTo>
                  <a:pt x="1780" y="2824"/>
                </a:lnTo>
                <a:lnTo>
                  <a:pt x="1779" y="2824"/>
                </a:lnTo>
                <a:lnTo>
                  <a:pt x="1778" y="2824"/>
                </a:lnTo>
                <a:lnTo>
                  <a:pt x="1778" y="2823"/>
                </a:lnTo>
                <a:lnTo>
                  <a:pt x="1777" y="2823"/>
                </a:lnTo>
                <a:lnTo>
                  <a:pt x="1777" y="2822"/>
                </a:lnTo>
                <a:lnTo>
                  <a:pt x="1777" y="2821"/>
                </a:lnTo>
                <a:lnTo>
                  <a:pt x="1775" y="2821"/>
                </a:lnTo>
                <a:lnTo>
                  <a:pt x="1775" y="2819"/>
                </a:lnTo>
                <a:lnTo>
                  <a:pt x="1775" y="2818"/>
                </a:lnTo>
                <a:lnTo>
                  <a:pt x="1774" y="2818"/>
                </a:lnTo>
                <a:lnTo>
                  <a:pt x="1774" y="2817"/>
                </a:lnTo>
                <a:lnTo>
                  <a:pt x="1773" y="2817"/>
                </a:lnTo>
                <a:lnTo>
                  <a:pt x="1772" y="2817"/>
                </a:lnTo>
                <a:lnTo>
                  <a:pt x="1772" y="2818"/>
                </a:lnTo>
                <a:lnTo>
                  <a:pt x="1771" y="2817"/>
                </a:lnTo>
                <a:lnTo>
                  <a:pt x="1771" y="2816"/>
                </a:lnTo>
                <a:lnTo>
                  <a:pt x="1771" y="2815"/>
                </a:lnTo>
                <a:lnTo>
                  <a:pt x="1770" y="2815"/>
                </a:lnTo>
                <a:lnTo>
                  <a:pt x="1770" y="2814"/>
                </a:lnTo>
                <a:lnTo>
                  <a:pt x="1771" y="2814"/>
                </a:lnTo>
                <a:lnTo>
                  <a:pt x="1770" y="2812"/>
                </a:lnTo>
                <a:lnTo>
                  <a:pt x="1770" y="2811"/>
                </a:lnTo>
                <a:lnTo>
                  <a:pt x="1770" y="2810"/>
                </a:lnTo>
                <a:lnTo>
                  <a:pt x="1768" y="2810"/>
                </a:lnTo>
                <a:lnTo>
                  <a:pt x="1768" y="2811"/>
                </a:lnTo>
                <a:lnTo>
                  <a:pt x="1767" y="2811"/>
                </a:lnTo>
                <a:lnTo>
                  <a:pt x="1767" y="2810"/>
                </a:lnTo>
                <a:lnTo>
                  <a:pt x="1766" y="2810"/>
                </a:lnTo>
                <a:lnTo>
                  <a:pt x="1767" y="2810"/>
                </a:lnTo>
                <a:lnTo>
                  <a:pt x="1767" y="2809"/>
                </a:lnTo>
                <a:lnTo>
                  <a:pt x="1767" y="2808"/>
                </a:lnTo>
                <a:lnTo>
                  <a:pt x="1766" y="2808"/>
                </a:lnTo>
                <a:lnTo>
                  <a:pt x="1766" y="2807"/>
                </a:lnTo>
                <a:lnTo>
                  <a:pt x="1765" y="2807"/>
                </a:lnTo>
                <a:lnTo>
                  <a:pt x="1765" y="2805"/>
                </a:lnTo>
                <a:lnTo>
                  <a:pt x="1765" y="2804"/>
                </a:lnTo>
                <a:lnTo>
                  <a:pt x="1765" y="2803"/>
                </a:lnTo>
                <a:lnTo>
                  <a:pt x="1764" y="2803"/>
                </a:lnTo>
                <a:lnTo>
                  <a:pt x="1764" y="2802"/>
                </a:lnTo>
                <a:lnTo>
                  <a:pt x="1765" y="2802"/>
                </a:lnTo>
                <a:lnTo>
                  <a:pt x="1764" y="2801"/>
                </a:lnTo>
                <a:lnTo>
                  <a:pt x="1764" y="2800"/>
                </a:lnTo>
                <a:lnTo>
                  <a:pt x="1763" y="2800"/>
                </a:lnTo>
                <a:lnTo>
                  <a:pt x="1764" y="2800"/>
                </a:lnTo>
                <a:lnTo>
                  <a:pt x="1764" y="2798"/>
                </a:lnTo>
                <a:lnTo>
                  <a:pt x="1763" y="2798"/>
                </a:lnTo>
                <a:lnTo>
                  <a:pt x="1763" y="2797"/>
                </a:lnTo>
                <a:lnTo>
                  <a:pt x="1763" y="2796"/>
                </a:lnTo>
                <a:lnTo>
                  <a:pt x="1761" y="2796"/>
                </a:lnTo>
                <a:lnTo>
                  <a:pt x="1761" y="2795"/>
                </a:lnTo>
                <a:lnTo>
                  <a:pt x="1763" y="2795"/>
                </a:lnTo>
                <a:lnTo>
                  <a:pt x="1763" y="2794"/>
                </a:lnTo>
                <a:lnTo>
                  <a:pt x="1761" y="2794"/>
                </a:lnTo>
                <a:lnTo>
                  <a:pt x="1763" y="2793"/>
                </a:lnTo>
                <a:lnTo>
                  <a:pt x="1761" y="2793"/>
                </a:lnTo>
                <a:lnTo>
                  <a:pt x="1761" y="2791"/>
                </a:lnTo>
                <a:lnTo>
                  <a:pt x="1763" y="2791"/>
                </a:lnTo>
                <a:lnTo>
                  <a:pt x="1761" y="2791"/>
                </a:lnTo>
                <a:lnTo>
                  <a:pt x="1761" y="2790"/>
                </a:lnTo>
                <a:lnTo>
                  <a:pt x="1761" y="2789"/>
                </a:lnTo>
                <a:lnTo>
                  <a:pt x="1760" y="2789"/>
                </a:lnTo>
                <a:lnTo>
                  <a:pt x="1760" y="2788"/>
                </a:lnTo>
                <a:lnTo>
                  <a:pt x="1761" y="2788"/>
                </a:lnTo>
                <a:lnTo>
                  <a:pt x="1761" y="2787"/>
                </a:lnTo>
                <a:lnTo>
                  <a:pt x="1760" y="2787"/>
                </a:lnTo>
                <a:lnTo>
                  <a:pt x="1761" y="2786"/>
                </a:lnTo>
                <a:lnTo>
                  <a:pt x="1761" y="2784"/>
                </a:lnTo>
                <a:lnTo>
                  <a:pt x="1760" y="2784"/>
                </a:lnTo>
                <a:lnTo>
                  <a:pt x="1760" y="2783"/>
                </a:lnTo>
                <a:lnTo>
                  <a:pt x="1761" y="2783"/>
                </a:lnTo>
                <a:lnTo>
                  <a:pt x="1763" y="2782"/>
                </a:lnTo>
                <a:lnTo>
                  <a:pt x="1763" y="2781"/>
                </a:lnTo>
                <a:lnTo>
                  <a:pt x="1761" y="2780"/>
                </a:lnTo>
                <a:lnTo>
                  <a:pt x="1763" y="2780"/>
                </a:lnTo>
                <a:lnTo>
                  <a:pt x="1763" y="2779"/>
                </a:lnTo>
                <a:lnTo>
                  <a:pt x="1764" y="2779"/>
                </a:lnTo>
                <a:lnTo>
                  <a:pt x="1763" y="2779"/>
                </a:lnTo>
                <a:lnTo>
                  <a:pt x="1764" y="2777"/>
                </a:lnTo>
                <a:lnTo>
                  <a:pt x="1764" y="2776"/>
                </a:lnTo>
                <a:lnTo>
                  <a:pt x="1764" y="2775"/>
                </a:lnTo>
                <a:lnTo>
                  <a:pt x="1763" y="2774"/>
                </a:lnTo>
                <a:lnTo>
                  <a:pt x="1763" y="2773"/>
                </a:lnTo>
                <a:lnTo>
                  <a:pt x="1764" y="2773"/>
                </a:lnTo>
                <a:lnTo>
                  <a:pt x="1764" y="2772"/>
                </a:lnTo>
                <a:lnTo>
                  <a:pt x="1764" y="2770"/>
                </a:lnTo>
                <a:lnTo>
                  <a:pt x="1763" y="2769"/>
                </a:lnTo>
                <a:lnTo>
                  <a:pt x="1763" y="2770"/>
                </a:lnTo>
                <a:lnTo>
                  <a:pt x="1763" y="2769"/>
                </a:lnTo>
                <a:lnTo>
                  <a:pt x="1761" y="2769"/>
                </a:lnTo>
                <a:lnTo>
                  <a:pt x="1761" y="2768"/>
                </a:lnTo>
                <a:lnTo>
                  <a:pt x="1761" y="2767"/>
                </a:lnTo>
                <a:lnTo>
                  <a:pt x="1761" y="2766"/>
                </a:lnTo>
                <a:lnTo>
                  <a:pt x="1763" y="2766"/>
                </a:lnTo>
                <a:lnTo>
                  <a:pt x="1763" y="2765"/>
                </a:lnTo>
                <a:lnTo>
                  <a:pt x="1763" y="2763"/>
                </a:lnTo>
                <a:lnTo>
                  <a:pt x="1763" y="2762"/>
                </a:lnTo>
                <a:lnTo>
                  <a:pt x="1764" y="2762"/>
                </a:lnTo>
                <a:lnTo>
                  <a:pt x="1764" y="2761"/>
                </a:lnTo>
                <a:lnTo>
                  <a:pt x="1763" y="2761"/>
                </a:lnTo>
                <a:lnTo>
                  <a:pt x="1764" y="2761"/>
                </a:lnTo>
                <a:lnTo>
                  <a:pt x="1764" y="2760"/>
                </a:lnTo>
                <a:lnTo>
                  <a:pt x="1764" y="2759"/>
                </a:lnTo>
                <a:lnTo>
                  <a:pt x="1765" y="2759"/>
                </a:lnTo>
                <a:lnTo>
                  <a:pt x="1765" y="2758"/>
                </a:lnTo>
                <a:lnTo>
                  <a:pt x="1765" y="2756"/>
                </a:lnTo>
                <a:lnTo>
                  <a:pt x="1765" y="2755"/>
                </a:lnTo>
                <a:lnTo>
                  <a:pt x="1764" y="2755"/>
                </a:lnTo>
                <a:lnTo>
                  <a:pt x="1764" y="2754"/>
                </a:lnTo>
                <a:lnTo>
                  <a:pt x="1765" y="2754"/>
                </a:lnTo>
                <a:lnTo>
                  <a:pt x="1764" y="2754"/>
                </a:lnTo>
                <a:lnTo>
                  <a:pt x="1764" y="2753"/>
                </a:lnTo>
                <a:lnTo>
                  <a:pt x="1765" y="2752"/>
                </a:lnTo>
                <a:lnTo>
                  <a:pt x="1764" y="2751"/>
                </a:lnTo>
                <a:lnTo>
                  <a:pt x="1764" y="2749"/>
                </a:lnTo>
                <a:lnTo>
                  <a:pt x="1763" y="2748"/>
                </a:lnTo>
                <a:lnTo>
                  <a:pt x="1761" y="2748"/>
                </a:lnTo>
                <a:lnTo>
                  <a:pt x="1763" y="2747"/>
                </a:lnTo>
                <a:lnTo>
                  <a:pt x="1761" y="2747"/>
                </a:lnTo>
                <a:lnTo>
                  <a:pt x="1761" y="2746"/>
                </a:lnTo>
                <a:lnTo>
                  <a:pt x="1760" y="2746"/>
                </a:lnTo>
                <a:lnTo>
                  <a:pt x="1760" y="2745"/>
                </a:lnTo>
                <a:lnTo>
                  <a:pt x="1759" y="2745"/>
                </a:lnTo>
                <a:lnTo>
                  <a:pt x="1759" y="2744"/>
                </a:lnTo>
                <a:lnTo>
                  <a:pt x="1759" y="2742"/>
                </a:lnTo>
                <a:lnTo>
                  <a:pt x="1758" y="2742"/>
                </a:lnTo>
                <a:lnTo>
                  <a:pt x="1758" y="2741"/>
                </a:lnTo>
                <a:lnTo>
                  <a:pt x="1757" y="2741"/>
                </a:lnTo>
                <a:lnTo>
                  <a:pt x="1757" y="2740"/>
                </a:lnTo>
                <a:lnTo>
                  <a:pt x="1756" y="2740"/>
                </a:lnTo>
                <a:lnTo>
                  <a:pt x="1754" y="2740"/>
                </a:lnTo>
                <a:lnTo>
                  <a:pt x="1754" y="2739"/>
                </a:lnTo>
                <a:lnTo>
                  <a:pt x="1753" y="2739"/>
                </a:lnTo>
                <a:lnTo>
                  <a:pt x="1752" y="2738"/>
                </a:lnTo>
                <a:lnTo>
                  <a:pt x="1751" y="2737"/>
                </a:lnTo>
                <a:lnTo>
                  <a:pt x="1751" y="2735"/>
                </a:lnTo>
                <a:lnTo>
                  <a:pt x="1750" y="2734"/>
                </a:lnTo>
                <a:lnTo>
                  <a:pt x="1750" y="2733"/>
                </a:lnTo>
                <a:lnTo>
                  <a:pt x="1750" y="2732"/>
                </a:lnTo>
                <a:lnTo>
                  <a:pt x="1749" y="2732"/>
                </a:lnTo>
                <a:lnTo>
                  <a:pt x="1750" y="2732"/>
                </a:lnTo>
                <a:lnTo>
                  <a:pt x="1750" y="2731"/>
                </a:lnTo>
                <a:lnTo>
                  <a:pt x="1750" y="2730"/>
                </a:lnTo>
                <a:lnTo>
                  <a:pt x="1750" y="2728"/>
                </a:lnTo>
                <a:lnTo>
                  <a:pt x="1750" y="2727"/>
                </a:lnTo>
                <a:lnTo>
                  <a:pt x="1749" y="2727"/>
                </a:lnTo>
                <a:lnTo>
                  <a:pt x="1749" y="2726"/>
                </a:lnTo>
                <a:lnTo>
                  <a:pt x="1747" y="2725"/>
                </a:lnTo>
                <a:lnTo>
                  <a:pt x="1746" y="2725"/>
                </a:lnTo>
                <a:lnTo>
                  <a:pt x="1746" y="2724"/>
                </a:lnTo>
                <a:lnTo>
                  <a:pt x="1745" y="2723"/>
                </a:lnTo>
                <a:lnTo>
                  <a:pt x="1744" y="2721"/>
                </a:lnTo>
                <a:lnTo>
                  <a:pt x="1744" y="2720"/>
                </a:lnTo>
                <a:lnTo>
                  <a:pt x="1744" y="2719"/>
                </a:lnTo>
                <a:lnTo>
                  <a:pt x="1744" y="2718"/>
                </a:lnTo>
                <a:lnTo>
                  <a:pt x="1744" y="2717"/>
                </a:lnTo>
                <a:lnTo>
                  <a:pt x="1744" y="2716"/>
                </a:lnTo>
                <a:lnTo>
                  <a:pt x="1744" y="2714"/>
                </a:lnTo>
                <a:lnTo>
                  <a:pt x="1745" y="2714"/>
                </a:lnTo>
                <a:lnTo>
                  <a:pt x="1746" y="2713"/>
                </a:lnTo>
                <a:lnTo>
                  <a:pt x="1746" y="2712"/>
                </a:lnTo>
                <a:lnTo>
                  <a:pt x="1747" y="2712"/>
                </a:lnTo>
                <a:lnTo>
                  <a:pt x="1747" y="2711"/>
                </a:lnTo>
                <a:lnTo>
                  <a:pt x="1747" y="2710"/>
                </a:lnTo>
                <a:lnTo>
                  <a:pt x="1746" y="2709"/>
                </a:lnTo>
                <a:lnTo>
                  <a:pt x="1746" y="2707"/>
                </a:lnTo>
                <a:lnTo>
                  <a:pt x="1747" y="2707"/>
                </a:lnTo>
                <a:lnTo>
                  <a:pt x="1749" y="2706"/>
                </a:lnTo>
                <a:lnTo>
                  <a:pt x="1750" y="2704"/>
                </a:lnTo>
                <a:lnTo>
                  <a:pt x="1751" y="2704"/>
                </a:lnTo>
                <a:lnTo>
                  <a:pt x="1752" y="2703"/>
                </a:lnTo>
                <a:lnTo>
                  <a:pt x="1753" y="2703"/>
                </a:lnTo>
                <a:lnTo>
                  <a:pt x="1756" y="2703"/>
                </a:lnTo>
                <a:lnTo>
                  <a:pt x="1757" y="2703"/>
                </a:lnTo>
                <a:lnTo>
                  <a:pt x="1757" y="2702"/>
                </a:lnTo>
                <a:lnTo>
                  <a:pt x="1757" y="2700"/>
                </a:lnTo>
                <a:lnTo>
                  <a:pt x="1750" y="2700"/>
                </a:lnTo>
                <a:lnTo>
                  <a:pt x="1747" y="2700"/>
                </a:lnTo>
                <a:lnTo>
                  <a:pt x="1738" y="2699"/>
                </a:lnTo>
                <a:lnTo>
                  <a:pt x="1735" y="2699"/>
                </a:lnTo>
                <a:lnTo>
                  <a:pt x="1731" y="2699"/>
                </a:lnTo>
                <a:lnTo>
                  <a:pt x="1724" y="2698"/>
                </a:lnTo>
                <a:lnTo>
                  <a:pt x="1718" y="2698"/>
                </a:lnTo>
                <a:lnTo>
                  <a:pt x="1708" y="2698"/>
                </a:lnTo>
                <a:lnTo>
                  <a:pt x="1673" y="2696"/>
                </a:lnTo>
                <a:lnTo>
                  <a:pt x="1655" y="2695"/>
                </a:lnTo>
                <a:lnTo>
                  <a:pt x="1649" y="2695"/>
                </a:lnTo>
                <a:lnTo>
                  <a:pt x="1647" y="2695"/>
                </a:lnTo>
                <a:lnTo>
                  <a:pt x="1631" y="2693"/>
                </a:lnTo>
                <a:lnTo>
                  <a:pt x="1627" y="2693"/>
                </a:lnTo>
                <a:lnTo>
                  <a:pt x="1623" y="2692"/>
                </a:lnTo>
                <a:lnTo>
                  <a:pt x="1621" y="2692"/>
                </a:lnTo>
                <a:lnTo>
                  <a:pt x="1607" y="2692"/>
                </a:lnTo>
                <a:lnTo>
                  <a:pt x="1606" y="2691"/>
                </a:lnTo>
                <a:lnTo>
                  <a:pt x="1593" y="2691"/>
                </a:lnTo>
                <a:lnTo>
                  <a:pt x="1592" y="2691"/>
                </a:lnTo>
                <a:lnTo>
                  <a:pt x="1590" y="2691"/>
                </a:lnTo>
                <a:lnTo>
                  <a:pt x="1589" y="2691"/>
                </a:lnTo>
                <a:lnTo>
                  <a:pt x="1587" y="2691"/>
                </a:lnTo>
                <a:lnTo>
                  <a:pt x="1583" y="2690"/>
                </a:lnTo>
                <a:lnTo>
                  <a:pt x="1578" y="2690"/>
                </a:lnTo>
                <a:lnTo>
                  <a:pt x="1571" y="2690"/>
                </a:lnTo>
                <a:lnTo>
                  <a:pt x="1570" y="2690"/>
                </a:lnTo>
                <a:lnTo>
                  <a:pt x="1562" y="2689"/>
                </a:lnTo>
                <a:lnTo>
                  <a:pt x="1558" y="2689"/>
                </a:lnTo>
                <a:lnTo>
                  <a:pt x="1556" y="2689"/>
                </a:lnTo>
                <a:lnTo>
                  <a:pt x="1554" y="2689"/>
                </a:lnTo>
                <a:lnTo>
                  <a:pt x="1551" y="2689"/>
                </a:lnTo>
                <a:lnTo>
                  <a:pt x="1540" y="2688"/>
                </a:lnTo>
                <a:lnTo>
                  <a:pt x="1535" y="2688"/>
                </a:lnTo>
                <a:lnTo>
                  <a:pt x="1528" y="2688"/>
                </a:lnTo>
                <a:lnTo>
                  <a:pt x="1522" y="2686"/>
                </a:lnTo>
                <a:lnTo>
                  <a:pt x="1515" y="2686"/>
                </a:lnTo>
                <a:lnTo>
                  <a:pt x="1506" y="2686"/>
                </a:lnTo>
                <a:lnTo>
                  <a:pt x="1501" y="2685"/>
                </a:lnTo>
                <a:lnTo>
                  <a:pt x="1496" y="2685"/>
                </a:lnTo>
                <a:lnTo>
                  <a:pt x="1486" y="2685"/>
                </a:lnTo>
                <a:lnTo>
                  <a:pt x="1474" y="2684"/>
                </a:lnTo>
                <a:lnTo>
                  <a:pt x="1465" y="2684"/>
                </a:lnTo>
                <a:lnTo>
                  <a:pt x="1445" y="2683"/>
                </a:lnTo>
                <a:lnTo>
                  <a:pt x="1444" y="2683"/>
                </a:lnTo>
                <a:lnTo>
                  <a:pt x="1437" y="2682"/>
                </a:lnTo>
                <a:lnTo>
                  <a:pt x="1430" y="2682"/>
                </a:lnTo>
                <a:lnTo>
                  <a:pt x="1411" y="2681"/>
                </a:lnTo>
                <a:lnTo>
                  <a:pt x="1408" y="2681"/>
                </a:lnTo>
                <a:lnTo>
                  <a:pt x="1407" y="2681"/>
                </a:lnTo>
                <a:lnTo>
                  <a:pt x="1405" y="2681"/>
                </a:lnTo>
                <a:lnTo>
                  <a:pt x="1402" y="2679"/>
                </a:lnTo>
                <a:lnTo>
                  <a:pt x="1382" y="2678"/>
                </a:lnTo>
                <a:lnTo>
                  <a:pt x="1377" y="2678"/>
                </a:lnTo>
                <a:lnTo>
                  <a:pt x="1376" y="2678"/>
                </a:lnTo>
                <a:lnTo>
                  <a:pt x="1375" y="2678"/>
                </a:lnTo>
                <a:lnTo>
                  <a:pt x="1374" y="2678"/>
                </a:lnTo>
                <a:lnTo>
                  <a:pt x="1370" y="2678"/>
                </a:lnTo>
                <a:lnTo>
                  <a:pt x="1364" y="2677"/>
                </a:lnTo>
                <a:lnTo>
                  <a:pt x="1363" y="2677"/>
                </a:lnTo>
                <a:lnTo>
                  <a:pt x="1354" y="2677"/>
                </a:lnTo>
                <a:lnTo>
                  <a:pt x="1346" y="2677"/>
                </a:lnTo>
                <a:lnTo>
                  <a:pt x="1343" y="2676"/>
                </a:lnTo>
                <a:lnTo>
                  <a:pt x="1342" y="2676"/>
                </a:lnTo>
                <a:lnTo>
                  <a:pt x="1339" y="2676"/>
                </a:lnTo>
                <a:lnTo>
                  <a:pt x="1329" y="2676"/>
                </a:lnTo>
                <a:lnTo>
                  <a:pt x="1328" y="2676"/>
                </a:lnTo>
                <a:lnTo>
                  <a:pt x="1321" y="2675"/>
                </a:lnTo>
                <a:lnTo>
                  <a:pt x="1314" y="2675"/>
                </a:lnTo>
                <a:lnTo>
                  <a:pt x="1312" y="2675"/>
                </a:lnTo>
                <a:lnTo>
                  <a:pt x="1307" y="2675"/>
                </a:lnTo>
                <a:lnTo>
                  <a:pt x="1303" y="2674"/>
                </a:lnTo>
                <a:lnTo>
                  <a:pt x="1297" y="2674"/>
                </a:lnTo>
                <a:lnTo>
                  <a:pt x="1290" y="2674"/>
                </a:lnTo>
                <a:lnTo>
                  <a:pt x="1279" y="2672"/>
                </a:lnTo>
                <a:lnTo>
                  <a:pt x="1276" y="2672"/>
                </a:lnTo>
                <a:lnTo>
                  <a:pt x="1272" y="2672"/>
                </a:lnTo>
                <a:lnTo>
                  <a:pt x="1270" y="2672"/>
                </a:lnTo>
                <a:lnTo>
                  <a:pt x="1261" y="2671"/>
                </a:lnTo>
                <a:lnTo>
                  <a:pt x="1262" y="2671"/>
                </a:lnTo>
                <a:lnTo>
                  <a:pt x="1259" y="2671"/>
                </a:lnTo>
                <a:lnTo>
                  <a:pt x="1256" y="2671"/>
                </a:lnTo>
                <a:lnTo>
                  <a:pt x="1254" y="2671"/>
                </a:lnTo>
                <a:lnTo>
                  <a:pt x="1251" y="2671"/>
                </a:lnTo>
                <a:lnTo>
                  <a:pt x="1250" y="2671"/>
                </a:lnTo>
                <a:lnTo>
                  <a:pt x="1249" y="2671"/>
                </a:lnTo>
                <a:lnTo>
                  <a:pt x="1247" y="2670"/>
                </a:lnTo>
                <a:lnTo>
                  <a:pt x="1243" y="2670"/>
                </a:lnTo>
                <a:lnTo>
                  <a:pt x="1237" y="2670"/>
                </a:lnTo>
                <a:lnTo>
                  <a:pt x="1222" y="2669"/>
                </a:lnTo>
                <a:lnTo>
                  <a:pt x="1210" y="2669"/>
                </a:lnTo>
                <a:lnTo>
                  <a:pt x="1209" y="2668"/>
                </a:lnTo>
                <a:lnTo>
                  <a:pt x="1208" y="2668"/>
                </a:lnTo>
                <a:lnTo>
                  <a:pt x="1207" y="2668"/>
                </a:lnTo>
                <a:lnTo>
                  <a:pt x="1202" y="2668"/>
                </a:lnTo>
                <a:lnTo>
                  <a:pt x="1201" y="2668"/>
                </a:lnTo>
                <a:lnTo>
                  <a:pt x="1199" y="2668"/>
                </a:lnTo>
                <a:lnTo>
                  <a:pt x="1196" y="2668"/>
                </a:lnTo>
                <a:lnTo>
                  <a:pt x="1194" y="2668"/>
                </a:lnTo>
                <a:lnTo>
                  <a:pt x="1187" y="2667"/>
                </a:lnTo>
                <a:lnTo>
                  <a:pt x="1178" y="2667"/>
                </a:lnTo>
                <a:lnTo>
                  <a:pt x="1177" y="2667"/>
                </a:lnTo>
                <a:lnTo>
                  <a:pt x="1173" y="2665"/>
                </a:lnTo>
                <a:lnTo>
                  <a:pt x="1172" y="2665"/>
                </a:lnTo>
                <a:lnTo>
                  <a:pt x="1161" y="2665"/>
                </a:lnTo>
                <a:lnTo>
                  <a:pt x="1159" y="2665"/>
                </a:lnTo>
                <a:lnTo>
                  <a:pt x="1158" y="2665"/>
                </a:lnTo>
                <a:lnTo>
                  <a:pt x="1157" y="2665"/>
                </a:lnTo>
                <a:lnTo>
                  <a:pt x="1153" y="2664"/>
                </a:lnTo>
                <a:lnTo>
                  <a:pt x="1152" y="2664"/>
                </a:lnTo>
                <a:lnTo>
                  <a:pt x="1149" y="2664"/>
                </a:lnTo>
                <a:lnTo>
                  <a:pt x="1144" y="2664"/>
                </a:lnTo>
                <a:lnTo>
                  <a:pt x="1142" y="2664"/>
                </a:lnTo>
                <a:lnTo>
                  <a:pt x="1136" y="2663"/>
                </a:lnTo>
                <a:lnTo>
                  <a:pt x="1132" y="2663"/>
                </a:lnTo>
                <a:lnTo>
                  <a:pt x="1129" y="2663"/>
                </a:lnTo>
                <a:lnTo>
                  <a:pt x="1119" y="2663"/>
                </a:lnTo>
                <a:lnTo>
                  <a:pt x="1115" y="2662"/>
                </a:lnTo>
                <a:lnTo>
                  <a:pt x="1109" y="2662"/>
                </a:lnTo>
                <a:lnTo>
                  <a:pt x="1104" y="2662"/>
                </a:lnTo>
                <a:lnTo>
                  <a:pt x="1098" y="2662"/>
                </a:lnTo>
                <a:lnTo>
                  <a:pt x="1092" y="2661"/>
                </a:lnTo>
                <a:lnTo>
                  <a:pt x="1090" y="2661"/>
                </a:lnTo>
                <a:lnTo>
                  <a:pt x="1088" y="2661"/>
                </a:lnTo>
                <a:lnTo>
                  <a:pt x="1077" y="2660"/>
                </a:lnTo>
                <a:lnTo>
                  <a:pt x="1073" y="2660"/>
                </a:lnTo>
                <a:lnTo>
                  <a:pt x="1069" y="2660"/>
                </a:lnTo>
                <a:lnTo>
                  <a:pt x="1066" y="2660"/>
                </a:lnTo>
                <a:lnTo>
                  <a:pt x="1057" y="2658"/>
                </a:lnTo>
                <a:lnTo>
                  <a:pt x="1048" y="2658"/>
                </a:lnTo>
                <a:lnTo>
                  <a:pt x="1042" y="2658"/>
                </a:lnTo>
                <a:lnTo>
                  <a:pt x="1038" y="2657"/>
                </a:lnTo>
                <a:lnTo>
                  <a:pt x="1027" y="2657"/>
                </a:lnTo>
                <a:lnTo>
                  <a:pt x="1025" y="2657"/>
                </a:lnTo>
                <a:lnTo>
                  <a:pt x="1019" y="2657"/>
                </a:lnTo>
                <a:lnTo>
                  <a:pt x="1017" y="2656"/>
                </a:lnTo>
                <a:lnTo>
                  <a:pt x="1012" y="2656"/>
                </a:lnTo>
                <a:lnTo>
                  <a:pt x="1010" y="2656"/>
                </a:lnTo>
                <a:lnTo>
                  <a:pt x="1007" y="2656"/>
                </a:lnTo>
                <a:lnTo>
                  <a:pt x="1003" y="2656"/>
                </a:lnTo>
                <a:lnTo>
                  <a:pt x="985" y="2655"/>
                </a:lnTo>
                <a:lnTo>
                  <a:pt x="984" y="2655"/>
                </a:lnTo>
                <a:lnTo>
                  <a:pt x="977" y="2654"/>
                </a:lnTo>
                <a:lnTo>
                  <a:pt x="973" y="2654"/>
                </a:lnTo>
                <a:lnTo>
                  <a:pt x="966" y="2654"/>
                </a:lnTo>
                <a:lnTo>
                  <a:pt x="965" y="2654"/>
                </a:lnTo>
                <a:lnTo>
                  <a:pt x="962" y="2654"/>
                </a:lnTo>
                <a:lnTo>
                  <a:pt x="959" y="2654"/>
                </a:lnTo>
                <a:lnTo>
                  <a:pt x="951" y="2653"/>
                </a:lnTo>
                <a:lnTo>
                  <a:pt x="949" y="2653"/>
                </a:lnTo>
                <a:lnTo>
                  <a:pt x="945" y="2653"/>
                </a:lnTo>
                <a:lnTo>
                  <a:pt x="944" y="2653"/>
                </a:lnTo>
                <a:lnTo>
                  <a:pt x="936" y="2651"/>
                </a:lnTo>
                <a:lnTo>
                  <a:pt x="933" y="2651"/>
                </a:lnTo>
                <a:lnTo>
                  <a:pt x="930" y="2651"/>
                </a:lnTo>
                <a:lnTo>
                  <a:pt x="921" y="2651"/>
                </a:lnTo>
                <a:lnTo>
                  <a:pt x="920" y="2650"/>
                </a:lnTo>
                <a:lnTo>
                  <a:pt x="916" y="2650"/>
                </a:lnTo>
                <a:lnTo>
                  <a:pt x="914" y="2650"/>
                </a:lnTo>
                <a:lnTo>
                  <a:pt x="913" y="2650"/>
                </a:lnTo>
                <a:lnTo>
                  <a:pt x="909" y="2650"/>
                </a:lnTo>
                <a:lnTo>
                  <a:pt x="908" y="2650"/>
                </a:lnTo>
                <a:lnTo>
                  <a:pt x="907" y="2650"/>
                </a:lnTo>
                <a:lnTo>
                  <a:pt x="902" y="2649"/>
                </a:lnTo>
                <a:lnTo>
                  <a:pt x="901" y="2649"/>
                </a:lnTo>
                <a:lnTo>
                  <a:pt x="896" y="2649"/>
                </a:lnTo>
                <a:lnTo>
                  <a:pt x="894" y="2649"/>
                </a:lnTo>
                <a:lnTo>
                  <a:pt x="890" y="2649"/>
                </a:lnTo>
                <a:lnTo>
                  <a:pt x="889" y="2649"/>
                </a:lnTo>
                <a:lnTo>
                  <a:pt x="879" y="2648"/>
                </a:lnTo>
                <a:lnTo>
                  <a:pt x="876" y="2648"/>
                </a:lnTo>
                <a:lnTo>
                  <a:pt x="874" y="2648"/>
                </a:lnTo>
                <a:lnTo>
                  <a:pt x="871" y="2648"/>
                </a:lnTo>
                <a:lnTo>
                  <a:pt x="865" y="2648"/>
                </a:lnTo>
                <a:lnTo>
                  <a:pt x="858" y="2647"/>
                </a:lnTo>
                <a:lnTo>
                  <a:pt x="851" y="2647"/>
                </a:lnTo>
                <a:lnTo>
                  <a:pt x="847" y="2647"/>
                </a:lnTo>
                <a:lnTo>
                  <a:pt x="844" y="2647"/>
                </a:lnTo>
                <a:lnTo>
                  <a:pt x="841" y="2647"/>
                </a:lnTo>
                <a:lnTo>
                  <a:pt x="840" y="2646"/>
                </a:lnTo>
                <a:lnTo>
                  <a:pt x="837" y="2646"/>
                </a:lnTo>
                <a:lnTo>
                  <a:pt x="831" y="2646"/>
                </a:lnTo>
                <a:lnTo>
                  <a:pt x="830" y="2646"/>
                </a:lnTo>
                <a:lnTo>
                  <a:pt x="826" y="2646"/>
                </a:lnTo>
                <a:lnTo>
                  <a:pt x="823" y="2646"/>
                </a:lnTo>
                <a:lnTo>
                  <a:pt x="819" y="2644"/>
                </a:lnTo>
                <a:lnTo>
                  <a:pt x="818" y="2644"/>
                </a:lnTo>
                <a:lnTo>
                  <a:pt x="815" y="2644"/>
                </a:lnTo>
                <a:lnTo>
                  <a:pt x="813" y="2644"/>
                </a:lnTo>
                <a:lnTo>
                  <a:pt x="811" y="2644"/>
                </a:lnTo>
                <a:lnTo>
                  <a:pt x="810" y="2644"/>
                </a:lnTo>
                <a:lnTo>
                  <a:pt x="804" y="2644"/>
                </a:lnTo>
                <a:lnTo>
                  <a:pt x="803" y="2644"/>
                </a:lnTo>
                <a:lnTo>
                  <a:pt x="799" y="2643"/>
                </a:lnTo>
                <a:lnTo>
                  <a:pt x="792" y="2643"/>
                </a:lnTo>
                <a:lnTo>
                  <a:pt x="791" y="2643"/>
                </a:lnTo>
                <a:lnTo>
                  <a:pt x="789" y="2643"/>
                </a:lnTo>
                <a:lnTo>
                  <a:pt x="788" y="2643"/>
                </a:lnTo>
                <a:lnTo>
                  <a:pt x="783" y="2643"/>
                </a:lnTo>
                <a:lnTo>
                  <a:pt x="778" y="2642"/>
                </a:lnTo>
                <a:lnTo>
                  <a:pt x="775" y="2642"/>
                </a:lnTo>
                <a:lnTo>
                  <a:pt x="769" y="2642"/>
                </a:lnTo>
                <a:lnTo>
                  <a:pt x="764" y="2642"/>
                </a:lnTo>
                <a:lnTo>
                  <a:pt x="759" y="2641"/>
                </a:lnTo>
                <a:lnTo>
                  <a:pt x="756" y="2641"/>
                </a:lnTo>
                <a:lnTo>
                  <a:pt x="747" y="2641"/>
                </a:lnTo>
                <a:lnTo>
                  <a:pt x="745" y="2641"/>
                </a:lnTo>
                <a:lnTo>
                  <a:pt x="732" y="2640"/>
                </a:lnTo>
                <a:lnTo>
                  <a:pt x="721" y="2639"/>
                </a:lnTo>
                <a:lnTo>
                  <a:pt x="714" y="2639"/>
                </a:lnTo>
                <a:lnTo>
                  <a:pt x="712" y="2639"/>
                </a:lnTo>
                <a:lnTo>
                  <a:pt x="711" y="2639"/>
                </a:lnTo>
                <a:lnTo>
                  <a:pt x="706" y="2639"/>
                </a:lnTo>
                <a:lnTo>
                  <a:pt x="703" y="2639"/>
                </a:lnTo>
                <a:lnTo>
                  <a:pt x="699" y="2637"/>
                </a:lnTo>
                <a:lnTo>
                  <a:pt x="696" y="2637"/>
                </a:lnTo>
                <a:lnTo>
                  <a:pt x="682" y="2636"/>
                </a:lnTo>
                <a:lnTo>
                  <a:pt x="679" y="2636"/>
                </a:lnTo>
                <a:lnTo>
                  <a:pt x="671" y="2636"/>
                </a:lnTo>
                <a:lnTo>
                  <a:pt x="665" y="2636"/>
                </a:lnTo>
                <a:lnTo>
                  <a:pt x="655" y="2635"/>
                </a:lnTo>
                <a:lnTo>
                  <a:pt x="654" y="2635"/>
                </a:lnTo>
                <a:lnTo>
                  <a:pt x="648" y="2635"/>
                </a:lnTo>
                <a:lnTo>
                  <a:pt x="646" y="2635"/>
                </a:lnTo>
                <a:lnTo>
                  <a:pt x="645" y="2635"/>
                </a:lnTo>
                <a:lnTo>
                  <a:pt x="637" y="2635"/>
                </a:lnTo>
                <a:lnTo>
                  <a:pt x="631" y="2634"/>
                </a:lnTo>
                <a:lnTo>
                  <a:pt x="627" y="2634"/>
                </a:lnTo>
                <a:lnTo>
                  <a:pt x="625" y="2634"/>
                </a:lnTo>
                <a:lnTo>
                  <a:pt x="623" y="2634"/>
                </a:lnTo>
                <a:lnTo>
                  <a:pt x="621" y="2634"/>
                </a:lnTo>
                <a:lnTo>
                  <a:pt x="618" y="2634"/>
                </a:lnTo>
                <a:lnTo>
                  <a:pt x="615" y="2633"/>
                </a:lnTo>
                <a:lnTo>
                  <a:pt x="614" y="2633"/>
                </a:lnTo>
                <a:lnTo>
                  <a:pt x="613" y="2633"/>
                </a:lnTo>
                <a:lnTo>
                  <a:pt x="610" y="2633"/>
                </a:lnTo>
                <a:lnTo>
                  <a:pt x="601" y="2633"/>
                </a:lnTo>
                <a:lnTo>
                  <a:pt x="597" y="2633"/>
                </a:lnTo>
                <a:lnTo>
                  <a:pt x="594" y="2633"/>
                </a:lnTo>
                <a:lnTo>
                  <a:pt x="592" y="2632"/>
                </a:lnTo>
                <a:lnTo>
                  <a:pt x="582" y="2632"/>
                </a:lnTo>
                <a:lnTo>
                  <a:pt x="576" y="2632"/>
                </a:lnTo>
                <a:lnTo>
                  <a:pt x="574" y="2632"/>
                </a:lnTo>
                <a:lnTo>
                  <a:pt x="571" y="2632"/>
                </a:lnTo>
                <a:lnTo>
                  <a:pt x="567" y="2632"/>
                </a:lnTo>
                <a:lnTo>
                  <a:pt x="562" y="2632"/>
                </a:lnTo>
                <a:lnTo>
                  <a:pt x="558" y="2630"/>
                </a:lnTo>
                <a:lnTo>
                  <a:pt x="551" y="2630"/>
                </a:lnTo>
                <a:lnTo>
                  <a:pt x="550" y="2630"/>
                </a:lnTo>
                <a:lnTo>
                  <a:pt x="548" y="2630"/>
                </a:lnTo>
                <a:lnTo>
                  <a:pt x="547" y="2630"/>
                </a:lnTo>
                <a:lnTo>
                  <a:pt x="541" y="2629"/>
                </a:lnTo>
                <a:lnTo>
                  <a:pt x="536" y="2629"/>
                </a:lnTo>
                <a:lnTo>
                  <a:pt x="533" y="2629"/>
                </a:lnTo>
                <a:lnTo>
                  <a:pt x="531" y="2629"/>
                </a:lnTo>
                <a:lnTo>
                  <a:pt x="530" y="2628"/>
                </a:lnTo>
                <a:lnTo>
                  <a:pt x="529" y="2628"/>
                </a:lnTo>
                <a:lnTo>
                  <a:pt x="526" y="2628"/>
                </a:lnTo>
                <a:lnTo>
                  <a:pt x="523" y="2628"/>
                </a:lnTo>
                <a:lnTo>
                  <a:pt x="513" y="2628"/>
                </a:lnTo>
                <a:lnTo>
                  <a:pt x="512" y="2628"/>
                </a:lnTo>
                <a:lnTo>
                  <a:pt x="510" y="2627"/>
                </a:lnTo>
                <a:lnTo>
                  <a:pt x="506" y="2627"/>
                </a:lnTo>
                <a:lnTo>
                  <a:pt x="504" y="2627"/>
                </a:lnTo>
                <a:lnTo>
                  <a:pt x="501" y="2627"/>
                </a:lnTo>
                <a:lnTo>
                  <a:pt x="497" y="2627"/>
                </a:lnTo>
                <a:lnTo>
                  <a:pt x="495" y="2627"/>
                </a:lnTo>
                <a:lnTo>
                  <a:pt x="494" y="2627"/>
                </a:lnTo>
                <a:lnTo>
                  <a:pt x="489" y="2626"/>
                </a:lnTo>
                <a:lnTo>
                  <a:pt x="483" y="2626"/>
                </a:lnTo>
                <a:lnTo>
                  <a:pt x="474" y="2626"/>
                </a:lnTo>
                <a:lnTo>
                  <a:pt x="473" y="2625"/>
                </a:lnTo>
                <a:lnTo>
                  <a:pt x="471" y="2625"/>
                </a:lnTo>
                <a:lnTo>
                  <a:pt x="469" y="2625"/>
                </a:lnTo>
                <a:lnTo>
                  <a:pt x="468" y="2625"/>
                </a:lnTo>
                <a:lnTo>
                  <a:pt x="466" y="2625"/>
                </a:lnTo>
                <a:lnTo>
                  <a:pt x="462" y="2625"/>
                </a:lnTo>
                <a:lnTo>
                  <a:pt x="460" y="2625"/>
                </a:lnTo>
                <a:lnTo>
                  <a:pt x="456" y="2625"/>
                </a:lnTo>
                <a:lnTo>
                  <a:pt x="453" y="2623"/>
                </a:lnTo>
                <a:lnTo>
                  <a:pt x="450" y="2623"/>
                </a:lnTo>
                <a:lnTo>
                  <a:pt x="441" y="2623"/>
                </a:lnTo>
                <a:lnTo>
                  <a:pt x="433" y="2622"/>
                </a:lnTo>
                <a:lnTo>
                  <a:pt x="431" y="2622"/>
                </a:lnTo>
                <a:lnTo>
                  <a:pt x="422" y="2622"/>
                </a:lnTo>
                <a:lnTo>
                  <a:pt x="421" y="2622"/>
                </a:lnTo>
                <a:lnTo>
                  <a:pt x="418" y="2622"/>
                </a:lnTo>
                <a:lnTo>
                  <a:pt x="415" y="2622"/>
                </a:lnTo>
                <a:lnTo>
                  <a:pt x="411" y="2621"/>
                </a:lnTo>
                <a:lnTo>
                  <a:pt x="408" y="2621"/>
                </a:lnTo>
                <a:lnTo>
                  <a:pt x="406" y="2621"/>
                </a:lnTo>
                <a:lnTo>
                  <a:pt x="397" y="2621"/>
                </a:lnTo>
                <a:lnTo>
                  <a:pt x="385" y="2620"/>
                </a:lnTo>
                <a:lnTo>
                  <a:pt x="379" y="2620"/>
                </a:lnTo>
                <a:lnTo>
                  <a:pt x="378" y="2620"/>
                </a:lnTo>
                <a:lnTo>
                  <a:pt x="372" y="2619"/>
                </a:lnTo>
                <a:lnTo>
                  <a:pt x="366" y="2619"/>
                </a:lnTo>
                <a:lnTo>
                  <a:pt x="365" y="2619"/>
                </a:lnTo>
                <a:lnTo>
                  <a:pt x="362" y="2619"/>
                </a:lnTo>
                <a:lnTo>
                  <a:pt x="360" y="2619"/>
                </a:lnTo>
                <a:lnTo>
                  <a:pt x="357" y="2619"/>
                </a:lnTo>
                <a:lnTo>
                  <a:pt x="357" y="2618"/>
                </a:lnTo>
                <a:lnTo>
                  <a:pt x="356" y="2616"/>
                </a:lnTo>
                <a:lnTo>
                  <a:pt x="355" y="2614"/>
                </a:lnTo>
                <a:lnTo>
                  <a:pt x="355" y="2612"/>
                </a:lnTo>
                <a:lnTo>
                  <a:pt x="353" y="2611"/>
                </a:lnTo>
                <a:lnTo>
                  <a:pt x="352" y="2609"/>
                </a:lnTo>
                <a:lnTo>
                  <a:pt x="351" y="2609"/>
                </a:lnTo>
                <a:lnTo>
                  <a:pt x="351" y="2608"/>
                </a:lnTo>
                <a:lnTo>
                  <a:pt x="350" y="2608"/>
                </a:lnTo>
                <a:lnTo>
                  <a:pt x="350" y="2607"/>
                </a:lnTo>
                <a:lnTo>
                  <a:pt x="349" y="2607"/>
                </a:lnTo>
                <a:lnTo>
                  <a:pt x="348" y="2607"/>
                </a:lnTo>
                <a:lnTo>
                  <a:pt x="348" y="2606"/>
                </a:lnTo>
                <a:lnTo>
                  <a:pt x="346" y="2606"/>
                </a:lnTo>
                <a:lnTo>
                  <a:pt x="346" y="2605"/>
                </a:lnTo>
                <a:lnTo>
                  <a:pt x="346" y="2604"/>
                </a:lnTo>
                <a:lnTo>
                  <a:pt x="345" y="2604"/>
                </a:lnTo>
                <a:lnTo>
                  <a:pt x="345" y="2602"/>
                </a:lnTo>
                <a:lnTo>
                  <a:pt x="345" y="2601"/>
                </a:lnTo>
                <a:lnTo>
                  <a:pt x="345" y="2600"/>
                </a:lnTo>
                <a:lnTo>
                  <a:pt x="344" y="2599"/>
                </a:lnTo>
                <a:lnTo>
                  <a:pt x="343" y="2598"/>
                </a:lnTo>
                <a:lnTo>
                  <a:pt x="342" y="2597"/>
                </a:lnTo>
                <a:lnTo>
                  <a:pt x="342" y="2595"/>
                </a:lnTo>
                <a:lnTo>
                  <a:pt x="341" y="2595"/>
                </a:lnTo>
                <a:lnTo>
                  <a:pt x="341" y="2594"/>
                </a:lnTo>
                <a:lnTo>
                  <a:pt x="339" y="2594"/>
                </a:lnTo>
                <a:lnTo>
                  <a:pt x="338" y="2594"/>
                </a:lnTo>
                <a:lnTo>
                  <a:pt x="337" y="2594"/>
                </a:lnTo>
                <a:lnTo>
                  <a:pt x="336" y="2594"/>
                </a:lnTo>
                <a:lnTo>
                  <a:pt x="335" y="2594"/>
                </a:lnTo>
                <a:lnTo>
                  <a:pt x="334" y="2594"/>
                </a:lnTo>
                <a:lnTo>
                  <a:pt x="332" y="2594"/>
                </a:lnTo>
                <a:lnTo>
                  <a:pt x="331" y="2594"/>
                </a:lnTo>
                <a:lnTo>
                  <a:pt x="331" y="2593"/>
                </a:lnTo>
                <a:lnTo>
                  <a:pt x="331" y="2592"/>
                </a:lnTo>
                <a:lnTo>
                  <a:pt x="331" y="2591"/>
                </a:lnTo>
                <a:lnTo>
                  <a:pt x="331" y="2589"/>
                </a:lnTo>
                <a:lnTo>
                  <a:pt x="330" y="2589"/>
                </a:lnTo>
                <a:lnTo>
                  <a:pt x="330" y="2588"/>
                </a:lnTo>
                <a:lnTo>
                  <a:pt x="329" y="2587"/>
                </a:lnTo>
                <a:lnTo>
                  <a:pt x="329" y="2586"/>
                </a:lnTo>
                <a:lnTo>
                  <a:pt x="328" y="2585"/>
                </a:lnTo>
                <a:lnTo>
                  <a:pt x="328" y="2584"/>
                </a:lnTo>
                <a:lnTo>
                  <a:pt x="329" y="2582"/>
                </a:lnTo>
                <a:lnTo>
                  <a:pt x="329" y="2581"/>
                </a:lnTo>
                <a:lnTo>
                  <a:pt x="329" y="2580"/>
                </a:lnTo>
                <a:lnTo>
                  <a:pt x="329" y="2579"/>
                </a:lnTo>
                <a:lnTo>
                  <a:pt x="329" y="2578"/>
                </a:lnTo>
                <a:lnTo>
                  <a:pt x="329" y="2577"/>
                </a:lnTo>
                <a:lnTo>
                  <a:pt x="328" y="2575"/>
                </a:lnTo>
                <a:lnTo>
                  <a:pt x="327" y="2574"/>
                </a:lnTo>
                <a:lnTo>
                  <a:pt x="327" y="2573"/>
                </a:lnTo>
                <a:lnTo>
                  <a:pt x="325" y="2572"/>
                </a:lnTo>
                <a:lnTo>
                  <a:pt x="325" y="2571"/>
                </a:lnTo>
                <a:lnTo>
                  <a:pt x="324" y="2570"/>
                </a:lnTo>
                <a:lnTo>
                  <a:pt x="324" y="2568"/>
                </a:lnTo>
                <a:lnTo>
                  <a:pt x="323" y="2568"/>
                </a:lnTo>
                <a:lnTo>
                  <a:pt x="323" y="2567"/>
                </a:lnTo>
                <a:lnTo>
                  <a:pt x="323" y="2566"/>
                </a:lnTo>
                <a:lnTo>
                  <a:pt x="323" y="2565"/>
                </a:lnTo>
                <a:lnTo>
                  <a:pt x="324" y="2564"/>
                </a:lnTo>
                <a:lnTo>
                  <a:pt x="324" y="2563"/>
                </a:lnTo>
                <a:lnTo>
                  <a:pt x="324" y="2561"/>
                </a:lnTo>
                <a:lnTo>
                  <a:pt x="323" y="2561"/>
                </a:lnTo>
                <a:lnTo>
                  <a:pt x="323" y="2560"/>
                </a:lnTo>
                <a:lnTo>
                  <a:pt x="323" y="2559"/>
                </a:lnTo>
                <a:lnTo>
                  <a:pt x="323" y="2558"/>
                </a:lnTo>
                <a:lnTo>
                  <a:pt x="322" y="2558"/>
                </a:lnTo>
                <a:lnTo>
                  <a:pt x="322" y="2557"/>
                </a:lnTo>
                <a:lnTo>
                  <a:pt x="321" y="2556"/>
                </a:lnTo>
                <a:lnTo>
                  <a:pt x="320" y="2554"/>
                </a:lnTo>
                <a:lnTo>
                  <a:pt x="320" y="2553"/>
                </a:lnTo>
                <a:lnTo>
                  <a:pt x="320" y="2552"/>
                </a:lnTo>
                <a:lnTo>
                  <a:pt x="318" y="2551"/>
                </a:lnTo>
                <a:lnTo>
                  <a:pt x="318" y="2550"/>
                </a:lnTo>
                <a:lnTo>
                  <a:pt x="320" y="2549"/>
                </a:lnTo>
                <a:lnTo>
                  <a:pt x="320" y="2547"/>
                </a:lnTo>
                <a:lnTo>
                  <a:pt x="320" y="2546"/>
                </a:lnTo>
                <a:lnTo>
                  <a:pt x="320" y="2545"/>
                </a:lnTo>
                <a:lnTo>
                  <a:pt x="320" y="2544"/>
                </a:lnTo>
                <a:lnTo>
                  <a:pt x="320" y="2543"/>
                </a:lnTo>
                <a:lnTo>
                  <a:pt x="321" y="2542"/>
                </a:lnTo>
                <a:lnTo>
                  <a:pt x="322" y="2542"/>
                </a:lnTo>
                <a:lnTo>
                  <a:pt x="322" y="2540"/>
                </a:lnTo>
                <a:lnTo>
                  <a:pt x="323" y="2540"/>
                </a:lnTo>
                <a:lnTo>
                  <a:pt x="324" y="2540"/>
                </a:lnTo>
                <a:lnTo>
                  <a:pt x="325" y="2539"/>
                </a:lnTo>
                <a:lnTo>
                  <a:pt x="325" y="2538"/>
                </a:lnTo>
                <a:lnTo>
                  <a:pt x="325" y="2537"/>
                </a:lnTo>
                <a:lnTo>
                  <a:pt x="325" y="2536"/>
                </a:lnTo>
                <a:lnTo>
                  <a:pt x="324" y="2536"/>
                </a:lnTo>
                <a:lnTo>
                  <a:pt x="324" y="2535"/>
                </a:lnTo>
                <a:lnTo>
                  <a:pt x="323" y="2535"/>
                </a:lnTo>
                <a:lnTo>
                  <a:pt x="323" y="2533"/>
                </a:lnTo>
                <a:lnTo>
                  <a:pt x="322" y="2533"/>
                </a:lnTo>
                <a:lnTo>
                  <a:pt x="321" y="2532"/>
                </a:lnTo>
                <a:lnTo>
                  <a:pt x="321" y="2531"/>
                </a:lnTo>
                <a:lnTo>
                  <a:pt x="320" y="2530"/>
                </a:lnTo>
                <a:lnTo>
                  <a:pt x="320" y="2529"/>
                </a:lnTo>
                <a:lnTo>
                  <a:pt x="320" y="2528"/>
                </a:lnTo>
                <a:lnTo>
                  <a:pt x="320" y="2526"/>
                </a:lnTo>
                <a:lnTo>
                  <a:pt x="321" y="2526"/>
                </a:lnTo>
                <a:lnTo>
                  <a:pt x="322" y="2525"/>
                </a:lnTo>
                <a:lnTo>
                  <a:pt x="322" y="2524"/>
                </a:lnTo>
                <a:lnTo>
                  <a:pt x="321" y="2524"/>
                </a:lnTo>
                <a:lnTo>
                  <a:pt x="321" y="2523"/>
                </a:lnTo>
                <a:lnTo>
                  <a:pt x="320" y="2523"/>
                </a:lnTo>
                <a:lnTo>
                  <a:pt x="320" y="2522"/>
                </a:lnTo>
                <a:lnTo>
                  <a:pt x="318" y="2521"/>
                </a:lnTo>
                <a:lnTo>
                  <a:pt x="318" y="2519"/>
                </a:lnTo>
                <a:lnTo>
                  <a:pt x="318" y="2518"/>
                </a:lnTo>
                <a:lnTo>
                  <a:pt x="318" y="2517"/>
                </a:lnTo>
                <a:lnTo>
                  <a:pt x="320" y="2517"/>
                </a:lnTo>
                <a:lnTo>
                  <a:pt x="320" y="2516"/>
                </a:lnTo>
                <a:lnTo>
                  <a:pt x="321" y="2516"/>
                </a:lnTo>
                <a:lnTo>
                  <a:pt x="321" y="2515"/>
                </a:lnTo>
                <a:lnTo>
                  <a:pt x="321" y="2514"/>
                </a:lnTo>
                <a:lnTo>
                  <a:pt x="321" y="2512"/>
                </a:lnTo>
                <a:lnTo>
                  <a:pt x="320" y="2511"/>
                </a:lnTo>
                <a:lnTo>
                  <a:pt x="318" y="2511"/>
                </a:lnTo>
                <a:lnTo>
                  <a:pt x="317" y="2510"/>
                </a:lnTo>
                <a:lnTo>
                  <a:pt x="316" y="2510"/>
                </a:lnTo>
                <a:lnTo>
                  <a:pt x="316" y="2509"/>
                </a:lnTo>
                <a:lnTo>
                  <a:pt x="316" y="2508"/>
                </a:lnTo>
                <a:lnTo>
                  <a:pt x="315" y="2508"/>
                </a:lnTo>
                <a:lnTo>
                  <a:pt x="315" y="2507"/>
                </a:lnTo>
                <a:lnTo>
                  <a:pt x="314" y="2507"/>
                </a:lnTo>
                <a:lnTo>
                  <a:pt x="314" y="2505"/>
                </a:lnTo>
                <a:lnTo>
                  <a:pt x="313" y="2504"/>
                </a:lnTo>
                <a:lnTo>
                  <a:pt x="313" y="2503"/>
                </a:lnTo>
                <a:lnTo>
                  <a:pt x="311" y="2503"/>
                </a:lnTo>
                <a:lnTo>
                  <a:pt x="311" y="2502"/>
                </a:lnTo>
                <a:lnTo>
                  <a:pt x="311" y="2501"/>
                </a:lnTo>
                <a:lnTo>
                  <a:pt x="310" y="2501"/>
                </a:lnTo>
                <a:lnTo>
                  <a:pt x="310" y="2500"/>
                </a:lnTo>
                <a:lnTo>
                  <a:pt x="310" y="2498"/>
                </a:lnTo>
                <a:lnTo>
                  <a:pt x="309" y="2498"/>
                </a:lnTo>
                <a:lnTo>
                  <a:pt x="309" y="2497"/>
                </a:lnTo>
                <a:lnTo>
                  <a:pt x="308" y="2497"/>
                </a:lnTo>
                <a:lnTo>
                  <a:pt x="308" y="2496"/>
                </a:lnTo>
                <a:lnTo>
                  <a:pt x="307" y="2496"/>
                </a:lnTo>
                <a:lnTo>
                  <a:pt x="307" y="2495"/>
                </a:lnTo>
                <a:lnTo>
                  <a:pt x="306" y="2495"/>
                </a:lnTo>
                <a:lnTo>
                  <a:pt x="306" y="2494"/>
                </a:lnTo>
                <a:lnTo>
                  <a:pt x="304" y="2494"/>
                </a:lnTo>
                <a:lnTo>
                  <a:pt x="304" y="2493"/>
                </a:lnTo>
                <a:lnTo>
                  <a:pt x="303" y="2491"/>
                </a:lnTo>
                <a:lnTo>
                  <a:pt x="303" y="2490"/>
                </a:lnTo>
                <a:lnTo>
                  <a:pt x="302" y="2489"/>
                </a:lnTo>
                <a:lnTo>
                  <a:pt x="302" y="2488"/>
                </a:lnTo>
                <a:lnTo>
                  <a:pt x="302" y="2487"/>
                </a:lnTo>
                <a:lnTo>
                  <a:pt x="302" y="2486"/>
                </a:lnTo>
                <a:lnTo>
                  <a:pt x="301" y="2486"/>
                </a:lnTo>
                <a:lnTo>
                  <a:pt x="301" y="2484"/>
                </a:lnTo>
                <a:lnTo>
                  <a:pt x="300" y="2484"/>
                </a:lnTo>
                <a:lnTo>
                  <a:pt x="299" y="2483"/>
                </a:lnTo>
                <a:lnTo>
                  <a:pt x="297" y="2483"/>
                </a:lnTo>
                <a:lnTo>
                  <a:pt x="296" y="2483"/>
                </a:lnTo>
                <a:lnTo>
                  <a:pt x="296" y="2482"/>
                </a:lnTo>
                <a:lnTo>
                  <a:pt x="295" y="2482"/>
                </a:lnTo>
                <a:lnTo>
                  <a:pt x="295" y="2481"/>
                </a:lnTo>
                <a:lnTo>
                  <a:pt x="295" y="2480"/>
                </a:lnTo>
                <a:lnTo>
                  <a:pt x="295" y="2479"/>
                </a:lnTo>
                <a:lnTo>
                  <a:pt x="295" y="2477"/>
                </a:lnTo>
                <a:lnTo>
                  <a:pt x="295" y="2476"/>
                </a:lnTo>
                <a:lnTo>
                  <a:pt x="296" y="2475"/>
                </a:lnTo>
                <a:lnTo>
                  <a:pt x="296" y="2474"/>
                </a:lnTo>
                <a:lnTo>
                  <a:pt x="296" y="2473"/>
                </a:lnTo>
                <a:lnTo>
                  <a:pt x="296" y="2472"/>
                </a:lnTo>
                <a:lnTo>
                  <a:pt x="297" y="2470"/>
                </a:lnTo>
                <a:lnTo>
                  <a:pt x="297" y="2469"/>
                </a:lnTo>
                <a:lnTo>
                  <a:pt x="297" y="2468"/>
                </a:lnTo>
                <a:lnTo>
                  <a:pt x="297" y="2467"/>
                </a:lnTo>
                <a:lnTo>
                  <a:pt x="297" y="2466"/>
                </a:lnTo>
                <a:lnTo>
                  <a:pt x="297" y="2465"/>
                </a:lnTo>
                <a:lnTo>
                  <a:pt x="296" y="2465"/>
                </a:lnTo>
                <a:lnTo>
                  <a:pt x="296" y="2463"/>
                </a:lnTo>
                <a:lnTo>
                  <a:pt x="296" y="2462"/>
                </a:lnTo>
                <a:lnTo>
                  <a:pt x="295" y="2462"/>
                </a:lnTo>
                <a:lnTo>
                  <a:pt x="295" y="2461"/>
                </a:lnTo>
                <a:lnTo>
                  <a:pt x="294" y="2461"/>
                </a:lnTo>
                <a:lnTo>
                  <a:pt x="293" y="2461"/>
                </a:lnTo>
                <a:lnTo>
                  <a:pt x="293" y="2460"/>
                </a:lnTo>
                <a:lnTo>
                  <a:pt x="292" y="2460"/>
                </a:lnTo>
                <a:lnTo>
                  <a:pt x="290" y="2460"/>
                </a:lnTo>
                <a:lnTo>
                  <a:pt x="289" y="2460"/>
                </a:lnTo>
                <a:lnTo>
                  <a:pt x="288" y="2459"/>
                </a:lnTo>
                <a:lnTo>
                  <a:pt x="287" y="2459"/>
                </a:lnTo>
                <a:lnTo>
                  <a:pt x="286" y="2459"/>
                </a:lnTo>
                <a:lnTo>
                  <a:pt x="285" y="2458"/>
                </a:lnTo>
                <a:lnTo>
                  <a:pt x="285" y="2456"/>
                </a:lnTo>
                <a:lnTo>
                  <a:pt x="283" y="2456"/>
                </a:lnTo>
                <a:lnTo>
                  <a:pt x="283" y="2455"/>
                </a:lnTo>
                <a:lnTo>
                  <a:pt x="283" y="2454"/>
                </a:lnTo>
                <a:lnTo>
                  <a:pt x="283" y="2453"/>
                </a:lnTo>
                <a:lnTo>
                  <a:pt x="285" y="2452"/>
                </a:lnTo>
                <a:lnTo>
                  <a:pt x="286" y="2449"/>
                </a:lnTo>
                <a:lnTo>
                  <a:pt x="286" y="2448"/>
                </a:lnTo>
                <a:lnTo>
                  <a:pt x="286" y="2447"/>
                </a:lnTo>
                <a:lnTo>
                  <a:pt x="286" y="2446"/>
                </a:lnTo>
                <a:lnTo>
                  <a:pt x="286" y="2445"/>
                </a:lnTo>
                <a:lnTo>
                  <a:pt x="286" y="2444"/>
                </a:lnTo>
                <a:lnTo>
                  <a:pt x="286" y="2442"/>
                </a:lnTo>
                <a:lnTo>
                  <a:pt x="286" y="2441"/>
                </a:lnTo>
                <a:lnTo>
                  <a:pt x="286" y="2440"/>
                </a:lnTo>
                <a:lnTo>
                  <a:pt x="286" y="2439"/>
                </a:lnTo>
                <a:lnTo>
                  <a:pt x="287" y="2437"/>
                </a:lnTo>
                <a:lnTo>
                  <a:pt x="287" y="2435"/>
                </a:lnTo>
                <a:lnTo>
                  <a:pt x="287" y="2434"/>
                </a:lnTo>
                <a:lnTo>
                  <a:pt x="287" y="2433"/>
                </a:lnTo>
                <a:lnTo>
                  <a:pt x="287" y="2432"/>
                </a:lnTo>
                <a:lnTo>
                  <a:pt x="286" y="2431"/>
                </a:lnTo>
                <a:lnTo>
                  <a:pt x="285" y="2431"/>
                </a:lnTo>
                <a:lnTo>
                  <a:pt x="285" y="2430"/>
                </a:lnTo>
                <a:lnTo>
                  <a:pt x="285" y="2428"/>
                </a:lnTo>
                <a:lnTo>
                  <a:pt x="285" y="2427"/>
                </a:lnTo>
                <a:lnTo>
                  <a:pt x="285" y="2426"/>
                </a:lnTo>
                <a:lnTo>
                  <a:pt x="283" y="2424"/>
                </a:lnTo>
                <a:lnTo>
                  <a:pt x="282" y="2424"/>
                </a:lnTo>
                <a:lnTo>
                  <a:pt x="282" y="2421"/>
                </a:lnTo>
                <a:lnTo>
                  <a:pt x="282" y="2420"/>
                </a:lnTo>
                <a:lnTo>
                  <a:pt x="282" y="2419"/>
                </a:lnTo>
                <a:lnTo>
                  <a:pt x="282" y="2417"/>
                </a:lnTo>
                <a:lnTo>
                  <a:pt x="282" y="2416"/>
                </a:lnTo>
                <a:lnTo>
                  <a:pt x="282" y="2414"/>
                </a:lnTo>
                <a:lnTo>
                  <a:pt x="282" y="2413"/>
                </a:lnTo>
                <a:lnTo>
                  <a:pt x="282" y="2412"/>
                </a:lnTo>
                <a:lnTo>
                  <a:pt x="281" y="2410"/>
                </a:lnTo>
                <a:lnTo>
                  <a:pt x="281" y="2409"/>
                </a:lnTo>
                <a:lnTo>
                  <a:pt x="280" y="2407"/>
                </a:lnTo>
                <a:lnTo>
                  <a:pt x="280" y="2406"/>
                </a:lnTo>
                <a:lnTo>
                  <a:pt x="279" y="2406"/>
                </a:lnTo>
                <a:lnTo>
                  <a:pt x="278" y="2405"/>
                </a:lnTo>
                <a:lnTo>
                  <a:pt x="278" y="2404"/>
                </a:lnTo>
                <a:lnTo>
                  <a:pt x="276" y="2403"/>
                </a:lnTo>
                <a:lnTo>
                  <a:pt x="276" y="2402"/>
                </a:lnTo>
                <a:lnTo>
                  <a:pt x="275" y="2402"/>
                </a:lnTo>
                <a:lnTo>
                  <a:pt x="275" y="2400"/>
                </a:lnTo>
                <a:lnTo>
                  <a:pt x="274" y="2399"/>
                </a:lnTo>
                <a:lnTo>
                  <a:pt x="273" y="2398"/>
                </a:lnTo>
                <a:lnTo>
                  <a:pt x="273" y="2397"/>
                </a:lnTo>
                <a:lnTo>
                  <a:pt x="273" y="2396"/>
                </a:lnTo>
                <a:lnTo>
                  <a:pt x="272" y="2396"/>
                </a:lnTo>
                <a:lnTo>
                  <a:pt x="272" y="2395"/>
                </a:lnTo>
                <a:lnTo>
                  <a:pt x="273" y="2395"/>
                </a:lnTo>
                <a:lnTo>
                  <a:pt x="273" y="2393"/>
                </a:lnTo>
                <a:lnTo>
                  <a:pt x="273" y="2392"/>
                </a:lnTo>
                <a:lnTo>
                  <a:pt x="274" y="2391"/>
                </a:lnTo>
                <a:lnTo>
                  <a:pt x="274" y="2390"/>
                </a:lnTo>
                <a:lnTo>
                  <a:pt x="273" y="2389"/>
                </a:lnTo>
                <a:lnTo>
                  <a:pt x="273" y="2388"/>
                </a:lnTo>
                <a:lnTo>
                  <a:pt x="273" y="2386"/>
                </a:lnTo>
                <a:lnTo>
                  <a:pt x="273" y="2385"/>
                </a:lnTo>
                <a:lnTo>
                  <a:pt x="272" y="2385"/>
                </a:lnTo>
                <a:lnTo>
                  <a:pt x="272" y="2384"/>
                </a:lnTo>
                <a:lnTo>
                  <a:pt x="272" y="2383"/>
                </a:lnTo>
                <a:lnTo>
                  <a:pt x="271" y="2379"/>
                </a:lnTo>
                <a:lnTo>
                  <a:pt x="269" y="2379"/>
                </a:lnTo>
                <a:lnTo>
                  <a:pt x="269" y="2378"/>
                </a:lnTo>
                <a:lnTo>
                  <a:pt x="268" y="2377"/>
                </a:lnTo>
                <a:lnTo>
                  <a:pt x="268" y="2376"/>
                </a:lnTo>
                <a:lnTo>
                  <a:pt x="268" y="2375"/>
                </a:lnTo>
                <a:lnTo>
                  <a:pt x="266" y="2374"/>
                </a:lnTo>
                <a:lnTo>
                  <a:pt x="265" y="2372"/>
                </a:lnTo>
                <a:lnTo>
                  <a:pt x="264" y="2372"/>
                </a:lnTo>
                <a:lnTo>
                  <a:pt x="264" y="2371"/>
                </a:lnTo>
                <a:lnTo>
                  <a:pt x="264" y="2370"/>
                </a:lnTo>
                <a:lnTo>
                  <a:pt x="262" y="2370"/>
                </a:lnTo>
                <a:lnTo>
                  <a:pt x="261" y="2369"/>
                </a:lnTo>
                <a:lnTo>
                  <a:pt x="260" y="2368"/>
                </a:lnTo>
                <a:lnTo>
                  <a:pt x="259" y="2368"/>
                </a:lnTo>
                <a:lnTo>
                  <a:pt x="259" y="2366"/>
                </a:lnTo>
                <a:lnTo>
                  <a:pt x="258" y="2366"/>
                </a:lnTo>
                <a:lnTo>
                  <a:pt x="258" y="2365"/>
                </a:lnTo>
                <a:lnTo>
                  <a:pt x="258" y="2364"/>
                </a:lnTo>
                <a:lnTo>
                  <a:pt x="258" y="2363"/>
                </a:lnTo>
                <a:lnTo>
                  <a:pt x="257" y="2363"/>
                </a:lnTo>
                <a:lnTo>
                  <a:pt x="257" y="2362"/>
                </a:lnTo>
                <a:lnTo>
                  <a:pt x="255" y="2361"/>
                </a:lnTo>
                <a:lnTo>
                  <a:pt x="255" y="2359"/>
                </a:lnTo>
                <a:lnTo>
                  <a:pt x="255" y="2357"/>
                </a:lnTo>
                <a:lnTo>
                  <a:pt x="254" y="2356"/>
                </a:lnTo>
                <a:lnTo>
                  <a:pt x="254" y="2355"/>
                </a:lnTo>
                <a:lnTo>
                  <a:pt x="254" y="2354"/>
                </a:lnTo>
                <a:lnTo>
                  <a:pt x="253" y="2354"/>
                </a:lnTo>
                <a:lnTo>
                  <a:pt x="252" y="2352"/>
                </a:lnTo>
                <a:lnTo>
                  <a:pt x="252" y="2351"/>
                </a:lnTo>
                <a:lnTo>
                  <a:pt x="251" y="2351"/>
                </a:lnTo>
                <a:lnTo>
                  <a:pt x="251" y="2350"/>
                </a:lnTo>
                <a:lnTo>
                  <a:pt x="251" y="2349"/>
                </a:lnTo>
                <a:lnTo>
                  <a:pt x="250" y="2348"/>
                </a:lnTo>
                <a:lnTo>
                  <a:pt x="248" y="2348"/>
                </a:lnTo>
                <a:lnTo>
                  <a:pt x="248" y="2347"/>
                </a:lnTo>
                <a:lnTo>
                  <a:pt x="247" y="2345"/>
                </a:lnTo>
                <a:lnTo>
                  <a:pt x="247" y="2344"/>
                </a:lnTo>
                <a:lnTo>
                  <a:pt x="246" y="2344"/>
                </a:lnTo>
                <a:lnTo>
                  <a:pt x="245" y="2344"/>
                </a:lnTo>
                <a:lnTo>
                  <a:pt x="245" y="2343"/>
                </a:lnTo>
                <a:lnTo>
                  <a:pt x="244" y="2343"/>
                </a:lnTo>
                <a:lnTo>
                  <a:pt x="243" y="2343"/>
                </a:lnTo>
                <a:lnTo>
                  <a:pt x="241" y="2343"/>
                </a:lnTo>
                <a:lnTo>
                  <a:pt x="240" y="2343"/>
                </a:lnTo>
                <a:lnTo>
                  <a:pt x="239" y="2343"/>
                </a:lnTo>
                <a:lnTo>
                  <a:pt x="238" y="2342"/>
                </a:lnTo>
                <a:lnTo>
                  <a:pt x="237" y="2341"/>
                </a:lnTo>
                <a:lnTo>
                  <a:pt x="236" y="2341"/>
                </a:lnTo>
                <a:lnTo>
                  <a:pt x="236" y="2340"/>
                </a:lnTo>
                <a:lnTo>
                  <a:pt x="234" y="2340"/>
                </a:lnTo>
                <a:lnTo>
                  <a:pt x="234" y="2338"/>
                </a:lnTo>
                <a:lnTo>
                  <a:pt x="236" y="2337"/>
                </a:lnTo>
                <a:lnTo>
                  <a:pt x="236" y="2335"/>
                </a:lnTo>
                <a:lnTo>
                  <a:pt x="236" y="2334"/>
                </a:lnTo>
                <a:lnTo>
                  <a:pt x="236" y="2333"/>
                </a:lnTo>
                <a:lnTo>
                  <a:pt x="236" y="2330"/>
                </a:lnTo>
                <a:lnTo>
                  <a:pt x="236" y="2329"/>
                </a:lnTo>
                <a:lnTo>
                  <a:pt x="234" y="2329"/>
                </a:lnTo>
                <a:lnTo>
                  <a:pt x="234" y="2328"/>
                </a:lnTo>
                <a:lnTo>
                  <a:pt x="233" y="2328"/>
                </a:lnTo>
                <a:lnTo>
                  <a:pt x="233" y="2327"/>
                </a:lnTo>
                <a:lnTo>
                  <a:pt x="233" y="2328"/>
                </a:lnTo>
                <a:lnTo>
                  <a:pt x="232" y="2328"/>
                </a:lnTo>
                <a:lnTo>
                  <a:pt x="231" y="2327"/>
                </a:lnTo>
                <a:lnTo>
                  <a:pt x="231" y="2326"/>
                </a:lnTo>
                <a:lnTo>
                  <a:pt x="231" y="2324"/>
                </a:lnTo>
                <a:lnTo>
                  <a:pt x="231" y="2323"/>
                </a:lnTo>
                <a:lnTo>
                  <a:pt x="231" y="2322"/>
                </a:lnTo>
                <a:lnTo>
                  <a:pt x="231" y="2321"/>
                </a:lnTo>
                <a:lnTo>
                  <a:pt x="231" y="2320"/>
                </a:lnTo>
                <a:lnTo>
                  <a:pt x="231" y="2319"/>
                </a:lnTo>
                <a:lnTo>
                  <a:pt x="232" y="2319"/>
                </a:lnTo>
                <a:lnTo>
                  <a:pt x="232" y="2317"/>
                </a:lnTo>
                <a:lnTo>
                  <a:pt x="232" y="2316"/>
                </a:lnTo>
                <a:lnTo>
                  <a:pt x="233" y="2315"/>
                </a:lnTo>
                <a:lnTo>
                  <a:pt x="233" y="2314"/>
                </a:lnTo>
                <a:lnTo>
                  <a:pt x="234" y="2314"/>
                </a:lnTo>
                <a:lnTo>
                  <a:pt x="236" y="2313"/>
                </a:lnTo>
                <a:lnTo>
                  <a:pt x="236" y="2312"/>
                </a:lnTo>
                <a:lnTo>
                  <a:pt x="237" y="2310"/>
                </a:lnTo>
                <a:lnTo>
                  <a:pt x="236" y="2309"/>
                </a:lnTo>
                <a:lnTo>
                  <a:pt x="236" y="2308"/>
                </a:lnTo>
                <a:lnTo>
                  <a:pt x="236" y="2307"/>
                </a:lnTo>
                <a:lnTo>
                  <a:pt x="237" y="2306"/>
                </a:lnTo>
                <a:lnTo>
                  <a:pt x="237" y="2305"/>
                </a:lnTo>
                <a:lnTo>
                  <a:pt x="237" y="2303"/>
                </a:lnTo>
                <a:lnTo>
                  <a:pt x="237" y="2302"/>
                </a:lnTo>
                <a:lnTo>
                  <a:pt x="237" y="2301"/>
                </a:lnTo>
                <a:lnTo>
                  <a:pt x="237" y="2300"/>
                </a:lnTo>
                <a:lnTo>
                  <a:pt x="237" y="2299"/>
                </a:lnTo>
                <a:lnTo>
                  <a:pt x="236" y="2299"/>
                </a:lnTo>
                <a:lnTo>
                  <a:pt x="236" y="2298"/>
                </a:lnTo>
                <a:lnTo>
                  <a:pt x="234" y="2296"/>
                </a:lnTo>
                <a:lnTo>
                  <a:pt x="234" y="2295"/>
                </a:lnTo>
                <a:lnTo>
                  <a:pt x="234" y="2294"/>
                </a:lnTo>
                <a:lnTo>
                  <a:pt x="233" y="2294"/>
                </a:lnTo>
                <a:lnTo>
                  <a:pt x="233" y="2293"/>
                </a:lnTo>
                <a:lnTo>
                  <a:pt x="233" y="2292"/>
                </a:lnTo>
                <a:lnTo>
                  <a:pt x="233" y="2291"/>
                </a:lnTo>
                <a:lnTo>
                  <a:pt x="233" y="2289"/>
                </a:lnTo>
                <a:lnTo>
                  <a:pt x="232" y="2289"/>
                </a:lnTo>
                <a:lnTo>
                  <a:pt x="232" y="2288"/>
                </a:lnTo>
                <a:lnTo>
                  <a:pt x="231" y="2287"/>
                </a:lnTo>
                <a:lnTo>
                  <a:pt x="231" y="2286"/>
                </a:lnTo>
                <a:lnTo>
                  <a:pt x="231" y="2285"/>
                </a:lnTo>
                <a:lnTo>
                  <a:pt x="230" y="2284"/>
                </a:lnTo>
                <a:lnTo>
                  <a:pt x="230" y="2282"/>
                </a:lnTo>
                <a:lnTo>
                  <a:pt x="229" y="2282"/>
                </a:lnTo>
                <a:lnTo>
                  <a:pt x="229" y="2281"/>
                </a:lnTo>
                <a:lnTo>
                  <a:pt x="229" y="2280"/>
                </a:lnTo>
                <a:lnTo>
                  <a:pt x="229" y="2279"/>
                </a:lnTo>
                <a:lnTo>
                  <a:pt x="230" y="2278"/>
                </a:lnTo>
                <a:lnTo>
                  <a:pt x="230" y="2277"/>
                </a:lnTo>
                <a:lnTo>
                  <a:pt x="230" y="2275"/>
                </a:lnTo>
                <a:lnTo>
                  <a:pt x="230" y="2274"/>
                </a:lnTo>
                <a:lnTo>
                  <a:pt x="230" y="2273"/>
                </a:lnTo>
                <a:lnTo>
                  <a:pt x="229" y="2273"/>
                </a:lnTo>
                <a:lnTo>
                  <a:pt x="229" y="2272"/>
                </a:lnTo>
                <a:lnTo>
                  <a:pt x="229" y="2271"/>
                </a:lnTo>
                <a:lnTo>
                  <a:pt x="229" y="2270"/>
                </a:lnTo>
                <a:lnTo>
                  <a:pt x="230" y="2270"/>
                </a:lnTo>
                <a:lnTo>
                  <a:pt x="231" y="2268"/>
                </a:lnTo>
                <a:lnTo>
                  <a:pt x="232" y="2268"/>
                </a:lnTo>
                <a:lnTo>
                  <a:pt x="234" y="2267"/>
                </a:lnTo>
                <a:lnTo>
                  <a:pt x="236" y="2267"/>
                </a:lnTo>
                <a:lnTo>
                  <a:pt x="237" y="2267"/>
                </a:lnTo>
                <a:lnTo>
                  <a:pt x="237" y="2266"/>
                </a:lnTo>
                <a:lnTo>
                  <a:pt x="238" y="2266"/>
                </a:lnTo>
                <a:lnTo>
                  <a:pt x="238" y="2265"/>
                </a:lnTo>
                <a:lnTo>
                  <a:pt x="239" y="2264"/>
                </a:lnTo>
                <a:lnTo>
                  <a:pt x="240" y="2263"/>
                </a:lnTo>
                <a:lnTo>
                  <a:pt x="241" y="2261"/>
                </a:lnTo>
                <a:lnTo>
                  <a:pt x="241" y="2260"/>
                </a:lnTo>
                <a:lnTo>
                  <a:pt x="241" y="2259"/>
                </a:lnTo>
                <a:lnTo>
                  <a:pt x="241" y="2258"/>
                </a:lnTo>
                <a:lnTo>
                  <a:pt x="243" y="2257"/>
                </a:lnTo>
                <a:lnTo>
                  <a:pt x="243" y="2256"/>
                </a:lnTo>
                <a:lnTo>
                  <a:pt x="243" y="2253"/>
                </a:lnTo>
                <a:lnTo>
                  <a:pt x="243" y="2252"/>
                </a:lnTo>
                <a:lnTo>
                  <a:pt x="243" y="2251"/>
                </a:lnTo>
                <a:lnTo>
                  <a:pt x="244" y="2249"/>
                </a:lnTo>
                <a:lnTo>
                  <a:pt x="244" y="2247"/>
                </a:lnTo>
                <a:lnTo>
                  <a:pt x="245" y="2246"/>
                </a:lnTo>
                <a:lnTo>
                  <a:pt x="245" y="2245"/>
                </a:lnTo>
                <a:lnTo>
                  <a:pt x="245" y="2244"/>
                </a:lnTo>
                <a:lnTo>
                  <a:pt x="245" y="2243"/>
                </a:lnTo>
                <a:lnTo>
                  <a:pt x="245" y="2242"/>
                </a:lnTo>
                <a:lnTo>
                  <a:pt x="245" y="2240"/>
                </a:lnTo>
                <a:lnTo>
                  <a:pt x="244" y="2239"/>
                </a:lnTo>
                <a:lnTo>
                  <a:pt x="243" y="2238"/>
                </a:lnTo>
                <a:lnTo>
                  <a:pt x="243" y="2237"/>
                </a:lnTo>
                <a:lnTo>
                  <a:pt x="241" y="2237"/>
                </a:lnTo>
                <a:lnTo>
                  <a:pt x="241" y="2236"/>
                </a:lnTo>
                <a:lnTo>
                  <a:pt x="243" y="2235"/>
                </a:lnTo>
                <a:lnTo>
                  <a:pt x="243" y="2233"/>
                </a:lnTo>
                <a:lnTo>
                  <a:pt x="243" y="2231"/>
                </a:lnTo>
                <a:lnTo>
                  <a:pt x="244" y="2230"/>
                </a:lnTo>
                <a:lnTo>
                  <a:pt x="244" y="2229"/>
                </a:lnTo>
                <a:lnTo>
                  <a:pt x="244" y="2228"/>
                </a:lnTo>
                <a:lnTo>
                  <a:pt x="244" y="2226"/>
                </a:lnTo>
                <a:lnTo>
                  <a:pt x="244" y="2225"/>
                </a:lnTo>
                <a:lnTo>
                  <a:pt x="244" y="2224"/>
                </a:lnTo>
                <a:lnTo>
                  <a:pt x="243" y="2224"/>
                </a:lnTo>
                <a:lnTo>
                  <a:pt x="241" y="2224"/>
                </a:lnTo>
                <a:lnTo>
                  <a:pt x="240" y="2224"/>
                </a:lnTo>
                <a:lnTo>
                  <a:pt x="240" y="2223"/>
                </a:lnTo>
                <a:lnTo>
                  <a:pt x="240" y="2221"/>
                </a:lnTo>
                <a:lnTo>
                  <a:pt x="240" y="2219"/>
                </a:lnTo>
                <a:lnTo>
                  <a:pt x="240" y="2218"/>
                </a:lnTo>
                <a:lnTo>
                  <a:pt x="243" y="2214"/>
                </a:lnTo>
                <a:lnTo>
                  <a:pt x="243" y="2212"/>
                </a:lnTo>
                <a:lnTo>
                  <a:pt x="244" y="2211"/>
                </a:lnTo>
                <a:lnTo>
                  <a:pt x="244" y="2210"/>
                </a:lnTo>
                <a:lnTo>
                  <a:pt x="244" y="2209"/>
                </a:lnTo>
                <a:lnTo>
                  <a:pt x="244" y="2208"/>
                </a:lnTo>
                <a:lnTo>
                  <a:pt x="245" y="2208"/>
                </a:lnTo>
                <a:lnTo>
                  <a:pt x="245" y="2207"/>
                </a:lnTo>
                <a:lnTo>
                  <a:pt x="246" y="2205"/>
                </a:lnTo>
                <a:lnTo>
                  <a:pt x="246" y="2204"/>
                </a:lnTo>
                <a:lnTo>
                  <a:pt x="246" y="2202"/>
                </a:lnTo>
                <a:lnTo>
                  <a:pt x="246" y="2201"/>
                </a:lnTo>
                <a:lnTo>
                  <a:pt x="246" y="2200"/>
                </a:lnTo>
                <a:lnTo>
                  <a:pt x="247" y="2200"/>
                </a:lnTo>
                <a:lnTo>
                  <a:pt x="247" y="2198"/>
                </a:lnTo>
                <a:lnTo>
                  <a:pt x="248" y="2198"/>
                </a:lnTo>
                <a:lnTo>
                  <a:pt x="248" y="2197"/>
                </a:lnTo>
                <a:lnTo>
                  <a:pt x="248" y="2196"/>
                </a:lnTo>
                <a:lnTo>
                  <a:pt x="248" y="2195"/>
                </a:lnTo>
                <a:lnTo>
                  <a:pt x="248" y="2194"/>
                </a:lnTo>
                <a:lnTo>
                  <a:pt x="248" y="2193"/>
                </a:lnTo>
                <a:lnTo>
                  <a:pt x="247" y="2193"/>
                </a:lnTo>
                <a:lnTo>
                  <a:pt x="247" y="2191"/>
                </a:lnTo>
                <a:lnTo>
                  <a:pt x="247" y="2190"/>
                </a:lnTo>
                <a:lnTo>
                  <a:pt x="247" y="2189"/>
                </a:lnTo>
                <a:lnTo>
                  <a:pt x="248" y="2188"/>
                </a:lnTo>
                <a:lnTo>
                  <a:pt x="248" y="2187"/>
                </a:lnTo>
                <a:lnTo>
                  <a:pt x="248" y="2186"/>
                </a:lnTo>
                <a:lnTo>
                  <a:pt x="248" y="2184"/>
                </a:lnTo>
                <a:lnTo>
                  <a:pt x="250" y="2183"/>
                </a:lnTo>
                <a:lnTo>
                  <a:pt x="250" y="2182"/>
                </a:lnTo>
                <a:lnTo>
                  <a:pt x="250" y="2181"/>
                </a:lnTo>
                <a:lnTo>
                  <a:pt x="250" y="2180"/>
                </a:lnTo>
                <a:lnTo>
                  <a:pt x="251" y="2179"/>
                </a:lnTo>
                <a:lnTo>
                  <a:pt x="252" y="2179"/>
                </a:lnTo>
                <a:lnTo>
                  <a:pt x="252" y="2180"/>
                </a:lnTo>
                <a:lnTo>
                  <a:pt x="253" y="2180"/>
                </a:lnTo>
                <a:lnTo>
                  <a:pt x="254" y="2179"/>
                </a:lnTo>
                <a:lnTo>
                  <a:pt x="254" y="2177"/>
                </a:lnTo>
                <a:lnTo>
                  <a:pt x="254" y="2176"/>
                </a:lnTo>
                <a:lnTo>
                  <a:pt x="254" y="2175"/>
                </a:lnTo>
                <a:lnTo>
                  <a:pt x="254" y="2174"/>
                </a:lnTo>
                <a:lnTo>
                  <a:pt x="254" y="2173"/>
                </a:lnTo>
                <a:lnTo>
                  <a:pt x="254" y="2170"/>
                </a:lnTo>
                <a:lnTo>
                  <a:pt x="254" y="2169"/>
                </a:lnTo>
                <a:lnTo>
                  <a:pt x="254" y="2168"/>
                </a:lnTo>
                <a:lnTo>
                  <a:pt x="253" y="2166"/>
                </a:lnTo>
                <a:lnTo>
                  <a:pt x="253" y="2165"/>
                </a:lnTo>
                <a:lnTo>
                  <a:pt x="253" y="2163"/>
                </a:lnTo>
                <a:lnTo>
                  <a:pt x="253" y="2160"/>
                </a:lnTo>
                <a:lnTo>
                  <a:pt x="252" y="2159"/>
                </a:lnTo>
                <a:lnTo>
                  <a:pt x="252" y="2158"/>
                </a:lnTo>
                <a:lnTo>
                  <a:pt x="252" y="2156"/>
                </a:lnTo>
                <a:lnTo>
                  <a:pt x="252" y="2155"/>
                </a:lnTo>
                <a:lnTo>
                  <a:pt x="252" y="2154"/>
                </a:lnTo>
                <a:lnTo>
                  <a:pt x="253" y="2151"/>
                </a:lnTo>
                <a:lnTo>
                  <a:pt x="253" y="2149"/>
                </a:lnTo>
                <a:lnTo>
                  <a:pt x="254" y="2148"/>
                </a:lnTo>
                <a:lnTo>
                  <a:pt x="254" y="2147"/>
                </a:lnTo>
                <a:lnTo>
                  <a:pt x="254" y="2146"/>
                </a:lnTo>
                <a:lnTo>
                  <a:pt x="255" y="2145"/>
                </a:lnTo>
                <a:lnTo>
                  <a:pt x="255" y="2144"/>
                </a:lnTo>
                <a:lnTo>
                  <a:pt x="257" y="2144"/>
                </a:lnTo>
                <a:lnTo>
                  <a:pt x="257" y="2142"/>
                </a:lnTo>
                <a:lnTo>
                  <a:pt x="258" y="2141"/>
                </a:lnTo>
                <a:lnTo>
                  <a:pt x="258" y="2140"/>
                </a:lnTo>
                <a:lnTo>
                  <a:pt x="258" y="2139"/>
                </a:lnTo>
                <a:lnTo>
                  <a:pt x="259" y="2138"/>
                </a:lnTo>
                <a:lnTo>
                  <a:pt x="259" y="2136"/>
                </a:lnTo>
                <a:lnTo>
                  <a:pt x="260" y="2135"/>
                </a:lnTo>
                <a:lnTo>
                  <a:pt x="260" y="2134"/>
                </a:lnTo>
                <a:lnTo>
                  <a:pt x="261" y="2133"/>
                </a:lnTo>
                <a:lnTo>
                  <a:pt x="261" y="2132"/>
                </a:lnTo>
                <a:lnTo>
                  <a:pt x="262" y="2131"/>
                </a:lnTo>
                <a:lnTo>
                  <a:pt x="262" y="2129"/>
                </a:lnTo>
                <a:lnTo>
                  <a:pt x="264" y="2128"/>
                </a:lnTo>
                <a:lnTo>
                  <a:pt x="264" y="2127"/>
                </a:lnTo>
                <a:lnTo>
                  <a:pt x="265" y="2127"/>
                </a:lnTo>
                <a:lnTo>
                  <a:pt x="266" y="2125"/>
                </a:lnTo>
                <a:lnTo>
                  <a:pt x="266" y="2124"/>
                </a:lnTo>
                <a:lnTo>
                  <a:pt x="266" y="2122"/>
                </a:lnTo>
                <a:lnTo>
                  <a:pt x="265" y="2121"/>
                </a:lnTo>
                <a:lnTo>
                  <a:pt x="265" y="2120"/>
                </a:lnTo>
                <a:lnTo>
                  <a:pt x="265" y="2119"/>
                </a:lnTo>
                <a:lnTo>
                  <a:pt x="265" y="2118"/>
                </a:lnTo>
                <a:lnTo>
                  <a:pt x="265" y="2117"/>
                </a:lnTo>
                <a:lnTo>
                  <a:pt x="266" y="2117"/>
                </a:lnTo>
                <a:lnTo>
                  <a:pt x="266" y="2115"/>
                </a:lnTo>
                <a:lnTo>
                  <a:pt x="267" y="2114"/>
                </a:lnTo>
                <a:lnTo>
                  <a:pt x="267" y="2112"/>
                </a:lnTo>
                <a:lnTo>
                  <a:pt x="268" y="2111"/>
                </a:lnTo>
                <a:lnTo>
                  <a:pt x="268" y="2110"/>
                </a:lnTo>
                <a:lnTo>
                  <a:pt x="267" y="2108"/>
                </a:lnTo>
                <a:lnTo>
                  <a:pt x="267" y="2107"/>
                </a:lnTo>
                <a:lnTo>
                  <a:pt x="267" y="2106"/>
                </a:lnTo>
                <a:lnTo>
                  <a:pt x="266" y="2106"/>
                </a:lnTo>
                <a:lnTo>
                  <a:pt x="265" y="2105"/>
                </a:lnTo>
                <a:lnTo>
                  <a:pt x="265" y="2104"/>
                </a:lnTo>
                <a:lnTo>
                  <a:pt x="264" y="2103"/>
                </a:lnTo>
                <a:lnTo>
                  <a:pt x="262" y="2101"/>
                </a:lnTo>
                <a:lnTo>
                  <a:pt x="262" y="2100"/>
                </a:lnTo>
                <a:lnTo>
                  <a:pt x="262" y="2099"/>
                </a:lnTo>
                <a:lnTo>
                  <a:pt x="262" y="2098"/>
                </a:lnTo>
                <a:lnTo>
                  <a:pt x="262" y="2097"/>
                </a:lnTo>
                <a:lnTo>
                  <a:pt x="261" y="2097"/>
                </a:lnTo>
                <a:lnTo>
                  <a:pt x="261" y="2094"/>
                </a:lnTo>
                <a:lnTo>
                  <a:pt x="260" y="2094"/>
                </a:lnTo>
                <a:lnTo>
                  <a:pt x="260" y="2092"/>
                </a:lnTo>
                <a:lnTo>
                  <a:pt x="259" y="2092"/>
                </a:lnTo>
                <a:lnTo>
                  <a:pt x="259" y="2091"/>
                </a:lnTo>
                <a:lnTo>
                  <a:pt x="260" y="2090"/>
                </a:lnTo>
                <a:lnTo>
                  <a:pt x="261" y="2089"/>
                </a:lnTo>
                <a:lnTo>
                  <a:pt x="261" y="2087"/>
                </a:lnTo>
                <a:lnTo>
                  <a:pt x="260" y="2086"/>
                </a:lnTo>
                <a:lnTo>
                  <a:pt x="260" y="2085"/>
                </a:lnTo>
                <a:lnTo>
                  <a:pt x="259" y="2085"/>
                </a:lnTo>
                <a:lnTo>
                  <a:pt x="259" y="2084"/>
                </a:lnTo>
                <a:lnTo>
                  <a:pt x="259" y="2083"/>
                </a:lnTo>
                <a:lnTo>
                  <a:pt x="259" y="2082"/>
                </a:lnTo>
                <a:lnTo>
                  <a:pt x="259" y="2080"/>
                </a:lnTo>
                <a:lnTo>
                  <a:pt x="259" y="2079"/>
                </a:lnTo>
                <a:lnTo>
                  <a:pt x="259" y="2078"/>
                </a:lnTo>
                <a:lnTo>
                  <a:pt x="260" y="2077"/>
                </a:lnTo>
                <a:lnTo>
                  <a:pt x="260" y="2076"/>
                </a:lnTo>
                <a:lnTo>
                  <a:pt x="260" y="2075"/>
                </a:lnTo>
                <a:lnTo>
                  <a:pt x="260" y="2073"/>
                </a:lnTo>
                <a:lnTo>
                  <a:pt x="260" y="2072"/>
                </a:lnTo>
                <a:lnTo>
                  <a:pt x="260" y="2071"/>
                </a:lnTo>
                <a:lnTo>
                  <a:pt x="260" y="2070"/>
                </a:lnTo>
                <a:lnTo>
                  <a:pt x="259" y="2070"/>
                </a:lnTo>
                <a:lnTo>
                  <a:pt x="258" y="2070"/>
                </a:lnTo>
                <a:lnTo>
                  <a:pt x="258" y="2069"/>
                </a:lnTo>
                <a:lnTo>
                  <a:pt x="258" y="2068"/>
                </a:lnTo>
                <a:lnTo>
                  <a:pt x="259" y="2066"/>
                </a:lnTo>
                <a:lnTo>
                  <a:pt x="259" y="2065"/>
                </a:lnTo>
                <a:lnTo>
                  <a:pt x="260" y="2064"/>
                </a:lnTo>
                <a:lnTo>
                  <a:pt x="260" y="2063"/>
                </a:lnTo>
                <a:lnTo>
                  <a:pt x="260" y="2062"/>
                </a:lnTo>
                <a:lnTo>
                  <a:pt x="259" y="2062"/>
                </a:lnTo>
                <a:lnTo>
                  <a:pt x="259" y="2061"/>
                </a:lnTo>
                <a:lnTo>
                  <a:pt x="258" y="2061"/>
                </a:lnTo>
                <a:lnTo>
                  <a:pt x="257" y="2059"/>
                </a:lnTo>
                <a:lnTo>
                  <a:pt x="255" y="2059"/>
                </a:lnTo>
                <a:lnTo>
                  <a:pt x="254" y="2058"/>
                </a:lnTo>
                <a:lnTo>
                  <a:pt x="253" y="2057"/>
                </a:lnTo>
                <a:lnTo>
                  <a:pt x="252" y="2057"/>
                </a:lnTo>
                <a:lnTo>
                  <a:pt x="252" y="2056"/>
                </a:lnTo>
                <a:lnTo>
                  <a:pt x="251" y="2056"/>
                </a:lnTo>
                <a:lnTo>
                  <a:pt x="251" y="2055"/>
                </a:lnTo>
                <a:lnTo>
                  <a:pt x="250" y="2054"/>
                </a:lnTo>
                <a:lnTo>
                  <a:pt x="250" y="2052"/>
                </a:lnTo>
                <a:lnTo>
                  <a:pt x="248" y="2052"/>
                </a:lnTo>
                <a:lnTo>
                  <a:pt x="248" y="2051"/>
                </a:lnTo>
                <a:lnTo>
                  <a:pt x="247" y="2051"/>
                </a:lnTo>
                <a:lnTo>
                  <a:pt x="246" y="2051"/>
                </a:lnTo>
                <a:lnTo>
                  <a:pt x="245" y="2050"/>
                </a:lnTo>
                <a:lnTo>
                  <a:pt x="245" y="2049"/>
                </a:lnTo>
                <a:lnTo>
                  <a:pt x="245" y="2048"/>
                </a:lnTo>
                <a:lnTo>
                  <a:pt x="245" y="2047"/>
                </a:lnTo>
                <a:lnTo>
                  <a:pt x="246" y="2047"/>
                </a:lnTo>
                <a:lnTo>
                  <a:pt x="246" y="2045"/>
                </a:lnTo>
                <a:lnTo>
                  <a:pt x="246" y="2044"/>
                </a:lnTo>
                <a:lnTo>
                  <a:pt x="247" y="2044"/>
                </a:lnTo>
                <a:lnTo>
                  <a:pt x="247" y="2043"/>
                </a:lnTo>
                <a:lnTo>
                  <a:pt x="248" y="2043"/>
                </a:lnTo>
                <a:lnTo>
                  <a:pt x="250" y="2043"/>
                </a:lnTo>
                <a:lnTo>
                  <a:pt x="250" y="2042"/>
                </a:lnTo>
                <a:lnTo>
                  <a:pt x="248" y="2041"/>
                </a:lnTo>
                <a:lnTo>
                  <a:pt x="248" y="2040"/>
                </a:lnTo>
                <a:lnTo>
                  <a:pt x="247" y="2040"/>
                </a:lnTo>
                <a:lnTo>
                  <a:pt x="246" y="2040"/>
                </a:lnTo>
                <a:lnTo>
                  <a:pt x="245" y="2038"/>
                </a:lnTo>
                <a:lnTo>
                  <a:pt x="244" y="2038"/>
                </a:lnTo>
                <a:lnTo>
                  <a:pt x="243" y="2038"/>
                </a:lnTo>
                <a:lnTo>
                  <a:pt x="241" y="2037"/>
                </a:lnTo>
                <a:lnTo>
                  <a:pt x="241" y="2036"/>
                </a:lnTo>
                <a:lnTo>
                  <a:pt x="240" y="2035"/>
                </a:lnTo>
                <a:lnTo>
                  <a:pt x="239" y="2034"/>
                </a:lnTo>
                <a:lnTo>
                  <a:pt x="238" y="2033"/>
                </a:lnTo>
                <a:lnTo>
                  <a:pt x="238" y="2031"/>
                </a:lnTo>
                <a:lnTo>
                  <a:pt x="237" y="2031"/>
                </a:lnTo>
                <a:lnTo>
                  <a:pt x="237" y="2030"/>
                </a:lnTo>
                <a:lnTo>
                  <a:pt x="236" y="2029"/>
                </a:lnTo>
                <a:lnTo>
                  <a:pt x="234" y="2028"/>
                </a:lnTo>
                <a:lnTo>
                  <a:pt x="233" y="2027"/>
                </a:lnTo>
                <a:lnTo>
                  <a:pt x="233" y="2026"/>
                </a:lnTo>
                <a:lnTo>
                  <a:pt x="232" y="2026"/>
                </a:lnTo>
                <a:lnTo>
                  <a:pt x="232" y="2024"/>
                </a:lnTo>
                <a:lnTo>
                  <a:pt x="231" y="2022"/>
                </a:lnTo>
                <a:lnTo>
                  <a:pt x="231" y="2021"/>
                </a:lnTo>
                <a:lnTo>
                  <a:pt x="230" y="2020"/>
                </a:lnTo>
                <a:lnTo>
                  <a:pt x="229" y="2019"/>
                </a:lnTo>
                <a:lnTo>
                  <a:pt x="227" y="2019"/>
                </a:lnTo>
                <a:lnTo>
                  <a:pt x="226" y="2019"/>
                </a:lnTo>
                <a:lnTo>
                  <a:pt x="226" y="2017"/>
                </a:lnTo>
                <a:lnTo>
                  <a:pt x="225" y="2017"/>
                </a:lnTo>
                <a:lnTo>
                  <a:pt x="225" y="2016"/>
                </a:lnTo>
                <a:lnTo>
                  <a:pt x="225" y="2015"/>
                </a:lnTo>
                <a:lnTo>
                  <a:pt x="224" y="2015"/>
                </a:lnTo>
                <a:lnTo>
                  <a:pt x="224" y="2014"/>
                </a:lnTo>
                <a:lnTo>
                  <a:pt x="225" y="2014"/>
                </a:lnTo>
                <a:lnTo>
                  <a:pt x="225" y="2013"/>
                </a:lnTo>
                <a:lnTo>
                  <a:pt x="225" y="2012"/>
                </a:lnTo>
                <a:lnTo>
                  <a:pt x="225" y="2010"/>
                </a:lnTo>
                <a:lnTo>
                  <a:pt x="224" y="2010"/>
                </a:lnTo>
                <a:lnTo>
                  <a:pt x="224" y="2009"/>
                </a:lnTo>
                <a:lnTo>
                  <a:pt x="224" y="2008"/>
                </a:lnTo>
                <a:lnTo>
                  <a:pt x="224" y="2007"/>
                </a:lnTo>
                <a:lnTo>
                  <a:pt x="224" y="2006"/>
                </a:lnTo>
                <a:lnTo>
                  <a:pt x="224" y="2005"/>
                </a:lnTo>
                <a:lnTo>
                  <a:pt x="224" y="2003"/>
                </a:lnTo>
                <a:lnTo>
                  <a:pt x="224" y="2002"/>
                </a:lnTo>
                <a:lnTo>
                  <a:pt x="224" y="2001"/>
                </a:lnTo>
                <a:lnTo>
                  <a:pt x="225" y="2001"/>
                </a:lnTo>
                <a:lnTo>
                  <a:pt x="225" y="2000"/>
                </a:lnTo>
                <a:lnTo>
                  <a:pt x="226" y="2000"/>
                </a:lnTo>
                <a:lnTo>
                  <a:pt x="226" y="1999"/>
                </a:lnTo>
                <a:lnTo>
                  <a:pt x="226" y="1998"/>
                </a:lnTo>
                <a:lnTo>
                  <a:pt x="226" y="1996"/>
                </a:lnTo>
                <a:lnTo>
                  <a:pt x="227" y="1995"/>
                </a:lnTo>
                <a:lnTo>
                  <a:pt x="227" y="1994"/>
                </a:lnTo>
                <a:lnTo>
                  <a:pt x="229" y="1994"/>
                </a:lnTo>
                <a:lnTo>
                  <a:pt x="229" y="1993"/>
                </a:lnTo>
                <a:lnTo>
                  <a:pt x="229" y="1992"/>
                </a:lnTo>
                <a:lnTo>
                  <a:pt x="227" y="1992"/>
                </a:lnTo>
                <a:lnTo>
                  <a:pt x="227" y="1991"/>
                </a:lnTo>
                <a:lnTo>
                  <a:pt x="227" y="1989"/>
                </a:lnTo>
                <a:lnTo>
                  <a:pt x="227" y="1988"/>
                </a:lnTo>
                <a:lnTo>
                  <a:pt x="227" y="1987"/>
                </a:lnTo>
                <a:lnTo>
                  <a:pt x="227" y="1986"/>
                </a:lnTo>
                <a:lnTo>
                  <a:pt x="226" y="1986"/>
                </a:lnTo>
                <a:lnTo>
                  <a:pt x="226" y="1985"/>
                </a:lnTo>
                <a:lnTo>
                  <a:pt x="226" y="1984"/>
                </a:lnTo>
                <a:lnTo>
                  <a:pt x="225" y="1984"/>
                </a:lnTo>
                <a:lnTo>
                  <a:pt x="225" y="1982"/>
                </a:lnTo>
                <a:lnTo>
                  <a:pt x="225" y="1981"/>
                </a:lnTo>
                <a:lnTo>
                  <a:pt x="224" y="1980"/>
                </a:lnTo>
                <a:lnTo>
                  <a:pt x="224" y="1979"/>
                </a:lnTo>
                <a:lnTo>
                  <a:pt x="224" y="1978"/>
                </a:lnTo>
                <a:lnTo>
                  <a:pt x="223" y="1978"/>
                </a:lnTo>
                <a:lnTo>
                  <a:pt x="223" y="1977"/>
                </a:lnTo>
                <a:lnTo>
                  <a:pt x="224" y="1977"/>
                </a:lnTo>
                <a:lnTo>
                  <a:pt x="224" y="1975"/>
                </a:lnTo>
                <a:lnTo>
                  <a:pt x="224" y="1974"/>
                </a:lnTo>
                <a:lnTo>
                  <a:pt x="225" y="1974"/>
                </a:lnTo>
                <a:lnTo>
                  <a:pt x="225" y="1973"/>
                </a:lnTo>
                <a:lnTo>
                  <a:pt x="225" y="1972"/>
                </a:lnTo>
                <a:lnTo>
                  <a:pt x="225" y="1971"/>
                </a:lnTo>
                <a:lnTo>
                  <a:pt x="224" y="1971"/>
                </a:lnTo>
                <a:lnTo>
                  <a:pt x="224" y="1970"/>
                </a:lnTo>
                <a:lnTo>
                  <a:pt x="223" y="1970"/>
                </a:lnTo>
                <a:lnTo>
                  <a:pt x="223" y="1968"/>
                </a:lnTo>
                <a:lnTo>
                  <a:pt x="222" y="1968"/>
                </a:lnTo>
                <a:lnTo>
                  <a:pt x="222" y="1967"/>
                </a:lnTo>
                <a:lnTo>
                  <a:pt x="220" y="1966"/>
                </a:lnTo>
                <a:lnTo>
                  <a:pt x="219" y="1966"/>
                </a:lnTo>
                <a:lnTo>
                  <a:pt x="218" y="1965"/>
                </a:lnTo>
                <a:lnTo>
                  <a:pt x="218" y="1964"/>
                </a:lnTo>
                <a:lnTo>
                  <a:pt x="217" y="1964"/>
                </a:lnTo>
                <a:lnTo>
                  <a:pt x="217" y="1963"/>
                </a:lnTo>
                <a:lnTo>
                  <a:pt x="217" y="1961"/>
                </a:lnTo>
                <a:lnTo>
                  <a:pt x="218" y="1961"/>
                </a:lnTo>
                <a:lnTo>
                  <a:pt x="218" y="1960"/>
                </a:lnTo>
                <a:lnTo>
                  <a:pt x="219" y="1959"/>
                </a:lnTo>
                <a:lnTo>
                  <a:pt x="219" y="1958"/>
                </a:lnTo>
                <a:lnTo>
                  <a:pt x="220" y="1958"/>
                </a:lnTo>
                <a:lnTo>
                  <a:pt x="220" y="1957"/>
                </a:lnTo>
                <a:lnTo>
                  <a:pt x="222" y="1957"/>
                </a:lnTo>
                <a:lnTo>
                  <a:pt x="222" y="1956"/>
                </a:lnTo>
                <a:lnTo>
                  <a:pt x="222" y="1954"/>
                </a:lnTo>
                <a:lnTo>
                  <a:pt x="222" y="1953"/>
                </a:lnTo>
                <a:lnTo>
                  <a:pt x="222" y="1952"/>
                </a:lnTo>
                <a:lnTo>
                  <a:pt x="222" y="1951"/>
                </a:lnTo>
                <a:lnTo>
                  <a:pt x="222" y="1950"/>
                </a:lnTo>
                <a:lnTo>
                  <a:pt x="222" y="1949"/>
                </a:lnTo>
                <a:lnTo>
                  <a:pt x="222" y="1947"/>
                </a:lnTo>
                <a:lnTo>
                  <a:pt x="222" y="1946"/>
                </a:lnTo>
                <a:lnTo>
                  <a:pt x="222" y="1945"/>
                </a:lnTo>
                <a:lnTo>
                  <a:pt x="222" y="1944"/>
                </a:lnTo>
                <a:lnTo>
                  <a:pt x="223" y="1944"/>
                </a:lnTo>
                <a:lnTo>
                  <a:pt x="223" y="1943"/>
                </a:lnTo>
                <a:lnTo>
                  <a:pt x="223" y="1942"/>
                </a:lnTo>
                <a:lnTo>
                  <a:pt x="223" y="1940"/>
                </a:lnTo>
                <a:lnTo>
                  <a:pt x="222" y="1940"/>
                </a:lnTo>
                <a:lnTo>
                  <a:pt x="222" y="1939"/>
                </a:lnTo>
                <a:lnTo>
                  <a:pt x="222" y="1938"/>
                </a:lnTo>
                <a:lnTo>
                  <a:pt x="220" y="1938"/>
                </a:lnTo>
                <a:lnTo>
                  <a:pt x="220" y="1937"/>
                </a:lnTo>
                <a:lnTo>
                  <a:pt x="222" y="1936"/>
                </a:lnTo>
                <a:lnTo>
                  <a:pt x="222" y="1935"/>
                </a:lnTo>
                <a:lnTo>
                  <a:pt x="222" y="1933"/>
                </a:lnTo>
                <a:lnTo>
                  <a:pt x="220" y="1933"/>
                </a:lnTo>
                <a:lnTo>
                  <a:pt x="219" y="1932"/>
                </a:lnTo>
                <a:lnTo>
                  <a:pt x="218" y="1931"/>
                </a:lnTo>
                <a:lnTo>
                  <a:pt x="218" y="1930"/>
                </a:lnTo>
                <a:lnTo>
                  <a:pt x="217" y="1929"/>
                </a:lnTo>
                <a:lnTo>
                  <a:pt x="217" y="1928"/>
                </a:lnTo>
                <a:lnTo>
                  <a:pt x="217" y="1926"/>
                </a:lnTo>
                <a:lnTo>
                  <a:pt x="218" y="1925"/>
                </a:lnTo>
                <a:lnTo>
                  <a:pt x="219" y="1924"/>
                </a:lnTo>
                <a:lnTo>
                  <a:pt x="219" y="1923"/>
                </a:lnTo>
                <a:lnTo>
                  <a:pt x="219" y="1922"/>
                </a:lnTo>
                <a:lnTo>
                  <a:pt x="219" y="1921"/>
                </a:lnTo>
                <a:lnTo>
                  <a:pt x="219" y="1919"/>
                </a:lnTo>
                <a:lnTo>
                  <a:pt x="218" y="1919"/>
                </a:lnTo>
                <a:lnTo>
                  <a:pt x="218" y="1918"/>
                </a:lnTo>
                <a:lnTo>
                  <a:pt x="218" y="1917"/>
                </a:lnTo>
                <a:lnTo>
                  <a:pt x="218" y="1916"/>
                </a:lnTo>
                <a:lnTo>
                  <a:pt x="219" y="1915"/>
                </a:lnTo>
                <a:lnTo>
                  <a:pt x="219" y="1913"/>
                </a:lnTo>
                <a:lnTo>
                  <a:pt x="220" y="1913"/>
                </a:lnTo>
                <a:lnTo>
                  <a:pt x="220" y="1912"/>
                </a:lnTo>
                <a:lnTo>
                  <a:pt x="220" y="1911"/>
                </a:lnTo>
                <a:lnTo>
                  <a:pt x="220" y="1910"/>
                </a:lnTo>
                <a:lnTo>
                  <a:pt x="222" y="1910"/>
                </a:lnTo>
                <a:lnTo>
                  <a:pt x="222" y="1909"/>
                </a:lnTo>
                <a:lnTo>
                  <a:pt x="222" y="1908"/>
                </a:lnTo>
                <a:lnTo>
                  <a:pt x="223" y="1906"/>
                </a:lnTo>
                <a:lnTo>
                  <a:pt x="223" y="1905"/>
                </a:lnTo>
                <a:lnTo>
                  <a:pt x="224" y="1905"/>
                </a:lnTo>
                <a:lnTo>
                  <a:pt x="224" y="1904"/>
                </a:lnTo>
                <a:lnTo>
                  <a:pt x="224" y="1903"/>
                </a:lnTo>
                <a:lnTo>
                  <a:pt x="224" y="1902"/>
                </a:lnTo>
                <a:lnTo>
                  <a:pt x="224" y="1901"/>
                </a:lnTo>
                <a:lnTo>
                  <a:pt x="223" y="1899"/>
                </a:lnTo>
                <a:lnTo>
                  <a:pt x="223" y="1898"/>
                </a:lnTo>
                <a:lnTo>
                  <a:pt x="222" y="1898"/>
                </a:lnTo>
                <a:lnTo>
                  <a:pt x="222" y="1897"/>
                </a:lnTo>
                <a:lnTo>
                  <a:pt x="222" y="1896"/>
                </a:lnTo>
                <a:lnTo>
                  <a:pt x="222" y="1895"/>
                </a:lnTo>
                <a:lnTo>
                  <a:pt x="223" y="1895"/>
                </a:lnTo>
                <a:lnTo>
                  <a:pt x="224" y="1895"/>
                </a:lnTo>
                <a:lnTo>
                  <a:pt x="225" y="1895"/>
                </a:lnTo>
                <a:lnTo>
                  <a:pt x="226" y="1895"/>
                </a:lnTo>
                <a:lnTo>
                  <a:pt x="229" y="1895"/>
                </a:lnTo>
                <a:lnTo>
                  <a:pt x="230" y="1895"/>
                </a:lnTo>
                <a:lnTo>
                  <a:pt x="231" y="1895"/>
                </a:lnTo>
                <a:lnTo>
                  <a:pt x="232" y="1895"/>
                </a:lnTo>
                <a:lnTo>
                  <a:pt x="232" y="1894"/>
                </a:lnTo>
                <a:lnTo>
                  <a:pt x="233" y="1894"/>
                </a:lnTo>
                <a:lnTo>
                  <a:pt x="233" y="1892"/>
                </a:lnTo>
                <a:lnTo>
                  <a:pt x="233" y="1891"/>
                </a:lnTo>
                <a:lnTo>
                  <a:pt x="233" y="1890"/>
                </a:lnTo>
                <a:lnTo>
                  <a:pt x="233" y="1889"/>
                </a:lnTo>
                <a:lnTo>
                  <a:pt x="233" y="1888"/>
                </a:lnTo>
                <a:lnTo>
                  <a:pt x="234" y="1888"/>
                </a:lnTo>
                <a:lnTo>
                  <a:pt x="234" y="1887"/>
                </a:lnTo>
                <a:lnTo>
                  <a:pt x="234" y="1885"/>
                </a:lnTo>
                <a:lnTo>
                  <a:pt x="233" y="1884"/>
                </a:lnTo>
                <a:lnTo>
                  <a:pt x="232" y="1884"/>
                </a:lnTo>
                <a:lnTo>
                  <a:pt x="232" y="1883"/>
                </a:lnTo>
                <a:lnTo>
                  <a:pt x="233" y="1883"/>
                </a:lnTo>
                <a:lnTo>
                  <a:pt x="233" y="1882"/>
                </a:lnTo>
                <a:lnTo>
                  <a:pt x="234" y="1882"/>
                </a:lnTo>
                <a:lnTo>
                  <a:pt x="236" y="1882"/>
                </a:lnTo>
                <a:lnTo>
                  <a:pt x="236" y="1881"/>
                </a:lnTo>
                <a:lnTo>
                  <a:pt x="237" y="1881"/>
                </a:lnTo>
                <a:lnTo>
                  <a:pt x="238" y="1880"/>
                </a:lnTo>
                <a:lnTo>
                  <a:pt x="239" y="1880"/>
                </a:lnTo>
                <a:lnTo>
                  <a:pt x="239" y="1878"/>
                </a:lnTo>
                <a:lnTo>
                  <a:pt x="239" y="1877"/>
                </a:lnTo>
                <a:lnTo>
                  <a:pt x="239" y="1876"/>
                </a:lnTo>
                <a:lnTo>
                  <a:pt x="239" y="1875"/>
                </a:lnTo>
                <a:lnTo>
                  <a:pt x="240" y="1875"/>
                </a:lnTo>
                <a:lnTo>
                  <a:pt x="240" y="1874"/>
                </a:lnTo>
                <a:lnTo>
                  <a:pt x="241" y="1874"/>
                </a:lnTo>
                <a:lnTo>
                  <a:pt x="243" y="1874"/>
                </a:lnTo>
                <a:lnTo>
                  <a:pt x="244" y="1874"/>
                </a:lnTo>
                <a:lnTo>
                  <a:pt x="244" y="1873"/>
                </a:lnTo>
                <a:lnTo>
                  <a:pt x="245" y="1871"/>
                </a:lnTo>
                <a:lnTo>
                  <a:pt x="245" y="1870"/>
                </a:lnTo>
                <a:lnTo>
                  <a:pt x="246" y="1869"/>
                </a:lnTo>
                <a:lnTo>
                  <a:pt x="247" y="1868"/>
                </a:lnTo>
                <a:lnTo>
                  <a:pt x="248" y="1868"/>
                </a:lnTo>
                <a:lnTo>
                  <a:pt x="248" y="1867"/>
                </a:lnTo>
                <a:lnTo>
                  <a:pt x="250" y="1867"/>
                </a:lnTo>
                <a:lnTo>
                  <a:pt x="251" y="1866"/>
                </a:lnTo>
                <a:lnTo>
                  <a:pt x="250" y="1866"/>
                </a:lnTo>
                <a:lnTo>
                  <a:pt x="250" y="1864"/>
                </a:lnTo>
                <a:lnTo>
                  <a:pt x="248" y="1863"/>
                </a:lnTo>
                <a:lnTo>
                  <a:pt x="248" y="1862"/>
                </a:lnTo>
                <a:lnTo>
                  <a:pt x="248" y="1861"/>
                </a:lnTo>
                <a:lnTo>
                  <a:pt x="248" y="1860"/>
                </a:lnTo>
                <a:lnTo>
                  <a:pt x="247" y="1860"/>
                </a:lnTo>
                <a:lnTo>
                  <a:pt x="247" y="1859"/>
                </a:lnTo>
                <a:lnTo>
                  <a:pt x="247" y="1857"/>
                </a:lnTo>
                <a:lnTo>
                  <a:pt x="247" y="1856"/>
                </a:lnTo>
                <a:lnTo>
                  <a:pt x="246" y="1855"/>
                </a:lnTo>
                <a:lnTo>
                  <a:pt x="246" y="1854"/>
                </a:lnTo>
                <a:lnTo>
                  <a:pt x="247" y="1854"/>
                </a:lnTo>
                <a:lnTo>
                  <a:pt x="247" y="1853"/>
                </a:lnTo>
                <a:lnTo>
                  <a:pt x="248" y="1853"/>
                </a:lnTo>
                <a:lnTo>
                  <a:pt x="250" y="1853"/>
                </a:lnTo>
                <a:lnTo>
                  <a:pt x="250" y="1852"/>
                </a:lnTo>
                <a:lnTo>
                  <a:pt x="251" y="1852"/>
                </a:lnTo>
                <a:lnTo>
                  <a:pt x="252" y="1852"/>
                </a:lnTo>
                <a:lnTo>
                  <a:pt x="253" y="1852"/>
                </a:lnTo>
                <a:lnTo>
                  <a:pt x="254" y="1852"/>
                </a:lnTo>
                <a:lnTo>
                  <a:pt x="254" y="1850"/>
                </a:lnTo>
                <a:lnTo>
                  <a:pt x="255" y="1850"/>
                </a:lnTo>
                <a:lnTo>
                  <a:pt x="255" y="1849"/>
                </a:lnTo>
                <a:lnTo>
                  <a:pt x="257" y="1849"/>
                </a:lnTo>
                <a:lnTo>
                  <a:pt x="257" y="1848"/>
                </a:lnTo>
                <a:lnTo>
                  <a:pt x="258" y="1847"/>
                </a:lnTo>
                <a:lnTo>
                  <a:pt x="258" y="1846"/>
                </a:lnTo>
                <a:lnTo>
                  <a:pt x="257" y="1846"/>
                </a:lnTo>
                <a:lnTo>
                  <a:pt x="257" y="1845"/>
                </a:lnTo>
                <a:lnTo>
                  <a:pt x="257" y="1843"/>
                </a:lnTo>
                <a:lnTo>
                  <a:pt x="255" y="1843"/>
                </a:lnTo>
                <a:lnTo>
                  <a:pt x="255" y="1842"/>
                </a:lnTo>
                <a:lnTo>
                  <a:pt x="254" y="1841"/>
                </a:lnTo>
                <a:lnTo>
                  <a:pt x="254" y="1840"/>
                </a:lnTo>
                <a:lnTo>
                  <a:pt x="255" y="1840"/>
                </a:lnTo>
                <a:lnTo>
                  <a:pt x="255" y="1839"/>
                </a:lnTo>
                <a:lnTo>
                  <a:pt x="257" y="1838"/>
                </a:lnTo>
                <a:lnTo>
                  <a:pt x="257" y="1836"/>
                </a:lnTo>
                <a:lnTo>
                  <a:pt x="257" y="1835"/>
                </a:lnTo>
                <a:lnTo>
                  <a:pt x="257" y="1834"/>
                </a:lnTo>
                <a:lnTo>
                  <a:pt x="257" y="1833"/>
                </a:lnTo>
                <a:lnTo>
                  <a:pt x="257" y="1832"/>
                </a:lnTo>
                <a:lnTo>
                  <a:pt x="258" y="1831"/>
                </a:lnTo>
                <a:lnTo>
                  <a:pt x="258" y="1829"/>
                </a:lnTo>
                <a:lnTo>
                  <a:pt x="258" y="1828"/>
                </a:lnTo>
                <a:lnTo>
                  <a:pt x="259" y="1827"/>
                </a:lnTo>
                <a:lnTo>
                  <a:pt x="261" y="1825"/>
                </a:lnTo>
                <a:lnTo>
                  <a:pt x="264" y="1824"/>
                </a:lnTo>
                <a:lnTo>
                  <a:pt x="264" y="1821"/>
                </a:lnTo>
                <a:lnTo>
                  <a:pt x="264" y="1820"/>
                </a:lnTo>
                <a:lnTo>
                  <a:pt x="264" y="1819"/>
                </a:lnTo>
                <a:lnTo>
                  <a:pt x="264" y="1818"/>
                </a:lnTo>
                <a:lnTo>
                  <a:pt x="264" y="1817"/>
                </a:lnTo>
                <a:lnTo>
                  <a:pt x="265" y="1817"/>
                </a:lnTo>
                <a:lnTo>
                  <a:pt x="266" y="1817"/>
                </a:lnTo>
                <a:lnTo>
                  <a:pt x="266" y="1815"/>
                </a:lnTo>
                <a:lnTo>
                  <a:pt x="265" y="1814"/>
                </a:lnTo>
                <a:lnTo>
                  <a:pt x="264" y="1813"/>
                </a:lnTo>
                <a:lnTo>
                  <a:pt x="262" y="1812"/>
                </a:lnTo>
                <a:lnTo>
                  <a:pt x="262" y="1811"/>
                </a:lnTo>
                <a:lnTo>
                  <a:pt x="261" y="1810"/>
                </a:lnTo>
                <a:lnTo>
                  <a:pt x="262" y="1808"/>
                </a:lnTo>
                <a:lnTo>
                  <a:pt x="264" y="1808"/>
                </a:lnTo>
                <a:lnTo>
                  <a:pt x="264" y="1807"/>
                </a:lnTo>
                <a:lnTo>
                  <a:pt x="264" y="1806"/>
                </a:lnTo>
                <a:lnTo>
                  <a:pt x="264" y="1805"/>
                </a:lnTo>
                <a:lnTo>
                  <a:pt x="262" y="1804"/>
                </a:lnTo>
                <a:lnTo>
                  <a:pt x="262" y="1803"/>
                </a:lnTo>
                <a:lnTo>
                  <a:pt x="261" y="1803"/>
                </a:lnTo>
                <a:lnTo>
                  <a:pt x="261" y="1801"/>
                </a:lnTo>
                <a:lnTo>
                  <a:pt x="261" y="1800"/>
                </a:lnTo>
                <a:lnTo>
                  <a:pt x="261" y="1799"/>
                </a:lnTo>
                <a:lnTo>
                  <a:pt x="262" y="1799"/>
                </a:lnTo>
                <a:lnTo>
                  <a:pt x="262" y="1798"/>
                </a:lnTo>
                <a:lnTo>
                  <a:pt x="262" y="1797"/>
                </a:lnTo>
                <a:lnTo>
                  <a:pt x="262" y="1796"/>
                </a:lnTo>
                <a:lnTo>
                  <a:pt x="262" y="1794"/>
                </a:lnTo>
                <a:lnTo>
                  <a:pt x="262" y="1793"/>
                </a:lnTo>
                <a:lnTo>
                  <a:pt x="262" y="1792"/>
                </a:lnTo>
                <a:lnTo>
                  <a:pt x="262" y="1791"/>
                </a:lnTo>
                <a:lnTo>
                  <a:pt x="264" y="1789"/>
                </a:lnTo>
                <a:lnTo>
                  <a:pt x="264" y="1786"/>
                </a:lnTo>
                <a:lnTo>
                  <a:pt x="264" y="1785"/>
                </a:lnTo>
                <a:lnTo>
                  <a:pt x="264" y="1784"/>
                </a:lnTo>
                <a:lnTo>
                  <a:pt x="264" y="1782"/>
                </a:lnTo>
                <a:lnTo>
                  <a:pt x="265" y="1780"/>
                </a:lnTo>
                <a:lnTo>
                  <a:pt x="266" y="1779"/>
                </a:lnTo>
                <a:lnTo>
                  <a:pt x="267" y="1779"/>
                </a:lnTo>
                <a:lnTo>
                  <a:pt x="268" y="1778"/>
                </a:lnTo>
                <a:lnTo>
                  <a:pt x="269" y="1777"/>
                </a:lnTo>
                <a:lnTo>
                  <a:pt x="268" y="1776"/>
                </a:lnTo>
                <a:lnTo>
                  <a:pt x="267" y="1773"/>
                </a:lnTo>
                <a:lnTo>
                  <a:pt x="266" y="1771"/>
                </a:lnTo>
                <a:lnTo>
                  <a:pt x="266" y="1770"/>
                </a:lnTo>
                <a:lnTo>
                  <a:pt x="266" y="1768"/>
                </a:lnTo>
                <a:lnTo>
                  <a:pt x="265" y="1765"/>
                </a:lnTo>
                <a:lnTo>
                  <a:pt x="265" y="1764"/>
                </a:lnTo>
                <a:lnTo>
                  <a:pt x="264" y="1761"/>
                </a:lnTo>
                <a:lnTo>
                  <a:pt x="262" y="1757"/>
                </a:lnTo>
                <a:lnTo>
                  <a:pt x="261" y="1754"/>
                </a:lnTo>
                <a:lnTo>
                  <a:pt x="261" y="1752"/>
                </a:lnTo>
                <a:lnTo>
                  <a:pt x="261" y="1751"/>
                </a:lnTo>
                <a:lnTo>
                  <a:pt x="260" y="1751"/>
                </a:lnTo>
                <a:lnTo>
                  <a:pt x="260" y="1750"/>
                </a:lnTo>
                <a:lnTo>
                  <a:pt x="260" y="1749"/>
                </a:lnTo>
                <a:lnTo>
                  <a:pt x="260" y="1748"/>
                </a:lnTo>
                <a:lnTo>
                  <a:pt x="261" y="1748"/>
                </a:lnTo>
                <a:lnTo>
                  <a:pt x="261" y="1747"/>
                </a:lnTo>
                <a:lnTo>
                  <a:pt x="262" y="1747"/>
                </a:lnTo>
                <a:lnTo>
                  <a:pt x="262" y="1745"/>
                </a:lnTo>
                <a:lnTo>
                  <a:pt x="264" y="1745"/>
                </a:lnTo>
                <a:lnTo>
                  <a:pt x="265" y="1745"/>
                </a:lnTo>
                <a:lnTo>
                  <a:pt x="265" y="1744"/>
                </a:lnTo>
                <a:lnTo>
                  <a:pt x="266" y="1744"/>
                </a:lnTo>
                <a:lnTo>
                  <a:pt x="267" y="1743"/>
                </a:lnTo>
                <a:lnTo>
                  <a:pt x="268" y="1743"/>
                </a:lnTo>
                <a:lnTo>
                  <a:pt x="268" y="1742"/>
                </a:lnTo>
                <a:lnTo>
                  <a:pt x="269" y="1742"/>
                </a:lnTo>
                <a:lnTo>
                  <a:pt x="269" y="1741"/>
                </a:lnTo>
                <a:lnTo>
                  <a:pt x="271" y="1740"/>
                </a:lnTo>
                <a:lnTo>
                  <a:pt x="271" y="1738"/>
                </a:lnTo>
                <a:lnTo>
                  <a:pt x="272" y="1738"/>
                </a:lnTo>
                <a:lnTo>
                  <a:pt x="272" y="1737"/>
                </a:lnTo>
                <a:lnTo>
                  <a:pt x="273" y="1737"/>
                </a:lnTo>
                <a:lnTo>
                  <a:pt x="273" y="1736"/>
                </a:lnTo>
                <a:lnTo>
                  <a:pt x="274" y="1736"/>
                </a:lnTo>
                <a:lnTo>
                  <a:pt x="274" y="1735"/>
                </a:lnTo>
                <a:lnTo>
                  <a:pt x="275" y="1734"/>
                </a:lnTo>
                <a:lnTo>
                  <a:pt x="275" y="1733"/>
                </a:lnTo>
                <a:lnTo>
                  <a:pt x="276" y="1733"/>
                </a:lnTo>
                <a:lnTo>
                  <a:pt x="276" y="1731"/>
                </a:lnTo>
                <a:lnTo>
                  <a:pt x="278" y="1730"/>
                </a:lnTo>
                <a:lnTo>
                  <a:pt x="278" y="1729"/>
                </a:lnTo>
                <a:lnTo>
                  <a:pt x="279" y="1729"/>
                </a:lnTo>
                <a:lnTo>
                  <a:pt x="279" y="1728"/>
                </a:lnTo>
                <a:lnTo>
                  <a:pt x="280" y="1728"/>
                </a:lnTo>
                <a:lnTo>
                  <a:pt x="280" y="1727"/>
                </a:lnTo>
                <a:lnTo>
                  <a:pt x="281" y="1727"/>
                </a:lnTo>
                <a:lnTo>
                  <a:pt x="281" y="1726"/>
                </a:lnTo>
                <a:lnTo>
                  <a:pt x="282" y="1726"/>
                </a:lnTo>
                <a:lnTo>
                  <a:pt x="282" y="1724"/>
                </a:lnTo>
                <a:lnTo>
                  <a:pt x="283" y="1724"/>
                </a:lnTo>
                <a:lnTo>
                  <a:pt x="283" y="1723"/>
                </a:lnTo>
                <a:lnTo>
                  <a:pt x="285" y="1723"/>
                </a:lnTo>
                <a:lnTo>
                  <a:pt x="285" y="1722"/>
                </a:lnTo>
                <a:lnTo>
                  <a:pt x="286" y="1721"/>
                </a:lnTo>
                <a:lnTo>
                  <a:pt x="286" y="1720"/>
                </a:lnTo>
                <a:lnTo>
                  <a:pt x="287" y="1720"/>
                </a:lnTo>
                <a:lnTo>
                  <a:pt x="287" y="1719"/>
                </a:lnTo>
                <a:lnTo>
                  <a:pt x="288" y="1719"/>
                </a:lnTo>
                <a:lnTo>
                  <a:pt x="289" y="1719"/>
                </a:lnTo>
                <a:lnTo>
                  <a:pt x="290" y="1719"/>
                </a:lnTo>
                <a:lnTo>
                  <a:pt x="292" y="1719"/>
                </a:lnTo>
                <a:lnTo>
                  <a:pt x="293" y="1719"/>
                </a:lnTo>
                <a:lnTo>
                  <a:pt x="293" y="1717"/>
                </a:lnTo>
                <a:lnTo>
                  <a:pt x="294" y="1717"/>
                </a:lnTo>
                <a:lnTo>
                  <a:pt x="295" y="1717"/>
                </a:lnTo>
                <a:lnTo>
                  <a:pt x="295" y="1716"/>
                </a:lnTo>
                <a:lnTo>
                  <a:pt x="296" y="1716"/>
                </a:lnTo>
                <a:lnTo>
                  <a:pt x="297" y="1716"/>
                </a:lnTo>
                <a:lnTo>
                  <a:pt x="299" y="1716"/>
                </a:lnTo>
                <a:lnTo>
                  <a:pt x="299" y="1715"/>
                </a:lnTo>
                <a:lnTo>
                  <a:pt x="300" y="1715"/>
                </a:lnTo>
                <a:lnTo>
                  <a:pt x="301" y="1715"/>
                </a:lnTo>
                <a:lnTo>
                  <a:pt x="302" y="1715"/>
                </a:lnTo>
                <a:lnTo>
                  <a:pt x="302" y="1714"/>
                </a:lnTo>
                <a:lnTo>
                  <a:pt x="303" y="1714"/>
                </a:lnTo>
                <a:lnTo>
                  <a:pt x="304" y="1714"/>
                </a:lnTo>
                <a:lnTo>
                  <a:pt x="306" y="1714"/>
                </a:lnTo>
                <a:lnTo>
                  <a:pt x="306" y="1713"/>
                </a:lnTo>
                <a:lnTo>
                  <a:pt x="307" y="1713"/>
                </a:lnTo>
                <a:lnTo>
                  <a:pt x="308" y="1713"/>
                </a:lnTo>
                <a:lnTo>
                  <a:pt x="308" y="1712"/>
                </a:lnTo>
                <a:lnTo>
                  <a:pt x="309" y="1712"/>
                </a:lnTo>
                <a:lnTo>
                  <a:pt x="310" y="1712"/>
                </a:lnTo>
                <a:lnTo>
                  <a:pt x="311" y="1712"/>
                </a:lnTo>
                <a:lnTo>
                  <a:pt x="311" y="1710"/>
                </a:lnTo>
                <a:lnTo>
                  <a:pt x="311" y="1709"/>
                </a:lnTo>
                <a:lnTo>
                  <a:pt x="313" y="1709"/>
                </a:lnTo>
                <a:lnTo>
                  <a:pt x="313" y="1708"/>
                </a:lnTo>
                <a:lnTo>
                  <a:pt x="313" y="1707"/>
                </a:lnTo>
                <a:lnTo>
                  <a:pt x="311" y="1707"/>
                </a:lnTo>
                <a:lnTo>
                  <a:pt x="311" y="1706"/>
                </a:lnTo>
                <a:lnTo>
                  <a:pt x="310" y="1706"/>
                </a:lnTo>
                <a:lnTo>
                  <a:pt x="310" y="1705"/>
                </a:lnTo>
                <a:lnTo>
                  <a:pt x="309" y="1705"/>
                </a:lnTo>
                <a:lnTo>
                  <a:pt x="308" y="1706"/>
                </a:lnTo>
                <a:lnTo>
                  <a:pt x="307" y="1706"/>
                </a:lnTo>
                <a:lnTo>
                  <a:pt x="306" y="1706"/>
                </a:lnTo>
                <a:lnTo>
                  <a:pt x="306" y="1705"/>
                </a:lnTo>
                <a:lnTo>
                  <a:pt x="304" y="1705"/>
                </a:lnTo>
                <a:lnTo>
                  <a:pt x="304" y="1703"/>
                </a:lnTo>
                <a:lnTo>
                  <a:pt x="303" y="1703"/>
                </a:lnTo>
                <a:lnTo>
                  <a:pt x="303" y="1702"/>
                </a:lnTo>
                <a:lnTo>
                  <a:pt x="303" y="1701"/>
                </a:lnTo>
                <a:lnTo>
                  <a:pt x="304" y="1700"/>
                </a:lnTo>
                <a:lnTo>
                  <a:pt x="304" y="1699"/>
                </a:lnTo>
                <a:lnTo>
                  <a:pt x="306" y="1699"/>
                </a:lnTo>
                <a:lnTo>
                  <a:pt x="306" y="1698"/>
                </a:lnTo>
                <a:lnTo>
                  <a:pt x="307" y="1698"/>
                </a:lnTo>
                <a:lnTo>
                  <a:pt x="308" y="1696"/>
                </a:lnTo>
                <a:lnTo>
                  <a:pt x="309" y="1696"/>
                </a:lnTo>
                <a:lnTo>
                  <a:pt x="310" y="1696"/>
                </a:lnTo>
                <a:lnTo>
                  <a:pt x="311" y="1696"/>
                </a:lnTo>
                <a:lnTo>
                  <a:pt x="313" y="1696"/>
                </a:lnTo>
                <a:lnTo>
                  <a:pt x="314" y="1696"/>
                </a:lnTo>
                <a:lnTo>
                  <a:pt x="315" y="1696"/>
                </a:lnTo>
                <a:lnTo>
                  <a:pt x="316" y="1696"/>
                </a:lnTo>
                <a:lnTo>
                  <a:pt x="317" y="1696"/>
                </a:lnTo>
                <a:lnTo>
                  <a:pt x="318" y="1696"/>
                </a:lnTo>
                <a:lnTo>
                  <a:pt x="320" y="1696"/>
                </a:lnTo>
                <a:lnTo>
                  <a:pt x="321" y="1696"/>
                </a:lnTo>
                <a:lnTo>
                  <a:pt x="322" y="1696"/>
                </a:lnTo>
                <a:lnTo>
                  <a:pt x="323" y="1696"/>
                </a:lnTo>
                <a:lnTo>
                  <a:pt x="324" y="1696"/>
                </a:lnTo>
                <a:lnTo>
                  <a:pt x="324" y="1698"/>
                </a:lnTo>
                <a:lnTo>
                  <a:pt x="325" y="1696"/>
                </a:lnTo>
                <a:lnTo>
                  <a:pt x="327" y="1696"/>
                </a:lnTo>
                <a:lnTo>
                  <a:pt x="328" y="1696"/>
                </a:lnTo>
                <a:lnTo>
                  <a:pt x="329" y="1696"/>
                </a:lnTo>
                <a:lnTo>
                  <a:pt x="330" y="1696"/>
                </a:lnTo>
                <a:lnTo>
                  <a:pt x="330" y="1695"/>
                </a:lnTo>
                <a:lnTo>
                  <a:pt x="331" y="1695"/>
                </a:lnTo>
                <a:lnTo>
                  <a:pt x="332" y="1694"/>
                </a:lnTo>
                <a:lnTo>
                  <a:pt x="332" y="1693"/>
                </a:lnTo>
                <a:lnTo>
                  <a:pt x="332" y="1692"/>
                </a:lnTo>
                <a:lnTo>
                  <a:pt x="332" y="1691"/>
                </a:lnTo>
                <a:lnTo>
                  <a:pt x="332" y="1689"/>
                </a:lnTo>
                <a:lnTo>
                  <a:pt x="334" y="1689"/>
                </a:lnTo>
                <a:lnTo>
                  <a:pt x="334" y="1688"/>
                </a:lnTo>
                <a:lnTo>
                  <a:pt x="334" y="1687"/>
                </a:lnTo>
                <a:lnTo>
                  <a:pt x="335" y="1687"/>
                </a:lnTo>
                <a:lnTo>
                  <a:pt x="336" y="1686"/>
                </a:lnTo>
                <a:lnTo>
                  <a:pt x="337" y="1685"/>
                </a:lnTo>
                <a:lnTo>
                  <a:pt x="337" y="1683"/>
                </a:lnTo>
                <a:lnTo>
                  <a:pt x="338" y="1683"/>
                </a:lnTo>
                <a:lnTo>
                  <a:pt x="338" y="1682"/>
                </a:lnTo>
                <a:lnTo>
                  <a:pt x="338" y="1681"/>
                </a:lnTo>
                <a:lnTo>
                  <a:pt x="338" y="1680"/>
                </a:lnTo>
                <a:lnTo>
                  <a:pt x="337" y="1680"/>
                </a:lnTo>
                <a:lnTo>
                  <a:pt x="336" y="1680"/>
                </a:lnTo>
                <a:lnTo>
                  <a:pt x="335" y="1680"/>
                </a:lnTo>
                <a:lnTo>
                  <a:pt x="335" y="1681"/>
                </a:lnTo>
                <a:lnTo>
                  <a:pt x="334" y="1681"/>
                </a:lnTo>
                <a:lnTo>
                  <a:pt x="332" y="1681"/>
                </a:lnTo>
                <a:lnTo>
                  <a:pt x="332" y="1680"/>
                </a:lnTo>
                <a:lnTo>
                  <a:pt x="332" y="1679"/>
                </a:lnTo>
                <a:lnTo>
                  <a:pt x="332" y="1678"/>
                </a:lnTo>
                <a:lnTo>
                  <a:pt x="332" y="1676"/>
                </a:lnTo>
                <a:lnTo>
                  <a:pt x="334" y="1676"/>
                </a:lnTo>
                <a:lnTo>
                  <a:pt x="334" y="1678"/>
                </a:lnTo>
                <a:lnTo>
                  <a:pt x="335" y="1678"/>
                </a:lnTo>
                <a:lnTo>
                  <a:pt x="336" y="1678"/>
                </a:lnTo>
                <a:lnTo>
                  <a:pt x="337" y="1678"/>
                </a:lnTo>
                <a:lnTo>
                  <a:pt x="338" y="1678"/>
                </a:lnTo>
                <a:lnTo>
                  <a:pt x="338" y="1679"/>
                </a:lnTo>
                <a:lnTo>
                  <a:pt x="338" y="1678"/>
                </a:lnTo>
                <a:lnTo>
                  <a:pt x="339" y="1678"/>
                </a:lnTo>
                <a:lnTo>
                  <a:pt x="339" y="1679"/>
                </a:lnTo>
                <a:lnTo>
                  <a:pt x="341" y="1678"/>
                </a:lnTo>
                <a:lnTo>
                  <a:pt x="342" y="1678"/>
                </a:lnTo>
                <a:lnTo>
                  <a:pt x="343" y="1678"/>
                </a:lnTo>
                <a:lnTo>
                  <a:pt x="343" y="1676"/>
                </a:lnTo>
                <a:lnTo>
                  <a:pt x="343" y="1675"/>
                </a:lnTo>
                <a:lnTo>
                  <a:pt x="343" y="1674"/>
                </a:lnTo>
                <a:lnTo>
                  <a:pt x="344" y="1673"/>
                </a:lnTo>
                <a:lnTo>
                  <a:pt x="344" y="1672"/>
                </a:lnTo>
                <a:lnTo>
                  <a:pt x="345" y="1672"/>
                </a:lnTo>
                <a:lnTo>
                  <a:pt x="346" y="1672"/>
                </a:lnTo>
                <a:lnTo>
                  <a:pt x="348" y="1672"/>
                </a:lnTo>
                <a:lnTo>
                  <a:pt x="349" y="1673"/>
                </a:lnTo>
                <a:lnTo>
                  <a:pt x="350" y="1673"/>
                </a:lnTo>
                <a:lnTo>
                  <a:pt x="351" y="1673"/>
                </a:lnTo>
                <a:lnTo>
                  <a:pt x="351" y="1672"/>
                </a:lnTo>
                <a:lnTo>
                  <a:pt x="351" y="1671"/>
                </a:lnTo>
                <a:lnTo>
                  <a:pt x="350" y="1669"/>
                </a:lnTo>
                <a:lnTo>
                  <a:pt x="349" y="1668"/>
                </a:lnTo>
                <a:lnTo>
                  <a:pt x="348" y="1667"/>
                </a:lnTo>
                <a:lnTo>
                  <a:pt x="346" y="1667"/>
                </a:lnTo>
                <a:lnTo>
                  <a:pt x="346" y="1666"/>
                </a:lnTo>
                <a:lnTo>
                  <a:pt x="345" y="1666"/>
                </a:lnTo>
                <a:lnTo>
                  <a:pt x="345" y="1665"/>
                </a:lnTo>
                <a:lnTo>
                  <a:pt x="344" y="1665"/>
                </a:lnTo>
                <a:lnTo>
                  <a:pt x="344" y="1664"/>
                </a:lnTo>
                <a:lnTo>
                  <a:pt x="343" y="1664"/>
                </a:lnTo>
                <a:lnTo>
                  <a:pt x="343" y="1662"/>
                </a:lnTo>
                <a:lnTo>
                  <a:pt x="342" y="1662"/>
                </a:lnTo>
                <a:lnTo>
                  <a:pt x="339" y="1661"/>
                </a:lnTo>
                <a:lnTo>
                  <a:pt x="339" y="1660"/>
                </a:lnTo>
                <a:lnTo>
                  <a:pt x="338" y="1660"/>
                </a:lnTo>
                <a:lnTo>
                  <a:pt x="338" y="1659"/>
                </a:lnTo>
                <a:lnTo>
                  <a:pt x="337" y="1659"/>
                </a:lnTo>
                <a:lnTo>
                  <a:pt x="336" y="1658"/>
                </a:lnTo>
                <a:lnTo>
                  <a:pt x="335" y="1657"/>
                </a:lnTo>
                <a:lnTo>
                  <a:pt x="334" y="1657"/>
                </a:lnTo>
                <a:lnTo>
                  <a:pt x="334" y="1655"/>
                </a:lnTo>
                <a:lnTo>
                  <a:pt x="332" y="1655"/>
                </a:lnTo>
                <a:lnTo>
                  <a:pt x="332" y="1654"/>
                </a:lnTo>
                <a:lnTo>
                  <a:pt x="331" y="1653"/>
                </a:lnTo>
                <a:lnTo>
                  <a:pt x="331" y="1652"/>
                </a:lnTo>
                <a:lnTo>
                  <a:pt x="330" y="1652"/>
                </a:lnTo>
                <a:lnTo>
                  <a:pt x="330" y="1651"/>
                </a:lnTo>
                <a:lnTo>
                  <a:pt x="329" y="1650"/>
                </a:lnTo>
                <a:lnTo>
                  <a:pt x="329" y="1648"/>
                </a:lnTo>
                <a:lnTo>
                  <a:pt x="328" y="1648"/>
                </a:lnTo>
                <a:lnTo>
                  <a:pt x="328" y="1647"/>
                </a:lnTo>
                <a:lnTo>
                  <a:pt x="327" y="1647"/>
                </a:lnTo>
                <a:lnTo>
                  <a:pt x="325" y="1647"/>
                </a:lnTo>
                <a:lnTo>
                  <a:pt x="325" y="1646"/>
                </a:lnTo>
                <a:lnTo>
                  <a:pt x="324" y="1646"/>
                </a:lnTo>
                <a:lnTo>
                  <a:pt x="324" y="1645"/>
                </a:lnTo>
                <a:lnTo>
                  <a:pt x="323" y="1645"/>
                </a:lnTo>
                <a:lnTo>
                  <a:pt x="322" y="1645"/>
                </a:lnTo>
                <a:lnTo>
                  <a:pt x="321" y="1645"/>
                </a:lnTo>
                <a:lnTo>
                  <a:pt x="321" y="1644"/>
                </a:lnTo>
                <a:lnTo>
                  <a:pt x="320" y="1644"/>
                </a:lnTo>
                <a:lnTo>
                  <a:pt x="318" y="1644"/>
                </a:lnTo>
                <a:lnTo>
                  <a:pt x="317" y="1644"/>
                </a:lnTo>
                <a:lnTo>
                  <a:pt x="317" y="1643"/>
                </a:lnTo>
                <a:lnTo>
                  <a:pt x="316" y="1643"/>
                </a:lnTo>
                <a:lnTo>
                  <a:pt x="315" y="1643"/>
                </a:lnTo>
                <a:lnTo>
                  <a:pt x="314" y="1641"/>
                </a:lnTo>
                <a:lnTo>
                  <a:pt x="313" y="1641"/>
                </a:lnTo>
                <a:lnTo>
                  <a:pt x="313" y="1640"/>
                </a:lnTo>
                <a:lnTo>
                  <a:pt x="311" y="1640"/>
                </a:lnTo>
                <a:lnTo>
                  <a:pt x="310" y="1640"/>
                </a:lnTo>
                <a:lnTo>
                  <a:pt x="309" y="1639"/>
                </a:lnTo>
                <a:lnTo>
                  <a:pt x="308" y="1639"/>
                </a:lnTo>
                <a:lnTo>
                  <a:pt x="307" y="1639"/>
                </a:lnTo>
                <a:lnTo>
                  <a:pt x="307" y="1638"/>
                </a:lnTo>
                <a:lnTo>
                  <a:pt x="306" y="1638"/>
                </a:lnTo>
                <a:lnTo>
                  <a:pt x="304" y="1638"/>
                </a:lnTo>
                <a:lnTo>
                  <a:pt x="304" y="1637"/>
                </a:lnTo>
                <a:lnTo>
                  <a:pt x="303" y="1637"/>
                </a:lnTo>
                <a:lnTo>
                  <a:pt x="302" y="1637"/>
                </a:lnTo>
                <a:lnTo>
                  <a:pt x="301" y="1636"/>
                </a:lnTo>
                <a:lnTo>
                  <a:pt x="300" y="1636"/>
                </a:lnTo>
                <a:lnTo>
                  <a:pt x="300" y="1634"/>
                </a:lnTo>
                <a:lnTo>
                  <a:pt x="299" y="1634"/>
                </a:lnTo>
                <a:lnTo>
                  <a:pt x="297" y="1634"/>
                </a:lnTo>
                <a:lnTo>
                  <a:pt x="296" y="1634"/>
                </a:lnTo>
                <a:lnTo>
                  <a:pt x="296" y="1633"/>
                </a:lnTo>
                <a:lnTo>
                  <a:pt x="295" y="1633"/>
                </a:lnTo>
                <a:lnTo>
                  <a:pt x="294" y="1633"/>
                </a:lnTo>
                <a:lnTo>
                  <a:pt x="293" y="1633"/>
                </a:lnTo>
                <a:lnTo>
                  <a:pt x="292" y="1633"/>
                </a:lnTo>
                <a:lnTo>
                  <a:pt x="292" y="1632"/>
                </a:lnTo>
                <a:lnTo>
                  <a:pt x="290" y="1631"/>
                </a:lnTo>
                <a:lnTo>
                  <a:pt x="290" y="1630"/>
                </a:lnTo>
                <a:lnTo>
                  <a:pt x="289" y="1630"/>
                </a:lnTo>
                <a:lnTo>
                  <a:pt x="289" y="1629"/>
                </a:lnTo>
                <a:lnTo>
                  <a:pt x="289" y="1627"/>
                </a:lnTo>
                <a:lnTo>
                  <a:pt x="289" y="1626"/>
                </a:lnTo>
                <a:lnTo>
                  <a:pt x="289" y="1625"/>
                </a:lnTo>
                <a:lnTo>
                  <a:pt x="289" y="1624"/>
                </a:lnTo>
                <a:lnTo>
                  <a:pt x="289" y="1623"/>
                </a:lnTo>
                <a:lnTo>
                  <a:pt x="290" y="1622"/>
                </a:lnTo>
                <a:lnTo>
                  <a:pt x="290" y="1620"/>
                </a:lnTo>
                <a:lnTo>
                  <a:pt x="290" y="1619"/>
                </a:lnTo>
                <a:lnTo>
                  <a:pt x="292" y="1619"/>
                </a:lnTo>
                <a:lnTo>
                  <a:pt x="292" y="1618"/>
                </a:lnTo>
                <a:lnTo>
                  <a:pt x="293" y="1618"/>
                </a:lnTo>
                <a:lnTo>
                  <a:pt x="293" y="1617"/>
                </a:lnTo>
                <a:lnTo>
                  <a:pt x="294" y="1616"/>
                </a:lnTo>
                <a:lnTo>
                  <a:pt x="295" y="1615"/>
                </a:lnTo>
                <a:lnTo>
                  <a:pt x="297" y="1613"/>
                </a:lnTo>
                <a:lnTo>
                  <a:pt x="299" y="1613"/>
                </a:lnTo>
                <a:lnTo>
                  <a:pt x="299" y="1612"/>
                </a:lnTo>
                <a:lnTo>
                  <a:pt x="300" y="1611"/>
                </a:lnTo>
                <a:lnTo>
                  <a:pt x="301" y="1610"/>
                </a:lnTo>
                <a:lnTo>
                  <a:pt x="302" y="1609"/>
                </a:lnTo>
                <a:lnTo>
                  <a:pt x="302" y="1608"/>
                </a:lnTo>
                <a:lnTo>
                  <a:pt x="302" y="1606"/>
                </a:lnTo>
                <a:lnTo>
                  <a:pt x="301" y="1605"/>
                </a:lnTo>
                <a:lnTo>
                  <a:pt x="301" y="1604"/>
                </a:lnTo>
                <a:lnTo>
                  <a:pt x="301" y="1603"/>
                </a:lnTo>
                <a:lnTo>
                  <a:pt x="301" y="1602"/>
                </a:lnTo>
                <a:lnTo>
                  <a:pt x="302" y="1602"/>
                </a:lnTo>
                <a:lnTo>
                  <a:pt x="303" y="1602"/>
                </a:lnTo>
                <a:lnTo>
                  <a:pt x="303" y="1601"/>
                </a:lnTo>
                <a:lnTo>
                  <a:pt x="304" y="1601"/>
                </a:lnTo>
                <a:lnTo>
                  <a:pt x="304" y="1602"/>
                </a:lnTo>
                <a:lnTo>
                  <a:pt x="306" y="1602"/>
                </a:lnTo>
                <a:lnTo>
                  <a:pt x="307" y="1602"/>
                </a:lnTo>
                <a:lnTo>
                  <a:pt x="307" y="1601"/>
                </a:lnTo>
                <a:lnTo>
                  <a:pt x="308" y="1601"/>
                </a:lnTo>
                <a:lnTo>
                  <a:pt x="308" y="1599"/>
                </a:lnTo>
                <a:lnTo>
                  <a:pt x="308" y="1598"/>
                </a:lnTo>
                <a:lnTo>
                  <a:pt x="307" y="1598"/>
                </a:lnTo>
                <a:lnTo>
                  <a:pt x="307" y="1597"/>
                </a:lnTo>
                <a:lnTo>
                  <a:pt x="306" y="1597"/>
                </a:lnTo>
                <a:lnTo>
                  <a:pt x="304" y="1597"/>
                </a:lnTo>
                <a:lnTo>
                  <a:pt x="303" y="1597"/>
                </a:lnTo>
                <a:lnTo>
                  <a:pt x="302" y="1598"/>
                </a:lnTo>
                <a:lnTo>
                  <a:pt x="301" y="1597"/>
                </a:lnTo>
                <a:lnTo>
                  <a:pt x="300" y="1597"/>
                </a:lnTo>
                <a:lnTo>
                  <a:pt x="300" y="1596"/>
                </a:lnTo>
                <a:lnTo>
                  <a:pt x="300" y="1595"/>
                </a:lnTo>
                <a:lnTo>
                  <a:pt x="300" y="1594"/>
                </a:lnTo>
                <a:lnTo>
                  <a:pt x="301" y="1594"/>
                </a:lnTo>
                <a:lnTo>
                  <a:pt x="301" y="1592"/>
                </a:lnTo>
                <a:lnTo>
                  <a:pt x="301" y="1591"/>
                </a:lnTo>
                <a:lnTo>
                  <a:pt x="302" y="1591"/>
                </a:lnTo>
                <a:lnTo>
                  <a:pt x="302" y="1590"/>
                </a:lnTo>
                <a:lnTo>
                  <a:pt x="303" y="1590"/>
                </a:lnTo>
                <a:lnTo>
                  <a:pt x="304" y="1591"/>
                </a:lnTo>
                <a:lnTo>
                  <a:pt x="306" y="1591"/>
                </a:lnTo>
                <a:lnTo>
                  <a:pt x="307" y="1591"/>
                </a:lnTo>
                <a:lnTo>
                  <a:pt x="308" y="1591"/>
                </a:lnTo>
                <a:lnTo>
                  <a:pt x="309" y="1591"/>
                </a:lnTo>
                <a:lnTo>
                  <a:pt x="310" y="1591"/>
                </a:lnTo>
                <a:lnTo>
                  <a:pt x="310" y="1590"/>
                </a:lnTo>
                <a:lnTo>
                  <a:pt x="309" y="1589"/>
                </a:lnTo>
                <a:lnTo>
                  <a:pt x="308" y="1589"/>
                </a:lnTo>
                <a:lnTo>
                  <a:pt x="307" y="1589"/>
                </a:lnTo>
                <a:lnTo>
                  <a:pt x="307" y="1588"/>
                </a:lnTo>
                <a:lnTo>
                  <a:pt x="306" y="1588"/>
                </a:lnTo>
                <a:lnTo>
                  <a:pt x="306" y="1587"/>
                </a:lnTo>
                <a:lnTo>
                  <a:pt x="304" y="1587"/>
                </a:lnTo>
                <a:lnTo>
                  <a:pt x="304" y="1585"/>
                </a:lnTo>
                <a:lnTo>
                  <a:pt x="303" y="1584"/>
                </a:lnTo>
                <a:lnTo>
                  <a:pt x="303" y="1583"/>
                </a:lnTo>
                <a:lnTo>
                  <a:pt x="303" y="1582"/>
                </a:lnTo>
                <a:lnTo>
                  <a:pt x="304" y="1581"/>
                </a:lnTo>
                <a:lnTo>
                  <a:pt x="304" y="1578"/>
                </a:lnTo>
                <a:lnTo>
                  <a:pt x="306" y="1577"/>
                </a:lnTo>
                <a:lnTo>
                  <a:pt x="307" y="1576"/>
                </a:lnTo>
                <a:lnTo>
                  <a:pt x="308" y="1576"/>
                </a:lnTo>
                <a:lnTo>
                  <a:pt x="311" y="1573"/>
                </a:lnTo>
                <a:lnTo>
                  <a:pt x="313" y="1571"/>
                </a:lnTo>
                <a:lnTo>
                  <a:pt x="313" y="1570"/>
                </a:lnTo>
                <a:lnTo>
                  <a:pt x="313" y="1569"/>
                </a:lnTo>
                <a:lnTo>
                  <a:pt x="311" y="1564"/>
                </a:lnTo>
                <a:lnTo>
                  <a:pt x="309" y="1561"/>
                </a:lnTo>
                <a:lnTo>
                  <a:pt x="309" y="1560"/>
                </a:lnTo>
                <a:lnTo>
                  <a:pt x="306" y="1559"/>
                </a:lnTo>
                <a:lnTo>
                  <a:pt x="304" y="1559"/>
                </a:lnTo>
                <a:lnTo>
                  <a:pt x="302" y="1557"/>
                </a:lnTo>
                <a:lnTo>
                  <a:pt x="301" y="1557"/>
                </a:lnTo>
                <a:lnTo>
                  <a:pt x="300" y="1556"/>
                </a:lnTo>
                <a:lnTo>
                  <a:pt x="300" y="1555"/>
                </a:lnTo>
                <a:lnTo>
                  <a:pt x="297" y="1554"/>
                </a:lnTo>
                <a:lnTo>
                  <a:pt x="296" y="1553"/>
                </a:lnTo>
                <a:lnTo>
                  <a:pt x="296" y="1550"/>
                </a:lnTo>
                <a:lnTo>
                  <a:pt x="295" y="1549"/>
                </a:lnTo>
                <a:lnTo>
                  <a:pt x="295" y="1548"/>
                </a:lnTo>
                <a:lnTo>
                  <a:pt x="295" y="1547"/>
                </a:lnTo>
                <a:lnTo>
                  <a:pt x="295" y="1546"/>
                </a:lnTo>
                <a:lnTo>
                  <a:pt x="295" y="1545"/>
                </a:lnTo>
                <a:lnTo>
                  <a:pt x="295" y="1543"/>
                </a:lnTo>
                <a:lnTo>
                  <a:pt x="295" y="1542"/>
                </a:lnTo>
                <a:lnTo>
                  <a:pt x="296" y="1541"/>
                </a:lnTo>
                <a:lnTo>
                  <a:pt x="296" y="1540"/>
                </a:lnTo>
                <a:lnTo>
                  <a:pt x="296" y="1539"/>
                </a:lnTo>
                <a:lnTo>
                  <a:pt x="296" y="1536"/>
                </a:lnTo>
                <a:lnTo>
                  <a:pt x="296" y="1535"/>
                </a:lnTo>
                <a:lnTo>
                  <a:pt x="297" y="1535"/>
                </a:lnTo>
                <a:lnTo>
                  <a:pt x="297" y="1533"/>
                </a:lnTo>
                <a:lnTo>
                  <a:pt x="296" y="1532"/>
                </a:lnTo>
                <a:lnTo>
                  <a:pt x="296" y="1531"/>
                </a:lnTo>
                <a:lnTo>
                  <a:pt x="296" y="1529"/>
                </a:lnTo>
                <a:lnTo>
                  <a:pt x="295" y="1528"/>
                </a:lnTo>
                <a:lnTo>
                  <a:pt x="295" y="1526"/>
                </a:lnTo>
                <a:lnTo>
                  <a:pt x="295" y="1525"/>
                </a:lnTo>
                <a:lnTo>
                  <a:pt x="296" y="1524"/>
                </a:lnTo>
                <a:lnTo>
                  <a:pt x="296" y="1522"/>
                </a:lnTo>
                <a:lnTo>
                  <a:pt x="294" y="1521"/>
                </a:lnTo>
                <a:lnTo>
                  <a:pt x="295" y="1520"/>
                </a:lnTo>
                <a:lnTo>
                  <a:pt x="294" y="1519"/>
                </a:lnTo>
                <a:lnTo>
                  <a:pt x="294" y="1518"/>
                </a:lnTo>
                <a:lnTo>
                  <a:pt x="294" y="1517"/>
                </a:lnTo>
                <a:lnTo>
                  <a:pt x="294" y="1515"/>
                </a:lnTo>
                <a:lnTo>
                  <a:pt x="293" y="1514"/>
                </a:lnTo>
                <a:lnTo>
                  <a:pt x="292" y="1513"/>
                </a:lnTo>
                <a:lnTo>
                  <a:pt x="290" y="1512"/>
                </a:lnTo>
                <a:lnTo>
                  <a:pt x="292" y="1511"/>
                </a:lnTo>
                <a:lnTo>
                  <a:pt x="290" y="1510"/>
                </a:lnTo>
                <a:lnTo>
                  <a:pt x="289" y="1508"/>
                </a:lnTo>
                <a:lnTo>
                  <a:pt x="288" y="1508"/>
                </a:lnTo>
                <a:lnTo>
                  <a:pt x="287" y="1508"/>
                </a:lnTo>
                <a:lnTo>
                  <a:pt x="287" y="1507"/>
                </a:lnTo>
                <a:lnTo>
                  <a:pt x="286" y="1507"/>
                </a:lnTo>
                <a:lnTo>
                  <a:pt x="287" y="1506"/>
                </a:lnTo>
                <a:lnTo>
                  <a:pt x="287" y="1505"/>
                </a:lnTo>
                <a:lnTo>
                  <a:pt x="286" y="1505"/>
                </a:lnTo>
                <a:lnTo>
                  <a:pt x="286" y="1504"/>
                </a:lnTo>
                <a:lnTo>
                  <a:pt x="285" y="1504"/>
                </a:lnTo>
                <a:lnTo>
                  <a:pt x="283" y="1503"/>
                </a:lnTo>
                <a:lnTo>
                  <a:pt x="283" y="1501"/>
                </a:lnTo>
                <a:lnTo>
                  <a:pt x="283" y="1500"/>
                </a:lnTo>
                <a:lnTo>
                  <a:pt x="283" y="1499"/>
                </a:lnTo>
                <a:lnTo>
                  <a:pt x="283" y="1498"/>
                </a:lnTo>
                <a:lnTo>
                  <a:pt x="282" y="1498"/>
                </a:lnTo>
                <a:lnTo>
                  <a:pt x="281" y="1497"/>
                </a:lnTo>
                <a:lnTo>
                  <a:pt x="280" y="1497"/>
                </a:lnTo>
                <a:lnTo>
                  <a:pt x="279" y="1497"/>
                </a:lnTo>
                <a:lnTo>
                  <a:pt x="278" y="1497"/>
                </a:lnTo>
                <a:lnTo>
                  <a:pt x="278" y="1496"/>
                </a:lnTo>
                <a:lnTo>
                  <a:pt x="278" y="1494"/>
                </a:lnTo>
                <a:lnTo>
                  <a:pt x="278" y="1493"/>
                </a:lnTo>
                <a:lnTo>
                  <a:pt x="276" y="1493"/>
                </a:lnTo>
                <a:lnTo>
                  <a:pt x="276" y="1492"/>
                </a:lnTo>
                <a:lnTo>
                  <a:pt x="276" y="1491"/>
                </a:lnTo>
                <a:lnTo>
                  <a:pt x="275" y="1491"/>
                </a:lnTo>
                <a:lnTo>
                  <a:pt x="274" y="1490"/>
                </a:lnTo>
                <a:lnTo>
                  <a:pt x="273" y="1490"/>
                </a:lnTo>
                <a:lnTo>
                  <a:pt x="272" y="1490"/>
                </a:lnTo>
                <a:lnTo>
                  <a:pt x="272" y="1489"/>
                </a:lnTo>
                <a:lnTo>
                  <a:pt x="272" y="1487"/>
                </a:lnTo>
                <a:lnTo>
                  <a:pt x="271" y="1486"/>
                </a:lnTo>
                <a:lnTo>
                  <a:pt x="269" y="1485"/>
                </a:lnTo>
                <a:lnTo>
                  <a:pt x="268" y="1485"/>
                </a:lnTo>
                <a:lnTo>
                  <a:pt x="268" y="1484"/>
                </a:lnTo>
                <a:lnTo>
                  <a:pt x="267" y="1483"/>
                </a:lnTo>
                <a:lnTo>
                  <a:pt x="266" y="1482"/>
                </a:lnTo>
                <a:lnTo>
                  <a:pt x="265" y="1480"/>
                </a:lnTo>
                <a:lnTo>
                  <a:pt x="265" y="1479"/>
                </a:lnTo>
                <a:lnTo>
                  <a:pt x="265" y="1478"/>
                </a:lnTo>
                <a:lnTo>
                  <a:pt x="264" y="1478"/>
                </a:lnTo>
                <a:lnTo>
                  <a:pt x="264" y="1477"/>
                </a:lnTo>
                <a:lnTo>
                  <a:pt x="262" y="1477"/>
                </a:lnTo>
                <a:lnTo>
                  <a:pt x="261" y="1476"/>
                </a:lnTo>
                <a:lnTo>
                  <a:pt x="260" y="1476"/>
                </a:lnTo>
                <a:lnTo>
                  <a:pt x="259" y="1473"/>
                </a:lnTo>
                <a:lnTo>
                  <a:pt x="258" y="1471"/>
                </a:lnTo>
                <a:lnTo>
                  <a:pt x="257" y="1470"/>
                </a:lnTo>
                <a:lnTo>
                  <a:pt x="257" y="1469"/>
                </a:lnTo>
                <a:lnTo>
                  <a:pt x="255" y="1468"/>
                </a:lnTo>
                <a:lnTo>
                  <a:pt x="255" y="1466"/>
                </a:lnTo>
                <a:lnTo>
                  <a:pt x="255" y="1465"/>
                </a:lnTo>
                <a:lnTo>
                  <a:pt x="254" y="1465"/>
                </a:lnTo>
                <a:lnTo>
                  <a:pt x="254" y="1464"/>
                </a:lnTo>
                <a:lnTo>
                  <a:pt x="254" y="1463"/>
                </a:lnTo>
                <a:lnTo>
                  <a:pt x="254" y="1462"/>
                </a:lnTo>
                <a:lnTo>
                  <a:pt x="253" y="1462"/>
                </a:lnTo>
                <a:lnTo>
                  <a:pt x="253" y="1460"/>
                </a:lnTo>
                <a:lnTo>
                  <a:pt x="253" y="1459"/>
                </a:lnTo>
                <a:lnTo>
                  <a:pt x="253" y="1458"/>
                </a:lnTo>
                <a:lnTo>
                  <a:pt x="253" y="1457"/>
                </a:lnTo>
                <a:lnTo>
                  <a:pt x="253" y="1456"/>
                </a:lnTo>
                <a:lnTo>
                  <a:pt x="252" y="1456"/>
                </a:lnTo>
                <a:lnTo>
                  <a:pt x="252" y="1455"/>
                </a:lnTo>
                <a:lnTo>
                  <a:pt x="252" y="1453"/>
                </a:lnTo>
                <a:lnTo>
                  <a:pt x="252" y="1452"/>
                </a:lnTo>
                <a:lnTo>
                  <a:pt x="251" y="1452"/>
                </a:lnTo>
                <a:lnTo>
                  <a:pt x="251" y="1451"/>
                </a:lnTo>
                <a:lnTo>
                  <a:pt x="250" y="1451"/>
                </a:lnTo>
                <a:lnTo>
                  <a:pt x="250" y="1450"/>
                </a:lnTo>
                <a:lnTo>
                  <a:pt x="248" y="1450"/>
                </a:lnTo>
                <a:lnTo>
                  <a:pt x="248" y="1449"/>
                </a:lnTo>
                <a:lnTo>
                  <a:pt x="248" y="1448"/>
                </a:lnTo>
                <a:lnTo>
                  <a:pt x="247" y="1448"/>
                </a:lnTo>
                <a:lnTo>
                  <a:pt x="247" y="1446"/>
                </a:lnTo>
                <a:lnTo>
                  <a:pt x="248" y="1446"/>
                </a:lnTo>
                <a:lnTo>
                  <a:pt x="248" y="1445"/>
                </a:lnTo>
                <a:lnTo>
                  <a:pt x="250" y="1445"/>
                </a:lnTo>
                <a:lnTo>
                  <a:pt x="251" y="1445"/>
                </a:lnTo>
                <a:lnTo>
                  <a:pt x="251" y="1444"/>
                </a:lnTo>
                <a:lnTo>
                  <a:pt x="252" y="1444"/>
                </a:lnTo>
                <a:lnTo>
                  <a:pt x="252" y="1443"/>
                </a:lnTo>
                <a:lnTo>
                  <a:pt x="252" y="1442"/>
                </a:lnTo>
                <a:lnTo>
                  <a:pt x="252" y="1441"/>
                </a:lnTo>
                <a:lnTo>
                  <a:pt x="251" y="1441"/>
                </a:lnTo>
                <a:lnTo>
                  <a:pt x="250" y="1441"/>
                </a:lnTo>
                <a:lnTo>
                  <a:pt x="250" y="1442"/>
                </a:lnTo>
                <a:lnTo>
                  <a:pt x="248" y="1442"/>
                </a:lnTo>
                <a:lnTo>
                  <a:pt x="247" y="1442"/>
                </a:lnTo>
                <a:lnTo>
                  <a:pt x="246" y="1442"/>
                </a:lnTo>
                <a:lnTo>
                  <a:pt x="245" y="1441"/>
                </a:lnTo>
                <a:lnTo>
                  <a:pt x="245" y="1442"/>
                </a:lnTo>
                <a:lnTo>
                  <a:pt x="244" y="1442"/>
                </a:lnTo>
                <a:lnTo>
                  <a:pt x="243" y="1442"/>
                </a:lnTo>
                <a:lnTo>
                  <a:pt x="244" y="1442"/>
                </a:lnTo>
                <a:lnTo>
                  <a:pt x="244" y="1441"/>
                </a:lnTo>
                <a:lnTo>
                  <a:pt x="243" y="1441"/>
                </a:lnTo>
                <a:lnTo>
                  <a:pt x="243" y="1439"/>
                </a:lnTo>
                <a:lnTo>
                  <a:pt x="243" y="1438"/>
                </a:lnTo>
                <a:lnTo>
                  <a:pt x="241" y="1438"/>
                </a:lnTo>
                <a:lnTo>
                  <a:pt x="241" y="1437"/>
                </a:lnTo>
                <a:lnTo>
                  <a:pt x="241" y="1438"/>
                </a:lnTo>
                <a:lnTo>
                  <a:pt x="240" y="1438"/>
                </a:lnTo>
                <a:lnTo>
                  <a:pt x="241" y="1437"/>
                </a:lnTo>
                <a:lnTo>
                  <a:pt x="240" y="1437"/>
                </a:lnTo>
                <a:lnTo>
                  <a:pt x="240" y="1436"/>
                </a:lnTo>
                <a:lnTo>
                  <a:pt x="240" y="1435"/>
                </a:lnTo>
                <a:lnTo>
                  <a:pt x="241" y="1435"/>
                </a:lnTo>
                <a:lnTo>
                  <a:pt x="241" y="1434"/>
                </a:lnTo>
                <a:lnTo>
                  <a:pt x="243" y="1434"/>
                </a:lnTo>
                <a:lnTo>
                  <a:pt x="243" y="1432"/>
                </a:lnTo>
                <a:lnTo>
                  <a:pt x="244" y="1432"/>
                </a:lnTo>
                <a:lnTo>
                  <a:pt x="244" y="1431"/>
                </a:lnTo>
                <a:lnTo>
                  <a:pt x="245" y="1431"/>
                </a:lnTo>
                <a:lnTo>
                  <a:pt x="245" y="1430"/>
                </a:lnTo>
                <a:lnTo>
                  <a:pt x="246" y="1430"/>
                </a:lnTo>
                <a:lnTo>
                  <a:pt x="247" y="1430"/>
                </a:lnTo>
                <a:lnTo>
                  <a:pt x="247" y="1429"/>
                </a:lnTo>
                <a:lnTo>
                  <a:pt x="248" y="1429"/>
                </a:lnTo>
                <a:lnTo>
                  <a:pt x="250" y="1429"/>
                </a:lnTo>
                <a:lnTo>
                  <a:pt x="250" y="1428"/>
                </a:lnTo>
                <a:lnTo>
                  <a:pt x="248" y="1427"/>
                </a:lnTo>
                <a:lnTo>
                  <a:pt x="247" y="1425"/>
                </a:lnTo>
                <a:lnTo>
                  <a:pt x="248" y="1425"/>
                </a:lnTo>
                <a:lnTo>
                  <a:pt x="248" y="1424"/>
                </a:lnTo>
                <a:lnTo>
                  <a:pt x="247" y="1424"/>
                </a:lnTo>
                <a:lnTo>
                  <a:pt x="247" y="1423"/>
                </a:lnTo>
                <a:lnTo>
                  <a:pt x="247" y="1422"/>
                </a:lnTo>
                <a:lnTo>
                  <a:pt x="247" y="1421"/>
                </a:lnTo>
                <a:lnTo>
                  <a:pt x="246" y="1420"/>
                </a:lnTo>
                <a:lnTo>
                  <a:pt x="245" y="1418"/>
                </a:lnTo>
                <a:lnTo>
                  <a:pt x="245" y="1417"/>
                </a:lnTo>
                <a:lnTo>
                  <a:pt x="244" y="1417"/>
                </a:lnTo>
                <a:lnTo>
                  <a:pt x="244" y="1416"/>
                </a:lnTo>
                <a:lnTo>
                  <a:pt x="243" y="1416"/>
                </a:lnTo>
                <a:lnTo>
                  <a:pt x="243" y="1415"/>
                </a:lnTo>
                <a:lnTo>
                  <a:pt x="241" y="1415"/>
                </a:lnTo>
                <a:lnTo>
                  <a:pt x="241" y="1414"/>
                </a:lnTo>
                <a:lnTo>
                  <a:pt x="240" y="1414"/>
                </a:lnTo>
                <a:lnTo>
                  <a:pt x="239" y="1414"/>
                </a:lnTo>
                <a:lnTo>
                  <a:pt x="239" y="1413"/>
                </a:lnTo>
                <a:lnTo>
                  <a:pt x="238" y="1413"/>
                </a:lnTo>
                <a:lnTo>
                  <a:pt x="237" y="1411"/>
                </a:lnTo>
                <a:lnTo>
                  <a:pt x="236" y="1410"/>
                </a:lnTo>
                <a:lnTo>
                  <a:pt x="236" y="1409"/>
                </a:lnTo>
                <a:lnTo>
                  <a:pt x="236" y="1408"/>
                </a:lnTo>
                <a:lnTo>
                  <a:pt x="236" y="1407"/>
                </a:lnTo>
                <a:lnTo>
                  <a:pt x="234" y="1407"/>
                </a:lnTo>
                <a:lnTo>
                  <a:pt x="234" y="1406"/>
                </a:lnTo>
                <a:lnTo>
                  <a:pt x="234" y="1404"/>
                </a:lnTo>
                <a:lnTo>
                  <a:pt x="234" y="1403"/>
                </a:lnTo>
                <a:lnTo>
                  <a:pt x="234" y="1402"/>
                </a:lnTo>
                <a:lnTo>
                  <a:pt x="234" y="1401"/>
                </a:lnTo>
                <a:lnTo>
                  <a:pt x="233" y="1401"/>
                </a:lnTo>
                <a:lnTo>
                  <a:pt x="233" y="1400"/>
                </a:lnTo>
                <a:lnTo>
                  <a:pt x="233" y="1399"/>
                </a:lnTo>
                <a:lnTo>
                  <a:pt x="233" y="1397"/>
                </a:lnTo>
                <a:lnTo>
                  <a:pt x="233" y="1396"/>
                </a:lnTo>
                <a:lnTo>
                  <a:pt x="234" y="1396"/>
                </a:lnTo>
                <a:lnTo>
                  <a:pt x="234" y="1395"/>
                </a:lnTo>
                <a:lnTo>
                  <a:pt x="233" y="1395"/>
                </a:lnTo>
                <a:lnTo>
                  <a:pt x="232" y="1394"/>
                </a:lnTo>
                <a:lnTo>
                  <a:pt x="232" y="1393"/>
                </a:lnTo>
                <a:lnTo>
                  <a:pt x="232" y="1392"/>
                </a:lnTo>
                <a:lnTo>
                  <a:pt x="232" y="1390"/>
                </a:lnTo>
                <a:lnTo>
                  <a:pt x="232" y="1389"/>
                </a:lnTo>
                <a:lnTo>
                  <a:pt x="233" y="1389"/>
                </a:lnTo>
                <a:lnTo>
                  <a:pt x="232" y="1389"/>
                </a:lnTo>
                <a:lnTo>
                  <a:pt x="232" y="1388"/>
                </a:lnTo>
                <a:lnTo>
                  <a:pt x="233" y="1388"/>
                </a:lnTo>
                <a:lnTo>
                  <a:pt x="233" y="1387"/>
                </a:lnTo>
                <a:lnTo>
                  <a:pt x="234" y="1387"/>
                </a:lnTo>
                <a:lnTo>
                  <a:pt x="234" y="1386"/>
                </a:lnTo>
                <a:lnTo>
                  <a:pt x="236" y="1385"/>
                </a:lnTo>
                <a:lnTo>
                  <a:pt x="236" y="1383"/>
                </a:lnTo>
                <a:lnTo>
                  <a:pt x="237" y="1383"/>
                </a:lnTo>
                <a:lnTo>
                  <a:pt x="237" y="1382"/>
                </a:lnTo>
                <a:lnTo>
                  <a:pt x="237" y="1381"/>
                </a:lnTo>
                <a:lnTo>
                  <a:pt x="237" y="1380"/>
                </a:lnTo>
                <a:lnTo>
                  <a:pt x="236" y="1379"/>
                </a:lnTo>
                <a:lnTo>
                  <a:pt x="236" y="1378"/>
                </a:lnTo>
                <a:lnTo>
                  <a:pt x="234" y="1376"/>
                </a:lnTo>
                <a:lnTo>
                  <a:pt x="233" y="1376"/>
                </a:lnTo>
                <a:lnTo>
                  <a:pt x="232" y="1376"/>
                </a:lnTo>
                <a:lnTo>
                  <a:pt x="231" y="1376"/>
                </a:lnTo>
                <a:lnTo>
                  <a:pt x="230" y="1376"/>
                </a:lnTo>
                <a:lnTo>
                  <a:pt x="229" y="1375"/>
                </a:lnTo>
                <a:lnTo>
                  <a:pt x="227" y="1375"/>
                </a:lnTo>
                <a:lnTo>
                  <a:pt x="227" y="1374"/>
                </a:lnTo>
                <a:lnTo>
                  <a:pt x="226" y="1374"/>
                </a:lnTo>
                <a:lnTo>
                  <a:pt x="226" y="1373"/>
                </a:lnTo>
                <a:lnTo>
                  <a:pt x="225" y="1373"/>
                </a:lnTo>
                <a:lnTo>
                  <a:pt x="225" y="1372"/>
                </a:lnTo>
                <a:lnTo>
                  <a:pt x="224" y="1371"/>
                </a:lnTo>
                <a:lnTo>
                  <a:pt x="224" y="1369"/>
                </a:lnTo>
                <a:lnTo>
                  <a:pt x="223" y="1369"/>
                </a:lnTo>
                <a:lnTo>
                  <a:pt x="223" y="1368"/>
                </a:lnTo>
                <a:lnTo>
                  <a:pt x="223" y="1367"/>
                </a:lnTo>
                <a:lnTo>
                  <a:pt x="223" y="1366"/>
                </a:lnTo>
                <a:lnTo>
                  <a:pt x="222" y="1366"/>
                </a:lnTo>
                <a:lnTo>
                  <a:pt x="222" y="1365"/>
                </a:lnTo>
                <a:lnTo>
                  <a:pt x="222" y="1364"/>
                </a:lnTo>
                <a:lnTo>
                  <a:pt x="222" y="1362"/>
                </a:lnTo>
                <a:lnTo>
                  <a:pt x="223" y="1362"/>
                </a:lnTo>
                <a:lnTo>
                  <a:pt x="224" y="1361"/>
                </a:lnTo>
                <a:lnTo>
                  <a:pt x="224" y="1360"/>
                </a:lnTo>
                <a:lnTo>
                  <a:pt x="225" y="1360"/>
                </a:lnTo>
                <a:lnTo>
                  <a:pt x="224" y="1359"/>
                </a:lnTo>
                <a:lnTo>
                  <a:pt x="225" y="1359"/>
                </a:lnTo>
                <a:lnTo>
                  <a:pt x="225" y="1358"/>
                </a:lnTo>
                <a:lnTo>
                  <a:pt x="226" y="1358"/>
                </a:lnTo>
                <a:lnTo>
                  <a:pt x="226" y="1359"/>
                </a:lnTo>
                <a:lnTo>
                  <a:pt x="227" y="1359"/>
                </a:lnTo>
                <a:lnTo>
                  <a:pt x="229" y="1359"/>
                </a:lnTo>
                <a:lnTo>
                  <a:pt x="231" y="1358"/>
                </a:lnTo>
                <a:lnTo>
                  <a:pt x="232" y="1358"/>
                </a:lnTo>
                <a:lnTo>
                  <a:pt x="232" y="1357"/>
                </a:lnTo>
                <a:lnTo>
                  <a:pt x="232" y="1355"/>
                </a:lnTo>
                <a:lnTo>
                  <a:pt x="231" y="1354"/>
                </a:lnTo>
                <a:lnTo>
                  <a:pt x="231" y="1353"/>
                </a:lnTo>
                <a:lnTo>
                  <a:pt x="230" y="1353"/>
                </a:lnTo>
                <a:lnTo>
                  <a:pt x="229" y="1353"/>
                </a:lnTo>
                <a:lnTo>
                  <a:pt x="227" y="1353"/>
                </a:lnTo>
                <a:lnTo>
                  <a:pt x="227" y="1352"/>
                </a:lnTo>
                <a:lnTo>
                  <a:pt x="226" y="1352"/>
                </a:lnTo>
                <a:lnTo>
                  <a:pt x="226" y="1351"/>
                </a:lnTo>
                <a:lnTo>
                  <a:pt x="226" y="1350"/>
                </a:lnTo>
                <a:lnTo>
                  <a:pt x="225" y="1350"/>
                </a:lnTo>
                <a:lnTo>
                  <a:pt x="224" y="1350"/>
                </a:lnTo>
                <a:lnTo>
                  <a:pt x="224" y="1348"/>
                </a:lnTo>
                <a:lnTo>
                  <a:pt x="223" y="1348"/>
                </a:lnTo>
                <a:lnTo>
                  <a:pt x="223" y="1347"/>
                </a:lnTo>
                <a:lnTo>
                  <a:pt x="223" y="1346"/>
                </a:lnTo>
                <a:lnTo>
                  <a:pt x="223" y="1345"/>
                </a:lnTo>
                <a:lnTo>
                  <a:pt x="222" y="1345"/>
                </a:lnTo>
                <a:lnTo>
                  <a:pt x="222" y="1346"/>
                </a:lnTo>
                <a:lnTo>
                  <a:pt x="220" y="1346"/>
                </a:lnTo>
                <a:lnTo>
                  <a:pt x="219" y="1345"/>
                </a:lnTo>
                <a:lnTo>
                  <a:pt x="218" y="1345"/>
                </a:lnTo>
                <a:lnTo>
                  <a:pt x="217" y="1344"/>
                </a:lnTo>
                <a:lnTo>
                  <a:pt x="216" y="1343"/>
                </a:lnTo>
                <a:lnTo>
                  <a:pt x="216" y="1341"/>
                </a:lnTo>
                <a:lnTo>
                  <a:pt x="215" y="1341"/>
                </a:lnTo>
                <a:lnTo>
                  <a:pt x="215" y="1340"/>
                </a:lnTo>
                <a:lnTo>
                  <a:pt x="213" y="1340"/>
                </a:lnTo>
                <a:lnTo>
                  <a:pt x="213" y="1339"/>
                </a:lnTo>
                <a:lnTo>
                  <a:pt x="212" y="1338"/>
                </a:lnTo>
                <a:lnTo>
                  <a:pt x="211" y="1337"/>
                </a:lnTo>
                <a:lnTo>
                  <a:pt x="211" y="1336"/>
                </a:lnTo>
                <a:lnTo>
                  <a:pt x="210" y="1336"/>
                </a:lnTo>
                <a:lnTo>
                  <a:pt x="210" y="1334"/>
                </a:lnTo>
                <a:lnTo>
                  <a:pt x="209" y="1333"/>
                </a:lnTo>
                <a:lnTo>
                  <a:pt x="209" y="1332"/>
                </a:lnTo>
                <a:lnTo>
                  <a:pt x="209" y="1331"/>
                </a:lnTo>
                <a:lnTo>
                  <a:pt x="210" y="1330"/>
                </a:lnTo>
                <a:lnTo>
                  <a:pt x="211" y="1329"/>
                </a:lnTo>
                <a:lnTo>
                  <a:pt x="211" y="1327"/>
                </a:lnTo>
                <a:lnTo>
                  <a:pt x="210" y="1327"/>
                </a:lnTo>
                <a:lnTo>
                  <a:pt x="210" y="1326"/>
                </a:lnTo>
                <a:lnTo>
                  <a:pt x="210" y="1325"/>
                </a:lnTo>
                <a:lnTo>
                  <a:pt x="209" y="1325"/>
                </a:lnTo>
                <a:lnTo>
                  <a:pt x="209" y="1324"/>
                </a:lnTo>
                <a:lnTo>
                  <a:pt x="209" y="1323"/>
                </a:lnTo>
                <a:lnTo>
                  <a:pt x="210" y="1322"/>
                </a:lnTo>
                <a:lnTo>
                  <a:pt x="210" y="1320"/>
                </a:lnTo>
                <a:lnTo>
                  <a:pt x="211" y="1319"/>
                </a:lnTo>
                <a:lnTo>
                  <a:pt x="212" y="1318"/>
                </a:lnTo>
                <a:lnTo>
                  <a:pt x="212" y="1317"/>
                </a:lnTo>
                <a:lnTo>
                  <a:pt x="213" y="1317"/>
                </a:lnTo>
                <a:lnTo>
                  <a:pt x="215" y="1317"/>
                </a:lnTo>
                <a:lnTo>
                  <a:pt x="216" y="1316"/>
                </a:lnTo>
                <a:lnTo>
                  <a:pt x="217" y="1316"/>
                </a:lnTo>
                <a:lnTo>
                  <a:pt x="217" y="1315"/>
                </a:lnTo>
                <a:lnTo>
                  <a:pt x="217" y="1313"/>
                </a:lnTo>
                <a:lnTo>
                  <a:pt x="217" y="1312"/>
                </a:lnTo>
                <a:lnTo>
                  <a:pt x="216" y="1311"/>
                </a:lnTo>
                <a:lnTo>
                  <a:pt x="216" y="1310"/>
                </a:lnTo>
                <a:lnTo>
                  <a:pt x="215" y="1309"/>
                </a:lnTo>
                <a:lnTo>
                  <a:pt x="215" y="1308"/>
                </a:lnTo>
                <a:lnTo>
                  <a:pt x="213" y="1308"/>
                </a:lnTo>
                <a:lnTo>
                  <a:pt x="213" y="1306"/>
                </a:lnTo>
                <a:lnTo>
                  <a:pt x="212" y="1306"/>
                </a:lnTo>
                <a:lnTo>
                  <a:pt x="211" y="1306"/>
                </a:lnTo>
                <a:lnTo>
                  <a:pt x="210" y="1306"/>
                </a:lnTo>
                <a:lnTo>
                  <a:pt x="210" y="1308"/>
                </a:lnTo>
                <a:lnTo>
                  <a:pt x="209" y="1308"/>
                </a:lnTo>
                <a:lnTo>
                  <a:pt x="209" y="1309"/>
                </a:lnTo>
                <a:lnTo>
                  <a:pt x="208" y="1309"/>
                </a:lnTo>
                <a:lnTo>
                  <a:pt x="208" y="1308"/>
                </a:lnTo>
                <a:lnTo>
                  <a:pt x="206" y="1308"/>
                </a:lnTo>
                <a:lnTo>
                  <a:pt x="205" y="1308"/>
                </a:lnTo>
                <a:lnTo>
                  <a:pt x="204" y="1308"/>
                </a:lnTo>
                <a:lnTo>
                  <a:pt x="204" y="1306"/>
                </a:lnTo>
                <a:lnTo>
                  <a:pt x="203" y="1306"/>
                </a:lnTo>
                <a:lnTo>
                  <a:pt x="202" y="1305"/>
                </a:lnTo>
                <a:lnTo>
                  <a:pt x="202" y="1304"/>
                </a:lnTo>
                <a:lnTo>
                  <a:pt x="201" y="1303"/>
                </a:lnTo>
                <a:lnTo>
                  <a:pt x="201" y="1302"/>
                </a:lnTo>
                <a:lnTo>
                  <a:pt x="201" y="1301"/>
                </a:lnTo>
                <a:lnTo>
                  <a:pt x="201" y="1299"/>
                </a:lnTo>
                <a:lnTo>
                  <a:pt x="201" y="1298"/>
                </a:lnTo>
                <a:lnTo>
                  <a:pt x="201" y="1297"/>
                </a:lnTo>
                <a:lnTo>
                  <a:pt x="201" y="1296"/>
                </a:lnTo>
                <a:lnTo>
                  <a:pt x="201" y="1295"/>
                </a:lnTo>
                <a:lnTo>
                  <a:pt x="201" y="1294"/>
                </a:lnTo>
                <a:lnTo>
                  <a:pt x="199" y="1294"/>
                </a:lnTo>
                <a:lnTo>
                  <a:pt x="199" y="1292"/>
                </a:lnTo>
                <a:lnTo>
                  <a:pt x="199" y="1291"/>
                </a:lnTo>
                <a:lnTo>
                  <a:pt x="199" y="1290"/>
                </a:lnTo>
                <a:lnTo>
                  <a:pt x="199" y="1289"/>
                </a:lnTo>
                <a:lnTo>
                  <a:pt x="199" y="1288"/>
                </a:lnTo>
                <a:lnTo>
                  <a:pt x="198" y="1285"/>
                </a:lnTo>
                <a:lnTo>
                  <a:pt x="198" y="1284"/>
                </a:lnTo>
                <a:lnTo>
                  <a:pt x="198" y="1283"/>
                </a:lnTo>
                <a:lnTo>
                  <a:pt x="198" y="1280"/>
                </a:lnTo>
                <a:lnTo>
                  <a:pt x="197" y="1278"/>
                </a:lnTo>
                <a:lnTo>
                  <a:pt x="197" y="1277"/>
                </a:lnTo>
                <a:lnTo>
                  <a:pt x="197" y="1276"/>
                </a:lnTo>
                <a:lnTo>
                  <a:pt x="197" y="1273"/>
                </a:lnTo>
                <a:lnTo>
                  <a:pt x="196" y="1271"/>
                </a:lnTo>
                <a:lnTo>
                  <a:pt x="196" y="1270"/>
                </a:lnTo>
                <a:lnTo>
                  <a:pt x="196" y="1269"/>
                </a:lnTo>
                <a:lnTo>
                  <a:pt x="196" y="1268"/>
                </a:lnTo>
                <a:lnTo>
                  <a:pt x="196" y="1266"/>
                </a:lnTo>
                <a:lnTo>
                  <a:pt x="195" y="1263"/>
                </a:lnTo>
                <a:lnTo>
                  <a:pt x="195" y="1260"/>
                </a:lnTo>
                <a:lnTo>
                  <a:pt x="195" y="1259"/>
                </a:lnTo>
                <a:lnTo>
                  <a:pt x="194" y="1253"/>
                </a:lnTo>
                <a:lnTo>
                  <a:pt x="194" y="1252"/>
                </a:lnTo>
                <a:lnTo>
                  <a:pt x="192" y="1249"/>
                </a:lnTo>
                <a:lnTo>
                  <a:pt x="192" y="1247"/>
                </a:lnTo>
                <a:lnTo>
                  <a:pt x="192" y="1246"/>
                </a:lnTo>
                <a:lnTo>
                  <a:pt x="192" y="1245"/>
                </a:lnTo>
                <a:lnTo>
                  <a:pt x="192" y="1243"/>
                </a:lnTo>
                <a:lnTo>
                  <a:pt x="191" y="1241"/>
                </a:lnTo>
                <a:lnTo>
                  <a:pt x="191" y="1240"/>
                </a:lnTo>
                <a:lnTo>
                  <a:pt x="191" y="1239"/>
                </a:lnTo>
                <a:lnTo>
                  <a:pt x="191" y="1235"/>
                </a:lnTo>
                <a:lnTo>
                  <a:pt x="190" y="1234"/>
                </a:lnTo>
                <a:lnTo>
                  <a:pt x="190" y="1233"/>
                </a:lnTo>
                <a:lnTo>
                  <a:pt x="190" y="1232"/>
                </a:lnTo>
                <a:lnTo>
                  <a:pt x="190" y="1230"/>
                </a:lnTo>
                <a:lnTo>
                  <a:pt x="190" y="1229"/>
                </a:lnTo>
                <a:lnTo>
                  <a:pt x="190" y="1228"/>
                </a:lnTo>
                <a:lnTo>
                  <a:pt x="189" y="1226"/>
                </a:lnTo>
                <a:lnTo>
                  <a:pt x="189" y="1223"/>
                </a:lnTo>
                <a:lnTo>
                  <a:pt x="189" y="1222"/>
                </a:lnTo>
                <a:lnTo>
                  <a:pt x="188" y="1220"/>
                </a:lnTo>
                <a:lnTo>
                  <a:pt x="188" y="1218"/>
                </a:lnTo>
                <a:lnTo>
                  <a:pt x="187" y="1212"/>
                </a:lnTo>
                <a:lnTo>
                  <a:pt x="187" y="1211"/>
                </a:lnTo>
                <a:lnTo>
                  <a:pt x="187" y="1207"/>
                </a:lnTo>
                <a:lnTo>
                  <a:pt x="185" y="1205"/>
                </a:lnTo>
                <a:lnTo>
                  <a:pt x="185" y="1204"/>
                </a:lnTo>
                <a:lnTo>
                  <a:pt x="185" y="1199"/>
                </a:lnTo>
                <a:lnTo>
                  <a:pt x="184" y="1198"/>
                </a:lnTo>
                <a:lnTo>
                  <a:pt x="184" y="1197"/>
                </a:lnTo>
                <a:lnTo>
                  <a:pt x="184" y="1195"/>
                </a:lnTo>
                <a:lnTo>
                  <a:pt x="184" y="1194"/>
                </a:lnTo>
                <a:lnTo>
                  <a:pt x="184" y="1193"/>
                </a:lnTo>
                <a:lnTo>
                  <a:pt x="184" y="1192"/>
                </a:lnTo>
                <a:lnTo>
                  <a:pt x="183" y="1191"/>
                </a:lnTo>
                <a:lnTo>
                  <a:pt x="183" y="1190"/>
                </a:lnTo>
                <a:lnTo>
                  <a:pt x="183" y="1188"/>
                </a:lnTo>
                <a:lnTo>
                  <a:pt x="183" y="1187"/>
                </a:lnTo>
                <a:lnTo>
                  <a:pt x="183" y="1186"/>
                </a:lnTo>
                <a:lnTo>
                  <a:pt x="183" y="1184"/>
                </a:lnTo>
                <a:lnTo>
                  <a:pt x="182" y="1180"/>
                </a:lnTo>
                <a:lnTo>
                  <a:pt x="182" y="1179"/>
                </a:lnTo>
                <a:lnTo>
                  <a:pt x="182" y="1178"/>
                </a:lnTo>
                <a:lnTo>
                  <a:pt x="181" y="1174"/>
                </a:lnTo>
                <a:lnTo>
                  <a:pt x="181" y="1171"/>
                </a:lnTo>
                <a:lnTo>
                  <a:pt x="180" y="1166"/>
                </a:lnTo>
                <a:lnTo>
                  <a:pt x="180" y="1163"/>
                </a:lnTo>
                <a:lnTo>
                  <a:pt x="177" y="1152"/>
                </a:lnTo>
                <a:lnTo>
                  <a:pt x="177" y="1151"/>
                </a:lnTo>
                <a:lnTo>
                  <a:pt x="177" y="1150"/>
                </a:lnTo>
                <a:lnTo>
                  <a:pt x="177" y="1149"/>
                </a:lnTo>
                <a:lnTo>
                  <a:pt x="176" y="1142"/>
                </a:lnTo>
                <a:lnTo>
                  <a:pt x="175" y="1139"/>
                </a:lnTo>
                <a:lnTo>
                  <a:pt x="175" y="1134"/>
                </a:lnTo>
                <a:lnTo>
                  <a:pt x="174" y="1128"/>
                </a:lnTo>
                <a:lnTo>
                  <a:pt x="174" y="1127"/>
                </a:lnTo>
                <a:lnTo>
                  <a:pt x="174" y="1125"/>
                </a:lnTo>
                <a:lnTo>
                  <a:pt x="172" y="1123"/>
                </a:lnTo>
                <a:lnTo>
                  <a:pt x="172" y="1118"/>
                </a:lnTo>
                <a:lnTo>
                  <a:pt x="171" y="1111"/>
                </a:lnTo>
                <a:lnTo>
                  <a:pt x="170" y="1107"/>
                </a:lnTo>
                <a:lnTo>
                  <a:pt x="170" y="1106"/>
                </a:lnTo>
                <a:lnTo>
                  <a:pt x="169" y="1100"/>
                </a:lnTo>
                <a:lnTo>
                  <a:pt x="169" y="1096"/>
                </a:lnTo>
                <a:lnTo>
                  <a:pt x="169" y="1094"/>
                </a:lnTo>
                <a:lnTo>
                  <a:pt x="168" y="1090"/>
                </a:lnTo>
                <a:lnTo>
                  <a:pt x="168" y="1089"/>
                </a:lnTo>
                <a:lnTo>
                  <a:pt x="167" y="1085"/>
                </a:lnTo>
                <a:lnTo>
                  <a:pt x="167" y="1081"/>
                </a:lnTo>
                <a:lnTo>
                  <a:pt x="167" y="1078"/>
                </a:lnTo>
                <a:lnTo>
                  <a:pt x="165" y="1076"/>
                </a:lnTo>
                <a:lnTo>
                  <a:pt x="165" y="1074"/>
                </a:lnTo>
                <a:lnTo>
                  <a:pt x="165" y="1073"/>
                </a:lnTo>
                <a:lnTo>
                  <a:pt x="165" y="1071"/>
                </a:lnTo>
                <a:lnTo>
                  <a:pt x="164" y="1066"/>
                </a:lnTo>
                <a:lnTo>
                  <a:pt x="164" y="1065"/>
                </a:lnTo>
                <a:lnTo>
                  <a:pt x="164" y="1062"/>
                </a:lnTo>
                <a:lnTo>
                  <a:pt x="163" y="1055"/>
                </a:lnTo>
                <a:lnTo>
                  <a:pt x="162" y="1051"/>
                </a:lnTo>
                <a:lnTo>
                  <a:pt x="162" y="1048"/>
                </a:lnTo>
                <a:lnTo>
                  <a:pt x="161" y="1041"/>
                </a:lnTo>
                <a:lnTo>
                  <a:pt x="160" y="1038"/>
                </a:lnTo>
                <a:lnTo>
                  <a:pt x="160" y="1033"/>
                </a:lnTo>
                <a:lnTo>
                  <a:pt x="158" y="1029"/>
                </a:lnTo>
                <a:lnTo>
                  <a:pt x="157" y="1020"/>
                </a:lnTo>
                <a:lnTo>
                  <a:pt x="156" y="1015"/>
                </a:lnTo>
                <a:lnTo>
                  <a:pt x="156" y="1011"/>
                </a:lnTo>
                <a:lnTo>
                  <a:pt x="156" y="1007"/>
                </a:lnTo>
                <a:lnTo>
                  <a:pt x="155" y="1004"/>
                </a:lnTo>
                <a:lnTo>
                  <a:pt x="154" y="996"/>
                </a:lnTo>
                <a:lnTo>
                  <a:pt x="153" y="989"/>
                </a:lnTo>
                <a:lnTo>
                  <a:pt x="153" y="986"/>
                </a:lnTo>
                <a:lnTo>
                  <a:pt x="151" y="981"/>
                </a:lnTo>
                <a:lnTo>
                  <a:pt x="149" y="968"/>
                </a:lnTo>
                <a:lnTo>
                  <a:pt x="149" y="963"/>
                </a:lnTo>
                <a:lnTo>
                  <a:pt x="148" y="961"/>
                </a:lnTo>
                <a:lnTo>
                  <a:pt x="148" y="958"/>
                </a:lnTo>
                <a:lnTo>
                  <a:pt x="148" y="956"/>
                </a:lnTo>
                <a:lnTo>
                  <a:pt x="147" y="949"/>
                </a:lnTo>
                <a:lnTo>
                  <a:pt x="146" y="944"/>
                </a:lnTo>
                <a:lnTo>
                  <a:pt x="146" y="941"/>
                </a:lnTo>
                <a:lnTo>
                  <a:pt x="144" y="939"/>
                </a:lnTo>
                <a:lnTo>
                  <a:pt x="144" y="933"/>
                </a:lnTo>
                <a:lnTo>
                  <a:pt x="143" y="928"/>
                </a:lnTo>
                <a:lnTo>
                  <a:pt x="143" y="926"/>
                </a:lnTo>
                <a:lnTo>
                  <a:pt x="142" y="923"/>
                </a:lnTo>
                <a:lnTo>
                  <a:pt x="142" y="920"/>
                </a:lnTo>
                <a:lnTo>
                  <a:pt x="142" y="919"/>
                </a:lnTo>
                <a:lnTo>
                  <a:pt x="141" y="916"/>
                </a:lnTo>
                <a:lnTo>
                  <a:pt x="141" y="913"/>
                </a:lnTo>
                <a:lnTo>
                  <a:pt x="141" y="911"/>
                </a:lnTo>
                <a:lnTo>
                  <a:pt x="140" y="907"/>
                </a:lnTo>
                <a:lnTo>
                  <a:pt x="139" y="901"/>
                </a:lnTo>
                <a:lnTo>
                  <a:pt x="139" y="900"/>
                </a:lnTo>
                <a:lnTo>
                  <a:pt x="139" y="898"/>
                </a:lnTo>
                <a:lnTo>
                  <a:pt x="139" y="895"/>
                </a:lnTo>
                <a:lnTo>
                  <a:pt x="137" y="894"/>
                </a:lnTo>
                <a:lnTo>
                  <a:pt x="137" y="893"/>
                </a:lnTo>
                <a:lnTo>
                  <a:pt x="137" y="891"/>
                </a:lnTo>
                <a:lnTo>
                  <a:pt x="137" y="890"/>
                </a:lnTo>
                <a:lnTo>
                  <a:pt x="137" y="888"/>
                </a:lnTo>
                <a:lnTo>
                  <a:pt x="136" y="886"/>
                </a:lnTo>
                <a:lnTo>
                  <a:pt x="136" y="883"/>
                </a:lnTo>
                <a:lnTo>
                  <a:pt x="135" y="878"/>
                </a:lnTo>
                <a:lnTo>
                  <a:pt x="135" y="874"/>
                </a:lnTo>
                <a:lnTo>
                  <a:pt x="134" y="867"/>
                </a:lnTo>
                <a:lnTo>
                  <a:pt x="134" y="865"/>
                </a:lnTo>
                <a:lnTo>
                  <a:pt x="133" y="864"/>
                </a:lnTo>
                <a:lnTo>
                  <a:pt x="133" y="858"/>
                </a:lnTo>
                <a:lnTo>
                  <a:pt x="132" y="850"/>
                </a:lnTo>
                <a:lnTo>
                  <a:pt x="130" y="846"/>
                </a:lnTo>
                <a:lnTo>
                  <a:pt x="129" y="837"/>
                </a:lnTo>
                <a:lnTo>
                  <a:pt x="129" y="836"/>
                </a:lnTo>
                <a:lnTo>
                  <a:pt x="128" y="829"/>
                </a:lnTo>
                <a:lnTo>
                  <a:pt x="127" y="825"/>
                </a:lnTo>
                <a:lnTo>
                  <a:pt x="127" y="821"/>
                </a:lnTo>
                <a:lnTo>
                  <a:pt x="126" y="820"/>
                </a:lnTo>
                <a:lnTo>
                  <a:pt x="126" y="818"/>
                </a:lnTo>
                <a:lnTo>
                  <a:pt x="125" y="808"/>
                </a:lnTo>
                <a:lnTo>
                  <a:pt x="125" y="804"/>
                </a:lnTo>
                <a:lnTo>
                  <a:pt x="123" y="801"/>
                </a:lnTo>
                <a:lnTo>
                  <a:pt x="122" y="793"/>
                </a:lnTo>
                <a:lnTo>
                  <a:pt x="122" y="790"/>
                </a:lnTo>
                <a:lnTo>
                  <a:pt x="121" y="782"/>
                </a:lnTo>
                <a:lnTo>
                  <a:pt x="120" y="774"/>
                </a:lnTo>
                <a:lnTo>
                  <a:pt x="119" y="766"/>
                </a:lnTo>
                <a:lnTo>
                  <a:pt x="118" y="765"/>
                </a:lnTo>
                <a:lnTo>
                  <a:pt x="118" y="761"/>
                </a:lnTo>
                <a:lnTo>
                  <a:pt x="118" y="760"/>
                </a:lnTo>
                <a:lnTo>
                  <a:pt x="116" y="758"/>
                </a:lnTo>
                <a:lnTo>
                  <a:pt x="116" y="756"/>
                </a:lnTo>
                <a:lnTo>
                  <a:pt x="116" y="754"/>
                </a:lnTo>
                <a:lnTo>
                  <a:pt x="115" y="748"/>
                </a:lnTo>
                <a:lnTo>
                  <a:pt x="115" y="747"/>
                </a:lnTo>
                <a:lnTo>
                  <a:pt x="115" y="746"/>
                </a:lnTo>
                <a:lnTo>
                  <a:pt x="115" y="745"/>
                </a:lnTo>
                <a:lnTo>
                  <a:pt x="114" y="742"/>
                </a:lnTo>
                <a:lnTo>
                  <a:pt x="114" y="741"/>
                </a:lnTo>
                <a:lnTo>
                  <a:pt x="114" y="737"/>
                </a:lnTo>
                <a:lnTo>
                  <a:pt x="112" y="726"/>
                </a:lnTo>
                <a:lnTo>
                  <a:pt x="111" y="719"/>
                </a:lnTo>
                <a:lnTo>
                  <a:pt x="111" y="718"/>
                </a:lnTo>
                <a:lnTo>
                  <a:pt x="111" y="713"/>
                </a:lnTo>
                <a:lnTo>
                  <a:pt x="111" y="712"/>
                </a:lnTo>
                <a:lnTo>
                  <a:pt x="109" y="710"/>
                </a:lnTo>
                <a:lnTo>
                  <a:pt x="109" y="706"/>
                </a:lnTo>
                <a:lnTo>
                  <a:pt x="109" y="704"/>
                </a:lnTo>
                <a:lnTo>
                  <a:pt x="108" y="703"/>
                </a:lnTo>
                <a:lnTo>
                  <a:pt x="108" y="702"/>
                </a:lnTo>
                <a:lnTo>
                  <a:pt x="108" y="699"/>
                </a:lnTo>
                <a:lnTo>
                  <a:pt x="108" y="698"/>
                </a:lnTo>
                <a:lnTo>
                  <a:pt x="108" y="696"/>
                </a:lnTo>
                <a:lnTo>
                  <a:pt x="107" y="695"/>
                </a:lnTo>
                <a:lnTo>
                  <a:pt x="107" y="691"/>
                </a:lnTo>
                <a:lnTo>
                  <a:pt x="107" y="689"/>
                </a:lnTo>
                <a:lnTo>
                  <a:pt x="106" y="688"/>
                </a:lnTo>
                <a:lnTo>
                  <a:pt x="106" y="685"/>
                </a:lnTo>
                <a:lnTo>
                  <a:pt x="106" y="684"/>
                </a:lnTo>
                <a:lnTo>
                  <a:pt x="106" y="683"/>
                </a:lnTo>
                <a:lnTo>
                  <a:pt x="106" y="682"/>
                </a:lnTo>
                <a:lnTo>
                  <a:pt x="104" y="672"/>
                </a:lnTo>
                <a:lnTo>
                  <a:pt x="104" y="670"/>
                </a:lnTo>
                <a:lnTo>
                  <a:pt x="104" y="668"/>
                </a:lnTo>
                <a:lnTo>
                  <a:pt x="104" y="667"/>
                </a:lnTo>
                <a:lnTo>
                  <a:pt x="102" y="663"/>
                </a:lnTo>
                <a:lnTo>
                  <a:pt x="101" y="657"/>
                </a:lnTo>
                <a:lnTo>
                  <a:pt x="100" y="644"/>
                </a:lnTo>
                <a:lnTo>
                  <a:pt x="99" y="639"/>
                </a:lnTo>
                <a:lnTo>
                  <a:pt x="99" y="637"/>
                </a:lnTo>
                <a:lnTo>
                  <a:pt x="98" y="634"/>
                </a:lnTo>
                <a:lnTo>
                  <a:pt x="98" y="633"/>
                </a:lnTo>
                <a:lnTo>
                  <a:pt x="98" y="632"/>
                </a:lnTo>
                <a:lnTo>
                  <a:pt x="98" y="629"/>
                </a:lnTo>
                <a:lnTo>
                  <a:pt x="97" y="628"/>
                </a:lnTo>
                <a:lnTo>
                  <a:pt x="97" y="627"/>
                </a:lnTo>
                <a:lnTo>
                  <a:pt x="95" y="618"/>
                </a:lnTo>
                <a:lnTo>
                  <a:pt x="94" y="611"/>
                </a:lnTo>
                <a:lnTo>
                  <a:pt x="94" y="607"/>
                </a:lnTo>
                <a:lnTo>
                  <a:pt x="93" y="606"/>
                </a:lnTo>
                <a:lnTo>
                  <a:pt x="92" y="598"/>
                </a:lnTo>
                <a:lnTo>
                  <a:pt x="92" y="593"/>
                </a:lnTo>
                <a:lnTo>
                  <a:pt x="91" y="587"/>
                </a:lnTo>
                <a:lnTo>
                  <a:pt x="90" y="577"/>
                </a:lnTo>
                <a:lnTo>
                  <a:pt x="88" y="571"/>
                </a:lnTo>
                <a:lnTo>
                  <a:pt x="88" y="569"/>
                </a:lnTo>
                <a:lnTo>
                  <a:pt x="87" y="566"/>
                </a:lnTo>
                <a:lnTo>
                  <a:pt x="87" y="565"/>
                </a:lnTo>
                <a:lnTo>
                  <a:pt x="87" y="563"/>
                </a:lnTo>
                <a:lnTo>
                  <a:pt x="87" y="562"/>
                </a:lnTo>
                <a:lnTo>
                  <a:pt x="87" y="560"/>
                </a:lnTo>
                <a:lnTo>
                  <a:pt x="86" y="558"/>
                </a:lnTo>
                <a:lnTo>
                  <a:pt x="86" y="557"/>
                </a:lnTo>
                <a:lnTo>
                  <a:pt x="84" y="543"/>
                </a:lnTo>
                <a:lnTo>
                  <a:pt x="84" y="542"/>
                </a:lnTo>
                <a:lnTo>
                  <a:pt x="84" y="538"/>
                </a:lnTo>
                <a:lnTo>
                  <a:pt x="84" y="537"/>
                </a:lnTo>
                <a:lnTo>
                  <a:pt x="83" y="531"/>
                </a:lnTo>
                <a:lnTo>
                  <a:pt x="81" y="522"/>
                </a:lnTo>
                <a:lnTo>
                  <a:pt x="81" y="521"/>
                </a:lnTo>
                <a:lnTo>
                  <a:pt x="80" y="516"/>
                </a:lnTo>
                <a:lnTo>
                  <a:pt x="79" y="510"/>
                </a:lnTo>
                <a:lnTo>
                  <a:pt x="79" y="509"/>
                </a:lnTo>
                <a:lnTo>
                  <a:pt x="79" y="504"/>
                </a:lnTo>
                <a:lnTo>
                  <a:pt x="77" y="494"/>
                </a:lnTo>
                <a:lnTo>
                  <a:pt x="77" y="489"/>
                </a:lnTo>
                <a:lnTo>
                  <a:pt x="76" y="488"/>
                </a:lnTo>
                <a:lnTo>
                  <a:pt x="76" y="487"/>
                </a:lnTo>
                <a:lnTo>
                  <a:pt x="76" y="486"/>
                </a:lnTo>
                <a:lnTo>
                  <a:pt x="76" y="484"/>
                </a:lnTo>
                <a:lnTo>
                  <a:pt x="76" y="483"/>
                </a:lnTo>
                <a:lnTo>
                  <a:pt x="76" y="482"/>
                </a:lnTo>
                <a:lnTo>
                  <a:pt x="74" y="481"/>
                </a:lnTo>
                <a:lnTo>
                  <a:pt x="74" y="479"/>
                </a:lnTo>
                <a:lnTo>
                  <a:pt x="74" y="475"/>
                </a:lnTo>
                <a:lnTo>
                  <a:pt x="72" y="465"/>
                </a:lnTo>
                <a:lnTo>
                  <a:pt x="71" y="458"/>
                </a:lnTo>
                <a:lnTo>
                  <a:pt x="71" y="456"/>
                </a:lnTo>
                <a:lnTo>
                  <a:pt x="71" y="455"/>
                </a:lnTo>
                <a:lnTo>
                  <a:pt x="71" y="454"/>
                </a:lnTo>
                <a:lnTo>
                  <a:pt x="71" y="453"/>
                </a:lnTo>
                <a:lnTo>
                  <a:pt x="70" y="449"/>
                </a:lnTo>
                <a:lnTo>
                  <a:pt x="70" y="445"/>
                </a:lnTo>
                <a:lnTo>
                  <a:pt x="69" y="445"/>
                </a:lnTo>
                <a:lnTo>
                  <a:pt x="69" y="444"/>
                </a:lnTo>
                <a:lnTo>
                  <a:pt x="69" y="442"/>
                </a:lnTo>
                <a:lnTo>
                  <a:pt x="69" y="441"/>
                </a:lnTo>
                <a:lnTo>
                  <a:pt x="67" y="434"/>
                </a:lnTo>
                <a:lnTo>
                  <a:pt x="67" y="432"/>
                </a:lnTo>
                <a:lnTo>
                  <a:pt x="67" y="430"/>
                </a:lnTo>
                <a:lnTo>
                  <a:pt x="66" y="430"/>
                </a:lnTo>
                <a:lnTo>
                  <a:pt x="66" y="428"/>
                </a:lnTo>
                <a:lnTo>
                  <a:pt x="66" y="425"/>
                </a:lnTo>
                <a:lnTo>
                  <a:pt x="65" y="421"/>
                </a:lnTo>
                <a:lnTo>
                  <a:pt x="65" y="416"/>
                </a:lnTo>
                <a:lnTo>
                  <a:pt x="64" y="413"/>
                </a:lnTo>
                <a:lnTo>
                  <a:pt x="64" y="406"/>
                </a:lnTo>
                <a:lnTo>
                  <a:pt x="62" y="397"/>
                </a:lnTo>
                <a:lnTo>
                  <a:pt x="62" y="396"/>
                </a:lnTo>
                <a:lnTo>
                  <a:pt x="59" y="385"/>
                </a:lnTo>
                <a:lnTo>
                  <a:pt x="58" y="378"/>
                </a:lnTo>
                <a:lnTo>
                  <a:pt x="58" y="375"/>
                </a:lnTo>
                <a:lnTo>
                  <a:pt x="57" y="368"/>
                </a:lnTo>
                <a:lnTo>
                  <a:pt x="57" y="367"/>
                </a:lnTo>
                <a:lnTo>
                  <a:pt x="56" y="364"/>
                </a:lnTo>
                <a:lnTo>
                  <a:pt x="56" y="362"/>
                </a:lnTo>
                <a:lnTo>
                  <a:pt x="56" y="361"/>
                </a:lnTo>
                <a:lnTo>
                  <a:pt x="55" y="356"/>
                </a:lnTo>
                <a:lnTo>
                  <a:pt x="55" y="355"/>
                </a:lnTo>
                <a:lnTo>
                  <a:pt x="55" y="353"/>
                </a:lnTo>
                <a:lnTo>
                  <a:pt x="55" y="351"/>
                </a:lnTo>
                <a:lnTo>
                  <a:pt x="53" y="347"/>
                </a:lnTo>
                <a:lnTo>
                  <a:pt x="52" y="339"/>
                </a:lnTo>
                <a:lnTo>
                  <a:pt x="51" y="333"/>
                </a:lnTo>
                <a:lnTo>
                  <a:pt x="51" y="332"/>
                </a:lnTo>
                <a:lnTo>
                  <a:pt x="50" y="329"/>
                </a:lnTo>
                <a:lnTo>
                  <a:pt x="50" y="326"/>
                </a:lnTo>
                <a:lnTo>
                  <a:pt x="50" y="324"/>
                </a:lnTo>
                <a:lnTo>
                  <a:pt x="49" y="323"/>
                </a:lnTo>
                <a:lnTo>
                  <a:pt x="49" y="322"/>
                </a:lnTo>
                <a:lnTo>
                  <a:pt x="49" y="321"/>
                </a:lnTo>
                <a:lnTo>
                  <a:pt x="49" y="319"/>
                </a:lnTo>
                <a:lnTo>
                  <a:pt x="49" y="317"/>
                </a:lnTo>
                <a:lnTo>
                  <a:pt x="48" y="316"/>
                </a:lnTo>
                <a:lnTo>
                  <a:pt x="48" y="312"/>
                </a:lnTo>
                <a:lnTo>
                  <a:pt x="48" y="310"/>
                </a:lnTo>
                <a:lnTo>
                  <a:pt x="46" y="309"/>
                </a:lnTo>
                <a:lnTo>
                  <a:pt x="46" y="307"/>
                </a:lnTo>
                <a:lnTo>
                  <a:pt x="46" y="306"/>
                </a:lnTo>
                <a:lnTo>
                  <a:pt x="45" y="303"/>
                </a:lnTo>
                <a:lnTo>
                  <a:pt x="45" y="302"/>
                </a:lnTo>
                <a:lnTo>
                  <a:pt x="45" y="301"/>
                </a:lnTo>
                <a:lnTo>
                  <a:pt x="45" y="299"/>
                </a:lnTo>
                <a:lnTo>
                  <a:pt x="45" y="298"/>
                </a:lnTo>
                <a:lnTo>
                  <a:pt x="44" y="296"/>
                </a:lnTo>
                <a:lnTo>
                  <a:pt x="44" y="295"/>
                </a:lnTo>
                <a:lnTo>
                  <a:pt x="44" y="294"/>
                </a:lnTo>
                <a:lnTo>
                  <a:pt x="44" y="293"/>
                </a:lnTo>
                <a:lnTo>
                  <a:pt x="44" y="292"/>
                </a:lnTo>
                <a:lnTo>
                  <a:pt x="44" y="291"/>
                </a:lnTo>
                <a:lnTo>
                  <a:pt x="43" y="289"/>
                </a:lnTo>
                <a:lnTo>
                  <a:pt x="43" y="288"/>
                </a:lnTo>
                <a:lnTo>
                  <a:pt x="43" y="287"/>
                </a:lnTo>
                <a:lnTo>
                  <a:pt x="43" y="286"/>
                </a:lnTo>
                <a:lnTo>
                  <a:pt x="43" y="284"/>
                </a:lnTo>
                <a:lnTo>
                  <a:pt x="42" y="284"/>
                </a:lnTo>
                <a:lnTo>
                  <a:pt x="42" y="280"/>
                </a:lnTo>
                <a:lnTo>
                  <a:pt x="42" y="275"/>
                </a:lnTo>
                <a:lnTo>
                  <a:pt x="41" y="273"/>
                </a:lnTo>
                <a:lnTo>
                  <a:pt x="41" y="272"/>
                </a:lnTo>
                <a:lnTo>
                  <a:pt x="41" y="271"/>
                </a:lnTo>
                <a:lnTo>
                  <a:pt x="39" y="268"/>
                </a:lnTo>
                <a:lnTo>
                  <a:pt x="39" y="267"/>
                </a:lnTo>
                <a:lnTo>
                  <a:pt x="39" y="264"/>
                </a:lnTo>
                <a:lnTo>
                  <a:pt x="38" y="258"/>
                </a:lnTo>
                <a:lnTo>
                  <a:pt x="37" y="251"/>
                </a:lnTo>
                <a:lnTo>
                  <a:pt x="37" y="249"/>
                </a:lnTo>
                <a:lnTo>
                  <a:pt x="36" y="247"/>
                </a:lnTo>
                <a:lnTo>
                  <a:pt x="35" y="237"/>
                </a:lnTo>
                <a:lnTo>
                  <a:pt x="34" y="232"/>
                </a:lnTo>
                <a:lnTo>
                  <a:pt x="34" y="231"/>
                </a:lnTo>
                <a:lnTo>
                  <a:pt x="34" y="228"/>
                </a:lnTo>
                <a:lnTo>
                  <a:pt x="34" y="226"/>
                </a:lnTo>
                <a:lnTo>
                  <a:pt x="34" y="225"/>
                </a:lnTo>
                <a:lnTo>
                  <a:pt x="32" y="219"/>
                </a:lnTo>
                <a:lnTo>
                  <a:pt x="31" y="211"/>
                </a:lnTo>
                <a:lnTo>
                  <a:pt x="30" y="207"/>
                </a:lnTo>
                <a:lnTo>
                  <a:pt x="29" y="204"/>
                </a:lnTo>
                <a:lnTo>
                  <a:pt x="29" y="203"/>
                </a:lnTo>
                <a:lnTo>
                  <a:pt x="28" y="194"/>
                </a:lnTo>
                <a:lnTo>
                  <a:pt x="28" y="193"/>
                </a:lnTo>
                <a:lnTo>
                  <a:pt x="28" y="191"/>
                </a:lnTo>
                <a:lnTo>
                  <a:pt x="27" y="190"/>
                </a:lnTo>
                <a:lnTo>
                  <a:pt x="27" y="189"/>
                </a:lnTo>
                <a:lnTo>
                  <a:pt x="27" y="187"/>
                </a:lnTo>
                <a:lnTo>
                  <a:pt x="27" y="184"/>
                </a:lnTo>
                <a:lnTo>
                  <a:pt x="25" y="183"/>
                </a:lnTo>
                <a:lnTo>
                  <a:pt x="25" y="181"/>
                </a:lnTo>
                <a:lnTo>
                  <a:pt x="25" y="180"/>
                </a:lnTo>
                <a:lnTo>
                  <a:pt x="25" y="179"/>
                </a:lnTo>
                <a:lnTo>
                  <a:pt x="24" y="176"/>
                </a:lnTo>
                <a:lnTo>
                  <a:pt x="24" y="175"/>
                </a:lnTo>
                <a:lnTo>
                  <a:pt x="24" y="174"/>
                </a:lnTo>
                <a:lnTo>
                  <a:pt x="24" y="173"/>
                </a:lnTo>
                <a:lnTo>
                  <a:pt x="24" y="172"/>
                </a:lnTo>
                <a:lnTo>
                  <a:pt x="22" y="161"/>
                </a:lnTo>
                <a:lnTo>
                  <a:pt x="22" y="159"/>
                </a:lnTo>
                <a:lnTo>
                  <a:pt x="22" y="158"/>
                </a:lnTo>
                <a:lnTo>
                  <a:pt x="22" y="156"/>
                </a:lnTo>
                <a:lnTo>
                  <a:pt x="21" y="149"/>
                </a:lnTo>
                <a:lnTo>
                  <a:pt x="20" y="142"/>
                </a:lnTo>
                <a:lnTo>
                  <a:pt x="18" y="141"/>
                </a:lnTo>
                <a:lnTo>
                  <a:pt x="18" y="139"/>
                </a:lnTo>
                <a:lnTo>
                  <a:pt x="18" y="135"/>
                </a:lnTo>
                <a:lnTo>
                  <a:pt x="17" y="132"/>
                </a:lnTo>
                <a:lnTo>
                  <a:pt x="15" y="116"/>
                </a:lnTo>
                <a:lnTo>
                  <a:pt x="15" y="114"/>
                </a:lnTo>
                <a:lnTo>
                  <a:pt x="14" y="110"/>
                </a:lnTo>
                <a:lnTo>
                  <a:pt x="14" y="106"/>
                </a:lnTo>
                <a:lnTo>
                  <a:pt x="14" y="105"/>
                </a:lnTo>
                <a:lnTo>
                  <a:pt x="13" y="98"/>
                </a:lnTo>
                <a:lnTo>
                  <a:pt x="13" y="96"/>
                </a:lnTo>
                <a:lnTo>
                  <a:pt x="11" y="91"/>
                </a:lnTo>
                <a:lnTo>
                  <a:pt x="10" y="87"/>
                </a:lnTo>
                <a:lnTo>
                  <a:pt x="10" y="85"/>
                </a:lnTo>
                <a:lnTo>
                  <a:pt x="10" y="83"/>
                </a:lnTo>
                <a:lnTo>
                  <a:pt x="10" y="82"/>
                </a:lnTo>
                <a:lnTo>
                  <a:pt x="10" y="79"/>
                </a:lnTo>
                <a:lnTo>
                  <a:pt x="9" y="78"/>
                </a:lnTo>
                <a:lnTo>
                  <a:pt x="9" y="77"/>
                </a:lnTo>
                <a:lnTo>
                  <a:pt x="9" y="76"/>
                </a:lnTo>
                <a:lnTo>
                  <a:pt x="9" y="73"/>
                </a:lnTo>
                <a:lnTo>
                  <a:pt x="9" y="72"/>
                </a:lnTo>
                <a:lnTo>
                  <a:pt x="8" y="69"/>
                </a:lnTo>
                <a:lnTo>
                  <a:pt x="8" y="63"/>
                </a:lnTo>
                <a:lnTo>
                  <a:pt x="7" y="58"/>
                </a:lnTo>
                <a:lnTo>
                  <a:pt x="7" y="57"/>
                </a:lnTo>
                <a:lnTo>
                  <a:pt x="7" y="56"/>
                </a:lnTo>
                <a:lnTo>
                  <a:pt x="7" y="55"/>
                </a:lnTo>
                <a:lnTo>
                  <a:pt x="6" y="55"/>
                </a:lnTo>
                <a:lnTo>
                  <a:pt x="6" y="52"/>
                </a:lnTo>
                <a:lnTo>
                  <a:pt x="6" y="51"/>
                </a:lnTo>
                <a:lnTo>
                  <a:pt x="6" y="50"/>
                </a:lnTo>
                <a:lnTo>
                  <a:pt x="4" y="45"/>
                </a:lnTo>
                <a:lnTo>
                  <a:pt x="4" y="43"/>
                </a:lnTo>
                <a:lnTo>
                  <a:pt x="4" y="41"/>
                </a:lnTo>
                <a:lnTo>
                  <a:pt x="3" y="38"/>
                </a:lnTo>
                <a:lnTo>
                  <a:pt x="3" y="37"/>
                </a:lnTo>
                <a:lnTo>
                  <a:pt x="3" y="33"/>
                </a:lnTo>
                <a:lnTo>
                  <a:pt x="3" y="30"/>
                </a:lnTo>
                <a:lnTo>
                  <a:pt x="3" y="28"/>
                </a:lnTo>
                <a:lnTo>
                  <a:pt x="2" y="27"/>
                </a:lnTo>
                <a:lnTo>
                  <a:pt x="2" y="24"/>
                </a:lnTo>
                <a:lnTo>
                  <a:pt x="2" y="21"/>
                </a:lnTo>
                <a:lnTo>
                  <a:pt x="2" y="19"/>
                </a:lnTo>
                <a:lnTo>
                  <a:pt x="1" y="16"/>
                </a:lnTo>
                <a:lnTo>
                  <a:pt x="1" y="12"/>
                </a:lnTo>
                <a:lnTo>
                  <a:pt x="0" y="7"/>
                </a:lnTo>
                <a:lnTo>
                  <a:pt x="1" y="7"/>
                </a:lnTo>
                <a:lnTo>
                  <a:pt x="3" y="7"/>
                </a:lnTo>
                <a:lnTo>
                  <a:pt x="6" y="7"/>
                </a:lnTo>
                <a:lnTo>
                  <a:pt x="17" y="7"/>
                </a:lnTo>
                <a:lnTo>
                  <a:pt x="25" y="7"/>
                </a:lnTo>
                <a:lnTo>
                  <a:pt x="27" y="7"/>
                </a:lnTo>
                <a:lnTo>
                  <a:pt x="35" y="7"/>
                </a:lnTo>
                <a:lnTo>
                  <a:pt x="36" y="8"/>
                </a:lnTo>
                <a:lnTo>
                  <a:pt x="42" y="8"/>
                </a:lnTo>
                <a:lnTo>
                  <a:pt x="43" y="8"/>
                </a:lnTo>
                <a:lnTo>
                  <a:pt x="44" y="8"/>
                </a:lnTo>
                <a:lnTo>
                  <a:pt x="46" y="8"/>
                </a:lnTo>
                <a:lnTo>
                  <a:pt x="51" y="8"/>
                </a:lnTo>
                <a:lnTo>
                  <a:pt x="53" y="8"/>
                </a:lnTo>
                <a:lnTo>
                  <a:pt x="55" y="8"/>
                </a:lnTo>
                <a:lnTo>
                  <a:pt x="60" y="8"/>
                </a:lnTo>
                <a:lnTo>
                  <a:pt x="66" y="8"/>
                </a:lnTo>
                <a:lnTo>
                  <a:pt x="70" y="8"/>
                </a:lnTo>
                <a:lnTo>
                  <a:pt x="72" y="8"/>
                </a:lnTo>
                <a:lnTo>
                  <a:pt x="73" y="8"/>
                </a:lnTo>
                <a:lnTo>
                  <a:pt x="74" y="8"/>
                </a:lnTo>
                <a:lnTo>
                  <a:pt x="88" y="8"/>
                </a:lnTo>
                <a:lnTo>
                  <a:pt x="90" y="8"/>
                </a:lnTo>
                <a:lnTo>
                  <a:pt x="91" y="8"/>
                </a:lnTo>
                <a:lnTo>
                  <a:pt x="91" y="9"/>
                </a:lnTo>
                <a:lnTo>
                  <a:pt x="92" y="9"/>
                </a:lnTo>
                <a:lnTo>
                  <a:pt x="93" y="9"/>
                </a:lnTo>
                <a:lnTo>
                  <a:pt x="95" y="9"/>
                </a:lnTo>
                <a:lnTo>
                  <a:pt x="98" y="9"/>
                </a:lnTo>
                <a:lnTo>
                  <a:pt x="99" y="9"/>
                </a:lnTo>
                <a:lnTo>
                  <a:pt x="100" y="9"/>
                </a:lnTo>
                <a:lnTo>
                  <a:pt x="105" y="9"/>
                </a:lnTo>
                <a:lnTo>
                  <a:pt x="106" y="9"/>
                </a:lnTo>
                <a:lnTo>
                  <a:pt x="112" y="9"/>
                </a:lnTo>
                <a:lnTo>
                  <a:pt x="114" y="9"/>
                </a:lnTo>
                <a:lnTo>
                  <a:pt x="120" y="9"/>
                </a:lnTo>
                <a:lnTo>
                  <a:pt x="121" y="9"/>
                </a:lnTo>
                <a:lnTo>
                  <a:pt x="122" y="9"/>
                </a:lnTo>
                <a:lnTo>
                  <a:pt x="123" y="9"/>
                </a:lnTo>
                <a:lnTo>
                  <a:pt x="123" y="8"/>
                </a:lnTo>
                <a:lnTo>
                  <a:pt x="126" y="9"/>
                </a:lnTo>
                <a:lnTo>
                  <a:pt x="127" y="9"/>
                </a:lnTo>
                <a:lnTo>
                  <a:pt x="129" y="9"/>
                </a:lnTo>
                <a:lnTo>
                  <a:pt x="132" y="9"/>
                </a:lnTo>
                <a:lnTo>
                  <a:pt x="133" y="8"/>
                </a:lnTo>
                <a:lnTo>
                  <a:pt x="134" y="8"/>
                </a:lnTo>
                <a:lnTo>
                  <a:pt x="137" y="8"/>
                </a:lnTo>
                <a:lnTo>
                  <a:pt x="139" y="8"/>
                </a:lnTo>
                <a:lnTo>
                  <a:pt x="141" y="8"/>
                </a:lnTo>
                <a:lnTo>
                  <a:pt x="142" y="8"/>
                </a:lnTo>
                <a:lnTo>
                  <a:pt x="143" y="8"/>
                </a:lnTo>
                <a:lnTo>
                  <a:pt x="144" y="8"/>
                </a:lnTo>
                <a:lnTo>
                  <a:pt x="146" y="8"/>
                </a:lnTo>
                <a:lnTo>
                  <a:pt x="148" y="8"/>
                </a:lnTo>
                <a:lnTo>
                  <a:pt x="149" y="8"/>
                </a:lnTo>
                <a:lnTo>
                  <a:pt x="150" y="8"/>
                </a:lnTo>
                <a:lnTo>
                  <a:pt x="151" y="8"/>
                </a:lnTo>
                <a:lnTo>
                  <a:pt x="154" y="8"/>
                </a:lnTo>
                <a:lnTo>
                  <a:pt x="155" y="8"/>
                </a:lnTo>
                <a:lnTo>
                  <a:pt x="156" y="8"/>
                </a:lnTo>
                <a:lnTo>
                  <a:pt x="157" y="8"/>
                </a:lnTo>
                <a:lnTo>
                  <a:pt x="160" y="8"/>
                </a:lnTo>
                <a:lnTo>
                  <a:pt x="161" y="8"/>
                </a:lnTo>
                <a:lnTo>
                  <a:pt x="162" y="8"/>
                </a:lnTo>
                <a:lnTo>
                  <a:pt x="164" y="8"/>
                </a:lnTo>
                <a:lnTo>
                  <a:pt x="165" y="8"/>
                </a:lnTo>
                <a:lnTo>
                  <a:pt x="167" y="8"/>
                </a:lnTo>
                <a:lnTo>
                  <a:pt x="168" y="8"/>
                </a:lnTo>
                <a:lnTo>
                  <a:pt x="169" y="8"/>
                </a:lnTo>
                <a:lnTo>
                  <a:pt x="170" y="8"/>
                </a:lnTo>
                <a:lnTo>
                  <a:pt x="171" y="8"/>
                </a:lnTo>
                <a:lnTo>
                  <a:pt x="172" y="8"/>
                </a:lnTo>
                <a:lnTo>
                  <a:pt x="176" y="8"/>
                </a:lnTo>
                <a:lnTo>
                  <a:pt x="177" y="8"/>
                </a:lnTo>
                <a:lnTo>
                  <a:pt x="183" y="8"/>
                </a:lnTo>
                <a:lnTo>
                  <a:pt x="184" y="8"/>
                </a:lnTo>
                <a:lnTo>
                  <a:pt x="185" y="8"/>
                </a:lnTo>
                <a:lnTo>
                  <a:pt x="187" y="8"/>
                </a:lnTo>
                <a:lnTo>
                  <a:pt x="188" y="8"/>
                </a:lnTo>
                <a:lnTo>
                  <a:pt x="190" y="8"/>
                </a:lnTo>
                <a:lnTo>
                  <a:pt x="191" y="8"/>
                </a:lnTo>
                <a:lnTo>
                  <a:pt x="192" y="8"/>
                </a:lnTo>
                <a:lnTo>
                  <a:pt x="194" y="8"/>
                </a:lnTo>
                <a:lnTo>
                  <a:pt x="195" y="8"/>
                </a:lnTo>
                <a:lnTo>
                  <a:pt x="196" y="8"/>
                </a:lnTo>
                <a:lnTo>
                  <a:pt x="197" y="8"/>
                </a:lnTo>
                <a:lnTo>
                  <a:pt x="199" y="8"/>
                </a:lnTo>
                <a:lnTo>
                  <a:pt x="201" y="8"/>
                </a:lnTo>
                <a:lnTo>
                  <a:pt x="204" y="8"/>
                </a:lnTo>
                <a:lnTo>
                  <a:pt x="206" y="8"/>
                </a:lnTo>
                <a:lnTo>
                  <a:pt x="208" y="8"/>
                </a:lnTo>
                <a:lnTo>
                  <a:pt x="209" y="8"/>
                </a:lnTo>
                <a:lnTo>
                  <a:pt x="211" y="8"/>
                </a:lnTo>
                <a:lnTo>
                  <a:pt x="212" y="8"/>
                </a:lnTo>
                <a:lnTo>
                  <a:pt x="215" y="8"/>
                </a:lnTo>
                <a:lnTo>
                  <a:pt x="218" y="8"/>
                </a:lnTo>
                <a:lnTo>
                  <a:pt x="219" y="8"/>
                </a:lnTo>
                <a:lnTo>
                  <a:pt x="224" y="8"/>
                </a:lnTo>
                <a:lnTo>
                  <a:pt x="225" y="8"/>
                </a:lnTo>
                <a:lnTo>
                  <a:pt x="226" y="8"/>
                </a:lnTo>
                <a:lnTo>
                  <a:pt x="229" y="8"/>
                </a:lnTo>
                <a:lnTo>
                  <a:pt x="230" y="8"/>
                </a:lnTo>
                <a:lnTo>
                  <a:pt x="232" y="8"/>
                </a:lnTo>
                <a:lnTo>
                  <a:pt x="233" y="8"/>
                </a:lnTo>
                <a:lnTo>
                  <a:pt x="234" y="8"/>
                </a:lnTo>
                <a:lnTo>
                  <a:pt x="236" y="8"/>
                </a:lnTo>
                <a:lnTo>
                  <a:pt x="240" y="8"/>
                </a:lnTo>
                <a:lnTo>
                  <a:pt x="241" y="8"/>
                </a:lnTo>
                <a:lnTo>
                  <a:pt x="243" y="8"/>
                </a:lnTo>
                <a:lnTo>
                  <a:pt x="244" y="8"/>
                </a:lnTo>
                <a:lnTo>
                  <a:pt x="247" y="8"/>
                </a:lnTo>
                <a:lnTo>
                  <a:pt x="248" y="8"/>
                </a:lnTo>
                <a:lnTo>
                  <a:pt x="250" y="8"/>
                </a:lnTo>
                <a:lnTo>
                  <a:pt x="251" y="8"/>
                </a:lnTo>
                <a:lnTo>
                  <a:pt x="252" y="8"/>
                </a:lnTo>
                <a:lnTo>
                  <a:pt x="253" y="8"/>
                </a:lnTo>
                <a:lnTo>
                  <a:pt x="255" y="8"/>
                </a:lnTo>
                <a:lnTo>
                  <a:pt x="258" y="8"/>
                </a:lnTo>
                <a:lnTo>
                  <a:pt x="265" y="8"/>
                </a:lnTo>
                <a:lnTo>
                  <a:pt x="274" y="8"/>
                </a:lnTo>
                <a:lnTo>
                  <a:pt x="276" y="8"/>
                </a:lnTo>
                <a:lnTo>
                  <a:pt x="278" y="8"/>
                </a:lnTo>
                <a:lnTo>
                  <a:pt x="280" y="8"/>
                </a:lnTo>
                <a:lnTo>
                  <a:pt x="283" y="8"/>
                </a:lnTo>
                <a:lnTo>
                  <a:pt x="287" y="8"/>
                </a:lnTo>
                <a:lnTo>
                  <a:pt x="294" y="8"/>
                </a:lnTo>
                <a:lnTo>
                  <a:pt x="301" y="8"/>
                </a:lnTo>
                <a:lnTo>
                  <a:pt x="302" y="8"/>
                </a:lnTo>
                <a:lnTo>
                  <a:pt x="307" y="8"/>
                </a:lnTo>
                <a:lnTo>
                  <a:pt x="308" y="8"/>
                </a:lnTo>
                <a:lnTo>
                  <a:pt x="309" y="8"/>
                </a:lnTo>
                <a:lnTo>
                  <a:pt x="315" y="8"/>
                </a:lnTo>
                <a:lnTo>
                  <a:pt x="316" y="8"/>
                </a:lnTo>
                <a:lnTo>
                  <a:pt x="317" y="8"/>
                </a:lnTo>
                <a:lnTo>
                  <a:pt x="318" y="8"/>
                </a:lnTo>
                <a:lnTo>
                  <a:pt x="325" y="8"/>
                </a:lnTo>
                <a:lnTo>
                  <a:pt x="327" y="8"/>
                </a:lnTo>
                <a:lnTo>
                  <a:pt x="329" y="8"/>
                </a:lnTo>
                <a:lnTo>
                  <a:pt x="330" y="8"/>
                </a:lnTo>
                <a:lnTo>
                  <a:pt x="334" y="8"/>
                </a:lnTo>
                <a:lnTo>
                  <a:pt x="335" y="8"/>
                </a:lnTo>
                <a:lnTo>
                  <a:pt x="336" y="8"/>
                </a:lnTo>
                <a:lnTo>
                  <a:pt x="337" y="8"/>
                </a:lnTo>
                <a:lnTo>
                  <a:pt x="342" y="8"/>
                </a:lnTo>
                <a:lnTo>
                  <a:pt x="343" y="8"/>
                </a:lnTo>
                <a:lnTo>
                  <a:pt x="344" y="8"/>
                </a:lnTo>
                <a:lnTo>
                  <a:pt x="346" y="8"/>
                </a:lnTo>
                <a:lnTo>
                  <a:pt x="349" y="8"/>
                </a:lnTo>
                <a:lnTo>
                  <a:pt x="352" y="8"/>
                </a:lnTo>
                <a:lnTo>
                  <a:pt x="355" y="8"/>
                </a:lnTo>
                <a:lnTo>
                  <a:pt x="362" y="8"/>
                </a:lnTo>
                <a:lnTo>
                  <a:pt x="364" y="8"/>
                </a:lnTo>
                <a:lnTo>
                  <a:pt x="367" y="8"/>
                </a:lnTo>
                <a:lnTo>
                  <a:pt x="370" y="8"/>
                </a:lnTo>
                <a:lnTo>
                  <a:pt x="377" y="8"/>
                </a:lnTo>
                <a:lnTo>
                  <a:pt x="378" y="8"/>
                </a:lnTo>
                <a:lnTo>
                  <a:pt x="381" y="8"/>
                </a:lnTo>
                <a:lnTo>
                  <a:pt x="392" y="8"/>
                </a:lnTo>
                <a:lnTo>
                  <a:pt x="395" y="8"/>
                </a:lnTo>
                <a:lnTo>
                  <a:pt x="398" y="8"/>
                </a:lnTo>
                <a:lnTo>
                  <a:pt x="399" y="8"/>
                </a:lnTo>
                <a:lnTo>
                  <a:pt x="402" y="8"/>
                </a:lnTo>
                <a:lnTo>
                  <a:pt x="404" y="9"/>
                </a:lnTo>
                <a:lnTo>
                  <a:pt x="404" y="8"/>
                </a:lnTo>
                <a:lnTo>
                  <a:pt x="407" y="8"/>
                </a:lnTo>
                <a:lnTo>
                  <a:pt x="418" y="8"/>
                </a:lnTo>
                <a:lnTo>
                  <a:pt x="420" y="8"/>
                </a:lnTo>
                <a:lnTo>
                  <a:pt x="433" y="8"/>
                </a:lnTo>
                <a:lnTo>
                  <a:pt x="439" y="9"/>
                </a:lnTo>
                <a:lnTo>
                  <a:pt x="440" y="9"/>
                </a:lnTo>
                <a:lnTo>
                  <a:pt x="441" y="9"/>
                </a:lnTo>
                <a:lnTo>
                  <a:pt x="442" y="8"/>
                </a:lnTo>
                <a:lnTo>
                  <a:pt x="443" y="8"/>
                </a:lnTo>
                <a:lnTo>
                  <a:pt x="445" y="8"/>
                </a:lnTo>
                <a:lnTo>
                  <a:pt x="446" y="8"/>
                </a:lnTo>
                <a:lnTo>
                  <a:pt x="449" y="8"/>
                </a:lnTo>
                <a:lnTo>
                  <a:pt x="452" y="9"/>
                </a:lnTo>
                <a:lnTo>
                  <a:pt x="454" y="8"/>
                </a:lnTo>
                <a:lnTo>
                  <a:pt x="461" y="9"/>
                </a:lnTo>
                <a:lnTo>
                  <a:pt x="464" y="9"/>
                </a:lnTo>
                <a:lnTo>
                  <a:pt x="468" y="9"/>
                </a:lnTo>
                <a:lnTo>
                  <a:pt x="470" y="9"/>
                </a:lnTo>
                <a:lnTo>
                  <a:pt x="473" y="9"/>
                </a:lnTo>
                <a:lnTo>
                  <a:pt x="476" y="9"/>
                </a:lnTo>
                <a:lnTo>
                  <a:pt x="490" y="9"/>
                </a:lnTo>
                <a:lnTo>
                  <a:pt x="491" y="9"/>
                </a:lnTo>
                <a:lnTo>
                  <a:pt x="492" y="9"/>
                </a:lnTo>
                <a:lnTo>
                  <a:pt x="497" y="9"/>
                </a:lnTo>
                <a:lnTo>
                  <a:pt x="498" y="9"/>
                </a:lnTo>
                <a:lnTo>
                  <a:pt x="506" y="9"/>
                </a:lnTo>
                <a:lnTo>
                  <a:pt x="508" y="9"/>
                </a:lnTo>
                <a:lnTo>
                  <a:pt x="509" y="9"/>
                </a:lnTo>
                <a:lnTo>
                  <a:pt x="510" y="9"/>
                </a:lnTo>
                <a:lnTo>
                  <a:pt x="511" y="9"/>
                </a:lnTo>
                <a:lnTo>
                  <a:pt x="512" y="9"/>
                </a:lnTo>
                <a:lnTo>
                  <a:pt x="516" y="9"/>
                </a:lnTo>
                <a:lnTo>
                  <a:pt x="523" y="9"/>
                </a:lnTo>
                <a:lnTo>
                  <a:pt x="524" y="9"/>
                </a:lnTo>
                <a:lnTo>
                  <a:pt x="525" y="9"/>
                </a:lnTo>
                <a:lnTo>
                  <a:pt x="531" y="9"/>
                </a:lnTo>
                <a:lnTo>
                  <a:pt x="532" y="9"/>
                </a:lnTo>
                <a:lnTo>
                  <a:pt x="544" y="9"/>
                </a:lnTo>
                <a:lnTo>
                  <a:pt x="551" y="9"/>
                </a:lnTo>
                <a:lnTo>
                  <a:pt x="552" y="9"/>
                </a:lnTo>
                <a:lnTo>
                  <a:pt x="555" y="9"/>
                </a:lnTo>
                <a:lnTo>
                  <a:pt x="558" y="9"/>
                </a:lnTo>
                <a:lnTo>
                  <a:pt x="560" y="9"/>
                </a:lnTo>
                <a:lnTo>
                  <a:pt x="566" y="9"/>
                </a:lnTo>
                <a:lnTo>
                  <a:pt x="576" y="9"/>
                </a:lnTo>
                <a:lnTo>
                  <a:pt x="578" y="9"/>
                </a:lnTo>
                <a:lnTo>
                  <a:pt x="579" y="9"/>
                </a:lnTo>
                <a:lnTo>
                  <a:pt x="582" y="9"/>
                </a:lnTo>
                <a:lnTo>
                  <a:pt x="583" y="9"/>
                </a:lnTo>
                <a:lnTo>
                  <a:pt x="588" y="9"/>
                </a:lnTo>
                <a:lnTo>
                  <a:pt x="592" y="9"/>
                </a:lnTo>
                <a:lnTo>
                  <a:pt x="594" y="9"/>
                </a:lnTo>
                <a:lnTo>
                  <a:pt x="595" y="9"/>
                </a:lnTo>
                <a:lnTo>
                  <a:pt x="597" y="9"/>
                </a:lnTo>
                <a:lnTo>
                  <a:pt x="601" y="9"/>
                </a:lnTo>
                <a:lnTo>
                  <a:pt x="603" y="9"/>
                </a:lnTo>
                <a:lnTo>
                  <a:pt x="609" y="9"/>
                </a:lnTo>
                <a:lnTo>
                  <a:pt x="610" y="9"/>
                </a:lnTo>
                <a:lnTo>
                  <a:pt x="611" y="9"/>
                </a:lnTo>
                <a:lnTo>
                  <a:pt x="613" y="9"/>
                </a:lnTo>
                <a:lnTo>
                  <a:pt x="614" y="9"/>
                </a:lnTo>
                <a:lnTo>
                  <a:pt x="615" y="9"/>
                </a:lnTo>
                <a:lnTo>
                  <a:pt x="616" y="9"/>
                </a:lnTo>
                <a:lnTo>
                  <a:pt x="617" y="9"/>
                </a:lnTo>
                <a:lnTo>
                  <a:pt x="618" y="9"/>
                </a:lnTo>
                <a:lnTo>
                  <a:pt x="620" y="9"/>
                </a:lnTo>
                <a:lnTo>
                  <a:pt x="622" y="9"/>
                </a:lnTo>
                <a:lnTo>
                  <a:pt x="623" y="9"/>
                </a:lnTo>
                <a:lnTo>
                  <a:pt x="624" y="9"/>
                </a:lnTo>
                <a:lnTo>
                  <a:pt x="625" y="9"/>
                </a:lnTo>
                <a:lnTo>
                  <a:pt x="627" y="9"/>
                </a:lnTo>
                <a:lnTo>
                  <a:pt x="628" y="9"/>
                </a:lnTo>
                <a:lnTo>
                  <a:pt x="630" y="9"/>
                </a:lnTo>
                <a:lnTo>
                  <a:pt x="631" y="9"/>
                </a:lnTo>
                <a:lnTo>
                  <a:pt x="635" y="9"/>
                </a:lnTo>
                <a:lnTo>
                  <a:pt x="638" y="9"/>
                </a:lnTo>
                <a:lnTo>
                  <a:pt x="639" y="9"/>
                </a:lnTo>
                <a:lnTo>
                  <a:pt x="642" y="9"/>
                </a:lnTo>
                <a:lnTo>
                  <a:pt x="643" y="9"/>
                </a:lnTo>
                <a:lnTo>
                  <a:pt x="645" y="9"/>
                </a:lnTo>
                <a:lnTo>
                  <a:pt x="646" y="9"/>
                </a:lnTo>
                <a:lnTo>
                  <a:pt x="650" y="9"/>
                </a:lnTo>
                <a:lnTo>
                  <a:pt x="651" y="9"/>
                </a:lnTo>
                <a:lnTo>
                  <a:pt x="654" y="9"/>
                </a:lnTo>
                <a:lnTo>
                  <a:pt x="655" y="9"/>
                </a:lnTo>
                <a:lnTo>
                  <a:pt x="659" y="9"/>
                </a:lnTo>
                <a:lnTo>
                  <a:pt x="668" y="9"/>
                </a:lnTo>
                <a:lnTo>
                  <a:pt x="669" y="9"/>
                </a:lnTo>
                <a:lnTo>
                  <a:pt x="670" y="9"/>
                </a:lnTo>
                <a:lnTo>
                  <a:pt x="671" y="9"/>
                </a:lnTo>
                <a:lnTo>
                  <a:pt x="675" y="9"/>
                </a:lnTo>
                <a:lnTo>
                  <a:pt x="677" y="9"/>
                </a:lnTo>
                <a:lnTo>
                  <a:pt x="679" y="9"/>
                </a:lnTo>
                <a:lnTo>
                  <a:pt x="680" y="9"/>
                </a:lnTo>
                <a:lnTo>
                  <a:pt x="682" y="9"/>
                </a:lnTo>
                <a:lnTo>
                  <a:pt x="683" y="9"/>
                </a:lnTo>
                <a:lnTo>
                  <a:pt x="686" y="9"/>
                </a:lnTo>
                <a:lnTo>
                  <a:pt x="687" y="9"/>
                </a:lnTo>
                <a:lnTo>
                  <a:pt x="690" y="9"/>
                </a:lnTo>
                <a:lnTo>
                  <a:pt x="692" y="9"/>
                </a:lnTo>
                <a:lnTo>
                  <a:pt x="693" y="9"/>
                </a:lnTo>
                <a:lnTo>
                  <a:pt x="696" y="9"/>
                </a:lnTo>
                <a:lnTo>
                  <a:pt x="697" y="9"/>
                </a:lnTo>
                <a:lnTo>
                  <a:pt x="698" y="9"/>
                </a:lnTo>
                <a:lnTo>
                  <a:pt x="699" y="9"/>
                </a:lnTo>
                <a:lnTo>
                  <a:pt x="703" y="9"/>
                </a:lnTo>
                <a:lnTo>
                  <a:pt x="704" y="9"/>
                </a:lnTo>
                <a:lnTo>
                  <a:pt x="705" y="9"/>
                </a:lnTo>
                <a:lnTo>
                  <a:pt x="713" y="9"/>
                </a:lnTo>
                <a:lnTo>
                  <a:pt x="714" y="9"/>
                </a:lnTo>
                <a:lnTo>
                  <a:pt x="717" y="9"/>
                </a:lnTo>
                <a:lnTo>
                  <a:pt x="721" y="9"/>
                </a:lnTo>
                <a:lnTo>
                  <a:pt x="722" y="9"/>
                </a:lnTo>
                <a:lnTo>
                  <a:pt x="725" y="10"/>
                </a:lnTo>
                <a:lnTo>
                  <a:pt x="726" y="10"/>
                </a:lnTo>
                <a:lnTo>
                  <a:pt x="728" y="10"/>
                </a:lnTo>
                <a:lnTo>
                  <a:pt x="729" y="10"/>
                </a:lnTo>
                <a:lnTo>
                  <a:pt x="731" y="10"/>
                </a:lnTo>
                <a:lnTo>
                  <a:pt x="732" y="10"/>
                </a:lnTo>
                <a:lnTo>
                  <a:pt x="735" y="10"/>
                </a:lnTo>
                <a:lnTo>
                  <a:pt x="736" y="10"/>
                </a:lnTo>
                <a:lnTo>
                  <a:pt x="740" y="10"/>
                </a:lnTo>
                <a:lnTo>
                  <a:pt x="741" y="10"/>
                </a:lnTo>
                <a:lnTo>
                  <a:pt x="742" y="10"/>
                </a:lnTo>
                <a:lnTo>
                  <a:pt x="748" y="10"/>
                </a:lnTo>
                <a:lnTo>
                  <a:pt x="750" y="10"/>
                </a:lnTo>
                <a:lnTo>
                  <a:pt x="760" y="10"/>
                </a:lnTo>
                <a:lnTo>
                  <a:pt x="762" y="10"/>
                </a:lnTo>
                <a:lnTo>
                  <a:pt x="764" y="10"/>
                </a:lnTo>
                <a:lnTo>
                  <a:pt x="768" y="10"/>
                </a:lnTo>
                <a:lnTo>
                  <a:pt x="769" y="10"/>
                </a:lnTo>
                <a:lnTo>
                  <a:pt x="770" y="10"/>
                </a:lnTo>
                <a:lnTo>
                  <a:pt x="771" y="10"/>
                </a:lnTo>
                <a:lnTo>
                  <a:pt x="773" y="10"/>
                </a:lnTo>
                <a:lnTo>
                  <a:pt x="775" y="10"/>
                </a:lnTo>
                <a:lnTo>
                  <a:pt x="776" y="10"/>
                </a:lnTo>
                <a:lnTo>
                  <a:pt x="780" y="10"/>
                </a:lnTo>
                <a:lnTo>
                  <a:pt x="782" y="10"/>
                </a:lnTo>
                <a:lnTo>
                  <a:pt x="788" y="10"/>
                </a:lnTo>
                <a:lnTo>
                  <a:pt x="795" y="10"/>
                </a:lnTo>
                <a:lnTo>
                  <a:pt x="797" y="10"/>
                </a:lnTo>
                <a:lnTo>
                  <a:pt x="798" y="10"/>
                </a:lnTo>
                <a:lnTo>
                  <a:pt x="799" y="10"/>
                </a:lnTo>
                <a:lnTo>
                  <a:pt x="802" y="10"/>
                </a:lnTo>
                <a:lnTo>
                  <a:pt x="803" y="10"/>
                </a:lnTo>
                <a:lnTo>
                  <a:pt x="811" y="10"/>
                </a:lnTo>
                <a:lnTo>
                  <a:pt x="813" y="10"/>
                </a:lnTo>
                <a:lnTo>
                  <a:pt x="824" y="10"/>
                </a:lnTo>
                <a:lnTo>
                  <a:pt x="825" y="10"/>
                </a:lnTo>
                <a:lnTo>
                  <a:pt x="826" y="10"/>
                </a:lnTo>
                <a:lnTo>
                  <a:pt x="827" y="10"/>
                </a:lnTo>
                <a:lnTo>
                  <a:pt x="830" y="10"/>
                </a:lnTo>
                <a:lnTo>
                  <a:pt x="832" y="10"/>
                </a:lnTo>
                <a:lnTo>
                  <a:pt x="833" y="10"/>
                </a:lnTo>
                <a:lnTo>
                  <a:pt x="836" y="10"/>
                </a:lnTo>
                <a:lnTo>
                  <a:pt x="838" y="10"/>
                </a:lnTo>
                <a:lnTo>
                  <a:pt x="840" y="10"/>
                </a:lnTo>
                <a:lnTo>
                  <a:pt x="843" y="10"/>
                </a:lnTo>
                <a:lnTo>
                  <a:pt x="845" y="10"/>
                </a:lnTo>
                <a:lnTo>
                  <a:pt x="850" y="10"/>
                </a:lnTo>
                <a:lnTo>
                  <a:pt x="852" y="10"/>
                </a:lnTo>
                <a:lnTo>
                  <a:pt x="853" y="10"/>
                </a:lnTo>
                <a:lnTo>
                  <a:pt x="854" y="10"/>
                </a:lnTo>
                <a:lnTo>
                  <a:pt x="858" y="10"/>
                </a:lnTo>
                <a:lnTo>
                  <a:pt x="859" y="10"/>
                </a:lnTo>
                <a:lnTo>
                  <a:pt x="861" y="10"/>
                </a:lnTo>
                <a:lnTo>
                  <a:pt x="865" y="10"/>
                </a:lnTo>
                <a:lnTo>
                  <a:pt x="867" y="10"/>
                </a:lnTo>
                <a:lnTo>
                  <a:pt x="872" y="10"/>
                </a:lnTo>
                <a:lnTo>
                  <a:pt x="873" y="10"/>
                </a:lnTo>
                <a:lnTo>
                  <a:pt x="876" y="10"/>
                </a:lnTo>
                <a:lnTo>
                  <a:pt x="878" y="10"/>
                </a:lnTo>
                <a:lnTo>
                  <a:pt x="885" y="10"/>
                </a:lnTo>
                <a:lnTo>
                  <a:pt x="886" y="10"/>
                </a:lnTo>
                <a:lnTo>
                  <a:pt x="889" y="10"/>
                </a:lnTo>
                <a:lnTo>
                  <a:pt x="899" y="10"/>
                </a:lnTo>
                <a:lnTo>
                  <a:pt x="901" y="10"/>
                </a:lnTo>
                <a:lnTo>
                  <a:pt x="902" y="10"/>
                </a:lnTo>
                <a:lnTo>
                  <a:pt x="906" y="10"/>
                </a:lnTo>
                <a:lnTo>
                  <a:pt x="909" y="10"/>
                </a:lnTo>
                <a:lnTo>
                  <a:pt x="910" y="10"/>
                </a:lnTo>
                <a:lnTo>
                  <a:pt x="914" y="10"/>
                </a:lnTo>
                <a:lnTo>
                  <a:pt x="919" y="10"/>
                </a:lnTo>
                <a:lnTo>
                  <a:pt x="920" y="10"/>
                </a:lnTo>
                <a:lnTo>
                  <a:pt x="921" y="10"/>
                </a:lnTo>
                <a:lnTo>
                  <a:pt x="926" y="10"/>
                </a:lnTo>
                <a:lnTo>
                  <a:pt x="928" y="10"/>
                </a:lnTo>
                <a:lnTo>
                  <a:pt x="935" y="10"/>
                </a:lnTo>
                <a:lnTo>
                  <a:pt x="936" y="10"/>
                </a:lnTo>
                <a:lnTo>
                  <a:pt x="937" y="9"/>
                </a:lnTo>
                <a:lnTo>
                  <a:pt x="940" y="9"/>
                </a:lnTo>
                <a:lnTo>
                  <a:pt x="942" y="9"/>
                </a:lnTo>
                <a:lnTo>
                  <a:pt x="948" y="10"/>
                </a:lnTo>
                <a:lnTo>
                  <a:pt x="949" y="10"/>
                </a:lnTo>
                <a:lnTo>
                  <a:pt x="955" y="10"/>
                </a:lnTo>
                <a:lnTo>
                  <a:pt x="956" y="10"/>
                </a:lnTo>
                <a:lnTo>
                  <a:pt x="957" y="10"/>
                </a:lnTo>
                <a:lnTo>
                  <a:pt x="959" y="10"/>
                </a:lnTo>
                <a:lnTo>
                  <a:pt x="961" y="10"/>
                </a:lnTo>
                <a:lnTo>
                  <a:pt x="962" y="10"/>
                </a:lnTo>
                <a:lnTo>
                  <a:pt x="963" y="10"/>
                </a:lnTo>
                <a:lnTo>
                  <a:pt x="973" y="10"/>
                </a:lnTo>
                <a:lnTo>
                  <a:pt x="977" y="10"/>
                </a:lnTo>
                <a:lnTo>
                  <a:pt x="979" y="10"/>
                </a:lnTo>
                <a:lnTo>
                  <a:pt x="986" y="10"/>
                </a:lnTo>
                <a:lnTo>
                  <a:pt x="990" y="10"/>
                </a:lnTo>
                <a:lnTo>
                  <a:pt x="992" y="10"/>
                </a:lnTo>
                <a:lnTo>
                  <a:pt x="993" y="10"/>
                </a:lnTo>
                <a:lnTo>
                  <a:pt x="998" y="10"/>
                </a:lnTo>
                <a:lnTo>
                  <a:pt x="1000" y="10"/>
                </a:lnTo>
                <a:lnTo>
                  <a:pt x="1004" y="10"/>
                </a:lnTo>
                <a:lnTo>
                  <a:pt x="1006" y="10"/>
                </a:lnTo>
                <a:lnTo>
                  <a:pt x="1006" y="7"/>
                </a:lnTo>
                <a:lnTo>
                  <a:pt x="1007" y="7"/>
                </a:lnTo>
                <a:lnTo>
                  <a:pt x="1017" y="7"/>
                </a:lnTo>
                <a:lnTo>
                  <a:pt x="1019" y="7"/>
                </a:lnTo>
                <a:lnTo>
                  <a:pt x="1022" y="7"/>
                </a:lnTo>
                <a:lnTo>
                  <a:pt x="1025" y="7"/>
                </a:lnTo>
                <a:lnTo>
                  <a:pt x="1029" y="7"/>
                </a:lnTo>
                <a:lnTo>
                  <a:pt x="1034" y="7"/>
                </a:lnTo>
                <a:lnTo>
                  <a:pt x="1036" y="7"/>
                </a:lnTo>
                <a:lnTo>
                  <a:pt x="1038" y="7"/>
                </a:lnTo>
                <a:lnTo>
                  <a:pt x="1040" y="7"/>
                </a:lnTo>
                <a:lnTo>
                  <a:pt x="1041" y="7"/>
                </a:lnTo>
                <a:lnTo>
                  <a:pt x="1056" y="7"/>
                </a:lnTo>
                <a:lnTo>
                  <a:pt x="1061" y="6"/>
                </a:lnTo>
                <a:lnTo>
                  <a:pt x="1062" y="6"/>
                </a:lnTo>
                <a:lnTo>
                  <a:pt x="1067" y="6"/>
                </a:lnTo>
                <a:lnTo>
                  <a:pt x="1068" y="6"/>
                </a:lnTo>
                <a:lnTo>
                  <a:pt x="1075" y="6"/>
                </a:lnTo>
                <a:lnTo>
                  <a:pt x="1080" y="6"/>
                </a:lnTo>
                <a:lnTo>
                  <a:pt x="1085" y="6"/>
                </a:lnTo>
                <a:lnTo>
                  <a:pt x="1091" y="6"/>
                </a:lnTo>
                <a:lnTo>
                  <a:pt x="1094" y="6"/>
                </a:lnTo>
                <a:lnTo>
                  <a:pt x="1097" y="6"/>
                </a:lnTo>
                <a:lnTo>
                  <a:pt x="1098" y="6"/>
                </a:lnTo>
                <a:lnTo>
                  <a:pt x="1099" y="6"/>
                </a:lnTo>
                <a:lnTo>
                  <a:pt x="1123" y="5"/>
                </a:lnTo>
                <a:lnTo>
                  <a:pt x="1126" y="5"/>
                </a:lnTo>
                <a:lnTo>
                  <a:pt x="1127" y="5"/>
                </a:lnTo>
                <a:lnTo>
                  <a:pt x="1130" y="5"/>
                </a:lnTo>
                <a:lnTo>
                  <a:pt x="1133" y="5"/>
                </a:lnTo>
                <a:lnTo>
                  <a:pt x="1137" y="5"/>
                </a:lnTo>
                <a:lnTo>
                  <a:pt x="1138" y="5"/>
                </a:lnTo>
                <a:lnTo>
                  <a:pt x="1140" y="5"/>
                </a:lnTo>
                <a:lnTo>
                  <a:pt x="1142" y="5"/>
                </a:lnTo>
                <a:lnTo>
                  <a:pt x="1144" y="5"/>
                </a:lnTo>
                <a:lnTo>
                  <a:pt x="1150" y="5"/>
                </a:lnTo>
                <a:lnTo>
                  <a:pt x="1151" y="5"/>
                </a:lnTo>
                <a:lnTo>
                  <a:pt x="1152" y="5"/>
                </a:lnTo>
                <a:lnTo>
                  <a:pt x="1153" y="5"/>
                </a:lnTo>
                <a:lnTo>
                  <a:pt x="1157" y="5"/>
                </a:lnTo>
                <a:lnTo>
                  <a:pt x="1160" y="3"/>
                </a:lnTo>
                <a:lnTo>
                  <a:pt x="1168" y="3"/>
                </a:lnTo>
                <a:lnTo>
                  <a:pt x="1170" y="3"/>
                </a:lnTo>
                <a:lnTo>
                  <a:pt x="1172" y="3"/>
                </a:lnTo>
                <a:lnTo>
                  <a:pt x="1174" y="3"/>
                </a:lnTo>
                <a:lnTo>
                  <a:pt x="1175" y="3"/>
                </a:lnTo>
                <a:lnTo>
                  <a:pt x="1180" y="3"/>
                </a:lnTo>
                <a:lnTo>
                  <a:pt x="1185" y="3"/>
                </a:lnTo>
                <a:lnTo>
                  <a:pt x="1193" y="2"/>
                </a:lnTo>
                <a:lnTo>
                  <a:pt x="1200" y="2"/>
                </a:lnTo>
                <a:lnTo>
                  <a:pt x="1201" y="2"/>
                </a:lnTo>
                <a:lnTo>
                  <a:pt x="1205" y="2"/>
                </a:lnTo>
                <a:lnTo>
                  <a:pt x="1212" y="2"/>
                </a:lnTo>
                <a:lnTo>
                  <a:pt x="1213" y="2"/>
                </a:lnTo>
                <a:lnTo>
                  <a:pt x="1220" y="1"/>
                </a:lnTo>
                <a:lnTo>
                  <a:pt x="1221" y="1"/>
                </a:lnTo>
                <a:lnTo>
                  <a:pt x="1222" y="1"/>
                </a:lnTo>
                <a:lnTo>
                  <a:pt x="1223" y="1"/>
                </a:lnTo>
                <a:lnTo>
                  <a:pt x="1228" y="1"/>
                </a:lnTo>
                <a:lnTo>
                  <a:pt x="1231" y="1"/>
                </a:lnTo>
                <a:lnTo>
                  <a:pt x="1233" y="1"/>
                </a:lnTo>
                <a:lnTo>
                  <a:pt x="1237" y="1"/>
                </a:lnTo>
                <a:lnTo>
                  <a:pt x="1243" y="1"/>
                </a:lnTo>
                <a:lnTo>
                  <a:pt x="1244" y="1"/>
                </a:lnTo>
                <a:lnTo>
                  <a:pt x="1257" y="1"/>
                </a:lnTo>
                <a:lnTo>
                  <a:pt x="1258" y="1"/>
                </a:lnTo>
                <a:lnTo>
                  <a:pt x="1265" y="0"/>
                </a:lnTo>
                <a:close/>
              </a:path>
            </a:pathLst>
          </a:custGeom>
          <a:noFill/>
          <a:ln w="9525">
            <a:solidFill>
              <a:srgbClr val="C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82" name="直接连接符 81">
            <a:extLst>
              <a:ext uri="{FF2B5EF4-FFF2-40B4-BE49-F238E27FC236}">
                <a16:creationId xmlns:a16="http://schemas.microsoft.com/office/drawing/2014/main" id="{3754F4AE-9999-5F88-EA39-8D54A7BD1F13}"/>
              </a:ext>
            </a:extLst>
          </p:cNvPr>
          <p:cNvCxnSpPr/>
          <p:nvPr/>
        </p:nvCxnSpPr>
        <p:spPr>
          <a:xfrm flipH="1" flipV="1">
            <a:off x="1575265" y="1159507"/>
            <a:ext cx="75676" cy="1089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接连接符 82">
            <a:extLst>
              <a:ext uri="{FF2B5EF4-FFF2-40B4-BE49-F238E27FC236}">
                <a16:creationId xmlns:a16="http://schemas.microsoft.com/office/drawing/2014/main" id="{86E4DDCA-3D2B-00C9-DD04-7ABBA648D42C}"/>
              </a:ext>
            </a:extLst>
          </p:cNvPr>
          <p:cNvCxnSpPr/>
          <p:nvPr/>
        </p:nvCxnSpPr>
        <p:spPr>
          <a:xfrm flipH="1" flipV="1">
            <a:off x="2004567" y="1128202"/>
            <a:ext cx="75676" cy="1089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" name="组合 101">
            <a:extLst>
              <a:ext uri="{FF2B5EF4-FFF2-40B4-BE49-F238E27FC236}">
                <a16:creationId xmlns:a16="http://schemas.microsoft.com/office/drawing/2014/main" id="{A924639A-6034-A3B3-2C81-D45F0517972C}"/>
              </a:ext>
            </a:extLst>
          </p:cNvPr>
          <p:cNvGrpSpPr/>
          <p:nvPr/>
        </p:nvGrpSpPr>
        <p:grpSpPr>
          <a:xfrm>
            <a:off x="3977973" y="1784510"/>
            <a:ext cx="2596376" cy="2261360"/>
            <a:chOff x="5292080" y="1784510"/>
            <a:chExt cx="2596376" cy="2261360"/>
          </a:xfrm>
        </p:grpSpPr>
        <p:sp>
          <p:nvSpPr>
            <p:cNvPr id="1051" name="对角圆角矩形 1050"/>
            <p:cNvSpPr/>
            <p:nvPr/>
          </p:nvSpPr>
          <p:spPr>
            <a:xfrm>
              <a:off x="5292080" y="1784510"/>
              <a:ext cx="837541" cy="837541"/>
            </a:xfrm>
            <a:prstGeom prst="cloud">
              <a:avLst/>
            </a:prstGeom>
            <a:solidFill>
              <a:schemeClr val="accent1">
                <a:lumMod val="60000"/>
                <a:lumOff val="40000"/>
              </a:schemeClr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/>
              <a:endParaRPr lang="zh-CN" altLang="en-US" sz="1400" kern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61" name="对角圆角矩形 60"/>
            <p:cNvSpPr/>
            <p:nvPr/>
          </p:nvSpPr>
          <p:spPr>
            <a:xfrm>
              <a:off x="7050915" y="1784510"/>
              <a:ext cx="837541" cy="837541"/>
            </a:xfrm>
            <a:prstGeom prst="cloud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/>
              <a:endParaRPr lang="zh-CN" altLang="en-US" sz="1400" kern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62" name="对角圆角矩形 61"/>
            <p:cNvSpPr/>
            <p:nvPr/>
          </p:nvSpPr>
          <p:spPr>
            <a:xfrm>
              <a:off x="5292080" y="3208329"/>
              <a:ext cx="837541" cy="837541"/>
            </a:xfrm>
            <a:prstGeom prst="cloud">
              <a:avLst/>
            </a:prstGeom>
            <a:solidFill>
              <a:srgbClr val="00B0F0"/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/>
              <a:endParaRPr lang="zh-CN" altLang="en-US" sz="1400" kern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63" name="对角圆角矩形 62"/>
            <p:cNvSpPr/>
            <p:nvPr/>
          </p:nvSpPr>
          <p:spPr>
            <a:xfrm>
              <a:off x="7050915" y="3208329"/>
              <a:ext cx="837541" cy="837541"/>
            </a:xfrm>
            <a:prstGeom prst="cloud">
              <a:avLst/>
            </a:prstGeom>
            <a:solidFill>
              <a:schemeClr val="accent5">
                <a:lumMod val="60000"/>
                <a:lumOff val="40000"/>
              </a:schemeClr>
            </a:solidFill>
            <a:ln w="9525" cap="flat" cmpd="sng" algn="ctr">
              <a:noFill/>
              <a:prstDash val="solid"/>
            </a:ln>
            <a:effectLst/>
          </p:spPr>
          <p:txBody>
            <a:bodyPr lIns="34284" tIns="17142" rIns="34284" bIns="17142" anchor="ctr"/>
            <a:lstStyle/>
            <a:p>
              <a:pPr algn="ctr" defTabSz="457039"/>
              <a:endParaRPr lang="zh-CN" altLang="en-US" sz="1400" kern="0">
                <a:solidFill>
                  <a:prstClr val="white"/>
                </a:solidFill>
                <a:latin typeface="Calibri"/>
                <a:ea typeface="微软雅黑"/>
              </a:endParaRPr>
            </a:p>
          </p:txBody>
        </p:sp>
        <p:sp>
          <p:nvSpPr>
            <p:cNvPr id="85" name="Shape 2528">
              <a:extLst>
                <a:ext uri="{FF2B5EF4-FFF2-40B4-BE49-F238E27FC236}">
                  <a16:creationId xmlns:a16="http://schemas.microsoft.com/office/drawing/2014/main" id="{FDA4C2AD-81D9-0BA8-C89C-FAB2BFEDA860}"/>
                </a:ext>
              </a:extLst>
            </p:cNvPr>
            <p:cNvSpPr/>
            <p:nvPr/>
          </p:nvSpPr>
          <p:spPr>
            <a:xfrm>
              <a:off x="5555895" y="2023981"/>
              <a:ext cx="259709" cy="357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19636"/>
                  </a:moveTo>
                  <a:cubicBezTo>
                    <a:pt x="20250" y="20178"/>
                    <a:pt x="19645" y="20618"/>
                    <a:pt x="18900" y="20618"/>
                  </a:cubicBezTo>
                  <a:lnTo>
                    <a:pt x="2700" y="20618"/>
                  </a:lnTo>
                  <a:cubicBezTo>
                    <a:pt x="1955" y="20618"/>
                    <a:pt x="1350" y="20178"/>
                    <a:pt x="1350" y="19636"/>
                  </a:cubicBezTo>
                  <a:lnTo>
                    <a:pt x="1350" y="10800"/>
                  </a:lnTo>
                  <a:cubicBezTo>
                    <a:pt x="1350" y="10258"/>
                    <a:pt x="1955" y="9818"/>
                    <a:pt x="2700" y="9818"/>
                  </a:cubicBezTo>
                  <a:lnTo>
                    <a:pt x="18900" y="9818"/>
                  </a:lnTo>
                  <a:cubicBezTo>
                    <a:pt x="19645" y="9818"/>
                    <a:pt x="20250" y="10258"/>
                    <a:pt x="20250" y="10800"/>
                  </a:cubicBezTo>
                  <a:cubicBezTo>
                    <a:pt x="20250" y="10800"/>
                    <a:pt x="20250" y="19636"/>
                    <a:pt x="20250" y="19636"/>
                  </a:cubicBezTo>
                  <a:close/>
                  <a:moveTo>
                    <a:pt x="4050" y="5891"/>
                  </a:moveTo>
                  <a:cubicBezTo>
                    <a:pt x="4050" y="3180"/>
                    <a:pt x="7072" y="982"/>
                    <a:pt x="10800" y="982"/>
                  </a:cubicBezTo>
                  <a:cubicBezTo>
                    <a:pt x="14528" y="982"/>
                    <a:pt x="17550" y="3180"/>
                    <a:pt x="17550" y="5891"/>
                  </a:cubicBezTo>
                  <a:lnTo>
                    <a:pt x="17550" y="8836"/>
                  </a:lnTo>
                  <a:lnTo>
                    <a:pt x="4050" y="8836"/>
                  </a:lnTo>
                  <a:cubicBezTo>
                    <a:pt x="4050" y="8836"/>
                    <a:pt x="4050" y="5891"/>
                    <a:pt x="4050" y="5891"/>
                  </a:cubicBezTo>
                  <a:close/>
                  <a:moveTo>
                    <a:pt x="18900" y="8836"/>
                  </a:moveTo>
                  <a:lnTo>
                    <a:pt x="18900" y="5891"/>
                  </a:lnTo>
                  <a:cubicBezTo>
                    <a:pt x="18900" y="2638"/>
                    <a:pt x="15273" y="0"/>
                    <a:pt x="10800" y="0"/>
                  </a:cubicBezTo>
                  <a:cubicBezTo>
                    <a:pt x="6327" y="0"/>
                    <a:pt x="2700" y="2638"/>
                    <a:pt x="2700" y="5891"/>
                  </a:cubicBezTo>
                  <a:lnTo>
                    <a:pt x="2700" y="8836"/>
                  </a:lnTo>
                  <a:cubicBezTo>
                    <a:pt x="120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1209" y="21600"/>
                    <a:pt x="2700" y="21600"/>
                  </a:cubicBezTo>
                  <a:lnTo>
                    <a:pt x="18900" y="21600"/>
                  </a:lnTo>
                  <a:cubicBezTo>
                    <a:pt x="20391" y="21600"/>
                    <a:pt x="21600" y="20721"/>
                    <a:pt x="21600" y="19636"/>
                  </a:cubicBezTo>
                  <a:lnTo>
                    <a:pt x="21600" y="10800"/>
                  </a:lnTo>
                  <a:cubicBezTo>
                    <a:pt x="21600" y="9716"/>
                    <a:pt x="20391" y="8836"/>
                    <a:pt x="18900" y="8836"/>
                  </a:cubicBezTo>
                  <a:moveTo>
                    <a:pt x="11475" y="15573"/>
                  </a:moveTo>
                  <a:lnTo>
                    <a:pt x="11475" y="16200"/>
                  </a:lnTo>
                  <a:cubicBezTo>
                    <a:pt x="11475" y="16472"/>
                    <a:pt x="11172" y="16691"/>
                    <a:pt x="10800" y="16691"/>
                  </a:cubicBezTo>
                  <a:cubicBezTo>
                    <a:pt x="10428" y="16691"/>
                    <a:pt x="10125" y="16472"/>
                    <a:pt x="10125" y="16200"/>
                  </a:cubicBezTo>
                  <a:lnTo>
                    <a:pt x="10125" y="15573"/>
                  </a:lnTo>
                  <a:cubicBezTo>
                    <a:pt x="9723" y="15403"/>
                    <a:pt x="9450" y="15090"/>
                    <a:pt x="9450" y="14727"/>
                  </a:cubicBezTo>
                  <a:cubicBezTo>
                    <a:pt x="9450" y="14186"/>
                    <a:pt x="10055" y="13745"/>
                    <a:pt x="10800" y="13745"/>
                  </a:cubicBezTo>
                  <a:cubicBezTo>
                    <a:pt x="11545" y="13745"/>
                    <a:pt x="12150" y="14186"/>
                    <a:pt x="12150" y="14727"/>
                  </a:cubicBezTo>
                  <a:cubicBezTo>
                    <a:pt x="12150" y="15090"/>
                    <a:pt x="11876" y="15403"/>
                    <a:pt x="11475" y="15573"/>
                  </a:cubicBezTo>
                  <a:moveTo>
                    <a:pt x="10800" y="12764"/>
                  </a:moveTo>
                  <a:cubicBezTo>
                    <a:pt x="9309" y="12764"/>
                    <a:pt x="8100" y="13643"/>
                    <a:pt x="8100" y="14727"/>
                  </a:cubicBezTo>
                  <a:cubicBezTo>
                    <a:pt x="8100" y="15232"/>
                    <a:pt x="8369" y="15687"/>
                    <a:pt x="8798" y="16034"/>
                  </a:cubicBezTo>
                  <a:cubicBezTo>
                    <a:pt x="8789" y="16089"/>
                    <a:pt x="8775" y="16144"/>
                    <a:pt x="8775" y="16200"/>
                  </a:cubicBezTo>
                  <a:cubicBezTo>
                    <a:pt x="8775" y="17014"/>
                    <a:pt x="9681" y="17673"/>
                    <a:pt x="10800" y="17673"/>
                  </a:cubicBezTo>
                  <a:cubicBezTo>
                    <a:pt x="11919" y="17673"/>
                    <a:pt x="12825" y="17014"/>
                    <a:pt x="12825" y="16200"/>
                  </a:cubicBezTo>
                  <a:cubicBezTo>
                    <a:pt x="12825" y="16144"/>
                    <a:pt x="12810" y="16089"/>
                    <a:pt x="12802" y="16034"/>
                  </a:cubicBezTo>
                  <a:cubicBezTo>
                    <a:pt x="13231" y="15686"/>
                    <a:pt x="13500" y="15232"/>
                    <a:pt x="13500" y="14727"/>
                  </a:cubicBezTo>
                  <a:cubicBezTo>
                    <a:pt x="13500" y="13643"/>
                    <a:pt x="12291" y="12764"/>
                    <a:pt x="10800" y="1276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6" name="Shape 2620">
              <a:extLst>
                <a:ext uri="{FF2B5EF4-FFF2-40B4-BE49-F238E27FC236}">
                  <a16:creationId xmlns:a16="http://schemas.microsoft.com/office/drawing/2014/main" id="{042D7515-EB18-3C22-BB0F-A670CC5D19A5}"/>
                </a:ext>
              </a:extLst>
            </p:cNvPr>
            <p:cNvSpPr/>
            <p:nvPr/>
          </p:nvSpPr>
          <p:spPr>
            <a:xfrm>
              <a:off x="7310195" y="2038378"/>
              <a:ext cx="301180" cy="273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7" name="Shape 2667">
              <a:extLst>
                <a:ext uri="{FF2B5EF4-FFF2-40B4-BE49-F238E27FC236}">
                  <a16:creationId xmlns:a16="http://schemas.microsoft.com/office/drawing/2014/main" id="{1D3BD031-B246-55EC-C712-3C760BD9FDB2}"/>
                </a:ext>
              </a:extLst>
            </p:cNvPr>
            <p:cNvSpPr/>
            <p:nvPr/>
          </p:nvSpPr>
          <p:spPr>
            <a:xfrm>
              <a:off x="5517884" y="3529264"/>
              <a:ext cx="411362" cy="224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4" y="18000"/>
                  </a:moveTo>
                  <a:lnTo>
                    <a:pt x="14727" y="18000"/>
                  </a:lnTo>
                  <a:lnTo>
                    <a:pt x="14727" y="3600"/>
                  </a:lnTo>
                  <a:lnTo>
                    <a:pt x="1964" y="3600"/>
                  </a:lnTo>
                  <a:cubicBezTo>
                    <a:pt x="1964" y="3600"/>
                    <a:pt x="1964" y="18000"/>
                    <a:pt x="1964" y="18000"/>
                  </a:cubicBezTo>
                  <a:close/>
                  <a:moveTo>
                    <a:pt x="19636" y="18000"/>
                  </a:moveTo>
                  <a:cubicBezTo>
                    <a:pt x="19636" y="18994"/>
                    <a:pt x="19197" y="19800"/>
                    <a:pt x="18655" y="19800"/>
                  </a:cubicBezTo>
                  <a:lnTo>
                    <a:pt x="1964" y="19800"/>
                  </a:lnTo>
                  <a:cubicBezTo>
                    <a:pt x="1422" y="19800"/>
                    <a:pt x="982" y="18994"/>
                    <a:pt x="982" y="18000"/>
                  </a:cubicBezTo>
                  <a:lnTo>
                    <a:pt x="982" y="3600"/>
                  </a:lnTo>
                  <a:cubicBezTo>
                    <a:pt x="982" y="2606"/>
                    <a:pt x="1422" y="1800"/>
                    <a:pt x="1964" y="1800"/>
                  </a:cubicBezTo>
                  <a:lnTo>
                    <a:pt x="18655" y="1800"/>
                  </a:lnTo>
                  <a:cubicBezTo>
                    <a:pt x="19197" y="1800"/>
                    <a:pt x="19636" y="2606"/>
                    <a:pt x="19636" y="3600"/>
                  </a:cubicBezTo>
                  <a:cubicBezTo>
                    <a:pt x="19636" y="3600"/>
                    <a:pt x="19636" y="18000"/>
                    <a:pt x="19636" y="18000"/>
                  </a:cubicBezTo>
                  <a:close/>
                  <a:moveTo>
                    <a:pt x="20618" y="7200"/>
                  </a:moveTo>
                  <a:lnTo>
                    <a:pt x="20618" y="3600"/>
                  </a:lnTo>
                  <a:cubicBezTo>
                    <a:pt x="20618" y="1612"/>
                    <a:pt x="19739" y="0"/>
                    <a:pt x="18655" y="0"/>
                  </a:cubicBezTo>
                  <a:lnTo>
                    <a:pt x="1964" y="0"/>
                  </a:lnTo>
                  <a:cubicBezTo>
                    <a:pt x="879" y="0"/>
                    <a:pt x="0" y="1612"/>
                    <a:pt x="0" y="3600"/>
                  </a:cubicBezTo>
                  <a:lnTo>
                    <a:pt x="0" y="18000"/>
                  </a:lnTo>
                  <a:cubicBezTo>
                    <a:pt x="0" y="19988"/>
                    <a:pt x="879" y="21600"/>
                    <a:pt x="1964" y="21600"/>
                  </a:cubicBezTo>
                  <a:lnTo>
                    <a:pt x="18655" y="21600"/>
                  </a:lnTo>
                  <a:cubicBezTo>
                    <a:pt x="19739" y="21600"/>
                    <a:pt x="20618" y="19988"/>
                    <a:pt x="20618" y="18000"/>
                  </a:cubicBezTo>
                  <a:lnTo>
                    <a:pt x="20618" y="14401"/>
                  </a:lnTo>
                  <a:cubicBezTo>
                    <a:pt x="21160" y="14401"/>
                    <a:pt x="21600" y="13594"/>
                    <a:pt x="21600" y="12600"/>
                  </a:cubicBezTo>
                  <a:lnTo>
                    <a:pt x="21600" y="9000"/>
                  </a:lnTo>
                  <a:cubicBezTo>
                    <a:pt x="21600" y="8006"/>
                    <a:pt x="21160" y="7200"/>
                    <a:pt x="20618" y="7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grpSp>
          <p:nvGrpSpPr>
            <p:cNvPr id="88" name="Group 269">
              <a:extLst>
                <a:ext uri="{FF2B5EF4-FFF2-40B4-BE49-F238E27FC236}">
                  <a16:creationId xmlns:a16="http://schemas.microsoft.com/office/drawing/2014/main" id="{BB0D46DF-C8EF-D7AD-6AEC-5104E940F365}"/>
                </a:ext>
              </a:extLst>
            </p:cNvPr>
            <p:cNvGrpSpPr/>
            <p:nvPr/>
          </p:nvGrpSpPr>
          <p:grpSpPr>
            <a:xfrm>
              <a:off x="7300751" y="3477300"/>
              <a:ext cx="310624" cy="354726"/>
              <a:chOff x="912813" y="3600450"/>
              <a:chExt cx="257175" cy="293688"/>
            </a:xfrm>
            <a:solidFill>
              <a:srgbClr val="FFFFFF"/>
            </a:solidFill>
          </p:grpSpPr>
          <p:sp>
            <p:nvSpPr>
              <p:cNvPr id="89" name="Freeform 135">
                <a:extLst>
                  <a:ext uri="{FF2B5EF4-FFF2-40B4-BE49-F238E27FC236}">
                    <a16:creationId xmlns:a16="http://schemas.microsoft.com/office/drawing/2014/main" id="{24C736EB-6F4B-6FDB-624C-BE429C7CF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813" y="3600450"/>
                <a:ext cx="257175" cy="182563"/>
              </a:xfrm>
              <a:custGeom>
                <a:avLst/>
                <a:gdLst/>
                <a:ahLst/>
                <a:cxnLst>
                  <a:cxn ang="0">
                    <a:pos x="94" y="35"/>
                  </a:cxn>
                  <a:cxn ang="0">
                    <a:pos x="95" y="29"/>
                  </a:cxn>
                  <a:cxn ang="0">
                    <a:pos x="65" y="0"/>
                  </a:cxn>
                  <a:cxn ang="0">
                    <a:pos x="40" y="15"/>
                  </a:cxn>
                  <a:cxn ang="0">
                    <a:pos x="33" y="14"/>
                  </a:cxn>
                  <a:cxn ang="0">
                    <a:pos x="15" y="32"/>
                  </a:cxn>
                  <a:cxn ang="0">
                    <a:pos x="0" y="50"/>
                  </a:cxn>
                  <a:cxn ang="0">
                    <a:pos x="29" y="72"/>
                  </a:cxn>
                  <a:cxn ang="0">
                    <a:pos x="73" y="72"/>
                  </a:cxn>
                  <a:cxn ang="0">
                    <a:pos x="102" y="50"/>
                  </a:cxn>
                  <a:cxn ang="0">
                    <a:pos x="94" y="35"/>
                  </a:cxn>
                </a:cxnLst>
                <a:rect l="0" t="0" r="r" b="b"/>
                <a:pathLst>
                  <a:path w="102" h="72">
                    <a:moveTo>
                      <a:pt x="94" y="35"/>
                    </a:moveTo>
                    <a:cubicBezTo>
                      <a:pt x="94" y="33"/>
                      <a:pt x="95" y="31"/>
                      <a:pt x="95" y="29"/>
                    </a:cubicBezTo>
                    <a:cubicBezTo>
                      <a:pt x="95" y="13"/>
                      <a:pt x="82" y="0"/>
                      <a:pt x="65" y="0"/>
                    </a:cubicBezTo>
                    <a:cubicBezTo>
                      <a:pt x="54" y="0"/>
                      <a:pt x="45" y="6"/>
                      <a:pt x="40" y="15"/>
                    </a:cubicBezTo>
                    <a:cubicBezTo>
                      <a:pt x="38" y="15"/>
                      <a:pt x="35" y="14"/>
                      <a:pt x="33" y="14"/>
                    </a:cubicBezTo>
                    <a:cubicBezTo>
                      <a:pt x="23" y="14"/>
                      <a:pt x="15" y="22"/>
                      <a:pt x="15" y="32"/>
                    </a:cubicBezTo>
                    <a:cubicBezTo>
                      <a:pt x="6" y="35"/>
                      <a:pt x="0" y="42"/>
                      <a:pt x="0" y="50"/>
                    </a:cubicBezTo>
                    <a:cubicBezTo>
                      <a:pt x="0" y="62"/>
                      <a:pt x="13" y="72"/>
                      <a:pt x="29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89" y="72"/>
                      <a:pt x="102" y="62"/>
                      <a:pt x="102" y="50"/>
                    </a:cubicBezTo>
                    <a:cubicBezTo>
                      <a:pt x="102" y="45"/>
                      <a:pt x="99" y="39"/>
                      <a:pt x="94" y="3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0" name="Oval 136">
                <a:extLst>
                  <a:ext uri="{FF2B5EF4-FFF2-40B4-BE49-F238E27FC236}">
                    <a16:creationId xmlns:a16="http://schemas.microsoft.com/office/drawing/2014/main" id="{C632D60E-0FCE-F4AA-4F46-1FED88A6A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813" y="3800475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1" name="Oval 137">
                <a:extLst>
                  <a:ext uri="{FF2B5EF4-FFF2-40B4-BE49-F238E27FC236}">
                    <a16:creationId xmlns:a16="http://schemas.microsoft.com/office/drawing/2014/main" id="{C18FEF10-8D81-C1B6-16D3-3D4A3BF45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376" y="3800475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2" name="Oval 138">
                <a:extLst>
                  <a:ext uri="{FF2B5EF4-FFF2-40B4-BE49-F238E27FC236}">
                    <a16:creationId xmlns:a16="http://schemas.microsoft.com/office/drawing/2014/main" id="{0E92CF17-F5F3-D065-9B34-327498493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938" y="3800475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3" name="Oval 139">
                <a:extLst>
                  <a:ext uri="{FF2B5EF4-FFF2-40B4-BE49-F238E27FC236}">
                    <a16:creationId xmlns:a16="http://schemas.microsoft.com/office/drawing/2014/main" id="{57F4D055-421C-273F-E2F3-8BDCF8BEA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326" y="3800475"/>
                <a:ext cx="20638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4" name="Oval 140">
                <a:extLst>
                  <a:ext uri="{FF2B5EF4-FFF2-40B4-BE49-F238E27FC236}">
                    <a16:creationId xmlns:a16="http://schemas.microsoft.com/office/drawing/2014/main" id="{40E5C470-F4AB-D79F-A001-6CAF6BDF7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913" y="3838575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5" name="Oval 141">
                <a:extLst>
                  <a:ext uri="{FF2B5EF4-FFF2-40B4-BE49-F238E27FC236}">
                    <a16:creationId xmlns:a16="http://schemas.microsoft.com/office/drawing/2014/main" id="{38338B6B-CBD8-5CCD-4494-4B8E036C8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301" y="3838575"/>
                <a:ext cx="20638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6" name="Oval 142">
                <a:extLst>
                  <a:ext uri="{FF2B5EF4-FFF2-40B4-BE49-F238E27FC236}">
                    <a16:creationId xmlns:a16="http://schemas.microsoft.com/office/drawing/2014/main" id="{8183F6C6-FDCF-D0FD-5793-CACCB5E3F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863" y="3838575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7" name="Oval 143">
                <a:extLst>
                  <a:ext uri="{FF2B5EF4-FFF2-40B4-BE49-F238E27FC236}">
                    <a16:creationId xmlns:a16="http://schemas.microsoft.com/office/drawing/2014/main" id="{683CBFEC-F1D1-5AA0-501C-564346240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426" y="3838575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8" name="Oval 144">
                <a:extLst>
                  <a:ext uri="{FF2B5EF4-FFF2-40B4-BE49-F238E27FC236}">
                    <a16:creationId xmlns:a16="http://schemas.microsoft.com/office/drawing/2014/main" id="{23E98965-9630-6025-7D95-46B56BE34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813" y="3873500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9" name="Oval 145">
                <a:extLst>
                  <a:ext uri="{FF2B5EF4-FFF2-40B4-BE49-F238E27FC236}">
                    <a16:creationId xmlns:a16="http://schemas.microsoft.com/office/drawing/2014/main" id="{3FA43F3D-6CE4-080D-1942-87C22DBFB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376" y="3873500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00" name="Oval 146">
                <a:extLst>
                  <a:ext uri="{FF2B5EF4-FFF2-40B4-BE49-F238E27FC236}">
                    <a16:creationId xmlns:a16="http://schemas.microsoft.com/office/drawing/2014/main" id="{33C2CBF2-F84E-C62F-007F-0E5334C76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938" y="3873500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01" name="Oval 147">
                <a:extLst>
                  <a:ext uri="{FF2B5EF4-FFF2-40B4-BE49-F238E27FC236}">
                    <a16:creationId xmlns:a16="http://schemas.microsoft.com/office/drawing/2014/main" id="{A9F210AF-C778-1D06-046E-D9224CC6F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326" y="3873500"/>
                <a:ext cx="20638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06920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74208" y="86126"/>
            <a:ext cx="5954743" cy="857250"/>
          </a:xfrm>
        </p:spPr>
        <p:txBody>
          <a:bodyPr>
            <a:noAutofit/>
          </a:bodyPr>
          <a:lstStyle/>
          <a:p>
            <a:r>
              <a:rPr lang="en-US" altLang="zh-CN" dirty="0"/>
              <a:t>Georgia Regional Commission </a:t>
            </a:r>
            <a:br>
              <a:rPr lang="en-US" altLang="zh-CN" dirty="0"/>
            </a:br>
            <a:r>
              <a:rPr lang="en-US" altLang="zh-CN" dirty="0"/>
              <a:t>Boundaries</a:t>
            </a: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1F376886-B3A4-144D-B27D-9D6029AFE33E}"/>
              </a:ext>
            </a:extLst>
          </p:cNvPr>
          <p:cNvGrpSpPr/>
          <p:nvPr/>
        </p:nvGrpSpPr>
        <p:grpSpPr>
          <a:xfrm>
            <a:off x="20152" y="1213999"/>
            <a:ext cx="3233065" cy="3649791"/>
            <a:chOff x="2193925" y="941388"/>
            <a:chExt cx="3362325" cy="3795712"/>
          </a:xfrm>
          <a:solidFill>
            <a:srgbClr val="00B0F0"/>
          </a:solidFill>
        </p:grpSpPr>
        <p:sp>
          <p:nvSpPr>
            <p:cNvPr id="70" name="Freeform 14">
              <a:extLst>
                <a:ext uri="{FF2B5EF4-FFF2-40B4-BE49-F238E27FC236}">
                  <a16:creationId xmlns:a16="http://schemas.microsoft.com/office/drawing/2014/main" id="{B5FE9B00-FC49-85CD-420E-CB50FEAE9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475" y="1423988"/>
              <a:ext cx="765175" cy="946150"/>
            </a:xfrm>
            <a:custGeom>
              <a:avLst/>
              <a:gdLst>
                <a:gd name="T0" fmla="*/ 419 w 482"/>
                <a:gd name="T1" fmla="*/ 507 h 596"/>
                <a:gd name="T2" fmla="*/ 409 w 482"/>
                <a:gd name="T3" fmla="*/ 529 h 596"/>
                <a:gd name="T4" fmla="*/ 394 w 482"/>
                <a:gd name="T5" fmla="*/ 537 h 596"/>
                <a:gd name="T6" fmla="*/ 380 w 482"/>
                <a:gd name="T7" fmla="*/ 543 h 596"/>
                <a:gd name="T8" fmla="*/ 369 w 482"/>
                <a:gd name="T9" fmla="*/ 567 h 596"/>
                <a:gd name="T10" fmla="*/ 348 w 482"/>
                <a:gd name="T11" fmla="*/ 572 h 596"/>
                <a:gd name="T12" fmla="*/ 332 w 482"/>
                <a:gd name="T13" fmla="*/ 565 h 596"/>
                <a:gd name="T14" fmla="*/ 316 w 482"/>
                <a:gd name="T15" fmla="*/ 554 h 596"/>
                <a:gd name="T16" fmla="*/ 277 w 482"/>
                <a:gd name="T17" fmla="*/ 546 h 596"/>
                <a:gd name="T18" fmla="*/ 226 w 482"/>
                <a:gd name="T19" fmla="*/ 546 h 596"/>
                <a:gd name="T20" fmla="*/ 226 w 482"/>
                <a:gd name="T21" fmla="*/ 560 h 596"/>
                <a:gd name="T22" fmla="*/ 219 w 482"/>
                <a:gd name="T23" fmla="*/ 572 h 596"/>
                <a:gd name="T24" fmla="*/ 209 w 482"/>
                <a:gd name="T25" fmla="*/ 585 h 596"/>
                <a:gd name="T26" fmla="*/ 185 w 482"/>
                <a:gd name="T27" fmla="*/ 595 h 596"/>
                <a:gd name="T28" fmla="*/ 171 w 482"/>
                <a:gd name="T29" fmla="*/ 583 h 596"/>
                <a:gd name="T30" fmla="*/ 169 w 482"/>
                <a:gd name="T31" fmla="*/ 565 h 596"/>
                <a:gd name="T32" fmla="*/ 156 w 482"/>
                <a:gd name="T33" fmla="*/ 553 h 596"/>
                <a:gd name="T34" fmla="*/ 140 w 482"/>
                <a:gd name="T35" fmla="*/ 540 h 596"/>
                <a:gd name="T36" fmla="*/ 131 w 482"/>
                <a:gd name="T37" fmla="*/ 523 h 596"/>
                <a:gd name="T38" fmla="*/ 123 w 482"/>
                <a:gd name="T39" fmla="*/ 501 h 596"/>
                <a:gd name="T40" fmla="*/ 123 w 482"/>
                <a:gd name="T41" fmla="*/ 481 h 596"/>
                <a:gd name="T42" fmla="*/ 112 w 482"/>
                <a:gd name="T43" fmla="*/ 463 h 596"/>
                <a:gd name="T44" fmla="*/ 55 w 482"/>
                <a:gd name="T45" fmla="*/ 463 h 596"/>
                <a:gd name="T46" fmla="*/ 35 w 482"/>
                <a:gd name="T47" fmla="*/ 448 h 596"/>
                <a:gd name="T48" fmla="*/ 37 w 482"/>
                <a:gd name="T49" fmla="*/ 429 h 596"/>
                <a:gd name="T50" fmla="*/ 4 w 482"/>
                <a:gd name="T51" fmla="*/ 391 h 596"/>
                <a:gd name="T52" fmla="*/ 4 w 482"/>
                <a:gd name="T53" fmla="*/ 342 h 596"/>
                <a:gd name="T54" fmla="*/ 42 w 482"/>
                <a:gd name="T55" fmla="*/ 325 h 596"/>
                <a:gd name="T56" fmla="*/ 80 w 482"/>
                <a:gd name="T57" fmla="*/ 299 h 596"/>
                <a:gd name="T58" fmla="*/ 81 w 482"/>
                <a:gd name="T59" fmla="*/ 238 h 596"/>
                <a:gd name="T60" fmla="*/ 78 w 482"/>
                <a:gd name="T61" fmla="*/ 170 h 596"/>
                <a:gd name="T62" fmla="*/ 110 w 482"/>
                <a:gd name="T63" fmla="*/ 156 h 596"/>
                <a:gd name="T64" fmla="*/ 112 w 482"/>
                <a:gd name="T65" fmla="*/ 101 h 596"/>
                <a:gd name="T66" fmla="*/ 113 w 482"/>
                <a:gd name="T67" fmla="*/ 22 h 596"/>
                <a:gd name="T68" fmla="*/ 148 w 482"/>
                <a:gd name="T69" fmla="*/ 16 h 596"/>
                <a:gd name="T70" fmla="*/ 223 w 482"/>
                <a:gd name="T71" fmla="*/ 18 h 596"/>
                <a:gd name="T72" fmla="*/ 258 w 482"/>
                <a:gd name="T73" fmla="*/ 17 h 596"/>
                <a:gd name="T74" fmla="*/ 300 w 482"/>
                <a:gd name="T75" fmla="*/ 40 h 596"/>
                <a:gd name="T76" fmla="*/ 344 w 482"/>
                <a:gd name="T77" fmla="*/ 40 h 596"/>
                <a:gd name="T78" fmla="*/ 388 w 482"/>
                <a:gd name="T79" fmla="*/ 40 h 596"/>
                <a:gd name="T80" fmla="*/ 418 w 482"/>
                <a:gd name="T81" fmla="*/ 46 h 596"/>
                <a:gd name="T82" fmla="*/ 421 w 482"/>
                <a:gd name="T83" fmla="*/ 59 h 596"/>
                <a:gd name="T84" fmla="*/ 427 w 482"/>
                <a:gd name="T85" fmla="*/ 68 h 596"/>
                <a:gd name="T86" fmla="*/ 416 w 482"/>
                <a:gd name="T87" fmla="*/ 84 h 596"/>
                <a:gd name="T88" fmla="*/ 409 w 482"/>
                <a:gd name="T89" fmla="*/ 100 h 596"/>
                <a:gd name="T90" fmla="*/ 392 w 482"/>
                <a:gd name="T91" fmla="*/ 112 h 596"/>
                <a:gd name="T92" fmla="*/ 370 w 482"/>
                <a:gd name="T93" fmla="*/ 119 h 596"/>
                <a:gd name="T94" fmla="*/ 396 w 482"/>
                <a:gd name="T95" fmla="*/ 138 h 596"/>
                <a:gd name="T96" fmla="*/ 439 w 482"/>
                <a:gd name="T97" fmla="*/ 157 h 596"/>
                <a:gd name="T98" fmla="*/ 464 w 482"/>
                <a:gd name="T99" fmla="*/ 174 h 596"/>
                <a:gd name="T100" fmla="*/ 451 w 482"/>
                <a:gd name="T101" fmla="*/ 210 h 596"/>
                <a:gd name="T102" fmla="*/ 466 w 482"/>
                <a:gd name="T103" fmla="*/ 226 h 596"/>
                <a:gd name="T104" fmla="*/ 478 w 482"/>
                <a:gd name="T105" fmla="*/ 241 h 596"/>
                <a:gd name="T106" fmla="*/ 455 w 482"/>
                <a:gd name="T107" fmla="*/ 273 h 596"/>
                <a:gd name="T108" fmla="*/ 402 w 482"/>
                <a:gd name="T109" fmla="*/ 322 h 596"/>
                <a:gd name="T110" fmla="*/ 430 w 482"/>
                <a:gd name="T111" fmla="*/ 363 h 596"/>
                <a:gd name="T112" fmla="*/ 416 w 482"/>
                <a:gd name="T113" fmla="*/ 404 h 596"/>
                <a:gd name="T114" fmla="*/ 393 w 482"/>
                <a:gd name="T115" fmla="*/ 441 h 596"/>
                <a:gd name="T116" fmla="*/ 374 w 482"/>
                <a:gd name="T117" fmla="*/ 458 h 596"/>
                <a:gd name="T118" fmla="*/ 375 w 482"/>
                <a:gd name="T119" fmla="*/ 464 h 596"/>
                <a:gd name="T120" fmla="*/ 383 w 482"/>
                <a:gd name="T121" fmla="*/ 472 h 596"/>
                <a:gd name="T122" fmla="*/ 403 w 482"/>
                <a:gd name="T123" fmla="*/ 476 h 596"/>
                <a:gd name="T124" fmla="*/ 417 w 482"/>
                <a:gd name="T125" fmla="*/ 482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96">
                  <a:moveTo>
                    <a:pt x="425" y="493"/>
                  </a:moveTo>
                  <a:lnTo>
                    <a:pt x="425" y="494"/>
                  </a:lnTo>
                  <a:lnTo>
                    <a:pt x="426" y="494"/>
                  </a:lnTo>
                  <a:lnTo>
                    <a:pt x="427" y="494"/>
                  </a:lnTo>
                  <a:lnTo>
                    <a:pt x="427" y="495"/>
                  </a:lnTo>
                  <a:lnTo>
                    <a:pt x="428" y="495"/>
                  </a:lnTo>
                  <a:lnTo>
                    <a:pt x="429" y="495"/>
                  </a:lnTo>
                  <a:lnTo>
                    <a:pt x="429" y="496"/>
                  </a:lnTo>
                  <a:lnTo>
                    <a:pt x="428" y="496"/>
                  </a:lnTo>
                  <a:lnTo>
                    <a:pt x="428" y="497"/>
                  </a:lnTo>
                  <a:lnTo>
                    <a:pt x="428" y="498"/>
                  </a:lnTo>
                  <a:lnTo>
                    <a:pt x="428" y="499"/>
                  </a:lnTo>
                  <a:lnTo>
                    <a:pt x="427" y="499"/>
                  </a:lnTo>
                  <a:lnTo>
                    <a:pt x="426" y="499"/>
                  </a:lnTo>
                  <a:lnTo>
                    <a:pt x="425" y="499"/>
                  </a:lnTo>
                  <a:lnTo>
                    <a:pt x="424" y="499"/>
                  </a:lnTo>
                  <a:lnTo>
                    <a:pt x="424" y="500"/>
                  </a:lnTo>
                  <a:lnTo>
                    <a:pt x="423" y="500"/>
                  </a:lnTo>
                  <a:lnTo>
                    <a:pt x="422" y="500"/>
                  </a:lnTo>
                  <a:lnTo>
                    <a:pt x="421" y="500"/>
                  </a:lnTo>
                  <a:lnTo>
                    <a:pt x="420" y="500"/>
                  </a:lnTo>
                  <a:lnTo>
                    <a:pt x="419" y="500"/>
                  </a:lnTo>
                  <a:lnTo>
                    <a:pt x="419" y="501"/>
                  </a:lnTo>
                  <a:lnTo>
                    <a:pt x="419" y="503"/>
                  </a:lnTo>
                  <a:lnTo>
                    <a:pt x="419" y="504"/>
                  </a:lnTo>
                  <a:lnTo>
                    <a:pt x="419" y="505"/>
                  </a:lnTo>
                  <a:lnTo>
                    <a:pt x="419" y="506"/>
                  </a:lnTo>
                  <a:lnTo>
                    <a:pt x="419" y="507"/>
                  </a:lnTo>
                  <a:lnTo>
                    <a:pt x="419" y="508"/>
                  </a:lnTo>
                  <a:lnTo>
                    <a:pt x="419" y="509"/>
                  </a:lnTo>
                  <a:lnTo>
                    <a:pt x="418" y="509"/>
                  </a:lnTo>
                  <a:lnTo>
                    <a:pt x="417" y="509"/>
                  </a:lnTo>
                  <a:lnTo>
                    <a:pt x="415" y="509"/>
                  </a:lnTo>
                  <a:lnTo>
                    <a:pt x="415" y="512"/>
                  </a:lnTo>
                  <a:lnTo>
                    <a:pt x="413" y="512"/>
                  </a:lnTo>
                  <a:lnTo>
                    <a:pt x="411" y="512"/>
                  </a:lnTo>
                  <a:lnTo>
                    <a:pt x="411" y="513"/>
                  </a:lnTo>
                  <a:lnTo>
                    <a:pt x="411" y="515"/>
                  </a:lnTo>
                  <a:lnTo>
                    <a:pt x="411" y="516"/>
                  </a:lnTo>
                  <a:lnTo>
                    <a:pt x="411" y="518"/>
                  </a:lnTo>
                  <a:lnTo>
                    <a:pt x="410" y="518"/>
                  </a:lnTo>
                  <a:lnTo>
                    <a:pt x="409" y="518"/>
                  </a:lnTo>
                  <a:lnTo>
                    <a:pt x="407" y="518"/>
                  </a:lnTo>
                  <a:lnTo>
                    <a:pt x="406" y="518"/>
                  </a:lnTo>
                  <a:lnTo>
                    <a:pt x="406" y="520"/>
                  </a:lnTo>
                  <a:lnTo>
                    <a:pt x="406" y="521"/>
                  </a:lnTo>
                  <a:lnTo>
                    <a:pt x="406" y="522"/>
                  </a:lnTo>
                  <a:lnTo>
                    <a:pt x="406" y="523"/>
                  </a:lnTo>
                  <a:lnTo>
                    <a:pt x="406" y="524"/>
                  </a:lnTo>
                  <a:lnTo>
                    <a:pt x="406" y="525"/>
                  </a:lnTo>
                  <a:lnTo>
                    <a:pt x="406" y="526"/>
                  </a:lnTo>
                  <a:lnTo>
                    <a:pt x="406" y="528"/>
                  </a:lnTo>
                  <a:lnTo>
                    <a:pt x="406" y="529"/>
                  </a:lnTo>
                  <a:lnTo>
                    <a:pt x="407" y="529"/>
                  </a:lnTo>
                  <a:lnTo>
                    <a:pt x="408" y="529"/>
                  </a:lnTo>
                  <a:lnTo>
                    <a:pt x="409" y="529"/>
                  </a:lnTo>
                  <a:lnTo>
                    <a:pt x="409" y="530"/>
                  </a:lnTo>
                  <a:lnTo>
                    <a:pt x="409" y="531"/>
                  </a:lnTo>
                  <a:lnTo>
                    <a:pt x="410" y="532"/>
                  </a:lnTo>
                  <a:lnTo>
                    <a:pt x="411" y="532"/>
                  </a:lnTo>
                  <a:lnTo>
                    <a:pt x="410" y="533"/>
                  </a:lnTo>
                  <a:lnTo>
                    <a:pt x="410" y="534"/>
                  </a:lnTo>
                  <a:lnTo>
                    <a:pt x="409" y="534"/>
                  </a:lnTo>
                  <a:lnTo>
                    <a:pt x="408" y="534"/>
                  </a:lnTo>
                  <a:lnTo>
                    <a:pt x="407" y="534"/>
                  </a:lnTo>
                  <a:lnTo>
                    <a:pt x="405" y="534"/>
                  </a:lnTo>
                  <a:lnTo>
                    <a:pt x="405" y="535"/>
                  </a:lnTo>
                  <a:lnTo>
                    <a:pt x="404" y="535"/>
                  </a:lnTo>
                  <a:lnTo>
                    <a:pt x="404" y="536"/>
                  </a:lnTo>
                  <a:lnTo>
                    <a:pt x="403" y="536"/>
                  </a:lnTo>
                  <a:lnTo>
                    <a:pt x="402" y="536"/>
                  </a:lnTo>
                  <a:lnTo>
                    <a:pt x="402" y="537"/>
                  </a:lnTo>
                  <a:lnTo>
                    <a:pt x="402" y="538"/>
                  </a:lnTo>
                  <a:lnTo>
                    <a:pt x="401" y="538"/>
                  </a:lnTo>
                  <a:lnTo>
                    <a:pt x="400" y="538"/>
                  </a:lnTo>
                  <a:lnTo>
                    <a:pt x="399" y="538"/>
                  </a:lnTo>
                  <a:lnTo>
                    <a:pt x="399" y="537"/>
                  </a:lnTo>
                  <a:lnTo>
                    <a:pt x="398" y="537"/>
                  </a:lnTo>
                  <a:lnTo>
                    <a:pt x="398" y="538"/>
                  </a:lnTo>
                  <a:lnTo>
                    <a:pt x="398" y="537"/>
                  </a:lnTo>
                  <a:lnTo>
                    <a:pt x="397" y="537"/>
                  </a:lnTo>
                  <a:lnTo>
                    <a:pt x="396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4" y="538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3" y="538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1" y="537"/>
                  </a:lnTo>
                  <a:lnTo>
                    <a:pt x="391" y="538"/>
                  </a:lnTo>
                  <a:lnTo>
                    <a:pt x="391" y="539"/>
                  </a:lnTo>
                  <a:lnTo>
                    <a:pt x="390" y="539"/>
                  </a:lnTo>
                  <a:lnTo>
                    <a:pt x="390" y="540"/>
                  </a:lnTo>
                  <a:lnTo>
                    <a:pt x="389" y="541"/>
                  </a:lnTo>
                  <a:lnTo>
                    <a:pt x="389" y="542"/>
                  </a:lnTo>
                  <a:lnTo>
                    <a:pt x="388" y="542"/>
                  </a:lnTo>
                  <a:lnTo>
                    <a:pt x="387" y="542"/>
                  </a:lnTo>
                  <a:lnTo>
                    <a:pt x="387" y="543"/>
                  </a:lnTo>
                  <a:lnTo>
                    <a:pt x="386" y="543"/>
                  </a:lnTo>
                  <a:lnTo>
                    <a:pt x="385" y="543"/>
                  </a:lnTo>
                  <a:lnTo>
                    <a:pt x="384" y="543"/>
                  </a:lnTo>
                  <a:lnTo>
                    <a:pt x="383" y="543"/>
                  </a:lnTo>
                  <a:lnTo>
                    <a:pt x="384" y="542"/>
                  </a:lnTo>
                  <a:lnTo>
                    <a:pt x="384" y="541"/>
                  </a:lnTo>
                  <a:lnTo>
                    <a:pt x="383" y="541"/>
                  </a:lnTo>
                  <a:lnTo>
                    <a:pt x="382" y="541"/>
                  </a:lnTo>
                  <a:lnTo>
                    <a:pt x="381" y="541"/>
                  </a:lnTo>
                  <a:lnTo>
                    <a:pt x="380" y="541"/>
                  </a:lnTo>
                  <a:lnTo>
                    <a:pt x="380" y="542"/>
                  </a:lnTo>
                  <a:lnTo>
                    <a:pt x="380" y="543"/>
                  </a:lnTo>
                  <a:lnTo>
                    <a:pt x="380" y="546"/>
                  </a:lnTo>
                  <a:lnTo>
                    <a:pt x="380" y="549"/>
                  </a:lnTo>
                  <a:lnTo>
                    <a:pt x="380" y="550"/>
                  </a:lnTo>
                  <a:lnTo>
                    <a:pt x="380" y="551"/>
                  </a:lnTo>
                  <a:lnTo>
                    <a:pt x="379" y="551"/>
                  </a:lnTo>
                  <a:lnTo>
                    <a:pt x="378" y="551"/>
                  </a:lnTo>
                  <a:lnTo>
                    <a:pt x="377" y="551"/>
                  </a:lnTo>
                  <a:lnTo>
                    <a:pt x="377" y="552"/>
                  </a:lnTo>
                  <a:lnTo>
                    <a:pt x="376" y="552"/>
                  </a:lnTo>
                  <a:lnTo>
                    <a:pt x="376" y="553"/>
                  </a:lnTo>
                  <a:lnTo>
                    <a:pt x="376" y="554"/>
                  </a:lnTo>
                  <a:lnTo>
                    <a:pt x="375" y="554"/>
                  </a:lnTo>
                  <a:lnTo>
                    <a:pt x="375" y="555"/>
                  </a:lnTo>
                  <a:lnTo>
                    <a:pt x="375" y="556"/>
                  </a:lnTo>
                  <a:lnTo>
                    <a:pt x="376" y="556"/>
                  </a:lnTo>
                  <a:lnTo>
                    <a:pt x="376" y="557"/>
                  </a:lnTo>
                  <a:lnTo>
                    <a:pt x="375" y="557"/>
                  </a:lnTo>
                  <a:lnTo>
                    <a:pt x="374" y="557"/>
                  </a:lnTo>
                  <a:lnTo>
                    <a:pt x="374" y="558"/>
                  </a:lnTo>
                  <a:lnTo>
                    <a:pt x="372" y="558"/>
                  </a:lnTo>
                  <a:lnTo>
                    <a:pt x="372" y="559"/>
                  </a:lnTo>
                  <a:lnTo>
                    <a:pt x="372" y="560"/>
                  </a:lnTo>
                  <a:lnTo>
                    <a:pt x="372" y="562"/>
                  </a:lnTo>
                  <a:lnTo>
                    <a:pt x="372" y="563"/>
                  </a:lnTo>
                  <a:lnTo>
                    <a:pt x="372" y="564"/>
                  </a:lnTo>
                  <a:lnTo>
                    <a:pt x="371" y="565"/>
                  </a:lnTo>
                  <a:lnTo>
                    <a:pt x="370" y="567"/>
                  </a:lnTo>
                  <a:lnTo>
                    <a:pt x="369" y="567"/>
                  </a:lnTo>
                  <a:lnTo>
                    <a:pt x="368" y="568"/>
                  </a:lnTo>
                  <a:lnTo>
                    <a:pt x="367" y="568"/>
                  </a:lnTo>
                  <a:lnTo>
                    <a:pt x="367" y="566"/>
                  </a:lnTo>
                  <a:lnTo>
                    <a:pt x="367" y="564"/>
                  </a:lnTo>
                  <a:lnTo>
                    <a:pt x="366" y="564"/>
                  </a:lnTo>
                  <a:lnTo>
                    <a:pt x="365" y="564"/>
                  </a:lnTo>
                  <a:lnTo>
                    <a:pt x="364" y="564"/>
                  </a:lnTo>
                  <a:lnTo>
                    <a:pt x="363" y="564"/>
                  </a:lnTo>
                  <a:lnTo>
                    <a:pt x="363" y="566"/>
                  </a:lnTo>
                  <a:lnTo>
                    <a:pt x="363" y="569"/>
                  </a:lnTo>
                  <a:lnTo>
                    <a:pt x="363" y="572"/>
                  </a:lnTo>
                  <a:lnTo>
                    <a:pt x="361" y="572"/>
                  </a:lnTo>
                  <a:lnTo>
                    <a:pt x="360" y="572"/>
                  </a:lnTo>
                  <a:lnTo>
                    <a:pt x="360" y="573"/>
                  </a:lnTo>
                  <a:lnTo>
                    <a:pt x="359" y="573"/>
                  </a:lnTo>
                  <a:lnTo>
                    <a:pt x="358" y="574"/>
                  </a:lnTo>
                  <a:lnTo>
                    <a:pt x="357" y="574"/>
                  </a:lnTo>
                  <a:lnTo>
                    <a:pt x="357" y="573"/>
                  </a:lnTo>
                  <a:lnTo>
                    <a:pt x="357" y="572"/>
                  </a:lnTo>
                  <a:lnTo>
                    <a:pt x="356" y="572"/>
                  </a:lnTo>
                  <a:lnTo>
                    <a:pt x="354" y="572"/>
                  </a:lnTo>
                  <a:lnTo>
                    <a:pt x="352" y="572"/>
                  </a:lnTo>
                  <a:lnTo>
                    <a:pt x="350" y="572"/>
                  </a:lnTo>
                  <a:lnTo>
                    <a:pt x="350" y="574"/>
                  </a:lnTo>
                  <a:lnTo>
                    <a:pt x="349" y="574"/>
                  </a:lnTo>
                  <a:lnTo>
                    <a:pt x="349" y="573"/>
                  </a:lnTo>
                  <a:lnTo>
                    <a:pt x="348" y="573"/>
                  </a:lnTo>
                  <a:lnTo>
                    <a:pt x="348" y="572"/>
                  </a:lnTo>
                  <a:lnTo>
                    <a:pt x="347" y="572"/>
                  </a:lnTo>
                  <a:lnTo>
                    <a:pt x="347" y="573"/>
                  </a:lnTo>
                  <a:lnTo>
                    <a:pt x="347" y="574"/>
                  </a:lnTo>
                  <a:lnTo>
                    <a:pt x="346" y="574"/>
                  </a:lnTo>
                  <a:lnTo>
                    <a:pt x="345" y="574"/>
                  </a:lnTo>
                  <a:lnTo>
                    <a:pt x="344" y="573"/>
                  </a:lnTo>
                  <a:lnTo>
                    <a:pt x="343" y="573"/>
                  </a:lnTo>
                  <a:lnTo>
                    <a:pt x="343" y="572"/>
                  </a:lnTo>
                  <a:lnTo>
                    <a:pt x="342" y="572"/>
                  </a:lnTo>
                  <a:lnTo>
                    <a:pt x="342" y="573"/>
                  </a:lnTo>
                  <a:lnTo>
                    <a:pt x="341" y="573"/>
                  </a:lnTo>
                  <a:lnTo>
                    <a:pt x="340" y="573"/>
                  </a:lnTo>
                  <a:lnTo>
                    <a:pt x="340" y="572"/>
                  </a:lnTo>
                  <a:lnTo>
                    <a:pt x="339" y="572"/>
                  </a:lnTo>
                  <a:lnTo>
                    <a:pt x="338" y="572"/>
                  </a:lnTo>
                  <a:lnTo>
                    <a:pt x="337" y="572"/>
                  </a:lnTo>
                  <a:lnTo>
                    <a:pt x="337" y="571"/>
                  </a:lnTo>
                  <a:lnTo>
                    <a:pt x="336" y="571"/>
                  </a:lnTo>
                  <a:lnTo>
                    <a:pt x="336" y="570"/>
                  </a:lnTo>
                  <a:lnTo>
                    <a:pt x="336" y="569"/>
                  </a:lnTo>
                  <a:lnTo>
                    <a:pt x="335" y="569"/>
                  </a:lnTo>
                  <a:lnTo>
                    <a:pt x="334" y="569"/>
                  </a:lnTo>
                  <a:lnTo>
                    <a:pt x="334" y="568"/>
                  </a:lnTo>
                  <a:lnTo>
                    <a:pt x="334" y="567"/>
                  </a:lnTo>
                  <a:lnTo>
                    <a:pt x="334" y="566"/>
                  </a:lnTo>
                  <a:lnTo>
                    <a:pt x="333" y="566"/>
                  </a:lnTo>
                  <a:lnTo>
                    <a:pt x="332" y="566"/>
                  </a:lnTo>
                  <a:lnTo>
                    <a:pt x="332" y="565"/>
                  </a:lnTo>
                  <a:lnTo>
                    <a:pt x="332" y="566"/>
                  </a:lnTo>
                  <a:lnTo>
                    <a:pt x="331" y="566"/>
                  </a:lnTo>
                  <a:lnTo>
                    <a:pt x="331" y="565"/>
                  </a:lnTo>
                  <a:lnTo>
                    <a:pt x="332" y="565"/>
                  </a:lnTo>
                  <a:lnTo>
                    <a:pt x="332" y="564"/>
                  </a:lnTo>
                  <a:lnTo>
                    <a:pt x="331" y="564"/>
                  </a:lnTo>
                  <a:lnTo>
                    <a:pt x="331" y="565"/>
                  </a:lnTo>
                  <a:lnTo>
                    <a:pt x="330" y="565"/>
                  </a:lnTo>
                  <a:lnTo>
                    <a:pt x="330" y="566"/>
                  </a:lnTo>
                  <a:lnTo>
                    <a:pt x="329" y="566"/>
                  </a:lnTo>
                  <a:lnTo>
                    <a:pt x="329" y="564"/>
                  </a:lnTo>
                  <a:lnTo>
                    <a:pt x="329" y="563"/>
                  </a:lnTo>
                  <a:lnTo>
                    <a:pt x="329" y="562"/>
                  </a:lnTo>
                  <a:lnTo>
                    <a:pt x="329" y="561"/>
                  </a:lnTo>
                  <a:lnTo>
                    <a:pt x="329" y="560"/>
                  </a:lnTo>
                  <a:lnTo>
                    <a:pt x="329" y="559"/>
                  </a:lnTo>
                  <a:lnTo>
                    <a:pt x="329" y="558"/>
                  </a:lnTo>
                  <a:lnTo>
                    <a:pt x="329" y="557"/>
                  </a:lnTo>
                  <a:lnTo>
                    <a:pt x="329" y="556"/>
                  </a:lnTo>
                  <a:lnTo>
                    <a:pt x="329" y="555"/>
                  </a:lnTo>
                  <a:lnTo>
                    <a:pt x="328" y="555"/>
                  </a:lnTo>
                  <a:lnTo>
                    <a:pt x="325" y="554"/>
                  </a:lnTo>
                  <a:lnTo>
                    <a:pt x="324" y="554"/>
                  </a:lnTo>
                  <a:lnTo>
                    <a:pt x="323" y="554"/>
                  </a:lnTo>
                  <a:lnTo>
                    <a:pt x="320" y="554"/>
                  </a:lnTo>
                  <a:lnTo>
                    <a:pt x="318" y="554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4" y="554"/>
                  </a:lnTo>
                  <a:lnTo>
                    <a:pt x="313" y="554"/>
                  </a:lnTo>
                  <a:lnTo>
                    <a:pt x="312" y="554"/>
                  </a:lnTo>
                  <a:lnTo>
                    <a:pt x="311" y="554"/>
                  </a:lnTo>
                  <a:lnTo>
                    <a:pt x="308" y="554"/>
                  </a:lnTo>
                  <a:lnTo>
                    <a:pt x="305" y="554"/>
                  </a:lnTo>
                  <a:lnTo>
                    <a:pt x="303" y="554"/>
                  </a:lnTo>
                  <a:lnTo>
                    <a:pt x="302" y="554"/>
                  </a:lnTo>
                  <a:lnTo>
                    <a:pt x="300" y="554"/>
                  </a:lnTo>
                  <a:lnTo>
                    <a:pt x="299" y="554"/>
                  </a:lnTo>
                  <a:lnTo>
                    <a:pt x="298" y="554"/>
                  </a:lnTo>
                  <a:lnTo>
                    <a:pt x="290" y="554"/>
                  </a:lnTo>
                  <a:lnTo>
                    <a:pt x="289" y="554"/>
                  </a:lnTo>
                  <a:lnTo>
                    <a:pt x="288" y="554"/>
                  </a:lnTo>
                  <a:lnTo>
                    <a:pt x="287" y="554"/>
                  </a:lnTo>
                  <a:lnTo>
                    <a:pt x="287" y="553"/>
                  </a:lnTo>
                  <a:lnTo>
                    <a:pt x="287" y="551"/>
                  </a:lnTo>
                  <a:lnTo>
                    <a:pt x="287" y="550"/>
                  </a:lnTo>
                  <a:lnTo>
                    <a:pt x="288" y="546"/>
                  </a:lnTo>
                  <a:lnTo>
                    <a:pt x="287" y="546"/>
                  </a:lnTo>
                  <a:lnTo>
                    <a:pt x="286" y="546"/>
                  </a:lnTo>
                  <a:lnTo>
                    <a:pt x="285" y="546"/>
                  </a:lnTo>
                  <a:lnTo>
                    <a:pt x="283" y="546"/>
                  </a:lnTo>
                  <a:lnTo>
                    <a:pt x="282" y="546"/>
                  </a:lnTo>
                  <a:lnTo>
                    <a:pt x="281" y="546"/>
                  </a:lnTo>
                  <a:lnTo>
                    <a:pt x="280" y="546"/>
                  </a:lnTo>
                  <a:lnTo>
                    <a:pt x="279" y="546"/>
                  </a:lnTo>
                  <a:lnTo>
                    <a:pt x="277" y="546"/>
                  </a:lnTo>
                  <a:lnTo>
                    <a:pt x="276" y="546"/>
                  </a:lnTo>
                  <a:lnTo>
                    <a:pt x="275" y="546"/>
                  </a:lnTo>
                  <a:lnTo>
                    <a:pt x="274" y="546"/>
                  </a:lnTo>
                  <a:lnTo>
                    <a:pt x="273" y="546"/>
                  </a:lnTo>
                  <a:lnTo>
                    <a:pt x="272" y="546"/>
                  </a:lnTo>
                  <a:lnTo>
                    <a:pt x="271" y="546"/>
                  </a:lnTo>
                  <a:lnTo>
                    <a:pt x="270" y="546"/>
                  </a:lnTo>
                  <a:lnTo>
                    <a:pt x="269" y="546"/>
                  </a:lnTo>
                  <a:lnTo>
                    <a:pt x="268" y="546"/>
                  </a:lnTo>
                  <a:lnTo>
                    <a:pt x="267" y="546"/>
                  </a:lnTo>
                  <a:lnTo>
                    <a:pt x="266" y="546"/>
                  </a:lnTo>
                  <a:lnTo>
                    <a:pt x="265" y="546"/>
                  </a:lnTo>
                  <a:lnTo>
                    <a:pt x="264" y="546"/>
                  </a:lnTo>
                  <a:lnTo>
                    <a:pt x="263" y="546"/>
                  </a:lnTo>
                  <a:lnTo>
                    <a:pt x="262" y="546"/>
                  </a:lnTo>
                  <a:lnTo>
                    <a:pt x="261" y="546"/>
                  </a:lnTo>
                  <a:lnTo>
                    <a:pt x="257" y="546"/>
                  </a:lnTo>
                  <a:lnTo>
                    <a:pt x="246" y="545"/>
                  </a:lnTo>
                  <a:lnTo>
                    <a:pt x="240" y="545"/>
                  </a:lnTo>
                  <a:lnTo>
                    <a:pt x="239" y="545"/>
                  </a:lnTo>
                  <a:lnTo>
                    <a:pt x="238" y="545"/>
                  </a:lnTo>
                  <a:lnTo>
                    <a:pt x="235" y="545"/>
                  </a:lnTo>
                  <a:lnTo>
                    <a:pt x="234" y="545"/>
                  </a:lnTo>
                  <a:lnTo>
                    <a:pt x="233" y="545"/>
                  </a:lnTo>
                  <a:lnTo>
                    <a:pt x="231" y="545"/>
                  </a:lnTo>
                  <a:lnTo>
                    <a:pt x="230" y="545"/>
                  </a:lnTo>
                  <a:lnTo>
                    <a:pt x="225" y="545"/>
                  </a:lnTo>
                  <a:lnTo>
                    <a:pt x="226" y="546"/>
                  </a:lnTo>
                  <a:lnTo>
                    <a:pt x="226" y="547"/>
                  </a:lnTo>
                  <a:lnTo>
                    <a:pt x="227" y="547"/>
                  </a:lnTo>
                  <a:lnTo>
                    <a:pt x="227" y="548"/>
                  </a:lnTo>
                  <a:lnTo>
                    <a:pt x="227" y="549"/>
                  </a:lnTo>
                  <a:lnTo>
                    <a:pt x="227" y="550"/>
                  </a:lnTo>
                  <a:lnTo>
                    <a:pt x="228" y="550"/>
                  </a:lnTo>
                  <a:lnTo>
                    <a:pt x="228" y="551"/>
                  </a:lnTo>
                  <a:lnTo>
                    <a:pt x="227" y="552"/>
                  </a:lnTo>
                  <a:lnTo>
                    <a:pt x="228" y="552"/>
                  </a:lnTo>
                  <a:lnTo>
                    <a:pt x="227" y="553"/>
                  </a:lnTo>
                  <a:lnTo>
                    <a:pt x="227" y="552"/>
                  </a:lnTo>
                  <a:lnTo>
                    <a:pt x="227" y="551"/>
                  </a:lnTo>
                  <a:lnTo>
                    <a:pt x="226" y="551"/>
                  </a:lnTo>
                  <a:lnTo>
                    <a:pt x="226" y="552"/>
                  </a:lnTo>
                  <a:lnTo>
                    <a:pt x="226" y="553"/>
                  </a:lnTo>
                  <a:lnTo>
                    <a:pt x="225" y="552"/>
                  </a:lnTo>
                  <a:lnTo>
                    <a:pt x="225" y="553"/>
                  </a:lnTo>
                  <a:lnTo>
                    <a:pt x="225" y="554"/>
                  </a:lnTo>
                  <a:lnTo>
                    <a:pt x="225" y="555"/>
                  </a:lnTo>
                  <a:lnTo>
                    <a:pt x="225" y="555"/>
                  </a:lnTo>
                  <a:lnTo>
                    <a:pt x="225" y="556"/>
                  </a:lnTo>
                  <a:lnTo>
                    <a:pt x="226" y="556"/>
                  </a:lnTo>
                  <a:lnTo>
                    <a:pt x="226" y="557"/>
                  </a:lnTo>
                  <a:lnTo>
                    <a:pt x="226" y="558"/>
                  </a:lnTo>
                  <a:lnTo>
                    <a:pt x="227" y="558"/>
                  </a:lnTo>
                  <a:lnTo>
                    <a:pt x="227" y="559"/>
                  </a:lnTo>
                  <a:lnTo>
                    <a:pt x="227" y="560"/>
                  </a:lnTo>
                  <a:lnTo>
                    <a:pt x="226" y="560"/>
                  </a:lnTo>
                  <a:lnTo>
                    <a:pt x="227" y="560"/>
                  </a:lnTo>
                  <a:lnTo>
                    <a:pt x="227" y="561"/>
                  </a:lnTo>
                  <a:lnTo>
                    <a:pt x="226" y="561"/>
                  </a:lnTo>
                  <a:lnTo>
                    <a:pt x="226" y="562"/>
                  </a:lnTo>
                  <a:lnTo>
                    <a:pt x="227" y="562"/>
                  </a:lnTo>
                  <a:lnTo>
                    <a:pt x="227" y="563"/>
                  </a:lnTo>
                  <a:lnTo>
                    <a:pt x="226" y="563"/>
                  </a:lnTo>
                  <a:lnTo>
                    <a:pt x="226" y="564"/>
                  </a:lnTo>
                  <a:lnTo>
                    <a:pt x="226" y="565"/>
                  </a:lnTo>
                  <a:lnTo>
                    <a:pt x="225" y="565"/>
                  </a:lnTo>
                  <a:lnTo>
                    <a:pt x="225" y="564"/>
                  </a:lnTo>
                  <a:lnTo>
                    <a:pt x="225" y="564"/>
                  </a:lnTo>
                  <a:lnTo>
                    <a:pt x="224" y="564"/>
                  </a:lnTo>
                  <a:lnTo>
                    <a:pt x="224" y="565"/>
                  </a:lnTo>
                  <a:lnTo>
                    <a:pt x="224" y="566"/>
                  </a:lnTo>
                  <a:lnTo>
                    <a:pt x="224" y="567"/>
                  </a:lnTo>
                  <a:lnTo>
                    <a:pt x="224" y="568"/>
                  </a:lnTo>
                  <a:lnTo>
                    <a:pt x="224" y="569"/>
                  </a:lnTo>
                  <a:lnTo>
                    <a:pt x="223" y="569"/>
                  </a:lnTo>
                  <a:lnTo>
                    <a:pt x="223" y="570"/>
                  </a:lnTo>
                  <a:lnTo>
                    <a:pt x="223" y="571"/>
                  </a:lnTo>
                  <a:lnTo>
                    <a:pt x="223" y="572"/>
                  </a:lnTo>
                  <a:lnTo>
                    <a:pt x="222" y="572"/>
                  </a:lnTo>
                  <a:lnTo>
                    <a:pt x="222" y="571"/>
                  </a:lnTo>
                  <a:lnTo>
                    <a:pt x="221" y="570"/>
                  </a:lnTo>
                  <a:lnTo>
                    <a:pt x="220" y="570"/>
                  </a:lnTo>
                  <a:lnTo>
                    <a:pt x="219" y="571"/>
                  </a:lnTo>
                  <a:lnTo>
                    <a:pt x="219" y="572"/>
                  </a:lnTo>
                  <a:lnTo>
                    <a:pt x="218" y="573"/>
                  </a:lnTo>
                  <a:lnTo>
                    <a:pt x="217" y="574"/>
                  </a:lnTo>
                  <a:lnTo>
                    <a:pt x="218" y="574"/>
                  </a:lnTo>
                  <a:lnTo>
                    <a:pt x="218" y="575"/>
                  </a:lnTo>
                  <a:lnTo>
                    <a:pt x="217" y="575"/>
                  </a:lnTo>
                  <a:lnTo>
                    <a:pt x="217" y="576"/>
                  </a:lnTo>
                  <a:lnTo>
                    <a:pt x="216" y="576"/>
                  </a:lnTo>
                  <a:lnTo>
                    <a:pt x="215" y="576"/>
                  </a:lnTo>
                  <a:lnTo>
                    <a:pt x="215" y="577"/>
                  </a:lnTo>
                  <a:lnTo>
                    <a:pt x="214" y="576"/>
                  </a:lnTo>
                  <a:lnTo>
                    <a:pt x="214" y="577"/>
                  </a:lnTo>
                  <a:lnTo>
                    <a:pt x="213" y="576"/>
                  </a:lnTo>
                  <a:lnTo>
                    <a:pt x="213" y="577"/>
                  </a:lnTo>
                  <a:lnTo>
                    <a:pt x="212" y="577"/>
                  </a:lnTo>
                  <a:lnTo>
                    <a:pt x="212" y="578"/>
                  </a:lnTo>
                  <a:lnTo>
                    <a:pt x="212" y="579"/>
                  </a:lnTo>
                  <a:lnTo>
                    <a:pt x="213" y="579"/>
                  </a:lnTo>
                  <a:lnTo>
                    <a:pt x="213" y="580"/>
                  </a:lnTo>
                  <a:lnTo>
                    <a:pt x="212" y="580"/>
                  </a:lnTo>
                  <a:lnTo>
                    <a:pt x="211" y="580"/>
                  </a:lnTo>
                  <a:lnTo>
                    <a:pt x="211" y="581"/>
                  </a:lnTo>
                  <a:lnTo>
                    <a:pt x="210" y="582"/>
                  </a:lnTo>
                  <a:lnTo>
                    <a:pt x="210" y="583"/>
                  </a:lnTo>
                  <a:lnTo>
                    <a:pt x="209" y="583"/>
                  </a:lnTo>
                  <a:lnTo>
                    <a:pt x="210" y="583"/>
                  </a:lnTo>
                  <a:lnTo>
                    <a:pt x="209" y="583"/>
                  </a:lnTo>
                  <a:lnTo>
                    <a:pt x="209" y="584"/>
                  </a:lnTo>
                  <a:lnTo>
                    <a:pt x="209" y="585"/>
                  </a:lnTo>
                  <a:lnTo>
                    <a:pt x="208" y="585"/>
                  </a:lnTo>
                  <a:lnTo>
                    <a:pt x="209" y="585"/>
                  </a:lnTo>
                  <a:lnTo>
                    <a:pt x="208" y="586"/>
                  </a:lnTo>
                  <a:lnTo>
                    <a:pt x="208" y="585"/>
                  </a:lnTo>
                  <a:lnTo>
                    <a:pt x="208" y="586"/>
                  </a:lnTo>
                  <a:lnTo>
                    <a:pt x="207" y="586"/>
                  </a:lnTo>
                  <a:lnTo>
                    <a:pt x="207" y="587"/>
                  </a:lnTo>
                  <a:lnTo>
                    <a:pt x="208" y="587"/>
                  </a:lnTo>
                  <a:lnTo>
                    <a:pt x="207" y="587"/>
                  </a:lnTo>
                  <a:lnTo>
                    <a:pt x="207" y="588"/>
                  </a:lnTo>
                  <a:lnTo>
                    <a:pt x="208" y="589"/>
                  </a:lnTo>
                  <a:lnTo>
                    <a:pt x="207" y="590"/>
                  </a:lnTo>
                  <a:lnTo>
                    <a:pt x="207" y="591"/>
                  </a:lnTo>
                  <a:lnTo>
                    <a:pt x="207" y="592"/>
                  </a:lnTo>
                  <a:lnTo>
                    <a:pt x="206" y="592"/>
                  </a:lnTo>
                  <a:lnTo>
                    <a:pt x="206" y="593"/>
                  </a:lnTo>
                  <a:lnTo>
                    <a:pt x="207" y="594"/>
                  </a:lnTo>
                  <a:lnTo>
                    <a:pt x="207" y="595"/>
                  </a:lnTo>
                  <a:lnTo>
                    <a:pt x="206" y="595"/>
                  </a:lnTo>
                  <a:lnTo>
                    <a:pt x="207" y="596"/>
                  </a:lnTo>
                  <a:lnTo>
                    <a:pt x="202" y="596"/>
                  </a:lnTo>
                  <a:lnTo>
                    <a:pt x="198" y="596"/>
                  </a:lnTo>
                  <a:lnTo>
                    <a:pt x="197" y="595"/>
                  </a:lnTo>
                  <a:lnTo>
                    <a:pt x="195" y="595"/>
                  </a:lnTo>
                  <a:lnTo>
                    <a:pt x="191" y="595"/>
                  </a:lnTo>
                  <a:lnTo>
                    <a:pt x="190" y="595"/>
                  </a:lnTo>
                  <a:lnTo>
                    <a:pt x="188" y="595"/>
                  </a:lnTo>
                  <a:lnTo>
                    <a:pt x="185" y="595"/>
                  </a:lnTo>
                  <a:lnTo>
                    <a:pt x="183" y="595"/>
                  </a:lnTo>
                  <a:lnTo>
                    <a:pt x="182" y="595"/>
                  </a:lnTo>
                  <a:lnTo>
                    <a:pt x="178" y="595"/>
                  </a:lnTo>
                  <a:lnTo>
                    <a:pt x="178" y="594"/>
                  </a:lnTo>
                  <a:lnTo>
                    <a:pt x="177" y="594"/>
                  </a:lnTo>
                  <a:lnTo>
                    <a:pt x="176" y="594"/>
                  </a:lnTo>
                  <a:lnTo>
                    <a:pt x="176" y="593"/>
                  </a:lnTo>
                  <a:lnTo>
                    <a:pt x="176" y="592"/>
                  </a:lnTo>
                  <a:lnTo>
                    <a:pt x="177" y="591"/>
                  </a:lnTo>
                  <a:lnTo>
                    <a:pt x="176" y="591"/>
                  </a:lnTo>
                  <a:lnTo>
                    <a:pt x="176" y="590"/>
                  </a:lnTo>
                  <a:lnTo>
                    <a:pt x="176" y="589"/>
                  </a:lnTo>
                  <a:lnTo>
                    <a:pt x="176" y="588"/>
                  </a:lnTo>
                  <a:lnTo>
                    <a:pt x="175" y="588"/>
                  </a:lnTo>
                  <a:lnTo>
                    <a:pt x="175" y="587"/>
                  </a:lnTo>
                  <a:lnTo>
                    <a:pt x="176" y="587"/>
                  </a:lnTo>
                  <a:lnTo>
                    <a:pt x="175" y="587"/>
                  </a:lnTo>
                  <a:lnTo>
                    <a:pt x="175" y="586"/>
                  </a:lnTo>
                  <a:lnTo>
                    <a:pt x="174" y="586"/>
                  </a:lnTo>
                  <a:lnTo>
                    <a:pt x="174" y="585"/>
                  </a:lnTo>
                  <a:lnTo>
                    <a:pt x="174" y="584"/>
                  </a:lnTo>
                  <a:lnTo>
                    <a:pt x="175" y="583"/>
                  </a:lnTo>
                  <a:lnTo>
                    <a:pt x="175" y="582"/>
                  </a:lnTo>
                  <a:lnTo>
                    <a:pt x="174" y="582"/>
                  </a:lnTo>
                  <a:lnTo>
                    <a:pt x="173" y="583"/>
                  </a:lnTo>
                  <a:lnTo>
                    <a:pt x="173" y="582"/>
                  </a:lnTo>
                  <a:lnTo>
                    <a:pt x="172" y="582"/>
                  </a:lnTo>
                  <a:lnTo>
                    <a:pt x="171" y="583"/>
                  </a:lnTo>
                  <a:lnTo>
                    <a:pt x="171" y="582"/>
                  </a:lnTo>
                  <a:lnTo>
                    <a:pt x="171" y="581"/>
                  </a:lnTo>
                  <a:lnTo>
                    <a:pt x="171" y="582"/>
                  </a:lnTo>
                  <a:lnTo>
                    <a:pt x="171" y="581"/>
                  </a:lnTo>
                  <a:lnTo>
                    <a:pt x="171" y="580"/>
                  </a:lnTo>
                  <a:lnTo>
                    <a:pt x="171" y="579"/>
                  </a:lnTo>
                  <a:lnTo>
                    <a:pt x="171" y="578"/>
                  </a:lnTo>
                  <a:lnTo>
                    <a:pt x="170" y="578"/>
                  </a:lnTo>
                  <a:lnTo>
                    <a:pt x="170" y="577"/>
                  </a:lnTo>
                  <a:lnTo>
                    <a:pt x="169" y="576"/>
                  </a:lnTo>
                  <a:lnTo>
                    <a:pt x="169" y="575"/>
                  </a:lnTo>
                  <a:lnTo>
                    <a:pt x="169" y="574"/>
                  </a:lnTo>
                  <a:lnTo>
                    <a:pt x="170" y="573"/>
                  </a:lnTo>
                  <a:lnTo>
                    <a:pt x="170" y="572"/>
                  </a:lnTo>
                  <a:lnTo>
                    <a:pt x="170" y="571"/>
                  </a:lnTo>
                  <a:lnTo>
                    <a:pt x="170" y="570"/>
                  </a:lnTo>
                  <a:lnTo>
                    <a:pt x="170" y="569"/>
                  </a:lnTo>
                  <a:lnTo>
                    <a:pt x="169" y="569"/>
                  </a:lnTo>
                  <a:lnTo>
                    <a:pt x="169" y="568"/>
                  </a:lnTo>
                  <a:lnTo>
                    <a:pt x="168" y="568"/>
                  </a:lnTo>
                  <a:lnTo>
                    <a:pt x="168" y="567"/>
                  </a:lnTo>
                  <a:lnTo>
                    <a:pt x="168" y="566"/>
                  </a:lnTo>
                  <a:lnTo>
                    <a:pt x="167" y="566"/>
                  </a:lnTo>
                  <a:lnTo>
                    <a:pt x="167" y="565"/>
                  </a:lnTo>
                  <a:lnTo>
                    <a:pt x="168" y="565"/>
                  </a:lnTo>
                  <a:lnTo>
                    <a:pt x="168" y="564"/>
                  </a:lnTo>
                  <a:lnTo>
                    <a:pt x="169" y="564"/>
                  </a:lnTo>
                  <a:lnTo>
                    <a:pt x="169" y="565"/>
                  </a:lnTo>
                  <a:lnTo>
                    <a:pt x="169" y="564"/>
                  </a:lnTo>
                  <a:lnTo>
                    <a:pt x="169" y="563"/>
                  </a:lnTo>
                  <a:lnTo>
                    <a:pt x="168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6" y="562"/>
                  </a:lnTo>
                  <a:lnTo>
                    <a:pt x="166" y="561"/>
                  </a:lnTo>
                  <a:lnTo>
                    <a:pt x="166" y="562"/>
                  </a:lnTo>
                  <a:lnTo>
                    <a:pt x="166" y="561"/>
                  </a:lnTo>
                  <a:lnTo>
                    <a:pt x="165" y="561"/>
                  </a:lnTo>
                  <a:lnTo>
                    <a:pt x="165" y="560"/>
                  </a:lnTo>
                  <a:lnTo>
                    <a:pt x="165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3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2" y="555"/>
                  </a:lnTo>
                  <a:lnTo>
                    <a:pt x="162" y="554"/>
                  </a:lnTo>
                  <a:lnTo>
                    <a:pt x="161" y="554"/>
                  </a:lnTo>
                  <a:lnTo>
                    <a:pt x="160" y="554"/>
                  </a:lnTo>
                  <a:lnTo>
                    <a:pt x="159" y="554"/>
                  </a:lnTo>
                  <a:lnTo>
                    <a:pt x="158" y="554"/>
                  </a:lnTo>
                  <a:lnTo>
                    <a:pt x="158" y="553"/>
                  </a:lnTo>
                  <a:lnTo>
                    <a:pt x="157" y="552"/>
                  </a:lnTo>
                  <a:lnTo>
                    <a:pt x="157" y="553"/>
                  </a:lnTo>
                  <a:lnTo>
                    <a:pt x="157" y="552"/>
                  </a:lnTo>
                  <a:lnTo>
                    <a:pt x="156" y="553"/>
                  </a:lnTo>
                  <a:lnTo>
                    <a:pt x="155" y="553"/>
                  </a:lnTo>
                  <a:lnTo>
                    <a:pt x="155" y="552"/>
                  </a:lnTo>
                  <a:lnTo>
                    <a:pt x="154" y="551"/>
                  </a:lnTo>
                  <a:lnTo>
                    <a:pt x="153" y="551"/>
                  </a:lnTo>
                  <a:lnTo>
                    <a:pt x="152" y="551"/>
                  </a:lnTo>
                  <a:lnTo>
                    <a:pt x="152" y="552"/>
                  </a:lnTo>
                  <a:lnTo>
                    <a:pt x="152" y="551"/>
                  </a:lnTo>
                  <a:lnTo>
                    <a:pt x="151" y="551"/>
                  </a:lnTo>
                  <a:lnTo>
                    <a:pt x="150" y="550"/>
                  </a:lnTo>
                  <a:lnTo>
                    <a:pt x="150" y="549"/>
                  </a:lnTo>
                  <a:lnTo>
                    <a:pt x="149" y="549"/>
                  </a:lnTo>
                  <a:lnTo>
                    <a:pt x="148" y="548"/>
                  </a:lnTo>
                  <a:lnTo>
                    <a:pt x="148" y="547"/>
                  </a:lnTo>
                  <a:lnTo>
                    <a:pt x="147" y="547"/>
                  </a:lnTo>
                  <a:lnTo>
                    <a:pt x="147" y="546"/>
                  </a:lnTo>
                  <a:lnTo>
                    <a:pt x="146" y="546"/>
                  </a:lnTo>
                  <a:lnTo>
                    <a:pt x="146" y="545"/>
                  </a:lnTo>
                  <a:lnTo>
                    <a:pt x="145" y="545"/>
                  </a:lnTo>
                  <a:lnTo>
                    <a:pt x="145" y="544"/>
                  </a:lnTo>
                  <a:lnTo>
                    <a:pt x="145" y="543"/>
                  </a:lnTo>
                  <a:lnTo>
                    <a:pt x="145" y="542"/>
                  </a:lnTo>
                  <a:lnTo>
                    <a:pt x="144" y="542"/>
                  </a:lnTo>
                  <a:lnTo>
                    <a:pt x="143" y="542"/>
                  </a:lnTo>
                  <a:lnTo>
                    <a:pt x="142" y="543"/>
                  </a:lnTo>
                  <a:lnTo>
                    <a:pt x="141" y="543"/>
                  </a:lnTo>
                  <a:lnTo>
                    <a:pt x="140" y="542"/>
                  </a:lnTo>
                  <a:lnTo>
                    <a:pt x="140" y="541"/>
                  </a:lnTo>
                  <a:lnTo>
                    <a:pt x="140" y="540"/>
                  </a:lnTo>
                  <a:lnTo>
                    <a:pt x="140" y="539"/>
                  </a:lnTo>
                  <a:lnTo>
                    <a:pt x="140" y="538"/>
                  </a:lnTo>
                  <a:lnTo>
                    <a:pt x="139" y="538"/>
                  </a:lnTo>
                  <a:lnTo>
                    <a:pt x="139" y="537"/>
                  </a:lnTo>
                  <a:lnTo>
                    <a:pt x="139" y="536"/>
                  </a:lnTo>
                  <a:lnTo>
                    <a:pt x="138" y="536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8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9"/>
                  </a:lnTo>
                  <a:lnTo>
                    <a:pt x="136" y="530"/>
                  </a:lnTo>
                  <a:lnTo>
                    <a:pt x="135" y="530"/>
                  </a:lnTo>
                  <a:lnTo>
                    <a:pt x="135" y="529"/>
                  </a:lnTo>
                  <a:lnTo>
                    <a:pt x="135" y="528"/>
                  </a:lnTo>
                  <a:lnTo>
                    <a:pt x="135" y="527"/>
                  </a:lnTo>
                  <a:lnTo>
                    <a:pt x="134" y="527"/>
                  </a:lnTo>
                  <a:lnTo>
                    <a:pt x="133" y="526"/>
                  </a:lnTo>
                  <a:lnTo>
                    <a:pt x="133" y="525"/>
                  </a:lnTo>
                  <a:lnTo>
                    <a:pt x="132" y="525"/>
                  </a:lnTo>
                  <a:lnTo>
                    <a:pt x="131" y="525"/>
                  </a:lnTo>
                  <a:lnTo>
                    <a:pt x="131" y="524"/>
                  </a:lnTo>
                  <a:lnTo>
                    <a:pt x="130" y="524"/>
                  </a:lnTo>
                  <a:lnTo>
                    <a:pt x="130" y="524"/>
                  </a:lnTo>
                  <a:lnTo>
                    <a:pt x="131" y="524"/>
                  </a:lnTo>
                  <a:lnTo>
                    <a:pt x="131" y="523"/>
                  </a:lnTo>
                  <a:lnTo>
                    <a:pt x="130" y="523"/>
                  </a:lnTo>
                  <a:lnTo>
                    <a:pt x="130" y="522"/>
                  </a:lnTo>
                  <a:lnTo>
                    <a:pt x="130" y="521"/>
                  </a:lnTo>
                  <a:lnTo>
                    <a:pt x="129" y="521"/>
                  </a:lnTo>
                  <a:lnTo>
                    <a:pt x="128" y="520"/>
                  </a:lnTo>
                  <a:lnTo>
                    <a:pt x="128" y="519"/>
                  </a:lnTo>
                  <a:lnTo>
                    <a:pt x="127" y="518"/>
                  </a:lnTo>
                  <a:lnTo>
                    <a:pt x="127" y="517"/>
                  </a:lnTo>
                  <a:lnTo>
                    <a:pt x="127" y="516"/>
                  </a:lnTo>
                  <a:lnTo>
                    <a:pt x="127" y="515"/>
                  </a:lnTo>
                  <a:lnTo>
                    <a:pt x="127" y="514"/>
                  </a:lnTo>
                  <a:lnTo>
                    <a:pt x="126" y="514"/>
                  </a:lnTo>
                  <a:lnTo>
                    <a:pt x="126" y="513"/>
                  </a:lnTo>
                  <a:lnTo>
                    <a:pt x="126" y="512"/>
                  </a:lnTo>
                  <a:lnTo>
                    <a:pt x="126" y="511"/>
                  </a:lnTo>
                  <a:lnTo>
                    <a:pt x="125" y="511"/>
                  </a:lnTo>
                  <a:lnTo>
                    <a:pt x="126" y="510"/>
                  </a:lnTo>
                  <a:lnTo>
                    <a:pt x="126" y="509"/>
                  </a:lnTo>
                  <a:lnTo>
                    <a:pt x="125" y="508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5" y="505"/>
                  </a:lnTo>
                  <a:lnTo>
                    <a:pt x="124" y="505"/>
                  </a:lnTo>
                  <a:lnTo>
                    <a:pt x="124" y="504"/>
                  </a:lnTo>
                  <a:lnTo>
                    <a:pt x="124" y="503"/>
                  </a:lnTo>
                  <a:lnTo>
                    <a:pt x="124" y="502"/>
                  </a:lnTo>
                  <a:lnTo>
                    <a:pt x="123" y="502"/>
                  </a:lnTo>
                  <a:lnTo>
                    <a:pt x="123" y="501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3" y="497"/>
                  </a:lnTo>
                  <a:lnTo>
                    <a:pt x="123" y="496"/>
                  </a:lnTo>
                  <a:lnTo>
                    <a:pt x="123" y="495"/>
                  </a:lnTo>
                  <a:lnTo>
                    <a:pt x="122" y="495"/>
                  </a:lnTo>
                  <a:lnTo>
                    <a:pt x="122" y="494"/>
                  </a:lnTo>
                  <a:lnTo>
                    <a:pt x="123" y="493"/>
                  </a:lnTo>
                  <a:lnTo>
                    <a:pt x="123" y="492"/>
                  </a:lnTo>
                  <a:lnTo>
                    <a:pt x="123" y="491"/>
                  </a:lnTo>
                  <a:lnTo>
                    <a:pt x="122" y="491"/>
                  </a:lnTo>
                  <a:lnTo>
                    <a:pt x="123" y="491"/>
                  </a:lnTo>
                  <a:lnTo>
                    <a:pt x="123" y="490"/>
                  </a:lnTo>
                  <a:lnTo>
                    <a:pt x="122" y="490"/>
                  </a:lnTo>
                  <a:lnTo>
                    <a:pt x="122" y="489"/>
                  </a:lnTo>
                  <a:lnTo>
                    <a:pt x="123" y="489"/>
                  </a:lnTo>
                  <a:lnTo>
                    <a:pt x="123" y="488"/>
                  </a:lnTo>
                  <a:lnTo>
                    <a:pt x="123" y="487"/>
                  </a:lnTo>
                  <a:lnTo>
                    <a:pt x="124" y="487"/>
                  </a:lnTo>
                  <a:lnTo>
                    <a:pt x="124" y="486"/>
                  </a:lnTo>
                  <a:lnTo>
                    <a:pt x="124" y="485"/>
                  </a:lnTo>
                  <a:lnTo>
                    <a:pt x="123" y="485"/>
                  </a:lnTo>
                  <a:lnTo>
                    <a:pt x="123" y="484"/>
                  </a:lnTo>
                  <a:lnTo>
                    <a:pt x="123" y="483"/>
                  </a:lnTo>
                  <a:lnTo>
                    <a:pt x="123" y="482"/>
                  </a:lnTo>
                  <a:lnTo>
                    <a:pt x="123" y="481"/>
                  </a:lnTo>
                  <a:lnTo>
                    <a:pt x="123" y="480"/>
                  </a:lnTo>
                  <a:lnTo>
                    <a:pt x="124" y="479"/>
                  </a:lnTo>
                  <a:lnTo>
                    <a:pt x="125" y="479"/>
                  </a:lnTo>
                  <a:lnTo>
                    <a:pt x="126" y="478"/>
                  </a:lnTo>
                  <a:lnTo>
                    <a:pt x="126" y="477"/>
                  </a:lnTo>
                  <a:lnTo>
                    <a:pt x="127" y="476"/>
                  </a:lnTo>
                  <a:lnTo>
                    <a:pt x="127" y="475"/>
                  </a:lnTo>
                  <a:lnTo>
                    <a:pt x="128" y="474"/>
                  </a:lnTo>
                  <a:lnTo>
                    <a:pt x="128" y="473"/>
                  </a:lnTo>
                  <a:lnTo>
                    <a:pt x="129" y="473"/>
                  </a:lnTo>
                  <a:lnTo>
                    <a:pt x="129" y="472"/>
                  </a:lnTo>
                  <a:lnTo>
                    <a:pt x="129" y="471"/>
                  </a:lnTo>
                  <a:lnTo>
                    <a:pt x="129" y="470"/>
                  </a:lnTo>
                  <a:lnTo>
                    <a:pt x="129" y="469"/>
                  </a:lnTo>
                  <a:lnTo>
                    <a:pt x="130" y="469"/>
                  </a:lnTo>
                  <a:lnTo>
                    <a:pt x="130" y="468"/>
                  </a:lnTo>
                  <a:lnTo>
                    <a:pt x="127" y="468"/>
                  </a:lnTo>
                  <a:lnTo>
                    <a:pt x="125" y="468"/>
                  </a:lnTo>
                  <a:lnTo>
                    <a:pt x="125" y="467"/>
                  </a:lnTo>
                  <a:lnTo>
                    <a:pt x="125" y="463"/>
                  </a:lnTo>
                  <a:lnTo>
                    <a:pt x="123" y="463"/>
                  </a:lnTo>
                  <a:lnTo>
                    <a:pt x="122" y="463"/>
                  </a:lnTo>
                  <a:lnTo>
                    <a:pt x="120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6" y="463"/>
                  </a:lnTo>
                  <a:lnTo>
                    <a:pt x="115" y="463"/>
                  </a:lnTo>
                  <a:lnTo>
                    <a:pt x="112" y="463"/>
                  </a:lnTo>
                  <a:lnTo>
                    <a:pt x="111" y="463"/>
                  </a:lnTo>
                  <a:lnTo>
                    <a:pt x="110" y="463"/>
                  </a:lnTo>
                  <a:lnTo>
                    <a:pt x="109" y="463"/>
                  </a:lnTo>
                  <a:lnTo>
                    <a:pt x="107" y="463"/>
                  </a:lnTo>
                  <a:lnTo>
                    <a:pt x="106" y="463"/>
                  </a:lnTo>
                  <a:lnTo>
                    <a:pt x="105" y="463"/>
                  </a:lnTo>
                  <a:lnTo>
                    <a:pt x="104" y="463"/>
                  </a:lnTo>
                  <a:lnTo>
                    <a:pt x="103" y="463"/>
                  </a:lnTo>
                  <a:lnTo>
                    <a:pt x="103" y="464"/>
                  </a:lnTo>
                  <a:lnTo>
                    <a:pt x="102" y="463"/>
                  </a:lnTo>
                  <a:lnTo>
                    <a:pt x="101" y="463"/>
                  </a:lnTo>
                  <a:lnTo>
                    <a:pt x="99" y="463"/>
                  </a:lnTo>
                  <a:lnTo>
                    <a:pt x="94" y="463"/>
                  </a:lnTo>
                  <a:lnTo>
                    <a:pt x="93" y="463"/>
                  </a:lnTo>
                  <a:lnTo>
                    <a:pt x="87" y="463"/>
                  </a:lnTo>
                  <a:lnTo>
                    <a:pt x="86" y="463"/>
                  </a:lnTo>
                  <a:lnTo>
                    <a:pt x="78" y="463"/>
                  </a:lnTo>
                  <a:lnTo>
                    <a:pt x="78" y="463"/>
                  </a:lnTo>
                  <a:lnTo>
                    <a:pt x="74" y="463"/>
                  </a:lnTo>
                  <a:lnTo>
                    <a:pt x="72" y="463"/>
                  </a:lnTo>
                  <a:lnTo>
                    <a:pt x="70" y="463"/>
                  </a:lnTo>
                  <a:lnTo>
                    <a:pt x="69" y="463"/>
                  </a:lnTo>
                  <a:lnTo>
                    <a:pt x="66" y="463"/>
                  </a:lnTo>
                  <a:lnTo>
                    <a:pt x="65" y="463"/>
                  </a:lnTo>
                  <a:lnTo>
                    <a:pt x="63" y="463"/>
                  </a:lnTo>
                  <a:lnTo>
                    <a:pt x="61" y="463"/>
                  </a:lnTo>
                  <a:lnTo>
                    <a:pt x="58" y="463"/>
                  </a:lnTo>
                  <a:lnTo>
                    <a:pt x="55" y="463"/>
                  </a:lnTo>
                  <a:lnTo>
                    <a:pt x="41" y="463"/>
                  </a:lnTo>
                  <a:lnTo>
                    <a:pt x="35" y="463"/>
                  </a:lnTo>
                  <a:lnTo>
                    <a:pt x="31" y="462"/>
                  </a:lnTo>
                  <a:lnTo>
                    <a:pt x="29" y="462"/>
                  </a:lnTo>
                  <a:lnTo>
                    <a:pt x="26" y="462"/>
                  </a:lnTo>
                  <a:lnTo>
                    <a:pt x="25" y="462"/>
                  </a:lnTo>
                  <a:lnTo>
                    <a:pt x="26" y="462"/>
                  </a:lnTo>
                  <a:lnTo>
                    <a:pt x="26" y="461"/>
                  </a:lnTo>
                  <a:lnTo>
                    <a:pt x="27" y="461"/>
                  </a:lnTo>
                  <a:lnTo>
                    <a:pt x="28" y="461"/>
                  </a:lnTo>
                  <a:lnTo>
                    <a:pt x="29" y="461"/>
                  </a:lnTo>
                  <a:lnTo>
                    <a:pt x="30" y="461"/>
                  </a:lnTo>
                  <a:lnTo>
                    <a:pt x="32" y="462"/>
                  </a:lnTo>
                  <a:lnTo>
                    <a:pt x="34" y="462"/>
                  </a:lnTo>
                  <a:lnTo>
                    <a:pt x="35" y="461"/>
                  </a:lnTo>
                  <a:lnTo>
                    <a:pt x="36" y="461"/>
                  </a:lnTo>
                  <a:lnTo>
                    <a:pt x="37" y="460"/>
                  </a:lnTo>
                  <a:lnTo>
                    <a:pt x="38" y="459"/>
                  </a:lnTo>
                  <a:lnTo>
                    <a:pt x="39" y="459"/>
                  </a:lnTo>
                  <a:lnTo>
                    <a:pt x="40" y="458"/>
                  </a:lnTo>
                  <a:lnTo>
                    <a:pt x="41" y="457"/>
                  </a:lnTo>
                  <a:lnTo>
                    <a:pt x="41" y="456"/>
                  </a:lnTo>
                  <a:lnTo>
                    <a:pt x="40" y="454"/>
                  </a:lnTo>
                  <a:lnTo>
                    <a:pt x="38" y="452"/>
                  </a:lnTo>
                  <a:lnTo>
                    <a:pt x="37" y="451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5" y="448"/>
                  </a:lnTo>
                  <a:lnTo>
                    <a:pt x="35" y="447"/>
                  </a:lnTo>
                  <a:lnTo>
                    <a:pt x="34" y="447"/>
                  </a:lnTo>
                  <a:lnTo>
                    <a:pt x="33" y="446"/>
                  </a:lnTo>
                  <a:lnTo>
                    <a:pt x="33" y="445"/>
                  </a:lnTo>
                  <a:lnTo>
                    <a:pt x="33" y="444"/>
                  </a:lnTo>
                  <a:lnTo>
                    <a:pt x="34" y="443"/>
                  </a:lnTo>
                  <a:lnTo>
                    <a:pt x="34" y="442"/>
                  </a:lnTo>
                  <a:lnTo>
                    <a:pt x="35" y="442"/>
                  </a:lnTo>
                  <a:lnTo>
                    <a:pt x="35" y="441"/>
                  </a:lnTo>
                  <a:lnTo>
                    <a:pt x="35" y="440"/>
                  </a:lnTo>
                  <a:lnTo>
                    <a:pt x="36" y="439"/>
                  </a:lnTo>
                  <a:lnTo>
                    <a:pt x="36" y="438"/>
                  </a:lnTo>
                  <a:lnTo>
                    <a:pt x="36" y="437"/>
                  </a:lnTo>
                  <a:lnTo>
                    <a:pt x="37" y="436"/>
                  </a:lnTo>
                  <a:lnTo>
                    <a:pt x="38" y="435"/>
                  </a:lnTo>
                  <a:lnTo>
                    <a:pt x="39" y="434"/>
                  </a:lnTo>
                  <a:lnTo>
                    <a:pt x="40" y="434"/>
                  </a:lnTo>
                  <a:lnTo>
                    <a:pt x="41" y="433"/>
                  </a:lnTo>
                  <a:lnTo>
                    <a:pt x="42" y="433"/>
                  </a:lnTo>
                  <a:lnTo>
                    <a:pt x="43" y="432"/>
                  </a:lnTo>
                  <a:lnTo>
                    <a:pt x="43" y="431"/>
                  </a:lnTo>
                  <a:lnTo>
                    <a:pt x="44" y="431"/>
                  </a:lnTo>
                  <a:lnTo>
                    <a:pt x="43" y="431"/>
                  </a:lnTo>
                  <a:lnTo>
                    <a:pt x="40" y="431"/>
                  </a:lnTo>
                  <a:lnTo>
                    <a:pt x="39" y="431"/>
                  </a:lnTo>
                  <a:lnTo>
                    <a:pt x="38" y="431"/>
                  </a:lnTo>
                  <a:lnTo>
                    <a:pt x="37" y="431"/>
                  </a:lnTo>
                  <a:lnTo>
                    <a:pt x="37" y="429"/>
                  </a:lnTo>
                  <a:lnTo>
                    <a:pt x="34" y="429"/>
                  </a:lnTo>
                  <a:lnTo>
                    <a:pt x="34" y="431"/>
                  </a:lnTo>
                  <a:lnTo>
                    <a:pt x="30" y="431"/>
                  </a:lnTo>
                  <a:lnTo>
                    <a:pt x="27" y="431"/>
                  </a:lnTo>
                  <a:lnTo>
                    <a:pt x="24" y="431"/>
                  </a:lnTo>
                  <a:lnTo>
                    <a:pt x="22" y="431"/>
                  </a:lnTo>
                  <a:lnTo>
                    <a:pt x="19" y="431"/>
                  </a:lnTo>
                  <a:lnTo>
                    <a:pt x="15" y="431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8" y="431"/>
                  </a:lnTo>
                  <a:lnTo>
                    <a:pt x="7" y="431"/>
                  </a:lnTo>
                  <a:lnTo>
                    <a:pt x="6" y="431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4" y="431"/>
                  </a:lnTo>
                  <a:lnTo>
                    <a:pt x="3" y="431"/>
                  </a:lnTo>
                  <a:lnTo>
                    <a:pt x="2" y="431"/>
                  </a:lnTo>
                  <a:lnTo>
                    <a:pt x="2" y="430"/>
                  </a:lnTo>
                  <a:lnTo>
                    <a:pt x="2" y="425"/>
                  </a:lnTo>
                  <a:lnTo>
                    <a:pt x="2" y="422"/>
                  </a:lnTo>
                  <a:lnTo>
                    <a:pt x="2" y="414"/>
                  </a:lnTo>
                  <a:lnTo>
                    <a:pt x="3" y="409"/>
                  </a:lnTo>
                  <a:lnTo>
                    <a:pt x="3" y="404"/>
                  </a:lnTo>
                  <a:lnTo>
                    <a:pt x="3" y="401"/>
                  </a:lnTo>
                  <a:lnTo>
                    <a:pt x="3" y="399"/>
                  </a:lnTo>
                  <a:lnTo>
                    <a:pt x="3" y="397"/>
                  </a:lnTo>
                  <a:lnTo>
                    <a:pt x="4" y="391"/>
                  </a:lnTo>
                  <a:lnTo>
                    <a:pt x="4" y="390"/>
                  </a:lnTo>
                  <a:lnTo>
                    <a:pt x="4" y="385"/>
                  </a:lnTo>
                  <a:lnTo>
                    <a:pt x="4" y="383"/>
                  </a:lnTo>
                  <a:lnTo>
                    <a:pt x="4" y="379"/>
                  </a:lnTo>
                  <a:lnTo>
                    <a:pt x="4" y="377"/>
                  </a:lnTo>
                  <a:lnTo>
                    <a:pt x="4" y="374"/>
                  </a:lnTo>
                  <a:lnTo>
                    <a:pt x="4" y="369"/>
                  </a:lnTo>
                  <a:lnTo>
                    <a:pt x="4" y="367"/>
                  </a:lnTo>
                  <a:lnTo>
                    <a:pt x="4" y="364"/>
                  </a:lnTo>
                  <a:lnTo>
                    <a:pt x="4" y="363"/>
                  </a:lnTo>
                  <a:lnTo>
                    <a:pt x="4" y="362"/>
                  </a:lnTo>
                  <a:lnTo>
                    <a:pt x="4" y="360"/>
                  </a:lnTo>
                  <a:lnTo>
                    <a:pt x="4" y="358"/>
                  </a:lnTo>
                  <a:lnTo>
                    <a:pt x="4" y="357"/>
                  </a:lnTo>
                  <a:lnTo>
                    <a:pt x="4" y="356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3" y="354"/>
                  </a:lnTo>
                  <a:lnTo>
                    <a:pt x="2" y="354"/>
                  </a:lnTo>
                  <a:lnTo>
                    <a:pt x="0" y="354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4" y="349"/>
                  </a:lnTo>
                  <a:lnTo>
                    <a:pt x="4" y="348"/>
                  </a:lnTo>
                  <a:lnTo>
                    <a:pt x="4" y="342"/>
                  </a:lnTo>
                  <a:lnTo>
                    <a:pt x="4" y="341"/>
                  </a:lnTo>
                  <a:lnTo>
                    <a:pt x="4" y="340"/>
                  </a:lnTo>
                  <a:lnTo>
                    <a:pt x="5" y="336"/>
                  </a:lnTo>
                  <a:lnTo>
                    <a:pt x="5" y="335"/>
                  </a:lnTo>
                  <a:lnTo>
                    <a:pt x="5" y="334"/>
                  </a:lnTo>
                  <a:lnTo>
                    <a:pt x="5" y="333"/>
                  </a:lnTo>
                  <a:lnTo>
                    <a:pt x="5" y="332"/>
                  </a:lnTo>
                  <a:lnTo>
                    <a:pt x="5" y="331"/>
                  </a:lnTo>
                  <a:lnTo>
                    <a:pt x="5" y="325"/>
                  </a:lnTo>
                  <a:lnTo>
                    <a:pt x="5" y="324"/>
                  </a:lnTo>
                  <a:lnTo>
                    <a:pt x="5" y="324"/>
                  </a:lnTo>
                  <a:lnTo>
                    <a:pt x="6" y="324"/>
                  </a:lnTo>
                  <a:lnTo>
                    <a:pt x="7" y="325"/>
                  </a:lnTo>
                  <a:lnTo>
                    <a:pt x="9" y="326"/>
                  </a:lnTo>
                  <a:lnTo>
                    <a:pt x="10" y="326"/>
                  </a:lnTo>
                  <a:lnTo>
                    <a:pt x="12" y="327"/>
                  </a:lnTo>
                  <a:lnTo>
                    <a:pt x="14" y="327"/>
                  </a:lnTo>
                  <a:lnTo>
                    <a:pt x="15" y="327"/>
                  </a:lnTo>
                  <a:lnTo>
                    <a:pt x="18" y="327"/>
                  </a:lnTo>
                  <a:lnTo>
                    <a:pt x="20" y="327"/>
                  </a:lnTo>
                  <a:lnTo>
                    <a:pt x="22" y="327"/>
                  </a:lnTo>
                  <a:lnTo>
                    <a:pt x="26" y="327"/>
                  </a:lnTo>
                  <a:lnTo>
                    <a:pt x="28" y="327"/>
                  </a:lnTo>
                  <a:lnTo>
                    <a:pt x="33" y="326"/>
                  </a:lnTo>
                  <a:lnTo>
                    <a:pt x="34" y="326"/>
                  </a:lnTo>
                  <a:lnTo>
                    <a:pt x="35" y="326"/>
                  </a:lnTo>
                  <a:lnTo>
                    <a:pt x="36" y="326"/>
                  </a:lnTo>
                  <a:lnTo>
                    <a:pt x="42" y="325"/>
                  </a:lnTo>
                  <a:lnTo>
                    <a:pt x="44" y="325"/>
                  </a:lnTo>
                  <a:lnTo>
                    <a:pt x="45" y="325"/>
                  </a:lnTo>
                  <a:lnTo>
                    <a:pt x="46" y="325"/>
                  </a:lnTo>
                  <a:lnTo>
                    <a:pt x="47" y="325"/>
                  </a:lnTo>
                  <a:lnTo>
                    <a:pt x="51" y="324"/>
                  </a:lnTo>
                  <a:lnTo>
                    <a:pt x="52" y="324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60" y="322"/>
                  </a:lnTo>
                  <a:lnTo>
                    <a:pt x="61" y="322"/>
                  </a:lnTo>
                  <a:lnTo>
                    <a:pt x="65" y="321"/>
                  </a:lnTo>
                  <a:lnTo>
                    <a:pt x="67" y="321"/>
                  </a:lnTo>
                  <a:lnTo>
                    <a:pt x="68" y="321"/>
                  </a:lnTo>
                  <a:lnTo>
                    <a:pt x="70" y="320"/>
                  </a:lnTo>
                  <a:lnTo>
                    <a:pt x="74" y="320"/>
                  </a:lnTo>
                  <a:lnTo>
                    <a:pt x="75" y="320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80" y="320"/>
                  </a:lnTo>
                  <a:lnTo>
                    <a:pt x="80" y="319"/>
                  </a:lnTo>
                  <a:lnTo>
                    <a:pt x="80" y="314"/>
                  </a:lnTo>
                  <a:lnTo>
                    <a:pt x="80" y="311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7"/>
                  </a:lnTo>
                  <a:lnTo>
                    <a:pt x="80" y="305"/>
                  </a:lnTo>
                  <a:lnTo>
                    <a:pt x="80" y="301"/>
                  </a:lnTo>
                  <a:lnTo>
                    <a:pt x="80" y="299"/>
                  </a:lnTo>
                  <a:lnTo>
                    <a:pt x="80" y="292"/>
                  </a:lnTo>
                  <a:lnTo>
                    <a:pt x="81" y="286"/>
                  </a:lnTo>
                  <a:lnTo>
                    <a:pt x="81" y="284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1" y="279"/>
                  </a:lnTo>
                  <a:lnTo>
                    <a:pt x="81" y="278"/>
                  </a:lnTo>
                  <a:lnTo>
                    <a:pt x="81" y="277"/>
                  </a:lnTo>
                  <a:lnTo>
                    <a:pt x="81" y="276"/>
                  </a:lnTo>
                  <a:lnTo>
                    <a:pt x="81" y="274"/>
                  </a:lnTo>
                  <a:lnTo>
                    <a:pt x="81" y="273"/>
                  </a:lnTo>
                  <a:lnTo>
                    <a:pt x="81" y="272"/>
                  </a:lnTo>
                  <a:lnTo>
                    <a:pt x="81" y="270"/>
                  </a:lnTo>
                  <a:lnTo>
                    <a:pt x="81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2"/>
                  </a:lnTo>
                  <a:lnTo>
                    <a:pt x="81" y="261"/>
                  </a:lnTo>
                  <a:lnTo>
                    <a:pt x="81" y="256"/>
                  </a:lnTo>
                  <a:lnTo>
                    <a:pt x="81" y="254"/>
                  </a:lnTo>
                  <a:lnTo>
                    <a:pt x="81" y="253"/>
                  </a:lnTo>
                  <a:lnTo>
                    <a:pt x="81" y="251"/>
                  </a:lnTo>
                  <a:lnTo>
                    <a:pt x="81" y="250"/>
                  </a:lnTo>
                  <a:lnTo>
                    <a:pt x="81" y="247"/>
                  </a:lnTo>
                  <a:lnTo>
                    <a:pt x="81" y="245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79" y="238"/>
                  </a:lnTo>
                  <a:lnTo>
                    <a:pt x="77" y="238"/>
                  </a:lnTo>
                  <a:lnTo>
                    <a:pt x="76" y="238"/>
                  </a:lnTo>
                  <a:lnTo>
                    <a:pt x="75" y="238"/>
                  </a:lnTo>
                  <a:lnTo>
                    <a:pt x="75" y="233"/>
                  </a:lnTo>
                  <a:lnTo>
                    <a:pt x="75" y="232"/>
                  </a:lnTo>
                  <a:lnTo>
                    <a:pt x="75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5" y="223"/>
                  </a:lnTo>
                  <a:lnTo>
                    <a:pt x="75" y="220"/>
                  </a:lnTo>
                  <a:lnTo>
                    <a:pt x="75" y="217"/>
                  </a:lnTo>
                  <a:lnTo>
                    <a:pt x="76" y="212"/>
                  </a:lnTo>
                  <a:lnTo>
                    <a:pt x="76" y="210"/>
                  </a:lnTo>
                  <a:lnTo>
                    <a:pt x="76" y="208"/>
                  </a:lnTo>
                  <a:lnTo>
                    <a:pt x="76" y="203"/>
                  </a:lnTo>
                  <a:lnTo>
                    <a:pt x="76" y="196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6" y="189"/>
                  </a:lnTo>
                  <a:lnTo>
                    <a:pt x="76" y="182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6" y="172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79" y="170"/>
                  </a:lnTo>
                  <a:lnTo>
                    <a:pt x="81" y="170"/>
                  </a:lnTo>
                  <a:lnTo>
                    <a:pt x="82" y="170"/>
                  </a:lnTo>
                  <a:lnTo>
                    <a:pt x="85" y="170"/>
                  </a:lnTo>
                  <a:lnTo>
                    <a:pt x="91" y="171"/>
                  </a:lnTo>
                  <a:lnTo>
                    <a:pt x="94" y="171"/>
                  </a:lnTo>
                  <a:lnTo>
                    <a:pt x="95" y="171"/>
                  </a:lnTo>
                  <a:lnTo>
                    <a:pt x="96" y="171"/>
                  </a:lnTo>
                  <a:lnTo>
                    <a:pt x="98" y="171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102" y="171"/>
                  </a:lnTo>
                  <a:lnTo>
                    <a:pt x="103" y="171"/>
                  </a:lnTo>
                  <a:lnTo>
                    <a:pt x="104" y="171"/>
                  </a:lnTo>
                  <a:lnTo>
                    <a:pt x="105" y="171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09" y="171"/>
                  </a:lnTo>
                  <a:lnTo>
                    <a:pt x="110" y="171"/>
                  </a:lnTo>
                  <a:lnTo>
                    <a:pt x="110" y="170"/>
                  </a:lnTo>
                  <a:lnTo>
                    <a:pt x="110" y="169"/>
                  </a:lnTo>
                  <a:lnTo>
                    <a:pt x="110" y="168"/>
                  </a:lnTo>
                  <a:lnTo>
                    <a:pt x="110" y="167"/>
                  </a:lnTo>
                  <a:lnTo>
                    <a:pt x="110" y="165"/>
                  </a:lnTo>
                  <a:lnTo>
                    <a:pt x="110" y="163"/>
                  </a:lnTo>
                  <a:lnTo>
                    <a:pt x="110" y="160"/>
                  </a:lnTo>
                  <a:lnTo>
                    <a:pt x="110" y="157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10" y="148"/>
                  </a:lnTo>
                  <a:lnTo>
                    <a:pt x="110" y="147"/>
                  </a:lnTo>
                  <a:lnTo>
                    <a:pt x="110" y="145"/>
                  </a:lnTo>
                  <a:lnTo>
                    <a:pt x="111" y="144"/>
                  </a:lnTo>
                  <a:lnTo>
                    <a:pt x="111" y="143"/>
                  </a:lnTo>
                  <a:lnTo>
                    <a:pt x="111" y="142"/>
                  </a:lnTo>
                  <a:lnTo>
                    <a:pt x="111" y="141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11" y="137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1" y="134"/>
                  </a:lnTo>
                  <a:lnTo>
                    <a:pt x="111" y="133"/>
                  </a:lnTo>
                  <a:lnTo>
                    <a:pt x="111" y="131"/>
                  </a:lnTo>
                  <a:lnTo>
                    <a:pt x="111" y="130"/>
                  </a:lnTo>
                  <a:lnTo>
                    <a:pt x="111" y="128"/>
                  </a:lnTo>
                  <a:lnTo>
                    <a:pt x="111" y="125"/>
                  </a:lnTo>
                  <a:lnTo>
                    <a:pt x="111" y="124"/>
                  </a:lnTo>
                  <a:lnTo>
                    <a:pt x="111" y="118"/>
                  </a:lnTo>
                  <a:lnTo>
                    <a:pt x="111" y="113"/>
                  </a:lnTo>
                  <a:lnTo>
                    <a:pt x="111" y="112"/>
                  </a:lnTo>
                  <a:lnTo>
                    <a:pt x="111" y="110"/>
                  </a:lnTo>
                  <a:lnTo>
                    <a:pt x="111" y="107"/>
                  </a:lnTo>
                  <a:lnTo>
                    <a:pt x="111" y="103"/>
                  </a:lnTo>
                  <a:lnTo>
                    <a:pt x="112" y="101"/>
                  </a:lnTo>
                  <a:lnTo>
                    <a:pt x="112" y="98"/>
                  </a:lnTo>
                  <a:lnTo>
                    <a:pt x="112" y="96"/>
                  </a:lnTo>
                  <a:lnTo>
                    <a:pt x="113" y="94"/>
                  </a:lnTo>
                  <a:lnTo>
                    <a:pt x="113" y="91"/>
                  </a:lnTo>
                  <a:lnTo>
                    <a:pt x="113" y="88"/>
                  </a:lnTo>
                  <a:lnTo>
                    <a:pt x="113" y="83"/>
                  </a:lnTo>
                  <a:lnTo>
                    <a:pt x="113" y="79"/>
                  </a:lnTo>
                  <a:lnTo>
                    <a:pt x="113" y="74"/>
                  </a:lnTo>
                  <a:lnTo>
                    <a:pt x="113" y="68"/>
                  </a:lnTo>
                  <a:lnTo>
                    <a:pt x="113" y="62"/>
                  </a:lnTo>
                  <a:lnTo>
                    <a:pt x="113" y="61"/>
                  </a:lnTo>
                  <a:lnTo>
                    <a:pt x="113" y="59"/>
                  </a:lnTo>
                  <a:lnTo>
                    <a:pt x="113" y="54"/>
                  </a:lnTo>
                  <a:lnTo>
                    <a:pt x="113" y="50"/>
                  </a:lnTo>
                  <a:lnTo>
                    <a:pt x="113" y="44"/>
                  </a:lnTo>
                  <a:lnTo>
                    <a:pt x="113" y="41"/>
                  </a:lnTo>
                  <a:lnTo>
                    <a:pt x="113" y="39"/>
                  </a:lnTo>
                  <a:lnTo>
                    <a:pt x="113" y="33"/>
                  </a:lnTo>
                  <a:lnTo>
                    <a:pt x="114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7" y="32"/>
                  </a:lnTo>
                  <a:lnTo>
                    <a:pt x="117" y="29"/>
                  </a:lnTo>
                  <a:lnTo>
                    <a:pt x="113" y="29"/>
                  </a:lnTo>
                  <a:lnTo>
                    <a:pt x="113" y="28"/>
                  </a:lnTo>
                  <a:lnTo>
                    <a:pt x="113" y="25"/>
                  </a:lnTo>
                  <a:lnTo>
                    <a:pt x="113" y="23"/>
                  </a:lnTo>
                  <a:lnTo>
                    <a:pt x="113" y="22"/>
                  </a:lnTo>
                  <a:lnTo>
                    <a:pt x="113" y="21"/>
                  </a:lnTo>
                  <a:lnTo>
                    <a:pt x="113" y="19"/>
                  </a:lnTo>
                  <a:lnTo>
                    <a:pt x="113" y="17"/>
                  </a:lnTo>
                  <a:lnTo>
                    <a:pt x="113" y="14"/>
                  </a:lnTo>
                  <a:lnTo>
                    <a:pt x="113" y="12"/>
                  </a:lnTo>
                  <a:lnTo>
                    <a:pt x="113" y="9"/>
                  </a:lnTo>
                  <a:lnTo>
                    <a:pt x="113" y="3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4" y="4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5" y="16"/>
                  </a:lnTo>
                  <a:lnTo>
                    <a:pt x="148" y="16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61" y="16"/>
                  </a:lnTo>
                  <a:lnTo>
                    <a:pt x="166" y="16"/>
                  </a:lnTo>
                  <a:lnTo>
                    <a:pt x="168" y="16"/>
                  </a:lnTo>
                  <a:lnTo>
                    <a:pt x="169" y="16"/>
                  </a:lnTo>
                  <a:lnTo>
                    <a:pt x="175" y="16"/>
                  </a:lnTo>
                  <a:lnTo>
                    <a:pt x="179" y="16"/>
                  </a:lnTo>
                  <a:lnTo>
                    <a:pt x="18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5" y="17"/>
                  </a:lnTo>
                  <a:lnTo>
                    <a:pt x="199" y="17"/>
                  </a:lnTo>
                  <a:lnTo>
                    <a:pt x="204" y="17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2" y="16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4" y="17"/>
                  </a:lnTo>
                  <a:lnTo>
                    <a:pt x="215" y="17"/>
                  </a:lnTo>
                  <a:lnTo>
                    <a:pt x="216" y="17"/>
                  </a:lnTo>
                  <a:lnTo>
                    <a:pt x="218" y="17"/>
                  </a:lnTo>
                  <a:lnTo>
                    <a:pt x="221" y="17"/>
                  </a:lnTo>
                  <a:lnTo>
                    <a:pt x="223" y="17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3" y="21"/>
                  </a:lnTo>
                  <a:lnTo>
                    <a:pt x="225" y="21"/>
                  </a:lnTo>
                  <a:lnTo>
                    <a:pt x="225" y="21"/>
                  </a:lnTo>
                  <a:lnTo>
                    <a:pt x="225" y="20"/>
                  </a:lnTo>
                  <a:lnTo>
                    <a:pt x="225" y="19"/>
                  </a:lnTo>
                  <a:lnTo>
                    <a:pt x="225" y="18"/>
                  </a:lnTo>
                  <a:lnTo>
                    <a:pt x="225" y="17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8" y="17"/>
                  </a:lnTo>
                  <a:lnTo>
                    <a:pt x="229" y="17"/>
                  </a:lnTo>
                  <a:lnTo>
                    <a:pt x="230" y="17"/>
                  </a:lnTo>
                  <a:lnTo>
                    <a:pt x="231" y="17"/>
                  </a:lnTo>
                  <a:lnTo>
                    <a:pt x="232" y="17"/>
                  </a:lnTo>
                  <a:lnTo>
                    <a:pt x="233" y="17"/>
                  </a:lnTo>
                  <a:lnTo>
                    <a:pt x="234" y="17"/>
                  </a:lnTo>
                  <a:lnTo>
                    <a:pt x="235" y="17"/>
                  </a:lnTo>
                  <a:lnTo>
                    <a:pt x="236" y="17"/>
                  </a:lnTo>
                  <a:lnTo>
                    <a:pt x="237" y="17"/>
                  </a:lnTo>
                  <a:lnTo>
                    <a:pt x="239" y="17"/>
                  </a:lnTo>
                  <a:lnTo>
                    <a:pt x="245" y="17"/>
                  </a:lnTo>
                  <a:lnTo>
                    <a:pt x="249" y="17"/>
                  </a:lnTo>
                  <a:lnTo>
                    <a:pt x="250" y="17"/>
                  </a:lnTo>
                  <a:lnTo>
                    <a:pt x="255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7"/>
                  </a:lnTo>
                  <a:lnTo>
                    <a:pt x="264" y="17"/>
                  </a:lnTo>
                  <a:lnTo>
                    <a:pt x="269" y="17"/>
                  </a:lnTo>
                  <a:lnTo>
                    <a:pt x="273" y="17"/>
                  </a:lnTo>
                  <a:lnTo>
                    <a:pt x="275" y="17"/>
                  </a:lnTo>
                  <a:lnTo>
                    <a:pt x="278" y="17"/>
                  </a:lnTo>
                  <a:lnTo>
                    <a:pt x="284" y="17"/>
                  </a:lnTo>
                  <a:lnTo>
                    <a:pt x="284" y="18"/>
                  </a:lnTo>
                  <a:lnTo>
                    <a:pt x="284" y="20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3"/>
                  </a:lnTo>
                  <a:lnTo>
                    <a:pt x="284" y="26"/>
                  </a:lnTo>
                  <a:lnTo>
                    <a:pt x="284" y="27"/>
                  </a:lnTo>
                  <a:lnTo>
                    <a:pt x="284" y="29"/>
                  </a:lnTo>
                  <a:lnTo>
                    <a:pt x="284" y="31"/>
                  </a:lnTo>
                  <a:lnTo>
                    <a:pt x="284" y="32"/>
                  </a:lnTo>
                  <a:lnTo>
                    <a:pt x="284" y="33"/>
                  </a:lnTo>
                  <a:lnTo>
                    <a:pt x="284" y="40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7" y="40"/>
                  </a:lnTo>
                  <a:lnTo>
                    <a:pt x="298" y="40"/>
                  </a:lnTo>
                  <a:lnTo>
                    <a:pt x="299" y="40"/>
                  </a:lnTo>
                  <a:lnTo>
                    <a:pt x="300" y="40"/>
                  </a:lnTo>
                  <a:lnTo>
                    <a:pt x="301" y="40"/>
                  </a:lnTo>
                  <a:lnTo>
                    <a:pt x="303" y="40"/>
                  </a:lnTo>
                  <a:lnTo>
                    <a:pt x="305" y="40"/>
                  </a:lnTo>
                  <a:lnTo>
                    <a:pt x="306" y="40"/>
                  </a:lnTo>
                  <a:lnTo>
                    <a:pt x="308" y="40"/>
                  </a:lnTo>
                  <a:lnTo>
                    <a:pt x="309" y="40"/>
                  </a:lnTo>
                  <a:lnTo>
                    <a:pt x="310" y="40"/>
                  </a:lnTo>
                  <a:lnTo>
                    <a:pt x="311" y="40"/>
                  </a:lnTo>
                  <a:lnTo>
                    <a:pt x="312" y="40"/>
                  </a:lnTo>
                  <a:lnTo>
                    <a:pt x="314" y="40"/>
                  </a:lnTo>
                  <a:lnTo>
                    <a:pt x="315" y="40"/>
                  </a:lnTo>
                  <a:lnTo>
                    <a:pt x="316" y="40"/>
                  </a:lnTo>
                  <a:lnTo>
                    <a:pt x="317" y="40"/>
                  </a:lnTo>
                  <a:lnTo>
                    <a:pt x="318" y="40"/>
                  </a:lnTo>
                  <a:lnTo>
                    <a:pt x="323" y="40"/>
                  </a:lnTo>
                  <a:lnTo>
                    <a:pt x="325" y="40"/>
                  </a:lnTo>
                  <a:lnTo>
                    <a:pt x="329" y="40"/>
                  </a:lnTo>
                  <a:lnTo>
                    <a:pt x="331" y="40"/>
                  </a:lnTo>
                  <a:lnTo>
                    <a:pt x="332" y="40"/>
                  </a:lnTo>
                  <a:lnTo>
                    <a:pt x="333" y="40"/>
                  </a:lnTo>
                  <a:lnTo>
                    <a:pt x="334" y="40"/>
                  </a:lnTo>
                  <a:lnTo>
                    <a:pt x="335" y="40"/>
                  </a:lnTo>
                  <a:lnTo>
                    <a:pt x="337" y="40"/>
                  </a:lnTo>
                  <a:lnTo>
                    <a:pt x="338" y="40"/>
                  </a:lnTo>
                  <a:lnTo>
                    <a:pt x="339" y="40"/>
                  </a:lnTo>
                  <a:lnTo>
                    <a:pt x="340" y="40"/>
                  </a:lnTo>
                  <a:lnTo>
                    <a:pt x="342" y="40"/>
                  </a:lnTo>
                  <a:lnTo>
                    <a:pt x="344" y="40"/>
                  </a:lnTo>
                  <a:lnTo>
                    <a:pt x="345" y="40"/>
                  </a:lnTo>
                  <a:lnTo>
                    <a:pt x="349" y="40"/>
                  </a:lnTo>
                  <a:lnTo>
                    <a:pt x="350" y="40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40"/>
                  </a:lnTo>
                  <a:lnTo>
                    <a:pt x="358" y="40"/>
                  </a:lnTo>
                  <a:lnTo>
                    <a:pt x="359" y="40"/>
                  </a:lnTo>
                  <a:lnTo>
                    <a:pt x="360" y="40"/>
                  </a:lnTo>
                  <a:lnTo>
                    <a:pt x="362" y="40"/>
                  </a:lnTo>
                  <a:lnTo>
                    <a:pt x="363" y="40"/>
                  </a:lnTo>
                  <a:lnTo>
                    <a:pt x="366" y="40"/>
                  </a:lnTo>
                  <a:lnTo>
                    <a:pt x="368" y="40"/>
                  </a:lnTo>
                  <a:lnTo>
                    <a:pt x="370" y="40"/>
                  </a:lnTo>
                  <a:lnTo>
                    <a:pt x="371" y="40"/>
                  </a:lnTo>
                  <a:lnTo>
                    <a:pt x="374" y="40"/>
                  </a:lnTo>
                  <a:lnTo>
                    <a:pt x="375" y="40"/>
                  </a:lnTo>
                  <a:lnTo>
                    <a:pt x="377" y="40"/>
                  </a:lnTo>
                  <a:lnTo>
                    <a:pt x="378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81" y="40"/>
                  </a:lnTo>
                  <a:lnTo>
                    <a:pt x="382" y="40"/>
                  </a:lnTo>
                  <a:lnTo>
                    <a:pt x="384" y="40"/>
                  </a:lnTo>
                  <a:lnTo>
                    <a:pt x="385" y="40"/>
                  </a:lnTo>
                  <a:lnTo>
                    <a:pt x="386" y="40"/>
                  </a:lnTo>
                  <a:lnTo>
                    <a:pt x="387" y="40"/>
                  </a:lnTo>
                  <a:lnTo>
                    <a:pt x="388" y="40"/>
                  </a:lnTo>
                  <a:lnTo>
                    <a:pt x="392" y="40"/>
                  </a:lnTo>
                  <a:lnTo>
                    <a:pt x="395" y="40"/>
                  </a:lnTo>
                  <a:lnTo>
                    <a:pt x="398" y="40"/>
                  </a:lnTo>
                  <a:lnTo>
                    <a:pt x="399" y="40"/>
                  </a:lnTo>
                  <a:lnTo>
                    <a:pt x="400" y="40"/>
                  </a:lnTo>
                  <a:lnTo>
                    <a:pt x="401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4" y="40"/>
                  </a:lnTo>
                  <a:lnTo>
                    <a:pt x="406" y="40"/>
                  </a:lnTo>
                  <a:lnTo>
                    <a:pt x="407" y="40"/>
                  </a:lnTo>
                  <a:lnTo>
                    <a:pt x="408" y="40"/>
                  </a:lnTo>
                  <a:lnTo>
                    <a:pt x="409" y="40"/>
                  </a:lnTo>
                  <a:lnTo>
                    <a:pt x="410" y="40"/>
                  </a:lnTo>
                  <a:lnTo>
                    <a:pt x="411" y="40"/>
                  </a:lnTo>
                  <a:lnTo>
                    <a:pt x="412" y="40"/>
                  </a:lnTo>
                  <a:lnTo>
                    <a:pt x="413" y="40"/>
                  </a:lnTo>
                  <a:lnTo>
                    <a:pt x="413" y="41"/>
                  </a:lnTo>
                  <a:lnTo>
                    <a:pt x="414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6" y="42"/>
                  </a:lnTo>
                  <a:lnTo>
                    <a:pt x="417" y="42"/>
                  </a:lnTo>
                  <a:lnTo>
                    <a:pt x="418" y="42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8" y="45"/>
                  </a:lnTo>
                  <a:lnTo>
                    <a:pt x="418" y="46"/>
                  </a:lnTo>
                  <a:lnTo>
                    <a:pt x="417" y="46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7"/>
                  </a:lnTo>
                  <a:lnTo>
                    <a:pt x="415" y="48"/>
                  </a:lnTo>
                  <a:lnTo>
                    <a:pt x="415" y="49"/>
                  </a:lnTo>
                  <a:lnTo>
                    <a:pt x="415" y="50"/>
                  </a:lnTo>
                  <a:lnTo>
                    <a:pt x="416" y="51"/>
                  </a:lnTo>
                  <a:lnTo>
                    <a:pt x="416" y="52"/>
                  </a:lnTo>
                  <a:lnTo>
                    <a:pt x="417" y="52"/>
                  </a:lnTo>
                  <a:lnTo>
                    <a:pt x="417" y="53"/>
                  </a:lnTo>
                  <a:lnTo>
                    <a:pt x="418" y="53"/>
                  </a:lnTo>
                  <a:lnTo>
                    <a:pt x="418" y="54"/>
                  </a:lnTo>
                  <a:lnTo>
                    <a:pt x="419" y="55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7"/>
                  </a:lnTo>
                  <a:lnTo>
                    <a:pt x="419" y="58"/>
                  </a:lnTo>
                  <a:lnTo>
                    <a:pt x="418" y="58"/>
                  </a:lnTo>
                  <a:lnTo>
                    <a:pt x="418" y="59"/>
                  </a:lnTo>
                  <a:lnTo>
                    <a:pt x="418" y="60"/>
                  </a:lnTo>
                  <a:lnTo>
                    <a:pt x="419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1" y="62"/>
                  </a:lnTo>
                  <a:lnTo>
                    <a:pt x="421" y="61"/>
                  </a:lnTo>
                  <a:lnTo>
                    <a:pt x="421" y="60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8"/>
                  </a:lnTo>
                  <a:lnTo>
                    <a:pt x="423" y="58"/>
                  </a:lnTo>
                  <a:lnTo>
                    <a:pt x="423" y="59"/>
                  </a:lnTo>
                  <a:lnTo>
                    <a:pt x="424" y="59"/>
                  </a:lnTo>
                  <a:lnTo>
                    <a:pt x="425" y="59"/>
                  </a:lnTo>
                  <a:lnTo>
                    <a:pt x="425" y="60"/>
                  </a:lnTo>
                  <a:lnTo>
                    <a:pt x="424" y="60"/>
                  </a:lnTo>
                  <a:lnTo>
                    <a:pt x="423" y="60"/>
                  </a:lnTo>
                  <a:lnTo>
                    <a:pt x="422" y="61"/>
                  </a:lnTo>
                  <a:lnTo>
                    <a:pt x="423" y="62"/>
                  </a:lnTo>
                  <a:lnTo>
                    <a:pt x="423" y="63"/>
                  </a:lnTo>
                  <a:lnTo>
                    <a:pt x="423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6"/>
                  </a:lnTo>
                  <a:lnTo>
                    <a:pt x="425" y="66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4" y="63"/>
                  </a:lnTo>
                  <a:lnTo>
                    <a:pt x="425" y="63"/>
                  </a:lnTo>
                  <a:lnTo>
                    <a:pt x="426" y="63"/>
                  </a:lnTo>
                  <a:lnTo>
                    <a:pt x="426" y="64"/>
                  </a:lnTo>
                  <a:lnTo>
                    <a:pt x="427" y="64"/>
                  </a:lnTo>
                  <a:lnTo>
                    <a:pt x="427" y="65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7" y="68"/>
                  </a:lnTo>
                  <a:lnTo>
                    <a:pt x="426" y="68"/>
                  </a:lnTo>
                  <a:lnTo>
                    <a:pt x="426" y="69"/>
                  </a:lnTo>
                  <a:lnTo>
                    <a:pt x="425" y="69"/>
                  </a:lnTo>
                  <a:lnTo>
                    <a:pt x="424" y="69"/>
                  </a:lnTo>
                  <a:lnTo>
                    <a:pt x="424" y="70"/>
                  </a:lnTo>
                  <a:lnTo>
                    <a:pt x="423" y="70"/>
                  </a:lnTo>
                  <a:lnTo>
                    <a:pt x="422" y="70"/>
                  </a:lnTo>
                  <a:lnTo>
                    <a:pt x="422" y="71"/>
                  </a:lnTo>
                  <a:lnTo>
                    <a:pt x="421" y="71"/>
                  </a:lnTo>
                  <a:lnTo>
                    <a:pt x="420" y="71"/>
                  </a:lnTo>
                  <a:lnTo>
                    <a:pt x="419" y="71"/>
                  </a:lnTo>
                  <a:lnTo>
                    <a:pt x="419" y="72"/>
                  </a:lnTo>
                  <a:lnTo>
                    <a:pt x="418" y="72"/>
                  </a:lnTo>
                  <a:lnTo>
                    <a:pt x="417" y="73"/>
                  </a:lnTo>
                  <a:lnTo>
                    <a:pt x="416" y="73"/>
                  </a:lnTo>
                  <a:lnTo>
                    <a:pt x="416" y="74"/>
                  </a:lnTo>
                  <a:lnTo>
                    <a:pt x="415" y="74"/>
                  </a:lnTo>
                  <a:lnTo>
                    <a:pt x="415" y="75"/>
                  </a:lnTo>
                  <a:lnTo>
                    <a:pt x="415" y="76"/>
                  </a:lnTo>
                  <a:lnTo>
                    <a:pt x="416" y="77"/>
                  </a:lnTo>
                  <a:lnTo>
                    <a:pt x="416" y="78"/>
                  </a:lnTo>
                  <a:lnTo>
                    <a:pt x="416" y="79"/>
                  </a:lnTo>
                  <a:lnTo>
                    <a:pt x="415" y="80"/>
                  </a:lnTo>
                  <a:lnTo>
                    <a:pt x="415" y="81"/>
                  </a:lnTo>
                  <a:lnTo>
                    <a:pt x="415" y="82"/>
                  </a:lnTo>
                  <a:lnTo>
                    <a:pt x="415" y="83"/>
                  </a:lnTo>
                  <a:lnTo>
                    <a:pt x="415" y="84"/>
                  </a:lnTo>
                  <a:lnTo>
                    <a:pt x="416" y="84"/>
                  </a:lnTo>
                  <a:lnTo>
                    <a:pt x="416" y="85"/>
                  </a:lnTo>
                  <a:lnTo>
                    <a:pt x="416" y="86"/>
                  </a:lnTo>
                  <a:lnTo>
                    <a:pt x="417" y="87"/>
                  </a:lnTo>
                  <a:lnTo>
                    <a:pt x="417" y="88"/>
                  </a:lnTo>
                  <a:lnTo>
                    <a:pt x="417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5" y="90"/>
                  </a:lnTo>
                  <a:lnTo>
                    <a:pt x="415" y="91"/>
                  </a:lnTo>
                  <a:lnTo>
                    <a:pt x="414" y="91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2" y="93"/>
                  </a:lnTo>
                  <a:lnTo>
                    <a:pt x="411" y="93"/>
                  </a:lnTo>
                  <a:lnTo>
                    <a:pt x="411" y="93"/>
                  </a:lnTo>
                  <a:lnTo>
                    <a:pt x="410" y="93"/>
                  </a:lnTo>
                  <a:lnTo>
                    <a:pt x="408" y="94"/>
                  </a:lnTo>
                  <a:lnTo>
                    <a:pt x="407" y="94"/>
                  </a:lnTo>
                  <a:lnTo>
                    <a:pt x="407" y="95"/>
                  </a:lnTo>
                  <a:lnTo>
                    <a:pt x="407" y="96"/>
                  </a:lnTo>
                  <a:lnTo>
                    <a:pt x="407" y="97"/>
                  </a:lnTo>
                  <a:lnTo>
                    <a:pt x="408" y="97"/>
                  </a:lnTo>
                  <a:lnTo>
                    <a:pt x="408" y="98"/>
                  </a:lnTo>
                  <a:lnTo>
                    <a:pt x="409" y="98"/>
                  </a:lnTo>
                  <a:lnTo>
                    <a:pt x="410" y="98"/>
                  </a:lnTo>
                  <a:lnTo>
                    <a:pt x="410" y="99"/>
                  </a:lnTo>
                  <a:lnTo>
                    <a:pt x="410" y="100"/>
                  </a:lnTo>
                  <a:lnTo>
                    <a:pt x="409" y="100"/>
                  </a:lnTo>
                  <a:lnTo>
                    <a:pt x="409" y="101"/>
                  </a:lnTo>
                  <a:lnTo>
                    <a:pt x="408" y="101"/>
                  </a:lnTo>
                  <a:lnTo>
                    <a:pt x="407" y="102"/>
                  </a:lnTo>
                  <a:lnTo>
                    <a:pt x="406" y="102"/>
                  </a:lnTo>
                  <a:lnTo>
                    <a:pt x="405" y="102"/>
                  </a:lnTo>
                  <a:lnTo>
                    <a:pt x="404" y="102"/>
                  </a:lnTo>
                  <a:lnTo>
                    <a:pt x="404" y="103"/>
                  </a:lnTo>
                  <a:lnTo>
                    <a:pt x="403" y="103"/>
                  </a:lnTo>
                  <a:lnTo>
                    <a:pt x="403" y="104"/>
                  </a:lnTo>
                  <a:lnTo>
                    <a:pt x="403" y="105"/>
                  </a:lnTo>
                  <a:lnTo>
                    <a:pt x="402" y="106"/>
                  </a:lnTo>
                  <a:lnTo>
                    <a:pt x="402" y="107"/>
                  </a:lnTo>
                  <a:lnTo>
                    <a:pt x="402" y="108"/>
                  </a:lnTo>
                  <a:lnTo>
                    <a:pt x="401" y="108"/>
                  </a:lnTo>
                  <a:lnTo>
                    <a:pt x="401" y="109"/>
                  </a:lnTo>
                  <a:lnTo>
                    <a:pt x="401" y="110"/>
                  </a:lnTo>
                  <a:lnTo>
                    <a:pt x="400" y="111"/>
                  </a:lnTo>
                  <a:lnTo>
                    <a:pt x="399" y="111"/>
                  </a:lnTo>
                  <a:lnTo>
                    <a:pt x="399" y="112"/>
                  </a:lnTo>
                  <a:lnTo>
                    <a:pt x="398" y="112"/>
                  </a:lnTo>
                  <a:lnTo>
                    <a:pt x="397" y="112"/>
                  </a:lnTo>
                  <a:lnTo>
                    <a:pt x="396" y="112"/>
                  </a:lnTo>
                  <a:lnTo>
                    <a:pt x="395" y="112"/>
                  </a:lnTo>
                  <a:lnTo>
                    <a:pt x="394" y="112"/>
                  </a:lnTo>
                  <a:lnTo>
                    <a:pt x="394" y="111"/>
                  </a:lnTo>
                  <a:lnTo>
                    <a:pt x="393" y="111"/>
                  </a:lnTo>
                  <a:lnTo>
                    <a:pt x="393" y="112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1" y="113"/>
                  </a:lnTo>
                  <a:lnTo>
                    <a:pt x="391" y="114"/>
                  </a:lnTo>
                  <a:lnTo>
                    <a:pt x="390" y="114"/>
                  </a:lnTo>
                  <a:lnTo>
                    <a:pt x="389" y="114"/>
                  </a:lnTo>
                  <a:lnTo>
                    <a:pt x="388" y="114"/>
                  </a:lnTo>
                  <a:lnTo>
                    <a:pt x="387" y="113"/>
                  </a:lnTo>
                  <a:lnTo>
                    <a:pt x="386" y="113"/>
                  </a:lnTo>
                  <a:lnTo>
                    <a:pt x="385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79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6" y="113"/>
                  </a:lnTo>
                  <a:lnTo>
                    <a:pt x="374" y="113"/>
                  </a:lnTo>
                  <a:lnTo>
                    <a:pt x="374" y="114"/>
                  </a:lnTo>
                  <a:lnTo>
                    <a:pt x="373" y="114"/>
                  </a:lnTo>
                  <a:lnTo>
                    <a:pt x="372" y="114"/>
                  </a:lnTo>
                  <a:lnTo>
                    <a:pt x="372" y="115"/>
                  </a:lnTo>
                  <a:lnTo>
                    <a:pt x="372" y="116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18"/>
                  </a:lnTo>
                  <a:lnTo>
                    <a:pt x="370" y="118"/>
                  </a:lnTo>
                  <a:lnTo>
                    <a:pt x="370" y="119"/>
                  </a:lnTo>
                  <a:lnTo>
                    <a:pt x="370" y="120"/>
                  </a:lnTo>
                  <a:lnTo>
                    <a:pt x="370" y="121"/>
                  </a:lnTo>
                  <a:lnTo>
                    <a:pt x="370" y="122"/>
                  </a:lnTo>
                  <a:lnTo>
                    <a:pt x="369" y="122"/>
                  </a:lnTo>
                  <a:lnTo>
                    <a:pt x="369" y="123"/>
                  </a:lnTo>
                  <a:lnTo>
                    <a:pt x="369" y="124"/>
                  </a:lnTo>
                  <a:lnTo>
                    <a:pt x="368" y="125"/>
                  </a:lnTo>
                  <a:lnTo>
                    <a:pt x="368" y="126"/>
                  </a:lnTo>
                  <a:lnTo>
                    <a:pt x="371" y="127"/>
                  </a:lnTo>
                  <a:lnTo>
                    <a:pt x="374" y="129"/>
                  </a:lnTo>
                  <a:lnTo>
                    <a:pt x="376" y="130"/>
                  </a:lnTo>
                  <a:lnTo>
                    <a:pt x="377" y="130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9" y="131"/>
                  </a:lnTo>
                  <a:lnTo>
                    <a:pt x="381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5" y="134"/>
                  </a:lnTo>
                  <a:lnTo>
                    <a:pt x="386" y="134"/>
                  </a:lnTo>
                  <a:lnTo>
                    <a:pt x="387" y="134"/>
                  </a:lnTo>
                  <a:lnTo>
                    <a:pt x="389" y="135"/>
                  </a:lnTo>
                  <a:lnTo>
                    <a:pt x="390" y="136"/>
                  </a:lnTo>
                  <a:lnTo>
                    <a:pt x="392" y="136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5" y="138"/>
                  </a:lnTo>
                  <a:lnTo>
                    <a:pt x="396" y="138"/>
                  </a:lnTo>
                  <a:lnTo>
                    <a:pt x="397" y="139"/>
                  </a:lnTo>
                  <a:lnTo>
                    <a:pt x="398" y="139"/>
                  </a:lnTo>
                  <a:lnTo>
                    <a:pt x="399" y="139"/>
                  </a:lnTo>
                  <a:lnTo>
                    <a:pt x="400" y="140"/>
                  </a:lnTo>
                  <a:lnTo>
                    <a:pt x="403" y="141"/>
                  </a:lnTo>
                  <a:lnTo>
                    <a:pt x="404" y="142"/>
                  </a:lnTo>
                  <a:lnTo>
                    <a:pt x="406" y="143"/>
                  </a:lnTo>
                  <a:lnTo>
                    <a:pt x="407" y="143"/>
                  </a:lnTo>
                  <a:lnTo>
                    <a:pt x="408" y="143"/>
                  </a:lnTo>
                  <a:lnTo>
                    <a:pt x="409" y="144"/>
                  </a:lnTo>
                  <a:lnTo>
                    <a:pt x="411" y="145"/>
                  </a:lnTo>
                  <a:lnTo>
                    <a:pt x="412" y="145"/>
                  </a:lnTo>
                  <a:lnTo>
                    <a:pt x="415" y="146"/>
                  </a:lnTo>
                  <a:lnTo>
                    <a:pt x="416" y="147"/>
                  </a:lnTo>
                  <a:lnTo>
                    <a:pt x="418" y="148"/>
                  </a:lnTo>
                  <a:lnTo>
                    <a:pt x="419" y="148"/>
                  </a:lnTo>
                  <a:lnTo>
                    <a:pt x="420" y="148"/>
                  </a:lnTo>
                  <a:lnTo>
                    <a:pt x="420" y="149"/>
                  </a:lnTo>
                  <a:lnTo>
                    <a:pt x="421" y="149"/>
                  </a:lnTo>
                  <a:lnTo>
                    <a:pt x="422" y="149"/>
                  </a:lnTo>
                  <a:lnTo>
                    <a:pt x="423" y="150"/>
                  </a:lnTo>
                  <a:lnTo>
                    <a:pt x="427" y="152"/>
                  </a:lnTo>
                  <a:lnTo>
                    <a:pt x="430" y="153"/>
                  </a:lnTo>
                  <a:lnTo>
                    <a:pt x="432" y="154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6"/>
                  </a:lnTo>
                  <a:lnTo>
                    <a:pt x="439" y="157"/>
                  </a:lnTo>
                  <a:lnTo>
                    <a:pt x="443" y="158"/>
                  </a:lnTo>
                  <a:lnTo>
                    <a:pt x="447" y="160"/>
                  </a:lnTo>
                  <a:lnTo>
                    <a:pt x="447" y="161"/>
                  </a:lnTo>
                  <a:lnTo>
                    <a:pt x="448" y="161"/>
                  </a:lnTo>
                  <a:lnTo>
                    <a:pt x="451" y="162"/>
                  </a:lnTo>
                  <a:lnTo>
                    <a:pt x="456" y="159"/>
                  </a:lnTo>
                  <a:lnTo>
                    <a:pt x="458" y="158"/>
                  </a:lnTo>
                  <a:lnTo>
                    <a:pt x="459" y="157"/>
                  </a:lnTo>
                  <a:lnTo>
                    <a:pt x="462" y="155"/>
                  </a:lnTo>
                  <a:lnTo>
                    <a:pt x="462" y="154"/>
                  </a:lnTo>
                  <a:lnTo>
                    <a:pt x="469" y="150"/>
                  </a:lnTo>
                  <a:lnTo>
                    <a:pt x="472" y="148"/>
                  </a:lnTo>
                  <a:lnTo>
                    <a:pt x="472" y="147"/>
                  </a:lnTo>
                  <a:lnTo>
                    <a:pt x="473" y="147"/>
                  </a:lnTo>
                  <a:lnTo>
                    <a:pt x="473" y="148"/>
                  </a:lnTo>
                  <a:lnTo>
                    <a:pt x="472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70" y="157"/>
                  </a:lnTo>
                  <a:lnTo>
                    <a:pt x="468" y="161"/>
                  </a:lnTo>
                  <a:lnTo>
                    <a:pt x="468" y="162"/>
                  </a:lnTo>
                  <a:lnTo>
                    <a:pt x="468" y="163"/>
                  </a:lnTo>
                  <a:lnTo>
                    <a:pt x="467" y="164"/>
                  </a:lnTo>
                  <a:lnTo>
                    <a:pt x="467" y="165"/>
                  </a:lnTo>
                  <a:lnTo>
                    <a:pt x="467" y="165"/>
                  </a:lnTo>
                  <a:lnTo>
                    <a:pt x="466" y="166"/>
                  </a:lnTo>
                  <a:lnTo>
                    <a:pt x="464" y="172"/>
                  </a:lnTo>
                  <a:lnTo>
                    <a:pt x="464" y="174"/>
                  </a:lnTo>
                  <a:lnTo>
                    <a:pt x="463" y="174"/>
                  </a:lnTo>
                  <a:lnTo>
                    <a:pt x="463" y="176"/>
                  </a:lnTo>
                  <a:lnTo>
                    <a:pt x="463" y="177"/>
                  </a:lnTo>
                  <a:lnTo>
                    <a:pt x="462" y="178"/>
                  </a:lnTo>
                  <a:lnTo>
                    <a:pt x="461" y="182"/>
                  </a:lnTo>
                  <a:lnTo>
                    <a:pt x="460" y="186"/>
                  </a:lnTo>
                  <a:lnTo>
                    <a:pt x="459" y="188"/>
                  </a:lnTo>
                  <a:lnTo>
                    <a:pt x="458" y="189"/>
                  </a:lnTo>
                  <a:lnTo>
                    <a:pt x="458" y="190"/>
                  </a:lnTo>
                  <a:lnTo>
                    <a:pt x="457" y="192"/>
                  </a:lnTo>
                  <a:lnTo>
                    <a:pt x="457" y="193"/>
                  </a:lnTo>
                  <a:lnTo>
                    <a:pt x="457" y="194"/>
                  </a:lnTo>
                  <a:lnTo>
                    <a:pt x="457" y="195"/>
                  </a:lnTo>
                  <a:lnTo>
                    <a:pt x="456" y="195"/>
                  </a:lnTo>
                  <a:lnTo>
                    <a:pt x="456" y="196"/>
                  </a:lnTo>
                  <a:lnTo>
                    <a:pt x="456" y="197"/>
                  </a:lnTo>
                  <a:lnTo>
                    <a:pt x="455" y="197"/>
                  </a:lnTo>
                  <a:lnTo>
                    <a:pt x="455" y="198"/>
                  </a:lnTo>
                  <a:lnTo>
                    <a:pt x="455" y="199"/>
                  </a:lnTo>
                  <a:lnTo>
                    <a:pt x="455" y="200"/>
                  </a:lnTo>
                  <a:lnTo>
                    <a:pt x="454" y="200"/>
                  </a:lnTo>
                  <a:lnTo>
                    <a:pt x="454" y="201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3" y="204"/>
                  </a:lnTo>
                  <a:lnTo>
                    <a:pt x="453" y="206"/>
                  </a:lnTo>
                  <a:lnTo>
                    <a:pt x="452" y="208"/>
                  </a:lnTo>
                  <a:lnTo>
                    <a:pt x="451" y="210"/>
                  </a:lnTo>
                  <a:lnTo>
                    <a:pt x="452" y="210"/>
                  </a:lnTo>
                  <a:lnTo>
                    <a:pt x="452" y="211"/>
                  </a:lnTo>
                  <a:lnTo>
                    <a:pt x="453" y="211"/>
                  </a:lnTo>
                  <a:lnTo>
                    <a:pt x="454" y="212"/>
                  </a:lnTo>
                  <a:lnTo>
                    <a:pt x="454" y="213"/>
                  </a:lnTo>
                  <a:lnTo>
                    <a:pt x="455" y="214"/>
                  </a:lnTo>
                  <a:lnTo>
                    <a:pt x="455" y="215"/>
                  </a:lnTo>
                  <a:lnTo>
                    <a:pt x="456" y="215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7"/>
                  </a:lnTo>
                  <a:lnTo>
                    <a:pt x="459" y="217"/>
                  </a:lnTo>
                  <a:lnTo>
                    <a:pt x="460" y="217"/>
                  </a:lnTo>
                  <a:lnTo>
                    <a:pt x="460" y="218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2" y="219"/>
                  </a:lnTo>
                  <a:lnTo>
                    <a:pt x="462" y="220"/>
                  </a:lnTo>
                  <a:lnTo>
                    <a:pt x="463" y="220"/>
                  </a:lnTo>
                  <a:lnTo>
                    <a:pt x="464" y="220"/>
                  </a:lnTo>
                  <a:lnTo>
                    <a:pt x="464" y="221"/>
                  </a:lnTo>
                  <a:lnTo>
                    <a:pt x="465" y="221"/>
                  </a:lnTo>
                  <a:lnTo>
                    <a:pt x="465" y="222"/>
                  </a:lnTo>
                  <a:lnTo>
                    <a:pt x="465" y="223"/>
                  </a:lnTo>
                  <a:lnTo>
                    <a:pt x="465" y="224"/>
                  </a:lnTo>
                  <a:lnTo>
                    <a:pt x="466" y="224"/>
                  </a:lnTo>
                  <a:lnTo>
                    <a:pt x="466" y="225"/>
                  </a:lnTo>
                  <a:lnTo>
                    <a:pt x="466" y="226"/>
                  </a:lnTo>
                  <a:lnTo>
                    <a:pt x="466" y="227"/>
                  </a:lnTo>
                  <a:lnTo>
                    <a:pt x="466" y="228"/>
                  </a:lnTo>
                  <a:lnTo>
                    <a:pt x="467" y="228"/>
                  </a:lnTo>
                  <a:lnTo>
                    <a:pt x="467" y="229"/>
                  </a:lnTo>
                  <a:lnTo>
                    <a:pt x="467" y="230"/>
                  </a:lnTo>
                  <a:lnTo>
                    <a:pt x="468" y="230"/>
                  </a:lnTo>
                  <a:lnTo>
                    <a:pt x="469" y="230"/>
                  </a:lnTo>
                  <a:lnTo>
                    <a:pt x="469" y="231"/>
                  </a:lnTo>
                  <a:lnTo>
                    <a:pt x="470" y="231"/>
                  </a:lnTo>
                  <a:lnTo>
                    <a:pt x="471" y="231"/>
                  </a:lnTo>
                  <a:lnTo>
                    <a:pt x="471" y="232"/>
                  </a:lnTo>
                  <a:lnTo>
                    <a:pt x="472" y="232"/>
                  </a:lnTo>
                  <a:lnTo>
                    <a:pt x="472" y="233"/>
                  </a:lnTo>
                  <a:lnTo>
                    <a:pt x="473" y="233"/>
                  </a:lnTo>
                  <a:lnTo>
                    <a:pt x="473" y="234"/>
                  </a:lnTo>
                  <a:lnTo>
                    <a:pt x="473" y="235"/>
                  </a:lnTo>
                  <a:lnTo>
                    <a:pt x="474" y="235"/>
                  </a:lnTo>
                  <a:lnTo>
                    <a:pt x="474" y="236"/>
                  </a:lnTo>
                  <a:lnTo>
                    <a:pt x="475" y="236"/>
                  </a:lnTo>
                  <a:lnTo>
                    <a:pt x="476" y="236"/>
                  </a:lnTo>
                  <a:lnTo>
                    <a:pt x="476" y="237"/>
                  </a:lnTo>
                  <a:lnTo>
                    <a:pt x="476" y="238"/>
                  </a:lnTo>
                  <a:lnTo>
                    <a:pt x="475" y="238"/>
                  </a:lnTo>
                  <a:lnTo>
                    <a:pt x="476" y="238"/>
                  </a:lnTo>
                  <a:lnTo>
                    <a:pt x="476" y="239"/>
                  </a:lnTo>
                  <a:lnTo>
                    <a:pt x="477" y="239"/>
                  </a:lnTo>
                  <a:lnTo>
                    <a:pt x="478" y="240"/>
                  </a:lnTo>
                  <a:lnTo>
                    <a:pt x="478" y="241"/>
                  </a:lnTo>
                  <a:lnTo>
                    <a:pt x="479" y="241"/>
                  </a:lnTo>
                  <a:lnTo>
                    <a:pt x="479" y="242"/>
                  </a:lnTo>
                  <a:lnTo>
                    <a:pt x="479" y="243"/>
                  </a:lnTo>
                  <a:lnTo>
                    <a:pt x="479" y="244"/>
                  </a:lnTo>
                  <a:lnTo>
                    <a:pt x="479" y="245"/>
                  </a:lnTo>
                  <a:lnTo>
                    <a:pt x="480" y="245"/>
                  </a:lnTo>
                  <a:lnTo>
                    <a:pt x="480" y="246"/>
                  </a:lnTo>
                  <a:lnTo>
                    <a:pt x="480" y="247"/>
                  </a:lnTo>
                  <a:lnTo>
                    <a:pt x="481" y="247"/>
                  </a:lnTo>
                  <a:lnTo>
                    <a:pt x="481" y="248"/>
                  </a:lnTo>
                  <a:lnTo>
                    <a:pt x="482" y="248"/>
                  </a:lnTo>
                  <a:lnTo>
                    <a:pt x="480" y="249"/>
                  </a:lnTo>
                  <a:lnTo>
                    <a:pt x="478" y="252"/>
                  </a:lnTo>
                  <a:lnTo>
                    <a:pt x="473" y="256"/>
                  </a:lnTo>
                  <a:lnTo>
                    <a:pt x="472" y="257"/>
                  </a:lnTo>
                  <a:lnTo>
                    <a:pt x="471" y="258"/>
                  </a:lnTo>
                  <a:lnTo>
                    <a:pt x="470" y="259"/>
                  </a:lnTo>
                  <a:lnTo>
                    <a:pt x="469" y="260"/>
                  </a:lnTo>
                  <a:lnTo>
                    <a:pt x="467" y="262"/>
                  </a:lnTo>
                  <a:lnTo>
                    <a:pt x="466" y="263"/>
                  </a:lnTo>
                  <a:lnTo>
                    <a:pt x="465" y="264"/>
                  </a:lnTo>
                  <a:lnTo>
                    <a:pt x="463" y="266"/>
                  </a:lnTo>
                  <a:lnTo>
                    <a:pt x="462" y="266"/>
                  </a:lnTo>
                  <a:lnTo>
                    <a:pt x="460" y="268"/>
                  </a:lnTo>
                  <a:lnTo>
                    <a:pt x="458" y="271"/>
                  </a:lnTo>
                  <a:lnTo>
                    <a:pt x="457" y="271"/>
                  </a:lnTo>
                  <a:lnTo>
                    <a:pt x="457" y="272"/>
                  </a:lnTo>
                  <a:lnTo>
                    <a:pt x="455" y="273"/>
                  </a:lnTo>
                  <a:lnTo>
                    <a:pt x="451" y="277"/>
                  </a:lnTo>
                  <a:lnTo>
                    <a:pt x="450" y="278"/>
                  </a:lnTo>
                  <a:lnTo>
                    <a:pt x="448" y="280"/>
                  </a:lnTo>
                  <a:lnTo>
                    <a:pt x="447" y="281"/>
                  </a:lnTo>
                  <a:lnTo>
                    <a:pt x="447" y="282"/>
                  </a:lnTo>
                  <a:lnTo>
                    <a:pt x="446" y="282"/>
                  </a:lnTo>
                  <a:lnTo>
                    <a:pt x="444" y="285"/>
                  </a:lnTo>
                  <a:lnTo>
                    <a:pt x="442" y="287"/>
                  </a:lnTo>
                  <a:lnTo>
                    <a:pt x="441" y="288"/>
                  </a:lnTo>
                  <a:lnTo>
                    <a:pt x="439" y="290"/>
                  </a:lnTo>
                  <a:lnTo>
                    <a:pt x="438" y="291"/>
                  </a:lnTo>
                  <a:lnTo>
                    <a:pt x="436" y="292"/>
                  </a:lnTo>
                  <a:lnTo>
                    <a:pt x="435" y="293"/>
                  </a:lnTo>
                  <a:lnTo>
                    <a:pt x="431" y="297"/>
                  </a:lnTo>
                  <a:lnTo>
                    <a:pt x="429" y="299"/>
                  </a:lnTo>
                  <a:lnTo>
                    <a:pt x="426" y="301"/>
                  </a:lnTo>
                  <a:lnTo>
                    <a:pt x="426" y="302"/>
                  </a:lnTo>
                  <a:lnTo>
                    <a:pt x="423" y="304"/>
                  </a:lnTo>
                  <a:lnTo>
                    <a:pt x="422" y="305"/>
                  </a:lnTo>
                  <a:lnTo>
                    <a:pt x="418" y="308"/>
                  </a:lnTo>
                  <a:lnTo>
                    <a:pt x="417" y="308"/>
                  </a:lnTo>
                  <a:lnTo>
                    <a:pt x="416" y="310"/>
                  </a:lnTo>
                  <a:lnTo>
                    <a:pt x="415" y="311"/>
                  </a:lnTo>
                  <a:lnTo>
                    <a:pt x="411" y="314"/>
                  </a:lnTo>
                  <a:lnTo>
                    <a:pt x="409" y="316"/>
                  </a:lnTo>
                  <a:lnTo>
                    <a:pt x="405" y="319"/>
                  </a:lnTo>
                  <a:lnTo>
                    <a:pt x="403" y="322"/>
                  </a:lnTo>
                  <a:lnTo>
                    <a:pt x="402" y="322"/>
                  </a:lnTo>
                  <a:lnTo>
                    <a:pt x="403" y="323"/>
                  </a:lnTo>
                  <a:lnTo>
                    <a:pt x="404" y="323"/>
                  </a:lnTo>
                  <a:lnTo>
                    <a:pt x="406" y="325"/>
                  </a:lnTo>
                  <a:lnTo>
                    <a:pt x="415" y="331"/>
                  </a:lnTo>
                  <a:lnTo>
                    <a:pt x="415" y="332"/>
                  </a:lnTo>
                  <a:lnTo>
                    <a:pt x="416" y="332"/>
                  </a:lnTo>
                  <a:lnTo>
                    <a:pt x="419" y="335"/>
                  </a:lnTo>
                  <a:lnTo>
                    <a:pt x="421" y="336"/>
                  </a:lnTo>
                  <a:lnTo>
                    <a:pt x="424" y="338"/>
                  </a:lnTo>
                  <a:lnTo>
                    <a:pt x="426" y="340"/>
                  </a:lnTo>
                  <a:lnTo>
                    <a:pt x="428" y="341"/>
                  </a:lnTo>
                  <a:lnTo>
                    <a:pt x="430" y="343"/>
                  </a:lnTo>
                  <a:lnTo>
                    <a:pt x="432" y="344"/>
                  </a:lnTo>
                  <a:lnTo>
                    <a:pt x="432" y="345"/>
                  </a:lnTo>
                  <a:lnTo>
                    <a:pt x="432" y="347"/>
                  </a:lnTo>
                  <a:lnTo>
                    <a:pt x="431" y="348"/>
                  </a:lnTo>
                  <a:lnTo>
                    <a:pt x="431" y="349"/>
                  </a:lnTo>
                  <a:lnTo>
                    <a:pt x="431" y="351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2" y="357"/>
                  </a:lnTo>
                  <a:lnTo>
                    <a:pt x="431" y="359"/>
                  </a:lnTo>
                  <a:lnTo>
                    <a:pt x="432" y="359"/>
                  </a:lnTo>
                  <a:lnTo>
                    <a:pt x="433" y="361"/>
                  </a:lnTo>
                  <a:lnTo>
                    <a:pt x="432" y="361"/>
                  </a:lnTo>
                  <a:lnTo>
                    <a:pt x="431" y="362"/>
                  </a:lnTo>
                  <a:lnTo>
                    <a:pt x="431" y="363"/>
                  </a:lnTo>
                  <a:lnTo>
                    <a:pt x="430" y="363"/>
                  </a:lnTo>
                  <a:lnTo>
                    <a:pt x="430" y="362"/>
                  </a:lnTo>
                  <a:lnTo>
                    <a:pt x="428" y="361"/>
                  </a:lnTo>
                  <a:lnTo>
                    <a:pt x="427" y="362"/>
                  </a:lnTo>
                  <a:lnTo>
                    <a:pt x="427" y="364"/>
                  </a:lnTo>
                  <a:lnTo>
                    <a:pt x="428" y="366"/>
                  </a:lnTo>
                  <a:lnTo>
                    <a:pt x="429" y="369"/>
                  </a:lnTo>
                  <a:lnTo>
                    <a:pt x="429" y="371"/>
                  </a:lnTo>
                  <a:lnTo>
                    <a:pt x="431" y="373"/>
                  </a:lnTo>
                  <a:lnTo>
                    <a:pt x="430" y="374"/>
                  </a:lnTo>
                  <a:lnTo>
                    <a:pt x="430" y="375"/>
                  </a:lnTo>
                  <a:lnTo>
                    <a:pt x="429" y="375"/>
                  </a:lnTo>
                  <a:lnTo>
                    <a:pt x="428" y="376"/>
                  </a:lnTo>
                  <a:lnTo>
                    <a:pt x="429" y="377"/>
                  </a:lnTo>
                  <a:lnTo>
                    <a:pt x="428" y="377"/>
                  </a:lnTo>
                  <a:lnTo>
                    <a:pt x="428" y="378"/>
                  </a:lnTo>
                  <a:lnTo>
                    <a:pt x="428" y="380"/>
                  </a:lnTo>
                  <a:lnTo>
                    <a:pt x="428" y="380"/>
                  </a:lnTo>
                  <a:lnTo>
                    <a:pt x="426" y="386"/>
                  </a:lnTo>
                  <a:lnTo>
                    <a:pt x="425" y="388"/>
                  </a:lnTo>
                  <a:lnTo>
                    <a:pt x="425" y="392"/>
                  </a:lnTo>
                  <a:lnTo>
                    <a:pt x="422" y="396"/>
                  </a:lnTo>
                  <a:lnTo>
                    <a:pt x="421" y="396"/>
                  </a:lnTo>
                  <a:lnTo>
                    <a:pt x="421" y="397"/>
                  </a:lnTo>
                  <a:lnTo>
                    <a:pt x="419" y="399"/>
                  </a:lnTo>
                  <a:lnTo>
                    <a:pt x="419" y="400"/>
                  </a:lnTo>
                  <a:lnTo>
                    <a:pt x="417" y="402"/>
                  </a:lnTo>
                  <a:lnTo>
                    <a:pt x="416" y="403"/>
                  </a:lnTo>
                  <a:lnTo>
                    <a:pt x="416" y="404"/>
                  </a:lnTo>
                  <a:lnTo>
                    <a:pt x="415" y="404"/>
                  </a:lnTo>
                  <a:lnTo>
                    <a:pt x="414" y="405"/>
                  </a:lnTo>
                  <a:lnTo>
                    <a:pt x="413" y="407"/>
                  </a:lnTo>
                  <a:lnTo>
                    <a:pt x="412" y="408"/>
                  </a:lnTo>
                  <a:lnTo>
                    <a:pt x="412" y="409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6" y="416"/>
                  </a:lnTo>
                  <a:lnTo>
                    <a:pt x="405" y="417"/>
                  </a:lnTo>
                  <a:lnTo>
                    <a:pt x="405" y="418"/>
                  </a:lnTo>
                  <a:lnTo>
                    <a:pt x="404" y="419"/>
                  </a:lnTo>
                  <a:lnTo>
                    <a:pt x="403" y="420"/>
                  </a:lnTo>
                  <a:lnTo>
                    <a:pt x="400" y="424"/>
                  </a:lnTo>
                  <a:lnTo>
                    <a:pt x="400" y="425"/>
                  </a:lnTo>
                  <a:lnTo>
                    <a:pt x="397" y="428"/>
                  </a:lnTo>
                  <a:lnTo>
                    <a:pt x="396" y="429"/>
                  </a:lnTo>
                  <a:lnTo>
                    <a:pt x="395" y="430"/>
                  </a:lnTo>
                  <a:lnTo>
                    <a:pt x="395" y="431"/>
                  </a:lnTo>
                  <a:lnTo>
                    <a:pt x="393" y="433"/>
                  </a:lnTo>
                  <a:lnTo>
                    <a:pt x="392" y="435"/>
                  </a:lnTo>
                  <a:lnTo>
                    <a:pt x="391" y="436"/>
                  </a:lnTo>
                  <a:lnTo>
                    <a:pt x="390" y="437"/>
                  </a:lnTo>
                  <a:lnTo>
                    <a:pt x="391" y="437"/>
                  </a:lnTo>
                  <a:lnTo>
                    <a:pt x="393" y="438"/>
                  </a:lnTo>
                  <a:lnTo>
                    <a:pt x="393" y="439"/>
                  </a:lnTo>
                  <a:lnTo>
                    <a:pt x="393" y="440"/>
                  </a:lnTo>
                  <a:lnTo>
                    <a:pt x="393" y="441"/>
                  </a:lnTo>
                  <a:lnTo>
                    <a:pt x="393" y="442"/>
                  </a:lnTo>
                  <a:lnTo>
                    <a:pt x="392" y="442"/>
                  </a:lnTo>
                  <a:lnTo>
                    <a:pt x="391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9"/>
                  </a:lnTo>
                  <a:lnTo>
                    <a:pt x="390" y="438"/>
                  </a:lnTo>
                  <a:lnTo>
                    <a:pt x="389" y="438"/>
                  </a:lnTo>
                  <a:lnTo>
                    <a:pt x="389" y="439"/>
                  </a:lnTo>
                  <a:lnTo>
                    <a:pt x="388" y="440"/>
                  </a:lnTo>
                  <a:lnTo>
                    <a:pt x="387" y="441"/>
                  </a:lnTo>
                  <a:lnTo>
                    <a:pt x="384" y="446"/>
                  </a:lnTo>
                  <a:lnTo>
                    <a:pt x="383" y="447"/>
                  </a:lnTo>
                  <a:lnTo>
                    <a:pt x="382" y="448"/>
                  </a:lnTo>
                  <a:lnTo>
                    <a:pt x="381" y="449"/>
                  </a:lnTo>
                  <a:lnTo>
                    <a:pt x="380" y="450"/>
                  </a:lnTo>
                  <a:lnTo>
                    <a:pt x="380" y="451"/>
                  </a:lnTo>
                  <a:lnTo>
                    <a:pt x="379" y="451"/>
                  </a:lnTo>
                  <a:lnTo>
                    <a:pt x="379" y="452"/>
                  </a:lnTo>
                  <a:lnTo>
                    <a:pt x="378" y="452"/>
                  </a:lnTo>
                  <a:lnTo>
                    <a:pt x="378" y="453"/>
                  </a:lnTo>
                  <a:lnTo>
                    <a:pt x="377" y="453"/>
                  </a:lnTo>
                  <a:lnTo>
                    <a:pt x="377" y="454"/>
                  </a:lnTo>
                  <a:lnTo>
                    <a:pt x="376" y="455"/>
                  </a:lnTo>
                  <a:lnTo>
                    <a:pt x="375" y="456"/>
                  </a:lnTo>
                  <a:lnTo>
                    <a:pt x="375" y="457"/>
                  </a:lnTo>
                  <a:lnTo>
                    <a:pt x="374" y="457"/>
                  </a:lnTo>
                  <a:lnTo>
                    <a:pt x="374" y="458"/>
                  </a:lnTo>
                  <a:lnTo>
                    <a:pt x="373" y="458"/>
                  </a:lnTo>
                  <a:lnTo>
                    <a:pt x="372" y="458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1" y="459"/>
                  </a:lnTo>
                  <a:lnTo>
                    <a:pt x="371" y="460"/>
                  </a:lnTo>
                  <a:lnTo>
                    <a:pt x="371" y="461"/>
                  </a:lnTo>
                  <a:lnTo>
                    <a:pt x="371" y="462"/>
                  </a:lnTo>
                  <a:lnTo>
                    <a:pt x="372" y="462"/>
                  </a:lnTo>
                  <a:lnTo>
                    <a:pt x="372" y="463"/>
                  </a:lnTo>
                  <a:lnTo>
                    <a:pt x="372" y="463"/>
                  </a:lnTo>
                  <a:lnTo>
                    <a:pt x="372" y="464"/>
                  </a:lnTo>
                  <a:lnTo>
                    <a:pt x="373" y="464"/>
                  </a:lnTo>
                  <a:lnTo>
                    <a:pt x="373" y="463"/>
                  </a:lnTo>
                  <a:lnTo>
                    <a:pt x="373" y="462"/>
                  </a:lnTo>
                  <a:lnTo>
                    <a:pt x="372" y="462"/>
                  </a:lnTo>
                  <a:lnTo>
                    <a:pt x="372" y="461"/>
                  </a:lnTo>
                  <a:lnTo>
                    <a:pt x="373" y="461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5" y="460"/>
                  </a:lnTo>
                  <a:lnTo>
                    <a:pt x="375" y="459"/>
                  </a:lnTo>
                  <a:lnTo>
                    <a:pt x="376" y="459"/>
                  </a:lnTo>
                  <a:lnTo>
                    <a:pt x="376" y="460"/>
                  </a:lnTo>
                  <a:lnTo>
                    <a:pt x="376" y="461"/>
                  </a:lnTo>
                  <a:lnTo>
                    <a:pt x="376" y="462"/>
                  </a:lnTo>
                  <a:lnTo>
                    <a:pt x="375" y="463"/>
                  </a:lnTo>
                  <a:lnTo>
                    <a:pt x="375" y="464"/>
                  </a:lnTo>
                  <a:lnTo>
                    <a:pt x="376" y="464"/>
                  </a:lnTo>
                  <a:lnTo>
                    <a:pt x="376" y="465"/>
                  </a:lnTo>
                  <a:lnTo>
                    <a:pt x="377" y="465"/>
                  </a:lnTo>
                  <a:lnTo>
                    <a:pt x="378" y="465"/>
                  </a:lnTo>
                  <a:lnTo>
                    <a:pt x="379" y="465"/>
                  </a:lnTo>
                  <a:lnTo>
                    <a:pt x="379" y="466"/>
                  </a:lnTo>
                  <a:lnTo>
                    <a:pt x="379" y="467"/>
                  </a:lnTo>
                  <a:lnTo>
                    <a:pt x="379" y="468"/>
                  </a:lnTo>
                  <a:lnTo>
                    <a:pt x="380" y="468"/>
                  </a:lnTo>
                  <a:lnTo>
                    <a:pt x="380" y="469"/>
                  </a:lnTo>
                  <a:lnTo>
                    <a:pt x="381" y="469"/>
                  </a:lnTo>
                  <a:lnTo>
                    <a:pt x="381" y="470"/>
                  </a:lnTo>
                  <a:lnTo>
                    <a:pt x="381" y="471"/>
                  </a:lnTo>
                  <a:lnTo>
                    <a:pt x="380" y="471"/>
                  </a:lnTo>
                  <a:lnTo>
                    <a:pt x="379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80" y="472"/>
                  </a:lnTo>
                  <a:lnTo>
                    <a:pt x="380" y="473"/>
                  </a:lnTo>
                  <a:lnTo>
                    <a:pt x="380" y="472"/>
                  </a:lnTo>
                  <a:lnTo>
                    <a:pt x="380" y="473"/>
                  </a:lnTo>
                  <a:lnTo>
                    <a:pt x="381" y="473"/>
                  </a:lnTo>
                  <a:lnTo>
                    <a:pt x="382" y="473"/>
                  </a:lnTo>
                  <a:lnTo>
                    <a:pt x="382" y="474"/>
                  </a:lnTo>
                  <a:lnTo>
                    <a:pt x="383" y="474"/>
                  </a:lnTo>
                  <a:lnTo>
                    <a:pt x="383" y="473"/>
                  </a:lnTo>
                  <a:lnTo>
                    <a:pt x="383" y="472"/>
                  </a:lnTo>
                  <a:lnTo>
                    <a:pt x="383" y="471"/>
                  </a:lnTo>
                  <a:lnTo>
                    <a:pt x="384" y="471"/>
                  </a:lnTo>
                  <a:lnTo>
                    <a:pt x="384" y="472"/>
                  </a:lnTo>
                  <a:lnTo>
                    <a:pt x="385" y="471"/>
                  </a:lnTo>
                  <a:lnTo>
                    <a:pt x="386" y="471"/>
                  </a:lnTo>
                  <a:lnTo>
                    <a:pt x="387" y="471"/>
                  </a:lnTo>
                  <a:lnTo>
                    <a:pt x="388" y="471"/>
                  </a:lnTo>
                  <a:lnTo>
                    <a:pt x="388" y="472"/>
                  </a:lnTo>
                  <a:lnTo>
                    <a:pt x="388" y="473"/>
                  </a:lnTo>
                  <a:lnTo>
                    <a:pt x="389" y="473"/>
                  </a:lnTo>
                  <a:lnTo>
                    <a:pt x="389" y="474"/>
                  </a:lnTo>
                  <a:lnTo>
                    <a:pt x="390" y="474"/>
                  </a:lnTo>
                  <a:lnTo>
                    <a:pt x="390" y="473"/>
                  </a:lnTo>
                  <a:lnTo>
                    <a:pt x="391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4" y="473"/>
                  </a:lnTo>
                  <a:lnTo>
                    <a:pt x="395" y="473"/>
                  </a:lnTo>
                  <a:lnTo>
                    <a:pt x="396" y="473"/>
                  </a:lnTo>
                  <a:lnTo>
                    <a:pt x="397" y="473"/>
                  </a:lnTo>
                  <a:lnTo>
                    <a:pt x="398" y="473"/>
                  </a:lnTo>
                  <a:lnTo>
                    <a:pt x="399" y="474"/>
                  </a:lnTo>
                  <a:lnTo>
                    <a:pt x="400" y="474"/>
                  </a:lnTo>
                  <a:lnTo>
                    <a:pt x="400" y="475"/>
                  </a:lnTo>
                  <a:lnTo>
                    <a:pt x="400" y="476"/>
                  </a:lnTo>
                  <a:lnTo>
                    <a:pt x="401" y="476"/>
                  </a:lnTo>
                  <a:lnTo>
                    <a:pt x="402" y="476"/>
                  </a:lnTo>
                  <a:lnTo>
                    <a:pt x="403" y="476"/>
                  </a:lnTo>
                  <a:lnTo>
                    <a:pt x="404" y="476"/>
                  </a:lnTo>
                  <a:lnTo>
                    <a:pt x="405" y="476"/>
                  </a:lnTo>
                  <a:lnTo>
                    <a:pt x="405" y="475"/>
                  </a:lnTo>
                  <a:lnTo>
                    <a:pt x="405" y="476"/>
                  </a:lnTo>
                  <a:lnTo>
                    <a:pt x="406" y="476"/>
                  </a:lnTo>
                  <a:lnTo>
                    <a:pt x="406" y="477"/>
                  </a:lnTo>
                  <a:lnTo>
                    <a:pt x="406" y="478"/>
                  </a:lnTo>
                  <a:lnTo>
                    <a:pt x="407" y="478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09" y="477"/>
                  </a:lnTo>
                  <a:lnTo>
                    <a:pt x="410" y="477"/>
                  </a:lnTo>
                  <a:lnTo>
                    <a:pt x="411" y="477"/>
                  </a:lnTo>
                  <a:lnTo>
                    <a:pt x="412" y="477"/>
                  </a:lnTo>
                  <a:lnTo>
                    <a:pt x="412" y="478"/>
                  </a:lnTo>
                  <a:lnTo>
                    <a:pt x="413" y="478"/>
                  </a:lnTo>
                  <a:lnTo>
                    <a:pt x="414" y="478"/>
                  </a:lnTo>
                  <a:lnTo>
                    <a:pt x="415" y="478"/>
                  </a:lnTo>
                  <a:lnTo>
                    <a:pt x="416" y="478"/>
                  </a:lnTo>
                  <a:lnTo>
                    <a:pt x="416" y="477"/>
                  </a:lnTo>
                  <a:lnTo>
                    <a:pt x="417" y="477"/>
                  </a:lnTo>
                  <a:lnTo>
                    <a:pt x="417" y="478"/>
                  </a:lnTo>
                  <a:lnTo>
                    <a:pt x="418" y="478"/>
                  </a:lnTo>
                  <a:lnTo>
                    <a:pt x="418" y="479"/>
                  </a:lnTo>
                  <a:lnTo>
                    <a:pt x="418" y="480"/>
                  </a:lnTo>
                  <a:lnTo>
                    <a:pt x="418" y="481"/>
                  </a:lnTo>
                  <a:lnTo>
                    <a:pt x="417" y="481"/>
                  </a:lnTo>
                  <a:lnTo>
                    <a:pt x="417" y="482"/>
                  </a:lnTo>
                  <a:lnTo>
                    <a:pt x="418" y="482"/>
                  </a:lnTo>
                  <a:lnTo>
                    <a:pt x="418" y="483"/>
                  </a:lnTo>
                  <a:lnTo>
                    <a:pt x="419" y="483"/>
                  </a:lnTo>
                  <a:lnTo>
                    <a:pt x="419" y="484"/>
                  </a:lnTo>
                  <a:lnTo>
                    <a:pt x="419" y="485"/>
                  </a:lnTo>
                  <a:lnTo>
                    <a:pt x="420" y="485"/>
                  </a:lnTo>
                  <a:lnTo>
                    <a:pt x="421" y="485"/>
                  </a:lnTo>
                  <a:lnTo>
                    <a:pt x="421" y="486"/>
                  </a:lnTo>
                  <a:lnTo>
                    <a:pt x="422" y="486"/>
                  </a:lnTo>
                  <a:lnTo>
                    <a:pt x="422" y="487"/>
                  </a:lnTo>
                  <a:lnTo>
                    <a:pt x="422" y="488"/>
                  </a:lnTo>
                  <a:lnTo>
                    <a:pt x="423" y="489"/>
                  </a:lnTo>
                  <a:lnTo>
                    <a:pt x="423" y="490"/>
                  </a:lnTo>
                  <a:lnTo>
                    <a:pt x="423" y="491"/>
                  </a:lnTo>
                  <a:lnTo>
                    <a:pt x="424" y="491"/>
                  </a:lnTo>
                  <a:lnTo>
                    <a:pt x="424" y="492"/>
                  </a:lnTo>
                  <a:lnTo>
                    <a:pt x="425" y="492"/>
                  </a:lnTo>
                  <a:lnTo>
                    <a:pt x="425" y="493"/>
                  </a:lnTo>
                  <a:lnTo>
                    <a:pt x="424" y="493"/>
                  </a:lnTo>
                  <a:lnTo>
                    <a:pt x="425" y="493"/>
                  </a:lnTo>
                  <a:close/>
                </a:path>
              </a:pathLst>
            </a:custGeom>
            <a:solidFill>
              <a:srgbClr val="73BC44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81" name="Freeform 17">
              <a:extLst>
                <a:ext uri="{FF2B5EF4-FFF2-40B4-BE49-F238E27FC236}">
                  <a16:creationId xmlns:a16="http://schemas.microsoft.com/office/drawing/2014/main" id="{F90678A3-EA6B-00A0-1307-B3942BB11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1763713"/>
              <a:ext cx="1201738" cy="1125537"/>
            </a:xfrm>
            <a:custGeom>
              <a:avLst/>
              <a:gdLst>
                <a:gd name="T0" fmla="*/ 297 w 757"/>
                <a:gd name="T1" fmla="*/ 12 h 709"/>
                <a:gd name="T2" fmla="*/ 338 w 757"/>
                <a:gd name="T3" fmla="*/ 42 h 709"/>
                <a:gd name="T4" fmla="*/ 370 w 757"/>
                <a:gd name="T5" fmla="*/ 63 h 709"/>
                <a:gd name="T6" fmla="*/ 406 w 757"/>
                <a:gd name="T7" fmla="*/ 85 h 709"/>
                <a:gd name="T8" fmla="*/ 425 w 757"/>
                <a:gd name="T9" fmla="*/ 106 h 709"/>
                <a:gd name="T10" fmla="*/ 448 w 757"/>
                <a:gd name="T11" fmla="*/ 135 h 709"/>
                <a:gd name="T12" fmla="*/ 465 w 757"/>
                <a:gd name="T13" fmla="*/ 176 h 709"/>
                <a:gd name="T14" fmla="*/ 501 w 757"/>
                <a:gd name="T15" fmla="*/ 200 h 709"/>
                <a:gd name="T16" fmla="*/ 542 w 757"/>
                <a:gd name="T17" fmla="*/ 228 h 709"/>
                <a:gd name="T18" fmla="*/ 588 w 757"/>
                <a:gd name="T19" fmla="*/ 275 h 709"/>
                <a:gd name="T20" fmla="*/ 585 w 757"/>
                <a:gd name="T21" fmla="*/ 294 h 709"/>
                <a:gd name="T22" fmla="*/ 577 w 757"/>
                <a:gd name="T23" fmla="*/ 316 h 709"/>
                <a:gd name="T24" fmla="*/ 589 w 757"/>
                <a:gd name="T25" fmla="*/ 334 h 709"/>
                <a:gd name="T26" fmla="*/ 603 w 757"/>
                <a:gd name="T27" fmla="*/ 340 h 709"/>
                <a:gd name="T28" fmla="*/ 614 w 757"/>
                <a:gd name="T29" fmla="*/ 350 h 709"/>
                <a:gd name="T30" fmla="*/ 616 w 757"/>
                <a:gd name="T31" fmla="*/ 359 h 709"/>
                <a:gd name="T32" fmla="*/ 626 w 757"/>
                <a:gd name="T33" fmla="*/ 373 h 709"/>
                <a:gd name="T34" fmla="*/ 623 w 757"/>
                <a:gd name="T35" fmla="*/ 382 h 709"/>
                <a:gd name="T36" fmla="*/ 652 w 757"/>
                <a:gd name="T37" fmla="*/ 396 h 709"/>
                <a:gd name="T38" fmla="*/ 657 w 757"/>
                <a:gd name="T39" fmla="*/ 409 h 709"/>
                <a:gd name="T40" fmla="*/ 666 w 757"/>
                <a:gd name="T41" fmla="*/ 430 h 709"/>
                <a:gd name="T42" fmla="*/ 698 w 757"/>
                <a:gd name="T43" fmla="*/ 448 h 709"/>
                <a:gd name="T44" fmla="*/ 725 w 757"/>
                <a:gd name="T45" fmla="*/ 460 h 709"/>
                <a:gd name="T46" fmla="*/ 743 w 757"/>
                <a:gd name="T47" fmla="*/ 475 h 709"/>
                <a:gd name="T48" fmla="*/ 723 w 757"/>
                <a:gd name="T49" fmla="*/ 504 h 709"/>
                <a:gd name="T50" fmla="*/ 648 w 757"/>
                <a:gd name="T51" fmla="*/ 582 h 709"/>
                <a:gd name="T52" fmla="*/ 618 w 757"/>
                <a:gd name="T53" fmla="*/ 676 h 709"/>
                <a:gd name="T54" fmla="*/ 581 w 757"/>
                <a:gd name="T55" fmla="*/ 702 h 709"/>
                <a:gd name="T56" fmla="*/ 502 w 757"/>
                <a:gd name="T57" fmla="*/ 624 h 709"/>
                <a:gd name="T58" fmla="*/ 477 w 757"/>
                <a:gd name="T59" fmla="*/ 606 h 709"/>
                <a:gd name="T60" fmla="*/ 452 w 757"/>
                <a:gd name="T61" fmla="*/ 604 h 709"/>
                <a:gd name="T62" fmla="*/ 428 w 757"/>
                <a:gd name="T63" fmla="*/ 597 h 709"/>
                <a:gd name="T64" fmla="*/ 404 w 757"/>
                <a:gd name="T65" fmla="*/ 597 h 709"/>
                <a:gd name="T66" fmla="*/ 376 w 757"/>
                <a:gd name="T67" fmla="*/ 606 h 709"/>
                <a:gd name="T68" fmla="*/ 379 w 757"/>
                <a:gd name="T69" fmla="*/ 629 h 709"/>
                <a:gd name="T70" fmla="*/ 324 w 757"/>
                <a:gd name="T71" fmla="*/ 601 h 709"/>
                <a:gd name="T72" fmla="*/ 246 w 757"/>
                <a:gd name="T73" fmla="*/ 622 h 709"/>
                <a:gd name="T74" fmla="*/ 209 w 757"/>
                <a:gd name="T75" fmla="*/ 612 h 709"/>
                <a:gd name="T76" fmla="*/ 141 w 757"/>
                <a:gd name="T77" fmla="*/ 636 h 709"/>
                <a:gd name="T78" fmla="*/ 137 w 757"/>
                <a:gd name="T79" fmla="*/ 609 h 709"/>
                <a:gd name="T80" fmla="*/ 127 w 757"/>
                <a:gd name="T81" fmla="*/ 591 h 709"/>
                <a:gd name="T82" fmla="*/ 107 w 757"/>
                <a:gd name="T83" fmla="*/ 583 h 709"/>
                <a:gd name="T84" fmla="*/ 99 w 757"/>
                <a:gd name="T85" fmla="*/ 564 h 709"/>
                <a:gd name="T86" fmla="*/ 93 w 757"/>
                <a:gd name="T87" fmla="*/ 549 h 709"/>
                <a:gd name="T88" fmla="*/ 92 w 757"/>
                <a:gd name="T89" fmla="*/ 525 h 709"/>
                <a:gd name="T90" fmla="*/ 92 w 757"/>
                <a:gd name="T91" fmla="*/ 497 h 709"/>
                <a:gd name="T92" fmla="*/ 91 w 757"/>
                <a:gd name="T93" fmla="*/ 476 h 709"/>
                <a:gd name="T94" fmla="*/ 68 w 757"/>
                <a:gd name="T95" fmla="*/ 470 h 709"/>
                <a:gd name="T96" fmla="*/ 77 w 757"/>
                <a:gd name="T97" fmla="*/ 443 h 709"/>
                <a:gd name="T98" fmla="*/ 13 w 757"/>
                <a:gd name="T99" fmla="*/ 417 h 709"/>
                <a:gd name="T100" fmla="*/ 9 w 757"/>
                <a:gd name="T101" fmla="*/ 391 h 709"/>
                <a:gd name="T102" fmla="*/ 23 w 757"/>
                <a:gd name="T103" fmla="*/ 370 h 709"/>
                <a:gd name="T104" fmla="*/ 54 w 757"/>
                <a:gd name="T105" fmla="*/ 354 h 709"/>
                <a:gd name="T106" fmla="*/ 70 w 757"/>
                <a:gd name="T107" fmla="*/ 309 h 709"/>
                <a:gd name="T108" fmla="*/ 120 w 757"/>
                <a:gd name="T109" fmla="*/ 203 h 709"/>
                <a:gd name="T110" fmla="*/ 132 w 757"/>
                <a:gd name="T111" fmla="*/ 163 h 709"/>
                <a:gd name="T112" fmla="*/ 125 w 757"/>
                <a:gd name="T113" fmla="*/ 113 h 709"/>
                <a:gd name="T114" fmla="*/ 138 w 757"/>
                <a:gd name="T115" fmla="*/ 82 h 709"/>
                <a:gd name="T116" fmla="*/ 160 w 757"/>
                <a:gd name="T117" fmla="*/ 56 h 709"/>
                <a:gd name="T118" fmla="*/ 182 w 757"/>
                <a:gd name="T119" fmla="*/ 27 h 709"/>
                <a:gd name="T120" fmla="*/ 209 w 757"/>
                <a:gd name="T121" fmla="*/ 18 h 709"/>
                <a:gd name="T122" fmla="*/ 245 w 757"/>
                <a:gd name="T123" fmla="*/ 5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7" h="709">
                  <a:moveTo>
                    <a:pt x="267" y="2"/>
                  </a:moveTo>
                  <a:lnTo>
                    <a:pt x="268" y="3"/>
                  </a:lnTo>
                  <a:lnTo>
                    <a:pt x="269" y="3"/>
                  </a:lnTo>
                  <a:lnTo>
                    <a:pt x="270" y="4"/>
                  </a:lnTo>
                  <a:lnTo>
                    <a:pt x="271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2" y="8"/>
                  </a:lnTo>
                  <a:lnTo>
                    <a:pt x="272" y="9"/>
                  </a:lnTo>
                  <a:lnTo>
                    <a:pt x="272" y="10"/>
                  </a:lnTo>
                  <a:lnTo>
                    <a:pt x="272" y="9"/>
                  </a:lnTo>
                  <a:lnTo>
                    <a:pt x="273" y="9"/>
                  </a:lnTo>
                  <a:lnTo>
                    <a:pt x="274" y="9"/>
                  </a:lnTo>
                  <a:lnTo>
                    <a:pt x="275" y="9"/>
                  </a:lnTo>
                  <a:lnTo>
                    <a:pt x="275" y="8"/>
                  </a:lnTo>
                  <a:lnTo>
                    <a:pt x="275" y="7"/>
                  </a:lnTo>
                  <a:lnTo>
                    <a:pt x="276" y="6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78" y="5"/>
                  </a:lnTo>
                  <a:lnTo>
                    <a:pt x="280" y="5"/>
                  </a:lnTo>
                  <a:lnTo>
                    <a:pt x="281" y="5"/>
                  </a:lnTo>
                  <a:lnTo>
                    <a:pt x="282" y="5"/>
                  </a:lnTo>
                  <a:lnTo>
                    <a:pt x="283" y="5"/>
                  </a:lnTo>
                  <a:lnTo>
                    <a:pt x="284" y="5"/>
                  </a:lnTo>
                  <a:lnTo>
                    <a:pt x="285" y="5"/>
                  </a:lnTo>
                  <a:lnTo>
                    <a:pt x="286" y="5"/>
                  </a:lnTo>
                  <a:lnTo>
                    <a:pt x="287" y="5"/>
                  </a:lnTo>
                  <a:lnTo>
                    <a:pt x="288" y="6"/>
                  </a:lnTo>
                  <a:lnTo>
                    <a:pt x="289" y="7"/>
                  </a:lnTo>
                  <a:lnTo>
                    <a:pt x="290" y="8"/>
                  </a:lnTo>
                  <a:lnTo>
                    <a:pt x="291" y="8"/>
                  </a:lnTo>
                  <a:lnTo>
                    <a:pt x="291" y="9"/>
                  </a:lnTo>
                  <a:lnTo>
                    <a:pt x="292" y="9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1"/>
                  </a:lnTo>
                  <a:lnTo>
                    <a:pt x="295" y="11"/>
                  </a:lnTo>
                  <a:lnTo>
                    <a:pt x="296" y="12"/>
                  </a:lnTo>
                  <a:lnTo>
                    <a:pt x="297" y="12"/>
                  </a:lnTo>
                  <a:lnTo>
                    <a:pt x="298" y="12"/>
                  </a:lnTo>
                  <a:lnTo>
                    <a:pt x="299" y="13"/>
                  </a:lnTo>
                  <a:lnTo>
                    <a:pt x="299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1" y="16"/>
                  </a:lnTo>
                  <a:lnTo>
                    <a:pt x="302" y="17"/>
                  </a:lnTo>
                  <a:lnTo>
                    <a:pt x="303" y="17"/>
                  </a:lnTo>
                  <a:lnTo>
                    <a:pt x="304" y="18"/>
                  </a:lnTo>
                  <a:lnTo>
                    <a:pt x="305" y="18"/>
                  </a:lnTo>
                  <a:lnTo>
                    <a:pt x="307" y="21"/>
                  </a:lnTo>
                  <a:lnTo>
                    <a:pt x="307" y="22"/>
                  </a:lnTo>
                  <a:lnTo>
                    <a:pt x="308" y="22"/>
                  </a:lnTo>
                  <a:lnTo>
                    <a:pt x="309" y="23"/>
                  </a:lnTo>
                  <a:lnTo>
                    <a:pt x="311" y="24"/>
                  </a:lnTo>
                  <a:lnTo>
                    <a:pt x="312" y="24"/>
                  </a:lnTo>
                  <a:lnTo>
                    <a:pt x="313" y="24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7" y="24"/>
                  </a:lnTo>
                  <a:lnTo>
                    <a:pt x="318" y="23"/>
                  </a:lnTo>
                  <a:lnTo>
                    <a:pt x="320" y="23"/>
                  </a:lnTo>
                  <a:lnTo>
                    <a:pt x="321" y="23"/>
                  </a:lnTo>
                  <a:lnTo>
                    <a:pt x="322" y="23"/>
                  </a:lnTo>
                  <a:lnTo>
                    <a:pt x="325" y="26"/>
                  </a:lnTo>
                  <a:lnTo>
                    <a:pt x="327" y="27"/>
                  </a:lnTo>
                  <a:lnTo>
                    <a:pt x="328" y="28"/>
                  </a:lnTo>
                  <a:lnTo>
                    <a:pt x="329" y="29"/>
                  </a:lnTo>
                  <a:lnTo>
                    <a:pt x="330" y="31"/>
                  </a:lnTo>
                  <a:lnTo>
                    <a:pt x="331" y="32"/>
                  </a:lnTo>
                  <a:lnTo>
                    <a:pt x="331" y="34"/>
                  </a:lnTo>
                  <a:lnTo>
                    <a:pt x="332" y="35"/>
                  </a:lnTo>
                  <a:lnTo>
                    <a:pt x="333" y="36"/>
                  </a:lnTo>
                  <a:lnTo>
                    <a:pt x="333" y="37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2"/>
                  </a:lnTo>
                  <a:lnTo>
                    <a:pt x="338" y="42"/>
                  </a:lnTo>
                  <a:lnTo>
                    <a:pt x="338" y="43"/>
                  </a:lnTo>
                  <a:lnTo>
                    <a:pt x="339" y="43"/>
                  </a:lnTo>
                  <a:lnTo>
                    <a:pt x="340" y="44"/>
                  </a:lnTo>
                  <a:lnTo>
                    <a:pt x="341" y="44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2" y="46"/>
                  </a:lnTo>
                  <a:lnTo>
                    <a:pt x="343" y="46"/>
                  </a:lnTo>
                  <a:lnTo>
                    <a:pt x="343" y="47"/>
                  </a:lnTo>
                  <a:lnTo>
                    <a:pt x="344" y="47"/>
                  </a:lnTo>
                  <a:lnTo>
                    <a:pt x="344" y="48"/>
                  </a:lnTo>
                  <a:lnTo>
                    <a:pt x="346" y="49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3"/>
                  </a:lnTo>
                  <a:lnTo>
                    <a:pt x="351" y="54"/>
                  </a:lnTo>
                  <a:lnTo>
                    <a:pt x="352" y="55"/>
                  </a:lnTo>
                  <a:lnTo>
                    <a:pt x="353" y="55"/>
                  </a:lnTo>
                  <a:lnTo>
                    <a:pt x="353" y="56"/>
                  </a:lnTo>
                  <a:lnTo>
                    <a:pt x="354" y="56"/>
                  </a:lnTo>
                  <a:lnTo>
                    <a:pt x="355" y="57"/>
                  </a:lnTo>
                  <a:lnTo>
                    <a:pt x="356" y="57"/>
                  </a:lnTo>
                  <a:lnTo>
                    <a:pt x="356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0" y="59"/>
                  </a:lnTo>
                  <a:lnTo>
                    <a:pt x="361" y="60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3"/>
                  </a:lnTo>
                  <a:lnTo>
                    <a:pt x="365" y="64"/>
                  </a:lnTo>
                  <a:lnTo>
                    <a:pt x="366" y="64"/>
                  </a:lnTo>
                  <a:lnTo>
                    <a:pt x="367" y="64"/>
                  </a:lnTo>
                  <a:lnTo>
                    <a:pt x="368" y="64"/>
                  </a:lnTo>
                  <a:lnTo>
                    <a:pt x="369" y="64"/>
                  </a:lnTo>
                  <a:lnTo>
                    <a:pt x="370" y="63"/>
                  </a:lnTo>
                  <a:lnTo>
                    <a:pt x="372" y="63"/>
                  </a:lnTo>
                  <a:lnTo>
                    <a:pt x="373" y="63"/>
                  </a:lnTo>
                  <a:lnTo>
                    <a:pt x="374" y="63"/>
                  </a:lnTo>
                  <a:lnTo>
                    <a:pt x="375" y="63"/>
                  </a:lnTo>
                  <a:lnTo>
                    <a:pt x="376" y="64"/>
                  </a:lnTo>
                  <a:lnTo>
                    <a:pt x="378" y="66"/>
                  </a:lnTo>
                  <a:lnTo>
                    <a:pt x="378" y="67"/>
                  </a:lnTo>
                  <a:lnTo>
                    <a:pt x="379" y="67"/>
                  </a:lnTo>
                  <a:lnTo>
                    <a:pt x="381" y="67"/>
                  </a:lnTo>
                  <a:lnTo>
                    <a:pt x="381" y="68"/>
                  </a:lnTo>
                  <a:lnTo>
                    <a:pt x="382" y="68"/>
                  </a:lnTo>
                  <a:lnTo>
                    <a:pt x="383" y="69"/>
                  </a:lnTo>
                  <a:lnTo>
                    <a:pt x="385" y="70"/>
                  </a:lnTo>
                  <a:lnTo>
                    <a:pt x="386" y="71"/>
                  </a:lnTo>
                  <a:lnTo>
                    <a:pt x="387" y="72"/>
                  </a:lnTo>
                  <a:lnTo>
                    <a:pt x="387" y="73"/>
                  </a:lnTo>
                  <a:lnTo>
                    <a:pt x="388" y="73"/>
                  </a:lnTo>
                  <a:lnTo>
                    <a:pt x="388" y="74"/>
                  </a:lnTo>
                  <a:lnTo>
                    <a:pt x="389" y="74"/>
                  </a:lnTo>
                  <a:lnTo>
                    <a:pt x="390" y="75"/>
                  </a:lnTo>
                  <a:lnTo>
                    <a:pt x="391" y="75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5" y="77"/>
                  </a:lnTo>
                  <a:lnTo>
                    <a:pt x="395" y="77"/>
                  </a:lnTo>
                  <a:lnTo>
                    <a:pt x="395" y="78"/>
                  </a:lnTo>
                  <a:lnTo>
                    <a:pt x="396" y="78"/>
                  </a:lnTo>
                  <a:lnTo>
                    <a:pt x="397" y="78"/>
                  </a:lnTo>
                  <a:lnTo>
                    <a:pt x="398" y="78"/>
                  </a:lnTo>
                  <a:lnTo>
                    <a:pt x="398" y="79"/>
                  </a:lnTo>
                  <a:lnTo>
                    <a:pt x="399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2" y="82"/>
                  </a:lnTo>
                  <a:lnTo>
                    <a:pt x="403" y="83"/>
                  </a:lnTo>
                  <a:lnTo>
                    <a:pt x="404" y="83"/>
                  </a:lnTo>
                  <a:lnTo>
                    <a:pt x="404" y="84"/>
                  </a:lnTo>
                  <a:lnTo>
                    <a:pt x="405" y="84"/>
                  </a:lnTo>
                  <a:lnTo>
                    <a:pt x="406" y="85"/>
                  </a:lnTo>
                  <a:lnTo>
                    <a:pt x="407" y="85"/>
                  </a:lnTo>
                  <a:lnTo>
                    <a:pt x="407" y="86"/>
                  </a:lnTo>
                  <a:lnTo>
                    <a:pt x="408" y="86"/>
                  </a:lnTo>
                  <a:lnTo>
                    <a:pt x="409" y="86"/>
                  </a:lnTo>
                  <a:lnTo>
                    <a:pt x="409" y="87"/>
                  </a:lnTo>
                  <a:lnTo>
                    <a:pt x="410" y="87"/>
                  </a:lnTo>
                  <a:lnTo>
                    <a:pt x="410" y="88"/>
                  </a:lnTo>
                  <a:lnTo>
                    <a:pt x="411" y="89"/>
                  </a:lnTo>
                  <a:lnTo>
                    <a:pt x="412" y="89"/>
                  </a:lnTo>
                  <a:lnTo>
                    <a:pt x="412" y="90"/>
                  </a:lnTo>
                  <a:lnTo>
                    <a:pt x="413" y="90"/>
                  </a:lnTo>
                  <a:lnTo>
                    <a:pt x="413" y="91"/>
                  </a:lnTo>
                  <a:lnTo>
                    <a:pt x="414" y="91"/>
                  </a:lnTo>
                  <a:lnTo>
                    <a:pt x="414" y="92"/>
                  </a:lnTo>
                  <a:lnTo>
                    <a:pt x="414" y="93"/>
                  </a:lnTo>
                  <a:lnTo>
                    <a:pt x="415" y="93"/>
                  </a:lnTo>
                  <a:lnTo>
                    <a:pt x="415" y="94"/>
                  </a:lnTo>
                  <a:lnTo>
                    <a:pt x="416" y="94"/>
                  </a:lnTo>
                  <a:lnTo>
                    <a:pt x="417" y="94"/>
                  </a:lnTo>
                  <a:lnTo>
                    <a:pt x="417" y="94"/>
                  </a:lnTo>
                  <a:lnTo>
                    <a:pt x="418" y="94"/>
                  </a:lnTo>
                  <a:lnTo>
                    <a:pt x="419" y="94"/>
                  </a:lnTo>
                  <a:lnTo>
                    <a:pt x="419" y="95"/>
                  </a:lnTo>
                  <a:lnTo>
                    <a:pt x="420" y="95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0" y="98"/>
                  </a:lnTo>
                  <a:lnTo>
                    <a:pt x="420" y="99"/>
                  </a:lnTo>
                  <a:lnTo>
                    <a:pt x="420" y="100"/>
                  </a:lnTo>
                  <a:lnTo>
                    <a:pt x="420" y="101"/>
                  </a:lnTo>
                  <a:lnTo>
                    <a:pt x="420" y="102"/>
                  </a:lnTo>
                  <a:lnTo>
                    <a:pt x="420" y="103"/>
                  </a:lnTo>
                  <a:lnTo>
                    <a:pt x="420" y="104"/>
                  </a:lnTo>
                  <a:lnTo>
                    <a:pt x="421" y="104"/>
                  </a:lnTo>
                  <a:lnTo>
                    <a:pt x="421" y="105"/>
                  </a:lnTo>
                  <a:lnTo>
                    <a:pt x="422" y="105"/>
                  </a:lnTo>
                  <a:lnTo>
                    <a:pt x="423" y="105"/>
                  </a:lnTo>
                  <a:lnTo>
                    <a:pt x="424" y="105"/>
                  </a:lnTo>
                  <a:lnTo>
                    <a:pt x="425" y="105"/>
                  </a:lnTo>
                  <a:lnTo>
                    <a:pt x="425" y="106"/>
                  </a:lnTo>
                  <a:lnTo>
                    <a:pt x="426" y="106"/>
                  </a:lnTo>
                  <a:lnTo>
                    <a:pt x="427" y="106"/>
                  </a:lnTo>
                  <a:lnTo>
                    <a:pt x="427" y="107"/>
                  </a:lnTo>
                  <a:lnTo>
                    <a:pt x="428" y="107"/>
                  </a:lnTo>
                  <a:lnTo>
                    <a:pt x="428" y="108"/>
                  </a:lnTo>
                  <a:lnTo>
                    <a:pt x="429" y="109"/>
                  </a:lnTo>
                  <a:lnTo>
                    <a:pt x="429" y="110"/>
                  </a:lnTo>
                  <a:lnTo>
                    <a:pt x="430" y="110"/>
                  </a:lnTo>
                  <a:lnTo>
                    <a:pt x="430" y="111"/>
                  </a:lnTo>
                  <a:lnTo>
                    <a:pt x="431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6" y="115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40" y="117"/>
                  </a:lnTo>
                  <a:lnTo>
                    <a:pt x="441" y="118"/>
                  </a:lnTo>
                  <a:lnTo>
                    <a:pt x="442" y="119"/>
                  </a:lnTo>
                  <a:lnTo>
                    <a:pt x="443" y="119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4" y="124"/>
                  </a:lnTo>
                  <a:lnTo>
                    <a:pt x="444" y="125"/>
                  </a:lnTo>
                  <a:lnTo>
                    <a:pt x="445" y="126"/>
                  </a:lnTo>
                  <a:lnTo>
                    <a:pt x="445" y="127"/>
                  </a:lnTo>
                  <a:lnTo>
                    <a:pt x="446" y="128"/>
                  </a:lnTo>
                  <a:lnTo>
                    <a:pt x="446" y="129"/>
                  </a:lnTo>
                  <a:lnTo>
                    <a:pt x="447" y="129"/>
                  </a:lnTo>
                  <a:lnTo>
                    <a:pt x="447" y="130"/>
                  </a:lnTo>
                  <a:lnTo>
                    <a:pt x="447" y="131"/>
                  </a:lnTo>
                  <a:lnTo>
                    <a:pt x="447" y="132"/>
                  </a:lnTo>
                  <a:lnTo>
                    <a:pt x="447" y="133"/>
                  </a:lnTo>
                  <a:lnTo>
                    <a:pt x="447" y="135"/>
                  </a:lnTo>
                  <a:lnTo>
                    <a:pt x="448" y="135"/>
                  </a:lnTo>
                  <a:lnTo>
                    <a:pt x="448" y="136"/>
                  </a:lnTo>
                  <a:lnTo>
                    <a:pt x="449" y="140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5"/>
                  </a:lnTo>
                  <a:lnTo>
                    <a:pt x="449" y="146"/>
                  </a:lnTo>
                  <a:lnTo>
                    <a:pt x="449" y="147"/>
                  </a:lnTo>
                  <a:lnTo>
                    <a:pt x="449" y="148"/>
                  </a:lnTo>
                  <a:lnTo>
                    <a:pt x="450" y="148"/>
                  </a:lnTo>
                  <a:lnTo>
                    <a:pt x="451" y="149"/>
                  </a:lnTo>
                  <a:lnTo>
                    <a:pt x="451" y="150"/>
                  </a:lnTo>
                  <a:lnTo>
                    <a:pt x="453" y="151"/>
                  </a:lnTo>
                  <a:lnTo>
                    <a:pt x="453" y="152"/>
                  </a:lnTo>
                  <a:lnTo>
                    <a:pt x="454" y="152"/>
                  </a:lnTo>
                  <a:lnTo>
                    <a:pt x="454" y="153"/>
                  </a:lnTo>
                  <a:lnTo>
                    <a:pt x="455" y="153"/>
                  </a:lnTo>
                  <a:lnTo>
                    <a:pt x="455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7" y="155"/>
                  </a:lnTo>
                  <a:lnTo>
                    <a:pt x="457" y="156"/>
                  </a:lnTo>
                  <a:lnTo>
                    <a:pt x="458" y="157"/>
                  </a:lnTo>
                  <a:lnTo>
                    <a:pt x="459" y="159"/>
                  </a:lnTo>
                  <a:lnTo>
                    <a:pt x="460" y="160"/>
                  </a:lnTo>
                  <a:lnTo>
                    <a:pt x="460" y="162"/>
                  </a:lnTo>
                  <a:lnTo>
                    <a:pt x="461" y="162"/>
                  </a:lnTo>
                  <a:lnTo>
                    <a:pt x="461" y="163"/>
                  </a:lnTo>
                  <a:lnTo>
                    <a:pt x="461" y="164"/>
                  </a:lnTo>
                  <a:lnTo>
                    <a:pt x="464" y="165"/>
                  </a:lnTo>
                  <a:lnTo>
                    <a:pt x="465" y="166"/>
                  </a:lnTo>
                  <a:lnTo>
                    <a:pt x="465" y="166"/>
                  </a:lnTo>
                  <a:lnTo>
                    <a:pt x="465" y="167"/>
                  </a:lnTo>
                  <a:lnTo>
                    <a:pt x="465" y="168"/>
                  </a:lnTo>
                  <a:lnTo>
                    <a:pt x="465" y="169"/>
                  </a:lnTo>
                  <a:lnTo>
                    <a:pt x="465" y="170"/>
                  </a:lnTo>
                  <a:lnTo>
                    <a:pt x="465" y="173"/>
                  </a:lnTo>
                  <a:lnTo>
                    <a:pt x="464" y="173"/>
                  </a:lnTo>
                  <a:lnTo>
                    <a:pt x="464" y="174"/>
                  </a:lnTo>
                  <a:lnTo>
                    <a:pt x="465" y="175"/>
                  </a:lnTo>
                  <a:lnTo>
                    <a:pt x="465" y="176"/>
                  </a:lnTo>
                  <a:lnTo>
                    <a:pt x="466" y="178"/>
                  </a:lnTo>
                  <a:lnTo>
                    <a:pt x="466" y="182"/>
                  </a:lnTo>
                  <a:lnTo>
                    <a:pt x="467" y="183"/>
                  </a:lnTo>
                  <a:lnTo>
                    <a:pt x="469" y="185"/>
                  </a:lnTo>
                  <a:lnTo>
                    <a:pt x="469" y="186"/>
                  </a:lnTo>
                  <a:lnTo>
                    <a:pt x="470" y="188"/>
                  </a:lnTo>
                  <a:lnTo>
                    <a:pt x="472" y="189"/>
                  </a:lnTo>
                  <a:lnTo>
                    <a:pt x="473" y="190"/>
                  </a:lnTo>
                  <a:lnTo>
                    <a:pt x="474" y="191"/>
                  </a:lnTo>
                  <a:lnTo>
                    <a:pt x="475" y="191"/>
                  </a:lnTo>
                  <a:lnTo>
                    <a:pt x="476" y="192"/>
                  </a:lnTo>
                  <a:lnTo>
                    <a:pt x="477" y="192"/>
                  </a:lnTo>
                  <a:lnTo>
                    <a:pt x="478" y="192"/>
                  </a:lnTo>
                  <a:lnTo>
                    <a:pt x="479" y="192"/>
                  </a:lnTo>
                  <a:lnTo>
                    <a:pt x="480" y="193"/>
                  </a:lnTo>
                  <a:lnTo>
                    <a:pt x="481" y="193"/>
                  </a:lnTo>
                  <a:lnTo>
                    <a:pt x="483" y="193"/>
                  </a:lnTo>
                  <a:lnTo>
                    <a:pt x="483" y="194"/>
                  </a:lnTo>
                  <a:lnTo>
                    <a:pt x="484" y="194"/>
                  </a:lnTo>
                  <a:lnTo>
                    <a:pt x="485" y="195"/>
                  </a:lnTo>
                  <a:lnTo>
                    <a:pt x="485" y="196"/>
                  </a:lnTo>
                  <a:lnTo>
                    <a:pt x="485" y="197"/>
                  </a:lnTo>
                  <a:lnTo>
                    <a:pt x="486" y="198"/>
                  </a:lnTo>
                  <a:lnTo>
                    <a:pt x="487" y="199"/>
                  </a:lnTo>
                  <a:lnTo>
                    <a:pt x="487" y="200"/>
                  </a:lnTo>
                  <a:lnTo>
                    <a:pt x="488" y="200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1" y="202"/>
                  </a:lnTo>
                  <a:lnTo>
                    <a:pt x="492" y="202"/>
                  </a:lnTo>
                  <a:lnTo>
                    <a:pt x="492" y="203"/>
                  </a:lnTo>
                  <a:lnTo>
                    <a:pt x="493" y="203"/>
                  </a:lnTo>
                  <a:lnTo>
                    <a:pt x="494" y="203"/>
                  </a:lnTo>
                  <a:lnTo>
                    <a:pt x="495" y="203"/>
                  </a:lnTo>
                  <a:lnTo>
                    <a:pt x="496" y="203"/>
                  </a:lnTo>
                  <a:lnTo>
                    <a:pt x="497" y="203"/>
                  </a:lnTo>
                  <a:lnTo>
                    <a:pt x="498" y="202"/>
                  </a:lnTo>
                  <a:lnTo>
                    <a:pt x="499" y="201"/>
                  </a:lnTo>
                  <a:lnTo>
                    <a:pt x="500" y="200"/>
                  </a:lnTo>
                  <a:lnTo>
                    <a:pt x="501" y="200"/>
                  </a:lnTo>
                  <a:lnTo>
                    <a:pt x="502" y="200"/>
                  </a:lnTo>
                  <a:lnTo>
                    <a:pt x="503" y="200"/>
                  </a:lnTo>
                  <a:lnTo>
                    <a:pt x="504" y="200"/>
                  </a:lnTo>
                  <a:lnTo>
                    <a:pt x="505" y="200"/>
                  </a:lnTo>
                  <a:lnTo>
                    <a:pt x="506" y="200"/>
                  </a:lnTo>
                  <a:lnTo>
                    <a:pt x="506" y="201"/>
                  </a:lnTo>
                  <a:lnTo>
                    <a:pt x="507" y="202"/>
                  </a:lnTo>
                  <a:lnTo>
                    <a:pt x="508" y="203"/>
                  </a:lnTo>
                  <a:lnTo>
                    <a:pt x="509" y="205"/>
                  </a:lnTo>
                  <a:lnTo>
                    <a:pt x="510" y="206"/>
                  </a:lnTo>
                  <a:lnTo>
                    <a:pt x="511" y="207"/>
                  </a:lnTo>
                  <a:lnTo>
                    <a:pt x="512" y="207"/>
                  </a:lnTo>
                  <a:lnTo>
                    <a:pt x="513" y="208"/>
                  </a:lnTo>
                  <a:lnTo>
                    <a:pt x="514" y="208"/>
                  </a:lnTo>
                  <a:lnTo>
                    <a:pt x="518" y="209"/>
                  </a:lnTo>
                  <a:lnTo>
                    <a:pt x="519" y="209"/>
                  </a:lnTo>
                  <a:lnTo>
                    <a:pt x="520" y="210"/>
                  </a:lnTo>
                  <a:lnTo>
                    <a:pt x="521" y="210"/>
                  </a:lnTo>
                  <a:lnTo>
                    <a:pt x="522" y="210"/>
                  </a:lnTo>
                  <a:lnTo>
                    <a:pt x="522" y="211"/>
                  </a:lnTo>
                  <a:lnTo>
                    <a:pt x="523" y="211"/>
                  </a:lnTo>
                  <a:lnTo>
                    <a:pt x="524" y="212"/>
                  </a:lnTo>
                  <a:lnTo>
                    <a:pt x="525" y="213"/>
                  </a:lnTo>
                  <a:lnTo>
                    <a:pt x="526" y="214"/>
                  </a:lnTo>
                  <a:lnTo>
                    <a:pt x="527" y="215"/>
                  </a:lnTo>
                  <a:lnTo>
                    <a:pt x="528" y="216"/>
                  </a:lnTo>
                  <a:lnTo>
                    <a:pt x="529" y="216"/>
                  </a:lnTo>
                  <a:lnTo>
                    <a:pt x="530" y="216"/>
                  </a:lnTo>
                  <a:lnTo>
                    <a:pt x="531" y="216"/>
                  </a:lnTo>
                  <a:lnTo>
                    <a:pt x="532" y="216"/>
                  </a:lnTo>
                  <a:lnTo>
                    <a:pt x="532" y="217"/>
                  </a:lnTo>
                  <a:lnTo>
                    <a:pt x="536" y="221"/>
                  </a:lnTo>
                  <a:lnTo>
                    <a:pt x="537" y="222"/>
                  </a:lnTo>
                  <a:lnTo>
                    <a:pt x="537" y="223"/>
                  </a:lnTo>
                  <a:lnTo>
                    <a:pt x="537" y="224"/>
                  </a:lnTo>
                  <a:lnTo>
                    <a:pt x="538" y="225"/>
                  </a:lnTo>
                  <a:lnTo>
                    <a:pt x="538" y="226"/>
                  </a:lnTo>
                  <a:lnTo>
                    <a:pt x="539" y="226"/>
                  </a:lnTo>
                  <a:lnTo>
                    <a:pt x="540" y="226"/>
                  </a:lnTo>
                  <a:lnTo>
                    <a:pt x="542" y="228"/>
                  </a:lnTo>
                  <a:lnTo>
                    <a:pt x="542" y="229"/>
                  </a:lnTo>
                  <a:lnTo>
                    <a:pt x="542" y="230"/>
                  </a:lnTo>
                  <a:lnTo>
                    <a:pt x="543" y="231"/>
                  </a:lnTo>
                  <a:lnTo>
                    <a:pt x="546" y="233"/>
                  </a:lnTo>
                  <a:lnTo>
                    <a:pt x="547" y="233"/>
                  </a:lnTo>
                  <a:lnTo>
                    <a:pt x="547" y="234"/>
                  </a:lnTo>
                  <a:lnTo>
                    <a:pt x="548" y="237"/>
                  </a:lnTo>
                  <a:lnTo>
                    <a:pt x="549" y="237"/>
                  </a:lnTo>
                  <a:lnTo>
                    <a:pt x="549" y="238"/>
                  </a:lnTo>
                  <a:lnTo>
                    <a:pt x="550" y="238"/>
                  </a:lnTo>
                  <a:lnTo>
                    <a:pt x="551" y="238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4" y="242"/>
                  </a:lnTo>
                  <a:lnTo>
                    <a:pt x="554" y="243"/>
                  </a:lnTo>
                  <a:lnTo>
                    <a:pt x="554" y="244"/>
                  </a:lnTo>
                  <a:lnTo>
                    <a:pt x="555" y="245"/>
                  </a:lnTo>
                  <a:lnTo>
                    <a:pt x="556" y="246"/>
                  </a:lnTo>
                  <a:lnTo>
                    <a:pt x="556" y="248"/>
                  </a:lnTo>
                  <a:lnTo>
                    <a:pt x="556" y="249"/>
                  </a:lnTo>
                  <a:lnTo>
                    <a:pt x="556" y="251"/>
                  </a:lnTo>
                  <a:lnTo>
                    <a:pt x="557" y="254"/>
                  </a:lnTo>
                  <a:lnTo>
                    <a:pt x="558" y="255"/>
                  </a:lnTo>
                  <a:lnTo>
                    <a:pt x="560" y="256"/>
                  </a:lnTo>
                  <a:lnTo>
                    <a:pt x="561" y="257"/>
                  </a:lnTo>
                  <a:lnTo>
                    <a:pt x="564" y="257"/>
                  </a:lnTo>
                  <a:lnTo>
                    <a:pt x="567" y="258"/>
                  </a:lnTo>
                  <a:lnTo>
                    <a:pt x="570" y="260"/>
                  </a:lnTo>
                  <a:lnTo>
                    <a:pt x="571" y="260"/>
                  </a:lnTo>
                  <a:lnTo>
                    <a:pt x="572" y="261"/>
                  </a:lnTo>
                  <a:lnTo>
                    <a:pt x="576" y="263"/>
                  </a:lnTo>
                  <a:lnTo>
                    <a:pt x="578" y="264"/>
                  </a:lnTo>
                  <a:lnTo>
                    <a:pt x="581" y="265"/>
                  </a:lnTo>
                  <a:lnTo>
                    <a:pt x="584" y="266"/>
                  </a:lnTo>
                  <a:lnTo>
                    <a:pt x="585" y="267"/>
                  </a:lnTo>
                  <a:lnTo>
                    <a:pt x="586" y="269"/>
                  </a:lnTo>
                  <a:lnTo>
                    <a:pt x="586" y="270"/>
                  </a:lnTo>
                  <a:lnTo>
                    <a:pt x="587" y="273"/>
                  </a:lnTo>
                  <a:lnTo>
                    <a:pt x="588" y="274"/>
                  </a:lnTo>
                  <a:lnTo>
                    <a:pt x="588" y="275"/>
                  </a:lnTo>
                  <a:lnTo>
                    <a:pt x="589" y="276"/>
                  </a:lnTo>
                  <a:lnTo>
                    <a:pt x="589" y="277"/>
                  </a:lnTo>
                  <a:lnTo>
                    <a:pt x="590" y="277"/>
                  </a:lnTo>
                  <a:lnTo>
                    <a:pt x="590" y="278"/>
                  </a:lnTo>
                  <a:lnTo>
                    <a:pt x="591" y="278"/>
                  </a:lnTo>
                  <a:lnTo>
                    <a:pt x="591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91" y="282"/>
                  </a:lnTo>
                  <a:lnTo>
                    <a:pt x="590" y="282"/>
                  </a:lnTo>
                  <a:lnTo>
                    <a:pt x="590" y="283"/>
                  </a:lnTo>
                  <a:lnTo>
                    <a:pt x="589" y="283"/>
                  </a:lnTo>
                  <a:lnTo>
                    <a:pt x="588" y="284"/>
                  </a:lnTo>
                  <a:lnTo>
                    <a:pt x="587" y="284"/>
                  </a:lnTo>
                  <a:lnTo>
                    <a:pt x="586" y="284"/>
                  </a:lnTo>
                  <a:lnTo>
                    <a:pt x="585" y="284"/>
                  </a:lnTo>
                  <a:lnTo>
                    <a:pt x="584" y="285"/>
                  </a:lnTo>
                  <a:lnTo>
                    <a:pt x="583" y="285"/>
                  </a:lnTo>
                  <a:lnTo>
                    <a:pt x="583" y="286"/>
                  </a:lnTo>
                  <a:lnTo>
                    <a:pt x="583" y="287"/>
                  </a:lnTo>
                  <a:lnTo>
                    <a:pt x="583" y="288"/>
                  </a:lnTo>
                  <a:lnTo>
                    <a:pt x="584" y="289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87" y="291"/>
                  </a:lnTo>
                  <a:lnTo>
                    <a:pt x="588" y="291"/>
                  </a:lnTo>
                  <a:lnTo>
                    <a:pt x="590" y="292"/>
                  </a:lnTo>
                  <a:lnTo>
                    <a:pt x="591" y="292"/>
                  </a:lnTo>
                  <a:lnTo>
                    <a:pt x="592" y="292"/>
                  </a:lnTo>
                  <a:lnTo>
                    <a:pt x="592" y="293"/>
                  </a:lnTo>
                  <a:lnTo>
                    <a:pt x="593" y="293"/>
                  </a:lnTo>
                  <a:lnTo>
                    <a:pt x="593" y="294"/>
                  </a:lnTo>
                  <a:lnTo>
                    <a:pt x="592" y="295"/>
                  </a:lnTo>
                  <a:lnTo>
                    <a:pt x="591" y="296"/>
                  </a:lnTo>
                  <a:lnTo>
                    <a:pt x="590" y="296"/>
                  </a:lnTo>
                  <a:lnTo>
                    <a:pt x="589" y="296"/>
                  </a:lnTo>
                  <a:lnTo>
                    <a:pt x="588" y="295"/>
                  </a:lnTo>
                  <a:lnTo>
                    <a:pt x="587" y="294"/>
                  </a:lnTo>
                  <a:lnTo>
                    <a:pt x="586" y="294"/>
                  </a:lnTo>
                  <a:lnTo>
                    <a:pt x="585" y="294"/>
                  </a:lnTo>
                  <a:lnTo>
                    <a:pt x="585" y="296"/>
                  </a:lnTo>
                  <a:lnTo>
                    <a:pt x="584" y="296"/>
                  </a:lnTo>
                  <a:lnTo>
                    <a:pt x="583" y="297"/>
                  </a:lnTo>
                  <a:lnTo>
                    <a:pt x="582" y="297"/>
                  </a:lnTo>
                  <a:lnTo>
                    <a:pt x="581" y="296"/>
                  </a:lnTo>
                  <a:lnTo>
                    <a:pt x="579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298"/>
                  </a:lnTo>
                  <a:lnTo>
                    <a:pt x="578" y="299"/>
                  </a:lnTo>
                  <a:lnTo>
                    <a:pt x="579" y="299"/>
                  </a:lnTo>
                  <a:lnTo>
                    <a:pt x="579" y="300"/>
                  </a:lnTo>
                  <a:lnTo>
                    <a:pt x="580" y="300"/>
                  </a:lnTo>
                  <a:lnTo>
                    <a:pt x="581" y="301"/>
                  </a:lnTo>
                  <a:lnTo>
                    <a:pt x="582" y="302"/>
                  </a:lnTo>
                  <a:lnTo>
                    <a:pt x="582" y="303"/>
                  </a:lnTo>
                  <a:lnTo>
                    <a:pt x="583" y="305"/>
                  </a:lnTo>
                  <a:lnTo>
                    <a:pt x="583" y="306"/>
                  </a:lnTo>
                  <a:lnTo>
                    <a:pt x="583" y="307"/>
                  </a:lnTo>
                  <a:lnTo>
                    <a:pt x="583" y="308"/>
                  </a:lnTo>
                  <a:lnTo>
                    <a:pt x="583" y="310"/>
                  </a:lnTo>
                  <a:lnTo>
                    <a:pt x="584" y="310"/>
                  </a:lnTo>
                  <a:lnTo>
                    <a:pt x="584" y="311"/>
                  </a:lnTo>
                  <a:lnTo>
                    <a:pt x="585" y="311"/>
                  </a:lnTo>
                  <a:lnTo>
                    <a:pt x="586" y="312"/>
                  </a:lnTo>
                  <a:lnTo>
                    <a:pt x="586" y="313"/>
                  </a:lnTo>
                  <a:lnTo>
                    <a:pt x="586" y="314"/>
                  </a:lnTo>
                  <a:lnTo>
                    <a:pt x="585" y="315"/>
                  </a:lnTo>
                  <a:lnTo>
                    <a:pt x="584" y="316"/>
                  </a:lnTo>
                  <a:lnTo>
                    <a:pt x="583" y="316"/>
                  </a:lnTo>
                  <a:lnTo>
                    <a:pt x="582" y="316"/>
                  </a:lnTo>
                  <a:lnTo>
                    <a:pt x="582" y="315"/>
                  </a:lnTo>
                  <a:lnTo>
                    <a:pt x="581" y="314"/>
                  </a:lnTo>
                  <a:lnTo>
                    <a:pt x="580" y="314"/>
                  </a:lnTo>
                  <a:lnTo>
                    <a:pt x="579" y="314"/>
                  </a:lnTo>
                  <a:lnTo>
                    <a:pt x="578" y="314"/>
                  </a:lnTo>
                  <a:lnTo>
                    <a:pt x="577" y="314"/>
                  </a:lnTo>
                  <a:lnTo>
                    <a:pt x="577" y="315"/>
                  </a:lnTo>
                  <a:lnTo>
                    <a:pt x="577" y="316"/>
                  </a:lnTo>
                  <a:lnTo>
                    <a:pt x="577" y="317"/>
                  </a:lnTo>
                  <a:lnTo>
                    <a:pt x="577" y="318"/>
                  </a:lnTo>
                  <a:lnTo>
                    <a:pt x="578" y="318"/>
                  </a:lnTo>
                  <a:lnTo>
                    <a:pt x="578" y="319"/>
                  </a:lnTo>
                  <a:lnTo>
                    <a:pt x="579" y="319"/>
                  </a:lnTo>
                  <a:lnTo>
                    <a:pt x="579" y="320"/>
                  </a:lnTo>
                  <a:lnTo>
                    <a:pt x="581" y="321"/>
                  </a:lnTo>
                  <a:lnTo>
                    <a:pt x="582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1" y="325"/>
                  </a:lnTo>
                  <a:lnTo>
                    <a:pt x="581" y="326"/>
                  </a:lnTo>
                  <a:lnTo>
                    <a:pt x="580" y="326"/>
                  </a:lnTo>
                  <a:lnTo>
                    <a:pt x="580" y="327"/>
                  </a:lnTo>
                  <a:lnTo>
                    <a:pt x="580" y="328"/>
                  </a:lnTo>
                  <a:lnTo>
                    <a:pt x="581" y="329"/>
                  </a:lnTo>
                  <a:lnTo>
                    <a:pt x="582" y="329"/>
                  </a:lnTo>
                  <a:lnTo>
                    <a:pt x="583" y="329"/>
                  </a:lnTo>
                  <a:lnTo>
                    <a:pt x="584" y="329"/>
                  </a:lnTo>
                  <a:lnTo>
                    <a:pt x="585" y="328"/>
                  </a:lnTo>
                  <a:lnTo>
                    <a:pt x="586" y="328"/>
                  </a:lnTo>
                  <a:lnTo>
                    <a:pt x="587" y="328"/>
                  </a:lnTo>
                  <a:lnTo>
                    <a:pt x="588" y="329"/>
                  </a:lnTo>
                  <a:lnTo>
                    <a:pt x="589" y="330"/>
                  </a:lnTo>
                  <a:lnTo>
                    <a:pt x="590" y="330"/>
                  </a:lnTo>
                  <a:lnTo>
                    <a:pt x="591" y="329"/>
                  </a:lnTo>
                  <a:lnTo>
                    <a:pt x="591" y="328"/>
                  </a:lnTo>
                  <a:lnTo>
                    <a:pt x="592" y="327"/>
                  </a:lnTo>
                  <a:lnTo>
                    <a:pt x="593" y="327"/>
                  </a:lnTo>
                  <a:lnTo>
                    <a:pt x="594" y="327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29"/>
                  </a:lnTo>
                  <a:lnTo>
                    <a:pt x="591" y="330"/>
                  </a:lnTo>
                  <a:lnTo>
                    <a:pt x="591" y="331"/>
                  </a:lnTo>
                  <a:lnTo>
                    <a:pt x="590" y="331"/>
                  </a:lnTo>
                  <a:lnTo>
                    <a:pt x="590" y="332"/>
                  </a:lnTo>
                  <a:lnTo>
                    <a:pt x="590" y="333"/>
                  </a:lnTo>
                  <a:lnTo>
                    <a:pt x="589" y="333"/>
                  </a:lnTo>
                  <a:lnTo>
                    <a:pt x="589" y="334"/>
                  </a:lnTo>
                  <a:lnTo>
                    <a:pt x="590" y="334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2" y="336"/>
                  </a:lnTo>
                  <a:lnTo>
                    <a:pt x="593" y="336"/>
                  </a:lnTo>
                  <a:lnTo>
                    <a:pt x="594" y="337"/>
                  </a:lnTo>
                  <a:lnTo>
                    <a:pt x="594" y="338"/>
                  </a:lnTo>
                  <a:lnTo>
                    <a:pt x="594" y="339"/>
                  </a:lnTo>
                  <a:lnTo>
                    <a:pt x="593" y="339"/>
                  </a:lnTo>
                  <a:lnTo>
                    <a:pt x="593" y="340"/>
                  </a:lnTo>
                  <a:lnTo>
                    <a:pt x="592" y="340"/>
                  </a:lnTo>
                  <a:lnTo>
                    <a:pt x="592" y="341"/>
                  </a:lnTo>
                  <a:lnTo>
                    <a:pt x="593" y="341"/>
                  </a:lnTo>
                  <a:lnTo>
                    <a:pt x="594" y="341"/>
                  </a:lnTo>
                  <a:lnTo>
                    <a:pt x="595" y="340"/>
                  </a:lnTo>
                  <a:lnTo>
                    <a:pt x="595" y="339"/>
                  </a:lnTo>
                  <a:lnTo>
                    <a:pt x="595" y="338"/>
                  </a:lnTo>
                  <a:lnTo>
                    <a:pt x="595" y="337"/>
                  </a:lnTo>
                  <a:lnTo>
                    <a:pt x="596" y="337"/>
                  </a:lnTo>
                  <a:lnTo>
                    <a:pt x="596" y="336"/>
                  </a:lnTo>
                  <a:lnTo>
                    <a:pt x="596" y="335"/>
                  </a:lnTo>
                  <a:lnTo>
                    <a:pt x="596" y="334"/>
                  </a:lnTo>
                  <a:lnTo>
                    <a:pt x="596" y="333"/>
                  </a:lnTo>
                  <a:lnTo>
                    <a:pt x="597" y="333"/>
                  </a:lnTo>
                  <a:lnTo>
                    <a:pt x="598" y="333"/>
                  </a:lnTo>
                  <a:lnTo>
                    <a:pt x="598" y="334"/>
                  </a:lnTo>
                  <a:lnTo>
                    <a:pt x="598" y="335"/>
                  </a:lnTo>
                  <a:lnTo>
                    <a:pt x="599" y="335"/>
                  </a:lnTo>
                  <a:lnTo>
                    <a:pt x="599" y="336"/>
                  </a:lnTo>
                  <a:lnTo>
                    <a:pt x="599" y="337"/>
                  </a:lnTo>
                  <a:lnTo>
                    <a:pt x="599" y="338"/>
                  </a:lnTo>
                  <a:lnTo>
                    <a:pt x="598" y="338"/>
                  </a:lnTo>
                  <a:lnTo>
                    <a:pt x="598" y="339"/>
                  </a:lnTo>
                  <a:lnTo>
                    <a:pt x="599" y="340"/>
                  </a:lnTo>
                  <a:lnTo>
                    <a:pt x="600" y="340"/>
                  </a:lnTo>
                  <a:lnTo>
                    <a:pt x="601" y="340"/>
                  </a:lnTo>
                  <a:lnTo>
                    <a:pt x="601" y="339"/>
                  </a:lnTo>
                  <a:lnTo>
                    <a:pt x="602" y="339"/>
                  </a:lnTo>
                  <a:lnTo>
                    <a:pt x="602" y="340"/>
                  </a:lnTo>
                  <a:lnTo>
                    <a:pt x="603" y="340"/>
                  </a:lnTo>
                  <a:lnTo>
                    <a:pt x="602" y="341"/>
                  </a:lnTo>
                  <a:lnTo>
                    <a:pt x="602" y="342"/>
                  </a:lnTo>
                  <a:lnTo>
                    <a:pt x="601" y="342"/>
                  </a:lnTo>
                  <a:lnTo>
                    <a:pt x="601" y="343"/>
                  </a:lnTo>
                  <a:lnTo>
                    <a:pt x="602" y="343"/>
                  </a:lnTo>
                  <a:lnTo>
                    <a:pt x="603" y="343"/>
                  </a:lnTo>
                  <a:lnTo>
                    <a:pt x="604" y="342"/>
                  </a:lnTo>
                  <a:lnTo>
                    <a:pt x="605" y="342"/>
                  </a:lnTo>
                  <a:lnTo>
                    <a:pt x="606" y="342"/>
                  </a:lnTo>
                  <a:lnTo>
                    <a:pt x="606" y="343"/>
                  </a:lnTo>
                  <a:lnTo>
                    <a:pt x="606" y="344"/>
                  </a:lnTo>
                  <a:lnTo>
                    <a:pt x="606" y="345"/>
                  </a:lnTo>
                  <a:lnTo>
                    <a:pt x="605" y="345"/>
                  </a:lnTo>
                  <a:lnTo>
                    <a:pt x="605" y="346"/>
                  </a:lnTo>
                  <a:lnTo>
                    <a:pt x="605" y="347"/>
                  </a:lnTo>
                  <a:lnTo>
                    <a:pt x="605" y="348"/>
                  </a:lnTo>
                  <a:lnTo>
                    <a:pt x="606" y="348"/>
                  </a:lnTo>
                  <a:lnTo>
                    <a:pt x="606" y="349"/>
                  </a:lnTo>
                  <a:lnTo>
                    <a:pt x="606" y="350"/>
                  </a:lnTo>
                  <a:lnTo>
                    <a:pt x="607" y="350"/>
                  </a:lnTo>
                  <a:lnTo>
                    <a:pt x="607" y="349"/>
                  </a:lnTo>
                  <a:lnTo>
                    <a:pt x="608" y="349"/>
                  </a:lnTo>
                  <a:lnTo>
                    <a:pt x="608" y="348"/>
                  </a:lnTo>
                  <a:lnTo>
                    <a:pt x="608" y="347"/>
                  </a:lnTo>
                  <a:lnTo>
                    <a:pt x="609" y="347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5"/>
                  </a:lnTo>
                  <a:lnTo>
                    <a:pt x="611" y="345"/>
                  </a:lnTo>
                  <a:lnTo>
                    <a:pt x="611" y="344"/>
                  </a:lnTo>
                  <a:lnTo>
                    <a:pt x="612" y="344"/>
                  </a:lnTo>
                  <a:lnTo>
                    <a:pt x="613" y="344"/>
                  </a:lnTo>
                  <a:lnTo>
                    <a:pt x="613" y="345"/>
                  </a:lnTo>
                  <a:lnTo>
                    <a:pt x="614" y="346"/>
                  </a:lnTo>
                  <a:lnTo>
                    <a:pt x="614" y="347"/>
                  </a:lnTo>
                  <a:lnTo>
                    <a:pt x="614" y="348"/>
                  </a:lnTo>
                  <a:lnTo>
                    <a:pt x="614" y="349"/>
                  </a:lnTo>
                  <a:lnTo>
                    <a:pt x="613" y="349"/>
                  </a:lnTo>
                  <a:lnTo>
                    <a:pt x="614" y="349"/>
                  </a:lnTo>
                  <a:lnTo>
                    <a:pt x="614" y="350"/>
                  </a:lnTo>
                  <a:lnTo>
                    <a:pt x="615" y="350"/>
                  </a:lnTo>
                  <a:lnTo>
                    <a:pt x="615" y="349"/>
                  </a:lnTo>
                  <a:lnTo>
                    <a:pt x="615" y="348"/>
                  </a:lnTo>
                  <a:lnTo>
                    <a:pt x="616" y="348"/>
                  </a:lnTo>
                  <a:lnTo>
                    <a:pt x="616" y="347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7" y="346"/>
                  </a:lnTo>
                  <a:lnTo>
                    <a:pt x="617" y="345"/>
                  </a:lnTo>
                  <a:lnTo>
                    <a:pt x="617" y="346"/>
                  </a:lnTo>
                  <a:lnTo>
                    <a:pt x="618" y="346"/>
                  </a:lnTo>
                  <a:lnTo>
                    <a:pt x="619" y="347"/>
                  </a:lnTo>
                  <a:lnTo>
                    <a:pt x="620" y="347"/>
                  </a:lnTo>
                  <a:lnTo>
                    <a:pt x="620" y="348"/>
                  </a:lnTo>
                  <a:lnTo>
                    <a:pt x="621" y="348"/>
                  </a:lnTo>
                  <a:lnTo>
                    <a:pt x="621" y="349"/>
                  </a:lnTo>
                  <a:lnTo>
                    <a:pt x="620" y="350"/>
                  </a:lnTo>
                  <a:lnTo>
                    <a:pt x="619" y="350"/>
                  </a:lnTo>
                  <a:lnTo>
                    <a:pt x="619" y="351"/>
                  </a:lnTo>
                  <a:lnTo>
                    <a:pt x="619" y="352"/>
                  </a:lnTo>
                  <a:lnTo>
                    <a:pt x="620" y="352"/>
                  </a:lnTo>
                  <a:lnTo>
                    <a:pt x="620" y="353"/>
                  </a:lnTo>
                  <a:lnTo>
                    <a:pt x="619" y="353"/>
                  </a:lnTo>
                  <a:lnTo>
                    <a:pt x="619" y="352"/>
                  </a:lnTo>
                  <a:lnTo>
                    <a:pt x="618" y="352"/>
                  </a:lnTo>
                  <a:lnTo>
                    <a:pt x="618" y="351"/>
                  </a:lnTo>
                  <a:lnTo>
                    <a:pt x="617" y="351"/>
                  </a:lnTo>
                  <a:lnTo>
                    <a:pt x="616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5" y="353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4" y="357"/>
                  </a:lnTo>
                  <a:lnTo>
                    <a:pt x="615" y="357"/>
                  </a:lnTo>
                  <a:lnTo>
                    <a:pt x="615" y="358"/>
                  </a:lnTo>
                  <a:lnTo>
                    <a:pt x="616" y="358"/>
                  </a:lnTo>
                  <a:lnTo>
                    <a:pt x="616" y="359"/>
                  </a:lnTo>
                  <a:lnTo>
                    <a:pt x="616" y="359"/>
                  </a:lnTo>
                  <a:lnTo>
                    <a:pt x="617" y="359"/>
                  </a:lnTo>
                  <a:lnTo>
                    <a:pt x="618" y="359"/>
                  </a:lnTo>
                  <a:lnTo>
                    <a:pt x="618" y="360"/>
                  </a:lnTo>
                  <a:lnTo>
                    <a:pt x="619" y="360"/>
                  </a:lnTo>
                  <a:lnTo>
                    <a:pt x="620" y="359"/>
                  </a:lnTo>
                  <a:lnTo>
                    <a:pt x="621" y="359"/>
                  </a:lnTo>
                  <a:lnTo>
                    <a:pt x="621" y="360"/>
                  </a:lnTo>
                  <a:lnTo>
                    <a:pt x="622" y="360"/>
                  </a:lnTo>
                  <a:lnTo>
                    <a:pt x="622" y="361"/>
                  </a:lnTo>
                  <a:lnTo>
                    <a:pt x="622" y="362"/>
                  </a:lnTo>
                  <a:lnTo>
                    <a:pt x="622" y="363"/>
                  </a:lnTo>
                  <a:lnTo>
                    <a:pt x="623" y="363"/>
                  </a:lnTo>
                  <a:lnTo>
                    <a:pt x="623" y="364"/>
                  </a:lnTo>
                  <a:lnTo>
                    <a:pt x="624" y="364"/>
                  </a:lnTo>
                  <a:lnTo>
                    <a:pt x="624" y="365"/>
                  </a:lnTo>
                  <a:lnTo>
                    <a:pt x="624" y="364"/>
                  </a:lnTo>
                  <a:lnTo>
                    <a:pt x="625" y="364"/>
                  </a:lnTo>
                  <a:lnTo>
                    <a:pt x="626" y="364"/>
                  </a:lnTo>
                  <a:lnTo>
                    <a:pt x="626" y="363"/>
                  </a:lnTo>
                  <a:lnTo>
                    <a:pt x="627" y="363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6" y="365"/>
                  </a:lnTo>
                  <a:lnTo>
                    <a:pt x="626" y="366"/>
                  </a:lnTo>
                  <a:lnTo>
                    <a:pt x="626" y="367"/>
                  </a:lnTo>
                  <a:lnTo>
                    <a:pt x="626" y="368"/>
                  </a:lnTo>
                  <a:lnTo>
                    <a:pt x="626" y="369"/>
                  </a:lnTo>
                  <a:lnTo>
                    <a:pt x="626" y="370"/>
                  </a:lnTo>
                  <a:lnTo>
                    <a:pt x="626" y="371"/>
                  </a:lnTo>
                  <a:lnTo>
                    <a:pt x="627" y="371"/>
                  </a:lnTo>
                  <a:lnTo>
                    <a:pt x="627" y="370"/>
                  </a:lnTo>
                  <a:lnTo>
                    <a:pt x="628" y="370"/>
                  </a:lnTo>
                  <a:lnTo>
                    <a:pt x="628" y="369"/>
                  </a:lnTo>
                  <a:lnTo>
                    <a:pt x="629" y="369"/>
                  </a:lnTo>
                  <a:lnTo>
                    <a:pt x="629" y="370"/>
                  </a:lnTo>
                  <a:lnTo>
                    <a:pt x="629" y="371"/>
                  </a:lnTo>
                  <a:lnTo>
                    <a:pt x="628" y="371"/>
                  </a:lnTo>
                  <a:lnTo>
                    <a:pt x="627" y="372"/>
                  </a:lnTo>
                  <a:lnTo>
                    <a:pt x="627" y="373"/>
                  </a:lnTo>
                  <a:lnTo>
                    <a:pt x="626" y="373"/>
                  </a:lnTo>
                  <a:lnTo>
                    <a:pt x="626" y="372"/>
                  </a:lnTo>
                  <a:lnTo>
                    <a:pt x="626" y="373"/>
                  </a:lnTo>
                  <a:lnTo>
                    <a:pt x="626" y="372"/>
                  </a:lnTo>
                  <a:lnTo>
                    <a:pt x="625" y="372"/>
                  </a:lnTo>
                  <a:lnTo>
                    <a:pt x="625" y="371"/>
                  </a:lnTo>
                  <a:lnTo>
                    <a:pt x="625" y="370"/>
                  </a:lnTo>
                  <a:lnTo>
                    <a:pt x="624" y="370"/>
                  </a:lnTo>
                  <a:lnTo>
                    <a:pt x="623" y="370"/>
                  </a:lnTo>
                  <a:lnTo>
                    <a:pt x="623" y="369"/>
                  </a:lnTo>
                  <a:lnTo>
                    <a:pt x="623" y="368"/>
                  </a:lnTo>
                  <a:lnTo>
                    <a:pt x="622" y="368"/>
                  </a:lnTo>
                  <a:lnTo>
                    <a:pt x="621" y="368"/>
                  </a:lnTo>
                  <a:lnTo>
                    <a:pt x="620" y="369"/>
                  </a:lnTo>
                  <a:lnTo>
                    <a:pt x="620" y="370"/>
                  </a:lnTo>
                  <a:lnTo>
                    <a:pt x="621" y="371"/>
                  </a:lnTo>
                  <a:lnTo>
                    <a:pt x="621" y="372"/>
                  </a:lnTo>
                  <a:lnTo>
                    <a:pt x="621" y="373"/>
                  </a:lnTo>
                  <a:lnTo>
                    <a:pt x="622" y="373"/>
                  </a:lnTo>
                  <a:lnTo>
                    <a:pt x="623" y="373"/>
                  </a:lnTo>
                  <a:lnTo>
                    <a:pt x="624" y="373"/>
                  </a:lnTo>
                  <a:lnTo>
                    <a:pt x="624" y="374"/>
                  </a:lnTo>
                  <a:lnTo>
                    <a:pt x="624" y="375"/>
                  </a:lnTo>
                  <a:lnTo>
                    <a:pt x="623" y="375"/>
                  </a:lnTo>
                  <a:lnTo>
                    <a:pt x="622" y="375"/>
                  </a:lnTo>
                  <a:lnTo>
                    <a:pt x="622" y="376"/>
                  </a:lnTo>
                  <a:lnTo>
                    <a:pt x="621" y="376"/>
                  </a:lnTo>
                  <a:lnTo>
                    <a:pt x="620" y="376"/>
                  </a:lnTo>
                  <a:lnTo>
                    <a:pt x="620" y="375"/>
                  </a:lnTo>
                  <a:lnTo>
                    <a:pt x="619" y="376"/>
                  </a:lnTo>
                  <a:lnTo>
                    <a:pt x="618" y="376"/>
                  </a:lnTo>
                  <a:lnTo>
                    <a:pt x="618" y="377"/>
                  </a:lnTo>
                  <a:lnTo>
                    <a:pt x="618" y="378"/>
                  </a:lnTo>
                  <a:lnTo>
                    <a:pt x="619" y="378"/>
                  </a:lnTo>
                  <a:lnTo>
                    <a:pt x="619" y="379"/>
                  </a:lnTo>
                  <a:lnTo>
                    <a:pt x="620" y="379"/>
                  </a:lnTo>
                  <a:lnTo>
                    <a:pt x="620" y="380"/>
                  </a:lnTo>
                  <a:lnTo>
                    <a:pt x="621" y="380"/>
                  </a:lnTo>
                  <a:lnTo>
                    <a:pt x="621" y="381"/>
                  </a:lnTo>
                  <a:lnTo>
                    <a:pt x="622" y="382"/>
                  </a:lnTo>
                  <a:lnTo>
                    <a:pt x="623" y="382"/>
                  </a:lnTo>
                  <a:lnTo>
                    <a:pt x="624" y="382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4"/>
                  </a:lnTo>
                  <a:lnTo>
                    <a:pt x="628" y="384"/>
                  </a:lnTo>
                  <a:lnTo>
                    <a:pt x="628" y="385"/>
                  </a:lnTo>
                  <a:lnTo>
                    <a:pt x="629" y="386"/>
                  </a:lnTo>
                  <a:lnTo>
                    <a:pt x="629" y="387"/>
                  </a:lnTo>
                  <a:lnTo>
                    <a:pt x="630" y="387"/>
                  </a:lnTo>
                  <a:lnTo>
                    <a:pt x="631" y="387"/>
                  </a:lnTo>
                  <a:lnTo>
                    <a:pt x="632" y="388"/>
                  </a:lnTo>
                  <a:lnTo>
                    <a:pt x="633" y="388"/>
                  </a:lnTo>
                  <a:lnTo>
                    <a:pt x="634" y="388"/>
                  </a:lnTo>
                  <a:lnTo>
                    <a:pt x="634" y="389"/>
                  </a:lnTo>
                  <a:lnTo>
                    <a:pt x="635" y="389"/>
                  </a:lnTo>
                  <a:lnTo>
                    <a:pt x="636" y="389"/>
                  </a:lnTo>
                  <a:lnTo>
                    <a:pt x="637" y="389"/>
                  </a:lnTo>
                  <a:lnTo>
                    <a:pt x="637" y="390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8" y="393"/>
                  </a:lnTo>
                  <a:lnTo>
                    <a:pt x="638" y="394"/>
                  </a:lnTo>
                  <a:lnTo>
                    <a:pt x="638" y="395"/>
                  </a:lnTo>
                  <a:lnTo>
                    <a:pt x="639" y="395"/>
                  </a:lnTo>
                  <a:lnTo>
                    <a:pt x="639" y="396"/>
                  </a:lnTo>
                  <a:lnTo>
                    <a:pt x="640" y="396"/>
                  </a:lnTo>
                  <a:lnTo>
                    <a:pt x="641" y="396"/>
                  </a:lnTo>
                  <a:lnTo>
                    <a:pt x="642" y="396"/>
                  </a:lnTo>
                  <a:lnTo>
                    <a:pt x="643" y="396"/>
                  </a:lnTo>
                  <a:lnTo>
                    <a:pt x="644" y="396"/>
                  </a:lnTo>
                  <a:lnTo>
                    <a:pt x="645" y="397"/>
                  </a:lnTo>
                  <a:lnTo>
                    <a:pt x="646" y="397"/>
                  </a:lnTo>
                  <a:lnTo>
                    <a:pt x="647" y="397"/>
                  </a:lnTo>
                  <a:lnTo>
                    <a:pt x="648" y="397"/>
                  </a:lnTo>
                  <a:lnTo>
                    <a:pt x="649" y="397"/>
                  </a:lnTo>
                  <a:lnTo>
                    <a:pt x="650" y="397"/>
                  </a:lnTo>
                  <a:lnTo>
                    <a:pt x="651" y="397"/>
                  </a:lnTo>
                  <a:lnTo>
                    <a:pt x="651" y="396"/>
                  </a:lnTo>
                  <a:lnTo>
                    <a:pt x="652" y="396"/>
                  </a:lnTo>
                  <a:lnTo>
                    <a:pt x="652" y="395"/>
                  </a:lnTo>
                  <a:lnTo>
                    <a:pt x="652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51" y="392"/>
                  </a:lnTo>
                  <a:lnTo>
                    <a:pt x="650" y="392"/>
                  </a:lnTo>
                  <a:lnTo>
                    <a:pt x="650" y="391"/>
                  </a:lnTo>
                  <a:lnTo>
                    <a:pt x="651" y="391"/>
                  </a:lnTo>
                  <a:lnTo>
                    <a:pt x="651" y="390"/>
                  </a:lnTo>
                  <a:lnTo>
                    <a:pt x="652" y="390"/>
                  </a:lnTo>
                  <a:lnTo>
                    <a:pt x="653" y="390"/>
                  </a:lnTo>
                  <a:lnTo>
                    <a:pt x="653" y="391"/>
                  </a:lnTo>
                  <a:lnTo>
                    <a:pt x="654" y="391"/>
                  </a:lnTo>
                  <a:lnTo>
                    <a:pt x="654" y="392"/>
                  </a:lnTo>
                  <a:lnTo>
                    <a:pt x="655" y="392"/>
                  </a:lnTo>
                  <a:lnTo>
                    <a:pt x="656" y="392"/>
                  </a:lnTo>
                  <a:lnTo>
                    <a:pt x="656" y="393"/>
                  </a:lnTo>
                  <a:lnTo>
                    <a:pt x="656" y="394"/>
                  </a:lnTo>
                  <a:lnTo>
                    <a:pt x="656" y="395"/>
                  </a:lnTo>
                  <a:lnTo>
                    <a:pt x="657" y="395"/>
                  </a:lnTo>
                  <a:lnTo>
                    <a:pt x="657" y="396"/>
                  </a:lnTo>
                  <a:lnTo>
                    <a:pt x="657" y="397"/>
                  </a:lnTo>
                  <a:lnTo>
                    <a:pt x="658" y="397"/>
                  </a:lnTo>
                  <a:lnTo>
                    <a:pt x="658" y="398"/>
                  </a:lnTo>
                  <a:lnTo>
                    <a:pt x="658" y="399"/>
                  </a:lnTo>
                  <a:lnTo>
                    <a:pt x="658" y="400"/>
                  </a:lnTo>
                  <a:lnTo>
                    <a:pt x="659" y="400"/>
                  </a:lnTo>
                  <a:lnTo>
                    <a:pt x="659" y="401"/>
                  </a:lnTo>
                  <a:lnTo>
                    <a:pt x="660" y="401"/>
                  </a:lnTo>
                  <a:lnTo>
                    <a:pt x="661" y="402"/>
                  </a:lnTo>
                  <a:lnTo>
                    <a:pt x="661" y="403"/>
                  </a:lnTo>
                  <a:lnTo>
                    <a:pt x="660" y="404"/>
                  </a:lnTo>
                  <a:lnTo>
                    <a:pt x="660" y="405"/>
                  </a:lnTo>
                  <a:lnTo>
                    <a:pt x="660" y="406"/>
                  </a:lnTo>
                  <a:lnTo>
                    <a:pt x="660" y="407"/>
                  </a:lnTo>
                  <a:lnTo>
                    <a:pt x="659" y="407"/>
                  </a:lnTo>
                  <a:lnTo>
                    <a:pt x="659" y="408"/>
                  </a:lnTo>
                  <a:lnTo>
                    <a:pt x="658" y="408"/>
                  </a:lnTo>
                  <a:lnTo>
                    <a:pt x="657" y="408"/>
                  </a:lnTo>
                  <a:lnTo>
                    <a:pt x="657" y="409"/>
                  </a:lnTo>
                  <a:lnTo>
                    <a:pt x="656" y="410"/>
                  </a:lnTo>
                  <a:lnTo>
                    <a:pt x="657" y="410"/>
                  </a:lnTo>
                  <a:lnTo>
                    <a:pt x="657" y="411"/>
                  </a:lnTo>
                  <a:lnTo>
                    <a:pt x="658" y="412"/>
                  </a:lnTo>
                  <a:lnTo>
                    <a:pt x="658" y="413"/>
                  </a:lnTo>
                  <a:lnTo>
                    <a:pt x="657" y="413"/>
                  </a:lnTo>
                  <a:lnTo>
                    <a:pt x="656" y="413"/>
                  </a:lnTo>
                  <a:lnTo>
                    <a:pt x="656" y="412"/>
                  </a:lnTo>
                  <a:lnTo>
                    <a:pt x="655" y="412"/>
                  </a:lnTo>
                  <a:lnTo>
                    <a:pt x="655" y="411"/>
                  </a:lnTo>
                  <a:lnTo>
                    <a:pt x="654" y="411"/>
                  </a:lnTo>
                  <a:lnTo>
                    <a:pt x="654" y="412"/>
                  </a:lnTo>
                  <a:lnTo>
                    <a:pt x="655" y="412"/>
                  </a:lnTo>
                  <a:lnTo>
                    <a:pt x="655" y="413"/>
                  </a:lnTo>
                  <a:lnTo>
                    <a:pt x="655" y="414"/>
                  </a:lnTo>
                  <a:lnTo>
                    <a:pt x="656" y="414"/>
                  </a:lnTo>
                  <a:lnTo>
                    <a:pt x="656" y="415"/>
                  </a:lnTo>
                  <a:lnTo>
                    <a:pt x="657" y="416"/>
                  </a:lnTo>
                  <a:lnTo>
                    <a:pt x="657" y="417"/>
                  </a:lnTo>
                  <a:lnTo>
                    <a:pt x="657" y="418"/>
                  </a:lnTo>
                  <a:lnTo>
                    <a:pt x="656" y="418"/>
                  </a:lnTo>
                  <a:lnTo>
                    <a:pt x="657" y="419"/>
                  </a:lnTo>
                  <a:lnTo>
                    <a:pt x="658" y="419"/>
                  </a:lnTo>
                  <a:lnTo>
                    <a:pt x="658" y="420"/>
                  </a:lnTo>
                  <a:lnTo>
                    <a:pt x="658" y="421"/>
                  </a:lnTo>
                  <a:lnTo>
                    <a:pt x="658" y="422"/>
                  </a:lnTo>
                  <a:lnTo>
                    <a:pt x="659" y="422"/>
                  </a:lnTo>
                  <a:lnTo>
                    <a:pt x="659" y="423"/>
                  </a:lnTo>
                  <a:lnTo>
                    <a:pt x="660" y="424"/>
                  </a:lnTo>
                  <a:lnTo>
                    <a:pt x="661" y="425"/>
                  </a:lnTo>
                  <a:lnTo>
                    <a:pt x="661" y="426"/>
                  </a:lnTo>
                  <a:lnTo>
                    <a:pt x="662" y="426"/>
                  </a:lnTo>
                  <a:lnTo>
                    <a:pt x="662" y="427"/>
                  </a:lnTo>
                  <a:lnTo>
                    <a:pt x="663" y="427"/>
                  </a:lnTo>
                  <a:lnTo>
                    <a:pt x="663" y="428"/>
                  </a:lnTo>
                  <a:lnTo>
                    <a:pt x="664" y="428"/>
                  </a:lnTo>
                  <a:lnTo>
                    <a:pt x="664" y="429"/>
                  </a:lnTo>
                  <a:lnTo>
                    <a:pt x="665" y="429"/>
                  </a:lnTo>
                  <a:lnTo>
                    <a:pt x="666" y="429"/>
                  </a:lnTo>
                  <a:lnTo>
                    <a:pt x="666" y="430"/>
                  </a:lnTo>
                  <a:lnTo>
                    <a:pt x="667" y="430"/>
                  </a:lnTo>
                  <a:lnTo>
                    <a:pt x="667" y="431"/>
                  </a:lnTo>
                  <a:lnTo>
                    <a:pt x="667" y="432"/>
                  </a:lnTo>
                  <a:lnTo>
                    <a:pt x="668" y="432"/>
                  </a:lnTo>
                  <a:lnTo>
                    <a:pt x="669" y="433"/>
                  </a:lnTo>
                  <a:lnTo>
                    <a:pt x="670" y="433"/>
                  </a:lnTo>
                  <a:lnTo>
                    <a:pt x="671" y="434"/>
                  </a:lnTo>
                  <a:lnTo>
                    <a:pt x="672" y="435"/>
                  </a:lnTo>
                  <a:lnTo>
                    <a:pt x="673" y="435"/>
                  </a:lnTo>
                  <a:lnTo>
                    <a:pt x="674" y="436"/>
                  </a:lnTo>
                  <a:lnTo>
                    <a:pt x="675" y="437"/>
                  </a:lnTo>
                  <a:lnTo>
                    <a:pt x="676" y="438"/>
                  </a:lnTo>
                  <a:lnTo>
                    <a:pt x="677" y="439"/>
                  </a:lnTo>
                  <a:lnTo>
                    <a:pt x="677" y="440"/>
                  </a:lnTo>
                  <a:lnTo>
                    <a:pt x="678" y="440"/>
                  </a:lnTo>
                  <a:lnTo>
                    <a:pt x="679" y="440"/>
                  </a:lnTo>
                  <a:lnTo>
                    <a:pt x="679" y="441"/>
                  </a:lnTo>
                  <a:lnTo>
                    <a:pt x="680" y="441"/>
                  </a:lnTo>
                  <a:lnTo>
                    <a:pt x="681" y="441"/>
                  </a:lnTo>
                  <a:lnTo>
                    <a:pt x="681" y="442"/>
                  </a:lnTo>
                  <a:lnTo>
                    <a:pt x="682" y="442"/>
                  </a:lnTo>
                  <a:lnTo>
                    <a:pt x="685" y="445"/>
                  </a:lnTo>
                  <a:lnTo>
                    <a:pt x="686" y="445"/>
                  </a:lnTo>
                  <a:lnTo>
                    <a:pt x="687" y="445"/>
                  </a:lnTo>
                  <a:lnTo>
                    <a:pt x="687" y="444"/>
                  </a:lnTo>
                  <a:lnTo>
                    <a:pt x="688" y="444"/>
                  </a:lnTo>
                  <a:lnTo>
                    <a:pt x="688" y="445"/>
                  </a:lnTo>
                  <a:lnTo>
                    <a:pt x="689" y="445"/>
                  </a:lnTo>
                  <a:lnTo>
                    <a:pt x="689" y="445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91" y="446"/>
                  </a:lnTo>
                  <a:lnTo>
                    <a:pt x="692" y="446"/>
                  </a:lnTo>
                  <a:lnTo>
                    <a:pt x="693" y="446"/>
                  </a:lnTo>
                  <a:lnTo>
                    <a:pt x="694" y="447"/>
                  </a:lnTo>
                  <a:lnTo>
                    <a:pt x="695" y="447"/>
                  </a:lnTo>
                  <a:lnTo>
                    <a:pt x="696" y="447"/>
                  </a:lnTo>
                  <a:lnTo>
                    <a:pt x="696" y="448"/>
                  </a:lnTo>
                  <a:lnTo>
                    <a:pt x="697" y="448"/>
                  </a:lnTo>
                  <a:lnTo>
                    <a:pt x="698" y="448"/>
                  </a:lnTo>
                  <a:lnTo>
                    <a:pt x="698" y="449"/>
                  </a:lnTo>
                  <a:lnTo>
                    <a:pt x="699" y="449"/>
                  </a:lnTo>
                  <a:lnTo>
                    <a:pt x="700" y="449"/>
                  </a:lnTo>
                  <a:lnTo>
                    <a:pt x="700" y="450"/>
                  </a:lnTo>
                  <a:lnTo>
                    <a:pt x="701" y="450"/>
                  </a:lnTo>
                  <a:lnTo>
                    <a:pt x="702" y="450"/>
                  </a:lnTo>
                  <a:lnTo>
                    <a:pt x="703" y="450"/>
                  </a:lnTo>
                  <a:lnTo>
                    <a:pt x="703" y="451"/>
                  </a:lnTo>
                  <a:lnTo>
                    <a:pt x="704" y="451"/>
                  </a:lnTo>
                  <a:lnTo>
                    <a:pt x="705" y="451"/>
                  </a:lnTo>
                  <a:lnTo>
                    <a:pt x="705" y="452"/>
                  </a:lnTo>
                  <a:lnTo>
                    <a:pt x="706" y="452"/>
                  </a:lnTo>
                  <a:lnTo>
                    <a:pt x="706" y="453"/>
                  </a:lnTo>
                  <a:lnTo>
                    <a:pt x="707" y="453"/>
                  </a:lnTo>
                  <a:lnTo>
                    <a:pt x="707" y="453"/>
                  </a:lnTo>
                  <a:lnTo>
                    <a:pt x="708" y="453"/>
                  </a:lnTo>
                  <a:lnTo>
                    <a:pt x="708" y="454"/>
                  </a:lnTo>
                  <a:lnTo>
                    <a:pt x="709" y="454"/>
                  </a:lnTo>
                  <a:lnTo>
                    <a:pt x="710" y="454"/>
                  </a:lnTo>
                  <a:lnTo>
                    <a:pt x="710" y="455"/>
                  </a:lnTo>
                  <a:lnTo>
                    <a:pt x="711" y="455"/>
                  </a:lnTo>
                  <a:lnTo>
                    <a:pt x="712" y="455"/>
                  </a:lnTo>
                  <a:lnTo>
                    <a:pt x="713" y="455"/>
                  </a:lnTo>
                  <a:lnTo>
                    <a:pt x="714" y="455"/>
                  </a:lnTo>
                  <a:lnTo>
                    <a:pt x="715" y="455"/>
                  </a:lnTo>
                  <a:lnTo>
                    <a:pt x="716" y="455"/>
                  </a:lnTo>
                  <a:lnTo>
                    <a:pt x="717" y="455"/>
                  </a:lnTo>
                  <a:lnTo>
                    <a:pt x="718" y="455"/>
                  </a:lnTo>
                  <a:lnTo>
                    <a:pt x="719" y="455"/>
                  </a:lnTo>
                  <a:lnTo>
                    <a:pt x="719" y="454"/>
                  </a:lnTo>
                  <a:lnTo>
                    <a:pt x="721" y="454"/>
                  </a:lnTo>
                  <a:lnTo>
                    <a:pt x="723" y="454"/>
                  </a:lnTo>
                  <a:lnTo>
                    <a:pt x="724" y="454"/>
                  </a:lnTo>
                  <a:lnTo>
                    <a:pt x="725" y="454"/>
                  </a:lnTo>
                  <a:lnTo>
                    <a:pt x="726" y="455"/>
                  </a:lnTo>
                  <a:lnTo>
                    <a:pt x="726" y="456"/>
                  </a:lnTo>
                  <a:lnTo>
                    <a:pt x="727" y="457"/>
                  </a:lnTo>
                  <a:lnTo>
                    <a:pt x="726" y="458"/>
                  </a:lnTo>
                  <a:lnTo>
                    <a:pt x="725" y="459"/>
                  </a:lnTo>
                  <a:lnTo>
                    <a:pt x="725" y="460"/>
                  </a:lnTo>
                  <a:lnTo>
                    <a:pt x="725" y="461"/>
                  </a:lnTo>
                  <a:lnTo>
                    <a:pt x="725" y="462"/>
                  </a:lnTo>
                  <a:lnTo>
                    <a:pt x="726" y="462"/>
                  </a:lnTo>
                  <a:lnTo>
                    <a:pt x="728" y="461"/>
                  </a:lnTo>
                  <a:lnTo>
                    <a:pt x="729" y="459"/>
                  </a:lnTo>
                  <a:lnTo>
                    <a:pt x="729" y="458"/>
                  </a:lnTo>
                  <a:lnTo>
                    <a:pt x="730" y="458"/>
                  </a:lnTo>
                  <a:lnTo>
                    <a:pt x="731" y="459"/>
                  </a:lnTo>
                  <a:lnTo>
                    <a:pt x="731" y="460"/>
                  </a:lnTo>
                  <a:lnTo>
                    <a:pt x="732" y="462"/>
                  </a:lnTo>
                  <a:lnTo>
                    <a:pt x="732" y="463"/>
                  </a:lnTo>
                  <a:lnTo>
                    <a:pt x="731" y="464"/>
                  </a:lnTo>
                  <a:lnTo>
                    <a:pt x="730" y="464"/>
                  </a:lnTo>
                  <a:lnTo>
                    <a:pt x="729" y="464"/>
                  </a:lnTo>
                  <a:lnTo>
                    <a:pt x="729" y="465"/>
                  </a:lnTo>
                  <a:lnTo>
                    <a:pt x="730" y="465"/>
                  </a:lnTo>
                  <a:lnTo>
                    <a:pt x="730" y="466"/>
                  </a:lnTo>
                  <a:lnTo>
                    <a:pt x="731" y="466"/>
                  </a:lnTo>
                  <a:lnTo>
                    <a:pt x="732" y="466"/>
                  </a:lnTo>
                  <a:lnTo>
                    <a:pt x="733" y="467"/>
                  </a:lnTo>
                  <a:lnTo>
                    <a:pt x="734" y="467"/>
                  </a:lnTo>
                  <a:lnTo>
                    <a:pt x="734" y="465"/>
                  </a:lnTo>
                  <a:lnTo>
                    <a:pt x="735" y="466"/>
                  </a:lnTo>
                  <a:lnTo>
                    <a:pt x="736" y="467"/>
                  </a:lnTo>
                  <a:lnTo>
                    <a:pt x="738" y="467"/>
                  </a:lnTo>
                  <a:lnTo>
                    <a:pt x="738" y="468"/>
                  </a:lnTo>
                  <a:lnTo>
                    <a:pt x="738" y="470"/>
                  </a:lnTo>
                  <a:lnTo>
                    <a:pt x="740" y="469"/>
                  </a:lnTo>
                  <a:lnTo>
                    <a:pt x="741" y="469"/>
                  </a:lnTo>
                  <a:lnTo>
                    <a:pt x="741" y="470"/>
                  </a:lnTo>
                  <a:lnTo>
                    <a:pt x="739" y="471"/>
                  </a:lnTo>
                  <a:lnTo>
                    <a:pt x="741" y="471"/>
                  </a:lnTo>
                  <a:lnTo>
                    <a:pt x="742" y="471"/>
                  </a:lnTo>
                  <a:lnTo>
                    <a:pt x="742" y="472"/>
                  </a:lnTo>
                  <a:lnTo>
                    <a:pt x="740" y="473"/>
                  </a:lnTo>
                  <a:lnTo>
                    <a:pt x="741" y="474"/>
                  </a:lnTo>
                  <a:lnTo>
                    <a:pt x="742" y="473"/>
                  </a:lnTo>
                  <a:lnTo>
                    <a:pt x="743" y="473"/>
                  </a:lnTo>
                  <a:lnTo>
                    <a:pt x="743" y="474"/>
                  </a:lnTo>
                  <a:lnTo>
                    <a:pt x="743" y="475"/>
                  </a:lnTo>
                  <a:lnTo>
                    <a:pt x="744" y="475"/>
                  </a:lnTo>
                  <a:lnTo>
                    <a:pt x="745" y="475"/>
                  </a:lnTo>
                  <a:lnTo>
                    <a:pt x="745" y="476"/>
                  </a:lnTo>
                  <a:lnTo>
                    <a:pt x="746" y="475"/>
                  </a:lnTo>
                  <a:lnTo>
                    <a:pt x="747" y="474"/>
                  </a:lnTo>
                  <a:lnTo>
                    <a:pt x="747" y="473"/>
                  </a:lnTo>
                  <a:lnTo>
                    <a:pt x="746" y="473"/>
                  </a:lnTo>
                  <a:lnTo>
                    <a:pt x="745" y="472"/>
                  </a:lnTo>
                  <a:lnTo>
                    <a:pt x="746" y="472"/>
                  </a:lnTo>
                  <a:lnTo>
                    <a:pt x="747" y="472"/>
                  </a:lnTo>
                  <a:lnTo>
                    <a:pt x="747" y="473"/>
                  </a:lnTo>
                  <a:lnTo>
                    <a:pt x="748" y="473"/>
                  </a:lnTo>
                  <a:lnTo>
                    <a:pt x="748" y="474"/>
                  </a:lnTo>
                  <a:lnTo>
                    <a:pt x="749" y="475"/>
                  </a:lnTo>
                  <a:lnTo>
                    <a:pt x="749" y="476"/>
                  </a:lnTo>
                  <a:lnTo>
                    <a:pt x="749" y="477"/>
                  </a:lnTo>
                  <a:lnTo>
                    <a:pt x="748" y="477"/>
                  </a:lnTo>
                  <a:lnTo>
                    <a:pt x="747" y="477"/>
                  </a:lnTo>
                  <a:lnTo>
                    <a:pt x="746" y="477"/>
                  </a:lnTo>
                  <a:lnTo>
                    <a:pt x="746" y="478"/>
                  </a:lnTo>
                  <a:lnTo>
                    <a:pt x="748" y="479"/>
                  </a:lnTo>
                  <a:lnTo>
                    <a:pt x="749" y="480"/>
                  </a:lnTo>
                  <a:lnTo>
                    <a:pt x="750" y="480"/>
                  </a:lnTo>
                  <a:lnTo>
                    <a:pt x="752" y="481"/>
                  </a:lnTo>
                  <a:lnTo>
                    <a:pt x="753" y="479"/>
                  </a:lnTo>
                  <a:lnTo>
                    <a:pt x="754" y="478"/>
                  </a:lnTo>
                  <a:lnTo>
                    <a:pt x="755" y="478"/>
                  </a:lnTo>
                  <a:lnTo>
                    <a:pt x="756" y="478"/>
                  </a:lnTo>
                  <a:lnTo>
                    <a:pt x="757" y="479"/>
                  </a:lnTo>
                  <a:lnTo>
                    <a:pt x="756" y="479"/>
                  </a:lnTo>
                  <a:lnTo>
                    <a:pt x="746" y="487"/>
                  </a:lnTo>
                  <a:lnTo>
                    <a:pt x="741" y="490"/>
                  </a:lnTo>
                  <a:lnTo>
                    <a:pt x="741" y="491"/>
                  </a:lnTo>
                  <a:lnTo>
                    <a:pt x="737" y="494"/>
                  </a:lnTo>
                  <a:lnTo>
                    <a:pt x="736" y="494"/>
                  </a:lnTo>
                  <a:lnTo>
                    <a:pt x="732" y="497"/>
                  </a:lnTo>
                  <a:lnTo>
                    <a:pt x="731" y="498"/>
                  </a:lnTo>
                  <a:lnTo>
                    <a:pt x="728" y="500"/>
                  </a:lnTo>
                  <a:lnTo>
                    <a:pt x="727" y="501"/>
                  </a:lnTo>
                  <a:lnTo>
                    <a:pt x="723" y="504"/>
                  </a:lnTo>
                  <a:lnTo>
                    <a:pt x="721" y="505"/>
                  </a:lnTo>
                  <a:lnTo>
                    <a:pt x="720" y="506"/>
                  </a:lnTo>
                  <a:lnTo>
                    <a:pt x="717" y="508"/>
                  </a:lnTo>
                  <a:lnTo>
                    <a:pt x="717" y="509"/>
                  </a:lnTo>
                  <a:lnTo>
                    <a:pt x="712" y="512"/>
                  </a:lnTo>
                  <a:lnTo>
                    <a:pt x="710" y="513"/>
                  </a:lnTo>
                  <a:lnTo>
                    <a:pt x="709" y="515"/>
                  </a:lnTo>
                  <a:lnTo>
                    <a:pt x="703" y="518"/>
                  </a:lnTo>
                  <a:lnTo>
                    <a:pt x="702" y="520"/>
                  </a:lnTo>
                  <a:lnTo>
                    <a:pt x="701" y="520"/>
                  </a:lnTo>
                  <a:lnTo>
                    <a:pt x="700" y="521"/>
                  </a:lnTo>
                  <a:lnTo>
                    <a:pt x="698" y="523"/>
                  </a:lnTo>
                  <a:lnTo>
                    <a:pt x="697" y="523"/>
                  </a:lnTo>
                  <a:lnTo>
                    <a:pt x="696" y="524"/>
                  </a:lnTo>
                  <a:lnTo>
                    <a:pt x="695" y="525"/>
                  </a:lnTo>
                  <a:lnTo>
                    <a:pt x="694" y="525"/>
                  </a:lnTo>
                  <a:lnTo>
                    <a:pt x="694" y="525"/>
                  </a:lnTo>
                  <a:lnTo>
                    <a:pt x="693" y="525"/>
                  </a:lnTo>
                  <a:lnTo>
                    <a:pt x="693" y="526"/>
                  </a:lnTo>
                  <a:lnTo>
                    <a:pt x="691" y="526"/>
                  </a:lnTo>
                  <a:lnTo>
                    <a:pt x="691" y="527"/>
                  </a:lnTo>
                  <a:lnTo>
                    <a:pt x="690" y="527"/>
                  </a:lnTo>
                  <a:lnTo>
                    <a:pt x="689" y="528"/>
                  </a:lnTo>
                  <a:lnTo>
                    <a:pt x="689" y="529"/>
                  </a:lnTo>
                  <a:lnTo>
                    <a:pt x="688" y="530"/>
                  </a:lnTo>
                  <a:lnTo>
                    <a:pt x="679" y="537"/>
                  </a:lnTo>
                  <a:lnTo>
                    <a:pt x="677" y="538"/>
                  </a:lnTo>
                  <a:lnTo>
                    <a:pt x="676" y="539"/>
                  </a:lnTo>
                  <a:lnTo>
                    <a:pt x="672" y="542"/>
                  </a:lnTo>
                  <a:lnTo>
                    <a:pt x="668" y="545"/>
                  </a:lnTo>
                  <a:lnTo>
                    <a:pt x="667" y="546"/>
                  </a:lnTo>
                  <a:lnTo>
                    <a:pt x="661" y="550"/>
                  </a:lnTo>
                  <a:lnTo>
                    <a:pt x="659" y="551"/>
                  </a:lnTo>
                  <a:lnTo>
                    <a:pt x="657" y="556"/>
                  </a:lnTo>
                  <a:lnTo>
                    <a:pt x="657" y="558"/>
                  </a:lnTo>
                  <a:lnTo>
                    <a:pt x="653" y="569"/>
                  </a:lnTo>
                  <a:lnTo>
                    <a:pt x="651" y="574"/>
                  </a:lnTo>
                  <a:lnTo>
                    <a:pt x="650" y="577"/>
                  </a:lnTo>
                  <a:lnTo>
                    <a:pt x="649" y="580"/>
                  </a:lnTo>
                  <a:lnTo>
                    <a:pt x="648" y="582"/>
                  </a:lnTo>
                  <a:lnTo>
                    <a:pt x="648" y="583"/>
                  </a:lnTo>
                  <a:lnTo>
                    <a:pt x="648" y="584"/>
                  </a:lnTo>
                  <a:lnTo>
                    <a:pt x="646" y="588"/>
                  </a:lnTo>
                  <a:lnTo>
                    <a:pt x="645" y="592"/>
                  </a:lnTo>
                  <a:lnTo>
                    <a:pt x="644" y="594"/>
                  </a:lnTo>
                  <a:lnTo>
                    <a:pt x="644" y="595"/>
                  </a:lnTo>
                  <a:lnTo>
                    <a:pt x="643" y="597"/>
                  </a:lnTo>
                  <a:lnTo>
                    <a:pt x="640" y="605"/>
                  </a:lnTo>
                  <a:lnTo>
                    <a:pt x="639" y="608"/>
                  </a:lnTo>
                  <a:lnTo>
                    <a:pt x="638" y="610"/>
                  </a:lnTo>
                  <a:lnTo>
                    <a:pt x="637" y="611"/>
                  </a:lnTo>
                  <a:lnTo>
                    <a:pt x="637" y="612"/>
                  </a:lnTo>
                  <a:lnTo>
                    <a:pt x="635" y="618"/>
                  </a:lnTo>
                  <a:lnTo>
                    <a:pt x="635" y="619"/>
                  </a:lnTo>
                  <a:lnTo>
                    <a:pt x="634" y="620"/>
                  </a:lnTo>
                  <a:lnTo>
                    <a:pt x="633" y="624"/>
                  </a:lnTo>
                  <a:lnTo>
                    <a:pt x="632" y="627"/>
                  </a:lnTo>
                  <a:lnTo>
                    <a:pt x="631" y="630"/>
                  </a:lnTo>
                  <a:lnTo>
                    <a:pt x="629" y="634"/>
                  </a:lnTo>
                  <a:lnTo>
                    <a:pt x="628" y="638"/>
                  </a:lnTo>
                  <a:lnTo>
                    <a:pt x="627" y="640"/>
                  </a:lnTo>
                  <a:lnTo>
                    <a:pt x="627" y="642"/>
                  </a:lnTo>
                  <a:lnTo>
                    <a:pt x="624" y="649"/>
                  </a:lnTo>
                  <a:lnTo>
                    <a:pt x="624" y="650"/>
                  </a:lnTo>
                  <a:lnTo>
                    <a:pt x="623" y="652"/>
                  </a:lnTo>
                  <a:lnTo>
                    <a:pt x="621" y="658"/>
                  </a:lnTo>
                  <a:lnTo>
                    <a:pt x="619" y="664"/>
                  </a:lnTo>
                  <a:lnTo>
                    <a:pt x="618" y="666"/>
                  </a:lnTo>
                  <a:lnTo>
                    <a:pt x="617" y="670"/>
                  </a:lnTo>
                  <a:lnTo>
                    <a:pt x="617" y="671"/>
                  </a:lnTo>
                  <a:lnTo>
                    <a:pt x="617" y="672"/>
                  </a:lnTo>
                  <a:lnTo>
                    <a:pt x="618" y="672"/>
                  </a:lnTo>
                  <a:lnTo>
                    <a:pt x="618" y="673"/>
                  </a:lnTo>
                  <a:lnTo>
                    <a:pt x="617" y="673"/>
                  </a:lnTo>
                  <a:lnTo>
                    <a:pt x="616" y="673"/>
                  </a:lnTo>
                  <a:lnTo>
                    <a:pt x="616" y="674"/>
                  </a:lnTo>
                  <a:lnTo>
                    <a:pt x="617" y="674"/>
                  </a:lnTo>
                  <a:lnTo>
                    <a:pt x="617" y="675"/>
                  </a:lnTo>
                  <a:lnTo>
                    <a:pt x="618" y="675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7"/>
                  </a:lnTo>
                  <a:lnTo>
                    <a:pt x="618" y="678"/>
                  </a:lnTo>
                  <a:lnTo>
                    <a:pt x="618" y="679"/>
                  </a:lnTo>
                  <a:lnTo>
                    <a:pt x="619" y="680"/>
                  </a:lnTo>
                  <a:lnTo>
                    <a:pt x="620" y="681"/>
                  </a:lnTo>
                  <a:lnTo>
                    <a:pt x="621" y="681"/>
                  </a:lnTo>
                  <a:lnTo>
                    <a:pt x="622" y="681"/>
                  </a:lnTo>
                  <a:lnTo>
                    <a:pt x="621" y="682"/>
                  </a:lnTo>
                  <a:lnTo>
                    <a:pt x="622" y="682"/>
                  </a:lnTo>
                  <a:lnTo>
                    <a:pt x="623" y="682"/>
                  </a:lnTo>
                  <a:lnTo>
                    <a:pt x="623" y="683"/>
                  </a:lnTo>
                  <a:lnTo>
                    <a:pt x="624" y="683"/>
                  </a:lnTo>
                  <a:lnTo>
                    <a:pt x="624" y="684"/>
                  </a:lnTo>
                  <a:lnTo>
                    <a:pt x="625" y="684"/>
                  </a:lnTo>
                  <a:lnTo>
                    <a:pt x="625" y="685"/>
                  </a:lnTo>
                  <a:lnTo>
                    <a:pt x="626" y="685"/>
                  </a:lnTo>
                  <a:lnTo>
                    <a:pt x="626" y="686"/>
                  </a:lnTo>
                  <a:lnTo>
                    <a:pt x="627" y="686"/>
                  </a:lnTo>
                  <a:lnTo>
                    <a:pt x="628" y="686"/>
                  </a:lnTo>
                  <a:lnTo>
                    <a:pt x="629" y="686"/>
                  </a:lnTo>
                  <a:lnTo>
                    <a:pt x="627" y="687"/>
                  </a:lnTo>
                  <a:lnTo>
                    <a:pt x="622" y="689"/>
                  </a:lnTo>
                  <a:lnTo>
                    <a:pt x="621" y="689"/>
                  </a:lnTo>
                  <a:lnTo>
                    <a:pt x="616" y="690"/>
                  </a:lnTo>
                  <a:lnTo>
                    <a:pt x="615" y="691"/>
                  </a:lnTo>
                  <a:lnTo>
                    <a:pt x="614" y="691"/>
                  </a:lnTo>
                  <a:lnTo>
                    <a:pt x="612" y="692"/>
                  </a:lnTo>
                  <a:lnTo>
                    <a:pt x="610" y="693"/>
                  </a:lnTo>
                  <a:lnTo>
                    <a:pt x="608" y="694"/>
                  </a:lnTo>
                  <a:lnTo>
                    <a:pt x="604" y="695"/>
                  </a:lnTo>
                  <a:lnTo>
                    <a:pt x="602" y="695"/>
                  </a:lnTo>
                  <a:lnTo>
                    <a:pt x="601" y="696"/>
                  </a:lnTo>
                  <a:lnTo>
                    <a:pt x="598" y="697"/>
                  </a:lnTo>
                  <a:lnTo>
                    <a:pt x="597" y="697"/>
                  </a:lnTo>
                  <a:lnTo>
                    <a:pt x="596" y="697"/>
                  </a:lnTo>
                  <a:lnTo>
                    <a:pt x="590" y="699"/>
                  </a:lnTo>
                  <a:lnTo>
                    <a:pt x="585" y="701"/>
                  </a:lnTo>
                  <a:lnTo>
                    <a:pt x="582" y="702"/>
                  </a:lnTo>
                  <a:lnTo>
                    <a:pt x="581" y="702"/>
                  </a:lnTo>
                  <a:lnTo>
                    <a:pt x="578" y="703"/>
                  </a:lnTo>
                  <a:lnTo>
                    <a:pt x="577" y="703"/>
                  </a:lnTo>
                  <a:lnTo>
                    <a:pt x="573" y="705"/>
                  </a:lnTo>
                  <a:lnTo>
                    <a:pt x="572" y="705"/>
                  </a:lnTo>
                  <a:lnTo>
                    <a:pt x="568" y="706"/>
                  </a:lnTo>
                  <a:lnTo>
                    <a:pt x="560" y="709"/>
                  </a:lnTo>
                  <a:lnTo>
                    <a:pt x="559" y="709"/>
                  </a:lnTo>
                  <a:lnTo>
                    <a:pt x="557" y="708"/>
                  </a:lnTo>
                  <a:lnTo>
                    <a:pt x="553" y="705"/>
                  </a:lnTo>
                  <a:lnTo>
                    <a:pt x="547" y="700"/>
                  </a:lnTo>
                  <a:lnTo>
                    <a:pt x="546" y="699"/>
                  </a:lnTo>
                  <a:lnTo>
                    <a:pt x="542" y="696"/>
                  </a:lnTo>
                  <a:lnTo>
                    <a:pt x="541" y="694"/>
                  </a:lnTo>
                  <a:lnTo>
                    <a:pt x="540" y="693"/>
                  </a:lnTo>
                  <a:lnTo>
                    <a:pt x="539" y="693"/>
                  </a:lnTo>
                  <a:lnTo>
                    <a:pt x="538" y="692"/>
                  </a:lnTo>
                  <a:lnTo>
                    <a:pt x="531" y="687"/>
                  </a:lnTo>
                  <a:lnTo>
                    <a:pt x="527" y="683"/>
                  </a:lnTo>
                  <a:lnTo>
                    <a:pt x="524" y="681"/>
                  </a:lnTo>
                  <a:lnTo>
                    <a:pt x="524" y="680"/>
                  </a:lnTo>
                  <a:lnTo>
                    <a:pt x="523" y="680"/>
                  </a:lnTo>
                  <a:lnTo>
                    <a:pt x="523" y="679"/>
                  </a:lnTo>
                  <a:lnTo>
                    <a:pt x="521" y="672"/>
                  </a:lnTo>
                  <a:lnTo>
                    <a:pt x="520" y="671"/>
                  </a:lnTo>
                  <a:lnTo>
                    <a:pt x="519" y="668"/>
                  </a:lnTo>
                  <a:lnTo>
                    <a:pt x="518" y="665"/>
                  </a:lnTo>
                  <a:lnTo>
                    <a:pt x="516" y="660"/>
                  </a:lnTo>
                  <a:lnTo>
                    <a:pt x="515" y="658"/>
                  </a:lnTo>
                  <a:lnTo>
                    <a:pt x="515" y="657"/>
                  </a:lnTo>
                  <a:lnTo>
                    <a:pt x="514" y="656"/>
                  </a:lnTo>
                  <a:lnTo>
                    <a:pt x="514" y="654"/>
                  </a:lnTo>
                  <a:lnTo>
                    <a:pt x="513" y="652"/>
                  </a:lnTo>
                  <a:lnTo>
                    <a:pt x="511" y="648"/>
                  </a:lnTo>
                  <a:lnTo>
                    <a:pt x="511" y="646"/>
                  </a:lnTo>
                  <a:lnTo>
                    <a:pt x="508" y="640"/>
                  </a:lnTo>
                  <a:lnTo>
                    <a:pt x="507" y="636"/>
                  </a:lnTo>
                  <a:lnTo>
                    <a:pt x="506" y="635"/>
                  </a:lnTo>
                  <a:lnTo>
                    <a:pt x="506" y="633"/>
                  </a:lnTo>
                  <a:lnTo>
                    <a:pt x="504" y="629"/>
                  </a:lnTo>
                  <a:lnTo>
                    <a:pt x="502" y="624"/>
                  </a:lnTo>
                  <a:lnTo>
                    <a:pt x="502" y="623"/>
                  </a:lnTo>
                  <a:lnTo>
                    <a:pt x="502" y="622"/>
                  </a:lnTo>
                  <a:lnTo>
                    <a:pt x="501" y="621"/>
                  </a:lnTo>
                  <a:lnTo>
                    <a:pt x="500" y="618"/>
                  </a:lnTo>
                  <a:lnTo>
                    <a:pt x="500" y="617"/>
                  </a:lnTo>
                  <a:lnTo>
                    <a:pt x="498" y="613"/>
                  </a:lnTo>
                  <a:lnTo>
                    <a:pt x="498" y="612"/>
                  </a:lnTo>
                  <a:lnTo>
                    <a:pt x="497" y="610"/>
                  </a:lnTo>
                  <a:lnTo>
                    <a:pt x="496" y="608"/>
                  </a:lnTo>
                  <a:lnTo>
                    <a:pt x="495" y="604"/>
                  </a:lnTo>
                  <a:lnTo>
                    <a:pt x="494" y="604"/>
                  </a:lnTo>
                  <a:lnTo>
                    <a:pt x="494" y="603"/>
                  </a:lnTo>
                  <a:lnTo>
                    <a:pt x="493" y="603"/>
                  </a:lnTo>
                  <a:lnTo>
                    <a:pt x="492" y="603"/>
                  </a:lnTo>
                  <a:lnTo>
                    <a:pt x="491" y="602"/>
                  </a:lnTo>
                  <a:lnTo>
                    <a:pt x="490" y="602"/>
                  </a:lnTo>
                  <a:lnTo>
                    <a:pt x="490" y="603"/>
                  </a:lnTo>
                  <a:lnTo>
                    <a:pt x="491" y="603"/>
                  </a:lnTo>
                  <a:lnTo>
                    <a:pt x="490" y="603"/>
                  </a:lnTo>
                  <a:lnTo>
                    <a:pt x="490" y="602"/>
                  </a:lnTo>
                  <a:lnTo>
                    <a:pt x="489" y="602"/>
                  </a:lnTo>
                  <a:lnTo>
                    <a:pt x="489" y="603"/>
                  </a:lnTo>
                  <a:lnTo>
                    <a:pt x="488" y="603"/>
                  </a:lnTo>
                  <a:lnTo>
                    <a:pt x="488" y="604"/>
                  </a:lnTo>
                  <a:lnTo>
                    <a:pt x="487" y="604"/>
                  </a:lnTo>
                  <a:lnTo>
                    <a:pt x="486" y="604"/>
                  </a:lnTo>
                  <a:lnTo>
                    <a:pt x="485" y="604"/>
                  </a:lnTo>
                  <a:lnTo>
                    <a:pt x="485" y="605"/>
                  </a:lnTo>
                  <a:lnTo>
                    <a:pt x="484" y="605"/>
                  </a:lnTo>
                  <a:lnTo>
                    <a:pt x="483" y="604"/>
                  </a:lnTo>
                  <a:lnTo>
                    <a:pt x="482" y="604"/>
                  </a:lnTo>
                  <a:lnTo>
                    <a:pt x="481" y="604"/>
                  </a:lnTo>
                  <a:lnTo>
                    <a:pt x="481" y="605"/>
                  </a:lnTo>
                  <a:lnTo>
                    <a:pt x="480" y="605"/>
                  </a:lnTo>
                  <a:lnTo>
                    <a:pt x="480" y="604"/>
                  </a:lnTo>
                  <a:lnTo>
                    <a:pt x="480" y="605"/>
                  </a:lnTo>
                  <a:lnTo>
                    <a:pt x="479" y="605"/>
                  </a:lnTo>
                  <a:lnTo>
                    <a:pt x="478" y="605"/>
                  </a:lnTo>
                  <a:lnTo>
                    <a:pt x="478" y="606"/>
                  </a:lnTo>
                  <a:lnTo>
                    <a:pt x="477" y="606"/>
                  </a:lnTo>
                  <a:lnTo>
                    <a:pt x="476" y="606"/>
                  </a:lnTo>
                  <a:lnTo>
                    <a:pt x="476" y="607"/>
                  </a:lnTo>
                  <a:lnTo>
                    <a:pt x="475" y="607"/>
                  </a:lnTo>
                  <a:lnTo>
                    <a:pt x="474" y="608"/>
                  </a:lnTo>
                  <a:lnTo>
                    <a:pt x="473" y="607"/>
                  </a:lnTo>
                  <a:lnTo>
                    <a:pt x="473" y="606"/>
                  </a:lnTo>
                  <a:lnTo>
                    <a:pt x="472" y="606"/>
                  </a:lnTo>
                  <a:lnTo>
                    <a:pt x="472" y="607"/>
                  </a:lnTo>
                  <a:lnTo>
                    <a:pt x="471" y="607"/>
                  </a:lnTo>
                  <a:lnTo>
                    <a:pt x="470" y="608"/>
                  </a:lnTo>
                  <a:lnTo>
                    <a:pt x="469" y="609"/>
                  </a:lnTo>
                  <a:lnTo>
                    <a:pt x="469" y="608"/>
                  </a:lnTo>
                  <a:lnTo>
                    <a:pt x="469" y="608"/>
                  </a:lnTo>
                  <a:lnTo>
                    <a:pt x="468" y="608"/>
                  </a:lnTo>
                  <a:lnTo>
                    <a:pt x="467" y="608"/>
                  </a:lnTo>
                  <a:lnTo>
                    <a:pt x="467" y="609"/>
                  </a:lnTo>
                  <a:lnTo>
                    <a:pt x="466" y="609"/>
                  </a:lnTo>
                  <a:lnTo>
                    <a:pt x="465" y="609"/>
                  </a:lnTo>
                  <a:lnTo>
                    <a:pt x="464" y="608"/>
                  </a:lnTo>
                  <a:lnTo>
                    <a:pt x="465" y="608"/>
                  </a:lnTo>
                  <a:lnTo>
                    <a:pt x="465" y="607"/>
                  </a:lnTo>
                  <a:lnTo>
                    <a:pt x="464" y="607"/>
                  </a:lnTo>
                  <a:lnTo>
                    <a:pt x="463" y="607"/>
                  </a:lnTo>
                  <a:lnTo>
                    <a:pt x="463" y="606"/>
                  </a:lnTo>
                  <a:lnTo>
                    <a:pt x="462" y="606"/>
                  </a:lnTo>
                  <a:lnTo>
                    <a:pt x="462" y="607"/>
                  </a:lnTo>
                  <a:lnTo>
                    <a:pt x="462" y="606"/>
                  </a:lnTo>
                  <a:lnTo>
                    <a:pt x="461" y="606"/>
                  </a:lnTo>
                  <a:lnTo>
                    <a:pt x="461" y="605"/>
                  </a:lnTo>
                  <a:lnTo>
                    <a:pt x="461" y="604"/>
                  </a:lnTo>
                  <a:lnTo>
                    <a:pt x="460" y="604"/>
                  </a:lnTo>
                  <a:lnTo>
                    <a:pt x="459" y="604"/>
                  </a:lnTo>
                  <a:lnTo>
                    <a:pt x="459" y="605"/>
                  </a:lnTo>
                  <a:lnTo>
                    <a:pt x="458" y="604"/>
                  </a:lnTo>
                  <a:lnTo>
                    <a:pt x="456" y="603"/>
                  </a:lnTo>
                  <a:lnTo>
                    <a:pt x="455" y="603"/>
                  </a:lnTo>
                  <a:lnTo>
                    <a:pt x="455" y="604"/>
                  </a:lnTo>
                  <a:lnTo>
                    <a:pt x="454" y="604"/>
                  </a:lnTo>
                  <a:lnTo>
                    <a:pt x="453" y="604"/>
                  </a:lnTo>
                  <a:lnTo>
                    <a:pt x="452" y="604"/>
                  </a:lnTo>
                  <a:lnTo>
                    <a:pt x="452" y="603"/>
                  </a:lnTo>
                  <a:lnTo>
                    <a:pt x="451" y="603"/>
                  </a:lnTo>
                  <a:lnTo>
                    <a:pt x="450" y="602"/>
                  </a:lnTo>
                  <a:lnTo>
                    <a:pt x="449" y="601"/>
                  </a:lnTo>
                  <a:lnTo>
                    <a:pt x="449" y="602"/>
                  </a:lnTo>
                  <a:lnTo>
                    <a:pt x="448" y="602"/>
                  </a:lnTo>
                  <a:lnTo>
                    <a:pt x="447" y="602"/>
                  </a:lnTo>
                  <a:lnTo>
                    <a:pt x="447" y="601"/>
                  </a:lnTo>
                  <a:lnTo>
                    <a:pt x="447" y="600"/>
                  </a:lnTo>
                  <a:lnTo>
                    <a:pt x="447" y="599"/>
                  </a:lnTo>
                  <a:lnTo>
                    <a:pt x="446" y="599"/>
                  </a:lnTo>
                  <a:lnTo>
                    <a:pt x="445" y="599"/>
                  </a:lnTo>
                  <a:lnTo>
                    <a:pt x="445" y="598"/>
                  </a:lnTo>
                  <a:lnTo>
                    <a:pt x="444" y="599"/>
                  </a:lnTo>
                  <a:lnTo>
                    <a:pt x="443" y="599"/>
                  </a:lnTo>
                  <a:lnTo>
                    <a:pt x="443" y="598"/>
                  </a:lnTo>
                  <a:lnTo>
                    <a:pt x="442" y="598"/>
                  </a:lnTo>
                  <a:lnTo>
                    <a:pt x="442" y="597"/>
                  </a:lnTo>
                  <a:lnTo>
                    <a:pt x="442" y="598"/>
                  </a:lnTo>
                  <a:lnTo>
                    <a:pt x="441" y="598"/>
                  </a:lnTo>
                  <a:lnTo>
                    <a:pt x="440" y="598"/>
                  </a:lnTo>
                  <a:lnTo>
                    <a:pt x="440" y="599"/>
                  </a:lnTo>
                  <a:lnTo>
                    <a:pt x="441" y="599"/>
                  </a:lnTo>
                  <a:lnTo>
                    <a:pt x="440" y="600"/>
                  </a:lnTo>
                  <a:lnTo>
                    <a:pt x="439" y="600"/>
                  </a:lnTo>
                  <a:lnTo>
                    <a:pt x="439" y="599"/>
                  </a:lnTo>
                  <a:lnTo>
                    <a:pt x="438" y="599"/>
                  </a:lnTo>
                  <a:lnTo>
                    <a:pt x="438" y="598"/>
                  </a:lnTo>
                  <a:lnTo>
                    <a:pt x="437" y="598"/>
                  </a:lnTo>
                  <a:lnTo>
                    <a:pt x="436" y="598"/>
                  </a:lnTo>
                  <a:lnTo>
                    <a:pt x="434" y="598"/>
                  </a:lnTo>
                  <a:lnTo>
                    <a:pt x="434" y="597"/>
                  </a:lnTo>
                  <a:lnTo>
                    <a:pt x="433" y="597"/>
                  </a:lnTo>
                  <a:lnTo>
                    <a:pt x="433" y="598"/>
                  </a:lnTo>
                  <a:lnTo>
                    <a:pt x="432" y="598"/>
                  </a:lnTo>
                  <a:lnTo>
                    <a:pt x="432" y="597"/>
                  </a:lnTo>
                  <a:lnTo>
                    <a:pt x="431" y="598"/>
                  </a:lnTo>
                  <a:lnTo>
                    <a:pt x="430" y="598"/>
                  </a:lnTo>
                  <a:lnTo>
                    <a:pt x="429" y="597"/>
                  </a:lnTo>
                  <a:lnTo>
                    <a:pt x="428" y="597"/>
                  </a:lnTo>
                  <a:lnTo>
                    <a:pt x="427" y="598"/>
                  </a:lnTo>
                  <a:lnTo>
                    <a:pt x="426" y="597"/>
                  </a:lnTo>
                  <a:lnTo>
                    <a:pt x="425" y="597"/>
                  </a:lnTo>
                  <a:lnTo>
                    <a:pt x="424" y="597"/>
                  </a:lnTo>
                  <a:lnTo>
                    <a:pt x="423" y="597"/>
                  </a:lnTo>
                  <a:lnTo>
                    <a:pt x="423" y="597"/>
                  </a:lnTo>
                  <a:lnTo>
                    <a:pt x="422" y="597"/>
                  </a:lnTo>
                  <a:lnTo>
                    <a:pt x="422" y="596"/>
                  </a:lnTo>
                  <a:lnTo>
                    <a:pt x="421" y="597"/>
                  </a:lnTo>
                  <a:lnTo>
                    <a:pt x="421" y="596"/>
                  </a:lnTo>
                  <a:lnTo>
                    <a:pt x="420" y="595"/>
                  </a:lnTo>
                  <a:lnTo>
                    <a:pt x="420" y="594"/>
                  </a:lnTo>
                  <a:lnTo>
                    <a:pt x="419" y="594"/>
                  </a:lnTo>
                  <a:lnTo>
                    <a:pt x="419" y="593"/>
                  </a:lnTo>
                  <a:lnTo>
                    <a:pt x="419" y="592"/>
                  </a:lnTo>
                  <a:lnTo>
                    <a:pt x="418" y="592"/>
                  </a:lnTo>
                  <a:lnTo>
                    <a:pt x="418" y="591"/>
                  </a:lnTo>
                  <a:lnTo>
                    <a:pt x="417" y="592"/>
                  </a:lnTo>
                  <a:lnTo>
                    <a:pt x="417" y="591"/>
                  </a:lnTo>
                  <a:lnTo>
                    <a:pt x="416" y="591"/>
                  </a:lnTo>
                  <a:lnTo>
                    <a:pt x="415" y="591"/>
                  </a:lnTo>
                  <a:lnTo>
                    <a:pt x="415" y="592"/>
                  </a:lnTo>
                  <a:lnTo>
                    <a:pt x="414" y="592"/>
                  </a:lnTo>
                  <a:lnTo>
                    <a:pt x="414" y="593"/>
                  </a:lnTo>
                  <a:lnTo>
                    <a:pt x="413" y="594"/>
                  </a:lnTo>
                  <a:lnTo>
                    <a:pt x="413" y="593"/>
                  </a:lnTo>
                  <a:lnTo>
                    <a:pt x="412" y="594"/>
                  </a:lnTo>
                  <a:lnTo>
                    <a:pt x="411" y="595"/>
                  </a:lnTo>
                  <a:lnTo>
                    <a:pt x="410" y="595"/>
                  </a:lnTo>
                  <a:lnTo>
                    <a:pt x="409" y="595"/>
                  </a:lnTo>
                  <a:lnTo>
                    <a:pt x="409" y="596"/>
                  </a:lnTo>
                  <a:lnTo>
                    <a:pt x="408" y="596"/>
                  </a:lnTo>
                  <a:lnTo>
                    <a:pt x="408" y="597"/>
                  </a:lnTo>
                  <a:lnTo>
                    <a:pt x="407" y="597"/>
                  </a:lnTo>
                  <a:lnTo>
                    <a:pt x="407" y="597"/>
                  </a:lnTo>
                  <a:lnTo>
                    <a:pt x="406" y="597"/>
                  </a:lnTo>
                  <a:lnTo>
                    <a:pt x="406" y="598"/>
                  </a:lnTo>
                  <a:lnTo>
                    <a:pt x="405" y="598"/>
                  </a:lnTo>
                  <a:lnTo>
                    <a:pt x="405" y="597"/>
                  </a:lnTo>
                  <a:lnTo>
                    <a:pt x="404" y="597"/>
                  </a:lnTo>
                  <a:lnTo>
                    <a:pt x="403" y="597"/>
                  </a:lnTo>
                  <a:lnTo>
                    <a:pt x="402" y="598"/>
                  </a:lnTo>
                  <a:lnTo>
                    <a:pt x="402" y="599"/>
                  </a:lnTo>
                  <a:lnTo>
                    <a:pt x="401" y="599"/>
                  </a:lnTo>
                  <a:lnTo>
                    <a:pt x="401" y="600"/>
                  </a:lnTo>
                  <a:lnTo>
                    <a:pt x="400" y="600"/>
                  </a:lnTo>
                  <a:lnTo>
                    <a:pt x="400" y="601"/>
                  </a:lnTo>
                  <a:lnTo>
                    <a:pt x="400" y="602"/>
                  </a:lnTo>
                  <a:lnTo>
                    <a:pt x="400" y="603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7" y="604"/>
                  </a:lnTo>
                  <a:lnTo>
                    <a:pt x="396" y="604"/>
                  </a:lnTo>
                  <a:lnTo>
                    <a:pt x="395" y="604"/>
                  </a:lnTo>
                  <a:lnTo>
                    <a:pt x="395" y="604"/>
                  </a:lnTo>
                  <a:lnTo>
                    <a:pt x="394" y="604"/>
                  </a:lnTo>
                  <a:lnTo>
                    <a:pt x="394" y="603"/>
                  </a:lnTo>
                  <a:lnTo>
                    <a:pt x="393" y="604"/>
                  </a:lnTo>
                  <a:lnTo>
                    <a:pt x="392" y="604"/>
                  </a:lnTo>
                  <a:lnTo>
                    <a:pt x="391" y="604"/>
                  </a:lnTo>
                  <a:lnTo>
                    <a:pt x="390" y="604"/>
                  </a:lnTo>
                  <a:lnTo>
                    <a:pt x="390" y="603"/>
                  </a:lnTo>
                  <a:lnTo>
                    <a:pt x="389" y="604"/>
                  </a:lnTo>
                  <a:lnTo>
                    <a:pt x="388" y="603"/>
                  </a:lnTo>
                  <a:lnTo>
                    <a:pt x="387" y="603"/>
                  </a:lnTo>
                  <a:lnTo>
                    <a:pt x="386" y="603"/>
                  </a:lnTo>
                  <a:lnTo>
                    <a:pt x="385" y="604"/>
                  </a:lnTo>
                  <a:lnTo>
                    <a:pt x="384" y="604"/>
                  </a:lnTo>
                  <a:lnTo>
                    <a:pt x="384" y="605"/>
                  </a:lnTo>
                  <a:lnTo>
                    <a:pt x="383" y="605"/>
                  </a:lnTo>
                  <a:lnTo>
                    <a:pt x="382" y="605"/>
                  </a:lnTo>
                  <a:lnTo>
                    <a:pt x="381" y="605"/>
                  </a:lnTo>
                  <a:lnTo>
                    <a:pt x="380" y="605"/>
                  </a:lnTo>
                  <a:lnTo>
                    <a:pt x="380" y="604"/>
                  </a:lnTo>
                  <a:lnTo>
                    <a:pt x="379" y="604"/>
                  </a:lnTo>
                  <a:lnTo>
                    <a:pt x="379" y="605"/>
                  </a:lnTo>
                  <a:lnTo>
                    <a:pt x="378" y="605"/>
                  </a:lnTo>
                  <a:lnTo>
                    <a:pt x="377" y="605"/>
                  </a:lnTo>
                  <a:lnTo>
                    <a:pt x="376" y="605"/>
                  </a:lnTo>
                  <a:lnTo>
                    <a:pt x="376" y="606"/>
                  </a:lnTo>
                  <a:lnTo>
                    <a:pt x="375" y="606"/>
                  </a:lnTo>
                  <a:lnTo>
                    <a:pt x="375" y="607"/>
                  </a:lnTo>
                  <a:lnTo>
                    <a:pt x="375" y="608"/>
                  </a:lnTo>
                  <a:lnTo>
                    <a:pt x="375" y="609"/>
                  </a:lnTo>
                  <a:lnTo>
                    <a:pt x="376" y="609"/>
                  </a:lnTo>
                  <a:lnTo>
                    <a:pt x="376" y="610"/>
                  </a:lnTo>
                  <a:lnTo>
                    <a:pt x="375" y="611"/>
                  </a:lnTo>
                  <a:lnTo>
                    <a:pt x="375" y="612"/>
                  </a:lnTo>
                  <a:lnTo>
                    <a:pt x="376" y="612"/>
                  </a:lnTo>
                  <a:lnTo>
                    <a:pt x="376" y="613"/>
                  </a:lnTo>
                  <a:lnTo>
                    <a:pt x="377" y="613"/>
                  </a:lnTo>
                  <a:lnTo>
                    <a:pt x="378" y="613"/>
                  </a:lnTo>
                  <a:lnTo>
                    <a:pt x="378" y="614"/>
                  </a:lnTo>
                  <a:lnTo>
                    <a:pt x="379" y="614"/>
                  </a:lnTo>
                  <a:lnTo>
                    <a:pt x="379" y="615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0" y="617"/>
                  </a:lnTo>
                  <a:lnTo>
                    <a:pt x="380" y="618"/>
                  </a:lnTo>
                  <a:lnTo>
                    <a:pt x="380" y="619"/>
                  </a:lnTo>
                  <a:lnTo>
                    <a:pt x="380" y="620"/>
                  </a:lnTo>
                  <a:lnTo>
                    <a:pt x="381" y="620"/>
                  </a:lnTo>
                  <a:lnTo>
                    <a:pt x="381" y="621"/>
                  </a:lnTo>
                  <a:lnTo>
                    <a:pt x="382" y="621"/>
                  </a:lnTo>
                  <a:lnTo>
                    <a:pt x="383" y="621"/>
                  </a:lnTo>
                  <a:lnTo>
                    <a:pt x="384" y="621"/>
                  </a:lnTo>
                  <a:lnTo>
                    <a:pt x="384" y="620"/>
                  </a:lnTo>
                  <a:lnTo>
                    <a:pt x="384" y="621"/>
                  </a:lnTo>
                  <a:lnTo>
                    <a:pt x="385" y="621"/>
                  </a:lnTo>
                  <a:lnTo>
                    <a:pt x="385" y="622"/>
                  </a:lnTo>
                  <a:lnTo>
                    <a:pt x="385" y="623"/>
                  </a:lnTo>
                  <a:lnTo>
                    <a:pt x="385" y="624"/>
                  </a:lnTo>
                  <a:lnTo>
                    <a:pt x="384" y="624"/>
                  </a:lnTo>
                  <a:lnTo>
                    <a:pt x="383" y="625"/>
                  </a:lnTo>
                  <a:lnTo>
                    <a:pt x="382" y="626"/>
                  </a:lnTo>
                  <a:lnTo>
                    <a:pt x="381" y="626"/>
                  </a:lnTo>
                  <a:lnTo>
                    <a:pt x="381" y="627"/>
                  </a:lnTo>
                  <a:lnTo>
                    <a:pt x="380" y="628"/>
                  </a:lnTo>
                  <a:lnTo>
                    <a:pt x="379" y="628"/>
                  </a:lnTo>
                  <a:lnTo>
                    <a:pt x="379" y="629"/>
                  </a:lnTo>
                  <a:lnTo>
                    <a:pt x="378" y="628"/>
                  </a:lnTo>
                  <a:lnTo>
                    <a:pt x="377" y="628"/>
                  </a:lnTo>
                  <a:lnTo>
                    <a:pt x="376" y="628"/>
                  </a:lnTo>
                  <a:lnTo>
                    <a:pt x="375" y="628"/>
                  </a:lnTo>
                  <a:lnTo>
                    <a:pt x="375" y="629"/>
                  </a:lnTo>
                  <a:lnTo>
                    <a:pt x="374" y="629"/>
                  </a:lnTo>
                  <a:lnTo>
                    <a:pt x="374" y="630"/>
                  </a:lnTo>
                  <a:lnTo>
                    <a:pt x="373" y="630"/>
                  </a:lnTo>
                  <a:lnTo>
                    <a:pt x="373" y="631"/>
                  </a:lnTo>
                  <a:lnTo>
                    <a:pt x="371" y="631"/>
                  </a:lnTo>
                  <a:lnTo>
                    <a:pt x="371" y="632"/>
                  </a:lnTo>
                  <a:lnTo>
                    <a:pt x="369" y="632"/>
                  </a:lnTo>
                  <a:lnTo>
                    <a:pt x="365" y="631"/>
                  </a:lnTo>
                  <a:lnTo>
                    <a:pt x="362" y="630"/>
                  </a:lnTo>
                  <a:lnTo>
                    <a:pt x="361" y="630"/>
                  </a:lnTo>
                  <a:lnTo>
                    <a:pt x="360" y="630"/>
                  </a:lnTo>
                  <a:lnTo>
                    <a:pt x="360" y="629"/>
                  </a:lnTo>
                  <a:lnTo>
                    <a:pt x="359" y="629"/>
                  </a:lnTo>
                  <a:lnTo>
                    <a:pt x="358" y="629"/>
                  </a:lnTo>
                  <a:lnTo>
                    <a:pt x="358" y="628"/>
                  </a:lnTo>
                  <a:lnTo>
                    <a:pt x="357" y="628"/>
                  </a:lnTo>
                  <a:lnTo>
                    <a:pt x="356" y="628"/>
                  </a:lnTo>
                  <a:lnTo>
                    <a:pt x="356" y="627"/>
                  </a:lnTo>
                  <a:lnTo>
                    <a:pt x="355" y="627"/>
                  </a:lnTo>
                  <a:lnTo>
                    <a:pt x="355" y="626"/>
                  </a:lnTo>
                  <a:lnTo>
                    <a:pt x="353" y="625"/>
                  </a:lnTo>
                  <a:lnTo>
                    <a:pt x="351" y="624"/>
                  </a:lnTo>
                  <a:lnTo>
                    <a:pt x="351" y="623"/>
                  </a:lnTo>
                  <a:lnTo>
                    <a:pt x="350" y="623"/>
                  </a:lnTo>
                  <a:lnTo>
                    <a:pt x="348" y="620"/>
                  </a:lnTo>
                  <a:lnTo>
                    <a:pt x="345" y="616"/>
                  </a:lnTo>
                  <a:lnTo>
                    <a:pt x="340" y="613"/>
                  </a:lnTo>
                  <a:lnTo>
                    <a:pt x="339" y="613"/>
                  </a:lnTo>
                  <a:lnTo>
                    <a:pt x="338" y="612"/>
                  </a:lnTo>
                  <a:lnTo>
                    <a:pt x="335" y="609"/>
                  </a:lnTo>
                  <a:lnTo>
                    <a:pt x="335" y="608"/>
                  </a:lnTo>
                  <a:lnTo>
                    <a:pt x="333" y="605"/>
                  </a:lnTo>
                  <a:lnTo>
                    <a:pt x="330" y="601"/>
                  </a:lnTo>
                  <a:lnTo>
                    <a:pt x="327" y="601"/>
                  </a:lnTo>
                  <a:lnTo>
                    <a:pt x="324" y="601"/>
                  </a:lnTo>
                  <a:lnTo>
                    <a:pt x="321" y="601"/>
                  </a:lnTo>
                  <a:lnTo>
                    <a:pt x="319" y="601"/>
                  </a:lnTo>
                  <a:lnTo>
                    <a:pt x="317" y="602"/>
                  </a:lnTo>
                  <a:lnTo>
                    <a:pt x="314" y="602"/>
                  </a:lnTo>
                  <a:lnTo>
                    <a:pt x="313" y="602"/>
                  </a:lnTo>
                  <a:lnTo>
                    <a:pt x="312" y="603"/>
                  </a:lnTo>
                  <a:lnTo>
                    <a:pt x="307" y="605"/>
                  </a:lnTo>
                  <a:lnTo>
                    <a:pt x="304" y="607"/>
                  </a:lnTo>
                  <a:lnTo>
                    <a:pt x="303" y="608"/>
                  </a:lnTo>
                  <a:lnTo>
                    <a:pt x="302" y="608"/>
                  </a:lnTo>
                  <a:lnTo>
                    <a:pt x="297" y="612"/>
                  </a:lnTo>
                  <a:lnTo>
                    <a:pt x="292" y="614"/>
                  </a:lnTo>
                  <a:lnTo>
                    <a:pt x="285" y="616"/>
                  </a:lnTo>
                  <a:lnTo>
                    <a:pt x="283" y="616"/>
                  </a:lnTo>
                  <a:lnTo>
                    <a:pt x="281" y="617"/>
                  </a:lnTo>
                  <a:lnTo>
                    <a:pt x="282" y="617"/>
                  </a:lnTo>
                  <a:lnTo>
                    <a:pt x="281" y="617"/>
                  </a:lnTo>
                  <a:lnTo>
                    <a:pt x="279" y="617"/>
                  </a:lnTo>
                  <a:lnTo>
                    <a:pt x="277" y="618"/>
                  </a:lnTo>
                  <a:lnTo>
                    <a:pt x="276" y="618"/>
                  </a:lnTo>
                  <a:lnTo>
                    <a:pt x="273" y="619"/>
                  </a:lnTo>
                  <a:lnTo>
                    <a:pt x="271" y="620"/>
                  </a:lnTo>
                  <a:lnTo>
                    <a:pt x="269" y="621"/>
                  </a:lnTo>
                  <a:lnTo>
                    <a:pt x="267" y="622"/>
                  </a:lnTo>
                  <a:lnTo>
                    <a:pt x="266" y="622"/>
                  </a:lnTo>
                  <a:lnTo>
                    <a:pt x="266" y="621"/>
                  </a:lnTo>
                  <a:lnTo>
                    <a:pt x="264" y="620"/>
                  </a:lnTo>
                  <a:lnTo>
                    <a:pt x="263" y="619"/>
                  </a:lnTo>
                  <a:lnTo>
                    <a:pt x="263" y="618"/>
                  </a:lnTo>
                  <a:lnTo>
                    <a:pt x="262" y="618"/>
                  </a:lnTo>
                  <a:lnTo>
                    <a:pt x="260" y="615"/>
                  </a:lnTo>
                  <a:lnTo>
                    <a:pt x="258" y="616"/>
                  </a:lnTo>
                  <a:lnTo>
                    <a:pt x="257" y="617"/>
                  </a:lnTo>
                  <a:lnTo>
                    <a:pt x="256" y="617"/>
                  </a:lnTo>
                  <a:lnTo>
                    <a:pt x="254" y="618"/>
                  </a:lnTo>
                  <a:lnTo>
                    <a:pt x="253" y="618"/>
                  </a:lnTo>
                  <a:lnTo>
                    <a:pt x="250" y="620"/>
                  </a:lnTo>
                  <a:lnTo>
                    <a:pt x="248" y="622"/>
                  </a:lnTo>
                  <a:lnTo>
                    <a:pt x="247" y="622"/>
                  </a:lnTo>
                  <a:lnTo>
                    <a:pt x="246" y="622"/>
                  </a:lnTo>
                  <a:lnTo>
                    <a:pt x="244" y="623"/>
                  </a:lnTo>
                  <a:lnTo>
                    <a:pt x="243" y="623"/>
                  </a:lnTo>
                  <a:lnTo>
                    <a:pt x="242" y="623"/>
                  </a:lnTo>
                  <a:lnTo>
                    <a:pt x="240" y="623"/>
                  </a:lnTo>
                  <a:lnTo>
                    <a:pt x="239" y="623"/>
                  </a:lnTo>
                  <a:lnTo>
                    <a:pt x="238" y="623"/>
                  </a:lnTo>
                  <a:lnTo>
                    <a:pt x="236" y="624"/>
                  </a:lnTo>
                  <a:lnTo>
                    <a:pt x="234" y="625"/>
                  </a:lnTo>
                  <a:lnTo>
                    <a:pt x="231" y="626"/>
                  </a:lnTo>
                  <a:lnTo>
                    <a:pt x="225" y="629"/>
                  </a:lnTo>
                  <a:lnTo>
                    <a:pt x="223" y="630"/>
                  </a:lnTo>
                  <a:lnTo>
                    <a:pt x="222" y="630"/>
                  </a:lnTo>
                  <a:lnTo>
                    <a:pt x="222" y="629"/>
                  </a:lnTo>
                  <a:lnTo>
                    <a:pt x="222" y="628"/>
                  </a:lnTo>
                  <a:lnTo>
                    <a:pt x="222" y="627"/>
                  </a:lnTo>
                  <a:lnTo>
                    <a:pt x="221" y="626"/>
                  </a:lnTo>
                  <a:lnTo>
                    <a:pt x="222" y="626"/>
                  </a:lnTo>
                  <a:lnTo>
                    <a:pt x="221" y="624"/>
                  </a:lnTo>
                  <a:lnTo>
                    <a:pt x="221" y="623"/>
                  </a:lnTo>
                  <a:lnTo>
                    <a:pt x="221" y="622"/>
                  </a:lnTo>
                  <a:lnTo>
                    <a:pt x="221" y="621"/>
                  </a:lnTo>
                  <a:lnTo>
                    <a:pt x="221" y="620"/>
                  </a:lnTo>
                  <a:lnTo>
                    <a:pt x="221" y="619"/>
                  </a:lnTo>
                  <a:lnTo>
                    <a:pt x="220" y="619"/>
                  </a:lnTo>
                  <a:lnTo>
                    <a:pt x="220" y="618"/>
                  </a:lnTo>
                  <a:lnTo>
                    <a:pt x="220" y="617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6"/>
                  </a:lnTo>
                  <a:lnTo>
                    <a:pt x="218" y="615"/>
                  </a:lnTo>
                  <a:lnTo>
                    <a:pt x="217" y="615"/>
                  </a:lnTo>
                  <a:lnTo>
                    <a:pt x="216" y="614"/>
                  </a:lnTo>
                  <a:lnTo>
                    <a:pt x="215" y="614"/>
                  </a:lnTo>
                  <a:lnTo>
                    <a:pt x="214" y="614"/>
                  </a:lnTo>
                  <a:lnTo>
                    <a:pt x="213" y="613"/>
                  </a:lnTo>
                  <a:lnTo>
                    <a:pt x="212" y="613"/>
                  </a:lnTo>
                  <a:lnTo>
                    <a:pt x="211" y="613"/>
                  </a:lnTo>
                  <a:lnTo>
                    <a:pt x="210" y="613"/>
                  </a:lnTo>
                  <a:lnTo>
                    <a:pt x="209" y="613"/>
                  </a:lnTo>
                  <a:lnTo>
                    <a:pt x="209" y="612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3" y="611"/>
                  </a:lnTo>
                  <a:lnTo>
                    <a:pt x="198" y="613"/>
                  </a:lnTo>
                  <a:lnTo>
                    <a:pt x="197" y="613"/>
                  </a:lnTo>
                  <a:lnTo>
                    <a:pt x="191" y="616"/>
                  </a:lnTo>
                  <a:lnTo>
                    <a:pt x="190" y="616"/>
                  </a:lnTo>
                  <a:lnTo>
                    <a:pt x="186" y="618"/>
                  </a:lnTo>
                  <a:lnTo>
                    <a:pt x="185" y="618"/>
                  </a:lnTo>
                  <a:lnTo>
                    <a:pt x="184" y="619"/>
                  </a:lnTo>
                  <a:lnTo>
                    <a:pt x="183" y="619"/>
                  </a:lnTo>
                  <a:lnTo>
                    <a:pt x="179" y="621"/>
                  </a:lnTo>
                  <a:lnTo>
                    <a:pt x="175" y="622"/>
                  </a:lnTo>
                  <a:lnTo>
                    <a:pt x="174" y="623"/>
                  </a:lnTo>
                  <a:lnTo>
                    <a:pt x="171" y="625"/>
                  </a:lnTo>
                  <a:lnTo>
                    <a:pt x="170" y="625"/>
                  </a:lnTo>
                  <a:lnTo>
                    <a:pt x="169" y="626"/>
                  </a:lnTo>
                  <a:lnTo>
                    <a:pt x="167" y="626"/>
                  </a:lnTo>
                  <a:lnTo>
                    <a:pt x="160" y="629"/>
                  </a:lnTo>
                  <a:lnTo>
                    <a:pt x="157" y="630"/>
                  </a:lnTo>
                  <a:lnTo>
                    <a:pt x="152" y="633"/>
                  </a:lnTo>
                  <a:lnTo>
                    <a:pt x="151" y="633"/>
                  </a:lnTo>
                  <a:lnTo>
                    <a:pt x="149" y="634"/>
                  </a:lnTo>
                  <a:lnTo>
                    <a:pt x="148" y="635"/>
                  </a:lnTo>
                  <a:lnTo>
                    <a:pt x="145" y="636"/>
                  </a:lnTo>
                  <a:lnTo>
                    <a:pt x="144" y="636"/>
                  </a:lnTo>
                  <a:lnTo>
                    <a:pt x="144" y="635"/>
                  </a:lnTo>
                  <a:lnTo>
                    <a:pt x="143" y="635"/>
                  </a:lnTo>
                  <a:lnTo>
                    <a:pt x="143" y="634"/>
                  </a:lnTo>
                  <a:lnTo>
                    <a:pt x="143" y="635"/>
                  </a:lnTo>
                  <a:lnTo>
                    <a:pt x="143" y="636"/>
                  </a:lnTo>
                  <a:lnTo>
                    <a:pt x="144" y="636"/>
                  </a:lnTo>
                  <a:lnTo>
                    <a:pt x="144" y="637"/>
                  </a:lnTo>
                  <a:lnTo>
                    <a:pt x="143" y="637"/>
                  </a:lnTo>
                  <a:lnTo>
                    <a:pt x="143" y="636"/>
                  </a:lnTo>
                  <a:lnTo>
                    <a:pt x="142" y="636"/>
                  </a:lnTo>
                  <a:lnTo>
                    <a:pt x="142" y="637"/>
                  </a:lnTo>
                  <a:lnTo>
                    <a:pt x="141" y="637"/>
                  </a:lnTo>
                  <a:lnTo>
                    <a:pt x="141" y="636"/>
                  </a:lnTo>
                  <a:lnTo>
                    <a:pt x="140" y="636"/>
                  </a:lnTo>
                  <a:lnTo>
                    <a:pt x="139" y="636"/>
                  </a:lnTo>
                  <a:lnTo>
                    <a:pt x="139" y="635"/>
                  </a:lnTo>
                  <a:lnTo>
                    <a:pt x="139" y="634"/>
                  </a:lnTo>
                  <a:lnTo>
                    <a:pt x="139" y="633"/>
                  </a:lnTo>
                  <a:lnTo>
                    <a:pt x="139" y="632"/>
                  </a:lnTo>
                  <a:lnTo>
                    <a:pt x="138" y="632"/>
                  </a:lnTo>
                  <a:lnTo>
                    <a:pt x="138" y="631"/>
                  </a:lnTo>
                  <a:lnTo>
                    <a:pt x="138" y="630"/>
                  </a:lnTo>
                  <a:lnTo>
                    <a:pt x="138" y="629"/>
                  </a:lnTo>
                  <a:lnTo>
                    <a:pt x="138" y="628"/>
                  </a:lnTo>
                  <a:lnTo>
                    <a:pt x="138" y="627"/>
                  </a:lnTo>
                  <a:lnTo>
                    <a:pt x="139" y="627"/>
                  </a:lnTo>
                  <a:lnTo>
                    <a:pt x="139" y="626"/>
                  </a:lnTo>
                  <a:lnTo>
                    <a:pt x="139" y="625"/>
                  </a:lnTo>
                  <a:lnTo>
                    <a:pt x="139" y="624"/>
                  </a:lnTo>
                  <a:lnTo>
                    <a:pt x="139" y="623"/>
                  </a:lnTo>
                  <a:lnTo>
                    <a:pt x="140" y="623"/>
                  </a:lnTo>
                  <a:lnTo>
                    <a:pt x="140" y="622"/>
                  </a:lnTo>
                  <a:lnTo>
                    <a:pt x="140" y="621"/>
                  </a:lnTo>
                  <a:lnTo>
                    <a:pt x="140" y="620"/>
                  </a:lnTo>
                  <a:lnTo>
                    <a:pt x="140" y="619"/>
                  </a:lnTo>
                  <a:lnTo>
                    <a:pt x="140" y="618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5"/>
                  </a:lnTo>
                  <a:lnTo>
                    <a:pt x="141" y="615"/>
                  </a:lnTo>
                  <a:lnTo>
                    <a:pt x="141" y="614"/>
                  </a:lnTo>
                  <a:lnTo>
                    <a:pt x="141" y="613"/>
                  </a:lnTo>
                  <a:lnTo>
                    <a:pt x="140" y="613"/>
                  </a:lnTo>
                  <a:lnTo>
                    <a:pt x="140" y="612"/>
                  </a:lnTo>
                  <a:lnTo>
                    <a:pt x="139" y="612"/>
                  </a:lnTo>
                  <a:lnTo>
                    <a:pt x="140" y="611"/>
                  </a:lnTo>
                  <a:lnTo>
                    <a:pt x="139" y="611"/>
                  </a:lnTo>
                  <a:lnTo>
                    <a:pt x="138" y="611"/>
                  </a:lnTo>
                  <a:lnTo>
                    <a:pt x="138" y="610"/>
                  </a:lnTo>
                  <a:lnTo>
                    <a:pt x="138" y="609"/>
                  </a:lnTo>
                  <a:lnTo>
                    <a:pt x="137" y="609"/>
                  </a:lnTo>
                  <a:lnTo>
                    <a:pt x="137" y="608"/>
                  </a:lnTo>
                  <a:lnTo>
                    <a:pt x="137" y="607"/>
                  </a:lnTo>
                  <a:lnTo>
                    <a:pt x="136" y="607"/>
                  </a:lnTo>
                  <a:lnTo>
                    <a:pt x="136" y="606"/>
                  </a:lnTo>
                  <a:lnTo>
                    <a:pt x="135" y="606"/>
                  </a:lnTo>
                  <a:lnTo>
                    <a:pt x="135" y="605"/>
                  </a:lnTo>
                  <a:lnTo>
                    <a:pt x="135" y="604"/>
                  </a:lnTo>
                  <a:lnTo>
                    <a:pt x="134" y="604"/>
                  </a:lnTo>
                  <a:lnTo>
                    <a:pt x="134" y="603"/>
                  </a:lnTo>
                  <a:lnTo>
                    <a:pt x="133" y="603"/>
                  </a:lnTo>
                  <a:lnTo>
                    <a:pt x="133" y="602"/>
                  </a:lnTo>
                  <a:lnTo>
                    <a:pt x="134" y="602"/>
                  </a:lnTo>
                  <a:lnTo>
                    <a:pt x="134" y="601"/>
                  </a:lnTo>
                  <a:lnTo>
                    <a:pt x="135" y="601"/>
                  </a:lnTo>
                  <a:lnTo>
                    <a:pt x="135" y="600"/>
                  </a:lnTo>
                  <a:lnTo>
                    <a:pt x="134" y="600"/>
                  </a:lnTo>
                  <a:lnTo>
                    <a:pt x="134" y="599"/>
                  </a:lnTo>
                  <a:lnTo>
                    <a:pt x="133" y="599"/>
                  </a:lnTo>
                  <a:lnTo>
                    <a:pt x="132" y="599"/>
                  </a:lnTo>
                  <a:lnTo>
                    <a:pt x="132" y="598"/>
                  </a:lnTo>
                  <a:lnTo>
                    <a:pt x="133" y="598"/>
                  </a:lnTo>
                  <a:lnTo>
                    <a:pt x="134" y="598"/>
                  </a:lnTo>
                  <a:lnTo>
                    <a:pt x="134" y="597"/>
                  </a:lnTo>
                  <a:lnTo>
                    <a:pt x="134" y="597"/>
                  </a:lnTo>
                  <a:lnTo>
                    <a:pt x="133" y="597"/>
                  </a:lnTo>
                  <a:lnTo>
                    <a:pt x="133" y="596"/>
                  </a:lnTo>
                  <a:lnTo>
                    <a:pt x="132" y="595"/>
                  </a:lnTo>
                  <a:lnTo>
                    <a:pt x="131" y="595"/>
                  </a:lnTo>
                  <a:lnTo>
                    <a:pt x="130" y="595"/>
                  </a:lnTo>
                  <a:lnTo>
                    <a:pt x="129" y="595"/>
                  </a:lnTo>
                  <a:lnTo>
                    <a:pt x="129" y="594"/>
                  </a:lnTo>
                  <a:lnTo>
                    <a:pt x="130" y="594"/>
                  </a:lnTo>
                  <a:lnTo>
                    <a:pt x="130" y="593"/>
                  </a:lnTo>
                  <a:lnTo>
                    <a:pt x="130" y="592"/>
                  </a:lnTo>
                  <a:lnTo>
                    <a:pt x="129" y="592"/>
                  </a:lnTo>
                  <a:lnTo>
                    <a:pt x="128" y="592"/>
                  </a:lnTo>
                  <a:lnTo>
                    <a:pt x="128" y="593"/>
                  </a:lnTo>
                  <a:lnTo>
                    <a:pt x="127" y="593"/>
                  </a:lnTo>
                  <a:lnTo>
                    <a:pt x="127" y="592"/>
                  </a:lnTo>
                  <a:lnTo>
                    <a:pt x="127" y="591"/>
                  </a:lnTo>
                  <a:lnTo>
                    <a:pt x="126" y="591"/>
                  </a:lnTo>
                  <a:lnTo>
                    <a:pt x="125" y="591"/>
                  </a:lnTo>
                  <a:lnTo>
                    <a:pt x="125" y="590"/>
                  </a:lnTo>
                  <a:lnTo>
                    <a:pt x="125" y="589"/>
                  </a:lnTo>
                  <a:lnTo>
                    <a:pt x="126" y="589"/>
                  </a:lnTo>
                  <a:lnTo>
                    <a:pt x="126" y="588"/>
                  </a:lnTo>
                  <a:lnTo>
                    <a:pt x="125" y="588"/>
                  </a:lnTo>
                  <a:lnTo>
                    <a:pt x="124" y="588"/>
                  </a:lnTo>
                  <a:lnTo>
                    <a:pt x="123" y="588"/>
                  </a:lnTo>
                  <a:lnTo>
                    <a:pt x="123" y="589"/>
                  </a:lnTo>
                  <a:lnTo>
                    <a:pt x="122" y="589"/>
                  </a:lnTo>
                  <a:lnTo>
                    <a:pt x="121" y="589"/>
                  </a:lnTo>
                  <a:lnTo>
                    <a:pt x="121" y="588"/>
                  </a:lnTo>
                  <a:lnTo>
                    <a:pt x="122" y="588"/>
                  </a:lnTo>
                  <a:lnTo>
                    <a:pt x="121" y="587"/>
                  </a:lnTo>
                  <a:lnTo>
                    <a:pt x="120" y="587"/>
                  </a:lnTo>
                  <a:lnTo>
                    <a:pt x="119" y="587"/>
                  </a:lnTo>
                  <a:lnTo>
                    <a:pt x="118" y="587"/>
                  </a:lnTo>
                  <a:lnTo>
                    <a:pt x="117" y="587"/>
                  </a:lnTo>
                  <a:lnTo>
                    <a:pt x="116" y="587"/>
                  </a:lnTo>
                  <a:lnTo>
                    <a:pt x="116" y="588"/>
                  </a:lnTo>
                  <a:lnTo>
                    <a:pt x="115" y="588"/>
                  </a:lnTo>
                  <a:lnTo>
                    <a:pt x="115" y="587"/>
                  </a:lnTo>
                  <a:lnTo>
                    <a:pt x="114" y="587"/>
                  </a:lnTo>
                  <a:lnTo>
                    <a:pt x="114" y="586"/>
                  </a:lnTo>
                  <a:lnTo>
                    <a:pt x="113" y="586"/>
                  </a:lnTo>
                  <a:lnTo>
                    <a:pt x="112" y="586"/>
                  </a:lnTo>
                  <a:lnTo>
                    <a:pt x="111" y="586"/>
                  </a:lnTo>
                  <a:lnTo>
                    <a:pt x="111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1" y="588"/>
                  </a:lnTo>
                  <a:lnTo>
                    <a:pt x="111" y="587"/>
                  </a:lnTo>
                  <a:lnTo>
                    <a:pt x="110" y="587"/>
                  </a:lnTo>
                  <a:lnTo>
                    <a:pt x="109" y="587"/>
                  </a:lnTo>
                  <a:lnTo>
                    <a:pt x="108" y="586"/>
                  </a:lnTo>
                  <a:lnTo>
                    <a:pt x="108" y="585"/>
                  </a:lnTo>
                  <a:lnTo>
                    <a:pt x="107" y="585"/>
                  </a:lnTo>
                  <a:lnTo>
                    <a:pt x="107" y="584"/>
                  </a:lnTo>
                  <a:lnTo>
                    <a:pt x="107" y="583"/>
                  </a:lnTo>
                  <a:lnTo>
                    <a:pt x="107" y="582"/>
                  </a:lnTo>
                  <a:lnTo>
                    <a:pt x="107" y="581"/>
                  </a:lnTo>
                  <a:lnTo>
                    <a:pt x="107" y="580"/>
                  </a:lnTo>
                  <a:lnTo>
                    <a:pt x="106" y="581"/>
                  </a:lnTo>
                  <a:lnTo>
                    <a:pt x="105" y="581"/>
                  </a:lnTo>
                  <a:lnTo>
                    <a:pt x="104" y="581"/>
                  </a:lnTo>
                  <a:lnTo>
                    <a:pt x="104" y="580"/>
                  </a:lnTo>
                  <a:lnTo>
                    <a:pt x="105" y="580"/>
                  </a:lnTo>
                  <a:lnTo>
                    <a:pt x="105" y="579"/>
                  </a:lnTo>
                  <a:lnTo>
                    <a:pt x="105" y="578"/>
                  </a:lnTo>
                  <a:lnTo>
                    <a:pt x="105" y="577"/>
                  </a:lnTo>
                  <a:lnTo>
                    <a:pt x="104" y="577"/>
                  </a:lnTo>
                  <a:lnTo>
                    <a:pt x="104" y="576"/>
                  </a:lnTo>
                  <a:lnTo>
                    <a:pt x="104" y="575"/>
                  </a:lnTo>
                  <a:lnTo>
                    <a:pt x="104" y="574"/>
                  </a:lnTo>
                  <a:lnTo>
                    <a:pt x="103" y="574"/>
                  </a:lnTo>
                  <a:lnTo>
                    <a:pt x="103" y="575"/>
                  </a:lnTo>
                  <a:lnTo>
                    <a:pt x="102" y="574"/>
                  </a:lnTo>
                  <a:lnTo>
                    <a:pt x="102" y="573"/>
                  </a:lnTo>
                  <a:lnTo>
                    <a:pt x="103" y="573"/>
                  </a:lnTo>
                  <a:lnTo>
                    <a:pt x="103" y="572"/>
                  </a:lnTo>
                  <a:lnTo>
                    <a:pt x="102" y="572"/>
                  </a:lnTo>
                  <a:lnTo>
                    <a:pt x="102" y="573"/>
                  </a:lnTo>
                  <a:lnTo>
                    <a:pt x="102" y="573"/>
                  </a:lnTo>
                  <a:lnTo>
                    <a:pt x="101" y="573"/>
                  </a:lnTo>
                  <a:lnTo>
                    <a:pt x="100" y="573"/>
                  </a:lnTo>
                  <a:lnTo>
                    <a:pt x="100" y="572"/>
                  </a:lnTo>
                  <a:lnTo>
                    <a:pt x="101" y="572"/>
                  </a:lnTo>
                  <a:lnTo>
                    <a:pt x="102" y="572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100" y="570"/>
                  </a:lnTo>
                  <a:lnTo>
                    <a:pt x="100" y="569"/>
                  </a:lnTo>
                  <a:lnTo>
                    <a:pt x="100" y="568"/>
                  </a:lnTo>
                  <a:lnTo>
                    <a:pt x="99" y="568"/>
                  </a:lnTo>
                  <a:lnTo>
                    <a:pt x="99" y="567"/>
                  </a:lnTo>
                  <a:lnTo>
                    <a:pt x="99" y="566"/>
                  </a:lnTo>
                  <a:lnTo>
                    <a:pt x="100" y="565"/>
                  </a:lnTo>
                  <a:lnTo>
                    <a:pt x="100" y="564"/>
                  </a:lnTo>
                  <a:lnTo>
                    <a:pt x="99" y="564"/>
                  </a:lnTo>
                  <a:lnTo>
                    <a:pt x="99" y="563"/>
                  </a:lnTo>
                  <a:lnTo>
                    <a:pt x="100" y="563"/>
                  </a:lnTo>
                  <a:lnTo>
                    <a:pt x="100" y="562"/>
                  </a:lnTo>
                  <a:lnTo>
                    <a:pt x="99" y="562"/>
                  </a:lnTo>
                  <a:lnTo>
                    <a:pt x="99" y="561"/>
                  </a:lnTo>
                  <a:lnTo>
                    <a:pt x="100" y="561"/>
                  </a:lnTo>
                  <a:lnTo>
                    <a:pt x="101" y="561"/>
                  </a:lnTo>
                  <a:lnTo>
                    <a:pt x="101" y="560"/>
                  </a:lnTo>
                  <a:lnTo>
                    <a:pt x="100" y="560"/>
                  </a:lnTo>
                  <a:lnTo>
                    <a:pt x="99" y="560"/>
                  </a:lnTo>
                  <a:lnTo>
                    <a:pt x="100" y="560"/>
                  </a:lnTo>
                  <a:lnTo>
                    <a:pt x="100" y="559"/>
                  </a:lnTo>
                  <a:lnTo>
                    <a:pt x="100" y="558"/>
                  </a:lnTo>
                  <a:lnTo>
                    <a:pt x="99" y="559"/>
                  </a:lnTo>
                  <a:lnTo>
                    <a:pt x="99" y="558"/>
                  </a:lnTo>
                  <a:lnTo>
                    <a:pt x="99" y="559"/>
                  </a:lnTo>
                  <a:lnTo>
                    <a:pt x="98" y="559"/>
                  </a:lnTo>
                  <a:lnTo>
                    <a:pt x="97" y="559"/>
                  </a:lnTo>
                  <a:lnTo>
                    <a:pt x="97" y="558"/>
                  </a:lnTo>
                  <a:lnTo>
                    <a:pt x="98" y="558"/>
                  </a:lnTo>
                  <a:lnTo>
                    <a:pt x="98" y="557"/>
                  </a:lnTo>
                  <a:lnTo>
                    <a:pt x="98" y="556"/>
                  </a:lnTo>
                  <a:lnTo>
                    <a:pt x="97" y="556"/>
                  </a:lnTo>
                  <a:lnTo>
                    <a:pt x="96" y="555"/>
                  </a:lnTo>
                  <a:lnTo>
                    <a:pt x="96" y="554"/>
                  </a:lnTo>
                  <a:lnTo>
                    <a:pt x="97" y="554"/>
                  </a:lnTo>
                  <a:lnTo>
                    <a:pt x="97" y="553"/>
                  </a:lnTo>
                  <a:lnTo>
                    <a:pt x="96" y="553"/>
                  </a:lnTo>
                  <a:lnTo>
                    <a:pt x="95" y="553"/>
                  </a:lnTo>
                  <a:lnTo>
                    <a:pt x="94" y="554"/>
                  </a:lnTo>
                  <a:lnTo>
                    <a:pt x="93" y="553"/>
                  </a:lnTo>
                  <a:lnTo>
                    <a:pt x="94" y="553"/>
                  </a:lnTo>
                  <a:lnTo>
                    <a:pt x="95" y="553"/>
                  </a:lnTo>
                  <a:lnTo>
                    <a:pt x="95" y="552"/>
                  </a:lnTo>
                  <a:lnTo>
                    <a:pt x="95" y="551"/>
                  </a:lnTo>
                  <a:lnTo>
                    <a:pt x="96" y="550"/>
                  </a:lnTo>
                  <a:lnTo>
                    <a:pt x="96" y="549"/>
                  </a:lnTo>
                  <a:lnTo>
                    <a:pt x="95" y="549"/>
                  </a:lnTo>
                  <a:lnTo>
                    <a:pt x="94" y="549"/>
                  </a:lnTo>
                  <a:lnTo>
                    <a:pt x="93" y="549"/>
                  </a:lnTo>
                  <a:lnTo>
                    <a:pt x="93" y="548"/>
                  </a:lnTo>
                  <a:lnTo>
                    <a:pt x="94" y="548"/>
                  </a:lnTo>
                  <a:lnTo>
                    <a:pt x="95" y="548"/>
                  </a:lnTo>
                  <a:lnTo>
                    <a:pt x="95" y="547"/>
                  </a:lnTo>
                  <a:lnTo>
                    <a:pt x="94" y="547"/>
                  </a:lnTo>
                  <a:lnTo>
                    <a:pt x="94" y="546"/>
                  </a:lnTo>
                  <a:lnTo>
                    <a:pt x="93" y="546"/>
                  </a:lnTo>
                  <a:lnTo>
                    <a:pt x="92" y="546"/>
                  </a:lnTo>
                  <a:lnTo>
                    <a:pt x="91" y="546"/>
                  </a:lnTo>
                  <a:lnTo>
                    <a:pt x="90" y="547"/>
                  </a:lnTo>
                  <a:lnTo>
                    <a:pt x="90" y="546"/>
                  </a:lnTo>
                  <a:lnTo>
                    <a:pt x="91" y="546"/>
                  </a:lnTo>
                  <a:lnTo>
                    <a:pt x="91" y="545"/>
                  </a:lnTo>
                  <a:lnTo>
                    <a:pt x="92" y="545"/>
                  </a:lnTo>
                  <a:lnTo>
                    <a:pt x="92" y="544"/>
                  </a:lnTo>
                  <a:lnTo>
                    <a:pt x="91" y="543"/>
                  </a:lnTo>
                  <a:lnTo>
                    <a:pt x="91" y="542"/>
                  </a:lnTo>
                  <a:lnTo>
                    <a:pt x="91" y="543"/>
                  </a:lnTo>
                  <a:lnTo>
                    <a:pt x="90" y="543"/>
                  </a:lnTo>
                  <a:lnTo>
                    <a:pt x="90" y="542"/>
                  </a:lnTo>
                  <a:lnTo>
                    <a:pt x="90" y="541"/>
                  </a:lnTo>
                  <a:lnTo>
                    <a:pt x="89" y="541"/>
                  </a:lnTo>
                  <a:lnTo>
                    <a:pt x="89" y="540"/>
                  </a:lnTo>
                  <a:lnTo>
                    <a:pt x="89" y="539"/>
                  </a:lnTo>
                  <a:lnTo>
                    <a:pt x="90" y="539"/>
                  </a:lnTo>
                  <a:lnTo>
                    <a:pt x="90" y="537"/>
                  </a:lnTo>
                  <a:lnTo>
                    <a:pt x="91" y="536"/>
                  </a:lnTo>
                  <a:lnTo>
                    <a:pt x="90" y="535"/>
                  </a:lnTo>
                  <a:lnTo>
                    <a:pt x="90" y="534"/>
                  </a:lnTo>
                  <a:lnTo>
                    <a:pt x="90" y="533"/>
                  </a:lnTo>
                  <a:lnTo>
                    <a:pt x="89" y="532"/>
                  </a:lnTo>
                  <a:lnTo>
                    <a:pt x="89" y="531"/>
                  </a:lnTo>
                  <a:lnTo>
                    <a:pt x="89" y="530"/>
                  </a:lnTo>
                  <a:lnTo>
                    <a:pt x="89" y="529"/>
                  </a:lnTo>
                  <a:lnTo>
                    <a:pt x="90" y="528"/>
                  </a:lnTo>
                  <a:lnTo>
                    <a:pt x="90" y="527"/>
                  </a:lnTo>
                  <a:lnTo>
                    <a:pt x="90" y="526"/>
                  </a:lnTo>
                  <a:lnTo>
                    <a:pt x="91" y="526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3" y="525"/>
                  </a:lnTo>
                  <a:lnTo>
                    <a:pt x="94" y="525"/>
                  </a:lnTo>
                  <a:lnTo>
                    <a:pt x="95" y="525"/>
                  </a:lnTo>
                  <a:lnTo>
                    <a:pt x="96" y="525"/>
                  </a:lnTo>
                  <a:lnTo>
                    <a:pt x="96" y="524"/>
                  </a:lnTo>
                  <a:lnTo>
                    <a:pt x="97" y="524"/>
                  </a:lnTo>
                  <a:lnTo>
                    <a:pt x="97" y="523"/>
                  </a:lnTo>
                  <a:lnTo>
                    <a:pt x="98" y="523"/>
                  </a:lnTo>
                  <a:lnTo>
                    <a:pt x="98" y="522"/>
                  </a:lnTo>
                  <a:lnTo>
                    <a:pt x="99" y="521"/>
                  </a:lnTo>
                  <a:lnTo>
                    <a:pt x="99" y="520"/>
                  </a:lnTo>
                  <a:lnTo>
                    <a:pt x="99" y="519"/>
                  </a:lnTo>
                  <a:lnTo>
                    <a:pt x="99" y="518"/>
                  </a:lnTo>
                  <a:lnTo>
                    <a:pt x="99" y="517"/>
                  </a:lnTo>
                  <a:lnTo>
                    <a:pt x="99" y="516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1"/>
                  </a:lnTo>
                  <a:lnTo>
                    <a:pt x="98" y="510"/>
                  </a:lnTo>
                  <a:lnTo>
                    <a:pt x="98" y="509"/>
                  </a:lnTo>
                  <a:lnTo>
                    <a:pt x="97" y="509"/>
                  </a:lnTo>
                  <a:lnTo>
                    <a:pt x="97" y="508"/>
                  </a:lnTo>
                  <a:lnTo>
                    <a:pt x="96" y="507"/>
                  </a:lnTo>
                  <a:lnTo>
                    <a:pt x="95" y="507"/>
                  </a:lnTo>
                  <a:lnTo>
                    <a:pt x="95" y="506"/>
                  </a:lnTo>
                  <a:lnTo>
                    <a:pt x="95" y="505"/>
                  </a:lnTo>
                  <a:lnTo>
                    <a:pt x="94" y="505"/>
                  </a:lnTo>
                  <a:lnTo>
                    <a:pt x="93" y="505"/>
                  </a:lnTo>
                  <a:lnTo>
                    <a:pt x="93" y="504"/>
                  </a:lnTo>
                  <a:lnTo>
                    <a:pt x="93" y="503"/>
                  </a:lnTo>
                  <a:lnTo>
                    <a:pt x="92" y="503"/>
                  </a:lnTo>
                  <a:lnTo>
                    <a:pt x="92" y="502"/>
                  </a:lnTo>
                  <a:lnTo>
                    <a:pt x="91" y="501"/>
                  </a:lnTo>
                  <a:lnTo>
                    <a:pt x="91" y="500"/>
                  </a:lnTo>
                  <a:lnTo>
                    <a:pt x="91" y="499"/>
                  </a:lnTo>
                  <a:lnTo>
                    <a:pt x="91" y="498"/>
                  </a:lnTo>
                  <a:lnTo>
                    <a:pt x="91" y="497"/>
                  </a:lnTo>
                  <a:lnTo>
                    <a:pt x="92" y="497"/>
                  </a:lnTo>
                  <a:lnTo>
                    <a:pt x="92" y="496"/>
                  </a:lnTo>
                  <a:lnTo>
                    <a:pt x="93" y="496"/>
                  </a:lnTo>
                  <a:lnTo>
                    <a:pt x="94" y="495"/>
                  </a:lnTo>
                  <a:lnTo>
                    <a:pt x="94" y="494"/>
                  </a:lnTo>
                  <a:lnTo>
                    <a:pt x="95" y="494"/>
                  </a:lnTo>
                  <a:lnTo>
                    <a:pt x="96" y="493"/>
                  </a:lnTo>
                  <a:lnTo>
                    <a:pt x="96" y="492"/>
                  </a:lnTo>
                  <a:lnTo>
                    <a:pt x="96" y="491"/>
                  </a:lnTo>
                  <a:lnTo>
                    <a:pt x="96" y="490"/>
                  </a:lnTo>
                  <a:lnTo>
                    <a:pt x="96" y="489"/>
                  </a:lnTo>
                  <a:lnTo>
                    <a:pt x="96" y="488"/>
                  </a:lnTo>
                  <a:lnTo>
                    <a:pt x="97" y="488"/>
                  </a:lnTo>
                  <a:lnTo>
                    <a:pt x="97" y="487"/>
                  </a:lnTo>
                  <a:lnTo>
                    <a:pt x="97" y="486"/>
                  </a:lnTo>
                  <a:lnTo>
                    <a:pt x="98" y="486"/>
                  </a:lnTo>
                  <a:lnTo>
                    <a:pt x="98" y="485"/>
                  </a:lnTo>
                  <a:lnTo>
                    <a:pt x="99" y="485"/>
                  </a:lnTo>
                  <a:lnTo>
                    <a:pt x="99" y="484"/>
                  </a:lnTo>
                  <a:lnTo>
                    <a:pt x="100" y="483"/>
                  </a:lnTo>
                  <a:lnTo>
                    <a:pt x="100" y="482"/>
                  </a:lnTo>
                  <a:lnTo>
                    <a:pt x="100" y="481"/>
                  </a:lnTo>
                  <a:lnTo>
                    <a:pt x="101" y="481"/>
                  </a:lnTo>
                  <a:lnTo>
                    <a:pt x="101" y="479"/>
                  </a:lnTo>
                  <a:lnTo>
                    <a:pt x="101" y="478"/>
                  </a:lnTo>
                  <a:lnTo>
                    <a:pt x="101" y="477"/>
                  </a:lnTo>
                  <a:lnTo>
                    <a:pt x="101" y="476"/>
                  </a:lnTo>
                  <a:lnTo>
                    <a:pt x="100" y="475"/>
                  </a:lnTo>
                  <a:lnTo>
                    <a:pt x="100" y="474"/>
                  </a:lnTo>
                  <a:lnTo>
                    <a:pt x="99" y="473"/>
                  </a:lnTo>
                  <a:lnTo>
                    <a:pt x="99" y="472"/>
                  </a:lnTo>
                  <a:lnTo>
                    <a:pt x="98" y="471"/>
                  </a:lnTo>
                  <a:lnTo>
                    <a:pt x="98" y="470"/>
                  </a:lnTo>
                  <a:lnTo>
                    <a:pt x="97" y="470"/>
                  </a:lnTo>
                  <a:lnTo>
                    <a:pt x="97" y="471"/>
                  </a:lnTo>
                  <a:lnTo>
                    <a:pt x="96" y="471"/>
                  </a:lnTo>
                  <a:lnTo>
                    <a:pt x="94" y="473"/>
                  </a:lnTo>
                  <a:lnTo>
                    <a:pt x="94" y="474"/>
                  </a:lnTo>
                  <a:lnTo>
                    <a:pt x="92" y="475"/>
                  </a:lnTo>
                  <a:lnTo>
                    <a:pt x="92" y="476"/>
                  </a:lnTo>
                  <a:lnTo>
                    <a:pt x="91" y="476"/>
                  </a:lnTo>
                  <a:lnTo>
                    <a:pt x="90" y="478"/>
                  </a:lnTo>
                  <a:lnTo>
                    <a:pt x="88" y="479"/>
                  </a:lnTo>
                  <a:lnTo>
                    <a:pt x="86" y="479"/>
                  </a:lnTo>
                  <a:lnTo>
                    <a:pt x="84" y="479"/>
                  </a:lnTo>
                  <a:lnTo>
                    <a:pt x="83" y="479"/>
                  </a:lnTo>
                  <a:lnTo>
                    <a:pt x="83" y="480"/>
                  </a:lnTo>
                  <a:lnTo>
                    <a:pt x="82" y="481"/>
                  </a:lnTo>
                  <a:lnTo>
                    <a:pt x="81" y="482"/>
                  </a:lnTo>
                  <a:lnTo>
                    <a:pt x="80" y="483"/>
                  </a:lnTo>
                  <a:lnTo>
                    <a:pt x="80" y="484"/>
                  </a:lnTo>
                  <a:lnTo>
                    <a:pt x="79" y="484"/>
                  </a:lnTo>
                  <a:lnTo>
                    <a:pt x="77" y="486"/>
                  </a:lnTo>
                  <a:lnTo>
                    <a:pt x="76" y="486"/>
                  </a:lnTo>
                  <a:lnTo>
                    <a:pt x="75" y="486"/>
                  </a:lnTo>
                  <a:lnTo>
                    <a:pt x="75" y="485"/>
                  </a:lnTo>
                  <a:lnTo>
                    <a:pt x="75" y="484"/>
                  </a:lnTo>
                  <a:lnTo>
                    <a:pt x="74" y="483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5" y="481"/>
                  </a:lnTo>
                  <a:lnTo>
                    <a:pt x="74" y="481"/>
                  </a:lnTo>
                  <a:lnTo>
                    <a:pt x="74" y="480"/>
                  </a:lnTo>
                  <a:lnTo>
                    <a:pt x="74" y="479"/>
                  </a:lnTo>
                  <a:lnTo>
                    <a:pt x="73" y="479"/>
                  </a:lnTo>
                  <a:lnTo>
                    <a:pt x="74" y="478"/>
                  </a:lnTo>
                  <a:lnTo>
                    <a:pt x="73" y="478"/>
                  </a:lnTo>
                  <a:lnTo>
                    <a:pt x="73" y="477"/>
                  </a:lnTo>
                  <a:lnTo>
                    <a:pt x="72" y="476"/>
                  </a:lnTo>
                  <a:lnTo>
                    <a:pt x="72" y="475"/>
                  </a:lnTo>
                  <a:lnTo>
                    <a:pt x="72" y="474"/>
                  </a:lnTo>
                  <a:lnTo>
                    <a:pt x="71" y="474"/>
                  </a:lnTo>
                  <a:lnTo>
                    <a:pt x="71" y="473"/>
                  </a:lnTo>
                  <a:lnTo>
                    <a:pt x="70" y="473"/>
                  </a:lnTo>
                  <a:lnTo>
                    <a:pt x="70" y="472"/>
                  </a:lnTo>
                  <a:lnTo>
                    <a:pt x="70" y="471"/>
                  </a:lnTo>
                  <a:lnTo>
                    <a:pt x="69" y="471"/>
                  </a:lnTo>
                  <a:lnTo>
                    <a:pt x="69" y="472"/>
                  </a:lnTo>
                  <a:lnTo>
                    <a:pt x="69" y="471"/>
                  </a:lnTo>
                  <a:lnTo>
                    <a:pt x="68" y="471"/>
                  </a:lnTo>
                  <a:lnTo>
                    <a:pt x="68" y="470"/>
                  </a:lnTo>
                  <a:lnTo>
                    <a:pt x="68" y="469"/>
                  </a:lnTo>
                  <a:lnTo>
                    <a:pt x="69" y="468"/>
                  </a:lnTo>
                  <a:lnTo>
                    <a:pt x="68" y="467"/>
                  </a:lnTo>
                  <a:lnTo>
                    <a:pt x="69" y="466"/>
                  </a:lnTo>
                  <a:lnTo>
                    <a:pt x="69" y="465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70" y="462"/>
                  </a:lnTo>
                  <a:lnTo>
                    <a:pt x="71" y="462"/>
                  </a:lnTo>
                  <a:lnTo>
                    <a:pt x="71" y="461"/>
                  </a:lnTo>
                  <a:lnTo>
                    <a:pt x="71" y="460"/>
                  </a:lnTo>
                  <a:lnTo>
                    <a:pt x="71" y="459"/>
                  </a:lnTo>
                  <a:lnTo>
                    <a:pt x="70" y="459"/>
                  </a:lnTo>
                  <a:lnTo>
                    <a:pt x="70" y="458"/>
                  </a:lnTo>
                  <a:lnTo>
                    <a:pt x="71" y="458"/>
                  </a:lnTo>
                  <a:lnTo>
                    <a:pt x="71" y="457"/>
                  </a:lnTo>
                  <a:lnTo>
                    <a:pt x="70" y="457"/>
                  </a:lnTo>
                  <a:lnTo>
                    <a:pt x="70" y="456"/>
                  </a:lnTo>
                  <a:lnTo>
                    <a:pt x="71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1" y="453"/>
                  </a:lnTo>
                  <a:lnTo>
                    <a:pt x="72" y="453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3" y="452"/>
                  </a:lnTo>
                  <a:lnTo>
                    <a:pt x="73" y="451"/>
                  </a:lnTo>
                  <a:lnTo>
                    <a:pt x="73" y="450"/>
                  </a:lnTo>
                  <a:lnTo>
                    <a:pt x="72" y="450"/>
                  </a:lnTo>
                  <a:lnTo>
                    <a:pt x="72" y="449"/>
                  </a:lnTo>
                  <a:lnTo>
                    <a:pt x="72" y="448"/>
                  </a:lnTo>
                  <a:lnTo>
                    <a:pt x="72" y="447"/>
                  </a:lnTo>
                  <a:lnTo>
                    <a:pt x="72" y="446"/>
                  </a:lnTo>
                  <a:lnTo>
                    <a:pt x="73" y="445"/>
                  </a:lnTo>
                  <a:lnTo>
                    <a:pt x="74" y="445"/>
                  </a:lnTo>
                  <a:lnTo>
                    <a:pt x="75" y="445"/>
                  </a:lnTo>
                  <a:lnTo>
                    <a:pt x="76" y="445"/>
                  </a:lnTo>
                  <a:lnTo>
                    <a:pt x="76" y="444"/>
                  </a:lnTo>
                  <a:lnTo>
                    <a:pt x="77" y="444"/>
                  </a:lnTo>
                  <a:lnTo>
                    <a:pt x="77" y="443"/>
                  </a:lnTo>
                  <a:lnTo>
                    <a:pt x="77" y="442"/>
                  </a:lnTo>
                  <a:lnTo>
                    <a:pt x="77" y="441"/>
                  </a:lnTo>
                  <a:lnTo>
                    <a:pt x="78" y="441"/>
                  </a:lnTo>
                  <a:lnTo>
                    <a:pt x="78" y="440"/>
                  </a:lnTo>
                  <a:lnTo>
                    <a:pt x="78" y="439"/>
                  </a:lnTo>
                  <a:lnTo>
                    <a:pt x="78" y="438"/>
                  </a:lnTo>
                  <a:lnTo>
                    <a:pt x="78" y="437"/>
                  </a:lnTo>
                  <a:lnTo>
                    <a:pt x="78" y="436"/>
                  </a:lnTo>
                  <a:lnTo>
                    <a:pt x="77" y="435"/>
                  </a:lnTo>
                  <a:lnTo>
                    <a:pt x="77" y="434"/>
                  </a:lnTo>
                  <a:lnTo>
                    <a:pt x="69" y="432"/>
                  </a:lnTo>
                  <a:lnTo>
                    <a:pt x="65" y="431"/>
                  </a:lnTo>
                  <a:lnTo>
                    <a:pt x="61" y="430"/>
                  </a:lnTo>
                  <a:lnTo>
                    <a:pt x="57" y="429"/>
                  </a:lnTo>
                  <a:lnTo>
                    <a:pt x="56" y="429"/>
                  </a:lnTo>
                  <a:lnTo>
                    <a:pt x="54" y="428"/>
                  </a:lnTo>
                  <a:lnTo>
                    <a:pt x="53" y="428"/>
                  </a:lnTo>
                  <a:lnTo>
                    <a:pt x="49" y="427"/>
                  </a:lnTo>
                  <a:lnTo>
                    <a:pt x="48" y="427"/>
                  </a:lnTo>
                  <a:lnTo>
                    <a:pt x="47" y="426"/>
                  </a:lnTo>
                  <a:lnTo>
                    <a:pt x="41" y="425"/>
                  </a:lnTo>
                  <a:lnTo>
                    <a:pt x="40" y="425"/>
                  </a:lnTo>
                  <a:lnTo>
                    <a:pt x="38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1" y="422"/>
                  </a:lnTo>
                  <a:lnTo>
                    <a:pt x="28" y="421"/>
                  </a:lnTo>
                  <a:lnTo>
                    <a:pt x="27" y="421"/>
                  </a:lnTo>
                  <a:lnTo>
                    <a:pt x="26" y="421"/>
                  </a:lnTo>
                  <a:lnTo>
                    <a:pt x="25" y="420"/>
                  </a:lnTo>
                  <a:lnTo>
                    <a:pt x="23" y="420"/>
                  </a:lnTo>
                  <a:lnTo>
                    <a:pt x="21" y="419"/>
                  </a:lnTo>
                  <a:lnTo>
                    <a:pt x="20" y="419"/>
                  </a:lnTo>
                  <a:lnTo>
                    <a:pt x="19" y="419"/>
                  </a:lnTo>
                  <a:lnTo>
                    <a:pt x="16" y="418"/>
                  </a:lnTo>
                  <a:lnTo>
                    <a:pt x="15" y="418"/>
                  </a:lnTo>
                  <a:lnTo>
                    <a:pt x="14" y="417"/>
                  </a:lnTo>
                  <a:lnTo>
                    <a:pt x="13" y="417"/>
                  </a:lnTo>
                  <a:lnTo>
                    <a:pt x="12" y="417"/>
                  </a:lnTo>
                  <a:lnTo>
                    <a:pt x="11" y="417"/>
                  </a:lnTo>
                  <a:lnTo>
                    <a:pt x="10" y="416"/>
                  </a:lnTo>
                  <a:lnTo>
                    <a:pt x="9" y="416"/>
                  </a:lnTo>
                  <a:lnTo>
                    <a:pt x="8" y="416"/>
                  </a:lnTo>
                  <a:lnTo>
                    <a:pt x="7" y="416"/>
                  </a:lnTo>
                  <a:lnTo>
                    <a:pt x="6" y="415"/>
                  </a:lnTo>
                  <a:lnTo>
                    <a:pt x="5" y="415"/>
                  </a:lnTo>
                  <a:lnTo>
                    <a:pt x="4" y="415"/>
                  </a:lnTo>
                  <a:lnTo>
                    <a:pt x="4" y="416"/>
                  </a:lnTo>
                  <a:lnTo>
                    <a:pt x="3" y="416"/>
                  </a:lnTo>
                  <a:lnTo>
                    <a:pt x="2" y="416"/>
                  </a:lnTo>
                  <a:lnTo>
                    <a:pt x="1" y="416"/>
                  </a:lnTo>
                  <a:lnTo>
                    <a:pt x="0" y="416"/>
                  </a:lnTo>
                  <a:lnTo>
                    <a:pt x="0" y="415"/>
                  </a:lnTo>
                  <a:lnTo>
                    <a:pt x="0" y="414"/>
                  </a:lnTo>
                  <a:lnTo>
                    <a:pt x="0" y="412"/>
                  </a:lnTo>
                  <a:lnTo>
                    <a:pt x="0" y="411"/>
                  </a:lnTo>
                  <a:lnTo>
                    <a:pt x="0" y="410"/>
                  </a:lnTo>
                  <a:lnTo>
                    <a:pt x="0" y="409"/>
                  </a:lnTo>
                  <a:lnTo>
                    <a:pt x="2" y="407"/>
                  </a:lnTo>
                  <a:lnTo>
                    <a:pt x="3" y="407"/>
                  </a:lnTo>
                  <a:lnTo>
                    <a:pt x="4" y="406"/>
                  </a:lnTo>
                  <a:lnTo>
                    <a:pt x="4" y="405"/>
                  </a:lnTo>
                  <a:lnTo>
                    <a:pt x="5" y="405"/>
                  </a:lnTo>
                  <a:lnTo>
                    <a:pt x="6" y="404"/>
                  </a:lnTo>
                  <a:lnTo>
                    <a:pt x="6" y="403"/>
                  </a:lnTo>
                  <a:lnTo>
                    <a:pt x="6" y="402"/>
                  </a:lnTo>
                  <a:lnTo>
                    <a:pt x="6" y="401"/>
                  </a:lnTo>
                  <a:lnTo>
                    <a:pt x="7" y="400"/>
                  </a:lnTo>
                  <a:lnTo>
                    <a:pt x="6" y="399"/>
                  </a:lnTo>
                  <a:lnTo>
                    <a:pt x="6" y="398"/>
                  </a:lnTo>
                  <a:lnTo>
                    <a:pt x="6" y="397"/>
                  </a:lnTo>
                  <a:lnTo>
                    <a:pt x="7" y="397"/>
                  </a:lnTo>
                  <a:lnTo>
                    <a:pt x="7" y="396"/>
                  </a:lnTo>
                  <a:lnTo>
                    <a:pt x="8" y="395"/>
                  </a:lnTo>
                  <a:lnTo>
                    <a:pt x="8" y="394"/>
                  </a:lnTo>
                  <a:lnTo>
                    <a:pt x="8" y="393"/>
                  </a:lnTo>
                  <a:lnTo>
                    <a:pt x="9" y="392"/>
                  </a:lnTo>
                  <a:lnTo>
                    <a:pt x="9" y="391"/>
                  </a:lnTo>
                  <a:lnTo>
                    <a:pt x="9" y="390"/>
                  </a:lnTo>
                  <a:lnTo>
                    <a:pt x="10" y="390"/>
                  </a:lnTo>
                  <a:lnTo>
                    <a:pt x="9" y="389"/>
                  </a:lnTo>
                  <a:lnTo>
                    <a:pt x="9" y="388"/>
                  </a:lnTo>
                  <a:lnTo>
                    <a:pt x="9" y="387"/>
                  </a:lnTo>
                  <a:lnTo>
                    <a:pt x="8" y="386"/>
                  </a:lnTo>
                  <a:lnTo>
                    <a:pt x="8" y="385"/>
                  </a:lnTo>
                  <a:lnTo>
                    <a:pt x="8" y="384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8" y="382"/>
                  </a:lnTo>
                  <a:lnTo>
                    <a:pt x="8" y="381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10" y="379"/>
                  </a:lnTo>
                  <a:lnTo>
                    <a:pt x="11" y="379"/>
                  </a:lnTo>
                  <a:lnTo>
                    <a:pt x="12" y="379"/>
                  </a:lnTo>
                  <a:lnTo>
                    <a:pt x="12" y="378"/>
                  </a:lnTo>
                  <a:lnTo>
                    <a:pt x="13" y="378"/>
                  </a:lnTo>
                  <a:lnTo>
                    <a:pt x="14" y="378"/>
                  </a:lnTo>
                  <a:lnTo>
                    <a:pt x="15" y="378"/>
                  </a:lnTo>
                  <a:lnTo>
                    <a:pt x="16" y="378"/>
                  </a:lnTo>
                  <a:lnTo>
                    <a:pt x="17" y="379"/>
                  </a:lnTo>
                  <a:lnTo>
                    <a:pt x="18" y="380"/>
                  </a:lnTo>
                  <a:lnTo>
                    <a:pt x="19" y="381"/>
                  </a:lnTo>
                  <a:lnTo>
                    <a:pt x="20" y="381"/>
                  </a:lnTo>
                  <a:lnTo>
                    <a:pt x="20" y="380"/>
                  </a:lnTo>
                  <a:lnTo>
                    <a:pt x="20" y="379"/>
                  </a:lnTo>
                  <a:lnTo>
                    <a:pt x="21" y="378"/>
                  </a:lnTo>
                  <a:lnTo>
                    <a:pt x="22" y="376"/>
                  </a:lnTo>
                  <a:lnTo>
                    <a:pt x="22" y="375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20" y="373"/>
                  </a:lnTo>
                  <a:lnTo>
                    <a:pt x="20" y="372"/>
                  </a:lnTo>
                  <a:lnTo>
                    <a:pt x="19" y="371"/>
                  </a:lnTo>
                  <a:lnTo>
                    <a:pt x="20" y="370"/>
                  </a:lnTo>
                  <a:lnTo>
                    <a:pt x="21" y="370"/>
                  </a:lnTo>
                  <a:lnTo>
                    <a:pt x="22" y="370"/>
                  </a:lnTo>
                  <a:lnTo>
                    <a:pt x="23" y="370"/>
                  </a:lnTo>
                  <a:lnTo>
                    <a:pt x="24" y="370"/>
                  </a:lnTo>
                  <a:lnTo>
                    <a:pt x="24" y="369"/>
                  </a:lnTo>
                  <a:lnTo>
                    <a:pt x="25" y="368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7" y="368"/>
                  </a:lnTo>
                  <a:lnTo>
                    <a:pt x="28" y="368"/>
                  </a:lnTo>
                  <a:lnTo>
                    <a:pt x="28" y="369"/>
                  </a:lnTo>
                  <a:lnTo>
                    <a:pt x="28" y="369"/>
                  </a:lnTo>
                  <a:lnTo>
                    <a:pt x="29" y="369"/>
                  </a:lnTo>
                  <a:lnTo>
                    <a:pt x="30" y="369"/>
                  </a:lnTo>
                  <a:lnTo>
                    <a:pt x="30" y="368"/>
                  </a:lnTo>
                  <a:lnTo>
                    <a:pt x="31" y="367"/>
                  </a:lnTo>
                  <a:lnTo>
                    <a:pt x="31" y="366"/>
                  </a:lnTo>
                  <a:lnTo>
                    <a:pt x="32" y="366"/>
                  </a:lnTo>
                  <a:lnTo>
                    <a:pt x="32" y="365"/>
                  </a:lnTo>
                  <a:lnTo>
                    <a:pt x="33" y="365"/>
                  </a:lnTo>
                  <a:lnTo>
                    <a:pt x="34" y="365"/>
                  </a:lnTo>
                  <a:lnTo>
                    <a:pt x="35" y="364"/>
                  </a:lnTo>
                  <a:lnTo>
                    <a:pt x="36" y="364"/>
                  </a:lnTo>
                  <a:lnTo>
                    <a:pt x="37" y="364"/>
                  </a:lnTo>
                  <a:lnTo>
                    <a:pt x="38" y="363"/>
                  </a:lnTo>
                  <a:lnTo>
                    <a:pt x="39" y="363"/>
                  </a:lnTo>
                  <a:lnTo>
                    <a:pt x="40" y="362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2" y="360"/>
                  </a:lnTo>
                  <a:lnTo>
                    <a:pt x="42" y="359"/>
                  </a:lnTo>
                  <a:lnTo>
                    <a:pt x="43" y="358"/>
                  </a:lnTo>
                  <a:lnTo>
                    <a:pt x="44" y="358"/>
                  </a:lnTo>
                  <a:lnTo>
                    <a:pt x="44" y="357"/>
                  </a:lnTo>
                  <a:lnTo>
                    <a:pt x="45" y="357"/>
                  </a:lnTo>
                  <a:lnTo>
                    <a:pt x="46" y="357"/>
                  </a:lnTo>
                  <a:lnTo>
                    <a:pt x="47" y="356"/>
                  </a:lnTo>
                  <a:lnTo>
                    <a:pt x="48" y="356"/>
                  </a:lnTo>
                  <a:lnTo>
                    <a:pt x="50" y="355"/>
                  </a:lnTo>
                  <a:lnTo>
                    <a:pt x="51" y="355"/>
                  </a:lnTo>
                  <a:lnTo>
                    <a:pt x="52" y="354"/>
                  </a:lnTo>
                  <a:lnTo>
                    <a:pt x="53" y="354"/>
                  </a:lnTo>
                  <a:lnTo>
                    <a:pt x="54" y="354"/>
                  </a:lnTo>
                  <a:lnTo>
                    <a:pt x="55" y="353"/>
                  </a:lnTo>
                  <a:lnTo>
                    <a:pt x="55" y="352"/>
                  </a:lnTo>
                  <a:lnTo>
                    <a:pt x="55" y="351"/>
                  </a:lnTo>
                  <a:lnTo>
                    <a:pt x="54" y="350"/>
                  </a:lnTo>
                  <a:lnTo>
                    <a:pt x="54" y="349"/>
                  </a:lnTo>
                  <a:lnTo>
                    <a:pt x="54" y="348"/>
                  </a:lnTo>
                  <a:lnTo>
                    <a:pt x="53" y="347"/>
                  </a:lnTo>
                  <a:lnTo>
                    <a:pt x="53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5" y="343"/>
                  </a:lnTo>
                  <a:lnTo>
                    <a:pt x="55" y="342"/>
                  </a:lnTo>
                  <a:lnTo>
                    <a:pt x="55" y="341"/>
                  </a:lnTo>
                  <a:lnTo>
                    <a:pt x="56" y="341"/>
                  </a:lnTo>
                  <a:lnTo>
                    <a:pt x="56" y="340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7"/>
                  </a:lnTo>
                  <a:lnTo>
                    <a:pt x="55" y="336"/>
                  </a:lnTo>
                  <a:lnTo>
                    <a:pt x="54" y="336"/>
                  </a:lnTo>
                  <a:lnTo>
                    <a:pt x="54" y="335"/>
                  </a:lnTo>
                  <a:lnTo>
                    <a:pt x="53" y="334"/>
                  </a:lnTo>
                  <a:lnTo>
                    <a:pt x="53" y="333"/>
                  </a:lnTo>
                  <a:lnTo>
                    <a:pt x="52" y="333"/>
                  </a:lnTo>
                  <a:lnTo>
                    <a:pt x="51" y="332"/>
                  </a:lnTo>
                  <a:lnTo>
                    <a:pt x="50" y="332"/>
                  </a:lnTo>
                  <a:lnTo>
                    <a:pt x="49" y="331"/>
                  </a:lnTo>
                  <a:lnTo>
                    <a:pt x="48" y="331"/>
                  </a:lnTo>
                  <a:lnTo>
                    <a:pt x="48" y="330"/>
                  </a:lnTo>
                  <a:lnTo>
                    <a:pt x="47" y="329"/>
                  </a:lnTo>
                  <a:lnTo>
                    <a:pt x="49" y="327"/>
                  </a:lnTo>
                  <a:lnTo>
                    <a:pt x="51" y="325"/>
                  </a:lnTo>
                  <a:lnTo>
                    <a:pt x="59" y="319"/>
                  </a:lnTo>
                  <a:lnTo>
                    <a:pt x="59" y="318"/>
                  </a:lnTo>
                  <a:lnTo>
                    <a:pt x="60" y="318"/>
                  </a:lnTo>
                  <a:lnTo>
                    <a:pt x="62" y="316"/>
                  </a:lnTo>
                  <a:lnTo>
                    <a:pt x="64" y="314"/>
                  </a:lnTo>
                  <a:lnTo>
                    <a:pt x="66" y="312"/>
                  </a:lnTo>
                  <a:lnTo>
                    <a:pt x="67" y="311"/>
                  </a:lnTo>
                  <a:lnTo>
                    <a:pt x="70" y="309"/>
                  </a:lnTo>
                  <a:lnTo>
                    <a:pt x="71" y="309"/>
                  </a:lnTo>
                  <a:lnTo>
                    <a:pt x="77" y="303"/>
                  </a:lnTo>
                  <a:lnTo>
                    <a:pt x="79" y="301"/>
                  </a:lnTo>
                  <a:lnTo>
                    <a:pt x="87" y="294"/>
                  </a:lnTo>
                  <a:lnTo>
                    <a:pt x="91" y="290"/>
                  </a:lnTo>
                  <a:lnTo>
                    <a:pt x="100" y="282"/>
                  </a:lnTo>
                  <a:lnTo>
                    <a:pt x="101" y="281"/>
                  </a:lnTo>
                  <a:lnTo>
                    <a:pt x="110" y="272"/>
                  </a:lnTo>
                  <a:lnTo>
                    <a:pt x="111" y="272"/>
                  </a:lnTo>
                  <a:lnTo>
                    <a:pt x="111" y="271"/>
                  </a:lnTo>
                  <a:lnTo>
                    <a:pt x="112" y="270"/>
                  </a:lnTo>
                  <a:lnTo>
                    <a:pt x="113" y="269"/>
                  </a:lnTo>
                  <a:lnTo>
                    <a:pt x="114" y="269"/>
                  </a:lnTo>
                  <a:lnTo>
                    <a:pt x="118" y="265"/>
                  </a:lnTo>
                  <a:lnTo>
                    <a:pt x="122" y="261"/>
                  </a:lnTo>
                  <a:lnTo>
                    <a:pt x="124" y="259"/>
                  </a:lnTo>
                  <a:lnTo>
                    <a:pt x="124" y="254"/>
                  </a:lnTo>
                  <a:lnTo>
                    <a:pt x="124" y="252"/>
                  </a:lnTo>
                  <a:lnTo>
                    <a:pt x="124" y="249"/>
                  </a:lnTo>
                  <a:lnTo>
                    <a:pt x="123" y="245"/>
                  </a:lnTo>
                  <a:lnTo>
                    <a:pt x="123" y="244"/>
                  </a:lnTo>
                  <a:lnTo>
                    <a:pt x="124" y="243"/>
                  </a:lnTo>
                  <a:lnTo>
                    <a:pt x="121" y="238"/>
                  </a:lnTo>
                  <a:lnTo>
                    <a:pt x="121" y="237"/>
                  </a:lnTo>
                  <a:lnTo>
                    <a:pt x="120" y="233"/>
                  </a:lnTo>
                  <a:lnTo>
                    <a:pt x="119" y="232"/>
                  </a:lnTo>
                  <a:lnTo>
                    <a:pt x="119" y="231"/>
                  </a:lnTo>
                  <a:lnTo>
                    <a:pt x="118" y="229"/>
                  </a:lnTo>
                  <a:lnTo>
                    <a:pt x="117" y="226"/>
                  </a:lnTo>
                  <a:lnTo>
                    <a:pt x="116" y="224"/>
                  </a:lnTo>
                  <a:lnTo>
                    <a:pt x="115" y="222"/>
                  </a:lnTo>
                  <a:lnTo>
                    <a:pt x="113" y="217"/>
                  </a:lnTo>
                  <a:lnTo>
                    <a:pt x="113" y="216"/>
                  </a:lnTo>
                  <a:lnTo>
                    <a:pt x="112" y="214"/>
                  </a:lnTo>
                  <a:lnTo>
                    <a:pt x="111" y="213"/>
                  </a:lnTo>
                  <a:lnTo>
                    <a:pt x="113" y="210"/>
                  </a:lnTo>
                  <a:lnTo>
                    <a:pt x="114" y="209"/>
                  </a:lnTo>
                  <a:lnTo>
                    <a:pt x="117" y="207"/>
                  </a:lnTo>
                  <a:lnTo>
                    <a:pt x="118" y="207"/>
                  </a:lnTo>
                  <a:lnTo>
                    <a:pt x="120" y="203"/>
                  </a:lnTo>
                  <a:lnTo>
                    <a:pt x="122" y="201"/>
                  </a:lnTo>
                  <a:lnTo>
                    <a:pt x="120" y="200"/>
                  </a:lnTo>
                  <a:lnTo>
                    <a:pt x="120" y="196"/>
                  </a:lnTo>
                  <a:lnTo>
                    <a:pt x="117" y="193"/>
                  </a:lnTo>
                  <a:lnTo>
                    <a:pt x="117" y="192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18" y="189"/>
                  </a:lnTo>
                  <a:lnTo>
                    <a:pt x="123" y="187"/>
                  </a:lnTo>
                  <a:lnTo>
                    <a:pt x="123" y="189"/>
                  </a:lnTo>
                  <a:lnTo>
                    <a:pt x="124" y="190"/>
                  </a:lnTo>
                  <a:lnTo>
                    <a:pt x="125" y="192"/>
                  </a:lnTo>
                  <a:lnTo>
                    <a:pt x="126" y="195"/>
                  </a:lnTo>
                  <a:lnTo>
                    <a:pt x="128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8"/>
                  </a:lnTo>
                  <a:lnTo>
                    <a:pt x="130" y="185"/>
                  </a:lnTo>
                  <a:lnTo>
                    <a:pt x="130" y="182"/>
                  </a:lnTo>
                  <a:lnTo>
                    <a:pt x="130" y="181"/>
                  </a:lnTo>
                  <a:lnTo>
                    <a:pt x="132" y="179"/>
                  </a:lnTo>
                  <a:lnTo>
                    <a:pt x="134" y="176"/>
                  </a:lnTo>
                  <a:lnTo>
                    <a:pt x="139" y="172"/>
                  </a:lnTo>
                  <a:lnTo>
                    <a:pt x="138" y="172"/>
                  </a:lnTo>
                  <a:lnTo>
                    <a:pt x="139" y="171"/>
                  </a:lnTo>
                  <a:lnTo>
                    <a:pt x="139" y="170"/>
                  </a:lnTo>
                  <a:lnTo>
                    <a:pt x="138" y="170"/>
                  </a:lnTo>
                  <a:lnTo>
                    <a:pt x="138" y="169"/>
                  </a:lnTo>
                  <a:lnTo>
                    <a:pt x="138" y="168"/>
                  </a:lnTo>
                  <a:lnTo>
                    <a:pt x="137" y="168"/>
                  </a:lnTo>
                  <a:lnTo>
                    <a:pt x="137" y="167"/>
                  </a:lnTo>
                  <a:lnTo>
                    <a:pt x="136" y="167"/>
                  </a:lnTo>
                  <a:lnTo>
                    <a:pt x="136" y="166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4"/>
                  </a:lnTo>
                  <a:lnTo>
                    <a:pt x="133" y="163"/>
                  </a:lnTo>
                  <a:lnTo>
                    <a:pt x="132" y="163"/>
                  </a:lnTo>
                  <a:lnTo>
                    <a:pt x="131" y="163"/>
                  </a:lnTo>
                  <a:lnTo>
                    <a:pt x="130" y="163"/>
                  </a:lnTo>
                  <a:lnTo>
                    <a:pt x="129" y="163"/>
                  </a:lnTo>
                  <a:lnTo>
                    <a:pt x="128" y="162"/>
                  </a:lnTo>
                  <a:lnTo>
                    <a:pt x="127" y="162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5" y="160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2" y="159"/>
                  </a:lnTo>
                  <a:lnTo>
                    <a:pt x="122" y="158"/>
                  </a:lnTo>
                  <a:lnTo>
                    <a:pt x="121" y="157"/>
                  </a:lnTo>
                  <a:lnTo>
                    <a:pt x="120" y="156"/>
                  </a:lnTo>
                  <a:lnTo>
                    <a:pt x="120" y="155"/>
                  </a:lnTo>
                  <a:lnTo>
                    <a:pt x="119" y="155"/>
                  </a:lnTo>
                  <a:lnTo>
                    <a:pt x="119" y="154"/>
                  </a:lnTo>
                  <a:lnTo>
                    <a:pt x="120" y="153"/>
                  </a:lnTo>
                  <a:lnTo>
                    <a:pt x="120" y="152"/>
                  </a:lnTo>
                  <a:lnTo>
                    <a:pt x="120" y="151"/>
                  </a:lnTo>
                  <a:lnTo>
                    <a:pt x="120" y="150"/>
                  </a:lnTo>
                  <a:lnTo>
                    <a:pt x="121" y="150"/>
                  </a:lnTo>
                  <a:lnTo>
                    <a:pt x="121" y="149"/>
                  </a:lnTo>
                  <a:lnTo>
                    <a:pt x="122" y="148"/>
                  </a:lnTo>
                  <a:lnTo>
                    <a:pt x="123" y="147"/>
                  </a:lnTo>
                  <a:lnTo>
                    <a:pt x="124" y="146"/>
                  </a:lnTo>
                  <a:lnTo>
                    <a:pt x="125" y="146"/>
                  </a:lnTo>
                  <a:lnTo>
                    <a:pt x="126" y="146"/>
                  </a:lnTo>
                  <a:lnTo>
                    <a:pt x="127" y="145"/>
                  </a:lnTo>
                  <a:lnTo>
                    <a:pt x="128" y="144"/>
                  </a:lnTo>
                  <a:lnTo>
                    <a:pt x="130" y="142"/>
                  </a:lnTo>
                  <a:lnTo>
                    <a:pt x="136" y="136"/>
                  </a:lnTo>
                  <a:lnTo>
                    <a:pt x="139" y="134"/>
                  </a:lnTo>
                  <a:lnTo>
                    <a:pt x="138" y="131"/>
                  </a:lnTo>
                  <a:lnTo>
                    <a:pt x="135" y="126"/>
                  </a:lnTo>
                  <a:lnTo>
                    <a:pt x="135" y="125"/>
                  </a:lnTo>
                  <a:lnTo>
                    <a:pt x="134" y="124"/>
                  </a:lnTo>
                  <a:lnTo>
                    <a:pt x="133" y="122"/>
                  </a:lnTo>
                  <a:lnTo>
                    <a:pt x="128" y="116"/>
                  </a:lnTo>
                  <a:lnTo>
                    <a:pt x="125" y="113"/>
                  </a:lnTo>
                  <a:lnTo>
                    <a:pt x="124" y="111"/>
                  </a:lnTo>
                  <a:lnTo>
                    <a:pt x="122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5" y="105"/>
                  </a:lnTo>
                  <a:lnTo>
                    <a:pt x="125" y="104"/>
                  </a:lnTo>
                  <a:lnTo>
                    <a:pt x="126" y="103"/>
                  </a:lnTo>
                  <a:lnTo>
                    <a:pt x="126" y="102"/>
                  </a:lnTo>
                  <a:lnTo>
                    <a:pt x="126" y="101"/>
                  </a:lnTo>
                  <a:lnTo>
                    <a:pt x="127" y="101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7" y="98"/>
                  </a:lnTo>
                  <a:lnTo>
                    <a:pt x="128" y="97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30" y="96"/>
                  </a:lnTo>
                  <a:lnTo>
                    <a:pt x="130" y="95"/>
                  </a:lnTo>
                  <a:lnTo>
                    <a:pt x="131" y="95"/>
                  </a:lnTo>
                  <a:lnTo>
                    <a:pt x="132" y="94"/>
                  </a:lnTo>
                  <a:lnTo>
                    <a:pt x="133" y="94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4" y="92"/>
                  </a:lnTo>
                  <a:lnTo>
                    <a:pt x="134" y="91"/>
                  </a:lnTo>
                  <a:lnTo>
                    <a:pt x="135" y="91"/>
                  </a:lnTo>
                  <a:lnTo>
                    <a:pt x="135" y="90"/>
                  </a:lnTo>
                  <a:lnTo>
                    <a:pt x="136" y="89"/>
                  </a:lnTo>
                  <a:lnTo>
                    <a:pt x="136" y="88"/>
                  </a:lnTo>
                  <a:lnTo>
                    <a:pt x="136" y="87"/>
                  </a:lnTo>
                  <a:lnTo>
                    <a:pt x="136" y="86"/>
                  </a:lnTo>
                  <a:lnTo>
                    <a:pt x="136" y="85"/>
                  </a:lnTo>
                  <a:lnTo>
                    <a:pt x="137" y="85"/>
                  </a:lnTo>
                  <a:lnTo>
                    <a:pt x="137" y="84"/>
                  </a:lnTo>
                  <a:lnTo>
                    <a:pt x="137" y="83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39" y="80"/>
                  </a:lnTo>
                  <a:lnTo>
                    <a:pt x="139" y="79"/>
                  </a:lnTo>
                  <a:lnTo>
                    <a:pt x="140" y="78"/>
                  </a:lnTo>
                  <a:lnTo>
                    <a:pt x="140" y="77"/>
                  </a:lnTo>
                  <a:lnTo>
                    <a:pt x="140" y="76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3" y="74"/>
                  </a:lnTo>
                  <a:lnTo>
                    <a:pt x="144" y="74"/>
                  </a:lnTo>
                  <a:lnTo>
                    <a:pt x="145" y="74"/>
                  </a:lnTo>
                  <a:lnTo>
                    <a:pt x="146" y="74"/>
                  </a:lnTo>
                  <a:lnTo>
                    <a:pt x="147" y="74"/>
                  </a:lnTo>
                  <a:lnTo>
                    <a:pt x="148" y="73"/>
                  </a:lnTo>
                  <a:lnTo>
                    <a:pt x="149" y="73"/>
                  </a:lnTo>
                  <a:lnTo>
                    <a:pt x="149" y="72"/>
                  </a:lnTo>
                  <a:lnTo>
                    <a:pt x="150" y="71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1" y="69"/>
                  </a:lnTo>
                  <a:lnTo>
                    <a:pt x="151" y="68"/>
                  </a:lnTo>
                  <a:lnTo>
                    <a:pt x="151" y="67"/>
                  </a:lnTo>
                  <a:lnTo>
                    <a:pt x="152" y="66"/>
                  </a:lnTo>
                  <a:lnTo>
                    <a:pt x="152" y="65"/>
                  </a:lnTo>
                  <a:lnTo>
                    <a:pt x="152" y="64"/>
                  </a:lnTo>
                  <a:lnTo>
                    <a:pt x="153" y="64"/>
                  </a:lnTo>
                  <a:lnTo>
                    <a:pt x="153" y="63"/>
                  </a:lnTo>
                  <a:lnTo>
                    <a:pt x="153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6" y="59"/>
                  </a:lnTo>
                  <a:lnTo>
                    <a:pt x="157" y="59"/>
                  </a:lnTo>
                  <a:lnTo>
                    <a:pt x="157" y="58"/>
                  </a:lnTo>
                  <a:lnTo>
                    <a:pt x="158" y="58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59" y="56"/>
                  </a:lnTo>
                  <a:lnTo>
                    <a:pt x="160" y="56"/>
                  </a:lnTo>
                  <a:lnTo>
                    <a:pt x="160" y="55"/>
                  </a:lnTo>
                  <a:lnTo>
                    <a:pt x="161" y="54"/>
                  </a:lnTo>
                  <a:lnTo>
                    <a:pt x="162" y="53"/>
                  </a:lnTo>
                  <a:lnTo>
                    <a:pt x="162" y="52"/>
                  </a:lnTo>
                  <a:lnTo>
                    <a:pt x="162" y="51"/>
                  </a:lnTo>
                  <a:lnTo>
                    <a:pt x="163" y="51"/>
                  </a:lnTo>
                  <a:lnTo>
                    <a:pt x="164" y="50"/>
                  </a:lnTo>
                  <a:lnTo>
                    <a:pt x="165" y="49"/>
                  </a:lnTo>
                  <a:lnTo>
                    <a:pt x="165" y="48"/>
                  </a:lnTo>
                  <a:lnTo>
                    <a:pt x="165" y="47"/>
                  </a:lnTo>
                  <a:lnTo>
                    <a:pt x="166" y="45"/>
                  </a:lnTo>
                  <a:lnTo>
                    <a:pt x="166" y="44"/>
                  </a:lnTo>
                  <a:lnTo>
                    <a:pt x="166" y="43"/>
                  </a:lnTo>
                  <a:lnTo>
                    <a:pt x="167" y="42"/>
                  </a:lnTo>
                  <a:lnTo>
                    <a:pt x="167" y="41"/>
                  </a:lnTo>
                  <a:lnTo>
                    <a:pt x="168" y="41"/>
                  </a:lnTo>
                  <a:lnTo>
                    <a:pt x="169" y="40"/>
                  </a:lnTo>
                  <a:lnTo>
                    <a:pt x="170" y="39"/>
                  </a:lnTo>
                  <a:lnTo>
                    <a:pt x="171" y="38"/>
                  </a:lnTo>
                  <a:lnTo>
                    <a:pt x="171" y="37"/>
                  </a:lnTo>
                  <a:lnTo>
                    <a:pt x="171" y="36"/>
                  </a:lnTo>
                  <a:lnTo>
                    <a:pt x="172" y="36"/>
                  </a:lnTo>
                  <a:lnTo>
                    <a:pt x="173" y="36"/>
                  </a:lnTo>
                  <a:lnTo>
                    <a:pt x="174" y="35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7" y="33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79" y="32"/>
                  </a:lnTo>
                  <a:lnTo>
                    <a:pt x="179" y="31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1" y="29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2" y="27"/>
                  </a:lnTo>
                  <a:lnTo>
                    <a:pt x="182" y="26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4" y="27"/>
                  </a:lnTo>
                  <a:lnTo>
                    <a:pt x="185" y="27"/>
                  </a:lnTo>
                  <a:lnTo>
                    <a:pt x="186" y="26"/>
                  </a:lnTo>
                  <a:lnTo>
                    <a:pt x="187" y="27"/>
                  </a:lnTo>
                  <a:lnTo>
                    <a:pt x="188" y="27"/>
                  </a:lnTo>
                  <a:lnTo>
                    <a:pt x="188" y="26"/>
                  </a:lnTo>
                  <a:lnTo>
                    <a:pt x="189" y="26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2" y="26"/>
                  </a:lnTo>
                  <a:lnTo>
                    <a:pt x="192" y="25"/>
                  </a:lnTo>
                  <a:lnTo>
                    <a:pt x="193" y="25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4" y="25"/>
                  </a:lnTo>
                  <a:lnTo>
                    <a:pt x="195" y="25"/>
                  </a:lnTo>
                  <a:lnTo>
                    <a:pt x="195" y="24"/>
                  </a:lnTo>
                  <a:lnTo>
                    <a:pt x="196" y="24"/>
                  </a:lnTo>
                  <a:lnTo>
                    <a:pt x="196" y="23"/>
                  </a:lnTo>
                  <a:lnTo>
                    <a:pt x="197" y="24"/>
                  </a:lnTo>
                  <a:lnTo>
                    <a:pt x="198" y="24"/>
                  </a:lnTo>
                  <a:lnTo>
                    <a:pt x="199" y="23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4" y="22"/>
                  </a:lnTo>
                  <a:lnTo>
                    <a:pt x="205" y="22"/>
                  </a:lnTo>
                  <a:lnTo>
                    <a:pt x="205" y="22"/>
                  </a:lnTo>
                  <a:lnTo>
                    <a:pt x="206" y="22"/>
                  </a:lnTo>
                  <a:lnTo>
                    <a:pt x="206" y="21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9" y="18"/>
                  </a:lnTo>
                  <a:lnTo>
                    <a:pt x="210" y="18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0" y="15"/>
                  </a:lnTo>
                  <a:lnTo>
                    <a:pt x="211" y="14"/>
                  </a:lnTo>
                  <a:lnTo>
                    <a:pt x="211" y="13"/>
                  </a:lnTo>
                  <a:lnTo>
                    <a:pt x="211" y="12"/>
                  </a:lnTo>
                  <a:lnTo>
                    <a:pt x="212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0"/>
                  </a:lnTo>
                  <a:lnTo>
                    <a:pt x="219" y="10"/>
                  </a:lnTo>
                  <a:lnTo>
                    <a:pt x="220" y="10"/>
                  </a:lnTo>
                  <a:lnTo>
                    <a:pt x="221" y="11"/>
                  </a:lnTo>
                  <a:lnTo>
                    <a:pt x="222" y="11"/>
                  </a:lnTo>
                  <a:lnTo>
                    <a:pt x="223" y="10"/>
                  </a:lnTo>
                  <a:lnTo>
                    <a:pt x="224" y="9"/>
                  </a:lnTo>
                  <a:lnTo>
                    <a:pt x="224" y="8"/>
                  </a:lnTo>
                  <a:lnTo>
                    <a:pt x="225" y="8"/>
                  </a:lnTo>
                  <a:lnTo>
                    <a:pt x="226" y="7"/>
                  </a:lnTo>
                  <a:lnTo>
                    <a:pt x="227" y="7"/>
                  </a:lnTo>
                  <a:lnTo>
                    <a:pt x="228" y="6"/>
                  </a:lnTo>
                  <a:lnTo>
                    <a:pt x="229" y="6"/>
                  </a:lnTo>
                  <a:lnTo>
                    <a:pt x="230" y="6"/>
                  </a:lnTo>
                  <a:lnTo>
                    <a:pt x="231" y="6"/>
                  </a:lnTo>
                  <a:lnTo>
                    <a:pt x="232" y="5"/>
                  </a:lnTo>
                  <a:lnTo>
                    <a:pt x="233" y="5"/>
                  </a:lnTo>
                  <a:lnTo>
                    <a:pt x="233" y="4"/>
                  </a:lnTo>
                  <a:lnTo>
                    <a:pt x="234" y="4"/>
                  </a:lnTo>
                  <a:lnTo>
                    <a:pt x="235" y="4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40" y="4"/>
                  </a:lnTo>
                  <a:lnTo>
                    <a:pt x="242" y="5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6" y="5"/>
                  </a:lnTo>
                  <a:lnTo>
                    <a:pt x="247" y="5"/>
                  </a:lnTo>
                  <a:lnTo>
                    <a:pt x="248" y="5"/>
                  </a:lnTo>
                  <a:lnTo>
                    <a:pt x="249" y="4"/>
                  </a:lnTo>
                  <a:lnTo>
                    <a:pt x="251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7" y="3"/>
                  </a:lnTo>
                  <a:lnTo>
                    <a:pt x="258" y="3"/>
                  </a:lnTo>
                  <a:lnTo>
                    <a:pt x="259" y="3"/>
                  </a:lnTo>
                  <a:lnTo>
                    <a:pt x="261" y="2"/>
                  </a:lnTo>
                  <a:lnTo>
                    <a:pt x="262" y="2"/>
                  </a:lnTo>
                  <a:lnTo>
                    <a:pt x="263" y="1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84" name="Freeform 21">
              <a:extLst>
                <a:ext uri="{FF2B5EF4-FFF2-40B4-BE49-F238E27FC236}">
                  <a16:creationId xmlns:a16="http://schemas.microsoft.com/office/drawing/2014/main" id="{C8E84B00-6A80-BEC9-5FC6-DE17B9D78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2524125"/>
              <a:ext cx="901700" cy="1916112"/>
            </a:xfrm>
            <a:custGeom>
              <a:avLst/>
              <a:gdLst>
                <a:gd name="T0" fmla="*/ 232 w 568"/>
                <a:gd name="T1" fmla="*/ 25 h 1207"/>
                <a:gd name="T2" fmla="*/ 233 w 568"/>
                <a:gd name="T3" fmla="*/ 61 h 1207"/>
                <a:gd name="T4" fmla="*/ 239 w 568"/>
                <a:gd name="T5" fmla="*/ 85 h 1207"/>
                <a:gd name="T6" fmla="*/ 258 w 568"/>
                <a:gd name="T7" fmla="*/ 104 h 1207"/>
                <a:gd name="T8" fmla="*/ 265 w 568"/>
                <a:gd name="T9" fmla="*/ 129 h 1207"/>
                <a:gd name="T10" fmla="*/ 269 w 568"/>
                <a:gd name="T11" fmla="*/ 145 h 1207"/>
                <a:gd name="T12" fmla="*/ 266 w 568"/>
                <a:gd name="T13" fmla="*/ 168 h 1207"/>
                <a:gd name="T14" fmla="*/ 274 w 568"/>
                <a:gd name="T15" fmla="*/ 195 h 1207"/>
                <a:gd name="T16" fmla="*/ 268 w 568"/>
                <a:gd name="T17" fmla="*/ 213 h 1207"/>
                <a:gd name="T18" fmla="*/ 296 w 568"/>
                <a:gd name="T19" fmla="*/ 239 h 1207"/>
                <a:gd name="T20" fmla="*/ 325 w 568"/>
                <a:gd name="T21" fmla="*/ 252 h 1207"/>
                <a:gd name="T22" fmla="*/ 349 w 568"/>
                <a:gd name="T23" fmla="*/ 270 h 1207"/>
                <a:gd name="T24" fmla="*/ 368 w 568"/>
                <a:gd name="T25" fmla="*/ 300 h 1207"/>
                <a:gd name="T26" fmla="*/ 371 w 568"/>
                <a:gd name="T27" fmla="*/ 330 h 1207"/>
                <a:gd name="T28" fmla="*/ 386 w 568"/>
                <a:gd name="T29" fmla="*/ 357 h 1207"/>
                <a:gd name="T30" fmla="*/ 397 w 568"/>
                <a:gd name="T31" fmla="*/ 373 h 1207"/>
                <a:gd name="T32" fmla="*/ 394 w 568"/>
                <a:gd name="T33" fmla="*/ 397 h 1207"/>
                <a:gd name="T34" fmla="*/ 396 w 568"/>
                <a:gd name="T35" fmla="*/ 426 h 1207"/>
                <a:gd name="T36" fmla="*/ 407 w 568"/>
                <a:gd name="T37" fmla="*/ 459 h 1207"/>
                <a:gd name="T38" fmla="*/ 448 w 568"/>
                <a:gd name="T39" fmla="*/ 488 h 1207"/>
                <a:gd name="T40" fmla="*/ 521 w 568"/>
                <a:gd name="T41" fmla="*/ 515 h 1207"/>
                <a:gd name="T42" fmla="*/ 473 w 568"/>
                <a:gd name="T43" fmla="*/ 643 h 1207"/>
                <a:gd name="T44" fmla="*/ 400 w 568"/>
                <a:gd name="T45" fmla="*/ 812 h 1207"/>
                <a:gd name="T46" fmla="*/ 387 w 568"/>
                <a:gd name="T47" fmla="*/ 880 h 1207"/>
                <a:gd name="T48" fmla="*/ 339 w 568"/>
                <a:gd name="T49" fmla="*/ 983 h 1207"/>
                <a:gd name="T50" fmla="*/ 314 w 568"/>
                <a:gd name="T51" fmla="*/ 1120 h 1207"/>
                <a:gd name="T52" fmla="*/ 279 w 568"/>
                <a:gd name="T53" fmla="*/ 1205 h 1207"/>
                <a:gd name="T54" fmla="*/ 231 w 568"/>
                <a:gd name="T55" fmla="*/ 1203 h 1207"/>
                <a:gd name="T56" fmla="*/ 203 w 568"/>
                <a:gd name="T57" fmla="*/ 1203 h 1207"/>
                <a:gd name="T58" fmla="*/ 180 w 568"/>
                <a:gd name="T59" fmla="*/ 1191 h 1207"/>
                <a:gd name="T60" fmla="*/ 161 w 568"/>
                <a:gd name="T61" fmla="*/ 1190 h 1207"/>
                <a:gd name="T62" fmla="*/ 126 w 568"/>
                <a:gd name="T63" fmla="*/ 1182 h 1207"/>
                <a:gd name="T64" fmla="*/ 88 w 568"/>
                <a:gd name="T65" fmla="*/ 1166 h 1207"/>
                <a:gd name="T66" fmla="*/ 69 w 568"/>
                <a:gd name="T67" fmla="*/ 1107 h 1207"/>
                <a:gd name="T68" fmla="*/ 68 w 568"/>
                <a:gd name="T69" fmla="*/ 1073 h 1207"/>
                <a:gd name="T70" fmla="*/ 69 w 568"/>
                <a:gd name="T71" fmla="*/ 1049 h 1207"/>
                <a:gd name="T72" fmla="*/ 55 w 568"/>
                <a:gd name="T73" fmla="*/ 1033 h 1207"/>
                <a:gd name="T74" fmla="*/ 77 w 568"/>
                <a:gd name="T75" fmla="*/ 1008 h 1207"/>
                <a:gd name="T76" fmla="*/ 126 w 568"/>
                <a:gd name="T77" fmla="*/ 965 h 1207"/>
                <a:gd name="T78" fmla="*/ 142 w 568"/>
                <a:gd name="T79" fmla="*/ 902 h 1207"/>
                <a:gd name="T80" fmla="*/ 176 w 568"/>
                <a:gd name="T81" fmla="*/ 842 h 1207"/>
                <a:gd name="T82" fmla="*/ 179 w 568"/>
                <a:gd name="T83" fmla="*/ 800 h 1207"/>
                <a:gd name="T84" fmla="*/ 163 w 568"/>
                <a:gd name="T85" fmla="*/ 775 h 1207"/>
                <a:gd name="T86" fmla="*/ 143 w 568"/>
                <a:gd name="T87" fmla="*/ 752 h 1207"/>
                <a:gd name="T88" fmla="*/ 123 w 568"/>
                <a:gd name="T89" fmla="*/ 739 h 1207"/>
                <a:gd name="T90" fmla="*/ 105 w 568"/>
                <a:gd name="T91" fmla="*/ 717 h 1207"/>
                <a:gd name="T92" fmla="*/ 87 w 568"/>
                <a:gd name="T93" fmla="*/ 708 h 1207"/>
                <a:gd name="T94" fmla="*/ 59 w 568"/>
                <a:gd name="T95" fmla="*/ 678 h 1207"/>
                <a:gd name="T96" fmla="*/ 41 w 568"/>
                <a:gd name="T97" fmla="*/ 657 h 1207"/>
                <a:gd name="T98" fmla="*/ 41 w 568"/>
                <a:gd name="T99" fmla="*/ 637 h 1207"/>
                <a:gd name="T100" fmla="*/ 58 w 568"/>
                <a:gd name="T101" fmla="*/ 603 h 1207"/>
                <a:gd name="T102" fmla="*/ 69 w 568"/>
                <a:gd name="T103" fmla="*/ 567 h 1207"/>
                <a:gd name="T104" fmla="*/ 104 w 568"/>
                <a:gd name="T105" fmla="*/ 531 h 1207"/>
                <a:gd name="T106" fmla="*/ 125 w 568"/>
                <a:gd name="T107" fmla="*/ 483 h 1207"/>
                <a:gd name="T108" fmla="*/ 113 w 568"/>
                <a:gd name="T109" fmla="*/ 454 h 1207"/>
                <a:gd name="T110" fmla="*/ 98 w 568"/>
                <a:gd name="T111" fmla="*/ 422 h 1207"/>
                <a:gd name="T112" fmla="*/ 46 w 568"/>
                <a:gd name="T113" fmla="*/ 404 h 1207"/>
                <a:gd name="T114" fmla="*/ 42 w 568"/>
                <a:gd name="T115" fmla="*/ 364 h 1207"/>
                <a:gd name="T116" fmla="*/ 31 w 568"/>
                <a:gd name="T117" fmla="*/ 310 h 1207"/>
                <a:gd name="T118" fmla="*/ 6 w 568"/>
                <a:gd name="T119" fmla="*/ 268 h 1207"/>
                <a:gd name="T120" fmla="*/ 76 w 568"/>
                <a:gd name="T121" fmla="*/ 203 h 1207"/>
                <a:gd name="T122" fmla="*/ 102 w 568"/>
                <a:gd name="T123" fmla="*/ 101 h 1207"/>
                <a:gd name="T124" fmla="*/ 211 w 568"/>
                <a:gd name="T125" fmla="*/ 4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8" h="1207">
                  <a:moveTo>
                    <a:pt x="211" y="4"/>
                  </a:moveTo>
                  <a:lnTo>
                    <a:pt x="212" y="4"/>
                  </a:lnTo>
                  <a:lnTo>
                    <a:pt x="215" y="3"/>
                  </a:lnTo>
                  <a:lnTo>
                    <a:pt x="215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7" y="8"/>
                  </a:lnTo>
                  <a:lnTo>
                    <a:pt x="219" y="9"/>
                  </a:lnTo>
                  <a:lnTo>
                    <a:pt x="221" y="9"/>
                  </a:lnTo>
                  <a:lnTo>
                    <a:pt x="222" y="9"/>
                  </a:lnTo>
                  <a:lnTo>
                    <a:pt x="223" y="10"/>
                  </a:lnTo>
                  <a:lnTo>
                    <a:pt x="222" y="11"/>
                  </a:lnTo>
                  <a:lnTo>
                    <a:pt x="221" y="12"/>
                  </a:lnTo>
                  <a:lnTo>
                    <a:pt x="220" y="11"/>
                  </a:lnTo>
                  <a:lnTo>
                    <a:pt x="219" y="12"/>
                  </a:lnTo>
                  <a:lnTo>
                    <a:pt x="219" y="13"/>
                  </a:lnTo>
                  <a:lnTo>
                    <a:pt x="220" y="13"/>
                  </a:lnTo>
                  <a:lnTo>
                    <a:pt x="221" y="13"/>
                  </a:lnTo>
                  <a:lnTo>
                    <a:pt x="222" y="13"/>
                  </a:lnTo>
                  <a:lnTo>
                    <a:pt x="223" y="13"/>
                  </a:lnTo>
                  <a:lnTo>
                    <a:pt x="224" y="15"/>
                  </a:lnTo>
                  <a:lnTo>
                    <a:pt x="224" y="16"/>
                  </a:lnTo>
                  <a:lnTo>
                    <a:pt x="223" y="17"/>
                  </a:lnTo>
                  <a:lnTo>
                    <a:pt x="222" y="17"/>
                  </a:lnTo>
                  <a:lnTo>
                    <a:pt x="222" y="18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6"/>
                  </a:lnTo>
                  <a:lnTo>
                    <a:pt x="225" y="15"/>
                  </a:lnTo>
                  <a:lnTo>
                    <a:pt x="226" y="15"/>
                  </a:lnTo>
                  <a:lnTo>
                    <a:pt x="227" y="16"/>
                  </a:lnTo>
                  <a:lnTo>
                    <a:pt x="227" y="17"/>
                  </a:lnTo>
                  <a:lnTo>
                    <a:pt x="228" y="17"/>
                  </a:lnTo>
                  <a:lnTo>
                    <a:pt x="228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1" y="19"/>
                  </a:lnTo>
                  <a:lnTo>
                    <a:pt x="231" y="20"/>
                  </a:lnTo>
                  <a:lnTo>
                    <a:pt x="230" y="21"/>
                  </a:lnTo>
                  <a:lnTo>
                    <a:pt x="229" y="21"/>
                  </a:lnTo>
                  <a:lnTo>
                    <a:pt x="228" y="21"/>
                  </a:lnTo>
                  <a:lnTo>
                    <a:pt x="228" y="22"/>
                  </a:lnTo>
                  <a:lnTo>
                    <a:pt x="227" y="22"/>
                  </a:lnTo>
                  <a:lnTo>
                    <a:pt x="227" y="23"/>
                  </a:lnTo>
                  <a:lnTo>
                    <a:pt x="228" y="23"/>
                  </a:lnTo>
                  <a:lnTo>
                    <a:pt x="228" y="24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1" y="24"/>
                  </a:lnTo>
                  <a:lnTo>
                    <a:pt x="232" y="25"/>
                  </a:lnTo>
                  <a:lnTo>
                    <a:pt x="231" y="26"/>
                  </a:lnTo>
                  <a:lnTo>
                    <a:pt x="231" y="27"/>
                  </a:lnTo>
                  <a:lnTo>
                    <a:pt x="231" y="28"/>
                  </a:lnTo>
                  <a:lnTo>
                    <a:pt x="230" y="28"/>
                  </a:lnTo>
                  <a:lnTo>
                    <a:pt x="229" y="28"/>
                  </a:lnTo>
                  <a:lnTo>
                    <a:pt x="229" y="29"/>
                  </a:lnTo>
                  <a:lnTo>
                    <a:pt x="229" y="30"/>
                  </a:lnTo>
                  <a:lnTo>
                    <a:pt x="230" y="30"/>
                  </a:lnTo>
                  <a:lnTo>
                    <a:pt x="230" y="31"/>
                  </a:lnTo>
                  <a:lnTo>
                    <a:pt x="230" y="32"/>
                  </a:lnTo>
                  <a:lnTo>
                    <a:pt x="230" y="33"/>
                  </a:lnTo>
                  <a:lnTo>
                    <a:pt x="230" y="34"/>
                  </a:lnTo>
                  <a:lnTo>
                    <a:pt x="230" y="35"/>
                  </a:lnTo>
                  <a:lnTo>
                    <a:pt x="229" y="37"/>
                  </a:lnTo>
                  <a:lnTo>
                    <a:pt x="229" y="38"/>
                  </a:lnTo>
                  <a:lnTo>
                    <a:pt x="229" y="40"/>
                  </a:lnTo>
                  <a:lnTo>
                    <a:pt x="228" y="41"/>
                  </a:lnTo>
                  <a:lnTo>
                    <a:pt x="228" y="42"/>
                  </a:lnTo>
                  <a:lnTo>
                    <a:pt x="228" y="43"/>
                  </a:lnTo>
                  <a:lnTo>
                    <a:pt x="227" y="43"/>
                  </a:lnTo>
                  <a:lnTo>
                    <a:pt x="226" y="43"/>
                  </a:lnTo>
                  <a:lnTo>
                    <a:pt x="225" y="43"/>
                  </a:lnTo>
                  <a:lnTo>
                    <a:pt x="225" y="42"/>
                  </a:lnTo>
                  <a:lnTo>
                    <a:pt x="225" y="41"/>
                  </a:lnTo>
                  <a:lnTo>
                    <a:pt x="224" y="40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3" y="42"/>
                  </a:lnTo>
                  <a:lnTo>
                    <a:pt x="223" y="43"/>
                  </a:lnTo>
                  <a:lnTo>
                    <a:pt x="224" y="44"/>
                  </a:lnTo>
                  <a:lnTo>
                    <a:pt x="224" y="45"/>
                  </a:lnTo>
                  <a:lnTo>
                    <a:pt x="224" y="46"/>
                  </a:lnTo>
                  <a:lnTo>
                    <a:pt x="224" y="46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6" y="49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2"/>
                  </a:lnTo>
                  <a:lnTo>
                    <a:pt x="228" y="53"/>
                  </a:lnTo>
                  <a:lnTo>
                    <a:pt x="227" y="54"/>
                  </a:lnTo>
                  <a:lnTo>
                    <a:pt x="227" y="55"/>
                  </a:lnTo>
                  <a:lnTo>
                    <a:pt x="227" y="56"/>
                  </a:lnTo>
                  <a:lnTo>
                    <a:pt x="227" y="57"/>
                  </a:lnTo>
                  <a:lnTo>
                    <a:pt x="228" y="57"/>
                  </a:lnTo>
                  <a:lnTo>
                    <a:pt x="228" y="58"/>
                  </a:lnTo>
                  <a:lnTo>
                    <a:pt x="229" y="58"/>
                  </a:lnTo>
                  <a:lnTo>
                    <a:pt x="230" y="58"/>
                  </a:lnTo>
                  <a:lnTo>
                    <a:pt x="231" y="59"/>
                  </a:lnTo>
                  <a:lnTo>
                    <a:pt x="231" y="60"/>
                  </a:lnTo>
                  <a:lnTo>
                    <a:pt x="232" y="60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5" y="62"/>
                  </a:lnTo>
                  <a:lnTo>
                    <a:pt x="235" y="63"/>
                  </a:lnTo>
                  <a:lnTo>
                    <a:pt x="236" y="64"/>
                  </a:lnTo>
                  <a:lnTo>
                    <a:pt x="236" y="65"/>
                  </a:lnTo>
                  <a:lnTo>
                    <a:pt x="235" y="65"/>
                  </a:lnTo>
                  <a:lnTo>
                    <a:pt x="234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7" y="67"/>
                  </a:lnTo>
                  <a:lnTo>
                    <a:pt x="237" y="68"/>
                  </a:lnTo>
                  <a:lnTo>
                    <a:pt x="237" y="69"/>
                  </a:lnTo>
                  <a:lnTo>
                    <a:pt x="237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7" y="75"/>
                  </a:lnTo>
                  <a:lnTo>
                    <a:pt x="237" y="76"/>
                  </a:lnTo>
                  <a:lnTo>
                    <a:pt x="238" y="76"/>
                  </a:lnTo>
                  <a:lnTo>
                    <a:pt x="239" y="76"/>
                  </a:lnTo>
                  <a:lnTo>
                    <a:pt x="240" y="77"/>
                  </a:lnTo>
                  <a:lnTo>
                    <a:pt x="241" y="78"/>
                  </a:lnTo>
                  <a:lnTo>
                    <a:pt x="242" y="77"/>
                  </a:lnTo>
                  <a:lnTo>
                    <a:pt x="241" y="76"/>
                  </a:lnTo>
                  <a:lnTo>
                    <a:pt x="241" y="75"/>
                  </a:lnTo>
                  <a:lnTo>
                    <a:pt x="242" y="74"/>
                  </a:lnTo>
                  <a:lnTo>
                    <a:pt x="243" y="74"/>
                  </a:lnTo>
                  <a:lnTo>
                    <a:pt x="243" y="75"/>
                  </a:lnTo>
                  <a:lnTo>
                    <a:pt x="244" y="75"/>
                  </a:lnTo>
                  <a:lnTo>
                    <a:pt x="245" y="76"/>
                  </a:lnTo>
                  <a:lnTo>
                    <a:pt x="244" y="77"/>
                  </a:lnTo>
                  <a:lnTo>
                    <a:pt x="244" y="78"/>
                  </a:lnTo>
                  <a:lnTo>
                    <a:pt x="243" y="78"/>
                  </a:lnTo>
                  <a:lnTo>
                    <a:pt x="243" y="79"/>
                  </a:lnTo>
                  <a:lnTo>
                    <a:pt x="243" y="80"/>
                  </a:lnTo>
                  <a:lnTo>
                    <a:pt x="244" y="80"/>
                  </a:lnTo>
                  <a:lnTo>
                    <a:pt x="244" y="81"/>
                  </a:lnTo>
                  <a:lnTo>
                    <a:pt x="243" y="81"/>
                  </a:lnTo>
                  <a:lnTo>
                    <a:pt x="243" y="80"/>
                  </a:lnTo>
                  <a:lnTo>
                    <a:pt x="242" y="80"/>
                  </a:lnTo>
                  <a:lnTo>
                    <a:pt x="241" y="80"/>
                  </a:lnTo>
                  <a:lnTo>
                    <a:pt x="240" y="80"/>
                  </a:lnTo>
                  <a:lnTo>
                    <a:pt x="240" y="81"/>
                  </a:lnTo>
                  <a:lnTo>
                    <a:pt x="239" y="81"/>
                  </a:lnTo>
                  <a:lnTo>
                    <a:pt x="239" y="82"/>
                  </a:lnTo>
                  <a:lnTo>
                    <a:pt x="239" y="83"/>
                  </a:lnTo>
                  <a:lnTo>
                    <a:pt x="238" y="84"/>
                  </a:lnTo>
                  <a:lnTo>
                    <a:pt x="238" y="85"/>
                  </a:lnTo>
                  <a:lnTo>
                    <a:pt x="239" y="85"/>
                  </a:lnTo>
                  <a:lnTo>
                    <a:pt x="239" y="86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2" y="87"/>
                  </a:lnTo>
                  <a:lnTo>
                    <a:pt x="243" y="87"/>
                  </a:lnTo>
                  <a:lnTo>
                    <a:pt x="243" y="86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6" y="86"/>
                  </a:lnTo>
                  <a:lnTo>
                    <a:pt x="246" y="87"/>
                  </a:lnTo>
                  <a:lnTo>
                    <a:pt x="246" y="88"/>
                  </a:lnTo>
                  <a:lnTo>
                    <a:pt x="247" y="88"/>
                  </a:lnTo>
                  <a:lnTo>
                    <a:pt x="248" y="88"/>
                  </a:lnTo>
                  <a:lnTo>
                    <a:pt x="249" y="88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0"/>
                  </a:lnTo>
                  <a:lnTo>
                    <a:pt x="250" y="91"/>
                  </a:lnTo>
                  <a:lnTo>
                    <a:pt x="251" y="91"/>
                  </a:lnTo>
                  <a:lnTo>
                    <a:pt x="251" y="92"/>
                  </a:lnTo>
                  <a:lnTo>
                    <a:pt x="250" y="92"/>
                  </a:lnTo>
                  <a:lnTo>
                    <a:pt x="250" y="93"/>
                  </a:lnTo>
                  <a:lnTo>
                    <a:pt x="250" y="94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49" y="98"/>
                  </a:lnTo>
                  <a:lnTo>
                    <a:pt x="248" y="99"/>
                  </a:lnTo>
                  <a:lnTo>
                    <a:pt x="248" y="101"/>
                  </a:lnTo>
                  <a:lnTo>
                    <a:pt x="249" y="101"/>
                  </a:lnTo>
                  <a:lnTo>
                    <a:pt x="249" y="102"/>
                  </a:lnTo>
                  <a:lnTo>
                    <a:pt x="249" y="103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7" y="103"/>
                  </a:lnTo>
                  <a:lnTo>
                    <a:pt x="248" y="103"/>
                  </a:lnTo>
                  <a:lnTo>
                    <a:pt x="249" y="104"/>
                  </a:lnTo>
                  <a:lnTo>
                    <a:pt x="250" y="104"/>
                  </a:lnTo>
                  <a:lnTo>
                    <a:pt x="251" y="103"/>
                  </a:lnTo>
                  <a:lnTo>
                    <a:pt x="251" y="102"/>
                  </a:lnTo>
                  <a:lnTo>
                    <a:pt x="252" y="101"/>
                  </a:lnTo>
                  <a:lnTo>
                    <a:pt x="253" y="101"/>
                  </a:lnTo>
                  <a:lnTo>
                    <a:pt x="254" y="100"/>
                  </a:lnTo>
                  <a:lnTo>
                    <a:pt x="255" y="101"/>
                  </a:lnTo>
                  <a:lnTo>
                    <a:pt x="255" y="102"/>
                  </a:lnTo>
                  <a:lnTo>
                    <a:pt x="255" y="103"/>
                  </a:lnTo>
                  <a:lnTo>
                    <a:pt x="255" y="104"/>
                  </a:lnTo>
                  <a:lnTo>
                    <a:pt x="256" y="105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8" y="105"/>
                  </a:lnTo>
                  <a:lnTo>
                    <a:pt x="258" y="104"/>
                  </a:lnTo>
                  <a:lnTo>
                    <a:pt x="259" y="104"/>
                  </a:lnTo>
                  <a:lnTo>
                    <a:pt x="260" y="105"/>
                  </a:lnTo>
                  <a:lnTo>
                    <a:pt x="261" y="105"/>
                  </a:lnTo>
                  <a:lnTo>
                    <a:pt x="262" y="105"/>
                  </a:lnTo>
                  <a:lnTo>
                    <a:pt x="262" y="106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4" y="109"/>
                  </a:lnTo>
                  <a:lnTo>
                    <a:pt x="265" y="110"/>
                  </a:lnTo>
                  <a:lnTo>
                    <a:pt x="264" y="111"/>
                  </a:lnTo>
                  <a:lnTo>
                    <a:pt x="263" y="112"/>
                  </a:lnTo>
                  <a:lnTo>
                    <a:pt x="262" y="112"/>
                  </a:lnTo>
                  <a:lnTo>
                    <a:pt x="261" y="112"/>
                  </a:lnTo>
                  <a:lnTo>
                    <a:pt x="260" y="112"/>
                  </a:lnTo>
                  <a:lnTo>
                    <a:pt x="261" y="112"/>
                  </a:lnTo>
                  <a:lnTo>
                    <a:pt x="261" y="113"/>
                  </a:lnTo>
                  <a:lnTo>
                    <a:pt x="262" y="113"/>
                  </a:lnTo>
                  <a:lnTo>
                    <a:pt x="263" y="114"/>
                  </a:lnTo>
                  <a:lnTo>
                    <a:pt x="264" y="115"/>
                  </a:lnTo>
                  <a:lnTo>
                    <a:pt x="264" y="116"/>
                  </a:lnTo>
                  <a:lnTo>
                    <a:pt x="263" y="116"/>
                  </a:lnTo>
                  <a:lnTo>
                    <a:pt x="262" y="116"/>
                  </a:lnTo>
                  <a:lnTo>
                    <a:pt x="261" y="117"/>
                  </a:lnTo>
                  <a:lnTo>
                    <a:pt x="262" y="118"/>
                  </a:lnTo>
                  <a:lnTo>
                    <a:pt x="263" y="118"/>
                  </a:lnTo>
                  <a:lnTo>
                    <a:pt x="264" y="117"/>
                  </a:lnTo>
                  <a:lnTo>
                    <a:pt x="265" y="117"/>
                  </a:lnTo>
                  <a:lnTo>
                    <a:pt x="266" y="117"/>
                  </a:lnTo>
                  <a:lnTo>
                    <a:pt x="266" y="118"/>
                  </a:lnTo>
                  <a:lnTo>
                    <a:pt x="265" y="118"/>
                  </a:lnTo>
                  <a:lnTo>
                    <a:pt x="264" y="119"/>
                  </a:lnTo>
                  <a:lnTo>
                    <a:pt x="263" y="120"/>
                  </a:lnTo>
                  <a:lnTo>
                    <a:pt x="262" y="120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3" y="122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64" y="124"/>
                  </a:lnTo>
                  <a:lnTo>
                    <a:pt x="264" y="125"/>
                  </a:lnTo>
                  <a:lnTo>
                    <a:pt x="263" y="125"/>
                  </a:lnTo>
                  <a:lnTo>
                    <a:pt x="262" y="125"/>
                  </a:lnTo>
                  <a:lnTo>
                    <a:pt x="262" y="124"/>
                  </a:lnTo>
                  <a:lnTo>
                    <a:pt x="262" y="125"/>
                  </a:lnTo>
                  <a:lnTo>
                    <a:pt x="261" y="125"/>
                  </a:lnTo>
                  <a:lnTo>
                    <a:pt x="262" y="125"/>
                  </a:lnTo>
                  <a:lnTo>
                    <a:pt x="262" y="126"/>
                  </a:lnTo>
                  <a:lnTo>
                    <a:pt x="263" y="127"/>
                  </a:lnTo>
                  <a:lnTo>
                    <a:pt x="263" y="128"/>
                  </a:lnTo>
                  <a:lnTo>
                    <a:pt x="263" y="129"/>
                  </a:lnTo>
                  <a:lnTo>
                    <a:pt x="264" y="129"/>
                  </a:lnTo>
                  <a:lnTo>
                    <a:pt x="265" y="129"/>
                  </a:lnTo>
                  <a:lnTo>
                    <a:pt x="265" y="128"/>
                  </a:lnTo>
                  <a:lnTo>
                    <a:pt x="265" y="129"/>
                  </a:lnTo>
                  <a:lnTo>
                    <a:pt x="265" y="130"/>
                  </a:lnTo>
                  <a:lnTo>
                    <a:pt x="264" y="130"/>
                  </a:lnTo>
                  <a:lnTo>
                    <a:pt x="263" y="131"/>
                  </a:lnTo>
                  <a:lnTo>
                    <a:pt x="262" y="131"/>
                  </a:lnTo>
                  <a:lnTo>
                    <a:pt x="262" y="132"/>
                  </a:lnTo>
                  <a:lnTo>
                    <a:pt x="262" y="133"/>
                  </a:lnTo>
                  <a:lnTo>
                    <a:pt x="263" y="133"/>
                  </a:lnTo>
                  <a:lnTo>
                    <a:pt x="264" y="133"/>
                  </a:lnTo>
                  <a:lnTo>
                    <a:pt x="264" y="134"/>
                  </a:lnTo>
                  <a:lnTo>
                    <a:pt x="264" y="135"/>
                  </a:lnTo>
                  <a:lnTo>
                    <a:pt x="263" y="135"/>
                  </a:lnTo>
                  <a:lnTo>
                    <a:pt x="262" y="134"/>
                  </a:lnTo>
                  <a:lnTo>
                    <a:pt x="261" y="134"/>
                  </a:lnTo>
                  <a:lnTo>
                    <a:pt x="261" y="133"/>
                  </a:lnTo>
                  <a:lnTo>
                    <a:pt x="260" y="133"/>
                  </a:lnTo>
                  <a:lnTo>
                    <a:pt x="260" y="134"/>
                  </a:lnTo>
                  <a:lnTo>
                    <a:pt x="261" y="135"/>
                  </a:lnTo>
                  <a:lnTo>
                    <a:pt x="262" y="136"/>
                  </a:lnTo>
                  <a:lnTo>
                    <a:pt x="263" y="137"/>
                  </a:lnTo>
                  <a:lnTo>
                    <a:pt x="264" y="137"/>
                  </a:lnTo>
                  <a:lnTo>
                    <a:pt x="265" y="137"/>
                  </a:lnTo>
                  <a:lnTo>
                    <a:pt x="266" y="136"/>
                  </a:lnTo>
                  <a:lnTo>
                    <a:pt x="267" y="136"/>
                  </a:lnTo>
                  <a:lnTo>
                    <a:pt x="268" y="136"/>
                  </a:lnTo>
                  <a:lnTo>
                    <a:pt x="268" y="137"/>
                  </a:lnTo>
                  <a:lnTo>
                    <a:pt x="267" y="138"/>
                  </a:lnTo>
                  <a:lnTo>
                    <a:pt x="267" y="139"/>
                  </a:lnTo>
                  <a:lnTo>
                    <a:pt x="267" y="140"/>
                  </a:lnTo>
                  <a:lnTo>
                    <a:pt x="266" y="140"/>
                  </a:lnTo>
                  <a:lnTo>
                    <a:pt x="265" y="140"/>
                  </a:lnTo>
                  <a:lnTo>
                    <a:pt x="264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0" y="141"/>
                  </a:lnTo>
                  <a:lnTo>
                    <a:pt x="260" y="142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4" y="142"/>
                  </a:lnTo>
                  <a:lnTo>
                    <a:pt x="265" y="142"/>
                  </a:lnTo>
                  <a:lnTo>
                    <a:pt x="266" y="143"/>
                  </a:lnTo>
                  <a:lnTo>
                    <a:pt x="267" y="143"/>
                  </a:lnTo>
                  <a:lnTo>
                    <a:pt x="267" y="144"/>
                  </a:lnTo>
                  <a:lnTo>
                    <a:pt x="267" y="145"/>
                  </a:lnTo>
                  <a:lnTo>
                    <a:pt x="266" y="145"/>
                  </a:lnTo>
                  <a:lnTo>
                    <a:pt x="266" y="146"/>
                  </a:lnTo>
                  <a:lnTo>
                    <a:pt x="267" y="146"/>
                  </a:lnTo>
                  <a:lnTo>
                    <a:pt x="268" y="145"/>
                  </a:lnTo>
                  <a:lnTo>
                    <a:pt x="268" y="144"/>
                  </a:lnTo>
                  <a:lnTo>
                    <a:pt x="269" y="144"/>
                  </a:lnTo>
                  <a:lnTo>
                    <a:pt x="269" y="145"/>
                  </a:lnTo>
                  <a:lnTo>
                    <a:pt x="269" y="147"/>
                  </a:lnTo>
                  <a:lnTo>
                    <a:pt x="268" y="148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9"/>
                  </a:lnTo>
                  <a:lnTo>
                    <a:pt x="271" y="148"/>
                  </a:lnTo>
                  <a:lnTo>
                    <a:pt x="271" y="149"/>
                  </a:lnTo>
                  <a:lnTo>
                    <a:pt x="270" y="150"/>
                  </a:lnTo>
                  <a:lnTo>
                    <a:pt x="269" y="150"/>
                  </a:lnTo>
                  <a:lnTo>
                    <a:pt x="268" y="150"/>
                  </a:lnTo>
                  <a:lnTo>
                    <a:pt x="267" y="150"/>
                  </a:lnTo>
                  <a:lnTo>
                    <a:pt x="266" y="151"/>
                  </a:lnTo>
                  <a:lnTo>
                    <a:pt x="266" y="152"/>
                  </a:lnTo>
                  <a:lnTo>
                    <a:pt x="266" y="153"/>
                  </a:lnTo>
                  <a:lnTo>
                    <a:pt x="267" y="153"/>
                  </a:lnTo>
                  <a:lnTo>
                    <a:pt x="268" y="153"/>
                  </a:lnTo>
                  <a:lnTo>
                    <a:pt x="268" y="152"/>
                  </a:lnTo>
                  <a:lnTo>
                    <a:pt x="269" y="152"/>
                  </a:lnTo>
                  <a:lnTo>
                    <a:pt x="270" y="152"/>
                  </a:lnTo>
                  <a:lnTo>
                    <a:pt x="271" y="152"/>
                  </a:lnTo>
                  <a:lnTo>
                    <a:pt x="272" y="152"/>
                  </a:lnTo>
                  <a:lnTo>
                    <a:pt x="272" y="153"/>
                  </a:lnTo>
                  <a:lnTo>
                    <a:pt x="272" y="154"/>
                  </a:lnTo>
                  <a:lnTo>
                    <a:pt x="272" y="155"/>
                  </a:lnTo>
                  <a:lnTo>
                    <a:pt x="272" y="156"/>
                  </a:lnTo>
                  <a:lnTo>
                    <a:pt x="272" y="157"/>
                  </a:lnTo>
                  <a:lnTo>
                    <a:pt x="271" y="157"/>
                  </a:lnTo>
                  <a:lnTo>
                    <a:pt x="270" y="157"/>
                  </a:lnTo>
                  <a:lnTo>
                    <a:pt x="269" y="157"/>
                  </a:lnTo>
                  <a:lnTo>
                    <a:pt x="269" y="158"/>
                  </a:lnTo>
                  <a:lnTo>
                    <a:pt x="269" y="159"/>
                  </a:lnTo>
                  <a:lnTo>
                    <a:pt x="269" y="160"/>
                  </a:lnTo>
                  <a:lnTo>
                    <a:pt x="270" y="160"/>
                  </a:lnTo>
                  <a:lnTo>
                    <a:pt x="269" y="161"/>
                  </a:lnTo>
                  <a:lnTo>
                    <a:pt x="268" y="161"/>
                  </a:lnTo>
                  <a:lnTo>
                    <a:pt x="267" y="161"/>
                  </a:lnTo>
                  <a:lnTo>
                    <a:pt x="267" y="162"/>
                  </a:lnTo>
                  <a:lnTo>
                    <a:pt x="267" y="163"/>
                  </a:lnTo>
                  <a:lnTo>
                    <a:pt x="267" y="164"/>
                  </a:lnTo>
                  <a:lnTo>
                    <a:pt x="267" y="165"/>
                  </a:lnTo>
                  <a:lnTo>
                    <a:pt x="268" y="165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6"/>
                  </a:lnTo>
                  <a:lnTo>
                    <a:pt x="271" y="166"/>
                  </a:lnTo>
                  <a:lnTo>
                    <a:pt x="270" y="166"/>
                  </a:lnTo>
                  <a:lnTo>
                    <a:pt x="270" y="167"/>
                  </a:lnTo>
                  <a:lnTo>
                    <a:pt x="269" y="167"/>
                  </a:lnTo>
                  <a:lnTo>
                    <a:pt x="268" y="167"/>
                  </a:lnTo>
                  <a:lnTo>
                    <a:pt x="267" y="166"/>
                  </a:lnTo>
                  <a:lnTo>
                    <a:pt x="266" y="167"/>
                  </a:lnTo>
                  <a:lnTo>
                    <a:pt x="266" y="168"/>
                  </a:lnTo>
                  <a:lnTo>
                    <a:pt x="267" y="169"/>
                  </a:lnTo>
                  <a:lnTo>
                    <a:pt x="268" y="170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5" y="173"/>
                  </a:lnTo>
                  <a:lnTo>
                    <a:pt x="264" y="173"/>
                  </a:lnTo>
                  <a:lnTo>
                    <a:pt x="263" y="173"/>
                  </a:lnTo>
                  <a:lnTo>
                    <a:pt x="264" y="173"/>
                  </a:lnTo>
                  <a:lnTo>
                    <a:pt x="264" y="174"/>
                  </a:lnTo>
                  <a:lnTo>
                    <a:pt x="264" y="175"/>
                  </a:lnTo>
                  <a:lnTo>
                    <a:pt x="264" y="176"/>
                  </a:lnTo>
                  <a:lnTo>
                    <a:pt x="263" y="176"/>
                  </a:lnTo>
                  <a:lnTo>
                    <a:pt x="263" y="177"/>
                  </a:lnTo>
                  <a:lnTo>
                    <a:pt x="263" y="178"/>
                  </a:lnTo>
                  <a:lnTo>
                    <a:pt x="264" y="178"/>
                  </a:lnTo>
                  <a:lnTo>
                    <a:pt x="265" y="177"/>
                  </a:lnTo>
                  <a:lnTo>
                    <a:pt x="265" y="178"/>
                  </a:lnTo>
                  <a:lnTo>
                    <a:pt x="266" y="178"/>
                  </a:lnTo>
                  <a:lnTo>
                    <a:pt x="266" y="179"/>
                  </a:lnTo>
                  <a:lnTo>
                    <a:pt x="267" y="179"/>
                  </a:lnTo>
                  <a:lnTo>
                    <a:pt x="267" y="180"/>
                  </a:lnTo>
                  <a:lnTo>
                    <a:pt x="268" y="180"/>
                  </a:lnTo>
                  <a:lnTo>
                    <a:pt x="269" y="180"/>
                  </a:lnTo>
                  <a:lnTo>
                    <a:pt x="269" y="181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1"/>
                  </a:lnTo>
                  <a:lnTo>
                    <a:pt x="270" y="181"/>
                  </a:lnTo>
                  <a:lnTo>
                    <a:pt x="270" y="180"/>
                  </a:lnTo>
                  <a:lnTo>
                    <a:pt x="270" y="179"/>
                  </a:lnTo>
                  <a:lnTo>
                    <a:pt x="271" y="179"/>
                  </a:lnTo>
                  <a:lnTo>
                    <a:pt x="271" y="180"/>
                  </a:lnTo>
                  <a:lnTo>
                    <a:pt x="272" y="181"/>
                  </a:lnTo>
                  <a:lnTo>
                    <a:pt x="272" y="182"/>
                  </a:lnTo>
                  <a:lnTo>
                    <a:pt x="273" y="183"/>
                  </a:lnTo>
                  <a:lnTo>
                    <a:pt x="273" y="184"/>
                  </a:lnTo>
                  <a:lnTo>
                    <a:pt x="272" y="185"/>
                  </a:lnTo>
                  <a:lnTo>
                    <a:pt x="272" y="186"/>
                  </a:lnTo>
                  <a:lnTo>
                    <a:pt x="273" y="186"/>
                  </a:lnTo>
                  <a:lnTo>
                    <a:pt x="274" y="186"/>
                  </a:lnTo>
                  <a:lnTo>
                    <a:pt x="274" y="187"/>
                  </a:lnTo>
                  <a:lnTo>
                    <a:pt x="275" y="188"/>
                  </a:lnTo>
                  <a:lnTo>
                    <a:pt x="275" y="189"/>
                  </a:lnTo>
                  <a:lnTo>
                    <a:pt x="275" y="190"/>
                  </a:lnTo>
                  <a:lnTo>
                    <a:pt x="274" y="191"/>
                  </a:lnTo>
                  <a:lnTo>
                    <a:pt x="274" y="192"/>
                  </a:lnTo>
                  <a:lnTo>
                    <a:pt x="274" y="193"/>
                  </a:lnTo>
                  <a:lnTo>
                    <a:pt x="274" y="194"/>
                  </a:lnTo>
                  <a:lnTo>
                    <a:pt x="274" y="195"/>
                  </a:lnTo>
                  <a:lnTo>
                    <a:pt x="275" y="195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7" y="197"/>
                  </a:lnTo>
                  <a:lnTo>
                    <a:pt x="276" y="198"/>
                  </a:lnTo>
                  <a:lnTo>
                    <a:pt x="275" y="198"/>
                  </a:lnTo>
                  <a:lnTo>
                    <a:pt x="274" y="198"/>
                  </a:lnTo>
                  <a:lnTo>
                    <a:pt x="274" y="197"/>
                  </a:lnTo>
                  <a:lnTo>
                    <a:pt x="274" y="196"/>
                  </a:lnTo>
                  <a:lnTo>
                    <a:pt x="273" y="196"/>
                  </a:lnTo>
                  <a:lnTo>
                    <a:pt x="272" y="197"/>
                  </a:lnTo>
                  <a:lnTo>
                    <a:pt x="273" y="198"/>
                  </a:lnTo>
                  <a:lnTo>
                    <a:pt x="273" y="199"/>
                  </a:lnTo>
                  <a:lnTo>
                    <a:pt x="274" y="200"/>
                  </a:lnTo>
                  <a:lnTo>
                    <a:pt x="275" y="200"/>
                  </a:lnTo>
                  <a:lnTo>
                    <a:pt x="275" y="199"/>
                  </a:lnTo>
                  <a:lnTo>
                    <a:pt x="276" y="199"/>
                  </a:lnTo>
                  <a:lnTo>
                    <a:pt x="276" y="200"/>
                  </a:lnTo>
                  <a:lnTo>
                    <a:pt x="277" y="200"/>
                  </a:lnTo>
                  <a:lnTo>
                    <a:pt x="278" y="200"/>
                  </a:lnTo>
                  <a:lnTo>
                    <a:pt x="278" y="201"/>
                  </a:lnTo>
                  <a:lnTo>
                    <a:pt x="279" y="201"/>
                  </a:lnTo>
                  <a:lnTo>
                    <a:pt x="279" y="202"/>
                  </a:lnTo>
                  <a:lnTo>
                    <a:pt x="279" y="203"/>
                  </a:lnTo>
                  <a:lnTo>
                    <a:pt x="278" y="203"/>
                  </a:lnTo>
                  <a:lnTo>
                    <a:pt x="277" y="204"/>
                  </a:lnTo>
                  <a:lnTo>
                    <a:pt x="276" y="205"/>
                  </a:lnTo>
                  <a:lnTo>
                    <a:pt x="275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72" y="207"/>
                  </a:lnTo>
                  <a:lnTo>
                    <a:pt x="271" y="207"/>
                  </a:lnTo>
                  <a:lnTo>
                    <a:pt x="270" y="207"/>
                  </a:lnTo>
                  <a:lnTo>
                    <a:pt x="270" y="208"/>
                  </a:lnTo>
                  <a:lnTo>
                    <a:pt x="271" y="209"/>
                  </a:lnTo>
                  <a:lnTo>
                    <a:pt x="272" y="209"/>
                  </a:lnTo>
                  <a:lnTo>
                    <a:pt x="273" y="209"/>
                  </a:lnTo>
                  <a:lnTo>
                    <a:pt x="274" y="209"/>
                  </a:lnTo>
                  <a:lnTo>
                    <a:pt x="275" y="210"/>
                  </a:lnTo>
                  <a:lnTo>
                    <a:pt x="274" y="210"/>
                  </a:lnTo>
                  <a:lnTo>
                    <a:pt x="274" y="211"/>
                  </a:lnTo>
                  <a:lnTo>
                    <a:pt x="273" y="212"/>
                  </a:lnTo>
                  <a:lnTo>
                    <a:pt x="272" y="213"/>
                  </a:lnTo>
                  <a:lnTo>
                    <a:pt x="271" y="213"/>
                  </a:lnTo>
                  <a:lnTo>
                    <a:pt x="271" y="212"/>
                  </a:lnTo>
                  <a:lnTo>
                    <a:pt x="270" y="211"/>
                  </a:lnTo>
                  <a:lnTo>
                    <a:pt x="270" y="210"/>
                  </a:lnTo>
                  <a:lnTo>
                    <a:pt x="269" y="210"/>
                  </a:lnTo>
                  <a:lnTo>
                    <a:pt x="268" y="210"/>
                  </a:lnTo>
                  <a:lnTo>
                    <a:pt x="268" y="211"/>
                  </a:lnTo>
                  <a:lnTo>
                    <a:pt x="268" y="212"/>
                  </a:lnTo>
                  <a:lnTo>
                    <a:pt x="268" y="213"/>
                  </a:lnTo>
                  <a:lnTo>
                    <a:pt x="268" y="214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0" y="216"/>
                  </a:lnTo>
                  <a:lnTo>
                    <a:pt x="270" y="217"/>
                  </a:lnTo>
                  <a:lnTo>
                    <a:pt x="271" y="217"/>
                  </a:lnTo>
                  <a:lnTo>
                    <a:pt x="270" y="218"/>
                  </a:lnTo>
                  <a:lnTo>
                    <a:pt x="270" y="219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3" y="220"/>
                  </a:lnTo>
                  <a:lnTo>
                    <a:pt x="273" y="221"/>
                  </a:lnTo>
                  <a:lnTo>
                    <a:pt x="273" y="222"/>
                  </a:lnTo>
                  <a:lnTo>
                    <a:pt x="274" y="223"/>
                  </a:lnTo>
                  <a:lnTo>
                    <a:pt x="275" y="224"/>
                  </a:lnTo>
                  <a:lnTo>
                    <a:pt x="276" y="225"/>
                  </a:lnTo>
                  <a:lnTo>
                    <a:pt x="277" y="226"/>
                  </a:lnTo>
                  <a:lnTo>
                    <a:pt x="278" y="227"/>
                  </a:lnTo>
                  <a:lnTo>
                    <a:pt x="279" y="228"/>
                  </a:lnTo>
                  <a:lnTo>
                    <a:pt x="280" y="229"/>
                  </a:lnTo>
                  <a:lnTo>
                    <a:pt x="280" y="230"/>
                  </a:lnTo>
                  <a:lnTo>
                    <a:pt x="281" y="231"/>
                  </a:lnTo>
                  <a:lnTo>
                    <a:pt x="282" y="232"/>
                  </a:lnTo>
                  <a:lnTo>
                    <a:pt x="283" y="233"/>
                  </a:lnTo>
                  <a:lnTo>
                    <a:pt x="284" y="234"/>
                  </a:lnTo>
                  <a:lnTo>
                    <a:pt x="285" y="234"/>
                  </a:lnTo>
                  <a:lnTo>
                    <a:pt x="286" y="235"/>
                  </a:lnTo>
                  <a:lnTo>
                    <a:pt x="287" y="234"/>
                  </a:lnTo>
                  <a:lnTo>
                    <a:pt x="288" y="234"/>
                  </a:lnTo>
                  <a:lnTo>
                    <a:pt x="288" y="233"/>
                  </a:lnTo>
                  <a:lnTo>
                    <a:pt x="289" y="233"/>
                  </a:lnTo>
                  <a:lnTo>
                    <a:pt x="289" y="233"/>
                  </a:lnTo>
                  <a:lnTo>
                    <a:pt x="289" y="234"/>
                  </a:lnTo>
                  <a:lnTo>
                    <a:pt x="289" y="235"/>
                  </a:lnTo>
                  <a:lnTo>
                    <a:pt x="289" y="236"/>
                  </a:lnTo>
                  <a:lnTo>
                    <a:pt x="289" y="237"/>
                  </a:lnTo>
                  <a:lnTo>
                    <a:pt x="290" y="237"/>
                  </a:lnTo>
                  <a:lnTo>
                    <a:pt x="291" y="237"/>
                  </a:lnTo>
                  <a:lnTo>
                    <a:pt x="292" y="238"/>
                  </a:lnTo>
                  <a:lnTo>
                    <a:pt x="291" y="239"/>
                  </a:lnTo>
                  <a:lnTo>
                    <a:pt x="290" y="240"/>
                  </a:lnTo>
                  <a:lnTo>
                    <a:pt x="290" y="241"/>
                  </a:lnTo>
                  <a:lnTo>
                    <a:pt x="291" y="241"/>
                  </a:lnTo>
                  <a:lnTo>
                    <a:pt x="292" y="241"/>
                  </a:lnTo>
                  <a:lnTo>
                    <a:pt x="292" y="240"/>
                  </a:lnTo>
                  <a:lnTo>
                    <a:pt x="293" y="239"/>
                  </a:lnTo>
                  <a:lnTo>
                    <a:pt x="293" y="238"/>
                  </a:lnTo>
                  <a:lnTo>
                    <a:pt x="294" y="238"/>
                  </a:lnTo>
                  <a:lnTo>
                    <a:pt x="295" y="238"/>
                  </a:lnTo>
                  <a:lnTo>
                    <a:pt x="295" y="239"/>
                  </a:lnTo>
                  <a:lnTo>
                    <a:pt x="296" y="239"/>
                  </a:lnTo>
                  <a:lnTo>
                    <a:pt x="296" y="240"/>
                  </a:lnTo>
                  <a:lnTo>
                    <a:pt x="296" y="241"/>
                  </a:lnTo>
                  <a:lnTo>
                    <a:pt x="295" y="241"/>
                  </a:lnTo>
                  <a:lnTo>
                    <a:pt x="294" y="241"/>
                  </a:lnTo>
                  <a:lnTo>
                    <a:pt x="294" y="242"/>
                  </a:lnTo>
                  <a:lnTo>
                    <a:pt x="294" y="243"/>
                  </a:lnTo>
                  <a:lnTo>
                    <a:pt x="295" y="243"/>
                  </a:lnTo>
                  <a:lnTo>
                    <a:pt x="295" y="244"/>
                  </a:lnTo>
                  <a:lnTo>
                    <a:pt x="296" y="244"/>
                  </a:lnTo>
                  <a:lnTo>
                    <a:pt x="297" y="244"/>
                  </a:lnTo>
                  <a:lnTo>
                    <a:pt x="298" y="244"/>
                  </a:lnTo>
                  <a:lnTo>
                    <a:pt x="299" y="245"/>
                  </a:lnTo>
                  <a:lnTo>
                    <a:pt x="300" y="245"/>
                  </a:lnTo>
                  <a:lnTo>
                    <a:pt x="301" y="246"/>
                  </a:lnTo>
                  <a:lnTo>
                    <a:pt x="303" y="247"/>
                  </a:lnTo>
                  <a:lnTo>
                    <a:pt x="304" y="247"/>
                  </a:lnTo>
                  <a:lnTo>
                    <a:pt x="305" y="247"/>
                  </a:lnTo>
                  <a:lnTo>
                    <a:pt x="305" y="248"/>
                  </a:lnTo>
                  <a:lnTo>
                    <a:pt x="306" y="248"/>
                  </a:lnTo>
                  <a:lnTo>
                    <a:pt x="307" y="248"/>
                  </a:lnTo>
                  <a:lnTo>
                    <a:pt x="307" y="249"/>
                  </a:lnTo>
                  <a:lnTo>
                    <a:pt x="308" y="249"/>
                  </a:lnTo>
                  <a:lnTo>
                    <a:pt x="309" y="249"/>
                  </a:lnTo>
                  <a:lnTo>
                    <a:pt x="310" y="249"/>
                  </a:lnTo>
                  <a:lnTo>
                    <a:pt x="311" y="249"/>
                  </a:lnTo>
                  <a:lnTo>
                    <a:pt x="312" y="249"/>
                  </a:lnTo>
                  <a:lnTo>
                    <a:pt x="313" y="249"/>
                  </a:lnTo>
                  <a:lnTo>
                    <a:pt x="314" y="249"/>
                  </a:lnTo>
                  <a:lnTo>
                    <a:pt x="315" y="249"/>
                  </a:lnTo>
                  <a:lnTo>
                    <a:pt x="316" y="249"/>
                  </a:lnTo>
                  <a:lnTo>
                    <a:pt x="317" y="248"/>
                  </a:lnTo>
                  <a:lnTo>
                    <a:pt x="318" y="248"/>
                  </a:lnTo>
                  <a:lnTo>
                    <a:pt x="319" y="248"/>
                  </a:lnTo>
                  <a:lnTo>
                    <a:pt x="320" y="247"/>
                  </a:lnTo>
                  <a:lnTo>
                    <a:pt x="321" y="247"/>
                  </a:lnTo>
                  <a:lnTo>
                    <a:pt x="322" y="248"/>
                  </a:lnTo>
                  <a:lnTo>
                    <a:pt x="322" y="249"/>
                  </a:lnTo>
                  <a:lnTo>
                    <a:pt x="322" y="250"/>
                  </a:lnTo>
                  <a:lnTo>
                    <a:pt x="321" y="251"/>
                  </a:lnTo>
                  <a:lnTo>
                    <a:pt x="321" y="252"/>
                  </a:lnTo>
                  <a:lnTo>
                    <a:pt x="322" y="252"/>
                  </a:lnTo>
                  <a:lnTo>
                    <a:pt x="323" y="252"/>
                  </a:lnTo>
                  <a:lnTo>
                    <a:pt x="324" y="251"/>
                  </a:lnTo>
                  <a:lnTo>
                    <a:pt x="324" y="250"/>
                  </a:lnTo>
                  <a:lnTo>
                    <a:pt x="324" y="249"/>
                  </a:lnTo>
                  <a:lnTo>
                    <a:pt x="323" y="248"/>
                  </a:lnTo>
                  <a:lnTo>
                    <a:pt x="324" y="248"/>
                  </a:lnTo>
                  <a:lnTo>
                    <a:pt x="325" y="248"/>
                  </a:lnTo>
                  <a:lnTo>
                    <a:pt x="325" y="249"/>
                  </a:lnTo>
                  <a:lnTo>
                    <a:pt x="325" y="250"/>
                  </a:lnTo>
                  <a:lnTo>
                    <a:pt x="325" y="251"/>
                  </a:lnTo>
                  <a:lnTo>
                    <a:pt x="325" y="252"/>
                  </a:lnTo>
                  <a:lnTo>
                    <a:pt x="325" y="253"/>
                  </a:lnTo>
                  <a:lnTo>
                    <a:pt x="325" y="254"/>
                  </a:lnTo>
                  <a:lnTo>
                    <a:pt x="326" y="253"/>
                  </a:lnTo>
                  <a:lnTo>
                    <a:pt x="327" y="253"/>
                  </a:lnTo>
                  <a:lnTo>
                    <a:pt x="327" y="252"/>
                  </a:lnTo>
                  <a:lnTo>
                    <a:pt x="327" y="251"/>
                  </a:lnTo>
                  <a:lnTo>
                    <a:pt x="328" y="250"/>
                  </a:lnTo>
                  <a:lnTo>
                    <a:pt x="328" y="251"/>
                  </a:lnTo>
                  <a:lnTo>
                    <a:pt x="329" y="251"/>
                  </a:lnTo>
                  <a:lnTo>
                    <a:pt x="329" y="252"/>
                  </a:lnTo>
                  <a:lnTo>
                    <a:pt x="330" y="252"/>
                  </a:lnTo>
                  <a:lnTo>
                    <a:pt x="330" y="253"/>
                  </a:lnTo>
                  <a:lnTo>
                    <a:pt x="329" y="253"/>
                  </a:lnTo>
                  <a:lnTo>
                    <a:pt x="329" y="254"/>
                  </a:lnTo>
                  <a:lnTo>
                    <a:pt x="329" y="255"/>
                  </a:lnTo>
                  <a:lnTo>
                    <a:pt x="329" y="256"/>
                  </a:lnTo>
                  <a:lnTo>
                    <a:pt x="330" y="256"/>
                  </a:lnTo>
                  <a:lnTo>
                    <a:pt x="331" y="256"/>
                  </a:lnTo>
                  <a:lnTo>
                    <a:pt x="331" y="257"/>
                  </a:lnTo>
                  <a:lnTo>
                    <a:pt x="331" y="258"/>
                  </a:lnTo>
                  <a:lnTo>
                    <a:pt x="332" y="259"/>
                  </a:lnTo>
                  <a:lnTo>
                    <a:pt x="331" y="259"/>
                  </a:lnTo>
                  <a:lnTo>
                    <a:pt x="331" y="260"/>
                  </a:lnTo>
                  <a:lnTo>
                    <a:pt x="330" y="260"/>
                  </a:lnTo>
                  <a:lnTo>
                    <a:pt x="329" y="260"/>
                  </a:lnTo>
                  <a:lnTo>
                    <a:pt x="329" y="261"/>
                  </a:lnTo>
                  <a:lnTo>
                    <a:pt x="330" y="261"/>
                  </a:lnTo>
                  <a:lnTo>
                    <a:pt x="331" y="262"/>
                  </a:lnTo>
                  <a:lnTo>
                    <a:pt x="332" y="262"/>
                  </a:lnTo>
                  <a:lnTo>
                    <a:pt x="332" y="262"/>
                  </a:lnTo>
                  <a:lnTo>
                    <a:pt x="333" y="263"/>
                  </a:lnTo>
                  <a:lnTo>
                    <a:pt x="333" y="264"/>
                  </a:lnTo>
                  <a:lnTo>
                    <a:pt x="334" y="264"/>
                  </a:lnTo>
                  <a:lnTo>
                    <a:pt x="335" y="264"/>
                  </a:lnTo>
                  <a:lnTo>
                    <a:pt x="336" y="265"/>
                  </a:lnTo>
                  <a:lnTo>
                    <a:pt x="336" y="266"/>
                  </a:lnTo>
                  <a:lnTo>
                    <a:pt x="337" y="266"/>
                  </a:lnTo>
                  <a:lnTo>
                    <a:pt x="338" y="266"/>
                  </a:lnTo>
                  <a:lnTo>
                    <a:pt x="339" y="267"/>
                  </a:lnTo>
                  <a:lnTo>
                    <a:pt x="339" y="268"/>
                  </a:lnTo>
                  <a:lnTo>
                    <a:pt x="340" y="268"/>
                  </a:lnTo>
                  <a:lnTo>
                    <a:pt x="341" y="269"/>
                  </a:lnTo>
                  <a:lnTo>
                    <a:pt x="342" y="269"/>
                  </a:lnTo>
                  <a:lnTo>
                    <a:pt x="342" y="270"/>
                  </a:lnTo>
                  <a:lnTo>
                    <a:pt x="343" y="270"/>
                  </a:lnTo>
                  <a:lnTo>
                    <a:pt x="344" y="269"/>
                  </a:lnTo>
                  <a:lnTo>
                    <a:pt x="345" y="269"/>
                  </a:lnTo>
                  <a:lnTo>
                    <a:pt x="346" y="269"/>
                  </a:lnTo>
                  <a:lnTo>
                    <a:pt x="346" y="270"/>
                  </a:lnTo>
                  <a:lnTo>
                    <a:pt x="347" y="270"/>
                  </a:lnTo>
                  <a:lnTo>
                    <a:pt x="348" y="270"/>
                  </a:lnTo>
                  <a:lnTo>
                    <a:pt x="349" y="270"/>
                  </a:lnTo>
                  <a:lnTo>
                    <a:pt x="350" y="270"/>
                  </a:lnTo>
                  <a:lnTo>
                    <a:pt x="351" y="271"/>
                  </a:lnTo>
                  <a:lnTo>
                    <a:pt x="351" y="272"/>
                  </a:lnTo>
                  <a:lnTo>
                    <a:pt x="350" y="273"/>
                  </a:lnTo>
                  <a:lnTo>
                    <a:pt x="349" y="273"/>
                  </a:lnTo>
                  <a:lnTo>
                    <a:pt x="348" y="273"/>
                  </a:lnTo>
                  <a:lnTo>
                    <a:pt x="348" y="274"/>
                  </a:lnTo>
                  <a:lnTo>
                    <a:pt x="348" y="275"/>
                  </a:lnTo>
                  <a:lnTo>
                    <a:pt x="348" y="276"/>
                  </a:lnTo>
                  <a:lnTo>
                    <a:pt x="349" y="276"/>
                  </a:lnTo>
                  <a:lnTo>
                    <a:pt x="349" y="277"/>
                  </a:lnTo>
                  <a:lnTo>
                    <a:pt x="350" y="277"/>
                  </a:lnTo>
                  <a:lnTo>
                    <a:pt x="350" y="278"/>
                  </a:lnTo>
                  <a:lnTo>
                    <a:pt x="350" y="279"/>
                  </a:lnTo>
                  <a:lnTo>
                    <a:pt x="351" y="280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3" y="282"/>
                  </a:lnTo>
                  <a:lnTo>
                    <a:pt x="355" y="284"/>
                  </a:lnTo>
                  <a:lnTo>
                    <a:pt x="356" y="285"/>
                  </a:lnTo>
                  <a:lnTo>
                    <a:pt x="356" y="286"/>
                  </a:lnTo>
                  <a:lnTo>
                    <a:pt x="357" y="286"/>
                  </a:lnTo>
                  <a:lnTo>
                    <a:pt x="357" y="287"/>
                  </a:lnTo>
                  <a:lnTo>
                    <a:pt x="358" y="287"/>
                  </a:lnTo>
                  <a:lnTo>
                    <a:pt x="358" y="288"/>
                  </a:lnTo>
                  <a:lnTo>
                    <a:pt x="359" y="288"/>
                  </a:lnTo>
                  <a:lnTo>
                    <a:pt x="360" y="289"/>
                  </a:lnTo>
                  <a:lnTo>
                    <a:pt x="360" y="290"/>
                  </a:lnTo>
                  <a:lnTo>
                    <a:pt x="361" y="290"/>
                  </a:lnTo>
                  <a:lnTo>
                    <a:pt x="361" y="291"/>
                  </a:lnTo>
                  <a:lnTo>
                    <a:pt x="362" y="291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3" y="294"/>
                  </a:lnTo>
                  <a:lnTo>
                    <a:pt x="364" y="295"/>
                  </a:lnTo>
                  <a:lnTo>
                    <a:pt x="365" y="295"/>
                  </a:lnTo>
                  <a:lnTo>
                    <a:pt x="366" y="296"/>
                  </a:lnTo>
                  <a:lnTo>
                    <a:pt x="367" y="297"/>
                  </a:lnTo>
                  <a:lnTo>
                    <a:pt x="368" y="297"/>
                  </a:lnTo>
                  <a:lnTo>
                    <a:pt x="369" y="297"/>
                  </a:lnTo>
                  <a:lnTo>
                    <a:pt x="369" y="296"/>
                  </a:lnTo>
                  <a:lnTo>
                    <a:pt x="370" y="296"/>
                  </a:lnTo>
                  <a:lnTo>
                    <a:pt x="370" y="297"/>
                  </a:lnTo>
                  <a:lnTo>
                    <a:pt x="371" y="297"/>
                  </a:lnTo>
                  <a:lnTo>
                    <a:pt x="370" y="297"/>
                  </a:lnTo>
                  <a:lnTo>
                    <a:pt x="370" y="298"/>
                  </a:lnTo>
                  <a:lnTo>
                    <a:pt x="369" y="299"/>
                  </a:lnTo>
                  <a:lnTo>
                    <a:pt x="368" y="299"/>
                  </a:lnTo>
                  <a:lnTo>
                    <a:pt x="368" y="300"/>
                  </a:lnTo>
                  <a:lnTo>
                    <a:pt x="367" y="300"/>
                  </a:lnTo>
                  <a:lnTo>
                    <a:pt x="368" y="300"/>
                  </a:lnTo>
                  <a:lnTo>
                    <a:pt x="368" y="301"/>
                  </a:lnTo>
                  <a:lnTo>
                    <a:pt x="368" y="302"/>
                  </a:lnTo>
                  <a:lnTo>
                    <a:pt x="368" y="303"/>
                  </a:lnTo>
                  <a:lnTo>
                    <a:pt x="367" y="303"/>
                  </a:lnTo>
                  <a:lnTo>
                    <a:pt x="367" y="302"/>
                  </a:lnTo>
                  <a:lnTo>
                    <a:pt x="366" y="302"/>
                  </a:lnTo>
                  <a:lnTo>
                    <a:pt x="366" y="303"/>
                  </a:lnTo>
                  <a:lnTo>
                    <a:pt x="366" y="305"/>
                  </a:lnTo>
                  <a:lnTo>
                    <a:pt x="365" y="305"/>
                  </a:lnTo>
                  <a:lnTo>
                    <a:pt x="365" y="304"/>
                  </a:lnTo>
                  <a:lnTo>
                    <a:pt x="364" y="304"/>
                  </a:lnTo>
                  <a:lnTo>
                    <a:pt x="364" y="303"/>
                  </a:lnTo>
                  <a:lnTo>
                    <a:pt x="363" y="303"/>
                  </a:lnTo>
                  <a:lnTo>
                    <a:pt x="363" y="304"/>
                  </a:lnTo>
                  <a:lnTo>
                    <a:pt x="362" y="304"/>
                  </a:lnTo>
                  <a:lnTo>
                    <a:pt x="362" y="305"/>
                  </a:lnTo>
                  <a:lnTo>
                    <a:pt x="362" y="306"/>
                  </a:lnTo>
                  <a:lnTo>
                    <a:pt x="363" y="306"/>
                  </a:lnTo>
                  <a:lnTo>
                    <a:pt x="363" y="307"/>
                  </a:lnTo>
                  <a:lnTo>
                    <a:pt x="364" y="306"/>
                  </a:lnTo>
                  <a:lnTo>
                    <a:pt x="364" y="307"/>
                  </a:lnTo>
                  <a:lnTo>
                    <a:pt x="365" y="307"/>
                  </a:lnTo>
                  <a:lnTo>
                    <a:pt x="365" y="308"/>
                  </a:lnTo>
                  <a:lnTo>
                    <a:pt x="365" y="309"/>
                  </a:lnTo>
                  <a:lnTo>
                    <a:pt x="364" y="310"/>
                  </a:lnTo>
                  <a:lnTo>
                    <a:pt x="363" y="310"/>
                  </a:lnTo>
                  <a:lnTo>
                    <a:pt x="362" y="311"/>
                  </a:lnTo>
                  <a:lnTo>
                    <a:pt x="362" y="311"/>
                  </a:lnTo>
                  <a:lnTo>
                    <a:pt x="362" y="312"/>
                  </a:lnTo>
                  <a:lnTo>
                    <a:pt x="362" y="313"/>
                  </a:lnTo>
                  <a:lnTo>
                    <a:pt x="362" y="313"/>
                  </a:lnTo>
                  <a:lnTo>
                    <a:pt x="362" y="314"/>
                  </a:lnTo>
                  <a:lnTo>
                    <a:pt x="362" y="315"/>
                  </a:lnTo>
                  <a:lnTo>
                    <a:pt x="363" y="316"/>
                  </a:lnTo>
                  <a:lnTo>
                    <a:pt x="363" y="317"/>
                  </a:lnTo>
                  <a:lnTo>
                    <a:pt x="363" y="318"/>
                  </a:lnTo>
                  <a:lnTo>
                    <a:pt x="363" y="319"/>
                  </a:lnTo>
                  <a:lnTo>
                    <a:pt x="364" y="319"/>
                  </a:lnTo>
                  <a:lnTo>
                    <a:pt x="364" y="320"/>
                  </a:lnTo>
                  <a:lnTo>
                    <a:pt x="365" y="321"/>
                  </a:lnTo>
                  <a:lnTo>
                    <a:pt x="365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7" y="324"/>
                  </a:lnTo>
                  <a:lnTo>
                    <a:pt x="368" y="325"/>
                  </a:lnTo>
                  <a:lnTo>
                    <a:pt x="369" y="325"/>
                  </a:lnTo>
                  <a:lnTo>
                    <a:pt x="369" y="326"/>
                  </a:lnTo>
                  <a:lnTo>
                    <a:pt x="370" y="326"/>
                  </a:lnTo>
                  <a:lnTo>
                    <a:pt x="370" y="327"/>
                  </a:lnTo>
                  <a:lnTo>
                    <a:pt x="371" y="328"/>
                  </a:lnTo>
                  <a:lnTo>
                    <a:pt x="371" y="329"/>
                  </a:lnTo>
                  <a:lnTo>
                    <a:pt x="371" y="330"/>
                  </a:lnTo>
                  <a:lnTo>
                    <a:pt x="372" y="330"/>
                  </a:lnTo>
                  <a:lnTo>
                    <a:pt x="372" y="331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5" y="333"/>
                  </a:lnTo>
                  <a:lnTo>
                    <a:pt x="375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5"/>
                  </a:lnTo>
                  <a:lnTo>
                    <a:pt x="376" y="336"/>
                  </a:lnTo>
                  <a:lnTo>
                    <a:pt x="375" y="337"/>
                  </a:lnTo>
                  <a:lnTo>
                    <a:pt x="375" y="338"/>
                  </a:lnTo>
                  <a:lnTo>
                    <a:pt x="375" y="339"/>
                  </a:lnTo>
                  <a:lnTo>
                    <a:pt x="374" y="339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5" y="341"/>
                  </a:lnTo>
                  <a:lnTo>
                    <a:pt x="376" y="341"/>
                  </a:lnTo>
                  <a:lnTo>
                    <a:pt x="376" y="342"/>
                  </a:lnTo>
                  <a:lnTo>
                    <a:pt x="377" y="342"/>
                  </a:lnTo>
                  <a:lnTo>
                    <a:pt x="377" y="343"/>
                  </a:lnTo>
                  <a:lnTo>
                    <a:pt x="377" y="344"/>
                  </a:lnTo>
                  <a:lnTo>
                    <a:pt x="378" y="344"/>
                  </a:lnTo>
                  <a:lnTo>
                    <a:pt x="379" y="345"/>
                  </a:lnTo>
                  <a:lnTo>
                    <a:pt x="380" y="345"/>
                  </a:lnTo>
                  <a:lnTo>
                    <a:pt x="380" y="346"/>
                  </a:lnTo>
                  <a:lnTo>
                    <a:pt x="380" y="347"/>
                  </a:lnTo>
                  <a:lnTo>
                    <a:pt x="380" y="348"/>
                  </a:lnTo>
                  <a:lnTo>
                    <a:pt x="379" y="348"/>
                  </a:lnTo>
                  <a:lnTo>
                    <a:pt x="378" y="348"/>
                  </a:lnTo>
                  <a:lnTo>
                    <a:pt x="378" y="349"/>
                  </a:lnTo>
                  <a:lnTo>
                    <a:pt x="379" y="349"/>
                  </a:lnTo>
                  <a:lnTo>
                    <a:pt x="380" y="349"/>
                  </a:lnTo>
                  <a:lnTo>
                    <a:pt x="381" y="350"/>
                  </a:lnTo>
                  <a:lnTo>
                    <a:pt x="380" y="350"/>
                  </a:lnTo>
                  <a:lnTo>
                    <a:pt x="380" y="351"/>
                  </a:lnTo>
                  <a:lnTo>
                    <a:pt x="381" y="351"/>
                  </a:lnTo>
                  <a:lnTo>
                    <a:pt x="381" y="352"/>
                  </a:lnTo>
                  <a:lnTo>
                    <a:pt x="382" y="352"/>
                  </a:lnTo>
                  <a:lnTo>
                    <a:pt x="383" y="352"/>
                  </a:lnTo>
                  <a:lnTo>
                    <a:pt x="383" y="353"/>
                  </a:lnTo>
                  <a:lnTo>
                    <a:pt x="383" y="354"/>
                  </a:lnTo>
                  <a:lnTo>
                    <a:pt x="383" y="355"/>
                  </a:lnTo>
                  <a:lnTo>
                    <a:pt x="384" y="355"/>
                  </a:lnTo>
                  <a:lnTo>
                    <a:pt x="384" y="356"/>
                  </a:lnTo>
                  <a:lnTo>
                    <a:pt x="385" y="356"/>
                  </a:lnTo>
                  <a:lnTo>
                    <a:pt x="385" y="355"/>
                  </a:lnTo>
                  <a:lnTo>
                    <a:pt x="386" y="355"/>
                  </a:lnTo>
                  <a:lnTo>
                    <a:pt x="386" y="356"/>
                  </a:lnTo>
                  <a:lnTo>
                    <a:pt x="386" y="357"/>
                  </a:lnTo>
                  <a:lnTo>
                    <a:pt x="386" y="358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4" y="359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5" y="361"/>
                  </a:lnTo>
                  <a:lnTo>
                    <a:pt x="385" y="360"/>
                  </a:lnTo>
                  <a:lnTo>
                    <a:pt x="386" y="360"/>
                  </a:lnTo>
                  <a:lnTo>
                    <a:pt x="387" y="360"/>
                  </a:lnTo>
                  <a:lnTo>
                    <a:pt x="388" y="359"/>
                  </a:lnTo>
                  <a:lnTo>
                    <a:pt x="388" y="358"/>
                  </a:lnTo>
                  <a:lnTo>
                    <a:pt x="389" y="358"/>
                  </a:lnTo>
                  <a:lnTo>
                    <a:pt x="390" y="358"/>
                  </a:lnTo>
                  <a:lnTo>
                    <a:pt x="390" y="357"/>
                  </a:lnTo>
                  <a:lnTo>
                    <a:pt x="389" y="356"/>
                  </a:lnTo>
                  <a:lnTo>
                    <a:pt x="390" y="355"/>
                  </a:lnTo>
                  <a:lnTo>
                    <a:pt x="391" y="355"/>
                  </a:lnTo>
                  <a:lnTo>
                    <a:pt x="392" y="355"/>
                  </a:lnTo>
                  <a:lnTo>
                    <a:pt x="392" y="356"/>
                  </a:lnTo>
                  <a:lnTo>
                    <a:pt x="393" y="356"/>
                  </a:lnTo>
                  <a:lnTo>
                    <a:pt x="393" y="357"/>
                  </a:lnTo>
                  <a:lnTo>
                    <a:pt x="393" y="358"/>
                  </a:lnTo>
                  <a:lnTo>
                    <a:pt x="394" y="358"/>
                  </a:lnTo>
                  <a:lnTo>
                    <a:pt x="395" y="359"/>
                  </a:lnTo>
                  <a:lnTo>
                    <a:pt x="395" y="360"/>
                  </a:lnTo>
                  <a:lnTo>
                    <a:pt x="396" y="360"/>
                  </a:lnTo>
                  <a:lnTo>
                    <a:pt x="396" y="359"/>
                  </a:lnTo>
                  <a:lnTo>
                    <a:pt x="397" y="359"/>
                  </a:lnTo>
                  <a:lnTo>
                    <a:pt x="397" y="360"/>
                  </a:lnTo>
                  <a:lnTo>
                    <a:pt x="398" y="360"/>
                  </a:lnTo>
                  <a:lnTo>
                    <a:pt x="398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3"/>
                  </a:lnTo>
                  <a:lnTo>
                    <a:pt x="396" y="363"/>
                  </a:lnTo>
                  <a:lnTo>
                    <a:pt x="396" y="364"/>
                  </a:lnTo>
                  <a:lnTo>
                    <a:pt x="395" y="364"/>
                  </a:lnTo>
                  <a:lnTo>
                    <a:pt x="395" y="365"/>
                  </a:lnTo>
                  <a:lnTo>
                    <a:pt x="394" y="366"/>
                  </a:lnTo>
                  <a:lnTo>
                    <a:pt x="394" y="367"/>
                  </a:lnTo>
                  <a:lnTo>
                    <a:pt x="394" y="368"/>
                  </a:lnTo>
                  <a:lnTo>
                    <a:pt x="395" y="368"/>
                  </a:lnTo>
                  <a:lnTo>
                    <a:pt x="395" y="369"/>
                  </a:lnTo>
                  <a:lnTo>
                    <a:pt x="396" y="369"/>
                  </a:lnTo>
                  <a:lnTo>
                    <a:pt x="396" y="368"/>
                  </a:lnTo>
                  <a:lnTo>
                    <a:pt x="397" y="368"/>
                  </a:lnTo>
                  <a:lnTo>
                    <a:pt x="397" y="369"/>
                  </a:lnTo>
                  <a:lnTo>
                    <a:pt x="397" y="370"/>
                  </a:lnTo>
                  <a:lnTo>
                    <a:pt x="397" y="371"/>
                  </a:lnTo>
                  <a:lnTo>
                    <a:pt x="397" y="372"/>
                  </a:lnTo>
                  <a:lnTo>
                    <a:pt x="397" y="373"/>
                  </a:lnTo>
                  <a:lnTo>
                    <a:pt x="398" y="374"/>
                  </a:lnTo>
                  <a:lnTo>
                    <a:pt x="398" y="375"/>
                  </a:lnTo>
                  <a:lnTo>
                    <a:pt x="397" y="375"/>
                  </a:lnTo>
                  <a:lnTo>
                    <a:pt x="397" y="376"/>
                  </a:lnTo>
                  <a:lnTo>
                    <a:pt x="396" y="376"/>
                  </a:lnTo>
                  <a:lnTo>
                    <a:pt x="396" y="377"/>
                  </a:lnTo>
                  <a:lnTo>
                    <a:pt x="397" y="377"/>
                  </a:lnTo>
                  <a:lnTo>
                    <a:pt x="397" y="378"/>
                  </a:lnTo>
                  <a:lnTo>
                    <a:pt x="398" y="378"/>
                  </a:lnTo>
                  <a:lnTo>
                    <a:pt x="399" y="377"/>
                  </a:lnTo>
                  <a:lnTo>
                    <a:pt x="400" y="377"/>
                  </a:lnTo>
                  <a:lnTo>
                    <a:pt x="400" y="376"/>
                  </a:lnTo>
                  <a:lnTo>
                    <a:pt x="400" y="377"/>
                  </a:lnTo>
                  <a:lnTo>
                    <a:pt x="401" y="377"/>
                  </a:lnTo>
                  <a:lnTo>
                    <a:pt x="401" y="378"/>
                  </a:lnTo>
                  <a:lnTo>
                    <a:pt x="401" y="379"/>
                  </a:lnTo>
                  <a:lnTo>
                    <a:pt x="401" y="380"/>
                  </a:lnTo>
                  <a:lnTo>
                    <a:pt x="401" y="381"/>
                  </a:lnTo>
                  <a:lnTo>
                    <a:pt x="401" y="382"/>
                  </a:lnTo>
                  <a:lnTo>
                    <a:pt x="401" y="383"/>
                  </a:lnTo>
                  <a:lnTo>
                    <a:pt x="401" y="384"/>
                  </a:lnTo>
                  <a:lnTo>
                    <a:pt x="401" y="385"/>
                  </a:lnTo>
                  <a:lnTo>
                    <a:pt x="402" y="385"/>
                  </a:lnTo>
                  <a:lnTo>
                    <a:pt x="402" y="386"/>
                  </a:lnTo>
                  <a:lnTo>
                    <a:pt x="402" y="387"/>
                  </a:lnTo>
                  <a:lnTo>
                    <a:pt x="403" y="387"/>
                  </a:lnTo>
                  <a:lnTo>
                    <a:pt x="403" y="388"/>
                  </a:lnTo>
                  <a:lnTo>
                    <a:pt x="402" y="388"/>
                  </a:lnTo>
                  <a:lnTo>
                    <a:pt x="402" y="389"/>
                  </a:lnTo>
                  <a:lnTo>
                    <a:pt x="401" y="390"/>
                  </a:lnTo>
                  <a:lnTo>
                    <a:pt x="400" y="390"/>
                  </a:lnTo>
                  <a:lnTo>
                    <a:pt x="399" y="390"/>
                  </a:lnTo>
                  <a:lnTo>
                    <a:pt x="399" y="391"/>
                  </a:lnTo>
                  <a:lnTo>
                    <a:pt x="399" y="392"/>
                  </a:lnTo>
                  <a:lnTo>
                    <a:pt x="400" y="392"/>
                  </a:lnTo>
                  <a:lnTo>
                    <a:pt x="400" y="393"/>
                  </a:lnTo>
                  <a:lnTo>
                    <a:pt x="401" y="393"/>
                  </a:lnTo>
                  <a:lnTo>
                    <a:pt x="401" y="394"/>
                  </a:lnTo>
                  <a:lnTo>
                    <a:pt x="400" y="394"/>
                  </a:lnTo>
                  <a:lnTo>
                    <a:pt x="399" y="394"/>
                  </a:lnTo>
                  <a:lnTo>
                    <a:pt x="398" y="394"/>
                  </a:lnTo>
                  <a:lnTo>
                    <a:pt x="398" y="395"/>
                  </a:lnTo>
                  <a:lnTo>
                    <a:pt x="397" y="395"/>
                  </a:lnTo>
                  <a:lnTo>
                    <a:pt x="397" y="396"/>
                  </a:lnTo>
                  <a:lnTo>
                    <a:pt x="397" y="397"/>
                  </a:lnTo>
                  <a:lnTo>
                    <a:pt x="396" y="397"/>
                  </a:lnTo>
                  <a:lnTo>
                    <a:pt x="396" y="396"/>
                  </a:lnTo>
                  <a:lnTo>
                    <a:pt x="395" y="396"/>
                  </a:lnTo>
                  <a:lnTo>
                    <a:pt x="394" y="396"/>
                  </a:lnTo>
                  <a:lnTo>
                    <a:pt x="393" y="396"/>
                  </a:lnTo>
                  <a:lnTo>
                    <a:pt x="393" y="397"/>
                  </a:lnTo>
                  <a:lnTo>
                    <a:pt x="394" y="397"/>
                  </a:lnTo>
                  <a:lnTo>
                    <a:pt x="395" y="398"/>
                  </a:lnTo>
                  <a:lnTo>
                    <a:pt x="395" y="399"/>
                  </a:lnTo>
                  <a:lnTo>
                    <a:pt x="395" y="400"/>
                  </a:lnTo>
                  <a:lnTo>
                    <a:pt x="394" y="400"/>
                  </a:lnTo>
                  <a:lnTo>
                    <a:pt x="393" y="400"/>
                  </a:lnTo>
                  <a:lnTo>
                    <a:pt x="392" y="400"/>
                  </a:lnTo>
                  <a:lnTo>
                    <a:pt x="391" y="400"/>
                  </a:lnTo>
                  <a:lnTo>
                    <a:pt x="391" y="401"/>
                  </a:lnTo>
                  <a:lnTo>
                    <a:pt x="391" y="402"/>
                  </a:lnTo>
                  <a:lnTo>
                    <a:pt x="392" y="403"/>
                  </a:lnTo>
                  <a:lnTo>
                    <a:pt x="392" y="404"/>
                  </a:lnTo>
                  <a:lnTo>
                    <a:pt x="391" y="404"/>
                  </a:lnTo>
                  <a:lnTo>
                    <a:pt x="390" y="405"/>
                  </a:lnTo>
                  <a:lnTo>
                    <a:pt x="390" y="405"/>
                  </a:lnTo>
                  <a:lnTo>
                    <a:pt x="391" y="405"/>
                  </a:lnTo>
                  <a:lnTo>
                    <a:pt x="391" y="406"/>
                  </a:lnTo>
                  <a:lnTo>
                    <a:pt x="391" y="407"/>
                  </a:lnTo>
                  <a:lnTo>
                    <a:pt x="390" y="407"/>
                  </a:lnTo>
                  <a:lnTo>
                    <a:pt x="389" y="407"/>
                  </a:lnTo>
                  <a:lnTo>
                    <a:pt x="389" y="408"/>
                  </a:lnTo>
                  <a:lnTo>
                    <a:pt x="388" y="408"/>
                  </a:lnTo>
                  <a:lnTo>
                    <a:pt x="387" y="408"/>
                  </a:lnTo>
                  <a:lnTo>
                    <a:pt x="387" y="409"/>
                  </a:lnTo>
                  <a:lnTo>
                    <a:pt x="387" y="410"/>
                  </a:lnTo>
                  <a:lnTo>
                    <a:pt x="387" y="411"/>
                  </a:lnTo>
                  <a:lnTo>
                    <a:pt x="387" y="412"/>
                  </a:lnTo>
                  <a:lnTo>
                    <a:pt x="388" y="412"/>
                  </a:lnTo>
                  <a:lnTo>
                    <a:pt x="388" y="413"/>
                  </a:lnTo>
                  <a:lnTo>
                    <a:pt x="389" y="414"/>
                  </a:lnTo>
                  <a:lnTo>
                    <a:pt x="390" y="415"/>
                  </a:lnTo>
                  <a:lnTo>
                    <a:pt x="391" y="415"/>
                  </a:lnTo>
                  <a:lnTo>
                    <a:pt x="392" y="416"/>
                  </a:lnTo>
                  <a:lnTo>
                    <a:pt x="392" y="417"/>
                  </a:lnTo>
                  <a:lnTo>
                    <a:pt x="393" y="417"/>
                  </a:lnTo>
                  <a:lnTo>
                    <a:pt x="393" y="418"/>
                  </a:lnTo>
                  <a:lnTo>
                    <a:pt x="392" y="418"/>
                  </a:lnTo>
                  <a:lnTo>
                    <a:pt x="392" y="419"/>
                  </a:lnTo>
                  <a:lnTo>
                    <a:pt x="391" y="420"/>
                  </a:lnTo>
                  <a:lnTo>
                    <a:pt x="390" y="421"/>
                  </a:lnTo>
                  <a:lnTo>
                    <a:pt x="389" y="421"/>
                  </a:lnTo>
                  <a:lnTo>
                    <a:pt x="389" y="422"/>
                  </a:lnTo>
                  <a:lnTo>
                    <a:pt x="390" y="422"/>
                  </a:lnTo>
                  <a:lnTo>
                    <a:pt x="391" y="421"/>
                  </a:lnTo>
                  <a:lnTo>
                    <a:pt x="392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5" y="422"/>
                  </a:lnTo>
                  <a:lnTo>
                    <a:pt x="395" y="423"/>
                  </a:lnTo>
                  <a:lnTo>
                    <a:pt x="396" y="424"/>
                  </a:lnTo>
                  <a:lnTo>
                    <a:pt x="396" y="425"/>
                  </a:lnTo>
                  <a:lnTo>
                    <a:pt x="396" y="426"/>
                  </a:lnTo>
                  <a:lnTo>
                    <a:pt x="397" y="426"/>
                  </a:lnTo>
                  <a:lnTo>
                    <a:pt x="397" y="427"/>
                  </a:lnTo>
                  <a:lnTo>
                    <a:pt x="398" y="427"/>
                  </a:lnTo>
                  <a:lnTo>
                    <a:pt x="399" y="428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401" y="430"/>
                  </a:lnTo>
                  <a:lnTo>
                    <a:pt x="401" y="431"/>
                  </a:lnTo>
                  <a:lnTo>
                    <a:pt x="402" y="432"/>
                  </a:lnTo>
                  <a:lnTo>
                    <a:pt x="402" y="433"/>
                  </a:lnTo>
                  <a:lnTo>
                    <a:pt x="403" y="435"/>
                  </a:lnTo>
                  <a:lnTo>
                    <a:pt x="404" y="435"/>
                  </a:lnTo>
                  <a:lnTo>
                    <a:pt x="405" y="434"/>
                  </a:lnTo>
                  <a:lnTo>
                    <a:pt x="406" y="435"/>
                  </a:lnTo>
                  <a:lnTo>
                    <a:pt x="406" y="436"/>
                  </a:lnTo>
                  <a:lnTo>
                    <a:pt x="405" y="436"/>
                  </a:lnTo>
                  <a:lnTo>
                    <a:pt x="404" y="436"/>
                  </a:lnTo>
                  <a:lnTo>
                    <a:pt x="403" y="436"/>
                  </a:lnTo>
                  <a:lnTo>
                    <a:pt x="403" y="437"/>
                  </a:lnTo>
                  <a:lnTo>
                    <a:pt x="403" y="438"/>
                  </a:lnTo>
                  <a:lnTo>
                    <a:pt x="404" y="438"/>
                  </a:lnTo>
                  <a:lnTo>
                    <a:pt x="405" y="440"/>
                  </a:lnTo>
                  <a:lnTo>
                    <a:pt x="404" y="442"/>
                  </a:lnTo>
                  <a:lnTo>
                    <a:pt x="404" y="444"/>
                  </a:lnTo>
                  <a:lnTo>
                    <a:pt x="405" y="445"/>
                  </a:lnTo>
                  <a:lnTo>
                    <a:pt x="406" y="444"/>
                  </a:lnTo>
                  <a:lnTo>
                    <a:pt x="407" y="444"/>
                  </a:lnTo>
                  <a:lnTo>
                    <a:pt x="408" y="445"/>
                  </a:lnTo>
                  <a:lnTo>
                    <a:pt x="408" y="446"/>
                  </a:lnTo>
                  <a:lnTo>
                    <a:pt x="408" y="447"/>
                  </a:lnTo>
                  <a:lnTo>
                    <a:pt x="407" y="447"/>
                  </a:lnTo>
                  <a:lnTo>
                    <a:pt x="406" y="448"/>
                  </a:lnTo>
                  <a:lnTo>
                    <a:pt x="405" y="447"/>
                  </a:lnTo>
                  <a:lnTo>
                    <a:pt x="404" y="445"/>
                  </a:lnTo>
                  <a:lnTo>
                    <a:pt x="403" y="446"/>
                  </a:lnTo>
                  <a:lnTo>
                    <a:pt x="402" y="447"/>
                  </a:lnTo>
                  <a:lnTo>
                    <a:pt x="401" y="448"/>
                  </a:lnTo>
                  <a:lnTo>
                    <a:pt x="400" y="449"/>
                  </a:lnTo>
                  <a:lnTo>
                    <a:pt x="400" y="450"/>
                  </a:lnTo>
                  <a:lnTo>
                    <a:pt x="400" y="451"/>
                  </a:lnTo>
                  <a:lnTo>
                    <a:pt x="403" y="452"/>
                  </a:lnTo>
                  <a:lnTo>
                    <a:pt x="403" y="453"/>
                  </a:lnTo>
                  <a:lnTo>
                    <a:pt x="403" y="454"/>
                  </a:lnTo>
                  <a:lnTo>
                    <a:pt x="403" y="455"/>
                  </a:lnTo>
                  <a:lnTo>
                    <a:pt x="403" y="456"/>
                  </a:lnTo>
                  <a:lnTo>
                    <a:pt x="404" y="456"/>
                  </a:lnTo>
                  <a:lnTo>
                    <a:pt x="404" y="457"/>
                  </a:lnTo>
                  <a:lnTo>
                    <a:pt x="405" y="457"/>
                  </a:lnTo>
                  <a:lnTo>
                    <a:pt x="407" y="458"/>
                  </a:lnTo>
                  <a:lnTo>
                    <a:pt x="408" y="458"/>
                  </a:lnTo>
                  <a:lnTo>
                    <a:pt x="408" y="459"/>
                  </a:lnTo>
                  <a:lnTo>
                    <a:pt x="407" y="459"/>
                  </a:lnTo>
                  <a:lnTo>
                    <a:pt x="406" y="460"/>
                  </a:lnTo>
                  <a:lnTo>
                    <a:pt x="405" y="461"/>
                  </a:lnTo>
                  <a:lnTo>
                    <a:pt x="405" y="462"/>
                  </a:lnTo>
                  <a:lnTo>
                    <a:pt x="405" y="463"/>
                  </a:lnTo>
                  <a:lnTo>
                    <a:pt x="405" y="464"/>
                  </a:lnTo>
                  <a:lnTo>
                    <a:pt x="405" y="465"/>
                  </a:lnTo>
                  <a:lnTo>
                    <a:pt x="404" y="466"/>
                  </a:lnTo>
                  <a:lnTo>
                    <a:pt x="404" y="467"/>
                  </a:lnTo>
                  <a:lnTo>
                    <a:pt x="405" y="468"/>
                  </a:lnTo>
                  <a:lnTo>
                    <a:pt x="406" y="469"/>
                  </a:lnTo>
                  <a:lnTo>
                    <a:pt x="406" y="470"/>
                  </a:lnTo>
                  <a:lnTo>
                    <a:pt x="406" y="471"/>
                  </a:lnTo>
                  <a:lnTo>
                    <a:pt x="406" y="474"/>
                  </a:lnTo>
                  <a:lnTo>
                    <a:pt x="406" y="476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10" y="478"/>
                  </a:lnTo>
                  <a:lnTo>
                    <a:pt x="413" y="478"/>
                  </a:lnTo>
                  <a:lnTo>
                    <a:pt x="414" y="478"/>
                  </a:lnTo>
                  <a:lnTo>
                    <a:pt x="415" y="478"/>
                  </a:lnTo>
                  <a:lnTo>
                    <a:pt x="416" y="478"/>
                  </a:lnTo>
                  <a:lnTo>
                    <a:pt x="417" y="478"/>
                  </a:lnTo>
                  <a:lnTo>
                    <a:pt x="417" y="479"/>
                  </a:lnTo>
                  <a:lnTo>
                    <a:pt x="418" y="480"/>
                  </a:lnTo>
                  <a:lnTo>
                    <a:pt x="418" y="481"/>
                  </a:lnTo>
                  <a:lnTo>
                    <a:pt x="419" y="481"/>
                  </a:lnTo>
                  <a:lnTo>
                    <a:pt x="419" y="482"/>
                  </a:lnTo>
                  <a:lnTo>
                    <a:pt x="420" y="482"/>
                  </a:lnTo>
                  <a:lnTo>
                    <a:pt x="421" y="483"/>
                  </a:lnTo>
                  <a:lnTo>
                    <a:pt x="422" y="483"/>
                  </a:lnTo>
                  <a:lnTo>
                    <a:pt x="422" y="484"/>
                  </a:lnTo>
                  <a:lnTo>
                    <a:pt x="423" y="484"/>
                  </a:lnTo>
                  <a:lnTo>
                    <a:pt x="424" y="484"/>
                  </a:lnTo>
                  <a:lnTo>
                    <a:pt x="425" y="486"/>
                  </a:lnTo>
                  <a:lnTo>
                    <a:pt x="426" y="486"/>
                  </a:lnTo>
                  <a:lnTo>
                    <a:pt x="426" y="487"/>
                  </a:lnTo>
                  <a:lnTo>
                    <a:pt x="427" y="487"/>
                  </a:lnTo>
                  <a:lnTo>
                    <a:pt x="428" y="488"/>
                  </a:lnTo>
                  <a:lnTo>
                    <a:pt x="429" y="489"/>
                  </a:lnTo>
                  <a:lnTo>
                    <a:pt x="430" y="489"/>
                  </a:lnTo>
                  <a:lnTo>
                    <a:pt x="431" y="490"/>
                  </a:lnTo>
                  <a:lnTo>
                    <a:pt x="432" y="490"/>
                  </a:lnTo>
                  <a:lnTo>
                    <a:pt x="433" y="490"/>
                  </a:lnTo>
                  <a:lnTo>
                    <a:pt x="434" y="490"/>
                  </a:lnTo>
                  <a:lnTo>
                    <a:pt x="435" y="491"/>
                  </a:lnTo>
                  <a:lnTo>
                    <a:pt x="436" y="491"/>
                  </a:lnTo>
                  <a:lnTo>
                    <a:pt x="438" y="491"/>
                  </a:lnTo>
                  <a:lnTo>
                    <a:pt x="439" y="491"/>
                  </a:lnTo>
                  <a:lnTo>
                    <a:pt x="440" y="491"/>
                  </a:lnTo>
                  <a:lnTo>
                    <a:pt x="443" y="491"/>
                  </a:lnTo>
                  <a:lnTo>
                    <a:pt x="445" y="489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50" y="484"/>
                  </a:lnTo>
                  <a:lnTo>
                    <a:pt x="451" y="483"/>
                  </a:lnTo>
                  <a:lnTo>
                    <a:pt x="452" y="483"/>
                  </a:lnTo>
                  <a:lnTo>
                    <a:pt x="452" y="482"/>
                  </a:lnTo>
                  <a:lnTo>
                    <a:pt x="453" y="482"/>
                  </a:lnTo>
                  <a:lnTo>
                    <a:pt x="454" y="482"/>
                  </a:lnTo>
                  <a:lnTo>
                    <a:pt x="455" y="482"/>
                  </a:lnTo>
                  <a:lnTo>
                    <a:pt x="456" y="483"/>
                  </a:lnTo>
                  <a:lnTo>
                    <a:pt x="457" y="483"/>
                  </a:lnTo>
                  <a:lnTo>
                    <a:pt x="458" y="484"/>
                  </a:lnTo>
                  <a:lnTo>
                    <a:pt x="459" y="484"/>
                  </a:lnTo>
                  <a:lnTo>
                    <a:pt x="459" y="485"/>
                  </a:lnTo>
                  <a:lnTo>
                    <a:pt x="460" y="485"/>
                  </a:lnTo>
                  <a:lnTo>
                    <a:pt x="460" y="486"/>
                  </a:lnTo>
                  <a:lnTo>
                    <a:pt x="461" y="487"/>
                  </a:lnTo>
                  <a:lnTo>
                    <a:pt x="461" y="488"/>
                  </a:lnTo>
                  <a:lnTo>
                    <a:pt x="462" y="488"/>
                  </a:lnTo>
                  <a:lnTo>
                    <a:pt x="462" y="489"/>
                  </a:lnTo>
                  <a:lnTo>
                    <a:pt x="462" y="490"/>
                  </a:lnTo>
                  <a:lnTo>
                    <a:pt x="463" y="491"/>
                  </a:lnTo>
                  <a:lnTo>
                    <a:pt x="464" y="492"/>
                  </a:lnTo>
                  <a:lnTo>
                    <a:pt x="465" y="493"/>
                  </a:lnTo>
                  <a:lnTo>
                    <a:pt x="466" y="493"/>
                  </a:lnTo>
                  <a:lnTo>
                    <a:pt x="466" y="494"/>
                  </a:lnTo>
                  <a:lnTo>
                    <a:pt x="467" y="494"/>
                  </a:lnTo>
                  <a:lnTo>
                    <a:pt x="468" y="494"/>
                  </a:lnTo>
                  <a:lnTo>
                    <a:pt x="468" y="495"/>
                  </a:lnTo>
                  <a:lnTo>
                    <a:pt x="469" y="495"/>
                  </a:lnTo>
                  <a:lnTo>
                    <a:pt x="470" y="495"/>
                  </a:lnTo>
                  <a:lnTo>
                    <a:pt x="471" y="496"/>
                  </a:lnTo>
                  <a:lnTo>
                    <a:pt x="472" y="496"/>
                  </a:lnTo>
                  <a:lnTo>
                    <a:pt x="476" y="497"/>
                  </a:lnTo>
                  <a:lnTo>
                    <a:pt x="477" y="498"/>
                  </a:lnTo>
                  <a:lnTo>
                    <a:pt x="478" y="498"/>
                  </a:lnTo>
                  <a:lnTo>
                    <a:pt x="480" y="501"/>
                  </a:lnTo>
                  <a:lnTo>
                    <a:pt x="480" y="502"/>
                  </a:lnTo>
                  <a:lnTo>
                    <a:pt x="481" y="502"/>
                  </a:lnTo>
                  <a:lnTo>
                    <a:pt x="482" y="503"/>
                  </a:lnTo>
                  <a:lnTo>
                    <a:pt x="482" y="504"/>
                  </a:lnTo>
                  <a:lnTo>
                    <a:pt x="483" y="504"/>
                  </a:lnTo>
                  <a:lnTo>
                    <a:pt x="488" y="509"/>
                  </a:lnTo>
                  <a:lnTo>
                    <a:pt x="491" y="512"/>
                  </a:lnTo>
                  <a:lnTo>
                    <a:pt x="492" y="514"/>
                  </a:lnTo>
                  <a:lnTo>
                    <a:pt x="495" y="514"/>
                  </a:lnTo>
                  <a:lnTo>
                    <a:pt x="498" y="515"/>
                  </a:lnTo>
                  <a:lnTo>
                    <a:pt x="500" y="515"/>
                  </a:lnTo>
                  <a:lnTo>
                    <a:pt x="503" y="515"/>
                  </a:lnTo>
                  <a:lnTo>
                    <a:pt x="506" y="515"/>
                  </a:lnTo>
                  <a:lnTo>
                    <a:pt x="509" y="516"/>
                  </a:lnTo>
                  <a:lnTo>
                    <a:pt x="517" y="515"/>
                  </a:lnTo>
                  <a:lnTo>
                    <a:pt x="521" y="515"/>
                  </a:lnTo>
                  <a:lnTo>
                    <a:pt x="524" y="515"/>
                  </a:lnTo>
                  <a:lnTo>
                    <a:pt x="533" y="515"/>
                  </a:lnTo>
                  <a:lnTo>
                    <a:pt x="546" y="515"/>
                  </a:lnTo>
                  <a:lnTo>
                    <a:pt x="568" y="515"/>
                  </a:lnTo>
                  <a:lnTo>
                    <a:pt x="567" y="517"/>
                  </a:lnTo>
                  <a:lnTo>
                    <a:pt x="565" y="519"/>
                  </a:lnTo>
                  <a:lnTo>
                    <a:pt x="563" y="520"/>
                  </a:lnTo>
                  <a:lnTo>
                    <a:pt x="562" y="521"/>
                  </a:lnTo>
                  <a:lnTo>
                    <a:pt x="560" y="522"/>
                  </a:lnTo>
                  <a:lnTo>
                    <a:pt x="559" y="523"/>
                  </a:lnTo>
                  <a:lnTo>
                    <a:pt x="558" y="524"/>
                  </a:lnTo>
                  <a:lnTo>
                    <a:pt x="555" y="526"/>
                  </a:lnTo>
                  <a:lnTo>
                    <a:pt x="555" y="527"/>
                  </a:lnTo>
                  <a:lnTo>
                    <a:pt x="555" y="528"/>
                  </a:lnTo>
                  <a:lnTo>
                    <a:pt x="555" y="530"/>
                  </a:lnTo>
                  <a:lnTo>
                    <a:pt x="555" y="532"/>
                  </a:lnTo>
                  <a:lnTo>
                    <a:pt x="554" y="535"/>
                  </a:lnTo>
                  <a:lnTo>
                    <a:pt x="554" y="536"/>
                  </a:lnTo>
                  <a:lnTo>
                    <a:pt x="554" y="539"/>
                  </a:lnTo>
                  <a:lnTo>
                    <a:pt x="553" y="540"/>
                  </a:lnTo>
                  <a:lnTo>
                    <a:pt x="553" y="543"/>
                  </a:lnTo>
                  <a:lnTo>
                    <a:pt x="553" y="545"/>
                  </a:lnTo>
                  <a:lnTo>
                    <a:pt x="552" y="548"/>
                  </a:lnTo>
                  <a:lnTo>
                    <a:pt x="552" y="550"/>
                  </a:lnTo>
                  <a:lnTo>
                    <a:pt x="549" y="556"/>
                  </a:lnTo>
                  <a:lnTo>
                    <a:pt x="546" y="560"/>
                  </a:lnTo>
                  <a:lnTo>
                    <a:pt x="541" y="563"/>
                  </a:lnTo>
                  <a:lnTo>
                    <a:pt x="539" y="566"/>
                  </a:lnTo>
                  <a:lnTo>
                    <a:pt x="535" y="570"/>
                  </a:lnTo>
                  <a:lnTo>
                    <a:pt x="532" y="572"/>
                  </a:lnTo>
                  <a:lnTo>
                    <a:pt x="529" y="575"/>
                  </a:lnTo>
                  <a:lnTo>
                    <a:pt x="523" y="579"/>
                  </a:lnTo>
                  <a:lnTo>
                    <a:pt x="520" y="585"/>
                  </a:lnTo>
                  <a:lnTo>
                    <a:pt x="519" y="588"/>
                  </a:lnTo>
                  <a:lnTo>
                    <a:pt x="517" y="591"/>
                  </a:lnTo>
                  <a:lnTo>
                    <a:pt x="515" y="595"/>
                  </a:lnTo>
                  <a:lnTo>
                    <a:pt x="513" y="598"/>
                  </a:lnTo>
                  <a:lnTo>
                    <a:pt x="509" y="603"/>
                  </a:lnTo>
                  <a:lnTo>
                    <a:pt x="509" y="605"/>
                  </a:lnTo>
                  <a:lnTo>
                    <a:pt x="506" y="610"/>
                  </a:lnTo>
                  <a:lnTo>
                    <a:pt x="503" y="614"/>
                  </a:lnTo>
                  <a:lnTo>
                    <a:pt x="500" y="616"/>
                  </a:lnTo>
                  <a:lnTo>
                    <a:pt x="498" y="618"/>
                  </a:lnTo>
                  <a:lnTo>
                    <a:pt x="497" y="620"/>
                  </a:lnTo>
                  <a:lnTo>
                    <a:pt x="496" y="623"/>
                  </a:lnTo>
                  <a:lnTo>
                    <a:pt x="493" y="628"/>
                  </a:lnTo>
                  <a:lnTo>
                    <a:pt x="489" y="632"/>
                  </a:lnTo>
                  <a:lnTo>
                    <a:pt x="487" y="633"/>
                  </a:lnTo>
                  <a:lnTo>
                    <a:pt x="484" y="635"/>
                  </a:lnTo>
                  <a:lnTo>
                    <a:pt x="479" y="637"/>
                  </a:lnTo>
                  <a:lnTo>
                    <a:pt x="474" y="638"/>
                  </a:lnTo>
                  <a:lnTo>
                    <a:pt x="473" y="643"/>
                  </a:lnTo>
                  <a:lnTo>
                    <a:pt x="472" y="647"/>
                  </a:lnTo>
                  <a:lnTo>
                    <a:pt x="469" y="652"/>
                  </a:lnTo>
                  <a:lnTo>
                    <a:pt x="465" y="656"/>
                  </a:lnTo>
                  <a:lnTo>
                    <a:pt x="463" y="657"/>
                  </a:lnTo>
                  <a:lnTo>
                    <a:pt x="463" y="660"/>
                  </a:lnTo>
                  <a:lnTo>
                    <a:pt x="463" y="664"/>
                  </a:lnTo>
                  <a:lnTo>
                    <a:pt x="463" y="665"/>
                  </a:lnTo>
                  <a:lnTo>
                    <a:pt x="462" y="667"/>
                  </a:lnTo>
                  <a:lnTo>
                    <a:pt x="456" y="675"/>
                  </a:lnTo>
                  <a:lnTo>
                    <a:pt x="450" y="680"/>
                  </a:lnTo>
                  <a:lnTo>
                    <a:pt x="437" y="683"/>
                  </a:lnTo>
                  <a:lnTo>
                    <a:pt x="439" y="688"/>
                  </a:lnTo>
                  <a:lnTo>
                    <a:pt x="440" y="695"/>
                  </a:lnTo>
                  <a:lnTo>
                    <a:pt x="436" y="707"/>
                  </a:lnTo>
                  <a:lnTo>
                    <a:pt x="434" y="712"/>
                  </a:lnTo>
                  <a:lnTo>
                    <a:pt x="433" y="720"/>
                  </a:lnTo>
                  <a:lnTo>
                    <a:pt x="435" y="729"/>
                  </a:lnTo>
                  <a:lnTo>
                    <a:pt x="433" y="733"/>
                  </a:lnTo>
                  <a:lnTo>
                    <a:pt x="432" y="737"/>
                  </a:lnTo>
                  <a:lnTo>
                    <a:pt x="430" y="743"/>
                  </a:lnTo>
                  <a:lnTo>
                    <a:pt x="429" y="749"/>
                  </a:lnTo>
                  <a:lnTo>
                    <a:pt x="428" y="761"/>
                  </a:lnTo>
                  <a:lnTo>
                    <a:pt x="427" y="766"/>
                  </a:lnTo>
                  <a:lnTo>
                    <a:pt x="427" y="771"/>
                  </a:lnTo>
                  <a:lnTo>
                    <a:pt x="427" y="774"/>
                  </a:lnTo>
                  <a:lnTo>
                    <a:pt x="427" y="777"/>
                  </a:lnTo>
                  <a:lnTo>
                    <a:pt x="426" y="778"/>
                  </a:lnTo>
                  <a:lnTo>
                    <a:pt x="426" y="779"/>
                  </a:lnTo>
                  <a:lnTo>
                    <a:pt x="424" y="782"/>
                  </a:lnTo>
                  <a:lnTo>
                    <a:pt x="423" y="783"/>
                  </a:lnTo>
                  <a:lnTo>
                    <a:pt x="422" y="783"/>
                  </a:lnTo>
                  <a:lnTo>
                    <a:pt x="421" y="784"/>
                  </a:lnTo>
                  <a:lnTo>
                    <a:pt x="420" y="786"/>
                  </a:lnTo>
                  <a:lnTo>
                    <a:pt x="419" y="790"/>
                  </a:lnTo>
                  <a:lnTo>
                    <a:pt x="418" y="794"/>
                  </a:lnTo>
                  <a:lnTo>
                    <a:pt x="418" y="795"/>
                  </a:lnTo>
                  <a:lnTo>
                    <a:pt x="418" y="796"/>
                  </a:lnTo>
                  <a:lnTo>
                    <a:pt x="416" y="798"/>
                  </a:lnTo>
                  <a:lnTo>
                    <a:pt x="414" y="801"/>
                  </a:lnTo>
                  <a:lnTo>
                    <a:pt x="412" y="803"/>
                  </a:lnTo>
                  <a:lnTo>
                    <a:pt x="411" y="804"/>
                  </a:lnTo>
                  <a:lnTo>
                    <a:pt x="410" y="805"/>
                  </a:lnTo>
                  <a:lnTo>
                    <a:pt x="410" y="806"/>
                  </a:lnTo>
                  <a:lnTo>
                    <a:pt x="409" y="806"/>
                  </a:lnTo>
                  <a:lnTo>
                    <a:pt x="407" y="807"/>
                  </a:lnTo>
                  <a:lnTo>
                    <a:pt x="406" y="808"/>
                  </a:lnTo>
                  <a:lnTo>
                    <a:pt x="405" y="808"/>
                  </a:lnTo>
                  <a:lnTo>
                    <a:pt x="404" y="809"/>
                  </a:lnTo>
                  <a:lnTo>
                    <a:pt x="403" y="809"/>
                  </a:lnTo>
                  <a:lnTo>
                    <a:pt x="402" y="809"/>
                  </a:lnTo>
                  <a:lnTo>
                    <a:pt x="401" y="812"/>
                  </a:lnTo>
                  <a:lnTo>
                    <a:pt x="400" y="812"/>
                  </a:lnTo>
                  <a:lnTo>
                    <a:pt x="400" y="813"/>
                  </a:lnTo>
                  <a:lnTo>
                    <a:pt x="400" y="815"/>
                  </a:lnTo>
                  <a:lnTo>
                    <a:pt x="399" y="816"/>
                  </a:lnTo>
                  <a:lnTo>
                    <a:pt x="398" y="817"/>
                  </a:lnTo>
                  <a:lnTo>
                    <a:pt x="397" y="820"/>
                  </a:lnTo>
                  <a:lnTo>
                    <a:pt x="396" y="821"/>
                  </a:lnTo>
                  <a:lnTo>
                    <a:pt x="395" y="822"/>
                  </a:lnTo>
                  <a:lnTo>
                    <a:pt x="395" y="823"/>
                  </a:lnTo>
                  <a:lnTo>
                    <a:pt x="394" y="824"/>
                  </a:lnTo>
                  <a:lnTo>
                    <a:pt x="393" y="825"/>
                  </a:lnTo>
                  <a:lnTo>
                    <a:pt x="394" y="826"/>
                  </a:lnTo>
                  <a:lnTo>
                    <a:pt x="394" y="827"/>
                  </a:lnTo>
                  <a:lnTo>
                    <a:pt x="394" y="828"/>
                  </a:lnTo>
                  <a:lnTo>
                    <a:pt x="393" y="829"/>
                  </a:lnTo>
                  <a:lnTo>
                    <a:pt x="393" y="831"/>
                  </a:lnTo>
                  <a:lnTo>
                    <a:pt x="393" y="832"/>
                  </a:lnTo>
                  <a:lnTo>
                    <a:pt x="393" y="833"/>
                  </a:lnTo>
                  <a:lnTo>
                    <a:pt x="392" y="834"/>
                  </a:lnTo>
                  <a:lnTo>
                    <a:pt x="392" y="835"/>
                  </a:lnTo>
                  <a:lnTo>
                    <a:pt x="391" y="835"/>
                  </a:lnTo>
                  <a:lnTo>
                    <a:pt x="391" y="836"/>
                  </a:lnTo>
                  <a:lnTo>
                    <a:pt x="390" y="837"/>
                  </a:lnTo>
                  <a:lnTo>
                    <a:pt x="390" y="837"/>
                  </a:lnTo>
                  <a:lnTo>
                    <a:pt x="389" y="838"/>
                  </a:lnTo>
                  <a:lnTo>
                    <a:pt x="388" y="839"/>
                  </a:lnTo>
                  <a:lnTo>
                    <a:pt x="388" y="840"/>
                  </a:lnTo>
                  <a:lnTo>
                    <a:pt x="387" y="841"/>
                  </a:lnTo>
                  <a:lnTo>
                    <a:pt x="386" y="842"/>
                  </a:lnTo>
                  <a:lnTo>
                    <a:pt x="385" y="843"/>
                  </a:lnTo>
                  <a:lnTo>
                    <a:pt x="385" y="844"/>
                  </a:lnTo>
                  <a:lnTo>
                    <a:pt x="384" y="844"/>
                  </a:lnTo>
                  <a:lnTo>
                    <a:pt x="384" y="845"/>
                  </a:lnTo>
                  <a:lnTo>
                    <a:pt x="383" y="845"/>
                  </a:lnTo>
                  <a:lnTo>
                    <a:pt x="382" y="846"/>
                  </a:lnTo>
                  <a:lnTo>
                    <a:pt x="381" y="846"/>
                  </a:lnTo>
                  <a:lnTo>
                    <a:pt x="382" y="847"/>
                  </a:lnTo>
                  <a:lnTo>
                    <a:pt x="383" y="848"/>
                  </a:lnTo>
                  <a:lnTo>
                    <a:pt x="384" y="849"/>
                  </a:lnTo>
                  <a:lnTo>
                    <a:pt x="386" y="851"/>
                  </a:lnTo>
                  <a:lnTo>
                    <a:pt x="387" y="853"/>
                  </a:lnTo>
                  <a:lnTo>
                    <a:pt x="388" y="854"/>
                  </a:lnTo>
                  <a:lnTo>
                    <a:pt x="388" y="855"/>
                  </a:lnTo>
                  <a:lnTo>
                    <a:pt x="389" y="856"/>
                  </a:lnTo>
                  <a:lnTo>
                    <a:pt x="390" y="858"/>
                  </a:lnTo>
                  <a:lnTo>
                    <a:pt x="390" y="859"/>
                  </a:lnTo>
                  <a:lnTo>
                    <a:pt x="391" y="861"/>
                  </a:lnTo>
                  <a:lnTo>
                    <a:pt x="391" y="865"/>
                  </a:lnTo>
                  <a:lnTo>
                    <a:pt x="390" y="869"/>
                  </a:lnTo>
                  <a:lnTo>
                    <a:pt x="390" y="872"/>
                  </a:lnTo>
                  <a:lnTo>
                    <a:pt x="389" y="874"/>
                  </a:lnTo>
                  <a:lnTo>
                    <a:pt x="388" y="878"/>
                  </a:lnTo>
                  <a:lnTo>
                    <a:pt x="387" y="880"/>
                  </a:lnTo>
                  <a:lnTo>
                    <a:pt x="386" y="883"/>
                  </a:lnTo>
                  <a:lnTo>
                    <a:pt x="385" y="884"/>
                  </a:lnTo>
                  <a:lnTo>
                    <a:pt x="384" y="884"/>
                  </a:lnTo>
                  <a:lnTo>
                    <a:pt x="385" y="886"/>
                  </a:lnTo>
                  <a:lnTo>
                    <a:pt x="386" y="890"/>
                  </a:lnTo>
                  <a:lnTo>
                    <a:pt x="386" y="892"/>
                  </a:lnTo>
                  <a:lnTo>
                    <a:pt x="386" y="895"/>
                  </a:lnTo>
                  <a:lnTo>
                    <a:pt x="385" y="898"/>
                  </a:lnTo>
                  <a:lnTo>
                    <a:pt x="386" y="900"/>
                  </a:lnTo>
                  <a:lnTo>
                    <a:pt x="386" y="901"/>
                  </a:lnTo>
                  <a:lnTo>
                    <a:pt x="386" y="902"/>
                  </a:lnTo>
                  <a:lnTo>
                    <a:pt x="386" y="905"/>
                  </a:lnTo>
                  <a:lnTo>
                    <a:pt x="386" y="908"/>
                  </a:lnTo>
                  <a:lnTo>
                    <a:pt x="387" y="911"/>
                  </a:lnTo>
                  <a:lnTo>
                    <a:pt x="387" y="914"/>
                  </a:lnTo>
                  <a:lnTo>
                    <a:pt x="387" y="915"/>
                  </a:lnTo>
                  <a:lnTo>
                    <a:pt x="387" y="916"/>
                  </a:lnTo>
                  <a:lnTo>
                    <a:pt x="385" y="923"/>
                  </a:lnTo>
                  <a:lnTo>
                    <a:pt x="385" y="926"/>
                  </a:lnTo>
                  <a:lnTo>
                    <a:pt x="383" y="929"/>
                  </a:lnTo>
                  <a:lnTo>
                    <a:pt x="381" y="931"/>
                  </a:lnTo>
                  <a:lnTo>
                    <a:pt x="380" y="933"/>
                  </a:lnTo>
                  <a:lnTo>
                    <a:pt x="378" y="935"/>
                  </a:lnTo>
                  <a:lnTo>
                    <a:pt x="378" y="936"/>
                  </a:lnTo>
                  <a:lnTo>
                    <a:pt x="378" y="937"/>
                  </a:lnTo>
                  <a:lnTo>
                    <a:pt x="377" y="939"/>
                  </a:lnTo>
                  <a:lnTo>
                    <a:pt x="377" y="940"/>
                  </a:lnTo>
                  <a:lnTo>
                    <a:pt x="375" y="943"/>
                  </a:lnTo>
                  <a:lnTo>
                    <a:pt x="374" y="946"/>
                  </a:lnTo>
                  <a:lnTo>
                    <a:pt x="373" y="947"/>
                  </a:lnTo>
                  <a:lnTo>
                    <a:pt x="372" y="948"/>
                  </a:lnTo>
                  <a:lnTo>
                    <a:pt x="372" y="950"/>
                  </a:lnTo>
                  <a:lnTo>
                    <a:pt x="371" y="954"/>
                  </a:lnTo>
                  <a:lnTo>
                    <a:pt x="370" y="956"/>
                  </a:lnTo>
                  <a:lnTo>
                    <a:pt x="369" y="959"/>
                  </a:lnTo>
                  <a:lnTo>
                    <a:pt x="366" y="963"/>
                  </a:lnTo>
                  <a:lnTo>
                    <a:pt x="365" y="966"/>
                  </a:lnTo>
                  <a:lnTo>
                    <a:pt x="363" y="967"/>
                  </a:lnTo>
                  <a:lnTo>
                    <a:pt x="362" y="969"/>
                  </a:lnTo>
                  <a:lnTo>
                    <a:pt x="360" y="971"/>
                  </a:lnTo>
                  <a:lnTo>
                    <a:pt x="359" y="971"/>
                  </a:lnTo>
                  <a:lnTo>
                    <a:pt x="355" y="972"/>
                  </a:lnTo>
                  <a:lnTo>
                    <a:pt x="351" y="973"/>
                  </a:lnTo>
                  <a:lnTo>
                    <a:pt x="349" y="973"/>
                  </a:lnTo>
                  <a:lnTo>
                    <a:pt x="345" y="973"/>
                  </a:lnTo>
                  <a:lnTo>
                    <a:pt x="342" y="974"/>
                  </a:lnTo>
                  <a:lnTo>
                    <a:pt x="340" y="974"/>
                  </a:lnTo>
                  <a:lnTo>
                    <a:pt x="338" y="976"/>
                  </a:lnTo>
                  <a:lnTo>
                    <a:pt x="339" y="979"/>
                  </a:lnTo>
                  <a:lnTo>
                    <a:pt x="340" y="980"/>
                  </a:lnTo>
                  <a:lnTo>
                    <a:pt x="340" y="981"/>
                  </a:lnTo>
                  <a:lnTo>
                    <a:pt x="339" y="983"/>
                  </a:lnTo>
                  <a:lnTo>
                    <a:pt x="339" y="984"/>
                  </a:lnTo>
                  <a:lnTo>
                    <a:pt x="341" y="986"/>
                  </a:lnTo>
                  <a:lnTo>
                    <a:pt x="342" y="989"/>
                  </a:lnTo>
                  <a:lnTo>
                    <a:pt x="342" y="991"/>
                  </a:lnTo>
                  <a:lnTo>
                    <a:pt x="343" y="993"/>
                  </a:lnTo>
                  <a:lnTo>
                    <a:pt x="343" y="997"/>
                  </a:lnTo>
                  <a:lnTo>
                    <a:pt x="343" y="1001"/>
                  </a:lnTo>
                  <a:lnTo>
                    <a:pt x="342" y="1003"/>
                  </a:lnTo>
                  <a:lnTo>
                    <a:pt x="341" y="1006"/>
                  </a:lnTo>
                  <a:lnTo>
                    <a:pt x="340" y="1009"/>
                  </a:lnTo>
                  <a:lnTo>
                    <a:pt x="338" y="1012"/>
                  </a:lnTo>
                  <a:lnTo>
                    <a:pt x="335" y="1016"/>
                  </a:lnTo>
                  <a:lnTo>
                    <a:pt x="333" y="1017"/>
                  </a:lnTo>
                  <a:lnTo>
                    <a:pt x="331" y="1019"/>
                  </a:lnTo>
                  <a:lnTo>
                    <a:pt x="329" y="1020"/>
                  </a:lnTo>
                  <a:lnTo>
                    <a:pt x="327" y="1021"/>
                  </a:lnTo>
                  <a:lnTo>
                    <a:pt x="325" y="1022"/>
                  </a:lnTo>
                  <a:lnTo>
                    <a:pt x="324" y="1023"/>
                  </a:lnTo>
                  <a:lnTo>
                    <a:pt x="321" y="1023"/>
                  </a:lnTo>
                  <a:lnTo>
                    <a:pt x="320" y="1024"/>
                  </a:lnTo>
                  <a:lnTo>
                    <a:pt x="317" y="1024"/>
                  </a:lnTo>
                  <a:lnTo>
                    <a:pt x="313" y="1036"/>
                  </a:lnTo>
                  <a:lnTo>
                    <a:pt x="318" y="1046"/>
                  </a:lnTo>
                  <a:lnTo>
                    <a:pt x="319" y="1046"/>
                  </a:lnTo>
                  <a:lnTo>
                    <a:pt x="321" y="1047"/>
                  </a:lnTo>
                  <a:lnTo>
                    <a:pt x="322" y="1047"/>
                  </a:lnTo>
                  <a:lnTo>
                    <a:pt x="324" y="1048"/>
                  </a:lnTo>
                  <a:lnTo>
                    <a:pt x="326" y="1050"/>
                  </a:lnTo>
                  <a:lnTo>
                    <a:pt x="327" y="1050"/>
                  </a:lnTo>
                  <a:lnTo>
                    <a:pt x="329" y="1051"/>
                  </a:lnTo>
                  <a:lnTo>
                    <a:pt x="330" y="1052"/>
                  </a:lnTo>
                  <a:lnTo>
                    <a:pt x="332" y="1054"/>
                  </a:lnTo>
                  <a:lnTo>
                    <a:pt x="333" y="1055"/>
                  </a:lnTo>
                  <a:lnTo>
                    <a:pt x="335" y="1058"/>
                  </a:lnTo>
                  <a:lnTo>
                    <a:pt x="335" y="1059"/>
                  </a:lnTo>
                  <a:lnTo>
                    <a:pt x="336" y="1061"/>
                  </a:lnTo>
                  <a:lnTo>
                    <a:pt x="336" y="1065"/>
                  </a:lnTo>
                  <a:lnTo>
                    <a:pt x="336" y="1069"/>
                  </a:lnTo>
                  <a:lnTo>
                    <a:pt x="335" y="1074"/>
                  </a:lnTo>
                  <a:lnTo>
                    <a:pt x="333" y="1078"/>
                  </a:lnTo>
                  <a:lnTo>
                    <a:pt x="331" y="1081"/>
                  </a:lnTo>
                  <a:lnTo>
                    <a:pt x="327" y="1084"/>
                  </a:lnTo>
                  <a:lnTo>
                    <a:pt x="324" y="1087"/>
                  </a:lnTo>
                  <a:lnTo>
                    <a:pt x="318" y="1090"/>
                  </a:lnTo>
                  <a:lnTo>
                    <a:pt x="318" y="1094"/>
                  </a:lnTo>
                  <a:lnTo>
                    <a:pt x="318" y="1098"/>
                  </a:lnTo>
                  <a:lnTo>
                    <a:pt x="318" y="1101"/>
                  </a:lnTo>
                  <a:lnTo>
                    <a:pt x="317" y="1104"/>
                  </a:lnTo>
                  <a:lnTo>
                    <a:pt x="317" y="1109"/>
                  </a:lnTo>
                  <a:lnTo>
                    <a:pt x="317" y="1112"/>
                  </a:lnTo>
                  <a:lnTo>
                    <a:pt x="316" y="1115"/>
                  </a:lnTo>
                  <a:lnTo>
                    <a:pt x="314" y="1120"/>
                  </a:lnTo>
                  <a:lnTo>
                    <a:pt x="314" y="1121"/>
                  </a:lnTo>
                  <a:lnTo>
                    <a:pt x="313" y="1124"/>
                  </a:lnTo>
                  <a:lnTo>
                    <a:pt x="313" y="1125"/>
                  </a:lnTo>
                  <a:lnTo>
                    <a:pt x="312" y="1129"/>
                  </a:lnTo>
                  <a:lnTo>
                    <a:pt x="311" y="1132"/>
                  </a:lnTo>
                  <a:lnTo>
                    <a:pt x="311" y="1134"/>
                  </a:lnTo>
                  <a:lnTo>
                    <a:pt x="310" y="1137"/>
                  </a:lnTo>
                  <a:lnTo>
                    <a:pt x="309" y="1139"/>
                  </a:lnTo>
                  <a:lnTo>
                    <a:pt x="309" y="1142"/>
                  </a:lnTo>
                  <a:lnTo>
                    <a:pt x="308" y="1145"/>
                  </a:lnTo>
                  <a:lnTo>
                    <a:pt x="307" y="1147"/>
                  </a:lnTo>
                  <a:lnTo>
                    <a:pt x="306" y="1149"/>
                  </a:lnTo>
                  <a:lnTo>
                    <a:pt x="303" y="1155"/>
                  </a:lnTo>
                  <a:lnTo>
                    <a:pt x="302" y="1157"/>
                  </a:lnTo>
                  <a:lnTo>
                    <a:pt x="301" y="1158"/>
                  </a:lnTo>
                  <a:lnTo>
                    <a:pt x="301" y="1159"/>
                  </a:lnTo>
                  <a:lnTo>
                    <a:pt x="300" y="1160"/>
                  </a:lnTo>
                  <a:lnTo>
                    <a:pt x="299" y="1163"/>
                  </a:lnTo>
                  <a:lnTo>
                    <a:pt x="298" y="1166"/>
                  </a:lnTo>
                  <a:lnTo>
                    <a:pt x="297" y="1169"/>
                  </a:lnTo>
                  <a:lnTo>
                    <a:pt x="296" y="1174"/>
                  </a:lnTo>
                  <a:lnTo>
                    <a:pt x="295" y="1176"/>
                  </a:lnTo>
                  <a:lnTo>
                    <a:pt x="297" y="1176"/>
                  </a:lnTo>
                  <a:lnTo>
                    <a:pt x="299" y="1177"/>
                  </a:lnTo>
                  <a:lnTo>
                    <a:pt x="302" y="1178"/>
                  </a:lnTo>
                  <a:lnTo>
                    <a:pt x="305" y="1179"/>
                  </a:lnTo>
                  <a:lnTo>
                    <a:pt x="306" y="1180"/>
                  </a:lnTo>
                  <a:lnTo>
                    <a:pt x="307" y="1180"/>
                  </a:lnTo>
                  <a:lnTo>
                    <a:pt x="308" y="1181"/>
                  </a:lnTo>
                  <a:lnTo>
                    <a:pt x="309" y="1182"/>
                  </a:lnTo>
                  <a:lnTo>
                    <a:pt x="310" y="1183"/>
                  </a:lnTo>
                  <a:lnTo>
                    <a:pt x="311" y="1184"/>
                  </a:lnTo>
                  <a:lnTo>
                    <a:pt x="314" y="1187"/>
                  </a:lnTo>
                  <a:lnTo>
                    <a:pt x="316" y="1190"/>
                  </a:lnTo>
                  <a:lnTo>
                    <a:pt x="318" y="1194"/>
                  </a:lnTo>
                  <a:lnTo>
                    <a:pt x="319" y="1197"/>
                  </a:lnTo>
                  <a:lnTo>
                    <a:pt x="318" y="1198"/>
                  </a:lnTo>
                  <a:lnTo>
                    <a:pt x="319" y="1199"/>
                  </a:lnTo>
                  <a:lnTo>
                    <a:pt x="319" y="1200"/>
                  </a:lnTo>
                  <a:lnTo>
                    <a:pt x="320" y="1202"/>
                  </a:lnTo>
                  <a:lnTo>
                    <a:pt x="320" y="1203"/>
                  </a:lnTo>
                  <a:lnTo>
                    <a:pt x="309" y="1203"/>
                  </a:lnTo>
                  <a:lnTo>
                    <a:pt x="308" y="1203"/>
                  </a:lnTo>
                  <a:lnTo>
                    <a:pt x="307" y="1203"/>
                  </a:lnTo>
                  <a:lnTo>
                    <a:pt x="294" y="1203"/>
                  </a:lnTo>
                  <a:lnTo>
                    <a:pt x="294" y="1205"/>
                  </a:lnTo>
                  <a:lnTo>
                    <a:pt x="284" y="1206"/>
                  </a:lnTo>
                  <a:lnTo>
                    <a:pt x="283" y="1206"/>
                  </a:lnTo>
                  <a:lnTo>
                    <a:pt x="282" y="1206"/>
                  </a:lnTo>
                  <a:lnTo>
                    <a:pt x="281" y="1205"/>
                  </a:lnTo>
                  <a:lnTo>
                    <a:pt x="280" y="1205"/>
                  </a:lnTo>
                  <a:lnTo>
                    <a:pt x="279" y="1205"/>
                  </a:lnTo>
                  <a:lnTo>
                    <a:pt x="278" y="1205"/>
                  </a:lnTo>
                  <a:lnTo>
                    <a:pt x="277" y="1205"/>
                  </a:lnTo>
                  <a:lnTo>
                    <a:pt x="276" y="1205"/>
                  </a:lnTo>
                  <a:lnTo>
                    <a:pt x="275" y="1205"/>
                  </a:lnTo>
                  <a:lnTo>
                    <a:pt x="274" y="1205"/>
                  </a:lnTo>
                  <a:lnTo>
                    <a:pt x="272" y="1205"/>
                  </a:lnTo>
                  <a:lnTo>
                    <a:pt x="270" y="1205"/>
                  </a:lnTo>
                  <a:lnTo>
                    <a:pt x="268" y="1205"/>
                  </a:lnTo>
                  <a:lnTo>
                    <a:pt x="266" y="1204"/>
                  </a:lnTo>
                  <a:lnTo>
                    <a:pt x="264" y="1204"/>
                  </a:lnTo>
                  <a:lnTo>
                    <a:pt x="263" y="1203"/>
                  </a:lnTo>
                  <a:lnTo>
                    <a:pt x="262" y="1202"/>
                  </a:lnTo>
                  <a:lnTo>
                    <a:pt x="261" y="1200"/>
                  </a:lnTo>
                  <a:lnTo>
                    <a:pt x="260" y="1199"/>
                  </a:lnTo>
                  <a:lnTo>
                    <a:pt x="259" y="1198"/>
                  </a:lnTo>
                  <a:lnTo>
                    <a:pt x="258" y="1197"/>
                  </a:lnTo>
                  <a:lnTo>
                    <a:pt x="257" y="1197"/>
                  </a:lnTo>
                  <a:lnTo>
                    <a:pt x="256" y="1197"/>
                  </a:lnTo>
                  <a:lnTo>
                    <a:pt x="255" y="1197"/>
                  </a:lnTo>
                  <a:lnTo>
                    <a:pt x="254" y="1198"/>
                  </a:lnTo>
                  <a:lnTo>
                    <a:pt x="253" y="1198"/>
                  </a:lnTo>
                  <a:lnTo>
                    <a:pt x="252" y="1198"/>
                  </a:lnTo>
                  <a:lnTo>
                    <a:pt x="249" y="1199"/>
                  </a:lnTo>
                  <a:lnTo>
                    <a:pt x="248" y="1199"/>
                  </a:lnTo>
                  <a:lnTo>
                    <a:pt x="247" y="1199"/>
                  </a:lnTo>
                  <a:lnTo>
                    <a:pt x="246" y="1199"/>
                  </a:lnTo>
                  <a:lnTo>
                    <a:pt x="245" y="1199"/>
                  </a:lnTo>
                  <a:lnTo>
                    <a:pt x="244" y="1199"/>
                  </a:lnTo>
                  <a:lnTo>
                    <a:pt x="243" y="1199"/>
                  </a:lnTo>
                  <a:lnTo>
                    <a:pt x="242" y="1199"/>
                  </a:lnTo>
                  <a:lnTo>
                    <a:pt x="241" y="1199"/>
                  </a:lnTo>
                  <a:lnTo>
                    <a:pt x="240" y="1199"/>
                  </a:lnTo>
                  <a:lnTo>
                    <a:pt x="239" y="1199"/>
                  </a:lnTo>
                  <a:lnTo>
                    <a:pt x="238" y="1198"/>
                  </a:lnTo>
                  <a:lnTo>
                    <a:pt x="237" y="1198"/>
                  </a:lnTo>
                  <a:lnTo>
                    <a:pt x="237" y="1199"/>
                  </a:lnTo>
                  <a:lnTo>
                    <a:pt x="236" y="1200"/>
                  </a:lnTo>
                  <a:lnTo>
                    <a:pt x="236" y="1201"/>
                  </a:lnTo>
                  <a:lnTo>
                    <a:pt x="236" y="1202"/>
                  </a:lnTo>
                  <a:lnTo>
                    <a:pt x="237" y="1203"/>
                  </a:lnTo>
                  <a:lnTo>
                    <a:pt x="237" y="1204"/>
                  </a:lnTo>
                  <a:lnTo>
                    <a:pt x="237" y="1205"/>
                  </a:lnTo>
                  <a:lnTo>
                    <a:pt x="236" y="1206"/>
                  </a:lnTo>
                  <a:lnTo>
                    <a:pt x="235" y="1207"/>
                  </a:lnTo>
                  <a:lnTo>
                    <a:pt x="234" y="1207"/>
                  </a:lnTo>
                  <a:lnTo>
                    <a:pt x="233" y="1207"/>
                  </a:lnTo>
                  <a:lnTo>
                    <a:pt x="233" y="1206"/>
                  </a:lnTo>
                  <a:lnTo>
                    <a:pt x="232" y="1206"/>
                  </a:lnTo>
                  <a:lnTo>
                    <a:pt x="232" y="1205"/>
                  </a:lnTo>
                  <a:lnTo>
                    <a:pt x="232" y="1204"/>
                  </a:lnTo>
                  <a:lnTo>
                    <a:pt x="231" y="1204"/>
                  </a:lnTo>
                  <a:lnTo>
                    <a:pt x="231" y="1203"/>
                  </a:lnTo>
                  <a:lnTo>
                    <a:pt x="231" y="1202"/>
                  </a:lnTo>
                  <a:lnTo>
                    <a:pt x="230" y="1202"/>
                  </a:lnTo>
                  <a:lnTo>
                    <a:pt x="229" y="1202"/>
                  </a:lnTo>
                  <a:lnTo>
                    <a:pt x="228" y="1202"/>
                  </a:lnTo>
                  <a:lnTo>
                    <a:pt x="228" y="1203"/>
                  </a:lnTo>
                  <a:lnTo>
                    <a:pt x="227" y="1203"/>
                  </a:lnTo>
                  <a:lnTo>
                    <a:pt x="227" y="1204"/>
                  </a:lnTo>
                  <a:lnTo>
                    <a:pt x="226" y="1205"/>
                  </a:lnTo>
                  <a:lnTo>
                    <a:pt x="225" y="1205"/>
                  </a:lnTo>
                  <a:lnTo>
                    <a:pt x="223" y="1205"/>
                  </a:lnTo>
                  <a:lnTo>
                    <a:pt x="223" y="1204"/>
                  </a:lnTo>
                  <a:lnTo>
                    <a:pt x="223" y="1203"/>
                  </a:lnTo>
                  <a:lnTo>
                    <a:pt x="223" y="1202"/>
                  </a:lnTo>
                  <a:lnTo>
                    <a:pt x="222" y="1202"/>
                  </a:lnTo>
                  <a:lnTo>
                    <a:pt x="221" y="1202"/>
                  </a:lnTo>
                  <a:lnTo>
                    <a:pt x="221" y="1201"/>
                  </a:lnTo>
                  <a:lnTo>
                    <a:pt x="220" y="1201"/>
                  </a:lnTo>
                  <a:lnTo>
                    <a:pt x="220" y="1200"/>
                  </a:lnTo>
                  <a:lnTo>
                    <a:pt x="219" y="1200"/>
                  </a:lnTo>
                  <a:lnTo>
                    <a:pt x="218" y="1200"/>
                  </a:lnTo>
                  <a:lnTo>
                    <a:pt x="217" y="1200"/>
                  </a:lnTo>
                  <a:lnTo>
                    <a:pt x="216" y="1200"/>
                  </a:lnTo>
                  <a:lnTo>
                    <a:pt x="215" y="1200"/>
                  </a:lnTo>
                  <a:lnTo>
                    <a:pt x="215" y="1199"/>
                  </a:lnTo>
                  <a:lnTo>
                    <a:pt x="215" y="1199"/>
                  </a:lnTo>
                  <a:lnTo>
                    <a:pt x="214" y="1199"/>
                  </a:lnTo>
                  <a:lnTo>
                    <a:pt x="213" y="1199"/>
                  </a:lnTo>
                  <a:lnTo>
                    <a:pt x="213" y="1200"/>
                  </a:lnTo>
                  <a:lnTo>
                    <a:pt x="212" y="1200"/>
                  </a:lnTo>
                  <a:lnTo>
                    <a:pt x="212" y="1201"/>
                  </a:lnTo>
                  <a:lnTo>
                    <a:pt x="211" y="1201"/>
                  </a:lnTo>
                  <a:lnTo>
                    <a:pt x="211" y="1202"/>
                  </a:lnTo>
                  <a:lnTo>
                    <a:pt x="210" y="1202"/>
                  </a:lnTo>
                  <a:lnTo>
                    <a:pt x="209" y="1202"/>
                  </a:lnTo>
                  <a:lnTo>
                    <a:pt x="209" y="1201"/>
                  </a:lnTo>
                  <a:lnTo>
                    <a:pt x="209" y="1200"/>
                  </a:lnTo>
                  <a:lnTo>
                    <a:pt x="209" y="1198"/>
                  </a:lnTo>
                  <a:lnTo>
                    <a:pt x="209" y="1197"/>
                  </a:lnTo>
                  <a:lnTo>
                    <a:pt x="208" y="1197"/>
                  </a:lnTo>
                  <a:lnTo>
                    <a:pt x="208" y="1196"/>
                  </a:lnTo>
                  <a:lnTo>
                    <a:pt x="207" y="1196"/>
                  </a:lnTo>
                  <a:lnTo>
                    <a:pt x="206" y="1196"/>
                  </a:lnTo>
                  <a:lnTo>
                    <a:pt x="206" y="1197"/>
                  </a:lnTo>
                  <a:lnTo>
                    <a:pt x="205" y="1197"/>
                  </a:lnTo>
                  <a:lnTo>
                    <a:pt x="205" y="1198"/>
                  </a:lnTo>
                  <a:lnTo>
                    <a:pt x="205" y="1199"/>
                  </a:lnTo>
                  <a:lnTo>
                    <a:pt x="205" y="1200"/>
                  </a:lnTo>
                  <a:lnTo>
                    <a:pt x="205" y="1201"/>
                  </a:lnTo>
                  <a:lnTo>
                    <a:pt x="205" y="1202"/>
                  </a:lnTo>
                  <a:lnTo>
                    <a:pt x="205" y="1203"/>
                  </a:lnTo>
                  <a:lnTo>
                    <a:pt x="204" y="1203"/>
                  </a:lnTo>
                  <a:lnTo>
                    <a:pt x="203" y="1203"/>
                  </a:lnTo>
                  <a:lnTo>
                    <a:pt x="202" y="1203"/>
                  </a:lnTo>
                  <a:lnTo>
                    <a:pt x="202" y="1202"/>
                  </a:lnTo>
                  <a:lnTo>
                    <a:pt x="202" y="1201"/>
                  </a:lnTo>
                  <a:lnTo>
                    <a:pt x="201" y="1200"/>
                  </a:lnTo>
                  <a:lnTo>
                    <a:pt x="200" y="1200"/>
                  </a:lnTo>
                  <a:lnTo>
                    <a:pt x="199" y="1200"/>
                  </a:lnTo>
                  <a:lnTo>
                    <a:pt x="198" y="1200"/>
                  </a:lnTo>
                  <a:lnTo>
                    <a:pt x="197" y="1200"/>
                  </a:lnTo>
                  <a:lnTo>
                    <a:pt x="197" y="1199"/>
                  </a:lnTo>
                  <a:lnTo>
                    <a:pt x="197" y="1198"/>
                  </a:lnTo>
                  <a:lnTo>
                    <a:pt x="197" y="1197"/>
                  </a:lnTo>
                  <a:lnTo>
                    <a:pt x="198" y="1197"/>
                  </a:lnTo>
                  <a:lnTo>
                    <a:pt x="198" y="1196"/>
                  </a:lnTo>
                  <a:lnTo>
                    <a:pt x="198" y="1196"/>
                  </a:lnTo>
                  <a:lnTo>
                    <a:pt x="198" y="1195"/>
                  </a:lnTo>
                  <a:lnTo>
                    <a:pt x="197" y="1195"/>
                  </a:lnTo>
                  <a:lnTo>
                    <a:pt x="197" y="1194"/>
                  </a:lnTo>
                  <a:lnTo>
                    <a:pt x="196" y="1194"/>
                  </a:lnTo>
                  <a:lnTo>
                    <a:pt x="195" y="1194"/>
                  </a:lnTo>
                  <a:lnTo>
                    <a:pt x="194" y="1195"/>
                  </a:lnTo>
                  <a:lnTo>
                    <a:pt x="194" y="1196"/>
                  </a:lnTo>
                  <a:lnTo>
                    <a:pt x="194" y="1196"/>
                  </a:lnTo>
                  <a:lnTo>
                    <a:pt x="194" y="1197"/>
                  </a:lnTo>
                  <a:lnTo>
                    <a:pt x="193" y="1197"/>
                  </a:lnTo>
                  <a:lnTo>
                    <a:pt x="192" y="1197"/>
                  </a:lnTo>
                  <a:lnTo>
                    <a:pt x="192" y="1196"/>
                  </a:lnTo>
                  <a:lnTo>
                    <a:pt x="192" y="1196"/>
                  </a:lnTo>
                  <a:lnTo>
                    <a:pt x="192" y="1195"/>
                  </a:lnTo>
                  <a:lnTo>
                    <a:pt x="191" y="1195"/>
                  </a:lnTo>
                  <a:lnTo>
                    <a:pt x="190" y="1195"/>
                  </a:lnTo>
                  <a:lnTo>
                    <a:pt x="190" y="1196"/>
                  </a:lnTo>
                  <a:lnTo>
                    <a:pt x="189" y="1196"/>
                  </a:lnTo>
                  <a:lnTo>
                    <a:pt x="189" y="1197"/>
                  </a:lnTo>
                  <a:lnTo>
                    <a:pt x="188" y="1197"/>
                  </a:lnTo>
                  <a:lnTo>
                    <a:pt x="187" y="1197"/>
                  </a:lnTo>
                  <a:lnTo>
                    <a:pt x="187" y="1198"/>
                  </a:lnTo>
                  <a:lnTo>
                    <a:pt x="186" y="1198"/>
                  </a:lnTo>
                  <a:lnTo>
                    <a:pt x="185" y="1198"/>
                  </a:lnTo>
                  <a:lnTo>
                    <a:pt x="184" y="1197"/>
                  </a:lnTo>
                  <a:lnTo>
                    <a:pt x="183" y="1197"/>
                  </a:lnTo>
                  <a:lnTo>
                    <a:pt x="183" y="1196"/>
                  </a:lnTo>
                  <a:lnTo>
                    <a:pt x="183" y="1196"/>
                  </a:lnTo>
                  <a:lnTo>
                    <a:pt x="183" y="1195"/>
                  </a:lnTo>
                  <a:lnTo>
                    <a:pt x="183" y="1194"/>
                  </a:lnTo>
                  <a:lnTo>
                    <a:pt x="184" y="1193"/>
                  </a:lnTo>
                  <a:lnTo>
                    <a:pt x="184" y="1192"/>
                  </a:lnTo>
                  <a:lnTo>
                    <a:pt x="184" y="1191"/>
                  </a:lnTo>
                  <a:lnTo>
                    <a:pt x="183" y="1190"/>
                  </a:lnTo>
                  <a:lnTo>
                    <a:pt x="182" y="1190"/>
                  </a:lnTo>
                  <a:lnTo>
                    <a:pt x="181" y="1190"/>
                  </a:lnTo>
                  <a:lnTo>
                    <a:pt x="181" y="1191"/>
                  </a:lnTo>
                  <a:lnTo>
                    <a:pt x="180" y="1191"/>
                  </a:lnTo>
                  <a:lnTo>
                    <a:pt x="179" y="1191"/>
                  </a:lnTo>
                  <a:lnTo>
                    <a:pt x="179" y="1190"/>
                  </a:lnTo>
                  <a:lnTo>
                    <a:pt x="179" y="1189"/>
                  </a:lnTo>
                  <a:lnTo>
                    <a:pt x="179" y="1188"/>
                  </a:lnTo>
                  <a:lnTo>
                    <a:pt x="180" y="1188"/>
                  </a:lnTo>
                  <a:lnTo>
                    <a:pt x="180" y="1187"/>
                  </a:lnTo>
                  <a:lnTo>
                    <a:pt x="180" y="1186"/>
                  </a:lnTo>
                  <a:lnTo>
                    <a:pt x="180" y="1185"/>
                  </a:lnTo>
                  <a:lnTo>
                    <a:pt x="179" y="1185"/>
                  </a:lnTo>
                  <a:lnTo>
                    <a:pt x="178" y="1185"/>
                  </a:lnTo>
                  <a:lnTo>
                    <a:pt x="177" y="1185"/>
                  </a:lnTo>
                  <a:lnTo>
                    <a:pt x="177" y="1186"/>
                  </a:lnTo>
                  <a:lnTo>
                    <a:pt x="176" y="1186"/>
                  </a:lnTo>
                  <a:lnTo>
                    <a:pt x="175" y="1186"/>
                  </a:lnTo>
                  <a:lnTo>
                    <a:pt x="174" y="1186"/>
                  </a:lnTo>
                  <a:lnTo>
                    <a:pt x="173" y="1187"/>
                  </a:lnTo>
                  <a:lnTo>
                    <a:pt x="172" y="1187"/>
                  </a:lnTo>
                  <a:lnTo>
                    <a:pt x="171" y="1187"/>
                  </a:lnTo>
                  <a:lnTo>
                    <a:pt x="170" y="1187"/>
                  </a:lnTo>
                  <a:lnTo>
                    <a:pt x="170" y="1188"/>
                  </a:lnTo>
                  <a:lnTo>
                    <a:pt x="170" y="1189"/>
                  </a:lnTo>
                  <a:lnTo>
                    <a:pt x="170" y="1190"/>
                  </a:lnTo>
                  <a:lnTo>
                    <a:pt x="171" y="1190"/>
                  </a:lnTo>
                  <a:lnTo>
                    <a:pt x="172" y="1190"/>
                  </a:lnTo>
                  <a:lnTo>
                    <a:pt x="172" y="1189"/>
                  </a:lnTo>
                  <a:lnTo>
                    <a:pt x="173" y="1189"/>
                  </a:lnTo>
                  <a:lnTo>
                    <a:pt x="173" y="1188"/>
                  </a:lnTo>
                  <a:lnTo>
                    <a:pt x="174" y="1188"/>
                  </a:lnTo>
                  <a:lnTo>
                    <a:pt x="175" y="1188"/>
                  </a:lnTo>
                  <a:lnTo>
                    <a:pt x="176" y="1189"/>
                  </a:lnTo>
                  <a:lnTo>
                    <a:pt x="176" y="1190"/>
                  </a:lnTo>
                  <a:lnTo>
                    <a:pt x="176" y="1191"/>
                  </a:lnTo>
                  <a:lnTo>
                    <a:pt x="176" y="1192"/>
                  </a:lnTo>
                  <a:lnTo>
                    <a:pt x="175" y="1193"/>
                  </a:lnTo>
                  <a:lnTo>
                    <a:pt x="174" y="1193"/>
                  </a:lnTo>
                  <a:lnTo>
                    <a:pt x="173" y="1193"/>
                  </a:lnTo>
                  <a:lnTo>
                    <a:pt x="173" y="1192"/>
                  </a:lnTo>
                  <a:lnTo>
                    <a:pt x="172" y="1192"/>
                  </a:lnTo>
                  <a:lnTo>
                    <a:pt x="171" y="1192"/>
                  </a:lnTo>
                  <a:lnTo>
                    <a:pt x="170" y="1192"/>
                  </a:lnTo>
                  <a:lnTo>
                    <a:pt x="169" y="1192"/>
                  </a:lnTo>
                  <a:lnTo>
                    <a:pt x="168" y="1192"/>
                  </a:lnTo>
                  <a:lnTo>
                    <a:pt x="167" y="1192"/>
                  </a:lnTo>
                  <a:lnTo>
                    <a:pt x="167" y="1191"/>
                  </a:lnTo>
                  <a:lnTo>
                    <a:pt x="166" y="1191"/>
                  </a:lnTo>
                  <a:lnTo>
                    <a:pt x="166" y="1190"/>
                  </a:lnTo>
                  <a:lnTo>
                    <a:pt x="165" y="1189"/>
                  </a:lnTo>
                  <a:lnTo>
                    <a:pt x="165" y="1188"/>
                  </a:lnTo>
                  <a:lnTo>
                    <a:pt x="164" y="1188"/>
                  </a:lnTo>
                  <a:lnTo>
                    <a:pt x="163" y="1189"/>
                  </a:lnTo>
                  <a:lnTo>
                    <a:pt x="162" y="1190"/>
                  </a:lnTo>
                  <a:lnTo>
                    <a:pt x="161" y="1190"/>
                  </a:lnTo>
                  <a:lnTo>
                    <a:pt x="160" y="1190"/>
                  </a:lnTo>
                  <a:lnTo>
                    <a:pt x="159" y="1189"/>
                  </a:lnTo>
                  <a:lnTo>
                    <a:pt x="158" y="1189"/>
                  </a:lnTo>
                  <a:lnTo>
                    <a:pt x="157" y="1189"/>
                  </a:lnTo>
                  <a:lnTo>
                    <a:pt x="156" y="1189"/>
                  </a:lnTo>
                  <a:lnTo>
                    <a:pt x="155" y="1189"/>
                  </a:lnTo>
                  <a:lnTo>
                    <a:pt x="155" y="1190"/>
                  </a:lnTo>
                  <a:lnTo>
                    <a:pt x="154" y="1190"/>
                  </a:lnTo>
                  <a:lnTo>
                    <a:pt x="153" y="1190"/>
                  </a:lnTo>
                  <a:lnTo>
                    <a:pt x="152" y="1190"/>
                  </a:lnTo>
                  <a:lnTo>
                    <a:pt x="152" y="1189"/>
                  </a:lnTo>
                  <a:lnTo>
                    <a:pt x="151" y="1189"/>
                  </a:lnTo>
                  <a:lnTo>
                    <a:pt x="150" y="1189"/>
                  </a:lnTo>
                  <a:lnTo>
                    <a:pt x="149" y="1189"/>
                  </a:lnTo>
                  <a:lnTo>
                    <a:pt x="149" y="1188"/>
                  </a:lnTo>
                  <a:lnTo>
                    <a:pt x="148" y="1188"/>
                  </a:lnTo>
                  <a:lnTo>
                    <a:pt x="147" y="1188"/>
                  </a:lnTo>
                  <a:lnTo>
                    <a:pt x="147" y="1187"/>
                  </a:lnTo>
                  <a:lnTo>
                    <a:pt x="147" y="1186"/>
                  </a:lnTo>
                  <a:lnTo>
                    <a:pt x="148" y="1186"/>
                  </a:lnTo>
                  <a:lnTo>
                    <a:pt x="148" y="1185"/>
                  </a:lnTo>
                  <a:lnTo>
                    <a:pt x="147" y="1185"/>
                  </a:lnTo>
                  <a:lnTo>
                    <a:pt x="146" y="1184"/>
                  </a:lnTo>
                  <a:lnTo>
                    <a:pt x="145" y="1184"/>
                  </a:lnTo>
                  <a:lnTo>
                    <a:pt x="144" y="1184"/>
                  </a:lnTo>
                  <a:lnTo>
                    <a:pt x="143" y="1183"/>
                  </a:lnTo>
                  <a:lnTo>
                    <a:pt x="143" y="1182"/>
                  </a:lnTo>
                  <a:lnTo>
                    <a:pt x="143" y="1181"/>
                  </a:lnTo>
                  <a:lnTo>
                    <a:pt x="144" y="1181"/>
                  </a:lnTo>
                  <a:lnTo>
                    <a:pt x="144" y="1180"/>
                  </a:lnTo>
                  <a:lnTo>
                    <a:pt x="143" y="1180"/>
                  </a:lnTo>
                  <a:lnTo>
                    <a:pt x="142" y="1179"/>
                  </a:lnTo>
                  <a:lnTo>
                    <a:pt x="142" y="1179"/>
                  </a:lnTo>
                  <a:lnTo>
                    <a:pt x="140" y="1179"/>
                  </a:lnTo>
                  <a:lnTo>
                    <a:pt x="138" y="1178"/>
                  </a:lnTo>
                  <a:lnTo>
                    <a:pt x="137" y="1178"/>
                  </a:lnTo>
                  <a:lnTo>
                    <a:pt x="136" y="1177"/>
                  </a:lnTo>
                  <a:lnTo>
                    <a:pt x="136" y="1176"/>
                  </a:lnTo>
                  <a:lnTo>
                    <a:pt x="135" y="1175"/>
                  </a:lnTo>
                  <a:lnTo>
                    <a:pt x="134" y="1174"/>
                  </a:lnTo>
                  <a:lnTo>
                    <a:pt x="132" y="1174"/>
                  </a:lnTo>
                  <a:lnTo>
                    <a:pt x="131" y="1174"/>
                  </a:lnTo>
                  <a:lnTo>
                    <a:pt x="131" y="1175"/>
                  </a:lnTo>
                  <a:lnTo>
                    <a:pt x="131" y="1176"/>
                  </a:lnTo>
                  <a:lnTo>
                    <a:pt x="130" y="1177"/>
                  </a:lnTo>
                  <a:lnTo>
                    <a:pt x="130" y="1178"/>
                  </a:lnTo>
                  <a:lnTo>
                    <a:pt x="130" y="1179"/>
                  </a:lnTo>
                  <a:lnTo>
                    <a:pt x="130" y="1180"/>
                  </a:lnTo>
                  <a:lnTo>
                    <a:pt x="131" y="1181"/>
                  </a:lnTo>
                  <a:lnTo>
                    <a:pt x="130" y="1181"/>
                  </a:lnTo>
                  <a:lnTo>
                    <a:pt x="127" y="1182"/>
                  </a:lnTo>
                  <a:lnTo>
                    <a:pt x="126" y="1182"/>
                  </a:lnTo>
                  <a:lnTo>
                    <a:pt x="125" y="1182"/>
                  </a:lnTo>
                  <a:lnTo>
                    <a:pt x="125" y="1181"/>
                  </a:lnTo>
                  <a:lnTo>
                    <a:pt x="125" y="1180"/>
                  </a:lnTo>
                  <a:lnTo>
                    <a:pt x="125" y="1179"/>
                  </a:lnTo>
                  <a:lnTo>
                    <a:pt x="124" y="1178"/>
                  </a:lnTo>
                  <a:lnTo>
                    <a:pt x="124" y="1177"/>
                  </a:lnTo>
                  <a:lnTo>
                    <a:pt x="125" y="1177"/>
                  </a:lnTo>
                  <a:lnTo>
                    <a:pt x="125" y="1176"/>
                  </a:lnTo>
                  <a:lnTo>
                    <a:pt x="124" y="1174"/>
                  </a:lnTo>
                  <a:lnTo>
                    <a:pt x="122" y="1172"/>
                  </a:lnTo>
                  <a:lnTo>
                    <a:pt x="121" y="1170"/>
                  </a:lnTo>
                  <a:lnTo>
                    <a:pt x="121" y="1169"/>
                  </a:lnTo>
                  <a:lnTo>
                    <a:pt x="120" y="1169"/>
                  </a:lnTo>
                  <a:lnTo>
                    <a:pt x="119" y="1169"/>
                  </a:lnTo>
                  <a:lnTo>
                    <a:pt x="119" y="1170"/>
                  </a:lnTo>
                  <a:lnTo>
                    <a:pt x="119" y="1171"/>
                  </a:lnTo>
                  <a:lnTo>
                    <a:pt x="119" y="1172"/>
                  </a:lnTo>
                  <a:lnTo>
                    <a:pt x="118" y="1171"/>
                  </a:lnTo>
                  <a:lnTo>
                    <a:pt x="117" y="1170"/>
                  </a:lnTo>
                  <a:lnTo>
                    <a:pt x="117" y="1169"/>
                  </a:lnTo>
                  <a:lnTo>
                    <a:pt x="116" y="1169"/>
                  </a:lnTo>
                  <a:lnTo>
                    <a:pt x="116" y="1168"/>
                  </a:lnTo>
                  <a:lnTo>
                    <a:pt x="115" y="1168"/>
                  </a:lnTo>
                  <a:lnTo>
                    <a:pt x="115" y="1167"/>
                  </a:lnTo>
                  <a:lnTo>
                    <a:pt x="114" y="1167"/>
                  </a:lnTo>
                  <a:lnTo>
                    <a:pt x="112" y="1167"/>
                  </a:lnTo>
                  <a:lnTo>
                    <a:pt x="111" y="1168"/>
                  </a:lnTo>
                  <a:lnTo>
                    <a:pt x="109" y="1168"/>
                  </a:lnTo>
                  <a:lnTo>
                    <a:pt x="109" y="1167"/>
                  </a:lnTo>
                  <a:lnTo>
                    <a:pt x="108" y="1168"/>
                  </a:lnTo>
                  <a:lnTo>
                    <a:pt x="107" y="1169"/>
                  </a:lnTo>
                  <a:lnTo>
                    <a:pt x="106" y="1169"/>
                  </a:lnTo>
                  <a:lnTo>
                    <a:pt x="106" y="1168"/>
                  </a:lnTo>
                  <a:lnTo>
                    <a:pt x="105" y="1168"/>
                  </a:lnTo>
                  <a:lnTo>
                    <a:pt x="104" y="1168"/>
                  </a:lnTo>
                  <a:lnTo>
                    <a:pt x="103" y="1168"/>
                  </a:lnTo>
                  <a:lnTo>
                    <a:pt x="102" y="1169"/>
                  </a:lnTo>
                  <a:lnTo>
                    <a:pt x="100" y="1169"/>
                  </a:lnTo>
                  <a:lnTo>
                    <a:pt x="99" y="1169"/>
                  </a:lnTo>
                  <a:lnTo>
                    <a:pt x="99" y="1168"/>
                  </a:lnTo>
                  <a:lnTo>
                    <a:pt x="99" y="1167"/>
                  </a:lnTo>
                  <a:lnTo>
                    <a:pt x="99" y="1166"/>
                  </a:lnTo>
                  <a:lnTo>
                    <a:pt x="98" y="1167"/>
                  </a:lnTo>
                  <a:lnTo>
                    <a:pt x="97" y="1167"/>
                  </a:lnTo>
                  <a:lnTo>
                    <a:pt x="96" y="1167"/>
                  </a:lnTo>
                  <a:lnTo>
                    <a:pt x="94" y="1166"/>
                  </a:lnTo>
                  <a:lnTo>
                    <a:pt x="94" y="1165"/>
                  </a:lnTo>
                  <a:lnTo>
                    <a:pt x="93" y="1165"/>
                  </a:lnTo>
                  <a:lnTo>
                    <a:pt x="93" y="1166"/>
                  </a:lnTo>
                  <a:lnTo>
                    <a:pt x="91" y="1166"/>
                  </a:lnTo>
                  <a:lnTo>
                    <a:pt x="89" y="1166"/>
                  </a:lnTo>
                  <a:lnTo>
                    <a:pt x="88" y="1166"/>
                  </a:lnTo>
                  <a:lnTo>
                    <a:pt x="86" y="1166"/>
                  </a:lnTo>
                  <a:lnTo>
                    <a:pt x="86" y="1165"/>
                  </a:lnTo>
                  <a:lnTo>
                    <a:pt x="85" y="1164"/>
                  </a:lnTo>
                  <a:lnTo>
                    <a:pt x="84" y="1163"/>
                  </a:lnTo>
                  <a:lnTo>
                    <a:pt x="83" y="1163"/>
                  </a:lnTo>
                  <a:lnTo>
                    <a:pt x="82" y="1163"/>
                  </a:lnTo>
                  <a:lnTo>
                    <a:pt x="81" y="1163"/>
                  </a:lnTo>
                  <a:lnTo>
                    <a:pt x="80" y="1163"/>
                  </a:lnTo>
                  <a:lnTo>
                    <a:pt x="80" y="1162"/>
                  </a:lnTo>
                  <a:lnTo>
                    <a:pt x="80" y="1161"/>
                  </a:lnTo>
                  <a:lnTo>
                    <a:pt x="80" y="1160"/>
                  </a:lnTo>
                  <a:lnTo>
                    <a:pt x="79" y="1159"/>
                  </a:lnTo>
                  <a:lnTo>
                    <a:pt x="79" y="1157"/>
                  </a:lnTo>
                  <a:lnTo>
                    <a:pt x="78" y="1157"/>
                  </a:lnTo>
                  <a:lnTo>
                    <a:pt x="78" y="1156"/>
                  </a:lnTo>
                  <a:lnTo>
                    <a:pt x="77" y="1156"/>
                  </a:lnTo>
                  <a:lnTo>
                    <a:pt x="76" y="1155"/>
                  </a:lnTo>
                  <a:lnTo>
                    <a:pt x="76" y="1154"/>
                  </a:lnTo>
                  <a:lnTo>
                    <a:pt x="76" y="1153"/>
                  </a:lnTo>
                  <a:lnTo>
                    <a:pt x="76" y="1152"/>
                  </a:lnTo>
                  <a:lnTo>
                    <a:pt x="76" y="1151"/>
                  </a:lnTo>
                  <a:lnTo>
                    <a:pt x="76" y="1150"/>
                  </a:lnTo>
                  <a:lnTo>
                    <a:pt x="75" y="1150"/>
                  </a:lnTo>
                  <a:lnTo>
                    <a:pt x="74" y="1150"/>
                  </a:lnTo>
                  <a:lnTo>
                    <a:pt x="73" y="1149"/>
                  </a:lnTo>
                  <a:lnTo>
                    <a:pt x="72" y="1148"/>
                  </a:lnTo>
                  <a:lnTo>
                    <a:pt x="71" y="1147"/>
                  </a:lnTo>
                  <a:lnTo>
                    <a:pt x="70" y="1148"/>
                  </a:lnTo>
                  <a:lnTo>
                    <a:pt x="70" y="1145"/>
                  </a:lnTo>
                  <a:lnTo>
                    <a:pt x="70" y="1142"/>
                  </a:lnTo>
                  <a:lnTo>
                    <a:pt x="71" y="1141"/>
                  </a:lnTo>
                  <a:lnTo>
                    <a:pt x="71" y="1138"/>
                  </a:lnTo>
                  <a:lnTo>
                    <a:pt x="71" y="1134"/>
                  </a:lnTo>
                  <a:lnTo>
                    <a:pt x="73" y="1124"/>
                  </a:lnTo>
                  <a:lnTo>
                    <a:pt x="73" y="1121"/>
                  </a:lnTo>
                  <a:lnTo>
                    <a:pt x="73" y="1117"/>
                  </a:lnTo>
                  <a:lnTo>
                    <a:pt x="74" y="1115"/>
                  </a:lnTo>
                  <a:lnTo>
                    <a:pt x="74" y="1111"/>
                  </a:lnTo>
                  <a:lnTo>
                    <a:pt x="75" y="1107"/>
                  </a:lnTo>
                  <a:lnTo>
                    <a:pt x="75" y="1106"/>
                  </a:lnTo>
                  <a:lnTo>
                    <a:pt x="74" y="1106"/>
                  </a:lnTo>
                  <a:lnTo>
                    <a:pt x="74" y="1107"/>
                  </a:lnTo>
                  <a:lnTo>
                    <a:pt x="74" y="1108"/>
                  </a:lnTo>
                  <a:lnTo>
                    <a:pt x="74" y="1109"/>
                  </a:lnTo>
                  <a:lnTo>
                    <a:pt x="73" y="1109"/>
                  </a:lnTo>
                  <a:lnTo>
                    <a:pt x="72" y="1109"/>
                  </a:lnTo>
                  <a:lnTo>
                    <a:pt x="72" y="1108"/>
                  </a:lnTo>
                  <a:lnTo>
                    <a:pt x="72" y="1107"/>
                  </a:lnTo>
                  <a:lnTo>
                    <a:pt x="71" y="1107"/>
                  </a:lnTo>
                  <a:lnTo>
                    <a:pt x="70" y="1107"/>
                  </a:lnTo>
                  <a:lnTo>
                    <a:pt x="69" y="1107"/>
                  </a:lnTo>
                  <a:lnTo>
                    <a:pt x="69" y="1107"/>
                  </a:lnTo>
                  <a:lnTo>
                    <a:pt x="69" y="1106"/>
                  </a:lnTo>
                  <a:lnTo>
                    <a:pt x="70" y="1105"/>
                  </a:lnTo>
                  <a:lnTo>
                    <a:pt x="71" y="1104"/>
                  </a:lnTo>
                  <a:lnTo>
                    <a:pt x="70" y="1103"/>
                  </a:lnTo>
                  <a:lnTo>
                    <a:pt x="69" y="1103"/>
                  </a:lnTo>
                  <a:lnTo>
                    <a:pt x="69" y="1104"/>
                  </a:lnTo>
                  <a:lnTo>
                    <a:pt x="69" y="1104"/>
                  </a:lnTo>
                  <a:lnTo>
                    <a:pt x="68" y="1105"/>
                  </a:lnTo>
                  <a:lnTo>
                    <a:pt x="68" y="1106"/>
                  </a:lnTo>
                  <a:lnTo>
                    <a:pt x="67" y="1106"/>
                  </a:lnTo>
                  <a:lnTo>
                    <a:pt x="66" y="1106"/>
                  </a:lnTo>
                  <a:lnTo>
                    <a:pt x="65" y="1106"/>
                  </a:lnTo>
                  <a:lnTo>
                    <a:pt x="65" y="1105"/>
                  </a:lnTo>
                  <a:lnTo>
                    <a:pt x="65" y="1104"/>
                  </a:lnTo>
                  <a:lnTo>
                    <a:pt x="65" y="1103"/>
                  </a:lnTo>
                  <a:lnTo>
                    <a:pt x="66" y="1102"/>
                  </a:lnTo>
                  <a:lnTo>
                    <a:pt x="66" y="1100"/>
                  </a:lnTo>
                  <a:lnTo>
                    <a:pt x="67" y="1099"/>
                  </a:lnTo>
                  <a:lnTo>
                    <a:pt x="67" y="1098"/>
                  </a:lnTo>
                  <a:lnTo>
                    <a:pt x="68" y="1097"/>
                  </a:lnTo>
                  <a:lnTo>
                    <a:pt x="69" y="1096"/>
                  </a:lnTo>
                  <a:lnTo>
                    <a:pt x="69" y="1095"/>
                  </a:lnTo>
                  <a:lnTo>
                    <a:pt x="69" y="1093"/>
                  </a:lnTo>
                  <a:lnTo>
                    <a:pt x="70" y="1091"/>
                  </a:lnTo>
                  <a:lnTo>
                    <a:pt x="70" y="1090"/>
                  </a:lnTo>
                  <a:lnTo>
                    <a:pt x="71" y="1088"/>
                  </a:lnTo>
                  <a:lnTo>
                    <a:pt x="71" y="1087"/>
                  </a:lnTo>
                  <a:lnTo>
                    <a:pt x="72" y="1087"/>
                  </a:lnTo>
                  <a:lnTo>
                    <a:pt x="72" y="1086"/>
                  </a:lnTo>
                  <a:lnTo>
                    <a:pt x="73" y="1086"/>
                  </a:lnTo>
                  <a:lnTo>
                    <a:pt x="73" y="1085"/>
                  </a:lnTo>
                  <a:lnTo>
                    <a:pt x="74" y="1085"/>
                  </a:lnTo>
                  <a:lnTo>
                    <a:pt x="74" y="1084"/>
                  </a:lnTo>
                  <a:lnTo>
                    <a:pt x="74" y="1083"/>
                  </a:lnTo>
                  <a:lnTo>
                    <a:pt x="74" y="1082"/>
                  </a:lnTo>
                  <a:lnTo>
                    <a:pt x="74" y="1081"/>
                  </a:lnTo>
                  <a:lnTo>
                    <a:pt x="74" y="1080"/>
                  </a:lnTo>
                  <a:lnTo>
                    <a:pt x="74" y="1079"/>
                  </a:lnTo>
                  <a:lnTo>
                    <a:pt x="73" y="1079"/>
                  </a:lnTo>
                  <a:lnTo>
                    <a:pt x="72" y="1079"/>
                  </a:lnTo>
                  <a:lnTo>
                    <a:pt x="71" y="1079"/>
                  </a:lnTo>
                  <a:lnTo>
                    <a:pt x="71" y="1078"/>
                  </a:lnTo>
                  <a:lnTo>
                    <a:pt x="70" y="1078"/>
                  </a:lnTo>
                  <a:lnTo>
                    <a:pt x="70" y="1077"/>
                  </a:lnTo>
                  <a:lnTo>
                    <a:pt x="69" y="1077"/>
                  </a:lnTo>
                  <a:lnTo>
                    <a:pt x="69" y="1076"/>
                  </a:lnTo>
                  <a:lnTo>
                    <a:pt x="70" y="1076"/>
                  </a:lnTo>
                  <a:lnTo>
                    <a:pt x="70" y="1075"/>
                  </a:lnTo>
                  <a:lnTo>
                    <a:pt x="69" y="1075"/>
                  </a:lnTo>
                  <a:lnTo>
                    <a:pt x="69" y="1074"/>
                  </a:lnTo>
                  <a:lnTo>
                    <a:pt x="68" y="1074"/>
                  </a:lnTo>
                  <a:lnTo>
                    <a:pt x="68" y="1073"/>
                  </a:lnTo>
                  <a:lnTo>
                    <a:pt x="69" y="1073"/>
                  </a:lnTo>
                  <a:lnTo>
                    <a:pt x="69" y="1072"/>
                  </a:lnTo>
                  <a:lnTo>
                    <a:pt x="68" y="1072"/>
                  </a:lnTo>
                  <a:lnTo>
                    <a:pt x="68" y="1073"/>
                  </a:lnTo>
                  <a:lnTo>
                    <a:pt x="67" y="1073"/>
                  </a:lnTo>
                  <a:lnTo>
                    <a:pt x="66" y="1073"/>
                  </a:lnTo>
                  <a:lnTo>
                    <a:pt x="66" y="1072"/>
                  </a:lnTo>
                  <a:lnTo>
                    <a:pt x="65" y="1072"/>
                  </a:lnTo>
                  <a:lnTo>
                    <a:pt x="65" y="1071"/>
                  </a:lnTo>
                  <a:lnTo>
                    <a:pt x="65" y="1070"/>
                  </a:lnTo>
                  <a:lnTo>
                    <a:pt x="64" y="1070"/>
                  </a:lnTo>
                  <a:lnTo>
                    <a:pt x="65" y="1069"/>
                  </a:lnTo>
                  <a:lnTo>
                    <a:pt x="64" y="1069"/>
                  </a:lnTo>
                  <a:lnTo>
                    <a:pt x="64" y="1068"/>
                  </a:lnTo>
                  <a:lnTo>
                    <a:pt x="64" y="1067"/>
                  </a:lnTo>
                  <a:lnTo>
                    <a:pt x="63" y="1067"/>
                  </a:lnTo>
                  <a:lnTo>
                    <a:pt x="63" y="1066"/>
                  </a:lnTo>
                  <a:lnTo>
                    <a:pt x="64" y="1066"/>
                  </a:lnTo>
                  <a:lnTo>
                    <a:pt x="64" y="1065"/>
                  </a:lnTo>
                  <a:lnTo>
                    <a:pt x="65" y="1065"/>
                  </a:lnTo>
                  <a:lnTo>
                    <a:pt x="64" y="1064"/>
                  </a:lnTo>
                  <a:lnTo>
                    <a:pt x="65" y="1064"/>
                  </a:lnTo>
                  <a:lnTo>
                    <a:pt x="66" y="1064"/>
                  </a:lnTo>
                  <a:lnTo>
                    <a:pt x="66" y="1063"/>
                  </a:lnTo>
                  <a:lnTo>
                    <a:pt x="65" y="1062"/>
                  </a:lnTo>
                  <a:lnTo>
                    <a:pt x="65" y="1061"/>
                  </a:lnTo>
                  <a:lnTo>
                    <a:pt x="66" y="1062"/>
                  </a:lnTo>
                  <a:lnTo>
                    <a:pt x="67" y="1062"/>
                  </a:lnTo>
                  <a:lnTo>
                    <a:pt x="68" y="1062"/>
                  </a:lnTo>
                  <a:lnTo>
                    <a:pt x="68" y="1061"/>
                  </a:lnTo>
                  <a:lnTo>
                    <a:pt x="68" y="1060"/>
                  </a:lnTo>
                  <a:lnTo>
                    <a:pt x="68" y="1059"/>
                  </a:lnTo>
                  <a:lnTo>
                    <a:pt x="67" y="1058"/>
                  </a:lnTo>
                  <a:lnTo>
                    <a:pt x="66" y="1057"/>
                  </a:lnTo>
                  <a:lnTo>
                    <a:pt x="67" y="1057"/>
                  </a:lnTo>
                  <a:lnTo>
                    <a:pt x="67" y="1056"/>
                  </a:lnTo>
                  <a:lnTo>
                    <a:pt x="67" y="1055"/>
                  </a:lnTo>
                  <a:lnTo>
                    <a:pt x="66" y="1055"/>
                  </a:lnTo>
                  <a:lnTo>
                    <a:pt x="67" y="1055"/>
                  </a:lnTo>
                  <a:lnTo>
                    <a:pt x="67" y="1054"/>
                  </a:lnTo>
                  <a:lnTo>
                    <a:pt x="66" y="1054"/>
                  </a:lnTo>
                  <a:lnTo>
                    <a:pt x="66" y="1053"/>
                  </a:lnTo>
                  <a:lnTo>
                    <a:pt x="67" y="1053"/>
                  </a:lnTo>
                  <a:lnTo>
                    <a:pt x="67" y="1052"/>
                  </a:lnTo>
                  <a:lnTo>
                    <a:pt x="67" y="1052"/>
                  </a:lnTo>
                  <a:lnTo>
                    <a:pt x="67" y="1051"/>
                  </a:lnTo>
                  <a:lnTo>
                    <a:pt x="68" y="1051"/>
                  </a:lnTo>
                  <a:lnTo>
                    <a:pt x="68" y="1050"/>
                  </a:lnTo>
                  <a:lnTo>
                    <a:pt x="69" y="1050"/>
                  </a:lnTo>
                  <a:lnTo>
                    <a:pt x="68" y="1050"/>
                  </a:lnTo>
                  <a:lnTo>
                    <a:pt x="68" y="1049"/>
                  </a:lnTo>
                  <a:lnTo>
                    <a:pt x="69" y="1049"/>
                  </a:lnTo>
                  <a:lnTo>
                    <a:pt x="69" y="1048"/>
                  </a:lnTo>
                  <a:lnTo>
                    <a:pt x="69" y="1047"/>
                  </a:lnTo>
                  <a:lnTo>
                    <a:pt x="68" y="1047"/>
                  </a:lnTo>
                  <a:lnTo>
                    <a:pt x="68" y="1048"/>
                  </a:lnTo>
                  <a:lnTo>
                    <a:pt x="67" y="1048"/>
                  </a:lnTo>
                  <a:lnTo>
                    <a:pt x="67" y="1047"/>
                  </a:lnTo>
                  <a:lnTo>
                    <a:pt x="68" y="1047"/>
                  </a:lnTo>
                  <a:lnTo>
                    <a:pt x="68" y="1046"/>
                  </a:lnTo>
                  <a:lnTo>
                    <a:pt x="69" y="1046"/>
                  </a:lnTo>
                  <a:lnTo>
                    <a:pt x="68" y="1046"/>
                  </a:lnTo>
                  <a:lnTo>
                    <a:pt x="68" y="1045"/>
                  </a:lnTo>
                  <a:lnTo>
                    <a:pt x="69" y="1045"/>
                  </a:lnTo>
                  <a:lnTo>
                    <a:pt x="69" y="1045"/>
                  </a:lnTo>
                  <a:lnTo>
                    <a:pt x="69" y="1045"/>
                  </a:lnTo>
                  <a:lnTo>
                    <a:pt x="68" y="1044"/>
                  </a:lnTo>
                  <a:lnTo>
                    <a:pt x="68" y="1043"/>
                  </a:lnTo>
                  <a:lnTo>
                    <a:pt x="69" y="1043"/>
                  </a:lnTo>
                  <a:lnTo>
                    <a:pt x="69" y="1042"/>
                  </a:lnTo>
                  <a:lnTo>
                    <a:pt x="68" y="1042"/>
                  </a:lnTo>
                  <a:lnTo>
                    <a:pt x="68" y="1041"/>
                  </a:lnTo>
                  <a:lnTo>
                    <a:pt x="69" y="1041"/>
                  </a:lnTo>
                  <a:lnTo>
                    <a:pt x="69" y="1040"/>
                  </a:lnTo>
                  <a:lnTo>
                    <a:pt x="68" y="1040"/>
                  </a:lnTo>
                  <a:lnTo>
                    <a:pt x="68" y="1039"/>
                  </a:lnTo>
                  <a:lnTo>
                    <a:pt x="67" y="1039"/>
                  </a:lnTo>
                  <a:lnTo>
                    <a:pt x="67" y="1038"/>
                  </a:lnTo>
                  <a:lnTo>
                    <a:pt x="66" y="1038"/>
                  </a:lnTo>
                  <a:lnTo>
                    <a:pt x="65" y="1038"/>
                  </a:lnTo>
                  <a:lnTo>
                    <a:pt x="65" y="1037"/>
                  </a:lnTo>
                  <a:lnTo>
                    <a:pt x="64" y="1038"/>
                  </a:lnTo>
                  <a:lnTo>
                    <a:pt x="64" y="1037"/>
                  </a:lnTo>
                  <a:lnTo>
                    <a:pt x="63" y="1037"/>
                  </a:lnTo>
                  <a:lnTo>
                    <a:pt x="63" y="1038"/>
                  </a:lnTo>
                  <a:lnTo>
                    <a:pt x="62" y="1038"/>
                  </a:lnTo>
                  <a:lnTo>
                    <a:pt x="61" y="1038"/>
                  </a:lnTo>
                  <a:lnTo>
                    <a:pt x="60" y="1038"/>
                  </a:lnTo>
                  <a:lnTo>
                    <a:pt x="60" y="1037"/>
                  </a:lnTo>
                  <a:lnTo>
                    <a:pt x="59" y="1037"/>
                  </a:lnTo>
                  <a:lnTo>
                    <a:pt x="59" y="1036"/>
                  </a:lnTo>
                  <a:lnTo>
                    <a:pt x="58" y="1036"/>
                  </a:lnTo>
                  <a:lnTo>
                    <a:pt x="58" y="1035"/>
                  </a:lnTo>
                  <a:lnTo>
                    <a:pt x="57" y="1035"/>
                  </a:lnTo>
                  <a:lnTo>
                    <a:pt x="57" y="1036"/>
                  </a:lnTo>
                  <a:lnTo>
                    <a:pt x="56" y="1036"/>
                  </a:lnTo>
                  <a:lnTo>
                    <a:pt x="56" y="1035"/>
                  </a:lnTo>
                  <a:lnTo>
                    <a:pt x="55" y="1035"/>
                  </a:lnTo>
                  <a:lnTo>
                    <a:pt x="56" y="1035"/>
                  </a:lnTo>
                  <a:lnTo>
                    <a:pt x="56" y="1034"/>
                  </a:lnTo>
                  <a:lnTo>
                    <a:pt x="55" y="1034"/>
                  </a:lnTo>
                  <a:lnTo>
                    <a:pt x="54" y="1034"/>
                  </a:lnTo>
                  <a:lnTo>
                    <a:pt x="54" y="1033"/>
                  </a:lnTo>
                  <a:lnTo>
                    <a:pt x="55" y="1033"/>
                  </a:lnTo>
                  <a:lnTo>
                    <a:pt x="55" y="1032"/>
                  </a:lnTo>
                  <a:lnTo>
                    <a:pt x="56" y="1032"/>
                  </a:lnTo>
                  <a:lnTo>
                    <a:pt x="56" y="1031"/>
                  </a:lnTo>
                  <a:lnTo>
                    <a:pt x="56" y="1030"/>
                  </a:lnTo>
                  <a:lnTo>
                    <a:pt x="55" y="1029"/>
                  </a:lnTo>
                  <a:lnTo>
                    <a:pt x="54" y="1029"/>
                  </a:lnTo>
                  <a:lnTo>
                    <a:pt x="54" y="1028"/>
                  </a:lnTo>
                  <a:lnTo>
                    <a:pt x="55" y="1028"/>
                  </a:lnTo>
                  <a:lnTo>
                    <a:pt x="56" y="1027"/>
                  </a:lnTo>
                  <a:lnTo>
                    <a:pt x="57" y="1027"/>
                  </a:lnTo>
                  <a:lnTo>
                    <a:pt x="57" y="1028"/>
                  </a:lnTo>
                  <a:lnTo>
                    <a:pt x="58" y="1028"/>
                  </a:lnTo>
                  <a:lnTo>
                    <a:pt x="59" y="1028"/>
                  </a:lnTo>
                  <a:lnTo>
                    <a:pt x="59" y="1027"/>
                  </a:lnTo>
                  <a:lnTo>
                    <a:pt x="59" y="1026"/>
                  </a:lnTo>
                  <a:lnTo>
                    <a:pt x="59" y="1025"/>
                  </a:lnTo>
                  <a:lnTo>
                    <a:pt x="59" y="1024"/>
                  </a:lnTo>
                  <a:lnTo>
                    <a:pt x="59" y="1023"/>
                  </a:lnTo>
                  <a:lnTo>
                    <a:pt x="59" y="1022"/>
                  </a:lnTo>
                  <a:lnTo>
                    <a:pt x="59" y="1021"/>
                  </a:lnTo>
                  <a:lnTo>
                    <a:pt x="59" y="1020"/>
                  </a:lnTo>
                  <a:lnTo>
                    <a:pt x="59" y="1019"/>
                  </a:lnTo>
                  <a:lnTo>
                    <a:pt x="58" y="1019"/>
                  </a:lnTo>
                  <a:lnTo>
                    <a:pt x="59" y="1018"/>
                  </a:lnTo>
                  <a:lnTo>
                    <a:pt x="60" y="1018"/>
                  </a:lnTo>
                  <a:lnTo>
                    <a:pt x="60" y="1017"/>
                  </a:lnTo>
                  <a:lnTo>
                    <a:pt x="60" y="1016"/>
                  </a:lnTo>
                  <a:lnTo>
                    <a:pt x="60" y="1015"/>
                  </a:lnTo>
                  <a:lnTo>
                    <a:pt x="60" y="1014"/>
                  </a:lnTo>
                  <a:lnTo>
                    <a:pt x="60" y="1013"/>
                  </a:lnTo>
                  <a:lnTo>
                    <a:pt x="61" y="1013"/>
                  </a:lnTo>
                  <a:lnTo>
                    <a:pt x="62" y="1013"/>
                  </a:lnTo>
                  <a:lnTo>
                    <a:pt x="61" y="1013"/>
                  </a:lnTo>
                  <a:lnTo>
                    <a:pt x="61" y="1012"/>
                  </a:lnTo>
                  <a:lnTo>
                    <a:pt x="62" y="1012"/>
                  </a:lnTo>
                  <a:lnTo>
                    <a:pt x="63" y="1011"/>
                  </a:lnTo>
                  <a:lnTo>
                    <a:pt x="63" y="1010"/>
                  </a:lnTo>
                  <a:lnTo>
                    <a:pt x="64" y="1010"/>
                  </a:lnTo>
                  <a:lnTo>
                    <a:pt x="64" y="1011"/>
                  </a:lnTo>
                  <a:lnTo>
                    <a:pt x="65" y="1011"/>
                  </a:lnTo>
                  <a:lnTo>
                    <a:pt x="65" y="1010"/>
                  </a:lnTo>
                  <a:lnTo>
                    <a:pt x="64" y="1010"/>
                  </a:lnTo>
                  <a:lnTo>
                    <a:pt x="65" y="1010"/>
                  </a:lnTo>
                  <a:lnTo>
                    <a:pt x="65" y="1009"/>
                  </a:lnTo>
                  <a:lnTo>
                    <a:pt x="65" y="1010"/>
                  </a:lnTo>
                  <a:lnTo>
                    <a:pt x="66" y="1009"/>
                  </a:lnTo>
                  <a:lnTo>
                    <a:pt x="67" y="1009"/>
                  </a:lnTo>
                  <a:lnTo>
                    <a:pt x="70" y="1008"/>
                  </a:lnTo>
                  <a:lnTo>
                    <a:pt x="74" y="1007"/>
                  </a:lnTo>
                  <a:lnTo>
                    <a:pt x="75" y="1007"/>
                  </a:lnTo>
                  <a:lnTo>
                    <a:pt x="76" y="1008"/>
                  </a:lnTo>
                  <a:lnTo>
                    <a:pt x="77" y="1008"/>
                  </a:lnTo>
                  <a:lnTo>
                    <a:pt x="78" y="1008"/>
                  </a:lnTo>
                  <a:lnTo>
                    <a:pt x="79" y="1008"/>
                  </a:lnTo>
                  <a:lnTo>
                    <a:pt x="81" y="1008"/>
                  </a:lnTo>
                  <a:lnTo>
                    <a:pt x="82" y="1008"/>
                  </a:lnTo>
                  <a:lnTo>
                    <a:pt x="86" y="1008"/>
                  </a:lnTo>
                  <a:lnTo>
                    <a:pt x="93" y="1008"/>
                  </a:lnTo>
                  <a:lnTo>
                    <a:pt x="96" y="1008"/>
                  </a:lnTo>
                  <a:lnTo>
                    <a:pt x="97" y="1008"/>
                  </a:lnTo>
                  <a:lnTo>
                    <a:pt x="98" y="1005"/>
                  </a:lnTo>
                  <a:lnTo>
                    <a:pt x="100" y="1003"/>
                  </a:lnTo>
                  <a:lnTo>
                    <a:pt x="100" y="1002"/>
                  </a:lnTo>
                  <a:lnTo>
                    <a:pt x="100" y="1000"/>
                  </a:lnTo>
                  <a:lnTo>
                    <a:pt x="100" y="999"/>
                  </a:lnTo>
                  <a:lnTo>
                    <a:pt x="100" y="998"/>
                  </a:lnTo>
                  <a:lnTo>
                    <a:pt x="101" y="997"/>
                  </a:lnTo>
                  <a:lnTo>
                    <a:pt x="101" y="996"/>
                  </a:lnTo>
                  <a:lnTo>
                    <a:pt x="102" y="996"/>
                  </a:lnTo>
                  <a:lnTo>
                    <a:pt x="103" y="994"/>
                  </a:lnTo>
                  <a:lnTo>
                    <a:pt x="104" y="991"/>
                  </a:lnTo>
                  <a:lnTo>
                    <a:pt x="106" y="988"/>
                  </a:lnTo>
                  <a:lnTo>
                    <a:pt x="106" y="987"/>
                  </a:lnTo>
                  <a:lnTo>
                    <a:pt x="107" y="987"/>
                  </a:lnTo>
                  <a:lnTo>
                    <a:pt x="108" y="986"/>
                  </a:lnTo>
                  <a:lnTo>
                    <a:pt x="113" y="981"/>
                  </a:lnTo>
                  <a:lnTo>
                    <a:pt x="113" y="980"/>
                  </a:lnTo>
                  <a:lnTo>
                    <a:pt x="118" y="983"/>
                  </a:lnTo>
                  <a:lnTo>
                    <a:pt x="119" y="982"/>
                  </a:lnTo>
                  <a:lnTo>
                    <a:pt x="119" y="981"/>
                  </a:lnTo>
                  <a:lnTo>
                    <a:pt x="119" y="980"/>
                  </a:lnTo>
                  <a:lnTo>
                    <a:pt x="120" y="980"/>
                  </a:lnTo>
                  <a:lnTo>
                    <a:pt x="119" y="980"/>
                  </a:lnTo>
                  <a:lnTo>
                    <a:pt x="122" y="977"/>
                  </a:lnTo>
                  <a:lnTo>
                    <a:pt x="125" y="975"/>
                  </a:lnTo>
                  <a:lnTo>
                    <a:pt x="129" y="971"/>
                  </a:lnTo>
                  <a:lnTo>
                    <a:pt x="128" y="971"/>
                  </a:lnTo>
                  <a:lnTo>
                    <a:pt x="128" y="972"/>
                  </a:lnTo>
                  <a:lnTo>
                    <a:pt x="127" y="972"/>
                  </a:lnTo>
                  <a:lnTo>
                    <a:pt x="127" y="973"/>
                  </a:lnTo>
                  <a:lnTo>
                    <a:pt x="126" y="973"/>
                  </a:lnTo>
                  <a:lnTo>
                    <a:pt x="125" y="974"/>
                  </a:lnTo>
                  <a:lnTo>
                    <a:pt x="124" y="974"/>
                  </a:lnTo>
                  <a:lnTo>
                    <a:pt x="123" y="974"/>
                  </a:lnTo>
                  <a:lnTo>
                    <a:pt x="123" y="973"/>
                  </a:lnTo>
                  <a:lnTo>
                    <a:pt x="122" y="973"/>
                  </a:lnTo>
                  <a:lnTo>
                    <a:pt x="122" y="972"/>
                  </a:lnTo>
                  <a:lnTo>
                    <a:pt x="122" y="970"/>
                  </a:lnTo>
                  <a:lnTo>
                    <a:pt x="123" y="969"/>
                  </a:lnTo>
                  <a:lnTo>
                    <a:pt x="124" y="968"/>
                  </a:lnTo>
                  <a:lnTo>
                    <a:pt x="125" y="968"/>
                  </a:lnTo>
                  <a:lnTo>
                    <a:pt x="125" y="967"/>
                  </a:lnTo>
                  <a:lnTo>
                    <a:pt x="125" y="965"/>
                  </a:lnTo>
                  <a:lnTo>
                    <a:pt x="126" y="965"/>
                  </a:lnTo>
                  <a:lnTo>
                    <a:pt x="126" y="964"/>
                  </a:lnTo>
                  <a:lnTo>
                    <a:pt x="127" y="961"/>
                  </a:lnTo>
                  <a:lnTo>
                    <a:pt x="127" y="960"/>
                  </a:lnTo>
                  <a:lnTo>
                    <a:pt x="128" y="958"/>
                  </a:lnTo>
                  <a:lnTo>
                    <a:pt x="128" y="956"/>
                  </a:lnTo>
                  <a:lnTo>
                    <a:pt x="129" y="954"/>
                  </a:lnTo>
                  <a:lnTo>
                    <a:pt x="129" y="952"/>
                  </a:lnTo>
                  <a:lnTo>
                    <a:pt x="129" y="951"/>
                  </a:lnTo>
                  <a:lnTo>
                    <a:pt x="129" y="950"/>
                  </a:lnTo>
                  <a:lnTo>
                    <a:pt x="129" y="949"/>
                  </a:lnTo>
                  <a:lnTo>
                    <a:pt x="129" y="948"/>
                  </a:lnTo>
                  <a:lnTo>
                    <a:pt x="129" y="947"/>
                  </a:lnTo>
                  <a:lnTo>
                    <a:pt x="129" y="946"/>
                  </a:lnTo>
                  <a:lnTo>
                    <a:pt x="129" y="945"/>
                  </a:lnTo>
                  <a:lnTo>
                    <a:pt x="129" y="944"/>
                  </a:lnTo>
                  <a:lnTo>
                    <a:pt x="129" y="943"/>
                  </a:lnTo>
                  <a:lnTo>
                    <a:pt x="130" y="942"/>
                  </a:lnTo>
                  <a:lnTo>
                    <a:pt x="130" y="941"/>
                  </a:lnTo>
                  <a:lnTo>
                    <a:pt x="131" y="941"/>
                  </a:lnTo>
                  <a:lnTo>
                    <a:pt x="131" y="940"/>
                  </a:lnTo>
                  <a:lnTo>
                    <a:pt x="131" y="938"/>
                  </a:lnTo>
                  <a:lnTo>
                    <a:pt x="131" y="937"/>
                  </a:lnTo>
                  <a:lnTo>
                    <a:pt x="132" y="937"/>
                  </a:lnTo>
                  <a:lnTo>
                    <a:pt x="132" y="936"/>
                  </a:lnTo>
                  <a:lnTo>
                    <a:pt x="132" y="934"/>
                  </a:lnTo>
                  <a:lnTo>
                    <a:pt x="132" y="933"/>
                  </a:lnTo>
                  <a:lnTo>
                    <a:pt x="132" y="932"/>
                  </a:lnTo>
                  <a:lnTo>
                    <a:pt x="133" y="931"/>
                  </a:lnTo>
                  <a:lnTo>
                    <a:pt x="133" y="929"/>
                  </a:lnTo>
                  <a:lnTo>
                    <a:pt x="133" y="928"/>
                  </a:lnTo>
                  <a:lnTo>
                    <a:pt x="133" y="927"/>
                  </a:lnTo>
                  <a:lnTo>
                    <a:pt x="134" y="927"/>
                  </a:lnTo>
                  <a:lnTo>
                    <a:pt x="134" y="926"/>
                  </a:lnTo>
                  <a:lnTo>
                    <a:pt x="134" y="925"/>
                  </a:lnTo>
                  <a:lnTo>
                    <a:pt x="134" y="924"/>
                  </a:lnTo>
                  <a:lnTo>
                    <a:pt x="135" y="919"/>
                  </a:lnTo>
                  <a:lnTo>
                    <a:pt x="135" y="918"/>
                  </a:lnTo>
                  <a:lnTo>
                    <a:pt x="136" y="917"/>
                  </a:lnTo>
                  <a:lnTo>
                    <a:pt x="136" y="916"/>
                  </a:lnTo>
                  <a:lnTo>
                    <a:pt x="136" y="915"/>
                  </a:lnTo>
                  <a:lnTo>
                    <a:pt x="136" y="914"/>
                  </a:lnTo>
                  <a:lnTo>
                    <a:pt x="137" y="913"/>
                  </a:lnTo>
                  <a:lnTo>
                    <a:pt x="137" y="912"/>
                  </a:lnTo>
                  <a:lnTo>
                    <a:pt x="137" y="911"/>
                  </a:lnTo>
                  <a:lnTo>
                    <a:pt x="138" y="911"/>
                  </a:lnTo>
                  <a:lnTo>
                    <a:pt x="141" y="908"/>
                  </a:lnTo>
                  <a:lnTo>
                    <a:pt x="141" y="908"/>
                  </a:lnTo>
                  <a:lnTo>
                    <a:pt x="142" y="906"/>
                  </a:lnTo>
                  <a:lnTo>
                    <a:pt x="142" y="905"/>
                  </a:lnTo>
                  <a:lnTo>
                    <a:pt x="142" y="904"/>
                  </a:lnTo>
                  <a:lnTo>
                    <a:pt x="142" y="903"/>
                  </a:lnTo>
                  <a:lnTo>
                    <a:pt x="142" y="902"/>
                  </a:lnTo>
                  <a:lnTo>
                    <a:pt x="142" y="901"/>
                  </a:lnTo>
                  <a:lnTo>
                    <a:pt x="142" y="899"/>
                  </a:lnTo>
                  <a:lnTo>
                    <a:pt x="142" y="898"/>
                  </a:lnTo>
                  <a:lnTo>
                    <a:pt x="142" y="897"/>
                  </a:lnTo>
                  <a:lnTo>
                    <a:pt x="142" y="896"/>
                  </a:lnTo>
                  <a:lnTo>
                    <a:pt x="142" y="895"/>
                  </a:lnTo>
                  <a:lnTo>
                    <a:pt x="142" y="894"/>
                  </a:lnTo>
                  <a:lnTo>
                    <a:pt x="142" y="892"/>
                  </a:lnTo>
                  <a:lnTo>
                    <a:pt x="142" y="890"/>
                  </a:lnTo>
                  <a:lnTo>
                    <a:pt x="142" y="889"/>
                  </a:lnTo>
                  <a:lnTo>
                    <a:pt x="142" y="888"/>
                  </a:lnTo>
                  <a:lnTo>
                    <a:pt x="145" y="889"/>
                  </a:lnTo>
                  <a:lnTo>
                    <a:pt x="146" y="888"/>
                  </a:lnTo>
                  <a:lnTo>
                    <a:pt x="148" y="885"/>
                  </a:lnTo>
                  <a:lnTo>
                    <a:pt x="149" y="884"/>
                  </a:lnTo>
                  <a:lnTo>
                    <a:pt x="152" y="879"/>
                  </a:lnTo>
                  <a:lnTo>
                    <a:pt x="153" y="878"/>
                  </a:lnTo>
                  <a:lnTo>
                    <a:pt x="153" y="877"/>
                  </a:lnTo>
                  <a:lnTo>
                    <a:pt x="154" y="876"/>
                  </a:lnTo>
                  <a:lnTo>
                    <a:pt x="155" y="874"/>
                  </a:lnTo>
                  <a:lnTo>
                    <a:pt x="156" y="872"/>
                  </a:lnTo>
                  <a:lnTo>
                    <a:pt x="157" y="870"/>
                  </a:lnTo>
                  <a:lnTo>
                    <a:pt x="157" y="868"/>
                  </a:lnTo>
                  <a:lnTo>
                    <a:pt x="154" y="864"/>
                  </a:lnTo>
                  <a:lnTo>
                    <a:pt x="154" y="863"/>
                  </a:lnTo>
                  <a:lnTo>
                    <a:pt x="155" y="860"/>
                  </a:lnTo>
                  <a:lnTo>
                    <a:pt x="156" y="858"/>
                  </a:lnTo>
                  <a:lnTo>
                    <a:pt x="156" y="857"/>
                  </a:lnTo>
                  <a:lnTo>
                    <a:pt x="156" y="856"/>
                  </a:lnTo>
                  <a:lnTo>
                    <a:pt x="157" y="856"/>
                  </a:lnTo>
                  <a:lnTo>
                    <a:pt x="157" y="855"/>
                  </a:lnTo>
                  <a:lnTo>
                    <a:pt x="158" y="852"/>
                  </a:lnTo>
                  <a:lnTo>
                    <a:pt x="159" y="852"/>
                  </a:lnTo>
                  <a:lnTo>
                    <a:pt x="159" y="851"/>
                  </a:lnTo>
                  <a:lnTo>
                    <a:pt x="159" y="850"/>
                  </a:lnTo>
                  <a:lnTo>
                    <a:pt x="162" y="850"/>
                  </a:lnTo>
                  <a:lnTo>
                    <a:pt x="164" y="850"/>
                  </a:lnTo>
                  <a:lnTo>
                    <a:pt x="164" y="851"/>
                  </a:lnTo>
                  <a:lnTo>
                    <a:pt x="165" y="851"/>
                  </a:lnTo>
                  <a:lnTo>
                    <a:pt x="166" y="851"/>
                  </a:lnTo>
                  <a:lnTo>
                    <a:pt x="167" y="851"/>
                  </a:lnTo>
                  <a:lnTo>
                    <a:pt x="168" y="851"/>
                  </a:lnTo>
                  <a:lnTo>
                    <a:pt x="169" y="851"/>
                  </a:lnTo>
                  <a:lnTo>
                    <a:pt x="170" y="851"/>
                  </a:lnTo>
                  <a:lnTo>
                    <a:pt x="171" y="851"/>
                  </a:lnTo>
                  <a:lnTo>
                    <a:pt x="172" y="849"/>
                  </a:lnTo>
                  <a:lnTo>
                    <a:pt x="173" y="848"/>
                  </a:lnTo>
                  <a:lnTo>
                    <a:pt x="174" y="846"/>
                  </a:lnTo>
                  <a:lnTo>
                    <a:pt x="175" y="845"/>
                  </a:lnTo>
                  <a:lnTo>
                    <a:pt x="175" y="844"/>
                  </a:lnTo>
                  <a:lnTo>
                    <a:pt x="176" y="843"/>
                  </a:lnTo>
                  <a:lnTo>
                    <a:pt x="176" y="842"/>
                  </a:lnTo>
                  <a:lnTo>
                    <a:pt x="177" y="842"/>
                  </a:lnTo>
                  <a:lnTo>
                    <a:pt x="177" y="841"/>
                  </a:lnTo>
                  <a:lnTo>
                    <a:pt x="178" y="840"/>
                  </a:lnTo>
                  <a:lnTo>
                    <a:pt x="178" y="839"/>
                  </a:lnTo>
                  <a:lnTo>
                    <a:pt x="181" y="836"/>
                  </a:lnTo>
                  <a:lnTo>
                    <a:pt x="181" y="835"/>
                  </a:lnTo>
                  <a:lnTo>
                    <a:pt x="182" y="834"/>
                  </a:lnTo>
                  <a:lnTo>
                    <a:pt x="183" y="833"/>
                  </a:lnTo>
                  <a:lnTo>
                    <a:pt x="183" y="832"/>
                  </a:lnTo>
                  <a:lnTo>
                    <a:pt x="184" y="831"/>
                  </a:lnTo>
                  <a:lnTo>
                    <a:pt x="185" y="829"/>
                  </a:lnTo>
                  <a:lnTo>
                    <a:pt x="186" y="828"/>
                  </a:lnTo>
                  <a:lnTo>
                    <a:pt x="187" y="826"/>
                  </a:lnTo>
                  <a:lnTo>
                    <a:pt x="187" y="825"/>
                  </a:lnTo>
                  <a:lnTo>
                    <a:pt x="188" y="823"/>
                  </a:lnTo>
                  <a:lnTo>
                    <a:pt x="189" y="823"/>
                  </a:lnTo>
                  <a:lnTo>
                    <a:pt x="190" y="823"/>
                  </a:lnTo>
                  <a:lnTo>
                    <a:pt x="190" y="822"/>
                  </a:lnTo>
                  <a:lnTo>
                    <a:pt x="191" y="822"/>
                  </a:lnTo>
                  <a:lnTo>
                    <a:pt x="192" y="821"/>
                  </a:lnTo>
                  <a:lnTo>
                    <a:pt x="193" y="820"/>
                  </a:lnTo>
                  <a:lnTo>
                    <a:pt x="193" y="819"/>
                  </a:lnTo>
                  <a:lnTo>
                    <a:pt x="192" y="818"/>
                  </a:lnTo>
                  <a:lnTo>
                    <a:pt x="193" y="818"/>
                  </a:lnTo>
                  <a:lnTo>
                    <a:pt x="193" y="817"/>
                  </a:lnTo>
                  <a:lnTo>
                    <a:pt x="194" y="816"/>
                  </a:lnTo>
                  <a:lnTo>
                    <a:pt x="194" y="815"/>
                  </a:lnTo>
                  <a:lnTo>
                    <a:pt x="194" y="814"/>
                  </a:lnTo>
                  <a:lnTo>
                    <a:pt x="194" y="813"/>
                  </a:lnTo>
                  <a:lnTo>
                    <a:pt x="193" y="813"/>
                  </a:lnTo>
                  <a:lnTo>
                    <a:pt x="193" y="812"/>
                  </a:lnTo>
                  <a:lnTo>
                    <a:pt x="193" y="811"/>
                  </a:lnTo>
                  <a:lnTo>
                    <a:pt x="192" y="811"/>
                  </a:lnTo>
                  <a:lnTo>
                    <a:pt x="192" y="810"/>
                  </a:lnTo>
                  <a:lnTo>
                    <a:pt x="191" y="809"/>
                  </a:lnTo>
                  <a:lnTo>
                    <a:pt x="191" y="808"/>
                  </a:lnTo>
                  <a:lnTo>
                    <a:pt x="190" y="808"/>
                  </a:lnTo>
                  <a:lnTo>
                    <a:pt x="190" y="807"/>
                  </a:lnTo>
                  <a:lnTo>
                    <a:pt x="189" y="807"/>
                  </a:lnTo>
                  <a:lnTo>
                    <a:pt x="188" y="807"/>
                  </a:lnTo>
                  <a:lnTo>
                    <a:pt x="187" y="807"/>
                  </a:lnTo>
                  <a:lnTo>
                    <a:pt x="186" y="808"/>
                  </a:lnTo>
                  <a:lnTo>
                    <a:pt x="185" y="807"/>
                  </a:lnTo>
                  <a:lnTo>
                    <a:pt x="183" y="806"/>
                  </a:lnTo>
                  <a:lnTo>
                    <a:pt x="182" y="805"/>
                  </a:lnTo>
                  <a:lnTo>
                    <a:pt x="181" y="804"/>
                  </a:lnTo>
                  <a:lnTo>
                    <a:pt x="180" y="803"/>
                  </a:lnTo>
                  <a:lnTo>
                    <a:pt x="179" y="803"/>
                  </a:lnTo>
                  <a:lnTo>
                    <a:pt x="179" y="802"/>
                  </a:lnTo>
                  <a:lnTo>
                    <a:pt x="178" y="802"/>
                  </a:lnTo>
                  <a:lnTo>
                    <a:pt x="178" y="801"/>
                  </a:lnTo>
                  <a:lnTo>
                    <a:pt x="179" y="800"/>
                  </a:lnTo>
                  <a:lnTo>
                    <a:pt x="179" y="799"/>
                  </a:lnTo>
                  <a:lnTo>
                    <a:pt x="179" y="798"/>
                  </a:lnTo>
                  <a:lnTo>
                    <a:pt x="178" y="798"/>
                  </a:lnTo>
                  <a:lnTo>
                    <a:pt x="178" y="797"/>
                  </a:lnTo>
                  <a:lnTo>
                    <a:pt x="177" y="797"/>
                  </a:lnTo>
                  <a:lnTo>
                    <a:pt x="176" y="797"/>
                  </a:lnTo>
                  <a:lnTo>
                    <a:pt x="175" y="796"/>
                  </a:lnTo>
                  <a:lnTo>
                    <a:pt x="174" y="796"/>
                  </a:lnTo>
                  <a:lnTo>
                    <a:pt x="174" y="795"/>
                  </a:lnTo>
                  <a:lnTo>
                    <a:pt x="174" y="794"/>
                  </a:lnTo>
                  <a:lnTo>
                    <a:pt x="173" y="794"/>
                  </a:lnTo>
                  <a:lnTo>
                    <a:pt x="173" y="793"/>
                  </a:lnTo>
                  <a:lnTo>
                    <a:pt x="173" y="792"/>
                  </a:lnTo>
                  <a:lnTo>
                    <a:pt x="174" y="792"/>
                  </a:lnTo>
                  <a:lnTo>
                    <a:pt x="174" y="791"/>
                  </a:lnTo>
                  <a:lnTo>
                    <a:pt x="174" y="790"/>
                  </a:lnTo>
                  <a:lnTo>
                    <a:pt x="175" y="790"/>
                  </a:lnTo>
                  <a:lnTo>
                    <a:pt x="175" y="789"/>
                  </a:lnTo>
                  <a:lnTo>
                    <a:pt x="175" y="788"/>
                  </a:lnTo>
                  <a:lnTo>
                    <a:pt x="174" y="788"/>
                  </a:lnTo>
                  <a:lnTo>
                    <a:pt x="174" y="787"/>
                  </a:lnTo>
                  <a:lnTo>
                    <a:pt x="174" y="786"/>
                  </a:lnTo>
                  <a:lnTo>
                    <a:pt x="175" y="786"/>
                  </a:lnTo>
                  <a:lnTo>
                    <a:pt x="175" y="785"/>
                  </a:lnTo>
                  <a:lnTo>
                    <a:pt x="176" y="785"/>
                  </a:lnTo>
                  <a:lnTo>
                    <a:pt x="176" y="784"/>
                  </a:lnTo>
                  <a:lnTo>
                    <a:pt x="175" y="784"/>
                  </a:lnTo>
                  <a:lnTo>
                    <a:pt x="174" y="784"/>
                  </a:lnTo>
                  <a:lnTo>
                    <a:pt x="173" y="784"/>
                  </a:lnTo>
                  <a:lnTo>
                    <a:pt x="172" y="784"/>
                  </a:lnTo>
                  <a:lnTo>
                    <a:pt x="171" y="784"/>
                  </a:lnTo>
                  <a:lnTo>
                    <a:pt x="169" y="782"/>
                  </a:lnTo>
                  <a:lnTo>
                    <a:pt x="169" y="781"/>
                  </a:lnTo>
                  <a:lnTo>
                    <a:pt x="169" y="780"/>
                  </a:lnTo>
                  <a:lnTo>
                    <a:pt x="169" y="779"/>
                  </a:lnTo>
                  <a:lnTo>
                    <a:pt x="170" y="779"/>
                  </a:lnTo>
                  <a:lnTo>
                    <a:pt x="171" y="779"/>
                  </a:lnTo>
                  <a:lnTo>
                    <a:pt x="171" y="778"/>
                  </a:lnTo>
                  <a:lnTo>
                    <a:pt x="170" y="777"/>
                  </a:lnTo>
                  <a:lnTo>
                    <a:pt x="169" y="776"/>
                  </a:lnTo>
                  <a:lnTo>
                    <a:pt x="168" y="775"/>
                  </a:lnTo>
                  <a:lnTo>
                    <a:pt x="168" y="774"/>
                  </a:lnTo>
                  <a:lnTo>
                    <a:pt x="167" y="774"/>
                  </a:lnTo>
                  <a:lnTo>
                    <a:pt x="166" y="774"/>
                  </a:lnTo>
                  <a:lnTo>
                    <a:pt x="165" y="775"/>
                  </a:lnTo>
                  <a:lnTo>
                    <a:pt x="165" y="776"/>
                  </a:lnTo>
                  <a:lnTo>
                    <a:pt x="165" y="777"/>
                  </a:lnTo>
                  <a:lnTo>
                    <a:pt x="164" y="777"/>
                  </a:lnTo>
                  <a:lnTo>
                    <a:pt x="163" y="777"/>
                  </a:lnTo>
                  <a:lnTo>
                    <a:pt x="162" y="777"/>
                  </a:lnTo>
                  <a:lnTo>
                    <a:pt x="162" y="776"/>
                  </a:lnTo>
                  <a:lnTo>
                    <a:pt x="163" y="775"/>
                  </a:lnTo>
                  <a:lnTo>
                    <a:pt x="163" y="774"/>
                  </a:lnTo>
                  <a:lnTo>
                    <a:pt x="163" y="773"/>
                  </a:lnTo>
                  <a:lnTo>
                    <a:pt x="162" y="772"/>
                  </a:lnTo>
                  <a:lnTo>
                    <a:pt x="161" y="772"/>
                  </a:lnTo>
                  <a:lnTo>
                    <a:pt x="160" y="772"/>
                  </a:lnTo>
                  <a:lnTo>
                    <a:pt x="160" y="773"/>
                  </a:lnTo>
                  <a:lnTo>
                    <a:pt x="159" y="773"/>
                  </a:lnTo>
                  <a:lnTo>
                    <a:pt x="158" y="772"/>
                  </a:lnTo>
                  <a:lnTo>
                    <a:pt x="157" y="771"/>
                  </a:lnTo>
                  <a:lnTo>
                    <a:pt x="156" y="772"/>
                  </a:lnTo>
                  <a:lnTo>
                    <a:pt x="156" y="771"/>
                  </a:lnTo>
                  <a:lnTo>
                    <a:pt x="156" y="770"/>
                  </a:lnTo>
                  <a:lnTo>
                    <a:pt x="155" y="770"/>
                  </a:lnTo>
                  <a:lnTo>
                    <a:pt x="155" y="769"/>
                  </a:lnTo>
                  <a:lnTo>
                    <a:pt x="156" y="768"/>
                  </a:lnTo>
                  <a:lnTo>
                    <a:pt x="155" y="768"/>
                  </a:lnTo>
                  <a:lnTo>
                    <a:pt x="155" y="767"/>
                  </a:lnTo>
                  <a:lnTo>
                    <a:pt x="154" y="766"/>
                  </a:lnTo>
                  <a:lnTo>
                    <a:pt x="154" y="765"/>
                  </a:lnTo>
                  <a:lnTo>
                    <a:pt x="155" y="765"/>
                  </a:lnTo>
                  <a:lnTo>
                    <a:pt x="156" y="765"/>
                  </a:lnTo>
                  <a:lnTo>
                    <a:pt x="155" y="765"/>
                  </a:lnTo>
                  <a:lnTo>
                    <a:pt x="155" y="763"/>
                  </a:lnTo>
                  <a:lnTo>
                    <a:pt x="154" y="762"/>
                  </a:lnTo>
                  <a:lnTo>
                    <a:pt x="154" y="761"/>
                  </a:lnTo>
                  <a:lnTo>
                    <a:pt x="155" y="760"/>
                  </a:lnTo>
                  <a:lnTo>
                    <a:pt x="155" y="759"/>
                  </a:lnTo>
                  <a:lnTo>
                    <a:pt x="154" y="759"/>
                  </a:lnTo>
                  <a:lnTo>
                    <a:pt x="153" y="758"/>
                  </a:lnTo>
                  <a:lnTo>
                    <a:pt x="153" y="757"/>
                  </a:lnTo>
                  <a:lnTo>
                    <a:pt x="153" y="756"/>
                  </a:lnTo>
                  <a:lnTo>
                    <a:pt x="152" y="756"/>
                  </a:lnTo>
                  <a:lnTo>
                    <a:pt x="151" y="756"/>
                  </a:lnTo>
                  <a:lnTo>
                    <a:pt x="151" y="757"/>
                  </a:lnTo>
                  <a:lnTo>
                    <a:pt x="151" y="756"/>
                  </a:lnTo>
                  <a:lnTo>
                    <a:pt x="151" y="755"/>
                  </a:lnTo>
                  <a:lnTo>
                    <a:pt x="150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48" y="756"/>
                  </a:lnTo>
                  <a:lnTo>
                    <a:pt x="148" y="755"/>
                  </a:lnTo>
                  <a:lnTo>
                    <a:pt x="148" y="754"/>
                  </a:lnTo>
                  <a:lnTo>
                    <a:pt x="149" y="754"/>
                  </a:lnTo>
                  <a:lnTo>
                    <a:pt x="149" y="753"/>
                  </a:lnTo>
                  <a:lnTo>
                    <a:pt x="148" y="753"/>
                  </a:lnTo>
                  <a:lnTo>
                    <a:pt x="147" y="753"/>
                  </a:lnTo>
                  <a:lnTo>
                    <a:pt x="147" y="754"/>
                  </a:lnTo>
                  <a:lnTo>
                    <a:pt x="146" y="754"/>
                  </a:lnTo>
                  <a:lnTo>
                    <a:pt x="145" y="753"/>
                  </a:lnTo>
                  <a:lnTo>
                    <a:pt x="145" y="752"/>
                  </a:lnTo>
                  <a:lnTo>
                    <a:pt x="144" y="753"/>
                  </a:lnTo>
                  <a:lnTo>
                    <a:pt x="143" y="752"/>
                  </a:lnTo>
                  <a:lnTo>
                    <a:pt x="143" y="751"/>
                  </a:lnTo>
                  <a:lnTo>
                    <a:pt x="142" y="751"/>
                  </a:lnTo>
                  <a:lnTo>
                    <a:pt x="142" y="750"/>
                  </a:lnTo>
                  <a:lnTo>
                    <a:pt x="143" y="750"/>
                  </a:lnTo>
                  <a:lnTo>
                    <a:pt x="143" y="749"/>
                  </a:lnTo>
                  <a:lnTo>
                    <a:pt x="143" y="748"/>
                  </a:lnTo>
                  <a:lnTo>
                    <a:pt x="142" y="748"/>
                  </a:lnTo>
                  <a:lnTo>
                    <a:pt x="142" y="748"/>
                  </a:lnTo>
                  <a:lnTo>
                    <a:pt x="141" y="748"/>
                  </a:lnTo>
                  <a:lnTo>
                    <a:pt x="140" y="748"/>
                  </a:lnTo>
                  <a:lnTo>
                    <a:pt x="140" y="747"/>
                  </a:lnTo>
                  <a:lnTo>
                    <a:pt x="140" y="746"/>
                  </a:lnTo>
                  <a:lnTo>
                    <a:pt x="140" y="745"/>
                  </a:lnTo>
                  <a:lnTo>
                    <a:pt x="139" y="745"/>
                  </a:lnTo>
                  <a:lnTo>
                    <a:pt x="138" y="744"/>
                  </a:lnTo>
                  <a:lnTo>
                    <a:pt x="137" y="744"/>
                  </a:lnTo>
                  <a:lnTo>
                    <a:pt x="136" y="745"/>
                  </a:lnTo>
                  <a:lnTo>
                    <a:pt x="136" y="747"/>
                  </a:lnTo>
                  <a:lnTo>
                    <a:pt x="135" y="747"/>
                  </a:lnTo>
                  <a:lnTo>
                    <a:pt x="135" y="748"/>
                  </a:lnTo>
                  <a:lnTo>
                    <a:pt x="134" y="748"/>
                  </a:lnTo>
                  <a:lnTo>
                    <a:pt x="133" y="748"/>
                  </a:lnTo>
                  <a:lnTo>
                    <a:pt x="133" y="747"/>
                  </a:lnTo>
                  <a:lnTo>
                    <a:pt x="133" y="746"/>
                  </a:lnTo>
                  <a:lnTo>
                    <a:pt x="133" y="745"/>
                  </a:lnTo>
                  <a:lnTo>
                    <a:pt x="133" y="744"/>
                  </a:lnTo>
                  <a:lnTo>
                    <a:pt x="134" y="744"/>
                  </a:lnTo>
                  <a:lnTo>
                    <a:pt x="134" y="743"/>
                  </a:lnTo>
                  <a:lnTo>
                    <a:pt x="135" y="743"/>
                  </a:lnTo>
                  <a:lnTo>
                    <a:pt x="135" y="742"/>
                  </a:lnTo>
                  <a:lnTo>
                    <a:pt x="134" y="742"/>
                  </a:lnTo>
                  <a:lnTo>
                    <a:pt x="134" y="741"/>
                  </a:lnTo>
                  <a:lnTo>
                    <a:pt x="133" y="741"/>
                  </a:lnTo>
                  <a:lnTo>
                    <a:pt x="133" y="742"/>
                  </a:lnTo>
                  <a:lnTo>
                    <a:pt x="132" y="742"/>
                  </a:lnTo>
                  <a:lnTo>
                    <a:pt x="132" y="741"/>
                  </a:lnTo>
                  <a:lnTo>
                    <a:pt x="132" y="740"/>
                  </a:lnTo>
                  <a:lnTo>
                    <a:pt x="131" y="740"/>
                  </a:lnTo>
                  <a:lnTo>
                    <a:pt x="130" y="740"/>
                  </a:lnTo>
                  <a:lnTo>
                    <a:pt x="129" y="740"/>
                  </a:lnTo>
                  <a:lnTo>
                    <a:pt x="129" y="739"/>
                  </a:lnTo>
                  <a:lnTo>
                    <a:pt x="128" y="739"/>
                  </a:lnTo>
                  <a:lnTo>
                    <a:pt x="128" y="738"/>
                  </a:lnTo>
                  <a:lnTo>
                    <a:pt x="127" y="738"/>
                  </a:lnTo>
                  <a:lnTo>
                    <a:pt x="126" y="738"/>
                  </a:lnTo>
                  <a:lnTo>
                    <a:pt x="126" y="739"/>
                  </a:lnTo>
                  <a:lnTo>
                    <a:pt x="126" y="740"/>
                  </a:lnTo>
                  <a:lnTo>
                    <a:pt x="125" y="741"/>
                  </a:lnTo>
                  <a:lnTo>
                    <a:pt x="124" y="741"/>
                  </a:lnTo>
                  <a:lnTo>
                    <a:pt x="123" y="741"/>
                  </a:lnTo>
                  <a:lnTo>
                    <a:pt x="123" y="740"/>
                  </a:lnTo>
                  <a:lnTo>
                    <a:pt x="123" y="739"/>
                  </a:lnTo>
                  <a:lnTo>
                    <a:pt x="123" y="738"/>
                  </a:lnTo>
                  <a:lnTo>
                    <a:pt x="123" y="737"/>
                  </a:lnTo>
                  <a:lnTo>
                    <a:pt x="124" y="737"/>
                  </a:lnTo>
                  <a:lnTo>
                    <a:pt x="125" y="737"/>
                  </a:lnTo>
                  <a:lnTo>
                    <a:pt x="125" y="736"/>
                  </a:lnTo>
                  <a:lnTo>
                    <a:pt x="125" y="735"/>
                  </a:lnTo>
                  <a:lnTo>
                    <a:pt x="124" y="735"/>
                  </a:lnTo>
                  <a:lnTo>
                    <a:pt x="124" y="736"/>
                  </a:lnTo>
                  <a:lnTo>
                    <a:pt x="123" y="736"/>
                  </a:lnTo>
                  <a:lnTo>
                    <a:pt x="123" y="735"/>
                  </a:lnTo>
                  <a:lnTo>
                    <a:pt x="123" y="734"/>
                  </a:lnTo>
                  <a:lnTo>
                    <a:pt x="122" y="734"/>
                  </a:lnTo>
                  <a:lnTo>
                    <a:pt x="122" y="733"/>
                  </a:lnTo>
                  <a:lnTo>
                    <a:pt x="122" y="734"/>
                  </a:lnTo>
                  <a:lnTo>
                    <a:pt x="121" y="734"/>
                  </a:lnTo>
                  <a:lnTo>
                    <a:pt x="121" y="733"/>
                  </a:lnTo>
                  <a:lnTo>
                    <a:pt x="120" y="733"/>
                  </a:lnTo>
                  <a:lnTo>
                    <a:pt x="119" y="732"/>
                  </a:lnTo>
                  <a:lnTo>
                    <a:pt x="118" y="732"/>
                  </a:lnTo>
                  <a:lnTo>
                    <a:pt x="118" y="733"/>
                  </a:lnTo>
                  <a:lnTo>
                    <a:pt x="117" y="733"/>
                  </a:lnTo>
                  <a:lnTo>
                    <a:pt x="116" y="733"/>
                  </a:lnTo>
                  <a:lnTo>
                    <a:pt x="115" y="733"/>
                  </a:lnTo>
                  <a:lnTo>
                    <a:pt x="115" y="732"/>
                  </a:lnTo>
                  <a:lnTo>
                    <a:pt x="114" y="732"/>
                  </a:lnTo>
                  <a:lnTo>
                    <a:pt x="114" y="731"/>
                  </a:lnTo>
                  <a:lnTo>
                    <a:pt x="114" y="730"/>
                  </a:lnTo>
                  <a:lnTo>
                    <a:pt x="115" y="730"/>
                  </a:lnTo>
                  <a:lnTo>
                    <a:pt x="115" y="729"/>
                  </a:lnTo>
                  <a:lnTo>
                    <a:pt x="116" y="729"/>
                  </a:lnTo>
                  <a:lnTo>
                    <a:pt x="116" y="728"/>
                  </a:lnTo>
                  <a:lnTo>
                    <a:pt x="116" y="727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4" y="726"/>
                  </a:lnTo>
                  <a:lnTo>
                    <a:pt x="113" y="726"/>
                  </a:lnTo>
                  <a:lnTo>
                    <a:pt x="112" y="726"/>
                  </a:lnTo>
                  <a:lnTo>
                    <a:pt x="111" y="726"/>
                  </a:lnTo>
                  <a:lnTo>
                    <a:pt x="111" y="725"/>
                  </a:lnTo>
                  <a:lnTo>
                    <a:pt x="111" y="724"/>
                  </a:lnTo>
                  <a:lnTo>
                    <a:pt x="111" y="723"/>
                  </a:lnTo>
                  <a:lnTo>
                    <a:pt x="111" y="722"/>
                  </a:lnTo>
                  <a:lnTo>
                    <a:pt x="111" y="721"/>
                  </a:lnTo>
                  <a:lnTo>
                    <a:pt x="110" y="721"/>
                  </a:lnTo>
                  <a:lnTo>
                    <a:pt x="109" y="721"/>
                  </a:lnTo>
                  <a:lnTo>
                    <a:pt x="108" y="721"/>
                  </a:lnTo>
                  <a:lnTo>
                    <a:pt x="107" y="721"/>
                  </a:lnTo>
                  <a:lnTo>
                    <a:pt x="107" y="720"/>
                  </a:lnTo>
                  <a:lnTo>
                    <a:pt x="106" y="720"/>
                  </a:lnTo>
                  <a:lnTo>
                    <a:pt x="106" y="719"/>
                  </a:lnTo>
                  <a:lnTo>
                    <a:pt x="106" y="718"/>
                  </a:lnTo>
                  <a:lnTo>
                    <a:pt x="105" y="717"/>
                  </a:lnTo>
                  <a:lnTo>
                    <a:pt x="105" y="716"/>
                  </a:lnTo>
                  <a:lnTo>
                    <a:pt x="104" y="716"/>
                  </a:lnTo>
                  <a:lnTo>
                    <a:pt x="103" y="715"/>
                  </a:lnTo>
                  <a:lnTo>
                    <a:pt x="102" y="715"/>
                  </a:lnTo>
                  <a:lnTo>
                    <a:pt x="101" y="715"/>
                  </a:lnTo>
                  <a:lnTo>
                    <a:pt x="101" y="716"/>
                  </a:lnTo>
                  <a:lnTo>
                    <a:pt x="102" y="717"/>
                  </a:lnTo>
                  <a:lnTo>
                    <a:pt x="103" y="717"/>
                  </a:lnTo>
                  <a:lnTo>
                    <a:pt x="104" y="718"/>
                  </a:lnTo>
                  <a:lnTo>
                    <a:pt x="104" y="719"/>
                  </a:lnTo>
                  <a:lnTo>
                    <a:pt x="104" y="720"/>
                  </a:lnTo>
                  <a:lnTo>
                    <a:pt x="104" y="721"/>
                  </a:lnTo>
                  <a:lnTo>
                    <a:pt x="103" y="721"/>
                  </a:lnTo>
                  <a:lnTo>
                    <a:pt x="103" y="722"/>
                  </a:lnTo>
                  <a:lnTo>
                    <a:pt x="102" y="722"/>
                  </a:lnTo>
                  <a:lnTo>
                    <a:pt x="101" y="722"/>
                  </a:lnTo>
                  <a:lnTo>
                    <a:pt x="100" y="722"/>
                  </a:lnTo>
                  <a:lnTo>
                    <a:pt x="99" y="722"/>
                  </a:lnTo>
                  <a:lnTo>
                    <a:pt x="98" y="722"/>
                  </a:lnTo>
                  <a:lnTo>
                    <a:pt x="98" y="721"/>
                  </a:lnTo>
                  <a:lnTo>
                    <a:pt x="97" y="721"/>
                  </a:lnTo>
                  <a:lnTo>
                    <a:pt x="97" y="720"/>
                  </a:lnTo>
                  <a:lnTo>
                    <a:pt x="96" y="720"/>
                  </a:lnTo>
                  <a:lnTo>
                    <a:pt x="96" y="719"/>
                  </a:lnTo>
                  <a:lnTo>
                    <a:pt x="96" y="718"/>
                  </a:lnTo>
                  <a:lnTo>
                    <a:pt x="97" y="718"/>
                  </a:lnTo>
                  <a:lnTo>
                    <a:pt x="97" y="717"/>
                  </a:lnTo>
                  <a:lnTo>
                    <a:pt x="97" y="716"/>
                  </a:lnTo>
                  <a:lnTo>
                    <a:pt x="96" y="716"/>
                  </a:lnTo>
                  <a:lnTo>
                    <a:pt x="96" y="715"/>
                  </a:lnTo>
                  <a:lnTo>
                    <a:pt x="96" y="716"/>
                  </a:lnTo>
                  <a:lnTo>
                    <a:pt x="95" y="716"/>
                  </a:lnTo>
                  <a:lnTo>
                    <a:pt x="94" y="716"/>
                  </a:lnTo>
                  <a:lnTo>
                    <a:pt x="93" y="716"/>
                  </a:lnTo>
                  <a:lnTo>
                    <a:pt x="93" y="715"/>
                  </a:lnTo>
                  <a:lnTo>
                    <a:pt x="92" y="715"/>
                  </a:lnTo>
                  <a:lnTo>
                    <a:pt x="92" y="714"/>
                  </a:lnTo>
                  <a:lnTo>
                    <a:pt x="91" y="713"/>
                  </a:lnTo>
                  <a:lnTo>
                    <a:pt x="90" y="713"/>
                  </a:lnTo>
                  <a:lnTo>
                    <a:pt x="90" y="714"/>
                  </a:lnTo>
                  <a:lnTo>
                    <a:pt x="89" y="714"/>
                  </a:lnTo>
                  <a:lnTo>
                    <a:pt x="88" y="714"/>
                  </a:lnTo>
                  <a:lnTo>
                    <a:pt x="87" y="714"/>
                  </a:lnTo>
                  <a:lnTo>
                    <a:pt x="86" y="713"/>
                  </a:lnTo>
                  <a:lnTo>
                    <a:pt x="86" y="712"/>
                  </a:lnTo>
                  <a:lnTo>
                    <a:pt x="86" y="711"/>
                  </a:lnTo>
                  <a:lnTo>
                    <a:pt x="87" y="711"/>
                  </a:lnTo>
                  <a:lnTo>
                    <a:pt x="87" y="710"/>
                  </a:lnTo>
                  <a:lnTo>
                    <a:pt x="88" y="710"/>
                  </a:lnTo>
                  <a:lnTo>
                    <a:pt x="88" y="709"/>
                  </a:lnTo>
                  <a:lnTo>
                    <a:pt x="88" y="708"/>
                  </a:lnTo>
                  <a:lnTo>
                    <a:pt x="87" y="708"/>
                  </a:lnTo>
                  <a:lnTo>
                    <a:pt x="86" y="708"/>
                  </a:lnTo>
                  <a:lnTo>
                    <a:pt x="85" y="707"/>
                  </a:lnTo>
                  <a:lnTo>
                    <a:pt x="84" y="707"/>
                  </a:lnTo>
                  <a:lnTo>
                    <a:pt x="84" y="706"/>
                  </a:lnTo>
                  <a:lnTo>
                    <a:pt x="84" y="705"/>
                  </a:lnTo>
                  <a:lnTo>
                    <a:pt x="83" y="705"/>
                  </a:lnTo>
                  <a:lnTo>
                    <a:pt x="83" y="704"/>
                  </a:lnTo>
                  <a:lnTo>
                    <a:pt x="82" y="704"/>
                  </a:lnTo>
                  <a:lnTo>
                    <a:pt x="81" y="703"/>
                  </a:lnTo>
                  <a:lnTo>
                    <a:pt x="80" y="703"/>
                  </a:lnTo>
                  <a:lnTo>
                    <a:pt x="80" y="702"/>
                  </a:lnTo>
                  <a:lnTo>
                    <a:pt x="79" y="702"/>
                  </a:lnTo>
                  <a:lnTo>
                    <a:pt x="79" y="701"/>
                  </a:lnTo>
                  <a:lnTo>
                    <a:pt x="78" y="701"/>
                  </a:lnTo>
                  <a:lnTo>
                    <a:pt x="78" y="700"/>
                  </a:lnTo>
                  <a:lnTo>
                    <a:pt x="78" y="699"/>
                  </a:lnTo>
                  <a:lnTo>
                    <a:pt x="77" y="699"/>
                  </a:lnTo>
                  <a:lnTo>
                    <a:pt x="77" y="698"/>
                  </a:lnTo>
                  <a:lnTo>
                    <a:pt x="77" y="697"/>
                  </a:lnTo>
                  <a:lnTo>
                    <a:pt x="76" y="696"/>
                  </a:lnTo>
                  <a:lnTo>
                    <a:pt x="76" y="695"/>
                  </a:lnTo>
                  <a:lnTo>
                    <a:pt x="76" y="694"/>
                  </a:lnTo>
                  <a:lnTo>
                    <a:pt x="76" y="693"/>
                  </a:lnTo>
                  <a:lnTo>
                    <a:pt x="76" y="693"/>
                  </a:lnTo>
                  <a:lnTo>
                    <a:pt x="76" y="692"/>
                  </a:lnTo>
                  <a:lnTo>
                    <a:pt x="75" y="692"/>
                  </a:lnTo>
                  <a:lnTo>
                    <a:pt x="75" y="691"/>
                  </a:lnTo>
                  <a:lnTo>
                    <a:pt x="74" y="691"/>
                  </a:lnTo>
                  <a:lnTo>
                    <a:pt x="73" y="691"/>
                  </a:lnTo>
                  <a:lnTo>
                    <a:pt x="72" y="691"/>
                  </a:lnTo>
                  <a:lnTo>
                    <a:pt x="71" y="691"/>
                  </a:lnTo>
                  <a:lnTo>
                    <a:pt x="70" y="690"/>
                  </a:lnTo>
                  <a:lnTo>
                    <a:pt x="69" y="690"/>
                  </a:lnTo>
                  <a:lnTo>
                    <a:pt x="69" y="689"/>
                  </a:lnTo>
                  <a:lnTo>
                    <a:pt x="69" y="689"/>
                  </a:lnTo>
                  <a:lnTo>
                    <a:pt x="68" y="689"/>
                  </a:lnTo>
                  <a:lnTo>
                    <a:pt x="68" y="688"/>
                  </a:lnTo>
                  <a:lnTo>
                    <a:pt x="67" y="688"/>
                  </a:lnTo>
                  <a:lnTo>
                    <a:pt x="67" y="687"/>
                  </a:lnTo>
                  <a:lnTo>
                    <a:pt x="66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3" y="686"/>
                  </a:lnTo>
                  <a:lnTo>
                    <a:pt x="62" y="685"/>
                  </a:lnTo>
                  <a:lnTo>
                    <a:pt x="62" y="684"/>
                  </a:lnTo>
                  <a:lnTo>
                    <a:pt x="61" y="684"/>
                  </a:lnTo>
                  <a:lnTo>
                    <a:pt x="61" y="683"/>
                  </a:lnTo>
                  <a:lnTo>
                    <a:pt x="60" y="682"/>
                  </a:lnTo>
                  <a:lnTo>
                    <a:pt x="61" y="681"/>
                  </a:lnTo>
                  <a:lnTo>
                    <a:pt x="60" y="680"/>
                  </a:lnTo>
                  <a:lnTo>
                    <a:pt x="60" y="679"/>
                  </a:lnTo>
                  <a:lnTo>
                    <a:pt x="59" y="678"/>
                  </a:lnTo>
                  <a:lnTo>
                    <a:pt x="59" y="677"/>
                  </a:lnTo>
                  <a:lnTo>
                    <a:pt x="59" y="676"/>
                  </a:lnTo>
                  <a:lnTo>
                    <a:pt x="59" y="675"/>
                  </a:lnTo>
                  <a:lnTo>
                    <a:pt x="60" y="675"/>
                  </a:lnTo>
                  <a:lnTo>
                    <a:pt x="60" y="674"/>
                  </a:lnTo>
                  <a:lnTo>
                    <a:pt x="61" y="674"/>
                  </a:lnTo>
                  <a:lnTo>
                    <a:pt x="61" y="673"/>
                  </a:lnTo>
                  <a:lnTo>
                    <a:pt x="61" y="672"/>
                  </a:lnTo>
                  <a:lnTo>
                    <a:pt x="60" y="672"/>
                  </a:lnTo>
                  <a:lnTo>
                    <a:pt x="60" y="671"/>
                  </a:lnTo>
                  <a:lnTo>
                    <a:pt x="60" y="670"/>
                  </a:lnTo>
                  <a:lnTo>
                    <a:pt x="59" y="670"/>
                  </a:lnTo>
                  <a:lnTo>
                    <a:pt x="58" y="669"/>
                  </a:lnTo>
                  <a:lnTo>
                    <a:pt x="57" y="669"/>
                  </a:lnTo>
                  <a:lnTo>
                    <a:pt x="57" y="668"/>
                  </a:lnTo>
                  <a:lnTo>
                    <a:pt x="56" y="667"/>
                  </a:lnTo>
                  <a:lnTo>
                    <a:pt x="55" y="667"/>
                  </a:lnTo>
                  <a:lnTo>
                    <a:pt x="54" y="667"/>
                  </a:lnTo>
                  <a:lnTo>
                    <a:pt x="54" y="668"/>
                  </a:lnTo>
                  <a:lnTo>
                    <a:pt x="54" y="669"/>
                  </a:lnTo>
                  <a:lnTo>
                    <a:pt x="55" y="669"/>
                  </a:lnTo>
                  <a:lnTo>
                    <a:pt x="55" y="670"/>
                  </a:lnTo>
                  <a:lnTo>
                    <a:pt x="55" y="671"/>
                  </a:lnTo>
                  <a:lnTo>
                    <a:pt x="54" y="671"/>
                  </a:lnTo>
                  <a:lnTo>
                    <a:pt x="53" y="671"/>
                  </a:lnTo>
                  <a:lnTo>
                    <a:pt x="52" y="671"/>
                  </a:lnTo>
                  <a:lnTo>
                    <a:pt x="52" y="670"/>
                  </a:lnTo>
                  <a:lnTo>
                    <a:pt x="52" y="669"/>
                  </a:lnTo>
                  <a:lnTo>
                    <a:pt x="52" y="668"/>
                  </a:lnTo>
                  <a:lnTo>
                    <a:pt x="52" y="667"/>
                  </a:lnTo>
                  <a:lnTo>
                    <a:pt x="51" y="667"/>
                  </a:lnTo>
                  <a:lnTo>
                    <a:pt x="51" y="666"/>
                  </a:lnTo>
                  <a:lnTo>
                    <a:pt x="50" y="666"/>
                  </a:lnTo>
                  <a:lnTo>
                    <a:pt x="49" y="666"/>
                  </a:lnTo>
                  <a:lnTo>
                    <a:pt x="48" y="666"/>
                  </a:lnTo>
                  <a:lnTo>
                    <a:pt x="48" y="667"/>
                  </a:lnTo>
                  <a:lnTo>
                    <a:pt x="47" y="667"/>
                  </a:lnTo>
                  <a:lnTo>
                    <a:pt x="46" y="668"/>
                  </a:lnTo>
                  <a:lnTo>
                    <a:pt x="45" y="667"/>
                  </a:lnTo>
                  <a:lnTo>
                    <a:pt x="45" y="666"/>
                  </a:lnTo>
                  <a:lnTo>
                    <a:pt x="45" y="665"/>
                  </a:lnTo>
                  <a:lnTo>
                    <a:pt x="45" y="664"/>
                  </a:lnTo>
                  <a:lnTo>
                    <a:pt x="45" y="663"/>
                  </a:lnTo>
                  <a:lnTo>
                    <a:pt x="44" y="663"/>
                  </a:lnTo>
                  <a:lnTo>
                    <a:pt x="43" y="663"/>
                  </a:lnTo>
                  <a:lnTo>
                    <a:pt x="43" y="662"/>
                  </a:lnTo>
                  <a:lnTo>
                    <a:pt x="42" y="662"/>
                  </a:lnTo>
                  <a:lnTo>
                    <a:pt x="41" y="661"/>
                  </a:lnTo>
                  <a:lnTo>
                    <a:pt x="41" y="660"/>
                  </a:lnTo>
                  <a:lnTo>
                    <a:pt x="42" y="660"/>
                  </a:lnTo>
                  <a:lnTo>
                    <a:pt x="42" y="659"/>
                  </a:lnTo>
                  <a:lnTo>
                    <a:pt x="41" y="657"/>
                  </a:lnTo>
                  <a:lnTo>
                    <a:pt x="41" y="656"/>
                  </a:lnTo>
                  <a:lnTo>
                    <a:pt x="41" y="655"/>
                  </a:lnTo>
                  <a:lnTo>
                    <a:pt x="42" y="654"/>
                  </a:lnTo>
                  <a:lnTo>
                    <a:pt x="41" y="654"/>
                  </a:lnTo>
                  <a:lnTo>
                    <a:pt x="41" y="653"/>
                  </a:lnTo>
                  <a:lnTo>
                    <a:pt x="41" y="652"/>
                  </a:lnTo>
                  <a:lnTo>
                    <a:pt x="40" y="652"/>
                  </a:lnTo>
                  <a:lnTo>
                    <a:pt x="39" y="652"/>
                  </a:lnTo>
                  <a:lnTo>
                    <a:pt x="38" y="652"/>
                  </a:lnTo>
                  <a:lnTo>
                    <a:pt x="37" y="652"/>
                  </a:lnTo>
                  <a:lnTo>
                    <a:pt x="36" y="652"/>
                  </a:lnTo>
                  <a:lnTo>
                    <a:pt x="35" y="652"/>
                  </a:lnTo>
                  <a:lnTo>
                    <a:pt x="34" y="652"/>
                  </a:lnTo>
                  <a:lnTo>
                    <a:pt x="33" y="652"/>
                  </a:lnTo>
                  <a:lnTo>
                    <a:pt x="32" y="652"/>
                  </a:lnTo>
                  <a:lnTo>
                    <a:pt x="31" y="653"/>
                  </a:lnTo>
                  <a:lnTo>
                    <a:pt x="30" y="652"/>
                  </a:lnTo>
                  <a:lnTo>
                    <a:pt x="28" y="651"/>
                  </a:lnTo>
                  <a:lnTo>
                    <a:pt x="28" y="650"/>
                  </a:lnTo>
                  <a:lnTo>
                    <a:pt x="28" y="649"/>
                  </a:lnTo>
                  <a:lnTo>
                    <a:pt x="28" y="648"/>
                  </a:lnTo>
                  <a:lnTo>
                    <a:pt x="28" y="647"/>
                  </a:lnTo>
                  <a:lnTo>
                    <a:pt x="28" y="646"/>
                  </a:lnTo>
                  <a:lnTo>
                    <a:pt x="28" y="645"/>
                  </a:lnTo>
                  <a:lnTo>
                    <a:pt x="28" y="644"/>
                  </a:lnTo>
                  <a:lnTo>
                    <a:pt x="29" y="644"/>
                  </a:lnTo>
                  <a:lnTo>
                    <a:pt x="30" y="644"/>
                  </a:lnTo>
                  <a:lnTo>
                    <a:pt x="31" y="644"/>
                  </a:lnTo>
                  <a:lnTo>
                    <a:pt x="32" y="644"/>
                  </a:lnTo>
                  <a:lnTo>
                    <a:pt x="33" y="643"/>
                  </a:lnTo>
                  <a:lnTo>
                    <a:pt x="34" y="643"/>
                  </a:lnTo>
                  <a:lnTo>
                    <a:pt x="33" y="643"/>
                  </a:lnTo>
                  <a:lnTo>
                    <a:pt x="34" y="643"/>
                  </a:lnTo>
                  <a:lnTo>
                    <a:pt x="34" y="642"/>
                  </a:lnTo>
                  <a:lnTo>
                    <a:pt x="34" y="643"/>
                  </a:lnTo>
                  <a:lnTo>
                    <a:pt x="34" y="642"/>
                  </a:lnTo>
                  <a:lnTo>
                    <a:pt x="35" y="642"/>
                  </a:lnTo>
                  <a:lnTo>
                    <a:pt x="36" y="642"/>
                  </a:lnTo>
                  <a:lnTo>
                    <a:pt x="37" y="642"/>
                  </a:lnTo>
                  <a:lnTo>
                    <a:pt x="38" y="642"/>
                  </a:lnTo>
                  <a:lnTo>
                    <a:pt x="38" y="641"/>
                  </a:lnTo>
                  <a:lnTo>
                    <a:pt x="38" y="642"/>
                  </a:lnTo>
                  <a:lnTo>
                    <a:pt x="39" y="642"/>
                  </a:lnTo>
                  <a:lnTo>
                    <a:pt x="39" y="641"/>
                  </a:lnTo>
                  <a:lnTo>
                    <a:pt x="40" y="641"/>
                  </a:lnTo>
                  <a:lnTo>
                    <a:pt x="40" y="640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0" y="639"/>
                  </a:lnTo>
                  <a:lnTo>
                    <a:pt x="40" y="638"/>
                  </a:lnTo>
                  <a:lnTo>
                    <a:pt x="41" y="638"/>
                  </a:lnTo>
                  <a:lnTo>
                    <a:pt x="41" y="637"/>
                  </a:lnTo>
                  <a:lnTo>
                    <a:pt x="41" y="636"/>
                  </a:lnTo>
                  <a:lnTo>
                    <a:pt x="40" y="636"/>
                  </a:lnTo>
                  <a:lnTo>
                    <a:pt x="40" y="635"/>
                  </a:lnTo>
                  <a:lnTo>
                    <a:pt x="41" y="635"/>
                  </a:lnTo>
                  <a:lnTo>
                    <a:pt x="41" y="634"/>
                  </a:lnTo>
                  <a:lnTo>
                    <a:pt x="41" y="633"/>
                  </a:lnTo>
                  <a:lnTo>
                    <a:pt x="42" y="632"/>
                  </a:lnTo>
                  <a:lnTo>
                    <a:pt x="42" y="631"/>
                  </a:lnTo>
                  <a:lnTo>
                    <a:pt x="43" y="631"/>
                  </a:lnTo>
                  <a:lnTo>
                    <a:pt x="43" y="630"/>
                  </a:lnTo>
                  <a:lnTo>
                    <a:pt x="43" y="629"/>
                  </a:lnTo>
                  <a:lnTo>
                    <a:pt x="44" y="629"/>
                  </a:lnTo>
                  <a:lnTo>
                    <a:pt x="44" y="628"/>
                  </a:lnTo>
                  <a:lnTo>
                    <a:pt x="44" y="627"/>
                  </a:lnTo>
                  <a:lnTo>
                    <a:pt x="45" y="627"/>
                  </a:lnTo>
                  <a:lnTo>
                    <a:pt x="45" y="626"/>
                  </a:lnTo>
                  <a:lnTo>
                    <a:pt x="46" y="626"/>
                  </a:lnTo>
                  <a:lnTo>
                    <a:pt x="46" y="625"/>
                  </a:lnTo>
                  <a:lnTo>
                    <a:pt x="47" y="625"/>
                  </a:lnTo>
                  <a:lnTo>
                    <a:pt x="48" y="624"/>
                  </a:lnTo>
                  <a:lnTo>
                    <a:pt x="49" y="624"/>
                  </a:lnTo>
                  <a:lnTo>
                    <a:pt x="49" y="623"/>
                  </a:lnTo>
                  <a:lnTo>
                    <a:pt x="49" y="622"/>
                  </a:lnTo>
                  <a:lnTo>
                    <a:pt x="50" y="622"/>
                  </a:lnTo>
                  <a:lnTo>
                    <a:pt x="50" y="621"/>
                  </a:lnTo>
                  <a:lnTo>
                    <a:pt x="51" y="621"/>
                  </a:lnTo>
                  <a:lnTo>
                    <a:pt x="51" y="621"/>
                  </a:lnTo>
                  <a:lnTo>
                    <a:pt x="52" y="621"/>
                  </a:lnTo>
                  <a:lnTo>
                    <a:pt x="53" y="621"/>
                  </a:lnTo>
                  <a:lnTo>
                    <a:pt x="54" y="621"/>
                  </a:lnTo>
                  <a:lnTo>
                    <a:pt x="54" y="620"/>
                  </a:lnTo>
                  <a:lnTo>
                    <a:pt x="54" y="619"/>
                  </a:lnTo>
                  <a:lnTo>
                    <a:pt x="54" y="618"/>
                  </a:lnTo>
                  <a:lnTo>
                    <a:pt x="54" y="617"/>
                  </a:lnTo>
                  <a:lnTo>
                    <a:pt x="55" y="616"/>
                  </a:lnTo>
                  <a:lnTo>
                    <a:pt x="55" y="615"/>
                  </a:lnTo>
                  <a:lnTo>
                    <a:pt x="55" y="614"/>
                  </a:lnTo>
                  <a:lnTo>
                    <a:pt x="55" y="613"/>
                  </a:lnTo>
                  <a:lnTo>
                    <a:pt x="55" y="612"/>
                  </a:lnTo>
                  <a:lnTo>
                    <a:pt x="54" y="611"/>
                  </a:lnTo>
                  <a:lnTo>
                    <a:pt x="55" y="611"/>
                  </a:lnTo>
                  <a:lnTo>
                    <a:pt x="55" y="610"/>
                  </a:lnTo>
                  <a:lnTo>
                    <a:pt x="55" y="609"/>
                  </a:lnTo>
                  <a:lnTo>
                    <a:pt x="55" y="608"/>
                  </a:lnTo>
                  <a:lnTo>
                    <a:pt x="55" y="607"/>
                  </a:lnTo>
                  <a:lnTo>
                    <a:pt x="56" y="607"/>
                  </a:lnTo>
                  <a:lnTo>
                    <a:pt x="56" y="606"/>
                  </a:lnTo>
                  <a:lnTo>
                    <a:pt x="57" y="606"/>
                  </a:lnTo>
                  <a:lnTo>
                    <a:pt x="57" y="605"/>
                  </a:lnTo>
                  <a:lnTo>
                    <a:pt x="57" y="604"/>
                  </a:lnTo>
                  <a:lnTo>
                    <a:pt x="57" y="603"/>
                  </a:lnTo>
                  <a:lnTo>
                    <a:pt x="58" y="603"/>
                  </a:lnTo>
                  <a:lnTo>
                    <a:pt x="58" y="602"/>
                  </a:lnTo>
                  <a:lnTo>
                    <a:pt x="58" y="601"/>
                  </a:lnTo>
                  <a:lnTo>
                    <a:pt x="59" y="601"/>
                  </a:lnTo>
                  <a:lnTo>
                    <a:pt x="60" y="601"/>
                  </a:lnTo>
                  <a:lnTo>
                    <a:pt x="61" y="601"/>
                  </a:lnTo>
                  <a:lnTo>
                    <a:pt x="62" y="601"/>
                  </a:lnTo>
                  <a:lnTo>
                    <a:pt x="63" y="600"/>
                  </a:lnTo>
                  <a:lnTo>
                    <a:pt x="64" y="599"/>
                  </a:lnTo>
                  <a:lnTo>
                    <a:pt x="65" y="598"/>
                  </a:lnTo>
                  <a:lnTo>
                    <a:pt x="66" y="599"/>
                  </a:lnTo>
                  <a:lnTo>
                    <a:pt x="66" y="598"/>
                  </a:lnTo>
                  <a:lnTo>
                    <a:pt x="66" y="597"/>
                  </a:lnTo>
                  <a:lnTo>
                    <a:pt x="67" y="597"/>
                  </a:lnTo>
                  <a:lnTo>
                    <a:pt x="67" y="596"/>
                  </a:lnTo>
                  <a:lnTo>
                    <a:pt x="66" y="596"/>
                  </a:lnTo>
                  <a:lnTo>
                    <a:pt x="66" y="595"/>
                  </a:lnTo>
                  <a:lnTo>
                    <a:pt x="66" y="594"/>
                  </a:lnTo>
                  <a:lnTo>
                    <a:pt x="66" y="593"/>
                  </a:lnTo>
                  <a:lnTo>
                    <a:pt x="66" y="592"/>
                  </a:lnTo>
                  <a:lnTo>
                    <a:pt x="67" y="592"/>
                  </a:lnTo>
                  <a:lnTo>
                    <a:pt x="67" y="591"/>
                  </a:lnTo>
                  <a:lnTo>
                    <a:pt x="67" y="590"/>
                  </a:lnTo>
                  <a:lnTo>
                    <a:pt x="68" y="590"/>
                  </a:lnTo>
                  <a:lnTo>
                    <a:pt x="68" y="589"/>
                  </a:lnTo>
                  <a:lnTo>
                    <a:pt x="69" y="589"/>
                  </a:lnTo>
                  <a:lnTo>
                    <a:pt x="69" y="588"/>
                  </a:lnTo>
                  <a:lnTo>
                    <a:pt x="69" y="588"/>
                  </a:lnTo>
                  <a:lnTo>
                    <a:pt x="69" y="587"/>
                  </a:lnTo>
                  <a:lnTo>
                    <a:pt x="70" y="586"/>
                  </a:lnTo>
                  <a:lnTo>
                    <a:pt x="70" y="585"/>
                  </a:lnTo>
                  <a:lnTo>
                    <a:pt x="70" y="584"/>
                  </a:lnTo>
                  <a:lnTo>
                    <a:pt x="70" y="583"/>
                  </a:lnTo>
                  <a:lnTo>
                    <a:pt x="70" y="582"/>
                  </a:lnTo>
                  <a:lnTo>
                    <a:pt x="70" y="581"/>
                  </a:lnTo>
                  <a:lnTo>
                    <a:pt x="70" y="580"/>
                  </a:lnTo>
                  <a:lnTo>
                    <a:pt x="70" y="579"/>
                  </a:lnTo>
                  <a:lnTo>
                    <a:pt x="70" y="578"/>
                  </a:lnTo>
                  <a:lnTo>
                    <a:pt x="70" y="577"/>
                  </a:lnTo>
                  <a:lnTo>
                    <a:pt x="70" y="576"/>
                  </a:lnTo>
                  <a:lnTo>
                    <a:pt x="69" y="576"/>
                  </a:lnTo>
                  <a:lnTo>
                    <a:pt x="70" y="575"/>
                  </a:lnTo>
                  <a:lnTo>
                    <a:pt x="70" y="574"/>
                  </a:lnTo>
                  <a:lnTo>
                    <a:pt x="69" y="574"/>
                  </a:lnTo>
                  <a:lnTo>
                    <a:pt x="70" y="573"/>
                  </a:lnTo>
                  <a:lnTo>
                    <a:pt x="69" y="573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69"/>
                  </a:lnTo>
                  <a:lnTo>
                    <a:pt x="68" y="568"/>
                  </a:lnTo>
                  <a:lnTo>
                    <a:pt x="69" y="567"/>
                  </a:lnTo>
                  <a:lnTo>
                    <a:pt x="69" y="566"/>
                  </a:lnTo>
                  <a:lnTo>
                    <a:pt x="69" y="565"/>
                  </a:lnTo>
                  <a:lnTo>
                    <a:pt x="70" y="565"/>
                  </a:lnTo>
                  <a:lnTo>
                    <a:pt x="70" y="564"/>
                  </a:lnTo>
                  <a:lnTo>
                    <a:pt x="71" y="563"/>
                  </a:lnTo>
                  <a:lnTo>
                    <a:pt x="72" y="562"/>
                  </a:lnTo>
                  <a:lnTo>
                    <a:pt x="72" y="561"/>
                  </a:lnTo>
                  <a:lnTo>
                    <a:pt x="72" y="560"/>
                  </a:lnTo>
                  <a:lnTo>
                    <a:pt x="72" y="559"/>
                  </a:lnTo>
                  <a:lnTo>
                    <a:pt x="73" y="559"/>
                  </a:lnTo>
                  <a:lnTo>
                    <a:pt x="72" y="559"/>
                  </a:lnTo>
                  <a:lnTo>
                    <a:pt x="73" y="558"/>
                  </a:lnTo>
                  <a:lnTo>
                    <a:pt x="74" y="557"/>
                  </a:lnTo>
                  <a:lnTo>
                    <a:pt x="75" y="557"/>
                  </a:lnTo>
                  <a:lnTo>
                    <a:pt x="76" y="557"/>
                  </a:lnTo>
                  <a:lnTo>
                    <a:pt x="77" y="557"/>
                  </a:lnTo>
                  <a:lnTo>
                    <a:pt x="77" y="556"/>
                  </a:lnTo>
                  <a:lnTo>
                    <a:pt x="78" y="556"/>
                  </a:lnTo>
                  <a:lnTo>
                    <a:pt x="79" y="556"/>
                  </a:lnTo>
                  <a:lnTo>
                    <a:pt x="79" y="555"/>
                  </a:lnTo>
                  <a:lnTo>
                    <a:pt x="80" y="554"/>
                  </a:lnTo>
                  <a:lnTo>
                    <a:pt x="80" y="553"/>
                  </a:lnTo>
                  <a:lnTo>
                    <a:pt x="80" y="552"/>
                  </a:lnTo>
                  <a:lnTo>
                    <a:pt x="81" y="552"/>
                  </a:lnTo>
                  <a:lnTo>
                    <a:pt x="81" y="551"/>
                  </a:lnTo>
                  <a:lnTo>
                    <a:pt x="81" y="550"/>
                  </a:lnTo>
                  <a:lnTo>
                    <a:pt x="82" y="550"/>
                  </a:lnTo>
                  <a:lnTo>
                    <a:pt x="82" y="549"/>
                  </a:lnTo>
                  <a:lnTo>
                    <a:pt x="82" y="549"/>
                  </a:lnTo>
                  <a:lnTo>
                    <a:pt x="83" y="549"/>
                  </a:lnTo>
                  <a:lnTo>
                    <a:pt x="83" y="548"/>
                  </a:lnTo>
                  <a:lnTo>
                    <a:pt x="84" y="548"/>
                  </a:lnTo>
                  <a:lnTo>
                    <a:pt x="84" y="547"/>
                  </a:lnTo>
                  <a:lnTo>
                    <a:pt x="85" y="547"/>
                  </a:lnTo>
                  <a:lnTo>
                    <a:pt x="86" y="546"/>
                  </a:lnTo>
                  <a:lnTo>
                    <a:pt x="86" y="545"/>
                  </a:lnTo>
                  <a:lnTo>
                    <a:pt x="87" y="545"/>
                  </a:lnTo>
                  <a:lnTo>
                    <a:pt x="87" y="544"/>
                  </a:lnTo>
                  <a:lnTo>
                    <a:pt x="87" y="543"/>
                  </a:lnTo>
                  <a:lnTo>
                    <a:pt x="88" y="542"/>
                  </a:lnTo>
                  <a:lnTo>
                    <a:pt x="89" y="541"/>
                  </a:lnTo>
                  <a:lnTo>
                    <a:pt x="91" y="539"/>
                  </a:lnTo>
                  <a:lnTo>
                    <a:pt x="92" y="538"/>
                  </a:lnTo>
                  <a:lnTo>
                    <a:pt x="93" y="537"/>
                  </a:lnTo>
                  <a:lnTo>
                    <a:pt x="95" y="535"/>
                  </a:lnTo>
                  <a:lnTo>
                    <a:pt x="96" y="535"/>
                  </a:lnTo>
                  <a:lnTo>
                    <a:pt x="97" y="535"/>
                  </a:lnTo>
                  <a:lnTo>
                    <a:pt x="99" y="534"/>
                  </a:lnTo>
                  <a:lnTo>
                    <a:pt x="100" y="534"/>
                  </a:lnTo>
                  <a:lnTo>
                    <a:pt x="102" y="532"/>
                  </a:lnTo>
                  <a:lnTo>
                    <a:pt x="103" y="531"/>
                  </a:lnTo>
                  <a:lnTo>
                    <a:pt x="104" y="531"/>
                  </a:lnTo>
                  <a:lnTo>
                    <a:pt x="104" y="530"/>
                  </a:lnTo>
                  <a:lnTo>
                    <a:pt x="112" y="525"/>
                  </a:lnTo>
                  <a:lnTo>
                    <a:pt x="115" y="522"/>
                  </a:lnTo>
                  <a:lnTo>
                    <a:pt x="116" y="522"/>
                  </a:lnTo>
                  <a:lnTo>
                    <a:pt x="119" y="520"/>
                  </a:lnTo>
                  <a:lnTo>
                    <a:pt x="120" y="519"/>
                  </a:lnTo>
                  <a:lnTo>
                    <a:pt x="122" y="518"/>
                  </a:lnTo>
                  <a:lnTo>
                    <a:pt x="123" y="517"/>
                  </a:lnTo>
                  <a:lnTo>
                    <a:pt x="125" y="514"/>
                  </a:lnTo>
                  <a:lnTo>
                    <a:pt x="128" y="511"/>
                  </a:lnTo>
                  <a:lnTo>
                    <a:pt x="131" y="508"/>
                  </a:lnTo>
                  <a:lnTo>
                    <a:pt x="132" y="506"/>
                  </a:lnTo>
                  <a:lnTo>
                    <a:pt x="137" y="501"/>
                  </a:lnTo>
                  <a:lnTo>
                    <a:pt x="139" y="498"/>
                  </a:lnTo>
                  <a:lnTo>
                    <a:pt x="142" y="495"/>
                  </a:lnTo>
                  <a:lnTo>
                    <a:pt x="141" y="495"/>
                  </a:lnTo>
                  <a:lnTo>
                    <a:pt x="140" y="494"/>
                  </a:lnTo>
                  <a:lnTo>
                    <a:pt x="140" y="493"/>
                  </a:lnTo>
                  <a:lnTo>
                    <a:pt x="139" y="493"/>
                  </a:lnTo>
                  <a:lnTo>
                    <a:pt x="139" y="492"/>
                  </a:lnTo>
                  <a:lnTo>
                    <a:pt x="138" y="492"/>
                  </a:lnTo>
                  <a:lnTo>
                    <a:pt x="138" y="491"/>
                  </a:lnTo>
                  <a:lnTo>
                    <a:pt x="138" y="490"/>
                  </a:lnTo>
                  <a:lnTo>
                    <a:pt x="137" y="490"/>
                  </a:lnTo>
                  <a:lnTo>
                    <a:pt x="137" y="491"/>
                  </a:lnTo>
                  <a:lnTo>
                    <a:pt x="136" y="491"/>
                  </a:lnTo>
                  <a:lnTo>
                    <a:pt x="136" y="492"/>
                  </a:lnTo>
                  <a:lnTo>
                    <a:pt x="136" y="491"/>
                  </a:lnTo>
                  <a:lnTo>
                    <a:pt x="135" y="491"/>
                  </a:lnTo>
                  <a:lnTo>
                    <a:pt x="135" y="490"/>
                  </a:lnTo>
                  <a:lnTo>
                    <a:pt x="135" y="489"/>
                  </a:lnTo>
                  <a:lnTo>
                    <a:pt x="134" y="489"/>
                  </a:lnTo>
                  <a:lnTo>
                    <a:pt x="133" y="488"/>
                  </a:lnTo>
                  <a:lnTo>
                    <a:pt x="132" y="488"/>
                  </a:lnTo>
                  <a:lnTo>
                    <a:pt x="131" y="487"/>
                  </a:lnTo>
                  <a:lnTo>
                    <a:pt x="129" y="487"/>
                  </a:lnTo>
                  <a:lnTo>
                    <a:pt x="129" y="488"/>
                  </a:lnTo>
                  <a:lnTo>
                    <a:pt x="128" y="488"/>
                  </a:lnTo>
                  <a:lnTo>
                    <a:pt x="127" y="488"/>
                  </a:lnTo>
                  <a:lnTo>
                    <a:pt x="127" y="487"/>
                  </a:lnTo>
                  <a:lnTo>
                    <a:pt x="126" y="487"/>
                  </a:lnTo>
                  <a:lnTo>
                    <a:pt x="126" y="488"/>
                  </a:lnTo>
                  <a:lnTo>
                    <a:pt x="126" y="487"/>
                  </a:lnTo>
                  <a:lnTo>
                    <a:pt x="125" y="487"/>
                  </a:lnTo>
                  <a:lnTo>
                    <a:pt x="124" y="487"/>
                  </a:lnTo>
                  <a:lnTo>
                    <a:pt x="124" y="486"/>
                  </a:lnTo>
                  <a:lnTo>
                    <a:pt x="124" y="485"/>
                  </a:lnTo>
                  <a:lnTo>
                    <a:pt x="125" y="485"/>
                  </a:lnTo>
                  <a:lnTo>
                    <a:pt x="125" y="484"/>
                  </a:lnTo>
                  <a:lnTo>
                    <a:pt x="126" y="484"/>
                  </a:lnTo>
                  <a:lnTo>
                    <a:pt x="126" y="483"/>
                  </a:lnTo>
                  <a:lnTo>
                    <a:pt x="125" y="483"/>
                  </a:lnTo>
                  <a:lnTo>
                    <a:pt x="124" y="484"/>
                  </a:lnTo>
                  <a:lnTo>
                    <a:pt x="124" y="483"/>
                  </a:lnTo>
                  <a:lnTo>
                    <a:pt x="124" y="482"/>
                  </a:lnTo>
                  <a:lnTo>
                    <a:pt x="125" y="482"/>
                  </a:lnTo>
                  <a:lnTo>
                    <a:pt x="124" y="482"/>
                  </a:lnTo>
                  <a:lnTo>
                    <a:pt x="123" y="482"/>
                  </a:lnTo>
                  <a:lnTo>
                    <a:pt x="122" y="481"/>
                  </a:lnTo>
                  <a:lnTo>
                    <a:pt x="121" y="481"/>
                  </a:lnTo>
                  <a:lnTo>
                    <a:pt x="122" y="480"/>
                  </a:lnTo>
                  <a:lnTo>
                    <a:pt x="122" y="479"/>
                  </a:lnTo>
                  <a:lnTo>
                    <a:pt x="121" y="479"/>
                  </a:lnTo>
                  <a:lnTo>
                    <a:pt x="120" y="479"/>
                  </a:lnTo>
                  <a:lnTo>
                    <a:pt x="120" y="478"/>
                  </a:lnTo>
                  <a:lnTo>
                    <a:pt x="119" y="478"/>
                  </a:lnTo>
                  <a:lnTo>
                    <a:pt x="119" y="477"/>
                  </a:lnTo>
                  <a:lnTo>
                    <a:pt x="120" y="477"/>
                  </a:lnTo>
                  <a:lnTo>
                    <a:pt x="119" y="477"/>
                  </a:lnTo>
                  <a:lnTo>
                    <a:pt x="120" y="477"/>
                  </a:lnTo>
                  <a:lnTo>
                    <a:pt x="120" y="476"/>
                  </a:lnTo>
                  <a:lnTo>
                    <a:pt x="119" y="476"/>
                  </a:lnTo>
                  <a:lnTo>
                    <a:pt x="118" y="475"/>
                  </a:lnTo>
                  <a:lnTo>
                    <a:pt x="118" y="474"/>
                  </a:lnTo>
                  <a:lnTo>
                    <a:pt x="117" y="475"/>
                  </a:lnTo>
                  <a:lnTo>
                    <a:pt x="117" y="474"/>
                  </a:lnTo>
                  <a:lnTo>
                    <a:pt x="116" y="474"/>
                  </a:lnTo>
                  <a:lnTo>
                    <a:pt x="115" y="474"/>
                  </a:lnTo>
                  <a:lnTo>
                    <a:pt x="116" y="474"/>
                  </a:lnTo>
                  <a:lnTo>
                    <a:pt x="115" y="473"/>
                  </a:lnTo>
                  <a:lnTo>
                    <a:pt x="115" y="472"/>
                  </a:lnTo>
                  <a:lnTo>
                    <a:pt x="115" y="471"/>
                  </a:lnTo>
                  <a:lnTo>
                    <a:pt x="115" y="470"/>
                  </a:lnTo>
                  <a:lnTo>
                    <a:pt x="115" y="469"/>
                  </a:lnTo>
                  <a:lnTo>
                    <a:pt x="113" y="467"/>
                  </a:lnTo>
                  <a:lnTo>
                    <a:pt x="113" y="466"/>
                  </a:lnTo>
                  <a:lnTo>
                    <a:pt x="113" y="465"/>
                  </a:lnTo>
                  <a:lnTo>
                    <a:pt x="113" y="464"/>
                  </a:lnTo>
                  <a:lnTo>
                    <a:pt x="113" y="463"/>
                  </a:lnTo>
                  <a:lnTo>
                    <a:pt x="114" y="462"/>
                  </a:lnTo>
                  <a:lnTo>
                    <a:pt x="113" y="461"/>
                  </a:lnTo>
                  <a:lnTo>
                    <a:pt x="114" y="461"/>
                  </a:lnTo>
                  <a:lnTo>
                    <a:pt x="113" y="461"/>
                  </a:lnTo>
                  <a:lnTo>
                    <a:pt x="114" y="460"/>
                  </a:lnTo>
                  <a:lnTo>
                    <a:pt x="113" y="460"/>
                  </a:lnTo>
                  <a:lnTo>
                    <a:pt x="113" y="459"/>
                  </a:lnTo>
                  <a:lnTo>
                    <a:pt x="114" y="458"/>
                  </a:lnTo>
                  <a:lnTo>
                    <a:pt x="114" y="459"/>
                  </a:lnTo>
                  <a:lnTo>
                    <a:pt x="114" y="458"/>
                  </a:lnTo>
                  <a:lnTo>
                    <a:pt x="114" y="457"/>
                  </a:lnTo>
                  <a:lnTo>
                    <a:pt x="113" y="457"/>
                  </a:lnTo>
                  <a:lnTo>
                    <a:pt x="113" y="456"/>
                  </a:lnTo>
                  <a:lnTo>
                    <a:pt x="113" y="455"/>
                  </a:lnTo>
                  <a:lnTo>
                    <a:pt x="113" y="454"/>
                  </a:lnTo>
                  <a:lnTo>
                    <a:pt x="112" y="453"/>
                  </a:lnTo>
                  <a:lnTo>
                    <a:pt x="113" y="453"/>
                  </a:lnTo>
                  <a:lnTo>
                    <a:pt x="113" y="452"/>
                  </a:lnTo>
                  <a:lnTo>
                    <a:pt x="113" y="451"/>
                  </a:lnTo>
                  <a:lnTo>
                    <a:pt x="112" y="451"/>
                  </a:lnTo>
                  <a:lnTo>
                    <a:pt x="112" y="450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8"/>
                  </a:lnTo>
                  <a:lnTo>
                    <a:pt x="110" y="448"/>
                  </a:lnTo>
                  <a:lnTo>
                    <a:pt x="110" y="447"/>
                  </a:lnTo>
                  <a:lnTo>
                    <a:pt x="110" y="446"/>
                  </a:lnTo>
                  <a:lnTo>
                    <a:pt x="109" y="446"/>
                  </a:lnTo>
                  <a:lnTo>
                    <a:pt x="109" y="445"/>
                  </a:lnTo>
                  <a:lnTo>
                    <a:pt x="109" y="444"/>
                  </a:lnTo>
                  <a:lnTo>
                    <a:pt x="108" y="443"/>
                  </a:lnTo>
                  <a:lnTo>
                    <a:pt x="108" y="442"/>
                  </a:lnTo>
                  <a:lnTo>
                    <a:pt x="107" y="442"/>
                  </a:lnTo>
                  <a:lnTo>
                    <a:pt x="106" y="442"/>
                  </a:lnTo>
                  <a:lnTo>
                    <a:pt x="106" y="441"/>
                  </a:lnTo>
                  <a:lnTo>
                    <a:pt x="105" y="441"/>
                  </a:lnTo>
                  <a:lnTo>
                    <a:pt x="105" y="442"/>
                  </a:lnTo>
                  <a:lnTo>
                    <a:pt x="105" y="441"/>
                  </a:lnTo>
                  <a:lnTo>
                    <a:pt x="104" y="441"/>
                  </a:lnTo>
                  <a:lnTo>
                    <a:pt x="104" y="440"/>
                  </a:lnTo>
                  <a:lnTo>
                    <a:pt x="103" y="440"/>
                  </a:lnTo>
                  <a:lnTo>
                    <a:pt x="103" y="439"/>
                  </a:lnTo>
                  <a:lnTo>
                    <a:pt x="103" y="438"/>
                  </a:lnTo>
                  <a:lnTo>
                    <a:pt x="102" y="438"/>
                  </a:lnTo>
                  <a:lnTo>
                    <a:pt x="102" y="437"/>
                  </a:lnTo>
                  <a:lnTo>
                    <a:pt x="102" y="436"/>
                  </a:lnTo>
                  <a:lnTo>
                    <a:pt x="101" y="436"/>
                  </a:lnTo>
                  <a:lnTo>
                    <a:pt x="102" y="436"/>
                  </a:lnTo>
                  <a:lnTo>
                    <a:pt x="102" y="435"/>
                  </a:lnTo>
                  <a:lnTo>
                    <a:pt x="101" y="435"/>
                  </a:lnTo>
                  <a:lnTo>
                    <a:pt x="101" y="434"/>
                  </a:lnTo>
                  <a:lnTo>
                    <a:pt x="102" y="434"/>
                  </a:lnTo>
                  <a:lnTo>
                    <a:pt x="102" y="433"/>
                  </a:lnTo>
                  <a:lnTo>
                    <a:pt x="102" y="432"/>
                  </a:lnTo>
                  <a:lnTo>
                    <a:pt x="102" y="431"/>
                  </a:lnTo>
                  <a:lnTo>
                    <a:pt x="102" y="430"/>
                  </a:lnTo>
                  <a:lnTo>
                    <a:pt x="102" y="429"/>
                  </a:lnTo>
                  <a:lnTo>
                    <a:pt x="103" y="428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0" y="426"/>
                  </a:lnTo>
                  <a:lnTo>
                    <a:pt x="100" y="425"/>
                  </a:lnTo>
                  <a:lnTo>
                    <a:pt x="99" y="425"/>
                  </a:lnTo>
                  <a:lnTo>
                    <a:pt x="99" y="424"/>
                  </a:lnTo>
                  <a:lnTo>
                    <a:pt x="98" y="423"/>
                  </a:lnTo>
                  <a:lnTo>
                    <a:pt x="98" y="422"/>
                  </a:lnTo>
                  <a:lnTo>
                    <a:pt x="99" y="422"/>
                  </a:lnTo>
                  <a:lnTo>
                    <a:pt x="99" y="421"/>
                  </a:lnTo>
                  <a:lnTo>
                    <a:pt x="98" y="421"/>
                  </a:lnTo>
                  <a:lnTo>
                    <a:pt x="97" y="420"/>
                  </a:lnTo>
                  <a:lnTo>
                    <a:pt x="97" y="419"/>
                  </a:lnTo>
                  <a:lnTo>
                    <a:pt x="96" y="419"/>
                  </a:lnTo>
                  <a:lnTo>
                    <a:pt x="95" y="419"/>
                  </a:lnTo>
                  <a:lnTo>
                    <a:pt x="94" y="419"/>
                  </a:lnTo>
                  <a:lnTo>
                    <a:pt x="91" y="419"/>
                  </a:lnTo>
                  <a:lnTo>
                    <a:pt x="91" y="418"/>
                  </a:lnTo>
                  <a:lnTo>
                    <a:pt x="90" y="418"/>
                  </a:lnTo>
                  <a:lnTo>
                    <a:pt x="90" y="417"/>
                  </a:lnTo>
                  <a:lnTo>
                    <a:pt x="89" y="417"/>
                  </a:lnTo>
                  <a:lnTo>
                    <a:pt x="88" y="417"/>
                  </a:lnTo>
                  <a:lnTo>
                    <a:pt x="87" y="417"/>
                  </a:lnTo>
                  <a:lnTo>
                    <a:pt x="86" y="417"/>
                  </a:lnTo>
                  <a:lnTo>
                    <a:pt x="86" y="418"/>
                  </a:lnTo>
                  <a:lnTo>
                    <a:pt x="85" y="418"/>
                  </a:lnTo>
                  <a:lnTo>
                    <a:pt x="85" y="417"/>
                  </a:lnTo>
                  <a:lnTo>
                    <a:pt x="84" y="416"/>
                  </a:lnTo>
                  <a:lnTo>
                    <a:pt x="83" y="416"/>
                  </a:lnTo>
                  <a:lnTo>
                    <a:pt x="83" y="415"/>
                  </a:lnTo>
                  <a:lnTo>
                    <a:pt x="82" y="414"/>
                  </a:lnTo>
                  <a:lnTo>
                    <a:pt x="81" y="414"/>
                  </a:lnTo>
                  <a:lnTo>
                    <a:pt x="81" y="413"/>
                  </a:lnTo>
                  <a:lnTo>
                    <a:pt x="80" y="413"/>
                  </a:lnTo>
                  <a:lnTo>
                    <a:pt x="80" y="412"/>
                  </a:lnTo>
                  <a:lnTo>
                    <a:pt x="80" y="411"/>
                  </a:lnTo>
                  <a:lnTo>
                    <a:pt x="79" y="411"/>
                  </a:lnTo>
                  <a:lnTo>
                    <a:pt x="79" y="410"/>
                  </a:lnTo>
                  <a:lnTo>
                    <a:pt x="79" y="409"/>
                  </a:lnTo>
                  <a:lnTo>
                    <a:pt x="78" y="409"/>
                  </a:lnTo>
                  <a:lnTo>
                    <a:pt x="78" y="410"/>
                  </a:lnTo>
                  <a:lnTo>
                    <a:pt x="77" y="410"/>
                  </a:lnTo>
                  <a:lnTo>
                    <a:pt x="77" y="409"/>
                  </a:lnTo>
                  <a:lnTo>
                    <a:pt x="76" y="409"/>
                  </a:lnTo>
                  <a:lnTo>
                    <a:pt x="75" y="408"/>
                  </a:lnTo>
                  <a:lnTo>
                    <a:pt x="74" y="408"/>
                  </a:lnTo>
                  <a:lnTo>
                    <a:pt x="73" y="408"/>
                  </a:lnTo>
                  <a:lnTo>
                    <a:pt x="73" y="407"/>
                  </a:lnTo>
                  <a:lnTo>
                    <a:pt x="72" y="407"/>
                  </a:lnTo>
                  <a:lnTo>
                    <a:pt x="71" y="406"/>
                  </a:lnTo>
                  <a:lnTo>
                    <a:pt x="71" y="405"/>
                  </a:lnTo>
                  <a:lnTo>
                    <a:pt x="70" y="405"/>
                  </a:lnTo>
                  <a:lnTo>
                    <a:pt x="69" y="405"/>
                  </a:lnTo>
                  <a:lnTo>
                    <a:pt x="66" y="403"/>
                  </a:lnTo>
                  <a:lnTo>
                    <a:pt x="65" y="402"/>
                  </a:lnTo>
                  <a:lnTo>
                    <a:pt x="63" y="401"/>
                  </a:lnTo>
                  <a:lnTo>
                    <a:pt x="61" y="401"/>
                  </a:lnTo>
                  <a:lnTo>
                    <a:pt x="56" y="401"/>
                  </a:lnTo>
                  <a:lnTo>
                    <a:pt x="52" y="402"/>
                  </a:lnTo>
                  <a:lnTo>
                    <a:pt x="46" y="404"/>
                  </a:lnTo>
                  <a:lnTo>
                    <a:pt x="45" y="404"/>
                  </a:lnTo>
                  <a:lnTo>
                    <a:pt x="44" y="404"/>
                  </a:lnTo>
                  <a:lnTo>
                    <a:pt x="43" y="405"/>
                  </a:lnTo>
                  <a:lnTo>
                    <a:pt x="42" y="405"/>
                  </a:lnTo>
                  <a:lnTo>
                    <a:pt x="41" y="405"/>
                  </a:lnTo>
                  <a:lnTo>
                    <a:pt x="36" y="405"/>
                  </a:lnTo>
                  <a:lnTo>
                    <a:pt x="34" y="404"/>
                  </a:lnTo>
                  <a:lnTo>
                    <a:pt x="33" y="404"/>
                  </a:lnTo>
                  <a:lnTo>
                    <a:pt x="33" y="403"/>
                  </a:lnTo>
                  <a:lnTo>
                    <a:pt x="32" y="403"/>
                  </a:lnTo>
                  <a:lnTo>
                    <a:pt x="31" y="404"/>
                  </a:lnTo>
                  <a:lnTo>
                    <a:pt x="30" y="405"/>
                  </a:lnTo>
                  <a:lnTo>
                    <a:pt x="30" y="405"/>
                  </a:lnTo>
                  <a:lnTo>
                    <a:pt x="29" y="405"/>
                  </a:lnTo>
                  <a:lnTo>
                    <a:pt x="30" y="404"/>
                  </a:lnTo>
                  <a:lnTo>
                    <a:pt x="30" y="403"/>
                  </a:lnTo>
                  <a:lnTo>
                    <a:pt x="31" y="403"/>
                  </a:lnTo>
                  <a:lnTo>
                    <a:pt x="31" y="402"/>
                  </a:lnTo>
                  <a:lnTo>
                    <a:pt x="32" y="402"/>
                  </a:lnTo>
                  <a:lnTo>
                    <a:pt x="32" y="401"/>
                  </a:lnTo>
                  <a:lnTo>
                    <a:pt x="32" y="400"/>
                  </a:lnTo>
                  <a:lnTo>
                    <a:pt x="33" y="400"/>
                  </a:lnTo>
                  <a:lnTo>
                    <a:pt x="33" y="399"/>
                  </a:lnTo>
                  <a:lnTo>
                    <a:pt x="33" y="398"/>
                  </a:lnTo>
                  <a:lnTo>
                    <a:pt x="33" y="397"/>
                  </a:lnTo>
                  <a:lnTo>
                    <a:pt x="34" y="397"/>
                  </a:lnTo>
                  <a:lnTo>
                    <a:pt x="34" y="396"/>
                  </a:lnTo>
                  <a:lnTo>
                    <a:pt x="35" y="396"/>
                  </a:lnTo>
                  <a:lnTo>
                    <a:pt x="35" y="395"/>
                  </a:lnTo>
                  <a:lnTo>
                    <a:pt x="34" y="395"/>
                  </a:lnTo>
                  <a:lnTo>
                    <a:pt x="35" y="395"/>
                  </a:lnTo>
                  <a:lnTo>
                    <a:pt x="35" y="394"/>
                  </a:lnTo>
                  <a:lnTo>
                    <a:pt x="35" y="393"/>
                  </a:lnTo>
                  <a:lnTo>
                    <a:pt x="35" y="392"/>
                  </a:lnTo>
                  <a:lnTo>
                    <a:pt x="35" y="391"/>
                  </a:lnTo>
                  <a:lnTo>
                    <a:pt x="35" y="390"/>
                  </a:lnTo>
                  <a:lnTo>
                    <a:pt x="35" y="389"/>
                  </a:lnTo>
                  <a:lnTo>
                    <a:pt x="35" y="388"/>
                  </a:lnTo>
                  <a:lnTo>
                    <a:pt x="35" y="387"/>
                  </a:lnTo>
                  <a:lnTo>
                    <a:pt x="36" y="387"/>
                  </a:lnTo>
                  <a:lnTo>
                    <a:pt x="36" y="386"/>
                  </a:lnTo>
                  <a:lnTo>
                    <a:pt x="36" y="385"/>
                  </a:lnTo>
                  <a:lnTo>
                    <a:pt x="36" y="384"/>
                  </a:lnTo>
                  <a:lnTo>
                    <a:pt x="37" y="383"/>
                  </a:lnTo>
                  <a:lnTo>
                    <a:pt x="37" y="382"/>
                  </a:lnTo>
                  <a:lnTo>
                    <a:pt x="37" y="381"/>
                  </a:lnTo>
                  <a:lnTo>
                    <a:pt x="38" y="381"/>
                  </a:lnTo>
                  <a:lnTo>
                    <a:pt x="38" y="380"/>
                  </a:lnTo>
                  <a:lnTo>
                    <a:pt x="40" y="371"/>
                  </a:lnTo>
                  <a:lnTo>
                    <a:pt x="41" y="368"/>
                  </a:lnTo>
                  <a:lnTo>
                    <a:pt x="41" y="365"/>
                  </a:lnTo>
                  <a:lnTo>
                    <a:pt x="42" y="364"/>
                  </a:lnTo>
                  <a:lnTo>
                    <a:pt x="42" y="362"/>
                  </a:lnTo>
                  <a:lnTo>
                    <a:pt x="42" y="360"/>
                  </a:lnTo>
                  <a:lnTo>
                    <a:pt x="43" y="358"/>
                  </a:lnTo>
                  <a:lnTo>
                    <a:pt x="45" y="350"/>
                  </a:lnTo>
                  <a:lnTo>
                    <a:pt x="45" y="349"/>
                  </a:lnTo>
                  <a:lnTo>
                    <a:pt x="46" y="347"/>
                  </a:lnTo>
                  <a:lnTo>
                    <a:pt x="46" y="346"/>
                  </a:lnTo>
                  <a:lnTo>
                    <a:pt x="46" y="345"/>
                  </a:lnTo>
                  <a:lnTo>
                    <a:pt x="47" y="344"/>
                  </a:lnTo>
                  <a:lnTo>
                    <a:pt x="47" y="343"/>
                  </a:lnTo>
                  <a:lnTo>
                    <a:pt x="47" y="341"/>
                  </a:lnTo>
                  <a:lnTo>
                    <a:pt x="48" y="338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3"/>
                  </a:lnTo>
                  <a:lnTo>
                    <a:pt x="50" y="333"/>
                  </a:lnTo>
                  <a:lnTo>
                    <a:pt x="50" y="331"/>
                  </a:lnTo>
                  <a:lnTo>
                    <a:pt x="51" y="329"/>
                  </a:lnTo>
                  <a:lnTo>
                    <a:pt x="50" y="329"/>
                  </a:lnTo>
                  <a:lnTo>
                    <a:pt x="49" y="329"/>
                  </a:lnTo>
                  <a:lnTo>
                    <a:pt x="49" y="328"/>
                  </a:lnTo>
                  <a:lnTo>
                    <a:pt x="48" y="327"/>
                  </a:lnTo>
                  <a:lnTo>
                    <a:pt x="47" y="327"/>
                  </a:lnTo>
                  <a:lnTo>
                    <a:pt x="46" y="327"/>
                  </a:lnTo>
                  <a:lnTo>
                    <a:pt x="45" y="326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5"/>
                  </a:lnTo>
                  <a:lnTo>
                    <a:pt x="42" y="325"/>
                  </a:lnTo>
                  <a:lnTo>
                    <a:pt x="42" y="324"/>
                  </a:lnTo>
                  <a:lnTo>
                    <a:pt x="41" y="323"/>
                  </a:lnTo>
                  <a:lnTo>
                    <a:pt x="41" y="322"/>
                  </a:lnTo>
                  <a:lnTo>
                    <a:pt x="41" y="321"/>
                  </a:lnTo>
                  <a:lnTo>
                    <a:pt x="41" y="320"/>
                  </a:lnTo>
                  <a:lnTo>
                    <a:pt x="41" y="319"/>
                  </a:lnTo>
                  <a:lnTo>
                    <a:pt x="41" y="318"/>
                  </a:lnTo>
                  <a:lnTo>
                    <a:pt x="40" y="318"/>
                  </a:lnTo>
                  <a:lnTo>
                    <a:pt x="39" y="318"/>
                  </a:lnTo>
                  <a:lnTo>
                    <a:pt x="39" y="317"/>
                  </a:lnTo>
                  <a:lnTo>
                    <a:pt x="38" y="316"/>
                  </a:lnTo>
                  <a:lnTo>
                    <a:pt x="37" y="316"/>
                  </a:lnTo>
                  <a:lnTo>
                    <a:pt x="37" y="315"/>
                  </a:lnTo>
                  <a:lnTo>
                    <a:pt x="36" y="315"/>
                  </a:lnTo>
                  <a:lnTo>
                    <a:pt x="36" y="314"/>
                  </a:lnTo>
                  <a:lnTo>
                    <a:pt x="35" y="314"/>
                  </a:lnTo>
                  <a:lnTo>
                    <a:pt x="35" y="313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3" y="311"/>
                  </a:lnTo>
                  <a:lnTo>
                    <a:pt x="33" y="310"/>
                  </a:lnTo>
                  <a:lnTo>
                    <a:pt x="32" y="310"/>
                  </a:lnTo>
                  <a:lnTo>
                    <a:pt x="31" y="310"/>
                  </a:lnTo>
                  <a:lnTo>
                    <a:pt x="31" y="309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30" y="304"/>
                  </a:lnTo>
                  <a:lnTo>
                    <a:pt x="29" y="304"/>
                  </a:lnTo>
                  <a:lnTo>
                    <a:pt x="29" y="303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6" y="302"/>
                  </a:lnTo>
                  <a:lnTo>
                    <a:pt x="26" y="301"/>
                  </a:lnTo>
                  <a:lnTo>
                    <a:pt x="25" y="301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5" y="298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5" y="295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5" y="292"/>
                  </a:lnTo>
                  <a:lnTo>
                    <a:pt x="25" y="291"/>
                  </a:lnTo>
                  <a:lnTo>
                    <a:pt x="25" y="290"/>
                  </a:lnTo>
                  <a:lnTo>
                    <a:pt x="25" y="289"/>
                  </a:lnTo>
                  <a:lnTo>
                    <a:pt x="24" y="289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3" y="286"/>
                  </a:lnTo>
                  <a:lnTo>
                    <a:pt x="23" y="285"/>
                  </a:lnTo>
                  <a:lnTo>
                    <a:pt x="23" y="284"/>
                  </a:lnTo>
                  <a:lnTo>
                    <a:pt x="24" y="284"/>
                  </a:lnTo>
                  <a:lnTo>
                    <a:pt x="24" y="283"/>
                  </a:lnTo>
                  <a:lnTo>
                    <a:pt x="25" y="282"/>
                  </a:lnTo>
                  <a:lnTo>
                    <a:pt x="26" y="281"/>
                  </a:lnTo>
                  <a:lnTo>
                    <a:pt x="26" y="280"/>
                  </a:lnTo>
                  <a:lnTo>
                    <a:pt x="25" y="280"/>
                  </a:lnTo>
                  <a:lnTo>
                    <a:pt x="25" y="279"/>
                  </a:lnTo>
                  <a:lnTo>
                    <a:pt x="26" y="279"/>
                  </a:lnTo>
                  <a:lnTo>
                    <a:pt x="26" y="278"/>
                  </a:lnTo>
                  <a:lnTo>
                    <a:pt x="23" y="277"/>
                  </a:lnTo>
                  <a:lnTo>
                    <a:pt x="22" y="276"/>
                  </a:lnTo>
                  <a:lnTo>
                    <a:pt x="21" y="276"/>
                  </a:lnTo>
                  <a:lnTo>
                    <a:pt x="20" y="275"/>
                  </a:lnTo>
                  <a:lnTo>
                    <a:pt x="16" y="273"/>
                  </a:lnTo>
                  <a:lnTo>
                    <a:pt x="13" y="272"/>
                  </a:lnTo>
                  <a:lnTo>
                    <a:pt x="9" y="270"/>
                  </a:lnTo>
                  <a:lnTo>
                    <a:pt x="8" y="269"/>
                  </a:lnTo>
                  <a:lnTo>
                    <a:pt x="6" y="268"/>
                  </a:lnTo>
                  <a:lnTo>
                    <a:pt x="0" y="265"/>
                  </a:lnTo>
                  <a:lnTo>
                    <a:pt x="0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1" y="258"/>
                  </a:lnTo>
                  <a:lnTo>
                    <a:pt x="1" y="257"/>
                  </a:lnTo>
                  <a:lnTo>
                    <a:pt x="2" y="256"/>
                  </a:lnTo>
                  <a:lnTo>
                    <a:pt x="3" y="254"/>
                  </a:lnTo>
                  <a:lnTo>
                    <a:pt x="4" y="250"/>
                  </a:lnTo>
                  <a:lnTo>
                    <a:pt x="5" y="247"/>
                  </a:lnTo>
                  <a:lnTo>
                    <a:pt x="6" y="246"/>
                  </a:lnTo>
                  <a:lnTo>
                    <a:pt x="10" y="236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2" y="230"/>
                  </a:lnTo>
                  <a:lnTo>
                    <a:pt x="13" y="230"/>
                  </a:lnTo>
                  <a:lnTo>
                    <a:pt x="21" y="227"/>
                  </a:lnTo>
                  <a:lnTo>
                    <a:pt x="25" y="226"/>
                  </a:lnTo>
                  <a:lnTo>
                    <a:pt x="26" y="226"/>
                  </a:lnTo>
                  <a:lnTo>
                    <a:pt x="30" y="224"/>
                  </a:lnTo>
                  <a:lnTo>
                    <a:pt x="31" y="224"/>
                  </a:lnTo>
                  <a:lnTo>
                    <a:pt x="34" y="223"/>
                  </a:lnTo>
                  <a:lnTo>
                    <a:pt x="35" y="223"/>
                  </a:lnTo>
                  <a:lnTo>
                    <a:pt x="38" y="222"/>
                  </a:lnTo>
                  <a:lnTo>
                    <a:pt x="43" y="220"/>
                  </a:lnTo>
                  <a:lnTo>
                    <a:pt x="49" y="218"/>
                  </a:lnTo>
                  <a:lnTo>
                    <a:pt x="50" y="218"/>
                  </a:lnTo>
                  <a:lnTo>
                    <a:pt x="51" y="218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6"/>
                  </a:lnTo>
                  <a:lnTo>
                    <a:pt x="61" y="215"/>
                  </a:lnTo>
                  <a:lnTo>
                    <a:pt x="63" y="214"/>
                  </a:lnTo>
                  <a:lnTo>
                    <a:pt x="65" y="213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4" y="210"/>
                  </a:lnTo>
                  <a:lnTo>
                    <a:pt x="75" y="210"/>
                  </a:lnTo>
                  <a:lnTo>
                    <a:pt x="80" y="208"/>
                  </a:lnTo>
                  <a:lnTo>
                    <a:pt x="82" y="207"/>
                  </a:lnTo>
                  <a:lnTo>
                    <a:pt x="81" y="207"/>
                  </a:lnTo>
                  <a:lnTo>
                    <a:pt x="80" y="207"/>
                  </a:lnTo>
                  <a:lnTo>
                    <a:pt x="79" y="207"/>
                  </a:lnTo>
                  <a:lnTo>
                    <a:pt x="79" y="206"/>
                  </a:lnTo>
                  <a:lnTo>
                    <a:pt x="78" y="206"/>
                  </a:lnTo>
                  <a:lnTo>
                    <a:pt x="78" y="205"/>
                  </a:lnTo>
                  <a:lnTo>
                    <a:pt x="77" y="205"/>
                  </a:lnTo>
                  <a:lnTo>
                    <a:pt x="77" y="204"/>
                  </a:lnTo>
                  <a:lnTo>
                    <a:pt x="76" y="204"/>
                  </a:lnTo>
                  <a:lnTo>
                    <a:pt x="76" y="203"/>
                  </a:lnTo>
                  <a:lnTo>
                    <a:pt x="75" y="203"/>
                  </a:lnTo>
                  <a:lnTo>
                    <a:pt x="74" y="203"/>
                  </a:lnTo>
                  <a:lnTo>
                    <a:pt x="75" y="202"/>
                  </a:lnTo>
                  <a:lnTo>
                    <a:pt x="74" y="202"/>
                  </a:lnTo>
                  <a:lnTo>
                    <a:pt x="73" y="202"/>
                  </a:lnTo>
                  <a:lnTo>
                    <a:pt x="72" y="201"/>
                  </a:lnTo>
                  <a:lnTo>
                    <a:pt x="71" y="200"/>
                  </a:lnTo>
                  <a:lnTo>
                    <a:pt x="71" y="199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1" y="197"/>
                  </a:lnTo>
                  <a:lnTo>
                    <a:pt x="71" y="196"/>
                  </a:lnTo>
                  <a:lnTo>
                    <a:pt x="70" y="196"/>
                  </a:lnTo>
                  <a:lnTo>
                    <a:pt x="70" y="195"/>
                  </a:lnTo>
                  <a:lnTo>
                    <a:pt x="69" y="195"/>
                  </a:lnTo>
                  <a:lnTo>
                    <a:pt x="69" y="194"/>
                  </a:lnTo>
                  <a:lnTo>
                    <a:pt x="70" y="194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0" y="193"/>
                  </a:lnTo>
                  <a:lnTo>
                    <a:pt x="70" y="192"/>
                  </a:lnTo>
                  <a:lnTo>
                    <a:pt x="70" y="191"/>
                  </a:lnTo>
                  <a:lnTo>
                    <a:pt x="71" y="187"/>
                  </a:lnTo>
                  <a:lnTo>
                    <a:pt x="72" y="185"/>
                  </a:lnTo>
                  <a:lnTo>
                    <a:pt x="74" y="179"/>
                  </a:lnTo>
                  <a:lnTo>
                    <a:pt x="76" y="173"/>
                  </a:lnTo>
                  <a:lnTo>
                    <a:pt x="77" y="171"/>
                  </a:lnTo>
                  <a:lnTo>
                    <a:pt x="77" y="170"/>
                  </a:lnTo>
                  <a:lnTo>
                    <a:pt x="80" y="163"/>
                  </a:lnTo>
                  <a:lnTo>
                    <a:pt x="80" y="161"/>
                  </a:lnTo>
                  <a:lnTo>
                    <a:pt x="81" y="159"/>
                  </a:lnTo>
                  <a:lnTo>
                    <a:pt x="82" y="155"/>
                  </a:lnTo>
                  <a:lnTo>
                    <a:pt x="84" y="151"/>
                  </a:lnTo>
                  <a:lnTo>
                    <a:pt x="85" y="148"/>
                  </a:lnTo>
                  <a:lnTo>
                    <a:pt x="86" y="145"/>
                  </a:lnTo>
                  <a:lnTo>
                    <a:pt x="87" y="141"/>
                  </a:lnTo>
                  <a:lnTo>
                    <a:pt x="88" y="140"/>
                  </a:lnTo>
                  <a:lnTo>
                    <a:pt x="88" y="139"/>
                  </a:lnTo>
                  <a:lnTo>
                    <a:pt x="90" y="133"/>
                  </a:lnTo>
                  <a:lnTo>
                    <a:pt x="90" y="132"/>
                  </a:lnTo>
                  <a:lnTo>
                    <a:pt x="91" y="131"/>
                  </a:lnTo>
                  <a:lnTo>
                    <a:pt x="92" y="129"/>
                  </a:lnTo>
                  <a:lnTo>
                    <a:pt x="93" y="126"/>
                  </a:lnTo>
                  <a:lnTo>
                    <a:pt x="96" y="118"/>
                  </a:lnTo>
                  <a:lnTo>
                    <a:pt x="97" y="116"/>
                  </a:lnTo>
                  <a:lnTo>
                    <a:pt x="97" y="115"/>
                  </a:lnTo>
                  <a:lnTo>
                    <a:pt x="98" y="113"/>
                  </a:lnTo>
                  <a:lnTo>
                    <a:pt x="99" y="109"/>
                  </a:lnTo>
                  <a:lnTo>
                    <a:pt x="101" y="105"/>
                  </a:lnTo>
                  <a:lnTo>
                    <a:pt x="101" y="104"/>
                  </a:lnTo>
                  <a:lnTo>
                    <a:pt x="101" y="103"/>
                  </a:lnTo>
                  <a:lnTo>
                    <a:pt x="102" y="101"/>
                  </a:lnTo>
                  <a:lnTo>
                    <a:pt x="103" y="98"/>
                  </a:lnTo>
                  <a:lnTo>
                    <a:pt x="104" y="95"/>
                  </a:lnTo>
                  <a:lnTo>
                    <a:pt x="106" y="90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2" y="72"/>
                  </a:lnTo>
                  <a:lnTo>
                    <a:pt x="114" y="71"/>
                  </a:lnTo>
                  <a:lnTo>
                    <a:pt x="120" y="67"/>
                  </a:lnTo>
                  <a:lnTo>
                    <a:pt x="121" y="66"/>
                  </a:lnTo>
                  <a:lnTo>
                    <a:pt x="125" y="63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2" y="58"/>
                  </a:lnTo>
                  <a:lnTo>
                    <a:pt x="141" y="51"/>
                  </a:lnTo>
                  <a:lnTo>
                    <a:pt x="142" y="50"/>
                  </a:lnTo>
                  <a:lnTo>
                    <a:pt x="142" y="49"/>
                  </a:lnTo>
                  <a:lnTo>
                    <a:pt x="143" y="48"/>
                  </a:lnTo>
                  <a:lnTo>
                    <a:pt x="144" y="48"/>
                  </a:lnTo>
                  <a:lnTo>
                    <a:pt x="144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48" y="46"/>
                  </a:lnTo>
                  <a:lnTo>
                    <a:pt x="149" y="45"/>
                  </a:lnTo>
                  <a:lnTo>
                    <a:pt x="150" y="44"/>
                  </a:lnTo>
                  <a:lnTo>
                    <a:pt x="151" y="44"/>
                  </a:lnTo>
                  <a:lnTo>
                    <a:pt x="153" y="42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6" y="39"/>
                  </a:lnTo>
                  <a:lnTo>
                    <a:pt x="162" y="36"/>
                  </a:lnTo>
                  <a:lnTo>
                    <a:pt x="163" y="34"/>
                  </a:lnTo>
                  <a:lnTo>
                    <a:pt x="165" y="33"/>
                  </a:lnTo>
                  <a:lnTo>
                    <a:pt x="170" y="30"/>
                  </a:lnTo>
                  <a:lnTo>
                    <a:pt x="170" y="29"/>
                  </a:lnTo>
                  <a:lnTo>
                    <a:pt x="173" y="27"/>
                  </a:lnTo>
                  <a:lnTo>
                    <a:pt x="174" y="26"/>
                  </a:lnTo>
                  <a:lnTo>
                    <a:pt x="176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4" y="19"/>
                  </a:lnTo>
                  <a:lnTo>
                    <a:pt x="185" y="18"/>
                  </a:lnTo>
                  <a:lnTo>
                    <a:pt x="189" y="15"/>
                  </a:lnTo>
                  <a:lnTo>
                    <a:pt x="190" y="15"/>
                  </a:lnTo>
                  <a:lnTo>
                    <a:pt x="194" y="12"/>
                  </a:lnTo>
                  <a:lnTo>
                    <a:pt x="194" y="11"/>
                  </a:lnTo>
                  <a:lnTo>
                    <a:pt x="199" y="8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0" y="3"/>
                  </a:lnTo>
                  <a:lnTo>
                    <a:pt x="211" y="4"/>
                  </a:lnTo>
                  <a:close/>
                </a:path>
              </a:pathLst>
            </a:custGeom>
            <a:solidFill>
              <a:srgbClr val="C3B996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3" name="Freeform 26">
              <a:extLst>
                <a:ext uri="{FF2B5EF4-FFF2-40B4-BE49-F238E27FC236}">
                  <a16:creationId xmlns:a16="http://schemas.microsoft.com/office/drawing/2014/main" id="{B400BEBB-BDAC-CC89-CC89-0928C70BF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413" y="941388"/>
              <a:ext cx="1077913" cy="739775"/>
            </a:xfrm>
            <a:custGeom>
              <a:avLst/>
              <a:gdLst>
                <a:gd name="T0" fmla="*/ 145 w 679"/>
                <a:gd name="T1" fmla="*/ 418 h 466"/>
                <a:gd name="T2" fmla="*/ 165 w 679"/>
                <a:gd name="T3" fmla="*/ 404 h 466"/>
                <a:gd name="T4" fmla="*/ 171 w 679"/>
                <a:gd name="T5" fmla="*/ 383 h 466"/>
                <a:gd name="T6" fmla="*/ 180 w 679"/>
                <a:gd name="T7" fmla="*/ 370 h 466"/>
                <a:gd name="T8" fmla="*/ 173 w 679"/>
                <a:gd name="T9" fmla="*/ 357 h 466"/>
                <a:gd name="T10" fmla="*/ 157 w 679"/>
                <a:gd name="T11" fmla="*/ 344 h 466"/>
                <a:gd name="T12" fmla="*/ 105 w 679"/>
                <a:gd name="T13" fmla="*/ 344 h 466"/>
                <a:gd name="T14" fmla="*/ 53 w 679"/>
                <a:gd name="T15" fmla="*/ 344 h 466"/>
                <a:gd name="T16" fmla="*/ 39 w 679"/>
                <a:gd name="T17" fmla="*/ 288 h 466"/>
                <a:gd name="T18" fmla="*/ 9 w 679"/>
                <a:gd name="T19" fmla="*/ 262 h 466"/>
                <a:gd name="T20" fmla="*/ 5 w 679"/>
                <a:gd name="T21" fmla="*/ 220 h 466"/>
                <a:gd name="T22" fmla="*/ 29 w 679"/>
                <a:gd name="T23" fmla="*/ 223 h 466"/>
                <a:gd name="T24" fmla="*/ 57 w 679"/>
                <a:gd name="T25" fmla="*/ 203 h 466"/>
                <a:gd name="T26" fmla="*/ 91 w 679"/>
                <a:gd name="T27" fmla="*/ 167 h 466"/>
                <a:gd name="T28" fmla="*/ 100 w 679"/>
                <a:gd name="T29" fmla="*/ 106 h 466"/>
                <a:gd name="T30" fmla="*/ 87 w 679"/>
                <a:gd name="T31" fmla="*/ 86 h 466"/>
                <a:gd name="T32" fmla="*/ 101 w 679"/>
                <a:gd name="T33" fmla="*/ 67 h 466"/>
                <a:gd name="T34" fmla="*/ 91 w 679"/>
                <a:gd name="T35" fmla="*/ 45 h 466"/>
                <a:gd name="T36" fmla="*/ 73 w 679"/>
                <a:gd name="T37" fmla="*/ 31 h 466"/>
                <a:gd name="T38" fmla="*/ 89 w 679"/>
                <a:gd name="T39" fmla="*/ 14 h 466"/>
                <a:gd name="T40" fmla="*/ 158 w 679"/>
                <a:gd name="T41" fmla="*/ 9 h 466"/>
                <a:gd name="T42" fmla="*/ 228 w 679"/>
                <a:gd name="T43" fmla="*/ 9 h 466"/>
                <a:gd name="T44" fmla="*/ 312 w 679"/>
                <a:gd name="T45" fmla="*/ 9 h 466"/>
                <a:gd name="T46" fmla="*/ 423 w 679"/>
                <a:gd name="T47" fmla="*/ 4 h 466"/>
                <a:gd name="T48" fmla="*/ 512 w 679"/>
                <a:gd name="T49" fmla="*/ 1 h 466"/>
                <a:gd name="T50" fmla="*/ 528 w 679"/>
                <a:gd name="T51" fmla="*/ 15 h 466"/>
                <a:gd name="T52" fmla="*/ 524 w 679"/>
                <a:gd name="T53" fmla="*/ 28 h 466"/>
                <a:gd name="T54" fmla="*/ 519 w 679"/>
                <a:gd name="T55" fmla="*/ 38 h 466"/>
                <a:gd name="T56" fmla="*/ 503 w 679"/>
                <a:gd name="T57" fmla="*/ 47 h 466"/>
                <a:gd name="T58" fmla="*/ 488 w 679"/>
                <a:gd name="T59" fmla="*/ 61 h 466"/>
                <a:gd name="T60" fmla="*/ 476 w 679"/>
                <a:gd name="T61" fmla="*/ 69 h 466"/>
                <a:gd name="T62" fmla="*/ 467 w 679"/>
                <a:gd name="T63" fmla="*/ 80 h 466"/>
                <a:gd name="T64" fmla="*/ 454 w 679"/>
                <a:gd name="T65" fmla="*/ 94 h 466"/>
                <a:gd name="T66" fmla="*/ 441 w 679"/>
                <a:gd name="T67" fmla="*/ 108 h 466"/>
                <a:gd name="T68" fmla="*/ 439 w 679"/>
                <a:gd name="T69" fmla="*/ 129 h 466"/>
                <a:gd name="T70" fmla="*/ 429 w 679"/>
                <a:gd name="T71" fmla="*/ 152 h 466"/>
                <a:gd name="T72" fmla="*/ 443 w 679"/>
                <a:gd name="T73" fmla="*/ 172 h 466"/>
                <a:gd name="T74" fmla="*/ 463 w 679"/>
                <a:gd name="T75" fmla="*/ 185 h 466"/>
                <a:gd name="T76" fmla="*/ 484 w 679"/>
                <a:gd name="T77" fmla="*/ 202 h 466"/>
                <a:gd name="T78" fmla="*/ 510 w 679"/>
                <a:gd name="T79" fmla="*/ 206 h 466"/>
                <a:gd name="T80" fmla="*/ 519 w 679"/>
                <a:gd name="T81" fmla="*/ 222 h 466"/>
                <a:gd name="T82" fmla="*/ 535 w 679"/>
                <a:gd name="T83" fmla="*/ 238 h 466"/>
                <a:gd name="T84" fmla="*/ 552 w 679"/>
                <a:gd name="T85" fmla="*/ 257 h 466"/>
                <a:gd name="T86" fmla="*/ 578 w 679"/>
                <a:gd name="T87" fmla="*/ 271 h 466"/>
                <a:gd name="T88" fmla="*/ 604 w 679"/>
                <a:gd name="T89" fmla="*/ 266 h 466"/>
                <a:gd name="T90" fmla="*/ 635 w 679"/>
                <a:gd name="T91" fmla="*/ 272 h 466"/>
                <a:gd name="T92" fmla="*/ 646 w 679"/>
                <a:gd name="T93" fmla="*/ 302 h 466"/>
                <a:gd name="T94" fmla="*/ 661 w 679"/>
                <a:gd name="T95" fmla="*/ 333 h 466"/>
                <a:gd name="T96" fmla="*/ 674 w 679"/>
                <a:gd name="T97" fmla="*/ 368 h 466"/>
                <a:gd name="T98" fmla="*/ 647 w 679"/>
                <a:gd name="T99" fmla="*/ 377 h 466"/>
                <a:gd name="T100" fmla="*/ 597 w 679"/>
                <a:gd name="T101" fmla="*/ 401 h 466"/>
                <a:gd name="T102" fmla="*/ 541 w 679"/>
                <a:gd name="T103" fmla="*/ 392 h 466"/>
                <a:gd name="T104" fmla="*/ 495 w 679"/>
                <a:gd name="T105" fmla="*/ 389 h 466"/>
                <a:gd name="T106" fmla="*/ 473 w 679"/>
                <a:gd name="T107" fmla="*/ 390 h 466"/>
                <a:gd name="T108" fmla="*/ 450 w 679"/>
                <a:gd name="T109" fmla="*/ 381 h 466"/>
                <a:gd name="T110" fmla="*/ 428 w 679"/>
                <a:gd name="T111" fmla="*/ 400 h 466"/>
                <a:gd name="T112" fmla="*/ 404 w 679"/>
                <a:gd name="T113" fmla="*/ 410 h 466"/>
                <a:gd name="T114" fmla="*/ 373 w 679"/>
                <a:gd name="T115" fmla="*/ 382 h 466"/>
                <a:gd name="T116" fmla="*/ 331 w 679"/>
                <a:gd name="T117" fmla="*/ 381 h 466"/>
                <a:gd name="T118" fmla="*/ 289 w 679"/>
                <a:gd name="T119" fmla="*/ 389 h 466"/>
                <a:gd name="T120" fmla="*/ 228 w 679"/>
                <a:gd name="T121" fmla="*/ 451 h 466"/>
                <a:gd name="T122" fmla="*/ 163 w 679"/>
                <a:gd name="T123" fmla="*/ 44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466">
                  <a:moveTo>
                    <a:pt x="123" y="430"/>
                  </a:moveTo>
                  <a:lnTo>
                    <a:pt x="123" y="429"/>
                  </a:lnTo>
                  <a:lnTo>
                    <a:pt x="124" y="428"/>
                  </a:lnTo>
                  <a:lnTo>
                    <a:pt x="124" y="427"/>
                  </a:lnTo>
                  <a:lnTo>
                    <a:pt x="124" y="426"/>
                  </a:lnTo>
                  <a:lnTo>
                    <a:pt x="125" y="426"/>
                  </a:lnTo>
                  <a:lnTo>
                    <a:pt x="125" y="425"/>
                  </a:lnTo>
                  <a:lnTo>
                    <a:pt x="125" y="424"/>
                  </a:lnTo>
                  <a:lnTo>
                    <a:pt x="125" y="423"/>
                  </a:lnTo>
                  <a:lnTo>
                    <a:pt x="125" y="422"/>
                  </a:lnTo>
                  <a:lnTo>
                    <a:pt x="126" y="422"/>
                  </a:lnTo>
                  <a:lnTo>
                    <a:pt x="126" y="421"/>
                  </a:lnTo>
                  <a:lnTo>
                    <a:pt x="127" y="421"/>
                  </a:lnTo>
                  <a:lnTo>
                    <a:pt x="127" y="420"/>
                  </a:lnTo>
                  <a:lnTo>
                    <a:pt x="127" y="419"/>
                  </a:lnTo>
                  <a:lnTo>
                    <a:pt x="127" y="418"/>
                  </a:lnTo>
                  <a:lnTo>
                    <a:pt x="128" y="418"/>
                  </a:lnTo>
                  <a:lnTo>
                    <a:pt x="129" y="418"/>
                  </a:lnTo>
                  <a:lnTo>
                    <a:pt x="129" y="417"/>
                  </a:lnTo>
                  <a:lnTo>
                    <a:pt x="131" y="417"/>
                  </a:lnTo>
                  <a:lnTo>
                    <a:pt x="132" y="416"/>
                  </a:lnTo>
                  <a:lnTo>
                    <a:pt x="133" y="416"/>
                  </a:lnTo>
                  <a:lnTo>
                    <a:pt x="134" y="416"/>
                  </a:lnTo>
                  <a:lnTo>
                    <a:pt x="135" y="416"/>
                  </a:lnTo>
                  <a:lnTo>
                    <a:pt x="136" y="416"/>
                  </a:lnTo>
                  <a:lnTo>
                    <a:pt x="138" y="416"/>
                  </a:lnTo>
                  <a:lnTo>
                    <a:pt x="139" y="416"/>
                  </a:lnTo>
                  <a:lnTo>
                    <a:pt x="140" y="416"/>
                  </a:lnTo>
                  <a:lnTo>
                    <a:pt x="141" y="417"/>
                  </a:lnTo>
                  <a:lnTo>
                    <a:pt x="142" y="417"/>
                  </a:lnTo>
                  <a:lnTo>
                    <a:pt x="143" y="418"/>
                  </a:lnTo>
                  <a:lnTo>
                    <a:pt x="144" y="418"/>
                  </a:lnTo>
                  <a:lnTo>
                    <a:pt x="145" y="418"/>
                  </a:lnTo>
                  <a:lnTo>
                    <a:pt x="146" y="418"/>
                  </a:lnTo>
                  <a:lnTo>
                    <a:pt x="146" y="417"/>
                  </a:lnTo>
                  <a:lnTo>
                    <a:pt x="147" y="417"/>
                  </a:lnTo>
                  <a:lnTo>
                    <a:pt x="147" y="416"/>
                  </a:lnTo>
                  <a:lnTo>
                    <a:pt x="148" y="416"/>
                  </a:lnTo>
                  <a:lnTo>
                    <a:pt x="148" y="415"/>
                  </a:lnTo>
                  <a:lnTo>
                    <a:pt x="149" y="415"/>
                  </a:lnTo>
                  <a:lnTo>
                    <a:pt x="149" y="416"/>
                  </a:lnTo>
                  <a:lnTo>
                    <a:pt x="150" y="416"/>
                  </a:lnTo>
                  <a:lnTo>
                    <a:pt x="151" y="416"/>
                  </a:lnTo>
                  <a:lnTo>
                    <a:pt x="152" y="416"/>
                  </a:lnTo>
                  <a:lnTo>
                    <a:pt x="153" y="416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5" y="415"/>
                  </a:lnTo>
                  <a:lnTo>
                    <a:pt x="156" y="414"/>
                  </a:lnTo>
                  <a:lnTo>
                    <a:pt x="156" y="413"/>
                  </a:lnTo>
                  <a:lnTo>
                    <a:pt x="156" y="412"/>
                  </a:lnTo>
                  <a:lnTo>
                    <a:pt x="157" y="412"/>
                  </a:lnTo>
                  <a:lnTo>
                    <a:pt x="157" y="411"/>
                  </a:lnTo>
                  <a:lnTo>
                    <a:pt x="157" y="410"/>
                  </a:lnTo>
                  <a:lnTo>
                    <a:pt x="158" y="409"/>
                  </a:lnTo>
                  <a:lnTo>
                    <a:pt x="158" y="408"/>
                  </a:lnTo>
                  <a:lnTo>
                    <a:pt x="158" y="407"/>
                  </a:lnTo>
                  <a:lnTo>
                    <a:pt x="159" y="407"/>
                  </a:lnTo>
                  <a:lnTo>
                    <a:pt x="159" y="406"/>
                  </a:lnTo>
                  <a:lnTo>
                    <a:pt x="160" y="406"/>
                  </a:lnTo>
                  <a:lnTo>
                    <a:pt x="161" y="406"/>
                  </a:lnTo>
                  <a:lnTo>
                    <a:pt x="162" y="406"/>
                  </a:lnTo>
                  <a:lnTo>
                    <a:pt x="163" y="405"/>
                  </a:lnTo>
                  <a:lnTo>
                    <a:pt x="164" y="405"/>
                  </a:lnTo>
                  <a:lnTo>
                    <a:pt x="164" y="404"/>
                  </a:lnTo>
                  <a:lnTo>
                    <a:pt x="165" y="404"/>
                  </a:lnTo>
                  <a:lnTo>
                    <a:pt x="165" y="403"/>
                  </a:lnTo>
                  <a:lnTo>
                    <a:pt x="165" y="402"/>
                  </a:lnTo>
                  <a:lnTo>
                    <a:pt x="164" y="402"/>
                  </a:lnTo>
                  <a:lnTo>
                    <a:pt x="163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2" y="400"/>
                  </a:lnTo>
                  <a:lnTo>
                    <a:pt x="162" y="399"/>
                  </a:lnTo>
                  <a:lnTo>
                    <a:pt x="162" y="398"/>
                  </a:lnTo>
                  <a:lnTo>
                    <a:pt x="163" y="398"/>
                  </a:lnTo>
                  <a:lnTo>
                    <a:pt x="165" y="397"/>
                  </a:lnTo>
                  <a:lnTo>
                    <a:pt x="166" y="397"/>
                  </a:lnTo>
                  <a:lnTo>
                    <a:pt x="166" y="397"/>
                  </a:lnTo>
                  <a:lnTo>
                    <a:pt x="167" y="397"/>
                  </a:lnTo>
                  <a:lnTo>
                    <a:pt x="167" y="396"/>
                  </a:lnTo>
                  <a:lnTo>
                    <a:pt x="168" y="396"/>
                  </a:lnTo>
                  <a:lnTo>
                    <a:pt x="169" y="395"/>
                  </a:lnTo>
                  <a:lnTo>
                    <a:pt x="170" y="395"/>
                  </a:lnTo>
                  <a:lnTo>
                    <a:pt x="170" y="394"/>
                  </a:lnTo>
                  <a:lnTo>
                    <a:pt x="171" y="394"/>
                  </a:lnTo>
                  <a:lnTo>
                    <a:pt x="171" y="393"/>
                  </a:lnTo>
                  <a:lnTo>
                    <a:pt x="172" y="393"/>
                  </a:lnTo>
                  <a:lnTo>
                    <a:pt x="172" y="392"/>
                  </a:lnTo>
                  <a:lnTo>
                    <a:pt x="172" y="391"/>
                  </a:lnTo>
                  <a:lnTo>
                    <a:pt x="171" y="390"/>
                  </a:lnTo>
                  <a:lnTo>
                    <a:pt x="171" y="389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7"/>
                  </a:lnTo>
                  <a:lnTo>
                    <a:pt x="170" y="386"/>
                  </a:lnTo>
                  <a:lnTo>
                    <a:pt x="170" y="385"/>
                  </a:lnTo>
                  <a:lnTo>
                    <a:pt x="170" y="384"/>
                  </a:lnTo>
                  <a:lnTo>
                    <a:pt x="171" y="383"/>
                  </a:lnTo>
                  <a:lnTo>
                    <a:pt x="171" y="382"/>
                  </a:lnTo>
                  <a:lnTo>
                    <a:pt x="171" y="381"/>
                  </a:lnTo>
                  <a:lnTo>
                    <a:pt x="170" y="380"/>
                  </a:lnTo>
                  <a:lnTo>
                    <a:pt x="170" y="379"/>
                  </a:lnTo>
                  <a:lnTo>
                    <a:pt x="170" y="378"/>
                  </a:lnTo>
                  <a:lnTo>
                    <a:pt x="171" y="378"/>
                  </a:lnTo>
                  <a:lnTo>
                    <a:pt x="171" y="377"/>
                  </a:lnTo>
                  <a:lnTo>
                    <a:pt x="172" y="377"/>
                  </a:lnTo>
                  <a:lnTo>
                    <a:pt x="173" y="376"/>
                  </a:lnTo>
                  <a:lnTo>
                    <a:pt x="174" y="376"/>
                  </a:lnTo>
                  <a:lnTo>
                    <a:pt x="174" y="375"/>
                  </a:lnTo>
                  <a:lnTo>
                    <a:pt x="175" y="375"/>
                  </a:lnTo>
                  <a:lnTo>
                    <a:pt x="176" y="375"/>
                  </a:lnTo>
                  <a:lnTo>
                    <a:pt x="177" y="375"/>
                  </a:lnTo>
                  <a:lnTo>
                    <a:pt x="177" y="374"/>
                  </a:lnTo>
                  <a:lnTo>
                    <a:pt x="178" y="374"/>
                  </a:lnTo>
                  <a:lnTo>
                    <a:pt x="179" y="374"/>
                  </a:lnTo>
                  <a:lnTo>
                    <a:pt x="179" y="373"/>
                  </a:lnTo>
                  <a:lnTo>
                    <a:pt x="180" y="373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2" y="372"/>
                  </a:lnTo>
                  <a:lnTo>
                    <a:pt x="182" y="371"/>
                  </a:lnTo>
                  <a:lnTo>
                    <a:pt x="182" y="370"/>
                  </a:lnTo>
                  <a:lnTo>
                    <a:pt x="182" y="369"/>
                  </a:lnTo>
                  <a:lnTo>
                    <a:pt x="182" y="368"/>
                  </a:lnTo>
                  <a:lnTo>
                    <a:pt x="181" y="368"/>
                  </a:lnTo>
                  <a:lnTo>
                    <a:pt x="181" y="367"/>
                  </a:lnTo>
                  <a:lnTo>
                    <a:pt x="180" y="367"/>
                  </a:lnTo>
                  <a:lnTo>
                    <a:pt x="179" y="367"/>
                  </a:lnTo>
                  <a:lnTo>
                    <a:pt x="179" y="368"/>
                  </a:lnTo>
                  <a:lnTo>
                    <a:pt x="180" y="369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8" y="370"/>
                  </a:lnTo>
                  <a:lnTo>
                    <a:pt x="178" y="369"/>
                  </a:lnTo>
                  <a:lnTo>
                    <a:pt x="178" y="368"/>
                  </a:lnTo>
                  <a:lnTo>
                    <a:pt x="178" y="367"/>
                  </a:lnTo>
                  <a:lnTo>
                    <a:pt x="178" y="366"/>
                  </a:lnTo>
                  <a:lnTo>
                    <a:pt x="177" y="365"/>
                  </a:lnTo>
                  <a:lnTo>
                    <a:pt x="178" y="364"/>
                  </a:lnTo>
                  <a:lnTo>
                    <a:pt x="179" y="364"/>
                  </a:lnTo>
                  <a:lnTo>
                    <a:pt x="180" y="364"/>
                  </a:lnTo>
                  <a:lnTo>
                    <a:pt x="180" y="363"/>
                  </a:lnTo>
                  <a:lnTo>
                    <a:pt x="179" y="363"/>
                  </a:lnTo>
                  <a:lnTo>
                    <a:pt x="178" y="363"/>
                  </a:lnTo>
                  <a:lnTo>
                    <a:pt x="178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3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6" y="366"/>
                  </a:lnTo>
                  <a:lnTo>
                    <a:pt x="175" y="366"/>
                  </a:lnTo>
                  <a:lnTo>
                    <a:pt x="174" y="365"/>
                  </a:lnTo>
                  <a:lnTo>
                    <a:pt x="174" y="364"/>
                  </a:lnTo>
                  <a:lnTo>
                    <a:pt x="173" y="364"/>
                  </a:lnTo>
                  <a:lnTo>
                    <a:pt x="173" y="363"/>
                  </a:lnTo>
                  <a:lnTo>
                    <a:pt x="173" y="362"/>
                  </a:lnTo>
                  <a:lnTo>
                    <a:pt x="174" y="362"/>
                  </a:lnTo>
                  <a:lnTo>
                    <a:pt x="175" y="361"/>
                  </a:lnTo>
                  <a:lnTo>
                    <a:pt x="174" y="361"/>
                  </a:lnTo>
                  <a:lnTo>
                    <a:pt x="174" y="360"/>
                  </a:lnTo>
                  <a:lnTo>
                    <a:pt x="174" y="359"/>
                  </a:lnTo>
                  <a:lnTo>
                    <a:pt x="173" y="358"/>
                  </a:lnTo>
                  <a:lnTo>
                    <a:pt x="173" y="357"/>
                  </a:lnTo>
                  <a:lnTo>
                    <a:pt x="172" y="357"/>
                  </a:lnTo>
                  <a:lnTo>
                    <a:pt x="172" y="356"/>
                  </a:lnTo>
                  <a:lnTo>
                    <a:pt x="171" y="356"/>
                  </a:lnTo>
                  <a:lnTo>
                    <a:pt x="171" y="355"/>
                  </a:lnTo>
                  <a:lnTo>
                    <a:pt x="170" y="354"/>
                  </a:lnTo>
                  <a:lnTo>
                    <a:pt x="170" y="353"/>
                  </a:lnTo>
                  <a:lnTo>
                    <a:pt x="170" y="352"/>
                  </a:lnTo>
                  <a:lnTo>
                    <a:pt x="170" y="351"/>
                  </a:lnTo>
                  <a:lnTo>
                    <a:pt x="171" y="351"/>
                  </a:lnTo>
                  <a:lnTo>
                    <a:pt x="171" y="350"/>
                  </a:lnTo>
                  <a:lnTo>
                    <a:pt x="172" y="350"/>
                  </a:lnTo>
                  <a:lnTo>
                    <a:pt x="173" y="350"/>
                  </a:lnTo>
                  <a:lnTo>
                    <a:pt x="173" y="349"/>
                  </a:lnTo>
                  <a:lnTo>
                    <a:pt x="173" y="348"/>
                  </a:lnTo>
                  <a:lnTo>
                    <a:pt x="173" y="347"/>
                  </a:lnTo>
                  <a:lnTo>
                    <a:pt x="173" y="346"/>
                  </a:lnTo>
                  <a:lnTo>
                    <a:pt x="172" y="346"/>
                  </a:lnTo>
                  <a:lnTo>
                    <a:pt x="171" y="346"/>
                  </a:lnTo>
                  <a:lnTo>
                    <a:pt x="170" y="346"/>
                  </a:lnTo>
                  <a:lnTo>
                    <a:pt x="170" y="345"/>
                  </a:lnTo>
                  <a:lnTo>
                    <a:pt x="169" y="345"/>
                  </a:lnTo>
                  <a:lnTo>
                    <a:pt x="168" y="345"/>
                  </a:lnTo>
                  <a:lnTo>
                    <a:pt x="168" y="344"/>
                  </a:lnTo>
                  <a:lnTo>
                    <a:pt x="167" y="344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64" y="344"/>
                  </a:lnTo>
                  <a:lnTo>
                    <a:pt x="163" y="344"/>
                  </a:lnTo>
                  <a:lnTo>
                    <a:pt x="162" y="344"/>
                  </a:lnTo>
                  <a:lnTo>
                    <a:pt x="161" y="344"/>
                  </a:lnTo>
                  <a:lnTo>
                    <a:pt x="159" y="344"/>
                  </a:lnTo>
                  <a:lnTo>
                    <a:pt x="158" y="344"/>
                  </a:lnTo>
                  <a:lnTo>
                    <a:pt x="157" y="344"/>
                  </a:lnTo>
                  <a:lnTo>
                    <a:pt x="156" y="344"/>
                  </a:lnTo>
                  <a:lnTo>
                    <a:pt x="155" y="344"/>
                  </a:lnTo>
                  <a:lnTo>
                    <a:pt x="154" y="344"/>
                  </a:lnTo>
                  <a:lnTo>
                    <a:pt x="153" y="344"/>
                  </a:lnTo>
                  <a:lnTo>
                    <a:pt x="150" y="344"/>
                  </a:lnTo>
                  <a:lnTo>
                    <a:pt x="147" y="344"/>
                  </a:lnTo>
                  <a:lnTo>
                    <a:pt x="143" y="344"/>
                  </a:lnTo>
                  <a:lnTo>
                    <a:pt x="142" y="344"/>
                  </a:lnTo>
                  <a:lnTo>
                    <a:pt x="141" y="344"/>
                  </a:lnTo>
                  <a:lnTo>
                    <a:pt x="140" y="344"/>
                  </a:lnTo>
                  <a:lnTo>
                    <a:pt x="139" y="344"/>
                  </a:lnTo>
                  <a:lnTo>
                    <a:pt x="137" y="344"/>
                  </a:lnTo>
                  <a:lnTo>
                    <a:pt x="136" y="344"/>
                  </a:lnTo>
                  <a:lnTo>
                    <a:pt x="135" y="344"/>
                  </a:lnTo>
                  <a:lnTo>
                    <a:pt x="134" y="344"/>
                  </a:lnTo>
                  <a:lnTo>
                    <a:pt x="133" y="344"/>
                  </a:lnTo>
                  <a:lnTo>
                    <a:pt x="132" y="344"/>
                  </a:lnTo>
                  <a:lnTo>
                    <a:pt x="130" y="344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5" y="344"/>
                  </a:lnTo>
                  <a:lnTo>
                    <a:pt x="123" y="344"/>
                  </a:lnTo>
                  <a:lnTo>
                    <a:pt x="121" y="344"/>
                  </a:lnTo>
                  <a:lnTo>
                    <a:pt x="118" y="344"/>
                  </a:lnTo>
                  <a:lnTo>
                    <a:pt x="117" y="344"/>
                  </a:lnTo>
                  <a:lnTo>
                    <a:pt x="116" y="344"/>
                  </a:lnTo>
                  <a:lnTo>
                    <a:pt x="115" y="344"/>
                  </a:lnTo>
                  <a:lnTo>
                    <a:pt x="114" y="344"/>
                  </a:lnTo>
                  <a:lnTo>
                    <a:pt x="113" y="344"/>
                  </a:lnTo>
                  <a:lnTo>
                    <a:pt x="109" y="344"/>
                  </a:lnTo>
                  <a:lnTo>
                    <a:pt x="108" y="344"/>
                  </a:lnTo>
                  <a:lnTo>
                    <a:pt x="107" y="344"/>
                  </a:lnTo>
                  <a:lnTo>
                    <a:pt x="105" y="344"/>
                  </a:lnTo>
                  <a:lnTo>
                    <a:pt x="104" y="344"/>
                  </a:lnTo>
                  <a:lnTo>
                    <a:pt x="100" y="344"/>
                  </a:lnTo>
                  <a:lnTo>
                    <a:pt x="99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4" y="344"/>
                  </a:lnTo>
                  <a:lnTo>
                    <a:pt x="93" y="344"/>
                  </a:lnTo>
                  <a:lnTo>
                    <a:pt x="92" y="344"/>
                  </a:lnTo>
                  <a:lnTo>
                    <a:pt x="90" y="344"/>
                  </a:lnTo>
                  <a:lnTo>
                    <a:pt x="89" y="344"/>
                  </a:lnTo>
                  <a:lnTo>
                    <a:pt x="88" y="344"/>
                  </a:lnTo>
                  <a:lnTo>
                    <a:pt x="87" y="344"/>
                  </a:lnTo>
                  <a:lnTo>
                    <a:pt x="86" y="344"/>
                  </a:lnTo>
                  <a:lnTo>
                    <a:pt x="84" y="344"/>
                  </a:lnTo>
                  <a:lnTo>
                    <a:pt x="80" y="344"/>
                  </a:lnTo>
                  <a:lnTo>
                    <a:pt x="78" y="344"/>
                  </a:lnTo>
                  <a:lnTo>
                    <a:pt x="73" y="344"/>
                  </a:lnTo>
                  <a:lnTo>
                    <a:pt x="72" y="344"/>
                  </a:lnTo>
                  <a:lnTo>
                    <a:pt x="71" y="344"/>
                  </a:lnTo>
                  <a:lnTo>
                    <a:pt x="70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6" y="344"/>
                  </a:lnTo>
                  <a:lnTo>
                    <a:pt x="65" y="344"/>
                  </a:lnTo>
                  <a:lnTo>
                    <a:pt x="64" y="344"/>
                  </a:lnTo>
                  <a:lnTo>
                    <a:pt x="63" y="344"/>
                  </a:lnTo>
                  <a:lnTo>
                    <a:pt x="61" y="344"/>
                  </a:lnTo>
                  <a:lnTo>
                    <a:pt x="60" y="344"/>
                  </a:lnTo>
                  <a:lnTo>
                    <a:pt x="58" y="344"/>
                  </a:lnTo>
                  <a:lnTo>
                    <a:pt x="56" y="344"/>
                  </a:lnTo>
                  <a:lnTo>
                    <a:pt x="55" y="344"/>
                  </a:lnTo>
                  <a:lnTo>
                    <a:pt x="54" y="344"/>
                  </a:lnTo>
                  <a:lnTo>
                    <a:pt x="53" y="344"/>
                  </a:lnTo>
                  <a:lnTo>
                    <a:pt x="52" y="344"/>
                  </a:lnTo>
                  <a:lnTo>
                    <a:pt x="44" y="344"/>
                  </a:lnTo>
                  <a:lnTo>
                    <a:pt x="43" y="344"/>
                  </a:lnTo>
                  <a:lnTo>
                    <a:pt x="42" y="344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9" y="337"/>
                  </a:lnTo>
                  <a:lnTo>
                    <a:pt x="39" y="336"/>
                  </a:lnTo>
                  <a:lnTo>
                    <a:pt x="39" y="335"/>
                  </a:lnTo>
                  <a:lnTo>
                    <a:pt x="39" y="333"/>
                  </a:lnTo>
                  <a:lnTo>
                    <a:pt x="39" y="331"/>
                  </a:lnTo>
                  <a:lnTo>
                    <a:pt x="39" y="330"/>
                  </a:lnTo>
                  <a:lnTo>
                    <a:pt x="39" y="327"/>
                  </a:lnTo>
                  <a:lnTo>
                    <a:pt x="39" y="325"/>
                  </a:lnTo>
                  <a:lnTo>
                    <a:pt x="39" y="325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39" y="315"/>
                  </a:lnTo>
                  <a:lnTo>
                    <a:pt x="39" y="312"/>
                  </a:lnTo>
                  <a:lnTo>
                    <a:pt x="39" y="311"/>
                  </a:lnTo>
                  <a:lnTo>
                    <a:pt x="39" y="310"/>
                  </a:lnTo>
                  <a:lnTo>
                    <a:pt x="39" y="309"/>
                  </a:lnTo>
                  <a:lnTo>
                    <a:pt x="39" y="308"/>
                  </a:lnTo>
                  <a:lnTo>
                    <a:pt x="39" y="303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39" y="296"/>
                  </a:lnTo>
                  <a:lnTo>
                    <a:pt x="39" y="291"/>
                  </a:lnTo>
                  <a:lnTo>
                    <a:pt x="39" y="288"/>
                  </a:lnTo>
                  <a:lnTo>
                    <a:pt x="39" y="285"/>
                  </a:lnTo>
                  <a:lnTo>
                    <a:pt x="39" y="284"/>
                  </a:lnTo>
                  <a:lnTo>
                    <a:pt x="39" y="283"/>
                  </a:lnTo>
                  <a:lnTo>
                    <a:pt x="39" y="282"/>
                  </a:lnTo>
                  <a:lnTo>
                    <a:pt x="39" y="279"/>
                  </a:lnTo>
                  <a:lnTo>
                    <a:pt x="40" y="276"/>
                  </a:lnTo>
                  <a:lnTo>
                    <a:pt x="39" y="276"/>
                  </a:lnTo>
                  <a:lnTo>
                    <a:pt x="38" y="276"/>
                  </a:lnTo>
                  <a:lnTo>
                    <a:pt x="37" y="276"/>
                  </a:lnTo>
                  <a:lnTo>
                    <a:pt x="36" y="276"/>
                  </a:lnTo>
                  <a:lnTo>
                    <a:pt x="34" y="276"/>
                  </a:lnTo>
                  <a:lnTo>
                    <a:pt x="33" y="276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7" y="275"/>
                  </a:lnTo>
                  <a:lnTo>
                    <a:pt x="26" y="275"/>
                  </a:lnTo>
                  <a:lnTo>
                    <a:pt x="25" y="275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5"/>
                  </a:lnTo>
                  <a:lnTo>
                    <a:pt x="19" y="275"/>
                  </a:lnTo>
                  <a:lnTo>
                    <a:pt x="18" y="275"/>
                  </a:lnTo>
                  <a:lnTo>
                    <a:pt x="16" y="275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2" y="273"/>
                  </a:lnTo>
                  <a:lnTo>
                    <a:pt x="11" y="273"/>
                  </a:lnTo>
                  <a:lnTo>
                    <a:pt x="11" y="271"/>
                  </a:lnTo>
                  <a:lnTo>
                    <a:pt x="9" y="265"/>
                  </a:lnTo>
                  <a:lnTo>
                    <a:pt x="9" y="262"/>
                  </a:lnTo>
                  <a:lnTo>
                    <a:pt x="7" y="259"/>
                  </a:lnTo>
                  <a:lnTo>
                    <a:pt x="5" y="251"/>
                  </a:lnTo>
                  <a:lnTo>
                    <a:pt x="5" y="250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3" y="244"/>
                  </a:lnTo>
                  <a:lnTo>
                    <a:pt x="3" y="243"/>
                  </a:lnTo>
                  <a:lnTo>
                    <a:pt x="2" y="238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4"/>
                  </a:lnTo>
                  <a:lnTo>
                    <a:pt x="1" y="233"/>
                  </a:lnTo>
                  <a:lnTo>
                    <a:pt x="1" y="232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7"/>
                  </a:lnTo>
                  <a:lnTo>
                    <a:pt x="1" y="226"/>
                  </a:lnTo>
                  <a:lnTo>
                    <a:pt x="1" y="225"/>
                  </a:lnTo>
                  <a:lnTo>
                    <a:pt x="0" y="225"/>
                  </a:lnTo>
                  <a:lnTo>
                    <a:pt x="1" y="225"/>
                  </a:lnTo>
                  <a:lnTo>
                    <a:pt x="1" y="224"/>
                  </a:lnTo>
                  <a:lnTo>
                    <a:pt x="2" y="224"/>
                  </a:lnTo>
                  <a:lnTo>
                    <a:pt x="3" y="224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4" y="222"/>
                  </a:lnTo>
                  <a:lnTo>
                    <a:pt x="6" y="222"/>
                  </a:lnTo>
                  <a:lnTo>
                    <a:pt x="7" y="222"/>
                  </a:lnTo>
                  <a:lnTo>
                    <a:pt x="7" y="221"/>
                  </a:lnTo>
                  <a:lnTo>
                    <a:pt x="6" y="221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5" y="219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6"/>
                  </a:lnTo>
                  <a:lnTo>
                    <a:pt x="10" y="216"/>
                  </a:lnTo>
                  <a:lnTo>
                    <a:pt x="11" y="217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3" y="218"/>
                  </a:lnTo>
                  <a:lnTo>
                    <a:pt x="14" y="219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6" y="218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8" y="217"/>
                  </a:lnTo>
                  <a:lnTo>
                    <a:pt x="19" y="218"/>
                  </a:lnTo>
                  <a:lnTo>
                    <a:pt x="19" y="219"/>
                  </a:lnTo>
                  <a:lnTo>
                    <a:pt x="20" y="219"/>
                  </a:lnTo>
                  <a:lnTo>
                    <a:pt x="21" y="220"/>
                  </a:lnTo>
                  <a:lnTo>
                    <a:pt x="22" y="220"/>
                  </a:lnTo>
                  <a:lnTo>
                    <a:pt x="22" y="221"/>
                  </a:lnTo>
                  <a:lnTo>
                    <a:pt x="23" y="222"/>
                  </a:lnTo>
                  <a:lnTo>
                    <a:pt x="23" y="223"/>
                  </a:lnTo>
                  <a:lnTo>
                    <a:pt x="24" y="223"/>
                  </a:lnTo>
                  <a:lnTo>
                    <a:pt x="25" y="224"/>
                  </a:lnTo>
                  <a:lnTo>
                    <a:pt x="26" y="224"/>
                  </a:lnTo>
                  <a:lnTo>
                    <a:pt x="27" y="223"/>
                  </a:lnTo>
                  <a:lnTo>
                    <a:pt x="28" y="223"/>
                  </a:lnTo>
                  <a:lnTo>
                    <a:pt x="29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31" y="222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2"/>
                  </a:lnTo>
                  <a:lnTo>
                    <a:pt x="34" y="222"/>
                  </a:lnTo>
                  <a:lnTo>
                    <a:pt x="34" y="223"/>
                  </a:lnTo>
                  <a:lnTo>
                    <a:pt x="35" y="224"/>
                  </a:lnTo>
                  <a:lnTo>
                    <a:pt x="36" y="223"/>
                  </a:lnTo>
                  <a:lnTo>
                    <a:pt x="37" y="224"/>
                  </a:lnTo>
                  <a:lnTo>
                    <a:pt x="38" y="224"/>
                  </a:lnTo>
                  <a:lnTo>
                    <a:pt x="39" y="224"/>
                  </a:lnTo>
                  <a:lnTo>
                    <a:pt x="40" y="224"/>
                  </a:lnTo>
                  <a:lnTo>
                    <a:pt x="40" y="225"/>
                  </a:lnTo>
                  <a:lnTo>
                    <a:pt x="40" y="224"/>
                  </a:lnTo>
                  <a:lnTo>
                    <a:pt x="40" y="219"/>
                  </a:lnTo>
                  <a:lnTo>
                    <a:pt x="40" y="214"/>
                  </a:lnTo>
                  <a:lnTo>
                    <a:pt x="40" y="209"/>
                  </a:lnTo>
                  <a:lnTo>
                    <a:pt x="42" y="209"/>
                  </a:lnTo>
                  <a:lnTo>
                    <a:pt x="43" y="209"/>
                  </a:lnTo>
                  <a:lnTo>
                    <a:pt x="45" y="209"/>
                  </a:lnTo>
                  <a:lnTo>
                    <a:pt x="52" y="209"/>
                  </a:lnTo>
                  <a:lnTo>
                    <a:pt x="53" y="209"/>
                  </a:lnTo>
                  <a:lnTo>
                    <a:pt x="54" y="209"/>
                  </a:lnTo>
                  <a:lnTo>
                    <a:pt x="54" y="208"/>
                  </a:lnTo>
                  <a:lnTo>
                    <a:pt x="54" y="207"/>
                  </a:lnTo>
                  <a:lnTo>
                    <a:pt x="55" y="207"/>
                  </a:lnTo>
                  <a:lnTo>
                    <a:pt x="55" y="206"/>
                  </a:lnTo>
                  <a:lnTo>
                    <a:pt x="55" y="205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7" y="202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0" y="200"/>
                  </a:lnTo>
                  <a:lnTo>
                    <a:pt x="61" y="200"/>
                  </a:lnTo>
                  <a:lnTo>
                    <a:pt x="61" y="201"/>
                  </a:lnTo>
                  <a:lnTo>
                    <a:pt x="62" y="200"/>
                  </a:lnTo>
                  <a:lnTo>
                    <a:pt x="63" y="200"/>
                  </a:lnTo>
                  <a:lnTo>
                    <a:pt x="64" y="200"/>
                  </a:lnTo>
                  <a:lnTo>
                    <a:pt x="64" y="199"/>
                  </a:lnTo>
                  <a:lnTo>
                    <a:pt x="65" y="198"/>
                  </a:lnTo>
                  <a:lnTo>
                    <a:pt x="65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6" y="201"/>
                  </a:lnTo>
                  <a:lnTo>
                    <a:pt x="67" y="201"/>
                  </a:lnTo>
                  <a:lnTo>
                    <a:pt x="67" y="202"/>
                  </a:lnTo>
                  <a:lnTo>
                    <a:pt x="68" y="203"/>
                  </a:lnTo>
                  <a:lnTo>
                    <a:pt x="68" y="204"/>
                  </a:lnTo>
                  <a:lnTo>
                    <a:pt x="68" y="205"/>
                  </a:lnTo>
                  <a:lnTo>
                    <a:pt x="68" y="206"/>
                  </a:lnTo>
                  <a:lnTo>
                    <a:pt x="71" y="201"/>
                  </a:lnTo>
                  <a:lnTo>
                    <a:pt x="73" y="199"/>
                  </a:lnTo>
                  <a:lnTo>
                    <a:pt x="75" y="194"/>
                  </a:lnTo>
                  <a:lnTo>
                    <a:pt x="77" y="192"/>
                  </a:lnTo>
                  <a:lnTo>
                    <a:pt x="78" y="189"/>
                  </a:lnTo>
                  <a:lnTo>
                    <a:pt x="79" y="188"/>
                  </a:lnTo>
                  <a:lnTo>
                    <a:pt x="82" y="182"/>
                  </a:lnTo>
                  <a:lnTo>
                    <a:pt x="85" y="178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95" y="161"/>
                  </a:lnTo>
                  <a:lnTo>
                    <a:pt x="96" y="159"/>
                  </a:lnTo>
                  <a:lnTo>
                    <a:pt x="96" y="158"/>
                  </a:lnTo>
                  <a:lnTo>
                    <a:pt x="100" y="152"/>
                  </a:lnTo>
                  <a:lnTo>
                    <a:pt x="103" y="146"/>
                  </a:lnTo>
                  <a:lnTo>
                    <a:pt x="105" y="142"/>
                  </a:lnTo>
                  <a:lnTo>
                    <a:pt x="110" y="142"/>
                  </a:lnTo>
                  <a:lnTo>
                    <a:pt x="110" y="139"/>
                  </a:lnTo>
                  <a:lnTo>
                    <a:pt x="110" y="138"/>
                  </a:lnTo>
                  <a:lnTo>
                    <a:pt x="110" y="134"/>
                  </a:lnTo>
                  <a:lnTo>
                    <a:pt x="110" y="130"/>
                  </a:lnTo>
                  <a:lnTo>
                    <a:pt x="110" y="128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4"/>
                  </a:lnTo>
                  <a:lnTo>
                    <a:pt x="110" y="122"/>
                  </a:lnTo>
                  <a:lnTo>
                    <a:pt x="110" y="121"/>
                  </a:lnTo>
                  <a:lnTo>
                    <a:pt x="110" y="120"/>
                  </a:lnTo>
                  <a:lnTo>
                    <a:pt x="110" y="119"/>
                  </a:lnTo>
                  <a:lnTo>
                    <a:pt x="110" y="118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5"/>
                  </a:lnTo>
                  <a:lnTo>
                    <a:pt x="109" y="105"/>
                  </a:lnTo>
                  <a:lnTo>
                    <a:pt x="108" y="104"/>
                  </a:lnTo>
                  <a:lnTo>
                    <a:pt x="107" y="104"/>
                  </a:lnTo>
                  <a:lnTo>
                    <a:pt x="106" y="105"/>
                  </a:lnTo>
                  <a:lnTo>
                    <a:pt x="105" y="106"/>
                  </a:lnTo>
                  <a:lnTo>
                    <a:pt x="104" y="106"/>
                  </a:lnTo>
                  <a:lnTo>
                    <a:pt x="103" y="106"/>
                  </a:lnTo>
                  <a:lnTo>
                    <a:pt x="102" y="106"/>
                  </a:lnTo>
                  <a:lnTo>
                    <a:pt x="101" y="106"/>
                  </a:lnTo>
                  <a:lnTo>
                    <a:pt x="100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6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1" y="103"/>
                  </a:lnTo>
                  <a:lnTo>
                    <a:pt x="90" y="102"/>
                  </a:lnTo>
                  <a:lnTo>
                    <a:pt x="89" y="102"/>
                  </a:lnTo>
                  <a:lnTo>
                    <a:pt x="89" y="101"/>
                  </a:lnTo>
                  <a:lnTo>
                    <a:pt x="89" y="100"/>
                  </a:lnTo>
                  <a:lnTo>
                    <a:pt x="90" y="100"/>
                  </a:lnTo>
                  <a:lnTo>
                    <a:pt x="89" y="99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8" y="94"/>
                  </a:lnTo>
                  <a:lnTo>
                    <a:pt x="88" y="93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6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9" y="80"/>
                  </a:lnTo>
                  <a:lnTo>
                    <a:pt x="89" y="79"/>
                  </a:lnTo>
                  <a:lnTo>
                    <a:pt x="88" y="78"/>
                  </a:lnTo>
                  <a:lnTo>
                    <a:pt x="89" y="77"/>
                  </a:lnTo>
                  <a:lnTo>
                    <a:pt x="90" y="77"/>
                  </a:lnTo>
                  <a:lnTo>
                    <a:pt x="90" y="76"/>
                  </a:lnTo>
                  <a:lnTo>
                    <a:pt x="91" y="76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92" y="74"/>
                  </a:lnTo>
                  <a:lnTo>
                    <a:pt x="93" y="74"/>
                  </a:lnTo>
                  <a:lnTo>
                    <a:pt x="94" y="73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6" y="72"/>
                  </a:lnTo>
                  <a:lnTo>
                    <a:pt x="97" y="72"/>
                  </a:lnTo>
                  <a:lnTo>
                    <a:pt x="98" y="72"/>
                  </a:lnTo>
                  <a:lnTo>
                    <a:pt x="99" y="71"/>
                  </a:lnTo>
                  <a:lnTo>
                    <a:pt x="99" y="70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2" y="66"/>
                  </a:lnTo>
                  <a:lnTo>
                    <a:pt x="102" y="65"/>
                  </a:lnTo>
                  <a:lnTo>
                    <a:pt x="103" y="65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0"/>
                  </a:lnTo>
                  <a:lnTo>
                    <a:pt x="104" y="59"/>
                  </a:lnTo>
                  <a:lnTo>
                    <a:pt x="103" y="59"/>
                  </a:lnTo>
                  <a:lnTo>
                    <a:pt x="102" y="59"/>
                  </a:lnTo>
                  <a:lnTo>
                    <a:pt x="101" y="59"/>
                  </a:lnTo>
                  <a:lnTo>
                    <a:pt x="101" y="58"/>
                  </a:lnTo>
                  <a:lnTo>
                    <a:pt x="100" y="58"/>
                  </a:lnTo>
                  <a:lnTo>
                    <a:pt x="100" y="57"/>
                  </a:lnTo>
                  <a:lnTo>
                    <a:pt x="99" y="56"/>
                  </a:lnTo>
                  <a:lnTo>
                    <a:pt x="98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7" y="52"/>
                  </a:lnTo>
                  <a:lnTo>
                    <a:pt x="97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6" y="48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89" y="45"/>
                  </a:lnTo>
                  <a:lnTo>
                    <a:pt x="89" y="44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39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1" y="39"/>
                  </a:lnTo>
                  <a:lnTo>
                    <a:pt x="80" y="39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7"/>
                  </a:lnTo>
                  <a:lnTo>
                    <a:pt x="79" y="36"/>
                  </a:lnTo>
                  <a:lnTo>
                    <a:pt x="80" y="36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4" y="31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6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81" y="20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6" y="15"/>
                  </a:lnTo>
                  <a:lnTo>
                    <a:pt x="86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89" y="14"/>
                  </a:lnTo>
                  <a:lnTo>
                    <a:pt x="89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13" y="9"/>
                  </a:lnTo>
                  <a:lnTo>
                    <a:pt x="114" y="9"/>
                  </a:lnTo>
                  <a:lnTo>
                    <a:pt x="115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9" y="9"/>
                  </a:lnTo>
                  <a:lnTo>
                    <a:pt x="122" y="9"/>
                  </a:lnTo>
                  <a:lnTo>
                    <a:pt x="124" y="9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35" y="9"/>
                  </a:lnTo>
                  <a:lnTo>
                    <a:pt x="136" y="9"/>
                  </a:lnTo>
                  <a:lnTo>
                    <a:pt x="137" y="9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7" y="9"/>
                  </a:lnTo>
                  <a:lnTo>
                    <a:pt x="150" y="9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1" y="9"/>
                  </a:lnTo>
                  <a:lnTo>
                    <a:pt x="162" y="9"/>
                  </a:lnTo>
                  <a:lnTo>
                    <a:pt x="164" y="9"/>
                  </a:lnTo>
                  <a:lnTo>
                    <a:pt x="165" y="9"/>
                  </a:lnTo>
                  <a:lnTo>
                    <a:pt x="166" y="9"/>
                  </a:lnTo>
                  <a:lnTo>
                    <a:pt x="168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6" y="9"/>
                  </a:lnTo>
                  <a:lnTo>
                    <a:pt x="177" y="9"/>
                  </a:lnTo>
                  <a:lnTo>
                    <a:pt x="180" y="9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89" y="9"/>
                  </a:lnTo>
                  <a:lnTo>
                    <a:pt x="191" y="9"/>
                  </a:lnTo>
                  <a:lnTo>
                    <a:pt x="193" y="9"/>
                  </a:lnTo>
                  <a:lnTo>
                    <a:pt x="195" y="9"/>
                  </a:lnTo>
                  <a:lnTo>
                    <a:pt x="196" y="9"/>
                  </a:lnTo>
                  <a:lnTo>
                    <a:pt x="199" y="9"/>
                  </a:lnTo>
                  <a:lnTo>
                    <a:pt x="200" y="9"/>
                  </a:lnTo>
                  <a:lnTo>
                    <a:pt x="203" y="9"/>
                  </a:lnTo>
                  <a:lnTo>
                    <a:pt x="204" y="9"/>
                  </a:lnTo>
                  <a:lnTo>
                    <a:pt x="210" y="9"/>
                  </a:lnTo>
                  <a:lnTo>
                    <a:pt x="211" y="9"/>
                  </a:lnTo>
                  <a:lnTo>
                    <a:pt x="214" y="9"/>
                  </a:lnTo>
                  <a:lnTo>
                    <a:pt x="222" y="9"/>
                  </a:lnTo>
                  <a:lnTo>
                    <a:pt x="224" y="9"/>
                  </a:lnTo>
                  <a:lnTo>
                    <a:pt x="228" y="9"/>
                  </a:lnTo>
                  <a:lnTo>
                    <a:pt x="230" y="9"/>
                  </a:lnTo>
                  <a:lnTo>
                    <a:pt x="231" y="9"/>
                  </a:lnTo>
                  <a:lnTo>
                    <a:pt x="232" y="9"/>
                  </a:lnTo>
                  <a:lnTo>
                    <a:pt x="235" y="9"/>
                  </a:lnTo>
                  <a:lnTo>
                    <a:pt x="239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53" y="9"/>
                  </a:lnTo>
                  <a:lnTo>
                    <a:pt x="254" y="9"/>
                  </a:lnTo>
                  <a:lnTo>
                    <a:pt x="255" y="8"/>
                  </a:lnTo>
                  <a:lnTo>
                    <a:pt x="257" y="8"/>
                  </a:lnTo>
                  <a:lnTo>
                    <a:pt x="259" y="8"/>
                  </a:lnTo>
                  <a:lnTo>
                    <a:pt x="263" y="9"/>
                  </a:lnTo>
                  <a:lnTo>
                    <a:pt x="265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3" y="9"/>
                  </a:lnTo>
                  <a:lnTo>
                    <a:pt x="274" y="9"/>
                  </a:lnTo>
                  <a:lnTo>
                    <a:pt x="274" y="9"/>
                  </a:lnTo>
                  <a:lnTo>
                    <a:pt x="275" y="9"/>
                  </a:lnTo>
                  <a:lnTo>
                    <a:pt x="285" y="9"/>
                  </a:lnTo>
                  <a:lnTo>
                    <a:pt x="288" y="9"/>
                  </a:lnTo>
                  <a:lnTo>
                    <a:pt x="289" y="9"/>
                  </a:lnTo>
                  <a:lnTo>
                    <a:pt x="295" y="9"/>
                  </a:lnTo>
                  <a:lnTo>
                    <a:pt x="299" y="9"/>
                  </a:lnTo>
                  <a:lnTo>
                    <a:pt x="301" y="9"/>
                  </a:lnTo>
                  <a:lnTo>
                    <a:pt x="302" y="9"/>
                  </a:lnTo>
                  <a:lnTo>
                    <a:pt x="306" y="9"/>
                  </a:lnTo>
                  <a:lnTo>
                    <a:pt x="307" y="9"/>
                  </a:lnTo>
                  <a:lnTo>
                    <a:pt x="310" y="9"/>
                  </a:lnTo>
                  <a:lnTo>
                    <a:pt x="312" y="9"/>
                  </a:lnTo>
                  <a:lnTo>
                    <a:pt x="312" y="6"/>
                  </a:lnTo>
                  <a:lnTo>
                    <a:pt x="314" y="6"/>
                  </a:lnTo>
                  <a:lnTo>
                    <a:pt x="321" y="6"/>
                  </a:lnTo>
                  <a:lnTo>
                    <a:pt x="324" y="6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32" y="6"/>
                  </a:lnTo>
                  <a:lnTo>
                    <a:pt x="336" y="6"/>
                  </a:lnTo>
                  <a:lnTo>
                    <a:pt x="339" y="6"/>
                  </a:lnTo>
                  <a:lnTo>
                    <a:pt x="340" y="6"/>
                  </a:lnTo>
                  <a:lnTo>
                    <a:pt x="341" y="6"/>
                  </a:lnTo>
                  <a:lnTo>
                    <a:pt x="343" y="6"/>
                  </a:lnTo>
                  <a:lnTo>
                    <a:pt x="354" y="6"/>
                  </a:lnTo>
                  <a:lnTo>
                    <a:pt x="358" y="5"/>
                  </a:lnTo>
                  <a:lnTo>
                    <a:pt x="360" y="5"/>
                  </a:lnTo>
                  <a:lnTo>
                    <a:pt x="364" y="5"/>
                  </a:lnTo>
                  <a:lnTo>
                    <a:pt x="371" y="5"/>
                  </a:lnTo>
                  <a:lnTo>
                    <a:pt x="375" y="5"/>
                  </a:lnTo>
                  <a:lnTo>
                    <a:pt x="379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7" y="5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411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3" y="4"/>
                  </a:lnTo>
                  <a:lnTo>
                    <a:pt x="424" y="4"/>
                  </a:lnTo>
                  <a:lnTo>
                    <a:pt x="425" y="4"/>
                  </a:lnTo>
                  <a:lnTo>
                    <a:pt x="426" y="4"/>
                  </a:lnTo>
                  <a:lnTo>
                    <a:pt x="427" y="4"/>
                  </a:lnTo>
                  <a:lnTo>
                    <a:pt x="428" y="4"/>
                  </a:lnTo>
                  <a:lnTo>
                    <a:pt x="433" y="4"/>
                  </a:lnTo>
                  <a:lnTo>
                    <a:pt x="435" y="4"/>
                  </a:lnTo>
                  <a:lnTo>
                    <a:pt x="436" y="4"/>
                  </a:lnTo>
                  <a:lnTo>
                    <a:pt x="437" y="4"/>
                  </a:lnTo>
                  <a:lnTo>
                    <a:pt x="439" y="4"/>
                  </a:lnTo>
                  <a:lnTo>
                    <a:pt x="440" y="4"/>
                  </a:lnTo>
                  <a:lnTo>
                    <a:pt x="443" y="3"/>
                  </a:lnTo>
                  <a:lnTo>
                    <a:pt x="450" y="3"/>
                  </a:lnTo>
                  <a:lnTo>
                    <a:pt x="453" y="3"/>
                  </a:lnTo>
                  <a:lnTo>
                    <a:pt x="454" y="3"/>
                  </a:lnTo>
                  <a:lnTo>
                    <a:pt x="456" y="3"/>
                  </a:lnTo>
                  <a:lnTo>
                    <a:pt x="460" y="3"/>
                  </a:lnTo>
                  <a:lnTo>
                    <a:pt x="463" y="3"/>
                  </a:lnTo>
                  <a:lnTo>
                    <a:pt x="471" y="2"/>
                  </a:lnTo>
                  <a:lnTo>
                    <a:pt x="476" y="2"/>
                  </a:lnTo>
                  <a:lnTo>
                    <a:pt x="478" y="2"/>
                  </a:lnTo>
                  <a:lnTo>
                    <a:pt x="480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4" y="1"/>
                  </a:lnTo>
                  <a:lnTo>
                    <a:pt x="494" y="1"/>
                  </a:lnTo>
                  <a:lnTo>
                    <a:pt x="495" y="1"/>
                  </a:lnTo>
                  <a:lnTo>
                    <a:pt x="496" y="1"/>
                  </a:lnTo>
                  <a:lnTo>
                    <a:pt x="500" y="1"/>
                  </a:lnTo>
                  <a:lnTo>
                    <a:pt x="503" y="1"/>
                  </a:lnTo>
                  <a:lnTo>
                    <a:pt x="504" y="1"/>
                  </a:lnTo>
                  <a:lnTo>
                    <a:pt x="508" y="1"/>
                  </a:lnTo>
                  <a:lnTo>
                    <a:pt x="512" y="1"/>
                  </a:lnTo>
                  <a:lnTo>
                    <a:pt x="514" y="1"/>
                  </a:lnTo>
                  <a:lnTo>
                    <a:pt x="524" y="1"/>
                  </a:lnTo>
                  <a:lnTo>
                    <a:pt x="526" y="1"/>
                  </a:lnTo>
                  <a:lnTo>
                    <a:pt x="531" y="0"/>
                  </a:lnTo>
                  <a:lnTo>
                    <a:pt x="532" y="1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4" y="3"/>
                  </a:lnTo>
                  <a:lnTo>
                    <a:pt x="534" y="4"/>
                  </a:lnTo>
                  <a:lnTo>
                    <a:pt x="535" y="4"/>
                  </a:lnTo>
                  <a:lnTo>
                    <a:pt x="535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5" y="6"/>
                  </a:lnTo>
                  <a:lnTo>
                    <a:pt x="534" y="7"/>
                  </a:lnTo>
                  <a:lnTo>
                    <a:pt x="534" y="8"/>
                  </a:lnTo>
                  <a:lnTo>
                    <a:pt x="535" y="8"/>
                  </a:lnTo>
                  <a:lnTo>
                    <a:pt x="534" y="8"/>
                  </a:lnTo>
                  <a:lnTo>
                    <a:pt x="533" y="8"/>
                  </a:lnTo>
                  <a:lnTo>
                    <a:pt x="532" y="9"/>
                  </a:lnTo>
                  <a:lnTo>
                    <a:pt x="532" y="10"/>
                  </a:lnTo>
                  <a:lnTo>
                    <a:pt x="533" y="10"/>
                  </a:lnTo>
                  <a:lnTo>
                    <a:pt x="532" y="11"/>
                  </a:lnTo>
                  <a:lnTo>
                    <a:pt x="531" y="11"/>
                  </a:lnTo>
                  <a:lnTo>
                    <a:pt x="531" y="10"/>
                  </a:lnTo>
                  <a:lnTo>
                    <a:pt x="530" y="11"/>
                  </a:lnTo>
                  <a:lnTo>
                    <a:pt x="530" y="12"/>
                  </a:lnTo>
                  <a:lnTo>
                    <a:pt x="530" y="13"/>
                  </a:lnTo>
                  <a:lnTo>
                    <a:pt x="529" y="13"/>
                  </a:lnTo>
                  <a:lnTo>
                    <a:pt x="528" y="13"/>
                  </a:lnTo>
                  <a:lnTo>
                    <a:pt x="528" y="14"/>
                  </a:lnTo>
                  <a:lnTo>
                    <a:pt x="529" y="14"/>
                  </a:lnTo>
                  <a:lnTo>
                    <a:pt x="528" y="15"/>
                  </a:lnTo>
                  <a:lnTo>
                    <a:pt x="527" y="17"/>
                  </a:lnTo>
                  <a:lnTo>
                    <a:pt x="526" y="17"/>
                  </a:lnTo>
                  <a:lnTo>
                    <a:pt x="526" y="18"/>
                  </a:lnTo>
                  <a:lnTo>
                    <a:pt x="526" y="19"/>
                  </a:lnTo>
                  <a:lnTo>
                    <a:pt x="526" y="20"/>
                  </a:lnTo>
                  <a:lnTo>
                    <a:pt x="527" y="20"/>
                  </a:lnTo>
                  <a:lnTo>
                    <a:pt x="527" y="21"/>
                  </a:lnTo>
                  <a:lnTo>
                    <a:pt x="528" y="21"/>
                  </a:lnTo>
                  <a:lnTo>
                    <a:pt x="529" y="22"/>
                  </a:lnTo>
                  <a:lnTo>
                    <a:pt x="528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4"/>
                  </a:lnTo>
                  <a:lnTo>
                    <a:pt x="528" y="24"/>
                  </a:lnTo>
                  <a:lnTo>
                    <a:pt x="528" y="25"/>
                  </a:lnTo>
                  <a:lnTo>
                    <a:pt x="529" y="25"/>
                  </a:lnTo>
                  <a:lnTo>
                    <a:pt x="529" y="26"/>
                  </a:lnTo>
                  <a:lnTo>
                    <a:pt x="529" y="27"/>
                  </a:lnTo>
                  <a:lnTo>
                    <a:pt x="529" y="26"/>
                  </a:lnTo>
                  <a:lnTo>
                    <a:pt x="528" y="26"/>
                  </a:lnTo>
                  <a:lnTo>
                    <a:pt x="528" y="25"/>
                  </a:lnTo>
                  <a:lnTo>
                    <a:pt x="527" y="25"/>
                  </a:lnTo>
                  <a:lnTo>
                    <a:pt x="526" y="25"/>
                  </a:lnTo>
                  <a:lnTo>
                    <a:pt x="525" y="25"/>
                  </a:lnTo>
                  <a:lnTo>
                    <a:pt x="525" y="24"/>
                  </a:lnTo>
                  <a:lnTo>
                    <a:pt x="524" y="24"/>
                  </a:lnTo>
                  <a:lnTo>
                    <a:pt x="524" y="25"/>
                  </a:lnTo>
                  <a:lnTo>
                    <a:pt x="524" y="26"/>
                  </a:lnTo>
                  <a:lnTo>
                    <a:pt x="525" y="26"/>
                  </a:lnTo>
                  <a:lnTo>
                    <a:pt x="524" y="27"/>
                  </a:lnTo>
                  <a:lnTo>
                    <a:pt x="523" y="27"/>
                  </a:lnTo>
                  <a:lnTo>
                    <a:pt x="524" y="27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5" y="29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7" y="30"/>
                  </a:lnTo>
                  <a:lnTo>
                    <a:pt x="528" y="30"/>
                  </a:lnTo>
                  <a:lnTo>
                    <a:pt x="528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9" y="33"/>
                  </a:lnTo>
                  <a:lnTo>
                    <a:pt x="530" y="34"/>
                  </a:lnTo>
                  <a:lnTo>
                    <a:pt x="530" y="35"/>
                  </a:lnTo>
                  <a:lnTo>
                    <a:pt x="529" y="34"/>
                  </a:lnTo>
                  <a:lnTo>
                    <a:pt x="528" y="34"/>
                  </a:lnTo>
                  <a:lnTo>
                    <a:pt x="527" y="34"/>
                  </a:lnTo>
                  <a:lnTo>
                    <a:pt x="527" y="35"/>
                  </a:lnTo>
                  <a:lnTo>
                    <a:pt x="527" y="36"/>
                  </a:lnTo>
                  <a:lnTo>
                    <a:pt x="526" y="35"/>
                  </a:lnTo>
                  <a:lnTo>
                    <a:pt x="525" y="35"/>
                  </a:lnTo>
                  <a:lnTo>
                    <a:pt x="525" y="34"/>
                  </a:lnTo>
                  <a:lnTo>
                    <a:pt x="524" y="34"/>
                  </a:lnTo>
                  <a:lnTo>
                    <a:pt x="524" y="33"/>
                  </a:lnTo>
                  <a:lnTo>
                    <a:pt x="523" y="33"/>
                  </a:lnTo>
                  <a:lnTo>
                    <a:pt x="522" y="34"/>
                  </a:lnTo>
                  <a:lnTo>
                    <a:pt x="522" y="35"/>
                  </a:lnTo>
                  <a:lnTo>
                    <a:pt x="522" y="36"/>
                  </a:lnTo>
                  <a:lnTo>
                    <a:pt x="522" y="37"/>
                  </a:lnTo>
                  <a:lnTo>
                    <a:pt x="521" y="37"/>
                  </a:lnTo>
                  <a:lnTo>
                    <a:pt x="521" y="38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19" y="38"/>
                  </a:lnTo>
                  <a:lnTo>
                    <a:pt x="518" y="38"/>
                  </a:lnTo>
                  <a:lnTo>
                    <a:pt x="518" y="39"/>
                  </a:lnTo>
                  <a:lnTo>
                    <a:pt x="517" y="39"/>
                  </a:lnTo>
                  <a:lnTo>
                    <a:pt x="516" y="39"/>
                  </a:lnTo>
                  <a:lnTo>
                    <a:pt x="516" y="38"/>
                  </a:lnTo>
                  <a:lnTo>
                    <a:pt x="515" y="38"/>
                  </a:lnTo>
                  <a:lnTo>
                    <a:pt x="514" y="38"/>
                  </a:lnTo>
                  <a:lnTo>
                    <a:pt x="514" y="38"/>
                  </a:lnTo>
                  <a:lnTo>
                    <a:pt x="513" y="38"/>
                  </a:lnTo>
                  <a:lnTo>
                    <a:pt x="512" y="38"/>
                  </a:lnTo>
                  <a:lnTo>
                    <a:pt x="512" y="37"/>
                  </a:lnTo>
                  <a:lnTo>
                    <a:pt x="511" y="37"/>
                  </a:lnTo>
                  <a:lnTo>
                    <a:pt x="510" y="38"/>
                  </a:lnTo>
                  <a:lnTo>
                    <a:pt x="510" y="38"/>
                  </a:lnTo>
                  <a:lnTo>
                    <a:pt x="510" y="39"/>
                  </a:lnTo>
                  <a:lnTo>
                    <a:pt x="510" y="40"/>
                  </a:lnTo>
                  <a:lnTo>
                    <a:pt x="510" y="41"/>
                  </a:lnTo>
                  <a:lnTo>
                    <a:pt x="510" y="42"/>
                  </a:lnTo>
                  <a:lnTo>
                    <a:pt x="511" y="43"/>
                  </a:lnTo>
                  <a:lnTo>
                    <a:pt x="511" y="44"/>
                  </a:lnTo>
                  <a:lnTo>
                    <a:pt x="510" y="44"/>
                  </a:lnTo>
                  <a:lnTo>
                    <a:pt x="509" y="44"/>
                  </a:lnTo>
                  <a:lnTo>
                    <a:pt x="508" y="43"/>
                  </a:lnTo>
                  <a:lnTo>
                    <a:pt x="508" y="42"/>
                  </a:lnTo>
                  <a:lnTo>
                    <a:pt x="507" y="42"/>
                  </a:lnTo>
                  <a:lnTo>
                    <a:pt x="506" y="42"/>
                  </a:lnTo>
                  <a:lnTo>
                    <a:pt x="505" y="42"/>
                  </a:lnTo>
                  <a:lnTo>
                    <a:pt x="505" y="43"/>
                  </a:lnTo>
                  <a:lnTo>
                    <a:pt x="505" y="44"/>
                  </a:lnTo>
                  <a:lnTo>
                    <a:pt x="505" y="45"/>
                  </a:lnTo>
                  <a:lnTo>
                    <a:pt x="504" y="45"/>
                  </a:lnTo>
                  <a:lnTo>
                    <a:pt x="503" y="46"/>
                  </a:lnTo>
                  <a:lnTo>
                    <a:pt x="503" y="47"/>
                  </a:lnTo>
                  <a:lnTo>
                    <a:pt x="502" y="47"/>
                  </a:lnTo>
                  <a:lnTo>
                    <a:pt x="501" y="47"/>
                  </a:lnTo>
                  <a:lnTo>
                    <a:pt x="500" y="47"/>
                  </a:lnTo>
                  <a:lnTo>
                    <a:pt x="500" y="48"/>
                  </a:lnTo>
                  <a:lnTo>
                    <a:pt x="500" y="49"/>
                  </a:lnTo>
                  <a:lnTo>
                    <a:pt x="500" y="50"/>
                  </a:lnTo>
                  <a:lnTo>
                    <a:pt x="499" y="51"/>
                  </a:lnTo>
                  <a:lnTo>
                    <a:pt x="498" y="52"/>
                  </a:lnTo>
                  <a:lnTo>
                    <a:pt x="497" y="53"/>
                  </a:lnTo>
                  <a:lnTo>
                    <a:pt x="496" y="54"/>
                  </a:lnTo>
                  <a:lnTo>
                    <a:pt x="495" y="53"/>
                  </a:lnTo>
                  <a:lnTo>
                    <a:pt x="495" y="52"/>
                  </a:lnTo>
                  <a:lnTo>
                    <a:pt x="494" y="52"/>
                  </a:lnTo>
                  <a:lnTo>
                    <a:pt x="494" y="53"/>
                  </a:lnTo>
                  <a:lnTo>
                    <a:pt x="494" y="54"/>
                  </a:lnTo>
                  <a:lnTo>
                    <a:pt x="494" y="55"/>
                  </a:lnTo>
                  <a:lnTo>
                    <a:pt x="494" y="56"/>
                  </a:lnTo>
                  <a:lnTo>
                    <a:pt x="494" y="57"/>
                  </a:lnTo>
                  <a:lnTo>
                    <a:pt x="493" y="56"/>
                  </a:lnTo>
                  <a:lnTo>
                    <a:pt x="493" y="55"/>
                  </a:lnTo>
                  <a:lnTo>
                    <a:pt x="492" y="55"/>
                  </a:lnTo>
                  <a:lnTo>
                    <a:pt x="491" y="56"/>
                  </a:lnTo>
                  <a:lnTo>
                    <a:pt x="491" y="57"/>
                  </a:lnTo>
                  <a:lnTo>
                    <a:pt x="492" y="58"/>
                  </a:lnTo>
                  <a:lnTo>
                    <a:pt x="492" y="59"/>
                  </a:lnTo>
                  <a:lnTo>
                    <a:pt x="493" y="60"/>
                  </a:lnTo>
                  <a:lnTo>
                    <a:pt x="492" y="61"/>
                  </a:lnTo>
                  <a:lnTo>
                    <a:pt x="491" y="62"/>
                  </a:lnTo>
                  <a:lnTo>
                    <a:pt x="491" y="63"/>
                  </a:lnTo>
                  <a:lnTo>
                    <a:pt x="490" y="63"/>
                  </a:lnTo>
                  <a:lnTo>
                    <a:pt x="489" y="62"/>
                  </a:lnTo>
                  <a:lnTo>
                    <a:pt x="488" y="62"/>
                  </a:lnTo>
                  <a:lnTo>
                    <a:pt x="488" y="61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7" y="59"/>
                  </a:lnTo>
                  <a:lnTo>
                    <a:pt x="487" y="58"/>
                  </a:lnTo>
                  <a:lnTo>
                    <a:pt x="486" y="58"/>
                  </a:lnTo>
                  <a:lnTo>
                    <a:pt x="486" y="59"/>
                  </a:lnTo>
                  <a:lnTo>
                    <a:pt x="486" y="60"/>
                  </a:lnTo>
                  <a:lnTo>
                    <a:pt x="486" y="61"/>
                  </a:lnTo>
                  <a:lnTo>
                    <a:pt x="485" y="62"/>
                  </a:lnTo>
                  <a:lnTo>
                    <a:pt x="485" y="63"/>
                  </a:lnTo>
                  <a:lnTo>
                    <a:pt x="485" y="64"/>
                  </a:lnTo>
                  <a:lnTo>
                    <a:pt x="484" y="64"/>
                  </a:lnTo>
                  <a:lnTo>
                    <a:pt x="484" y="63"/>
                  </a:lnTo>
                  <a:lnTo>
                    <a:pt x="483" y="63"/>
                  </a:lnTo>
                  <a:lnTo>
                    <a:pt x="482" y="63"/>
                  </a:lnTo>
                  <a:lnTo>
                    <a:pt x="481" y="63"/>
                  </a:lnTo>
                  <a:lnTo>
                    <a:pt x="480" y="63"/>
                  </a:lnTo>
                  <a:lnTo>
                    <a:pt x="479" y="64"/>
                  </a:lnTo>
                  <a:lnTo>
                    <a:pt x="478" y="64"/>
                  </a:lnTo>
                  <a:lnTo>
                    <a:pt x="477" y="63"/>
                  </a:lnTo>
                  <a:lnTo>
                    <a:pt x="476" y="63"/>
                  </a:lnTo>
                  <a:lnTo>
                    <a:pt x="475" y="63"/>
                  </a:lnTo>
                  <a:lnTo>
                    <a:pt x="475" y="64"/>
                  </a:lnTo>
                  <a:lnTo>
                    <a:pt x="474" y="64"/>
                  </a:lnTo>
                  <a:lnTo>
                    <a:pt x="475" y="65"/>
                  </a:lnTo>
                  <a:lnTo>
                    <a:pt x="475" y="66"/>
                  </a:lnTo>
                  <a:lnTo>
                    <a:pt x="476" y="66"/>
                  </a:lnTo>
                  <a:lnTo>
                    <a:pt x="476" y="67"/>
                  </a:lnTo>
                  <a:lnTo>
                    <a:pt x="478" y="67"/>
                  </a:lnTo>
                  <a:lnTo>
                    <a:pt x="478" y="68"/>
                  </a:lnTo>
                  <a:lnTo>
                    <a:pt x="477" y="68"/>
                  </a:lnTo>
                  <a:lnTo>
                    <a:pt x="477" y="69"/>
                  </a:lnTo>
                  <a:lnTo>
                    <a:pt x="476" y="69"/>
                  </a:lnTo>
                  <a:lnTo>
                    <a:pt x="476" y="70"/>
                  </a:lnTo>
                  <a:lnTo>
                    <a:pt x="477" y="70"/>
                  </a:lnTo>
                  <a:lnTo>
                    <a:pt x="476" y="70"/>
                  </a:lnTo>
                  <a:lnTo>
                    <a:pt x="475" y="70"/>
                  </a:lnTo>
                  <a:lnTo>
                    <a:pt x="474" y="70"/>
                  </a:lnTo>
                  <a:lnTo>
                    <a:pt x="473" y="69"/>
                  </a:lnTo>
                  <a:lnTo>
                    <a:pt x="473" y="70"/>
                  </a:lnTo>
                  <a:lnTo>
                    <a:pt x="472" y="70"/>
                  </a:lnTo>
                  <a:lnTo>
                    <a:pt x="472" y="71"/>
                  </a:lnTo>
                  <a:lnTo>
                    <a:pt x="472" y="72"/>
                  </a:lnTo>
                  <a:lnTo>
                    <a:pt x="473" y="73"/>
                  </a:lnTo>
                  <a:lnTo>
                    <a:pt x="472" y="73"/>
                  </a:lnTo>
                  <a:lnTo>
                    <a:pt x="472" y="74"/>
                  </a:lnTo>
                  <a:lnTo>
                    <a:pt x="473" y="74"/>
                  </a:lnTo>
                  <a:lnTo>
                    <a:pt x="473" y="75"/>
                  </a:lnTo>
                  <a:lnTo>
                    <a:pt x="473" y="76"/>
                  </a:lnTo>
                  <a:lnTo>
                    <a:pt x="472" y="76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0" y="75"/>
                  </a:lnTo>
                  <a:lnTo>
                    <a:pt x="470" y="76"/>
                  </a:lnTo>
                  <a:lnTo>
                    <a:pt x="470" y="77"/>
                  </a:lnTo>
                  <a:lnTo>
                    <a:pt x="470" y="79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2" y="80"/>
                  </a:lnTo>
                  <a:lnTo>
                    <a:pt x="472" y="81"/>
                  </a:lnTo>
                  <a:lnTo>
                    <a:pt x="471" y="81"/>
                  </a:lnTo>
                  <a:lnTo>
                    <a:pt x="470" y="81"/>
                  </a:lnTo>
                  <a:lnTo>
                    <a:pt x="469" y="81"/>
                  </a:lnTo>
                  <a:lnTo>
                    <a:pt x="468" y="81"/>
                  </a:lnTo>
                  <a:lnTo>
                    <a:pt x="467" y="81"/>
                  </a:lnTo>
                  <a:lnTo>
                    <a:pt x="467" y="80"/>
                  </a:lnTo>
                  <a:lnTo>
                    <a:pt x="467" y="79"/>
                  </a:lnTo>
                  <a:lnTo>
                    <a:pt x="466" y="79"/>
                  </a:lnTo>
                  <a:lnTo>
                    <a:pt x="464" y="79"/>
                  </a:lnTo>
                  <a:lnTo>
                    <a:pt x="464" y="80"/>
                  </a:lnTo>
                  <a:lnTo>
                    <a:pt x="463" y="81"/>
                  </a:lnTo>
                  <a:lnTo>
                    <a:pt x="463" y="82"/>
                  </a:lnTo>
                  <a:lnTo>
                    <a:pt x="463" y="83"/>
                  </a:lnTo>
                  <a:lnTo>
                    <a:pt x="463" y="84"/>
                  </a:lnTo>
                  <a:lnTo>
                    <a:pt x="462" y="85"/>
                  </a:lnTo>
                  <a:lnTo>
                    <a:pt x="462" y="86"/>
                  </a:lnTo>
                  <a:lnTo>
                    <a:pt x="462" y="87"/>
                  </a:lnTo>
                  <a:lnTo>
                    <a:pt x="463" y="87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89"/>
                  </a:lnTo>
                  <a:lnTo>
                    <a:pt x="464" y="90"/>
                  </a:lnTo>
                  <a:lnTo>
                    <a:pt x="464" y="91"/>
                  </a:lnTo>
                  <a:lnTo>
                    <a:pt x="463" y="92"/>
                  </a:lnTo>
                  <a:lnTo>
                    <a:pt x="463" y="93"/>
                  </a:lnTo>
                  <a:lnTo>
                    <a:pt x="464" y="93"/>
                  </a:lnTo>
                  <a:lnTo>
                    <a:pt x="463" y="94"/>
                  </a:lnTo>
                  <a:lnTo>
                    <a:pt x="462" y="95"/>
                  </a:lnTo>
                  <a:lnTo>
                    <a:pt x="461" y="95"/>
                  </a:lnTo>
                  <a:lnTo>
                    <a:pt x="461" y="96"/>
                  </a:lnTo>
                  <a:lnTo>
                    <a:pt x="460" y="96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7" y="93"/>
                  </a:lnTo>
                  <a:lnTo>
                    <a:pt x="456" y="92"/>
                  </a:lnTo>
                  <a:lnTo>
                    <a:pt x="455" y="92"/>
                  </a:lnTo>
                  <a:lnTo>
                    <a:pt x="454" y="92"/>
                  </a:lnTo>
                  <a:lnTo>
                    <a:pt x="454" y="93"/>
                  </a:lnTo>
                  <a:lnTo>
                    <a:pt x="454" y="94"/>
                  </a:lnTo>
                  <a:lnTo>
                    <a:pt x="454" y="95"/>
                  </a:lnTo>
                  <a:lnTo>
                    <a:pt x="453" y="95"/>
                  </a:lnTo>
                  <a:lnTo>
                    <a:pt x="453" y="96"/>
                  </a:lnTo>
                  <a:lnTo>
                    <a:pt x="452" y="96"/>
                  </a:lnTo>
                  <a:lnTo>
                    <a:pt x="452" y="97"/>
                  </a:lnTo>
                  <a:lnTo>
                    <a:pt x="452" y="98"/>
                  </a:lnTo>
                  <a:lnTo>
                    <a:pt x="451" y="97"/>
                  </a:lnTo>
                  <a:lnTo>
                    <a:pt x="450" y="97"/>
                  </a:lnTo>
                  <a:lnTo>
                    <a:pt x="450" y="96"/>
                  </a:lnTo>
                  <a:lnTo>
                    <a:pt x="450" y="95"/>
                  </a:lnTo>
                  <a:lnTo>
                    <a:pt x="449" y="95"/>
                  </a:lnTo>
                  <a:lnTo>
                    <a:pt x="448" y="95"/>
                  </a:lnTo>
                  <a:lnTo>
                    <a:pt x="447" y="96"/>
                  </a:lnTo>
                  <a:lnTo>
                    <a:pt x="447" y="97"/>
                  </a:lnTo>
                  <a:lnTo>
                    <a:pt x="448" y="98"/>
                  </a:lnTo>
                  <a:lnTo>
                    <a:pt x="448" y="99"/>
                  </a:lnTo>
                  <a:lnTo>
                    <a:pt x="449" y="99"/>
                  </a:lnTo>
                  <a:lnTo>
                    <a:pt x="450" y="99"/>
                  </a:lnTo>
                  <a:lnTo>
                    <a:pt x="450" y="100"/>
                  </a:lnTo>
                  <a:lnTo>
                    <a:pt x="450" y="101"/>
                  </a:lnTo>
                  <a:lnTo>
                    <a:pt x="450" y="102"/>
                  </a:lnTo>
                  <a:lnTo>
                    <a:pt x="449" y="102"/>
                  </a:lnTo>
                  <a:lnTo>
                    <a:pt x="449" y="103"/>
                  </a:lnTo>
                  <a:lnTo>
                    <a:pt x="448" y="103"/>
                  </a:lnTo>
                  <a:lnTo>
                    <a:pt x="447" y="104"/>
                  </a:lnTo>
                  <a:lnTo>
                    <a:pt x="446" y="104"/>
                  </a:lnTo>
                  <a:lnTo>
                    <a:pt x="445" y="104"/>
                  </a:lnTo>
                  <a:lnTo>
                    <a:pt x="444" y="105"/>
                  </a:lnTo>
                  <a:lnTo>
                    <a:pt x="444" y="106"/>
                  </a:lnTo>
                  <a:lnTo>
                    <a:pt x="444" y="107"/>
                  </a:lnTo>
                  <a:lnTo>
                    <a:pt x="443" y="107"/>
                  </a:lnTo>
                  <a:lnTo>
                    <a:pt x="442" y="107"/>
                  </a:lnTo>
                  <a:lnTo>
                    <a:pt x="441" y="108"/>
                  </a:lnTo>
                  <a:lnTo>
                    <a:pt x="441" y="109"/>
                  </a:lnTo>
                  <a:lnTo>
                    <a:pt x="440" y="109"/>
                  </a:lnTo>
                  <a:lnTo>
                    <a:pt x="439" y="109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40" y="112"/>
                  </a:lnTo>
                  <a:lnTo>
                    <a:pt x="440" y="113"/>
                  </a:lnTo>
                  <a:lnTo>
                    <a:pt x="441" y="114"/>
                  </a:lnTo>
                  <a:lnTo>
                    <a:pt x="441" y="115"/>
                  </a:lnTo>
                  <a:lnTo>
                    <a:pt x="440" y="115"/>
                  </a:lnTo>
                  <a:lnTo>
                    <a:pt x="440" y="116"/>
                  </a:lnTo>
                  <a:lnTo>
                    <a:pt x="441" y="117"/>
                  </a:lnTo>
                  <a:lnTo>
                    <a:pt x="442" y="118"/>
                  </a:lnTo>
                  <a:lnTo>
                    <a:pt x="442" y="119"/>
                  </a:lnTo>
                  <a:lnTo>
                    <a:pt x="441" y="120"/>
                  </a:lnTo>
                  <a:lnTo>
                    <a:pt x="440" y="121"/>
                  </a:lnTo>
                  <a:lnTo>
                    <a:pt x="441" y="122"/>
                  </a:lnTo>
                  <a:lnTo>
                    <a:pt x="442" y="122"/>
                  </a:lnTo>
                  <a:lnTo>
                    <a:pt x="441" y="122"/>
                  </a:lnTo>
                  <a:lnTo>
                    <a:pt x="441" y="123"/>
                  </a:lnTo>
                  <a:lnTo>
                    <a:pt x="440" y="123"/>
                  </a:lnTo>
                  <a:lnTo>
                    <a:pt x="440" y="124"/>
                  </a:lnTo>
                  <a:lnTo>
                    <a:pt x="441" y="124"/>
                  </a:lnTo>
                  <a:lnTo>
                    <a:pt x="441" y="125"/>
                  </a:lnTo>
                  <a:lnTo>
                    <a:pt x="442" y="125"/>
                  </a:lnTo>
                  <a:lnTo>
                    <a:pt x="442" y="126"/>
                  </a:lnTo>
                  <a:lnTo>
                    <a:pt x="441" y="126"/>
                  </a:lnTo>
                  <a:lnTo>
                    <a:pt x="440" y="126"/>
                  </a:lnTo>
                  <a:lnTo>
                    <a:pt x="439" y="126"/>
                  </a:lnTo>
                  <a:lnTo>
                    <a:pt x="438" y="127"/>
                  </a:lnTo>
                  <a:lnTo>
                    <a:pt x="438" y="128"/>
                  </a:lnTo>
                  <a:lnTo>
                    <a:pt x="439" y="128"/>
                  </a:lnTo>
                  <a:lnTo>
                    <a:pt x="439" y="129"/>
                  </a:lnTo>
                  <a:lnTo>
                    <a:pt x="438" y="129"/>
                  </a:lnTo>
                  <a:lnTo>
                    <a:pt x="438" y="130"/>
                  </a:lnTo>
                  <a:lnTo>
                    <a:pt x="436" y="130"/>
                  </a:lnTo>
                  <a:lnTo>
                    <a:pt x="436" y="131"/>
                  </a:lnTo>
                  <a:lnTo>
                    <a:pt x="436" y="132"/>
                  </a:lnTo>
                  <a:lnTo>
                    <a:pt x="435" y="132"/>
                  </a:lnTo>
                  <a:lnTo>
                    <a:pt x="435" y="133"/>
                  </a:lnTo>
                  <a:lnTo>
                    <a:pt x="434" y="133"/>
                  </a:lnTo>
                  <a:lnTo>
                    <a:pt x="433" y="134"/>
                  </a:lnTo>
                  <a:lnTo>
                    <a:pt x="433" y="135"/>
                  </a:lnTo>
                  <a:lnTo>
                    <a:pt x="433" y="136"/>
                  </a:lnTo>
                  <a:lnTo>
                    <a:pt x="432" y="136"/>
                  </a:lnTo>
                  <a:lnTo>
                    <a:pt x="431" y="136"/>
                  </a:lnTo>
                  <a:lnTo>
                    <a:pt x="430" y="136"/>
                  </a:lnTo>
                  <a:lnTo>
                    <a:pt x="429" y="136"/>
                  </a:lnTo>
                  <a:lnTo>
                    <a:pt x="429" y="137"/>
                  </a:lnTo>
                  <a:lnTo>
                    <a:pt x="428" y="138"/>
                  </a:lnTo>
                  <a:lnTo>
                    <a:pt x="428" y="139"/>
                  </a:lnTo>
                  <a:lnTo>
                    <a:pt x="428" y="140"/>
                  </a:lnTo>
                  <a:lnTo>
                    <a:pt x="427" y="140"/>
                  </a:lnTo>
                  <a:lnTo>
                    <a:pt x="427" y="141"/>
                  </a:lnTo>
                  <a:lnTo>
                    <a:pt x="427" y="142"/>
                  </a:lnTo>
                  <a:lnTo>
                    <a:pt x="427" y="143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7" y="146"/>
                  </a:lnTo>
                  <a:lnTo>
                    <a:pt x="427" y="147"/>
                  </a:lnTo>
                  <a:lnTo>
                    <a:pt x="428" y="148"/>
                  </a:lnTo>
                  <a:lnTo>
                    <a:pt x="428" y="149"/>
                  </a:lnTo>
                  <a:lnTo>
                    <a:pt x="428" y="150"/>
                  </a:lnTo>
                  <a:lnTo>
                    <a:pt x="428" y="151"/>
                  </a:lnTo>
                  <a:lnTo>
                    <a:pt x="429" y="151"/>
                  </a:lnTo>
                  <a:lnTo>
                    <a:pt x="429" y="152"/>
                  </a:lnTo>
                  <a:lnTo>
                    <a:pt x="429" y="153"/>
                  </a:lnTo>
                  <a:lnTo>
                    <a:pt x="430" y="153"/>
                  </a:lnTo>
                  <a:lnTo>
                    <a:pt x="430" y="154"/>
                  </a:lnTo>
                  <a:lnTo>
                    <a:pt x="429" y="154"/>
                  </a:lnTo>
                  <a:lnTo>
                    <a:pt x="428" y="155"/>
                  </a:lnTo>
                  <a:lnTo>
                    <a:pt x="427" y="155"/>
                  </a:lnTo>
                  <a:lnTo>
                    <a:pt x="427" y="156"/>
                  </a:lnTo>
                  <a:lnTo>
                    <a:pt x="427" y="157"/>
                  </a:lnTo>
                  <a:lnTo>
                    <a:pt x="428" y="158"/>
                  </a:lnTo>
                  <a:lnTo>
                    <a:pt x="430" y="158"/>
                  </a:lnTo>
                  <a:lnTo>
                    <a:pt x="431" y="159"/>
                  </a:lnTo>
                  <a:lnTo>
                    <a:pt x="432" y="159"/>
                  </a:lnTo>
                  <a:lnTo>
                    <a:pt x="432" y="160"/>
                  </a:lnTo>
                  <a:lnTo>
                    <a:pt x="433" y="161"/>
                  </a:lnTo>
                  <a:lnTo>
                    <a:pt x="433" y="162"/>
                  </a:lnTo>
                  <a:lnTo>
                    <a:pt x="434" y="162"/>
                  </a:lnTo>
                  <a:lnTo>
                    <a:pt x="432" y="165"/>
                  </a:lnTo>
                  <a:lnTo>
                    <a:pt x="433" y="166"/>
                  </a:lnTo>
                  <a:lnTo>
                    <a:pt x="434" y="166"/>
                  </a:lnTo>
                  <a:lnTo>
                    <a:pt x="435" y="166"/>
                  </a:lnTo>
                  <a:lnTo>
                    <a:pt x="436" y="166"/>
                  </a:lnTo>
                  <a:lnTo>
                    <a:pt x="436" y="165"/>
                  </a:lnTo>
                  <a:lnTo>
                    <a:pt x="437" y="165"/>
                  </a:lnTo>
                  <a:lnTo>
                    <a:pt x="438" y="166"/>
                  </a:lnTo>
                  <a:lnTo>
                    <a:pt x="439" y="166"/>
                  </a:lnTo>
                  <a:lnTo>
                    <a:pt x="440" y="167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2" y="168"/>
                  </a:lnTo>
                  <a:lnTo>
                    <a:pt x="442" y="169"/>
                  </a:lnTo>
                  <a:lnTo>
                    <a:pt x="442" y="170"/>
                  </a:lnTo>
                  <a:lnTo>
                    <a:pt x="443" y="171"/>
                  </a:lnTo>
                  <a:lnTo>
                    <a:pt x="443" y="172"/>
                  </a:lnTo>
                  <a:lnTo>
                    <a:pt x="444" y="172"/>
                  </a:lnTo>
                  <a:lnTo>
                    <a:pt x="445" y="171"/>
                  </a:lnTo>
                  <a:lnTo>
                    <a:pt x="446" y="171"/>
                  </a:lnTo>
                  <a:lnTo>
                    <a:pt x="447" y="171"/>
                  </a:lnTo>
                  <a:lnTo>
                    <a:pt x="448" y="171"/>
                  </a:lnTo>
                  <a:lnTo>
                    <a:pt x="448" y="172"/>
                  </a:lnTo>
                  <a:lnTo>
                    <a:pt x="449" y="172"/>
                  </a:lnTo>
                  <a:lnTo>
                    <a:pt x="449" y="173"/>
                  </a:lnTo>
                  <a:lnTo>
                    <a:pt x="450" y="173"/>
                  </a:lnTo>
                  <a:lnTo>
                    <a:pt x="450" y="174"/>
                  </a:lnTo>
                  <a:lnTo>
                    <a:pt x="450" y="175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1" y="177"/>
                  </a:lnTo>
                  <a:lnTo>
                    <a:pt x="452" y="177"/>
                  </a:lnTo>
                  <a:lnTo>
                    <a:pt x="452" y="178"/>
                  </a:lnTo>
                  <a:lnTo>
                    <a:pt x="453" y="179"/>
                  </a:lnTo>
                  <a:lnTo>
                    <a:pt x="454" y="180"/>
                  </a:lnTo>
                  <a:lnTo>
                    <a:pt x="455" y="180"/>
                  </a:lnTo>
                  <a:lnTo>
                    <a:pt x="455" y="181"/>
                  </a:lnTo>
                  <a:lnTo>
                    <a:pt x="456" y="181"/>
                  </a:lnTo>
                  <a:lnTo>
                    <a:pt x="457" y="181"/>
                  </a:lnTo>
                  <a:lnTo>
                    <a:pt x="457" y="181"/>
                  </a:lnTo>
                  <a:lnTo>
                    <a:pt x="458" y="181"/>
                  </a:lnTo>
                  <a:lnTo>
                    <a:pt x="459" y="181"/>
                  </a:lnTo>
                  <a:lnTo>
                    <a:pt x="459" y="182"/>
                  </a:lnTo>
                  <a:lnTo>
                    <a:pt x="460" y="182"/>
                  </a:lnTo>
                  <a:lnTo>
                    <a:pt x="460" y="183"/>
                  </a:lnTo>
                  <a:lnTo>
                    <a:pt x="460" y="184"/>
                  </a:lnTo>
                  <a:lnTo>
                    <a:pt x="461" y="184"/>
                  </a:lnTo>
                  <a:lnTo>
                    <a:pt x="462" y="184"/>
                  </a:lnTo>
                  <a:lnTo>
                    <a:pt x="462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5" y="185"/>
                  </a:lnTo>
                  <a:lnTo>
                    <a:pt x="467" y="186"/>
                  </a:lnTo>
                  <a:lnTo>
                    <a:pt x="468" y="186"/>
                  </a:lnTo>
                  <a:lnTo>
                    <a:pt x="469" y="186"/>
                  </a:lnTo>
                  <a:lnTo>
                    <a:pt x="469" y="187"/>
                  </a:lnTo>
                  <a:lnTo>
                    <a:pt x="470" y="187"/>
                  </a:lnTo>
                  <a:lnTo>
                    <a:pt x="470" y="188"/>
                  </a:lnTo>
                  <a:lnTo>
                    <a:pt x="471" y="188"/>
                  </a:lnTo>
                  <a:lnTo>
                    <a:pt x="471" y="189"/>
                  </a:lnTo>
                  <a:lnTo>
                    <a:pt x="472" y="189"/>
                  </a:lnTo>
                  <a:lnTo>
                    <a:pt x="472" y="190"/>
                  </a:lnTo>
                  <a:lnTo>
                    <a:pt x="473" y="190"/>
                  </a:lnTo>
                  <a:lnTo>
                    <a:pt x="473" y="191"/>
                  </a:lnTo>
                  <a:lnTo>
                    <a:pt x="473" y="192"/>
                  </a:lnTo>
                  <a:lnTo>
                    <a:pt x="474" y="192"/>
                  </a:lnTo>
                  <a:lnTo>
                    <a:pt x="474" y="193"/>
                  </a:lnTo>
                  <a:lnTo>
                    <a:pt x="475" y="193"/>
                  </a:lnTo>
                  <a:lnTo>
                    <a:pt x="476" y="193"/>
                  </a:lnTo>
                  <a:lnTo>
                    <a:pt x="476" y="194"/>
                  </a:lnTo>
                  <a:lnTo>
                    <a:pt x="476" y="195"/>
                  </a:lnTo>
                  <a:lnTo>
                    <a:pt x="476" y="196"/>
                  </a:lnTo>
                  <a:lnTo>
                    <a:pt x="475" y="196"/>
                  </a:lnTo>
                  <a:lnTo>
                    <a:pt x="475" y="197"/>
                  </a:lnTo>
                  <a:lnTo>
                    <a:pt x="477" y="198"/>
                  </a:lnTo>
                  <a:lnTo>
                    <a:pt x="478" y="199"/>
                  </a:lnTo>
                  <a:lnTo>
                    <a:pt x="479" y="200"/>
                  </a:lnTo>
                  <a:lnTo>
                    <a:pt x="480" y="200"/>
                  </a:lnTo>
                  <a:lnTo>
                    <a:pt x="480" y="201"/>
                  </a:lnTo>
                  <a:lnTo>
                    <a:pt x="481" y="201"/>
                  </a:lnTo>
                  <a:lnTo>
                    <a:pt x="482" y="201"/>
                  </a:lnTo>
                  <a:lnTo>
                    <a:pt x="483" y="201"/>
                  </a:lnTo>
                  <a:lnTo>
                    <a:pt x="484" y="202"/>
                  </a:lnTo>
                  <a:lnTo>
                    <a:pt x="485" y="201"/>
                  </a:lnTo>
                  <a:lnTo>
                    <a:pt x="487" y="201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2" y="201"/>
                  </a:lnTo>
                  <a:lnTo>
                    <a:pt x="494" y="202"/>
                  </a:lnTo>
                  <a:lnTo>
                    <a:pt x="494" y="203"/>
                  </a:lnTo>
                  <a:lnTo>
                    <a:pt x="494" y="204"/>
                  </a:lnTo>
                  <a:lnTo>
                    <a:pt x="494" y="205"/>
                  </a:lnTo>
                  <a:lnTo>
                    <a:pt x="495" y="205"/>
                  </a:lnTo>
                  <a:lnTo>
                    <a:pt x="496" y="204"/>
                  </a:lnTo>
                  <a:lnTo>
                    <a:pt x="497" y="204"/>
                  </a:lnTo>
                  <a:lnTo>
                    <a:pt x="498" y="204"/>
                  </a:lnTo>
                  <a:lnTo>
                    <a:pt x="498" y="203"/>
                  </a:lnTo>
                  <a:lnTo>
                    <a:pt x="499" y="203"/>
                  </a:lnTo>
                  <a:lnTo>
                    <a:pt x="500" y="203"/>
                  </a:lnTo>
                  <a:lnTo>
                    <a:pt x="501" y="203"/>
                  </a:lnTo>
                  <a:lnTo>
                    <a:pt x="502" y="203"/>
                  </a:lnTo>
                  <a:lnTo>
                    <a:pt x="503" y="203"/>
                  </a:lnTo>
                  <a:lnTo>
                    <a:pt x="504" y="203"/>
                  </a:lnTo>
                  <a:lnTo>
                    <a:pt x="505" y="202"/>
                  </a:lnTo>
                  <a:lnTo>
                    <a:pt x="506" y="202"/>
                  </a:lnTo>
                  <a:lnTo>
                    <a:pt x="506" y="203"/>
                  </a:lnTo>
                  <a:lnTo>
                    <a:pt x="507" y="203"/>
                  </a:lnTo>
                  <a:lnTo>
                    <a:pt x="508" y="203"/>
                  </a:lnTo>
                  <a:lnTo>
                    <a:pt x="509" y="204"/>
                  </a:lnTo>
                  <a:lnTo>
                    <a:pt x="510" y="204"/>
                  </a:lnTo>
                  <a:lnTo>
                    <a:pt x="510" y="205"/>
                  </a:lnTo>
                  <a:lnTo>
                    <a:pt x="511" y="205"/>
                  </a:lnTo>
                  <a:lnTo>
                    <a:pt x="511" y="206"/>
                  </a:lnTo>
                  <a:lnTo>
                    <a:pt x="510" y="206"/>
                  </a:lnTo>
                  <a:lnTo>
                    <a:pt x="510" y="207"/>
                  </a:lnTo>
                  <a:lnTo>
                    <a:pt x="510" y="206"/>
                  </a:lnTo>
                  <a:lnTo>
                    <a:pt x="509" y="206"/>
                  </a:lnTo>
                  <a:lnTo>
                    <a:pt x="508" y="206"/>
                  </a:lnTo>
                  <a:lnTo>
                    <a:pt x="507" y="206"/>
                  </a:lnTo>
                  <a:lnTo>
                    <a:pt x="506" y="206"/>
                  </a:lnTo>
                  <a:lnTo>
                    <a:pt x="506" y="207"/>
                  </a:lnTo>
                  <a:lnTo>
                    <a:pt x="506" y="208"/>
                  </a:lnTo>
                  <a:lnTo>
                    <a:pt x="506" y="209"/>
                  </a:lnTo>
                  <a:lnTo>
                    <a:pt x="506" y="210"/>
                  </a:lnTo>
                  <a:lnTo>
                    <a:pt x="506" y="211"/>
                  </a:lnTo>
                  <a:lnTo>
                    <a:pt x="507" y="211"/>
                  </a:lnTo>
                  <a:lnTo>
                    <a:pt x="508" y="211"/>
                  </a:lnTo>
                  <a:lnTo>
                    <a:pt x="509" y="211"/>
                  </a:lnTo>
                  <a:lnTo>
                    <a:pt x="509" y="212"/>
                  </a:lnTo>
                  <a:lnTo>
                    <a:pt x="510" y="212"/>
                  </a:lnTo>
                  <a:lnTo>
                    <a:pt x="511" y="212"/>
                  </a:lnTo>
                  <a:lnTo>
                    <a:pt x="512" y="212"/>
                  </a:lnTo>
                  <a:lnTo>
                    <a:pt x="513" y="212"/>
                  </a:lnTo>
                  <a:lnTo>
                    <a:pt x="513" y="213"/>
                  </a:lnTo>
                  <a:lnTo>
                    <a:pt x="512" y="214"/>
                  </a:lnTo>
                  <a:lnTo>
                    <a:pt x="512" y="215"/>
                  </a:lnTo>
                  <a:lnTo>
                    <a:pt x="511" y="216"/>
                  </a:lnTo>
                  <a:lnTo>
                    <a:pt x="511" y="217"/>
                  </a:lnTo>
                  <a:lnTo>
                    <a:pt x="512" y="217"/>
                  </a:lnTo>
                  <a:lnTo>
                    <a:pt x="513" y="217"/>
                  </a:lnTo>
                  <a:lnTo>
                    <a:pt x="514" y="218"/>
                  </a:lnTo>
                  <a:lnTo>
                    <a:pt x="515" y="218"/>
                  </a:lnTo>
                  <a:lnTo>
                    <a:pt x="515" y="219"/>
                  </a:lnTo>
                  <a:lnTo>
                    <a:pt x="516" y="219"/>
                  </a:lnTo>
                  <a:lnTo>
                    <a:pt x="517" y="219"/>
                  </a:lnTo>
                  <a:lnTo>
                    <a:pt x="517" y="220"/>
                  </a:lnTo>
                  <a:lnTo>
                    <a:pt x="518" y="220"/>
                  </a:lnTo>
                  <a:lnTo>
                    <a:pt x="518" y="221"/>
                  </a:lnTo>
                  <a:lnTo>
                    <a:pt x="519" y="222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9" y="225"/>
                  </a:lnTo>
                  <a:lnTo>
                    <a:pt x="519" y="226"/>
                  </a:lnTo>
                  <a:lnTo>
                    <a:pt x="520" y="226"/>
                  </a:lnTo>
                  <a:lnTo>
                    <a:pt x="520" y="227"/>
                  </a:lnTo>
                  <a:lnTo>
                    <a:pt x="521" y="227"/>
                  </a:lnTo>
                  <a:lnTo>
                    <a:pt x="522" y="227"/>
                  </a:lnTo>
                  <a:lnTo>
                    <a:pt x="523" y="227"/>
                  </a:lnTo>
                  <a:lnTo>
                    <a:pt x="523" y="226"/>
                  </a:lnTo>
                  <a:lnTo>
                    <a:pt x="524" y="226"/>
                  </a:lnTo>
                  <a:lnTo>
                    <a:pt x="525" y="226"/>
                  </a:lnTo>
                  <a:lnTo>
                    <a:pt x="526" y="226"/>
                  </a:lnTo>
                  <a:lnTo>
                    <a:pt x="526" y="227"/>
                  </a:lnTo>
                  <a:lnTo>
                    <a:pt x="527" y="227"/>
                  </a:lnTo>
                  <a:lnTo>
                    <a:pt x="527" y="228"/>
                  </a:lnTo>
                  <a:lnTo>
                    <a:pt x="527" y="229"/>
                  </a:lnTo>
                  <a:lnTo>
                    <a:pt x="526" y="229"/>
                  </a:lnTo>
                  <a:lnTo>
                    <a:pt x="526" y="230"/>
                  </a:lnTo>
                  <a:lnTo>
                    <a:pt x="527" y="231"/>
                  </a:lnTo>
                  <a:lnTo>
                    <a:pt x="528" y="231"/>
                  </a:lnTo>
                  <a:lnTo>
                    <a:pt x="529" y="231"/>
                  </a:lnTo>
                  <a:lnTo>
                    <a:pt x="530" y="231"/>
                  </a:lnTo>
                  <a:lnTo>
                    <a:pt x="531" y="232"/>
                  </a:lnTo>
                  <a:lnTo>
                    <a:pt x="531" y="233"/>
                  </a:lnTo>
                  <a:lnTo>
                    <a:pt x="532" y="233"/>
                  </a:lnTo>
                  <a:lnTo>
                    <a:pt x="532" y="234"/>
                  </a:lnTo>
                  <a:lnTo>
                    <a:pt x="532" y="235"/>
                  </a:lnTo>
                  <a:lnTo>
                    <a:pt x="533" y="236"/>
                  </a:lnTo>
                  <a:lnTo>
                    <a:pt x="533" y="237"/>
                  </a:lnTo>
                  <a:lnTo>
                    <a:pt x="534" y="237"/>
                  </a:lnTo>
                  <a:lnTo>
                    <a:pt x="535" y="237"/>
                  </a:lnTo>
                  <a:lnTo>
                    <a:pt x="535" y="238"/>
                  </a:lnTo>
                  <a:lnTo>
                    <a:pt x="535" y="239"/>
                  </a:lnTo>
                  <a:lnTo>
                    <a:pt x="535" y="241"/>
                  </a:lnTo>
                  <a:lnTo>
                    <a:pt x="536" y="241"/>
                  </a:lnTo>
                  <a:lnTo>
                    <a:pt x="536" y="242"/>
                  </a:lnTo>
                  <a:lnTo>
                    <a:pt x="537" y="242"/>
                  </a:lnTo>
                  <a:lnTo>
                    <a:pt x="538" y="242"/>
                  </a:lnTo>
                  <a:lnTo>
                    <a:pt x="539" y="242"/>
                  </a:lnTo>
                  <a:lnTo>
                    <a:pt x="539" y="241"/>
                  </a:lnTo>
                  <a:lnTo>
                    <a:pt x="540" y="241"/>
                  </a:lnTo>
                  <a:lnTo>
                    <a:pt x="541" y="241"/>
                  </a:lnTo>
                  <a:lnTo>
                    <a:pt x="541" y="242"/>
                  </a:lnTo>
                  <a:lnTo>
                    <a:pt x="542" y="242"/>
                  </a:lnTo>
                  <a:lnTo>
                    <a:pt x="543" y="242"/>
                  </a:lnTo>
                  <a:lnTo>
                    <a:pt x="544" y="242"/>
                  </a:lnTo>
                  <a:lnTo>
                    <a:pt x="545" y="244"/>
                  </a:lnTo>
                  <a:lnTo>
                    <a:pt x="546" y="245"/>
                  </a:lnTo>
                  <a:lnTo>
                    <a:pt x="547" y="246"/>
                  </a:lnTo>
                  <a:lnTo>
                    <a:pt x="546" y="246"/>
                  </a:lnTo>
                  <a:lnTo>
                    <a:pt x="545" y="247"/>
                  </a:lnTo>
                  <a:lnTo>
                    <a:pt x="544" y="248"/>
                  </a:lnTo>
                  <a:lnTo>
                    <a:pt x="543" y="249"/>
                  </a:lnTo>
                  <a:lnTo>
                    <a:pt x="542" y="250"/>
                  </a:lnTo>
                  <a:lnTo>
                    <a:pt x="543" y="250"/>
                  </a:lnTo>
                  <a:lnTo>
                    <a:pt x="544" y="250"/>
                  </a:lnTo>
                  <a:lnTo>
                    <a:pt x="545" y="251"/>
                  </a:lnTo>
                  <a:lnTo>
                    <a:pt x="546" y="251"/>
                  </a:lnTo>
                  <a:lnTo>
                    <a:pt x="546" y="252"/>
                  </a:lnTo>
                  <a:lnTo>
                    <a:pt x="547" y="253"/>
                  </a:lnTo>
                  <a:lnTo>
                    <a:pt x="547" y="253"/>
                  </a:lnTo>
                  <a:lnTo>
                    <a:pt x="549" y="255"/>
                  </a:lnTo>
                  <a:lnTo>
                    <a:pt x="550" y="256"/>
                  </a:lnTo>
                  <a:lnTo>
                    <a:pt x="551" y="257"/>
                  </a:lnTo>
                  <a:lnTo>
                    <a:pt x="552" y="257"/>
                  </a:lnTo>
                  <a:lnTo>
                    <a:pt x="553" y="256"/>
                  </a:lnTo>
                  <a:lnTo>
                    <a:pt x="555" y="255"/>
                  </a:lnTo>
                  <a:lnTo>
                    <a:pt x="556" y="255"/>
                  </a:lnTo>
                  <a:lnTo>
                    <a:pt x="557" y="256"/>
                  </a:lnTo>
                  <a:lnTo>
                    <a:pt x="557" y="257"/>
                  </a:lnTo>
                  <a:lnTo>
                    <a:pt x="557" y="258"/>
                  </a:lnTo>
                  <a:lnTo>
                    <a:pt x="557" y="259"/>
                  </a:lnTo>
                  <a:lnTo>
                    <a:pt x="558" y="260"/>
                  </a:lnTo>
                  <a:lnTo>
                    <a:pt x="559" y="260"/>
                  </a:lnTo>
                  <a:lnTo>
                    <a:pt x="560" y="261"/>
                  </a:lnTo>
                  <a:lnTo>
                    <a:pt x="561" y="262"/>
                  </a:lnTo>
                  <a:lnTo>
                    <a:pt x="561" y="263"/>
                  </a:lnTo>
                  <a:lnTo>
                    <a:pt x="562" y="263"/>
                  </a:lnTo>
                  <a:lnTo>
                    <a:pt x="563" y="264"/>
                  </a:lnTo>
                  <a:lnTo>
                    <a:pt x="564" y="264"/>
                  </a:lnTo>
                  <a:lnTo>
                    <a:pt x="564" y="265"/>
                  </a:lnTo>
                  <a:lnTo>
                    <a:pt x="565" y="266"/>
                  </a:lnTo>
                  <a:lnTo>
                    <a:pt x="566" y="266"/>
                  </a:lnTo>
                  <a:lnTo>
                    <a:pt x="567" y="266"/>
                  </a:lnTo>
                  <a:lnTo>
                    <a:pt x="568" y="265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70" y="267"/>
                  </a:lnTo>
                  <a:lnTo>
                    <a:pt x="571" y="267"/>
                  </a:lnTo>
                  <a:lnTo>
                    <a:pt x="571" y="268"/>
                  </a:lnTo>
                  <a:lnTo>
                    <a:pt x="572" y="268"/>
                  </a:lnTo>
                  <a:lnTo>
                    <a:pt x="573" y="269"/>
                  </a:lnTo>
                  <a:lnTo>
                    <a:pt x="574" y="269"/>
                  </a:lnTo>
                  <a:lnTo>
                    <a:pt x="575" y="269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0"/>
                  </a:lnTo>
                  <a:lnTo>
                    <a:pt x="578" y="271"/>
                  </a:lnTo>
                  <a:lnTo>
                    <a:pt x="578" y="272"/>
                  </a:lnTo>
                  <a:lnTo>
                    <a:pt x="579" y="271"/>
                  </a:lnTo>
                  <a:lnTo>
                    <a:pt x="580" y="271"/>
                  </a:lnTo>
                  <a:lnTo>
                    <a:pt x="581" y="271"/>
                  </a:lnTo>
                  <a:lnTo>
                    <a:pt x="582" y="271"/>
                  </a:lnTo>
                  <a:lnTo>
                    <a:pt x="582" y="270"/>
                  </a:lnTo>
                  <a:lnTo>
                    <a:pt x="582" y="269"/>
                  </a:lnTo>
                  <a:lnTo>
                    <a:pt x="583" y="268"/>
                  </a:lnTo>
                  <a:lnTo>
                    <a:pt x="584" y="267"/>
                  </a:lnTo>
                  <a:lnTo>
                    <a:pt x="585" y="267"/>
                  </a:lnTo>
                  <a:lnTo>
                    <a:pt x="586" y="267"/>
                  </a:lnTo>
                  <a:lnTo>
                    <a:pt x="587" y="267"/>
                  </a:lnTo>
                  <a:lnTo>
                    <a:pt x="588" y="266"/>
                  </a:lnTo>
                  <a:lnTo>
                    <a:pt x="589" y="266"/>
                  </a:lnTo>
                  <a:lnTo>
                    <a:pt x="590" y="267"/>
                  </a:lnTo>
                  <a:lnTo>
                    <a:pt x="591" y="267"/>
                  </a:lnTo>
                  <a:lnTo>
                    <a:pt x="591" y="268"/>
                  </a:lnTo>
                  <a:lnTo>
                    <a:pt x="592" y="268"/>
                  </a:lnTo>
                  <a:lnTo>
                    <a:pt x="592" y="267"/>
                  </a:lnTo>
                  <a:lnTo>
                    <a:pt x="593" y="266"/>
                  </a:lnTo>
                  <a:lnTo>
                    <a:pt x="594" y="266"/>
                  </a:lnTo>
                  <a:lnTo>
                    <a:pt x="595" y="266"/>
                  </a:lnTo>
                  <a:lnTo>
                    <a:pt x="596" y="266"/>
                  </a:lnTo>
                  <a:lnTo>
                    <a:pt x="597" y="266"/>
                  </a:lnTo>
                  <a:lnTo>
                    <a:pt x="597" y="267"/>
                  </a:lnTo>
                  <a:lnTo>
                    <a:pt x="598" y="267"/>
                  </a:lnTo>
                  <a:lnTo>
                    <a:pt x="599" y="268"/>
                  </a:lnTo>
                  <a:lnTo>
                    <a:pt x="599" y="269"/>
                  </a:lnTo>
                  <a:lnTo>
                    <a:pt x="600" y="268"/>
                  </a:lnTo>
                  <a:lnTo>
                    <a:pt x="601" y="268"/>
                  </a:lnTo>
                  <a:lnTo>
                    <a:pt x="602" y="268"/>
                  </a:lnTo>
                  <a:lnTo>
                    <a:pt x="603" y="267"/>
                  </a:lnTo>
                  <a:lnTo>
                    <a:pt x="604" y="266"/>
                  </a:lnTo>
                  <a:lnTo>
                    <a:pt x="604" y="265"/>
                  </a:lnTo>
                  <a:lnTo>
                    <a:pt x="605" y="264"/>
                  </a:lnTo>
                  <a:lnTo>
                    <a:pt x="606" y="264"/>
                  </a:lnTo>
                  <a:lnTo>
                    <a:pt x="607" y="264"/>
                  </a:lnTo>
                  <a:lnTo>
                    <a:pt x="608" y="265"/>
                  </a:lnTo>
                  <a:lnTo>
                    <a:pt x="609" y="265"/>
                  </a:lnTo>
                  <a:lnTo>
                    <a:pt x="610" y="265"/>
                  </a:lnTo>
                  <a:lnTo>
                    <a:pt x="611" y="265"/>
                  </a:lnTo>
                  <a:lnTo>
                    <a:pt x="611" y="266"/>
                  </a:lnTo>
                  <a:lnTo>
                    <a:pt x="612" y="266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5" y="266"/>
                  </a:lnTo>
                  <a:lnTo>
                    <a:pt x="616" y="265"/>
                  </a:lnTo>
                  <a:lnTo>
                    <a:pt x="617" y="265"/>
                  </a:lnTo>
                  <a:lnTo>
                    <a:pt x="619" y="265"/>
                  </a:lnTo>
                  <a:lnTo>
                    <a:pt x="620" y="264"/>
                  </a:lnTo>
                  <a:lnTo>
                    <a:pt x="621" y="264"/>
                  </a:lnTo>
                  <a:lnTo>
                    <a:pt x="622" y="264"/>
                  </a:lnTo>
                  <a:lnTo>
                    <a:pt x="623" y="265"/>
                  </a:lnTo>
                  <a:lnTo>
                    <a:pt x="625" y="265"/>
                  </a:lnTo>
                  <a:lnTo>
                    <a:pt x="626" y="266"/>
                  </a:lnTo>
                  <a:lnTo>
                    <a:pt x="627" y="266"/>
                  </a:lnTo>
                  <a:lnTo>
                    <a:pt x="628" y="267"/>
                  </a:lnTo>
                  <a:lnTo>
                    <a:pt x="629" y="267"/>
                  </a:lnTo>
                  <a:lnTo>
                    <a:pt x="631" y="267"/>
                  </a:lnTo>
                  <a:lnTo>
                    <a:pt x="631" y="268"/>
                  </a:lnTo>
                  <a:lnTo>
                    <a:pt x="632" y="269"/>
                  </a:lnTo>
                  <a:lnTo>
                    <a:pt x="633" y="269"/>
                  </a:lnTo>
                  <a:lnTo>
                    <a:pt x="634" y="270"/>
                  </a:lnTo>
                  <a:lnTo>
                    <a:pt x="634" y="271"/>
                  </a:lnTo>
                  <a:lnTo>
                    <a:pt x="635" y="271"/>
                  </a:lnTo>
                  <a:lnTo>
                    <a:pt x="635" y="272"/>
                  </a:lnTo>
                  <a:lnTo>
                    <a:pt x="634" y="273"/>
                  </a:lnTo>
                  <a:lnTo>
                    <a:pt x="634" y="274"/>
                  </a:lnTo>
                  <a:lnTo>
                    <a:pt x="634" y="275"/>
                  </a:lnTo>
                  <a:lnTo>
                    <a:pt x="634" y="276"/>
                  </a:lnTo>
                  <a:lnTo>
                    <a:pt x="637" y="277"/>
                  </a:lnTo>
                  <a:lnTo>
                    <a:pt x="639" y="277"/>
                  </a:lnTo>
                  <a:lnTo>
                    <a:pt x="639" y="278"/>
                  </a:lnTo>
                  <a:lnTo>
                    <a:pt x="640" y="278"/>
                  </a:lnTo>
                  <a:lnTo>
                    <a:pt x="641" y="279"/>
                  </a:lnTo>
                  <a:lnTo>
                    <a:pt x="641" y="280"/>
                  </a:lnTo>
                  <a:lnTo>
                    <a:pt x="640" y="281"/>
                  </a:lnTo>
                  <a:lnTo>
                    <a:pt x="641" y="282"/>
                  </a:lnTo>
                  <a:lnTo>
                    <a:pt x="641" y="283"/>
                  </a:lnTo>
                  <a:lnTo>
                    <a:pt x="641" y="283"/>
                  </a:lnTo>
                  <a:lnTo>
                    <a:pt x="641" y="284"/>
                  </a:lnTo>
                  <a:lnTo>
                    <a:pt x="641" y="285"/>
                  </a:lnTo>
                  <a:lnTo>
                    <a:pt x="642" y="286"/>
                  </a:lnTo>
                  <a:lnTo>
                    <a:pt x="642" y="287"/>
                  </a:lnTo>
                  <a:lnTo>
                    <a:pt x="642" y="288"/>
                  </a:lnTo>
                  <a:lnTo>
                    <a:pt x="642" y="289"/>
                  </a:lnTo>
                  <a:lnTo>
                    <a:pt x="642" y="290"/>
                  </a:lnTo>
                  <a:lnTo>
                    <a:pt x="642" y="292"/>
                  </a:lnTo>
                  <a:lnTo>
                    <a:pt x="642" y="293"/>
                  </a:lnTo>
                  <a:lnTo>
                    <a:pt x="643" y="293"/>
                  </a:lnTo>
                  <a:lnTo>
                    <a:pt x="643" y="294"/>
                  </a:lnTo>
                  <a:lnTo>
                    <a:pt x="644" y="295"/>
                  </a:lnTo>
                  <a:lnTo>
                    <a:pt x="645" y="295"/>
                  </a:lnTo>
                  <a:lnTo>
                    <a:pt x="645" y="296"/>
                  </a:lnTo>
                  <a:lnTo>
                    <a:pt x="645" y="297"/>
                  </a:lnTo>
                  <a:lnTo>
                    <a:pt x="645" y="298"/>
                  </a:lnTo>
                  <a:lnTo>
                    <a:pt x="646" y="298"/>
                  </a:lnTo>
                  <a:lnTo>
                    <a:pt x="645" y="299"/>
                  </a:lnTo>
                  <a:lnTo>
                    <a:pt x="646" y="302"/>
                  </a:lnTo>
                  <a:lnTo>
                    <a:pt x="646" y="303"/>
                  </a:lnTo>
                  <a:lnTo>
                    <a:pt x="647" y="306"/>
                  </a:lnTo>
                  <a:lnTo>
                    <a:pt x="648" y="309"/>
                  </a:lnTo>
                  <a:lnTo>
                    <a:pt x="648" y="310"/>
                  </a:lnTo>
                  <a:lnTo>
                    <a:pt x="648" y="311"/>
                  </a:lnTo>
                  <a:lnTo>
                    <a:pt x="648" y="312"/>
                  </a:lnTo>
                  <a:lnTo>
                    <a:pt x="648" y="313"/>
                  </a:lnTo>
                  <a:lnTo>
                    <a:pt x="648" y="314"/>
                  </a:lnTo>
                  <a:lnTo>
                    <a:pt x="649" y="314"/>
                  </a:lnTo>
                  <a:lnTo>
                    <a:pt x="650" y="316"/>
                  </a:lnTo>
                  <a:lnTo>
                    <a:pt x="650" y="317"/>
                  </a:lnTo>
                  <a:lnTo>
                    <a:pt x="650" y="318"/>
                  </a:lnTo>
                  <a:lnTo>
                    <a:pt x="651" y="318"/>
                  </a:lnTo>
                  <a:lnTo>
                    <a:pt x="651" y="320"/>
                  </a:lnTo>
                  <a:lnTo>
                    <a:pt x="651" y="321"/>
                  </a:lnTo>
                  <a:lnTo>
                    <a:pt x="651" y="322"/>
                  </a:lnTo>
                  <a:lnTo>
                    <a:pt x="651" y="323"/>
                  </a:lnTo>
                  <a:lnTo>
                    <a:pt x="651" y="325"/>
                  </a:lnTo>
                  <a:lnTo>
                    <a:pt x="651" y="325"/>
                  </a:lnTo>
                  <a:lnTo>
                    <a:pt x="652" y="326"/>
                  </a:lnTo>
                  <a:lnTo>
                    <a:pt x="653" y="327"/>
                  </a:lnTo>
                  <a:lnTo>
                    <a:pt x="654" y="328"/>
                  </a:lnTo>
                  <a:lnTo>
                    <a:pt x="655" y="328"/>
                  </a:lnTo>
                  <a:lnTo>
                    <a:pt x="656" y="328"/>
                  </a:lnTo>
                  <a:lnTo>
                    <a:pt x="656" y="329"/>
                  </a:lnTo>
                  <a:lnTo>
                    <a:pt x="657" y="329"/>
                  </a:lnTo>
                  <a:lnTo>
                    <a:pt x="658" y="330"/>
                  </a:lnTo>
                  <a:lnTo>
                    <a:pt x="659" y="330"/>
                  </a:lnTo>
                  <a:lnTo>
                    <a:pt x="659" y="331"/>
                  </a:lnTo>
                  <a:lnTo>
                    <a:pt x="660" y="332"/>
                  </a:lnTo>
                  <a:lnTo>
                    <a:pt x="660" y="331"/>
                  </a:lnTo>
                  <a:lnTo>
                    <a:pt x="661" y="332"/>
                  </a:lnTo>
                  <a:lnTo>
                    <a:pt x="661" y="333"/>
                  </a:lnTo>
                  <a:lnTo>
                    <a:pt x="662" y="333"/>
                  </a:lnTo>
                  <a:lnTo>
                    <a:pt x="663" y="334"/>
                  </a:lnTo>
                  <a:lnTo>
                    <a:pt x="667" y="338"/>
                  </a:lnTo>
                  <a:lnTo>
                    <a:pt x="668" y="338"/>
                  </a:lnTo>
                  <a:lnTo>
                    <a:pt x="669" y="338"/>
                  </a:lnTo>
                  <a:lnTo>
                    <a:pt x="669" y="339"/>
                  </a:lnTo>
                  <a:lnTo>
                    <a:pt x="670" y="339"/>
                  </a:lnTo>
                  <a:lnTo>
                    <a:pt x="670" y="340"/>
                  </a:lnTo>
                  <a:lnTo>
                    <a:pt x="670" y="341"/>
                  </a:lnTo>
                  <a:lnTo>
                    <a:pt x="670" y="342"/>
                  </a:lnTo>
                  <a:lnTo>
                    <a:pt x="671" y="343"/>
                  </a:lnTo>
                  <a:lnTo>
                    <a:pt x="671" y="344"/>
                  </a:lnTo>
                  <a:lnTo>
                    <a:pt x="670" y="345"/>
                  </a:lnTo>
                  <a:lnTo>
                    <a:pt x="671" y="347"/>
                  </a:lnTo>
                  <a:lnTo>
                    <a:pt x="671" y="348"/>
                  </a:lnTo>
                  <a:lnTo>
                    <a:pt x="672" y="350"/>
                  </a:lnTo>
                  <a:lnTo>
                    <a:pt x="672" y="352"/>
                  </a:lnTo>
                  <a:lnTo>
                    <a:pt x="673" y="354"/>
                  </a:lnTo>
                  <a:lnTo>
                    <a:pt x="673" y="356"/>
                  </a:lnTo>
                  <a:lnTo>
                    <a:pt x="674" y="357"/>
                  </a:lnTo>
                  <a:lnTo>
                    <a:pt x="675" y="358"/>
                  </a:lnTo>
                  <a:lnTo>
                    <a:pt x="675" y="361"/>
                  </a:lnTo>
                  <a:lnTo>
                    <a:pt x="676" y="363"/>
                  </a:lnTo>
                  <a:lnTo>
                    <a:pt x="677" y="363"/>
                  </a:lnTo>
                  <a:lnTo>
                    <a:pt x="678" y="364"/>
                  </a:lnTo>
                  <a:lnTo>
                    <a:pt x="679" y="365"/>
                  </a:lnTo>
                  <a:lnTo>
                    <a:pt x="678" y="365"/>
                  </a:lnTo>
                  <a:lnTo>
                    <a:pt x="677" y="366"/>
                  </a:lnTo>
                  <a:lnTo>
                    <a:pt x="676" y="366"/>
                  </a:lnTo>
                  <a:lnTo>
                    <a:pt x="676" y="367"/>
                  </a:lnTo>
                  <a:lnTo>
                    <a:pt x="675" y="367"/>
                  </a:lnTo>
                  <a:lnTo>
                    <a:pt x="674" y="367"/>
                  </a:lnTo>
                  <a:lnTo>
                    <a:pt x="674" y="368"/>
                  </a:lnTo>
                  <a:lnTo>
                    <a:pt x="673" y="368"/>
                  </a:lnTo>
                  <a:lnTo>
                    <a:pt x="673" y="367"/>
                  </a:lnTo>
                  <a:lnTo>
                    <a:pt x="672" y="368"/>
                  </a:lnTo>
                  <a:lnTo>
                    <a:pt x="671" y="368"/>
                  </a:lnTo>
                  <a:lnTo>
                    <a:pt x="670" y="368"/>
                  </a:lnTo>
                  <a:lnTo>
                    <a:pt x="670" y="369"/>
                  </a:lnTo>
                  <a:lnTo>
                    <a:pt x="669" y="369"/>
                  </a:lnTo>
                  <a:lnTo>
                    <a:pt x="668" y="370"/>
                  </a:lnTo>
                  <a:lnTo>
                    <a:pt x="667" y="370"/>
                  </a:lnTo>
                  <a:lnTo>
                    <a:pt x="666" y="371"/>
                  </a:lnTo>
                  <a:lnTo>
                    <a:pt x="666" y="370"/>
                  </a:lnTo>
                  <a:lnTo>
                    <a:pt x="665" y="370"/>
                  </a:lnTo>
                  <a:lnTo>
                    <a:pt x="665" y="371"/>
                  </a:lnTo>
                  <a:lnTo>
                    <a:pt x="664" y="371"/>
                  </a:lnTo>
                  <a:lnTo>
                    <a:pt x="663" y="371"/>
                  </a:lnTo>
                  <a:lnTo>
                    <a:pt x="662" y="371"/>
                  </a:lnTo>
                  <a:lnTo>
                    <a:pt x="661" y="371"/>
                  </a:lnTo>
                  <a:lnTo>
                    <a:pt x="661" y="372"/>
                  </a:lnTo>
                  <a:lnTo>
                    <a:pt x="660" y="372"/>
                  </a:lnTo>
                  <a:lnTo>
                    <a:pt x="659" y="373"/>
                  </a:lnTo>
                  <a:lnTo>
                    <a:pt x="658" y="373"/>
                  </a:lnTo>
                  <a:lnTo>
                    <a:pt x="657" y="374"/>
                  </a:lnTo>
                  <a:lnTo>
                    <a:pt x="657" y="375"/>
                  </a:lnTo>
                  <a:lnTo>
                    <a:pt x="655" y="375"/>
                  </a:lnTo>
                  <a:lnTo>
                    <a:pt x="654" y="375"/>
                  </a:lnTo>
                  <a:lnTo>
                    <a:pt x="654" y="376"/>
                  </a:lnTo>
                  <a:lnTo>
                    <a:pt x="653" y="376"/>
                  </a:lnTo>
                  <a:lnTo>
                    <a:pt x="652" y="376"/>
                  </a:lnTo>
                  <a:lnTo>
                    <a:pt x="652" y="375"/>
                  </a:lnTo>
                  <a:lnTo>
                    <a:pt x="651" y="375"/>
                  </a:lnTo>
                  <a:lnTo>
                    <a:pt x="650" y="375"/>
                  </a:lnTo>
                  <a:lnTo>
                    <a:pt x="650" y="376"/>
                  </a:lnTo>
                  <a:lnTo>
                    <a:pt x="647" y="377"/>
                  </a:lnTo>
                  <a:lnTo>
                    <a:pt x="646" y="378"/>
                  </a:lnTo>
                  <a:lnTo>
                    <a:pt x="645" y="378"/>
                  </a:lnTo>
                  <a:lnTo>
                    <a:pt x="644" y="379"/>
                  </a:lnTo>
                  <a:lnTo>
                    <a:pt x="643" y="379"/>
                  </a:lnTo>
                  <a:lnTo>
                    <a:pt x="642" y="379"/>
                  </a:lnTo>
                  <a:lnTo>
                    <a:pt x="641" y="379"/>
                  </a:lnTo>
                  <a:lnTo>
                    <a:pt x="641" y="380"/>
                  </a:lnTo>
                  <a:lnTo>
                    <a:pt x="640" y="380"/>
                  </a:lnTo>
                  <a:lnTo>
                    <a:pt x="638" y="381"/>
                  </a:lnTo>
                  <a:lnTo>
                    <a:pt x="636" y="381"/>
                  </a:lnTo>
                  <a:lnTo>
                    <a:pt x="635" y="382"/>
                  </a:lnTo>
                  <a:lnTo>
                    <a:pt x="634" y="382"/>
                  </a:lnTo>
                  <a:lnTo>
                    <a:pt x="629" y="384"/>
                  </a:lnTo>
                  <a:lnTo>
                    <a:pt x="628" y="384"/>
                  </a:lnTo>
                  <a:lnTo>
                    <a:pt x="627" y="384"/>
                  </a:lnTo>
                  <a:lnTo>
                    <a:pt x="625" y="385"/>
                  </a:lnTo>
                  <a:lnTo>
                    <a:pt x="624" y="385"/>
                  </a:lnTo>
                  <a:lnTo>
                    <a:pt x="623" y="386"/>
                  </a:lnTo>
                  <a:lnTo>
                    <a:pt x="622" y="386"/>
                  </a:lnTo>
                  <a:lnTo>
                    <a:pt x="621" y="386"/>
                  </a:lnTo>
                  <a:lnTo>
                    <a:pt x="620" y="386"/>
                  </a:lnTo>
                  <a:lnTo>
                    <a:pt x="618" y="387"/>
                  </a:lnTo>
                  <a:lnTo>
                    <a:pt x="616" y="389"/>
                  </a:lnTo>
                  <a:lnTo>
                    <a:pt x="615" y="389"/>
                  </a:lnTo>
                  <a:lnTo>
                    <a:pt x="612" y="391"/>
                  </a:lnTo>
                  <a:lnTo>
                    <a:pt x="610" y="393"/>
                  </a:lnTo>
                  <a:lnTo>
                    <a:pt x="609" y="394"/>
                  </a:lnTo>
                  <a:lnTo>
                    <a:pt x="604" y="397"/>
                  </a:lnTo>
                  <a:lnTo>
                    <a:pt x="603" y="398"/>
                  </a:lnTo>
                  <a:lnTo>
                    <a:pt x="601" y="399"/>
                  </a:lnTo>
                  <a:lnTo>
                    <a:pt x="600" y="401"/>
                  </a:lnTo>
                  <a:lnTo>
                    <a:pt x="598" y="401"/>
                  </a:lnTo>
                  <a:lnTo>
                    <a:pt x="597" y="401"/>
                  </a:lnTo>
                  <a:lnTo>
                    <a:pt x="596" y="401"/>
                  </a:lnTo>
                  <a:lnTo>
                    <a:pt x="592" y="403"/>
                  </a:lnTo>
                  <a:lnTo>
                    <a:pt x="589" y="405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8" y="405"/>
                  </a:lnTo>
                  <a:lnTo>
                    <a:pt x="587" y="405"/>
                  </a:lnTo>
                  <a:lnTo>
                    <a:pt x="586" y="404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4" y="403"/>
                  </a:lnTo>
                  <a:lnTo>
                    <a:pt x="583" y="402"/>
                  </a:lnTo>
                  <a:lnTo>
                    <a:pt x="582" y="402"/>
                  </a:lnTo>
                  <a:lnTo>
                    <a:pt x="585" y="399"/>
                  </a:lnTo>
                  <a:lnTo>
                    <a:pt x="586" y="399"/>
                  </a:lnTo>
                  <a:lnTo>
                    <a:pt x="582" y="397"/>
                  </a:lnTo>
                  <a:lnTo>
                    <a:pt x="581" y="396"/>
                  </a:lnTo>
                  <a:lnTo>
                    <a:pt x="579" y="396"/>
                  </a:lnTo>
                  <a:lnTo>
                    <a:pt x="573" y="395"/>
                  </a:lnTo>
                  <a:lnTo>
                    <a:pt x="572" y="395"/>
                  </a:lnTo>
                  <a:lnTo>
                    <a:pt x="571" y="395"/>
                  </a:lnTo>
                  <a:lnTo>
                    <a:pt x="569" y="395"/>
                  </a:lnTo>
                  <a:lnTo>
                    <a:pt x="564" y="396"/>
                  </a:lnTo>
                  <a:lnTo>
                    <a:pt x="560" y="397"/>
                  </a:lnTo>
                  <a:lnTo>
                    <a:pt x="559" y="397"/>
                  </a:lnTo>
                  <a:lnTo>
                    <a:pt x="557" y="397"/>
                  </a:lnTo>
                  <a:lnTo>
                    <a:pt x="556" y="397"/>
                  </a:lnTo>
                  <a:lnTo>
                    <a:pt x="555" y="397"/>
                  </a:lnTo>
                  <a:lnTo>
                    <a:pt x="549" y="398"/>
                  </a:lnTo>
                  <a:lnTo>
                    <a:pt x="548" y="398"/>
                  </a:lnTo>
                  <a:lnTo>
                    <a:pt x="545" y="396"/>
                  </a:lnTo>
                  <a:lnTo>
                    <a:pt x="543" y="394"/>
                  </a:lnTo>
                  <a:lnTo>
                    <a:pt x="541" y="392"/>
                  </a:lnTo>
                  <a:lnTo>
                    <a:pt x="540" y="391"/>
                  </a:lnTo>
                  <a:lnTo>
                    <a:pt x="539" y="389"/>
                  </a:lnTo>
                  <a:lnTo>
                    <a:pt x="538" y="388"/>
                  </a:lnTo>
                  <a:lnTo>
                    <a:pt x="536" y="387"/>
                  </a:lnTo>
                  <a:lnTo>
                    <a:pt x="536" y="386"/>
                  </a:lnTo>
                  <a:lnTo>
                    <a:pt x="534" y="383"/>
                  </a:lnTo>
                  <a:lnTo>
                    <a:pt x="531" y="380"/>
                  </a:lnTo>
                  <a:lnTo>
                    <a:pt x="531" y="379"/>
                  </a:lnTo>
                  <a:lnTo>
                    <a:pt x="532" y="377"/>
                  </a:lnTo>
                  <a:lnTo>
                    <a:pt x="532" y="376"/>
                  </a:lnTo>
                  <a:lnTo>
                    <a:pt x="532" y="375"/>
                  </a:lnTo>
                  <a:lnTo>
                    <a:pt x="532" y="374"/>
                  </a:lnTo>
                  <a:lnTo>
                    <a:pt x="531" y="375"/>
                  </a:lnTo>
                  <a:lnTo>
                    <a:pt x="530" y="376"/>
                  </a:lnTo>
                  <a:lnTo>
                    <a:pt x="527" y="378"/>
                  </a:lnTo>
                  <a:lnTo>
                    <a:pt x="521" y="382"/>
                  </a:lnTo>
                  <a:lnTo>
                    <a:pt x="517" y="385"/>
                  </a:lnTo>
                  <a:lnTo>
                    <a:pt x="515" y="387"/>
                  </a:lnTo>
                  <a:lnTo>
                    <a:pt x="510" y="390"/>
                  </a:lnTo>
                  <a:lnTo>
                    <a:pt x="509" y="390"/>
                  </a:lnTo>
                  <a:lnTo>
                    <a:pt x="508" y="391"/>
                  </a:lnTo>
                  <a:lnTo>
                    <a:pt x="506" y="393"/>
                  </a:lnTo>
                  <a:lnTo>
                    <a:pt x="505" y="392"/>
                  </a:lnTo>
                  <a:lnTo>
                    <a:pt x="504" y="392"/>
                  </a:lnTo>
                  <a:lnTo>
                    <a:pt x="503" y="392"/>
                  </a:lnTo>
                  <a:lnTo>
                    <a:pt x="502" y="392"/>
                  </a:lnTo>
                  <a:lnTo>
                    <a:pt x="500" y="390"/>
                  </a:lnTo>
                  <a:lnTo>
                    <a:pt x="499" y="390"/>
                  </a:lnTo>
                  <a:lnTo>
                    <a:pt x="498" y="390"/>
                  </a:lnTo>
                  <a:lnTo>
                    <a:pt x="497" y="389"/>
                  </a:lnTo>
                  <a:lnTo>
                    <a:pt x="496" y="388"/>
                  </a:lnTo>
                  <a:lnTo>
                    <a:pt x="496" y="389"/>
                  </a:lnTo>
                  <a:lnTo>
                    <a:pt x="495" y="389"/>
                  </a:lnTo>
                  <a:lnTo>
                    <a:pt x="494" y="389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3" y="388"/>
                  </a:lnTo>
                  <a:lnTo>
                    <a:pt x="493" y="389"/>
                  </a:lnTo>
                  <a:lnTo>
                    <a:pt x="492" y="390"/>
                  </a:lnTo>
                  <a:lnTo>
                    <a:pt x="491" y="390"/>
                  </a:lnTo>
                  <a:lnTo>
                    <a:pt x="490" y="390"/>
                  </a:lnTo>
                  <a:lnTo>
                    <a:pt x="489" y="390"/>
                  </a:lnTo>
                  <a:lnTo>
                    <a:pt x="489" y="391"/>
                  </a:lnTo>
                  <a:lnTo>
                    <a:pt x="489" y="390"/>
                  </a:lnTo>
                  <a:lnTo>
                    <a:pt x="489" y="389"/>
                  </a:lnTo>
                  <a:lnTo>
                    <a:pt x="488" y="389"/>
                  </a:lnTo>
                  <a:lnTo>
                    <a:pt x="487" y="389"/>
                  </a:lnTo>
                  <a:lnTo>
                    <a:pt x="486" y="389"/>
                  </a:lnTo>
                  <a:lnTo>
                    <a:pt x="486" y="390"/>
                  </a:lnTo>
                  <a:lnTo>
                    <a:pt x="485" y="390"/>
                  </a:lnTo>
                  <a:lnTo>
                    <a:pt x="484" y="390"/>
                  </a:lnTo>
                  <a:lnTo>
                    <a:pt x="484" y="389"/>
                  </a:lnTo>
                  <a:lnTo>
                    <a:pt x="483" y="389"/>
                  </a:lnTo>
                  <a:lnTo>
                    <a:pt x="481" y="389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8" y="389"/>
                  </a:lnTo>
                  <a:lnTo>
                    <a:pt x="479" y="391"/>
                  </a:lnTo>
                  <a:lnTo>
                    <a:pt x="478" y="391"/>
                  </a:lnTo>
                  <a:lnTo>
                    <a:pt x="477" y="391"/>
                  </a:lnTo>
                  <a:lnTo>
                    <a:pt x="476" y="390"/>
                  </a:lnTo>
                  <a:lnTo>
                    <a:pt x="475" y="390"/>
                  </a:lnTo>
                  <a:lnTo>
                    <a:pt x="474" y="390"/>
                  </a:lnTo>
                  <a:lnTo>
                    <a:pt x="473" y="390"/>
                  </a:lnTo>
                  <a:lnTo>
                    <a:pt x="473" y="391"/>
                  </a:lnTo>
                  <a:lnTo>
                    <a:pt x="473" y="390"/>
                  </a:lnTo>
                  <a:lnTo>
                    <a:pt x="472" y="390"/>
                  </a:lnTo>
                  <a:lnTo>
                    <a:pt x="472" y="389"/>
                  </a:lnTo>
                  <a:lnTo>
                    <a:pt x="471" y="388"/>
                  </a:lnTo>
                  <a:lnTo>
                    <a:pt x="470" y="388"/>
                  </a:lnTo>
                  <a:lnTo>
                    <a:pt x="469" y="388"/>
                  </a:lnTo>
                  <a:lnTo>
                    <a:pt x="469" y="389"/>
                  </a:lnTo>
                  <a:lnTo>
                    <a:pt x="468" y="388"/>
                  </a:lnTo>
                  <a:lnTo>
                    <a:pt x="467" y="389"/>
                  </a:lnTo>
                  <a:lnTo>
                    <a:pt x="466" y="389"/>
                  </a:lnTo>
                  <a:lnTo>
                    <a:pt x="466" y="388"/>
                  </a:lnTo>
                  <a:lnTo>
                    <a:pt x="465" y="388"/>
                  </a:lnTo>
                  <a:lnTo>
                    <a:pt x="464" y="388"/>
                  </a:lnTo>
                  <a:lnTo>
                    <a:pt x="463" y="388"/>
                  </a:lnTo>
                  <a:lnTo>
                    <a:pt x="463" y="387"/>
                  </a:lnTo>
                  <a:lnTo>
                    <a:pt x="462" y="387"/>
                  </a:lnTo>
                  <a:lnTo>
                    <a:pt x="462" y="386"/>
                  </a:lnTo>
                  <a:lnTo>
                    <a:pt x="462" y="385"/>
                  </a:lnTo>
                  <a:lnTo>
                    <a:pt x="461" y="385"/>
                  </a:lnTo>
                  <a:lnTo>
                    <a:pt x="459" y="385"/>
                  </a:lnTo>
                  <a:lnTo>
                    <a:pt x="458" y="385"/>
                  </a:lnTo>
                  <a:lnTo>
                    <a:pt x="457" y="386"/>
                  </a:lnTo>
                  <a:lnTo>
                    <a:pt x="457" y="385"/>
                  </a:lnTo>
                  <a:lnTo>
                    <a:pt x="456" y="384"/>
                  </a:lnTo>
                  <a:lnTo>
                    <a:pt x="456" y="383"/>
                  </a:lnTo>
                  <a:lnTo>
                    <a:pt x="456" y="382"/>
                  </a:lnTo>
                  <a:lnTo>
                    <a:pt x="455" y="382"/>
                  </a:lnTo>
                  <a:lnTo>
                    <a:pt x="455" y="381"/>
                  </a:lnTo>
                  <a:lnTo>
                    <a:pt x="454" y="381"/>
                  </a:lnTo>
                  <a:lnTo>
                    <a:pt x="453" y="381"/>
                  </a:lnTo>
                  <a:lnTo>
                    <a:pt x="453" y="380"/>
                  </a:lnTo>
                  <a:lnTo>
                    <a:pt x="452" y="380"/>
                  </a:lnTo>
                  <a:lnTo>
                    <a:pt x="451" y="380"/>
                  </a:lnTo>
                  <a:lnTo>
                    <a:pt x="450" y="381"/>
                  </a:lnTo>
                  <a:lnTo>
                    <a:pt x="449" y="382"/>
                  </a:lnTo>
                  <a:lnTo>
                    <a:pt x="448" y="382"/>
                  </a:lnTo>
                  <a:lnTo>
                    <a:pt x="448" y="383"/>
                  </a:lnTo>
                  <a:lnTo>
                    <a:pt x="447" y="383"/>
                  </a:lnTo>
                  <a:lnTo>
                    <a:pt x="447" y="382"/>
                  </a:lnTo>
                  <a:lnTo>
                    <a:pt x="447" y="383"/>
                  </a:lnTo>
                  <a:lnTo>
                    <a:pt x="446" y="383"/>
                  </a:lnTo>
                  <a:lnTo>
                    <a:pt x="446" y="382"/>
                  </a:lnTo>
                  <a:lnTo>
                    <a:pt x="445" y="383"/>
                  </a:lnTo>
                  <a:lnTo>
                    <a:pt x="445" y="384"/>
                  </a:lnTo>
                  <a:lnTo>
                    <a:pt x="445" y="385"/>
                  </a:lnTo>
                  <a:lnTo>
                    <a:pt x="444" y="386"/>
                  </a:lnTo>
                  <a:lnTo>
                    <a:pt x="443" y="386"/>
                  </a:lnTo>
                  <a:lnTo>
                    <a:pt x="442" y="387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0" y="388"/>
                  </a:lnTo>
                  <a:lnTo>
                    <a:pt x="439" y="388"/>
                  </a:lnTo>
                  <a:lnTo>
                    <a:pt x="438" y="390"/>
                  </a:lnTo>
                  <a:lnTo>
                    <a:pt x="437" y="391"/>
                  </a:lnTo>
                  <a:lnTo>
                    <a:pt x="437" y="392"/>
                  </a:lnTo>
                  <a:lnTo>
                    <a:pt x="436" y="393"/>
                  </a:lnTo>
                  <a:lnTo>
                    <a:pt x="435" y="394"/>
                  </a:lnTo>
                  <a:lnTo>
                    <a:pt x="434" y="394"/>
                  </a:lnTo>
                  <a:lnTo>
                    <a:pt x="433" y="394"/>
                  </a:lnTo>
                  <a:lnTo>
                    <a:pt x="432" y="395"/>
                  </a:lnTo>
                  <a:lnTo>
                    <a:pt x="432" y="396"/>
                  </a:lnTo>
                  <a:lnTo>
                    <a:pt x="431" y="397"/>
                  </a:lnTo>
                  <a:lnTo>
                    <a:pt x="430" y="398"/>
                  </a:lnTo>
                  <a:lnTo>
                    <a:pt x="430" y="399"/>
                  </a:lnTo>
                  <a:lnTo>
                    <a:pt x="429" y="399"/>
                  </a:lnTo>
                  <a:lnTo>
                    <a:pt x="429" y="400"/>
                  </a:lnTo>
                  <a:lnTo>
                    <a:pt x="428" y="400"/>
                  </a:lnTo>
                  <a:lnTo>
                    <a:pt x="427" y="400"/>
                  </a:lnTo>
                  <a:lnTo>
                    <a:pt x="426" y="400"/>
                  </a:lnTo>
                  <a:lnTo>
                    <a:pt x="426" y="401"/>
                  </a:lnTo>
                  <a:lnTo>
                    <a:pt x="426" y="402"/>
                  </a:lnTo>
                  <a:lnTo>
                    <a:pt x="426" y="403"/>
                  </a:lnTo>
                  <a:lnTo>
                    <a:pt x="425" y="404"/>
                  </a:lnTo>
                  <a:lnTo>
                    <a:pt x="424" y="404"/>
                  </a:lnTo>
                  <a:lnTo>
                    <a:pt x="424" y="406"/>
                  </a:lnTo>
                  <a:lnTo>
                    <a:pt x="423" y="407"/>
                  </a:lnTo>
                  <a:lnTo>
                    <a:pt x="422" y="407"/>
                  </a:lnTo>
                  <a:lnTo>
                    <a:pt x="421" y="408"/>
                  </a:lnTo>
                  <a:lnTo>
                    <a:pt x="421" y="409"/>
                  </a:lnTo>
                  <a:lnTo>
                    <a:pt x="420" y="410"/>
                  </a:lnTo>
                  <a:lnTo>
                    <a:pt x="419" y="410"/>
                  </a:lnTo>
                  <a:lnTo>
                    <a:pt x="419" y="409"/>
                  </a:lnTo>
                  <a:lnTo>
                    <a:pt x="418" y="410"/>
                  </a:lnTo>
                  <a:lnTo>
                    <a:pt x="417" y="410"/>
                  </a:lnTo>
                  <a:lnTo>
                    <a:pt x="416" y="410"/>
                  </a:lnTo>
                  <a:lnTo>
                    <a:pt x="415" y="410"/>
                  </a:lnTo>
                  <a:lnTo>
                    <a:pt x="413" y="410"/>
                  </a:lnTo>
                  <a:lnTo>
                    <a:pt x="413" y="411"/>
                  </a:lnTo>
                  <a:lnTo>
                    <a:pt x="412" y="411"/>
                  </a:lnTo>
                  <a:lnTo>
                    <a:pt x="411" y="411"/>
                  </a:lnTo>
                  <a:lnTo>
                    <a:pt x="411" y="412"/>
                  </a:lnTo>
                  <a:lnTo>
                    <a:pt x="410" y="412"/>
                  </a:lnTo>
                  <a:lnTo>
                    <a:pt x="409" y="412"/>
                  </a:lnTo>
                  <a:lnTo>
                    <a:pt x="408" y="414"/>
                  </a:lnTo>
                  <a:lnTo>
                    <a:pt x="407" y="413"/>
                  </a:lnTo>
                  <a:lnTo>
                    <a:pt x="406" y="413"/>
                  </a:lnTo>
                  <a:lnTo>
                    <a:pt x="406" y="412"/>
                  </a:lnTo>
                  <a:lnTo>
                    <a:pt x="405" y="412"/>
                  </a:lnTo>
                  <a:lnTo>
                    <a:pt x="405" y="411"/>
                  </a:lnTo>
                  <a:lnTo>
                    <a:pt x="404" y="410"/>
                  </a:lnTo>
                  <a:lnTo>
                    <a:pt x="404" y="409"/>
                  </a:lnTo>
                  <a:lnTo>
                    <a:pt x="403" y="409"/>
                  </a:lnTo>
                  <a:lnTo>
                    <a:pt x="402" y="408"/>
                  </a:lnTo>
                  <a:lnTo>
                    <a:pt x="401" y="408"/>
                  </a:lnTo>
                  <a:lnTo>
                    <a:pt x="401" y="407"/>
                  </a:lnTo>
                  <a:lnTo>
                    <a:pt x="400" y="407"/>
                  </a:lnTo>
                  <a:lnTo>
                    <a:pt x="399" y="406"/>
                  </a:lnTo>
                  <a:lnTo>
                    <a:pt x="399" y="405"/>
                  </a:lnTo>
                  <a:lnTo>
                    <a:pt x="399" y="404"/>
                  </a:lnTo>
                  <a:lnTo>
                    <a:pt x="398" y="404"/>
                  </a:lnTo>
                  <a:lnTo>
                    <a:pt x="398" y="403"/>
                  </a:lnTo>
                  <a:lnTo>
                    <a:pt x="397" y="403"/>
                  </a:lnTo>
                  <a:lnTo>
                    <a:pt x="397" y="402"/>
                  </a:lnTo>
                  <a:lnTo>
                    <a:pt x="395" y="401"/>
                  </a:lnTo>
                  <a:lnTo>
                    <a:pt x="394" y="400"/>
                  </a:lnTo>
                  <a:lnTo>
                    <a:pt x="391" y="397"/>
                  </a:lnTo>
                  <a:lnTo>
                    <a:pt x="390" y="397"/>
                  </a:lnTo>
                  <a:lnTo>
                    <a:pt x="389" y="397"/>
                  </a:lnTo>
                  <a:lnTo>
                    <a:pt x="387" y="394"/>
                  </a:lnTo>
                  <a:lnTo>
                    <a:pt x="386" y="394"/>
                  </a:lnTo>
                  <a:lnTo>
                    <a:pt x="386" y="393"/>
                  </a:lnTo>
                  <a:lnTo>
                    <a:pt x="384" y="391"/>
                  </a:lnTo>
                  <a:lnTo>
                    <a:pt x="381" y="389"/>
                  </a:lnTo>
                  <a:lnTo>
                    <a:pt x="381" y="388"/>
                  </a:lnTo>
                  <a:lnTo>
                    <a:pt x="380" y="388"/>
                  </a:lnTo>
                  <a:lnTo>
                    <a:pt x="379" y="387"/>
                  </a:lnTo>
                  <a:lnTo>
                    <a:pt x="379" y="386"/>
                  </a:lnTo>
                  <a:lnTo>
                    <a:pt x="378" y="386"/>
                  </a:lnTo>
                  <a:lnTo>
                    <a:pt x="378" y="385"/>
                  </a:lnTo>
                  <a:lnTo>
                    <a:pt x="376" y="384"/>
                  </a:lnTo>
                  <a:lnTo>
                    <a:pt x="374" y="382"/>
                  </a:lnTo>
                  <a:lnTo>
                    <a:pt x="374" y="381"/>
                  </a:lnTo>
                  <a:lnTo>
                    <a:pt x="373" y="382"/>
                  </a:lnTo>
                  <a:lnTo>
                    <a:pt x="372" y="383"/>
                  </a:lnTo>
                  <a:lnTo>
                    <a:pt x="371" y="383"/>
                  </a:lnTo>
                  <a:lnTo>
                    <a:pt x="370" y="384"/>
                  </a:lnTo>
                  <a:lnTo>
                    <a:pt x="369" y="384"/>
                  </a:lnTo>
                  <a:lnTo>
                    <a:pt x="367" y="382"/>
                  </a:lnTo>
                  <a:lnTo>
                    <a:pt x="366" y="382"/>
                  </a:lnTo>
                  <a:lnTo>
                    <a:pt x="365" y="383"/>
                  </a:lnTo>
                  <a:lnTo>
                    <a:pt x="365" y="384"/>
                  </a:lnTo>
                  <a:lnTo>
                    <a:pt x="364" y="384"/>
                  </a:lnTo>
                  <a:lnTo>
                    <a:pt x="361" y="384"/>
                  </a:lnTo>
                  <a:lnTo>
                    <a:pt x="358" y="384"/>
                  </a:lnTo>
                  <a:lnTo>
                    <a:pt x="357" y="384"/>
                  </a:lnTo>
                  <a:lnTo>
                    <a:pt x="355" y="384"/>
                  </a:lnTo>
                  <a:lnTo>
                    <a:pt x="352" y="384"/>
                  </a:lnTo>
                  <a:lnTo>
                    <a:pt x="351" y="384"/>
                  </a:lnTo>
                  <a:lnTo>
                    <a:pt x="350" y="385"/>
                  </a:lnTo>
                  <a:lnTo>
                    <a:pt x="349" y="385"/>
                  </a:lnTo>
                  <a:lnTo>
                    <a:pt x="348" y="385"/>
                  </a:lnTo>
                  <a:lnTo>
                    <a:pt x="347" y="385"/>
                  </a:lnTo>
                  <a:lnTo>
                    <a:pt x="346" y="385"/>
                  </a:lnTo>
                  <a:lnTo>
                    <a:pt x="345" y="385"/>
                  </a:lnTo>
                  <a:lnTo>
                    <a:pt x="342" y="386"/>
                  </a:lnTo>
                  <a:lnTo>
                    <a:pt x="341" y="386"/>
                  </a:lnTo>
                  <a:lnTo>
                    <a:pt x="340" y="386"/>
                  </a:lnTo>
                  <a:lnTo>
                    <a:pt x="339" y="386"/>
                  </a:lnTo>
                  <a:lnTo>
                    <a:pt x="338" y="385"/>
                  </a:lnTo>
                  <a:lnTo>
                    <a:pt x="337" y="384"/>
                  </a:lnTo>
                  <a:lnTo>
                    <a:pt x="336" y="384"/>
                  </a:lnTo>
                  <a:lnTo>
                    <a:pt x="335" y="384"/>
                  </a:lnTo>
                  <a:lnTo>
                    <a:pt x="334" y="384"/>
                  </a:lnTo>
                  <a:lnTo>
                    <a:pt x="334" y="383"/>
                  </a:lnTo>
                  <a:lnTo>
                    <a:pt x="333" y="383"/>
                  </a:lnTo>
                  <a:lnTo>
                    <a:pt x="331" y="381"/>
                  </a:lnTo>
                  <a:lnTo>
                    <a:pt x="330" y="380"/>
                  </a:lnTo>
                  <a:lnTo>
                    <a:pt x="329" y="379"/>
                  </a:lnTo>
                  <a:lnTo>
                    <a:pt x="329" y="378"/>
                  </a:lnTo>
                  <a:lnTo>
                    <a:pt x="328" y="378"/>
                  </a:lnTo>
                  <a:lnTo>
                    <a:pt x="327" y="377"/>
                  </a:lnTo>
                  <a:lnTo>
                    <a:pt x="326" y="377"/>
                  </a:lnTo>
                  <a:lnTo>
                    <a:pt x="326" y="376"/>
                  </a:lnTo>
                  <a:lnTo>
                    <a:pt x="325" y="376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2"/>
                  </a:lnTo>
                  <a:lnTo>
                    <a:pt x="323" y="371"/>
                  </a:lnTo>
                  <a:lnTo>
                    <a:pt x="322" y="371"/>
                  </a:lnTo>
                  <a:lnTo>
                    <a:pt x="321" y="370"/>
                  </a:lnTo>
                  <a:lnTo>
                    <a:pt x="320" y="369"/>
                  </a:lnTo>
                  <a:lnTo>
                    <a:pt x="319" y="368"/>
                  </a:lnTo>
                  <a:lnTo>
                    <a:pt x="318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6"/>
                  </a:lnTo>
                  <a:lnTo>
                    <a:pt x="314" y="366"/>
                  </a:lnTo>
                  <a:lnTo>
                    <a:pt x="314" y="364"/>
                  </a:lnTo>
                  <a:lnTo>
                    <a:pt x="312" y="366"/>
                  </a:lnTo>
                  <a:lnTo>
                    <a:pt x="311" y="366"/>
                  </a:lnTo>
                  <a:lnTo>
                    <a:pt x="309" y="369"/>
                  </a:lnTo>
                  <a:lnTo>
                    <a:pt x="308" y="370"/>
                  </a:lnTo>
                  <a:lnTo>
                    <a:pt x="304" y="374"/>
                  </a:lnTo>
                  <a:lnTo>
                    <a:pt x="299" y="379"/>
                  </a:lnTo>
                  <a:lnTo>
                    <a:pt x="296" y="382"/>
                  </a:lnTo>
                  <a:lnTo>
                    <a:pt x="292" y="386"/>
                  </a:lnTo>
                  <a:lnTo>
                    <a:pt x="291" y="387"/>
                  </a:lnTo>
                  <a:lnTo>
                    <a:pt x="290" y="388"/>
                  </a:lnTo>
                  <a:lnTo>
                    <a:pt x="289" y="389"/>
                  </a:lnTo>
                  <a:lnTo>
                    <a:pt x="286" y="392"/>
                  </a:lnTo>
                  <a:lnTo>
                    <a:pt x="285" y="394"/>
                  </a:lnTo>
                  <a:lnTo>
                    <a:pt x="284" y="394"/>
                  </a:lnTo>
                  <a:lnTo>
                    <a:pt x="284" y="395"/>
                  </a:lnTo>
                  <a:lnTo>
                    <a:pt x="282" y="396"/>
                  </a:lnTo>
                  <a:lnTo>
                    <a:pt x="282" y="397"/>
                  </a:lnTo>
                  <a:lnTo>
                    <a:pt x="280" y="397"/>
                  </a:lnTo>
                  <a:lnTo>
                    <a:pt x="279" y="398"/>
                  </a:lnTo>
                  <a:lnTo>
                    <a:pt x="275" y="403"/>
                  </a:lnTo>
                  <a:lnTo>
                    <a:pt x="274" y="405"/>
                  </a:lnTo>
                  <a:lnTo>
                    <a:pt x="272" y="406"/>
                  </a:lnTo>
                  <a:lnTo>
                    <a:pt x="271" y="408"/>
                  </a:lnTo>
                  <a:lnTo>
                    <a:pt x="267" y="412"/>
                  </a:lnTo>
                  <a:lnTo>
                    <a:pt x="266" y="413"/>
                  </a:lnTo>
                  <a:lnTo>
                    <a:pt x="263" y="415"/>
                  </a:lnTo>
                  <a:lnTo>
                    <a:pt x="263" y="416"/>
                  </a:lnTo>
                  <a:lnTo>
                    <a:pt x="260" y="419"/>
                  </a:lnTo>
                  <a:lnTo>
                    <a:pt x="259" y="420"/>
                  </a:lnTo>
                  <a:lnTo>
                    <a:pt x="258" y="421"/>
                  </a:lnTo>
                  <a:lnTo>
                    <a:pt x="257" y="422"/>
                  </a:lnTo>
                  <a:lnTo>
                    <a:pt x="255" y="424"/>
                  </a:lnTo>
                  <a:lnTo>
                    <a:pt x="253" y="426"/>
                  </a:lnTo>
                  <a:lnTo>
                    <a:pt x="250" y="429"/>
                  </a:lnTo>
                  <a:lnTo>
                    <a:pt x="248" y="431"/>
                  </a:lnTo>
                  <a:lnTo>
                    <a:pt x="247" y="432"/>
                  </a:lnTo>
                  <a:lnTo>
                    <a:pt x="246" y="433"/>
                  </a:lnTo>
                  <a:lnTo>
                    <a:pt x="242" y="437"/>
                  </a:lnTo>
                  <a:lnTo>
                    <a:pt x="241" y="439"/>
                  </a:lnTo>
                  <a:lnTo>
                    <a:pt x="237" y="442"/>
                  </a:lnTo>
                  <a:lnTo>
                    <a:pt x="236" y="444"/>
                  </a:lnTo>
                  <a:lnTo>
                    <a:pt x="234" y="445"/>
                  </a:lnTo>
                  <a:lnTo>
                    <a:pt x="229" y="450"/>
                  </a:lnTo>
                  <a:lnTo>
                    <a:pt x="228" y="451"/>
                  </a:lnTo>
                  <a:lnTo>
                    <a:pt x="227" y="451"/>
                  </a:lnTo>
                  <a:lnTo>
                    <a:pt x="227" y="452"/>
                  </a:lnTo>
                  <a:lnTo>
                    <a:pt x="224" y="454"/>
                  </a:lnTo>
                  <a:lnTo>
                    <a:pt x="217" y="458"/>
                  </a:lnTo>
                  <a:lnTo>
                    <a:pt x="217" y="459"/>
                  </a:lnTo>
                  <a:lnTo>
                    <a:pt x="214" y="461"/>
                  </a:lnTo>
                  <a:lnTo>
                    <a:pt x="213" y="462"/>
                  </a:lnTo>
                  <a:lnTo>
                    <a:pt x="211" y="463"/>
                  </a:lnTo>
                  <a:lnTo>
                    <a:pt x="206" y="466"/>
                  </a:lnTo>
                  <a:lnTo>
                    <a:pt x="203" y="465"/>
                  </a:lnTo>
                  <a:lnTo>
                    <a:pt x="202" y="465"/>
                  </a:lnTo>
                  <a:lnTo>
                    <a:pt x="202" y="464"/>
                  </a:lnTo>
                  <a:lnTo>
                    <a:pt x="198" y="462"/>
                  </a:lnTo>
                  <a:lnTo>
                    <a:pt x="194" y="461"/>
                  </a:lnTo>
                  <a:lnTo>
                    <a:pt x="194" y="460"/>
                  </a:lnTo>
                  <a:lnTo>
                    <a:pt x="193" y="460"/>
                  </a:lnTo>
                  <a:lnTo>
                    <a:pt x="192" y="460"/>
                  </a:lnTo>
                  <a:lnTo>
                    <a:pt x="187" y="458"/>
                  </a:lnTo>
                  <a:lnTo>
                    <a:pt x="185" y="457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7" y="453"/>
                  </a:lnTo>
                  <a:lnTo>
                    <a:pt x="176" y="453"/>
                  </a:lnTo>
                  <a:lnTo>
                    <a:pt x="175" y="453"/>
                  </a:lnTo>
                  <a:lnTo>
                    <a:pt x="175" y="452"/>
                  </a:lnTo>
                  <a:lnTo>
                    <a:pt x="174" y="452"/>
                  </a:lnTo>
                  <a:lnTo>
                    <a:pt x="173" y="452"/>
                  </a:lnTo>
                  <a:lnTo>
                    <a:pt x="171" y="451"/>
                  </a:lnTo>
                  <a:lnTo>
                    <a:pt x="170" y="450"/>
                  </a:lnTo>
                  <a:lnTo>
                    <a:pt x="167" y="449"/>
                  </a:lnTo>
                  <a:lnTo>
                    <a:pt x="166" y="449"/>
                  </a:lnTo>
                  <a:lnTo>
                    <a:pt x="164" y="448"/>
                  </a:lnTo>
                  <a:lnTo>
                    <a:pt x="163" y="447"/>
                  </a:lnTo>
                  <a:lnTo>
                    <a:pt x="162" y="447"/>
                  </a:lnTo>
                  <a:lnTo>
                    <a:pt x="161" y="447"/>
                  </a:lnTo>
                  <a:lnTo>
                    <a:pt x="159" y="446"/>
                  </a:lnTo>
                  <a:lnTo>
                    <a:pt x="158" y="445"/>
                  </a:lnTo>
                  <a:lnTo>
                    <a:pt x="155" y="444"/>
                  </a:lnTo>
                  <a:lnTo>
                    <a:pt x="154" y="443"/>
                  </a:lnTo>
                  <a:lnTo>
                    <a:pt x="153" y="443"/>
                  </a:lnTo>
                  <a:lnTo>
                    <a:pt x="152" y="443"/>
                  </a:lnTo>
                  <a:lnTo>
                    <a:pt x="151" y="442"/>
                  </a:lnTo>
                  <a:lnTo>
                    <a:pt x="150" y="442"/>
                  </a:lnTo>
                  <a:lnTo>
                    <a:pt x="148" y="441"/>
                  </a:lnTo>
                  <a:lnTo>
                    <a:pt x="147" y="441"/>
                  </a:lnTo>
                  <a:lnTo>
                    <a:pt x="147" y="440"/>
                  </a:lnTo>
                  <a:lnTo>
                    <a:pt x="145" y="440"/>
                  </a:lnTo>
                  <a:lnTo>
                    <a:pt x="144" y="439"/>
                  </a:lnTo>
                  <a:lnTo>
                    <a:pt x="142" y="438"/>
                  </a:lnTo>
                  <a:lnTo>
                    <a:pt x="141" y="438"/>
                  </a:lnTo>
                  <a:lnTo>
                    <a:pt x="140" y="438"/>
                  </a:lnTo>
                  <a:lnTo>
                    <a:pt x="138" y="437"/>
                  </a:lnTo>
                  <a:lnTo>
                    <a:pt x="137" y="436"/>
                  </a:lnTo>
                  <a:lnTo>
                    <a:pt x="136" y="436"/>
                  </a:lnTo>
                  <a:lnTo>
                    <a:pt x="134" y="435"/>
                  </a:lnTo>
                  <a:lnTo>
                    <a:pt x="133" y="435"/>
                  </a:lnTo>
                  <a:lnTo>
                    <a:pt x="133" y="434"/>
                  </a:lnTo>
                  <a:lnTo>
                    <a:pt x="132" y="434"/>
                  </a:lnTo>
                  <a:lnTo>
                    <a:pt x="131" y="434"/>
                  </a:lnTo>
                  <a:lnTo>
                    <a:pt x="129" y="433"/>
                  </a:lnTo>
                  <a:lnTo>
                    <a:pt x="126" y="431"/>
                  </a:lnTo>
                  <a:lnTo>
                    <a:pt x="123" y="4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4" name="Freeform 30">
              <a:extLst>
                <a:ext uri="{FF2B5EF4-FFF2-40B4-BE49-F238E27FC236}">
                  <a16:creationId xmlns:a16="http://schemas.microsoft.com/office/drawing/2014/main" id="{D0E3912E-6CF4-ECA8-978D-0667153F8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000" y="2701925"/>
              <a:ext cx="1406525" cy="1233487"/>
            </a:xfrm>
            <a:custGeom>
              <a:avLst/>
              <a:gdLst>
                <a:gd name="T0" fmla="*/ 588 w 886"/>
                <a:gd name="T1" fmla="*/ 7 h 777"/>
                <a:gd name="T2" fmla="*/ 614 w 886"/>
                <a:gd name="T3" fmla="*/ 17 h 777"/>
                <a:gd name="T4" fmla="*/ 640 w 886"/>
                <a:gd name="T5" fmla="*/ 13 h 777"/>
                <a:gd name="T6" fmla="*/ 704 w 886"/>
                <a:gd name="T7" fmla="*/ 118 h 777"/>
                <a:gd name="T8" fmla="*/ 717 w 886"/>
                <a:gd name="T9" fmla="*/ 179 h 777"/>
                <a:gd name="T10" fmla="*/ 733 w 886"/>
                <a:gd name="T11" fmla="*/ 208 h 777"/>
                <a:gd name="T12" fmla="*/ 728 w 886"/>
                <a:gd name="T13" fmla="*/ 272 h 777"/>
                <a:gd name="T14" fmla="*/ 738 w 886"/>
                <a:gd name="T15" fmla="*/ 292 h 777"/>
                <a:gd name="T16" fmla="*/ 783 w 886"/>
                <a:gd name="T17" fmla="*/ 307 h 777"/>
                <a:gd name="T18" fmla="*/ 799 w 886"/>
                <a:gd name="T19" fmla="*/ 330 h 777"/>
                <a:gd name="T20" fmla="*/ 808 w 886"/>
                <a:gd name="T21" fmla="*/ 362 h 777"/>
                <a:gd name="T22" fmla="*/ 821 w 886"/>
                <a:gd name="T23" fmla="*/ 375 h 777"/>
                <a:gd name="T24" fmla="*/ 787 w 886"/>
                <a:gd name="T25" fmla="*/ 423 h 777"/>
                <a:gd name="T26" fmla="*/ 761 w 886"/>
                <a:gd name="T27" fmla="*/ 453 h 777"/>
                <a:gd name="T28" fmla="*/ 758 w 886"/>
                <a:gd name="T29" fmla="*/ 486 h 777"/>
                <a:gd name="T30" fmla="*/ 740 w 886"/>
                <a:gd name="T31" fmla="*/ 512 h 777"/>
                <a:gd name="T32" fmla="*/ 724 w 886"/>
                <a:gd name="T33" fmla="*/ 532 h 777"/>
                <a:gd name="T34" fmla="*/ 738 w 886"/>
                <a:gd name="T35" fmla="*/ 556 h 777"/>
                <a:gd name="T36" fmla="*/ 753 w 886"/>
                <a:gd name="T37" fmla="*/ 571 h 777"/>
                <a:gd name="T38" fmla="*/ 776 w 886"/>
                <a:gd name="T39" fmla="*/ 594 h 777"/>
                <a:gd name="T40" fmla="*/ 795 w 886"/>
                <a:gd name="T41" fmla="*/ 609 h 777"/>
                <a:gd name="T42" fmla="*/ 808 w 886"/>
                <a:gd name="T43" fmla="*/ 621 h 777"/>
                <a:gd name="T44" fmla="*/ 826 w 886"/>
                <a:gd name="T45" fmla="*/ 630 h 777"/>
                <a:gd name="T46" fmla="*/ 840 w 886"/>
                <a:gd name="T47" fmla="*/ 644 h 777"/>
                <a:gd name="T48" fmla="*/ 855 w 886"/>
                <a:gd name="T49" fmla="*/ 665 h 777"/>
                <a:gd name="T50" fmla="*/ 868 w 886"/>
                <a:gd name="T51" fmla="*/ 685 h 777"/>
                <a:gd name="T52" fmla="*/ 880 w 886"/>
                <a:gd name="T53" fmla="*/ 711 h 777"/>
                <a:gd name="T54" fmla="*/ 846 w 886"/>
                <a:gd name="T55" fmla="*/ 752 h 777"/>
                <a:gd name="T56" fmla="*/ 770 w 886"/>
                <a:gd name="T57" fmla="*/ 766 h 777"/>
                <a:gd name="T58" fmla="*/ 696 w 886"/>
                <a:gd name="T59" fmla="*/ 750 h 777"/>
                <a:gd name="T60" fmla="*/ 690 w 886"/>
                <a:gd name="T61" fmla="*/ 728 h 777"/>
                <a:gd name="T62" fmla="*/ 674 w 886"/>
                <a:gd name="T63" fmla="*/ 701 h 777"/>
                <a:gd name="T64" fmla="*/ 619 w 886"/>
                <a:gd name="T65" fmla="*/ 683 h 777"/>
                <a:gd name="T66" fmla="*/ 594 w 886"/>
                <a:gd name="T67" fmla="*/ 654 h 777"/>
                <a:gd name="T68" fmla="*/ 560 w 886"/>
                <a:gd name="T69" fmla="*/ 631 h 777"/>
                <a:gd name="T70" fmla="*/ 525 w 886"/>
                <a:gd name="T71" fmla="*/ 613 h 777"/>
                <a:gd name="T72" fmla="*/ 500 w 886"/>
                <a:gd name="T73" fmla="*/ 593 h 777"/>
                <a:gd name="T74" fmla="*/ 406 w 886"/>
                <a:gd name="T75" fmla="*/ 605 h 777"/>
                <a:gd name="T76" fmla="*/ 342 w 886"/>
                <a:gd name="T77" fmla="*/ 554 h 777"/>
                <a:gd name="T78" fmla="*/ 327 w 886"/>
                <a:gd name="T79" fmla="*/ 549 h 777"/>
                <a:gd name="T80" fmla="*/ 306 w 886"/>
                <a:gd name="T81" fmla="*/ 551 h 777"/>
                <a:gd name="T82" fmla="*/ 284 w 886"/>
                <a:gd name="T83" fmla="*/ 545 h 777"/>
                <a:gd name="T84" fmla="*/ 261 w 886"/>
                <a:gd name="T85" fmla="*/ 551 h 777"/>
                <a:gd name="T86" fmla="*/ 234 w 886"/>
                <a:gd name="T87" fmla="*/ 539 h 777"/>
                <a:gd name="T88" fmla="*/ 213 w 886"/>
                <a:gd name="T89" fmla="*/ 535 h 777"/>
                <a:gd name="T90" fmla="*/ 193 w 886"/>
                <a:gd name="T91" fmla="*/ 517 h 777"/>
                <a:gd name="T92" fmla="*/ 107 w 886"/>
                <a:gd name="T93" fmla="*/ 517 h 777"/>
                <a:gd name="T94" fmla="*/ 1 w 886"/>
                <a:gd name="T95" fmla="*/ 513 h 777"/>
                <a:gd name="T96" fmla="*/ 1 w 886"/>
                <a:gd name="T97" fmla="*/ 396 h 777"/>
                <a:gd name="T98" fmla="*/ 77 w 886"/>
                <a:gd name="T99" fmla="*/ 373 h 777"/>
                <a:gd name="T100" fmla="*/ 111 w 886"/>
                <a:gd name="T101" fmla="*/ 383 h 777"/>
                <a:gd name="T102" fmla="*/ 122 w 886"/>
                <a:gd name="T103" fmla="*/ 327 h 777"/>
                <a:gd name="T104" fmla="*/ 72 w 886"/>
                <a:gd name="T105" fmla="*/ 254 h 777"/>
                <a:gd name="T106" fmla="*/ 52 w 886"/>
                <a:gd name="T107" fmla="*/ 214 h 777"/>
                <a:gd name="T108" fmla="*/ 135 w 886"/>
                <a:gd name="T109" fmla="*/ 155 h 777"/>
                <a:gd name="T110" fmla="*/ 248 w 886"/>
                <a:gd name="T111" fmla="*/ 89 h 777"/>
                <a:gd name="T112" fmla="*/ 294 w 886"/>
                <a:gd name="T113" fmla="*/ 43 h 777"/>
                <a:gd name="T114" fmla="*/ 366 w 886"/>
                <a:gd name="T115" fmla="*/ 30 h 777"/>
                <a:gd name="T116" fmla="*/ 424 w 886"/>
                <a:gd name="T117" fmla="*/ 26 h 777"/>
                <a:gd name="T118" fmla="*/ 506 w 886"/>
                <a:gd name="T119" fmla="*/ 39 h 777"/>
                <a:gd name="T120" fmla="*/ 523 w 886"/>
                <a:gd name="T121" fmla="*/ 22 h 777"/>
                <a:gd name="T122" fmla="*/ 545 w 886"/>
                <a:gd name="T123" fmla="*/ 12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777">
                  <a:moveTo>
                    <a:pt x="562" y="1"/>
                  </a:moveTo>
                  <a:lnTo>
                    <a:pt x="563" y="0"/>
                  </a:lnTo>
                  <a:lnTo>
                    <a:pt x="563" y="1"/>
                  </a:lnTo>
                  <a:lnTo>
                    <a:pt x="564" y="1"/>
                  </a:lnTo>
                  <a:lnTo>
                    <a:pt x="564" y="2"/>
                  </a:lnTo>
                  <a:lnTo>
                    <a:pt x="564" y="3"/>
                  </a:lnTo>
                  <a:lnTo>
                    <a:pt x="565" y="3"/>
                  </a:lnTo>
                  <a:lnTo>
                    <a:pt x="565" y="4"/>
                  </a:lnTo>
                  <a:lnTo>
                    <a:pt x="566" y="5"/>
                  </a:lnTo>
                  <a:lnTo>
                    <a:pt x="566" y="6"/>
                  </a:lnTo>
                  <a:lnTo>
                    <a:pt x="567" y="5"/>
                  </a:lnTo>
                  <a:lnTo>
                    <a:pt x="567" y="6"/>
                  </a:lnTo>
                  <a:lnTo>
                    <a:pt x="568" y="6"/>
                  </a:lnTo>
                  <a:lnTo>
                    <a:pt x="568" y="6"/>
                  </a:lnTo>
                  <a:lnTo>
                    <a:pt x="569" y="6"/>
                  </a:lnTo>
                  <a:lnTo>
                    <a:pt x="570" y="6"/>
                  </a:lnTo>
                  <a:lnTo>
                    <a:pt x="571" y="6"/>
                  </a:lnTo>
                  <a:lnTo>
                    <a:pt x="572" y="7"/>
                  </a:lnTo>
                  <a:lnTo>
                    <a:pt x="573" y="6"/>
                  </a:lnTo>
                  <a:lnTo>
                    <a:pt x="574" y="6"/>
                  </a:lnTo>
                  <a:lnTo>
                    <a:pt x="575" y="7"/>
                  </a:lnTo>
                  <a:lnTo>
                    <a:pt x="576" y="7"/>
                  </a:lnTo>
                  <a:lnTo>
                    <a:pt x="577" y="6"/>
                  </a:lnTo>
                  <a:lnTo>
                    <a:pt x="577" y="7"/>
                  </a:lnTo>
                  <a:lnTo>
                    <a:pt x="578" y="7"/>
                  </a:lnTo>
                  <a:lnTo>
                    <a:pt x="578" y="6"/>
                  </a:lnTo>
                  <a:lnTo>
                    <a:pt x="579" y="6"/>
                  </a:lnTo>
                  <a:lnTo>
                    <a:pt x="579" y="7"/>
                  </a:lnTo>
                  <a:lnTo>
                    <a:pt x="581" y="7"/>
                  </a:lnTo>
                  <a:lnTo>
                    <a:pt x="582" y="7"/>
                  </a:lnTo>
                  <a:lnTo>
                    <a:pt x="583" y="7"/>
                  </a:lnTo>
                  <a:lnTo>
                    <a:pt x="583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5" y="9"/>
                  </a:lnTo>
                  <a:lnTo>
                    <a:pt x="586" y="8"/>
                  </a:lnTo>
                  <a:lnTo>
                    <a:pt x="585" y="8"/>
                  </a:lnTo>
                  <a:lnTo>
                    <a:pt x="585" y="7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7" y="6"/>
                  </a:lnTo>
                  <a:lnTo>
                    <a:pt x="587" y="7"/>
                  </a:lnTo>
                  <a:lnTo>
                    <a:pt x="588" y="7"/>
                  </a:lnTo>
                  <a:lnTo>
                    <a:pt x="588" y="8"/>
                  </a:lnTo>
                  <a:lnTo>
                    <a:pt x="589" y="8"/>
                  </a:lnTo>
                  <a:lnTo>
                    <a:pt x="590" y="7"/>
                  </a:lnTo>
                  <a:lnTo>
                    <a:pt x="590" y="8"/>
                  </a:lnTo>
                  <a:lnTo>
                    <a:pt x="591" y="8"/>
                  </a:lnTo>
                  <a:lnTo>
                    <a:pt x="592" y="8"/>
                  </a:lnTo>
                  <a:lnTo>
                    <a:pt x="592" y="9"/>
                  </a:lnTo>
                  <a:lnTo>
                    <a:pt x="592" y="10"/>
                  </a:lnTo>
                  <a:lnTo>
                    <a:pt x="592" y="11"/>
                  </a:lnTo>
                  <a:lnTo>
                    <a:pt x="593" y="11"/>
                  </a:lnTo>
                  <a:lnTo>
                    <a:pt x="594" y="11"/>
                  </a:lnTo>
                  <a:lnTo>
                    <a:pt x="594" y="10"/>
                  </a:lnTo>
                  <a:lnTo>
                    <a:pt x="595" y="11"/>
                  </a:lnTo>
                  <a:lnTo>
                    <a:pt x="596" y="12"/>
                  </a:lnTo>
                  <a:lnTo>
                    <a:pt x="597" y="12"/>
                  </a:lnTo>
                  <a:lnTo>
                    <a:pt x="597" y="13"/>
                  </a:lnTo>
                  <a:lnTo>
                    <a:pt x="598" y="13"/>
                  </a:lnTo>
                  <a:lnTo>
                    <a:pt x="599" y="13"/>
                  </a:lnTo>
                  <a:lnTo>
                    <a:pt x="600" y="13"/>
                  </a:lnTo>
                  <a:lnTo>
                    <a:pt x="600" y="12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4" y="13"/>
                  </a:lnTo>
                  <a:lnTo>
                    <a:pt x="605" y="13"/>
                  </a:lnTo>
                  <a:lnTo>
                    <a:pt x="606" y="13"/>
                  </a:lnTo>
                  <a:lnTo>
                    <a:pt x="606" y="14"/>
                  </a:lnTo>
                  <a:lnTo>
                    <a:pt x="606" y="15"/>
                  </a:lnTo>
                  <a:lnTo>
                    <a:pt x="607" y="15"/>
                  </a:lnTo>
                  <a:lnTo>
                    <a:pt x="607" y="16"/>
                  </a:lnTo>
                  <a:lnTo>
                    <a:pt x="607" y="15"/>
                  </a:lnTo>
                  <a:lnTo>
                    <a:pt x="608" y="15"/>
                  </a:lnTo>
                  <a:lnTo>
                    <a:pt x="608" y="16"/>
                  </a:lnTo>
                  <a:lnTo>
                    <a:pt x="609" y="16"/>
                  </a:lnTo>
                  <a:lnTo>
                    <a:pt x="610" y="16"/>
                  </a:lnTo>
                  <a:lnTo>
                    <a:pt x="610" y="17"/>
                  </a:lnTo>
                  <a:lnTo>
                    <a:pt x="609" y="17"/>
                  </a:lnTo>
                  <a:lnTo>
                    <a:pt x="610" y="18"/>
                  </a:lnTo>
                  <a:lnTo>
                    <a:pt x="611" y="18"/>
                  </a:lnTo>
                  <a:lnTo>
                    <a:pt x="612" y="18"/>
                  </a:lnTo>
                  <a:lnTo>
                    <a:pt x="612" y="17"/>
                  </a:lnTo>
                  <a:lnTo>
                    <a:pt x="613" y="17"/>
                  </a:lnTo>
                  <a:lnTo>
                    <a:pt x="614" y="17"/>
                  </a:lnTo>
                  <a:lnTo>
                    <a:pt x="614" y="17"/>
                  </a:lnTo>
                  <a:lnTo>
                    <a:pt x="614" y="18"/>
                  </a:lnTo>
                  <a:lnTo>
                    <a:pt x="615" y="17"/>
                  </a:lnTo>
                  <a:lnTo>
                    <a:pt x="616" y="16"/>
                  </a:lnTo>
                  <a:lnTo>
                    <a:pt x="617" y="16"/>
                  </a:lnTo>
                  <a:lnTo>
                    <a:pt x="617" y="15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9" y="17"/>
                  </a:lnTo>
                  <a:lnTo>
                    <a:pt x="620" y="16"/>
                  </a:lnTo>
                  <a:lnTo>
                    <a:pt x="621" y="16"/>
                  </a:lnTo>
                  <a:lnTo>
                    <a:pt x="621" y="15"/>
                  </a:lnTo>
                  <a:lnTo>
                    <a:pt x="622" y="15"/>
                  </a:lnTo>
                  <a:lnTo>
                    <a:pt x="623" y="15"/>
                  </a:lnTo>
                  <a:lnTo>
                    <a:pt x="623" y="14"/>
                  </a:lnTo>
                  <a:lnTo>
                    <a:pt x="624" y="14"/>
                  </a:lnTo>
                  <a:lnTo>
                    <a:pt x="625" y="14"/>
                  </a:lnTo>
                  <a:lnTo>
                    <a:pt x="625" y="13"/>
                  </a:lnTo>
                  <a:lnTo>
                    <a:pt x="625" y="14"/>
                  </a:lnTo>
                  <a:lnTo>
                    <a:pt x="626" y="14"/>
                  </a:lnTo>
                  <a:lnTo>
                    <a:pt x="626" y="13"/>
                  </a:lnTo>
                  <a:lnTo>
                    <a:pt x="627" y="13"/>
                  </a:lnTo>
                  <a:lnTo>
                    <a:pt x="628" y="13"/>
                  </a:lnTo>
                  <a:lnTo>
                    <a:pt x="629" y="14"/>
                  </a:lnTo>
                  <a:lnTo>
                    <a:pt x="630" y="14"/>
                  </a:lnTo>
                  <a:lnTo>
                    <a:pt x="630" y="13"/>
                  </a:lnTo>
                  <a:lnTo>
                    <a:pt x="631" y="13"/>
                  </a:lnTo>
                  <a:lnTo>
                    <a:pt x="632" y="13"/>
                  </a:lnTo>
                  <a:lnTo>
                    <a:pt x="633" y="13"/>
                  </a:lnTo>
                  <a:lnTo>
                    <a:pt x="633" y="12"/>
                  </a:lnTo>
                  <a:lnTo>
                    <a:pt x="634" y="12"/>
                  </a:lnTo>
                  <a:lnTo>
                    <a:pt x="634" y="11"/>
                  </a:lnTo>
                  <a:lnTo>
                    <a:pt x="635" y="11"/>
                  </a:lnTo>
                  <a:lnTo>
                    <a:pt x="635" y="12"/>
                  </a:lnTo>
                  <a:lnTo>
                    <a:pt x="636" y="12"/>
                  </a:lnTo>
                  <a:lnTo>
                    <a:pt x="635" y="12"/>
                  </a:lnTo>
                  <a:lnTo>
                    <a:pt x="635" y="11"/>
                  </a:lnTo>
                  <a:lnTo>
                    <a:pt x="636" y="11"/>
                  </a:lnTo>
                  <a:lnTo>
                    <a:pt x="637" y="12"/>
                  </a:lnTo>
                  <a:lnTo>
                    <a:pt x="638" y="12"/>
                  </a:lnTo>
                  <a:lnTo>
                    <a:pt x="639" y="12"/>
                  </a:lnTo>
                  <a:lnTo>
                    <a:pt x="639" y="13"/>
                  </a:lnTo>
                  <a:lnTo>
                    <a:pt x="640" y="13"/>
                  </a:lnTo>
                  <a:lnTo>
                    <a:pt x="641" y="17"/>
                  </a:lnTo>
                  <a:lnTo>
                    <a:pt x="642" y="19"/>
                  </a:lnTo>
                  <a:lnTo>
                    <a:pt x="643" y="21"/>
                  </a:lnTo>
                  <a:lnTo>
                    <a:pt x="643" y="22"/>
                  </a:lnTo>
                  <a:lnTo>
                    <a:pt x="645" y="26"/>
                  </a:lnTo>
                  <a:lnTo>
                    <a:pt x="645" y="27"/>
                  </a:lnTo>
                  <a:lnTo>
                    <a:pt x="646" y="30"/>
                  </a:lnTo>
                  <a:lnTo>
                    <a:pt x="647" y="31"/>
                  </a:lnTo>
                  <a:lnTo>
                    <a:pt x="647" y="32"/>
                  </a:lnTo>
                  <a:lnTo>
                    <a:pt x="647" y="33"/>
                  </a:lnTo>
                  <a:lnTo>
                    <a:pt x="649" y="38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52" y="45"/>
                  </a:lnTo>
                  <a:lnTo>
                    <a:pt x="653" y="49"/>
                  </a:lnTo>
                  <a:lnTo>
                    <a:pt x="656" y="55"/>
                  </a:lnTo>
                  <a:lnTo>
                    <a:pt x="656" y="57"/>
                  </a:lnTo>
                  <a:lnTo>
                    <a:pt x="658" y="61"/>
                  </a:lnTo>
                  <a:lnTo>
                    <a:pt x="659" y="63"/>
                  </a:lnTo>
                  <a:lnTo>
                    <a:pt x="659" y="65"/>
                  </a:lnTo>
                  <a:lnTo>
                    <a:pt x="660" y="66"/>
                  </a:lnTo>
                  <a:lnTo>
                    <a:pt x="660" y="67"/>
                  </a:lnTo>
                  <a:lnTo>
                    <a:pt x="661" y="69"/>
                  </a:lnTo>
                  <a:lnTo>
                    <a:pt x="663" y="74"/>
                  </a:lnTo>
                  <a:lnTo>
                    <a:pt x="664" y="77"/>
                  </a:lnTo>
                  <a:lnTo>
                    <a:pt x="665" y="80"/>
                  </a:lnTo>
                  <a:lnTo>
                    <a:pt x="666" y="81"/>
                  </a:lnTo>
                  <a:lnTo>
                    <a:pt x="668" y="88"/>
                  </a:lnTo>
                  <a:lnTo>
                    <a:pt x="668" y="89"/>
                  </a:lnTo>
                  <a:lnTo>
                    <a:pt x="669" y="89"/>
                  </a:lnTo>
                  <a:lnTo>
                    <a:pt x="669" y="90"/>
                  </a:lnTo>
                  <a:lnTo>
                    <a:pt x="672" y="92"/>
                  </a:lnTo>
                  <a:lnTo>
                    <a:pt x="676" y="96"/>
                  </a:lnTo>
                  <a:lnTo>
                    <a:pt x="683" y="101"/>
                  </a:lnTo>
                  <a:lnTo>
                    <a:pt x="684" y="102"/>
                  </a:lnTo>
                  <a:lnTo>
                    <a:pt x="685" y="102"/>
                  </a:lnTo>
                  <a:lnTo>
                    <a:pt x="686" y="103"/>
                  </a:lnTo>
                  <a:lnTo>
                    <a:pt x="687" y="105"/>
                  </a:lnTo>
                  <a:lnTo>
                    <a:pt x="691" y="108"/>
                  </a:lnTo>
                  <a:lnTo>
                    <a:pt x="692" y="109"/>
                  </a:lnTo>
                  <a:lnTo>
                    <a:pt x="698" y="114"/>
                  </a:lnTo>
                  <a:lnTo>
                    <a:pt x="702" y="117"/>
                  </a:lnTo>
                  <a:lnTo>
                    <a:pt x="704" y="118"/>
                  </a:lnTo>
                  <a:lnTo>
                    <a:pt x="704" y="119"/>
                  </a:lnTo>
                  <a:lnTo>
                    <a:pt x="703" y="120"/>
                  </a:lnTo>
                  <a:lnTo>
                    <a:pt x="702" y="124"/>
                  </a:lnTo>
                  <a:lnTo>
                    <a:pt x="698" y="134"/>
                  </a:lnTo>
                  <a:lnTo>
                    <a:pt x="697" y="135"/>
                  </a:lnTo>
                  <a:lnTo>
                    <a:pt x="696" y="138"/>
                  </a:lnTo>
                  <a:lnTo>
                    <a:pt x="695" y="142"/>
                  </a:lnTo>
                  <a:lnTo>
                    <a:pt x="694" y="144"/>
                  </a:lnTo>
                  <a:lnTo>
                    <a:pt x="693" y="145"/>
                  </a:lnTo>
                  <a:lnTo>
                    <a:pt x="693" y="146"/>
                  </a:lnTo>
                  <a:lnTo>
                    <a:pt x="693" y="147"/>
                  </a:lnTo>
                  <a:lnTo>
                    <a:pt x="693" y="148"/>
                  </a:lnTo>
                  <a:lnTo>
                    <a:pt x="693" y="149"/>
                  </a:lnTo>
                  <a:lnTo>
                    <a:pt x="692" y="150"/>
                  </a:lnTo>
                  <a:lnTo>
                    <a:pt x="692" y="153"/>
                  </a:lnTo>
                  <a:lnTo>
                    <a:pt x="698" y="156"/>
                  </a:lnTo>
                  <a:lnTo>
                    <a:pt x="700" y="157"/>
                  </a:lnTo>
                  <a:lnTo>
                    <a:pt x="701" y="158"/>
                  </a:lnTo>
                  <a:lnTo>
                    <a:pt x="705" y="160"/>
                  </a:lnTo>
                  <a:lnTo>
                    <a:pt x="708" y="161"/>
                  </a:lnTo>
                  <a:lnTo>
                    <a:pt x="712" y="163"/>
                  </a:lnTo>
                  <a:lnTo>
                    <a:pt x="713" y="164"/>
                  </a:lnTo>
                  <a:lnTo>
                    <a:pt x="714" y="164"/>
                  </a:lnTo>
                  <a:lnTo>
                    <a:pt x="715" y="165"/>
                  </a:lnTo>
                  <a:lnTo>
                    <a:pt x="718" y="166"/>
                  </a:lnTo>
                  <a:lnTo>
                    <a:pt x="718" y="167"/>
                  </a:lnTo>
                  <a:lnTo>
                    <a:pt x="717" y="167"/>
                  </a:lnTo>
                  <a:lnTo>
                    <a:pt x="717" y="168"/>
                  </a:lnTo>
                  <a:lnTo>
                    <a:pt x="718" y="168"/>
                  </a:lnTo>
                  <a:lnTo>
                    <a:pt x="718" y="169"/>
                  </a:lnTo>
                  <a:lnTo>
                    <a:pt x="717" y="170"/>
                  </a:lnTo>
                  <a:lnTo>
                    <a:pt x="716" y="171"/>
                  </a:lnTo>
                  <a:lnTo>
                    <a:pt x="716" y="172"/>
                  </a:lnTo>
                  <a:lnTo>
                    <a:pt x="715" y="172"/>
                  </a:lnTo>
                  <a:lnTo>
                    <a:pt x="715" y="173"/>
                  </a:lnTo>
                  <a:lnTo>
                    <a:pt x="715" y="174"/>
                  </a:lnTo>
                  <a:lnTo>
                    <a:pt x="716" y="174"/>
                  </a:lnTo>
                  <a:lnTo>
                    <a:pt x="716" y="175"/>
                  </a:lnTo>
                  <a:lnTo>
                    <a:pt x="716" y="176"/>
                  </a:lnTo>
                  <a:lnTo>
                    <a:pt x="716" y="177"/>
                  </a:lnTo>
                  <a:lnTo>
                    <a:pt x="717" y="177"/>
                  </a:lnTo>
                  <a:lnTo>
                    <a:pt x="717" y="178"/>
                  </a:lnTo>
                  <a:lnTo>
                    <a:pt x="717" y="179"/>
                  </a:lnTo>
                  <a:lnTo>
                    <a:pt x="717" y="180"/>
                  </a:lnTo>
                  <a:lnTo>
                    <a:pt x="717" y="181"/>
                  </a:lnTo>
                  <a:lnTo>
                    <a:pt x="717" y="182"/>
                  </a:lnTo>
                  <a:lnTo>
                    <a:pt x="717" y="183"/>
                  </a:lnTo>
                  <a:lnTo>
                    <a:pt x="716" y="184"/>
                  </a:lnTo>
                  <a:lnTo>
                    <a:pt x="716" y="185"/>
                  </a:lnTo>
                  <a:lnTo>
                    <a:pt x="717" y="185"/>
                  </a:lnTo>
                  <a:lnTo>
                    <a:pt x="717" y="186"/>
                  </a:lnTo>
                  <a:lnTo>
                    <a:pt x="717" y="187"/>
                  </a:lnTo>
                  <a:lnTo>
                    <a:pt x="717" y="188"/>
                  </a:lnTo>
                  <a:lnTo>
                    <a:pt x="717" y="189"/>
                  </a:lnTo>
                  <a:lnTo>
                    <a:pt x="718" y="189"/>
                  </a:lnTo>
                  <a:lnTo>
                    <a:pt x="718" y="190"/>
                  </a:lnTo>
                  <a:lnTo>
                    <a:pt x="719" y="190"/>
                  </a:lnTo>
                  <a:lnTo>
                    <a:pt x="720" y="190"/>
                  </a:lnTo>
                  <a:lnTo>
                    <a:pt x="721" y="191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2" y="193"/>
                  </a:lnTo>
                  <a:lnTo>
                    <a:pt x="722" y="194"/>
                  </a:lnTo>
                  <a:lnTo>
                    <a:pt x="722" y="195"/>
                  </a:lnTo>
                  <a:lnTo>
                    <a:pt x="722" y="196"/>
                  </a:lnTo>
                  <a:lnTo>
                    <a:pt x="722" y="197"/>
                  </a:lnTo>
                  <a:lnTo>
                    <a:pt x="723" y="197"/>
                  </a:lnTo>
                  <a:lnTo>
                    <a:pt x="723" y="198"/>
                  </a:lnTo>
                  <a:lnTo>
                    <a:pt x="724" y="198"/>
                  </a:lnTo>
                  <a:lnTo>
                    <a:pt x="725" y="198"/>
                  </a:lnTo>
                  <a:lnTo>
                    <a:pt x="725" y="199"/>
                  </a:lnTo>
                  <a:lnTo>
                    <a:pt x="726" y="199"/>
                  </a:lnTo>
                  <a:lnTo>
                    <a:pt x="726" y="200"/>
                  </a:lnTo>
                  <a:lnTo>
                    <a:pt x="727" y="201"/>
                  </a:lnTo>
                  <a:lnTo>
                    <a:pt x="727" y="202"/>
                  </a:lnTo>
                  <a:lnTo>
                    <a:pt x="728" y="202"/>
                  </a:lnTo>
                  <a:lnTo>
                    <a:pt x="728" y="203"/>
                  </a:lnTo>
                  <a:lnTo>
                    <a:pt x="729" y="203"/>
                  </a:lnTo>
                  <a:lnTo>
                    <a:pt x="729" y="204"/>
                  </a:lnTo>
                  <a:lnTo>
                    <a:pt x="730" y="204"/>
                  </a:lnTo>
                  <a:lnTo>
                    <a:pt x="731" y="205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3" y="208"/>
                  </a:lnTo>
                  <a:lnTo>
                    <a:pt x="733" y="209"/>
                  </a:lnTo>
                  <a:lnTo>
                    <a:pt x="733" y="210"/>
                  </a:lnTo>
                  <a:lnTo>
                    <a:pt x="733" y="211"/>
                  </a:lnTo>
                  <a:lnTo>
                    <a:pt x="734" y="212"/>
                  </a:lnTo>
                  <a:lnTo>
                    <a:pt x="734" y="213"/>
                  </a:lnTo>
                  <a:lnTo>
                    <a:pt x="735" y="213"/>
                  </a:lnTo>
                  <a:lnTo>
                    <a:pt x="735" y="214"/>
                  </a:lnTo>
                  <a:lnTo>
                    <a:pt x="736" y="214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39" y="215"/>
                  </a:lnTo>
                  <a:lnTo>
                    <a:pt x="740" y="215"/>
                  </a:lnTo>
                  <a:lnTo>
                    <a:pt x="741" y="216"/>
                  </a:lnTo>
                  <a:lnTo>
                    <a:pt x="741" y="217"/>
                  </a:lnTo>
                  <a:lnTo>
                    <a:pt x="742" y="217"/>
                  </a:lnTo>
                  <a:lnTo>
                    <a:pt x="743" y="217"/>
                  </a:lnTo>
                  <a:lnTo>
                    <a:pt x="742" y="219"/>
                  </a:lnTo>
                  <a:lnTo>
                    <a:pt x="742" y="221"/>
                  </a:lnTo>
                  <a:lnTo>
                    <a:pt x="741" y="221"/>
                  </a:lnTo>
                  <a:lnTo>
                    <a:pt x="741" y="222"/>
                  </a:lnTo>
                  <a:lnTo>
                    <a:pt x="741" y="222"/>
                  </a:lnTo>
                  <a:lnTo>
                    <a:pt x="740" y="226"/>
                  </a:lnTo>
                  <a:lnTo>
                    <a:pt x="739" y="229"/>
                  </a:lnTo>
                  <a:lnTo>
                    <a:pt x="739" y="231"/>
                  </a:lnTo>
                  <a:lnTo>
                    <a:pt x="739" y="232"/>
                  </a:lnTo>
                  <a:lnTo>
                    <a:pt x="738" y="233"/>
                  </a:lnTo>
                  <a:lnTo>
                    <a:pt x="738" y="234"/>
                  </a:lnTo>
                  <a:lnTo>
                    <a:pt x="738" y="235"/>
                  </a:lnTo>
                  <a:lnTo>
                    <a:pt x="737" y="237"/>
                  </a:lnTo>
                  <a:lnTo>
                    <a:pt x="737" y="238"/>
                  </a:lnTo>
                  <a:lnTo>
                    <a:pt x="735" y="246"/>
                  </a:lnTo>
                  <a:lnTo>
                    <a:pt x="734" y="248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3" y="253"/>
                  </a:lnTo>
                  <a:lnTo>
                    <a:pt x="733" y="256"/>
                  </a:lnTo>
                  <a:lnTo>
                    <a:pt x="732" y="259"/>
                  </a:lnTo>
                  <a:lnTo>
                    <a:pt x="730" y="268"/>
                  </a:lnTo>
                  <a:lnTo>
                    <a:pt x="730" y="269"/>
                  </a:lnTo>
                  <a:lnTo>
                    <a:pt x="729" y="269"/>
                  </a:lnTo>
                  <a:lnTo>
                    <a:pt x="729" y="270"/>
                  </a:lnTo>
                  <a:lnTo>
                    <a:pt x="729" y="271"/>
                  </a:lnTo>
                  <a:lnTo>
                    <a:pt x="728" y="272"/>
                  </a:lnTo>
                  <a:lnTo>
                    <a:pt x="728" y="273"/>
                  </a:lnTo>
                  <a:lnTo>
                    <a:pt x="728" y="274"/>
                  </a:lnTo>
                  <a:lnTo>
                    <a:pt x="728" y="275"/>
                  </a:lnTo>
                  <a:lnTo>
                    <a:pt x="727" y="275"/>
                  </a:lnTo>
                  <a:lnTo>
                    <a:pt x="727" y="276"/>
                  </a:lnTo>
                  <a:lnTo>
                    <a:pt x="727" y="277"/>
                  </a:lnTo>
                  <a:lnTo>
                    <a:pt x="727" y="278"/>
                  </a:lnTo>
                  <a:lnTo>
                    <a:pt x="727" y="279"/>
                  </a:lnTo>
                  <a:lnTo>
                    <a:pt x="727" y="280"/>
                  </a:lnTo>
                  <a:lnTo>
                    <a:pt x="727" y="281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6" y="283"/>
                  </a:lnTo>
                  <a:lnTo>
                    <a:pt x="727" y="283"/>
                  </a:lnTo>
                  <a:lnTo>
                    <a:pt x="727" y="284"/>
                  </a:lnTo>
                  <a:lnTo>
                    <a:pt x="726" y="284"/>
                  </a:lnTo>
                  <a:lnTo>
                    <a:pt x="726" y="285"/>
                  </a:lnTo>
                  <a:lnTo>
                    <a:pt x="725" y="285"/>
                  </a:lnTo>
                  <a:lnTo>
                    <a:pt x="725" y="286"/>
                  </a:lnTo>
                  <a:lnTo>
                    <a:pt x="725" y="287"/>
                  </a:lnTo>
                  <a:lnTo>
                    <a:pt x="725" y="288"/>
                  </a:lnTo>
                  <a:lnTo>
                    <a:pt x="724" y="288"/>
                  </a:lnTo>
                  <a:lnTo>
                    <a:pt x="724" y="289"/>
                  </a:lnTo>
                  <a:lnTo>
                    <a:pt x="724" y="290"/>
                  </a:lnTo>
                  <a:lnTo>
                    <a:pt x="723" y="290"/>
                  </a:lnTo>
                  <a:lnTo>
                    <a:pt x="723" y="291"/>
                  </a:lnTo>
                  <a:lnTo>
                    <a:pt x="722" y="291"/>
                  </a:lnTo>
                  <a:lnTo>
                    <a:pt x="722" y="292"/>
                  </a:lnTo>
                  <a:lnTo>
                    <a:pt x="721" y="293"/>
                  </a:lnTo>
                  <a:lnTo>
                    <a:pt x="722" y="293"/>
                  </a:lnTo>
                  <a:lnTo>
                    <a:pt x="722" y="293"/>
                  </a:lnTo>
                  <a:lnTo>
                    <a:pt x="723" y="292"/>
                  </a:lnTo>
                  <a:lnTo>
                    <a:pt x="724" y="291"/>
                  </a:lnTo>
                  <a:lnTo>
                    <a:pt x="725" y="291"/>
                  </a:lnTo>
                  <a:lnTo>
                    <a:pt x="725" y="292"/>
                  </a:lnTo>
                  <a:lnTo>
                    <a:pt x="726" y="292"/>
                  </a:lnTo>
                  <a:lnTo>
                    <a:pt x="728" y="293"/>
                  </a:lnTo>
                  <a:lnTo>
                    <a:pt x="733" y="293"/>
                  </a:lnTo>
                  <a:lnTo>
                    <a:pt x="734" y="293"/>
                  </a:lnTo>
                  <a:lnTo>
                    <a:pt x="735" y="293"/>
                  </a:lnTo>
                  <a:lnTo>
                    <a:pt x="736" y="292"/>
                  </a:lnTo>
                  <a:lnTo>
                    <a:pt x="737" y="292"/>
                  </a:lnTo>
                  <a:lnTo>
                    <a:pt x="738" y="292"/>
                  </a:lnTo>
                  <a:lnTo>
                    <a:pt x="744" y="290"/>
                  </a:lnTo>
                  <a:lnTo>
                    <a:pt x="748" y="289"/>
                  </a:lnTo>
                  <a:lnTo>
                    <a:pt x="753" y="289"/>
                  </a:lnTo>
                  <a:lnTo>
                    <a:pt x="755" y="289"/>
                  </a:lnTo>
                  <a:lnTo>
                    <a:pt x="757" y="290"/>
                  </a:lnTo>
                  <a:lnTo>
                    <a:pt x="758" y="291"/>
                  </a:lnTo>
                  <a:lnTo>
                    <a:pt x="761" y="293"/>
                  </a:lnTo>
                  <a:lnTo>
                    <a:pt x="762" y="293"/>
                  </a:lnTo>
                  <a:lnTo>
                    <a:pt x="763" y="293"/>
                  </a:lnTo>
                  <a:lnTo>
                    <a:pt x="763" y="294"/>
                  </a:lnTo>
                  <a:lnTo>
                    <a:pt x="764" y="295"/>
                  </a:lnTo>
                  <a:lnTo>
                    <a:pt x="765" y="295"/>
                  </a:lnTo>
                  <a:lnTo>
                    <a:pt x="765" y="296"/>
                  </a:lnTo>
                  <a:lnTo>
                    <a:pt x="766" y="296"/>
                  </a:lnTo>
                  <a:lnTo>
                    <a:pt x="767" y="296"/>
                  </a:lnTo>
                  <a:lnTo>
                    <a:pt x="768" y="297"/>
                  </a:lnTo>
                  <a:lnTo>
                    <a:pt x="769" y="297"/>
                  </a:lnTo>
                  <a:lnTo>
                    <a:pt x="769" y="298"/>
                  </a:lnTo>
                  <a:lnTo>
                    <a:pt x="770" y="298"/>
                  </a:lnTo>
                  <a:lnTo>
                    <a:pt x="770" y="297"/>
                  </a:lnTo>
                  <a:lnTo>
                    <a:pt x="771" y="297"/>
                  </a:lnTo>
                  <a:lnTo>
                    <a:pt x="771" y="298"/>
                  </a:lnTo>
                  <a:lnTo>
                    <a:pt x="771" y="299"/>
                  </a:lnTo>
                  <a:lnTo>
                    <a:pt x="772" y="299"/>
                  </a:lnTo>
                  <a:lnTo>
                    <a:pt x="772" y="300"/>
                  </a:lnTo>
                  <a:lnTo>
                    <a:pt x="772" y="301"/>
                  </a:lnTo>
                  <a:lnTo>
                    <a:pt x="773" y="301"/>
                  </a:lnTo>
                  <a:lnTo>
                    <a:pt x="773" y="302"/>
                  </a:lnTo>
                  <a:lnTo>
                    <a:pt x="774" y="302"/>
                  </a:lnTo>
                  <a:lnTo>
                    <a:pt x="775" y="303"/>
                  </a:lnTo>
                  <a:lnTo>
                    <a:pt x="775" y="304"/>
                  </a:lnTo>
                  <a:lnTo>
                    <a:pt x="776" y="304"/>
                  </a:lnTo>
                  <a:lnTo>
                    <a:pt x="777" y="305"/>
                  </a:lnTo>
                  <a:lnTo>
                    <a:pt x="777" y="306"/>
                  </a:lnTo>
                  <a:lnTo>
                    <a:pt x="778" y="306"/>
                  </a:lnTo>
                  <a:lnTo>
                    <a:pt x="778" y="305"/>
                  </a:lnTo>
                  <a:lnTo>
                    <a:pt x="779" y="305"/>
                  </a:lnTo>
                  <a:lnTo>
                    <a:pt x="780" y="305"/>
                  </a:lnTo>
                  <a:lnTo>
                    <a:pt x="781" y="305"/>
                  </a:lnTo>
                  <a:lnTo>
                    <a:pt x="782" y="305"/>
                  </a:lnTo>
                  <a:lnTo>
                    <a:pt x="782" y="306"/>
                  </a:lnTo>
                  <a:lnTo>
                    <a:pt x="783" y="306"/>
                  </a:lnTo>
                  <a:lnTo>
                    <a:pt x="783" y="307"/>
                  </a:lnTo>
                  <a:lnTo>
                    <a:pt x="786" y="307"/>
                  </a:lnTo>
                  <a:lnTo>
                    <a:pt x="787" y="307"/>
                  </a:lnTo>
                  <a:lnTo>
                    <a:pt x="788" y="307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09"/>
                  </a:lnTo>
                  <a:lnTo>
                    <a:pt x="791" y="309"/>
                  </a:lnTo>
                  <a:lnTo>
                    <a:pt x="791" y="310"/>
                  </a:lnTo>
                  <a:lnTo>
                    <a:pt x="790" y="310"/>
                  </a:lnTo>
                  <a:lnTo>
                    <a:pt x="790" y="311"/>
                  </a:lnTo>
                  <a:lnTo>
                    <a:pt x="791" y="312"/>
                  </a:lnTo>
                  <a:lnTo>
                    <a:pt x="791" y="313"/>
                  </a:lnTo>
                  <a:lnTo>
                    <a:pt x="792" y="313"/>
                  </a:lnTo>
                  <a:lnTo>
                    <a:pt x="792" y="314"/>
                  </a:lnTo>
                  <a:lnTo>
                    <a:pt x="793" y="314"/>
                  </a:lnTo>
                  <a:lnTo>
                    <a:pt x="793" y="315"/>
                  </a:lnTo>
                  <a:lnTo>
                    <a:pt x="794" y="316"/>
                  </a:lnTo>
                  <a:lnTo>
                    <a:pt x="795" y="316"/>
                  </a:lnTo>
                  <a:lnTo>
                    <a:pt x="794" y="317"/>
                  </a:lnTo>
                  <a:lnTo>
                    <a:pt x="794" y="318"/>
                  </a:lnTo>
                  <a:lnTo>
                    <a:pt x="794" y="319"/>
                  </a:lnTo>
                  <a:lnTo>
                    <a:pt x="794" y="320"/>
                  </a:lnTo>
                  <a:lnTo>
                    <a:pt x="794" y="321"/>
                  </a:lnTo>
                  <a:lnTo>
                    <a:pt x="794" y="322"/>
                  </a:lnTo>
                  <a:lnTo>
                    <a:pt x="793" y="322"/>
                  </a:lnTo>
                  <a:lnTo>
                    <a:pt x="793" y="323"/>
                  </a:lnTo>
                  <a:lnTo>
                    <a:pt x="794" y="323"/>
                  </a:lnTo>
                  <a:lnTo>
                    <a:pt x="794" y="324"/>
                  </a:lnTo>
                  <a:lnTo>
                    <a:pt x="793" y="324"/>
                  </a:lnTo>
                  <a:lnTo>
                    <a:pt x="794" y="324"/>
                  </a:lnTo>
                  <a:lnTo>
                    <a:pt x="794" y="325"/>
                  </a:lnTo>
                  <a:lnTo>
                    <a:pt x="794" y="326"/>
                  </a:lnTo>
                  <a:lnTo>
                    <a:pt x="795" y="326"/>
                  </a:lnTo>
                  <a:lnTo>
                    <a:pt x="795" y="327"/>
                  </a:lnTo>
                  <a:lnTo>
                    <a:pt x="795" y="328"/>
                  </a:lnTo>
                  <a:lnTo>
                    <a:pt x="796" y="328"/>
                  </a:lnTo>
                  <a:lnTo>
                    <a:pt x="796" y="329"/>
                  </a:lnTo>
                  <a:lnTo>
                    <a:pt x="797" y="329"/>
                  </a:lnTo>
                  <a:lnTo>
                    <a:pt x="797" y="330"/>
                  </a:lnTo>
                  <a:lnTo>
                    <a:pt x="797" y="329"/>
                  </a:lnTo>
                  <a:lnTo>
                    <a:pt x="798" y="329"/>
                  </a:lnTo>
                  <a:lnTo>
                    <a:pt x="798" y="330"/>
                  </a:lnTo>
                  <a:lnTo>
                    <a:pt x="799" y="330"/>
                  </a:lnTo>
                  <a:lnTo>
                    <a:pt x="800" y="330"/>
                  </a:lnTo>
                  <a:lnTo>
                    <a:pt x="800" y="331"/>
                  </a:lnTo>
                  <a:lnTo>
                    <a:pt x="801" y="332"/>
                  </a:lnTo>
                  <a:lnTo>
                    <a:pt x="801" y="333"/>
                  </a:lnTo>
                  <a:lnTo>
                    <a:pt x="801" y="334"/>
                  </a:lnTo>
                  <a:lnTo>
                    <a:pt x="802" y="334"/>
                  </a:lnTo>
                  <a:lnTo>
                    <a:pt x="802" y="335"/>
                  </a:lnTo>
                  <a:lnTo>
                    <a:pt x="802" y="336"/>
                  </a:lnTo>
                  <a:lnTo>
                    <a:pt x="803" y="336"/>
                  </a:lnTo>
                  <a:lnTo>
                    <a:pt x="803" y="337"/>
                  </a:lnTo>
                  <a:lnTo>
                    <a:pt x="803" y="338"/>
                  </a:lnTo>
                  <a:lnTo>
                    <a:pt x="804" y="338"/>
                  </a:lnTo>
                  <a:lnTo>
                    <a:pt x="804" y="339"/>
                  </a:lnTo>
                  <a:lnTo>
                    <a:pt x="805" y="339"/>
                  </a:lnTo>
                  <a:lnTo>
                    <a:pt x="805" y="340"/>
                  </a:lnTo>
                  <a:lnTo>
                    <a:pt x="805" y="341"/>
                  </a:lnTo>
                  <a:lnTo>
                    <a:pt x="804" y="341"/>
                  </a:lnTo>
                  <a:lnTo>
                    <a:pt x="805" y="342"/>
                  </a:lnTo>
                  <a:lnTo>
                    <a:pt x="805" y="343"/>
                  </a:lnTo>
                  <a:lnTo>
                    <a:pt x="805" y="344"/>
                  </a:lnTo>
                  <a:lnTo>
                    <a:pt x="805" y="345"/>
                  </a:lnTo>
                  <a:lnTo>
                    <a:pt x="806" y="345"/>
                  </a:lnTo>
                  <a:lnTo>
                    <a:pt x="806" y="346"/>
                  </a:lnTo>
                  <a:lnTo>
                    <a:pt x="806" y="347"/>
                  </a:lnTo>
                  <a:lnTo>
                    <a:pt x="806" y="346"/>
                  </a:lnTo>
                  <a:lnTo>
                    <a:pt x="805" y="347"/>
                  </a:lnTo>
                  <a:lnTo>
                    <a:pt x="805" y="348"/>
                  </a:lnTo>
                  <a:lnTo>
                    <a:pt x="806" y="348"/>
                  </a:lnTo>
                  <a:lnTo>
                    <a:pt x="805" y="349"/>
                  </a:lnTo>
                  <a:lnTo>
                    <a:pt x="806" y="349"/>
                  </a:lnTo>
                  <a:lnTo>
                    <a:pt x="805" y="349"/>
                  </a:lnTo>
                  <a:lnTo>
                    <a:pt x="806" y="350"/>
                  </a:lnTo>
                  <a:lnTo>
                    <a:pt x="805" y="351"/>
                  </a:lnTo>
                  <a:lnTo>
                    <a:pt x="805" y="352"/>
                  </a:lnTo>
                  <a:lnTo>
                    <a:pt x="805" y="353"/>
                  </a:lnTo>
                  <a:lnTo>
                    <a:pt x="805" y="354"/>
                  </a:lnTo>
                  <a:lnTo>
                    <a:pt x="805" y="355"/>
                  </a:lnTo>
                  <a:lnTo>
                    <a:pt x="807" y="357"/>
                  </a:lnTo>
                  <a:lnTo>
                    <a:pt x="807" y="358"/>
                  </a:lnTo>
                  <a:lnTo>
                    <a:pt x="807" y="359"/>
                  </a:lnTo>
                  <a:lnTo>
                    <a:pt x="807" y="360"/>
                  </a:lnTo>
                  <a:lnTo>
                    <a:pt x="807" y="361"/>
                  </a:lnTo>
                  <a:lnTo>
                    <a:pt x="808" y="362"/>
                  </a:lnTo>
                  <a:lnTo>
                    <a:pt x="807" y="362"/>
                  </a:lnTo>
                  <a:lnTo>
                    <a:pt x="808" y="362"/>
                  </a:lnTo>
                  <a:lnTo>
                    <a:pt x="809" y="362"/>
                  </a:lnTo>
                  <a:lnTo>
                    <a:pt x="809" y="363"/>
                  </a:lnTo>
                  <a:lnTo>
                    <a:pt x="810" y="362"/>
                  </a:lnTo>
                  <a:lnTo>
                    <a:pt x="810" y="363"/>
                  </a:lnTo>
                  <a:lnTo>
                    <a:pt x="811" y="364"/>
                  </a:lnTo>
                  <a:lnTo>
                    <a:pt x="812" y="364"/>
                  </a:lnTo>
                  <a:lnTo>
                    <a:pt x="812" y="365"/>
                  </a:lnTo>
                  <a:lnTo>
                    <a:pt x="811" y="365"/>
                  </a:lnTo>
                  <a:lnTo>
                    <a:pt x="812" y="365"/>
                  </a:lnTo>
                  <a:lnTo>
                    <a:pt x="811" y="365"/>
                  </a:lnTo>
                  <a:lnTo>
                    <a:pt x="811" y="366"/>
                  </a:lnTo>
                  <a:lnTo>
                    <a:pt x="812" y="366"/>
                  </a:lnTo>
                  <a:lnTo>
                    <a:pt x="812" y="367"/>
                  </a:lnTo>
                  <a:lnTo>
                    <a:pt x="813" y="367"/>
                  </a:lnTo>
                  <a:lnTo>
                    <a:pt x="814" y="367"/>
                  </a:lnTo>
                  <a:lnTo>
                    <a:pt x="814" y="368"/>
                  </a:lnTo>
                  <a:lnTo>
                    <a:pt x="813" y="369"/>
                  </a:lnTo>
                  <a:lnTo>
                    <a:pt x="814" y="369"/>
                  </a:lnTo>
                  <a:lnTo>
                    <a:pt x="815" y="370"/>
                  </a:lnTo>
                  <a:lnTo>
                    <a:pt x="816" y="370"/>
                  </a:lnTo>
                  <a:lnTo>
                    <a:pt x="817" y="370"/>
                  </a:lnTo>
                  <a:lnTo>
                    <a:pt x="816" y="370"/>
                  </a:lnTo>
                  <a:lnTo>
                    <a:pt x="816" y="371"/>
                  </a:lnTo>
                  <a:lnTo>
                    <a:pt x="816" y="372"/>
                  </a:lnTo>
                  <a:lnTo>
                    <a:pt x="817" y="371"/>
                  </a:lnTo>
                  <a:lnTo>
                    <a:pt x="818" y="371"/>
                  </a:lnTo>
                  <a:lnTo>
                    <a:pt x="818" y="372"/>
                  </a:lnTo>
                  <a:lnTo>
                    <a:pt x="817" y="372"/>
                  </a:lnTo>
                  <a:lnTo>
                    <a:pt x="817" y="373"/>
                  </a:lnTo>
                  <a:lnTo>
                    <a:pt x="816" y="373"/>
                  </a:lnTo>
                  <a:lnTo>
                    <a:pt x="816" y="374"/>
                  </a:lnTo>
                  <a:lnTo>
                    <a:pt x="816" y="375"/>
                  </a:lnTo>
                  <a:lnTo>
                    <a:pt x="817" y="375"/>
                  </a:lnTo>
                  <a:lnTo>
                    <a:pt x="818" y="375"/>
                  </a:lnTo>
                  <a:lnTo>
                    <a:pt x="818" y="376"/>
                  </a:lnTo>
                  <a:lnTo>
                    <a:pt x="818" y="375"/>
                  </a:lnTo>
                  <a:lnTo>
                    <a:pt x="819" y="375"/>
                  </a:lnTo>
                  <a:lnTo>
                    <a:pt x="819" y="376"/>
                  </a:lnTo>
                  <a:lnTo>
                    <a:pt x="820" y="376"/>
                  </a:lnTo>
                  <a:lnTo>
                    <a:pt x="821" y="376"/>
                  </a:lnTo>
                  <a:lnTo>
                    <a:pt x="821" y="375"/>
                  </a:lnTo>
                  <a:lnTo>
                    <a:pt x="823" y="375"/>
                  </a:lnTo>
                  <a:lnTo>
                    <a:pt x="824" y="376"/>
                  </a:lnTo>
                  <a:lnTo>
                    <a:pt x="825" y="376"/>
                  </a:lnTo>
                  <a:lnTo>
                    <a:pt x="826" y="377"/>
                  </a:lnTo>
                  <a:lnTo>
                    <a:pt x="827" y="377"/>
                  </a:lnTo>
                  <a:lnTo>
                    <a:pt x="827" y="378"/>
                  </a:lnTo>
                  <a:lnTo>
                    <a:pt x="827" y="379"/>
                  </a:lnTo>
                  <a:lnTo>
                    <a:pt x="828" y="379"/>
                  </a:lnTo>
                  <a:lnTo>
                    <a:pt x="828" y="380"/>
                  </a:lnTo>
                  <a:lnTo>
                    <a:pt x="828" y="379"/>
                  </a:lnTo>
                  <a:lnTo>
                    <a:pt x="829" y="379"/>
                  </a:lnTo>
                  <a:lnTo>
                    <a:pt x="829" y="378"/>
                  </a:lnTo>
                  <a:lnTo>
                    <a:pt x="830" y="378"/>
                  </a:lnTo>
                  <a:lnTo>
                    <a:pt x="830" y="379"/>
                  </a:lnTo>
                  <a:lnTo>
                    <a:pt x="830" y="380"/>
                  </a:lnTo>
                  <a:lnTo>
                    <a:pt x="831" y="380"/>
                  </a:lnTo>
                  <a:lnTo>
                    <a:pt x="831" y="381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4" y="383"/>
                  </a:lnTo>
                  <a:lnTo>
                    <a:pt x="831" y="386"/>
                  </a:lnTo>
                  <a:lnTo>
                    <a:pt x="829" y="389"/>
                  </a:lnTo>
                  <a:lnTo>
                    <a:pt x="824" y="394"/>
                  </a:lnTo>
                  <a:lnTo>
                    <a:pt x="823" y="396"/>
                  </a:lnTo>
                  <a:lnTo>
                    <a:pt x="820" y="399"/>
                  </a:lnTo>
                  <a:lnTo>
                    <a:pt x="817" y="402"/>
                  </a:lnTo>
                  <a:lnTo>
                    <a:pt x="815" y="405"/>
                  </a:lnTo>
                  <a:lnTo>
                    <a:pt x="814" y="406"/>
                  </a:lnTo>
                  <a:lnTo>
                    <a:pt x="812" y="407"/>
                  </a:lnTo>
                  <a:lnTo>
                    <a:pt x="811" y="408"/>
                  </a:lnTo>
                  <a:lnTo>
                    <a:pt x="808" y="410"/>
                  </a:lnTo>
                  <a:lnTo>
                    <a:pt x="807" y="410"/>
                  </a:lnTo>
                  <a:lnTo>
                    <a:pt x="804" y="413"/>
                  </a:lnTo>
                  <a:lnTo>
                    <a:pt x="796" y="418"/>
                  </a:lnTo>
                  <a:lnTo>
                    <a:pt x="796" y="419"/>
                  </a:lnTo>
                  <a:lnTo>
                    <a:pt x="795" y="419"/>
                  </a:lnTo>
                  <a:lnTo>
                    <a:pt x="794" y="420"/>
                  </a:lnTo>
                  <a:lnTo>
                    <a:pt x="792" y="422"/>
                  </a:lnTo>
                  <a:lnTo>
                    <a:pt x="791" y="422"/>
                  </a:lnTo>
                  <a:lnTo>
                    <a:pt x="789" y="423"/>
                  </a:lnTo>
                  <a:lnTo>
                    <a:pt x="788" y="423"/>
                  </a:lnTo>
                  <a:lnTo>
                    <a:pt x="787" y="423"/>
                  </a:lnTo>
                  <a:lnTo>
                    <a:pt x="785" y="425"/>
                  </a:lnTo>
                  <a:lnTo>
                    <a:pt x="784" y="426"/>
                  </a:lnTo>
                  <a:lnTo>
                    <a:pt x="783" y="427"/>
                  </a:lnTo>
                  <a:lnTo>
                    <a:pt x="781" y="429"/>
                  </a:lnTo>
                  <a:lnTo>
                    <a:pt x="780" y="430"/>
                  </a:lnTo>
                  <a:lnTo>
                    <a:pt x="779" y="431"/>
                  </a:lnTo>
                  <a:lnTo>
                    <a:pt x="779" y="432"/>
                  </a:lnTo>
                  <a:lnTo>
                    <a:pt x="779" y="433"/>
                  </a:lnTo>
                  <a:lnTo>
                    <a:pt x="778" y="433"/>
                  </a:lnTo>
                  <a:lnTo>
                    <a:pt x="778" y="434"/>
                  </a:lnTo>
                  <a:lnTo>
                    <a:pt x="777" y="435"/>
                  </a:lnTo>
                  <a:lnTo>
                    <a:pt x="776" y="435"/>
                  </a:lnTo>
                  <a:lnTo>
                    <a:pt x="776" y="436"/>
                  </a:lnTo>
                  <a:lnTo>
                    <a:pt x="775" y="436"/>
                  </a:lnTo>
                  <a:lnTo>
                    <a:pt x="775" y="437"/>
                  </a:lnTo>
                  <a:lnTo>
                    <a:pt x="774" y="437"/>
                  </a:lnTo>
                  <a:lnTo>
                    <a:pt x="774" y="437"/>
                  </a:lnTo>
                  <a:lnTo>
                    <a:pt x="774" y="438"/>
                  </a:lnTo>
                  <a:lnTo>
                    <a:pt x="773" y="438"/>
                  </a:lnTo>
                  <a:lnTo>
                    <a:pt x="773" y="439"/>
                  </a:lnTo>
                  <a:lnTo>
                    <a:pt x="773" y="440"/>
                  </a:lnTo>
                  <a:lnTo>
                    <a:pt x="772" y="440"/>
                  </a:lnTo>
                  <a:lnTo>
                    <a:pt x="772" y="441"/>
                  </a:lnTo>
                  <a:lnTo>
                    <a:pt x="772" y="442"/>
                  </a:lnTo>
                  <a:lnTo>
                    <a:pt x="771" y="443"/>
                  </a:lnTo>
                  <a:lnTo>
                    <a:pt x="771" y="444"/>
                  </a:lnTo>
                  <a:lnTo>
                    <a:pt x="770" y="444"/>
                  </a:lnTo>
                  <a:lnTo>
                    <a:pt x="769" y="444"/>
                  </a:lnTo>
                  <a:lnTo>
                    <a:pt x="769" y="445"/>
                  </a:lnTo>
                  <a:lnTo>
                    <a:pt x="768" y="445"/>
                  </a:lnTo>
                  <a:lnTo>
                    <a:pt x="767" y="445"/>
                  </a:lnTo>
                  <a:lnTo>
                    <a:pt x="766" y="445"/>
                  </a:lnTo>
                  <a:lnTo>
                    <a:pt x="765" y="446"/>
                  </a:lnTo>
                  <a:lnTo>
                    <a:pt x="764" y="447"/>
                  </a:lnTo>
                  <a:lnTo>
                    <a:pt x="765" y="447"/>
                  </a:lnTo>
                  <a:lnTo>
                    <a:pt x="764" y="447"/>
                  </a:lnTo>
                  <a:lnTo>
                    <a:pt x="764" y="448"/>
                  </a:lnTo>
                  <a:lnTo>
                    <a:pt x="764" y="449"/>
                  </a:lnTo>
                  <a:lnTo>
                    <a:pt x="764" y="450"/>
                  </a:lnTo>
                  <a:lnTo>
                    <a:pt x="763" y="451"/>
                  </a:lnTo>
                  <a:lnTo>
                    <a:pt x="762" y="452"/>
                  </a:lnTo>
                  <a:lnTo>
                    <a:pt x="762" y="453"/>
                  </a:lnTo>
                  <a:lnTo>
                    <a:pt x="761" y="453"/>
                  </a:lnTo>
                  <a:lnTo>
                    <a:pt x="761" y="454"/>
                  </a:lnTo>
                  <a:lnTo>
                    <a:pt x="761" y="455"/>
                  </a:lnTo>
                  <a:lnTo>
                    <a:pt x="760" y="456"/>
                  </a:lnTo>
                  <a:lnTo>
                    <a:pt x="760" y="457"/>
                  </a:lnTo>
                  <a:lnTo>
                    <a:pt x="760" y="458"/>
                  </a:lnTo>
                  <a:lnTo>
                    <a:pt x="761" y="458"/>
                  </a:lnTo>
                  <a:lnTo>
                    <a:pt x="761" y="459"/>
                  </a:lnTo>
                  <a:lnTo>
                    <a:pt x="761" y="460"/>
                  </a:lnTo>
                  <a:lnTo>
                    <a:pt x="761" y="461"/>
                  </a:lnTo>
                  <a:lnTo>
                    <a:pt x="762" y="461"/>
                  </a:lnTo>
                  <a:lnTo>
                    <a:pt x="761" y="462"/>
                  </a:lnTo>
                  <a:lnTo>
                    <a:pt x="762" y="462"/>
                  </a:lnTo>
                  <a:lnTo>
                    <a:pt x="762" y="463"/>
                  </a:lnTo>
                  <a:lnTo>
                    <a:pt x="761" y="464"/>
                  </a:lnTo>
                  <a:lnTo>
                    <a:pt x="762" y="464"/>
                  </a:lnTo>
                  <a:lnTo>
                    <a:pt x="762" y="465"/>
                  </a:lnTo>
                  <a:lnTo>
                    <a:pt x="762" y="466"/>
                  </a:lnTo>
                  <a:lnTo>
                    <a:pt x="762" y="467"/>
                  </a:lnTo>
                  <a:lnTo>
                    <a:pt x="762" y="468"/>
                  </a:lnTo>
                  <a:lnTo>
                    <a:pt x="762" y="469"/>
                  </a:lnTo>
                  <a:lnTo>
                    <a:pt x="762" y="470"/>
                  </a:lnTo>
                  <a:lnTo>
                    <a:pt x="762" y="471"/>
                  </a:lnTo>
                  <a:lnTo>
                    <a:pt x="762" y="472"/>
                  </a:lnTo>
                  <a:lnTo>
                    <a:pt x="762" y="473"/>
                  </a:lnTo>
                  <a:lnTo>
                    <a:pt x="762" y="474"/>
                  </a:lnTo>
                  <a:lnTo>
                    <a:pt x="761" y="475"/>
                  </a:lnTo>
                  <a:lnTo>
                    <a:pt x="761" y="476"/>
                  </a:lnTo>
                  <a:lnTo>
                    <a:pt x="761" y="476"/>
                  </a:lnTo>
                  <a:lnTo>
                    <a:pt x="761" y="477"/>
                  </a:lnTo>
                  <a:lnTo>
                    <a:pt x="760" y="477"/>
                  </a:lnTo>
                  <a:lnTo>
                    <a:pt x="760" y="478"/>
                  </a:lnTo>
                  <a:lnTo>
                    <a:pt x="759" y="478"/>
                  </a:lnTo>
                  <a:lnTo>
                    <a:pt x="759" y="479"/>
                  </a:lnTo>
                  <a:lnTo>
                    <a:pt x="759" y="480"/>
                  </a:lnTo>
                  <a:lnTo>
                    <a:pt x="758" y="480"/>
                  </a:lnTo>
                  <a:lnTo>
                    <a:pt x="758" y="481"/>
                  </a:lnTo>
                  <a:lnTo>
                    <a:pt x="758" y="482"/>
                  </a:lnTo>
                  <a:lnTo>
                    <a:pt x="758" y="483"/>
                  </a:lnTo>
                  <a:lnTo>
                    <a:pt x="758" y="484"/>
                  </a:lnTo>
                  <a:lnTo>
                    <a:pt x="759" y="484"/>
                  </a:lnTo>
                  <a:lnTo>
                    <a:pt x="759" y="485"/>
                  </a:lnTo>
                  <a:lnTo>
                    <a:pt x="758" y="485"/>
                  </a:lnTo>
                  <a:lnTo>
                    <a:pt x="758" y="486"/>
                  </a:lnTo>
                  <a:lnTo>
                    <a:pt x="758" y="487"/>
                  </a:lnTo>
                  <a:lnTo>
                    <a:pt x="757" y="486"/>
                  </a:lnTo>
                  <a:lnTo>
                    <a:pt x="756" y="487"/>
                  </a:lnTo>
                  <a:lnTo>
                    <a:pt x="755" y="488"/>
                  </a:lnTo>
                  <a:lnTo>
                    <a:pt x="754" y="489"/>
                  </a:lnTo>
                  <a:lnTo>
                    <a:pt x="753" y="489"/>
                  </a:lnTo>
                  <a:lnTo>
                    <a:pt x="752" y="489"/>
                  </a:lnTo>
                  <a:lnTo>
                    <a:pt x="751" y="489"/>
                  </a:lnTo>
                  <a:lnTo>
                    <a:pt x="750" y="489"/>
                  </a:lnTo>
                  <a:lnTo>
                    <a:pt x="750" y="490"/>
                  </a:lnTo>
                  <a:lnTo>
                    <a:pt x="750" y="491"/>
                  </a:lnTo>
                  <a:lnTo>
                    <a:pt x="749" y="491"/>
                  </a:lnTo>
                  <a:lnTo>
                    <a:pt x="749" y="492"/>
                  </a:lnTo>
                  <a:lnTo>
                    <a:pt x="749" y="493"/>
                  </a:lnTo>
                  <a:lnTo>
                    <a:pt x="749" y="494"/>
                  </a:lnTo>
                  <a:lnTo>
                    <a:pt x="748" y="494"/>
                  </a:lnTo>
                  <a:lnTo>
                    <a:pt x="748" y="495"/>
                  </a:lnTo>
                  <a:lnTo>
                    <a:pt x="747" y="495"/>
                  </a:lnTo>
                  <a:lnTo>
                    <a:pt x="747" y="496"/>
                  </a:lnTo>
                  <a:lnTo>
                    <a:pt x="747" y="497"/>
                  </a:lnTo>
                  <a:lnTo>
                    <a:pt x="747" y="498"/>
                  </a:lnTo>
                  <a:lnTo>
                    <a:pt x="747" y="499"/>
                  </a:lnTo>
                  <a:lnTo>
                    <a:pt x="746" y="499"/>
                  </a:lnTo>
                  <a:lnTo>
                    <a:pt x="747" y="500"/>
                  </a:lnTo>
                  <a:lnTo>
                    <a:pt x="747" y="501"/>
                  </a:lnTo>
                  <a:lnTo>
                    <a:pt x="747" y="502"/>
                  </a:lnTo>
                  <a:lnTo>
                    <a:pt x="747" y="503"/>
                  </a:lnTo>
                  <a:lnTo>
                    <a:pt x="747" y="504"/>
                  </a:lnTo>
                  <a:lnTo>
                    <a:pt x="746" y="505"/>
                  </a:lnTo>
                  <a:lnTo>
                    <a:pt x="746" y="506"/>
                  </a:lnTo>
                  <a:lnTo>
                    <a:pt x="746" y="507"/>
                  </a:lnTo>
                  <a:lnTo>
                    <a:pt x="746" y="508"/>
                  </a:lnTo>
                  <a:lnTo>
                    <a:pt x="746" y="509"/>
                  </a:lnTo>
                  <a:lnTo>
                    <a:pt x="745" y="509"/>
                  </a:lnTo>
                  <a:lnTo>
                    <a:pt x="744" y="509"/>
                  </a:lnTo>
                  <a:lnTo>
                    <a:pt x="743" y="509"/>
                  </a:lnTo>
                  <a:lnTo>
                    <a:pt x="743" y="509"/>
                  </a:lnTo>
                  <a:lnTo>
                    <a:pt x="742" y="509"/>
                  </a:lnTo>
                  <a:lnTo>
                    <a:pt x="742" y="510"/>
                  </a:lnTo>
                  <a:lnTo>
                    <a:pt x="741" y="510"/>
                  </a:lnTo>
                  <a:lnTo>
                    <a:pt x="741" y="511"/>
                  </a:lnTo>
                  <a:lnTo>
                    <a:pt x="741" y="512"/>
                  </a:lnTo>
                  <a:lnTo>
                    <a:pt x="740" y="512"/>
                  </a:lnTo>
                  <a:lnTo>
                    <a:pt x="739" y="513"/>
                  </a:lnTo>
                  <a:lnTo>
                    <a:pt x="738" y="513"/>
                  </a:lnTo>
                  <a:lnTo>
                    <a:pt x="738" y="514"/>
                  </a:lnTo>
                  <a:lnTo>
                    <a:pt x="737" y="514"/>
                  </a:lnTo>
                  <a:lnTo>
                    <a:pt x="737" y="515"/>
                  </a:lnTo>
                  <a:lnTo>
                    <a:pt x="736" y="515"/>
                  </a:lnTo>
                  <a:lnTo>
                    <a:pt x="736" y="516"/>
                  </a:lnTo>
                  <a:lnTo>
                    <a:pt x="736" y="517"/>
                  </a:lnTo>
                  <a:lnTo>
                    <a:pt x="735" y="517"/>
                  </a:lnTo>
                  <a:lnTo>
                    <a:pt x="735" y="518"/>
                  </a:lnTo>
                  <a:lnTo>
                    <a:pt x="735" y="519"/>
                  </a:lnTo>
                  <a:lnTo>
                    <a:pt x="734" y="519"/>
                  </a:lnTo>
                  <a:lnTo>
                    <a:pt x="734" y="520"/>
                  </a:lnTo>
                  <a:lnTo>
                    <a:pt x="733" y="521"/>
                  </a:lnTo>
                  <a:lnTo>
                    <a:pt x="733" y="522"/>
                  </a:lnTo>
                  <a:lnTo>
                    <a:pt x="733" y="523"/>
                  </a:lnTo>
                  <a:lnTo>
                    <a:pt x="732" y="523"/>
                  </a:lnTo>
                  <a:lnTo>
                    <a:pt x="732" y="524"/>
                  </a:lnTo>
                  <a:lnTo>
                    <a:pt x="733" y="524"/>
                  </a:lnTo>
                  <a:lnTo>
                    <a:pt x="733" y="525"/>
                  </a:lnTo>
                  <a:lnTo>
                    <a:pt x="733" y="526"/>
                  </a:lnTo>
                  <a:lnTo>
                    <a:pt x="732" y="526"/>
                  </a:lnTo>
                  <a:lnTo>
                    <a:pt x="732" y="527"/>
                  </a:lnTo>
                  <a:lnTo>
                    <a:pt x="733" y="527"/>
                  </a:lnTo>
                  <a:lnTo>
                    <a:pt x="732" y="527"/>
                  </a:lnTo>
                  <a:lnTo>
                    <a:pt x="732" y="528"/>
                  </a:lnTo>
                  <a:lnTo>
                    <a:pt x="732" y="529"/>
                  </a:lnTo>
                  <a:lnTo>
                    <a:pt x="731" y="529"/>
                  </a:lnTo>
                  <a:lnTo>
                    <a:pt x="731" y="530"/>
                  </a:lnTo>
                  <a:lnTo>
                    <a:pt x="730" y="530"/>
                  </a:lnTo>
                  <a:lnTo>
                    <a:pt x="730" y="529"/>
                  </a:lnTo>
                  <a:lnTo>
                    <a:pt x="730" y="530"/>
                  </a:lnTo>
                  <a:lnTo>
                    <a:pt x="729" y="530"/>
                  </a:lnTo>
                  <a:lnTo>
                    <a:pt x="728" y="530"/>
                  </a:lnTo>
                  <a:lnTo>
                    <a:pt x="727" y="530"/>
                  </a:lnTo>
                  <a:lnTo>
                    <a:pt x="726" y="530"/>
                  </a:lnTo>
                  <a:lnTo>
                    <a:pt x="726" y="531"/>
                  </a:lnTo>
                  <a:lnTo>
                    <a:pt x="726" y="530"/>
                  </a:lnTo>
                  <a:lnTo>
                    <a:pt x="726" y="531"/>
                  </a:lnTo>
                  <a:lnTo>
                    <a:pt x="725" y="531"/>
                  </a:lnTo>
                  <a:lnTo>
                    <a:pt x="726" y="531"/>
                  </a:lnTo>
                  <a:lnTo>
                    <a:pt x="725" y="531"/>
                  </a:lnTo>
                  <a:lnTo>
                    <a:pt x="724" y="532"/>
                  </a:lnTo>
                  <a:lnTo>
                    <a:pt x="723" y="532"/>
                  </a:lnTo>
                  <a:lnTo>
                    <a:pt x="722" y="532"/>
                  </a:lnTo>
                  <a:lnTo>
                    <a:pt x="721" y="532"/>
                  </a:lnTo>
                  <a:lnTo>
                    <a:pt x="720" y="532"/>
                  </a:lnTo>
                  <a:lnTo>
                    <a:pt x="720" y="533"/>
                  </a:lnTo>
                  <a:lnTo>
                    <a:pt x="720" y="534"/>
                  </a:lnTo>
                  <a:lnTo>
                    <a:pt x="720" y="535"/>
                  </a:lnTo>
                  <a:lnTo>
                    <a:pt x="720" y="536"/>
                  </a:lnTo>
                  <a:lnTo>
                    <a:pt x="720" y="537"/>
                  </a:lnTo>
                  <a:lnTo>
                    <a:pt x="720" y="538"/>
                  </a:lnTo>
                  <a:lnTo>
                    <a:pt x="720" y="539"/>
                  </a:lnTo>
                  <a:lnTo>
                    <a:pt x="722" y="540"/>
                  </a:lnTo>
                  <a:lnTo>
                    <a:pt x="723" y="541"/>
                  </a:lnTo>
                  <a:lnTo>
                    <a:pt x="724" y="540"/>
                  </a:lnTo>
                  <a:lnTo>
                    <a:pt x="725" y="540"/>
                  </a:lnTo>
                  <a:lnTo>
                    <a:pt x="726" y="540"/>
                  </a:lnTo>
                  <a:lnTo>
                    <a:pt x="727" y="540"/>
                  </a:lnTo>
                  <a:lnTo>
                    <a:pt x="728" y="540"/>
                  </a:lnTo>
                  <a:lnTo>
                    <a:pt x="729" y="540"/>
                  </a:lnTo>
                  <a:lnTo>
                    <a:pt x="730" y="540"/>
                  </a:lnTo>
                  <a:lnTo>
                    <a:pt x="731" y="540"/>
                  </a:lnTo>
                  <a:lnTo>
                    <a:pt x="732" y="540"/>
                  </a:lnTo>
                  <a:lnTo>
                    <a:pt x="733" y="540"/>
                  </a:lnTo>
                  <a:lnTo>
                    <a:pt x="733" y="541"/>
                  </a:lnTo>
                  <a:lnTo>
                    <a:pt x="733" y="542"/>
                  </a:lnTo>
                  <a:lnTo>
                    <a:pt x="734" y="542"/>
                  </a:lnTo>
                  <a:lnTo>
                    <a:pt x="733" y="543"/>
                  </a:lnTo>
                  <a:lnTo>
                    <a:pt x="733" y="544"/>
                  </a:lnTo>
                  <a:lnTo>
                    <a:pt x="733" y="545"/>
                  </a:lnTo>
                  <a:lnTo>
                    <a:pt x="734" y="547"/>
                  </a:lnTo>
                  <a:lnTo>
                    <a:pt x="734" y="548"/>
                  </a:lnTo>
                  <a:lnTo>
                    <a:pt x="733" y="548"/>
                  </a:lnTo>
                  <a:lnTo>
                    <a:pt x="733" y="549"/>
                  </a:lnTo>
                  <a:lnTo>
                    <a:pt x="734" y="550"/>
                  </a:lnTo>
                  <a:lnTo>
                    <a:pt x="735" y="550"/>
                  </a:lnTo>
                  <a:lnTo>
                    <a:pt x="735" y="551"/>
                  </a:lnTo>
                  <a:lnTo>
                    <a:pt x="736" y="551"/>
                  </a:lnTo>
                  <a:lnTo>
                    <a:pt x="737" y="551"/>
                  </a:lnTo>
                  <a:lnTo>
                    <a:pt x="737" y="552"/>
                  </a:lnTo>
                  <a:lnTo>
                    <a:pt x="737" y="553"/>
                  </a:lnTo>
                  <a:lnTo>
                    <a:pt x="737" y="554"/>
                  </a:lnTo>
                  <a:lnTo>
                    <a:pt x="737" y="555"/>
                  </a:lnTo>
                  <a:lnTo>
                    <a:pt x="738" y="556"/>
                  </a:lnTo>
                  <a:lnTo>
                    <a:pt x="739" y="555"/>
                  </a:lnTo>
                  <a:lnTo>
                    <a:pt x="740" y="555"/>
                  </a:lnTo>
                  <a:lnTo>
                    <a:pt x="740" y="554"/>
                  </a:lnTo>
                  <a:lnTo>
                    <a:pt x="741" y="554"/>
                  </a:lnTo>
                  <a:lnTo>
                    <a:pt x="742" y="554"/>
                  </a:lnTo>
                  <a:lnTo>
                    <a:pt x="743" y="554"/>
                  </a:lnTo>
                  <a:lnTo>
                    <a:pt x="743" y="555"/>
                  </a:lnTo>
                  <a:lnTo>
                    <a:pt x="744" y="555"/>
                  </a:lnTo>
                  <a:lnTo>
                    <a:pt x="744" y="556"/>
                  </a:lnTo>
                  <a:lnTo>
                    <a:pt x="744" y="557"/>
                  </a:lnTo>
                  <a:lnTo>
                    <a:pt x="744" y="558"/>
                  </a:lnTo>
                  <a:lnTo>
                    <a:pt x="744" y="559"/>
                  </a:lnTo>
                  <a:lnTo>
                    <a:pt x="745" y="559"/>
                  </a:lnTo>
                  <a:lnTo>
                    <a:pt x="746" y="559"/>
                  </a:lnTo>
                  <a:lnTo>
                    <a:pt x="747" y="559"/>
                  </a:lnTo>
                  <a:lnTo>
                    <a:pt x="747" y="558"/>
                  </a:lnTo>
                  <a:lnTo>
                    <a:pt x="747" y="557"/>
                  </a:lnTo>
                  <a:lnTo>
                    <a:pt x="746" y="557"/>
                  </a:lnTo>
                  <a:lnTo>
                    <a:pt x="746" y="556"/>
                  </a:lnTo>
                  <a:lnTo>
                    <a:pt x="746" y="555"/>
                  </a:lnTo>
                  <a:lnTo>
                    <a:pt x="747" y="555"/>
                  </a:lnTo>
                  <a:lnTo>
                    <a:pt x="748" y="555"/>
                  </a:lnTo>
                  <a:lnTo>
                    <a:pt x="749" y="556"/>
                  </a:lnTo>
                  <a:lnTo>
                    <a:pt x="749" y="557"/>
                  </a:lnTo>
                  <a:lnTo>
                    <a:pt x="750" y="557"/>
                  </a:lnTo>
                  <a:lnTo>
                    <a:pt x="751" y="558"/>
                  </a:lnTo>
                  <a:lnTo>
                    <a:pt x="752" y="558"/>
                  </a:lnTo>
                  <a:lnTo>
                    <a:pt x="752" y="559"/>
                  </a:lnTo>
                  <a:lnTo>
                    <a:pt x="752" y="560"/>
                  </a:lnTo>
                  <a:lnTo>
                    <a:pt x="753" y="560"/>
                  </a:lnTo>
                  <a:lnTo>
                    <a:pt x="753" y="561"/>
                  </a:lnTo>
                  <a:lnTo>
                    <a:pt x="753" y="562"/>
                  </a:lnTo>
                  <a:lnTo>
                    <a:pt x="752" y="562"/>
                  </a:lnTo>
                  <a:lnTo>
                    <a:pt x="752" y="563"/>
                  </a:lnTo>
                  <a:lnTo>
                    <a:pt x="751" y="563"/>
                  </a:lnTo>
                  <a:lnTo>
                    <a:pt x="751" y="564"/>
                  </a:lnTo>
                  <a:lnTo>
                    <a:pt x="751" y="565"/>
                  </a:lnTo>
                  <a:lnTo>
                    <a:pt x="751" y="566"/>
                  </a:lnTo>
                  <a:lnTo>
                    <a:pt x="752" y="567"/>
                  </a:lnTo>
                  <a:lnTo>
                    <a:pt x="752" y="568"/>
                  </a:lnTo>
                  <a:lnTo>
                    <a:pt x="753" y="569"/>
                  </a:lnTo>
                  <a:lnTo>
                    <a:pt x="752" y="570"/>
                  </a:lnTo>
                  <a:lnTo>
                    <a:pt x="753" y="571"/>
                  </a:lnTo>
                  <a:lnTo>
                    <a:pt x="753" y="572"/>
                  </a:lnTo>
                  <a:lnTo>
                    <a:pt x="754" y="572"/>
                  </a:lnTo>
                  <a:lnTo>
                    <a:pt x="754" y="573"/>
                  </a:lnTo>
                  <a:lnTo>
                    <a:pt x="755" y="574"/>
                  </a:lnTo>
                  <a:lnTo>
                    <a:pt x="756" y="574"/>
                  </a:lnTo>
                  <a:lnTo>
                    <a:pt x="757" y="575"/>
                  </a:lnTo>
                  <a:lnTo>
                    <a:pt x="758" y="575"/>
                  </a:lnTo>
                  <a:lnTo>
                    <a:pt x="759" y="575"/>
                  </a:lnTo>
                  <a:lnTo>
                    <a:pt x="759" y="576"/>
                  </a:lnTo>
                  <a:lnTo>
                    <a:pt x="760" y="576"/>
                  </a:lnTo>
                  <a:lnTo>
                    <a:pt x="760" y="577"/>
                  </a:lnTo>
                  <a:lnTo>
                    <a:pt x="761" y="577"/>
                  </a:lnTo>
                  <a:lnTo>
                    <a:pt x="761" y="577"/>
                  </a:lnTo>
                  <a:lnTo>
                    <a:pt x="761" y="578"/>
                  </a:lnTo>
                  <a:lnTo>
                    <a:pt x="762" y="578"/>
                  </a:lnTo>
                  <a:lnTo>
                    <a:pt x="763" y="579"/>
                  </a:lnTo>
                  <a:lnTo>
                    <a:pt x="764" y="579"/>
                  </a:lnTo>
                  <a:lnTo>
                    <a:pt x="765" y="579"/>
                  </a:lnTo>
                  <a:lnTo>
                    <a:pt x="766" y="579"/>
                  </a:lnTo>
                  <a:lnTo>
                    <a:pt x="767" y="579"/>
                  </a:lnTo>
                  <a:lnTo>
                    <a:pt x="767" y="580"/>
                  </a:lnTo>
                  <a:lnTo>
                    <a:pt x="768" y="580"/>
                  </a:lnTo>
                  <a:lnTo>
                    <a:pt x="768" y="581"/>
                  </a:lnTo>
                  <a:lnTo>
                    <a:pt x="768" y="581"/>
                  </a:lnTo>
                  <a:lnTo>
                    <a:pt x="768" y="582"/>
                  </a:lnTo>
                  <a:lnTo>
                    <a:pt x="768" y="583"/>
                  </a:lnTo>
                  <a:lnTo>
                    <a:pt x="768" y="584"/>
                  </a:lnTo>
                  <a:lnTo>
                    <a:pt x="769" y="585"/>
                  </a:lnTo>
                  <a:lnTo>
                    <a:pt x="769" y="586"/>
                  </a:lnTo>
                  <a:lnTo>
                    <a:pt x="769" y="587"/>
                  </a:lnTo>
                  <a:lnTo>
                    <a:pt x="770" y="587"/>
                  </a:lnTo>
                  <a:lnTo>
                    <a:pt x="770" y="588"/>
                  </a:lnTo>
                  <a:lnTo>
                    <a:pt x="770" y="589"/>
                  </a:lnTo>
                  <a:lnTo>
                    <a:pt x="771" y="589"/>
                  </a:lnTo>
                  <a:lnTo>
                    <a:pt x="771" y="590"/>
                  </a:lnTo>
                  <a:lnTo>
                    <a:pt x="772" y="590"/>
                  </a:lnTo>
                  <a:lnTo>
                    <a:pt x="772" y="591"/>
                  </a:lnTo>
                  <a:lnTo>
                    <a:pt x="773" y="591"/>
                  </a:lnTo>
                  <a:lnTo>
                    <a:pt x="774" y="592"/>
                  </a:lnTo>
                  <a:lnTo>
                    <a:pt x="775" y="592"/>
                  </a:lnTo>
                  <a:lnTo>
                    <a:pt x="775" y="593"/>
                  </a:lnTo>
                  <a:lnTo>
                    <a:pt x="776" y="593"/>
                  </a:lnTo>
                  <a:lnTo>
                    <a:pt x="776" y="594"/>
                  </a:lnTo>
                  <a:lnTo>
                    <a:pt x="776" y="595"/>
                  </a:lnTo>
                  <a:lnTo>
                    <a:pt x="777" y="595"/>
                  </a:lnTo>
                  <a:lnTo>
                    <a:pt x="778" y="596"/>
                  </a:lnTo>
                  <a:lnTo>
                    <a:pt x="779" y="596"/>
                  </a:lnTo>
                  <a:lnTo>
                    <a:pt x="780" y="596"/>
                  </a:lnTo>
                  <a:lnTo>
                    <a:pt x="780" y="597"/>
                  </a:lnTo>
                  <a:lnTo>
                    <a:pt x="780" y="598"/>
                  </a:lnTo>
                  <a:lnTo>
                    <a:pt x="779" y="598"/>
                  </a:lnTo>
                  <a:lnTo>
                    <a:pt x="779" y="599"/>
                  </a:lnTo>
                  <a:lnTo>
                    <a:pt x="778" y="599"/>
                  </a:lnTo>
                  <a:lnTo>
                    <a:pt x="778" y="600"/>
                  </a:lnTo>
                  <a:lnTo>
                    <a:pt x="778" y="601"/>
                  </a:lnTo>
                  <a:lnTo>
                    <a:pt x="779" y="602"/>
                  </a:lnTo>
                  <a:lnTo>
                    <a:pt x="780" y="602"/>
                  </a:lnTo>
                  <a:lnTo>
                    <a:pt x="781" y="602"/>
                  </a:lnTo>
                  <a:lnTo>
                    <a:pt x="782" y="602"/>
                  </a:lnTo>
                  <a:lnTo>
                    <a:pt x="782" y="601"/>
                  </a:lnTo>
                  <a:lnTo>
                    <a:pt x="783" y="601"/>
                  </a:lnTo>
                  <a:lnTo>
                    <a:pt x="784" y="602"/>
                  </a:lnTo>
                  <a:lnTo>
                    <a:pt x="784" y="603"/>
                  </a:lnTo>
                  <a:lnTo>
                    <a:pt x="785" y="603"/>
                  </a:lnTo>
                  <a:lnTo>
                    <a:pt x="785" y="604"/>
                  </a:lnTo>
                  <a:lnTo>
                    <a:pt x="786" y="604"/>
                  </a:lnTo>
                  <a:lnTo>
                    <a:pt x="787" y="604"/>
                  </a:lnTo>
                  <a:lnTo>
                    <a:pt x="788" y="604"/>
                  </a:lnTo>
                  <a:lnTo>
                    <a:pt x="788" y="603"/>
                  </a:lnTo>
                  <a:lnTo>
                    <a:pt x="788" y="604"/>
                  </a:lnTo>
                  <a:lnTo>
                    <a:pt x="789" y="604"/>
                  </a:lnTo>
                  <a:lnTo>
                    <a:pt x="789" y="605"/>
                  </a:lnTo>
                  <a:lnTo>
                    <a:pt x="789" y="606"/>
                  </a:lnTo>
                  <a:lnTo>
                    <a:pt x="788" y="606"/>
                  </a:lnTo>
                  <a:lnTo>
                    <a:pt x="788" y="607"/>
                  </a:lnTo>
                  <a:lnTo>
                    <a:pt x="788" y="608"/>
                  </a:lnTo>
                  <a:lnTo>
                    <a:pt x="789" y="608"/>
                  </a:lnTo>
                  <a:lnTo>
                    <a:pt x="789" y="609"/>
                  </a:lnTo>
                  <a:lnTo>
                    <a:pt x="790" y="609"/>
                  </a:lnTo>
                  <a:lnTo>
                    <a:pt x="790" y="610"/>
                  </a:lnTo>
                  <a:lnTo>
                    <a:pt x="791" y="610"/>
                  </a:lnTo>
                  <a:lnTo>
                    <a:pt x="792" y="610"/>
                  </a:lnTo>
                  <a:lnTo>
                    <a:pt x="793" y="610"/>
                  </a:lnTo>
                  <a:lnTo>
                    <a:pt x="794" y="610"/>
                  </a:lnTo>
                  <a:lnTo>
                    <a:pt x="795" y="610"/>
                  </a:lnTo>
                  <a:lnTo>
                    <a:pt x="795" y="609"/>
                  </a:lnTo>
                  <a:lnTo>
                    <a:pt x="796" y="609"/>
                  </a:lnTo>
                  <a:lnTo>
                    <a:pt x="796" y="608"/>
                  </a:lnTo>
                  <a:lnTo>
                    <a:pt x="796" y="607"/>
                  </a:lnTo>
                  <a:lnTo>
                    <a:pt x="796" y="606"/>
                  </a:lnTo>
                  <a:lnTo>
                    <a:pt x="795" y="605"/>
                  </a:lnTo>
                  <a:lnTo>
                    <a:pt x="794" y="605"/>
                  </a:lnTo>
                  <a:lnTo>
                    <a:pt x="793" y="604"/>
                  </a:lnTo>
                  <a:lnTo>
                    <a:pt x="793" y="603"/>
                  </a:lnTo>
                  <a:lnTo>
                    <a:pt x="794" y="603"/>
                  </a:lnTo>
                  <a:lnTo>
                    <a:pt x="795" y="603"/>
                  </a:lnTo>
                  <a:lnTo>
                    <a:pt x="796" y="604"/>
                  </a:lnTo>
                  <a:lnTo>
                    <a:pt x="797" y="604"/>
                  </a:lnTo>
                  <a:lnTo>
                    <a:pt x="797" y="605"/>
                  </a:lnTo>
                  <a:lnTo>
                    <a:pt x="798" y="606"/>
                  </a:lnTo>
                  <a:lnTo>
                    <a:pt x="798" y="607"/>
                  </a:lnTo>
                  <a:lnTo>
                    <a:pt x="798" y="608"/>
                  </a:lnTo>
                  <a:lnTo>
                    <a:pt x="799" y="608"/>
                  </a:lnTo>
                  <a:lnTo>
                    <a:pt x="799" y="609"/>
                  </a:lnTo>
                  <a:lnTo>
                    <a:pt x="800" y="609"/>
                  </a:lnTo>
                  <a:lnTo>
                    <a:pt x="801" y="609"/>
                  </a:lnTo>
                  <a:lnTo>
                    <a:pt x="802" y="609"/>
                  </a:lnTo>
                  <a:lnTo>
                    <a:pt x="803" y="609"/>
                  </a:lnTo>
                  <a:lnTo>
                    <a:pt x="803" y="610"/>
                  </a:lnTo>
                  <a:lnTo>
                    <a:pt x="803" y="611"/>
                  </a:lnTo>
                  <a:lnTo>
                    <a:pt x="803" y="612"/>
                  </a:lnTo>
                  <a:lnTo>
                    <a:pt x="803" y="613"/>
                  </a:lnTo>
                  <a:lnTo>
                    <a:pt x="803" y="614"/>
                  </a:lnTo>
                  <a:lnTo>
                    <a:pt x="804" y="614"/>
                  </a:lnTo>
                  <a:lnTo>
                    <a:pt x="805" y="614"/>
                  </a:lnTo>
                  <a:lnTo>
                    <a:pt x="806" y="614"/>
                  </a:lnTo>
                  <a:lnTo>
                    <a:pt x="807" y="614"/>
                  </a:lnTo>
                  <a:lnTo>
                    <a:pt x="807" y="615"/>
                  </a:lnTo>
                  <a:lnTo>
                    <a:pt x="808" y="615"/>
                  </a:lnTo>
                  <a:lnTo>
                    <a:pt x="808" y="616"/>
                  </a:lnTo>
                  <a:lnTo>
                    <a:pt x="808" y="617"/>
                  </a:lnTo>
                  <a:lnTo>
                    <a:pt x="807" y="617"/>
                  </a:lnTo>
                  <a:lnTo>
                    <a:pt x="807" y="618"/>
                  </a:lnTo>
                  <a:lnTo>
                    <a:pt x="806" y="618"/>
                  </a:lnTo>
                  <a:lnTo>
                    <a:pt x="806" y="619"/>
                  </a:lnTo>
                  <a:lnTo>
                    <a:pt x="806" y="620"/>
                  </a:lnTo>
                  <a:lnTo>
                    <a:pt x="807" y="620"/>
                  </a:lnTo>
                  <a:lnTo>
                    <a:pt x="807" y="621"/>
                  </a:lnTo>
                  <a:lnTo>
                    <a:pt x="808" y="621"/>
                  </a:lnTo>
                  <a:lnTo>
                    <a:pt x="809" y="621"/>
                  </a:lnTo>
                  <a:lnTo>
                    <a:pt x="810" y="621"/>
                  </a:lnTo>
                  <a:lnTo>
                    <a:pt x="810" y="620"/>
                  </a:lnTo>
                  <a:lnTo>
                    <a:pt x="811" y="620"/>
                  </a:lnTo>
                  <a:lnTo>
                    <a:pt x="812" y="621"/>
                  </a:lnTo>
                  <a:lnTo>
                    <a:pt x="813" y="621"/>
                  </a:lnTo>
                  <a:lnTo>
                    <a:pt x="813" y="622"/>
                  </a:lnTo>
                  <a:lnTo>
                    <a:pt x="814" y="622"/>
                  </a:lnTo>
                  <a:lnTo>
                    <a:pt x="814" y="621"/>
                  </a:lnTo>
                  <a:lnTo>
                    <a:pt x="814" y="622"/>
                  </a:lnTo>
                  <a:lnTo>
                    <a:pt x="815" y="622"/>
                  </a:lnTo>
                  <a:lnTo>
                    <a:pt x="815" y="623"/>
                  </a:lnTo>
                  <a:lnTo>
                    <a:pt x="815" y="624"/>
                  </a:lnTo>
                  <a:lnTo>
                    <a:pt x="816" y="624"/>
                  </a:lnTo>
                  <a:lnTo>
                    <a:pt x="816" y="623"/>
                  </a:lnTo>
                  <a:lnTo>
                    <a:pt x="817" y="623"/>
                  </a:lnTo>
                  <a:lnTo>
                    <a:pt x="817" y="624"/>
                  </a:lnTo>
                  <a:lnTo>
                    <a:pt x="817" y="625"/>
                  </a:lnTo>
                  <a:lnTo>
                    <a:pt x="816" y="625"/>
                  </a:lnTo>
                  <a:lnTo>
                    <a:pt x="815" y="625"/>
                  </a:lnTo>
                  <a:lnTo>
                    <a:pt x="815" y="626"/>
                  </a:lnTo>
                  <a:lnTo>
                    <a:pt x="815" y="627"/>
                  </a:lnTo>
                  <a:lnTo>
                    <a:pt x="815" y="628"/>
                  </a:lnTo>
                  <a:lnTo>
                    <a:pt x="815" y="629"/>
                  </a:lnTo>
                  <a:lnTo>
                    <a:pt x="816" y="629"/>
                  </a:lnTo>
                  <a:lnTo>
                    <a:pt x="817" y="629"/>
                  </a:lnTo>
                  <a:lnTo>
                    <a:pt x="818" y="628"/>
                  </a:lnTo>
                  <a:lnTo>
                    <a:pt x="818" y="627"/>
                  </a:lnTo>
                  <a:lnTo>
                    <a:pt x="818" y="626"/>
                  </a:lnTo>
                  <a:lnTo>
                    <a:pt x="819" y="626"/>
                  </a:lnTo>
                  <a:lnTo>
                    <a:pt x="820" y="626"/>
                  </a:lnTo>
                  <a:lnTo>
                    <a:pt x="820" y="627"/>
                  </a:lnTo>
                  <a:lnTo>
                    <a:pt x="821" y="627"/>
                  </a:lnTo>
                  <a:lnTo>
                    <a:pt x="821" y="628"/>
                  </a:lnTo>
                  <a:lnTo>
                    <a:pt x="822" y="628"/>
                  </a:lnTo>
                  <a:lnTo>
                    <a:pt x="823" y="628"/>
                  </a:lnTo>
                  <a:lnTo>
                    <a:pt x="824" y="628"/>
                  </a:lnTo>
                  <a:lnTo>
                    <a:pt x="824" y="629"/>
                  </a:lnTo>
                  <a:lnTo>
                    <a:pt x="824" y="630"/>
                  </a:lnTo>
                  <a:lnTo>
                    <a:pt x="825" y="630"/>
                  </a:lnTo>
                  <a:lnTo>
                    <a:pt x="825" y="629"/>
                  </a:lnTo>
                  <a:lnTo>
                    <a:pt x="826" y="629"/>
                  </a:lnTo>
                  <a:lnTo>
                    <a:pt x="826" y="630"/>
                  </a:lnTo>
                  <a:lnTo>
                    <a:pt x="827" y="630"/>
                  </a:lnTo>
                  <a:lnTo>
                    <a:pt x="827" y="631"/>
                  </a:lnTo>
                  <a:lnTo>
                    <a:pt x="826" y="631"/>
                  </a:lnTo>
                  <a:lnTo>
                    <a:pt x="826" y="632"/>
                  </a:lnTo>
                  <a:lnTo>
                    <a:pt x="825" y="632"/>
                  </a:lnTo>
                  <a:lnTo>
                    <a:pt x="825" y="633"/>
                  </a:lnTo>
                  <a:lnTo>
                    <a:pt x="825" y="634"/>
                  </a:lnTo>
                  <a:lnTo>
                    <a:pt x="825" y="635"/>
                  </a:lnTo>
                  <a:lnTo>
                    <a:pt x="825" y="636"/>
                  </a:lnTo>
                  <a:lnTo>
                    <a:pt x="826" y="636"/>
                  </a:lnTo>
                  <a:lnTo>
                    <a:pt x="827" y="636"/>
                  </a:lnTo>
                  <a:lnTo>
                    <a:pt x="827" y="635"/>
                  </a:lnTo>
                  <a:lnTo>
                    <a:pt x="828" y="635"/>
                  </a:lnTo>
                  <a:lnTo>
                    <a:pt x="828" y="633"/>
                  </a:lnTo>
                  <a:lnTo>
                    <a:pt x="829" y="632"/>
                  </a:lnTo>
                  <a:lnTo>
                    <a:pt x="830" y="632"/>
                  </a:lnTo>
                  <a:lnTo>
                    <a:pt x="831" y="633"/>
                  </a:lnTo>
                  <a:lnTo>
                    <a:pt x="832" y="633"/>
                  </a:lnTo>
                  <a:lnTo>
                    <a:pt x="832" y="634"/>
                  </a:lnTo>
                  <a:lnTo>
                    <a:pt x="832" y="635"/>
                  </a:lnTo>
                  <a:lnTo>
                    <a:pt x="832" y="636"/>
                  </a:lnTo>
                  <a:lnTo>
                    <a:pt x="833" y="636"/>
                  </a:lnTo>
                  <a:lnTo>
                    <a:pt x="834" y="636"/>
                  </a:lnTo>
                  <a:lnTo>
                    <a:pt x="834" y="636"/>
                  </a:lnTo>
                  <a:lnTo>
                    <a:pt x="835" y="636"/>
                  </a:lnTo>
                  <a:lnTo>
                    <a:pt x="835" y="637"/>
                  </a:lnTo>
                  <a:lnTo>
                    <a:pt x="835" y="638"/>
                  </a:lnTo>
                  <a:lnTo>
                    <a:pt x="834" y="638"/>
                  </a:lnTo>
                  <a:lnTo>
                    <a:pt x="834" y="639"/>
                  </a:lnTo>
                  <a:lnTo>
                    <a:pt x="835" y="639"/>
                  </a:lnTo>
                  <a:lnTo>
                    <a:pt x="835" y="640"/>
                  </a:lnTo>
                  <a:lnTo>
                    <a:pt x="836" y="641"/>
                  </a:lnTo>
                  <a:lnTo>
                    <a:pt x="837" y="640"/>
                  </a:lnTo>
                  <a:lnTo>
                    <a:pt x="837" y="641"/>
                  </a:lnTo>
                  <a:lnTo>
                    <a:pt x="838" y="642"/>
                  </a:lnTo>
                  <a:lnTo>
                    <a:pt x="839" y="642"/>
                  </a:lnTo>
                  <a:lnTo>
                    <a:pt x="839" y="641"/>
                  </a:lnTo>
                  <a:lnTo>
                    <a:pt x="840" y="641"/>
                  </a:lnTo>
                  <a:lnTo>
                    <a:pt x="841" y="641"/>
                  </a:lnTo>
                  <a:lnTo>
                    <a:pt x="841" y="642"/>
                  </a:lnTo>
                  <a:lnTo>
                    <a:pt x="840" y="642"/>
                  </a:lnTo>
                  <a:lnTo>
                    <a:pt x="840" y="643"/>
                  </a:lnTo>
                  <a:lnTo>
                    <a:pt x="840" y="644"/>
                  </a:lnTo>
                  <a:lnTo>
                    <a:pt x="841" y="644"/>
                  </a:lnTo>
                  <a:lnTo>
                    <a:pt x="841" y="643"/>
                  </a:lnTo>
                  <a:lnTo>
                    <a:pt x="842" y="643"/>
                  </a:lnTo>
                  <a:lnTo>
                    <a:pt x="843" y="643"/>
                  </a:lnTo>
                  <a:lnTo>
                    <a:pt x="843" y="644"/>
                  </a:lnTo>
                  <a:lnTo>
                    <a:pt x="843" y="645"/>
                  </a:lnTo>
                  <a:lnTo>
                    <a:pt x="843" y="644"/>
                  </a:lnTo>
                  <a:lnTo>
                    <a:pt x="844" y="644"/>
                  </a:lnTo>
                  <a:lnTo>
                    <a:pt x="845" y="644"/>
                  </a:lnTo>
                  <a:lnTo>
                    <a:pt x="845" y="645"/>
                  </a:lnTo>
                  <a:lnTo>
                    <a:pt x="845" y="646"/>
                  </a:lnTo>
                  <a:lnTo>
                    <a:pt x="846" y="647"/>
                  </a:lnTo>
                  <a:lnTo>
                    <a:pt x="847" y="647"/>
                  </a:lnTo>
                  <a:lnTo>
                    <a:pt x="847" y="648"/>
                  </a:lnTo>
                  <a:lnTo>
                    <a:pt x="846" y="649"/>
                  </a:lnTo>
                  <a:lnTo>
                    <a:pt x="846" y="650"/>
                  </a:lnTo>
                  <a:lnTo>
                    <a:pt x="847" y="651"/>
                  </a:lnTo>
                  <a:lnTo>
                    <a:pt x="847" y="653"/>
                  </a:lnTo>
                  <a:lnTo>
                    <a:pt x="848" y="653"/>
                  </a:lnTo>
                  <a:lnTo>
                    <a:pt x="847" y="653"/>
                  </a:lnTo>
                  <a:lnTo>
                    <a:pt x="846" y="653"/>
                  </a:lnTo>
                  <a:lnTo>
                    <a:pt x="846" y="654"/>
                  </a:lnTo>
                  <a:lnTo>
                    <a:pt x="847" y="655"/>
                  </a:lnTo>
                  <a:lnTo>
                    <a:pt x="847" y="656"/>
                  </a:lnTo>
                  <a:lnTo>
                    <a:pt x="848" y="656"/>
                  </a:lnTo>
                  <a:lnTo>
                    <a:pt x="847" y="657"/>
                  </a:lnTo>
                  <a:lnTo>
                    <a:pt x="847" y="658"/>
                  </a:lnTo>
                  <a:lnTo>
                    <a:pt x="848" y="658"/>
                  </a:lnTo>
                  <a:lnTo>
                    <a:pt x="848" y="659"/>
                  </a:lnTo>
                  <a:lnTo>
                    <a:pt x="848" y="660"/>
                  </a:lnTo>
                  <a:lnTo>
                    <a:pt x="849" y="659"/>
                  </a:lnTo>
                  <a:lnTo>
                    <a:pt x="850" y="660"/>
                  </a:lnTo>
                  <a:lnTo>
                    <a:pt x="851" y="661"/>
                  </a:lnTo>
                  <a:lnTo>
                    <a:pt x="852" y="661"/>
                  </a:lnTo>
                  <a:lnTo>
                    <a:pt x="852" y="660"/>
                  </a:lnTo>
                  <a:lnTo>
                    <a:pt x="853" y="660"/>
                  </a:lnTo>
                  <a:lnTo>
                    <a:pt x="854" y="660"/>
                  </a:lnTo>
                  <a:lnTo>
                    <a:pt x="855" y="661"/>
                  </a:lnTo>
                  <a:lnTo>
                    <a:pt x="855" y="662"/>
                  </a:lnTo>
                  <a:lnTo>
                    <a:pt x="855" y="663"/>
                  </a:lnTo>
                  <a:lnTo>
                    <a:pt x="854" y="664"/>
                  </a:lnTo>
                  <a:lnTo>
                    <a:pt x="854" y="665"/>
                  </a:lnTo>
                  <a:lnTo>
                    <a:pt x="855" y="665"/>
                  </a:lnTo>
                  <a:lnTo>
                    <a:pt x="856" y="665"/>
                  </a:lnTo>
                  <a:lnTo>
                    <a:pt x="857" y="665"/>
                  </a:lnTo>
                  <a:lnTo>
                    <a:pt x="857" y="664"/>
                  </a:lnTo>
                  <a:lnTo>
                    <a:pt x="857" y="663"/>
                  </a:lnTo>
                  <a:lnTo>
                    <a:pt x="858" y="662"/>
                  </a:lnTo>
                  <a:lnTo>
                    <a:pt x="859" y="662"/>
                  </a:lnTo>
                  <a:lnTo>
                    <a:pt x="860" y="662"/>
                  </a:lnTo>
                  <a:lnTo>
                    <a:pt x="860" y="663"/>
                  </a:lnTo>
                  <a:lnTo>
                    <a:pt x="861" y="664"/>
                  </a:lnTo>
                  <a:lnTo>
                    <a:pt x="862" y="665"/>
                  </a:lnTo>
                  <a:lnTo>
                    <a:pt x="863" y="666"/>
                  </a:lnTo>
                  <a:lnTo>
                    <a:pt x="863" y="667"/>
                  </a:lnTo>
                  <a:lnTo>
                    <a:pt x="862" y="667"/>
                  </a:lnTo>
                  <a:lnTo>
                    <a:pt x="861" y="667"/>
                  </a:lnTo>
                  <a:lnTo>
                    <a:pt x="861" y="668"/>
                  </a:lnTo>
                  <a:lnTo>
                    <a:pt x="861" y="669"/>
                  </a:lnTo>
                  <a:lnTo>
                    <a:pt x="861" y="670"/>
                  </a:lnTo>
                  <a:lnTo>
                    <a:pt x="863" y="672"/>
                  </a:lnTo>
                  <a:lnTo>
                    <a:pt x="864" y="672"/>
                  </a:lnTo>
                  <a:lnTo>
                    <a:pt x="865" y="672"/>
                  </a:lnTo>
                  <a:lnTo>
                    <a:pt x="866" y="672"/>
                  </a:lnTo>
                  <a:lnTo>
                    <a:pt x="867" y="672"/>
                  </a:lnTo>
                  <a:lnTo>
                    <a:pt x="868" y="672"/>
                  </a:lnTo>
                  <a:lnTo>
                    <a:pt x="868" y="673"/>
                  </a:lnTo>
                  <a:lnTo>
                    <a:pt x="867" y="673"/>
                  </a:lnTo>
                  <a:lnTo>
                    <a:pt x="867" y="674"/>
                  </a:lnTo>
                  <a:lnTo>
                    <a:pt x="866" y="674"/>
                  </a:lnTo>
                  <a:lnTo>
                    <a:pt x="866" y="675"/>
                  </a:lnTo>
                  <a:lnTo>
                    <a:pt x="866" y="676"/>
                  </a:lnTo>
                  <a:lnTo>
                    <a:pt x="867" y="676"/>
                  </a:lnTo>
                  <a:lnTo>
                    <a:pt x="867" y="677"/>
                  </a:lnTo>
                  <a:lnTo>
                    <a:pt x="867" y="678"/>
                  </a:lnTo>
                  <a:lnTo>
                    <a:pt x="866" y="678"/>
                  </a:lnTo>
                  <a:lnTo>
                    <a:pt x="866" y="679"/>
                  </a:lnTo>
                  <a:lnTo>
                    <a:pt x="866" y="680"/>
                  </a:lnTo>
                  <a:lnTo>
                    <a:pt x="865" y="680"/>
                  </a:lnTo>
                  <a:lnTo>
                    <a:pt x="865" y="681"/>
                  </a:lnTo>
                  <a:lnTo>
                    <a:pt x="865" y="682"/>
                  </a:lnTo>
                  <a:lnTo>
                    <a:pt x="866" y="682"/>
                  </a:lnTo>
                  <a:lnTo>
                    <a:pt x="866" y="683"/>
                  </a:lnTo>
                  <a:lnTo>
                    <a:pt x="866" y="684"/>
                  </a:lnTo>
                  <a:lnTo>
                    <a:pt x="867" y="684"/>
                  </a:lnTo>
                  <a:lnTo>
                    <a:pt x="868" y="685"/>
                  </a:lnTo>
                  <a:lnTo>
                    <a:pt x="869" y="685"/>
                  </a:lnTo>
                  <a:lnTo>
                    <a:pt x="870" y="685"/>
                  </a:lnTo>
                  <a:lnTo>
                    <a:pt x="870" y="686"/>
                  </a:lnTo>
                  <a:lnTo>
                    <a:pt x="871" y="686"/>
                  </a:lnTo>
                  <a:lnTo>
                    <a:pt x="871" y="687"/>
                  </a:lnTo>
                  <a:lnTo>
                    <a:pt x="871" y="688"/>
                  </a:lnTo>
                  <a:lnTo>
                    <a:pt x="870" y="689"/>
                  </a:lnTo>
                  <a:lnTo>
                    <a:pt x="870" y="690"/>
                  </a:lnTo>
                  <a:lnTo>
                    <a:pt x="871" y="690"/>
                  </a:lnTo>
                  <a:lnTo>
                    <a:pt x="871" y="691"/>
                  </a:lnTo>
                  <a:lnTo>
                    <a:pt x="872" y="691"/>
                  </a:lnTo>
                  <a:lnTo>
                    <a:pt x="873" y="692"/>
                  </a:lnTo>
                  <a:lnTo>
                    <a:pt x="874" y="693"/>
                  </a:lnTo>
                  <a:lnTo>
                    <a:pt x="875" y="694"/>
                  </a:lnTo>
                  <a:lnTo>
                    <a:pt x="877" y="695"/>
                  </a:lnTo>
                  <a:lnTo>
                    <a:pt x="878" y="696"/>
                  </a:lnTo>
                  <a:lnTo>
                    <a:pt x="879" y="695"/>
                  </a:lnTo>
                  <a:lnTo>
                    <a:pt x="880" y="695"/>
                  </a:lnTo>
                  <a:lnTo>
                    <a:pt x="881" y="695"/>
                  </a:lnTo>
                  <a:lnTo>
                    <a:pt x="882" y="695"/>
                  </a:lnTo>
                  <a:lnTo>
                    <a:pt x="882" y="696"/>
                  </a:lnTo>
                  <a:lnTo>
                    <a:pt x="883" y="696"/>
                  </a:lnTo>
                  <a:lnTo>
                    <a:pt x="883" y="697"/>
                  </a:lnTo>
                  <a:lnTo>
                    <a:pt x="884" y="698"/>
                  </a:lnTo>
                  <a:lnTo>
                    <a:pt x="884" y="699"/>
                  </a:lnTo>
                  <a:lnTo>
                    <a:pt x="885" y="699"/>
                  </a:lnTo>
                  <a:lnTo>
                    <a:pt x="885" y="700"/>
                  </a:lnTo>
                  <a:lnTo>
                    <a:pt x="885" y="701"/>
                  </a:lnTo>
                  <a:lnTo>
                    <a:pt x="886" y="701"/>
                  </a:lnTo>
                  <a:lnTo>
                    <a:pt x="886" y="702"/>
                  </a:lnTo>
                  <a:lnTo>
                    <a:pt x="886" y="703"/>
                  </a:lnTo>
                  <a:lnTo>
                    <a:pt x="886" y="704"/>
                  </a:lnTo>
                  <a:lnTo>
                    <a:pt x="885" y="705"/>
                  </a:lnTo>
                  <a:lnTo>
                    <a:pt x="885" y="706"/>
                  </a:lnTo>
                  <a:lnTo>
                    <a:pt x="884" y="706"/>
                  </a:lnTo>
                  <a:lnTo>
                    <a:pt x="885" y="707"/>
                  </a:lnTo>
                  <a:lnTo>
                    <a:pt x="885" y="708"/>
                  </a:lnTo>
                  <a:lnTo>
                    <a:pt x="884" y="709"/>
                  </a:lnTo>
                  <a:lnTo>
                    <a:pt x="883" y="710"/>
                  </a:lnTo>
                  <a:lnTo>
                    <a:pt x="882" y="710"/>
                  </a:lnTo>
                  <a:lnTo>
                    <a:pt x="882" y="711"/>
                  </a:lnTo>
                  <a:lnTo>
                    <a:pt x="881" y="711"/>
                  </a:lnTo>
                  <a:lnTo>
                    <a:pt x="880" y="711"/>
                  </a:lnTo>
                  <a:lnTo>
                    <a:pt x="879" y="713"/>
                  </a:lnTo>
                  <a:lnTo>
                    <a:pt x="879" y="714"/>
                  </a:lnTo>
                  <a:lnTo>
                    <a:pt x="878" y="716"/>
                  </a:lnTo>
                  <a:lnTo>
                    <a:pt x="877" y="717"/>
                  </a:lnTo>
                  <a:lnTo>
                    <a:pt x="876" y="719"/>
                  </a:lnTo>
                  <a:lnTo>
                    <a:pt x="875" y="720"/>
                  </a:lnTo>
                  <a:lnTo>
                    <a:pt x="875" y="721"/>
                  </a:lnTo>
                  <a:lnTo>
                    <a:pt x="874" y="722"/>
                  </a:lnTo>
                  <a:lnTo>
                    <a:pt x="873" y="723"/>
                  </a:lnTo>
                  <a:lnTo>
                    <a:pt x="873" y="724"/>
                  </a:lnTo>
                  <a:lnTo>
                    <a:pt x="870" y="727"/>
                  </a:lnTo>
                  <a:lnTo>
                    <a:pt x="870" y="728"/>
                  </a:lnTo>
                  <a:lnTo>
                    <a:pt x="869" y="729"/>
                  </a:lnTo>
                  <a:lnTo>
                    <a:pt x="869" y="730"/>
                  </a:lnTo>
                  <a:lnTo>
                    <a:pt x="868" y="730"/>
                  </a:lnTo>
                  <a:lnTo>
                    <a:pt x="868" y="731"/>
                  </a:lnTo>
                  <a:lnTo>
                    <a:pt x="867" y="732"/>
                  </a:lnTo>
                  <a:lnTo>
                    <a:pt x="867" y="733"/>
                  </a:lnTo>
                  <a:lnTo>
                    <a:pt x="866" y="734"/>
                  </a:lnTo>
                  <a:lnTo>
                    <a:pt x="865" y="736"/>
                  </a:lnTo>
                  <a:lnTo>
                    <a:pt x="864" y="737"/>
                  </a:lnTo>
                  <a:lnTo>
                    <a:pt x="863" y="739"/>
                  </a:lnTo>
                  <a:lnTo>
                    <a:pt x="862" y="739"/>
                  </a:lnTo>
                  <a:lnTo>
                    <a:pt x="861" y="739"/>
                  </a:lnTo>
                  <a:lnTo>
                    <a:pt x="860" y="739"/>
                  </a:lnTo>
                  <a:lnTo>
                    <a:pt x="859" y="739"/>
                  </a:lnTo>
                  <a:lnTo>
                    <a:pt x="858" y="739"/>
                  </a:lnTo>
                  <a:lnTo>
                    <a:pt x="857" y="739"/>
                  </a:lnTo>
                  <a:lnTo>
                    <a:pt x="856" y="739"/>
                  </a:lnTo>
                  <a:lnTo>
                    <a:pt x="856" y="738"/>
                  </a:lnTo>
                  <a:lnTo>
                    <a:pt x="854" y="738"/>
                  </a:lnTo>
                  <a:lnTo>
                    <a:pt x="851" y="738"/>
                  </a:lnTo>
                  <a:lnTo>
                    <a:pt x="851" y="739"/>
                  </a:lnTo>
                  <a:lnTo>
                    <a:pt x="851" y="740"/>
                  </a:lnTo>
                  <a:lnTo>
                    <a:pt x="850" y="740"/>
                  </a:lnTo>
                  <a:lnTo>
                    <a:pt x="849" y="743"/>
                  </a:lnTo>
                  <a:lnTo>
                    <a:pt x="849" y="744"/>
                  </a:lnTo>
                  <a:lnTo>
                    <a:pt x="848" y="744"/>
                  </a:lnTo>
                  <a:lnTo>
                    <a:pt x="848" y="745"/>
                  </a:lnTo>
                  <a:lnTo>
                    <a:pt x="848" y="746"/>
                  </a:lnTo>
                  <a:lnTo>
                    <a:pt x="847" y="748"/>
                  </a:lnTo>
                  <a:lnTo>
                    <a:pt x="846" y="751"/>
                  </a:lnTo>
                  <a:lnTo>
                    <a:pt x="846" y="752"/>
                  </a:lnTo>
                  <a:lnTo>
                    <a:pt x="849" y="756"/>
                  </a:lnTo>
                  <a:lnTo>
                    <a:pt x="849" y="758"/>
                  </a:lnTo>
                  <a:lnTo>
                    <a:pt x="848" y="760"/>
                  </a:lnTo>
                  <a:lnTo>
                    <a:pt x="847" y="762"/>
                  </a:lnTo>
                  <a:lnTo>
                    <a:pt x="846" y="764"/>
                  </a:lnTo>
                  <a:lnTo>
                    <a:pt x="845" y="765"/>
                  </a:lnTo>
                  <a:lnTo>
                    <a:pt x="845" y="766"/>
                  </a:lnTo>
                  <a:lnTo>
                    <a:pt x="844" y="767"/>
                  </a:lnTo>
                  <a:lnTo>
                    <a:pt x="841" y="772"/>
                  </a:lnTo>
                  <a:lnTo>
                    <a:pt x="840" y="773"/>
                  </a:lnTo>
                  <a:lnTo>
                    <a:pt x="838" y="776"/>
                  </a:lnTo>
                  <a:lnTo>
                    <a:pt x="837" y="777"/>
                  </a:lnTo>
                  <a:lnTo>
                    <a:pt x="834" y="776"/>
                  </a:lnTo>
                  <a:lnTo>
                    <a:pt x="833" y="774"/>
                  </a:lnTo>
                  <a:lnTo>
                    <a:pt x="831" y="774"/>
                  </a:lnTo>
                  <a:lnTo>
                    <a:pt x="831" y="773"/>
                  </a:lnTo>
                  <a:lnTo>
                    <a:pt x="827" y="772"/>
                  </a:lnTo>
                  <a:lnTo>
                    <a:pt x="826" y="771"/>
                  </a:lnTo>
                  <a:lnTo>
                    <a:pt x="825" y="771"/>
                  </a:lnTo>
                  <a:lnTo>
                    <a:pt x="824" y="770"/>
                  </a:lnTo>
                  <a:lnTo>
                    <a:pt x="823" y="770"/>
                  </a:lnTo>
                  <a:lnTo>
                    <a:pt x="821" y="767"/>
                  </a:lnTo>
                  <a:lnTo>
                    <a:pt x="818" y="766"/>
                  </a:lnTo>
                  <a:lnTo>
                    <a:pt x="816" y="765"/>
                  </a:lnTo>
                  <a:lnTo>
                    <a:pt x="816" y="764"/>
                  </a:lnTo>
                  <a:lnTo>
                    <a:pt x="814" y="763"/>
                  </a:lnTo>
                  <a:lnTo>
                    <a:pt x="813" y="763"/>
                  </a:lnTo>
                  <a:lnTo>
                    <a:pt x="809" y="761"/>
                  </a:lnTo>
                  <a:lnTo>
                    <a:pt x="808" y="760"/>
                  </a:lnTo>
                  <a:lnTo>
                    <a:pt x="806" y="760"/>
                  </a:lnTo>
                  <a:lnTo>
                    <a:pt x="804" y="759"/>
                  </a:lnTo>
                  <a:lnTo>
                    <a:pt x="798" y="760"/>
                  </a:lnTo>
                  <a:lnTo>
                    <a:pt x="793" y="761"/>
                  </a:lnTo>
                  <a:lnTo>
                    <a:pt x="790" y="762"/>
                  </a:lnTo>
                  <a:lnTo>
                    <a:pt x="785" y="764"/>
                  </a:lnTo>
                  <a:lnTo>
                    <a:pt x="784" y="764"/>
                  </a:lnTo>
                  <a:lnTo>
                    <a:pt x="782" y="764"/>
                  </a:lnTo>
                  <a:lnTo>
                    <a:pt x="780" y="764"/>
                  </a:lnTo>
                  <a:lnTo>
                    <a:pt x="779" y="765"/>
                  </a:lnTo>
                  <a:lnTo>
                    <a:pt x="777" y="765"/>
                  </a:lnTo>
                  <a:lnTo>
                    <a:pt x="774" y="765"/>
                  </a:lnTo>
                  <a:lnTo>
                    <a:pt x="771" y="766"/>
                  </a:lnTo>
                  <a:lnTo>
                    <a:pt x="770" y="766"/>
                  </a:lnTo>
                  <a:lnTo>
                    <a:pt x="767" y="766"/>
                  </a:lnTo>
                  <a:lnTo>
                    <a:pt x="764" y="767"/>
                  </a:lnTo>
                  <a:lnTo>
                    <a:pt x="763" y="767"/>
                  </a:lnTo>
                  <a:lnTo>
                    <a:pt x="762" y="767"/>
                  </a:lnTo>
                  <a:lnTo>
                    <a:pt x="761" y="767"/>
                  </a:lnTo>
                  <a:lnTo>
                    <a:pt x="760" y="767"/>
                  </a:lnTo>
                  <a:lnTo>
                    <a:pt x="759" y="768"/>
                  </a:lnTo>
                  <a:lnTo>
                    <a:pt x="756" y="768"/>
                  </a:lnTo>
                  <a:lnTo>
                    <a:pt x="755" y="768"/>
                  </a:lnTo>
                  <a:lnTo>
                    <a:pt x="750" y="769"/>
                  </a:lnTo>
                  <a:lnTo>
                    <a:pt x="748" y="768"/>
                  </a:lnTo>
                  <a:lnTo>
                    <a:pt x="746" y="768"/>
                  </a:lnTo>
                  <a:lnTo>
                    <a:pt x="744" y="768"/>
                  </a:lnTo>
                  <a:lnTo>
                    <a:pt x="742" y="767"/>
                  </a:lnTo>
                  <a:lnTo>
                    <a:pt x="741" y="767"/>
                  </a:lnTo>
                  <a:lnTo>
                    <a:pt x="739" y="767"/>
                  </a:lnTo>
                  <a:lnTo>
                    <a:pt x="737" y="766"/>
                  </a:lnTo>
                  <a:lnTo>
                    <a:pt x="733" y="765"/>
                  </a:lnTo>
                  <a:lnTo>
                    <a:pt x="729" y="765"/>
                  </a:lnTo>
                  <a:lnTo>
                    <a:pt x="728" y="765"/>
                  </a:lnTo>
                  <a:lnTo>
                    <a:pt x="726" y="764"/>
                  </a:lnTo>
                  <a:lnTo>
                    <a:pt x="725" y="764"/>
                  </a:lnTo>
                  <a:lnTo>
                    <a:pt x="720" y="763"/>
                  </a:lnTo>
                  <a:lnTo>
                    <a:pt x="715" y="762"/>
                  </a:lnTo>
                  <a:lnTo>
                    <a:pt x="706" y="760"/>
                  </a:lnTo>
                  <a:lnTo>
                    <a:pt x="702" y="759"/>
                  </a:lnTo>
                  <a:lnTo>
                    <a:pt x="701" y="759"/>
                  </a:lnTo>
                  <a:lnTo>
                    <a:pt x="700" y="758"/>
                  </a:lnTo>
                  <a:lnTo>
                    <a:pt x="699" y="758"/>
                  </a:lnTo>
                  <a:lnTo>
                    <a:pt x="698" y="756"/>
                  </a:lnTo>
                  <a:lnTo>
                    <a:pt x="697" y="755"/>
                  </a:lnTo>
                  <a:lnTo>
                    <a:pt x="696" y="755"/>
                  </a:lnTo>
                  <a:lnTo>
                    <a:pt x="696" y="754"/>
                  </a:lnTo>
                  <a:lnTo>
                    <a:pt x="697" y="754"/>
                  </a:lnTo>
                  <a:lnTo>
                    <a:pt x="696" y="754"/>
                  </a:lnTo>
                  <a:lnTo>
                    <a:pt x="696" y="753"/>
                  </a:lnTo>
                  <a:lnTo>
                    <a:pt x="697" y="753"/>
                  </a:lnTo>
                  <a:lnTo>
                    <a:pt x="697" y="752"/>
                  </a:lnTo>
                  <a:lnTo>
                    <a:pt x="697" y="751"/>
                  </a:lnTo>
                  <a:lnTo>
                    <a:pt x="697" y="752"/>
                  </a:lnTo>
                  <a:lnTo>
                    <a:pt x="697" y="751"/>
                  </a:lnTo>
                  <a:lnTo>
                    <a:pt x="696" y="751"/>
                  </a:lnTo>
                  <a:lnTo>
                    <a:pt x="696" y="750"/>
                  </a:lnTo>
                  <a:lnTo>
                    <a:pt x="695" y="750"/>
                  </a:lnTo>
                  <a:lnTo>
                    <a:pt x="695" y="749"/>
                  </a:lnTo>
                  <a:lnTo>
                    <a:pt x="695" y="748"/>
                  </a:lnTo>
                  <a:lnTo>
                    <a:pt x="695" y="747"/>
                  </a:lnTo>
                  <a:lnTo>
                    <a:pt x="695" y="746"/>
                  </a:lnTo>
                  <a:lnTo>
                    <a:pt x="694" y="746"/>
                  </a:lnTo>
                  <a:lnTo>
                    <a:pt x="695" y="746"/>
                  </a:lnTo>
                  <a:lnTo>
                    <a:pt x="695" y="745"/>
                  </a:lnTo>
                  <a:lnTo>
                    <a:pt x="695" y="744"/>
                  </a:lnTo>
                  <a:lnTo>
                    <a:pt x="694" y="744"/>
                  </a:lnTo>
                  <a:lnTo>
                    <a:pt x="693" y="744"/>
                  </a:lnTo>
                  <a:lnTo>
                    <a:pt x="693" y="743"/>
                  </a:lnTo>
                  <a:lnTo>
                    <a:pt x="692" y="742"/>
                  </a:lnTo>
                  <a:lnTo>
                    <a:pt x="693" y="742"/>
                  </a:lnTo>
                  <a:lnTo>
                    <a:pt x="693" y="741"/>
                  </a:lnTo>
                  <a:lnTo>
                    <a:pt x="692" y="741"/>
                  </a:lnTo>
                  <a:lnTo>
                    <a:pt x="693" y="741"/>
                  </a:lnTo>
                  <a:lnTo>
                    <a:pt x="693" y="740"/>
                  </a:lnTo>
                  <a:lnTo>
                    <a:pt x="692" y="739"/>
                  </a:lnTo>
                  <a:lnTo>
                    <a:pt x="692" y="740"/>
                  </a:lnTo>
                  <a:lnTo>
                    <a:pt x="692" y="739"/>
                  </a:lnTo>
                  <a:lnTo>
                    <a:pt x="691" y="739"/>
                  </a:lnTo>
                  <a:lnTo>
                    <a:pt x="691" y="738"/>
                  </a:lnTo>
                  <a:lnTo>
                    <a:pt x="691" y="737"/>
                  </a:lnTo>
                  <a:lnTo>
                    <a:pt x="690" y="737"/>
                  </a:lnTo>
                  <a:lnTo>
                    <a:pt x="690" y="738"/>
                  </a:lnTo>
                  <a:lnTo>
                    <a:pt x="690" y="737"/>
                  </a:lnTo>
                  <a:lnTo>
                    <a:pt x="689" y="737"/>
                  </a:lnTo>
                  <a:lnTo>
                    <a:pt x="689" y="736"/>
                  </a:lnTo>
                  <a:lnTo>
                    <a:pt x="690" y="736"/>
                  </a:lnTo>
                  <a:lnTo>
                    <a:pt x="689" y="736"/>
                  </a:lnTo>
                  <a:lnTo>
                    <a:pt x="690" y="735"/>
                  </a:lnTo>
                  <a:lnTo>
                    <a:pt x="689" y="735"/>
                  </a:lnTo>
                  <a:lnTo>
                    <a:pt x="690" y="735"/>
                  </a:lnTo>
                  <a:lnTo>
                    <a:pt x="690" y="734"/>
                  </a:lnTo>
                  <a:lnTo>
                    <a:pt x="691" y="734"/>
                  </a:lnTo>
                  <a:lnTo>
                    <a:pt x="690" y="734"/>
                  </a:lnTo>
                  <a:lnTo>
                    <a:pt x="690" y="733"/>
                  </a:lnTo>
                  <a:lnTo>
                    <a:pt x="690" y="732"/>
                  </a:lnTo>
                  <a:lnTo>
                    <a:pt x="690" y="731"/>
                  </a:lnTo>
                  <a:lnTo>
                    <a:pt x="690" y="730"/>
                  </a:lnTo>
                  <a:lnTo>
                    <a:pt x="690" y="729"/>
                  </a:lnTo>
                  <a:lnTo>
                    <a:pt x="690" y="728"/>
                  </a:lnTo>
                  <a:lnTo>
                    <a:pt x="690" y="727"/>
                  </a:lnTo>
                  <a:lnTo>
                    <a:pt x="690" y="726"/>
                  </a:lnTo>
                  <a:lnTo>
                    <a:pt x="691" y="725"/>
                  </a:lnTo>
                  <a:lnTo>
                    <a:pt x="690" y="725"/>
                  </a:lnTo>
                  <a:lnTo>
                    <a:pt x="690" y="725"/>
                  </a:lnTo>
                  <a:lnTo>
                    <a:pt x="690" y="724"/>
                  </a:lnTo>
                  <a:lnTo>
                    <a:pt x="690" y="723"/>
                  </a:lnTo>
                  <a:lnTo>
                    <a:pt x="690" y="722"/>
                  </a:lnTo>
                  <a:lnTo>
                    <a:pt x="691" y="722"/>
                  </a:lnTo>
                  <a:lnTo>
                    <a:pt x="690" y="722"/>
                  </a:lnTo>
                  <a:lnTo>
                    <a:pt x="690" y="721"/>
                  </a:lnTo>
                  <a:lnTo>
                    <a:pt x="690" y="720"/>
                  </a:lnTo>
                  <a:lnTo>
                    <a:pt x="690" y="719"/>
                  </a:lnTo>
                  <a:lnTo>
                    <a:pt x="690" y="718"/>
                  </a:lnTo>
                  <a:lnTo>
                    <a:pt x="690" y="717"/>
                  </a:lnTo>
                  <a:lnTo>
                    <a:pt x="690" y="716"/>
                  </a:lnTo>
                  <a:lnTo>
                    <a:pt x="691" y="716"/>
                  </a:lnTo>
                  <a:lnTo>
                    <a:pt x="690" y="715"/>
                  </a:lnTo>
                  <a:lnTo>
                    <a:pt x="691" y="714"/>
                  </a:lnTo>
                  <a:lnTo>
                    <a:pt x="690" y="714"/>
                  </a:lnTo>
                  <a:lnTo>
                    <a:pt x="690" y="713"/>
                  </a:lnTo>
                  <a:lnTo>
                    <a:pt x="689" y="713"/>
                  </a:lnTo>
                  <a:lnTo>
                    <a:pt x="689" y="712"/>
                  </a:lnTo>
                  <a:lnTo>
                    <a:pt x="689" y="711"/>
                  </a:lnTo>
                  <a:lnTo>
                    <a:pt x="688" y="711"/>
                  </a:lnTo>
                  <a:lnTo>
                    <a:pt x="688" y="710"/>
                  </a:lnTo>
                  <a:lnTo>
                    <a:pt x="687" y="710"/>
                  </a:lnTo>
                  <a:lnTo>
                    <a:pt x="687" y="709"/>
                  </a:lnTo>
                  <a:lnTo>
                    <a:pt x="687" y="709"/>
                  </a:lnTo>
                  <a:lnTo>
                    <a:pt x="687" y="708"/>
                  </a:lnTo>
                  <a:lnTo>
                    <a:pt x="686" y="707"/>
                  </a:lnTo>
                  <a:lnTo>
                    <a:pt x="686" y="708"/>
                  </a:lnTo>
                  <a:lnTo>
                    <a:pt x="686" y="707"/>
                  </a:lnTo>
                  <a:lnTo>
                    <a:pt x="685" y="707"/>
                  </a:lnTo>
                  <a:lnTo>
                    <a:pt x="684" y="707"/>
                  </a:lnTo>
                  <a:lnTo>
                    <a:pt x="684" y="706"/>
                  </a:lnTo>
                  <a:lnTo>
                    <a:pt x="683" y="705"/>
                  </a:lnTo>
                  <a:lnTo>
                    <a:pt x="682" y="705"/>
                  </a:lnTo>
                  <a:lnTo>
                    <a:pt x="680" y="704"/>
                  </a:lnTo>
                  <a:lnTo>
                    <a:pt x="679" y="703"/>
                  </a:lnTo>
                  <a:lnTo>
                    <a:pt x="676" y="702"/>
                  </a:lnTo>
                  <a:lnTo>
                    <a:pt x="675" y="701"/>
                  </a:lnTo>
                  <a:lnTo>
                    <a:pt x="674" y="701"/>
                  </a:lnTo>
                  <a:lnTo>
                    <a:pt x="671" y="700"/>
                  </a:lnTo>
                  <a:lnTo>
                    <a:pt x="668" y="700"/>
                  </a:lnTo>
                  <a:lnTo>
                    <a:pt x="665" y="701"/>
                  </a:lnTo>
                  <a:lnTo>
                    <a:pt x="662" y="702"/>
                  </a:lnTo>
                  <a:lnTo>
                    <a:pt x="659" y="703"/>
                  </a:lnTo>
                  <a:lnTo>
                    <a:pt x="658" y="704"/>
                  </a:lnTo>
                  <a:lnTo>
                    <a:pt x="657" y="704"/>
                  </a:lnTo>
                  <a:lnTo>
                    <a:pt x="657" y="705"/>
                  </a:lnTo>
                  <a:lnTo>
                    <a:pt x="656" y="706"/>
                  </a:lnTo>
                  <a:lnTo>
                    <a:pt x="655" y="706"/>
                  </a:lnTo>
                  <a:lnTo>
                    <a:pt x="654" y="706"/>
                  </a:lnTo>
                  <a:lnTo>
                    <a:pt x="652" y="707"/>
                  </a:lnTo>
                  <a:lnTo>
                    <a:pt x="651" y="707"/>
                  </a:lnTo>
                  <a:lnTo>
                    <a:pt x="649" y="707"/>
                  </a:lnTo>
                  <a:lnTo>
                    <a:pt x="648" y="707"/>
                  </a:lnTo>
                  <a:lnTo>
                    <a:pt x="647" y="707"/>
                  </a:lnTo>
                  <a:lnTo>
                    <a:pt x="646" y="706"/>
                  </a:lnTo>
                  <a:lnTo>
                    <a:pt x="643" y="705"/>
                  </a:lnTo>
                  <a:lnTo>
                    <a:pt x="642" y="703"/>
                  </a:lnTo>
                  <a:lnTo>
                    <a:pt x="639" y="701"/>
                  </a:lnTo>
                  <a:lnTo>
                    <a:pt x="638" y="700"/>
                  </a:lnTo>
                  <a:lnTo>
                    <a:pt x="637" y="699"/>
                  </a:lnTo>
                  <a:lnTo>
                    <a:pt x="636" y="699"/>
                  </a:lnTo>
                  <a:lnTo>
                    <a:pt x="636" y="698"/>
                  </a:lnTo>
                  <a:lnTo>
                    <a:pt x="635" y="698"/>
                  </a:lnTo>
                  <a:lnTo>
                    <a:pt x="635" y="697"/>
                  </a:lnTo>
                  <a:lnTo>
                    <a:pt x="634" y="697"/>
                  </a:lnTo>
                  <a:lnTo>
                    <a:pt x="634" y="696"/>
                  </a:lnTo>
                  <a:lnTo>
                    <a:pt x="632" y="695"/>
                  </a:lnTo>
                  <a:lnTo>
                    <a:pt x="632" y="694"/>
                  </a:lnTo>
                  <a:lnTo>
                    <a:pt x="631" y="693"/>
                  </a:lnTo>
                  <a:lnTo>
                    <a:pt x="628" y="691"/>
                  </a:lnTo>
                  <a:lnTo>
                    <a:pt x="628" y="690"/>
                  </a:lnTo>
                  <a:lnTo>
                    <a:pt x="627" y="689"/>
                  </a:lnTo>
                  <a:lnTo>
                    <a:pt x="626" y="689"/>
                  </a:lnTo>
                  <a:lnTo>
                    <a:pt x="626" y="688"/>
                  </a:lnTo>
                  <a:lnTo>
                    <a:pt x="625" y="688"/>
                  </a:lnTo>
                  <a:lnTo>
                    <a:pt x="624" y="687"/>
                  </a:lnTo>
                  <a:lnTo>
                    <a:pt x="623" y="687"/>
                  </a:lnTo>
                  <a:lnTo>
                    <a:pt x="622" y="686"/>
                  </a:lnTo>
                  <a:lnTo>
                    <a:pt x="621" y="685"/>
                  </a:lnTo>
                  <a:lnTo>
                    <a:pt x="619" y="684"/>
                  </a:lnTo>
                  <a:lnTo>
                    <a:pt x="619" y="683"/>
                  </a:lnTo>
                  <a:lnTo>
                    <a:pt x="618" y="683"/>
                  </a:lnTo>
                  <a:lnTo>
                    <a:pt x="617" y="682"/>
                  </a:lnTo>
                  <a:lnTo>
                    <a:pt x="617" y="681"/>
                  </a:lnTo>
                  <a:lnTo>
                    <a:pt x="616" y="681"/>
                  </a:lnTo>
                  <a:lnTo>
                    <a:pt x="616" y="680"/>
                  </a:lnTo>
                  <a:lnTo>
                    <a:pt x="615" y="679"/>
                  </a:lnTo>
                  <a:lnTo>
                    <a:pt x="615" y="678"/>
                  </a:lnTo>
                  <a:lnTo>
                    <a:pt x="614" y="678"/>
                  </a:lnTo>
                  <a:lnTo>
                    <a:pt x="614" y="677"/>
                  </a:lnTo>
                  <a:lnTo>
                    <a:pt x="614" y="676"/>
                  </a:lnTo>
                  <a:lnTo>
                    <a:pt x="614" y="675"/>
                  </a:lnTo>
                  <a:lnTo>
                    <a:pt x="614" y="674"/>
                  </a:lnTo>
                  <a:lnTo>
                    <a:pt x="613" y="674"/>
                  </a:lnTo>
                  <a:lnTo>
                    <a:pt x="613" y="673"/>
                  </a:lnTo>
                  <a:lnTo>
                    <a:pt x="613" y="672"/>
                  </a:lnTo>
                  <a:lnTo>
                    <a:pt x="612" y="671"/>
                  </a:lnTo>
                  <a:lnTo>
                    <a:pt x="612" y="670"/>
                  </a:lnTo>
                  <a:lnTo>
                    <a:pt x="612" y="669"/>
                  </a:lnTo>
                  <a:lnTo>
                    <a:pt x="612" y="668"/>
                  </a:lnTo>
                  <a:lnTo>
                    <a:pt x="611" y="668"/>
                  </a:lnTo>
                  <a:lnTo>
                    <a:pt x="611" y="667"/>
                  </a:lnTo>
                  <a:lnTo>
                    <a:pt x="610" y="666"/>
                  </a:lnTo>
                  <a:lnTo>
                    <a:pt x="610" y="665"/>
                  </a:lnTo>
                  <a:lnTo>
                    <a:pt x="609" y="664"/>
                  </a:lnTo>
                  <a:lnTo>
                    <a:pt x="609" y="663"/>
                  </a:lnTo>
                  <a:lnTo>
                    <a:pt x="608" y="662"/>
                  </a:lnTo>
                  <a:lnTo>
                    <a:pt x="607" y="662"/>
                  </a:lnTo>
                  <a:lnTo>
                    <a:pt x="606" y="661"/>
                  </a:lnTo>
                  <a:lnTo>
                    <a:pt x="605" y="660"/>
                  </a:lnTo>
                  <a:lnTo>
                    <a:pt x="604" y="660"/>
                  </a:lnTo>
                  <a:lnTo>
                    <a:pt x="603" y="660"/>
                  </a:lnTo>
                  <a:lnTo>
                    <a:pt x="602" y="660"/>
                  </a:lnTo>
                  <a:lnTo>
                    <a:pt x="601" y="660"/>
                  </a:lnTo>
                  <a:lnTo>
                    <a:pt x="600" y="660"/>
                  </a:lnTo>
                  <a:lnTo>
                    <a:pt x="599" y="660"/>
                  </a:lnTo>
                  <a:lnTo>
                    <a:pt x="599" y="659"/>
                  </a:lnTo>
                  <a:lnTo>
                    <a:pt x="598" y="659"/>
                  </a:lnTo>
                  <a:lnTo>
                    <a:pt x="597" y="658"/>
                  </a:lnTo>
                  <a:lnTo>
                    <a:pt x="596" y="657"/>
                  </a:lnTo>
                  <a:lnTo>
                    <a:pt x="595" y="656"/>
                  </a:lnTo>
                  <a:lnTo>
                    <a:pt x="595" y="655"/>
                  </a:lnTo>
                  <a:lnTo>
                    <a:pt x="595" y="654"/>
                  </a:lnTo>
                  <a:lnTo>
                    <a:pt x="594" y="654"/>
                  </a:lnTo>
                  <a:lnTo>
                    <a:pt x="594" y="653"/>
                  </a:lnTo>
                  <a:lnTo>
                    <a:pt x="593" y="653"/>
                  </a:lnTo>
                  <a:lnTo>
                    <a:pt x="592" y="653"/>
                  </a:lnTo>
                  <a:lnTo>
                    <a:pt x="591" y="653"/>
                  </a:lnTo>
                  <a:lnTo>
                    <a:pt x="590" y="653"/>
                  </a:lnTo>
                  <a:lnTo>
                    <a:pt x="589" y="653"/>
                  </a:lnTo>
                  <a:lnTo>
                    <a:pt x="588" y="652"/>
                  </a:lnTo>
                  <a:lnTo>
                    <a:pt x="587" y="651"/>
                  </a:lnTo>
                  <a:lnTo>
                    <a:pt x="585" y="650"/>
                  </a:lnTo>
                  <a:lnTo>
                    <a:pt x="584" y="649"/>
                  </a:lnTo>
                  <a:lnTo>
                    <a:pt x="583" y="649"/>
                  </a:lnTo>
                  <a:lnTo>
                    <a:pt x="582" y="649"/>
                  </a:lnTo>
                  <a:lnTo>
                    <a:pt x="582" y="648"/>
                  </a:lnTo>
                  <a:lnTo>
                    <a:pt x="581" y="648"/>
                  </a:lnTo>
                  <a:lnTo>
                    <a:pt x="580" y="648"/>
                  </a:lnTo>
                  <a:lnTo>
                    <a:pt x="579" y="648"/>
                  </a:lnTo>
                  <a:lnTo>
                    <a:pt x="579" y="647"/>
                  </a:lnTo>
                  <a:lnTo>
                    <a:pt x="578" y="647"/>
                  </a:lnTo>
                  <a:lnTo>
                    <a:pt x="577" y="647"/>
                  </a:lnTo>
                  <a:lnTo>
                    <a:pt x="577" y="646"/>
                  </a:lnTo>
                  <a:lnTo>
                    <a:pt x="576" y="646"/>
                  </a:lnTo>
                  <a:lnTo>
                    <a:pt x="576" y="645"/>
                  </a:lnTo>
                  <a:lnTo>
                    <a:pt x="575" y="645"/>
                  </a:lnTo>
                  <a:lnTo>
                    <a:pt x="574" y="644"/>
                  </a:lnTo>
                  <a:lnTo>
                    <a:pt x="573" y="644"/>
                  </a:lnTo>
                  <a:lnTo>
                    <a:pt x="572" y="643"/>
                  </a:lnTo>
                  <a:lnTo>
                    <a:pt x="571" y="642"/>
                  </a:lnTo>
                  <a:lnTo>
                    <a:pt x="570" y="641"/>
                  </a:lnTo>
                  <a:lnTo>
                    <a:pt x="570" y="640"/>
                  </a:lnTo>
                  <a:lnTo>
                    <a:pt x="569" y="640"/>
                  </a:lnTo>
                  <a:lnTo>
                    <a:pt x="569" y="639"/>
                  </a:lnTo>
                  <a:lnTo>
                    <a:pt x="568" y="639"/>
                  </a:lnTo>
                  <a:lnTo>
                    <a:pt x="567" y="639"/>
                  </a:lnTo>
                  <a:lnTo>
                    <a:pt x="567" y="638"/>
                  </a:lnTo>
                  <a:lnTo>
                    <a:pt x="566" y="638"/>
                  </a:lnTo>
                  <a:lnTo>
                    <a:pt x="565" y="637"/>
                  </a:lnTo>
                  <a:lnTo>
                    <a:pt x="564" y="636"/>
                  </a:lnTo>
                  <a:lnTo>
                    <a:pt x="564" y="635"/>
                  </a:lnTo>
                  <a:lnTo>
                    <a:pt x="563" y="634"/>
                  </a:lnTo>
                  <a:lnTo>
                    <a:pt x="561" y="633"/>
                  </a:lnTo>
                  <a:lnTo>
                    <a:pt x="561" y="632"/>
                  </a:lnTo>
                  <a:lnTo>
                    <a:pt x="560" y="632"/>
                  </a:lnTo>
                  <a:lnTo>
                    <a:pt x="560" y="631"/>
                  </a:lnTo>
                  <a:lnTo>
                    <a:pt x="559" y="631"/>
                  </a:lnTo>
                  <a:lnTo>
                    <a:pt x="559" y="630"/>
                  </a:lnTo>
                  <a:lnTo>
                    <a:pt x="558" y="630"/>
                  </a:lnTo>
                  <a:lnTo>
                    <a:pt x="557" y="629"/>
                  </a:lnTo>
                  <a:lnTo>
                    <a:pt x="556" y="629"/>
                  </a:lnTo>
                  <a:lnTo>
                    <a:pt x="554" y="628"/>
                  </a:lnTo>
                  <a:lnTo>
                    <a:pt x="553" y="627"/>
                  </a:lnTo>
                  <a:lnTo>
                    <a:pt x="552" y="626"/>
                  </a:lnTo>
                  <a:lnTo>
                    <a:pt x="551" y="626"/>
                  </a:lnTo>
                  <a:lnTo>
                    <a:pt x="551" y="625"/>
                  </a:lnTo>
                  <a:lnTo>
                    <a:pt x="550" y="625"/>
                  </a:lnTo>
                  <a:lnTo>
                    <a:pt x="549" y="624"/>
                  </a:lnTo>
                  <a:lnTo>
                    <a:pt x="548" y="624"/>
                  </a:lnTo>
                  <a:lnTo>
                    <a:pt x="547" y="625"/>
                  </a:lnTo>
                  <a:lnTo>
                    <a:pt x="546" y="625"/>
                  </a:lnTo>
                  <a:lnTo>
                    <a:pt x="546" y="624"/>
                  </a:lnTo>
                  <a:lnTo>
                    <a:pt x="545" y="624"/>
                  </a:lnTo>
                  <a:lnTo>
                    <a:pt x="545" y="623"/>
                  </a:lnTo>
                  <a:lnTo>
                    <a:pt x="544" y="623"/>
                  </a:lnTo>
                  <a:lnTo>
                    <a:pt x="542" y="623"/>
                  </a:lnTo>
                  <a:lnTo>
                    <a:pt x="541" y="622"/>
                  </a:lnTo>
                  <a:lnTo>
                    <a:pt x="541" y="621"/>
                  </a:lnTo>
                  <a:lnTo>
                    <a:pt x="540" y="621"/>
                  </a:lnTo>
                  <a:lnTo>
                    <a:pt x="540" y="621"/>
                  </a:lnTo>
                  <a:lnTo>
                    <a:pt x="539" y="621"/>
                  </a:lnTo>
                  <a:lnTo>
                    <a:pt x="538" y="621"/>
                  </a:lnTo>
                  <a:lnTo>
                    <a:pt x="537" y="621"/>
                  </a:lnTo>
                  <a:lnTo>
                    <a:pt x="536" y="621"/>
                  </a:lnTo>
                  <a:lnTo>
                    <a:pt x="536" y="620"/>
                  </a:lnTo>
                  <a:lnTo>
                    <a:pt x="535" y="620"/>
                  </a:lnTo>
                  <a:lnTo>
                    <a:pt x="534" y="621"/>
                  </a:lnTo>
                  <a:lnTo>
                    <a:pt x="534" y="620"/>
                  </a:lnTo>
                  <a:lnTo>
                    <a:pt x="533" y="620"/>
                  </a:lnTo>
                  <a:lnTo>
                    <a:pt x="533" y="619"/>
                  </a:lnTo>
                  <a:lnTo>
                    <a:pt x="532" y="618"/>
                  </a:lnTo>
                  <a:lnTo>
                    <a:pt x="531" y="617"/>
                  </a:lnTo>
                  <a:lnTo>
                    <a:pt x="531" y="616"/>
                  </a:lnTo>
                  <a:lnTo>
                    <a:pt x="530" y="616"/>
                  </a:lnTo>
                  <a:lnTo>
                    <a:pt x="529" y="616"/>
                  </a:lnTo>
                  <a:lnTo>
                    <a:pt x="527" y="615"/>
                  </a:lnTo>
                  <a:lnTo>
                    <a:pt x="527" y="614"/>
                  </a:lnTo>
                  <a:lnTo>
                    <a:pt x="526" y="614"/>
                  </a:lnTo>
                  <a:lnTo>
                    <a:pt x="525" y="613"/>
                  </a:lnTo>
                  <a:lnTo>
                    <a:pt x="524" y="613"/>
                  </a:lnTo>
                  <a:lnTo>
                    <a:pt x="524" y="612"/>
                  </a:lnTo>
                  <a:lnTo>
                    <a:pt x="523" y="611"/>
                  </a:lnTo>
                  <a:lnTo>
                    <a:pt x="522" y="611"/>
                  </a:lnTo>
                  <a:lnTo>
                    <a:pt x="521" y="610"/>
                  </a:lnTo>
                  <a:lnTo>
                    <a:pt x="521" y="609"/>
                  </a:lnTo>
                  <a:lnTo>
                    <a:pt x="520" y="609"/>
                  </a:lnTo>
                  <a:lnTo>
                    <a:pt x="519" y="609"/>
                  </a:lnTo>
                  <a:lnTo>
                    <a:pt x="519" y="610"/>
                  </a:lnTo>
                  <a:lnTo>
                    <a:pt x="518" y="610"/>
                  </a:lnTo>
                  <a:lnTo>
                    <a:pt x="517" y="610"/>
                  </a:lnTo>
                  <a:lnTo>
                    <a:pt x="516" y="610"/>
                  </a:lnTo>
                  <a:lnTo>
                    <a:pt x="515" y="610"/>
                  </a:lnTo>
                  <a:lnTo>
                    <a:pt x="515" y="609"/>
                  </a:lnTo>
                  <a:lnTo>
                    <a:pt x="514" y="609"/>
                  </a:lnTo>
                  <a:lnTo>
                    <a:pt x="513" y="609"/>
                  </a:lnTo>
                  <a:lnTo>
                    <a:pt x="513" y="608"/>
                  </a:lnTo>
                  <a:lnTo>
                    <a:pt x="513" y="607"/>
                  </a:lnTo>
                  <a:lnTo>
                    <a:pt x="513" y="606"/>
                  </a:lnTo>
                  <a:lnTo>
                    <a:pt x="512" y="606"/>
                  </a:lnTo>
                  <a:lnTo>
                    <a:pt x="511" y="605"/>
                  </a:lnTo>
                  <a:lnTo>
                    <a:pt x="510" y="605"/>
                  </a:lnTo>
                  <a:lnTo>
                    <a:pt x="509" y="605"/>
                  </a:lnTo>
                  <a:lnTo>
                    <a:pt x="509" y="604"/>
                  </a:lnTo>
                  <a:lnTo>
                    <a:pt x="509" y="603"/>
                  </a:lnTo>
                  <a:lnTo>
                    <a:pt x="508" y="602"/>
                  </a:lnTo>
                  <a:lnTo>
                    <a:pt x="508" y="601"/>
                  </a:lnTo>
                  <a:lnTo>
                    <a:pt x="507" y="601"/>
                  </a:lnTo>
                  <a:lnTo>
                    <a:pt x="506" y="601"/>
                  </a:lnTo>
                  <a:lnTo>
                    <a:pt x="506" y="600"/>
                  </a:lnTo>
                  <a:lnTo>
                    <a:pt x="505" y="600"/>
                  </a:lnTo>
                  <a:lnTo>
                    <a:pt x="504" y="600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3" y="598"/>
                  </a:lnTo>
                  <a:lnTo>
                    <a:pt x="503" y="597"/>
                  </a:lnTo>
                  <a:lnTo>
                    <a:pt x="502" y="597"/>
                  </a:lnTo>
                  <a:lnTo>
                    <a:pt x="501" y="596"/>
                  </a:lnTo>
                  <a:lnTo>
                    <a:pt x="501" y="595"/>
                  </a:lnTo>
                  <a:lnTo>
                    <a:pt x="502" y="595"/>
                  </a:lnTo>
                  <a:lnTo>
                    <a:pt x="501" y="594"/>
                  </a:lnTo>
                  <a:lnTo>
                    <a:pt x="501" y="593"/>
                  </a:lnTo>
                  <a:lnTo>
                    <a:pt x="500" y="593"/>
                  </a:lnTo>
                  <a:lnTo>
                    <a:pt x="499" y="592"/>
                  </a:lnTo>
                  <a:lnTo>
                    <a:pt x="499" y="591"/>
                  </a:lnTo>
                  <a:lnTo>
                    <a:pt x="498" y="591"/>
                  </a:lnTo>
                  <a:lnTo>
                    <a:pt x="497" y="590"/>
                  </a:lnTo>
                  <a:lnTo>
                    <a:pt x="497" y="589"/>
                  </a:lnTo>
                  <a:lnTo>
                    <a:pt x="497" y="588"/>
                  </a:lnTo>
                  <a:lnTo>
                    <a:pt x="496" y="588"/>
                  </a:lnTo>
                  <a:lnTo>
                    <a:pt x="496" y="587"/>
                  </a:lnTo>
                  <a:lnTo>
                    <a:pt x="495" y="587"/>
                  </a:lnTo>
                  <a:lnTo>
                    <a:pt x="495" y="586"/>
                  </a:lnTo>
                  <a:lnTo>
                    <a:pt x="494" y="586"/>
                  </a:lnTo>
                  <a:lnTo>
                    <a:pt x="494" y="585"/>
                  </a:lnTo>
                  <a:lnTo>
                    <a:pt x="494" y="584"/>
                  </a:lnTo>
                  <a:lnTo>
                    <a:pt x="493" y="584"/>
                  </a:lnTo>
                  <a:lnTo>
                    <a:pt x="491" y="584"/>
                  </a:lnTo>
                  <a:lnTo>
                    <a:pt x="490" y="584"/>
                  </a:lnTo>
                  <a:lnTo>
                    <a:pt x="486" y="584"/>
                  </a:lnTo>
                  <a:lnTo>
                    <a:pt x="484" y="584"/>
                  </a:lnTo>
                  <a:lnTo>
                    <a:pt x="483" y="584"/>
                  </a:lnTo>
                  <a:lnTo>
                    <a:pt x="482" y="584"/>
                  </a:lnTo>
                  <a:lnTo>
                    <a:pt x="482" y="586"/>
                  </a:lnTo>
                  <a:lnTo>
                    <a:pt x="482" y="600"/>
                  </a:lnTo>
                  <a:lnTo>
                    <a:pt x="482" y="601"/>
                  </a:lnTo>
                  <a:lnTo>
                    <a:pt x="482" y="604"/>
                  </a:lnTo>
                  <a:lnTo>
                    <a:pt x="477" y="604"/>
                  </a:lnTo>
                  <a:lnTo>
                    <a:pt x="476" y="604"/>
                  </a:lnTo>
                  <a:lnTo>
                    <a:pt x="466" y="604"/>
                  </a:lnTo>
                  <a:lnTo>
                    <a:pt x="465" y="604"/>
                  </a:lnTo>
                  <a:lnTo>
                    <a:pt x="460" y="604"/>
                  </a:lnTo>
                  <a:lnTo>
                    <a:pt x="459" y="604"/>
                  </a:lnTo>
                  <a:lnTo>
                    <a:pt x="456" y="604"/>
                  </a:lnTo>
                  <a:lnTo>
                    <a:pt x="453" y="604"/>
                  </a:lnTo>
                  <a:lnTo>
                    <a:pt x="443" y="604"/>
                  </a:lnTo>
                  <a:lnTo>
                    <a:pt x="438" y="604"/>
                  </a:lnTo>
                  <a:lnTo>
                    <a:pt x="437" y="604"/>
                  </a:lnTo>
                  <a:lnTo>
                    <a:pt x="436" y="604"/>
                  </a:lnTo>
                  <a:lnTo>
                    <a:pt x="434" y="604"/>
                  </a:lnTo>
                  <a:lnTo>
                    <a:pt x="428" y="604"/>
                  </a:lnTo>
                  <a:lnTo>
                    <a:pt x="426" y="604"/>
                  </a:lnTo>
                  <a:lnTo>
                    <a:pt x="424" y="604"/>
                  </a:lnTo>
                  <a:lnTo>
                    <a:pt x="415" y="605"/>
                  </a:lnTo>
                  <a:lnTo>
                    <a:pt x="408" y="605"/>
                  </a:lnTo>
                  <a:lnTo>
                    <a:pt x="406" y="605"/>
                  </a:lnTo>
                  <a:lnTo>
                    <a:pt x="398" y="605"/>
                  </a:lnTo>
                  <a:lnTo>
                    <a:pt x="396" y="605"/>
                  </a:lnTo>
                  <a:lnTo>
                    <a:pt x="393" y="605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1" y="605"/>
                  </a:lnTo>
                  <a:lnTo>
                    <a:pt x="376" y="605"/>
                  </a:lnTo>
                  <a:lnTo>
                    <a:pt x="374" y="605"/>
                  </a:lnTo>
                  <a:lnTo>
                    <a:pt x="373" y="605"/>
                  </a:lnTo>
                  <a:lnTo>
                    <a:pt x="369" y="605"/>
                  </a:lnTo>
                  <a:lnTo>
                    <a:pt x="368" y="605"/>
                  </a:lnTo>
                  <a:lnTo>
                    <a:pt x="365" y="606"/>
                  </a:lnTo>
                  <a:lnTo>
                    <a:pt x="364" y="606"/>
                  </a:lnTo>
                  <a:lnTo>
                    <a:pt x="363" y="606"/>
                  </a:lnTo>
                  <a:lnTo>
                    <a:pt x="362" y="606"/>
                  </a:lnTo>
                  <a:lnTo>
                    <a:pt x="360" y="606"/>
                  </a:lnTo>
                  <a:lnTo>
                    <a:pt x="358" y="606"/>
                  </a:lnTo>
                  <a:lnTo>
                    <a:pt x="357" y="606"/>
                  </a:lnTo>
                  <a:lnTo>
                    <a:pt x="356" y="606"/>
                  </a:lnTo>
                  <a:lnTo>
                    <a:pt x="354" y="606"/>
                  </a:lnTo>
                  <a:lnTo>
                    <a:pt x="353" y="606"/>
                  </a:lnTo>
                  <a:lnTo>
                    <a:pt x="352" y="606"/>
                  </a:lnTo>
                  <a:lnTo>
                    <a:pt x="351" y="606"/>
                  </a:lnTo>
                  <a:lnTo>
                    <a:pt x="350" y="606"/>
                  </a:lnTo>
                  <a:lnTo>
                    <a:pt x="347" y="606"/>
                  </a:lnTo>
                  <a:lnTo>
                    <a:pt x="346" y="606"/>
                  </a:lnTo>
                  <a:lnTo>
                    <a:pt x="344" y="606"/>
                  </a:lnTo>
                  <a:lnTo>
                    <a:pt x="343" y="606"/>
                  </a:lnTo>
                  <a:lnTo>
                    <a:pt x="343" y="604"/>
                  </a:lnTo>
                  <a:lnTo>
                    <a:pt x="343" y="603"/>
                  </a:lnTo>
                  <a:lnTo>
                    <a:pt x="343" y="598"/>
                  </a:lnTo>
                  <a:lnTo>
                    <a:pt x="343" y="595"/>
                  </a:lnTo>
                  <a:lnTo>
                    <a:pt x="343" y="585"/>
                  </a:lnTo>
                  <a:lnTo>
                    <a:pt x="343" y="582"/>
                  </a:lnTo>
                  <a:lnTo>
                    <a:pt x="342" y="580"/>
                  </a:lnTo>
                  <a:lnTo>
                    <a:pt x="342" y="575"/>
                  </a:lnTo>
                  <a:lnTo>
                    <a:pt x="342" y="573"/>
                  </a:lnTo>
                  <a:lnTo>
                    <a:pt x="342" y="566"/>
                  </a:lnTo>
                  <a:lnTo>
                    <a:pt x="342" y="565"/>
                  </a:lnTo>
                  <a:lnTo>
                    <a:pt x="342" y="561"/>
                  </a:lnTo>
                  <a:lnTo>
                    <a:pt x="342" y="560"/>
                  </a:lnTo>
                  <a:lnTo>
                    <a:pt x="342" y="555"/>
                  </a:lnTo>
                  <a:lnTo>
                    <a:pt x="342" y="554"/>
                  </a:lnTo>
                  <a:lnTo>
                    <a:pt x="342" y="552"/>
                  </a:lnTo>
                  <a:lnTo>
                    <a:pt x="342" y="550"/>
                  </a:lnTo>
                  <a:lnTo>
                    <a:pt x="342" y="544"/>
                  </a:lnTo>
                  <a:lnTo>
                    <a:pt x="342" y="542"/>
                  </a:lnTo>
                  <a:lnTo>
                    <a:pt x="342" y="534"/>
                  </a:lnTo>
                  <a:lnTo>
                    <a:pt x="342" y="533"/>
                  </a:lnTo>
                  <a:lnTo>
                    <a:pt x="342" y="531"/>
                  </a:lnTo>
                  <a:lnTo>
                    <a:pt x="341" y="532"/>
                  </a:lnTo>
                  <a:lnTo>
                    <a:pt x="342" y="533"/>
                  </a:lnTo>
                  <a:lnTo>
                    <a:pt x="342" y="534"/>
                  </a:lnTo>
                  <a:lnTo>
                    <a:pt x="341" y="534"/>
                  </a:lnTo>
                  <a:lnTo>
                    <a:pt x="341" y="533"/>
                  </a:lnTo>
                  <a:lnTo>
                    <a:pt x="340" y="533"/>
                  </a:lnTo>
                  <a:lnTo>
                    <a:pt x="340" y="534"/>
                  </a:lnTo>
                  <a:lnTo>
                    <a:pt x="341" y="535"/>
                  </a:lnTo>
                  <a:lnTo>
                    <a:pt x="341" y="536"/>
                  </a:lnTo>
                  <a:lnTo>
                    <a:pt x="340" y="536"/>
                  </a:lnTo>
                  <a:lnTo>
                    <a:pt x="340" y="537"/>
                  </a:lnTo>
                  <a:lnTo>
                    <a:pt x="339" y="537"/>
                  </a:lnTo>
                  <a:lnTo>
                    <a:pt x="338" y="538"/>
                  </a:lnTo>
                  <a:lnTo>
                    <a:pt x="338" y="539"/>
                  </a:lnTo>
                  <a:lnTo>
                    <a:pt x="337" y="539"/>
                  </a:lnTo>
                  <a:lnTo>
                    <a:pt x="337" y="540"/>
                  </a:lnTo>
                  <a:lnTo>
                    <a:pt x="336" y="541"/>
                  </a:lnTo>
                  <a:lnTo>
                    <a:pt x="335" y="540"/>
                  </a:lnTo>
                  <a:lnTo>
                    <a:pt x="334" y="540"/>
                  </a:lnTo>
                  <a:lnTo>
                    <a:pt x="334" y="541"/>
                  </a:lnTo>
                  <a:lnTo>
                    <a:pt x="334" y="542"/>
                  </a:lnTo>
                  <a:lnTo>
                    <a:pt x="333" y="542"/>
                  </a:lnTo>
                  <a:lnTo>
                    <a:pt x="333" y="543"/>
                  </a:lnTo>
                  <a:lnTo>
                    <a:pt x="333" y="544"/>
                  </a:lnTo>
                  <a:lnTo>
                    <a:pt x="333" y="545"/>
                  </a:lnTo>
                  <a:lnTo>
                    <a:pt x="332" y="545"/>
                  </a:lnTo>
                  <a:lnTo>
                    <a:pt x="331" y="546"/>
                  </a:lnTo>
                  <a:lnTo>
                    <a:pt x="331" y="547"/>
                  </a:lnTo>
                  <a:lnTo>
                    <a:pt x="331" y="548"/>
                  </a:lnTo>
                  <a:lnTo>
                    <a:pt x="330" y="548"/>
                  </a:lnTo>
                  <a:lnTo>
                    <a:pt x="329" y="548"/>
                  </a:lnTo>
                  <a:lnTo>
                    <a:pt x="329" y="547"/>
                  </a:lnTo>
                  <a:lnTo>
                    <a:pt x="328" y="547"/>
                  </a:lnTo>
                  <a:lnTo>
                    <a:pt x="328" y="548"/>
                  </a:lnTo>
                  <a:lnTo>
                    <a:pt x="328" y="549"/>
                  </a:lnTo>
                  <a:lnTo>
                    <a:pt x="327" y="549"/>
                  </a:lnTo>
                  <a:lnTo>
                    <a:pt x="327" y="548"/>
                  </a:lnTo>
                  <a:lnTo>
                    <a:pt x="326" y="549"/>
                  </a:lnTo>
                  <a:lnTo>
                    <a:pt x="325" y="549"/>
                  </a:lnTo>
                  <a:lnTo>
                    <a:pt x="324" y="549"/>
                  </a:lnTo>
                  <a:lnTo>
                    <a:pt x="325" y="548"/>
                  </a:lnTo>
                  <a:lnTo>
                    <a:pt x="326" y="548"/>
                  </a:lnTo>
                  <a:lnTo>
                    <a:pt x="326" y="547"/>
                  </a:lnTo>
                  <a:lnTo>
                    <a:pt x="325" y="547"/>
                  </a:lnTo>
                  <a:lnTo>
                    <a:pt x="325" y="546"/>
                  </a:lnTo>
                  <a:lnTo>
                    <a:pt x="324" y="546"/>
                  </a:lnTo>
                  <a:lnTo>
                    <a:pt x="324" y="547"/>
                  </a:lnTo>
                  <a:lnTo>
                    <a:pt x="323" y="547"/>
                  </a:lnTo>
                  <a:lnTo>
                    <a:pt x="322" y="547"/>
                  </a:lnTo>
                  <a:lnTo>
                    <a:pt x="322" y="548"/>
                  </a:lnTo>
                  <a:lnTo>
                    <a:pt x="323" y="548"/>
                  </a:lnTo>
                  <a:lnTo>
                    <a:pt x="322" y="549"/>
                  </a:lnTo>
                  <a:lnTo>
                    <a:pt x="321" y="549"/>
                  </a:lnTo>
                  <a:lnTo>
                    <a:pt x="320" y="549"/>
                  </a:lnTo>
                  <a:lnTo>
                    <a:pt x="320" y="550"/>
                  </a:lnTo>
                  <a:lnTo>
                    <a:pt x="320" y="550"/>
                  </a:lnTo>
                  <a:lnTo>
                    <a:pt x="319" y="550"/>
                  </a:lnTo>
                  <a:lnTo>
                    <a:pt x="318" y="549"/>
                  </a:lnTo>
                  <a:lnTo>
                    <a:pt x="317" y="549"/>
                  </a:lnTo>
                  <a:lnTo>
                    <a:pt x="316" y="548"/>
                  </a:lnTo>
                  <a:lnTo>
                    <a:pt x="316" y="549"/>
                  </a:lnTo>
                  <a:lnTo>
                    <a:pt x="315" y="549"/>
                  </a:lnTo>
                  <a:lnTo>
                    <a:pt x="315" y="548"/>
                  </a:lnTo>
                  <a:lnTo>
                    <a:pt x="315" y="547"/>
                  </a:lnTo>
                  <a:lnTo>
                    <a:pt x="315" y="546"/>
                  </a:lnTo>
                  <a:lnTo>
                    <a:pt x="316" y="546"/>
                  </a:lnTo>
                  <a:lnTo>
                    <a:pt x="316" y="545"/>
                  </a:lnTo>
                  <a:lnTo>
                    <a:pt x="316" y="544"/>
                  </a:lnTo>
                  <a:lnTo>
                    <a:pt x="315" y="544"/>
                  </a:lnTo>
                  <a:lnTo>
                    <a:pt x="314" y="545"/>
                  </a:lnTo>
                  <a:lnTo>
                    <a:pt x="313" y="546"/>
                  </a:lnTo>
                  <a:lnTo>
                    <a:pt x="312" y="547"/>
                  </a:lnTo>
                  <a:lnTo>
                    <a:pt x="311" y="547"/>
                  </a:lnTo>
                  <a:lnTo>
                    <a:pt x="311" y="548"/>
                  </a:lnTo>
                  <a:lnTo>
                    <a:pt x="310" y="548"/>
                  </a:lnTo>
                  <a:lnTo>
                    <a:pt x="309" y="548"/>
                  </a:lnTo>
                  <a:lnTo>
                    <a:pt x="308" y="548"/>
                  </a:lnTo>
                  <a:lnTo>
                    <a:pt x="307" y="550"/>
                  </a:lnTo>
                  <a:lnTo>
                    <a:pt x="306" y="551"/>
                  </a:lnTo>
                  <a:lnTo>
                    <a:pt x="306" y="550"/>
                  </a:lnTo>
                  <a:lnTo>
                    <a:pt x="306" y="549"/>
                  </a:lnTo>
                  <a:lnTo>
                    <a:pt x="307" y="549"/>
                  </a:lnTo>
                  <a:lnTo>
                    <a:pt x="307" y="548"/>
                  </a:lnTo>
                  <a:lnTo>
                    <a:pt x="306" y="548"/>
                  </a:lnTo>
                  <a:lnTo>
                    <a:pt x="305" y="548"/>
                  </a:lnTo>
                  <a:lnTo>
                    <a:pt x="304" y="548"/>
                  </a:lnTo>
                  <a:lnTo>
                    <a:pt x="303" y="547"/>
                  </a:lnTo>
                  <a:lnTo>
                    <a:pt x="302" y="547"/>
                  </a:lnTo>
                  <a:lnTo>
                    <a:pt x="301" y="547"/>
                  </a:lnTo>
                  <a:lnTo>
                    <a:pt x="300" y="547"/>
                  </a:lnTo>
                  <a:lnTo>
                    <a:pt x="299" y="547"/>
                  </a:lnTo>
                  <a:lnTo>
                    <a:pt x="299" y="546"/>
                  </a:lnTo>
                  <a:lnTo>
                    <a:pt x="300" y="546"/>
                  </a:lnTo>
                  <a:lnTo>
                    <a:pt x="300" y="545"/>
                  </a:lnTo>
                  <a:lnTo>
                    <a:pt x="299" y="545"/>
                  </a:lnTo>
                  <a:lnTo>
                    <a:pt x="299" y="546"/>
                  </a:lnTo>
                  <a:lnTo>
                    <a:pt x="299" y="547"/>
                  </a:lnTo>
                  <a:lnTo>
                    <a:pt x="298" y="547"/>
                  </a:lnTo>
                  <a:lnTo>
                    <a:pt x="297" y="547"/>
                  </a:lnTo>
                  <a:lnTo>
                    <a:pt x="297" y="546"/>
                  </a:lnTo>
                  <a:lnTo>
                    <a:pt x="297" y="547"/>
                  </a:lnTo>
                  <a:lnTo>
                    <a:pt x="296" y="547"/>
                  </a:lnTo>
                  <a:lnTo>
                    <a:pt x="296" y="548"/>
                  </a:lnTo>
                  <a:lnTo>
                    <a:pt x="295" y="548"/>
                  </a:lnTo>
                  <a:lnTo>
                    <a:pt x="295" y="547"/>
                  </a:lnTo>
                  <a:lnTo>
                    <a:pt x="294" y="546"/>
                  </a:lnTo>
                  <a:lnTo>
                    <a:pt x="294" y="547"/>
                  </a:lnTo>
                  <a:lnTo>
                    <a:pt x="294" y="548"/>
                  </a:lnTo>
                  <a:lnTo>
                    <a:pt x="293" y="548"/>
                  </a:lnTo>
                  <a:lnTo>
                    <a:pt x="292" y="548"/>
                  </a:lnTo>
                  <a:lnTo>
                    <a:pt x="291" y="549"/>
                  </a:lnTo>
                  <a:lnTo>
                    <a:pt x="290" y="549"/>
                  </a:lnTo>
                  <a:lnTo>
                    <a:pt x="289" y="549"/>
                  </a:lnTo>
                  <a:lnTo>
                    <a:pt x="289" y="548"/>
                  </a:lnTo>
                  <a:lnTo>
                    <a:pt x="288" y="548"/>
                  </a:lnTo>
                  <a:lnTo>
                    <a:pt x="288" y="547"/>
                  </a:lnTo>
                  <a:lnTo>
                    <a:pt x="287" y="548"/>
                  </a:lnTo>
                  <a:lnTo>
                    <a:pt x="286" y="548"/>
                  </a:lnTo>
                  <a:lnTo>
                    <a:pt x="286" y="547"/>
                  </a:lnTo>
                  <a:lnTo>
                    <a:pt x="285" y="546"/>
                  </a:lnTo>
                  <a:lnTo>
                    <a:pt x="284" y="546"/>
                  </a:lnTo>
                  <a:lnTo>
                    <a:pt x="284" y="545"/>
                  </a:lnTo>
                  <a:lnTo>
                    <a:pt x="284" y="544"/>
                  </a:lnTo>
                  <a:lnTo>
                    <a:pt x="283" y="544"/>
                  </a:lnTo>
                  <a:lnTo>
                    <a:pt x="282" y="544"/>
                  </a:lnTo>
                  <a:lnTo>
                    <a:pt x="282" y="545"/>
                  </a:lnTo>
                  <a:lnTo>
                    <a:pt x="281" y="546"/>
                  </a:lnTo>
                  <a:lnTo>
                    <a:pt x="280" y="546"/>
                  </a:lnTo>
                  <a:lnTo>
                    <a:pt x="280" y="545"/>
                  </a:lnTo>
                  <a:lnTo>
                    <a:pt x="281" y="545"/>
                  </a:lnTo>
                  <a:lnTo>
                    <a:pt x="281" y="544"/>
                  </a:lnTo>
                  <a:lnTo>
                    <a:pt x="280" y="544"/>
                  </a:lnTo>
                  <a:lnTo>
                    <a:pt x="279" y="544"/>
                  </a:lnTo>
                  <a:lnTo>
                    <a:pt x="279" y="545"/>
                  </a:lnTo>
                  <a:lnTo>
                    <a:pt x="278" y="545"/>
                  </a:lnTo>
                  <a:lnTo>
                    <a:pt x="278" y="546"/>
                  </a:lnTo>
                  <a:lnTo>
                    <a:pt x="278" y="547"/>
                  </a:lnTo>
                  <a:lnTo>
                    <a:pt x="278" y="548"/>
                  </a:lnTo>
                  <a:lnTo>
                    <a:pt x="277" y="548"/>
                  </a:lnTo>
                  <a:lnTo>
                    <a:pt x="277" y="547"/>
                  </a:lnTo>
                  <a:lnTo>
                    <a:pt x="276" y="547"/>
                  </a:lnTo>
                  <a:lnTo>
                    <a:pt x="275" y="547"/>
                  </a:lnTo>
                  <a:lnTo>
                    <a:pt x="275" y="546"/>
                  </a:lnTo>
                  <a:lnTo>
                    <a:pt x="274" y="547"/>
                  </a:lnTo>
                  <a:lnTo>
                    <a:pt x="274" y="548"/>
                  </a:lnTo>
                  <a:lnTo>
                    <a:pt x="274" y="549"/>
                  </a:lnTo>
                  <a:lnTo>
                    <a:pt x="274" y="550"/>
                  </a:lnTo>
                  <a:lnTo>
                    <a:pt x="274" y="551"/>
                  </a:lnTo>
                  <a:lnTo>
                    <a:pt x="274" y="552"/>
                  </a:lnTo>
                  <a:lnTo>
                    <a:pt x="273" y="552"/>
                  </a:lnTo>
                  <a:lnTo>
                    <a:pt x="273" y="551"/>
                  </a:lnTo>
                  <a:lnTo>
                    <a:pt x="273" y="550"/>
                  </a:lnTo>
                  <a:lnTo>
                    <a:pt x="272" y="550"/>
                  </a:lnTo>
                  <a:lnTo>
                    <a:pt x="271" y="550"/>
                  </a:lnTo>
                  <a:lnTo>
                    <a:pt x="270" y="550"/>
                  </a:lnTo>
                  <a:lnTo>
                    <a:pt x="270" y="551"/>
                  </a:lnTo>
                  <a:lnTo>
                    <a:pt x="270" y="552"/>
                  </a:lnTo>
                  <a:lnTo>
                    <a:pt x="269" y="553"/>
                  </a:lnTo>
                  <a:lnTo>
                    <a:pt x="268" y="553"/>
                  </a:lnTo>
                  <a:lnTo>
                    <a:pt x="267" y="553"/>
                  </a:lnTo>
                  <a:lnTo>
                    <a:pt x="266" y="552"/>
                  </a:lnTo>
                  <a:lnTo>
                    <a:pt x="265" y="552"/>
                  </a:lnTo>
                  <a:lnTo>
                    <a:pt x="264" y="551"/>
                  </a:lnTo>
                  <a:lnTo>
                    <a:pt x="262" y="551"/>
                  </a:lnTo>
                  <a:lnTo>
                    <a:pt x="261" y="551"/>
                  </a:lnTo>
                  <a:lnTo>
                    <a:pt x="259" y="551"/>
                  </a:lnTo>
                  <a:lnTo>
                    <a:pt x="258" y="551"/>
                  </a:lnTo>
                  <a:lnTo>
                    <a:pt x="257" y="551"/>
                  </a:lnTo>
                  <a:lnTo>
                    <a:pt x="256" y="550"/>
                  </a:lnTo>
                  <a:lnTo>
                    <a:pt x="256" y="549"/>
                  </a:lnTo>
                  <a:lnTo>
                    <a:pt x="256" y="548"/>
                  </a:lnTo>
                  <a:lnTo>
                    <a:pt x="255" y="548"/>
                  </a:lnTo>
                  <a:lnTo>
                    <a:pt x="254" y="547"/>
                  </a:lnTo>
                  <a:lnTo>
                    <a:pt x="253" y="547"/>
                  </a:lnTo>
                  <a:lnTo>
                    <a:pt x="252" y="547"/>
                  </a:lnTo>
                  <a:lnTo>
                    <a:pt x="253" y="546"/>
                  </a:lnTo>
                  <a:lnTo>
                    <a:pt x="253" y="545"/>
                  </a:lnTo>
                  <a:lnTo>
                    <a:pt x="251" y="545"/>
                  </a:lnTo>
                  <a:lnTo>
                    <a:pt x="250" y="545"/>
                  </a:lnTo>
                  <a:lnTo>
                    <a:pt x="249" y="545"/>
                  </a:lnTo>
                  <a:lnTo>
                    <a:pt x="249" y="546"/>
                  </a:lnTo>
                  <a:lnTo>
                    <a:pt x="248" y="546"/>
                  </a:lnTo>
                  <a:lnTo>
                    <a:pt x="247" y="545"/>
                  </a:lnTo>
                  <a:lnTo>
                    <a:pt x="247" y="546"/>
                  </a:lnTo>
                  <a:lnTo>
                    <a:pt x="247" y="546"/>
                  </a:lnTo>
                  <a:lnTo>
                    <a:pt x="247" y="545"/>
                  </a:lnTo>
                  <a:lnTo>
                    <a:pt x="246" y="545"/>
                  </a:lnTo>
                  <a:lnTo>
                    <a:pt x="246" y="544"/>
                  </a:lnTo>
                  <a:lnTo>
                    <a:pt x="245" y="544"/>
                  </a:lnTo>
                  <a:lnTo>
                    <a:pt x="245" y="545"/>
                  </a:lnTo>
                  <a:lnTo>
                    <a:pt x="245" y="544"/>
                  </a:lnTo>
                  <a:lnTo>
                    <a:pt x="244" y="544"/>
                  </a:lnTo>
                  <a:lnTo>
                    <a:pt x="244" y="543"/>
                  </a:lnTo>
                  <a:lnTo>
                    <a:pt x="243" y="543"/>
                  </a:lnTo>
                  <a:lnTo>
                    <a:pt x="242" y="543"/>
                  </a:lnTo>
                  <a:lnTo>
                    <a:pt x="242" y="542"/>
                  </a:lnTo>
                  <a:lnTo>
                    <a:pt x="241" y="542"/>
                  </a:lnTo>
                  <a:lnTo>
                    <a:pt x="240" y="542"/>
                  </a:lnTo>
                  <a:lnTo>
                    <a:pt x="239" y="541"/>
                  </a:lnTo>
                  <a:lnTo>
                    <a:pt x="239" y="540"/>
                  </a:lnTo>
                  <a:lnTo>
                    <a:pt x="238" y="539"/>
                  </a:lnTo>
                  <a:lnTo>
                    <a:pt x="237" y="540"/>
                  </a:lnTo>
                  <a:lnTo>
                    <a:pt x="237" y="539"/>
                  </a:lnTo>
                  <a:lnTo>
                    <a:pt x="236" y="539"/>
                  </a:lnTo>
                  <a:lnTo>
                    <a:pt x="236" y="540"/>
                  </a:lnTo>
                  <a:lnTo>
                    <a:pt x="235" y="540"/>
                  </a:lnTo>
                  <a:lnTo>
                    <a:pt x="234" y="540"/>
                  </a:lnTo>
                  <a:lnTo>
                    <a:pt x="234" y="539"/>
                  </a:lnTo>
                  <a:lnTo>
                    <a:pt x="233" y="539"/>
                  </a:lnTo>
                  <a:lnTo>
                    <a:pt x="233" y="538"/>
                  </a:lnTo>
                  <a:lnTo>
                    <a:pt x="233" y="537"/>
                  </a:lnTo>
                  <a:lnTo>
                    <a:pt x="233" y="536"/>
                  </a:lnTo>
                  <a:lnTo>
                    <a:pt x="233" y="535"/>
                  </a:lnTo>
                  <a:lnTo>
                    <a:pt x="233" y="534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31" y="535"/>
                  </a:lnTo>
                  <a:lnTo>
                    <a:pt x="231" y="536"/>
                  </a:lnTo>
                  <a:lnTo>
                    <a:pt x="230" y="536"/>
                  </a:lnTo>
                  <a:lnTo>
                    <a:pt x="229" y="536"/>
                  </a:lnTo>
                  <a:lnTo>
                    <a:pt x="228" y="536"/>
                  </a:lnTo>
                  <a:lnTo>
                    <a:pt x="227" y="536"/>
                  </a:lnTo>
                  <a:lnTo>
                    <a:pt x="226" y="536"/>
                  </a:lnTo>
                  <a:lnTo>
                    <a:pt x="226" y="535"/>
                  </a:lnTo>
                  <a:lnTo>
                    <a:pt x="226" y="534"/>
                  </a:lnTo>
                  <a:lnTo>
                    <a:pt x="225" y="533"/>
                  </a:lnTo>
                  <a:lnTo>
                    <a:pt x="224" y="533"/>
                  </a:lnTo>
                  <a:lnTo>
                    <a:pt x="223" y="533"/>
                  </a:lnTo>
                  <a:lnTo>
                    <a:pt x="223" y="532"/>
                  </a:lnTo>
                  <a:lnTo>
                    <a:pt x="224" y="531"/>
                  </a:lnTo>
                  <a:lnTo>
                    <a:pt x="224" y="530"/>
                  </a:lnTo>
                  <a:lnTo>
                    <a:pt x="223" y="530"/>
                  </a:lnTo>
                  <a:lnTo>
                    <a:pt x="222" y="531"/>
                  </a:lnTo>
                  <a:lnTo>
                    <a:pt x="221" y="531"/>
                  </a:lnTo>
                  <a:lnTo>
                    <a:pt x="221" y="532"/>
                  </a:lnTo>
                  <a:lnTo>
                    <a:pt x="221" y="533"/>
                  </a:lnTo>
                  <a:lnTo>
                    <a:pt x="221" y="534"/>
                  </a:lnTo>
                  <a:lnTo>
                    <a:pt x="222" y="534"/>
                  </a:lnTo>
                  <a:lnTo>
                    <a:pt x="223" y="534"/>
                  </a:lnTo>
                  <a:lnTo>
                    <a:pt x="223" y="535"/>
                  </a:lnTo>
                  <a:lnTo>
                    <a:pt x="222" y="535"/>
                  </a:lnTo>
                  <a:lnTo>
                    <a:pt x="222" y="536"/>
                  </a:lnTo>
                  <a:lnTo>
                    <a:pt x="221" y="536"/>
                  </a:lnTo>
                  <a:lnTo>
                    <a:pt x="220" y="535"/>
                  </a:lnTo>
                  <a:lnTo>
                    <a:pt x="220" y="534"/>
                  </a:lnTo>
                  <a:lnTo>
                    <a:pt x="219" y="534"/>
                  </a:lnTo>
                  <a:lnTo>
                    <a:pt x="218" y="534"/>
                  </a:lnTo>
                  <a:lnTo>
                    <a:pt x="216" y="534"/>
                  </a:lnTo>
                  <a:lnTo>
                    <a:pt x="215" y="535"/>
                  </a:lnTo>
                  <a:lnTo>
                    <a:pt x="214" y="535"/>
                  </a:lnTo>
                  <a:lnTo>
                    <a:pt x="213" y="535"/>
                  </a:lnTo>
                  <a:lnTo>
                    <a:pt x="212" y="535"/>
                  </a:lnTo>
                  <a:lnTo>
                    <a:pt x="211" y="534"/>
                  </a:lnTo>
                  <a:lnTo>
                    <a:pt x="210" y="534"/>
                  </a:lnTo>
                  <a:lnTo>
                    <a:pt x="210" y="533"/>
                  </a:lnTo>
                  <a:lnTo>
                    <a:pt x="209" y="533"/>
                  </a:lnTo>
                  <a:lnTo>
                    <a:pt x="209" y="532"/>
                  </a:lnTo>
                  <a:lnTo>
                    <a:pt x="208" y="531"/>
                  </a:lnTo>
                  <a:lnTo>
                    <a:pt x="209" y="531"/>
                  </a:lnTo>
                  <a:lnTo>
                    <a:pt x="209" y="532"/>
                  </a:lnTo>
                  <a:lnTo>
                    <a:pt x="210" y="532"/>
                  </a:lnTo>
                  <a:lnTo>
                    <a:pt x="211" y="532"/>
                  </a:lnTo>
                  <a:lnTo>
                    <a:pt x="211" y="533"/>
                  </a:lnTo>
                  <a:lnTo>
                    <a:pt x="212" y="532"/>
                  </a:lnTo>
                  <a:lnTo>
                    <a:pt x="211" y="532"/>
                  </a:lnTo>
                  <a:lnTo>
                    <a:pt x="211" y="531"/>
                  </a:lnTo>
                  <a:lnTo>
                    <a:pt x="212" y="530"/>
                  </a:lnTo>
                  <a:lnTo>
                    <a:pt x="212" y="529"/>
                  </a:lnTo>
                  <a:lnTo>
                    <a:pt x="211" y="529"/>
                  </a:lnTo>
                  <a:lnTo>
                    <a:pt x="211" y="528"/>
                  </a:lnTo>
                  <a:lnTo>
                    <a:pt x="210" y="527"/>
                  </a:lnTo>
                  <a:lnTo>
                    <a:pt x="209" y="527"/>
                  </a:lnTo>
                  <a:lnTo>
                    <a:pt x="208" y="527"/>
                  </a:lnTo>
                  <a:lnTo>
                    <a:pt x="207" y="528"/>
                  </a:lnTo>
                  <a:lnTo>
                    <a:pt x="205" y="528"/>
                  </a:lnTo>
                  <a:lnTo>
                    <a:pt x="204" y="528"/>
                  </a:lnTo>
                  <a:lnTo>
                    <a:pt x="203" y="528"/>
                  </a:lnTo>
                  <a:lnTo>
                    <a:pt x="202" y="527"/>
                  </a:lnTo>
                  <a:lnTo>
                    <a:pt x="203" y="526"/>
                  </a:lnTo>
                  <a:lnTo>
                    <a:pt x="203" y="525"/>
                  </a:lnTo>
                  <a:lnTo>
                    <a:pt x="203" y="524"/>
                  </a:lnTo>
                  <a:lnTo>
                    <a:pt x="202" y="524"/>
                  </a:lnTo>
                  <a:lnTo>
                    <a:pt x="201" y="524"/>
                  </a:lnTo>
                  <a:lnTo>
                    <a:pt x="200" y="523"/>
                  </a:lnTo>
                  <a:lnTo>
                    <a:pt x="199" y="523"/>
                  </a:lnTo>
                  <a:lnTo>
                    <a:pt x="199" y="522"/>
                  </a:lnTo>
                  <a:lnTo>
                    <a:pt x="199" y="521"/>
                  </a:lnTo>
                  <a:lnTo>
                    <a:pt x="198" y="521"/>
                  </a:lnTo>
                  <a:lnTo>
                    <a:pt x="196" y="520"/>
                  </a:lnTo>
                  <a:lnTo>
                    <a:pt x="195" y="520"/>
                  </a:lnTo>
                  <a:lnTo>
                    <a:pt x="195" y="519"/>
                  </a:lnTo>
                  <a:lnTo>
                    <a:pt x="194" y="519"/>
                  </a:lnTo>
                  <a:lnTo>
                    <a:pt x="194" y="518"/>
                  </a:lnTo>
                  <a:lnTo>
                    <a:pt x="193" y="517"/>
                  </a:lnTo>
                  <a:lnTo>
                    <a:pt x="192" y="516"/>
                  </a:lnTo>
                  <a:lnTo>
                    <a:pt x="191" y="516"/>
                  </a:lnTo>
                  <a:lnTo>
                    <a:pt x="191" y="515"/>
                  </a:lnTo>
                  <a:lnTo>
                    <a:pt x="190" y="515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8" y="514"/>
                  </a:lnTo>
                  <a:lnTo>
                    <a:pt x="187" y="515"/>
                  </a:lnTo>
                  <a:lnTo>
                    <a:pt x="185" y="515"/>
                  </a:lnTo>
                  <a:lnTo>
                    <a:pt x="184" y="515"/>
                  </a:lnTo>
                  <a:lnTo>
                    <a:pt x="183" y="515"/>
                  </a:lnTo>
                  <a:lnTo>
                    <a:pt x="182" y="515"/>
                  </a:lnTo>
                  <a:lnTo>
                    <a:pt x="181" y="515"/>
                  </a:lnTo>
                  <a:lnTo>
                    <a:pt x="180" y="515"/>
                  </a:lnTo>
                  <a:lnTo>
                    <a:pt x="179" y="515"/>
                  </a:lnTo>
                  <a:lnTo>
                    <a:pt x="178" y="515"/>
                  </a:lnTo>
                  <a:lnTo>
                    <a:pt x="178" y="516"/>
                  </a:lnTo>
                  <a:lnTo>
                    <a:pt x="178" y="517"/>
                  </a:lnTo>
                  <a:lnTo>
                    <a:pt x="177" y="517"/>
                  </a:lnTo>
                  <a:lnTo>
                    <a:pt x="176" y="517"/>
                  </a:lnTo>
                  <a:lnTo>
                    <a:pt x="175" y="517"/>
                  </a:lnTo>
                  <a:lnTo>
                    <a:pt x="173" y="517"/>
                  </a:lnTo>
                  <a:lnTo>
                    <a:pt x="171" y="517"/>
                  </a:lnTo>
                  <a:lnTo>
                    <a:pt x="164" y="517"/>
                  </a:lnTo>
                  <a:lnTo>
                    <a:pt x="163" y="517"/>
                  </a:lnTo>
                  <a:lnTo>
                    <a:pt x="160" y="517"/>
                  </a:lnTo>
                  <a:lnTo>
                    <a:pt x="155" y="517"/>
                  </a:lnTo>
                  <a:lnTo>
                    <a:pt x="152" y="517"/>
                  </a:lnTo>
                  <a:lnTo>
                    <a:pt x="149" y="517"/>
                  </a:lnTo>
                  <a:lnTo>
                    <a:pt x="148" y="517"/>
                  </a:lnTo>
                  <a:lnTo>
                    <a:pt x="143" y="517"/>
                  </a:lnTo>
                  <a:lnTo>
                    <a:pt x="139" y="517"/>
                  </a:lnTo>
                  <a:lnTo>
                    <a:pt x="135" y="517"/>
                  </a:lnTo>
                  <a:lnTo>
                    <a:pt x="134" y="517"/>
                  </a:lnTo>
                  <a:lnTo>
                    <a:pt x="133" y="517"/>
                  </a:lnTo>
                  <a:lnTo>
                    <a:pt x="129" y="517"/>
                  </a:lnTo>
                  <a:lnTo>
                    <a:pt x="119" y="517"/>
                  </a:lnTo>
                  <a:lnTo>
                    <a:pt x="116" y="517"/>
                  </a:lnTo>
                  <a:lnTo>
                    <a:pt x="115" y="517"/>
                  </a:lnTo>
                  <a:lnTo>
                    <a:pt x="112" y="517"/>
                  </a:lnTo>
                  <a:lnTo>
                    <a:pt x="111" y="517"/>
                  </a:lnTo>
                  <a:lnTo>
                    <a:pt x="108" y="517"/>
                  </a:lnTo>
                  <a:lnTo>
                    <a:pt x="107" y="517"/>
                  </a:lnTo>
                  <a:lnTo>
                    <a:pt x="104" y="517"/>
                  </a:lnTo>
                  <a:lnTo>
                    <a:pt x="102" y="517"/>
                  </a:lnTo>
                  <a:lnTo>
                    <a:pt x="101" y="517"/>
                  </a:lnTo>
                  <a:lnTo>
                    <a:pt x="100" y="517"/>
                  </a:lnTo>
                  <a:lnTo>
                    <a:pt x="94" y="517"/>
                  </a:lnTo>
                  <a:lnTo>
                    <a:pt x="93" y="517"/>
                  </a:lnTo>
                  <a:lnTo>
                    <a:pt x="90" y="517"/>
                  </a:lnTo>
                  <a:lnTo>
                    <a:pt x="84" y="517"/>
                  </a:lnTo>
                  <a:lnTo>
                    <a:pt x="83" y="517"/>
                  </a:lnTo>
                  <a:lnTo>
                    <a:pt x="78" y="517"/>
                  </a:lnTo>
                  <a:lnTo>
                    <a:pt x="74" y="517"/>
                  </a:lnTo>
                  <a:lnTo>
                    <a:pt x="72" y="517"/>
                  </a:lnTo>
                  <a:lnTo>
                    <a:pt x="71" y="517"/>
                  </a:lnTo>
                  <a:lnTo>
                    <a:pt x="69" y="517"/>
                  </a:lnTo>
                  <a:lnTo>
                    <a:pt x="65" y="517"/>
                  </a:lnTo>
                  <a:lnTo>
                    <a:pt x="61" y="517"/>
                  </a:lnTo>
                  <a:lnTo>
                    <a:pt x="58" y="517"/>
                  </a:lnTo>
                  <a:lnTo>
                    <a:pt x="56" y="517"/>
                  </a:lnTo>
                  <a:lnTo>
                    <a:pt x="54" y="517"/>
                  </a:lnTo>
                  <a:lnTo>
                    <a:pt x="52" y="517"/>
                  </a:lnTo>
                  <a:lnTo>
                    <a:pt x="50" y="517"/>
                  </a:lnTo>
                  <a:lnTo>
                    <a:pt x="49" y="517"/>
                  </a:lnTo>
                  <a:lnTo>
                    <a:pt x="47" y="517"/>
                  </a:lnTo>
                  <a:lnTo>
                    <a:pt x="43" y="517"/>
                  </a:lnTo>
                  <a:lnTo>
                    <a:pt x="41" y="517"/>
                  </a:lnTo>
                  <a:lnTo>
                    <a:pt x="36" y="516"/>
                  </a:lnTo>
                  <a:lnTo>
                    <a:pt x="35" y="516"/>
                  </a:lnTo>
                  <a:lnTo>
                    <a:pt x="34" y="517"/>
                  </a:lnTo>
                  <a:lnTo>
                    <a:pt x="30" y="516"/>
                  </a:lnTo>
                  <a:lnTo>
                    <a:pt x="28" y="516"/>
                  </a:lnTo>
                  <a:lnTo>
                    <a:pt x="29" y="516"/>
                  </a:lnTo>
                  <a:lnTo>
                    <a:pt x="31" y="514"/>
                  </a:lnTo>
                  <a:lnTo>
                    <a:pt x="26" y="514"/>
                  </a:lnTo>
                  <a:lnTo>
                    <a:pt x="26" y="514"/>
                  </a:lnTo>
                  <a:lnTo>
                    <a:pt x="24" y="514"/>
                  </a:lnTo>
                  <a:lnTo>
                    <a:pt x="23" y="514"/>
                  </a:lnTo>
                  <a:lnTo>
                    <a:pt x="22" y="514"/>
                  </a:lnTo>
                  <a:lnTo>
                    <a:pt x="17" y="514"/>
                  </a:lnTo>
                  <a:lnTo>
                    <a:pt x="12" y="513"/>
                  </a:lnTo>
                  <a:lnTo>
                    <a:pt x="11" y="513"/>
                  </a:lnTo>
                  <a:lnTo>
                    <a:pt x="7" y="513"/>
                  </a:lnTo>
                  <a:lnTo>
                    <a:pt x="5" y="513"/>
                  </a:lnTo>
                  <a:lnTo>
                    <a:pt x="1" y="513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0" y="508"/>
                  </a:lnTo>
                  <a:lnTo>
                    <a:pt x="0" y="506"/>
                  </a:lnTo>
                  <a:lnTo>
                    <a:pt x="0" y="503"/>
                  </a:lnTo>
                  <a:lnTo>
                    <a:pt x="0" y="501"/>
                  </a:lnTo>
                  <a:lnTo>
                    <a:pt x="0" y="496"/>
                  </a:lnTo>
                  <a:lnTo>
                    <a:pt x="0" y="495"/>
                  </a:lnTo>
                  <a:lnTo>
                    <a:pt x="0" y="494"/>
                  </a:lnTo>
                  <a:lnTo>
                    <a:pt x="0" y="491"/>
                  </a:lnTo>
                  <a:lnTo>
                    <a:pt x="0" y="490"/>
                  </a:lnTo>
                  <a:lnTo>
                    <a:pt x="0" y="489"/>
                  </a:lnTo>
                  <a:lnTo>
                    <a:pt x="0" y="484"/>
                  </a:lnTo>
                  <a:lnTo>
                    <a:pt x="0" y="483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7"/>
                  </a:lnTo>
                  <a:lnTo>
                    <a:pt x="0" y="473"/>
                  </a:lnTo>
                  <a:lnTo>
                    <a:pt x="0" y="471"/>
                  </a:lnTo>
                  <a:lnTo>
                    <a:pt x="0" y="469"/>
                  </a:lnTo>
                  <a:lnTo>
                    <a:pt x="0" y="468"/>
                  </a:lnTo>
                  <a:lnTo>
                    <a:pt x="0" y="467"/>
                  </a:lnTo>
                  <a:lnTo>
                    <a:pt x="0" y="466"/>
                  </a:lnTo>
                  <a:lnTo>
                    <a:pt x="0" y="463"/>
                  </a:lnTo>
                  <a:lnTo>
                    <a:pt x="0" y="462"/>
                  </a:lnTo>
                  <a:lnTo>
                    <a:pt x="0" y="460"/>
                  </a:lnTo>
                  <a:lnTo>
                    <a:pt x="0" y="459"/>
                  </a:lnTo>
                  <a:lnTo>
                    <a:pt x="0" y="458"/>
                  </a:lnTo>
                  <a:lnTo>
                    <a:pt x="0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1" y="447"/>
                  </a:lnTo>
                  <a:lnTo>
                    <a:pt x="1" y="444"/>
                  </a:lnTo>
                  <a:lnTo>
                    <a:pt x="1" y="438"/>
                  </a:lnTo>
                  <a:lnTo>
                    <a:pt x="1" y="437"/>
                  </a:lnTo>
                  <a:lnTo>
                    <a:pt x="1" y="431"/>
                  </a:lnTo>
                  <a:lnTo>
                    <a:pt x="1" y="428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1" y="424"/>
                  </a:lnTo>
                  <a:lnTo>
                    <a:pt x="1" y="420"/>
                  </a:lnTo>
                  <a:lnTo>
                    <a:pt x="1" y="397"/>
                  </a:lnTo>
                  <a:lnTo>
                    <a:pt x="1" y="396"/>
                  </a:lnTo>
                  <a:lnTo>
                    <a:pt x="1" y="388"/>
                  </a:lnTo>
                  <a:lnTo>
                    <a:pt x="1" y="385"/>
                  </a:lnTo>
                  <a:lnTo>
                    <a:pt x="1" y="384"/>
                  </a:lnTo>
                  <a:lnTo>
                    <a:pt x="1" y="383"/>
                  </a:lnTo>
                  <a:lnTo>
                    <a:pt x="1" y="381"/>
                  </a:lnTo>
                  <a:lnTo>
                    <a:pt x="1" y="380"/>
                  </a:lnTo>
                  <a:lnTo>
                    <a:pt x="1" y="378"/>
                  </a:lnTo>
                  <a:lnTo>
                    <a:pt x="1" y="377"/>
                  </a:lnTo>
                  <a:lnTo>
                    <a:pt x="2" y="377"/>
                  </a:lnTo>
                  <a:lnTo>
                    <a:pt x="10" y="377"/>
                  </a:lnTo>
                  <a:lnTo>
                    <a:pt x="13" y="377"/>
                  </a:lnTo>
                  <a:lnTo>
                    <a:pt x="14" y="377"/>
                  </a:lnTo>
                  <a:lnTo>
                    <a:pt x="16" y="377"/>
                  </a:lnTo>
                  <a:lnTo>
                    <a:pt x="20" y="377"/>
                  </a:lnTo>
                  <a:lnTo>
                    <a:pt x="22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6" y="377"/>
                  </a:lnTo>
                  <a:lnTo>
                    <a:pt x="26" y="376"/>
                  </a:lnTo>
                  <a:lnTo>
                    <a:pt x="26" y="373"/>
                  </a:lnTo>
                  <a:lnTo>
                    <a:pt x="28" y="373"/>
                  </a:lnTo>
                  <a:lnTo>
                    <a:pt x="30" y="373"/>
                  </a:lnTo>
                  <a:lnTo>
                    <a:pt x="30" y="374"/>
                  </a:lnTo>
                  <a:lnTo>
                    <a:pt x="30" y="377"/>
                  </a:lnTo>
                  <a:lnTo>
                    <a:pt x="37" y="377"/>
                  </a:lnTo>
                  <a:lnTo>
                    <a:pt x="41" y="377"/>
                  </a:lnTo>
                  <a:lnTo>
                    <a:pt x="42" y="377"/>
                  </a:lnTo>
                  <a:lnTo>
                    <a:pt x="45" y="377"/>
                  </a:lnTo>
                  <a:lnTo>
                    <a:pt x="46" y="377"/>
                  </a:lnTo>
                  <a:lnTo>
                    <a:pt x="48" y="377"/>
                  </a:lnTo>
                  <a:lnTo>
                    <a:pt x="49" y="377"/>
                  </a:lnTo>
                  <a:lnTo>
                    <a:pt x="53" y="377"/>
                  </a:lnTo>
                  <a:lnTo>
                    <a:pt x="56" y="377"/>
                  </a:lnTo>
                  <a:lnTo>
                    <a:pt x="60" y="377"/>
                  </a:lnTo>
                  <a:lnTo>
                    <a:pt x="63" y="377"/>
                  </a:lnTo>
                  <a:lnTo>
                    <a:pt x="68" y="377"/>
                  </a:lnTo>
                  <a:lnTo>
                    <a:pt x="69" y="377"/>
                  </a:lnTo>
                  <a:lnTo>
                    <a:pt x="72" y="377"/>
                  </a:lnTo>
                  <a:lnTo>
                    <a:pt x="74" y="377"/>
                  </a:lnTo>
                  <a:lnTo>
                    <a:pt x="76" y="377"/>
                  </a:lnTo>
                  <a:lnTo>
                    <a:pt x="77" y="377"/>
                  </a:lnTo>
                  <a:lnTo>
                    <a:pt x="77" y="376"/>
                  </a:lnTo>
                  <a:lnTo>
                    <a:pt x="77" y="373"/>
                  </a:lnTo>
                  <a:lnTo>
                    <a:pt x="82" y="373"/>
                  </a:lnTo>
                  <a:lnTo>
                    <a:pt x="85" y="373"/>
                  </a:lnTo>
                  <a:lnTo>
                    <a:pt x="86" y="373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7" y="369"/>
                  </a:lnTo>
                  <a:lnTo>
                    <a:pt x="97" y="369"/>
                  </a:lnTo>
                  <a:lnTo>
                    <a:pt x="100" y="369"/>
                  </a:lnTo>
                  <a:lnTo>
                    <a:pt x="103" y="369"/>
                  </a:lnTo>
                  <a:lnTo>
                    <a:pt x="105" y="369"/>
                  </a:lnTo>
                  <a:lnTo>
                    <a:pt x="106" y="369"/>
                  </a:lnTo>
                  <a:lnTo>
                    <a:pt x="107" y="369"/>
                  </a:lnTo>
                  <a:lnTo>
                    <a:pt x="107" y="370"/>
                  </a:lnTo>
                  <a:lnTo>
                    <a:pt x="108" y="370"/>
                  </a:lnTo>
                  <a:lnTo>
                    <a:pt x="108" y="369"/>
                  </a:lnTo>
                  <a:lnTo>
                    <a:pt x="109" y="369"/>
                  </a:lnTo>
                  <a:lnTo>
                    <a:pt x="110" y="369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71"/>
                  </a:lnTo>
                  <a:lnTo>
                    <a:pt x="108" y="371"/>
                  </a:lnTo>
                  <a:lnTo>
                    <a:pt x="108" y="372"/>
                  </a:lnTo>
                  <a:lnTo>
                    <a:pt x="109" y="372"/>
                  </a:lnTo>
                  <a:lnTo>
                    <a:pt x="109" y="373"/>
                  </a:lnTo>
                  <a:lnTo>
                    <a:pt x="110" y="374"/>
                  </a:lnTo>
                  <a:lnTo>
                    <a:pt x="110" y="375"/>
                  </a:lnTo>
                  <a:lnTo>
                    <a:pt x="111" y="376"/>
                  </a:lnTo>
                  <a:lnTo>
                    <a:pt x="112" y="376"/>
                  </a:lnTo>
                  <a:lnTo>
                    <a:pt x="112" y="377"/>
                  </a:lnTo>
                  <a:lnTo>
                    <a:pt x="112" y="378"/>
                  </a:lnTo>
                  <a:lnTo>
                    <a:pt x="113" y="379"/>
                  </a:lnTo>
                  <a:lnTo>
                    <a:pt x="114" y="379"/>
                  </a:lnTo>
                  <a:lnTo>
                    <a:pt x="114" y="380"/>
                  </a:lnTo>
                  <a:lnTo>
                    <a:pt x="113" y="380"/>
                  </a:lnTo>
                  <a:lnTo>
                    <a:pt x="113" y="381"/>
                  </a:lnTo>
                  <a:lnTo>
                    <a:pt x="113" y="382"/>
                  </a:lnTo>
                  <a:lnTo>
                    <a:pt x="112" y="382"/>
                  </a:lnTo>
                  <a:lnTo>
                    <a:pt x="111" y="382"/>
                  </a:lnTo>
                  <a:lnTo>
                    <a:pt x="111" y="381"/>
                  </a:lnTo>
                  <a:lnTo>
                    <a:pt x="111" y="382"/>
                  </a:lnTo>
                  <a:lnTo>
                    <a:pt x="110" y="382"/>
                  </a:lnTo>
                  <a:lnTo>
                    <a:pt x="110" y="383"/>
                  </a:lnTo>
                  <a:lnTo>
                    <a:pt x="111" y="383"/>
                  </a:lnTo>
                  <a:lnTo>
                    <a:pt x="112" y="383"/>
                  </a:lnTo>
                  <a:lnTo>
                    <a:pt x="115" y="384"/>
                  </a:lnTo>
                  <a:lnTo>
                    <a:pt x="115" y="385"/>
                  </a:lnTo>
                  <a:lnTo>
                    <a:pt x="116" y="384"/>
                  </a:lnTo>
                  <a:lnTo>
                    <a:pt x="116" y="383"/>
                  </a:lnTo>
                  <a:lnTo>
                    <a:pt x="117" y="383"/>
                  </a:lnTo>
                  <a:lnTo>
                    <a:pt x="117" y="382"/>
                  </a:lnTo>
                  <a:lnTo>
                    <a:pt x="118" y="382"/>
                  </a:lnTo>
                  <a:lnTo>
                    <a:pt x="119" y="382"/>
                  </a:lnTo>
                  <a:lnTo>
                    <a:pt x="120" y="383"/>
                  </a:lnTo>
                  <a:lnTo>
                    <a:pt x="124" y="379"/>
                  </a:lnTo>
                  <a:lnTo>
                    <a:pt x="125" y="378"/>
                  </a:lnTo>
                  <a:lnTo>
                    <a:pt x="126" y="377"/>
                  </a:lnTo>
                  <a:lnTo>
                    <a:pt x="128" y="375"/>
                  </a:lnTo>
                  <a:lnTo>
                    <a:pt x="130" y="374"/>
                  </a:lnTo>
                  <a:lnTo>
                    <a:pt x="132" y="373"/>
                  </a:lnTo>
                  <a:lnTo>
                    <a:pt x="133" y="372"/>
                  </a:lnTo>
                  <a:lnTo>
                    <a:pt x="132" y="371"/>
                  </a:lnTo>
                  <a:lnTo>
                    <a:pt x="135" y="369"/>
                  </a:lnTo>
                  <a:lnTo>
                    <a:pt x="135" y="368"/>
                  </a:lnTo>
                  <a:lnTo>
                    <a:pt x="132" y="366"/>
                  </a:lnTo>
                  <a:lnTo>
                    <a:pt x="132" y="365"/>
                  </a:lnTo>
                  <a:lnTo>
                    <a:pt x="131" y="365"/>
                  </a:lnTo>
                  <a:lnTo>
                    <a:pt x="129" y="364"/>
                  </a:lnTo>
                  <a:lnTo>
                    <a:pt x="129" y="363"/>
                  </a:lnTo>
                  <a:lnTo>
                    <a:pt x="126" y="361"/>
                  </a:lnTo>
                  <a:lnTo>
                    <a:pt x="126" y="360"/>
                  </a:lnTo>
                  <a:lnTo>
                    <a:pt x="128" y="358"/>
                  </a:lnTo>
                  <a:lnTo>
                    <a:pt x="129" y="357"/>
                  </a:lnTo>
                  <a:lnTo>
                    <a:pt x="131" y="355"/>
                  </a:lnTo>
                  <a:lnTo>
                    <a:pt x="138" y="348"/>
                  </a:lnTo>
                  <a:lnTo>
                    <a:pt x="139" y="347"/>
                  </a:lnTo>
                  <a:lnTo>
                    <a:pt x="140" y="346"/>
                  </a:lnTo>
                  <a:lnTo>
                    <a:pt x="141" y="346"/>
                  </a:lnTo>
                  <a:lnTo>
                    <a:pt x="135" y="340"/>
                  </a:lnTo>
                  <a:lnTo>
                    <a:pt x="134" y="340"/>
                  </a:lnTo>
                  <a:lnTo>
                    <a:pt x="131" y="337"/>
                  </a:lnTo>
                  <a:lnTo>
                    <a:pt x="130" y="336"/>
                  </a:lnTo>
                  <a:lnTo>
                    <a:pt x="130" y="335"/>
                  </a:lnTo>
                  <a:lnTo>
                    <a:pt x="128" y="334"/>
                  </a:lnTo>
                  <a:lnTo>
                    <a:pt x="127" y="333"/>
                  </a:lnTo>
                  <a:lnTo>
                    <a:pt x="123" y="328"/>
                  </a:lnTo>
                  <a:lnTo>
                    <a:pt x="122" y="327"/>
                  </a:lnTo>
                  <a:lnTo>
                    <a:pt x="121" y="327"/>
                  </a:lnTo>
                  <a:lnTo>
                    <a:pt x="119" y="324"/>
                  </a:lnTo>
                  <a:lnTo>
                    <a:pt x="115" y="320"/>
                  </a:lnTo>
                  <a:lnTo>
                    <a:pt x="114" y="319"/>
                  </a:lnTo>
                  <a:lnTo>
                    <a:pt x="110" y="315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4" y="309"/>
                  </a:lnTo>
                  <a:lnTo>
                    <a:pt x="104" y="308"/>
                  </a:lnTo>
                  <a:lnTo>
                    <a:pt x="107" y="305"/>
                  </a:lnTo>
                  <a:lnTo>
                    <a:pt x="110" y="303"/>
                  </a:lnTo>
                  <a:lnTo>
                    <a:pt x="115" y="298"/>
                  </a:lnTo>
                  <a:lnTo>
                    <a:pt x="116" y="297"/>
                  </a:lnTo>
                  <a:lnTo>
                    <a:pt x="114" y="296"/>
                  </a:lnTo>
                  <a:lnTo>
                    <a:pt x="114" y="295"/>
                  </a:lnTo>
                  <a:lnTo>
                    <a:pt x="109" y="292"/>
                  </a:lnTo>
                  <a:lnTo>
                    <a:pt x="109" y="291"/>
                  </a:lnTo>
                  <a:lnTo>
                    <a:pt x="108" y="290"/>
                  </a:lnTo>
                  <a:lnTo>
                    <a:pt x="107" y="289"/>
                  </a:lnTo>
                  <a:lnTo>
                    <a:pt x="106" y="289"/>
                  </a:lnTo>
                  <a:lnTo>
                    <a:pt x="105" y="288"/>
                  </a:lnTo>
                  <a:lnTo>
                    <a:pt x="104" y="287"/>
                  </a:lnTo>
                  <a:lnTo>
                    <a:pt x="103" y="286"/>
                  </a:lnTo>
                  <a:lnTo>
                    <a:pt x="102" y="285"/>
                  </a:lnTo>
                  <a:lnTo>
                    <a:pt x="100" y="283"/>
                  </a:lnTo>
                  <a:lnTo>
                    <a:pt x="99" y="282"/>
                  </a:lnTo>
                  <a:lnTo>
                    <a:pt x="99" y="281"/>
                  </a:lnTo>
                  <a:lnTo>
                    <a:pt x="98" y="280"/>
                  </a:lnTo>
                  <a:lnTo>
                    <a:pt x="94" y="277"/>
                  </a:lnTo>
                  <a:lnTo>
                    <a:pt x="94" y="276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2" y="274"/>
                  </a:lnTo>
                  <a:lnTo>
                    <a:pt x="89" y="271"/>
                  </a:lnTo>
                  <a:lnTo>
                    <a:pt x="88" y="270"/>
                  </a:lnTo>
                  <a:lnTo>
                    <a:pt x="87" y="269"/>
                  </a:lnTo>
                  <a:lnTo>
                    <a:pt x="86" y="268"/>
                  </a:lnTo>
                  <a:lnTo>
                    <a:pt x="84" y="266"/>
                  </a:lnTo>
                  <a:lnTo>
                    <a:pt x="82" y="264"/>
                  </a:lnTo>
                  <a:lnTo>
                    <a:pt x="79" y="261"/>
                  </a:lnTo>
                  <a:lnTo>
                    <a:pt x="77" y="259"/>
                  </a:lnTo>
                  <a:lnTo>
                    <a:pt x="76" y="258"/>
                  </a:lnTo>
                  <a:lnTo>
                    <a:pt x="72" y="254"/>
                  </a:lnTo>
                  <a:lnTo>
                    <a:pt x="71" y="253"/>
                  </a:lnTo>
                  <a:lnTo>
                    <a:pt x="69" y="251"/>
                  </a:lnTo>
                  <a:lnTo>
                    <a:pt x="68" y="250"/>
                  </a:lnTo>
                  <a:lnTo>
                    <a:pt x="64" y="246"/>
                  </a:lnTo>
                  <a:lnTo>
                    <a:pt x="63" y="245"/>
                  </a:lnTo>
                  <a:lnTo>
                    <a:pt x="62" y="244"/>
                  </a:lnTo>
                  <a:lnTo>
                    <a:pt x="61" y="243"/>
                  </a:lnTo>
                  <a:lnTo>
                    <a:pt x="60" y="242"/>
                  </a:lnTo>
                  <a:lnTo>
                    <a:pt x="58" y="239"/>
                  </a:lnTo>
                  <a:lnTo>
                    <a:pt x="53" y="235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1" y="229"/>
                  </a:lnTo>
                  <a:lnTo>
                    <a:pt x="52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5" y="229"/>
                  </a:lnTo>
                  <a:lnTo>
                    <a:pt x="55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6"/>
                  </a:lnTo>
                  <a:lnTo>
                    <a:pt x="56" y="225"/>
                  </a:lnTo>
                  <a:lnTo>
                    <a:pt x="56" y="224"/>
                  </a:lnTo>
                  <a:lnTo>
                    <a:pt x="56" y="222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4" y="221"/>
                  </a:lnTo>
                  <a:lnTo>
                    <a:pt x="55" y="221"/>
                  </a:lnTo>
                  <a:lnTo>
                    <a:pt x="55" y="220"/>
                  </a:lnTo>
                  <a:lnTo>
                    <a:pt x="56" y="220"/>
                  </a:lnTo>
                  <a:lnTo>
                    <a:pt x="56" y="219"/>
                  </a:lnTo>
                  <a:lnTo>
                    <a:pt x="55" y="219"/>
                  </a:lnTo>
                  <a:lnTo>
                    <a:pt x="54" y="219"/>
                  </a:lnTo>
                  <a:lnTo>
                    <a:pt x="53" y="219"/>
                  </a:lnTo>
                  <a:lnTo>
                    <a:pt x="53" y="218"/>
                  </a:lnTo>
                  <a:lnTo>
                    <a:pt x="54" y="217"/>
                  </a:lnTo>
                  <a:lnTo>
                    <a:pt x="53" y="217"/>
                  </a:lnTo>
                  <a:lnTo>
                    <a:pt x="53" y="216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3" y="213"/>
                  </a:lnTo>
                  <a:lnTo>
                    <a:pt x="53" y="212"/>
                  </a:lnTo>
                  <a:lnTo>
                    <a:pt x="53" y="211"/>
                  </a:lnTo>
                  <a:lnTo>
                    <a:pt x="53" y="210"/>
                  </a:lnTo>
                  <a:lnTo>
                    <a:pt x="52" y="210"/>
                  </a:lnTo>
                  <a:lnTo>
                    <a:pt x="52" y="209"/>
                  </a:lnTo>
                  <a:lnTo>
                    <a:pt x="51" y="209"/>
                  </a:lnTo>
                  <a:lnTo>
                    <a:pt x="50" y="208"/>
                  </a:lnTo>
                  <a:lnTo>
                    <a:pt x="49" y="208"/>
                  </a:lnTo>
                  <a:lnTo>
                    <a:pt x="49" y="207"/>
                  </a:lnTo>
                  <a:lnTo>
                    <a:pt x="49" y="206"/>
                  </a:lnTo>
                  <a:lnTo>
                    <a:pt x="49" y="205"/>
                  </a:lnTo>
                  <a:lnTo>
                    <a:pt x="57" y="200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0" y="198"/>
                  </a:lnTo>
                  <a:lnTo>
                    <a:pt x="62" y="197"/>
                  </a:lnTo>
                  <a:lnTo>
                    <a:pt x="65" y="196"/>
                  </a:lnTo>
                  <a:lnTo>
                    <a:pt x="67" y="194"/>
                  </a:lnTo>
                  <a:lnTo>
                    <a:pt x="72" y="192"/>
                  </a:lnTo>
                  <a:lnTo>
                    <a:pt x="74" y="191"/>
                  </a:lnTo>
                  <a:lnTo>
                    <a:pt x="78" y="188"/>
                  </a:lnTo>
                  <a:lnTo>
                    <a:pt x="88" y="182"/>
                  </a:lnTo>
                  <a:lnTo>
                    <a:pt x="88" y="181"/>
                  </a:lnTo>
                  <a:lnTo>
                    <a:pt x="87" y="180"/>
                  </a:lnTo>
                  <a:lnTo>
                    <a:pt x="87" y="179"/>
                  </a:lnTo>
                  <a:lnTo>
                    <a:pt x="89" y="178"/>
                  </a:lnTo>
                  <a:lnTo>
                    <a:pt x="91" y="177"/>
                  </a:lnTo>
                  <a:lnTo>
                    <a:pt x="92" y="180"/>
                  </a:lnTo>
                  <a:lnTo>
                    <a:pt x="96" y="178"/>
                  </a:lnTo>
                  <a:lnTo>
                    <a:pt x="99" y="176"/>
                  </a:lnTo>
                  <a:lnTo>
                    <a:pt x="102" y="173"/>
                  </a:lnTo>
                  <a:lnTo>
                    <a:pt x="103" y="173"/>
                  </a:lnTo>
                  <a:lnTo>
                    <a:pt x="104" y="172"/>
                  </a:lnTo>
                  <a:lnTo>
                    <a:pt x="105" y="172"/>
                  </a:lnTo>
                  <a:lnTo>
                    <a:pt x="111" y="168"/>
                  </a:lnTo>
                  <a:lnTo>
                    <a:pt x="114" y="167"/>
                  </a:lnTo>
                  <a:lnTo>
                    <a:pt x="119" y="164"/>
                  </a:lnTo>
                  <a:lnTo>
                    <a:pt x="121" y="163"/>
                  </a:lnTo>
                  <a:lnTo>
                    <a:pt x="126" y="160"/>
                  </a:lnTo>
                  <a:lnTo>
                    <a:pt x="129" y="158"/>
                  </a:lnTo>
                  <a:lnTo>
                    <a:pt x="135" y="155"/>
                  </a:lnTo>
                  <a:lnTo>
                    <a:pt x="137" y="154"/>
                  </a:lnTo>
                  <a:lnTo>
                    <a:pt x="138" y="153"/>
                  </a:lnTo>
                  <a:lnTo>
                    <a:pt x="140" y="152"/>
                  </a:lnTo>
                  <a:lnTo>
                    <a:pt x="143" y="150"/>
                  </a:lnTo>
                  <a:lnTo>
                    <a:pt x="150" y="147"/>
                  </a:lnTo>
                  <a:lnTo>
                    <a:pt x="155" y="145"/>
                  </a:lnTo>
                  <a:lnTo>
                    <a:pt x="157" y="143"/>
                  </a:lnTo>
                  <a:lnTo>
                    <a:pt x="158" y="143"/>
                  </a:lnTo>
                  <a:lnTo>
                    <a:pt x="158" y="142"/>
                  </a:lnTo>
                  <a:lnTo>
                    <a:pt x="160" y="141"/>
                  </a:lnTo>
                  <a:lnTo>
                    <a:pt x="164" y="139"/>
                  </a:lnTo>
                  <a:lnTo>
                    <a:pt x="165" y="139"/>
                  </a:lnTo>
                  <a:lnTo>
                    <a:pt x="166" y="138"/>
                  </a:lnTo>
                  <a:lnTo>
                    <a:pt x="167" y="137"/>
                  </a:lnTo>
                  <a:lnTo>
                    <a:pt x="168" y="136"/>
                  </a:lnTo>
                  <a:lnTo>
                    <a:pt x="170" y="135"/>
                  </a:lnTo>
                  <a:lnTo>
                    <a:pt x="171" y="134"/>
                  </a:lnTo>
                  <a:lnTo>
                    <a:pt x="172" y="134"/>
                  </a:lnTo>
                  <a:lnTo>
                    <a:pt x="173" y="133"/>
                  </a:lnTo>
                  <a:lnTo>
                    <a:pt x="175" y="132"/>
                  </a:lnTo>
                  <a:lnTo>
                    <a:pt x="176" y="131"/>
                  </a:lnTo>
                  <a:lnTo>
                    <a:pt x="177" y="130"/>
                  </a:lnTo>
                  <a:lnTo>
                    <a:pt x="179" y="129"/>
                  </a:lnTo>
                  <a:lnTo>
                    <a:pt x="185" y="126"/>
                  </a:lnTo>
                  <a:lnTo>
                    <a:pt x="186" y="125"/>
                  </a:lnTo>
                  <a:lnTo>
                    <a:pt x="190" y="123"/>
                  </a:lnTo>
                  <a:lnTo>
                    <a:pt x="194" y="121"/>
                  </a:lnTo>
                  <a:lnTo>
                    <a:pt x="198" y="118"/>
                  </a:lnTo>
                  <a:lnTo>
                    <a:pt x="202" y="116"/>
                  </a:lnTo>
                  <a:lnTo>
                    <a:pt x="204" y="115"/>
                  </a:lnTo>
                  <a:lnTo>
                    <a:pt x="208" y="113"/>
                  </a:lnTo>
                  <a:lnTo>
                    <a:pt x="209" y="112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9" y="106"/>
                  </a:lnTo>
                  <a:lnTo>
                    <a:pt x="224" y="103"/>
                  </a:lnTo>
                  <a:lnTo>
                    <a:pt x="226" y="102"/>
                  </a:lnTo>
                  <a:lnTo>
                    <a:pt x="229" y="100"/>
                  </a:lnTo>
                  <a:lnTo>
                    <a:pt x="230" y="100"/>
                  </a:lnTo>
                  <a:lnTo>
                    <a:pt x="239" y="95"/>
                  </a:lnTo>
                  <a:lnTo>
                    <a:pt x="240" y="95"/>
                  </a:lnTo>
                  <a:lnTo>
                    <a:pt x="244" y="92"/>
                  </a:lnTo>
                  <a:lnTo>
                    <a:pt x="248" y="89"/>
                  </a:lnTo>
                  <a:lnTo>
                    <a:pt x="255" y="86"/>
                  </a:lnTo>
                  <a:lnTo>
                    <a:pt x="259" y="84"/>
                  </a:lnTo>
                  <a:lnTo>
                    <a:pt x="263" y="82"/>
                  </a:lnTo>
                  <a:lnTo>
                    <a:pt x="264" y="81"/>
                  </a:lnTo>
                  <a:lnTo>
                    <a:pt x="266" y="80"/>
                  </a:lnTo>
                  <a:lnTo>
                    <a:pt x="274" y="77"/>
                  </a:lnTo>
                  <a:lnTo>
                    <a:pt x="279" y="75"/>
                  </a:lnTo>
                  <a:lnTo>
                    <a:pt x="280" y="74"/>
                  </a:lnTo>
                  <a:lnTo>
                    <a:pt x="281" y="74"/>
                  </a:lnTo>
                  <a:lnTo>
                    <a:pt x="283" y="73"/>
                  </a:lnTo>
                  <a:lnTo>
                    <a:pt x="285" y="72"/>
                  </a:lnTo>
                  <a:lnTo>
                    <a:pt x="285" y="71"/>
                  </a:lnTo>
                  <a:lnTo>
                    <a:pt x="286" y="70"/>
                  </a:lnTo>
                  <a:lnTo>
                    <a:pt x="286" y="69"/>
                  </a:lnTo>
                  <a:lnTo>
                    <a:pt x="286" y="68"/>
                  </a:lnTo>
                  <a:lnTo>
                    <a:pt x="286" y="67"/>
                  </a:lnTo>
                  <a:lnTo>
                    <a:pt x="286" y="66"/>
                  </a:lnTo>
                  <a:lnTo>
                    <a:pt x="286" y="65"/>
                  </a:lnTo>
                  <a:lnTo>
                    <a:pt x="287" y="65"/>
                  </a:lnTo>
                  <a:lnTo>
                    <a:pt x="287" y="64"/>
                  </a:lnTo>
                  <a:lnTo>
                    <a:pt x="287" y="63"/>
                  </a:lnTo>
                  <a:lnTo>
                    <a:pt x="288" y="63"/>
                  </a:lnTo>
                  <a:lnTo>
                    <a:pt x="288" y="62"/>
                  </a:lnTo>
                  <a:lnTo>
                    <a:pt x="289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0" y="55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0" y="52"/>
                  </a:lnTo>
                  <a:lnTo>
                    <a:pt x="290" y="51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90" y="48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5"/>
                  </a:lnTo>
                  <a:lnTo>
                    <a:pt x="290" y="45"/>
                  </a:lnTo>
                  <a:lnTo>
                    <a:pt x="293" y="44"/>
                  </a:lnTo>
                  <a:lnTo>
                    <a:pt x="294" y="43"/>
                  </a:lnTo>
                  <a:lnTo>
                    <a:pt x="296" y="42"/>
                  </a:lnTo>
                  <a:lnTo>
                    <a:pt x="297" y="42"/>
                  </a:lnTo>
                  <a:lnTo>
                    <a:pt x="302" y="39"/>
                  </a:lnTo>
                  <a:lnTo>
                    <a:pt x="305" y="38"/>
                  </a:lnTo>
                  <a:lnTo>
                    <a:pt x="312" y="35"/>
                  </a:lnTo>
                  <a:lnTo>
                    <a:pt x="314" y="35"/>
                  </a:lnTo>
                  <a:lnTo>
                    <a:pt x="315" y="34"/>
                  </a:lnTo>
                  <a:lnTo>
                    <a:pt x="316" y="34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4" y="30"/>
                  </a:lnTo>
                  <a:lnTo>
                    <a:pt x="328" y="28"/>
                  </a:lnTo>
                  <a:lnTo>
                    <a:pt x="329" y="28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42" y="22"/>
                  </a:lnTo>
                  <a:lnTo>
                    <a:pt x="343" y="22"/>
                  </a:lnTo>
                  <a:lnTo>
                    <a:pt x="348" y="20"/>
                  </a:lnTo>
                  <a:lnTo>
                    <a:pt x="352" y="18"/>
                  </a:lnTo>
                  <a:lnTo>
                    <a:pt x="353" y="19"/>
                  </a:lnTo>
                  <a:lnTo>
                    <a:pt x="354" y="20"/>
                  </a:lnTo>
                  <a:lnTo>
                    <a:pt x="354" y="21"/>
                  </a:lnTo>
                  <a:lnTo>
                    <a:pt x="354" y="22"/>
                  </a:lnTo>
                  <a:lnTo>
                    <a:pt x="355" y="22"/>
                  </a:lnTo>
                  <a:lnTo>
                    <a:pt x="356" y="22"/>
                  </a:lnTo>
                  <a:lnTo>
                    <a:pt x="357" y="22"/>
                  </a:lnTo>
                  <a:lnTo>
                    <a:pt x="358" y="22"/>
                  </a:lnTo>
                  <a:lnTo>
                    <a:pt x="359" y="23"/>
                  </a:lnTo>
                  <a:lnTo>
                    <a:pt x="360" y="23"/>
                  </a:lnTo>
                  <a:lnTo>
                    <a:pt x="361" y="23"/>
                  </a:lnTo>
                  <a:lnTo>
                    <a:pt x="362" y="24"/>
                  </a:lnTo>
                  <a:lnTo>
                    <a:pt x="363" y="24"/>
                  </a:lnTo>
                  <a:lnTo>
                    <a:pt x="363" y="25"/>
                  </a:lnTo>
                  <a:lnTo>
                    <a:pt x="364" y="25"/>
                  </a:lnTo>
                  <a:lnTo>
                    <a:pt x="364" y="26"/>
                  </a:lnTo>
                  <a:lnTo>
                    <a:pt x="365" y="26"/>
                  </a:lnTo>
                  <a:lnTo>
                    <a:pt x="365" y="27"/>
                  </a:lnTo>
                  <a:lnTo>
                    <a:pt x="365" y="28"/>
                  </a:lnTo>
                  <a:lnTo>
                    <a:pt x="366" y="28"/>
                  </a:lnTo>
                  <a:lnTo>
                    <a:pt x="366" y="29"/>
                  </a:lnTo>
                  <a:lnTo>
                    <a:pt x="366" y="30"/>
                  </a:lnTo>
                  <a:lnTo>
                    <a:pt x="366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5"/>
                  </a:lnTo>
                  <a:lnTo>
                    <a:pt x="366" y="35"/>
                  </a:lnTo>
                  <a:lnTo>
                    <a:pt x="367" y="36"/>
                  </a:lnTo>
                  <a:lnTo>
                    <a:pt x="367" y="37"/>
                  </a:lnTo>
                  <a:lnTo>
                    <a:pt x="367" y="38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0" y="38"/>
                  </a:lnTo>
                  <a:lnTo>
                    <a:pt x="376" y="35"/>
                  </a:lnTo>
                  <a:lnTo>
                    <a:pt x="379" y="34"/>
                  </a:lnTo>
                  <a:lnTo>
                    <a:pt x="381" y="33"/>
                  </a:lnTo>
                  <a:lnTo>
                    <a:pt x="383" y="32"/>
                  </a:lnTo>
                  <a:lnTo>
                    <a:pt x="384" y="32"/>
                  </a:lnTo>
                  <a:lnTo>
                    <a:pt x="385" y="32"/>
                  </a:lnTo>
                  <a:lnTo>
                    <a:pt x="387" y="32"/>
                  </a:lnTo>
                  <a:lnTo>
                    <a:pt x="388" y="32"/>
                  </a:lnTo>
                  <a:lnTo>
                    <a:pt x="389" y="32"/>
                  </a:lnTo>
                  <a:lnTo>
                    <a:pt x="391" y="31"/>
                  </a:lnTo>
                  <a:lnTo>
                    <a:pt x="392" y="31"/>
                  </a:lnTo>
                  <a:lnTo>
                    <a:pt x="393" y="31"/>
                  </a:lnTo>
                  <a:lnTo>
                    <a:pt x="395" y="29"/>
                  </a:lnTo>
                  <a:lnTo>
                    <a:pt x="398" y="27"/>
                  </a:lnTo>
                  <a:lnTo>
                    <a:pt x="399" y="27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4"/>
                  </a:lnTo>
                  <a:lnTo>
                    <a:pt x="407" y="27"/>
                  </a:lnTo>
                  <a:lnTo>
                    <a:pt x="408" y="27"/>
                  </a:lnTo>
                  <a:lnTo>
                    <a:pt x="408" y="28"/>
                  </a:lnTo>
                  <a:lnTo>
                    <a:pt x="409" y="29"/>
                  </a:lnTo>
                  <a:lnTo>
                    <a:pt x="411" y="30"/>
                  </a:lnTo>
                  <a:lnTo>
                    <a:pt x="411" y="31"/>
                  </a:lnTo>
                  <a:lnTo>
                    <a:pt x="412" y="31"/>
                  </a:lnTo>
                  <a:lnTo>
                    <a:pt x="414" y="30"/>
                  </a:lnTo>
                  <a:lnTo>
                    <a:pt x="416" y="29"/>
                  </a:lnTo>
                  <a:lnTo>
                    <a:pt x="418" y="28"/>
                  </a:lnTo>
                  <a:lnTo>
                    <a:pt x="421" y="27"/>
                  </a:lnTo>
                  <a:lnTo>
                    <a:pt x="422" y="27"/>
                  </a:lnTo>
                  <a:lnTo>
                    <a:pt x="424" y="26"/>
                  </a:lnTo>
                  <a:lnTo>
                    <a:pt x="426" y="26"/>
                  </a:lnTo>
                  <a:lnTo>
                    <a:pt x="427" y="26"/>
                  </a:lnTo>
                  <a:lnTo>
                    <a:pt x="426" y="26"/>
                  </a:lnTo>
                  <a:lnTo>
                    <a:pt x="428" y="25"/>
                  </a:lnTo>
                  <a:lnTo>
                    <a:pt x="430" y="25"/>
                  </a:lnTo>
                  <a:lnTo>
                    <a:pt x="437" y="23"/>
                  </a:lnTo>
                  <a:lnTo>
                    <a:pt x="442" y="21"/>
                  </a:lnTo>
                  <a:lnTo>
                    <a:pt x="447" y="17"/>
                  </a:lnTo>
                  <a:lnTo>
                    <a:pt x="448" y="17"/>
                  </a:lnTo>
                  <a:lnTo>
                    <a:pt x="449" y="16"/>
                  </a:lnTo>
                  <a:lnTo>
                    <a:pt x="452" y="14"/>
                  </a:lnTo>
                  <a:lnTo>
                    <a:pt x="457" y="12"/>
                  </a:lnTo>
                  <a:lnTo>
                    <a:pt x="458" y="11"/>
                  </a:lnTo>
                  <a:lnTo>
                    <a:pt x="459" y="11"/>
                  </a:lnTo>
                  <a:lnTo>
                    <a:pt x="462" y="11"/>
                  </a:lnTo>
                  <a:lnTo>
                    <a:pt x="464" y="10"/>
                  </a:lnTo>
                  <a:lnTo>
                    <a:pt x="466" y="10"/>
                  </a:lnTo>
                  <a:lnTo>
                    <a:pt x="469" y="10"/>
                  </a:lnTo>
                  <a:lnTo>
                    <a:pt x="472" y="10"/>
                  </a:lnTo>
                  <a:lnTo>
                    <a:pt x="475" y="10"/>
                  </a:lnTo>
                  <a:lnTo>
                    <a:pt x="478" y="14"/>
                  </a:lnTo>
                  <a:lnTo>
                    <a:pt x="480" y="17"/>
                  </a:lnTo>
                  <a:lnTo>
                    <a:pt x="480" y="18"/>
                  </a:lnTo>
                  <a:lnTo>
                    <a:pt x="483" y="21"/>
                  </a:lnTo>
                  <a:lnTo>
                    <a:pt x="484" y="22"/>
                  </a:lnTo>
                  <a:lnTo>
                    <a:pt x="485" y="22"/>
                  </a:lnTo>
                  <a:lnTo>
                    <a:pt x="490" y="25"/>
                  </a:lnTo>
                  <a:lnTo>
                    <a:pt x="493" y="29"/>
                  </a:lnTo>
                  <a:lnTo>
                    <a:pt x="495" y="32"/>
                  </a:lnTo>
                  <a:lnTo>
                    <a:pt x="496" y="32"/>
                  </a:lnTo>
                  <a:lnTo>
                    <a:pt x="496" y="33"/>
                  </a:lnTo>
                  <a:lnTo>
                    <a:pt x="498" y="34"/>
                  </a:lnTo>
                  <a:lnTo>
                    <a:pt x="500" y="35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1" y="37"/>
                  </a:lnTo>
                  <a:lnTo>
                    <a:pt x="502" y="37"/>
                  </a:lnTo>
                  <a:lnTo>
                    <a:pt x="503" y="37"/>
                  </a:lnTo>
                  <a:lnTo>
                    <a:pt x="503" y="38"/>
                  </a:lnTo>
                  <a:lnTo>
                    <a:pt x="504" y="38"/>
                  </a:lnTo>
                  <a:lnTo>
                    <a:pt x="505" y="38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7" y="39"/>
                  </a:lnTo>
                  <a:lnTo>
                    <a:pt x="510" y="40"/>
                  </a:lnTo>
                  <a:lnTo>
                    <a:pt x="514" y="41"/>
                  </a:lnTo>
                  <a:lnTo>
                    <a:pt x="516" y="41"/>
                  </a:lnTo>
                  <a:lnTo>
                    <a:pt x="516" y="40"/>
                  </a:lnTo>
                  <a:lnTo>
                    <a:pt x="518" y="40"/>
                  </a:lnTo>
                  <a:lnTo>
                    <a:pt x="518" y="39"/>
                  </a:lnTo>
                  <a:lnTo>
                    <a:pt x="519" y="39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7"/>
                  </a:lnTo>
                  <a:lnTo>
                    <a:pt x="521" y="37"/>
                  </a:lnTo>
                  <a:lnTo>
                    <a:pt x="522" y="37"/>
                  </a:lnTo>
                  <a:lnTo>
                    <a:pt x="523" y="37"/>
                  </a:lnTo>
                  <a:lnTo>
                    <a:pt x="524" y="38"/>
                  </a:lnTo>
                  <a:lnTo>
                    <a:pt x="524" y="37"/>
                  </a:lnTo>
                  <a:lnTo>
                    <a:pt x="525" y="37"/>
                  </a:lnTo>
                  <a:lnTo>
                    <a:pt x="526" y="36"/>
                  </a:lnTo>
                  <a:lnTo>
                    <a:pt x="526" y="35"/>
                  </a:lnTo>
                  <a:lnTo>
                    <a:pt x="527" y="35"/>
                  </a:lnTo>
                  <a:lnTo>
                    <a:pt x="528" y="34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0" y="32"/>
                  </a:lnTo>
                  <a:lnTo>
                    <a:pt x="530" y="31"/>
                  </a:lnTo>
                  <a:lnTo>
                    <a:pt x="530" y="30"/>
                  </a:lnTo>
                  <a:lnTo>
                    <a:pt x="529" y="30"/>
                  </a:lnTo>
                  <a:lnTo>
                    <a:pt x="529" y="29"/>
                  </a:lnTo>
                  <a:lnTo>
                    <a:pt x="529" y="30"/>
                  </a:lnTo>
                  <a:lnTo>
                    <a:pt x="528" y="30"/>
                  </a:lnTo>
                  <a:lnTo>
                    <a:pt x="527" y="30"/>
                  </a:lnTo>
                  <a:lnTo>
                    <a:pt x="526" y="30"/>
                  </a:lnTo>
                  <a:lnTo>
                    <a:pt x="526" y="29"/>
                  </a:lnTo>
                  <a:lnTo>
                    <a:pt x="525" y="29"/>
                  </a:lnTo>
                  <a:lnTo>
                    <a:pt x="525" y="28"/>
                  </a:lnTo>
                  <a:lnTo>
                    <a:pt x="525" y="27"/>
                  </a:lnTo>
                  <a:lnTo>
                    <a:pt x="525" y="26"/>
                  </a:lnTo>
                  <a:lnTo>
                    <a:pt x="525" y="25"/>
                  </a:lnTo>
                  <a:lnTo>
                    <a:pt x="524" y="25"/>
                  </a:lnTo>
                  <a:lnTo>
                    <a:pt x="524" y="24"/>
                  </a:lnTo>
                  <a:lnTo>
                    <a:pt x="524" y="23"/>
                  </a:lnTo>
                  <a:lnTo>
                    <a:pt x="523" y="23"/>
                  </a:lnTo>
                  <a:lnTo>
                    <a:pt x="523" y="22"/>
                  </a:lnTo>
                  <a:lnTo>
                    <a:pt x="522" y="22"/>
                  </a:lnTo>
                  <a:lnTo>
                    <a:pt x="521" y="22"/>
                  </a:lnTo>
                  <a:lnTo>
                    <a:pt x="521" y="21"/>
                  </a:lnTo>
                  <a:lnTo>
                    <a:pt x="520" y="21"/>
                  </a:lnTo>
                  <a:lnTo>
                    <a:pt x="520" y="20"/>
                  </a:lnTo>
                  <a:lnTo>
                    <a:pt x="521" y="19"/>
                  </a:lnTo>
                  <a:lnTo>
                    <a:pt x="521" y="18"/>
                  </a:lnTo>
                  <a:lnTo>
                    <a:pt x="520" y="18"/>
                  </a:lnTo>
                  <a:lnTo>
                    <a:pt x="520" y="17"/>
                  </a:lnTo>
                  <a:lnTo>
                    <a:pt x="520" y="16"/>
                  </a:lnTo>
                  <a:lnTo>
                    <a:pt x="520" y="15"/>
                  </a:lnTo>
                  <a:lnTo>
                    <a:pt x="521" y="15"/>
                  </a:lnTo>
                  <a:lnTo>
                    <a:pt x="521" y="14"/>
                  </a:lnTo>
                  <a:lnTo>
                    <a:pt x="522" y="14"/>
                  </a:lnTo>
                  <a:lnTo>
                    <a:pt x="523" y="14"/>
                  </a:lnTo>
                  <a:lnTo>
                    <a:pt x="524" y="14"/>
                  </a:lnTo>
                  <a:lnTo>
                    <a:pt x="524" y="13"/>
                  </a:lnTo>
                  <a:lnTo>
                    <a:pt x="525" y="13"/>
                  </a:lnTo>
                  <a:lnTo>
                    <a:pt x="525" y="14"/>
                  </a:lnTo>
                  <a:lnTo>
                    <a:pt x="526" y="14"/>
                  </a:lnTo>
                  <a:lnTo>
                    <a:pt x="527" y="14"/>
                  </a:lnTo>
                  <a:lnTo>
                    <a:pt x="528" y="14"/>
                  </a:lnTo>
                  <a:lnTo>
                    <a:pt x="529" y="14"/>
                  </a:lnTo>
                  <a:lnTo>
                    <a:pt x="529" y="13"/>
                  </a:lnTo>
                  <a:lnTo>
                    <a:pt x="530" y="13"/>
                  </a:lnTo>
                  <a:lnTo>
                    <a:pt x="531" y="12"/>
                  </a:lnTo>
                  <a:lnTo>
                    <a:pt x="532" y="12"/>
                  </a:lnTo>
                  <a:lnTo>
                    <a:pt x="533" y="12"/>
                  </a:lnTo>
                  <a:lnTo>
                    <a:pt x="534" y="13"/>
                  </a:lnTo>
                  <a:lnTo>
                    <a:pt x="535" y="12"/>
                  </a:lnTo>
                  <a:lnTo>
                    <a:pt x="535" y="13"/>
                  </a:lnTo>
                  <a:lnTo>
                    <a:pt x="536" y="13"/>
                  </a:lnTo>
                  <a:lnTo>
                    <a:pt x="537" y="13"/>
                  </a:lnTo>
                  <a:lnTo>
                    <a:pt x="538" y="13"/>
                  </a:lnTo>
                  <a:lnTo>
                    <a:pt x="539" y="12"/>
                  </a:lnTo>
                  <a:lnTo>
                    <a:pt x="539" y="13"/>
                  </a:lnTo>
                  <a:lnTo>
                    <a:pt x="540" y="13"/>
                  </a:lnTo>
                  <a:lnTo>
                    <a:pt x="540" y="13"/>
                  </a:lnTo>
                  <a:lnTo>
                    <a:pt x="541" y="13"/>
                  </a:lnTo>
                  <a:lnTo>
                    <a:pt x="542" y="13"/>
                  </a:lnTo>
                  <a:lnTo>
                    <a:pt x="543" y="12"/>
                  </a:lnTo>
                  <a:lnTo>
                    <a:pt x="544" y="12"/>
                  </a:lnTo>
                  <a:lnTo>
                    <a:pt x="545" y="12"/>
                  </a:lnTo>
                  <a:lnTo>
                    <a:pt x="545" y="11"/>
                  </a:lnTo>
                  <a:lnTo>
                    <a:pt x="545" y="10"/>
                  </a:lnTo>
                  <a:lnTo>
                    <a:pt x="545" y="9"/>
                  </a:lnTo>
                  <a:lnTo>
                    <a:pt x="546" y="9"/>
                  </a:lnTo>
                  <a:lnTo>
                    <a:pt x="546" y="8"/>
                  </a:lnTo>
                  <a:lnTo>
                    <a:pt x="547" y="8"/>
                  </a:lnTo>
                  <a:lnTo>
                    <a:pt x="547" y="7"/>
                  </a:lnTo>
                  <a:lnTo>
                    <a:pt x="548" y="6"/>
                  </a:lnTo>
                  <a:lnTo>
                    <a:pt x="549" y="6"/>
                  </a:lnTo>
                  <a:lnTo>
                    <a:pt x="550" y="6"/>
                  </a:lnTo>
                  <a:lnTo>
                    <a:pt x="550" y="7"/>
                  </a:lnTo>
                  <a:lnTo>
                    <a:pt x="551" y="7"/>
                  </a:lnTo>
                  <a:lnTo>
                    <a:pt x="551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3" y="6"/>
                  </a:lnTo>
                  <a:lnTo>
                    <a:pt x="553" y="5"/>
                  </a:lnTo>
                  <a:lnTo>
                    <a:pt x="554" y="5"/>
                  </a:lnTo>
                  <a:lnTo>
                    <a:pt x="554" y="4"/>
                  </a:lnTo>
                  <a:lnTo>
                    <a:pt x="555" y="4"/>
                  </a:lnTo>
                  <a:lnTo>
                    <a:pt x="556" y="4"/>
                  </a:lnTo>
                  <a:lnTo>
                    <a:pt x="557" y="3"/>
                  </a:lnTo>
                  <a:lnTo>
                    <a:pt x="558" y="2"/>
                  </a:lnTo>
                  <a:lnTo>
                    <a:pt x="558" y="3"/>
                  </a:lnTo>
                  <a:lnTo>
                    <a:pt x="559" y="2"/>
                  </a:lnTo>
                  <a:lnTo>
                    <a:pt x="559" y="1"/>
                  </a:lnTo>
                  <a:lnTo>
                    <a:pt x="560" y="1"/>
                  </a:lnTo>
                  <a:lnTo>
                    <a:pt x="560" y="0"/>
                  </a:lnTo>
                  <a:lnTo>
                    <a:pt x="561" y="0"/>
                  </a:lnTo>
                  <a:lnTo>
                    <a:pt x="562" y="0"/>
                  </a:lnTo>
                  <a:lnTo>
                    <a:pt x="562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5" name="Freeform 34">
              <a:extLst>
                <a:ext uri="{FF2B5EF4-FFF2-40B4-BE49-F238E27FC236}">
                  <a16:creationId xmlns:a16="http://schemas.microsoft.com/office/drawing/2014/main" id="{8FD94181-2344-9377-5D37-BEDA1B57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181225"/>
              <a:ext cx="873125" cy="1131887"/>
            </a:xfrm>
            <a:custGeom>
              <a:avLst/>
              <a:gdLst>
                <a:gd name="T0" fmla="*/ 430 w 550"/>
                <a:gd name="T1" fmla="*/ 53 h 713"/>
                <a:gd name="T2" fmla="*/ 446 w 550"/>
                <a:gd name="T3" fmla="*/ 53 h 713"/>
                <a:gd name="T4" fmla="*/ 459 w 550"/>
                <a:gd name="T5" fmla="*/ 72 h 713"/>
                <a:gd name="T6" fmla="*/ 450 w 550"/>
                <a:gd name="T7" fmla="*/ 94 h 713"/>
                <a:gd name="T8" fmla="*/ 430 w 550"/>
                <a:gd name="T9" fmla="*/ 105 h 713"/>
                <a:gd name="T10" fmla="*/ 414 w 550"/>
                <a:gd name="T11" fmla="*/ 116 h 713"/>
                <a:gd name="T12" fmla="*/ 410 w 550"/>
                <a:gd name="T13" fmla="*/ 142 h 713"/>
                <a:gd name="T14" fmla="*/ 424 w 550"/>
                <a:gd name="T15" fmla="*/ 156 h 713"/>
                <a:gd name="T16" fmla="*/ 483 w 550"/>
                <a:gd name="T17" fmla="*/ 174 h 713"/>
                <a:gd name="T18" fmla="*/ 475 w 550"/>
                <a:gd name="T19" fmla="*/ 193 h 713"/>
                <a:gd name="T20" fmla="*/ 477 w 550"/>
                <a:gd name="T21" fmla="*/ 212 h 713"/>
                <a:gd name="T22" fmla="*/ 496 w 550"/>
                <a:gd name="T23" fmla="*/ 213 h 713"/>
                <a:gd name="T24" fmla="*/ 501 w 550"/>
                <a:gd name="T25" fmla="*/ 225 h 713"/>
                <a:gd name="T26" fmla="*/ 503 w 550"/>
                <a:gd name="T27" fmla="*/ 246 h 713"/>
                <a:gd name="T28" fmla="*/ 494 w 550"/>
                <a:gd name="T29" fmla="*/ 267 h 713"/>
                <a:gd name="T30" fmla="*/ 500 w 550"/>
                <a:gd name="T31" fmla="*/ 284 h 713"/>
                <a:gd name="T32" fmla="*/ 504 w 550"/>
                <a:gd name="T33" fmla="*/ 295 h 713"/>
                <a:gd name="T34" fmla="*/ 505 w 550"/>
                <a:gd name="T35" fmla="*/ 310 h 713"/>
                <a:gd name="T36" fmla="*/ 513 w 550"/>
                <a:gd name="T37" fmla="*/ 322 h 713"/>
                <a:gd name="T38" fmla="*/ 529 w 550"/>
                <a:gd name="T39" fmla="*/ 325 h 713"/>
                <a:gd name="T40" fmla="*/ 537 w 550"/>
                <a:gd name="T41" fmla="*/ 336 h 713"/>
                <a:gd name="T42" fmla="*/ 546 w 550"/>
                <a:gd name="T43" fmla="*/ 351 h 713"/>
                <a:gd name="T44" fmla="*/ 545 w 550"/>
                <a:gd name="T45" fmla="*/ 373 h 713"/>
                <a:gd name="T46" fmla="*/ 549 w 550"/>
                <a:gd name="T47" fmla="*/ 386 h 713"/>
                <a:gd name="T48" fmla="*/ 500 w 550"/>
                <a:gd name="T49" fmla="*/ 423 h 713"/>
                <a:gd name="T50" fmla="*/ 425 w 550"/>
                <a:gd name="T51" fmla="*/ 467 h 713"/>
                <a:gd name="T52" fmla="*/ 347 w 550"/>
                <a:gd name="T53" fmla="*/ 508 h 713"/>
                <a:gd name="T54" fmla="*/ 313 w 550"/>
                <a:gd name="T55" fmla="*/ 544 h 713"/>
                <a:gd name="T56" fmla="*/ 309 w 550"/>
                <a:gd name="T57" fmla="*/ 559 h 713"/>
                <a:gd name="T58" fmla="*/ 360 w 550"/>
                <a:gd name="T59" fmla="*/ 611 h 713"/>
                <a:gd name="T60" fmla="*/ 390 w 550"/>
                <a:gd name="T61" fmla="*/ 663 h 713"/>
                <a:gd name="T62" fmla="*/ 380 w 550"/>
                <a:gd name="T63" fmla="*/ 711 h 713"/>
                <a:gd name="T64" fmla="*/ 369 w 550"/>
                <a:gd name="T65" fmla="*/ 701 h 713"/>
                <a:gd name="T66" fmla="*/ 332 w 550"/>
                <a:gd name="T67" fmla="*/ 705 h 713"/>
                <a:gd name="T68" fmla="*/ 262 w 550"/>
                <a:gd name="T69" fmla="*/ 705 h 713"/>
                <a:gd name="T70" fmla="*/ 258 w 550"/>
                <a:gd name="T71" fmla="*/ 641 h 713"/>
                <a:gd name="T72" fmla="*/ 213 w 550"/>
                <a:gd name="T73" fmla="*/ 621 h 713"/>
                <a:gd name="T74" fmla="*/ 163 w 550"/>
                <a:gd name="T75" fmla="*/ 617 h 713"/>
                <a:gd name="T76" fmla="*/ 156 w 550"/>
                <a:gd name="T77" fmla="*/ 540 h 713"/>
                <a:gd name="T78" fmla="*/ 138 w 550"/>
                <a:gd name="T79" fmla="*/ 512 h 713"/>
                <a:gd name="T80" fmla="*/ 117 w 550"/>
                <a:gd name="T81" fmla="*/ 506 h 713"/>
                <a:gd name="T82" fmla="*/ 84 w 550"/>
                <a:gd name="T83" fmla="*/ 498 h 713"/>
                <a:gd name="T84" fmla="*/ 82 w 550"/>
                <a:gd name="T85" fmla="*/ 484 h 713"/>
                <a:gd name="T86" fmla="*/ 70 w 550"/>
                <a:gd name="T87" fmla="*/ 479 h 713"/>
                <a:gd name="T88" fmla="*/ 65 w 550"/>
                <a:gd name="T89" fmla="*/ 469 h 713"/>
                <a:gd name="T90" fmla="*/ 60 w 550"/>
                <a:gd name="T91" fmla="*/ 454 h 713"/>
                <a:gd name="T92" fmla="*/ 64 w 550"/>
                <a:gd name="T93" fmla="*/ 440 h 713"/>
                <a:gd name="T94" fmla="*/ 51 w 550"/>
                <a:gd name="T95" fmla="*/ 429 h 713"/>
                <a:gd name="T96" fmla="*/ 32 w 550"/>
                <a:gd name="T97" fmla="*/ 418 h 713"/>
                <a:gd name="T98" fmla="*/ 9 w 550"/>
                <a:gd name="T99" fmla="*/ 416 h 713"/>
                <a:gd name="T100" fmla="*/ 26 w 550"/>
                <a:gd name="T101" fmla="*/ 353 h 713"/>
                <a:gd name="T102" fmla="*/ 53 w 550"/>
                <a:gd name="T103" fmla="*/ 286 h 713"/>
                <a:gd name="T104" fmla="*/ 70 w 550"/>
                <a:gd name="T105" fmla="*/ 205 h 713"/>
                <a:gd name="T106" fmla="*/ 77 w 550"/>
                <a:gd name="T107" fmla="*/ 146 h 713"/>
                <a:gd name="T108" fmla="*/ 143 w 550"/>
                <a:gd name="T109" fmla="*/ 146 h 713"/>
                <a:gd name="T110" fmla="*/ 163 w 550"/>
                <a:gd name="T111" fmla="*/ 156 h 713"/>
                <a:gd name="T112" fmla="*/ 168 w 550"/>
                <a:gd name="T113" fmla="*/ 177 h 713"/>
                <a:gd name="T114" fmla="*/ 218 w 550"/>
                <a:gd name="T115" fmla="*/ 174 h 713"/>
                <a:gd name="T116" fmla="*/ 287 w 550"/>
                <a:gd name="T117" fmla="*/ 130 h 713"/>
                <a:gd name="T118" fmla="*/ 290 w 550"/>
                <a:gd name="T119" fmla="*/ 34 h 713"/>
                <a:gd name="T120" fmla="*/ 354 w 550"/>
                <a:gd name="T121" fmla="*/ 11 h 713"/>
                <a:gd name="T122" fmla="*/ 408 w 550"/>
                <a:gd name="T123" fmla="*/ 12 h 713"/>
                <a:gd name="T124" fmla="*/ 419 w 550"/>
                <a:gd name="T125" fmla="*/ 34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713">
                  <a:moveTo>
                    <a:pt x="418" y="45"/>
                  </a:moveTo>
                  <a:lnTo>
                    <a:pt x="419" y="45"/>
                  </a:lnTo>
                  <a:lnTo>
                    <a:pt x="420" y="44"/>
                  </a:lnTo>
                  <a:lnTo>
                    <a:pt x="421" y="43"/>
                  </a:lnTo>
                  <a:lnTo>
                    <a:pt x="422" y="43"/>
                  </a:lnTo>
                  <a:lnTo>
                    <a:pt x="423" y="43"/>
                  </a:lnTo>
                  <a:lnTo>
                    <a:pt x="424" y="42"/>
                  </a:lnTo>
                  <a:lnTo>
                    <a:pt x="425" y="42"/>
                  </a:lnTo>
                  <a:lnTo>
                    <a:pt x="426" y="41"/>
                  </a:lnTo>
                  <a:lnTo>
                    <a:pt x="427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31" y="43"/>
                  </a:lnTo>
                  <a:lnTo>
                    <a:pt x="432" y="44"/>
                  </a:lnTo>
                  <a:lnTo>
                    <a:pt x="431" y="45"/>
                  </a:lnTo>
                  <a:lnTo>
                    <a:pt x="430" y="46"/>
                  </a:lnTo>
                  <a:lnTo>
                    <a:pt x="429" y="46"/>
                  </a:lnTo>
                  <a:lnTo>
                    <a:pt x="428" y="47"/>
                  </a:lnTo>
                  <a:lnTo>
                    <a:pt x="429" y="47"/>
                  </a:lnTo>
                  <a:lnTo>
                    <a:pt x="428" y="48"/>
                  </a:lnTo>
                  <a:lnTo>
                    <a:pt x="427" y="50"/>
                  </a:lnTo>
                  <a:lnTo>
                    <a:pt x="426" y="51"/>
                  </a:lnTo>
                  <a:lnTo>
                    <a:pt x="426" y="52"/>
                  </a:lnTo>
                  <a:lnTo>
                    <a:pt x="426" y="53"/>
                  </a:lnTo>
                  <a:lnTo>
                    <a:pt x="427" y="53"/>
                  </a:lnTo>
                  <a:lnTo>
                    <a:pt x="427" y="54"/>
                  </a:lnTo>
                  <a:lnTo>
                    <a:pt x="428" y="53"/>
                  </a:lnTo>
                  <a:lnTo>
                    <a:pt x="429" y="54"/>
                  </a:lnTo>
                  <a:lnTo>
                    <a:pt x="430" y="53"/>
                  </a:lnTo>
                  <a:lnTo>
                    <a:pt x="431" y="53"/>
                  </a:lnTo>
                  <a:lnTo>
                    <a:pt x="431" y="52"/>
                  </a:lnTo>
                  <a:lnTo>
                    <a:pt x="431" y="51"/>
                  </a:lnTo>
                  <a:lnTo>
                    <a:pt x="432" y="49"/>
                  </a:lnTo>
                  <a:lnTo>
                    <a:pt x="433" y="49"/>
                  </a:lnTo>
                  <a:lnTo>
                    <a:pt x="433" y="50"/>
                  </a:lnTo>
                  <a:lnTo>
                    <a:pt x="433" y="49"/>
                  </a:lnTo>
                  <a:lnTo>
                    <a:pt x="433" y="49"/>
                  </a:lnTo>
                  <a:lnTo>
                    <a:pt x="434" y="49"/>
                  </a:lnTo>
                  <a:lnTo>
                    <a:pt x="435" y="49"/>
                  </a:lnTo>
                  <a:lnTo>
                    <a:pt x="435" y="48"/>
                  </a:lnTo>
                  <a:lnTo>
                    <a:pt x="436" y="47"/>
                  </a:lnTo>
                  <a:lnTo>
                    <a:pt x="436" y="47"/>
                  </a:lnTo>
                  <a:lnTo>
                    <a:pt x="437" y="47"/>
                  </a:lnTo>
                  <a:lnTo>
                    <a:pt x="437" y="46"/>
                  </a:lnTo>
                  <a:lnTo>
                    <a:pt x="438" y="46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1" y="47"/>
                  </a:lnTo>
                  <a:lnTo>
                    <a:pt x="442" y="47"/>
                  </a:lnTo>
                  <a:lnTo>
                    <a:pt x="442" y="48"/>
                  </a:lnTo>
                  <a:lnTo>
                    <a:pt x="442" y="49"/>
                  </a:lnTo>
                  <a:lnTo>
                    <a:pt x="441" y="50"/>
                  </a:lnTo>
                  <a:lnTo>
                    <a:pt x="442" y="51"/>
                  </a:lnTo>
                  <a:lnTo>
                    <a:pt x="443" y="51"/>
                  </a:lnTo>
                  <a:lnTo>
                    <a:pt x="444" y="52"/>
                  </a:lnTo>
                  <a:lnTo>
                    <a:pt x="445" y="52"/>
                  </a:lnTo>
                  <a:lnTo>
                    <a:pt x="446" y="52"/>
                  </a:lnTo>
                  <a:lnTo>
                    <a:pt x="446" y="53"/>
                  </a:lnTo>
                  <a:lnTo>
                    <a:pt x="446" y="54"/>
                  </a:lnTo>
                  <a:lnTo>
                    <a:pt x="446" y="55"/>
                  </a:lnTo>
                  <a:lnTo>
                    <a:pt x="447" y="55"/>
                  </a:lnTo>
                  <a:lnTo>
                    <a:pt x="447" y="56"/>
                  </a:lnTo>
                  <a:lnTo>
                    <a:pt x="448" y="55"/>
                  </a:lnTo>
                  <a:lnTo>
                    <a:pt x="448" y="56"/>
                  </a:lnTo>
                  <a:lnTo>
                    <a:pt x="448" y="57"/>
                  </a:lnTo>
                  <a:lnTo>
                    <a:pt x="449" y="57"/>
                  </a:lnTo>
                  <a:lnTo>
                    <a:pt x="449" y="58"/>
                  </a:lnTo>
                  <a:lnTo>
                    <a:pt x="450" y="58"/>
                  </a:lnTo>
                  <a:lnTo>
                    <a:pt x="450" y="59"/>
                  </a:lnTo>
                  <a:lnTo>
                    <a:pt x="449" y="60"/>
                  </a:lnTo>
                  <a:lnTo>
                    <a:pt x="449" y="61"/>
                  </a:lnTo>
                  <a:lnTo>
                    <a:pt x="450" y="61"/>
                  </a:lnTo>
                  <a:lnTo>
                    <a:pt x="450" y="62"/>
                  </a:lnTo>
                  <a:lnTo>
                    <a:pt x="451" y="62"/>
                  </a:lnTo>
                  <a:lnTo>
                    <a:pt x="451" y="63"/>
                  </a:lnTo>
                  <a:lnTo>
                    <a:pt x="451" y="64"/>
                  </a:lnTo>
                  <a:lnTo>
                    <a:pt x="452" y="65"/>
                  </a:lnTo>
                  <a:lnTo>
                    <a:pt x="452" y="66"/>
                  </a:lnTo>
                  <a:lnTo>
                    <a:pt x="453" y="67"/>
                  </a:lnTo>
                  <a:lnTo>
                    <a:pt x="453" y="68"/>
                  </a:lnTo>
                  <a:lnTo>
                    <a:pt x="454" y="68"/>
                  </a:lnTo>
                  <a:lnTo>
                    <a:pt x="455" y="69"/>
                  </a:lnTo>
                  <a:lnTo>
                    <a:pt x="456" y="69"/>
                  </a:lnTo>
                  <a:lnTo>
                    <a:pt x="457" y="70"/>
                  </a:lnTo>
                  <a:lnTo>
                    <a:pt x="458" y="70"/>
                  </a:lnTo>
                  <a:lnTo>
                    <a:pt x="458" y="71"/>
                  </a:lnTo>
                  <a:lnTo>
                    <a:pt x="459" y="72"/>
                  </a:lnTo>
                  <a:lnTo>
                    <a:pt x="459" y="73"/>
                  </a:lnTo>
                  <a:lnTo>
                    <a:pt x="460" y="73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6"/>
                  </a:lnTo>
                  <a:lnTo>
                    <a:pt x="461" y="77"/>
                  </a:lnTo>
                  <a:lnTo>
                    <a:pt x="461" y="78"/>
                  </a:lnTo>
                  <a:lnTo>
                    <a:pt x="460" y="78"/>
                  </a:lnTo>
                  <a:lnTo>
                    <a:pt x="460" y="79"/>
                  </a:lnTo>
                  <a:lnTo>
                    <a:pt x="460" y="80"/>
                  </a:lnTo>
                  <a:lnTo>
                    <a:pt x="459" y="81"/>
                  </a:lnTo>
                  <a:lnTo>
                    <a:pt x="459" y="82"/>
                  </a:lnTo>
                  <a:lnTo>
                    <a:pt x="458" y="83"/>
                  </a:lnTo>
                  <a:lnTo>
                    <a:pt x="458" y="84"/>
                  </a:lnTo>
                  <a:lnTo>
                    <a:pt x="459" y="85"/>
                  </a:lnTo>
                  <a:lnTo>
                    <a:pt x="459" y="86"/>
                  </a:lnTo>
                  <a:lnTo>
                    <a:pt x="459" y="87"/>
                  </a:lnTo>
                  <a:lnTo>
                    <a:pt x="460" y="88"/>
                  </a:lnTo>
                  <a:lnTo>
                    <a:pt x="460" y="89"/>
                  </a:lnTo>
                  <a:lnTo>
                    <a:pt x="460" y="90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7" y="91"/>
                  </a:lnTo>
                  <a:lnTo>
                    <a:pt x="456" y="92"/>
                  </a:lnTo>
                  <a:lnTo>
                    <a:pt x="455" y="92"/>
                  </a:lnTo>
                  <a:lnTo>
                    <a:pt x="453" y="93"/>
                  </a:lnTo>
                  <a:lnTo>
                    <a:pt x="452" y="93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9" y="95"/>
                  </a:lnTo>
                  <a:lnTo>
                    <a:pt x="448" y="95"/>
                  </a:lnTo>
                  <a:lnTo>
                    <a:pt x="447" y="96"/>
                  </a:lnTo>
                  <a:lnTo>
                    <a:pt x="447" y="97"/>
                  </a:lnTo>
                  <a:lnTo>
                    <a:pt x="447" y="98"/>
                  </a:lnTo>
                  <a:lnTo>
                    <a:pt x="446" y="99"/>
                  </a:lnTo>
                  <a:lnTo>
                    <a:pt x="445" y="99"/>
                  </a:lnTo>
                  <a:lnTo>
                    <a:pt x="444" y="100"/>
                  </a:lnTo>
                  <a:lnTo>
                    <a:pt x="443" y="100"/>
                  </a:lnTo>
                  <a:lnTo>
                    <a:pt x="442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9" y="102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7" y="103"/>
                  </a:lnTo>
                  <a:lnTo>
                    <a:pt x="436" y="103"/>
                  </a:lnTo>
                  <a:lnTo>
                    <a:pt x="436" y="104"/>
                  </a:lnTo>
                  <a:lnTo>
                    <a:pt x="435" y="105"/>
                  </a:lnTo>
                  <a:lnTo>
                    <a:pt x="435" y="106"/>
                  </a:lnTo>
                  <a:lnTo>
                    <a:pt x="434" y="106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3" y="105"/>
                  </a:lnTo>
                  <a:lnTo>
                    <a:pt x="432" y="105"/>
                  </a:lnTo>
                  <a:lnTo>
                    <a:pt x="432" y="104"/>
                  </a:lnTo>
                  <a:lnTo>
                    <a:pt x="431" y="105"/>
                  </a:lnTo>
                  <a:lnTo>
                    <a:pt x="430" y="105"/>
                  </a:lnTo>
                  <a:lnTo>
                    <a:pt x="429" y="106"/>
                  </a:lnTo>
                  <a:lnTo>
                    <a:pt x="429" y="107"/>
                  </a:lnTo>
                  <a:lnTo>
                    <a:pt x="428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4" y="108"/>
                  </a:lnTo>
                  <a:lnTo>
                    <a:pt x="425" y="109"/>
                  </a:lnTo>
                  <a:lnTo>
                    <a:pt x="425" y="110"/>
                  </a:lnTo>
                  <a:lnTo>
                    <a:pt x="426" y="110"/>
                  </a:lnTo>
                  <a:lnTo>
                    <a:pt x="426" y="111"/>
                  </a:lnTo>
                  <a:lnTo>
                    <a:pt x="427" y="112"/>
                  </a:lnTo>
                  <a:lnTo>
                    <a:pt x="427" y="113"/>
                  </a:lnTo>
                  <a:lnTo>
                    <a:pt x="426" y="115"/>
                  </a:lnTo>
                  <a:lnTo>
                    <a:pt x="425" y="116"/>
                  </a:lnTo>
                  <a:lnTo>
                    <a:pt x="425" y="117"/>
                  </a:lnTo>
                  <a:lnTo>
                    <a:pt x="425" y="118"/>
                  </a:lnTo>
                  <a:lnTo>
                    <a:pt x="424" y="118"/>
                  </a:lnTo>
                  <a:lnTo>
                    <a:pt x="423" y="117"/>
                  </a:lnTo>
                  <a:lnTo>
                    <a:pt x="422" y="116"/>
                  </a:lnTo>
                  <a:lnTo>
                    <a:pt x="421" y="115"/>
                  </a:lnTo>
                  <a:lnTo>
                    <a:pt x="420" y="115"/>
                  </a:lnTo>
                  <a:lnTo>
                    <a:pt x="419" y="115"/>
                  </a:lnTo>
                  <a:lnTo>
                    <a:pt x="418" y="115"/>
                  </a:lnTo>
                  <a:lnTo>
                    <a:pt x="417" y="115"/>
                  </a:lnTo>
                  <a:lnTo>
                    <a:pt x="417" y="116"/>
                  </a:lnTo>
                  <a:lnTo>
                    <a:pt x="416" y="116"/>
                  </a:lnTo>
                  <a:lnTo>
                    <a:pt x="415" y="116"/>
                  </a:lnTo>
                  <a:lnTo>
                    <a:pt x="414" y="116"/>
                  </a:lnTo>
                  <a:lnTo>
                    <a:pt x="414" y="117"/>
                  </a:lnTo>
                  <a:lnTo>
                    <a:pt x="413" y="118"/>
                  </a:lnTo>
                  <a:lnTo>
                    <a:pt x="413" y="119"/>
                  </a:lnTo>
                  <a:lnTo>
                    <a:pt x="413" y="119"/>
                  </a:lnTo>
                  <a:lnTo>
                    <a:pt x="413" y="120"/>
                  </a:lnTo>
                  <a:lnTo>
                    <a:pt x="413" y="121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4" y="124"/>
                  </a:lnTo>
                  <a:lnTo>
                    <a:pt x="414" y="125"/>
                  </a:lnTo>
                  <a:lnTo>
                    <a:pt x="414" y="126"/>
                  </a:lnTo>
                  <a:lnTo>
                    <a:pt x="415" y="127"/>
                  </a:lnTo>
                  <a:lnTo>
                    <a:pt x="414" y="127"/>
                  </a:lnTo>
                  <a:lnTo>
                    <a:pt x="414" y="128"/>
                  </a:lnTo>
                  <a:lnTo>
                    <a:pt x="414" y="129"/>
                  </a:lnTo>
                  <a:lnTo>
                    <a:pt x="413" y="130"/>
                  </a:lnTo>
                  <a:lnTo>
                    <a:pt x="413" y="131"/>
                  </a:lnTo>
                  <a:lnTo>
                    <a:pt x="413" y="132"/>
                  </a:lnTo>
                  <a:lnTo>
                    <a:pt x="412" y="133"/>
                  </a:lnTo>
                  <a:lnTo>
                    <a:pt x="412" y="134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2" y="137"/>
                  </a:lnTo>
                  <a:lnTo>
                    <a:pt x="411" y="138"/>
                  </a:lnTo>
                  <a:lnTo>
                    <a:pt x="411" y="139"/>
                  </a:lnTo>
                  <a:lnTo>
                    <a:pt x="411" y="140"/>
                  </a:lnTo>
                  <a:lnTo>
                    <a:pt x="411" y="141"/>
                  </a:lnTo>
                  <a:lnTo>
                    <a:pt x="410" y="142"/>
                  </a:lnTo>
                  <a:lnTo>
                    <a:pt x="409" y="142"/>
                  </a:lnTo>
                  <a:lnTo>
                    <a:pt x="409" y="143"/>
                  </a:lnTo>
                  <a:lnTo>
                    <a:pt x="408" y="144"/>
                  </a:lnTo>
                  <a:lnTo>
                    <a:pt x="407" y="144"/>
                  </a:lnTo>
                  <a:lnTo>
                    <a:pt x="405" y="146"/>
                  </a:lnTo>
                  <a:lnTo>
                    <a:pt x="405" y="147"/>
                  </a:lnTo>
                  <a:lnTo>
                    <a:pt x="405" y="148"/>
                  </a:lnTo>
                  <a:lnTo>
                    <a:pt x="405" y="149"/>
                  </a:lnTo>
                  <a:lnTo>
                    <a:pt x="405" y="151"/>
                  </a:lnTo>
                  <a:lnTo>
                    <a:pt x="405" y="152"/>
                  </a:lnTo>
                  <a:lnTo>
                    <a:pt x="405" y="153"/>
                  </a:lnTo>
                  <a:lnTo>
                    <a:pt x="406" y="153"/>
                  </a:lnTo>
                  <a:lnTo>
                    <a:pt x="407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09" y="152"/>
                  </a:lnTo>
                  <a:lnTo>
                    <a:pt x="410" y="152"/>
                  </a:lnTo>
                  <a:lnTo>
                    <a:pt x="411" y="152"/>
                  </a:lnTo>
                  <a:lnTo>
                    <a:pt x="412" y="153"/>
                  </a:lnTo>
                  <a:lnTo>
                    <a:pt x="413" y="153"/>
                  </a:lnTo>
                  <a:lnTo>
                    <a:pt x="414" y="153"/>
                  </a:lnTo>
                  <a:lnTo>
                    <a:pt x="415" y="153"/>
                  </a:lnTo>
                  <a:lnTo>
                    <a:pt x="416" y="154"/>
                  </a:lnTo>
                  <a:lnTo>
                    <a:pt x="417" y="154"/>
                  </a:lnTo>
                  <a:lnTo>
                    <a:pt x="418" y="154"/>
                  </a:lnTo>
                  <a:lnTo>
                    <a:pt x="419" y="154"/>
                  </a:lnTo>
                  <a:lnTo>
                    <a:pt x="420" y="155"/>
                  </a:lnTo>
                  <a:lnTo>
                    <a:pt x="421" y="155"/>
                  </a:lnTo>
                  <a:lnTo>
                    <a:pt x="424" y="156"/>
                  </a:lnTo>
                  <a:lnTo>
                    <a:pt x="425" y="156"/>
                  </a:lnTo>
                  <a:lnTo>
                    <a:pt x="426" y="156"/>
                  </a:lnTo>
                  <a:lnTo>
                    <a:pt x="428" y="157"/>
                  </a:lnTo>
                  <a:lnTo>
                    <a:pt x="430" y="157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6" y="159"/>
                  </a:lnTo>
                  <a:lnTo>
                    <a:pt x="437" y="159"/>
                  </a:lnTo>
                  <a:lnTo>
                    <a:pt x="439" y="160"/>
                  </a:lnTo>
                  <a:lnTo>
                    <a:pt x="441" y="161"/>
                  </a:lnTo>
                  <a:lnTo>
                    <a:pt x="442" y="161"/>
                  </a:lnTo>
                  <a:lnTo>
                    <a:pt x="443" y="161"/>
                  </a:lnTo>
                  <a:lnTo>
                    <a:pt x="445" y="162"/>
                  </a:lnTo>
                  <a:lnTo>
                    <a:pt x="446" y="162"/>
                  </a:lnTo>
                  <a:lnTo>
                    <a:pt x="452" y="163"/>
                  </a:lnTo>
                  <a:lnTo>
                    <a:pt x="453" y="164"/>
                  </a:lnTo>
                  <a:lnTo>
                    <a:pt x="454" y="164"/>
                  </a:lnTo>
                  <a:lnTo>
                    <a:pt x="458" y="165"/>
                  </a:lnTo>
                  <a:lnTo>
                    <a:pt x="459" y="165"/>
                  </a:lnTo>
                  <a:lnTo>
                    <a:pt x="461" y="166"/>
                  </a:lnTo>
                  <a:lnTo>
                    <a:pt x="462" y="166"/>
                  </a:lnTo>
                  <a:lnTo>
                    <a:pt x="466" y="167"/>
                  </a:lnTo>
                  <a:lnTo>
                    <a:pt x="470" y="168"/>
                  </a:lnTo>
                  <a:lnTo>
                    <a:pt x="474" y="169"/>
                  </a:lnTo>
                  <a:lnTo>
                    <a:pt x="482" y="171"/>
                  </a:lnTo>
                  <a:lnTo>
                    <a:pt x="482" y="172"/>
                  </a:lnTo>
                  <a:lnTo>
                    <a:pt x="483" y="173"/>
                  </a:lnTo>
                  <a:lnTo>
                    <a:pt x="483" y="174"/>
                  </a:lnTo>
                  <a:lnTo>
                    <a:pt x="483" y="175"/>
                  </a:lnTo>
                  <a:lnTo>
                    <a:pt x="483" y="176"/>
                  </a:lnTo>
                  <a:lnTo>
                    <a:pt x="483" y="177"/>
                  </a:lnTo>
                  <a:lnTo>
                    <a:pt x="483" y="178"/>
                  </a:lnTo>
                  <a:lnTo>
                    <a:pt x="482" y="178"/>
                  </a:lnTo>
                  <a:lnTo>
                    <a:pt x="482" y="179"/>
                  </a:lnTo>
                  <a:lnTo>
                    <a:pt x="482" y="180"/>
                  </a:lnTo>
                  <a:lnTo>
                    <a:pt x="482" y="181"/>
                  </a:lnTo>
                  <a:lnTo>
                    <a:pt x="481" y="181"/>
                  </a:lnTo>
                  <a:lnTo>
                    <a:pt x="481" y="182"/>
                  </a:lnTo>
                  <a:lnTo>
                    <a:pt x="480" y="182"/>
                  </a:lnTo>
                  <a:lnTo>
                    <a:pt x="479" y="182"/>
                  </a:lnTo>
                  <a:lnTo>
                    <a:pt x="478" y="182"/>
                  </a:lnTo>
                  <a:lnTo>
                    <a:pt x="477" y="183"/>
                  </a:lnTo>
                  <a:lnTo>
                    <a:pt x="477" y="184"/>
                  </a:lnTo>
                  <a:lnTo>
                    <a:pt x="477" y="185"/>
                  </a:lnTo>
                  <a:lnTo>
                    <a:pt x="477" y="186"/>
                  </a:lnTo>
                  <a:lnTo>
                    <a:pt x="477" y="187"/>
                  </a:lnTo>
                  <a:lnTo>
                    <a:pt x="478" y="187"/>
                  </a:lnTo>
                  <a:lnTo>
                    <a:pt x="478" y="188"/>
                  </a:lnTo>
                  <a:lnTo>
                    <a:pt x="478" y="189"/>
                  </a:lnTo>
                  <a:lnTo>
                    <a:pt x="477" y="189"/>
                  </a:lnTo>
                  <a:lnTo>
                    <a:pt x="477" y="190"/>
                  </a:lnTo>
                  <a:lnTo>
                    <a:pt x="477" y="190"/>
                  </a:lnTo>
                  <a:lnTo>
                    <a:pt x="476" y="190"/>
                  </a:lnTo>
                  <a:lnTo>
                    <a:pt x="476" y="191"/>
                  </a:lnTo>
                  <a:lnTo>
                    <a:pt x="476" y="192"/>
                  </a:lnTo>
                  <a:lnTo>
                    <a:pt x="476" y="193"/>
                  </a:lnTo>
                  <a:lnTo>
                    <a:pt x="475" y="193"/>
                  </a:lnTo>
                  <a:lnTo>
                    <a:pt x="475" y="194"/>
                  </a:lnTo>
                  <a:lnTo>
                    <a:pt x="476" y="194"/>
                  </a:lnTo>
                  <a:lnTo>
                    <a:pt x="476" y="195"/>
                  </a:lnTo>
                  <a:lnTo>
                    <a:pt x="475" y="195"/>
                  </a:lnTo>
                  <a:lnTo>
                    <a:pt x="475" y="196"/>
                  </a:lnTo>
                  <a:lnTo>
                    <a:pt x="476" y="196"/>
                  </a:lnTo>
                  <a:lnTo>
                    <a:pt x="476" y="197"/>
                  </a:lnTo>
                  <a:lnTo>
                    <a:pt x="476" y="198"/>
                  </a:lnTo>
                  <a:lnTo>
                    <a:pt x="476" y="199"/>
                  </a:lnTo>
                  <a:lnTo>
                    <a:pt x="475" y="199"/>
                  </a:lnTo>
                  <a:lnTo>
                    <a:pt x="475" y="200"/>
                  </a:lnTo>
                  <a:lnTo>
                    <a:pt x="475" y="201"/>
                  </a:lnTo>
                  <a:lnTo>
                    <a:pt x="474" y="202"/>
                  </a:lnTo>
                  <a:lnTo>
                    <a:pt x="474" y="203"/>
                  </a:lnTo>
                  <a:lnTo>
                    <a:pt x="473" y="204"/>
                  </a:lnTo>
                  <a:lnTo>
                    <a:pt x="474" y="205"/>
                  </a:lnTo>
                  <a:lnTo>
                    <a:pt x="473" y="206"/>
                  </a:lnTo>
                  <a:lnTo>
                    <a:pt x="473" y="207"/>
                  </a:lnTo>
                  <a:lnTo>
                    <a:pt x="473" y="208"/>
                  </a:lnTo>
                  <a:lnTo>
                    <a:pt x="474" y="208"/>
                  </a:lnTo>
                  <a:lnTo>
                    <a:pt x="474" y="209"/>
                  </a:lnTo>
                  <a:lnTo>
                    <a:pt x="474" y="208"/>
                  </a:lnTo>
                  <a:lnTo>
                    <a:pt x="475" y="208"/>
                  </a:lnTo>
                  <a:lnTo>
                    <a:pt x="475" y="209"/>
                  </a:lnTo>
                  <a:lnTo>
                    <a:pt x="475" y="210"/>
                  </a:lnTo>
                  <a:lnTo>
                    <a:pt x="476" y="210"/>
                  </a:lnTo>
                  <a:lnTo>
                    <a:pt x="476" y="211"/>
                  </a:lnTo>
                  <a:lnTo>
                    <a:pt x="477" y="211"/>
                  </a:lnTo>
                  <a:lnTo>
                    <a:pt x="477" y="212"/>
                  </a:lnTo>
                  <a:lnTo>
                    <a:pt x="477" y="213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9" y="215"/>
                  </a:lnTo>
                  <a:lnTo>
                    <a:pt x="478" y="216"/>
                  </a:lnTo>
                  <a:lnTo>
                    <a:pt x="479" y="216"/>
                  </a:lnTo>
                  <a:lnTo>
                    <a:pt x="479" y="217"/>
                  </a:lnTo>
                  <a:lnTo>
                    <a:pt x="479" y="218"/>
                  </a:lnTo>
                  <a:lnTo>
                    <a:pt x="480" y="218"/>
                  </a:lnTo>
                  <a:lnTo>
                    <a:pt x="480" y="219"/>
                  </a:lnTo>
                  <a:lnTo>
                    <a:pt x="479" y="219"/>
                  </a:lnTo>
                  <a:lnTo>
                    <a:pt x="479" y="220"/>
                  </a:lnTo>
                  <a:lnTo>
                    <a:pt x="480" y="221"/>
                  </a:lnTo>
                  <a:lnTo>
                    <a:pt x="480" y="222"/>
                  </a:lnTo>
                  <a:lnTo>
                    <a:pt x="480" y="223"/>
                  </a:lnTo>
                  <a:lnTo>
                    <a:pt x="481" y="223"/>
                  </a:lnTo>
                  <a:lnTo>
                    <a:pt x="482" y="223"/>
                  </a:lnTo>
                  <a:lnTo>
                    <a:pt x="484" y="221"/>
                  </a:lnTo>
                  <a:lnTo>
                    <a:pt x="485" y="221"/>
                  </a:lnTo>
                  <a:lnTo>
                    <a:pt x="485" y="220"/>
                  </a:lnTo>
                  <a:lnTo>
                    <a:pt x="486" y="219"/>
                  </a:lnTo>
                  <a:lnTo>
                    <a:pt x="487" y="218"/>
                  </a:lnTo>
                  <a:lnTo>
                    <a:pt x="488" y="217"/>
                  </a:lnTo>
                  <a:lnTo>
                    <a:pt x="488" y="216"/>
                  </a:lnTo>
                  <a:lnTo>
                    <a:pt x="489" y="216"/>
                  </a:lnTo>
                  <a:lnTo>
                    <a:pt x="491" y="216"/>
                  </a:lnTo>
                  <a:lnTo>
                    <a:pt x="493" y="216"/>
                  </a:lnTo>
                  <a:lnTo>
                    <a:pt x="495" y="215"/>
                  </a:lnTo>
                  <a:lnTo>
                    <a:pt x="496" y="213"/>
                  </a:lnTo>
                  <a:lnTo>
                    <a:pt x="497" y="213"/>
                  </a:lnTo>
                  <a:lnTo>
                    <a:pt x="497" y="212"/>
                  </a:lnTo>
                  <a:lnTo>
                    <a:pt x="499" y="211"/>
                  </a:lnTo>
                  <a:lnTo>
                    <a:pt x="499" y="210"/>
                  </a:lnTo>
                  <a:lnTo>
                    <a:pt x="501" y="208"/>
                  </a:lnTo>
                  <a:lnTo>
                    <a:pt x="502" y="208"/>
                  </a:lnTo>
                  <a:lnTo>
                    <a:pt x="502" y="207"/>
                  </a:lnTo>
                  <a:lnTo>
                    <a:pt x="503" y="207"/>
                  </a:lnTo>
                  <a:lnTo>
                    <a:pt x="503" y="208"/>
                  </a:lnTo>
                  <a:lnTo>
                    <a:pt x="504" y="209"/>
                  </a:lnTo>
                  <a:lnTo>
                    <a:pt x="504" y="210"/>
                  </a:lnTo>
                  <a:lnTo>
                    <a:pt x="505" y="211"/>
                  </a:lnTo>
                  <a:lnTo>
                    <a:pt x="505" y="212"/>
                  </a:lnTo>
                  <a:lnTo>
                    <a:pt x="506" y="213"/>
                  </a:lnTo>
                  <a:lnTo>
                    <a:pt x="506" y="214"/>
                  </a:lnTo>
                  <a:lnTo>
                    <a:pt x="506" y="215"/>
                  </a:lnTo>
                  <a:lnTo>
                    <a:pt x="506" y="216"/>
                  </a:lnTo>
                  <a:lnTo>
                    <a:pt x="506" y="218"/>
                  </a:lnTo>
                  <a:lnTo>
                    <a:pt x="505" y="218"/>
                  </a:lnTo>
                  <a:lnTo>
                    <a:pt x="505" y="219"/>
                  </a:lnTo>
                  <a:lnTo>
                    <a:pt x="505" y="220"/>
                  </a:lnTo>
                  <a:lnTo>
                    <a:pt x="504" y="221"/>
                  </a:lnTo>
                  <a:lnTo>
                    <a:pt x="504" y="222"/>
                  </a:lnTo>
                  <a:lnTo>
                    <a:pt x="503" y="222"/>
                  </a:lnTo>
                  <a:lnTo>
                    <a:pt x="503" y="223"/>
                  </a:lnTo>
                  <a:lnTo>
                    <a:pt x="502" y="223"/>
                  </a:lnTo>
                  <a:lnTo>
                    <a:pt x="502" y="224"/>
                  </a:lnTo>
                  <a:lnTo>
                    <a:pt x="502" y="225"/>
                  </a:lnTo>
                  <a:lnTo>
                    <a:pt x="501" y="225"/>
                  </a:lnTo>
                  <a:lnTo>
                    <a:pt x="501" y="226"/>
                  </a:lnTo>
                  <a:lnTo>
                    <a:pt x="501" y="227"/>
                  </a:lnTo>
                  <a:lnTo>
                    <a:pt x="501" y="228"/>
                  </a:lnTo>
                  <a:lnTo>
                    <a:pt x="501" y="229"/>
                  </a:lnTo>
                  <a:lnTo>
                    <a:pt x="501" y="230"/>
                  </a:lnTo>
                  <a:lnTo>
                    <a:pt x="500" y="231"/>
                  </a:lnTo>
                  <a:lnTo>
                    <a:pt x="499" y="231"/>
                  </a:lnTo>
                  <a:lnTo>
                    <a:pt x="499" y="232"/>
                  </a:lnTo>
                  <a:lnTo>
                    <a:pt x="498" y="233"/>
                  </a:lnTo>
                  <a:lnTo>
                    <a:pt x="497" y="233"/>
                  </a:lnTo>
                  <a:lnTo>
                    <a:pt x="497" y="234"/>
                  </a:lnTo>
                  <a:lnTo>
                    <a:pt x="496" y="234"/>
                  </a:lnTo>
                  <a:lnTo>
                    <a:pt x="496" y="235"/>
                  </a:lnTo>
                  <a:lnTo>
                    <a:pt x="496" y="236"/>
                  </a:lnTo>
                  <a:lnTo>
                    <a:pt x="496" y="237"/>
                  </a:lnTo>
                  <a:lnTo>
                    <a:pt x="496" y="238"/>
                  </a:lnTo>
                  <a:lnTo>
                    <a:pt x="497" y="239"/>
                  </a:lnTo>
                  <a:lnTo>
                    <a:pt x="497" y="240"/>
                  </a:lnTo>
                  <a:lnTo>
                    <a:pt x="498" y="240"/>
                  </a:lnTo>
                  <a:lnTo>
                    <a:pt x="498" y="241"/>
                  </a:lnTo>
                  <a:lnTo>
                    <a:pt x="498" y="242"/>
                  </a:lnTo>
                  <a:lnTo>
                    <a:pt x="499" y="242"/>
                  </a:lnTo>
                  <a:lnTo>
                    <a:pt x="500" y="242"/>
                  </a:lnTo>
                  <a:lnTo>
                    <a:pt x="500" y="243"/>
                  </a:lnTo>
                  <a:lnTo>
                    <a:pt x="500" y="244"/>
                  </a:lnTo>
                  <a:lnTo>
                    <a:pt x="501" y="244"/>
                  </a:lnTo>
                  <a:lnTo>
                    <a:pt x="502" y="245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3" y="247"/>
                  </a:lnTo>
                  <a:lnTo>
                    <a:pt x="503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4" y="255"/>
                  </a:lnTo>
                  <a:lnTo>
                    <a:pt x="504" y="256"/>
                  </a:lnTo>
                  <a:lnTo>
                    <a:pt x="504" y="257"/>
                  </a:lnTo>
                  <a:lnTo>
                    <a:pt x="504" y="258"/>
                  </a:lnTo>
                  <a:lnTo>
                    <a:pt x="503" y="259"/>
                  </a:lnTo>
                  <a:lnTo>
                    <a:pt x="503" y="260"/>
                  </a:lnTo>
                  <a:lnTo>
                    <a:pt x="502" y="260"/>
                  </a:lnTo>
                  <a:lnTo>
                    <a:pt x="502" y="261"/>
                  </a:lnTo>
                  <a:lnTo>
                    <a:pt x="501" y="261"/>
                  </a:lnTo>
                  <a:lnTo>
                    <a:pt x="501" y="262"/>
                  </a:lnTo>
                  <a:lnTo>
                    <a:pt x="500" y="262"/>
                  </a:lnTo>
                  <a:lnTo>
                    <a:pt x="499" y="262"/>
                  </a:lnTo>
                  <a:lnTo>
                    <a:pt x="498" y="262"/>
                  </a:lnTo>
                  <a:lnTo>
                    <a:pt x="497" y="262"/>
                  </a:lnTo>
                  <a:lnTo>
                    <a:pt x="496" y="262"/>
                  </a:lnTo>
                  <a:lnTo>
                    <a:pt x="496" y="263"/>
                  </a:lnTo>
                  <a:lnTo>
                    <a:pt x="495" y="263"/>
                  </a:lnTo>
                  <a:lnTo>
                    <a:pt x="495" y="264"/>
                  </a:lnTo>
                  <a:lnTo>
                    <a:pt x="495" y="265"/>
                  </a:lnTo>
                  <a:lnTo>
                    <a:pt x="494" y="266"/>
                  </a:lnTo>
                  <a:lnTo>
                    <a:pt x="494" y="267"/>
                  </a:lnTo>
                  <a:lnTo>
                    <a:pt x="494" y="268"/>
                  </a:lnTo>
                  <a:lnTo>
                    <a:pt x="494" y="269"/>
                  </a:lnTo>
                  <a:lnTo>
                    <a:pt x="495" y="270"/>
                  </a:lnTo>
                  <a:lnTo>
                    <a:pt x="495" y="271"/>
                  </a:lnTo>
                  <a:lnTo>
                    <a:pt x="495" y="272"/>
                  </a:lnTo>
                  <a:lnTo>
                    <a:pt x="496" y="273"/>
                  </a:lnTo>
                  <a:lnTo>
                    <a:pt x="495" y="274"/>
                  </a:lnTo>
                  <a:lnTo>
                    <a:pt x="495" y="276"/>
                  </a:lnTo>
                  <a:lnTo>
                    <a:pt x="494" y="276"/>
                  </a:lnTo>
                  <a:lnTo>
                    <a:pt x="494" y="277"/>
                  </a:lnTo>
                  <a:lnTo>
                    <a:pt x="494" y="278"/>
                  </a:lnTo>
                  <a:lnTo>
                    <a:pt x="495" y="278"/>
                  </a:lnTo>
                  <a:lnTo>
                    <a:pt x="495" y="279"/>
                  </a:lnTo>
                  <a:lnTo>
                    <a:pt x="495" y="280"/>
                  </a:lnTo>
                  <a:lnTo>
                    <a:pt x="496" y="280"/>
                  </a:lnTo>
                  <a:lnTo>
                    <a:pt x="496" y="279"/>
                  </a:lnTo>
                  <a:lnTo>
                    <a:pt x="496" y="280"/>
                  </a:lnTo>
                  <a:lnTo>
                    <a:pt x="497" y="281"/>
                  </a:lnTo>
                  <a:lnTo>
                    <a:pt x="497" y="282"/>
                  </a:lnTo>
                  <a:lnTo>
                    <a:pt x="496" y="282"/>
                  </a:lnTo>
                  <a:lnTo>
                    <a:pt x="496" y="283"/>
                  </a:lnTo>
                  <a:lnTo>
                    <a:pt x="495" y="283"/>
                  </a:lnTo>
                  <a:lnTo>
                    <a:pt x="495" y="284"/>
                  </a:lnTo>
                  <a:lnTo>
                    <a:pt x="496" y="283"/>
                  </a:lnTo>
                  <a:lnTo>
                    <a:pt x="497" y="283"/>
                  </a:lnTo>
                  <a:lnTo>
                    <a:pt x="498" y="283"/>
                  </a:lnTo>
                  <a:lnTo>
                    <a:pt x="499" y="283"/>
                  </a:lnTo>
                  <a:lnTo>
                    <a:pt x="499" y="284"/>
                  </a:lnTo>
                  <a:lnTo>
                    <a:pt x="500" y="284"/>
                  </a:lnTo>
                  <a:lnTo>
                    <a:pt x="500" y="285"/>
                  </a:lnTo>
                  <a:lnTo>
                    <a:pt x="499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9" y="286"/>
                  </a:lnTo>
                  <a:lnTo>
                    <a:pt x="500" y="286"/>
                  </a:lnTo>
                  <a:lnTo>
                    <a:pt x="501" y="286"/>
                  </a:lnTo>
                  <a:lnTo>
                    <a:pt x="501" y="287"/>
                  </a:lnTo>
                  <a:lnTo>
                    <a:pt x="500" y="288"/>
                  </a:lnTo>
                  <a:lnTo>
                    <a:pt x="500" y="289"/>
                  </a:lnTo>
                  <a:lnTo>
                    <a:pt x="500" y="290"/>
                  </a:lnTo>
                  <a:lnTo>
                    <a:pt x="499" y="290"/>
                  </a:lnTo>
                  <a:lnTo>
                    <a:pt x="498" y="290"/>
                  </a:lnTo>
                  <a:lnTo>
                    <a:pt x="499" y="291"/>
                  </a:lnTo>
                  <a:lnTo>
                    <a:pt x="500" y="290"/>
                  </a:lnTo>
                  <a:lnTo>
                    <a:pt x="501" y="290"/>
                  </a:lnTo>
                  <a:lnTo>
                    <a:pt x="502" y="290"/>
                  </a:lnTo>
                  <a:lnTo>
                    <a:pt x="502" y="291"/>
                  </a:lnTo>
                  <a:lnTo>
                    <a:pt x="501" y="291"/>
                  </a:lnTo>
                  <a:lnTo>
                    <a:pt x="501" y="292"/>
                  </a:lnTo>
                  <a:lnTo>
                    <a:pt x="502" y="293"/>
                  </a:lnTo>
                  <a:lnTo>
                    <a:pt x="503" y="293"/>
                  </a:lnTo>
                  <a:lnTo>
                    <a:pt x="503" y="294"/>
                  </a:lnTo>
                  <a:lnTo>
                    <a:pt x="503" y="295"/>
                  </a:lnTo>
                  <a:lnTo>
                    <a:pt x="502" y="295"/>
                  </a:lnTo>
                  <a:lnTo>
                    <a:pt x="502" y="296"/>
                  </a:lnTo>
                  <a:lnTo>
                    <a:pt x="503" y="296"/>
                  </a:lnTo>
                  <a:lnTo>
                    <a:pt x="504" y="296"/>
                  </a:lnTo>
                  <a:lnTo>
                    <a:pt x="504" y="295"/>
                  </a:lnTo>
                  <a:lnTo>
                    <a:pt x="504" y="296"/>
                  </a:lnTo>
                  <a:lnTo>
                    <a:pt x="505" y="295"/>
                  </a:lnTo>
                  <a:lnTo>
                    <a:pt x="505" y="296"/>
                  </a:lnTo>
                  <a:lnTo>
                    <a:pt x="505" y="297"/>
                  </a:lnTo>
                  <a:lnTo>
                    <a:pt x="504" y="297"/>
                  </a:lnTo>
                  <a:lnTo>
                    <a:pt x="505" y="297"/>
                  </a:lnTo>
                  <a:lnTo>
                    <a:pt x="506" y="297"/>
                  </a:lnTo>
                  <a:lnTo>
                    <a:pt x="506" y="298"/>
                  </a:lnTo>
                  <a:lnTo>
                    <a:pt x="505" y="298"/>
                  </a:lnTo>
                  <a:lnTo>
                    <a:pt x="504" y="298"/>
                  </a:lnTo>
                  <a:lnTo>
                    <a:pt x="504" y="299"/>
                  </a:lnTo>
                  <a:lnTo>
                    <a:pt x="505" y="299"/>
                  </a:lnTo>
                  <a:lnTo>
                    <a:pt x="505" y="300"/>
                  </a:lnTo>
                  <a:lnTo>
                    <a:pt x="504" y="300"/>
                  </a:lnTo>
                  <a:lnTo>
                    <a:pt x="504" y="301"/>
                  </a:lnTo>
                  <a:lnTo>
                    <a:pt x="505" y="301"/>
                  </a:lnTo>
                  <a:lnTo>
                    <a:pt x="505" y="302"/>
                  </a:lnTo>
                  <a:lnTo>
                    <a:pt x="504" y="303"/>
                  </a:lnTo>
                  <a:lnTo>
                    <a:pt x="504" y="304"/>
                  </a:lnTo>
                  <a:lnTo>
                    <a:pt x="504" y="305"/>
                  </a:lnTo>
                  <a:lnTo>
                    <a:pt x="505" y="305"/>
                  </a:lnTo>
                  <a:lnTo>
                    <a:pt x="505" y="306"/>
                  </a:lnTo>
                  <a:lnTo>
                    <a:pt x="505" y="307"/>
                  </a:lnTo>
                  <a:lnTo>
                    <a:pt x="506" y="308"/>
                  </a:lnTo>
                  <a:lnTo>
                    <a:pt x="507" y="308"/>
                  </a:lnTo>
                  <a:lnTo>
                    <a:pt x="507" y="309"/>
                  </a:lnTo>
                  <a:lnTo>
                    <a:pt x="506" y="309"/>
                  </a:lnTo>
                  <a:lnTo>
                    <a:pt x="505" y="309"/>
                  </a:lnTo>
                  <a:lnTo>
                    <a:pt x="505" y="310"/>
                  </a:lnTo>
                  <a:lnTo>
                    <a:pt x="506" y="310"/>
                  </a:lnTo>
                  <a:lnTo>
                    <a:pt x="507" y="310"/>
                  </a:lnTo>
                  <a:lnTo>
                    <a:pt x="507" y="310"/>
                  </a:lnTo>
                  <a:lnTo>
                    <a:pt x="507" y="309"/>
                  </a:lnTo>
                  <a:lnTo>
                    <a:pt x="508" y="309"/>
                  </a:lnTo>
                  <a:lnTo>
                    <a:pt x="508" y="310"/>
                  </a:lnTo>
                  <a:lnTo>
                    <a:pt x="507" y="310"/>
                  </a:lnTo>
                  <a:lnTo>
                    <a:pt x="507" y="311"/>
                  </a:lnTo>
                  <a:lnTo>
                    <a:pt x="508" y="312"/>
                  </a:lnTo>
                  <a:lnTo>
                    <a:pt x="508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3"/>
                  </a:lnTo>
                  <a:lnTo>
                    <a:pt x="509" y="314"/>
                  </a:lnTo>
                  <a:lnTo>
                    <a:pt x="510" y="314"/>
                  </a:lnTo>
                  <a:lnTo>
                    <a:pt x="510" y="315"/>
                  </a:lnTo>
                  <a:lnTo>
                    <a:pt x="510" y="316"/>
                  </a:lnTo>
                  <a:lnTo>
                    <a:pt x="510" y="317"/>
                  </a:lnTo>
                  <a:lnTo>
                    <a:pt x="509" y="317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1" y="318"/>
                  </a:lnTo>
                  <a:lnTo>
                    <a:pt x="512" y="317"/>
                  </a:lnTo>
                  <a:lnTo>
                    <a:pt x="512" y="318"/>
                  </a:lnTo>
                  <a:lnTo>
                    <a:pt x="512" y="319"/>
                  </a:lnTo>
                  <a:lnTo>
                    <a:pt x="512" y="320"/>
                  </a:lnTo>
                  <a:lnTo>
                    <a:pt x="512" y="321"/>
                  </a:lnTo>
                  <a:lnTo>
                    <a:pt x="512" y="322"/>
                  </a:lnTo>
                  <a:lnTo>
                    <a:pt x="513" y="322"/>
                  </a:lnTo>
                  <a:lnTo>
                    <a:pt x="513" y="323"/>
                  </a:lnTo>
                  <a:lnTo>
                    <a:pt x="514" y="324"/>
                  </a:lnTo>
                  <a:lnTo>
                    <a:pt x="515" y="324"/>
                  </a:lnTo>
                  <a:lnTo>
                    <a:pt x="516" y="324"/>
                  </a:lnTo>
                  <a:lnTo>
                    <a:pt x="516" y="325"/>
                  </a:lnTo>
                  <a:lnTo>
                    <a:pt x="517" y="325"/>
                  </a:lnTo>
                  <a:lnTo>
                    <a:pt x="517" y="324"/>
                  </a:lnTo>
                  <a:lnTo>
                    <a:pt x="516" y="324"/>
                  </a:lnTo>
                  <a:lnTo>
                    <a:pt x="516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9" y="323"/>
                  </a:lnTo>
                  <a:lnTo>
                    <a:pt x="519" y="324"/>
                  </a:lnTo>
                  <a:lnTo>
                    <a:pt x="520" y="324"/>
                  </a:lnTo>
                  <a:lnTo>
                    <a:pt x="520" y="325"/>
                  </a:lnTo>
                  <a:lnTo>
                    <a:pt x="521" y="325"/>
                  </a:lnTo>
                  <a:lnTo>
                    <a:pt x="521" y="324"/>
                  </a:lnTo>
                  <a:lnTo>
                    <a:pt x="522" y="324"/>
                  </a:lnTo>
                  <a:lnTo>
                    <a:pt x="523" y="324"/>
                  </a:lnTo>
                  <a:lnTo>
                    <a:pt x="524" y="324"/>
                  </a:lnTo>
                  <a:lnTo>
                    <a:pt x="525" y="324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6" y="325"/>
                  </a:lnTo>
                  <a:lnTo>
                    <a:pt x="526" y="326"/>
                  </a:lnTo>
                  <a:lnTo>
                    <a:pt x="527" y="326"/>
                  </a:lnTo>
                  <a:lnTo>
                    <a:pt x="528" y="326"/>
                  </a:lnTo>
                  <a:lnTo>
                    <a:pt x="528" y="325"/>
                  </a:lnTo>
                  <a:lnTo>
                    <a:pt x="529" y="325"/>
                  </a:lnTo>
                  <a:lnTo>
                    <a:pt x="530" y="325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30" y="327"/>
                  </a:lnTo>
                  <a:lnTo>
                    <a:pt x="530" y="328"/>
                  </a:lnTo>
                  <a:lnTo>
                    <a:pt x="531" y="328"/>
                  </a:lnTo>
                  <a:lnTo>
                    <a:pt x="532" y="328"/>
                  </a:lnTo>
                  <a:lnTo>
                    <a:pt x="532" y="329"/>
                  </a:lnTo>
                  <a:lnTo>
                    <a:pt x="532" y="330"/>
                  </a:lnTo>
                  <a:lnTo>
                    <a:pt x="533" y="330"/>
                  </a:lnTo>
                  <a:lnTo>
                    <a:pt x="533" y="329"/>
                  </a:lnTo>
                  <a:lnTo>
                    <a:pt x="534" y="329"/>
                  </a:lnTo>
                  <a:lnTo>
                    <a:pt x="535" y="329"/>
                  </a:lnTo>
                  <a:lnTo>
                    <a:pt x="535" y="330"/>
                  </a:lnTo>
                  <a:lnTo>
                    <a:pt x="535" y="331"/>
                  </a:lnTo>
                  <a:lnTo>
                    <a:pt x="534" y="331"/>
                  </a:lnTo>
                  <a:lnTo>
                    <a:pt x="534" y="332"/>
                  </a:lnTo>
                  <a:lnTo>
                    <a:pt x="535" y="332"/>
                  </a:lnTo>
                  <a:lnTo>
                    <a:pt x="536" y="332"/>
                  </a:lnTo>
                  <a:lnTo>
                    <a:pt x="537" y="332"/>
                  </a:lnTo>
                  <a:lnTo>
                    <a:pt x="538" y="333"/>
                  </a:lnTo>
                  <a:lnTo>
                    <a:pt x="538" y="334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5"/>
                  </a:lnTo>
                  <a:lnTo>
                    <a:pt x="538" y="335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8" y="336"/>
                  </a:lnTo>
                  <a:lnTo>
                    <a:pt x="539" y="336"/>
                  </a:lnTo>
                  <a:lnTo>
                    <a:pt x="539" y="337"/>
                  </a:lnTo>
                  <a:lnTo>
                    <a:pt x="540" y="337"/>
                  </a:lnTo>
                  <a:lnTo>
                    <a:pt x="540" y="338"/>
                  </a:lnTo>
                  <a:lnTo>
                    <a:pt x="539" y="338"/>
                  </a:lnTo>
                  <a:lnTo>
                    <a:pt x="539" y="339"/>
                  </a:lnTo>
                  <a:lnTo>
                    <a:pt x="538" y="339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39" y="341"/>
                  </a:lnTo>
                  <a:lnTo>
                    <a:pt x="540" y="341"/>
                  </a:lnTo>
                  <a:lnTo>
                    <a:pt x="540" y="342"/>
                  </a:lnTo>
                  <a:lnTo>
                    <a:pt x="540" y="343"/>
                  </a:lnTo>
                  <a:lnTo>
                    <a:pt x="541" y="343"/>
                  </a:lnTo>
                  <a:lnTo>
                    <a:pt x="541" y="344"/>
                  </a:lnTo>
                  <a:lnTo>
                    <a:pt x="542" y="344"/>
                  </a:lnTo>
                  <a:lnTo>
                    <a:pt x="542" y="345"/>
                  </a:lnTo>
                  <a:lnTo>
                    <a:pt x="542" y="346"/>
                  </a:lnTo>
                  <a:lnTo>
                    <a:pt x="543" y="346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4" y="348"/>
                  </a:lnTo>
                  <a:lnTo>
                    <a:pt x="545" y="348"/>
                  </a:lnTo>
                  <a:lnTo>
                    <a:pt x="544" y="349"/>
                  </a:lnTo>
                  <a:lnTo>
                    <a:pt x="545" y="349"/>
                  </a:lnTo>
                  <a:lnTo>
                    <a:pt x="545" y="350"/>
                  </a:lnTo>
                  <a:lnTo>
                    <a:pt x="546" y="350"/>
                  </a:lnTo>
                  <a:lnTo>
                    <a:pt x="546" y="351"/>
                  </a:lnTo>
                  <a:lnTo>
                    <a:pt x="546" y="352"/>
                  </a:lnTo>
                  <a:lnTo>
                    <a:pt x="545" y="352"/>
                  </a:lnTo>
                  <a:lnTo>
                    <a:pt x="545" y="353"/>
                  </a:lnTo>
                  <a:lnTo>
                    <a:pt x="544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6"/>
                  </a:lnTo>
                  <a:lnTo>
                    <a:pt x="545" y="357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5" y="360"/>
                  </a:lnTo>
                  <a:lnTo>
                    <a:pt x="544" y="360"/>
                  </a:lnTo>
                  <a:lnTo>
                    <a:pt x="544" y="361"/>
                  </a:lnTo>
                  <a:lnTo>
                    <a:pt x="544" y="362"/>
                  </a:lnTo>
                  <a:lnTo>
                    <a:pt x="544" y="363"/>
                  </a:lnTo>
                  <a:lnTo>
                    <a:pt x="544" y="364"/>
                  </a:lnTo>
                  <a:lnTo>
                    <a:pt x="543" y="364"/>
                  </a:lnTo>
                  <a:lnTo>
                    <a:pt x="543" y="365"/>
                  </a:lnTo>
                  <a:lnTo>
                    <a:pt x="543" y="366"/>
                  </a:lnTo>
                  <a:lnTo>
                    <a:pt x="543" y="367"/>
                  </a:lnTo>
                  <a:lnTo>
                    <a:pt x="543" y="368"/>
                  </a:lnTo>
                  <a:lnTo>
                    <a:pt x="543" y="369"/>
                  </a:lnTo>
                  <a:lnTo>
                    <a:pt x="544" y="369"/>
                  </a:lnTo>
                  <a:lnTo>
                    <a:pt x="544" y="370"/>
                  </a:lnTo>
                  <a:lnTo>
                    <a:pt x="544" y="371"/>
                  </a:lnTo>
                  <a:lnTo>
                    <a:pt x="544" y="372"/>
                  </a:lnTo>
                  <a:lnTo>
                    <a:pt x="544" y="373"/>
                  </a:lnTo>
                  <a:lnTo>
                    <a:pt x="545" y="373"/>
                  </a:lnTo>
                  <a:lnTo>
                    <a:pt x="546" y="373"/>
                  </a:lnTo>
                  <a:lnTo>
                    <a:pt x="546" y="374"/>
                  </a:lnTo>
                  <a:lnTo>
                    <a:pt x="547" y="374"/>
                  </a:lnTo>
                  <a:lnTo>
                    <a:pt x="547" y="373"/>
                  </a:lnTo>
                  <a:lnTo>
                    <a:pt x="548" y="373"/>
                  </a:lnTo>
                  <a:lnTo>
                    <a:pt x="548" y="374"/>
                  </a:lnTo>
                  <a:lnTo>
                    <a:pt x="549" y="374"/>
                  </a:lnTo>
                  <a:lnTo>
                    <a:pt x="549" y="373"/>
                  </a:lnTo>
                  <a:lnTo>
                    <a:pt x="548" y="373"/>
                  </a:lnTo>
                  <a:lnTo>
                    <a:pt x="548" y="372"/>
                  </a:lnTo>
                  <a:lnTo>
                    <a:pt x="548" y="371"/>
                  </a:lnTo>
                  <a:lnTo>
                    <a:pt x="548" y="372"/>
                  </a:lnTo>
                  <a:lnTo>
                    <a:pt x="549" y="372"/>
                  </a:lnTo>
                  <a:lnTo>
                    <a:pt x="549" y="373"/>
                  </a:lnTo>
                  <a:lnTo>
                    <a:pt x="550" y="373"/>
                  </a:lnTo>
                  <a:lnTo>
                    <a:pt x="549" y="373"/>
                  </a:lnTo>
                  <a:lnTo>
                    <a:pt x="549" y="374"/>
                  </a:lnTo>
                  <a:lnTo>
                    <a:pt x="549" y="375"/>
                  </a:lnTo>
                  <a:lnTo>
                    <a:pt x="550" y="376"/>
                  </a:lnTo>
                  <a:lnTo>
                    <a:pt x="550" y="377"/>
                  </a:lnTo>
                  <a:lnTo>
                    <a:pt x="550" y="378"/>
                  </a:lnTo>
                  <a:lnTo>
                    <a:pt x="550" y="379"/>
                  </a:lnTo>
                  <a:lnTo>
                    <a:pt x="550" y="380"/>
                  </a:lnTo>
                  <a:lnTo>
                    <a:pt x="550" y="381"/>
                  </a:lnTo>
                  <a:lnTo>
                    <a:pt x="550" y="382"/>
                  </a:lnTo>
                  <a:lnTo>
                    <a:pt x="550" y="383"/>
                  </a:lnTo>
                  <a:lnTo>
                    <a:pt x="550" y="384"/>
                  </a:lnTo>
                  <a:lnTo>
                    <a:pt x="549" y="385"/>
                  </a:lnTo>
                  <a:lnTo>
                    <a:pt x="549" y="386"/>
                  </a:lnTo>
                  <a:lnTo>
                    <a:pt x="549" y="387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0"/>
                  </a:lnTo>
                  <a:lnTo>
                    <a:pt x="548" y="391"/>
                  </a:lnTo>
                  <a:lnTo>
                    <a:pt x="547" y="391"/>
                  </a:lnTo>
                  <a:lnTo>
                    <a:pt x="547" y="392"/>
                  </a:lnTo>
                  <a:lnTo>
                    <a:pt x="547" y="393"/>
                  </a:lnTo>
                  <a:lnTo>
                    <a:pt x="546" y="393"/>
                  </a:lnTo>
                  <a:lnTo>
                    <a:pt x="546" y="394"/>
                  </a:lnTo>
                  <a:lnTo>
                    <a:pt x="546" y="395"/>
                  </a:lnTo>
                  <a:lnTo>
                    <a:pt x="546" y="396"/>
                  </a:lnTo>
                  <a:lnTo>
                    <a:pt x="546" y="397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5" y="400"/>
                  </a:lnTo>
                  <a:lnTo>
                    <a:pt x="543" y="401"/>
                  </a:lnTo>
                  <a:lnTo>
                    <a:pt x="541" y="402"/>
                  </a:lnTo>
                  <a:lnTo>
                    <a:pt x="540" y="402"/>
                  </a:lnTo>
                  <a:lnTo>
                    <a:pt x="539" y="403"/>
                  </a:lnTo>
                  <a:lnTo>
                    <a:pt x="534" y="405"/>
                  </a:lnTo>
                  <a:lnTo>
                    <a:pt x="526" y="408"/>
                  </a:lnTo>
                  <a:lnTo>
                    <a:pt x="524" y="409"/>
                  </a:lnTo>
                  <a:lnTo>
                    <a:pt x="523" y="410"/>
                  </a:lnTo>
                  <a:lnTo>
                    <a:pt x="519" y="412"/>
                  </a:lnTo>
                  <a:lnTo>
                    <a:pt x="515" y="414"/>
                  </a:lnTo>
                  <a:lnTo>
                    <a:pt x="508" y="417"/>
                  </a:lnTo>
                  <a:lnTo>
                    <a:pt x="504" y="420"/>
                  </a:lnTo>
                  <a:lnTo>
                    <a:pt x="500" y="423"/>
                  </a:lnTo>
                  <a:lnTo>
                    <a:pt x="499" y="423"/>
                  </a:lnTo>
                  <a:lnTo>
                    <a:pt x="490" y="428"/>
                  </a:lnTo>
                  <a:lnTo>
                    <a:pt x="489" y="428"/>
                  </a:lnTo>
                  <a:lnTo>
                    <a:pt x="486" y="430"/>
                  </a:lnTo>
                  <a:lnTo>
                    <a:pt x="484" y="431"/>
                  </a:lnTo>
                  <a:lnTo>
                    <a:pt x="479" y="434"/>
                  </a:lnTo>
                  <a:lnTo>
                    <a:pt x="473" y="438"/>
                  </a:lnTo>
                  <a:lnTo>
                    <a:pt x="472" y="438"/>
                  </a:lnTo>
                  <a:lnTo>
                    <a:pt x="469" y="440"/>
                  </a:lnTo>
                  <a:lnTo>
                    <a:pt x="468" y="441"/>
                  </a:lnTo>
                  <a:lnTo>
                    <a:pt x="464" y="443"/>
                  </a:lnTo>
                  <a:lnTo>
                    <a:pt x="462" y="444"/>
                  </a:lnTo>
                  <a:lnTo>
                    <a:pt x="458" y="446"/>
                  </a:lnTo>
                  <a:lnTo>
                    <a:pt x="454" y="449"/>
                  </a:lnTo>
                  <a:lnTo>
                    <a:pt x="450" y="451"/>
                  </a:lnTo>
                  <a:lnTo>
                    <a:pt x="446" y="453"/>
                  </a:lnTo>
                  <a:lnTo>
                    <a:pt x="445" y="454"/>
                  </a:lnTo>
                  <a:lnTo>
                    <a:pt x="439" y="457"/>
                  </a:lnTo>
                  <a:lnTo>
                    <a:pt x="437" y="458"/>
                  </a:lnTo>
                  <a:lnTo>
                    <a:pt x="436" y="459"/>
                  </a:lnTo>
                  <a:lnTo>
                    <a:pt x="435" y="460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2"/>
                  </a:lnTo>
                  <a:lnTo>
                    <a:pt x="430" y="463"/>
                  </a:lnTo>
                  <a:lnTo>
                    <a:pt x="428" y="464"/>
                  </a:lnTo>
                  <a:lnTo>
                    <a:pt x="427" y="465"/>
                  </a:lnTo>
                  <a:lnTo>
                    <a:pt x="426" y="466"/>
                  </a:lnTo>
                  <a:lnTo>
                    <a:pt x="425" y="467"/>
                  </a:lnTo>
                  <a:lnTo>
                    <a:pt x="424" y="467"/>
                  </a:lnTo>
                  <a:lnTo>
                    <a:pt x="420" y="469"/>
                  </a:lnTo>
                  <a:lnTo>
                    <a:pt x="418" y="470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5" y="473"/>
                  </a:lnTo>
                  <a:lnTo>
                    <a:pt x="410" y="475"/>
                  </a:lnTo>
                  <a:lnTo>
                    <a:pt x="403" y="478"/>
                  </a:lnTo>
                  <a:lnTo>
                    <a:pt x="400" y="480"/>
                  </a:lnTo>
                  <a:lnTo>
                    <a:pt x="398" y="481"/>
                  </a:lnTo>
                  <a:lnTo>
                    <a:pt x="397" y="482"/>
                  </a:lnTo>
                  <a:lnTo>
                    <a:pt x="395" y="483"/>
                  </a:lnTo>
                  <a:lnTo>
                    <a:pt x="389" y="486"/>
                  </a:lnTo>
                  <a:lnTo>
                    <a:pt x="386" y="488"/>
                  </a:lnTo>
                  <a:lnTo>
                    <a:pt x="381" y="491"/>
                  </a:lnTo>
                  <a:lnTo>
                    <a:pt x="379" y="492"/>
                  </a:lnTo>
                  <a:lnTo>
                    <a:pt x="374" y="495"/>
                  </a:lnTo>
                  <a:lnTo>
                    <a:pt x="371" y="496"/>
                  </a:lnTo>
                  <a:lnTo>
                    <a:pt x="365" y="500"/>
                  </a:lnTo>
                  <a:lnTo>
                    <a:pt x="364" y="500"/>
                  </a:lnTo>
                  <a:lnTo>
                    <a:pt x="363" y="501"/>
                  </a:lnTo>
                  <a:lnTo>
                    <a:pt x="362" y="501"/>
                  </a:lnTo>
                  <a:lnTo>
                    <a:pt x="359" y="504"/>
                  </a:lnTo>
                  <a:lnTo>
                    <a:pt x="356" y="506"/>
                  </a:lnTo>
                  <a:lnTo>
                    <a:pt x="352" y="508"/>
                  </a:lnTo>
                  <a:lnTo>
                    <a:pt x="351" y="505"/>
                  </a:lnTo>
                  <a:lnTo>
                    <a:pt x="349" y="506"/>
                  </a:lnTo>
                  <a:lnTo>
                    <a:pt x="347" y="507"/>
                  </a:lnTo>
                  <a:lnTo>
                    <a:pt x="347" y="508"/>
                  </a:lnTo>
                  <a:lnTo>
                    <a:pt x="348" y="509"/>
                  </a:lnTo>
                  <a:lnTo>
                    <a:pt x="348" y="510"/>
                  </a:lnTo>
                  <a:lnTo>
                    <a:pt x="338" y="516"/>
                  </a:lnTo>
                  <a:lnTo>
                    <a:pt x="334" y="519"/>
                  </a:lnTo>
                  <a:lnTo>
                    <a:pt x="332" y="520"/>
                  </a:lnTo>
                  <a:lnTo>
                    <a:pt x="327" y="522"/>
                  </a:lnTo>
                  <a:lnTo>
                    <a:pt x="325" y="524"/>
                  </a:lnTo>
                  <a:lnTo>
                    <a:pt x="322" y="525"/>
                  </a:lnTo>
                  <a:lnTo>
                    <a:pt x="320" y="526"/>
                  </a:lnTo>
                  <a:lnTo>
                    <a:pt x="320" y="527"/>
                  </a:lnTo>
                  <a:lnTo>
                    <a:pt x="318" y="527"/>
                  </a:lnTo>
                  <a:lnTo>
                    <a:pt x="317" y="528"/>
                  </a:lnTo>
                  <a:lnTo>
                    <a:pt x="309" y="533"/>
                  </a:lnTo>
                  <a:lnTo>
                    <a:pt x="309" y="534"/>
                  </a:lnTo>
                  <a:lnTo>
                    <a:pt x="309" y="535"/>
                  </a:lnTo>
                  <a:lnTo>
                    <a:pt x="309" y="536"/>
                  </a:lnTo>
                  <a:lnTo>
                    <a:pt x="310" y="536"/>
                  </a:lnTo>
                  <a:lnTo>
                    <a:pt x="311" y="537"/>
                  </a:lnTo>
                  <a:lnTo>
                    <a:pt x="312" y="537"/>
                  </a:lnTo>
                  <a:lnTo>
                    <a:pt x="312" y="538"/>
                  </a:lnTo>
                  <a:lnTo>
                    <a:pt x="313" y="538"/>
                  </a:lnTo>
                  <a:lnTo>
                    <a:pt x="313" y="539"/>
                  </a:lnTo>
                  <a:lnTo>
                    <a:pt x="313" y="540"/>
                  </a:lnTo>
                  <a:lnTo>
                    <a:pt x="313" y="541"/>
                  </a:lnTo>
                  <a:lnTo>
                    <a:pt x="313" y="542"/>
                  </a:lnTo>
                  <a:lnTo>
                    <a:pt x="312" y="542"/>
                  </a:lnTo>
                  <a:lnTo>
                    <a:pt x="312" y="543"/>
                  </a:lnTo>
                  <a:lnTo>
                    <a:pt x="312" y="544"/>
                  </a:lnTo>
                  <a:lnTo>
                    <a:pt x="313" y="544"/>
                  </a:lnTo>
                  <a:lnTo>
                    <a:pt x="313" y="545"/>
                  </a:lnTo>
                  <a:lnTo>
                    <a:pt x="314" y="545"/>
                  </a:lnTo>
                  <a:lnTo>
                    <a:pt x="313" y="546"/>
                  </a:lnTo>
                  <a:lnTo>
                    <a:pt x="313" y="547"/>
                  </a:lnTo>
                  <a:lnTo>
                    <a:pt x="314" y="547"/>
                  </a:lnTo>
                  <a:lnTo>
                    <a:pt x="315" y="547"/>
                  </a:lnTo>
                  <a:lnTo>
                    <a:pt x="316" y="547"/>
                  </a:lnTo>
                  <a:lnTo>
                    <a:pt x="316" y="548"/>
                  </a:lnTo>
                  <a:lnTo>
                    <a:pt x="315" y="548"/>
                  </a:lnTo>
                  <a:lnTo>
                    <a:pt x="315" y="549"/>
                  </a:lnTo>
                  <a:lnTo>
                    <a:pt x="314" y="549"/>
                  </a:lnTo>
                  <a:lnTo>
                    <a:pt x="315" y="549"/>
                  </a:lnTo>
                  <a:lnTo>
                    <a:pt x="315" y="550"/>
                  </a:lnTo>
                  <a:lnTo>
                    <a:pt x="315" y="550"/>
                  </a:lnTo>
                  <a:lnTo>
                    <a:pt x="316" y="550"/>
                  </a:lnTo>
                  <a:lnTo>
                    <a:pt x="316" y="552"/>
                  </a:lnTo>
                  <a:lnTo>
                    <a:pt x="316" y="553"/>
                  </a:lnTo>
                  <a:lnTo>
                    <a:pt x="316" y="554"/>
                  </a:lnTo>
                  <a:lnTo>
                    <a:pt x="316" y="555"/>
                  </a:lnTo>
                  <a:lnTo>
                    <a:pt x="315" y="555"/>
                  </a:lnTo>
                  <a:lnTo>
                    <a:pt x="315" y="556"/>
                  </a:lnTo>
                  <a:lnTo>
                    <a:pt x="315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2" y="557"/>
                  </a:lnTo>
                  <a:lnTo>
                    <a:pt x="311" y="557"/>
                  </a:lnTo>
                  <a:lnTo>
                    <a:pt x="310" y="558"/>
                  </a:lnTo>
                  <a:lnTo>
                    <a:pt x="309" y="558"/>
                  </a:lnTo>
                  <a:lnTo>
                    <a:pt x="309" y="559"/>
                  </a:lnTo>
                  <a:lnTo>
                    <a:pt x="313" y="563"/>
                  </a:lnTo>
                  <a:lnTo>
                    <a:pt x="318" y="567"/>
                  </a:lnTo>
                  <a:lnTo>
                    <a:pt x="320" y="570"/>
                  </a:lnTo>
                  <a:lnTo>
                    <a:pt x="321" y="571"/>
                  </a:lnTo>
                  <a:lnTo>
                    <a:pt x="322" y="572"/>
                  </a:lnTo>
                  <a:lnTo>
                    <a:pt x="323" y="573"/>
                  </a:lnTo>
                  <a:lnTo>
                    <a:pt x="324" y="574"/>
                  </a:lnTo>
                  <a:lnTo>
                    <a:pt x="328" y="578"/>
                  </a:lnTo>
                  <a:lnTo>
                    <a:pt x="329" y="579"/>
                  </a:lnTo>
                  <a:lnTo>
                    <a:pt x="331" y="581"/>
                  </a:lnTo>
                  <a:lnTo>
                    <a:pt x="332" y="582"/>
                  </a:lnTo>
                  <a:lnTo>
                    <a:pt x="336" y="586"/>
                  </a:lnTo>
                  <a:lnTo>
                    <a:pt x="337" y="587"/>
                  </a:lnTo>
                  <a:lnTo>
                    <a:pt x="339" y="589"/>
                  </a:lnTo>
                  <a:lnTo>
                    <a:pt x="342" y="592"/>
                  </a:lnTo>
                  <a:lnTo>
                    <a:pt x="344" y="594"/>
                  </a:lnTo>
                  <a:lnTo>
                    <a:pt x="346" y="596"/>
                  </a:lnTo>
                  <a:lnTo>
                    <a:pt x="347" y="597"/>
                  </a:lnTo>
                  <a:lnTo>
                    <a:pt x="348" y="598"/>
                  </a:lnTo>
                  <a:lnTo>
                    <a:pt x="349" y="599"/>
                  </a:lnTo>
                  <a:lnTo>
                    <a:pt x="352" y="602"/>
                  </a:lnTo>
                  <a:lnTo>
                    <a:pt x="353" y="603"/>
                  </a:lnTo>
                  <a:lnTo>
                    <a:pt x="353" y="604"/>
                  </a:lnTo>
                  <a:lnTo>
                    <a:pt x="354" y="604"/>
                  </a:lnTo>
                  <a:lnTo>
                    <a:pt x="354" y="605"/>
                  </a:lnTo>
                  <a:lnTo>
                    <a:pt x="358" y="608"/>
                  </a:lnTo>
                  <a:lnTo>
                    <a:pt x="359" y="609"/>
                  </a:lnTo>
                  <a:lnTo>
                    <a:pt x="359" y="610"/>
                  </a:lnTo>
                  <a:lnTo>
                    <a:pt x="360" y="611"/>
                  </a:lnTo>
                  <a:lnTo>
                    <a:pt x="362" y="613"/>
                  </a:lnTo>
                  <a:lnTo>
                    <a:pt x="363" y="614"/>
                  </a:lnTo>
                  <a:lnTo>
                    <a:pt x="364" y="615"/>
                  </a:lnTo>
                  <a:lnTo>
                    <a:pt x="365" y="616"/>
                  </a:lnTo>
                  <a:lnTo>
                    <a:pt x="366" y="617"/>
                  </a:lnTo>
                  <a:lnTo>
                    <a:pt x="367" y="617"/>
                  </a:lnTo>
                  <a:lnTo>
                    <a:pt x="368" y="618"/>
                  </a:lnTo>
                  <a:lnTo>
                    <a:pt x="369" y="619"/>
                  </a:lnTo>
                  <a:lnTo>
                    <a:pt x="369" y="620"/>
                  </a:lnTo>
                  <a:lnTo>
                    <a:pt x="374" y="623"/>
                  </a:lnTo>
                  <a:lnTo>
                    <a:pt x="374" y="624"/>
                  </a:lnTo>
                  <a:lnTo>
                    <a:pt x="376" y="625"/>
                  </a:lnTo>
                  <a:lnTo>
                    <a:pt x="375" y="626"/>
                  </a:lnTo>
                  <a:lnTo>
                    <a:pt x="370" y="631"/>
                  </a:lnTo>
                  <a:lnTo>
                    <a:pt x="367" y="633"/>
                  </a:lnTo>
                  <a:lnTo>
                    <a:pt x="364" y="636"/>
                  </a:lnTo>
                  <a:lnTo>
                    <a:pt x="364" y="637"/>
                  </a:lnTo>
                  <a:lnTo>
                    <a:pt x="363" y="637"/>
                  </a:lnTo>
                  <a:lnTo>
                    <a:pt x="364" y="637"/>
                  </a:lnTo>
                  <a:lnTo>
                    <a:pt x="370" y="643"/>
                  </a:lnTo>
                  <a:lnTo>
                    <a:pt x="374" y="647"/>
                  </a:lnTo>
                  <a:lnTo>
                    <a:pt x="375" y="648"/>
                  </a:lnTo>
                  <a:lnTo>
                    <a:pt x="379" y="652"/>
                  </a:lnTo>
                  <a:lnTo>
                    <a:pt x="381" y="655"/>
                  </a:lnTo>
                  <a:lnTo>
                    <a:pt x="382" y="655"/>
                  </a:lnTo>
                  <a:lnTo>
                    <a:pt x="383" y="656"/>
                  </a:lnTo>
                  <a:lnTo>
                    <a:pt x="387" y="661"/>
                  </a:lnTo>
                  <a:lnTo>
                    <a:pt x="388" y="662"/>
                  </a:lnTo>
                  <a:lnTo>
                    <a:pt x="390" y="663"/>
                  </a:lnTo>
                  <a:lnTo>
                    <a:pt x="390" y="664"/>
                  </a:lnTo>
                  <a:lnTo>
                    <a:pt x="391" y="665"/>
                  </a:lnTo>
                  <a:lnTo>
                    <a:pt x="394" y="668"/>
                  </a:lnTo>
                  <a:lnTo>
                    <a:pt x="395" y="668"/>
                  </a:lnTo>
                  <a:lnTo>
                    <a:pt x="401" y="674"/>
                  </a:lnTo>
                  <a:lnTo>
                    <a:pt x="400" y="674"/>
                  </a:lnTo>
                  <a:lnTo>
                    <a:pt x="399" y="675"/>
                  </a:lnTo>
                  <a:lnTo>
                    <a:pt x="398" y="676"/>
                  </a:lnTo>
                  <a:lnTo>
                    <a:pt x="391" y="683"/>
                  </a:lnTo>
                  <a:lnTo>
                    <a:pt x="389" y="685"/>
                  </a:lnTo>
                  <a:lnTo>
                    <a:pt x="388" y="686"/>
                  </a:lnTo>
                  <a:lnTo>
                    <a:pt x="386" y="688"/>
                  </a:lnTo>
                  <a:lnTo>
                    <a:pt x="386" y="689"/>
                  </a:lnTo>
                  <a:lnTo>
                    <a:pt x="389" y="691"/>
                  </a:lnTo>
                  <a:lnTo>
                    <a:pt x="389" y="692"/>
                  </a:lnTo>
                  <a:lnTo>
                    <a:pt x="391" y="693"/>
                  </a:lnTo>
                  <a:lnTo>
                    <a:pt x="392" y="693"/>
                  </a:lnTo>
                  <a:lnTo>
                    <a:pt x="392" y="694"/>
                  </a:lnTo>
                  <a:lnTo>
                    <a:pt x="395" y="696"/>
                  </a:lnTo>
                  <a:lnTo>
                    <a:pt x="395" y="697"/>
                  </a:lnTo>
                  <a:lnTo>
                    <a:pt x="392" y="699"/>
                  </a:lnTo>
                  <a:lnTo>
                    <a:pt x="393" y="700"/>
                  </a:lnTo>
                  <a:lnTo>
                    <a:pt x="392" y="701"/>
                  </a:lnTo>
                  <a:lnTo>
                    <a:pt x="390" y="702"/>
                  </a:lnTo>
                  <a:lnTo>
                    <a:pt x="388" y="703"/>
                  </a:lnTo>
                  <a:lnTo>
                    <a:pt x="386" y="705"/>
                  </a:lnTo>
                  <a:lnTo>
                    <a:pt x="385" y="706"/>
                  </a:lnTo>
                  <a:lnTo>
                    <a:pt x="384" y="707"/>
                  </a:lnTo>
                  <a:lnTo>
                    <a:pt x="380" y="711"/>
                  </a:lnTo>
                  <a:lnTo>
                    <a:pt x="379" y="710"/>
                  </a:lnTo>
                  <a:lnTo>
                    <a:pt x="378" y="710"/>
                  </a:lnTo>
                  <a:lnTo>
                    <a:pt x="377" y="710"/>
                  </a:lnTo>
                  <a:lnTo>
                    <a:pt x="377" y="711"/>
                  </a:lnTo>
                  <a:lnTo>
                    <a:pt x="376" y="711"/>
                  </a:lnTo>
                  <a:lnTo>
                    <a:pt x="376" y="712"/>
                  </a:lnTo>
                  <a:lnTo>
                    <a:pt x="375" y="713"/>
                  </a:lnTo>
                  <a:lnTo>
                    <a:pt x="375" y="712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70" y="710"/>
                  </a:lnTo>
                  <a:lnTo>
                    <a:pt x="371" y="710"/>
                  </a:lnTo>
                  <a:lnTo>
                    <a:pt x="371" y="709"/>
                  </a:lnTo>
                  <a:lnTo>
                    <a:pt x="371" y="710"/>
                  </a:lnTo>
                  <a:lnTo>
                    <a:pt x="372" y="710"/>
                  </a:lnTo>
                  <a:lnTo>
                    <a:pt x="373" y="710"/>
                  </a:lnTo>
                  <a:lnTo>
                    <a:pt x="373" y="709"/>
                  </a:lnTo>
                  <a:lnTo>
                    <a:pt x="373" y="708"/>
                  </a:lnTo>
                  <a:lnTo>
                    <a:pt x="374" y="708"/>
                  </a:lnTo>
                  <a:lnTo>
                    <a:pt x="374" y="707"/>
                  </a:lnTo>
                  <a:lnTo>
                    <a:pt x="373" y="707"/>
                  </a:lnTo>
                  <a:lnTo>
                    <a:pt x="372" y="706"/>
                  </a:lnTo>
                  <a:lnTo>
                    <a:pt x="372" y="705"/>
                  </a:lnTo>
                  <a:lnTo>
                    <a:pt x="372" y="704"/>
                  </a:lnTo>
                  <a:lnTo>
                    <a:pt x="371" y="704"/>
                  </a:lnTo>
                  <a:lnTo>
                    <a:pt x="370" y="703"/>
                  </a:lnTo>
                  <a:lnTo>
                    <a:pt x="370" y="702"/>
                  </a:lnTo>
                  <a:lnTo>
                    <a:pt x="369" y="701"/>
                  </a:lnTo>
                  <a:lnTo>
                    <a:pt x="369" y="700"/>
                  </a:lnTo>
                  <a:lnTo>
                    <a:pt x="368" y="700"/>
                  </a:lnTo>
                  <a:lnTo>
                    <a:pt x="368" y="699"/>
                  </a:lnTo>
                  <a:lnTo>
                    <a:pt x="369" y="699"/>
                  </a:lnTo>
                  <a:lnTo>
                    <a:pt x="369" y="698"/>
                  </a:lnTo>
                  <a:lnTo>
                    <a:pt x="370" y="698"/>
                  </a:lnTo>
                  <a:lnTo>
                    <a:pt x="370" y="697"/>
                  </a:lnTo>
                  <a:lnTo>
                    <a:pt x="369" y="697"/>
                  </a:lnTo>
                  <a:lnTo>
                    <a:pt x="368" y="697"/>
                  </a:lnTo>
                  <a:lnTo>
                    <a:pt x="368" y="698"/>
                  </a:lnTo>
                  <a:lnTo>
                    <a:pt x="367" y="698"/>
                  </a:lnTo>
                  <a:lnTo>
                    <a:pt x="367" y="697"/>
                  </a:lnTo>
                  <a:lnTo>
                    <a:pt x="366" y="697"/>
                  </a:lnTo>
                  <a:lnTo>
                    <a:pt x="365" y="697"/>
                  </a:lnTo>
                  <a:lnTo>
                    <a:pt x="363" y="697"/>
                  </a:lnTo>
                  <a:lnTo>
                    <a:pt x="360" y="697"/>
                  </a:lnTo>
                  <a:lnTo>
                    <a:pt x="357" y="697"/>
                  </a:lnTo>
                  <a:lnTo>
                    <a:pt x="347" y="697"/>
                  </a:lnTo>
                  <a:lnTo>
                    <a:pt x="346" y="697"/>
                  </a:lnTo>
                  <a:lnTo>
                    <a:pt x="346" y="700"/>
                  </a:lnTo>
                  <a:lnTo>
                    <a:pt x="346" y="701"/>
                  </a:lnTo>
                  <a:lnTo>
                    <a:pt x="345" y="701"/>
                  </a:lnTo>
                  <a:lnTo>
                    <a:pt x="342" y="701"/>
                  </a:lnTo>
                  <a:lnTo>
                    <a:pt x="337" y="701"/>
                  </a:lnTo>
                  <a:lnTo>
                    <a:pt x="337" y="704"/>
                  </a:lnTo>
                  <a:lnTo>
                    <a:pt x="337" y="705"/>
                  </a:lnTo>
                  <a:lnTo>
                    <a:pt x="336" y="705"/>
                  </a:lnTo>
                  <a:lnTo>
                    <a:pt x="334" y="705"/>
                  </a:lnTo>
                  <a:lnTo>
                    <a:pt x="332" y="705"/>
                  </a:lnTo>
                  <a:lnTo>
                    <a:pt x="329" y="705"/>
                  </a:lnTo>
                  <a:lnTo>
                    <a:pt x="328" y="705"/>
                  </a:lnTo>
                  <a:lnTo>
                    <a:pt x="323" y="705"/>
                  </a:lnTo>
                  <a:lnTo>
                    <a:pt x="320" y="705"/>
                  </a:lnTo>
                  <a:lnTo>
                    <a:pt x="316" y="705"/>
                  </a:lnTo>
                  <a:lnTo>
                    <a:pt x="313" y="705"/>
                  </a:lnTo>
                  <a:lnTo>
                    <a:pt x="309" y="705"/>
                  </a:lnTo>
                  <a:lnTo>
                    <a:pt x="308" y="705"/>
                  </a:lnTo>
                  <a:lnTo>
                    <a:pt x="306" y="705"/>
                  </a:lnTo>
                  <a:lnTo>
                    <a:pt x="305" y="705"/>
                  </a:lnTo>
                  <a:lnTo>
                    <a:pt x="302" y="705"/>
                  </a:lnTo>
                  <a:lnTo>
                    <a:pt x="301" y="705"/>
                  </a:lnTo>
                  <a:lnTo>
                    <a:pt x="297" y="705"/>
                  </a:lnTo>
                  <a:lnTo>
                    <a:pt x="290" y="705"/>
                  </a:lnTo>
                  <a:lnTo>
                    <a:pt x="290" y="702"/>
                  </a:lnTo>
                  <a:lnTo>
                    <a:pt x="290" y="701"/>
                  </a:lnTo>
                  <a:lnTo>
                    <a:pt x="288" y="701"/>
                  </a:lnTo>
                  <a:lnTo>
                    <a:pt x="286" y="701"/>
                  </a:lnTo>
                  <a:lnTo>
                    <a:pt x="286" y="704"/>
                  </a:lnTo>
                  <a:lnTo>
                    <a:pt x="286" y="705"/>
                  </a:lnTo>
                  <a:lnTo>
                    <a:pt x="285" y="705"/>
                  </a:lnTo>
                  <a:lnTo>
                    <a:pt x="284" y="705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76" y="705"/>
                  </a:lnTo>
                  <a:lnTo>
                    <a:pt x="274" y="705"/>
                  </a:lnTo>
                  <a:lnTo>
                    <a:pt x="273" y="705"/>
                  </a:lnTo>
                  <a:lnTo>
                    <a:pt x="270" y="705"/>
                  </a:lnTo>
                  <a:lnTo>
                    <a:pt x="262" y="705"/>
                  </a:lnTo>
                  <a:lnTo>
                    <a:pt x="261" y="705"/>
                  </a:lnTo>
                  <a:lnTo>
                    <a:pt x="261" y="701"/>
                  </a:lnTo>
                  <a:lnTo>
                    <a:pt x="261" y="699"/>
                  </a:lnTo>
                  <a:lnTo>
                    <a:pt x="261" y="692"/>
                  </a:lnTo>
                  <a:lnTo>
                    <a:pt x="261" y="690"/>
                  </a:lnTo>
                  <a:lnTo>
                    <a:pt x="261" y="688"/>
                  </a:lnTo>
                  <a:lnTo>
                    <a:pt x="261" y="687"/>
                  </a:lnTo>
                  <a:lnTo>
                    <a:pt x="261" y="684"/>
                  </a:lnTo>
                  <a:lnTo>
                    <a:pt x="261" y="679"/>
                  </a:lnTo>
                  <a:lnTo>
                    <a:pt x="261" y="677"/>
                  </a:lnTo>
                  <a:lnTo>
                    <a:pt x="261" y="674"/>
                  </a:lnTo>
                  <a:lnTo>
                    <a:pt x="261" y="671"/>
                  </a:lnTo>
                  <a:lnTo>
                    <a:pt x="261" y="668"/>
                  </a:lnTo>
                  <a:lnTo>
                    <a:pt x="261" y="667"/>
                  </a:lnTo>
                  <a:lnTo>
                    <a:pt x="261" y="665"/>
                  </a:lnTo>
                  <a:lnTo>
                    <a:pt x="262" y="664"/>
                  </a:lnTo>
                  <a:lnTo>
                    <a:pt x="261" y="664"/>
                  </a:lnTo>
                  <a:lnTo>
                    <a:pt x="261" y="663"/>
                  </a:lnTo>
                  <a:lnTo>
                    <a:pt x="261" y="662"/>
                  </a:lnTo>
                  <a:lnTo>
                    <a:pt x="262" y="661"/>
                  </a:lnTo>
                  <a:lnTo>
                    <a:pt x="262" y="660"/>
                  </a:lnTo>
                  <a:lnTo>
                    <a:pt x="262" y="658"/>
                  </a:lnTo>
                  <a:lnTo>
                    <a:pt x="262" y="653"/>
                  </a:lnTo>
                  <a:lnTo>
                    <a:pt x="262" y="646"/>
                  </a:lnTo>
                  <a:lnTo>
                    <a:pt x="262" y="643"/>
                  </a:lnTo>
                  <a:lnTo>
                    <a:pt x="261" y="643"/>
                  </a:lnTo>
                  <a:lnTo>
                    <a:pt x="260" y="643"/>
                  </a:lnTo>
                  <a:lnTo>
                    <a:pt x="260" y="641"/>
                  </a:lnTo>
                  <a:lnTo>
                    <a:pt x="258" y="641"/>
                  </a:lnTo>
                  <a:lnTo>
                    <a:pt x="258" y="638"/>
                  </a:lnTo>
                  <a:lnTo>
                    <a:pt x="258" y="637"/>
                  </a:lnTo>
                  <a:lnTo>
                    <a:pt x="258" y="636"/>
                  </a:lnTo>
                  <a:lnTo>
                    <a:pt x="262" y="636"/>
                  </a:lnTo>
                  <a:lnTo>
                    <a:pt x="262" y="628"/>
                  </a:lnTo>
                  <a:lnTo>
                    <a:pt x="262" y="622"/>
                  </a:lnTo>
                  <a:lnTo>
                    <a:pt x="262" y="621"/>
                  </a:lnTo>
                  <a:lnTo>
                    <a:pt x="262" y="620"/>
                  </a:lnTo>
                  <a:lnTo>
                    <a:pt x="262" y="618"/>
                  </a:lnTo>
                  <a:lnTo>
                    <a:pt x="258" y="618"/>
                  </a:lnTo>
                  <a:lnTo>
                    <a:pt x="256" y="618"/>
                  </a:lnTo>
                  <a:lnTo>
                    <a:pt x="255" y="618"/>
                  </a:lnTo>
                  <a:lnTo>
                    <a:pt x="254" y="618"/>
                  </a:lnTo>
                  <a:lnTo>
                    <a:pt x="251" y="618"/>
                  </a:lnTo>
                  <a:lnTo>
                    <a:pt x="249" y="618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40" y="617"/>
                  </a:lnTo>
                  <a:lnTo>
                    <a:pt x="234" y="617"/>
                  </a:lnTo>
                  <a:lnTo>
                    <a:pt x="228" y="617"/>
                  </a:lnTo>
                  <a:lnTo>
                    <a:pt x="227" y="617"/>
                  </a:lnTo>
                  <a:lnTo>
                    <a:pt x="226" y="617"/>
                  </a:lnTo>
                  <a:lnTo>
                    <a:pt x="225" y="617"/>
                  </a:lnTo>
                  <a:lnTo>
                    <a:pt x="223" y="617"/>
                  </a:lnTo>
                  <a:lnTo>
                    <a:pt x="222" y="617"/>
                  </a:lnTo>
                  <a:lnTo>
                    <a:pt x="220" y="617"/>
                  </a:lnTo>
                  <a:lnTo>
                    <a:pt x="220" y="620"/>
                  </a:lnTo>
                  <a:lnTo>
                    <a:pt x="220" y="621"/>
                  </a:lnTo>
                  <a:lnTo>
                    <a:pt x="213" y="621"/>
                  </a:lnTo>
                  <a:lnTo>
                    <a:pt x="213" y="619"/>
                  </a:lnTo>
                  <a:lnTo>
                    <a:pt x="213" y="618"/>
                  </a:lnTo>
                  <a:lnTo>
                    <a:pt x="213" y="617"/>
                  </a:lnTo>
                  <a:lnTo>
                    <a:pt x="208" y="617"/>
                  </a:lnTo>
                  <a:lnTo>
                    <a:pt x="207" y="617"/>
                  </a:lnTo>
                  <a:lnTo>
                    <a:pt x="205" y="617"/>
                  </a:lnTo>
                  <a:lnTo>
                    <a:pt x="201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6" y="617"/>
                  </a:lnTo>
                  <a:lnTo>
                    <a:pt x="195" y="617"/>
                  </a:lnTo>
                  <a:lnTo>
                    <a:pt x="194" y="617"/>
                  </a:lnTo>
                  <a:lnTo>
                    <a:pt x="192" y="617"/>
                  </a:lnTo>
                  <a:lnTo>
                    <a:pt x="191" y="617"/>
                  </a:lnTo>
                  <a:lnTo>
                    <a:pt x="190" y="617"/>
                  </a:lnTo>
                  <a:lnTo>
                    <a:pt x="189" y="617"/>
                  </a:lnTo>
                  <a:lnTo>
                    <a:pt x="188" y="617"/>
                  </a:lnTo>
                  <a:lnTo>
                    <a:pt x="186" y="617"/>
                  </a:lnTo>
                  <a:lnTo>
                    <a:pt x="184" y="617"/>
                  </a:lnTo>
                  <a:lnTo>
                    <a:pt x="182" y="617"/>
                  </a:lnTo>
                  <a:lnTo>
                    <a:pt x="180" y="617"/>
                  </a:lnTo>
                  <a:lnTo>
                    <a:pt x="179" y="617"/>
                  </a:lnTo>
                  <a:lnTo>
                    <a:pt x="177" y="617"/>
                  </a:lnTo>
                  <a:lnTo>
                    <a:pt x="171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7" y="617"/>
                  </a:lnTo>
                  <a:lnTo>
                    <a:pt x="164" y="617"/>
                  </a:lnTo>
                  <a:lnTo>
                    <a:pt x="163" y="617"/>
                  </a:lnTo>
                  <a:lnTo>
                    <a:pt x="160" y="617"/>
                  </a:lnTo>
                  <a:lnTo>
                    <a:pt x="158" y="617"/>
                  </a:lnTo>
                  <a:lnTo>
                    <a:pt x="155" y="617"/>
                  </a:lnTo>
                  <a:lnTo>
                    <a:pt x="155" y="611"/>
                  </a:lnTo>
                  <a:lnTo>
                    <a:pt x="155" y="600"/>
                  </a:lnTo>
                  <a:lnTo>
                    <a:pt x="155" y="596"/>
                  </a:lnTo>
                  <a:lnTo>
                    <a:pt x="156" y="592"/>
                  </a:lnTo>
                  <a:lnTo>
                    <a:pt x="156" y="587"/>
                  </a:lnTo>
                  <a:lnTo>
                    <a:pt x="156" y="585"/>
                  </a:lnTo>
                  <a:lnTo>
                    <a:pt x="156" y="582"/>
                  </a:lnTo>
                  <a:lnTo>
                    <a:pt x="151" y="582"/>
                  </a:lnTo>
                  <a:lnTo>
                    <a:pt x="151" y="579"/>
                  </a:lnTo>
                  <a:lnTo>
                    <a:pt x="151" y="576"/>
                  </a:lnTo>
                  <a:lnTo>
                    <a:pt x="151" y="573"/>
                  </a:lnTo>
                  <a:lnTo>
                    <a:pt x="151" y="570"/>
                  </a:lnTo>
                  <a:lnTo>
                    <a:pt x="151" y="569"/>
                  </a:lnTo>
                  <a:lnTo>
                    <a:pt x="156" y="569"/>
                  </a:lnTo>
                  <a:lnTo>
                    <a:pt x="157" y="569"/>
                  </a:lnTo>
                  <a:lnTo>
                    <a:pt x="158" y="569"/>
                  </a:lnTo>
                  <a:lnTo>
                    <a:pt x="160" y="569"/>
                  </a:lnTo>
                  <a:lnTo>
                    <a:pt x="160" y="566"/>
                  </a:lnTo>
                  <a:lnTo>
                    <a:pt x="160" y="563"/>
                  </a:lnTo>
                  <a:lnTo>
                    <a:pt x="160" y="559"/>
                  </a:lnTo>
                  <a:lnTo>
                    <a:pt x="160" y="557"/>
                  </a:lnTo>
                  <a:lnTo>
                    <a:pt x="160" y="552"/>
                  </a:lnTo>
                  <a:lnTo>
                    <a:pt x="160" y="549"/>
                  </a:lnTo>
                  <a:lnTo>
                    <a:pt x="160" y="540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29"/>
                  </a:lnTo>
                  <a:lnTo>
                    <a:pt x="156" y="528"/>
                  </a:lnTo>
                  <a:lnTo>
                    <a:pt x="156" y="525"/>
                  </a:lnTo>
                  <a:lnTo>
                    <a:pt x="155" y="525"/>
                  </a:lnTo>
                  <a:lnTo>
                    <a:pt x="155" y="524"/>
                  </a:lnTo>
                  <a:lnTo>
                    <a:pt x="155" y="523"/>
                  </a:lnTo>
                  <a:lnTo>
                    <a:pt x="154" y="523"/>
                  </a:lnTo>
                  <a:lnTo>
                    <a:pt x="153" y="522"/>
                  </a:lnTo>
                  <a:lnTo>
                    <a:pt x="152" y="522"/>
                  </a:lnTo>
                  <a:lnTo>
                    <a:pt x="150" y="521"/>
                  </a:lnTo>
                  <a:lnTo>
                    <a:pt x="149" y="521"/>
                  </a:lnTo>
                  <a:lnTo>
                    <a:pt x="148" y="521"/>
                  </a:lnTo>
                  <a:lnTo>
                    <a:pt x="147" y="520"/>
                  </a:lnTo>
                  <a:lnTo>
                    <a:pt x="146" y="520"/>
                  </a:lnTo>
                  <a:lnTo>
                    <a:pt x="145" y="520"/>
                  </a:lnTo>
                  <a:lnTo>
                    <a:pt x="144" y="520"/>
                  </a:lnTo>
                  <a:lnTo>
                    <a:pt x="144" y="519"/>
                  </a:lnTo>
                  <a:lnTo>
                    <a:pt x="144" y="518"/>
                  </a:lnTo>
                  <a:lnTo>
                    <a:pt x="143" y="518"/>
                  </a:lnTo>
                  <a:lnTo>
                    <a:pt x="143" y="517"/>
                  </a:lnTo>
                  <a:lnTo>
                    <a:pt x="143" y="516"/>
                  </a:lnTo>
                  <a:lnTo>
                    <a:pt x="142" y="515"/>
                  </a:lnTo>
                  <a:lnTo>
                    <a:pt x="142" y="514"/>
                  </a:lnTo>
                  <a:lnTo>
                    <a:pt x="141" y="514"/>
                  </a:lnTo>
                  <a:lnTo>
                    <a:pt x="140" y="514"/>
                  </a:lnTo>
                  <a:lnTo>
                    <a:pt x="140" y="513"/>
                  </a:lnTo>
                  <a:lnTo>
                    <a:pt x="140" y="513"/>
                  </a:lnTo>
                  <a:lnTo>
                    <a:pt x="139" y="512"/>
                  </a:lnTo>
                  <a:lnTo>
                    <a:pt x="138" y="512"/>
                  </a:lnTo>
                  <a:lnTo>
                    <a:pt x="137" y="512"/>
                  </a:lnTo>
                  <a:lnTo>
                    <a:pt x="135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3" y="511"/>
                  </a:lnTo>
                  <a:lnTo>
                    <a:pt x="133" y="510"/>
                  </a:lnTo>
                  <a:lnTo>
                    <a:pt x="132" y="510"/>
                  </a:lnTo>
                  <a:lnTo>
                    <a:pt x="123" y="510"/>
                  </a:lnTo>
                  <a:lnTo>
                    <a:pt x="123" y="514"/>
                  </a:lnTo>
                  <a:lnTo>
                    <a:pt x="123" y="517"/>
                  </a:lnTo>
                  <a:lnTo>
                    <a:pt x="120" y="517"/>
                  </a:lnTo>
                  <a:lnTo>
                    <a:pt x="119" y="517"/>
                  </a:lnTo>
                  <a:lnTo>
                    <a:pt x="119" y="516"/>
                  </a:lnTo>
                  <a:lnTo>
                    <a:pt x="120" y="515"/>
                  </a:lnTo>
                  <a:lnTo>
                    <a:pt x="120" y="514"/>
                  </a:lnTo>
                  <a:lnTo>
                    <a:pt x="120" y="513"/>
                  </a:lnTo>
                  <a:lnTo>
                    <a:pt x="121" y="512"/>
                  </a:lnTo>
                  <a:lnTo>
                    <a:pt x="121" y="510"/>
                  </a:lnTo>
                  <a:lnTo>
                    <a:pt x="122" y="508"/>
                  </a:lnTo>
                  <a:lnTo>
                    <a:pt x="122" y="507"/>
                  </a:lnTo>
                  <a:lnTo>
                    <a:pt x="122" y="506"/>
                  </a:lnTo>
                  <a:lnTo>
                    <a:pt x="122" y="505"/>
                  </a:lnTo>
                  <a:lnTo>
                    <a:pt x="123" y="503"/>
                  </a:lnTo>
                  <a:lnTo>
                    <a:pt x="120" y="502"/>
                  </a:lnTo>
                  <a:lnTo>
                    <a:pt x="119" y="502"/>
                  </a:lnTo>
                  <a:lnTo>
                    <a:pt x="119" y="504"/>
                  </a:lnTo>
                  <a:lnTo>
                    <a:pt x="119" y="505"/>
                  </a:lnTo>
                  <a:lnTo>
                    <a:pt x="117" y="505"/>
                  </a:lnTo>
                  <a:lnTo>
                    <a:pt x="117" y="506"/>
                  </a:lnTo>
                  <a:lnTo>
                    <a:pt x="112" y="505"/>
                  </a:lnTo>
                  <a:lnTo>
                    <a:pt x="106" y="505"/>
                  </a:lnTo>
                  <a:lnTo>
                    <a:pt x="103" y="505"/>
                  </a:lnTo>
                  <a:lnTo>
                    <a:pt x="102" y="505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101" y="501"/>
                  </a:lnTo>
                  <a:lnTo>
                    <a:pt x="98" y="501"/>
                  </a:lnTo>
                  <a:lnTo>
                    <a:pt x="97" y="501"/>
                  </a:lnTo>
                  <a:lnTo>
                    <a:pt x="95" y="501"/>
                  </a:lnTo>
                  <a:lnTo>
                    <a:pt x="94" y="501"/>
                  </a:lnTo>
                  <a:lnTo>
                    <a:pt x="94" y="504"/>
                  </a:lnTo>
                  <a:lnTo>
                    <a:pt x="94" y="505"/>
                  </a:lnTo>
                  <a:lnTo>
                    <a:pt x="89" y="505"/>
                  </a:lnTo>
                  <a:lnTo>
                    <a:pt x="81" y="505"/>
                  </a:lnTo>
                  <a:lnTo>
                    <a:pt x="80" y="505"/>
                  </a:lnTo>
                  <a:lnTo>
                    <a:pt x="81" y="505"/>
                  </a:lnTo>
                  <a:lnTo>
                    <a:pt x="81" y="504"/>
                  </a:lnTo>
                  <a:lnTo>
                    <a:pt x="82" y="504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1" y="502"/>
                  </a:lnTo>
                  <a:lnTo>
                    <a:pt x="82" y="501"/>
                  </a:lnTo>
                  <a:lnTo>
                    <a:pt x="83" y="501"/>
                  </a:lnTo>
                  <a:lnTo>
                    <a:pt x="84" y="501"/>
                  </a:lnTo>
                  <a:lnTo>
                    <a:pt x="85" y="500"/>
                  </a:lnTo>
                  <a:lnTo>
                    <a:pt x="84" y="500"/>
                  </a:lnTo>
                  <a:lnTo>
                    <a:pt x="84" y="499"/>
                  </a:lnTo>
                  <a:lnTo>
                    <a:pt x="84" y="498"/>
                  </a:lnTo>
                  <a:lnTo>
                    <a:pt x="85" y="497"/>
                  </a:lnTo>
                  <a:lnTo>
                    <a:pt x="85" y="496"/>
                  </a:lnTo>
                  <a:lnTo>
                    <a:pt x="85" y="497"/>
                  </a:lnTo>
                  <a:lnTo>
                    <a:pt x="86" y="497"/>
                  </a:lnTo>
                  <a:lnTo>
                    <a:pt x="87" y="498"/>
                  </a:lnTo>
                  <a:lnTo>
                    <a:pt x="87" y="497"/>
                  </a:lnTo>
                  <a:lnTo>
                    <a:pt x="88" y="498"/>
                  </a:lnTo>
                  <a:lnTo>
                    <a:pt x="88" y="497"/>
                  </a:lnTo>
                  <a:lnTo>
                    <a:pt x="88" y="495"/>
                  </a:lnTo>
                  <a:lnTo>
                    <a:pt x="87" y="494"/>
                  </a:lnTo>
                  <a:lnTo>
                    <a:pt x="87" y="493"/>
                  </a:lnTo>
                  <a:lnTo>
                    <a:pt x="87" y="492"/>
                  </a:lnTo>
                  <a:lnTo>
                    <a:pt x="88" y="491"/>
                  </a:lnTo>
                  <a:lnTo>
                    <a:pt x="87" y="491"/>
                  </a:lnTo>
                  <a:lnTo>
                    <a:pt x="86" y="491"/>
                  </a:lnTo>
                  <a:lnTo>
                    <a:pt x="86" y="490"/>
                  </a:lnTo>
                  <a:lnTo>
                    <a:pt x="86" y="488"/>
                  </a:lnTo>
                  <a:lnTo>
                    <a:pt x="85" y="488"/>
                  </a:lnTo>
                  <a:lnTo>
                    <a:pt x="85" y="489"/>
                  </a:lnTo>
                  <a:lnTo>
                    <a:pt x="84" y="489"/>
                  </a:lnTo>
                  <a:lnTo>
                    <a:pt x="85" y="489"/>
                  </a:lnTo>
                  <a:lnTo>
                    <a:pt x="84" y="488"/>
                  </a:lnTo>
                  <a:lnTo>
                    <a:pt x="83" y="489"/>
                  </a:lnTo>
                  <a:lnTo>
                    <a:pt x="82" y="488"/>
                  </a:lnTo>
                  <a:lnTo>
                    <a:pt x="82" y="487"/>
                  </a:lnTo>
                  <a:lnTo>
                    <a:pt x="82" y="486"/>
                  </a:lnTo>
                  <a:lnTo>
                    <a:pt x="81" y="484"/>
                  </a:lnTo>
                  <a:lnTo>
                    <a:pt x="81" y="483"/>
                  </a:lnTo>
                  <a:lnTo>
                    <a:pt x="82" y="484"/>
                  </a:lnTo>
                  <a:lnTo>
                    <a:pt x="82" y="483"/>
                  </a:lnTo>
                  <a:lnTo>
                    <a:pt x="82" y="482"/>
                  </a:lnTo>
                  <a:lnTo>
                    <a:pt x="81" y="482"/>
                  </a:lnTo>
                  <a:lnTo>
                    <a:pt x="80" y="482"/>
                  </a:lnTo>
                  <a:lnTo>
                    <a:pt x="79" y="481"/>
                  </a:lnTo>
                  <a:lnTo>
                    <a:pt x="79" y="482"/>
                  </a:lnTo>
                  <a:lnTo>
                    <a:pt x="80" y="482"/>
                  </a:lnTo>
                  <a:lnTo>
                    <a:pt x="79" y="483"/>
                  </a:lnTo>
                  <a:lnTo>
                    <a:pt x="79" y="484"/>
                  </a:lnTo>
                  <a:lnTo>
                    <a:pt x="79" y="485"/>
                  </a:lnTo>
                  <a:lnTo>
                    <a:pt x="79" y="484"/>
                  </a:lnTo>
                  <a:lnTo>
                    <a:pt x="78" y="484"/>
                  </a:lnTo>
                  <a:lnTo>
                    <a:pt x="77" y="484"/>
                  </a:lnTo>
                  <a:lnTo>
                    <a:pt x="77" y="483"/>
                  </a:lnTo>
                  <a:lnTo>
                    <a:pt x="77" y="482"/>
                  </a:lnTo>
                  <a:lnTo>
                    <a:pt x="76" y="481"/>
                  </a:lnTo>
                  <a:lnTo>
                    <a:pt x="76" y="480"/>
                  </a:lnTo>
                  <a:lnTo>
                    <a:pt x="75" y="480"/>
                  </a:lnTo>
                  <a:lnTo>
                    <a:pt x="75" y="479"/>
                  </a:lnTo>
                  <a:lnTo>
                    <a:pt x="74" y="479"/>
                  </a:lnTo>
                  <a:lnTo>
                    <a:pt x="74" y="480"/>
                  </a:lnTo>
                  <a:lnTo>
                    <a:pt x="73" y="480"/>
                  </a:lnTo>
                  <a:lnTo>
                    <a:pt x="73" y="479"/>
                  </a:lnTo>
                  <a:lnTo>
                    <a:pt x="73" y="478"/>
                  </a:lnTo>
                  <a:lnTo>
                    <a:pt x="72" y="478"/>
                  </a:lnTo>
                  <a:lnTo>
                    <a:pt x="72" y="479"/>
                  </a:lnTo>
                  <a:lnTo>
                    <a:pt x="71" y="479"/>
                  </a:lnTo>
                  <a:lnTo>
                    <a:pt x="71" y="478"/>
                  </a:lnTo>
                  <a:lnTo>
                    <a:pt x="70" y="479"/>
                  </a:lnTo>
                  <a:lnTo>
                    <a:pt x="69" y="479"/>
                  </a:lnTo>
                  <a:lnTo>
                    <a:pt x="69" y="480"/>
                  </a:lnTo>
                  <a:lnTo>
                    <a:pt x="69" y="479"/>
                  </a:lnTo>
                  <a:lnTo>
                    <a:pt x="68" y="479"/>
                  </a:lnTo>
                  <a:lnTo>
                    <a:pt x="68" y="478"/>
                  </a:lnTo>
                  <a:lnTo>
                    <a:pt x="68" y="478"/>
                  </a:lnTo>
                  <a:lnTo>
                    <a:pt x="68" y="477"/>
                  </a:lnTo>
                  <a:lnTo>
                    <a:pt x="68" y="476"/>
                  </a:lnTo>
                  <a:lnTo>
                    <a:pt x="68" y="475"/>
                  </a:lnTo>
                  <a:lnTo>
                    <a:pt x="68" y="474"/>
                  </a:lnTo>
                  <a:lnTo>
                    <a:pt x="67" y="474"/>
                  </a:lnTo>
                  <a:lnTo>
                    <a:pt x="66" y="474"/>
                  </a:lnTo>
                  <a:lnTo>
                    <a:pt x="66" y="475"/>
                  </a:lnTo>
                  <a:lnTo>
                    <a:pt x="66" y="475"/>
                  </a:lnTo>
                  <a:lnTo>
                    <a:pt x="66" y="474"/>
                  </a:lnTo>
                  <a:lnTo>
                    <a:pt x="66" y="474"/>
                  </a:lnTo>
                  <a:lnTo>
                    <a:pt x="66" y="473"/>
                  </a:lnTo>
                  <a:lnTo>
                    <a:pt x="66" y="473"/>
                  </a:lnTo>
                  <a:lnTo>
                    <a:pt x="66" y="472"/>
                  </a:lnTo>
                  <a:lnTo>
                    <a:pt x="66" y="471"/>
                  </a:lnTo>
                  <a:lnTo>
                    <a:pt x="67" y="471"/>
                  </a:lnTo>
                  <a:lnTo>
                    <a:pt x="67" y="470"/>
                  </a:lnTo>
                  <a:lnTo>
                    <a:pt x="66" y="470"/>
                  </a:lnTo>
                  <a:lnTo>
                    <a:pt x="66" y="470"/>
                  </a:lnTo>
                  <a:lnTo>
                    <a:pt x="66" y="471"/>
                  </a:lnTo>
                  <a:lnTo>
                    <a:pt x="65" y="471"/>
                  </a:lnTo>
                  <a:lnTo>
                    <a:pt x="66" y="470"/>
                  </a:lnTo>
                  <a:lnTo>
                    <a:pt x="66" y="469"/>
                  </a:lnTo>
                  <a:lnTo>
                    <a:pt x="65" y="469"/>
                  </a:lnTo>
                  <a:lnTo>
                    <a:pt x="65" y="470"/>
                  </a:lnTo>
                  <a:lnTo>
                    <a:pt x="64" y="470"/>
                  </a:lnTo>
                  <a:lnTo>
                    <a:pt x="64" y="469"/>
                  </a:lnTo>
                  <a:lnTo>
                    <a:pt x="63" y="469"/>
                  </a:lnTo>
                  <a:lnTo>
                    <a:pt x="62" y="469"/>
                  </a:lnTo>
                  <a:lnTo>
                    <a:pt x="62" y="468"/>
                  </a:lnTo>
                  <a:lnTo>
                    <a:pt x="62" y="467"/>
                  </a:lnTo>
                  <a:lnTo>
                    <a:pt x="61" y="467"/>
                  </a:lnTo>
                  <a:lnTo>
                    <a:pt x="61" y="466"/>
                  </a:lnTo>
                  <a:lnTo>
                    <a:pt x="61" y="465"/>
                  </a:lnTo>
                  <a:lnTo>
                    <a:pt x="60" y="465"/>
                  </a:lnTo>
                  <a:lnTo>
                    <a:pt x="60" y="464"/>
                  </a:lnTo>
                  <a:lnTo>
                    <a:pt x="61" y="464"/>
                  </a:lnTo>
                  <a:lnTo>
                    <a:pt x="62" y="464"/>
                  </a:lnTo>
                  <a:lnTo>
                    <a:pt x="62" y="463"/>
                  </a:lnTo>
                  <a:lnTo>
                    <a:pt x="62" y="462"/>
                  </a:lnTo>
                  <a:lnTo>
                    <a:pt x="61" y="462"/>
                  </a:lnTo>
                  <a:lnTo>
                    <a:pt x="61" y="463"/>
                  </a:lnTo>
                  <a:lnTo>
                    <a:pt x="60" y="463"/>
                  </a:lnTo>
                  <a:lnTo>
                    <a:pt x="59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8" y="459"/>
                  </a:lnTo>
                  <a:lnTo>
                    <a:pt x="58" y="458"/>
                  </a:lnTo>
                  <a:lnTo>
                    <a:pt x="59" y="457"/>
                  </a:lnTo>
                  <a:lnTo>
                    <a:pt x="59" y="456"/>
                  </a:lnTo>
                  <a:lnTo>
                    <a:pt x="60" y="456"/>
                  </a:lnTo>
                  <a:lnTo>
                    <a:pt x="60" y="455"/>
                  </a:lnTo>
                  <a:lnTo>
                    <a:pt x="60" y="454"/>
                  </a:lnTo>
                  <a:lnTo>
                    <a:pt x="59" y="454"/>
                  </a:lnTo>
                  <a:lnTo>
                    <a:pt x="59" y="453"/>
                  </a:lnTo>
                  <a:lnTo>
                    <a:pt x="60" y="453"/>
                  </a:lnTo>
                  <a:lnTo>
                    <a:pt x="60" y="452"/>
                  </a:lnTo>
                  <a:lnTo>
                    <a:pt x="60" y="451"/>
                  </a:lnTo>
                  <a:lnTo>
                    <a:pt x="59" y="451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8" y="448"/>
                  </a:lnTo>
                  <a:lnTo>
                    <a:pt x="57" y="447"/>
                  </a:lnTo>
                  <a:lnTo>
                    <a:pt x="58" y="447"/>
                  </a:lnTo>
                  <a:lnTo>
                    <a:pt x="58" y="446"/>
                  </a:lnTo>
                  <a:lnTo>
                    <a:pt x="59" y="445"/>
                  </a:lnTo>
                  <a:lnTo>
                    <a:pt x="58" y="445"/>
                  </a:lnTo>
                  <a:lnTo>
                    <a:pt x="57" y="445"/>
                  </a:lnTo>
                  <a:lnTo>
                    <a:pt x="57" y="444"/>
                  </a:lnTo>
                  <a:lnTo>
                    <a:pt x="57" y="443"/>
                  </a:lnTo>
                  <a:lnTo>
                    <a:pt x="58" y="443"/>
                  </a:lnTo>
                  <a:lnTo>
                    <a:pt x="59" y="443"/>
                  </a:lnTo>
                  <a:lnTo>
                    <a:pt x="60" y="443"/>
                  </a:lnTo>
                  <a:lnTo>
                    <a:pt x="61" y="443"/>
                  </a:lnTo>
                  <a:lnTo>
                    <a:pt x="62" y="443"/>
                  </a:lnTo>
                  <a:lnTo>
                    <a:pt x="62" y="442"/>
                  </a:lnTo>
                  <a:lnTo>
                    <a:pt x="62" y="441"/>
                  </a:lnTo>
                  <a:lnTo>
                    <a:pt x="63" y="441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40"/>
                  </a:lnTo>
                  <a:lnTo>
                    <a:pt x="64" y="440"/>
                  </a:lnTo>
                  <a:lnTo>
                    <a:pt x="64" y="439"/>
                  </a:lnTo>
                  <a:lnTo>
                    <a:pt x="64" y="438"/>
                  </a:lnTo>
                  <a:lnTo>
                    <a:pt x="63" y="439"/>
                  </a:lnTo>
                  <a:lnTo>
                    <a:pt x="62" y="439"/>
                  </a:lnTo>
                  <a:lnTo>
                    <a:pt x="62" y="438"/>
                  </a:lnTo>
                  <a:lnTo>
                    <a:pt x="61" y="437"/>
                  </a:lnTo>
                  <a:lnTo>
                    <a:pt x="61" y="436"/>
                  </a:lnTo>
                  <a:lnTo>
                    <a:pt x="60" y="436"/>
                  </a:lnTo>
                  <a:lnTo>
                    <a:pt x="60" y="437"/>
                  </a:lnTo>
                  <a:lnTo>
                    <a:pt x="59" y="438"/>
                  </a:lnTo>
                  <a:lnTo>
                    <a:pt x="58" y="438"/>
                  </a:lnTo>
                  <a:lnTo>
                    <a:pt x="57" y="439"/>
                  </a:lnTo>
                  <a:lnTo>
                    <a:pt x="57" y="438"/>
                  </a:lnTo>
                  <a:lnTo>
                    <a:pt x="56" y="438"/>
                  </a:lnTo>
                  <a:lnTo>
                    <a:pt x="57" y="437"/>
                  </a:lnTo>
                  <a:lnTo>
                    <a:pt x="57" y="436"/>
                  </a:lnTo>
                  <a:lnTo>
                    <a:pt x="56" y="436"/>
                  </a:lnTo>
                  <a:lnTo>
                    <a:pt x="56" y="435"/>
                  </a:lnTo>
                  <a:lnTo>
                    <a:pt x="55" y="434"/>
                  </a:lnTo>
                  <a:lnTo>
                    <a:pt x="55" y="433"/>
                  </a:lnTo>
                  <a:lnTo>
                    <a:pt x="55" y="432"/>
                  </a:lnTo>
                  <a:lnTo>
                    <a:pt x="54" y="432"/>
                  </a:lnTo>
                  <a:lnTo>
                    <a:pt x="54" y="431"/>
                  </a:lnTo>
                  <a:lnTo>
                    <a:pt x="53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1" y="429"/>
                  </a:lnTo>
                  <a:lnTo>
                    <a:pt x="49" y="427"/>
                  </a:lnTo>
                  <a:lnTo>
                    <a:pt x="47" y="425"/>
                  </a:lnTo>
                  <a:lnTo>
                    <a:pt x="47" y="424"/>
                  </a:lnTo>
                  <a:lnTo>
                    <a:pt x="46" y="422"/>
                  </a:lnTo>
                  <a:lnTo>
                    <a:pt x="46" y="421"/>
                  </a:lnTo>
                  <a:lnTo>
                    <a:pt x="45" y="420"/>
                  </a:lnTo>
                  <a:lnTo>
                    <a:pt x="44" y="419"/>
                  </a:lnTo>
                  <a:lnTo>
                    <a:pt x="43" y="419"/>
                  </a:lnTo>
                  <a:lnTo>
                    <a:pt x="43" y="418"/>
                  </a:lnTo>
                  <a:lnTo>
                    <a:pt x="43" y="417"/>
                  </a:lnTo>
                  <a:lnTo>
                    <a:pt x="43" y="416"/>
                  </a:lnTo>
                  <a:lnTo>
                    <a:pt x="43" y="415"/>
                  </a:lnTo>
                  <a:lnTo>
                    <a:pt x="43" y="414"/>
                  </a:lnTo>
                  <a:lnTo>
                    <a:pt x="43" y="413"/>
                  </a:lnTo>
                  <a:lnTo>
                    <a:pt x="42" y="413"/>
                  </a:lnTo>
                  <a:lnTo>
                    <a:pt x="41" y="413"/>
                  </a:lnTo>
                  <a:lnTo>
                    <a:pt x="39" y="413"/>
                  </a:lnTo>
                  <a:lnTo>
                    <a:pt x="38" y="413"/>
                  </a:lnTo>
                  <a:lnTo>
                    <a:pt x="38" y="414"/>
                  </a:lnTo>
                  <a:lnTo>
                    <a:pt x="38" y="415"/>
                  </a:lnTo>
                  <a:lnTo>
                    <a:pt x="38" y="416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6" y="417"/>
                  </a:lnTo>
                  <a:lnTo>
                    <a:pt x="35" y="417"/>
                  </a:lnTo>
                  <a:lnTo>
                    <a:pt x="34" y="417"/>
                  </a:lnTo>
                  <a:lnTo>
                    <a:pt x="34" y="418"/>
                  </a:lnTo>
                  <a:lnTo>
                    <a:pt x="33" y="418"/>
                  </a:lnTo>
                  <a:lnTo>
                    <a:pt x="32" y="418"/>
                  </a:lnTo>
                  <a:lnTo>
                    <a:pt x="31" y="418"/>
                  </a:lnTo>
                  <a:lnTo>
                    <a:pt x="30" y="418"/>
                  </a:lnTo>
                  <a:lnTo>
                    <a:pt x="30" y="417"/>
                  </a:lnTo>
                  <a:lnTo>
                    <a:pt x="29" y="417"/>
                  </a:lnTo>
                  <a:lnTo>
                    <a:pt x="28" y="416"/>
                  </a:lnTo>
                  <a:lnTo>
                    <a:pt x="27" y="416"/>
                  </a:lnTo>
                  <a:lnTo>
                    <a:pt x="27" y="415"/>
                  </a:lnTo>
                  <a:lnTo>
                    <a:pt x="27" y="414"/>
                  </a:lnTo>
                  <a:lnTo>
                    <a:pt x="28" y="413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5" y="413"/>
                  </a:lnTo>
                  <a:lnTo>
                    <a:pt x="24" y="413"/>
                  </a:lnTo>
                  <a:lnTo>
                    <a:pt x="23" y="414"/>
                  </a:lnTo>
                  <a:lnTo>
                    <a:pt x="22" y="415"/>
                  </a:lnTo>
                  <a:lnTo>
                    <a:pt x="21" y="416"/>
                  </a:lnTo>
                  <a:lnTo>
                    <a:pt x="20" y="416"/>
                  </a:lnTo>
                  <a:lnTo>
                    <a:pt x="19" y="416"/>
                  </a:lnTo>
                  <a:lnTo>
                    <a:pt x="18" y="416"/>
                  </a:lnTo>
                  <a:lnTo>
                    <a:pt x="17" y="416"/>
                  </a:lnTo>
                  <a:lnTo>
                    <a:pt x="16" y="416"/>
                  </a:lnTo>
                  <a:lnTo>
                    <a:pt x="15" y="416"/>
                  </a:lnTo>
                  <a:lnTo>
                    <a:pt x="14" y="416"/>
                  </a:lnTo>
                  <a:lnTo>
                    <a:pt x="12" y="417"/>
                  </a:lnTo>
                  <a:lnTo>
                    <a:pt x="12" y="416"/>
                  </a:lnTo>
                  <a:lnTo>
                    <a:pt x="11" y="416"/>
                  </a:lnTo>
                  <a:lnTo>
                    <a:pt x="10" y="416"/>
                  </a:lnTo>
                  <a:lnTo>
                    <a:pt x="9" y="416"/>
                  </a:lnTo>
                  <a:lnTo>
                    <a:pt x="8" y="415"/>
                  </a:lnTo>
                  <a:lnTo>
                    <a:pt x="7" y="415"/>
                  </a:lnTo>
                  <a:lnTo>
                    <a:pt x="6" y="415"/>
                  </a:lnTo>
                  <a:lnTo>
                    <a:pt x="5" y="414"/>
                  </a:lnTo>
                  <a:lnTo>
                    <a:pt x="4" y="414"/>
                  </a:lnTo>
                  <a:lnTo>
                    <a:pt x="4" y="413"/>
                  </a:lnTo>
                  <a:lnTo>
                    <a:pt x="4" y="414"/>
                  </a:lnTo>
                  <a:lnTo>
                    <a:pt x="3" y="414"/>
                  </a:lnTo>
                  <a:lnTo>
                    <a:pt x="2" y="413"/>
                  </a:lnTo>
                  <a:lnTo>
                    <a:pt x="2" y="412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0" y="411"/>
                  </a:lnTo>
                  <a:lnTo>
                    <a:pt x="0" y="410"/>
                  </a:lnTo>
                  <a:lnTo>
                    <a:pt x="3" y="404"/>
                  </a:lnTo>
                  <a:lnTo>
                    <a:pt x="5" y="399"/>
                  </a:lnTo>
                  <a:lnTo>
                    <a:pt x="9" y="389"/>
                  </a:lnTo>
                  <a:lnTo>
                    <a:pt x="11" y="384"/>
                  </a:lnTo>
                  <a:lnTo>
                    <a:pt x="12" y="380"/>
                  </a:lnTo>
                  <a:lnTo>
                    <a:pt x="13" y="380"/>
                  </a:lnTo>
                  <a:lnTo>
                    <a:pt x="13" y="378"/>
                  </a:lnTo>
                  <a:lnTo>
                    <a:pt x="15" y="374"/>
                  </a:lnTo>
                  <a:lnTo>
                    <a:pt x="16" y="371"/>
                  </a:lnTo>
                  <a:lnTo>
                    <a:pt x="19" y="363"/>
                  </a:lnTo>
                  <a:lnTo>
                    <a:pt x="20" y="361"/>
                  </a:lnTo>
                  <a:lnTo>
                    <a:pt x="21" y="358"/>
                  </a:lnTo>
                  <a:lnTo>
                    <a:pt x="22" y="355"/>
                  </a:lnTo>
                  <a:lnTo>
                    <a:pt x="23" y="353"/>
                  </a:lnTo>
                  <a:lnTo>
                    <a:pt x="26" y="353"/>
                  </a:lnTo>
                  <a:lnTo>
                    <a:pt x="31" y="353"/>
                  </a:lnTo>
                  <a:lnTo>
                    <a:pt x="33" y="353"/>
                  </a:lnTo>
                  <a:lnTo>
                    <a:pt x="34" y="353"/>
                  </a:lnTo>
                  <a:lnTo>
                    <a:pt x="34" y="345"/>
                  </a:lnTo>
                  <a:lnTo>
                    <a:pt x="34" y="343"/>
                  </a:lnTo>
                  <a:lnTo>
                    <a:pt x="34" y="339"/>
                  </a:lnTo>
                  <a:lnTo>
                    <a:pt x="34" y="338"/>
                  </a:lnTo>
                  <a:lnTo>
                    <a:pt x="34" y="337"/>
                  </a:lnTo>
                  <a:lnTo>
                    <a:pt x="34" y="331"/>
                  </a:lnTo>
                  <a:lnTo>
                    <a:pt x="34" y="329"/>
                  </a:lnTo>
                  <a:lnTo>
                    <a:pt x="34" y="327"/>
                  </a:lnTo>
                  <a:lnTo>
                    <a:pt x="34" y="325"/>
                  </a:lnTo>
                  <a:lnTo>
                    <a:pt x="35" y="315"/>
                  </a:lnTo>
                  <a:lnTo>
                    <a:pt x="35" y="309"/>
                  </a:lnTo>
                  <a:lnTo>
                    <a:pt x="35" y="308"/>
                  </a:lnTo>
                  <a:lnTo>
                    <a:pt x="35" y="302"/>
                  </a:lnTo>
                  <a:lnTo>
                    <a:pt x="35" y="298"/>
                  </a:lnTo>
                  <a:lnTo>
                    <a:pt x="35" y="295"/>
                  </a:lnTo>
                  <a:lnTo>
                    <a:pt x="35" y="293"/>
                  </a:lnTo>
                  <a:lnTo>
                    <a:pt x="35" y="292"/>
                  </a:lnTo>
                  <a:lnTo>
                    <a:pt x="35" y="287"/>
                  </a:lnTo>
                  <a:lnTo>
                    <a:pt x="35" y="286"/>
                  </a:lnTo>
                  <a:lnTo>
                    <a:pt x="35" y="285"/>
                  </a:lnTo>
                  <a:lnTo>
                    <a:pt x="39" y="285"/>
                  </a:lnTo>
                  <a:lnTo>
                    <a:pt x="42" y="286"/>
                  </a:lnTo>
                  <a:lnTo>
                    <a:pt x="43" y="286"/>
                  </a:lnTo>
                  <a:lnTo>
                    <a:pt x="48" y="286"/>
                  </a:lnTo>
                  <a:lnTo>
                    <a:pt x="52" y="286"/>
                  </a:lnTo>
                  <a:lnTo>
                    <a:pt x="53" y="286"/>
                  </a:lnTo>
                  <a:lnTo>
                    <a:pt x="54" y="286"/>
                  </a:lnTo>
                  <a:lnTo>
                    <a:pt x="57" y="286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2"/>
                  </a:lnTo>
                  <a:lnTo>
                    <a:pt x="66" y="280"/>
                  </a:lnTo>
                  <a:lnTo>
                    <a:pt x="66" y="277"/>
                  </a:lnTo>
                  <a:lnTo>
                    <a:pt x="69" y="277"/>
                  </a:lnTo>
                  <a:lnTo>
                    <a:pt x="69" y="274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9" y="265"/>
                  </a:lnTo>
                  <a:lnTo>
                    <a:pt x="69" y="263"/>
                  </a:lnTo>
                  <a:lnTo>
                    <a:pt x="69" y="261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9" y="251"/>
                  </a:lnTo>
                  <a:lnTo>
                    <a:pt x="69" y="249"/>
                  </a:lnTo>
                  <a:lnTo>
                    <a:pt x="69" y="244"/>
                  </a:lnTo>
                  <a:lnTo>
                    <a:pt x="70" y="238"/>
                  </a:lnTo>
                  <a:lnTo>
                    <a:pt x="70" y="236"/>
                  </a:lnTo>
                  <a:lnTo>
                    <a:pt x="70" y="230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18"/>
                  </a:lnTo>
                  <a:lnTo>
                    <a:pt x="70" y="215"/>
                  </a:lnTo>
                  <a:lnTo>
                    <a:pt x="70" y="210"/>
                  </a:lnTo>
                  <a:lnTo>
                    <a:pt x="70" y="205"/>
                  </a:lnTo>
                  <a:lnTo>
                    <a:pt x="70" y="200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0" y="195"/>
                  </a:lnTo>
                  <a:lnTo>
                    <a:pt x="70" y="194"/>
                  </a:lnTo>
                  <a:lnTo>
                    <a:pt x="70" y="187"/>
                  </a:lnTo>
                  <a:lnTo>
                    <a:pt x="70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0" y="167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70" y="164"/>
                  </a:lnTo>
                  <a:lnTo>
                    <a:pt x="70" y="160"/>
                  </a:lnTo>
                  <a:lnTo>
                    <a:pt x="70" y="157"/>
                  </a:lnTo>
                  <a:lnTo>
                    <a:pt x="70" y="156"/>
                  </a:lnTo>
                  <a:lnTo>
                    <a:pt x="70" y="155"/>
                  </a:lnTo>
                  <a:lnTo>
                    <a:pt x="70" y="154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70" y="150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5" y="146"/>
                  </a:lnTo>
                  <a:lnTo>
                    <a:pt x="76" y="146"/>
                  </a:lnTo>
                  <a:lnTo>
                    <a:pt x="77" y="146"/>
                  </a:lnTo>
                  <a:lnTo>
                    <a:pt x="79" y="146"/>
                  </a:lnTo>
                  <a:lnTo>
                    <a:pt x="81" y="146"/>
                  </a:lnTo>
                  <a:lnTo>
                    <a:pt x="88" y="146"/>
                  </a:lnTo>
                  <a:lnTo>
                    <a:pt x="89" y="146"/>
                  </a:lnTo>
                  <a:lnTo>
                    <a:pt x="90" y="146"/>
                  </a:lnTo>
                  <a:lnTo>
                    <a:pt x="91" y="146"/>
                  </a:lnTo>
                  <a:lnTo>
                    <a:pt x="93" y="146"/>
                  </a:lnTo>
                  <a:lnTo>
                    <a:pt x="95" y="146"/>
                  </a:lnTo>
                  <a:lnTo>
                    <a:pt x="97" y="146"/>
                  </a:lnTo>
                  <a:lnTo>
                    <a:pt x="99" y="146"/>
                  </a:lnTo>
                  <a:lnTo>
                    <a:pt x="101" y="146"/>
                  </a:lnTo>
                  <a:lnTo>
                    <a:pt x="105" y="146"/>
                  </a:lnTo>
                  <a:lnTo>
                    <a:pt x="110" y="146"/>
                  </a:lnTo>
                  <a:lnTo>
                    <a:pt x="115" y="146"/>
                  </a:lnTo>
                  <a:lnTo>
                    <a:pt x="116" y="146"/>
                  </a:lnTo>
                  <a:lnTo>
                    <a:pt x="117" y="146"/>
                  </a:lnTo>
                  <a:lnTo>
                    <a:pt x="118" y="146"/>
                  </a:lnTo>
                  <a:lnTo>
                    <a:pt x="120" y="146"/>
                  </a:lnTo>
                  <a:lnTo>
                    <a:pt x="123" y="146"/>
                  </a:lnTo>
                  <a:lnTo>
                    <a:pt x="127" y="147"/>
                  </a:lnTo>
                  <a:lnTo>
                    <a:pt x="129" y="147"/>
                  </a:lnTo>
                  <a:lnTo>
                    <a:pt x="130" y="147"/>
                  </a:lnTo>
                  <a:lnTo>
                    <a:pt x="131" y="147"/>
                  </a:lnTo>
                  <a:lnTo>
                    <a:pt x="133" y="146"/>
                  </a:lnTo>
                  <a:lnTo>
                    <a:pt x="135" y="146"/>
                  </a:lnTo>
                  <a:lnTo>
                    <a:pt x="139" y="146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3" y="146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46" y="146"/>
                  </a:lnTo>
                  <a:lnTo>
                    <a:pt x="146" y="147"/>
                  </a:lnTo>
                  <a:lnTo>
                    <a:pt x="147" y="147"/>
                  </a:lnTo>
                  <a:lnTo>
                    <a:pt x="148" y="147"/>
                  </a:lnTo>
                  <a:lnTo>
                    <a:pt x="149" y="147"/>
                  </a:lnTo>
                  <a:lnTo>
                    <a:pt x="150" y="147"/>
                  </a:lnTo>
                  <a:lnTo>
                    <a:pt x="150" y="148"/>
                  </a:lnTo>
                  <a:lnTo>
                    <a:pt x="151" y="148"/>
                  </a:lnTo>
                  <a:lnTo>
                    <a:pt x="151" y="149"/>
                  </a:lnTo>
                  <a:lnTo>
                    <a:pt x="152" y="149"/>
                  </a:lnTo>
                  <a:lnTo>
                    <a:pt x="153" y="150"/>
                  </a:lnTo>
                  <a:lnTo>
                    <a:pt x="154" y="150"/>
                  </a:lnTo>
                  <a:lnTo>
                    <a:pt x="155" y="150"/>
                  </a:lnTo>
                  <a:lnTo>
                    <a:pt x="155" y="149"/>
                  </a:lnTo>
                  <a:lnTo>
                    <a:pt x="156" y="149"/>
                  </a:lnTo>
                  <a:lnTo>
                    <a:pt x="157" y="149"/>
                  </a:lnTo>
                  <a:lnTo>
                    <a:pt x="158" y="149"/>
                  </a:lnTo>
                  <a:lnTo>
                    <a:pt x="158" y="150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59" y="152"/>
                  </a:lnTo>
                  <a:lnTo>
                    <a:pt x="159" y="153"/>
                  </a:lnTo>
                  <a:lnTo>
                    <a:pt x="160" y="153"/>
                  </a:lnTo>
                  <a:lnTo>
                    <a:pt x="160" y="154"/>
                  </a:lnTo>
                  <a:lnTo>
                    <a:pt x="161" y="155"/>
                  </a:lnTo>
                  <a:lnTo>
                    <a:pt x="162" y="156"/>
                  </a:lnTo>
                  <a:lnTo>
                    <a:pt x="163" y="156"/>
                  </a:lnTo>
                  <a:lnTo>
                    <a:pt x="164" y="156"/>
                  </a:lnTo>
                  <a:lnTo>
                    <a:pt x="164" y="157"/>
                  </a:lnTo>
                  <a:lnTo>
                    <a:pt x="165" y="157"/>
                  </a:lnTo>
                  <a:lnTo>
                    <a:pt x="166" y="157"/>
                  </a:lnTo>
                  <a:lnTo>
                    <a:pt x="166" y="158"/>
                  </a:lnTo>
                  <a:lnTo>
                    <a:pt x="166" y="159"/>
                  </a:lnTo>
                  <a:lnTo>
                    <a:pt x="165" y="159"/>
                  </a:lnTo>
                  <a:lnTo>
                    <a:pt x="165" y="160"/>
                  </a:lnTo>
                  <a:lnTo>
                    <a:pt x="165" y="161"/>
                  </a:lnTo>
                  <a:lnTo>
                    <a:pt x="165" y="162"/>
                  </a:lnTo>
                  <a:lnTo>
                    <a:pt x="165" y="163"/>
                  </a:lnTo>
                  <a:lnTo>
                    <a:pt x="165" y="164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5" y="169"/>
                  </a:lnTo>
                  <a:lnTo>
                    <a:pt x="166" y="169"/>
                  </a:lnTo>
                  <a:lnTo>
                    <a:pt x="166" y="170"/>
                  </a:lnTo>
                  <a:lnTo>
                    <a:pt x="167" y="171"/>
                  </a:lnTo>
                  <a:lnTo>
                    <a:pt x="168" y="172"/>
                  </a:lnTo>
                  <a:lnTo>
                    <a:pt x="168" y="173"/>
                  </a:lnTo>
                  <a:lnTo>
                    <a:pt x="169" y="173"/>
                  </a:lnTo>
                  <a:lnTo>
                    <a:pt x="169" y="174"/>
                  </a:lnTo>
                  <a:lnTo>
                    <a:pt x="170" y="174"/>
                  </a:lnTo>
                  <a:lnTo>
                    <a:pt x="170" y="175"/>
                  </a:lnTo>
                  <a:lnTo>
                    <a:pt x="169" y="175"/>
                  </a:lnTo>
                  <a:lnTo>
                    <a:pt x="169" y="176"/>
                  </a:lnTo>
                  <a:lnTo>
                    <a:pt x="168" y="176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8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69" y="181"/>
                  </a:lnTo>
                  <a:lnTo>
                    <a:pt x="169" y="182"/>
                  </a:lnTo>
                  <a:lnTo>
                    <a:pt x="169" y="183"/>
                  </a:lnTo>
                  <a:lnTo>
                    <a:pt x="178" y="181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2" y="181"/>
                  </a:lnTo>
                  <a:lnTo>
                    <a:pt x="187" y="180"/>
                  </a:lnTo>
                  <a:lnTo>
                    <a:pt x="191" y="179"/>
                  </a:lnTo>
                  <a:lnTo>
                    <a:pt x="193" y="179"/>
                  </a:lnTo>
                  <a:lnTo>
                    <a:pt x="193" y="178"/>
                  </a:lnTo>
                  <a:lnTo>
                    <a:pt x="197" y="178"/>
                  </a:lnTo>
                  <a:lnTo>
                    <a:pt x="198" y="178"/>
                  </a:lnTo>
                  <a:lnTo>
                    <a:pt x="199" y="177"/>
                  </a:lnTo>
                  <a:lnTo>
                    <a:pt x="200" y="177"/>
                  </a:lnTo>
                  <a:lnTo>
                    <a:pt x="202" y="177"/>
                  </a:lnTo>
                  <a:lnTo>
                    <a:pt x="204" y="177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10" y="176"/>
                  </a:lnTo>
                  <a:lnTo>
                    <a:pt x="211" y="175"/>
                  </a:lnTo>
                  <a:lnTo>
                    <a:pt x="212" y="175"/>
                  </a:lnTo>
                  <a:lnTo>
                    <a:pt x="213" y="175"/>
                  </a:lnTo>
                  <a:lnTo>
                    <a:pt x="217" y="174"/>
                  </a:lnTo>
                  <a:lnTo>
                    <a:pt x="218" y="174"/>
                  </a:lnTo>
                  <a:lnTo>
                    <a:pt x="219" y="174"/>
                  </a:lnTo>
                  <a:lnTo>
                    <a:pt x="222" y="173"/>
                  </a:lnTo>
                  <a:lnTo>
                    <a:pt x="225" y="173"/>
                  </a:lnTo>
                  <a:lnTo>
                    <a:pt x="229" y="172"/>
                  </a:lnTo>
                  <a:lnTo>
                    <a:pt x="231" y="171"/>
                  </a:lnTo>
                  <a:lnTo>
                    <a:pt x="232" y="171"/>
                  </a:lnTo>
                  <a:lnTo>
                    <a:pt x="239" y="170"/>
                  </a:lnTo>
                  <a:lnTo>
                    <a:pt x="245" y="169"/>
                  </a:lnTo>
                  <a:lnTo>
                    <a:pt x="246" y="169"/>
                  </a:lnTo>
                  <a:lnTo>
                    <a:pt x="252" y="168"/>
                  </a:lnTo>
                  <a:lnTo>
                    <a:pt x="253" y="167"/>
                  </a:lnTo>
                  <a:lnTo>
                    <a:pt x="254" y="167"/>
                  </a:lnTo>
                  <a:lnTo>
                    <a:pt x="256" y="167"/>
                  </a:lnTo>
                  <a:lnTo>
                    <a:pt x="259" y="166"/>
                  </a:lnTo>
                  <a:lnTo>
                    <a:pt x="270" y="164"/>
                  </a:lnTo>
                  <a:lnTo>
                    <a:pt x="271" y="164"/>
                  </a:lnTo>
                  <a:lnTo>
                    <a:pt x="273" y="164"/>
                  </a:lnTo>
                  <a:lnTo>
                    <a:pt x="277" y="163"/>
                  </a:lnTo>
                  <a:lnTo>
                    <a:pt x="279" y="163"/>
                  </a:lnTo>
                  <a:lnTo>
                    <a:pt x="284" y="162"/>
                  </a:lnTo>
                  <a:lnTo>
                    <a:pt x="286" y="162"/>
                  </a:lnTo>
                  <a:lnTo>
                    <a:pt x="286" y="156"/>
                  </a:lnTo>
                  <a:lnTo>
                    <a:pt x="286" y="151"/>
                  </a:lnTo>
                  <a:lnTo>
                    <a:pt x="286" y="150"/>
                  </a:lnTo>
                  <a:lnTo>
                    <a:pt x="286" y="147"/>
                  </a:lnTo>
                  <a:lnTo>
                    <a:pt x="287" y="142"/>
                  </a:lnTo>
                  <a:lnTo>
                    <a:pt x="287" y="135"/>
                  </a:lnTo>
                  <a:lnTo>
                    <a:pt x="287" y="132"/>
                  </a:lnTo>
                  <a:lnTo>
                    <a:pt x="287" y="130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7" y="121"/>
                  </a:lnTo>
                  <a:lnTo>
                    <a:pt x="287" y="117"/>
                  </a:lnTo>
                  <a:lnTo>
                    <a:pt x="288" y="108"/>
                  </a:lnTo>
                  <a:lnTo>
                    <a:pt x="288" y="103"/>
                  </a:lnTo>
                  <a:lnTo>
                    <a:pt x="288" y="102"/>
                  </a:lnTo>
                  <a:lnTo>
                    <a:pt x="288" y="89"/>
                  </a:lnTo>
                  <a:lnTo>
                    <a:pt x="288" y="87"/>
                  </a:lnTo>
                  <a:lnTo>
                    <a:pt x="288" y="83"/>
                  </a:lnTo>
                  <a:lnTo>
                    <a:pt x="289" y="76"/>
                  </a:lnTo>
                  <a:lnTo>
                    <a:pt x="289" y="72"/>
                  </a:lnTo>
                  <a:lnTo>
                    <a:pt x="289" y="71"/>
                  </a:lnTo>
                  <a:lnTo>
                    <a:pt x="289" y="70"/>
                  </a:lnTo>
                  <a:lnTo>
                    <a:pt x="289" y="68"/>
                  </a:lnTo>
                  <a:lnTo>
                    <a:pt x="289" y="65"/>
                  </a:lnTo>
                  <a:lnTo>
                    <a:pt x="289" y="63"/>
                  </a:lnTo>
                  <a:lnTo>
                    <a:pt x="290" y="58"/>
                  </a:lnTo>
                  <a:lnTo>
                    <a:pt x="290" y="57"/>
                  </a:lnTo>
                  <a:lnTo>
                    <a:pt x="290" y="56"/>
                  </a:lnTo>
                  <a:lnTo>
                    <a:pt x="289" y="51"/>
                  </a:lnTo>
                  <a:lnTo>
                    <a:pt x="289" y="50"/>
                  </a:lnTo>
                  <a:lnTo>
                    <a:pt x="289" y="47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90" y="34"/>
                  </a:lnTo>
                  <a:lnTo>
                    <a:pt x="291" y="30"/>
                  </a:lnTo>
                  <a:lnTo>
                    <a:pt x="291" y="28"/>
                  </a:lnTo>
                  <a:lnTo>
                    <a:pt x="291" y="27"/>
                  </a:lnTo>
                  <a:lnTo>
                    <a:pt x="291" y="26"/>
                  </a:lnTo>
                  <a:lnTo>
                    <a:pt x="294" y="26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300" y="25"/>
                  </a:lnTo>
                  <a:lnTo>
                    <a:pt x="302" y="24"/>
                  </a:lnTo>
                  <a:lnTo>
                    <a:pt x="303" y="24"/>
                  </a:lnTo>
                  <a:lnTo>
                    <a:pt x="306" y="23"/>
                  </a:lnTo>
                  <a:lnTo>
                    <a:pt x="310" y="22"/>
                  </a:lnTo>
                  <a:lnTo>
                    <a:pt x="312" y="22"/>
                  </a:lnTo>
                  <a:lnTo>
                    <a:pt x="312" y="21"/>
                  </a:lnTo>
                  <a:lnTo>
                    <a:pt x="313" y="21"/>
                  </a:lnTo>
                  <a:lnTo>
                    <a:pt x="314" y="21"/>
                  </a:lnTo>
                  <a:lnTo>
                    <a:pt x="317" y="20"/>
                  </a:lnTo>
                  <a:lnTo>
                    <a:pt x="322" y="19"/>
                  </a:lnTo>
                  <a:lnTo>
                    <a:pt x="328" y="17"/>
                  </a:lnTo>
                  <a:lnTo>
                    <a:pt x="335" y="16"/>
                  </a:lnTo>
                  <a:lnTo>
                    <a:pt x="337" y="15"/>
                  </a:lnTo>
                  <a:lnTo>
                    <a:pt x="339" y="15"/>
                  </a:lnTo>
                  <a:lnTo>
                    <a:pt x="341" y="14"/>
                  </a:lnTo>
                  <a:lnTo>
                    <a:pt x="342" y="14"/>
                  </a:lnTo>
                  <a:lnTo>
                    <a:pt x="345" y="13"/>
                  </a:lnTo>
                  <a:lnTo>
                    <a:pt x="347" y="13"/>
                  </a:lnTo>
                  <a:lnTo>
                    <a:pt x="348" y="12"/>
                  </a:lnTo>
                  <a:lnTo>
                    <a:pt x="353" y="11"/>
                  </a:lnTo>
                  <a:lnTo>
                    <a:pt x="354" y="11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2" y="9"/>
                  </a:lnTo>
                  <a:lnTo>
                    <a:pt x="363" y="9"/>
                  </a:lnTo>
                  <a:lnTo>
                    <a:pt x="365" y="8"/>
                  </a:lnTo>
                  <a:lnTo>
                    <a:pt x="373" y="7"/>
                  </a:lnTo>
                  <a:lnTo>
                    <a:pt x="378" y="5"/>
                  </a:lnTo>
                  <a:lnTo>
                    <a:pt x="380" y="5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3"/>
                  </a:lnTo>
                  <a:lnTo>
                    <a:pt x="390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401" y="1"/>
                  </a:lnTo>
                  <a:lnTo>
                    <a:pt x="401" y="0"/>
                  </a:lnTo>
                  <a:lnTo>
                    <a:pt x="402" y="0"/>
                  </a:lnTo>
                  <a:lnTo>
                    <a:pt x="402" y="2"/>
                  </a:lnTo>
                  <a:lnTo>
                    <a:pt x="402" y="3"/>
                  </a:lnTo>
                  <a:lnTo>
                    <a:pt x="402" y="5"/>
                  </a:lnTo>
                  <a:lnTo>
                    <a:pt x="403" y="6"/>
                  </a:lnTo>
                  <a:lnTo>
                    <a:pt x="403" y="7"/>
                  </a:lnTo>
                  <a:lnTo>
                    <a:pt x="403" y="8"/>
                  </a:lnTo>
                  <a:lnTo>
                    <a:pt x="403" y="9"/>
                  </a:lnTo>
                  <a:lnTo>
                    <a:pt x="404" y="10"/>
                  </a:lnTo>
                  <a:lnTo>
                    <a:pt x="405" y="11"/>
                  </a:lnTo>
                  <a:lnTo>
                    <a:pt x="406" y="11"/>
                  </a:lnTo>
                  <a:lnTo>
                    <a:pt x="407" y="12"/>
                  </a:lnTo>
                  <a:lnTo>
                    <a:pt x="408" y="12"/>
                  </a:lnTo>
                  <a:lnTo>
                    <a:pt x="409" y="13"/>
                  </a:lnTo>
                  <a:lnTo>
                    <a:pt x="410" y="13"/>
                  </a:lnTo>
                  <a:lnTo>
                    <a:pt x="411" y="14"/>
                  </a:lnTo>
                  <a:lnTo>
                    <a:pt x="412" y="15"/>
                  </a:lnTo>
                  <a:lnTo>
                    <a:pt x="412" y="17"/>
                  </a:lnTo>
                  <a:lnTo>
                    <a:pt x="412" y="18"/>
                  </a:lnTo>
                  <a:lnTo>
                    <a:pt x="411" y="18"/>
                  </a:lnTo>
                  <a:lnTo>
                    <a:pt x="410" y="18"/>
                  </a:lnTo>
                  <a:lnTo>
                    <a:pt x="410" y="19"/>
                  </a:lnTo>
                  <a:lnTo>
                    <a:pt x="409" y="20"/>
                  </a:lnTo>
                  <a:lnTo>
                    <a:pt x="409" y="21"/>
                  </a:lnTo>
                  <a:lnTo>
                    <a:pt x="410" y="21"/>
                  </a:lnTo>
                  <a:lnTo>
                    <a:pt x="411" y="22"/>
                  </a:lnTo>
                  <a:lnTo>
                    <a:pt x="412" y="23"/>
                  </a:lnTo>
                  <a:lnTo>
                    <a:pt x="412" y="24"/>
                  </a:lnTo>
                  <a:lnTo>
                    <a:pt x="412" y="25"/>
                  </a:lnTo>
                  <a:lnTo>
                    <a:pt x="413" y="25"/>
                  </a:lnTo>
                  <a:lnTo>
                    <a:pt x="414" y="26"/>
                  </a:lnTo>
                  <a:lnTo>
                    <a:pt x="414" y="27"/>
                  </a:lnTo>
                  <a:lnTo>
                    <a:pt x="415" y="28"/>
                  </a:lnTo>
                  <a:lnTo>
                    <a:pt x="416" y="29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6" y="32"/>
                  </a:lnTo>
                  <a:lnTo>
                    <a:pt x="417" y="32"/>
                  </a:lnTo>
                  <a:lnTo>
                    <a:pt x="417" y="33"/>
                  </a:lnTo>
                  <a:lnTo>
                    <a:pt x="418" y="33"/>
                  </a:lnTo>
                  <a:lnTo>
                    <a:pt x="419" y="33"/>
                  </a:lnTo>
                  <a:lnTo>
                    <a:pt x="419" y="34"/>
                  </a:lnTo>
                  <a:lnTo>
                    <a:pt x="420" y="34"/>
                  </a:lnTo>
                  <a:lnTo>
                    <a:pt x="419" y="35"/>
                  </a:lnTo>
                  <a:lnTo>
                    <a:pt x="419" y="36"/>
                  </a:lnTo>
                  <a:lnTo>
                    <a:pt x="419" y="37"/>
                  </a:lnTo>
                  <a:lnTo>
                    <a:pt x="419" y="38"/>
                  </a:lnTo>
                  <a:lnTo>
                    <a:pt x="419" y="39"/>
                  </a:lnTo>
                  <a:lnTo>
                    <a:pt x="418" y="40"/>
                  </a:lnTo>
                  <a:lnTo>
                    <a:pt x="418" y="41"/>
                  </a:lnTo>
                  <a:lnTo>
                    <a:pt x="418" y="42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8" y="45"/>
                  </a:lnTo>
                  <a:close/>
                </a:path>
              </a:pathLst>
            </a:custGeom>
            <a:solidFill>
              <a:srgbClr val="BC383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92D933C0-B034-D2A5-18D9-E3E7CC252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438" y="1519238"/>
              <a:ext cx="1023938" cy="952500"/>
            </a:xfrm>
            <a:custGeom>
              <a:avLst/>
              <a:gdLst>
                <a:gd name="T0" fmla="*/ 565 w 645"/>
                <a:gd name="T1" fmla="*/ 26 h 600"/>
                <a:gd name="T2" fmla="*/ 573 w 645"/>
                <a:gd name="T3" fmla="*/ 61 h 600"/>
                <a:gd name="T4" fmla="*/ 599 w 645"/>
                <a:gd name="T5" fmla="*/ 91 h 600"/>
                <a:gd name="T6" fmla="*/ 609 w 645"/>
                <a:gd name="T7" fmla="*/ 108 h 600"/>
                <a:gd name="T8" fmla="*/ 624 w 645"/>
                <a:gd name="T9" fmla="*/ 127 h 600"/>
                <a:gd name="T10" fmla="*/ 636 w 645"/>
                <a:gd name="T11" fmla="*/ 151 h 600"/>
                <a:gd name="T12" fmla="*/ 639 w 645"/>
                <a:gd name="T13" fmla="*/ 167 h 600"/>
                <a:gd name="T14" fmla="*/ 613 w 645"/>
                <a:gd name="T15" fmla="*/ 163 h 600"/>
                <a:gd name="T16" fmla="*/ 580 w 645"/>
                <a:gd name="T17" fmla="*/ 158 h 600"/>
                <a:gd name="T18" fmla="*/ 551 w 645"/>
                <a:gd name="T19" fmla="*/ 166 h 600"/>
                <a:gd name="T20" fmla="*/ 534 w 645"/>
                <a:gd name="T21" fmla="*/ 178 h 600"/>
                <a:gd name="T22" fmla="*/ 516 w 645"/>
                <a:gd name="T23" fmla="*/ 188 h 600"/>
                <a:gd name="T24" fmla="*/ 498 w 645"/>
                <a:gd name="T25" fmla="*/ 211 h 600"/>
                <a:gd name="T26" fmla="*/ 481 w 645"/>
                <a:gd name="T27" fmla="*/ 230 h 600"/>
                <a:gd name="T28" fmla="*/ 467 w 645"/>
                <a:gd name="T29" fmla="*/ 252 h 600"/>
                <a:gd name="T30" fmla="*/ 465 w 645"/>
                <a:gd name="T31" fmla="*/ 300 h 600"/>
                <a:gd name="T32" fmla="*/ 474 w 645"/>
                <a:gd name="T33" fmla="*/ 319 h 600"/>
                <a:gd name="T34" fmla="*/ 458 w 645"/>
                <a:gd name="T35" fmla="*/ 344 h 600"/>
                <a:gd name="T36" fmla="*/ 464 w 645"/>
                <a:gd name="T37" fmla="*/ 408 h 600"/>
                <a:gd name="T38" fmla="*/ 386 w 645"/>
                <a:gd name="T39" fmla="*/ 480 h 600"/>
                <a:gd name="T40" fmla="*/ 373 w 645"/>
                <a:gd name="T41" fmla="*/ 463 h 600"/>
                <a:gd name="T42" fmla="*/ 366 w 645"/>
                <a:gd name="T43" fmla="*/ 462 h 600"/>
                <a:gd name="T44" fmla="*/ 352 w 645"/>
                <a:gd name="T45" fmla="*/ 449 h 600"/>
                <a:gd name="T46" fmla="*/ 338 w 645"/>
                <a:gd name="T47" fmla="*/ 426 h 600"/>
                <a:gd name="T48" fmla="*/ 276 w 645"/>
                <a:gd name="T49" fmla="*/ 431 h 600"/>
                <a:gd name="T50" fmla="*/ 224 w 645"/>
                <a:gd name="T51" fmla="*/ 467 h 600"/>
                <a:gd name="T52" fmla="*/ 221 w 645"/>
                <a:gd name="T53" fmla="*/ 579 h 600"/>
                <a:gd name="T54" fmla="*/ 137 w 645"/>
                <a:gd name="T55" fmla="*/ 594 h 600"/>
                <a:gd name="T56" fmla="*/ 102 w 645"/>
                <a:gd name="T57" fmla="*/ 588 h 600"/>
                <a:gd name="T58" fmla="*/ 104 w 645"/>
                <a:gd name="T59" fmla="*/ 568 h 600"/>
                <a:gd name="T60" fmla="*/ 101 w 645"/>
                <a:gd name="T61" fmla="*/ 549 h 600"/>
                <a:gd name="T62" fmla="*/ 97 w 645"/>
                <a:gd name="T63" fmla="*/ 529 h 600"/>
                <a:gd name="T64" fmla="*/ 92 w 645"/>
                <a:gd name="T65" fmla="*/ 504 h 600"/>
                <a:gd name="T66" fmla="*/ 83 w 645"/>
                <a:gd name="T67" fmla="*/ 477 h 600"/>
                <a:gd name="T68" fmla="*/ 70 w 645"/>
                <a:gd name="T69" fmla="*/ 459 h 600"/>
                <a:gd name="T70" fmla="*/ 60 w 645"/>
                <a:gd name="T71" fmla="*/ 443 h 600"/>
                <a:gd name="T72" fmla="*/ 48 w 645"/>
                <a:gd name="T73" fmla="*/ 425 h 600"/>
                <a:gd name="T74" fmla="*/ 31 w 645"/>
                <a:gd name="T75" fmla="*/ 416 h 600"/>
                <a:gd name="T76" fmla="*/ 11 w 645"/>
                <a:gd name="T77" fmla="*/ 414 h 600"/>
                <a:gd name="T78" fmla="*/ 2 w 645"/>
                <a:gd name="T79" fmla="*/ 401 h 600"/>
                <a:gd name="T80" fmla="*/ 17 w 645"/>
                <a:gd name="T81" fmla="*/ 380 h 600"/>
                <a:gd name="T82" fmla="*/ 38 w 645"/>
                <a:gd name="T83" fmla="*/ 352 h 600"/>
                <a:gd name="T84" fmla="*/ 58 w 645"/>
                <a:gd name="T85" fmla="*/ 309 h 600"/>
                <a:gd name="T86" fmla="*/ 44 w 645"/>
                <a:gd name="T87" fmla="*/ 271 h 600"/>
                <a:gd name="T88" fmla="*/ 79 w 645"/>
                <a:gd name="T89" fmla="*/ 218 h 600"/>
                <a:gd name="T90" fmla="*/ 107 w 645"/>
                <a:gd name="T91" fmla="*/ 181 h 600"/>
                <a:gd name="T92" fmla="*/ 95 w 645"/>
                <a:gd name="T93" fmla="*/ 164 h 600"/>
                <a:gd name="T94" fmla="*/ 83 w 645"/>
                <a:gd name="T95" fmla="*/ 143 h 600"/>
                <a:gd name="T96" fmla="*/ 97 w 645"/>
                <a:gd name="T97" fmla="*/ 103 h 600"/>
                <a:gd name="T98" fmla="*/ 146 w 645"/>
                <a:gd name="T99" fmla="*/ 42 h 600"/>
                <a:gd name="T100" fmla="*/ 195 w 645"/>
                <a:gd name="T101" fmla="*/ 6 h 600"/>
                <a:gd name="T102" fmla="*/ 223 w 645"/>
                <a:gd name="T103" fmla="*/ 21 h 600"/>
                <a:gd name="T104" fmla="*/ 260 w 645"/>
                <a:gd name="T105" fmla="*/ 30 h 600"/>
                <a:gd name="T106" fmla="*/ 285 w 645"/>
                <a:gd name="T107" fmla="*/ 47 h 600"/>
                <a:gd name="T108" fmla="*/ 306 w 645"/>
                <a:gd name="T109" fmla="*/ 31 h 600"/>
                <a:gd name="T110" fmla="*/ 327 w 645"/>
                <a:gd name="T111" fmla="*/ 17 h 600"/>
                <a:gd name="T112" fmla="*/ 347 w 645"/>
                <a:gd name="T113" fmla="*/ 27 h 600"/>
                <a:gd name="T114" fmla="*/ 368 w 645"/>
                <a:gd name="T115" fmla="*/ 24 h 600"/>
                <a:gd name="T116" fmla="*/ 410 w 645"/>
                <a:gd name="T117" fmla="*/ 22 h 600"/>
                <a:gd name="T118" fmla="*/ 460 w 645"/>
                <a:gd name="T119" fmla="*/ 40 h 600"/>
                <a:gd name="T120" fmla="*/ 509 w 645"/>
                <a:gd name="T121" fmla="*/ 18 h 600"/>
                <a:gd name="T122" fmla="*/ 538 w 645"/>
                <a:gd name="T123" fmla="*/ 7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5" h="600">
                  <a:moveTo>
                    <a:pt x="554" y="3"/>
                  </a:moveTo>
                  <a:lnTo>
                    <a:pt x="555" y="4"/>
                  </a:lnTo>
                  <a:lnTo>
                    <a:pt x="556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6"/>
                  </a:lnTo>
                  <a:lnTo>
                    <a:pt x="560" y="7"/>
                  </a:lnTo>
                  <a:lnTo>
                    <a:pt x="561" y="8"/>
                  </a:lnTo>
                  <a:lnTo>
                    <a:pt x="562" y="9"/>
                  </a:lnTo>
                  <a:lnTo>
                    <a:pt x="563" y="10"/>
                  </a:lnTo>
                  <a:lnTo>
                    <a:pt x="563" y="11"/>
                  </a:lnTo>
                  <a:lnTo>
                    <a:pt x="563" y="12"/>
                  </a:lnTo>
                  <a:lnTo>
                    <a:pt x="564" y="12"/>
                  </a:lnTo>
                  <a:lnTo>
                    <a:pt x="564" y="13"/>
                  </a:lnTo>
                  <a:lnTo>
                    <a:pt x="564" y="14"/>
                  </a:lnTo>
                  <a:lnTo>
                    <a:pt x="563" y="14"/>
                  </a:lnTo>
                  <a:lnTo>
                    <a:pt x="564" y="15"/>
                  </a:lnTo>
                  <a:lnTo>
                    <a:pt x="564" y="16"/>
                  </a:lnTo>
                  <a:lnTo>
                    <a:pt x="565" y="17"/>
                  </a:lnTo>
                  <a:lnTo>
                    <a:pt x="565" y="18"/>
                  </a:lnTo>
                  <a:lnTo>
                    <a:pt x="565" y="19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6" y="21"/>
                  </a:lnTo>
                  <a:lnTo>
                    <a:pt x="566" y="22"/>
                  </a:lnTo>
                  <a:lnTo>
                    <a:pt x="566" y="23"/>
                  </a:lnTo>
                  <a:lnTo>
                    <a:pt x="565" y="23"/>
                  </a:lnTo>
                  <a:lnTo>
                    <a:pt x="565" y="24"/>
                  </a:lnTo>
                  <a:lnTo>
                    <a:pt x="565" y="25"/>
                  </a:lnTo>
                  <a:lnTo>
                    <a:pt x="565" y="26"/>
                  </a:lnTo>
                  <a:lnTo>
                    <a:pt x="566" y="26"/>
                  </a:lnTo>
                  <a:lnTo>
                    <a:pt x="566" y="27"/>
                  </a:lnTo>
                  <a:lnTo>
                    <a:pt x="566" y="28"/>
                  </a:lnTo>
                  <a:lnTo>
                    <a:pt x="566" y="31"/>
                  </a:lnTo>
                  <a:lnTo>
                    <a:pt x="567" y="32"/>
                  </a:lnTo>
                  <a:lnTo>
                    <a:pt x="566" y="33"/>
                  </a:lnTo>
                  <a:lnTo>
                    <a:pt x="566" y="33"/>
                  </a:lnTo>
                  <a:lnTo>
                    <a:pt x="566" y="34"/>
                  </a:lnTo>
                  <a:lnTo>
                    <a:pt x="567" y="35"/>
                  </a:lnTo>
                  <a:lnTo>
                    <a:pt x="567" y="36"/>
                  </a:lnTo>
                  <a:lnTo>
                    <a:pt x="567" y="37"/>
                  </a:lnTo>
                  <a:lnTo>
                    <a:pt x="566" y="39"/>
                  </a:lnTo>
                  <a:lnTo>
                    <a:pt x="567" y="41"/>
                  </a:lnTo>
                  <a:lnTo>
                    <a:pt x="567" y="42"/>
                  </a:lnTo>
                  <a:lnTo>
                    <a:pt x="568" y="43"/>
                  </a:lnTo>
                  <a:lnTo>
                    <a:pt x="569" y="45"/>
                  </a:lnTo>
                  <a:lnTo>
                    <a:pt x="570" y="47"/>
                  </a:lnTo>
                  <a:lnTo>
                    <a:pt x="570" y="48"/>
                  </a:lnTo>
                  <a:lnTo>
                    <a:pt x="571" y="49"/>
                  </a:lnTo>
                  <a:lnTo>
                    <a:pt x="571" y="50"/>
                  </a:lnTo>
                  <a:lnTo>
                    <a:pt x="571" y="51"/>
                  </a:lnTo>
                  <a:lnTo>
                    <a:pt x="571" y="52"/>
                  </a:lnTo>
                  <a:lnTo>
                    <a:pt x="571" y="53"/>
                  </a:lnTo>
                  <a:lnTo>
                    <a:pt x="571" y="54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8"/>
                  </a:lnTo>
                  <a:lnTo>
                    <a:pt x="572" y="59"/>
                  </a:lnTo>
                  <a:lnTo>
                    <a:pt x="572" y="60"/>
                  </a:lnTo>
                  <a:lnTo>
                    <a:pt x="573" y="61"/>
                  </a:lnTo>
                  <a:lnTo>
                    <a:pt x="574" y="62"/>
                  </a:lnTo>
                  <a:lnTo>
                    <a:pt x="575" y="63"/>
                  </a:lnTo>
                  <a:lnTo>
                    <a:pt x="575" y="64"/>
                  </a:lnTo>
                  <a:lnTo>
                    <a:pt x="576" y="67"/>
                  </a:lnTo>
                  <a:lnTo>
                    <a:pt x="577" y="70"/>
                  </a:lnTo>
                  <a:lnTo>
                    <a:pt x="578" y="72"/>
                  </a:lnTo>
                  <a:lnTo>
                    <a:pt x="579" y="73"/>
                  </a:lnTo>
                  <a:lnTo>
                    <a:pt x="581" y="75"/>
                  </a:lnTo>
                  <a:lnTo>
                    <a:pt x="584" y="77"/>
                  </a:lnTo>
                  <a:lnTo>
                    <a:pt x="586" y="78"/>
                  </a:lnTo>
                  <a:lnTo>
                    <a:pt x="587" y="78"/>
                  </a:lnTo>
                  <a:lnTo>
                    <a:pt x="588" y="78"/>
                  </a:lnTo>
                  <a:lnTo>
                    <a:pt x="588" y="78"/>
                  </a:lnTo>
                  <a:lnTo>
                    <a:pt x="589" y="78"/>
                  </a:lnTo>
                  <a:lnTo>
                    <a:pt x="589" y="79"/>
                  </a:lnTo>
                  <a:lnTo>
                    <a:pt x="590" y="80"/>
                  </a:lnTo>
                  <a:lnTo>
                    <a:pt x="591" y="81"/>
                  </a:lnTo>
                  <a:lnTo>
                    <a:pt x="592" y="81"/>
                  </a:lnTo>
                  <a:lnTo>
                    <a:pt x="593" y="81"/>
                  </a:lnTo>
                  <a:lnTo>
                    <a:pt x="594" y="81"/>
                  </a:lnTo>
                  <a:lnTo>
                    <a:pt x="594" y="82"/>
                  </a:lnTo>
                  <a:lnTo>
                    <a:pt x="595" y="83"/>
                  </a:lnTo>
                  <a:lnTo>
                    <a:pt x="597" y="85"/>
                  </a:lnTo>
                  <a:lnTo>
                    <a:pt x="597" y="86"/>
                  </a:lnTo>
                  <a:lnTo>
                    <a:pt x="598" y="87"/>
                  </a:lnTo>
                  <a:lnTo>
                    <a:pt x="598" y="88"/>
                  </a:lnTo>
                  <a:lnTo>
                    <a:pt x="599" y="88"/>
                  </a:lnTo>
                  <a:lnTo>
                    <a:pt x="599" y="89"/>
                  </a:lnTo>
                  <a:lnTo>
                    <a:pt x="599" y="90"/>
                  </a:lnTo>
                  <a:lnTo>
                    <a:pt x="599" y="91"/>
                  </a:lnTo>
                  <a:lnTo>
                    <a:pt x="599" y="92"/>
                  </a:lnTo>
                  <a:lnTo>
                    <a:pt x="600" y="92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5"/>
                  </a:lnTo>
                  <a:lnTo>
                    <a:pt x="602" y="96"/>
                  </a:lnTo>
                  <a:lnTo>
                    <a:pt x="603" y="96"/>
                  </a:lnTo>
                  <a:lnTo>
                    <a:pt x="603" y="97"/>
                  </a:lnTo>
                  <a:lnTo>
                    <a:pt x="604" y="97"/>
                  </a:lnTo>
                  <a:lnTo>
                    <a:pt x="604" y="98"/>
                  </a:lnTo>
                  <a:lnTo>
                    <a:pt x="605" y="98"/>
                  </a:lnTo>
                  <a:lnTo>
                    <a:pt x="606" y="98"/>
                  </a:lnTo>
                  <a:lnTo>
                    <a:pt x="607" y="99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09" y="101"/>
                  </a:lnTo>
                  <a:lnTo>
                    <a:pt x="610" y="101"/>
                  </a:lnTo>
                  <a:lnTo>
                    <a:pt x="610" y="102"/>
                  </a:lnTo>
                  <a:lnTo>
                    <a:pt x="610" y="103"/>
                  </a:lnTo>
                  <a:lnTo>
                    <a:pt x="611" y="103"/>
                  </a:lnTo>
                  <a:lnTo>
                    <a:pt x="610" y="103"/>
                  </a:lnTo>
                  <a:lnTo>
                    <a:pt x="610" y="104"/>
                  </a:lnTo>
                  <a:lnTo>
                    <a:pt x="611" y="104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610" y="106"/>
                  </a:lnTo>
                  <a:lnTo>
                    <a:pt x="610" y="107"/>
                  </a:lnTo>
                  <a:lnTo>
                    <a:pt x="609" y="107"/>
                  </a:lnTo>
                  <a:lnTo>
                    <a:pt x="609" y="108"/>
                  </a:lnTo>
                  <a:lnTo>
                    <a:pt x="609" y="109"/>
                  </a:lnTo>
                  <a:lnTo>
                    <a:pt x="609" y="110"/>
                  </a:lnTo>
                  <a:lnTo>
                    <a:pt x="609" y="111"/>
                  </a:lnTo>
                  <a:lnTo>
                    <a:pt x="609" y="112"/>
                  </a:lnTo>
                  <a:lnTo>
                    <a:pt x="610" y="113"/>
                  </a:lnTo>
                  <a:lnTo>
                    <a:pt x="611" y="114"/>
                  </a:lnTo>
                  <a:lnTo>
                    <a:pt x="612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4" y="115"/>
                  </a:lnTo>
                  <a:lnTo>
                    <a:pt x="615" y="115"/>
                  </a:lnTo>
                  <a:lnTo>
                    <a:pt x="616" y="115"/>
                  </a:lnTo>
                  <a:lnTo>
                    <a:pt x="616" y="116"/>
                  </a:lnTo>
                  <a:lnTo>
                    <a:pt x="617" y="116"/>
                  </a:lnTo>
                  <a:lnTo>
                    <a:pt x="617" y="117"/>
                  </a:lnTo>
                  <a:lnTo>
                    <a:pt x="618" y="118"/>
                  </a:lnTo>
                  <a:lnTo>
                    <a:pt x="619" y="118"/>
                  </a:lnTo>
                  <a:lnTo>
                    <a:pt x="619" y="119"/>
                  </a:lnTo>
                  <a:lnTo>
                    <a:pt x="619" y="120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22"/>
                  </a:lnTo>
                  <a:lnTo>
                    <a:pt x="621" y="123"/>
                  </a:lnTo>
                  <a:lnTo>
                    <a:pt x="621" y="124"/>
                  </a:lnTo>
                  <a:lnTo>
                    <a:pt x="622" y="124"/>
                  </a:lnTo>
                  <a:lnTo>
                    <a:pt x="623" y="124"/>
                  </a:lnTo>
                  <a:lnTo>
                    <a:pt x="623" y="125"/>
                  </a:lnTo>
                  <a:lnTo>
                    <a:pt x="623" y="126"/>
                  </a:lnTo>
                  <a:lnTo>
                    <a:pt x="624" y="126"/>
                  </a:lnTo>
                  <a:lnTo>
                    <a:pt x="624" y="127"/>
                  </a:lnTo>
                  <a:lnTo>
                    <a:pt x="624" y="128"/>
                  </a:lnTo>
                  <a:lnTo>
                    <a:pt x="625" y="128"/>
                  </a:lnTo>
                  <a:lnTo>
                    <a:pt x="625" y="129"/>
                  </a:lnTo>
                  <a:lnTo>
                    <a:pt x="626" y="130"/>
                  </a:lnTo>
                  <a:lnTo>
                    <a:pt x="627" y="130"/>
                  </a:lnTo>
                  <a:lnTo>
                    <a:pt x="627" y="131"/>
                  </a:lnTo>
                  <a:lnTo>
                    <a:pt x="628" y="132"/>
                  </a:lnTo>
                  <a:lnTo>
                    <a:pt x="629" y="132"/>
                  </a:lnTo>
                  <a:lnTo>
                    <a:pt x="630" y="133"/>
                  </a:lnTo>
                  <a:lnTo>
                    <a:pt x="631" y="133"/>
                  </a:lnTo>
                  <a:lnTo>
                    <a:pt x="631" y="134"/>
                  </a:lnTo>
                  <a:lnTo>
                    <a:pt x="631" y="135"/>
                  </a:lnTo>
                  <a:lnTo>
                    <a:pt x="631" y="136"/>
                  </a:lnTo>
                  <a:lnTo>
                    <a:pt x="631" y="138"/>
                  </a:lnTo>
                  <a:lnTo>
                    <a:pt x="631" y="139"/>
                  </a:lnTo>
                  <a:lnTo>
                    <a:pt x="631" y="140"/>
                  </a:lnTo>
                  <a:lnTo>
                    <a:pt x="631" y="141"/>
                  </a:lnTo>
                  <a:lnTo>
                    <a:pt x="631" y="142"/>
                  </a:lnTo>
                  <a:lnTo>
                    <a:pt x="632" y="142"/>
                  </a:lnTo>
                  <a:lnTo>
                    <a:pt x="632" y="143"/>
                  </a:lnTo>
                  <a:lnTo>
                    <a:pt x="632" y="144"/>
                  </a:lnTo>
                  <a:lnTo>
                    <a:pt x="633" y="144"/>
                  </a:lnTo>
                  <a:lnTo>
                    <a:pt x="633" y="145"/>
                  </a:lnTo>
                  <a:lnTo>
                    <a:pt x="633" y="146"/>
                  </a:lnTo>
                  <a:lnTo>
                    <a:pt x="633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50"/>
                  </a:lnTo>
                  <a:lnTo>
                    <a:pt x="635" y="151"/>
                  </a:lnTo>
                  <a:lnTo>
                    <a:pt x="636" y="151"/>
                  </a:lnTo>
                  <a:lnTo>
                    <a:pt x="638" y="152"/>
                  </a:lnTo>
                  <a:lnTo>
                    <a:pt x="639" y="152"/>
                  </a:lnTo>
                  <a:lnTo>
                    <a:pt x="639" y="153"/>
                  </a:lnTo>
                  <a:lnTo>
                    <a:pt x="640" y="153"/>
                  </a:lnTo>
                  <a:lnTo>
                    <a:pt x="640" y="154"/>
                  </a:lnTo>
                  <a:lnTo>
                    <a:pt x="639" y="154"/>
                  </a:lnTo>
                  <a:lnTo>
                    <a:pt x="639" y="155"/>
                  </a:lnTo>
                  <a:lnTo>
                    <a:pt x="638" y="156"/>
                  </a:lnTo>
                  <a:lnTo>
                    <a:pt x="638" y="157"/>
                  </a:lnTo>
                  <a:lnTo>
                    <a:pt x="638" y="158"/>
                  </a:lnTo>
                  <a:lnTo>
                    <a:pt x="638" y="160"/>
                  </a:lnTo>
                  <a:lnTo>
                    <a:pt x="639" y="161"/>
                  </a:lnTo>
                  <a:lnTo>
                    <a:pt x="640" y="162"/>
                  </a:lnTo>
                  <a:lnTo>
                    <a:pt x="641" y="163"/>
                  </a:lnTo>
                  <a:lnTo>
                    <a:pt x="642" y="164"/>
                  </a:lnTo>
                  <a:lnTo>
                    <a:pt x="643" y="165"/>
                  </a:lnTo>
                  <a:lnTo>
                    <a:pt x="644" y="167"/>
                  </a:lnTo>
                  <a:lnTo>
                    <a:pt x="644" y="168"/>
                  </a:lnTo>
                  <a:lnTo>
                    <a:pt x="644" y="169"/>
                  </a:lnTo>
                  <a:lnTo>
                    <a:pt x="644" y="170"/>
                  </a:lnTo>
                  <a:lnTo>
                    <a:pt x="644" y="171"/>
                  </a:lnTo>
                  <a:lnTo>
                    <a:pt x="645" y="172"/>
                  </a:lnTo>
                  <a:lnTo>
                    <a:pt x="644" y="172"/>
                  </a:lnTo>
                  <a:lnTo>
                    <a:pt x="643" y="171"/>
                  </a:lnTo>
                  <a:lnTo>
                    <a:pt x="642" y="171"/>
                  </a:lnTo>
                  <a:lnTo>
                    <a:pt x="641" y="170"/>
                  </a:lnTo>
                  <a:lnTo>
                    <a:pt x="640" y="170"/>
                  </a:lnTo>
                  <a:lnTo>
                    <a:pt x="640" y="169"/>
                  </a:lnTo>
                  <a:lnTo>
                    <a:pt x="639" y="168"/>
                  </a:lnTo>
                  <a:lnTo>
                    <a:pt x="639" y="167"/>
                  </a:lnTo>
                  <a:lnTo>
                    <a:pt x="638" y="166"/>
                  </a:lnTo>
                  <a:lnTo>
                    <a:pt x="637" y="166"/>
                  </a:lnTo>
                  <a:lnTo>
                    <a:pt x="636" y="166"/>
                  </a:lnTo>
                  <a:lnTo>
                    <a:pt x="635" y="165"/>
                  </a:lnTo>
                  <a:lnTo>
                    <a:pt x="634" y="165"/>
                  </a:lnTo>
                  <a:lnTo>
                    <a:pt x="633" y="164"/>
                  </a:lnTo>
                  <a:lnTo>
                    <a:pt x="632" y="164"/>
                  </a:lnTo>
                  <a:lnTo>
                    <a:pt x="632" y="163"/>
                  </a:lnTo>
                  <a:lnTo>
                    <a:pt x="631" y="163"/>
                  </a:lnTo>
                  <a:lnTo>
                    <a:pt x="631" y="162"/>
                  </a:lnTo>
                  <a:lnTo>
                    <a:pt x="630" y="162"/>
                  </a:lnTo>
                  <a:lnTo>
                    <a:pt x="629" y="161"/>
                  </a:lnTo>
                  <a:lnTo>
                    <a:pt x="628" y="160"/>
                  </a:lnTo>
                  <a:lnTo>
                    <a:pt x="627" y="159"/>
                  </a:lnTo>
                  <a:lnTo>
                    <a:pt x="626" y="159"/>
                  </a:lnTo>
                  <a:lnTo>
                    <a:pt x="625" y="159"/>
                  </a:lnTo>
                  <a:lnTo>
                    <a:pt x="624" y="159"/>
                  </a:lnTo>
                  <a:lnTo>
                    <a:pt x="623" y="159"/>
                  </a:lnTo>
                  <a:lnTo>
                    <a:pt x="622" y="159"/>
                  </a:lnTo>
                  <a:lnTo>
                    <a:pt x="621" y="159"/>
                  </a:lnTo>
                  <a:lnTo>
                    <a:pt x="620" y="159"/>
                  </a:lnTo>
                  <a:lnTo>
                    <a:pt x="618" y="159"/>
                  </a:lnTo>
                  <a:lnTo>
                    <a:pt x="617" y="159"/>
                  </a:lnTo>
                  <a:lnTo>
                    <a:pt x="616" y="159"/>
                  </a:lnTo>
                  <a:lnTo>
                    <a:pt x="616" y="160"/>
                  </a:lnTo>
                  <a:lnTo>
                    <a:pt x="615" y="161"/>
                  </a:lnTo>
                  <a:lnTo>
                    <a:pt x="615" y="162"/>
                  </a:lnTo>
                  <a:lnTo>
                    <a:pt x="615" y="163"/>
                  </a:lnTo>
                  <a:lnTo>
                    <a:pt x="614" y="163"/>
                  </a:lnTo>
                  <a:lnTo>
                    <a:pt x="613" y="163"/>
                  </a:lnTo>
                  <a:lnTo>
                    <a:pt x="612" y="163"/>
                  </a:lnTo>
                  <a:lnTo>
                    <a:pt x="612" y="164"/>
                  </a:lnTo>
                  <a:lnTo>
                    <a:pt x="612" y="163"/>
                  </a:lnTo>
                  <a:lnTo>
                    <a:pt x="612" y="162"/>
                  </a:lnTo>
                  <a:lnTo>
                    <a:pt x="612" y="161"/>
                  </a:lnTo>
                  <a:lnTo>
                    <a:pt x="611" y="159"/>
                  </a:lnTo>
                  <a:lnTo>
                    <a:pt x="611" y="158"/>
                  </a:lnTo>
                  <a:lnTo>
                    <a:pt x="610" y="158"/>
                  </a:lnTo>
                  <a:lnTo>
                    <a:pt x="609" y="157"/>
                  </a:lnTo>
                  <a:lnTo>
                    <a:pt x="608" y="157"/>
                  </a:lnTo>
                  <a:lnTo>
                    <a:pt x="607" y="156"/>
                  </a:lnTo>
                  <a:lnTo>
                    <a:pt x="605" y="154"/>
                  </a:lnTo>
                  <a:lnTo>
                    <a:pt x="604" y="154"/>
                  </a:lnTo>
                  <a:lnTo>
                    <a:pt x="603" y="155"/>
                  </a:lnTo>
                  <a:lnTo>
                    <a:pt x="602" y="156"/>
                  </a:lnTo>
                  <a:lnTo>
                    <a:pt x="601" y="156"/>
                  </a:lnTo>
                  <a:lnTo>
                    <a:pt x="599" y="157"/>
                  </a:lnTo>
                  <a:lnTo>
                    <a:pt x="598" y="157"/>
                  </a:lnTo>
                  <a:lnTo>
                    <a:pt x="597" y="157"/>
                  </a:lnTo>
                  <a:lnTo>
                    <a:pt x="594" y="157"/>
                  </a:lnTo>
                  <a:lnTo>
                    <a:pt x="593" y="157"/>
                  </a:lnTo>
                  <a:lnTo>
                    <a:pt x="591" y="158"/>
                  </a:lnTo>
                  <a:lnTo>
                    <a:pt x="589" y="158"/>
                  </a:lnTo>
                  <a:lnTo>
                    <a:pt x="588" y="159"/>
                  </a:lnTo>
                  <a:lnTo>
                    <a:pt x="587" y="159"/>
                  </a:lnTo>
                  <a:lnTo>
                    <a:pt x="586" y="159"/>
                  </a:lnTo>
                  <a:lnTo>
                    <a:pt x="585" y="159"/>
                  </a:lnTo>
                  <a:lnTo>
                    <a:pt x="584" y="159"/>
                  </a:lnTo>
                  <a:lnTo>
                    <a:pt x="582" y="159"/>
                  </a:lnTo>
                  <a:lnTo>
                    <a:pt x="580" y="158"/>
                  </a:lnTo>
                  <a:lnTo>
                    <a:pt x="579" y="158"/>
                  </a:lnTo>
                  <a:lnTo>
                    <a:pt x="578" y="158"/>
                  </a:lnTo>
                  <a:lnTo>
                    <a:pt x="577" y="158"/>
                  </a:lnTo>
                  <a:lnTo>
                    <a:pt x="575" y="158"/>
                  </a:lnTo>
                  <a:lnTo>
                    <a:pt x="574" y="158"/>
                  </a:lnTo>
                  <a:lnTo>
                    <a:pt x="573" y="158"/>
                  </a:lnTo>
                  <a:lnTo>
                    <a:pt x="573" y="159"/>
                  </a:lnTo>
                  <a:lnTo>
                    <a:pt x="572" y="159"/>
                  </a:lnTo>
                  <a:lnTo>
                    <a:pt x="571" y="160"/>
                  </a:lnTo>
                  <a:lnTo>
                    <a:pt x="570" y="160"/>
                  </a:lnTo>
                  <a:lnTo>
                    <a:pt x="569" y="160"/>
                  </a:lnTo>
                  <a:lnTo>
                    <a:pt x="568" y="160"/>
                  </a:lnTo>
                  <a:lnTo>
                    <a:pt x="567" y="161"/>
                  </a:lnTo>
                  <a:lnTo>
                    <a:pt x="566" y="161"/>
                  </a:lnTo>
                  <a:lnTo>
                    <a:pt x="565" y="162"/>
                  </a:lnTo>
                  <a:lnTo>
                    <a:pt x="564" y="162"/>
                  </a:lnTo>
                  <a:lnTo>
                    <a:pt x="564" y="163"/>
                  </a:lnTo>
                  <a:lnTo>
                    <a:pt x="563" y="164"/>
                  </a:lnTo>
                  <a:lnTo>
                    <a:pt x="562" y="165"/>
                  </a:lnTo>
                  <a:lnTo>
                    <a:pt x="561" y="165"/>
                  </a:lnTo>
                  <a:lnTo>
                    <a:pt x="560" y="164"/>
                  </a:lnTo>
                  <a:lnTo>
                    <a:pt x="559" y="164"/>
                  </a:lnTo>
                  <a:lnTo>
                    <a:pt x="558" y="164"/>
                  </a:lnTo>
                  <a:lnTo>
                    <a:pt x="557" y="164"/>
                  </a:lnTo>
                  <a:lnTo>
                    <a:pt x="556" y="164"/>
                  </a:lnTo>
                  <a:lnTo>
                    <a:pt x="555" y="164"/>
                  </a:lnTo>
                  <a:lnTo>
                    <a:pt x="554" y="164"/>
                  </a:lnTo>
                  <a:lnTo>
                    <a:pt x="553" y="165"/>
                  </a:lnTo>
                  <a:lnTo>
                    <a:pt x="552" y="165"/>
                  </a:lnTo>
                  <a:lnTo>
                    <a:pt x="551" y="166"/>
                  </a:lnTo>
                  <a:lnTo>
                    <a:pt x="551" y="167"/>
                  </a:lnTo>
                  <a:lnTo>
                    <a:pt x="551" y="168"/>
                  </a:lnTo>
                  <a:lnTo>
                    <a:pt x="550" y="169"/>
                  </a:lnTo>
                  <a:lnTo>
                    <a:pt x="550" y="170"/>
                  </a:lnTo>
                  <a:lnTo>
                    <a:pt x="550" y="171"/>
                  </a:lnTo>
                  <a:lnTo>
                    <a:pt x="550" y="172"/>
                  </a:lnTo>
                  <a:lnTo>
                    <a:pt x="549" y="172"/>
                  </a:lnTo>
                  <a:lnTo>
                    <a:pt x="548" y="172"/>
                  </a:lnTo>
                  <a:lnTo>
                    <a:pt x="548" y="173"/>
                  </a:lnTo>
                  <a:lnTo>
                    <a:pt x="548" y="174"/>
                  </a:lnTo>
                  <a:lnTo>
                    <a:pt x="547" y="174"/>
                  </a:lnTo>
                  <a:lnTo>
                    <a:pt x="546" y="175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5" y="176"/>
                  </a:lnTo>
                  <a:lnTo>
                    <a:pt x="544" y="176"/>
                  </a:lnTo>
                  <a:lnTo>
                    <a:pt x="543" y="176"/>
                  </a:lnTo>
                  <a:lnTo>
                    <a:pt x="542" y="176"/>
                  </a:lnTo>
                  <a:lnTo>
                    <a:pt x="540" y="176"/>
                  </a:lnTo>
                  <a:lnTo>
                    <a:pt x="539" y="176"/>
                  </a:lnTo>
                  <a:lnTo>
                    <a:pt x="539" y="176"/>
                  </a:lnTo>
                  <a:lnTo>
                    <a:pt x="539" y="177"/>
                  </a:lnTo>
                  <a:lnTo>
                    <a:pt x="538" y="178"/>
                  </a:lnTo>
                  <a:lnTo>
                    <a:pt x="537" y="178"/>
                  </a:lnTo>
                  <a:lnTo>
                    <a:pt x="536" y="177"/>
                  </a:lnTo>
                  <a:lnTo>
                    <a:pt x="536" y="178"/>
                  </a:lnTo>
                  <a:lnTo>
                    <a:pt x="535" y="178"/>
                  </a:lnTo>
                  <a:lnTo>
                    <a:pt x="535" y="179"/>
                  </a:lnTo>
                  <a:lnTo>
                    <a:pt x="534" y="179"/>
                  </a:lnTo>
                  <a:lnTo>
                    <a:pt x="534" y="178"/>
                  </a:lnTo>
                  <a:lnTo>
                    <a:pt x="533" y="178"/>
                  </a:lnTo>
                  <a:lnTo>
                    <a:pt x="533" y="179"/>
                  </a:lnTo>
                  <a:lnTo>
                    <a:pt x="532" y="179"/>
                  </a:lnTo>
                  <a:lnTo>
                    <a:pt x="532" y="180"/>
                  </a:lnTo>
                  <a:lnTo>
                    <a:pt x="531" y="180"/>
                  </a:lnTo>
                  <a:lnTo>
                    <a:pt x="530" y="180"/>
                  </a:lnTo>
                  <a:lnTo>
                    <a:pt x="529" y="180"/>
                  </a:lnTo>
                  <a:lnTo>
                    <a:pt x="528" y="180"/>
                  </a:lnTo>
                  <a:lnTo>
                    <a:pt x="528" y="181"/>
                  </a:lnTo>
                  <a:lnTo>
                    <a:pt x="527" y="181"/>
                  </a:lnTo>
                  <a:lnTo>
                    <a:pt x="526" y="180"/>
                  </a:lnTo>
                  <a:lnTo>
                    <a:pt x="525" y="181"/>
                  </a:lnTo>
                  <a:lnTo>
                    <a:pt x="524" y="181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2" y="180"/>
                  </a:lnTo>
                  <a:lnTo>
                    <a:pt x="522" y="181"/>
                  </a:lnTo>
                  <a:lnTo>
                    <a:pt x="521" y="182"/>
                  </a:lnTo>
                  <a:lnTo>
                    <a:pt x="520" y="182"/>
                  </a:lnTo>
                  <a:lnTo>
                    <a:pt x="521" y="183"/>
                  </a:lnTo>
                  <a:lnTo>
                    <a:pt x="520" y="183"/>
                  </a:lnTo>
                  <a:lnTo>
                    <a:pt x="520" y="184"/>
                  </a:lnTo>
                  <a:lnTo>
                    <a:pt x="519" y="184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19" y="187"/>
                  </a:lnTo>
                  <a:lnTo>
                    <a:pt x="518" y="187"/>
                  </a:lnTo>
                  <a:lnTo>
                    <a:pt x="517" y="187"/>
                  </a:lnTo>
                  <a:lnTo>
                    <a:pt x="516" y="187"/>
                  </a:lnTo>
                  <a:lnTo>
                    <a:pt x="516" y="188"/>
                  </a:lnTo>
                  <a:lnTo>
                    <a:pt x="515" y="188"/>
                  </a:lnTo>
                  <a:lnTo>
                    <a:pt x="515" y="188"/>
                  </a:lnTo>
                  <a:lnTo>
                    <a:pt x="514" y="189"/>
                  </a:lnTo>
                  <a:lnTo>
                    <a:pt x="513" y="190"/>
                  </a:lnTo>
                  <a:lnTo>
                    <a:pt x="512" y="190"/>
                  </a:lnTo>
                  <a:lnTo>
                    <a:pt x="511" y="190"/>
                  </a:lnTo>
                  <a:lnTo>
                    <a:pt x="511" y="191"/>
                  </a:lnTo>
                  <a:lnTo>
                    <a:pt x="511" y="192"/>
                  </a:lnTo>
                  <a:lnTo>
                    <a:pt x="510" y="193"/>
                  </a:lnTo>
                  <a:lnTo>
                    <a:pt x="509" y="194"/>
                  </a:lnTo>
                  <a:lnTo>
                    <a:pt x="508" y="195"/>
                  </a:lnTo>
                  <a:lnTo>
                    <a:pt x="507" y="195"/>
                  </a:lnTo>
                  <a:lnTo>
                    <a:pt x="507" y="196"/>
                  </a:lnTo>
                  <a:lnTo>
                    <a:pt x="506" y="197"/>
                  </a:lnTo>
                  <a:lnTo>
                    <a:pt x="506" y="198"/>
                  </a:lnTo>
                  <a:lnTo>
                    <a:pt x="506" y="199"/>
                  </a:lnTo>
                  <a:lnTo>
                    <a:pt x="505" y="201"/>
                  </a:lnTo>
                  <a:lnTo>
                    <a:pt x="505" y="202"/>
                  </a:lnTo>
                  <a:lnTo>
                    <a:pt x="505" y="203"/>
                  </a:lnTo>
                  <a:lnTo>
                    <a:pt x="504" y="204"/>
                  </a:lnTo>
                  <a:lnTo>
                    <a:pt x="503" y="205"/>
                  </a:lnTo>
                  <a:lnTo>
                    <a:pt x="502" y="205"/>
                  </a:lnTo>
                  <a:lnTo>
                    <a:pt x="502" y="206"/>
                  </a:lnTo>
                  <a:lnTo>
                    <a:pt x="502" y="207"/>
                  </a:lnTo>
                  <a:lnTo>
                    <a:pt x="501" y="208"/>
                  </a:lnTo>
                  <a:lnTo>
                    <a:pt x="500" y="209"/>
                  </a:lnTo>
                  <a:lnTo>
                    <a:pt x="500" y="210"/>
                  </a:lnTo>
                  <a:lnTo>
                    <a:pt x="499" y="210"/>
                  </a:lnTo>
                  <a:lnTo>
                    <a:pt x="499" y="211"/>
                  </a:lnTo>
                  <a:lnTo>
                    <a:pt x="498" y="211"/>
                  </a:lnTo>
                  <a:lnTo>
                    <a:pt x="498" y="212"/>
                  </a:lnTo>
                  <a:lnTo>
                    <a:pt x="497" y="212"/>
                  </a:lnTo>
                  <a:lnTo>
                    <a:pt x="497" y="213"/>
                  </a:lnTo>
                  <a:lnTo>
                    <a:pt x="496" y="213"/>
                  </a:lnTo>
                  <a:lnTo>
                    <a:pt x="495" y="214"/>
                  </a:lnTo>
                  <a:lnTo>
                    <a:pt x="494" y="215"/>
                  </a:lnTo>
                  <a:lnTo>
                    <a:pt x="493" y="216"/>
                  </a:lnTo>
                  <a:lnTo>
                    <a:pt x="493" y="217"/>
                  </a:lnTo>
                  <a:lnTo>
                    <a:pt x="493" y="218"/>
                  </a:lnTo>
                  <a:lnTo>
                    <a:pt x="492" y="218"/>
                  </a:lnTo>
                  <a:lnTo>
                    <a:pt x="492" y="219"/>
                  </a:lnTo>
                  <a:lnTo>
                    <a:pt x="492" y="220"/>
                  </a:lnTo>
                  <a:lnTo>
                    <a:pt x="491" y="221"/>
                  </a:lnTo>
                  <a:lnTo>
                    <a:pt x="491" y="222"/>
                  </a:lnTo>
                  <a:lnTo>
                    <a:pt x="491" y="223"/>
                  </a:lnTo>
                  <a:lnTo>
                    <a:pt x="491" y="224"/>
                  </a:lnTo>
                  <a:lnTo>
                    <a:pt x="490" y="224"/>
                  </a:lnTo>
                  <a:lnTo>
                    <a:pt x="490" y="225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8"/>
                  </a:lnTo>
                  <a:lnTo>
                    <a:pt x="486" y="228"/>
                  </a:lnTo>
                  <a:lnTo>
                    <a:pt x="485" y="228"/>
                  </a:lnTo>
                  <a:lnTo>
                    <a:pt x="484" y="228"/>
                  </a:lnTo>
                  <a:lnTo>
                    <a:pt x="483" y="228"/>
                  </a:lnTo>
                  <a:lnTo>
                    <a:pt x="482" y="228"/>
                  </a:lnTo>
                  <a:lnTo>
                    <a:pt x="482" y="229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0" y="230"/>
                  </a:lnTo>
                  <a:lnTo>
                    <a:pt x="480" y="231"/>
                  </a:lnTo>
                  <a:lnTo>
                    <a:pt x="480" y="232"/>
                  </a:lnTo>
                  <a:lnTo>
                    <a:pt x="479" y="233"/>
                  </a:lnTo>
                  <a:lnTo>
                    <a:pt x="479" y="234"/>
                  </a:lnTo>
                  <a:lnTo>
                    <a:pt x="479" y="235"/>
                  </a:lnTo>
                  <a:lnTo>
                    <a:pt x="478" y="236"/>
                  </a:lnTo>
                  <a:lnTo>
                    <a:pt x="477" y="237"/>
                  </a:lnTo>
                  <a:lnTo>
                    <a:pt x="477" y="238"/>
                  </a:lnTo>
                  <a:lnTo>
                    <a:pt x="477" y="239"/>
                  </a:lnTo>
                  <a:lnTo>
                    <a:pt x="476" y="239"/>
                  </a:lnTo>
                  <a:lnTo>
                    <a:pt x="476" y="240"/>
                  </a:lnTo>
                  <a:lnTo>
                    <a:pt x="476" y="241"/>
                  </a:lnTo>
                  <a:lnTo>
                    <a:pt x="476" y="242"/>
                  </a:lnTo>
                  <a:lnTo>
                    <a:pt x="476" y="243"/>
                  </a:lnTo>
                  <a:lnTo>
                    <a:pt x="475" y="244"/>
                  </a:lnTo>
                  <a:lnTo>
                    <a:pt x="475" y="245"/>
                  </a:lnTo>
                  <a:lnTo>
                    <a:pt x="474" y="245"/>
                  </a:lnTo>
                  <a:lnTo>
                    <a:pt x="474" y="246"/>
                  </a:lnTo>
                  <a:lnTo>
                    <a:pt x="474" y="247"/>
                  </a:lnTo>
                  <a:lnTo>
                    <a:pt x="474" y="248"/>
                  </a:lnTo>
                  <a:lnTo>
                    <a:pt x="473" y="248"/>
                  </a:lnTo>
                  <a:lnTo>
                    <a:pt x="472" y="248"/>
                  </a:lnTo>
                  <a:lnTo>
                    <a:pt x="471" y="249"/>
                  </a:lnTo>
                  <a:lnTo>
                    <a:pt x="470" y="249"/>
                  </a:lnTo>
                  <a:lnTo>
                    <a:pt x="470" y="250"/>
                  </a:lnTo>
                  <a:lnTo>
                    <a:pt x="469" y="250"/>
                  </a:lnTo>
                  <a:lnTo>
                    <a:pt x="469" y="251"/>
                  </a:lnTo>
                  <a:lnTo>
                    <a:pt x="468" y="251"/>
                  </a:lnTo>
                  <a:lnTo>
                    <a:pt x="467" y="252"/>
                  </a:lnTo>
                  <a:lnTo>
                    <a:pt x="467" y="253"/>
                  </a:lnTo>
                  <a:lnTo>
                    <a:pt x="467" y="254"/>
                  </a:lnTo>
                  <a:lnTo>
                    <a:pt x="467" y="255"/>
                  </a:lnTo>
                  <a:lnTo>
                    <a:pt x="466" y="255"/>
                  </a:lnTo>
                  <a:lnTo>
                    <a:pt x="466" y="256"/>
                  </a:lnTo>
                  <a:lnTo>
                    <a:pt x="466" y="257"/>
                  </a:lnTo>
                  <a:lnTo>
                    <a:pt x="465" y="258"/>
                  </a:lnTo>
                  <a:lnTo>
                    <a:pt x="465" y="259"/>
                  </a:lnTo>
                  <a:lnTo>
                    <a:pt x="464" y="259"/>
                  </a:lnTo>
                  <a:lnTo>
                    <a:pt x="464" y="260"/>
                  </a:lnTo>
                  <a:lnTo>
                    <a:pt x="463" y="260"/>
                  </a:lnTo>
                  <a:lnTo>
                    <a:pt x="463" y="261"/>
                  </a:lnTo>
                  <a:lnTo>
                    <a:pt x="463" y="262"/>
                  </a:lnTo>
                  <a:lnTo>
                    <a:pt x="463" y="263"/>
                  </a:lnTo>
                  <a:lnTo>
                    <a:pt x="462" y="263"/>
                  </a:lnTo>
                  <a:lnTo>
                    <a:pt x="464" y="265"/>
                  </a:lnTo>
                  <a:lnTo>
                    <a:pt x="465" y="267"/>
                  </a:lnTo>
                  <a:lnTo>
                    <a:pt x="468" y="270"/>
                  </a:lnTo>
                  <a:lnTo>
                    <a:pt x="473" y="276"/>
                  </a:lnTo>
                  <a:lnTo>
                    <a:pt x="474" y="278"/>
                  </a:lnTo>
                  <a:lnTo>
                    <a:pt x="475" y="279"/>
                  </a:lnTo>
                  <a:lnTo>
                    <a:pt x="475" y="280"/>
                  </a:lnTo>
                  <a:lnTo>
                    <a:pt x="478" y="285"/>
                  </a:lnTo>
                  <a:lnTo>
                    <a:pt x="479" y="288"/>
                  </a:lnTo>
                  <a:lnTo>
                    <a:pt x="476" y="290"/>
                  </a:lnTo>
                  <a:lnTo>
                    <a:pt x="470" y="296"/>
                  </a:lnTo>
                  <a:lnTo>
                    <a:pt x="468" y="298"/>
                  </a:lnTo>
                  <a:lnTo>
                    <a:pt x="467" y="299"/>
                  </a:lnTo>
                  <a:lnTo>
                    <a:pt x="466" y="300"/>
                  </a:lnTo>
                  <a:lnTo>
                    <a:pt x="465" y="300"/>
                  </a:lnTo>
                  <a:lnTo>
                    <a:pt x="464" y="300"/>
                  </a:lnTo>
                  <a:lnTo>
                    <a:pt x="463" y="301"/>
                  </a:lnTo>
                  <a:lnTo>
                    <a:pt x="462" y="302"/>
                  </a:lnTo>
                  <a:lnTo>
                    <a:pt x="461" y="303"/>
                  </a:lnTo>
                  <a:lnTo>
                    <a:pt x="461" y="304"/>
                  </a:lnTo>
                  <a:lnTo>
                    <a:pt x="460" y="304"/>
                  </a:lnTo>
                  <a:lnTo>
                    <a:pt x="460" y="305"/>
                  </a:lnTo>
                  <a:lnTo>
                    <a:pt x="460" y="306"/>
                  </a:lnTo>
                  <a:lnTo>
                    <a:pt x="460" y="307"/>
                  </a:lnTo>
                  <a:lnTo>
                    <a:pt x="459" y="308"/>
                  </a:lnTo>
                  <a:lnTo>
                    <a:pt x="459" y="309"/>
                  </a:lnTo>
                  <a:lnTo>
                    <a:pt x="460" y="309"/>
                  </a:lnTo>
                  <a:lnTo>
                    <a:pt x="460" y="310"/>
                  </a:lnTo>
                  <a:lnTo>
                    <a:pt x="461" y="311"/>
                  </a:lnTo>
                  <a:lnTo>
                    <a:pt x="462" y="312"/>
                  </a:lnTo>
                  <a:lnTo>
                    <a:pt x="462" y="313"/>
                  </a:lnTo>
                  <a:lnTo>
                    <a:pt x="463" y="313"/>
                  </a:lnTo>
                  <a:lnTo>
                    <a:pt x="465" y="313"/>
                  </a:lnTo>
                  <a:lnTo>
                    <a:pt x="465" y="314"/>
                  </a:lnTo>
                  <a:lnTo>
                    <a:pt x="466" y="314"/>
                  </a:lnTo>
                  <a:lnTo>
                    <a:pt x="466" y="315"/>
                  </a:lnTo>
                  <a:lnTo>
                    <a:pt x="467" y="316"/>
                  </a:lnTo>
                  <a:lnTo>
                    <a:pt x="468" y="316"/>
                  </a:lnTo>
                  <a:lnTo>
                    <a:pt x="469" y="317"/>
                  </a:lnTo>
                  <a:lnTo>
                    <a:pt x="470" y="317"/>
                  </a:lnTo>
                  <a:lnTo>
                    <a:pt x="471" y="317"/>
                  </a:lnTo>
                  <a:lnTo>
                    <a:pt x="472" y="317"/>
                  </a:lnTo>
                  <a:lnTo>
                    <a:pt x="473" y="317"/>
                  </a:lnTo>
                  <a:lnTo>
                    <a:pt x="473" y="318"/>
                  </a:lnTo>
                  <a:lnTo>
                    <a:pt x="474" y="319"/>
                  </a:lnTo>
                  <a:lnTo>
                    <a:pt x="474" y="320"/>
                  </a:lnTo>
                  <a:lnTo>
                    <a:pt x="475" y="320"/>
                  </a:lnTo>
                  <a:lnTo>
                    <a:pt x="475" y="320"/>
                  </a:lnTo>
                  <a:lnTo>
                    <a:pt x="476" y="320"/>
                  </a:lnTo>
                  <a:lnTo>
                    <a:pt x="476" y="321"/>
                  </a:lnTo>
                  <a:lnTo>
                    <a:pt x="477" y="321"/>
                  </a:lnTo>
                  <a:lnTo>
                    <a:pt x="477" y="322"/>
                  </a:lnTo>
                  <a:lnTo>
                    <a:pt x="478" y="322"/>
                  </a:lnTo>
                  <a:lnTo>
                    <a:pt x="478" y="323"/>
                  </a:lnTo>
                  <a:lnTo>
                    <a:pt x="478" y="324"/>
                  </a:lnTo>
                  <a:lnTo>
                    <a:pt x="479" y="324"/>
                  </a:lnTo>
                  <a:lnTo>
                    <a:pt x="479" y="325"/>
                  </a:lnTo>
                  <a:lnTo>
                    <a:pt x="478" y="326"/>
                  </a:lnTo>
                  <a:lnTo>
                    <a:pt x="479" y="326"/>
                  </a:lnTo>
                  <a:lnTo>
                    <a:pt x="474" y="330"/>
                  </a:lnTo>
                  <a:lnTo>
                    <a:pt x="472" y="333"/>
                  </a:lnTo>
                  <a:lnTo>
                    <a:pt x="470" y="335"/>
                  </a:lnTo>
                  <a:lnTo>
                    <a:pt x="470" y="336"/>
                  </a:lnTo>
                  <a:lnTo>
                    <a:pt x="470" y="339"/>
                  </a:lnTo>
                  <a:lnTo>
                    <a:pt x="469" y="342"/>
                  </a:lnTo>
                  <a:lnTo>
                    <a:pt x="469" y="343"/>
                  </a:lnTo>
                  <a:lnTo>
                    <a:pt x="469" y="345"/>
                  </a:lnTo>
                  <a:lnTo>
                    <a:pt x="468" y="347"/>
                  </a:lnTo>
                  <a:lnTo>
                    <a:pt x="466" y="349"/>
                  </a:lnTo>
                  <a:lnTo>
                    <a:pt x="465" y="346"/>
                  </a:lnTo>
                  <a:lnTo>
                    <a:pt x="464" y="344"/>
                  </a:lnTo>
                  <a:lnTo>
                    <a:pt x="463" y="343"/>
                  </a:lnTo>
                  <a:lnTo>
                    <a:pt x="463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5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60" y="350"/>
                  </a:lnTo>
                  <a:lnTo>
                    <a:pt x="460" y="354"/>
                  </a:lnTo>
                  <a:lnTo>
                    <a:pt x="462" y="355"/>
                  </a:lnTo>
                  <a:lnTo>
                    <a:pt x="460" y="357"/>
                  </a:lnTo>
                  <a:lnTo>
                    <a:pt x="458" y="361"/>
                  </a:lnTo>
                  <a:lnTo>
                    <a:pt x="457" y="361"/>
                  </a:lnTo>
                  <a:lnTo>
                    <a:pt x="454" y="363"/>
                  </a:lnTo>
                  <a:lnTo>
                    <a:pt x="453" y="364"/>
                  </a:lnTo>
                  <a:lnTo>
                    <a:pt x="451" y="367"/>
                  </a:lnTo>
                  <a:lnTo>
                    <a:pt x="452" y="368"/>
                  </a:lnTo>
                  <a:lnTo>
                    <a:pt x="453" y="370"/>
                  </a:lnTo>
                  <a:lnTo>
                    <a:pt x="453" y="371"/>
                  </a:lnTo>
                  <a:lnTo>
                    <a:pt x="455" y="376"/>
                  </a:lnTo>
                  <a:lnTo>
                    <a:pt x="456" y="378"/>
                  </a:lnTo>
                  <a:lnTo>
                    <a:pt x="457" y="380"/>
                  </a:lnTo>
                  <a:lnTo>
                    <a:pt x="458" y="383"/>
                  </a:lnTo>
                  <a:lnTo>
                    <a:pt x="459" y="385"/>
                  </a:lnTo>
                  <a:lnTo>
                    <a:pt x="459" y="386"/>
                  </a:lnTo>
                  <a:lnTo>
                    <a:pt x="460" y="387"/>
                  </a:lnTo>
                  <a:lnTo>
                    <a:pt x="461" y="391"/>
                  </a:lnTo>
                  <a:lnTo>
                    <a:pt x="461" y="392"/>
                  </a:lnTo>
                  <a:lnTo>
                    <a:pt x="464" y="397"/>
                  </a:lnTo>
                  <a:lnTo>
                    <a:pt x="463" y="398"/>
                  </a:lnTo>
                  <a:lnTo>
                    <a:pt x="463" y="399"/>
                  </a:lnTo>
                  <a:lnTo>
                    <a:pt x="464" y="403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13"/>
                  </a:lnTo>
                  <a:lnTo>
                    <a:pt x="462" y="415"/>
                  </a:lnTo>
                  <a:lnTo>
                    <a:pt x="458" y="419"/>
                  </a:lnTo>
                  <a:lnTo>
                    <a:pt x="454" y="423"/>
                  </a:lnTo>
                  <a:lnTo>
                    <a:pt x="453" y="423"/>
                  </a:lnTo>
                  <a:lnTo>
                    <a:pt x="452" y="424"/>
                  </a:lnTo>
                  <a:lnTo>
                    <a:pt x="451" y="425"/>
                  </a:lnTo>
                  <a:lnTo>
                    <a:pt x="451" y="426"/>
                  </a:lnTo>
                  <a:lnTo>
                    <a:pt x="450" y="426"/>
                  </a:lnTo>
                  <a:lnTo>
                    <a:pt x="441" y="435"/>
                  </a:lnTo>
                  <a:lnTo>
                    <a:pt x="440" y="436"/>
                  </a:lnTo>
                  <a:lnTo>
                    <a:pt x="431" y="444"/>
                  </a:lnTo>
                  <a:lnTo>
                    <a:pt x="427" y="448"/>
                  </a:lnTo>
                  <a:lnTo>
                    <a:pt x="419" y="455"/>
                  </a:lnTo>
                  <a:lnTo>
                    <a:pt x="417" y="457"/>
                  </a:lnTo>
                  <a:lnTo>
                    <a:pt x="411" y="463"/>
                  </a:lnTo>
                  <a:lnTo>
                    <a:pt x="410" y="463"/>
                  </a:lnTo>
                  <a:lnTo>
                    <a:pt x="407" y="465"/>
                  </a:lnTo>
                  <a:lnTo>
                    <a:pt x="406" y="466"/>
                  </a:lnTo>
                  <a:lnTo>
                    <a:pt x="404" y="468"/>
                  </a:lnTo>
                  <a:lnTo>
                    <a:pt x="402" y="470"/>
                  </a:lnTo>
                  <a:lnTo>
                    <a:pt x="400" y="472"/>
                  </a:lnTo>
                  <a:lnTo>
                    <a:pt x="399" y="472"/>
                  </a:lnTo>
                  <a:lnTo>
                    <a:pt x="399" y="473"/>
                  </a:lnTo>
                  <a:lnTo>
                    <a:pt x="391" y="479"/>
                  </a:lnTo>
                  <a:lnTo>
                    <a:pt x="389" y="481"/>
                  </a:lnTo>
                  <a:lnTo>
                    <a:pt x="387" y="483"/>
                  </a:lnTo>
                  <a:lnTo>
                    <a:pt x="387" y="482"/>
                  </a:lnTo>
                  <a:lnTo>
                    <a:pt x="386" y="481"/>
                  </a:lnTo>
                  <a:lnTo>
                    <a:pt x="386" y="480"/>
                  </a:lnTo>
                  <a:lnTo>
                    <a:pt x="386" y="479"/>
                  </a:lnTo>
                  <a:lnTo>
                    <a:pt x="385" y="479"/>
                  </a:lnTo>
                  <a:lnTo>
                    <a:pt x="385" y="478"/>
                  </a:lnTo>
                  <a:lnTo>
                    <a:pt x="384" y="478"/>
                  </a:lnTo>
                  <a:lnTo>
                    <a:pt x="384" y="477"/>
                  </a:lnTo>
                  <a:lnTo>
                    <a:pt x="385" y="476"/>
                  </a:lnTo>
                  <a:lnTo>
                    <a:pt x="385" y="475"/>
                  </a:lnTo>
                  <a:lnTo>
                    <a:pt x="384" y="475"/>
                  </a:lnTo>
                  <a:lnTo>
                    <a:pt x="384" y="474"/>
                  </a:lnTo>
                  <a:lnTo>
                    <a:pt x="383" y="474"/>
                  </a:lnTo>
                  <a:lnTo>
                    <a:pt x="383" y="473"/>
                  </a:lnTo>
                  <a:lnTo>
                    <a:pt x="383" y="472"/>
                  </a:lnTo>
                  <a:lnTo>
                    <a:pt x="382" y="473"/>
                  </a:lnTo>
                  <a:lnTo>
                    <a:pt x="382" y="472"/>
                  </a:lnTo>
                  <a:lnTo>
                    <a:pt x="381" y="472"/>
                  </a:lnTo>
                  <a:lnTo>
                    <a:pt x="381" y="471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0" y="469"/>
                  </a:lnTo>
                  <a:lnTo>
                    <a:pt x="379" y="469"/>
                  </a:lnTo>
                  <a:lnTo>
                    <a:pt x="378" y="468"/>
                  </a:lnTo>
                  <a:lnTo>
                    <a:pt x="377" y="468"/>
                  </a:lnTo>
                  <a:lnTo>
                    <a:pt x="376" y="467"/>
                  </a:lnTo>
                  <a:lnTo>
                    <a:pt x="377" y="466"/>
                  </a:lnTo>
                  <a:lnTo>
                    <a:pt x="377" y="465"/>
                  </a:lnTo>
                  <a:lnTo>
                    <a:pt x="377" y="464"/>
                  </a:lnTo>
                  <a:lnTo>
                    <a:pt x="376" y="464"/>
                  </a:lnTo>
                  <a:lnTo>
                    <a:pt x="375" y="464"/>
                  </a:lnTo>
                  <a:lnTo>
                    <a:pt x="374" y="464"/>
                  </a:lnTo>
                  <a:lnTo>
                    <a:pt x="373" y="463"/>
                  </a:lnTo>
                  <a:lnTo>
                    <a:pt x="372" y="463"/>
                  </a:lnTo>
                  <a:lnTo>
                    <a:pt x="372" y="464"/>
                  </a:lnTo>
                  <a:lnTo>
                    <a:pt x="371" y="464"/>
                  </a:lnTo>
                  <a:lnTo>
                    <a:pt x="371" y="464"/>
                  </a:lnTo>
                  <a:lnTo>
                    <a:pt x="370" y="465"/>
                  </a:lnTo>
                  <a:lnTo>
                    <a:pt x="370" y="466"/>
                  </a:lnTo>
                  <a:lnTo>
                    <a:pt x="369" y="466"/>
                  </a:lnTo>
                  <a:lnTo>
                    <a:pt x="368" y="466"/>
                  </a:lnTo>
                  <a:lnTo>
                    <a:pt x="368" y="466"/>
                  </a:lnTo>
                  <a:lnTo>
                    <a:pt x="368" y="467"/>
                  </a:lnTo>
                  <a:lnTo>
                    <a:pt x="368" y="466"/>
                  </a:lnTo>
                  <a:lnTo>
                    <a:pt x="367" y="466"/>
                  </a:lnTo>
                  <a:lnTo>
                    <a:pt x="366" y="468"/>
                  </a:lnTo>
                  <a:lnTo>
                    <a:pt x="366" y="469"/>
                  </a:lnTo>
                  <a:lnTo>
                    <a:pt x="366" y="470"/>
                  </a:lnTo>
                  <a:lnTo>
                    <a:pt x="365" y="470"/>
                  </a:lnTo>
                  <a:lnTo>
                    <a:pt x="364" y="471"/>
                  </a:lnTo>
                  <a:lnTo>
                    <a:pt x="363" y="470"/>
                  </a:lnTo>
                  <a:lnTo>
                    <a:pt x="362" y="471"/>
                  </a:lnTo>
                  <a:lnTo>
                    <a:pt x="362" y="470"/>
                  </a:lnTo>
                  <a:lnTo>
                    <a:pt x="361" y="470"/>
                  </a:lnTo>
                  <a:lnTo>
                    <a:pt x="361" y="469"/>
                  </a:lnTo>
                  <a:lnTo>
                    <a:pt x="361" y="468"/>
                  </a:lnTo>
                  <a:lnTo>
                    <a:pt x="362" y="467"/>
                  </a:lnTo>
                  <a:lnTo>
                    <a:pt x="363" y="465"/>
                  </a:lnTo>
                  <a:lnTo>
                    <a:pt x="364" y="464"/>
                  </a:lnTo>
                  <a:lnTo>
                    <a:pt x="363" y="464"/>
                  </a:lnTo>
                  <a:lnTo>
                    <a:pt x="364" y="463"/>
                  </a:lnTo>
                  <a:lnTo>
                    <a:pt x="365" y="463"/>
                  </a:lnTo>
                  <a:lnTo>
                    <a:pt x="366" y="462"/>
                  </a:lnTo>
                  <a:lnTo>
                    <a:pt x="367" y="461"/>
                  </a:lnTo>
                  <a:lnTo>
                    <a:pt x="366" y="460"/>
                  </a:lnTo>
                  <a:lnTo>
                    <a:pt x="365" y="459"/>
                  </a:lnTo>
                  <a:lnTo>
                    <a:pt x="363" y="459"/>
                  </a:lnTo>
                  <a:lnTo>
                    <a:pt x="362" y="459"/>
                  </a:lnTo>
                  <a:lnTo>
                    <a:pt x="361" y="458"/>
                  </a:lnTo>
                  <a:lnTo>
                    <a:pt x="360" y="459"/>
                  </a:lnTo>
                  <a:lnTo>
                    <a:pt x="359" y="459"/>
                  </a:lnTo>
                  <a:lnTo>
                    <a:pt x="358" y="460"/>
                  </a:lnTo>
                  <a:lnTo>
                    <a:pt x="357" y="460"/>
                  </a:lnTo>
                  <a:lnTo>
                    <a:pt x="356" y="460"/>
                  </a:lnTo>
                  <a:lnTo>
                    <a:pt x="355" y="461"/>
                  </a:lnTo>
                  <a:lnTo>
                    <a:pt x="354" y="462"/>
                  </a:lnTo>
                  <a:lnTo>
                    <a:pt x="353" y="462"/>
                  </a:lnTo>
                  <a:lnTo>
                    <a:pt x="353" y="461"/>
                  </a:lnTo>
                  <a:lnTo>
                    <a:pt x="353" y="460"/>
                  </a:lnTo>
                  <a:lnTo>
                    <a:pt x="353" y="459"/>
                  </a:lnTo>
                  <a:lnTo>
                    <a:pt x="353" y="458"/>
                  </a:lnTo>
                  <a:lnTo>
                    <a:pt x="353" y="457"/>
                  </a:lnTo>
                  <a:lnTo>
                    <a:pt x="354" y="456"/>
                  </a:lnTo>
                  <a:lnTo>
                    <a:pt x="354" y="455"/>
                  </a:lnTo>
                  <a:lnTo>
                    <a:pt x="354" y="454"/>
                  </a:lnTo>
                  <a:lnTo>
                    <a:pt x="354" y="453"/>
                  </a:lnTo>
                  <a:lnTo>
                    <a:pt x="354" y="452"/>
                  </a:lnTo>
                  <a:lnTo>
                    <a:pt x="355" y="451"/>
                  </a:lnTo>
                  <a:lnTo>
                    <a:pt x="354" y="451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2" y="450"/>
                  </a:lnTo>
                  <a:lnTo>
                    <a:pt x="352" y="449"/>
                  </a:lnTo>
                  <a:lnTo>
                    <a:pt x="351" y="449"/>
                  </a:lnTo>
                  <a:lnTo>
                    <a:pt x="351" y="448"/>
                  </a:lnTo>
                  <a:lnTo>
                    <a:pt x="351" y="447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9" y="444"/>
                  </a:lnTo>
                  <a:lnTo>
                    <a:pt x="349" y="443"/>
                  </a:lnTo>
                  <a:lnTo>
                    <a:pt x="348" y="442"/>
                  </a:lnTo>
                  <a:lnTo>
                    <a:pt x="347" y="442"/>
                  </a:lnTo>
                  <a:lnTo>
                    <a:pt x="347" y="441"/>
                  </a:lnTo>
                  <a:lnTo>
                    <a:pt x="347" y="440"/>
                  </a:lnTo>
                  <a:lnTo>
                    <a:pt x="346" y="439"/>
                  </a:lnTo>
                  <a:lnTo>
                    <a:pt x="345" y="438"/>
                  </a:lnTo>
                  <a:lnTo>
                    <a:pt x="344" y="438"/>
                  </a:lnTo>
                  <a:lnTo>
                    <a:pt x="344" y="437"/>
                  </a:lnTo>
                  <a:lnTo>
                    <a:pt x="345" y="436"/>
                  </a:lnTo>
                  <a:lnTo>
                    <a:pt x="345" y="435"/>
                  </a:lnTo>
                  <a:lnTo>
                    <a:pt x="346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2"/>
                  </a:lnTo>
                  <a:lnTo>
                    <a:pt x="346" y="431"/>
                  </a:lnTo>
                  <a:lnTo>
                    <a:pt x="345" y="430"/>
                  </a:lnTo>
                  <a:lnTo>
                    <a:pt x="344" y="430"/>
                  </a:lnTo>
                  <a:lnTo>
                    <a:pt x="343" y="429"/>
                  </a:lnTo>
                  <a:lnTo>
                    <a:pt x="342" y="429"/>
                  </a:lnTo>
                  <a:lnTo>
                    <a:pt x="341" y="428"/>
                  </a:lnTo>
                  <a:lnTo>
                    <a:pt x="340" y="428"/>
                  </a:lnTo>
                  <a:lnTo>
                    <a:pt x="339" y="427"/>
                  </a:lnTo>
                  <a:lnTo>
                    <a:pt x="338" y="426"/>
                  </a:lnTo>
                  <a:lnTo>
                    <a:pt x="338" y="425"/>
                  </a:lnTo>
                  <a:lnTo>
                    <a:pt x="338" y="424"/>
                  </a:lnTo>
                  <a:lnTo>
                    <a:pt x="338" y="423"/>
                  </a:lnTo>
                  <a:lnTo>
                    <a:pt x="337" y="422"/>
                  </a:lnTo>
                  <a:lnTo>
                    <a:pt x="337" y="420"/>
                  </a:lnTo>
                  <a:lnTo>
                    <a:pt x="337" y="419"/>
                  </a:lnTo>
                  <a:lnTo>
                    <a:pt x="337" y="417"/>
                  </a:lnTo>
                  <a:lnTo>
                    <a:pt x="336" y="417"/>
                  </a:lnTo>
                  <a:lnTo>
                    <a:pt x="336" y="418"/>
                  </a:lnTo>
                  <a:lnTo>
                    <a:pt x="329" y="419"/>
                  </a:lnTo>
                  <a:lnTo>
                    <a:pt x="328" y="419"/>
                  </a:lnTo>
                  <a:lnTo>
                    <a:pt x="325" y="420"/>
                  </a:lnTo>
                  <a:lnTo>
                    <a:pt x="323" y="420"/>
                  </a:lnTo>
                  <a:lnTo>
                    <a:pt x="321" y="421"/>
                  </a:lnTo>
                  <a:lnTo>
                    <a:pt x="319" y="421"/>
                  </a:lnTo>
                  <a:lnTo>
                    <a:pt x="315" y="422"/>
                  </a:lnTo>
                  <a:lnTo>
                    <a:pt x="313" y="422"/>
                  </a:lnTo>
                  <a:lnTo>
                    <a:pt x="308" y="424"/>
                  </a:lnTo>
                  <a:lnTo>
                    <a:pt x="300" y="425"/>
                  </a:lnTo>
                  <a:lnTo>
                    <a:pt x="298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3" y="427"/>
                  </a:lnTo>
                  <a:lnTo>
                    <a:pt x="289" y="428"/>
                  </a:lnTo>
                  <a:lnTo>
                    <a:pt x="288" y="428"/>
                  </a:lnTo>
                  <a:lnTo>
                    <a:pt x="283" y="429"/>
                  </a:lnTo>
                  <a:lnTo>
                    <a:pt x="282" y="430"/>
                  </a:lnTo>
                  <a:lnTo>
                    <a:pt x="280" y="430"/>
                  </a:lnTo>
                  <a:lnTo>
                    <a:pt x="277" y="431"/>
                  </a:lnTo>
                  <a:lnTo>
                    <a:pt x="276" y="431"/>
                  </a:lnTo>
                  <a:lnTo>
                    <a:pt x="274" y="432"/>
                  </a:lnTo>
                  <a:lnTo>
                    <a:pt x="272" y="432"/>
                  </a:lnTo>
                  <a:lnTo>
                    <a:pt x="270" y="433"/>
                  </a:lnTo>
                  <a:lnTo>
                    <a:pt x="263" y="434"/>
                  </a:lnTo>
                  <a:lnTo>
                    <a:pt x="257" y="436"/>
                  </a:lnTo>
                  <a:lnTo>
                    <a:pt x="252" y="437"/>
                  </a:lnTo>
                  <a:lnTo>
                    <a:pt x="249" y="438"/>
                  </a:lnTo>
                  <a:lnTo>
                    <a:pt x="248" y="438"/>
                  </a:lnTo>
                  <a:lnTo>
                    <a:pt x="247" y="438"/>
                  </a:lnTo>
                  <a:lnTo>
                    <a:pt x="247" y="439"/>
                  </a:lnTo>
                  <a:lnTo>
                    <a:pt x="245" y="439"/>
                  </a:lnTo>
                  <a:lnTo>
                    <a:pt x="241" y="440"/>
                  </a:lnTo>
                  <a:lnTo>
                    <a:pt x="238" y="441"/>
                  </a:lnTo>
                  <a:lnTo>
                    <a:pt x="237" y="441"/>
                  </a:lnTo>
                  <a:lnTo>
                    <a:pt x="235" y="442"/>
                  </a:lnTo>
                  <a:lnTo>
                    <a:pt x="231" y="442"/>
                  </a:lnTo>
                  <a:lnTo>
                    <a:pt x="230" y="443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6" y="444"/>
                  </a:lnTo>
                  <a:lnTo>
                    <a:pt x="226" y="445"/>
                  </a:lnTo>
                  <a:lnTo>
                    <a:pt x="226" y="447"/>
                  </a:lnTo>
                  <a:lnTo>
                    <a:pt x="225" y="451"/>
                  </a:lnTo>
                  <a:lnTo>
                    <a:pt x="225" y="452"/>
                  </a:lnTo>
                  <a:lnTo>
                    <a:pt x="225" y="454"/>
                  </a:lnTo>
                  <a:lnTo>
                    <a:pt x="225" y="455"/>
                  </a:lnTo>
                  <a:lnTo>
                    <a:pt x="225" y="459"/>
                  </a:lnTo>
                  <a:lnTo>
                    <a:pt x="225" y="461"/>
                  </a:lnTo>
                  <a:lnTo>
                    <a:pt x="224" y="464"/>
                  </a:lnTo>
                  <a:lnTo>
                    <a:pt x="224" y="467"/>
                  </a:lnTo>
                  <a:lnTo>
                    <a:pt x="224" y="468"/>
                  </a:lnTo>
                  <a:lnTo>
                    <a:pt x="225" y="473"/>
                  </a:lnTo>
                  <a:lnTo>
                    <a:pt x="225" y="474"/>
                  </a:lnTo>
                  <a:lnTo>
                    <a:pt x="225" y="475"/>
                  </a:lnTo>
                  <a:lnTo>
                    <a:pt x="224" y="480"/>
                  </a:lnTo>
                  <a:lnTo>
                    <a:pt x="224" y="482"/>
                  </a:lnTo>
                  <a:lnTo>
                    <a:pt x="224" y="485"/>
                  </a:lnTo>
                  <a:lnTo>
                    <a:pt x="224" y="487"/>
                  </a:lnTo>
                  <a:lnTo>
                    <a:pt x="224" y="488"/>
                  </a:lnTo>
                  <a:lnTo>
                    <a:pt x="224" y="489"/>
                  </a:lnTo>
                  <a:lnTo>
                    <a:pt x="224" y="493"/>
                  </a:lnTo>
                  <a:lnTo>
                    <a:pt x="223" y="500"/>
                  </a:lnTo>
                  <a:lnTo>
                    <a:pt x="223" y="504"/>
                  </a:lnTo>
                  <a:lnTo>
                    <a:pt x="223" y="506"/>
                  </a:lnTo>
                  <a:lnTo>
                    <a:pt x="223" y="519"/>
                  </a:lnTo>
                  <a:lnTo>
                    <a:pt x="223" y="520"/>
                  </a:lnTo>
                  <a:lnTo>
                    <a:pt x="223" y="525"/>
                  </a:lnTo>
                  <a:lnTo>
                    <a:pt x="222" y="534"/>
                  </a:lnTo>
                  <a:lnTo>
                    <a:pt x="222" y="538"/>
                  </a:lnTo>
                  <a:lnTo>
                    <a:pt x="222" y="543"/>
                  </a:lnTo>
                  <a:lnTo>
                    <a:pt x="222" y="546"/>
                  </a:lnTo>
                  <a:lnTo>
                    <a:pt x="222" y="547"/>
                  </a:lnTo>
                  <a:lnTo>
                    <a:pt x="222" y="549"/>
                  </a:lnTo>
                  <a:lnTo>
                    <a:pt x="222" y="552"/>
                  </a:lnTo>
                  <a:lnTo>
                    <a:pt x="222" y="559"/>
                  </a:lnTo>
                  <a:lnTo>
                    <a:pt x="221" y="564"/>
                  </a:lnTo>
                  <a:lnTo>
                    <a:pt x="221" y="567"/>
                  </a:lnTo>
                  <a:lnTo>
                    <a:pt x="221" y="568"/>
                  </a:lnTo>
                  <a:lnTo>
                    <a:pt x="221" y="573"/>
                  </a:lnTo>
                  <a:lnTo>
                    <a:pt x="221" y="579"/>
                  </a:lnTo>
                  <a:lnTo>
                    <a:pt x="219" y="579"/>
                  </a:lnTo>
                  <a:lnTo>
                    <a:pt x="214" y="580"/>
                  </a:lnTo>
                  <a:lnTo>
                    <a:pt x="212" y="580"/>
                  </a:lnTo>
                  <a:lnTo>
                    <a:pt x="208" y="581"/>
                  </a:lnTo>
                  <a:lnTo>
                    <a:pt x="206" y="581"/>
                  </a:lnTo>
                  <a:lnTo>
                    <a:pt x="205" y="581"/>
                  </a:lnTo>
                  <a:lnTo>
                    <a:pt x="194" y="583"/>
                  </a:lnTo>
                  <a:lnTo>
                    <a:pt x="191" y="584"/>
                  </a:lnTo>
                  <a:lnTo>
                    <a:pt x="189" y="584"/>
                  </a:lnTo>
                  <a:lnTo>
                    <a:pt x="188" y="584"/>
                  </a:lnTo>
                  <a:lnTo>
                    <a:pt x="187" y="585"/>
                  </a:lnTo>
                  <a:lnTo>
                    <a:pt x="181" y="586"/>
                  </a:lnTo>
                  <a:lnTo>
                    <a:pt x="180" y="586"/>
                  </a:lnTo>
                  <a:lnTo>
                    <a:pt x="174" y="587"/>
                  </a:lnTo>
                  <a:lnTo>
                    <a:pt x="167" y="588"/>
                  </a:lnTo>
                  <a:lnTo>
                    <a:pt x="166" y="588"/>
                  </a:lnTo>
                  <a:lnTo>
                    <a:pt x="164" y="589"/>
                  </a:lnTo>
                  <a:lnTo>
                    <a:pt x="160" y="590"/>
                  </a:lnTo>
                  <a:lnTo>
                    <a:pt x="157" y="590"/>
                  </a:lnTo>
                  <a:lnTo>
                    <a:pt x="154" y="591"/>
                  </a:lnTo>
                  <a:lnTo>
                    <a:pt x="153" y="591"/>
                  </a:lnTo>
                  <a:lnTo>
                    <a:pt x="152" y="591"/>
                  </a:lnTo>
                  <a:lnTo>
                    <a:pt x="148" y="592"/>
                  </a:lnTo>
                  <a:lnTo>
                    <a:pt x="147" y="592"/>
                  </a:lnTo>
                  <a:lnTo>
                    <a:pt x="146" y="592"/>
                  </a:lnTo>
                  <a:lnTo>
                    <a:pt x="145" y="593"/>
                  </a:lnTo>
                  <a:lnTo>
                    <a:pt x="142" y="593"/>
                  </a:lnTo>
                  <a:lnTo>
                    <a:pt x="140" y="593"/>
                  </a:lnTo>
                  <a:lnTo>
                    <a:pt x="139" y="594"/>
                  </a:lnTo>
                  <a:lnTo>
                    <a:pt x="137" y="594"/>
                  </a:lnTo>
                  <a:lnTo>
                    <a:pt x="135" y="594"/>
                  </a:lnTo>
                  <a:lnTo>
                    <a:pt x="134" y="594"/>
                  </a:lnTo>
                  <a:lnTo>
                    <a:pt x="133" y="595"/>
                  </a:lnTo>
                  <a:lnTo>
                    <a:pt x="132" y="595"/>
                  </a:lnTo>
                  <a:lnTo>
                    <a:pt x="128" y="595"/>
                  </a:lnTo>
                  <a:lnTo>
                    <a:pt x="128" y="596"/>
                  </a:lnTo>
                  <a:lnTo>
                    <a:pt x="126" y="596"/>
                  </a:lnTo>
                  <a:lnTo>
                    <a:pt x="122" y="597"/>
                  </a:lnTo>
                  <a:lnTo>
                    <a:pt x="117" y="598"/>
                  </a:lnTo>
                  <a:lnTo>
                    <a:pt x="116" y="598"/>
                  </a:lnTo>
                  <a:lnTo>
                    <a:pt x="114" y="598"/>
                  </a:lnTo>
                  <a:lnTo>
                    <a:pt x="113" y="598"/>
                  </a:lnTo>
                  <a:lnTo>
                    <a:pt x="104" y="600"/>
                  </a:lnTo>
                  <a:lnTo>
                    <a:pt x="104" y="599"/>
                  </a:lnTo>
                  <a:lnTo>
                    <a:pt x="104" y="598"/>
                  </a:lnTo>
                  <a:lnTo>
                    <a:pt x="104" y="597"/>
                  </a:lnTo>
                  <a:lnTo>
                    <a:pt x="104" y="596"/>
                  </a:lnTo>
                  <a:lnTo>
                    <a:pt x="103" y="596"/>
                  </a:lnTo>
                  <a:lnTo>
                    <a:pt x="103" y="595"/>
                  </a:lnTo>
                  <a:lnTo>
                    <a:pt x="103" y="594"/>
                  </a:lnTo>
                  <a:lnTo>
                    <a:pt x="103" y="593"/>
                  </a:lnTo>
                  <a:lnTo>
                    <a:pt x="104" y="593"/>
                  </a:lnTo>
                  <a:lnTo>
                    <a:pt x="104" y="592"/>
                  </a:lnTo>
                  <a:lnTo>
                    <a:pt x="105" y="592"/>
                  </a:lnTo>
                  <a:lnTo>
                    <a:pt x="105" y="591"/>
                  </a:lnTo>
                  <a:lnTo>
                    <a:pt x="104" y="591"/>
                  </a:lnTo>
                  <a:lnTo>
                    <a:pt x="104" y="590"/>
                  </a:lnTo>
                  <a:lnTo>
                    <a:pt x="103" y="590"/>
                  </a:lnTo>
                  <a:lnTo>
                    <a:pt x="103" y="589"/>
                  </a:lnTo>
                  <a:lnTo>
                    <a:pt x="102" y="588"/>
                  </a:lnTo>
                  <a:lnTo>
                    <a:pt x="101" y="587"/>
                  </a:lnTo>
                  <a:lnTo>
                    <a:pt x="101" y="586"/>
                  </a:lnTo>
                  <a:lnTo>
                    <a:pt x="100" y="586"/>
                  </a:lnTo>
                  <a:lnTo>
                    <a:pt x="100" y="585"/>
                  </a:lnTo>
                  <a:lnTo>
                    <a:pt x="100" y="584"/>
                  </a:lnTo>
                  <a:lnTo>
                    <a:pt x="100" y="582"/>
                  </a:lnTo>
                  <a:lnTo>
                    <a:pt x="100" y="581"/>
                  </a:lnTo>
                  <a:lnTo>
                    <a:pt x="100" y="580"/>
                  </a:lnTo>
                  <a:lnTo>
                    <a:pt x="100" y="579"/>
                  </a:lnTo>
                  <a:lnTo>
                    <a:pt x="100" y="578"/>
                  </a:lnTo>
                  <a:lnTo>
                    <a:pt x="100" y="577"/>
                  </a:lnTo>
                  <a:lnTo>
                    <a:pt x="100" y="576"/>
                  </a:lnTo>
                  <a:lnTo>
                    <a:pt x="101" y="576"/>
                  </a:lnTo>
                  <a:lnTo>
                    <a:pt x="101" y="575"/>
                  </a:lnTo>
                  <a:lnTo>
                    <a:pt x="101" y="574"/>
                  </a:lnTo>
                  <a:lnTo>
                    <a:pt x="102" y="573"/>
                  </a:lnTo>
                  <a:lnTo>
                    <a:pt x="103" y="572"/>
                  </a:lnTo>
                  <a:lnTo>
                    <a:pt x="103" y="571"/>
                  </a:lnTo>
                  <a:lnTo>
                    <a:pt x="104" y="571"/>
                  </a:lnTo>
                  <a:lnTo>
                    <a:pt x="104" y="570"/>
                  </a:lnTo>
                  <a:lnTo>
                    <a:pt x="105" y="570"/>
                  </a:lnTo>
                  <a:lnTo>
                    <a:pt x="106" y="570"/>
                  </a:lnTo>
                  <a:lnTo>
                    <a:pt x="106" y="569"/>
                  </a:lnTo>
                  <a:lnTo>
                    <a:pt x="107" y="569"/>
                  </a:lnTo>
                  <a:lnTo>
                    <a:pt x="107" y="568"/>
                  </a:lnTo>
                  <a:lnTo>
                    <a:pt x="108" y="568"/>
                  </a:lnTo>
                  <a:lnTo>
                    <a:pt x="107" y="568"/>
                  </a:lnTo>
                  <a:lnTo>
                    <a:pt x="106" y="568"/>
                  </a:lnTo>
                  <a:lnTo>
                    <a:pt x="105" y="568"/>
                  </a:lnTo>
                  <a:lnTo>
                    <a:pt x="104" y="568"/>
                  </a:lnTo>
                  <a:lnTo>
                    <a:pt x="103" y="567"/>
                  </a:lnTo>
                  <a:lnTo>
                    <a:pt x="104" y="566"/>
                  </a:lnTo>
                  <a:lnTo>
                    <a:pt x="105" y="566"/>
                  </a:lnTo>
                  <a:lnTo>
                    <a:pt x="105" y="565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3"/>
                  </a:lnTo>
                  <a:lnTo>
                    <a:pt x="100" y="562"/>
                  </a:lnTo>
                  <a:lnTo>
                    <a:pt x="100" y="561"/>
                  </a:lnTo>
                  <a:lnTo>
                    <a:pt x="100" y="560"/>
                  </a:lnTo>
                  <a:lnTo>
                    <a:pt x="100" y="559"/>
                  </a:lnTo>
                  <a:lnTo>
                    <a:pt x="99" y="559"/>
                  </a:lnTo>
                  <a:lnTo>
                    <a:pt x="98" y="559"/>
                  </a:lnTo>
                  <a:lnTo>
                    <a:pt x="97" y="559"/>
                  </a:lnTo>
                  <a:lnTo>
                    <a:pt x="96" y="560"/>
                  </a:lnTo>
                  <a:lnTo>
                    <a:pt x="96" y="559"/>
                  </a:lnTo>
                  <a:lnTo>
                    <a:pt x="96" y="558"/>
                  </a:lnTo>
                  <a:lnTo>
                    <a:pt x="96" y="557"/>
                  </a:lnTo>
                  <a:lnTo>
                    <a:pt x="97" y="557"/>
                  </a:lnTo>
                  <a:lnTo>
                    <a:pt x="97" y="556"/>
                  </a:lnTo>
                  <a:lnTo>
                    <a:pt x="98" y="556"/>
                  </a:lnTo>
                  <a:lnTo>
                    <a:pt x="99" y="555"/>
                  </a:lnTo>
                  <a:lnTo>
                    <a:pt x="99" y="554"/>
                  </a:lnTo>
                  <a:lnTo>
                    <a:pt x="100" y="554"/>
                  </a:lnTo>
                  <a:lnTo>
                    <a:pt x="100" y="553"/>
                  </a:lnTo>
                  <a:lnTo>
                    <a:pt x="100" y="552"/>
                  </a:lnTo>
                  <a:lnTo>
                    <a:pt x="101" y="552"/>
                  </a:lnTo>
                  <a:lnTo>
                    <a:pt x="101" y="551"/>
                  </a:lnTo>
                  <a:lnTo>
                    <a:pt x="101" y="550"/>
                  </a:lnTo>
                  <a:lnTo>
                    <a:pt x="101" y="549"/>
                  </a:lnTo>
                  <a:lnTo>
                    <a:pt x="102" y="549"/>
                  </a:lnTo>
                  <a:lnTo>
                    <a:pt x="102" y="548"/>
                  </a:lnTo>
                  <a:lnTo>
                    <a:pt x="102" y="547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4" y="544"/>
                  </a:lnTo>
                  <a:lnTo>
                    <a:pt x="104" y="543"/>
                  </a:lnTo>
                  <a:lnTo>
                    <a:pt x="104" y="542"/>
                  </a:lnTo>
                  <a:lnTo>
                    <a:pt x="105" y="542"/>
                  </a:lnTo>
                  <a:lnTo>
                    <a:pt x="105" y="541"/>
                  </a:lnTo>
                  <a:lnTo>
                    <a:pt x="105" y="540"/>
                  </a:lnTo>
                  <a:lnTo>
                    <a:pt x="105" y="539"/>
                  </a:lnTo>
                  <a:lnTo>
                    <a:pt x="104" y="539"/>
                  </a:lnTo>
                  <a:lnTo>
                    <a:pt x="104" y="538"/>
                  </a:lnTo>
                  <a:lnTo>
                    <a:pt x="103" y="538"/>
                  </a:lnTo>
                  <a:lnTo>
                    <a:pt x="103" y="537"/>
                  </a:lnTo>
                  <a:lnTo>
                    <a:pt x="102" y="537"/>
                  </a:lnTo>
                  <a:lnTo>
                    <a:pt x="102" y="536"/>
                  </a:lnTo>
                  <a:lnTo>
                    <a:pt x="101" y="536"/>
                  </a:lnTo>
                  <a:lnTo>
                    <a:pt x="101" y="536"/>
                  </a:lnTo>
                  <a:lnTo>
                    <a:pt x="101" y="535"/>
                  </a:lnTo>
                  <a:lnTo>
                    <a:pt x="100" y="535"/>
                  </a:lnTo>
                  <a:lnTo>
                    <a:pt x="100" y="534"/>
                  </a:lnTo>
                  <a:lnTo>
                    <a:pt x="100" y="533"/>
                  </a:lnTo>
                  <a:lnTo>
                    <a:pt x="100" y="532"/>
                  </a:lnTo>
                  <a:lnTo>
                    <a:pt x="99" y="532"/>
                  </a:lnTo>
                  <a:lnTo>
                    <a:pt x="99" y="531"/>
                  </a:lnTo>
                  <a:lnTo>
                    <a:pt x="98" y="531"/>
                  </a:lnTo>
                  <a:lnTo>
                    <a:pt x="98" y="530"/>
                  </a:lnTo>
                  <a:lnTo>
                    <a:pt x="97" y="529"/>
                  </a:lnTo>
                  <a:lnTo>
                    <a:pt x="97" y="527"/>
                  </a:lnTo>
                  <a:lnTo>
                    <a:pt x="96" y="527"/>
                  </a:lnTo>
                  <a:lnTo>
                    <a:pt x="97" y="526"/>
                  </a:lnTo>
                  <a:lnTo>
                    <a:pt x="97" y="525"/>
                  </a:lnTo>
                  <a:lnTo>
                    <a:pt x="97" y="524"/>
                  </a:lnTo>
                  <a:lnTo>
                    <a:pt x="96" y="523"/>
                  </a:lnTo>
                  <a:lnTo>
                    <a:pt x="96" y="522"/>
                  </a:lnTo>
                  <a:lnTo>
                    <a:pt x="97" y="522"/>
                  </a:lnTo>
                  <a:lnTo>
                    <a:pt x="98" y="521"/>
                  </a:lnTo>
                  <a:lnTo>
                    <a:pt x="98" y="520"/>
                  </a:lnTo>
                  <a:lnTo>
                    <a:pt x="98" y="519"/>
                  </a:lnTo>
                  <a:lnTo>
                    <a:pt x="98" y="518"/>
                  </a:lnTo>
                  <a:lnTo>
                    <a:pt x="99" y="518"/>
                  </a:lnTo>
                  <a:lnTo>
                    <a:pt x="99" y="517"/>
                  </a:lnTo>
                  <a:lnTo>
                    <a:pt x="98" y="517"/>
                  </a:lnTo>
                  <a:lnTo>
                    <a:pt x="98" y="516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98" y="513"/>
                  </a:lnTo>
                  <a:lnTo>
                    <a:pt x="97" y="512"/>
                  </a:lnTo>
                  <a:lnTo>
                    <a:pt x="96" y="511"/>
                  </a:lnTo>
                  <a:lnTo>
                    <a:pt x="95" y="510"/>
                  </a:lnTo>
                  <a:lnTo>
                    <a:pt x="95" y="509"/>
                  </a:lnTo>
                  <a:lnTo>
                    <a:pt x="94" y="509"/>
                  </a:lnTo>
                  <a:lnTo>
                    <a:pt x="95" y="508"/>
                  </a:lnTo>
                  <a:lnTo>
                    <a:pt x="94" y="507"/>
                  </a:lnTo>
                  <a:lnTo>
                    <a:pt x="94" y="506"/>
                  </a:lnTo>
                  <a:lnTo>
                    <a:pt x="93" y="505"/>
                  </a:lnTo>
                  <a:lnTo>
                    <a:pt x="93" y="504"/>
                  </a:lnTo>
                  <a:lnTo>
                    <a:pt x="92" y="504"/>
                  </a:lnTo>
                  <a:lnTo>
                    <a:pt x="92" y="503"/>
                  </a:lnTo>
                  <a:lnTo>
                    <a:pt x="92" y="504"/>
                  </a:lnTo>
                  <a:lnTo>
                    <a:pt x="92" y="503"/>
                  </a:lnTo>
                  <a:lnTo>
                    <a:pt x="92" y="502"/>
                  </a:lnTo>
                  <a:lnTo>
                    <a:pt x="93" y="502"/>
                  </a:lnTo>
                  <a:lnTo>
                    <a:pt x="93" y="501"/>
                  </a:lnTo>
                  <a:lnTo>
                    <a:pt x="93" y="500"/>
                  </a:lnTo>
                  <a:lnTo>
                    <a:pt x="93" y="499"/>
                  </a:lnTo>
                  <a:lnTo>
                    <a:pt x="93" y="498"/>
                  </a:lnTo>
                  <a:lnTo>
                    <a:pt x="92" y="497"/>
                  </a:lnTo>
                  <a:lnTo>
                    <a:pt x="91" y="497"/>
                  </a:lnTo>
                  <a:lnTo>
                    <a:pt x="90" y="496"/>
                  </a:lnTo>
                  <a:lnTo>
                    <a:pt x="89" y="496"/>
                  </a:lnTo>
                  <a:lnTo>
                    <a:pt x="87" y="495"/>
                  </a:lnTo>
                  <a:lnTo>
                    <a:pt x="86" y="494"/>
                  </a:lnTo>
                  <a:lnTo>
                    <a:pt x="85" y="493"/>
                  </a:lnTo>
                  <a:lnTo>
                    <a:pt x="83" y="492"/>
                  </a:lnTo>
                  <a:lnTo>
                    <a:pt x="83" y="491"/>
                  </a:lnTo>
                  <a:lnTo>
                    <a:pt x="83" y="490"/>
                  </a:lnTo>
                  <a:lnTo>
                    <a:pt x="84" y="489"/>
                  </a:lnTo>
                  <a:lnTo>
                    <a:pt x="84" y="488"/>
                  </a:lnTo>
                  <a:lnTo>
                    <a:pt x="84" y="487"/>
                  </a:lnTo>
                  <a:lnTo>
                    <a:pt x="85" y="486"/>
                  </a:lnTo>
                  <a:lnTo>
                    <a:pt x="85" y="485"/>
                  </a:lnTo>
                  <a:lnTo>
                    <a:pt x="85" y="484"/>
                  </a:lnTo>
                  <a:lnTo>
                    <a:pt x="84" y="483"/>
                  </a:lnTo>
                  <a:lnTo>
                    <a:pt x="83" y="482"/>
                  </a:lnTo>
                  <a:lnTo>
                    <a:pt x="84" y="480"/>
                  </a:lnTo>
                  <a:lnTo>
                    <a:pt x="84" y="479"/>
                  </a:lnTo>
                  <a:lnTo>
                    <a:pt x="83" y="477"/>
                  </a:lnTo>
                  <a:lnTo>
                    <a:pt x="82" y="476"/>
                  </a:lnTo>
                  <a:lnTo>
                    <a:pt x="81" y="475"/>
                  </a:lnTo>
                  <a:lnTo>
                    <a:pt x="82" y="474"/>
                  </a:lnTo>
                  <a:lnTo>
                    <a:pt x="82" y="473"/>
                  </a:lnTo>
                  <a:lnTo>
                    <a:pt x="82" y="472"/>
                  </a:lnTo>
                  <a:lnTo>
                    <a:pt x="81" y="472"/>
                  </a:lnTo>
                  <a:lnTo>
                    <a:pt x="81" y="473"/>
                  </a:lnTo>
                  <a:lnTo>
                    <a:pt x="80" y="473"/>
                  </a:lnTo>
                  <a:lnTo>
                    <a:pt x="79" y="473"/>
                  </a:lnTo>
                  <a:lnTo>
                    <a:pt x="78" y="472"/>
                  </a:lnTo>
                  <a:lnTo>
                    <a:pt x="77" y="471"/>
                  </a:lnTo>
                  <a:lnTo>
                    <a:pt x="77" y="470"/>
                  </a:lnTo>
                  <a:lnTo>
                    <a:pt x="76" y="469"/>
                  </a:lnTo>
                  <a:lnTo>
                    <a:pt x="76" y="468"/>
                  </a:lnTo>
                  <a:lnTo>
                    <a:pt x="76" y="467"/>
                  </a:lnTo>
                  <a:lnTo>
                    <a:pt x="76" y="466"/>
                  </a:lnTo>
                  <a:lnTo>
                    <a:pt x="75" y="466"/>
                  </a:lnTo>
                  <a:lnTo>
                    <a:pt x="75" y="466"/>
                  </a:lnTo>
                  <a:lnTo>
                    <a:pt x="74" y="465"/>
                  </a:lnTo>
                  <a:lnTo>
                    <a:pt x="73" y="465"/>
                  </a:lnTo>
                  <a:lnTo>
                    <a:pt x="72" y="465"/>
                  </a:lnTo>
                  <a:lnTo>
                    <a:pt x="72" y="464"/>
                  </a:lnTo>
                  <a:lnTo>
                    <a:pt x="71" y="464"/>
                  </a:lnTo>
                  <a:lnTo>
                    <a:pt x="70" y="464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69" y="462"/>
                  </a:lnTo>
                  <a:lnTo>
                    <a:pt x="69" y="461"/>
                  </a:lnTo>
                  <a:lnTo>
                    <a:pt x="69" y="460"/>
                  </a:lnTo>
                  <a:lnTo>
                    <a:pt x="70" y="459"/>
                  </a:lnTo>
                  <a:lnTo>
                    <a:pt x="70" y="458"/>
                  </a:lnTo>
                  <a:lnTo>
                    <a:pt x="69" y="458"/>
                  </a:lnTo>
                  <a:lnTo>
                    <a:pt x="69" y="457"/>
                  </a:lnTo>
                  <a:lnTo>
                    <a:pt x="68" y="457"/>
                  </a:lnTo>
                  <a:lnTo>
                    <a:pt x="68" y="456"/>
                  </a:lnTo>
                  <a:lnTo>
                    <a:pt x="67" y="456"/>
                  </a:lnTo>
                  <a:lnTo>
                    <a:pt x="66" y="456"/>
                  </a:lnTo>
                  <a:lnTo>
                    <a:pt x="66" y="455"/>
                  </a:lnTo>
                  <a:lnTo>
                    <a:pt x="65" y="455"/>
                  </a:lnTo>
                  <a:lnTo>
                    <a:pt x="65" y="454"/>
                  </a:lnTo>
                  <a:lnTo>
                    <a:pt x="64" y="453"/>
                  </a:lnTo>
                  <a:lnTo>
                    <a:pt x="64" y="452"/>
                  </a:lnTo>
                  <a:lnTo>
                    <a:pt x="63" y="452"/>
                  </a:lnTo>
                  <a:lnTo>
                    <a:pt x="62" y="452"/>
                  </a:lnTo>
                  <a:lnTo>
                    <a:pt x="62" y="453"/>
                  </a:lnTo>
                  <a:lnTo>
                    <a:pt x="62" y="452"/>
                  </a:lnTo>
                  <a:lnTo>
                    <a:pt x="62" y="451"/>
                  </a:lnTo>
                  <a:lnTo>
                    <a:pt x="62" y="450"/>
                  </a:lnTo>
                  <a:lnTo>
                    <a:pt x="63" y="449"/>
                  </a:lnTo>
                  <a:lnTo>
                    <a:pt x="63" y="448"/>
                  </a:lnTo>
                  <a:lnTo>
                    <a:pt x="62" y="448"/>
                  </a:lnTo>
                  <a:lnTo>
                    <a:pt x="61" y="448"/>
                  </a:lnTo>
                  <a:lnTo>
                    <a:pt x="61" y="447"/>
                  </a:lnTo>
                  <a:lnTo>
                    <a:pt x="61" y="446"/>
                  </a:lnTo>
                  <a:lnTo>
                    <a:pt x="61" y="445"/>
                  </a:lnTo>
                  <a:lnTo>
                    <a:pt x="60" y="445"/>
                  </a:lnTo>
                  <a:lnTo>
                    <a:pt x="60" y="444"/>
                  </a:lnTo>
                  <a:lnTo>
                    <a:pt x="61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60" y="444"/>
                  </a:lnTo>
                  <a:lnTo>
                    <a:pt x="59" y="444"/>
                  </a:lnTo>
                  <a:lnTo>
                    <a:pt x="59" y="443"/>
                  </a:lnTo>
                  <a:lnTo>
                    <a:pt x="59" y="442"/>
                  </a:lnTo>
                  <a:lnTo>
                    <a:pt x="59" y="441"/>
                  </a:lnTo>
                  <a:lnTo>
                    <a:pt x="58" y="440"/>
                  </a:lnTo>
                  <a:lnTo>
                    <a:pt x="57" y="439"/>
                  </a:lnTo>
                  <a:lnTo>
                    <a:pt x="57" y="438"/>
                  </a:lnTo>
                  <a:lnTo>
                    <a:pt x="57" y="437"/>
                  </a:lnTo>
                  <a:lnTo>
                    <a:pt x="57" y="436"/>
                  </a:lnTo>
                  <a:lnTo>
                    <a:pt x="58" y="436"/>
                  </a:lnTo>
                  <a:lnTo>
                    <a:pt x="57" y="435"/>
                  </a:lnTo>
                  <a:lnTo>
                    <a:pt x="56" y="435"/>
                  </a:lnTo>
                  <a:lnTo>
                    <a:pt x="56" y="434"/>
                  </a:lnTo>
                  <a:lnTo>
                    <a:pt x="55" y="434"/>
                  </a:lnTo>
                  <a:lnTo>
                    <a:pt x="54" y="434"/>
                  </a:lnTo>
                  <a:lnTo>
                    <a:pt x="53" y="433"/>
                  </a:lnTo>
                  <a:lnTo>
                    <a:pt x="54" y="432"/>
                  </a:lnTo>
                  <a:lnTo>
                    <a:pt x="53" y="432"/>
                  </a:lnTo>
                  <a:lnTo>
                    <a:pt x="53" y="431"/>
                  </a:lnTo>
                  <a:lnTo>
                    <a:pt x="52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1" y="428"/>
                  </a:lnTo>
                  <a:lnTo>
                    <a:pt x="51" y="427"/>
                  </a:lnTo>
                  <a:lnTo>
                    <a:pt x="51" y="426"/>
                  </a:lnTo>
                  <a:lnTo>
                    <a:pt x="50" y="426"/>
                  </a:lnTo>
                  <a:lnTo>
                    <a:pt x="50" y="425"/>
                  </a:lnTo>
                  <a:lnTo>
                    <a:pt x="49" y="425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3"/>
                  </a:lnTo>
                  <a:lnTo>
                    <a:pt x="47" y="422"/>
                  </a:lnTo>
                  <a:lnTo>
                    <a:pt x="46" y="422"/>
                  </a:lnTo>
                  <a:lnTo>
                    <a:pt x="46" y="421"/>
                  </a:lnTo>
                  <a:lnTo>
                    <a:pt x="47" y="420"/>
                  </a:lnTo>
                  <a:lnTo>
                    <a:pt x="47" y="419"/>
                  </a:lnTo>
                  <a:lnTo>
                    <a:pt x="47" y="418"/>
                  </a:lnTo>
                  <a:lnTo>
                    <a:pt x="46" y="418"/>
                  </a:lnTo>
                  <a:lnTo>
                    <a:pt x="46" y="417"/>
                  </a:lnTo>
                  <a:lnTo>
                    <a:pt x="45" y="417"/>
                  </a:lnTo>
                  <a:lnTo>
                    <a:pt x="45" y="418"/>
                  </a:lnTo>
                  <a:lnTo>
                    <a:pt x="44" y="418"/>
                  </a:lnTo>
                  <a:lnTo>
                    <a:pt x="43" y="418"/>
                  </a:lnTo>
                  <a:lnTo>
                    <a:pt x="42" y="418"/>
                  </a:lnTo>
                  <a:lnTo>
                    <a:pt x="41" y="418"/>
                  </a:lnTo>
                  <a:lnTo>
                    <a:pt x="41" y="417"/>
                  </a:lnTo>
                  <a:lnTo>
                    <a:pt x="40" y="417"/>
                  </a:lnTo>
                  <a:lnTo>
                    <a:pt x="39" y="417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6" y="417"/>
                  </a:lnTo>
                  <a:lnTo>
                    <a:pt x="36" y="418"/>
                  </a:lnTo>
                  <a:lnTo>
                    <a:pt x="35" y="418"/>
                  </a:lnTo>
                  <a:lnTo>
                    <a:pt x="35" y="417"/>
                  </a:lnTo>
                  <a:lnTo>
                    <a:pt x="35" y="416"/>
                  </a:lnTo>
                  <a:lnTo>
                    <a:pt x="34" y="416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31" y="416"/>
                  </a:lnTo>
                  <a:lnTo>
                    <a:pt x="30" y="416"/>
                  </a:lnTo>
                  <a:lnTo>
                    <a:pt x="29" y="416"/>
                  </a:lnTo>
                  <a:lnTo>
                    <a:pt x="29" y="415"/>
                  </a:lnTo>
                  <a:lnTo>
                    <a:pt x="29" y="414"/>
                  </a:lnTo>
                  <a:lnTo>
                    <a:pt x="28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3"/>
                  </a:lnTo>
                  <a:lnTo>
                    <a:pt x="24" y="413"/>
                  </a:lnTo>
                  <a:lnTo>
                    <a:pt x="23" y="413"/>
                  </a:lnTo>
                  <a:lnTo>
                    <a:pt x="22" y="413"/>
                  </a:lnTo>
                  <a:lnTo>
                    <a:pt x="21" y="413"/>
                  </a:lnTo>
                  <a:lnTo>
                    <a:pt x="20" y="413"/>
                  </a:lnTo>
                  <a:lnTo>
                    <a:pt x="19" y="413"/>
                  </a:lnTo>
                  <a:lnTo>
                    <a:pt x="19" y="414"/>
                  </a:lnTo>
                  <a:lnTo>
                    <a:pt x="18" y="414"/>
                  </a:lnTo>
                  <a:lnTo>
                    <a:pt x="18" y="413"/>
                  </a:lnTo>
                  <a:lnTo>
                    <a:pt x="17" y="412"/>
                  </a:lnTo>
                  <a:lnTo>
                    <a:pt x="17" y="411"/>
                  </a:lnTo>
                  <a:lnTo>
                    <a:pt x="16" y="411"/>
                  </a:lnTo>
                  <a:lnTo>
                    <a:pt x="15" y="411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11"/>
                  </a:lnTo>
                  <a:lnTo>
                    <a:pt x="12" y="412"/>
                  </a:lnTo>
                  <a:lnTo>
                    <a:pt x="12" y="413"/>
                  </a:lnTo>
                  <a:lnTo>
                    <a:pt x="12" y="414"/>
                  </a:lnTo>
                  <a:lnTo>
                    <a:pt x="11" y="414"/>
                  </a:lnTo>
                  <a:lnTo>
                    <a:pt x="11" y="413"/>
                  </a:lnTo>
                  <a:lnTo>
                    <a:pt x="10" y="413"/>
                  </a:lnTo>
                  <a:lnTo>
                    <a:pt x="9" y="413"/>
                  </a:lnTo>
                  <a:lnTo>
                    <a:pt x="9" y="412"/>
                  </a:lnTo>
                  <a:lnTo>
                    <a:pt x="8" y="412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8" y="411"/>
                  </a:lnTo>
                  <a:lnTo>
                    <a:pt x="9" y="411"/>
                  </a:lnTo>
                  <a:lnTo>
                    <a:pt x="10" y="411"/>
                  </a:lnTo>
                  <a:lnTo>
                    <a:pt x="10" y="410"/>
                  </a:lnTo>
                  <a:lnTo>
                    <a:pt x="10" y="409"/>
                  </a:lnTo>
                  <a:lnTo>
                    <a:pt x="9" y="408"/>
                  </a:lnTo>
                  <a:lnTo>
                    <a:pt x="8" y="407"/>
                  </a:lnTo>
                  <a:lnTo>
                    <a:pt x="8" y="406"/>
                  </a:lnTo>
                  <a:lnTo>
                    <a:pt x="8" y="405"/>
                  </a:lnTo>
                  <a:lnTo>
                    <a:pt x="7" y="405"/>
                  </a:lnTo>
                  <a:lnTo>
                    <a:pt x="6" y="404"/>
                  </a:lnTo>
                  <a:lnTo>
                    <a:pt x="6" y="405"/>
                  </a:lnTo>
                  <a:lnTo>
                    <a:pt x="5" y="405"/>
                  </a:lnTo>
                  <a:lnTo>
                    <a:pt x="5" y="404"/>
                  </a:lnTo>
                  <a:lnTo>
                    <a:pt x="4" y="404"/>
                  </a:lnTo>
                  <a:lnTo>
                    <a:pt x="5" y="402"/>
                  </a:lnTo>
                  <a:lnTo>
                    <a:pt x="5" y="401"/>
                  </a:lnTo>
                  <a:lnTo>
                    <a:pt x="5" y="400"/>
                  </a:lnTo>
                  <a:lnTo>
                    <a:pt x="5" y="399"/>
                  </a:lnTo>
                  <a:lnTo>
                    <a:pt x="4" y="399"/>
                  </a:lnTo>
                  <a:lnTo>
                    <a:pt x="3" y="400"/>
                  </a:lnTo>
                  <a:lnTo>
                    <a:pt x="3" y="401"/>
                  </a:lnTo>
                  <a:lnTo>
                    <a:pt x="2" y="401"/>
                  </a:lnTo>
                  <a:lnTo>
                    <a:pt x="1" y="401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2" y="404"/>
                  </a:lnTo>
                  <a:lnTo>
                    <a:pt x="1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1" y="401"/>
                  </a:lnTo>
                  <a:lnTo>
                    <a:pt x="0" y="400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2" y="398"/>
                  </a:lnTo>
                  <a:lnTo>
                    <a:pt x="3" y="397"/>
                  </a:lnTo>
                  <a:lnTo>
                    <a:pt x="4" y="397"/>
                  </a:lnTo>
                  <a:lnTo>
                    <a:pt x="4" y="396"/>
                  </a:lnTo>
                  <a:lnTo>
                    <a:pt x="5" y="395"/>
                  </a:lnTo>
                  <a:lnTo>
                    <a:pt x="6" y="394"/>
                  </a:lnTo>
                  <a:lnTo>
                    <a:pt x="6" y="393"/>
                  </a:lnTo>
                  <a:lnTo>
                    <a:pt x="7" y="393"/>
                  </a:lnTo>
                  <a:lnTo>
                    <a:pt x="7" y="392"/>
                  </a:lnTo>
                  <a:lnTo>
                    <a:pt x="8" y="392"/>
                  </a:lnTo>
                  <a:lnTo>
                    <a:pt x="8" y="391"/>
                  </a:lnTo>
                  <a:lnTo>
                    <a:pt x="9" y="391"/>
                  </a:lnTo>
                  <a:lnTo>
                    <a:pt x="9" y="390"/>
                  </a:lnTo>
                  <a:lnTo>
                    <a:pt x="10" y="389"/>
                  </a:lnTo>
                  <a:lnTo>
                    <a:pt x="11" y="388"/>
                  </a:lnTo>
                  <a:lnTo>
                    <a:pt x="12" y="387"/>
                  </a:lnTo>
                  <a:lnTo>
                    <a:pt x="13" y="386"/>
                  </a:lnTo>
                  <a:lnTo>
                    <a:pt x="16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9" y="378"/>
                  </a:lnTo>
                  <a:lnTo>
                    <a:pt x="19" y="379"/>
                  </a:lnTo>
                  <a:lnTo>
                    <a:pt x="19" y="380"/>
                  </a:lnTo>
                  <a:lnTo>
                    <a:pt x="19" y="382"/>
                  </a:lnTo>
                  <a:lnTo>
                    <a:pt x="20" y="382"/>
                  </a:lnTo>
                  <a:lnTo>
                    <a:pt x="21" y="382"/>
                  </a:lnTo>
                  <a:lnTo>
                    <a:pt x="22" y="382"/>
                  </a:lnTo>
                  <a:lnTo>
                    <a:pt x="22" y="381"/>
                  </a:lnTo>
                  <a:lnTo>
                    <a:pt x="22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0" y="377"/>
                  </a:lnTo>
                  <a:lnTo>
                    <a:pt x="19" y="377"/>
                  </a:lnTo>
                  <a:lnTo>
                    <a:pt x="20" y="376"/>
                  </a:lnTo>
                  <a:lnTo>
                    <a:pt x="21" y="375"/>
                  </a:lnTo>
                  <a:lnTo>
                    <a:pt x="22" y="373"/>
                  </a:lnTo>
                  <a:lnTo>
                    <a:pt x="24" y="371"/>
                  </a:lnTo>
                  <a:lnTo>
                    <a:pt x="24" y="370"/>
                  </a:lnTo>
                  <a:lnTo>
                    <a:pt x="25" y="369"/>
                  </a:lnTo>
                  <a:lnTo>
                    <a:pt x="26" y="368"/>
                  </a:lnTo>
                  <a:lnTo>
                    <a:pt x="29" y="365"/>
                  </a:lnTo>
                  <a:lnTo>
                    <a:pt x="29" y="364"/>
                  </a:lnTo>
                  <a:lnTo>
                    <a:pt x="32" y="360"/>
                  </a:lnTo>
                  <a:lnTo>
                    <a:pt x="33" y="359"/>
                  </a:lnTo>
                  <a:lnTo>
                    <a:pt x="34" y="358"/>
                  </a:lnTo>
                  <a:lnTo>
                    <a:pt x="34" y="357"/>
                  </a:lnTo>
                  <a:lnTo>
                    <a:pt x="35" y="356"/>
                  </a:lnTo>
                  <a:lnTo>
                    <a:pt x="38" y="352"/>
                  </a:lnTo>
                  <a:lnTo>
                    <a:pt x="39" y="351"/>
                  </a:lnTo>
                  <a:lnTo>
                    <a:pt x="40" y="350"/>
                  </a:lnTo>
                  <a:lnTo>
                    <a:pt x="41" y="349"/>
                  </a:lnTo>
                  <a:lnTo>
                    <a:pt x="41" y="348"/>
                  </a:lnTo>
                  <a:lnTo>
                    <a:pt x="42" y="347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5" y="344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48" y="339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1" y="336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55" y="326"/>
                  </a:lnTo>
                  <a:lnTo>
                    <a:pt x="57" y="320"/>
                  </a:lnTo>
                  <a:lnTo>
                    <a:pt x="57" y="320"/>
                  </a:lnTo>
                  <a:lnTo>
                    <a:pt x="57" y="318"/>
                  </a:lnTo>
                  <a:lnTo>
                    <a:pt x="57" y="317"/>
                  </a:lnTo>
                  <a:lnTo>
                    <a:pt x="58" y="317"/>
                  </a:lnTo>
                  <a:lnTo>
                    <a:pt x="57" y="316"/>
                  </a:lnTo>
                  <a:lnTo>
                    <a:pt x="58" y="315"/>
                  </a:lnTo>
                  <a:lnTo>
                    <a:pt x="59" y="315"/>
                  </a:lnTo>
                  <a:lnTo>
                    <a:pt x="59" y="314"/>
                  </a:lnTo>
                  <a:lnTo>
                    <a:pt x="60" y="313"/>
                  </a:lnTo>
                  <a:lnTo>
                    <a:pt x="58" y="311"/>
                  </a:lnTo>
                  <a:lnTo>
                    <a:pt x="58" y="309"/>
                  </a:lnTo>
                  <a:lnTo>
                    <a:pt x="57" y="306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1"/>
                  </a:lnTo>
                  <a:lnTo>
                    <a:pt x="59" y="302"/>
                  </a:lnTo>
                  <a:lnTo>
                    <a:pt x="59" y="303"/>
                  </a:lnTo>
                  <a:lnTo>
                    <a:pt x="60" y="303"/>
                  </a:lnTo>
                  <a:lnTo>
                    <a:pt x="60" y="302"/>
                  </a:lnTo>
                  <a:lnTo>
                    <a:pt x="61" y="301"/>
                  </a:lnTo>
                  <a:lnTo>
                    <a:pt x="62" y="301"/>
                  </a:lnTo>
                  <a:lnTo>
                    <a:pt x="61" y="299"/>
                  </a:lnTo>
                  <a:lnTo>
                    <a:pt x="60" y="299"/>
                  </a:lnTo>
                  <a:lnTo>
                    <a:pt x="61" y="297"/>
                  </a:lnTo>
                  <a:lnTo>
                    <a:pt x="59" y="296"/>
                  </a:lnTo>
                  <a:lnTo>
                    <a:pt x="59" y="294"/>
                  </a:lnTo>
                  <a:lnTo>
                    <a:pt x="60" y="291"/>
                  </a:lnTo>
                  <a:lnTo>
                    <a:pt x="60" y="289"/>
                  </a:lnTo>
                  <a:lnTo>
                    <a:pt x="60" y="288"/>
                  </a:lnTo>
                  <a:lnTo>
                    <a:pt x="61" y="287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59" y="283"/>
                  </a:lnTo>
                  <a:lnTo>
                    <a:pt x="57" y="281"/>
                  </a:lnTo>
                  <a:lnTo>
                    <a:pt x="55" y="280"/>
                  </a:lnTo>
                  <a:lnTo>
                    <a:pt x="53" y="278"/>
                  </a:lnTo>
                  <a:lnTo>
                    <a:pt x="50" y="276"/>
                  </a:lnTo>
                  <a:lnTo>
                    <a:pt x="48" y="275"/>
                  </a:lnTo>
                  <a:lnTo>
                    <a:pt x="45" y="272"/>
                  </a:lnTo>
                  <a:lnTo>
                    <a:pt x="44" y="272"/>
                  </a:lnTo>
                  <a:lnTo>
                    <a:pt x="44" y="271"/>
                  </a:lnTo>
                  <a:lnTo>
                    <a:pt x="35" y="265"/>
                  </a:lnTo>
                  <a:lnTo>
                    <a:pt x="33" y="263"/>
                  </a:lnTo>
                  <a:lnTo>
                    <a:pt x="32" y="263"/>
                  </a:lnTo>
                  <a:lnTo>
                    <a:pt x="31" y="262"/>
                  </a:lnTo>
                  <a:lnTo>
                    <a:pt x="32" y="262"/>
                  </a:lnTo>
                  <a:lnTo>
                    <a:pt x="34" y="259"/>
                  </a:lnTo>
                  <a:lnTo>
                    <a:pt x="38" y="256"/>
                  </a:lnTo>
                  <a:lnTo>
                    <a:pt x="40" y="254"/>
                  </a:lnTo>
                  <a:lnTo>
                    <a:pt x="44" y="251"/>
                  </a:lnTo>
                  <a:lnTo>
                    <a:pt x="45" y="250"/>
                  </a:lnTo>
                  <a:lnTo>
                    <a:pt x="46" y="248"/>
                  </a:lnTo>
                  <a:lnTo>
                    <a:pt x="47" y="248"/>
                  </a:lnTo>
                  <a:lnTo>
                    <a:pt x="51" y="245"/>
                  </a:lnTo>
                  <a:lnTo>
                    <a:pt x="52" y="244"/>
                  </a:lnTo>
                  <a:lnTo>
                    <a:pt x="55" y="242"/>
                  </a:lnTo>
                  <a:lnTo>
                    <a:pt x="55" y="241"/>
                  </a:lnTo>
                  <a:lnTo>
                    <a:pt x="58" y="239"/>
                  </a:lnTo>
                  <a:lnTo>
                    <a:pt x="60" y="237"/>
                  </a:lnTo>
                  <a:lnTo>
                    <a:pt x="64" y="233"/>
                  </a:lnTo>
                  <a:lnTo>
                    <a:pt x="65" y="232"/>
                  </a:lnTo>
                  <a:lnTo>
                    <a:pt x="67" y="231"/>
                  </a:lnTo>
                  <a:lnTo>
                    <a:pt x="68" y="230"/>
                  </a:lnTo>
                  <a:lnTo>
                    <a:pt x="70" y="228"/>
                  </a:lnTo>
                  <a:lnTo>
                    <a:pt x="71" y="227"/>
                  </a:lnTo>
                  <a:lnTo>
                    <a:pt x="73" y="225"/>
                  </a:lnTo>
                  <a:lnTo>
                    <a:pt x="75" y="222"/>
                  </a:lnTo>
                  <a:lnTo>
                    <a:pt x="76" y="222"/>
                  </a:lnTo>
                  <a:lnTo>
                    <a:pt x="76" y="221"/>
                  </a:lnTo>
                  <a:lnTo>
                    <a:pt x="77" y="220"/>
                  </a:lnTo>
                  <a:lnTo>
                    <a:pt x="79" y="218"/>
                  </a:lnTo>
                  <a:lnTo>
                    <a:pt x="80" y="217"/>
                  </a:lnTo>
                  <a:lnTo>
                    <a:pt x="84" y="213"/>
                  </a:lnTo>
                  <a:lnTo>
                    <a:pt x="86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9" y="208"/>
                  </a:lnTo>
                  <a:lnTo>
                    <a:pt x="91" y="206"/>
                  </a:lnTo>
                  <a:lnTo>
                    <a:pt x="92" y="206"/>
                  </a:lnTo>
                  <a:lnTo>
                    <a:pt x="94" y="204"/>
                  </a:lnTo>
                  <a:lnTo>
                    <a:pt x="95" y="203"/>
                  </a:lnTo>
                  <a:lnTo>
                    <a:pt x="96" y="202"/>
                  </a:lnTo>
                  <a:lnTo>
                    <a:pt x="98" y="200"/>
                  </a:lnTo>
                  <a:lnTo>
                    <a:pt x="99" y="199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6"/>
                  </a:lnTo>
                  <a:lnTo>
                    <a:pt x="107" y="192"/>
                  </a:lnTo>
                  <a:lnTo>
                    <a:pt x="109" y="189"/>
                  </a:lnTo>
                  <a:lnTo>
                    <a:pt x="111" y="188"/>
                  </a:lnTo>
                  <a:lnTo>
                    <a:pt x="110" y="188"/>
                  </a:lnTo>
                  <a:lnTo>
                    <a:pt x="110" y="187"/>
                  </a:lnTo>
                  <a:lnTo>
                    <a:pt x="109" y="187"/>
                  </a:lnTo>
                  <a:lnTo>
                    <a:pt x="109" y="186"/>
                  </a:lnTo>
                  <a:lnTo>
                    <a:pt x="109" y="185"/>
                  </a:lnTo>
                  <a:lnTo>
                    <a:pt x="108" y="185"/>
                  </a:lnTo>
                  <a:lnTo>
                    <a:pt x="108" y="184"/>
                  </a:lnTo>
                  <a:lnTo>
                    <a:pt x="108" y="183"/>
                  </a:lnTo>
                  <a:lnTo>
                    <a:pt x="108" y="182"/>
                  </a:lnTo>
                  <a:lnTo>
                    <a:pt x="108" y="181"/>
                  </a:lnTo>
                  <a:lnTo>
                    <a:pt x="107" y="181"/>
                  </a:lnTo>
                  <a:lnTo>
                    <a:pt x="107" y="180"/>
                  </a:lnTo>
                  <a:lnTo>
                    <a:pt x="106" y="179"/>
                  </a:lnTo>
                  <a:lnTo>
                    <a:pt x="105" y="179"/>
                  </a:lnTo>
                  <a:lnTo>
                    <a:pt x="105" y="178"/>
                  </a:lnTo>
                  <a:lnTo>
                    <a:pt x="104" y="178"/>
                  </a:lnTo>
                  <a:lnTo>
                    <a:pt x="105" y="178"/>
                  </a:lnTo>
                  <a:lnTo>
                    <a:pt x="105" y="177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3" y="176"/>
                  </a:lnTo>
                  <a:lnTo>
                    <a:pt x="103" y="175"/>
                  </a:lnTo>
                  <a:lnTo>
                    <a:pt x="102" y="175"/>
                  </a:lnTo>
                  <a:lnTo>
                    <a:pt x="102" y="174"/>
                  </a:lnTo>
                  <a:lnTo>
                    <a:pt x="102" y="173"/>
                  </a:lnTo>
                  <a:lnTo>
                    <a:pt x="101" y="173"/>
                  </a:lnTo>
                  <a:lnTo>
                    <a:pt x="101" y="172"/>
                  </a:lnTo>
                  <a:lnTo>
                    <a:pt x="100" y="172"/>
                  </a:lnTo>
                  <a:lnTo>
                    <a:pt x="100" y="171"/>
                  </a:lnTo>
                  <a:lnTo>
                    <a:pt x="99" y="171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97" y="170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8"/>
                  </a:lnTo>
                  <a:lnTo>
                    <a:pt x="95" y="168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5"/>
                  </a:lnTo>
                  <a:lnTo>
                    <a:pt x="95" y="164"/>
                  </a:lnTo>
                  <a:lnTo>
                    <a:pt x="94" y="164"/>
                  </a:lnTo>
                  <a:lnTo>
                    <a:pt x="94" y="163"/>
                  </a:lnTo>
                  <a:lnTo>
                    <a:pt x="94" y="162"/>
                  </a:lnTo>
                  <a:lnTo>
                    <a:pt x="94" y="161"/>
                  </a:lnTo>
                  <a:lnTo>
                    <a:pt x="93" y="161"/>
                  </a:lnTo>
                  <a:lnTo>
                    <a:pt x="93" y="160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91" y="159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89" y="158"/>
                  </a:lnTo>
                  <a:lnTo>
                    <a:pt x="89" y="157"/>
                  </a:lnTo>
                  <a:lnTo>
                    <a:pt x="88" y="157"/>
                  </a:lnTo>
                  <a:lnTo>
                    <a:pt x="87" y="157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4" y="155"/>
                  </a:lnTo>
                  <a:lnTo>
                    <a:pt x="84" y="154"/>
                  </a:lnTo>
                  <a:lnTo>
                    <a:pt x="83" y="153"/>
                  </a:lnTo>
                  <a:lnTo>
                    <a:pt x="83" y="152"/>
                  </a:lnTo>
                  <a:lnTo>
                    <a:pt x="82" y="151"/>
                  </a:lnTo>
                  <a:lnTo>
                    <a:pt x="81" y="151"/>
                  </a:lnTo>
                  <a:lnTo>
                    <a:pt x="81" y="150"/>
                  </a:lnTo>
                  <a:lnTo>
                    <a:pt x="80" y="150"/>
                  </a:lnTo>
                  <a:lnTo>
                    <a:pt x="81" y="148"/>
                  </a:lnTo>
                  <a:lnTo>
                    <a:pt x="82" y="146"/>
                  </a:lnTo>
                  <a:lnTo>
                    <a:pt x="82" y="144"/>
                  </a:lnTo>
                  <a:lnTo>
                    <a:pt x="83" y="143"/>
                  </a:lnTo>
                  <a:lnTo>
                    <a:pt x="83" y="142"/>
                  </a:lnTo>
                  <a:lnTo>
                    <a:pt x="83" y="141"/>
                  </a:lnTo>
                  <a:lnTo>
                    <a:pt x="83" y="140"/>
                  </a:lnTo>
                  <a:lnTo>
                    <a:pt x="84" y="140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4" y="137"/>
                  </a:lnTo>
                  <a:lnTo>
                    <a:pt x="85" y="137"/>
                  </a:lnTo>
                  <a:lnTo>
                    <a:pt x="85" y="136"/>
                  </a:lnTo>
                  <a:lnTo>
                    <a:pt x="85" y="135"/>
                  </a:lnTo>
                  <a:lnTo>
                    <a:pt x="86" y="135"/>
                  </a:lnTo>
                  <a:lnTo>
                    <a:pt x="86" y="134"/>
                  </a:lnTo>
                  <a:lnTo>
                    <a:pt x="86" y="133"/>
                  </a:lnTo>
                  <a:lnTo>
                    <a:pt x="86" y="132"/>
                  </a:lnTo>
                  <a:lnTo>
                    <a:pt x="87" y="130"/>
                  </a:lnTo>
                  <a:lnTo>
                    <a:pt x="87" y="129"/>
                  </a:lnTo>
                  <a:lnTo>
                    <a:pt x="88" y="128"/>
                  </a:lnTo>
                  <a:lnTo>
                    <a:pt x="89" y="126"/>
                  </a:lnTo>
                  <a:lnTo>
                    <a:pt x="90" y="122"/>
                  </a:lnTo>
                  <a:lnTo>
                    <a:pt x="91" y="118"/>
                  </a:lnTo>
                  <a:lnTo>
                    <a:pt x="92" y="117"/>
                  </a:lnTo>
                  <a:lnTo>
                    <a:pt x="92" y="116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3" y="112"/>
                  </a:lnTo>
                  <a:lnTo>
                    <a:pt x="95" y="106"/>
                  </a:lnTo>
                  <a:lnTo>
                    <a:pt x="96" y="105"/>
                  </a:lnTo>
                  <a:lnTo>
                    <a:pt x="96" y="105"/>
                  </a:lnTo>
                  <a:lnTo>
                    <a:pt x="96" y="104"/>
                  </a:lnTo>
                  <a:lnTo>
                    <a:pt x="97" y="103"/>
                  </a:lnTo>
                  <a:lnTo>
                    <a:pt x="97" y="102"/>
                  </a:lnTo>
                  <a:lnTo>
                    <a:pt x="97" y="101"/>
                  </a:lnTo>
                  <a:lnTo>
                    <a:pt x="99" y="97"/>
                  </a:lnTo>
                  <a:lnTo>
                    <a:pt x="100" y="94"/>
                  </a:lnTo>
                  <a:lnTo>
                    <a:pt x="100" y="93"/>
                  </a:lnTo>
                  <a:lnTo>
                    <a:pt x="101" y="91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8" y="81"/>
                  </a:lnTo>
                  <a:lnTo>
                    <a:pt x="110" y="80"/>
                  </a:lnTo>
                  <a:lnTo>
                    <a:pt x="111" y="78"/>
                  </a:lnTo>
                  <a:lnTo>
                    <a:pt x="115" y="75"/>
                  </a:lnTo>
                  <a:lnTo>
                    <a:pt x="116" y="73"/>
                  </a:lnTo>
                  <a:lnTo>
                    <a:pt x="120" y="69"/>
                  </a:lnTo>
                  <a:lnTo>
                    <a:pt x="121" y="68"/>
                  </a:lnTo>
                  <a:lnTo>
                    <a:pt x="122" y="67"/>
                  </a:lnTo>
                  <a:lnTo>
                    <a:pt x="124" y="65"/>
                  </a:lnTo>
                  <a:lnTo>
                    <a:pt x="127" y="62"/>
                  </a:lnTo>
                  <a:lnTo>
                    <a:pt x="129" y="60"/>
                  </a:lnTo>
                  <a:lnTo>
                    <a:pt x="131" y="58"/>
                  </a:lnTo>
                  <a:lnTo>
                    <a:pt x="132" y="57"/>
                  </a:lnTo>
                  <a:lnTo>
                    <a:pt x="133" y="56"/>
                  </a:lnTo>
                  <a:lnTo>
                    <a:pt x="134" y="55"/>
                  </a:lnTo>
                  <a:lnTo>
                    <a:pt x="137" y="52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1" y="48"/>
                  </a:lnTo>
                  <a:lnTo>
                    <a:pt x="145" y="44"/>
                  </a:lnTo>
                  <a:lnTo>
                    <a:pt x="146" y="42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60" y="28"/>
                  </a:lnTo>
                  <a:lnTo>
                    <a:pt x="163" y="25"/>
                  </a:lnTo>
                  <a:lnTo>
                    <a:pt x="164" y="24"/>
                  </a:lnTo>
                  <a:lnTo>
                    <a:pt x="165" y="23"/>
                  </a:lnTo>
                  <a:lnTo>
                    <a:pt x="166" y="22"/>
                  </a:lnTo>
                  <a:lnTo>
                    <a:pt x="170" y="18"/>
                  </a:lnTo>
                  <a:lnTo>
                    <a:pt x="173" y="15"/>
                  </a:lnTo>
                  <a:lnTo>
                    <a:pt x="178" y="10"/>
                  </a:lnTo>
                  <a:lnTo>
                    <a:pt x="182" y="6"/>
                  </a:lnTo>
                  <a:lnTo>
                    <a:pt x="183" y="5"/>
                  </a:lnTo>
                  <a:lnTo>
                    <a:pt x="185" y="2"/>
                  </a:lnTo>
                  <a:lnTo>
                    <a:pt x="186" y="2"/>
                  </a:lnTo>
                  <a:lnTo>
                    <a:pt x="188" y="0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0" y="3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3" y="4"/>
                  </a:lnTo>
                  <a:lnTo>
                    <a:pt x="194" y="5"/>
                  </a:lnTo>
                  <a:lnTo>
                    <a:pt x="195" y="6"/>
                  </a:lnTo>
                  <a:lnTo>
                    <a:pt x="196" y="7"/>
                  </a:lnTo>
                  <a:lnTo>
                    <a:pt x="197" y="7"/>
                  </a:lnTo>
                  <a:lnTo>
                    <a:pt x="198" y="8"/>
                  </a:lnTo>
                  <a:lnTo>
                    <a:pt x="198" y="10"/>
                  </a:lnTo>
                  <a:lnTo>
                    <a:pt x="199" y="11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4"/>
                  </a:lnTo>
                  <a:lnTo>
                    <a:pt x="203" y="14"/>
                  </a:lnTo>
                  <a:lnTo>
                    <a:pt x="203" y="15"/>
                  </a:lnTo>
                  <a:lnTo>
                    <a:pt x="204" y="16"/>
                  </a:lnTo>
                  <a:lnTo>
                    <a:pt x="205" y="17"/>
                  </a:lnTo>
                  <a:lnTo>
                    <a:pt x="207" y="19"/>
                  </a:lnTo>
                  <a:lnTo>
                    <a:pt x="208" y="19"/>
                  </a:lnTo>
                  <a:lnTo>
                    <a:pt x="208" y="20"/>
                  </a:lnTo>
                  <a:lnTo>
                    <a:pt x="209" y="20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2" y="21"/>
                  </a:lnTo>
                  <a:lnTo>
                    <a:pt x="213" y="22"/>
                  </a:lnTo>
                  <a:lnTo>
                    <a:pt x="214" y="22"/>
                  </a:lnTo>
                  <a:lnTo>
                    <a:pt x="215" y="22"/>
                  </a:lnTo>
                  <a:lnTo>
                    <a:pt x="216" y="22"/>
                  </a:lnTo>
                  <a:lnTo>
                    <a:pt x="219" y="21"/>
                  </a:lnTo>
                  <a:lnTo>
                    <a:pt x="220" y="21"/>
                  </a:lnTo>
                  <a:lnTo>
                    <a:pt x="221" y="21"/>
                  </a:lnTo>
                  <a:lnTo>
                    <a:pt x="222" y="21"/>
                  </a:lnTo>
                  <a:lnTo>
                    <a:pt x="223" y="21"/>
                  </a:lnTo>
                  <a:lnTo>
                    <a:pt x="224" y="21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9" y="20"/>
                  </a:lnTo>
                  <a:lnTo>
                    <a:pt x="231" y="20"/>
                  </a:lnTo>
                  <a:lnTo>
                    <a:pt x="232" y="20"/>
                  </a:lnTo>
                  <a:lnTo>
                    <a:pt x="235" y="20"/>
                  </a:lnTo>
                  <a:lnTo>
                    <a:pt x="238" y="20"/>
                  </a:lnTo>
                  <a:lnTo>
                    <a:pt x="239" y="20"/>
                  </a:lnTo>
                  <a:lnTo>
                    <a:pt x="239" y="19"/>
                  </a:lnTo>
                  <a:lnTo>
                    <a:pt x="240" y="18"/>
                  </a:lnTo>
                  <a:lnTo>
                    <a:pt x="241" y="18"/>
                  </a:lnTo>
                  <a:lnTo>
                    <a:pt x="243" y="20"/>
                  </a:lnTo>
                  <a:lnTo>
                    <a:pt x="244" y="20"/>
                  </a:lnTo>
                  <a:lnTo>
                    <a:pt x="245" y="19"/>
                  </a:lnTo>
                  <a:lnTo>
                    <a:pt x="246" y="19"/>
                  </a:lnTo>
                  <a:lnTo>
                    <a:pt x="247" y="18"/>
                  </a:lnTo>
                  <a:lnTo>
                    <a:pt x="248" y="17"/>
                  </a:lnTo>
                  <a:lnTo>
                    <a:pt x="248" y="18"/>
                  </a:lnTo>
                  <a:lnTo>
                    <a:pt x="250" y="20"/>
                  </a:lnTo>
                  <a:lnTo>
                    <a:pt x="252" y="21"/>
                  </a:lnTo>
                  <a:lnTo>
                    <a:pt x="252" y="22"/>
                  </a:lnTo>
                  <a:lnTo>
                    <a:pt x="253" y="22"/>
                  </a:lnTo>
                  <a:lnTo>
                    <a:pt x="253" y="23"/>
                  </a:lnTo>
                  <a:lnTo>
                    <a:pt x="254" y="24"/>
                  </a:lnTo>
                  <a:lnTo>
                    <a:pt x="255" y="24"/>
                  </a:lnTo>
                  <a:lnTo>
                    <a:pt x="255" y="25"/>
                  </a:lnTo>
                  <a:lnTo>
                    <a:pt x="258" y="27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1" y="30"/>
                  </a:lnTo>
                  <a:lnTo>
                    <a:pt x="263" y="33"/>
                  </a:lnTo>
                  <a:lnTo>
                    <a:pt x="264" y="33"/>
                  </a:lnTo>
                  <a:lnTo>
                    <a:pt x="265" y="33"/>
                  </a:lnTo>
                  <a:lnTo>
                    <a:pt x="268" y="36"/>
                  </a:lnTo>
                  <a:lnTo>
                    <a:pt x="269" y="37"/>
                  </a:lnTo>
                  <a:lnTo>
                    <a:pt x="271" y="38"/>
                  </a:lnTo>
                  <a:lnTo>
                    <a:pt x="271" y="39"/>
                  </a:lnTo>
                  <a:lnTo>
                    <a:pt x="272" y="39"/>
                  </a:lnTo>
                  <a:lnTo>
                    <a:pt x="272" y="40"/>
                  </a:lnTo>
                  <a:lnTo>
                    <a:pt x="273" y="40"/>
                  </a:lnTo>
                  <a:lnTo>
                    <a:pt x="273" y="41"/>
                  </a:lnTo>
                  <a:lnTo>
                    <a:pt x="273" y="42"/>
                  </a:lnTo>
                  <a:lnTo>
                    <a:pt x="274" y="43"/>
                  </a:lnTo>
                  <a:lnTo>
                    <a:pt x="275" y="43"/>
                  </a:lnTo>
                  <a:lnTo>
                    <a:pt x="275" y="44"/>
                  </a:lnTo>
                  <a:lnTo>
                    <a:pt x="276" y="44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79" y="48"/>
                  </a:lnTo>
                  <a:lnTo>
                    <a:pt x="280" y="48"/>
                  </a:lnTo>
                  <a:lnTo>
                    <a:pt x="280" y="49"/>
                  </a:lnTo>
                  <a:lnTo>
                    <a:pt x="281" y="49"/>
                  </a:lnTo>
                  <a:lnTo>
                    <a:pt x="282" y="50"/>
                  </a:lnTo>
                  <a:lnTo>
                    <a:pt x="283" y="48"/>
                  </a:lnTo>
                  <a:lnTo>
                    <a:pt x="284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9" y="46"/>
                  </a:lnTo>
                  <a:lnTo>
                    <a:pt x="290" y="46"/>
                  </a:lnTo>
                  <a:lnTo>
                    <a:pt x="291" y="46"/>
                  </a:lnTo>
                  <a:lnTo>
                    <a:pt x="292" y="46"/>
                  </a:lnTo>
                  <a:lnTo>
                    <a:pt x="293" y="45"/>
                  </a:lnTo>
                  <a:lnTo>
                    <a:pt x="293" y="46"/>
                  </a:lnTo>
                  <a:lnTo>
                    <a:pt x="294" y="46"/>
                  </a:lnTo>
                  <a:lnTo>
                    <a:pt x="295" y="45"/>
                  </a:lnTo>
                  <a:lnTo>
                    <a:pt x="295" y="44"/>
                  </a:lnTo>
                  <a:lnTo>
                    <a:pt x="296" y="43"/>
                  </a:lnTo>
                  <a:lnTo>
                    <a:pt x="297" y="43"/>
                  </a:lnTo>
                  <a:lnTo>
                    <a:pt x="298" y="42"/>
                  </a:lnTo>
                  <a:lnTo>
                    <a:pt x="298" y="40"/>
                  </a:lnTo>
                  <a:lnTo>
                    <a:pt x="299" y="40"/>
                  </a:lnTo>
                  <a:lnTo>
                    <a:pt x="300" y="39"/>
                  </a:lnTo>
                  <a:lnTo>
                    <a:pt x="300" y="38"/>
                  </a:lnTo>
                  <a:lnTo>
                    <a:pt x="300" y="37"/>
                  </a:lnTo>
                  <a:lnTo>
                    <a:pt x="300" y="36"/>
                  </a:lnTo>
                  <a:lnTo>
                    <a:pt x="301" y="36"/>
                  </a:lnTo>
                  <a:lnTo>
                    <a:pt x="302" y="36"/>
                  </a:lnTo>
                  <a:lnTo>
                    <a:pt x="303" y="36"/>
                  </a:lnTo>
                  <a:lnTo>
                    <a:pt x="303" y="35"/>
                  </a:lnTo>
                  <a:lnTo>
                    <a:pt x="304" y="35"/>
                  </a:lnTo>
                  <a:lnTo>
                    <a:pt x="304" y="34"/>
                  </a:lnTo>
                  <a:lnTo>
                    <a:pt x="305" y="33"/>
                  </a:lnTo>
                  <a:lnTo>
                    <a:pt x="306" y="32"/>
                  </a:lnTo>
                  <a:lnTo>
                    <a:pt x="306" y="31"/>
                  </a:lnTo>
                  <a:lnTo>
                    <a:pt x="307" y="30"/>
                  </a:lnTo>
                  <a:lnTo>
                    <a:pt x="308" y="30"/>
                  </a:lnTo>
                  <a:lnTo>
                    <a:pt x="309" y="30"/>
                  </a:lnTo>
                  <a:lnTo>
                    <a:pt x="310" y="29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2" y="26"/>
                  </a:lnTo>
                  <a:lnTo>
                    <a:pt x="313" y="24"/>
                  </a:lnTo>
                  <a:lnTo>
                    <a:pt x="314" y="24"/>
                  </a:lnTo>
                  <a:lnTo>
                    <a:pt x="315" y="24"/>
                  </a:lnTo>
                  <a:lnTo>
                    <a:pt x="315" y="23"/>
                  </a:lnTo>
                  <a:lnTo>
                    <a:pt x="316" y="23"/>
                  </a:lnTo>
                  <a:lnTo>
                    <a:pt x="317" y="22"/>
                  </a:lnTo>
                  <a:lnTo>
                    <a:pt x="318" y="22"/>
                  </a:lnTo>
                  <a:lnTo>
                    <a:pt x="319" y="21"/>
                  </a:lnTo>
                  <a:lnTo>
                    <a:pt x="319" y="20"/>
                  </a:lnTo>
                  <a:lnTo>
                    <a:pt x="319" y="19"/>
                  </a:lnTo>
                  <a:lnTo>
                    <a:pt x="320" y="18"/>
                  </a:lnTo>
                  <a:lnTo>
                    <a:pt x="320" y="19"/>
                  </a:lnTo>
                  <a:lnTo>
                    <a:pt x="321" y="19"/>
                  </a:lnTo>
                  <a:lnTo>
                    <a:pt x="321" y="18"/>
                  </a:lnTo>
                  <a:lnTo>
                    <a:pt x="321" y="19"/>
                  </a:lnTo>
                  <a:lnTo>
                    <a:pt x="322" y="19"/>
                  </a:lnTo>
                  <a:lnTo>
                    <a:pt x="322" y="18"/>
                  </a:lnTo>
                  <a:lnTo>
                    <a:pt x="323" y="18"/>
                  </a:lnTo>
                  <a:lnTo>
                    <a:pt x="324" y="17"/>
                  </a:lnTo>
                  <a:lnTo>
                    <a:pt x="325" y="16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7"/>
                  </a:lnTo>
                  <a:lnTo>
                    <a:pt x="328" y="17"/>
                  </a:lnTo>
                  <a:lnTo>
                    <a:pt x="329" y="17"/>
                  </a:lnTo>
                  <a:lnTo>
                    <a:pt x="329" y="18"/>
                  </a:lnTo>
                  <a:lnTo>
                    <a:pt x="330" y="18"/>
                  </a:lnTo>
                  <a:lnTo>
                    <a:pt x="330" y="19"/>
                  </a:lnTo>
                  <a:lnTo>
                    <a:pt x="330" y="20"/>
                  </a:lnTo>
                  <a:lnTo>
                    <a:pt x="331" y="21"/>
                  </a:lnTo>
                  <a:lnTo>
                    <a:pt x="331" y="22"/>
                  </a:lnTo>
                  <a:lnTo>
                    <a:pt x="332" y="21"/>
                  </a:lnTo>
                  <a:lnTo>
                    <a:pt x="333" y="21"/>
                  </a:lnTo>
                  <a:lnTo>
                    <a:pt x="335" y="21"/>
                  </a:lnTo>
                  <a:lnTo>
                    <a:pt x="336" y="21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7" y="23"/>
                  </a:lnTo>
                  <a:lnTo>
                    <a:pt x="337" y="24"/>
                  </a:lnTo>
                  <a:lnTo>
                    <a:pt x="338" y="24"/>
                  </a:lnTo>
                  <a:lnTo>
                    <a:pt x="339" y="24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1" y="25"/>
                  </a:lnTo>
                  <a:lnTo>
                    <a:pt x="342" y="24"/>
                  </a:lnTo>
                  <a:lnTo>
                    <a:pt x="343" y="25"/>
                  </a:lnTo>
                  <a:lnTo>
                    <a:pt x="343" y="24"/>
                  </a:lnTo>
                  <a:lnTo>
                    <a:pt x="344" y="24"/>
                  </a:lnTo>
                  <a:lnTo>
                    <a:pt x="345" y="24"/>
                  </a:lnTo>
                  <a:lnTo>
                    <a:pt x="346" y="25"/>
                  </a:lnTo>
                  <a:lnTo>
                    <a:pt x="346" y="26"/>
                  </a:lnTo>
                  <a:lnTo>
                    <a:pt x="347" y="26"/>
                  </a:lnTo>
                  <a:lnTo>
                    <a:pt x="347" y="27"/>
                  </a:lnTo>
                  <a:lnTo>
                    <a:pt x="347" y="26"/>
                  </a:lnTo>
                  <a:lnTo>
                    <a:pt x="348" y="26"/>
                  </a:lnTo>
                  <a:lnTo>
                    <a:pt x="349" y="26"/>
                  </a:lnTo>
                  <a:lnTo>
                    <a:pt x="350" y="26"/>
                  </a:lnTo>
                  <a:lnTo>
                    <a:pt x="351" y="27"/>
                  </a:lnTo>
                  <a:lnTo>
                    <a:pt x="352" y="27"/>
                  </a:lnTo>
                  <a:lnTo>
                    <a:pt x="353" y="27"/>
                  </a:lnTo>
                  <a:lnTo>
                    <a:pt x="352" y="25"/>
                  </a:lnTo>
                  <a:lnTo>
                    <a:pt x="353" y="24"/>
                  </a:lnTo>
                  <a:lnTo>
                    <a:pt x="354" y="25"/>
                  </a:lnTo>
                  <a:lnTo>
                    <a:pt x="355" y="25"/>
                  </a:lnTo>
                  <a:lnTo>
                    <a:pt x="357" y="25"/>
                  </a:lnTo>
                  <a:lnTo>
                    <a:pt x="358" y="25"/>
                  </a:lnTo>
                  <a:lnTo>
                    <a:pt x="358" y="26"/>
                  </a:lnTo>
                  <a:lnTo>
                    <a:pt x="359" y="26"/>
                  </a:lnTo>
                  <a:lnTo>
                    <a:pt x="360" y="26"/>
                  </a:lnTo>
                  <a:lnTo>
                    <a:pt x="360" y="25"/>
                  </a:lnTo>
                  <a:lnTo>
                    <a:pt x="361" y="25"/>
                  </a:lnTo>
                  <a:lnTo>
                    <a:pt x="362" y="25"/>
                  </a:lnTo>
                  <a:lnTo>
                    <a:pt x="363" y="25"/>
                  </a:lnTo>
                  <a:lnTo>
                    <a:pt x="363" y="26"/>
                  </a:lnTo>
                  <a:lnTo>
                    <a:pt x="363" y="27"/>
                  </a:lnTo>
                  <a:lnTo>
                    <a:pt x="363" y="26"/>
                  </a:lnTo>
                  <a:lnTo>
                    <a:pt x="364" y="26"/>
                  </a:lnTo>
                  <a:lnTo>
                    <a:pt x="365" y="26"/>
                  </a:lnTo>
                  <a:lnTo>
                    <a:pt x="366" y="26"/>
                  </a:lnTo>
                  <a:lnTo>
                    <a:pt x="367" y="25"/>
                  </a:lnTo>
                  <a:lnTo>
                    <a:pt x="367" y="24"/>
                  </a:lnTo>
                  <a:lnTo>
                    <a:pt x="368" y="24"/>
                  </a:lnTo>
                  <a:lnTo>
                    <a:pt x="368" y="24"/>
                  </a:lnTo>
                  <a:lnTo>
                    <a:pt x="368" y="25"/>
                  </a:lnTo>
                  <a:lnTo>
                    <a:pt x="369" y="25"/>
                  </a:lnTo>
                  <a:lnTo>
                    <a:pt x="370" y="25"/>
                  </a:lnTo>
                  <a:lnTo>
                    <a:pt x="370" y="24"/>
                  </a:lnTo>
                  <a:lnTo>
                    <a:pt x="371" y="25"/>
                  </a:lnTo>
                  <a:lnTo>
                    <a:pt x="372" y="26"/>
                  </a:lnTo>
                  <a:lnTo>
                    <a:pt x="373" y="26"/>
                  </a:lnTo>
                  <a:lnTo>
                    <a:pt x="374" y="26"/>
                  </a:lnTo>
                  <a:lnTo>
                    <a:pt x="376" y="28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27"/>
                  </a:lnTo>
                  <a:lnTo>
                    <a:pt x="383" y="26"/>
                  </a:lnTo>
                  <a:lnTo>
                    <a:pt x="384" y="26"/>
                  </a:lnTo>
                  <a:lnTo>
                    <a:pt x="389" y="23"/>
                  </a:lnTo>
                  <a:lnTo>
                    <a:pt x="391" y="21"/>
                  </a:lnTo>
                  <a:lnTo>
                    <a:pt x="395" y="18"/>
                  </a:lnTo>
                  <a:lnTo>
                    <a:pt x="401" y="14"/>
                  </a:lnTo>
                  <a:lnTo>
                    <a:pt x="404" y="12"/>
                  </a:lnTo>
                  <a:lnTo>
                    <a:pt x="405" y="11"/>
                  </a:lnTo>
                  <a:lnTo>
                    <a:pt x="406" y="10"/>
                  </a:lnTo>
                  <a:lnTo>
                    <a:pt x="406" y="11"/>
                  </a:lnTo>
                  <a:lnTo>
                    <a:pt x="406" y="12"/>
                  </a:lnTo>
                  <a:lnTo>
                    <a:pt x="406" y="13"/>
                  </a:lnTo>
                  <a:lnTo>
                    <a:pt x="405" y="15"/>
                  </a:lnTo>
                  <a:lnTo>
                    <a:pt x="405" y="16"/>
                  </a:lnTo>
                  <a:lnTo>
                    <a:pt x="408" y="19"/>
                  </a:lnTo>
                  <a:lnTo>
                    <a:pt x="410" y="22"/>
                  </a:lnTo>
                  <a:lnTo>
                    <a:pt x="410" y="23"/>
                  </a:lnTo>
                  <a:lnTo>
                    <a:pt x="412" y="24"/>
                  </a:lnTo>
                  <a:lnTo>
                    <a:pt x="413" y="25"/>
                  </a:lnTo>
                  <a:lnTo>
                    <a:pt x="414" y="27"/>
                  </a:lnTo>
                  <a:lnTo>
                    <a:pt x="415" y="28"/>
                  </a:lnTo>
                  <a:lnTo>
                    <a:pt x="417" y="30"/>
                  </a:lnTo>
                  <a:lnTo>
                    <a:pt x="419" y="32"/>
                  </a:lnTo>
                  <a:lnTo>
                    <a:pt x="422" y="34"/>
                  </a:lnTo>
                  <a:lnTo>
                    <a:pt x="423" y="34"/>
                  </a:lnTo>
                  <a:lnTo>
                    <a:pt x="429" y="33"/>
                  </a:lnTo>
                  <a:lnTo>
                    <a:pt x="430" y="33"/>
                  </a:lnTo>
                  <a:lnTo>
                    <a:pt x="431" y="33"/>
                  </a:lnTo>
                  <a:lnTo>
                    <a:pt x="433" y="33"/>
                  </a:lnTo>
                  <a:lnTo>
                    <a:pt x="434" y="33"/>
                  </a:lnTo>
                  <a:lnTo>
                    <a:pt x="438" y="32"/>
                  </a:lnTo>
                  <a:lnTo>
                    <a:pt x="443" y="31"/>
                  </a:lnTo>
                  <a:lnTo>
                    <a:pt x="445" y="31"/>
                  </a:lnTo>
                  <a:lnTo>
                    <a:pt x="446" y="31"/>
                  </a:lnTo>
                  <a:lnTo>
                    <a:pt x="447" y="31"/>
                  </a:lnTo>
                  <a:lnTo>
                    <a:pt x="453" y="32"/>
                  </a:lnTo>
                  <a:lnTo>
                    <a:pt x="455" y="32"/>
                  </a:lnTo>
                  <a:lnTo>
                    <a:pt x="456" y="33"/>
                  </a:lnTo>
                  <a:lnTo>
                    <a:pt x="460" y="35"/>
                  </a:lnTo>
                  <a:lnTo>
                    <a:pt x="459" y="35"/>
                  </a:lnTo>
                  <a:lnTo>
                    <a:pt x="456" y="38"/>
                  </a:lnTo>
                  <a:lnTo>
                    <a:pt x="457" y="38"/>
                  </a:lnTo>
                  <a:lnTo>
                    <a:pt x="458" y="39"/>
                  </a:lnTo>
                  <a:lnTo>
                    <a:pt x="459" y="39"/>
                  </a:lnTo>
                  <a:lnTo>
                    <a:pt x="459" y="40"/>
                  </a:lnTo>
                  <a:lnTo>
                    <a:pt x="460" y="40"/>
                  </a:lnTo>
                  <a:lnTo>
                    <a:pt x="461" y="41"/>
                  </a:lnTo>
                  <a:lnTo>
                    <a:pt x="462" y="41"/>
                  </a:lnTo>
                  <a:lnTo>
                    <a:pt x="462" y="42"/>
                  </a:lnTo>
                  <a:lnTo>
                    <a:pt x="464" y="42"/>
                  </a:lnTo>
                  <a:lnTo>
                    <a:pt x="463" y="41"/>
                  </a:lnTo>
                  <a:lnTo>
                    <a:pt x="466" y="39"/>
                  </a:lnTo>
                  <a:lnTo>
                    <a:pt x="470" y="37"/>
                  </a:lnTo>
                  <a:lnTo>
                    <a:pt x="471" y="37"/>
                  </a:lnTo>
                  <a:lnTo>
                    <a:pt x="472" y="37"/>
                  </a:lnTo>
                  <a:lnTo>
                    <a:pt x="474" y="37"/>
                  </a:lnTo>
                  <a:lnTo>
                    <a:pt x="475" y="35"/>
                  </a:lnTo>
                  <a:lnTo>
                    <a:pt x="477" y="34"/>
                  </a:lnTo>
                  <a:lnTo>
                    <a:pt x="478" y="33"/>
                  </a:lnTo>
                  <a:lnTo>
                    <a:pt x="483" y="30"/>
                  </a:lnTo>
                  <a:lnTo>
                    <a:pt x="484" y="29"/>
                  </a:lnTo>
                  <a:lnTo>
                    <a:pt x="486" y="27"/>
                  </a:lnTo>
                  <a:lnTo>
                    <a:pt x="489" y="25"/>
                  </a:lnTo>
                  <a:lnTo>
                    <a:pt x="490" y="25"/>
                  </a:lnTo>
                  <a:lnTo>
                    <a:pt x="492" y="23"/>
                  </a:lnTo>
                  <a:lnTo>
                    <a:pt x="494" y="22"/>
                  </a:lnTo>
                  <a:lnTo>
                    <a:pt x="495" y="22"/>
                  </a:lnTo>
                  <a:lnTo>
                    <a:pt x="496" y="22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1"/>
                  </a:lnTo>
                  <a:lnTo>
                    <a:pt x="501" y="20"/>
                  </a:lnTo>
                  <a:lnTo>
                    <a:pt x="502" y="20"/>
                  </a:lnTo>
                  <a:lnTo>
                    <a:pt x="503" y="20"/>
                  </a:lnTo>
                  <a:lnTo>
                    <a:pt x="508" y="18"/>
                  </a:lnTo>
                  <a:lnTo>
                    <a:pt x="509" y="18"/>
                  </a:lnTo>
                  <a:lnTo>
                    <a:pt x="510" y="17"/>
                  </a:lnTo>
                  <a:lnTo>
                    <a:pt x="512" y="17"/>
                  </a:lnTo>
                  <a:lnTo>
                    <a:pt x="514" y="16"/>
                  </a:lnTo>
                  <a:lnTo>
                    <a:pt x="515" y="16"/>
                  </a:lnTo>
                  <a:lnTo>
                    <a:pt x="515" y="15"/>
                  </a:lnTo>
                  <a:lnTo>
                    <a:pt x="516" y="15"/>
                  </a:lnTo>
                  <a:lnTo>
                    <a:pt x="517" y="15"/>
                  </a:lnTo>
                  <a:lnTo>
                    <a:pt x="518" y="15"/>
                  </a:lnTo>
                  <a:lnTo>
                    <a:pt x="519" y="14"/>
                  </a:lnTo>
                  <a:lnTo>
                    <a:pt x="520" y="14"/>
                  </a:lnTo>
                  <a:lnTo>
                    <a:pt x="521" y="13"/>
                  </a:lnTo>
                  <a:lnTo>
                    <a:pt x="524" y="12"/>
                  </a:lnTo>
                  <a:lnTo>
                    <a:pt x="524" y="11"/>
                  </a:lnTo>
                  <a:lnTo>
                    <a:pt x="525" y="11"/>
                  </a:lnTo>
                  <a:lnTo>
                    <a:pt x="526" y="11"/>
                  </a:lnTo>
                  <a:lnTo>
                    <a:pt x="526" y="12"/>
                  </a:lnTo>
                  <a:lnTo>
                    <a:pt x="527" y="12"/>
                  </a:lnTo>
                  <a:lnTo>
                    <a:pt x="528" y="12"/>
                  </a:lnTo>
                  <a:lnTo>
                    <a:pt x="528" y="11"/>
                  </a:lnTo>
                  <a:lnTo>
                    <a:pt x="529" y="11"/>
                  </a:lnTo>
                  <a:lnTo>
                    <a:pt x="531" y="11"/>
                  </a:lnTo>
                  <a:lnTo>
                    <a:pt x="531" y="10"/>
                  </a:lnTo>
                  <a:lnTo>
                    <a:pt x="532" y="9"/>
                  </a:lnTo>
                  <a:lnTo>
                    <a:pt x="533" y="9"/>
                  </a:lnTo>
                  <a:lnTo>
                    <a:pt x="534" y="8"/>
                  </a:lnTo>
                  <a:lnTo>
                    <a:pt x="535" y="8"/>
                  </a:lnTo>
                  <a:lnTo>
                    <a:pt x="535" y="7"/>
                  </a:lnTo>
                  <a:lnTo>
                    <a:pt x="536" y="7"/>
                  </a:lnTo>
                  <a:lnTo>
                    <a:pt x="537" y="7"/>
                  </a:lnTo>
                  <a:lnTo>
                    <a:pt x="538" y="7"/>
                  </a:lnTo>
                  <a:lnTo>
                    <a:pt x="539" y="7"/>
                  </a:lnTo>
                  <a:lnTo>
                    <a:pt x="539" y="6"/>
                  </a:lnTo>
                  <a:lnTo>
                    <a:pt x="540" y="6"/>
                  </a:lnTo>
                  <a:lnTo>
                    <a:pt x="540" y="7"/>
                  </a:lnTo>
                  <a:lnTo>
                    <a:pt x="541" y="6"/>
                  </a:lnTo>
                  <a:lnTo>
                    <a:pt x="542" y="6"/>
                  </a:lnTo>
                  <a:lnTo>
                    <a:pt x="543" y="5"/>
                  </a:lnTo>
                  <a:lnTo>
                    <a:pt x="544" y="5"/>
                  </a:lnTo>
                  <a:lnTo>
                    <a:pt x="544" y="4"/>
                  </a:lnTo>
                  <a:lnTo>
                    <a:pt x="545" y="4"/>
                  </a:lnTo>
                  <a:lnTo>
                    <a:pt x="546" y="4"/>
                  </a:lnTo>
                  <a:lnTo>
                    <a:pt x="547" y="3"/>
                  </a:lnTo>
                  <a:lnTo>
                    <a:pt x="547" y="4"/>
                  </a:lnTo>
                  <a:lnTo>
                    <a:pt x="548" y="4"/>
                  </a:lnTo>
                  <a:lnTo>
                    <a:pt x="548" y="3"/>
                  </a:lnTo>
                  <a:lnTo>
                    <a:pt x="549" y="3"/>
                  </a:lnTo>
                  <a:lnTo>
                    <a:pt x="550" y="3"/>
                  </a:lnTo>
                  <a:lnTo>
                    <a:pt x="550" y="2"/>
                  </a:lnTo>
                  <a:lnTo>
                    <a:pt x="551" y="2"/>
                  </a:lnTo>
                  <a:lnTo>
                    <a:pt x="552" y="1"/>
                  </a:lnTo>
                  <a:lnTo>
                    <a:pt x="553" y="1"/>
                  </a:lnTo>
                  <a:lnTo>
                    <a:pt x="553" y="2"/>
                  </a:lnTo>
                  <a:lnTo>
                    <a:pt x="554" y="3"/>
                  </a:lnTo>
                  <a:close/>
                </a:path>
              </a:pathLst>
            </a:custGeom>
            <a:solidFill>
              <a:srgbClr val="FFC000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7" name="Freeform 40">
              <a:extLst>
                <a:ext uri="{FF2B5EF4-FFF2-40B4-BE49-F238E27FC236}">
                  <a16:creationId xmlns:a16="http://schemas.microsoft.com/office/drawing/2014/main" id="{3B3D9A2F-B19B-3D41-73C0-87A864EBB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925" y="950913"/>
              <a:ext cx="1027113" cy="1089025"/>
            </a:xfrm>
            <a:custGeom>
              <a:avLst/>
              <a:gdLst>
                <a:gd name="T0" fmla="*/ 100 w 647"/>
                <a:gd name="T1" fmla="*/ 2 h 686"/>
                <a:gd name="T2" fmla="*/ 130 w 647"/>
                <a:gd name="T3" fmla="*/ 1 h 686"/>
                <a:gd name="T4" fmla="*/ 157 w 647"/>
                <a:gd name="T5" fmla="*/ 1 h 686"/>
                <a:gd name="T6" fmla="*/ 190 w 647"/>
                <a:gd name="T7" fmla="*/ 1 h 686"/>
                <a:gd name="T8" fmla="*/ 234 w 647"/>
                <a:gd name="T9" fmla="*/ 1 h 686"/>
                <a:gd name="T10" fmla="*/ 284 w 647"/>
                <a:gd name="T11" fmla="*/ 1 h 686"/>
                <a:gd name="T12" fmla="*/ 336 w 647"/>
                <a:gd name="T13" fmla="*/ 1 h 686"/>
                <a:gd name="T14" fmla="*/ 396 w 647"/>
                <a:gd name="T15" fmla="*/ 2 h 686"/>
                <a:gd name="T16" fmla="*/ 466 w 647"/>
                <a:gd name="T17" fmla="*/ 2 h 686"/>
                <a:gd name="T18" fmla="*/ 516 w 647"/>
                <a:gd name="T19" fmla="*/ 2 h 686"/>
                <a:gd name="T20" fmla="*/ 544 w 647"/>
                <a:gd name="T21" fmla="*/ 2 h 686"/>
                <a:gd name="T22" fmla="*/ 589 w 647"/>
                <a:gd name="T23" fmla="*/ 2 h 686"/>
                <a:gd name="T24" fmla="*/ 631 w 647"/>
                <a:gd name="T25" fmla="*/ 3 h 686"/>
                <a:gd name="T26" fmla="*/ 619 w 647"/>
                <a:gd name="T27" fmla="*/ 13 h 686"/>
                <a:gd name="T28" fmla="*/ 610 w 647"/>
                <a:gd name="T29" fmla="*/ 25 h 686"/>
                <a:gd name="T30" fmla="*/ 621 w 647"/>
                <a:gd name="T31" fmla="*/ 34 h 686"/>
                <a:gd name="T32" fmla="*/ 633 w 647"/>
                <a:gd name="T33" fmla="*/ 44 h 686"/>
                <a:gd name="T34" fmla="*/ 640 w 647"/>
                <a:gd name="T35" fmla="*/ 59 h 686"/>
                <a:gd name="T36" fmla="*/ 626 w 647"/>
                <a:gd name="T37" fmla="*/ 71 h 686"/>
                <a:gd name="T38" fmla="*/ 624 w 647"/>
                <a:gd name="T39" fmla="*/ 85 h 686"/>
                <a:gd name="T40" fmla="*/ 631 w 647"/>
                <a:gd name="T41" fmla="*/ 100 h 686"/>
                <a:gd name="T42" fmla="*/ 647 w 647"/>
                <a:gd name="T43" fmla="*/ 114 h 686"/>
                <a:gd name="T44" fmla="*/ 619 w 647"/>
                <a:gd name="T45" fmla="*/ 176 h 686"/>
                <a:gd name="T46" fmla="*/ 599 w 647"/>
                <a:gd name="T47" fmla="*/ 194 h 686"/>
                <a:gd name="T48" fmla="*/ 580 w 647"/>
                <a:gd name="T49" fmla="*/ 203 h 686"/>
                <a:gd name="T50" fmla="*/ 566 w 647"/>
                <a:gd name="T51" fmla="*/ 217 h 686"/>
                <a:gd name="T52" fmla="*/ 550 w 647"/>
                <a:gd name="T53" fmla="*/ 212 h 686"/>
                <a:gd name="T54" fmla="*/ 540 w 647"/>
                <a:gd name="T55" fmla="*/ 218 h 686"/>
                <a:gd name="T56" fmla="*/ 542 w 647"/>
                <a:gd name="T57" fmla="*/ 244 h 686"/>
                <a:gd name="T58" fmla="*/ 566 w 647"/>
                <a:gd name="T59" fmla="*/ 270 h 686"/>
                <a:gd name="T60" fmla="*/ 576 w 647"/>
                <a:gd name="T61" fmla="*/ 296 h 686"/>
                <a:gd name="T62" fmla="*/ 537 w 647"/>
                <a:gd name="T63" fmla="*/ 315 h 686"/>
                <a:gd name="T64" fmla="*/ 514 w 647"/>
                <a:gd name="T65" fmla="*/ 318 h 686"/>
                <a:gd name="T66" fmla="*/ 482 w 647"/>
                <a:gd name="T67" fmla="*/ 315 h 686"/>
                <a:gd name="T68" fmla="*/ 420 w 647"/>
                <a:gd name="T69" fmla="*/ 298 h 686"/>
                <a:gd name="T70" fmla="*/ 405 w 647"/>
                <a:gd name="T71" fmla="*/ 327 h 686"/>
                <a:gd name="T72" fmla="*/ 405 w 647"/>
                <a:gd name="T73" fmla="*/ 392 h 686"/>
                <a:gd name="T74" fmla="*/ 403 w 647"/>
                <a:gd name="T75" fmla="*/ 438 h 686"/>
                <a:gd name="T76" fmla="*/ 400 w 647"/>
                <a:gd name="T77" fmla="*/ 469 h 686"/>
                <a:gd name="T78" fmla="*/ 368 w 647"/>
                <a:gd name="T79" fmla="*/ 475 h 686"/>
                <a:gd name="T80" fmla="*/ 368 w 647"/>
                <a:gd name="T81" fmla="*/ 536 h 686"/>
                <a:gd name="T82" fmla="*/ 373 w 647"/>
                <a:gd name="T83" fmla="*/ 572 h 686"/>
                <a:gd name="T84" fmla="*/ 368 w 647"/>
                <a:gd name="T85" fmla="*/ 618 h 686"/>
                <a:gd name="T86" fmla="*/ 325 w 647"/>
                <a:gd name="T87" fmla="*/ 624 h 686"/>
                <a:gd name="T88" fmla="*/ 279 w 647"/>
                <a:gd name="T89" fmla="*/ 615 h 686"/>
                <a:gd name="T90" fmla="*/ 237 w 647"/>
                <a:gd name="T91" fmla="*/ 606 h 686"/>
                <a:gd name="T92" fmla="*/ 231 w 647"/>
                <a:gd name="T93" fmla="*/ 636 h 686"/>
                <a:gd name="T94" fmla="*/ 211 w 647"/>
                <a:gd name="T95" fmla="*/ 664 h 686"/>
                <a:gd name="T96" fmla="*/ 179 w 647"/>
                <a:gd name="T97" fmla="*/ 668 h 686"/>
                <a:gd name="T98" fmla="*/ 147 w 647"/>
                <a:gd name="T99" fmla="*/ 679 h 686"/>
                <a:gd name="T100" fmla="*/ 103 w 647"/>
                <a:gd name="T101" fmla="*/ 664 h 686"/>
                <a:gd name="T102" fmla="*/ 92 w 647"/>
                <a:gd name="T103" fmla="*/ 597 h 686"/>
                <a:gd name="T104" fmla="*/ 86 w 647"/>
                <a:gd name="T105" fmla="*/ 557 h 686"/>
                <a:gd name="T106" fmla="*/ 74 w 647"/>
                <a:gd name="T107" fmla="*/ 474 h 686"/>
                <a:gd name="T108" fmla="*/ 64 w 647"/>
                <a:gd name="T109" fmla="*/ 406 h 686"/>
                <a:gd name="T110" fmla="*/ 57 w 647"/>
                <a:gd name="T111" fmla="*/ 359 h 686"/>
                <a:gd name="T112" fmla="*/ 45 w 647"/>
                <a:gd name="T113" fmla="*/ 291 h 686"/>
                <a:gd name="T114" fmla="*/ 38 w 647"/>
                <a:gd name="T115" fmla="*/ 248 h 686"/>
                <a:gd name="T116" fmla="*/ 33 w 647"/>
                <a:gd name="T117" fmla="*/ 220 h 686"/>
                <a:gd name="T118" fmla="*/ 22 w 647"/>
                <a:gd name="T119" fmla="*/ 154 h 686"/>
                <a:gd name="T120" fmla="*/ 14 w 647"/>
                <a:gd name="T121" fmla="*/ 108 h 686"/>
                <a:gd name="T122" fmla="*/ 5 w 647"/>
                <a:gd name="T123" fmla="*/ 47 h 686"/>
                <a:gd name="T124" fmla="*/ 0 w 647"/>
                <a:gd name="T125" fmla="*/ 4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7" h="686">
                  <a:moveTo>
                    <a:pt x="44" y="1"/>
                  </a:moveTo>
                  <a:lnTo>
                    <a:pt x="45" y="1"/>
                  </a:lnTo>
                  <a:lnTo>
                    <a:pt x="46" y="1"/>
                  </a:lnTo>
                  <a:lnTo>
                    <a:pt x="51" y="1"/>
                  </a:lnTo>
                  <a:lnTo>
                    <a:pt x="56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1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7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2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4" y="1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1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202" y="1"/>
                  </a:lnTo>
                  <a:lnTo>
                    <a:pt x="204" y="1"/>
                  </a:lnTo>
                  <a:lnTo>
                    <a:pt x="206" y="1"/>
                  </a:lnTo>
                  <a:lnTo>
                    <a:pt x="209" y="1"/>
                  </a:lnTo>
                  <a:lnTo>
                    <a:pt x="211" y="1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1"/>
                  </a:lnTo>
                  <a:lnTo>
                    <a:pt x="218" y="1"/>
                  </a:lnTo>
                  <a:lnTo>
                    <a:pt x="223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2" y="1"/>
                  </a:lnTo>
                  <a:lnTo>
                    <a:pt x="247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8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5" y="1"/>
                  </a:lnTo>
                  <a:lnTo>
                    <a:pt x="266" y="1"/>
                  </a:lnTo>
                  <a:lnTo>
                    <a:pt x="267" y="1"/>
                  </a:lnTo>
                  <a:lnTo>
                    <a:pt x="268" y="1"/>
                  </a:lnTo>
                  <a:lnTo>
                    <a:pt x="275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5" y="1"/>
                  </a:lnTo>
                  <a:lnTo>
                    <a:pt x="297" y="1"/>
                  </a:lnTo>
                  <a:lnTo>
                    <a:pt x="299" y="1"/>
                  </a:lnTo>
                  <a:lnTo>
                    <a:pt x="305" y="1"/>
                  </a:lnTo>
                  <a:lnTo>
                    <a:pt x="307" y="1"/>
                  </a:lnTo>
                  <a:lnTo>
                    <a:pt x="310" y="1"/>
                  </a:lnTo>
                  <a:lnTo>
                    <a:pt x="312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2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5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1" y="1"/>
                  </a:lnTo>
                  <a:lnTo>
                    <a:pt x="343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66" y="1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0" y="2"/>
                  </a:lnTo>
                  <a:lnTo>
                    <a:pt x="383" y="1"/>
                  </a:lnTo>
                  <a:lnTo>
                    <a:pt x="389" y="2"/>
                  </a:lnTo>
                  <a:lnTo>
                    <a:pt x="392" y="2"/>
                  </a:lnTo>
                  <a:lnTo>
                    <a:pt x="394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2" y="2"/>
                  </a:lnTo>
                  <a:lnTo>
                    <a:pt x="414" y="2"/>
                  </a:lnTo>
                  <a:lnTo>
                    <a:pt x="415" y="2"/>
                  </a:lnTo>
                  <a:lnTo>
                    <a:pt x="419" y="2"/>
                  </a:lnTo>
                  <a:lnTo>
                    <a:pt x="421" y="2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0" y="2"/>
                  </a:lnTo>
                  <a:lnTo>
                    <a:pt x="431" y="2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6" y="2"/>
                  </a:lnTo>
                  <a:lnTo>
                    <a:pt x="442" y="2"/>
                  </a:lnTo>
                  <a:lnTo>
                    <a:pt x="443" y="2"/>
                  </a:lnTo>
                  <a:lnTo>
                    <a:pt x="444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8" y="2"/>
                  </a:lnTo>
                  <a:lnTo>
                    <a:pt x="464" y="2"/>
                  </a:lnTo>
                  <a:lnTo>
                    <a:pt x="466" y="2"/>
                  </a:lnTo>
                  <a:lnTo>
                    <a:pt x="468" y="2"/>
                  </a:lnTo>
                  <a:lnTo>
                    <a:pt x="469" y="2"/>
                  </a:lnTo>
                  <a:lnTo>
                    <a:pt x="471" y="2"/>
                  </a:lnTo>
                  <a:lnTo>
                    <a:pt x="473" y="2"/>
                  </a:lnTo>
                  <a:lnTo>
                    <a:pt x="478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1" y="2"/>
                  </a:lnTo>
                  <a:lnTo>
                    <a:pt x="492" y="2"/>
                  </a:lnTo>
                  <a:lnTo>
                    <a:pt x="493" y="2"/>
                  </a:lnTo>
                  <a:lnTo>
                    <a:pt x="496" y="2"/>
                  </a:lnTo>
                  <a:lnTo>
                    <a:pt x="497" y="2"/>
                  </a:lnTo>
                  <a:lnTo>
                    <a:pt x="499" y="2"/>
                  </a:lnTo>
                  <a:lnTo>
                    <a:pt x="502" y="2"/>
                  </a:lnTo>
                  <a:lnTo>
                    <a:pt x="503" y="2"/>
                  </a:lnTo>
                  <a:lnTo>
                    <a:pt x="505" y="2"/>
                  </a:lnTo>
                  <a:lnTo>
                    <a:pt x="507" y="2"/>
                  </a:lnTo>
                  <a:lnTo>
                    <a:pt x="510" y="2"/>
                  </a:lnTo>
                  <a:lnTo>
                    <a:pt x="514" y="2"/>
                  </a:lnTo>
                  <a:lnTo>
                    <a:pt x="515" y="2"/>
                  </a:lnTo>
                  <a:lnTo>
                    <a:pt x="516" y="2"/>
                  </a:lnTo>
                  <a:lnTo>
                    <a:pt x="517" y="2"/>
                  </a:lnTo>
                  <a:lnTo>
                    <a:pt x="517" y="2"/>
                  </a:lnTo>
                  <a:lnTo>
                    <a:pt x="518" y="2"/>
                  </a:lnTo>
                  <a:lnTo>
                    <a:pt x="519" y="2"/>
                  </a:lnTo>
                  <a:lnTo>
                    <a:pt x="520" y="2"/>
                  </a:lnTo>
                  <a:lnTo>
                    <a:pt x="521" y="2"/>
                  </a:lnTo>
                  <a:lnTo>
                    <a:pt x="522" y="2"/>
                  </a:lnTo>
                  <a:lnTo>
                    <a:pt x="523" y="2"/>
                  </a:lnTo>
                  <a:lnTo>
                    <a:pt x="525" y="2"/>
                  </a:lnTo>
                  <a:lnTo>
                    <a:pt x="526" y="2"/>
                  </a:lnTo>
                  <a:lnTo>
                    <a:pt x="527" y="2"/>
                  </a:lnTo>
                  <a:lnTo>
                    <a:pt x="528" y="2"/>
                  </a:lnTo>
                  <a:lnTo>
                    <a:pt x="529" y="2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3" y="2"/>
                  </a:lnTo>
                  <a:lnTo>
                    <a:pt x="536" y="2"/>
                  </a:lnTo>
                  <a:lnTo>
                    <a:pt x="539" y="2"/>
                  </a:lnTo>
                  <a:lnTo>
                    <a:pt x="540" y="2"/>
                  </a:lnTo>
                  <a:lnTo>
                    <a:pt x="542" y="2"/>
                  </a:lnTo>
                  <a:lnTo>
                    <a:pt x="544" y="2"/>
                  </a:lnTo>
                  <a:lnTo>
                    <a:pt x="546" y="2"/>
                  </a:lnTo>
                  <a:lnTo>
                    <a:pt x="549" y="2"/>
                  </a:lnTo>
                  <a:lnTo>
                    <a:pt x="550" y="2"/>
                  </a:lnTo>
                  <a:lnTo>
                    <a:pt x="552" y="2"/>
                  </a:lnTo>
                  <a:lnTo>
                    <a:pt x="553" y="2"/>
                  </a:lnTo>
                  <a:lnTo>
                    <a:pt x="556" y="2"/>
                  </a:lnTo>
                  <a:lnTo>
                    <a:pt x="564" y="2"/>
                  </a:lnTo>
                  <a:lnTo>
                    <a:pt x="566" y="2"/>
                  </a:lnTo>
                  <a:lnTo>
                    <a:pt x="570" y="2"/>
                  </a:lnTo>
                  <a:lnTo>
                    <a:pt x="572" y="2"/>
                  </a:lnTo>
                  <a:lnTo>
                    <a:pt x="574" y="2"/>
                  </a:lnTo>
                  <a:lnTo>
                    <a:pt x="575" y="2"/>
                  </a:lnTo>
                  <a:lnTo>
                    <a:pt x="577" y="2"/>
                  </a:lnTo>
                  <a:lnTo>
                    <a:pt x="580" y="2"/>
                  </a:lnTo>
                  <a:lnTo>
                    <a:pt x="581" y="2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2"/>
                  </a:lnTo>
                  <a:lnTo>
                    <a:pt x="587" y="2"/>
                  </a:lnTo>
                  <a:lnTo>
                    <a:pt x="588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3" y="2"/>
                  </a:lnTo>
                  <a:lnTo>
                    <a:pt x="594" y="2"/>
                  </a:lnTo>
                  <a:lnTo>
                    <a:pt x="595" y="2"/>
                  </a:lnTo>
                  <a:lnTo>
                    <a:pt x="601" y="2"/>
                  </a:lnTo>
                  <a:lnTo>
                    <a:pt x="602" y="2"/>
                  </a:lnTo>
                  <a:lnTo>
                    <a:pt x="603" y="2"/>
                  </a:lnTo>
                  <a:lnTo>
                    <a:pt x="605" y="2"/>
                  </a:lnTo>
                  <a:lnTo>
                    <a:pt x="608" y="2"/>
                  </a:lnTo>
                  <a:lnTo>
                    <a:pt x="609" y="2"/>
                  </a:lnTo>
                  <a:lnTo>
                    <a:pt x="612" y="3"/>
                  </a:lnTo>
                  <a:lnTo>
                    <a:pt x="614" y="3"/>
                  </a:lnTo>
                  <a:lnTo>
                    <a:pt x="615" y="3"/>
                  </a:lnTo>
                  <a:lnTo>
                    <a:pt x="616" y="3"/>
                  </a:lnTo>
                  <a:lnTo>
                    <a:pt x="617" y="3"/>
                  </a:lnTo>
                  <a:lnTo>
                    <a:pt x="621" y="3"/>
                  </a:lnTo>
                  <a:lnTo>
                    <a:pt x="624" y="3"/>
                  </a:lnTo>
                  <a:lnTo>
                    <a:pt x="625" y="3"/>
                  </a:lnTo>
                  <a:lnTo>
                    <a:pt x="626" y="3"/>
                  </a:lnTo>
                  <a:lnTo>
                    <a:pt x="627" y="3"/>
                  </a:lnTo>
                  <a:lnTo>
                    <a:pt x="631" y="3"/>
                  </a:lnTo>
                  <a:lnTo>
                    <a:pt x="630" y="3"/>
                  </a:lnTo>
                  <a:lnTo>
                    <a:pt x="630" y="4"/>
                  </a:lnTo>
                  <a:lnTo>
                    <a:pt x="630" y="5"/>
                  </a:lnTo>
                  <a:lnTo>
                    <a:pt x="629" y="5"/>
                  </a:lnTo>
                  <a:lnTo>
                    <a:pt x="628" y="5"/>
                  </a:lnTo>
                  <a:lnTo>
                    <a:pt x="628" y="6"/>
                  </a:lnTo>
                  <a:lnTo>
                    <a:pt x="627" y="6"/>
                  </a:lnTo>
                  <a:lnTo>
                    <a:pt x="626" y="7"/>
                  </a:lnTo>
                  <a:lnTo>
                    <a:pt x="626" y="8"/>
                  </a:lnTo>
                  <a:lnTo>
                    <a:pt x="625" y="8"/>
                  </a:lnTo>
                  <a:lnTo>
                    <a:pt x="624" y="8"/>
                  </a:lnTo>
                  <a:lnTo>
                    <a:pt x="623" y="8"/>
                  </a:lnTo>
                  <a:lnTo>
                    <a:pt x="623" y="9"/>
                  </a:lnTo>
                  <a:lnTo>
                    <a:pt x="622" y="9"/>
                  </a:lnTo>
                  <a:lnTo>
                    <a:pt x="622" y="10"/>
                  </a:lnTo>
                  <a:lnTo>
                    <a:pt x="622" y="11"/>
                  </a:lnTo>
                  <a:lnTo>
                    <a:pt x="621" y="11"/>
                  </a:lnTo>
                  <a:lnTo>
                    <a:pt x="621" y="12"/>
                  </a:lnTo>
                  <a:lnTo>
                    <a:pt x="620" y="12"/>
                  </a:lnTo>
                  <a:lnTo>
                    <a:pt x="620" y="13"/>
                  </a:lnTo>
                  <a:lnTo>
                    <a:pt x="619" y="13"/>
                  </a:lnTo>
                  <a:lnTo>
                    <a:pt x="618" y="13"/>
                  </a:lnTo>
                  <a:lnTo>
                    <a:pt x="618" y="14"/>
                  </a:lnTo>
                  <a:lnTo>
                    <a:pt x="617" y="14"/>
                  </a:lnTo>
                  <a:lnTo>
                    <a:pt x="617" y="15"/>
                  </a:lnTo>
                  <a:lnTo>
                    <a:pt x="616" y="15"/>
                  </a:lnTo>
                  <a:lnTo>
                    <a:pt x="615" y="15"/>
                  </a:lnTo>
                  <a:lnTo>
                    <a:pt x="615" y="16"/>
                  </a:lnTo>
                  <a:lnTo>
                    <a:pt x="615" y="17"/>
                  </a:lnTo>
                  <a:lnTo>
                    <a:pt x="614" y="17"/>
                  </a:lnTo>
                  <a:lnTo>
                    <a:pt x="613" y="17"/>
                  </a:lnTo>
                  <a:lnTo>
                    <a:pt x="613" y="18"/>
                  </a:lnTo>
                  <a:lnTo>
                    <a:pt x="612" y="18"/>
                  </a:lnTo>
                  <a:lnTo>
                    <a:pt x="612" y="19"/>
                  </a:lnTo>
                  <a:lnTo>
                    <a:pt x="612" y="20"/>
                  </a:lnTo>
                  <a:lnTo>
                    <a:pt x="611" y="20"/>
                  </a:lnTo>
                  <a:lnTo>
                    <a:pt x="611" y="21"/>
                  </a:lnTo>
                  <a:lnTo>
                    <a:pt x="610" y="21"/>
                  </a:lnTo>
                  <a:lnTo>
                    <a:pt x="610" y="22"/>
                  </a:lnTo>
                  <a:lnTo>
                    <a:pt x="610" y="23"/>
                  </a:lnTo>
                  <a:lnTo>
                    <a:pt x="610" y="24"/>
                  </a:lnTo>
                  <a:lnTo>
                    <a:pt x="610" y="25"/>
                  </a:lnTo>
                  <a:lnTo>
                    <a:pt x="611" y="25"/>
                  </a:lnTo>
                  <a:lnTo>
                    <a:pt x="612" y="25"/>
                  </a:lnTo>
                  <a:lnTo>
                    <a:pt x="612" y="26"/>
                  </a:lnTo>
                  <a:lnTo>
                    <a:pt x="613" y="27"/>
                  </a:lnTo>
                  <a:lnTo>
                    <a:pt x="613" y="28"/>
                  </a:lnTo>
                  <a:lnTo>
                    <a:pt x="613" y="29"/>
                  </a:lnTo>
                  <a:lnTo>
                    <a:pt x="614" y="29"/>
                  </a:lnTo>
                  <a:lnTo>
                    <a:pt x="615" y="29"/>
                  </a:lnTo>
                  <a:lnTo>
                    <a:pt x="616" y="29"/>
                  </a:lnTo>
                  <a:lnTo>
                    <a:pt x="617" y="29"/>
                  </a:lnTo>
                  <a:lnTo>
                    <a:pt x="617" y="30"/>
                  </a:lnTo>
                  <a:lnTo>
                    <a:pt x="616" y="30"/>
                  </a:lnTo>
                  <a:lnTo>
                    <a:pt x="617" y="31"/>
                  </a:lnTo>
                  <a:lnTo>
                    <a:pt x="617" y="32"/>
                  </a:lnTo>
                  <a:lnTo>
                    <a:pt x="617" y="32"/>
                  </a:lnTo>
                  <a:lnTo>
                    <a:pt x="617" y="33"/>
                  </a:lnTo>
                  <a:lnTo>
                    <a:pt x="618" y="33"/>
                  </a:lnTo>
                  <a:lnTo>
                    <a:pt x="619" y="33"/>
                  </a:lnTo>
                  <a:lnTo>
                    <a:pt x="620" y="33"/>
                  </a:lnTo>
                  <a:lnTo>
                    <a:pt x="621" y="33"/>
                  </a:lnTo>
                  <a:lnTo>
                    <a:pt x="621" y="34"/>
                  </a:lnTo>
                  <a:lnTo>
                    <a:pt x="622" y="34"/>
                  </a:lnTo>
                  <a:lnTo>
                    <a:pt x="622" y="35"/>
                  </a:lnTo>
                  <a:lnTo>
                    <a:pt x="622" y="36"/>
                  </a:lnTo>
                  <a:lnTo>
                    <a:pt x="623" y="36"/>
                  </a:lnTo>
                  <a:lnTo>
                    <a:pt x="623" y="37"/>
                  </a:lnTo>
                  <a:lnTo>
                    <a:pt x="624" y="37"/>
                  </a:lnTo>
                  <a:lnTo>
                    <a:pt x="624" y="38"/>
                  </a:lnTo>
                  <a:lnTo>
                    <a:pt x="625" y="38"/>
                  </a:lnTo>
                  <a:lnTo>
                    <a:pt x="626" y="38"/>
                  </a:lnTo>
                  <a:lnTo>
                    <a:pt x="626" y="39"/>
                  </a:lnTo>
                  <a:lnTo>
                    <a:pt x="627" y="39"/>
                  </a:lnTo>
                  <a:lnTo>
                    <a:pt x="628" y="39"/>
                  </a:lnTo>
                  <a:lnTo>
                    <a:pt x="629" y="39"/>
                  </a:lnTo>
                  <a:lnTo>
                    <a:pt x="630" y="39"/>
                  </a:lnTo>
                  <a:lnTo>
                    <a:pt x="630" y="40"/>
                  </a:lnTo>
                  <a:lnTo>
                    <a:pt x="631" y="40"/>
                  </a:lnTo>
                  <a:lnTo>
                    <a:pt x="631" y="41"/>
                  </a:lnTo>
                  <a:lnTo>
                    <a:pt x="632" y="42"/>
                  </a:lnTo>
                  <a:lnTo>
                    <a:pt x="633" y="42"/>
                  </a:lnTo>
                  <a:lnTo>
                    <a:pt x="633" y="43"/>
                  </a:lnTo>
                  <a:lnTo>
                    <a:pt x="633" y="44"/>
                  </a:lnTo>
                  <a:lnTo>
                    <a:pt x="633" y="45"/>
                  </a:lnTo>
                  <a:lnTo>
                    <a:pt x="634" y="45"/>
                  </a:lnTo>
                  <a:lnTo>
                    <a:pt x="634" y="46"/>
                  </a:lnTo>
                  <a:lnTo>
                    <a:pt x="635" y="46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5" y="49"/>
                  </a:lnTo>
                  <a:lnTo>
                    <a:pt x="636" y="50"/>
                  </a:lnTo>
                  <a:lnTo>
                    <a:pt x="637" y="51"/>
                  </a:lnTo>
                  <a:lnTo>
                    <a:pt x="637" y="52"/>
                  </a:lnTo>
                  <a:lnTo>
                    <a:pt x="638" y="52"/>
                  </a:lnTo>
                  <a:lnTo>
                    <a:pt x="638" y="53"/>
                  </a:lnTo>
                  <a:lnTo>
                    <a:pt x="639" y="53"/>
                  </a:lnTo>
                  <a:lnTo>
                    <a:pt x="640" y="53"/>
                  </a:lnTo>
                  <a:lnTo>
                    <a:pt x="641" y="53"/>
                  </a:lnTo>
                  <a:lnTo>
                    <a:pt x="641" y="54"/>
                  </a:lnTo>
                  <a:lnTo>
                    <a:pt x="641" y="55"/>
                  </a:lnTo>
                  <a:lnTo>
                    <a:pt x="640" y="55"/>
                  </a:lnTo>
                  <a:lnTo>
                    <a:pt x="640" y="56"/>
                  </a:lnTo>
                  <a:lnTo>
                    <a:pt x="640" y="58"/>
                  </a:lnTo>
                  <a:lnTo>
                    <a:pt x="640" y="59"/>
                  </a:lnTo>
                  <a:lnTo>
                    <a:pt x="639" y="59"/>
                  </a:lnTo>
                  <a:lnTo>
                    <a:pt x="639" y="60"/>
                  </a:lnTo>
                  <a:lnTo>
                    <a:pt x="638" y="61"/>
                  </a:lnTo>
                  <a:lnTo>
                    <a:pt x="638" y="62"/>
                  </a:lnTo>
                  <a:lnTo>
                    <a:pt x="638" y="63"/>
                  </a:lnTo>
                  <a:lnTo>
                    <a:pt x="636" y="64"/>
                  </a:lnTo>
                  <a:lnTo>
                    <a:pt x="636" y="65"/>
                  </a:lnTo>
                  <a:lnTo>
                    <a:pt x="635" y="66"/>
                  </a:lnTo>
                  <a:lnTo>
                    <a:pt x="634" y="66"/>
                  </a:lnTo>
                  <a:lnTo>
                    <a:pt x="633" y="66"/>
                  </a:lnTo>
                  <a:lnTo>
                    <a:pt x="632" y="66"/>
                  </a:lnTo>
                  <a:lnTo>
                    <a:pt x="631" y="66"/>
                  </a:lnTo>
                  <a:lnTo>
                    <a:pt x="631" y="67"/>
                  </a:lnTo>
                  <a:lnTo>
                    <a:pt x="630" y="68"/>
                  </a:lnTo>
                  <a:lnTo>
                    <a:pt x="629" y="68"/>
                  </a:lnTo>
                  <a:lnTo>
                    <a:pt x="629" y="69"/>
                  </a:lnTo>
                  <a:lnTo>
                    <a:pt x="628" y="69"/>
                  </a:lnTo>
                  <a:lnTo>
                    <a:pt x="628" y="70"/>
                  </a:lnTo>
                  <a:lnTo>
                    <a:pt x="627" y="70"/>
                  </a:lnTo>
                  <a:lnTo>
                    <a:pt x="627" y="71"/>
                  </a:lnTo>
                  <a:lnTo>
                    <a:pt x="626" y="71"/>
                  </a:lnTo>
                  <a:lnTo>
                    <a:pt x="625" y="72"/>
                  </a:lnTo>
                  <a:lnTo>
                    <a:pt x="626" y="73"/>
                  </a:lnTo>
                  <a:lnTo>
                    <a:pt x="626" y="74"/>
                  </a:lnTo>
                  <a:lnTo>
                    <a:pt x="625" y="74"/>
                  </a:lnTo>
                  <a:lnTo>
                    <a:pt x="625" y="75"/>
                  </a:lnTo>
                  <a:lnTo>
                    <a:pt x="624" y="75"/>
                  </a:lnTo>
                  <a:lnTo>
                    <a:pt x="624" y="76"/>
                  </a:lnTo>
                  <a:lnTo>
                    <a:pt x="623" y="76"/>
                  </a:lnTo>
                  <a:lnTo>
                    <a:pt x="624" y="77"/>
                  </a:lnTo>
                  <a:lnTo>
                    <a:pt x="623" y="77"/>
                  </a:lnTo>
                  <a:lnTo>
                    <a:pt x="624" y="78"/>
                  </a:lnTo>
                  <a:lnTo>
                    <a:pt x="624" y="79"/>
                  </a:lnTo>
                  <a:lnTo>
                    <a:pt x="623" y="79"/>
                  </a:lnTo>
                  <a:lnTo>
                    <a:pt x="623" y="80"/>
                  </a:lnTo>
                  <a:lnTo>
                    <a:pt x="624" y="80"/>
                  </a:lnTo>
                  <a:lnTo>
                    <a:pt x="624" y="81"/>
                  </a:lnTo>
                  <a:lnTo>
                    <a:pt x="624" y="82"/>
                  </a:lnTo>
                  <a:lnTo>
                    <a:pt x="624" y="83"/>
                  </a:lnTo>
                  <a:lnTo>
                    <a:pt x="624" y="84"/>
                  </a:lnTo>
                  <a:lnTo>
                    <a:pt x="625" y="85"/>
                  </a:lnTo>
                  <a:lnTo>
                    <a:pt x="624" y="85"/>
                  </a:lnTo>
                  <a:lnTo>
                    <a:pt x="624" y="86"/>
                  </a:lnTo>
                  <a:lnTo>
                    <a:pt x="624" y="87"/>
                  </a:lnTo>
                  <a:lnTo>
                    <a:pt x="625" y="87"/>
                  </a:lnTo>
                  <a:lnTo>
                    <a:pt x="625" y="88"/>
                  </a:lnTo>
                  <a:lnTo>
                    <a:pt x="626" y="89"/>
                  </a:lnTo>
                  <a:lnTo>
                    <a:pt x="626" y="90"/>
                  </a:lnTo>
                  <a:lnTo>
                    <a:pt x="626" y="91"/>
                  </a:lnTo>
                  <a:lnTo>
                    <a:pt x="626" y="92"/>
                  </a:lnTo>
                  <a:lnTo>
                    <a:pt x="626" y="93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6" y="95"/>
                  </a:lnTo>
                  <a:lnTo>
                    <a:pt x="626" y="96"/>
                  </a:lnTo>
                  <a:lnTo>
                    <a:pt x="627" y="96"/>
                  </a:lnTo>
                  <a:lnTo>
                    <a:pt x="628" y="97"/>
                  </a:lnTo>
                  <a:lnTo>
                    <a:pt x="629" y="97"/>
                  </a:lnTo>
                  <a:lnTo>
                    <a:pt x="629" y="98"/>
                  </a:lnTo>
                  <a:lnTo>
                    <a:pt x="630" y="98"/>
                  </a:lnTo>
                  <a:lnTo>
                    <a:pt x="630" y="99"/>
                  </a:lnTo>
                  <a:lnTo>
                    <a:pt x="631" y="99"/>
                  </a:lnTo>
                  <a:lnTo>
                    <a:pt x="631" y="100"/>
                  </a:lnTo>
                  <a:lnTo>
                    <a:pt x="632" y="100"/>
                  </a:lnTo>
                  <a:lnTo>
                    <a:pt x="633" y="101"/>
                  </a:lnTo>
                  <a:lnTo>
                    <a:pt x="634" y="101"/>
                  </a:lnTo>
                  <a:lnTo>
                    <a:pt x="635" y="101"/>
                  </a:lnTo>
                  <a:lnTo>
                    <a:pt x="636" y="101"/>
                  </a:lnTo>
                  <a:lnTo>
                    <a:pt x="637" y="100"/>
                  </a:lnTo>
                  <a:lnTo>
                    <a:pt x="638" y="100"/>
                  </a:lnTo>
                  <a:lnTo>
                    <a:pt x="639" y="100"/>
                  </a:lnTo>
                  <a:lnTo>
                    <a:pt x="640" y="100"/>
                  </a:lnTo>
                  <a:lnTo>
                    <a:pt x="641" y="100"/>
                  </a:lnTo>
                  <a:lnTo>
                    <a:pt x="642" y="100"/>
                  </a:lnTo>
                  <a:lnTo>
                    <a:pt x="643" y="99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7" y="99"/>
                  </a:lnTo>
                  <a:lnTo>
                    <a:pt x="647" y="103"/>
                  </a:lnTo>
                  <a:lnTo>
                    <a:pt x="647" y="103"/>
                  </a:lnTo>
                  <a:lnTo>
                    <a:pt x="647" y="112"/>
                  </a:lnTo>
                  <a:lnTo>
                    <a:pt x="647" y="113"/>
                  </a:lnTo>
                  <a:lnTo>
                    <a:pt x="647" y="114"/>
                  </a:lnTo>
                  <a:lnTo>
                    <a:pt x="647" y="115"/>
                  </a:lnTo>
                  <a:lnTo>
                    <a:pt x="647" y="116"/>
                  </a:lnTo>
                  <a:lnTo>
                    <a:pt x="647" y="118"/>
                  </a:lnTo>
                  <a:lnTo>
                    <a:pt x="647" y="119"/>
                  </a:lnTo>
                  <a:lnTo>
                    <a:pt x="647" y="120"/>
                  </a:lnTo>
                  <a:lnTo>
                    <a:pt x="647" y="122"/>
                  </a:lnTo>
                  <a:lnTo>
                    <a:pt x="647" y="124"/>
                  </a:lnTo>
                  <a:lnTo>
                    <a:pt x="647" y="128"/>
                  </a:lnTo>
                  <a:lnTo>
                    <a:pt x="647" y="132"/>
                  </a:lnTo>
                  <a:lnTo>
                    <a:pt x="647" y="133"/>
                  </a:lnTo>
                  <a:lnTo>
                    <a:pt x="647" y="136"/>
                  </a:lnTo>
                  <a:lnTo>
                    <a:pt x="642" y="136"/>
                  </a:lnTo>
                  <a:lnTo>
                    <a:pt x="640" y="140"/>
                  </a:lnTo>
                  <a:lnTo>
                    <a:pt x="637" y="146"/>
                  </a:lnTo>
                  <a:lnTo>
                    <a:pt x="633" y="152"/>
                  </a:lnTo>
                  <a:lnTo>
                    <a:pt x="633" y="153"/>
                  </a:lnTo>
                  <a:lnTo>
                    <a:pt x="632" y="155"/>
                  </a:lnTo>
                  <a:lnTo>
                    <a:pt x="628" y="161"/>
                  </a:lnTo>
                  <a:lnTo>
                    <a:pt x="625" y="167"/>
                  </a:lnTo>
                  <a:lnTo>
                    <a:pt x="622" y="172"/>
                  </a:lnTo>
                  <a:lnTo>
                    <a:pt x="619" y="176"/>
                  </a:lnTo>
                  <a:lnTo>
                    <a:pt x="616" y="182"/>
                  </a:lnTo>
                  <a:lnTo>
                    <a:pt x="615" y="183"/>
                  </a:lnTo>
                  <a:lnTo>
                    <a:pt x="614" y="186"/>
                  </a:lnTo>
                  <a:lnTo>
                    <a:pt x="612" y="188"/>
                  </a:lnTo>
                  <a:lnTo>
                    <a:pt x="610" y="193"/>
                  </a:lnTo>
                  <a:lnTo>
                    <a:pt x="608" y="195"/>
                  </a:lnTo>
                  <a:lnTo>
                    <a:pt x="605" y="200"/>
                  </a:lnTo>
                  <a:lnTo>
                    <a:pt x="605" y="199"/>
                  </a:lnTo>
                  <a:lnTo>
                    <a:pt x="605" y="198"/>
                  </a:lnTo>
                  <a:lnTo>
                    <a:pt x="605" y="197"/>
                  </a:lnTo>
                  <a:lnTo>
                    <a:pt x="604" y="196"/>
                  </a:lnTo>
                  <a:lnTo>
                    <a:pt x="604" y="195"/>
                  </a:lnTo>
                  <a:lnTo>
                    <a:pt x="603" y="195"/>
                  </a:lnTo>
                  <a:lnTo>
                    <a:pt x="603" y="194"/>
                  </a:lnTo>
                  <a:lnTo>
                    <a:pt x="603" y="193"/>
                  </a:lnTo>
                  <a:lnTo>
                    <a:pt x="602" y="193"/>
                  </a:lnTo>
                  <a:lnTo>
                    <a:pt x="602" y="192"/>
                  </a:lnTo>
                  <a:lnTo>
                    <a:pt x="601" y="193"/>
                  </a:lnTo>
                  <a:lnTo>
                    <a:pt x="601" y="194"/>
                  </a:lnTo>
                  <a:lnTo>
                    <a:pt x="600" y="194"/>
                  </a:lnTo>
                  <a:lnTo>
                    <a:pt x="599" y="194"/>
                  </a:lnTo>
                  <a:lnTo>
                    <a:pt x="598" y="195"/>
                  </a:lnTo>
                  <a:lnTo>
                    <a:pt x="598" y="194"/>
                  </a:lnTo>
                  <a:lnTo>
                    <a:pt x="597" y="194"/>
                  </a:lnTo>
                  <a:lnTo>
                    <a:pt x="597" y="195"/>
                  </a:lnTo>
                  <a:lnTo>
                    <a:pt x="596" y="195"/>
                  </a:lnTo>
                  <a:lnTo>
                    <a:pt x="596" y="196"/>
                  </a:lnTo>
                  <a:lnTo>
                    <a:pt x="595" y="196"/>
                  </a:lnTo>
                  <a:lnTo>
                    <a:pt x="594" y="196"/>
                  </a:lnTo>
                  <a:lnTo>
                    <a:pt x="594" y="197"/>
                  </a:lnTo>
                  <a:lnTo>
                    <a:pt x="594" y="198"/>
                  </a:lnTo>
                  <a:lnTo>
                    <a:pt x="593" y="199"/>
                  </a:lnTo>
                  <a:lnTo>
                    <a:pt x="592" y="199"/>
                  </a:lnTo>
                  <a:lnTo>
                    <a:pt x="592" y="200"/>
                  </a:lnTo>
                  <a:lnTo>
                    <a:pt x="592" y="201"/>
                  </a:lnTo>
                  <a:lnTo>
                    <a:pt x="591" y="201"/>
                  </a:lnTo>
                  <a:lnTo>
                    <a:pt x="591" y="202"/>
                  </a:lnTo>
                  <a:lnTo>
                    <a:pt x="591" y="203"/>
                  </a:lnTo>
                  <a:lnTo>
                    <a:pt x="590" y="203"/>
                  </a:lnTo>
                  <a:lnTo>
                    <a:pt x="589" y="203"/>
                  </a:lnTo>
                  <a:lnTo>
                    <a:pt x="582" y="203"/>
                  </a:lnTo>
                  <a:lnTo>
                    <a:pt x="580" y="203"/>
                  </a:lnTo>
                  <a:lnTo>
                    <a:pt x="579" y="203"/>
                  </a:lnTo>
                  <a:lnTo>
                    <a:pt x="577" y="203"/>
                  </a:lnTo>
                  <a:lnTo>
                    <a:pt x="577" y="208"/>
                  </a:lnTo>
                  <a:lnTo>
                    <a:pt x="577" y="213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18"/>
                  </a:lnTo>
                  <a:lnTo>
                    <a:pt x="576" y="218"/>
                  </a:lnTo>
                  <a:lnTo>
                    <a:pt x="575" y="218"/>
                  </a:lnTo>
                  <a:lnTo>
                    <a:pt x="574" y="218"/>
                  </a:lnTo>
                  <a:lnTo>
                    <a:pt x="573" y="217"/>
                  </a:lnTo>
                  <a:lnTo>
                    <a:pt x="572" y="218"/>
                  </a:lnTo>
                  <a:lnTo>
                    <a:pt x="571" y="217"/>
                  </a:lnTo>
                  <a:lnTo>
                    <a:pt x="571" y="216"/>
                  </a:lnTo>
                  <a:lnTo>
                    <a:pt x="570" y="216"/>
                  </a:lnTo>
                  <a:lnTo>
                    <a:pt x="569" y="216"/>
                  </a:lnTo>
                  <a:lnTo>
                    <a:pt x="568" y="215"/>
                  </a:lnTo>
                  <a:lnTo>
                    <a:pt x="568" y="216"/>
                  </a:lnTo>
                  <a:lnTo>
                    <a:pt x="567" y="216"/>
                  </a:lnTo>
                  <a:lnTo>
                    <a:pt x="567" y="217"/>
                  </a:lnTo>
                  <a:lnTo>
                    <a:pt x="566" y="217"/>
                  </a:lnTo>
                  <a:lnTo>
                    <a:pt x="565" y="217"/>
                  </a:lnTo>
                  <a:lnTo>
                    <a:pt x="564" y="217"/>
                  </a:lnTo>
                  <a:lnTo>
                    <a:pt x="563" y="218"/>
                  </a:lnTo>
                  <a:lnTo>
                    <a:pt x="562" y="218"/>
                  </a:lnTo>
                  <a:lnTo>
                    <a:pt x="561" y="217"/>
                  </a:lnTo>
                  <a:lnTo>
                    <a:pt x="560" y="217"/>
                  </a:lnTo>
                  <a:lnTo>
                    <a:pt x="560" y="216"/>
                  </a:lnTo>
                  <a:lnTo>
                    <a:pt x="559" y="215"/>
                  </a:lnTo>
                  <a:lnTo>
                    <a:pt x="559" y="214"/>
                  </a:lnTo>
                  <a:lnTo>
                    <a:pt x="558" y="214"/>
                  </a:lnTo>
                  <a:lnTo>
                    <a:pt x="557" y="213"/>
                  </a:lnTo>
                  <a:lnTo>
                    <a:pt x="556" y="213"/>
                  </a:lnTo>
                  <a:lnTo>
                    <a:pt x="556" y="212"/>
                  </a:lnTo>
                  <a:lnTo>
                    <a:pt x="555" y="211"/>
                  </a:lnTo>
                  <a:lnTo>
                    <a:pt x="554" y="211"/>
                  </a:lnTo>
                  <a:lnTo>
                    <a:pt x="554" y="212"/>
                  </a:lnTo>
                  <a:lnTo>
                    <a:pt x="553" y="212"/>
                  </a:lnTo>
                  <a:lnTo>
                    <a:pt x="553" y="213"/>
                  </a:lnTo>
                  <a:lnTo>
                    <a:pt x="552" y="213"/>
                  </a:lnTo>
                  <a:lnTo>
                    <a:pt x="551" y="213"/>
                  </a:lnTo>
                  <a:lnTo>
                    <a:pt x="550" y="212"/>
                  </a:lnTo>
                  <a:lnTo>
                    <a:pt x="550" y="211"/>
                  </a:lnTo>
                  <a:lnTo>
                    <a:pt x="549" y="211"/>
                  </a:lnTo>
                  <a:lnTo>
                    <a:pt x="548" y="211"/>
                  </a:lnTo>
                  <a:lnTo>
                    <a:pt x="547" y="210"/>
                  </a:lnTo>
                  <a:lnTo>
                    <a:pt x="546" y="210"/>
                  </a:lnTo>
                  <a:lnTo>
                    <a:pt x="545" y="210"/>
                  </a:lnTo>
                  <a:lnTo>
                    <a:pt x="545" y="211"/>
                  </a:lnTo>
                  <a:lnTo>
                    <a:pt x="544" y="211"/>
                  </a:lnTo>
                  <a:lnTo>
                    <a:pt x="543" y="212"/>
                  </a:lnTo>
                  <a:lnTo>
                    <a:pt x="542" y="212"/>
                  </a:lnTo>
                  <a:lnTo>
                    <a:pt x="542" y="213"/>
                  </a:lnTo>
                  <a:lnTo>
                    <a:pt x="542" y="214"/>
                  </a:lnTo>
                  <a:lnTo>
                    <a:pt x="543" y="214"/>
                  </a:lnTo>
                  <a:lnTo>
                    <a:pt x="543" y="215"/>
                  </a:lnTo>
                  <a:lnTo>
                    <a:pt x="544" y="215"/>
                  </a:lnTo>
                  <a:lnTo>
                    <a:pt x="544" y="216"/>
                  </a:lnTo>
                  <a:lnTo>
                    <a:pt x="543" y="216"/>
                  </a:lnTo>
                  <a:lnTo>
                    <a:pt x="541" y="216"/>
                  </a:lnTo>
                  <a:lnTo>
                    <a:pt x="541" y="217"/>
                  </a:lnTo>
                  <a:lnTo>
                    <a:pt x="540" y="217"/>
                  </a:lnTo>
                  <a:lnTo>
                    <a:pt x="540" y="218"/>
                  </a:lnTo>
                  <a:lnTo>
                    <a:pt x="539" y="218"/>
                  </a:lnTo>
                  <a:lnTo>
                    <a:pt x="538" y="218"/>
                  </a:lnTo>
                  <a:lnTo>
                    <a:pt x="538" y="219"/>
                  </a:lnTo>
                  <a:lnTo>
                    <a:pt x="537" y="219"/>
                  </a:lnTo>
                  <a:lnTo>
                    <a:pt x="538" y="219"/>
                  </a:lnTo>
                  <a:lnTo>
                    <a:pt x="538" y="220"/>
                  </a:lnTo>
                  <a:lnTo>
                    <a:pt x="538" y="221"/>
                  </a:lnTo>
                  <a:lnTo>
                    <a:pt x="538" y="222"/>
                  </a:lnTo>
                  <a:lnTo>
                    <a:pt x="538" y="224"/>
                  </a:lnTo>
                  <a:lnTo>
                    <a:pt x="538" y="225"/>
                  </a:lnTo>
                  <a:lnTo>
                    <a:pt x="538" y="226"/>
                  </a:lnTo>
                  <a:lnTo>
                    <a:pt x="538" y="227"/>
                  </a:lnTo>
                  <a:lnTo>
                    <a:pt x="538" y="228"/>
                  </a:lnTo>
                  <a:lnTo>
                    <a:pt x="538" y="229"/>
                  </a:lnTo>
                  <a:lnTo>
                    <a:pt x="538" y="230"/>
                  </a:lnTo>
                  <a:lnTo>
                    <a:pt x="539" y="232"/>
                  </a:lnTo>
                  <a:lnTo>
                    <a:pt x="540" y="237"/>
                  </a:lnTo>
                  <a:lnTo>
                    <a:pt x="540" y="238"/>
                  </a:lnTo>
                  <a:lnTo>
                    <a:pt x="541" y="239"/>
                  </a:lnTo>
                  <a:lnTo>
                    <a:pt x="541" y="241"/>
                  </a:lnTo>
                  <a:lnTo>
                    <a:pt x="542" y="244"/>
                  </a:lnTo>
                  <a:lnTo>
                    <a:pt x="542" y="245"/>
                  </a:lnTo>
                  <a:lnTo>
                    <a:pt x="544" y="253"/>
                  </a:lnTo>
                  <a:lnTo>
                    <a:pt x="546" y="256"/>
                  </a:lnTo>
                  <a:lnTo>
                    <a:pt x="546" y="259"/>
                  </a:lnTo>
                  <a:lnTo>
                    <a:pt x="548" y="265"/>
                  </a:lnTo>
                  <a:lnTo>
                    <a:pt x="548" y="267"/>
                  </a:lnTo>
                  <a:lnTo>
                    <a:pt x="549" y="267"/>
                  </a:lnTo>
                  <a:lnTo>
                    <a:pt x="549" y="268"/>
                  </a:lnTo>
                  <a:lnTo>
                    <a:pt x="549" y="269"/>
                  </a:lnTo>
                  <a:lnTo>
                    <a:pt x="551" y="269"/>
                  </a:lnTo>
                  <a:lnTo>
                    <a:pt x="553" y="269"/>
                  </a:lnTo>
                  <a:lnTo>
                    <a:pt x="555" y="269"/>
                  </a:lnTo>
                  <a:lnTo>
                    <a:pt x="556" y="269"/>
                  </a:lnTo>
                  <a:lnTo>
                    <a:pt x="557" y="269"/>
                  </a:lnTo>
                  <a:lnTo>
                    <a:pt x="559" y="269"/>
                  </a:lnTo>
                  <a:lnTo>
                    <a:pt x="560" y="269"/>
                  </a:lnTo>
                  <a:lnTo>
                    <a:pt x="562" y="269"/>
                  </a:lnTo>
                  <a:lnTo>
                    <a:pt x="563" y="269"/>
                  </a:lnTo>
                  <a:lnTo>
                    <a:pt x="564" y="269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7" y="270"/>
                  </a:lnTo>
                  <a:lnTo>
                    <a:pt x="569" y="270"/>
                  </a:lnTo>
                  <a:lnTo>
                    <a:pt x="570" y="270"/>
                  </a:lnTo>
                  <a:lnTo>
                    <a:pt x="571" y="270"/>
                  </a:lnTo>
                  <a:lnTo>
                    <a:pt x="573" y="270"/>
                  </a:lnTo>
                  <a:lnTo>
                    <a:pt x="574" y="270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0"/>
                  </a:lnTo>
                  <a:lnTo>
                    <a:pt x="576" y="273"/>
                  </a:lnTo>
                  <a:lnTo>
                    <a:pt x="576" y="276"/>
                  </a:lnTo>
                  <a:lnTo>
                    <a:pt x="576" y="277"/>
                  </a:lnTo>
                  <a:lnTo>
                    <a:pt x="576" y="278"/>
                  </a:lnTo>
                  <a:lnTo>
                    <a:pt x="576" y="279"/>
                  </a:lnTo>
                  <a:lnTo>
                    <a:pt x="576" y="282"/>
                  </a:lnTo>
                  <a:lnTo>
                    <a:pt x="576" y="285"/>
                  </a:lnTo>
                  <a:lnTo>
                    <a:pt x="576" y="290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5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302"/>
                  </a:lnTo>
                  <a:lnTo>
                    <a:pt x="576" y="303"/>
                  </a:lnTo>
                  <a:lnTo>
                    <a:pt x="576" y="304"/>
                  </a:lnTo>
                  <a:lnTo>
                    <a:pt x="576" y="305"/>
                  </a:lnTo>
                  <a:lnTo>
                    <a:pt x="576" y="306"/>
                  </a:lnTo>
                  <a:lnTo>
                    <a:pt x="576" y="309"/>
                  </a:lnTo>
                  <a:lnTo>
                    <a:pt x="576" y="314"/>
                  </a:lnTo>
                  <a:lnTo>
                    <a:pt x="576" y="315"/>
                  </a:lnTo>
                  <a:lnTo>
                    <a:pt x="570" y="315"/>
                  </a:lnTo>
                  <a:lnTo>
                    <a:pt x="567" y="315"/>
                  </a:lnTo>
                  <a:lnTo>
                    <a:pt x="565" y="315"/>
                  </a:lnTo>
                  <a:lnTo>
                    <a:pt x="561" y="315"/>
                  </a:lnTo>
                  <a:lnTo>
                    <a:pt x="556" y="315"/>
                  </a:lnTo>
                  <a:lnTo>
                    <a:pt x="553" y="315"/>
                  </a:lnTo>
                  <a:lnTo>
                    <a:pt x="552" y="315"/>
                  </a:lnTo>
                  <a:lnTo>
                    <a:pt x="550" y="315"/>
                  </a:lnTo>
                  <a:lnTo>
                    <a:pt x="547" y="315"/>
                  </a:lnTo>
                  <a:lnTo>
                    <a:pt x="542" y="315"/>
                  </a:lnTo>
                  <a:lnTo>
                    <a:pt x="541" y="315"/>
                  </a:lnTo>
                  <a:lnTo>
                    <a:pt x="537" y="315"/>
                  </a:lnTo>
                  <a:lnTo>
                    <a:pt x="531" y="315"/>
                  </a:lnTo>
                  <a:lnTo>
                    <a:pt x="529" y="315"/>
                  </a:lnTo>
                  <a:lnTo>
                    <a:pt x="528" y="315"/>
                  </a:lnTo>
                  <a:lnTo>
                    <a:pt x="527" y="315"/>
                  </a:lnTo>
                  <a:lnTo>
                    <a:pt x="526" y="315"/>
                  </a:lnTo>
                  <a:lnTo>
                    <a:pt x="525" y="315"/>
                  </a:lnTo>
                  <a:lnTo>
                    <a:pt x="524" y="315"/>
                  </a:lnTo>
                  <a:lnTo>
                    <a:pt x="523" y="315"/>
                  </a:lnTo>
                  <a:lnTo>
                    <a:pt x="522" y="315"/>
                  </a:lnTo>
                  <a:lnTo>
                    <a:pt x="521" y="315"/>
                  </a:lnTo>
                  <a:lnTo>
                    <a:pt x="520" y="315"/>
                  </a:lnTo>
                  <a:lnTo>
                    <a:pt x="519" y="315"/>
                  </a:lnTo>
                  <a:lnTo>
                    <a:pt x="518" y="315"/>
                  </a:lnTo>
                  <a:lnTo>
                    <a:pt x="517" y="315"/>
                  </a:lnTo>
                  <a:lnTo>
                    <a:pt x="517" y="316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9"/>
                  </a:lnTo>
                  <a:lnTo>
                    <a:pt x="517" y="319"/>
                  </a:lnTo>
                  <a:lnTo>
                    <a:pt x="515" y="319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5" y="317"/>
                  </a:lnTo>
                  <a:lnTo>
                    <a:pt x="515" y="316"/>
                  </a:lnTo>
                  <a:lnTo>
                    <a:pt x="515" y="315"/>
                  </a:lnTo>
                  <a:lnTo>
                    <a:pt x="513" y="315"/>
                  </a:lnTo>
                  <a:lnTo>
                    <a:pt x="510" y="315"/>
                  </a:lnTo>
                  <a:lnTo>
                    <a:pt x="508" y="315"/>
                  </a:lnTo>
                  <a:lnTo>
                    <a:pt x="507" y="315"/>
                  </a:lnTo>
                  <a:lnTo>
                    <a:pt x="506" y="315"/>
                  </a:lnTo>
                  <a:lnTo>
                    <a:pt x="505" y="315"/>
                  </a:lnTo>
                  <a:lnTo>
                    <a:pt x="504" y="315"/>
                  </a:lnTo>
                  <a:lnTo>
                    <a:pt x="504" y="314"/>
                  </a:lnTo>
                  <a:lnTo>
                    <a:pt x="504" y="311"/>
                  </a:lnTo>
                  <a:lnTo>
                    <a:pt x="500" y="311"/>
                  </a:lnTo>
                  <a:lnTo>
                    <a:pt x="497" y="311"/>
                  </a:lnTo>
                  <a:lnTo>
                    <a:pt x="496" y="311"/>
                  </a:lnTo>
                  <a:lnTo>
                    <a:pt x="496" y="315"/>
                  </a:lnTo>
                  <a:lnTo>
                    <a:pt x="491" y="315"/>
                  </a:lnTo>
                  <a:lnTo>
                    <a:pt x="487" y="315"/>
                  </a:lnTo>
                  <a:lnTo>
                    <a:pt x="484" y="315"/>
                  </a:lnTo>
                  <a:lnTo>
                    <a:pt x="482" y="315"/>
                  </a:lnTo>
                  <a:lnTo>
                    <a:pt x="472" y="315"/>
                  </a:lnTo>
                  <a:lnTo>
                    <a:pt x="471" y="314"/>
                  </a:lnTo>
                  <a:lnTo>
                    <a:pt x="467" y="314"/>
                  </a:lnTo>
                  <a:lnTo>
                    <a:pt x="461" y="314"/>
                  </a:lnTo>
                  <a:lnTo>
                    <a:pt x="460" y="314"/>
                  </a:lnTo>
                  <a:lnTo>
                    <a:pt x="458" y="314"/>
                  </a:lnTo>
                  <a:lnTo>
                    <a:pt x="453" y="314"/>
                  </a:lnTo>
                  <a:lnTo>
                    <a:pt x="446" y="314"/>
                  </a:lnTo>
                  <a:lnTo>
                    <a:pt x="443" y="314"/>
                  </a:lnTo>
                  <a:lnTo>
                    <a:pt x="440" y="314"/>
                  </a:lnTo>
                  <a:lnTo>
                    <a:pt x="437" y="314"/>
                  </a:lnTo>
                  <a:lnTo>
                    <a:pt x="436" y="314"/>
                  </a:lnTo>
                  <a:lnTo>
                    <a:pt x="436" y="312"/>
                  </a:lnTo>
                  <a:lnTo>
                    <a:pt x="436" y="302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2" y="298"/>
                  </a:lnTo>
                  <a:lnTo>
                    <a:pt x="431" y="298"/>
                  </a:lnTo>
                  <a:lnTo>
                    <a:pt x="426" y="298"/>
                  </a:lnTo>
                  <a:lnTo>
                    <a:pt x="425" y="298"/>
                  </a:lnTo>
                  <a:lnTo>
                    <a:pt x="420" y="298"/>
                  </a:lnTo>
                  <a:lnTo>
                    <a:pt x="419" y="298"/>
                  </a:lnTo>
                  <a:lnTo>
                    <a:pt x="418" y="298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12" y="298"/>
                  </a:lnTo>
                  <a:lnTo>
                    <a:pt x="410" y="298"/>
                  </a:lnTo>
                  <a:lnTo>
                    <a:pt x="407" y="298"/>
                  </a:lnTo>
                  <a:lnTo>
                    <a:pt x="406" y="298"/>
                  </a:lnTo>
                  <a:lnTo>
                    <a:pt x="405" y="298"/>
                  </a:lnTo>
                  <a:lnTo>
                    <a:pt x="405" y="301"/>
                  </a:lnTo>
                  <a:lnTo>
                    <a:pt x="405" y="307"/>
                  </a:lnTo>
                  <a:lnTo>
                    <a:pt x="405" y="310"/>
                  </a:lnTo>
                  <a:lnTo>
                    <a:pt x="405" y="312"/>
                  </a:lnTo>
                  <a:lnTo>
                    <a:pt x="405" y="315"/>
                  </a:lnTo>
                  <a:lnTo>
                    <a:pt x="405" y="317"/>
                  </a:lnTo>
                  <a:lnTo>
                    <a:pt x="405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3"/>
                  </a:lnTo>
                  <a:lnTo>
                    <a:pt x="405" y="326"/>
                  </a:lnTo>
                  <a:lnTo>
                    <a:pt x="405" y="327"/>
                  </a:lnTo>
                  <a:lnTo>
                    <a:pt x="409" y="327"/>
                  </a:lnTo>
                  <a:lnTo>
                    <a:pt x="409" y="330"/>
                  </a:lnTo>
                  <a:lnTo>
                    <a:pt x="409" y="331"/>
                  </a:lnTo>
                  <a:lnTo>
                    <a:pt x="408" y="331"/>
                  </a:lnTo>
                  <a:lnTo>
                    <a:pt x="406" y="331"/>
                  </a:lnTo>
                  <a:lnTo>
                    <a:pt x="405" y="331"/>
                  </a:lnTo>
                  <a:lnTo>
                    <a:pt x="405" y="337"/>
                  </a:lnTo>
                  <a:lnTo>
                    <a:pt x="405" y="339"/>
                  </a:lnTo>
                  <a:lnTo>
                    <a:pt x="405" y="342"/>
                  </a:lnTo>
                  <a:lnTo>
                    <a:pt x="405" y="348"/>
                  </a:lnTo>
                  <a:lnTo>
                    <a:pt x="405" y="352"/>
                  </a:lnTo>
                  <a:lnTo>
                    <a:pt x="405" y="357"/>
                  </a:lnTo>
                  <a:lnTo>
                    <a:pt x="405" y="359"/>
                  </a:lnTo>
                  <a:lnTo>
                    <a:pt x="405" y="360"/>
                  </a:lnTo>
                  <a:lnTo>
                    <a:pt x="405" y="366"/>
                  </a:lnTo>
                  <a:lnTo>
                    <a:pt x="405" y="372"/>
                  </a:lnTo>
                  <a:lnTo>
                    <a:pt x="405" y="377"/>
                  </a:lnTo>
                  <a:lnTo>
                    <a:pt x="405" y="381"/>
                  </a:lnTo>
                  <a:lnTo>
                    <a:pt x="405" y="386"/>
                  </a:lnTo>
                  <a:lnTo>
                    <a:pt x="405" y="389"/>
                  </a:lnTo>
                  <a:lnTo>
                    <a:pt x="405" y="392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9"/>
                  </a:lnTo>
                  <a:lnTo>
                    <a:pt x="403" y="401"/>
                  </a:lnTo>
                  <a:lnTo>
                    <a:pt x="403" y="405"/>
                  </a:lnTo>
                  <a:lnTo>
                    <a:pt x="403" y="408"/>
                  </a:lnTo>
                  <a:lnTo>
                    <a:pt x="403" y="410"/>
                  </a:lnTo>
                  <a:lnTo>
                    <a:pt x="403" y="411"/>
                  </a:lnTo>
                  <a:lnTo>
                    <a:pt x="403" y="416"/>
                  </a:lnTo>
                  <a:lnTo>
                    <a:pt x="403" y="422"/>
                  </a:lnTo>
                  <a:lnTo>
                    <a:pt x="403" y="423"/>
                  </a:lnTo>
                  <a:lnTo>
                    <a:pt x="403" y="426"/>
                  </a:lnTo>
                  <a:lnTo>
                    <a:pt x="403" y="428"/>
                  </a:lnTo>
                  <a:lnTo>
                    <a:pt x="403" y="429"/>
                  </a:lnTo>
                  <a:lnTo>
                    <a:pt x="403" y="431"/>
                  </a:lnTo>
                  <a:lnTo>
                    <a:pt x="403" y="432"/>
                  </a:lnTo>
                  <a:lnTo>
                    <a:pt x="403" y="433"/>
                  </a:lnTo>
                  <a:lnTo>
                    <a:pt x="403" y="434"/>
                  </a:lnTo>
                  <a:lnTo>
                    <a:pt x="403" y="435"/>
                  </a:lnTo>
                  <a:lnTo>
                    <a:pt x="403" y="436"/>
                  </a:lnTo>
                  <a:lnTo>
                    <a:pt x="403" y="438"/>
                  </a:lnTo>
                  <a:lnTo>
                    <a:pt x="403" y="439"/>
                  </a:lnTo>
                  <a:lnTo>
                    <a:pt x="403" y="440"/>
                  </a:lnTo>
                  <a:lnTo>
                    <a:pt x="403" y="441"/>
                  </a:lnTo>
                  <a:lnTo>
                    <a:pt x="403" y="442"/>
                  </a:lnTo>
                  <a:lnTo>
                    <a:pt x="402" y="443"/>
                  </a:lnTo>
                  <a:lnTo>
                    <a:pt x="402" y="445"/>
                  </a:lnTo>
                  <a:lnTo>
                    <a:pt x="402" y="446"/>
                  </a:lnTo>
                  <a:lnTo>
                    <a:pt x="402" y="450"/>
                  </a:lnTo>
                  <a:lnTo>
                    <a:pt x="402" y="452"/>
                  </a:lnTo>
                  <a:lnTo>
                    <a:pt x="402" y="454"/>
                  </a:lnTo>
                  <a:lnTo>
                    <a:pt x="402" y="455"/>
                  </a:lnTo>
                  <a:lnTo>
                    <a:pt x="402" y="458"/>
                  </a:lnTo>
                  <a:lnTo>
                    <a:pt x="402" y="461"/>
                  </a:lnTo>
                  <a:lnTo>
                    <a:pt x="402" y="463"/>
                  </a:lnTo>
                  <a:lnTo>
                    <a:pt x="402" y="465"/>
                  </a:lnTo>
                  <a:lnTo>
                    <a:pt x="402" y="466"/>
                  </a:lnTo>
                  <a:lnTo>
                    <a:pt x="402" y="467"/>
                  </a:lnTo>
                  <a:lnTo>
                    <a:pt x="402" y="468"/>
                  </a:lnTo>
                  <a:lnTo>
                    <a:pt x="402" y="469"/>
                  </a:lnTo>
                  <a:lnTo>
                    <a:pt x="401" y="469"/>
                  </a:lnTo>
                  <a:lnTo>
                    <a:pt x="400" y="469"/>
                  </a:lnTo>
                  <a:lnTo>
                    <a:pt x="398" y="469"/>
                  </a:lnTo>
                  <a:lnTo>
                    <a:pt x="397" y="469"/>
                  </a:lnTo>
                  <a:lnTo>
                    <a:pt x="396" y="469"/>
                  </a:lnTo>
                  <a:lnTo>
                    <a:pt x="395" y="469"/>
                  </a:lnTo>
                  <a:lnTo>
                    <a:pt x="394" y="469"/>
                  </a:lnTo>
                  <a:lnTo>
                    <a:pt x="392" y="469"/>
                  </a:lnTo>
                  <a:lnTo>
                    <a:pt x="391" y="469"/>
                  </a:lnTo>
                  <a:lnTo>
                    <a:pt x="390" y="469"/>
                  </a:lnTo>
                  <a:lnTo>
                    <a:pt x="388" y="469"/>
                  </a:lnTo>
                  <a:lnTo>
                    <a:pt x="387" y="469"/>
                  </a:lnTo>
                  <a:lnTo>
                    <a:pt x="386" y="469"/>
                  </a:lnTo>
                  <a:lnTo>
                    <a:pt x="383" y="469"/>
                  </a:lnTo>
                  <a:lnTo>
                    <a:pt x="377" y="468"/>
                  </a:lnTo>
                  <a:lnTo>
                    <a:pt x="374" y="468"/>
                  </a:lnTo>
                  <a:lnTo>
                    <a:pt x="373" y="468"/>
                  </a:lnTo>
                  <a:lnTo>
                    <a:pt x="371" y="468"/>
                  </a:lnTo>
                  <a:lnTo>
                    <a:pt x="370" y="468"/>
                  </a:lnTo>
                  <a:lnTo>
                    <a:pt x="370" y="468"/>
                  </a:lnTo>
                  <a:lnTo>
                    <a:pt x="368" y="468"/>
                  </a:lnTo>
                  <a:lnTo>
                    <a:pt x="368" y="470"/>
                  </a:lnTo>
                  <a:lnTo>
                    <a:pt x="368" y="475"/>
                  </a:lnTo>
                  <a:lnTo>
                    <a:pt x="368" y="477"/>
                  </a:lnTo>
                  <a:lnTo>
                    <a:pt x="368" y="480"/>
                  </a:lnTo>
                  <a:lnTo>
                    <a:pt x="368" y="487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8" y="494"/>
                  </a:lnTo>
                  <a:lnTo>
                    <a:pt x="368" y="501"/>
                  </a:lnTo>
                  <a:lnTo>
                    <a:pt x="368" y="506"/>
                  </a:lnTo>
                  <a:lnTo>
                    <a:pt x="368" y="508"/>
                  </a:lnTo>
                  <a:lnTo>
                    <a:pt x="368" y="510"/>
                  </a:lnTo>
                  <a:lnTo>
                    <a:pt x="367" y="515"/>
                  </a:lnTo>
                  <a:lnTo>
                    <a:pt x="367" y="518"/>
                  </a:lnTo>
                  <a:lnTo>
                    <a:pt x="367" y="521"/>
                  </a:lnTo>
                  <a:lnTo>
                    <a:pt x="367" y="526"/>
                  </a:lnTo>
                  <a:lnTo>
                    <a:pt x="367" y="527"/>
                  </a:lnTo>
                  <a:lnTo>
                    <a:pt x="367" y="528"/>
                  </a:lnTo>
                  <a:lnTo>
                    <a:pt x="367" y="529"/>
                  </a:lnTo>
                  <a:lnTo>
                    <a:pt x="367" y="530"/>
                  </a:lnTo>
                  <a:lnTo>
                    <a:pt x="367" y="531"/>
                  </a:lnTo>
                  <a:lnTo>
                    <a:pt x="367" y="536"/>
                  </a:lnTo>
                  <a:lnTo>
                    <a:pt x="368" y="536"/>
                  </a:lnTo>
                  <a:lnTo>
                    <a:pt x="369" y="536"/>
                  </a:lnTo>
                  <a:lnTo>
                    <a:pt x="371" y="536"/>
                  </a:lnTo>
                  <a:lnTo>
                    <a:pt x="373" y="536"/>
                  </a:lnTo>
                  <a:lnTo>
                    <a:pt x="373" y="538"/>
                  </a:lnTo>
                  <a:lnTo>
                    <a:pt x="373" y="540"/>
                  </a:lnTo>
                  <a:lnTo>
                    <a:pt x="373" y="543"/>
                  </a:lnTo>
                  <a:lnTo>
                    <a:pt x="373" y="545"/>
                  </a:lnTo>
                  <a:lnTo>
                    <a:pt x="373" y="548"/>
                  </a:lnTo>
                  <a:lnTo>
                    <a:pt x="373" y="549"/>
                  </a:lnTo>
                  <a:lnTo>
                    <a:pt x="373" y="551"/>
                  </a:lnTo>
                  <a:lnTo>
                    <a:pt x="373" y="552"/>
                  </a:lnTo>
                  <a:lnTo>
                    <a:pt x="373" y="554"/>
                  </a:lnTo>
                  <a:lnTo>
                    <a:pt x="373" y="559"/>
                  </a:lnTo>
                  <a:lnTo>
                    <a:pt x="373" y="560"/>
                  </a:lnTo>
                  <a:lnTo>
                    <a:pt x="373" y="564"/>
                  </a:lnTo>
                  <a:lnTo>
                    <a:pt x="373" y="565"/>
                  </a:lnTo>
                  <a:lnTo>
                    <a:pt x="373" y="567"/>
                  </a:lnTo>
                  <a:lnTo>
                    <a:pt x="373" y="568"/>
                  </a:lnTo>
                  <a:lnTo>
                    <a:pt x="373" y="570"/>
                  </a:lnTo>
                  <a:lnTo>
                    <a:pt x="373" y="571"/>
                  </a:lnTo>
                  <a:lnTo>
                    <a:pt x="373" y="572"/>
                  </a:lnTo>
                  <a:lnTo>
                    <a:pt x="373" y="574"/>
                  </a:lnTo>
                  <a:lnTo>
                    <a:pt x="373" y="575"/>
                  </a:lnTo>
                  <a:lnTo>
                    <a:pt x="373" y="576"/>
                  </a:lnTo>
                  <a:lnTo>
                    <a:pt x="373" y="577"/>
                  </a:lnTo>
                  <a:lnTo>
                    <a:pt x="373" y="578"/>
                  </a:lnTo>
                  <a:lnTo>
                    <a:pt x="373" y="579"/>
                  </a:lnTo>
                  <a:lnTo>
                    <a:pt x="373" y="582"/>
                  </a:lnTo>
                  <a:lnTo>
                    <a:pt x="373" y="584"/>
                  </a:lnTo>
                  <a:lnTo>
                    <a:pt x="372" y="590"/>
                  </a:lnTo>
                  <a:lnTo>
                    <a:pt x="372" y="597"/>
                  </a:lnTo>
                  <a:lnTo>
                    <a:pt x="372" y="599"/>
                  </a:lnTo>
                  <a:lnTo>
                    <a:pt x="372" y="603"/>
                  </a:lnTo>
                  <a:lnTo>
                    <a:pt x="372" y="605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9"/>
                  </a:lnTo>
                  <a:lnTo>
                    <a:pt x="372" y="612"/>
                  </a:lnTo>
                  <a:lnTo>
                    <a:pt x="372" y="617"/>
                  </a:lnTo>
                  <a:lnTo>
                    <a:pt x="372" y="618"/>
                  </a:lnTo>
                  <a:lnTo>
                    <a:pt x="370" y="618"/>
                  </a:lnTo>
                  <a:lnTo>
                    <a:pt x="368" y="618"/>
                  </a:lnTo>
                  <a:lnTo>
                    <a:pt x="367" y="618"/>
                  </a:lnTo>
                  <a:lnTo>
                    <a:pt x="366" y="618"/>
                  </a:lnTo>
                  <a:lnTo>
                    <a:pt x="362" y="618"/>
                  </a:lnTo>
                  <a:lnTo>
                    <a:pt x="360" y="619"/>
                  </a:lnTo>
                  <a:lnTo>
                    <a:pt x="359" y="619"/>
                  </a:lnTo>
                  <a:lnTo>
                    <a:pt x="357" y="619"/>
                  </a:lnTo>
                  <a:lnTo>
                    <a:pt x="353" y="620"/>
                  </a:lnTo>
                  <a:lnTo>
                    <a:pt x="352" y="620"/>
                  </a:lnTo>
                  <a:lnTo>
                    <a:pt x="349" y="621"/>
                  </a:lnTo>
                  <a:lnTo>
                    <a:pt x="347" y="621"/>
                  </a:lnTo>
                  <a:lnTo>
                    <a:pt x="344" y="622"/>
                  </a:lnTo>
                  <a:lnTo>
                    <a:pt x="343" y="622"/>
                  </a:lnTo>
                  <a:lnTo>
                    <a:pt x="339" y="623"/>
                  </a:lnTo>
                  <a:lnTo>
                    <a:pt x="338" y="623"/>
                  </a:lnTo>
                  <a:lnTo>
                    <a:pt x="337" y="623"/>
                  </a:lnTo>
                  <a:lnTo>
                    <a:pt x="336" y="623"/>
                  </a:lnTo>
                  <a:lnTo>
                    <a:pt x="334" y="623"/>
                  </a:lnTo>
                  <a:lnTo>
                    <a:pt x="328" y="624"/>
                  </a:lnTo>
                  <a:lnTo>
                    <a:pt x="327" y="624"/>
                  </a:lnTo>
                  <a:lnTo>
                    <a:pt x="326" y="624"/>
                  </a:lnTo>
                  <a:lnTo>
                    <a:pt x="325" y="624"/>
                  </a:lnTo>
                  <a:lnTo>
                    <a:pt x="320" y="625"/>
                  </a:lnTo>
                  <a:lnTo>
                    <a:pt x="318" y="625"/>
                  </a:lnTo>
                  <a:lnTo>
                    <a:pt x="314" y="625"/>
                  </a:lnTo>
                  <a:lnTo>
                    <a:pt x="312" y="625"/>
                  </a:lnTo>
                  <a:lnTo>
                    <a:pt x="310" y="625"/>
                  </a:lnTo>
                  <a:lnTo>
                    <a:pt x="307" y="625"/>
                  </a:lnTo>
                  <a:lnTo>
                    <a:pt x="306" y="625"/>
                  </a:lnTo>
                  <a:lnTo>
                    <a:pt x="304" y="625"/>
                  </a:lnTo>
                  <a:lnTo>
                    <a:pt x="302" y="624"/>
                  </a:lnTo>
                  <a:lnTo>
                    <a:pt x="301" y="624"/>
                  </a:lnTo>
                  <a:lnTo>
                    <a:pt x="299" y="623"/>
                  </a:lnTo>
                  <a:lnTo>
                    <a:pt x="298" y="622"/>
                  </a:lnTo>
                  <a:lnTo>
                    <a:pt x="297" y="622"/>
                  </a:lnTo>
                  <a:lnTo>
                    <a:pt x="297" y="622"/>
                  </a:lnTo>
                  <a:lnTo>
                    <a:pt x="295" y="621"/>
                  </a:lnTo>
                  <a:lnTo>
                    <a:pt x="292" y="620"/>
                  </a:lnTo>
                  <a:lnTo>
                    <a:pt x="289" y="619"/>
                  </a:lnTo>
                  <a:lnTo>
                    <a:pt x="289" y="618"/>
                  </a:lnTo>
                  <a:lnTo>
                    <a:pt x="282" y="616"/>
                  </a:lnTo>
                  <a:lnTo>
                    <a:pt x="279" y="616"/>
                  </a:lnTo>
                  <a:lnTo>
                    <a:pt x="279" y="615"/>
                  </a:lnTo>
                  <a:lnTo>
                    <a:pt x="278" y="615"/>
                  </a:lnTo>
                  <a:lnTo>
                    <a:pt x="277" y="615"/>
                  </a:lnTo>
                  <a:lnTo>
                    <a:pt x="276" y="615"/>
                  </a:lnTo>
                  <a:lnTo>
                    <a:pt x="275" y="614"/>
                  </a:lnTo>
                  <a:lnTo>
                    <a:pt x="266" y="612"/>
                  </a:lnTo>
                  <a:lnTo>
                    <a:pt x="266" y="611"/>
                  </a:lnTo>
                  <a:lnTo>
                    <a:pt x="260" y="610"/>
                  </a:lnTo>
                  <a:lnTo>
                    <a:pt x="256" y="609"/>
                  </a:lnTo>
                  <a:lnTo>
                    <a:pt x="255" y="609"/>
                  </a:lnTo>
                  <a:lnTo>
                    <a:pt x="254" y="609"/>
                  </a:lnTo>
                  <a:lnTo>
                    <a:pt x="253" y="609"/>
                  </a:lnTo>
                  <a:lnTo>
                    <a:pt x="252" y="608"/>
                  </a:lnTo>
                  <a:lnTo>
                    <a:pt x="251" y="608"/>
                  </a:lnTo>
                  <a:lnTo>
                    <a:pt x="250" y="608"/>
                  </a:lnTo>
                  <a:lnTo>
                    <a:pt x="249" y="608"/>
                  </a:lnTo>
                  <a:lnTo>
                    <a:pt x="246" y="607"/>
                  </a:lnTo>
                  <a:lnTo>
                    <a:pt x="245" y="607"/>
                  </a:lnTo>
                  <a:lnTo>
                    <a:pt x="244" y="607"/>
                  </a:lnTo>
                  <a:lnTo>
                    <a:pt x="243" y="606"/>
                  </a:lnTo>
                  <a:lnTo>
                    <a:pt x="241" y="606"/>
                  </a:lnTo>
                  <a:lnTo>
                    <a:pt x="237" y="606"/>
                  </a:lnTo>
                  <a:lnTo>
                    <a:pt x="236" y="606"/>
                  </a:lnTo>
                  <a:lnTo>
                    <a:pt x="234" y="606"/>
                  </a:lnTo>
                  <a:lnTo>
                    <a:pt x="233" y="606"/>
                  </a:lnTo>
                  <a:lnTo>
                    <a:pt x="232" y="606"/>
                  </a:lnTo>
                  <a:lnTo>
                    <a:pt x="232" y="606"/>
                  </a:lnTo>
                  <a:lnTo>
                    <a:pt x="232" y="607"/>
                  </a:lnTo>
                  <a:lnTo>
                    <a:pt x="232" y="611"/>
                  </a:lnTo>
                  <a:lnTo>
                    <a:pt x="232" y="615"/>
                  </a:lnTo>
                  <a:lnTo>
                    <a:pt x="232" y="616"/>
                  </a:lnTo>
                  <a:lnTo>
                    <a:pt x="232" y="618"/>
                  </a:lnTo>
                  <a:lnTo>
                    <a:pt x="232" y="621"/>
                  </a:lnTo>
                  <a:lnTo>
                    <a:pt x="232" y="623"/>
                  </a:lnTo>
                  <a:lnTo>
                    <a:pt x="232" y="626"/>
                  </a:lnTo>
                  <a:lnTo>
                    <a:pt x="231" y="626"/>
                  </a:lnTo>
                  <a:lnTo>
                    <a:pt x="231" y="628"/>
                  </a:lnTo>
                  <a:lnTo>
                    <a:pt x="231" y="630"/>
                  </a:lnTo>
                  <a:lnTo>
                    <a:pt x="231" y="631"/>
                  </a:lnTo>
                  <a:lnTo>
                    <a:pt x="231" y="633"/>
                  </a:lnTo>
                  <a:lnTo>
                    <a:pt x="231" y="634"/>
                  </a:lnTo>
                  <a:lnTo>
                    <a:pt x="231" y="635"/>
                  </a:lnTo>
                  <a:lnTo>
                    <a:pt x="231" y="636"/>
                  </a:lnTo>
                  <a:lnTo>
                    <a:pt x="231" y="637"/>
                  </a:lnTo>
                  <a:lnTo>
                    <a:pt x="231" y="638"/>
                  </a:lnTo>
                  <a:lnTo>
                    <a:pt x="231" y="641"/>
                  </a:lnTo>
                  <a:lnTo>
                    <a:pt x="231" y="642"/>
                  </a:lnTo>
                  <a:lnTo>
                    <a:pt x="231" y="643"/>
                  </a:lnTo>
                  <a:lnTo>
                    <a:pt x="231" y="646"/>
                  </a:lnTo>
                  <a:lnTo>
                    <a:pt x="231" y="647"/>
                  </a:lnTo>
                  <a:lnTo>
                    <a:pt x="231" y="648"/>
                  </a:lnTo>
                  <a:lnTo>
                    <a:pt x="231" y="649"/>
                  </a:lnTo>
                  <a:lnTo>
                    <a:pt x="231" y="650"/>
                  </a:lnTo>
                  <a:lnTo>
                    <a:pt x="231" y="654"/>
                  </a:lnTo>
                  <a:lnTo>
                    <a:pt x="231" y="656"/>
                  </a:lnTo>
                  <a:lnTo>
                    <a:pt x="230" y="656"/>
                  </a:lnTo>
                  <a:lnTo>
                    <a:pt x="227" y="655"/>
                  </a:lnTo>
                  <a:lnTo>
                    <a:pt x="224" y="655"/>
                  </a:lnTo>
                  <a:lnTo>
                    <a:pt x="224" y="658"/>
                  </a:lnTo>
                  <a:lnTo>
                    <a:pt x="224" y="658"/>
                  </a:lnTo>
                  <a:lnTo>
                    <a:pt x="221" y="659"/>
                  </a:lnTo>
                  <a:lnTo>
                    <a:pt x="216" y="662"/>
                  </a:lnTo>
                  <a:lnTo>
                    <a:pt x="212" y="664"/>
                  </a:lnTo>
                  <a:lnTo>
                    <a:pt x="211" y="664"/>
                  </a:lnTo>
                  <a:lnTo>
                    <a:pt x="210" y="664"/>
                  </a:lnTo>
                  <a:lnTo>
                    <a:pt x="207" y="666"/>
                  </a:lnTo>
                  <a:lnTo>
                    <a:pt x="203" y="667"/>
                  </a:lnTo>
                  <a:lnTo>
                    <a:pt x="203" y="668"/>
                  </a:lnTo>
                  <a:lnTo>
                    <a:pt x="199" y="667"/>
                  </a:lnTo>
                  <a:lnTo>
                    <a:pt x="198" y="667"/>
                  </a:lnTo>
                  <a:lnTo>
                    <a:pt x="197" y="667"/>
                  </a:lnTo>
                  <a:lnTo>
                    <a:pt x="197" y="663"/>
                  </a:lnTo>
                  <a:lnTo>
                    <a:pt x="195" y="663"/>
                  </a:lnTo>
                  <a:lnTo>
                    <a:pt x="194" y="663"/>
                  </a:lnTo>
                  <a:lnTo>
                    <a:pt x="193" y="663"/>
                  </a:lnTo>
                  <a:lnTo>
                    <a:pt x="192" y="663"/>
                  </a:lnTo>
                  <a:lnTo>
                    <a:pt x="191" y="664"/>
                  </a:lnTo>
                  <a:lnTo>
                    <a:pt x="190" y="664"/>
                  </a:lnTo>
                  <a:lnTo>
                    <a:pt x="189" y="664"/>
                  </a:lnTo>
                  <a:lnTo>
                    <a:pt x="188" y="664"/>
                  </a:lnTo>
                  <a:lnTo>
                    <a:pt x="187" y="665"/>
                  </a:lnTo>
                  <a:lnTo>
                    <a:pt x="186" y="665"/>
                  </a:lnTo>
                  <a:lnTo>
                    <a:pt x="184" y="666"/>
                  </a:lnTo>
                  <a:lnTo>
                    <a:pt x="182" y="667"/>
                  </a:lnTo>
                  <a:lnTo>
                    <a:pt x="179" y="668"/>
                  </a:lnTo>
                  <a:lnTo>
                    <a:pt x="178" y="668"/>
                  </a:lnTo>
                  <a:lnTo>
                    <a:pt x="177" y="669"/>
                  </a:lnTo>
                  <a:lnTo>
                    <a:pt x="176" y="669"/>
                  </a:lnTo>
                  <a:lnTo>
                    <a:pt x="174" y="670"/>
                  </a:lnTo>
                  <a:lnTo>
                    <a:pt x="172" y="671"/>
                  </a:lnTo>
                  <a:lnTo>
                    <a:pt x="171" y="671"/>
                  </a:lnTo>
                  <a:lnTo>
                    <a:pt x="169" y="671"/>
                  </a:lnTo>
                  <a:lnTo>
                    <a:pt x="169" y="672"/>
                  </a:lnTo>
                  <a:lnTo>
                    <a:pt x="167" y="672"/>
                  </a:lnTo>
                  <a:lnTo>
                    <a:pt x="165" y="673"/>
                  </a:lnTo>
                  <a:lnTo>
                    <a:pt x="164" y="673"/>
                  </a:lnTo>
                  <a:lnTo>
                    <a:pt x="163" y="674"/>
                  </a:lnTo>
                  <a:lnTo>
                    <a:pt x="160" y="675"/>
                  </a:lnTo>
                  <a:lnTo>
                    <a:pt x="159" y="675"/>
                  </a:lnTo>
                  <a:lnTo>
                    <a:pt x="157" y="676"/>
                  </a:lnTo>
                  <a:lnTo>
                    <a:pt x="155" y="677"/>
                  </a:lnTo>
                  <a:lnTo>
                    <a:pt x="154" y="677"/>
                  </a:lnTo>
                  <a:lnTo>
                    <a:pt x="150" y="678"/>
                  </a:lnTo>
                  <a:lnTo>
                    <a:pt x="149" y="678"/>
                  </a:lnTo>
                  <a:lnTo>
                    <a:pt x="148" y="678"/>
                  </a:lnTo>
                  <a:lnTo>
                    <a:pt x="147" y="679"/>
                  </a:lnTo>
                  <a:lnTo>
                    <a:pt x="146" y="679"/>
                  </a:lnTo>
                  <a:lnTo>
                    <a:pt x="145" y="679"/>
                  </a:lnTo>
                  <a:lnTo>
                    <a:pt x="142" y="681"/>
                  </a:lnTo>
                  <a:lnTo>
                    <a:pt x="139" y="682"/>
                  </a:lnTo>
                  <a:lnTo>
                    <a:pt x="138" y="682"/>
                  </a:lnTo>
                  <a:lnTo>
                    <a:pt x="137" y="683"/>
                  </a:lnTo>
                  <a:lnTo>
                    <a:pt x="135" y="684"/>
                  </a:lnTo>
                  <a:lnTo>
                    <a:pt x="132" y="685"/>
                  </a:lnTo>
                  <a:lnTo>
                    <a:pt x="129" y="686"/>
                  </a:lnTo>
                  <a:lnTo>
                    <a:pt x="127" y="686"/>
                  </a:lnTo>
                  <a:lnTo>
                    <a:pt x="125" y="686"/>
                  </a:lnTo>
                  <a:lnTo>
                    <a:pt x="120" y="686"/>
                  </a:lnTo>
                  <a:lnTo>
                    <a:pt x="114" y="686"/>
                  </a:lnTo>
                  <a:lnTo>
                    <a:pt x="112" y="686"/>
                  </a:lnTo>
                  <a:lnTo>
                    <a:pt x="108" y="686"/>
                  </a:lnTo>
                  <a:lnTo>
                    <a:pt x="106" y="686"/>
                  </a:lnTo>
                  <a:lnTo>
                    <a:pt x="106" y="685"/>
                  </a:lnTo>
                  <a:lnTo>
                    <a:pt x="105" y="677"/>
                  </a:lnTo>
                  <a:lnTo>
                    <a:pt x="104" y="674"/>
                  </a:lnTo>
                  <a:lnTo>
                    <a:pt x="104" y="671"/>
                  </a:lnTo>
                  <a:lnTo>
                    <a:pt x="103" y="664"/>
                  </a:lnTo>
                  <a:lnTo>
                    <a:pt x="102" y="662"/>
                  </a:lnTo>
                  <a:lnTo>
                    <a:pt x="101" y="655"/>
                  </a:lnTo>
                  <a:lnTo>
                    <a:pt x="100" y="648"/>
                  </a:lnTo>
                  <a:lnTo>
                    <a:pt x="99" y="641"/>
                  </a:lnTo>
                  <a:lnTo>
                    <a:pt x="99" y="640"/>
                  </a:lnTo>
                  <a:lnTo>
                    <a:pt x="98" y="637"/>
                  </a:lnTo>
                  <a:lnTo>
                    <a:pt x="98" y="636"/>
                  </a:lnTo>
                  <a:lnTo>
                    <a:pt x="98" y="634"/>
                  </a:lnTo>
                  <a:lnTo>
                    <a:pt x="98" y="633"/>
                  </a:lnTo>
                  <a:lnTo>
                    <a:pt x="98" y="631"/>
                  </a:lnTo>
                  <a:lnTo>
                    <a:pt x="97" y="626"/>
                  </a:lnTo>
                  <a:lnTo>
                    <a:pt x="97" y="625"/>
                  </a:lnTo>
                  <a:lnTo>
                    <a:pt x="97" y="624"/>
                  </a:lnTo>
                  <a:lnTo>
                    <a:pt x="96" y="623"/>
                  </a:lnTo>
                  <a:lnTo>
                    <a:pt x="96" y="621"/>
                  </a:lnTo>
                  <a:lnTo>
                    <a:pt x="96" y="620"/>
                  </a:lnTo>
                  <a:lnTo>
                    <a:pt x="95" y="616"/>
                  </a:lnTo>
                  <a:lnTo>
                    <a:pt x="94" y="607"/>
                  </a:lnTo>
                  <a:lnTo>
                    <a:pt x="93" y="602"/>
                  </a:lnTo>
                  <a:lnTo>
                    <a:pt x="93" y="601"/>
                  </a:lnTo>
                  <a:lnTo>
                    <a:pt x="92" y="597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1" y="591"/>
                  </a:lnTo>
                  <a:lnTo>
                    <a:pt x="91" y="589"/>
                  </a:lnTo>
                  <a:lnTo>
                    <a:pt x="91" y="588"/>
                  </a:lnTo>
                  <a:lnTo>
                    <a:pt x="91" y="587"/>
                  </a:lnTo>
                  <a:lnTo>
                    <a:pt x="91" y="585"/>
                  </a:lnTo>
                  <a:lnTo>
                    <a:pt x="90" y="584"/>
                  </a:lnTo>
                  <a:lnTo>
                    <a:pt x="90" y="582"/>
                  </a:lnTo>
                  <a:lnTo>
                    <a:pt x="90" y="581"/>
                  </a:lnTo>
                  <a:lnTo>
                    <a:pt x="89" y="578"/>
                  </a:lnTo>
                  <a:lnTo>
                    <a:pt x="89" y="576"/>
                  </a:lnTo>
                  <a:lnTo>
                    <a:pt x="89" y="575"/>
                  </a:lnTo>
                  <a:lnTo>
                    <a:pt x="89" y="573"/>
                  </a:lnTo>
                  <a:lnTo>
                    <a:pt x="89" y="572"/>
                  </a:lnTo>
                  <a:lnTo>
                    <a:pt x="88" y="571"/>
                  </a:lnTo>
                  <a:lnTo>
                    <a:pt x="88" y="570"/>
                  </a:lnTo>
                  <a:lnTo>
                    <a:pt x="87" y="562"/>
                  </a:lnTo>
                  <a:lnTo>
                    <a:pt x="87" y="560"/>
                  </a:lnTo>
                  <a:lnTo>
                    <a:pt x="86" y="558"/>
                  </a:lnTo>
                  <a:lnTo>
                    <a:pt x="86" y="557"/>
                  </a:lnTo>
                  <a:lnTo>
                    <a:pt x="86" y="554"/>
                  </a:lnTo>
                  <a:lnTo>
                    <a:pt x="85" y="549"/>
                  </a:lnTo>
                  <a:lnTo>
                    <a:pt x="83" y="538"/>
                  </a:lnTo>
                  <a:lnTo>
                    <a:pt x="83" y="534"/>
                  </a:lnTo>
                  <a:lnTo>
                    <a:pt x="82" y="533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2" y="528"/>
                  </a:lnTo>
                  <a:lnTo>
                    <a:pt x="81" y="526"/>
                  </a:lnTo>
                  <a:lnTo>
                    <a:pt x="81" y="525"/>
                  </a:lnTo>
                  <a:lnTo>
                    <a:pt x="81" y="524"/>
                  </a:lnTo>
                  <a:lnTo>
                    <a:pt x="80" y="516"/>
                  </a:lnTo>
                  <a:lnTo>
                    <a:pt x="79" y="510"/>
                  </a:lnTo>
                  <a:lnTo>
                    <a:pt x="78" y="507"/>
                  </a:lnTo>
                  <a:lnTo>
                    <a:pt x="78" y="506"/>
                  </a:lnTo>
                  <a:lnTo>
                    <a:pt x="77" y="499"/>
                  </a:lnTo>
                  <a:lnTo>
                    <a:pt x="77" y="495"/>
                  </a:lnTo>
                  <a:lnTo>
                    <a:pt x="77" y="490"/>
                  </a:lnTo>
                  <a:lnTo>
                    <a:pt x="75" y="481"/>
                  </a:lnTo>
                  <a:lnTo>
                    <a:pt x="75" y="476"/>
                  </a:lnTo>
                  <a:lnTo>
                    <a:pt x="74" y="474"/>
                  </a:lnTo>
                  <a:lnTo>
                    <a:pt x="74" y="472"/>
                  </a:lnTo>
                  <a:lnTo>
                    <a:pt x="74" y="471"/>
                  </a:lnTo>
                  <a:lnTo>
                    <a:pt x="74" y="469"/>
                  </a:lnTo>
                  <a:lnTo>
                    <a:pt x="73" y="468"/>
                  </a:lnTo>
                  <a:lnTo>
                    <a:pt x="73" y="467"/>
                  </a:lnTo>
                  <a:lnTo>
                    <a:pt x="73" y="465"/>
                  </a:lnTo>
                  <a:lnTo>
                    <a:pt x="73" y="464"/>
                  </a:lnTo>
                  <a:lnTo>
                    <a:pt x="71" y="453"/>
                  </a:lnTo>
                  <a:lnTo>
                    <a:pt x="71" y="452"/>
                  </a:lnTo>
                  <a:lnTo>
                    <a:pt x="70" y="449"/>
                  </a:lnTo>
                  <a:lnTo>
                    <a:pt x="70" y="448"/>
                  </a:lnTo>
                  <a:lnTo>
                    <a:pt x="70" y="443"/>
                  </a:lnTo>
                  <a:lnTo>
                    <a:pt x="69" y="435"/>
                  </a:lnTo>
                  <a:lnTo>
                    <a:pt x="68" y="434"/>
                  </a:lnTo>
                  <a:lnTo>
                    <a:pt x="68" y="430"/>
                  </a:lnTo>
                  <a:lnTo>
                    <a:pt x="67" y="425"/>
                  </a:lnTo>
                  <a:lnTo>
                    <a:pt x="67" y="424"/>
                  </a:lnTo>
                  <a:lnTo>
                    <a:pt x="66" y="420"/>
                  </a:lnTo>
                  <a:lnTo>
                    <a:pt x="65" y="411"/>
                  </a:lnTo>
                  <a:lnTo>
                    <a:pt x="64" y="407"/>
                  </a:lnTo>
                  <a:lnTo>
                    <a:pt x="64" y="406"/>
                  </a:lnTo>
                  <a:lnTo>
                    <a:pt x="64" y="405"/>
                  </a:lnTo>
                  <a:lnTo>
                    <a:pt x="64" y="404"/>
                  </a:lnTo>
                  <a:lnTo>
                    <a:pt x="64" y="403"/>
                  </a:lnTo>
                  <a:lnTo>
                    <a:pt x="63" y="402"/>
                  </a:lnTo>
                  <a:lnTo>
                    <a:pt x="63" y="401"/>
                  </a:lnTo>
                  <a:lnTo>
                    <a:pt x="63" y="400"/>
                  </a:lnTo>
                  <a:lnTo>
                    <a:pt x="63" y="398"/>
                  </a:lnTo>
                  <a:lnTo>
                    <a:pt x="62" y="395"/>
                  </a:lnTo>
                  <a:lnTo>
                    <a:pt x="61" y="387"/>
                  </a:lnTo>
                  <a:lnTo>
                    <a:pt x="60" y="381"/>
                  </a:lnTo>
                  <a:lnTo>
                    <a:pt x="60" y="380"/>
                  </a:lnTo>
                  <a:lnTo>
                    <a:pt x="60" y="379"/>
                  </a:lnTo>
                  <a:lnTo>
                    <a:pt x="59" y="378"/>
                  </a:lnTo>
                  <a:lnTo>
                    <a:pt x="59" y="377"/>
                  </a:lnTo>
                  <a:lnTo>
                    <a:pt x="59" y="374"/>
                  </a:lnTo>
                  <a:lnTo>
                    <a:pt x="58" y="370"/>
                  </a:lnTo>
                  <a:lnTo>
                    <a:pt x="58" y="369"/>
                  </a:lnTo>
                  <a:lnTo>
                    <a:pt x="58" y="368"/>
                  </a:lnTo>
                  <a:lnTo>
                    <a:pt x="58" y="367"/>
                  </a:lnTo>
                  <a:lnTo>
                    <a:pt x="57" y="361"/>
                  </a:lnTo>
                  <a:lnTo>
                    <a:pt x="57" y="359"/>
                  </a:lnTo>
                  <a:lnTo>
                    <a:pt x="56" y="357"/>
                  </a:lnTo>
                  <a:lnTo>
                    <a:pt x="56" y="356"/>
                  </a:lnTo>
                  <a:lnTo>
                    <a:pt x="55" y="353"/>
                  </a:lnTo>
                  <a:lnTo>
                    <a:pt x="55" y="350"/>
                  </a:lnTo>
                  <a:lnTo>
                    <a:pt x="54" y="345"/>
                  </a:lnTo>
                  <a:lnTo>
                    <a:pt x="54" y="343"/>
                  </a:lnTo>
                  <a:lnTo>
                    <a:pt x="53" y="337"/>
                  </a:lnTo>
                  <a:lnTo>
                    <a:pt x="52" y="329"/>
                  </a:lnTo>
                  <a:lnTo>
                    <a:pt x="52" y="328"/>
                  </a:lnTo>
                  <a:lnTo>
                    <a:pt x="50" y="319"/>
                  </a:lnTo>
                  <a:lnTo>
                    <a:pt x="49" y="314"/>
                  </a:lnTo>
                  <a:lnTo>
                    <a:pt x="49" y="311"/>
                  </a:lnTo>
                  <a:lnTo>
                    <a:pt x="48" y="305"/>
                  </a:lnTo>
                  <a:lnTo>
                    <a:pt x="47" y="304"/>
                  </a:lnTo>
                  <a:lnTo>
                    <a:pt x="47" y="302"/>
                  </a:lnTo>
                  <a:lnTo>
                    <a:pt x="47" y="300"/>
                  </a:lnTo>
                  <a:lnTo>
                    <a:pt x="47" y="299"/>
                  </a:lnTo>
                  <a:lnTo>
                    <a:pt x="46" y="295"/>
                  </a:lnTo>
                  <a:lnTo>
                    <a:pt x="46" y="294"/>
                  </a:lnTo>
                  <a:lnTo>
                    <a:pt x="45" y="292"/>
                  </a:lnTo>
                  <a:lnTo>
                    <a:pt x="45" y="291"/>
                  </a:lnTo>
                  <a:lnTo>
                    <a:pt x="45" y="287"/>
                  </a:lnTo>
                  <a:lnTo>
                    <a:pt x="43" y="280"/>
                  </a:lnTo>
                  <a:lnTo>
                    <a:pt x="42" y="275"/>
                  </a:lnTo>
                  <a:lnTo>
                    <a:pt x="42" y="274"/>
                  </a:lnTo>
                  <a:lnTo>
                    <a:pt x="42" y="272"/>
                  </a:lnTo>
                  <a:lnTo>
                    <a:pt x="41" y="269"/>
                  </a:lnTo>
                  <a:lnTo>
                    <a:pt x="41" y="268"/>
                  </a:lnTo>
                  <a:lnTo>
                    <a:pt x="41" y="267"/>
                  </a:lnTo>
                  <a:lnTo>
                    <a:pt x="41" y="266"/>
                  </a:lnTo>
                  <a:lnTo>
                    <a:pt x="41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39" y="257"/>
                  </a:lnTo>
                  <a:lnTo>
                    <a:pt x="39" y="256"/>
                  </a:lnTo>
                  <a:lnTo>
                    <a:pt x="39" y="255"/>
                  </a:lnTo>
                  <a:lnTo>
                    <a:pt x="39" y="253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9"/>
                  </a:lnTo>
                  <a:lnTo>
                    <a:pt x="38" y="248"/>
                  </a:lnTo>
                  <a:lnTo>
                    <a:pt x="37" y="247"/>
                  </a:lnTo>
                  <a:lnTo>
                    <a:pt x="37" y="246"/>
                  </a:lnTo>
                  <a:lnTo>
                    <a:pt x="37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6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6" y="239"/>
                  </a:lnTo>
                  <a:lnTo>
                    <a:pt x="36" y="238"/>
                  </a:lnTo>
                  <a:lnTo>
                    <a:pt x="36" y="237"/>
                  </a:lnTo>
                  <a:lnTo>
                    <a:pt x="35" y="237"/>
                  </a:lnTo>
                  <a:lnTo>
                    <a:pt x="35" y="236"/>
                  </a:lnTo>
                  <a:lnTo>
                    <a:pt x="35" y="234"/>
                  </a:lnTo>
                  <a:lnTo>
                    <a:pt x="35" y="231"/>
                  </a:lnTo>
                  <a:lnTo>
                    <a:pt x="34" y="227"/>
                  </a:lnTo>
                  <a:lnTo>
                    <a:pt x="34" y="225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3" y="220"/>
                  </a:lnTo>
                  <a:lnTo>
                    <a:pt x="32" y="217"/>
                  </a:lnTo>
                  <a:lnTo>
                    <a:pt x="32" y="212"/>
                  </a:lnTo>
                  <a:lnTo>
                    <a:pt x="30" y="206"/>
                  </a:lnTo>
                  <a:lnTo>
                    <a:pt x="30" y="204"/>
                  </a:lnTo>
                  <a:lnTo>
                    <a:pt x="30" y="203"/>
                  </a:lnTo>
                  <a:lnTo>
                    <a:pt x="29" y="194"/>
                  </a:lnTo>
                  <a:lnTo>
                    <a:pt x="28" y="190"/>
                  </a:lnTo>
                  <a:lnTo>
                    <a:pt x="28" y="189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7" y="184"/>
                  </a:lnTo>
                  <a:lnTo>
                    <a:pt x="26" y="179"/>
                  </a:lnTo>
                  <a:lnTo>
                    <a:pt x="25" y="173"/>
                  </a:lnTo>
                  <a:lnTo>
                    <a:pt x="24" y="169"/>
                  </a:lnTo>
                  <a:lnTo>
                    <a:pt x="24" y="167"/>
                  </a:lnTo>
                  <a:lnTo>
                    <a:pt x="24" y="166"/>
                  </a:lnTo>
                  <a:lnTo>
                    <a:pt x="23" y="158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1" y="152"/>
                  </a:lnTo>
                  <a:lnTo>
                    <a:pt x="21" y="150"/>
                  </a:lnTo>
                  <a:lnTo>
                    <a:pt x="21" y="149"/>
                  </a:lnTo>
                  <a:lnTo>
                    <a:pt x="21" y="147"/>
                  </a:lnTo>
                  <a:lnTo>
                    <a:pt x="21" y="146"/>
                  </a:lnTo>
                  <a:lnTo>
                    <a:pt x="20" y="145"/>
                  </a:lnTo>
                  <a:lnTo>
                    <a:pt x="20" y="143"/>
                  </a:lnTo>
                  <a:lnTo>
                    <a:pt x="20" y="142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9"/>
                  </a:lnTo>
                  <a:lnTo>
                    <a:pt x="18" y="130"/>
                  </a:lnTo>
                  <a:lnTo>
                    <a:pt x="18" y="128"/>
                  </a:lnTo>
                  <a:lnTo>
                    <a:pt x="17" y="127"/>
                  </a:lnTo>
                  <a:lnTo>
                    <a:pt x="17" y="126"/>
                  </a:lnTo>
                  <a:lnTo>
                    <a:pt x="16" y="120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4" y="108"/>
                  </a:lnTo>
                  <a:lnTo>
                    <a:pt x="14" y="105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1" y="87"/>
                  </a:lnTo>
                  <a:lnTo>
                    <a:pt x="11" y="84"/>
                  </a:lnTo>
                  <a:lnTo>
                    <a:pt x="10" y="83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1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8" name="Freeform 43">
              <a:extLst>
                <a:ext uri="{FF2B5EF4-FFF2-40B4-BE49-F238E27FC236}">
                  <a16:creationId xmlns:a16="http://schemas.microsoft.com/office/drawing/2014/main" id="{35D43CA1-7D5E-723F-9C5A-466FB1108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2673350"/>
              <a:ext cx="1096963" cy="1144587"/>
            </a:xfrm>
            <a:custGeom>
              <a:avLst/>
              <a:gdLst>
                <a:gd name="T0" fmla="*/ 317 w 691"/>
                <a:gd name="T1" fmla="*/ 24 h 721"/>
                <a:gd name="T2" fmla="*/ 345 w 691"/>
                <a:gd name="T3" fmla="*/ 42 h 721"/>
                <a:gd name="T4" fmla="*/ 373 w 691"/>
                <a:gd name="T5" fmla="*/ 64 h 721"/>
                <a:gd name="T6" fmla="*/ 405 w 691"/>
                <a:gd name="T7" fmla="*/ 80 h 721"/>
                <a:gd name="T8" fmla="*/ 423 w 691"/>
                <a:gd name="T9" fmla="*/ 89 h 721"/>
                <a:gd name="T10" fmla="*/ 449 w 691"/>
                <a:gd name="T11" fmla="*/ 106 h 721"/>
                <a:gd name="T12" fmla="*/ 475 w 691"/>
                <a:gd name="T13" fmla="*/ 111 h 721"/>
                <a:gd name="T14" fmla="*/ 490 w 691"/>
                <a:gd name="T15" fmla="*/ 133 h 721"/>
                <a:gd name="T16" fmla="*/ 490 w 691"/>
                <a:gd name="T17" fmla="*/ 157 h 721"/>
                <a:gd name="T18" fmla="*/ 502 w 691"/>
                <a:gd name="T19" fmla="*/ 168 h 721"/>
                <a:gd name="T20" fmla="*/ 516 w 691"/>
                <a:gd name="T21" fmla="*/ 183 h 721"/>
                <a:gd name="T22" fmla="*/ 548 w 691"/>
                <a:gd name="T23" fmla="*/ 195 h 721"/>
                <a:gd name="T24" fmla="*/ 575 w 691"/>
                <a:gd name="T25" fmla="*/ 210 h 721"/>
                <a:gd name="T26" fmla="*/ 589 w 691"/>
                <a:gd name="T27" fmla="*/ 307 h 721"/>
                <a:gd name="T28" fmla="*/ 670 w 691"/>
                <a:gd name="T29" fmla="*/ 307 h 721"/>
                <a:gd name="T30" fmla="*/ 690 w 691"/>
                <a:gd name="T31" fmla="*/ 382 h 721"/>
                <a:gd name="T32" fmla="*/ 689 w 691"/>
                <a:gd name="T33" fmla="*/ 507 h 721"/>
                <a:gd name="T34" fmla="*/ 611 w 691"/>
                <a:gd name="T35" fmla="*/ 558 h 721"/>
                <a:gd name="T36" fmla="*/ 581 w 691"/>
                <a:gd name="T37" fmla="*/ 546 h 721"/>
                <a:gd name="T38" fmla="*/ 550 w 691"/>
                <a:gd name="T39" fmla="*/ 536 h 721"/>
                <a:gd name="T40" fmla="*/ 550 w 691"/>
                <a:gd name="T41" fmla="*/ 507 h 721"/>
                <a:gd name="T42" fmla="*/ 428 w 691"/>
                <a:gd name="T43" fmla="*/ 501 h 721"/>
                <a:gd name="T44" fmla="*/ 360 w 691"/>
                <a:gd name="T45" fmla="*/ 516 h 721"/>
                <a:gd name="T46" fmla="*/ 341 w 691"/>
                <a:gd name="T47" fmla="*/ 492 h 721"/>
                <a:gd name="T48" fmla="*/ 318 w 691"/>
                <a:gd name="T49" fmla="*/ 494 h 721"/>
                <a:gd name="T50" fmla="*/ 252 w 691"/>
                <a:gd name="T51" fmla="*/ 564 h 721"/>
                <a:gd name="T52" fmla="*/ 271 w 691"/>
                <a:gd name="T53" fmla="*/ 595 h 721"/>
                <a:gd name="T54" fmla="*/ 280 w 691"/>
                <a:gd name="T55" fmla="*/ 618 h 721"/>
                <a:gd name="T56" fmla="*/ 279 w 691"/>
                <a:gd name="T57" fmla="*/ 641 h 721"/>
                <a:gd name="T58" fmla="*/ 250 w 691"/>
                <a:gd name="T59" fmla="*/ 643 h 721"/>
                <a:gd name="T60" fmla="*/ 174 w 691"/>
                <a:gd name="T61" fmla="*/ 652 h 721"/>
                <a:gd name="T62" fmla="*/ 154 w 691"/>
                <a:gd name="T63" fmla="*/ 713 h 721"/>
                <a:gd name="T64" fmla="*/ 87 w 691"/>
                <a:gd name="T65" fmla="*/ 715 h 721"/>
                <a:gd name="T66" fmla="*/ 55 w 691"/>
                <a:gd name="T67" fmla="*/ 704 h 721"/>
                <a:gd name="T68" fmla="*/ 50 w 691"/>
                <a:gd name="T69" fmla="*/ 664 h 721"/>
                <a:gd name="T70" fmla="*/ 40 w 691"/>
                <a:gd name="T71" fmla="*/ 635 h 721"/>
                <a:gd name="T72" fmla="*/ 20 w 691"/>
                <a:gd name="T73" fmla="*/ 605 h 721"/>
                <a:gd name="T74" fmla="*/ 17 w 691"/>
                <a:gd name="T75" fmla="*/ 571 h 721"/>
                <a:gd name="T76" fmla="*/ 14 w 691"/>
                <a:gd name="T77" fmla="*/ 537 h 721"/>
                <a:gd name="T78" fmla="*/ 22 w 691"/>
                <a:gd name="T79" fmla="*/ 510 h 721"/>
                <a:gd name="T80" fmla="*/ 41 w 691"/>
                <a:gd name="T81" fmla="*/ 486 h 721"/>
                <a:gd name="T82" fmla="*/ 48 w 691"/>
                <a:gd name="T83" fmla="*/ 456 h 721"/>
                <a:gd name="T84" fmla="*/ 54 w 691"/>
                <a:gd name="T85" fmla="*/ 418 h 721"/>
                <a:gd name="T86" fmla="*/ 62 w 691"/>
                <a:gd name="T87" fmla="*/ 374 h 721"/>
                <a:gd name="T88" fmla="*/ 93 w 691"/>
                <a:gd name="T89" fmla="*/ 354 h 721"/>
                <a:gd name="T90" fmla="*/ 106 w 691"/>
                <a:gd name="T91" fmla="*/ 342 h 721"/>
                <a:gd name="T92" fmla="*/ 117 w 691"/>
                <a:gd name="T93" fmla="*/ 326 h 721"/>
                <a:gd name="T94" fmla="*/ 112 w 691"/>
                <a:gd name="T95" fmla="*/ 307 h 721"/>
                <a:gd name="T96" fmla="*/ 78 w 691"/>
                <a:gd name="T97" fmla="*/ 289 h 721"/>
                <a:gd name="T98" fmla="*/ 91 w 691"/>
                <a:gd name="T99" fmla="*/ 261 h 721"/>
                <a:gd name="T100" fmla="*/ 89 w 691"/>
                <a:gd name="T101" fmla="*/ 241 h 721"/>
                <a:gd name="T102" fmla="*/ 79 w 691"/>
                <a:gd name="T103" fmla="*/ 194 h 721"/>
                <a:gd name="T104" fmla="*/ 59 w 691"/>
                <a:gd name="T105" fmla="*/ 167 h 721"/>
                <a:gd name="T106" fmla="*/ 42 w 691"/>
                <a:gd name="T107" fmla="*/ 135 h 721"/>
                <a:gd name="T108" fmla="*/ 36 w 691"/>
                <a:gd name="T109" fmla="*/ 118 h 721"/>
                <a:gd name="T110" fmla="*/ 28 w 691"/>
                <a:gd name="T111" fmla="*/ 91 h 721"/>
                <a:gd name="T112" fmla="*/ 18 w 691"/>
                <a:gd name="T113" fmla="*/ 64 h 721"/>
                <a:gd name="T114" fmla="*/ 14 w 691"/>
                <a:gd name="T115" fmla="*/ 44 h 721"/>
                <a:gd name="T116" fmla="*/ 11 w 691"/>
                <a:gd name="T117" fmla="*/ 13 h 721"/>
                <a:gd name="T118" fmla="*/ 37 w 691"/>
                <a:gd name="T119" fmla="*/ 6 h 721"/>
                <a:gd name="T120" fmla="*/ 149 w 691"/>
                <a:gd name="T121" fmla="*/ 8 h 721"/>
                <a:gd name="T122" fmla="*/ 261 w 691"/>
                <a:gd name="T123" fmla="*/ 2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1" h="721">
                  <a:moveTo>
                    <a:pt x="300" y="1"/>
                  </a:moveTo>
                  <a:lnTo>
                    <a:pt x="303" y="2"/>
                  </a:lnTo>
                  <a:lnTo>
                    <a:pt x="304" y="2"/>
                  </a:lnTo>
                  <a:lnTo>
                    <a:pt x="305" y="3"/>
                  </a:lnTo>
                  <a:lnTo>
                    <a:pt x="306" y="3"/>
                  </a:lnTo>
                  <a:lnTo>
                    <a:pt x="307" y="3"/>
                  </a:lnTo>
                  <a:lnTo>
                    <a:pt x="308" y="3"/>
                  </a:lnTo>
                  <a:lnTo>
                    <a:pt x="309" y="3"/>
                  </a:lnTo>
                  <a:lnTo>
                    <a:pt x="309" y="4"/>
                  </a:lnTo>
                  <a:lnTo>
                    <a:pt x="310" y="4"/>
                  </a:lnTo>
                  <a:lnTo>
                    <a:pt x="310" y="5"/>
                  </a:lnTo>
                  <a:lnTo>
                    <a:pt x="310" y="6"/>
                  </a:lnTo>
                  <a:lnTo>
                    <a:pt x="310" y="7"/>
                  </a:lnTo>
                  <a:lnTo>
                    <a:pt x="309" y="7"/>
                  </a:lnTo>
                  <a:lnTo>
                    <a:pt x="309" y="8"/>
                  </a:lnTo>
                  <a:lnTo>
                    <a:pt x="308" y="8"/>
                  </a:lnTo>
                  <a:lnTo>
                    <a:pt x="307" y="9"/>
                  </a:lnTo>
                  <a:lnTo>
                    <a:pt x="306" y="10"/>
                  </a:lnTo>
                  <a:lnTo>
                    <a:pt x="305" y="10"/>
                  </a:lnTo>
                  <a:lnTo>
                    <a:pt x="305" y="11"/>
                  </a:lnTo>
                  <a:lnTo>
                    <a:pt x="304" y="12"/>
                  </a:lnTo>
                  <a:lnTo>
                    <a:pt x="303" y="12"/>
                  </a:lnTo>
                  <a:lnTo>
                    <a:pt x="303" y="13"/>
                  </a:lnTo>
                  <a:lnTo>
                    <a:pt x="303" y="14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6" y="16"/>
                  </a:lnTo>
                  <a:lnTo>
                    <a:pt x="306" y="17"/>
                  </a:lnTo>
                  <a:lnTo>
                    <a:pt x="307" y="17"/>
                  </a:lnTo>
                  <a:lnTo>
                    <a:pt x="308" y="16"/>
                  </a:lnTo>
                  <a:lnTo>
                    <a:pt x="309" y="15"/>
                  </a:lnTo>
                  <a:lnTo>
                    <a:pt x="310" y="15"/>
                  </a:lnTo>
                  <a:lnTo>
                    <a:pt x="311" y="16"/>
                  </a:lnTo>
                  <a:lnTo>
                    <a:pt x="313" y="16"/>
                  </a:lnTo>
                  <a:lnTo>
                    <a:pt x="314" y="17"/>
                  </a:lnTo>
                  <a:lnTo>
                    <a:pt x="314" y="18"/>
                  </a:lnTo>
                  <a:lnTo>
                    <a:pt x="315" y="19"/>
                  </a:lnTo>
                  <a:lnTo>
                    <a:pt x="315" y="20"/>
                  </a:lnTo>
                  <a:lnTo>
                    <a:pt x="316" y="20"/>
                  </a:lnTo>
                  <a:lnTo>
                    <a:pt x="317" y="22"/>
                  </a:lnTo>
                  <a:lnTo>
                    <a:pt x="317" y="23"/>
                  </a:lnTo>
                  <a:lnTo>
                    <a:pt x="317" y="24"/>
                  </a:lnTo>
                  <a:lnTo>
                    <a:pt x="318" y="25"/>
                  </a:lnTo>
                  <a:lnTo>
                    <a:pt x="318" y="28"/>
                  </a:lnTo>
                  <a:lnTo>
                    <a:pt x="319" y="28"/>
                  </a:lnTo>
                  <a:lnTo>
                    <a:pt x="320" y="29"/>
                  </a:lnTo>
                  <a:lnTo>
                    <a:pt x="321" y="29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5" y="29"/>
                  </a:lnTo>
                  <a:lnTo>
                    <a:pt x="325" y="28"/>
                  </a:lnTo>
                  <a:lnTo>
                    <a:pt x="326" y="28"/>
                  </a:lnTo>
                  <a:lnTo>
                    <a:pt x="327" y="27"/>
                  </a:lnTo>
                  <a:lnTo>
                    <a:pt x="327" y="26"/>
                  </a:lnTo>
                  <a:lnTo>
                    <a:pt x="327" y="25"/>
                  </a:lnTo>
                  <a:lnTo>
                    <a:pt x="328" y="25"/>
                  </a:lnTo>
                  <a:lnTo>
                    <a:pt x="328" y="24"/>
                  </a:lnTo>
                  <a:lnTo>
                    <a:pt x="328" y="24"/>
                  </a:lnTo>
                  <a:lnTo>
                    <a:pt x="329" y="24"/>
                  </a:lnTo>
                  <a:lnTo>
                    <a:pt x="332" y="24"/>
                  </a:lnTo>
                  <a:lnTo>
                    <a:pt x="333" y="24"/>
                  </a:lnTo>
                  <a:lnTo>
                    <a:pt x="334" y="24"/>
                  </a:lnTo>
                  <a:lnTo>
                    <a:pt x="334" y="24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37" y="25"/>
                  </a:lnTo>
                  <a:lnTo>
                    <a:pt x="339" y="29"/>
                  </a:lnTo>
                  <a:lnTo>
                    <a:pt x="340" y="29"/>
                  </a:lnTo>
                  <a:lnTo>
                    <a:pt x="340" y="30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2"/>
                  </a:lnTo>
                  <a:lnTo>
                    <a:pt x="340" y="33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6"/>
                  </a:lnTo>
                  <a:lnTo>
                    <a:pt x="342" y="37"/>
                  </a:lnTo>
                  <a:lnTo>
                    <a:pt x="343" y="38"/>
                  </a:lnTo>
                  <a:lnTo>
                    <a:pt x="344" y="39"/>
                  </a:lnTo>
                  <a:lnTo>
                    <a:pt x="344" y="40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5" y="43"/>
                  </a:lnTo>
                  <a:lnTo>
                    <a:pt x="346" y="46"/>
                  </a:lnTo>
                  <a:lnTo>
                    <a:pt x="347" y="46"/>
                  </a:lnTo>
                  <a:lnTo>
                    <a:pt x="347" y="48"/>
                  </a:lnTo>
                  <a:lnTo>
                    <a:pt x="347" y="50"/>
                  </a:lnTo>
                  <a:lnTo>
                    <a:pt x="348" y="50"/>
                  </a:lnTo>
                  <a:lnTo>
                    <a:pt x="348" y="50"/>
                  </a:lnTo>
                  <a:lnTo>
                    <a:pt x="348" y="51"/>
                  </a:lnTo>
                  <a:lnTo>
                    <a:pt x="348" y="52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5" y="56"/>
                  </a:lnTo>
                  <a:lnTo>
                    <a:pt x="356" y="56"/>
                  </a:lnTo>
                  <a:lnTo>
                    <a:pt x="357" y="55"/>
                  </a:lnTo>
                  <a:lnTo>
                    <a:pt x="358" y="55"/>
                  </a:lnTo>
                  <a:lnTo>
                    <a:pt x="359" y="55"/>
                  </a:lnTo>
                  <a:lnTo>
                    <a:pt x="360" y="57"/>
                  </a:lnTo>
                  <a:lnTo>
                    <a:pt x="361" y="57"/>
                  </a:lnTo>
                  <a:lnTo>
                    <a:pt x="362" y="57"/>
                  </a:lnTo>
                  <a:lnTo>
                    <a:pt x="362" y="56"/>
                  </a:lnTo>
                  <a:lnTo>
                    <a:pt x="362" y="54"/>
                  </a:lnTo>
                  <a:lnTo>
                    <a:pt x="361" y="53"/>
                  </a:lnTo>
                  <a:lnTo>
                    <a:pt x="361" y="52"/>
                  </a:lnTo>
                  <a:lnTo>
                    <a:pt x="362" y="52"/>
                  </a:lnTo>
                  <a:lnTo>
                    <a:pt x="363" y="52"/>
                  </a:lnTo>
                  <a:lnTo>
                    <a:pt x="364" y="52"/>
                  </a:lnTo>
                  <a:lnTo>
                    <a:pt x="364" y="53"/>
                  </a:lnTo>
                  <a:lnTo>
                    <a:pt x="365" y="53"/>
                  </a:lnTo>
                  <a:lnTo>
                    <a:pt x="365" y="54"/>
                  </a:lnTo>
                  <a:lnTo>
                    <a:pt x="367" y="56"/>
                  </a:lnTo>
                  <a:lnTo>
                    <a:pt x="367" y="57"/>
                  </a:lnTo>
                  <a:lnTo>
                    <a:pt x="367" y="58"/>
                  </a:lnTo>
                  <a:lnTo>
                    <a:pt x="368" y="59"/>
                  </a:lnTo>
                  <a:lnTo>
                    <a:pt x="368" y="60"/>
                  </a:lnTo>
                  <a:lnTo>
                    <a:pt x="368" y="61"/>
                  </a:lnTo>
                  <a:lnTo>
                    <a:pt x="369" y="63"/>
                  </a:lnTo>
                  <a:lnTo>
                    <a:pt x="369" y="64"/>
                  </a:lnTo>
                  <a:lnTo>
                    <a:pt x="370" y="64"/>
                  </a:lnTo>
                  <a:lnTo>
                    <a:pt x="371" y="65"/>
                  </a:lnTo>
                  <a:lnTo>
                    <a:pt x="372" y="65"/>
                  </a:lnTo>
                  <a:lnTo>
                    <a:pt x="373" y="64"/>
                  </a:lnTo>
                  <a:lnTo>
                    <a:pt x="373" y="63"/>
                  </a:lnTo>
                  <a:lnTo>
                    <a:pt x="374" y="63"/>
                  </a:lnTo>
                  <a:lnTo>
                    <a:pt x="375" y="63"/>
                  </a:lnTo>
                  <a:lnTo>
                    <a:pt x="376" y="63"/>
                  </a:lnTo>
                  <a:lnTo>
                    <a:pt x="376" y="64"/>
                  </a:lnTo>
                  <a:lnTo>
                    <a:pt x="377" y="64"/>
                  </a:lnTo>
                  <a:lnTo>
                    <a:pt x="377" y="65"/>
                  </a:lnTo>
                  <a:lnTo>
                    <a:pt x="378" y="65"/>
                  </a:lnTo>
                  <a:lnTo>
                    <a:pt x="378" y="66"/>
                  </a:lnTo>
                  <a:lnTo>
                    <a:pt x="379" y="66"/>
                  </a:lnTo>
                  <a:lnTo>
                    <a:pt x="379" y="67"/>
                  </a:lnTo>
                  <a:lnTo>
                    <a:pt x="380" y="67"/>
                  </a:lnTo>
                  <a:lnTo>
                    <a:pt x="381" y="66"/>
                  </a:lnTo>
                  <a:lnTo>
                    <a:pt x="382" y="65"/>
                  </a:lnTo>
                  <a:lnTo>
                    <a:pt x="383" y="65"/>
                  </a:lnTo>
                  <a:lnTo>
                    <a:pt x="384" y="64"/>
                  </a:lnTo>
                  <a:lnTo>
                    <a:pt x="385" y="64"/>
                  </a:lnTo>
                  <a:lnTo>
                    <a:pt x="386" y="64"/>
                  </a:lnTo>
                  <a:lnTo>
                    <a:pt x="386" y="65"/>
                  </a:lnTo>
                  <a:lnTo>
                    <a:pt x="386" y="66"/>
                  </a:lnTo>
                  <a:lnTo>
                    <a:pt x="387" y="66"/>
                  </a:lnTo>
                  <a:lnTo>
                    <a:pt x="387" y="67"/>
                  </a:lnTo>
                  <a:lnTo>
                    <a:pt x="388" y="67"/>
                  </a:lnTo>
                  <a:lnTo>
                    <a:pt x="389" y="67"/>
                  </a:lnTo>
                  <a:lnTo>
                    <a:pt x="390" y="67"/>
                  </a:lnTo>
                  <a:lnTo>
                    <a:pt x="391" y="68"/>
                  </a:lnTo>
                  <a:lnTo>
                    <a:pt x="392" y="69"/>
                  </a:lnTo>
                  <a:lnTo>
                    <a:pt x="392" y="71"/>
                  </a:lnTo>
                  <a:lnTo>
                    <a:pt x="393" y="71"/>
                  </a:lnTo>
                  <a:lnTo>
                    <a:pt x="393" y="72"/>
                  </a:lnTo>
                  <a:lnTo>
                    <a:pt x="395" y="73"/>
                  </a:lnTo>
                  <a:lnTo>
                    <a:pt x="396" y="73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4"/>
                  </a:lnTo>
                  <a:lnTo>
                    <a:pt x="401" y="75"/>
                  </a:lnTo>
                  <a:lnTo>
                    <a:pt x="402" y="75"/>
                  </a:lnTo>
                  <a:lnTo>
                    <a:pt x="403" y="75"/>
                  </a:lnTo>
                  <a:lnTo>
                    <a:pt x="403" y="76"/>
                  </a:lnTo>
                  <a:lnTo>
                    <a:pt x="403" y="77"/>
                  </a:lnTo>
                  <a:lnTo>
                    <a:pt x="404" y="78"/>
                  </a:lnTo>
                  <a:lnTo>
                    <a:pt x="405" y="80"/>
                  </a:lnTo>
                  <a:lnTo>
                    <a:pt x="406" y="80"/>
                  </a:lnTo>
                  <a:lnTo>
                    <a:pt x="406" y="82"/>
                  </a:lnTo>
                  <a:lnTo>
                    <a:pt x="405" y="83"/>
                  </a:lnTo>
                  <a:lnTo>
                    <a:pt x="406" y="84"/>
                  </a:lnTo>
                  <a:lnTo>
                    <a:pt x="407" y="84"/>
                  </a:lnTo>
                  <a:lnTo>
                    <a:pt x="406" y="83"/>
                  </a:lnTo>
                  <a:lnTo>
                    <a:pt x="407" y="81"/>
                  </a:lnTo>
                  <a:lnTo>
                    <a:pt x="409" y="81"/>
                  </a:lnTo>
                  <a:lnTo>
                    <a:pt x="409" y="80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1" y="79"/>
                  </a:lnTo>
                  <a:lnTo>
                    <a:pt x="412" y="78"/>
                  </a:lnTo>
                  <a:lnTo>
                    <a:pt x="412" y="77"/>
                  </a:lnTo>
                  <a:lnTo>
                    <a:pt x="413" y="76"/>
                  </a:lnTo>
                  <a:lnTo>
                    <a:pt x="414" y="76"/>
                  </a:lnTo>
                  <a:lnTo>
                    <a:pt x="415" y="76"/>
                  </a:lnTo>
                  <a:lnTo>
                    <a:pt x="416" y="76"/>
                  </a:lnTo>
                  <a:lnTo>
                    <a:pt x="416" y="77"/>
                  </a:lnTo>
                  <a:lnTo>
                    <a:pt x="417" y="77"/>
                  </a:lnTo>
                  <a:lnTo>
                    <a:pt x="417" y="78"/>
                  </a:lnTo>
                  <a:lnTo>
                    <a:pt x="418" y="78"/>
                  </a:lnTo>
                  <a:lnTo>
                    <a:pt x="418" y="79"/>
                  </a:lnTo>
                  <a:lnTo>
                    <a:pt x="417" y="79"/>
                  </a:lnTo>
                  <a:lnTo>
                    <a:pt x="417" y="80"/>
                  </a:lnTo>
                  <a:lnTo>
                    <a:pt x="416" y="80"/>
                  </a:lnTo>
                  <a:lnTo>
                    <a:pt x="416" y="81"/>
                  </a:lnTo>
                  <a:lnTo>
                    <a:pt x="415" y="81"/>
                  </a:lnTo>
                  <a:lnTo>
                    <a:pt x="415" y="82"/>
                  </a:lnTo>
                  <a:lnTo>
                    <a:pt x="415" y="84"/>
                  </a:lnTo>
                  <a:lnTo>
                    <a:pt x="415" y="85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8" y="84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5"/>
                  </a:lnTo>
                  <a:lnTo>
                    <a:pt x="422" y="85"/>
                  </a:lnTo>
                  <a:lnTo>
                    <a:pt x="422" y="86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3" y="89"/>
                  </a:lnTo>
                  <a:lnTo>
                    <a:pt x="423" y="90"/>
                  </a:lnTo>
                  <a:lnTo>
                    <a:pt x="424" y="91"/>
                  </a:lnTo>
                  <a:lnTo>
                    <a:pt x="424" y="92"/>
                  </a:lnTo>
                  <a:lnTo>
                    <a:pt x="424" y="93"/>
                  </a:lnTo>
                  <a:lnTo>
                    <a:pt x="424" y="94"/>
                  </a:lnTo>
                  <a:lnTo>
                    <a:pt x="424" y="95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6" y="96"/>
                  </a:lnTo>
                  <a:lnTo>
                    <a:pt x="427" y="96"/>
                  </a:lnTo>
                  <a:lnTo>
                    <a:pt x="428" y="96"/>
                  </a:lnTo>
                  <a:lnTo>
                    <a:pt x="428" y="96"/>
                  </a:lnTo>
                  <a:lnTo>
                    <a:pt x="429" y="97"/>
                  </a:lnTo>
                  <a:lnTo>
                    <a:pt x="428" y="97"/>
                  </a:lnTo>
                  <a:lnTo>
                    <a:pt x="428" y="98"/>
                  </a:lnTo>
                  <a:lnTo>
                    <a:pt x="428" y="99"/>
                  </a:lnTo>
                  <a:lnTo>
                    <a:pt x="429" y="100"/>
                  </a:lnTo>
                  <a:lnTo>
                    <a:pt x="429" y="101"/>
                  </a:lnTo>
                  <a:lnTo>
                    <a:pt x="430" y="101"/>
                  </a:lnTo>
                  <a:lnTo>
                    <a:pt x="430" y="102"/>
                  </a:lnTo>
                  <a:lnTo>
                    <a:pt x="431" y="102"/>
                  </a:lnTo>
                  <a:lnTo>
                    <a:pt x="431" y="103"/>
                  </a:lnTo>
                  <a:lnTo>
                    <a:pt x="432" y="104"/>
                  </a:lnTo>
                  <a:lnTo>
                    <a:pt x="433" y="104"/>
                  </a:lnTo>
                  <a:lnTo>
                    <a:pt x="433" y="103"/>
                  </a:lnTo>
                  <a:lnTo>
                    <a:pt x="433" y="104"/>
                  </a:lnTo>
                  <a:lnTo>
                    <a:pt x="434" y="104"/>
                  </a:lnTo>
                  <a:lnTo>
                    <a:pt x="435" y="105"/>
                  </a:lnTo>
                  <a:lnTo>
                    <a:pt x="436" y="105"/>
                  </a:lnTo>
                  <a:lnTo>
                    <a:pt x="437" y="105"/>
                  </a:lnTo>
                  <a:lnTo>
                    <a:pt x="438" y="106"/>
                  </a:lnTo>
                  <a:lnTo>
                    <a:pt x="439" y="106"/>
                  </a:lnTo>
                  <a:lnTo>
                    <a:pt x="440" y="106"/>
                  </a:lnTo>
                  <a:lnTo>
                    <a:pt x="441" y="106"/>
                  </a:lnTo>
                  <a:lnTo>
                    <a:pt x="441" y="107"/>
                  </a:lnTo>
                  <a:lnTo>
                    <a:pt x="443" y="106"/>
                  </a:lnTo>
                  <a:lnTo>
                    <a:pt x="444" y="106"/>
                  </a:lnTo>
                  <a:lnTo>
                    <a:pt x="445" y="106"/>
                  </a:lnTo>
                  <a:lnTo>
                    <a:pt x="446" y="106"/>
                  </a:lnTo>
                  <a:lnTo>
                    <a:pt x="447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2"/>
                  </a:lnTo>
                  <a:lnTo>
                    <a:pt x="455" y="103"/>
                  </a:lnTo>
                  <a:lnTo>
                    <a:pt x="456" y="103"/>
                  </a:lnTo>
                  <a:lnTo>
                    <a:pt x="457" y="103"/>
                  </a:lnTo>
                  <a:lnTo>
                    <a:pt x="456" y="104"/>
                  </a:lnTo>
                  <a:lnTo>
                    <a:pt x="456" y="105"/>
                  </a:lnTo>
                  <a:lnTo>
                    <a:pt x="456" y="106"/>
                  </a:lnTo>
                  <a:lnTo>
                    <a:pt x="457" y="106"/>
                  </a:lnTo>
                  <a:lnTo>
                    <a:pt x="458" y="107"/>
                  </a:lnTo>
                  <a:lnTo>
                    <a:pt x="459" y="107"/>
                  </a:lnTo>
                  <a:lnTo>
                    <a:pt x="459" y="108"/>
                  </a:lnTo>
                  <a:lnTo>
                    <a:pt x="460" y="108"/>
                  </a:lnTo>
                  <a:lnTo>
                    <a:pt x="461" y="108"/>
                  </a:lnTo>
                  <a:lnTo>
                    <a:pt x="462" y="108"/>
                  </a:lnTo>
                  <a:lnTo>
                    <a:pt x="463" y="108"/>
                  </a:lnTo>
                  <a:lnTo>
                    <a:pt x="463" y="107"/>
                  </a:lnTo>
                  <a:lnTo>
                    <a:pt x="464" y="107"/>
                  </a:lnTo>
                  <a:lnTo>
                    <a:pt x="465" y="107"/>
                  </a:lnTo>
                  <a:lnTo>
                    <a:pt x="466" y="107"/>
                  </a:lnTo>
                  <a:lnTo>
                    <a:pt x="467" y="107"/>
                  </a:lnTo>
                  <a:lnTo>
                    <a:pt x="467" y="106"/>
                  </a:lnTo>
                  <a:lnTo>
                    <a:pt x="467" y="105"/>
                  </a:lnTo>
                  <a:lnTo>
                    <a:pt x="467" y="104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70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2" y="104"/>
                  </a:lnTo>
                  <a:lnTo>
                    <a:pt x="472" y="105"/>
                  </a:lnTo>
                  <a:lnTo>
                    <a:pt x="472" y="106"/>
                  </a:lnTo>
                  <a:lnTo>
                    <a:pt x="472" y="107"/>
                  </a:lnTo>
                  <a:lnTo>
                    <a:pt x="472" y="108"/>
                  </a:lnTo>
                  <a:lnTo>
                    <a:pt x="472" y="109"/>
                  </a:lnTo>
                  <a:lnTo>
                    <a:pt x="473" y="109"/>
                  </a:lnTo>
                  <a:lnTo>
                    <a:pt x="474" y="110"/>
                  </a:lnTo>
                  <a:lnTo>
                    <a:pt x="475" y="111"/>
                  </a:lnTo>
                  <a:lnTo>
                    <a:pt x="475" y="112"/>
                  </a:lnTo>
                  <a:lnTo>
                    <a:pt x="476" y="114"/>
                  </a:lnTo>
                  <a:lnTo>
                    <a:pt x="476" y="115"/>
                  </a:lnTo>
                  <a:lnTo>
                    <a:pt x="478" y="117"/>
                  </a:lnTo>
                  <a:lnTo>
                    <a:pt x="480" y="119"/>
                  </a:lnTo>
                  <a:lnTo>
                    <a:pt x="481" y="119"/>
                  </a:lnTo>
                  <a:lnTo>
                    <a:pt x="481" y="120"/>
                  </a:lnTo>
                  <a:lnTo>
                    <a:pt x="482" y="121"/>
                  </a:lnTo>
                  <a:lnTo>
                    <a:pt x="483" y="121"/>
                  </a:lnTo>
                  <a:lnTo>
                    <a:pt x="483" y="122"/>
                  </a:lnTo>
                  <a:lnTo>
                    <a:pt x="484" y="122"/>
                  </a:lnTo>
                  <a:lnTo>
                    <a:pt x="484" y="123"/>
                  </a:lnTo>
                  <a:lnTo>
                    <a:pt x="484" y="124"/>
                  </a:lnTo>
                  <a:lnTo>
                    <a:pt x="485" y="125"/>
                  </a:lnTo>
                  <a:lnTo>
                    <a:pt x="485" y="126"/>
                  </a:lnTo>
                  <a:lnTo>
                    <a:pt x="486" y="126"/>
                  </a:lnTo>
                  <a:lnTo>
                    <a:pt x="486" y="127"/>
                  </a:lnTo>
                  <a:lnTo>
                    <a:pt x="485" y="128"/>
                  </a:lnTo>
                  <a:lnTo>
                    <a:pt x="486" y="128"/>
                  </a:lnTo>
                  <a:lnTo>
                    <a:pt x="486" y="129"/>
                  </a:lnTo>
                  <a:lnTo>
                    <a:pt x="487" y="128"/>
                  </a:lnTo>
                  <a:lnTo>
                    <a:pt x="488" y="128"/>
                  </a:lnTo>
                  <a:lnTo>
                    <a:pt x="489" y="127"/>
                  </a:lnTo>
                  <a:lnTo>
                    <a:pt x="489" y="126"/>
                  </a:lnTo>
                  <a:lnTo>
                    <a:pt x="490" y="126"/>
                  </a:lnTo>
                  <a:lnTo>
                    <a:pt x="490" y="127"/>
                  </a:lnTo>
                  <a:lnTo>
                    <a:pt x="491" y="128"/>
                  </a:lnTo>
                  <a:lnTo>
                    <a:pt x="491" y="129"/>
                  </a:lnTo>
                  <a:lnTo>
                    <a:pt x="492" y="129"/>
                  </a:lnTo>
                  <a:lnTo>
                    <a:pt x="493" y="128"/>
                  </a:lnTo>
                  <a:lnTo>
                    <a:pt x="493" y="129"/>
                  </a:lnTo>
                  <a:lnTo>
                    <a:pt x="493" y="130"/>
                  </a:lnTo>
                  <a:lnTo>
                    <a:pt x="492" y="130"/>
                  </a:lnTo>
                  <a:lnTo>
                    <a:pt x="493" y="130"/>
                  </a:lnTo>
                  <a:lnTo>
                    <a:pt x="493" y="131"/>
                  </a:lnTo>
                  <a:lnTo>
                    <a:pt x="492" y="131"/>
                  </a:lnTo>
                  <a:lnTo>
                    <a:pt x="492" y="132"/>
                  </a:lnTo>
                  <a:lnTo>
                    <a:pt x="492" y="131"/>
                  </a:lnTo>
                  <a:lnTo>
                    <a:pt x="491" y="131"/>
                  </a:lnTo>
                  <a:lnTo>
                    <a:pt x="491" y="132"/>
                  </a:lnTo>
                  <a:lnTo>
                    <a:pt x="491" y="133"/>
                  </a:lnTo>
                  <a:lnTo>
                    <a:pt x="490" y="133"/>
                  </a:lnTo>
                  <a:lnTo>
                    <a:pt x="489" y="133"/>
                  </a:lnTo>
                  <a:lnTo>
                    <a:pt x="488" y="133"/>
                  </a:lnTo>
                  <a:lnTo>
                    <a:pt x="487" y="133"/>
                  </a:lnTo>
                  <a:lnTo>
                    <a:pt x="486" y="133"/>
                  </a:lnTo>
                  <a:lnTo>
                    <a:pt x="486" y="134"/>
                  </a:lnTo>
                  <a:lnTo>
                    <a:pt x="486" y="135"/>
                  </a:lnTo>
                  <a:lnTo>
                    <a:pt x="487" y="135"/>
                  </a:lnTo>
                  <a:lnTo>
                    <a:pt x="488" y="135"/>
                  </a:lnTo>
                  <a:lnTo>
                    <a:pt x="487" y="136"/>
                  </a:lnTo>
                  <a:lnTo>
                    <a:pt x="487" y="137"/>
                  </a:lnTo>
                  <a:lnTo>
                    <a:pt x="486" y="137"/>
                  </a:lnTo>
                  <a:lnTo>
                    <a:pt x="487" y="138"/>
                  </a:lnTo>
                  <a:lnTo>
                    <a:pt x="487" y="139"/>
                  </a:lnTo>
                  <a:lnTo>
                    <a:pt x="488" y="140"/>
                  </a:lnTo>
                  <a:lnTo>
                    <a:pt x="488" y="141"/>
                  </a:lnTo>
                  <a:lnTo>
                    <a:pt x="489" y="141"/>
                  </a:lnTo>
                  <a:lnTo>
                    <a:pt x="489" y="142"/>
                  </a:lnTo>
                  <a:lnTo>
                    <a:pt x="489" y="143"/>
                  </a:lnTo>
                  <a:lnTo>
                    <a:pt x="488" y="143"/>
                  </a:lnTo>
                  <a:lnTo>
                    <a:pt x="488" y="144"/>
                  </a:lnTo>
                  <a:lnTo>
                    <a:pt x="489" y="144"/>
                  </a:lnTo>
                  <a:lnTo>
                    <a:pt x="489" y="145"/>
                  </a:lnTo>
                  <a:lnTo>
                    <a:pt x="489" y="146"/>
                  </a:lnTo>
                  <a:lnTo>
                    <a:pt x="488" y="146"/>
                  </a:lnTo>
                  <a:lnTo>
                    <a:pt x="488" y="147"/>
                  </a:lnTo>
                  <a:lnTo>
                    <a:pt x="487" y="148"/>
                  </a:lnTo>
                  <a:lnTo>
                    <a:pt x="487" y="149"/>
                  </a:lnTo>
                  <a:lnTo>
                    <a:pt x="487" y="150"/>
                  </a:lnTo>
                  <a:lnTo>
                    <a:pt x="488" y="151"/>
                  </a:lnTo>
                  <a:lnTo>
                    <a:pt x="488" y="152"/>
                  </a:lnTo>
                  <a:lnTo>
                    <a:pt x="489" y="153"/>
                  </a:lnTo>
                  <a:lnTo>
                    <a:pt x="490" y="153"/>
                  </a:lnTo>
                  <a:lnTo>
                    <a:pt x="490" y="152"/>
                  </a:lnTo>
                  <a:lnTo>
                    <a:pt x="491" y="152"/>
                  </a:lnTo>
                  <a:lnTo>
                    <a:pt x="491" y="153"/>
                  </a:lnTo>
                  <a:lnTo>
                    <a:pt x="491" y="154"/>
                  </a:lnTo>
                  <a:lnTo>
                    <a:pt x="490" y="154"/>
                  </a:lnTo>
                  <a:lnTo>
                    <a:pt x="489" y="154"/>
                  </a:lnTo>
                  <a:lnTo>
                    <a:pt x="489" y="155"/>
                  </a:lnTo>
                  <a:lnTo>
                    <a:pt x="490" y="155"/>
                  </a:lnTo>
                  <a:lnTo>
                    <a:pt x="490" y="156"/>
                  </a:lnTo>
                  <a:lnTo>
                    <a:pt x="490" y="157"/>
                  </a:lnTo>
                  <a:lnTo>
                    <a:pt x="491" y="157"/>
                  </a:lnTo>
                  <a:lnTo>
                    <a:pt x="491" y="158"/>
                  </a:lnTo>
                  <a:lnTo>
                    <a:pt x="491" y="159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9"/>
                  </a:lnTo>
                  <a:lnTo>
                    <a:pt x="495" y="160"/>
                  </a:lnTo>
                  <a:lnTo>
                    <a:pt x="494" y="161"/>
                  </a:lnTo>
                  <a:lnTo>
                    <a:pt x="495" y="161"/>
                  </a:lnTo>
                  <a:lnTo>
                    <a:pt x="495" y="160"/>
                  </a:lnTo>
                  <a:lnTo>
                    <a:pt x="495" y="160"/>
                  </a:lnTo>
                  <a:lnTo>
                    <a:pt x="496" y="160"/>
                  </a:lnTo>
                  <a:lnTo>
                    <a:pt x="496" y="161"/>
                  </a:lnTo>
                  <a:lnTo>
                    <a:pt x="495" y="161"/>
                  </a:lnTo>
                  <a:lnTo>
                    <a:pt x="495" y="162"/>
                  </a:lnTo>
                  <a:lnTo>
                    <a:pt x="495" y="163"/>
                  </a:lnTo>
                  <a:lnTo>
                    <a:pt x="495" y="163"/>
                  </a:lnTo>
                  <a:lnTo>
                    <a:pt x="495" y="164"/>
                  </a:lnTo>
                  <a:lnTo>
                    <a:pt x="495" y="164"/>
                  </a:lnTo>
                  <a:lnTo>
                    <a:pt x="495" y="165"/>
                  </a:lnTo>
                  <a:lnTo>
                    <a:pt x="495" y="165"/>
                  </a:lnTo>
                  <a:lnTo>
                    <a:pt x="495" y="164"/>
                  </a:lnTo>
                  <a:lnTo>
                    <a:pt x="496" y="164"/>
                  </a:lnTo>
                  <a:lnTo>
                    <a:pt x="497" y="164"/>
                  </a:lnTo>
                  <a:lnTo>
                    <a:pt x="497" y="165"/>
                  </a:lnTo>
                  <a:lnTo>
                    <a:pt x="497" y="166"/>
                  </a:lnTo>
                  <a:lnTo>
                    <a:pt x="497" y="167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7" y="169"/>
                  </a:lnTo>
                  <a:lnTo>
                    <a:pt x="498" y="169"/>
                  </a:lnTo>
                  <a:lnTo>
                    <a:pt x="498" y="170"/>
                  </a:lnTo>
                  <a:lnTo>
                    <a:pt x="498" y="169"/>
                  </a:lnTo>
                  <a:lnTo>
                    <a:pt x="499" y="169"/>
                  </a:lnTo>
                  <a:lnTo>
                    <a:pt x="500" y="168"/>
                  </a:lnTo>
                  <a:lnTo>
                    <a:pt x="500" y="169"/>
                  </a:lnTo>
                  <a:lnTo>
                    <a:pt x="501" y="169"/>
                  </a:lnTo>
                  <a:lnTo>
                    <a:pt x="501" y="168"/>
                  </a:lnTo>
                  <a:lnTo>
                    <a:pt x="502" y="168"/>
                  </a:lnTo>
                  <a:lnTo>
                    <a:pt x="502" y="169"/>
                  </a:lnTo>
                  <a:lnTo>
                    <a:pt x="502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4" y="169"/>
                  </a:lnTo>
                  <a:lnTo>
                    <a:pt x="504" y="170"/>
                  </a:lnTo>
                  <a:lnTo>
                    <a:pt x="505" y="170"/>
                  </a:lnTo>
                  <a:lnTo>
                    <a:pt x="505" y="171"/>
                  </a:lnTo>
                  <a:lnTo>
                    <a:pt x="506" y="172"/>
                  </a:lnTo>
                  <a:lnTo>
                    <a:pt x="506" y="173"/>
                  </a:lnTo>
                  <a:lnTo>
                    <a:pt x="506" y="174"/>
                  </a:lnTo>
                  <a:lnTo>
                    <a:pt x="507" y="174"/>
                  </a:lnTo>
                  <a:lnTo>
                    <a:pt x="508" y="174"/>
                  </a:lnTo>
                  <a:lnTo>
                    <a:pt x="508" y="175"/>
                  </a:lnTo>
                  <a:lnTo>
                    <a:pt x="508" y="174"/>
                  </a:lnTo>
                  <a:lnTo>
                    <a:pt x="508" y="173"/>
                  </a:lnTo>
                  <a:lnTo>
                    <a:pt x="509" y="172"/>
                  </a:lnTo>
                  <a:lnTo>
                    <a:pt x="508" y="172"/>
                  </a:lnTo>
                  <a:lnTo>
                    <a:pt x="508" y="171"/>
                  </a:lnTo>
                  <a:lnTo>
                    <a:pt x="509" y="172"/>
                  </a:lnTo>
                  <a:lnTo>
                    <a:pt x="510" y="172"/>
                  </a:lnTo>
                  <a:lnTo>
                    <a:pt x="511" y="172"/>
                  </a:lnTo>
                  <a:lnTo>
                    <a:pt x="511" y="173"/>
                  </a:lnTo>
                  <a:lnTo>
                    <a:pt x="511" y="174"/>
                  </a:lnTo>
                  <a:lnTo>
                    <a:pt x="510" y="173"/>
                  </a:lnTo>
                  <a:lnTo>
                    <a:pt x="510" y="174"/>
                  </a:lnTo>
                  <a:lnTo>
                    <a:pt x="511" y="176"/>
                  </a:lnTo>
                  <a:lnTo>
                    <a:pt x="511" y="177"/>
                  </a:lnTo>
                  <a:lnTo>
                    <a:pt x="511" y="178"/>
                  </a:lnTo>
                  <a:lnTo>
                    <a:pt x="512" y="179"/>
                  </a:lnTo>
                  <a:lnTo>
                    <a:pt x="513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4" y="179"/>
                  </a:lnTo>
                  <a:lnTo>
                    <a:pt x="514" y="178"/>
                  </a:lnTo>
                  <a:lnTo>
                    <a:pt x="515" y="178"/>
                  </a:lnTo>
                  <a:lnTo>
                    <a:pt x="515" y="180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17" y="181"/>
                  </a:lnTo>
                  <a:lnTo>
                    <a:pt x="516" y="182"/>
                  </a:lnTo>
                  <a:lnTo>
                    <a:pt x="516" y="183"/>
                  </a:lnTo>
                  <a:lnTo>
                    <a:pt x="516" y="184"/>
                  </a:lnTo>
                  <a:lnTo>
                    <a:pt x="517" y="185"/>
                  </a:lnTo>
                  <a:lnTo>
                    <a:pt x="517" y="187"/>
                  </a:lnTo>
                  <a:lnTo>
                    <a:pt x="517" y="188"/>
                  </a:lnTo>
                  <a:lnTo>
                    <a:pt x="516" y="187"/>
                  </a:lnTo>
                  <a:lnTo>
                    <a:pt x="516" y="188"/>
                  </a:lnTo>
                  <a:lnTo>
                    <a:pt x="515" y="187"/>
                  </a:lnTo>
                  <a:lnTo>
                    <a:pt x="514" y="187"/>
                  </a:lnTo>
                  <a:lnTo>
                    <a:pt x="514" y="186"/>
                  </a:lnTo>
                  <a:lnTo>
                    <a:pt x="514" y="187"/>
                  </a:lnTo>
                  <a:lnTo>
                    <a:pt x="513" y="188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4" y="190"/>
                  </a:lnTo>
                  <a:lnTo>
                    <a:pt x="513" y="191"/>
                  </a:lnTo>
                  <a:lnTo>
                    <a:pt x="512" y="191"/>
                  </a:lnTo>
                  <a:lnTo>
                    <a:pt x="511" y="191"/>
                  </a:lnTo>
                  <a:lnTo>
                    <a:pt x="510" y="192"/>
                  </a:lnTo>
                  <a:lnTo>
                    <a:pt x="510" y="193"/>
                  </a:lnTo>
                  <a:lnTo>
                    <a:pt x="511" y="193"/>
                  </a:lnTo>
                  <a:lnTo>
                    <a:pt x="511" y="194"/>
                  </a:lnTo>
                  <a:lnTo>
                    <a:pt x="510" y="194"/>
                  </a:lnTo>
                  <a:lnTo>
                    <a:pt x="510" y="195"/>
                  </a:lnTo>
                  <a:lnTo>
                    <a:pt x="509" y="195"/>
                  </a:lnTo>
                  <a:lnTo>
                    <a:pt x="510" y="195"/>
                  </a:lnTo>
                  <a:lnTo>
                    <a:pt x="518" y="195"/>
                  </a:lnTo>
                  <a:lnTo>
                    <a:pt x="523" y="195"/>
                  </a:lnTo>
                  <a:lnTo>
                    <a:pt x="523" y="194"/>
                  </a:lnTo>
                  <a:lnTo>
                    <a:pt x="523" y="191"/>
                  </a:lnTo>
                  <a:lnTo>
                    <a:pt x="524" y="191"/>
                  </a:lnTo>
                  <a:lnTo>
                    <a:pt x="526" y="191"/>
                  </a:lnTo>
                  <a:lnTo>
                    <a:pt x="527" y="191"/>
                  </a:lnTo>
                  <a:lnTo>
                    <a:pt x="530" y="191"/>
                  </a:lnTo>
                  <a:lnTo>
                    <a:pt x="530" y="194"/>
                  </a:lnTo>
                  <a:lnTo>
                    <a:pt x="530" y="195"/>
                  </a:lnTo>
                  <a:lnTo>
                    <a:pt x="531" y="195"/>
                  </a:lnTo>
                  <a:lnTo>
                    <a:pt x="532" y="195"/>
                  </a:lnTo>
                  <a:lnTo>
                    <a:pt x="535" y="195"/>
                  </a:lnTo>
                  <a:lnTo>
                    <a:pt x="541" y="195"/>
                  </a:lnTo>
                  <a:lnTo>
                    <a:pt x="546" y="196"/>
                  </a:lnTo>
                  <a:lnTo>
                    <a:pt x="546" y="195"/>
                  </a:lnTo>
                  <a:lnTo>
                    <a:pt x="548" y="195"/>
                  </a:lnTo>
                  <a:lnTo>
                    <a:pt x="548" y="194"/>
                  </a:lnTo>
                  <a:lnTo>
                    <a:pt x="548" y="192"/>
                  </a:lnTo>
                  <a:lnTo>
                    <a:pt x="549" y="192"/>
                  </a:lnTo>
                  <a:lnTo>
                    <a:pt x="552" y="193"/>
                  </a:lnTo>
                  <a:lnTo>
                    <a:pt x="551" y="195"/>
                  </a:lnTo>
                  <a:lnTo>
                    <a:pt x="551" y="196"/>
                  </a:lnTo>
                  <a:lnTo>
                    <a:pt x="551" y="197"/>
                  </a:lnTo>
                  <a:lnTo>
                    <a:pt x="551" y="198"/>
                  </a:lnTo>
                  <a:lnTo>
                    <a:pt x="550" y="200"/>
                  </a:lnTo>
                  <a:lnTo>
                    <a:pt x="550" y="202"/>
                  </a:lnTo>
                  <a:lnTo>
                    <a:pt x="549" y="203"/>
                  </a:lnTo>
                  <a:lnTo>
                    <a:pt x="549" y="204"/>
                  </a:lnTo>
                  <a:lnTo>
                    <a:pt x="549" y="205"/>
                  </a:lnTo>
                  <a:lnTo>
                    <a:pt x="548" y="206"/>
                  </a:lnTo>
                  <a:lnTo>
                    <a:pt x="548" y="207"/>
                  </a:lnTo>
                  <a:lnTo>
                    <a:pt x="549" y="207"/>
                  </a:lnTo>
                  <a:lnTo>
                    <a:pt x="552" y="207"/>
                  </a:lnTo>
                  <a:lnTo>
                    <a:pt x="552" y="204"/>
                  </a:lnTo>
                  <a:lnTo>
                    <a:pt x="552" y="200"/>
                  </a:lnTo>
                  <a:lnTo>
                    <a:pt x="561" y="200"/>
                  </a:lnTo>
                  <a:lnTo>
                    <a:pt x="562" y="200"/>
                  </a:lnTo>
                  <a:lnTo>
                    <a:pt x="562" y="201"/>
                  </a:lnTo>
                  <a:lnTo>
                    <a:pt x="563" y="201"/>
                  </a:lnTo>
                  <a:lnTo>
                    <a:pt x="563" y="202"/>
                  </a:lnTo>
                  <a:lnTo>
                    <a:pt x="564" y="202"/>
                  </a:lnTo>
                  <a:lnTo>
                    <a:pt x="566" y="202"/>
                  </a:lnTo>
                  <a:lnTo>
                    <a:pt x="567" y="202"/>
                  </a:lnTo>
                  <a:lnTo>
                    <a:pt x="568" y="202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4"/>
                  </a:lnTo>
                  <a:lnTo>
                    <a:pt x="570" y="204"/>
                  </a:lnTo>
                  <a:lnTo>
                    <a:pt x="571" y="204"/>
                  </a:lnTo>
                  <a:lnTo>
                    <a:pt x="571" y="205"/>
                  </a:lnTo>
                  <a:lnTo>
                    <a:pt x="572" y="206"/>
                  </a:lnTo>
                  <a:lnTo>
                    <a:pt x="572" y="207"/>
                  </a:lnTo>
                  <a:lnTo>
                    <a:pt x="572" y="208"/>
                  </a:lnTo>
                  <a:lnTo>
                    <a:pt x="573" y="208"/>
                  </a:lnTo>
                  <a:lnTo>
                    <a:pt x="573" y="209"/>
                  </a:lnTo>
                  <a:lnTo>
                    <a:pt x="573" y="210"/>
                  </a:lnTo>
                  <a:lnTo>
                    <a:pt x="574" y="210"/>
                  </a:lnTo>
                  <a:lnTo>
                    <a:pt x="575" y="210"/>
                  </a:lnTo>
                  <a:lnTo>
                    <a:pt x="576" y="210"/>
                  </a:lnTo>
                  <a:lnTo>
                    <a:pt x="577" y="211"/>
                  </a:lnTo>
                  <a:lnTo>
                    <a:pt x="578" y="211"/>
                  </a:lnTo>
                  <a:lnTo>
                    <a:pt x="579" y="211"/>
                  </a:lnTo>
                  <a:lnTo>
                    <a:pt x="581" y="212"/>
                  </a:lnTo>
                  <a:lnTo>
                    <a:pt x="582" y="212"/>
                  </a:lnTo>
                  <a:lnTo>
                    <a:pt x="583" y="213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5"/>
                  </a:lnTo>
                  <a:lnTo>
                    <a:pt x="585" y="215"/>
                  </a:lnTo>
                  <a:lnTo>
                    <a:pt x="585" y="218"/>
                  </a:lnTo>
                  <a:lnTo>
                    <a:pt x="585" y="219"/>
                  </a:lnTo>
                  <a:lnTo>
                    <a:pt x="585" y="230"/>
                  </a:lnTo>
                  <a:lnTo>
                    <a:pt x="587" y="230"/>
                  </a:lnTo>
                  <a:lnTo>
                    <a:pt x="589" y="230"/>
                  </a:lnTo>
                  <a:lnTo>
                    <a:pt x="589" y="239"/>
                  </a:lnTo>
                  <a:lnTo>
                    <a:pt x="589" y="242"/>
                  </a:lnTo>
                  <a:lnTo>
                    <a:pt x="589" y="247"/>
                  </a:lnTo>
                  <a:lnTo>
                    <a:pt x="589" y="249"/>
                  </a:lnTo>
                  <a:lnTo>
                    <a:pt x="589" y="253"/>
                  </a:lnTo>
                  <a:lnTo>
                    <a:pt x="589" y="256"/>
                  </a:lnTo>
                  <a:lnTo>
                    <a:pt x="589" y="259"/>
                  </a:lnTo>
                  <a:lnTo>
                    <a:pt x="587" y="259"/>
                  </a:lnTo>
                  <a:lnTo>
                    <a:pt x="586" y="259"/>
                  </a:lnTo>
                  <a:lnTo>
                    <a:pt x="585" y="259"/>
                  </a:lnTo>
                  <a:lnTo>
                    <a:pt x="580" y="259"/>
                  </a:lnTo>
                  <a:lnTo>
                    <a:pt x="580" y="260"/>
                  </a:lnTo>
                  <a:lnTo>
                    <a:pt x="580" y="263"/>
                  </a:lnTo>
                  <a:lnTo>
                    <a:pt x="580" y="266"/>
                  </a:lnTo>
                  <a:lnTo>
                    <a:pt x="580" y="269"/>
                  </a:lnTo>
                  <a:lnTo>
                    <a:pt x="580" y="272"/>
                  </a:lnTo>
                  <a:lnTo>
                    <a:pt x="585" y="272"/>
                  </a:lnTo>
                  <a:lnTo>
                    <a:pt x="585" y="275"/>
                  </a:lnTo>
                  <a:lnTo>
                    <a:pt x="585" y="277"/>
                  </a:lnTo>
                  <a:lnTo>
                    <a:pt x="585" y="282"/>
                  </a:lnTo>
                  <a:lnTo>
                    <a:pt x="584" y="286"/>
                  </a:lnTo>
                  <a:lnTo>
                    <a:pt x="584" y="290"/>
                  </a:lnTo>
                  <a:lnTo>
                    <a:pt x="584" y="301"/>
                  </a:lnTo>
                  <a:lnTo>
                    <a:pt x="584" y="307"/>
                  </a:lnTo>
                  <a:lnTo>
                    <a:pt x="587" y="307"/>
                  </a:lnTo>
                  <a:lnTo>
                    <a:pt x="589" y="307"/>
                  </a:lnTo>
                  <a:lnTo>
                    <a:pt x="592" y="307"/>
                  </a:lnTo>
                  <a:lnTo>
                    <a:pt x="593" y="307"/>
                  </a:lnTo>
                  <a:lnTo>
                    <a:pt x="596" y="307"/>
                  </a:lnTo>
                  <a:lnTo>
                    <a:pt x="597" y="307"/>
                  </a:lnTo>
                  <a:lnTo>
                    <a:pt x="598" y="307"/>
                  </a:lnTo>
                  <a:lnTo>
                    <a:pt x="600" y="307"/>
                  </a:lnTo>
                  <a:lnTo>
                    <a:pt x="606" y="307"/>
                  </a:lnTo>
                  <a:lnTo>
                    <a:pt x="608" y="307"/>
                  </a:lnTo>
                  <a:lnTo>
                    <a:pt x="609" y="307"/>
                  </a:lnTo>
                  <a:lnTo>
                    <a:pt x="611" y="307"/>
                  </a:lnTo>
                  <a:lnTo>
                    <a:pt x="613" y="307"/>
                  </a:lnTo>
                  <a:lnTo>
                    <a:pt x="615" y="307"/>
                  </a:lnTo>
                  <a:lnTo>
                    <a:pt x="617" y="307"/>
                  </a:lnTo>
                  <a:lnTo>
                    <a:pt x="618" y="307"/>
                  </a:lnTo>
                  <a:lnTo>
                    <a:pt x="619" y="307"/>
                  </a:lnTo>
                  <a:lnTo>
                    <a:pt x="620" y="307"/>
                  </a:lnTo>
                  <a:lnTo>
                    <a:pt x="621" y="307"/>
                  </a:lnTo>
                  <a:lnTo>
                    <a:pt x="623" y="307"/>
                  </a:lnTo>
                  <a:lnTo>
                    <a:pt x="624" y="307"/>
                  </a:lnTo>
                  <a:lnTo>
                    <a:pt x="625" y="307"/>
                  </a:lnTo>
                  <a:lnTo>
                    <a:pt x="627" y="307"/>
                  </a:lnTo>
                  <a:lnTo>
                    <a:pt x="628" y="307"/>
                  </a:lnTo>
                  <a:lnTo>
                    <a:pt x="630" y="307"/>
                  </a:lnTo>
                  <a:lnTo>
                    <a:pt x="634" y="307"/>
                  </a:lnTo>
                  <a:lnTo>
                    <a:pt x="636" y="307"/>
                  </a:lnTo>
                  <a:lnTo>
                    <a:pt x="637" y="307"/>
                  </a:lnTo>
                  <a:lnTo>
                    <a:pt x="642" y="307"/>
                  </a:lnTo>
                  <a:lnTo>
                    <a:pt x="642" y="308"/>
                  </a:lnTo>
                  <a:lnTo>
                    <a:pt x="642" y="309"/>
                  </a:lnTo>
                  <a:lnTo>
                    <a:pt x="642" y="311"/>
                  </a:lnTo>
                  <a:lnTo>
                    <a:pt x="649" y="311"/>
                  </a:lnTo>
                  <a:lnTo>
                    <a:pt x="649" y="310"/>
                  </a:lnTo>
                  <a:lnTo>
                    <a:pt x="649" y="307"/>
                  </a:lnTo>
                  <a:lnTo>
                    <a:pt x="651" y="307"/>
                  </a:lnTo>
                  <a:lnTo>
                    <a:pt x="652" y="307"/>
                  </a:lnTo>
                  <a:lnTo>
                    <a:pt x="654" y="307"/>
                  </a:lnTo>
                  <a:lnTo>
                    <a:pt x="655" y="307"/>
                  </a:lnTo>
                  <a:lnTo>
                    <a:pt x="656" y="307"/>
                  </a:lnTo>
                  <a:lnTo>
                    <a:pt x="657" y="307"/>
                  </a:lnTo>
                  <a:lnTo>
                    <a:pt x="663" y="307"/>
                  </a:lnTo>
                  <a:lnTo>
                    <a:pt x="669" y="307"/>
                  </a:lnTo>
                  <a:lnTo>
                    <a:pt x="670" y="307"/>
                  </a:lnTo>
                  <a:lnTo>
                    <a:pt x="676" y="308"/>
                  </a:lnTo>
                  <a:lnTo>
                    <a:pt x="678" y="308"/>
                  </a:lnTo>
                  <a:lnTo>
                    <a:pt x="680" y="308"/>
                  </a:lnTo>
                  <a:lnTo>
                    <a:pt x="683" y="308"/>
                  </a:lnTo>
                  <a:lnTo>
                    <a:pt x="684" y="308"/>
                  </a:lnTo>
                  <a:lnTo>
                    <a:pt x="685" y="308"/>
                  </a:lnTo>
                  <a:lnTo>
                    <a:pt x="687" y="308"/>
                  </a:lnTo>
                  <a:lnTo>
                    <a:pt x="691" y="308"/>
                  </a:lnTo>
                  <a:lnTo>
                    <a:pt x="691" y="310"/>
                  </a:lnTo>
                  <a:lnTo>
                    <a:pt x="691" y="311"/>
                  </a:lnTo>
                  <a:lnTo>
                    <a:pt x="691" y="312"/>
                  </a:lnTo>
                  <a:lnTo>
                    <a:pt x="691" y="318"/>
                  </a:lnTo>
                  <a:lnTo>
                    <a:pt x="691" y="326"/>
                  </a:lnTo>
                  <a:lnTo>
                    <a:pt x="687" y="326"/>
                  </a:lnTo>
                  <a:lnTo>
                    <a:pt x="687" y="327"/>
                  </a:lnTo>
                  <a:lnTo>
                    <a:pt x="687" y="328"/>
                  </a:lnTo>
                  <a:lnTo>
                    <a:pt x="687" y="331"/>
                  </a:lnTo>
                  <a:lnTo>
                    <a:pt x="689" y="331"/>
                  </a:lnTo>
                  <a:lnTo>
                    <a:pt x="689" y="333"/>
                  </a:lnTo>
                  <a:lnTo>
                    <a:pt x="690" y="333"/>
                  </a:lnTo>
                  <a:lnTo>
                    <a:pt x="691" y="333"/>
                  </a:lnTo>
                  <a:lnTo>
                    <a:pt x="691" y="336"/>
                  </a:lnTo>
                  <a:lnTo>
                    <a:pt x="691" y="343"/>
                  </a:lnTo>
                  <a:lnTo>
                    <a:pt x="691" y="348"/>
                  </a:lnTo>
                  <a:lnTo>
                    <a:pt x="691" y="350"/>
                  </a:lnTo>
                  <a:lnTo>
                    <a:pt x="691" y="351"/>
                  </a:lnTo>
                  <a:lnTo>
                    <a:pt x="690" y="352"/>
                  </a:lnTo>
                  <a:lnTo>
                    <a:pt x="690" y="353"/>
                  </a:lnTo>
                  <a:lnTo>
                    <a:pt x="690" y="354"/>
                  </a:lnTo>
                  <a:lnTo>
                    <a:pt x="691" y="354"/>
                  </a:lnTo>
                  <a:lnTo>
                    <a:pt x="690" y="355"/>
                  </a:lnTo>
                  <a:lnTo>
                    <a:pt x="690" y="357"/>
                  </a:lnTo>
                  <a:lnTo>
                    <a:pt x="690" y="358"/>
                  </a:lnTo>
                  <a:lnTo>
                    <a:pt x="690" y="361"/>
                  </a:lnTo>
                  <a:lnTo>
                    <a:pt x="690" y="364"/>
                  </a:lnTo>
                  <a:lnTo>
                    <a:pt x="690" y="367"/>
                  </a:lnTo>
                  <a:lnTo>
                    <a:pt x="690" y="369"/>
                  </a:lnTo>
                  <a:lnTo>
                    <a:pt x="690" y="374"/>
                  </a:lnTo>
                  <a:lnTo>
                    <a:pt x="690" y="377"/>
                  </a:lnTo>
                  <a:lnTo>
                    <a:pt x="690" y="378"/>
                  </a:lnTo>
                  <a:lnTo>
                    <a:pt x="690" y="380"/>
                  </a:lnTo>
                  <a:lnTo>
                    <a:pt x="690" y="382"/>
                  </a:lnTo>
                  <a:lnTo>
                    <a:pt x="690" y="389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0" y="396"/>
                  </a:lnTo>
                  <a:lnTo>
                    <a:pt x="690" y="398"/>
                  </a:lnTo>
                  <a:lnTo>
                    <a:pt x="690" y="399"/>
                  </a:lnTo>
                  <a:lnTo>
                    <a:pt x="690" y="401"/>
                  </a:lnTo>
                  <a:lnTo>
                    <a:pt x="690" y="402"/>
                  </a:lnTo>
                  <a:lnTo>
                    <a:pt x="690" y="403"/>
                  </a:lnTo>
                  <a:lnTo>
                    <a:pt x="690" y="406"/>
                  </a:lnTo>
                  <a:lnTo>
                    <a:pt x="690" y="414"/>
                  </a:lnTo>
                  <a:lnTo>
                    <a:pt x="690" y="415"/>
                  </a:lnTo>
                  <a:lnTo>
                    <a:pt x="690" y="438"/>
                  </a:lnTo>
                  <a:lnTo>
                    <a:pt x="690" y="442"/>
                  </a:lnTo>
                  <a:lnTo>
                    <a:pt x="690" y="443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90" y="449"/>
                  </a:lnTo>
                  <a:lnTo>
                    <a:pt x="690" y="455"/>
                  </a:lnTo>
                  <a:lnTo>
                    <a:pt x="690" y="456"/>
                  </a:lnTo>
                  <a:lnTo>
                    <a:pt x="690" y="462"/>
                  </a:lnTo>
                  <a:lnTo>
                    <a:pt x="690" y="465"/>
                  </a:lnTo>
                  <a:lnTo>
                    <a:pt x="689" y="471"/>
                  </a:lnTo>
                  <a:lnTo>
                    <a:pt x="689" y="473"/>
                  </a:lnTo>
                  <a:lnTo>
                    <a:pt x="689" y="475"/>
                  </a:lnTo>
                  <a:lnTo>
                    <a:pt x="689" y="476"/>
                  </a:lnTo>
                  <a:lnTo>
                    <a:pt x="689" y="477"/>
                  </a:lnTo>
                  <a:lnTo>
                    <a:pt x="689" y="478"/>
                  </a:lnTo>
                  <a:lnTo>
                    <a:pt x="689" y="480"/>
                  </a:lnTo>
                  <a:lnTo>
                    <a:pt x="689" y="481"/>
                  </a:lnTo>
                  <a:lnTo>
                    <a:pt x="689" y="484"/>
                  </a:lnTo>
                  <a:lnTo>
                    <a:pt x="689" y="485"/>
                  </a:lnTo>
                  <a:lnTo>
                    <a:pt x="689" y="486"/>
                  </a:lnTo>
                  <a:lnTo>
                    <a:pt x="689" y="487"/>
                  </a:lnTo>
                  <a:lnTo>
                    <a:pt x="689" y="489"/>
                  </a:lnTo>
                  <a:lnTo>
                    <a:pt x="689" y="491"/>
                  </a:lnTo>
                  <a:lnTo>
                    <a:pt x="689" y="495"/>
                  </a:lnTo>
                  <a:lnTo>
                    <a:pt x="689" y="496"/>
                  </a:lnTo>
                  <a:lnTo>
                    <a:pt x="689" y="498"/>
                  </a:lnTo>
                  <a:lnTo>
                    <a:pt x="689" y="501"/>
                  </a:lnTo>
                  <a:lnTo>
                    <a:pt x="689" y="502"/>
                  </a:lnTo>
                  <a:lnTo>
                    <a:pt x="689" y="507"/>
                  </a:lnTo>
                  <a:lnTo>
                    <a:pt x="689" y="508"/>
                  </a:lnTo>
                  <a:lnTo>
                    <a:pt x="689" y="509"/>
                  </a:lnTo>
                  <a:lnTo>
                    <a:pt x="689" y="512"/>
                  </a:lnTo>
                  <a:lnTo>
                    <a:pt x="689" y="513"/>
                  </a:lnTo>
                  <a:lnTo>
                    <a:pt x="689" y="514"/>
                  </a:lnTo>
                  <a:lnTo>
                    <a:pt x="689" y="519"/>
                  </a:lnTo>
                  <a:lnTo>
                    <a:pt x="689" y="521"/>
                  </a:lnTo>
                  <a:lnTo>
                    <a:pt x="689" y="524"/>
                  </a:lnTo>
                  <a:lnTo>
                    <a:pt x="689" y="526"/>
                  </a:lnTo>
                  <a:lnTo>
                    <a:pt x="689" y="528"/>
                  </a:lnTo>
                  <a:lnTo>
                    <a:pt x="689" y="531"/>
                  </a:lnTo>
                  <a:lnTo>
                    <a:pt x="689" y="539"/>
                  </a:lnTo>
                  <a:lnTo>
                    <a:pt x="689" y="543"/>
                  </a:lnTo>
                  <a:lnTo>
                    <a:pt x="689" y="545"/>
                  </a:lnTo>
                  <a:lnTo>
                    <a:pt x="689" y="551"/>
                  </a:lnTo>
                  <a:lnTo>
                    <a:pt x="689" y="557"/>
                  </a:lnTo>
                  <a:lnTo>
                    <a:pt x="688" y="557"/>
                  </a:lnTo>
                  <a:lnTo>
                    <a:pt x="683" y="558"/>
                  </a:lnTo>
                  <a:lnTo>
                    <a:pt x="683" y="557"/>
                  </a:lnTo>
                  <a:lnTo>
                    <a:pt x="682" y="557"/>
                  </a:lnTo>
                  <a:lnTo>
                    <a:pt x="678" y="557"/>
                  </a:lnTo>
                  <a:lnTo>
                    <a:pt x="675" y="557"/>
                  </a:lnTo>
                  <a:lnTo>
                    <a:pt x="672" y="557"/>
                  </a:lnTo>
                  <a:lnTo>
                    <a:pt x="669" y="557"/>
                  </a:lnTo>
                  <a:lnTo>
                    <a:pt x="667" y="557"/>
                  </a:lnTo>
                  <a:lnTo>
                    <a:pt x="665" y="557"/>
                  </a:lnTo>
                  <a:lnTo>
                    <a:pt x="663" y="557"/>
                  </a:lnTo>
                  <a:lnTo>
                    <a:pt x="654" y="557"/>
                  </a:lnTo>
                  <a:lnTo>
                    <a:pt x="651" y="557"/>
                  </a:lnTo>
                  <a:lnTo>
                    <a:pt x="648" y="557"/>
                  </a:lnTo>
                  <a:lnTo>
                    <a:pt x="644" y="557"/>
                  </a:lnTo>
                  <a:lnTo>
                    <a:pt x="642" y="557"/>
                  </a:lnTo>
                  <a:lnTo>
                    <a:pt x="642" y="557"/>
                  </a:lnTo>
                  <a:lnTo>
                    <a:pt x="641" y="557"/>
                  </a:lnTo>
                  <a:lnTo>
                    <a:pt x="637" y="557"/>
                  </a:lnTo>
                  <a:lnTo>
                    <a:pt x="630" y="557"/>
                  </a:lnTo>
                  <a:lnTo>
                    <a:pt x="629" y="557"/>
                  </a:lnTo>
                  <a:lnTo>
                    <a:pt x="628" y="558"/>
                  </a:lnTo>
                  <a:lnTo>
                    <a:pt x="624" y="558"/>
                  </a:lnTo>
                  <a:lnTo>
                    <a:pt x="620" y="558"/>
                  </a:lnTo>
                  <a:lnTo>
                    <a:pt x="615" y="558"/>
                  </a:lnTo>
                  <a:lnTo>
                    <a:pt x="611" y="558"/>
                  </a:lnTo>
                  <a:lnTo>
                    <a:pt x="609" y="558"/>
                  </a:lnTo>
                  <a:lnTo>
                    <a:pt x="607" y="558"/>
                  </a:lnTo>
                  <a:lnTo>
                    <a:pt x="605" y="558"/>
                  </a:lnTo>
                  <a:lnTo>
                    <a:pt x="604" y="558"/>
                  </a:lnTo>
                  <a:lnTo>
                    <a:pt x="603" y="557"/>
                  </a:lnTo>
                  <a:lnTo>
                    <a:pt x="603" y="558"/>
                  </a:lnTo>
                  <a:lnTo>
                    <a:pt x="602" y="557"/>
                  </a:lnTo>
                  <a:lnTo>
                    <a:pt x="601" y="557"/>
                  </a:lnTo>
                  <a:lnTo>
                    <a:pt x="600" y="556"/>
                  </a:lnTo>
                  <a:lnTo>
                    <a:pt x="600" y="555"/>
                  </a:lnTo>
                  <a:lnTo>
                    <a:pt x="599" y="554"/>
                  </a:lnTo>
                  <a:lnTo>
                    <a:pt x="598" y="553"/>
                  </a:lnTo>
                  <a:lnTo>
                    <a:pt x="597" y="553"/>
                  </a:lnTo>
                  <a:lnTo>
                    <a:pt x="596" y="554"/>
                  </a:lnTo>
                  <a:lnTo>
                    <a:pt x="595" y="554"/>
                  </a:lnTo>
                  <a:lnTo>
                    <a:pt x="594" y="555"/>
                  </a:lnTo>
                  <a:lnTo>
                    <a:pt x="593" y="555"/>
                  </a:lnTo>
                  <a:lnTo>
                    <a:pt x="593" y="554"/>
                  </a:lnTo>
                  <a:lnTo>
                    <a:pt x="593" y="553"/>
                  </a:lnTo>
                  <a:lnTo>
                    <a:pt x="592" y="553"/>
                  </a:lnTo>
                  <a:lnTo>
                    <a:pt x="591" y="553"/>
                  </a:lnTo>
                  <a:lnTo>
                    <a:pt x="591" y="552"/>
                  </a:lnTo>
                  <a:lnTo>
                    <a:pt x="590" y="552"/>
                  </a:lnTo>
                  <a:lnTo>
                    <a:pt x="590" y="551"/>
                  </a:lnTo>
                  <a:lnTo>
                    <a:pt x="590" y="550"/>
                  </a:lnTo>
                  <a:lnTo>
                    <a:pt x="590" y="549"/>
                  </a:lnTo>
                  <a:lnTo>
                    <a:pt x="590" y="548"/>
                  </a:lnTo>
                  <a:lnTo>
                    <a:pt x="589" y="548"/>
                  </a:lnTo>
                  <a:lnTo>
                    <a:pt x="588" y="548"/>
                  </a:lnTo>
                  <a:lnTo>
                    <a:pt x="588" y="547"/>
                  </a:lnTo>
                  <a:lnTo>
                    <a:pt x="588" y="546"/>
                  </a:lnTo>
                  <a:lnTo>
                    <a:pt x="587" y="546"/>
                  </a:lnTo>
                  <a:lnTo>
                    <a:pt x="586" y="546"/>
                  </a:lnTo>
                  <a:lnTo>
                    <a:pt x="586" y="545"/>
                  </a:lnTo>
                  <a:lnTo>
                    <a:pt x="586" y="544"/>
                  </a:lnTo>
                  <a:lnTo>
                    <a:pt x="586" y="548"/>
                  </a:lnTo>
                  <a:lnTo>
                    <a:pt x="586" y="549"/>
                  </a:lnTo>
                  <a:lnTo>
                    <a:pt x="586" y="550"/>
                  </a:lnTo>
                  <a:lnTo>
                    <a:pt x="583" y="550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81" y="546"/>
                  </a:lnTo>
                  <a:lnTo>
                    <a:pt x="581" y="545"/>
                  </a:lnTo>
                  <a:lnTo>
                    <a:pt x="581" y="543"/>
                  </a:lnTo>
                  <a:lnTo>
                    <a:pt x="581" y="540"/>
                  </a:lnTo>
                  <a:lnTo>
                    <a:pt x="581" y="541"/>
                  </a:lnTo>
                  <a:lnTo>
                    <a:pt x="580" y="541"/>
                  </a:lnTo>
                  <a:lnTo>
                    <a:pt x="579" y="541"/>
                  </a:lnTo>
                  <a:lnTo>
                    <a:pt x="578" y="541"/>
                  </a:lnTo>
                  <a:lnTo>
                    <a:pt x="577" y="540"/>
                  </a:lnTo>
                  <a:lnTo>
                    <a:pt x="576" y="540"/>
                  </a:lnTo>
                  <a:lnTo>
                    <a:pt x="576" y="541"/>
                  </a:lnTo>
                  <a:lnTo>
                    <a:pt x="575" y="541"/>
                  </a:lnTo>
                  <a:lnTo>
                    <a:pt x="574" y="540"/>
                  </a:lnTo>
                  <a:lnTo>
                    <a:pt x="573" y="540"/>
                  </a:lnTo>
                  <a:lnTo>
                    <a:pt x="572" y="540"/>
                  </a:lnTo>
                  <a:lnTo>
                    <a:pt x="571" y="540"/>
                  </a:lnTo>
                  <a:lnTo>
                    <a:pt x="570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8" y="539"/>
                  </a:lnTo>
                  <a:lnTo>
                    <a:pt x="567" y="539"/>
                  </a:lnTo>
                  <a:lnTo>
                    <a:pt x="566" y="539"/>
                  </a:lnTo>
                  <a:lnTo>
                    <a:pt x="566" y="538"/>
                  </a:lnTo>
                  <a:lnTo>
                    <a:pt x="565" y="538"/>
                  </a:lnTo>
                  <a:lnTo>
                    <a:pt x="564" y="538"/>
                  </a:lnTo>
                  <a:lnTo>
                    <a:pt x="564" y="539"/>
                  </a:lnTo>
                  <a:lnTo>
                    <a:pt x="563" y="539"/>
                  </a:lnTo>
                  <a:lnTo>
                    <a:pt x="563" y="538"/>
                  </a:lnTo>
                  <a:lnTo>
                    <a:pt x="562" y="538"/>
                  </a:lnTo>
                  <a:lnTo>
                    <a:pt x="561" y="538"/>
                  </a:lnTo>
                  <a:lnTo>
                    <a:pt x="560" y="538"/>
                  </a:lnTo>
                  <a:lnTo>
                    <a:pt x="560" y="537"/>
                  </a:lnTo>
                  <a:lnTo>
                    <a:pt x="559" y="537"/>
                  </a:lnTo>
                  <a:lnTo>
                    <a:pt x="557" y="536"/>
                  </a:lnTo>
                  <a:lnTo>
                    <a:pt x="557" y="535"/>
                  </a:lnTo>
                  <a:lnTo>
                    <a:pt x="556" y="535"/>
                  </a:lnTo>
                  <a:lnTo>
                    <a:pt x="555" y="535"/>
                  </a:lnTo>
                  <a:lnTo>
                    <a:pt x="554" y="535"/>
                  </a:lnTo>
                  <a:lnTo>
                    <a:pt x="553" y="535"/>
                  </a:lnTo>
                  <a:lnTo>
                    <a:pt x="552" y="535"/>
                  </a:lnTo>
                  <a:lnTo>
                    <a:pt x="551" y="535"/>
                  </a:lnTo>
                  <a:lnTo>
                    <a:pt x="550" y="535"/>
                  </a:lnTo>
                  <a:lnTo>
                    <a:pt x="550" y="536"/>
                  </a:lnTo>
                  <a:lnTo>
                    <a:pt x="549" y="536"/>
                  </a:lnTo>
                  <a:lnTo>
                    <a:pt x="548" y="536"/>
                  </a:lnTo>
                  <a:lnTo>
                    <a:pt x="547" y="536"/>
                  </a:lnTo>
                  <a:lnTo>
                    <a:pt x="546" y="536"/>
                  </a:lnTo>
                  <a:lnTo>
                    <a:pt x="545" y="536"/>
                  </a:lnTo>
                  <a:lnTo>
                    <a:pt x="545" y="535"/>
                  </a:lnTo>
                  <a:lnTo>
                    <a:pt x="545" y="534"/>
                  </a:lnTo>
                  <a:lnTo>
                    <a:pt x="545" y="533"/>
                  </a:lnTo>
                  <a:lnTo>
                    <a:pt x="545" y="532"/>
                  </a:lnTo>
                  <a:lnTo>
                    <a:pt x="545" y="531"/>
                  </a:lnTo>
                  <a:lnTo>
                    <a:pt x="546" y="530"/>
                  </a:lnTo>
                  <a:lnTo>
                    <a:pt x="546" y="529"/>
                  </a:lnTo>
                  <a:lnTo>
                    <a:pt x="547" y="529"/>
                  </a:lnTo>
                  <a:lnTo>
                    <a:pt x="548" y="529"/>
                  </a:lnTo>
                  <a:lnTo>
                    <a:pt x="549" y="528"/>
                  </a:lnTo>
                  <a:lnTo>
                    <a:pt x="550" y="528"/>
                  </a:lnTo>
                  <a:lnTo>
                    <a:pt x="550" y="527"/>
                  </a:lnTo>
                  <a:lnTo>
                    <a:pt x="550" y="527"/>
                  </a:lnTo>
                  <a:lnTo>
                    <a:pt x="550" y="526"/>
                  </a:lnTo>
                  <a:lnTo>
                    <a:pt x="550" y="525"/>
                  </a:lnTo>
                  <a:lnTo>
                    <a:pt x="550" y="524"/>
                  </a:lnTo>
                  <a:lnTo>
                    <a:pt x="549" y="524"/>
                  </a:lnTo>
                  <a:lnTo>
                    <a:pt x="549" y="523"/>
                  </a:lnTo>
                  <a:lnTo>
                    <a:pt x="549" y="522"/>
                  </a:lnTo>
                  <a:lnTo>
                    <a:pt x="548" y="521"/>
                  </a:lnTo>
                  <a:lnTo>
                    <a:pt x="548" y="520"/>
                  </a:lnTo>
                  <a:lnTo>
                    <a:pt x="547" y="519"/>
                  </a:lnTo>
                  <a:lnTo>
                    <a:pt x="547" y="518"/>
                  </a:lnTo>
                  <a:lnTo>
                    <a:pt x="547" y="517"/>
                  </a:lnTo>
                  <a:lnTo>
                    <a:pt x="548" y="517"/>
                  </a:lnTo>
                  <a:lnTo>
                    <a:pt x="548" y="516"/>
                  </a:lnTo>
                  <a:lnTo>
                    <a:pt x="549" y="516"/>
                  </a:lnTo>
                  <a:lnTo>
                    <a:pt x="549" y="515"/>
                  </a:lnTo>
                  <a:lnTo>
                    <a:pt x="549" y="514"/>
                  </a:lnTo>
                  <a:lnTo>
                    <a:pt x="548" y="513"/>
                  </a:lnTo>
                  <a:lnTo>
                    <a:pt x="548" y="512"/>
                  </a:lnTo>
                  <a:lnTo>
                    <a:pt x="548" y="511"/>
                  </a:lnTo>
                  <a:lnTo>
                    <a:pt x="548" y="510"/>
                  </a:lnTo>
                  <a:lnTo>
                    <a:pt x="548" y="509"/>
                  </a:lnTo>
                  <a:lnTo>
                    <a:pt x="548" y="508"/>
                  </a:lnTo>
                  <a:lnTo>
                    <a:pt x="549" y="508"/>
                  </a:lnTo>
                  <a:lnTo>
                    <a:pt x="550" y="507"/>
                  </a:lnTo>
                  <a:lnTo>
                    <a:pt x="550" y="506"/>
                  </a:lnTo>
                  <a:lnTo>
                    <a:pt x="551" y="506"/>
                  </a:lnTo>
                  <a:lnTo>
                    <a:pt x="551" y="505"/>
                  </a:lnTo>
                  <a:lnTo>
                    <a:pt x="552" y="504"/>
                  </a:lnTo>
                  <a:lnTo>
                    <a:pt x="552" y="503"/>
                  </a:lnTo>
                  <a:lnTo>
                    <a:pt x="546" y="502"/>
                  </a:lnTo>
                  <a:lnTo>
                    <a:pt x="545" y="502"/>
                  </a:lnTo>
                  <a:lnTo>
                    <a:pt x="540" y="502"/>
                  </a:lnTo>
                  <a:lnTo>
                    <a:pt x="537" y="502"/>
                  </a:lnTo>
                  <a:lnTo>
                    <a:pt x="532" y="502"/>
                  </a:lnTo>
                  <a:lnTo>
                    <a:pt x="529" y="502"/>
                  </a:lnTo>
                  <a:lnTo>
                    <a:pt x="520" y="502"/>
                  </a:lnTo>
                  <a:lnTo>
                    <a:pt x="518" y="502"/>
                  </a:lnTo>
                  <a:lnTo>
                    <a:pt x="517" y="502"/>
                  </a:lnTo>
                  <a:lnTo>
                    <a:pt x="513" y="501"/>
                  </a:lnTo>
                  <a:lnTo>
                    <a:pt x="510" y="501"/>
                  </a:lnTo>
                  <a:lnTo>
                    <a:pt x="507" y="501"/>
                  </a:lnTo>
                  <a:lnTo>
                    <a:pt x="503" y="501"/>
                  </a:lnTo>
                  <a:lnTo>
                    <a:pt x="501" y="501"/>
                  </a:lnTo>
                  <a:lnTo>
                    <a:pt x="500" y="501"/>
                  </a:lnTo>
                  <a:lnTo>
                    <a:pt x="498" y="501"/>
                  </a:lnTo>
                  <a:lnTo>
                    <a:pt x="497" y="501"/>
                  </a:lnTo>
                  <a:lnTo>
                    <a:pt x="494" y="501"/>
                  </a:lnTo>
                  <a:lnTo>
                    <a:pt x="491" y="501"/>
                  </a:lnTo>
                  <a:lnTo>
                    <a:pt x="489" y="501"/>
                  </a:lnTo>
                  <a:lnTo>
                    <a:pt x="481" y="501"/>
                  </a:lnTo>
                  <a:lnTo>
                    <a:pt x="479" y="501"/>
                  </a:lnTo>
                  <a:lnTo>
                    <a:pt x="473" y="501"/>
                  </a:lnTo>
                  <a:lnTo>
                    <a:pt x="471" y="501"/>
                  </a:lnTo>
                  <a:lnTo>
                    <a:pt x="469" y="501"/>
                  </a:lnTo>
                  <a:lnTo>
                    <a:pt x="463" y="501"/>
                  </a:lnTo>
                  <a:lnTo>
                    <a:pt x="458" y="501"/>
                  </a:lnTo>
                  <a:lnTo>
                    <a:pt x="456" y="501"/>
                  </a:lnTo>
                  <a:lnTo>
                    <a:pt x="453" y="501"/>
                  </a:lnTo>
                  <a:lnTo>
                    <a:pt x="452" y="501"/>
                  </a:lnTo>
                  <a:lnTo>
                    <a:pt x="445" y="501"/>
                  </a:lnTo>
                  <a:lnTo>
                    <a:pt x="442" y="501"/>
                  </a:lnTo>
                  <a:lnTo>
                    <a:pt x="440" y="501"/>
                  </a:lnTo>
                  <a:lnTo>
                    <a:pt x="439" y="501"/>
                  </a:lnTo>
                  <a:lnTo>
                    <a:pt x="436" y="501"/>
                  </a:lnTo>
                  <a:lnTo>
                    <a:pt x="433" y="501"/>
                  </a:lnTo>
                  <a:lnTo>
                    <a:pt x="428" y="501"/>
                  </a:lnTo>
                  <a:lnTo>
                    <a:pt x="422" y="500"/>
                  </a:lnTo>
                  <a:lnTo>
                    <a:pt x="419" y="500"/>
                  </a:lnTo>
                  <a:lnTo>
                    <a:pt x="414" y="500"/>
                  </a:lnTo>
                  <a:lnTo>
                    <a:pt x="413" y="500"/>
                  </a:lnTo>
                  <a:lnTo>
                    <a:pt x="408" y="500"/>
                  </a:lnTo>
                  <a:lnTo>
                    <a:pt x="405" y="500"/>
                  </a:lnTo>
                  <a:lnTo>
                    <a:pt x="404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5" y="500"/>
                  </a:lnTo>
                  <a:lnTo>
                    <a:pt x="391" y="500"/>
                  </a:lnTo>
                  <a:lnTo>
                    <a:pt x="389" y="500"/>
                  </a:lnTo>
                  <a:lnTo>
                    <a:pt x="388" y="500"/>
                  </a:lnTo>
                  <a:lnTo>
                    <a:pt x="387" y="500"/>
                  </a:lnTo>
                  <a:lnTo>
                    <a:pt x="386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77" y="500"/>
                  </a:lnTo>
                  <a:lnTo>
                    <a:pt x="368" y="500"/>
                  </a:lnTo>
                  <a:lnTo>
                    <a:pt x="368" y="508"/>
                  </a:lnTo>
                  <a:lnTo>
                    <a:pt x="369" y="508"/>
                  </a:lnTo>
                  <a:lnTo>
                    <a:pt x="369" y="510"/>
                  </a:lnTo>
                  <a:lnTo>
                    <a:pt x="368" y="513"/>
                  </a:lnTo>
                  <a:lnTo>
                    <a:pt x="368" y="521"/>
                  </a:lnTo>
                  <a:lnTo>
                    <a:pt x="368" y="522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2"/>
                  </a:lnTo>
                  <a:lnTo>
                    <a:pt x="366" y="522"/>
                  </a:lnTo>
                  <a:lnTo>
                    <a:pt x="366" y="521"/>
                  </a:lnTo>
                  <a:lnTo>
                    <a:pt x="365" y="521"/>
                  </a:lnTo>
                  <a:lnTo>
                    <a:pt x="365" y="520"/>
                  </a:lnTo>
                  <a:lnTo>
                    <a:pt x="364" y="520"/>
                  </a:lnTo>
                  <a:lnTo>
                    <a:pt x="364" y="519"/>
                  </a:lnTo>
                  <a:lnTo>
                    <a:pt x="363" y="519"/>
                  </a:lnTo>
                  <a:lnTo>
                    <a:pt x="364" y="518"/>
                  </a:lnTo>
                  <a:lnTo>
                    <a:pt x="363" y="518"/>
                  </a:lnTo>
                  <a:lnTo>
                    <a:pt x="362" y="518"/>
                  </a:lnTo>
                  <a:lnTo>
                    <a:pt x="362" y="517"/>
                  </a:lnTo>
                  <a:lnTo>
                    <a:pt x="361" y="517"/>
                  </a:lnTo>
                  <a:lnTo>
                    <a:pt x="361" y="516"/>
                  </a:lnTo>
                  <a:lnTo>
                    <a:pt x="360" y="516"/>
                  </a:lnTo>
                  <a:lnTo>
                    <a:pt x="359" y="516"/>
                  </a:lnTo>
                  <a:lnTo>
                    <a:pt x="359" y="515"/>
                  </a:lnTo>
                  <a:lnTo>
                    <a:pt x="359" y="514"/>
                  </a:lnTo>
                  <a:lnTo>
                    <a:pt x="358" y="513"/>
                  </a:lnTo>
                  <a:lnTo>
                    <a:pt x="357" y="512"/>
                  </a:lnTo>
                  <a:lnTo>
                    <a:pt x="357" y="511"/>
                  </a:lnTo>
                  <a:lnTo>
                    <a:pt x="356" y="511"/>
                  </a:lnTo>
                  <a:lnTo>
                    <a:pt x="356" y="510"/>
                  </a:lnTo>
                  <a:lnTo>
                    <a:pt x="355" y="510"/>
                  </a:lnTo>
                  <a:lnTo>
                    <a:pt x="354" y="510"/>
                  </a:lnTo>
                  <a:lnTo>
                    <a:pt x="354" y="509"/>
                  </a:lnTo>
                  <a:lnTo>
                    <a:pt x="353" y="508"/>
                  </a:lnTo>
                  <a:lnTo>
                    <a:pt x="352" y="508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49" y="504"/>
                  </a:lnTo>
                  <a:lnTo>
                    <a:pt x="349" y="503"/>
                  </a:lnTo>
                  <a:lnTo>
                    <a:pt x="350" y="503"/>
                  </a:lnTo>
                  <a:lnTo>
                    <a:pt x="350" y="502"/>
                  </a:lnTo>
                  <a:lnTo>
                    <a:pt x="349" y="502"/>
                  </a:lnTo>
                  <a:lnTo>
                    <a:pt x="349" y="501"/>
                  </a:lnTo>
                  <a:lnTo>
                    <a:pt x="349" y="500"/>
                  </a:lnTo>
                  <a:lnTo>
                    <a:pt x="348" y="500"/>
                  </a:lnTo>
                  <a:lnTo>
                    <a:pt x="348" y="499"/>
                  </a:lnTo>
                  <a:lnTo>
                    <a:pt x="348" y="499"/>
                  </a:lnTo>
                  <a:lnTo>
                    <a:pt x="347" y="499"/>
                  </a:lnTo>
                  <a:lnTo>
                    <a:pt x="347" y="498"/>
                  </a:lnTo>
                  <a:lnTo>
                    <a:pt x="346" y="498"/>
                  </a:lnTo>
                  <a:lnTo>
                    <a:pt x="346" y="497"/>
                  </a:lnTo>
                  <a:lnTo>
                    <a:pt x="345" y="497"/>
                  </a:lnTo>
                  <a:lnTo>
                    <a:pt x="345" y="496"/>
                  </a:lnTo>
                  <a:lnTo>
                    <a:pt x="344" y="496"/>
                  </a:lnTo>
                  <a:lnTo>
                    <a:pt x="343" y="495"/>
                  </a:lnTo>
                  <a:lnTo>
                    <a:pt x="342" y="495"/>
                  </a:lnTo>
                  <a:lnTo>
                    <a:pt x="342" y="494"/>
                  </a:lnTo>
                  <a:lnTo>
                    <a:pt x="342" y="493"/>
                  </a:lnTo>
                  <a:lnTo>
                    <a:pt x="342" y="492"/>
                  </a:lnTo>
                  <a:lnTo>
                    <a:pt x="341" y="492"/>
                  </a:lnTo>
                  <a:lnTo>
                    <a:pt x="341" y="491"/>
                  </a:lnTo>
                  <a:lnTo>
                    <a:pt x="340" y="491"/>
                  </a:lnTo>
                  <a:lnTo>
                    <a:pt x="340" y="490"/>
                  </a:lnTo>
                  <a:lnTo>
                    <a:pt x="339" y="489"/>
                  </a:lnTo>
                  <a:lnTo>
                    <a:pt x="338" y="489"/>
                  </a:lnTo>
                  <a:lnTo>
                    <a:pt x="337" y="489"/>
                  </a:lnTo>
                  <a:lnTo>
                    <a:pt x="336" y="489"/>
                  </a:lnTo>
                  <a:lnTo>
                    <a:pt x="336" y="488"/>
                  </a:lnTo>
                  <a:lnTo>
                    <a:pt x="335" y="488"/>
                  </a:lnTo>
                  <a:lnTo>
                    <a:pt x="335" y="487"/>
                  </a:lnTo>
                  <a:lnTo>
                    <a:pt x="334" y="487"/>
                  </a:lnTo>
                  <a:lnTo>
                    <a:pt x="333" y="486"/>
                  </a:lnTo>
                  <a:lnTo>
                    <a:pt x="332" y="486"/>
                  </a:lnTo>
                  <a:lnTo>
                    <a:pt x="332" y="485"/>
                  </a:lnTo>
                  <a:lnTo>
                    <a:pt x="332" y="484"/>
                  </a:lnTo>
                  <a:lnTo>
                    <a:pt x="331" y="484"/>
                  </a:lnTo>
                  <a:lnTo>
                    <a:pt x="331" y="483"/>
                  </a:lnTo>
                  <a:lnTo>
                    <a:pt x="330" y="483"/>
                  </a:lnTo>
                  <a:lnTo>
                    <a:pt x="329" y="482"/>
                  </a:lnTo>
                  <a:lnTo>
                    <a:pt x="329" y="481"/>
                  </a:lnTo>
                  <a:lnTo>
                    <a:pt x="328" y="481"/>
                  </a:lnTo>
                  <a:lnTo>
                    <a:pt x="327" y="481"/>
                  </a:lnTo>
                  <a:lnTo>
                    <a:pt x="328" y="481"/>
                  </a:lnTo>
                  <a:lnTo>
                    <a:pt x="327" y="480"/>
                  </a:lnTo>
                  <a:lnTo>
                    <a:pt x="326" y="480"/>
                  </a:lnTo>
                  <a:lnTo>
                    <a:pt x="326" y="479"/>
                  </a:lnTo>
                  <a:lnTo>
                    <a:pt x="326" y="478"/>
                  </a:lnTo>
                  <a:lnTo>
                    <a:pt x="325" y="478"/>
                  </a:lnTo>
                  <a:lnTo>
                    <a:pt x="325" y="477"/>
                  </a:lnTo>
                  <a:lnTo>
                    <a:pt x="324" y="477"/>
                  </a:lnTo>
                  <a:lnTo>
                    <a:pt x="324" y="476"/>
                  </a:lnTo>
                  <a:lnTo>
                    <a:pt x="324" y="475"/>
                  </a:lnTo>
                  <a:lnTo>
                    <a:pt x="323" y="475"/>
                  </a:lnTo>
                  <a:lnTo>
                    <a:pt x="323" y="474"/>
                  </a:lnTo>
                  <a:lnTo>
                    <a:pt x="322" y="474"/>
                  </a:lnTo>
                  <a:lnTo>
                    <a:pt x="322" y="473"/>
                  </a:lnTo>
                  <a:lnTo>
                    <a:pt x="322" y="479"/>
                  </a:lnTo>
                  <a:lnTo>
                    <a:pt x="322" y="484"/>
                  </a:lnTo>
                  <a:lnTo>
                    <a:pt x="322" y="486"/>
                  </a:lnTo>
                  <a:lnTo>
                    <a:pt x="322" y="493"/>
                  </a:lnTo>
                  <a:lnTo>
                    <a:pt x="321" y="495"/>
                  </a:lnTo>
                  <a:lnTo>
                    <a:pt x="318" y="494"/>
                  </a:lnTo>
                  <a:lnTo>
                    <a:pt x="318" y="495"/>
                  </a:lnTo>
                  <a:lnTo>
                    <a:pt x="318" y="498"/>
                  </a:lnTo>
                  <a:lnTo>
                    <a:pt x="317" y="498"/>
                  </a:lnTo>
                  <a:lnTo>
                    <a:pt x="309" y="498"/>
                  </a:lnTo>
                  <a:lnTo>
                    <a:pt x="307" y="498"/>
                  </a:lnTo>
                  <a:lnTo>
                    <a:pt x="306" y="498"/>
                  </a:lnTo>
                  <a:lnTo>
                    <a:pt x="301" y="498"/>
                  </a:lnTo>
                  <a:lnTo>
                    <a:pt x="299" y="498"/>
                  </a:lnTo>
                  <a:lnTo>
                    <a:pt x="298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87" y="498"/>
                  </a:lnTo>
                  <a:lnTo>
                    <a:pt x="285" y="498"/>
                  </a:lnTo>
                  <a:lnTo>
                    <a:pt x="283" y="498"/>
                  </a:lnTo>
                  <a:lnTo>
                    <a:pt x="280" y="498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68" y="498"/>
                  </a:lnTo>
                  <a:lnTo>
                    <a:pt x="264" y="498"/>
                  </a:lnTo>
                  <a:lnTo>
                    <a:pt x="263" y="498"/>
                  </a:lnTo>
                  <a:lnTo>
                    <a:pt x="262" y="497"/>
                  </a:lnTo>
                  <a:lnTo>
                    <a:pt x="259" y="497"/>
                  </a:lnTo>
                  <a:lnTo>
                    <a:pt x="258" y="497"/>
                  </a:lnTo>
                  <a:lnTo>
                    <a:pt x="255" y="497"/>
                  </a:lnTo>
                  <a:lnTo>
                    <a:pt x="253" y="497"/>
                  </a:lnTo>
                  <a:lnTo>
                    <a:pt x="253" y="509"/>
                  </a:lnTo>
                  <a:lnTo>
                    <a:pt x="253" y="510"/>
                  </a:lnTo>
                  <a:lnTo>
                    <a:pt x="253" y="518"/>
                  </a:lnTo>
                  <a:lnTo>
                    <a:pt x="253" y="520"/>
                  </a:lnTo>
                  <a:lnTo>
                    <a:pt x="253" y="521"/>
                  </a:lnTo>
                  <a:lnTo>
                    <a:pt x="253" y="528"/>
                  </a:lnTo>
                  <a:lnTo>
                    <a:pt x="253" y="529"/>
                  </a:lnTo>
                  <a:lnTo>
                    <a:pt x="252" y="535"/>
                  </a:lnTo>
                  <a:lnTo>
                    <a:pt x="252" y="538"/>
                  </a:lnTo>
                  <a:lnTo>
                    <a:pt x="252" y="542"/>
                  </a:lnTo>
                  <a:lnTo>
                    <a:pt x="252" y="545"/>
                  </a:lnTo>
                  <a:lnTo>
                    <a:pt x="252" y="548"/>
                  </a:lnTo>
                  <a:lnTo>
                    <a:pt x="252" y="550"/>
                  </a:lnTo>
                  <a:lnTo>
                    <a:pt x="252" y="551"/>
                  </a:lnTo>
                  <a:lnTo>
                    <a:pt x="252" y="564"/>
                  </a:lnTo>
                  <a:lnTo>
                    <a:pt x="252" y="568"/>
                  </a:lnTo>
                  <a:lnTo>
                    <a:pt x="252" y="569"/>
                  </a:lnTo>
                  <a:lnTo>
                    <a:pt x="252" y="570"/>
                  </a:lnTo>
                  <a:lnTo>
                    <a:pt x="252" y="572"/>
                  </a:lnTo>
                  <a:lnTo>
                    <a:pt x="252" y="574"/>
                  </a:lnTo>
                  <a:lnTo>
                    <a:pt x="253" y="574"/>
                  </a:lnTo>
                  <a:lnTo>
                    <a:pt x="254" y="574"/>
                  </a:lnTo>
                  <a:lnTo>
                    <a:pt x="258" y="574"/>
                  </a:lnTo>
                  <a:lnTo>
                    <a:pt x="265" y="575"/>
                  </a:lnTo>
                  <a:lnTo>
                    <a:pt x="269" y="575"/>
                  </a:lnTo>
                  <a:lnTo>
                    <a:pt x="269" y="576"/>
                  </a:lnTo>
                  <a:lnTo>
                    <a:pt x="269" y="577"/>
                  </a:lnTo>
                  <a:lnTo>
                    <a:pt x="268" y="577"/>
                  </a:lnTo>
                  <a:lnTo>
                    <a:pt x="268" y="578"/>
                  </a:lnTo>
                  <a:lnTo>
                    <a:pt x="267" y="578"/>
                  </a:lnTo>
                  <a:lnTo>
                    <a:pt x="267" y="579"/>
                  </a:lnTo>
                  <a:lnTo>
                    <a:pt x="266" y="580"/>
                  </a:lnTo>
                  <a:lnTo>
                    <a:pt x="266" y="581"/>
                  </a:lnTo>
                  <a:lnTo>
                    <a:pt x="267" y="582"/>
                  </a:lnTo>
                  <a:lnTo>
                    <a:pt x="266" y="582"/>
                  </a:lnTo>
                  <a:lnTo>
                    <a:pt x="267" y="582"/>
                  </a:lnTo>
                  <a:lnTo>
                    <a:pt x="267" y="583"/>
                  </a:lnTo>
                  <a:lnTo>
                    <a:pt x="267" y="584"/>
                  </a:lnTo>
                  <a:lnTo>
                    <a:pt x="268" y="584"/>
                  </a:lnTo>
                  <a:lnTo>
                    <a:pt x="268" y="585"/>
                  </a:lnTo>
                  <a:lnTo>
                    <a:pt x="269" y="585"/>
                  </a:lnTo>
                  <a:lnTo>
                    <a:pt x="268" y="585"/>
                  </a:lnTo>
                  <a:lnTo>
                    <a:pt x="268" y="586"/>
                  </a:lnTo>
                  <a:lnTo>
                    <a:pt x="269" y="586"/>
                  </a:lnTo>
                  <a:lnTo>
                    <a:pt x="269" y="587"/>
                  </a:lnTo>
                  <a:lnTo>
                    <a:pt x="269" y="588"/>
                  </a:lnTo>
                  <a:lnTo>
                    <a:pt x="269" y="589"/>
                  </a:lnTo>
                  <a:lnTo>
                    <a:pt x="269" y="590"/>
                  </a:lnTo>
                  <a:lnTo>
                    <a:pt x="269" y="591"/>
                  </a:lnTo>
                  <a:lnTo>
                    <a:pt x="270" y="591"/>
                  </a:lnTo>
                  <a:lnTo>
                    <a:pt x="270" y="592"/>
                  </a:lnTo>
                  <a:lnTo>
                    <a:pt x="270" y="593"/>
                  </a:lnTo>
                  <a:lnTo>
                    <a:pt x="270" y="594"/>
                  </a:lnTo>
                  <a:lnTo>
                    <a:pt x="271" y="594"/>
                  </a:lnTo>
                  <a:lnTo>
                    <a:pt x="270" y="594"/>
                  </a:lnTo>
                  <a:lnTo>
                    <a:pt x="270" y="595"/>
                  </a:lnTo>
                  <a:lnTo>
                    <a:pt x="271" y="595"/>
                  </a:lnTo>
                  <a:lnTo>
                    <a:pt x="271" y="596"/>
                  </a:lnTo>
                  <a:lnTo>
                    <a:pt x="272" y="596"/>
                  </a:lnTo>
                  <a:lnTo>
                    <a:pt x="272" y="597"/>
                  </a:lnTo>
                  <a:lnTo>
                    <a:pt x="273" y="597"/>
                  </a:lnTo>
                  <a:lnTo>
                    <a:pt x="272" y="598"/>
                  </a:lnTo>
                  <a:lnTo>
                    <a:pt x="272" y="599"/>
                  </a:lnTo>
                  <a:lnTo>
                    <a:pt x="273" y="599"/>
                  </a:lnTo>
                  <a:lnTo>
                    <a:pt x="272" y="599"/>
                  </a:lnTo>
                  <a:lnTo>
                    <a:pt x="273" y="599"/>
                  </a:lnTo>
                  <a:lnTo>
                    <a:pt x="273" y="599"/>
                  </a:lnTo>
                  <a:lnTo>
                    <a:pt x="273" y="600"/>
                  </a:lnTo>
                  <a:lnTo>
                    <a:pt x="274" y="600"/>
                  </a:lnTo>
                  <a:lnTo>
                    <a:pt x="274" y="601"/>
                  </a:lnTo>
                  <a:lnTo>
                    <a:pt x="275" y="601"/>
                  </a:lnTo>
                  <a:lnTo>
                    <a:pt x="275" y="602"/>
                  </a:lnTo>
                  <a:lnTo>
                    <a:pt x="275" y="603"/>
                  </a:lnTo>
                  <a:lnTo>
                    <a:pt x="275" y="603"/>
                  </a:lnTo>
                  <a:lnTo>
                    <a:pt x="275" y="604"/>
                  </a:lnTo>
                  <a:lnTo>
                    <a:pt x="276" y="604"/>
                  </a:lnTo>
                  <a:lnTo>
                    <a:pt x="275" y="604"/>
                  </a:lnTo>
                  <a:lnTo>
                    <a:pt x="275" y="605"/>
                  </a:lnTo>
                  <a:lnTo>
                    <a:pt x="275" y="606"/>
                  </a:lnTo>
                  <a:lnTo>
                    <a:pt x="275" y="607"/>
                  </a:lnTo>
                  <a:lnTo>
                    <a:pt x="275" y="608"/>
                  </a:lnTo>
                  <a:lnTo>
                    <a:pt x="276" y="609"/>
                  </a:lnTo>
                  <a:lnTo>
                    <a:pt x="276" y="610"/>
                  </a:lnTo>
                  <a:lnTo>
                    <a:pt x="276" y="611"/>
                  </a:lnTo>
                  <a:lnTo>
                    <a:pt x="277" y="611"/>
                  </a:lnTo>
                  <a:lnTo>
                    <a:pt x="277" y="612"/>
                  </a:lnTo>
                  <a:lnTo>
                    <a:pt x="276" y="612"/>
                  </a:lnTo>
                  <a:lnTo>
                    <a:pt x="277" y="612"/>
                  </a:lnTo>
                  <a:lnTo>
                    <a:pt x="277" y="613"/>
                  </a:lnTo>
                  <a:lnTo>
                    <a:pt x="278" y="613"/>
                  </a:lnTo>
                  <a:lnTo>
                    <a:pt x="278" y="614"/>
                  </a:lnTo>
                  <a:lnTo>
                    <a:pt x="278" y="615"/>
                  </a:lnTo>
                  <a:lnTo>
                    <a:pt x="278" y="616"/>
                  </a:lnTo>
                  <a:lnTo>
                    <a:pt x="279" y="616"/>
                  </a:lnTo>
                  <a:lnTo>
                    <a:pt x="278" y="616"/>
                  </a:lnTo>
                  <a:lnTo>
                    <a:pt x="278" y="617"/>
                  </a:lnTo>
                  <a:lnTo>
                    <a:pt x="279" y="617"/>
                  </a:lnTo>
                  <a:lnTo>
                    <a:pt x="279" y="618"/>
                  </a:lnTo>
                  <a:lnTo>
                    <a:pt x="280" y="618"/>
                  </a:lnTo>
                  <a:lnTo>
                    <a:pt x="280" y="619"/>
                  </a:lnTo>
                  <a:lnTo>
                    <a:pt x="280" y="620"/>
                  </a:lnTo>
                  <a:lnTo>
                    <a:pt x="281" y="620"/>
                  </a:lnTo>
                  <a:lnTo>
                    <a:pt x="281" y="621"/>
                  </a:lnTo>
                  <a:lnTo>
                    <a:pt x="280" y="622"/>
                  </a:lnTo>
                  <a:lnTo>
                    <a:pt x="281" y="622"/>
                  </a:lnTo>
                  <a:lnTo>
                    <a:pt x="281" y="623"/>
                  </a:lnTo>
                  <a:lnTo>
                    <a:pt x="280" y="623"/>
                  </a:lnTo>
                  <a:lnTo>
                    <a:pt x="280" y="624"/>
                  </a:lnTo>
                  <a:lnTo>
                    <a:pt x="279" y="624"/>
                  </a:lnTo>
                  <a:lnTo>
                    <a:pt x="280" y="624"/>
                  </a:lnTo>
                  <a:lnTo>
                    <a:pt x="279" y="625"/>
                  </a:lnTo>
                  <a:lnTo>
                    <a:pt x="280" y="625"/>
                  </a:lnTo>
                  <a:lnTo>
                    <a:pt x="280" y="626"/>
                  </a:lnTo>
                  <a:lnTo>
                    <a:pt x="279" y="626"/>
                  </a:lnTo>
                  <a:lnTo>
                    <a:pt x="280" y="627"/>
                  </a:lnTo>
                  <a:lnTo>
                    <a:pt x="279" y="627"/>
                  </a:lnTo>
                  <a:lnTo>
                    <a:pt x="280" y="627"/>
                  </a:lnTo>
                  <a:lnTo>
                    <a:pt x="279" y="627"/>
                  </a:lnTo>
                  <a:lnTo>
                    <a:pt x="279" y="628"/>
                  </a:lnTo>
                  <a:lnTo>
                    <a:pt x="278" y="628"/>
                  </a:lnTo>
                  <a:lnTo>
                    <a:pt x="278" y="629"/>
                  </a:lnTo>
                  <a:lnTo>
                    <a:pt x="279" y="629"/>
                  </a:lnTo>
                  <a:lnTo>
                    <a:pt x="278" y="629"/>
                  </a:lnTo>
                  <a:lnTo>
                    <a:pt x="279" y="630"/>
                  </a:lnTo>
                  <a:lnTo>
                    <a:pt x="279" y="631"/>
                  </a:lnTo>
                  <a:lnTo>
                    <a:pt x="280" y="631"/>
                  </a:lnTo>
                  <a:lnTo>
                    <a:pt x="280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79" y="633"/>
                  </a:lnTo>
                  <a:lnTo>
                    <a:pt x="279" y="634"/>
                  </a:lnTo>
                  <a:lnTo>
                    <a:pt x="280" y="634"/>
                  </a:lnTo>
                  <a:lnTo>
                    <a:pt x="280" y="635"/>
                  </a:lnTo>
                  <a:lnTo>
                    <a:pt x="279" y="635"/>
                  </a:lnTo>
                  <a:lnTo>
                    <a:pt x="279" y="636"/>
                  </a:lnTo>
                  <a:lnTo>
                    <a:pt x="280" y="636"/>
                  </a:lnTo>
                  <a:lnTo>
                    <a:pt x="280" y="637"/>
                  </a:lnTo>
                  <a:lnTo>
                    <a:pt x="280" y="638"/>
                  </a:lnTo>
                  <a:lnTo>
                    <a:pt x="280" y="639"/>
                  </a:lnTo>
                  <a:lnTo>
                    <a:pt x="280" y="640"/>
                  </a:lnTo>
                  <a:lnTo>
                    <a:pt x="279" y="641"/>
                  </a:lnTo>
                  <a:lnTo>
                    <a:pt x="279" y="642"/>
                  </a:lnTo>
                  <a:lnTo>
                    <a:pt x="278" y="642"/>
                  </a:lnTo>
                  <a:lnTo>
                    <a:pt x="279" y="642"/>
                  </a:lnTo>
                  <a:lnTo>
                    <a:pt x="279" y="643"/>
                  </a:lnTo>
                  <a:lnTo>
                    <a:pt x="278" y="644"/>
                  </a:lnTo>
                  <a:lnTo>
                    <a:pt x="278" y="645"/>
                  </a:lnTo>
                  <a:lnTo>
                    <a:pt x="278" y="646"/>
                  </a:lnTo>
                  <a:lnTo>
                    <a:pt x="277" y="646"/>
                  </a:lnTo>
                  <a:lnTo>
                    <a:pt x="277" y="647"/>
                  </a:lnTo>
                  <a:lnTo>
                    <a:pt x="277" y="648"/>
                  </a:lnTo>
                  <a:lnTo>
                    <a:pt x="277" y="649"/>
                  </a:lnTo>
                  <a:lnTo>
                    <a:pt x="276" y="649"/>
                  </a:lnTo>
                  <a:lnTo>
                    <a:pt x="276" y="650"/>
                  </a:lnTo>
                  <a:lnTo>
                    <a:pt x="276" y="651"/>
                  </a:lnTo>
                  <a:lnTo>
                    <a:pt x="276" y="652"/>
                  </a:lnTo>
                  <a:lnTo>
                    <a:pt x="275" y="652"/>
                  </a:lnTo>
                  <a:lnTo>
                    <a:pt x="272" y="652"/>
                  </a:lnTo>
                  <a:lnTo>
                    <a:pt x="272" y="650"/>
                  </a:lnTo>
                  <a:lnTo>
                    <a:pt x="272" y="648"/>
                  </a:lnTo>
                  <a:lnTo>
                    <a:pt x="271" y="648"/>
                  </a:lnTo>
                  <a:lnTo>
                    <a:pt x="269" y="648"/>
                  </a:lnTo>
                  <a:lnTo>
                    <a:pt x="267" y="648"/>
                  </a:lnTo>
                  <a:lnTo>
                    <a:pt x="266" y="650"/>
                  </a:lnTo>
                  <a:lnTo>
                    <a:pt x="266" y="651"/>
                  </a:lnTo>
                  <a:lnTo>
                    <a:pt x="266" y="652"/>
                  </a:lnTo>
                  <a:lnTo>
                    <a:pt x="263" y="652"/>
                  </a:lnTo>
                  <a:lnTo>
                    <a:pt x="262" y="652"/>
                  </a:lnTo>
                  <a:lnTo>
                    <a:pt x="262" y="650"/>
                  </a:lnTo>
                  <a:lnTo>
                    <a:pt x="262" y="646"/>
                  </a:lnTo>
                  <a:lnTo>
                    <a:pt x="262" y="643"/>
                  </a:lnTo>
                  <a:lnTo>
                    <a:pt x="260" y="643"/>
                  </a:lnTo>
                  <a:lnTo>
                    <a:pt x="259" y="643"/>
                  </a:lnTo>
                  <a:lnTo>
                    <a:pt x="259" y="646"/>
                  </a:lnTo>
                  <a:lnTo>
                    <a:pt x="259" y="650"/>
                  </a:lnTo>
                  <a:lnTo>
                    <a:pt x="259" y="651"/>
                  </a:lnTo>
                  <a:lnTo>
                    <a:pt x="259" y="652"/>
                  </a:lnTo>
                  <a:lnTo>
                    <a:pt x="257" y="652"/>
                  </a:lnTo>
                  <a:lnTo>
                    <a:pt x="254" y="652"/>
                  </a:lnTo>
                  <a:lnTo>
                    <a:pt x="254" y="650"/>
                  </a:lnTo>
                  <a:lnTo>
                    <a:pt x="254" y="648"/>
                  </a:lnTo>
                  <a:lnTo>
                    <a:pt x="254" y="643"/>
                  </a:lnTo>
                  <a:lnTo>
                    <a:pt x="250" y="643"/>
                  </a:lnTo>
                  <a:lnTo>
                    <a:pt x="250" y="644"/>
                  </a:lnTo>
                  <a:lnTo>
                    <a:pt x="249" y="647"/>
                  </a:lnTo>
                  <a:lnTo>
                    <a:pt x="249" y="648"/>
                  </a:lnTo>
                  <a:lnTo>
                    <a:pt x="245" y="648"/>
                  </a:lnTo>
                  <a:lnTo>
                    <a:pt x="242" y="648"/>
                  </a:lnTo>
                  <a:lnTo>
                    <a:pt x="243" y="643"/>
                  </a:lnTo>
                  <a:lnTo>
                    <a:pt x="242" y="643"/>
                  </a:lnTo>
                  <a:lnTo>
                    <a:pt x="241" y="643"/>
                  </a:lnTo>
                  <a:lnTo>
                    <a:pt x="240" y="643"/>
                  </a:lnTo>
                  <a:lnTo>
                    <a:pt x="238" y="643"/>
                  </a:lnTo>
                  <a:lnTo>
                    <a:pt x="236" y="643"/>
                  </a:lnTo>
                  <a:lnTo>
                    <a:pt x="236" y="640"/>
                  </a:lnTo>
                  <a:lnTo>
                    <a:pt x="235" y="640"/>
                  </a:lnTo>
                  <a:lnTo>
                    <a:pt x="232" y="640"/>
                  </a:lnTo>
                  <a:lnTo>
                    <a:pt x="231" y="640"/>
                  </a:lnTo>
                  <a:lnTo>
                    <a:pt x="230" y="640"/>
                  </a:lnTo>
                  <a:lnTo>
                    <a:pt x="230" y="643"/>
                  </a:lnTo>
                  <a:lnTo>
                    <a:pt x="227" y="643"/>
                  </a:lnTo>
                  <a:lnTo>
                    <a:pt x="227" y="646"/>
                  </a:lnTo>
                  <a:lnTo>
                    <a:pt x="227" y="647"/>
                  </a:lnTo>
                  <a:lnTo>
                    <a:pt x="227" y="648"/>
                  </a:lnTo>
                  <a:lnTo>
                    <a:pt x="227" y="650"/>
                  </a:lnTo>
                  <a:lnTo>
                    <a:pt x="227" y="652"/>
                  </a:lnTo>
                  <a:lnTo>
                    <a:pt x="223" y="652"/>
                  </a:lnTo>
                  <a:lnTo>
                    <a:pt x="222" y="652"/>
                  </a:lnTo>
                  <a:lnTo>
                    <a:pt x="221" y="652"/>
                  </a:lnTo>
                  <a:lnTo>
                    <a:pt x="216" y="652"/>
                  </a:lnTo>
                  <a:lnTo>
                    <a:pt x="214" y="652"/>
                  </a:lnTo>
                  <a:lnTo>
                    <a:pt x="213" y="652"/>
                  </a:lnTo>
                  <a:lnTo>
                    <a:pt x="210" y="652"/>
                  </a:lnTo>
                  <a:lnTo>
                    <a:pt x="207" y="652"/>
                  </a:lnTo>
                  <a:lnTo>
                    <a:pt x="204" y="652"/>
                  </a:lnTo>
                  <a:lnTo>
                    <a:pt x="201" y="652"/>
                  </a:lnTo>
                  <a:lnTo>
                    <a:pt x="197" y="652"/>
                  </a:lnTo>
                  <a:lnTo>
                    <a:pt x="196" y="652"/>
                  </a:lnTo>
                  <a:lnTo>
                    <a:pt x="193" y="652"/>
                  </a:lnTo>
                  <a:lnTo>
                    <a:pt x="192" y="653"/>
                  </a:lnTo>
                  <a:lnTo>
                    <a:pt x="192" y="652"/>
                  </a:lnTo>
                  <a:lnTo>
                    <a:pt x="189" y="652"/>
                  </a:lnTo>
                  <a:lnTo>
                    <a:pt x="186" y="652"/>
                  </a:lnTo>
                  <a:lnTo>
                    <a:pt x="176" y="652"/>
                  </a:lnTo>
                  <a:lnTo>
                    <a:pt x="174" y="652"/>
                  </a:lnTo>
                  <a:lnTo>
                    <a:pt x="173" y="652"/>
                  </a:lnTo>
                  <a:lnTo>
                    <a:pt x="166" y="652"/>
                  </a:lnTo>
                  <a:lnTo>
                    <a:pt x="160" y="652"/>
                  </a:lnTo>
                  <a:lnTo>
                    <a:pt x="158" y="652"/>
                  </a:lnTo>
                  <a:lnTo>
                    <a:pt x="156" y="652"/>
                  </a:lnTo>
                  <a:lnTo>
                    <a:pt x="156" y="661"/>
                  </a:lnTo>
                  <a:lnTo>
                    <a:pt x="151" y="661"/>
                  </a:lnTo>
                  <a:lnTo>
                    <a:pt x="151" y="662"/>
                  </a:lnTo>
                  <a:lnTo>
                    <a:pt x="151" y="663"/>
                  </a:lnTo>
                  <a:lnTo>
                    <a:pt x="151" y="665"/>
                  </a:lnTo>
                  <a:lnTo>
                    <a:pt x="151" y="666"/>
                  </a:lnTo>
                  <a:lnTo>
                    <a:pt x="154" y="666"/>
                  </a:lnTo>
                  <a:lnTo>
                    <a:pt x="155" y="666"/>
                  </a:lnTo>
                  <a:lnTo>
                    <a:pt x="156" y="666"/>
                  </a:lnTo>
                  <a:lnTo>
                    <a:pt x="156" y="667"/>
                  </a:lnTo>
                  <a:lnTo>
                    <a:pt x="156" y="670"/>
                  </a:lnTo>
                  <a:lnTo>
                    <a:pt x="156" y="671"/>
                  </a:lnTo>
                  <a:lnTo>
                    <a:pt x="156" y="671"/>
                  </a:lnTo>
                  <a:lnTo>
                    <a:pt x="155" y="675"/>
                  </a:lnTo>
                  <a:lnTo>
                    <a:pt x="155" y="677"/>
                  </a:lnTo>
                  <a:lnTo>
                    <a:pt x="155" y="679"/>
                  </a:lnTo>
                  <a:lnTo>
                    <a:pt x="156" y="679"/>
                  </a:lnTo>
                  <a:lnTo>
                    <a:pt x="158" y="680"/>
                  </a:lnTo>
                  <a:lnTo>
                    <a:pt x="160" y="680"/>
                  </a:lnTo>
                  <a:lnTo>
                    <a:pt x="163" y="680"/>
                  </a:lnTo>
                  <a:lnTo>
                    <a:pt x="164" y="680"/>
                  </a:lnTo>
                  <a:lnTo>
                    <a:pt x="159" y="684"/>
                  </a:lnTo>
                  <a:lnTo>
                    <a:pt x="159" y="687"/>
                  </a:lnTo>
                  <a:lnTo>
                    <a:pt x="159" y="689"/>
                  </a:lnTo>
                  <a:lnTo>
                    <a:pt x="156" y="689"/>
                  </a:lnTo>
                  <a:lnTo>
                    <a:pt x="155" y="689"/>
                  </a:lnTo>
                  <a:lnTo>
                    <a:pt x="155" y="693"/>
                  </a:lnTo>
                  <a:lnTo>
                    <a:pt x="155" y="694"/>
                  </a:lnTo>
                  <a:lnTo>
                    <a:pt x="155" y="698"/>
                  </a:lnTo>
                  <a:lnTo>
                    <a:pt x="159" y="698"/>
                  </a:lnTo>
                  <a:lnTo>
                    <a:pt x="159" y="700"/>
                  </a:lnTo>
                  <a:lnTo>
                    <a:pt x="159" y="703"/>
                  </a:lnTo>
                  <a:lnTo>
                    <a:pt x="159" y="704"/>
                  </a:lnTo>
                  <a:lnTo>
                    <a:pt x="155" y="704"/>
                  </a:lnTo>
                  <a:lnTo>
                    <a:pt x="155" y="709"/>
                  </a:lnTo>
                  <a:lnTo>
                    <a:pt x="155" y="713"/>
                  </a:lnTo>
                  <a:lnTo>
                    <a:pt x="154" y="713"/>
                  </a:lnTo>
                  <a:lnTo>
                    <a:pt x="151" y="713"/>
                  </a:lnTo>
                  <a:lnTo>
                    <a:pt x="145" y="713"/>
                  </a:lnTo>
                  <a:lnTo>
                    <a:pt x="142" y="713"/>
                  </a:lnTo>
                  <a:lnTo>
                    <a:pt x="140" y="713"/>
                  </a:lnTo>
                  <a:lnTo>
                    <a:pt x="135" y="713"/>
                  </a:lnTo>
                  <a:lnTo>
                    <a:pt x="130" y="713"/>
                  </a:lnTo>
                  <a:lnTo>
                    <a:pt x="129" y="713"/>
                  </a:lnTo>
                  <a:lnTo>
                    <a:pt x="128" y="713"/>
                  </a:lnTo>
                  <a:lnTo>
                    <a:pt x="128" y="713"/>
                  </a:lnTo>
                  <a:lnTo>
                    <a:pt x="127" y="713"/>
                  </a:lnTo>
                  <a:lnTo>
                    <a:pt x="125" y="713"/>
                  </a:lnTo>
                  <a:lnTo>
                    <a:pt x="124" y="713"/>
                  </a:lnTo>
                  <a:lnTo>
                    <a:pt x="123" y="713"/>
                  </a:lnTo>
                  <a:lnTo>
                    <a:pt x="123" y="712"/>
                  </a:lnTo>
                  <a:lnTo>
                    <a:pt x="122" y="713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1" y="712"/>
                  </a:lnTo>
                  <a:lnTo>
                    <a:pt x="103" y="712"/>
                  </a:lnTo>
                  <a:lnTo>
                    <a:pt x="102" y="712"/>
                  </a:lnTo>
                  <a:lnTo>
                    <a:pt x="101" y="712"/>
                  </a:lnTo>
                  <a:lnTo>
                    <a:pt x="100" y="713"/>
                  </a:lnTo>
                  <a:lnTo>
                    <a:pt x="99" y="714"/>
                  </a:lnTo>
                  <a:lnTo>
                    <a:pt x="98" y="714"/>
                  </a:lnTo>
                  <a:lnTo>
                    <a:pt x="99" y="714"/>
                  </a:lnTo>
                  <a:lnTo>
                    <a:pt x="98" y="714"/>
                  </a:lnTo>
                  <a:lnTo>
                    <a:pt x="97" y="714"/>
                  </a:lnTo>
                  <a:lnTo>
                    <a:pt x="96" y="714"/>
                  </a:lnTo>
                  <a:lnTo>
                    <a:pt x="96" y="715"/>
                  </a:lnTo>
                  <a:lnTo>
                    <a:pt x="95" y="715"/>
                  </a:lnTo>
                  <a:lnTo>
                    <a:pt x="94" y="715"/>
                  </a:lnTo>
                  <a:lnTo>
                    <a:pt x="94" y="716"/>
                  </a:lnTo>
                  <a:lnTo>
                    <a:pt x="93" y="716"/>
                  </a:lnTo>
                  <a:lnTo>
                    <a:pt x="93" y="717"/>
                  </a:lnTo>
                  <a:lnTo>
                    <a:pt x="92" y="717"/>
                  </a:lnTo>
                  <a:lnTo>
                    <a:pt x="92" y="716"/>
                  </a:lnTo>
                  <a:lnTo>
                    <a:pt x="91" y="717"/>
                  </a:lnTo>
                  <a:lnTo>
                    <a:pt x="91" y="716"/>
                  </a:lnTo>
                  <a:lnTo>
                    <a:pt x="90" y="716"/>
                  </a:lnTo>
                  <a:lnTo>
                    <a:pt x="89" y="715"/>
                  </a:lnTo>
                  <a:lnTo>
                    <a:pt x="88" y="715"/>
                  </a:lnTo>
                  <a:lnTo>
                    <a:pt x="87" y="715"/>
                  </a:lnTo>
                  <a:lnTo>
                    <a:pt x="86" y="715"/>
                  </a:lnTo>
                  <a:lnTo>
                    <a:pt x="86" y="716"/>
                  </a:lnTo>
                  <a:lnTo>
                    <a:pt x="85" y="716"/>
                  </a:lnTo>
                  <a:lnTo>
                    <a:pt x="85" y="717"/>
                  </a:lnTo>
                  <a:lnTo>
                    <a:pt x="84" y="717"/>
                  </a:lnTo>
                  <a:lnTo>
                    <a:pt x="84" y="718"/>
                  </a:lnTo>
                  <a:lnTo>
                    <a:pt x="83" y="718"/>
                  </a:lnTo>
                  <a:lnTo>
                    <a:pt x="82" y="718"/>
                  </a:lnTo>
                  <a:lnTo>
                    <a:pt x="82" y="719"/>
                  </a:lnTo>
                  <a:lnTo>
                    <a:pt x="81" y="719"/>
                  </a:lnTo>
                  <a:lnTo>
                    <a:pt x="80" y="719"/>
                  </a:lnTo>
                  <a:lnTo>
                    <a:pt x="79" y="719"/>
                  </a:lnTo>
                  <a:lnTo>
                    <a:pt x="78" y="719"/>
                  </a:lnTo>
                  <a:lnTo>
                    <a:pt x="77" y="720"/>
                  </a:lnTo>
                  <a:lnTo>
                    <a:pt x="76" y="720"/>
                  </a:lnTo>
                  <a:lnTo>
                    <a:pt x="75" y="720"/>
                  </a:lnTo>
                  <a:lnTo>
                    <a:pt x="74" y="720"/>
                  </a:lnTo>
                  <a:lnTo>
                    <a:pt x="73" y="720"/>
                  </a:lnTo>
                  <a:lnTo>
                    <a:pt x="72" y="720"/>
                  </a:lnTo>
                  <a:lnTo>
                    <a:pt x="72" y="721"/>
                  </a:lnTo>
                  <a:lnTo>
                    <a:pt x="67" y="721"/>
                  </a:lnTo>
                  <a:lnTo>
                    <a:pt x="66" y="720"/>
                  </a:lnTo>
                  <a:lnTo>
                    <a:pt x="62" y="720"/>
                  </a:lnTo>
                  <a:lnTo>
                    <a:pt x="62" y="718"/>
                  </a:lnTo>
                  <a:lnTo>
                    <a:pt x="62" y="716"/>
                  </a:lnTo>
                  <a:lnTo>
                    <a:pt x="62" y="713"/>
                  </a:lnTo>
                  <a:lnTo>
                    <a:pt x="62" y="712"/>
                  </a:lnTo>
                  <a:lnTo>
                    <a:pt x="62" y="708"/>
                  </a:lnTo>
                  <a:lnTo>
                    <a:pt x="62" y="706"/>
                  </a:lnTo>
                  <a:lnTo>
                    <a:pt x="62" y="703"/>
                  </a:lnTo>
                  <a:lnTo>
                    <a:pt x="61" y="703"/>
                  </a:lnTo>
                  <a:lnTo>
                    <a:pt x="61" y="704"/>
                  </a:lnTo>
                  <a:lnTo>
                    <a:pt x="60" y="704"/>
                  </a:lnTo>
                  <a:lnTo>
                    <a:pt x="60" y="705"/>
                  </a:lnTo>
                  <a:lnTo>
                    <a:pt x="60" y="704"/>
                  </a:lnTo>
                  <a:lnTo>
                    <a:pt x="59" y="704"/>
                  </a:lnTo>
                  <a:lnTo>
                    <a:pt x="58" y="704"/>
                  </a:lnTo>
                  <a:lnTo>
                    <a:pt x="58" y="705"/>
                  </a:lnTo>
                  <a:lnTo>
                    <a:pt x="58" y="704"/>
                  </a:lnTo>
                  <a:lnTo>
                    <a:pt x="57" y="704"/>
                  </a:lnTo>
                  <a:lnTo>
                    <a:pt x="56" y="704"/>
                  </a:lnTo>
                  <a:lnTo>
                    <a:pt x="55" y="704"/>
                  </a:lnTo>
                  <a:lnTo>
                    <a:pt x="55" y="704"/>
                  </a:lnTo>
                  <a:lnTo>
                    <a:pt x="55" y="703"/>
                  </a:lnTo>
                  <a:lnTo>
                    <a:pt x="55" y="702"/>
                  </a:lnTo>
                  <a:lnTo>
                    <a:pt x="55" y="701"/>
                  </a:lnTo>
                  <a:lnTo>
                    <a:pt x="54" y="701"/>
                  </a:lnTo>
                  <a:lnTo>
                    <a:pt x="54" y="700"/>
                  </a:lnTo>
                  <a:lnTo>
                    <a:pt x="54" y="699"/>
                  </a:lnTo>
                  <a:lnTo>
                    <a:pt x="55" y="698"/>
                  </a:lnTo>
                  <a:lnTo>
                    <a:pt x="55" y="697"/>
                  </a:lnTo>
                  <a:lnTo>
                    <a:pt x="55" y="696"/>
                  </a:lnTo>
                  <a:lnTo>
                    <a:pt x="56" y="695"/>
                  </a:lnTo>
                  <a:lnTo>
                    <a:pt x="56" y="693"/>
                  </a:lnTo>
                  <a:lnTo>
                    <a:pt x="56" y="692"/>
                  </a:lnTo>
                  <a:lnTo>
                    <a:pt x="56" y="691"/>
                  </a:lnTo>
                  <a:lnTo>
                    <a:pt x="56" y="690"/>
                  </a:lnTo>
                  <a:lnTo>
                    <a:pt x="56" y="689"/>
                  </a:lnTo>
                  <a:lnTo>
                    <a:pt x="55" y="688"/>
                  </a:lnTo>
                  <a:lnTo>
                    <a:pt x="55" y="688"/>
                  </a:lnTo>
                  <a:lnTo>
                    <a:pt x="55" y="687"/>
                  </a:lnTo>
                  <a:lnTo>
                    <a:pt x="55" y="686"/>
                  </a:lnTo>
                  <a:lnTo>
                    <a:pt x="54" y="686"/>
                  </a:lnTo>
                  <a:lnTo>
                    <a:pt x="54" y="685"/>
                  </a:lnTo>
                  <a:lnTo>
                    <a:pt x="53" y="684"/>
                  </a:lnTo>
                  <a:lnTo>
                    <a:pt x="53" y="683"/>
                  </a:lnTo>
                  <a:lnTo>
                    <a:pt x="53" y="682"/>
                  </a:lnTo>
                  <a:lnTo>
                    <a:pt x="52" y="681"/>
                  </a:lnTo>
                  <a:lnTo>
                    <a:pt x="52" y="680"/>
                  </a:lnTo>
                  <a:lnTo>
                    <a:pt x="51" y="678"/>
                  </a:lnTo>
                  <a:lnTo>
                    <a:pt x="50" y="676"/>
                  </a:lnTo>
                  <a:lnTo>
                    <a:pt x="50" y="675"/>
                  </a:lnTo>
                  <a:lnTo>
                    <a:pt x="51" y="674"/>
                  </a:lnTo>
                  <a:lnTo>
                    <a:pt x="51" y="673"/>
                  </a:lnTo>
                  <a:lnTo>
                    <a:pt x="51" y="672"/>
                  </a:lnTo>
                  <a:lnTo>
                    <a:pt x="51" y="671"/>
                  </a:lnTo>
                  <a:lnTo>
                    <a:pt x="50" y="671"/>
                  </a:lnTo>
                  <a:lnTo>
                    <a:pt x="50" y="670"/>
                  </a:lnTo>
                  <a:lnTo>
                    <a:pt x="50" y="669"/>
                  </a:lnTo>
                  <a:lnTo>
                    <a:pt x="50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0" y="665"/>
                  </a:lnTo>
                  <a:lnTo>
                    <a:pt x="50" y="664"/>
                  </a:lnTo>
                  <a:lnTo>
                    <a:pt x="50" y="663"/>
                  </a:lnTo>
                  <a:lnTo>
                    <a:pt x="51" y="662"/>
                  </a:lnTo>
                  <a:lnTo>
                    <a:pt x="51" y="661"/>
                  </a:lnTo>
                  <a:lnTo>
                    <a:pt x="51" y="660"/>
                  </a:lnTo>
                  <a:lnTo>
                    <a:pt x="51" y="659"/>
                  </a:lnTo>
                  <a:lnTo>
                    <a:pt x="51" y="658"/>
                  </a:lnTo>
                  <a:lnTo>
                    <a:pt x="50" y="658"/>
                  </a:lnTo>
                  <a:lnTo>
                    <a:pt x="49" y="658"/>
                  </a:lnTo>
                  <a:lnTo>
                    <a:pt x="49" y="657"/>
                  </a:lnTo>
                  <a:lnTo>
                    <a:pt x="49" y="656"/>
                  </a:lnTo>
                  <a:lnTo>
                    <a:pt x="49" y="655"/>
                  </a:lnTo>
                  <a:lnTo>
                    <a:pt x="50" y="655"/>
                  </a:lnTo>
                  <a:lnTo>
                    <a:pt x="50" y="654"/>
                  </a:lnTo>
                  <a:lnTo>
                    <a:pt x="50" y="653"/>
                  </a:lnTo>
                  <a:lnTo>
                    <a:pt x="50" y="652"/>
                  </a:lnTo>
                  <a:lnTo>
                    <a:pt x="50" y="651"/>
                  </a:lnTo>
                  <a:lnTo>
                    <a:pt x="50" y="650"/>
                  </a:lnTo>
                  <a:lnTo>
                    <a:pt x="48" y="650"/>
                  </a:lnTo>
                  <a:lnTo>
                    <a:pt x="48" y="649"/>
                  </a:lnTo>
                  <a:lnTo>
                    <a:pt x="47" y="649"/>
                  </a:lnTo>
                  <a:lnTo>
                    <a:pt x="46" y="648"/>
                  </a:lnTo>
                  <a:lnTo>
                    <a:pt x="45" y="648"/>
                  </a:lnTo>
                  <a:lnTo>
                    <a:pt x="45" y="647"/>
                  </a:lnTo>
                  <a:lnTo>
                    <a:pt x="44" y="647"/>
                  </a:lnTo>
                  <a:lnTo>
                    <a:pt x="44" y="646"/>
                  </a:lnTo>
                  <a:lnTo>
                    <a:pt x="43" y="646"/>
                  </a:lnTo>
                  <a:lnTo>
                    <a:pt x="43" y="645"/>
                  </a:lnTo>
                  <a:lnTo>
                    <a:pt x="42" y="645"/>
                  </a:lnTo>
                  <a:lnTo>
                    <a:pt x="42" y="644"/>
                  </a:lnTo>
                  <a:lnTo>
                    <a:pt x="41" y="643"/>
                  </a:lnTo>
                  <a:lnTo>
                    <a:pt x="40" y="642"/>
                  </a:lnTo>
                  <a:lnTo>
                    <a:pt x="39" y="642"/>
                  </a:lnTo>
                  <a:lnTo>
                    <a:pt x="38" y="642"/>
                  </a:lnTo>
                  <a:lnTo>
                    <a:pt x="38" y="641"/>
                  </a:lnTo>
                  <a:lnTo>
                    <a:pt x="37" y="641"/>
                  </a:lnTo>
                  <a:lnTo>
                    <a:pt x="37" y="640"/>
                  </a:lnTo>
                  <a:lnTo>
                    <a:pt x="38" y="639"/>
                  </a:lnTo>
                  <a:lnTo>
                    <a:pt x="38" y="638"/>
                  </a:lnTo>
                  <a:lnTo>
                    <a:pt x="39" y="637"/>
                  </a:lnTo>
                  <a:lnTo>
                    <a:pt x="39" y="636"/>
                  </a:lnTo>
                  <a:lnTo>
                    <a:pt x="39" y="635"/>
                  </a:lnTo>
                  <a:lnTo>
                    <a:pt x="40" y="635"/>
                  </a:lnTo>
                  <a:lnTo>
                    <a:pt x="41" y="635"/>
                  </a:lnTo>
                  <a:lnTo>
                    <a:pt x="41" y="634"/>
                  </a:lnTo>
                  <a:lnTo>
                    <a:pt x="41" y="633"/>
                  </a:lnTo>
                  <a:lnTo>
                    <a:pt x="41" y="632"/>
                  </a:lnTo>
                  <a:lnTo>
                    <a:pt x="40" y="632"/>
                  </a:lnTo>
                  <a:lnTo>
                    <a:pt x="39" y="632"/>
                  </a:lnTo>
                  <a:lnTo>
                    <a:pt x="38" y="632"/>
                  </a:lnTo>
                  <a:lnTo>
                    <a:pt x="38" y="631"/>
                  </a:lnTo>
                  <a:lnTo>
                    <a:pt x="37" y="631"/>
                  </a:lnTo>
                  <a:lnTo>
                    <a:pt x="36" y="631"/>
                  </a:lnTo>
                  <a:lnTo>
                    <a:pt x="35" y="630"/>
                  </a:lnTo>
                  <a:lnTo>
                    <a:pt x="34" y="629"/>
                  </a:lnTo>
                  <a:lnTo>
                    <a:pt x="34" y="628"/>
                  </a:lnTo>
                  <a:lnTo>
                    <a:pt x="33" y="627"/>
                  </a:lnTo>
                  <a:lnTo>
                    <a:pt x="32" y="627"/>
                  </a:lnTo>
                  <a:lnTo>
                    <a:pt x="32" y="626"/>
                  </a:lnTo>
                  <a:lnTo>
                    <a:pt x="31" y="626"/>
                  </a:lnTo>
                  <a:lnTo>
                    <a:pt x="31" y="625"/>
                  </a:lnTo>
                  <a:lnTo>
                    <a:pt x="30" y="624"/>
                  </a:lnTo>
                  <a:lnTo>
                    <a:pt x="30" y="623"/>
                  </a:lnTo>
                  <a:lnTo>
                    <a:pt x="29" y="622"/>
                  </a:lnTo>
                  <a:lnTo>
                    <a:pt x="28" y="621"/>
                  </a:lnTo>
                  <a:lnTo>
                    <a:pt x="27" y="621"/>
                  </a:lnTo>
                  <a:lnTo>
                    <a:pt x="27" y="620"/>
                  </a:lnTo>
                  <a:lnTo>
                    <a:pt x="27" y="619"/>
                  </a:lnTo>
                  <a:lnTo>
                    <a:pt x="26" y="617"/>
                  </a:lnTo>
                  <a:lnTo>
                    <a:pt x="26" y="616"/>
                  </a:lnTo>
                  <a:lnTo>
                    <a:pt x="25" y="616"/>
                  </a:lnTo>
                  <a:lnTo>
                    <a:pt x="25" y="615"/>
                  </a:lnTo>
                  <a:lnTo>
                    <a:pt x="24" y="615"/>
                  </a:lnTo>
                  <a:lnTo>
                    <a:pt x="23" y="614"/>
                  </a:lnTo>
                  <a:lnTo>
                    <a:pt x="22" y="614"/>
                  </a:lnTo>
                  <a:lnTo>
                    <a:pt x="21" y="613"/>
                  </a:lnTo>
                  <a:lnTo>
                    <a:pt x="21" y="612"/>
                  </a:lnTo>
                  <a:lnTo>
                    <a:pt x="20" y="612"/>
                  </a:lnTo>
                  <a:lnTo>
                    <a:pt x="20" y="611"/>
                  </a:lnTo>
                  <a:lnTo>
                    <a:pt x="20" y="610"/>
                  </a:lnTo>
                  <a:lnTo>
                    <a:pt x="20" y="609"/>
                  </a:lnTo>
                  <a:lnTo>
                    <a:pt x="20" y="608"/>
                  </a:lnTo>
                  <a:lnTo>
                    <a:pt x="20" y="607"/>
                  </a:lnTo>
                  <a:lnTo>
                    <a:pt x="20" y="606"/>
                  </a:lnTo>
                  <a:lnTo>
                    <a:pt x="20" y="605"/>
                  </a:lnTo>
                  <a:lnTo>
                    <a:pt x="20" y="604"/>
                  </a:lnTo>
                  <a:lnTo>
                    <a:pt x="20" y="603"/>
                  </a:lnTo>
                  <a:lnTo>
                    <a:pt x="20" y="602"/>
                  </a:lnTo>
                  <a:lnTo>
                    <a:pt x="20" y="601"/>
                  </a:lnTo>
                  <a:lnTo>
                    <a:pt x="20" y="600"/>
                  </a:lnTo>
                  <a:lnTo>
                    <a:pt x="20" y="599"/>
                  </a:lnTo>
                  <a:lnTo>
                    <a:pt x="21" y="599"/>
                  </a:lnTo>
                  <a:lnTo>
                    <a:pt x="21" y="599"/>
                  </a:lnTo>
                  <a:lnTo>
                    <a:pt x="22" y="599"/>
                  </a:lnTo>
                  <a:lnTo>
                    <a:pt x="22" y="598"/>
                  </a:lnTo>
                  <a:lnTo>
                    <a:pt x="22" y="597"/>
                  </a:lnTo>
                  <a:lnTo>
                    <a:pt x="22" y="596"/>
                  </a:lnTo>
                  <a:lnTo>
                    <a:pt x="22" y="595"/>
                  </a:lnTo>
                  <a:lnTo>
                    <a:pt x="23" y="595"/>
                  </a:lnTo>
                  <a:lnTo>
                    <a:pt x="23" y="594"/>
                  </a:lnTo>
                  <a:lnTo>
                    <a:pt x="23" y="593"/>
                  </a:lnTo>
                  <a:lnTo>
                    <a:pt x="23" y="592"/>
                  </a:lnTo>
                  <a:lnTo>
                    <a:pt x="23" y="591"/>
                  </a:lnTo>
                  <a:lnTo>
                    <a:pt x="23" y="590"/>
                  </a:lnTo>
                  <a:lnTo>
                    <a:pt x="22" y="589"/>
                  </a:lnTo>
                  <a:lnTo>
                    <a:pt x="22" y="588"/>
                  </a:lnTo>
                  <a:lnTo>
                    <a:pt x="22" y="587"/>
                  </a:lnTo>
                  <a:lnTo>
                    <a:pt x="22" y="586"/>
                  </a:lnTo>
                  <a:lnTo>
                    <a:pt x="21" y="585"/>
                  </a:lnTo>
                  <a:lnTo>
                    <a:pt x="21" y="584"/>
                  </a:lnTo>
                  <a:lnTo>
                    <a:pt x="20" y="583"/>
                  </a:lnTo>
                  <a:lnTo>
                    <a:pt x="20" y="582"/>
                  </a:lnTo>
                  <a:lnTo>
                    <a:pt x="20" y="581"/>
                  </a:lnTo>
                  <a:lnTo>
                    <a:pt x="19" y="581"/>
                  </a:lnTo>
                  <a:lnTo>
                    <a:pt x="19" y="580"/>
                  </a:lnTo>
                  <a:lnTo>
                    <a:pt x="19" y="579"/>
                  </a:lnTo>
                  <a:lnTo>
                    <a:pt x="19" y="578"/>
                  </a:lnTo>
                  <a:lnTo>
                    <a:pt x="20" y="578"/>
                  </a:lnTo>
                  <a:lnTo>
                    <a:pt x="20" y="577"/>
                  </a:lnTo>
                  <a:lnTo>
                    <a:pt x="21" y="576"/>
                  </a:lnTo>
                  <a:lnTo>
                    <a:pt x="21" y="575"/>
                  </a:lnTo>
                  <a:lnTo>
                    <a:pt x="21" y="574"/>
                  </a:lnTo>
                  <a:lnTo>
                    <a:pt x="20" y="574"/>
                  </a:lnTo>
                  <a:lnTo>
                    <a:pt x="20" y="573"/>
                  </a:lnTo>
                  <a:lnTo>
                    <a:pt x="19" y="573"/>
                  </a:lnTo>
                  <a:lnTo>
                    <a:pt x="18" y="572"/>
                  </a:lnTo>
                  <a:lnTo>
                    <a:pt x="17" y="571"/>
                  </a:lnTo>
                  <a:lnTo>
                    <a:pt x="17" y="570"/>
                  </a:lnTo>
                  <a:lnTo>
                    <a:pt x="16" y="570"/>
                  </a:lnTo>
                  <a:lnTo>
                    <a:pt x="15" y="569"/>
                  </a:lnTo>
                  <a:lnTo>
                    <a:pt x="14" y="569"/>
                  </a:lnTo>
                  <a:lnTo>
                    <a:pt x="14" y="568"/>
                  </a:lnTo>
                  <a:lnTo>
                    <a:pt x="13" y="567"/>
                  </a:lnTo>
                  <a:lnTo>
                    <a:pt x="14" y="566"/>
                  </a:lnTo>
                  <a:lnTo>
                    <a:pt x="14" y="565"/>
                  </a:lnTo>
                  <a:lnTo>
                    <a:pt x="15" y="565"/>
                  </a:lnTo>
                  <a:lnTo>
                    <a:pt x="15" y="564"/>
                  </a:lnTo>
                  <a:lnTo>
                    <a:pt x="16" y="564"/>
                  </a:lnTo>
                  <a:lnTo>
                    <a:pt x="16" y="563"/>
                  </a:lnTo>
                  <a:lnTo>
                    <a:pt x="17" y="562"/>
                  </a:lnTo>
                  <a:lnTo>
                    <a:pt x="18" y="561"/>
                  </a:lnTo>
                  <a:lnTo>
                    <a:pt x="18" y="560"/>
                  </a:lnTo>
                  <a:lnTo>
                    <a:pt x="18" y="559"/>
                  </a:lnTo>
                  <a:lnTo>
                    <a:pt x="18" y="558"/>
                  </a:lnTo>
                  <a:lnTo>
                    <a:pt x="18" y="557"/>
                  </a:lnTo>
                  <a:lnTo>
                    <a:pt x="18" y="556"/>
                  </a:lnTo>
                  <a:lnTo>
                    <a:pt x="18" y="555"/>
                  </a:lnTo>
                  <a:lnTo>
                    <a:pt x="18" y="554"/>
                  </a:lnTo>
                  <a:lnTo>
                    <a:pt x="18" y="553"/>
                  </a:lnTo>
                  <a:lnTo>
                    <a:pt x="18" y="552"/>
                  </a:lnTo>
                  <a:lnTo>
                    <a:pt x="18" y="551"/>
                  </a:lnTo>
                  <a:lnTo>
                    <a:pt x="18" y="550"/>
                  </a:lnTo>
                  <a:lnTo>
                    <a:pt x="18" y="549"/>
                  </a:lnTo>
                  <a:lnTo>
                    <a:pt x="18" y="548"/>
                  </a:lnTo>
                  <a:lnTo>
                    <a:pt x="18" y="547"/>
                  </a:lnTo>
                  <a:lnTo>
                    <a:pt x="17" y="547"/>
                  </a:lnTo>
                  <a:lnTo>
                    <a:pt x="17" y="546"/>
                  </a:lnTo>
                  <a:lnTo>
                    <a:pt x="17" y="545"/>
                  </a:lnTo>
                  <a:lnTo>
                    <a:pt x="17" y="544"/>
                  </a:lnTo>
                  <a:lnTo>
                    <a:pt x="18" y="544"/>
                  </a:lnTo>
                  <a:lnTo>
                    <a:pt x="18" y="543"/>
                  </a:lnTo>
                  <a:lnTo>
                    <a:pt x="17" y="542"/>
                  </a:lnTo>
                  <a:lnTo>
                    <a:pt x="16" y="542"/>
                  </a:lnTo>
                  <a:lnTo>
                    <a:pt x="16" y="541"/>
                  </a:lnTo>
                  <a:lnTo>
                    <a:pt x="15" y="541"/>
                  </a:lnTo>
                  <a:lnTo>
                    <a:pt x="15" y="540"/>
                  </a:lnTo>
                  <a:lnTo>
                    <a:pt x="14" y="539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6"/>
                  </a:lnTo>
                  <a:lnTo>
                    <a:pt x="14" y="535"/>
                  </a:lnTo>
                  <a:lnTo>
                    <a:pt x="15" y="535"/>
                  </a:lnTo>
                  <a:lnTo>
                    <a:pt x="15" y="534"/>
                  </a:lnTo>
                  <a:lnTo>
                    <a:pt x="16" y="534"/>
                  </a:lnTo>
                  <a:lnTo>
                    <a:pt x="16" y="533"/>
                  </a:lnTo>
                  <a:lnTo>
                    <a:pt x="16" y="532"/>
                  </a:lnTo>
                  <a:lnTo>
                    <a:pt x="16" y="531"/>
                  </a:lnTo>
                  <a:lnTo>
                    <a:pt x="15" y="531"/>
                  </a:lnTo>
                  <a:lnTo>
                    <a:pt x="15" y="530"/>
                  </a:lnTo>
                  <a:lnTo>
                    <a:pt x="15" y="529"/>
                  </a:lnTo>
                  <a:lnTo>
                    <a:pt x="14" y="529"/>
                  </a:lnTo>
                  <a:lnTo>
                    <a:pt x="14" y="528"/>
                  </a:lnTo>
                  <a:lnTo>
                    <a:pt x="14" y="527"/>
                  </a:lnTo>
                  <a:lnTo>
                    <a:pt x="15" y="527"/>
                  </a:lnTo>
                  <a:lnTo>
                    <a:pt x="15" y="527"/>
                  </a:lnTo>
                  <a:lnTo>
                    <a:pt x="16" y="527"/>
                  </a:lnTo>
                  <a:lnTo>
                    <a:pt x="16" y="526"/>
                  </a:lnTo>
                  <a:lnTo>
                    <a:pt x="17" y="525"/>
                  </a:lnTo>
                  <a:lnTo>
                    <a:pt x="17" y="524"/>
                  </a:lnTo>
                  <a:lnTo>
                    <a:pt x="17" y="523"/>
                  </a:lnTo>
                  <a:lnTo>
                    <a:pt x="17" y="522"/>
                  </a:lnTo>
                  <a:lnTo>
                    <a:pt x="18" y="521"/>
                  </a:lnTo>
                  <a:lnTo>
                    <a:pt x="18" y="520"/>
                  </a:lnTo>
                  <a:lnTo>
                    <a:pt x="19" y="520"/>
                  </a:lnTo>
                  <a:lnTo>
                    <a:pt x="19" y="519"/>
                  </a:lnTo>
                  <a:lnTo>
                    <a:pt x="20" y="519"/>
                  </a:lnTo>
                  <a:lnTo>
                    <a:pt x="20" y="518"/>
                  </a:lnTo>
                  <a:lnTo>
                    <a:pt x="20" y="517"/>
                  </a:lnTo>
                  <a:lnTo>
                    <a:pt x="20" y="516"/>
                  </a:lnTo>
                  <a:lnTo>
                    <a:pt x="19" y="515"/>
                  </a:lnTo>
                  <a:lnTo>
                    <a:pt x="19" y="514"/>
                  </a:lnTo>
                  <a:lnTo>
                    <a:pt x="19" y="513"/>
                  </a:lnTo>
                  <a:lnTo>
                    <a:pt x="18" y="513"/>
                  </a:lnTo>
                  <a:lnTo>
                    <a:pt x="18" y="512"/>
                  </a:lnTo>
                  <a:lnTo>
                    <a:pt x="17" y="511"/>
                  </a:lnTo>
                  <a:lnTo>
                    <a:pt x="17" y="510"/>
                  </a:lnTo>
                  <a:lnTo>
                    <a:pt x="18" y="510"/>
                  </a:lnTo>
                  <a:lnTo>
                    <a:pt x="19" y="510"/>
                  </a:lnTo>
                  <a:lnTo>
                    <a:pt x="20" y="510"/>
                  </a:lnTo>
                  <a:lnTo>
                    <a:pt x="21" y="510"/>
                  </a:lnTo>
                  <a:lnTo>
                    <a:pt x="22" y="510"/>
                  </a:lnTo>
                  <a:lnTo>
                    <a:pt x="23" y="510"/>
                  </a:lnTo>
                  <a:lnTo>
                    <a:pt x="24" y="510"/>
                  </a:lnTo>
                  <a:lnTo>
                    <a:pt x="25" y="510"/>
                  </a:lnTo>
                  <a:lnTo>
                    <a:pt x="26" y="510"/>
                  </a:lnTo>
                  <a:lnTo>
                    <a:pt x="27" y="510"/>
                  </a:lnTo>
                  <a:lnTo>
                    <a:pt x="27" y="509"/>
                  </a:lnTo>
                  <a:lnTo>
                    <a:pt x="28" y="509"/>
                  </a:lnTo>
                  <a:lnTo>
                    <a:pt x="28" y="508"/>
                  </a:lnTo>
                  <a:lnTo>
                    <a:pt x="28" y="507"/>
                  </a:lnTo>
                  <a:lnTo>
                    <a:pt x="28" y="506"/>
                  </a:lnTo>
                  <a:lnTo>
                    <a:pt x="27" y="506"/>
                  </a:lnTo>
                  <a:lnTo>
                    <a:pt x="27" y="505"/>
                  </a:lnTo>
                  <a:lnTo>
                    <a:pt x="28" y="504"/>
                  </a:lnTo>
                  <a:lnTo>
                    <a:pt x="29" y="504"/>
                  </a:lnTo>
                  <a:lnTo>
                    <a:pt x="29" y="503"/>
                  </a:lnTo>
                  <a:lnTo>
                    <a:pt x="28" y="502"/>
                  </a:lnTo>
                  <a:lnTo>
                    <a:pt x="27" y="501"/>
                  </a:lnTo>
                  <a:lnTo>
                    <a:pt x="27" y="500"/>
                  </a:lnTo>
                  <a:lnTo>
                    <a:pt x="28" y="499"/>
                  </a:lnTo>
                  <a:lnTo>
                    <a:pt x="29" y="499"/>
                  </a:lnTo>
                  <a:lnTo>
                    <a:pt x="30" y="499"/>
                  </a:lnTo>
                  <a:lnTo>
                    <a:pt x="30" y="498"/>
                  </a:lnTo>
                  <a:lnTo>
                    <a:pt x="31" y="498"/>
                  </a:lnTo>
                  <a:lnTo>
                    <a:pt x="31" y="497"/>
                  </a:lnTo>
                  <a:lnTo>
                    <a:pt x="32" y="497"/>
                  </a:lnTo>
                  <a:lnTo>
                    <a:pt x="32" y="496"/>
                  </a:lnTo>
                  <a:lnTo>
                    <a:pt x="32" y="495"/>
                  </a:lnTo>
                  <a:lnTo>
                    <a:pt x="33" y="494"/>
                  </a:lnTo>
                  <a:lnTo>
                    <a:pt x="33" y="493"/>
                  </a:lnTo>
                  <a:lnTo>
                    <a:pt x="34" y="493"/>
                  </a:lnTo>
                  <a:lnTo>
                    <a:pt x="34" y="492"/>
                  </a:lnTo>
                  <a:lnTo>
                    <a:pt x="35" y="492"/>
                  </a:lnTo>
                  <a:lnTo>
                    <a:pt x="36" y="492"/>
                  </a:lnTo>
                  <a:lnTo>
                    <a:pt x="36" y="491"/>
                  </a:lnTo>
                  <a:lnTo>
                    <a:pt x="37" y="491"/>
                  </a:lnTo>
                  <a:lnTo>
                    <a:pt x="37" y="490"/>
                  </a:lnTo>
                  <a:lnTo>
                    <a:pt x="38" y="489"/>
                  </a:lnTo>
                  <a:lnTo>
                    <a:pt x="38" y="488"/>
                  </a:lnTo>
                  <a:lnTo>
                    <a:pt x="39" y="488"/>
                  </a:lnTo>
                  <a:lnTo>
                    <a:pt x="39" y="487"/>
                  </a:lnTo>
                  <a:lnTo>
                    <a:pt x="40" y="487"/>
                  </a:lnTo>
                  <a:lnTo>
                    <a:pt x="41" y="486"/>
                  </a:lnTo>
                  <a:lnTo>
                    <a:pt x="42" y="486"/>
                  </a:lnTo>
                  <a:lnTo>
                    <a:pt x="42" y="485"/>
                  </a:lnTo>
                  <a:lnTo>
                    <a:pt x="42" y="484"/>
                  </a:lnTo>
                  <a:lnTo>
                    <a:pt x="41" y="483"/>
                  </a:lnTo>
                  <a:lnTo>
                    <a:pt x="41" y="482"/>
                  </a:lnTo>
                  <a:lnTo>
                    <a:pt x="41" y="481"/>
                  </a:lnTo>
                  <a:lnTo>
                    <a:pt x="40" y="481"/>
                  </a:lnTo>
                  <a:lnTo>
                    <a:pt x="40" y="480"/>
                  </a:lnTo>
                  <a:lnTo>
                    <a:pt x="40" y="479"/>
                  </a:lnTo>
                  <a:lnTo>
                    <a:pt x="40" y="478"/>
                  </a:lnTo>
                  <a:lnTo>
                    <a:pt x="40" y="477"/>
                  </a:lnTo>
                  <a:lnTo>
                    <a:pt x="39" y="477"/>
                  </a:lnTo>
                  <a:lnTo>
                    <a:pt x="39" y="476"/>
                  </a:lnTo>
                  <a:lnTo>
                    <a:pt x="39" y="475"/>
                  </a:lnTo>
                  <a:lnTo>
                    <a:pt x="40" y="474"/>
                  </a:lnTo>
                  <a:lnTo>
                    <a:pt x="41" y="474"/>
                  </a:lnTo>
                  <a:lnTo>
                    <a:pt x="42" y="473"/>
                  </a:lnTo>
                  <a:lnTo>
                    <a:pt x="43" y="473"/>
                  </a:lnTo>
                  <a:lnTo>
                    <a:pt x="44" y="473"/>
                  </a:lnTo>
                  <a:lnTo>
                    <a:pt x="45" y="473"/>
                  </a:lnTo>
                  <a:lnTo>
                    <a:pt x="46" y="472"/>
                  </a:lnTo>
                  <a:lnTo>
                    <a:pt x="47" y="472"/>
                  </a:lnTo>
                  <a:lnTo>
                    <a:pt x="47" y="471"/>
                  </a:lnTo>
                  <a:lnTo>
                    <a:pt x="48" y="471"/>
                  </a:lnTo>
                  <a:lnTo>
                    <a:pt x="48" y="470"/>
                  </a:lnTo>
                  <a:lnTo>
                    <a:pt x="48" y="469"/>
                  </a:lnTo>
                  <a:lnTo>
                    <a:pt x="48" y="468"/>
                  </a:lnTo>
                  <a:lnTo>
                    <a:pt x="48" y="467"/>
                  </a:lnTo>
                  <a:lnTo>
                    <a:pt x="47" y="467"/>
                  </a:lnTo>
                  <a:lnTo>
                    <a:pt x="47" y="466"/>
                  </a:lnTo>
                  <a:lnTo>
                    <a:pt x="46" y="465"/>
                  </a:lnTo>
                  <a:lnTo>
                    <a:pt x="46" y="464"/>
                  </a:lnTo>
                  <a:lnTo>
                    <a:pt x="46" y="463"/>
                  </a:lnTo>
                  <a:lnTo>
                    <a:pt x="47" y="463"/>
                  </a:lnTo>
                  <a:lnTo>
                    <a:pt x="47" y="462"/>
                  </a:lnTo>
                  <a:lnTo>
                    <a:pt x="47" y="461"/>
                  </a:lnTo>
                  <a:lnTo>
                    <a:pt x="47" y="460"/>
                  </a:lnTo>
                  <a:lnTo>
                    <a:pt x="47" y="459"/>
                  </a:lnTo>
                  <a:lnTo>
                    <a:pt x="47" y="458"/>
                  </a:lnTo>
                  <a:lnTo>
                    <a:pt x="47" y="457"/>
                  </a:lnTo>
                  <a:lnTo>
                    <a:pt x="48" y="457"/>
                  </a:lnTo>
                  <a:lnTo>
                    <a:pt x="48" y="456"/>
                  </a:lnTo>
                  <a:lnTo>
                    <a:pt x="48" y="455"/>
                  </a:lnTo>
                  <a:lnTo>
                    <a:pt x="49" y="455"/>
                  </a:lnTo>
                  <a:lnTo>
                    <a:pt x="49" y="454"/>
                  </a:lnTo>
                  <a:lnTo>
                    <a:pt x="49" y="453"/>
                  </a:lnTo>
                  <a:lnTo>
                    <a:pt x="52" y="451"/>
                  </a:lnTo>
                  <a:lnTo>
                    <a:pt x="53" y="450"/>
                  </a:lnTo>
                  <a:lnTo>
                    <a:pt x="54" y="448"/>
                  </a:lnTo>
                  <a:lnTo>
                    <a:pt x="53" y="447"/>
                  </a:lnTo>
                  <a:lnTo>
                    <a:pt x="53" y="446"/>
                  </a:lnTo>
                  <a:lnTo>
                    <a:pt x="53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5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4" y="442"/>
                  </a:lnTo>
                  <a:lnTo>
                    <a:pt x="54" y="441"/>
                  </a:lnTo>
                  <a:lnTo>
                    <a:pt x="53" y="441"/>
                  </a:lnTo>
                  <a:lnTo>
                    <a:pt x="53" y="440"/>
                  </a:lnTo>
                  <a:lnTo>
                    <a:pt x="52" y="440"/>
                  </a:lnTo>
                  <a:lnTo>
                    <a:pt x="52" y="439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3" y="434"/>
                  </a:lnTo>
                  <a:lnTo>
                    <a:pt x="53" y="433"/>
                  </a:lnTo>
                  <a:lnTo>
                    <a:pt x="52" y="433"/>
                  </a:lnTo>
                  <a:lnTo>
                    <a:pt x="52" y="432"/>
                  </a:lnTo>
                  <a:lnTo>
                    <a:pt x="52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2" y="428"/>
                  </a:lnTo>
                  <a:lnTo>
                    <a:pt x="53" y="428"/>
                  </a:lnTo>
                  <a:lnTo>
                    <a:pt x="53" y="427"/>
                  </a:lnTo>
                  <a:lnTo>
                    <a:pt x="53" y="426"/>
                  </a:lnTo>
                  <a:lnTo>
                    <a:pt x="53" y="425"/>
                  </a:lnTo>
                  <a:lnTo>
                    <a:pt x="53" y="424"/>
                  </a:lnTo>
                  <a:lnTo>
                    <a:pt x="53" y="423"/>
                  </a:lnTo>
                  <a:lnTo>
                    <a:pt x="53" y="422"/>
                  </a:lnTo>
                  <a:lnTo>
                    <a:pt x="54" y="420"/>
                  </a:lnTo>
                  <a:lnTo>
                    <a:pt x="54" y="418"/>
                  </a:lnTo>
                  <a:lnTo>
                    <a:pt x="53" y="417"/>
                  </a:lnTo>
                  <a:lnTo>
                    <a:pt x="53" y="416"/>
                  </a:lnTo>
                  <a:lnTo>
                    <a:pt x="54" y="414"/>
                  </a:lnTo>
                  <a:lnTo>
                    <a:pt x="54" y="413"/>
                  </a:lnTo>
                  <a:lnTo>
                    <a:pt x="55" y="412"/>
                  </a:lnTo>
                  <a:lnTo>
                    <a:pt x="55" y="412"/>
                  </a:lnTo>
                  <a:lnTo>
                    <a:pt x="56" y="411"/>
                  </a:lnTo>
                  <a:lnTo>
                    <a:pt x="57" y="410"/>
                  </a:lnTo>
                  <a:lnTo>
                    <a:pt x="57" y="409"/>
                  </a:lnTo>
                  <a:lnTo>
                    <a:pt x="56" y="407"/>
                  </a:lnTo>
                  <a:lnTo>
                    <a:pt x="55" y="405"/>
                  </a:lnTo>
                  <a:lnTo>
                    <a:pt x="55" y="404"/>
                  </a:lnTo>
                  <a:lnTo>
                    <a:pt x="55" y="402"/>
                  </a:lnTo>
                  <a:lnTo>
                    <a:pt x="54" y="400"/>
                  </a:lnTo>
                  <a:lnTo>
                    <a:pt x="54" y="399"/>
                  </a:lnTo>
                  <a:lnTo>
                    <a:pt x="54" y="396"/>
                  </a:lnTo>
                  <a:lnTo>
                    <a:pt x="53" y="393"/>
                  </a:lnTo>
                  <a:lnTo>
                    <a:pt x="52" y="390"/>
                  </a:lnTo>
                  <a:lnTo>
                    <a:pt x="52" y="389"/>
                  </a:lnTo>
                  <a:lnTo>
                    <a:pt x="51" y="388"/>
                  </a:lnTo>
                  <a:lnTo>
                    <a:pt x="51" y="387"/>
                  </a:lnTo>
                  <a:lnTo>
                    <a:pt x="51" y="386"/>
                  </a:lnTo>
                  <a:lnTo>
                    <a:pt x="51" y="385"/>
                  </a:lnTo>
                  <a:lnTo>
                    <a:pt x="52" y="384"/>
                  </a:lnTo>
                  <a:lnTo>
                    <a:pt x="53" y="384"/>
                  </a:lnTo>
                  <a:lnTo>
                    <a:pt x="53" y="383"/>
                  </a:lnTo>
                  <a:lnTo>
                    <a:pt x="54" y="383"/>
                  </a:lnTo>
                  <a:lnTo>
                    <a:pt x="55" y="383"/>
                  </a:lnTo>
                  <a:lnTo>
                    <a:pt x="55" y="383"/>
                  </a:lnTo>
                  <a:lnTo>
                    <a:pt x="55" y="383"/>
                  </a:lnTo>
                  <a:lnTo>
                    <a:pt x="55" y="382"/>
                  </a:lnTo>
                  <a:lnTo>
                    <a:pt x="56" y="382"/>
                  </a:lnTo>
                  <a:lnTo>
                    <a:pt x="57" y="381"/>
                  </a:lnTo>
                  <a:lnTo>
                    <a:pt x="58" y="380"/>
                  </a:lnTo>
                  <a:lnTo>
                    <a:pt x="58" y="379"/>
                  </a:lnTo>
                  <a:lnTo>
                    <a:pt x="59" y="379"/>
                  </a:lnTo>
                  <a:lnTo>
                    <a:pt x="59" y="378"/>
                  </a:lnTo>
                  <a:lnTo>
                    <a:pt x="60" y="377"/>
                  </a:lnTo>
                  <a:lnTo>
                    <a:pt x="60" y="376"/>
                  </a:lnTo>
                  <a:lnTo>
                    <a:pt x="61" y="376"/>
                  </a:lnTo>
                  <a:lnTo>
                    <a:pt x="62" y="375"/>
                  </a:lnTo>
                  <a:lnTo>
                    <a:pt x="62" y="374"/>
                  </a:lnTo>
                  <a:lnTo>
                    <a:pt x="63" y="374"/>
                  </a:lnTo>
                  <a:lnTo>
                    <a:pt x="63" y="373"/>
                  </a:lnTo>
                  <a:lnTo>
                    <a:pt x="64" y="372"/>
                  </a:lnTo>
                  <a:lnTo>
                    <a:pt x="64" y="371"/>
                  </a:lnTo>
                  <a:lnTo>
                    <a:pt x="65" y="371"/>
                  </a:lnTo>
                  <a:lnTo>
                    <a:pt x="65" y="370"/>
                  </a:lnTo>
                  <a:lnTo>
                    <a:pt x="66" y="369"/>
                  </a:lnTo>
                  <a:lnTo>
                    <a:pt x="67" y="368"/>
                  </a:lnTo>
                  <a:lnTo>
                    <a:pt x="68" y="368"/>
                  </a:lnTo>
                  <a:lnTo>
                    <a:pt x="68" y="367"/>
                  </a:lnTo>
                  <a:lnTo>
                    <a:pt x="69" y="366"/>
                  </a:lnTo>
                  <a:lnTo>
                    <a:pt x="70" y="366"/>
                  </a:lnTo>
                  <a:lnTo>
                    <a:pt x="70" y="365"/>
                  </a:lnTo>
                  <a:lnTo>
                    <a:pt x="71" y="365"/>
                  </a:lnTo>
                  <a:lnTo>
                    <a:pt x="71" y="364"/>
                  </a:lnTo>
                  <a:lnTo>
                    <a:pt x="71" y="363"/>
                  </a:lnTo>
                  <a:lnTo>
                    <a:pt x="72" y="363"/>
                  </a:lnTo>
                  <a:lnTo>
                    <a:pt x="72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4" y="361"/>
                  </a:lnTo>
                  <a:lnTo>
                    <a:pt x="75" y="361"/>
                  </a:lnTo>
                  <a:lnTo>
                    <a:pt x="76" y="361"/>
                  </a:lnTo>
                  <a:lnTo>
                    <a:pt x="77" y="361"/>
                  </a:lnTo>
                  <a:lnTo>
                    <a:pt x="78" y="360"/>
                  </a:lnTo>
                  <a:lnTo>
                    <a:pt x="79" y="360"/>
                  </a:lnTo>
                  <a:lnTo>
                    <a:pt x="80" y="359"/>
                  </a:lnTo>
                  <a:lnTo>
                    <a:pt x="81" y="359"/>
                  </a:lnTo>
                  <a:lnTo>
                    <a:pt x="82" y="359"/>
                  </a:lnTo>
                  <a:lnTo>
                    <a:pt x="83" y="358"/>
                  </a:lnTo>
                  <a:lnTo>
                    <a:pt x="84" y="358"/>
                  </a:lnTo>
                  <a:lnTo>
                    <a:pt x="85" y="358"/>
                  </a:lnTo>
                  <a:lnTo>
                    <a:pt x="86" y="357"/>
                  </a:lnTo>
                  <a:lnTo>
                    <a:pt x="87" y="357"/>
                  </a:lnTo>
                  <a:lnTo>
                    <a:pt x="88" y="357"/>
                  </a:lnTo>
                  <a:lnTo>
                    <a:pt x="89" y="356"/>
                  </a:lnTo>
                  <a:lnTo>
                    <a:pt x="90" y="356"/>
                  </a:lnTo>
                  <a:lnTo>
                    <a:pt x="91" y="356"/>
                  </a:lnTo>
                  <a:lnTo>
                    <a:pt x="91" y="355"/>
                  </a:lnTo>
                  <a:lnTo>
                    <a:pt x="92" y="355"/>
                  </a:lnTo>
                  <a:lnTo>
                    <a:pt x="93" y="355"/>
                  </a:lnTo>
                  <a:lnTo>
                    <a:pt x="93" y="354"/>
                  </a:lnTo>
                  <a:lnTo>
                    <a:pt x="94" y="354"/>
                  </a:lnTo>
                  <a:lnTo>
                    <a:pt x="94" y="353"/>
                  </a:lnTo>
                  <a:lnTo>
                    <a:pt x="95" y="353"/>
                  </a:lnTo>
                  <a:lnTo>
                    <a:pt x="95" y="352"/>
                  </a:lnTo>
                  <a:lnTo>
                    <a:pt x="94" y="352"/>
                  </a:lnTo>
                  <a:lnTo>
                    <a:pt x="94" y="351"/>
                  </a:lnTo>
                  <a:lnTo>
                    <a:pt x="94" y="350"/>
                  </a:lnTo>
                  <a:lnTo>
                    <a:pt x="93" y="350"/>
                  </a:lnTo>
                  <a:lnTo>
                    <a:pt x="92" y="349"/>
                  </a:lnTo>
                  <a:lnTo>
                    <a:pt x="91" y="349"/>
                  </a:lnTo>
                  <a:lnTo>
                    <a:pt x="91" y="350"/>
                  </a:lnTo>
                  <a:lnTo>
                    <a:pt x="90" y="350"/>
                  </a:lnTo>
                  <a:lnTo>
                    <a:pt x="89" y="350"/>
                  </a:lnTo>
                  <a:lnTo>
                    <a:pt x="89" y="349"/>
                  </a:lnTo>
                  <a:lnTo>
                    <a:pt x="88" y="349"/>
                  </a:lnTo>
                  <a:lnTo>
                    <a:pt x="88" y="348"/>
                  </a:lnTo>
                  <a:lnTo>
                    <a:pt x="87" y="348"/>
                  </a:lnTo>
                  <a:lnTo>
                    <a:pt x="86" y="348"/>
                  </a:lnTo>
                  <a:lnTo>
                    <a:pt x="86" y="347"/>
                  </a:lnTo>
                  <a:lnTo>
                    <a:pt x="87" y="346"/>
                  </a:lnTo>
                  <a:lnTo>
                    <a:pt x="87" y="345"/>
                  </a:lnTo>
                  <a:lnTo>
                    <a:pt x="88" y="344"/>
                  </a:lnTo>
                  <a:lnTo>
                    <a:pt x="89" y="343"/>
                  </a:lnTo>
                  <a:lnTo>
                    <a:pt x="90" y="343"/>
                  </a:lnTo>
                  <a:lnTo>
                    <a:pt x="90" y="342"/>
                  </a:lnTo>
                  <a:lnTo>
                    <a:pt x="91" y="342"/>
                  </a:lnTo>
                  <a:lnTo>
                    <a:pt x="92" y="342"/>
                  </a:lnTo>
                  <a:lnTo>
                    <a:pt x="93" y="342"/>
                  </a:lnTo>
                  <a:lnTo>
                    <a:pt x="94" y="342"/>
                  </a:lnTo>
                  <a:lnTo>
                    <a:pt x="95" y="342"/>
                  </a:lnTo>
                  <a:lnTo>
                    <a:pt x="96" y="342"/>
                  </a:lnTo>
                  <a:lnTo>
                    <a:pt x="97" y="342"/>
                  </a:lnTo>
                  <a:lnTo>
                    <a:pt x="98" y="342"/>
                  </a:lnTo>
                  <a:lnTo>
                    <a:pt x="99" y="342"/>
                  </a:lnTo>
                  <a:lnTo>
                    <a:pt x="100" y="342"/>
                  </a:lnTo>
                  <a:lnTo>
                    <a:pt x="101" y="342"/>
                  </a:lnTo>
                  <a:lnTo>
                    <a:pt x="102" y="342"/>
                  </a:lnTo>
                  <a:lnTo>
                    <a:pt x="103" y="342"/>
                  </a:lnTo>
                  <a:lnTo>
                    <a:pt x="104" y="342"/>
                  </a:lnTo>
                  <a:lnTo>
                    <a:pt x="105" y="343"/>
                  </a:lnTo>
                  <a:lnTo>
                    <a:pt x="105" y="342"/>
                  </a:lnTo>
                  <a:lnTo>
                    <a:pt x="106" y="342"/>
                  </a:lnTo>
                  <a:lnTo>
                    <a:pt x="107" y="342"/>
                  </a:lnTo>
                  <a:lnTo>
                    <a:pt x="108" y="342"/>
                  </a:lnTo>
                  <a:lnTo>
                    <a:pt x="109" y="342"/>
                  </a:lnTo>
                  <a:lnTo>
                    <a:pt x="110" y="342"/>
                  </a:lnTo>
                  <a:lnTo>
                    <a:pt x="110" y="341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2" y="340"/>
                  </a:lnTo>
                  <a:lnTo>
                    <a:pt x="112" y="339"/>
                  </a:lnTo>
                  <a:lnTo>
                    <a:pt x="112" y="338"/>
                  </a:lnTo>
                  <a:lnTo>
                    <a:pt x="112" y="337"/>
                  </a:lnTo>
                  <a:lnTo>
                    <a:pt x="112" y="336"/>
                  </a:lnTo>
                  <a:lnTo>
                    <a:pt x="112" y="335"/>
                  </a:lnTo>
                  <a:lnTo>
                    <a:pt x="113" y="335"/>
                  </a:lnTo>
                  <a:lnTo>
                    <a:pt x="113" y="334"/>
                  </a:lnTo>
                  <a:lnTo>
                    <a:pt x="114" y="334"/>
                  </a:lnTo>
                  <a:lnTo>
                    <a:pt x="114" y="333"/>
                  </a:lnTo>
                  <a:lnTo>
                    <a:pt x="115" y="333"/>
                  </a:lnTo>
                  <a:lnTo>
                    <a:pt x="115" y="332"/>
                  </a:lnTo>
                  <a:lnTo>
                    <a:pt x="116" y="332"/>
                  </a:lnTo>
                  <a:lnTo>
                    <a:pt x="116" y="331"/>
                  </a:lnTo>
                  <a:lnTo>
                    <a:pt x="116" y="330"/>
                  </a:lnTo>
                  <a:lnTo>
                    <a:pt x="117" y="330"/>
                  </a:lnTo>
                  <a:lnTo>
                    <a:pt x="117" y="329"/>
                  </a:lnTo>
                  <a:lnTo>
                    <a:pt x="116" y="329"/>
                  </a:lnTo>
                  <a:lnTo>
                    <a:pt x="116" y="328"/>
                  </a:lnTo>
                  <a:lnTo>
                    <a:pt x="115" y="328"/>
                  </a:lnTo>
                  <a:lnTo>
                    <a:pt x="114" y="328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29"/>
                  </a:lnTo>
                  <a:lnTo>
                    <a:pt x="112" y="328"/>
                  </a:lnTo>
                  <a:lnTo>
                    <a:pt x="112" y="327"/>
                  </a:lnTo>
                  <a:lnTo>
                    <a:pt x="112" y="326"/>
                  </a:lnTo>
                  <a:lnTo>
                    <a:pt x="112" y="325"/>
                  </a:lnTo>
                  <a:lnTo>
                    <a:pt x="113" y="325"/>
                  </a:lnTo>
                  <a:lnTo>
                    <a:pt x="113" y="326"/>
                  </a:lnTo>
                  <a:lnTo>
                    <a:pt x="114" y="326"/>
                  </a:lnTo>
                  <a:lnTo>
                    <a:pt x="115" y="326"/>
                  </a:lnTo>
                  <a:lnTo>
                    <a:pt x="116" y="326"/>
                  </a:lnTo>
                  <a:lnTo>
                    <a:pt x="116" y="327"/>
                  </a:lnTo>
                  <a:lnTo>
                    <a:pt x="117" y="326"/>
                  </a:lnTo>
                  <a:lnTo>
                    <a:pt x="118" y="327"/>
                  </a:lnTo>
                  <a:lnTo>
                    <a:pt x="118" y="326"/>
                  </a:lnTo>
                  <a:lnTo>
                    <a:pt x="119" y="326"/>
                  </a:lnTo>
                  <a:lnTo>
                    <a:pt x="120" y="326"/>
                  </a:lnTo>
                  <a:lnTo>
                    <a:pt x="121" y="325"/>
                  </a:lnTo>
                  <a:lnTo>
                    <a:pt x="121" y="324"/>
                  </a:lnTo>
                  <a:lnTo>
                    <a:pt x="121" y="323"/>
                  </a:lnTo>
                  <a:lnTo>
                    <a:pt x="121" y="322"/>
                  </a:lnTo>
                  <a:lnTo>
                    <a:pt x="122" y="322"/>
                  </a:lnTo>
                  <a:lnTo>
                    <a:pt x="122" y="321"/>
                  </a:lnTo>
                  <a:lnTo>
                    <a:pt x="123" y="321"/>
                  </a:lnTo>
                  <a:lnTo>
                    <a:pt x="124" y="321"/>
                  </a:lnTo>
                  <a:lnTo>
                    <a:pt x="125" y="321"/>
                  </a:lnTo>
                  <a:lnTo>
                    <a:pt x="126" y="322"/>
                  </a:lnTo>
                  <a:lnTo>
                    <a:pt x="127" y="322"/>
                  </a:lnTo>
                  <a:lnTo>
                    <a:pt x="128" y="321"/>
                  </a:lnTo>
                  <a:lnTo>
                    <a:pt x="128" y="320"/>
                  </a:lnTo>
                  <a:lnTo>
                    <a:pt x="127" y="320"/>
                  </a:lnTo>
                  <a:lnTo>
                    <a:pt x="127" y="319"/>
                  </a:lnTo>
                  <a:lnTo>
                    <a:pt x="126" y="319"/>
                  </a:lnTo>
                  <a:lnTo>
                    <a:pt x="126" y="318"/>
                  </a:lnTo>
                  <a:lnTo>
                    <a:pt x="125" y="318"/>
                  </a:lnTo>
                  <a:lnTo>
                    <a:pt x="125" y="317"/>
                  </a:lnTo>
                  <a:lnTo>
                    <a:pt x="124" y="317"/>
                  </a:lnTo>
                  <a:lnTo>
                    <a:pt x="124" y="316"/>
                  </a:lnTo>
                  <a:lnTo>
                    <a:pt x="123" y="316"/>
                  </a:lnTo>
                  <a:lnTo>
                    <a:pt x="122" y="315"/>
                  </a:lnTo>
                  <a:lnTo>
                    <a:pt x="122" y="314"/>
                  </a:lnTo>
                  <a:lnTo>
                    <a:pt x="121" y="314"/>
                  </a:lnTo>
                  <a:lnTo>
                    <a:pt x="121" y="313"/>
                  </a:lnTo>
                  <a:lnTo>
                    <a:pt x="120" y="313"/>
                  </a:lnTo>
                  <a:lnTo>
                    <a:pt x="119" y="313"/>
                  </a:lnTo>
                  <a:lnTo>
                    <a:pt x="118" y="312"/>
                  </a:lnTo>
                  <a:lnTo>
                    <a:pt x="117" y="311"/>
                  </a:lnTo>
                  <a:lnTo>
                    <a:pt x="116" y="311"/>
                  </a:lnTo>
                  <a:lnTo>
                    <a:pt x="115" y="311"/>
                  </a:lnTo>
                  <a:lnTo>
                    <a:pt x="115" y="310"/>
                  </a:lnTo>
                  <a:lnTo>
                    <a:pt x="114" y="310"/>
                  </a:lnTo>
                  <a:lnTo>
                    <a:pt x="114" y="309"/>
                  </a:lnTo>
                  <a:lnTo>
                    <a:pt x="113" y="309"/>
                  </a:lnTo>
                  <a:lnTo>
                    <a:pt x="112" y="308"/>
                  </a:lnTo>
                  <a:lnTo>
                    <a:pt x="112" y="307"/>
                  </a:lnTo>
                  <a:lnTo>
                    <a:pt x="111" y="307"/>
                  </a:lnTo>
                  <a:lnTo>
                    <a:pt x="111" y="306"/>
                  </a:lnTo>
                  <a:lnTo>
                    <a:pt x="110" y="305"/>
                  </a:lnTo>
                  <a:lnTo>
                    <a:pt x="109" y="304"/>
                  </a:lnTo>
                  <a:lnTo>
                    <a:pt x="109" y="303"/>
                  </a:lnTo>
                  <a:lnTo>
                    <a:pt x="108" y="302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6" y="301"/>
                  </a:lnTo>
                  <a:lnTo>
                    <a:pt x="106" y="300"/>
                  </a:lnTo>
                  <a:lnTo>
                    <a:pt x="105" y="300"/>
                  </a:lnTo>
                  <a:lnTo>
                    <a:pt x="104" y="299"/>
                  </a:lnTo>
                  <a:lnTo>
                    <a:pt x="103" y="299"/>
                  </a:lnTo>
                  <a:lnTo>
                    <a:pt x="102" y="299"/>
                  </a:lnTo>
                  <a:lnTo>
                    <a:pt x="102" y="298"/>
                  </a:lnTo>
                  <a:lnTo>
                    <a:pt x="101" y="298"/>
                  </a:lnTo>
                  <a:lnTo>
                    <a:pt x="100" y="298"/>
                  </a:lnTo>
                  <a:lnTo>
                    <a:pt x="99" y="298"/>
                  </a:lnTo>
                  <a:lnTo>
                    <a:pt x="99" y="297"/>
                  </a:lnTo>
                  <a:lnTo>
                    <a:pt x="98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5" y="296"/>
                  </a:lnTo>
                  <a:lnTo>
                    <a:pt x="94" y="295"/>
                  </a:lnTo>
                  <a:lnTo>
                    <a:pt x="93" y="295"/>
                  </a:lnTo>
                  <a:lnTo>
                    <a:pt x="92" y="295"/>
                  </a:lnTo>
                  <a:lnTo>
                    <a:pt x="92" y="294"/>
                  </a:lnTo>
                  <a:lnTo>
                    <a:pt x="91" y="294"/>
                  </a:lnTo>
                  <a:lnTo>
                    <a:pt x="90" y="294"/>
                  </a:lnTo>
                  <a:lnTo>
                    <a:pt x="89" y="293"/>
                  </a:lnTo>
                  <a:lnTo>
                    <a:pt x="88" y="293"/>
                  </a:lnTo>
                  <a:lnTo>
                    <a:pt x="87" y="292"/>
                  </a:lnTo>
                  <a:lnTo>
                    <a:pt x="86" y="292"/>
                  </a:lnTo>
                  <a:lnTo>
                    <a:pt x="85" y="292"/>
                  </a:lnTo>
                  <a:lnTo>
                    <a:pt x="85" y="291"/>
                  </a:lnTo>
                  <a:lnTo>
                    <a:pt x="84" y="291"/>
                  </a:lnTo>
                  <a:lnTo>
                    <a:pt x="83" y="290"/>
                  </a:lnTo>
                  <a:lnTo>
                    <a:pt x="82" y="290"/>
                  </a:lnTo>
                  <a:lnTo>
                    <a:pt x="81" y="290"/>
                  </a:lnTo>
                  <a:lnTo>
                    <a:pt x="80" y="289"/>
                  </a:lnTo>
                  <a:lnTo>
                    <a:pt x="79" y="289"/>
                  </a:lnTo>
                  <a:lnTo>
                    <a:pt x="78" y="289"/>
                  </a:lnTo>
                  <a:lnTo>
                    <a:pt x="77" y="289"/>
                  </a:lnTo>
                  <a:lnTo>
                    <a:pt x="77" y="288"/>
                  </a:lnTo>
                  <a:lnTo>
                    <a:pt x="76" y="288"/>
                  </a:lnTo>
                  <a:lnTo>
                    <a:pt x="76" y="287"/>
                  </a:lnTo>
                  <a:lnTo>
                    <a:pt x="75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5" y="281"/>
                  </a:lnTo>
                  <a:lnTo>
                    <a:pt x="75" y="280"/>
                  </a:lnTo>
                  <a:lnTo>
                    <a:pt x="75" y="279"/>
                  </a:lnTo>
                  <a:lnTo>
                    <a:pt x="76" y="279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6" y="276"/>
                  </a:lnTo>
                  <a:lnTo>
                    <a:pt x="77" y="276"/>
                  </a:lnTo>
                  <a:lnTo>
                    <a:pt x="77" y="275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80" y="273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5" y="268"/>
                  </a:lnTo>
                  <a:lnTo>
                    <a:pt x="86" y="268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5" y="265"/>
                  </a:lnTo>
                  <a:lnTo>
                    <a:pt x="84" y="264"/>
                  </a:lnTo>
                  <a:lnTo>
                    <a:pt x="85" y="263"/>
                  </a:lnTo>
                  <a:lnTo>
                    <a:pt x="85" y="262"/>
                  </a:lnTo>
                  <a:lnTo>
                    <a:pt x="86" y="262"/>
                  </a:lnTo>
                  <a:lnTo>
                    <a:pt x="87" y="261"/>
                  </a:lnTo>
                  <a:lnTo>
                    <a:pt x="88" y="262"/>
                  </a:lnTo>
                  <a:lnTo>
                    <a:pt x="89" y="262"/>
                  </a:lnTo>
                  <a:lnTo>
                    <a:pt x="90" y="261"/>
                  </a:lnTo>
                  <a:lnTo>
                    <a:pt x="91" y="261"/>
                  </a:lnTo>
                  <a:lnTo>
                    <a:pt x="91" y="260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8"/>
                  </a:lnTo>
                  <a:lnTo>
                    <a:pt x="89" y="258"/>
                  </a:lnTo>
                  <a:lnTo>
                    <a:pt x="88" y="258"/>
                  </a:lnTo>
                  <a:lnTo>
                    <a:pt x="87" y="258"/>
                  </a:lnTo>
                  <a:lnTo>
                    <a:pt x="86" y="258"/>
                  </a:lnTo>
                  <a:lnTo>
                    <a:pt x="86" y="259"/>
                  </a:lnTo>
                  <a:lnTo>
                    <a:pt x="85" y="259"/>
                  </a:lnTo>
                  <a:lnTo>
                    <a:pt x="85" y="258"/>
                  </a:lnTo>
                  <a:lnTo>
                    <a:pt x="84" y="258"/>
                  </a:lnTo>
                  <a:lnTo>
                    <a:pt x="84" y="257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4" y="254"/>
                  </a:lnTo>
                  <a:lnTo>
                    <a:pt x="85" y="253"/>
                  </a:lnTo>
                  <a:lnTo>
                    <a:pt x="86" y="252"/>
                  </a:lnTo>
                  <a:lnTo>
                    <a:pt x="87" y="252"/>
                  </a:lnTo>
                  <a:lnTo>
                    <a:pt x="87" y="253"/>
                  </a:lnTo>
                  <a:lnTo>
                    <a:pt x="88" y="253"/>
                  </a:lnTo>
                  <a:lnTo>
                    <a:pt x="89" y="253"/>
                  </a:lnTo>
                  <a:lnTo>
                    <a:pt x="90" y="253"/>
                  </a:lnTo>
                  <a:lnTo>
                    <a:pt x="91" y="253"/>
                  </a:lnTo>
                  <a:lnTo>
                    <a:pt x="92" y="253"/>
                  </a:lnTo>
                  <a:lnTo>
                    <a:pt x="93" y="252"/>
                  </a:lnTo>
                  <a:lnTo>
                    <a:pt x="92" y="252"/>
                  </a:lnTo>
                  <a:lnTo>
                    <a:pt x="92" y="251"/>
                  </a:lnTo>
                  <a:lnTo>
                    <a:pt x="91" y="251"/>
                  </a:lnTo>
                  <a:lnTo>
                    <a:pt x="90" y="251"/>
                  </a:lnTo>
                  <a:lnTo>
                    <a:pt x="90" y="250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88" y="249"/>
                  </a:lnTo>
                  <a:lnTo>
                    <a:pt x="88" y="248"/>
                  </a:lnTo>
                  <a:lnTo>
                    <a:pt x="87" y="248"/>
                  </a:lnTo>
                  <a:lnTo>
                    <a:pt x="87" y="247"/>
                  </a:lnTo>
                  <a:lnTo>
                    <a:pt x="87" y="246"/>
                  </a:lnTo>
                  <a:lnTo>
                    <a:pt x="87" y="245"/>
                  </a:lnTo>
                  <a:lnTo>
                    <a:pt x="87" y="244"/>
                  </a:lnTo>
                  <a:lnTo>
                    <a:pt x="88" y="242"/>
                  </a:lnTo>
                  <a:lnTo>
                    <a:pt x="89" y="241"/>
                  </a:lnTo>
                  <a:lnTo>
                    <a:pt x="90" y="240"/>
                  </a:lnTo>
                  <a:lnTo>
                    <a:pt x="91" y="240"/>
                  </a:lnTo>
                  <a:lnTo>
                    <a:pt x="94" y="238"/>
                  </a:lnTo>
                  <a:lnTo>
                    <a:pt x="95" y="237"/>
                  </a:lnTo>
                  <a:lnTo>
                    <a:pt x="95" y="236"/>
                  </a:lnTo>
                  <a:lnTo>
                    <a:pt x="94" y="235"/>
                  </a:lnTo>
                  <a:lnTo>
                    <a:pt x="93" y="231"/>
                  </a:lnTo>
                  <a:lnTo>
                    <a:pt x="92" y="228"/>
                  </a:lnTo>
                  <a:lnTo>
                    <a:pt x="91" y="227"/>
                  </a:lnTo>
                  <a:lnTo>
                    <a:pt x="89" y="226"/>
                  </a:lnTo>
                  <a:lnTo>
                    <a:pt x="88" y="226"/>
                  </a:lnTo>
                  <a:lnTo>
                    <a:pt x="87" y="226"/>
                  </a:lnTo>
                  <a:lnTo>
                    <a:pt x="86" y="225"/>
                  </a:lnTo>
                  <a:lnTo>
                    <a:pt x="85" y="225"/>
                  </a:lnTo>
                  <a:lnTo>
                    <a:pt x="84" y="224"/>
                  </a:lnTo>
                  <a:lnTo>
                    <a:pt x="83" y="223"/>
                  </a:lnTo>
                  <a:lnTo>
                    <a:pt x="82" y="222"/>
                  </a:lnTo>
                  <a:lnTo>
                    <a:pt x="81" y="221"/>
                  </a:lnTo>
                  <a:lnTo>
                    <a:pt x="80" y="219"/>
                  </a:lnTo>
                  <a:lnTo>
                    <a:pt x="80" y="218"/>
                  </a:lnTo>
                  <a:lnTo>
                    <a:pt x="80" y="217"/>
                  </a:lnTo>
                  <a:lnTo>
                    <a:pt x="80" y="216"/>
                  </a:lnTo>
                  <a:lnTo>
                    <a:pt x="79" y="215"/>
                  </a:lnTo>
                  <a:lnTo>
                    <a:pt x="80" y="214"/>
                  </a:lnTo>
                  <a:lnTo>
                    <a:pt x="79" y="214"/>
                  </a:lnTo>
                  <a:lnTo>
                    <a:pt x="79" y="213"/>
                  </a:lnTo>
                  <a:lnTo>
                    <a:pt x="80" y="212"/>
                  </a:lnTo>
                  <a:lnTo>
                    <a:pt x="80" y="211"/>
                  </a:lnTo>
                  <a:lnTo>
                    <a:pt x="81" y="210"/>
                  </a:lnTo>
                  <a:lnTo>
                    <a:pt x="81" y="209"/>
                  </a:lnTo>
                  <a:lnTo>
                    <a:pt x="81" y="207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1" y="202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198"/>
                  </a:lnTo>
                  <a:lnTo>
                    <a:pt x="80" y="197"/>
                  </a:lnTo>
                  <a:lnTo>
                    <a:pt x="80" y="196"/>
                  </a:lnTo>
                  <a:lnTo>
                    <a:pt x="80" y="195"/>
                  </a:lnTo>
                  <a:lnTo>
                    <a:pt x="79" y="194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91"/>
                  </a:lnTo>
                  <a:lnTo>
                    <a:pt x="78" y="191"/>
                  </a:lnTo>
                  <a:lnTo>
                    <a:pt x="78" y="190"/>
                  </a:lnTo>
                  <a:lnTo>
                    <a:pt x="78" y="189"/>
                  </a:lnTo>
                  <a:lnTo>
                    <a:pt x="77" y="188"/>
                  </a:lnTo>
                  <a:lnTo>
                    <a:pt x="77" y="187"/>
                  </a:lnTo>
                  <a:lnTo>
                    <a:pt x="76" y="187"/>
                  </a:lnTo>
                  <a:lnTo>
                    <a:pt x="76" y="186"/>
                  </a:lnTo>
                  <a:lnTo>
                    <a:pt x="76" y="185"/>
                  </a:lnTo>
                  <a:lnTo>
                    <a:pt x="76" y="184"/>
                  </a:lnTo>
                  <a:lnTo>
                    <a:pt x="75" y="184"/>
                  </a:lnTo>
                  <a:lnTo>
                    <a:pt x="75" y="183"/>
                  </a:lnTo>
                  <a:lnTo>
                    <a:pt x="74" y="183"/>
                  </a:lnTo>
                  <a:lnTo>
                    <a:pt x="73" y="183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1" y="179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69" y="176"/>
                  </a:lnTo>
                  <a:lnTo>
                    <a:pt x="69" y="175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8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5" y="173"/>
                  </a:lnTo>
                  <a:lnTo>
                    <a:pt x="64" y="172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9"/>
                  </a:lnTo>
                  <a:lnTo>
                    <a:pt x="63" y="168"/>
                  </a:lnTo>
                  <a:lnTo>
                    <a:pt x="62" y="168"/>
                  </a:lnTo>
                  <a:lnTo>
                    <a:pt x="62" y="168"/>
                  </a:lnTo>
                  <a:lnTo>
                    <a:pt x="61" y="168"/>
                  </a:lnTo>
                  <a:lnTo>
                    <a:pt x="60" y="168"/>
                  </a:lnTo>
                  <a:lnTo>
                    <a:pt x="59" y="167"/>
                  </a:lnTo>
                  <a:lnTo>
                    <a:pt x="59" y="166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6" y="163"/>
                  </a:lnTo>
                  <a:lnTo>
                    <a:pt x="56" y="162"/>
                  </a:lnTo>
                  <a:lnTo>
                    <a:pt x="55" y="162"/>
                  </a:lnTo>
                  <a:lnTo>
                    <a:pt x="55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4" y="158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50" y="156"/>
                  </a:lnTo>
                  <a:lnTo>
                    <a:pt x="49" y="154"/>
                  </a:lnTo>
                  <a:lnTo>
                    <a:pt x="49" y="152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6" y="147"/>
                  </a:lnTo>
                  <a:lnTo>
                    <a:pt x="46" y="146"/>
                  </a:lnTo>
                  <a:lnTo>
                    <a:pt x="45" y="145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5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4" y="139"/>
                  </a:lnTo>
                  <a:lnTo>
                    <a:pt x="44" y="138"/>
                  </a:lnTo>
                  <a:lnTo>
                    <a:pt x="44" y="137"/>
                  </a:lnTo>
                  <a:lnTo>
                    <a:pt x="44" y="136"/>
                  </a:lnTo>
                  <a:lnTo>
                    <a:pt x="43" y="136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1" y="134"/>
                  </a:lnTo>
                  <a:lnTo>
                    <a:pt x="41" y="133"/>
                  </a:lnTo>
                  <a:lnTo>
                    <a:pt x="40" y="133"/>
                  </a:lnTo>
                  <a:lnTo>
                    <a:pt x="40" y="132"/>
                  </a:lnTo>
                  <a:lnTo>
                    <a:pt x="40" y="131"/>
                  </a:lnTo>
                  <a:lnTo>
                    <a:pt x="41" y="131"/>
                  </a:lnTo>
                  <a:lnTo>
                    <a:pt x="41" y="130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7"/>
                  </a:lnTo>
                  <a:lnTo>
                    <a:pt x="44" y="127"/>
                  </a:lnTo>
                  <a:lnTo>
                    <a:pt x="44" y="126"/>
                  </a:lnTo>
                  <a:lnTo>
                    <a:pt x="43" y="126"/>
                  </a:lnTo>
                  <a:lnTo>
                    <a:pt x="42" y="126"/>
                  </a:lnTo>
                  <a:lnTo>
                    <a:pt x="42" y="127"/>
                  </a:lnTo>
                  <a:lnTo>
                    <a:pt x="41" y="127"/>
                  </a:lnTo>
                  <a:lnTo>
                    <a:pt x="40" y="127"/>
                  </a:lnTo>
                  <a:lnTo>
                    <a:pt x="39" y="127"/>
                  </a:lnTo>
                  <a:lnTo>
                    <a:pt x="38" y="127"/>
                  </a:lnTo>
                  <a:lnTo>
                    <a:pt x="38" y="126"/>
                  </a:lnTo>
                  <a:lnTo>
                    <a:pt x="38" y="127"/>
                  </a:lnTo>
                  <a:lnTo>
                    <a:pt x="37" y="127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6" y="124"/>
                  </a:lnTo>
                  <a:lnTo>
                    <a:pt x="35" y="124"/>
                  </a:lnTo>
                  <a:lnTo>
                    <a:pt x="35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2"/>
                  </a:lnTo>
                  <a:lnTo>
                    <a:pt x="34" y="121"/>
                  </a:lnTo>
                  <a:lnTo>
                    <a:pt x="35" y="120"/>
                  </a:lnTo>
                  <a:lnTo>
                    <a:pt x="36" y="120"/>
                  </a:lnTo>
                  <a:lnTo>
                    <a:pt x="36" y="119"/>
                  </a:lnTo>
                  <a:lnTo>
                    <a:pt x="36" y="118"/>
                  </a:lnTo>
                  <a:lnTo>
                    <a:pt x="37" y="118"/>
                  </a:lnTo>
                  <a:lnTo>
                    <a:pt x="38" y="118"/>
                  </a:lnTo>
                  <a:lnTo>
                    <a:pt x="38" y="117"/>
                  </a:lnTo>
                  <a:lnTo>
                    <a:pt x="39" y="117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5"/>
                  </a:lnTo>
                  <a:lnTo>
                    <a:pt x="41" y="114"/>
                  </a:lnTo>
                  <a:lnTo>
                    <a:pt x="40" y="113"/>
                  </a:lnTo>
                  <a:lnTo>
                    <a:pt x="40" y="112"/>
                  </a:lnTo>
                  <a:lnTo>
                    <a:pt x="39" y="112"/>
                  </a:lnTo>
                  <a:lnTo>
                    <a:pt x="39" y="111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38" y="108"/>
                  </a:lnTo>
                  <a:lnTo>
                    <a:pt x="38" y="107"/>
                  </a:lnTo>
                  <a:lnTo>
                    <a:pt x="37" y="106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5" y="104"/>
                  </a:lnTo>
                  <a:lnTo>
                    <a:pt x="35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8" y="93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8" y="88"/>
                  </a:lnTo>
                  <a:lnTo>
                    <a:pt x="27" y="88"/>
                  </a:lnTo>
                  <a:lnTo>
                    <a:pt x="27" y="87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5"/>
                  </a:lnTo>
                  <a:lnTo>
                    <a:pt x="27" y="85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8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0" y="74"/>
                  </a:lnTo>
                  <a:lnTo>
                    <a:pt x="29" y="73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7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42" y="6"/>
                  </a:lnTo>
                  <a:lnTo>
                    <a:pt x="45" y="6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3" y="7"/>
                  </a:lnTo>
                  <a:lnTo>
                    <a:pt x="113" y="7"/>
                  </a:lnTo>
                  <a:lnTo>
                    <a:pt x="116" y="7"/>
                  </a:lnTo>
                  <a:lnTo>
                    <a:pt x="119" y="7"/>
                  </a:lnTo>
                  <a:lnTo>
                    <a:pt x="127" y="7"/>
                  </a:lnTo>
                  <a:lnTo>
                    <a:pt x="128" y="7"/>
                  </a:lnTo>
                  <a:lnTo>
                    <a:pt x="131" y="7"/>
                  </a:lnTo>
                  <a:lnTo>
                    <a:pt x="132" y="7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39" y="7"/>
                  </a:lnTo>
                  <a:lnTo>
                    <a:pt x="141" y="7"/>
                  </a:lnTo>
                  <a:lnTo>
                    <a:pt x="141" y="6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6"/>
                  </a:lnTo>
                  <a:lnTo>
                    <a:pt x="147" y="7"/>
                  </a:lnTo>
                  <a:lnTo>
                    <a:pt x="147" y="8"/>
                  </a:lnTo>
                  <a:lnTo>
                    <a:pt x="149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3" y="8"/>
                  </a:lnTo>
                  <a:lnTo>
                    <a:pt x="155" y="8"/>
                  </a:lnTo>
                  <a:lnTo>
                    <a:pt x="157" y="8"/>
                  </a:lnTo>
                  <a:lnTo>
                    <a:pt x="158" y="8"/>
                  </a:lnTo>
                  <a:lnTo>
                    <a:pt x="160" y="8"/>
                  </a:lnTo>
                  <a:lnTo>
                    <a:pt x="161" y="8"/>
                  </a:lnTo>
                  <a:lnTo>
                    <a:pt x="162" y="8"/>
                  </a:lnTo>
                  <a:lnTo>
                    <a:pt x="163" y="8"/>
                  </a:lnTo>
                  <a:lnTo>
                    <a:pt x="164" y="8"/>
                  </a:lnTo>
                  <a:lnTo>
                    <a:pt x="165" y="8"/>
                  </a:lnTo>
                  <a:lnTo>
                    <a:pt x="169" y="8"/>
                  </a:lnTo>
                  <a:lnTo>
                    <a:pt x="173" y="8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2" y="8"/>
                  </a:lnTo>
                  <a:lnTo>
                    <a:pt x="182" y="7"/>
                  </a:lnTo>
                  <a:lnTo>
                    <a:pt x="186" y="7"/>
                  </a:lnTo>
                  <a:lnTo>
                    <a:pt x="189" y="7"/>
                  </a:lnTo>
                  <a:lnTo>
                    <a:pt x="190" y="7"/>
                  </a:lnTo>
                  <a:lnTo>
                    <a:pt x="190" y="10"/>
                  </a:lnTo>
                  <a:lnTo>
                    <a:pt x="190" y="11"/>
                  </a:lnTo>
                  <a:lnTo>
                    <a:pt x="191" y="11"/>
                  </a:lnTo>
                  <a:lnTo>
                    <a:pt x="193" y="12"/>
                  </a:lnTo>
                  <a:lnTo>
                    <a:pt x="195" y="13"/>
                  </a:lnTo>
                  <a:lnTo>
                    <a:pt x="196" y="13"/>
                  </a:lnTo>
                  <a:lnTo>
                    <a:pt x="200" y="15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4" y="20"/>
                  </a:lnTo>
                  <a:lnTo>
                    <a:pt x="215" y="20"/>
                  </a:lnTo>
                  <a:lnTo>
                    <a:pt x="222" y="20"/>
                  </a:lnTo>
                  <a:lnTo>
                    <a:pt x="228" y="20"/>
                  </a:lnTo>
                  <a:lnTo>
                    <a:pt x="231" y="20"/>
                  </a:lnTo>
                  <a:lnTo>
                    <a:pt x="236" y="20"/>
                  </a:lnTo>
                  <a:lnTo>
                    <a:pt x="237" y="20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7" y="20"/>
                  </a:lnTo>
                  <a:lnTo>
                    <a:pt x="256" y="20"/>
                  </a:lnTo>
                  <a:lnTo>
                    <a:pt x="261" y="20"/>
                  </a:lnTo>
                  <a:lnTo>
                    <a:pt x="262" y="20"/>
                  </a:lnTo>
                  <a:lnTo>
                    <a:pt x="264" y="20"/>
                  </a:lnTo>
                  <a:lnTo>
                    <a:pt x="267" y="20"/>
                  </a:lnTo>
                  <a:lnTo>
                    <a:pt x="269" y="20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1" y="13"/>
                  </a:lnTo>
                  <a:lnTo>
                    <a:pt x="283" y="11"/>
                  </a:lnTo>
                  <a:lnTo>
                    <a:pt x="285" y="10"/>
                  </a:lnTo>
                  <a:lnTo>
                    <a:pt x="288" y="8"/>
                  </a:lnTo>
                  <a:lnTo>
                    <a:pt x="289" y="8"/>
                  </a:lnTo>
                  <a:lnTo>
                    <a:pt x="293" y="6"/>
                  </a:lnTo>
                  <a:lnTo>
                    <a:pt x="294" y="5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6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300" y="0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09" name="Freeform 47">
              <a:extLst>
                <a:ext uri="{FF2B5EF4-FFF2-40B4-BE49-F238E27FC236}">
                  <a16:creationId xmlns:a16="http://schemas.microsoft.com/office/drawing/2014/main" id="{4B53442B-6A9E-B11D-D9AD-AF9D4B505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50" y="3516313"/>
              <a:ext cx="1457325" cy="1220787"/>
            </a:xfrm>
            <a:custGeom>
              <a:avLst/>
              <a:gdLst>
                <a:gd name="T0" fmla="*/ 293 w 918"/>
                <a:gd name="T1" fmla="*/ 20 h 769"/>
                <a:gd name="T2" fmla="*/ 317 w 918"/>
                <a:gd name="T3" fmla="*/ 22 h 769"/>
                <a:gd name="T4" fmla="*/ 340 w 918"/>
                <a:gd name="T5" fmla="*/ 36 h 769"/>
                <a:gd name="T6" fmla="*/ 365 w 918"/>
                <a:gd name="T7" fmla="*/ 33 h 769"/>
                <a:gd name="T8" fmla="*/ 390 w 918"/>
                <a:gd name="T9" fmla="*/ 35 h 769"/>
                <a:gd name="T10" fmla="*/ 409 w 918"/>
                <a:gd name="T11" fmla="*/ 35 h 769"/>
                <a:gd name="T12" fmla="*/ 426 w 918"/>
                <a:gd name="T13" fmla="*/ 21 h 769"/>
                <a:gd name="T14" fmla="*/ 466 w 918"/>
                <a:gd name="T15" fmla="*/ 92 h 769"/>
                <a:gd name="T16" fmla="*/ 581 w 918"/>
                <a:gd name="T17" fmla="*/ 76 h 769"/>
                <a:gd name="T18" fmla="*/ 605 w 918"/>
                <a:gd name="T19" fmla="*/ 97 h 769"/>
                <a:gd name="T20" fmla="*/ 640 w 918"/>
                <a:gd name="T21" fmla="*/ 116 h 769"/>
                <a:gd name="T22" fmla="*/ 674 w 918"/>
                <a:gd name="T23" fmla="*/ 140 h 769"/>
                <a:gd name="T24" fmla="*/ 700 w 918"/>
                <a:gd name="T25" fmla="*/ 167 h 769"/>
                <a:gd name="T26" fmla="*/ 743 w 918"/>
                <a:gd name="T27" fmla="*/ 190 h 769"/>
                <a:gd name="T28" fmla="*/ 774 w 918"/>
                <a:gd name="T29" fmla="*/ 212 h 769"/>
                <a:gd name="T30" fmla="*/ 779 w 918"/>
                <a:gd name="T31" fmla="*/ 233 h 769"/>
                <a:gd name="T32" fmla="*/ 845 w 918"/>
                <a:gd name="T33" fmla="*/ 254 h 769"/>
                <a:gd name="T34" fmla="*/ 918 w 918"/>
                <a:gd name="T35" fmla="*/ 273 h 769"/>
                <a:gd name="T36" fmla="*/ 905 w 918"/>
                <a:gd name="T37" fmla="*/ 322 h 769"/>
                <a:gd name="T38" fmla="*/ 882 w 918"/>
                <a:gd name="T39" fmla="*/ 362 h 769"/>
                <a:gd name="T40" fmla="*/ 836 w 918"/>
                <a:gd name="T41" fmla="*/ 388 h 769"/>
                <a:gd name="T42" fmla="*/ 835 w 918"/>
                <a:gd name="T43" fmla="*/ 411 h 769"/>
                <a:gd name="T44" fmla="*/ 844 w 918"/>
                <a:gd name="T45" fmla="*/ 425 h 769"/>
                <a:gd name="T46" fmla="*/ 843 w 918"/>
                <a:gd name="T47" fmla="*/ 448 h 769"/>
                <a:gd name="T48" fmla="*/ 841 w 918"/>
                <a:gd name="T49" fmla="*/ 479 h 769"/>
                <a:gd name="T50" fmla="*/ 846 w 918"/>
                <a:gd name="T51" fmla="*/ 528 h 769"/>
                <a:gd name="T52" fmla="*/ 821 w 918"/>
                <a:gd name="T53" fmla="*/ 529 h 769"/>
                <a:gd name="T54" fmla="*/ 800 w 918"/>
                <a:gd name="T55" fmla="*/ 543 h 769"/>
                <a:gd name="T56" fmla="*/ 790 w 918"/>
                <a:gd name="T57" fmla="*/ 565 h 769"/>
                <a:gd name="T58" fmla="*/ 788 w 918"/>
                <a:gd name="T59" fmla="*/ 588 h 769"/>
                <a:gd name="T60" fmla="*/ 784 w 918"/>
                <a:gd name="T61" fmla="*/ 614 h 769"/>
                <a:gd name="T62" fmla="*/ 794 w 918"/>
                <a:gd name="T63" fmla="*/ 636 h 769"/>
                <a:gd name="T64" fmla="*/ 802 w 918"/>
                <a:gd name="T65" fmla="*/ 656 h 769"/>
                <a:gd name="T66" fmla="*/ 798 w 918"/>
                <a:gd name="T67" fmla="*/ 678 h 769"/>
                <a:gd name="T68" fmla="*/ 799 w 918"/>
                <a:gd name="T69" fmla="*/ 702 h 769"/>
                <a:gd name="T70" fmla="*/ 790 w 918"/>
                <a:gd name="T71" fmla="*/ 727 h 769"/>
                <a:gd name="T72" fmla="*/ 790 w 918"/>
                <a:gd name="T73" fmla="*/ 752 h 769"/>
                <a:gd name="T74" fmla="*/ 777 w 918"/>
                <a:gd name="T75" fmla="*/ 768 h 769"/>
                <a:gd name="T76" fmla="*/ 751 w 918"/>
                <a:gd name="T77" fmla="*/ 763 h 769"/>
                <a:gd name="T78" fmla="*/ 727 w 918"/>
                <a:gd name="T79" fmla="*/ 762 h 769"/>
                <a:gd name="T80" fmla="*/ 714 w 918"/>
                <a:gd name="T81" fmla="*/ 738 h 769"/>
                <a:gd name="T82" fmla="*/ 716 w 918"/>
                <a:gd name="T83" fmla="*/ 710 h 769"/>
                <a:gd name="T84" fmla="*/ 703 w 918"/>
                <a:gd name="T85" fmla="*/ 681 h 769"/>
                <a:gd name="T86" fmla="*/ 619 w 918"/>
                <a:gd name="T87" fmla="*/ 654 h 769"/>
                <a:gd name="T88" fmla="*/ 394 w 918"/>
                <a:gd name="T89" fmla="*/ 641 h 769"/>
                <a:gd name="T90" fmla="*/ 241 w 918"/>
                <a:gd name="T91" fmla="*/ 632 h 769"/>
                <a:gd name="T92" fmla="*/ 85 w 918"/>
                <a:gd name="T93" fmla="*/ 622 h 769"/>
                <a:gd name="T94" fmla="*/ 29 w 918"/>
                <a:gd name="T95" fmla="*/ 529 h 769"/>
                <a:gd name="T96" fmla="*/ 30 w 918"/>
                <a:gd name="T97" fmla="*/ 462 h 769"/>
                <a:gd name="T98" fmla="*/ 73 w 918"/>
                <a:gd name="T99" fmla="*/ 424 h 769"/>
                <a:gd name="T100" fmla="*/ 105 w 918"/>
                <a:gd name="T101" fmla="*/ 392 h 769"/>
                <a:gd name="T102" fmla="*/ 110 w 918"/>
                <a:gd name="T103" fmla="*/ 368 h 769"/>
                <a:gd name="T104" fmla="*/ 123 w 918"/>
                <a:gd name="T105" fmla="*/ 346 h 769"/>
                <a:gd name="T106" fmla="*/ 129 w 918"/>
                <a:gd name="T107" fmla="*/ 325 h 769"/>
                <a:gd name="T108" fmla="*/ 130 w 918"/>
                <a:gd name="T109" fmla="*/ 294 h 769"/>
                <a:gd name="T110" fmla="*/ 108 w 918"/>
                <a:gd name="T111" fmla="*/ 272 h 769"/>
                <a:gd name="T112" fmla="*/ 67 w 918"/>
                <a:gd name="T113" fmla="*/ 218 h 769"/>
                <a:gd name="T114" fmla="*/ 62 w 918"/>
                <a:gd name="T115" fmla="*/ 150 h 769"/>
                <a:gd name="T116" fmla="*/ 46 w 918"/>
                <a:gd name="T117" fmla="*/ 131 h 769"/>
                <a:gd name="T118" fmla="*/ 2 w 918"/>
                <a:gd name="T119" fmla="*/ 76 h 769"/>
                <a:gd name="T120" fmla="*/ 49 w 918"/>
                <a:gd name="T121" fmla="*/ 26 h 769"/>
                <a:gd name="T122" fmla="*/ 140 w 918"/>
                <a:gd name="T123" fmla="*/ 4 h 769"/>
                <a:gd name="T124" fmla="*/ 262 w 918"/>
                <a:gd name="T125" fmla="*/ 4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8" h="769">
                  <a:moveTo>
                    <a:pt x="274" y="2"/>
                  </a:moveTo>
                  <a:lnTo>
                    <a:pt x="275" y="2"/>
                  </a:lnTo>
                  <a:lnTo>
                    <a:pt x="275" y="3"/>
                  </a:lnTo>
                  <a:lnTo>
                    <a:pt x="276" y="3"/>
                  </a:lnTo>
                  <a:lnTo>
                    <a:pt x="277" y="4"/>
                  </a:lnTo>
                  <a:lnTo>
                    <a:pt x="278" y="5"/>
                  </a:lnTo>
                  <a:lnTo>
                    <a:pt x="278" y="6"/>
                  </a:lnTo>
                  <a:lnTo>
                    <a:pt x="279" y="6"/>
                  </a:lnTo>
                  <a:lnTo>
                    <a:pt x="279" y="7"/>
                  </a:lnTo>
                  <a:lnTo>
                    <a:pt x="280" y="7"/>
                  </a:lnTo>
                  <a:lnTo>
                    <a:pt x="282" y="8"/>
                  </a:lnTo>
                  <a:lnTo>
                    <a:pt x="283" y="8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4" y="10"/>
                  </a:lnTo>
                  <a:lnTo>
                    <a:pt x="285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2"/>
                  </a:lnTo>
                  <a:lnTo>
                    <a:pt x="287" y="13"/>
                  </a:lnTo>
                  <a:lnTo>
                    <a:pt x="286" y="14"/>
                  </a:lnTo>
                  <a:lnTo>
                    <a:pt x="287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2" y="14"/>
                  </a:lnTo>
                  <a:lnTo>
                    <a:pt x="293" y="14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5" y="16"/>
                  </a:lnTo>
                  <a:lnTo>
                    <a:pt x="296" y="16"/>
                  </a:lnTo>
                  <a:lnTo>
                    <a:pt x="296" y="17"/>
                  </a:lnTo>
                  <a:lnTo>
                    <a:pt x="295" y="18"/>
                  </a:lnTo>
                  <a:lnTo>
                    <a:pt x="295" y="19"/>
                  </a:lnTo>
                  <a:lnTo>
                    <a:pt x="296" y="19"/>
                  </a:lnTo>
                  <a:lnTo>
                    <a:pt x="295" y="20"/>
                  </a:lnTo>
                  <a:lnTo>
                    <a:pt x="295" y="19"/>
                  </a:lnTo>
                  <a:lnTo>
                    <a:pt x="294" y="19"/>
                  </a:lnTo>
                  <a:lnTo>
                    <a:pt x="293" y="19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4" y="20"/>
                  </a:lnTo>
                  <a:lnTo>
                    <a:pt x="294" y="21"/>
                  </a:lnTo>
                  <a:lnTo>
                    <a:pt x="295" y="21"/>
                  </a:lnTo>
                  <a:lnTo>
                    <a:pt x="296" y="22"/>
                  </a:lnTo>
                  <a:lnTo>
                    <a:pt x="297" y="22"/>
                  </a:lnTo>
                  <a:lnTo>
                    <a:pt x="298" y="22"/>
                  </a:lnTo>
                  <a:lnTo>
                    <a:pt x="299" y="22"/>
                  </a:lnTo>
                  <a:lnTo>
                    <a:pt x="300" y="21"/>
                  </a:lnTo>
                  <a:lnTo>
                    <a:pt x="302" y="21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4" y="22"/>
                  </a:lnTo>
                  <a:lnTo>
                    <a:pt x="305" y="23"/>
                  </a:lnTo>
                  <a:lnTo>
                    <a:pt x="306" y="23"/>
                  </a:lnTo>
                  <a:lnTo>
                    <a:pt x="306" y="22"/>
                  </a:lnTo>
                  <a:lnTo>
                    <a:pt x="307" y="22"/>
                  </a:lnTo>
                  <a:lnTo>
                    <a:pt x="307" y="21"/>
                  </a:lnTo>
                  <a:lnTo>
                    <a:pt x="306" y="21"/>
                  </a:lnTo>
                  <a:lnTo>
                    <a:pt x="305" y="21"/>
                  </a:lnTo>
                  <a:lnTo>
                    <a:pt x="305" y="20"/>
                  </a:lnTo>
                  <a:lnTo>
                    <a:pt x="305" y="19"/>
                  </a:lnTo>
                  <a:lnTo>
                    <a:pt x="305" y="18"/>
                  </a:lnTo>
                  <a:lnTo>
                    <a:pt x="306" y="18"/>
                  </a:lnTo>
                  <a:lnTo>
                    <a:pt x="307" y="17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7" y="19"/>
                  </a:lnTo>
                  <a:lnTo>
                    <a:pt x="307" y="20"/>
                  </a:lnTo>
                  <a:lnTo>
                    <a:pt x="308" y="20"/>
                  </a:lnTo>
                  <a:lnTo>
                    <a:pt x="309" y="20"/>
                  </a:lnTo>
                  <a:lnTo>
                    <a:pt x="310" y="21"/>
                  </a:lnTo>
                  <a:lnTo>
                    <a:pt x="310" y="22"/>
                  </a:lnTo>
                  <a:lnTo>
                    <a:pt x="310" y="23"/>
                  </a:lnTo>
                  <a:lnTo>
                    <a:pt x="311" y="23"/>
                  </a:lnTo>
                  <a:lnTo>
                    <a:pt x="312" y="23"/>
                  </a:lnTo>
                  <a:lnTo>
                    <a:pt x="313" y="23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2"/>
                  </a:lnTo>
                  <a:lnTo>
                    <a:pt x="315" y="21"/>
                  </a:lnTo>
                  <a:lnTo>
                    <a:pt x="316" y="21"/>
                  </a:lnTo>
                  <a:lnTo>
                    <a:pt x="317" y="21"/>
                  </a:lnTo>
                  <a:lnTo>
                    <a:pt x="317" y="22"/>
                  </a:lnTo>
                  <a:lnTo>
                    <a:pt x="317" y="23"/>
                  </a:lnTo>
                  <a:lnTo>
                    <a:pt x="317" y="24"/>
                  </a:lnTo>
                  <a:lnTo>
                    <a:pt x="317" y="25"/>
                  </a:lnTo>
                  <a:lnTo>
                    <a:pt x="317" y="26"/>
                  </a:lnTo>
                  <a:lnTo>
                    <a:pt x="318" y="26"/>
                  </a:lnTo>
                  <a:lnTo>
                    <a:pt x="318" y="27"/>
                  </a:lnTo>
                  <a:lnTo>
                    <a:pt x="319" y="27"/>
                  </a:lnTo>
                  <a:lnTo>
                    <a:pt x="320" y="27"/>
                  </a:lnTo>
                  <a:lnTo>
                    <a:pt x="320" y="26"/>
                  </a:lnTo>
                  <a:lnTo>
                    <a:pt x="321" y="26"/>
                  </a:lnTo>
                  <a:lnTo>
                    <a:pt x="321" y="27"/>
                  </a:lnTo>
                  <a:lnTo>
                    <a:pt x="322" y="26"/>
                  </a:lnTo>
                  <a:lnTo>
                    <a:pt x="323" y="27"/>
                  </a:lnTo>
                  <a:lnTo>
                    <a:pt x="323" y="28"/>
                  </a:lnTo>
                  <a:lnTo>
                    <a:pt x="324" y="29"/>
                  </a:lnTo>
                  <a:lnTo>
                    <a:pt x="325" y="29"/>
                  </a:lnTo>
                  <a:lnTo>
                    <a:pt x="326" y="29"/>
                  </a:lnTo>
                  <a:lnTo>
                    <a:pt x="326" y="30"/>
                  </a:lnTo>
                  <a:lnTo>
                    <a:pt x="327" y="30"/>
                  </a:lnTo>
                  <a:lnTo>
                    <a:pt x="328" y="30"/>
                  </a:lnTo>
                  <a:lnTo>
                    <a:pt x="328" y="31"/>
                  </a:lnTo>
                  <a:lnTo>
                    <a:pt x="329" y="31"/>
                  </a:lnTo>
                  <a:lnTo>
                    <a:pt x="329" y="32"/>
                  </a:lnTo>
                  <a:lnTo>
                    <a:pt x="329" y="31"/>
                  </a:lnTo>
                  <a:lnTo>
                    <a:pt x="330" y="31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3"/>
                  </a:lnTo>
                  <a:lnTo>
                    <a:pt x="331" y="33"/>
                  </a:lnTo>
                  <a:lnTo>
                    <a:pt x="331" y="32"/>
                  </a:lnTo>
                  <a:lnTo>
                    <a:pt x="332" y="33"/>
                  </a:lnTo>
                  <a:lnTo>
                    <a:pt x="333" y="33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7" y="32"/>
                  </a:lnTo>
                  <a:lnTo>
                    <a:pt x="337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4"/>
                  </a:lnTo>
                  <a:lnTo>
                    <a:pt x="339" y="35"/>
                  </a:lnTo>
                  <a:lnTo>
                    <a:pt x="340" y="35"/>
                  </a:lnTo>
                  <a:lnTo>
                    <a:pt x="340" y="36"/>
                  </a:lnTo>
                  <a:lnTo>
                    <a:pt x="340" y="37"/>
                  </a:lnTo>
                  <a:lnTo>
                    <a:pt x="341" y="38"/>
                  </a:lnTo>
                  <a:lnTo>
                    <a:pt x="342" y="38"/>
                  </a:lnTo>
                  <a:lnTo>
                    <a:pt x="343" y="38"/>
                  </a:lnTo>
                  <a:lnTo>
                    <a:pt x="345" y="38"/>
                  </a:lnTo>
                  <a:lnTo>
                    <a:pt x="346" y="38"/>
                  </a:lnTo>
                  <a:lnTo>
                    <a:pt x="348" y="38"/>
                  </a:lnTo>
                  <a:lnTo>
                    <a:pt x="349" y="39"/>
                  </a:lnTo>
                  <a:lnTo>
                    <a:pt x="350" y="39"/>
                  </a:lnTo>
                  <a:lnTo>
                    <a:pt x="351" y="40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39"/>
                  </a:lnTo>
                  <a:lnTo>
                    <a:pt x="354" y="38"/>
                  </a:lnTo>
                  <a:lnTo>
                    <a:pt x="354" y="37"/>
                  </a:lnTo>
                  <a:lnTo>
                    <a:pt x="355" y="37"/>
                  </a:lnTo>
                  <a:lnTo>
                    <a:pt x="356" y="37"/>
                  </a:lnTo>
                  <a:lnTo>
                    <a:pt x="357" y="37"/>
                  </a:lnTo>
                  <a:lnTo>
                    <a:pt x="357" y="38"/>
                  </a:lnTo>
                  <a:lnTo>
                    <a:pt x="357" y="39"/>
                  </a:lnTo>
                  <a:lnTo>
                    <a:pt x="358" y="39"/>
                  </a:lnTo>
                  <a:lnTo>
                    <a:pt x="358" y="38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8" y="35"/>
                  </a:lnTo>
                  <a:lnTo>
                    <a:pt x="358" y="34"/>
                  </a:lnTo>
                  <a:lnTo>
                    <a:pt x="359" y="33"/>
                  </a:lnTo>
                  <a:lnTo>
                    <a:pt x="359" y="34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2" y="34"/>
                  </a:lnTo>
                  <a:lnTo>
                    <a:pt x="362" y="33"/>
                  </a:lnTo>
                  <a:lnTo>
                    <a:pt x="362" y="32"/>
                  </a:lnTo>
                  <a:lnTo>
                    <a:pt x="363" y="32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5" y="31"/>
                  </a:lnTo>
                  <a:lnTo>
                    <a:pt x="365" y="32"/>
                  </a:lnTo>
                  <a:lnTo>
                    <a:pt x="364" y="32"/>
                  </a:lnTo>
                  <a:lnTo>
                    <a:pt x="364" y="33"/>
                  </a:lnTo>
                  <a:lnTo>
                    <a:pt x="365" y="33"/>
                  </a:lnTo>
                  <a:lnTo>
                    <a:pt x="366" y="32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8" y="31"/>
                  </a:lnTo>
                  <a:lnTo>
                    <a:pt x="368" y="32"/>
                  </a:lnTo>
                  <a:lnTo>
                    <a:pt x="368" y="33"/>
                  </a:lnTo>
                  <a:lnTo>
                    <a:pt x="369" y="33"/>
                  </a:lnTo>
                  <a:lnTo>
                    <a:pt x="370" y="34"/>
                  </a:lnTo>
                  <a:lnTo>
                    <a:pt x="370" y="35"/>
                  </a:lnTo>
                  <a:lnTo>
                    <a:pt x="371" y="35"/>
                  </a:lnTo>
                  <a:lnTo>
                    <a:pt x="372" y="34"/>
                  </a:lnTo>
                  <a:lnTo>
                    <a:pt x="372" y="35"/>
                  </a:lnTo>
                  <a:lnTo>
                    <a:pt x="373" y="35"/>
                  </a:lnTo>
                  <a:lnTo>
                    <a:pt x="373" y="36"/>
                  </a:lnTo>
                  <a:lnTo>
                    <a:pt x="374" y="36"/>
                  </a:lnTo>
                  <a:lnTo>
                    <a:pt x="375" y="36"/>
                  </a:lnTo>
                  <a:lnTo>
                    <a:pt x="376" y="35"/>
                  </a:lnTo>
                  <a:lnTo>
                    <a:pt x="377" y="35"/>
                  </a:lnTo>
                  <a:lnTo>
                    <a:pt x="378" y="35"/>
                  </a:lnTo>
                  <a:lnTo>
                    <a:pt x="378" y="34"/>
                  </a:lnTo>
                  <a:lnTo>
                    <a:pt x="378" y="33"/>
                  </a:lnTo>
                  <a:lnTo>
                    <a:pt x="379" y="34"/>
                  </a:lnTo>
                  <a:lnTo>
                    <a:pt x="379" y="35"/>
                  </a:lnTo>
                  <a:lnTo>
                    <a:pt x="380" y="35"/>
                  </a:lnTo>
                  <a:lnTo>
                    <a:pt x="380" y="34"/>
                  </a:lnTo>
                  <a:lnTo>
                    <a:pt x="381" y="34"/>
                  </a:lnTo>
                  <a:lnTo>
                    <a:pt x="381" y="33"/>
                  </a:lnTo>
                  <a:lnTo>
                    <a:pt x="381" y="34"/>
                  </a:lnTo>
                  <a:lnTo>
                    <a:pt x="382" y="34"/>
                  </a:lnTo>
                  <a:lnTo>
                    <a:pt x="383" y="34"/>
                  </a:lnTo>
                  <a:lnTo>
                    <a:pt x="383" y="33"/>
                  </a:lnTo>
                  <a:lnTo>
                    <a:pt x="383" y="32"/>
                  </a:lnTo>
                  <a:lnTo>
                    <a:pt x="384" y="32"/>
                  </a:lnTo>
                  <a:lnTo>
                    <a:pt x="384" y="33"/>
                  </a:lnTo>
                  <a:lnTo>
                    <a:pt x="383" y="33"/>
                  </a:lnTo>
                  <a:lnTo>
                    <a:pt x="383" y="34"/>
                  </a:lnTo>
                  <a:lnTo>
                    <a:pt x="384" y="34"/>
                  </a:lnTo>
                  <a:lnTo>
                    <a:pt x="385" y="34"/>
                  </a:lnTo>
                  <a:lnTo>
                    <a:pt x="386" y="34"/>
                  </a:lnTo>
                  <a:lnTo>
                    <a:pt x="387" y="34"/>
                  </a:lnTo>
                  <a:lnTo>
                    <a:pt x="388" y="35"/>
                  </a:lnTo>
                  <a:lnTo>
                    <a:pt x="389" y="35"/>
                  </a:lnTo>
                  <a:lnTo>
                    <a:pt x="390" y="35"/>
                  </a:lnTo>
                  <a:lnTo>
                    <a:pt x="391" y="35"/>
                  </a:lnTo>
                  <a:lnTo>
                    <a:pt x="391" y="36"/>
                  </a:lnTo>
                  <a:lnTo>
                    <a:pt x="390" y="36"/>
                  </a:lnTo>
                  <a:lnTo>
                    <a:pt x="390" y="37"/>
                  </a:lnTo>
                  <a:lnTo>
                    <a:pt x="390" y="38"/>
                  </a:lnTo>
                  <a:lnTo>
                    <a:pt x="391" y="37"/>
                  </a:lnTo>
                  <a:lnTo>
                    <a:pt x="392" y="35"/>
                  </a:lnTo>
                  <a:lnTo>
                    <a:pt x="393" y="35"/>
                  </a:lnTo>
                  <a:lnTo>
                    <a:pt x="394" y="35"/>
                  </a:lnTo>
                  <a:lnTo>
                    <a:pt x="395" y="35"/>
                  </a:lnTo>
                  <a:lnTo>
                    <a:pt x="395" y="34"/>
                  </a:lnTo>
                  <a:lnTo>
                    <a:pt x="396" y="34"/>
                  </a:lnTo>
                  <a:lnTo>
                    <a:pt x="397" y="33"/>
                  </a:lnTo>
                  <a:lnTo>
                    <a:pt x="398" y="32"/>
                  </a:lnTo>
                  <a:lnTo>
                    <a:pt x="399" y="31"/>
                  </a:lnTo>
                  <a:lnTo>
                    <a:pt x="400" y="31"/>
                  </a:lnTo>
                  <a:lnTo>
                    <a:pt x="400" y="32"/>
                  </a:lnTo>
                  <a:lnTo>
                    <a:pt x="400" y="33"/>
                  </a:lnTo>
                  <a:lnTo>
                    <a:pt x="399" y="33"/>
                  </a:lnTo>
                  <a:lnTo>
                    <a:pt x="399" y="34"/>
                  </a:lnTo>
                  <a:lnTo>
                    <a:pt x="399" y="35"/>
                  </a:lnTo>
                  <a:lnTo>
                    <a:pt x="399" y="36"/>
                  </a:lnTo>
                  <a:lnTo>
                    <a:pt x="400" y="36"/>
                  </a:lnTo>
                  <a:lnTo>
                    <a:pt x="400" y="35"/>
                  </a:lnTo>
                  <a:lnTo>
                    <a:pt x="401" y="36"/>
                  </a:lnTo>
                  <a:lnTo>
                    <a:pt x="402" y="36"/>
                  </a:lnTo>
                  <a:lnTo>
                    <a:pt x="403" y="37"/>
                  </a:lnTo>
                  <a:lnTo>
                    <a:pt x="404" y="37"/>
                  </a:lnTo>
                  <a:lnTo>
                    <a:pt x="404" y="37"/>
                  </a:lnTo>
                  <a:lnTo>
                    <a:pt x="404" y="36"/>
                  </a:lnTo>
                  <a:lnTo>
                    <a:pt x="405" y="36"/>
                  </a:lnTo>
                  <a:lnTo>
                    <a:pt x="406" y="36"/>
                  </a:lnTo>
                  <a:lnTo>
                    <a:pt x="407" y="35"/>
                  </a:lnTo>
                  <a:lnTo>
                    <a:pt x="406" y="35"/>
                  </a:lnTo>
                  <a:lnTo>
                    <a:pt x="406" y="34"/>
                  </a:lnTo>
                  <a:lnTo>
                    <a:pt x="407" y="34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09" y="34"/>
                  </a:lnTo>
                  <a:lnTo>
                    <a:pt x="410" y="34"/>
                  </a:lnTo>
                  <a:lnTo>
                    <a:pt x="410" y="35"/>
                  </a:lnTo>
                  <a:lnTo>
                    <a:pt x="409" y="35"/>
                  </a:lnTo>
                  <a:lnTo>
                    <a:pt x="408" y="36"/>
                  </a:lnTo>
                  <a:lnTo>
                    <a:pt x="409" y="36"/>
                  </a:lnTo>
                  <a:lnTo>
                    <a:pt x="410" y="36"/>
                  </a:lnTo>
                  <a:lnTo>
                    <a:pt x="411" y="35"/>
                  </a:lnTo>
                  <a:lnTo>
                    <a:pt x="411" y="36"/>
                  </a:lnTo>
                  <a:lnTo>
                    <a:pt x="412" y="36"/>
                  </a:lnTo>
                  <a:lnTo>
                    <a:pt x="412" y="35"/>
                  </a:lnTo>
                  <a:lnTo>
                    <a:pt x="412" y="34"/>
                  </a:lnTo>
                  <a:lnTo>
                    <a:pt x="413" y="34"/>
                  </a:lnTo>
                  <a:lnTo>
                    <a:pt x="413" y="35"/>
                  </a:lnTo>
                  <a:lnTo>
                    <a:pt x="414" y="35"/>
                  </a:lnTo>
                  <a:lnTo>
                    <a:pt x="415" y="35"/>
                  </a:lnTo>
                  <a:lnTo>
                    <a:pt x="415" y="34"/>
                  </a:lnTo>
                  <a:lnTo>
                    <a:pt x="415" y="33"/>
                  </a:lnTo>
                  <a:lnTo>
                    <a:pt x="416" y="32"/>
                  </a:lnTo>
                  <a:lnTo>
                    <a:pt x="417" y="32"/>
                  </a:lnTo>
                  <a:lnTo>
                    <a:pt x="417" y="31"/>
                  </a:lnTo>
                  <a:lnTo>
                    <a:pt x="417" y="30"/>
                  </a:lnTo>
                  <a:lnTo>
                    <a:pt x="417" y="29"/>
                  </a:lnTo>
                  <a:lnTo>
                    <a:pt x="418" y="29"/>
                  </a:lnTo>
                  <a:lnTo>
                    <a:pt x="418" y="28"/>
                  </a:lnTo>
                  <a:lnTo>
                    <a:pt x="418" y="27"/>
                  </a:lnTo>
                  <a:lnTo>
                    <a:pt x="419" y="27"/>
                  </a:lnTo>
                  <a:lnTo>
                    <a:pt x="420" y="28"/>
                  </a:lnTo>
                  <a:lnTo>
                    <a:pt x="421" y="27"/>
                  </a:lnTo>
                  <a:lnTo>
                    <a:pt x="421" y="26"/>
                  </a:lnTo>
                  <a:lnTo>
                    <a:pt x="422" y="26"/>
                  </a:lnTo>
                  <a:lnTo>
                    <a:pt x="422" y="25"/>
                  </a:lnTo>
                  <a:lnTo>
                    <a:pt x="423" y="24"/>
                  </a:lnTo>
                  <a:lnTo>
                    <a:pt x="424" y="24"/>
                  </a:lnTo>
                  <a:lnTo>
                    <a:pt x="424" y="23"/>
                  </a:lnTo>
                  <a:lnTo>
                    <a:pt x="425" y="23"/>
                  </a:lnTo>
                  <a:lnTo>
                    <a:pt x="425" y="22"/>
                  </a:lnTo>
                  <a:lnTo>
                    <a:pt x="424" y="21"/>
                  </a:lnTo>
                  <a:lnTo>
                    <a:pt x="424" y="20"/>
                  </a:lnTo>
                  <a:lnTo>
                    <a:pt x="425" y="20"/>
                  </a:lnTo>
                  <a:lnTo>
                    <a:pt x="425" y="21"/>
                  </a:lnTo>
                  <a:lnTo>
                    <a:pt x="426" y="21"/>
                  </a:lnTo>
                  <a:lnTo>
                    <a:pt x="426" y="20"/>
                  </a:lnTo>
                  <a:lnTo>
                    <a:pt x="425" y="19"/>
                  </a:lnTo>
                  <a:lnTo>
                    <a:pt x="426" y="18"/>
                  </a:lnTo>
                  <a:lnTo>
                    <a:pt x="426" y="20"/>
                  </a:lnTo>
                  <a:lnTo>
                    <a:pt x="426" y="21"/>
                  </a:lnTo>
                  <a:lnTo>
                    <a:pt x="426" y="29"/>
                  </a:lnTo>
                  <a:lnTo>
                    <a:pt x="426" y="31"/>
                  </a:lnTo>
                  <a:lnTo>
                    <a:pt x="426" y="37"/>
                  </a:lnTo>
                  <a:lnTo>
                    <a:pt x="426" y="39"/>
                  </a:lnTo>
                  <a:lnTo>
                    <a:pt x="426" y="41"/>
                  </a:lnTo>
                  <a:lnTo>
                    <a:pt x="426" y="42"/>
                  </a:lnTo>
                  <a:lnTo>
                    <a:pt x="426" y="47"/>
                  </a:lnTo>
                  <a:lnTo>
                    <a:pt x="426" y="48"/>
                  </a:lnTo>
                  <a:lnTo>
                    <a:pt x="426" y="52"/>
                  </a:lnTo>
                  <a:lnTo>
                    <a:pt x="426" y="53"/>
                  </a:lnTo>
                  <a:lnTo>
                    <a:pt x="426" y="60"/>
                  </a:lnTo>
                  <a:lnTo>
                    <a:pt x="426" y="62"/>
                  </a:lnTo>
                  <a:lnTo>
                    <a:pt x="426" y="67"/>
                  </a:lnTo>
                  <a:lnTo>
                    <a:pt x="427" y="69"/>
                  </a:lnTo>
                  <a:lnTo>
                    <a:pt x="427" y="72"/>
                  </a:lnTo>
                  <a:lnTo>
                    <a:pt x="427" y="82"/>
                  </a:lnTo>
                  <a:lnTo>
                    <a:pt x="427" y="85"/>
                  </a:lnTo>
                  <a:lnTo>
                    <a:pt x="427" y="90"/>
                  </a:lnTo>
                  <a:lnTo>
                    <a:pt x="427" y="91"/>
                  </a:lnTo>
                  <a:lnTo>
                    <a:pt x="427" y="93"/>
                  </a:lnTo>
                  <a:lnTo>
                    <a:pt x="428" y="93"/>
                  </a:lnTo>
                  <a:lnTo>
                    <a:pt x="430" y="93"/>
                  </a:lnTo>
                  <a:lnTo>
                    <a:pt x="431" y="93"/>
                  </a:lnTo>
                  <a:lnTo>
                    <a:pt x="434" y="93"/>
                  </a:lnTo>
                  <a:lnTo>
                    <a:pt x="435" y="93"/>
                  </a:lnTo>
                  <a:lnTo>
                    <a:pt x="436" y="93"/>
                  </a:lnTo>
                  <a:lnTo>
                    <a:pt x="437" y="93"/>
                  </a:lnTo>
                  <a:lnTo>
                    <a:pt x="438" y="93"/>
                  </a:lnTo>
                  <a:lnTo>
                    <a:pt x="440" y="93"/>
                  </a:lnTo>
                  <a:lnTo>
                    <a:pt x="441" y="93"/>
                  </a:lnTo>
                  <a:lnTo>
                    <a:pt x="442" y="93"/>
                  </a:lnTo>
                  <a:lnTo>
                    <a:pt x="444" y="93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2" y="92"/>
                  </a:lnTo>
                  <a:lnTo>
                    <a:pt x="453" y="92"/>
                  </a:lnTo>
                  <a:lnTo>
                    <a:pt x="457" y="92"/>
                  </a:lnTo>
                  <a:lnTo>
                    <a:pt x="458" y="92"/>
                  </a:lnTo>
                  <a:lnTo>
                    <a:pt x="460" y="92"/>
                  </a:lnTo>
                  <a:lnTo>
                    <a:pt x="465" y="92"/>
                  </a:lnTo>
                  <a:lnTo>
                    <a:pt x="466" y="92"/>
                  </a:lnTo>
                  <a:lnTo>
                    <a:pt x="468" y="92"/>
                  </a:lnTo>
                  <a:lnTo>
                    <a:pt x="477" y="92"/>
                  </a:lnTo>
                  <a:lnTo>
                    <a:pt x="480" y="92"/>
                  </a:lnTo>
                  <a:lnTo>
                    <a:pt x="482" y="92"/>
                  </a:lnTo>
                  <a:lnTo>
                    <a:pt x="490" y="92"/>
                  </a:lnTo>
                  <a:lnTo>
                    <a:pt x="492" y="92"/>
                  </a:lnTo>
                  <a:lnTo>
                    <a:pt x="499" y="92"/>
                  </a:lnTo>
                  <a:lnTo>
                    <a:pt x="508" y="91"/>
                  </a:lnTo>
                  <a:lnTo>
                    <a:pt x="510" y="91"/>
                  </a:lnTo>
                  <a:lnTo>
                    <a:pt x="512" y="91"/>
                  </a:lnTo>
                  <a:lnTo>
                    <a:pt x="518" y="91"/>
                  </a:lnTo>
                  <a:lnTo>
                    <a:pt x="520" y="91"/>
                  </a:lnTo>
                  <a:lnTo>
                    <a:pt x="521" y="91"/>
                  </a:lnTo>
                  <a:lnTo>
                    <a:pt x="522" y="91"/>
                  </a:lnTo>
                  <a:lnTo>
                    <a:pt x="527" y="91"/>
                  </a:lnTo>
                  <a:lnTo>
                    <a:pt x="537" y="91"/>
                  </a:lnTo>
                  <a:lnTo>
                    <a:pt x="540" y="91"/>
                  </a:lnTo>
                  <a:lnTo>
                    <a:pt x="543" y="91"/>
                  </a:lnTo>
                  <a:lnTo>
                    <a:pt x="544" y="91"/>
                  </a:lnTo>
                  <a:lnTo>
                    <a:pt x="549" y="91"/>
                  </a:lnTo>
                  <a:lnTo>
                    <a:pt x="550" y="91"/>
                  </a:lnTo>
                  <a:lnTo>
                    <a:pt x="560" y="91"/>
                  </a:lnTo>
                  <a:lnTo>
                    <a:pt x="561" y="91"/>
                  </a:lnTo>
                  <a:lnTo>
                    <a:pt x="566" y="91"/>
                  </a:lnTo>
                  <a:lnTo>
                    <a:pt x="566" y="88"/>
                  </a:lnTo>
                  <a:lnTo>
                    <a:pt x="566" y="87"/>
                  </a:lnTo>
                  <a:lnTo>
                    <a:pt x="566" y="73"/>
                  </a:lnTo>
                  <a:lnTo>
                    <a:pt x="566" y="71"/>
                  </a:lnTo>
                  <a:lnTo>
                    <a:pt x="567" y="71"/>
                  </a:lnTo>
                  <a:lnTo>
                    <a:pt x="568" y="71"/>
                  </a:lnTo>
                  <a:lnTo>
                    <a:pt x="570" y="71"/>
                  </a:lnTo>
                  <a:lnTo>
                    <a:pt x="574" y="71"/>
                  </a:lnTo>
                  <a:lnTo>
                    <a:pt x="575" y="71"/>
                  </a:lnTo>
                  <a:lnTo>
                    <a:pt x="577" y="71"/>
                  </a:lnTo>
                  <a:lnTo>
                    <a:pt x="578" y="71"/>
                  </a:lnTo>
                  <a:lnTo>
                    <a:pt x="578" y="72"/>
                  </a:lnTo>
                  <a:lnTo>
                    <a:pt x="578" y="73"/>
                  </a:lnTo>
                  <a:lnTo>
                    <a:pt x="579" y="73"/>
                  </a:lnTo>
                  <a:lnTo>
                    <a:pt x="579" y="74"/>
                  </a:lnTo>
                  <a:lnTo>
                    <a:pt x="580" y="74"/>
                  </a:lnTo>
                  <a:lnTo>
                    <a:pt x="580" y="75"/>
                  </a:lnTo>
                  <a:lnTo>
                    <a:pt x="581" y="75"/>
                  </a:lnTo>
                  <a:lnTo>
                    <a:pt x="581" y="76"/>
                  </a:lnTo>
                  <a:lnTo>
                    <a:pt x="581" y="77"/>
                  </a:lnTo>
                  <a:lnTo>
                    <a:pt x="582" y="78"/>
                  </a:lnTo>
                  <a:lnTo>
                    <a:pt x="583" y="78"/>
                  </a:lnTo>
                  <a:lnTo>
                    <a:pt x="583" y="79"/>
                  </a:lnTo>
                  <a:lnTo>
                    <a:pt x="584" y="80"/>
                  </a:lnTo>
                  <a:lnTo>
                    <a:pt x="585" y="80"/>
                  </a:lnTo>
                  <a:lnTo>
                    <a:pt x="585" y="81"/>
                  </a:lnTo>
                  <a:lnTo>
                    <a:pt x="586" y="82"/>
                  </a:lnTo>
                  <a:lnTo>
                    <a:pt x="585" y="82"/>
                  </a:lnTo>
                  <a:lnTo>
                    <a:pt x="585" y="83"/>
                  </a:lnTo>
                  <a:lnTo>
                    <a:pt x="586" y="84"/>
                  </a:lnTo>
                  <a:lnTo>
                    <a:pt x="587" y="84"/>
                  </a:lnTo>
                  <a:lnTo>
                    <a:pt x="587" y="85"/>
                  </a:lnTo>
                  <a:lnTo>
                    <a:pt x="587" y="86"/>
                  </a:lnTo>
                  <a:lnTo>
                    <a:pt x="588" y="86"/>
                  </a:lnTo>
                  <a:lnTo>
                    <a:pt x="588" y="87"/>
                  </a:lnTo>
                  <a:lnTo>
                    <a:pt x="589" y="87"/>
                  </a:lnTo>
                  <a:lnTo>
                    <a:pt x="590" y="87"/>
                  </a:lnTo>
                  <a:lnTo>
                    <a:pt x="590" y="88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2" y="89"/>
                  </a:lnTo>
                  <a:lnTo>
                    <a:pt x="593" y="90"/>
                  </a:lnTo>
                  <a:lnTo>
                    <a:pt x="593" y="91"/>
                  </a:lnTo>
                  <a:lnTo>
                    <a:pt x="593" y="92"/>
                  </a:lnTo>
                  <a:lnTo>
                    <a:pt x="594" y="92"/>
                  </a:lnTo>
                  <a:lnTo>
                    <a:pt x="595" y="92"/>
                  </a:lnTo>
                  <a:lnTo>
                    <a:pt x="596" y="93"/>
                  </a:lnTo>
                  <a:lnTo>
                    <a:pt x="597" y="93"/>
                  </a:lnTo>
                  <a:lnTo>
                    <a:pt x="597" y="94"/>
                  </a:lnTo>
                  <a:lnTo>
                    <a:pt x="597" y="95"/>
                  </a:lnTo>
                  <a:lnTo>
                    <a:pt x="597" y="96"/>
                  </a:lnTo>
                  <a:lnTo>
                    <a:pt x="598" y="96"/>
                  </a:lnTo>
                  <a:lnTo>
                    <a:pt x="599" y="96"/>
                  </a:lnTo>
                  <a:lnTo>
                    <a:pt x="599" y="97"/>
                  </a:lnTo>
                  <a:lnTo>
                    <a:pt x="600" y="97"/>
                  </a:lnTo>
                  <a:lnTo>
                    <a:pt x="601" y="97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8"/>
                  </a:lnTo>
                  <a:lnTo>
                    <a:pt x="607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1" y="102"/>
                  </a:lnTo>
                  <a:lnTo>
                    <a:pt x="613" y="103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7" y="107"/>
                  </a:lnTo>
                  <a:lnTo>
                    <a:pt x="618" y="107"/>
                  </a:lnTo>
                  <a:lnTo>
                    <a:pt x="618" y="108"/>
                  </a:lnTo>
                  <a:lnTo>
                    <a:pt x="619" y="107"/>
                  </a:lnTo>
                  <a:lnTo>
                    <a:pt x="620" y="107"/>
                  </a:lnTo>
                  <a:lnTo>
                    <a:pt x="620" y="108"/>
                  </a:lnTo>
                  <a:lnTo>
                    <a:pt x="621" y="108"/>
                  </a:lnTo>
                  <a:lnTo>
                    <a:pt x="622" y="108"/>
                  </a:lnTo>
                  <a:lnTo>
                    <a:pt x="623" y="108"/>
                  </a:lnTo>
                  <a:lnTo>
                    <a:pt x="624" y="108"/>
                  </a:lnTo>
                  <a:lnTo>
                    <a:pt x="624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6" y="110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1"/>
                  </a:lnTo>
                  <a:lnTo>
                    <a:pt x="630" y="112"/>
                  </a:lnTo>
                  <a:lnTo>
                    <a:pt x="631" y="112"/>
                  </a:lnTo>
                  <a:lnTo>
                    <a:pt x="632" y="111"/>
                  </a:lnTo>
                  <a:lnTo>
                    <a:pt x="633" y="111"/>
                  </a:lnTo>
                  <a:lnTo>
                    <a:pt x="634" y="112"/>
                  </a:lnTo>
                  <a:lnTo>
                    <a:pt x="635" y="112"/>
                  </a:lnTo>
                  <a:lnTo>
                    <a:pt x="635" y="113"/>
                  </a:lnTo>
                  <a:lnTo>
                    <a:pt x="636" y="113"/>
                  </a:lnTo>
                  <a:lnTo>
                    <a:pt x="637" y="114"/>
                  </a:lnTo>
                  <a:lnTo>
                    <a:pt x="638" y="115"/>
                  </a:lnTo>
                  <a:lnTo>
                    <a:pt x="640" y="116"/>
                  </a:lnTo>
                  <a:lnTo>
                    <a:pt x="641" y="116"/>
                  </a:lnTo>
                  <a:lnTo>
                    <a:pt x="642" y="117"/>
                  </a:lnTo>
                  <a:lnTo>
                    <a:pt x="643" y="117"/>
                  </a:lnTo>
                  <a:lnTo>
                    <a:pt x="643" y="118"/>
                  </a:lnTo>
                  <a:lnTo>
                    <a:pt x="644" y="118"/>
                  </a:lnTo>
                  <a:lnTo>
                    <a:pt x="644" y="119"/>
                  </a:lnTo>
                  <a:lnTo>
                    <a:pt x="645" y="119"/>
                  </a:lnTo>
                  <a:lnTo>
                    <a:pt x="645" y="120"/>
                  </a:lnTo>
                  <a:lnTo>
                    <a:pt x="647" y="121"/>
                  </a:lnTo>
                  <a:lnTo>
                    <a:pt x="648" y="122"/>
                  </a:lnTo>
                  <a:lnTo>
                    <a:pt x="648" y="123"/>
                  </a:lnTo>
                  <a:lnTo>
                    <a:pt x="649" y="124"/>
                  </a:lnTo>
                  <a:lnTo>
                    <a:pt x="650" y="125"/>
                  </a:lnTo>
                  <a:lnTo>
                    <a:pt x="651" y="125"/>
                  </a:lnTo>
                  <a:lnTo>
                    <a:pt x="651" y="126"/>
                  </a:lnTo>
                  <a:lnTo>
                    <a:pt x="652" y="126"/>
                  </a:lnTo>
                  <a:lnTo>
                    <a:pt x="653" y="126"/>
                  </a:lnTo>
                  <a:lnTo>
                    <a:pt x="653" y="127"/>
                  </a:lnTo>
                  <a:lnTo>
                    <a:pt x="654" y="127"/>
                  </a:lnTo>
                  <a:lnTo>
                    <a:pt x="654" y="128"/>
                  </a:lnTo>
                  <a:lnTo>
                    <a:pt x="655" y="129"/>
                  </a:lnTo>
                  <a:lnTo>
                    <a:pt x="656" y="130"/>
                  </a:lnTo>
                  <a:lnTo>
                    <a:pt x="657" y="131"/>
                  </a:lnTo>
                  <a:lnTo>
                    <a:pt x="658" y="131"/>
                  </a:lnTo>
                  <a:lnTo>
                    <a:pt x="659" y="132"/>
                  </a:lnTo>
                  <a:lnTo>
                    <a:pt x="660" y="132"/>
                  </a:lnTo>
                  <a:lnTo>
                    <a:pt x="660" y="133"/>
                  </a:lnTo>
                  <a:lnTo>
                    <a:pt x="661" y="133"/>
                  </a:lnTo>
                  <a:lnTo>
                    <a:pt x="661" y="134"/>
                  </a:lnTo>
                  <a:lnTo>
                    <a:pt x="662" y="134"/>
                  </a:lnTo>
                  <a:lnTo>
                    <a:pt x="663" y="134"/>
                  </a:lnTo>
                  <a:lnTo>
                    <a:pt x="663" y="135"/>
                  </a:lnTo>
                  <a:lnTo>
                    <a:pt x="664" y="135"/>
                  </a:lnTo>
                  <a:lnTo>
                    <a:pt x="665" y="135"/>
                  </a:lnTo>
                  <a:lnTo>
                    <a:pt x="666" y="135"/>
                  </a:lnTo>
                  <a:lnTo>
                    <a:pt x="666" y="136"/>
                  </a:lnTo>
                  <a:lnTo>
                    <a:pt x="667" y="136"/>
                  </a:lnTo>
                  <a:lnTo>
                    <a:pt x="668" y="136"/>
                  </a:lnTo>
                  <a:lnTo>
                    <a:pt x="669" y="137"/>
                  </a:lnTo>
                  <a:lnTo>
                    <a:pt x="671" y="138"/>
                  </a:lnTo>
                  <a:lnTo>
                    <a:pt x="672" y="139"/>
                  </a:lnTo>
                  <a:lnTo>
                    <a:pt x="673" y="140"/>
                  </a:lnTo>
                  <a:lnTo>
                    <a:pt x="674" y="140"/>
                  </a:lnTo>
                  <a:lnTo>
                    <a:pt x="675" y="140"/>
                  </a:lnTo>
                  <a:lnTo>
                    <a:pt x="676" y="140"/>
                  </a:lnTo>
                  <a:lnTo>
                    <a:pt x="677" y="140"/>
                  </a:lnTo>
                  <a:lnTo>
                    <a:pt x="678" y="140"/>
                  </a:lnTo>
                  <a:lnTo>
                    <a:pt x="678" y="141"/>
                  </a:lnTo>
                  <a:lnTo>
                    <a:pt x="679" y="141"/>
                  </a:lnTo>
                  <a:lnTo>
                    <a:pt x="679" y="142"/>
                  </a:lnTo>
                  <a:lnTo>
                    <a:pt x="679" y="143"/>
                  </a:lnTo>
                  <a:lnTo>
                    <a:pt x="680" y="144"/>
                  </a:lnTo>
                  <a:lnTo>
                    <a:pt x="681" y="145"/>
                  </a:lnTo>
                  <a:lnTo>
                    <a:pt x="682" y="146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4" y="147"/>
                  </a:lnTo>
                  <a:lnTo>
                    <a:pt x="685" y="147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8" y="147"/>
                  </a:lnTo>
                  <a:lnTo>
                    <a:pt x="689" y="147"/>
                  </a:lnTo>
                  <a:lnTo>
                    <a:pt x="690" y="148"/>
                  </a:lnTo>
                  <a:lnTo>
                    <a:pt x="691" y="149"/>
                  </a:lnTo>
                  <a:lnTo>
                    <a:pt x="692" y="149"/>
                  </a:lnTo>
                  <a:lnTo>
                    <a:pt x="693" y="150"/>
                  </a:lnTo>
                  <a:lnTo>
                    <a:pt x="693" y="151"/>
                  </a:lnTo>
                  <a:lnTo>
                    <a:pt x="694" y="152"/>
                  </a:lnTo>
                  <a:lnTo>
                    <a:pt x="694" y="153"/>
                  </a:lnTo>
                  <a:lnTo>
                    <a:pt x="695" y="154"/>
                  </a:lnTo>
                  <a:lnTo>
                    <a:pt x="695" y="155"/>
                  </a:lnTo>
                  <a:lnTo>
                    <a:pt x="696" y="155"/>
                  </a:lnTo>
                  <a:lnTo>
                    <a:pt x="696" y="156"/>
                  </a:lnTo>
                  <a:lnTo>
                    <a:pt x="696" y="157"/>
                  </a:lnTo>
                  <a:lnTo>
                    <a:pt x="696" y="158"/>
                  </a:lnTo>
                  <a:lnTo>
                    <a:pt x="697" y="159"/>
                  </a:lnTo>
                  <a:lnTo>
                    <a:pt x="697" y="160"/>
                  </a:lnTo>
                  <a:lnTo>
                    <a:pt x="697" y="161"/>
                  </a:lnTo>
                  <a:lnTo>
                    <a:pt x="698" y="161"/>
                  </a:lnTo>
                  <a:lnTo>
                    <a:pt x="698" y="162"/>
                  </a:lnTo>
                  <a:lnTo>
                    <a:pt x="698" y="163"/>
                  </a:lnTo>
                  <a:lnTo>
                    <a:pt x="698" y="164"/>
                  </a:lnTo>
                  <a:lnTo>
                    <a:pt x="698" y="165"/>
                  </a:lnTo>
                  <a:lnTo>
                    <a:pt x="699" y="165"/>
                  </a:lnTo>
                  <a:lnTo>
                    <a:pt x="699" y="166"/>
                  </a:lnTo>
                  <a:lnTo>
                    <a:pt x="700" y="167"/>
                  </a:lnTo>
                  <a:lnTo>
                    <a:pt x="700" y="168"/>
                  </a:lnTo>
                  <a:lnTo>
                    <a:pt x="701" y="168"/>
                  </a:lnTo>
                  <a:lnTo>
                    <a:pt x="701" y="169"/>
                  </a:lnTo>
                  <a:lnTo>
                    <a:pt x="702" y="170"/>
                  </a:lnTo>
                  <a:lnTo>
                    <a:pt x="703" y="170"/>
                  </a:lnTo>
                  <a:lnTo>
                    <a:pt x="703" y="171"/>
                  </a:lnTo>
                  <a:lnTo>
                    <a:pt x="705" y="172"/>
                  </a:lnTo>
                  <a:lnTo>
                    <a:pt x="706" y="173"/>
                  </a:lnTo>
                  <a:lnTo>
                    <a:pt x="707" y="174"/>
                  </a:lnTo>
                  <a:lnTo>
                    <a:pt x="708" y="174"/>
                  </a:lnTo>
                  <a:lnTo>
                    <a:pt x="709" y="175"/>
                  </a:lnTo>
                  <a:lnTo>
                    <a:pt x="710" y="175"/>
                  </a:lnTo>
                  <a:lnTo>
                    <a:pt x="710" y="176"/>
                  </a:lnTo>
                  <a:lnTo>
                    <a:pt x="711" y="176"/>
                  </a:lnTo>
                  <a:lnTo>
                    <a:pt x="712" y="177"/>
                  </a:lnTo>
                  <a:lnTo>
                    <a:pt x="712" y="178"/>
                  </a:lnTo>
                  <a:lnTo>
                    <a:pt x="715" y="180"/>
                  </a:lnTo>
                  <a:lnTo>
                    <a:pt x="716" y="181"/>
                  </a:lnTo>
                  <a:lnTo>
                    <a:pt x="716" y="182"/>
                  </a:lnTo>
                  <a:lnTo>
                    <a:pt x="718" y="183"/>
                  </a:lnTo>
                  <a:lnTo>
                    <a:pt x="718" y="184"/>
                  </a:lnTo>
                  <a:lnTo>
                    <a:pt x="719" y="184"/>
                  </a:lnTo>
                  <a:lnTo>
                    <a:pt x="719" y="185"/>
                  </a:lnTo>
                  <a:lnTo>
                    <a:pt x="720" y="185"/>
                  </a:lnTo>
                  <a:lnTo>
                    <a:pt x="720" y="186"/>
                  </a:lnTo>
                  <a:lnTo>
                    <a:pt x="721" y="186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6" y="190"/>
                  </a:lnTo>
                  <a:lnTo>
                    <a:pt x="727" y="192"/>
                  </a:lnTo>
                  <a:lnTo>
                    <a:pt x="730" y="193"/>
                  </a:lnTo>
                  <a:lnTo>
                    <a:pt x="731" y="194"/>
                  </a:lnTo>
                  <a:lnTo>
                    <a:pt x="732" y="194"/>
                  </a:lnTo>
                  <a:lnTo>
                    <a:pt x="733" y="194"/>
                  </a:lnTo>
                  <a:lnTo>
                    <a:pt x="735" y="194"/>
                  </a:lnTo>
                  <a:lnTo>
                    <a:pt x="736" y="194"/>
                  </a:lnTo>
                  <a:lnTo>
                    <a:pt x="738" y="193"/>
                  </a:lnTo>
                  <a:lnTo>
                    <a:pt x="739" y="193"/>
                  </a:lnTo>
                  <a:lnTo>
                    <a:pt x="740" y="193"/>
                  </a:lnTo>
                  <a:lnTo>
                    <a:pt x="741" y="192"/>
                  </a:lnTo>
                  <a:lnTo>
                    <a:pt x="741" y="191"/>
                  </a:lnTo>
                  <a:lnTo>
                    <a:pt x="742" y="191"/>
                  </a:lnTo>
                  <a:lnTo>
                    <a:pt x="743" y="190"/>
                  </a:lnTo>
                  <a:lnTo>
                    <a:pt x="746" y="189"/>
                  </a:lnTo>
                  <a:lnTo>
                    <a:pt x="749" y="188"/>
                  </a:lnTo>
                  <a:lnTo>
                    <a:pt x="752" y="187"/>
                  </a:lnTo>
                  <a:lnTo>
                    <a:pt x="755" y="187"/>
                  </a:lnTo>
                  <a:lnTo>
                    <a:pt x="758" y="188"/>
                  </a:lnTo>
                  <a:lnTo>
                    <a:pt x="759" y="188"/>
                  </a:lnTo>
                  <a:lnTo>
                    <a:pt x="760" y="189"/>
                  </a:lnTo>
                  <a:lnTo>
                    <a:pt x="763" y="190"/>
                  </a:lnTo>
                  <a:lnTo>
                    <a:pt x="764" y="191"/>
                  </a:lnTo>
                  <a:lnTo>
                    <a:pt x="766" y="192"/>
                  </a:lnTo>
                  <a:lnTo>
                    <a:pt x="767" y="192"/>
                  </a:lnTo>
                  <a:lnTo>
                    <a:pt x="768" y="193"/>
                  </a:lnTo>
                  <a:lnTo>
                    <a:pt x="768" y="194"/>
                  </a:lnTo>
                  <a:lnTo>
                    <a:pt x="769" y="194"/>
                  </a:lnTo>
                  <a:lnTo>
                    <a:pt x="770" y="194"/>
                  </a:lnTo>
                  <a:lnTo>
                    <a:pt x="770" y="195"/>
                  </a:lnTo>
                  <a:lnTo>
                    <a:pt x="770" y="194"/>
                  </a:lnTo>
                  <a:lnTo>
                    <a:pt x="771" y="195"/>
                  </a:lnTo>
                  <a:lnTo>
                    <a:pt x="771" y="196"/>
                  </a:lnTo>
                  <a:lnTo>
                    <a:pt x="771" y="196"/>
                  </a:lnTo>
                  <a:lnTo>
                    <a:pt x="771" y="197"/>
                  </a:lnTo>
                  <a:lnTo>
                    <a:pt x="772" y="197"/>
                  </a:lnTo>
                  <a:lnTo>
                    <a:pt x="772" y="198"/>
                  </a:lnTo>
                  <a:lnTo>
                    <a:pt x="773" y="198"/>
                  </a:lnTo>
                  <a:lnTo>
                    <a:pt x="773" y="199"/>
                  </a:lnTo>
                  <a:lnTo>
                    <a:pt x="773" y="200"/>
                  </a:lnTo>
                  <a:lnTo>
                    <a:pt x="774" y="200"/>
                  </a:lnTo>
                  <a:lnTo>
                    <a:pt x="774" y="201"/>
                  </a:lnTo>
                  <a:lnTo>
                    <a:pt x="775" y="201"/>
                  </a:lnTo>
                  <a:lnTo>
                    <a:pt x="774" y="202"/>
                  </a:lnTo>
                  <a:lnTo>
                    <a:pt x="775" y="203"/>
                  </a:lnTo>
                  <a:lnTo>
                    <a:pt x="774" y="203"/>
                  </a:lnTo>
                  <a:lnTo>
                    <a:pt x="774" y="204"/>
                  </a:lnTo>
                  <a:lnTo>
                    <a:pt x="774" y="205"/>
                  </a:lnTo>
                  <a:lnTo>
                    <a:pt x="774" y="206"/>
                  </a:lnTo>
                  <a:lnTo>
                    <a:pt x="774" y="207"/>
                  </a:lnTo>
                  <a:lnTo>
                    <a:pt x="774" y="208"/>
                  </a:lnTo>
                  <a:lnTo>
                    <a:pt x="774" y="209"/>
                  </a:lnTo>
                  <a:lnTo>
                    <a:pt x="775" y="209"/>
                  </a:lnTo>
                  <a:lnTo>
                    <a:pt x="774" y="209"/>
                  </a:lnTo>
                  <a:lnTo>
                    <a:pt x="774" y="210"/>
                  </a:lnTo>
                  <a:lnTo>
                    <a:pt x="774" y="211"/>
                  </a:lnTo>
                  <a:lnTo>
                    <a:pt x="774" y="212"/>
                  </a:lnTo>
                  <a:lnTo>
                    <a:pt x="774" y="212"/>
                  </a:lnTo>
                  <a:lnTo>
                    <a:pt x="775" y="212"/>
                  </a:lnTo>
                  <a:lnTo>
                    <a:pt x="774" y="213"/>
                  </a:lnTo>
                  <a:lnTo>
                    <a:pt x="774" y="214"/>
                  </a:lnTo>
                  <a:lnTo>
                    <a:pt x="774" y="215"/>
                  </a:lnTo>
                  <a:lnTo>
                    <a:pt x="774" y="216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4" y="219"/>
                  </a:lnTo>
                  <a:lnTo>
                    <a:pt x="774" y="220"/>
                  </a:lnTo>
                  <a:lnTo>
                    <a:pt x="774" y="221"/>
                  </a:lnTo>
                  <a:lnTo>
                    <a:pt x="775" y="221"/>
                  </a:lnTo>
                  <a:lnTo>
                    <a:pt x="774" y="221"/>
                  </a:lnTo>
                  <a:lnTo>
                    <a:pt x="774" y="222"/>
                  </a:lnTo>
                  <a:lnTo>
                    <a:pt x="773" y="222"/>
                  </a:lnTo>
                  <a:lnTo>
                    <a:pt x="774" y="222"/>
                  </a:lnTo>
                  <a:lnTo>
                    <a:pt x="773" y="223"/>
                  </a:lnTo>
                  <a:lnTo>
                    <a:pt x="774" y="223"/>
                  </a:lnTo>
                  <a:lnTo>
                    <a:pt x="773" y="223"/>
                  </a:lnTo>
                  <a:lnTo>
                    <a:pt x="773" y="224"/>
                  </a:lnTo>
                  <a:lnTo>
                    <a:pt x="774" y="224"/>
                  </a:lnTo>
                  <a:lnTo>
                    <a:pt x="774" y="225"/>
                  </a:lnTo>
                  <a:lnTo>
                    <a:pt x="774" y="224"/>
                  </a:lnTo>
                  <a:lnTo>
                    <a:pt x="775" y="224"/>
                  </a:lnTo>
                  <a:lnTo>
                    <a:pt x="775" y="225"/>
                  </a:lnTo>
                  <a:lnTo>
                    <a:pt x="775" y="226"/>
                  </a:lnTo>
                  <a:lnTo>
                    <a:pt x="776" y="226"/>
                  </a:lnTo>
                  <a:lnTo>
                    <a:pt x="776" y="227"/>
                  </a:lnTo>
                  <a:lnTo>
                    <a:pt x="776" y="226"/>
                  </a:lnTo>
                  <a:lnTo>
                    <a:pt x="777" y="227"/>
                  </a:lnTo>
                  <a:lnTo>
                    <a:pt x="777" y="228"/>
                  </a:lnTo>
                  <a:lnTo>
                    <a:pt x="776" y="228"/>
                  </a:lnTo>
                  <a:lnTo>
                    <a:pt x="777" y="228"/>
                  </a:lnTo>
                  <a:lnTo>
                    <a:pt x="777" y="229"/>
                  </a:lnTo>
                  <a:lnTo>
                    <a:pt x="776" y="229"/>
                  </a:lnTo>
                  <a:lnTo>
                    <a:pt x="777" y="230"/>
                  </a:lnTo>
                  <a:lnTo>
                    <a:pt x="777" y="231"/>
                  </a:lnTo>
                  <a:lnTo>
                    <a:pt x="778" y="231"/>
                  </a:lnTo>
                  <a:lnTo>
                    <a:pt x="779" y="231"/>
                  </a:lnTo>
                  <a:lnTo>
                    <a:pt x="779" y="232"/>
                  </a:lnTo>
                  <a:lnTo>
                    <a:pt x="779" y="233"/>
                  </a:lnTo>
                  <a:lnTo>
                    <a:pt x="778" y="233"/>
                  </a:lnTo>
                  <a:lnTo>
                    <a:pt x="779" y="233"/>
                  </a:lnTo>
                  <a:lnTo>
                    <a:pt x="779" y="234"/>
                  </a:lnTo>
                  <a:lnTo>
                    <a:pt x="779" y="235"/>
                  </a:lnTo>
                  <a:lnTo>
                    <a:pt x="779" y="236"/>
                  </a:lnTo>
                  <a:lnTo>
                    <a:pt x="779" y="237"/>
                  </a:lnTo>
                  <a:lnTo>
                    <a:pt x="780" y="237"/>
                  </a:lnTo>
                  <a:lnTo>
                    <a:pt x="780" y="238"/>
                  </a:lnTo>
                  <a:lnTo>
                    <a:pt x="781" y="238"/>
                  </a:lnTo>
                  <a:lnTo>
                    <a:pt x="781" y="239"/>
                  </a:lnTo>
                  <a:lnTo>
                    <a:pt x="781" y="238"/>
                  </a:lnTo>
                  <a:lnTo>
                    <a:pt x="781" y="239"/>
                  </a:lnTo>
                  <a:lnTo>
                    <a:pt x="781" y="240"/>
                  </a:lnTo>
                  <a:lnTo>
                    <a:pt x="780" y="240"/>
                  </a:lnTo>
                  <a:lnTo>
                    <a:pt x="780" y="241"/>
                  </a:lnTo>
                  <a:lnTo>
                    <a:pt x="781" y="241"/>
                  </a:lnTo>
                  <a:lnTo>
                    <a:pt x="780" y="241"/>
                  </a:lnTo>
                  <a:lnTo>
                    <a:pt x="780" y="242"/>
                  </a:lnTo>
                  <a:lnTo>
                    <a:pt x="781" y="242"/>
                  </a:lnTo>
                  <a:lnTo>
                    <a:pt x="782" y="243"/>
                  </a:lnTo>
                  <a:lnTo>
                    <a:pt x="783" y="245"/>
                  </a:lnTo>
                  <a:lnTo>
                    <a:pt x="784" y="245"/>
                  </a:lnTo>
                  <a:lnTo>
                    <a:pt x="785" y="246"/>
                  </a:lnTo>
                  <a:lnTo>
                    <a:pt x="786" y="246"/>
                  </a:lnTo>
                  <a:lnTo>
                    <a:pt x="790" y="247"/>
                  </a:lnTo>
                  <a:lnTo>
                    <a:pt x="799" y="249"/>
                  </a:lnTo>
                  <a:lnTo>
                    <a:pt x="804" y="250"/>
                  </a:lnTo>
                  <a:lnTo>
                    <a:pt x="809" y="251"/>
                  </a:lnTo>
                  <a:lnTo>
                    <a:pt x="810" y="251"/>
                  </a:lnTo>
                  <a:lnTo>
                    <a:pt x="812" y="252"/>
                  </a:lnTo>
                  <a:lnTo>
                    <a:pt x="813" y="252"/>
                  </a:lnTo>
                  <a:lnTo>
                    <a:pt x="817" y="252"/>
                  </a:lnTo>
                  <a:lnTo>
                    <a:pt x="821" y="253"/>
                  </a:lnTo>
                  <a:lnTo>
                    <a:pt x="823" y="254"/>
                  </a:lnTo>
                  <a:lnTo>
                    <a:pt x="825" y="254"/>
                  </a:lnTo>
                  <a:lnTo>
                    <a:pt x="826" y="254"/>
                  </a:lnTo>
                  <a:lnTo>
                    <a:pt x="828" y="255"/>
                  </a:lnTo>
                  <a:lnTo>
                    <a:pt x="830" y="255"/>
                  </a:lnTo>
                  <a:lnTo>
                    <a:pt x="832" y="255"/>
                  </a:lnTo>
                  <a:lnTo>
                    <a:pt x="834" y="256"/>
                  </a:lnTo>
                  <a:lnTo>
                    <a:pt x="839" y="255"/>
                  </a:lnTo>
                  <a:lnTo>
                    <a:pt x="840" y="255"/>
                  </a:lnTo>
                  <a:lnTo>
                    <a:pt x="843" y="255"/>
                  </a:lnTo>
                  <a:lnTo>
                    <a:pt x="844" y="254"/>
                  </a:lnTo>
                  <a:lnTo>
                    <a:pt x="845" y="254"/>
                  </a:lnTo>
                  <a:lnTo>
                    <a:pt x="846" y="254"/>
                  </a:lnTo>
                  <a:lnTo>
                    <a:pt x="847" y="254"/>
                  </a:lnTo>
                  <a:lnTo>
                    <a:pt x="848" y="254"/>
                  </a:lnTo>
                  <a:lnTo>
                    <a:pt x="851" y="253"/>
                  </a:lnTo>
                  <a:lnTo>
                    <a:pt x="854" y="253"/>
                  </a:lnTo>
                  <a:lnTo>
                    <a:pt x="855" y="253"/>
                  </a:lnTo>
                  <a:lnTo>
                    <a:pt x="858" y="252"/>
                  </a:lnTo>
                  <a:lnTo>
                    <a:pt x="861" y="252"/>
                  </a:lnTo>
                  <a:lnTo>
                    <a:pt x="863" y="252"/>
                  </a:lnTo>
                  <a:lnTo>
                    <a:pt x="864" y="251"/>
                  </a:lnTo>
                  <a:lnTo>
                    <a:pt x="866" y="251"/>
                  </a:lnTo>
                  <a:lnTo>
                    <a:pt x="868" y="251"/>
                  </a:lnTo>
                  <a:lnTo>
                    <a:pt x="869" y="251"/>
                  </a:lnTo>
                  <a:lnTo>
                    <a:pt x="874" y="249"/>
                  </a:lnTo>
                  <a:lnTo>
                    <a:pt x="877" y="248"/>
                  </a:lnTo>
                  <a:lnTo>
                    <a:pt x="882" y="247"/>
                  </a:lnTo>
                  <a:lnTo>
                    <a:pt x="888" y="246"/>
                  </a:lnTo>
                  <a:lnTo>
                    <a:pt x="890" y="247"/>
                  </a:lnTo>
                  <a:lnTo>
                    <a:pt x="892" y="247"/>
                  </a:lnTo>
                  <a:lnTo>
                    <a:pt x="893" y="248"/>
                  </a:lnTo>
                  <a:lnTo>
                    <a:pt x="897" y="250"/>
                  </a:lnTo>
                  <a:lnTo>
                    <a:pt x="898" y="250"/>
                  </a:lnTo>
                  <a:lnTo>
                    <a:pt x="900" y="251"/>
                  </a:lnTo>
                  <a:lnTo>
                    <a:pt x="900" y="252"/>
                  </a:lnTo>
                  <a:lnTo>
                    <a:pt x="902" y="253"/>
                  </a:lnTo>
                  <a:lnTo>
                    <a:pt x="905" y="254"/>
                  </a:lnTo>
                  <a:lnTo>
                    <a:pt x="907" y="257"/>
                  </a:lnTo>
                  <a:lnTo>
                    <a:pt x="908" y="257"/>
                  </a:lnTo>
                  <a:lnTo>
                    <a:pt x="909" y="258"/>
                  </a:lnTo>
                  <a:lnTo>
                    <a:pt x="910" y="258"/>
                  </a:lnTo>
                  <a:lnTo>
                    <a:pt x="911" y="259"/>
                  </a:lnTo>
                  <a:lnTo>
                    <a:pt x="915" y="260"/>
                  </a:lnTo>
                  <a:lnTo>
                    <a:pt x="915" y="261"/>
                  </a:lnTo>
                  <a:lnTo>
                    <a:pt x="917" y="261"/>
                  </a:lnTo>
                  <a:lnTo>
                    <a:pt x="918" y="263"/>
                  </a:lnTo>
                  <a:lnTo>
                    <a:pt x="918" y="264"/>
                  </a:lnTo>
                  <a:lnTo>
                    <a:pt x="918" y="265"/>
                  </a:lnTo>
                  <a:lnTo>
                    <a:pt x="918" y="267"/>
                  </a:lnTo>
                  <a:lnTo>
                    <a:pt x="918" y="269"/>
                  </a:lnTo>
                  <a:lnTo>
                    <a:pt x="918" y="270"/>
                  </a:lnTo>
                  <a:lnTo>
                    <a:pt x="918" y="271"/>
                  </a:lnTo>
                  <a:lnTo>
                    <a:pt x="918" y="272"/>
                  </a:lnTo>
                  <a:lnTo>
                    <a:pt x="918" y="273"/>
                  </a:lnTo>
                  <a:lnTo>
                    <a:pt x="918" y="274"/>
                  </a:lnTo>
                  <a:lnTo>
                    <a:pt x="918" y="276"/>
                  </a:lnTo>
                  <a:lnTo>
                    <a:pt x="918" y="277"/>
                  </a:lnTo>
                  <a:lnTo>
                    <a:pt x="918" y="278"/>
                  </a:lnTo>
                  <a:lnTo>
                    <a:pt x="918" y="279"/>
                  </a:lnTo>
                  <a:lnTo>
                    <a:pt x="918" y="280"/>
                  </a:lnTo>
                  <a:lnTo>
                    <a:pt x="918" y="281"/>
                  </a:lnTo>
                  <a:lnTo>
                    <a:pt x="917" y="283"/>
                  </a:lnTo>
                  <a:lnTo>
                    <a:pt x="917" y="283"/>
                  </a:lnTo>
                  <a:lnTo>
                    <a:pt x="914" y="286"/>
                  </a:lnTo>
                  <a:lnTo>
                    <a:pt x="913" y="286"/>
                  </a:lnTo>
                  <a:lnTo>
                    <a:pt x="913" y="287"/>
                  </a:lnTo>
                  <a:lnTo>
                    <a:pt x="913" y="288"/>
                  </a:lnTo>
                  <a:lnTo>
                    <a:pt x="912" y="289"/>
                  </a:lnTo>
                  <a:lnTo>
                    <a:pt x="912" y="290"/>
                  </a:lnTo>
                  <a:lnTo>
                    <a:pt x="912" y="291"/>
                  </a:lnTo>
                  <a:lnTo>
                    <a:pt x="912" y="292"/>
                  </a:lnTo>
                  <a:lnTo>
                    <a:pt x="911" y="293"/>
                  </a:lnTo>
                  <a:lnTo>
                    <a:pt x="911" y="294"/>
                  </a:lnTo>
                  <a:lnTo>
                    <a:pt x="910" y="299"/>
                  </a:lnTo>
                  <a:lnTo>
                    <a:pt x="910" y="300"/>
                  </a:lnTo>
                  <a:lnTo>
                    <a:pt x="910" y="301"/>
                  </a:lnTo>
                  <a:lnTo>
                    <a:pt x="910" y="302"/>
                  </a:lnTo>
                  <a:lnTo>
                    <a:pt x="909" y="302"/>
                  </a:lnTo>
                  <a:lnTo>
                    <a:pt x="909" y="303"/>
                  </a:lnTo>
                  <a:lnTo>
                    <a:pt x="909" y="304"/>
                  </a:lnTo>
                  <a:lnTo>
                    <a:pt x="909" y="306"/>
                  </a:lnTo>
                  <a:lnTo>
                    <a:pt x="908" y="307"/>
                  </a:lnTo>
                  <a:lnTo>
                    <a:pt x="908" y="308"/>
                  </a:lnTo>
                  <a:lnTo>
                    <a:pt x="908" y="309"/>
                  </a:lnTo>
                  <a:lnTo>
                    <a:pt x="908" y="311"/>
                  </a:lnTo>
                  <a:lnTo>
                    <a:pt x="908" y="312"/>
                  </a:lnTo>
                  <a:lnTo>
                    <a:pt x="907" y="312"/>
                  </a:lnTo>
                  <a:lnTo>
                    <a:pt x="907" y="313"/>
                  </a:lnTo>
                  <a:lnTo>
                    <a:pt x="907" y="315"/>
                  </a:lnTo>
                  <a:lnTo>
                    <a:pt x="907" y="316"/>
                  </a:lnTo>
                  <a:lnTo>
                    <a:pt x="906" y="316"/>
                  </a:lnTo>
                  <a:lnTo>
                    <a:pt x="906" y="317"/>
                  </a:lnTo>
                  <a:lnTo>
                    <a:pt x="905" y="318"/>
                  </a:lnTo>
                  <a:lnTo>
                    <a:pt x="905" y="319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5" y="322"/>
                  </a:lnTo>
                  <a:lnTo>
                    <a:pt x="905" y="323"/>
                  </a:lnTo>
                  <a:lnTo>
                    <a:pt x="905" y="324"/>
                  </a:lnTo>
                  <a:lnTo>
                    <a:pt x="905" y="325"/>
                  </a:lnTo>
                  <a:lnTo>
                    <a:pt x="905" y="326"/>
                  </a:lnTo>
                  <a:lnTo>
                    <a:pt x="905" y="327"/>
                  </a:lnTo>
                  <a:lnTo>
                    <a:pt x="905" y="329"/>
                  </a:lnTo>
                  <a:lnTo>
                    <a:pt x="904" y="331"/>
                  </a:lnTo>
                  <a:lnTo>
                    <a:pt x="904" y="333"/>
                  </a:lnTo>
                  <a:lnTo>
                    <a:pt x="903" y="335"/>
                  </a:lnTo>
                  <a:lnTo>
                    <a:pt x="903" y="336"/>
                  </a:lnTo>
                  <a:lnTo>
                    <a:pt x="902" y="339"/>
                  </a:lnTo>
                  <a:lnTo>
                    <a:pt x="902" y="340"/>
                  </a:lnTo>
                  <a:lnTo>
                    <a:pt x="901" y="340"/>
                  </a:lnTo>
                  <a:lnTo>
                    <a:pt x="901" y="342"/>
                  </a:lnTo>
                  <a:lnTo>
                    <a:pt x="901" y="343"/>
                  </a:lnTo>
                  <a:lnTo>
                    <a:pt x="900" y="343"/>
                  </a:lnTo>
                  <a:lnTo>
                    <a:pt x="899" y="344"/>
                  </a:lnTo>
                  <a:lnTo>
                    <a:pt x="898" y="345"/>
                  </a:lnTo>
                  <a:lnTo>
                    <a:pt x="898" y="347"/>
                  </a:lnTo>
                  <a:lnTo>
                    <a:pt x="898" y="348"/>
                  </a:lnTo>
                  <a:lnTo>
                    <a:pt x="899" y="348"/>
                  </a:lnTo>
                  <a:lnTo>
                    <a:pt x="899" y="349"/>
                  </a:lnTo>
                  <a:lnTo>
                    <a:pt x="900" y="349"/>
                  </a:lnTo>
                  <a:lnTo>
                    <a:pt x="901" y="349"/>
                  </a:lnTo>
                  <a:lnTo>
                    <a:pt x="902" y="348"/>
                  </a:lnTo>
                  <a:lnTo>
                    <a:pt x="903" y="348"/>
                  </a:lnTo>
                  <a:lnTo>
                    <a:pt x="903" y="347"/>
                  </a:lnTo>
                  <a:lnTo>
                    <a:pt x="904" y="347"/>
                  </a:lnTo>
                  <a:lnTo>
                    <a:pt x="904" y="346"/>
                  </a:lnTo>
                  <a:lnTo>
                    <a:pt x="905" y="346"/>
                  </a:lnTo>
                  <a:lnTo>
                    <a:pt x="901" y="350"/>
                  </a:lnTo>
                  <a:lnTo>
                    <a:pt x="898" y="352"/>
                  </a:lnTo>
                  <a:lnTo>
                    <a:pt x="895" y="355"/>
                  </a:lnTo>
                  <a:lnTo>
                    <a:pt x="896" y="355"/>
                  </a:lnTo>
                  <a:lnTo>
                    <a:pt x="895" y="355"/>
                  </a:lnTo>
                  <a:lnTo>
                    <a:pt x="895" y="356"/>
                  </a:lnTo>
                  <a:lnTo>
                    <a:pt x="895" y="357"/>
                  </a:lnTo>
                  <a:lnTo>
                    <a:pt x="894" y="358"/>
                  </a:lnTo>
                  <a:lnTo>
                    <a:pt x="889" y="355"/>
                  </a:lnTo>
                  <a:lnTo>
                    <a:pt x="889" y="356"/>
                  </a:lnTo>
                  <a:lnTo>
                    <a:pt x="884" y="361"/>
                  </a:lnTo>
                  <a:lnTo>
                    <a:pt x="883" y="362"/>
                  </a:lnTo>
                  <a:lnTo>
                    <a:pt x="882" y="362"/>
                  </a:lnTo>
                  <a:lnTo>
                    <a:pt x="882" y="363"/>
                  </a:lnTo>
                  <a:lnTo>
                    <a:pt x="880" y="366"/>
                  </a:lnTo>
                  <a:lnTo>
                    <a:pt x="879" y="369"/>
                  </a:lnTo>
                  <a:lnTo>
                    <a:pt x="878" y="371"/>
                  </a:lnTo>
                  <a:lnTo>
                    <a:pt x="877" y="371"/>
                  </a:lnTo>
                  <a:lnTo>
                    <a:pt x="877" y="372"/>
                  </a:lnTo>
                  <a:lnTo>
                    <a:pt x="876" y="373"/>
                  </a:lnTo>
                  <a:lnTo>
                    <a:pt x="876" y="374"/>
                  </a:lnTo>
                  <a:lnTo>
                    <a:pt x="876" y="375"/>
                  </a:lnTo>
                  <a:lnTo>
                    <a:pt x="876" y="377"/>
                  </a:lnTo>
                  <a:lnTo>
                    <a:pt x="876" y="378"/>
                  </a:lnTo>
                  <a:lnTo>
                    <a:pt x="874" y="380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69" y="383"/>
                  </a:lnTo>
                  <a:lnTo>
                    <a:pt x="862" y="383"/>
                  </a:lnTo>
                  <a:lnTo>
                    <a:pt x="858" y="383"/>
                  </a:lnTo>
                  <a:lnTo>
                    <a:pt x="857" y="383"/>
                  </a:lnTo>
                  <a:lnTo>
                    <a:pt x="855" y="383"/>
                  </a:lnTo>
                  <a:lnTo>
                    <a:pt x="854" y="383"/>
                  </a:lnTo>
                  <a:lnTo>
                    <a:pt x="853" y="383"/>
                  </a:lnTo>
                  <a:lnTo>
                    <a:pt x="852" y="383"/>
                  </a:lnTo>
                  <a:lnTo>
                    <a:pt x="851" y="382"/>
                  </a:lnTo>
                  <a:lnTo>
                    <a:pt x="850" y="382"/>
                  </a:lnTo>
                  <a:lnTo>
                    <a:pt x="846" y="383"/>
                  </a:lnTo>
                  <a:lnTo>
                    <a:pt x="843" y="384"/>
                  </a:lnTo>
                  <a:lnTo>
                    <a:pt x="842" y="384"/>
                  </a:lnTo>
                  <a:lnTo>
                    <a:pt x="841" y="385"/>
                  </a:lnTo>
                  <a:lnTo>
                    <a:pt x="841" y="384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41" y="385"/>
                  </a:lnTo>
                  <a:lnTo>
                    <a:pt x="841" y="386"/>
                  </a:lnTo>
                  <a:lnTo>
                    <a:pt x="840" y="386"/>
                  </a:lnTo>
                  <a:lnTo>
                    <a:pt x="840" y="385"/>
                  </a:lnTo>
                  <a:lnTo>
                    <a:pt x="839" y="385"/>
                  </a:lnTo>
                  <a:lnTo>
                    <a:pt x="839" y="386"/>
                  </a:lnTo>
                  <a:lnTo>
                    <a:pt x="838" y="387"/>
                  </a:lnTo>
                  <a:lnTo>
                    <a:pt x="837" y="387"/>
                  </a:lnTo>
                  <a:lnTo>
                    <a:pt x="837" y="388"/>
                  </a:lnTo>
                  <a:lnTo>
                    <a:pt x="838" y="388"/>
                  </a:lnTo>
                  <a:lnTo>
                    <a:pt x="837" y="388"/>
                  </a:lnTo>
                  <a:lnTo>
                    <a:pt x="836" y="388"/>
                  </a:lnTo>
                  <a:lnTo>
                    <a:pt x="836" y="389"/>
                  </a:lnTo>
                  <a:lnTo>
                    <a:pt x="836" y="390"/>
                  </a:lnTo>
                  <a:lnTo>
                    <a:pt x="836" y="391"/>
                  </a:lnTo>
                  <a:lnTo>
                    <a:pt x="836" y="392"/>
                  </a:lnTo>
                  <a:lnTo>
                    <a:pt x="836" y="393"/>
                  </a:lnTo>
                  <a:lnTo>
                    <a:pt x="835" y="393"/>
                  </a:lnTo>
                  <a:lnTo>
                    <a:pt x="834" y="394"/>
                  </a:lnTo>
                  <a:lnTo>
                    <a:pt x="835" y="394"/>
                  </a:lnTo>
                  <a:lnTo>
                    <a:pt x="835" y="395"/>
                  </a:lnTo>
                  <a:lnTo>
                    <a:pt x="835" y="396"/>
                  </a:lnTo>
                  <a:lnTo>
                    <a:pt x="835" y="397"/>
                  </a:lnTo>
                  <a:lnTo>
                    <a:pt x="835" y="398"/>
                  </a:lnTo>
                  <a:lnTo>
                    <a:pt x="835" y="399"/>
                  </a:lnTo>
                  <a:lnTo>
                    <a:pt x="835" y="400"/>
                  </a:lnTo>
                  <a:lnTo>
                    <a:pt x="835" y="401"/>
                  </a:lnTo>
                  <a:lnTo>
                    <a:pt x="835" y="402"/>
                  </a:lnTo>
                  <a:lnTo>
                    <a:pt x="835" y="403"/>
                  </a:lnTo>
                  <a:lnTo>
                    <a:pt x="834" y="403"/>
                  </a:lnTo>
                  <a:lnTo>
                    <a:pt x="833" y="403"/>
                  </a:lnTo>
                  <a:lnTo>
                    <a:pt x="833" y="402"/>
                  </a:lnTo>
                  <a:lnTo>
                    <a:pt x="832" y="402"/>
                  </a:lnTo>
                  <a:lnTo>
                    <a:pt x="831" y="403"/>
                  </a:lnTo>
                  <a:lnTo>
                    <a:pt x="830" y="403"/>
                  </a:lnTo>
                  <a:lnTo>
                    <a:pt x="830" y="404"/>
                  </a:lnTo>
                  <a:lnTo>
                    <a:pt x="831" y="404"/>
                  </a:lnTo>
                  <a:lnTo>
                    <a:pt x="832" y="405"/>
                  </a:lnTo>
                  <a:lnTo>
                    <a:pt x="832" y="406"/>
                  </a:lnTo>
                  <a:lnTo>
                    <a:pt x="832" y="407"/>
                  </a:lnTo>
                  <a:lnTo>
                    <a:pt x="831" y="407"/>
                  </a:lnTo>
                  <a:lnTo>
                    <a:pt x="831" y="408"/>
                  </a:lnTo>
                  <a:lnTo>
                    <a:pt x="830" y="408"/>
                  </a:lnTo>
                  <a:lnTo>
                    <a:pt x="830" y="409"/>
                  </a:lnTo>
                  <a:lnTo>
                    <a:pt x="831" y="409"/>
                  </a:lnTo>
                  <a:lnTo>
                    <a:pt x="832" y="409"/>
                  </a:lnTo>
                  <a:lnTo>
                    <a:pt x="832" y="410"/>
                  </a:lnTo>
                  <a:lnTo>
                    <a:pt x="831" y="410"/>
                  </a:lnTo>
                  <a:lnTo>
                    <a:pt x="832" y="410"/>
                  </a:lnTo>
                  <a:lnTo>
                    <a:pt x="832" y="411"/>
                  </a:lnTo>
                  <a:lnTo>
                    <a:pt x="833" y="411"/>
                  </a:lnTo>
                  <a:lnTo>
                    <a:pt x="833" y="410"/>
                  </a:lnTo>
                  <a:lnTo>
                    <a:pt x="834" y="410"/>
                  </a:lnTo>
                  <a:lnTo>
                    <a:pt x="834" y="411"/>
                  </a:lnTo>
                  <a:lnTo>
                    <a:pt x="835" y="411"/>
                  </a:lnTo>
                  <a:lnTo>
                    <a:pt x="835" y="412"/>
                  </a:lnTo>
                  <a:lnTo>
                    <a:pt x="836" y="412"/>
                  </a:lnTo>
                  <a:lnTo>
                    <a:pt x="836" y="413"/>
                  </a:lnTo>
                  <a:lnTo>
                    <a:pt x="837" y="413"/>
                  </a:lnTo>
                  <a:lnTo>
                    <a:pt x="838" y="413"/>
                  </a:lnTo>
                  <a:lnTo>
                    <a:pt x="839" y="413"/>
                  </a:lnTo>
                  <a:lnTo>
                    <a:pt x="839" y="412"/>
                  </a:lnTo>
                  <a:lnTo>
                    <a:pt x="840" y="412"/>
                  </a:lnTo>
                  <a:lnTo>
                    <a:pt x="840" y="413"/>
                  </a:lnTo>
                  <a:lnTo>
                    <a:pt x="841" y="412"/>
                  </a:lnTo>
                  <a:lnTo>
                    <a:pt x="841" y="413"/>
                  </a:lnTo>
                  <a:lnTo>
                    <a:pt x="842" y="413"/>
                  </a:lnTo>
                  <a:lnTo>
                    <a:pt x="843" y="413"/>
                  </a:lnTo>
                  <a:lnTo>
                    <a:pt x="843" y="414"/>
                  </a:lnTo>
                  <a:lnTo>
                    <a:pt x="844" y="414"/>
                  </a:lnTo>
                  <a:lnTo>
                    <a:pt x="844" y="415"/>
                  </a:lnTo>
                  <a:lnTo>
                    <a:pt x="845" y="415"/>
                  </a:lnTo>
                  <a:lnTo>
                    <a:pt x="845" y="416"/>
                  </a:lnTo>
                  <a:lnTo>
                    <a:pt x="844" y="416"/>
                  </a:lnTo>
                  <a:lnTo>
                    <a:pt x="844" y="417"/>
                  </a:lnTo>
                  <a:lnTo>
                    <a:pt x="845" y="417"/>
                  </a:lnTo>
                  <a:lnTo>
                    <a:pt x="845" y="418"/>
                  </a:lnTo>
                  <a:lnTo>
                    <a:pt x="844" y="418"/>
                  </a:lnTo>
                  <a:lnTo>
                    <a:pt x="844" y="419"/>
                  </a:lnTo>
                  <a:lnTo>
                    <a:pt x="845" y="420"/>
                  </a:lnTo>
                  <a:lnTo>
                    <a:pt x="845" y="420"/>
                  </a:lnTo>
                  <a:lnTo>
                    <a:pt x="845" y="420"/>
                  </a:lnTo>
                  <a:lnTo>
                    <a:pt x="844" y="420"/>
                  </a:lnTo>
                  <a:lnTo>
                    <a:pt x="844" y="421"/>
                  </a:lnTo>
                  <a:lnTo>
                    <a:pt x="845" y="421"/>
                  </a:lnTo>
                  <a:lnTo>
                    <a:pt x="844" y="421"/>
                  </a:lnTo>
                  <a:lnTo>
                    <a:pt x="844" y="422"/>
                  </a:lnTo>
                  <a:lnTo>
                    <a:pt x="843" y="422"/>
                  </a:lnTo>
                  <a:lnTo>
                    <a:pt x="843" y="423"/>
                  </a:lnTo>
                  <a:lnTo>
                    <a:pt x="844" y="423"/>
                  </a:lnTo>
                  <a:lnTo>
                    <a:pt x="844" y="422"/>
                  </a:lnTo>
                  <a:lnTo>
                    <a:pt x="845" y="422"/>
                  </a:lnTo>
                  <a:lnTo>
                    <a:pt x="845" y="423"/>
                  </a:lnTo>
                  <a:lnTo>
                    <a:pt x="845" y="424"/>
                  </a:lnTo>
                  <a:lnTo>
                    <a:pt x="844" y="424"/>
                  </a:lnTo>
                  <a:lnTo>
                    <a:pt x="844" y="425"/>
                  </a:lnTo>
                  <a:lnTo>
                    <a:pt x="845" y="425"/>
                  </a:lnTo>
                  <a:lnTo>
                    <a:pt x="844" y="425"/>
                  </a:lnTo>
                  <a:lnTo>
                    <a:pt x="844" y="426"/>
                  </a:lnTo>
                  <a:lnTo>
                    <a:pt x="843" y="426"/>
                  </a:lnTo>
                  <a:lnTo>
                    <a:pt x="843" y="427"/>
                  </a:lnTo>
                  <a:lnTo>
                    <a:pt x="843" y="427"/>
                  </a:lnTo>
                  <a:lnTo>
                    <a:pt x="843" y="428"/>
                  </a:lnTo>
                  <a:lnTo>
                    <a:pt x="842" y="428"/>
                  </a:lnTo>
                  <a:lnTo>
                    <a:pt x="842" y="429"/>
                  </a:lnTo>
                  <a:lnTo>
                    <a:pt x="843" y="429"/>
                  </a:lnTo>
                  <a:lnTo>
                    <a:pt x="843" y="430"/>
                  </a:lnTo>
                  <a:lnTo>
                    <a:pt x="842" y="430"/>
                  </a:lnTo>
                  <a:lnTo>
                    <a:pt x="843" y="430"/>
                  </a:lnTo>
                  <a:lnTo>
                    <a:pt x="843" y="431"/>
                  </a:lnTo>
                  <a:lnTo>
                    <a:pt x="843" y="432"/>
                  </a:lnTo>
                  <a:lnTo>
                    <a:pt x="842" y="432"/>
                  </a:lnTo>
                  <a:lnTo>
                    <a:pt x="843" y="433"/>
                  </a:lnTo>
                  <a:lnTo>
                    <a:pt x="844" y="434"/>
                  </a:lnTo>
                  <a:lnTo>
                    <a:pt x="844" y="435"/>
                  </a:lnTo>
                  <a:lnTo>
                    <a:pt x="844" y="436"/>
                  </a:lnTo>
                  <a:lnTo>
                    <a:pt x="844" y="437"/>
                  </a:lnTo>
                  <a:lnTo>
                    <a:pt x="843" y="437"/>
                  </a:lnTo>
                  <a:lnTo>
                    <a:pt x="842" y="437"/>
                  </a:lnTo>
                  <a:lnTo>
                    <a:pt x="841" y="436"/>
                  </a:lnTo>
                  <a:lnTo>
                    <a:pt x="841" y="437"/>
                  </a:lnTo>
                  <a:lnTo>
                    <a:pt x="842" y="438"/>
                  </a:lnTo>
                  <a:lnTo>
                    <a:pt x="842" y="439"/>
                  </a:lnTo>
                  <a:lnTo>
                    <a:pt x="841" y="439"/>
                  </a:lnTo>
                  <a:lnTo>
                    <a:pt x="840" y="439"/>
                  </a:lnTo>
                  <a:lnTo>
                    <a:pt x="841" y="440"/>
                  </a:lnTo>
                  <a:lnTo>
                    <a:pt x="840" y="440"/>
                  </a:lnTo>
                  <a:lnTo>
                    <a:pt x="840" y="441"/>
                  </a:lnTo>
                  <a:lnTo>
                    <a:pt x="839" y="441"/>
                  </a:lnTo>
                  <a:lnTo>
                    <a:pt x="839" y="442"/>
                  </a:lnTo>
                  <a:lnTo>
                    <a:pt x="840" y="442"/>
                  </a:lnTo>
                  <a:lnTo>
                    <a:pt x="840" y="443"/>
                  </a:lnTo>
                  <a:lnTo>
                    <a:pt x="840" y="444"/>
                  </a:lnTo>
                  <a:lnTo>
                    <a:pt x="841" y="444"/>
                  </a:lnTo>
                  <a:lnTo>
                    <a:pt x="840" y="445"/>
                  </a:lnTo>
                  <a:lnTo>
                    <a:pt x="841" y="445"/>
                  </a:lnTo>
                  <a:lnTo>
                    <a:pt x="841" y="446"/>
                  </a:lnTo>
                  <a:lnTo>
                    <a:pt x="841" y="447"/>
                  </a:lnTo>
                  <a:lnTo>
                    <a:pt x="842" y="447"/>
                  </a:lnTo>
                  <a:lnTo>
                    <a:pt x="842" y="448"/>
                  </a:lnTo>
                  <a:lnTo>
                    <a:pt x="843" y="448"/>
                  </a:lnTo>
                  <a:lnTo>
                    <a:pt x="844" y="448"/>
                  </a:lnTo>
                  <a:lnTo>
                    <a:pt x="844" y="447"/>
                  </a:lnTo>
                  <a:lnTo>
                    <a:pt x="845" y="447"/>
                  </a:lnTo>
                  <a:lnTo>
                    <a:pt x="845" y="448"/>
                  </a:lnTo>
                  <a:lnTo>
                    <a:pt x="844" y="448"/>
                  </a:lnTo>
                  <a:lnTo>
                    <a:pt x="844" y="449"/>
                  </a:lnTo>
                  <a:lnTo>
                    <a:pt x="845" y="449"/>
                  </a:lnTo>
                  <a:lnTo>
                    <a:pt x="845" y="450"/>
                  </a:lnTo>
                  <a:lnTo>
                    <a:pt x="846" y="450"/>
                  </a:lnTo>
                  <a:lnTo>
                    <a:pt x="846" y="451"/>
                  </a:lnTo>
                  <a:lnTo>
                    <a:pt x="845" y="451"/>
                  </a:lnTo>
                  <a:lnTo>
                    <a:pt x="845" y="452"/>
                  </a:lnTo>
                  <a:lnTo>
                    <a:pt x="846" y="452"/>
                  </a:lnTo>
                  <a:lnTo>
                    <a:pt x="846" y="453"/>
                  </a:lnTo>
                  <a:lnTo>
                    <a:pt x="847" y="453"/>
                  </a:lnTo>
                  <a:lnTo>
                    <a:pt x="847" y="454"/>
                  </a:lnTo>
                  <a:lnTo>
                    <a:pt x="848" y="454"/>
                  </a:lnTo>
                  <a:lnTo>
                    <a:pt x="849" y="454"/>
                  </a:lnTo>
                  <a:lnTo>
                    <a:pt x="850" y="454"/>
                  </a:lnTo>
                  <a:lnTo>
                    <a:pt x="850" y="455"/>
                  </a:lnTo>
                  <a:lnTo>
                    <a:pt x="850" y="456"/>
                  </a:lnTo>
                  <a:lnTo>
                    <a:pt x="850" y="457"/>
                  </a:lnTo>
                  <a:lnTo>
                    <a:pt x="850" y="458"/>
                  </a:lnTo>
                  <a:lnTo>
                    <a:pt x="850" y="459"/>
                  </a:lnTo>
                  <a:lnTo>
                    <a:pt x="850" y="460"/>
                  </a:lnTo>
                  <a:lnTo>
                    <a:pt x="849" y="460"/>
                  </a:lnTo>
                  <a:lnTo>
                    <a:pt x="849" y="461"/>
                  </a:lnTo>
                  <a:lnTo>
                    <a:pt x="848" y="461"/>
                  </a:lnTo>
                  <a:lnTo>
                    <a:pt x="848" y="462"/>
                  </a:lnTo>
                  <a:lnTo>
                    <a:pt x="847" y="462"/>
                  </a:lnTo>
                  <a:lnTo>
                    <a:pt x="847" y="463"/>
                  </a:lnTo>
                  <a:lnTo>
                    <a:pt x="846" y="465"/>
                  </a:lnTo>
                  <a:lnTo>
                    <a:pt x="846" y="466"/>
                  </a:lnTo>
                  <a:lnTo>
                    <a:pt x="845" y="468"/>
                  </a:lnTo>
                  <a:lnTo>
                    <a:pt x="845" y="470"/>
                  </a:lnTo>
                  <a:lnTo>
                    <a:pt x="845" y="471"/>
                  </a:lnTo>
                  <a:lnTo>
                    <a:pt x="844" y="472"/>
                  </a:lnTo>
                  <a:lnTo>
                    <a:pt x="843" y="473"/>
                  </a:lnTo>
                  <a:lnTo>
                    <a:pt x="843" y="474"/>
                  </a:lnTo>
                  <a:lnTo>
                    <a:pt x="842" y="475"/>
                  </a:lnTo>
                  <a:lnTo>
                    <a:pt x="842" y="477"/>
                  </a:lnTo>
                  <a:lnTo>
                    <a:pt x="841" y="478"/>
                  </a:lnTo>
                  <a:lnTo>
                    <a:pt x="841" y="479"/>
                  </a:lnTo>
                  <a:lnTo>
                    <a:pt x="841" y="480"/>
                  </a:lnTo>
                  <a:lnTo>
                    <a:pt x="841" y="481"/>
                  </a:lnTo>
                  <a:lnTo>
                    <a:pt x="842" y="481"/>
                  </a:lnTo>
                  <a:lnTo>
                    <a:pt x="843" y="481"/>
                  </a:lnTo>
                  <a:lnTo>
                    <a:pt x="844" y="481"/>
                  </a:lnTo>
                  <a:lnTo>
                    <a:pt x="844" y="480"/>
                  </a:lnTo>
                  <a:lnTo>
                    <a:pt x="845" y="479"/>
                  </a:lnTo>
                  <a:lnTo>
                    <a:pt x="845" y="479"/>
                  </a:lnTo>
                  <a:lnTo>
                    <a:pt x="845" y="478"/>
                  </a:lnTo>
                  <a:lnTo>
                    <a:pt x="846" y="478"/>
                  </a:lnTo>
                  <a:lnTo>
                    <a:pt x="847" y="479"/>
                  </a:lnTo>
                  <a:lnTo>
                    <a:pt x="846" y="480"/>
                  </a:lnTo>
                  <a:lnTo>
                    <a:pt x="845" y="481"/>
                  </a:lnTo>
                  <a:lnTo>
                    <a:pt x="845" y="482"/>
                  </a:lnTo>
                  <a:lnTo>
                    <a:pt x="845" y="482"/>
                  </a:lnTo>
                  <a:lnTo>
                    <a:pt x="846" y="482"/>
                  </a:lnTo>
                  <a:lnTo>
                    <a:pt x="847" y="482"/>
                  </a:lnTo>
                  <a:lnTo>
                    <a:pt x="848" y="482"/>
                  </a:lnTo>
                  <a:lnTo>
                    <a:pt x="848" y="483"/>
                  </a:lnTo>
                  <a:lnTo>
                    <a:pt x="848" y="484"/>
                  </a:lnTo>
                  <a:lnTo>
                    <a:pt x="849" y="484"/>
                  </a:lnTo>
                  <a:lnTo>
                    <a:pt x="850" y="484"/>
                  </a:lnTo>
                  <a:lnTo>
                    <a:pt x="850" y="483"/>
                  </a:lnTo>
                  <a:lnTo>
                    <a:pt x="850" y="482"/>
                  </a:lnTo>
                  <a:lnTo>
                    <a:pt x="850" y="481"/>
                  </a:lnTo>
                  <a:lnTo>
                    <a:pt x="851" y="481"/>
                  </a:lnTo>
                  <a:lnTo>
                    <a:pt x="851" y="482"/>
                  </a:lnTo>
                  <a:lnTo>
                    <a:pt x="850" y="486"/>
                  </a:lnTo>
                  <a:lnTo>
                    <a:pt x="850" y="490"/>
                  </a:lnTo>
                  <a:lnTo>
                    <a:pt x="849" y="492"/>
                  </a:lnTo>
                  <a:lnTo>
                    <a:pt x="849" y="496"/>
                  </a:lnTo>
                  <a:lnTo>
                    <a:pt x="849" y="499"/>
                  </a:lnTo>
                  <a:lnTo>
                    <a:pt x="847" y="509"/>
                  </a:lnTo>
                  <a:lnTo>
                    <a:pt x="847" y="513"/>
                  </a:lnTo>
                  <a:lnTo>
                    <a:pt x="847" y="516"/>
                  </a:lnTo>
                  <a:lnTo>
                    <a:pt x="846" y="517"/>
                  </a:lnTo>
                  <a:lnTo>
                    <a:pt x="846" y="520"/>
                  </a:lnTo>
                  <a:lnTo>
                    <a:pt x="846" y="523"/>
                  </a:lnTo>
                  <a:lnTo>
                    <a:pt x="845" y="524"/>
                  </a:lnTo>
                  <a:lnTo>
                    <a:pt x="845" y="525"/>
                  </a:lnTo>
                  <a:lnTo>
                    <a:pt x="845" y="526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6" y="529"/>
                  </a:lnTo>
                  <a:lnTo>
                    <a:pt x="845" y="529"/>
                  </a:lnTo>
                  <a:lnTo>
                    <a:pt x="845" y="529"/>
                  </a:lnTo>
                  <a:lnTo>
                    <a:pt x="845" y="530"/>
                  </a:lnTo>
                  <a:lnTo>
                    <a:pt x="844" y="530"/>
                  </a:lnTo>
                  <a:lnTo>
                    <a:pt x="844" y="529"/>
                  </a:lnTo>
                  <a:lnTo>
                    <a:pt x="843" y="529"/>
                  </a:lnTo>
                  <a:lnTo>
                    <a:pt x="842" y="529"/>
                  </a:lnTo>
                  <a:lnTo>
                    <a:pt x="841" y="529"/>
                  </a:lnTo>
                  <a:lnTo>
                    <a:pt x="840" y="529"/>
                  </a:lnTo>
                  <a:lnTo>
                    <a:pt x="839" y="529"/>
                  </a:lnTo>
                  <a:lnTo>
                    <a:pt x="838" y="529"/>
                  </a:lnTo>
                  <a:lnTo>
                    <a:pt x="837" y="529"/>
                  </a:lnTo>
                  <a:lnTo>
                    <a:pt x="836" y="529"/>
                  </a:lnTo>
                  <a:lnTo>
                    <a:pt x="836" y="528"/>
                  </a:lnTo>
                  <a:lnTo>
                    <a:pt x="835" y="528"/>
                  </a:lnTo>
                  <a:lnTo>
                    <a:pt x="834" y="527"/>
                  </a:lnTo>
                  <a:lnTo>
                    <a:pt x="833" y="527"/>
                  </a:lnTo>
                  <a:lnTo>
                    <a:pt x="834" y="527"/>
                  </a:lnTo>
                  <a:lnTo>
                    <a:pt x="834" y="526"/>
                  </a:lnTo>
                  <a:lnTo>
                    <a:pt x="833" y="526"/>
                  </a:lnTo>
                  <a:lnTo>
                    <a:pt x="833" y="525"/>
                  </a:lnTo>
                  <a:lnTo>
                    <a:pt x="833" y="524"/>
                  </a:lnTo>
                  <a:lnTo>
                    <a:pt x="832" y="523"/>
                  </a:lnTo>
                  <a:lnTo>
                    <a:pt x="832" y="522"/>
                  </a:lnTo>
                  <a:lnTo>
                    <a:pt x="831" y="522"/>
                  </a:lnTo>
                  <a:lnTo>
                    <a:pt x="831" y="523"/>
                  </a:lnTo>
                  <a:lnTo>
                    <a:pt x="832" y="523"/>
                  </a:lnTo>
                  <a:lnTo>
                    <a:pt x="832" y="524"/>
                  </a:lnTo>
                  <a:lnTo>
                    <a:pt x="831" y="524"/>
                  </a:lnTo>
                  <a:lnTo>
                    <a:pt x="830" y="524"/>
                  </a:lnTo>
                  <a:lnTo>
                    <a:pt x="830" y="523"/>
                  </a:lnTo>
                  <a:lnTo>
                    <a:pt x="830" y="524"/>
                  </a:lnTo>
                  <a:lnTo>
                    <a:pt x="830" y="525"/>
                  </a:lnTo>
                  <a:lnTo>
                    <a:pt x="829" y="525"/>
                  </a:lnTo>
                  <a:lnTo>
                    <a:pt x="827" y="524"/>
                  </a:lnTo>
                  <a:lnTo>
                    <a:pt x="826" y="524"/>
                  </a:lnTo>
                  <a:lnTo>
                    <a:pt x="825" y="525"/>
                  </a:lnTo>
                  <a:lnTo>
                    <a:pt x="824" y="526"/>
                  </a:lnTo>
                  <a:lnTo>
                    <a:pt x="823" y="527"/>
                  </a:lnTo>
                  <a:lnTo>
                    <a:pt x="822" y="527"/>
                  </a:lnTo>
                  <a:lnTo>
                    <a:pt x="821" y="528"/>
                  </a:lnTo>
                  <a:lnTo>
                    <a:pt x="821" y="529"/>
                  </a:lnTo>
                  <a:lnTo>
                    <a:pt x="820" y="529"/>
                  </a:lnTo>
                  <a:lnTo>
                    <a:pt x="820" y="530"/>
                  </a:lnTo>
                  <a:lnTo>
                    <a:pt x="821" y="530"/>
                  </a:lnTo>
                  <a:lnTo>
                    <a:pt x="821" y="531"/>
                  </a:lnTo>
                  <a:lnTo>
                    <a:pt x="820" y="531"/>
                  </a:lnTo>
                  <a:lnTo>
                    <a:pt x="820" y="532"/>
                  </a:lnTo>
                  <a:lnTo>
                    <a:pt x="821" y="533"/>
                  </a:lnTo>
                  <a:lnTo>
                    <a:pt x="821" y="534"/>
                  </a:lnTo>
                  <a:lnTo>
                    <a:pt x="820" y="535"/>
                  </a:lnTo>
                  <a:lnTo>
                    <a:pt x="820" y="536"/>
                  </a:lnTo>
                  <a:lnTo>
                    <a:pt x="821" y="537"/>
                  </a:lnTo>
                  <a:lnTo>
                    <a:pt x="821" y="538"/>
                  </a:lnTo>
                  <a:lnTo>
                    <a:pt x="821" y="539"/>
                  </a:lnTo>
                  <a:lnTo>
                    <a:pt x="821" y="540"/>
                  </a:lnTo>
                  <a:lnTo>
                    <a:pt x="820" y="541"/>
                  </a:lnTo>
                  <a:lnTo>
                    <a:pt x="819" y="542"/>
                  </a:lnTo>
                  <a:lnTo>
                    <a:pt x="818" y="543"/>
                  </a:lnTo>
                  <a:lnTo>
                    <a:pt x="818" y="544"/>
                  </a:lnTo>
                  <a:lnTo>
                    <a:pt x="817" y="545"/>
                  </a:lnTo>
                  <a:lnTo>
                    <a:pt x="817" y="546"/>
                  </a:lnTo>
                  <a:lnTo>
                    <a:pt x="817" y="547"/>
                  </a:lnTo>
                  <a:lnTo>
                    <a:pt x="817" y="548"/>
                  </a:lnTo>
                  <a:lnTo>
                    <a:pt x="816" y="549"/>
                  </a:lnTo>
                  <a:lnTo>
                    <a:pt x="816" y="550"/>
                  </a:lnTo>
                  <a:lnTo>
                    <a:pt x="815" y="550"/>
                  </a:lnTo>
                  <a:lnTo>
                    <a:pt x="814" y="550"/>
                  </a:lnTo>
                  <a:lnTo>
                    <a:pt x="814" y="551"/>
                  </a:lnTo>
                  <a:lnTo>
                    <a:pt x="813" y="551"/>
                  </a:lnTo>
                  <a:lnTo>
                    <a:pt x="809" y="549"/>
                  </a:lnTo>
                  <a:lnTo>
                    <a:pt x="808" y="548"/>
                  </a:lnTo>
                  <a:lnTo>
                    <a:pt x="807" y="547"/>
                  </a:lnTo>
                  <a:lnTo>
                    <a:pt x="806" y="546"/>
                  </a:lnTo>
                  <a:lnTo>
                    <a:pt x="806" y="545"/>
                  </a:lnTo>
                  <a:lnTo>
                    <a:pt x="805" y="545"/>
                  </a:lnTo>
                  <a:lnTo>
                    <a:pt x="804" y="545"/>
                  </a:lnTo>
                  <a:lnTo>
                    <a:pt x="804" y="544"/>
                  </a:lnTo>
                  <a:lnTo>
                    <a:pt x="803" y="544"/>
                  </a:lnTo>
                  <a:lnTo>
                    <a:pt x="802" y="543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801" y="542"/>
                  </a:lnTo>
                  <a:lnTo>
                    <a:pt x="800" y="542"/>
                  </a:lnTo>
                  <a:lnTo>
                    <a:pt x="800" y="543"/>
                  </a:lnTo>
                  <a:lnTo>
                    <a:pt x="799" y="543"/>
                  </a:lnTo>
                  <a:lnTo>
                    <a:pt x="799" y="544"/>
                  </a:lnTo>
                  <a:lnTo>
                    <a:pt x="798" y="544"/>
                  </a:lnTo>
                  <a:lnTo>
                    <a:pt x="797" y="544"/>
                  </a:lnTo>
                  <a:lnTo>
                    <a:pt x="798" y="544"/>
                  </a:lnTo>
                  <a:lnTo>
                    <a:pt x="798" y="543"/>
                  </a:lnTo>
                  <a:lnTo>
                    <a:pt x="796" y="543"/>
                  </a:lnTo>
                  <a:lnTo>
                    <a:pt x="796" y="544"/>
                  </a:lnTo>
                  <a:lnTo>
                    <a:pt x="796" y="545"/>
                  </a:lnTo>
                  <a:lnTo>
                    <a:pt x="795" y="545"/>
                  </a:lnTo>
                  <a:lnTo>
                    <a:pt x="794" y="545"/>
                  </a:lnTo>
                  <a:lnTo>
                    <a:pt x="793" y="546"/>
                  </a:lnTo>
                  <a:lnTo>
                    <a:pt x="793" y="547"/>
                  </a:lnTo>
                  <a:lnTo>
                    <a:pt x="793" y="548"/>
                  </a:lnTo>
                  <a:lnTo>
                    <a:pt x="794" y="548"/>
                  </a:lnTo>
                  <a:lnTo>
                    <a:pt x="794" y="549"/>
                  </a:lnTo>
                  <a:lnTo>
                    <a:pt x="795" y="550"/>
                  </a:lnTo>
                  <a:lnTo>
                    <a:pt x="795" y="551"/>
                  </a:lnTo>
                  <a:lnTo>
                    <a:pt x="796" y="551"/>
                  </a:lnTo>
                  <a:lnTo>
                    <a:pt x="796" y="552"/>
                  </a:lnTo>
                  <a:lnTo>
                    <a:pt x="796" y="553"/>
                  </a:lnTo>
                  <a:lnTo>
                    <a:pt x="797" y="553"/>
                  </a:lnTo>
                  <a:lnTo>
                    <a:pt x="797" y="554"/>
                  </a:lnTo>
                  <a:lnTo>
                    <a:pt x="798" y="555"/>
                  </a:lnTo>
                  <a:lnTo>
                    <a:pt x="798" y="556"/>
                  </a:lnTo>
                  <a:lnTo>
                    <a:pt x="798" y="557"/>
                  </a:lnTo>
                  <a:lnTo>
                    <a:pt x="799" y="557"/>
                  </a:lnTo>
                  <a:lnTo>
                    <a:pt x="799" y="558"/>
                  </a:lnTo>
                  <a:lnTo>
                    <a:pt x="799" y="559"/>
                  </a:lnTo>
                  <a:lnTo>
                    <a:pt x="798" y="559"/>
                  </a:lnTo>
                  <a:lnTo>
                    <a:pt x="798" y="560"/>
                  </a:lnTo>
                  <a:lnTo>
                    <a:pt x="797" y="560"/>
                  </a:lnTo>
                  <a:lnTo>
                    <a:pt x="796" y="560"/>
                  </a:lnTo>
                  <a:lnTo>
                    <a:pt x="795" y="560"/>
                  </a:lnTo>
                  <a:lnTo>
                    <a:pt x="795" y="561"/>
                  </a:lnTo>
                  <a:lnTo>
                    <a:pt x="796" y="562"/>
                  </a:lnTo>
                  <a:lnTo>
                    <a:pt x="795" y="562"/>
                  </a:lnTo>
                  <a:lnTo>
                    <a:pt x="794" y="562"/>
                  </a:lnTo>
                  <a:lnTo>
                    <a:pt x="794" y="563"/>
                  </a:lnTo>
                  <a:lnTo>
                    <a:pt x="793" y="563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90" y="564"/>
                  </a:lnTo>
                  <a:lnTo>
                    <a:pt x="789" y="564"/>
                  </a:lnTo>
                  <a:lnTo>
                    <a:pt x="788" y="563"/>
                  </a:lnTo>
                  <a:lnTo>
                    <a:pt x="788" y="562"/>
                  </a:lnTo>
                  <a:lnTo>
                    <a:pt x="788" y="563"/>
                  </a:lnTo>
                  <a:lnTo>
                    <a:pt x="787" y="563"/>
                  </a:lnTo>
                  <a:lnTo>
                    <a:pt x="787" y="564"/>
                  </a:lnTo>
                  <a:lnTo>
                    <a:pt x="787" y="565"/>
                  </a:lnTo>
                  <a:lnTo>
                    <a:pt x="786" y="566"/>
                  </a:lnTo>
                  <a:lnTo>
                    <a:pt x="786" y="567"/>
                  </a:lnTo>
                  <a:lnTo>
                    <a:pt x="787" y="567"/>
                  </a:lnTo>
                  <a:lnTo>
                    <a:pt x="787" y="568"/>
                  </a:lnTo>
                  <a:lnTo>
                    <a:pt x="787" y="569"/>
                  </a:lnTo>
                  <a:lnTo>
                    <a:pt x="787" y="570"/>
                  </a:lnTo>
                  <a:lnTo>
                    <a:pt x="786" y="570"/>
                  </a:lnTo>
                  <a:lnTo>
                    <a:pt x="786" y="571"/>
                  </a:lnTo>
                  <a:lnTo>
                    <a:pt x="786" y="571"/>
                  </a:lnTo>
                  <a:lnTo>
                    <a:pt x="787" y="571"/>
                  </a:lnTo>
                  <a:lnTo>
                    <a:pt x="786" y="572"/>
                  </a:lnTo>
                  <a:lnTo>
                    <a:pt x="785" y="573"/>
                  </a:lnTo>
                  <a:lnTo>
                    <a:pt x="785" y="574"/>
                  </a:lnTo>
                  <a:lnTo>
                    <a:pt x="786" y="574"/>
                  </a:lnTo>
                  <a:lnTo>
                    <a:pt x="785" y="574"/>
                  </a:lnTo>
                  <a:lnTo>
                    <a:pt x="785" y="575"/>
                  </a:lnTo>
                  <a:lnTo>
                    <a:pt x="784" y="575"/>
                  </a:lnTo>
                  <a:lnTo>
                    <a:pt x="784" y="576"/>
                  </a:lnTo>
                  <a:lnTo>
                    <a:pt x="785" y="577"/>
                  </a:lnTo>
                  <a:lnTo>
                    <a:pt x="786" y="577"/>
                  </a:lnTo>
                  <a:lnTo>
                    <a:pt x="787" y="577"/>
                  </a:lnTo>
                  <a:lnTo>
                    <a:pt x="787" y="578"/>
                  </a:lnTo>
                  <a:lnTo>
                    <a:pt x="787" y="579"/>
                  </a:lnTo>
                  <a:lnTo>
                    <a:pt x="787" y="580"/>
                  </a:lnTo>
                  <a:lnTo>
                    <a:pt x="788" y="580"/>
                  </a:lnTo>
                  <a:lnTo>
                    <a:pt x="788" y="581"/>
                  </a:lnTo>
                  <a:lnTo>
                    <a:pt x="787" y="581"/>
                  </a:lnTo>
                  <a:lnTo>
                    <a:pt x="787" y="582"/>
                  </a:lnTo>
                  <a:lnTo>
                    <a:pt x="787" y="583"/>
                  </a:lnTo>
                  <a:lnTo>
                    <a:pt x="788" y="583"/>
                  </a:lnTo>
                  <a:lnTo>
                    <a:pt x="788" y="584"/>
                  </a:lnTo>
                  <a:lnTo>
                    <a:pt x="788" y="585"/>
                  </a:lnTo>
                  <a:lnTo>
                    <a:pt x="788" y="586"/>
                  </a:lnTo>
                  <a:lnTo>
                    <a:pt x="788" y="587"/>
                  </a:lnTo>
                  <a:lnTo>
                    <a:pt x="788" y="588"/>
                  </a:lnTo>
                  <a:lnTo>
                    <a:pt x="787" y="588"/>
                  </a:lnTo>
                  <a:lnTo>
                    <a:pt x="787" y="589"/>
                  </a:lnTo>
                  <a:lnTo>
                    <a:pt x="787" y="590"/>
                  </a:lnTo>
                  <a:lnTo>
                    <a:pt x="786" y="590"/>
                  </a:lnTo>
                  <a:lnTo>
                    <a:pt x="785" y="590"/>
                  </a:lnTo>
                  <a:lnTo>
                    <a:pt x="786" y="590"/>
                  </a:lnTo>
                  <a:lnTo>
                    <a:pt x="786" y="591"/>
                  </a:lnTo>
                  <a:lnTo>
                    <a:pt x="785" y="591"/>
                  </a:lnTo>
                  <a:lnTo>
                    <a:pt x="785" y="592"/>
                  </a:lnTo>
                  <a:lnTo>
                    <a:pt x="786" y="592"/>
                  </a:lnTo>
                  <a:lnTo>
                    <a:pt x="786" y="593"/>
                  </a:lnTo>
                  <a:lnTo>
                    <a:pt x="786" y="594"/>
                  </a:lnTo>
                  <a:lnTo>
                    <a:pt x="786" y="595"/>
                  </a:lnTo>
                  <a:lnTo>
                    <a:pt x="785" y="595"/>
                  </a:lnTo>
                  <a:lnTo>
                    <a:pt x="785" y="596"/>
                  </a:lnTo>
                  <a:lnTo>
                    <a:pt x="786" y="596"/>
                  </a:lnTo>
                  <a:lnTo>
                    <a:pt x="785" y="597"/>
                  </a:lnTo>
                  <a:lnTo>
                    <a:pt x="785" y="598"/>
                  </a:lnTo>
                  <a:lnTo>
                    <a:pt x="785" y="599"/>
                  </a:lnTo>
                  <a:lnTo>
                    <a:pt x="784" y="599"/>
                  </a:lnTo>
                  <a:lnTo>
                    <a:pt x="783" y="599"/>
                  </a:lnTo>
                  <a:lnTo>
                    <a:pt x="783" y="600"/>
                  </a:lnTo>
                  <a:lnTo>
                    <a:pt x="784" y="600"/>
                  </a:lnTo>
                  <a:lnTo>
                    <a:pt x="783" y="601"/>
                  </a:lnTo>
                  <a:lnTo>
                    <a:pt x="783" y="602"/>
                  </a:lnTo>
                  <a:lnTo>
                    <a:pt x="782" y="603"/>
                  </a:lnTo>
                  <a:lnTo>
                    <a:pt x="782" y="604"/>
                  </a:lnTo>
                  <a:lnTo>
                    <a:pt x="783" y="605"/>
                  </a:lnTo>
                  <a:lnTo>
                    <a:pt x="783" y="606"/>
                  </a:lnTo>
                  <a:lnTo>
                    <a:pt x="783" y="607"/>
                  </a:lnTo>
                  <a:lnTo>
                    <a:pt x="784" y="607"/>
                  </a:lnTo>
                  <a:lnTo>
                    <a:pt x="784" y="608"/>
                  </a:lnTo>
                  <a:lnTo>
                    <a:pt x="783" y="608"/>
                  </a:lnTo>
                  <a:lnTo>
                    <a:pt x="783" y="609"/>
                  </a:lnTo>
                  <a:lnTo>
                    <a:pt x="784" y="609"/>
                  </a:lnTo>
                  <a:lnTo>
                    <a:pt x="784" y="610"/>
                  </a:lnTo>
                  <a:lnTo>
                    <a:pt x="784" y="611"/>
                  </a:lnTo>
                  <a:lnTo>
                    <a:pt x="783" y="611"/>
                  </a:lnTo>
                  <a:lnTo>
                    <a:pt x="783" y="610"/>
                  </a:lnTo>
                  <a:lnTo>
                    <a:pt x="783" y="612"/>
                  </a:lnTo>
                  <a:lnTo>
                    <a:pt x="783" y="613"/>
                  </a:lnTo>
                  <a:lnTo>
                    <a:pt x="783" y="614"/>
                  </a:lnTo>
                  <a:lnTo>
                    <a:pt x="784" y="614"/>
                  </a:lnTo>
                  <a:lnTo>
                    <a:pt x="784" y="615"/>
                  </a:lnTo>
                  <a:lnTo>
                    <a:pt x="785" y="615"/>
                  </a:lnTo>
                  <a:lnTo>
                    <a:pt x="784" y="615"/>
                  </a:lnTo>
                  <a:lnTo>
                    <a:pt x="784" y="616"/>
                  </a:lnTo>
                  <a:lnTo>
                    <a:pt x="785" y="616"/>
                  </a:lnTo>
                  <a:lnTo>
                    <a:pt x="786" y="617"/>
                  </a:lnTo>
                  <a:lnTo>
                    <a:pt x="786" y="618"/>
                  </a:lnTo>
                  <a:lnTo>
                    <a:pt x="787" y="618"/>
                  </a:lnTo>
                  <a:lnTo>
                    <a:pt x="787" y="619"/>
                  </a:lnTo>
                  <a:lnTo>
                    <a:pt x="787" y="620"/>
                  </a:lnTo>
                  <a:lnTo>
                    <a:pt x="788" y="620"/>
                  </a:lnTo>
                  <a:lnTo>
                    <a:pt x="788" y="621"/>
                  </a:lnTo>
                  <a:lnTo>
                    <a:pt x="787" y="622"/>
                  </a:lnTo>
                  <a:lnTo>
                    <a:pt x="788" y="622"/>
                  </a:lnTo>
                  <a:lnTo>
                    <a:pt x="788" y="623"/>
                  </a:lnTo>
                  <a:lnTo>
                    <a:pt x="787" y="623"/>
                  </a:lnTo>
                  <a:lnTo>
                    <a:pt x="787" y="624"/>
                  </a:lnTo>
                  <a:lnTo>
                    <a:pt x="788" y="624"/>
                  </a:lnTo>
                  <a:lnTo>
                    <a:pt x="787" y="624"/>
                  </a:lnTo>
                  <a:lnTo>
                    <a:pt x="787" y="625"/>
                  </a:lnTo>
                  <a:lnTo>
                    <a:pt x="788" y="625"/>
                  </a:lnTo>
                  <a:lnTo>
                    <a:pt x="789" y="626"/>
                  </a:lnTo>
                  <a:lnTo>
                    <a:pt x="789" y="627"/>
                  </a:lnTo>
                  <a:lnTo>
                    <a:pt x="790" y="627"/>
                  </a:lnTo>
                  <a:lnTo>
                    <a:pt x="790" y="628"/>
                  </a:lnTo>
                  <a:lnTo>
                    <a:pt x="789" y="628"/>
                  </a:lnTo>
                  <a:lnTo>
                    <a:pt x="790" y="629"/>
                  </a:lnTo>
                  <a:lnTo>
                    <a:pt x="791" y="629"/>
                  </a:lnTo>
                  <a:lnTo>
                    <a:pt x="791" y="630"/>
                  </a:lnTo>
                  <a:lnTo>
                    <a:pt x="792" y="630"/>
                  </a:lnTo>
                  <a:lnTo>
                    <a:pt x="792" y="631"/>
                  </a:lnTo>
                  <a:lnTo>
                    <a:pt x="791" y="632"/>
                  </a:lnTo>
                  <a:lnTo>
                    <a:pt x="792" y="632"/>
                  </a:lnTo>
                  <a:lnTo>
                    <a:pt x="792" y="633"/>
                  </a:lnTo>
                  <a:lnTo>
                    <a:pt x="792" y="632"/>
                  </a:lnTo>
                  <a:lnTo>
                    <a:pt x="792" y="631"/>
                  </a:lnTo>
                  <a:lnTo>
                    <a:pt x="793" y="631"/>
                  </a:lnTo>
                  <a:lnTo>
                    <a:pt x="793" y="632"/>
                  </a:lnTo>
                  <a:lnTo>
                    <a:pt x="793" y="633"/>
                  </a:lnTo>
                  <a:lnTo>
                    <a:pt x="793" y="634"/>
                  </a:lnTo>
                  <a:lnTo>
                    <a:pt x="793" y="635"/>
                  </a:lnTo>
                  <a:lnTo>
                    <a:pt x="794" y="635"/>
                  </a:lnTo>
                  <a:lnTo>
                    <a:pt x="794" y="636"/>
                  </a:lnTo>
                  <a:lnTo>
                    <a:pt x="793" y="636"/>
                  </a:lnTo>
                  <a:lnTo>
                    <a:pt x="793" y="637"/>
                  </a:lnTo>
                  <a:lnTo>
                    <a:pt x="794" y="637"/>
                  </a:lnTo>
                  <a:lnTo>
                    <a:pt x="794" y="638"/>
                  </a:lnTo>
                  <a:lnTo>
                    <a:pt x="793" y="638"/>
                  </a:lnTo>
                  <a:lnTo>
                    <a:pt x="793" y="639"/>
                  </a:lnTo>
                  <a:lnTo>
                    <a:pt x="794" y="639"/>
                  </a:lnTo>
                  <a:lnTo>
                    <a:pt x="795" y="639"/>
                  </a:lnTo>
                  <a:lnTo>
                    <a:pt x="796" y="640"/>
                  </a:lnTo>
                  <a:lnTo>
                    <a:pt x="797" y="640"/>
                  </a:lnTo>
                  <a:lnTo>
                    <a:pt x="797" y="641"/>
                  </a:lnTo>
                  <a:lnTo>
                    <a:pt x="798" y="641"/>
                  </a:lnTo>
                  <a:lnTo>
                    <a:pt x="799" y="642"/>
                  </a:lnTo>
                  <a:lnTo>
                    <a:pt x="799" y="643"/>
                  </a:lnTo>
                  <a:lnTo>
                    <a:pt x="799" y="643"/>
                  </a:lnTo>
                  <a:lnTo>
                    <a:pt x="799" y="644"/>
                  </a:lnTo>
                  <a:lnTo>
                    <a:pt x="800" y="644"/>
                  </a:lnTo>
                  <a:lnTo>
                    <a:pt x="800" y="645"/>
                  </a:lnTo>
                  <a:lnTo>
                    <a:pt x="800" y="646"/>
                  </a:lnTo>
                  <a:lnTo>
                    <a:pt x="800" y="647"/>
                  </a:lnTo>
                  <a:lnTo>
                    <a:pt x="801" y="647"/>
                  </a:lnTo>
                  <a:lnTo>
                    <a:pt x="801" y="648"/>
                  </a:lnTo>
                  <a:lnTo>
                    <a:pt x="800" y="649"/>
                  </a:lnTo>
                  <a:lnTo>
                    <a:pt x="801" y="649"/>
                  </a:lnTo>
                  <a:lnTo>
                    <a:pt x="801" y="648"/>
                  </a:lnTo>
                  <a:lnTo>
                    <a:pt x="801" y="649"/>
                  </a:lnTo>
                  <a:lnTo>
                    <a:pt x="801" y="650"/>
                  </a:lnTo>
                  <a:lnTo>
                    <a:pt x="802" y="650"/>
                  </a:lnTo>
                  <a:lnTo>
                    <a:pt x="802" y="651"/>
                  </a:lnTo>
                  <a:lnTo>
                    <a:pt x="802" y="652"/>
                  </a:lnTo>
                  <a:lnTo>
                    <a:pt x="803" y="652"/>
                  </a:lnTo>
                  <a:lnTo>
                    <a:pt x="803" y="653"/>
                  </a:lnTo>
                  <a:lnTo>
                    <a:pt x="803" y="654"/>
                  </a:lnTo>
                  <a:lnTo>
                    <a:pt x="803" y="653"/>
                  </a:lnTo>
                  <a:lnTo>
                    <a:pt x="802" y="653"/>
                  </a:lnTo>
                  <a:lnTo>
                    <a:pt x="802" y="654"/>
                  </a:lnTo>
                  <a:lnTo>
                    <a:pt x="803" y="654"/>
                  </a:lnTo>
                  <a:lnTo>
                    <a:pt x="803" y="655"/>
                  </a:lnTo>
                  <a:lnTo>
                    <a:pt x="803" y="654"/>
                  </a:lnTo>
                  <a:lnTo>
                    <a:pt x="802" y="655"/>
                  </a:lnTo>
                  <a:lnTo>
                    <a:pt x="803" y="655"/>
                  </a:lnTo>
                  <a:lnTo>
                    <a:pt x="803" y="656"/>
                  </a:lnTo>
                  <a:lnTo>
                    <a:pt x="802" y="656"/>
                  </a:lnTo>
                  <a:lnTo>
                    <a:pt x="802" y="657"/>
                  </a:lnTo>
                  <a:lnTo>
                    <a:pt x="803" y="658"/>
                  </a:lnTo>
                  <a:lnTo>
                    <a:pt x="803" y="659"/>
                  </a:lnTo>
                  <a:lnTo>
                    <a:pt x="803" y="660"/>
                  </a:lnTo>
                  <a:lnTo>
                    <a:pt x="802" y="660"/>
                  </a:lnTo>
                  <a:lnTo>
                    <a:pt x="802" y="661"/>
                  </a:lnTo>
                  <a:lnTo>
                    <a:pt x="803" y="661"/>
                  </a:lnTo>
                  <a:lnTo>
                    <a:pt x="803" y="660"/>
                  </a:lnTo>
                  <a:lnTo>
                    <a:pt x="804" y="660"/>
                  </a:lnTo>
                  <a:lnTo>
                    <a:pt x="804" y="661"/>
                  </a:lnTo>
                  <a:lnTo>
                    <a:pt x="803" y="661"/>
                  </a:lnTo>
                  <a:lnTo>
                    <a:pt x="803" y="662"/>
                  </a:lnTo>
                  <a:lnTo>
                    <a:pt x="802" y="662"/>
                  </a:lnTo>
                  <a:lnTo>
                    <a:pt x="801" y="662"/>
                  </a:lnTo>
                  <a:lnTo>
                    <a:pt x="801" y="663"/>
                  </a:lnTo>
                  <a:lnTo>
                    <a:pt x="802" y="663"/>
                  </a:lnTo>
                  <a:lnTo>
                    <a:pt x="801" y="663"/>
                  </a:lnTo>
                  <a:lnTo>
                    <a:pt x="802" y="663"/>
                  </a:lnTo>
                  <a:lnTo>
                    <a:pt x="802" y="664"/>
                  </a:lnTo>
                  <a:lnTo>
                    <a:pt x="802" y="665"/>
                  </a:lnTo>
                  <a:lnTo>
                    <a:pt x="802" y="666"/>
                  </a:lnTo>
                  <a:lnTo>
                    <a:pt x="801" y="666"/>
                  </a:lnTo>
                  <a:lnTo>
                    <a:pt x="802" y="667"/>
                  </a:lnTo>
                  <a:lnTo>
                    <a:pt x="802" y="668"/>
                  </a:lnTo>
                  <a:lnTo>
                    <a:pt x="801" y="668"/>
                  </a:lnTo>
                  <a:lnTo>
                    <a:pt x="801" y="667"/>
                  </a:lnTo>
                  <a:lnTo>
                    <a:pt x="800" y="667"/>
                  </a:lnTo>
                  <a:lnTo>
                    <a:pt x="800" y="668"/>
                  </a:lnTo>
                  <a:lnTo>
                    <a:pt x="800" y="669"/>
                  </a:lnTo>
                  <a:lnTo>
                    <a:pt x="800" y="670"/>
                  </a:lnTo>
                  <a:lnTo>
                    <a:pt x="800" y="671"/>
                  </a:lnTo>
                  <a:lnTo>
                    <a:pt x="800" y="672"/>
                  </a:lnTo>
                  <a:lnTo>
                    <a:pt x="800" y="673"/>
                  </a:lnTo>
                  <a:lnTo>
                    <a:pt x="799" y="673"/>
                  </a:lnTo>
                  <a:lnTo>
                    <a:pt x="799" y="674"/>
                  </a:lnTo>
                  <a:lnTo>
                    <a:pt x="799" y="675"/>
                  </a:lnTo>
                  <a:lnTo>
                    <a:pt x="798" y="675"/>
                  </a:lnTo>
                  <a:lnTo>
                    <a:pt x="799" y="676"/>
                  </a:lnTo>
                  <a:lnTo>
                    <a:pt x="798" y="676"/>
                  </a:lnTo>
                  <a:lnTo>
                    <a:pt x="798" y="677"/>
                  </a:lnTo>
                  <a:lnTo>
                    <a:pt x="798" y="678"/>
                  </a:lnTo>
                  <a:lnTo>
                    <a:pt x="799" y="678"/>
                  </a:lnTo>
                  <a:lnTo>
                    <a:pt x="798" y="678"/>
                  </a:lnTo>
                  <a:lnTo>
                    <a:pt x="798" y="679"/>
                  </a:lnTo>
                  <a:lnTo>
                    <a:pt x="799" y="679"/>
                  </a:lnTo>
                  <a:lnTo>
                    <a:pt x="799" y="680"/>
                  </a:lnTo>
                  <a:lnTo>
                    <a:pt x="798" y="679"/>
                  </a:lnTo>
                  <a:lnTo>
                    <a:pt x="798" y="680"/>
                  </a:lnTo>
                  <a:lnTo>
                    <a:pt x="798" y="681"/>
                  </a:lnTo>
                  <a:lnTo>
                    <a:pt x="798" y="682"/>
                  </a:lnTo>
                  <a:lnTo>
                    <a:pt x="798" y="681"/>
                  </a:lnTo>
                  <a:lnTo>
                    <a:pt x="799" y="681"/>
                  </a:lnTo>
                  <a:lnTo>
                    <a:pt x="799" y="682"/>
                  </a:lnTo>
                  <a:lnTo>
                    <a:pt x="799" y="683"/>
                  </a:lnTo>
                  <a:lnTo>
                    <a:pt x="798" y="683"/>
                  </a:lnTo>
                  <a:lnTo>
                    <a:pt x="798" y="684"/>
                  </a:lnTo>
                  <a:lnTo>
                    <a:pt x="799" y="684"/>
                  </a:lnTo>
                  <a:lnTo>
                    <a:pt x="799" y="683"/>
                  </a:lnTo>
                  <a:lnTo>
                    <a:pt x="800" y="684"/>
                  </a:lnTo>
                  <a:lnTo>
                    <a:pt x="799" y="684"/>
                  </a:lnTo>
                  <a:lnTo>
                    <a:pt x="799" y="685"/>
                  </a:lnTo>
                  <a:lnTo>
                    <a:pt x="800" y="685"/>
                  </a:lnTo>
                  <a:lnTo>
                    <a:pt x="800" y="686"/>
                  </a:lnTo>
                  <a:lnTo>
                    <a:pt x="800" y="687"/>
                  </a:lnTo>
                  <a:lnTo>
                    <a:pt x="800" y="688"/>
                  </a:lnTo>
                  <a:lnTo>
                    <a:pt x="800" y="689"/>
                  </a:lnTo>
                  <a:lnTo>
                    <a:pt x="799" y="690"/>
                  </a:lnTo>
                  <a:lnTo>
                    <a:pt x="799" y="691"/>
                  </a:lnTo>
                  <a:lnTo>
                    <a:pt x="799" y="692"/>
                  </a:lnTo>
                  <a:lnTo>
                    <a:pt x="799" y="693"/>
                  </a:lnTo>
                  <a:lnTo>
                    <a:pt x="800" y="694"/>
                  </a:lnTo>
                  <a:lnTo>
                    <a:pt x="799" y="694"/>
                  </a:lnTo>
                  <a:lnTo>
                    <a:pt x="800" y="695"/>
                  </a:lnTo>
                  <a:lnTo>
                    <a:pt x="799" y="695"/>
                  </a:lnTo>
                  <a:lnTo>
                    <a:pt x="799" y="696"/>
                  </a:lnTo>
                  <a:lnTo>
                    <a:pt x="800" y="696"/>
                  </a:lnTo>
                  <a:lnTo>
                    <a:pt x="800" y="697"/>
                  </a:lnTo>
                  <a:lnTo>
                    <a:pt x="799" y="697"/>
                  </a:lnTo>
                  <a:lnTo>
                    <a:pt x="798" y="698"/>
                  </a:lnTo>
                  <a:lnTo>
                    <a:pt x="799" y="698"/>
                  </a:lnTo>
                  <a:lnTo>
                    <a:pt x="799" y="699"/>
                  </a:lnTo>
                  <a:lnTo>
                    <a:pt x="799" y="700"/>
                  </a:lnTo>
                  <a:lnTo>
                    <a:pt x="799" y="701"/>
                  </a:lnTo>
                  <a:lnTo>
                    <a:pt x="799" y="702"/>
                  </a:lnTo>
                  <a:lnTo>
                    <a:pt x="800" y="702"/>
                  </a:lnTo>
                  <a:lnTo>
                    <a:pt x="799" y="702"/>
                  </a:lnTo>
                  <a:lnTo>
                    <a:pt x="799" y="703"/>
                  </a:lnTo>
                  <a:lnTo>
                    <a:pt x="798" y="703"/>
                  </a:lnTo>
                  <a:lnTo>
                    <a:pt x="799" y="703"/>
                  </a:lnTo>
                  <a:lnTo>
                    <a:pt x="799" y="704"/>
                  </a:lnTo>
                  <a:lnTo>
                    <a:pt x="799" y="705"/>
                  </a:lnTo>
                  <a:lnTo>
                    <a:pt x="798" y="704"/>
                  </a:lnTo>
                  <a:lnTo>
                    <a:pt x="798" y="705"/>
                  </a:lnTo>
                  <a:lnTo>
                    <a:pt x="799" y="705"/>
                  </a:lnTo>
                  <a:lnTo>
                    <a:pt x="799" y="706"/>
                  </a:lnTo>
                  <a:lnTo>
                    <a:pt x="799" y="707"/>
                  </a:lnTo>
                  <a:lnTo>
                    <a:pt x="799" y="708"/>
                  </a:lnTo>
                  <a:lnTo>
                    <a:pt x="798" y="708"/>
                  </a:lnTo>
                  <a:lnTo>
                    <a:pt x="797" y="711"/>
                  </a:lnTo>
                  <a:lnTo>
                    <a:pt x="796" y="711"/>
                  </a:lnTo>
                  <a:lnTo>
                    <a:pt x="796" y="712"/>
                  </a:lnTo>
                  <a:lnTo>
                    <a:pt x="796" y="713"/>
                  </a:lnTo>
                  <a:lnTo>
                    <a:pt x="796" y="714"/>
                  </a:lnTo>
                  <a:lnTo>
                    <a:pt x="797" y="714"/>
                  </a:lnTo>
                  <a:lnTo>
                    <a:pt x="796" y="714"/>
                  </a:lnTo>
                  <a:lnTo>
                    <a:pt x="796" y="714"/>
                  </a:lnTo>
                  <a:lnTo>
                    <a:pt x="795" y="715"/>
                  </a:lnTo>
                  <a:lnTo>
                    <a:pt x="796" y="715"/>
                  </a:lnTo>
                  <a:lnTo>
                    <a:pt x="795" y="715"/>
                  </a:lnTo>
                  <a:lnTo>
                    <a:pt x="795" y="716"/>
                  </a:lnTo>
                  <a:lnTo>
                    <a:pt x="794" y="716"/>
                  </a:lnTo>
                  <a:lnTo>
                    <a:pt x="794" y="717"/>
                  </a:lnTo>
                  <a:lnTo>
                    <a:pt x="795" y="717"/>
                  </a:lnTo>
                  <a:lnTo>
                    <a:pt x="795" y="718"/>
                  </a:lnTo>
                  <a:lnTo>
                    <a:pt x="794" y="718"/>
                  </a:lnTo>
                  <a:lnTo>
                    <a:pt x="794" y="719"/>
                  </a:lnTo>
                  <a:lnTo>
                    <a:pt x="794" y="721"/>
                  </a:lnTo>
                  <a:lnTo>
                    <a:pt x="793" y="722"/>
                  </a:lnTo>
                  <a:lnTo>
                    <a:pt x="793" y="723"/>
                  </a:lnTo>
                  <a:lnTo>
                    <a:pt x="792" y="724"/>
                  </a:lnTo>
                  <a:lnTo>
                    <a:pt x="792" y="723"/>
                  </a:lnTo>
                  <a:lnTo>
                    <a:pt x="792" y="724"/>
                  </a:lnTo>
                  <a:lnTo>
                    <a:pt x="791" y="724"/>
                  </a:lnTo>
                  <a:lnTo>
                    <a:pt x="791" y="725"/>
                  </a:lnTo>
                  <a:lnTo>
                    <a:pt x="790" y="725"/>
                  </a:lnTo>
                  <a:lnTo>
                    <a:pt x="790" y="726"/>
                  </a:lnTo>
                  <a:lnTo>
                    <a:pt x="789" y="726"/>
                  </a:lnTo>
                  <a:lnTo>
                    <a:pt x="789" y="727"/>
                  </a:lnTo>
                  <a:lnTo>
                    <a:pt x="790" y="727"/>
                  </a:lnTo>
                  <a:lnTo>
                    <a:pt x="790" y="728"/>
                  </a:lnTo>
                  <a:lnTo>
                    <a:pt x="791" y="729"/>
                  </a:lnTo>
                  <a:lnTo>
                    <a:pt x="791" y="730"/>
                  </a:lnTo>
                  <a:lnTo>
                    <a:pt x="791" y="731"/>
                  </a:lnTo>
                  <a:lnTo>
                    <a:pt x="792" y="731"/>
                  </a:lnTo>
                  <a:lnTo>
                    <a:pt x="792" y="732"/>
                  </a:lnTo>
                  <a:lnTo>
                    <a:pt x="791" y="732"/>
                  </a:lnTo>
                  <a:lnTo>
                    <a:pt x="791" y="733"/>
                  </a:lnTo>
                  <a:lnTo>
                    <a:pt x="791" y="734"/>
                  </a:lnTo>
                  <a:lnTo>
                    <a:pt x="792" y="734"/>
                  </a:lnTo>
                  <a:lnTo>
                    <a:pt x="792" y="735"/>
                  </a:lnTo>
                  <a:lnTo>
                    <a:pt x="791" y="735"/>
                  </a:lnTo>
                  <a:lnTo>
                    <a:pt x="791" y="736"/>
                  </a:lnTo>
                  <a:lnTo>
                    <a:pt x="790" y="736"/>
                  </a:lnTo>
                  <a:lnTo>
                    <a:pt x="789" y="736"/>
                  </a:lnTo>
                  <a:lnTo>
                    <a:pt x="790" y="736"/>
                  </a:lnTo>
                  <a:lnTo>
                    <a:pt x="790" y="737"/>
                  </a:lnTo>
                  <a:lnTo>
                    <a:pt x="789" y="737"/>
                  </a:lnTo>
                  <a:lnTo>
                    <a:pt x="788" y="737"/>
                  </a:lnTo>
                  <a:lnTo>
                    <a:pt x="788" y="738"/>
                  </a:lnTo>
                  <a:lnTo>
                    <a:pt x="789" y="737"/>
                  </a:lnTo>
                  <a:lnTo>
                    <a:pt x="789" y="738"/>
                  </a:lnTo>
                  <a:lnTo>
                    <a:pt x="788" y="738"/>
                  </a:lnTo>
                  <a:lnTo>
                    <a:pt x="788" y="739"/>
                  </a:lnTo>
                  <a:lnTo>
                    <a:pt x="788" y="740"/>
                  </a:lnTo>
                  <a:lnTo>
                    <a:pt x="788" y="741"/>
                  </a:lnTo>
                  <a:lnTo>
                    <a:pt x="788" y="742"/>
                  </a:lnTo>
                  <a:lnTo>
                    <a:pt x="789" y="742"/>
                  </a:lnTo>
                  <a:lnTo>
                    <a:pt x="788" y="742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4"/>
                  </a:lnTo>
                  <a:lnTo>
                    <a:pt x="788" y="745"/>
                  </a:lnTo>
                  <a:lnTo>
                    <a:pt x="788" y="746"/>
                  </a:lnTo>
                  <a:lnTo>
                    <a:pt x="788" y="747"/>
                  </a:lnTo>
                  <a:lnTo>
                    <a:pt x="789" y="747"/>
                  </a:lnTo>
                  <a:lnTo>
                    <a:pt x="789" y="748"/>
                  </a:lnTo>
                  <a:lnTo>
                    <a:pt x="789" y="749"/>
                  </a:lnTo>
                  <a:lnTo>
                    <a:pt x="790" y="749"/>
                  </a:lnTo>
                  <a:lnTo>
                    <a:pt x="789" y="750"/>
                  </a:lnTo>
                  <a:lnTo>
                    <a:pt x="790" y="750"/>
                  </a:lnTo>
                  <a:lnTo>
                    <a:pt x="790" y="751"/>
                  </a:lnTo>
                  <a:lnTo>
                    <a:pt x="790" y="752"/>
                  </a:lnTo>
                  <a:lnTo>
                    <a:pt x="791" y="752"/>
                  </a:lnTo>
                  <a:lnTo>
                    <a:pt x="791" y="753"/>
                  </a:lnTo>
                  <a:lnTo>
                    <a:pt x="791" y="754"/>
                  </a:lnTo>
                  <a:lnTo>
                    <a:pt x="790" y="755"/>
                  </a:lnTo>
                  <a:lnTo>
                    <a:pt x="791" y="755"/>
                  </a:lnTo>
                  <a:lnTo>
                    <a:pt x="791" y="756"/>
                  </a:lnTo>
                  <a:lnTo>
                    <a:pt x="791" y="757"/>
                  </a:lnTo>
                  <a:lnTo>
                    <a:pt x="790" y="757"/>
                  </a:lnTo>
                  <a:lnTo>
                    <a:pt x="790" y="758"/>
                  </a:lnTo>
                  <a:lnTo>
                    <a:pt x="790" y="759"/>
                  </a:lnTo>
                  <a:lnTo>
                    <a:pt x="791" y="759"/>
                  </a:lnTo>
                  <a:lnTo>
                    <a:pt x="790" y="760"/>
                  </a:lnTo>
                  <a:lnTo>
                    <a:pt x="791" y="760"/>
                  </a:lnTo>
                  <a:lnTo>
                    <a:pt x="790" y="761"/>
                  </a:lnTo>
                  <a:lnTo>
                    <a:pt x="789" y="761"/>
                  </a:lnTo>
                  <a:lnTo>
                    <a:pt x="789" y="762"/>
                  </a:lnTo>
                  <a:lnTo>
                    <a:pt x="789" y="763"/>
                  </a:lnTo>
                  <a:lnTo>
                    <a:pt x="788" y="762"/>
                  </a:lnTo>
                  <a:lnTo>
                    <a:pt x="788" y="763"/>
                  </a:lnTo>
                  <a:lnTo>
                    <a:pt x="789" y="763"/>
                  </a:lnTo>
                  <a:lnTo>
                    <a:pt x="789" y="764"/>
                  </a:lnTo>
                  <a:lnTo>
                    <a:pt x="788" y="764"/>
                  </a:lnTo>
                  <a:lnTo>
                    <a:pt x="788" y="763"/>
                  </a:lnTo>
                  <a:lnTo>
                    <a:pt x="787" y="763"/>
                  </a:lnTo>
                  <a:lnTo>
                    <a:pt x="787" y="764"/>
                  </a:lnTo>
                  <a:lnTo>
                    <a:pt x="786" y="764"/>
                  </a:lnTo>
                  <a:lnTo>
                    <a:pt x="786" y="765"/>
                  </a:lnTo>
                  <a:lnTo>
                    <a:pt x="785" y="765"/>
                  </a:lnTo>
                  <a:lnTo>
                    <a:pt x="784" y="765"/>
                  </a:lnTo>
                  <a:lnTo>
                    <a:pt x="784" y="766"/>
                  </a:lnTo>
                  <a:lnTo>
                    <a:pt x="783" y="766"/>
                  </a:lnTo>
                  <a:lnTo>
                    <a:pt x="782" y="766"/>
                  </a:lnTo>
                  <a:lnTo>
                    <a:pt x="782" y="767"/>
                  </a:lnTo>
                  <a:lnTo>
                    <a:pt x="781" y="767"/>
                  </a:lnTo>
                  <a:lnTo>
                    <a:pt x="781" y="766"/>
                  </a:lnTo>
                  <a:lnTo>
                    <a:pt x="780" y="766"/>
                  </a:lnTo>
                  <a:lnTo>
                    <a:pt x="779" y="766"/>
                  </a:lnTo>
                  <a:lnTo>
                    <a:pt x="779" y="767"/>
                  </a:lnTo>
                  <a:lnTo>
                    <a:pt x="778" y="767"/>
                  </a:lnTo>
                  <a:lnTo>
                    <a:pt x="778" y="768"/>
                  </a:lnTo>
                  <a:lnTo>
                    <a:pt x="778" y="769"/>
                  </a:lnTo>
                  <a:lnTo>
                    <a:pt x="778" y="768"/>
                  </a:lnTo>
                  <a:lnTo>
                    <a:pt x="777" y="768"/>
                  </a:lnTo>
                  <a:lnTo>
                    <a:pt x="777" y="767"/>
                  </a:lnTo>
                  <a:lnTo>
                    <a:pt x="776" y="767"/>
                  </a:lnTo>
                  <a:lnTo>
                    <a:pt x="776" y="766"/>
                  </a:lnTo>
                  <a:lnTo>
                    <a:pt x="775" y="766"/>
                  </a:lnTo>
                  <a:lnTo>
                    <a:pt x="772" y="767"/>
                  </a:lnTo>
                  <a:lnTo>
                    <a:pt x="771" y="767"/>
                  </a:lnTo>
                  <a:lnTo>
                    <a:pt x="771" y="767"/>
                  </a:lnTo>
                  <a:lnTo>
                    <a:pt x="770" y="767"/>
                  </a:lnTo>
                  <a:lnTo>
                    <a:pt x="769" y="766"/>
                  </a:lnTo>
                  <a:lnTo>
                    <a:pt x="768" y="766"/>
                  </a:lnTo>
                  <a:lnTo>
                    <a:pt x="767" y="766"/>
                  </a:lnTo>
                  <a:lnTo>
                    <a:pt x="766" y="766"/>
                  </a:lnTo>
                  <a:lnTo>
                    <a:pt x="765" y="766"/>
                  </a:lnTo>
                  <a:lnTo>
                    <a:pt x="765" y="765"/>
                  </a:lnTo>
                  <a:lnTo>
                    <a:pt x="764" y="765"/>
                  </a:lnTo>
                  <a:lnTo>
                    <a:pt x="763" y="765"/>
                  </a:lnTo>
                  <a:lnTo>
                    <a:pt x="763" y="764"/>
                  </a:lnTo>
                  <a:lnTo>
                    <a:pt x="763" y="765"/>
                  </a:lnTo>
                  <a:lnTo>
                    <a:pt x="762" y="765"/>
                  </a:lnTo>
                  <a:lnTo>
                    <a:pt x="762" y="764"/>
                  </a:lnTo>
                  <a:lnTo>
                    <a:pt x="763" y="764"/>
                  </a:lnTo>
                  <a:lnTo>
                    <a:pt x="763" y="763"/>
                  </a:lnTo>
                  <a:lnTo>
                    <a:pt x="762" y="763"/>
                  </a:lnTo>
                  <a:lnTo>
                    <a:pt x="761" y="763"/>
                  </a:lnTo>
                  <a:lnTo>
                    <a:pt x="761" y="762"/>
                  </a:lnTo>
                  <a:lnTo>
                    <a:pt x="761" y="763"/>
                  </a:lnTo>
                  <a:lnTo>
                    <a:pt x="760" y="763"/>
                  </a:lnTo>
                  <a:lnTo>
                    <a:pt x="759" y="763"/>
                  </a:lnTo>
                  <a:lnTo>
                    <a:pt x="759" y="764"/>
                  </a:lnTo>
                  <a:lnTo>
                    <a:pt x="758" y="764"/>
                  </a:lnTo>
                  <a:lnTo>
                    <a:pt x="758" y="763"/>
                  </a:lnTo>
                  <a:lnTo>
                    <a:pt x="757" y="763"/>
                  </a:lnTo>
                  <a:lnTo>
                    <a:pt x="756" y="763"/>
                  </a:lnTo>
                  <a:lnTo>
                    <a:pt x="756" y="764"/>
                  </a:lnTo>
                  <a:lnTo>
                    <a:pt x="755" y="765"/>
                  </a:lnTo>
                  <a:lnTo>
                    <a:pt x="755" y="764"/>
                  </a:lnTo>
                  <a:lnTo>
                    <a:pt x="754" y="764"/>
                  </a:lnTo>
                  <a:lnTo>
                    <a:pt x="753" y="764"/>
                  </a:lnTo>
                  <a:lnTo>
                    <a:pt x="753" y="763"/>
                  </a:lnTo>
                  <a:lnTo>
                    <a:pt x="753" y="764"/>
                  </a:lnTo>
                  <a:lnTo>
                    <a:pt x="752" y="764"/>
                  </a:lnTo>
                  <a:lnTo>
                    <a:pt x="752" y="763"/>
                  </a:lnTo>
                  <a:lnTo>
                    <a:pt x="751" y="763"/>
                  </a:lnTo>
                  <a:lnTo>
                    <a:pt x="750" y="763"/>
                  </a:lnTo>
                  <a:lnTo>
                    <a:pt x="750" y="764"/>
                  </a:lnTo>
                  <a:lnTo>
                    <a:pt x="751" y="764"/>
                  </a:lnTo>
                  <a:lnTo>
                    <a:pt x="750" y="764"/>
                  </a:lnTo>
                  <a:lnTo>
                    <a:pt x="750" y="765"/>
                  </a:lnTo>
                  <a:lnTo>
                    <a:pt x="749" y="765"/>
                  </a:lnTo>
                  <a:lnTo>
                    <a:pt x="748" y="766"/>
                  </a:lnTo>
                  <a:lnTo>
                    <a:pt x="747" y="766"/>
                  </a:lnTo>
                  <a:lnTo>
                    <a:pt x="746" y="766"/>
                  </a:lnTo>
                  <a:lnTo>
                    <a:pt x="746" y="765"/>
                  </a:lnTo>
                  <a:lnTo>
                    <a:pt x="747" y="765"/>
                  </a:lnTo>
                  <a:lnTo>
                    <a:pt x="746" y="765"/>
                  </a:lnTo>
                  <a:lnTo>
                    <a:pt x="745" y="765"/>
                  </a:lnTo>
                  <a:lnTo>
                    <a:pt x="744" y="765"/>
                  </a:lnTo>
                  <a:lnTo>
                    <a:pt x="743" y="765"/>
                  </a:lnTo>
                  <a:lnTo>
                    <a:pt x="743" y="766"/>
                  </a:lnTo>
                  <a:lnTo>
                    <a:pt x="742" y="766"/>
                  </a:lnTo>
                  <a:lnTo>
                    <a:pt x="741" y="767"/>
                  </a:lnTo>
                  <a:lnTo>
                    <a:pt x="741" y="766"/>
                  </a:lnTo>
                  <a:lnTo>
                    <a:pt x="740" y="766"/>
                  </a:lnTo>
                  <a:lnTo>
                    <a:pt x="740" y="767"/>
                  </a:lnTo>
                  <a:lnTo>
                    <a:pt x="739" y="767"/>
                  </a:lnTo>
                  <a:lnTo>
                    <a:pt x="738" y="767"/>
                  </a:lnTo>
                  <a:lnTo>
                    <a:pt x="737" y="767"/>
                  </a:lnTo>
                  <a:lnTo>
                    <a:pt x="737" y="768"/>
                  </a:lnTo>
                  <a:lnTo>
                    <a:pt x="736" y="768"/>
                  </a:lnTo>
                  <a:lnTo>
                    <a:pt x="735" y="768"/>
                  </a:lnTo>
                  <a:lnTo>
                    <a:pt x="735" y="769"/>
                  </a:lnTo>
                  <a:lnTo>
                    <a:pt x="735" y="768"/>
                  </a:lnTo>
                  <a:lnTo>
                    <a:pt x="734" y="768"/>
                  </a:lnTo>
                  <a:lnTo>
                    <a:pt x="733" y="768"/>
                  </a:lnTo>
                  <a:lnTo>
                    <a:pt x="733" y="767"/>
                  </a:lnTo>
                  <a:lnTo>
                    <a:pt x="732" y="768"/>
                  </a:lnTo>
                  <a:lnTo>
                    <a:pt x="731" y="768"/>
                  </a:lnTo>
                  <a:lnTo>
                    <a:pt x="731" y="767"/>
                  </a:lnTo>
                  <a:lnTo>
                    <a:pt x="730" y="766"/>
                  </a:lnTo>
                  <a:lnTo>
                    <a:pt x="730" y="765"/>
                  </a:lnTo>
                  <a:lnTo>
                    <a:pt x="729" y="764"/>
                  </a:lnTo>
                  <a:lnTo>
                    <a:pt x="728" y="764"/>
                  </a:lnTo>
                  <a:lnTo>
                    <a:pt x="727" y="763"/>
                  </a:lnTo>
                  <a:lnTo>
                    <a:pt x="727" y="762"/>
                  </a:lnTo>
                  <a:lnTo>
                    <a:pt x="726" y="762"/>
                  </a:lnTo>
                  <a:lnTo>
                    <a:pt x="727" y="762"/>
                  </a:lnTo>
                  <a:lnTo>
                    <a:pt x="727" y="761"/>
                  </a:lnTo>
                  <a:lnTo>
                    <a:pt x="726" y="761"/>
                  </a:lnTo>
                  <a:lnTo>
                    <a:pt x="725" y="760"/>
                  </a:lnTo>
                  <a:lnTo>
                    <a:pt x="725" y="759"/>
                  </a:lnTo>
                  <a:lnTo>
                    <a:pt x="725" y="758"/>
                  </a:lnTo>
                  <a:lnTo>
                    <a:pt x="724" y="758"/>
                  </a:lnTo>
                  <a:lnTo>
                    <a:pt x="723" y="758"/>
                  </a:lnTo>
                  <a:lnTo>
                    <a:pt x="723" y="759"/>
                  </a:lnTo>
                  <a:lnTo>
                    <a:pt x="722" y="759"/>
                  </a:lnTo>
                  <a:lnTo>
                    <a:pt x="722" y="758"/>
                  </a:lnTo>
                  <a:lnTo>
                    <a:pt x="721" y="758"/>
                  </a:lnTo>
                  <a:lnTo>
                    <a:pt x="721" y="757"/>
                  </a:lnTo>
                  <a:lnTo>
                    <a:pt x="721" y="756"/>
                  </a:lnTo>
                  <a:lnTo>
                    <a:pt x="721" y="755"/>
                  </a:lnTo>
                  <a:lnTo>
                    <a:pt x="722" y="755"/>
                  </a:lnTo>
                  <a:lnTo>
                    <a:pt x="721" y="754"/>
                  </a:lnTo>
                  <a:lnTo>
                    <a:pt x="721" y="753"/>
                  </a:lnTo>
                  <a:lnTo>
                    <a:pt x="721" y="752"/>
                  </a:lnTo>
                  <a:lnTo>
                    <a:pt x="720" y="752"/>
                  </a:lnTo>
                  <a:lnTo>
                    <a:pt x="720" y="753"/>
                  </a:lnTo>
                  <a:lnTo>
                    <a:pt x="719" y="753"/>
                  </a:lnTo>
                  <a:lnTo>
                    <a:pt x="719" y="752"/>
                  </a:lnTo>
                  <a:lnTo>
                    <a:pt x="718" y="752"/>
                  </a:lnTo>
                  <a:lnTo>
                    <a:pt x="719" y="752"/>
                  </a:lnTo>
                  <a:lnTo>
                    <a:pt x="719" y="751"/>
                  </a:lnTo>
                  <a:lnTo>
                    <a:pt x="718" y="750"/>
                  </a:lnTo>
                  <a:lnTo>
                    <a:pt x="718" y="749"/>
                  </a:lnTo>
                  <a:lnTo>
                    <a:pt x="717" y="749"/>
                  </a:lnTo>
                  <a:lnTo>
                    <a:pt x="717" y="748"/>
                  </a:lnTo>
                  <a:lnTo>
                    <a:pt x="716" y="747"/>
                  </a:lnTo>
                  <a:lnTo>
                    <a:pt x="716" y="746"/>
                  </a:lnTo>
                  <a:lnTo>
                    <a:pt x="716" y="745"/>
                  </a:lnTo>
                  <a:lnTo>
                    <a:pt x="716" y="744"/>
                  </a:lnTo>
                  <a:lnTo>
                    <a:pt x="716" y="743"/>
                  </a:lnTo>
                  <a:lnTo>
                    <a:pt x="715" y="743"/>
                  </a:lnTo>
                  <a:lnTo>
                    <a:pt x="715" y="742"/>
                  </a:lnTo>
                  <a:lnTo>
                    <a:pt x="715" y="741"/>
                  </a:lnTo>
                  <a:lnTo>
                    <a:pt x="715" y="740"/>
                  </a:lnTo>
                  <a:lnTo>
                    <a:pt x="714" y="740"/>
                  </a:lnTo>
                  <a:lnTo>
                    <a:pt x="714" y="739"/>
                  </a:lnTo>
                  <a:lnTo>
                    <a:pt x="714" y="738"/>
                  </a:lnTo>
                  <a:lnTo>
                    <a:pt x="715" y="738"/>
                  </a:lnTo>
                  <a:lnTo>
                    <a:pt x="714" y="738"/>
                  </a:lnTo>
                  <a:lnTo>
                    <a:pt x="714" y="737"/>
                  </a:lnTo>
                  <a:lnTo>
                    <a:pt x="714" y="736"/>
                  </a:lnTo>
                  <a:lnTo>
                    <a:pt x="713" y="736"/>
                  </a:lnTo>
                  <a:lnTo>
                    <a:pt x="713" y="735"/>
                  </a:lnTo>
                  <a:lnTo>
                    <a:pt x="713" y="734"/>
                  </a:lnTo>
                  <a:lnTo>
                    <a:pt x="713" y="733"/>
                  </a:lnTo>
                  <a:lnTo>
                    <a:pt x="713" y="732"/>
                  </a:lnTo>
                  <a:lnTo>
                    <a:pt x="713" y="731"/>
                  </a:lnTo>
                  <a:lnTo>
                    <a:pt x="714" y="730"/>
                  </a:lnTo>
                  <a:lnTo>
                    <a:pt x="713" y="730"/>
                  </a:lnTo>
                  <a:lnTo>
                    <a:pt x="713" y="729"/>
                  </a:lnTo>
                  <a:lnTo>
                    <a:pt x="714" y="729"/>
                  </a:lnTo>
                  <a:lnTo>
                    <a:pt x="714" y="728"/>
                  </a:lnTo>
                  <a:lnTo>
                    <a:pt x="715" y="728"/>
                  </a:lnTo>
                  <a:lnTo>
                    <a:pt x="715" y="727"/>
                  </a:lnTo>
                  <a:lnTo>
                    <a:pt x="714" y="727"/>
                  </a:lnTo>
                  <a:lnTo>
                    <a:pt x="714" y="726"/>
                  </a:lnTo>
                  <a:lnTo>
                    <a:pt x="715" y="726"/>
                  </a:lnTo>
                  <a:lnTo>
                    <a:pt x="715" y="725"/>
                  </a:lnTo>
                  <a:lnTo>
                    <a:pt x="715" y="724"/>
                  </a:lnTo>
                  <a:lnTo>
                    <a:pt x="716" y="723"/>
                  </a:lnTo>
                  <a:lnTo>
                    <a:pt x="715" y="723"/>
                  </a:lnTo>
                  <a:lnTo>
                    <a:pt x="715" y="722"/>
                  </a:lnTo>
                  <a:lnTo>
                    <a:pt x="715" y="721"/>
                  </a:lnTo>
                  <a:lnTo>
                    <a:pt x="715" y="720"/>
                  </a:lnTo>
                  <a:lnTo>
                    <a:pt x="715" y="719"/>
                  </a:lnTo>
                  <a:lnTo>
                    <a:pt x="715" y="718"/>
                  </a:lnTo>
                  <a:lnTo>
                    <a:pt x="715" y="717"/>
                  </a:lnTo>
                  <a:lnTo>
                    <a:pt x="715" y="718"/>
                  </a:lnTo>
                  <a:lnTo>
                    <a:pt x="714" y="717"/>
                  </a:lnTo>
                  <a:lnTo>
                    <a:pt x="714" y="716"/>
                  </a:lnTo>
                  <a:lnTo>
                    <a:pt x="714" y="715"/>
                  </a:lnTo>
                  <a:lnTo>
                    <a:pt x="714" y="714"/>
                  </a:lnTo>
                  <a:lnTo>
                    <a:pt x="715" y="714"/>
                  </a:lnTo>
                  <a:lnTo>
                    <a:pt x="714" y="714"/>
                  </a:lnTo>
                  <a:lnTo>
                    <a:pt x="715" y="714"/>
                  </a:lnTo>
                  <a:lnTo>
                    <a:pt x="714" y="714"/>
                  </a:lnTo>
                  <a:lnTo>
                    <a:pt x="714" y="713"/>
                  </a:lnTo>
                  <a:lnTo>
                    <a:pt x="714" y="712"/>
                  </a:lnTo>
                  <a:lnTo>
                    <a:pt x="715" y="712"/>
                  </a:lnTo>
                  <a:lnTo>
                    <a:pt x="715" y="711"/>
                  </a:lnTo>
                  <a:lnTo>
                    <a:pt x="716" y="711"/>
                  </a:lnTo>
                  <a:lnTo>
                    <a:pt x="716" y="710"/>
                  </a:lnTo>
                  <a:lnTo>
                    <a:pt x="716" y="709"/>
                  </a:lnTo>
                  <a:lnTo>
                    <a:pt x="717" y="709"/>
                  </a:lnTo>
                  <a:lnTo>
                    <a:pt x="717" y="708"/>
                  </a:lnTo>
                  <a:lnTo>
                    <a:pt x="716" y="708"/>
                  </a:lnTo>
                  <a:lnTo>
                    <a:pt x="716" y="707"/>
                  </a:lnTo>
                  <a:lnTo>
                    <a:pt x="717" y="707"/>
                  </a:lnTo>
                  <a:lnTo>
                    <a:pt x="716" y="707"/>
                  </a:lnTo>
                  <a:lnTo>
                    <a:pt x="717" y="706"/>
                  </a:lnTo>
                  <a:lnTo>
                    <a:pt x="716" y="706"/>
                  </a:lnTo>
                  <a:lnTo>
                    <a:pt x="716" y="705"/>
                  </a:lnTo>
                  <a:lnTo>
                    <a:pt x="716" y="704"/>
                  </a:lnTo>
                  <a:lnTo>
                    <a:pt x="716" y="703"/>
                  </a:lnTo>
                  <a:lnTo>
                    <a:pt x="716" y="702"/>
                  </a:lnTo>
                  <a:lnTo>
                    <a:pt x="715" y="702"/>
                  </a:lnTo>
                  <a:lnTo>
                    <a:pt x="715" y="701"/>
                  </a:lnTo>
                  <a:lnTo>
                    <a:pt x="715" y="700"/>
                  </a:lnTo>
                  <a:lnTo>
                    <a:pt x="714" y="700"/>
                  </a:lnTo>
                  <a:lnTo>
                    <a:pt x="714" y="699"/>
                  </a:lnTo>
                  <a:lnTo>
                    <a:pt x="713" y="699"/>
                  </a:lnTo>
                  <a:lnTo>
                    <a:pt x="713" y="698"/>
                  </a:lnTo>
                  <a:lnTo>
                    <a:pt x="712" y="697"/>
                  </a:lnTo>
                  <a:lnTo>
                    <a:pt x="711" y="696"/>
                  </a:lnTo>
                  <a:lnTo>
                    <a:pt x="711" y="695"/>
                  </a:lnTo>
                  <a:lnTo>
                    <a:pt x="711" y="694"/>
                  </a:lnTo>
                  <a:lnTo>
                    <a:pt x="710" y="694"/>
                  </a:lnTo>
                  <a:lnTo>
                    <a:pt x="709" y="693"/>
                  </a:lnTo>
                  <a:lnTo>
                    <a:pt x="708" y="693"/>
                  </a:lnTo>
                  <a:lnTo>
                    <a:pt x="707" y="692"/>
                  </a:lnTo>
                  <a:lnTo>
                    <a:pt x="706" y="692"/>
                  </a:lnTo>
                  <a:lnTo>
                    <a:pt x="706" y="691"/>
                  </a:lnTo>
                  <a:lnTo>
                    <a:pt x="705" y="691"/>
                  </a:lnTo>
                  <a:lnTo>
                    <a:pt x="705" y="690"/>
                  </a:lnTo>
                  <a:lnTo>
                    <a:pt x="705" y="689"/>
                  </a:lnTo>
                  <a:lnTo>
                    <a:pt x="704" y="689"/>
                  </a:lnTo>
                  <a:lnTo>
                    <a:pt x="704" y="688"/>
                  </a:lnTo>
                  <a:lnTo>
                    <a:pt x="704" y="687"/>
                  </a:lnTo>
                  <a:lnTo>
                    <a:pt x="703" y="686"/>
                  </a:lnTo>
                  <a:lnTo>
                    <a:pt x="704" y="685"/>
                  </a:lnTo>
                  <a:lnTo>
                    <a:pt x="704" y="684"/>
                  </a:lnTo>
                  <a:lnTo>
                    <a:pt x="703" y="684"/>
                  </a:lnTo>
                  <a:lnTo>
                    <a:pt x="703" y="683"/>
                  </a:lnTo>
                  <a:lnTo>
                    <a:pt x="703" y="682"/>
                  </a:lnTo>
                  <a:lnTo>
                    <a:pt x="703" y="681"/>
                  </a:lnTo>
                  <a:lnTo>
                    <a:pt x="702" y="681"/>
                  </a:lnTo>
                  <a:lnTo>
                    <a:pt x="702" y="680"/>
                  </a:lnTo>
                  <a:lnTo>
                    <a:pt x="701" y="680"/>
                  </a:lnTo>
                  <a:lnTo>
                    <a:pt x="700" y="679"/>
                  </a:lnTo>
                  <a:lnTo>
                    <a:pt x="700" y="678"/>
                  </a:lnTo>
                  <a:lnTo>
                    <a:pt x="699" y="678"/>
                  </a:lnTo>
                  <a:lnTo>
                    <a:pt x="699" y="677"/>
                  </a:lnTo>
                  <a:lnTo>
                    <a:pt x="699" y="676"/>
                  </a:lnTo>
                  <a:lnTo>
                    <a:pt x="698" y="676"/>
                  </a:lnTo>
                  <a:lnTo>
                    <a:pt x="698" y="675"/>
                  </a:lnTo>
                  <a:lnTo>
                    <a:pt x="699" y="674"/>
                  </a:lnTo>
                  <a:lnTo>
                    <a:pt x="699" y="673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700" y="671"/>
                  </a:lnTo>
                  <a:lnTo>
                    <a:pt x="701" y="670"/>
                  </a:lnTo>
                  <a:lnTo>
                    <a:pt x="701" y="669"/>
                  </a:lnTo>
                  <a:lnTo>
                    <a:pt x="701" y="668"/>
                  </a:lnTo>
                  <a:lnTo>
                    <a:pt x="701" y="667"/>
                  </a:lnTo>
                  <a:lnTo>
                    <a:pt x="701" y="666"/>
                  </a:lnTo>
                  <a:lnTo>
                    <a:pt x="701" y="665"/>
                  </a:lnTo>
                  <a:lnTo>
                    <a:pt x="702" y="665"/>
                  </a:lnTo>
                  <a:lnTo>
                    <a:pt x="703" y="664"/>
                  </a:lnTo>
                  <a:lnTo>
                    <a:pt x="704" y="662"/>
                  </a:lnTo>
                  <a:lnTo>
                    <a:pt x="705" y="662"/>
                  </a:lnTo>
                  <a:lnTo>
                    <a:pt x="706" y="661"/>
                  </a:lnTo>
                  <a:lnTo>
                    <a:pt x="707" y="661"/>
                  </a:lnTo>
                  <a:lnTo>
                    <a:pt x="708" y="661"/>
                  </a:lnTo>
                  <a:lnTo>
                    <a:pt x="709" y="661"/>
                  </a:lnTo>
                  <a:lnTo>
                    <a:pt x="710" y="660"/>
                  </a:lnTo>
                  <a:lnTo>
                    <a:pt x="710" y="659"/>
                  </a:lnTo>
                  <a:lnTo>
                    <a:pt x="704" y="659"/>
                  </a:lnTo>
                  <a:lnTo>
                    <a:pt x="703" y="659"/>
                  </a:lnTo>
                  <a:lnTo>
                    <a:pt x="701" y="659"/>
                  </a:lnTo>
                  <a:lnTo>
                    <a:pt x="695" y="658"/>
                  </a:lnTo>
                  <a:lnTo>
                    <a:pt x="691" y="658"/>
                  </a:lnTo>
                  <a:lnTo>
                    <a:pt x="689" y="658"/>
                  </a:lnTo>
                  <a:lnTo>
                    <a:pt x="682" y="657"/>
                  </a:lnTo>
                  <a:lnTo>
                    <a:pt x="678" y="657"/>
                  </a:lnTo>
                  <a:lnTo>
                    <a:pt x="668" y="657"/>
                  </a:lnTo>
                  <a:lnTo>
                    <a:pt x="638" y="655"/>
                  </a:lnTo>
                  <a:lnTo>
                    <a:pt x="624" y="654"/>
                  </a:lnTo>
                  <a:lnTo>
                    <a:pt x="619" y="654"/>
                  </a:lnTo>
                  <a:lnTo>
                    <a:pt x="618" y="654"/>
                  </a:lnTo>
                  <a:lnTo>
                    <a:pt x="604" y="653"/>
                  </a:lnTo>
                  <a:lnTo>
                    <a:pt x="601" y="653"/>
                  </a:lnTo>
                  <a:lnTo>
                    <a:pt x="596" y="652"/>
                  </a:lnTo>
                  <a:lnTo>
                    <a:pt x="584" y="652"/>
                  </a:lnTo>
                  <a:lnTo>
                    <a:pt x="583" y="651"/>
                  </a:lnTo>
                  <a:lnTo>
                    <a:pt x="571" y="651"/>
                  </a:lnTo>
                  <a:lnTo>
                    <a:pt x="570" y="651"/>
                  </a:lnTo>
                  <a:lnTo>
                    <a:pt x="569" y="651"/>
                  </a:lnTo>
                  <a:lnTo>
                    <a:pt x="568" y="651"/>
                  </a:lnTo>
                  <a:lnTo>
                    <a:pt x="567" y="651"/>
                  </a:lnTo>
                  <a:lnTo>
                    <a:pt x="566" y="651"/>
                  </a:lnTo>
                  <a:lnTo>
                    <a:pt x="562" y="650"/>
                  </a:lnTo>
                  <a:lnTo>
                    <a:pt x="558" y="650"/>
                  </a:lnTo>
                  <a:lnTo>
                    <a:pt x="553" y="650"/>
                  </a:lnTo>
                  <a:lnTo>
                    <a:pt x="551" y="650"/>
                  </a:lnTo>
                  <a:lnTo>
                    <a:pt x="546" y="649"/>
                  </a:lnTo>
                  <a:lnTo>
                    <a:pt x="542" y="649"/>
                  </a:lnTo>
                  <a:lnTo>
                    <a:pt x="540" y="649"/>
                  </a:lnTo>
                  <a:lnTo>
                    <a:pt x="538" y="649"/>
                  </a:lnTo>
                  <a:lnTo>
                    <a:pt x="536" y="649"/>
                  </a:lnTo>
                  <a:lnTo>
                    <a:pt x="527" y="648"/>
                  </a:lnTo>
                  <a:lnTo>
                    <a:pt x="523" y="648"/>
                  </a:lnTo>
                  <a:lnTo>
                    <a:pt x="516" y="648"/>
                  </a:lnTo>
                  <a:lnTo>
                    <a:pt x="512" y="647"/>
                  </a:lnTo>
                  <a:lnTo>
                    <a:pt x="506" y="647"/>
                  </a:lnTo>
                  <a:lnTo>
                    <a:pt x="498" y="647"/>
                  </a:lnTo>
                  <a:lnTo>
                    <a:pt x="494" y="646"/>
                  </a:lnTo>
                  <a:lnTo>
                    <a:pt x="493" y="646"/>
                  </a:lnTo>
                  <a:lnTo>
                    <a:pt x="490" y="646"/>
                  </a:lnTo>
                  <a:lnTo>
                    <a:pt x="480" y="646"/>
                  </a:lnTo>
                  <a:lnTo>
                    <a:pt x="471" y="645"/>
                  </a:lnTo>
                  <a:lnTo>
                    <a:pt x="464" y="645"/>
                  </a:lnTo>
                  <a:lnTo>
                    <a:pt x="447" y="644"/>
                  </a:lnTo>
                  <a:lnTo>
                    <a:pt x="446" y="644"/>
                  </a:lnTo>
                  <a:lnTo>
                    <a:pt x="439" y="643"/>
                  </a:lnTo>
                  <a:lnTo>
                    <a:pt x="433" y="643"/>
                  </a:lnTo>
                  <a:lnTo>
                    <a:pt x="418" y="643"/>
                  </a:lnTo>
                  <a:lnTo>
                    <a:pt x="415" y="643"/>
                  </a:lnTo>
                  <a:lnTo>
                    <a:pt x="414" y="643"/>
                  </a:lnTo>
                  <a:lnTo>
                    <a:pt x="413" y="643"/>
                  </a:lnTo>
                  <a:lnTo>
                    <a:pt x="409" y="642"/>
                  </a:lnTo>
                  <a:lnTo>
                    <a:pt x="394" y="641"/>
                  </a:lnTo>
                  <a:lnTo>
                    <a:pt x="390" y="641"/>
                  </a:lnTo>
                  <a:lnTo>
                    <a:pt x="388" y="641"/>
                  </a:lnTo>
                  <a:lnTo>
                    <a:pt x="386" y="641"/>
                  </a:lnTo>
                  <a:lnTo>
                    <a:pt x="384" y="641"/>
                  </a:lnTo>
                  <a:lnTo>
                    <a:pt x="378" y="640"/>
                  </a:lnTo>
                  <a:lnTo>
                    <a:pt x="369" y="640"/>
                  </a:lnTo>
                  <a:lnTo>
                    <a:pt x="363" y="640"/>
                  </a:lnTo>
                  <a:lnTo>
                    <a:pt x="361" y="639"/>
                  </a:lnTo>
                  <a:lnTo>
                    <a:pt x="359" y="639"/>
                  </a:lnTo>
                  <a:lnTo>
                    <a:pt x="357" y="639"/>
                  </a:lnTo>
                  <a:lnTo>
                    <a:pt x="349" y="639"/>
                  </a:lnTo>
                  <a:lnTo>
                    <a:pt x="348" y="639"/>
                  </a:lnTo>
                  <a:lnTo>
                    <a:pt x="342" y="638"/>
                  </a:lnTo>
                  <a:lnTo>
                    <a:pt x="341" y="638"/>
                  </a:lnTo>
                  <a:lnTo>
                    <a:pt x="336" y="638"/>
                  </a:lnTo>
                  <a:lnTo>
                    <a:pt x="334" y="638"/>
                  </a:lnTo>
                  <a:lnTo>
                    <a:pt x="331" y="638"/>
                  </a:lnTo>
                  <a:lnTo>
                    <a:pt x="326" y="637"/>
                  </a:lnTo>
                  <a:lnTo>
                    <a:pt x="322" y="637"/>
                  </a:lnTo>
                  <a:lnTo>
                    <a:pt x="321" y="637"/>
                  </a:lnTo>
                  <a:lnTo>
                    <a:pt x="316" y="637"/>
                  </a:lnTo>
                  <a:lnTo>
                    <a:pt x="307" y="636"/>
                  </a:lnTo>
                  <a:lnTo>
                    <a:pt x="306" y="636"/>
                  </a:lnTo>
                  <a:lnTo>
                    <a:pt x="304" y="636"/>
                  </a:lnTo>
                  <a:lnTo>
                    <a:pt x="301" y="636"/>
                  </a:lnTo>
                  <a:lnTo>
                    <a:pt x="298" y="636"/>
                  </a:lnTo>
                  <a:lnTo>
                    <a:pt x="291" y="635"/>
                  </a:lnTo>
                  <a:lnTo>
                    <a:pt x="292" y="635"/>
                  </a:lnTo>
                  <a:lnTo>
                    <a:pt x="289" y="635"/>
                  </a:lnTo>
                  <a:lnTo>
                    <a:pt x="286" y="635"/>
                  </a:lnTo>
                  <a:lnTo>
                    <a:pt x="285" y="635"/>
                  </a:lnTo>
                  <a:lnTo>
                    <a:pt x="282" y="635"/>
                  </a:lnTo>
                  <a:lnTo>
                    <a:pt x="281" y="635"/>
                  </a:lnTo>
                  <a:lnTo>
                    <a:pt x="279" y="634"/>
                  </a:lnTo>
                  <a:lnTo>
                    <a:pt x="276" y="634"/>
                  </a:lnTo>
                  <a:lnTo>
                    <a:pt x="275" y="634"/>
                  </a:lnTo>
                  <a:lnTo>
                    <a:pt x="270" y="634"/>
                  </a:lnTo>
                  <a:lnTo>
                    <a:pt x="257" y="633"/>
                  </a:lnTo>
                  <a:lnTo>
                    <a:pt x="249" y="633"/>
                  </a:lnTo>
                  <a:lnTo>
                    <a:pt x="248" y="632"/>
                  </a:lnTo>
                  <a:lnTo>
                    <a:pt x="246" y="632"/>
                  </a:lnTo>
                  <a:lnTo>
                    <a:pt x="245" y="632"/>
                  </a:lnTo>
                  <a:lnTo>
                    <a:pt x="241" y="632"/>
                  </a:lnTo>
                  <a:lnTo>
                    <a:pt x="240" y="632"/>
                  </a:lnTo>
                  <a:lnTo>
                    <a:pt x="238" y="632"/>
                  </a:lnTo>
                  <a:lnTo>
                    <a:pt x="236" y="632"/>
                  </a:lnTo>
                  <a:lnTo>
                    <a:pt x="235" y="632"/>
                  </a:lnTo>
                  <a:lnTo>
                    <a:pt x="229" y="631"/>
                  </a:lnTo>
                  <a:lnTo>
                    <a:pt x="221" y="631"/>
                  </a:lnTo>
                  <a:lnTo>
                    <a:pt x="220" y="631"/>
                  </a:lnTo>
                  <a:lnTo>
                    <a:pt x="219" y="631"/>
                  </a:lnTo>
                  <a:lnTo>
                    <a:pt x="216" y="630"/>
                  </a:lnTo>
                  <a:lnTo>
                    <a:pt x="215" y="630"/>
                  </a:lnTo>
                  <a:lnTo>
                    <a:pt x="207" y="630"/>
                  </a:lnTo>
                  <a:lnTo>
                    <a:pt x="205" y="630"/>
                  </a:lnTo>
                  <a:lnTo>
                    <a:pt x="204" y="630"/>
                  </a:lnTo>
                  <a:lnTo>
                    <a:pt x="202" y="630"/>
                  </a:lnTo>
                  <a:lnTo>
                    <a:pt x="199" y="629"/>
                  </a:lnTo>
                  <a:lnTo>
                    <a:pt x="198" y="629"/>
                  </a:lnTo>
                  <a:lnTo>
                    <a:pt x="195" y="629"/>
                  </a:lnTo>
                  <a:lnTo>
                    <a:pt x="191" y="629"/>
                  </a:lnTo>
                  <a:lnTo>
                    <a:pt x="189" y="629"/>
                  </a:lnTo>
                  <a:lnTo>
                    <a:pt x="184" y="628"/>
                  </a:lnTo>
                  <a:lnTo>
                    <a:pt x="183" y="628"/>
                  </a:lnTo>
                  <a:lnTo>
                    <a:pt x="179" y="628"/>
                  </a:lnTo>
                  <a:lnTo>
                    <a:pt x="172" y="628"/>
                  </a:lnTo>
                  <a:lnTo>
                    <a:pt x="168" y="627"/>
                  </a:lnTo>
                  <a:lnTo>
                    <a:pt x="163" y="627"/>
                  </a:lnTo>
                  <a:lnTo>
                    <a:pt x="159" y="627"/>
                  </a:lnTo>
                  <a:lnTo>
                    <a:pt x="158" y="627"/>
                  </a:lnTo>
                  <a:lnTo>
                    <a:pt x="154" y="627"/>
                  </a:lnTo>
                  <a:lnTo>
                    <a:pt x="149" y="626"/>
                  </a:lnTo>
                  <a:lnTo>
                    <a:pt x="146" y="626"/>
                  </a:lnTo>
                  <a:lnTo>
                    <a:pt x="145" y="626"/>
                  </a:lnTo>
                  <a:lnTo>
                    <a:pt x="136" y="625"/>
                  </a:lnTo>
                  <a:lnTo>
                    <a:pt x="131" y="625"/>
                  </a:lnTo>
                  <a:lnTo>
                    <a:pt x="129" y="625"/>
                  </a:lnTo>
                  <a:lnTo>
                    <a:pt x="126" y="625"/>
                  </a:lnTo>
                  <a:lnTo>
                    <a:pt x="119" y="624"/>
                  </a:lnTo>
                  <a:lnTo>
                    <a:pt x="110" y="624"/>
                  </a:lnTo>
                  <a:lnTo>
                    <a:pt x="107" y="624"/>
                  </a:lnTo>
                  <a:lnTo>
                    <a:pt x="103" y="623"/>
                  </a:lnTo>
                  <a:lnTo>
                    <a:pt x="94" y="623"/>
                  </a:lnTo>
                  <a:lnTo>
                    <a:pt x="91" y="623"/>
                  </a:lnTo>
                  <a:lnTo>
                    <a:pt x="86" y="623"/>
                  </a:lnTo>
                  <a:lnTo>
                    <a:pt x="85" y="622"/>
                  </a:lnTo>
                  <a:lnTo>
                    <a:pt x="80" y="622"/>
                  </a:lnTo>
                  <a:lnTo>
                    <a:pt x="78" y="622"/>
                  </a:lnTo>
                  <a:lnTo>
                    <a:pt x="77" y="622"/>
                  </a:lnTo>
                  <a:lnTo>
                    <a:pt x="72" y="622"/>
                  </a:lnTo>
                  <a:lnTo>
                    <a:pt x="58" y="621"/>
                  </a:lnTo>
                  <a:lnTo>
                    <a:pt x="57" y="621"/>
                  </a:lnTo>
                  <a:lnTo>
                    <a:pt x="51" y="620"/>
                  </a:lnTo>
                  <a:lnTo>
                    <a:pt x="47" y="620"/>
                  </a:lnTo>
                  <a:lnTo>
                    <a:pt x="41" y="620"/>
                  </a:lnTo>
                  <a:lnTo>
                    <a:pt x="37" y="620"/>
                  </a:lnTo>
                  <a:lnTo>
                    <a:pt x="37" y="620"/>
                  </a:lnTo>
                  <a:lnTo>
                    <a:pt x="30" y="619"/>
                  </a:lnTo>
                  <a:lnTo>
                    <a:pt x="27" y="619"/>
                  </a:lnTo>
                  <a:lnTo>
                    <a:pt x="28" y="608"/>
                  </a:lnTo>
                  <a:lnTo>
                    <a:pt x="28" y="606"/>
                  </a:lnTo>
                  <a:lnTo>
                    <a:pt x="28" y="605"/>
                  </a:lnTo>
                  <a:lnTo>
                    <a:pt x="28" y="603"/>
                  </a:lnTo>
                  <a:lnTo>
                    <a:pt x="28" y="600"/>
                  </a:lnTo>
                  <a:lnTo>
                    <a:pt x="28" y="597"/>
                  </a:lnTo>
                  <a:lnTo>
                    <a:pt x="28" y="590"/>
                  </a:lnTo>
                  <a:lnTo>
                    <a:pt x="28" y="589"/>
                  </a:lnTo>
                  <a:lnTo>
                    <a:pt x="28" y="585"/>
                  </a:lnTo>
                  <a:lnTo>
                    <a:pt x="28" y="580"/>
                  </a:lnTo>
                  <a:lnTo>
                    <a:pt x="28" y="577"/>
                  </a:lnTo>
                  <a:lnTo>
                    <a:pt x="28" y="575"/>
                  </a:lnTo>
                  <a:lnTo>
                    <a:pt x="29" y="575"/>
                  </a:lnTo>
                  <a:lnTo>
                    <a:pt x="29" y="571"/>
                  </a:lnTo>
                  <a:lnTo>
                    <a:pt x="29" y="565"/>
                  </a:lnTo>
                  <a:lnTo>
                    <a:pt x="29" y="563"/>
                  </a:lnTo>
                  <a:lnTo>
                    <a:pt x="29" y="557"/>
                  </a:lnTo>
                  <a:lnTo>
                    <a:pt x="29" y="552"/>
                  </a:lnTo>
                  <a:lnTo>
                    <a:pt x="29" y="551"/>
                  </a:lnTo>
                  <a:lnTo>
                    <a:pt x="29" y="550"/>
                  </a:lnTo>
                  <a:lnTo>
                    <a:pt x="29" y="549"/>
                  </a:lnTo>
                  <a:lnTo>
                    <a:pt x="29" y="548"/>
                  </a:lnTo>
                  <a:lnTo>
                    <a:pt x="29" y="543"/>
                  </a:lnTo>
                  <a:lnTo>
                    <a:pt x="29" y="540"/>
                  </a:lnTo>
                  <a:lnTo>
                    <a:pt x="28" y="537"/>
                  </a:lnTo>
                  <a:lnTo>
                    <a:pt x="29" y="536"/>
                  </a:lnTo>
                  <a:lnTo>
                    <a:pt x="29" y="533"/>
                  </a:lnTo>
                  <a:lnTo>
                    <a:pt x="29" y="532"/>
                  </a:lnTo>
                  <a:lnTo>
                    <a:pt x="29" y="530"/>
                  </a:lnTo>
                  <a:lnTo>
                    <a:pt x="29" y="529"/>
                  </a:lnTo>
                  <a:lnTo>
                    <a:pt x="29" y="528"/>
                  </a:lnTo>
                  <a:lnTo>
                    <a:pt x="29" y="526"/>
                  </a:lnTo>
                  <a:lnTo>
                    <a:pt x="29" y="523"/>
                  </a:lnTo>
                  <a:lnTo>
                    <a:pt x="29" y="522"/>
                  </a:lnTo>
                  <a:lnTo>
                    <a:pt x="29" y="520"/>
                  </a:lnTo>
                  <a:lnTo>
                    <a:pt x="29" y="519"/>
                  </a:lnTo>
                  <a:lnTo>
                    <a:pt x="29" y="518"/>
                  </a:lnTo>
                  <a:lnTo>
                    <a:pt x="29" y="516"/>
                  </a:lnTo>
                  <a:lnTo>
                    <a:pt x="29" y="515"/>
                  </a:lnTo>
                  <a:lnTo>
                    <a:pt x="29" y="511"/>
                  </a:lnTo>
                  <a:lnTo>
                    <a:pt x="29" y="509"/>
                  </a:lnTo>
                  <a:lnTo>
                    <a:pt x="29" y="506"/>
                  </a:lnTo>
                  <a:lnTo>
                    <a:pt x="29" y="504"/>
                  </a:lnTo>
                  <a:lnTo>
                    <a:pt x="29" y="502"/>
                  </a:lnTo>
                  <a:lnTo>
                    <a:pt x="29" y="501"/>
                  </a:lnTo>
                  <a:lnTo>
                    <a:pt x="29" y="500"/>
                  </a:lnTo>
                  <a:lnTo>
                    <a:pt x="29" y="499"/>
                  </a:lnTo>
                  <a:lnTo>
                    <a:pt x="29" y="499"/>
                  </a:lnTo>
                  <a:lnTo>
                    <a:pt x="29" y="498"/>
                  </a:lnTo>
                  <a:lnTo>
                    <a:pt x="29" y="497"/>
                  </a:lnTo>
                  <a:lnTo>
                    <a:pt x="29" y="496"/>
                  </a:lnTo>
                  <a:lnTo>
                    <a:pt x="29" y="495"/>
                  </a:lnTo>
                  <a:lnTo>
                    <a:pt x="29" y="494"/>
                  </a:lnTo>
                  <a:lnTo>
                    <a:pt x="29" y="493"/>
                  </a:lnTo>
                  <a:lnTo>
                    <a:pt x="29" y="491"/>
                  </a:lnTo>
                  <a:lnTo>
                    <a:pt x="29" y="490"/>
                  </a:lnTo>
                  <a:lnTo>
                    <a:pt x="29" y="487"/>
                  </a:lnTo>
                  <a:lnTo>
                    <a:pt x="29" y="486"/>
                  </a:lnTo>
                  <a:lnTo>
                    <a:pt x="29" y="484"/>
                  </a:lnTo>
                  <a:lnTo>
                    <a:pt x="29" y="483"/>
                  </a:lnTo>
                  <a:lnTo>
                    <a:pt x="29" y="482"/>
                  </a:lnTo>
                  <a:lnTo>
                    <a:pt x="29" y="481"/>
                  </a:lnTo>
                  <a:lnTo>
                    <a:pt x="29" y="480"/>
                  </a:lnTo>
                  <a:lnTo>
                    <a:pt x="29" y="476"/>
                  </a:lnTo>
                  <a:lnTo>
                    <a:pt x="29" y="473"/>
                  </a:lnTo>
                  <a:lnTo>
                    <a:pt x="29" y="472"/>
                  </a:lnTo>
                  <a:lnTo>
                    <a:pt x="30" y="470"/>
                  </a:lnTo>
                  <a:lnTo>
                    <a:pt x="30" y="469"/>
                  </a:lnTo>
                  <a:lnTo>
                    <a:pt x="30" y="466"/>
                  </a:lnTo>
                  <a:lnTo>
                    <a:pt x="30" y="465"/>
                  </a:lnTo>
                  <a:lnTo>
                    <a:pt x="30" y="464"/>
                  </a:lnTo>
                  <a:lnTo>
                    <a:pt x="30" y="463"/>
                  </a:lnTo>
                  <a:lnTo>
                    <a:pt x="30" y="462"/>
                  </a:lnTo>
                  <a:lnTo>
                    <a:pt x="30" y="461"/>
                  </a:lnTo>
                  <a:lnTo>
                    <a:pt x="30" y="460"/>
                  </a:lnTo>
                  <a:lnTo>
                    <a:pt x="30" y="459"/>
                  </a:lnTo>
                  <a:lnTo>
                    <a:pt x="30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30" y="455"/>
                  </a:lnTo>
                  <a:lnTo>
                    <a:pt x="30" y="451"/>
                  </a:lnTo>
                  <a:lnTo>
                    <a:pt x="30" y="450"/>
                  </a:lnTo>
                  <a:lnTo>
                    <a:pt x="30" y="449"/>
                  </a:lnTo>
                  <a:lnTo>
                    <a:pt x="30" y="448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0"/>
                  </a:lnTo>
                  <a:lnTo>
                    <a:pt x="30" y="436"/>
                  </a:lnTo>
                  <a:lnTo>
                    <a:pt x="30" y="435"/>
                  </a:lnTo>
                  <a:lnTo>
                    <a:pt x="30" y="430"/>
                  </a:lnTo>
                  <a:lnTo>
                    <a:pt x="30" y="426"/>
                  </a:lnTo>
                  <a:lnTo>
                    <a:pt x="30" y="425"/>
                  </a:lnTo>
                  <a:lnTo>
                    <a:pt x="30" y="423"/>
                  </a:lnTo>
                  <a:lnTo>
                    <a:pt x="36" y="423"/>
                  </a:lnTo>
                  <a:lnTo>
                    <a:pt x="37" y="423"/>
                  </a:lnTo>
                  <a:lnTo>
                    <a:pt x="39" y="423"/>
                  </a:lnTo>
                  <a:lnTo>
                    <a:pt x="41" y="423"/>
                  </a:lnTo>
                  <a:lnTo>
                    <a:pt x="43" y="423"/>
                  </a:lnTo>
                  <a:lnTo>
                    <a:pt x="45" y="423"/>
                  </a:lnTo>
                  <a:lnTo>
                    <a:pt x="46" y="423"/>
                  </a:lnTo>
                  <a:lnTo>
                    <a:pt x="48" y="423"/>
                  </a:lnTo>
                  <a:lnTo>
                    <a:pt x="52" y="424"/>
                  </a:lnTo>
                  <a:lnTo>
                    <a:pt x="53" y="424"/>
                  </a:lnTo>
                  <a:lnTo>
                    <a:pt x="56" y="424"/>
                  </a:lnTo>
                  <a:lnTo>
                    <a:pt x="57" y="424"/>
                  </a:lnTo>
                  <a:lnTo>
                    <a:pt x="59" y="424"/>
                  </a:lnTo>
                  <a:lnTo>
                    <a:pt x="60" y="424"/>
                  </a:lnTo>
                  <a:lnTo>
                    <a:pt x="63" y="424"/>
                  </a:lnTo>
                  <a:lnTo>
                    <a:pt x="66" y="424"/>
                  </a:lnTo>
                  <a:lnTo>
                    <a:pt x="70" y="424"/>
                  </a:lnTo>
                  <a:lnTo>
                    <a:pt x="71" y="424"/>
                  </a:lnTo>
                  <a:lnTo>
                    <a:pt x="72" y="424"/>
                  </a:lnTo>
                  <a:lnTo>
                    <a:pt x="73" y="424"/>
                  </a:lnTo>
                  <a:lnTo>
                    <a:pt x="75" y="424"/>
                  </a:lnTo>
                  <a:lnTo>
                    <a:pt x="76" y="424"/>
                  </a:lnTo>
                  <a:lnTo>
                    <a:pt x="78" y="424"/>
                  </a:lnTo>
                  <a:lnTo>
                    <a:pt x="80" y="424"/>
                  </a:lnTo>
                  <a:lnTo>
                    <a:pt x="81" y="424"/>
                  </a:lnTo>
                  <a:lnTo>
                    <a:pt x="82" y="424"/>
                  </a:lnTo>
                  <a:lnTo>
                    <a:pt x="83" y="424"/>
                  </a:lnTo>
                  <a:lnTo>
                    <a:pt x="86" y="424"/>
                  </a:lnTo>
                  <a:lnTo>
                    <a:pt x="91" y="425"/>
                  </a:lnTo>
                  <a:lnTo>
                    <a:pt x="93" y="425"/>
                  </a:lnTo>
                  <a:lnTo>
                    <a:pt x="97" y="425"/>
                  </a:lnTo>
                  <a:lnTo>
                    <a:pt x="98" y="425"/>
                  </a:lnTo>
                  <a:lnTo>
                    <a:pt x="100" y="425"/>
                  </a:lnTo>
                  <a:lnTo>
                    <a:pt x="103" y="425"/>
                  </a:lnTo>
                  <a:lnTo>
                    <a:pt x="103" y="419"/>
                  </a:lnTo>
                  <a:lnTo>
                    <a:pt x="103" y="415"/>
                  </a:lnTo>
                  <a:lnTo>
                    <a:pt x="103" y="413"/>
                  </a:lnTo>
                  <a:lnTo>
                    <a:pt x="103" y="412"/>
                  </a:lnTo>
                  <a:lnTo>
                    <a:pt x="103" y="411"/>
                  </a:lnTo>
                  <a:lnTo>
                    <a:pt x="103" y="409"/>
                  </a:lnTo>
                  <a:lnTo>
                    <a:pt x="102" y="408"/>
                  </a:lnTo>
                  <a:lnTo>
                    <a:pt x="102" y="402"/>
                  </a:lnTo>
                  <a:lnTo>
                    <a:pt x="102" y="401"/>
                  </a:lnTo>
                  <a:lnTo>
                    <a:pt x="101" y="401"/>
                  </a:lnTo>
                  <a:lnTo>
                    <a:pt x="102" y="401"/>
                  </a:lnTo>
                  <a:lnTo>
                    <a:pt x="103" y="401"/>
                  </a:lnTo>
                  <a:lnTo>
                    <a:pt x="102" y="400"/>
                  </a:lnTo>
                  <a:lnTo>
                    <a:pt x="102" y="399"/>
                  </a:lnTo>
                  <a:lnTo>
                    <a:pt x="101" y="399"/>
                  </a:lnTo>
                  <a:lnTo>
                    <a:pt x="101" y="398"/>
                  </a:lnTo>
                  <a:lnTo>
                    <a:pt x="102" y="398"/>
                  </a:lnTo>
                  <a:lnTo>
                    <a:pt x="103" y="398"/>
                  </a:lnTo>
                  <a:lnTo>
                    <a:pt x="103" y="397"/>
                  </a:lnTo>
                  <a:lnTo>
                    <a:pt x="104" y="397"/>
                  </a:lnTo>
                  <a:lnTo>
                    <a:pt x="105" y="397"/>
                  </a:lnTo>
                  <a:lnTo>
                    <a:pt x="105" y="396"/>
                  </a:lnTo>
                  <a:lnTo>
                    <a:pt x="105" y="395"/>
                  </a:lnTo>
                  <a:lnTo>
                    <a:pt x="106" y="395"/>
                  </a:lnTo>
                  <a:lnTo>
                    <a:pt x="105" y="394"/>
                  </a:lnTo>
                  <a:lnTo>
                    <a:pt x="105" y="393"/>
                  </a:lnTo>
                  <a:lnTo>
                    <a:pt x="105" y="392"/>
                  </a:lnTo>
                  <a:lnTo>
                    <a:pt x="105" y="393"/>
                  </a:lnTo>
                  <a:lnTo>
                    <a:pt x="105" y="392"/>
                  </a:lnTo>
                  <a:lnTo>
                    <a:pt x="106" y="392"/>
                  </a:lnTo>
                  <a:lnTo>
                    <a:pt x="106" y="391"/>
                  </a:lnTo>
                  <a:lnTo>
                    <a:pt x="105" y="391"/>
                  </a:lnTo>
                  <a:lnTo>
                    <a:pt x="105" y="392"/>
                  </a:lnTo>
                  <a:lnTo>
                    <a:pt x="105" y="391"/>
                  </a:lnTo>
                  <a:lnTo>
                    <a:pt x="105" y="390"/>
                  </a:lnTo>
                  <a:lnTo>
                    <a:pt x="106" y="390"/>
                  </a:lnTo>
                  <a:lnTo>
                    <a:pt x="107" y="390"/>
                  </a:lnTo>
                  <a:lnTo>
                    <a:pt x="107" y="389"/>
                  </a:lnTo>
                  <a:lnTo>
                    <a:pt x="108" y="389"/>
                  </a:lnTo>
                  <a:lnTo>
                    <a:pt x="107" y="389"/>
                  </a:lnTo>
                  <a:lnTo>
                    <a:pt x="107" y="388"/>
                  </a:lnTo>
                  <a:lnTo>
                    <a:pt x="108" y="388"/>
                  </a:lnTo>
                  <a:lnTo>
                    <a:pt x="108" y="387"/>
                  </a:lnTo>
                  <a:lnTo>
                    <a:pt x="109" y="387"/>
                  </a:lnTo>
                  <a:lnTo>
                    <a:pt x="109" y="386"/>
                  </a:lnTo>
                  <a:lnTo>
                    <a:pt x="110" y="385"/>
                  </a:lnTo>
                  <a:lnTo>
                    <a:pt x="109" y="385"/>
                  </a:lnTo>
                  <a:lnTo>
                    <a:pt x="110" y="385"/>
                  </a:lnTo>
                  <a:lnTo>
                    <a:pt x="110" y="384"/>
                  </a:lnTo>
                  <a:lnTo>
                    <a:pt x="110" y="383"/>
                  </a:lnTo>
                  <a:lnTo>
                    <a:pt x="109" y="383"/>
                  </a:lnTo>
                  <a:lnTo>
                    <a:pt x="109" y="382"/>
                  </a:lnTo>
                  <a:lnTo>
                    <a:pt x="109" y="381"/>
                  </a:lnTo>
                  <a:lnTo>
                    <a:pt x="109" y="380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10" y="379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10" y="378"/>
                  </a:lnTo>
                  <a:lnTo>
                    <a:pt x="110" y="377"/>
                  </a:lnTo>
                  <a:lnTo>
                    <a:pt x="109" y="377"/>
                  </a:lnTo>
                  <a:lnTo>
                    <a:pt x="109" y="376"/>
                  </a:lnTo>
                  <a:lnTo>
                    <a:pt x="110" y="376"/>
                  </a:lnTo>
                  <a:lnTo>
                    <a:pt x="110" y="375"/>
                  </a:lnTo>
                  <a:lnTo>
                    <a:pt x="110" y="374"/>
                  </a:lnTo>
                  <a:lnTo>
                    <a:pt x="110" y="373"/>
                  </a:lnTo>
                  <a:lnTo>
                    <a:pt x="110" y="372"/>
                  </a:lnTo>
                  <a:lnTo>
                    <a:pt x="110" y="371"/>
                  </a:lnTo>
                  <a:lnTo>
                    <a:pt x="110" y="370"/>
                  </a:lnTo>
                  <a:lnTo>
                    <a:pt x="110" y="369"/>
                  </a:lnTo>
                  <a:lnTo>
                    <a:pt x="110" y="368"/>
                  </a:lnTo>
                  <a:lnTo>
                    <a:pt x="110" y="368"/>
                  </a:lnTo>
                  <a:lnTo>
                    <a:pt x="110" y="367"/>
                  </a:lnTo>
                  <a:lnTo>
                    <a:pt x="111" y="367"/>
                  </a:lnTo>
                  <a:lnTo>
                    <a:pt x="112" y="367"/>
                  </a:lnTo>
                  <a:lnTo>
                    <a:pt x="112" y="366"/>
                  </a:lnTo>
                  <a:lnTo>
                    <a:pt x="113" y="365"/>
                  </a:lnTo>
                  <a:lnTo>
                    <a:pt x="114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3"/>
                  </a:lnTo>
                  <a:lnTo>
                    <a:pt x="115" y="362"/>
                  </a:lnTo>
                  <a:lnTo>
                    <a:pt x="115" y="361"/>
                  </a:lnTo>
                  <a:lnTo>
                    <a:pt x="115" y="359"/>
                  </a:lnTo>
                  <a:lnTo>
                    <a:pt x="115" y="358"/>
                  </a:lnTo>
                  <a:lnTo>
                    <a:pt x="115" y="357"/>
                  </a:lnTo>
                  <a:lnTo>
                    <a:pt x="116" y="357"/>
                  </a:lnTo>
                  <a:lnTo>
                    <a:pt x="116" y="356"/>
                  </a:lnTo>
                  <a:lnTo>
                    <a:pt x="115" y="356"/>
                  </a:lnTo>
                  <a:lnTo>
                    <a:pt x="115" y="355"/>
                  </a:lnTo>
                  <a:lnTo>
                    <a:pt x="115" y="355"/>
                  </a:lnTo>
                  <a:lnTo>
                    <a:pt x="116" y="355"/>
                  </a:lnTo>
                  <a:lnTo>
                    <a:pt x="116" y="354"/>
                  </a:lnTo>
                  <a:lnTo>
                    <a:pt x="116" y="355"/>
                  </a:lnTo>
                  <a:lnTo>
                    <a:pt x="115" y="355"/>
                  </a:lnTo>
                  <a:lnTo>
                    <a:pt x="115" y="354"/>
                  </a:lnTo>
                  <a:lnTo>
                    <a:pt x="116" y="353"/>
                  </a:lnTo>
                  <a:lnTo>
                    <a:pt x="116" y="352"/>
                  </a:lnTo>
                  <a:lnTo>
                    <a:pt x="116" y="351"/>
                  </a:lnTo>
                  <a:lnTo>
                    <a:pt x="116" y="350"/>
                  </a:lnTo>
                  <a:lnTo>
                    <a:pt x="117" y="350"/>
                  </a:lnTo>
                  <a:lnTo>
                    <a:pt x="117" y="349"/>
                  </a:lnTo>
                  <a:lnTo>
                    <a:pt x="118" y="349"/>
                  </a:lnTo>
                  <a:lnTo>
                    <a:pt x="119" y="349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8"/>
                  </a:lnTo>
                  <a:lnTo>
                    <a:pt x="121" y="347"/>
                  </a:lnTo>
                  <a:lnTo>
                    <a:pt x="121" y="348"/>
                  </a:lnTo>
                  <a:lnTo>
                    <a:pt x="122" y="347"/>
                  </a:lnTo>
                  <a:lnTo>
                    <a:pt x="121" y="347"/>
                  </a:lnTo>
                  <a:lnTo>
                    <a:pt x="122" y="347"/>
                  </a:lnTo>
                  <a:lnTo>
                    <a:pt x="122" y="346"/>
                  </a:lnTo>
                  <a:lnTo>
                    <a:pt x="123" y="346"/>
                  </a:lnTo>
                  <a:lnTo>
                    <a:pt x="123" y="345"/>
                  </a:lnTo>
                  <a:lnTo>
                    <a:pt x="122" y="345"/>
                  </a:lnTo>
                  <a:lnTo>
                    <a:pt x="122" y="344"/>
                  </a:lnTo>
                  <a:lnTo>
                    <a:pt x="123" y="344"/>
                  </a:lnTo>
                  <a:lnTo>
                    <a:pt x="123" y="343"/>
                  </a:lnTo>
                  <a:lnTo>
                    <a:pt x="123" y="344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6" y="341"/>
                  </a:lnTo>
                  <a:lnTo>
                    <a:pt x="126" y="340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6" y="339"/>
                  </a:lnTo>
                  <a:lnTo>
                    <a:pt x="126" y="338"/>
                  </a:lnTo>
                  <a:lnTo>
                    <a:pt x="127" y="338"/>
                  </a:lnTo>
                  <a:lnTo>
                    <a:pt x="128" y="337"/>
                  </a:lnTo>
                  <a:lnTo>
                    <a:pt x="129" y="336"/>
                  </a:lnTo>
                  <a:lnTo>
                    <a:pt x="130" y="336"/>
                  </a:lnTo>
                  <a:lnTo>
                    <a:pt x="130" y="335"/>
                  </a:lnTo>
                  <a:lnTo>
                    <a:pt x="130" y="334"/>
                  </a:lnTo>
                  <a:lnTo>
                    <a:pt x="130" y="333"/>
                  </a:lnTo>
                  <a:lnTo>
                    <a:pt x="129" y="333"/>
                  </a:lnTo>
                  <a:lnTo>
                    <a:pt x="129" y="332"/>
                  </a:lnTo>
                  <a:lnTo>
                    <a:pt x="129" y="331"/>
                  </a:lnTo>
                  <a:lnTo>
                    <a:pt x="129" y="330"/>
                  </a:lnTo>
                  <a:lnTo>
                    <a:pt x="129" y="331"/>
                  </a:lnTo>
                  <a:lnTo>
                    <a:pt x="130" y="331"/>
                  </a:lnTo>
                  <a:lnTo>
                    <a:pt x="130" y="330"/>
                  </a:lnTo>
                  <a:lnTo>
                    <a:pt x="129" y="330"/>
                  </a:lnTo>
                  <a:lnTo>
                    <a:pt x="130" y="330"/>
                  </a:lnTo>
                  <a:lnTo>
                    <a:pt x="130" y="329"/>
                  </a:lnTo>
                  <a:lnTo>
                    <a:pt x="130" y="328"/>
                  </a:lnTo>
                  <a:lnTo>
                    <a:pt x="131" y="328"/>
                  </a:lnTo>
                  <a:lnTo>
                    <a:pt x="131" y="327"/>
                  </a:lnTo>
                  <a:lnTo>
                    <a:pt x="130" y="327"/>
                  </a:lnTo>
                  <a:lnTo>
                    <a:pt x="130" y="326"/>
                  </a:lnTo>
                  <a:lnTo>
                    <a:pt x="129" y="326"/>
                  </a:lnTo>
                  <a:lnTo>
                    <a:pt x="129" y="325"/>
                  </a:lnTo>
                  <a:lnTo>
                    <a:pt x="130" y="325"/>
                  </a:lnTo>
                  <a:lnTo>
                    <a:pt x="129" y="325"/>
                  </a:lnTo>
                  <a:lnTo>
                    <a:pt x="129" y="324"/>
                  </a:lnTo>
                  <a:lnTo>
                    <a:pt x="128" y="324"/>
                  </a:lnTo>
                  <a:lnTo>
                    <a:pt x="129" y="323"/>
                  </a:lnTo>
                  <a:lnTo>
                    <a:pt x="129" y="322"/>
                  </a:lnTo>
                  <a:lnTo>
                    <a:pt x="128" y="322"/>
                  </a:lnTo>
                  <a:lnTo>
                    <a:pt x="128" y="321"/>
                  </a:lnTo>
                  <a:lnTo>
                    <a:pt x="129" y="321"/>
                  </a:lnTo>
                  <a:lnTo>
                    <a:pt x="128" y="321"/>
                  </a:lnTo>
                  <a:lnTo>
                    <a:pt x="128" y="320"/>
                  </a:lnTo>
                  <a:lnTo>
                    <a:pt x="128" y="319"/>
                  </a:lnTo>
                  <a:lnTo>
                    <a:pt x="129" y="319"/>
                  </a:lnTo>
                  <a:lnTo>
                    <a:pt x="129" y="318"/>
                  </a:lnTo>
                  <a:lnTo>
                    <a:pt x="129" y="317"/>
                  </a:lnTo>
                  <a:lnTo>
                    <a:pt x="129" y="316"/>
                  </a:lnTo>
                  <a:lnTo>
                    <a:pt x="129" y="315"/>
                  </a:lnTo>
                  <a:lnTo>
                    <a:pt x="129" y="314"/>
                  </a:lnTo>
                  <a:lnTo>
                    <a:pt x="130" y="314"/>
                  </a:lnTo>
                  <a:lnTo>
                    <a:pt x="130" y="313"/>
                  </a:lnTo>
                  <a:lnTo>
                    <a:pt x="130" y="312"/>
                  </a:lnTo>
                  <a:lnTo>
                    <a:pt x="131" y="312"/>
                  </a:lnTo>
                  <a:lnTo>
                    <a:pt x="131" y="311"/>
                  </a:lnTo>
                  <a:lnTo>
                    <a:pt x="131" y="310"/>
                  </a:lnTo>
                  <a:lnTo>
                    <a:pt x="131" y="309"/>
                  </a:lnTo>
                  <a:lnTo>
                    <a:pt x="131" y="308"/>
                  </a:lnTo>
                  <a:lnTo>
                    <a:pt x="132" y="308"/>
                  </a:lnTo>
                  <a:lnTo>
                    <a:pt x="132" y="307"/>
                  </a:lnTo>
                  <a:lnTo>
                    <a:pt x="131" y="307"/>
                  </a:lnTo>
                  <a:lnTo>
                    <a:pt x="131" y="306"/>
                  </a:lnTo>
                  <a:lnTo>
                    <a:pt x="131" y="305"/>
                  </a:lnTo>
                  <a:lnTo>
                    <a:pt x="132" y="305"/>
                  </a:lnTo>
                  <a:lnTo>
                    <a:pt x="132" y="304"/>
                  </a:lnTo>
                  <a:lnTo>
                    <a:pt x="131" y="303"/>
                  </a:lnTo>
                  <a:lnTo>
                    <a:pt x="132" y="303"/>
                  </a:lnTo>
                  <a:lnTo>
                    <a:pt x="132" y="302"/>
                  </a:lnTo>
                  <a:lnTo>
                    <a:pt x="132" y="301"/>
                  </a:lnTo>
                  <a:lnTo>
                    <a:pt x="132" y="300"/>
                  </a:lnTo>
                  <a:lnTo>
                    <a:pt x="131" y="299"/>
                  </a:lnTo>
                  <a:lnTo>
                    <a:pt x="131" y="298"/>
                  </a:lnTo>
                  <a:lnTo>
                    <a:pt x="131" y="297"/>
                  </a:lnTo>
                  <a:lnTo>
                    <a:pt x="131" y="296"/>
                  </a:lnTo>
                  <a:lnTo>
                    <a:pt x="131" y="295"/>
                  </a:lnTo>
                  <a:lnTo>
                    <a:pt x="130" y="295"/>
                  </a:lnTo>
                  <a:lnTo>
                    <a:pt x="130" y="294"/>
                  </a:lnTo>
                  <a:lnTo>
                    <a:pt x="129" y="294"/>
                  </a:lnTo>
                  <a:lnTo>
                    <a:pt x="130" y="294"/>
                  </a:lnTo>
                  <a:lnTo>
                    <a:pt x="130" y="293"/>
                  </a:lnTo>
                  <a:lnTo>
                    <a:pt x="129" y="293"/>
                  </a:lnTo>
                  <a:lnTo>
                    <a:pt x="130" y="293"/>
                  </a:lnTo>
                  <a:lnTo>
                    <a:pt x="130" y="292"/>
                  </a:lnTo>
                  <a:lnTo>
                    <a:pt x="129" y="292"/>
                  </a:lnTo>
                  <a:lnTo>
                    <a:pt x="129" y="291"/>
                  </a:lnTo>
                  <a:lnTo>
                    <a:pt x="130" y="291"/>
                  </a:lnTo>
                  <a:lnTo>
                    <a:pt x="129" y="290"/>
                  </a:lnTo>
                  <a:lnTo>
                    <a:pt x="130" y="290"/>
                  </a:lnTo>
                  <a:lnTo>
                    <a:pt x="130" y="289"/>
                  </a:lnTo>
                  <a:lnTo>
                    <a:pt x="129" y="289"/>
                  </a:lnTo>
                  <a:lnTo>
                    <a:pt x="129" y="288"/>
                  </a:lnTo>
                  <a:lnTo>
                    <a:pt x="128" y="288"/>
                  </a:lnTo>
                  <a:lnTo>
                    <a:pt x="128" y="287"/>
                  </a:lnTo>
                  <a:lnTo>
                    <a:pt x="128" y="286"/>
                  </a:lnTo>
                  <a:lnTo>
                    <a:pt x="127" y="286"/>
                  </a:lnTo>
                  <a:lnTo>
                    <a:pt x="127" y="285"/>
                  </a:lnTo>
                  <a:lnTo>
                    <a:pt x="128" y="285"/>
                  </a:lnTo>
                  <a:lnTo>
                    <a:pt x="128" y="284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8" y="282"/>
                  </a:lnTo>
                  <a:lnTo>
                    <a:pt x="128" y="281"/>
                  </a:lnTo>
                  <a:lnTo>
                    <a:pt x="129" y="280"/>
                  </a:lnTo>
                  <a:lnTo>
                    <a:pt x="128" y="279"/>
                  </a:lnTo>
                  <a:lnTo>
                    <a:pt x="128" y="278"/>
                  </a:lnTo>
                  <a:lnTo>
                    <a:pt x="128" y="277"/>
                  </a:lnTo>
                  <a:lnTo>
                    <a:pt x="128" y="276"/>
                  </a:lnTo>
                  <a:lnTo>
                    <a:pt x="128" y="275"/>
                  </a:lnTo>
                  <a:lnTo>
                    <a:pt x="129" y="274"/>
                  </a:lnTo>
                  <a:lnTo>
                    <a:pt x="129" y="273"/>
                  </a:lnTo>
                  <a:lnTo>
                    <a:pt x="124" y="273"/>
                  </a:lnTo>
                  <a:lnTo>
                    <a:pt x="122" y="273"/>
                  </a:lnTo>
                  <a:lnTo>
                    <a:pt x="118" y="273"/>
                  </a:lnTo>
                  <a:lnTo>
                    <a:pt x="117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1" y="273"/>
                  </a:lnTo>
                  <a:lnTo>
                    <a:pt x="110" y="273"/>
                  </a:lnTo>
                  <a:lnTo>
                    <a:pt x="110" y="273"/>
                  </a:lnTo>
                  <a:lnTo>
                    <a:pt x="108" y="272"/>
                  </a:lnTo>
                  <a:lnTo>
                    <a:pt x="106" y="272"/>
                  </a:lnTo>
                  <a:lnTo>
                    <a:pt x="102" y="272"/>
                  </a:lnTo>
                  <a:lnTo>
                    <a:pt x="101" y="272"/>
                  </a:lnTo>
                  <a:lnTo>
                    <a:pt x="99" y="272"/>
                  </a:lnTo>
                  <a:lnTo>
                    <a:pt x="98" y="272"/>
                  </a:lnTo>
                  <a:lnTo>
                    <a:pt x="96" y="272"/>
                  </a:lnTo>
                  <a:lnTo>
                    <a:pt x="95" y="272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89" y="272"/>
                  </a:lnTo>
                  <a:lnTo>
                    <a:pt x="86" y="272"/>
                  </a:lnTo>
                  <a:lnTo>
                    <a:pt x="84" y="272"/>
                  </a:lnTo>
                  <a:lnTo>
                    <a:pt x="83" y="272"/>
                  </a:lnTo>
                  <a:lnTo>
                    <a:pt x="79" y="272"/>
                  </a:lnTo>
                  <a:lnTo>
                    <a:pt x="76" y="272"/>
                  </a:lnTo>
                  <a:lnTo>
                    <a:pt x="74" y="272"/>
                  </a:lnTo>
                  <a:lnTo>
                    <a:pt x="73" y="272"/>
                  </a:lnTo>
                  <a:lnTo>
                    <a:pt x="71" y="272"/>
                  </a:lnTo>
                  <a:lnTo>
                    <a:pt x="66" y="271"/>
                  </a:lnTo>
                  <a:lnTo>
                    <a:pt x="66" y="270"/>
                  </a:lnTo>
                  <a:lnTo>
                    <a:pt x="66" y="265"/>
                  </a:lnTo>
                  <a:lnTo>
                    <a:pt x="66" y="261"/>
                  </a:lnTo>
                  <a:lnTo>
                    <a:pt x="66" y="258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49"/>
                  </a:lnTo>
                  <a:lnTo>
                    <a:pt x="66" y="248"/>
                  </a:lnTo>
                  <a:lnTo>
                    <a:pt x="66" y="244"/>
                  </a:lnTo>
                  <a:lnTo>
                    <a:pt x="66" y="243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7" y="239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9"/>
                  </a:lnTo>
                  <a:lnTo>
                    <a:pt x="67" y="225"/>
                  </a:lnTo>
                  <a:lnTo>
                    <a:pt x="67" y="222"/>
                  </a:lnTo>
                  <a:lnTo>
                    <a:pt x="67" y="220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6" y="217"/>
                  </a:lnTo>
                  <a:lnTo>
                    <a:pt x="65" y="217"/>
                  </a:lnTo>
                  <a:lnTo>
                    <a:pt x="60" y="217"/>
                  </a:lnTo>
                  <a:lnTo>
                    <a:pt x="60" y="214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0" y="206"/>
                  </a:lnTo>
                  <a:lnTo>
                    <a:pt x="60" y="201"/>
                  </a:lnTo>
                  <a:lnTo>
                    <a:pt x="60" y="199"/>
                  </a:lnTo>
                  <a:lnTo>
                    <a:pt x="61" y="198"/>
                  </a:lnTo>
                  <a:lnTo>
                    <a:pt x="61" y="196"/>
                  </a:lnTo>
                  <a:lnTo>
                    <a:pt x="61" y="195"/>
                  </a:lnTo>
                  <a:lnTo>
                    <a:pt x="61" y="192"/>
                  </a:lnTo>
                  <a:lnTo>
                    <a:pt x="64" y="192"/>
                  </a:lnTo>
                  <a:lnTo>
                    <a:pt x="65" y="192"/>
                  </a:lnTo>
                  <a:lnTo>
                    <a:pt x="67" y="192"/>
                  </a:lnTo>
                  <a:lnTo>
                    <a:pt x="67" y="189"/>
                  </a:lnTo>
                  <a:lnTo>
                    <a:pt x="67" y="185"/>
                  </a:lnTo>
                  <a:lnTo>
                    <a:pt x="67" y="184"/>
                  </a:lnTo>
                  <a:lnTo>
                    <a:pt x="67" y="182"/>
                  </a:lnTo>
                  <a:lnTo>
                    <a:pt x="67" y="180"/>
                  </a:lnTo>
                  <a:lnTo>
                    <a:pt x="67" y="173"/>
                  </a:lnTo>
                  <a:lnTo>
                    <a:pt x="68" y="172"/>
                  </a:lnTo>
                  <a:lnTo>
                    <a:pt x="67" y="171"/>
                  </a:lnTo>
                  <a:lnTo>
                    <a:pt x="68" y="165"/>
                  </a:lnTo>
                  <a:lnTo>
                    <a:pt x="67" y="165"/>
                  </a:lnTo>
                  <a:lnTo>
                    <a:pt x="68" y="164"/>
                  </a:lnTo>
                  <a:lnTo>
                    <a:pt x="68" y="160"/>
                  </a:lnTo>
                  <a:lnTo>
                    <a:pt x="68" y="155"/>
                  </a:lnTo>
                  <a:lnTo>
                    <a:pt x="68" y="152"/>
                  </a:lnTo>
                  <a:lnTo>
                    <a:pt x="68" y="151"/>
                  </a:lnTo>
                  <a:lnTo>
                    <a:pt x="68" y="148"/>
                  </a:lnTo>
                  <a:lnTo>
                    <a:pt x="67" y="148"/>
                  </a:lnTo>
                  <a:lnTo>
                    <a:pt x="67" y="147"/>
                  </a:lnTo>
                  <a:lnTo>
                    <a:pt x="66" y="147"/>
                  </a:lnTo>
                  <a:lnTo>
                    <a:pt x="65" y="147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1" y="149"/>
                  </a:lnTo>
                  <a:lnTo>
                    <a:pt x="60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8" y="147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7" y="145"/>
                  </a:lnTo>
                  <a:lnTo>
                    <a:pt x="57" y="144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8" y="141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6"/>
                  </a:lnTo>
                  <a:lnTo>
                    <a:pt x="58" y="135"/>
                  </a:lnTo>
                  <a:lnTo>
                    <a:pt x="59" y="135"/>
                  </a:lnTo>
                  <a:lnTo>
                    <a:pt x="58" y="135"/>
                  </a:lnTo>
                  <a:lnTo>
                    <a:pt x="57" y="135"/>
                  </a:lnTo>
                  <a:lnTo>
                    <a:pt x="57" y="134"/>
                  </a:lnTo>
                  <a:lnTo>
                    <a:pt x="56" y="134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5" y="132"/>
                  </a:lnTo>
                  <a:lnTo>
                    <a:pt x="54" y="132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2" y="134"/>
                  </a:lnTo>
                  <a:lnTo>
                    <a:pt x="51" y="134"/>
                  </a:lnTo>
                  <a:lnTo>
                    <a:pt x="50" y="134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6" y="130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3" y="127"/>
                  </a:lnTo>
                  <a:lnTo>
                    <a:pt x="43" y="126"/>
                  </a:lnTo>
                  <a:lnTo>
                    <a:pt x="43" y="125"/>
                  </a:lnTo>
                  <a:lnTo>
                    <a:pt x="43" y="124"/>
                  </a:lnTo>
                  <a:lnTo>
                    <a:pt x="42" y="124"/>
                  </a:lnTo>
                  <a:lnTo>
                    <a:pt x="42" y="123"/>
                  </a:lnTo>
                  <a:lnTo>
                    <a:pt x="42" y="122"/>
                  </a:lnTo>
                  <a:lnTo>
                    <a:pt x="41" y="123"/>
                  </a:lnTo>
                  <a:lnTo>
                    <a:pt x="40" y="122"/>
                  </a:lnTo>
                  <a:lnTo>
                    <a:pt x="39" y="122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7" y="121"/>
                  </a:lnTo>
                  <a:lnTo>
                    <a:pt x="32" y="121"/>
                  </a:lnTo>
                  <a:lnTo>
                    <a:pt x="30" y="121"/>
                  </a:lnTo>
                  <a:lnTo>
                    <a:pt x="26" y="121"/>
                  </a:lnTo>
                  <a:lnTo>
                    <a:pt x="24" y="121"/>
                  </a:lnTo>
                  <a:lnTo>
                    <a:pt x="21" y="121"/>
                  </a:lnTo>
                  <a:lnTo>
                    <a:pt x="17" y="121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1" y="121"/>
                  </a:lnTo>
                  <a:lnTo>
                    <a:pt x="7" y="121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2" y="115"/>
                  </a:lnTo>
                  <a:lnTo>
                    <a:pt x="2" y="108"/>
                  </a:lnTo>
                  <a:lnTo>
                    <a:pt x="3" y="104"/>
                  </a:lnTo>
                  <a:lnTo>
                    <a:pt x="3" y="100"/>
                  </a:lnTo>
                  <a:lnTo>
                    <a:pt x="3" y="99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2" y="86"/>
                  </a:lnTo>
                  <a:lnTo>
                    <a:pt x="2" y="79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10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3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32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43" y="26"/>
                  </a:lnTo>
                  <a:lnTo>
                    <a:pt x="46" y="26"/>
                  </a:lnTo>
                  <a:lnTo>
                    <a:pt x="49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7" y="26"/>
                  </a:lnTo>
                  <a:lnTo>
                    <a:pt x="70" y="26"/>
                  </a:lnTo>
                  <a:lnTo>
                    <a:pt x="73" y="26"/>
                  </a:lnTo>
                  <a:lnTo>
                    <a:pt x="77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4" y="20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101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15" y="1"/>
                  </a:lnTo>
                  <a:lnTo>
                    <a:pt x="113" y="3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8" y="4"/>
                  </a:lnTo>
                  <a:lnTo>
                    <a:pt x="119" y="3"/>
                  </a:lnTo>
                  <a:lnTo>
                    <a:pt x="120" y="3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5" y="4"/>
                  </a:lnTo>
                  <a:lnTo>
                    <a:pt x="149" y="4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56" y="4"/>
                  </a:lnTo>
                  <a:lnTo>
                    <a:pt x="158" y="4"/>
                  </a:lnTo>
                  <a:lnTo>
                    <a:pt x="162" y="4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74" y="4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8" y="4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9" y="4"/>
                  </a:lnTo>
                  <a:lnTo>
                    <a:pt x="200" y="4"/>
                  </a:lnTo>
                  <a:lnTo>
                    <a:pt x="203" y="4"/>
                  </a:lnTo>
                  <a:lnTo>
                    <a:pt x="213" y="4"/>
                  </a:lnTo>
                  <a:lnTo>
                    <a:pt x="217" y="4"/>
                  </a:lnTo>
                  <a:lnTo>
                    <a:pt x="218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32" y="4"/>
                  </a:lnTo>
                  <a:lnTo>
                    <a:pt x="233" y="4"/>
                  </a:lnTo>
                  <a:lnTo>
                    <a:pt x="236" y="4"/>
                  </a:lnTo>
                  <a:lnTo>
                    <a:pt x="239" y="4"/>
                  </a:lnTo>
                  <a:lnTo>
                    <a:pt x="244" y="4"/>
                  </a:lnTo>
                  <a:lnTo>
                    <a:pt x="247" y="4"/>
                  </a:lnTo>
                  <a:lnTo>
                    <a:pt x="248" y="4"/>
                  </a:lnTo>
                  <a:lnTo>
                    <a:pt x="255" y="4"/>
                  </a:lnTo>
                  <a:lnTo>
                    <a:pt x="257" y="4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4"/>
                  </a:lnTo>
                  <a:lnTo>
                    <a:pt x="262" y="3"/>
                  </a:lnTo>
                  <a:lnTo>
                    <a:pt x="262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6" y="2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4" y="1"/>
                  </a:lnTo>
                  <a:lnTo>
                    <a:pt x="274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0" name="Freeform 51">
              <a:extLst>
                <a:ext uri="{FF2B5EF4-FFF2-40B4-BE49-F238E27FC236}">
                  <a16:creationId xmlns:a16="http://schemas.microsoft.com/office/drawing/2014/main" id="{D4BDC7E4-1F14-CF24-8E6B-349E8AFA2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3424238"/>
              <a:ext cx="1133475" cy="1074737"/>
            </a:xfrm>
            <a:custGeom>
              <a:avLst/>
              <a:gdLst>
                <a:gd name="T0" fmla="*/ 314 w 714"/>
                <a:gd name="T1" fmla="*/ 16 h 677"/>
                <a:gd name="T2" fmla="*/ 327 w 714"/>
                <a:gd name="T3" fmla="*/ 32 h 677"/>
                <a:gd name="T4" fmla="*/ 343 w 714"/>
                <a:gd name="T5" fmla="*/ 48 h 677"/>
                <a:gd name="T6" fmla="*/ 405 w 714"/>
                <a:gd name="T7" fmla="*/ 28 h 677"/>
                <a:gd name="T8" fmla="*/ 497 w 714"/>
                <a:gd name="T9" fmla="*/ 29 h 677"/>
                <a:gd name="T10" fmla="*/ 526 w 714"/>
                <a:gd name="T11" fmla="*/ 49 h 677"/>
                <a:gd name="T12" fmla="*/ 532 w 714"/>
                <a:gd name="T13" fmla="*/ 62 h 677"/>
                <a:gd name="T14" fmla="*/ 556 w 714"/>
                <a:gd name="T15" fmla="*/ 68 h 677"/>
                <a:gd name="T16" fmla="*/ 570 w 714"/>
                <a:gd name="T17" fmla="*/ 81 h 677"/>
                <a:gd name="T18" fmla="*/ 584 w 714"/>
                <a:gd name="T19" fmla="*/ 115 h 677"/>
                <a:gd name="T20" fmla="*/ 596 w 714"/>
                <a:gd name="T21" fmla="*/ 179 h 677"/>
                <a:gd name="T22" fmla="*/ 630 w 714"/>
                <a:gd name="T23" fmla="*/ 191 h 677"/>
                <a:gd name="T24" fmla="*/ 640 w 714"/>
                <a:gd name="T25" fmla="*/ 203 h 677"/>
                <a:gd name="T26" fmla="*/ 649 w 714"/>
                <a:gd name="T27" fmla="*/ 242 h 677"/>
                <a:gd name="T28" fmla="*/ 649 w 714"/>
                <a:gd name="T29" fmla="*/ 296 h 677"/>
                <a:gd name="T30" fmla="*/ 683 w 714"/>
                <a:gd name="T31" fmla="*/ 330 h 677"/>
                <a:gd name="T32" fmla="*/ 710 w 714"/>
                <a:gd name="T33" fmla="*/ 345 h 677"/>
                <a:gd name="T34" fmla="*/ 713 w 714"/>
                <a:gd name="T35" fmla="*/ 363 h 677"/>
                <a:gd name="T36" fmla="*/ 712 w 714"/>
                <a:gd name="T37" fmla="*/ 383 h 677"/>
                <a:gd name="T38" fmla="*/ 708 w 714"/>
                <a:gd name="T39" fmla="*/ 399 h 677"/>
                <a:gd name="T40" fmla="*/ 697 w 714"/>
                <a:gd name="T41" fmla="*/ 412 h 677"/>
                <a:gd name="T42" fmla="*/ 692 w 714"/>
                <a:gd name="T43" fmla="*/ 431 h 677"/>
                <a:gd name="T44" fmla="*/ 689 w 714"/>
                <a:gd name="T45" fmla="*/ 448 h 677"/>
                <a:gd name="T46" fmla="*/ 684 w 714"/>
                <a:gd name="T47" fmla="*/ 466 h 677"/>
                <a:gd name="T48" fmla="*/ 638 w 714"/>
                <a:gd name="T49" fmla="*/ 482 h 677"/>
                <a:gd name="T50" fmla="*/ 612 w 714"/>
                <a:gd name="T51" fmla="*/ 516 h 677"/>
                <a:gd name="T52" fmla="*/ 611 w 714"/>
                <a:gd name="T53" fmla="*/ 557 h 677"/>
                <a:gd name="T54" fmla="*/ 611 w 714"/>
                <a:gd name="T55" fmla="*/ 615 h 677"/>
                <a:gd name="T56" fmla="*/ 574 w 714"/>
                <a:gd name="T57" fmla="*/ 675 h 677"/>
                <a:gd name="T58" fmla="*/ 483 w 714"/>
                <a:gd name="T59" fmla="*/ 669 h 677"/>
                <a:gd name="T60" fmla="*/ 360 w 714"/>
                <a:gd name="T61" fmla="*/ 662 h 677"/>
                <a:gd name="T62" fmla="*/ 260 w 714"/>
                <a:gd name="T63" fmla="*/ 657 h 677"/>
                <a:gd name="T64" fmla="*/ 188 w 714"/>
                <a:gd name="T65" fmla="*/ 652 h 677"/>
                <a:gd name="T66" fmla="*/ 104 w 714"/>
                <a:gd name="T67" fmla="*/ 639 h 677"/>
                <a:gd name="T68" fmla="*/ 87 w 714"/>
                <a:gd name="T69" fmla="*/ 623 h 677"/>
                <a:gd name="T70" fmla="*/ 79 w 714"/>
                <a:gd name="T71" fmla="*/ 595 h 677"/>
                <a:gd name="T72" fmla="*/ 78 w 714"/>
                <a:gd name="T73" fmla="*/ 574 h 677"/>
                <a:gd name="T74" fmla="*/ 74 w 714"/>
                <a:gd name="T75" fmla="*/ 555 h 677"/>
                <a:gd name="T76" fmla="*/ 60 w 714"/>
                <a:gd name="T77" fmla="*/ 535 h 677"/>
                <a:gd name="T78" fmla="*/ 50 w 714"/>
                <a:gd name="T79" fmla="*/ 513 h 677"/>
                <a:gd name="T80" fmla="*/ 47 w 714"/>
                <a:gd name="T81" fmla="*/ 488 h 677"/>
                <a:gd name="T82" fmla="*/ 38 w 714"/>
                <a:gd name="T83" fmla="*/ 461 h 677"/>
                <a:gd name="T84" fmla="*/ 26 w 714"/>
                <a:gd name="T85" fmla="*/ 436 h 677"/>
                <a:gd name="T86" fmla="*/ 6 w 714"/>
                <a:gd name="T87" fmla="*/ 413 h 677"/>
                <a:gd name="T88" fmla="*/ 7 w 714"/>
                <a:gd name="T89" fmla="*/ 387 h 677"/>
                <a:gd name="T90" fmla="*/ 1 w 714"/>
                <a:gd name="T91" fmla="*/ 363 h 677"/>
                <a:gd name="T92" fmla="*/ 12 w 714"/>
                <a:gd name="T93" fmla="*/ 341 h 677"/>
                <a:gd name="T94" fmla="*/ 10 w 714"/>
                <a:gd name="T95" fmla="*/ 314 h 677"/>
                <a:gd name="T96" fmla="*/ 18 w 714"/>
                <a:gd name="T97" fmla="*/ 283 h 677"/>
                <a:gd name="T98" fmla="*/ 20 w 714"/>
                <a:gd name="T99" fmla="*/ 257 h 677"/>
                <a:gd name="T100" fmla="*/ 35 w 714"/>
                <a:gd name="T101" fmla="*/ 231 h 677"/>
                <a:gd name="T102" fmla="*/ 59 w 714"/>
                <a:gd name="T103" fmla="*/ 246 h 677"/>
                <a:gd name="T104" fmla="*/ 78 w 714"/>
                <a:gd name="T105" fmla="*/ 239 h 677"/>
                <a:gd name="T106" fmla="*/ 132 w 714"/>
                <a:gd name="T107" fmla="*/ 221 h 677"/>
                <a:gd name="T108" fmla="*/ 137 w 714"/>
                <a:gd name="T109" fmla="*/ 179 h 677"/>
                <a:gd name="T110" fmla="*/ 208 w 714"/>
                <a:gd name="T111" fmla="*/ 167 h 677"/>
                <a:gd name="T112" fmla="*/ 239 w 714"/>
                <a:gd name="T113" fmla="*/ 179 h 677"/>
                <a:gd name="T114" fmla="*/ 257 w 714"/>
                <a:gd name="T115" fmla="*/ 165 h 677"/>
                <a:gd name="T116" fmla="*/ 257 w 714"/>
                <a:gd name="T117" fmla="*/ 151 h 677"/>
                <a:gd name="T118" fmla="*/ 252 w 714"/>
                <a:gd name="T119" fmla="*/ 132 h 677"/>
                <a:gd name="T120" fmla="*/ 246 w 714"/>
                <a:gd name="T121" fmla="*/ 117 h 677"/>
                <a:gd name="T122" fmla="*/ 229 w 714"/>
                <a:gd name="T123" fmla="*/ 97 h 677"/>
                <a:gd name="T124" fmla="*/ 262 w 714"/>
                <a:gd name="T125" fmla="*/ 25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4" h="677">
                  <a:moveTo>
                    <a:pt x="299" y="1"/>
                  </a:moveTo>
                  <a:lnTo>
                    <a:pt x="300" y="1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1" y="3"/>
                  </a:lnTo>
                  <a:lnTo>
                    <a:pt x="301" y="4"/>
                  </a:lnTo>
                  <a:lnTo>
                    <a:pt x="302" y="4"/>
                  </a:lnTo>
                  <a:lnTo>
                    <a:pt x="302" y="5"/>
                  </a:lnTo>
                  <a:lnTo>
                    <a:pt x="303" y="5"/>
                  </a:lnTo>
                  <a:lnTo>
                    <a:pt x="303" y="6"/>
                  </a:lnTo>
                  <a:lnTo>
                    <a:pt x="303" y="7"/>
                  </a:lnTo>
                  <a:lnTo>
                    <a:pt x="304" y="7"/>
                  </a:lnTo>
                  <a:lnTo>
                    <a:pt x="305" y="8"/>
                  </a:lnTo>
                  <a:lnTo>
                    <a:pt x="304" y="8"/>
                  </a:lnTo>
                  <a:lnTo>
                    <a:pt x="305" y="8"/>
                  </a:lnTo>
                  <a:lnTo>
                    <a:pt x="306" y="8"/>
                  </a:lnTo>
                  <a:lnTo>
                    <a:pt x="306" y="9"/>
                  </a:lnTo>
                  <a:lnTo>
                    <a:pt x="307" y="10"/>
                  </a:lnTo>
                  <a:lnTo>
                    <a:pt x="308" y="10"/>
                  </a:lnTo>
                  <a:lnTo>
                    <a:pt x="308" y="11"/>
                  </a:lnTo>
                  <a:lnTo>
                    <a:pt x="309" y="11"/>
                  </a:lnTo>
                  <a:lnTo>
                    <a:pt x="309" y="12"/>
                  </a:lnTo>
                  <a:lnTo>
                    <a:pt x="309" y="13"/>
                  </a:lnTo>
                  <a:lnTo>
                    <a:pt x="310" y="13"/>
                  </a:lnTo>
                  <a:lnTo>
                    <a:pt x="311" y="14"/>
                  </a:lnTo>
                  <a:lnTo>
                    <a:pt x="312" y="14"/>
                  </a:lnTo>
                  <a:lnTo>
                    <a:pt x="312" y="15"/>
                  </a:lnTo>
                  <a:lnTo>
                    <a:pt x="313" y="15"/>
                  </a:lnTo>
                  <a:lnTo>
                    <a:pt x="313" y="16"/>
                  </a:lnTo>
                  <a:lnTo>
                    <a:pt x="314" y="16"/>
                  </a:lnTo>
                  <a:lnTo>
                    <a:pt x="315" y="16"/>
                  </a:lnTo>
                  <a:lnTo>
                    <a:pt x="316" y="16"/>
                  </a:lnTo>
                  <a:lnTo>
                    <a:pt x="317" y="17"/>
                  </a:lnTo>
                  <a:lnTo>
                    <a:pt x="317" y="18"/>
                  </a:lnTo>
                  <a:lnTo>
                    <a:pt x="318" y="18"/>
                  </a:lnTo>
                  <a:lnTo>
                    <a:pt x="318" y="19"/>
                  </a:lnTo>
                  <a:lnTo>
                    <a:pt x="319" y="19"/>
                  </a:lnTo>
                  <a:lnTo>
                    <a:pt x="319" y="20"/>
                  </a:lnTo>
                  <a:lnTo>
                    <a:pt x="319" y="21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1" y="23"/>
                  </a:lnTo>
                  <a:lnTo>
                    <a:pt x="322" y="23"/>
                  </a:lnTo>
                  <a:lnTo>
                    <a:pt x="322" y="24"/>
                  </a:lnTo>
                  <a:lnTo>
                    <a:pt x="323" y="24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25" y="27"/>
                  </a:lnTo>
                  <a:lnTo>
                    <a:pt x="326" y="27"/>
                  </a:lnTo>
                  <a:lnTo>
                    <a:pt x="326" y="28"/>
                  </a:lnTo>
                  <a:lnTo>
                    <a:pt x="326" y="29"/>
                  </a:lnTo>
                  <a:lnTo>
                    <a:pt x="327" y="29"/>
                  </a:lnTo>
                  <a:lnTo>
                    <a:pt x="327" y="30"/>
                  </a:lnTo>
                  <a:lnTo>
                    <a:pt x="326" y="30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29" y="34"/>
                  </a:lnTo>
                  <a:lnTo>
                    <a:pt x="329" y="35"/>
                  </a:lnTo>
                  <a:lnTo>
                    <a:pt x="330" y="35"/>
                  </a:lnTo>
                  <a:lnTo>
                    <a:pt x="331" y="36"/>
                  </a:lnTo>
                  <a:lnTo>
                    <a:pt x="331" y="37"/>
                  </a:lnTo>
                  <a:lnTo>
                    <a:pt x="332" y="37"/>
                  </a:lnTo>
                  <a:lnTo>
                    <a:pt x="333" y="37"/>
                  </a:lnTo>
                  <a:lnTo>
                    <a:pt x="333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6" y="42"/>
                  </a:lnTo>
                  <a:lnTo>
                    <a:pt x="336" y="43"/>
                  </a:lnTo>
                  <a:lnTo>
                    <a:pt x="337" y="43"/>
                  </a:lnTo>
                  <a:lnTo>
                    <a:pt x="338" y="43"/>
                  </a:lnTo>
                  <a:lnTo>
                    <a:pt x="338" y="44"/>
                  </a:lnTo>
                  <a:lnTo>
                    <a:pt x="339" y="44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41" y="45"/>
                  </a:lnTo>
                  <a:lnTo>
                    <a:pt x="340" y="46"/>
                  </a:lnTo>
                  <a:lnTo>
                    <a:pt x="341" y="46"/>
                  </a:lnTo>
                  <a:lnTo>
                    <a:pt x="341" y="47"/>
                  </a:lnTo>
                  <a:lnTo>
                    <a:pt x="342" y="47"/>
                  </a:lnTo>
                  <a:lnTo>
                    <a:pt x="342" y="48"/>
                  </a:lnTo>
                  <a:lnTo>
                    <a:pt x="343" y="48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4" y="50"/>
                  </a:lnTo>
                  <a:lnTo>
                    <a:pt x="345" y="50"/>
                  </a:lnTo>
                  <a:lnTo>
                    <a:pt x="345" y="49"/>
                  </a:lnTo>
                  <a:lnTo>
                    <a:pt x="345" y="48"/>
                  </a:lnTo>
                  <a:lnTo>
                    <a:pt x="345" y="40"/>
                  </a:lnTo>
                  <a:lnTo>
                    <a:pt x="346" y="37"/>
                  </a:lnTo>
                  <a:lnTo>
                    <a:pt x="346" y="35"/>
                  </a:lnTo>
                  <a:lnTo>
                    <a:pt x="345" y="35"/>
                  </a:lnTo>
                  <a:lnTo>
                    <a:pt x="345" y="27"/>
                  </a:lnTo>
                  <a:lnTo>
                    <a:pt x="354" y="27"/>
                  </a:lnTo>
                  <a:lnTo>
                    <a:pt x="358" y="27"/>
                  </a:lnTo>
                  <a:lnTo>
                    <a:pt x="360" y="27"/>
                  </a:lnTo>
                  <a:lnTo>
                    <a:pt x="363" y="27"/>
                  </a:lnTo>
                  <a:lnTo>
                    <a:pt x="364" y="27"/>
                  </a:lnTo>
                  <a:lnTo>
                    <a:pt x="365" y="27"/>
                  </a:lnTo>
                  <a:lnTo>
                    <a:pt x="366" y="27"/>
                  </a:lnTo>
                  <a:lnTo>
                    <a:pt x="368" y="27"/>
                  </a:lnTo>
                  <a:lnTo>
                    <a:pt x="372" y="27"/>
                  </a:lnTo>
                  <a:lnTo>
                    <a:pt x="378" y="27"/>
                  </a:lnTo>
                  <a:lnTo>
                    <a:pt x="380" y="27"/>
                  </a:lnTo>
                  <a:lnTo>
                    <a:pt x="381" y="27"/>
                  </a:lnTo>
                  <a:lnTo>
                    <a:pt x="382" y="27"/>
                  </a:lnTo>
                  <a:lnTo>
                    <a:pt x="385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6" y="27"/>
                  </a:lnTo>
                  <a:lnTo>
                    <a:pt x="399" y="27"/>
                  </a:lnTo>
                  <a:lnTo>
                    <a:pt x="405" y="28"/>
                  </a:lnTo>
                  <a:lnTo>
                    <a:pt x="410" y="28"/>
                  </a:lnTo>
                  <a:lnTo>
                    <a:pt x="413" y="28"/>
                  </a:lnTo>
                  <a:lnTo>
                    <a:pt x="416" y="28"/>
                  </a:lnTo>
                  <a:lnTo>
                    <a:pt x="417" y="28"/>
                  </a:lnTo>
                  <a:lnTo>
                    <a:pt x="419" y="28"/>
                  </a:lnTo>
                  <a:lnTo>
                    <a:pt x="422" y="28"/>
                  </a:lnTo>
                  <a:lnTo>
                    <a:pt x="429" y="28"/>
                  </a:lnTo>
                  <a:lnTo>
                    <a:pt x="430" y="28"/>
                  </a:lnTo>
                  <a:lnTo>
                    <a:pt x="433" y="28"/>
                  </a:lnTo>
                  <a:lnTo>
                    <a:pt x="435" y="28"/>
                  </a:lnTo>
                  <a:lnTo>
                    <a:pt x="440" y="28"/>
                  </a:lnTo>
                  <a:lnTo>
                    <a:pt x="446" y="28"/>
                  </a:lnTo>
                  <a:lnTo>
                    <a:pt x="448" y="28"/>
                  </a:lnTo>
                  <a:lnTo>
                    <a:pt x="450" y="28"/>
                  </a:lnTo>
                  <a:lnTo>
                    <a:pt x="456" y="28"/>
                  </a:lnTo>
                  <a:lnTo>
                    <a:pt x="458" y="28"/>
                  </a:lnTo>
                  <a:lnTo>
                    <a:pt x="466" y="28"/>
                  </a:lnTo>
                  <a:lnTo>
                    <a:pt x="468" y="28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7" y="28"/>
                  </a:lnTo>
                  <a:lnTo>
                    <a:pt x="478" y="28"/>
                  </a:lnTo>
                  <a:lnTo>
                    <a:pt x="480" y="28"/>
                  </a:lnTo>
                  <a:lnTo>
                    <a:pt x="484" y="28"/>
                  </a:lnTo>
                  <a:lnTo>
                    <a:pt x="487" y="28"/>
                  </a:lnTo>
                  <a:lnTo>
                    <a:pt x="490" y="28"/>
                  </a:lnTo>
                  <a:lnTo>
                    <a:pt x="494" y="29"/>
                  </a:lnTo>
                  <a:lnTo>
                    <a:pt x="495" y="29"/>
                  </a:lnTo>
                  <a:lnTo>
                    <a:pt x="497" y="29"/>
                  </a:lnTo>
                  <a:lnTo>
                    <a:pt x="506" y="29"/>
                  </a:lnTo>
                  <a:lnTo>
                    <a:pt x="509" y="29"/>
                  </a:lnTo>
                  <a:lnTo>
                    <a:pt x="514" y="29"/>
                  </a:lnTo>
                  <a:lnTo>
                    <a:pt x="517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9" y="30"/>
                  </a:lnTo>
                  <a:lnTo>
                    <a:pt x="529" y="31"/>
                  </a:lnTo>
                  <a:lnTo>
                    <a:pt x="528" y="32"/>
                  </a:lnTo>
                  <a:lnTo>
                    <a:pt x="528" y="33"/>
                  </a:lnTo>
                  <a:lnTo>
                    <a:pt x="527" y="33"/>
                  </a:lnTo>
                  <a:lnTo>
                    <a:pt x="527" y="34"/>
                  </a:lnTo>
                  <a:lnTo>
                    <a:pt x="526" y="35"/>
                  </a:lnTo>
                  <a:lnTo>
                    <a:pt x="525" y="35"/>
                  </a:lnTo>
                  <a:lnTo>
                    <a:pt x="525" y="36"/>
                  </a:lnTo>
                  <a:lnTo>
                    <a:pt x="525" y="37"/>
                  </a:lnTo>
                  <a:lnTo>
                    <a:pt x="525" y="38"/>
                  </a:lnTo>
                  <a:lnTo>
                    <a:pt x="525" y="39"/>
                  </a:lnTo>
                  <a:lnTo>
                    <a:pt x="525" y="40"/>
                  </a:lnTo>
                  <a:lnTo>
                    <a:pt x="526" y="41"/>
                  </a:lnTo>
                  <a:lnTo>
                    <a:pt x="526" y="42"/>
                  </a:lnTo>
                  <a:lnTo>
                    <a:pt x="526" y="43"/>
                  </a:lnTo>
                  <a:lnTo>
                    <a:pt x="525" y="43"/>
                  </a:lnTo>
                  <a:lnTo>
                    <a:pt x="525" y="44"/>
                  </a:lnTo>
                  <a:lnTo>
                    <a:pt x="524" y="44"/>
                  </a:lnTo>
                  <a:lnTo>
                    <a:pt x="524" y="45"/>
                  </a:lnTo>
                  <a:lnTo>
                    <a:pt x="524" y="46"/>
                  </a:lnTo>
                  <a:lnTo>
                    <a:pt x="525" y="47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6" y="50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7" y="52"/>
                  </a:lnTo>
                  <a:lnTo>
                    <a:pt x="527" y="53"/>
                  </a:lnTo>
                  <a:lnTo>
                    <a:pt x="527" y="54"/>
                  </a:lnTo>
                  <a:lnTo>
                    <a:pt x="527" y="54"/>
                  </a:lnTo>
                  <a:lnTo>
                    <a:pt x="527" y="55"/>
                  </a:lnTo>
                  <a:lnTo>
                    <a:pt x="526" y="55"/>
                  </a:lnTo>
                  <a:lnTo>
                    <a:pt x="525" y="56"/>
                  </a:lnTo>
                  <a:lnTo>
                    <a:pt x="524" y="56"/>
                  </a:lnTo>
                  <a:lnTo>
                    <a:pt x="523" y="56"/>
                  </a:lnTo>
                  <a:lnTo>
                    <a:pt x="523" y="57"/>
                  </a:lnTo>
                  <a:lnTo>
                    <a:pt x="522" y="58"/>
                  </a:lnTo>
                  <a:lnTo>
                    <a:pt x="522" y="59"/>
                  </a:lnTo>
                  <a:lnTo>
                    <a:pt x="522" y="60"/>
                  </a:lnTo>
                  <a:lnTo>
                    <a:pt x="522" y="61"/>
                  </a:lnTo>
                  <a:lnTo>
                    <a:pt x="522" y="62"/>
                  </a:lnTo>
                  <a:lnTo>
                    <a:pt x="522" y="63"/>
                  </a:lnTo>
                  <a:lnTo>
                    <a:pt x="523" y="63"/>
                  </a:lnTo>
                  <a:lnTo>
                    <a:pt x="524" y="63"/>
                  </a:lnTo>
                  <a:lnTo>
                    <a:pt x="525" y="63"/>
                  </a:lnTo>
                  <a:lnTo>
                    <a:pt x="526" y="63"/>
                  </a:lnTo>
                  <a:lnTo>
                    <a:pt x="527" y="63"/>
                  </a:lnTo>
                  <a:lnTo>
                    <a:pt x="527" y="62"/>
                  </a:lnTo>
                  <a:lnTo>
                    <a:pt x="528" y="62"/>
                  </a:lnTo>
                  <a:lnTo>
                    <a:pt x="529" y="62"/>
                  </a:lnTo>
                  <a:lnTo>
                    <a:pt x="530" y="62"/>
                  </a:lnTo>
                  <a:lnTo>
                    <a:pt x="531" y="62"/>
                  </a:lnTo>
                  <a:lnTo>
                    <a:pt x="532" y="62"/>
                  </a:lnTo>
                  <a:lnTo>
                    <a:pt x="533" y="62"/>
                  </a:lnTo>
                  <a:lnTo>
                    <a:pt x="534" y="62"/>
                  </a:lnTo>
                  <a:lnTo>
                    <a:pt x="534" y="63"/>
                  </a:lnTo>
                  <a:lnTo>
                    <a:pt x="536" y="64"/>
                  </a:lnTo>
                  <a:lnTo>
                    <a:pt x="537" y="64"/>
                  </a:lnTo>
                  <a:lnTo>
                    <a:pt x="537" y="65"/>
                  </a:lnTo>
                  <a:lnTo>
                    <a:pt x="538" y="65"/>
                  </a:lnTo>
                  <a:lnTo>
                    <a:pt x="539" y="65"/>
                  </a:lnTo>
                  <a:lnTo>
                    <a:pt x="540" y="65"/>
                  </a:lnTo>
                  <a:lnTo>
                    <a:pt x="540" y="66"/>
                  </a:lnTo>
                  <a:lnTo>
                    <a:pt x="541" y="66"/>
                  </a:lnTo>
                  <a:lnTo>
                    <a:pt x="541" y="65"/>
                  </a:lnTo>
                  <a:lnTo>
                    <a:pt x="542" y="65"/>
                  </a:lnTo>
                  <a:lnTo>
                    <a:pt x="543" y="65"/>
                  </a:lnTo>
                  <a:lnTo>
                    <a:pt x="543" y="66"/>
                  </a:lnTo>
                  <a:lnTo>
                    <a:pt x="544" y="66"/>
                  </a:lnTo>
                  <a:lnTo>
                    <a:pt x="545" y="66"/>
                  </a:lnTo>
                  <a:lnTo>
                    <a:pt x="546" y="67"/>
                  </a:lnTo>
                  <a:lnTo>
                    <a:pt x="546" y="67"/>
                  </a:lnTo>
                  <a:lnTo>
                    <a:pt x="547" y="67"/>
                  </a:lnTo>
                  <a:lnTo>
                    <a:pt x="548" y="67"/>
                  </a:lnTo>
                  <a:lnTo>
                    <a:pt x="549" y="67"/>
                  </a:lnTo>
                  <a:lnTo>
                    <a:pt x="550" y="67"/>
                  </a:lnTo>
                  <a:lnTo>
                    <a:pt x="551" y="67"/>
                  </a:lnTo>
                  <a:lnTo>
                    <a:pt x="552" y="68"/>
                  </a:lnTo>
                  <a:lnTo>
                    <a:pt x="553" y="68"/>
                  </a:lnTo>
                  <a:lnTo>
                    <a:pt x="553" y="67"/>
                  </a:lnTo>
                  <a:lnTo>
                    <a:pt x="554" y="67"/>
                  </a:lnTo>
                  <a:lnTo>
                    <a:pt x="555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8" y="67"/>
                  </a:lnTo>
                  <a:lnTo>
                    <a:pt x="558" y="70"/>
                  </a:lnTo>
                  <a:lnTo>
                    <a:pt x="558" y="72"/>
                  </a:lnTo>
                  <a:lnTo>
                    <a:pt x="558" y="73"/>
                  </a:lnTo>
                  <a:lnTo>
                    <a:pt x="558" y="77"/>
                  </a:lnTo>
                  <a:lnTo>
                    <a:pt x="559" y="77"/>
                  </a:lnTo>
                  <a:lnTo>
                    <a:pt x="560" y="77"/>
                  </a:lnTo>
                  <a:lnTo>
                    <a:pt x="563" y="77"/>
                  </a:lnTo>
                  <a:lnTo>
                    <a:pt x="563" y="76"/>
                  </a:lnTo>
                  <a:lnTo>
                    <a:pt x="563" y="75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3" y="73"/>
                  </a:lnTo>
                  <a:lnTo>
                    <a:pt x="564" y="73"/>
                  </a:lnTo>
                  <a:lnTo>
                    <a:pt x="565" y="73"/>
                  </a:lnTo>
                  <a:lnTo>
                    <a:pt x="565" y="74"/>
                  </a:lnTo>
                  <a:lnTo>
                    <a:pt x="565" y="75"/>
                  </a:lnTo>
                  <a:lnTo>
                    <a:pt x="566" y="75"/>
                  </a:lnTo>
                  <a:lnTo>
                    <a:pt x="567" y="75"/>
                  </a:lnTo>
                  <a:lnTo>
                    <a:pt x="567" y="76"/>
                  </a:lnTo>
                  <a:lnTo>
                    <a:pt x="567" y="77"/>
                  </a:lnTo>
                  <a:lnTo>
                    <a:pt x="567" y="78"/>
                  </a:lnTo>
                  <a:lnTo>
                    <a:pt x="567" y="79"/>
                  </a:lnTo>
                  <a:lnTo>
                    <a:pt x="568" y="79"/>
                  </a:lnTo>
                  <a:lnTo>
                    <a:pt x="568" y="80"/>
                  </a:lnTo>
                  <a:lnTo>
                    <a:pt x="569" y="80"/>
                  </a:lnTo>
                  <a:lnTo>
                    <a:pt x="570" y="80"/>
                  </a:lnTo>
                  <a:lnTo>
                    <a:pt x="570" y="81"/>
                  </a:lnTo>
                  <a:lnTo>
                    <a:pt x="570" y="82"/>
                  </a:lnTo>
                  <a:lnTo>
                    <a:pt x="571" y="82"/>
                  </a:lnTo>
                  <a:lnTo>
                    <a:pt x="572" y="81"/>
                  </a:lnTo>
                  <a:lnTo>
                    <a:pt x="573" y="81"/>
                  </a:lnTo>
                  <a:lnTo>
                    <a:pt x="574" y="80"/>
                  </a:lnTo>
                  <a:lnTo>
                    <a:pt x="575" y="80"/>
                  </a:lnTo>
                  <a:lnTo>
                    <a:pt x="576" y="81"/>
                  </a:lnTo>
                  <a:lnTo>
                    <a:pt x="577" y="82"/>
                  </a:lnTo>
                  <a:lnTo>
                    <a:pt x="577" y="83"/>
                  </a:lnTo>
                  <a:lnTo>
                    <a:pt x="578" y="84"/>
                  </a:lnTo>
                  <a:lnTo>
                    <a:pt x="579" y="84"/>
                  </a:lnTo>
                  <a:lnTo>
                    <a:pt x="580" y="85"/>
                  </a:lnTo>
                  <a:lnTo>
                    <a:pt x="580" y="84"/>
                  </a:lnTo>
                  <a:lnTo>
                    <a:pt x="581" y="85"/>
                  </a:lnTo>
                  <a:lnTo>
                    <a:pt x="582" y="85"/>
                  </a:lnTo>
                  <a:lnTo>
                    <a:pt x="583" y="86"/>
                  </a:lnTo>
                  <a:lnTo>
                    <a:pt x="584" y="86"/>
                  </a:lnTo>
                  <a:lnTo>
                    <a:pt x="584" y="87"/>
                  </a:lnTo>
                  <a:lnTo>
                    <a:pt x="584" y="89"/>
                  </a:lnTo>
                  <a:lnTo>
                    <a:pt x="584" y="98"/>
                  </a:lnTo>
                  <a:lnTo>
                    <a:pt x="583" y="99"/>
                  </a:lnTo>
                  <a:lnTo>
                    <a:pt x="583" y="100"/>
                  </a:lnTo>
                  <a:lnTo>
                    <a:pt x="583" y="101"/>
                  </a:lnTo>
                  <a:lnTo>
                    <a:pt x="583" y="105"/>
                  </a:lnTo>
                  <a:lnTo>
                    <a:pt x="583" y="107"/>
                  </a:lnTo>
                  <a:lnTo>
                    <a:pt x="584" y="107"/>
                  </a:lnTo>
                  <a:lnTo>
                    <a:pt x="584" y="108"/>
                  </a:lnTo>
                  <a:lnTo>
                    <a:pt x="584" y="112"/>
                  </a:lnTo>
                  <a:lnTo>
                    <a:pt x="584" y="113"/>
                  </a:lnTo>
                  <a:lnTo>
                    <a:pt x="584" y="115"/>
                  </a:lnTo>
                  <a:lnTo>
                    <a:pt x="584" y="120"/>
                  </a:lnTo>
                  <a:lnTo>
                    <a:pt x="584" y="122"/>
                  </a:lnTo>
                  <a:lnTo>
                    <a:pt x="584" y="124"/>
                  </a:lnTo>
                  <a:lnTo>
                    <a:pt x="584" y="125"/>
                  </a:lnTo>
                  <a:lnTo>
                    <a:pt x="584" y="126"/>
                  </a:lnTo>
                  <a:lnTo>
                    <a:pt x="584" y="126"/>
                  </a:lnTo>
                  <a:lnTo>
                    <a:pt x="584" y="127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4" y="132"/>
                  </a:lnTo>
                  <a:lnTo>
                    <a:pt x="584" y="134"/>
                  </a:lnTo>
                  <a:lnTo>
                    <a:pt x="584" y="137"/>
                  </a:lnTo>
                  <a:lnTo>
                    <a:pt x="584" y="144"/>
                  </a:lnTo>
                  <a:lnTo>
                    <a:pt x="584" y="148"/>
                  </a:lnTo>
                  <a:lnTo>
                    <a:pt x="584" y="149"/>
                  </a:lnTo>
                  <a:lnTo>
                    <a:pt x="584" y="151"/>
                  </a:lnTo>
                  <a:lnTo>
                    <a:pt x="584" y="152"/>
                  </a:lnTo>
                  <a:lnTo>
                    <a:pt x="584" y="154"/>
                  </a:lnTo>
                  <a:lnTo>
                    <a:pt x="585" y="157"/>
                  </a:lnTo>
                  <a:lnTo>
                    <a:pt x="585" y="158"/>
                  </a:lnTo>
                  <a:lnTo>
                    <a:pt x="585" y="162"/>
                  </a:lnTo>
                  <a:lnTo>
                    <a:pt x="584" y="166"/>
                  </a:lnTo>
                  <a:lnTo>
                    <a:pt x="584" y="173"/>
                  </a:lnTo>
                  <a:lnTo>
                    <a:pt x="584" y="176"/>
                  </a:lnTo>
                  <a:lnTo>
                    <a:pt x="584" y="177"/>
                  </a:lnTo>
                  <a:lnTo>
                    <a:pt x="585" y="179"/>
                  </a:lnTo>
                  <a:lnTo>
                    <a:pt x="589" y="179"/>
                  </a:lnTo>
                  <a:lnTo>
                    <a:pt x="593" y="179"/>
                  </a:lnTo>
                  <a:lnTo>
                    <a:pt x="594" y="179"/>
                  </a:lnTo>
                  <a:lnTo>
                    <a:pt x="596" y="179"/>
                  </a:lnTo>
                  <a:lnTo>
                    <a:pt x="599" y="179"/>
                  </a:lnTo>
                  <a:lnTo>
                    <a:pt x="603" y="179"/>
                  </a:lnTo>
                  <a:lnTo>
                    <a:pt x="606" y="179"/>
                  </a:lnTo>
                  <a:lnTo>
                    <a:pt x="608" y="179"/>
                  </a:lnTo>
                  <a:lnTo>
                    <a:pt x="612" y="179"/>
                  </a:lnTo>
                  <a:lnTo>
                    <a:pt x="614" y="179"/>
                  </a:lnTo>
                  <a:lnTo>
                    <a:pt x="619" y="179"/>
                  </a:lnTo>
                  <a:lnTo>
                    <a:pt x="619" y="180"/>
                  </a:lnTo>
                  <a:lnTo>
                    <a:pt x="620" y="180"/>
                  </a:lnTo>
                  <a:lnTo>
                    <a:pt x="621" y="180"/>
                  </a:lnTo>
                  <a:lnTo>
                    <a:pt x="622" y="180"/>
                  </a:lnTo>
                  <a:lnTo>
                    <a:pt x="623" y="181"/>
                  </a:lnTo>
                  <a:lnTo>
                    <a:pt x="624" y="180"/>
                  </a:lnTo>
                  <a:lnTo>
                    <a:pt x="624" y="181"/>
                  </a:lnTo>
                  <a:lnTo>
                    <a:pt x="624" y="182"/>
                  </a:lnTo>
                  <a:lnTo>
                    <a:pt x="625" y="182"/>
                  </a:lnTo>
                  <a:lnTo>
                    <a:pt x="625" y="183"/>
                  </a:lnTo>
                  <a:lnTo>
                    <a:pt x="625" y="184"/>
                  </a:lnTo>
                  <a:lnTo>
                    <a:pt x="625" y="185"/>
                  </a:lnTo>
                  <a:lnTo>
                    <a:pt x="626" y="186"/>
                  </a:lnTo>
                  <a:lnTo>
                    <a:pt x="626" y="187"/>
                  </a:lnTo>
                  <a:lnTo>
                    <a:pt x="627" y="188"/>
                  </a:lnTo>
                  <a:lnTo>
                    <a:pt x="627" y="189"/>
                  </a:lnTo>
                  <a:lnTo>
                    <a:pt x="628" y="189"/>
                  </a:lnTo>
                  <a:lnTo>
                    <a:pt x="628" y="188"/>
                  </a:lnTo>
                  <a:lnTo>
                    <a:pt x="629" y="188"/>
                  </a:lnTo>
                  <a:lnTo>
                    <a:pt x="629" y="189"/>
                  </a:lnTo>
                  <a:lnTo>
                    <a:pt x="630" y="189"/>
                  </a:lnTo>
                  <a:lnTo>
                    <a:pt x="630" y="190"/>
                  </a:lnTo>
                  <a:lnTo>
                    <a:pt x="630" y="191"/>
                  </a:lnTo>
                  <a:lnTo>
                    <a:pt x="631" y="191"/>
                  </a:lnTo>
                  <a:lnTo>
                    <a:pt x="632" y="192"/>
                  </a:lnTo>
                  <a:lnTo>
                    <a:pt x="633" y="192"/>
                  </a:lnTo>
                  <a:lnTo>
                    <a:pt x="634" y="192"/>
                  </a:lnTo>
                  <a:lnTo>
                    <a:pt x="635" y="192"/>
                  </a:lnTo>
                  <a:lnTo>
                    <a:pt x="635" y="191"/>
                  </a:lnTo>
                  <a:lnTo>
                    <a:pt x="635" y="190"/>
                  </a:lnTo>
                  <a:lnTo>
                    <a:pt x="636" y="190"/>
                  </a:lnTo>
                  <a:lnTo>
                    <a:pt x="637" y="190"/>
                  </a:lnTo>
                  <a:lnTo>
                    <a:pt x="638" y="190"/>
                  </a:lnTo>
                  <a:lnTo>
                    <a:pt x="638" y="191"/>
                  </a:lnTo>
                  <a:lnTo>
                    <a:pt x="638" y="192"/>
                  </a:lnTo>
                  <a:lnTo>
                    <a:pt x="639" y="192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0" y="193"/>
                  </a:lnTo>
                  <a:lnTo>
                    <a:pt x="641" y="194"/>
                  </a:lnTo>
                  <a:lnTo>
                    <a:pt x="641" y="195"/>
                  </a:lnTo>
                  <a:lnTo>
                    <a:pt x="641" y="196"/>
                  </a:lnTo>
                  <a:lnTo>
                    <a:pt x="641" y="197"/>
                  </a:lnTo>
                  <a:lnTo>
                    <a:pt x="641" y="198"/>
                  </a:lnTo>
                  <a:lnTo>
                    <a:pt x="640" y="198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9" y="200"/>
                  </a:lnTo>
                  <a:lnTo>
                    <a:pt x="639" y="201"/>
                  </a:lnTo>
                  <a:lnTo>
                    <a:pt x="639" y="202"/>
                  </a:lnTo>
                  <a:lnTo>
                    <a:pt x="639" y="203"/>
                  </a:lnTo>
                  <a:lnTo>
                    <a:pt x="640" y="203"/>
                  </a:lnTo>
                  <a:lnTo>
                    <a:pt x="640" y="204"/>
                  </a:lnTo>
                  <a:lnTo>
                    <a:pt x="640" y="205"/>
                  </a:lnTo>
                  <a:lnTo>
                    <a:pt x="641" y="205"/>
                  </a:lnTo>
                  <a:lnTo>
                    <a:pt x="641" y="206"/>
                  </a:lnTo>
                  <a:lnTo>
                    <a:pt x="642" y="207"/>
                  </a:lnTo>
                  <a:lnTo>
                    <a:pt x="643" y="207"/>
                  </a:lnTo>
                  <a:lnTo>
                    <a:pt x="644" y="208"/>
                  </a:lnTo>
                  <a:lnTo>
                    <a:pt x="644" y="207"/>
                  </a:lnTo>
                  <a:lnTo>
                    <a:pt x="645" y="207"/>
                  </a:lnTo>
                  <a:lnTo>
                    <a:pt x="645" y="206"/>
                  </a:lnTo>
                  <a:lnTo>
                    <a:pt x="646" y="206"/>
                  </a:lnTo>
                  <a:lnTo>
                    <a:pt x="646" y="205"/>
                  </a:lnTo>
                  <a:lnTo>
                    <a:pt x="647" y="205"/>
                  </a:lnTo>
                  <a:lnTo>
                    <a:pt x="648" y="205"/>
                  </a:lnTo>
                  <a:lnTo>
                    <a:pt x="649" y="205"/>
                  </a:lnTo>
                  <a:lnTo>
                    <a:pt x="649" y="206"/>
                  </a:lnTo>
                  <a:lnTo>
                    <a:pt x="650" y="206"/>
                  </a:lnTo>
                  <a:lnTo>
                    <a:pt x="650" y="209"/>
                  </a:lnTo>
                  <a:lnTo>
                    <a:pt x="650" y="210"/>
                  </a:lnTo>
                  <a:lnTo>
                    <a:pt x="650" y="213"/>
                  </a:lnTo>
                  <a:lnTo>
                    <a:pt x="650" y="218"/>
                  </a:lnTo>
                  <a:lnTo>
                    <a:pt x="650" y="222"/>
                  </a:lnTo>
                  <a:lnTo>
                    <a:pt x="649" y="223"/>
                  </a:lnTo>
                  <a:lnTo>
                    <a:pt x="650" y="223"/>
                  </a:lnTo>
                  <a:lnTo>
                    <a:pt x="649" y="229"/>
                  </a:lnTo>
                  <a:lnTo>
                    <a:pt x="650" y="230"/>
                  </a:lnTo>
                  <a:lnTo>
                    <a:pt x="649" y="231"/>
                  </a:lnTo>
                  <a:lnTo>
                    <a:pt x="649" y="238"/>
                  </a:lnTo>
                  <a:lnTo>
                    <a:pt x="649" y="240"/>
                  </a:lnTo>
                  <a:lnTo>
                    <a:pt x="649" y="242"/>
                  </a:lnTo>
                  <a:lnTo>
                    <a:pt x="649" y="243"/>
                  </a:lnTo>
                  <a:lnTo>
                    <a:pt x="649" y="247"/>
                  </a:lnTo>
                  <a:lnTo>
                    <a:pt x="649" y="250"/>
                  </a:lnTo>
                  <a:lnTo>
                    <a:pt x="647" y="250"/>
                  </a:lnTo>
                  <a:lnTo>
                    <a:pt x="646" y="250"/>
                  </a:lnTo>
                  <a:lnTo>
                    <a:pt x="643" y="250"/>
                  </a:lnTo>
                  <a:lnTo>
                    <a:pt x="643" y="253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2" y="257"/>
                  </a:lnTo>
                  <a:lnTo>
                    <a:pt x="642" y="259"/>
                  </a:lnTo>
                  <a:lnTo>
                    <a:pt x="642" y="264"/>
                  </a:lnTo>
                  <a:lnTo>
                    <a:pt x="642" y="267"/>
                  </a:lnTo>
                  <a:lnTo>
                    <a:pt x="642" y="269"/>
                  </a:lnTo>
                  <a:lnTo>
                    <a:pt x="642" y="272"/>
                  </a:lnTo>
                  <a:lnTo>
                    <a:pt x="642" y="275"/>
                  </a:lnTo>
                  <a:lnTo>
                    <a:pt x="647" y="275"/>
                  </a:lnTo>
                  <a:lnTo>
                    <a:pt x="648" y="275"/>
                  </a:lnTo>
                  <a:lnTo>
                    <a:pt x="649" y="275"/>
                  </a:lnTo>
                  <a:lnTo>
                    <a:pt x="649" y="276"/>
                  </a:lnTo>
                  <a:lnTo>
                    <a:pt x="649" y="278"/>
                  </a:lnTo>
                  <a:lnTo>
                    <a:pt x="649" y="280"/>
                  </a:lnTo>
                  <a:lnTo>
                    <a:pt x="649" y="283"/>
                  </a:lnTo>
                  <a:lnTo>
                    <a:pt x="649" y="287"/>
                  </a:lnTo>
                  <a:lnTo>
                    <a:pt x="649" y="288"/>
                  </a:lnTo>
                  <a:lnTo>
                    <a:pt x="649" y="289"/>
                  </a:lnTo>
                  <a:lnTo>
                    <a:pt x="649" y="290"/>
                  </a:lnTo>
                  <a:lnTo>
                    <a:pt x="649" y="291"/>
                  </a:lnTo>
                  <a:lnTo>
                    <a:pt x="649" y="293"/>
                  </a:lnTo>
                  <a:lnTo>
                    <a:pt x="649" y="296"/>
                  </a:lnTo>
                  <a:lnTo>
                    <a:pt x="649" y="297"/>
                  </a:lnTo>
                  <a:lnTo>
                    <a:pt x="649" y="299"/>
                  </a:lnTo>
                  <a:lnTo>
                    <a:pt x="649" y="300"/>
                  </a:lnTo>
                  <a:lnTo>
                    <a:pt x="648" y="301"/>
                  </a:lnTo>
                  <a:lnTo>
                    <a:pt x="648" y="302"/>
                  </a:lnTo>
                  <a:lnTo>
                    <a:pt x="648" y="306"/>
                  </a:lnTo>
                  <a:lnTo>
                    <a:pt x="648" y="307"/>
                  </a:lnTo>
                  <a:lnTo>
                    <a:pt x="648" y="313"/>
                  </a:lnTo>
                  <a:lnTo>
                    <a:pt x="648" y="315"/>
                  </a:lnTo>
                  <a:lnTo>
                    <a:pt x="648" y="316"/>
                  </a:lnTo>
                  <a:lnTo>
                    <a:pt x="648" y="319"/>
                  </a:lnTo>
                  <a:lnTo>
                    <a:pt x="648" y="323"/>
                  </a:lnTo>
                  <a:lnTo>
                    <a:pt x="648" y="328"/>
                  </a:lnTo>
                  <a:lnTo>
                    <a:pt x="648" y="329"/>
                  </a:lnTo>
                  <a:lnTo>
                    <a:pt x="653" y="330"/>
                  </a:lnTo>
                  <a:lnTo>
                    <a:pt x="655" y="330"/>
                  </a:lnTo>
                  <a:lnTo>
                    <a:pt x="656" y="330"/>
                  </a:lnTo>
                  <a:lnTo>
                    <a:pt x="658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6" y="330"/>
                  </a:lnTo>
                  <a:lnTo>
                    <a:pt x="668" y="330"/>
                  </a:lnTo>
                  <a:lnTo>
                    <a:pt x="671" y="330"/>
                  </a:lnTo>
                  <a:lnTo>
                    <a:pt x="674" y="330"/>
                  </a:lnTo>
                  <a:lnTo>
                    <a:pt x="675" y="330"/>
                  </a:lnTo>
                  <a:lnTo>
                    <a:pt x="677" y="330"/>
                  </a:lnTo>
                  <a:lnTo>
                    <a:pt x="678" y="330"/>
                  </a:lnTo>
                  <a:lnTo>
                    <a:pt x="680" y="330"/>
                  </a:lnTo>
                  <a:lnTo>
                    <a:pt x="681" y="330"/>
                  </a:lnTo>
                  <a:lnTo>
                    <a:pt x="683" y="330"/>
                  </a:lnTo>
                  <a:lnTo>
                    <a:pt x="684" y="330"/>
                  </a:lnTo>
                  <a:lnTo>
                    <a:pt x="688" y="330"/>
                  </a:lnTo>
                  <a:lnTo>
                    <a:pt x="690" y="330"/>
                  </a:lnTo>
                  <a:lnTo>
                    <a:pt x="692" y="331"/>
                  </a:lnTo>
                  <a:lnTo>
                    <a:pt x="692" y="331"/>
                  </a:lnTo>
                  <a:lnTo>
                    <a:pt x="693" y="331"/>
                  </a:lnTo>
                  <a:lnTo>
                    <a:pt x="694" y="331"/>
                  </a:lnTo>
                  <a:lnTo>
                    <a:pt x="695" y="331"/>
                  </a:lnTo>
                  <a:lnTo>
                    <a:pt x="699" y="331"/>
                  </a:lnTo>
                  <a:lnTo>
                    <a:pt x="700" y="331"/>
                  </a:lnTo>
                  <a:lnTo>
                    <a:pt x="704" y="331"/>
                  </a:lnTo>
                  <a:lnTo>
                    <a:pt x="706" y="331"/>
                  </a:lnTo>
                  <a:lnTo>
                    <a:pt x="711" y="331"/>
                  </a:lnTo>
                  <a:lnTo>
                    <a:pt x="711" y="332"/>
                  </a:lnTo>
                  <a:lnTo>
                    <a:pt x="710" y="333"/>
                  </a:lnTo>
                  <a:lnTo>
                    <a:pt x="710" y="334"/>
                  </a:lnTo>
                  <a:lnTo>
                    <a:pt x="710" y="335"/>
                  </a:lnTo>
                  <a:lnTo>
                    <a:pt x="710" y="336"/>
                  </a:lnTo>
                  <a:lnTo>
                    <a:pt x="710" y="337"/>
                  </a:lnTo>
                  <a:lnTo>
                    <a:pt x="711" y="338"/>
                  </a:lnTo>
                  <a:lnTo>
                    <a:pt x="710" y="339"/>
                  </a:lnTo>
                  <a:lnTo>
                    <a:pt x="710" y="340"/>
                  </a:lnTo>
                  <a:lnTo>
                    <a:pt x="710" y="341"/>
                  </a:lnTo>
                  <a:lnTo>
                    <a:pt x="710" y="341"/>
                  </a:lnTo>
                  <a:lnTo>
                    <a:pt x="710" y="342"/>
                  </a:lnTo>
                  <a:lnTo>
                    <a:pt x="710" y="343"/>
                  </a:lnTo>
                  <a:lnTo>
                    <a:pt x="709" y="343"/>
                  </a:lnTo>
                  <a:lnTo>
                    <a:pt x="709" y="344"/>
                  </a:lnTo>
                  <a:lnTo>
                    <a:pt x="710" y="344"/>
                  </a:lnTo>
                  <a:lnTo>
                    <a:pt x="710" y="345"/>
                  </a:lnTo>
                  <a:lnTo>
                    <a:pt x="710" y="346"/>
                  </a:lnTo>
                  <a:lnTo>
                    <a:pt x="711" y="346"/>
                  </a:lnTo>
                  <a:lnTo>
                    <a:pt x="711" y="347"/>
                  </a:lnTo>
                  <a:lnTo>
                    <a:pt x="712" y="347"/>
                  </a:lnTo>
                  <a:lnTo>
                    <a:pt x="712" y="348"/>
                  </a:lnTo>
                  <a:lnTo>
                    <a:pt x="711" y="348"/>
                  </a:lnTo>
                  <a:lnTo>
                    <a:pt x="712" y="349"/>
                  </a:lnTo>
                  <a:lnTo>
                    <a:pt x="711" y="349"/>
                  </a:lnTo>
                  <a:lnTo>
                    <a:pt x="711" y="350"/>
                  </a:lnTo>
                  <a:lnTo>
                    <a:pt x="712" y="350"/>
                  </a:lnTo>
                  <a:lnTo>
                    <a:pt x="712" y="351"/>
                  </a:lnTo>
                  <a:lnTo>
                    <a:pt x="711" y="351"/>
                  </a:lnTo>
                  <a:lnTo>
                    <a:pt x="712" y="351"/>
                  </a:lnTo>
                  <a:lnTo>
                    <a:pt x="712" y="352"/>
                  </a:lnTo>
                  <a:lnTo>
                    <a:pt x="711" y="352"/>
                  </a:lnTo>
                  <a:lnTo>
                    <a:pt x="712" y="352"/>
                  </a:lnTo>
                  <a:lnTo>
                    <a:pt x="712" y="353"/>
                  </a:lnTo>
                  <a:lnTo>
                    <a:pt x="713" y="353"/>
                  </a:lnTo>
                  <a:lnTo>
                    <a:pt x="713" y="354"/>
                  </a:lnTo>
                  <a:lnTo>
                    <a:pt x="713" y="355"/>
                  </a:lnTo>
                  <a:lnTo>
                    <a:pt x="713" y="356"/>
                  </a:lnTo>
                  <a:lnTo>
                    <a:pt x="713" y="357"/>
                  </a:lnTo>
                  <a:lnTo>
                    <a:pt x="714" y="358"/>
                  </a:lnTo>
                  <a:lnTo>
                    <a:pt x="714" y="359"/>
                  </a:lnTo>
                  <a:lnTo>
                    <a:pt x="714" y="360"/>
                  </a:lnTo>
                  <a:lnTo>
                    <a:pt x="714" y="361"/>
                  </a:lnTo>
                  <a:lnTo>
                    <a:pt x="713" y="361"/>
                  </a:lnTo>
                  <a:lnTo>
                    <a:pt x="714" y="362"/>
                  </a:lnTo>
                  <a:lnTo>
                    <a:pt x="714" y="363"/>
                  </a:lnTo>
                  <a:lnTo>
                    <a:pt x="713" y="363"/>
                  </a:lnTo>
                  <a:lnTo>
                    <a:pt x="713" y="364"/>
                  </a:lnTo>
                  <a:lnTo>
                    <a:pt x="713" y="365"/>
                  </a:lnTo>
                  <a:lnTo>
                    <a:pt x="714" y="365"/>
                  </a:lnTo>
                  <a:lnTo>
                    <a:pt x="714" y="366"/>
                  </a:lnTo>
                  <a:lnTo>
                    <a:pt x="713" y="366"/>
                  </a:lnTo>
                  <a:lnTo>
                    <a:pt x="713" y="367"/>
                  </a:lnTo>
                  <a:lnTo>
                    <a:pt x="713" y="368"/>
                  </a:lnTo>
                  <a:lnTo>
                    <a:pt x="713" y="369"/>
                  </a:lnTo>
                  <a:lnTo>
                    <a:pt x="713" y="370"/>
                  </a:lnTo>
                  <a:lnTo>
                    <a:pt x="712" y="370"/>
                  </a:lnTo>
                  <a:lnTo>
                    <a:pt x="712" y="371"/>
                  </a:lnTo>
                  <a:lnTo>
                    <a:pt x="712" y="372"/>
                  </a:lnTo>
                  <a:lnTo>
                    <a:pt x="711" y="372"/>
                  </a:lnTo>
                  <a:lnTo>
                    <a:pt x="711" y="373"/>
                  </a:lnTo>
                  <a:lnTo>
                    <a:pt x="711" y="374"/>
                  </a:lnTo>
                  <a:lnTo>
                    <a:pt x="711" y="375"/>
                  </a:lnTo>
                  <a:lnTo>
                    <a:pt x="711" y="376"/>
                  </a:lnTo>
                  <a:lnTo>
                    <a:pt x="711" y="377"/>
                  </a:lnTo>
                  <a:lnTo>
                    <a:pt x="710" y="377"/>
                  </a:lnTo>
                  <a:lnTo>
                    <a:pt x="710" y="378"/>
                  </a:lnTo>
                  <a:lnTo>
                    <a:pt x="710" y="379"/>
                  </a:lnTo>
                  <a:lnTo>
                    <a:pt x="711" y="379"/>
                  </a:lnTo>
                  <a:lnTo>
                    <a:pt x="710" y="379"/>
                  </a:lnTo>
                  <a:lnTo>
                    <a:pt x="710" y="380"/>
                  </a:lnTo>
                  <a:lnTo>
                    <a:pt x="711" y="380"/>
                  </a:lnTo>
                  <a:lnTo>
                    <a:pt x="711" y="381"/>
                  </a:lnTo>
                  <a:lnTo>
                    <a:pt x="710" y="382"/>
                  </a:lnTo>
                  <a:lnTo>
                    <a:pt x="711" y="382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1" y="383"/>
                  </a:lnTo>
                  <a:lnTo>
                    <a:pt x="711" y="384"/>
                  </a:lnTo>
                  <a:lnTo>
                    <a:pt x="712" y="384"/>
                  </a:lnTo>
                  <a:lnTo>
                    <a:pt x="712" y="385"/>
                  </a:lnTo>
                  <a:lnTo>
                    <a:pt x="713" y="385"/>
                  </a:lnTo>
                  <a:lnTo>
                    <a:pt x="713" y="386"/>
                  </a:lnTo>
                  <a:lnTo>
                    <a:pt x="712" y="386"/>
                  </a:lnTo>
                  <a:lnTo>
                    <a:pt x="712" y="387"/>
                  </a:lnTo>
                  <a:lnTo>
                    <a:pt x="712" y="388"/>
                  </a:lnTo>
                  <a:lnTo>
                    <a:pt x="711" y="388"/>
                  </a:lnTo>
                  <a:lnTo>
                    <a:pt x="712" y="388"/>
                  </a:lnTo>
                  <a:lnTo>
                    <a:pt x="712" y="389"/>
                  </a:lnTo>
                  <a:lnTo>
                    <a:pt x="711" y="389"/>
                  </a:lnTo>
                  <a:lnTo>
                    <a:pt x="711" y="388"/>
                  </a:lnTo>
                  <a:lnTo>
                    <a:pt x="711" y="389"/>
                  </a:lnTo>
                  <a:lnTo>
                    <a:pt x="711" y="390"/>
                  </a:lnTo>
                  <a:lnTo>
                    <a:pt x="711" y="391"/>
                  </a:lnTo>
                  <a:lnTo>
                    <a:pt x="712" y="391"/>
                  </a:lnTo>
                  <a:lnTo>
                    <a:pt x="712" y="392"/>
                  </a:lnTo>
                  <a:lnTo>
                    <a:pt x="712" y="393"/>
                  </a:lnTo>
                  <a:lnTo>
                    <a:pt x="712" y="394"/>
                  </a:lnTo>
                  <a:lnTo>
                    <a:pt x="711" y="394"/>
                  </a:lnTo>
                  <a:lnTo>
                    <a:pt x="710" y="395"/>
                  </a:lnTo>
                  <a:lnTo>
                    <a:pt x="709" y="396"/>
                  </a:lnTo>
                  <a:lnTo>
                    <a:pt x="708" y="396"/>
                  </a:lnTo>
                  <a:lnTo>
                    <a:pt x="708" y="397"/>
                  </a:lnTo>
                  <a:lnTo>
                    <a:pt x="707" y="397"/>
                  </a:lnTo>
                  <a:lnTo>
                    <a:pt x="707" y="398"/>
                  </a:lnTo>
                  <a:lnTo>
                    <a:pt x="708" y="398"/>
                  </a:lnTo>
                  <a:lnTo>
                    <a:pt x="708" y="399"/>
                  </a:lnTo>
                  <a:lnTo>
                    <a:pt x="707" y="399"/>
                  </a:lnTo>
                  <a:lnTo>
                    <a:pt x="707" y="400"/>
                  </a:lnTo>
                  <a:lnTo>
                    <a:pt x="707" y="401"/>
                  </a:lnTo>
                  <a:lnTo>
                    <a:pt x="706" y="401"/>
                  </a:lnTo>
                  <a:lnTo>
                    <a:pt x="706" y="402"/>
                  </a:lnTo>
                  <a:lnTo>
                    <a:pt x="705" y="402"/>
                  </a:lnTo>
                  <a:lnTo>
                    <a:pt x="705" y="401"/>
                  </a:lnTo>
                  <a:lnTo>
                    <a:pt x="705" y="402"/>
                  </a:lnTo>
                  <a:lnTo>
                    <a:pt x="704" y="402"/>
                  </a:lnTo>
                  <a:lnTo>
                    <a:pt x="704" y="403"/>
                  </a:lnTo>
                  <a:lnTo>
                    <a:pt x="705" y="403"/>
                  </a:lnTo>
                  <a:lnTo>
                    <a:pt x="705" y="404"/>
                  </a:lnTo>
                  <a:lnTo>
                    <a:pt x="704" y="404"/>
                  </a:lnTo>
                  <a:lnTo>
                    <a:pt x="704" y="405"/>
                  </a:lnTo>
                  <a:lnTo>
                    <a:pt x="703" y="405"/>
                  </a:lnTo>
                  <a:lnTo>
                    <a:pt x="704" y="405"/>
                  </a:lnTo>
                  <a:lnTo>
                    <a:pt x="703" y="406"/>
                  </a:lnTo>
                  <a:lnTo>
                    <a:pt x="703" y="405"/>
                  </a:lnTo>
                  <a:lnTo>
                    <a:pt x="703" y="406"/>
                  </a:lnTo>
                  <a:lnTo>
                    <a:pt x="702" y="406"/>
                  </a:lnTo>
                  <a:lnTo>
                    <a:pt x="702" y="407"/>
                  </a:lnTo>
                  <a:lnTo>
                    <a:pt x="701" y="407"/>
                  </a:lnTo>
                  <a:lnTo>
                    <a:pt x="700" y="407"/>
                  </a:lnTo>
                  <a:lnTo>
                    <a:pt x="699" y="407"/>
                  </a:lnTo>
                  <a:lnTo>
                    <a:pt x="699" y="408"/>
                  </a:lnTo>
                  <a:lnTo>
                    <a:pt x="698" y="408"/>
                  </a:lnTo>
                  <a:lnTo>
                    <a:pt x="698" y="409"/>
                  </a:lnTo>
                  <a:lnTo>
                    <a:pt x="698" y="410"/>
                  </a:lnTo>
                  <a:lnTo>
                    <a:pt x="698" y="411"/>
                  </a:lnTo>
                  <a:lnTo>
                    <a:pt x="697" y="412"/>
                  </a:lnTo>
                  <a:lnTo>
                    <a:pt x="697" y="413"/>
                  </a:lnTo>
                  <a:lnTo>
                    <a:pt x="698" y="413"/>
                  </a:lnTo>
                  <a:lnTo>
                    <a:pt x="698" y="412"/>
                  </a:lnTo>
                  <a:lnTo>
                    <a:pt x="698" y="413"/>
                  </a:lnTo>
                  <a:lnTo>
                    <a:pt x="697" y="413"/>
                  </a:lnTo>
                  <a:lnTo>
                    <a:pt x="697" y="413"/>
                  </a:lnTo>
                  <a:lnTo>
                    <a:pt x="697" y="414"/>
                  </a:lnTo>
                  <a:lnTo>
                    <a:pt x="698" y="414"/>
                  </a:lnTo>
                  <a:lnTo>
                    <a:pt x="698" y="415"/>
                  </a:lnTo>
                  <a:lnTo>
                    <a:pt x="697" y="415"/>
                  </a:lnTo>
                  <a:lnTo>
                    <a:pt x="697" y="416"/>
                  </a:lnTo>
                  <a:lnTo>
                    <a:pt x="697" y="417"/>
                  </a:lnTo>
                  <a:lnTo>
                    <a:pt x="697" y="419"/>
                  </a:lnTo>
                  <a:lnTo>
                    <a:pt x="697" y="420"/>
                  </a:lnTo>
                  <a:lnTo>
                    <a:pt x="697" y="421"/>
                  </a:lnTo>
                  <a:lnTo>
                    <a:pt x="697" y="422"/>
                  </a:lnTo>
                  <a:lnTo>
                    <a:pt x="697" y="423"/>
                  </a:lnTo>
                  <a:lnTo>
                    <a:pt x="696" y="423"/>
                  </a:lnTo>
                  <a:lnTo>
                    <a:pt x="695" y="423"/>
                  </a:lnTo>
                  <a:lnTo>
                    <a:pt x="694" y="424"/>
                  </a:lnTo>
                  <a:lnTo>
                    <a:pt x="694" y="425"/>
                  </a:lnTo>
                  <a:lnTo>
                    <a:pt x="693" y="425"/>
                  </a:lnTo>
                  <a:lnTo>
                    <a:pt x="692" y="425"/>
                  </a:lnTo>
                  <a:lnTo>
                    <a:pt x="692" y="426"/>
                  </a:lnTo>
                  <a:lnTo>
                    <a:pt x="692" y="426"/>
                  </a:lnTo>
                  <a:lnTo>
                    <a:pt x="692" y="427"/>
                  </a:lnTo>
                  <a:lnTo>
                    <a:pt x="692" y="428"/>
                  </a:lnTo>
                  <a:lnTo>
                    <a:pt x="692" y="429"/>
                  </a:lnTo>
                  <a:lnTo>
                    <a:pt x="692" y="430"/>
                  </a:lnTo>
                  <a:lnTo>
                    <a:pt x="692" y="431"/>
                  </a:lnTo>
                  <a:lnTo>
                    <a:pt x="692" y="432"/>
                  </a:lnTo>
                  <a:lnTo>
                    <a:pt x="692" y="433"/>
                  </a:lnTo>
                  <a:lnTo>
                    <a:pt x="692" y="434"/>
                  </a:lnTo>
                  <a:lnTo>
                    <a:pt x="691" y="434"/>
                  </a:lnTo>
                  <a:lnTo>
                    <a:pt x="691" y="435"/>
                  </a:lnTo>
                  <a:lnTo>
                    <a:pt x="692" y="435"/>
                  </a:lnTo>
                  <a:lnTo>
                    <a:pt x="692" y="436"/>
                  </a:lnTo>
                  <a:lnTo>
                    <a:pt x="692" y="436"/>
                  </a:lnTo>
                  <a:lnTo>
                    <a:pt x="692" y="437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2" y="437"/>
                  </a:lnTo>
                  <a:lnTo>
                    <a:pt x="691" y="438"/>
                  </a:lnTo>
                  <a:lnTo>
                    <a:pt x="691" y="439"/>
                  </a:lnTo>
                  <a:lnTo>
                    <a:pt x="691" y="440"/>
                  </a:lnTo>
                  <a:lnTo>
                    <a:pt x="691" y="441"/>
                  </a:lnTo>
                  <a:lnTo>
                    <a:pt x="692" y="441"/>
                  </a:lnTo>
                  <a:lnTo>
                    <a:pt x="692" y="442"/>
                  </a:lnTo>
                  <a:lnTo>
                    <a:pt x="692" y="443"/>
                  </a:lnTo>
                  <a:lnTo>
                    <a:pt x="691" y="443"/>
                  </a:lnTo>
                  <a:lnTo>
                    <a:pt x="692" y="443"/>
                  </a:lnTo>
                  <a:lnTo>
                    <a:pt x="691" y="444"/>
                  </a:lnTo>
                  <a:lnTo>
                    <a:pt x="691" y="445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89" y="446"/>
                  </a:lnTo>
                  <a:lnTo>
                    <a:pt x="689" y="447"/>
                  </a:lnTo>
                  <a:lnTo>
                    <a:pt x="690" y="447"/>
                  </a:lnTo>
                  <a:lnTo>
                    <a:pt x="689" y="447"/>
                  </a:lnTo>
                  <a:lnTo>
                    <a:pt x="689" y="448"/>
                  </a:lnTo>
                  <a:lnTo>
                    <a:pt x="688" y="448"/>
                  </a:lnTo>
                  <a:lnTo>
                    <a:pt x="687" y="448"/>
                  </a:lnTo>
                  <a:lnTo>
                    <a:pt x="687" y="449"/>
                  </a:lnTo>
                  <a:lnTo>
                    <a:pt x="687" y="450"/>
                  </a:lnTo>
                  <a:lnTo>
                    <a:pt x="687" y="449"/>
                  </a:lnTo>
                  <a:lnTo>
                    <a:pt x="688" y="449"/>
                  </a:lnTo>
                  <a:lnTo>
                    <a:pt x="688" y="450"/>
                  </a:lnTo>
                  <a:lnTo>
                    <a:pt x="687" y="450"/>
                  </a:lnTo>
                  <a:lnTo>
                    <a:pt x="687" y="451"/>
                  </a:lnTo>
                  <a:lnTo>
                    <a:pt x="687" y="450"/>
                  </a:lnTo>
                  <a:lnTo>
                    <a:pt x="687" y="451"/>
                  </a:lnTo>
                  <a:lnTo>
                    <a:pt x="687" y="452"/>
                  </a:lnTo>
                  <a:lnTo>
                    <a:pt x="688" y="453"/>
                  </a:lnTo>
                  <a:lnTo>
                    <a:pt x="687" y="453"/>
                  </a:lnTo>
                  <a:lnTo>
                    <a:pt x="687" y="454"/>
                  </a:lnTo>
                  <a:lnTo>
                    <a:pt x="687" y="455"/>
                  </a:lnTo>
                  <a:lnTo>
                    <a:pt x="686" y="455"/>
                  </a:lnTo>
                  <a:lnTo>
                    <a:pt x="685" y="455"/>
                  </a:lnTo>
                  <a:lnTo>
                    <a:pt x="685" y="456"/>
                  </a:lnTo>
                  <a:lnTo>
                    <a:pt x="684" y="456"/>
                  </a:lnTo>
                  <a:lnTo>
                    <a:pt x="683" y="456"/>
                  </a:lnTo>
                  <a:lnTo>
                    <a:pt x="683" y="457"/>
                  </a:lnTo>
                  <a:lnTo>
                    <a:pt x="684" y="457"/>
                  </a:lnTo>
                  <a:lnTo>
                    <a:pt x="684" y="458"/>
                  </a:lnTo>
                  <a:lnTo>
                    <a:pt x="685" y="459"/>
                  </a:lnTo>
                  <a:lnTo>
                    <a:pt x="684" y="459"/>
                  </a:lnTo>
                  <a:lnTo>
                    <a:pt x="683" y="459"/>
                  </a:lnTo>
                  <a:lnTo>
                    <a:pt x="684" y="459"/>
                  </a:lnTo>
                  <a:lnTo>
                    <a:pt x="684" y="460"/>
                  </a:lnTo>
                  <a:lnTo>
                    <a:pt x="684" y="466"/>
                  </a:lnTo>
                  <a:lnTo>
                    <a:pt x="685" y="467"/>
                  </a:lnTo>
                  <a:lnTo>
                    <a:pt x="685" y="469"/>
                  </a:lnTo>
                  <a:lnTo>
                    <a:pt x="685" y="470"/>
                  </a:lnTo>
                  <a:lnTo>
                    <a:pt x="685" y="471"/>
                  </a:lnTo>
                  <a:lnTo>
                    <a:pt x="685" y="473"/>
                  </a:lnTo>
                  <a:lnTo>
                    <a:pt x="685" y="477"/>
                  </a:lnTo>
                  <a:lnTo>
                    <a:pt x="685" y="483"/>
                  </a:lnTo>
                  <a:lnTo>
                    <a:pt x="682" y="483"/>
                  </a:lnTo>
                  <a:lnTo>
                    <a:pt x="680" y="483"/>
                  </a:lnTo>
                  <a:lnTo>
                    <a:pt x="679" y="483"/>
                  </a:lnTo>
                  <a:lnTo>
                    <a:pt x="675" y="483"/>
                  </a:lnTo>
                  <a:lnTo>
                    <a:pt x="673" y="483"/>
                  </a:lnTo>
                  <a:lnTo>
                    <a:pt x="668" y="482"/>
                  </a:lnTo>
                  <a:lnTo>
                    <a:pt x="665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2" y="482"/>
                  </a:lnTo>
                  <a:lnTo>
                    <a:pt x="660" y="482"/>
                  </a:lnTo>
                  <a:lnTo>
                    <a:pt x="658" y="482"/>
                  </a:lnTo>
                  <a:lnTo>
                    <a:pt x="657" y="482"/>
                  </a:lnTo>
                  <a:lnTo>
                    <a:pt x="655" y="482"/>
                  </a:lnTo>
                  <a:lnTo>
                    <a:pt x="654" y="482"/>
                  </a:lnTo>
                  <a:lnTo>
                    <a:pt x="653" y="482"/>
                  </a:lnTo>
                  <a:lnTo>
                    <a:pt x="652" y="482"/>
                  </a:lnTo>
                  <a:lnTo>
                    <a:pt x="648" y="482"/>
                  </a:lnTo>
                  <a:lnTo>
                    <a:pt x="645" y="482"/>
                  </a:lnTo>
                  <a:lnTo>
                    <a:pt x="642" y="482"/>
                  </a:lnTo>
                  <a:lnTo>
                    <a:pt x="641" y="482"/>
                  </a:lnTo>
                  <a:lnTo>
                    <a:pt x="639" y="482"/>
                  </a:lnTo>
                  <a:lnTo>
                    <a:pt x="638" y="482"/>
                  </a:lnTo>
                  <a:lnTo>
                    <a:pt x="635" y="482"/>
                  </a:lnTo>
                  <a:lnTo>
                    <a:pt x="634" y="482"/>
                  </a:lnTo>
                  <a:lnTo>
                    <a:pt x="630" y="481"/>
                  </a:lnTo>
                  <a:lnTo>
                    <a:pt x="628" y="481"/>
                  </a:lnTo>
                  <a:lnTo>
                    <a:pt x="627" y="481"/>
                  </a:lnTo>
                  <a:lnTo>
                    <a:pt x="625" y="481"/>
                  </a:lnTo>
                  <a:lnTo>
                    <a:pt x="623" y="481"/>
                  </a:lnTo>
                  <a:lnTo>
                    <a:pt x="621" y="481"/>
                  </a:lnTo>
                  <a:lnTo>
                    <a:pt x="619" y="481"/>
                  </a:lnTo>
                  <a:lnTo>
                    <a:pt x="618" y="481"/>
                  </a:lnTo>
                  <a:lnTo>
                    <a:pt x="612" y="481"/>
                  </a:lnTo>
                  <a:lnTo>
                    <a:pt x="612" y="483"/>
                  </a:lnTo>
                  <a:lnTo>
                    <a:pt x="612" y="484"/>
                  </a:lnTo>
                  <a:lnTo>
                    <a:pt x="612" y="488"/>
                  </a:lnTo>
                  <a:lnTo>
                    <a:pt x="612" y="493"/>
                  </a:lnTo>
                  <a:lnTo>
                    <a:pt x="612" y="494"/>
                  </a:lnTo>
                  <a:lnTo>
                    <a:pt x="612" y="498"/>
                  </a:lnTo>
                  <a:lnTo>
                    <a:pt x="612" y="500"/>
                  </a:lnTo>
                  <a:lnTo>
                    <a:pt x="612" y="501"/>
                  </a:lnTo>
                  <a:lnTo>
                    <a:pt x="612" y="502"/>
                  </a:lnTo>
                  <a:lnTo>
                    <a:pt x="612" y="503"/>
                  </a:lnTo>
                  <a:lnTo>
                    <a:pt x="612" y="504"/>
                  </a:lnTo>
                  <a:lnTo>
                    <a:pt x="612" y="506"/>
                  </a:lnTo>
                  <a:lnTo>
                    <a:pt x="612" y="507"/>
                  </a:lnTo>
                  <a:lnTo>
                    <a:pt x="612" y="508"/>
                  </a:lnTo>
                  <a:lnTo>
                    <a:pt x="612" y="509"/>
                  </a:lnTo>
                  <a:lnTo>
                    <a:pt x="612" y="513"/>
                  </a:lnTo>
                  <a:lnTo>
                    <a:pt x="612" y="514"/>
                  </a:lnTo>
                  <a:lnTo>
                    <a:pt x="612" y="515"/>
                  </a:lnTo>
                  <a:lnTo>
                    <a:pt x="612" y="516"/>
                  </a:lnTo>
                  <a:lnTo>
                    <a:pt x="612" y="517"/>
                  </a:lnTo>
                  <a:lnTo>
                    <a:pt x="612" y="518"/>
                  </a:lnTo>
                  <a:lnTo>
                    <a:pt x="612" y="519"/>
                  </a:lnTo>
                  <a:lnTo>
                    <a:pt x="612" y="520"/>
                  </a:lnTo>
                  <a:lnTo>
                    <a:pt x="612" y="521"/>
                  </a:lnTo>
                  <a:lnTo>
                    <a:pt x="612" y="522"/>
                  </a:lnTo>
                  <a:lnTo>
                    <a:pt x="612" y="523"/>
                  </a:lnTo>
                  <a:lnTo>
                    <a:pt x="612" y="524"/>
                  </a:lnTo>
                  <a:lnTo>
                    <a:pt x="612" y="527"/>
                  </a:lnTo>
                  <a:lnTo>
                    <a:pt x="612" y="528"/>
                  </a:lnTo>
                  <a:lnTo>
                    <a:pt x="611" y="530"/>
                  </a:lnTo>
                  <a:lnTo>
                    <a:pt x="611" y="531"/>
                  </a:lnTo>
                  <a:lnTo>
                    <a:pt x="611" y="534"/>
                  </a:lnTo>
                  <a:lnTo>
                    <a:pt x="611" y="538"/>
                  </a:lnTo>
                  <a:lnTo>
                    <a:pt x="611" y="539"/>
                  </a:lnTo>
                  <a:lnTo>
                    <a:pt x="611" y="540"/>
                  </a:lnTo>
                  <a:lnTo>
                    <a:pt x="611" y="541"/>
                  </a:lnTo>
                  <a:lnTo>
                    <a:pt x="611" y="542"/>
                  </a:lnTo>
                  <a:lnTo>
                    <a:pt x="611" y="544"/>
                  </a:lnTo>
                  <a:lnTo>
                    <a:pt x="611" y="545"/>
                  </a:lnTo>
                  <a:lnTo>
                    <a:pt x="611" y="548"/>
                  </a:lnTo>
                  <a:lnTo>
                    <a:pt x="611" y="549"/>
                  </a:lnTo>
                  <a:lnTo>
                    <a:pt x="611" y="551"/>
                  </a:lnTo>
                  <a:lnTo>
                    <a:pt x="611" y="552"/>
                  </a:lnTo>
                  <a:lnTo>
                    <a:pt x="611" y="553"/>
                  </a:lnTo>
                  <a:lnTo>
                    <a:pt x="611" y="554"/>
                  </a:lnTo>
                  <a:lnTo>
                    <a:pt x="611" y="555"/>
                  </a:lnTo>
                  <a:lnTo>
                    <a:pt x="611" y="556"/>
                  </a:lnTo>
                  <a:lnTo>
                    <a:pt x="611" y="557"/>
                  </a:lnTo>
                  <a:lnTo>
                    <a:pt x="611" y="557"/>
                  </a:lnTo>
                  <a:lnTo>
                    <a:pt x="611" y="558"/>
                  </a:lnTo>
                  <a:lnTo>
                    <a:pt x="611" y="559"/>
                  </a:lnTo>
                  <a:lnTo>
                    <a:pt x="611" y="560"/>
                  </a:lnTo>
                  <a:lnTo>
                    <a:pt x="611" y="562"/>
                  </a:lnTo>
                  <a:lnTo>
                    <a:pt x="611" y="564"/>
                  </a:lnTo>
                  <a:lnTo>
                    <a:pt x="611" y="567"/>
                  </a:lnTo>
                  <a:lnTo>
                    <a:pt x="611" y="569"/>
                  </a:lnTo>
                  <a:lnTo>
                    <a:pt x="611" y="573"/>
                  </a:lnTo>
                  <a:lnTo>
                    <a:pt x="611" y="574"/>
                  </a:lnTo>
                  <a:lnTo>
                    <a:pt x="611" y="576"/>
                  </a:lnTo>
                  <a:lnTo>
                    <a:pt x="611" y="577"/>
                  </a:lnTo>
                  <a:lnTo>
                    <a:pt x="611" y="578"/>
                  </a:lnTo>
                  <a:lnTo>
                    <a:pt x="611" y="580"/>
                  </a:lnTo>
                  <a:lnTo>
                    <a:pt x="611" y="581"/>
                  </a:lnTo>
                  <a:lnTo>
                    <a:pt x="611" y="584"/>
                  </a:lnTo>
                  <a:lnTo>
                    <a:pt x="611" y="586"/>
                  </a:lnTo>
                  <a:lnTo>
                    <a:pt x="611" y="587"/>
                  </a:lnTo>
                  <a:lnTo>
                    <a:pt x="611" y="588"/>
                  </a:lnTo>
                  <a:lnTo>
                    <a:pt x="611" y="590"/>
                  </a:lnTo>
                  <a:lnTo>
                    <a:pt x="611" y="591"/>
                  </a:lnTo>
                  <a:lnTo>
                    <a:pt x="611" y="594"/>
                  </a:lnTo>
                  <a:lnTo>
                    <a:pt x="610" y="595"/>
                  </a:lnTo>
                  <a:lnTo>
                    <a:pt x="611" y="598"/>
                  </a:lnTo>
                  <a:lnTo>
                    <a:pt x="611" y="601"/>
                  </a:lnTo>
                  <a:lnTo>
                    <a:pt x="611" y="606"/>
                  </a:lnTo>
                  <a:lnTo>
                    <a:pt x="611" y="607"/>
                  </a:lnTo>
                  <a:lnTo>
                    <a:pt x="611" y="608"/>
                  </a:lnTo>
                  <a:lnTo>
                    <a:pt x="611" y="609"/>
                  </a:lnTo>
                  <a:lnTo>
                    <a:pt x="611" y="610"/>
                  </a:lnTo>
                  <a:lnTo>
                    <a:pt x="611" y="615"/>
                  </a:lnTo>
                  <a:lnTo>
                    <a:pt x="611" y="621"/>
                  </a:lnTo>
                  <a:lnTo>
                    <a:pt x="611" y="623"/>
                  </a:lnTo>
                  <a:lnTo>
                    <a:pt x="611" y="629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10" y="635"/>
                  </a:lnTo>
                  <a:lnTo>
                    <a:pt x="610" y="638"/>
                  </a:lnTo>
                  <a:lnTo>
                    <a:pt x="610" y="643"/>
                  </a:lnTo>
                  <a:lnTo>
                    <a:pt x="610" y="647"/>
                  </a:lnTo>
                  <a:lnTo>
                    <a:pt x="610" y="648"/>
                  </a:lnTo>
                  <a:lnTo>
                    <a:pt x="610" y="655"/>
                  </a:lnTo>
                  <a:lnTo>
                    <a:pt x="610" y="658"/>
                  </a:lnTo>
                  <a:lnTo>
                    <a:pt x="610" y="661"/>
                  </a:lnTo>
                  <a:lnTo>
                    <a:pt x="610" y="663"/>
                  </a:lnTo>
                  <a:lnTo>
                    <a:pt x="610" y="664"/>
                  </a:lnTo>
                  <a:lnTo>
                    <a:pt x="610" y="666"/>
                  </a:lnTo>
                  <a:lnTo>
                    <a:pt x="609" y="677"/>
                  </a:lnTo>
                  <a:lnTo>
                    <a:pt x="607" y="677"/>
                  </a:lnTo>
                  <a:lnTo>
                    <a:pt x="606" y="677"/>
                  </a:lnTo>
                  <a:lnTo>
                    <a:pt x="599" y="676"/>
                  </a:lnTo>
                  <a:lnTo>
                    <a:pt x="596" y="676"/>
                  </a:lnTo>
                  <a:lnTo>
                    <a:pt x="594" y="676"/>
                  </a:lnTo>
                  <a:lnTo>
                    <a:pt x="586" y="676"/>
                  </a:lnTo>
                  <a:lnTo>
                    <a:pt x="584" y="675"/>
                  </a:lnTo>
                  <a:lnTo>
                    <a:pt x="581" y="675"/>
                  </a:lnTo>
                  <a:lnTo>
                    <a:pt x="580" y="675"/>
                  </a:lnTo>
                  <a:lnTo>
                    <a:pt x="579" y="675"/>
                  </a:lnTo>
                  <a:lnTo>
                    <a:pt x="576" y="675"/>
                  </a:lnTo>
                  <a:lnTo>
                    <a:pt x="575" y="675"/>
                  </a:lnTo>
                  <a:lnTo>
                    <a:pt x="574" y="675"/>
                  </a:lnTo>
                  <a:lnTo>
                    <a:pt x="570" y="674"/>
                  </a:lnTo>
                  <a:lnTo>
                    <a:pt x="569" y="674"/>
                  </a:lnTo>
                  <a:lnTo>
                    <a:pt x="565" y="674"/>
                  </a:lnTo>
                  <a:lnTo>
                    <a:pt x="564" y="674"/>
                  </a:lnTo>
                  <a:lnTo>
                    <a:pt x="562" y="674"/>
                  </a:lnTo>
                  <a:lnTo>
                    <a:pt x="559" y="674"/>
                  </a:lnTo>
                  <a:lnTo>
                    <a:pt x="550" y="673"/>
                  </a:lnTo>
                  <a:lnTo>
                    <a:pt x="548" y="673"/>
                  </a:lnTo>
                  <a:lnTo>
                    <a:pt x="546" y="673"/>
                  </a:lnTo>
                  <a:lnTo>
                    <a:pt x="544" y="673"/>
                  </a:lnTo>
                  <a:lnTo>
                    <a:pt x="538" y="673"/>
                  </a:lnTo>
                  <a:lnTo>
                    <a:pt x="533" y="672"/>
                  </a:lnTo>
                  <a:lnTo>
                    <a:pt x="526" y="672"/>
                  </a:lnTo>
                  <a:lnTo>
                    <a:pt x="524" y="672"/>
                  </a:lnTo>
                  <a:lnTo>
                    <a:pt x="520" y="672"/>
                  </a:lnTo>
                  <a:lnTo>
                    <a:pt x="519" y="672"/>
                  </a:lnTo>
                  <a:lnTo>
                    <a:pt x="517" y="671"/>
                  </a:lnTo>
                  <a:lnTo>
                    <a:pt x="515" y="671"/>
                  </a:lnTo>
                  <a:lnTo>
                    <a:pt x="510" y="671"/>
                  </a:lnTo>
                  <a:lnTo>
                    <a:pt x="508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499" y="670"/>
                  </a:lnTo>
                  <a:lnTo>
                    <a:pt x="496" y="670"/>
                  </a:lnTo>
                  <a:lnTo>
                    <a:pt x="495" y="670"/>
                  </a:lnTo>
                  <a:lnTo>
                    <a:pt x="493" y="670"/>
                  </a:lnTo>
                  <a:lnTo>
                    <a:pt x="491" y="670"/>
                  </a:lnTo>
                  <a:lnTo>
                    <a:pt x="487" y="670"/>
                  </a:lnTo>
                  <a:lnTo>
                    <a:pt x="486" y="670"/>
                  </a:lnTo>
                  <a:lnTo>
                    <a:pt x="483" y="669"/>
                  </a:lnTo>
                  <a:lnTo>
                    <a:pt x="477" y="669"/>
                  </a:lnTo>
                  <a:lnTo>
                    <a:pt x="476" y="669"/>
                  </a:lnTo>
                  <a:lnTo>
                    <a:pt x="473" y="669"/>
                  </a:lnTo>
                  <a:lnTo>
                    <a:pt x="472" y="669"/>
                  </a:lnTo>
                  <a:lnTo>
                    <a:pt x="470" y="669"/>
                  </a:lnTo>
                  <a:lnTo>
                    <a:pt x="466" y="668"/>
                  </a:lnTo>
                  <a:lnTo>
                    <a:pt x="465" y="668"/>
                  </a:lnTo>
                  <a:lnTo>
                    <a:pt x="463" y="668"/>
                  </a:lnTo>
                  <a:lnTo>
                    <a:pt x="458" y="668"/>
                  </a:lnTo>
                  <a:lnTo>
                    <a:pt x="457" y="668"/>
                  </a:lnTo>
                  <a:lnTo>
                    <a:pt x="454" y="668"/>
                  </a:lnTo>
                  <a:lnTo>
                    <a:pt x="448" y="667"/>
                  </a:lnTo>
                  <a:lnTo>
                    <a:pt x="447" y="667"/>
                  </a:lnTo>
                  <a:lnTo>
                    <a:pt x="439" y="667"/>
                  </a:lnTo>
                  <a:lnTo>
                    <a:pt x="436" y="667"/>
                  </a:lnTo>
                  <a:lnTo>
                    <a:pt x="425" y="666"/>
                  </a:lnTo>
                  <a:lnTo>
                    <a:pt x="416" y="665"/>
                  </a:lnTo>
                  <a:lnTo>
                    <a:pt x="411" y="665"/>
                  </a:lnTo>
                  <a:lnTo>
                    <a:pt x="409" y="665"/>
                  </a:lnTo>
                  <a:lnTo>
                    <a:pt x="407" y="665"/>
                  </a:lnTo>
                  <a:lnTo>
                    <a:pt x="404" y="665"/>
                  </a:lnTo>
                  <a:lnTo>
                    <a:pt x="400" y="665"/>
                  </a:lnTo>
                  <a:lnTo>
                    <a:pt x="398" y="664"/>
                  </a:lnTo>
                  <a:lnTo>
                    <a:pt x="396" y="664"/>
                  </a:lnTo>
                  <a:lnTo>
                    <a:pt x="383" y="663"/>
                  </a:lnTo>
                  <a:lnTo>
                    <a:pt x="382" y="663"/>
                  </a:lnTo>
                  <a:lnTo>
                    <a:pt x="375" y="663"/>
                  </a:lnTo>
                  <a:lnTo>
                    <a:pt x="369" y="663"/>
                  </a:lnTo>
                  <a:lnTo>
                    <a:pt x="361" y="662"/>
                  </a:lnTo>
                  <a:lnTo>
                    <a:pt x="360" y="662"/>
                  </a:lnTo>
                  <a:lnTo>
                    <a:pt x="355" y="662"/>
                  </a:lnTo>
                  <a:lnTo>
                    <a:pt x="354" y="662"/>
                  </a:lnTo>
                  <a:lnTo>
                    <a:pt x="353" y="662"/>
                  </a:lnTo>
                  <a:lnTo>
                    <a:pt x="345" y="662"/>
                  </a:lnTo>
                  <a:lnTo>
                    <a:pt x="340" y="661"/>
                  </a:lnTo>
                  <a:lnTo>
                    <a:pt x="336" y="661"/>
                  </a:lnTo>
                  <a:lnTo>
                    <a:pt x="334" y="661"/>
                  </a:lnTo>
                  <a:lnTo>
                    <a:pt x="332" y="661"/>
                  </a:lnTo>
                  <a:lnTo>
                    <a:pt x="330" y="661"/>
                  </a:lnTo>
                  <a:lnTo>
                    <a:pt x="327" y="660"/>
                  </a:lnTo>
                  <a:lnTo>
                    <a:pt x="325" y="660"/>
                  </a:lnTo>
                  <a:lnTo>
                    <a:pt x="325" y="660"/>
                  </a:lnTo>
                  <a:lnTo>
                    <a:pt x="323" y="660"/>
                  </a:lnTo>
                  <a:lnTo>
                    <a:pt x="316" y="660"/>
                  </a:lnTo>
                  <a:lnTo>
                    <a:pt x="313" y="660"/>
                  </a:lnTo>
                  <a:lnTo>
                    <a:pt x="310" y="660"/>
                  </a:lnTo>
                  <a:lnTo>
                    <a:pt x="307" y="659"/>
                  </a:lnTo>
                  <a:lnTo>
                    <a:pt x="300" y="659"/>
                  </a:lnTo>
                  <a:lnTo>
                    <a:pt x="295" y="659"/>
                  </a:lnTo>
                  <a:lnTo>
                    <a:pt x="293" y="659"/>
                  </a:lnTo>
                  <a:lnTo>
                    <a:pt x="290" y="659"/>
                  </a:lnTo>
                  <a:lnTo>
                    <a:pt x="287" y="659"/>
                  </a:lnTo>
                  <a:lnTo>
                    <a:pt x="286" y="659"/>
                  </a:lnTo>
                  <a:lnTo>
                    <a:pt x="283" y="659"/>
                  </a:lnTo>
                  <a:lnTo>
                    <a:pt x="278" y="658"/>
                  </a:lnTo>
                  <a:lnTo>
                    <a:pt x="273" y="658"/>
                  </a:lnTo>
                  <a:lnTo>
                    <a:pt x="271" y="658"/>
                  </a:lnTo>
                  <a:lnTo>
                    <a:pt x="270" y="658"/>
                  </a:lnTo>
                  <a:lnTo>
                    <a:pt x="265" y="657"/>
                  </a:lnTo>
                  <a:lnTo>
                    <a:pt x="260" y="657"/>
                  </a:lnTo>
                  <a:lnTo>
                    <a:pt x="257" y="657"/>
                  </a:lnTo>
                  <a:lnTo>
                    <a:pt x="256" y="657"/>
                  </a:lnTo>
                  <a:lnTo>
                    <a:pt x="255" y="656"/>
                  </a:lnTo>
                  <a:lnTo>
                    <a:pt x="254" y="656"/>
                  </a:lnTo>
                  <a:lnTo>
                    <a:pt x="252" y="656"/>
                  </a:lnTo>
                  <a:lnTo>
                    <a:pt x="249" y="656"/>
                  </a:lnTo>
                  <a:lnTo>
                    <a:pt x="242" y="656"/>
                  </a:lnTo>
                  <a:lnTo>
                    <a:pt x="241" y="656"/>
                  </a:lnTo>
                  <a:lnTo>
                    <a:pt x="238" y="655"/>
                  </a:lnTo>
                  <a:lnTo>
                    <a:pt x="236" y="655"/>
                  </a:lnTo>
                  <a:lnTo>
                    <a:pt x="234" y="655"/>
                  </a:lnTo>
                  <a:lnTo>
                    <a:pt x="230" y="655"/>
                  </a:lnTo>
                  <a:lnTo>
                    <a:pt x="228" y="655"/>
                  </a:lnTo>
                  <a:lnTo>
                    <a:pt x="226" y="655"/>
                  </a:lnTo>
                  <a:lnTo>
                    <a:pt x="225" y="655"/>
                  </a:lnTo>
                  <a:lnTo>
                    <a:pt x="224" y="655"/>
                  </a:lnTo>
                  <a:lnTo>
                    <a:pt x="221" y="654"/>
                  </a:lnTo>
                  <a:lnTo>
                    <a:pt x="216" y="654"/>
                  </a:lnTo>
                  <a:lnTo>
                    <a:pt x="208" y="654"/>
                  </a:lnTo>
                  <a:lnTo>
                    <a:pt x="207" y="653"/>
                  </a:lnTo>
                  <a:lnTo>
                    <a:pt x="206" y="653"/>
                  </a:lnTo>
                  <a:lnTo>
                    <a:pt x="203" y="653"/>
                  </a:lnTo>
                  <a:lnTo>
                    <a:pt x="200" y="653"/>
                  </a:lnTo>
                  <a:lnTo>
                    <a:pt x="198" y="653"/>
                  </a:lnTo>
                  <a:lnTo>
                    <a:pt x="197" y="653"/>
                  </a:lnTo>
                  <a:lnTo>
                    <a:pt x="196" y="653"/>
                  </a:lnTo>
                  <a:lnTo>
                    <a:pt x="193" y="653"/>
                  </a:lnTo>
                  <a:lnTo>
                    <a:pt x="192" y="653"/>
                  </a:lnTo>
                  <a:lnTo>
                    <a:pt x="190" y="652"/>
                  </a:lnTo>
                  <a:lnTo>
                    <a:pt x="188" y="652"/>
                  </a:lnTo>
                  <a:lnTo>
                    <a:pt x="180" y="652"/>
                  </a:lnTo>
                  <a:lnTo>
                    <a:pt x="173" y="651"/>
                  </a:lnTo>
                  <a:lnTo>
                    <a:pt x="172" y="651"/>
                  </a:lnTo>
                  <a:lnTo>
                    <a:pt x="165" y="651"/>
                  </a:lnTo>
                  <a:lnTo>
                    <a:pt x="164" y="651"/>
                  </a:lnTo>
                  <a:lnTo>
                    <a:pt x="161" y="651"/>
                  </a:lnTo>
                  <a:lnTo>
                    <a:pt x="160" y="651"/>
                  </a:lnTo>
                  <a:lnTo>
                    <a:pt x="159" y="651"/>
                  </a:lnTo>
                  <a:lnTo>
                    <a:pt x="154" y="650"/>
                  </a:lnTo>
                  <a:lnTo>
                    <a:pt x="153" y="650"/>
                  </a:lnTo>
                  <a:lnTo>
                    <a:pt x="150" y="650"/>
                  </a:lnTo>
                  <a:lnTo>
                    <a:pt x="142" y="650"/>
                  </a:lnTo>
                  <a:lnTo>
                    <a:pt x="133" y="649"/>
                  </a:lnTo>
                  <a:lnTo>
                    <a:pt x="128" y="649"/>
                  </a:lnTo>
                  <a:lnTo>
                    <a:pt x="127" y="649"/>
                  </a:lnTo>
                  <a:lnTo>
                    <a:pt x="126" y="649"/>
                  </a:lnTo>
                  <a:lnTo>
                    <a:pt x="121" y="648"/>
                  </a:lnTo>
                  <a:lnTo>
                    <a:pt x="116" y="648"/>
                  </a:lnTo>
                  <a:lnTo>
                    <a:pt x="113" y="648"/>
                  </a:lnTo>
                  <a:lnTo>
                    <a:pt x="112" y="648"/>
                  </a:lnTo>
                  <a:lnTo>
                    <a:pt x="109" y="648"/>
                  </a:lnTo>
                  <a:lnTo>
                    <a:pt x="108" y="647"/>
                  </a:lnTo>
                  <a:lnTo>
                    <a:pt x="108" y="646"/>
                  </a:lnTo>
                  <a:lnTo>
                    <a:pt x="107" y="644"/>
                  </a:lnTo>
                  <a:lnTo>
                    <a:pt x="106" y="642"/>
                  </a:lnTo>
                  <a:lnTo>
                    <a:pt x="106" y="641"/>
                  </a:lnTo>
                  <a:lnTo>
                    <a:pt x="105" y="640"/>
                  </a:lnTo>
                  <a:lnTo>
                    <a:pt x="105" y="640"/>
                  </a:lnTo>
                  <a:lnTo>
                    <a:pt x="105" y="639"/>
                  </a:lnTo>
                  <a:lnTo>
                    <a:pt x="104" y="639"/>
                  </a:lnTo>
                  <a:lnTo>
                    <a:pt x="103" y="638"/>
                  </a:lnTo>
                  <a:lnTo>
                    <a:pt x="102" y="638"/>
                  </a:lnTo>
                  <a:lnTo>
                    <a:pt x="102" y="637"/>
                  </a:lnTo>
                  <a:lnTo>
                    <a:pt x="101" y="637"/>
                  </a:lnTo>
                  <a:lnTo>
                    <a:pt x="101" y="636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4"/>
                  </a:lnTo>
                  <a:lnTo>
                    <a:pt x="100" y="633"/>
                  </a:lnTo>
                  <a:lnTo>
                    <a:pt x="99" y="632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8" y="630"/>
                  </a:lnTo>
                  <a:lnTo>
                    <a:pt x="97" y="630"/>
                  </a:lnTo>
                  <a:lnTo>
                    <a:pt x="97" y="629"/>
                  </a:lnTo>
                  <a:lnTo>
                    <a:pt x="96" y="629"/>
                  </a:lnTo>
                  <a:lnTo>
                    <a:pt x="95" y="628"/>
                  </a:lnTo>
                  <a:lnTo>
                    <a:pt x="94" y="628"/>
                  </a:lnTo>
                  <a:lnTo>
                    <a:pt x="93" y="628"/>
                  </a:lnTo>
                  <a:lnTo>
                    <a:pt x="92" y="628"/>
                  </a:lnTo>
                  <a:lnTo>
                    <a:pt x="91" y="628"/>
                  </a:lnTo>
                  <a:lnTo>
                    <a:pt x="90" y="628"/>
                  </a:lnTo>
                  <a:lnTo>
                    <a:pt x="89" y="628"/>
                  </a:lnTo>
                  <a:lnTo>
                    <a:pt x="88" y="628"/>
                  </a:lnTo>
                  <a:lnTo>
                    <a:pt x="88" y="627"/>
                  </a:lnTo>
                  <a:lnTo>
                    <a:pt x="87" y="627"/>
                  </a:lnTo>
                  <a:lnTo>
                    <a:pt x="87" y="626"/>
                  </a:lnTo>
                  <a:lnTo>
                    <a:pt x="87" y="625"/>
                  </a:lnTo>
                  <a:lnTo>
                    <a:pt x="87" y="624"/>
                  </a:lnTo>
                  <a:lnTo>
                    <a:pt x="87" y="623"/>
                  </a:lnTo>
                  <a:lnTo>
                    <a:pt x="86" y="622"/>
                  </a:lnTo>
                  <a:lnTo>
                    <a:pt x="85" y="621"/>
                  </a:lnTo>
                  <a:lnTo>
                    <a:pt x="85" y="620"/>
                  </a:lnTo>
                  <a:lnTo>
                    <a:pt x="85" y="619"/>
                  </a:lnTo>
                  <a:lnTo>
                    <a:pt x="85" y="618"/>
                  </a:lnTo>
                  <a:lnTo>
                    <a:pt x="86" y="617"/>
                  </a:lnTo>
                  <a:lnTo>
                    <a:pt x="86" y="616"/>
                  </a:lnTo>
                  <a:lnTo>
                    <a:pt x="86" y="615"/>
                  </a:lnTo>
                  <a:lnTo>
                    <a:pt x="86" y="614"/>
                  </a:lnTo>
                  <a:lnTo>
                    <a:pt x="85" y="613"/>
                  </a:lnTo>
                  <a:lnTo>
                    <a:pt x="85" y="612"/>
                  </a:lnTo>
                  <a:lnTo>
                    <a:pt x="84" y="612"/>
                  </a:lnTo>
                  <a:lnTo>
                    <a:pt x="84" y="611"/>
                  </a:lnTo>
                  <a:lnTo>
                    <a:pt x="83" y="610"/>
                  </a:lnTo>
                  <a:lnTo>
                    <a:pt x="83" y="609"/>
                  </a:lnTo>
                  <a:lnTo>
                    <a:pt x="82" y="608"/>
                  </a:lnTo>
                  <a:lnTo>
                    <a:pt x="82" y="607"/>
                  </a:lnTo>
                  <a:lnTo>
                    <a:pt x="81" y="606"/>
                  </a:lnTo>
                  <a:lnTo>
                    <a:pt x="81" y="605"/>
                  </a:lnTo>
                  <a:lnTo>
                    <a:pt x="81" y="604"/>
                  </a:lnTo>
                  <a:lnTo>
                    <a:pt x="81" y="603"/>
                  </a:lnTo>
                  <a:lnTo>
                    <a:pt x="81" y="602"/>
                  </a:lnTo>
                  <a:lnTo>
                    <a:pt x="81" y="601"/>
                  </a:lnTo>
                  <a:lnTo>
                    <a:pt x="81" y="600"/>
                  </a:lnTo>
                  <a:lnTo>
                    <a:pt x="81" y="599"/>
                  </a:lnTo>
                  <a:lnTo>
                    <a:pt x="81" y="598"/>
                  </a:lnTo>
                  <a:lnTo>
                    <a:pt x="80" y="597"/>
                  </a:lnTo>
                  <a:lnTo>
                    <a:pt x="80" y="596"/>
                  </a:lnTo>
                  <a:lnTo>
                    <a:pt x="79" y="596"/>
                  </a:lnTo>
                  <a:lnTo>
                    <a:pt x="79" y="595"/>
                  </a:lnTo>
                  <a:lnTo>
                    <a:pt x="78" y="594"/>
                  </a:lnTo>
                  <a:lnTo>
                    <a:pt x="78" y="593"/>
                  </a:lnTo>
                  <a:lnTo>
                    <a:pt x="77" y="593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7" y="590"/>
                  </a:lnTo>
                  <a:lnTo>
                    <a:pt x="77" y="589"/>
                  </a:lnTo>
                  <a:lnTo>
                    <a:pt x="77" y="588"/>
                  </a:lnTo>
                  <a:lnTo>
                    <a:pt x="78" y="587"/>
                  </a:lnTo>
                  <a:lnTo>
                    <a:pt x="78" y="586"/>
                  </a:lnTo>
                  <a:lnTo>
                    <a:pt x="78" y="585"/>
                  </a:lnTo>
                  <a:lnTo>
                    <a:pt x="78" y="584"/>
                  </a:lnTo>
                  <a:lnTo>
                    <a:pt x="78" y="583"/>
                  </a:lnTo>
                  <a:lnTo>
                    <a:pt x="79" y="583"/>
                  </a:lnTo>
                  <a:lnTo>
                    <a:pt x="79" y="582"/>
                  </a:lnTo>
                  <a:lnTo>
                    <a:pt x="80" y="582"/>
                  </a:lnTo>
                  <a:lnTo>
                    <a:pt x="81" y="582"/>
                  </a:lnTo>
                  <a:lnTo>
                    <a:pt x="82" y="582"/>
                  </a:lnTo>
                  <a:lnTo>
                    <a:pt x="82" y="581"/>
                  </a:lnTo>
                  <a:lnTo>
                    <a:pt x="82" y="580"/>
                  </a:lnTo>
                  <a:lnTo>
                    <a:pt x="82" y="579"/>
                  </a:lnTo>
                  <a:lnTo>
                    <a:pt x="82" y="578"/>
                  </a:lnTo>
                  <a:lnTo>
                    <a:pt x="82" y="577"/>
                  </a:lnTo>
                  <a:lnTo>
                    <a:pt x="81" y="577"/>
                  </a:lnTo>
                  <a:lnTo>
                    <a:pt x="81" y="576"/>
                  </a:lnTo>
                  <a:lnTo>
                    <a:pt x="80" y="576"/>
                  </a:lnTo>
                  <a:lnTo>
                    <a:pt x="79" y="576"/>
                  </a:lnTo>
                  <a:lnTo>
                    <a:pt x="79" y="575"/>
                  </a:lnTo>
                  <a:lnTo>
                    <a:pt x="79" y="574"/>
                  </a:lnTo>
                  <a:lnTo>
                    <a:pt x="78" y="574"/>
                  </a:lnTo>
                  <a:lnTo>
                    <a:pt x="78" y="573"/>
                  </a:lnTo>
                  <a:lnTo>
                    <a:pt x="78" y="572"/>
                  </a:lnTo>
                  <a:lnTo>
                    <a:pt x="78" y="571"/>
                  </a:lnTo>
                  <a:lnTo>
                    <a:pt x="78" y="570"/>
                  </a:lnTo>
                  <a:lnTo>
                    <a:pt x="79" y="570"/>
                  </a:lnTo>
                  <a:lnTo>
                    <a:pt x="79" y="569"/>
                  </a:lnTo>
                  <a:lnTo>
                    <a:pt x="80" y="569"/>
                  </a:lnTo>
                  <a:lnTo>
                    <a:pt x="79" y="568"/>
                  </a:lnTo>
                  <a:lnTo>
                    <a:pt x="79" y="567"/>
                  </a:lnTo>
                  <a:lnTo>
                    <a:pt x="78" y="567"/>
                  </a:lnTo>
                  <a:lnTo>
                    <a:pt x="78" y="566"/>
                  </a:lnTo>
                  <a:lnTo>
                    <a:pt x="77" y="566"/>
                  </a:lnTo>
                  <a:lnTo>
                    <a:pt x="77" y="565"/>
                  </a:lnTo>
                  <a:lnTo>
                    <a:pt x="76" y="565"/>
                  </a:lnTo>
                  <a:lnTo>
                    <a:pt x="76" y="564"/>
                  </a:lnTo>
                  <a:lnTo>
                    <a:pt x="76" y="563"/>
                  </a:lnTo>
                  <a:lnTo>
                    <a:pt x="77" y="563"/>
                  </a:lnTo>
                  <a:lnTo>
                    <a:pt x="77" y="562"/>
                  </a:lnTo>
                  <a:lnTo>
                    <a:pt x="78" y="561"/>
                  </a:lnTo>
                  <a:lnTo>
                    <a:pt x="78" y="560"/>
                  </a:lnTo>
                  <a:lnTo>
                    <a:pt x="79" y="560"/>
                  </a:lnTo>
                  <a:lnTo>
                    <a:pt x="79" y="559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7"/>
                  </a:lnTo>
                  <a:lnTo>
                    <a:pt x="77" y="557"/>
                  </a:lnTo>
                  <a:lnTo>
                    <a:pt x="76" y="557"/>
                  </a:lnTo>
                  <a:lnTo>
                    <a:pt x="75" y="557"/>
                  </a:lnTo>
                  <a:lnTo>
                    <a:pt x="75" y="556"/>
                  </a:lnTo>
                  <a:lnTo>
                    <a:pt x="74" y="555"/>
                  </a:lnTo>
                  <a:lnTo>
                    <a:pt x="74" y="554"/>
                  </a:lnTo>
                  <a:lnTo>
                    <a:pt x="73" y="554"/>
                  </a:lnTo>
                  <a:lnTo>
                    <a:pt x="73" y="553"/>
                  </a:lnTo>
                  <a:lnTo>
                    <a:pt x="72" y="553"/>
                  </a:lnTo>
                  <a:lnTo>
                    <a:pt x="72" y="552"/>
                  </a:lnTo>
                  <a:lnTo>
                    <a:pt x="71" y="551"/>
                  </a:lnTo>
                  <a:lnTo>
                    <a:pt x="71" y="550"/>
                  </a:lnTo>
                  <a:lnTo>
                    <a:pt x="70" y="549"/>
                  </a:lnTo>
                  <a:lnTo>
                    <a:pt x="70" y="548"/>
                  </a:lnTo>
                  <a:lnTo>
                    <a:pt x="69" y="548"/>
                  </a:lnTo>
                  <a:lnTo>
                    <a:pt x="69" y="547"/>
                  </a:lnTo>
                  <a:lnTo>
                    <a:pt x="69" y="546"/>
                  </a:lnTo>
                  <a:lnTo>
                    <a:pt x="68" y="546"/>
                  </a:lnTo>
                  <a:lnTo>
                    <a:pt x="67" y="545"/>
                  </a:lnTo>
                  <a:lnTo>
                    <a:pt x="67" y="544"/>
                  </a:lnTo>
                  <a:lnTo>
                    <a:pt x="66" y="544"/>
                  </a:lnTo>
                  <a:lnTo>
                    <a:pt x="66" y="543"/>
                  </a:lnTo>
                  <a:lnTo>
                    <a:pt x="65" y="543"/>
                  </a:lnTo>
                  <a:lnTo>
                    <a:pt x="65" y="542"/>
                  </a:lnTo>
                  <a:lnTo>
                    <a:pt x="64" y="542"/>
                  </a:lnTo>
                  <a:lnTo>
                    <a:pt x="64" y="541"/>
                  </a:lnTo>
                  <a:lnTo>
                    <a:pt x="63" y="540"/>
                  </a:lnTo>
                  <a:lnTo>
                    <a:pt x="63" y="539"/>
                  </a:lnTo>
                  <a:lnTo>
                    <a:pt x="63" y="538"/>
                  </a:lnTo>
                  <a:lnTo>
                    <a:pt x="63" y="537"/>
                  </a:lnTo>
                  <a:lnTo>
                    <a:pt x="63" y="536"/>
                  </a:lnTo>
                  <a:lnTo>
                    <a:pt x="62" y="536"/>
                  </a:lnTo>
                  <a:lnTo>
                    <a:pt x="62" y="535"/>
                  </a:lnTo>
                  <a:lnTo>
                    <a:pt x="61" y="535"/>
                  </a:lnTo>
                  <a:lnTo>
                    <a:pt x="60" y="535"/>
                  </a:lnTo>
                  <a:lnTo>
                    <a:pt x="59" y="534"/>
                  </a:lnTo>
                  <a:lnTo>
                    <a:pt x="58" y="534"/>
                  </a:lnTo>
                  <a:lnTo>
                    <a:pt x="58" y="533"/>
                  </a:lnTo>
                  <a:lnTo>
                    <a:pt x="57" y="533"/>
                  </a:lnTo>
                  <a:lnTo>
                    <a:pt x="57" y="532"/>
                  </a:lnTo>
                  <a:lnTo>
                    <a:pt x="57" y="531"/>
                  </a:lnTo>
                  <a:lnTo>
                    <a:pt x="57" y="530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7" y="527"/>
                  </a:lnTo>
                  <a:lnTo>
                    <a:pt x="57" y="526"/>
                  </a:lnTo>
                  <a:lnTo>
                    <a:pt x="58" y="525"/>
                  </a:lnTo>
                  <a:lnTo>
                    <a:pt x="58" y="524"/>
                  </a:lnTo>
                  <a:lnTo>
                    <a:pt x="58" y="523"/>
                  </a:lnTo>
                  <a:lnTo>
                    <a:pt x="59" y="522"/>
                  </a:lnTo>
                  <a:lnTo>
                    <a:pt x="59" y="521"/>
                  </a:lnTo>
                  <a:lnTo>
                    <a:pt x="59" y="520"/>
                  </a:lnTo>
                  <a:lnTo>
                    <a:pt x="58" y="519"/>
                  </a:lnTo>
                  <a:lnTo>
                    <a:pt x="58" y="518"/>
                  </a:lnTo>
                  <a:lnTo>
                    <a:pt x="58" y="517"/>
                  </a:lnTo>
                  <a:lnTo>
                    <a:pt x="57" y="516"/>
                  </a:lnTo>
                  <a:lnTo>
                    <a:pt x="57" y="515"/>
                  </a:lnTo>
                  <a:lnTo>
                    <a:pt x="56" y="515"/>
                  </a:lnTo>
                  <a:lnTo>
                    <a:pt x="55" y="515"/>
                  </a:lnTo>
                  <a:lnTo>
                    <a:pt x="54" y="514"/>
                  </a:lnTo>
                  <a:lnTo>
                    <a:pt x="53" y="514"/>
                  </a:lnTo>
                  <a:lnTo>
                    <a:pt x="52" y="514"/>
                  </a:lnTo>
                  <a:lnTo>
                    <a:pt x="51" y="514"/>
                  </a:lnTo>
                  <a:lnTo>
                    <a:pt x="51" y="513"/>
                  </a:lnTo>
                  <a:lnTo>
                    <a:pt x="50" y="513"/>
                  </a:lnTo>
                  <a:lnTo>
                    <a:pt x="49" y="513"/>
                  </a:lnTo>
                  <a:lnTo>
                    <a:pt x="48" y="513"/>
                  </a:lnTo>
                  <a:lnTo>
                    <a:pt x="48" y="512"/>
                  </a:lnTo>
                  <a:lnTo>
                    <a:pt x="47" y="511"/>
                  </a:lnTo>
                  <a:lnTo>
                    <a:pt x="47" y="510"/>
                  </a:lnTo>
                  <a:lnTo>
                    <a:pt x="47" y="509"/>
                  </a:lnTo>
                  <a:lnTo>
                    <a:pt x="47" y="508"/>
                  </a:lnTo>
                  <a:lnTo>
                    <a:pt x="47" y="507"/>
                  </a:lnTo>
                  <a:lnTo>
                    <a:pt x="48" y="505"/>
                  </a:lnTo>
                  <a:lnTo>
                    <a:pt x="48" y="504"/>
                  </a:lnTo>
                  <a:lnTo>
                    <a:pt x="48" y="503"/>
                  </a:lnTo>
                  <a:lnTo>
                    <a:pt x="48" y="502"/>
                  </a:lnTo>
                  <a:lnTo>
                    <a:pt x="48" y="501"/>
                  </a:lnTo>
                  <a:lnTo>
                    <a:pt x="49" y="500"/>
                  </a:lnTo>
                  <a:lnTo>
                    <a:pt x="49" y="499"/>
                  </a:lnTo>
                  <a:lnTo>
                    <a:pt x="49" y="498"/>
                  </a:lnTo>
                  <a:lnTo>
                    <a:pt x="48" y="498"/>
                  </a:lnTo>
                  <a:lnTo>
                    <a:pt x="49" y="497"/>
                  </a:lnTo>
                  <a:lnTo>
                    <a:pt x="49" y="496"/>
                  </a:lnTo>
                  <a:lnTo>
                    <a:pt x="49" y="494"/>
                  </a:lnTo>
                  <a:lnTo>
                    <a:pt x="50" y="494"/>
                  </a:lnTo>
                  <a:lnTo>
                    <a:pt x="50" y="493"/>
                  </a:lnTo>
                  <a:lnTo>
                    <a:pt x="50" y="492"/>
                  </a:lnTo>
                  <a:lnTo>
                    <a:pt x="50" y="491"/>
                  </a:lnTo>
                  <a:lnTo>
                    <a:pt x="50" y="490"/>
                  </a:lnTo>
                  <a:lnTo>
                    <a:pt x="49" y="490"/>
                  </a:lnTo>
                  <a:lnTo>
                    <a:pt x="49" y="489"/>
                  </a:lnTo>
                  <a:lnTo>
                    <a:pt x="48" y="489"/>
                  </a:lnTo>
                  <a:lnTo>
                    <a:pt x="48" y="488"/>
                  </a:lnTo>
                  <a:lnTo>
                    <a:pt x="47" y="488"/>
                  </a:lnTo>
                  <a:lnTo>
                    <a:pt x="47" y="487"/>
                  </a:lnTo>
                  <a:lnTo>
                    <a:pt x="47" y="486"/>
                  </a:lnTo>
                  <a:lnTo>
                    <a:pt x="47" y="485"/>
                  </a:lnTo>
                  <a:lnTo>
                    <a:pt x="46" y="484"/>
                  </a:lnTo>
                  <a:lnTo>
                    <a:pt x="46" y="482"/>
                  </a:lnTo>
                  <a:lnTo>
                    <a:pt x="45" y="482"/>
                  </a:lnTo>
                  <a:lnTo>
                    <a:pt x="45" y="481"/>
                  </a:lnTo>
                  <a:lnTo>
                    <a:pt x="46" y="480"/>
                  </a:lnTo>
                  <a:lnTo>
                    <a:pt x="46" y="478"/>
                  </a:lnTo>
                  <a:lnTo>
                    <a:pt x="46" y="477"/>
                  </a:lnTo>
                  <a:lnTo>
                    <a:pt x="46" y="476"/>
                  </a:lnTo>
                  <a:lnTo>
                    <a:pt x="46" y="475"/>
                  </a:lnTo>
                  <a:lnTo>
                    <a:pt x="45" y="474"/>
                  </a:lnTo>
                  <a:lnTo>
                    <a:pt x="45" y="472"/>
                  </a:lnTo>
                  <a:lnTo>
                    <a:pt x="45" y="471"/>
                  </a:lnTo>
                  <a:lnTo>
                    <a:pt x="44" y="471"/>
                  </a:lnTo>
                  <a:lnTo>
                    <a:pt x="44" y="470"/>
                  </a:lnTo>
                  <a:lnTo>
                    <a:pt x="43" y="470"/>
                  </a:lnTo>
                  <a:lnTo>
                    <a:pt x="43" y="469"/>
                  </a:lnTo>
                  <a:lnTo>
                    <a:pt x="42" y="469"/>
                  </a:lnTo>
                  <a:lnTo>
                    <a:pt x="42" y="468"/>
                  </a:lnTo>
                  <a:lnTo>
                    <a:pt x="41" y="468"/>
                  </a:lnTo>
                  <a:lnTo>
                    <a:pt x="41" y="467"/>
                  </a:lnTo>
                  <a:lnTo>
                    <a:pt x="41" y="466"/>
                  </a:lnTo>
                  <a:lnTo>
                    <a:pt x="40" y="465"/>
                  </a:lnTo>
                  <a:lnTo>
                    <a:pt x="40" y="464"/>
                  </a:lnTo>
                  <a:lnTo>
                    <a:pt x="39" y="464"/>
                  </a:lnTo>
                  <a:lnTo>
                    <a:pt x="39" y="463"/>
                  </a:lnTo>
                  <a:lnTo>
                    <a:pt x="38" y="462"/>
                  </a:lnTo>
                  <a:lnTo>
                    <a:pt x="38" y="461"/>
                  </a:lnTo>
                  <a:lnTo>
                    <a:pt x="37" y="461"/>
                  </a:lnTo>
                  <a:lnTo>
                    <a:pt x="37" y="460"/>
                  </a:lnTo>
                  <a:lnTo>
                    <a:pt x="37" y="459"/>
                  </a:lnTo>
                  <a:lnTo>
                    <a:pt x="37" y="458"/>
                  </a:lnTo>
                  <a:lnTo>
                    <a:pt x="38" y="458"/>
                  </a:lnTo>
                  <a:lnTo>
                    <a:pt x="38" y="457"/>
                  </a:lnTo>
                  <a:lnTo>
                    <a:pt x="38" y="456"/>
                  </a:lnTo>
                  <a:lnTo>
                    <a:pt x="38" y="455"/>
                  </a:lnTo>
                  <a:lnTo>
                    <a:pt x="38" y="454"/>
                  </a:lnTo>
                  <a:lnTo>
                    <a:pt x="38" y="453"/>
                  </a:lnTo>
                  <a:lnTo>
                    <a:pt x="37" y="452"/>
                  </a:lnTo>
                  <a:lnTo>
                    <a:pt x="37" y="451"/>
                  </a:lnTo>
                  <a:lnTo>
                    <a:pt x="37" y="450"/>
                  </a:lnTo>
                  <a:lnTo>
                    <a:pt x="37" y="449"/>
                  </a:lnTo>
                  <a:lnTo>
                    <a:pt x="35" y="446"/>
                  </a:lnTo>
                  <a:lnTo>
                    <a:pt x="35" y="445"/>
                  </a:lnTo>
                  <a:lnTo>
                    <a:pt x="34" y="445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4" y="442"/>
                  </a:lnTo>
                  <a:lnTo>
                    <a:pt x="33" y="442"/>
                  </a:lnTo>
                  <a:lnTo>
                    <a:pt x="32" y="441"/>
                  </a:lnTo>
                  <a:lnTo>
                    <a:pt x="32" y="440"/>
                  </a:lnTo>
                  <a:lnTo>
                    <a:pt x="31" y="440"/>
                  </a:lnTo>
                  <a:lnTo>
                    <a:pt x="31" y="439"/>
                  </a:lnTo>
                  <a:lnTo>
                    <a:pt x="30" y="438"/>
                  </a:lnTo>
                  <a:lnTo>
                    <a:pt x="28" y="437"/>
                  </a:lnTo>
                  <a:lnTo>
                    <a:pt x="28" y="436"/>
                  </a:lnTo>
                  <a:lnTo>
                    <a:pt x="27" y="436"/>
                  </a:lnTo>
                  <a:lnTo>
                    <a:pt x="26" y="436"/>
                  </a:lnTo>
                  <a:lnTo>
                    <a:pt x="26" y="435"/>
                  </a:lnTo>
                  <a:lnTo>
                    <a:pt x="26" y="434"/>
                  </a:lnTo>
                  <a:lnTo>
                    <a:pt x="26" y="433"/>
                  </a:lnTo>
                  <a:lnTo>
                    <a:pt x="25" y="432"/>
                  </a:lnTo>
                  <a:lnTo>
                    <a:pt x="24" y="431"/>
                  </a:lnTo>
                  <a:lnTo>
                    <a:pt x="24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3" y="426"/>
                  </a:lnTo>
                  <a:lnTo>
                    <a:pt x="23" y="425"/>
                  </a:lnTo>
                  <a:lnTo>
                    <a:pt x="22" y="424"/>
                  </a:lnTo>
                  <a:lnTo>
                    <a:pt x="21" y="423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19" y="421"/>
                  </a:lnTo>
                  <a:lnTo>
                    <a:pt x="19" y="420"/>
                  </a:lnTo>
                  <a:lnTo>
                    <a:pt x="18" y="419"/>
                  </a:lnTo>
                  <a:lnTo>
                    <a:pt x="17" y="418"/>
                  </a:lnTo>
                  <a:lnTo>
                    <a:pt x="17" y="417"/>
                  </a:lnTo>
                  <a:lnTo>
                    <a:pt x="16" y="416"/>
                  </a:lnTo>
                  <a:lnTo>
                    <a:pt x="15" y="416"/>
                  </a:lnTo>
                  <a:lnTo>
                    <a:pt x="14" y="415"/>
                  </a:lnTo>
                  <a:lnTo>
                    <a:pt x="13" y="415"/>
                  </a:lnTo>
                  <a:lnTo>
                    <a:pt x="12" y="415"/>
                  </a:lnTo>
                  <a:lnTo>
                    <a:pt x="11" y="415"/>
                  </a:lnTo>
                  <a:lnTo>
                    <a:pt x="10" y="415"/>
                  </a:lnTo>
                  <a:lnTo>
                    <a:pt x="9" y="415"/>
                  </a:lnTo>
                  <a:lnTo>
                    <a:pt x="9" y="414"/>
                  </a:lnTo>
                  <a:lnTo>
                    <a:pt x="7" y="413"/>
                  </a:lnTo>
                  <a:lnTo>
                    <a:pt x="6" y="413"/>
                  </a:lnTo>
                  <a:lnTo>
                    <a:pt x="6" y="412"/>
                  </a:lnTo>
                  <a:lnTo>
                    <a:pt x="6" y="411"/>
                  </a:lnTo>
                  <a:lnTo>
                    <a:pt x="7" y="409"/>
                  </a:lnTo>
                  <a:lnTo>
                    <a:pt x="7" y="408"/>
                  </a:lnTo>
                  <a:lnTo>
                    <a:pt x="7" y="407"/>
                  </a:lnTo>
                  <a:lnTo>
                    <a:pt x="7" y="405"/>
                  </a:lnTo>
                  <a:lnTo>
                    <a:pt x="6" y="404"/>
                  </a:lnTo>
                  <a:lnTo>
                    <a:pt x="5" y="403"/>
                  </a:lnTo>
                  <a:lnTo>
                    <a:pt x="4" y="402"/>
                  </a:lnTo>
                  <a:lnTo>
                    <a:pt x="4" y="403"/>
                  </a:lnTo>
                  <a:lnTo>
                    <a:pt x="3" y="403"/>
                  </a:lnTo>
                  <a:lnTo>
                    <a:pt x="3" y="402"/>
                  </a:lnTo>
                  <a:lnTo>
                    <a:pt x="3" y="401"/>
                  </a:lnTo>
                  <a:lnTo>
                    <a:pt x="3" y="400"/>
                  </a:lnTo>
                  <a:lnTo>
                    <a:pt x="3" y="399"/>
                  </a:lnTo>
                  <a:lnTo>
                    <a:pt x="3" y="398"/>
                  </a:lnTo>
                  <a:lnTo>
                    <a:pt x="3" y="397"/>
                  </a:lnTo>
                  <a:lnTo>
                    <a:pt x="3" y="396"/>
                  </a:lnTo>
                  <a:lnTo>
                    <a:pt x="3" y="395"/>
                  </a:lnTo>
                  <a:lnTo>
                    <a:pt x="3" y="394"/>
                  </a:lnTo>
                  <a:lnTo>
                    <a:pt x="3" y="393"/>
                  </a:lnTo>
                  <a:lnTo>
                    <a:pt x="4" y="393"/>
                  </a:lnTo>
                  <a:lnTo>
                    <a:pt x="4" y="392"/>
                  </a:lnTo>
                  <a:lnTo>
                    <a:pt x="5" y="391"/>
                  </a:lnTo>
                  <a:lnTo>
                    <a:pt x="6" y="391"/>
                  </a:lnTo>
                  <a:lnTo>
                    <a:pt x="6" y="390"/>
                  </a:lnTo>
                  <a:lnTo>
                    <a:pt x="7" y="390"/>
                  </a:lnTo>
                  <a:lnTo>
                    <a:pt x="7" y="389"/>
                  </a:lnTo>
                  <a:lnTo>
                    <a:pt x="7" y="388"/>
                  </a:lnTo>
                  <a:lnTo>
                    <a:pt x="7" y="387"/>
                  </a:lnTo>
                  <a:lnTo>
                    <a:pt x="7" y="386"/>
                  </a:lnTo>
                  <a:lnTo>
                    <a:pt x="7" y="385"/>
                  </a:lnTo>
                  <a:lnTo>
                    <a:pt x="7" y="384"/>
                  </a:lnTo>
                  <a:lnTo>
                    <a:pt x="7" y="383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8" y="381"/>
                  </a:lnTo>
                  <a:lnTo>
                    <a:pt x="8" y="380"/>
                  </a:lnTo>
                  <a:lnTo>
                    <a:pt x="8" y="379"/>
                  </a:lnTo>
                  <a:lnTo>
                    <a:pt x="7" y="379"/>
                  </a:lnTo>
                  <a:lnTo>
                    <a:pt x="7" y="378"/>
                  </a:lnTo>
                  <a:lnTo>
                    <a:pt x="7" y="377"/>
                  </a:lnTo>
                  <a:lnTo>
                    <a:pt x="6" y="377"/>
                  </a:lnTo>
                  <a:lnTo>
                    <a:pt x="6" y="376"/>
                  </a:lnTo>
                  <a:lnTo>
                    <a:pt x="6" y="375"/>
                  </a:lnTo>
                  <a:lnTo>
                    <a:pt x="5" y="375"/>
                  </a:lnTo>
                  <a:lnTo>
                    <a:pt x="5" y="374"/>
                  </a:lnTo>
                  <a:lnTo>
                    <a:pt x="5" y="373"/>
                  </a:lnTo>
                  <a:lnTo>
                    <a:pt x="4" y="372"/>
                  </a:lnTo>
                  <a:lnTo>
                    <a:pt x="4" y="371"/>
                  </a:lnTo>
                  <a:lnTo>
                    <a:pt x="4" y="370"/>
                  </a:lnTo>
                  <a:lnTo>
                    <a:pt x="4" y="369"/>
                  </a:lnTo>
                  <a:lnTo>
                    <a:pt x="3" y="369"/>
                  </a:lnTo>
                  <a:lnTo>
                    <a:pt x="3" y="368"/>
                  </a:lnTo>
                  <a:lnTo>
                    <a:pt x="3" y="367"/>
                  </a:lnTo>
                  <a:lnTo>
                    <a:pt x="3" y="366"/>
                  </a:lnTo>
                  <a:lnTo>
                    <a:pt x="2" y="365"/>
                  </a:lnTo>
                  <a:lnTo>
                    <a:pt x="1" y="365"/>
                  </a:lnTo>
                  <a:lnTo>
                    <a:pt x="1" y="364"/>
                  </a:lnTo>
                  <a:lnTo>
                    <a:pt x="1" y="363"/>
                  </a:lnTo>
                  <a:lnTo>
                    <a:pt x="1" y="362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1" y="357"/>
                  </a:lnTo>
                  <a:lnTo>
                    <a:pt x="1" y="356"/>
                  </a:lnTo>
                  <a:lnTo>
                    <a:pt x="1" y="355"/>
                  </a:lnTo>
                  <a:lnTo>
                    <a:pt x="0" y="355"/>
                  </a:lnTo>
                  <a:lnTo>
                    <a:pt x="0" y="354"/>
                  </a:lnTo>
                  <a:lnTo>
                    <a:pt x="1" y="354"/>
                  </a:lnTo>
                  <a:lnTo>
                    <a:pt x="1" y="353"/>
                  </a:lnTo>
                  <a:lnTo>
                    <a:pt x="2" y="352"/>
                  </a:lnTo>
                  <a:lnTo>
                    <a:pt x="3" y="352"/>
                  </a:lnTo>
                  <a:lnTo>
                    <a:pt x="4" y="352"/>
                  </a:lnTo>
                  <a:lnTo>
                    <a:pt x="6" y="351"/>
                  </a:lnTo>
                  <a:lnTo>
                    <a:pt x="7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8"/>
                  </a:lnTo>
                  <a:lnTo>
                    <a:pt x="11" y="347"/>
                  </a:lnTo>
                  <a:lnTo>
                    <a:pt x="11" y="346"/>
                  </a:lnTo>
                  <a:lnTo>
                    <a:pt x="11" y="345"/>
                  </a:lnTo>
                  <a:lnTo>
                    <a:pt x="12" y="345"/>
                  </a:lnTo>
                  <a:lnTo>
                    <a:pt x="11" y="344"/>
                  </a:lnTo>
                  <a:lnTo>
                    <a:pt x="12" y="344"/>
                  </a:lnTo>
                  <a:lnTo>
                    <a:pt x="12" y="343"/>
                  </a:lnTo>
                  <a:lnTo>
                    <a:pt x="12" y="342"/>
                  </a:lnTo>
                  <a:lnTo>
                    <a:pt x="12" y="341"/>
                  </a:lnTo>
                  <a:lnTo>
                    <a:pt x="12" y="340"/>
                  </a:lnTo>
                  <a:lnTo>
                    <a:pt x="12" y="339"/>
                  </a:lnTo>
                  <a:lnTo>
                    <a:pt x="12" y="338"/>
                  </a:lnTo>
                  <a:lnTo>
                    <a:pt x="13" y="338"/>
                  </a:lnTo>
                  <a:lnTo>
                    <a:pt x="14" y="336"/>
                  </a:lnTo>
                  <a:lnTo>
                    <a:pt x="14" y="335"/>
                  </a:lnTo>
                  <a:lnTo>
                    <a:pt x="14" y="334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1"/>
                  </a:lnTo>
                  <a:lnTo>
                    <a:pt x="14" y="330"/>
                  </a:lnTo>
                  <a:lnTo>
                    <a:pt x="14" y="329"/>
                  </a:lnTo>
                  <a:lnTo>
                    <a:pt x="14" y="328"/>
                  </a:lnTo>
                  <a:lnTo>
                    <a:pt x="13" y="327"/>
                  </a:lnTo>
                  <a:lnTo>
                    <a:pt x="12" y="326"/>
                  </a:lnTo>
                  <a:lnTo>
                    <a:pt x="12" y="325"/>
                  </a:lnTo>
                  <a:lnTo>
                    <a:pt x="12" y="324"/>
                  </a:lnTo>
                  <a:lnTo>
                    <a:pt x="13" y="324"/>
                  </a:lnTo>
                  <a:lnTo>
                    <a:pt x="13" y="323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3" y="318"/>
                  </a:lnTo>
                  <a:lnTo>
                    <a:pt x="13" y="317"/>
                  </a:lnTo>
                  <a:lnTo>
                    <a:pt x="13" y="316"/>
                  </a:lnTo>
                  <a:lnTo>
                    <a:pt x="13" y="315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1" y="314"/>
                  </a:lnTo>
                  <a:lnTo>
                    <a:pt x="10" y="314"/>
                  </a:lnTo>
                  <a:lnTo>
                    <a:pt x="10" y="312"/>
                  </a:lnTo>
                  <a:lnTo>
                    <a:pt x="11" y="311"/>
                  </a:lnTo>
                  <a:lnTo>
                    <a:pt x="11" y="310"/>
                  </a:lnTo>
                  <a:lnTo>
                    <a:pt x="12" y="306"/>
                  </a:lnTo>
                  <a:lnTo>
                    <a:pt x="13" y="306"/>
                  </a:lnTo>
                  <a:lnTo>
                    <a:pt x="13" y="305"/>
                  </a:lnTo>
                  <a:lnTo>
                    <a:pt x="13" y="304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5" y="300"/>
                  </a:lnTo>
                  <a:lnTo>
                    <a:pt x="15" y="299"/>
                  </a:lnTo>
                  <a:lnTo>
                    <a:pt x="16" y="298"/>
                  </a:lnTo>
                  <a:lnTo>
                    <a:pt x="16" y="296"/>
                  </a:lnTo>
                  <a:lnTo>
                    <a:pt x="16" y="295"/>
                  </a:lnTo>
                  <a:lnTo>
                    <a:pt x="16" y="294"/>
                  </a:lnTo>
                  <a:lnTo>
                    <a:pt x="17" y="294"/>
                  </a:lnTo>
                  <a:lnTo>
                    <a:pt x="17" y="293"/>
                  </a:lnTo>
                  <a:lnTo>
                    <a:pt x="17" y="292"/>
                  </a:lnTo>
                  <a:lnTo>
                    <a:pt x="18" y="291"/>
                  </a:lnTo>
                  <a:lnTo>
                    <a:pt x="18" y="290"/>
                  </a:lnTo>
                  <a:lnTo>
                    <a:pt x="17" y="289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6" y="285"/>
                  </a:lnTo>
                  <a:lnTo>
                    <a:pt x="17" y="285"/>
                  </a:lnTo>
                  <a:lnTo>
                    <a:pt x="17" y="284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8" y="280"/>
                  </a:lnTo>
                  <a:lnTo>
                    <a:pt x="18" y="279"/>
                  </a:lnTo>
                  <a:lnTo>
                    <a:pt x="18" y="278"/>
                  </a:lnTo>
                  <a:lnTo>
                    <a:pt x="19" y="278"/>
                  </a:lnTo>
                  <a:lnTo>
                    <a:pt x="19" y="277"/>
                  </a:lnTo>
                  <a:lnTo>
                    <a:pt x="19" y="276"/>
                  </a:lnTo>
                  <a:lnTo>
                    <a:pt x="20" y="276"/>
                  </a:lnTo>
                  <a:lnTo>
                    <a:pt x="21" y="276"/>
                  </a:lnTo>
                  <a:lnTo>
                    <a:pt x="21" y="277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3" y="272"/>
                  </a:lnTo>
                  <a:lnTo>
                    <a:pt x="23" y="271"/>
                  </a:lnTo>
                  <a:lnTo>
                    <a:pt x="23" y="270"/>
                  </a:lnTo>
                  <a:lnTo>
                    <a:pt x="23" y="269"/>
                  </a:lnTo>
                  <a:lnTo>
                    <a:pt x="23" y="268"/>
                  </a:lnTo>
                  <a:lnTo>
                    <a:pt x="22" y="266"/>
                  </a:lnTo>
                  <a:lnTo>
                    <a:pt x="22" y="265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60"/>
                  </a:lnTo>
                  <a:lnTo>
                    <a:pt x="21" y="259"/>
                  </a:lnTo>
                  <a:lnTo>
                    <a:pt x="21" y="258"/>
                  </a:lnTo>
                  <a:lnTo>
                    <a:pt x="20" y="257"/>
                  </a:lnTo>
                  <a:lnTo>
                    <a:pt x="20" y="256"/>
                  </a:lnTo>
                  <a:lnTo>
                    <a:pt x="21" y="256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2" y="251"/>
                  </a:lnTo>
                  <a:lnTo>
                    <a:pt x="23" y="250"/>
                  </a:lnTo>
                  <a:lnTo>
                    <a:pt x="23" y="249"/>
                  </a:lnTo>
                  <a:lnTo>
                    <a:pt x="23" y="248"/>
                  </a:lnTo>
                  <a:lnTo>
                    <a:pt x="24" y="248"/>
                  </a:lnTo>
                  <a:lnTo>
                    <a:pt x="24" y="247"/>
                  </a:lnTo>
                  <a:lnTo>
                    <a:pt x="25" y="246"/>
                  </a:lnTo>
                  <a:lnTo>
                    <a:pt x="25" y="245"/>
                  </a:lnTo>
                  <a:lnTo>
                    <a:pt x="25" y="244"/>
                  </a:lnTo>
                  <a:lnTo>
                    <a:pt x="26" y="243"/>
                  </a:lnTo>
                  <a:lnTo>
                    <a:pt x="26" y="242"/>
                  </a:lnTo>
                  <a:lnTo>
                    <a:pt x="27" y="241"/>
                  </a:lnTo>
                  <a:lnTo>
                    <a:pt x="27" y="240"/>
                  </a:lnTo>
                  <a:lnTo>
                    <a:pt x="28" y="239"/>
                  </a:lnTo>
                  <a:lnTo>
                    <a:pt x="28" y="238"/>
                  </a:lnTo>
                  <a:lnTo>
                    <a:pt x="29" y="237"/>
                  </a:lnTo>
                  <a:lnTo>
                    <a:pt x="29" y="236"/>
                  </a:lnTo>
                  <a:lnTo>
                    <a:pt x="30" y="235"/>
                  </a:lnTo>
                  <a:lnTo>
                    <a:pt x="30" y="234"/>
                  </a:lnTo>
                  <a:lnTo>
                    <a:pt x="31" y="234"/>
                  </a:lnTo>
                  <a:lnTo>
                    <a:pt x="31" y="233"/>
                  </a:lnTo>
                  <a:lnTo>
                    <a:pt x="32" y="231"/>
                  </a:lnTo>
                  <a:lnTo>
                    <a:pt x="32" y="231"/>
                  </a:lnTo>
                  <a:lnTo>
                    <a:pt x="33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5" y="231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7" y="232"/>
                  </a:lnTo>
                  <a:lnTo>
                    <a:pt x="37" y="231"/>
                  </a:lnTo>
                  <a:lnTo>
                    <a:pt x="38" y="231"/>
                  </a:lnTo>
                  <a:lnTo>
                    <a:pt x="38" y="230"/>
                  </a:lnTo>
                  <a:lnTo>
                    <a:pt x="39" y="230"/>
                  </a:lnTo>
                  <a:lnTo>
                    <a:pt x="39" y="233"/>
                  </a:lnTo>
                  <a:lnTo>
                    <a:pt x="39" y="235"/>
                  </a:lnTo>
                  <a:lnTo>
                    <a:pt x="39" y="239"/>
                  </a:lnTo>
                  <a:lnTo>
                    <a:pt x="39" y="240"/>
                  </a:lnTo>
                  <a:lnTo>
                    <a:pt x="39" y="243"/>
                  </a:lnTo>
                  <a:lnTo>
                    <a:pt x="39" y="245"/>
                  </a:lnTo>
                  <a:lnTo>
                    <a:pt x="39" y="247"/>
                  </a:lnTo>
                  <a:lnTo>
                    <a:pt x="43" y="247"/>
                  </a:lnTo>
                  <a:lnTo>
                    <a:pt x="44" y="248"/>
                  </a:lnTo>
                  <a:lnTo>
                    <a:pt x="49" y="248"/>
                  </a:lnTo>
                  <a:lnTo>
                    <a:pt x="49" y="247"/>
                  </a:lnTo>
                  <a:lnTo>
                    <a:pt x="50" y="247"/>
                  </a:lnTo>
                  <a:lnTo>
                    <a:pt x="51" y="247"/>
                  </a:lnTo>
                  <a:lnTo>
                    <a:pt x="52" y="247"/>
                  </a:lnTo>
                  <a:lnTo>
                    <a:pt x="53" y="247"/>
                  </a:lnTo>
                  <a:lnTo>
                    <a:pt x="54" y="247"/>
                  </a:lnTo>
                  <a:lnTo>
                    <a:pt x="55" y="246"/>
                  </a:lnTo>
                  <a:lnTo>
                    <a:pt x="56" y="246"/>
                  </a:lnTo>
                  <a:lnTo>
                    <a:pt x="57" y="246"/>
                  </a:lnTo>
                  <a:lnTo>
                    <a:pt x="58" y="246"/>
                  </a:lnTo>
                  <a:lnTo>
                    <a:pt x="59" y="246"/>
                  </a:lnTo>
                  <a:lnTo>
                    <a:pt x="59" y="245"/>
                  </a:lnTo>
                  <a:lnTo>
                    <a:pt x="60" y="245"/>
                  </a:lnTo>
                  <a:lnTo>
                    <a:pt x="61" y="245"/>
                  </a:lnTo>
                  <a:lnTo>
                    <a:pt x="61" y="244"/>
                  </a:lnTo>
                  <a:lnTo>
                    <a:pt x="62" y="244"/>
                  </a:lnTo>
                  <a:lnTo>
                    <a:pt x="62" y="243"/>
                  </a:lnTo>
                  <a:lnTo>
                    <a:pt x="63" y="243"/>
                  </a:lnTo>
                  <a:lnTo>
                    <a:pt x="63" y="242"/>
                  </a:lnTo>
                  <a:lnTo>
                    <a:pt x="64" y="242"/>
                  </a:lnTo>
                  <a:lnTo>
                    <a:pt x="65" y="242"/>
                  </a:lnTo>
                  <a:lnTo>
                    <a:pt x="66" y="242"/>
                  </a:lnTo>
                  <a:lnTo>
                    <a:pt x="67" y="243"/>
                  </a:lnTo>
                  <a:lnTo>
                    <a:pt x="68" y="243"/>
                  </a:lnTo>
                  <a:lnTo>
                    <a:pt x="68" y="244"/>
                  </a:lnTo>
                  <a:lnTo>
                    <a:pt x="69" y="243"/>
                  </a:lnTo>
                  <a:lnTo>
                    <a:pt x="69" y="244"/>
                  </a:lnTo>
                  <a:lnTo>
                    <a:pt x="70" y="244"/>
                  </a:lnTo>
                  <a:lnTo>
                    <a:pt x="70" y="243"/>
                  </a:lnTo>
                  <a:lnTo>
                    <a:pt x="71" y="243"/>
                  </a:lnTo>
                  <a:lnTo>
                    <a:pt x="71" y="242"/>
                  </a:lnTo>
                  <a:lnTo>
                    <a:pt x="72" y="242"/>
                  </a:lnTo>
                  <a:lnTo>
                    <a:pt x="73" y="242"/>
                  </a:lnTo>
                  <a:lnTo>
                    <a:pt x="73" y="241"/>
                  </a:lnTo>
                  <a:lnTo>
                    <a:pt x="74" y="241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7" y="240"/>
                  </a:lnTo>
                  <a:lnTo>
                    <a:pt x="78" y="239"/>
                  </a:lnTo>
                  <a:lnTo>
                    <a:pt x="79" y="239"/>
                  </a:lnTo>
                  <a:lnTo>
                    <a:pt x="80" y="239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1" y="239"/>
                  </a:lnTo>
                  <a:lnTo>
                    <a:pt x="99" y="240"/>
                  </a:lnTo>
                  <a:lnTo>
                    <a:pt x="100" y="239"/>
                  </a:lnTo>
                  <a:lnTo>
                    <a:pt x="100" y="240"/>
                  </a:lnTo>
                  <a:lnTo>
                    <a:pt x="101" y="240"/>
                  </a:lnTo>
                  <a:lnTo>
                    <a:pt x="102" y="240"/>
                  </a:lnTo>
                  <a:lnTo>
                    <a:pt x="104" y="240"/>
                  </a:lnTo>
                  <a:lnTo>
                    <a:pt x="105" y="240"/>
                  </a:lnTo>
                  <a:lnTo>
                    <a:pt x="105" y="240"/>
                  </a:lnTo>
                  <a:lnTo>
                    <a:pt x="106" y="240"/>
                  </a:lnTo>
                  <a:lnTo>
                    <a:pt x="107" y="240"/>
                  </a:lnTo>
                  <a:lnTo>
                    <a:pt x="112" y="240"/>
                  </a:lnTo>
                  <a:lnTo>
                    <a:pt x="117" y="240"/>
                  </a:lnTo>
                  <a:lnTo>
                    <a:pt x="119" y="240"/>
                  </a:lnTo>
                  <a:lnTo>
                    <a:pt x="122" y="240"/>
                  </a:lnTo>
                  <a:lnTo>
                    <a:pt x="128" y="240"/>
                  </a:lnTo>
                  <a:lnTo>
                    <a:pt x="131" y="240"/>
                  </a:lnTo>
                  <a:lnTo>
                    <a:pt x="132" y="240"/>
                  </a:lnTo>
                  <a:lnTo>
                    <a:pt x="132" y="236"/>
                  </a:lnTo>
                  <a:lnTo>
                    <a:pt x="132" y="231"/>
                  </a:lnTo>
                  <a:lnTo>
                    <a:pt x="136" y="231"/>
                  </a:lnTo>
                  <a:lnTo>
                    <a:pt x="136" y="230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2" y="225"/>
                  </a:lnTo>
                  <a:lnTo>
                    <a:pt x="132" y="221"/>
                  </a:lnTo>
                  <a:lnTo>
                    <a:pt x="132" y="220"/>
                  </a:lnTo>
                  <a:lnTo>
                    <a:pt x="132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6" y="214"/>
                  </a:lnTo>
                  <a:lnTo>
                    <a:pt x="136" y="211"/>
                  </a:lnTo>
                  <a:lnTo>
                    <a:pt x="141" y="207"/>
                  </a:lnTo>
                  <a:lnTo>
                    <a:pt x="140" y="207"/>
                  </a:lnTo>
                  <a:lnTo>
                    <a:pt x="137" y="207"/>
                  </a:lnTo>
                  <a:lnTo>
                    <a:pt x="135" y="207"/>
                  </a:lnTo>
                  <a:lnTo>
                    <a:pt x="133" y="206"/>
                  </a:lnTo>
                  <a:lnTo>
                    <a:pt x="132" y="206"/>
                  </a:lnTo>
                  <a:lnTo>
                    <a:pt x="132" y="204"/>
                  </a:lnTo>
                  <a:lnTo>
                    <a:pt x="132" y="202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197"/>
                  </a:lnTo>
                  <a:lnTo>
                    <a:pt x="133" y="194"/>
                  </a:lnTo>
                  <a:lnTo>
                    <a:pt x="133" y="193"/>
                  </a:lnTo>
                  <a:lnTo>
                    <a:pt x="132" y="193"/>
                  </a:lnTo>
                  <a:lnTo>
                    <a:pt x="131" y="193"/>
                  </a:lnTo>
                  <a:lnTo>
                    <a:pt x="128" y="193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89"/>
                  </a:lnTo>
                  <a:lnTo>
                    <a:pt x="128" y="188"/>
                  </a:lnTo>
                  <a:lnTo>
                    <a:pt x="133" y="188"/>
                  </a:lnTo>
                  <a:lnTo>
                    <a:pt x="133" y="179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43" y="179"/>
                  </a:lnTo>
                  <a:lnTo>
                    <a:pt x="150" y="179"/>
                  </a:lnTo>
                  <a:lnTo>
                    <a:pt x="151" y="179"/>
                  </a:lnTo>
                  <a:lnTo>
                    <a:pt x="153" y="179"/>
                  </a:lnTo>
                  <a:lnTo>
                    <a:pt x="163" y="179"/>
                  </a:lnTo>
                  <a:lnTo>
                    <a:pt x="166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8" y="179"/>
                  </a:lnTo>
                  <a:lnTo>
                    <a:pt x="181" y="179"/>
                  </a:lnTo>
                  <a:lnTo>
                    <a:pt x="184" y="179"/>
                  </a:lnTo>
                  <a:lnTo>
                    <a:pt x="187" y="179"/>
                  </a:lnTo>
                  <a:lnTo>
                    <a:pt x="190" y="179"/>
                  </a:lnTo>
                  <a:lnTo>
                    <a:pt x="191" y="179"/>
                  </a:lnTo>
                  <a:lnTo>
                    <a:pt x="193" y="179"/>
                  </a:lnTo>
                  <a:lnTo>
                    <a:pt x="198" y="179"/>
                  </a:lnTo>
                  <a:lnTo>
                    <a:pt x="199" y="179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77"/>
                  </a:lnTo>
                  <a:lnTo>
                    <a:pt x="204" y="175"/>
                  </a:lnTo>
                  <a:lnTo>
                    <a:pt x="204" y="174"/>
                  </a:lnTo>
                  <a:lnTo>
                    <a:pt x="204" y="173"/>
                  </a:lnTo>
                  <a:lnTo>
                    <a:pt x="204" y="170"/>
                  </a:lnTo>
                  <a:lnTo>
                    <a:pt x="207" y="170"/>
                  </a:lnTo>
                  <a:lnTo>
                    <a:pt x="207" y="167"/>
                  </a:lnTo>
                  <a:lnTo>
                    <a:pt x="208" y="167"/>
                  </a:lnTo>
                  <a:lnTo>
                    <a:pt x="209" y="167"/>
                  </a:lnTo>
                  <a:lnTo>
                    <a:pt x="212" y="167"/>
                  </a:lnTo>
                  <a:lnTo>
                    <a:pt x="213" y="167"/>
                  </a:lnTo>
                  <a:lnTo>
                    <a:pt x="213" y="170"/>
                  </a:lnTo>
                  <a:lnTo>
                    <a:pt x="215" y="170"/>
                  </a:lnTo>
                  <a:lnTo>
                    <a:pt x="217" y="170"/>
                  </a:lnTo>
                  <a:lnTo>
                    <a:pt x="218" y="170"/>
                  </a:lnTo>
                  <a:lnTo>
                    <a:pt x="219" y="170"/>
                  </a:lnTo>
                  <a:lnTo>
                    <a:pt x="220" y="170"/>
                  </a:lnTo>
                  <a:lnTo>
                    <a:pt x="219" y="175"/>
                  </a:lnTo>
                  <a:lnTo>
                    <a:pt x="222" y="175"/>
                  </a:lnTo>
                  <a:lnTo>
                    <a:pt x="226" y="175"/>
                  </a:lnTo>
                  <a:lnTo>
                    <a:pt x="226" y="174"/>
                  </a:lnTo>
                  <a:lnTo>
                    <a:pt x="227" y="171"/>
                  </a:lnTo>
                  <a:lnTo>
                    <a:pt x="227" y="170"/>
                  </a:lnTo>
                  <a:lnTo>
                    <a:pt x="231" y="170"/>
                  </a:lnTo>
                  <a:lnTo>
                    <a:pt x="231" y="175"/>
                  </a:lnTo>
                  <a:lnTo>
                    <a:pt x="231" y="177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6" y="179"/>
                  </a:lnTo>
                  <a:lnTo>
                    <a:pt x="236" y="178"/>
                  </a:lnTo>
                  <a:lnTo>
                    <a:pt x="236" y="177"/>
                  </a:lnTo>
                  <a:lnTo>
                    <a:pt x="236" y="173"/>
                  </a:lnTo>
                  <a:lnTo>
                    <a:pt x="236" y="170"/>
                  </a:lnTo>
                  <a:lnTo>
                    <a:pt x="237" y="170"/>
                  </a:lnTo>
                  <a:lnTo>
                    <a:pt x="239" y="170"/>
                  </a:lnTo>
                  <a:lnTo>
                    <a:pt x="239" y="173"/>
                  </a:lnTo>
                  <a:lnTo>
                    <a:pt x="239" y="177"/>
                  </a:lnTo>
                  <a:lnTo>
                    <a:pt x="239" y="179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3" y="178"/>
                  </a:lnTo>
                  <a:lnTo>
                    <a:pt x="243" y="177"/>
                  </a:lnTo>
                  <a:lnTo>
                    <a:pt x="244" y="175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9" y="175"/>
                  </a:lnTo>
                  <a:lnTo>
                    <a:pt x="249" y="177"/>
                  </a:lnTo>
                  <a:lnTo>
                    <a:pt x="249" y="179"/>
                  </a:lnTo>
                  <a:lnTo>
                    <a:pt x="252" y="179"/>
                  </a:lnTo>
                  <a:lnTo>
                    <a:pt x="253" y="179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3" y="176"/>
                  </a:lnTo>
                  <a:lnTo>
                    <a:pt x="254" y="176"/>
                  </a:lnTo>
                  <a:lnTo>
                    <a:pt x="254" y="175"/>
                  </a:lnTo>
                  <a:lnTo>
                    <a:pt x="254" y="174"/>
                  </a:lnTo>
                  <a:lnTo>
                    <a:pt x="254" y="173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6" y="170"/>
                  </a:lnTo>
                  <a:lnTo>
                    <a:pt x="256" y="169"/>
                  </a:lnTo>
                  <a:lnTo>
                    <a:pt x="255" y="169"/>
                  </a:lnTo>
                  <a:lnTo>
                    <a:pt x="256" y="169"/>
                  </a:lnTo>
                  <a:lnTo>
                    <a:pt x="256" y="168"/>
                  </a:lnTo>
                  <a:lnTo>
                    <a:pt x="257" y="167"/>
                  </a:lnTo>
                  <a:lnTo>
                    <a:pt x="257" y="166"/>
                  </a:lnTo>
                  <a:lnTo>
                    <a:pt x="257" y="165"/>
                  </a:lnTo>
                  <a:lnTo>
                    <a:pt x="257" y="164"/>
                  </a:lnTo>
                  <a:lnTo>
                    <a:pt x="257" y="163"/>
                  </a:lnTo>
                  <a:lnTo>
                    <a:pt x="256" y="163"/>
                  </a:lnTo>
                  <a:lnTo>
                    <a:pt x="256" y="162"/>
                  </a:lnTo>
                  <a:lnTo>
                    <a:pt x="257" y="162"/>
                  </a:lnTo>
                  <a:lnTo>
                    <a:pt x="257" y="161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7" y="159"/>
                  </a:lnTo>
                  <a:lnTo>
                    <a:pt x="256" y="159"/>
                  </a:lnTo>
                  <a:lnTo>
                    <a:pt x="257" y="159"/>
                  </a:lnTo>
                  <a:lnTo>
                    <a:pt x="257" y="158"/>
                  </a:lnTo>
                  <a:lnTo>
                    <a:pt x="256" y="158"/>
                  </a:lnTo>
                  <a:lnTo>
                    <a:pt x="256" y="157"/>
                  </a:lnTo>
                  <a:lnTo>
                    <a:pt x="255" y="156"/>
                  </a:lnTo>
                  <a:lnTo>
                    <a:pt x="256" y="156"/>
                  </a:lnTo>
                  <a:lnTo>
                    <a:pt x="255" y="156"/>
                  </a:lnTo>
                  <a:lnTo>
                    <a:pt x="255" y="155"/>
                  </a:lnTo>
                  <a:lnTo>
                    <a:pt x="256" y="155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6" y="153"/>
                  </a:lnTo>
                  <a:lnTo>
                    <a:pt x="257" y="153"/>
                  </a:lnTo>
                  <a:lnTo>
                    <a:pt x="257" y="152"/>
                  </a:lnTo>
                  <a:lnTo>
                    <a:pt x="256" y="152"/>
                  </a:lnTo>
                  <a:lnTo>
                    <a:pt x="257" y="151"/>
                  </a:lnTo>
                  <a:lnTo>
                    <a:pt x="256" y="151"/>
                  </a:lnTo>
                  <a:lnTo>
                    <a:pt x="257" y="151"/>
                  </a:lnTo>
                  <a:lnTo>
                    <a:pt x="257" y="150"/>
                  </a:lnTo>
                  <a:lnTo>
                    <a:pt x="258" y="150"/>
                  </a:lnTo>
                  <a:lnTo>
                    <a:pt x="258" y="149"/>
                  </a:lnTo>
                  <a:lnTo>
                    <a:pt x="257" y="149"/>
                  </a:lnTo>
                  <a:lnTo>
                    <a:pt x="258" y="148"/>
                  </a:lnTo>
                  <a:lnTo>
                    <a:pt x="258" y="147"/>
                  </a:lnTo>
                  <a:lnTo>
                    <a:pt x="257" y="147"/>
                  </a:lnTo>
                  <a:lnTo>
                    <a:pt x="257" y="146"/>
                  </a:lnTo>
                  <a:lnTo>
                    <a:pt x="257" y="145"/>
                  </a:lnTo>
                  <a:lnTo>
                    <a:pt x="256" y="145"/>
                  </a:lnTo>
                  <a:lnTo>
                    <a:pt x="256" y="144"/>
                  </a:lnTo>
                  <a:lnTo>
                    <a:pt x="255" y="144"/>
                  </a:lnTo>
                  <a:lnTo>
                    <a:pt x="255" y="143"/>
                  </a:lnTo>
                  <a:lnTo>
                    <a:pt x="256" y="143"/>
                  </a:lnTo>
                  <a:lnTo>
                    <a:pt x="255" y="143"/>
                  </a:lnTo>
                  <a:lnTo>
                    <a:pt x="255" y="142"/>
                  </a:lnTo>
                  <a:lnTo>
                    <a:pt x="255" y="141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4" y="139"/>
                  </a:lnTo>
                  <a:lnTo>
                    <a:pt x="253" y="139"/>
                  </a:lnTo>
                  <a:lnTo>
                    <a:pt x="254" y="139"/>
                  </a:lnTo>
                  <a:lnTo>
                    <a:pt x="254" y="138"/>
                  </a:lnTo>
                  <a:lnTo>
                    <a:pt x="253" y="138"/>
                  </a:lnTo>
                  <a:lnTo>
                    <a:pt x="253" y="137"/>
                  </a:lnTo>
                  <a:lnTo>
                    <a:pt x="253" y="136"/>
                  </a:lnTo>
                  <a:lnTo>
                    <a:pt x="252" y="135"/>
                  </a:lnTo>
                  <a:lnTo>
                    <a:pt x="252" y="134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2" y="131"/>
                  </a:lnTo>
                  <a:lnTo>
                    <a:pt x="253" y="131"/>
                  </a:lnTo>
                  <a:lnTo>
                    <a:pt x="252" y="131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29"/>
                  </a:lnTo>
                  <a:lnTo>
                    <a:pt x="252" y="128"/>
                  </a:lnTo>
                  <a:lnTo>
                    <a:pt x="251" y="128"/>
                  </a:lnTo>
                  <a:lnTo>
                    <a:pt x="251" y="127"/>
                  </a:lnTo>
                  <a:lnTo>
                    <a:pt x="250" y="127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9" y="125"/>
                  </a:lnTo>
                  <a:lnTo>
                    <a:pt x="250" y="124"/>
                  </a:lnTo>
                  <a:lnTo>
                    <a:pt x="249" y="124"/>
                  </a:lnTo>
                  <a:lnTo>
                    <a:pt x="249" y="123"/>
                  </a:lnTo>
                  <a:lnTo>
                    <a:pt x="248" y="123"/>
                  </a:lnTo>
                  <a:lnTo>
                    <a:pt x="248" y="122"/>
                  </a:lnTo>
                  <a:lnTo>
                    <a:pt x="247" y="122"/>
                  </a:lnTo>
                  <a:lnTo>
                    <a:pt x="247" y="121"/>
                  </a:lnTo>
                  <a:lnTo>
                    <a:pt x="248" y="121"/>
                  </a:lnTo>
                  <a:lnTo>
                    <a:pt x="247" y="121"/>
                  </a:lnTo>
                  <a:lnTo>
                    <a:pt x="247" y="120"/>
                  </a:lnTo>
                  <a:lnTo>
                    <a:pt x="247" y="119"/>
                  </a:lnTo>
                  <a:lnTo>
                    <a:pt x="247" y="118"/>
                  </a:lnTo>
                  <a:lnTo>
                    <a:pt x="246" y="118"/>
                  </a:lnTo>
                  <a:lnTo>
                    <a:pt x="246" y="117"/>
                  </a:lnTo>
                  <a:lnTo>
                    <a:pt x="246" y="116"/>
                  </a:lnTo>
                  <a:lnTo>
                    <a:pt x="246" y="115"/>
                  </a:lnTo>
                  <a:lnTo>
                    <a:pt x="246" y="114"/>
                  </a:lnTo>
                  <a:lnTo>
                    <a:pt x="246" y="113"/>
                  </a:lnTo>
                  <a:lnTo>
                    <a:pt x="245" y="113"/>
                  </a:lnTo>
                  <a:lnTo>
                    <a:pt x="245" y="112"/>
                  </a:lnTo>
                  <a:lnTo>
                    <a:pt x="246" y="112"/>
                  </a:lnTo>
                  <a:lnTo>
                    <a:pt x="245" y="112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10"/>
                  </a:lnTo>
                  <a:lnTo>
                    <a:pt x="244" y="109"/>
                  </a:lnTo>
                  <a:lnTo>
                    <a:pt x="243" y="109"/>
                  </a:lnTo>
                  <a:lnTo>
                    <a:pt x="244" y="109"/>
                  </a:lnTo>
                  <a:lnTo>
                    <a:pt x="243" y="108"/>
                  </a:lnTo>
                  <a:lnTo>
                    <a:pt x="243" y="107"/>
                  </a:lnTo>
                  <a:lnTo>
                    <a:pt x="244" y="106"/>
                  </a:lnTo>
                  <a:lnTo>
                    <a:pt x="244" y="105"/>
                  </a:lnTo>
                  <a:lnTo>
                    <a:pt x="245" y="105"/>
                  </a:lnTo>
                  <a:lnTo>
                    <a:pt x="245" y="104"/>
                  </a:lnTo>
                  <a:lnTo>
                    <a:pt x="246" y="104"/>
                  </a:lnTo>
                  <a:lnTo>
                    <a:pt x="246" y="103"/>
                  </a:lnTo>
                  <a:lnTo>
                    <a:pt x="246" y="102"/>
                  </a:lnTo>
                  <a:lnTo>
                    <a:pt x="242" y="102"/>
                  </a:lnTo>
                  <a:lnTo>
                    <a:pt x="235" y="101"/>
                  </a:lnTo>
                  <a:lnTo>
                    <a:pt x="231" y="101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99"/>
                  </a:lnTo>
                  <a:lnTo>
                    <a:pt x="229" y="97"/>
                  </a:lnTo>
                  <a:lnTo>
                    <a:pt x="229" y="96"/>
                  </a:lnTo>
                  <a:lnTo>
                    <a:pt x="229" y="95"/>
                  </a:lnTo>
                  <a:lnTo>
                    <a:pt x="229" y="91"/>
                  </a:lnTo>
                  <a:lnTo>
                    <a:pt x="229" y="78"/>
                  </a:lnTo>
                  <a:lnTo>
                    <a:pt x="229" y="77"/>
                  </a:lnTo>
                  <a:lnTo>
                    <a:pt x="229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5"/>
                  </a:lnTo>
                  <a:lnTo>
                    <a:pt x="229" y="62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30" y="48"/>
                  </a:lnTo>
                  <a:lnTo>
                    <a:pt x="230" y="47"/>
                  </a:lnTo>
                  <a:lnTo>
                    <a:pt x="230" y="45"/>
                  </a:lnTo>
                  <a:lnTo>
                    <a:pt x="230" y="37"/>
                  </a:lnTo>
                  <a:lnTo>
                    <a:pt x="230" y="36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9" y="24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5" y="25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7" y="25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4" y="25"/>
                  </a:lnTo>
                  <a:lnTo>
                    <a:pt x="269" y="25"/>
                  </a:lnTo>
                  <a:lnTo>
                    <a:pt x="270" y="25"/>
                  </a:lnTo>
                  <a:lnTo>
                    <a:pt x="273" y="25"/>
                  </a:lnTo>
                  <a:lnTo>
                    <a:pt x="274" y="25"/>
                  </a:lnTo>
                  <a:lnTo>
                    <a:pt x="275" y="25"/>
                  </a:lnTo>
                  <a:lnTo>
                    <a:pt x="276" y="25"/>
                  </a:lnTo>
                  <a:lnTo>
                    <a:pt x="278" y="25"/>
                  </a:lnTo>
                  <a:lnTo>
                    <a:pt x="283" y="25"/>
                  </a:lnTo>
                  <a:lnTo>
                    <a:pt x="284" y="25"/>
                  </a:lnTo>
                  <a:lnTo>
                    <a:pt x="286" y="25"/>
                  </a:lnTo>
                  <a:lnTo>
                    <a:pt x="294" y="25"/>
                  </a:lnTo>
                  <a:lnTo>
                    <a:pt x="295" y="25"/>
                  </a:lnTo>
                  <a:lnTo>
                    <a:pt x="295" y="22"/>
                  </a:lnTo>
                  <a:lnTo>
                    <a:pt x="295" y="21"/>
                  </a:lnTo>
                  <a:lnTo>
                    <a:pt x="298" y="22"/>
                  </a:lnTo>
                  <a:lnTo>
                    <a:pt x="299" y="20"/>
                  </a:lnTo>
                  <a:lnTo>
                    <a:pt x="299" y="13"/>
                  </a:lnTo>
                  <a:lnTo>
                    <a:pt x="299" y="11"/>
                  </a:lnTo>
                  <a:lnTo>
                    <a:pt x="299" y="6"/>
                  </a:lnTo>
                  <a:lnTo>
                    <a:pt x="299" y="0"/>
                  </a:lnTo>
                  <a:lnTo>
                    <a:pt x="299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1" name="Freeform 54">
              <a:extLst>
                <a:ext uri="{FF2B5EF4-FFF2-40B4-BE49-F238E27FC236}">
                  <a16:creationId xmlns:a16="http://schemas.microsoft.com/office/drawing/2014/main" id="{5F8EA889-1676-96FD-2DAA-9867D531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200" y="1912938"/>
              <a:ext cx="1055688" cy="919162"/>
            </a:xfrm>
            <a:custGeom>
              <a:avLst/>
              <a:gdLst>
                <a:gd name="T0" fmla="*/ 190 w 665"/>
                <a:gd name="T1" fmla="*/ 32 h 579"/>
                <a:gd name="T2" fmla="*/ 190 w 665"/>
                <a:gd name="T3" fmla="*/ 71 h 579"/>
                <a:gd name="T4" fmla="*/ 208 w 665"/>
                <a:gd name="T5" fmla="*/ 123 h 579"/>
                <a:gd name="T6" fmla="*/ 221 w 665"/>
                <a:gd name="T7" fmla="*/ 134 h 579"/>
                <a:gd name="T8" fmla="*/ 214 w 665"/>
                <a:gd name="T9" fmla="*/ 153 h 579"/>
                <a:gd name="T10" fmla="*/ 285 w 665"/>
                <a:gd name="T11" fmla="*/ 155 h 579"/>
                <a:gd name="T12" fmla="*/ 315 w 665"/>
                <a:gd name="T13" fmla="*/ 161 h 579"/>
                <a:gd name="T14" fmla="*/ 308 w 665"/>
                <a:gd name="T15" fmla="*/ 182 h 579"/>
                <a:gd name="T16" fmla="*/ 312 w 665"/>
                <a:gd name="T17" fmla="*/ 201 h 579"/>
                <a:gd name="T18" fmla="*/ 319 w 665"/>
                <a:gd name="T19" fmla="*/ 218 h 579"/>
                <a:gd name="T20" fmla="*/ 330 w 665"/>
                <a:gd name="T21" fmla="*/ 234 h 579"/>
                <a:gd name="T22" fmla="*/ 344 w 665"/>
                <a:gd name="T23" fmla="*/ 245 h 579"/>
                <a:gd name="T24" fmla="*/ 354 w 665"/>
                <a:gd name="T25" fmla="*/ 256 h 579"/>
                <a:gd name="T26" fmla="*/ 357 w 665"/>
                <a:gd name="T27" fmla="*/ 275 h 579"/>
                <a:gd name="T28" fmla="*/ 368 w 665"/>
                <a:gd name="T29" fmla="*/ 287 h 579"/>
                <a:gd name="T30" fmla="*/ 394 w 665"/>
                <a:gd name="T31" fmla="*/ 277 h 579"/>
                <a:gd name="T32" fmla="*/ 403 w 665"/>
                <a:gd name="T33" fmla="*/ 268 h 579"/>
                <a:gd name="T34" fmla="*/ 412 w 665"/>
                <a:gd name="T35" fmla="*/ 256 h 579"/>
                <a:gd name="T36" fmla="*/ 413 w 665"/>
                <a:gd name="T37" fmla="*/ 245 h 579"/>
                <a:gd name="T38" fmla="*/ 459 w 665"/>
                <a:gd name="T39" fmla="*/ 238 h 579"/>
                <a:gd name="T40" fmla="*/ 503 w 665"/>
                <a:gd name="T41" fmla="*/ 246 h 579"/>
                <a:gd name="T42" fmla="*/ 520 w 665"/>
                <a:gd name="T43" fmla="*/ 260 h 579"/>
                <a:gd name="T44" fmla="*/ 538 w 665"/>
                <a:gd name="T45" fmla="*/ 264 h 579"/>
                <a:gd name="T46" fmla="*/ 566 w 665"/>
                <a:gd name="T47" fmla="*/ 246 h 579"/>
                <a:gd name="T48" fmla="*/ 593 w 665"/>
                <a:gd name="T49" fmla="*/ 207 h 579"/>
                <a:gd name="T50" fmla="*/ 618 w 665"/>
                <a:gd name="T51" fmla="*/ 199 h 579"/>
                <a:gd name="T52" fmla="*/ 626 w 665"/>
                <a:gd name="T53" fmla="*/ 214 h 579"/>
                <a:gd name="T54" fmla="*/ 639 w 665"/>
                <a:gd name="T55" fmla="*/ 228 h 579"/>
                <a:gd name="T56" fmla="*/ 650 w 665"/>
                <a:gd name="T57" fmla="*/ 254 h 579"/>
                <a:gd name="T58" fmla="*/ 655 w 665"/>
                <a:gd name="T59" fmla="*/ 273 h 579"/>
                <a:gd name="T60" fmla="*/ 661 w 665"/>
                <a:gd name="T61" fmla="*/ 291 h 579"/>
                <a:gd name="T62" fmla="*/ 653 w 665"/>
                <a:gd name="T63" fmla="*/ 310 h 579"/>
                <a:gd name="T64" fmla="*/ 662 w 665"/>
                <a:gd name="T65" fmla="*/ 322 h 579"/>
                <a:gd name="T66" fmla="*/ 647 w 665"/>
                <a:gd name="T67" fmla="*/ 319 h 579"/>
                <a:gd name="T68" fmla="*/ 612 w 665"/>
                <a:gd name="T69" fmla="*/ 315 h 579"/>
                <a:gd name="T70" fmla="*/ 562 w 665"/>
                <a:gd name="T71" fmla="*/ 323 h 579"/>
                <a:gd name="T72" fmla="*/ 562 w 665"/>
                <a:gd name="T73" fmla="*/ 394 h 579"/>
                <a:gd name="T74" fmla="*/ 540 w 665"/>
                <a:gd name="T75" fmla="*/ 455 h 579"/>
                <a:gd name="T76" fmla="*/ 523 w 665"/>
                <a:gd name="T77" fmla="*/ 522 h 579"/>
                <a:gd name="T78" fmla="*/ 488 w 665"/>
                <a:gd name="T79" fmla="*/ 574 h 579"/>
                <a:gd name="T80" fmla="*/ 481 w 665"/>
                <a:gd name="T81" fmla="*/ 558 h 579"/>
                <a:gd name="T82" fmla="*/ 466 w 665"/>
                <a:gd name="T83" fmla="*/ 555 h 579"/>
                <a:gd name="T84" fmla="*/ 444 w 665"/>
                <a:gd name="T85" fmla="*/ 545 h 579"/>
                <a:gd name="T86" fmla="*/ 428 w 665"/>
                <a:gd name="T87" fmla="*/ 532 h 579"/>
                <a:gd name="T88" fmla="*/ 410 w 665"/>
                <a:gd name="T89" fmla="*/ 525 h 579"/>
                <a:gd name="T90" fmla="*/ 392 w 665"/>
                <a:gd name="T91" fmla="*/ 503 h 579"/>
                <a:gd name="T92" fmla="*/ 377 w 665"/>
                <a:gd name="T93" fmla="*/ 496 h 579"/>
                <a:gd name="T94" fmla="*/ 372 w 665"/>
                <a:gd name="T95" fmla="*/ 483 h 579"/>
                <a:gd name="T96" fmla="*/ 327 w 665"/>
                <a:gd name="T97" fmla="*/ 499 h 579"/>
                <a:gd name="T98" fmla="*/ 245 w 665"/>
                <a:gd name="T99" fmla="*/ 486 h 579"/>
                <a:gd name="T100" fmla="*/ 204 w 665"/>
                <a:gd name="T101" fmla="*/ 485 h 579"/>
                <a:gd name="T102" fmla="*/ 124 w 665"/>
                <a:gd name="T103" fmla="*/ 485 h 579"/>
                <a:gd name="T104" fmla="*/ 68 w 665"/>
                <a:gd name="T105" fmla="*/ 484 h 579"/>
                <a:gd name="T106" fmla="*/ 59 w 665"/>
                <a:gd name="T107" fmla="*/ 459 h 579"/>
                <a:gd name="T108" fmla="*/ 52 w 665"/>
                <a:gd name="T109" fmla="*/ 417 h 579"/>
                <a:gd name="T110" fmla="*/ 44 w 665"/>
                <a:gd name="T111" fmla="*/ 370 h 579"/>
                <a:gd name="T112" fmla="*/ 33 w 665"/>
                <a:gd name="T113" fmla="*/ 294 h 579"/>
                <a:gd name="T114" fmla="*/ 17 w 665"/>
                <a:gd name="T115" fmla="*/ 190 h 579"/>
                <a:gd name="T116" fmla="*/ 7 w 665"/>
                <a:gd name="T117" fmla="*/ 127 h 579"/>
                <a:gd name="T118" fmla="*/ 39 w 665"/>
                <a:gd name="T119" fmla="*/ 73 h 579"/>
                <a:gd name="T120" fmla="*/ 80 w 665"/>
                <a:gd name="T121" fmla="*/ 59 h 579"/>
                <a:gd name="T122" fmla="*/ 124 w 665"/>
                <a:gd name="T123" fmla="*/ 50 h 579"/>
                <a:gd name="T124" fmla="*/ 126 w 665"/>
                <a:gd name="T125" fmla="*/ 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5" h="579">
                  <a:moveTo>
                    <a:pt x="148" y="3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54" y="4"/>
                  </a:lnTo>
                  <a:lnTo>
                    <a:pt x="160" y="5"/>
                  </a:lnTo>
                  <a:lnTo>
                    <a:pt x="160" y="6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3" y="9"/>
                  </a:lnTo>
                  <a:lnTo>
                    <a:pt x="173" y="10"/>
                  </a:lnTo>
                  <a:lnTo>
                    <a:pt x="176" y="10"/>
                  </a:lnTo>
                  <a:lnTo>
                    <a:pt x="183" y="12"/>
                  </a:lnTo>
                  <a:lnTo>
                    <a:pt x="183" y="13"/>
                  </a:lnTo>
                  <a:lnTo>
                    <a:pt x="186" y="14"/>
                  </a:lnTo>
                  <a:lnTo>
                    <a:pt x="189" y="15"/>
                  </a:lnTo>
                  <a:lnTo>
                    <a:pt x="191" y="16"/>
                  </a:lnTo>
                  <a:lnTo>
                    <a:pt x="191" y="17"/>
                  </a:lnTo>
                  <a:lnTo>
                    <a:pt x="191" y="23"/>
                  </a:lnTo>
                  <a:lnTo>
                    <a:pt x="191" y="24"/>
                  </a:lnTo>
                  <a:lnTo>
                    <a:pt x="191" y="25"/>
                  </a:lnTo>
                  <a:lnTo>
                    <a:pt x="191" y="26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0" y="32"/>
                  </a:lnTo>
                  <a:lnTo>
                    <a:pt x="190" y="33"/>
                  </a:lnTo>
                  <a:lnTo>
                    <a:pt x="190" y="34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0" y="42"/>
                  </a:lnTo>
                  <a:lnTo>
                    <a:pt x="189" y="42"/>
                  </a:lnTo>
                  <a:lnTo>
                    <a:pt x="186" y="42"/>
                  </a:lnTo>
                  <a:lnTo>
                    <a:pt x="186" y="43"/>
                  </a:lnTo>
                  <a:lnTo>
                    <a:pt x="186" y="45"/>
                  </a:lnTo>
                  <a:lnTo>
                    <a:pt x="186" y="46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90" y="46"/>
                  </a:lnTo>
                  <a:lnTo>
                    <a:pt x="190" y="47"/>
                  </a:lnTo>
                  <a:lnTo>
                    <a:pt x="190" y="48"/>
                  </a:lnTo>
                  <a:lnTo>
                    <a:pt x="190" y="49"/>
                  </a:lnTo>
                  <a:lnTo>
                    <a:pt x="190" y="50"/>
                  </a:lnTo>
                  <a:lnTo>
                    <a:pt x="190" y="52"/>
                  </a:lnTo>
                  <a:lnTo>
                    <a:pt x="190" y="54"/>
                  </a:lnTo>
                  <a:lnTo>
                    <a:pt x="190" y="55"/>
                  </a:lnTo>
                  <a:lnTo>
                    <a:pt x="190" y="56"/>
                  </a:lnTo>
                  <a:lnTo>
                    <a:pt x="190" y="59"/>
                  </a:lnTo>
                  <a:lnTo>
                    <a:pt x="190" y="61"/>
                  </a:lnTo>
                  <a:lnTo>
                    <a:pt x="190" y="66"/>
                  </a:lnTo>
                  <a:lnTo>
                    <a:pt x="190" y="69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90" y="77"/>
                  </a:lnTo>
                  <a:lnTo>
                    <a:pt x="190" y="82"/>
                  </a:lnTo>
                  <a:lnTo>
                    <a:pt x="190" y="83"/>
                  </a:lnTo>
                  <a:lnTo>
                    <a:pt x="189" y="89"/>
                  </a:lnTo>
                  <a:lnTo>
                    <a:pt x="189" y="91"/>
                  </a:lnTo>
                  <a:lnTo>
                    <a:pt x="189" y="93"/>
                  </a:lnTo>
                  <a:lnTo>
                    <a:pt x="189" y="96"/>
                  </a:lnTo>
                  <a:lnTo>
                    <a:pt x="189" y="101"/>
                  </a:lnTo>
                  <a:lnTo>
                    <a:pt x="188" y="106"/>
                  </a:lnTo>
                  <a:lnTo>
                    <a:pt x="188" y="114"/>
                  </a:lnTo>
                  <a:lnTo>
                    <a:pt x="188" y="117"/>
                  </a:lnTo>
                  <a:lnTo>
                    <a:pt x="188" y="122"/>
                  </a:lnTo>
                  <a:lnTo>
                    <a:pt x="188" y="123"/>
                  </a:lnTo>
                  <a:lnTo>
                    <a:pt x="189" y="123"/>
                  </a:lnTo>
                  <a:lnTo>
                    <a:pt x="190" y="123"/>
                  </a:lnTo>
                  <a:lnTo>
                    <a:pt x="191" y="123"/>
                  </a:lnTo>
                  <a:lnTo>
                    <a:pt x="191" y="123"/>
                  </a:lnTo>
                  <a:lnTo>
                    <a:pt x="192" y="123"/>
                  </a:lnTo>
                  <a:lnTo>
                    <a:pt x="193" y="123"/>
                  </a:lnTo>
                  <a:lnTo>
                    <a:pt x="194" y="123"/>
                  </a:lnTo>
                  <a:lnTo>
                    <a:pt x="195" y="123"/>
                  </a:lnTo>
                  <a:lnTo>
                    <a:pt x="198" y="123"/>
                  </a:lnTo>
                  <a:lnTo>
                    <a:pt x="201" y="123"/>
                  </a:lnTo>
                  <a:lnTo>
                    <a:pt x="205" y="123"/>
                  </a:lnTo>
                  <a:lnTo>
                    <a:pt x="208" y="123"/>
                  </a:lnTo>
                  <a:lnTo>
                    <a:pt x="210" y="123"/>
                  </a:lnTo>
                  <a:lnTo>
                    <a:pt x="213" y="123"/>
                  </a:lnTo>
                  <a:lnTo>
                    <a:pt x="216" y="123"/>
                  </a:lnTo>
                  <a:lnTo>
                    <a:pt x="220" y="123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5" y="123"/>
                  </a:lnTo>
                  <a:lnTo>
                    <a:pt x="226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29" y="124"/>
                  </a:lnTo>
                  <a:lnTo>
                    <a:pt x="228" y="125"/>
                  </a:lnTo>
                  <a:lnTo>
                    <a:pt x="227" y="125"/>
                  </a:lnTo>
                  <a:lnTo>
                    <a:pt x="226" y="126"/>
                  </a:lnTo>
                  <a:lnTo>
                    <a:pt x="225" y="126"/>
                  </a:lnTo>
                  <a:lnTo>
                    <a:pt x="224" y="127"/>
                  </a:lnTo>
                  <a:lnTo>
                    <a:pt x="223" y="128"/>
                  </a:lnTo>
                  <a:lnTo>
                    <a:pt x="222" y="129"/>
                  </a:lnTo>
                  <a:lnTo>
                    <a:pt x="222" y="130"/>
                  </a:lnTo>
                  <a:lnTo>
                    <a:pt x="222" y="131"/>
                  </a:lnTo>
                  <a:lnTo>
                    <a:pt x="221" y="132"/>
                  </a:lnTo>
                  <a:lnTo>
                    <a:pt x="221" y="133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20" y="135"/>
                  </a:lnTo>
                  <a:lnTo>
                    <a:pt x="219" y="136"/>
                  </a:lnTo>
                  <a:lnTo>
                    <a:pt x="219" y="137"/>
                  </a:lnTo>
                  <a:lnTo>
                    <a:pt x="219" y="138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40"/>
                  </a:lnTo>
                  <a:lnTo>
                    <a:pt x="222" y="140"/>
                  </a:lnTo>
                  <a:lnTo>
                    <a:pt x="222" y="141"/>
                  </a:lnTo>
                  <a:lnTo>
                    <a:pt x="223" y="143"/>
                  </a:lnTo>
                  <a:lnTo>
                    <a:pt x="224" y="144"/>
                  </a:lnTo>
                  <a:lnTo>
                    <a:pt x="226" y="146"/>
                  </a:lnTo>
                  <a:lnTo>
                    <a:pt x="227" y="148"/>
                  </a:lnTo>
                  <a:lnTo>
                    <a:pt x="227" y="149"/>
                  </a:lnTo>
                  <a:lnTo>
                    <a:pt x="226" y="150"/>
                  </a:lnTo>
                  <a:lnTo>
                    <a:pt x="225" y="151"/>
                  </a:lnTo>
                  <a:lnTo>
                    <a:pt x="224" y="151"/>
                  </a:lnTo>
                  <a:lnTo>
                    <a:pt x="223" y="152"/>
                  </a:lnTo>
                  <a:lnTo>
                    <a:pt x="222" y="153"/>
                  </a:lnTo>
                  <a:lnTo>
                    <a:pt x="221" y="153"/>
                  </a:lnTo>
                  <a:lnTo>
                    <a:pt x="220" y="154"/>
                  </a:lnTo>
                  <a:lnTo>
                    <a:pt x="218" y="154"/>
                  </a:lnTo>
                  <a:lnTo>
                    <a:pt x="216" y="153"/>
                  </a:lnTo>
                  <a:lnTo>
                    <a:pt x="215" y="153"/>
                  </a:lnTo>
                  <a:lnTo>
                    <a:pt x="214" y="153"/>
                  </a:lnTo>
                  <a:lnTo>
                    <a:pt x="213" y="153"/>
                  </a:lnTo>
                  <a:lnTo>
                    <a:pt x="212" y="153"/>
                  </a:lnTo>
                  <a:lnTo>
                    <a:pt x="212" y="154"/>
                  </a:lnTo>
                  <a:lnTo>
                    <a:pt x="211" y="154"/>
                  </a:lnTo>
                  <a:lnTo>
                    <a:pt x="212" y="154"/>
                  </a:lnTo>
                  <a:lnTo>
                    <a:pt x="215" y="154"/>
                  </a:lnTo>
                  <a:lnTo>
                    <a:pt x="217" y="154"/>
                  </a:lnTo>
                  <a:lnTo>
                    <a:pt x="221" y="155"/>
                  </a:lnTo>
                  <a:lnTo>
                    <a:pt x="227" y="155"/>
                  </a:lnTo>
                  <a:lnTo>
                    <a:pt x="241" y="155"/>
                  </a:lnTo>
                  <a:lnTo>
                    <a:pt x="244" y="155"/>
                  </a:lnTo>
                  <a:lnTo>
                    <a:pt x="247" y="155"/>
                  </a:lnTo>
                  <a:lnTo>
                    <a:pt x="249" y="155"/>
                  </a:lnTo>
                  <a:lnTo>
                    <a:pt x="251" y="155"/>
                  </a:lnTo>
                  <a:lnTo>
                    <a:pt x="252" y="155"/>
                  </a:lnTo>
                  <a:lnTo>
                    <a:pt x="255" y="155"/>
                  </a:lnTo>
                  <a:lnTo>
                    <a:pt x="256" y="155"/>
                  </a:lnTo>
                  <a:lnTo>
                    <a:pt x="258" y="155"/>
                  </a:lnTo>
                  <a:lnTo>
                    <a:pt x="260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72" y="155"/>
                  </a:lnTo>
                  <a:lnTo>
                    <a:pt x="273" y="155"/>
                  </a:lnTo>
                  <a:lnTo>
                    <a:pt x="279" y="155"/>
                  </a:lnTo>
                  <a:lnTo>
                    <a:pt x="280" y="155"/>
                  </a:lnTo>
                  <a:lnTo>
                    <a:pt x="285" y="155"/>
                  </a:lnTo>
                  <a:lnTo>
                    <a:pt x="287" y="155"/>
                  </a:lnTo>
                  <a:lnTo>
                    <a:pt x="288" y="155"/>
                  </a:lnTo>
                  <a:lnTo>
                    <a:pt x="289" y="156"/>
                  </a:lnTo>
                  <a:lnTo>
                    <a:pt x="289" y="155"/>
                  </a:lnTo>
                  <a:lnTo>
                    <a:pt x="290" y="155"/>
                  </a:lnTo>
                  <a:lnTo>
                    <a:pt x="291" y="155"/>
                  </a:lnTo>
                  <a:lnTo>
                    <a:pt x="292" y="155"/>
                  </a:lnTo>
                  <a:lnTo>
                    <a:pt x="293" y="155"/>
                  </a:lnTo>
                  <a:lnTo>
                    <a:pt x="295" y="155"/>
                  </a:lnTo>
                  <a:lnTo>
                    <a:pt x="296" y="155"/>
                  </a:lnTo>
                  <a:lnTo>
                    <a:pt x="297" y="155"/>
                  </a:lnTo>
                  <a:lnTo>
                    <a:pt x="298" y="155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5"/>
                  </a:lnTo>
                  <a:lnTo>
                    <a:pt x="305" y="155"/>
                  </a:lnTo>
                  <a:lnTo>
                    <a:pt x="306" y="155"/>
                  </a:lnTo>
                  <a:lnTo>
                    <a:pt x="308" y="155"/>
                  </a:lnTo>
                  <a:lnTo>
                    <a:pt x="309" y="155"/>
                  </a:lnTo>
                  <a:lnTo>
                    <a:pt x="311" y="155"/>
                  </a:lnTo>
                  <a:lnTo>
                    <a:pt x="311" y="159"/>
                  </a:lnTo>
                  <a:lnTo>
                    <a:pt x="311" y="160"/>
                  </a:lnTo>
                  <a:lnTo>
                    <a:pt x="313" y="160"/>
                  </a:lnTo>
                  <a:lnTo>
                    <a:pt x="316" y="160"/>
                  </a:lnTo>
                  <a:lnTo>
                    <a:pt x="316" y="161"/>
                  </a:lnTo>
                  <a:lnTo>
                    <a:pt x="315" y="161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5" y="164"/>
                  </a:lnTo>
                  <a:lnTo>
                    <a:pt x="315" y="165"/>
                  </a:lnTo>
                  <a:lnTo>
                    <a:pt x="314" y="165"/>
                  </a:lnTo>
                  <a:lnTo>
                    <a:pt x="314" y="166"/>
                  </a:lnTo>
                  <a:lnTo>
                    <a:pt x="313" y="167"/>
                  </a:lnTo>
                  <a:lnTo>
                    <a:pt x="313" y="168"/>
                  </a:lnTo>
                  <a:lnTo>
                    <a:pt x="312" y="169"/>
                  </a:lnTo>
                  <a:lnTo>
                    <a:pt x="312" y="170"/>
                  </a:lnTo>
                  <a:lnTo>
                    <a:pt x="311" y="171"/>
                  </a:lnTo>
                  <a:lnTo>
                    <a:pt x="310" y="171"/>
                  </a:lnTo>
                  <a:lnTo>
                    <a:pt x="309" y="172"/>
                  </a:lnTo>
                  <a:lnTo>
                    <a:pt x="309" y="173"/>
                  </a:lnTo>
                  <a:lnTo>
                    <a:pt x="309" y="174"/>
                  </a:lnTo>
                  <a:lnTo>
                    <a:pt x="309" y="175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10" y="177"/>
                  </a:lnTo>
                  <a:lnTo>
                    <a:pt x="310" y="178"/>
                  </a:lnTo>
                  <a:lnTo>
                    <a:pt x="310" y="179"/>
                  </a:lnTo>
                  <a:lnTo>
                    <a:pt x="309" y="179"/>
                  </a:lnTo>
                  <a:lnTo>
                    <a:pt x="309" y="180"/>
                  </a:lnTo>
                  <a:lnTo>
                    <a:pt x="309" y="181"/>
                  </a:lnTo>
                  <a:lnTo>
                    <a:pt x="308" y="181"/>
                  </a:lnTo>
                  <a:lnTo>
                    <a:pt x="308" y="182"/>
                  </a:lnTo>
                  <a:lnTo>
                    <a:pt x="309" y="182"/>
                  </a:lnTo>
                  <a:lnTo>
                    <a:pt x="309" y="183"/>
                  </a:lnTo>
                  <a:lnTo>
                    <a:pt x="308" y="183"/>
                  </a:lnTo>
                  <a:lnTo>
                    <a:pt x="309" y="183"/>
                  </a:lnTo>
                  <a:lnTo>
                    <a:pt x="309" y="184"/>
                  </a:lnTo>
                  <a:lnTo>
                    <a:pt x="309" y="185"/>
                  </a:lnTo>
                  <a:lnTo>
                    <a:pt x="308" y="186"/>
                  </a:lnTo>
                  <a:lnTo>
                    <a:pt x="308" y="187"/>
                  </a:lnTo>
                  <a:lnTo>
                    <a:pt x="309" y="187"/>
                  </a:lnTo>
                  <a:lnTo>
                    <a:pt x="309" y="188"/>
                  </a:lnTo>
                  <a:lnTo>
                    <a:pt x="309" y="189"/>
                  </a:lnTo>
                  <a:lnTo>
                    <a:pt x="309" y="190"/>
                  </a:lnTo>
                  <a:lnTo>
                    <a:pt x="309" y="191"/>
                  </a:lnTo>
                  <a:lnTo>
                    <a:pt x="308" y="191"/>
                  </a:lnTo>
                  <a:lnTo>
                    <a:pt x="308" y="192"/>
                  </a:lnTo>
                  <a:lnTo>
                    <a:pt x="309" y="193"/>
                  </a:lnTo>
                  <a:lnTo>
                    <a:pt x="309" y="194"/>
                  </a:lnTo>
                  <a:lnTo>
                    <a:pt x="310" y="194"/>
                  </a:lnTo>
                  <a:lnTo>
                    <a:pt x="310" y="195"/>
                  </a:lnTo>
                  <a:lnTo>
                    <a:pt x="310" y="196"/>
                  </a:lnTo>
                  <a:lnTo>
                    <a:pt x="310" y="197"/>
                  </a:lnTo>
                  <a:lnTo>
                    <a:pt x="311" y="197"/>
                  </a:lnTo>
                  <a:lnTo>
                    <a:pt x="310" y="199"/>
                  </a:lnTo>
                  <a:lnTo>
                    <a:pt x="311" y="199"/>
                  </a:lnTo>
                  <a:lnTo>
                    <a:pt x="311" y="200"/>
                  </a:lnTo>
                  <a:lnTo>
                    <a:pt x="312" y="201"/>
                  </a:lnTo>
                  <a:lnTo>
                    <a:pt x="312" y="202"/>
                  </a:lnTo>
                  <a:lnTo>
                    <a:pt x="311" y="203"/>
                  </a:lnTo>
                  <a:lnTo>
                    <a:pt x="312" y="203"/>
                  </a:lnTo>
                  <a:lnTo>
                    <a:pt x="312" y="204"/>
                  </a:lnTo>
                  <a:lnTo>
                    <a:pt x="312" y="205"/>
                  </a:lnTo>
                  <a:lnTo>
                    <a:pt x="312" y="206"/>
                  </a:lnTo>
                  <a:lnTo>
                    <a:pt x="313" y="206"/>
                  </a:lnTo>
                  <a:lnTo>
                    <a:pt x="313" y="207"/>
                  </a:lnTo>
                  <a:lnTo>
                    <a:pt x="313" y="208"/>
                  </a:lnTo>
                  <a:lnTo>
                    <a:pt x="313" y="209"/>
                  </a:lnTo>
                  <a:lnTo>
                    <a:pt x="313" y="210"/>
                  </a:lnTo>
                  <a:lnTo>
                    <a:pt x="314" y="211"/>
                  </a:lnTo>
                  <a:lnTo>
                    <a:pt x="314" y="212"/>
                  </a:lnTo>
                  <a:lnTo>
                    <a:pt x="315" y="213"/>
                  </a:lnTo>
                  <a:lnTo>
                    <a:pt x="316" y="213"/>
                  </a:lnTo>
                  <a:lnTo>
                    <a:pt x="316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7" y="216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7" y="216"/>
                  </a:lnTo>
                  <a:lnTo>
                    <a:pt x="317" y="217"/>
                  </a:lnTo>
                  <a:lnTo>
                    <a:pt x="318" y="217"/>
                  </a:lnTo>
                  <a:lnTo>
                    <a:pt x="319" y="217"/>
                  </a:lnTo>
                  <a:lnTo>
                    <a:pt x="319" y="218"/>
                  </a:lnTo>
                  <a:lnTo>
                    <a:pt x="320" y="219"/>
                  </a:lnTo>
                  <a:lnTo>
                    <a:pt x="321" y="219"/>
                  </a:lnTo>
                  <a:lnTo>
                    <a:pt x="321" y="220"/>
                  </a:lnTo>
                  <a:lnTo>
                    <a:pt x="321" y="221"/>
                  </a:lnTo>
                  <a:lnTo>
                    <a:pt x="321" y="222"/>
                  </a:lnTo>
                  <a:lnTo>
                    <a:pt x="322" y="222"/>
                  </a:lnTo>
                  <a:lnTo>
                    <a:pt x="322" y="221"/>
                  </a:lnTo>
                  <a:lnTo>
                    <a:pt x="323" y="222"/>
                  </a:lnTo>
                  <a:lnTo>
                    <a:pt x="323" y="223"/>
                  </a:lnTo>
                  <a:lnTo>
                    <a:pt x="323" y="224"/>
                  </a:lnTo>
                  <a:lnTo>
                    <a:pt x="324" y="225"/>
                  </a:lnTo>
                  <a:lnTo>
                    <a:pt x="324" y="226"/>
                  </a:lnTo>
                  <a:lnTo>
                    <a:pt x="324" y="227"/>
                  </a:lnTo>
                  <a:lnTo>
                    <a:pt x="324" y="228"/>
                  </a:lnTo>
                  <a:lnTo>
                    <a:pt x="325" y="228"/>
                  </a:lnTo>
                  <a:lnTo>
                    <a:pt x="325" y="229"/>
                  </a:lnTo>
                  <a:lnTo>
                    <a:pt x="325" y="230"/>
                  </a:lnTo>
                  <a:lnTo>
                    <a:pt x="326" y="230"/>
                  </a:lnTo>
                  <a:lnTo>
                    <a:pt x="326" y="231"/>
                  </a:lnTo>
                  <a:lnTo>
                    <a:pt x="326" y="232"/>
                  </a:lnTo>
                  <a:lnTo>
                    <a:pt x="326" y="233"/>
                  </a:lnTo>
                  <a:lnTo>
                    <a:pt x="326" y="234"/>
                  </a:lnTo>
                  <a:lnTo>
                    <a:pt x="327" y="235"/>
                  </a:lnTo>
                  <a:lnTo>
                    <a:pt x="328" y="235"/>
                  </a:lnTo>
                  <a:lnTo>
                    <a:pt x="329" y="234"/>
                  </a:lnTo>
                  <a:lnTo>
                    <a:pt x="330" y="234"/>
                  </a:lnTo>
                  <a:lnTo>
                    <a:pt x="331" y="234"/>
                  </a:lnTo>
                  <a:lnTo>
                    <a:pt x="331" y="235"/>
                  </a:lnTo>
                  <a:lnTo>
                    <a:pt x="331" y="236"/>
                  </a:lnTo>
                  <a:lnTo>
                    <a:pt x="331" y="237"/>
                  </a:lnTo>
                  <a:lnTo>
                    <a:pt x="332" y="237"/>
                  </a:lnTo>
                  <a:lnTo>
                    <a:pt x="332" y="238"/>
                  </a:lnTo>
                  <a:lnTo>
                    <a:pt x="333" y="238"/>
                  </a:lnTo>
                  <a:lnTo>
                    <a:pt x="333" y="239"/>
                  </a:lnTo>
                  <a:lnTo>
                    <a:pt x="334" y="239"/>
                  </a:lnTo>
                  <a:lnTo>
                    <a:pt x="334" y="240"/>
                  </a:lnTo>
                  <a:lnTo>
                    <a:pt x="335" y="241"/>
                  </a:lnTo>
                  <a:lnTo>
                    <a:pt x="336" y="241"/>
                  </a:lnTo>
                  <a:lnTo>
                    <a:pt x="336" y="242"/>
                  </a:lnTo>
                  <a:lnTo>
                    <a:pt x="337" y="243"/>
                  </a:lnTo>
                  <a:lnTo>
                    <a:pt x="338" y="243"/>
                  </a:lnTo>
                  <a:lnTo>
                    <a:pt x="338" y="244"/>
                  </a:lnTo>
                  <a:lnTo>
                    <a:pt x="338" y="243"/>
                  </a:lnTo>
                  <a:lnTo>
                    <a:pt x="339" y="243"/>
                  </a:lnTo>
                  <a:lnTo>
                    <a:pt x="340" y="243"/>
                  </a:lnTo>
                  <a:lnTo>
                    <a:pt x="341" y="244"/>
                  </a:lnTo>
                  <a:lnTo>
                    <a:pt x="341" y="245"/>
                  </a:lnTo>
                  <a:lnTo>
                    <a:pt x="342" y="245"/>
                  </a:lnTo>
                  <a:lnTo>
                    <a:pt x="343" y="244"/>
                  </a:lnTo>
                  <a:lnTo>
                    <a:pt x="343" y="245"/>
                  </a:lnTo>
                  <a:lnTo>
                    <a:pt x="343" y="244"/>
                  </a:lnTo>
                  <a:lnTo>
                    <a:pt x="344" y="245"/>
                  </a:lnTo>
                  <a:lnTo>
                    <a:pt x="344" y="246"/>
                  </a:lnTo>
                  <a:lnTo>
                    <a:pt x="345" y="246"/>
                  </a:lnTo>
                  <a:lnTo>
                    <a:pt x="346" y="246"/>
                  </a:lnTo>
                  <a:lnTo>
                    <a:pt x="347" y="246"/>
                  </a:lnTo>
                  <a:lnTo>
                    <a:pt x="348" y="246"/>
                  </a:lnTo>
                  <a:lnTo>
                    <a:pt x="348" y="247"/>
                  </a:lnTo>
                  <a:lnTo>
                    <a:pt x="348" y="248"/>
                  </a:lnTo>
                  <a:lnTo>
                    <a:pt x="348" y="249"/>
                  </a:lnTo>
                  <a:lnTo>
                    <a:pt x="349" y="250"/>
                  </a:lnTo>
                  <a:lnTo>
                    <a:pt x="350" y="250"/>
                  </a:lnTo>
                  <a:lnTo>
                    <a:pt x="351" y="250"/>
                  </a:lnTo>
                  <a:lnTo>
                    <a:pt x="351" y="251"/>
                  </a:lnTo>
                  <a:lnTo>
                    <a:pt x="351" y="252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2" y="254"/>
                  </a:lnTo>
                  <a:lnTo>
                    <a:pt x="352" y="253"/>
                  </a:lnTo>
                  <a:lnTo>
                    <a:pt x="352" y="254"/>
                  </a:lnTo>
                  <a:lnTo>
                    <a:pt x="353" y="254"/>
                  </a:lnTo>
                  <a:lnTo>
                    <a:pt x="353" y="255"/>
                  </a:lnTo>
                  <a:lnTo>
                    <a:pt x="354" y="255"/>
                  </a:lnTo>
                  <a:lnTo>
                    <a:pt x="355" y="255"/>
                  </a:lnTo>
                  <a:lnTo>
                    <a:pt x="355" y="256"/>
                  </a:lnTo>
                  <a:lnTo>
                    <a:pt x="355" y="257"/>
                  </a:lnTo>
                  <a:lnTo>
                    <a:pt x="355" y="256"/>
                  </a:lnTo>
                  <a:lnTo>
                    <a:pt x="354" y="256"/>
                  </a:lnTo>
                  <a:lnTo>
                    <a:pt x="354" y="257"/>
                  </a:lnTo>
                  <a:lnTo>
                    <a:pt x="353" y="257"/>
                  </a:lnTo>
                  <a:lnTo>
                    <a:pt x="353" y="258"/>
                  </a:lnTo>
                  <a:lnTo>
                    <a:pt x="354" y="258"/>
                  </a:lnTo>
                  <a:lnTo>
                    <a:pt x="354" y="259"/>
                  </a:lnTo>
                  <a:lnTo>
                    <a:pt x="354" y="260"/>
                  </a:lnTo>
                  <a:lnTo>
                    <a:pt x="355" y="260"/>
                  </a:lnTo>
                  <a:lnTo>
                    <a:pt x="355" y="261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6" y="265"/>
                  </a:lnTo>
                  <a:lnTo>
                    <a:pt x="355" y="266"/>
                  </a:lnTo>
                  <a:lnTo>
                    <a:pt x="355" y="267"/>
                  </a:lnTo>
                  <a:lnTo>
                    <a:pt x="355" y="268"/>
                  </a:lnTo>
                  <a:lnTo>
                    <a:pt x="356" y="269"/>
                  </a:lnTo>
                  <a:lnTo>
                    <a:pt x="356" y="270"/>
                  </a:lnTo>
                  <a:lnTo>
                    <a:pt x="357" y="270"/>
                  </a:lnTo>
                  <a:lnTo>
                    <a:pt x="357" y="271"/>
                  </a:lnTo>
                  <a:lnTo>
                    <a:pt x="357" y="272"/>
                  </a:lnTo>
                  <a:lnTo>
                    <a:pt x="357" y="273"/>
                  </a:lnTo>
                  <a:lnTo>
                    <a:pt x="357" y="274"/>
                  </a:lnTo>
                  <a:lnTo>
                    <a:pt x="357" y="273"/>
                  </a:lnTo>
                  <a:lnTo>
                    <a:pt x="357" y="274"/>
                  </a:lnTo>
                  <a:lnTo>
                    <a:pt x="357" y="275"/>
                  </a:lnTo>
                  <a:lnTo>
                    <a:pt x="358" y="274"/>
                  </a:lnTo>
                  <a:lnTo>
                    <a:pt x="359" y="274"/>
                  </a:lnTo>
                  <a:lnTo>
                    <a:pt x="359" y="275"/>
                  </a:lnTo>
                  <a:lnTo>
                    <a:pt x="360" y="274"/>
                  </a:lnTo>
                  <a:lnTo>
                    <a:pt x="361" y="274"/>
                  </a:lnTo>
                  <a:lnTo>
                    <a:pt x="361" y="275"/>
                  </a:lnTo>
                  <a:lnTo>
                    <a:pt x="360" y="276"/>
                  </a:lnTo>
                  <a:lnTo>
                    <a:pt x="360" y="277"/>
                  </a:lnTo>
                  <a:lnTo>
                    <a:pt x="360" y="278"/>
                  </a:lnTo>
                  <a:lnTo>
                    <a:pt x="361" y="278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1" y="279"/>
                  </a:lnTo>
                  <a:lnTo>
                    <a:pt x="361" y="280"/>
                  </a:lnTo>
                  <a:lnTo>
                    <a:pt x="362" y="280"/>
                  </a:lnTo>
                  <a:lnTo>
                    <a:pt x="362" y="281"/>
                  </a:lnTo>
                  <a:lnTo>
                    <a:pt x="362" y="282"/>
                  </a:lnTo>
                  <a:lnTo>
                    <a:pt x="362" y="283"/>
                  </a:lnTo>
                  <a:lnTo>
                    <a:pt x="363" y="283"/>
                  </a:lnTo>
                  <a:lnTo>
                    <a:pt x="362" y="284"/>
                  </a:lnTo>
                  <a:lnTo>
                    <a:pt x="362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4" y="286"/>
                  </a:lnTo>
                  <a:lnTo>
                    <a:pt x="364" y="287"/>
                  </a:lnTo>
                  <a:lnTo>
                    <a:pt x="368" y="287"/>
                  </a:lnTo>
                  <a:lnTo>
                    <a:pt x="369" y="287"/>
                  </a:lnTo>
                  <a:lnTo>
                    <a:pt x="371" y="287"/>
                  </a:lnTo>
                  <a:lnTo>
                    <a:pt x="374" y="287"/>
                  </a:lnTo>
                  <a:lnTo>
                    <a:pt x="376" y="287"/>
                  </a:lnTo>
                  <a:lnTo>
                    <a:pt x="377" y="287"/>
                  </a:lnTo>
                  <a:lnTo>
                    <a:pt x="381" y="287"/>
                  </a:lnTo>
                  <a:lnTo>
                    <a:pt x="383" y="287"/>
                  </a:lnTo>
                  <a:lnTo>
                    <a:pt x="384" y="288"/>
                  </a:lnTo>
                  <a:lnTo>
                    <a:pt x="388" y="288"/>
                  </a:lnTo>
                  <a:lnTo>
                    <a:pt x="393" y="288"/>
                  </a:lnTo>
                  <a:lnTo>
                    <a:pt x="392" y="287"/>
                  </a:lnTo>
                  <a:lnTo>
                    <a:pt x="393" y="287"/>
                  </a:lnTo>
                  <a:lnTo>
                    <a:pt x="393" y="286"/>
                  </a:lnTo>
                  <a:lnTo>
                    <a:pt x="392" y="285"/>
                  </a:lnTo>
                  <a:lnTo>
                    <a:pt x="392" y="284"/>
                  </a:lnTo>
                  <a:lnTo>
                    <a:pt x="393" y="284"/>
                  </a:lnTo>
                  <a:lnTo>
                    <a:pt x="393" y="283"/>
                  </a:lnTo>
                  <a:lnTo>
                    <a:pt x="393" y="282"/>
                  </a:lnTo>
                  <a:lnTo>
                    <a:pt x="394" y="281"/>
                  </a:lnTo>
                  <a:lnTo>
                    <a:pt x="393" y="280"/>
                  </a:lnTo>
                  <a:lnTo>
                    <a:pt x="393" y="279"/>
                  </a:lnTo>
                  <a:lnTo>
                    <a:pt x="394" y="279"/>
                  </a:lnTo>
                  <a:lnTo>
                    <a:pt x="393" y="279"/>
                  </a:lnTo>
                  <a:lnTo>
                    <a:pt x="393" y="278"/>
                  </a:lnTo>
                  <a:lnTo>
                    <a:pt x="394" y="278"/>
                  </a:lnTo>
                  <a:lnTo>
                    <a:pt x="394" y="277"/>
                  </a:lnTo>
                  <a:lnTo>
                    <a:pt x="394" y="278"/>
                  </a:lnTo>
                  <a:lnTo>
                    <a:pt x="395" y="277"/>
                  </a:lnTo>
                  <a:lnTo>
                    <a:pt x="394" y="277"/>
                  </a:lnTo>
                  <a:lnTo>
                    <a:pt x="395" y="277"/>
                  </a:lnTo>
                  <a:lnTo>
                    <a:pt x="395" y="276"/>
                  </a:lnTo>
                  <a:lnTo>
                    <a:pt x="395" y="275"/>
                  </a:lnTo>
                  <a:lnTo>
                    <a:pt x="396" y="275"/>
                  </a:lnTo>
                  <a:lnTo>
                    <a:pt x="395" y="275"/>
                  </a:lnTo>
                  <a:lnTo>
                    <a:pt x="396" y="275"/>
                  </a:lnTo>
                  <a:lnTo>
                    <a:pt x="396" y="274"/>
                  </a:lnTo>
                  <a:lnTo>
                    <a:pt x="397" y="273"/>
                  </a:lnTo>
                  <a:lnTo>
                    <a:pt x="397" y="272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399" y="271"/>
                  </a:lnTo>
                  <a:lnTo>
                    <a:pt x="398" y="271"/>
                  </a:lnTo>
                  <a:lnTo>
                    <a:pt x="398" y="270"/>
                  </a:lnTo>
                  <a:lnTo>
                    <a:pt x="398" y="269"/>
                  </a:lnTo>
                  <a:lnTo>
                    <a:pt x="399" y="269"/>
                  </a:lnTo>
                  <a:lnTo>
                    <a:pt x="399" y="268"/>
                  </a:lnTo>
                  <a:lnTo>
                    <a:pt x="400" y="269"/>
                  </a:lnTo>
                  <a:lnTo>
                    <a:pt x="400" y="268"/>
                  </a:lnTo>
                  <a:lnTo>
                    <a:pt x="401" y="269"/>
                  </a:lnTo>
                  <a:lnTo>
                    <a:pt x="401" y="268"/>
                  </a:lnTo>
                  <a:lnTo>
                    <a:pt x="402" y="268"/>
                  </a:lnTo>
                  <a:lnTo>
                    <a:pt x="403" y="268"/>
                  </a:lnTo>
                  <a:lnTo>
                    <a:pt x="403" y="267"/>
                  </a:lnTo>
                  <a:lnTo>
                    <a:pt x="404" y="267"/>
                  </a:lnTo>
                  <a:lnTo>
                    <a:pt x="404" y="266"/>
                  </a:lnTo>
                  <a:lnTo>
                    <a:pt x="403" y="266"/>
                  </a:lnTo>
                  <a:lnTo>
                    <a:pt x="404" y="265"/>
                  </a:lnTo>
                  <a:lnTo>
                    <a:pt x="405" y="264"/>
                  </a:lnTo>
                  <a:lnTo>
                    <a:pt x="405" y="263"/>
                  </a:lnTo>
                  <a:lnTo>
                    <a:pt x="406" y="262"/>
                  </a:lnTo>
                  <a:lnTo>
                    <a:pt x="407" y="262"/>
                  </a:lnTo>
                  <a:lnTo>
                    <a:pt x="408" y="263"/>
                  </a:lnTo>
                  <a:lnTo>
                    <a:pt x="408" y="264"/>
                  </a:lnTo>
                  <a:lnTo>
                    <a:pt x="409" y="264"/>
                  </a:lnTo>
                  <a:lnTo>
                    <a:pt x="409" y="263"/>
                  </a:lnTo>
                  <a:lnTo>
                    <a:pt x="409" y="262"/>
                  </a:lnTo>
                  <a:lnTo>
                    <a:pt x="409" y="261"/>
                  </a:lnTo>
                  <a:lnTo>
                    <a:pt x="410" y="261"/>
                  </a:lnTo>
                  <a:lnTo>
                    <a:pt x="410" y="260"/>
                  </a:lnTo>
                  <a:lnTo>
                    <a:pt x="410" y="259"/>
                  </a:lnTo>
                  <a:lnTo>
                    <a:pt x="410" y="258"/>
                  </a:lnTo>
                  <a:lnTo>
                    <a:pt x="410" y="257"/>
                  </a:lnTo>
                  <a:lnTo>
                    <a:pt x="410" y="256"/>
                  </a:lnTo>
                  <a:lnTo>
                    <a:pt x="411" y="256"/>
                  </a:lnTo>
                  <a:lnTo>
                    <a:pt x="411" y="256"/>
                  </a:lnTo>
                  <a:lnTo>
                    <a:pt x="411" y="257"/>
                  </a:lnTo>
                  <a:lnTo>
                    <a:pt x="412" y="257"/>
                  </a:lnTo>
                  <a:lnTo>
                    <a:pt x="412" y="256"/>
                  </a:lnTo>
                  <a:lnTo>
                    <a:pt x="412" y="255"/>
                  </a:lnTo>
                  <a:lnTo>
                    <a:pt x="413" y="255"/>
                  </a:lnTo>
                  <a:lnTo>
                    <a:pt x="413" y="254"/>
                  </a:lnTo>
                  <a:lnTo>
                    <a:pt x="412" y="254"/>
                  </a:lnTo>
                  <a:lnTo>
                    <a:pt x="412" y="253"/>
                  </a:lnTo>
                  <a:lnTo>
                    <a:pt x="413" y="253"/>
                  </a:lnTo>
                  <a:lnTo>
                    <a:pt x="413" y="252"/>
                  </a:lnTo>
                  <a:lnTo>
                    <a:pt x="412" y="252"/>
                  </a:lnTo>
                  <a:lnTo>
                    <a:pt x="413" y="252"/>
                  </a:lnTo>
                  <a:lnTo>
                    <a:pt x="413" y="251"/>
                  </a:lnTo>
                  <a:lnTo>
                    <a:pt x="413" y="250"/>
                  </a:lnTo>
                  <a:lnTo>
                    <a:pt x="412" y="250"/>
                  </a:lnTo>
                  <a:lnTo>
                    <a:pt x="412" y="249"/>
                  </a:lnTo>
                  <a:lnTo>
                    <a:pt x="412" y="248"/>
                  </a:lnTo>
                  <a:lnTo>
                    <a:pt x="411" y="248"/>
                  </a:lnTo>
                  <a:lnTo>
                    <a:pt x="411" y="247"/>
                  </a:lnTo>
                  <a:lnTo>
                    <a:pt x="411" y="247"/>
                  </a:lnTo>
                  <a:lnTo>
                    <a:pt x="411" y="246"/>
                  </a:lnTo>
                  <a:lnTo>
                    <a:pt x="411" y="245"/>
                  </a:lnTo>
                  <a:lnTo>
                    <a:pt x="411" y="244"/>
                  </a:lnTo>
                  <a:lnTo>
                    <a:pt x="412" y="245"/>
                  </a:lnTo>
                  <a:lnTo>
                    <a:pt x="412" y="244"/>
                  </a:lnTo>
                  <a:lnTo>
                    <a:pt x="412" y="243"/>
                  </a:lnTo>
                  <a:lnTo>
                    <a:pt x="413" y="243"/>
                  </a:lnTo>
                  <a:lnTo>
                    <a:pt x="413" y="244"/>
                  </a:lnTo>
                  <a:lnTo>
                    <a:pt x="413" y="245"/>
                  </a:lnTo>
                  <a:lnTo>
                    <a:pt x="414" y="244"/>
                  </a:lnTo>
                  <a:lnTo>
                    <a:pt x="413" y="244"/>
                  </a:lnTo>
                  <a:lnTo>
                    <a:pt x="414" y="243"/>
                  </a:lnTo>
                  <a:lnTo>
                    <a:pt x="414" y="242"/>
                  </a:lnTo>
                  <a:lnTo>
                    <a:pt x="413" y="242"/>
                  </a:lnTo>
                  <a:lnTo>
                    <a:pt x="413" y="241"/>
                  </a:lnTo>
                  <a:lnTo>
                    <a:pt x="413" y="240"/>
                  </a:lnTo>
                  <a:lnTo>
                    <a:pt x="413" y="239"/>
                  </a:lnTo>
                  <a:lnTo>
                    <a:pt x="412" y="239"/>
                  </a:lnTo>
                  <a:lnTo>
                    <a:pt x="412" y="238"/>
                  </a:lnTo>
                  <a:lnTo>
                    <a:pt x="411" y="237"/>
                  </a:lnTo>
                  <a:lnTo>
                    <a:pt x="416" y="237"/>
                  </a:lnTo>
                  <a:lnTo>
                    <a:pt x="417" y="237"/>
                  </a:lnTo>
                  <a:lnTo>
                    <a:pt x="419" y="237"/>
                  </a:lnTo>
                  <a:lnTo>
                    <a:pt x="420" y="237"/>
                  </a:lnTo>
                  <a:lnTo>
                    <a:pt x="421" y="237"/>
                  </a:lnTo>
                  <a:lnTo>
                    <a:pt x="424" y="237"/>
                  </a:lnTo>
                  <a:lnTo>
                    <a:pt x="425" y="237"/>
                  </a:lnTo>
                  <a:lnTo>
                    <a:pt x="426" y="237"/>
                  </a:lnTo>
                  <a:lnTo>
                    <a:pt x="432" y="237"/>
                  </a:lnTo>
                  <a:lnTo>
                    <a:pt x="443" y="238"/>
                  </a:lnTo>
                  <a:lnTo>
                    <a:pt x="450" y="238"/>
                  </a:lnTo>
                  <a:lnTo>
                    <a:pt x="452" y="238"/>
                  </a:lnTo>
                  <a:lnTo>
                    <a:pt x="454" y="238"/>
                  </a:lnTo>
                  <a:lnTo>
                    <a:pt x="457" y="238"/>
                  </a:lnTo>
                  <a:lnTo>
                    <a:pt x="459" y="238"/>
                  </a:lnTo>
                  <a:lnTo>
                    <a:pt x="460" y="238"/>
                  </a:lnTo>
                  <a:lnTo>
                    <a:pt x="463" y="238"/>
                  </a:lnTo>
                  <a:lnTo>
                    <a:pt x="465" y="238"/>
                  </a:lnTo>
                  <a:lnTo>
                    <a:pt x="466" y="238"/>
                  </a:lnTo>
                  <a:lnTo>
                    <a:pt x="468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2" y="238"/>
                  </a:lnTo>
                  <a:lnTo>
                    <a:pt x="473" y="238"/>
                  </a:lnTo>
                  <a:lnTo>
                    <a:pt x="474" y="238"/>
                  </a:lnTo>
                  <a:lnTo>
                    <a:pt x="473" y="242"/>
                  </a:lnTo>
                  <a:lnTo>
                    <a:pt x="473" y="245"/>
                  </a:lnTo>
                  <a:lnTo>
                    <a:pt x="473" y="246"/>
                  </a:lnTo>
                  <a:lnTo>
                    <a:pt x="474" y="246"/>
                  </a:lnTo>
                  <a:lnTo>
                    <a:pt x="475" y="246"/>
                  </a:lnTo>
                  <a:lnTo>
                    <a:pt x="476" y="246"/>
                  </a:lnTo>
                  <a:lnTo>
                    <a:pt x="484" y="246"/>
                  </a:lnTo>
                  <a:lnTo>
                    <a:pt x="485" y="246"/>
                  </a:lnTo>
                  <a:lnTo>
                    <a:pt x="486" y="246"/>
                  </a:lnTo>
                  <a:lnTo>
                    <a:pt x="489" y="246"/>
                  </a:lnTo>
                  <a:lnTo>
                    <a:pt x="491" y="246"/>
                  </a:lnTo>
                  <a:lnTo>
                    <a:pt x="494" y="246"/>
                  </a:lnTo>
                  <a:lnTo>
                    <a:pt x="497" y="246"/>
                  </a:lnTo>
                  <a:lnTo>
                    <a:pt x="498" y="246"/>
                  </a:lnTo>
                  <a:lnTo>
                    <a:pt x="500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6" y="246"/>
                  </a:lnTo>
                  <a:lnTo>
                    <a:pt x="506" y="247"/>
                  </a:lnTo>
                  <a:lnTo>
                    <a:pt x="509" y="246"/>
                  </a:lnTo>
                  <a:lnTo>
                    <a:pt x="510" y="246"/>
                  </a:lnTo>
                  <a:lnTo>
                    <a:pt x="511" y="246"/>
                  </a:lnTo>
                  <a:lnTo>
                    <a:pt x="514" y="246"/>
                  </a:lnTo>
                  <a:lnTo>
                    <a:pt x="515" y="246"/>
                  </a:lnTo>
                  <a:lnTo>
                    <a:pt x="515" y="249"/>
                  </a:lnTo>
                  <a:lnTo>
                    <a:pt x="515" y="251"/>
                  </a:lnTo>
                  <a:lnTo>
                    <a:pt x="515" y="255"/>
                  </a:lnTo>
                  <a:lnTo>
                    <a:pt x="515" y="256"/>
                  </a:lnTo>
                  <a:lnTo>
                    <a:pt x="515" y="258"/>
                  </a:lnTo>
                  <a:lnTo>
                    <a:pt x="516" y="258"/>
                  </a:lnTo>
                  <a:lnTo>
                    <a:pt x="516" y="257"/>
                  </a:lnTo>
                  <a:lnTo>
                    <a:pt x="517" y="257"/>
                  </a:lnTo>
                  <a:lnTo>
                    <a:pt x="518" y="257"/>
                  </a:lnTo>
                  <a:lnTo>
                    <a:pt x="517" y="257"/>
                  </a:lnTo>
                  <a:lnTo>
                    <a:pt x="517" y="258"/>
                  </a:lnTo>
                  <a:lnTo>
                    <a:pt x="518" y="258"/>
                  </a:lnTo>
                  <a:lnTo>
                    <a:pt x="519" y="258"/>
                  </a:lnTo>
                  <a:lnTo>
                    <a:pt x="520" y="258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1" y="260"/>
                  </a:lnTo>
                  <a:lnTo>
                    <a:pt x="520" y="260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2" y="262"/>
                  </a:lnTo>
                  <a:lnTo>
                    <a:pt x="522" y="263"/>
                  </a:lnTo>
                  <a:lnTo>
                    <a:pt x="523" y="263"/>
                  </a:lnTo>
                  <a:lnTo>
                    <a:pt x="523" y="264"/>
                  </a:lnTo>
                  <a:lnTo>
                    <a:pt x="524" y="264"/>
                  </a:lnTo>
                  <a:lnTo>
                    <a:pt x="525" y="264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8" y="265"/>
                  </a:lnTo>
                  <a:lnTo>
                    <a:pt x="528" y="264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2" y="266"/>
                  </a:lnTo>
                  <a:lnTo>
                    <a:pt x="533" y="266"/>
                  </a:lnTo>
                  <a:lnTo>
                    <a:pt x="533" y="265"/>
                  </a:lnTo>
                  <a:lnTo>
                    <a:pt x="534" y="265"/>
                  </a:lnTo>
                  <a:lnTo>
                    <a:pt x="535" y="265"/>
                  </a:lnTo>
                  <a:lnTo>
                    <a:pt x="535" y="266"/>
                  </a:lnTo>
                  <a:lnTo>
                    <a:pt x="536" y="266"/>
                  </a:lnTo>
                  <a:lnTo>
                    <a:pt x="536" y="264"/>
                  </a:lnTo>
                  <a:lnTo>
                    <a:pt x="538" y="264"/>
                  </a:lnTo>
                  <a:lnTo>
                    <a:pt x="540" y="264"/>
                  </a:lnTo>
                  <a:lnTo>
                    <a:pt x="542" y="264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9" y="264"/>
                  </a:lnTo>
                  <a:lnTo>
                    <a:pt x="549" y="260"/>
                  </a:lnTo>
                  <a:lnTo>
                    <a:pt x="549" y="256"/>
                  </a:lnTo>
                  <a:lnTo>
                    <a:pt x="553" y="256"/>
                  </a:lnTo>
                  <a:lnTo>
                    <a:pt x="553" y="258"/>
                  </a:lnTo>
                  <a:lnTo>
                    <a:pt x="553" y="260"/>
                  </a:lnTo>
                  <a:lnTo>
                    <a:pt x="554" y="260"/>
                  </a:lnTo>
                  <a:lnTo>
                    <a:pt x="555" y="259"/>
                  </a:lnTo>
                  <a:lnTo>
                    <a:pt x="556" y="258"/>
                  </a:lnTo>
                  <a:lnTo>
                    <a:pt x="557" y="257"/>
                  </a:lnTo>
                  <a:lnTo>
                    <a:pt x="558" y="256"/>
                  </a:lnTo>
                  <a:lnTo>
                    <a:pt x="558" y="255"/>
                  </a:lnTo>
                  <a:lnTo>
                    <a:pt x="558" y="254"/>
                  </a:lnTo>
                  <a:lnTo>
                    <a:pt x="558" y="252"/>
                  </a:lnTo>
                  <a:lnTo>
                    <a:pt x="558" y="251"/>
                  </a:lnTo>
                  <a:lnTo>
                    <a:pt x="562" y="251"/>
                  </a:lnTo>
                  <a:lnTo>
                    <a:pt x="562" y="249"/>
                  </a:lnTo>
                  <a:lnTo>
                    <a:pt x="562" y="248"/>
                  </a:lnTo>
                  <a:lnTo>
                    <a:pt x="562" y="247"/>
                  </a:lnTo>
                  <a:lnTo>
                    <a:pt x="565" y="247"/>
                  </a:lnTo>
                  <a:lnTo>
                    <a:pt x="566" y="247"/>
                  </a:lnTo>
                  <a:lnTo>
                    <a:pt x="566" y="246"/>
                  </a:lnTo>
                  <a:lnTo>
                    <a:pt x="566" y="245"/>
                  </a:lnTo>
                  <a:lnTo>
                    <a:pt x="566" y="244"/>
                  </a:lnTo>
                  <a:lnTo>
                    <a:pt x="566" y="243"/>
                  </a:lnTo>
                  <a:lnTo>
                    <a:pt x="566" y="241"/>
                  </a:lnTo>
                  <a:lnTo>
                    <a:pt x="566" y="235"/>
                  </a:lnTo>
                  <a:lnTo>
                    <a:pt x="567" y="235"/>
                  </a:lnTo>
                  <a:lnTo>
                    <a:pt x="568" y="235"/>
                  </a:lnTo>
                  <a:lnTo>
                    <a:pt x="569" y="235"/>
                  </a:lnTo>
                  <a:lnTo>
                    <a:pt x="572" y="235"/>
                  </a:lnTo>
                  <a:lnTo>
                    <a:pt x="577" y="235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2" y="227"/>
                  </a:lnTo>
                  <a:lnTo>
                    <a:pt x="583" y="226"/>
                  </a:lnTo>
                  <a:lnTo>
                    <a:pt x="584" y="225"/>
                  </a:lnTo>
                  <a:lnTo>
                    <a:pt x="588" y="220"/>
                  </a:lnTo>
                  <a:lnTo>
                    <a:pt x="588" y="218"/>
                  </a:lnTo>
                  <a:lnTo>
                    <a:pt x="590" y="218"/>
                  </a:lnTo>
                  <a:lnTo>
                    <a:pt x="592" y="218"/>
                  </a:lnTo>
                  <a:lnTo>
                    <a:pt x="592" y="215"/>
                  </a:lnTo>
                  <a:lnTo>
                    <a:pt x="592" y="214"/>
                  </a:lnTo>
                  <a:lnTo>
                    <a:pt x="590" y="214"/>
                  </a:lnTo>
                  <a:lnTo>
                    <a:pt x="588" y="214"/>
                  </a:lnTo>
                  <a:lnTo>
                    <a:pt x="588" y="212"/>
                  </a:lnTo>
                  <a:lnTo>
                    <a:pt x="592" y="208"/>
                  </a:lnTo>
                  <a:lnTo>
                    <a:pt x="593" y="207"/>
                  </a:lnTo>
                  <a:lnTo>
                    <a:pt x="594" y="206"/>
                  </a:lnTo>
                  <a:lnTo>
                    <a:pt x="600" y="201"/>
                  </a:lnTo>
                  <a:lnTo>
                    <a:pt x="603" y="198"/>
                  </a:lnTo>
                  <a:lnTo>
                    <a:pt x="606" y="194"/>
                  </a:lnTo>
                  <a:lnTo>
                    <a:pt x="609" y="192"/>
                  </a:lnTo>
                  <a:lnTo>
                    <a:pt x="611" y="190"/>
                  </a:lnTo>
                  <a:lnTo>
                    <a:pt x="614" y="187"/>
                  </a:lnTo>
                  <a:lnTo>
                    <a:pt x="615" y="188"/>
                  </a:lnTo>
                  <a:lnTo>
                    <a:pt x="614" y="188"/>
                  </a:lnTo>
                  <a:lnTo>
                    <a:pt x="614" y="189"/>
                  </a:lnTo>
                  <a:lnTo>
                    <a:pt x="614" y="190"/>
                  </a:lnTo>
                  <a:lnTo>
                    <a:pt x="614" y="191"/>
                  </a:lnTo>
                  <a:lnTo>
                    <a:pt x="615" y="192"/>
                  </a:lnTo>
                  <a:lnTo>
                    <a:pt x="616" y="193"/>
                  </a:lnTo>
                  <a:lnTo>
                    <a:pt x="616" y="194"/>
                  </a:lnTo>
                  <a:lnTo>
                    <a:pt x="616" y="195"/>
                  </a:lnTo>
                  <a:lnTo>
                    <a:pt x="616" y="196"/>
                  </a:lnTo>
                  <a:lnTo>
                    <a:pt x="617" y="196"/>
                  </a:lnTo>
                  <a:lnTo>
                    <a:pt x="617" y="195"/>
                  </a:lnTo>
                  <a:lnTo>
                    <a:pt x="618" y="195"/>
                  </a:lnTo>
                  <a:lnTo>
                    <a:pt x="618" y="196"/>
                  </a:lnTo>
                  <a:lnTo>
                    <a:pt x="617" y="196"/>
                  </a:lnTo>
                  <a:lnTo>
                    <a:pt x="617" y="197"/>
                  </a:lnTo>
                  <a:lnTo>
                    <a:pt x="618" y="197"/>
                  </a:lnTo>
                  <a:lnTo>
                    <a:pt x="618" y="198"/>
                  </a:lnTo>
                  <a:lnTo>
                    <a:pt x="618" y="199"/>
                  </a:lnTo>
                  <a:lnTo>
                    <a:pt x="618" y="200"/>
                  </a:lnTo>
                  <a:lnTo>
                    <a:pt x="619" y="200"/>
                  </a:lnTo>
                  <a:lnTo>
                    <a:pt x="620" y="200"/>
                  </a:lnTo>
                  <a:lnTo>
                    <a:pt x="620" y="201"/>
                  </a:lnTo>
                  <a:lnTo>
                    <a:pt x="619" y="202"/>
                  </a:lnTo>
                  <a:lnTo>
                    <a:pt x="619" y="203"/>
                  </a:lnTo>
                  <a:lnTo>
                    <a:pt x="619" y="204"/>
                  </a:lnTo>
                  <a:lnTo>
                    <a:pt x="619" y="205"/>
                  </a:lnTo>
                  <a:lnTo>
                    <a:pt x="619" y="204"/>
                  </a:lnTo>
                  <a:lnTo>
                    <a:pt x="620" y="204"/>
                  </a:lnTo>
                  <a:lnTo>
                    <a:pt x="621" y="204"/>
                  </a:lnTo>
                  <a:lnTo>
                    <a:pt x="621" y="205"/>
                  </a:lnTo>
                  <a:lnTo>
                    <a:pt x="622" y="206"/>
                  </a:lnTo>
                  <a:lnTo>
                    <a:pt x="622" y="207"/>
                  </a:lnTo>
                  <a:lnTo>
                    <a:pt x="623" y="207"/>
                  </a:lnTo>
                  <a:lnTo>
                    <a:pt x="623" y="208"/>
                  </a:lnTo>
                  <a:lnTo>
                    <a:pt x="624" y="208"/>
                  </a:lnTo>
                  <a:lnTo>
                    <a:pt x="625" y="208"/>
                  </a:lnTo>
                  <a:lnTo>
                    <a:pt x="625" y="209"/>
                  </a:lnTo>
                  <a:lnTo>
                    <a:pt x="626" y="209"/>
                  </a:lnTo>
                  <a:lnTo>
                    <a:pt x="626" y="210"/>
                  </a:lnTo>
                  <a:lnTo>
                    <a:pt x="627" y="210"/>
                  </a:lnTo>
                  <a:lnTo>
                    <a:pt x="627" y="211"/>
                  </a:lnTo>
                  <a:lnTo>
                    <a:pt x="626" y="212"/>
                  </a:lnTo>
                  <a:lnTo>
                    <a:pt x="626" y="213"/>
                  </a:lnTo>
                  <a:lnTo>
                    <a:pt x="626" y="214"/>
                  </a:lnTo>
                  <a:lnTo>
                    <a:pt x="627" y="215"/>
                  </a:lnTo>
                  <a:lnTo>
                    <a:pt x="627" y="216"/>
                  </a:lnTo>
                  <a:lnTo>
                    <a:pt x="627" y="216"/>
                  </a:lnTo>
                  <a:lnTo>
                    <a:pt x="628" y="216"/>
                  </a:lnTo>
                  <a:lnTo>
                    <a:pt x="629" y="216"/>
                  </a:lnTo>
                  <a:lnTo>
                    <a:pt x="629" y="217"/>
                  </a:lnTo>
                  <a:lnTo>
                    <a:pt x="630" y="217"/>
                  </a:lnTo>
                  <a:lnTo>
                    <a:pt x="631" y="217"/>
                  </a:lnTo>
                  <a:lnTo>
                    <a:pt x="632" y="218"/>
                  </a:lnTo>
                  <a:lnTo>
                    <a:pt x="632" y="218"/>
                  </a:lnTo>
                  <a:lnTo>
                    <a:pt x="633" y="218"/>
                  </a:lnTo>
                  <a:lnTo>
                    <a:pt x="633" y="219"/>
                  </a:lnTo>
                  <a:lnTo>
                    <a:pt x="633" y="220"/>
                  </a:lnTo>
                  <a:lnTo>
                    <a:pt x="633" y="221"/>
                  </a:lnTo>
                  <a:lnTo>
                    <a:pt x="634" y="222"/>
                  </a:lnTo>
                  <a:lnTo>
                    <a:pt x="634" y="223"/>
                  </a:lnTo>
                  <a:lnTo>
                    <a:pt x="635" y="224"/>
                  </a:lnTo>
                  <a:lnTo>
                    <a:pt x="636" y="225"/>
                  </a:lnTo>
                  <a:lnTo>
                    <a:pt x="637" y="225"/>
                  </a:lnTo>
                  <a:lnTo>
                    <a:pt x="638" y="225"/>
                  </a:lnTo>
                  <a:lnTo>
                    <a:pt x="638" y="224"/>
                  </a:lnTo>
                  <a:lnTo>
                    <a:pt x="639" y="224"/>
                  </a:lnTo>
                  <a:lnTo>
                    <a:pt x="639" y="225"/>
                  </a:lnTo>
                  <a:lnTo>
                    <a:pt x="639" y="226"/>
                  </a:lnTo>
                  <a:lnTo>
                    <a:pt x="638" y="227"/>
                  </a:lnTo>
                  <a:lnTo>
                    <a:pt x="639" y="228"/>
                  </a:lnTo>
                  <a:lnTo>
                    <a:pt x="640" y="229"/>
                  </a:lnTo>
                  <a:lnTo>
                    <a:pt x="641" y="231"/>
                  </a:lnTo>
                  <a:lnTo>
                    <a:pt x="641" y="232"/>
                  </a:lnTo>
                  <a:lnTo>
                    <a:pt x="640" y="234"/>
                  </a:lnTo>
                  <a:lnTo>
                    <a:pt x="641" y="235"/>
                  </a:lnTo>
                  <a:lnTo>
                    <a:pt x="642" y="236"/>
                  </a:lnTo>
                  <a:lnTo>
                    <a:pt x="642" y="237"/>
                  </a:lnTo>
                  <a:lnTo>
                    <a:pt x="642" y="238"/>
                  </a:lnTo>
                  <a:lnTo>
                    <a:pt x="641" y="239"/>
                  </a:lnTo>
                  <a:lnTo>
                    <a:pt x="641" y="240"/>
                  </a:lnTo>
                  <a:lnTo>
                    <a:pt x="641" y="241"/>
                  </a:lnTo>
                  <a:lnTo>
                    <a:pt x="640" y="242"/>
                  </a:lnTo>
                  <a:lnTo>
                    <a:pt x="640" y="243"/>
                  </a:lnTo>
                  <a:lnTo>
                    <a:pt x="640" y="244"/>
                  </a:lnTo>
                  <a:lnTo>
                    <a:pt x="642" y="245"/>
                  </a:lnTo>
                  <a:lnTo>
                    <a:pt x="643" y="246"/>
                  </a:lnTo>
                  <a:lnTo>
                    <a:pt x="644" y="247"/>
                  </a:lnTo>
                  <a:lnTo>
                    <a:pt x="646" y="248"/>
                  </a:lnTo>
                  <a:lnTo>
                    <a:pt x="647" y="248"/>
                  </a:lnTo>
                  <a:lnTo>
                    <a:pt x="648" y="249"/>
                  </a:lnTo>
                  <a:lnTo>
                    <a:pt x="649" y="249"/>
                  </a:lnTo>
                  <a:lnTo>
                    <a:pt x="650" y="250"/>
                  </a:lnTo>
                  <a:lnTo>
                    <a:pt x="650" y="251"/>
                  </a:lnTo>
                  <a:lnTo>
                    <a:pt x="650" y="252"/>
                  </a:lnTo>
                  <a:lnTo>
                    <a:pt x="650" y="253"/>
                  </a:lnTo>
                  <a:lnTo>
                    <a:pt x="650" y="254"/>
                  </a:lnTo>
                  <a:lnTo>
                    <a:pt x="649" y="254"/>
                  </a:lnTo>
                  <a:lnTo>
                    <a:pt x="649" y="255"/>
                  </a:lnTo>
                  <a:lnTo>
                    <a:pt x="649" y="256"/>
                  </a:lnTo>
                  <a:lnTo>
                    <a:pt x="649" y="255"/>
                  </a:lnTo>
                  <a:lnTo>
                    <a:pt x="649" y="256"/>
                  </a:lnTo>
                  <a:lnTo>
                    <a:pt x="650" y="256"/>
                  </a:lnTo>
                  <a:lnTo>
                    <a:pt x="650" y="257"/>
                  </a:lnTo>
                  <a:lnTo>
                    <a:pt x="651" y="258"/>
                  </a:lnTo>
                  <a:lnTo>
                    <a:pt x="651" y="259"/>
                  </a:lnTo>
                  <a:lnTo>
                    <a:pt x="652" y="260"/>
                  </a:lnTo>
                  <a:lnTo>
                    <a:pt x="651" y="261"/>
                  </a:lnTo>
                  <a:lnTo>
                    <a:pt x="652" y="261"/>
                  </a:lnTo>
                  <a:lnTo>
                    <a:pt x="652" y="262"/>
                  </a:lnTo>
                  <a:lnTo>
                    <a:pt x="653" y="263"/>
                  </a:lnTo>
                  <a:lnTo>
                    <a:pt x="654" y="264"/>
                  </a:lnTo>
                  <a:lnTo>
                    <a:pt x="655" y="265"/>
                  </a:lnTo>
                  <a:lnTo>
                    <a:pt x="655" y="266"/>
                  </a:lnTo>
                  <a:lnTo>
                    <a:pt x="655" y="267"/>
                  </a:lnTo>
                  <a:lnTo>
                    <a:pt x="655" y="268"/>
                  </a:lnTo>
                  <a:lnTo>
                    <a:pt x="655" y="269"/>
                  </a:lnTo>
                  <a:lnTo>
                    <a:pt x="656" y="269"/>
                  </a:lnTo>
                  <a:lnTo>
                    <a:pt x="656" y="270"/>
                  </a:lnTo>
                  <a:lnTo>
                    <a:pt x="655" y="270"/>
                  </a:lnTo>
                  <a:lnTo>
                    <a:pt x="655" y="271"/>
                  </a:lnTo>
                  <a:lnTo>
                    <a:pt x="655" y="272"/>
                  </a:lnTo>
                  <a:lnTo>
                    <a:pt x="655" y="273"/>
                  </a:lnTo>
                  <a:lnTo>
                    <a:pt x="654" y="274"/>
                  </a:lnTo>
                  <a:lnTo>
                    <a:pt x="653" y="274"/>
                  </a:lnTo>
                  <a:lnTo>
                    <a:pt x="653" y="275"/>
                  </a:lnTo>
                  <a:lnTo>
                    <a:pt x="654" y="276"/>
                  </a:lnTo>
                  <a:lnTo>
                    <a:pt x="654" y="277"/>
                  </a:lnTo>
                  <a:lnTo>
                    <a:pt x="654" y="278"/>
                  </a:lnTo>
                  <a:lnTo>
                    <a:pt x="653" y="279"/>
                  </a:lnTo>
                  <a:lnTo>
                    <a:pt x="654" y="279"/>
                  </a:lnTo>
                  <a:lnTo>
                    <a:pt x="654" y="281"/>
                  </a:lnTo>
                  <a:lnTo>
                    <a:pt x="655" y="282"/>
                  </a:lnTo>
                  <a:lnTo>
                    <a:pt x="655" y="283"/>
                  </a:lnTo>
                  <a:lnTo>
                    <a:pt x="656" y="283"/>
                  </a:lnTo>
                  <a:lnTo>
                    <a:pt x="656" y="284"/>
                  </a:lnTo>
                  <a:lnTo>
                    <a:pt x="657" y="284"/>
                  </a:lnTo>
                  <a:lnTo>
                    <a:pt x="657" y="285"/>
                  </a:lnTo>
                  <a:lnTo>
                    <a:pt x="657" y="286"/>
                  </a:lnTo>
                  <a:lnTo>
                    <a:pt x="657" y="287"/>
                  </a:lnTo>
                  <a:lnTo>
                    <a:pt x="658" y="287"/>
                  </a:lnTo>
                  <a:lnTo>
                    <a:pt x="658" y="288"/>
                  </a:lnTo>
                  <a:lnTo>
                    <a:pt x="658" y="288"/>
                  </a:lnTo>
                  <a:lnTo>
                    <a:pt x="659" y="288"/>
                  </a:lnTo>
                  <a:lnTo>
                    <a:pt x="659" y="289"/>
                  </a:lnTo>
                  <a:lnTo>
                    <a:pt x="660" y="289"/>
                  </a:lnTo>
                  <a:lnTo>
                    <a:pt x="660" y="290"/>
                  </a:lnTo>
                  <a:lnTo>
                    <a:pt x="661" y="290"/>
                  </a:lnTo>
                  <a:lnTo>
                    <a:pt x="661" y="291"/>
                  </a:lnTo>
                  <a:lnTo>
                    <a:pt x="662" y="291"/>
                  </a:lnTo>
                  <a:lnTo>
                    <a:pt x="662" y="292"/>
                  </a:lnTo>
                  <a:lnTo>
                    <a:pt x="662" y="293"/>
                  </a:lnTo>
                  <a:lnTo>
                    <a:pt x="662" y="294"/>
                  </a:lnTo>
                  <a:lnTo>
                    <a:pt x="661" y="294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0" y="297"/>
                  </a:lnTo>
                  <a:lnTo>
                    <a:pt x="660" y="298"/>
                  </a:lnTo>
                  <a:lnTo>
                    <a:pt x="659" y="299"/>
                  </a:lnTo>
                  <a:lnTo>
                    <a:pt x="659" y="300"/>
                  </a:lnTo>
                  <a:lnTo>
                    <a:pt x="659" y="301"/>
                  </a:lnTo>
                  <a:lnTo>
                    <a:pt x="658" y="301"/>
                  </a:lnTo>
                  <a:lnTo>
                    <a:pt x="658" y="302"/>
                  </a:lnTo>
                  <a:lnTo>
                    <a:pt x="658" y="303"/>
                  </a:lnTo>
                  <a:lnTo>
                    <a:pt x="658" y="304"/>
                  </a:lnTo>
                  <a:lnTo>
                    <a:pt x="657" y="304"/>
                  </a:lnTo>
                  <a:lnTo>
                    <a:pt x="657" y="305"/>
                  </a:lnTo>
                  <a:lnTo>
                    <a:pt x="657" y="306"/>
                  </a:lnTo>
                  <a:lnTo>
                    <a:pt x="656" y="306"/>
                  </a:lnTo>
                  <a:lnTo>
                    <a:pt x="656" y="307"/>
                  </a:lnTo>
                  <a:lnTo>
                    <a:pt x="655" y="308"/>
                  </a:lnTo>
                  <a:lnTo>
                    <a:pt x="654" y="308"/>
                  </a:lnTo>
                  <a:lnTo>
                    <a:pt x="654" y="309"/>
                  </a:lnTo>
                  <a:lnTo>
                    <a:pt x="653" y="309"/>
                  </a:lnTo>
                  <a:lnTo>
                    <a:pt x="653" y="310"/>
                  </a:lnTo>
                  <a:lnTo>
                    <a:pt x="653" y="311"/>
                  </a:lnTo>
                  <a:lnTo>
                    <a:pt x="653" y="312"/>
                  </a:lnTo>
                  <a:lnTo>
                    <a:pt x="654" y="311"/>
                  </a:lnTo>
                  <a:lnTo>
                    <a:pt x="655" y="311"/>
                  </a:lnTo>
                  <a:lnTo>
                    <a:pt x="656" y="311"/>
                  </a:lnTo>
                  <a:lnTo>
                    <a:pt x="657" y="311"/>
                  </a:lnTo>
                  <a:lnTo>
                    <a:pt x="657" y="312"/>
                  </a:lnTo>
                  <a:lnTo>
                    <a:pt x="657" y="313"/>
                  </a:lnTo>
                  <a:lnTo>
                    <a:pt x="657" y="314"/>
                  </a:lnTo>
                  <a:lnTo>
                    <a:pt x="658" y="315"/>
                  </a:lnTo>
                  <a:lnTo>
                    <a:pt x="659" y="316"/>
                  </a:lnTo>
                  <a:lnTo>
                    <a:pt x="660" y="316"/>
                  </a:lnTo>
                  <a:lnTo>
                    <a:pt x="662" y="317"/>
                  </a:lnTo>
                  <a:lnTo>
                    <a:pt x="662" y="318"/>
                  </a:lnTo>
                  <a:lnTo>
                    <a:pt x="661" y="318"/>
                  </a:lnTo>
                  <a:lnTo>
                    <a:pt x="660" y="319"/>
                  </a:lnTo>
                  <a:lnTo>
                    <a:pt x="661" y="320"/>
                  </a:lnTo>
                  <a:lnTo>
                    <a:pt x="662" y="320"/>
                  </a:lnTo>
                  <a:lnTo>
                    <a:pt x="663" y="320"/>
                  </a:lnTo>
                  <a:lnTo>
                    <a:pt x="664" y="320"/>
                  </a:lnTo>
                  <a:lnTo>
                    <a:pt x="665" y="320"/>
                  </a:lnTo>
                  <a:lnTo>
                    <a:pt x="664" y="320"/>
                  </a:lnTo>
                  <a:lnTo>
                    <a:pt x="664" y="321"/>
                  </a:lnTo>
                  <a:lnTo>
                    <a:pt x="663" y="321"/>
                  </a:lnTo>
                  <a:lnTo>
                    <a:pt x="663" y="322"/>
                  </a:lnTo>
                  <a:lnTo>
                    <a:pt x="662" y="322"/>
                  </a:lnTo>
                  <a:lnTo>
                    <a:pt x="661" y="322"/>
                  </a:lnTo>
                  <a:lnTo>
                    <a:pt x="661" y="323"/>
                  </a:lnTo>
                  <a:lnTo>
                    <a:pt x="660" y="323"/>
                  </a:lnTo>
                  <a:lnTo>
                    <a:pt x="660" y="324"/>
                  </a:lnTo>
                  <a:lnTo>
                    <a:pt x="659" y="325"/>
                  </a:lnTo>
                  <a:lnTo>
                    <a:pt x="658" y="326"/>
                  </a:lnTo>
                  <a:lnTo>
                    <a:pt x="658" y="327"/>
                  </a:lnTo>
                  <a:lnTo>
                    <a:pt x="658" y="326"/>
                  </a:lnTo>
                  <a:lnTo>
                    <a:pt x="657" y="326"/>
                  </a:lnTo>
                  <a:lnTo>
                    <a:pt x="656" y="326"/>
                  </a:lnTo>
                  <a:lnTo>
                    <a:pt x="656" y="325"/>
                  </a:lnTo>
                  <a:lnTo>
                    <a:pt x="655" y="325"/>
                  </a:lnTo>
                  <a:lnTo>
                    <a:pt x="654" y="325"/>
                  </a:lnTo>
                  <a:lnTo>
                    <a:pt x="653" y="324"/>
                  </a:lnTo>
                  <a:lnTo>
                    <a:pt x="652" y="323"/>
                  </a:lnTo>
                  <a:lnTo>
                    <a:pt x="652" y="322"/>
                  </a:lnTo>
                  <a:lnTo>
                    <a:pt x="651" y="322"/>
                  </a:lnTo>
                  <a:lnTo>
                    <a:pt x="651" y="321"/>
                  </a:lnTo>
                  <a:lnTo>
                    <a:pt x="650" y="321"/>
                  </a:lnTo>
                  <a:lnTo>
                    <a:pt x="650" y="320"/>
                  </a:lnTo>
                  <a:lnTo>
                    <a:pt x="650" y="319"/>
                  </a:lnTo>
                  <a:lnTo>
                    <a:pt x="650" y="318"/>
                  </a:lnTo>
                  <a:lnTo>
                    <a:pt x="649" y="318"/>
                  </a:lnTo>
                  <a:lnTo>
                    <a:pt x="648" y="318"/>
                  </a:lnTo>
                  <a:lnTo>
                    <a:pt x="647" y="318"/>
                  </a:lnTo>
                  <a:lnTo>
                    <a:pt x="647" y="319"/>
                  </a:lnTo>
                  <a:lnTo>
                    <a:pt x="646" y="319"/>
                  </a:lnTo>
                  <a:lnTo>
                    <a:pt x="645" y="319"/>
                  </a:lnTo>
                  <a:lnTo>
                    <a:pt x="644" y="318"/>
                  </a:lnTo>
                  <a:lnTo>
                    <a:pt x="643" y="318"/>
                  </a:lnTo>
                  <a:lnTo>
                    <a:pt x="643" y="317"/>
                  </a:lnTo>
                  <a:lnTo>
                    <a:pt x="642" y="317"/>
                  </a:lnTo>
                  <a:lnTo>
                    <a:pt x="642" y="316"/>
                  </a:lnTo>
                  <a:lnTo>
                    <a:pt x="641" y="316"/>
                  </a:lnTo>
                  <a:lnTo>
                    <a:pt x="640" y="316"/>
                  </a:lnTo>
                  <a:lnTo>
                    <a:pt x="639" y="316"/>
                  </a:lnTo>
                  <a:lnTo>
                    <a:pt x="638" y="316"/>
                  </a:lnTo>
                  <a:lnTo>
                    <a:pt x="638" y="315"/>
                  </a:lnTo>
                  <a:lnTo>
                    <a:pt x="637" y="315"/>
                  </a:lnTo>
                  <a:lnTo>
                    <a:pt x="636" y="315"/>
                  </a:lnTo>
                  <a:lnTo>
                    <a:pt x="635" y="315"/>
                  </a:lnTo>
                  <a:lnTo>
                    <a:pt x="634" y="315"/>
                  </a:lnTo>
                  <a:lnTo>
                    <a:pt x="633" y="315"/>
                  </a:lnTo>
                  <a:lnTo>
                    <a:pt x="631" y="315"/>
                  </a:lnTo>
                  <a:lnTo>
                    <a:pt x="627" y="315"/>
                  </a:lnTo>
                  <a:lnTo>
                    <a:pt x="625" y="315"/>
                  </a:lnTo>
                  <a:lnTo>
                    <a:pt x="623" y="316"/>
                  </a:lnTo>
                  <a:lnTo>
                    <a:pt x="622" y="316"/>
                  </a:lnTo>
                  <a:lnTo>
                    <a:pt x="621" y="316"/>
                  </a:lnTo>
                  <a:lnTo>
                    <a:pt x="619" y="316"/>
                  </a:lnTo>
                  <a:lnTo>
                    <a:pt x="615" y="315"/>
                  </a:lnTo>
                  <a:lnTo>
                    <a:pt x="612" y="315"/>
                  </a:lnTo>
                  <a:lnTo>
                    <a:pt x="610" y="315"/>
                  </a:lnTo>
                  <a:lnTo>
                    <a:pt x="609" y="315"/>
                  </a:lnTo>
                  <a:lnTo>
                    <a:pt x="608" y="315"/>
                  </a:lnTo>
                  <a:lnTo>
                    <a:pt x="607" y="315"/>
                  </a:lnTo>
                  <a:lnTo>
                    <a:pt x="602" y="315"/>
                  </a:lnTo>
                  <a:lnTo>
                    <a:pt x="597" y="315"/>
                  </a:lnTo>
                  <a:lnTo>
                    <a:pt x="593" y="315"/>
                  </a:lnTo>
                  <a:lnTo>
                    <a:pt x="591" y="315"/>
                  </a:lnTo>
                  <a:lnTo>
                    <a:pt x="589" y="315"/>
                  </a:lnTo>
                  <a:lnTo>
                    <a:pt x="587" y="315"/>
                  </a:lnTo>
                  <a:lnTo>
                    <a:pt x="585" y="315"/>
                  </a:lnTo>
                  <a:lnTo>
                    <a:pt x="583" y="315"/>
                  </a:lnTo>
                  <a:lnTo>
                    <a:pt x="582" y="315"/>
                  </a:lnTo>
                  <a:lnTo>
                    <a:pt x="581" y="315"/>
                  </a:lnTo>
                  <a:lnTo>
                    <a:pt x="580" y="315"/>
                  </a:lnTo>
                  <a:lnTo>
                    <a:pt x="573" y="315"/>
                  </a:lnTo>
                  <a:lnTo>
                    <a:pt x="571" y="315"/>
                  </a:lnTo>
                  <a:lnTo>
                    <a:pt x="569" y="315"/>
                  </a:lnTo>
                  <a:lnTo>
                    <a:pt x="568" y="315"/>
                  </a:lnTo>
                  <a:lnTo>
                    <a:pt x="567" y="315"/>
                  </a:lnTo>
                  <a:lnTo>
                    <a:pt x="563" y="315"/>
                  </a:lnTo>
                  <a:lnTo>
                    <a:pt x="562" y="315"/>
                  </a:lnTo>
                  <a:lnTo>
                    <a:pt x="562" y="319"/>
                  </a:lnTo>
                  <a:lnTo>
                    <a:pt x="562" y="321"/>
                  </a:lnTo>
                  <a:lnTo>
                    <a:pt x="562" y="322"/>
                  </a:lnTo>
                  <a:lnTo>
                    <a:pt x="562" y="323"/>
                  </a:lnTo>
                  <a:lnTo>
                    <a:pt x="562" y="324"/>
                  </a:lnTo>
                  <a:lnTo>
                    <a:pt x="562" y="325"/>
                  </a:lnTo>
                  <a:lnTo>
                    <a:pt x="562" y="326"/>
                  </a:lnTo>
                  <a:lnTo>
                    <a:pt x="562" y="329"/>
                  </a:lnTo>
                  <a:lnTo>
                    <a:pt x="562" y="333"/>
                  </a:lnTo>
                  <a:lnTo>
                    <a:pt x="562" y="334"/>
                  </a:lnTo>
                  <a:lnTo>
                    <a:pt x="562" y="335"/>
                  </a:lnTo>
                  <a:lnTo>
                    <a:pt x="562" y="336"/>
                  </a:lnTo>
                  <a:lnTo>
                    <a:pt x="562" y="342"/>
                  </a:lnTo>
                  <a:lnTo>
                    <a:pt x="562" y="343"/>
                  </a:lnTo>
                  <a:lnTo>
                    <a:pt x="562" y="346"/>
                  </a:lnTo>
                  <a:lnTo>
                    <a:pt x="562" y="349"/>
                  </a:lnTo>
                  <a:lnTo>
                    <a:pt x="562" y="351"/>
                  </a:lnTo>
                  <a:lnTo>
                    <a:pt x="562" y="353"/>
                  </a:lnTo>
                  <a:lnTo>
                    <a:pt x="562" y="356"/>
                  </a:lnTo>
                  <a:lnTo>
                    <a:pt x="562" y="363"/>
                  </a:lnTo>
                  <a:lnTo>
                    <a:pt x="562" y="364"/>
                  </a:lnTo>
                  <a:lnTo>
                    <a:pt x="562" y="366"/>
                  </a:lnTo>
                  <a:lnTo>
                    <a:pt x="562" y="367"/>
                  </a:lnTo>
                  <a:lnTo>
                    <a:pt x="562" y="369"/>
                  </a:lnTo>
                  <a:lnTo>
                    <a:pt x="562" y="374"/>
                  </a:lnTo>
                  <a:lnTo>
                    <a:pt x="562" y="379"/>
                  </a:lnTo>
                  <a:lnTo>
                    <a:pt x="562" y="384"/>
                  </a:lnTo>
                  <a:lnTo>
                    <a:pt x="562" y="387"/>
                  </a:lnTo>
                  <a:lnTo>
                    <a:pt x="562" y="392"/>
                  </a:lnTo>
                  <a:lnTo>
                    <a:pt x="562" y="394"/>
                  </a:lnTo>
                  <a:lnTo>
                    <a:pt x="562" y="399"/>
                  </a:lnTo>
                  <a:lnTo>
                    <a:pt x="562" y="405"/>
                  </a:lnTo>
                  <a:lnTo>
                    <a:pt x="562" y="407"/>
                  </a:lnTo>
                  <a:lnTo>
                    <a:pt x="561" y="413"/>
                  </a:lnTo>
                  <a:lnTo>
                    <a:pt x="561" y="418"/>
                  </a:lnTo>
                  <a:lnTo>
                    <a:pt x="561" y="420"/>
                  </a:lnTo>
                  <a:lnTo>
                    <a:pt x="561" y="423"/>
                  </a:lnTo>
                  <a:lnTo>
                    <a:pt x="561" y="425"/>
                  </a:lnTo>
                  <a:lnTo>
                    <a:pt x="561" y="430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5"/>
                  </a:lnTo>
                  <a:lnTo>
                    <a:pt x="561" y="437"/>
                  </a:lnTo>
                  <a:lnTo>
                    <a:pt x="561" y="439"/>
                  </a:lnTo>
                  <a:lnTo>
                    <a:pt x="561" y="443"/>
                  </a:lnTo>
                  <a:lnTo>
                    <a:pt x="561" y="446"/>
                  </a:lnTo>
                  <a:lnTo>
                    <a:pt x="558" y="446"/>
                  </a:lnTo>
                  <a:lnTo>
                    <a:pt x="558" y="449"/>
                  </a:lnTo>
                  <a:lnTo>
                    <a:pt x="558" y="451"/>
                  </a:lnTo>
                  <a:lnTo>
                    <a:pt x="558" y="455"/>
                  </a:lnTo>
                  <a:lnTo>
                    <a:pt x="556" y="455"/>
                  </a:lnTo>
                  <a:lnTo>
                    <a:pt x="549" y="455"/>
                  </a:lnTo>
                  <a:lnTo>
                    <a:pt x="546" y="455"/>
                  </a:lnTo>
                  <a:lnTo>
                    <a:pt x="545" y="455"/>
                  </a:lnTo>
                  <a:lnTo>
                    <a:pt x="544" y="455"/>
                  </a:lnTo>
                  <a:lnTo>
                    <a:pt x="540" y="455"/>
                  </a:lnTo>
                  <a:lnTo>
                    <a:pt x="535" y="455"/>
                  </a:lnTo>
                  <a:lnTo>
                    <a:pt x="534" y="455"/>
                  </a:lnTo>
                  <a:lnTo>
                    <a:pt x="531" y="454"/>
                  </a:lnTo>
                  <a:lnTo>
                    <a:pt x="527" y="454"/>
                  </a:lnTo>
                  <a:lnTo>
                    <a:pt x="527" y="455"/>
                  </a:lnTo>
                  <a:lnTo>
                    <a:pt x="527" y="456"/>
                  </a:lnTo>
                  <a:lnTo>
                    <a:pt x="527" y="461"/>
                  </a:lnTo>
                  <a:lnTo>
                    <a:pt x="527" y="462"/>
                  </a:lnTo>
                  <a:lnTo>
                    <a:pt x="527" y="464"/>
                  </a:lnTo>
                  <a:lnTo>
                    <a:pt x="527" y="467"/>
                  </a:lnTo>
                  <a:lnTo>
                    <a:pt x="527" y="471"/>
                  </a:lnTo>
                  <a:lnTo>
                    <a:pt x="527" y="477"/>
                  </a:lnTo>
                  <a:lnTo>
                    <a:pt x="527" y="478"/>
                  </a:lnTo>
                  <a:lnTo>
                    <a:pt x="527" y="484"/>
                  </a:lnTo>
                  <a:lnTo>
                    <a:pt x="526" y="494"/>
                  </a:lnTo>
                  <a:lnTo>
                    <a:pt x="526" y="496"/>
                  </a:lnTo>
                  <a:lnTo>
                    <a:pt x="526" y="498"/>
                  </a:lnTo>
                  <a:lnTo>
                    <a:pt x="526" y="500"/>
                  </a:lnTo>
                  <a:lnTo>
                    <a:pt x="526" y="506"/>
                  </a:lnTo>
                  <a:lnTo>
                    <a:pt x="526" y="507"/>
                  </a:lnTo>
                  <a:lnTo>
                    <a:pt x="526" y="508"/>
                  </a:lnTo>
                  <a:lnTo>
                    <a:pt x="526" y="512"/>
                  </a:lnTo>
                  <a:lnTo>
                    <a:pt x="526" y="514"/>
                  </a:lnTo>
                  <a:lnTo>
                    <a:pt x="526" y="522"/>
                  </a:lnTo>
                  <a:lnTo>
                    <a:pt x="525" y="522"/>
                  </a:lnTo>
                  <a:lnTo>
                    <a:pt x="523" y="522"/>
                  </a:lnTo>
                  <a:lnTo>
                    <a:pt x="518" y="522"/>
                  </a:lnTo>
                  <a:lnTo>
                    <a:pt x="515" y="522"/>
                  </a:lnTo>
                  <a:lnTo>
                    <a:pt x="514" y="524"/>
                  </a:lnTo>
                  <a:lnTo>
                    <a:pt x="513" y="527"/>
                  </a:lnTo>
                  <a:lnTo>
                    <a:pt x="512" y="530"/>
                  </a:lnTo>
                  <a:lnTo>
                    <a:pt x="511" y="532"/>
                  </a:lnTo>
                  <a:lnTo>
                    <a:pt x="508" y="540"/>
                  </a:lnTo>
                  <a:lnTo>
                    <a:pt x="507" y="543"/>
                  </a:lnTo>
                  <a:lnTo>
                    <a:pt x="505" y="547"/>
                  </a:lnTo>
                  <a:lnTo>
                    <a:pt x="505" y="549"/>
                  </a:lnTo>
                  <a:lnTo>
                    <a:pt x="504" y="549"/>
                  </a:lnTo>
                  <a:lnTo>
                    <a:pt x="503" y="553"/>
                  </a:lnTo>
                  <a:lnTo>
                    <a:pt x="501" y="558"/>
                  </a:lnTo>
                  <a:lnTo>
                    <a:pt x="497" y="568"/>
                  </a:lnTo>
                  <a:lnTo>
                    <a:pt x="495" y="573"/>
                  </a:lnTo>
                  <a:lnTo>
                    <a:pt x="492" y="579"/>
                  </a:lnTo>
                  <a:lnTo>
                    <a:pt x="491" y="578"/>
                  </a:lnTo>
                  <a:lnTo>
                    <a:pt x="491" y="577"/>
                  </a:lnTo>
                  <a:lnTo>
                    <a:pt x="491" y="576"/>
                  </a:lnTo>
                  <a:lnTo>
                    <a:pt x="492" y="576"/>
                  </a:lnTo>
                  <a:lnTo>
                    <a:pt x="491" y="575"/>
                  </a:lnTo>
                  <a:lnTo>
                    <a:pt x="491" y="575"/>
                  </a:lnTo>
                  <a:lnTo>
                    <a:pt x="490" y="575"/>
                  </a:lnTo>
                  <a:lnTo>
                    <a:pt x="489" y="575"/>
                  </a:lnTo>
                  <a:lnTo>
                    <a:pt x="488" y="575"/>
                  </a:lnTo>
                  <a:lnTo>
                    <a:pt x="488" y="574"/>
                  </a:lnTo>
                  <a:lnTo>
                    <a:pt x="487" y="574"/>
                  </a:lnTo>
                  <a:lnTo>
                    <a:pt x="487" y="573"/>
                  </a:lnTo>
                  <a:lnTo>
                    <a:pt x="487" y="572"/>
                  </a:lnTo>
                  <a:lnTo>
                    <a:pt x="487" y="571"/>
                  </a:lnTo>
                  <a:lnTo>
                    <a:pt x="487" y="570"/>
                  </a:lnTo>
                  <a:lnTo>
                    <a:pt x="486" y="569"/>
                  </a:lnTo>
                  <a:lnTo>
                    <a:pt x="486" y="568"/>
                  </a:lnTo>
                  <a:lnTo>
                    <a:pt x="485" y="567"/>
                  </a:lnTo>
                  <a:lnTo>
                    <a:pt x="485" y="566"/>
                  </a:lnTo>
                  <a:lnTo>
                    <a:pt x="485" y="565"/>
                  </a:lnTo>
                  <a:lnTo>
                    <a:pt x="485" y="564"/>
                  </a:lnTo>
                  <a:lnTo>
                    <a:pt x="484" y="564"/>
                  </a:lnTo>
                  <a:lnTo>
                    <a:pt x="483" y="564"/>
                  </a:lnTo>
                  <a:lnTo>
                    <a:pt x="482" y="564"/>
                  </a:lnTo>
                  <a:lnTo>
                    <a:pt x="481" y="563"/>
                  </a:lnTo>
                  <a:lnTo>
                    <a:pt x="480" y="563"/>
                  </a:lnTo>
                  <a:lnTo>
                    <a:pt x="479" y="563"/>
                  </a:lnTo>
                  <a:lnTo>
                    <a:pt x="478" y="564"/>
                  </a:lnTo>
                  <a:lnTo>
                    <a:pt x="478" y="563"/>
                  </a:lnTo>
                  <a:lnTo>
                    <a:pt x="478" y="561"/>
                  </a:lnTo>
                  <a:lnTo>
                    <a:pt x="478" y="560"/>
                  </a:lnTo>
                  <a:lnTo>
                    <a:pt x="479" y="560"/>
                  </a:lnTo>
                  <a:lnTo>
                    <a:pt x="479" y="559"/>
                  </a:lnTo>
                  <a:lnTo>
                    <a:pt x="480" y="559"/>
                  </a:lnTo>
                  <a:lnTo>
                    <a:pt x="480" y="558"/>
                  </a:lnTo>
                  <a:lnTo>
                    <a:pt x="481" y="558"/>
                  </a:lnTo>
                  <a:lnTo>
                    <a:pt x="481" y="557"/>
                  </a:lnTo>
                  <a:lnTo>
                    <a:pt x="480" y="557"/>
                  </a:lnTo>
                  <a:lnTo>
                    <a:pt x="480" y="556"/>
                  </a:lnTo>
                  <a:lnTo>
                    <a:pt x="479" y="556"/>
                  </a:lnTo>
                  <a:lnTo>
                    <a:pt x="479" y="555"/>
                  </a:lnTo>
                  <a:lnTo>
                    <a:pt x="478" y="555"/>
                  </a:lnTo>
                  <a:lnTo>
                    <a:pt x="477" y="555"/>
                  </a:lnTo>
                  <a:lnTo>
                    <a:pt x="476" y="555"/>
                  </a:lnTo>
                  <a:lnTo>
                    <a:pt x="475" y="556"/>
                  </a:lnTo>
                  <a:lnTo>
                    <a:pt x="475" y="557"/>
                  </a:lnTo>
                  <a:lnTo>
                    <a:pt x="474" y="558"/>
                  </a:lnTo>
                  <a:lnTo>
                    <a:pt x="474" y="559"/>
                  </a:lnTo>
                  <a:lnTo>
                    <a:pt x="473" y="559"/>
                  </a:lnTo>
                  <a:lnTo>
                    <a:pt x="472" y="559"/>
                  </a:lnTo>
                  <a:lnTo>
                    <a:pt x="472" y="560"/>
                  </a:lnTo>
                  <a:lnTo>
                    <a:pt x="470" y="560"/>
                  </a:lnTo>
                  <a:lnTo>
                    <a:pt x="469" y="562"/>
                  </a:lnTo>
                  <a:lnTo>
                    <a:pt x="470" y="563"/>
                  </a:lnTo>
                  <a:lnTo>
                    <a:pt x="469" y="563"/>
                  </a:lnTo>
                  <a:lnTo>
                    <a:pt x="468" y="562"/>
                  </a:lnTo>
                  <a:lnTo>
                    <a:pt x="469" y="561"/>
                  </a:lnTo>
                  <a:lnTo>
                    <a:pt x="469" y="559"/>
                  </a:lnTo>
                  <a:lnTo>
                    <a:pt x="468" y="559"/>
                  </a:lnTo>
                  <a:lnTo>
                    <a:pt x="467" y="557"/>
                  </a:lnTo>
                  <a:lnTo>
                    <a:pt x="466" y="556"/>
                  </a:lnTo>
                  <a:lnTo>
                    <a:pt x="466" y="555"/>
                  </a:lnTo>
                  <a:lnTo>
                    <a:pt x="466" y="554"/>
                  </a:lnTo>
                  <a:lnTo>
                    <a:pt x="465" y="554"/>
                  </a:lnTo>
                  <a:lnTo>
                    <a:pt x="464" y="554"/>
                  </a:lnTo>
                  <a:lnTo>
                    <a:pt x="463" y="553"/>
                  </a:lnTo>
                  <a:lnTo>
                    <a:pt x="462" y="553"/>
                  </a:lnTo>
                  <a:lnTo>
                    <a:pt x="460" y="552"/>
                  </a:lnTo>
                  <a:lnTo>
                    <a:pt x="459" y="552"/>
                  </a:lnTo>
                  <a:lnTo>
                    <a:pt x="458" y="552"/>
                  </a:lnTo>
                  <a:lnTo>
                    <a:pt x="456" y="551"/>
                  </a:lnTo>
                  <a:lnTo>
                    <a:pt x="456" y="550"/>
                  </a:lnTo>
                  <a:lnTo>
                    <a:pt x="455" y="550"/>
                  </a:lnTo>
                  <a:lnTo>
                    <a:pt x="455" y="548"/>
                  </a:lnTo>
                  <a:lnTo>
                    <a:pt x="454" y="547"/>
                  </a:lnTo>
                  <a:lnTo>
                    <a:pt x="453" y="546"/>
                  </a:lnTo>
                  <a:lnTo>
                    <a:pt x="452" y="546"/>
                  </a:lnTo>
                  <a:lnTo>
                    <a:pt x="451" y="546"/>
                  </a:lnTo>
                  <a:lnTo>
                    <a:pt x="450" y="546"/>
                  </a:lnTo>
                  <a:lnTo>
                    <a:pt x="450" y="545"/>
                  </a:lnTo>
                  <a:lnTo>
                    <a:pt x="449" y="545"/>
                  </a:lnTo>
                  <a:lnTo>
                    <a:pt x="449" y="544"/>
                  </a:lnTo>
                  <a:lnTo>
                    <a:pt x="449" y="543"/>
                  </a:lnTo>
                  <a:lnTo>
                    <a:pt x="448" y="543"/>
                  </a:lnTo>
                  <a:lnTo>
                    <a:pt x="447" y="543"/>
                  </a:lnTo>
                  <a:lnTo>
                    <a:pt x="446" y="544"/>
                  </a:lnTo>
                  <a:lnTo>
                    <a:pt x="445" y="544"/>
                  </a:lnTo>
                  <a:lnTo>
                    <a:pt x="444" y="545"/>
                  </a:lnTo>
                  <a:lnTo>
                    <a:pt x="443" y="546"/>
                  </a:lnTo>
                  <a:lnTo>
                    <a:pt x="442" y="546"/>
                  </a:lnTo>
                  <a:lnTo>
                    <a:pt x="442" y="545"/>
                  </a:lnTo>
                  <a:lnTo>
                    <a:pt x="441" y="545"/>
                  </a:lnTo>
                  <a:lnTo>
                    <a:pt x="441" y="544"/>
                  </a:lnTo>
                  <a:lnTo>
                    <a:pt x="440" y="544"/>
                  </a:lnTo>
                  <a:lnTo>
                    <a:pt x="440" y="543"/>
                  </a:lnTo>
                  <a:lnTo>
                    <a:pt x="439" y="543"/>
                  </a:lnTo>
                  <a:lnTo>
                    <a:pt x="439" y="542"/>
                  </a:lnTo>
                  <a:lnTo>
                    <a:pt x="438" y="542"/>
                  </a:lnTo>
                  <a:lnTo>
                    <a:pt x="437" y="542"/>
                  </a:lnTo>
                  <a:lnTo>
                    <a:pt x="436" y="542"/>
                  </a:lnTo>
                  <a:lnTo>
                    <a:pt x="436" y="543"/>
                  </a:lnTo>
                  <a:lnTo>
                    <a:pt x="435" y="544"/>
                  </a:lnTo>
                  <a:lnTo>
                    <a:pt x="434" y="544"/>
                  </a:lnTo>
                  <a:lnTo>
                    <a:pt x="433" y="543"/>
                  </a:lnTo>
                  <a:lnTo>
                    <a:pt x="432" y="543"/>
                  </a:lnTo>
                  <a:lnTo>
                    <a:pt x="432" y="542"/>
                  </a:lnTo>
                  <a:lnTo>
                    <a:pt x="431" y="540"/>
                  </a:lnTo>
                  <a:lnTo>
                    <a:pt x="431" y="539"/>
                  </a:lnTo>
                  <a:lnTo>
                    <a:pt x="431" y="538"/>
                  </a:lnTo>
                  <a:lnTo>
                    <a:pt x="430" y="537"/>
                  </a:lnTo>
                  <a:lnTo>
                    <a:pt x="430" y="536"/>
                  </a:lnTo>
                  <a:lnTo>
                    <a:pt x="430" y="535"/>
                  </a:lnTo>
                  <a:lnTo>
                    <a:pt x="428" y="533"/>
                  </a:lnTo>
                  <a:lnTo>
                    <a:pt x="428" y="532"/>
                  </a:lnTo>
                  <a:lnTo>
                    <a:pt x="427" y="532"/>
                  </a:lnTo>
                  <a:lnTo>
                    <a:pt x="427" y="531"/>
                  </a:lnTo>
                  <a:lnTo>
                    <a:pt x="426" y="531"/>
                  </a:lnTo>
                  <a:lnTo>
                    <a:pt x="425" y="531"/>
                  </a:lnTo>
                  <a:lnTo>
                    <a:pt x="424" y="531"/>
                  </a:lnTo>
                  <a:lnTo>
                    <a:pt x="424" y="532"/>
                  </a:lnTo>
                  <a:lnTo>
                    <a:pt x="425" y="533"/>
                  </a:lnTo>
                  <a:lnTo>
                    <a:pt x="425" y="535"/>
                  </a:lnTo>
                  <a:lnTo>
                    <a:pt x="425" y="536"/>
                  </a:lnTo>
                  <a:lnTo>
                    <a:pt x="424" y="536"/>
                  </a:lnTo>
                  <a:lnTo>
                    <a:pt x="423" y="536"/>
                  </a:lnTo>
                  <a:lnTo>
                    <a:pt x="422" y="534"/>
                  </a:lnTo>
                  <a:lnTo>
                    <a:pt x="421" y="534"/>
                  </a:lnTo>
                  <a:lnTo>
                    <a:pt x="420" y="534"/>
                  </a:lnTo>
                  <a:lnTo>
                    <a:pt x="419" y="535"/>
                  </a:lnTo>
                  <a:lnTo>
                    <a:pt x="418" y="535"/>
                  </a:lnTo>
                  <a:lnTo>
                    <a:pt x="416" y="534"/>
                  </a:lnTo>
                  <a:lnTo>
                    <a:pt x="414" y="533"/>
                  </a:lnTo>
                  <a:lnTo>
                    <a:pt x="413" y="533"/>
                  </a:lnTo>
                  <a:lnTo>
                    <a:pt x="411" y="531"/>
                  </a:lnTo>
                  <a:lnTo>
                    <a:pt x="411" y="530"/>
                  </a:lnTo>
                  <a:lnTo>
                    <a:pt x="411" y="529"/>
                  </a:lnTo>
                  <a:lnTo>
                    <a:pt x="411" y="529"/>
                  </a:lnTo>
                  <a:lnTo>
                    <a:pt x="410" y="529"/>
                  </a:lnTo>
                  <a:lnTo>
                    <a:pt x="410" y="527"/>
                  </a:lnTo>
                  <a:lnTo>
                    <a:pt x="410" y="525"/>
                  </a:lnTo>
                  <a:lnTo>
                    <a:pt x="409" y="525"/>
                  </a:lnTo>
                  <a:lnTo>
                    <a:pt x="408" y="522"/>
                  </a:lnTo>
                  <a:lnTo>
                    <a:pt x="408" y="521"/>
                  </a:lnTo>
                  <a:lnTo>
                    <a:pt x="408" y="519"/>
                  </a:lnTo>
                  <a:lnTo>
                    <a:pt x="407" y="519"/>
                  </a:lnTo>
                  <a:lnTo>
                    <a:pt x="407" y="518"/>
                  </a:lnTo>
                  <a:lnTo>
                    <a:pt x="406" y="517"/>
                  </a:lnTo>
                  <a:lnTo>
                    <a:pt x="405" y="516"/>
                  </a:lnTo>
                  <a:lnTo>
                    <a:pt x="405" y="515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3" y="512"/>
                  </a:lnTo>
                  <a:lnTo>
                    <a:pt x="403" y="511"/>
                  </a:lnTo>
                  <a:lnTo>
                    <a:pt x="402" y="511"/>
                  </a:lnTo>
                  <a:lnTo>
                    <a:pt x="402" y="510"/>
                  </a:lnTo>
                  <a:lnTo>
                    <a:pt x="403" y="509"/>
                  </a:lnTo>
                  <a:lnTo>
                    <a:pt x="403" y="508"/>
                  </a:lnTo>
                  <a:lnTo>
                    <a:pt x="402" y="508"/>
                  </a:lnTo>
                  <a:lnTo>
                    <a:pt x="400" y="504"/>
                  </a:lnTo>
                  <a:lnTo>
                    <a:pt x="399" y="504"/>
                  </a:lnTo>
                  <a:lnTo>
                    <a:pt x="398" y="504"/>
                  </a:lnTo>
                  <a:lnTo>
                    <a:pt x="397" y="503"/>
                  </a:lnTo>
                  <a:lnTo>
                    <a:pt x="397" y="503"/>
                  </a:lnTo>
                  <a:lnTo>
                    <a:pt x="396" y="503"/>
                  </a:lnTo>
                  <a:lnTo>
                    <a:pt x="395" y="503"/>
                  </a:lnTo>
                  <a:lnTo>
                    <a:pt x="392" y="503"/>
                  </a:lnTo>
                  <a:lnTo>
                    <a:pt x="391" y="503"/>
                  </a:lnTo>
                  <a:lnTo>
                    <a:pt x="391" y="503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5"/>
                  </a:lnTo>
                  <a:lnTo>
                    <a:pt x="390" y="506"/>
                  </a:lnTo>
                  <a:lnTo>
                    <a:pt x="389" y="507"/>
                  </a:lnTo>
                  <a:lnTo>
                    <a:pt x="388" y="507"/>
                  </a:lnTo>
                  <a:lnTo>
                    <a:pt x="388" y="508"/>
                  </a:lnTo>
                  <a:lnTo>
                    <a:pt x="387" y="509"/>
                  </a:lnTo>
                  <a:lnTo>
                    <a:pt x="386" y="509"/>
                  </a:lnTo>
                  <a:lnTo>
                    <a:pt x="385" y="509"/>
                  </a:lnTo>
                  <a:lnTo>
                    <a:pt x="384" y="509"/>
                  </a:lnTo>
                  <a:lnTo>
                    <a:pt x="384" y="508"/>
                  </a:lnTo>
                  <a:lnTo>
                    <a:pt x="383" y="508"/>
                  </a:lnTo>
                  <a:lnTo>
                    <a:pt x="382" y="507"/>
                  </a:lnTo>
                  <a:lnTo>
                    <a:pt x="381" y="507"/>
                  </a:lnTo>
                  <a:lnTo>
                    <a:pt x="381" y="504"/>
                  </a:lnTo>
                  <a:lnTo>
                    <a:pt x="380" y="503"/>
                  </a:lnTo>
                  <a:lnTo>
                    <a:pt x="380" y="502"/>
                  </a:lnTo>
                  <a:lnTo>
                    <a:pt x="380" y="501"/>
                  </a:lnTo>
                  <a:lnTo>
                    <a:pt x="379" y="499"/>
                  </a:lnTo>
                  <a:lnTo>
                    <a:pt x="378" y="499"/>
                  </a:lnTo>
                  <a:lnTo>
                    <a:pt x="378" y="498"/>
                  </a:lnTo>
                  <a:lnTo>
                    <a:pt x="377" y="497"/>
                  </a:lnTo>
                  <a:lnTo>
                    <a:pt x="377" y="496"/>
                  </a:lnTo>
                  <a:lnTo>
                    <a:pt x="376" y="495"/>
                  </a:lnTo>
                  <a:lnTo>
                    <a:pt x="374" y="495"/>
                  </a:lnTo>
                  <a:lnTo>
                    <a:pt x="373" y="494"/>
                  </a:lnTo>
                  <a:lnTo>
                    <a:pt x="372" y="494"/>
                  </a:lnTo>
                  <a:lnTo>
                    <a:pt x="371" y="495"/>
                  </a:lnTo>
                  <a:lnTo>
                    <a:pt x="370" y="496"/>
                  </a:lnTo>
                  <a:lnTo>
                    <a:pt x="369" y="496"/>
                  </a:lnTo>
                  <a:lnTo>
                    <a:pt x="369" y="495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6" y="493"/>
                  </a:lnTo>
                  <a:lnTo>
                    <a:pt x="366" y="492"/>
                  </a:lnTo>
                  <a:lnTo>
                    <a:pt x="366" y="491"/>
                  </a:lnTo>
                  <a:lnTo>
                    <a:pt x="367" y="491"/>
                  </a:lnTo>
                  <a:lnTo>
                    <a:pt x="368" y="490"/>
                  </a:lnTo>
                  <a:lnTo>
                    <a:pt x="368" y="489"/>
                  </a:lnTo>
                  <a:lnTo>
                    <a:pt x="369" y="489"/>
                  </a:lnTo>
                  <a:lnTo>
                    <a:pt x="370" y="488"/>
                  </a:lnTo>
                  <a:lnTo>
                    <a:pt x="371" y="487"/>
                  </a:lnTo>
                  <a:lnTo>
                    <a:pt x="372" y="487"/>
                  </a:lnTo>
                  <a:lnTo>
                    <a:pt x="372" y="486"/>
                  </a:lnTo>
                  <a:lnTo>
                    <a:pt x="373" y="486"/>
                  </a:lnTo>
                  <a:lnTo>
                    <a:pt x="373" y="485"/>
                  </a:lnTo>
                  <a:lnTo>
                    <a:pt x="373" y="484"/>
                  </a:lnTo>
                  <a:lnTo>
                    <a:pt x="373" y="483"/>
                  </a:lnTo>
                  <a:lnTo>
                    <a:pt x="372" y="483"/>
                  </a:lnTo>
                  <a:lnTo>
                    <a:pt x="372" y="482"/>
                  </a:lnTo>
                  <a:lnTo>
                    <a:pt x="371" y="482"/>
                  </a:lnTo>
                  <a:lnTo>
                    <a:pt x="370" y="482"/>
                  </a:lnTo>
                  <a:lnTo>
                    <a:pt x="369" y="482"/>
                  </a:lnTo>
                  <a:lnTo>
                    <a:pt x="368" y="482"/>
                  </a:lnTo>
                  <a:lnTo>
                    <a:pt x="367" y="481"/>
                  </a:lnTo>
                  <a:lnTo>
                    <a:pt x="366" y="481"/>
                  </a:lnTo>
                  <a:lnTo>
                    <a:pt x="363" y="480"/>
                  </a:lnTo>
                  <a:lnTo>
                    <a:pt x="363" y="479"/>
                  </a:lnTo>
                  <a:lnTo>
                    <a:pt x="362" y="480"/>
                  </a:lnTo>
                  <a:lnTo>
                    <a:pt x="361" y="480"/>
                  </a:lnTo>
                  <a:lnTo>
                    <a:pt x="359" y="480"/>
                  </a:lnTo>
                  <a:lnTo>
                    <a:pt x="359" y="481"/>
                  </a:lnTo>
                  <a:lnTo>
                    <a:pt x="359" y="483"/>
                  </a:lnTo>
                  <a:lnTo>
                    <a:pt x="357" y="484"/>
                  </a:lnTo>
                  <a:lnTo>
                    <a:pt x="356" y="485"/>
                  </a:lnTo>
                  <a:lnTo>
                    <a:pt x="352" y="487"/>
                  </a:lnTo>
                  <a:lnTo>
                    <a:pt x="351" y="487"/>
                  </a:lnTo>
                  <a:lnTo>
                    <a:pt x="348" y="489"/>
                  </a:lnTo>
                  <a:lnTo>
                    <a:pt x="346" y="490"/>
                  </a:lnTo>
                  <a:lnTo>
                    <a:pt x="344" y="492"/>
                  </a:lnTo>
                  <a:lnTo>
                    <a:pt x="342" y="493"/>
                  </a:lnTo>
                  <a:lnTo>
                    <a:pt x="340" y="494"/>
                  </a:lnTo>
                  <a:lnTo>
                    <a:pt x="332" y="499"/>
                  </a:lnTo>
                  <a:lnTo>
                    <a:pt x="330" y="499"/>
                  </a:lnTo>
                  <a:lnTo>
                    <a:pt x="327" y="499"/>
                  </a:lnTo>
                  <a:lnTo>
                    <a:pt x="325" y="499"/>
                  </a:lnTo>
                  <a:lnTo>
                    <a:pt x="324" y="499"/>
                  </a:lnTo>
                  <a:lnTo>
                    <a:pt x="319" y="499"/>
                  </a:lnTo>
                  <a:lnTo>
                    <a:pt x="310" y="499"/>
                  </a:lnTo>
                  <a:lnTo>
                    <a:pt x="309" y="499"/>
                  </a:lnTo>
                  <a:lnTo>
                    <a:pt x="308" y="499"/>
                  </a:lnTo>
                  <a:lnTo>
                    <a:pt x="300" y="499"/>
                  </a:lnTo>
                  <a:lnTo>
                    <a:pt x="299" y="499"/>
                  </a:lnTo>
                  <a:lnTo>
                    <a:pt x="294" y="499"/>
                  </a:lnTo>
                  <a:lnTo>
                    <a:pt x="291" y="499"/>
                  </a:lnTo>
                  <a:lnTo>
                    <a:pt x="285" y="499"/>
                  </a:lnTo>
                  <a:lnTo>
                    <a:pt x="278" y="499"/>
                  </a:lnTo>
                  <a:lnTo>
                    <a:pt x="277" y="499"/>
                  </a:lnTo>
                  <a:lnTo>
                    <a:pt x="274" y="499"/>
                  </a:lnTo>
                  <a:lnTo>
                    <a:pt x="273" y="499"/>
                  </a:lnTo>
                  <a:lnTo>
                    <a:pt x="263" y="494"/>
                  </a:lnTo>
                  <a:lnTo>
                    <a:pt x="259" y="492"/>
                  </a:lnTo>
                  <a:lnTo>
                    <a:pt x="258" y="492"/>
                  </a:lnTo>
                  <a:lnTo>
                    <a:pt x="256" y="491"/>
                  </a:lnTo>
                  <a:lnTo>
                    <a:pt x="254" y="490"/>
                  </a:lnTo>
                  <a:lnTo>
                    <a:pt x="253" y="490"/>
                  </a:lnTo>
                  <a:lnTo>
                    <a:pt x="253" y="489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49" y="486"/>
                  </a:lnTo>
                  <a:lnTo>
                    <a:pt x="245" y="486"/>
                  </a:lnTo>
                  <a:lnTo>
                    <a:pt x="245" y="487"/>
                  </a:lnTo>
                  <a:lnTo>
                    <a:pt x="242" y="487"/>
                  </a:lnTo>
                  <a:lnTo>
                    <a:pt x="238" y="487"/>
                  </a:lnTo>
                  <a:lnTo>
                    <a:pt x="236" y="487"/>
                  </a:lnTo>
                  <a:lnTo>
                    <a:pt x="232" y="487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4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8" y="487"/>
                  </a:lnTo>
                  <a:lnTo>
                    <a:pt x="216" y="487"/>
                  </a:lnTo>
                  <a:lnTo>
                    <a:pt x="215" y="487"/>
                  </a:lnTo>
                  <a:lnTo>
                    <a:pt x="213" y="487"/>
                  </a:lnTo>
                  <a:lnTo>
                    <a:pt x="212" y="487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08" y="484"/>
                  </a:lnTo>
                  <a:lnTo>
                    <a:pt x="205" y="484"/>
                  </a:lnTo>
                  <a:lnTo>
                    <a:pt x="204" y="484"/>
                  </a:lnTo>
                  <a:lnTo>
                    <a:pt x="204" y="485"/>
                  </a:lnTo>
                  <a:lnTo>
                    <a:pt x="204" y="486"/>
                  </a:lnTo>
                  <a:lnTo>
                    <a:pt x="202" y="486"/>
                  </a:lnTo>
                  <a:lnTo>
                    <a:pt x="201" y="486"/>
                  </a:lnTo>
                  <a:lnTo>
                    <a:pt x="200" y="486"/>
                  </a:lnTo>
                  <a:lnTo>
                    <a:pt x="198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1" y="486"/>
                  </a:lnTo>
                  <a:lnTo>
                    <a:pt x="190" y="486"/>
                  </a:lnTo>
                  <a:lnTo>
                    <a:pt x="182" y="486"/>
                  </a:lnTo>
                  <a:lnTo>
                    <a:pt x="179" y="486"/>
                  </a:lnTo>
                  <a:lnTo>
                    <a:pt x="176" y="486"/>
                  </a:lnTo>
                  <a:lnTo>
                    <a:pt x="166" y="486"/>
                  </a:lnTo>
                  <a:lnTo>
                    <a:pt x="160" y="486"/>
                  </a:lnTo>
                  <a:lnTo>
                    <a:pt x="156" y="486"/>
                  </a:lnTo>
                  <a:lnTo>
                    <a:pt x="150" y="486"/>
                  </a:lnTo>
                  <a:lnTo>
                    <a:pt x="149" y="486"/>
                  </a:lnTo>
                  <a:lnTo>
                    <a:pt x="144" y="486"/>
                  </a:lnTo>
                  <a:lnTo>
                    <a:pt x="143" y="486"/>
                  </a:lnTo>
                  <a:lnTo>
                    <a:pt x="138" y="485"/>
                  </a:lnTo>
                  <a:lnTo>
                    <a:pt x="132" y="485"/>
                  </a:lnTo>
                  <a:lnTo>
                    <a:pt x="129" y="485"/>
                  </a:lnTo>
                  <a:lnTo>
                    <a:pt x="128" y="485"/>
                  </a:lnTo>
                  <a:lnTo>
                    <a:pt x="127" y="485"/>
                  </a:lnTo>
                  <a:lnTo>
                    <a:pt x="125" y="485"/>
                  </a:lnTo>
                  <a:lnTo>
                    <a:pt x="124" y="485"/>
                  </a:lnTo>
                  <a:lnTo>
                    <a:pt x="122" y="485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3" y="485"/>
                  </a:lnTo>
                  <a:lnTo>
                    <a:pt x="108" y="485"/>
                  </a:lnTo>
                  <a:lnTo>
                    <a:pt x="105" y="485"/>
                  </a:lnTo>
                  <a:lnTo>
                    <a:pt x="101" y="485"/>
                  </a:lnTo>
                  <a:lnTo>
                    <a:pt x="100" y="485"/>
                  </a:lnTo>
                  <a:lnTo>
                    <a:pt x="100" y="487"/>
                  </a:lnTo>
                  <a:lnTo>
                    <a:pt x="99" y="487"/>
                  </a:lnTo>
                  <a:lnTo>
                    <a:pt x="96" y="487"/>
                  </a:lnTo>
                  <a:lnTo>
                    <a:pt x="96" y="485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89" y="484"/>
                  </a:lnTo>
                  <a:lnTo>
                    <a:pt x="87" y="484"/>
                  </a:lnTo>
                  <a:lnTo>
                    <a:pt x="85" y="484"/>
                  </a:lnTo>
                  <a:lnTo>
                    <a:pt x="84" y="484"/>
                  </a:lnTo>
                  <a:lnTo>
                    <a:pt x="82" y="484"/>
                  </a:lnTo>
                  <a:lnTo>
                    <a:pt x="75" y="484"/>
                  </a:lnTo>
                  <a:lnTo>
                    <a:pt x="73" y="484"/>
                  </a:lnTo>
                  <a:lnTo>
                    <a:pt x="72" y="484"/>
                  </a:lnTo>
                  <a:lnTo>
                    <a:pt x="71" y="484"/>
                  </a:lnTo>
                  <a:lnTo>
                    <a:pt x="70" y="484"/>
                  </a:lnTo>
                  <a:lnTo>
                    <a:pt x="69" y="484"/>
                  </a:lnTo>
                  <a:lnTo>
                    <a:pt x="68" y="484"/>
                  </a:lnTo>
                  <a:lnTo>
                    <a:pt x="67" y="484"/>
                  </a:lnTo>
                  <a:lnTo>
                    <a:pt x="66" y="484"/>
                  </a:lnTo>
                  <a:lnTo>
                    <a:pt x="65" y="484"/>
                  </a:lnTo>
                  <a:lnTo>
                    <a:pt x="64" y="484"/>
                  </a:lnTo>
                  <a:lnTo>
                    <a:pt x="63" y="484"/>
                  </a:lnTo>
                  <a:lnTo>
                    <a:pt x="63" y="483"/>
                  </a:lnTo>
                  <a:lnTo>
                    <a:pt x="62" y="482"/>
                  </a:lnTo>
                  <a:lnTo>
                    <a:pt x="62" y="481"/>
                  </a:lnTo>
                  <a:lnTo>
                    <a:pt x="62" y="480"/>
                  </a:lnTo>
                  <a:lnTo>
                    <a:pt x="62" y="479"/>
                  </a:lnTo>
                  <a:lnTo>
                    <a:pt x="62" y="478"/>
                  </a:lnTo>
                  <a:lnTo>
                    <a:pt x="62" y="477"/>
                  </a:lnTo>
                  <a:lnTo>
                    <a:pt x="61" y="477"/>
                  </a:lnTo>
                  <a:lnTo>
                    <a:pt x="61" y="476"/>
                  </a:lnTo>
                  <a:lnTo>
                    <a:pt x="61" y="474"/>
                  </a:lnTo>
                  <a:lnTo>
                    <a:pt x="61" y="473"/>
                  </a:lnTo>
                  <a:lnTo>
                    <a:pt x="61" y="472"/>
                  </a:lnTo>
                  <a:lnTo>
                    <a:pt x="60" y="469"/>
                  </a:lnTo>
                  <a:lnTo>
                    <a:pt x="60" y="468"/>
                  </a:lnTo>
                  <a:lnTo>
                    <a:pt x="60" y="467"/>
                  </a:lnTo>
                  <a:lnTo>
                    <a:pt x="60" y="466"/>
                  </a:lnTo>
                  <a:lnTo>
                    <a:pt x="59" y="463"/>
                  </a:lnTo>
                  <a:lnTo>
                    <a:pt x="59" y="462"/>
                  </a:lnTo>
                  <a:lnTo>
                    <a:pt x="59" y="461"/>
                  </a:lnTo>
                  <a:lnTo>
                    <a:pt x="59" y="460"/>
                  </a:lnTo>
                  <a:lnTo>
                    <a:pt x="59" y="459"/>
                  </a:lnTo>
                  <a:lnTo>
                    <a:pt x="58" y="457"/>
                  </a:lnTo>
                  <a:lnTo>
                    <a:pt x="58" y="455"/>
                  </a:lnTo>
                  <a:lnTo>
                    <a:pt x="57" y="452"/>
                  </a:lnTo>
                  <a:lnTo>
                    <a:pt x="57" y="451"/>
                  </a:lnTo>
                  <a:lnTo>
                    <a:pt x="57" y="446"/>
                  </a:lnTo>
                  <a:lnTo>
                    <a:pt x="56" y="445"/>
                  </a:lnTo>
                  <a:lnTo>
                    <a:pt x="56" y="443"/>
                  </a:lnTo>
                  <a:lnTo>
                    <a:pt x="56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5" y="438"/>
                  </a:lnTo>
                  <a:lnTo>
                    <a:pt x="55" y="436"/>
                  </a:lnTo>
                  <a:lnTo>
                    <a:pt x="55" y="435"/>
                  </a:lnTo>
                  <a:lnTo>
                    <a:pt x="55" y="434"/>
                  </a:lnTo>
                  <a:lnTo>
                    <a:pt x="54" y="431"/>
                  </a:lnTo>
                  <a:lnTo>
                    <a:pt x="54" y="431"/>
                  </a:lnTo>
                  <a:lnTo>
                    <a:pt x="54" y="430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3" y="427"/>
                  </a:lnTo>
                  <a:lnTo>
                    <a:pt x="53" y="426"/>
                  </a:lnTo>
                  <a:lnTo>
                    <a:pt x="53" y="424"/>
                  </a:lnTo>
                  <a:lnTo>
                    <a:pt x="53" y="422"/>
                  </a:lnTo>
                  <a:lnTo>
                    <a:pt x="52" y="421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1" y="412"/>
                  </a:lnTo>
                  <a:lnTo>
                    <a:pt x="51" y="411"/>
                  </a:lnTo>
                  <a:lnTo>
                    <a:pt x="50" y="408"/>
                  </a:lnTo>
                  <a:lnTo>
                    <a:pt x="50" y="406"/>
                  </a:lnTo>
                  <a:lnTo>
                    <a:pt x="50" y="405"/>
                  </a:lnTo>
                  <a:lnTo>
                    <a:pt x="49" y="401"/>
                  </a:lnTo>
                  <a:lnTo>
                    <a:pt x="49" y="400"/>
                  </a:lnTo>
                  <a:lnTo>
                    <a:pt x="49" y="399"/>
                  </a:lnTo>
                  <a:lnTo>
                    <a:pt x="49" y="398"/>
                  </a:lnTo>
                  <a:lnTo>
                    <a:pt x="49" y="397"/>
                  </a:lnTo>
                  <a:lnTo>
                    <a:pt x="48" y="396"/>
                  </a:lnTo>
                  <a:lnTo>
                    <a:pt x="48" y="395"/>
                  </a:lnTo>
                  <a:lnTo>
                    <a:pt x="48" y="394"/>
                  </a:lnTo>
                  <a:lnTo>
                    <a:pt x="48" y="393"/>
                  </a:lnTo>
                  <a:lnTo>
                    <a:pt x="48" y="392"/>
                  </a:lnTo>
                  <a:lnTo>
                    <a:pt x="48" y="391"/>
                  </a:lnTo>
                  <a:lnTo>
                    <a:pt x="47" y="390"/>
                  </a:lnTo>
                  <a:lnTo>
                    <a:pt x="47" y="388"/>
                  </a:lnTo>
                  <a:lnTo>
                    <a:pt x="47" y="385"/>
                  </a:lnTo>
                  <a:lnTo>
                    <a:pt x="47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0"/>
                  </a:lnTo>
                  <a:lnTo>
                    <a:pt x="45" y="377"/>
                  </a:lnTo>
                  <a:lnTo>
                    <a:pt x="45" y="373"/>
                  </a:lnTo>
                  <a:lnTo>
                    <a:pt x="44" y="370"/>
                  </a:lnTo>
                  <a:lnTo>
                    <a:pt x="44" y="361"/>
                  </a:lnTo>
                  <a:lnTo>
                    <a:pt x="44" y="360"/>
                  </a:lnTo>
                  <a:lnTo>
                    <a:pt x="43" y="359"/>
                  </a:lnTo>
                  <a:lnTo>
                    <a:pt x="43" y="359"/>
                  </a:lnTo>
                  <a:lnTo>
                    <a:pt x="42" y="353"/>
                  </a:lnTo>
                  <a:lnTo>
                    <a:pt x="42" y="351"/>
                  </a:lnTo>
                  <a:lnTo>
                    <a:pt x="41" y="346"/>
                  </a:lnTo>
                  <a:lnTo>
                    <a:pt x="41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39" y="333"/>
                  </a:lnTo>
                  <a:lnTo>
                    <a:pt x="39" y="327"/>
                  </a:lnTo>
                  <a:lnTo>
                    <a:pt x="38" y="323"/>
                  </a:lnTo>
                  <a:lnTo>
                    <a:pt x="38" y="322"/>
                  </a:lnTo>
                  <a:lnTo>
                    <a:pt x="37" y="317"/>
                  </a:lnTo>
                  <a:lnTo>
                    <a:pt x="37" y="314"/>
                  </a:lnTo>
                  <a:lnTo>
                    <a:pt x="36" y="312"/>
                  </a:lnTo>
                  <a:lnTo>
                    <a:pt x="36" y="309"/>
                  </a:lnTo>
                  <a:lnTo>
                    <a:pt x="36" y="308"/>
                  </a:lnTo>
                  <a:lnTo>
                    <a:pt x="35" y="304"/>
                  </a:lnTo>
                  <a:lnTo>
                    <a:pt x="35" y="301"/>
                  </a:lnTo>
                  <a:lnTo>
                    <a:pt x="34" y="298"/>
                  </a:lnTo>
                  <a:lnTo>
                    <a:pt x="34" y="297"/>
                  </a:lnTo>
                  <a:lnTo>
                    <a:pt x="34" y="295"/>
                  </a:lnTo>
                  <a:lnTo>
                    <a:pt x="33" y="294"/>
                  </a:lnTo>
                  <a:lnTo>
                    <a:pt x="33" y="292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32" y="286"/>
                  </a:lnTo>
                  <a:lnTo>
                    <a:pt x="31" y="280"/>
                  </a:lnTo>
                  <a:lnTo>
                    <a:pt x="31" y="276"/>
                  </a:lnTo>
                  <a:lnTo>
                    <a:pt x="30" y="274"/>
                  </a:lnTo>
                  <a:lnTo>
                    <a:pt x="30" y="268"/>
                  </a:lnTo>
                  <a:lnTo>
                    <a:pt x="29" y="265"/>
                  </a:lnTo>
                  <a:lnTo>
                    <a:pt x="28" y="261"/>
                  </a:lnTo>
                  <a:lnTo>
                    <a:pt x="28" y="257"/>
                  </a:lnTo>
                  <a:lnTo>
                    <a:pt x="27" y="250"/>
                  </a:lnTo>
                  <a:lnTo>
                    <a:pt x="26" y="245"/>
                  </a:lnTo>
                  <a:lnTo>
                    <a:pt x="26" y="242"/>
                  </a:lnTo>
                  <a:lnTo>
                    <a:pt x="25" y="239"/>
                  </a:lnTo>
                  <a:lnTo>
                    <a:pt x="25" y="236"/>
                  </a:lnTo>
                  <a:lnTo>
                    <a:pt x="24" y="229"/>
                  </a:lnTo>
                  <a:lnTo>
                    <a:pt x="23" y="223"/>
                  </a:lnTo>
                  <a:lnTo>
                    <a:pt x="22" y="221"/>
                  </a:lnTo>
                  <a:lnTo>
                    <a:pt x="22" y="216"/>
                  </a:lnTo>
                  <a:lnTo>
                    <a:pt x="20" y="206"/>
                  </a:lnTo>
                  <a:lnTo>
                    <a:pt x="19" y="202"/>
                  </a:lnTo>
                  <a:lnTo>
                    <a:pt x="19" y="200"/>
                  </a:lnTo>
                  <a:lnTo>
                    <a:pt x="19" y="198"/>
                  </a:lnTo>
                  <a:lnTo>
                    <a:pt x="18" y="196"/>
                  </a:lnTo>
                  <a:lnTo>
                    <a:pt x="17" y="190"/>
                  </a:lnTo>
                  <a:lnTo>
                    <a:pt x="17" y="186"/>
                  </a:lnTo>
                  <a:lnTo>
                    <a:pt x="16" y="183"/>
                  </a:lnTo>
                  <a:lnTo>
                    <a:pt x="16" y="181"/>
                  </a:lnTo>
                  <a:lnTo>
                    <a:pt x="15" y="176"/>
                  </a:lnTo>
                  <a:lnTo>
                    <a:pt x="15" y="172"/>
                  </a:lnTo>
                  <a:lnTo>
                    <a:pt x="14" y="170"/>
                  </a:lnTo>
                  <a:lnTo>
                    <a:pt x="14" y="168"/>
                  </a:lnTo>
                  <a:lnTo>
                    <a:pt x="14" y="165"/>
                  </a:lnTo>
                  <a:lnTo>
                    <a:pt x="13" y="164"/>
                  </a:lnTo>
                  <a:lnTo>
                    <a:pt x="13" y="162"/>
                  </a:lnTo>
                  <a:lnTo>
                    <a:pt x="13" y="159"/>
                  </a:lnTo>
                  <a:lnTo>
                    <a:pt x="12" y="157"/>
                  </a:lnTo>
                  <a:lnTo>
                    <a:pt x="12" y="154"/>
                  </a:lnTo>
                  <a:lnTo>
                    <a:pt x="11" y="149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0"/>
                  </a:lnTo>
                  <a:lnTo>
                    <a:pt x="9" y="139"/>
                  </a:lnTo>
                  <a:lnTo>
                    <a:pt x="9" y="137"/>
                  </a:lnTo>
                  <a:lnTo>
                    <a:pt x="9" y="134"/>
                  </a:lnTo>
                  <a:lnTo>
                    <a:pt x="8" y="130"/>
                  </a:lnTo>
                  <a:lnTo>
                    <a:pt x="7" y="127"/>
                  </a:lnTo>
                  <a:lnTo>
                    <a:pt x="7" y="121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5" y="113"/>
                  </a:lnTo>
                  <a:lnTo>
                    <a:pt x="4" y="106"/>
                  </a:lnTo>
                  <a:lnTo>
                    <a:pt x="4" y="103"/>
                  </a:lnTo>
                  <a:lnTo>
                    <a:pt x="3" y="95"/>
                  </a:lnTo>
                  <a:lnTo>
                    <a:pt x="2" y="94"/>
                  </a:lnTo>
                  <a:lnTo>
                    <a:pt x="1" y="88"/>
                  </a:lnTo>
                  <a:lnTo>
                    <a:pt x="1" y="85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4" y="80"/>
                  </a:lnTo>
                  <a:lnTo>
                    <a:pt x="19" y="80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6" y="79"/>
                  </a:lnTo>
                  <a:lnTo>
                    <a:pt x="29" y="78"/>
                  </a:lnTo>
                  <a:lnTo>
                    <a:pt x="31" y="77"/>
                  </a:lnTo>
                  <a:lnTo>
                    <a:pt x="32" y="76"/>
                  </a:lnTo>
                  <a:lnTo>
                    <a:pt x="33" y="76"/>
                  </a:lnTo>
                  <a:lnTo>
                    <a:pt x="36" y="75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2" y="72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51" y="70"/>
                  </a:lnTo>
                  <a:lnTo>
                    <a:pt x="53" y="69"/>
                  </a:lnTo>
                  <a:lnTo>
                    <a:pt x="54" y="69"/>
                  </a:lnTo>
                  <a:lnTo>
                    <a:pt x="57" y="68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6" y="65"/>
                  </a:lnTo>
                  <a:lnTo>
                    <a:pt x="68" y="64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2" y="62"/>
                  </a:lnTo>
                  <a:lnTo>
                    <a:pt x="73" y="62"/>
                  </a:lnTo>
                  <a:lnTo>
                    <a:pt x="76" y="61"/>
                  </a:lnTo>
                  <a:lnTo>
                    <a:pt x="78" y="60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2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6" y="57"/>
                  </a:lnTo>
                  <a:lnTo>
                    <a:pt x="87" y="57"/>
                  </a:lnTo>
                  <a:lnTo>
                    <a:pt x="88" y="57"/>
                  </a:lnTo>
                  <a:lnTo>
                    <a:pt x="89" y="57"/>
                  </a:lnTo>
                  <a:lnTo>
                    <a:pt x="91" y="57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1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101" y="60"/>
                  </a:lnTo>
                  <a:lnTo>
                    <a:pt x="104" y="58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10" y="56"/>
                  </a:lnTo>
                  <a:lnTo>
                    <a:pt x="115" y="53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49"/>
                  </a:lnTo>
                  <a:lnTo>
                    <a:pt x="121" y="49"/>
                  </a:lnTo>
                  <a:lnTo>
                    <a:pt x="124" y="50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4"/>
                  </a:lnTo>
                  <a:lnTo>
                    <a:pt x="125" y="43"/>
                  </a:lnTo>
                  <a:lnTo>
                    <a:pt x="125" y="42"/>
                  </a:lnTo>
                  <a:lnTo>
                    <a:pt x="125" y="41"/>
                  </a:lnTo>
                  <a:lnTo>
                    <a:pt x="125" y="40"/>
                  </a:lnTo>
                  <a:lnTo>
                    <a:pt x="125" y="37"/>
                  </a:lnTo>
                  <a:lnTo>
                    <a:pt x="125" y="36"/>
                  </a:lnTo>
                  <a:lnTo>
                    <a:pt x="125" y="35"/>
                  </a:lnTo>
                  <a:lnTo>
                    <a:pt x="125" y="32"/>
                  </a:lnTo>
                  <a:lnTo>
                    <a:pt x="125" y="31"/>
                  </a:lnTo>
                  <a:lnTo>
                    <a:pt x="125" y="30"/>
                  </a:lnTo>
                  <a:lnTo>
                    <a:pt x="125" y="29"/>
                  </a:lnTo>
                  <a:lnTo>
                    <a:pt x="125" y="28"/>
                  </a:lnTo>
                  <a:lnTo>
                    <a:pt x="125" y="27"/>
                  </a:lnTo>
                  <a:lnTo>
                    <a:pt x="125" y="25"/>
                  </a:lnTo>
                  <a:lnTo>
                    <a:pt x="125" y="24"/>
                  </a:lnTo>
                  <a:lnTo>
                    <a:pt x="125" y="22"/>
                  </a:lnTo>
                  <a:lnTo>
                    <a:pt x="125" y="20"/>
                  </a:lnTo>
                  <a:lnTo>
                    <a:pt x="126" y="20"/>
                  </a:lnTo>
                  <a:lnTo>
                    <a:pt x="126" y="17"/>
                  </a:lnTo>
                  <a:lnTo>
                    <a:pt x="126" y="15"/>
                  </a:lnTo>
                  <a:lnTo>
                    <a:pt x="126" y="12"/>
                  </a:lnTo>
                  <a:lnTo>
                    <a:pt x="126" y="10"/>
                  </a:lnTo>
                  <a:lnTo>
                    <a:pt x="126" y="9"/>
                  </a:lnTo>
                  <a:lnTo>
                    <a:pt x="126" y="5"/>
                  </a:lnTo>
                  <a:lnTo>
                    <a:pt x="126" y="1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67D74FA1-BBF4-F204-AAD7-3518F09EA2BE}"/>
              </a:ext>
            </a:extLst>
          </p:cNvPr>
          <p:cNvGrpSpPr/>
          <p:nvPr/>
        </p:nvGrpSpPr>
        <p:grpSpPr>
          <a:xfrm>
            <a:off x="118023" y="1398264"/>
            <a:ext cx="3461292" cy="2899493"/>
            <a:chOff x="2295710" y="1133020"/>
            <a:chExt cx="3599675" cy="3015417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24E0C417-D123-612C-5FD4-4561BD671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752" y="4020404"/>
              <a:ext cx="763528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Southern Georgia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1C8FDE57-2418-5AC6-12C3-22903BDBA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249" y="3105374"/>
              <a:ext cx="508463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River Valley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64896B72-F2E5-BA99-176C-EC4B12B7E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138" y="3993116"/>
              <a:ext cx="823543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Southwest Georgia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94CE45C0-13A8-7948-EEAB-72CE16001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710" y="1133020"/>
              <a:ext cx="823543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Northwest Georgia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337CDAC9-ABD8-5606-7D60-D31D957D8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794" y="2425184"/>
              <a:ext cx="538471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Three Rivers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EC17D9B3-78A6-10D0-6397-C572C7625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525" y="3299380"/>
              <a:ext cx="1161964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Heart of Georgia Altamaha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56" name="Rectangle 63">
              <a:extLst>
                <a:ext uri="{FF2B5EF4-FFF2-40B4-BE49-F238E27FC236}">
                  <a16:creationId xmlns:a16="http://schemas.microsoft.com/office/drawing/2014/main" id="{F1F0CDF7-46DD-24E0-D725-B7C5A3F32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0711" y="2639772"/>
              <a:ext cx="671839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Middle Georgia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64" name="Rectangle 64">
              <a:extLst>
                <a:ext uri="{FF2B5EF4-FFF2-40B4-BE49-F238E27FC236}">
                  <a16:creationId xmlns:a16="http://schemas.microsoft.com/office/drawing/2014/main" id="{C94BB8BC-24DA-FBDE-749D-F8AAAF6D7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755" y="1991356"/>
              <a:ext cx="798537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Northeast Georgia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65" name="Rectangle 65">
              <a:extLst>
                <a:ext uri="{FF2B5EF4-FFF2-40B4-BE49-F238E27FC236}">
                  <a16:creationId xmlns:a16="http://schemas.microsoft.com/office/drawing/2014/main" id="{E81799DA-51B9-6D19-214D-CFDF7FC16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098" y="1197169"/>
              <a:ext cx="835213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Georgia Mountains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934E5F56-B095-40BE-34FA-95E411BA0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775" y="2343704"/>
              <a:ext cx="1231983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Central Savannah River Area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138D7FD7-082F-A171-6E3B-82C03EF46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392" y="3465627"/>
              <a:ext cx="1271993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Coastal Regional Commission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206BCFD2-0A43-C61E-CB87-A018D1CAE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245" y="1734631"/>
              <a:ext cx="1270324" cy="128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Atlanta Regional Commission</a:t>
              </a:r>
              <a:endParaRPr lang="zh-CN" altLang="zh-CN" sz="800" dirty="0">
                <a:latin typeface="+mj-lt"/>
              </a:endParaRPr>
            </a:p>
          </p:txBody>
        </p:sp>
      </p:grpSp>
      <p:grpSp>
        <p:nvGrpSpPr>
          <p:cNvPr id="113" name="组合 112">
            <a:extLst>
              <a:ext uri="{FF2B5EF4-FFF2-40B4-BE49-F238E27FC236}">
                <a16:creationId xmlns:a16="http://schemas.microsoft.com/office/drawing/2014/main" id="{F3F4F92C-B02F-EDA3-1223-923A864CACC8}"/>
              </a:ext>
            </a:extLst>
          </p:cNvPr>
          <p:cNvGrpSpPr/>
          <p:nvPr/>
        </p:nvGrpSpPr>
        <p:grpSpPr>
          <a:xfrm>
            <a:off x="3579898" y="3048480"/>
            <a:ext cx="1526849" cy="1099420"/>
            <a:chOff x="5709447" y="1245807"/>
            <a:chExt cx="1809571" cy="1360070"/>
          </a:xfrm>
        </p:grpSpPr>
        <p:sp>
          <p:nvSpPr>
            <p:cNvPr id="119" name="Rectangle 1">
              <a:extLst>
                <a:ext uri="{FF2B5EF4-FFF2-40B4-BE49-F238E27FC236}">
                  <a16:creationId xmlns:a16="http://schemas.microsoft.com/office/drawing/2014/main" id="{D9BAF7D7-2176-A68C-C63A-A6ABAD3D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9447" y="1245807"/>
              <a:ext cx="1809571" cy="333435"/>
            </a:xfrm>
            <a:prstGeom prst="round2SameRect">
              <a:avLst>
                <a:gd name="adj1" fmla="val 27747"/>
                <a:gd name="adj2" fmla="val 0"/>
              </a:avLst>
            </a:prstGeom>
            <a:solidFill>
              <a:srgbClr val="BC3830"/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" name="Rectangle 1">
              <a:extLst>
                <a:ext uri="{FF2B5EF4-FFF2-40B4-BE49-F238E27FC236}">
                  <a16:creationId xmlns:a16="http://schemas.microsoft.com/office/drawing/2014/main" id="{B40C26D9-1D71-329E-E4EA-4A43CE69B71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709447" y="1579242"/>
              <a:ext cx="1809571" cy="1026635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rgbClr val="FFFFFF">
                <a:lumMod val="85000"/>
              </a:srgbClr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rgbClr val="42526A"/>
                </a:solidFill>
              </a:endParaRPr>
            </a:p>
          </p:txBody>
        </p:sp>
        <p:sp>
          <p:nvSpPr>
            <p:cNvPr id="121" name="TextBox 414">
              <a:extLst>
                <a:ext uri="{FF2B5EF4-FFF2-40B4-BE49-F238E27FC236}">
                  <a16:creationId xmlns:a16="http://schemas.microsoft.com/office/drawing/2014/main" id="{86C911CB-ECB2-3902-86FF-2753B8ABF9CE}"/>
                </a:ext>
              </a:extLst>
            </p:cNvPr>
            <p:cNvSpPr txBox="1"/>
            <p:nvPr/>
          </p:nvSpPr>
          <p:spPr>
            <a:xfrm>
              <a:off x="5891157" y="1268285"/>
              <a:ext cx="1446148" cy="309354"/>
            </a:xfrm>
            <a:prstGeom prst="rect">
              <a:avLst/>
            </a:prstGeom>
            <a:noFill/>
          </p:spPr>
          <p:txBody>
            <a:bodyPr wrap="none" lIns="34290" tIns="17145" rIns="34290" bIns="17145" rtlCol="0">
              <a:spAutoFit/>
            </a:bodyPr>
            <a:lstStyle/>
            <a:p>
              <a:pPr algn="ctr" defTabSz="914400"/>
              <a:r>
                <a:rPr lang="id-ID" sz="1400" b="1" kern="0" dirty="0">
                  <a:solidFill>
                    <a:srgbClr val="FFFFFF"/>
                  </a:solidFill>
                  <a:cs typeface="Lato Regular"/>
                </a:rPr>
                <a:t>Middle Georgia</a:t>
              </a:r>
            </a:p>
          </p:txBody>
        </p:sp>
        <p:sp>
          <p:nvSpPr>
            <p:cNvPr id="122" name="TextBox 415">
              <a:extLst>
                <a:ext uri="{FF2B5EF4-FFF2-40B4-BE49-F238E27FC236}">
                  <a16:creationId xmlns:a16="http://schemas.microsoft.com/office/drawing/2014/main" id="{06E5DB52-331C-C481-2BA7-AA46451171C8}"/>
                </a:ext>
              </a:extLst>
            </p:cNvPr>
            <p:cNvSpPr txBox="1"/>
            <p:nvPr/>
          </p:nvSpPr>
          <p:spPr>
            <a:xfrm>
              <a:off x="5731109" y="1594294"/>
              <a:ext cx="1762836" cy="940421"/>
            </a:xfrm>
            <a:prstGeom prst="rect">
              <a:avLst/>
            </a:prstGeom>
            <a:noFill/>
          </p:spPr>
          <p:txBody>
            <a:bodyPr wrap="square" lIns="82282" tIns="41141" rIns="82282" bIns="41141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 </a:t>
              </a:r>
            </a:p>
          </p:txBody>
        </p: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C545A8B5-A54F-9BE7-4B5D-E9FCA250FD8C}"/>
              </a:ext>
            </a:extLst>
          </p:cNvPr>
          <p:cNvGrpSpPr/>
          <p:nvPr/>
        </p:nvGrpSpPr>
        <p:grpSpPr>
          <a:xfrm>
            <a:off x="5216477" y="3048480"/>
            <a:ext cx="1526849" cy="1099420"/>
            <a:chOff x="5709447" y="1245807"/>
            <a:chExt cx="1809571" cy="1360070"/>
          </a:xfrm>
        </p:grpSpPr>
        <p:sp>
          <p:nvSpPr>
            <p:cNvPr id="115" name="Rectangle 1">
              <a:extLst>
                <a:ext uri="{FF2B5EF4-FFF2-40B4-BE49-F238E27FC236}">
                  <a16:creationId xmlns:a16="http://schemas.microsoft.com/office/drawing/2014/main" id="{07C6B22E-FB7D-D715-25B0-86776173B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9447" y="1245807"/>
              <a:ext cx="1809571" cy="333435"/>
            </a:xfrm>
            <a:prstGeom prst="round2SameRect">
              <a:avLst>
                <a:gd name="adj1" fmla="val 27747"/>
                <a:gd name="adj2" fmla="val 0"/>
              </a:avLst>
            </a:prstGeom>
            <a:solidFill>
              <a:srgbClr val="F29C26"/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" name="Rectangle 1">
              <a:extLst>
                <a:ext uri="{FF2B5EF4-FFF2-40B4-BE49-F238E27FC236}">
                  <a16:creationId xmlns:a16="http://schemas.microsoft.com/office/drawing/2014/main" id="{D2633B4E-63C3-9B53-CFE8-26F2089D46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709447" y="1579242"/>
              <a:ext cx="1809571" cy="1026635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rgbClr val="FFFFFF">
                <a:lumMod val="85000"/>
              </a:srgbClr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rgbClr val="42526A"/>
                </a:solidFill>
              </a:endParaRPr>
            </a:p>
          </p:txBody>
        </p:sp>
        <p:sp>
          <p:nvSpPr>
            <p:cNvPr id="117" name="TextBox 424">
              <a:extLst>
                <a:ext uri="{FF2B5EF4-FFF2-40B4-BE49-F238E27FC236}">
                  <a16:creationId xmlns:a16="http://schemas.microsoft.com/office/drawing/2014/main" id="{7CB19768-60DD-EC02-9320-E31DB276CA8A}"/>
                </a:ext>
              </a:extLst>
            </p:cNvPr>
            <p:cNvSpPr txBox="1"/>
            <p:nvPr/>
          </p:nvSpPr>
          <p:spPr>
            <a:xfrm>
              <a:off x="5783849" y="1268285"/>
              <a:ext cx="1708325" cy="309354"/>
            </a:xfrm>
            <a:prstGeom prst="rect">
              <a:avLst/>
            </a:prstGeom>
            <a:noFill/>
          </p:spPr>
          <p:txBody>
            <a:bodyPr wrap="none" lIns="34290" tIns="17145" rIns="34290" bIns="17145" rtlCol="0">
              <a:spAutoFit/>
            </a:bodyPr>
            <a:lstStyle/>
            <a:p>
              <a:pPr algn="ctr" defTabSz="914400"/>
              <a:r>
                <a:rPr lang="id-ID" altLang="zh-CN" sz="1400" b="1" kern="0" dirty="0">
                  <a:solidFill>
                    <a:srgbClr val="FFFFFF"/>
                  </a:solidFill>
                  <a:cs typeface="Lato Regular"/>
                </a:rPr>
                <a:t>Northeast Georgia</a:t>
              </a:r>
            </a:p>
          </p:txBody>
        </p:sp>
        <p:sp>
          <p:nvSpPr>
            <p:cNvPr id="118" name="TextBox 425">
              <a:extLst>
                <a:ext uri="{FF2B5EF4-FFF2-40B4-BE49-F238E27FC236}">
                  <a16:creationId xmlns:a16="http://schemas.microsoft.com/office/drawing/2014/main" id="{A1EC2545-F283-94B3-749F-7F79728DFCEE}"/>
                </a:ext>
              </a:extLst>
            </p:cNvPr>
            <p:cNvSpPr txBox="1"/>
            <p:nvPr/>
          </p:nvSpPr>
          <p:spPr>
            <a:xfrm>
              <a:off x="5731109" y="1594294"/>
              <a:ext cx="1762836" cy="940421"/>
            </a:xfrm>
            <a:prstGeom prst="rect">
              <a:avLst/>
            </a:prstGeom>
            <a:noFill/>
          </p:spPr>
          <p:txBody>
            <a:bodyPr wrap="square" lIns="82282" tIns="41141" rIns="82282" bIns="41141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 </a:t>
              </a:r>
            </a:p>
          </p:txBody>
        </p:sp>
      </p:grpSp>
      <p:grpSp>
        <p:nvGrpSpPr>
          <p:cNvPr id="124" name="组合 123">
            <a:extLst>
              <a:ext uri="{FF2B5EF4-FFF2-40B4-BE49-F238E27FC236}">
                <a16:creationId xmlns:a16="http://schemas.microsoft.com/office/drawing/2014/main" id="{4056099B-F871-DCA1-5B24-9EB1380CAEED}"/>
              </a:ext>
            </a:extLst>
          </p:cNvPr>
          <p:cNvGrpSpPr/>
          <p:nvPr/>
        </p:nvGrpSpPr>
        <p:grpSpPr>
          <a:xfrm>
            <a:off x="3579898" y="1612265"/>
            <a:ext cx="1526849" cy="1099420"/>
            <a:chOff x="5709447" y="1245807"/>
            <a:chExt cx="1809571" cy="1360070"/>
          </a:xfrm>
        </p:grpSpPr>
        <p:sp>
          <p:nvSpPr>
            <p:cNvPr id="1026" name="Rectangle 1">
              <a:extLst>
                <a:ext uri="{FF2B5EF4-FFF2-40B4-BE49-F238E27FC236}">
                  <a16:creationId xmlns:a16="http://schemas.microsoft.com/office/drawing/2014/main" id="{F8705F40-5932-CC76-FC92-5C52ED646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9447" y="1245807"/>
              <a:ext cx="1809571" cy="333435"/>
            </a:xfrm>
            <a:prstGeom prst="round2SameRect">
              <a:avLst>
                <a:gd name="adj1" fmla="val 27747"/>
                <a:gd name="adj2" fmla="val 0"/>
              </a:avLst>
            </a:prstGeom>
            <a:solidFill>
              <a:srgbClr val="73BC44"/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7" name="Rectangle 1">
              <a:extLst>
                <a:ext uri="{FF2B5EF4-FFF2-40B4-BE49-F238E27FC236}">
                  <a16:creationId xmlns:a16="http://schemas.microsoft.com/office/drawing/2014/main" id="{1B7986BE-31FF-1E93-078A-40BEDC21D39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709447" y="1579242"/>
              <a:ext cx="1809571" cy="1026635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rgbClr val="FFFFFF">
                <a:lumMod val="85000"/>
              </a:srgbClr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rgbClr val="42526A"/>
                </a:solidFill>
              </a:endParaRPr>
            </a:p>
          </p:txBody>
        </p:sp>
        <p:sp>
          <p:nvSpPr>
            <p:cNvPr id="1028" name="TextBox 419">
              <a:extLst>
                <a:ext uri="{FF2B5EF4-FFF2-40B4-BE49-F238E27FC236}">
                  <a16:creationId xmlns:a16="http://schemas.microsoft.com/office/drawing/2014/main" id="{1284DD86-EC48-8B75-EA0E-A46E2F533429}"/>
                </a:ext>
              </a:extLst>
            </p:cNvPr>
            <p:cNvSpPr txBox="1"/>
            <p:nvPr/>
          </p:nvSpPr>
          <p:spPr>
            <a:xfrm>
              <a:off x="6246426" y="1268285"/>
              <a:ext cx="735614" cy="309354"/>
            </a:xfrm>
            <a:prstGeom prst="rect">
              <a:avLst/>
            </a:prstGeom>
            <a:noFill/>
          </p:spPr>
          <p:txBody>
            <a:bodyPr wrap="none" lIns="34290" tIns="17145" rIns="34290" bIns="17145" rtlCol="0">
              <a:spAutoFit/>
            </a:bodyPr>
            <a:lstStyle/>
            <a:p>
              <a:pPr algn="ctr" defTabSz="914400"/>
              <a:r>
                <a:rPr lang="id-ID" sz="1400" b="1" kern="0" dirty="0">
                  <a:solidFill>
                    <a:srgbClr val="FFFFFF"/>
                  </a:solidFill>
                  <a:cs typeface="Lato Regular"/>
                </a:rPr>
                <a:t>Atlanta</a:t>
              </a:r>
            </a:p>
          </p:txBody>
        </p:sp>
        <p:sp>
          <p:nvSpPr>
            <p:cNvPr id="1029" name="TextBox 420">
              <a:extLst>
                <a:ext uri="{FF2B5EF4-FFF2-40B4-BE49-F238E27FC236}">
                  <a16:creationId xmlns:a16="http://schemas.microsoft.com/office/drawing/2014/main" id="{C119D1FB-DBF7-E69F-4976-764799C94D0A}"/>
                </a:ext>
              </a:extLst>
            </p:cNvPr>
            <p:cNvSpPr txBox="1"/>
            <p:nvPr/>
          </p:nvSpPr>
          <p:spPr>
            <a:xfrm>
              <a:off x="5731109" y="1594294"/>
              <a:ext cx="1762836" cy="940421"/>
            </a:xfrm>
            <a:prstGeom prst="rect">
              <a:avLst/>
            </a:prstGeom>
            <a:noFill/>
          </p:spPr>
          <p:txBody>
            <a:bodyPr wrap="square" lIns="82282" tIns="41141" rIns="82282" bIns="41141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 </a:t>
              </a:r>
            </a:p>
          </p:txBody>
        </p:sp>
      </p:grpSp>
      <p:grpSp>
        <p:nvGrpSpPr>
          <p:cNvPr id="125" name="组合 124">
            <a:extLst>
              <a:ext uri="{FF2B5EF4-FFF2-40B4-BE49-F238E27FC236}">
                <a16:creationId xmlns:a16="http://schemas.microsoft.com/office/drawing/2014/main" id="{9D5805A6-0F89-3DF9-2669-B8919031E175}"/>
              </a:ext>
            </a:extLst>
          </p:cNvPr>
          <p:cNvGrpSpPr/>
          <p:nvPr/>
        </p:nvGrpSpPr>
        <p:grpSpPr>
          <a:xfrm>
            <a:off x="5216478" y="1612265"/>
            <a:ext cx="1526850" cy="1099420"/>
            <a:chOff x="5709447" y="1245807"/>
            <a:chExt cx="1809571" cy="1360070"/>
          </a:xfrm>
        </p:grpSpPr>
        <p:sp>
          <p:nvSpPr>
            <p:cNvPr id="126" name="Rectangle 1">
              <a:extLst>
                <a:ext uri="{FF2B5EF4-FFF2-40B4-BE49-F238E27FC236}">
                  <a16:creationId xmlns:a16="http://schemas.microsoft.com/office/drawing/2014/main" id="{B997BA78-3AF9-C967-B81F-8B74196C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9447" y="1245807"/>
              <a:ext cx="1809571" cy="333435"/>
            </a:xfrm>
            <a:prstGeom prst="round2SameRect">
              <a:avLst>
                <a:gd name="adj1" fmla="val 27747"/>
                <a:gd name="adj2" fmla="val 0"/>
              </a:avLst>
            </a:prstGeom>
            <a:solidFill>
              <a:srgbClr val="C3B996"/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" name="Rectangle 1">
              <a:extLst>
                <a:ext uri="{FF2B5EF4-FFF2-40B4-BE49-F238E27FC236}">
                  <a16:creationId xmlns:a16="http://schemas.microsoft.com/office/drawing/2014/main" id="{964408BA-05A4-443F-EF74-D56BB86342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709447" y="1579242"/>
              <a:ext cx="1809571" cy="1026635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rgbClr val="FFFFFF">
                <a:lumMod val="85000"/>
              </a:srgbClr>
            </a:solidFill>
            <a:ln w="254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914400">
                <a:defRPr/>
              </a:pPr>
              <a:endParaRPr lang="en-US" sz="500" kern="0">
                <a:solidFill>
                  <a:srgbClr val="42526A"/>
                </a:solidFill>
              </a:endParaRPr>
            </a:p>
          </p:txBody>
        </p:sp>
        <p:sp>
          <p:nvSpPr>
            <p:cNvPr id="1024" name="TextBox 429">
              <a:extLst>
                <a:ext uri="{FF2B5EF4-FFF2-40B4-BE49-F238E27FC236}">
                  <a16:creationId xmlns:a16="http://schemas.microsoft.com/office/drawing/2014/main" id="{F192AAEE-2998-8FCA-2ECF-30A8899FC76C}"/>
                </a:ext>
              </a:extLst>
            </p:cNvPr>
            <p:cNvSpPr txBox="1"/>
            <p:nvPr/>
          </p:nvSpPr>
          <p:spPr>
            <a:xfrm>
              <a:off x="6273052" y="1268285"/>
              <a:ext cx="729913" cy="309354"/>
            </a:xfrm>
            <a:prstGeom prst="rect">
              <a:avLst/>
            </a:prstGeom>
            <a:noFill/>
          </p:spPr>
          <p:txBody>
            <a:bodyPr wrap="none" lIns="34290" tIns="17145" rIns="34290" bIns="17145" rtlCol="0">
              <a:spAutoFit/>
            </a:bodyPr>
            <a:lstStyle/>
            <a:p>
              <a:pPr algn="ctr" defTabSz="914400"/>
              <a:r>
                <a:rPr lang="id-ID" altLang="zh-CN" sz="1400" b="1" kern="0" dirty="0">
                  <a:solidFill>
                    <a:srgbClr val="FFFFFF"/>
                  </a:solidFill>
                  <a:cs typeface="Lato Regular"/>
                </a:rPr>
                <a:t>Coastal</a:t>
              </a:r>
            </a:p>
          </p:txBody>
        </p:sp>
        <p:sp>
          <p:nvSpPr>
            <p:cNvPr id="1025" name="TextBox 430">
              <a:extLst>
                <a:ext uri="{FF2B5EF4-FFF2-40B4-BE49-F238E27FC236}">
                  <a16:creationId xmlns:a16="http://schemas.microsoft.com/office/drawing/2014/main" id="{CC32FB0A-AE5B-42D8-92F6-C47620B988E5}"/>
                </a:ext>
              </a:extLst>
            </p:cNvPr>
            <p:cNvSpPr txBox="1"/>
            <p:nvPr/>
          </p:nvSpPr>
          <p:spPr>
            <a:xfrm>
              <a:off x="5731109" y="1594294"/>
              <a:ext cx="1762836" cy="940421"/>
            </a:xfrm>
            <a:prstGeom prst="rect">
              <a:avLst/>
            </a:prstGeom>
            <a:noFill/>
          </p:spPr>
          <p:txBody>
            <a:bodyPr wrap="square" lIns="82282" tIns="41141" rIns="82282" bIns="41141" rtlCol="0">
              <a:spAutoFit/>
            </a:bodyPr>
            <a:lstStyle/>
            <a:p>
              <a:pPr defTabSz="685543">
                <a:lnSpc>
                  <a:spcPct val="110000"/>
                </a:lnSpc>
                <a:defRPr/>
              </a:pP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Lorem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ipsum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dolor sit amet,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consectetur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adipiscing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elit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,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sed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do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eiusmod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tempor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incididunt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ut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labore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et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dolore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 magna </a:t>
              </a:r>
              <a:r>
                <a:rPr lang="en-US" altLang="zh-CN" sz="800" kern="0" dirty="0" err="1">
                  <a:solidFill>
                    <a:srgbClr val="445469"/>
                  </a:solidFill>
                  <a:cs typeface="Lato Light"/>
                </a:rPr>
                <a:t>aliqua</a:t>
              </a:r>
              <a:r>
                <a:rPr lang="en-US" altLang="zh-CN" sz="800" kern="0" dirty="0">
                  <a:solidFill>
                    <a:srgbClr val="445469"/>
                  </a:solidFill>
                  <a:cs typeface="Lato Light"/>
                </a:rPr>
                <a:t>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6057703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41300" y="86126"/>
            <a:ext cx="6440703" cy="857250"/>
          </a:xfrm>
        </p:spPr>
        <p:txBody>
          <a:bodyPr>
            <a:noAutofit/>
          </a:bodyPr>
          <a:lstStyle/>
          <a:p>
            <a:r>
              <a:rPr lang="en-US" altLang="zh-CN" dirty="0"/>
              <a:t>Georgia Municipal Solid Waste Landfills</a:t>
            </a:r>
          </a:p>
        </p:txBody>
      </p:sp>
      <p:sp>
        <p:nvSpPr>
          <p:cNvPr id="4" name="Freeform 72">
            <a:extLst>
              <a:ext uri="{FF2B5EF4-FFF2-40B4-BE49-F238E27FC236}">
                <a16:creationId xmlns:a16="http://schemas.microsoft.com/office/drawing/2014/main" id="{5806D559-591D-E9B6-E103-38747C971E25}"/>
              </a:ext>
            </a:extLst>
          </p:cNvPr>
          <p:cNvSpPr>
            <a:spLocks/>
          </p:cNvSpPr>
          <p:nvPr/>
        </p:nvSpPr>
        <p:spPr bwMode="auto">
          <a:xfrm>
            <a:off x="188481" y="1217614"/>
            <a:ext cx="3251200" cy="3668713"/>
          </a:xfrm>
          <a:custGeom>
            <a:avLst/>
            <a:gdLst>
              <a:gd name="T0" fmla="*/ 1008 w 2048"/>
              <a:gd name="T1" fmla="*/ 43 h 2311"/>
              <a:gd name="T2" fmla="*/ 969 w 2048"/>
              <a:gd name="T3" fmla="*/ 84 h 2311"/>
              <a:gd name="T4" fmla="*/ 933 w 2048"/>
              <a:gd name="T5" fmla="*/ 140 h 2311"/>
              <a:gd name="T6" fmla="*/ 996 w 2048"/>
              <a:gd name="T7" fmla="*/ 195 h 2311"/>
              <a:gd name="T8" fmla="*/ 1045 w 2048"/>
              <a:gd name="T9" fmla="*/ 241 h 2311"/>
              <a:gd name="T10" fmla="*/ 1132 w 2048"/>
              <a:gd name="T11" fmla="*/ 266 h 2311"/>
              <a:gd name="T12" fmla="*/ 1187 w 2048"/>
              <a:gd name="T13" fmla="*/ 369 h 2311"/>
              <a:gd name="T14" fmla="*/ 1241 w 2048"/>
              <a:gd name="T15" fmla="*/ 470 h 2311"/>
              <a:gd name="T16" fmla="*/ 1312 w 2048"/>
              <a:gd name="T17" fmla="*/ 555 h 2311"/>
              <a:gd name="T18" fmla="*/ 1396 w 2048"/>
              <a:gd name="T19" fmla="*/ 614 h 2311"/>
              <a:gd name="T20" fmla="*/ 1466 w 2048"/>
              <a:gd name="T21" fmla="*/ 701 h 2311"/>
              <a:gd name="T22" fmla="*/ 1530 w 2048"/>
              <a:gd name="T23" fmla="*/ 786 h 2311"/>
              <a:gd name="T24" fmla="*/ 1546 w 2048"/>
              <a:gd name="T25" fmla="*/ 824 h 2311"/>
              <a:gd name="T26" fmla="*/ 1573 w 2048"/>
              <a:gd name="T27" fmla="*/ 851 h 2311"/>
              <a:gd name="T28" fmla="*/ 1602 w 2048"/>
              <a:gd name="T29" fmla="*/ 879 h 2311"/>
              <a:gd name="T30" fmla="*/ 1646 w 2048"/>
              <a:gd name="T31" fmla="*/ 934 h 2311"/>
              <a:gd name="T32" fmla="*/ 1703 w 2048"/>
              <a:gd name="T33" fmla="*/ 966 h 2311"/>
              <a:gd name="T34" fmla="*/ 1728 w 2048"/>
              <a:gd name="T35" fmla="*/ 1028 h 2311"/>
              <a:gd name="T36" fmla="*/ 1751 w 2048"/>
              <a:gd name="T37" fmla="*/ 1072 h 2311"/>
              <a:gd name="T38" fmla="*/ 1758 w 2048"/>
              <a:gd name="T39" fmla="*/ 1115 h 2311"/>
              <a:gd name="T40" fmla="*/ 1764 w 2048"/>
              <a:gd name="T41" fmla="*/ 1167 h 2311"/>
              <a:gd name="T42" fmla="*/ 1813 w 2048"/>
              <a:gd name="T43" fmla="*/ 1205 h 2311"/>
              <a:gd name="T44" fmla="*/ 1852 w 2048"/>
              <a:gd name="T45" fmla="*/ 1260 h 2311"/>
              <a:gd name="T46" fmla="*/ 1882 w 2048"/>
              <a:gd name="T47" fmla="*/ 1314 h 2311"/>
              <a:gd name="T48" fmla="*/ 1877 w 2048"/>
              <a:gd name="T49" fmla="*/ 1370 h 2311"/>
              <a:gd name="T50" fmla="*/ 1912 w 2048"/>
              <a:gd name="T51" fmla="*/ 1436 h 2311"/>
              <a:gd name="T52" fmla="*/ 1975 w 2048"/>
              <a:gd name="T53" fmla="*/ 1571 h 2311"/>
              <a:gd name="T54" fmla="*/ 1871 w 2048"/>
              <a:gd name="T55" fmla="*/ 1818 h 2311"/>
              <a:gd name="T56" fmla="*/ 1796 w 2048"/>
              <a:gd name="T57" fmla="*/ 2072 h 2311"/>
              <a:gd name="T58" fmla="*/ 1708 w 2048"/>
              <a:gd name="T59" fmla="*/ 2123 h 2311"/>
              <a:gd name="T60" fmla="*/ 1665 w 2048"/>
              <a:gd name="T61" fmla="*/ 2113 h 2311"/>
              <a:gd name="T62" fmla="*/ 1606 w 2048"/>
              <a:gd name="T63" fmla="*/ 2092 h 2311"/>
              <a:gd name="T64" fmla="*/ 1541 w 2048"/>
              <a:gd name="T65" fmla="*/ 2079 h 2311"/>
              <a:gd name="T66" fmla="*/ 1507 w 2048"/>
              <a:gd name="T67" fmla="*/ 2123 h 2311"/>
              <a:gd name="T68" fmla="*/ 1515 w 2048"/>
              <a:gd name="T69" fmla="*/ 2177 h 2311"/>
              <a:gd name="T70" fmla="*/ 1521 w 2048"/>
              <a:gd name="T71" fmla="*/ 2236 h 2311"/>
              <a:gd name="T72" fmla="*/ 1513 w 2048"/>
              <a:gd name="T73" fmla="*/ 2300 h 2311"/>
              <a:gd name="T74" fmla="*/ 1453 w 2048"/>
              <a:gd name="T75" fmla="*/ 2305 h 2311"/>
              <a:gd name="T76" fmla="*/ 1436 w 2048"/>
              <a:gd name="T77" fmla="*/ 2238 h 2311"/>
              <a:gd name="T78" fmla="*/ 1085 w 2048"/>
              <a:gd name="T79" fmla="*/ 2184 h 2311"/>
              <a:gd name="T80" fmla="*/ 689 w 2048"/>
              <a:gd name="T81" fmla="*/ 2160 h 2311"/>
              <a:gd name="T82" fmla="*/ 332 w 2048"/>
              <a:gd name="T83" fmla="*/ 2140 h 2311"/>
              <a:gd name="T84" fmla="*/ 261 w 2048"/>
              <a:gd name="T85" fmla="*/ 2064 h 2311"/>
              <a:gd name="T86" fmla="*/ 234 w 2048"/>
              <a:gd name="T87" fmla="*/ 1985 h 2311"/>
              <a:gd name="T88" fmla="*/ 190 w 2048"/>
              <a:gd name="T89" fmla="*/ 1898 h 2311"/>
              <a:gd name="T90" fmla="*/ 200 w 2048"/>
              <a:gd name="T91" fmla="*/ 1802 h 2311"/>
              <a:gd name="T92" fmla="*/ 213 w 2048"/>
              <a:gd name="T93" fmla="*/ 1697 h 2311"/>
              <a:gd name="T94" fmla="*/ 184 w 2048"/>
              <a:gd name="T95" fmla="*/ 1617 h 2311"/>
              <a:gd name="T96" fmla="*/ 193 w 2048"/>
              <a:gd name="T97" fmla="*/ 1541 h 2311"/>
              <a:gd name="T98" fmla="*/ 216 w 2048"/>
              <a:gd name="T99" fmla="*/ 1462 h 2311"/>
              <a:gd name="T100" fmla="*/ 251 w 2048"/>
              <a:gd name="T101" fmla="*/ 1386 h 2311"/>
              <a:gd name="T102" fmla="*/ 263 w 2048"/>
              <a:gd name="T103" fmla="*/ 1342 h 2311"/>
              <a:gd name="T104" fmla="*/ 256 w 2048"/>
              <a:gd name="T105" fmla="*/ 1281 h 2311"/>
              <a:gd name="T106" fmla="*/ 207 w 2048"/>
              <a:gd name="T107" fmla="*/ 1190 h 2311"/>
              <a:gd name="T108" fmla="*/ 194 w 2048"/>
              <a:gd name="T109" fmla="*/ 1128 h 2311"/>
              <a:gd name="T110" fmla="*/ 168 w 2048"/>
              <a:gd name="T111" fmla="*/ 1068 h 2311"/>
              <a:gd name="T112" fmla="*/ 136 w 2048"/>
              <a:gd name="T113" fmla="*/ 877 h 2311"/>
              <a:gd name="T114" fmla="*/ 85 w 2048"/>
              <a:gd name="T115" fmla="*/ 547 h 2311"/>
              <a:gd name="T116" fmla="*/ 35 w 2048"/>
              <a:gd name="T117" fmla="*/ 235 h 2311"/>
              <a:gd name="T118" fmla="*/ 44 w 2048"/>
              <a:gd name="T119" fmla="*/ 6 h 2311"/>
              <a:gd name="T120" fmla="*/ 251 w 2048"/>
              <a:gd name="T121" fmla="*/ 6 h 2311"/>
              <a:gd name="T122" fmla="*/ 524 w 2048"/>
              <a:gd name="T123" fmla="*/ 7 h 2311"/>
              <a:gd name="T124" fmla="*/ 769 w 2048"/>
              <a:gd name="T125" fmla="*/ 7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8" h="2311">
                <a:moveTo>
                  <a:pt x="1034" y="0"/>
                </a:moveTo>
                <a:lnTo>
                  <a:pt x="1035" y="1"/>
                </a:lnTo>
                <a:lnTo>
                  <a:pt x="1035" y="1"/>
                </a:lnTo>
                <a:lnTo>
                  <a:pt x="1036" y="2"/>
                </a:lnTo>
                <a:lnTo>
                  <a:pt x="1036" y="2"/>
                </a:lnTo>
                <a:lnTo>
                  <a:pt x="1035" y="2"/>
                </a:lnTo>
                <a:lnTo>
                  <a:pt x="1035" y="3"/>
                </a:lnTo>
                <a:lnTo>
                  <a:pt x="1036" y="3"/>
                </a:lnTo>
                <a:lnTo>
                  <a:pt x="1037" y="4"/>
                </a:lnTo>
                <a:lnTo>
                  <a:pt x="1036" y="5"/>
                </a:lnTo>
                <a:lnTo>
                  <a:pt x="1035" y="5"/>
                </a:lnTo>
                <a:lnTo>
                  <a:pt x="1036" y="6"/>
                </a:lnTo>
                <a:lnTo>
                  <a:pt x="1036" y="7"/>
                </a:lnTo>
                <a:lnTo>
                  <a:pt x="1035" y="7"/>
                </a:lnTo>
                <a:lnTo>
                  <a:pt x="1035" y="8"/>
                </a:lnTo>
                <a:lnTo>
                  <a:pt x="1035" y="9"/>
                </a:lnTo>
                <a:lnTo>
                  <a:pt x="1035" y="10"/>
                </a:lnTo>
                <a:lnTo>
                  <a:pt x="1034" y="10"/>
                </a:lnTo>
                <a:lnTo>
                  <a:pt x="1033" y="9"/>
                </a:lnTo>
                <a:lnTo>
                  <a:pt x="1033" y="10"/>
                </a:lnTo>
                <a:lnTo>
                  <a:pt x="1033" y="11"/>
                </a:lnTo>
                <a:lnTo>
                  <a:pt x="1033" y="12"/>
                </a:lnTo>
                <a:lnTo>
                  <a:pt x="1032" y="12"/>
                </a:lnTo>
                <a:lnTo>
                  <a:pt x="1031" y="12"/>
                </a:lnTo>
                <a:lnTo>
                  <a:pt x="1031" y="13"/>
                </a:lnTo>
                <a:lnTo>
                  <a:pt x="1031" y="14"/>
                </a:lnTo>
                <a:lnTo>
                  <a:pt x="1030" y="14"/>
                </a:lnTo>
                <a:lnTo>
                  <a:pt x="1029" y="15"/>
                </a:lnTo>
                <a:lnTo>
                  <a:pt x="1029" y="16"/>
                </a:lnTo>
                <a:lnTo>
                  <a:pt x="1029" y="17"/>
                </a:lnTo>
                <a:lnTo>
                  <a:pt x="1028" y="18"/>
                </a:lnTo>
                <a:lnTo>
                  <a:pt x="1028" y="19"/>
                </a:lnTo>
                <a:lnTo>
                  <a:pt x="1029" y="19"/>
                </a:lnTo>
                <a:lnTo>
                  <a:pt x="1030" y="19"/>
                </a:lnTo>
                <a:lnTo>
                  <a:pt x="1030" y="20"/>
                </a:lnTo>
                <a:lnTo>
                  <a:pt x="1031" y="20"/>
                </a:lnTo>
                <a:lnTo>
                  <a:pt x="1031" y="21"/>
                </a:lnTo>
                <a:lnTo>
                  <a:pt x="1030" y="21"/>
                </a:lnTo>
                <a:lnTo>
                  <a:pt x="1029" y="21"/>
                </a:lnTo>
                <a:lnTo>
                  <a:pt x="1029" y="22"/>
                </a:lnTo>
                <a:lnTo>
                  <a:pt x="1030" y="22"/>
                </a:lnTo>
                <a:lnTo>
                  <a:pt x="1031" y="23"/>
                </a:lnTo>
                <a:lnTo>
                  <a:pt x="1032" y="24"/>
                </a:lnTo>
                <a:lnTo>
                  <a:pt x="1031" y="24"/>
                </a:lnTo>
                <a:lnTo>
                  <a:pt x="1030" y="23"/>
                </a:lnTo>
                <a:lnTo>
                  <a:pt x="1029" y="23"/>
                </a:lnTo>
                <a:lnTo>
                  <a:pt x="1028" y="22"/>
                </a:lnTo>
                <a:lnTo>
                  <a:pt x="1027" y="22"/>
                </a:lnTo>
                <a:lnTo>
                  <a:pt x="1026" y="22"/>
                </a:lnTo>
                <a:lnTo>
                  <a:pt x="1026" y="23"/>
                </a:lnTo>
                <a:lnTo>
                  <a:pt x="1027" y="24"/>
                </a:lnTo>
                <a:lnTo>
                  <a:pt x="1026" y="24"/>
                </a:lnTo>
                <a:lnTo>
                  <a:pt x="1026" y="25"/>
                </a:lnTo>
                <a:lnTo>
                  <a:pt x="1027" y="26"/>
                </a:lnTo>
                <a:lnTo>
                  <a:pt x="1027" y="27"/>
                </a:lnTo>
                <a:lnTo>
                  <a:pt x="1028" y="27"/>
                </a:lnTo>
                <a:lnTo>
                  <a:pt x="1028" y="28"/>
                </a:lnTo>
                <a:lnTo>
                  <a:pt x="1029" y="29"/>
                </a:lnTo>
                <a:lnTo>
                  <a:pt x="1029" y="28"/>
                </a:lnTo>
                <a:lnTo>
                  <a:pt x="1030" y="28"/>
                </a:lnTo>
                <a:lnTo>
                  <a:pt x="1031" y="28"/>
                </a:lnTo>
                <a:lnTo>
                  <a:pt x="1031" y="29"/>
                </a:lnTo>
                <a:lnTo>
                  <a:pt x="1031" y="30"/>
                </a:lnTo>
                <a:lnTo>
                  <a:pt x="1032" y="31"/>
                </a:lnTo>
                <a:lnTo>
                  <a:pt x="1033" y="32"/>
                </a:lnTo>
                <a:lnTo>
                  <a:pt x="1032" y="32"/>
                </a:lnTo>
                <a:lnTo>
                  <a:pt x="1031" y="32"/>
                </a:lnTo>
                <a:lnTo>
                  <a:pt x="1030" y="32"/>
                </a:lnTo>
                <a:lnTo>
                  <a:pt x="1030" y="33"/>
                </a:lnTo>
                <a:lnTo>
                  <a:pt x="1029" y="33"/>
                </a:lnTo>
                <a:lnTo>
                  <a:pt x="1028" y="32"/>
                </a:lnTo>
                <a:lnTo>
                  <a:pt x="1027" y="32"/>
                </a:lnTo>
                <a:lnTo>
                  <a:pt x="1027" y="31"/>
                </a:lnTo>
                <a:lnTo>
                  <a:pt x="1026" y="31"/>
                </a:lnTo>
                <a:lnTo>
                  <a:pt x="1025" y="31"/>
                </a:lnTo>
                <a:lnTo>
                  <a:pt x="1024" y="32"/>
                </a:lnTo>
                <a:lnTo>
                  <a:pt x="1024" y="33"/>
                </a:lnTo>
                <a:lnTo>
                  <a:pt x="1025" y="34"/>
                </a:lnTo>
                <a:lnTo>
                  <a:pt x="1025" y="35"/>
                </a:lnTo>
                <a:lnTo>
                  <a:pt x="1024" y="35"/>
                </a:lnTo>
                <a:lnTo>
                  <a:pt x="1023" y="35"/>
                </a:lnTo>
                <a:lnTo>
                  <a:pt x="1023" y="36"/>
                </a:lnTo>
                <a:lnTo>
                  <a:pt x="1022" y="36"/>
                </a:lnTo>
                <a:lnTo>
                  <a:pt x="1021" y="37"/>
                </a:lnTo>
                <a:lnTo>
                  <a:pt x="1020" y="38"/>
                </a:lnTo>
                <a:lnTo>
                  <a:pt x="1019" y="38"/>
                </a:lnTo>
                <a:lnTo>
                  <a:pt x="1018" y="37"/>
                </a:lnTo>
                <a:lnTo>
                  <a:pt x="1017" y="37"/>
                </a:lnTo>
                <a:lnTo>
                  <a:pt x="1016" y="36"/>
                </a:lnTo>
                <a:lnTo>
                  <a:pt x="1015" y="36"/>
                </a:lnTo>
                <a:lnTo>
                  <a:pt x="1015" y="35"/>
                </a:lnTo>
                <a:lnTo>
                  <a:pt x="1015" y="35"/>
                </a:lnTo>
                <a:lnTo>
                  <a:pt x="1014" y="35"/>
                </a:lnTo>
                <a:lnTo>
                  <a:pt x="1013" y="36"/>
                </a:lnTo>
                <a:lnTo>
                  <a:pt x="1014" y="36"/>
                </a:lnTo>
                <a:lnTo>
                  <a:pt x="1014" y="37"/>
                </a:lnTo>
                <a:lnTo>
                  <a:pt x="1013" y="37"/>
                </a:lnTo>
                <a:lnTo>
                  <a:pt x="1013" y="38"/>
                </a:lnTo>
                <a:lnTo>
                  <a:pt x="1014" y="39"/>
                </a:lnTo>
                <a:lnTo>
                  <a:pt x="1014" y="40"/>
                </a:lnTo>
                <a:lnTo>
                  <a:pt x="1014" y="41"/>
                </a:lnTo>
                <a:lnTo>
                  <a:pt x="1014" y="42"/>
                </a:lnTo>
                <a:lnTo>
                  <a:pt x="1014" y="43"/>
                </a:lnTo>
                <a:lnTo>
                  <a:pt x="1013" y="43"/>
                </a:lnTo>
                <a:lnTo>
                  <a:pt x="1012" y="42"/>
                </a:lnTo>
                <a:lnTo>
                  <a:pt x="1011" y="41"/>
                </a:lnTo>
                <a:lnTo>
                  <a:pt x="1010" y="41"/>
                </a:lnTo>
                <a:lnTo>
                  <a:pt x="1010" y="40"/>
                </a:lnTo>
                <a:lnTo>
                  <a:pt x="1009" y="41"/>
                </a:lnTo>
                <a:lnTo>
                  <a:pt x="1009" y="42"/>
                </a:lnTo>
                <a:lnTo>
                  <a:pt x="1008" y="42"/>
                </a:lnTo>
                <a:lnTo>
                  <a:pt x="1008" y="43"/>
                </a:lnTo>
                <a:lnTo>
                  <a:pt x="1008" y="43"/>
                </a:lnTo>
                <a:lnTo>
                  <a:pt x="1007" y="43"/>
                </a:lnTo>
                <a:lnTo>
                  <a:pt x="1007" y="44"/>
                </a:lnTo>
                <a:lnTo>
                  <a:pt x="1006" y="44"/>
                </a:lnTo>
                <a:lnTo>
                  <a:pt x="1005" y="44"/>
                </a:lnTo>
                <a:lnTo>
                  <a:pt x="1005" y="45"/>
                </a:lnTo>
                <a:lnTo>
                  <a:pt x="1004" y="45"/>
                </a:lnTo>
                <a:lnTo>
                  <a:pt x="1004" y="46"/>
                </a:lnTo>
                <a:lnTo>
                  <a:pt x="1004" y="47"/>
                </a:lnTo>
                <a:lnTo>
                  <a:pt x="1003" y="49"/>
                </a:lnTo>
                <a:lnTo>
                  <a:pt x="1001" y="50"/>
                </a:lnTo>
                <a:lnTo>
                  <a:pt x="1000" y="51"/>
                </a:lnTo>
                <a:lnTo>
                  <a:pt x="999" y="51"/>
                </a:lnTo>
                <a:lnTo>
                  <a:pt x="998" y="50"/>
                </a:lnTo>
                <a:lnTo>
                  <a:pt x="998" y="51"/>
                </a:lnTo>
                <a:lnTo>
                  <a:pt x="997" y="51"/>
                </a:lnTo>
                <a:lnTo>
                  <a:pt x="997" y="52"/>
                </a:lnTo>
                <a:lnTo>
                  <a:pt x="997" y="53"/>
                </a:lnTo>
                <a:lnTo>
                  <a:pt x="997" y="54"/>
                </a:lnTo>
                <a:lnTo>
                  <a:pt x="997" y="55"/>
                </a:lnTo>
                <a:lnTo>
                  <a:pt x="996" y="55"/>
                </a:lnTo>
                <a:lnTo>
                  <a:pt x="996" y="54"/>
                </a:lnTo>
                <a:lnTo>
                  <a:pt x="995" y="53"/>
                </a:lnTo>
                <a:lnTo>
                  <a:pt x="994" y="53"/>
                </a:lnTo>
                <a:lnTo>
                  <a:pt x="994" y="54"/>
                </a:lnTo>
                <a:lnTo>
                  <a:pt x="994" y="55"/>
                </a:lnTo>
                <a:lnTo>
                  <a:pt x="994" y="56"/>
                </a:lnTo>
                <a:lnTo>
                  <a:pt x="994" y="57"/>
                </a:lnTo>
                <a:lnTo>
                  <a:pt x="995" y="57"/>
                </a:lnTo>
                <a:lnTo>
                  <a:pt x="995" y="58"/>
                </a:lnTo>
                <a:lnTo>
                  <a:pt x="994" y="59"/>
                </a:lnTo>
                <a:lnTo>
                  <a:pt x="994" y="60"/>
                </a:lnTo>
                <a:lnTo>
                  <a:pt x="992" y="60"/>
                </a:lnTo>
                <a:lnTo>
                  <a:pt x="992" y="59"/>
                </a:lnTo>
                <a:lnTo>
                  <a:pt x="991" y="59"/>
                </a:lnTo>
                <a:lnTo>
                  <a:pt x="990" y="59"/>
                </a:lnTo>
                <a:lnTo>
                  <a:pt x="990" y="58"/>
                </a:lnTo>
                <a:lnTo>
                  <a:pt x="991" y="57"/>
                </a:lnTo>
                <a:lnTo>
                  <a:pt x="991" y="56"/>
                </a:lnTo>
                <a:lnTo>
                  <a:pt x="990" y="56"/>
                </a:lnTo>
                <a:lnTo>
                  <a:pt x="989" y="57"/>
                </a:lnTo>
                <a:lnTo>
                  <a:pt x="989" y="58"/>
                </a:lnTo>
                <a:lnTo>
                  <a:pt x="989" y="59"/>
                </a:lnTo>
                <a:lnTo>
                  <a:pt x="988" y="59"/>
                </a:lnTo>
                <a:lnTo>
                  <a:pt x="988" y="60"/>
                </a:lnTo>
                <a:lnTo>
                  <a:pt x="988" y="61"/>
                </a:lnTo>
                <a:lnTo>
                  <a:pt x="987" y="61"/>
                </a:lnTo>
                <a:lnTo>
                  <a:pt x="986" y="61"/>
                </a:lnTo>
                <a:lnTo>
                  <a:pt x="985" y="61"/>
                </a:lnTo>
                <a:lnTo>
                  <a:pt x="984" y="61"/>
                </a:lnTo>
                <a:lnTo>
                  <a:pt x="984" y="60"/>
                </a:lnTo>
                <a:lnTo>
                  <a:pt x="984" y="61"/>
                </a:lnTo>
                <a:lnTo>
                  <a:pt x="983" y="61"/>
                </a:lnTo>
                <a:lnTo>
                  <a:pt x="982" y="61"/>
                </a:lnTo>
                <a:lnTo>
                  <a:pt x="981" y="61"/>
                </a:lnTo>
                <a:lnTo>
                  <a:pt x="980" y="61"/>
                </a:lnTo>
                <a:lnTo>
                  <a:pt x="979" y="61"/>
                </a:lnTo>
                <a:lnTo>
                  <a:pt x="978" y="61"/>
                </a:lnTo>
                <a:lnTo>
                  <a:pt x="978" y="62"/>
                </a:lnTo>
                <a:lnTo>
                  <a:pt x="979" y="63"/>
                </a:lnTo>
                <a:lnTo>
                  <a:pt x="979" y="63"/>
                </a:lnTo>
                <a:lnTo>
                  <a:pt x="980" y="63"/>
                </a:lnTo>
                <a:lnTo>
                  <a:pt x="980" y="64"/>
                </a:lnTo>
                <a:lnTo>
                  <a:pt x="981" y="64"/>
                </a:lnTo>
                <a:lnTo>
                  <a:pt x="982" y="64"/>
                </a:lnTo>
                <a:lnTo>
                  <a:pt x="981" y="64"/>
                </a:lnTo>
                <a:lnTo>
                  <a:pt x="981" y="65"/>
                </a:lnTo>
                <a:lnTo>
                  <a:pt x="980" y="65"/>
                </a:lnTo>
                <a:lnTo>
                  <a:pt x="980" y="66"/>
                </a:lnTo>
                <a:lnTo>
                  <a:pt x="980" y="67"/>
                </a:lnTo>
                <a:lnTo>
                  <a:pt x="979" y="67"/>
                </a:lnTo>
                <a:lnTo>
                  <a:pt x="978" y="66"/>
                </a:lnTo>
                <a:lnTo>
                  <a:pt x="977" y="66"/>
                </a:lnTo>
                <a:lnTo>
                  <a:pt x="976" y="66"/>
                </a:lnTo>
                <a:lnTo>
                  <a:pt x="976" y="67"/>
                </a:lnTo>
                <a:lnTo>
                  <a:pt x="976" y="68"/>
                </a:lnTo>
                <a:lnTo>
                  <a:pt x="976" y="69"/>
                </a:lnTo>
                <a:lnTo>
                  <a:pt x="977" y="70"/>
                </a:lnTo>
                <a:lnTo>
                  <a:pt x="976" y="70"/>
                </a:lnTo>
                <a:lnTo>
                  <a:pt x="976" y="71"/>
                </a:lnTo>
                <a:lnTo>
                  <a:pt x="977" y="71"/>
                </a:lnTo>
                <a:lnTo>
                  <a:pt x="977" y="72"/>
                </a:lnTo>
                <a:lnTo>
                  <a:pt x="976" y="72"/>
                </a:lnTo>
                <a:lnTo>
                  <a:pt x="975" y="72"/>
                </a:lnTo>
                <a:lnTo>
                  <a:pt x="974" y="72"/>
                </a:lnTo>
                <a:lnTo>
                  <a:pt x="974" y="72"/>
                </a:lnTo>
                <a:lnTo>
                  <a:pt x="974" y="73"/>
                </a:lnTo>
                <a:lnTo>
                  <a:pt x="974" y="73"/>
                </a:lnTo>
                <a:lnTo>
                  <a:pt x="974" y="74"/>
                </a:lnTo>
                <a:lnTo>
                  <a:pt x="974" y="76"/>
                </a:lnTo>
                <a:lnTo>
                  <a:pt x="974" y="76"/>
                </a:lnTo>
                <a:lnTo>
                  <a:pt x="974" y="77"/>
                </a:lnTo>
                <a:lnTo>
                  <a:pt x="975" y="77"/>
                </a:lnTo>
                <a:lnTo>
                  <a:pt x="976" y="77"/>
                </a:lnTo>
                <a:lnTo>
                  <a:pt x="975" y="78"/>
                </a:lnTo>
                <a:lnTo>
                  <a:pt x="974" y="78"/>
                </a:lnTo>
                <a:lnTo>
                  <a:pt x="974" y="78"/>
                </a:lnTo>
                <a:lnTo>
                  <a:pt x="973" y="78"/>
                </a:lnTo>
                <a:lnTo>
                  <a:pt x="972" y="78"/>
                </a:lnTo>
                <a:lnTo>
                  <a:pt x="971" y="77"/>
                </a:lnTo>
                <a:lnTo>
                  <a:pt x="971" y="76"/>
                </a:lnTo>
                <a:lnTo>
                  <a:pt x="969" y="76"/>
                </a:lnTo>
                <a:lnTo>
                  <a:pt x="968" y="76"/>
                </a:lnTo>
                <a:lnTo>
                  <a:pt x="968" y="77"/>
                </a:lnTo>
                <a:lnTo>
                  <a:pt x="968" y="78"/>
                </a:lnTo>
                <a:lnTo>
                  <a:pt x="968" y="79"/>
                </a:lnTo>
                <a:lnTo>
                  <a:pt x="967" y="79"/>
                </a:lnTo>
                <a:lnTo>
                  <a:pt x="967" y="80"/>
                </a:lnTo>
                <a:lnTo>
                  <a:pt x="967" y="81"/>
                </a:lnTo>
                <a:lnTo>
                  <a:pt x="966" y="82"/>
                </a:lnTo>
                <a:lnTo>
                  <a:pt x="966" y="83"/>
                </a:lnTo>
                <a:lnTo>
                  <a:pt x="967" y="83"/>
                </a:lnTo>
                <a:lnTo>
                  <a:pt x="968" y="84"/>
                </a:lnTo>
                <a:lnTo>
                  <a:pt x="969" y="84"/>
                </a:lnTo>
                <a:lnTo>
                  <a:pt x="969" y="84"/>
                </a:lnTo>
                <a:lnTo>
                  <a:pt x="969" y="85"/>
                </a:lnTo>
                <a:lnTo>
                  <a:pt x="969" y="86"/>
                </a:lnTo>
                <a:lnTo>
                  <a:pt x="968" y="86"/>
                </a:lnTo>
                <a:lnTo>
                  <a:pt x="968" y="87"/>
                </a:lnTo>
                <a:lnTo>
                  <a:pt x="968" y="88"/>
                </a:lnTo>
                <a:lnTo>
                  <a:pt x="968" y="89"/>
                </a:lnTo>
                <a:lnTo>
                  <a:pt x="968" y="90"/>
                </a:lnTo>
                <a:lnTo>
                  <a:pt x="967" y="91"/>
                </a:lnTo>
                <a:lnTo>
                  <a:pt x="966" y="91"/>
                </a:lnTo>
                <a:lnTo>
                  <a:pt x="965" y="91"/>
                </a:lnTo>
                <a:lnTo>
                  <a:pt x="964" y="91"/>
                </a:lnTo>
                <a:lnTo>
                  <a:pt x="963" y="90"/>
                </a:lnTo>
                <a:lnTo>
                  <a:pt x="962" y="90"/>
                </a:lnTo>
                <a:lnTo>
                  <a:pt x="962" y="89"/>
                </a:lnTo>
                <a:lnTo>
                  <a:pt x="961" y="89"/>
                </a:lnTo>
                <a:lnTo>
                  <a:pt x="961" y="88"/>
                </a:lnTo>
                <a:lnTo>
                  <a:pt x="960" y="88"/>
                </a:lnTo>
                <a:lnTo>
                  <a:pt x="959" y="87"/>
                </a:lnTo>
                <a:lnTo>
                  <a:pt x="958" y="88"/>
                </a:lnTo>
                <a:lnTo>
                  <a:pt x="958" y="89"/>
                </a:lnTo>
                <a:lnTo>
                  <a:pt x="959" y="89"/>
                </a:lnTo>
                <a:lnTo>
                  <a:pt x="959" y="90"/>
                </a:lnTo>
                <a:lnTo>
                  <a:pt x="959" y="91"/>
                </a:lnTo>
                <a:lnTo>
                  <a:pt x="958" y="91"/>
                </a:lnTo>
                <a:lnTo>
                  <a:pt x="957" y="91"/>
                </a:lnTo>
                <a:lnTo>
                  <a:pt x="957" y="92"/>
                </a:lnTo>
                <a:lnTo>
                  <a:pt x="957" y="93"/>
                </a:lnTo>
                <a:lnTo>
                  <a:pt x="956" y="93"/>
                </a:lnTo>
                <a:lnTo>
                  <a:pt x="955" y="93"/>
                </a:lnTo>
                <a:lnTo>
                  <a:pt x="954" y="92"/>
                </a:lnTo>
                <a:lnTo>
                  <a:pt x="955" y="91"/>
                </a:lnTo>
                <a:lnTo>
                  <a:pt x="954" y="91"/>
                </a:lnTo>
                <a:lnTo>
                  <a:pt x="954" y="90"/>
                </a:lnTo>
                <a:lnTo>
                  <a:pt x="953" y="90"/>
                </a:lnTo>
                <a:lnTo>
                  <a:pt x="953" y="91"/>
                </a:lnTo>
                <a:lnTo>
                  <a:pt x="953" y="91"/>
                </a:lnTo>
                <a:lnTo>
                  <a:pt x="953" y="92"/>
                </a:lnTo>
                <a:lnTo>
                  <a:pt x="952" y="93"/>
                </a:lnTo>
                <a:lnTo>
                  <a:pt x="953" y="93"/>
                </a:lnTo>
                <a:lnTo>
                  <a:pt x="953" y="94"/>
                </a:lnTo>
                <a:lnTo>
                  <a:pt x="953" y="94"/>
                </a:lnTo>
                <a:lnTo>
                  <a:pt x="953" y="95"/>
                </a:lnTo>
                <a:lnTo>
                  <a:pt x="954" y="95"/>
                </a:lnTo>
                <a:lnTo>
                  <a:pt x="955" y="95"/>
                </a:lnTo>
                <a:lnTo>
                  <a:pt x="955" y="96"/>
                </a:lnTo>
                <a:lnTo>
                  <a:pt x="954" y="96"/>
                </a:lnTo>
                <a:lnTo>
                  <a:pt x="954" y="97"/>
                </a:lnTo>
                <a:lnTo>
                  <a:pt x="954" y="98"/>
                </a:lnTo>
                <a:lnTo>
                  <a:pt x="953" y="99"/>
                </a:lnTo>
                <a:lnTo>
                  <a:pt x="953" y="99"/>
                </a:lnTo>
                <a:lnTo>
                  <a:pt x="952" y="99"/>
                </a:lnTo>
                <a:lnTo>
                  <a:pt x="951" y="100"/>
                </a:lnTo>
                <a:lnTo>
                  <a:pt x="950" y="100"/>
                </a:lnTo>
                <a:lnTo>
                  <a:pt x="949" y="100"/>
                </a:lnTo>
                <a:lnTo>
                  <a:pt x="949" y="101"/>
                </a:lnTo>
                <a:lnTo>
                  <a:pt x="949" y="102"/>
                </a:lnTo>
                <a:lnTo>
                  <a:pt x="948" y="103"/>
                </a:lnTo>
                <a:lnTo>
                  <a:pt x="947" y="103"/>
                </a:lnTo>
                <a:lnTo>
                  <a:pt x="947" y="104"/>
                </a:lnTo>
                <a:lnTo>
                  <a:pt x="947" y="104"/>
                </a:lnTo>
                <a:lnTo>
                  <a:pt x="946" y="104"/>
                </a:lnTo>
                <a:lnTo>
                  <a:pt x="945" y="105"/>
                </a:lnTo>
                <a:lnTo>
                  <a:pt x="945" y="106"/>
                </a:lnTo>
                <a:lnTo>
                  <a:pt x="945" y="107"/>
                </a:lnTo>
                <a:lnTo>
                  <a:pt x="946" y="108"/>
                </a:lnTo>
                <a:lnTo>
                  <a:pt x="946" y="109"/>
                </a:lnTo>
                <a:lnTo>
                  <a:pt x="946" y="110"/>
                </a:lnTo>
                <a:lnTo>
                  <a:pt x="946" y="111"/>
                </a:lnTo>
                <a:lnTo>
                  <a:pt x="946" y="112"/>
                </a:lnTo>
                <a:lnTo>
                  <a:pt x="947" y="113"/>
                </a:lnTo>
                <a:lnTo>
                  <a:pt x="947" y="114"/>
                </a:lnTo>
                <a:lnTo>
                  <a:pt x="947" y="115"/>
                </a:lnTo>
                <a:lnTo>
                  <a:pt x="947" y="116"/>
                </a:lnTo>
                <a:lnTo>
                  <a:pt x="946" y="116"/>
                </a:lnTo>
                <a:lnTo>
                  <a:pt x="946" y="117"/>
                </a:lnTo>
                <a:lnTo>
                  <a:pt x="947" y="118"/>
                </a:lnTo>
                <a:lnTo>
                  <a:pt x="946" y="118"/>
                </a:lnTo>
                <a:lnTo>
                  <a:pt x="946" y="119"/>
                </a:lnTo>
                <a:lnTo>
                  <a:pt x="946" y="120"/>
                </a:lnTo>
                <a:lnTo>
                  <a:pt x="947" y="120"/>
                </a:lnTo>
                <a:lnTo>
                  <a:pt x="947" y="121"/>
                </a:lnTo>
                <a:lnTo>
                  <a:pt x="947" y="122"/>
                </a:lnTo>
                <a:lnTo>
                  <a:pt x="946" y="122"/>
                </a:lnTo>
                <a:lnTo>
                  <a:pt x="945" y="122"/>
                </a:lnTo>
                <a:lnTo>
                  <a:pt x="944" y="122"/>
                </a:lnTo>
                <a:lnTo>
                  <a:pt x="944" y="123"/>
                </a:lnTo>
                <a:lnTo>
                  <a:pt x="944" y="124"/>
                </a:lnTo>
                <a:lnTo>
                  <a:pt x="944" y="125"/>
                </a:lnTo>
                <a:lnTo>
                  <a:pt x="943" y="125"/>
                </a:lnTo>
                <a:lnTo>
                  <a:pt x="942" y="125"/>
                </a:lnTo>
                <a:lnTo>
                  <a:pt x="941" y="125"/>
                </a:lnTo>
                <a:lnTo>
                  <a:pt x="941" y="126"/>
                </a:lnTo>
                <a:lnTo>
                  <a:pt x="941" y="127"/>
                </a:lnTo>
                <a:lnTo>
                  <a:pt x="940" y="127"/>
                </a:lnTo>
                <a:lnTo>
                  <a:pt x="939" y="128"/>
                </a:lnTo>
                <a:lnTo>
                  <a:pt x="939" y="129"/>
                </a:lnTo>
                <a:lnTo>
                  <a:pt x="939" y="130"/>
                </a:lnTo>
                <a:lnTo>
                  <a:pt x="938" y="131"/>
                </a:lnTo>
                <a:lnTo>
                  <a:pt x="937" y="130"/>
                </a:lnTo>
                <a:lnTo>
                  <a:pt x="936" y="130"/>
                </a:lnTo>
                <a:lnTo>
                  <a:pt x="935" y="131"/>
                </a:lnTo>
                <a:lnTo>
                  <a:pt x="934" y="131"/>
                </a:lnTo>
                <a:lnTo>
                  <a:pt x="934" y="132"/>
                </a:lnTo>
                <a:lnTo>
                  <a:pt x="934" y="133"/>
                </a:lnTo>
                <a:lnTo>
                  <a:pt x="933" y="134"/>
                </a:lnTo>
                <a:lnTo>
                  <a:pt x="933" y="135"/>
                </a:lnTo>
                <a:lnTo>
                  <a:pt x="933" y="136"/>
                </a:lnTo>
                <a:lnTo>
                  <a:pt x="933" y="137"/>
                </a:lnTo>
                <a:lnTo>
                  <a:pt x="933" y="138"/>
                </a:lnTo>
                <a:lnTo>
                  <a:pt x="933" y="139"/>
                </a:lnTo>
                <a:lnTo>
                  <a:pt x="933" y="140"/>
                </a:lnTo>
                <a:lnTo>
                  <a:pt x="933" y="140"/>
                </a:lnTo>
                <a:lnTo>
                  <a:pt x="933" y="141"/>
                </a:lnTo>
                <a:lnTo>
                  <a:pt x="933" y="141"/>
                </a:lnTo>
                <a:lnTo>
                  <a:pt x="933" y="142"/>
                </a:lnTo>
                <a:lnTo>
                  <a:pt x="933" y="143"/>
                </a:lnTo>
                <a:lnTo>
                  <a:pt x="933" y="144"/>
                </a:lnTo>
                <a:lnTo>
                  <a:pt x="934" y="144"/>
                </a:lnTo>
                <a:lnTo>
                  <a:pt x="934" y="145"/>
                </a:lnTo>
                <a:lnTo>
                  <a:pt x="934" y="145"/>
                </a:lnTo>
                <a:lnTo>
                  <a:pt x="934" y="146"/>
                </a:lnTo>
                <a:lnTo>
                  <a:pt x="935" y="146"/>
                </a:lnTo>
                <a:lnTo>
                  <a:pt x="935" y="147"/>
                </a:lnTo>
                <a:lnTo>
                  <a:pt x="935" y="148"/>
                </a:lnTo>
                <a:lnTo>
                  <a:pt x="934" y="148"/>
                </a:lnTo>
                <a:lnTo>
                  <a:pt x="933" y="149"/>
                </a:lnTo>
                <a:lnTo>
                  <a:pt x="933" y="150"/>
                </a:lnTo>
                <a:lnTo>
                  <a:pt x="933" y="151"/>
                </a:lnTo>
                <a:lnTo>
                  <a:pt x="933" y="151"/>
                </a:lnTo>
                <a:lnTo>
                  <a:pt x="934" y="152"/>
                </a:lnTo>
                <a:lnTo>
                  <a:pt x="936" y="152"/>
                </a:lnTo>
                <a:lnTo>
                  <a:pt x="937" y="153"/>
                </a:lnTo>
                <a:lnTo>
                  <a:pt x="938" y="154"/>
                </a:lnTo>
                <a:lnTo>
                  <a:pt x="939" y="155"/>
                </a:lnTo>
                <a:lnTo>
                  <a:pt x="939" y="156"/>
                </a:lnTo>
                <a:lnTo>
                  <a:pt x="937" y="158"/>
                </a:lnTo>
                <a:lnTo>
                  <a:pt x="937" y="159"/>
                </a:lnTo>
                <a:lnTo>
                  <a:pt x="938" y="159"/>
                </a:lnTo>
                <a:lnTo>
                  <a:pt x="938" y="160"/>
                </a:lnTo>
                <a:lnTo>
                  <a:pt x="939" y="160"/>
                </a:lnTo>
                <a:lnTo>
                  <a:pt x="940" y="160"/>
                </a:lnTo>
                <a:lnTo>
                  <a:pt x="941" y="159"/>
                </a:lnTo>
                <a:lnTo>
                  <a:pt x="942" y="159"/>
                </a:lnTo>
                <a:lnTo>
                  <a:pt x="943" y="159"/>
                </a:lnTo>
                <a:lnTo>
                  <a:pt x="944" y="159"/>
                </a:lnTo>
                <a:lnTo>
                  <a:pt x="945" y="160"/>
                </a:lnTo>
                <a:lnTo>
                  <a:pt x="946" y="161"/>
                </a:lnTo>
                <a:lnTo>
                  <a:pt x="947" y="161"/>
                </a:lnTo>
                <a:lnTo>
                  <a:pt x="947" y="162"/>
                </a:lnTo>
                <a:lnTo>
                  <a:pt x="948" y="163"/>
                </a:lnTo>
                <a:lnTo>
                  <a:pt x="948" y="165"/>
                </a:lnTo>
                <a:lnTo>
                  <a:pt x="949" y="165"/>
                </a:lnTo>
                <a:lnTo>
                  <a:pt x="949" y="166"/>
                </a:lnTo>
                <a:lnTo>
                  <a:pt x="950" y="166"/>
                </a:lnTo>
                <a:lnTo>
                  <a:pt x="950" y="165"/>
                </a:lnTo>
                <a:lnTo>
                  <a:pt x="951" y="165"/>
                </a:lnTo>
                <a:lnTo>
                  <a:pt x="952" y="165"/>
                </a:lnTo>
                <a:lnTo>
                  <a:pt x="953" y="165"/>
                </a:lnTo>
                <a:lnTo>
                  <a:pt x="953" y="165"/>
                </a:lnTo>
                <a:lnTo>
                  <a:pt x="953" y="166"/>
                </a:lnTo>
                <a:lnTo>
                  <a:pt x="954" y="166"/>
                </a:lnTo>
                <a:lnTo>
                  <a:pt x="954" y="166"/>
                </a:lnTo>
                <a:lnTo>
                  <a:pt x="954" y="167"/>
                </a:lnTo>
                <a:lnTo>
                  <a:pt x="954" y="168"/>
                </a:lnTo>
                <a:lnTo>
                  <a:pt x="955" y="168"/>
                </a:lnTo>
                <a:lnTo>
                  <a:pt x="955" y="169"/>
                </a:lnTo>
                <a:lnTo>
                  <a:pt x="956" y="169"/>
                </a:lnTo>
                <a:lnTo>
                  <a:pt x="956" y="170"/>
                </a:lnTo>
                <a:lnTo>
                  <a:pt x="957" y="171"/>
                </a:lnTo>
                <a:lnTo>
                  <a:pt x="958" y="172"/>
                </a:lnTo>
                <a:lnTo>
                  <a:pt x="958" y="173"/>
                </a:lnTo>
                <a:lnTo>
                  <a:pt x="959" y="173"/>
                </a:lnTo>
                <a:lnTo>
                  <a:pt x="960" y="173"/>
                </a:lnTo>
                <a:lnTo>
                  <a:pt x="960" y="174"/>
                </a:lnTo>
                <a:lnTo>
                  <a:pt x="961" y="174"/>
                </a:lnTo>
                <a:lnTo>
                  <a:pt x="962" y="174"/>
                </a:lnTo>
                <a:lnTo>
                  <a:pt x="963" y="175"/>
                </a:lnTo>
                <a:lnTo>
                  <a:pt x="964" y="175"/>
                </a:lnTo>
                <a:lnTo>
                  <a:pt x="964" y="176"/>
                </a:lnTo>
                <a:lnTo>
                  <a:pt x="964" y="177"/>
                </a:lnTo>
                <a:lnTo>
                  <a:pt x="965" y="177"/>
                </a:lnTo>
                <a:lnTo>
                  <a:pt x="966" y="178"/>
                </a:lnTo>
                <a:lnTo>
                  <a:pt x="967" y="178"/>
                </a:lnTo>
                <a:lnTo>
                  <a:pt x="967" y="179"/>
                </a:lnTo>
                <a:lnTo>
                  <a:pt x="968" y="179"/>
                </a:lnTo>
                <a:lnTo>
                  <a:pt x="969" y="179"/>
                </a:lnTo>
                <a:lnTo>
                  <a:pt x="971" y="179"/>
                </a:lnTo>
                <a:lnTo>
                  <a:pt x="972" y="180"/>
                </a:lnTo>
                <a:lnTo>
                  <a:pt x="973" y="180"/>
                </a:lnTo>
                <a:lnTo>
                  <a:pt x="974" y="180"/>
                </a:lnTo>
                <a:lnTo>
                  <a:pt x="974" y="181"/>
                </a:lnTo>
                <a:lnTo>
                  <a:pt x="974" y="181"/>
                </a:lnTo>
                <a:lnTo>
                  <a:pt x="974" y="182"/>
                </a:lnTo>
                <a:lnTo>
                  <a:pt x="975" y="182"/>
                </a:lnTo>
                <a:lnTo>
                  <a:pt x="975" y="183"/>
                </a:lnTo>
                <a:lnTo>
                  <a:pt x="976" y="183"/>
                </a:lnTo>
                <a:lnTo>
                  <a:pt x="976" y="184"/>
                </a:lnTo>
                <a:lnTo>
                  <a:pt x="977" y="184"/>
                </a:lnTo>
                <a:lnTo>
                  <a:pt x="977" y="185"/>
                </a:lnTo>
                <a:lnTo>
                  <a:pt x="977" y="186"/>
                </a:lnTo>
                <a:lnTo>
                  <a:pt x="978" y="186"/>
                </a:lnTo>
                <a:lnTo>
                  <a:pt x="978" y="186"/>
                </a:lnTo>
                <a:lnTo>
                  <a:pt x="979" y="186"/>
                </a:lnTo>
                <a:lnTo>
                  <a:pt x="980" y="187"/>
                </a:lnTo>
                <a:lnTo>
                  <a:pt x="980" y="188"/>
                </a:lnTo>
                <a:lnTo>
                  <a:pt x="979" y="188"/>
                </a:lnTo>
                <a:lnTo>
                  <a:pt x="979" y="189"/>
                </a:lnTo>
                <a:lnTo>
                  <a:pt x="979" y="190"/>
                </a:lnTo>
                <a:lnTo>
                  <a:pt x="981" y="191"/>
                </a:lnTo>
                <a:lnTo>
                  <a:pt x="981" y="192"/>
                </a:lnTo>
                <a:lnTo>
                  <a:pt x="982" y="192"/>
                </a:lnTo>
                <a:lnTo>
                  <a:pt x="982" y="193"/>
                </a:lnTo>
                <a:lnTo>
                  <a:pt x="983" y="193"/>
                </a:lnTo>
                <a:lnTo>
                  <a:pt x="984" y="193"/>
                </a:lnTo>
                <a:lnTo>
                  <a:pt x="984" y="194"/>
                </a:lnTo>
                <a:lnTo>
                  <a:pt x="985" y="194"/>
                </a:lnTo>
                <a:lnTo>
                  <a:pt x="985" y="193"/>
                </a:lnTo>
                <a:lnTo>
                  <a:pt x="986" y="194"/>
                </a:lnTo>
                <a:lnTo>
                  <a:pt x="987" y="194"/>
                </a:lnTo>
                <a:lnTo>
                  <a:pt x="988" y="194"/>
                </a:lnTo>
                <a:lnTo>
                  <a:pt x="990" y="194"/>
                </a:lnTo>
                <a:lnTo>
                  <a:pt x="992" y="194"/>
                </a:lnTo>
                <a:lnTo>
                  <a:pt x="994" y="194"/>
                </a:lnTo>
                <a:lnTo>
                  <a:pt x="995" y="194"/>
                </a:lnTo>
                <a:lnTo>
                  <a:pt x="996" y="195"/>
                </a:lnTo>
                <a:lnTo>
                  <a:pt x="997" y="195"/>
                </a:lnTo>
                <a:lnTo>
                  <a:pt x="998" y="196"/>
                </a:lnTo>
                <a:lnTo>
                  <a:pt x="998" y="197"/>
                </a:lnTo>
                <a:lnTo>
                  <a:pt x="998" y="198"/>
                </a:lnTo>
                <a:lnTo>
                  <a:pt x="999" y="197"/>
                </a:lnTo>
                <a:lnTo>
                  <a:pt x="1000" y="197"/>
                </a:lnTo>
                <a:lnTo>
                  <a:pt x="1001" y="196"/>
                </a:lnTo>
                <a:lnTo>
                  <a:pt x="1002" y="196"/>
                </a:lnTo>
                <a:lnTo>
                  <a:pt x="1003" y="196"/>
                </a:lnTo>
                <a:lnTo>
                  <a:pt x="1003" y="195"/>
                </a:lnTo>
                <a:lnTo>
                  <a:pt x="1004" y="195"/>
                </a:lnTo>
                <a:lnTo>
                  <a:pt x="1005" y="195"/>
                </a:lnTo>
                <a:lnTo>
                  <a:pt x="1006" y="195"/>
                </a:lnTo>
                <a:lnTo>
                  <a:pt x="1007" y="195"/>
                </a:lnTo>
                <a:lnTo>
                  <a:pt x="1008" y="195"/>
                </a:lnTo>
                <a:lnTo>
                  <a:pt x="1009" y="195"/>
                </a:lnTo>
                <a:lnTo>
                  <a:pt x="1010" y="195"/>
                </a:lnTo>
                <a:lnTo>
                  <a:pt x="1011" y="196"/>
                </a:lnTo>
                <a:lnTo>
                  <a:pt x="1012" y="197"/>
                </a:lnTo>
                <a:lnTo>
                  <a:pt x="1013" y="197"/>
                </a:lnTo>
                <a:lnTo>
                  <a:pt x="1014" y="197"/>
                </a:lnTo>
                <a:lnTo>
                  <a:pt x="1014" y="198"/>
                </a:lnTo>
                <a:lnTo>
                  <a:pt x="1014" y="199"/>
                </a:lnTo>
                <a:lnTo>
                  <a:pt x="1013" y="199"/>
                </a:lnTo>
                <a:lnTo>
                  <a:pt x="1012" y="199"/>
                </a:lnTo>
                <a:lnTo>
                  <a:pt x="1011" y="199"/>
                </a:lnTo>
                <a:lnTo>
                  <a:pt x="1010" y="199"/>
                </a:lnTo>
                <a:lnTo>
                  <a:pt x="1009" y="200"/>
                </a:lnTo>
                <a:lnTo>
                  <a:pt x="1009" y="201"/>
                </a:lnTo>
                <a:lnTo>
                  <a:pt x="1010" y="201"/>
                </a:lnTo>
                <a:lnTo>
                  <a:pt x="1010" y="202"/>
                </a:lnTo>
                <a:lnTo>
                  <a:pt x="1009" y="202"/>
                </a:lnTo>
                <a:lnTo>
                  <a:pt x="1009" y="203"/>
                </a:lnTo>
                <a:lnTo>
                  <a:pt x="1010" y="203"/>
                </a:lnTo>
                <a:lnTo>
                  <a:pt x="1010" y="204"/>
                </a:lnTo>
                <a:lnTo>
                  <a:pt x="1011" y="204"/>
                </a:lnTo>
                <a:lnTo>
                  <a:pt x="1012" y="204"/>
                </a:lnTo>
                <a:lnTo>
                  <a:pt x="1013" y="204"/>
                </a:lnTo>
                <a:lnTo>
                  <a:pt x="1014" y="205"/>
                </a:lnTo>
                <a:lnTo>
                  <a:pt x="1015" y="205"/>
                </a:lnTo>
                <a:lnTo>
                  <a:pt x="1015" y="205"/>
                </a:lnTo>
                <a:lnTo>
                  <a:pt x="1015" y="206"/>
                </a:lnTo>
                <a:lnTo>
                  <a:pt x="1015" y="207"/>
                </a:lnTo>
                <a:lnTo>
                  <a:pt x="1015" y="207"/>
                </a:lnTo>
                <a:lnTo>
                  <a:pt x="1015" y="207"/>
                </a:lnTo>
                <a:lnTo>
                  <a:pt x="1014" y="208"/>
                </a:lnTo>
                <a:lnTo>
                  <a:pt x="1015" y="209"/>
                </a:lnTo>
                <a:lnTo>
                  <a:pt x="1015" y="209"/>
                </a:lnTo>
                <a:lnTo>
                  <a:pt x="1016" y="209"/>
                </a:lnTo>
                <a:lnTo>
                  <a:pt x="1017" y="210"/>
                </a:lnTo>
                <a:lnTo>
                  <a:pt x="1018" y="211"/>
                </a:lnTo>
                <a:lnTo>
                  <a:pt x="1019" y="211"/>
                </a:lnTo>
                <a:lnTo>
                  <a:pt x="1020" y="211"/>
                </a:lnTo>
                <a:lnTo>
                  <a:pt x="1020" y="212"/>
                </a:lnTo>
                <a:lnTo>
                  <a:pt x="1021" y="212"/>
                </a:lnTo>
                <a:lnTo>
                  <a:pt x="1021" y="213"/>
                </a:lnTo>
                <a:lnTo>
                  <a:pt x="1021" y="214"/>
                </a:lnTo>
                <a:lnTo>
                  <a:pt x="1022" y="214"/>
                </a:lnTo>
                <a:lnTo>
                  <a:pt x="1022" y="215"/>
                </a:lnTo>
                <a:lnTo>
                  <a:pt x="1022" y="216"/>
                </a:lnTo>
                <a:lnTo>
                  <a:pt x="1022" y="217"/>
                </a:lnTo>
                <a:lnTo>
                  <a:pt x="1021" y="218"/>
                </a:lnTo>
                <a:lnTo>
                  <a:pt x="1022" y="218"/>
                </a:lnTo>
                <a:lnTo>
                  <a:pt x="1023" y="218"/>
                </a:lnTo>
                <a:lnTo>
                  <a:pt x="1024" y="219"/>
                </a:lnTo>
                <a:lnTo>
                  <a:pt x="1025" y="219"/>
                </a:lnTo>
                <a:lnTo>
                  <a:pt x="1026" y="219"/>
                </a:lnTo>
                <a:lnTo>
                  <a:pt x="1026" y="218"/>
                </a:lnTo>
                <a:lnTo>
                  <a:pt x="1027" y="218"/>
                </a:lnTo>
                <a:lnTo>
                  <a:pt x="1028" y="218"/>
                </a:lnTo>
                <a:lnTo>
                  <a:pt x="1029" y="219"/>
                </a:lnTo>
                <a:lnTo>
                  <a:pt x="1030" y="219"/>
                </a:lnTo>
                <a:lnTo>
                  <a:pt x="1030" y="220"/>
                </a:lnTo>
                <a:lnTo>
                  <a:pt x="1029" y="220"/>
                </a:lnTo>
                <a:lnTo>
                  <a:pt x="1029" y="221"/>
                </a:lnTo>
                <a:lnTo>
                  <a:pt x="1029" y="222"/>
                </a:lnTo>
                <a:lnTo>
                  <a:pt x="1029" y="223"/>
                </a:lnTo>
                <a:lnTo>
                  <a:pt x="1030" y="223"/>
                </a:lnTo>
                <a:lnTo>
                  <a:pt x="1031" y="223"/>
                </a:lnTo>
                <a:lnTo>
                  <a:pt x="1032" y="223"/>
                </a:lnTo>
                <a:lnTo>
                  <a:pt x="1033" y="223"/>
                </a:lnTo>
                <a:lnTo>
                  <a:pt x="1033" y="224"/>
                </a:lnTo>
                <a:lnTo>
                  <a:pt x="1034" y="224"/>
                </a:lnTo>
                <a:lnTo>
                  <a:pt x="1035" y="225"/>
                </a:lnTo>
                <a:lnTo>
                  <a:pt x="1035" y="226"/>
                </a:lnTo>
                <a:lnTo>
                  <a:pt x="1035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5" y="228"/>
                </a:lnTo>
                <a:lnTo>
                  <a:pt x="1036" y="228"/>
                </a:lnTo>
                <a:lnTo>
                  <a:pt x="1037" y="228"/>
                </a:lnTo>
                <a:lnTo>
                  <a:pt x="1037" y="229"/>
                </a:lnTo>
                <a:lnTo>
                  <a:pt x="1037" y="230"/>
                </a:lnTo>
                <a:lnTo>
                  <a:pt x="1037" y="232"/>
                </a:lnTo>
                <a:lnTo>
                  <a:pt x="1038" y="232"/>
                </a:lnTo>
                <a:lnTo>
                  <a:pt x="1039" y="233"/>
                </a:lnTo>
                <a:lnTo>
                  <a:pt x="1040" y="233"/>
                </a:lnTo>
                <a:lnTo>
                  <a:pt x="1040" y="232"/>
                </a:lnTo>
                <a:lnTo>
                  <a:pt x="1041" y="232"/>
                </a:lnTo>
                <a:lnTo>
                  <a:pt x="1042" y="232"/>
                </a:lnTo>
                <a:lnTo>
                  <a:pt x="1043" y="232"/>
                </a:lnTo>
                <a:lnTo>
                  <a:pt x="1044" y="232"/>
                </a:lnTo>
                <a:lnTo>
                  <a:pt x="1045" y="233"/>
                </a:lnTo>
                <a:lnTo>
                  <a:pt x="1046" y="234"/>
                </a:lnTo>
                <a:lnTo>
                  <a:pt x="1047" y="235"/>
                </a:lnTo>
                <a:lnTo>
                  <a:pt x="1048" y="236"/>
                </a:lnTo>
                <a:lnTo>
                  <a:pt x="1048" y="237"/>
                </a:lnTo>
                <a:lnTo>
                  <a:pt x="1046" y="238"/>
                </a:lnTo>
                <a:lnTo>
                  <a:pt x="1045" y="239"/>
                </a:lnTo>
                <a:lnTo>
                  <a:pt x="1044" y="239"/>
                </a:lnTo>
                <a:lnTo>
                  <a:pt x="1044" y="240"/>
                </a:lnTo>
                <a:lnTo>
                  <a:pt x="1044" y="241"/>
                </a:lnTo>
                <a:lnTo>
                  <a:pt x="1045" y="241"/>
                </a:lnTo>
                <a:lnTo>
                  <a:pt x="1047" y="241"/>
                </a:lnTo>
                <a:lnTo>
                  <a:pt x="1047" y="242"/>
                </a:lnTo>
                <a:lnTo>
                  <a:pt x="1048" y="242"/>
                </a:lnTo>
                <a:lnTo>
                  <a:pt x="1048" y="243"/>
                </a:lnTo>
                <a:lnTo>
                  <a:pt x="1048" y="244"/>
                </a:lnTo>
                <a:lnTo>
                  <a:pt x="1049" y="245"/>
                </a:lnTo>
                <a:lnTo>
                  <a:pt x="1050" y="247"/>
                </a:lnTo>
                <a:lnTo>
                  <a:pt x="1052" y="248"/>
                </a:lnTo>
                <a:lnTo>
                  <a:pt x="1053" y="248"/>
                </a:lnTo>
                <a:lnTo>
                  <a:pt x="1054" y="248"/>
                </a:lnTo>
                <a:lnTo>
                  <a:pt x="1055" y="248"/>
                </a:lnTo>
                <a:lnTo>
                  <a:pt x="1055" y="247"/>
                </a:lnTo>
                <a:lnTo>
                  <a:pt x="1056" y="247"/>
                </a:lnTo>
                <a:lnTo>
                  <a:pt x="1057" y="247"/>
                </a:lnTo>
                <a:lnTo>
                  <a:pt x="1058" y="248"/>
                </a:lnTo>
                <a:lnTo>
                  <a:pt x="1058" y="248"/>
                </a:lnTo>
                <a:lnTo>
                  <a:pt x="1058" y="249"/>
                </a:lnTo>
                <a:lnTo>
                  <a:pt x="1058" y="250"/>
                </a:lnTo>
                <a:lnTo>
                  <a:pt x="1058" y="251"/>
                </a:lnTo>
                <a:lnTo>
                  <a:pt x="1059" y="251"/>
                </a:lnTo>
                <a:lnTo>
                  <a:pt x="1060" y="251"/>
                </a:lnTo>
                <a:lnTo>
                  <a:pt x="1061" y="252"/>
                </a:lnTo>
                <a:lnTo>
                  <a:pt x="1061" y="253"/>
                </a:lnTo>
                <a:lnTo>
                  <a:pt x="1062" y="253"/>
                </a:lnTo>
                <a:lnTo>
                  <a:pt x="1062" y="254"/>
                </a:lnTo>
                <a:lnTo>
                  <a:pt x="1063" y="254"/>
                </a:lnTo>
                <a:lnTo>
                  <a:pt x="1064" y="255"/>
                </a:lnTo>
                <a:lnTo>
                  <a:pt x="1065" y="255"/>
                </a:lnTo>
                <a:lnTo>
                  <a:pt x="1066" y="256"/>
                </a:lnTo>
                <a:lnTo>
                  <a:pt x="1067" y="257"/>
                </a:lnTo>
                <a:lnTo>
                  <a:pt x="1068" y="256"/>
                </a:lnTo>
                <a:lnTo>
                  <a:pt x="1069" y="256"/>
                </a:lnTo>
                <a:lnTo>
                  <a:pt x="1070" y="257"/>
                </a:lnTo>
                <a:lnTo>
                  <a:pt x="1071" y="257"/>
                </a:lnTo>
                <a:lnTo>
                  <a:pt x="1072" y="258"/>
                </a:lnTo>
                <a:lnTo>
                  <a:pt x="1073" y="259"/>
                </a:lnTo>
                <a:lnTo>
                  <a:pt x="1074" y="259"/>
                </a:lnTo>
                <a:lnTo>
                  <a:pt x="1075" y="260"/>
                </a:lnTo>
                <a:lnTo>
                  <a:pt x="1076" y="260"/>
                </a:lnTo>
                <a:lnTo>
                  <a:pt x="1076" y="260"/>
                </a:lnTo>
                <a:lnTo>
                  <a:pt x="1077" y="261"/>
                </a:lnTo>
                <a:lnTo>
                  <a:pt x="1078" y="262"/>
                </a:lnTo>
                <a:lnTo>
                  <a:pt x="1079" y="262"/>
                </a:lnTo>
                <a:lnTo>
                  <a:pt x="1080" y="262"/>
                </a:lnTo>
                <a:lnTo>
                  <a:pt x="1081" y="262"/>
                </a:lnTo>
                <a:lnTo>
                  <a:pt x="1082" y="262"/>
                </a:lnTo>
                <a:lnTo>
                  <a:pt x="1082" y="261"/>
                </a:lnTo>
                <a:lnTo>
                  <a:pt x="1082" y="260"/>
                </a:lnTo>
                <a:lnTo>
                  <a:pt x="1083" y="259"/>
                </a:lnTo>
                <a:lnTo>
                  <a:pt x="1084" y="258"/>
                </a:lnTo>
                <a:lnTo>
                  <a:pt x="1085" y="258"/>
                </a:lnTo>
                <a:lnTo>
                  <a:pt x="1086" y="258"/>
                </a:lnTo>
                <a:lnTo>
                  <a:pt x="1087" y="257"/>
                </a:lnTo>
                <a:lnTo>
                  <a:pt x="1088" y="257"/>
                </a:lnTo>
                <a:lnTo>
                  <a:pt x="1089" y="257"/>
                </a:lnTo>
                <a:lnTo>
                  <a:pt x="1090" y="257"/>
                </a:lnTo>
                <a:lnTo>
                  <a:pt x="1090" y="258"/>
                </a:lnTo>
                <a:lnTo>
                  <a:pt x="1091" y="258"/>
                </a:lnTo>
                <a:lnTo>
                  <a:pt x="1092" y="259"/>
                </a:lnTo>
                <a:lnTo>
                  <a:pt x="1092" y="258"/>
                </a:lnTo>
                <a:lnTo>
                  <a:pt x="1093" y="258"/>
                </a:lnTo>
                <a:lnTo>
                  <a:pt x="1093" y="257"/>
                </a:lnTo>
                <a:lnTo>
                  <a:pt x="1094" y="257"/>
                </a:lnTo>
                <a:lnTo>
                  <a:pt x="1095" y="257"/>
                </a:lnTo>
                <a:lnTo>
                  <a:pt x="1096" y="257"/>
                </a:lnTo>
                <a:lnTo>
                  <a:pt x="1096" y="257"/>
                </a:lnTo>
                <a:lnTo>
                  <a:pt x="1097" y="257"/>
                </a:lnTo>
                <a:lnTo>
                  <a:pt x="1097" y="258"/>
                </a:lnTo>
                <a:lnTo>
                  <a:pt x="1098" y="258"/>
                </a:lnTo>
                <a:lnTo>
                  <a:pt x="1098" y="259"/>
                </a:lnTo>
                <a:lnTo>
                  <a:pt x="1099" y="259"/>
                </a:lnTo>
                <a:lnTo>
                  <a:pt x="1100" y="259"/>
                </a:lnTo>
                <a:lnTo>
                  <a:pt x="1101" y="259"/>
                </a:lnTo>
                <a:lnTo>
                  <a:pt x="1102" y="258"/>
                </a:lnTo>
                <a:lnTo>
                  <a:pt x="1103" y="258"/>
                </a:lnTo>
                <a:lnTo>
                  <a:pt x="1103" y="257"/>
                </a:lnTo>
                <a:lnTo>
                  <a:pt x="1103" y="256"/>
                </a:lnTo>
                <a:lnTo>
                  <a:pt x="1104" y="256"/>
                </a:lnTo>
                <a:lnTo>
                  <a:pt x="1105" y="255"/>
                </a:lnTo>
                <a:lnTo>
                  <a:pt x="1106" y="255"/>
                </a:lnTo>
                <a:lnTo>
                  <a:pt x="1107" y="256"/>
                </a:lnTo>
                <a:lnTo>
                  <a:pt x="1108" y="256"/>
                </a:lnTo>
                <a:lnTo>
                  <a:pt x="1110" y="256"/>
                </a:lnTo>
                <a:lnTo>
                  <a:pt x="1111" y="256"/>
                </a:lnTo>
                <a:lnTo>
                  <a:pt x="1112" y="257"/>
                </a:lnTo>
                <a:lnTo>
                  <a:pt x="1113" y="257"/>
                </a:lnTo>
                <a:lnTo>
                  <a:pt x="1114" y="257"/>
                </a:lnTo>
                <a:lnTo>
                  <a:pt x="1115" y="256"/>
                </a:lnTo>
                <a:lnTo>
                  <a:pt x="1116" y="256"/>
                </a:lnTo>
                <a:lnTo>
                  <a:pt x="1117" y="256"/>
                </a:lnTo>
                <a:lnTo>
                  <a:pt x="1117" y="255"/>
                </a:lnTo>
                <a:lnTo>
                  <a:pt x="1118" y="255"/>
                </a:lnTo>
                <a:lnTo>
                  <a:pt x="1119" y="255"/>
                </a:lnTo>
                <a:lnTo>
                  <a:pt x="1121" y="255"/>
                </a:lnTo>
                <a:lnTo>
                  <a:pt x="1122" y="255"/>
                </a:lnTo>
                <a:lnTo>
                  <a:pt x="1123" y="256"/>
                </a:lnTo>
                <a:lnTo>
                  <a:pt x="1124" y="257"/>
                </a:lnTo>
                <a:lnTo>
                  <a:pt x="1125" y="257"/>
                </a:lnTo>
                <a:lnTo>
                  <a:pt x="1126" y="257"/>
                </a:lnTo>
                <a:lnTo>
                  <a:pt x="1127" y="257"/>
                </a:lnTo>
                <a:lnTo>
                  <a:pt x="1129" y="258"/>
                </a:lnTo>
                <a:lnTo>
                  <a:pt x="1130" y="259"/>
                </a:lnTo>
                <a:lnTo>
                  <a:pt x="1131" y="260"/>
                </a:lnTo>
                <a:lnTo>
                  <a:pt x="1132" y="260"/>
                </a:lnTo>
                <a:lnTo>
                  <a:pt x="1132" y="261"/>
                </a:lnTo>
                <a:lnTo>
                  <a:pt x="1133" y="261"/>
                </a:lnTo>
                <a:lnTo>
                  <a:pt x="1133" y="262"/>
                </a:lnTo>
                <a:lnTo>
                  <a:pt x="1134" y="263"/>
                </a:lnTo>
                <a:lnTo>
                  <a:pt x="1133" y="263"/>
                </a:lnTo>
                <a:lnTo>
                  <a:pt x="1133" y="264"/>
                </a:lnTo>
                <a:lnTo>
                  <a:pt x="1132" y="264"/>
                </a:lnTo>
                <a:lnTo>
                  <a:pt x="1132" y="265"/>
                </a:lnTo>
                <a:lnTo>
                  <a:pt x="1132" y="266"/>
                </a:lnTo>
                <a:lnTo>
                  <a:pt x="1133" y="266"/>
                </a:lnTo>
                <a:lnTo>
                  <a:pt x="1136" y="267"/>
                </a:lnTo>
                <a:lnTo>
                  <a:pt x="1137" y="268"/>
                </a:lnTo>
                <a:lnTo>
                  <a:pt x="1137" y="268"/>
                </a:lnTo>
                <a:lnTo>
                  <a:pt x="1137" y="268"/>
                </a:lnTo>
                <a:lnTo>
                  <a:pt x="1138" y="268"/>
                </a:lnTo>
                <a:lnTo>
                  <a:pt x="1138" y="269"/>
                </a:lnTo>
                <a:lnTo>
                  <a:pt x="1138" y="270"/>
                </a:lnTo>
                <a:lnTo>
                  <a:pt x="1138" y="271"/>
                </a:lnTo>
                <a:lnTo>
                  <a:pt x="1138" y="272"/>
                </a:lnTo>
                <a:lnTo>
                  <a:pt x="1139" y="273"/>
                </a:lnTo>
                <a:lnTo>
                  <a:pt x="1140" y="274"/>
                </a:lnTo>
                <a:lnTo>
                  <a:pt x="1139" y="274"/>
                </a:lnTo>
                <a:lnTo>
                  <a:pt x="1140" y="274"/>
                </a:lnTo>
                <a:lnTo>
                  <a:pt x="1140" y="275"/>
                </a:lnTo>
                <a:lnTo>
                  <a:pt x="1140" y="277"/>
                </a:lnTo>
                <a:lnTo>
                  <a:pt x="1141" y="277"/>
                </a:lnTo>
                <a:lnTo>
                  <a:pt x="1141" y="278"/>
                </a:lnTo>
                <a:lnTo>
                  <a:pt x="1141" y="279"/>
                </a:lnTo>
                <a:lnTo>
                  <a:pt x="1141" y="280"/>
                </a:lnTo>
                <a:lnTo>
                  <a:pt x="1141" y="281"/>
                </a:lnTo>
                <a:lnTo>
                  <a:pt x="1141" y="282"/>
                </a:lnTo>
                <a:lnTo>
                  <a:pt x="1141" y="283"/>
                </a:lnTo>
                <a:lnTo>
                  <a:pt x="1142" y="284"/>
                </a:lnTo>
                <a:lnTo>
                  <a:pt x="1143" y="285"/>
                </a:lnTo>
                <a:lnTo>
                  <a:pt x="1143" y="286"/>
                </a:lnTo>
                <a:lnTo>
                  <a:pt x="1144" y="286"/>
                </a:lnTo>
                <a:lnTo>
                  <a:pt x="1144" y="287"/>
                </a:lnTo>
                <a:lnTo>
                  <a:pt x="1144" y="288"/>
                </a:lnTo>
                <a:lnTo>
                  <a:pt x="1144" y="289"/>
                </a:lnTo>
                <a:lnTo>
                  <a:pt x="1144" y="291"/>
                </a:lnTo>
                <a:lnTo>
                  <a:pt x="1144" y="292"/>
                </a:lnTo>
                <a:lnTo>
                  <a:pt x="1145" y="294"/>
                </a:lnTo>
                <a:lnTo>
                  <a:pt x="1147" y="297"/>
                </a:lnTo>
                <a:lnTo>
                  <a:pt x="1147" y="298"/>
                </a:lnTo>
                <a:lnTo>
                  <a:pt x="1147" y="299"/>
                </a:lnTo>
                <a:lnTo>
                  <a:pt x="1147" y="300"/>
                </a:lnTo>
                <a:lnTo>
                  <a:pt x="1147" y="301"/>
                </a:lnTo>
                <a:lnTo>
                  <a:pt x="1147" y="302"/>
                </a:lnTo>
                <a:lnTo>
                  <a:pt x="1147" y="303"/>
                </a:lnTo>
                <a:lnTo>
                  <a:pt x="1148" y="305"/>
                </a:lnTo>
                <a:lnTo>
                  <a:pt x="1149" y="305"/>
                </a:lnTo>
                <a:lnTo>
                  <a:pt x="1149" y="306"/>
                </a:lnTo>
                <a:lnTo>
                  <a:pt x="1149" y="307"/>
                </a:lnTo>
                <a:lnTo>
                  <a:pt x="1149" y="309"/>
                </a:lnTo>
                <a:lnTo>
                  <a:pt x="1150" y="309"/>
                </a:lnTo>
                <a:lnTo>
                  <a:pt x="1150" y="310"/>
                </a:lnTo>
                <a:lnTo>
                  <a:pt x="1150" y="311"/>
                </a:lnTo>
                <a:lnTo>
                  <a:pt x="1150" y="312"/>
                </a:lnTo>
                <a:lnTo>
                  <a:pt x="1150" y="314"/>
                </a:lnTo>
                <a:lnTo>
                  <a:pt x="1150" y="315"/>
                </a:lnTo>
                <a:lnTo>
                  <a:pt x="1151" y="315"/>
                </a:lnTo>
                <a:lnTo>
                  <a:pt x="1152" y="316"/>
                </a:lnTo>
                <a:lnTo>
                  <a:pt x="1153" y="317"/>
                </a:lnTo>
                <a:lnTo>
                  <a:pt x="1154" y="317"/>
                </a:lnTo>
                <a:lnTo>
                  <a:pt x="1155" y="317"/>
                </a:lnTo>
                <a:lnTo>
                  <a:pt x="1155" y="318"/>
                </a:lnTo>
                <a:lnTo>
                  <a:pt x="1156" y="318"/>
                </a:lnTo>
                <a:lnTo>
                  <a:pt x="1157" y="319"/>
                </a:lnTo>
                <a:lnTo>
                  <a:pt x="1158" y="320"/>
                </a:lnTo>
                <a:lnTo>
                  <a:pt x="1158" y="320"/>
                </a:lnTo>
                <a:lnTo>
                  <a:pt x="1158" y="321"/>
                </a:lnTo>
                <a:lnTo>
                  <a:pt x="1159" y="321"/>
                </a:lnTo>
                <a:lnTo>
                  <a:pt x="1159" y="322"/>
                </a:lnTo>
                <a:lnTo>
                  <a:pt x="1160" y="322"/>
                </a:lnTo>
                <a:lnTo>
                  <a:pt x="1160" y="323"/>
                </a:lnTo>
                <a:lnTo>
                  <a:pt x="1165" y="327"/>
                </a:lnTo>
                <a:lnTo>
                  <a:pt x="1166" y="327"/>
                </a:lnTo>
                <a:lnTo>
                  <a:pt x="1167" y="327"/>
                </a:lnTo>
                <a:lnTo>
                  <a:pt x="1167" y="328"/>
                </a:lnTo>
                <a:lnTo>
                  <a:pt x="1167" y="329"/>
                </a:lnTo>
                <a:lnTo>
                  <a:pt x="1167" y="330"/>
                </a:lnTo>
                <a:lnTo>
                  <a:pt x="1168" y="330"/>
                </a:lnTo>
                <a:lnTo>
                  <a:pt x="1168" y="331"/>
                </a:lnTo>
                <a:lnTo>
                  <a:pt x="1168" y="332"/>
                </a:lnTo>
                <a:lnTo>
                  <a:pt x="1168" y="333"/>
                </a:lnTo>
                <a:lnTo>
                  <a:pt x="1168" y="334"/>
                </a:lnTo>
                <a:lnTo>
                  <a:pt x="1168" y="335"/>
                </a:lnTo>
                <a:lnTo>
                  <a:pt x="1168" y="336"/>
                </a:lnTo>
                <a:lnTo>
                  <a:pt x="1169" y="336"/>
                </a:lnTo>
                <a:lnTo>
                  <a:pt x="1169" y="338"/>
                </a:lnTo>
                <a:lnTo>
                  <a:pt x="1169" y="340"/>
                </a:lnTo>
                <a:lnTo>
                  <a:pt x="1170" y="342"/>
                </a:lnTo>
                <a:lnTo>
                  <a:pt x="1171" y="343"/>
                </a:lnTo>
                <a:lnTo>
                  <a:pt x="1172" y="345"/>
                </a:lnTo>
                <a:lnTo>
                  <a:pt x="1172" y="346"/>
                </a:lnTo>
                <a:lnTo>
                  <a:pt x="1173" y="349"/>
                </a:lnTo>
                <a:lnTo>
                  <a:pt x="1174" y="350"/>
                </a:lnTo>
                <a:lnTo>
                  <a:pt x="1175" y="350"/>
                </a:lnTo>
                <a:lnTo>
                  <a:pt x="1175" y="351"/>
                </a:lnTo>
                <a:lnTo>
                  <a:pt x="1176" y="352"/>
                </a:lnTo>
                <a:lnTo>
                  <a:pt x="1177" y="353"/>
                </a:lnTo>
                <a:lnTo>
                  <a:pt x="1177" y="354"/>
                </a:lnTo>
                <a:lnTo>
                  <a:pt x="1178" y="355"/>
                </a:lnTo>
                <a:lnTo>
                  <a:pt x="1179" y="356"/>
                </a:lnTo>
                <a:lnTo>
                  <a:pt x="1180" y="355"/>
                </a:lnTo>
                <a:lnTo>
                  <a:pt x="1180" y="356"/>
                </a:lnTo>
                <a:lnTo>
                  <a:pt x="1181" y="356"/>
                </a:lnTo>
                <a:lnTo>
                  <a:pt x="1182" y="358"/>
                </a:lnTo>
                <a:lnTo>
                  <a:pt x="1183" y="359"/>
                </a:lnTo>
                <a:lnTo>
                  <a:pt x="1184" y="360"/>
                </a:lnTo>
                <a:lnTo>
                  <a:pt x="1185" y="361"/>
                </a:lnTo>
                <a:lnTo>
                  <a:pt x="1185" y="362"/>
                </a:lnTo>
                <a:lnTo>
                  <a:pt x="1186" y="362"/>
                </a:lnTo>
                <a:lnTo>
                  <a:pt x="1186" y="363"/>
                </a:lnTo>
                <a:lnTo>
                  <a:pt x="1187" y="363"/>
                </a:lnTo>
                <a:lnTo>
                  <a:pt x="1187" y="364"/>
                </a:lnTo>
                <a:lnTo>
                  <a:pt x="1186" y="364"/>
                </a:lnTo>
                <a:lnTo>
                  <a:pt x="1186" y="365"/>
                </a:lnTo>
                <a:lnTo>
                  <a:pt x="1186" y="366"/>
                </a:lnTo>
                <a:lnTo>
                  <a:pt x="1187" y="367"/>
                </a:lnTo>
                <a:lnTo>
                  <a:pt x="1187" y="368"/>
                </a:lnTo>
                <a:lnTo>
                  <a:pt x="1187" y="369"/>
                </a:lnTo>
                <a:lnTo>
                  <a:pt x="1187" y="370"/>
                </a:lnTo>
                <a:lnTo>
                  <a:pt x="1188" y="370"/>
                </a:lnTo>
                <a:lnTo>
                  <a:pt x="1188" y="371"/>
                </a:lnTo>
                <a:lnTo>
                  <a:pt x="1189" y="371"/>
                </a:lnTo>
                <a:lnTo>
                  <a:pt x="1188" y="371"/>
                </a:lnTo>
                <a:lnTo>
                  <a:pt x="1188" y="372"/>
                </a:lnTo>
                <a:lnTo>
                  <a:pt x="1188" y="373"/>
                </a:lnTo>
                <a:lnTo>
                  <a:pt x="1188" y="374"/>
                </a:lnTo>
                <a:lnTo>
                  <a:pt x="1188" y="375"/>
                </a:lnTo>
                <a:lnTo>
                  <a:pt x="1188" y="376"/>
                </a:lnTo>
                <a:lnTo>
                  <a:pt x="1188" y="377"/>
                </a:lnTo>
                <a:lnTo>
                  <a:pt x="1189" y="380"/>
                </a:lnTo>
                <a:lnTo>
                  <a:pt x="1189" y="381"/>
                </a:lnTo>
                <a:lnTo>
                  <a:pt x="1189" y="382"/>
                </a:lnTo>
                <a:lnTo>
                  <a:pt x="1189" y="383"/>
                </a:lnTo>
                <a:lnTo>
                  <a:pt x="1188" y="383"/>
                </a:lnTo>
                <a:lnTo>
                  <a:pt x="1188" y="384"/>
                </a:lnTo>
                <a:lnTo>
                  <a:pt x="1188" y="385"/>
                </a:lnTo>
                <a:lnTo>
                  <a:pt x="1189" y="386"/>
                </a:lnTo>
                <a:lnTo>
                  <a:pt x="1190" y="387"/>
                </a:lnTo>
                <a:lnTo>
                  <a:pt x="1190" y="388"/>
                </a:lnTo>
                <a:lnTo>
                  <a:pt x="1189" y="390"/>
                </a:lnTo>
                <a:lnTo>
                  <a:pt x="1189" y="391"/>
                </a:lnTo>
                <a:lnTo>
                  <a:pt x="1190" y="392"/>
                </a:lnTo>
                <a:lnTo>
                  <a:pt x="1190" y="393"/>
                </a:lnTo>
                <a:lnTo>
                  <a:pt x="1191" y="394"/>
                </a:lnTo>
                <a:lnTo>
                  <a:pt x="1193" y="397"/>
                </a:lnTo>
                <a:lnTo>
                  <a:pt x="1193" y="398"/>
                </a:lnTo>
                <a:lnTo>
                  <a:pt x="1193" y="399"/>
                </a:lnTo>
                <a:lnTo>
                  <a:pt x="1194" y="400"/>
                </a:lnTo>
                <a:lnTo>
                  <a:pt x="1194" y="401"/>
                </a:lnTo>
                <a:lnTo>
                  <a:pt x="1194" y="402"/>
                </a:lnTo>
                <a:lnTo>
                  <a:pt x="1194" y="404"/>
                </a:lnTo>
                <a:lnTo>
                  <a:pt x="1194" y="405"/>
                </a:lnTo>
                <a:lnTo>
                  <a:pt x="1194" y="406"/>
                </a:lnTo>
                <a:lnTo>
                  <a:pt x="1194" y="407"/>
                </a:lnTo>
                <a:lnTo>
                  <a:pt x="1194" y="409"/>
                </a:lnTo>
                <a:lnTo>
                  <a:pt x="1195" y="409"/>
                </a:lnTo>
                <a:lnTo>
                  <a:pt x="1196" y="411"/>
                </a:lnTo>
                <a:lnTo>
                  <a:pt x="1197" y="412"/>
                </a:lnTo>
                <a:lnTo>
                  <a:pt x="1197" y="412"/>
                </a:lnTo>
                <a:lnTo>
                  <a:pt x="1198" y="413"/>
                </a:lnTo>
                <a:lnTo>
                  <a:pt x="1198" y="415"/>
                </a:lnTo>
                <a:lnTo>
                  <a:pt x="1198" y="416"/>
                </a:lnTo>
                <a:lnTo>
                  <a:pt x="1199" y="419"/>
                </a:lnTo>
                <a:lnTo>
                  <a:pt x="1199" y="421"/>
                </a:lnTo>
                <a:lnTo>
                  <a:pt x="1200" y="422"/>
                </a:lnTo>
                <a:lnTo>
                  <a:pt x="1202" y="424"/>
                </a:lnTo>
                <a:lnTo>
                  <a:pt x="1205" y="426"/>
                </a:lnTo>
                <a:lnTo>
                  <a:pt x="1207" y="427"/>
                </a:lnTo>
                <a:lnTo>
                  <a:pt x="1208" y="427"/>
                </a:lnTo>
                <a:lnTo>
                  <a:pt x="1209" y="427"/>
                </a:lnTo>
                <a:lnTo>
                  <a:pt x="1210" y="427"/>
                </a:lnTo>
                <a:lnTo>
                  <a:pt x="1211" y="427"/>
                </a:lnTo>
                <a:lnTo>
                  <a:pt x="1212" y="428"/>
                </a:lnTo>
                <a:lnTo>
                  <a:pt x="1213" y="429"/>
                </a:lnTo>
                <a:lnTo>
                  <a:pt x="1214" y="429"/>
                </a:lnTo>
                <a:lnTo>
                  <a:pt x="1214" y="430"/>
                </a:lnTo>
                <a:lnTo>
                  <a:pt x="1216" y="430"/>
                </a:lnTo>
                <a:lnTo>
                  <a:pt x="1217" y="431"/>
                </a:lnTo>
                <a:lnTo>
                  <a:pt x="1218" y="431"/>
                </a:lnTo>
                <a:lnTo>
                  <a:pt x="1219" y="433"/>
                </a:lnTo>
                <a:lnTo>
                  <a:pt x="1219" y="434"/>
                </a:lnTo>
                <a:lnTo>
                  <a:pt x="1220" y="435"/>
                </a:lnTo>
                <a:lnTo>
                  <a:pt x="1220" y="436"/>
                </a:lnTo>
                <a:lnTo>
                  <a:pt x="1220" y="437"/>
                </a:lnTo>
                <a:lnTo>
                  <a:pt x="1221" y="439"/>
                </a:lnTo>
                <a:lnTo>
                  <a:pt x="1221" y="440"/>
                </a:lnTo>
                <a:lnTo>
                  <a:pt x="1222" y="441"/>
                </a:lnTo>
                <a:lnTo>
                  <a:pt x="1223" y="442"/>
                </a:lnTo>
                <a:lnTo>
                  <a:pt x="1224" y="443"/>
                </a:lnTo>
                <a:lnTo>
                  <a:pt x="1224" y="444"/>
                </a:lnTo>
                <a:lnTo>
                  <a:pt x="1225" y="444"/>
                </a:lnTo>
                <a:lnTo>
                  <a:pt x="1225" y="445"/>
                </a:lnTo>
                <a:lnTo>
                  <a:pt x="1226" y="445"/>
                </a:lnTo>
                <a:lnTo>
                  <a:pt x="1226" y="446"/>
                </a:lnTo>
                <a:lnTo>
                  <a:pt x="1227" y="446"/>
                </a:lnTo>
                <a:lnTo>
                  <a:pt x="1228" y="446"/>
                </a:lnTo>
                <a:lnTo>
                  <a:pt x="1229" y="447"/>
                </a:lnTo>
                <a:lnTo>
                  <a:pt x="1230" y="447"/>
                </a:lnTo>
                <a:lnTo>
                  <a:pt x="1230" y="448"/>
                </a:lnTo>
                <a:lnTo>
                  <a:pt x="1230" y="449"/>
                </a:lnTo>
                <a:lnTo>
                  <a:pt x="1231" y="449"/>
                </a:lnTo>
                <a:lnTo>
                  <a:pt x="1232" y="450"/>
                </a:lnTo>
                <a:lnTo>
                  <a:pt x="1232" y="451"/>
                </a:lnTo>
                <a:lnTo>
                  <a:pt x="1232" y="452"/>
                </a:lnTo>
                <a:lnTo>
                  <a:pt x="1232" y="453"/>
                </a:lnTo>
                <a:lnTo>
                  <a:pt x="1232" y="453"/>
                </a:lnTo>
                <a:lnTo>
                  <a:pt x="1232" y="454"/>
                </a:lnTo>
                <a:lnTo>
                  <a:pt x="1231" y="455"/>
                </a:lnTo>
                <a:lnTo>
                  <a:pt x="1230" y="456"/>
                </a:lnTo>
                <a:lnTo>
                  <a:pt x="1230" y="457"/>
                </a:lnTo>
                <a:lnTo>
                  <a:pt x="1230" y="458"/>
                </a:lnTo>
                <a:lnTo>
                  <a:pt x="1230" y="459"/>
                </a:lnTo>
                <a:lnTo>
                  <a:pt x="1231" y="459"/>
                </a:lnTo>
                <a:lnTo>
                  <a:pt x="1231" y="460"/>
                </a:lnTo>
                <a:lnTo>
                  <a:pt x="1232" y="461"/>
                </a:lnTo>
                <a:lnTo>
                  <a:pt x="1232" y="462"/>
                </a:lnTo>
                <a:lnTo>
                  <a:pt x="1233" y="462"/>
                </a:lnTo>
                <a:lnTo>
                  <a:pt x="1234" y="463"/>
                </a:lnTo>
                <a:lnTo>
                  <a:pt x="1235" y="463"/>
                </a:lnTo>
                <a:lnTo>
                  <a:pt x="1236" y="463"/>
                </a:lnTo>
                <a:lnTo>
                  <a:pt x="1237" y="463"/>
                </a:lnTo>
                <a:lnTo>
                  <a:pt x="1238" y="463"/>
                </a:lnTo>
                <a:lnTo>
                  <a:pt x="1238" y="464"/>
                </a:lnTo>
                <a:lnTo>
                  <a:pt x="1239" y="464"/>
                </a:lnTo>
                <a:lnTo>
                  <a:pt x="1239" y="465"/>
                </a:lnTo>
                <a:lnTo>
                  <a:pt x="1239" y="466"/>
                </a:lnTo>
                <a:lnTo>
                  <a:pt x="1239" y="466"/>
                </a:lnTo>
                <a:lnTo>
                  <a:pt x="1240" y="467"/>
                </a:lnTo>
                <a:lnTo>
                  <a:pt x="1240" y="468"/>
                </a:lnTo>
                <a:lnTo>
                  <a:pt x="1240" y="469"/>
                </a:lnTo>
                <a:lnTo>
                  <a:pt x="1241" y="470"/>
                </a:lnTo>
                <a:lnTo>
                  <a:pt x="1241" y="471"/>
                </a:lnTo>
                <a:lnTo>
                  <a:pt x="1242" y="471"/>
                </a:lnTo>
                <a:lnTo>
                  <a:pt x="1242" y="472"/>
                </a:lnTo>
                <a:lnTo>
                  <a:pt x="1243" y="472"/>
                </a:lnTo>
                <a:lnTo>
                  <a:pt x="1244" y="473"/>
                </a:lnTo>
                <a:lnTo>
                  <a:pt x="1244" y="473"/>
                </a:lnTo>
                <a:lnTo>
                  <a:pt x="1244" y="474"/>
                </a:lnTo>
                <a:lnTo>
                  <a:pt x="1245" y="475"/>
                </a:lnTo>
                <a:lnTo>
                  <a:pt x="1246" y="476"/>
                </a:lnTo>
                <a:lnTo>
                  <a:pt x="1247" y="476"/>
                </a:lnTo>
                <a:lnTo>
                  <a:pt x="1247" y="477"/>
                </a:lnTo>
                <a:lnTo>
                  <a:pt x="1248" y="478"/>
                </a:lnTo>
                <a:lnTo>
                  <a:pt x="1249" y="478"/>
                </a:lnTo>
                <a:lnTo>
                  <a:pt x="1249" y="479"/>
                </a:lnTo>
                <a:lnTo>
                  <a:pt x="1250" y="479"/>
                </a:lnTo>
                <a:lnTo>
                  <a:pt x="1250" y="480"/>
                </a:lnTo>
                <a:lnTo>
                  <a:pt x="1251" y="480"/>
                </a:lnTo>
                <a:lnTo>
                  <a:pt x="1252" y="481"/>
                </a:lnTo>
                <a:lnTo>
                  <a:pt x="1252" y="482"/>
                </a:lnTo>
                <a:lnTo>
                  <a:pt x="1252" y="483"/>
                </a:lnTo>
                <a:lnTo>
                  <a:pt x="1252" y="484"/>
                </a:lnTo>
                <a:lnTo>
                  <a:pt x="1251" y="485"/>
                </a:lnTo>
                <a:lnTo>
                  <a:pt x="1251" y="486"/>
                </a:lnTo>
                <a:lnTo>
                  <a:pt x="1251" y="487"/>
                </a:lnTo>
                <a:lnTo>
                  <a:pt x="1251" y="488"/>
                </a:lnTo>
                <a:lnTo>
                  <a:pt x="1252" y="488"/>
                </a:lnTo>
                <a:lnTo>
                  <a:pt x="1252" y="489"/>
                </a:lnTo>
                <a:lnTo>
                  <a:pt x="1252" y="490"/>
                </a:lnTo>
                <a:lnTo>
                  <a:pt x="1253" y="490"/>
                </a:lnTo>
                <a:lnTo>
                  <a:pt x="1253" y="491"/>
                </a:lnTo>
                <a:lnTo>
                  <a:pt x="1253" y="492"/>
                </a:lnTo>
                <a:lnTo>
                  <a:pt x="1254" y="493"/>
                </a:lnTo>
                <a:lnTo>
                  <a:pt x="1254" y="494"/>
                </a:lnTo>
                <a:lnTo>
                  <a:pt x="1254" y="495"/>
                </a:lnTo>
                <a:lnTo>
                  <a:pt x="1255" y="495"/>
                </a:lnTo>
                <a:lnTo>
                  <a:pt x="1256" y="496"/>
                </a:lnTo>
                <a:lnTo>
                  <a:pt x="1257" y="497"/>
                </a:lnTo>
                <a:lnTo>
                  <a:pt x="1258" y="498"/>
                </a:lnTo>
                <a:lnTo>
                  <a:pt x="1259" y="498"/>
                </a:lnTo>
                <a:lnTo>
                  <a:pt x="1260" y="498"/>
                </a:lnTo>
                <a:lnTo>
                  <a:pt x="1260" y="499"/>
                </a:lnTo>
                <a:lnTo>
                  <a:pt x="1260" y="500"/>
                </a:lnTo>
                <a:lnTo>
                  <a:pt x="1259" y="501"/>
                </a:lnTo>
                <a:lnTo>
                  <a:pt x="1258" y="502"/>
                </a:lnTo>
                <a:lnTo>
                  <a:pt x="1258" y="503"/>
                </a:lnTo>
                <a:lnTo>
                  <a:pt x="1258" y="504"/>
                </a:lnTo>
                <a:lnTo>
                  <a:pt x="1259" y="505"/>
                </a:lnTo>
                <a:lnTo>
                  <a:pt x="1259" y="507"/>
                </a:lnTo>
                <a:lnTo>
                  <a:pt x="1260" y="508"/>
                </a:lnTo>
                <a:lnTo>
                  <a:pt x="1261" y="509"/>
                </a:lnTo>
                <a:lnTo>
                  <a:pt x="1262" y="510"/>
                </a:lnTo>
                <a:lnTo>
                  <a:pt x="1263" y="511"/>
                </a:lnTo>
                <a:lnTo>
                  <a:pt x="1263" y="512"/>
                </a:lnTo>
                <a:lnTo>
                  <a:pt x="1264" y="514"/>
                </a:lnTo>
                <a:lnTo>
                  <a:pt x="1264" y="514"/>
                </a:lnTo>
                <a:lnTo>
                  <a:pt x="1264" y="515"/>
                </a:lnTo>
                <a:lnTo>
                  <a:pt x="1264" y="516"/>
                </a:lnTo>
                <a:lnTo>
                  <a:pt x="1264" y="517"/>
                </a:lnTo>
                <a:lnTo>
                  <a:pt x="1266" y="519"/>
                </a:lnTo>
                <a:lnTo>
                  <a:pt x="1267" y="520"/>
                </a:lnTo>
                <a:lnTo>
                  <a:pt x="1268" y="522"/>
                </a:lnTo>
                <a:lnTo>
                  <a:pt x="1269" y="523"/>
                </a:lnTo>
                <a:lnTo>
                  <a:pt x="1271" y="524"/>
                </a:lnTo>
                <a:lnTo>
                  <a:pt x="1272" y="524"/>
                </a:lnTo>
                <a:lnTo>
                  <a:pt x="1274" y="524"/>
                </a:lnTo>
                <a:lnTo>
                  <a:pt x="1275" y="524"/>
                </a:lnTo>
                <a:lnTo>
                  <a:pt x="1276" y="524"/>
                </a:lnTo>
                <a:lnTo>
                  <a:pt x="1277" y="523"/>
                </a:lnTo>
                <a:lnTo>
                  <a:pt x="1278" y="523"/>
                </a:lnTo>
                <a:lnTo>
                  <a:pt x="1279" y="523"/>
                </a:lnTo>
                <a:lnTo>
                  <a:pt x="1280" y="523"/>
                </a:lnTo>
                <a:lnTo>
                  <a:pt x="1281" y="523"/>
                </a:lnTo>
                <a:lnTo>
                  <a:pt x="1284" y="525"/>
                </a:lnTo>
                <a:lnTo>
                  <a:pt x="1286" y="526"/>
                </a:lnTo>
                <a:lnTo>
                  <a:pt x="1287" y="527"/>
                </a:lnTo>
                <a:lnTo>
                  <a:pt x="1288" y="528"/>
                </a:lnTo>
                <a:lnTo>
                  <a:pt x="1288" y="529"/>
                </a:lnTo>
                <a:lnTo>
                  <a:pt x="1289" y="531"/>
                </a:lnTo>
                <a:lnTo>
                  <a:pt x="1290" y="532"/>
                </a:lnTo>
                <a:lnTo>
                  <a:pt x="1291" y="533"/>
                </a:lnTo>
                <a:lnTo>
                  <a:pt x="1292" y="535"/>
                </a:lnTo>
                <a:lnTo>
                  <a:pt x="1292" y="535"/>
                </a:lnTo>
                <a:lnTo>
                  <a:pt x="1293" y="535"/>
                </a:lnTo>
                <a:lnTo>
                  <a:pt x="1293" y="536"/>
                </a:lnTo>
                <a:lnTo>
                  <a:pt x="1293" y="537"/>
                </a:lnTo>
                <a:lnTo>
                  <a:pt x="1294" y="537"/>
                </a:lnTo>
                <a:lnTo>
                  <a:pt x="1294" y="538"/>
                </a:lnTo>
                <a:lnTo>
                  <a:pt x="1294" y="539"/>
                </a:lnTo>
                <a:lnTo>
                  <a:pt x="1295" y="539"/>
                </a:lnTo>
                <a:lnTo>
                  <a:pt x="1296" y="540"/>
                </a:lnTo>
                <a:lnTo>
                  <a:pt x="1297" y="541"/>
                </a:lnTo>
                <a:lnTo>
                  <a:pt x="1298" y="541"/>
                </a:lnTo>
                <a:lnTo>
                  <a:pt x="1298" y="542"/>
                </a:lnTo>
                <a:lnTo>
                  <a:pt x="1300" y="543"/>
                </a:lnTo>
                <a:lnTo>
                  <a:pt x="1301" y="543"/>
                </a:lnTo>
                <a:lnTo>
                  <a:pt x="1301" y="544"/>
                </a:lnTo>
                <a:lnTo>
                  <a:pt x="1301" y="544"/>
                </a:lnTo>
                <a:lnTo>
                  <a:pt x="1301" y="545"/>
                </a:lnTo>
                <a:lnTo>
                  <a:pt x="1302" y="545"/>
                </a:lnTo>
                <a:lnTo>
                  <a:pt x="1302" y="546"/>
                </a:lnTo>
                <a:lnTo>
                  <a:pt x="1303" y="546"/>
                </a:lnTo>
                <a:lnTo>
                  <a:pt x="1304" y="548"/>
                </a:lnTo>
                <a:lnTo>
                  <a:pt x="1305" y="548"/>
                </a:lnTo>
                <a:lnTo>
                  <a:pt x="1305" y="549"/>
                </a:lnTo>
                <a:lnTo>
                  <a:pt x="1306" y="549"/>
                </a:lnTo>
                <a:lnTo>
                  <a:pt x="1306" y="550"/>
                </a:lnTo>
                <a:lnTo>
                  <a:pt x="1308" y="551"/>
                </a:lnTo>
                <a:lnTo>
                  <a:pt x="1309" y="551"/>
                </a:lnTo>
                <a:lnTo>
                  <a:pt x="1309" y="552"/>
                </a:lnTo>
                <a:lnTo>
                  <a:pt x="1310" y="552"/>
                </a:lnTo>
                <a:lnTo>
                  <a:pt x="1310" y="553"/>
                </a:lnTo>
                <a:lnTo>
                  <a:pt x="1311" y="554"/>
                </a:lnTo>
                <a:lnTo>
                  <a:pt x="1312" y="555"/>
                </a:lnTo>
                <a:lnTo>
                  <a:pt x="1313" y="555"/>
                </a:lnTo>
                <a:lnTo>
                  <a:pt x="1313" y="555"/>
                </a:lnTo>
                <a:lnTo>
                  <a:pt x="1314" y="555"/>
                </a:lnTo>
                <a:lnTo>
                  <a:pt x="1315" y="555"/>
                </a:lnTo>
                <a:lnTo>
                  <a:pt x="1316" y="556"/>
                </a:lnTo>
                <a:lnTo>
                  <a:pt x="1317" y="556"/>
                </a:lnTo>
                <a:lnTo>
                  <a:pt x="1318" y="557"/>
                </a:lnTo>
                <a:lnTo>
                  <a:pt x="1319" y="558"/>
                </a:lnTo>
                <a:lnTo>
                  <a:pt x="1320" y="559"/>
                </a:lnTo>
                <a:lnTo>
                  <a:pt x="1321" y="560"/>
                </a:lnTo>
                <a:lnTo>
                  <a:pt x="1321" y="561"/>
                </a:lnTo>
                <a:lnTo>
                  <a:pt x="1322" y="561"/>
                </a:lnTo>
                <a:lnTo>
                  <a:pt x="1322" y="562"/>
                </a:lnTo>
                <a:lnTo>
                  <a:pt x="1323" y="562"/>
                </a:lnTo>
                <a:lnTo>
                  <a:pt x="1324" y="562"/>
                </a:lnTo>
                <a:lnTo>
                  <a:pt x="1325" y="562"/>
                </a:lnTo>
                <a:lnTo>
                  <a:pt x="1326" y="562"/>
                </a:lnTo>
                <a:lnTo>
                  <a:pt x="1328" y="561"/>
                </a:lnTo>
                <a:lnTo>
                  <a:pt x="1329" y="561"/>
                </a:lnTo>
                <a:lnTo>
                  <a:pt x="1330" y="561"/>
                </a:lnTo>
                <a:lnTo>
                  <a:pt x="1332" y="561"/>
                </a:lnTo>
                <a:lnTo>
                  <a:pt x="1333" y="561"/>
                </a:lnTo>
                <a:lnTo>
                  <a:pt x="1334" y="562"/>
                </a:lnTo>
                <a:lnTo>
                  <a:pt x="1336" y="564"/>
                </a:lnTo>
                <a:lnTo>
                  <a:pt x="1337" y="565"/>
                </a:lnTo>
                <a:lnTo>
                  <a:pt x="1338" y="565"/>
                </a:lnTo>
                <a:lnTo>
                  <a:pt x="1339" y="566"/>
                </a:lnTo>
                <a:lnTo>
                  <a:pt x="1341" y="567"/>
                </a:lnTo>
                <a:lnTo>
                  <a:pt x="1342" y="568"/>
                </a:lnTo>
                <a:lnTo>
                  <a:pt x="1342" y="568"/>
                </a:lnTo>
                <a:lnTo>
                  <a:pt x="1343" y="569"/>
                </a:lnTo>
                <a:lnTo>
                  <a:pt x="1344" y="570"/>
                </a:lnTo>
                <a:lnTo>
                  <a:pt x="1344" y="571"/>
                </a:lnTo>
                <a:lnTo>
                  <a:pt x="1345" y="572"/>
                </a:lnTo>
                <a:lnTo>
                  <a:pt x="1346" y="572"/>
                </a:lnTo>
                <a:lnTo>
                  <a:pt x="1347" y="573"/>
                </a:lnTo>
                <a:lnTo>
                  <a:pt x="1348" y="573"/>
                </a:lnTo>
                <a:lnTo>
                  <a:pt x="1348" y="574"/>
                </a:lnTo>
                <a:lnTo>
                  <a:pt x="1349" y="574"/>
                </a:lnTo>
                <a:lnTo>
                  <a:pt x="1350" y="574"/>
                </a:lnTo>
                <a:lnTo>
                  <a:pt x="1351" y="575"/>
                </a:lnTo>
                <a:lnTo>
                  <a:pt x="1352" y="575"/>
                </a:lnTo>
                <a:lnTo>
                  <a:pt x="1353" y="575"/>
                </a:lnTo>
                <a:lnTo>
                  <a:pt x="1354" y="576"/>
                </a:lnTo>
                <a:lnTo>
                  <a:pt x="1355" y="576"/>
                </a:lnTo>
                <a:lnTo>
                  <a:pt x="1356" y="576"/>
                </a:lnTo>
                <a:lnTo>
                  <a:pt x="1356" y="576"/>
                </a:lnTo>
                <a:lnTo>
                  <a:pt x="1357" y="576"/>
                </a:lnTo>
                <a:lnTo>
                  <a:pt x="1358" y="577"/>
                </a:lnTo>
                <a:lnTo>
                  <a:pt x="1358" y="578"/>
                </a:lnTo>
                <a:lnTo>
                  <a:pt x="1359" y="578"/>
                </a:lnTo>
                <a:lnTo>
                  <a:pt x="1360" y="579"/>
                </a:lnTo>
                <a:lnTo>
                  <a:pt x="1361" y="580"/>
                </a:lnTo>
                <a:lnTo>
                  <a:pt x="1362" y="580"/>
                </a:lnTo>
                <a:lnTo>
                  <a:pt x="1362" y="581"/>
                </a:lnTo>
                <a:lnTo>
                  <a:pt x="1362" y="581"/>
                </a:lnTo>
                <a:lnTo>
                  <a:pt x="1363" y="582"/>
                </a:lnTo>
                <a:lnTo>
                  <a:pt x="1364" y="582"/>
                </a:lnTo>
                <a:lnTo>
                  <a:pt x="1365" y="583"/>
                </a:lnTo>
                <a:lnTo>
                  <a:pt x="1366" y="583"/>
                </a:lnTo>
                <a:lnTo>
                  <a:pt x="1366" y="584"/>
                </a:lnTo>
                <a:lnTo>
                  <a:pt x="1367" y="585"/>
                </a:lnTo>
                <a:lnTo>
                  <a:pt x="1368" y="586"/>
                </a:lnTo>
                <a:lnTo>
                  <a:pt x="1369" y="587"/>
                </a:lnTo>
                <a:lnTo>
                  <a:pt x="1370" y="588"/>
                </a:lnTo>
                <a:lnTo>
                  <a:pt x="1370" y="589"/>
                </a:lnTo>
                <a:lnTo>
                  <a:pt x="1371" y="589"/>
                </a:lnTo>
                <a:lnTo>
                  <a:pt x="1371" y="590"/>
                </a:lnTo>
                <a:lnTo>
                  <a:pt x="1372" y="590"/>
                </a:lnTo>
                <a:lnTo>
                  <a:pt x="1372" y="591"/>
                </a:lnTo>
                <a:lnTo>
                  <a:pt x="1373" y="591"/>
                </a:lnTo>
                <a:lnTo>
                  <a:pt x="1374" y="591"/>
                </a:lnTo>
                <a:lnTo>
                  <a:pt x="1374" y="592"/>
                </a:lnTo>
                <a:lnTo>
                  <a:pt x="1375" y="592"/>
                </a:lnTo>
                <a:lnTo>
                  <a:pt x="1376" y="592"/>
                </a:lnTo>
                <a:lnTo>
                  <a:pt x="1376" y="593"/>
                </a:lnTo>
                <a:lnTo>
                  <a:pt x="1377" y="594"/>
                </a:lnTo>
                <a:lnTo>
                  <a:pt x="1377" y="595"/>
                </a:lnTo>
                <a:lnTo>
                  <a:pt x="1377" y="596"/>
                </a:lnTo>
                <a:lnTo>
                  <a:pt x="1377" y="596"/>
                </a:lnTo>
                <a:lnTo>
                  <a:pt x="1377" y="597"/>
                </a:lnTo>
                <a:lnTo>
                  <a:pt x="1377" y="598"/>
                </a:lnTo>
                <a:lnTo>
                  <a:pt x="1377" y="599"/>
                </a:lnTo>
                <a:lnTo>
                  <a:pt x="1377" y="600"/>
                </a:lnTo>
                <a:lnTo>
                  <a:pt x="1377" y="601"/>
                </a:lnTo>
                <a:lnTo>
                  <a:pt x="1378" y="602"/>
                </a:lnTo>
                <a:lnTo>
                  <a:pt x="1379" y="602"/>
                </a:lnTo>
                <a:lnTo>
                  <a:pt x="1380" y="602"/>
                </a:lnTo>
                <a:lnTo>
                  <a:pt x="1381" y="602"/>
                </a:lnTo>
                <a:lnTo>
                  <a:pt x="1382" y="602"/>
                </a:lnTo>
                <a:lnTo>
                  <a:pt x="1382" y="603"/>
                </a:lnTo>
                <a:lnTo>
                  <a:pt x="1382" y="603"/>
                </a:lnTo>
                <a:lnTo>
                  <a:pt x="1383" y="604"/>
                </a:lnTo>
                <a:lnTo>
                  <a:pt x="1384" y="605"/>
                </a:lnTo>
                <a:lnTo>
                  <a:pt x="1384" y="606"/>
                </a:lnTo>
                <a:lnTo>
                  <a:pt x="1385" y="606"/>
                </a:lnTo>
                <a:lnTo>
                  <a:pt x="1385" y="607"/>
                </a:lnTo>
                <a:lnTo>
                  <a:pt x="1386" y="607"/>
                </a:lnTo>
                <a:lnTo>
                  <a:pt x="1386" y="608"/>
                </a:lnTo>
                <a:lnTo>
                  <a:pt x="1387" y="608"/>
                </a:lnTo>
                <a:lnTo>
                  <a:pt x="1388" y="609"/>
                </a:lnTo>
                <a:lnTo>
                  <a:pt x="1389" y="609"/>
                </a:lnTo>
                <a:lnTo>
                  <a:pt x="1390" y="609"/>
                </a:lnTo>
                <a:lnTo>
                  <a:pt x="1390" y="610"/>
                </a:lnTo>
                <a:lnTo>
                  <a:pt x="1391" y="610"/>
                </a:lnTo>
                <a:lnTo>
                  <a:pt x="1391" y="611"/>
                </a:lnTo>
                <a:lnTo>
                  <a:pt x="1391" y="612"/>
                </a:lnTo>
                <a:lnTo>
                  <a:pt x="1392" y="612"/>
                </a:lnTo>
                <a:lnTo>
                  <a:pt x="1392" y="613"/>
                </a:lnTo>
                <a:lnTo>
                  <a:pt x="1393" y="613"/>
                </a:lnTo>
                <a:lnTo>
                  <a:pt x="1394" y="613"/>
                </a:lnTo>
                <a:lnTo>
                  <a:pt x="1395" y="613"/>
                </a:lnTo>
                <a:lnTo>
                  <a:pt x="1396" y="614"/>
                </a:lnTo>
                <a:lnTo>
                  <a:pt x="1397" y="615"/>
                </a:lnTo>
                <a:lnTo>
                  <a:pt x="1398" y="616"/>
                </a:lnTo>
                <a:lnTo>
                  <a:pt x="1399" y="617"/>
                </a:lnTo>
                <a:lnTo>
                  <a:pt x="1399" y="617"/>
                </a:lnTo>
                <a:lnTo>
                  <a:pt x="1399" y="619"/>
                </a:lnTo>
                <a:lnTo>
                  <a:pt x="1400" y="620"/>
                </a:lnTo>
                <a:lnTo>
                  <a:pt x="1400" y="621"/>
                </a:lnTo>
                <a:lnTo>
                  <a:pt x="1400" y="622"/>
                </a:lnTo>
                <a:lnTo>
                  <a:pt x="1401" y="623"/>
                </a:lnTo>
                <a:lnTo>
                  <a:pt x="1401" y="624"/>
                </a:lnTo>
                <a:lnTo>
                  <a:pt x="1402" y="625"/>
                </a:lnTo>
                <a:lnTo>
                  <a:pt x="1402" y="626"/>
                </a:lnTo>
                <a:lnTo>
                  <a:pt x="1403" y="627"/>
                </a:lnTo>
                <a:lnTo>
                  <a:pt x="1403" y="628"/>
                </a:lnTo>
                <a:lnTo>
                  <a:pt x="1402" y="628"/>
                </a:lnTo>
                <a:lnTo>
                  <a:pt x="1403" y="628"/>
                </a:lnTo>
                <a:lnTo>
                  <a:pt x="1403" y="629"/>
                </a:lnTo>
                <a:lnTo>
                  <a:pt x="1403" y="630"/>
                </a:lnTo>
                <a:lnTo>
                  <a:pt x="1403" y="631"/>
                </a:lnTo>
                <a:lnTo>
                  <a:pt x="1403" y="632"/>
                </a:lnTo>
                <a:lnTo>
                  <a:pt x="1403" y="632"/>
                </a:lnTo>
                <a:lnTo>
                  <a:pt x="1403" y="636"/>
                </a:lnTo>
                <a:lnTo>
                  <a:pt x="1403" y="638"/>
                </a:lnTo>
                <a:lnTo>
                  <a:pt x="1403" y="639"/>
                </a:lnTo>
                <a:lnTo>
                  <a:pt x="1403" y="640"/>
                </a:lnTo>
                <a:lnTo>
                  <a:pt x="1404" y="640"/>
                </a:lnTo>
                <a:lnTo>
                  <a:pt x="1404" y="641"/>
                </a:lnTo>
                <a:lnTo>
                  <a:pt x="1404" y="642"/>
                </a:lnTo>
                <a:lnTo>
                  <a:pt x="1404" y="643"/>
                </a:lnTo>
                <a:lnTo>
                  <a:pt x="1406" y="644"/>
                </a:lnTo>
                <a:lnTo>
                  <a:pt x="1407" y="646"/>
                </a:lnTo>
                <a:lnTo>
                  <a:pt x="1408" y="646"/>
                </a:lnTo>
                <a:lnTo>
                  <a:pt x="1408" y="647"/>
                </a:lnTo>
                <a:lnTo>
                  <a:pt x="1409" y="647"/>
                </a:lnTo>
                <a:lnTo>
                  <a:pt x="1409" y="648"/>
                </a:lnTo>
                <a:lnTo>
                  <a:pt x="1410" y="648"/>
                </a:lnTo>
                <a:lnTo>
                  <a:pt x="1410" y="649"/>
                </a:lnTo>
                <a:lnTo>
                  <a:pt x="1411" y="649"/>
                </a:lnTo>
                <a:lnTo>
                  <a:pt x="1411" y="650"/>
                </a:lnTo>
                <a:lnTo>
                  <a:pt x="1412" y="650"/>
                </a:lnTo>
                <a:lnTo>
                  <a:pt x="1413" y="652"/>
                </a:lnTo>
                <a:lnTo>
                  <a:pt x="1414" y="654"/>
                </a:lnTo>
                <a:lnTo>
                  <a:pt x="1414" y="655"/>
                </a:lnTo>
                <a:lnTo>
                  <a:pt x="1415" y="657"/>
                </a:lnTo>
                <a:lnTo>
                  <a:pt x="1415" y="658"/>
                </a:lnTo>
                <a:lnTo>
                  <a:pt x="1416" y="658"/>
                </a:lnTo>
                <a:lnTo>
                  <a:pt x="1419" y="659"/>
                </a:lnTo>
                <a:lnTo>
                  <a:pt x="1419" y="660"/>
                </a:lnTo>
                <a:lnTo>
                  <a:pt x="1419" y="661"/>
                </a:lnTo>
                <a:lnTo>
                  <a:pt x="1419" y="662"/>
                </a:lnTo>
                <a:lnTo>
                  <a:pt x="1420" y="663"/>
                </a:lnTo>
                <a:lnTo>
                  <a:pt x="1419" y="664"/>
                </a:lnTo>
                <a:lnTo>
                  <a:pt x="1419" y="667"/>
                </a:lnTo>
                <a:lnTo>
                  <a:pt x="1419" y="668"/>
                </a:lnTo>
                <a:lnTo>
                  <a:pt x="1419" y="669"/>
                </a:lnTo>
                <a:lnTo>
                  <a:pt x="1419" y="670"/>
                </a:lnTo>
                <a:lnTo>
                  <a:pt x="1420" y="671"/>
                </a:lnTo>
                <a:lnTo>
                  <a:pt x="1420" y="673"/>
                </a:lnTo>
                <a:lnTo>
                  <a:pt x="1421" y="677"/>
                </a:lnTo>
                <a:lnTo>
                  <a:pt x="1421" y="678"/>
                </a:lnTo>
                <a:lnTo>
                  <a:pt x="1422" y="678"/>
                </a:lnTo>
                <a:lnTo>
                  <a:pt x="1423" y="679"/>
                </a:lnTo>
                <a:lnTo>
                  <a:pt x="1423" y="680"/>
                </a:lnTo>
                <a:lnTo>
                  <a:pt x="1425" y="681"/>
                </a:lnTo>
                <a:lnTo>
                  <a:pt x="1426" y="683"/>
                </a:lnTo>
                <a:lnTo>
                  <a:pt x="1428" y="684"/>
                </a:lnTo>
                <a:lnTo>
                  <a:pt x="1429" y="685"/>
                </a:lnTo>
                <a:lnTo>
                  <a:pt x="1430" y="685"/>
                </a:lnTo>
                <a:lnTo>
                  <a:pt x="1431" y="686"/>
                </a:lnTo>
                <a:lnTo>
                  <a:pt x="1432" y="686"/>
                </a:lnTo>
                <a:lnTo>
                  <a:pt x="1434" y="686"/>
                </a:lnTo>
                <a:lnTo>
                  <a:pt x="1435" y="686"/>
                </a:lnTo>
                <a:lnTo>
                  <a:pt x="1436" y="687"/>
                </a:lnTo>
                <a:lnTo>
                  <a:pt x="1437" y="687"/>
                </a:lnTo>
                <a:lnTo>
                  <a:pt x="1438" y="688"/>
                </a:lnTo>
                <a:lnTo>
                  <a:pt x="1439" y="688"/>
                </a:lnTo>
                <a:lnTo>
                  <a:pt x="1439" y="689"/>
                </a:lnTo>
                <a:lnTo>
                  <a:pt x="1440" y="690"/>
                </a:lnTo>
                <a:lnTo>
                  <a:pt x="1440" y="691"/>
                </a:lnTo>
                <a:lnTo>
                  <a:pt x="1440" y="692"/>
                </a:lnTo>
                <a:lnTo>
                  <a:pt x="1441" y="692"/>
                </a:lnTo>
                <a:lnTo>
                  <a:pt x="1441" y="693"/>
                </a:lnTo>
                <a:lnTo>
                  <a:pt x="1442" y="694"/>
                </a:lnTo>
                <a:lnTo>
                  <a:pt x="1443" y="694"/>
                </a:lnTo>
                <a:lnTo>
                  <a:pt x="1444" y="695"/>
                </a:lnTo>
                <a:lnTo>
                  <a:pt x="1444" y="696"/>
                </a:lnTo>
                <a:lnTo>
                  <a:pt x="1445" y="696"/>
                </a:lnTo>
                <a:lnTo>
                  <a:pt x="1446" y="696"/>
                </a:lnTo>
                <a:lnTo>
                  <a:pt x="1446" y="697"/>
                </a:lnTo>
                <a:lnTo>
                  <a:pt x="1447" y="697"/>
                </a:lnTo>
                <a:lnTo>
                  <a:pt x="1448" y="697"/>
                </a:lnTo>
                <a:lnTo>
                  <a:pt x="1449" y="697"/>
                </a:lnTo>
                <a:lnTo>
                  <a:pt x="1450" y="697"/>
                </a:lnTo>
                <a:lnTo>
                  <a:pt x="1451" y="697"/>
                </a:lnTo>
                <a:lnTo>
                  <a:pt x="1451" y="696"/>
                </a:lnTo>
                <a:lnTo>
                  <a:pt x="1452" y="696"/>
                </a:lnTo>
                <a:lnTo>
                  <a:pt x="1452" y="695"/>
                </a:lnTo>
                <a:lnTo>
                  <a:pt x="1453" y="695"/>
                </a:lnTo>
                <a:lnTo>
                  <a:pt x="1454" y="694"/>
                </a:lnTo>
                <a:lnTo>
                  <a:pt x="1455" y="694"/>
                </a:lnTo>
                <a:lnTo>
                  <a:pt x="1456" y="694"/>
                </a:lnTo>
                <a:lnTo>
                  <a:pt x="1457" y="694"/>
                </a:lnTo>
                <a:lnTo>
                  <a:pt x="1458" y="694"/>
                </a:lnTo>
                <a:lnTo>
                  <a:pt x="1459" y="694"/>
                </a:lnTo>
                <a:lnTo>
                  <a:pt x="1460" y="695"/>
                </a:lnTo>
                <a:lnTo>
                  <a:pt x="1461" y="696"/>
                </a:lnTo>
                <a:lnTo>
                  <a:pt x="1461" y="697"/>
                </a:lnTo>
                <a:lnTo>
                  <a:pt x="1462" y="698"/>
                </a:lnTo>
                <a:lnTo>
                  <a:pt x="1462" y="699"/>
                </a:lnTo>
                <a:lnTo>
                  <a:pt x="1463" y="699"/>
                </a:lnTo>
                <a:lnTo>
                  <a:pt x="1464" y="699"/>
                </a:lnTo>
                <a:lnTo>
                  <a:pt x="1464" y="700"/>
                </a:lnTo>
                <a:lnTo>
                  <a:pt x="1466" y="701"/>
                </a:lnTo>
                <a:lnTo>
                  <a:pt x="1467" y="701"/>
                </a:lnTo>
                <a:lnTo>
                  <a:pt x="1470" y="702"/>
                </a:lnTo>
                <a:lnTo>
                  <a:pt x="1471" y="702"/>
                </a:lnTo>
                <a:lnTo>
                  <a:pt x="1472" y="702"/>
                </a:lnTo>
                <a:lnTo>
                  <a:pt x="1473" y="702"/>
                </a:lnTo>
                <a:lnTo>
                  <a:pt x="1474" y="703"/>
                </a:lnTo>
                <a:lnTo>
                  <a:pt x="1475" y="703"/>
                </a:lnTo>
                <a:lnTo>
                  <a:pt x="1475" y="704"/>
                </a:lnTo>
                <a:lnTo>
                  <a:pt x="1476" y="705"/>
                </a:lnTo>
                <a:lnTo>
                  <a:pt x="1477" y="706"/>
                </a:lnTo>
                <a:lnTo>
                  <a:pt x="1478" y="707"/>
                </a:lnTo>
                <a:lnTo>
                  <a:pt x="1480" y="708"/>
                </a:lnTo>
                <a:lnTo>
                  <a:pt x="1481" y="708"/>
                </a:lnTo>
                <a:lnTo>
                  <a:pt x="1481" y="709"/>
                </a:lnTo>
                <a:lnTo>
                  <a:pt x="1482" y="709"/>
                </a:lnTo>
                <a:lnTo>
                  <a:pt x="1483" y="709"/>
                </a:lnTo>
                <a:lnTo>
                  <a:pt x="1484" y="709"/>
                </a:lnTo>
                <a:lnTo>
                  <a:pt x="1485" y="709"/>
                </a:lnTo>
                <a:lnTo>
                  <a:pt x="1488" y="714"/>
                </a:lnTo>
                <a:lnTo>
                  <a:pt x="1488" y="715"/>
                </a:lnTo>
                <a:lnTo>
                  <a:pt x="1488" y="716"/>
                </a:lnTo>
                <a:lnTo>
                  <a:pt x="1489" y="717"/>
                </a:lnTo>
                <a:lnTo>
                  <a:pt x="1489" y="718"/>
                </a:lnTo>
                <a:lnTo>
                  <a:pt x="1490" y="718"/>
                </a:lnTo>
                <a:lnTo>
                  <a:pt x="1490" y="719"/>
                </a:lnTo>
                <a:lnTo>
                  <a:pt x="1491" y="719"/>
                </a:lnTo>
                <a:lnTo>
                  <a:pt x="1492" y="719"/>
                </a:lnTo>
                <a:lnTo>
                  <a:pt x="1494" y="720"/>
                </a:lnTo>
                <a:lnTo>
                  <a:pt x="1494" y="721"/>
                </a:lnTo>
                <a:lnTo>
                  <a:pt x="1494" y="722"/>
                </a:lnTo>
                <a:lnTo>
                  <a:pt x="1496" y="723"/>
                </a:lnTo>
                <a:lnTo>
                  <a:pt x="1498" y="724"/>
                </a:lnTo>
                <a:lnTo>
                  <a:pt x="1499" y="725"/>
                </a:lnTo>
                <a:lnTo>
                  <a:pt x="1500" y="725"/>
                </a:lnTo>
                <a:lnTo>
                  <a:pt x="1501" y="729"/>
                </a:lnTo>
                <a:lnTo>
                  <a:pt x="1502" y="730"/>
                </a:lnTo>
                <a:lnTo>
                  <a:pt x="1503" y="730"/>
                </a:lnTo>
                <a:lnTo>
                  <a:pt x="1504" y="731"/>
                </a:lnTo>
                <a:lnTo>
                  <a:pt x="1504" y="732"/>
                </a:lnTo>
                <a:lnTo>
                  <a:pt x="1505" y="734"/>
                </a:lnTo>
                <a:lnTo>
                  <a:pt x="1505" y="735"/>
                </a:lnTo>
                <a:lnTo>
                  <a:pt x="1506" y="736"/>
                </a:lnTo>
                <a:lnTo>
                  <a:pt x="1506" y="737"/>
                </a:lnTo>
                <a:lnTo>
                  <a:pt x="1507" y="739"/>
                </a:lnTo>
                <a:lnTo>
                  <a:pt x="1508" y="740"/>
                </a:lnTo>
                <a:lnTo>
                  <a:pt x="1508" y="741"/>
                </a:lnTo>
                <a:lnTo>
                  <a:pt x="1508" y="743"/>
                </a:lnTo>
                <a:lnTo>
                  <a:pt x="1508" y="745"/>
                </a:lnTo>
                <a:lnTo>
                  <a:pt x="1510" y="747"/>
                </a:lnTo>
                <a:lnTo>
                  <a:pt x="1512" y="748"/>
                </a:lnTo>
                <a:lnTo>
                  <a:pt x="1515" y="749"/>
                </a:lnTo>
                <a:lnTo>
                  <a:pt x="1518" y="750"/>
                </a:lnTo>
                <a:lnTo>
                  <a:pt x="1521" y="752"/>
                </a:lnTo>
                <a:lnTo>
                  <a:pt x="1522" y="752"/>
                </a:lnTo>
                <a:lnTo>
                  <a:pt x="1523" y="752"/>
                </a:lnTo>
                <a:lnTo>
                  <a:pt x="1524" y="753"/>
                </a:lnTo>
                <a:lnTo>
                  <a:pt x="1526" y="755"/>
                </a:lnTo>
                <a:lnTo>
                  <a:pt x="1529" y="756"/>
                </a:lnTo>
                <a:lnTo>
                  <a:pt x="1532" y="756"/>
                </a:lnTo>
                <a:lnTo>
                  <a:pt x="1534" y="758"/>
                </a:lnTo>
                <a:lnTo>
                  <a:pt x="1535" y="759"/>
                </a:lnTo>
                <a:lnTo>
                  <a:pt x="1536" y="760"/>
                </a:lnTo>
                <a:lnTo>
                  <a:pt x="1538" y="764"/>
                </a:lnTo>
                <a:lnTo>
                  <a:pt x="1538" y="765"/>
                </a:lnTo>
                <a:lnTo>
                  <a:pt x="1539" y="765"/>
                </a:lnTo>
                <a:lnTo>
                  <a:pt x="1539" y="766"/>
                </a:lnTo>
                <a:lnTo>
                  <a:pt x="1540" y="767"/>
                </a:lnTo>
                <a:lnTo>
                  <a:pt x="1541" y="768"/>
                </a:lnTo>
                <a:lnTo>
                  <a:pt x="1541" y="769"/>
                </a:lnTo>
                <a:lnTo>
                  <a:pt x="1541" y="770"/>
                </a:lnTo>
                <a:lnTo>
                  <a:pt x="1541" y="771"/>
                </a:lnTo>
                <a:lnTo>
                  <a:pt x="1541" y="772"/>
                </a:lnTo>
                <a:lnTo>
                  <a:pt x="1541" y="773"/>
                </a:lnTo>
                <a:lnTo>
                  <a:pt x="1540" y="773"/>
                </a:lnTo>
                <a:lnTo>
                  <a:pt x="1540" y="774"/>
                </a:lnTo>
                <a:lnTo>
                  <a:pt x="1539" y="775"/>
                </a:lnTo>
                <a:lnTo>
                  <a:pt x="1538" y="775"/>
                </a:lnTo>
                <a:lnTo>
                  <a:pt x="1536" y="775"/>
                </a:lnTo>
                <a:lnTo>
                  <a:pt x="1535" y="775"/>
                </a:lnTo>
                <a:lnTo>
                  <a:pt x="1534" y="776"/>
                </a:lnTo>
                <a:lnTo>
                  <a:pt x="1533" y="776"/>
                </a:lnTo>
                <a:lnTo>
                  <a:pt x="1533" y="777"/>
                </a:lnTo>
                <a:lnTo>
                  <a:pt x="1533" y="778"/>
                </a:lnTo>
                <a:lnTo>
                  <a:pt x="1534" y="778"/>
                </a:lnTo>
                <a:lnTo>
                  <a:pt x="1535" y="780"/>
                </a:lnTo>
                <a:lnTo>
                  <a:pt x="1536" y="780"/>
                </a:lnTo>
                <a:lnTo>
                  <a:pt x="1536" y="781"/>
                </a:lnTo>
                <a:lnTo>
                  <a:pt x="1537" y="781"/>
                </a:lnTo>
                <a:lnTo>
                  <a:pt x="1538" y="781"/>
                </a:lnTo>
                <a:lnTo>
                  <a:pt x="1538" y="781"/>
                </a:lnTo>
                <a:lnTo>
                  <a:pt x="1540" y="781"/>
                </a:lnTo>
                <a:lnTo>
                  <a:pt x="1541" y="781"/>
                </a:lnTo>
                <a:lnTo>
                  <a:pt x="1541" y="782"/>
                </a:lnTo>
                <a:lnTo>
                  <a:pt x="1542" y="782"/>
                </a:lnTo>
                <a:lnTo>
                  <a:pt x="1543" y="782"/>
                </a:lnTo>
                <a:lnTo>
                  <a:pt x="1543" y="783"/>
                </a:lnTo>
                <a:lnTo>
                  <a:pt x="1543" y="784"/>
                </a:lnTo>
                <a:lnTo>
                  <a:pt x="1542" y="785"/>
                </a:lnTo>
                <a:lnTo>
                  <a:pt x="1541" y="786"/>
                </a:lnTo>
                <a:lnTo>
                  <a:pt x="1540" y="786"/>
                </a:lnTo>
                <a:lnTo>
                  <a:pt x="1539" y="785"/>
                </a:lnTo>
                <a:lnTo>
                  <a:pt x="1538" y="784"/>
                </a:lnTo>
                <a:lnTo>
                  <a:pt x="1537" y="784"/>
                </a:lnTo>
                <a:lnTo>
                  <a:pt x="1537" y="783"/>
                </a:lnTo>
                <a:lnTo>
                  <a:pt x="1536" y="784"/>
                </a:lnTo>
                <a:lnTo>
                  <a:pt x="1535" y="785"/>
                </a:lnTo>
                <a:lnTo>
                  <a:pt x="1535" y="786"/>
                </a:lnTo>
                <a:lnTo>
                  <a:pt x="1534" y="786"/>
                </a:lnTo>
                <a:lnTo>
                  <a:pt x="1533" y="786"/>
                </a:lnTo>
                <a:lnTo>
                  <a:pt x="1533" y="787"/>
                </a:lnTo>
                <a:lnTo>
                  <a:pt x="1532" y="786"/>
                </a:lnTo>
                <a:lnTo>
                  <a:pt x="1531" y="786"/>
                </a:lnTo>
                <a:lnTo>
                  <a:pt x="1530" y="786"/>
                </a:lnTo>
                <a:lnTo>
                  <a:pt x="1529" y="785"/>
                </a:lnTo>
                <a:lnTo>
                  <a:pt x="1528" y="785"/>
                </a:lnTo>
                <a:lnTo>
                  <a:pt x="1528" y="786"/>
                </a:lnTo>
                <a:lnTo>
                  <a:pt x="1527" y="787"/>
                </a:lnTo>
                <a:lnTo>
                  <a:pt x="1528" y="788"/>
                </a:lnTo>
                <a:lnTo>
                  <a:pt x="1529" y="789"/>
                </a:lnTo>
                <a:lnTo>
                  <a:pt x="1530" y="790"/>
                </a:lnTo>
                <a:lnTo>
                  <a:pt x="1531" y="790"/>
                </a:lnTo>
                <a:lnTo>
                  <a:pt x="1532" y="791"/>
                </a:lnTo>
                <a:lnTo>
                  <a:pt x="1532" y="792"/>
                </a:lnTo>
                <a:lnTo>
                  <a:pt x="1532" y="793"/>
                </a:lnTo>
                <a:lnTo>
                  <a:pt x="1533" y="795"/>
                </a:lnTo>
                <a:lnTo>
                  <a:pt x="1533" y="796"/>
                </a:lnTo>
                <a:lnTo>
                  <a:pt x="1534" y="797"/>
                </a:lnTo>
                <a:lnTo>
                  <a:pt x="1534" y="798"/>
                </a:lnTo>
                <a:lnTo>
                  <a:pt x="1534" y="799"/>
                </a:lnTo>
                <a:lnTo>
                  <a:pt x="1534" y="800"/>
                </a:lnTo>
                <a:lnTo>
                  <a:pt x="1535" y="801"/>
                </a:lnTo>
                <a:lnTo>
                  <a:pt x="1535" y="801"/>
                </a:lnTo>
                <a:lnTo>
                  <a:pt x="1536" y="801"/>
                </a:lnTo>
                <a:lnTo>
                  <a:pt x="1537" y="802"/>
                </a:lnTo>
                <a:lnTo>
                  <a:pt x="1537" y="803"/>
                </a:lnTo>
                <a:lnTo>
                  <a:pt x="1537" y="804"/>
                </a:lnTo>
                <a:lnTo>
                  <a:pt x="1536" y="804"/>
                </a:lnTo>
                <a:lnTo>
                  <a:pt x="1536" y="805"/>
                </a:lnTo>
                <a:lnTo>
                  <a:pt x="1535" y="805"/>
                </a:lnTo>
                <a:lnTo>
                  <a:pt x="1535" y="806"/>
                </a:lnTo>
                <a:lnTo>
                  <a:pt x="1534" y="806"/>
                </a:lnTo>
                <a:lnTo>
                  <a:pt x="1533" y="806"/>
                </a:lnTo>
                <a:lnTo>
                  <a:pt x="1533" y="805"/>
                </a:lnTo>
                <a:lnTo>
                  <a:pt x="1532" y="805"/>
                </a:lnTo>
                <a:lnTo>
                  <a:pt x="1532" y="804"/>
                </a:lnTo>
                <a:lnTo>
                  <a:pt x="1531" y="804"/>
                </a:lnTo>
                <a:lnTo>
                  <a:pt x="1530" y="803"/>
                </a:lnTo>
                <a:lnTo>
                  <a:pt x="1529" y="803"/>
                </a:lnTo>
                <a:lnTo>
                  <a:pt x="1529" y="804"/>
                </a:lnTo>
                <a:lnTo>
                  <a:pt x="1528" y="804"/>
                </a:lnTo>
                <a:lnTo>
                  <a:pt x="1527" y="804"/>
                </a:lnTo>
                <a:lnTo>
                  <a:pt x="1527" y="805"/>
                </a:lnTo>
                <a:lnTo>
                  <a:pt x="1527" y="806"/>
                </a:lnTo>
                <a:lnTo>
                  <a:pt x="1527" y="807"/>
                </a:lnTo>
                <a:lnTo>
                  <a:pt x="1528" y="807"/>
                </a:lnTo>
                <a:lnTo>
                  <a:pt x="1528" y="808"/>
                </a:lnTo>
                <a:lnTo>
                  <a:pt x="1529" y="808"/>
                </a:lnTo>
                <a:lnTo>
                  <a:pt x="1529" y="809"/>
                </a:lnTo>
                <a:lnTo>
                  <a:pt x="1530" y="809"/>
                </a:lnTo>
                <a:lnTo>
                  <a:pt x="1530" y="810"/>
                </a:lnTo>
                <a:lnTo>
                  <a:pt x="1531" y="811"/>
                </a:lnTo>
                <a:lnTo>
                  <a:pt x="1532" y="811"/>
                </a:lnTo>
                <a:lnTo>
                  <a:pt x="1533" y="812"/>
                </a:lnTo>
                <a:lnTo>
                  <a:pt x="1533" y="813"/>
                </a:lnTo>
                <a:lnTo>
                  <a:pt x="1532" y="814"/>
                </a:lnTo>
                <a:lnTo>
                  <a:pt x="1532" y="815"/>
                </a:lnTo>
                <a:lnTo>
                  <a:pt x="1531" y="815"/>
                </a:lnTo>
                <a:lnTo>
                  <a:pt x="1531" y="816"/>
                </a:lnTo>
                <a:lnTo>
                  <a:pt x="1530" y="816"/>
                </a:lnTo>
                <a:lnTo>
                  <a:pt x="1530" y="817"/>
                </a:lnTo>
                <a:lnTo>
                  <a:pt x="1531" y="818"/>
                </a:lnTo>
                <a:lnTo>
                  <a:pt x="1532" y="819"/>
                </a:lnTo>
                <a:lnTo>
                  <a:pt x="1533" y="819"/>
                </a:lnTo>
                <a:lnTo>
                  <a:pt x="1534" y="819"/>
                </a:lnTo>
                <a:lnTo>
                  <a:pt x="1534" y="818"/>
                </a:lnTo>
                <a:lnTo>
                  <a:pt x="1535" y="818"/>
                </a:lnTo>
                <a:lnTo>
                  <a:pt x="1536" y="818"/>
                </a:lnTo>
                <a:lnTo>
                  <a:pt x="1537" y="818"/>
                </a:lnTo>
                <a:lnTo>
                  <a:pt x="1538" y="818"/>
                </a:lnTo>
                <a:lnTo>
                  <a:pt x="1539" y="819"/>
                </a:lnTo>
                <a:lnTo>
                  <a:pt x="1539" y="820"/>
                </a:lnTo>
                <a:lnTo>
                  <a:pt x="1540" y="820"/>
                </a:lnTo>
                <a:lnTo>
                  <a:pt x="1541" y="819"/>
                </a:lnTo>
                <a:lnTo>
                  <a:pt x="1541" y="818"/>
                </a:lnTo>
                <a:lnTo>
                  <a:pt x="1542" y="818"/>
                </a:lnTo>
                <a:lnTo>
                  <a:pt x="1542" y="817"/>
                </a:lnTo>
                <a:lnTo>
                  <a:pt x="1543" y="817"/>
                </a:lnTo>
                <a:lnTo>
                  <a:pt x="1543" y="816"/>
                </a:lnTo>
                <a:lnTo>
                  <a:pt x="1543" y="817"/>
                </a:lnTo>
                <a:lnTo>
                  <a:pt x="1544" y="817"/>
                </a:lnTo>
                <a:lnTo>
                  <a:pt x="1544" y="818"/>
                </a:lnTo>
                <a:lnTo>
                  <a:pt x="1544" y="819"/>
                </a:lnTo>
                <a:lnTo>
                  <a:pt x="1543" y="819"/>
                </a:lnTo>
                <a:lnTo>
                  <a:pt x="1542" y="819"/>
                </a:lnTo>
                <a:lnTo>
                  <a:pt x="1541" y="819"/>
                </a:lnTo>
                <a:lnTo>
                  <a:pt x="1541" y="820"/>
                </a:lnTo>
                <a:lnTo>
                  <a:pt x="1541" y="821"/>
                </a:lnTo>
                <a:lnTo>
                  <a:pt x="1540" y="821"/>
                </a:lnTo>
                <a:lnTo>
                  <a:pt x="1540" y="822"/>
                </a:lnTo>
                <a:lnTo>
                  <a:pt x="1540" y="822"/>
                </a:lnTo>
                <a:lnTo>
                  <a:pt x="1540" y="823"/>
                </a:lnTo>
                <a:lnTo>
                  <a:pt x="1541" y="823"/>
                </a:lnTo>
                <a:lnTo>
                  <a:pt x="1541" y="824"/>
                </a:lnTo>
                <a:lnTo>
                  <a:pt x="1542" y="824"/>
                </a:lnTo>
                <a:lnTo>
                  <a:pt x="1543" y="825"/>
                </a:lnTo>
                <a:lnTo>
                  <a:pt x="1544" y="825"/>
                </a:lnTo>
                <a:lnTo>
                  <a:pt x="1544" y="826"/>
                </a:lnTo>
                <a:lnTo>
                  <a:pt x="1545" y="826"/>
                </a:lnTo>
                <a:lnTo>
                  <a:pt x="1545" y="827"/>
                </a:lnTo>
                <a:lnTo>
                  <a:pt x="1544" y="827"/>
                </a:lnTo>
                <a:lnTo>
                  <a:pt x="1544" y="828"/>
                </a:lnTo>
                <a:lnTo>
                  <a:pt x="1543" y="828"/>
                </a:lnTo>
                <a:lnTo>
                  <a:pt x="1543" y="829"/>
                </a:lnTo>
                <a:lnTo>
                  <a:pt x="1542" y="829"/>
                </a:lnTo>
                <a:lnTo>
                  <a:pt x="1542" y="830"/>
                </a:lnTo>
                <a:lnTo>
                  <a:pt x="1543" y="830"/>
                </a:lnTo>
                <a:lnTo>
                  <a:pt x="1544" y="830"/>
                </a:lnTo>
                <a:lnTo>
                  <a:pt x="1545" y="829"/>
                </a:lnTo>
                <a:lnTo>
                  <a:pt x="1546" y="829"/>
                </a:lnTo>
                <a:lnTo>
                  <a:pt x="1546" y="828"/>
                </a:lnTo>
                <a:lnTo>
                  <a:pt x="1546" y="827"/>
                </a:lnTo>
                <a:lnTo>
                  <a:pt x="1545" y="827"/>
                </a:lnTo>
                <a:lnTo>
                  <a:pt x="1546" y="826"/>
                </a:lnTo>
                <a:lnTo>
                  <a:pt x="1546" y="825"/>
                </a:lnTo>
                <a:lnTo>
                  <a:pt x="1546" y="825"/>
                </a:lnTo>
                <a:lnTo>
                  <a:pt x="1546" y="824"/>
                </a:lnTo>
                <a:lnTo>
                  <a:pt x="1546" y="823"/>
                </a:lnTo>
                <a:lnTo>
                  <a:pt x="1546" y="822"/>
                </a:lnTo>
                <a:lnTo>
                  <a:pt x="1546" y="822"/>
                </a:lnTo>
                <a:lnTo>
                  <a:pt x="1547" y="822"/>
                </a:lnTo>
                <a:lnTo>
                  <a:pt x="1547" y="822"/>
                </a:lnTo>
                <a:lnTo>
                  <a:pt x="1547" y="823"/>
                </a:lnTo>
                <a:lnTo>
                  <a:pt x="1548" y="823"/>
                </a:lnTo>
                <a:lnTo>
                  <a:pt x="1548" y="824"/>
                </a:lnTo>
                <a:lnTo>
                  <a:pt x="1549" y="824"/>
                </a:lnTo>
                <a:lnTo>
                  <a:pt x="1549" y="825"/>
                </a:lnTo>
                <a:lnTo>
                  <a:pt x="1549" y="826"/>
                </a:lnTo>
                <a:lnTo>
                  <a:pt x="1548" y="826"/>
                </a:lnTo>
                <a:lnTo>
                  <a:pt x="1548" y="827"/>
                </a:lnTo>
                <a:lnTo>
                  <a:pt x="1547" y="827"/>
                </a:lnTo>
                <a:lnTo>
                  <a:pt x="1548" y="827"/>
                </a:lnTo>
                <a:lnTo>
                  <a:pt x="1548" y="828"/>
                </a:lnTo>
                <a:lnTo>
                  <a:pt x="1549" y="829"/>
                </a:lnTo>
                <a:lnTo>
                  <a:pt x="1550" y="829"/>
                </a:lnTo>
                <a:lnTo>
                  <a:pt x="1550" y="828"/>
                </a:lnTo>
                <a:lnTo>
                  <a:pt x="1551" y="828"/>
                </a:lnTo>
                <a:lnTo>
                  <a:pt x="1552" y="828"/>
                </a:lnTo>
                <a:lnTo>
                  <a:pt x="1552" y="829"/>
                </a:lnTo>
                <a:lnTo>
                  <a:pt x="1552" y="830"/>
                </a:lnTo>
                <a:lnTo>
                  <a:pt x="1551" y="830"/>
                </a:lnTo>
                <a:lnTo>
                  <a:pt x="1551" y="831"/>
                </a:lnTo>
                <a:lnTo>
                  <a:pt x="1550" y="831"/>
                </a:lnTo>
                <a:lnTo>
                  <a:pt x="1550" y="832"/>
                </a:lnTo>
                <a:lnTo>
                  <a:pt x="1551" y="832"/>
                </a:lnTo>
                <a:lnTo>
                  <a:pt x="1552" y="832"/>
                </a:lnTo>
                <a:lnTo>
                  <a:pt x="1553" y="832"/>
                </a:lnTo>
                <a:lnTo>
                  <a:pt x="1553" y="831"/>
                </a:lnTo>
                <a:lnTo>
                  <a:pt x="1554" y="831"/>
                </a:lnTo>
                <a:lnTo>
                  <a:pt x="1555" y="831"/>
                </a:lnTo>
                <a:lnTo>
                  <a:pt x="1555" y="832"/>
                </a:lnTo>
                <a:lnTo>
                  <a:pt x="1556" y="832"/>
                </a:lnTo>
                <a:lnTo>
                  <a:pt x="1555" y="833"/>
                </a:lnTo>
                <a:lnTo>
                  <a:pt x="1555" y="834"/>
                </a:lnTo>
                <a:lnTo>
                  <a:pt x="1554" y="834"/>
                </a:lnTo>
                <a:lnTo>
                  <a:pt x="1554" y="835"/>
                </a:lnTo>
                <a:lnTo>
                  <a:pt x="1554" y="836"/>
                </a:lnTo>
                <a:lnTo>
                  <a:pt x="1555" y="836"/>
                </a:lnTo>
                <a:lnTo>
                  <a:pt x="1555" y="837"/>
                </a:lnTo>
                <a:lnTo>
                  <a:pt x="1555" y="838"/>
                </a:lnTo>
                <a:lnTo>
                  <a:pt x="1556" y="838"/>
                </a:lnTo>
                <a:lnTo>
                  <a:pt x="1556" y="839"/>
                </a:lnTo>
                <a:lnTo>
                  <a:pt x="1557" y="839"/>
                </a:lnTo>
                <a:lnTo>
                  <a:pt x="1557" y="838"/>
                </a:lnTo>
                <a:lnTo>
                  <a:pt x="1557" y="837"/>
                </a:lnTo>
                <a:lnTo>
                  <a:pt x="1558" y="837"/>
                </a:lnTo>
                <a:lnTo>
                  <a:pt x="1558" y="836"/>
                </a:lnTo>
                <a:lnTo>
                  <a:pt x="1559" y="835"/>
                </a:lnTo>
                <a:lnTo>
                  <a:pt x="1560" y="834"/>
                </a:lnTo>
                <a:lnTo>
                  <a:pt x="1560" y="833"/>
                </a:lnTo>
                <a:lnTo>
                  <a:pt x="1561" y="833"/>
                </a:lnTo>
                <a:lnTo>
                  <a:pt x="1561" y="832"/>
                </a:lnTo>
                <a:lnTo>
                  <a:pt x="1562" y="833"/>
                </a:lnTo>
                <a:lnTo>
                  <a:pt x="1563" y="833"/>
                </a:lnTo>
                <a:lnTo>
                  <a:pt x="1563" y="834"/>
                </a:lnTo>
                <a:lnTo>
                  <a:pt x="1563" y="835"/>
                </a:lnTo>
                <a:lnTo>
                  <a:pt x="1563" y="836"/>
                </a:lnTo>
                <a:lnTo>
                  <a:pt x="1563" y="837"/>
                </a:lnTo>
                <a:lnTo>
                  <a:pt x="1563" y="838"/>
                </a:lnTo>
                <a:lnTo>
                  <a:pt x="1563" y="839"/>
                </a:lnTo>
                <a:lnTo>
                  <a:pt x="1564" y="839"/>
                </a:lnTo>
                <a:lnTo>
                  <a:pt x="1564" y="838"/>
                </a:lnTo>
                <a:lnTo>
                  <a:pt x="1565" y="838"/>
                </a:lnTo>
                <a:lnTo>
                  <a:pt x="1565" y="837"/>
                </a:lnTo>
                <a:lnTo>
                  <a:pt x="1566" y="836"/>
                </a:lnTo>
                <a:lnTo>
                  <a:pt x="1566" y="835"/>
                </a:lnTo>
                <a:lnTo>
                  <a:pt x="1566" y="834"/>
                </a:lnTo>
                <a:lnTo>
                  <a:pt x="1567" y="834"/>
                </a:lnTo>
                <a:lnTo>
                  <a:pt x="1567" y="835"/>
                </a:lnTo>
                <a:lnTo>
                  <a:pt x="1568" y="835"/>
                </a:lnTo>
                <a:lnTo>
                  <a:pt x="1569" y="835"/>
                </a:lnTo>
                <a:lnTo>
                  <a:pt x="1569" y="836"/>
                </a:lnTo>
                <a:lnTo>
                  <a:pt x="1570" y="836"/>
                </a:lnTo>
                <a:lnTo>
                  <a:pt x="1570" y="837"/>
                </a:lnTo>
                <a:lnTo>
                  <a:pt x="1570" y="838"/>
                </a:lnTo>
                <a:lnTo>
                  <a:pt x="1570" y="839"/>
                </a:lnTo>
                <a:lnTo>
                  <a:pt x="1569" y="839"/>
                </a:lnTo>
                <a:lnTo>
                  <a:pt x="1569" y="840"/>
                </a:lnTo>
                <a:lnTo>
                  <a:pt x="1569" y="841"/>
                </a:lnTo>
                <a:lnTo>
                  <a:pt x="1569" y="842"/>
                </a:lnTo>
                <a:lnTo>
                  <a:pt x="1568" y="842"/>
                </a:lnTo>
                <a:lnTo>
                  <a:pt x="1568" y="841"/>
                </a:lnTo>
                <a:lnTo>
                  <a:pt x="1568" y="840"/>
                </a:lnTo>
                <a:lnTo>
                  <a:pt x="1567" y="840"/>
                </a:lnTo>
                <a:lnTo>
                  <a:pt x="1566" y="840"/>
                </a:lnTo>
                <a:lnTo>
                  <a:pt x="1566" y="840"/>
                </a:lnTo>
                <a:lnTo>
                  <a:pt x="1565" y="840"/>
                </a:lnTo>
                <a:lnTo>
                  <a:pt x="1565" y="841"/>
                </a:lnTo>
                <a:lnTo>
                  <a:pt x="1564" y="841"/>
                </a:lnTo>
                <a:lnTo>
                  <a:pt x="1564" y="842"/>
                </a:lnTo>
                <a:lnTo>
                  <a:pt x="1564" y="842"/>
                </a:lnTo>
                <a:lnTo>
                  <a:pt x="1564" y="843"/>
                </a:lnTo>
                <a:lnTo>
                  <a:pt x="1564" y="844"/>
                </a:lnTo>
                <a:lnTo>
                  <a:pt x="1564" y="845"/>
                </a:lnTo>
                <a:lnTo>
                  <a:pt x="1564" y="846"/>
                </a:lnTo>
                <a:lnTo>
                  <a:pt x="1565" y="846"/>
                </a:lnTo>
                <a:lnTo>
                  <a:pt x="1566" y="846"/>
                </a:lnTo>
                <a:lnTo>
                  <a:pt x="1566" y="847"/>
                </a:lnTo>
                <a:lnTo>
                  <a:pt x="1566" y="847"/>
                </a:lnTo>
                <a:lnTo>
                  <a:pt x="1567" y="847"/>
                </a:lnTo>
                <a:lnTo>
                  <a:pt x="1568" y="847"/>
                </a:lnTo>
                <a:lnTo>
                  <a:pt x="1569" y="847"/>
                </a:lnTo>
                <a:lnTo>
                  <a:pt x="1570" y="847"/>
                </a:lnTo>
                <a:lnTo>
                  <a:pt x="1571" y="847"/>
                </a:lnTo>
                <a:lnTo>
                  <a:pt x="1571" y="848"/>
                </a:lnTo>
                <a:lnTo>
                  <a:pt x="1571" y="849"/>
                </a:lnTo>
                <a:lnTo>
                  <a:pt x="1571" y="850"/>
                </a:lnTo>
                <a:lnTo>
                  <a:pt x="1572" y="850"/>
                </a:lnTo>
                <a:lnTo>
                  <a:pt x="1572" y="851"/>
                </a:lnTo>
                <a:lnTo>
                  <a:pt x="1573" y="851"/>
                </a:lnTo>
                <a:lnTo>
                  <a:pt x="1573" y="852"/>
                </a:lnTo>
                <a:lnTo>
                  <a:pt x="1574" y="852"/>
                </a:lnTo>
                <a:lnTo>
                  <a:pt x="1575" y="852"/>
                </a:lnTo>
                <a:lnTo>
                  <a:pt x="1575" y="851"/>
                </a:lnTo>
                <a:lnTo>
                  <a:pt x="1576" y="851"/>
                </a:lnTo>
                <a:lnTo>
                  <a:pt x="1577" y="852"/>
                </a:lnTo>
                <a:lnTo>
                  <a:pt x="1576" y="852"/>
                </a:lnTo>
                <a:lnTo>
                  <a:pt x="1576" y="853"/>
                </a:lnTo>
                <a:lnTo>
                  <a:pt x="1575" y="853"/>
                </a:lnTo>
                <a:lnTo>
                  <a:pt x="1575" y="854"/>
                </a:lnTo>
                <a:lnTo>
                  <a:pt x="1575" y="855"/>
                </a:lnTo>
                <a:lnTo>
                  <a:pt x="1575" y="856"/>
                </a:lnTo>
                <a:lnTo>
                  <a:pt x="1575" y="857"/>
                </a:lnTo>
                <a:lnTo>
                  <a:pt x="1575" y="858"/>
                </a:lnTo>
                <a:lnTo>
                  <a:pt x="1576" y="858"/>
                </a:lnTo>
                <a:lnTo>
                  <a:pt x="1577" y="858"/>
                </a:lnTo>
                <a:lnTo>
                  <a:pt x="1577" y="857"/>
                </a:lnTo>
                <a:lnTo>
                  <a:pt x="1578" y="857"/>
                </a:lnTo>
                <a:lnTo>
                  <a:pt x="1578" y="858"/>
                </a:lnTo>
                <a:lnTo>
                  <a:pt x="1578" y="859"/>
                </a:lnTo>
                <a:lnTo>
                  <a:pt x="1577" y="859"/>
                </a:lnTo>
                <a:lnTo>
                  <a:pt x="1577" y="860"/>
                </a:lnTo>
                <a:lnTo>
                  <a:pt x="1576" y="860"/>
                </a:lnTo>
                <a:lnTo>
                  <a:pt x="1575" y="860"/>
                </a:lnTo>
                <a:lnTo>
                  <a:pt x="1575" y="859"/>
                </a:lnTo>
                <a:lnTo>
                  <a:pt x="1574" y="859"/>
                </a:lnTo>
                <a:lnTo>
                  <a:pt x="1574" y="858"/>
                </a:lnTo>
                <a:lnTo>
                  <a:pt x="1573" y="858"/>
                </a:lnTo>
                <a:lnTo>
                  <a:pt x="1573" y="857"/>
                </a:lnTo>
                <a:lnTo>
                  <a:pt x="1572" y="857"/>
                </a:lnTo>
                <a:lnTo>
                  <a:pt x="1572" y="856"/>
                </a:lnTo>
                <a:lnTo>
                  <a:pt x="1571" y="856"/>
                </a:lnTo>
                <a:lnTo>
                  <a:pt x="1570" y="856"/>
                </a:lnTo>
                <a:lnTo>
                  <a:pt x="1570" y="857"/>
                </a:lnTo>
                <a:lnTo>
                  <a:pt x="1570" y="858"/>
                </a:lnTo>
                <a:lnTo>
                  <a:pt x="1570" y="859"/>
                </a:lnTo>
                <a:lnTo>
                  <a:pt x="1570" y="860"/>
                </a:lnTo>
                <a:lnTo>
                  <a:pt x="1571" y="860"/>
                </a:lnTo>
                <a:lnTo>
                  <a:pt x="1571" y="861"/>
                </a:lnTo>
                <a:lnTo>
                  <a:pt x="1572" y="861"/>
                </a:lnTo>
                <a:lnTo>
                  <a:pt x="1573" y="861"/>
                </a:lnTo>
                <a:lnTo>
                  <a:pt x="1574" y="862"/>
                </a:lnTo>
                <a:lnTo>
                  <a:pt x="1573" y="862"/>
                </a:lnTo>
                <a:lnTo>
                  <a:pt x="1573" y="863"/>
                </a:lnTo>
                <a:lnTo>
                  <a:pt x="1572" y="863"/>
                </a:lnTo>
                <a:lnTo>
                  <a:pt x="1571" y="863"/>
                </a:lnTo>
                <a:lnTo>
                  <a:pt x="1570" y="863"/>
                </a:lnTo>
                <a:lnTo>
                  <a:pt x="1569" y="863"/>
                </a:lnTo>
                <a:lnTo>
                  <a:pt x="1568" y="863"/>
                </a:lnTo>
                <a:lnTo>
                  <a:pt x="1568" y="863"/>
                </a:lnTo>
                <a:lnTo>
                  <a:pt x="1568" y="864"/>
                </a:lnTo>
                <a:lnTo>
                  <a:pt x="1568" y="865"/>
                </a:lnTo>
                <a:lnTo>
                  <a:pt x="1569" y="865"/>
                </a:lnTo>
                <a:lnTo>
                  <a:pt x="1569" y="866"/>
                </a:lnTo>
                <a:lnTo>
                  <a:pt x="1570" y="866"/>
                </a:lnTo>
                <a:lnTo>
                  <a:pt x="1570" y="867"/>
                </a:lnTo>
                <a:lnTo>
                  <a:pt x="1570" y="868"/>
                </a:lnTo>
                <a:lnTo>
                  <a:pt x="1571" y="868"/>
                </a:lnTo>
                <a:lnTo>
                  <a:pt x="1571" y="869"/>
                </a:lnTo>
                <a:lnTo>
                  <a:pt x="1572" y="869"/>
                </a:lnTo>
                <a:lnTo>
                  <a:pt x="1573" y="869"/>
                </a:lnTo>
                <a:lnTo>
                  <a:pt x="1574" y="869"/>
                </a:lnTo>
                <a:lnTo>
                  <a:pt x="1574" y="870"/>
                </a:lnTo>
                <a:lnTo>
                  <a:pt x="1575" y="870"/>
                </a:lnTo>
                <a:lnTo>
                  <a:pt x="1576" y="871"/>
                </a:lnTo>
                <a:lnTo>
                  <a:pt x="1576" y="872"/>
                </a:lnTo>
                <a:lnTo>
                  <a:pt x="1577" y="872"/>
                </a:lnTo>
                <a:lnTo>
                  <a:pt x="1578" y="873"/>
                </a:lnTo>
                <a:lnTo>
                  <a:pt x="1578" y="874"/>
                </a:lnTo>
                <a:lnTo>
                  <a:pt x="1579" y="874"/>
                </a:lnTo>
                <a:lnTo>
                  <a:pt x="1579" y="875"/>
                </a:lnTo>
                <a:lnTo>
                  <a:pt x="1580" y="875"/>
                </a:lnTo>
                <a:lnTo>
                  <a:pt x="1581" y="875"/>
                </a:lnTo>
                <a:lnTo>
                  <a:pt x="1582" y="875"/>
                </a:lnTo>
                <a:lnTo>
                  <a:pt x="1582" y="876"/>
                </a:lnTo>
                <a:lnTo>
                  <a:pt x="1583" y="876"/>
                </a:lnTo>
                <a:lnTo>
                  <a:pt x="1584" y="876"/>
                </a:lnTo>
                <a:lnTo>
                  <a:pt x="1584" y="877"/>
                </a:lnTo>
                <a:lnTo>
                  <a:pt x="1585" y="877"/>
                </a:lnTo>
                <a:lnTo>
                  <a:pt x="1586" y="877"/>
                </a:lnTo>
                <a:lnTo>
                  <a:pt x="1587" y="877"/>
                </a:lnTo>
                <a:lnTo>
                  <a:pt x="1587" y="878"/>
                </a:lnTo>
                <a:lnTo>
                  <a:pt x="1587" y="879"/>
                </a:lnTo>
                <a:lnTo>
                  <a:pt x="1587" y="880"/>
                </a:lnTo>
                <a:lnTo>
                  <a:pt x="1587" y="881"/>
                </a:lnTo>
                <a:lnTo>
                  <a:pt x="1587" y="882"/>
                </a:lnTo>
                <a:lnTo>
                  <a:pt x="1587" y="883"/>
                </a:lnTo>
                <a:lnTo>
                  <a:pt x="1588" y="883"/>
                </a:lnTo>
                <a:lnTo>
                  <a:pt x="1588" y="883"/>
                </a:lnTo>
                <a:lnTo>
                  <a:pt x="1589" y="883"/>
                </a:lnTo>
                <a:lnTo>
                  <a:pt x="1590" y="883"/>
                </a:lnTo>
                <a:lnTo>
                  <a:pt x="1591" y="883"/>
                </a:lnTo>
                <a:lnTo>
                  <a:pt x="1592" y="883"/>
                </a:lnTo>
                <a:lnTo>
                  <a:pt x="1593" y="883"/>
                </a:lnTo>
                <a:lnTo>
                  <a:pt x="1594" y="884"/>
                </a:lnTo>
                <a:lnTo>
                  <a:pt x="1595" y="884"/>
                </a:lnTo>
                <a:lnTo>
                  <a:pt x="1596" y="884"/>
                </a:lnTo>
                <a:lnTo>
                  <a:pt x="1597" y="884"/>
                </a:lnTo>
                <a:lnTo>
                  <a:pt x="1598" y="884"/>
                </a:lnTo>
                <a:lnTo>
                  <a:pt x="1599" y="884"/>
                </a:lnTo>
                <a:lnTo>
                  <a:pt x="1599" y="883"/>
                </a:lnTo>
                <a:lnTo>
                  <a:pt x="1600" y="883"/>
                </a:lnTo>
                <a:lnTo>
                  <a:pt x="1600" y="883"/>
                </a:lnTo>
                <a:lnTo>
                  <a:pt x="1600" y="882"/>
                </a:lnTo>
                <a:lnTo>
                  <a:pt x="1600" y="881"/>
                </a:lnTo>
                <a:lnTo>
                  <a:pt x="1600" y="880"/>
                </a:lnTo>
                <a:lnTo>
                  <a:pt x="1599" y="880"/>
                </a:lnTo>
                <a:lnTo>
                  <a:pt x="1599" y="879"/>
                </a:lnTo>
                <a:lnTo>
                  <a:pt x="1599" y="878"/>
                </a:lnTo>
                <a:lnTo>
                  <a:pt x="1600" y="878"/>
                </a:lnTo>
                <a:lnTo>
                  <a:pt x="1601" y="878"/>
                </a:lnTo>
                <a:lnTo>
                  <a:pt x="1602" y="878"/>
                </a:lnTo>
                <a:lnTo>
                  <a:pt x="1602" y="879"/>
                </a:lnTo>
                <a:lnTo>
                  <a:pt x="1603" y="879"/>
                </a:lnTo>
                <a:lnTo>
                  <a:pt x="1603" y="880"/>
                </a:lnTo>
                <a:lnTo>
                  <a:pt x="1604" y="880"/>
                </a:lnTo>
                <a:lnTo>
                  <a:pt x="1605" y="881"/>
                </a:lnTo>
                <a:lnTo>
                  <a:pt x="1605" y="882"/>
                </a:lnTo>
                <a:lnTo>
                  <a:pt x="1605" y="883"/>
                </a:lnTo>
                <a:lnTo>
                  <a:pt x="1605" y="883"/>
                </a:lnTo>
                <a:lnTo>
                  <a:pt x="1606" y="883"/>
                </a:lnTo>
                <a:lnTo>
                  <a:pt x="1606" y="884"/>
                </a:lnTo>
                <a:lnTo>
                  <a:pt x="1606" y="885"/>
                </a:lnTo>
                <a:lnTo>
                  <a:pt x="1606" y="886"/>
                </a:lnTo>
                <a:lnTo>
                  <a:pt x="1607" y="886"/>
                </a:lnTo>
                <a:lnTo>
                  <a:pt x="1607" y="887"/>
                </a:lnTo>
                <a:lnTo>
                  <a:pt x="1607" y="887"/>
                </a:lnTo>
                <a:lnTo>
                  <a:pt x="1607" y="888"/>
                </a:lnTo>
                <a:lnTo>
                  <a:pt x="1608" y="888"/>
                </a:lnTo>
                <a:lnTo>
                  <a:pt x="1608" y="889"/>
                </a:lnTo>
                <a:lnTo>
                  <a:pt x="1609" y="889"/>
                </a:lnTo>
                <a:lnTo>
                  <a:pt x="1608" y="890"/>
                </a:lnTo>
                <a:lnTo>
                  <a:pt x="1608" y="891"/>
                </a:lnTo>
                <a:lnTo>
                  <a:pt x="1607" y="891"/>
                </a:lnTo>
                <a:lnTo>
                  <a:pt x="1607" y="892"/>
                </a:lnTo>
                <a:lnTo>
                  <a:pt x="1607" y="893"/>
                </a:lnTo>
                <a:lnTo>
                  <a:pt x="1607" y="894"/>
                </a:lnTo>
                <a:lnTo>
                  <a:pt x="1607" y="894"/>
                </a:lnTo>
                <a:lnTo>
                  <a:pt x="1606" y="894"/>
                </a:lnTo>
                <a:lnTo>
                  <a:pt x="1606" y="895"/>
                </a:lnTo>
                <a:lnTo>
                  <a:pt x="1605" y="895"/>
                </a:lnTo>
                <a:lnTo>
                  <a:pt x="1605" y="896"/>
                </a:lnTo>
                <a:lnTo>
                  <a:pt x="1605" y="897"/>
                </a:lnTo>
                <a:lnTo>
                  <a:pt x="1605" y="898"/>
                </a:lnTo>
                <a:lnTo>
                  <a:pt x="1606" y="898"/>
                </a:lnTo>
                <a:lnTo>
                  <a:pt x="1606" y="899"/>
                </a:lnTo>
                <a:lnTo>
                  <a:pt x="1606" y="900"/>
                </a:lnTo>
                <a:lnTo>
                  <a:pt x="1605" y="900"/>
                </a:lnTo>
                <a:lnTo>
                  <a:pt x="1604" y="899"/>
                </a:lnTo>
                <a:lnTo>
                  <a:pt x="1604" y="898"/>
                </a:lnTo>
                <a:lnTo>
                  <a:pt x="1603" y="898"/>
                </a:lnTo>
                <a:lnTo>
                  <a:pt x="1603" y="899"/>
                </a:lnTo>
                <a:lnTo>
                  <a:pt x="1604" y="900"/>
                </a:lnTo>
                <a:lnTo>
                  <a:pt x="1604" y="901"/>
                </a:lnTo>
                <a:lnTo>
                  <a:pt x="1605" y="902"/>
                </a:lnTo>
                <a:lnTo>
                  <a:pt x="1605" y="903"/>
                </a:lnTo>
                <a:lnTo>
                  <a:pt x="1605" y="904"/>
                </a:lnTo>
                <a:lnTo>
                  <a:pt x="1605" y="904"/>
                </a:lnTo>
                <a:lnTo>
                  <a:pt x="1605" y="905"/>
                </a:lnTo>
                <a:lnTo>
                  <a:pt x="1606" y="905"/>
                </a:lnTo>
                <a:lnTo>
                  <a:pt x="1607" y="905"/>
                </a:lnTo>
                <a:lnTo>
                  <a:pt x="1607" y="906"/>
                </a:lnTo>
                <a:lnTo>
                  <a:pt x="1607" y="907"/>
                </a:lnTo>
                <a:lnTo>
                  <a:pt x="1607" y="908"/>
                </a:lnTo>
                <a:lnTo>
                  <a:pt x="1607" y="909"/>
                </a:lnTo>
                <a:lnTo>
                  <a:pt x="1607" y="909"/>
                </a:lnTo>
                <a:lnTo>
                  <a:pt x="1607" y="910"/>
                </a:lnTo>
                <a:lnTo>
                  <a:pt x="1608" y="910"/>
                </a:lnTo>
                <a:lnTo>
                  <a:pt x="1608" y="911"/>
                </a:lnTo>
                <a:lnTo>
                  <a:pt x="1609" y="911"/>
                </a:lnTo>
                <a:lnTo>
                  <a:pt x="1609" y="912"/>
                </a:lnTo>
                <a:lnTo>
                  <a:pt x="1610" y="912"/>
                </a:lnTo>
                <a:lnTo>
                  <a:pt x="1610" y="913"/>
                </a:lnTo>
                <a:lnTo>
                  <a:pt x="1611" y="913"/>
                </a:lnTo>
                <a:lnTo>
                  <a:pt x="1611" y="914"/>
                </a:lnTo>
                <a:lnTo>
                  <a:pt x="1612" y="914"/>
                </a:lnTo>
                <a:lnTo>
                  <a:pt x="1612" y="915"/>
                </a:lnTo>
                <a:lnTo>
                  <a:pt x="1613" y="915"/>
                </a:lnTo>
                <a:lnTo>
                  <a:pt x="1614" y="915"/>
                </a:lnTo>
                <a:lnTo>
                  <a:pt x="1614" y="916"/>
                </a:lnTo>
                <a:lnTo>
                  <a:pt x="1614" y="917"/>
                </a:lnTo>
                <a:lnTo>
                  <a:pt x="1615" y="917"/>
                </a:lnTo>
                <a:lnTo>
                  <a:pt x="1615" y="918"/>
                </a:lnTo>
                <a:lnTo>
                  <a:pt x="1616" y="918"/>
                </a:lnTo>
                <a:lnTo>
                  <a:pt x="1617" y="919"/>
                </a:lnTo>
                <a:lnTo>
                  <a:pt x="1618" y="919"/>
                </a:lnTo>
                <a:lnTo>
                  <a:pt x="1618" y="920"/>
                </a:lnTo>
                <a:lnTo>
                  <a:pt x="1619" y="920"/>
                </a:lnTo>
                <a:lnTo>
                  <a:pt x="1619" y="921"/>
                </a:lnTo>
                <a:lnTo>
                  <a:pt x="1620" y="921"/>
                </a:lnTo>
                <a:lnTo>
                  <a:pt x="1621" y="921"/>
                </a:lnTo>
                <a:lnTo>
                  <a:pt x="1621" y="922"/>
                </a:lnTo>
                <a:lnTo>
                  <a:pt x="1622" y="922"/>
                </a:lnTo>
                <a:lnTo>
                  <a:pt x="1623" y="923"/>
                </a:lnTo>
                <a:lnTo>
                  <a:pt x="1624" y="924"/>
                </a:lnTo>
                <a:lnTo>
                  <a:pt x="1624" y="924"/>
                </a:lnTo>
                <a:lnTo>
                  <a:pt x="1625" y="924"/>
                </a:lnTo>
                <a:lnTo>
                  <a:pt x="1625" y="925"/>
                </a:lnTo>
                <a:lnTo>
                  <a:pt x="1626" y="925"/>
                </a:lnTo>
                <a:lnTo>
                  <a:pt x="1627" y="925"/>
                </a:lnTo>
                <a:lnTo>
                  <a:pt x="1627" y="926"/>
                </a:lnTo>
                <a:lnTo>
                  <a:pt x="1628" y="926"/>
                </a:lnTo>
                <a:lnTo>
                  <a:pt x="1628" y="926"/>
                </a:lnTo>
                <a:lnTo>
                  <a:pt x="1628" y="927"/>
                </a:lnTo>
                <a:lnTo>
                  <a:pt x="1629" y="927"/>
                </a:lnTo>
                <a:lnTo>
                  <a:pt x="1631" y="929"/>
                </a:lnTo>
                <a:lnTo>
                  <a:pt x="1632" y="930"/>
                </a:lnTo>
                <a:lnTo>
                  <a:pt x="1633" y="929"/>
                </a:lnTo>
                <a:lnTo>
                  <a:pt x="1634" y="929"/>
                </a:lnTo>
                <a:lnTo>
                  <a:pt x="1635" y="929"/>
                </a:lnTo>
                <a:lnTo>
                  <a:pt x="1635" y="930"/>
                </a:lnTo>
                <a:lnTo>
                  <a:pt x="1636" y="930"/>
                </a:lnTo>
                <a:lnTo>
                  <a:pt x="1637" y="930"/>
                </a:lnTo>
                <a:lnTo>
                  <a:pt x="1638" y="930"/>
                </a:lnTo>
                <a:lnTo>
                  <a:pt x="1638" y="931"/>
                </a:lnTo>
                <a:lnTo>
                  <a:pt x="1639" y="931"/>
                </a:lnTo>
                <a:lnTo>
                  <a:pt x="1640" y="931"/>
                </a:lnTo>
                <a:lnTo>
                  <a:pt x="1641" y="931"/>
                </a:lnTo>
                <a:lnTo>
                  <a:pt x="1642" y="931"/>
                </a:lnTo>
                <a:lnTo>
                  <a:pt x="1642" y="932"/>
                </a:lnTo>
                <a:lnTo>
                  <a:pt x="1643" y="932"/>
                </a:lnTo>
                <a:lnTo>
                  <a:pt x="1644" y="932"/>
                </a:lnTo>
                <a:lnTo>
                  <a:pt x="1644" y="933"/>
                </a:lnTo>
                <a:lnTo>
                  <a:pt x="1645" y="933"/>
                </a:lnTo>
                <a:lnTo>
                  <a:pt x="1646" y="933"/>
                </a:lnTo>
                <a:lnTo>
                  <a:pt x="1646" y="934"/>
                </a:lnTo>
                <a:lnTo>
                  <a:pt x="1647" y="934"/>
                </a:lnTo>
                <a:lnTo>
                  <a:pt x="1648" y="934"/>
                </a:lnTo>
                <a:lnTo>
                  <a:pt x="1648" y="935"/>
                </a:lnTo>
                <a:lnTo>
                  <a:pt x="1649" y="935"/>
                </a:lnTo>
                <a:lnTo>
                  <a:pt x="1650" y="935"/>
                </a:lnTo>
                <a:lnTo>
                  <a:pt x="1650" y="936"/>
                </a:lnTo>
                <a:lnTo>
                  <a:pt x="1651" y="936"/>
                </a:lnTo>
                <a:lnTo>
                  <a:pt x="1652" y="936"/>
                </a:lnTo>
                <a:lnTo>
                  <a:pt x="1652" y="937"/>
                </a:lnTo>
                <a:lnTo>
                  <a:pt x="1653" y="937"/>
                </a:lnTo>
                <a:lnTo>
                  <a:pt x="1653" y="938"/>
                </a:lnTo>
                <a:lnTo>
                  <a:pt x="1654" y="938"/>
                </a:lnTo>
                <a:lnTo>
                  <a:pt x="1654" y="939"/>
                </a:lnTo>
                <a:lnTo>
                  <a:pt x="1655" y="939"/>
                </a:lnTo>
                <a:lnTo>
                  <a:pt x="1655" y="940"/>
                </a:lnTo>
                <a:lnTo>
                  <a:pt x="1656" y="940"/>
                </a:lnTo>
                <a:lnTo>
                  <a:pt x="1657" y="940"/>
                </a:lnTo>
                <a:lnTo>
                  <a:pt x="1657" y="941"/>
                </a:lnTo>
                <a:lnTo>
                  <a:pt x="1658" y="941"/>
                </a:lnTo>
                <a:lnTo>
                  <a:pt x="1659" y="941"/>
                </a:lnTo>
                <a:lnTo>
                  <a:pt x="1660" y="941"/>
                </a:lnTo>
                <a:lnTo>
                  <a:pt x="1661" y="941"/>
                </a:lnTo>
                <a:lnTo>
                  <a:pt x="1662" y="941"/>
                </a:lnTo>
                <a:lnTo>
                  <a:pt x="1663" y="941"/>
                </a:lnTo>
                <a:lnTo>
                  <a:pt x="1664" y="940"/>
                </a:lnTo>
                <a:lnTo>
                  <a:pt x="1665" y="940"/>
                </a:lnTo>
                <a:lnTo>
                  <a:pt x="1666" y="940"/>
                </a:lnTo>
                <a:lnTo>
                  <a:pt x="1667" y="940"/>
                </a:lnTo>
                <a:lnTo>
                  <a:pt x="1668" y="940"/>
                </a:lnTo>
                <a:lnTo>
                  <a:pt x="1668" y="940"/>
                </a:lnTo>
                <a:lnTo>
                  <a:pt x="1669" y="940"/>
                </a:lnTo>
                <a:lnTo>
                  <a:pt x="1670" y="940"/>
                </a:lnTo>
                <a:lnTo>
                  <a:pt x="1671" y="940"/>
                </a:lnTo>
                <a:lnTo>
                  <a:pt x="1672" y="941"/>
                </a:lnTo>
                <a:lnTo>
                  <a:pt x="1672" y="942"/>
                </a:lnTo>
                <a:lnTo>
                  <a:pt x="1672" y="943"/>
                </a:lnTo>
                <a:lnTo>
                  <a:pt x="1672" y="944"/>
                </a:lnTo>
                <a:lnTo>
                  <a:pt x="1671" y="945"/>
                </a:lnTo>
                <a:lnTo>
                  <a:pt x="1670" y="945"/>
                </a:lnTo>
                <a:lnTo>
                  <a:pt x="1670" y="946"/>
                </a:lnTo>
                <a:lnTo>
                  <a:pt x="1671" y="947"/>
                </a:lnTo>
                <a:lnTo>
                  <a:pt x="1673" y="946"/>
                </a:lnTo>
                <a:lnTo>
                  <a:pt x="1674" y="945"/>
                </a:lnTo>
                <a:lnTo>
                  <a:pt x="1675" y="944"/>
                </a:lnTo>
                <a:lnTo>
                  <a:pt x="1676" y="945"/>
                </a:lnTo>
                <a:lnTo>
                  <a:pt x="1677" y="945"/>
                </a:lnTo>
                <a:lnTo>
                  <a:pt x="1678" y="947"/>
                </a:lnTo>
                <a:lnTo>
                  <a:pt x="1677" y="947"/>
                </a:lnTo>
                <a:lnTo>
                  <a:pt x="1677" y="948"/>
                </a:lnTo>
                <a:lnTo>
                  <a:pt x="1675" y="949"/>
                </a:lnTo>
                <a:lnTo>
                  <a:pt x="1675" y="950"/>
                </a:lnTo>
                <a:lnTo>
                  <a:pt x="1676" y="950"/>
                </a:lnTo>
                <a:lnTo>
                  <a:pt x="1677" y="951"/>
                </a:lnTo>
                <a:lnTo>
                  <a:pt x="1678" y="950"/>
                </a:lnTo>
                <a:lnTo>
                  <a:pt x="1678" y="951"/>
                </a:lnTo>
                <a:lnTo>
                  <a:pt x="1679" y="952"/>
                </a:lnTo>
                <a:lnTo>
                  <a:pt x="1679" y="950"/>
                </a:lnTo>
                <a:lnTo>
                  <a:pt x="1680" y="950"/>
                </a:lnTo>
                <a:lnTo>
                  <a:pt x="1682" y="952"/>
                </a:lnTo>
                <a:lnTo>
                  <a:pt x="1683" y="952"/>
                </a:lnTo>
                <a:lnTo>
                  <a:pt x="1684" y="952"/>
                </a:lnTo>
                <a:lnTo>
                  <a:pt x="1683" y="953"/>
                </a:lnTo>
                <a:lnTo>
                  <a:pt x="1684" y="954"/>
                </a:lnTo>
                <a:lnTo>
                  <a:pt x="1686" y="954"/>
                </a:lnTo>
                <a:lnTo>
                  <a:pt x="1686" y="955"/>
                </a:lnTo>
                <a:lnTo>
                  <a:pt x="1685" y="955"/>
                </a:lnTo>
                <a:lnTo>
                  <a:pt x="1685" y="956"/>
                </a:lnTo>
                <a:lnTo>
                  <a:pt x="1686" y="956"/>
                </a:lnTo>
                <a:lnTo>
                  <a:pt x="1687" y="956"/>
                </a:lnTo>
                <a:lnTo>
                  <a:pt x="1688" y="956"/>
                </a:lnTo>
                <a:lnTo>
                  <a:pt x="1688" y="957"/>
                </a:lnTo>
                <a:lnTo>
                  <a:pt x="1686" y="957"/>
                </a:lnTo>
                <a:lnTo>
                  <a:pt x="1686" y="958"/>
                </a:lnTo>
                <a:lnTo>
                  <a:pt x="1687" y="958"/>
                </a:lnTo>
                <a:lnTo>
                  <a:pt x="1688" y="958"/>
                </a:lnTo>
                <a:lnTo>
                  <a:pt x="1689" y="958"/>
                </a:lnTo>
                <a:lnTo>
                  <a:pt x="1689" y="959"/>
                </a:lnTo>
                <a:lnTo>
                  <a:pt x="1688" y="959"/>
                </a:lnTo>
                <a:lnTo>
                  <a:pt x="1688" y="960"/>
                </a:lnTo>
                <a:lnTo>
                  <a:pt x="1689" y="960"/>
                </a:lnTo>
                <a:lnTo>
                  <a:pt x="1689" y="960"/>
                </a:lnTo>
                <a:lnTo>
                  <a:pt x="1690" y="960"/>
                </a:lnTo>
                <a:lnTo>
                  <a:pt x="1691" y="960"/>
                </a:lnTo>
                <a:lnTo>
                  <a:pt x="1692" y="959"/>
                </a:lnTo>
                <a:lnTo>
                  <a:pt x="1691" y="958"/>
                </a:lnTo>
                <a:lnTo>
                  <a:pt x="1690" y="957"/>
                </a:lnTo>
                <a:lnTo>
                  <a:pt x="1690" y="956"/>
                </a:lnTo>
                <a:lnTo>
                  <a:pt x="1691" y="956"/>
                </a:lnTo>
                <a:lnTo>
                  <a:pt x="1691" y="957"/>
                </a:lnTo>
                <a:lnTo>
                  <a:pt x="1692" y="957"/>
                </a:lnTo>
                <a:lnTo>
                  <a:pt x="1692" y="958"/>
                </a:lnTo>
                <a:lnTo>
                  <a:pt x="1693" y="959"/>
                </a:lnTo>
                <a:lnTo>
                  <a:pt x="1693" y="960"/>
                </a:lnTo>
                <a:lnTo>
                  <a:pt x="1693" y="961"/>
                </a:lnTo>
                <a:lnTo>
                  <a:pt x="1693" y="962"/>
                </a:lnTo>
                <a:lnTo>
                  <a:pt x="1692" y="962"/>
                </a:lnTo>
                <a:lnTo>
                  <a:pt x="1691" y="962"/>
                </a:lnTo>
                <a:lnTo>
                  <a:pt x="1690" y="962"/>
                </a:lnTo>
                <a:lnTo>
                  <a:pt x="1690" y="963"/>
                </a:lnTo>
                <a:lnTo>
                  <a:pt x="1691" y="963"/>
                </a:lnTo>
                <a:lnTo>
                  <a:pt x="1692" y="964"/>
                </a:lnTo>
                <a:lnTo>
                  <a:pt x="1694" y="965"/>
                </a:lnTo>
                <a:lnTo>
                  <a:pt x="1695" y="965"/>
                </a:lnTo>
                <a:lnTo>
                  <a:pt x="1696" y="965"/>
                </a:lnTo>
                <a:lnTo>
                  <a:pt x="1697" y="965"/>
                </a:lnTo>
                <a:lnTo>
                  <a:pt x="1698" y="964"/>
                </a:lnTo>
                <a:lnTo>
                  <a:pt x="1698" y="963"/>
                </a:lnTo>
                <a:lnTo>
                  <a:pt x="1699" y="962"/>
                </a:lnTo>
                <a:lnTo>
                  <a:pt x="1700" y="963"/>
                </a:lnTo>
                <a:lnTo>
                  <a:pt x="1701" y="963"/>
                </a:lnTo>
                <a:lnTo>
                  <a:pt x="1701" y="964"/>
                </a:lnTo>
                <a:lnTo>
                  <a:pt x="1702" y="966"/>
                </a:lnTo>
                <a:lnTo>
                  <a:pt x="1703" y="966"/>
                </a:lnTo>
                <a:lnTo>
                  <a:pt x="1704" y="967"/>
                </a:lnTo>
                <a:lnTo>
                  <a:pt x="1706" y="965"/>
                </a:lnTo>
                <a:lnTo>
                  <a:pt x="1707" y="965"/>
                </a:lnTo>
                <a:lnTo>
                  <a:pt x="1707" y="966"/>
                </a:lnTo>
                <a:lnTo>
                  <a:pt x="1707" y="968"/>
                </a:lnTo>
                <a:lnTo>
                  <a:pt x="1709" y="971"/>
                </a:lnTo>
                <a:lnTo>
                  <a:pt x="1710" y="971"/>
                </a:lnTo>
                <a:lnTo>
                  <a:pt x="1713" y="972"/>
                </a:lnTo>
                <a:lnTo>
                  <a:pt x="1714" y="972"/>
                </a:lnTo>
                <a:lnTo>
                  <a:pt x="1714" y="973"/>
                </a:lnTo>
                <a:lnTo>
                  <a:pt x="1714" y="974"/>
                </a:lnTo>
                <a:lnTo>
                  <a:pt x="1713" y="974"/>
                </a:lnTo>
                <a:lnTo>
                  <a:pt x="1711" y="974"/>
                </a:lnTo>
                <a:lnTo>
                  <a:pt x="1710" y="975"/>
                </a:lnTo>
                <a:lnTo>
                  <a:pt x="1711" y="975"/>
                </a:lnTo>
                <a:lnTo>
                  <a:pt x="1712" y="976"/>
                </a:lnTo>
                <a:lnTo>
                  <a:pt x="1713" y="976"/>
                </a:lnTo>
                <a:lnTo>
                  <a:pt x="1714" y="975"/>
                </a:lnTo>
                <a:lnTo>
                  <a:pt x="1714" y="976"/>
                </a:lnTo>
                <a:lnTo>
                  <a:pt x="1715" y="977"/>
                </a:lnTo>
                <a:lnTo>
                  <a:pt x="1715" y="978"/>
                </a:lnTo>
                <a:lnTo>
                  <a:pt x="1714" y="979"/>
                </a:lnTo>
                <a:lnTo>
                  <a:pt x="1714" y="980"/>
                </a:lnTo>
                <a:lnTo>
                  <a:pt x="1714" y="981"/>
                </a:lnTo>
                <a:lnTo>
                  <a:pt x="1715" y="981"/>
                </a:lnTo>
                <a:lnTo>
                  <a:pt x="1716" y="981"/>
                </a:lnTo>
                <a:lnTo>
                  <a:pt x="1716" y="979"/>
                </a:lnTo>
                <a:lnTo>
                  <a:pt x="1716" y="978"/>
                </a:lnTo>
                <a:lnTo>
                  <a:pt x="1717" y="978"/>
                </a:lnTo>
                <a:lnTo>
                  <a:pt x="1718" y="979"/>
                </a:lnTo>
                <a:lnTo>
                  <a:pt x="1719" y="979"/>
                </a:lnTo>
                <a:lnTo>
                  <a:pt x="1719" y="980"/>
                </a:lnTo>
                <a:lnTo>
                  <a:pt x="1720" y="981"/>
                </a:lnTo>
                <a:lnTo>
                  <a:pt x="1721" y="981"/>
                </a:lnTo>
                <a:lnTo>
                  <a:pt x="1722" y="982"/>
                </a:lnTo>
                <a:lnTo>
                  <a:pt x="1723" y="982"/>
                </a:lnTo>
                <a:lnTo>
                  <a:pt x="1723" y="983"/>
                </a:lnTo>
                <a:lnTo>
                  <a:pt x="1722" y="983"/>
                </a:lnTo>
                <a:lnTo>
                  <a:pt x="1721" y="984"/>
                </a:lnTo>
                <a:lnTo>
                  <a:pt x="1720" y="984"/>
                </a:lnTo>
                <a:lnTo>
                  <a:pt x="1719" y="984"/>
                </a:lnTo>
                <a:lnTo>
                  <a:pt x="1719" y="985"/>
                </a:lnTo>
                <a:lnTo>
                  <a:pt x="1719" y="986"/>
                </a:lnTo>
                <a:lnTo>
                  <a:pt x="1720" y="986"/>
                </a:lnTo>
                <a:lnTo>
                  <a:pt x="1720" y="986"/>
                </a:lnTo>
                <a:lnTo>
                  <a:pt x="1721" y="986"/>
                </a:lnTo>
                <a:lnTo>
                  <a:pt x="1722" y="986"/>
                </a:lnTo>
                <a:lnTo>
                  <a:pt x="1723" y="986"/>
                </a:lnTo>
                <a:lnTo>
                  <a:pt x="1723" y="987"/>
                </a:lnTo>
                <a:lnTo>
                  <a:pt x="1723" y="988"/>
                </a:lnTo>
                <a:lnTo>
                  <a:pt x="1723" y="989"/>
                </a:lnTo>
                <a:lnTo>
                  <a:pt x="1722" y="989"/>
                </a:lnTo>
                <a:lnTo>
                  <a:pt x="1721" y="990"/>
                </a:lnTo>
                <a:lnTo>
                  <a:pt x="1721" y="991"/>
                </a:lnTo>
                <a:lnTo>
                  <a:pt x="1721" y="992"/>
                </a:lnTo>
                <a:lnTo>
                  <a:pt x="1722" y="993"/>
                </a:lnTo>
                <a:lnTo>
                  <a:pt x="1722" y="994"/>
                </a:lnTo>
                <a:lnTo>
                  <a:pt x="1721" y="994"/>
                </a:lnTo>
                <a:lnTo>
                  <a:pt x="1721" y="995"/>
                </a:lnTo>
                <a:lnTo>
                  <a:pt x="1722" y="996"/>
                </a:lnTo>
                <a:lnTo>
                  <a:pt x="1721" y="997"/>
                </a:lnTo>
                <a:lnTo>
                  <a:pt x="1721" y="998"/>
                </a:lnTo>
                <a:lnTo>
                  <a:pt x="1720" y="1000"/>
                </a:lnTo>
                <a:lnTo>
                  <a:pt x="1720" y="1001"/>
                </a:lnTo>
                <a:lnTo>
                  <a:pt x="1720" y="1003"/>
                </a:lnTo>
                <a:lnTo>
                  <a:pt x="1720" y="1004"/>
                </a:lnTo>
                <a:lnTo>
                  <a:pt x="1719" y="1005"/>
                </a:lnTo>
                <a:lnTo>
                  <a:pt x="1718" y="1005"/>
                </a:lnTo>
                <a:lnTo>
                  <a:pt x="1717" y="1005"/>
                </a:lnTo>
                <a:lnTo>
                  <a:pt x="1717" y="1004"/>
                </a:lnTo>
                <a:lnTo>
                  <a:pt x="1716" y="1004"/>
                </a:lnTo>
                <a:lnTo>
                  <a:pt x="1716" y="1003"/>
                </a:lnTo>
                <a:lnTo>
                  <a:pt x="1716" y="1002"/>
                </a:lnTo>
                <a:lnTo>
                  <a:pt x="1715" y="1002"/>
                </a:lnTo>
                <a:lnTo>
                  <a:pt x="1714" y="1002"/>
                </a:lnTo>
                <a:lnTo>
                  <a:pt x="1714" y="1003"/>
                </a:lnTo>
                <a:lnTo>
                  <a:pt x="1715" y="1004"/>
                </a:lnTo>
                <a:lnTo>
                  <a:pt x="1715" y="1005"/>
                </a:lnTo>
                <a:lnTo>
                  <a:pt x="1715" y="1006"/>
                </a:lnTo>
                <a:lnTo>
                  <a:pt x="1715" y="1006"/>
                </a:lnTo>
                <a:lnTo>
                  <a:pt x="1715" y="1007"/>
                </a:lnTo>
                <a:lnTo>
                  <a:pt x="1715" y="1008"/>
                </a:lnTo>
                <a:lnTo>
                  <a:pt x="1716" y="1009"/>
                </a:lnTo>
                <a:lnTo>
                  <a:pt x="1716" y="1010"/>
                </a:lnTo>
                <a:lnTo>
                  <a:pt x="1717" y="1011"/>
                </a:lnTo>
                <a:lnTo>
                  <a:pt x="1718" y="1012"/>
                </a:lnTo>
                <a:lnTo>
                  <a:pt x="1719" y="1013"/>
                </a:lnTo>
                <a:lnTo>
                  <a:pt x="1720" y="1013"/>
                </a:lnTo>
                <a:lnTo>
                  <a:pt x="1720" y="1014"/>
                </a:lnTo>
                <a:lnTo>
                  <a:pt x="1720" y="1015"/>
                </a:lnTo>
                <a:lnTo>
                  <a:pt x="1719" y="1015"/>
                </a:lnTo>
                <a:lnTo>
                  <a:pt x="1719" y="1016"/>
                </a:lnTo>
                <a:lnTo>
                  <a:pt x="1719" y="1017"/>
                </a:lnTo>
                <a:lnTo>
                  <a:pt x="1719" y="1018"/>
                </a:lnTo>
                <a:lnTo>
                  <a:pt x="1719" y="1019"/>
                </a:lnTo>
                <a:lnTo>
                  <a:pt x="1720" y="1020"/>
                </a:lnTo>
                <a:lnTo>
                  <a:pt x="1721" y="1020"/>
                </a:lnTo>
                <a:lnTo>
                  <a:pt x="1722" y="1020"/>
                </a:lnTo>
                <a:lnTo>
                  <a:pt x="1722" y="1021"/>
                </a:lnTo>
                <a:lnTo>
                  <a:pt x="1723" y="1021"/>
                </a:lnTo>
                <a:lnTo>
                  <a:pt x="1723" y="1022"/>
                </a:lnTo>
                <a:lnTo>
                  <a:pt x="1724" y="1023"/>
                </a:lnTo>
                <a:lnTo>
                  <a:pt x="1725" y="1023"/>
                </a:lnTo>
                <a:lnTo>
                  <a:pt x="1726" y="1023"/>
                </a:lnTo>
                <a:lnTo>
                  <a:pt x="1726" y="1024"/>
                </a:lnTo>
                <a:lnTo>
                  <a:pt x="1727" y="1025"/>
                </a:lnTo>
                <a:lnTo>
                  <a:pt x="1727" y="1026"/>
                </a:lnTo>
                <a:lnTo>
                  <a:pt x="1727" y="1027"/>
                </a:lnTo>
                <a:lnTo>
                  <a:pt x="1726" y="1027"/>
                </a:lnTo>
                <a:lnTo>
                  <a:pt x="1725" y="1027"/>
                </a:lnTo>
                <a:lnTo>
                  <a:pt x="1726" y="1028"/>
                </a:lnTo>
                <a:lnTo>
                  <a:pt x="1727" y="1028"/>
                </a:lnTo>
                <a:lnTo>
                  <a:pt x="1728" y="1028"/>
                </a:lnTo>
                <a:lnTo>
                  <a:pt x="1729" y="1028"/>
                </a:lnTo>
                <a:lnTo>
                  <a:pt x="1729" y="1029"/>
                </a:lnTo>
                <a:lnTo>
                  <a:pt x="1728" y="1030"/>
                </a:lnTo>
                <a:lnTo>
                  <a:pt x="1728" y="1031"/>
                </a:lnTo>
                <a:lnTo>
                  <a:pt x="1729" y="1032"/>
                </a:lnTo>
                <a:lnTo>
                  <a:pt x="1729" y="1033"/>
                </a:lnTo>
                <a:lnTo>
                  <a:pt x="1729" y="1034"/>
                </a:lnTo>
                <a:lnTo>
                  <a:pt x="1729" y="1036"/>
                </a:lnTo>
                <a:lnTo>
                  <a:pt x="1729" y="1037"/>
                </a:lnTo>
                <a:lnTo>
                  <a:pt x="1730" y="1037"/>
                </a:lnTo>
                <a:lnTo>
                  <a:pt x="1730" y="1037"/>
                </a:lnTo>
                <a:lnTo>
                  <a:pt x="1730" y="1038"/>
                </a:lnTo>
                <a:lnTo>
                  <a:pt x="1731" y="1038"/>
                </a:lnTo>
                <a:lnTo>
                  <a:pt x="1732" y="1039"/>
                </a:lnTo>
                <a:lnTo>
                  <a:pt x="1732" y="1038"/>
                </a:lnTo>
                <a:lnTo>
                  <a:pt x="1732" y="1037"/>
                </a:lnTo>
                <a:lnTo>
                  <a:pt x="1732" y="1036"/>
                </a:lnTo>
                <a:lnTo>
                  <a:pt x="1732" y="1035"/>
                </a:lnTo>
                <a:lnTo>
                  <a:pt x="1733" y="1035"/>
                </a:lnTo>
                <a:lnTo>
                  <a:pt x="1734" y="1035"/>
                </a:lnTo>
                <a:lnTo>
                  <a:pt x="1734" y="1036"/>
                </a:lnTo>
                <a:lnTo>
                  <a:pt x="1735" y="1036"/>
                </a:lnTo>
                <a:lnTo>
                  <a:pt x="1735" y="1037"/>
                </a:lnTo>
                <a:lnTo>
                  <a:pt x="1735" y="1038"/>
                </a:lnTo>
                <a:lnTo>
                  <a:pt x="1734" y="1038"/>
                </a:lnTo>
                <a:lnTo>
                  <a:pt x="1734" y="1039"/>
                </a:lnTo>
                <a:lnTo>
                  <a:pt x="1733" y="1039"/>
                </a:lnTo>
                <a:lnTo>
                  <a:pt x="1733" y="1040"/>
                </a:lnTo>
                <a:lnTo>
                  <a:pt x="1734" y="1040"/>
                </a:lnTo>
                <a:lnTo>
                  <a:pt x="1734" y="1041"/>
                </a:lnTo>
                <a:lnTo>
                  <a:pt x="1733" y="1041"/>
                </a:lnTo>
                <a:lnTo>
                  <a:pt x="1732" y="1041"/>
                </a:lnTo>
                <a:lnTo>
                  <a:pt x="1732" y="1040"/>
                </a:lnTo>
                <a:lnTo>
                  <a:pt x="1732" y="1041"/>
                </a:lnTo>
                <a:lnTo>
                  <a:pt x="1731" y="1041"/>
                </a:lnTo>
                <a:lnTo>
                  <a:pt x="1730" y="1042"/>
                </a:lnTo>
                <a:lnTo>
                  <a:pt x="1730" y="1042"/>
                </a:lnTo>
                <a:lnTo>
                  <a:pt x="1730" y="1043"/>
                </a:lnTo>
                <a:lnTo>
                  <a:pt x="1730" y="1044"/>
                </a:lnTo>
                <a:lnTo>
                  <a:pt x="1730" y="1045"/>
                </a:lnTo>
                <a:lnTo>
                  <a:pt x="1729" y="1045"/>
                </a:lnTo>
                <a:lnTo>
                  <a:pt x="1729" y="1046"/>
                </a:lnTo>
                <a:lnTo>
                  <a:pt x="1730" y="1046"/>
                </a:lnTo>
                <a:lnTo>
                  <a:pt x="1730" y="1047"/>
                </a:lnTo>
                <a:lnTo>
                  <a:pt x="1731" y="1047"/>
                </a:lnTo>
                <a:lnTo>
                  <a:pt x="1732" y="1047"/>
                </a:lnTo>
                <a:lnTo>
                  <a:pt x="1733" y="1047"/>
                </a:lnTo>
                <a:lnTo>
                  <a:pt x="1734" y="1047"/>
                </a:lnTo>
                <a:lnTo>
                  <a:pt x="1734" y="1047"/>
                </a:lnTo>
                <a:lnTo>
                  <a:pt x="1734" y="1046"/>
                </a:lnTo>
                <a:lnTo>
                  <a:pt x="1734" y="1045"/>
                </a:lnTo>
                <a:lnTo>
                  <a:pt x="1735" y="1045"/>
                </a:lnTo>
                <a:lnTo>
                  <a:pt x="1735" y="1046"/>
                </a:lnTo>
                <a:lnTo>
                  <a:pt x="1736" y="1046"/>
                </a:lnTo>
                <a:lnTo>
                  <a:pt x="1736" y="1047"/>
                </a:lnTo>
                <a:lnTo>
                  <a:pt x="1736" y="1047"/>
                </a:lnTo>
                <a:lnTo>
                  <a:pt x="1737" y="1047"/>
                </a:lnTo>
                <a:lnTo>
                  <a:pt x="1737" y="1048"/>
                </a:lnTo>
                <a:lnTo>
                  <a:pt x="1738" y="1048"/>
                </a:lnTo>
                <a:lnTo>
                  <a:pt x="1739" y="1048"/>
                </a:lnTo>
                <a:lnTo>
                  <a:pt x="1740" y="1048"/>
                </a:lnTo>
                <a:lnTo>
                  <a:pt x="1740" y="1049"/>
                </a:lnTo>
                <a:lnTo>
                  <a:pt x="1741" y="1049"/>
                </a:lnTo>
                <a:lnTo>
                  <a:pt x="1741" y="1050"/>
                </a:lnTo>
                <a:lnTo>
                  <a:pt x="1741" y="1051"/>
                </a:lnTo>
                <a:lnTo>
                  <a:pt x="1741" y="1052"/>
                </a:lnTo>
                <a:lnTo>
                  <a:pt x="1740" y="1053"/>
                </a:lnTo>
                <a:lnTo>
                  <a:pt x="1740" y="1054"/>
                </a:lnTo>
                <a:lnTo>
                  <a:pt x="1740" y="1055"/>
                </a:lnTo>
                <a:lnTo>
                  <a:pt x="1740" y="1056"/>
                </a:lnTo>
                <a:lnTo>
                  <a:pt x="1739" y="1058"/>
                </a:lnTo>
                <a:lnTo>
                  <a:pt x="1739" y="1059"/>
                </a:lnTo>
                <a:lnTo>
                  <a:pt x="1739" y="1060"/>
                </a:lnTo>
                <a:lnTo>
                  <a:pt x="1739" y="1061"/>
                </a:lnTo>
                <a:lnTo>
                  <a:pt x="1739" y="1062"/>
                </a:lnTo>
                <a:lnTo>
                  <a:pt x="1738" y="1062"/>
                </a:lnTo>
                <a:lnTo>
                  <a:pt x="1737" y="1062"/>
                </a:lnTo>
                <a:lnTo>
                  <a:pt x="1737" y="1063"/>
                </a:lnTo>
                <a:lnTo>
                  <a:pt x="1738" y="1063"/>
                </a:lnTo>
                <a:lnTo>
                  <a:pt x="1739" y="1063"/>
                </a:lnTo>
                <a:lnTo>
                  <a:pt x="1740" y="1063"/>
                </a:lnTo>
                <a:lnTo>
                  <a:pt x="1740" y="1064"/>
                </a:lnTo>
                <a:lnTo>
                  <a:pt x="1741" y="1064"/>
                </a:lnTo>
                <a:lnTo>
                  <a:pt x="1741" y="1063"/>
                </a:lnTo>
                <a:lnTo>
                  <a:pt x="1741" y="1062"/>
                </a:lnTo>
                <a:lnTo>
                  <a:pt x="1742" y="1061"/>
                </a:lnTo>
                <a:lnTo>
                  <a:pt x="1743" y="1060"/>
                </a:lnTo>
                <a:lnTo>
                  <a:pt x="1744" y="1060"/>
                </a:lnTo>
                <a:lnTo>
                  <a:pt x="1745" y="1060"/>
                </a:lnTo>
                <a:lnTo>
                  <a:pt x="1745" y="1061"/>
                </a:lnTo>
                <a:lnTo>
                  <a:pt x="1745" y="1062"/>
                </a:lnTo>
                <a:lnTo>
                  <a:pt x="1745" y="1063"/>
                </a:lnTo>
                <a:lnTo>
                  <a:pt x="1746" y="1064"/>
                </a:lnTo>
                <a:lnTo>
                  <a:pt x="1746" y="1065"/>
                </a:lnTo>
                <a:lnTo>
                  <a:pt x="1747" y="1066"/>
                </a:lnTo>
                <a:lnTo>
                  <a:pt x="1748" y="1065"/>
                </a:lnTo>
                <a:lnTo>
                  <a:pt x="1748" y="1064"/>
                </a:lnTo>
                <a:lnTo>
                  <a:pt x="1749" y="1064"/>
                </a:lnTo>
                <a:lnTo>
                  <a:pt x="1750" y="1064"/>
                </a:lnTo>
                <a:lnTo>
                  <a:pt x="1750" y="1065"/>
                </a:lnTo>
                <a:lnTo>
                  <a:pt x="1751" y="1065"/>
                </a:lnTo>
                <a:lnTo>
                  <a:pt x="1752" y="1066"/>
                </a:lnTo>
                <a:lnTo>
                  <a:pt x="1753" y="1067"/>
                </a:lnTo>
                <a:lnTo>
                  <a:pt x="1753" y="1068"/>
                </a:lnTo>
                <a:lnTo>
                  <a:pt x="1754" y="1068"/>
                </a:lnTo>
                <a:lnTo>
                  <a:pt x="1754" y="1068"/>
                </a:lnTo>
                <a:lnTo>
                  <a:pt x="1754" y="1069"/>
                </a:lnTo>
                <a:lnTo>
                  <a:pt x="1754" y="1070"/>
                </a:lnTo>
                <a:lnTo>
                  <a:pt x="1753" y="1071"/>
                </a:lnTo>
                <a:lnTo>
                  <a:pt x="1751" y="1070"/>
                </a:lnTo>
                <a:lnTo>
                  <a:pt x="1750" y="1070"/>
                </a:lnTo>
                <a:lnTo>
                  <a:pt x="1750" y="1071"/>
                </a:lnTo>
                <a:lnTo>
                  <a:pt x="1751" y="1072"/>
                </a:lnTo>
                <a:lnTo>
                  <a:pt x="1752" y="1073"/>
                </a:lnTo>
                <a:lnTo>
                  <a:pt x="1753" y="1073"/>
                </a:lnTo>
                <a:lnTo>
                  <a:pt x="1754" y="1074"/>
                </a:lnTo>
                <a:lnTo>
                  <a:pt x="1753" y="1075"/>
                </a:lnTo>
                <a:lnTo>
                  <a:pt x="1752" y="1075"/>
                </a:lnTo>
                <a:lnTo>
                  <a:pt x="1751" y="1075"/>
                </a:lnTo>
                <a:lnTo>
                  <a:pt x="1751" y="1076"/>
                </a:lnTo>
                <a:lnTo>
                  <a:pt x="1751" y="1077"/>
                </a:lnTo>
                <a:lnTo>
                  <a:pt x="1752" y="1077"/>
                </a:lnTo>
                <a:lnTo>
                  <a:pt x="1753" y="1077"/>
                </a:lnTo>
                <a:lnTo>
                  <a:pt x="1754" y="1076"/>
                </a:lnTo>
                <a:lnTo>
                  <a:pt x="1755" y="1076"/>
                </a:lnTo>
                <a:lnTo>
                  <a:pt x="1755" y="1077"/>
                </a:lnTo>
                <a:lnTo>
                  <a:pt x="1755" y="1078"/>
                </a:lnTo>
                <a:lnTo>
                  <a:pt x="1754" y="1079"/>
                </a:lnTo>
                <a:lnTo>
                  <a:pt x="1753" y="1080"/>
                </a:lnTo>
                <a:lnTo>
                  <a:pt x="1752" y="1080"/>
                </a:lnTo>
                <a:lnTo>
                  <a:pt x="1752" y="1081"/>
                </a:lnTo>
                <a:lnTo>
                  <a:pt x="1753" y="1082"/>
                </a:lnTo>
                <a:lnTo>
                  <a:pt x="1753" y="1083"/>
                </a:lnTo>
                <a:lnTo>
                  <a:pt x="1754" y="1084"/>
                </a:lnTo>
                <a:lnTo>
                  <a:pt x="1753" y="1084"/>
                </a:lnTo>
                <a:lnTo>
                  <a:pt x="1752" y="1084"/>
                </a:lnTo>
                <a:lnTo>
                  <a:pt x="1751" y="1084"/>
                </a:lnTo>
                <a:lnTo>
                  <a:pt x="1751" y="1085"/>
                </a:lnTo>
                <a:lnTo>
                  <a:pt x="1752" y="1086"/>
                </a:lnTo>
                <a:lnTo>
                  <a:pt x="1752" y="1087"/>
                </a:lnTo>
                <a:lnTo>
                  <a:pt x="1752" y="1088"/>
                </a:lnTo>
                <a:lnTo>
                  <a:pt x="1753" y="1088"/>
                </a:lnTo>
                <a:lnTo>
                  <a:pt x="1753" y="1088"/>
                </a:lnTo>
                <a:lnTo>
                  <a:pt x="1754" y="1088"/>
                </a:lnTo>
                <a:lnTo>
                  <a:pt x="1755" y="1088"/>
                </a:lnTo>
                <a:lnTo>
                  <a:pt x="1755" y="1088"/>
                </a:lnTo>
                <a:lnTo>
                  <a:pt x="1754" y="1088"/>
                </a:lnTo>
                <a:lnTo>
                  <a:pt x="1754" y="1089"/>
                </a:lnTo>
                <a:lnTo>
                  <a:pt x="1753" y="1089"/>
                </a:lnTo>
                <a:lnTo>
                  <a:pt x="1752" y="1090"/>
                </a:lnTo>
                <a:lnTo>
                  <a:pt x="1752" y="1091"/>
                </a:lnTo>
                <a:lnTo>
                  <a:pt x="1751" y="1091"/>
                </a:lnTo>
                <a:lnTo>
                  <a:pt x="1752" y="1091"/>
                </a:lnTo>
                <a:lnTo>
                  <a:pt x="1753" y="1092"/>
                </a:lnTo>
                <a:lnTo>
                  <a:pt x="1754" y="1092"/>
                </a:lnTo>
                <a:lnTo>
                  <a:pt x="1754" y="1093"/>
                </a:lnTo>
                <a:lnTo>
                  <a:pt x="1753" y="1093"/>
                </a:lnTo>
                <a:lnTo>
                  <a:pt x="1752" y="1094"/>
                </a:lnTo>
                <a:lnTo>
                  <a:pt x="1752" y="1093"/>
                </a:lnTo>
                <a:lnTo>
                  <a:pt x="1751" y="1093"/>
                </a:lnTo>
                <a:lnTo>
                  <a:pt x="1750" y="1092"/>
                </a:lnTo>
                <a:lnTo>
                  <a:pt x="1750" y="1093"/>
                </a:lnTo>
                <a:lnTo>
                  <a:pt x="1750" y="1094"/>
                </a:lnTo>
                <a:lnTo>
                  <a:pt x="1751" y="1095"/>
                </a:lnTo>
                <a:lnTo>
                  <a:pt x="1752" y="1095"/>
                </a:lnTo>
                <a:lnTo>
                  <a:pt x="1753" y="1096"/>
                </a:lnTo>
                <a:lnTo>
                  <a:pt x="1755" y="1095"/>
                </a:lnTo>
                <a:lnTo>
                  <a:pt x="1756" y="1095"/>
                </a:lnTo>
                <a:lnTo>
                  <a:pt x="1757" y="1095"/>
                </a:lnTo>
                <a:lnTo>
                  <a:pt x="1757" y="1096"/>
                </a:lnTo>
                <a:lnTo>
                  <a:pt x="1757" y="1097"/>
                </a:lnTo>
                <a:lnTo>
                  <a:pt x="1756" y="1098"/>
                </a:lnTo>
                <a:lnTo>
                  <a:pt x="1756" y="1099"/>
                </a:lnTo>
                <a:lnTo>
                  <a:pt x="1755" y="1099"/>
                </a:lnTo>
                <a:lnTo>
                  <a:pt x="1754" y="1099"/>
                </a:lnTo>
                <a:lnTo>
                  <a:pt x="1754" y="1098"/>
                </a:lnTo>
                <a:lnTo>
                  <a:pt x="1753" y="1099"/>
                </a:lnTo>
                <a:lnTo>
                  <a:pt x="1752" y="1099"/>
                </a:lnTo>
                <a:lnTo>
                  <a:pt x="1751" y="1099"/>
                </a:lnTo>
                <a:lnTo>
                  <a:pt x="1750" y="1099"/>
                </a:lnTo>
                <a:lnTo>
                  <a:pt x="1750" y="1100"/>
                </a:lnTo>
                <a:lnTo>
                  <a:pt x="1750" y="1101"/>
                </a:lnTo>
                <a:lnTo>
                  <a:pt x="1751" y="1101"/>
                </a:lnTo>
                <a:lnTo>
                  <a:pt x="1753" y="1101"/>
                </a:lnTo>
                <a:lnTo>
                  <a:pt x="1754" y="1101"/>
                </a:lnTo>
                <a:lnTo>
                  <a:pt x="1755" y="1101"/>
                </a:lnTo>
                <a:lnTo>
                  <a:pt x="1756" y="1102"/>
                </a:lnTo>
                <a:lnTo>
                  <a:pt x="1756" y="1103"/>
                </a:lnTo>
                <a:lnTo>
                  <a:pt x="1756" y="1104"/>
                </a:lnTo>
                <a:lnTo>
                  <a:pt x="1756" y="1105"/>
                </a:lnTo>
                <a:lnTo>
                  <a:pt x="1757" y="1105"/>
                </a:lnTo>
                <a:lnTo>
                  <a:pt x="1757" y="1104"/>
                </a:lnTo>
                <a:lnTo>
                  <a:pt x="1757" y="1103"/>
                </a:lnTo>
                <a:lnTo>
                  <a:pt x="1758" y="1103"/>
                </a:lnTo>
                <a:lnTo>
                  <a:pt x="1759" y="1103"/>
                </a:lnTo>
                <a:lnTo>
                  <a:pt x="1759" y="1104"/>
                </a:lnTo>
                <a:lnTo>
                  <a:pt x="1758" y="1105"/>
                </a:lnTo>
                <a:lnTo>
                  <a:pt x="1758" y="1107"/>
                </a:lnTo>
                <a:lnTo>
                  <a:pt x="1758" y="1108"/>
                </a:lnTo>
                <a:lnTo>
                  <a:pt x="1759" y="1108"/>
                </a:lnTo>
                <a:lnTo>
                  <a:pt x="1760" y="1107"/>
                </a:lnTo>
                <a:lnTo>
                  <a:pt x="1760" y="1108"/>
                </a:lnTo>
                <a:lnTo>
                  <a:pt x="1759" y="1109"/>
                </a:lnTo>
                <a:lnTo>
                  <a:pt x="1758" y="1109"/>
                </a:lnTo>
                <a:lnTo>
                  <a:pt x="1757" y="1109"/>
                </a:lnTo>
                <a:lnTo>
                  <a:pt x="1756" y="1109"/>
                </a:lnTo>
                <a:lnTo>
                  <a:pt x="1756" y="1109"/>
                </a:lnTo>
                <a:lnTo>
                  <a:pt x="1755" y="1109"/>
                </a:lnTo>
                <a:lnTo>
                  <a:pt x="1755" y="1110"/>
                </a:lnTo>
                <a:lnTo>
                  <a:pt x="1756" y="1110"/>
                </a:lnTo>
                <a:lnTo>
                  <a:pt x="1756" y="1111"/>
                </a:lnTo>
                <a:lnTo>
                  <a:pt x="1757" y="1111"/>
                </a:lnTo>
                <a:lnTo>
                  <a:pt x="1757" y="1110"/>
                </a:lnTo>
                <a:lnTo>
                  <a:pt x="1758" y="1110"/>
                </a:lnTo>
                <a:lnTo>
                  <a:pt x="1759" y="1110"/>
                </a:lnTo>
                <a:lnTo>
                  <a:pt x="1760" y="1110"/>
                </a:lnTo>
                <a:lnTo>
                  <a:pt x="1761" y="1110"/>
                </a:lnTo>
                <a:lnTo>
                  <a:pt x="1762" y="1110"/>
                </a:lnTo>
                <a:lnTo>
                  <a:pt x="1762" y="1111"/>
                </a:lnTo>
                <a:lnTo>
                  <a:pt x="1762" y="1112"/>
                </a:lnTo>
                <a:lnTo>
                  <a:pt x="1762" y="1113"/>
                </a:lnTo>
                <a:lnTo>
                  <a:pt x="1761" y="1114"/>
                </a:lnTo>
                <a:lnTo>
                  <a:pt x="1761" y="1115"/>
                </a:lnTo>
                <a:lnTo>
                  <a:pt x="1760" y="1115"/>
                </a:lnTo>
                <a:lnTo>
                  <a:pt x="1759" y="1115"/>
                </a:lnTo>
                <a:lnTo>
                  <a:pt x="1758" y="1115"/>
                </a:lnTo>
                <a:lnTo>
                  <a:pt x="1758" y="1116"/>
                </a:lnTo>
                <a:lnTo>
                  <a:pt x="1758" y="1117"/>
                </a:lnTo>
                <a:lnTo>
                  <a:pt x="1759" y="1117"/>
                </a:lnTo>
                <a:lnTo>
                  <a:pt x="1759" y="1118"/>
                </a:lnTo>
                <a:lnTo>
                  <a:pt x="1759" y="1119"/>
                </a:lnTo>
                <a:lnTo>
                  <a:pt x="1758" y="1119"/>
                </a:lnTo>
                <a:lnTo>
                  <a:pt x="1757" y="1119"/>
                </a:lnTo>
                <a:lnTo>
                  <a:pt x="1757" y="1118"/>
                </a:lnTo>
                <a:lnTo>
                  <a:pt x="1756" y="1118"/>
                </a:lnTo>
                <a:lnTo>
                  <a:pt x="1756" y="1119"/>
                </a:lnTo>
                <a:lnTo>
                  <a:pt x="1757" y="1120"/>
                </a:lnTo>
                <a:lnTo>
                  <a:pt x="1757" y="1121"/>
                </a:lnTo>
                <a:lnTo>
                  <a:pt x="1756" y="1122"/>
                </a:lnTo>
                <a:lnTo>
                  <a:pt x="1756" y="1123"/>
                </a:lnTo>
                <a:lnTo>
                  <a:pt x="1757" y="1123"/>
                </a:lnTo>
                <a:lnTo>
                  <a:pt x="1758" y="1123"/>
                </a:lnTo>
                <a:lnTo>
                  <a:pt x="1759" y="1123"/>
                </a:lnTo>
                <a:lnTo>
                  <a:pt x="1760" y="1123"/>
                </a:lnTo>
                <a:lnTo>
                  <a:pt x="1760" y="1124"/>
                </a:lnTo>
                <a:lnTo>
                  <a:pt x="1759" y="1124"/>
                </a:lnTo>
                <a:lnTo>
                  <a:pt x="1758" y="1124"/>
                </a:lnTo>
                <a:lnTo>
                  <a:pt x="1757" y="1124"/>
                </a:lnTo>
                <a:lnTo>
                  <a:pt x="1756" y="1124"/>
                </a:lnTo>
                <a:lnTo>
                  <a:pt x="1755" y="1125"/>
                </a:lnTo>
                <a:lnTo>
                  <a:pt x="1756" y="1126"/>
                </a:lnTo>
                <a:lnTo>
                  <a:pt x="1757" y="1127"/>
                </a:lnTo>
                <a:lnTo>
                  <a:pt x="1758" y="1128"/>
                </a:lnTo>
                <a:lnTo>
                  <a:pt x="1758" y="1129"/>
                </a:lnTo>
                <a:lnTo>
                  <a:pt x="1757" y="1129"/>
                </a:lnTo>
                <a:lnTo>
                  <a:pt x="1756" y="1129"/>
                </a:lnTo>
                <a:lnTo>
                  <a:pt x="1755" y="1129"/>
                </a:lnTo>
                <a:lnTo>
                  <a:pt x="1755" y="1129"/>
                </a:lnTo>
                <a:lnTo>
                  <a:pt x="1755" y="1130"/>
                </a:lnTo>
                <a:lnTo>
                  <a:pt x="1754" y="1130"/>
                </a:lnTo>
                <a:lnTo>
                  <a:pt x="1754" y="1129"/>
                </a:lnTo>
                <a:lnTo>
                  <a:pt x="1753" y="1129"/>
                </a:lnTo>
                <a:lnTo>
                  <a:pt x="1753" y="1130"/>
                </a:lnTo>
                <a:lnTo>
                  <a:pt x="1754" y="1130"/>
                </a:lnTo>
                <a:lnTo>
                  <a:pt x="1754" y="1131"/>
                </a:lnTo>
                <a:lnTo>
                  <a:pt x="1754" y="1132"/>
                </a:lnTo>
                <a:lnTo>
                  <a:pt x="1753" y="1132"/>
                </a:lnTo>
                <a:lnTo>
                  <a:pt x="1753" y="1133"/>
                </a:lnTo>
                <a:lnTo>
                  <a:pt x="1752" y="1134"/>
                </a:lnTo>
                <a:lnTo>
                  <a:pt x="1753" y="1134"/>
                </a:lnTo>
                <a:lnTo>
                  <a:pt x="1754" y="1134"/>
                </a:lnTo>
                <a:lnTo>
                  <a:pt x="1755" y="1134"/>
                </a:lnTo>
                <a:lnTo>
                  <a:pt x="1756" y="1135"/>
                </a:lnTo>
                <a:lnTo>
                  <a:pt x="1756" y="1136"/>
                </a:lnTo>
                <a:lnTo>
                  <a:pt x="1756" y="1137"/>
                </a:lnTo>
                <a:lnTo>
                  <a:pt x="1757" y="1137"/>
                </a:lnTo>
                <a:lnTo>
                  <a:pt x="1758" y="1137"/>
                </a:lnTo>
                <a:lnTo>
                  <a:pt x="1759" y="1137"/>
                </a:lnTo>
                <a:lnTo>
                  <a:pt x="1759" y="1138"/>
                </a:lnTo>
                <a:lnTo>
                  <a:pt x="1759" y="1139"/>
                </a:lnTo>
                <a:lnTo>
                  <a:pt x="1760" y="1139"/>
                </a:lnTo>
                <a:lnTo>
                  <a:pt x="1760" y="1138"/>
                </a:lnTo>
                <a:lnTo>
                  <a:pt x="1760" y="1137"/>
                </a:lnTo>
                <a:lnTo>
                  <a:pt x="1760" y="1136"/>
                </a:lnTo>
                <a:lnTo>
                  <a:pt x="1761" y="1136"/>
                </a:lnTo>
                <a:lnTo>
                  <a:pt x="1761" y="1137"/>
                </a:lnTo>
                <a:lnTo>
                  <a:pt x="1761" y="1138"/>
                </a:lnTo>
                <a:lnTo>
                  <a:pt x="1761" y="1139"/>
                </a:lnTo>
                <a:lnTo>
                  <a:pt x="1762" y="1139"/>
                </a:lnTo>
                <a:lnTo>
                  <a:pt x="1762" y="1140"/>
                </a:lnTo>
                <a:lnTo>
                  <a:pt x="1762" y="1141"/>
                </a:lnTo>
                <a:lnTo>
                  <a:pt x="1762" y="1142"/>
                </a:lnTo>
                <a:lnTo>
                  <a:pt x="1762" y="1143"/>
                </a:lnTo>
                <a:lnTo>
                  <a:pt x="1763" y="1143"/>
                </a:lnTo>
                <a:lnTo>
                  <a:pt x="1764" y="1144"/>
                </a:lnTo>
                <a:lnTo>
                  <a:pt x="1764" y="1145"/>
                </a:lnTo>
                <a:lnTo>
                  <a:pt x="1764" y="1146"/>
                </a:lnTo>
                <a:lnTo>
                  <a:pt x="1764" y="1147"/>
                </a:lnTo>
                <a:lnTo>
                  <a:pt x="1764" y="1149"/>
                </a:lnTo>
                <a:lnTo>
                  <a:pt x="1763" y="1150"/>
                </a:lnTo>
                <a:lnTo>
                  <a:pt x="1763" y="1150"/>
                </a:lnTo>
                <a:lnTo>
                  <a:pt x="1763" y="1151"/>
                </a:lnTo>
                <a:lnTo>
                  <a:pt x="1764" y="1151"/>
                </a:lnTo>
                <a:lnTo>
                  <a:pt x="1764" y="1152"/>
                </a:lnTo>
                <a:lnTo>
                  <a:pt x="1765" y="1152"/>
                </a:lnTo>
                <a:lnTo>
                  <a:pt x="1766" y="1153"/>
                </a:lnTo>
                <a:lnTo>
                  <a:pt x="1766" y="1154"/>
                </a:lnTo>
                <a:lnTo>
                  <a:pt x="1766" y="1155"/>
                </a:lnTo>
                <a:lnTo>
                  <a:pt x="1765" y="1155"/>
                </a:lnTo>
                <a:lnTo>
                  <a:pt x="1764" y="1155"/>
                </a:lnTo>
                <a:lnTo>
                  <a:pt x="1763" y="1154"/>
                </a:lnTo>
                <a:lnTo>
                  <a:pt x="1763" y="1153"/>
                </a:lnTo>
                <a:lnTo>
                  <a:pt x="1762" y="1153"/>
                </a:lnTo>
                <a:lnTo>
                  <a:pt x="1762" y="1154"/>
                </a:lnTo>
                <a:lnTo>
                  <a:pt x="1762" y="1155"/>
                </a:lnTo>
                <a:lnTo>
                  <a:pt x="1763" y="1156"/>
                </a:lnTo>
                <a:lnTo>
                  <a:pt x="1764" y="1156"/>
                </a:lnTo>
                <a:lnTo>
                  <a:pt x="1765" y="1156"/>
                </a:lnTo>
                <a:lnTo>
                  <a:pt x="1766" y="1156"/>
                </a:lnTo>
                <a:lnTo>
                  <a:pt x="1766" y="1157"/>
                </a:lnTo>
                <a:lnTo>
                  <a:pt x="1767" y="1157"/>
                </a:lnTo>
                <a:lnTo>
                  <a:pt x="1768" y="1157"/>
                </a:lnTo>
                <a:lnTo>
                  <a:pt x="1768" y="1158"/>
                </a:lnTo>
                <a:lnTo>
                  <a:pt x="1768" y="1159"/>
                </a:lnTo>
                <a:lnTo>
                  <a:pt x="1768" y="1160"/>
                </a:lnTo>
                <a:lnTo>
                  <a:pt x="1767" y="1160"/>
                </a:lnTo>
                <a:lnTo>
                  <a:pt x="1766" y="1161"/>
                </a:lnTo>
                <a:lnTo>
                  <a:pt x="1765" y="1162"/>
                </a:lnTo>
                <a:lnTo>
                  <a:pt x="1764" y="1163"/>
                </a:lnTo>
                <a:lnTo>
                  <a:pt x="1763" y="1163"/>
                </a:lnTo>
                <a:lnTo>
                  <a:pt x="1762" y="1164"/>
                </a:lnTo>
                <a:lnTo>
                  <a:pt x="1761" y="1164"/>
                </a:lnTo>
                <a:lnTo>
                  <a:pt x="1760" y="1164"/>
                </a:lnTo>
                <a:lnTo>
                  <a:pt x="1760" y="1165"/>
                </a:lnTo>
                <a:lnTo>
                  <a:pt x="1761" y="1166"/>
                </a:lnTo>
                <a:lnTo>
                  <a:pt x="1762" y="1166"/>
                </a:lnTo>
                <a:lnTo>
                  <a:pt x="1763" y="1166"/>
                </a:lnTo>
                <a:lnTo>
                  <a:pt x="1764" y="1166"/>
                </a:lnTo>
                <a:lnTo>
                  <a:pt x="1764" y="1167"/>
                </a:lnTo>
                <a:lnTo>
                  <a:pt x="1763" y="1167"/>
                </a:lnTo>
                <a:lnTo>
                  <a:pt x="1763" y="1168"/>
                </a:lnTo>
                <a:lnTo>
                  <a:pt x="1763" y="1169"/>
                </a:lnTo>
                <a:lnTo>
                  <a:pt x="1762" y="1169"/>
                </a:lnTo>
                <a:lnTo>
                  <a:pt x="1761" y="1170"/>
                </a:lnTo>
                <a:lnTo>
                  <a:pt x="1761" y="1169"/>
                </a:lnTo>
                <a:lnTo>
                  <a:pt x="1760" y="1169"/>
                </a:lnTo>
                <a:lnTo>
                  <a:pt x="1760" y="1168"/>
                </a:lnTo>
                <a:lnTo>
                  <a:pt x="1760" y="1167"/>
                </a:lnTo>
                <a:lnTo>
                  <a:pt x="1759" y="1166"/>
                </a:lnTo>
                <a:lnTo>
                  <a:pt x="1758" y="1167"/>
                </a:lnTo>
                <a:lnTo>
                  <a:pt x="1757" y="1168"/>
                </a:lnTo>
                <a:lnTo>
                  <a:pt x="1757" y="1169"/>
                </a:lnTo>
                <a:lnTo>
                  <a:pt x="1757" y="1170"/>
                </a:lnTo>
                <a:lnTo>
                  <a:pt x="1757" y="1170"/>
                </a:lnTo>
                <a:lnTo>
                  <a:pt x="1758" y="1171"/>
                </a:lnTo>
                <a:lnTo>
                  <a:pt x="1759" y="1171"/>
                </a:lnTo>
                <a:lnTo>
                  <a:pt x="1759" y="1172"/>
                </a:lnTo>
                <a:lnTo>
                  <a:pt x="1760" y="1172"/>
                </a:lnTo>
                <a:lnTo>
                  <a:pt x="1760" y="1173"/>
                </a:lnTo>
                <a:lnTo>
                  <a:pt x="1760" y="1174"/>
                </a:lnTo>
                <a:lnTo>
                  <a:pt x="1760" y="1175"/>
                </a:lnTo>
                <a:lnTo>
                  <a:pt x="1761" y="1176"/>
                </a:lnTo>
                <a:lnTo>
                  <a:pt x="1762" y="1176"/>
                </a:lnTo>
                <a:lnTo>
                  <a:pt x="1762" y="1177"/>
                </a:lnTo>
                <a:lnTo>
                  <a:pt x="1763" y="1178"/>
                </a:lnTo>
                <a:lnTo>
                  <a:pt x="1764" y="1179"/>
                </a:lnTo>
                <a:lnTo>
                  <a:pt x="1764" y="1180"/>
                </a:lnTo>
                <a:lnTo>
                  <a:pt x="1765" y="1180"/>
                </a:lnTo>
                <a:lnTo>
                  <a:pt x="1767" y="1181"/>
                </a:lnTo>
                <a:lnTo>
                  <a:pt x="1767" y="1182"/>
                </a:lnTo>
                <a:lnTo>
                  <a:pt x="1768" y="1183"/>
                </a:lnTo>
                <a:lnTo>
                  <a:pt x="1769" y="1184"/>
                </a:lnTo>
                <a:lnTo>
                  <a:pt x="1770" y="1186"/>
                </a:lnTo>
                <a:lnTo>
                  <a:pt x="1771" y="1187"/>
                </a:lnTo>
                <a:lnTo>
                  <a:pt x="1771" y="1188"/>
                </a:lnTo>
                <a:lnTo>
                  <a:pt x="1771" y="1188"/>
                </a:lnTo>
                <a:lnTo>
                  <a:pt x="1771" y="1189"/>
                </a:lnTo>
                <a:lnTo>
                  <a:pt x="1772" y="1189"/>
                </a:lnTo>
                <a:lnTo>
                  <a:pt x="1773" y="1190"/>
                </a:lnTo>
                <a:lnTo>
                  <a:pt x="1774" y="1190"/>
                </a:lnTo>
                <a:lnTo>
                  <a:pt x="1775" y="1190"/>
                </a:lnTo>
                <a:lnTo>
                  <a:pt x="1776" y="1189"/>
                </a:lnTo>
                <a:lnTo>
                  <a:pt x="1777" y="1189"/>
                </a:lnTo>
                <a:lnTo>
                  <a:pt x="1778" y="1189"/>
                </a:lnTo>
                <a:lnTo>
                  <a:pt x="1779" y="1190"/>
                </a:lnTo>
                <a:lnTo>
                  <a:pt x="1778" y="1191"/>
                </a:lnTo>
                <a:lnTo>
                  <a:pt x="1778" y="1191"/>
                </a:lnTo>
                <a:lnTo>
                  <a:pt x="1779" y="1192"/>
                </a:lnTo>
                <a:lnTo>
                  <a:pt x="1780" y="1192"/>
                </a:lnTo>
                <a:lnTo>
                  <a:pt x="1781" y="1192"/>
                </a:lnTo>
                <a:lnTo>
                  <a:pt x="1781" y="1193"/>
                </a:lnTo>
                <a:lnTo>
                  <a:pt x="1781" y="1194"/>
                </a:lnTo>
                <a:lnTo>
                  <a:pt x="1780" y="1194"/>
                </a:lnTo>
                <a:lnTo>
                  <a:pt x="1780" y="1195"/>
                </a:lnTo>
                <a:lnTo>
                  <a:pt x="1780" y="1196"/>
                </a:lnTo>
                <a:lnTo>
                  <a:pt x="1781" y="1196"/>
                </a:lnTo>
                <a:lnTo>
                  <a:pt x="1781" y="1195"/>
                </a:lnTo>
                <a:lnTo>
                  <a:pt x="1782" y="1195"/>
                </a:lnTo>
                <a:lnTo>
                  <a:pt x="1782" y="1194"/>
                </a:lnTo>
                <a:lnTo>
                  <a:pt x="1782" y="1193"/>
                </a:lnTo>
                <a:lnTo>
                  <a:pt x="1783" y="1193"/>
                </a:lnTo>
                <a:lnTo>
                  <a:pt x="1784" y="1193"/>
                </a:lnTo>
                <a:lnTo>
                  <a:pt x="1785" y="1193"/>
                </a:lnTo>
                <a:lnTo>
                  <a:pt x="1785" y="1194"/>
                </a:lnTo>
                <a:lnTo>
                  <a:pt x="1786" y="1194"/>
                </a:lnTo>
                <a:lnTo>
                  <a:pt x="1786" y="1195"/>
                </a:lnTo>
                <a:lnTo>
                  <a:pt x="1785" y="1195"/>
                </a:lnTo>
                <a:lnTo>
                  <a:pt x="1784" y="1196"/>
                </a:lnTo>
                <a:lnTo>
                  <a:pt x="1784" y="1197"/>
                </a:lnTo>
                <a:lnTo>
                  <a:pt x="1784" y="1198"/>
                </a:lnTo>
                <a:lnTo>
                  <a:pt x="1785" y="1198"/>
                </a:lnTo>
                <a:lnTo>
                  <a:pt x="1786" y="1199"/>
                </a:lnTo>
                <a:lnTo>
                  <a:pt x="1787" y="1199"/>
                </a:lnTo>
                <a:lnTo>
                  <a:pt x="1788" y="1199"/>
                </a:lnTo>
                <a:lnTo>
                  <a:pt x="1789" y="1200"/>
                </a:lnTo>
                <a:lnTo>
                  <a:pt x="1790" y="1200"/>
                </a:lnTo>
                <a:lnTo>
                  <a:pt x="1791" y="1201"/>
                </a:lnTo>
                <a:lnTo>
                  <a:pt x="1793" y="1202"/>
                </a:lnTo>
                <a:lnTo>
                  <a:pt x="1794" y="1202"/>
                </a:lnTo>
                <a:lnTo>
                  <a:pt x="1795" y="1203"/>
                </a:lnTo>
                <a:lnTo>
                  <a:pt x="1796" y="1203"/>
                </a:lnTo>
                <a:lnTo>
                  <a:pt x="1797" y="1204"/>
                </a:lnTo>
                <a:lnTo>
                  <a:pt x="1798" y="1204"/>
                </a:lnTo>
                <a:lnTo>
                  <a:pt x="1799" y="1204"/>
                </a:lnTo>
                <a:lnTo>
                  <a:pt x="1800" y="1204"/>
                </a:lnTo>
                <a:lnTo>
                  <a:pt x="1802" y="1204"/>
                </a:lnTo>
                <a:lnTo>
                  <a:pt x="1803" y="1204"/>
                </a:lnTo>
                <a:lnTo>
                  <a:pt x="1803" y="1203"/>
                </a:lnTo>
                <a:lnTo>
                  <a:pt x="1805" y="1203"/>
                </a:lnTo>
                <a:lnTo>
                  <a:pt x="1806" y="1203"/>
                </a:lnTo>
                <a:lnTo>
                  <a:pt x="1807" y="1203"/>
                </a:lnTo>
                <a:lnTo>
                  <a:pt x="1808" y="1202"/>
                </a:lnTo>
                <a:lnTo>
                  <a:pt x="1809" y="1202"/>
                </a:lnTo>
                <a:lnTo>
                  <a:pt x="1810" y="1202"/>
                </a:lnTo>
                <a:lnTo>
                  <a:pt x="1810" y="1203"/>
                </a:lnTo>
                <a:lnTo>
                  <a:pt x="1811" y="1203"/>
                </a:lnTo>
                <a:lnTo>
                  <a:pt x="1811" y="1204"/>
                </a:lnTo>
                <a:lnTo>
                  <a:pt x="1810" y="1205"/>
                </a:lnTo>
                <a:lnTo>
                  <a:pt x="1810" y="1206"/>
                </a:lnTo>
                <a:lnTo>
                  <a:pt x="1809" y="1206"/>
                </a:lnTo>
                <a:lnTo>
                  <a:pt x="1810" y="1207"/>
                </a:lnTo>
                <a:lnTo>
                  <a:pt x="1811" y="1207"/>
                </a:lnTo>
                <a:lnTo>
                  <a:pt x="1811" y="1206"/>
                </a:lnTo>
                <a:lnTo>
                  <a:pt x="1812" y="1205"/>
                </a:lnTo>
                <a:lnTo>
                  <a:pt x="1811" y="1205"/>
                </a:lnTo>
                <a:lnTo>
                  <a:pt x="1811" y="1204"/>
                </a:lnTo>
                <a:lnTo>
                  <a:pt x="1811" y="1203"/>
                </a:lnTo>
                <a:lnTo>
                  <a:pt x="1811" y="1202"/>
                </a:lnTo>
                <a:lnTo>
                  <a:pt x="1812" y="1202"/>
                </a:lnTo>
                <a:lnTo>
                  <a:pt x="1812" y="1203"/>
                </a:lnTo>
                <a:lnTo>
                  <a:pt x="1813" y="1204"/>
                </a:lnTo>
                <a:lnTo>
                  <a:pt x="1813" y="1205"/>
                </a:lnTo>
                <a:lnTo>
                  <a:pt x="1813" y="1206"/>
                </a:lnTo>
                <a:lnTo>
                  <a:pt x="1813" y="1207"/>
                </a:lnTo>
                <a:lnTo>
                  <a:pt x="1812" y="1207"/>
                </a:lnTo>
                <a:lnTo>
                  <a:pt x="1812" y="1208"/>
                </a:lnTo>
                <a:lnTo>
                  <a:pt x="1813" y="1208"/>
                </a:lnTo>
                <a:lnTo>
                  <a:pt x="1814" y="1208"/>
                </a:lnTo>
                <a:lnTo>
                  <a:pt x="1814" y="1207"/>
                </a:lnTo>
                <a:lnTo>
                  <a:pt x="1815" y="1207"/>
                </a:lnTo>
                <a:lnTo>
                  <a:pt x="1815" y="1206"/>
                </a:lnTo>
                <a:lnTo>
                  <a:pt x="1815" y="1205"/>
                </a:lnTo>
                <a:lnTo>
                  <a:pt x="1816" y="1205"/>
                </a:lnTo>
                <a:lnTo>
                  <a:pt x="1816" y="1206"/>
                </a:lnTo>
                <a:lnTo>
                  <a:pt x="1817" y="1206"/>
                </a:lnTo>
                <a:lnTo>
                  <a:pt x="1817" y="1207"/>
                </a:lnTo>
                <a:lnTo>
                  <a:pt x="1817" y="1208"/>
                </a:lnTo>
                <a:lnTo>
                  <a:pt x="1816" y="1209"/>
                </a:lnTo>
                <a:lnTo>
                  <a:pt x="1816" y="1210"/>
                </a:lnTo>
                <a:lnTo>
                  <a:pt x="1817" y="1210"/>
                </a:lnTo>
                <a:lnTo>
                  <a:pt x="1817" y="1211"/>
                </a:lnTo>
                <a:lnTo>
                  <a:pt x="1818" y="1211"/>
                </a:lnTo>
                <a:lnTo>
                  <a:pt x="1819" y="1211"/>
                </a:lnTo>
                <a:lnTo>
                  <a:pt x="1819" y="1211"/>
                </a:lnTo>
                <a:lnTo>
                  <a:pt x="1819" y="1212"/>
                </a:lnTo>
                <a:lnTo>
                  <a:pt x="1819" y="1213"/>
                </a:lnTo>
                <a:lnTo>
                  <a:pt x="1818" y="1214"/>
                </a:lnTo>
                <a:lnTo>
                  <a:pt x="1817" y="1214"/>
                </a:lnTo>
                <a:lnTo>
                  <a:pt x="1817" y="1215"/>
                </a:lnTo>
                <a:lnTo>
                  <a:pt x="1818" y="1215"/>
                </a:lnTo>
                <a:lnTo>
                  <a:pt x="1819" y="1216"/>
                </a:lnTo>
                <a:lnTo>
                  <a:pt x="1820" y="1216"/>
                </a:lnTo>
                <a:lnTo>
                  <a:pt x="1820" y="1217"/>
                </a:lnTo>
                <a:lnTo>
                  <a:pt x="1820" y="1218"/>
                </a:lnTo>
                <a:lnTo>
                  <a:pt x="1821" y="1218"/>
                </a:lnTo>
                <a:lnTo>
                  <a:pt x="1822" y="1219"/>
                </a:lnTo>
                <a:lnTo>
                  <a:pt x="1823" y="1219"/>
                </a:lnTo>
                <a:lnTo>
                  <a:pt x="1823" y="1220"/>
                </a:lnTo>
                <a:lnTo>
                  <a:pt x="1824" y="1220"/>
                </a:lnTo>
                <a:lnTo>
                  <a:pt x="1825" y="1221"/>
                </a:lnTo>
                <a:lnTo>
                  <a:pt x="1826" y="1222"/>
                </a:lnTo>
                <a:lnTo>
                  <a:pt x="1827" y="1222"/>
                </a:lnTo>
                <a:lnTo>
                  <a:pt x="1828" y="1223"/>
                </a:lnTo>
                <a:lnTo>
                  <a:pt x="1828" y="1224"/>
                </a:lnTo>
                <a:lnTo>
                  <a:pt x="1829" y="1224"/>
                </a:lnTo>
                <a:lnTo>
                  <a:pt x="1830" y="1224"/>
                </a:lnTo>
                <a:lnTo>
                  <a:pt x="1831" y="1224"/>
                </a:lnTo>
                <a:lnTo>
                  <a:pt x="1832" y="1224"/>
                </a:lnTo>
                <a:lnTo>
                  <a:pt x="1833" y="1225"/>
                </a:lnTo>
                <a:lnTo>
                  <a:pt x="1834" y="1225"/>
                </a:lnTo>
                <a:lnTo>
                  <a:pt x="1835" y="1224"/>
                </a:lnTo>
                <a:lnTo>
                  <a:pt x="1836" y="1224"/>
                </a:lnTo>
                <a:lnTo>
                  <a:pt x="1836" y="1225"/>
                </a:lnTo>
                <a:lnTo>
                  <a:pt x="1837" y="1225"/>
                </a:lnTo>
                <a:lnTo>
                  <a:pt x="1837" y="1226"/>
                </a:lnTo>
                <a:lnTo>
                  <a:pt x="1837" y="1227"/>
                </a:lnTo>
                <a:lnTo>
                  <a:pt x="1836" y="1227"/>
                </a:lnTo>
                <a:lnTo>
                  <a:pt x="1835" y="1228"/>
                </a:lnTo>
                <a:lnTo>
                  <a:pt x="1834" y="1229"/>
                </a:lnTo>
                <a:lnTo>
                  <a:pt x="1834" y="1230"/>
                </a:lnTo>
                <a:lnTo>
                  <a:pt x="1835" y="1230"/>
                </a:lnTo>
                <a:lnTo>
                  <a:pt x="1835" y="1231"/>
                </a:lnTo>
                <a:lnTo>
                  <a:pt x="1836" y="1231"/>
                </a:lnTo>
                <a:lnTo>
                  <a:pt x="1836" y="1232"/>
                </a:lnTo>
                <a:lnTo>
                  <a:pt x="1837" y="1232"/>
                </a:lnTo>
                <a:lnTo>
                  <a:pt x="1837" y="1233"/>
                </a:lnTo>
                <a:lnTo>
                  <a:pt x="1838" y="1234"/>
                </a:lnTo>
                <a:lnTo>
                  <a:pt x="1839" y="1234"/>
                </a:lnTo>
                <a:lnTo>
                  <a:pt x="1839" y="1235"/>
                </a:lnTo>
                <a:lnTo>
                  <a:pt x="1840" y="1236"/>
                </a:lnTo>
                <a:lnTo>
                  <a:pt x="1841" y="1238"/>
                </a:lnTo>
                <a:lnTo>
                  <a:pt x="1842" y="1238"/>
                </a:lnTo>
                <a:lnTo>
                  <a:pt x="1842" y="1239"/>
                </a:lnTo>
                <a:lnTo>
                  <a:pt x="1843" y="1239"/>
                </a:lnTo>
                <a:lnTo>
                  <a:pt x="1843" y="1240"/>
                </a:lnTo>
                <a:lnTo>
                  <a:pt x="1844" y="1240"/>
                </a:lnTo>
                <a:lnTo>
                  <a:pt x="1844" y="1241"/>
                </a:lnTo>
                <a:lnTo>
                  <a:pt x="1845" y="1242"/>
                </a:lnTo>
                <a:lnTo>
                  <a:pt x="1846" y="1243"/>
                </a:lnTo>
                <a:lnTo>
                  <a:pt x="1847" y="1244"/>
                </a:lnTo>
                <a:lnTo>
                  <a:pt x="1848" y="1245"/>
                </a:lnTo>
                <a:lnTo>
                  <a:pt x="1849" y="1246"/>
                </a:lnTo>
                <a:lnTo>
                  <a:pt x="1850" y="1247"/>
                </a:lnTo>
                <a:lnTo>
                  <a:pt x="1851" y="1248"/>
                </a:lnTo>
                <a:lnTo>
                  <a:pt x="1852" y="1249"/>
                </a:lnTo>
                <a:lnTo>
                  <a:pt x="1852" y="1249"/>
                </a:lnTo>
                <a:lnTo>
                  <a:pt x="1852" y="1250"/>
                </a:lnTo>
                <a:lnTo>
                  <a:pt x="1853" y="1250"/>
                </a:lnTo>
                <a:lnTo>
                  <a:pt x="1854" y="1250"/>
                </a:lnTo>
                <a:lnTo>
                  <a:pt x="1855" y="1250"/>
                </a:lnTo>
                <a:lnTo>
                  <a:pt x="1856" y="1250"/>
                </a:lnTo>
                <a:lnTo>
                  <a:pt x="1857" y="1250"/>
                </a:lnTo>
                <a:lnTo>
                  <a:pt x="1857" y="1251"/>
                </a:lnTo>
                <a:lnTo>
                  <a:pt x="1857" y="1252"/>
                </a:lnTo>
                <a:lnTo>
                  <a:pt x="1856" y="1252"/>
                </a:lnTo>
                <a:lnTo>
                  <a:pt x="1856" y="1252"/>
                </a:lnTo>
                <a:lnTo>
                  <a:pt x="1855" y="1252"/>
                </a:lnTo>
                <a:lnTo>
                  <a:pt x="1854" y="1252"/>
                </a:lnTo>
                <a:lnTo>
                  <a:pt x="1854" y="1253"/>
                </a:lnTo>
                <a:lnTo>
                  <a:pt x="1855" y="1254"/>
                </a:lnTo>
                <a:lnTo>
                  <a:pt x="1855" y="1255"/>
                </a:lnTo>
                <a:lnTo>
                  <a:pt x="1854" y="1255"/>
                </a:lnTo>
                <a:lnTo>
                  <a:pt x="1853" y="1255"/>
                </a:lnTo>
                <a:lnTo>
                  <a:pt x="1852" y="1255"/>
                </a:lnTo>
                <a:lnTo>
                  <a:pt x="1852" y="1256"/>
                </a:lnTo>
                <a:lnTo>
                  <a:pt x="1852" y="1258"/>
                </a:lnTo>
                <a:lnTo>
                  <a:pt x="1852" y="1257"/>
                </a:lnTo>
                <a:lnTo>
                  <a:pt x="1851" y="1256"/>
                </a:lnTo>
                <a:lnTo>
                  <a:pt x="1850" y="1256"/>
                </a:lnTo>
                <a:lnTo>
                  <a:pt x="1850" y="1257"/>
                </a:lnTo>
                <a:lnTo>
                  <a:pt x="1849" y="1258"/>
                </a:lnTo>
                <a:lnTo>
                  <a:pt x="1850" y="1259"/>
                </a:lnTo>
                <a:lnTo>
                  <a:pt x="1851" y="1259"/>
                </a:lnTo>
                <a:lnTo>
                  <a:pt x="1852" y="1259"/>
                </a:lnTo>
                <a:lnTo>
                  <a:pt x="1852" y="1260"/>
                </a:lnTo>
                <a:lnTo>
                  <a:pt x="1852" y="1260"/>
                </a:lnTo>
                <a:lnTo>
                  <a:pt x="1852" y="1261"/>
                </a:lnTo>
                <a:lnTo>
                  <a:pt x="1852" y="1262"/>
                </a:lnTo>
                <a:lnTo>
                  <a:pt x="1852" y="1262"/>
                </a:lnTo>
                <a:lnTo>
                  <a:pt x="1851" y="1263"/>
                </a:lnTo>
                <a:lnTo>
                  <a:pt x="1850" y="1263"/>
                </a:lnTo>
                <a:lnTo>
                  <a:pt x="1850" y="1264"/>
                </a:lnTo>
                <a:lnTo>
                  <a:pt x="1849" y="1264"/>
                </a:lnTo>
                <a:lnTo>
                  <a:pt x="1849" y="1265"/>
                </a:lnTo>
                <a:lnTo>
                  <a:pt x="1849" y="1266"/>
                </a:lnTo>
                <a:lnTo>
                  <a:pt x="1849" y="1267"/>
                </a:lnTo>
                <a:lnTo>
                  <a:pt x="1850" y="1267"/>
                </a:lnTo>
                <a:lnTo>
                  <a:pt x="1850" y="1268"/>
                </a:lnTo>
                <a:lnTo>
                  <a:pt x="1850" y="1269"/>
                </a:lnTo>
                <a:lnTo>
                  <a:pt x="1850" y="1270"/>
                </a:lnTo>
                <a:lnTo>
                  <a:pt x="1850" y="1271"/>
                </a:lnTo>
                <a:lnTo>
                  <a:pt x="1851" y="1271"/>
                </a:lnTo>
                <a:lnTo>
                  <a:pt x="1851" y="1272"/>
                </a:lnTo>
                <a:lnTo>
                  <a:pt x="1852" y="1273"/>
                </a:lnTo>
                <a:lnTo>
                  <a:pt x="1852" y="1273"/>
                </a:lnTo>
                <a:lnTo>
                  <a:pt x="1852" y="1273"/>
                </a:lnTo>
                <a:lnTo>
                  <a:pt x="1852" y="1274"/>
                </a:lnTo>
                <a:lnTo>
                  <a:pt x="1853" y="1275"/>
                </a:lnTo>
                <a:lnTo>
                  <a:pt x="1854" y="1276"/>
                </a:lnTo>
                <a:lnTo>
                  <a:pt x="1855" y="1277"/>
                </a:lnTo>
                <a:lnTo>
                  <a:pt x="1856" y="1278"/>
                </a:lnTo>
                <a:lnTo>
                  <a:pt x="1856" y="1279"/>
                </a:lnTo>
                <a:lnTo>
                  <a:pt x="1857" y="1279"/>
                </a:lnTo>
                <a:lnTo>
                  <a:pt x="1857" y="1280"/>
                </a:lnTo>
                <a:lnTo>
                  <a:pt x="1858" y="1281"/>
                </a:lnTo>
                <a:lnTo>
                  <a:pt x="1858" y="1282"/>
                </a:lnTo>
                <a:lnTo>
                  <a:pt x="1859" y="1282"/>
                </a:lnTo>
                <a:lnTo>
                  <a:pt x="1859" y="1283"/>
                </a:lnTo>
                <a:lnTo>
                  <a:pt x="1860" y="1283"/>
                </a:lnTo>
                <a:lnTo>
                  <a:pt x="1860" y="1284"/>
                </a:lnTo>
                <a:lnTo>
                  <a:pt x="1861" y="1285"/>
                </a:lnTo>
                <a:lnTo>
                  <a:pt x="1862" y="1286"/>
                </a:lnTo>
                <a:lnTo>
                  <a:pt x="1862" y="1287"/>
                </a:lnTo>
                <a:lnTo>
                  <a:pt x="1862" y="1288"/>
                </a:lnTo>
                <a:lnTo>
                  <a:pt x="1862" y="1289"/>
                </a:lnTo>
                <a:lnTo>
                  <a:pt x="1862" y="1290"/>
                </a:lnTo>
                <a:lnTo>
                  <a:pt x="1862" y="1291"/>
                </a:lnTo>
                <a:lnTo>
                  <a:pt x="1861" y="1292"/>
                </a:lnTo>
                <a:lnTo>
                  <a:pt x="1860" y="1293"/>
                </a:lnTo>
                <a:lnTo>
                  <a:pt x="1861" y="1293"/>
                </a:lnTo>
                <a:lnTo>
                  <a:pt x="1861" y="1293"/>
                </a:lnTo>
                <a:lnTo>
                  <a:pt x="1862" y="1293"/>
                </a:lnTo>
                <a:lnTo>
                  <a:pt x="1863" y="1294"/>
                </a:lnTo>
                <a:lnTo>
                  <a:pt x="1863" y="1295"/>
                </a:lnTo>
                <a:lnTo>
                  <a:pt x="1864" y="1295"/>
                </a:lnTo>
                <a:lnTo>
                  <a:pt x="1864" y="1296"/>
                </a:lnTo>
                <a:lnTo>
                  <a:pt x="1865" y="1296"/>
                </a:lnTo>
                <a:lnTo>
                  <a:pt x="1866" y="1297"/>
                </a:lnTo>
                <a:lnTo>
                  <a:pt x="1867" y="1297"/>
                </a:lnTo>
                <a:lnTo>
                  <a:pt x="1867" y="1298"/>
                </a:lnTo>
                <a:lnTo>
                  <a:pt x="1866" y="1299"/>
                </a:lnTo>
                <a:lnTo>
                  <a:pt x="1865" y="1300"/>
                </a:lnTo>
                <a:lnTo>
                  <a:pt x="1864" y="1300"/>
                </a:lnTo>
                <a:lnTo>
                  <a:pt x="1864" y="1301"/>
                </a:lnTo>
                <a:lnTo>
                  <a:pt x="1865" y="1301"/>
                </a:lnTo>
                <a:lnTo>
                  <a:pt x="1866" y="1301"/>
                </a:lnTo>
                <a:lnTo>
                  <a:pt x="1867" y="1301"/>
                </a:lnTo>
                <a:lnTo>
                  <a:pt x="1867" y="1302"/>
                </a:lnTo>
                <a:lnTo>
                  <a:pt x="1867" y="1303"/>
                </a:lnTo>
                <a:lnTo>
                  <a:pt x="1868" y="1303"/>
                </a:lnTo>
                <a:lnTo>
                  <a:pt x="1869" y="1304"/>
                </a:lnTo>
                <a:lnTo>
                  <a:pt x="1870" y="1304"/>
                </a:lnTo>
                <a:lnTo>
                  <a:pt x="1870" y="1305"/>
                </a:lnTo>
                <a:lnTo>
                  <a:pt x="1870" y="1306"/>
                </a:lnTo>
                <a:lnTo>
                  <a:pt x="1870" y="1307"/>
                </a:lnTo>
                <a:lnTo>
                  <a:pt x="1871" y="1307"/>
                </a:lnTo>
                <a:lnTo>
                  <a:pt x="1872" y="1307"/>
                </a:lnTo>
                <a:lnTo>
                  <a:pt x="1873" y="1307"/>
                </a:lnTo>
                <a:lnTo>
                  <a:pt x="1873" y="1308"/>
                </a:lnTo>
                <a:lnTo>
                  <a:pt x="1873" y="1309"/>
                </a:lnTo>
                <a:lnTo>
                  <a:pt x="1873" y="1310"/>
                </a:lnTo>
                <a:lnTo>
                  <a:pt x="1872" y="1310"/>
                </a:lnTo>
                <a:lnTo>
                  <a:pt x="1872" y="1311"/>
                </a:lnTo>
                <a:lnTo>
                  <a:pt x="1871" y="1311"/>
                </a:lnTo>
                <a:lnTo>
                  <a:pt x="1870" y="1311"/>
                </a:lnTo>
                <a:lnTo>
                  <a:pt x="1870" y="1312"/>
                </a:lnTo>
                <a:lnTo>
                  <a:pt x="1871" y="1312"/>
                </a:lnTo>
                <a:lnTo>
                  <a:pt x="1871" y="1313"/>
                </a:lnTo>
                <a:lnTo>
                  <a:pt x="1872" y="1312"/>
                </a:lnTo>
                <a:lnTo>
                  <a:pt x="1873" y="1312"/>
                </a:lnTo>
                <a:lnTo>
                  <a:pt x="1873" y="1312"/>
                </a:lnTo>
                <a:lnTo>
                  <a:pt x="1873" y="1311"/>
                </a:lnTo>
                <a:lnTo>
                  <a:pt x="1873" y="1310"/>
                </a:lnTo>
                <a:lnTo>
                  <a:pt x="1874" y="1310"/>
                </a:lnTo>
                <a:lnTo>
                  <a:pt x="1875" y="1310"/>
                </a:lnTo>
                <a:lnTo>
                  <a:pt x="1876" y="1310"/>
                </a:lnTo>
                <a:lnTo>
                  <a:pt x="1876" y="1309"/>
                </a:lnTo>
                <a:lnTo>
                  <a:pt x="1875" y="1308"/>
                </a:lnTo>
                <a:lnTo>
                  <a:pt x="1875" y="1307"/>
                </a:lnTo>
                <a:lnTo>
                  <a:pt x="1876" y="1307"/>
                </a:lnTo>
                <a:lnTo>
                  <a:pt x="1876" y="1306"/>
                </a:lnTo>
                <a:lnTo>
                  <a:pt x="1877" y="1306"/>
                </a:lnTo>
                <a:lnTo>
                  <a:pt x="1877" y="1307"/>
                </a:lnTo>
                <a:lnTo>
                  <a:pt x="1878" y="1307"/>
                </a:lnTo>
                <a:lnTo>
                  <a:pt x="1878" y="1308"/>
                </a:lnTo>
                <a:lnTo>
                  <a:pt x="1878" y="1309"/>
                </a:lnTo>
                <a:lnTo>
                  <a:pt x="1879" y="1309"/>
                </a:lnTo>
                <a:lnTo>
                  <a:pt x="1879" y="1310"/>
                </a:lnTo>
                <a:lnTo>
                  <a:pt x="1880" y="1310"/>
                </a:lnTo>
                <a:lnTo>
                  <a:pt x="1880" y="1311"/>
                </a:lnTo>
                <a:lnTo>
                  <a:pt x="1881" y="1311"/>
                </a:lnTo>
                <a:lnTo>
                  <a:pt x="1882" y="1311"/>
                </a:lnTo>
                <a:lnTo>
                  <a:pt x="1883" y="1311"/>
                </a:lnTo>
                <a:lnTo>
                  <a:pt x="1883" y="1312"/>
                </a:lnTo>
                <a:lnTo>
                  <a:pt x="1883" y="1313"/>
                </a:lnTo>
                <a:lnTo>
                  <a:pt x="1883" y="1314"/>
                </a:lnTo>
                <a:lnTo>
                  <a:pt x="1882" y="1314"/>
                </a:lnTo>
                <a:lnTo>
                  <a:pt x="1882" y="1314"/>
                </a:lnTo>
                <a:lnTo>
                  <a:pt x="1881" y="1314"/>
                </a:lnTo>
                <a:lnTo>
                  <a:pt x="1881" y="1315"/>
                </a:lnTo>
                <a:lnTo>
                  <a:pt x="1881" y="1316"/>
                </a:lnTo>
                <a:lnTo>
                  <a:pt x="1880" y="1316"/>
                </a:lnTo>
                <a:lnTo>
                  <a:pt x="1880" y="1317"/>
                </a:lnTo>
                <a:lnTo>
                  <a:pt x="1880" y="1318"/>
                </a:lnTo>
                <a:lnTo>
                  <a:pt x="1880" y="1319"/>
                </a:lnTo>
                <a:lnTo>
                  <a:pt x="1881" y="1319"/>
                </a:lnTo>
                <a:lnTo>
                  <a:pt x="1882" y="1319"/>
                </a:lnTo>
                <a:lnTo>
                  <a:pt x="1882" y="1318"/>
                </a:lnTo>
                <a:lnTo>
                  <a:pt x="1883" y="1318"/>
                </a:lnTo>
                <a:lnTo>
                  <a:pt x="1883" y="1319"/>
                </a:lnTo>
                <a:lnTo>
                  <a:pt x="1883" y="1320"/>
                </a:lnTo>
                <a:lnTo>
                  <a:pt x="1883" y="1321"/>
                </a:lnTo>
                <a:lnTo>
                  <a:pt x="1882" y="1321"/>
                </a:lnTo>
                <a:lnTo>
                  <a:pt x="1882" y="1322"/>
                </a:lnTo>
                <a:lnTo>
                  <a:pt x="1882" y="1323"/>
                </a:lnTo>
                <a:lnTo>
                  <a:pt x="1883" y="1323"/>
                </a:lnTo>
                <a:lnTo>
                  <a:pt x="1883" y="1324"/>
                </a:lnTo>
                <a:lnTo>
                  <a:pt x="1883" y="1325"/>
                </a:lnTo>
                <a:lnTo>
                  <a:pt x="1883" y="1326"/>
                </a:lnTo>
                <a:lnTo>
                  <a:pt x="1882" y="1326"/>
                </a:lnTo>
                <a:lnTo>
                  <a:pt x="1882" y="1327"/>
                </a:lnTo>
                <a:lnTo>
                  <a:pt x="1882" y="1328"/>
                </a:lnTo>
                <a:lnTo>
                  <a:pt x="1883" y="1328"/>
                </a:lnTo>
                <a:lnTo>
                  <a:pt x="1884" y="1328"/>
                </a:lnTo>
                <a:lnTo>
                  <a:pt x="1885" y="1328"/>
                </a:lnTo>
                <a:lnTo>
                  <a:pt x="1885" y="1327"/>
                </a:lnTo>
                <a:lnTo>
                  <a:pt x="1886" y="1327"/>
                </a:lnTo>
                <a:lnTo>
                  <a:pt x="1886" y="1328"/>
                </a:lnTo>
                <a:lnTo>
                  <a:pt x="1887" y="1329"/>
                </a:lnTo>
                <a:lnTo>
                  <a:pt x="1887" y="1330"/>
                </a:lnTo>
                <a:lnTo>
                  <a:pt x="1887" y="1331"/>
                </a:lnTo>
                <a:lnTo>
                  <a:pt x="1887" y="1332"/>
                </a:lnTo>
                <a:lnTo>
                  <a:pt x="1886" y="1332"/>
                </a:lnTo>
                <a:lnTo>
                  <a:pt x="1886" y="1333"/>
                </a:lnTo>
                <a:lnTo>
                  <a:pt x="1886" y="1334"/>
                </a:lnTo>
                <a:lnTo>
                  <a:pt x="1886" y="1334"/>
                </a:lnTo>
                <a:lnTo>
                  <a:pt x="1887" y="1335"/>
                </a:lnTo>
                <a:lnTo>
                  <a:pt x="1888" y="1336"/>
                </a:lnTo>
                <a:lnTo>
                  <a:pt x="1888" y="1337"/>
                </a:lnTo>
                <a:lnTo>
                  <a:pt x="1888" y="1338"/>
                </a:lnTo>
                <a:lnTo>
                  <a:pt x="1888" y="1339"/>
                </a:lnTo>
                <a:lnTo>
                  <a:pt x="1887" y="1339"/>
                </a:lnTo>
                <a:lnTo>
                  <a:pt x="1886" y="1339"/>
                </a:lnTo>
                <a:lnTo>
                  <a:pt x="1886" y="1340"/>
                </a:lnTo>
                <a:lnTo>
                  <a:pt x="1885" y="1340"/>
                </a:lnTo>
                <a:lnTo>
                  <a:pt x="1885" y="1341"/>
                </a:lnTo>
                <a:lnTo>
                  <a:pt x="1885" y="1342"/>
                </a:lnTo>
                <a:lnTo>
                  <a:pt x="1886" y="1342"/>
                </a:lnTo>
                <a:lnTo>
                  <a:pt x="1886" y="1343"/>
                </a:lnTo>
                <a:lnTo>
                  <a:pt x="1887" y="1343"/>
                </a:lnTo>
                <a:lnTo>
                  <a:pt x="1887" y="1344"/>
                </a:lnTo>
                <a:lnTo>
                  <a:pt x="1886" y="1344"/>
                </a:lnTo>
                <a:lnTo>
                  <a:pt x="1885" y="1344"/>
                </a:lnTo>
                <a:lnTo>
                  <a:pt x="1885" y="1343"/>
                </a:lnTo>
                <a:lnTo>
                  <a:pt x="1884" y="1343"/>
                </a:lnTo>
                <a:lnTo>
                  <a:pt x="1884" y="1344"/>
                </a:lnTo>
                <a:lnTo>
                  <a:pt x="1883" y="1344"/>
                </a:lnTo>
                <a:lnTo>
                  <a:pt x="1883" y="1345"/>
                </a:lnTo>
                <a:lnTo>
                  <a:pt x="1883" y="1346"/>
                </a:lnTo>
                <a:lnTo>
                  <a:pt x="1883" y="1347"/>
                </a:lnTo>
                <a:lnTo>
                  <a:pt x="1882" y="1347"/>
                </a:lnTo>
                <a:lnTo>
                  <a:pt x="1882" y="1346"/>
                </a:lnTo>
                <a:lnTo>
                  <a:pt x="1881" y="1346"/>
                </a:lnTo>
                <a:lnTo>
                  <a:pt x="1881" y="1345"/>
                </a:lnTo>
                <a:lnTo>
                  <a:pt x="1880" y="1345"/>
                </a:lnTo>
                <a:lnTo>
                  <a:pt x="1880" y="1346"/>
                </a:lnTo>
                <a:lnTo>
                  <a:pt x="1879" y="1346"/>
                </a:lnTo>
                <a:lnTo>
                  <a:pt x="1878" y="1346"/>
                </a:lnTo>
                <a:lnTo>
                  <a:pt x="1878" y="1347"/>
                </a:lnTo>
                <a:lnTo>
                  <a:pt x="1879" y="1347"/>
                </a:lnTo>
                <a:lnTo>
                  <a:pt x="1880" y="1347"/>
                </a:lnTo>
                <a:lnTo>
                  <a:pt x="1880" y="1348"/>
                </a:lnTo>
                <a:lnTo>
                  <a:pt x="1881" y="1348"/>
                </a:lnTo>
                <a:lnTo>
                  <a:pt x="1881" y="1349"/>
                </a:lnTo>
                <a:lnTo>
                  <a:pt x="1880" y="1349"/>
                </a:lnTo>
                <a:lnTo>
                  <a:pt x="1880" y="1350"/>
                </a:lnTo>
                <a:lnTo>
                  <a:pt x="1879" y="1350"/>
                </a:lnTo>
                <a:lnTo>
                  <a:pt x="1878" y="1350"/>
                </a:lnTo>
                <a:lnTo>
                  <a:pt x="1877" y="1350"/>
                </a:lnTo>
                <a:lnTo>
                  <a:pt x="1877" y="1351"/>
                </a:lnTo>
                <a:lnTo>
                  <a:pt x="1877" y="1352"/>
                </a:lnTo>
                <a:lnTo>
                  <a:pt x="1877" y="1353"/>
                </a:lnTo>
                <a:lnTo>
                  <a:pt x="1877" y="1354"/>
                </a:lnTo>
                <a:lnTo>
                  <a:pt x="1876" y="1354"/>
                </a:lnTo>
                <a:lnTo>
                  <a:pt x="1876" y="1355"/>
                </a:lnTo>
                <a:lnTo>
                  <a:pt x="1876" y="1355"/>
                </a:lnTo>
                <a:lnTo>
                  <a:pt x="1877" y="1355"/>
                </a:lnTo>
                <a:lnTo>
                  <a:pt x="1877" y="1356"/>
                </a:lnTo>
                <a:lnTo>
                  <a:pt x="1876" y="1356"/>
                </a:lnTo>
                <a:lnTo>
                  <a:pt x="1876" y="1357"/>
                </a:lnTo>
                <a:lnTo>
                  <a:pt x="1875" y="1357"/>
                </a:lnTo>
                <a:lnTo>
                  <a:pt x="1874" y="1357"/>
                </a:lnTo>
                <a:lnTo>
                  <a:pt x="1874" y="1358"/>
                </a:lnTo>
                <a:lnTo>
                  <a:pt x="1873" y="1358"/>
                </a:lnTo>
                <a:lnTo>
                  <a:pt x="1873" y="1359"/>
                </a:lnTo>
                <a:lnTo>
                  <a:pt x="1873" y="1359"/>
                </a:lnTo>
                <a:lnTo>
                  <a:pt x="1873" y="1360"/>
                </a:lnTo>
                <a:lnTo>
                  <a:pt x="1873" y="1361"/>
                </a:lnTo>
                <a:lnTo>
                  <a:pt x="1873" y="1361"/>
                </a:lnTo>
                <a:lnTo>
                  <a:pt x="1873" y="1362"/>
                </a:lnTo>
                <a:lnTo>
                  <a:pt x="1874" y="1363"/>
                </a:lnTo>
                <a:lnTo>
                  <a:pt x="1874" y="1364"/>
                </a:lnTo>
                <a:lnTo>
                  <a:pt x="1875" y="1364"/>
                </a:lnTo>
                <a:lnTo>
                  <a:pt x="1876" y="1365"/>
                </a:lnTo>
                <a:lnTo>
                  <a:pt x="1877" y="1365"/>
                </a:lnTo>
                <a:lnTo>
                  <a:pt x="1877" y="1366"/>
                </a:lnTo>
                <a:lnTo>
                  <a:pt x="1878" y="1366"/>
                </a:lnTo>
                <a:lnTo>
                  <a:pt x="1878" y="1367"/>
                </a:lnTo>
                <a:lnTo>
                  <a:pt x="1878" y="1368"/>
                </a:lnTo>
                <a:lnTo>
                  <a:pt x="1878" y="1369"/>
                </a:lnTo>
                <a:lnTo>
                  <a:pt x="1877" y="1370"/>
                </a:lnTo>
                <a:lnTo>
                  <a:pt x="1876" y="1370"/>
                </a:lnTo>
                <a:lnTo>
                  <a:pt x="1875" y="1370"/>
                </a:lnTo>
                <a:lnTo>
                  <a:pt x="1875" y="1371"/>
                </a:lnTo>
                <a:lnTo>
                  <a:pt x="1874" y="1371"/>
                </a:lnTo>
                <a:lnTo>
                  <a:pt x="1875" y="1371"/>
                </a:lnTo>
                <a:lnTo>
                  <a:pt x="1876" y="1371"/>
                </a:lnTo>
                <a:lnTo>
                  <a:pt x="1877" y="1371"/>
                </a:lnTo>
                <a:lnTo>
                  <a:pt x="1878" y="1371"/>
                </a:lnTo>
                <a:lnTo>
                  <a:pt x="1879" y="1371"/>
                </a:lnTo>
                <a:lnTo>
                  <a:pt x="1879" y="1372"/>
                </a:lnTo>
                <a:lnTo>
                  <a:pt x="1880" y="1372"/>
                </a:lnTo>
                <a:lnTo>
                  <a:pt x="1881" y="1372"/>
                </a:lnTo>
                <a:lnTo>
                  <a:pt x="1881" y="1373"/>
                </a:lnTo>
                <a:lnTo>
                  <a:pt x="1881" y="1374"/>
                </a:lnTo>
                <a:lnTo>
                  <a:pt x="1881" y="1375"/>
                </a:lnTo>
                <a:lnTo>
                  <a:pt x="1882" y="1375"/>
                </a:lnTo>
                <a:lnTo>
                  <a:pt x="1883" y="1375"/>
                </a:lnTo>
                <a:lnTo>
                  <a:pt x="1883" y="1376"/>
                </a:lnTo>
                <a:lnTo>
                  <a:pt x="1884" y="1376"/>
                </a:lnTo>
                <a:lnTo>
                  <a:pt x="1885" y="1376"/>
                </a:lnTo>
                <a:lnTo>
                  <a:pt x="1885" y="1377"/>
                </a:lnTo>
                <a:lnTo>
                  <a:pt x="1886" y="1377"/>
                </a:lnTo>
                <a:lnTo>
                  <a:pt x="1886" y="1378"/>
                </a:lnTo>
                <a:lnTo>
                  <a:pt x="1886" y="1379"/>
                </a:lnTo>
                <a:lnTo>
                  <a:pt x="1887" y="1380"/>
                </a:lnTo>
                <a:lnTo>
                  <a:pt x="1888" y="1381"/>
                </a:lnTo>
                <a:lnTo>
                  <a:pt x="1888" y="1382"/>
                </a:lnTo>
                <a:lnTo>
                  <a:pt x="1888" y="1384"/>
                </a:lnTo>
                <a:lnTo>
                  <a:pt x="1889" y="1384"/>
                </a:lnTo>
                <a:lnTo>
                  <a:pt x="1890" y="1383"/>
                </a:lnTo>
                <a:lnTo>
                  <a:pt x="1891" y="1383"/>
                </a:lnTo>
                <a:lnTo>
                  <a:pt x="1892" y="1383"/>
                </a:lnTo>
                <a:lnTo>
                  <a:pt x="1892" y="1384"/>
                </a:lnTo>
                <a:lnTo>
                  <a:pt x="1891" y="1385"/>
                </a:lnTo>
                <a:lnTo>
                  <a:pt x="1889" y="1385"/>
                </a:lnTo>
                <a:lnTo>
                  <a:pt x="1888" y="1385"/>
                </a:lnTo>
                <a:lnTo>
                  <a:pt x="1888" y="1386"/>
                </a:lnTo>
                <a:lnTo>
                  <a:pt x="1889" y="1386"/>
                </a:lnTo>
                <a:lnTo>
                  <a:pt x="1890" y="1387"/>
                </a:lnTo>
                <a:lnTo>
                  <a:pt x="1890" y="1389"/>
                </a:lnTo>
                <a:lnTo>
                  <a:pt x="1889" y="1391"/>
                </a:lnTo>
                <a:lnTo>
                  <a:pt x="1889" y="1392"/>
                </a:lnTo>
                <a:lnTo>
                  <a:pt x="1889" y="1393"/>
                </a:lnTo>
                <a:lnTo>
                  <a:pt x="1890" y="1393"/>
                </a:lnTo>
                <a:lnTo>
                  <a:pt x="1891" y="1394"/>
                </a:lnTo>
                <a:lnTo>
                  <a:pt x="1891" y="1393"/>
                </a:lnTo>
                <a:lnTo>
                  <a:pt x="1892" y="1393"/>
                </a:lnTo>
                <a:lnTo>
                  <a:pt x="1893" y="1393"/>
                </a:lnTo>
                <a:lnTo>
                  <a:pt x="1893" y="1393"/>
                </a:lnTo>
                <a:lnTo>
                  <a:pt x="1893" y="1394"/>
                </a:lnTo>
                <a:lnTo>
                  <a:pt x="1893" y="1395"/>
                </a:lnTo>
                <a:lnTo>
                  <a:pt x="1892" y="1396"/>
                </a:lnTo>
                <a:lnTo>
                  <a:pt x="1891" y="1396"/>
                </a:lnTo>
                <a:lnTo>
                  <a:pt x="1890" y="1396"/>
                </a:lnTo>
                <a:lnTo>
                  <a:pt x="1890" y="1395"/>
                </a:lnTo>
                <a:lnTo>
                  <a:pt x="1890" y="1394"/>
                </a:lnTo>
                <a:lnTo>
                  <a:pt x="1889" y="1394"/>
                </a:lnTo>
                <a:lnTo>
                  <a:pt x="1888" y="1396"/>
                </a:lnTo>
                <a:lnTo>
                  <a:pt x="1887" y="1396"/>
                </a:lnTo>
                <a:lnTo>
                  <a:pt x="1886" y="1397"/>
                </a:lnTo>
                <a:lnTo>
                  <a:pt x="1885" y="1397"/>
                </a:lnTo>
                <a:lnTo>
                  <a:pt x="1885" y="1398"/>
                </a:lnTo>
                <a:lnTo>
                  <a:pt x="1886" y="1399"/>
                </a:lnTo>
                <a:lnTo>
                  <a:pt x="1888" y="1400"/>
                </a:lnTo>
                <a:lnTo>
                  <a:pt x="1889" y="1400"/>
                </a:lnTo>
                <a:lnTo>
                  <a:pt x="1889" y="1402"/>
                </a:lnTo>
                <a:lnTo>
                  <a:pt x="1889" y="1403"/>
                </a:lnTo>
                <a:lnTo>
                  <a:pt x="1889" y="1404"/>
                </a:lnTo>
                <a:lnTo>
                  <a:pt x="1890" y="1405"/>
                </a:lnTo>
                <a:lnTo>
                  <a:pt x="1891" y="1405"/>
                </a:lnTo>
                <a:lnTo>
                  <a:pt x="1892" y="1405"/>
                </a:lnTo>
                <a:lnTo>
                  <a:pt x="1893" y="1406"/>
                </a:lnTo>
                <a:lnTo>
                  <a:pt x="1893" y="1407"/>
                </a:lnTo>
                <a:lnTo>
                  <a:pt x="1892" y="1407"/>
                </a:lnTo>
                <a:lnTo>
                  <a:pt x="1891" y="1408"/>
                </a:lnTo>
                <a:lnTo>
                  <a:pt x="1890" y="1409"/>
                </a:lnTo>
                <a:lnTo>
                  <a:pt x="1890" y="1411"/>
                </a:lnTo>
                <a:lnTo>
                  <a:pt x="1890" y="1412"/>
                </a:lnTo>
                <a:lnTo>
                  <a:pt x="1890" y="1413"/>
                </a:lnTo>
                <a:lnTo>
                  <a:pt x="1890" y="1414"/>
                </a:lnTo>
                <a:lnTo>
                  <a:pt x="1890" y="1415"/>
                </a:lnTo>
                <a:lnTo>
                  <a:pt x="1890" y="1416"/>
                </a:lnTo>
                <a:lnTo>
                  <a:pt x="1891" y="1416"/>
                </a:lnTo>
                <a:lnTo>
                  <a:pt x="1892" y="1417"/>
                </a:lnTo>
                <a:lnTo>
                  <a:pt x="1892" y="1418"/>
                </a:lnTo>
                <a:lnTo>
                  <a:pt x="1891" y="1421"/>
                </a:lnTo>
                <a:lnTo>
                  <a:pt x="1891" y="1422"/>
                </a:lnTo>
                <a:lnTo>
                  <a:pt x="1893" y="1425"/>
                </a:lnTo>
                <a:lnTo>
                  <a:pt x="1893" y="1425"/>
                </a:lnTo>
                <a:lnTo>
                  <a:pt x="1895" y="1425"/>
                </a:lnTo>
                <a:lnTo>
                  <a:pt x="1898" y="1426"/>
                </a:lnTo>
                <a:lnTo>
                  <a:pt x="1898" y="1425"/>
                </a:lnTo>
                <a:lnTo>
                  <a:pt x="1899" y="1425"/>
                </a:lnTo>
                <a:lnTo>
                  <a:pt x="1900" y="1425"/>
                </a:lnTo>
                <a:lnTo>
                  <a:pt x="1901" y="1425"/>
                </a:lnTo>
                <a:lnTo>
                  <a:pt x="1902" y="1426"/>
                </a:lnTo>
                <a:lnTo>
                  <a:pt x="1902" y="1427"/>
                </a:lnTo>
                <a:lnTo>
                  <a:pt x="1902" y="1428"/>
                </a:lnTo>
                <a:lnTo>
                  <a:pt x="1903" y="1428"/>
                </a:lnTo>
                <a:lnTo>
                  <a:pt x="1903" y="1429"/>
                </a:lnTo>
                <a:lnTo>
                  <a:pt x="1904" y="1430"/>
                </a:lnTo>
                <a:lnTo>
                  <a:pt x="1905" y="1430"/>
                </a:lnTo>
                <a:lnTo>
                  <a:pt x="1905" y="1431"/>
                </a:lnTo>
                <a:lnTo>
                  <a:pt x="1906" y="1431"/>
                </a:lnTo>
                <a:lnTo>
                  <a:pt x="1907" y="1431"/>
                </a:lnTo>
                <a:lnTo>
                  <a:pt x="1907" y="1432"/>
                </a:lnTo>
                <a:lnTo>
                  <a:pt x="1908" y="1432"/>
                </a:lnTo>
                <a:lnTo>
                  <a:pt x="1910" y="1433"/>
                </a:lnTo>
                <a:lnTo>
                  <a:pt x="1910" y="1434"/>
                </a:lnTo>
                <a:lnTo>
                  <a:pt x="1911" y="1434"/>
                </a:lnTo>
                <a:lnTo>
                  <a:pt x="1911" y="1435"/>
                </a:lnTo>
                <a:lnTo>
                  <a:pt x="1912" y="1435"/>
                </a:lnTo>
                <a:lnTo>
                  <a:pt x="1912" y="1436"/>
                </a:lnTo>
                <a:lnTo>
                  <a:pt x="1913" y="1436"/>
                </a:lnTo>
                <a:lnTo>
                  <a:pt x="1914" y="1436"/>
                </a:lnTo>
                <a:lnTo>
                  <a:pt x="1914" y="1437"/>
                </a:lnTo>
                <a:lnTo>
                  <a:pt x="1914" y="1437"/>
                </a:lnTo>
                <a:lnTo>
                  <a:pt x="1915" y="1437"/>
                </a:lnTo>
                <a:lnTo>
                  <a:pt x="1916" y="1437"/>
                </a:lnTo>
                <a:lnTo>
                  <a:pt x="1917" y="1437"/>
                </a:lnTo>
                <a:lnTo>
                  <a:pt x="1918" y="1437"/>
                </a:lnTo>
                <a:lnTo>
                  <a:pt x="1919" y="1438"/>
                </a:lnTo>
                <a:lnTo>
                  <a:pt x="1923" y="1438"/>
                </a:lnTo>
                <a:lnTo>
                  <a:pt x="1925" y="1438"/>
                </a:lnTo>
                <a:lnTo>
                  <a:pt x="1927" y="1437"/>
                </a:lnTo>
                <a:lnTo>
                  <a:pt x="1930" y="1437"/>
                </a:lnTo>
                <a:lnTo>
                  <a:pt x="1932" y="1435"/>
                </a:lnTo>
                <a:lnTo>
                  <a:pt x="1933" y="1434"/>
                </a:lnTo>
                <a:lnTo>
                  <a:pt x="1934" y="1432"/>
                </a:lnTo>
                <a:lnTo>
                  <a:pt x="1934" y="1431"/>
                </a:lnTo>
                <a:lnTo>
                  <a:pt x="1935" y="1431"/>
                </a:lnTo>
                <a:lnTo>
                  <a:pt x="1935" y="1430"/>
                </a:lnTo>
                <a:lnTo>
                  <a:pt x="1936" y="1430"/>
                </a:lnTo>
                <a:lnTo>
                  <a:pt x="1937" y="1430"/>
                </a:lnTo>
                <a:lnTo>
                  <a:pt x="1938" y="1430"/>
                </a:lnTo>
                <a:lnTo>
                  <a:pt x="1939" y="1430"/>
                </a:lnTo>
                <a:lnTo>
                  <a:pt x="1940" y="1430"/>
                </a:lnTo>
                <a:lnTo>
                  <a:pt x="1940" y="1431"/>
                </a:lnTo>
                <a:lnTo>
                  <a:pt x="1941" y="1431"/>
                </a:lnTo>
                <a:lnTo>
                  <a:pt x="1942" y="1432"/>
                </a:lnTo>
                <a:lnTo>
                  <a:pt x="1943" y="1433"/>
                </a:lnTo>
                <a:lnTo>
                  <a:pt x="1944" y="1434"/>
                </a:lnTo>
                <a:lnTo>
                  <a:pt x="1945" y="1435"/>
                </a:lnTo>
                <a:lnTo>
                  <a:pt x="1945" y="1436"/>
                </a:lnTo>
                <a:lnTo>
                  <a:pt x="1946" y="1437"/>
                </a:lnTo>
                <a:lnTo>
                  <a:pt x="1946" y="1437"/>
                </a:lnTo>
                <a:lnTo>
                  <a:pt x="1947" y="1438"/>
                </a:lnTo>
                <a:lnTo>
                  <a:pt x="1947" y="1439"/>
                </a:lnTo>
                <a:lnTo>
                  <a:pt x="1948" y="1439"/>
                </a:lnTo>
                <a:lnTo>
                  <a:pt x="1949" y="1440"/>
                </a:lnTo>
                <a:lnTo>
                  <a:pt x="1950" y="1441"/>
                </a:lnTo>
                <a:lnTo>
                  <a:pt x="1951" y="1441"/>
                </a:lnTo>
                <a:lnTo>
                  <a:pt x="1952" y="1441"/>
                </a:lnTo>
                <a:lnTo>
                  <a:pt x="1953" y="1442"/>
                </a:lnTo>
                <a:lnTo>
                  <a:pt x="1954" y="1442"/>
                </a:lnTo>
                <a:lnTo>
                  <a:pt x="1954" y="1442"/>
                </a:lnTo>
                <a:lnTo>
                  <a:pt x="1954" y="1443"/>
                </a:lnTo>
                <a:lnTo>
                  <a:pt x="1958" y="1444"/>
                </a:lnTo>
                <a:lnTo>
                  <a:pt x="1959" y="1444"/>
                </a:lnTo>
                <a:lnTo>
                  <a:pt x="1960" y="1445"/>
                </a:lnTo>
                <a:lnTo>
                  <a:pt x="1962" y="1447"/>
                </a:lnTo>
                <a:lnTo>
                  <a:pt x="1963" y="1448"/>
                </a:lnTo>
                <a:lnTo>
                  <a:pt x="1964" y="1449"/>
                </a:lnTo>
                <a:lnTo>
                  <a:pt x="1964" y="1450"/>
                </a:lnTo>
                <a:lnTo>
                  <a:pt x="1965" y="1450"/>
                </a:lnTo>
                <a:lnTo>
                  <a:pt x="1965" y="1451"/>
                </a:lnTo>
                <a:lnTo>
                  <a:pt x="1966" y="1451"/>
                </a:lnTo>
                <a:lnTo>
                  <a:pt x="1970" y="1456"/>
                </a:lnTo>
                <a:lnTo>
                  <a:pt x="1973" y="1458"/>
                </a:lnTo>
                <a:lnTo>
                  <a:pt x="1975" y="1459"/>
                </a:lnTo>
                <a:lnTo>
                  <a:pt x="1976" y="1460"/>
                </a:lnTo>
                <a:lnTo>
                  <a:pt x="1979" y="1460"/>
                </a:lnTo>
                <a:lnTo>
                  <a:pt x="1982" y="1460"/>
                </a:lnTo>
                <a:lnTo>
                  <a:pt x="1984" y="1461"/>
                </a:lnTo>
                <a:lnTo>
                  <a:pt x="1987" y="1461"/>
                </a:lnTo>
                <a:lnTo>
                  <a:pt x="1991" y="1461"/>
                </a:lnTo>
                <a:lnTo>
                  <a:pt x="1999" y="1461"/>
                </a:lnTo>
                <a:lnTo>
                  <a:pt x="2002" y="1461"/>
                </a:lnTo>
                <a:lnTo>
                  <a:pt x="2005" y="1461"/>
                </a:lnTo>
                <a:lnTo>
                  <a:pt x="2015" y="1461"/>
                </a:lnTo>
                <a:lnTo>
                  <a:pt x="2026" y="1461"/>
                </a:lnTo>
                <a:lnTo>
                  <a:pt x="2048" y="1460"/>
                </a:lnTo>
                <a:lnTo>
                  <a:pt x="2047" y="1461"/>
                </a:lnTo>
                <a:lnTo>
                  <a:pt x="2046" y="1463"/>
                </a:lnTo>
                <a:lnTo>
                  <a:pt x="2045" y="1464"/>
                </a:lnTo>
                <a:lnTo>
                  <a:pt x="2043" y="1466"/>
                </a:lnTo>
                <a:lnTo>
                  <a:pt x="2041" y="1467"/>
                </a:lnTo>
                <a:lnTo>
                  <a:pt x="2040" y="1468"/>
                </a:lnTo>
                <a:lnTo>
                  <a:pt x="2039" y="1469"/>
                </a:lnTo>
                <a:lnTo>
                  <a:pt x="2037" y="1470"/>
                </a:lnTo>
                <a:lnTo>
                  <a:pt x="2036" y="1472"/>
                </a:lnTo>
                <a:lnTo>
                  <a:pt x="2036" y="1473"/>
                </a:lnTo>
                <a:lnTo>
                  <a:pt x="2036" y="1474"/>
                </a:lnTo>
                <a:lnTo>
                  <a:pt x="2036" y="1476"/>
                </a:lnTo>
                <a:lnTo>
                  <a:pt x="2035" y="1478"/>
                </a:lnTo>
                <a:lnTo>
                  <a:pt x="2035" y="1479"/>
                </a:lnTo>
                <a:lnTo>
                  <a:pt x="2035" y="1480"/>
                </a:lnTo>
                <a:lnTo>
                  <a:pt x="2035" y="1481"/>
                </a:lnTo>
                <a:lnTo>
                  <a:pt x="2034" y="1483"/>
                </a:lnTo>
                <a:lnTo>
                  <a:pt x="2034" y="1485"/>
                </a:lnTo>
                <a:lnTo>
                  <a:pt x="2034" y="1488"/>
                </a:lnTo>
                <a:lnTo>
                  <a:pt x="2034" y="1490"/>
                </a:lnTo>
                <a:lnTo>
                  <a:pt x="2033" y="1493"/>
                </a:lnTo>
                <a:lnTo>
                  <a:pt x="2032" y="1496"/>
                </a:lnTo>
                <a:lnTo>
                  <a:pt x="2030" y="1501"/>
                </a:lnTo>
                <a:lnTo>
                  <a:pt x="2026" y="1505"/>
                </a:lnTo>
                <a:lnTo>
                  <a:pt x="2022" y="1508"/>
                </a:lnTo>
                <a:lnTo>
                  <a:pt x="2020" y="1511"/>
                </a:lnTo>
                <a:lnTo>
                  <a:pt x="2016" y="1515"/>
                </a:lnTo>
                <a:lnTo>
                  <a:pt x="2014" y="1517"/>
                </a:lnTo>
                <a:lnTo>
                  <a:pt x="2010" y="1519"/>
                </a:lnTo>
                <a:lnTo>
                  <a:pt x="2005" y="1523"/>
                </a:lnTo>
                <a:lnTo>
                  <a:pt x="2002" y="1529"/>
                </a:lnTo>
                <a:lnTo>
                  <a:pt x="2001" y="1531"/>
                </a:lnTo>
                <a:lnTo>
                  <a:pt x="1999" y="1535"/>
                </a:lnTo>
                <a:lnTo>
                  <a:pt x="1996" y="1539"/>
                </a:lnTo>
                <a:lnTo>
                  <a:pt x="1995" y="1541"/>
                </a:lnTo>
                <a:lnTo>
                  <a:pt x="1991" y="1546"/>
                </a:lnTo>
                <a:lnTo>
                  <a:pt x="1990" y="1548"/>
                </a:lnTo>
                <a:lnTo>
                  <a:pt x="1988" y="1553"/>
                </a:lnTo>
                <a:lnTo>
                  <a:pt x="1985" y="1556"/>
                </a:lnTo>
                <a:lnTo>
                  <a:pt x="1982" y="1559"/>
                </a:lnTo>
                <a:lnTo>
                  <a:pt x="1979" y="1560"/>
                </a:lnTo>
                <a:lnTo>
                  <a:pt x="1979" y="1562"/>
                </a:lnTo>
                <a:lnTo>
                  <a:pt x="1977" y="1566"/>
                </a:lnTo>
                <a:lnTo>
                  <a:pt x="1975" y="1571"/>
                </a:lnTo>
                <a:lnTo>
                  <a:pt x="1971" y="1575"/>
                </a:lnTo>
                <a:lnTo>
                  <a:pt x="1969" y="1576"/>
                </a:lnTo>
                <a:lnTo>
                  <a:pt x="1966" y="1578"/>
                </a:lnTo>
                <a:lnTo>
                  <a:pt x="1962" y="1580"/>
                </a:lnTo>
                <a:lnTo>
                  <a:pt x="1957" y="1580"/>
                </a:lnTo>
                <a:lnTo>
                  <a:pt x="1956" y="1585"/>
                </a:lnTo>
                <a:lnTo>
                  <a:pt x="1954" y="1589"/>
                </a:lnTo>
                <a:lnTo>
                  <a:pt x="1952" y="1593"/>
                </a:lnTo>
                <a:lnTo>
                  <a:pt x="1949" y="1598"/>
                </a:lnTo>
                <a:lnTo>
                  <a:pt x="1947" y="1599"/>
                </a:lnTo>
                <a:lnTo>
                  <a:pt x="1947" y="1601"/>
                </a:lnTo>
                <a:lnTo>
                  <a:pt x="1947" y="1604"/>
                </a:lnTo>
                <a:lnTo>
                  <a:pt x="1946" y="1605"/>
                </a:lnTo>
                <a:lnTo>
                  <a:pt x="1945" y="1608"/>
                </a:lnTo>
                <a:lnTo>
                  <a:pt x="1939" y="1616"/>
                </a:lnTo>
                <a:lnTo>
                  <a:pt x="1934" y="1620"/>
                </a:lnTo>
                <a:lnTo>
                  <a:pt x="1921" y="1622"/>
                </a:lnTo>
                <a:lnTo>
                  <a:pt x="1924" y="1628"/>
                </a:lnTo>
                <a:lnTo>
                  <a:pt x="1925" y="1636"/>
                </a:lnTo>
                <a:lnTo>
                  <a:pt x="1921" y="1647"/>
                </a:lnTo>
                <a:lnTo>
                  <a:pt x="1918" y="1652"/>
                </a:lnTo>
                <a:lnTo>
                  <a:pt x="1916" y="1660"/>
                </a:lnTo>
                <a:lnTo>
                  <a:pt x="1918" y="1668"/>
                </a:lnTo>
                <a:lnTo>
                  <a:pt x="1917" y="1672"/>
                </a:lnTo>
                <a:lnTo>
                  <a:pt x="1915" y="1676"/>
                </a:lnTo>
                <a:lnTo>
                  <a:pt x="1914" y="1682"/>
                </a:lnTo>
                <a:lnTo>
                  <a:pt x="1914" y="1687"/>
                </a:lnTo>
                <a:lnTo>
                  <a:pt x="1912" y="1698"/>
                </a:lnTo>
                <a:lnTo>
                  <a:pt x="1912" y="1704"/>
                </a:lnTo>
                <a:lnTo>
                  <a:pt x="1911" y="1709"/>
                </a:lnTo>
                <a:lnTo>
                  <a:pt x="1911" y="1712"/>
                </a:lnTo>
                <a:lnTo>
                  <a:pt x="1911" y="1715"/>
                </a:lnTo>
                <a:lnTo>
                  <a:pt x="1911" y="1716"/>
                </a:lnTo>
                <a:lnTo>
                  <a:pt x="1911" y="1717"/>
                </a:lnTo>
                <a:lnTo>
                  <a:pt x="1909" y="1719"/>
                </a:lnTo>
                <a:lnTo>
                  <a:pt x="1907" y="1720"/>
                </a:lnTo>
                <a:lnTo>
                  <a:pt x="1907" y="1721"/>
                </a:lnTo>
                <a:lnTo>
                  <a:pt x="1905" y="1722"/>
                </a:lnTo>
                <a:lnTo>
                  <a:pt x="1905" y="1723"/>
                </a:lnTo>
                <a:lnTo>
                  <a:pt x="1904" y="1727"/>
                </a:lnTo>
                <a:lnTo>
                  <a:pt x="1903" y="1730"/>
                </a:lnTo>
                <a:lnTo>
                  <a:pt x="1903" y="1732"/>
                </a:lnTo>
                <a:lnTo>
                  <a:pt x="1902" y="1732"/>
                </a:lnTo>
                <a:lnTo>
                  <a:pt x="1901" y="1735"/>
                </a:lnTo>
                <a:lnTo>
                  <a:pt x="1899" y="1737"/>
                </a:lnTo>
                <a:lnTo>
                  <a:pt x="1897" y="1740"/>
                </a:lnTo>
                <a:lnTo>
                  <a:pt x="1896" y="1741"/>
                </a:lnTo>
                <a:lnTo>
                  <a:pt x="1895" y="1742"/>
                </a:lnTo>
                <a:lnTo>
                  <a:pt x="1894" y="1743"/>
                </a:lnTo>
                <a:lnTo>
                  <a:pt x="1893" y="1744"/>
                </a:lnTo>
                <a:lnTo>
                  <a:pt x="1892" y="1744"/>
                </a:lnTo>
                <a:lnTo>
                  <a:pt x="1891" y="1744"/>
                </a:lnTo>
                <a:lnTo>
                  <a:pt x="1889" y="1744"/>
                </a:lnTo>
                <a:lnTo>
                  <a:pt x="1888" y="1745"/>
                </a:lnTo>
                <a:lnTo>
                  <a:pt x="1887" y="1745"/>
                </a:lnTo>
                <a:lnTo>
                  <a:pt x="1886" y="1747"/>
                </a:lnTo>
                <a:lnTo>
                  <a:pt x="1886" y="1748"/>
                </a:lnTo>
                <a:lnTo>
                  <a:pt x="1886" y="1749"/>
                </a:lnTo>
                <a:lnTo>
                  <a:pt x="1885" y="1751"/>
                </a:lnTo>
                <a:lnTo>
                  <a:pt x="1885" y="1752"/>
                </a:lnTo>
                <a:lnTo>
                  <a:pt x="1884" y="1753"/>
                </a:lnTo>
                <a:lnTo>
                  <a:pt x="1882" y="1756"/>
                </a:lnTo>
                <a:lnTo>
                  <a:pt x="1882" y="1757"/>
                </a:lnTo>
                <a:lnTo>
                  <a:pt x="1881" y="1758"/>
                </a:lnTo>
                <a:lnTo>
                  <a:pt x="1880" y="1758"/>
                </a:lnTo>
                <a:lnTo>
                  <a:pt x="1880" y="1759"/>
                </a:lnTo>
                <a:lnTo>
                  <a:pt x="1879" y="1760"/>
                </a:lnTo>
                <a:lnTo>
                  <a:pt x="1879" y="1761"/>
                </a:lnTo>
                <a:lnTo>
                  <a:pt x="1879" y="1762"/>
                </a:lnTo>
                <a:lnTo>
                  <a:pt x="1879" y="1763"/>
                </a:lnTo>
                <a:lnTo>
                  <a:pt x="1879" y="1764"/>
                </a:lnTo>
                <a:lnTo>
                  <a:pt x="1879" y="1765"/>
                </a:lnTo>
                <a:lnTo>
                  <a:pt x="1879" y="1765"/>
                </a:lnTo>
                <a:lnTo>
                  <a:pt x="1878" y="1766"/>
                </a:lnTo>
                <a:lnTo>
                  <a:pt x="1878" y="1768"/>
                </a:lnTo>
                <a:lnTo>
                  <a:pt x="1877" y="1769"/>
                </a:lnTo>
                <a:lnTo>
                  <a:pt x="1877" y="1770"/>
                </a:lnTo>
                <a:lnTo>
                  <a:pt x="1877" y="1771"/>
                </a:lnTo>
                <a:lnTo>
                  <a:pt x="1876" y="1771"/>
                </a:lnTo>
                <a:lnTo>
                  <a:pt x="1875" y="1773"/>
                </a:lnTo>
                <a:lnTo>
                  <a:pt x="1875" y="1774"/>
                </a:lnTo>
                <a:lnTo>
                  <a:pt x="1874" y="1774"/>
                </a:lnTo>
                <a:lnTo>
                  <a:pt x="1874" y="1775"/>
                </a:lnTo>
                <a:lnTo>
                  <a:pt x="1873" y="1775"/>
                </a:lnTo>
                <a:lnTo>
                  <a:pt x="1873" y="1776"/>
                </a:lnTo>
                <a:lnTo>
                  <a:pt x="1873" y="1777"/>
                </a:lnTo>
                <a:lnTo>
                  <a:pt x="1872" y="1778"/>
                </a:lnTo>
                <a:lnTo>
                  <a:pt x="1872" y="1779"/>
                </a:lnTo>
                <a:lnTo>
                  <a:pt x="1871" y="1779"/>
                </a:lnTo>
                <a:lnTo>
                  <a:pt x="1871" y="1780"/>
                </a:lnTo>
                <a:lnTo>
                  <a:pt x="1870" y="1780"/>
                </a:lnTo>
                <a:lnTo>
                  <a:pt x="1869" y="1781"/>
                </a:lnTo>
                <a:lnTo>
                  <a:pt x="1869" y="1782"/>
                </a:lnTo>
                <a:lnTo>
                  <a:pt x="1868" y="1782"/>
                </a:lnTo>
                <a:lnTo>
                  <a:pt x="1869" y="1783"/>
                </a:lnTo>
                <a:lnTo>
                  <a:pt x="1870" y="1784"/>
                </a:lnTo>
                <a:lnTo>
                  <a:pt x="1871" y="1785"/>
                </a:lnTo>
                <a:lnTo>
                  <a:pt x="1872" y="1786"/>
                </a:lnTo>
                <a:lnTo>
                  <a:pt x="1873" y="1788"/>
                </a:lnTo>
                <a:lnTo>
                  <a:pt x="1873" y="1789"/>
                </a:lnTo>
                <a:lnTo>
                  <a:pt x="1874" y="1790"/>
                </a:lnTo>
                <a:lnTo>
                  <a:pt x="1875" y="1791"/>
                </a:lnTo>
                <a:lnTo>
                  <a:pt x="1875" y="1793"/>
                </a:lnTo>
                <a:lnTo>
                  <a:pt x="1876" y="1794"/>
                </a:lnTo>
                <a:lnTo>
                  <a:pt x="1876" y="1796"/>
                </a:lnTo>
                <a:lnTo>
                  <a:pt x="1876" y="1800"/>
                </a:lnTo>
                <a:lnTo>
                  <a:pt x="1876" y="1804"/>
                </a:lnTo>
                <a:lnTo>
                  <a:pt x="1875" y="1806"/>
                </a:lnTo>
                <a:lnTo>
                  <a:pt x="1875" y="1808"/>
                </a:lnTo>
                <a:lnTo>
                  <a:pt x="1874" y="1811"/>
                </a:lnTo>
                <a:lnTo>
                  <a:pt x="1873" y="1814"/>
                </a:lnTo>
                <a:lnTo>
                  <a:pt x="1872" y="1817"/>
                </a:lnTo>
                <a:lnTo>
                  <a:pt x="1871" y="1818"/>
                </a:lnTo>
                <a:lnTo>
                  <a:pt x="1872" y="1820"/>
                </a:lnTo>
                <a:lnTo>
                  <a:pt x="1872" y="1824"/>
                </a:lnTo>
                <a:lnTo>
                  <a:pt x="1872" y="1826"/>
                </a:lnTo>
                <a:lnTo>
                  <a:pt x="1872" y="1828"/>
                </a:lnTo>
                <a:lnTo>
                  <a:pt x="1872" y="1830"/>
                </a:lnTo>
                <a:lnTo>
                  <a:pt x="1872" y="1831"/>
                </a:lnTo>
                <a:lnTo>
                  <a:pt x="1872" y="1832"/>
                </a:lnTo>
                <a:lnTo>
                  <a:pt x="1872" y="1834"/>
                </a:lnTo>
                <a:lnTo>
                  <a:pt x="1872" y="1835"/>
                </a:lnTo>
                <a:lnTo>
                  <a:pt x="1873" y="1838"/>
                </a:lnTo>
                <a:lnTo>
                  <a:pt x="1873" y="1842"/>
                </a:lnTo>
                <a:lnTo>
                  <a:pt x="1873" y="1845"/>
                </a:lnTo>
                <a:lnTo>
                  <a:pt x="1873" y="1847"/>
                </a:lnTo>
                <a:lnTo>
                  <a:pt x="1873" y="1848"/>
                </a:lnTo>
                <a:lnTo>
                  <a:pt x="1872" y="1856"/>
                </a:lnTo>
                <a:lnTo>
                  <a:pt x="1871" y="1858"/>
                </a:lnTo>
                <a:lnTo>
                  <a:pt x="1869" y="1861"/>
                </a:lnTo>
                <a:lnTo>
                  <a:pt x="1868" y="1864"/>
                </a:lnTo>
                <a:lnTo>
                  <a:pt x="1866" y="1866"/>
                </a:lnTo>
                <a:lnTo>
                  <a:pt x="1865" y="1867"/>
                </a:lnTo>
                <a:lnTo>
                  <a:pt x="1864" y="1867"/>
                </a:lnTo>
                <a:lnTo>
                  <a:pt x="1864" y="1869"/>
                </a:lnTo>
                <a:lnTo>
                  <a:pt x="1864" y="1871"/>
                </a:lnTo>
                <a:lnTo>
                  <a:pt x="1863" y="1872"/>
                </a:lnTo>
                <a:lnTo>
                  <a:pt x="1862" y="1875"/>
                </a:lnTo>
                <a:lnTo>
                  <a:pt x="1860" y="1878"/>
                </a:lnTo>
                <a:lnTo>
                  <a:pt x="1860" y="1879"/>
                </a:lnTo>
                <a:lnTo>
                  <a:pt x="1859" y="1879"/>
                </a:lnTo>
                <a:lnTo>
                  <a:pt x="1858" y="1882"/>
                </a:lnTo>
                <a:lnTo>
                  <a:pt x="1857" y="1886"/>
                </a:lnTo>
                <a:lnTo>
                  <a:pt x="1856" y="1888"/>
                </a:lnTo>
                <a:lnTo>
                  <a:pt x="1855" y="1890"/>
                </a:lnTo>
                <a:lnTo>
                  <a:pt x="1853" y="1894"/>
                </a:lnTo>
                <a:lnTo>
                  <a:pt x="1852" y="1897"/>
                </a:lnTo>
                <a:lnTo>
                  <a:pt x="1850" y="1898"/>
                </a:lnTo>
                <a:lnTo>
                  <a:pt x="1849" y="1900"/>
                </a:lnTo>
                <a:lnTo>
                  <a:pt x="1846" y="1902"/>
                </a:lnTo>
                <a:lnTo>
                  <a:pt x="1845" y="1902"/>
                </a:lnTo>
                <a:lnTo>
                  <a:pt x="1842" y="1903"/>
                </a:lnTo>
                <a:lnTo>
                  <a:pt x="1838" y="1904"/>
                </a:lnTo>
                <a:lnTo>
                  <a:pt x="1835" y="1904"/>
                </a:lnTo>
                <a:lnTo>
                  <a:pt x="1832" y="1904"/>
                </a:lnTo>
                <a:lnTo>
                  <a:pt x="1830" y="1905"/>
                </a:lnTo>
                <a:lnTo>
                  <a:pt x="1827" y="1905"/>
                </a:lnTo>
                <a:lnTo>
                  <a:pt x="1825" y="1907"/>
                </a:lnTo>
                <a:lnTo>
                  <a:pt x="1826" y="1908"/>
                </a:lnTo>
                <a:lnTo>
                  <a:pt x="1827" y="1911"/>
                </a:lnTo>
                <a:lnTo>
                  <a:pt x="1827" y="1912"/>
                </a:lnTo>
                <a:lnTo>
                  <a:pt x="1827" y="1914"/>
                </a:lnTo>
                <a:lnTo>
                  <a:pt x="1827" y="1915"/>
                </a:lnTo>
                <a:lnTo>
                  <a:pt x="1829" y="1917"/>
                </a:lnTo>
                <a:lnTo>
                  <a:pt x="1829" y="1920"/>
                </a:lnTo>
                <a:lnTo>
                  <a:pt x="1830" y="1921"/>
                </a:lnTo>
                <a:lnTo>
                  <a:pt x="1830" y="1924"/>
                </a:lnTo>
                <a:lnTo>
                  <a:pt x="1831" y="1928"/>
                </a:lnTo>
                <a:lnTo>
                  <a:pt x="1830" y="1930"/>
                </a:lnTo>
                <a:lnTo>
                  <a:pt x="1830" y="1931"/>
                </a:lnTo>
                <a:lnTo>
                  <a:pt x="1830" y="1932"/>
                </a:lnTo>
                <a:lnTo>
                  <a:pt x="1829" y="1935"/>
                </a:lnTo>
                <a:lnTo>
                  <a:pt x="1827" y="1938"/>
                </a:lnTo>
                <a:lnTo>
                  <a:pt x="1826" y="1942"/>
                </a:lnTo>
                <a:lnTo>
                  <a:pt x="1822" y="1946"/>
                </a:lnTo>
                <a:lnTo>
                  <a:pt x="1821" y="1947"/>
                </a:lnTo>
                <a:lnTo>
                  <a:pt x="1819" y="1949"/>
                </a:lnTo>
                <a:lnTo>
                  <a:pt x="1817" y="1949"/>
                </a:lnTo>
                <a:lnTo>
                  <a:pt x="1815" y="1950"/>
                </a:lnTo>
                <a:lnTo>
                  <a:pt x="1813" y="1951"/>
                </a:lnTo>
                <a:lnTo>
                  <a:pt x="1811" y="1951"/>
                </a:lnTo>
                <a:lnTo>
                  <a:pt x="1810" y="1952"/>
                </a:lnTo>
                <a:lnTo>
                  <a:pt x="1808" y="1952"/>
                </a:lnTo>
                <a:lnTo>
                  <a:pt x="1805" y="1953"/>
                </a:lnTo>
                <a:lnTo>
                  <a:pt x="1802" y="1965"/>
                </a:lnTo>
                <a:lnTo>
                  <a:pt x="1806" y="1973"/>
                </a:lnTo>
                <a:lnTo>
                  <a:pt x="1807" y="1974"/>
                </a:lnTo>
                <a:lnTo>
                  <a:pt x="1808" y="1974"/>
                </a:lnTo>
                <a:lnTo>
                  <a:pt x="1809" y="1974"/>
                </a:lnTo>
                <a:lnTo>
                  <a:pt x="1811" y="1975"/>
                </a:lnTo>
                <a:lnTo>
                  <a:pt x="1811" y="1976"/>
                </a:lnTo>
                <a:lnTo>
                  <a:pt x="1813" y="1977"/>
                </a:lnTo>
                <a:lnTo>
                  <a:pt x="1815" y="1978"/>
                </a:lnTo>
                <a:lnTo>
                  <a:pt x="1816" y="1979"/>
                </a:lnTo>
                <a:lnTo>
                  <a:pt x="1818" y="1981"/>
                </a:lnTo>
                <a:lnTo>
                  <a:pt x="1820" y="1982"/>
                </a:lnTo>
                <a:lnTo>
                  <a:pt x="1821" y="1984"/>
                </a:lnTo>
                <a:lnTo>
                  <a:pt x="1823" y="1987"/>
                </a:lnTo>
                <a:lnTo>
                  <a:pt x="1823" y="1990"/>
                </a:lnTo>
                <a:lnTo>
                  <a:pt x="1824" y="1993"/>
                </a:lnTo>
                <a:lnTo>
                  <a:pt x="1824" y="1997"/>
                </a:lnTo>
                <a:lnTo>
                  <a:pt x="1823" y="2001"/>
                </a:lnTo>
                <a:lnTo>
                  <a:pt x="1821" y="2005"/>
                </a:lnTo>
                <a:lnTo>
                  <a:pt x="1818" y="2009"/>
                </a:lnTo>
                <a:lnTo>
                  <a:pt x="1815" y="2011"/>
                </a:lnTo>
                <a:lnTo>
                  <a:pt x="1811" y="2014"/>
                </a:lnTo>
                <a:lnTo>
                  <a:pt x="1807" y="2017"/>
                </a:lnTo>
                <a:lnTo>
                  <a:pt x="1807" y="2021"/>
                </a:lnTo>
                <a:lnTo>
                  <a:pt x="1807" y="2025"/>
                </a:lnTo>
                <a:lnTo>
                  <a:pt x="1806" y="2028"/>
                </a:lnTo>
                <a:lnTo>
                  <a:pt x="1806" y="2031"/>
                </a:lnTo>
                <a:lnTo>
                  <a:pt x="1806" y="2034"/>
                </a:lnTo>
                <a:lnTo>
                  <a:pt x="1805" y="2038"/>
                </a:lnTo>
                <a:lnTo>
                  <a:pt x="1804" y="2041"/>
                </a:lnTo>
                <a:lnTo>
                  <a:pt x="1803" y="2045"/>
                </a:lnTo>
                <a:lnTo>
                  <a:pt x="1802" y="2047"/>
                </a:lnTo>
                <a:lnTo>
                  <a:pt x="1801" y="2049"/>
                </a:lnTo>
                <a:lnTo>
                  <a:pt x="1801" y="2051"/>
                </a:lnTo>
                <a:lnTo>
                  <a:pt x="1800" y="2055"/>
                </a:lnTo>
                <a:lnTo>
                  <a:pt x="1800" y="2057"/>
                </a:lnTo>
                <a:lnTo>
                  <a:pt x="1799" y="2060"/>
                </a:lnTo>
                <a:lnTo>
                  <a:pt x="1799" y="2063"/>
                </a:lnTo>
                <a:lnTo>
                  <a:pt x="1798" y="2065"/>
                </a:lnTo>
                <a:lnTo>
                  <a:pt x="1797" y="2068"/>
                </a:lnTo>
                <a:lnTo>
                  <a:pt x="1796" y="2070"/>
                </a:lnTo>
                <a:lnTo>
                  <a:pt x="1796" y="2072"/>
                </a:lnTo>
                <a:lnTo>
                  <a:pt x="1795" y="2074"/>
                </a:lnTo>
                <a:lnTo>
                  <a:pt x="1791" y="2080"/>
                </a:lnTo>
                <a:lnTo>
                  <a:pt x="1791" y="2082"/>
                </a:lnTo>
                <a:lnTo>
                  <a:pt x="1791" y="2083"/>
                </a:lnTo>
                <a:lnTo>
                  <a:pt x="1791" y="2084"/>
                </a:lnTo>
                <a:lnTo>
                  <a:pt x="1790" y="2085"/>
                </a:lnTo>
                <a:lnTo>
                  <a:pt x="1789" y="2088"/>
                </a:lnTo>
                <a:lnTo>
                  <a:pt x="1788" y="2091"/>
                </a:lnTo>
                <a:lnTo>
                  <a:pt x="1787" y="2093"/>
                </a:lnTo>
                <a:lnTo>
                  <a:pt x="1785" y="2097"/>
                </a:lnTo>
                <a:lnTo>
                  <a:pt x="1785" y="2100"/>
                </a:lnTo>
                <a:lnTo>
                  <a:pt x="1787" y="2100"/>
                </a:lnTo>
                <a:lnTo>
                  <a:pt x="1789" y="2101"/>
                </a:lnTo>
                <a:lnTo>
                  <a:pt x="1791" y="2102"/>
                </a:lnTo>
                <a:lnTo>
                  <a:pt x="1793" y="2103"/>
                </a:lnTo>
                <a:lnTo>
                  <a:pt x="1795" y="2104"/>
                </a:lnTo>
                <a:lnTo>
                  <a:pt x="1797" y="2105"/>
                </a:lnTo>
                <a:lnTo>
                  <a:pt x="1798" y="2106"/>
                </a:lnTo>
                <a:lnTo>
                  <a:pt x="1799" y="2107"/>
                </a:lnTo>
                <a:lnTo>
                  <a:pt x="1800" y="2108"/>
                </a:lnTo>
                <a:lnTo>
                  <a:pt x="1803" y="2111"/>
                </a:lnTo>
                <a:lnTo>
                  <a:pt x="1805" y="2113"/>
                </a:lnTo>
                <a:lnTo>
                  <a:pt x="1806" y="2117"/>
                </a:lnTo>
                <a:lnTo>
                  <a:pt x="1807" y="2121"/>
                </a:lnTo>
                <a:lnTo>
                  <a:pt x="1807" y="2122"/>
                </a:lnTo>
                <a:lnTo>
                  <a:pt x="1808" y="2124"/>
                </a:lnTo>
                <a:lnTo>
                  <a:pt x="1808" y="2126"/>
                </a:lnTo>
                <a:lnTo>
                  <a:pt x="1809" y="2127"/>
                </a:lnTo>
                <a:lnTo>
                  <a:pt x="1797" y="2127"/>
                </a:lnTo>
                <a:lnTo>
                  <a:pt x="1796" y="2127"/>
                </a:lnTo>
                <a:lnTo>
                  <a:pt x="1795" y="2127"/>
                </a:lnTo>
                <a:lnTo>
                  <a:pt x="1784" y="2127"/>
                </a:lnTo>
                <a:lnTo>
                  <a:pt x="1784" y="2129"/>
                </a:lnTo>
                <a:lnTo>
                  <a:pt x="1772" y="2129"/>
                </a:lnTo>
                <a:lnTo>
                  <a:pt x="1771" y="2129"/>
                </a:lnTo>
                <a:lnTo>
                  <a:pt x="1771" y="2129"/>
                </a:lnTo>
                <a:lnTo>
                  <a:pt x="1770" y="2129"/>
                </a:lnTo>
                <a:lnTo>
                  <a:pt x="1769" y="2129"/>
                </a:lnTo>
                <a:lnTo>
                  <a:pt x="1768" y="2129"/>
                </a:lnTo>
                <a:lnTo>
                  <a:pt x="1767" y="2129"/>
                </a:lnTo>
                <a:lnTo>
                  <a:pt x="1766" y="2129"/>
                </a:lnTo>
                <a:lnTo>
                  <a:pt x="1765" y="2129"/>
                </a:lnTo>
                <a:lnTo>
                  <a:pt x="1763" y="2129"/>
                </a:lnTo>
                <a:lnTo>
                  <a:pt x="1762" y="2129"/>
                </a:lnTo>
                <a:lnTo>
                  <a:pt x="1759" y="2129"/>
                </a:lnTo>
                <a:lnTo>
                  <a:pt x="1757" y="2128"/>
                </a:lnTo>
                <a:lnTo>
                  <a:pt x="1756" y="2128"/>
                </a:lnTo>
                <a:lnTo>
                  <a:pt x="1754" y="2127"/>
                </a:lnTo>
                <a:lnTo>
                  <a:pt x="1752" y="2127"/>
                </a:lnTo>
                <a:lnTo>
                  <a:pt x="1751" y="2125"/>
                </a:lnTo>
                <a:lnTo>
                  <a:pt x="1750" y="2124"/>
                </a:lnTo>
                <a:lnTo>
                  <a:pt x="1750" y="2123"/>
                </a:lnTo>
                <a:lnTo>
                  <a:pt x="1750" y="2122"/>
                </a:lnTo>
                <a:lnTo>
                  <a:pt x="1749" y="2121"/>
                </a:lnTo>
                <a:lnTo>
                  <a:pt x="1748" y="2121"/>
                </a:lnTo>
                <a:lnTo>
                  <a:pt x="1747" y="2121"/>
                </a:lnTo>
                <a:lnTo>
                  <a:pt x="1745" y="2121"/>
                </a:lnTo>
                <a:lnTo>
                  <a:pt x="1744" y="2121"/>
                </a:lnTo>
                <a:lnTo>
                  <a:pt x="1743" y="2122"/>
                </a:lnTo>
                <a:lnTo>
                  <a:pt x="1742" y="2122"/>
                </a:lnTo>
                <a:lnTo>
                  <a:pt x="1740" y="2122"/>
                </a:lnTo>
                <a:lnTo>
                  <a:pt x="1739" y="2123"/>
                </a:lnTo>
                <a:lnTo>
                  <a:pt x="1738" y="2123"/>
                </a:lnTo>
                <a:lnTo>
                  <a:pt x="1737" y="2123"/>
                </a:lnTo>
                <a:lnTo>
                  <a:pt x="1735" y="2123"/>
                </a:lnTo>
                <a:lnTo>
                  <a:pt x="1734" y="2123"/>
                </a:lnTo>
                <a:lnTo>
                  <a:pt x="1733" y="2123"/>
                </a:lnTo>
                <a:lnTo>
                  <a:pt x="1732" y="2123"/>
                </a:lnTo>
                <a:lnTo>
                  <a:pt x="1731" y="2123"/>
                </a:lnTo>
                <a:lnTo>
                  <a:pt x="1730" y="2123"/>
                </a:lnTo>
                <a:lnTo>
                  <a:pt x="1730" y="2122"/>
                </a:lnTo>
                <a:lnTo>
                  <a:pt x="1729" y="2122"/>
                </a:lnTo>
                <a:lnTo>
                  <a:pt x="1729" y="2123"/>
                </a:lnTo>
                <a:lnTo>
                  <a:pt x="1728" y="2123"/>
                </a:lnTo>
                <a:lnTo>
                  <a:pt x="1728" y="2124"/>
                </a:lnTo>
                <a:lnTo>
                  <a:pt x="1728" y="2125"/>
                </a:lnTo>
                <a:lnTo>
                  <a:pt x="1728" y="2126"/>
                </a:lnTo>
                <a:lnTo>
                  <a:pt x="1728" y="2127"/>
                </a:lnTo>
                <a:lnTo>
                  <a:pt x="1728" y="2128"/>
                </a:lnTo>
                <a:lnTo>
                  <a:pt x="1728" y="2129"/>
                </a:lnTo>
                <a:lnTo>
                  <a:pt x="1728" y="2130"/>
                </a:lnTo>
                <a:lnTo>
                  <a:pt x="1727" y="2130"/>
                </a:lnTo>
                <a:lnTo>
                  <a:pt x="1726" y="2130"/>
                </a:lnTo>
                <a:lnTo>
                  <a:pt x="1725" y="2130"/>
                </a:lnTo>
                <a:lnTo>
                  <a:pt x="1724" y="2130"/>
                </a:lnTo>
                <a:lnTo>
                  <a:pt x="1724" y="2129"/>
                </a:lnTo>
                <a:lnTo>
                  <a:pt x="1723" y="2129"/>
                </a:lnTo>
                <a:lnTo>
                  <a:pt x="1723" y="2128"/>
                </a:lnTo>
                <a:lnTo>
                  <a:pt x="1723" y="2127"/>
                </a:lnTo>
                <a:lnTo>
                  <a:pt x="1722" y="2126"/>
                </a:lnTo>
                <a:lnTo>
                  <a:pt x="1721" y="2126"/>
                </a:lnTo>
                <a:lnTo>
                  <a:pt x="1720" y="2126"/>
                </a:lnTo>
                <a:lnTo>
                  <a:pt x="1719" y="2126"/>
                </a:lnTo>
                <a:lnTo>
                  <a:pt x="1719" y="2127"/>
                </a:lnTo>
                <a:lnTo>
                  <a:pt x="1718" y="2128"/>
                </a:lnTo>
                <a:lnTo>
                  <a:pt x="1717" y="2129"/>
                </a:lnTo>
                <a:lnTo>
                  <a:pt x="1716" y="2129"/>
                </a:lnTo>
                <a:lnTo>
                  <a:pt x="1715" y="2129"/>
                </a:lnTo>
                <a:lnTo>
                  <a:pt x="1715" y="2128"/>
                </a:lnTo>
                <a:lnTo>
                  <a:pt x="1714" y="2128"/>
                </a:lnTo>
                <a:lnTo>
                  <a:pt x="1715" y="2127"/>
                </a:lnTo>
                <a:lnTo>
                  <a:pt x="1715" y="2126"/>
                </a:lnTo>
                <a:lnTo>
                  <a:pt x="1714" y="2126"/>
                </a:lnTo>
                <a:lnTo>
                  <a:pt x="1713" y="2126"/>
                </a:lnTo>
                <a:lnTo>
                  <a:pt x="1713" y="2125"/>
                </a:lnTo>
                <a:lnTo>
                  <a:pt x="1712" y="2125"/>
                </a:lnTo>
                <a:lnTo>
                  <a:pt x="1712" y="2124"/>
                </a:lnTo>
                <a:lnTo>
                  <a:pt x="1711" y="2124"/>
                </a:lnTo>
                <a:lnTo>
                  <a:pt x="1710" y="2124"/>
                </a:lnTo>
                <a:lnTo>
                  <a:pt x="1709" y="2123"/>
                </a:lnTo>
                <a:lnTo>
                  <a:pt x="1709" y="2124"/>
                </a:lnTo>
                <a:lnTo>
                  <a:pt x="1708" y="2124"/>
                </a:lnTo>
                <a:lnTo>
                  <a:pt x="1708" y="2123"/>
                </a:lnTo>
                <a:lnTo>
                  <a:pt x="1707" y="2123"/>
                </a:lnTo>
                <a:lnTo>
                  <a:pt x="1706" y="2123"/>
                </a:lnTo>
                <a:lnTo>
                  <a:pt x="1705" y="2123"/>
                </a:lnTo>
                <a:lnTo>
                  <a:pt x="1704" y="2123"/>
                </a:lnTo>
                <a:lnTo>
                  <a:pt x="1704" y="2124"/>
                </a:lnTo>
                <a:lnTo>
                  <a:pt x="1703" y="2124"/>
                </a:lnTo>
                <a:lnTo>
                  <a:pt x="1703" y="2125"/>
                </a:lnTo>
                <a:lnTo>
                  <a:pt x="1702" y="2126"/>
                </a:lnTo>
                <a:lnTo>
                  <a:pt x="1701" y="2126"/>
                </a:lnTo>
                <a:lnTo>
                  <a:pt x="1701" y="2125"/>
                </a:lnTo>
                <a:lnTo>
                  <a:pt x="1700" y="2125"/>
                </a:lnTo>
                <a:lnTo>
                  <a:pt x="1700" y="2124"/>
                </a:lnTo>
                <a:lnTo>
                  <a:pt x="1700" y="2123"/>
                </a:lnTo>
                <a:lnTo>
                  <a:pt x="1701" y="2122"/>
                </a:lnTo>
                <a:lnTo>
                  <a:pt x="1700" y="2121"/>
                </a:lnTo>
                <a:lnTo>
                  <a:pt x="1700" y="2120"/>
                </a:lnTo>
                <a:lnTo>
                  <a:pt x="1699" y="2120"/>
                </a:lnTo>
                <a:lnTo>
                  <a:pt x="1698" y="2120"/>
                </a:lnTo>
                <a:lnTo>
                  <a:pt x="1697" y="2120"/>
                </a:lnTo>
                <a:lnTo>
                  <a:pt x="1697" y="2121"/>
                </a:lnTo>
                <a:lnTo>
                  <a:pt x="1696" y="2121"/>
                </a:lnTo>
                <a:lnTo>
                  <a:pt x="1696" y="2122"/>
                </a:lnTo>
                <a:lnTo>
                  <a:pt x="1696" y="2123"/>
                </a:lnTo>
                <a:lnTo>
                  <a:pt x="1697" y="2124"/>
                </a:lnTo>
                <a:lnTo>
                  <a:pt x="1697" y="2125"/>
                </a:lnTo>
                <a:lnTo>
                  <a:pt x="1696" y="2125"/>
                </a:lnTo>
                <a:lnTo>
                  <a:pt x="1696" y="2126"/>
                </a:lnTo>
                <a:lnTo>
                  <a:pt x="1696" y="2127"/>
                </a:lnTo>
                <a:lnTo>
                  <a:pt x="1695" y="2127"/>
                </a:lnTo>
                <a:lnTo>
                  <a:pt x="1694" y="2127"/>
                </a:lnTo>
                <a:lnTo>
                  <a:pt x="1694" y="2126"/>
                </a:lnTo>
                <a:lnTo>
                  <a:pt x="1694" y="2125"/>
                </a:lnTo>
                <a:lnTo>
                  <a:pt x="1693" y="2125"/>
                </a:lnTo>
                <a:lnTo>
                  <a:pt x="1693" y="2124"/>
                </a:lnTo>
                <a:lnTo>
                  <a:pt x="1692" y="2124"/>
                </a:lnTo>
                <a:lnTo>
                  <a:pt x="1691" y="2124"/>
                </a:lnTo>
                <a:lnTo>
                  <a:pt x="1690" y="2124"/>
                </a:lnTo>
                <a:lnTo>
                  <a:pt x="1689" y="2124"/>
                </a:lnTo>
                <a:lnTo>
                  <a:pt x="1689" y="2123"/>
                </a:lnTo>
                <a:lnTo>
                  <a:pt x="1689" y="2123"/>
                </a:lnTo>
                <a:lnTo>
                  <a:pt x="1689" y="2122"/>
                </a:lnTo>
                <a:lnTo>
                  <a:pt x="1689" y="2122"/>
                </a:lnTo>
                <a:lnTo>
                  <a:pt x="1689" y="2121"/>
                </a:lnTo>
                <a:lnTo>
                  <a:pt x="1689" y="2120"/>
                </a:lnTo>
                <a:lnTo>
                  <a:pt x="1690" y="2120"/>
                </a:lnTo>
                <a:lnTo>
                  <a:pt x="1690" y="2119"/>
                </a:lnTo>
                <a:lnTo>
                  <a:pt x="1689" y="2119"/>
                </a:lnTo>
                <a:lnTo>
                  <a:pt x="1689" y="2118"/>
                </a:lnTo>
                <a:lnTo>
                  <a:pt x="1689" y="2117"/>
                </a:lnTo>
                <a:lnTo>
                  <a:pt x="1689" y="2117"/>
                </a:lnTo>
                <a:lnTo>
                  <a:pt x="1688" y="2117"/>
                </a:lnTo>
                <a:lnTo>
                  <a:pt x="1687" y="2117"/>
                </a:lnTo>
                <a:lnTo>
                  <a:pt x="1687" y="2118"/>
                </a:lnTo>
                <a:lnTo>
                  <a:pt x="1687" y="2119"/>
                </a:lnTo>
                <a:lnTo>
                  <a:pt x="1687" y="2120"/>
                </a:lnTo>
                <a:lnTo>
                  <a:pt x="1687" y="2121"/>
                </a:lnTo>
                <a:lnTo>
                  <a:pt x="1686" y="2121"/>
                </a:lnTo>
                <a:lnTo>
                  <a:pt x="1685" y="2121"/>
                </a:lnTo>
                <a:lnTo>
                  <a:pt x="1685" y="2120"/>
                </a:lnTo>
                <a:lnTo>
                  <a:pt x="1685" y="2119"/>
                </a:lnTo>
                <a:lnTo>
                  <a:pt x="1684" y="2119"/>
                </a:lnTo>
                <a:lnTo>
                  <a:pt x="1684" y="2118"/>
                </a:lnTo>
                <a:lnTo>
                  <a:pt x="1683" y="2118"/>
                </a:lnTo>
                <a:lnTo>
                  <a:pt x="1682" y="2118"/>
                </a:lnTo>
                <a:lnTo>
                  <a:pt x="1682" y="2119"/>
                </a:lnTo>
                <a:lnTo>
                  <a:pt x="1682" y="2120"/>
                </a:lnTo>
                <a:lnTo>
                  <a:pt x="1681" y="2120"/>
                </a:lnTo>
                <a:lnTo>
                  <a:pt x="1681" y="2121"/>
                </a:lnTo>
                <a:lnTo>
                  <a:pt x="1680" y="2121"/>
                </a:lnTo>
                <a:lnTo>
                  <a:pt x="1679" y="2121"/>
                </a:lnTo>
                <a:lnTo>
                  <a:pt x="1678" y="2122"/>
                </a:lnTo>
                <a:lnTo>
                  <a:pt x="1678" y="2121"/>
                </a:lnTo>
                <a:lnTo>
                  <a:pt x="1677" y="2121"/>
                </a:lnTo>
                <a:lnTo>
                  <a:pt x="1676" y="2121"/>
                </a:lnTo>
                <a:lnTo>
                  <a:pt x="1676" y="2120"/>
                </a:lnTo>
                <a:lnTo>
                  <a:pt x="1676" y="2119"/>
                </a:lnTo>
                <a:lnTo>
                  <a:pt x="1675" y="2119"/>
                </a:lnTo>
                <a:lnTo>
                  <a:pt x="1675" y="2118"/>
                </a:lnTo>
                <a:lnTo>
                  <a:pt x="1676" y="2118"/>
                </a:lnTo>
                <a:lnTo>
                  <a:pt x="1676" y="2117"/>
                </a:lnTo>
                <a:lnTo>
                  <a:pt x="1676" y="2116"/>
                </a:lnTo>
                <a:lnTo>
                  <a:pt x="1676" y="2115"/>
                </a:lnTo>
                <a:lnTo>
                  <a:pt x="1677" y="2115"/>
                </a:lnTo>
                <a:lnTo>
                  <a:pt x="1676" y="2114"/>
                </a:lnTo>
                <a:lnTo>
                  <a:pt x="1676" y="2113"/>
                </a:lnTo>
                <a:lnTo>
                  <a:pt x="1675" y="2113"/>
                </a:lnTo>
                <a:lnTo>
                  <a:pt x="1674" y="2113"/>
                </a:lnTo>
                <a:lnTo>
                  <a:pt x="1673" y="2113"/>
                </a:lnTo>
                <a:lnTo>
                  <a:pt x="1673" y="2114"/>
                </a:lnTo>
                <a:lnTo>
                  <a:pt x="1672" y="2114"/>
                </a:lnTo>
                <a:lnTo>
                  <a:pt x="1671" y="2113"/>
                </a:lnTo>
                <a:lnTo>
                  <a:pt x="1671" y="2113"/>
                </a:lnTo>
                <a:lnTo>
                  <a:pt x="1672" y="2112"/>
                </a:lnTo>
                <a:lnTo>
                  <a:pt x="1672" y="2111"/>
                </a:lnTo>
                <a:lnTo>
                  <a:pt x="1673" y="2111"/>
                </a:lnTo>
                <a:lnTo>
                  <a:pt x="1672" y="2110"/>
                </a:lnTo>
                <a:lnTo>
                  <a:pt x="1672" y="2109"/>
                </a:lnTo>
                <a:lnTo>
                  <a:pt x="1671" y="2109"/>
                </a:lnTo>
                <a:lnTo>
                  <a:pt x="1670" y="2109"/>
                </a:lnTo>
                <a:lnTo>
                  <a:pt x="1669" y="2109"/>
                </a:lnTo>
                <a:lnTo>
                  <a:pt x="1669" y="2110"/>
                </a:lnTo>
                <a:lnTo>
                  <a:pt x="1668" y="2110"/>
                </a:lnTo>
                <a:lnTo>
                  <a:pt x="1668" y="2110"/>
                </a:lnTo>
                <a:lnTo>
                  <a:pt x="1667" y="2110"/>
                </a:lnTo>
                <a:lnTo>
                  <a:pt x="1666" y="2110"/>
                </a:lnTo>
                <a:lnTo>
                  <a:pt x="1665" y="2111"/>
                </a:lnTo>
                <a:lnTo>
                  <a:pt x="1664" y="2111"/>
                </a:lnTo>
                <a:lnTo>
                  <a:pt x="1663" y="2111"/>
                </a:lnTo>
                <a:lnTo>
                  <a:pt x="1663" y="2112"/>
                </a:lnTo>
                <a:lnTo>
                  <a:pt x="1663" y="2113"/>
                </a:lnTo>
                <a:lnTo>
                  <a:pt x="1664" y="2113"/>
                </a:lnTo>
                <a:lnTo>
                  <a:pt x="1664" y="2113"/>
                </a:lnTo>
                <a:lnTo>
                  <a:pt x="1665" y="2113"/>
                </a:lnTo>
                <a:lnTo>
                  <a:pt x="1665" y="2113"/>
                </a:lnTo>
                <a:lnTo>
                  <a:pt x="1666" y="2113"/>
                </a:lnTo>
                <a:lnTo>
                  <a:pt x="1667" y="2112"/>
                </a:lnTo>
                <a:lnTo>
                  <a:pt x="1668" y="2112"/>
                </a:lnTo>
                <a:lnTo>
                  <a:pt x="1668" y="2112"/>
                </a:lnTo>
                <a:lnTo>
                  <a:pt x="1668" y="2113"/>
                </a:lnTo>
                <a:lnTo>
                  <a:pt x="1669" y="2113"/>
                </a:lnTo>
                <a:lnTo>
                  <a:pt x="1669" y="2113"/>
                </a:lnTo>
                <a:lnTo>
                  <a:pt x="1669" y="2114"/>
                </a:lnTo>
                <a:lnTo>
                  <a:pt x="1668" y="2115"/>
                </a:lnTo>
                <a:lnTo>
                  <a:pt x="1668" y="2116"/>
                </a:lnTo>
                <a:lnTo>
                  <a:pt x="1667" y="2116"/>
                </a:lnTo>
                <a:lnTo>
                  <a:pt x="1667" y="2115"/>
                </a:lnTo>
                <a:lnTo>
                  <a:pt x="1666" y="2115"/>
                </a:lnTo>
                <a:lnTo>
                  <a:pt x="1665" y="2115"/>
                </a:lnTo>
                <a:lnTo>
                  <a:pt x="1665" y="2114"/>
                </a:lnTo>
                <a:lnTo>
                  <a:pt x="1664" y="2114"/>
                </a:lnTo>
                <a:lnTo>
                  <a:pt x="1663" y="2114"/>
                </a:lnTo>
                <a:lnTo>
                  <a:pt x="1662" y="2114"/>
                </a:lnTo>
                <a:lnTo>
                  <a:pt x="1662" y="2115"/>
                </a:lnTo>
                <a:lnTo>
                  <a:pt x="1661" y="2115"/>
                </a:lnTo>
                <a:lnTo>
                  <a:pt x="1661" y="2114"/>
                </a:lnTo>
                <a:lnTo>
                  <a:pt x="1660" y="2114"/>
                </a:lnTo>
                <a:lnTo>
                  <a:pt x="1659" y="2113"/>
                </a:lnTo>
                <a:lnTo>
                  <a:pt x="1659" y="2113"/>
                </a:lnTo>
                <a:lnTo>
                  <a:pt x="1658" y="2112"/>
                </a:lnTo>
                <a:lnTo>
                  <a:pt x="1657" y="2112"/>
                </a:lnTo>
                <a:lnTo>
                  <a:pt x="1655" y="2113"/>
                </a:lnTo>
                <a:lnTo>
                  <a:pt x="1655" y="2113"/>
                </a:lnTo>
                <a:lnTo>
                  <a:pt x="1654" y="2113"/>
                </a:lnTo>
                <a:lnTo>
                  <a:pt x="1653" y="2113"/>
                </a:lnTo>
                <a:lnTo>
                  <a:pt x="1652" y="2113"/>
                </a:lnTo>
                <a:lnTo>
                  <a:pt x="1652" y="2112"/>
                </a:lnTo>
                <a:lnTo>
                  <a:pt x="1651" y="2112"/>
                </a:lnTo>
                <a:lnTo>
                  <a:pt x="1650" y="2113"/>
                </a:lnTo>
                <a:lnTo>
                  <a:pt x="1649" y="2113"/>
                </a:lnTo>
                <a:lnTo>
                  <a:pt x="1648" y="2113"/>
                </a:lnTo>
                <a:lnTo>
                  <a:pt x="1648" y="2113"/>
                </a:lnTo>
                <a:lnTo>
                  <a:pt x="1648" y="2113"/>
                </a:lnTo>
                <a:lnTo>
                  <a:pt x="1647" y="2113"/>
                </a:lnTo>
                <a:lnTo>
                  <a:pt x="1647" y="2113"/>
                </a:lnTo>
                <a:lnTo>
                  <a:pt x="1646" y="2113"/>
                </a:lnTo>
                <a:lnTo>
                  <a:pt x="1645" y="2113"/>
                </a:lnTo>
                <a:lnTo>
                  <a:pt x="1644" y="2113"/>
                </a:lnTo>
                <a:lnTo>
                  <a:pt x="1644" y="2112"/>
                </a:lnTo>
                <a:lnTo>
                  <a:pt x="1643" y="2112"/>
                </a:lnTo>
                <a:lnTo>
                  <a:pt x="1642" y="2112"/>
                </a:lnTo>
                <a:lnTo>
                  <a:pt x="1642" y="2111"/>
                </a:lnTo>
                <a:lnTo>
                  <a:pt x="1641" y="2111"/>
                </a:lnTo>
                <a:lnTo>
                  <a:pt x="1641" y="2110"/>
                </a:lnTo>
                <a:lnTo>
                  <a:pt x="1642" y="2110"/>
                </a:lnTo>
                <a:lnTo>
                  <a:pt x="1642" y="2109"/>
                </a:lnTo>
                <a:lnTo>
                  <a:pt x="1641" y="2108"/>
                </a:lnTo>
                <a:lnTo>
                  <a:pt x="1640" y="2108"/>
                </a:lnTo>
                <a:lnTo>
                  <a:pt x="1639" y="2108"/>
                </a:lnTo>
                <a:lnTo>
                  <a:pt x="1638" y="2107"/>
                </a:lnTo>
                <a:lnTo>
                  <a:pt x="1637" y="2107"/>
                </a:lnTo>
                <a:lnTo>
                  <a:pt x="1637" y="2106"/>
                </a:lnTo>
                <a:lnTo>
                  <a:pt x="1637" y="2105"/>
                </a:lnTo>
                <a:lnTo>
                  <a:pt x="1638" y="2105"/>
                </a:lnTo>
                <a:lnTo>
                  <a:pt x="1638" y="2104"/>
                </a:lnTo>
                <a:lnTo>
                  <a:pt x="1637" y="2103"/>
                </a:lnTo>
                <a:lnTo>
                  <a:pt x="1636" y="2103"/>
                </a:lnTo>
                <a:lnTo>
                  <a:pt x="1634" y="2103"/>
                </a:lnTo>
                <a:lnTo>
                  <a:pt x="1633" y="2103"/>
                </a:lnTo>
                <a:lnTo>
                  <a:pt x="1632" y="2102"/>
                </a:lnTo>
                <a:lnTo>
                  <a:pt x="1630" y="2101"/>
                </a:lnTo>
                <a:lnTo>
                  <a:pt x="1630" y="2100"/>
                </a:lnTo>
                <a:lnTo>
                  <a:pt x="1629" y="2099"/>
                </a:lnTo>
                <a:lnTo>
                  <a:pt x="1628" y="2098"/>
                </a:lnTo>
                <a:lnTo>
                  <a:pt x="1628" y="2098"/>
                </a:lnTo>
                <a:lnTo>
                  <a:pt x="1627" y="2098"/>
                </a:lnTo>
                <a:lnTo>
                  <a:pt x="1626" y="2098"/>
                </a:lnTo>
                <a:lnTo>
                  <a:pt x="1625" y="2098"/>
                </a:lnTo>
                <a:lnTo>
                  <a:pt x="1625" y="2099"/>
                </a:lnTo>
                <a:lnTo>
                  <a:pt x="1625" y="2100"/>
                </a:lnTo>
                <a:lnTo>
                  <a:pt x="1625" y="2101"/>
                </a:lnTo>
                <a:lnTo>
                  <a:pt x="1624" y="2102"/>
                </a:lnTo>
                <a:lnTo>
                  <a:pt x="1624" y="2103"/>
                </a:lnTo>
                <a:lnTo>
                  <a:pt x="1625" y="2104"/>
                </a:lnTo>
                <a:lnTo>
                  <a:pt x="1625" y="2105"/>
                </a:lnTo>
                <a:lnTo>
                  <a:pt x="1624" y="2105"/>
                </a:lnTo>
                <a:lnTo>
                  <a:pt x="1622" y="2106"/>
                </a:lnTo>
                <a:lnTo>
                  <a:pt x="1621" y="2106"/>
                </a:lnTo>
                <a:lnTo>
                  <a:pt x="1620" y="2106"/>
                </a:lnTo>
                <a:lnTo>
                  <a:pt x="1620" y="2105"/>
                </a:lnTo>
                <a:lnTo>
                  <a:pt x="1620" y="2104"/>
                </a:lnTo>
                <a:lnTo>
                  <a:pt x="1620" y="2103"/>
                </a:lnTo>
                <a:lnTo>
                  <a:pt x="1619" y="2102"/>
                </a:lnTo>
                <a:lnTo>
                  <a:pt x="1618" y="2102"/>
                </a:lnTo>
                <a:lnTo>
                  <a:pt x="1618" y="2101"/>
                </a:lnTo>
                <a:lnTo>
                  <a:pt x="1619" y="2101"/>
                </a:lnTo>
                <a:lnTo>
                  <a:pt x="1619" y="2100"/>
                </a:lnTo>
                <a:lnTo>
                  <a:pt x="1619" y="2099"/>
                </a:lnTo>
                <a:lnTo>
                  <a:pt x="1618" y="2098"/>
                </a:lnTo>
                <a:lnTo>
                  <a:pt x="1617" y="2096"/>
                </a:lnTo>
                <a:lnTo>
                  <a:pt x="1616" y="2094"/>
                </a:lnTo>
                <a:lnTo>
                  <a:pt x="1615" y="2094"/>
                </a:lnTo>
                <a:lnTo>
                  <a:pt x="1615" y="2093"/>
                </a:lnTo>
                <a:lnTo>
                  <a:pt x="1614" y="2093"/>
                </a:lnTo>
                <a:lnTo>
                  <a:pt x="1613" y="2093"/>
                </a:lnTo>
                <a:lnTo>
                  <a:pt x="1613" y="2094"/>
                </a:lnTo>
                <a:lnTo>
                  <a:pt x="1613" y="2095"/>
                </a:lnTo>
                <a:lnTo>
                  <a:pt x="1614" y="2095"/>
                </a:lnTo>
                <a:lnTo>
                  <a:pt x="1613" y="2096"/>
                </a:lnTo>
                <a:lnTo>
                  <a:pt x="1613" y="2095"/>
                </a:lnTo>
                <a:lnTo>
                  <a:pt x="1612" y="2094"/>
                </a:lnTo>
                <a:lnTo>
                  <a:pt x="1611" y="2093"/>
                </a:lnTo>
                <a:lnTo>
                  <a:pt x="1610" y="2092"/>
                </a:lnTo>
                <a:lnTo>
                  <a:pt x="1609" y="2092"/>
                </a:lnTo>
                <a:lnTo>
                  <a:pt x="1608" y="2092"/>
                </a:lnTo>
                <a:lnTo>
                  <a:pt x="1607" y="2092"/>
                </a:lnTo>
                <a:lnTo>
                  <a:pt x="1606" y="2092"/>
                </a:lnTo>
                <a:lnTo>
                  <a:pt x="1605" y="2092"/>
                </a:lnTo>
                <a:lnTo>
                  <a:pt x="1604" y="2092"/>
                </a:lnTo>
                <a:lnTo>
                  <a:pt x="1603" y="2092"/>
                </a:lnTo>
                <a:lnTo>
                  <a:pt x="1602" y="2093"/>
                </a:lnTo>
                <a:lnTo>
                  <a:pt x="1601" y="2092"/>
                </a:lnTo>
                <a:lnTo>
                  <a:pt x="1600" y="2092"/>
                </a:lnTo>
                <a:lnTo>
                  <a:pt x="1598" y="2092"/>
                </a:lnTo>
                <a:lnTo>
                  <a:pt x="1597" y="2092"/>
                </a:lnTo>
                <a:lnTo>
                  <a:pt x="1596" y="2093"/>
                </a:lnTo>
                <a:lnTo>
                  <a:pt x="1595" y="2093"/>
                </a:lnTo>
                <a:lnTo>
                  <a:pt x="1594" y="2093"/>
                </a:lnTo>
                <a:lnTo>
                  <a:pt x="1594" y="2092"/>
                </a:lnTo>
                <a:lnTo>
                  <a:pt x="1595" y="2092"/>
                </a:lnTo>
                <a:lnTo>
                  <a:pt x="1595" y="2091"/>
                </a:lnTo>
                <a:lnTo>
                  <a:pt x="1594" y="2091"/>
                </a:lnTo>
                <a:lnTo>
                  <a:pt x="1593" y="2092"/>
                </a:lnTo>
                <a:lnTo>
                  <a:pt x="1592" y="2092"/>
                </a:lnTo>
                <a:lnTo>
                  <a:pt x="1591" y="2092"/>
                </a:lnTo>
                <a:lnTo>
                  <a:pt x="1590" y="2091"/>
                </a:lnTo>
                <a:lnTo>
                  <a:pt x="1589" y="2090"/>
                </a:lnTo>
                <a:lnTo>
                  <a:pt x="1588" y="2090"/>
                </a:lnTo>
                <a:lnTo>
                  <a:pt x="1587" y="2090"/>
                </a:lnTo>
                <a:lnTo>
                  <a:pt x="1585" y="2090"/>
                </a:lnTo>
                <a:lnTo>
                  <a:pt x="1584" y="2091"/>
                </a:lnTo>
                <a:lnTo>
                  <a:pt x="1583" y="2091"/>
                </a:lnTo>
                <a:lnTo>
                  <a:pt x="1582" y="2091"/>
                </a:lnTo>
                <a:lnTo>
                  <a:pt x="1582" y="2090"/>
                </a:lnTo>
                <a:lnTo>
                  <a:pt x="1582" y="2089"/>
                </a:lnTo>
                <a:lnTo>
                  <a:pt x="1581" y="2088"/>
                </a:lnTo>
                <a:lnTo>
                  <a:pt x="1580" y="2088"/>
                </a:lnTo>
                <a:lnTo>
                  <a:pt x="1579" y="2088"/>
                </a:lnTo>
                <a:lnTo>
                  <a:pt x="1578" y="2088"/>
                </a:lnTo>
                <a:lnTo>
                  <a:pt x="1577" y="2088"/>
                </a:lnTo>
                <a:lnTo>
                  <a:pt x="1576" y="2087"/>
                </a:lnTo>
                <a:lnTo>
                  <a:pt x="1577" y="2085"/>
                </a:lnTo>
                <a:lnTo>
                  <a:pt x="1576" y="2084"/>
                </a:lnTo>
                <a:lnTo>
                  <a:pt x="1575" y="2083"/>
                </a:lnTo>
                <a:lnTo>
                  <a:pt x="1575" y="2082"/>
                </a:lnTo>
                <a:lnTo>
                  <a:pt x="1575" y="2081"/>
                </a:lnTo>
                <a:lnTo>
                  <a:pt x="1574" y="2081"/>
                </a:lnTo>
                <a:lnTo>
                  <a:pt x="1573" y="2080"/>
                </a:lnTo>
                <a:lnTo>
                  <a:pt x="1573" y="2079"/>
                </a:lnTo>
                <a:lnTo>
                  <a:pt x="1572" y="2078"/>
                </a:lnTo>
                <a:lnTo>
                  <a:pt x="1572" y="2077"/>
                </a:lnTo>
                <a:lnTo>
                  <a:pt x="1572" y="2076"/>
                </a:lnTo>
                <a:lnTo>
                  <a:pt x="1573" y="2076"/>
                </a:lnTo>
                <a:lnTo>
                  <a:pt x="1572" y="2076"/>
                </a:lnTo>
                <a:lnTo>
                  <a:pt x="1572" y="2075"/>
                </a:lnTo>
                <a:lnTo>
                  <a:pt x="1572" y="2074"/>
                </a:lnTo>
                <a:lnTo>
                  <a:pt x="1571" y="2074"/>
                </a:lnTo>
                <a:lnTo>
                  <a:pt x="1570" y="2074"/>
                </a:lnTo>
                <a:lnTo>
                  <a:pt x="1569" y="2073"/>
                </a:lnTo>
                <a:lnTo>
                  <a:pt x="1568" y="2073"/>
                </a:lnTo>
                <a:lnTo>
                  <a:pt x="1568" y="2072"/>
                </a:lnTo>
                <a:lnTo>
                  <a:pt x="1567" y="2072"/>
                </a:lnTo>
                <a:lnTo>
                  <a:pt x="1566" y="2073"/>
                </a:lnTo>
                <a:lnTo>
                  <a:pt x="1566" y="2074"/>
                </a:lnTo>
                <a:lnTo>
                  <a:pt x="1566" y="2074"/>
                </a:lnTo>
                <a:lnTo>
                  <a:pt x="1566" y="2075"/>
                </a:lnTo>
                <a:lnTo>
                  <a:pt x="1566" y="2076"/>
                </a:lnTo>
                <a:lnTo>
                  <a:pt x="1566" y="2076"/>
                </a:lnTo>
                <a:lnTo>
                  <a:pt x="1566" y="2077"/>
                </a:lnTo>
                <a:lnTo>
                  <a:pt x="1567" y="2077"/>
                </a:lnTo>
                <a:lnTo>
                  <a:pt x="1567" y="2078"/>
                </a:lnTo>
                <a:lnTo>
                  <a:pt x="1566" y="2078"/>
                </a:lnTo>
                <a:lnTo>
                  <a:pt x="1566" y="2079"/>
                </a:lnTo>
                <a:lnTo>
                  <a:pt x="1566" y="2079"/>
                </a:lnTo>
                <a:lnTo>
                  <a:pt x="1566" y="2080"/>
                </a:lnTo>
                <a:lnTo>
                  <a:pt x="1565" y="2080"/>
                </a:lnTo>
                <a:lnTo>
                  <a:pt x="1565" y="2079"/>
                </a:lnTo>
                <a:lnTo>
                  <a:pt x="1564" y="2079"/>
                </a:lnTo>
                <a:lnTo>
                  <a:pt x="1563" y="2079"/>
                </a:lnTo>
                <a:lnTo>
                  <a:pt x="1562" y="2079"/>
                </a:lnTo>
                <a:lnTo>
                  <a:pt x="1561" y="2079"/>
                </a:lnTo>
                <a:lnTo>
                  <a:pt x="1560" y="2079"/>
                </a:lnTo>
                <a:lnTo>
                  <a:pt x="1559" y="2079"/>
                </a:lnTo>
                <a:lnTo>
                  <a:pt x="1559" y="2078"/>
                </a:lnTo>
                <a:lnTo>
                  <a:pt x="1558" y="2078"/>
                </a:lnTo>
                <a:lnTo>
                  <a:pt x="1558" y="2079"/>
                </a:lnTo>
                <a:lnTo>
                  <a:pt x="1557" y="2079"/>
                </a:lnTo>
                <a:lnTo>
                  <a:pt x="1556" y="2079"/>
                </a:lnTo>
                <a:lnTo>
                  <a:pt x="1556" y="2078"/>
                </a:lnTo>
                <a:lnTo>
                  <a:pt x="1556" y="2077"/>
                </a:lnTo>
                <a:lnTo>
                  <a:pt x="1555" y="2077"/>
                </a:lnTo>
                <a:lnTo>
                  <a:pt x="1554" y="2077"/>
                </a:lnTo>
                <a:lnTo>
                  <a:pt x="1554" y="2076"/>
                </a:lnTo>
                <a:lnTo>
                  <a:pt x="1554" y="2075"/>
                </a:lnTo>
                <a:lnTo>
                  <a:pt x="1553" y="2075"/>
                </a:lnTo>
                <a:lnTo>
                  <a:pt x="1553" y="2074"/>
                </a:lnTo>
                <a:lnTo>
                  <a:pt x="1553" y="2073"/>
                </a:lnTo>
                <a:lnTo>
                  <a:pt x="1552" y="2072"/>
                </a:lnTo>
                <a:lnTo>
                  <a:pt x="1552" y="2073"/>
                </a:lnTo>
                <a:lnTo>
                  <a:pt x="1552" y="2074"/>
                </a:lnTo>
                <a:lnTo>
                  <a:pt x="1551" y="2074"/>
                </a:lnTo>
                <a:lnTo>
                  <a:pt x="1551" y="2073"/>
                </a:lnTo>
                <a:lnTo>
                  <a:pt x="1550" y="2073"/>
                </a:lnTo>
                <a:lnTo>
                  <a:pt x="1550" y="2074"/>
                </a:lnTo>
                <a:lnTo>
                  <a:pt x="1551" y="2074"/>
                </a:lnTo>
                <a:lnTo>
                  <a:pt x="1550" y="2075"/>
                </a:lnTo>
                <a:lnTo>
                  <a:pt x="1550" y="2074"/>
                </a:lnTo>
                <a:lnTo>
                  <a:pt x="1547" y="2074"/>
                </a:lnTo>
                <a:lnTo>
                  <a:pt x="1547" y="2073"/>
                </a:lnTo>
                <a:lnTo>
                  <a:pt x="1547" y="2074"/>
                </a:lnTo>
                <a:lnTo>
                  <a:pt x="1546" y="2074"/>
                </a:lnTo>
                <a:lnTo>
                  <a:pt x="1546" y="2075"/>
                </a:lnTo>
                <a:lnTo>
                  <a:pt x="1546" y="2076"/>
                </a:lnTo>
                <a:lnTo>
                  <a:pt x="1545" y="2076"/>
                </a:lnTo>
                <a:lnTo>
                  <a:pt x="1544" y="2076"/>
                </a:lnTo>
                <a:lnTo>
                  <a:pt x="1544" y="2077"/>
                </a:lnTo>
                <a:lnTo>
                  <a:pt x="1543" y="2078"/>
                </a:lnTo>
                <a:lnTo>
                  <a:pt x="1542" y="2078"/>
                </a:lnTo>
                <a:lnTo>
                  <a:pt x="1542" y="2079"/>
                </a:lnTo>
                <a:lnTo>
                  <a:pt x="1541" y="2079"/>
                </a:lnTo>
                <a:lnTo>
                  <a:pt x="1542" y="2080"/>
                </a:lnTo>
                <a:lnTo>
                  <a:pt x="1543" y="2080"/>
                </a:lnTo>
                <a:lnTo>
                  <a:pt x="1543" y="2081"/>
                </a:lnTo>
                <a:lnTo>
                  <a:pt x="1542" y="2081"/>
                </a:lnTo>
                <a:lnTo>
                  <a:pt x="1542" y="2082"/>
                </a:lnTo>
                <a:lnTo>
                  <a:pt x="1542" y="2083"/>
                </a:lnTo>
                <a:lnTo>
                  <a:pt x="1543" y="2083"/>
                </a:lnTo>
                <a:lnTo>
                  <a:pt x="1542" y="2084"/>
                </a:lnTo>
                <a:lnTo>
                  <a:pt x="1541" y="2084"/>
                </a:lnTo>
                <a:lnTo>
                  <a:pt x="1541" y="2085"/>
                </a:lnTo>
                <a:lnTo>
                  <a:pt x="1542" y="2086"/>
                </a:lnTo>
                <a:lnTo>
                  <a:pt x="1542" y="2087"/>
                </a:lnTo>
                <a:lnTo>
                  <a:pt x="1543" y="2087"/>
                </a:lnTo>
                <a:lnTo>
                  <a:pt x="1543" y="2088"/>
                </a:lnTo>
                <a:lnTo>
                  <a:pt x="1543" y="2089"/>
                </a:lnTo>
                <a:lnTo>
                  <a:pt x="1543" y="2090"/>
                </a:lnTo>
                <a:lnTo>
                  <a:pt x="1542" y="2090"/>
                </a:lnTo>
                <a:lnTo>
                  <a:pt x="1542" y="2091"/>
                </a:lnTo>
                <a:lnTo>
                  <a:pt x="1541" y="2091"/>
                </a:lnTo>
                <a:lnTo>
                  <a:pt x="1540" y="2091"/>
                </a:lnTo>
                <a:lnTo>
                  <a:pt x="1540" y="2092"/>
                </a:lnTo>
                <a:lnTo>
                  <a:pt x="1539" y="2092"/>
                </a:lnTo>
                <a:lnTo>
                  <a:pt x="1539" y="2093"/>
                </a:lnTo>
                <a:lnTo>
                  <a:pt x="1539" y="2094"/>
                </a:lnTo>
                <a:lnTo>
                  <a:pt x="1539" y="2095"/>
                </a:lnTo>
                <a:lnTo>
                  <a:pt x="1539" y="2096"/>
                </a:lnTo>
                <a:lnTo>
                  <a:pt x="1538" y="2097"/>
                </a:lnTo>
                <a:lnTo>
                  <a:pt x="1538" y="2098"/>
                </a:lnTo>
                <a:lnTo>
                  <a:pt x="1537" y="2098"/>
                </a:lnTo>
                <a:lnTo>
                  <a:pt x="1536" y="2099"/>
                </a:lnTo>
                <a:lnTo>
                  <a:pt x="1535" y="2099"/>
                </a:lnTo>
                <a:lnTo>
                  <a:pt x="1534" y="2099"/>
                </a:lnTo>
                <a:lnTo>
                  <a:pt x="1531" y="2098"/>
                </a:lnTo>
                <a:lnTo>
                  <a:pt x="1530" y="2097"/>
                </a:lnTo>
                <a:lnTo>
                  <a:pt x="1529" y="2096"/>
                </a:lnTo>
                <a:lnTo>
                  <a:pt x="1528" y="2095"/>
                </a:lnTo>
                <a:lnTo>
                  <a:pt x="1528" y="2094"/>
                </a:lnTo>
                <a:lnTo>
                  <a:pt x="1527" y="2094"/>
                </a:lnTo>
                <a:lnTo>
                  <a:pt x="1526" y="2094"/>
                </a:lnTo>
                <a:lnTo>
                  <a:pt x="1526" y="2093"/>
                </a:lnTo>
                <a:lnTo>
                  <a:pt x="1525" y="2093"/>
                </a:lnTo>
                <a:lnTo>
                  <a:pt x="1525" y="2093"/>
                </a:lnTo>
                <a:lnTo>
                  <a:pt x="1525" y="2092"/>
                </a:lnTo>
                <a:lnTo>
                  <a:pt x="1524" y="2092"/>
                </a:lnTo>
                <a:lnTo>
                  <a:pt x="1523" y="2092"/>
                </a:lnTo>
                <a:lnTo>
                  <a:pt x="1523" y="2092"/>
                </a:lnTo>
                <a:lnTo>
                  <a:pt x="1523" y="2092"/>
                </a:lnTo>
                <a:lnTo>
                  <a:pt x="1522" y="2092"/>
                </a:lnTo>
                <a:lnTo>
                  <a:pt x="1522" y="2093"/>
                </a:lnTo>
                <a:lnTo>
                  <a:pt x="1521" y="2093"/>
                </a:lnTo>
                <a:lnTo>
                  <a:pt x="1520" y="2093"/>
                </a:lnTo>
                <a:lnTo>
                  <a:pt x="1520" y="2092"/>
                </a:lnTo>
                <a:lnTo>
                  <a:pt x="1519" y="2092"/>
                </a:lnTo>
                <a:lnTo>
                  <a:pt x="1518" y="2092"/>
                </a:lnTo>
                <a:lnTo>
                  <a:pt x="1518" y="2093"/>
                </a:lnTo>
                <a:lnTo>
                  <a:pt x="1519" y="2093"/>
                </a:lnTo>
                <a:lnTo>
                  <a:pt x="1519" y="2094"/>
                </a:lnTo>
                <a:lnTo>
                  <a:pt x="1518" y="2094"/>
                </a:lnTo>
                <a:lnTo>
                  <a:pt x="1517" y="2094"/>
                </a:lnTo>
                <a:lnTo>
                  <a:pt x="1516" y="2094"/>
                </a:lnTo>
                <a:lnTo>
                  <a:pt x="1516" y="2095"/>
                </a:lnTo>
                <a:lnTo>
                  <a:pt x="1516" y="2096"/>
                </a:lnTo>
                <a:lnTo>
                  <a:pt x="1516" y="2097"/>
                </a:lnTo>
                <a:lnTo>
                  <a:pt x="1517" y="2098"/>
                </a:lnTo>
                <a:lnTo>
                  <a:pt x="1518" y="2099"/>
                </a:lnTo>
                <a:lnTo>
                  <a:pt x="1519" y="2100"/>
                </a:lnTo>
                <a:lnTo>
                  <a:pt x="1518" y="2101"/>
                </a:lnTo>
                <a:lnTo>
                  <a:pt x="1518" y="2102"/>
                </a:lnTo>
                <a:lnTo>
                  <a:pt x="1519" y="2102"/>
                </a:lnTo>
                <a:lnTo>
                  <a:pt x="1520" y="2102"/>
                </a:lnTo>
                <a:lnTo>
                  <a:pt x="1520" y="2103"/>
                </a:lnTo>
                <a:lnTo>
                  <a:pt x="1520" y="2104"/>
                </a:lnTo>
                <a:lnTo>
                  <a:pt x="1521" y="2105"/>
                </a:lnTo>
                <a:lnTo>
                  <a:pt x="1520" y="2105"/>
                </a:lnTo>
                <a:lnTo>
                  <a:pt x="1520" y="2106"/>
                </a:lnTo>
                <a:lnTo>
                  <a:pt x="1521" y="2106"/>
                </a:lnTo>
                <a:lnTo>
                  <a:pt x="1522" y="2106"/>
                </a:lnTo>
                <a:lnTo>
                  <a:pt x="1522" y="2107"/>
                </a:lnTo>
                <a:lnTo>
                  <a:pt x="1521" y="2108"/>
                </a:lnTo>
                <a:lnTo>
                  <a:pt x="1521" y="2107"/>
                </a:lnTo>
                <a:lnTo>
                  <a:pt x="1521" y="2108"/>
                </a:lnTo>
                <a:lnTo>
                  <a:pt x="1520" y="2108"/>
                </a:lnTo>
                <a:lnTo>
                  <a:pt x="1519" y="2109"/>
                </a:lnTo>
                <a:lnTo>
                  <a:pt x="1518" y="2109"/>
                </a:lnTo>
                <a:lnTo>
                  <a:pt x="1517" y="2110"/>
                </a:lnTo>
                <a:lnTo>
                  <a:pt x="1518" y="2110"/>
                </a:lnTo>
                <a:lnTo>
                  <a:pt x="1519" y="2110"/>
                </a:lnTo>
                <a:lnTo>
                  <a:pt x="1519" y="2111"/>
                </a:lnTo>
                <a:lnTo>
                  <a:pt x="1518" y="2111"/>
                </a:lnTo>
                <a:lnTo>
                  <a:pt x="1517" y="2111"/>
                </a:lnTo>
                <a:lnTo>
                  <a:pt x="1517" y="2112"/>
                </a:lnTo>
                <a:lnTo>
                  <a:pt x="1516" y="2112"/>
                </a:lnTo>
                <a:lnTo>
                  <a:pt x="1515" y="2113"/>
                </a:lnTo>
                <a:lnTo>
                  <a:pt x="1514" y="2113"/>
                </a:lnTo>
                <a:lnTo>
                  <a:pt x="1513" y="2113"/>
                </a:lnTo>
                <a:lnTo>
                  <a:pt x="1512" y="2113"/>
                </a:lnTo>
                <a:lnTo>
                  <a:pt x="1512" y="2112"/>
                </a:lnTo>
                <a:lnTo>
                  <a:pt x="1511" y="2111"/>
                </a:lnTo>
                <a:lnTo>
                  <a:pt x="1510" y="2111"/>
                </a:lnTo>
                <a:lnTo>
                  <a:pt x="1510" y="2112"/>
                </a:lnTo>
                <a:lnTo>
                  <a:pt x="1510" y="2113"/>
                </a:lnTo>
                <a:lnTo>
                  <a:pt x="1509" y="2113"/>
                </a:lnTo>
                <a:lnTo>
                  <a:pt x="1509" y="2114"/>
                </a:lnTo>
                <a:lnTo>
                  <a:pt x="1509" y="2115"/>
                </a:lnTo>
                <a:lnTo>
                  <a:pt x="1509" y="2116"/>
                </a:lnTo>
                <a:lnTo>
                  <a:pt x="1509" y="2117"/>
                </a:lnTo>
                <a:lnTo>
                  <a:pt x="1509" y="2118"/>
                </a:lnTo>
                <a:lnTo>
                  <a:pt x="1509" y="2119"/>
                </a:lnTo>
                <a:lnTo>
                  <a:pt x="1509" y="2120"/>
                </a:lnTo>
                <a:lnTo>
                  <a:pt x="1509" y="2121"/>
                </a:lnTo>
                <a:lnTo>
                  <a:pt x="1508" y="2121"/>
                </a:lnTo>
                <a:lnTo>
                  <a:pt x="1508" y="2122"/>
                </a:lnTo>
                <a:lnTo>
                  <a:pt x="1507" y="2123"/>
                </a:lnTo>
                <a:lnTo>
                  <a:pt x="1508" y="2123"/>
                </a:lnTo>
                <a:lnTo>
                  <a:pt x="1507" y="2123"/>
                </a:lnTo>
                <a:lnTo>
                  <a:pt x="1507" y="2124"/>
                </a:lnTo>
                <a:lnTo>
                  <a:pt x="1506" y="2124"/>
                </a:lnTo>
                <a:lnTo>
                  <a:pt x="1506" y="2125"/>
                </a:lnTo>
                <a:lnTo>
                  <a:pt x="1507" y="2125"/>
                </a:lnTo>
                <a:lnTo>
                  <a:pt x="1508" y="2126"/>
                </a:lnTo>
                <a:lnTo>
                  <a:pt x="1509" y="2126"/>
                </a:lnTo>
                <a:lnTo>
                  <a:pt x="1509" y="2127"/>
                </a:lnTo>
                <a:lnTo>
                  <a:pt x="1510" y="2127"/>
                </a:lnTo>
                <a:lnTo>
                  <a:pt x="1509" y="2127"/>
                </a:lnTo>
                <a:lnTo>
                  <a:pt x="1509" y="2128"/>
                </a:lnTo>
                <a:lnTo>
                  <a:pt x="1510" y="2128"/>
                </a:lnTo>
                <a:lnTo>
                  <a:pt x="1509" y="2128"/>
                </a:lnTo>
                <a:lnTo>
                  <a:pt x="1509" y="2129"/>
                </a:lnTo>
                <a:lnTo>
                  <a:pt x="1510" y="2129"/>
                </a:lnTo>
                <a:lnTo>
                  <a:pt x="1510" y="2130"/>
                </a:lnTo>
                <a:lnTo>
                  <a:pt x="1509" y="2130"/>
                </a:lnTo>
                <a:lnTo>
                  <a:pt x="1510" y="2130"/>
                </a:lnTo>
                <a:lnTo>
                  <a:pt x="1510" y="2131"/>
                </a:lnTo>
                <a:lnTo>
                  <a:pt x="1509" y="2131"/>
                </a:lnTo>
                <a:lnTo>
                  <a:pt x="1510" y="2131"/>
                </a:lnTo>
                <a:lnTo>
                  <a:pt x="1510" y="2132"/>
                </a:lnTo>
                <a:lnTo>
                  <a:pt x="1511" y="2133"/>
                </a:lnTo>
                <a:lnTo>
                  <a:pt x="1511" y="2133"/>
                </a:lnTo>
                <a:lnTo>
                  <a:pt x="1511" y="2134"/>
                </a:lnTo>
                <a:lnTo>
                  <a:pt x="1511" y="2135"/>
                </a:lnTo>
                <a:lnTo>
                  <a:pt x="1510" y="2135"/>
                </a:lnTo>
                <a:lnTo>
                  <a:pt x="1510" y="2136"/>
                </a:lnTo>
                <a:lnTo>
                  <a:pt x="1510" y="2137"/>
                </a:lnTo>
                <a:lnTo>
                  <a:pt x="1509" y="2137"/>
                </a:lnTo>
                <a:lnTo>
                  <a:pt x="1510" y="2137"/>
                </a:lnTo>
                <a:lnTo>
                  <a:pt x="1509" y="2138"/>
                </a:lnTo>
                <a:lnTo>
                  <a:pt x="1508" y="2138"/>
                </a:lnTo>
                <a:lnTo>
                  <a:pt x="1508" y="2137"/>
                </a:lnTo>
                <a:lnTo>
                  <a:pt x="1508" y="2138"/>
                </a:lnTo>
                <a:lnTo>
                  <a:pt x="1509" y="2138"/>
                </a:lnTo>
                <a:lnTo>
                  <a:pt x="1508" y="2139"/>
                </a:lnTo>
                <a:lnTo>
                  <a:pt x="1507" y="2139"/>
                </a:lnTo>
                <a:lnTo>
                  <a:pt x="1508" y="2140"/>
                </a:lnTo>
                <a:lnTo>
                  <a:pt x="1509" y="2140"/>
                </a:lnTo>
                <a:lnTo>
                  <a:pt x="1508" y="2140"/>
                </a:lnTo>
                <a:lnTo>
                  <a:pt x="1509" y="2141"/>
                </a:lnTo>
                <a:lnTo>
                  <a:pt x="1509" y="2142"/>
                </a:lnTo>
                <a:lnTo>
                  <a:pt x="1509" y="2143"/>
                </a:lnTo>
                <a:lnTo>
                  <a:pt x="1508" y="2143"/>
                </a:lnTo>
                <a:lnTo>
                  <a:pt x="1508" y="2144"/>
                </a:lnTo>
                <a:lnTo>
                  <a:pt x="1508" y="2145"/>
                </a:lnTo>
                <a:lnTo>
                  <a:pt x="1508" y="2146"/>
                </a:lnTo>
                <a:lnTo>
                  <a:pt x="1506" y="2147"/>
                </a:lnTo>
                <a:lnTo>
                  <a:pt x="1505" y="2147"/>
                </a:lnTo>
                <a:lnTo>
                  <a:pt x="1506" y="2147"/>
                </a:lnTo>
                <a:lnTo>
                  <a:pt x="1506" y="2148"/>
                </a:lnTo>
                <a:lnTo>
                  <a:pt x="1507" y="2148"/>
                </a:lnTo>
                <a:lnTo>
                  <a:pt x="1506" y="2149"/>
                </a:lnTo>
                <a:lnTo>
                  <a:pt x="1505" y="2150"/>
                </a:lnTo>
                <a:lnTo>
                  <a:pt x="1505" y="2151"/>
                </a:lnTo>
                <a:lnTo>
                  <a:pt x="1505" y="2152"/>
                </a:lnTo>
                <a:lnTo>
                  <a:pt x="1505" y="2153"/>
                </a:lnTo>
                <a:lnTo>
                  <a:pt x="1505" y="2154"/>
                </a:lnTo>
                <a:lnTo>
                  <a:pt x="1506" y="2154"/>
                </a:lnTo>
                <a:lnTo>
                  <a:pt x="1506" y="2154"/>
                </a:lnTo>
                <a:lnTo>
                  <a:pt x="1507" y="2154"/>
                </a:lnTo>
                <a:lnTo>
                  <a:pt x="1507" y="2155"/>
                </a:lnTo>
                <a:lnTo>
                  <a:pt x="1506" y="2155"/>
                </a:lnTo>
                <a:lnTo>
                  <a:pt x="1506" y="2156"/>
                </a:lnTo>
                <a:lnTo>
                  <a:pt x="1506" y="2157"/>
                </a:lnTo>
                <a:lnTo>
                  <a:pt x="1507" y="2157"/>
                </a:lnTo>
                <a:lnTo>
                  <a:pt x="1507" y="2158"/>
                </a:lnTo>
                <a:lnTo>
                  <a:pt x="1506" y="2158"/>
                </a:lnTo>
                <a:lnTo>
                  <a:pt x="1506" y="2157"/>
                </a:lnTo>
                <a:lnTo>
                  <a:pt x="1505" y="2157"/>
                </a:lnTo>
                <a:lnTo>
                  <a:pt x="1505" y="2159"/>
                </a:lnTo>
                <a:lnTo>
                  <a:pt x="1506" y="2159"/>
                </a:lnTo>
                <a:lnTo>
                  <a:pt x="1505" y="2160"/>
                </a:lnTo>
                <a:lnTo>
                  <a:pt x="1506" y="2161"/>
                </a:lnTo>
                <a:lnTo>
                  <a:pt x="1507" y="2161"/>
                </a:lnTo>
                <a:lnTo>
                  <a:pt x="1507" y="2162"/>
                </a:lnTo>
                <a:lnTo>
                  <a:pt x="1508" y="2162"/>
                </a:lnTo>
                <a:lnTo>
                  <a:pt x="1507" y="2162"/>
                </a:lnTo>
                <a:lnTo>
                  <a:pt x="1508" y="2163"/>
                </a:lnTo>
                <a:lnTo>
                  <a:pt x="1509" y="2163"/>
                </a:lnTo>
                <a:lnTo>
                  <a:pt x="1509" y="2164"/>
                </a:lnTo>
                <a:lnTo>
                  <a:pt x="1509" y="2165"/>
                </a:lnTo>
                <a:lnTo>
                  <a:pt x="1510" y="2166"/>
                </a:lnTo>
                <a:lnTo>
                  <a:pt x="1510" y="2167"/>
                </a:lnTo>
                <a:lnTo>
                  <a:pt x="1510" y="2168"/>
                </a:lnTo>
                <a:lnTo>
                  <a:pt x="1509" y="2169"/>
                </a:lnTo>
                <a:lnTo>
                  <a:pt x="1510" y="2169"/>
                </a:lnTo>
                <a:lnTo>
                  <a:pt x="1510" y="2170"/>
                </a:lnTo>
                <a:lnTo>
                  <a:pt x="1509" y="2170"/>
                </a:lnTo>
                <a:lnTo>
                  <a:pt x="1509" y="2171"/>
                </a:lnTo>
                <a:lnTo>
                  <a:pt x="1510" y="2171"/>
                </a:lnTo>
                <a:lnTo>
                  <a:pt x="1510" y="2170"/>
                </a:lnTo>
                <a:lnTo>
                  <a:pt x="1510" y="2171"/>
                </a:lnTo>
                <a:lnTo>
                  <a:pt x="1511" y="2172"/>
                </a:lnTo>
                <a:lnTo>
                  <a:pt x="1512" y="2173"/>
                </a:lnTo>
                <a:lnTo>
                  <a:pt x="1511" y="2173"/>
                </a:lnTo>
                <a:lnTo>
                  <a:pt x="1511" y="2174"/>
                </a:lnTo>
                <a:lnTo>
                  <a:pt x="1512" y="2174"/>
                </a:lnTo>
                <a:lnTo>
                  <a:pt x="1513" y="2174"/>
                </a:lnTo>
                <a:lnTo>
                  <a:pt x="1513" y="2174"/>
                </a:lnTo>
                <a:lnTo>
                  <a:pt x="1512" y="2174"/>
                </a:lnTo>
                <a:lnTo>
                  <a:pt x="1512" y="2175"/>
                </a:lnTo>
                <a:lnTo>
                  <a:pt x="1513" y="2175"/>
                </a:lnTo>
                <a:lnTo>
                  <a:pt x="1514" y="2175"/>
                </a:lnTo>
                <a:lnTo>
                  <a:pt x="1514" y="2176"/>
                </a:lnTo>
                <a:lnTo>
                  <a:pt x="1514" y="2177"/>
                </a:lnTo>
                <a:lnTo>
                  <a:pt x="1514" y="2178"/>
                </a:lnTo>
                <a:lnTo>
                  <a:pt x="1515" y="2178"/>
                </a:lnTo>
                <a:lnTo>
                  <a:pt x="1515" y="2177"/>
                </a:lnTo>
                <a:lnTo>
                  <a:pt x="1515" y="2176"/>
                </a:lnTo>
                <a:lnTo>
                  <a:pt x="1515" y="2177"/>
                </a:lnTo>
                <a:lnTo>
                  <a:pt x="1515" y="2178"/>
                </a:lnTo>
                <a:lnTo>
                  <a:pt x="1515" y="2179"/>
                </a:lnTo>
                <a:lnTo>
                  <a:pt x="1516" y="2179"/>
                </a:lnTo>
                <a:lnTo>
                  <a:pt x="1516" y="2180"/>
                </a:lnTo>
                <a:lnTo>
                  <a:pt x="1516" y="2181"/>
                </a:lnTo>
                <a:lnTo>
                  <a:pt x="1516" y="2182"/>
                </a:lnTo>
                <a:lnTo>
                  <a:pt x="1515" y="2182"/>
                </a:lnTo>
                <a:lnTo>
                  <a:pt x="1516" y="2182"/>
                </a:lnTo>
                <a:lnTo>
                  <a:pt x="1516" y="2183"/>
                </a:lnTo>
                <a:lnTo>
                  <a:pt x="1516" y="2184"/>
                </a:lnTo>
                <a:lnTo>
                  <a:pt x="1516" y="2185"/>
                </a:lnTo>
                <a:lnTo>
                  <a:pt x="1517" y="2185"/>
                </a:lnTo>
                <a:lnTo>
                  <a:pt x="1518" y="2185"/>
                </a:lnTo>
                <a:lnTo>
                  <a:pt x="1518" y="2186"/>
                </a:lnTo>
                <a:lnTo>
                  <a:pt x="1519" y="2186"/>
                </a:lnTo>
                <a:lnTo>
                  <a:pt x="1520" y="2187"/>
                </a:lnTo>
                <a:lnTo>
                  <a:pt x="1521" y="2187"/>
                </a:lnTo>
                <a:lnTo>
                  <a:pt x="1521" y="2188"/>
                </a:lnTo>
                <a:lnTo>
                  <a:pt x="1521" y="2189"/>
                </a:lnTo>
                <a:lnTo>
                  <a:pt x="1522" y="2189"/>
                </a:lnTo>
                <a:lnTo>
                  <a:pt x="1522" y="2190"/>
                </a:lnTo>
                <a:lnTo>
                  <a:pt x="1522" y="2191"/>
                </a:lnTo>
                <a:lnTo>
                  <a:pt x="1523" y="2191"/>
                </a:lnTo>
                <a:lnTo>
                  <a:pt x="1523" y="2192"/>
                </a:lnTo>
                <a:lnTo>
                  <a:pt x="1523" y="2193"/>
                </a:lnTo>
                <a:lnTo>
                  <a:pt x="1523" y="2194"/>
                </a:lnTo>
                <a:lnTo>
                  <a:pt x="1523" y="2195"/>
                </a:lnTo>
                <a:lnTo>
                  <a:pt x="1524" y="2195"/>
                </a:lnTo>
                <a:lnTo>
                  <a:pt x="1524" y="2195"/>
                </a:lnTo>
                <a:lnTo>
                  <a:pt x="1523" y="2195"/>
                </a:lnTo>
                <a:lnTo>
                  <a:pt x="1523" y="2196"/>
                </a:lnTo>
                <a:lnTo>
                  <a:pt x="1524" y="2196"/>
                </a:lnTo>
                <a:lnTo>
                  <a:pt x="1524" y="2197"/>
                </a:lnTo>
                <a:lnTo>
                  <a:pt x="1525" y="2197"/>
                </a:lnTo>
                <a:lnTo>
                  <a:pt x="1524" y="2197"/>
                </a:lnTo>
                <a:lnTo>
                  <a:pt x="1524" y="2198"/>
                </a:lnTo>
                <a:lnTo>
                  <a:pt x="1525" y="2198"/>
                </a:lnTo>
                <a:lnTo>
                  <a:pt x="1525" y="2199"/>
                </a:lnTo>
                <a:lnTo>
                  <a:pt x="1525" y="2199"/>
                </a:lnTo>
                <a:lnTo>
                  <a:pt x="1525" y="2199"/>
                </a:lnTo>
                <a:lnTo>
                  <a:pt x="1525" y="2200"/>
                </a:lnTo>
                <a:lnTo>
                  <a:pt x="1525" y="2200"/>
                </a:lnTo>
                <a:lnTo>
                  <a:pt x="1525" y="2200"/>
                </a:lnTo>
                <a:lnTo>
                  <a:pt x="1525" y="2201"/>
                </a:lnTo>
                <a:lnTo>
                  <a:pt x="1525" y="2201"/>
                </a:lnTo>
                <a:lnTo>
                  <a:pt x="1525" y="2202"/>
                </a:lnTo>
                <a:lnTo>
                  <a:pt x="1525" y="2203"/>
                </a:lnTo>
                <a:lnTo>
                  <a:pt x="1525" y="2204"/>
                </a:lnTo>
                <a:lnTo>
                  <a:pt x="1525" y="2204"/>
                </a:lnTo>
                <a:lnTo>
                  <a:pt x="1525" y="2205"/>
                </a:lnTo>
                <a:lnTo>
                  <a:pt x="1525" y="2206"/>
                </a:lnTo>
                <a:lnTo>
                  <a:pt x="1525" y="2206"/>
                </a:lnTo>
                <a:lnTo>
                  <a:pt x="1525" y="2206"/>
                </a:lnTo>
                <a:lnTo>
                  <a:pt x="1525" y="2207"/>
                </a:lnTo>
                <a:lnTo>
                  <a:pt x="1525" y="2207"/>
                </a:lnTo>
                <a:lnTo>
                  <a:pt x="1525" y="2208"/>
                </a:lnTo>
                <a:lnTo>
                  <a:pt x="1524" y="2208"/>
                </a:lnTo>
                <a:lnTo>
                  <a:pt x="1524" y="2207"/>
                </a:lnTo>
                <a:lnTo>
                  <a:pt x="1524" y="2208"/>
                </a:lnTo>
                <a:lnTo>
                  <a:pt x="1524" y="2209"/>
                </a:lnTo>
                <a:lnTo>
                  <a:pt x="1525" y="2209"/>
                </a:lnTo>
                <a:lnTo>
                  <a:pt x="1524" y="2210"/>
                </a:lnTo>
                <a:lnTo>
                  <a:pt x="1525" y="2211"/>
                </a:lnTo>
                <a:lnTo>
                  <a:pt x="1524" y="2211"/>
                </a:lnTo>
                <a:lnTo>
                  <a:pt x="1524" y="2212"/>
                </a:lnTo>
                <a:lnTo>
                  <a:pt x="1524" y="2213"/>
                </a:lnTo>
                <a:lnTo>
                  <a:pt x="1523" y="2213"/>
                </a:lnTo>
                <a:lnTo>
                  <a:pt x="1523" y="2214"/>
                </a:lnTo>
                <a:lnTo>
                  <a:pt x="1522" y="2215"/>
                </a:lnTo>
                <a:lnTo>
                  <a:pt x="1522" y="2215"/>
                </a:lnTo>
                <a:lnTo>
                  <a:pt x="1523" y="2216"/>
                </a:lnTo>
                <a:lnTo>
                  <a:pt x="1522" y="2217"/>
                </a:lnTo>
                <a:lnTo>
                  <a:pt x="1522" y="2218"/>
                </a:lnTo>
                <a:lnTo>
                  <a:pt x="1521" y="2219"/>
                </a:lnTo>
                <a:lnTo>
                  <a:pt x="1522" y="2219"/>
                </a:lnTo>
                <a:lnTo>
                  <a:pt x="1521" y="2219"/>
                </a:lnTo>
                <a:lnTo>
                  <a:pt x="1521" y="2220"/>
                </a:lnTo>
                <a:lnTo>
                  <a:pt x="1521" y="2221"/>
                </a:lnTo>
                <a:lnTo>
                  <a:pt x="1520" y="2221"/>
                </a:lnTo>
                <a:lnTo>
                  <a:pt x="1520" y="2222"/>
                </a:lnTo>
                <a:lnTo>
                  <a:pt x="1521" y="2221"/>
                </a:lnTo>
                <a:lnTo>
                  <a:pt x="1521" y="2222"/>
                </a:lnTo>
                <a:lnTo>
                  <a:pt x="1521" y="2223"/>
                </a:lnTo>
                <a:lnTo>
                  <a:pt x="1520" y="2223"/>
                </a:lnTo>
                <a:lnTo>
                  <a:pt x="1520" y="2224"/>
                </a:lnTo>
                <a:lnTo>
                  <a:pt x="1521" y="2224"/>
                </a:lnTo>
                <a:lnTo>
                  <a:pt x="1522" y="2224"/>
                </a:lnTo>
                <a:lnTo>
                  <a:pt x="1522" y="2223"/>
                </a:lnTo>
                <a:lnTo>
                  <a:pt x="1522" y="2224"/>
                </a:lnTo>
                <a:lnTo>
                  <a:pt x="1521" y="2225"/>
                </a:lnTo>
                <a:lnTo>
                  <a:pt x="1521" y="2224"/>
                </a:lnTo>
                <a:lnTo>
                  <a:pt x="1521" y="2225"/>
                </a:lnTo>
                <a:lnTo>
                  <a:pt x="1521" y="2226"/>
                </a:lnTo>
                <a:lnTo>
                  <a:pt x="1520" y="2226"/>
                </a:lnTo>
                <a:lnTo>
                  <a:pt x="1521" y="2226"/>
                </a:lnTo>
                <a:lnTo>
                  <a:pt x="1521" y="2227"/>
                </a:lnTo>
                <a:lnTo>
                  <a:pt x="1522" y="2227"/>
                </a:lnTo>
                <a:lnTo>
                  <a:pt x="1521" y="2227"/>
                </a:lnTo>
                <a:lnTo>
                  <a:pt x="1521" y="2228"/>
                </a:lnTo>
                <a:lnTo>
                  <a:pt x="1521" y="2229"/>
                </a:lnTo>
                <a:lnTo>
                  <a:pt x="1521" y="2228"/>
                </a:lnTo>
                <a:lnTo>
                  <a:pt x="1522" y="2228"/>
                </a:lnTo>
                <a:lnTo>
                  <a:pt x="1522" y="2229"/>
                </a:lnTo>
                <a:lnTo>
                  <a:pt x="1522" y="2230"/>
                </a:lnTo>
                <a:lnTo>
                  <a:pt x="1522" y="2231"/>
                </a:lnTo>
                <a:lnTo>
                  <a:pt x="1522" y="2232"/>
                </a:lnTo>
                <a:lnTo>
                  <a:pt x="1522" y="2233"/>
                </a:lnTo>
                <a:lnTo>
                  <a:pt x="1522" y="2234"/>
                </a:lnTo>
                <a:lnTo>
                  <a:pt x="1522" y="2235"/>
                </a:lnTo>
                <a:lnTo>
                  <a:pt x="1521" y="2235"/>
                </a:lnTo>
                <a:lnTo>
                  <a:pt x="1522" y="2236"/>
                </a:lnTo>
                <a:lnTo>
                  <a:pt x="1521" y="2236"/>
                </a:lnTo>
                <a:lnTo>
                  <a:pt x="1521" y="2236"/>
                </a:lnTo>
                <a:lnTo>
                  <a:pt x="1521" y="2237"/>
                </a:lnTo>
                <a:lnTo>
                  <a:pt x="1522" y="2237"/>
                </a:lnTo>
                <a:lnTo>
                  <a:pt x="1522" y="2238"/>
                </a:lnTo>
                <a:lnTo>
                  <a:pt x="1522" y="2239"/>
                </a:lnTo>
                <a:lnTo>
                  <a:pt x="1521" y="2240"/>
                </a:lnTo>
                <a:lnTo>
                  <a:pt x="1522" y="2240"/>
                </a:lnTo>
                <a:lnTo>
                  <a:pt x="1522" y="2241"/>
                </a:lnTo>
                <a:lnTo>
                  <a:pt x="1521" y="2241"/>
                </a:lnTo>
                <a:lnTo>
                  <a:pt x="1521" y="2242"/>
                </a:lnTo>
                <a:lnTo>
                  <a:pt x="1521" y="2243"/>
                </a:lnTo>
                <a:lnTo>
                  <a:pt x="1522" y="2243"/>
                </a:lnTo>
                <a:lnTo>
                  <a:pt x="1521" y="2244"/>
                </a:lnTo>
                <a:lnTo>
                  <a:pt x="1521" y="2245"/>
                </a:lnTo>
                <a:lnTo>
                  <a:pt x="1522" y="2245"/>
                </a:lnTo>
                <a:lnTo>
                  <a:pt x="1522" y="2246"/>
                </a:lnTo>
                <a:lnTo>
                  <a:pt x="1521" y="2246"/>
                </a:lnTo>
                <a:lnTo>
                  <a:pt x="1521" y="2247"/>
                </a:lnTo>
                <a:lnTo>
                  <a:pt x="1521" y="2248"/>
                </a:lnTo>
                <a:lnTo>
                  <a:pt x="1520" y="2248"/>
                </a:lnTo>
                <a:lnTo>
                  <a:pt x="1520" y="2249"/>
                </a:lnTo>
                <a:lnTo>
                  <a:pt x="1521" y="2249"/>
                </a:lnTo>
                <a:lnTo>
                  <a:pt x="1521" y="2250"/>
                </a:lnTo>
                <a:lnTo>
                  <a:pt x="1522" y="2250"/>
                </a:lnTo>
                <a:lnTo>
                  <a:pt x="1522" y="2251"/>
                </a:lnTo>
                <a:lnTo>
                  <a:pt x="1521" y="2251"/>
                </a:lnTo>
                <a:lnTo>
                  <a:pt x="1521" y="2252"/>
                </a:lnTo>
                <a:lnTo>
                  <a:pt x="1519" y="2254"/>
                </a:lnTo>
                <a:lnTo>
                  <a:pt x="1519" y="2255"/>
                </a:lnTo>
                <a:lnTo>
                  <a:pt x="1518" y="2256"/>
                </a:lnTo>
                <a:lnTo>
                  <a:pt x="1519" y="2256"/>
                </a:lnTo>
                <a:lnTo>
                  <a:pt x="1519" y="2257"/>
                </a:lnTo>
                <a:lnTo>
                  <a:pt x="1519" y="2258"/>
                </a:lnTo>
                <a:lnTo>
                  <a:pt x="1518" y="2258"/>
                </a:lnTo>
                <a:lnTo>
                  <a:pt x="1518" y="2259"/>
                </a:lnTo>
                <a:lnTo>
                  <a:pt x="1517" y="2259"/>
                </a:lnTo>
                <a:lnTo>
                  <a:pt x="1517" y="2260"/>
                </a:lnTo>
                <a:lnTo>
                  <a:pt x="1517" y="2261"/>
                </a:lnTo>
                <a:lnTo>
                  <a:pt x="1517" y="2262"/>
                </a:lnTo>
                <a:lnTo>
                  <a:pt x="1516" y="2262"/>
                </a:lnTo>
                <a:lnTo>
                  <a:pt x="1517" y="2262"/>
                </a:lnTo>
                <a:lnTo>
                  <a:pt x="1516" y="2262"/>
                </a:lnTo>
                <a:lnTo>
                  <a:pt x="1516" y="2263"/>
                </a:lnTo>
                <a:lnTo>
                  <a:pt x="1517" y="2263"/>
                </a:lnTo>
                <a:lnTo>
                  <a:pt x="1517" y="2264"/>
                </a:lnTo>
                <a:lnTo>
                  <a:pt x="1516" y="2265"/>
                </a:lnTo>
                <a:lnTo>
                  <a:pt x="1516" y="2266"/>
                </a:lnTo>
                <a:lnTo>
                  <a:pt x="1515" y="2266"/>
                </a:lnTo>
                <a:lnTo>
                  <a:pt x="1515" y="2267"/>
                </a:lnTo>
                <a:lnTo>
                  <a:pt x="1514" y="2267"/>
                </a:lnTo>
                <a:lnTo>
                  <a:pt x="1514" y="2268"/>
                </a:lnTo>
                <a:lnTo>
                  <a:pt x="1514" y="2269"/>
                </a:lnTo>
                <a:lnTo>
                  <a:pt x="1513" y="2269"/>
                </a:lnTo>
                <a:lnTo>
                  <a:pt x="1512" y="2269"/>
                </a:lnTo>
                <a:lnTo>
                  <a:pt x="1512" y="2270"/>
                </a:lnTo>
                <a:lnTo>
                  <a:pt x="1511" y="2270"/>
                </a:lnTo>
                <a:lnTo>
                  <a:pt x="1512" y="2271"/>
                </a:lnTo>
                <a:lnTo>
                  <a:pt x="1512" y="2270"/>
                </a:lnTo>
                <a:lnTo>
                  <a:pt x="1513" y="2271"/>
                </a:lnTo>
                <a:lnTo>
                  <a:pt x="1513" y="2272"/>
                </a:lnTo>
                <a:lnTo>
                  <a:pt x="1513" y="2273"/>
                </a:lnTo>
                <a:lnTo>
                  <a:pt x="1514" y="2273"/>
                </a:lnTo>
                <a:lnTo>
                  <a:pt x="1514" y="2274"/>
                </a:lnTo>
                <a:lnTo>
                  <a:pt x="1514" y="2275"/>
                </a:lnTo>
                <a:lnTo>
                  <a:pt x="1514" y="2276"/>
                </a:lnTo>
                <a:lnTo>
                  <a:pt x="1513" y="2276"/>
                </a:lnTo>
                <a:lnTo>
                  <a:pt x="1514" y="2276"/>
                </a:lnTo>
                <a:lnTo>
                  <a:pt x="1514" y="2277"/>
                </a:lnTo>
                <a:lnTo>
                  <a:pt x="1514" y="2277"/>
                </a:lnTo>
                <a:lnTo>
                  <a:pt x="1514" y="2278"/>
                </a:lnTo>
                <a:lnTo>
                  <a:pt x="1513" y="2278"/>
                </a:lnTo>
                <a:lnTo>
                  <a:pt x="1513" y="2279"/>
                </a:lnTo>
                <a:lnTo>
                  <a:pt x="1512" y="2279"/>
                </a:lnTo>
                <a:lnTo>
                  <a:pt x="1511" y="2279"/>
                </a:lnTo>
                <a:lnTo>
                  <a:pt x="1512" y="2279"/>
                </a:lnTo>
                <a:lnTo>
                  <a:pt x="1512" y="2280"/>
                </a:lnTo>
                <a:lnTo>
                  <a:pt x="1511" y="2280"/>
                </a:lnTo>
                <a:lnTo>
                  <a:pt x="1510" y="2280"/>
                </a:lnTo>
                <a:lnTo>
                  <a:pt x="1510" y="2281"/>
                </a:lnTo>
                <a:lnTo>
                  <a:pt x="1511" y="2281"/>
                </a:lnTo>
                <a:lnTo>
                  <a:pt x="1511" y="2280"/>
                </a:lnTo>
                <a:lnTo>
                  <a:pt x="1511" y="2281"/>
                </a:lnTo>
                <a:lnTo>
                  <a:pt x="1510" y="2281"/>
                </a:lnTo>
                <a:lnTo>
                  <a:pt x="1510" y="2282"/>
                </a:lnTo>
                <a:lnTo>
                  <a:pt x="1511" y="2282"/>
                </a:lnTo>
                <a:lnTo>
                  <a:pt x="1510" y="2283"/>
                </a:lnTo>
                <a:lnTo>
                  <a:pt x="1510" y="2284"/>
                </a:lnTo>
                <a:lnTo>
                  <a:pt x="1511" y="2284"/>
                </a:lnTo>
                <a:lnTo>
                  <a:pt x="1511" y="2285"/>
                </a:lnTo>
                <a:lnTo>
                  <a:pt x="1510" y="2285"/>
                </a:lnTo>
                <a:lnTo>
                  <a:pt x="1510" y="2286"/>
                </a:lnTo>
                <a:lnTo>
                  <a:pt x="1510" y="2287"/>
                </a:lnTo>
                <a:lnTo>
                  <a:pt x="1510" y="2288"/>
                </a:lnTo>
                <a:lnTo>
                  <a:pt x="1511" y="2289"/>
                </a:lnTo>
                <a:lnTo>
                  <a:pt x="1511" y="2290"/>
                </a:lnTo>
                <a:lnTo>
                  <a:pt x="1511" y="2291"/>
                </a:lnTo>
                <a:lnTo>
                  <a:pt x="1512" y="2291"/>
                </a:lnTo>
                <a:lnTo>
                  <a:pt x="1512" y="2292"/>
                </a:lnTo>
                <a:lnTo>
                  <a:pt x="1512" y="2293"/>
                </a:lnTo>
                <a:lnTo>
                  <a:pt x="1513" y="2293"/>
                </a:lnTo>
                <a:lnTo>
                  <a:pt x="1513" y="2294"/>
                </a:lnTo>
                <a:lnTo>
                  <a:pt x="1512" y="2294"/>
                </a:lnTo>
                <a:lnTo>
                  <a:pt x="1513" y="2294"/>
                </a:lnTo>
                <a:lnTo>
                  <a:pt x="1513" y="2295"/>
                </a:lnTo>
                <a:lnTo>
                  <a:pt x="1513" y="2296"/>
                </a:lnTo>
                <a:lnTo>
                  <a:pt x="1514" y="2296"/>
                </a:lnTo>
                <a:lnTo>
                  <a:pt x="1513" y="2296"/>
                </a:lnTo>
                <a:lnTo>
                  <a:pt x="1513" y="2297"/>
                </a:lnTo>
                <a:lnTo>
                  <a:pt x="1513" y="2297"/>
                </a:lnTo>
                <a:lnTo>
                  <a:pt x="1513" y="2298"/>
                </a:lnTo>
                <a:lnTo>
                  <a:pt x="1513" y="2299"/>
                </a:lnTo>
                <a:lnTo>
                  <a:pt x="1513" y="2300"/>
                </a:lnTo>
                <a:lnTo>
                  <a:pt x="1513" y="2301"/>
                </a:lnTo>
                <a:lnTo>
                  <a:pt x="1513" y="2300"/>
                </a:lnTo>
                <a:lnTo>
                  <a:pt x="1514" y="2300"/>
                </a:lnTo>
                <a:lnTo>
                  <a:pt x="1514" y="2301"/>
                </a:lnTo>
                <a:lnTo>
                  <a:pt x="1513" y="2301"/>
                </a:lnTo>
                <a:lnTo>
                  <a:pt x="1513" y="2302"/>
                </a:lnTo>
                <a:lnTo>
                  <a:pt x="1512" y="2302"/>
                </a:lnTo>
                <a:lnTo>
                  <a:pt x="1512" y="2303"/>
                </a:lnTo>
                <a:lnTo>
                  <a:pt x="1511" y="2303"/>
                </a:lnTo>
                <a:lnTo>
                  <a:pt x="1511" y="2304"/>
                </a:lnTo>
                <a:lnTo>
                  <a:pt x="1510" y="2304"/>
                </a:lnTo>
                <a:lnTo>
                  <a:pt x="1510" y="2305"/>
                </a:lnTo>
                <a:lnTo>
                  <a:pt x="1511" y="2305"/>
                </a:lnTo>
                <a:lnTo>
                  <a:pt x="1511" y="2306"/>
                </a:lnTo>
                <a:lnTo>
                  <a:pt x="1510" y="2306"/>
                </a:lnTo>
                <a:lnTo>
                  <a:pt x="1510" y="2305"/>
                </a:lnTo>
                <a:lnTo>
                  <a:pt x="1510" y="2306"/>
                </a:lnTo>
                <a:lnTo>
                  <a:pt x="1509" y="2306"/>
                </a:lnTo>
                <a:lnTo>
                  <a:pt x="1509" y="2305"/>
                </a:lnTo>
                <a:lnTo>
                  <a:pt x="1509" y="2306"/>
                </a:lnTo>
                <a:lnTo>
                  <a:pt x="1509" y="2307"/>
                </a:lnTo>
                <a:lnTo>
                  <a:pt x="1508" y="2307"/>
                </a:lnTo>
                <a:lnTo>
                  <a:pt x="1507" y="2307"/>
                </a:lnTo>
                <a:lnTo>
                  <a:pt x="1506" y="2307"/>
                </a:lnTo>
                <a:lnTo>
                  <a:pt x="1506" y="2308"/>
                </a:lnTo>
                <a:lnTo>
                  <a:pt x="1505" y="2308"/>
                </a:lnTo>
                <a:lnTo>
                  <a:pt x="1505" y="2308"/>
                </a:lnTo>
                <a:lnTo>
                  <a:pt x="1505" y="2309"/>
                </a:lnTo>
                <a:lnTo>
                  <a:pt x="1505" y="2308"/>
                </a:lnTo>
                <a:lnTo>
                  <a:pt x="1504" y="2308"/>
                </a:lnTo>
                <a:lnTo>
                  <a:pt x="1503" y="2308"/>
                </a:lnTo>
                <a:lnTo>
                  <a:pt x="1503" y="2309"/>
                </a:lnTo>
                <a:lnTo>
                  <a:pt x="1502" y="2309"/>
                </a:lnTo>
                <a:lnTo>
                  <a:pt x="1502" y="2310"/>
                </a:lnTo>
                <a:lnTo>
                  <a:pt x="1502" y="2311"/>
                </a:lnTo>
                <a:lnTo>
                  <a:pt x="1501" y="2311"/>
                </a:lnTo>
                <a:lnTo>
                  <a:pt x="1501" y="2310"/>
                </a:lnTo>
                <a:lnTo>
                  <a:pt x="1500" y="2309"/>
                </a:lnTo>
                <a:lnTo>
                  <a:pt x="1500" y="2308"/>
                </a:lnTo>
                <a:lnTo>
                  <a:pt x="1499" y="2308"/>
                </a:lnTo>
                <a:lnTo>
                  <a:pt x="1498" y="2308"/>
                </a:lnTo>
                <a:lnTo>
                  <a:pt x="1495" y="2309"/>
                </a:lnTo>
                <a:lnTo>
                  <a:pt x="1494" y="2309"/>
                </a:lnTo>
                <a:lnTo>
                  <a:pt x="1494" y="2308"/>
                </a:lnTo>
                <a:lnTo>
                  <a:pt x="1493" y="2308"/>
                </a:lnTo>
                <a:lnTo>
                  <a:pt x="1492" y="2308"/>
                </a:lnTo>
                <a:lnTo>
                  <a:pt x="1491" y="2308"/>
                </a:lnTo>
                <a:lnTo>
                  <a:pt x="1490" y="2308"/>
                </a:lnTo>
                <a:lnTo>
                  <a:pt x="1489" y="2308"/>
                </a:lnTo>
                <a:lnTo>
                  <a:pt x="1488" y="2308"/>
                </a:lnTo>
                <a:lnTo>
                  <a:pt x="1488" y="2307"/>
                </a:lnTo>
                <a:lnTo>
                  <a:pt x="1487" y="2307"/>
                </a:lnTo>
                <a:lnTo>
                  <a:pt x="1486" y="2306"/>
                </a:lnTo>
                <a:lnTo>
                  <a:pt x="1486" y="2307"/>
                </a:lnTo>
                <a:lnTo>
                  <a:pt x="1485" y="2307"/>
                </a:lnTo>
                <a:lnTo>
                  <a:pt x="1486" y="2307"/>
                </a:lnTo>
                <a:lnTo>
                  <a:pt x="1486" y="2306"/>
                </a:lnTo>
                <a:lnTo>
                  <a:pt x="1485" y="2306"/>
                </a:lnTo>
                <a:lnTo>
                  <a:pt x="1485" y="2305"/>
                </a:lnTo>
                <a:lnTo>
                  <a:pt x="1485" y="2305"/>
                </a:lnTo>
                <a:lnTo>
                  <a:pt x="1485" y="2304"/>
                </a:lnTo>
                <a:lnTo>
                  <a:pt x="1484" y="2304"/>
                </a:lnTo>
                <a:lnTo>
                  <a:pt x="1484" y="2305"/>
                </a:lnTo>
                <a:lnTo>
                  <a:pt x="1483" y="2305"/>
                </a:lnTo>
                <a:lnTo>
                  <a:pt x="1482" y="2305"/>
                </a:lnTo>
                <a:lnTo>
                  <a:pt x="1482" y="2306"/>
                </a:lnTo>
                <a:lnTo>
                  <a:pt x="1482" y="2305"/>
                </a:lnTo>
                <a:lnTo>
                  <a:pt x="1481" y="2305"/>
                </a:lnTo>
                <a:lnTo>
                  <a:pt x="1480" y="2305"/>
                </a:lnTo>
                <a:lnTo>
                  <a:pt x="1480" y="2304"/>
                </a:lnTo>
                <a:lnTo>
                  <a:pt x="1480" y="2305"/>
                </a:lnTo>
                <a:lnTo>
                  <a:pt x="1479" y="2305"/>
                </a:lnTo>
                <a:lnTo>
                  <a:pt x="1479" y="2306"/>
                </a:lnTo>
                <a:lnTo>
                  <a:pt x="1478" y="2306"/>
                </a:lnTo>
                <a:lnTo>
                  <a:pt x="1477" y="2306"/>
                </a:lnTo>
                <a:lnTo>
                  <a:pt x="1477" y="2305"/>
                </a:lnTo>
                <a:lnTo>
                  <a:pt x="1477" y="2306"/>
                </a:lnTo>
                <a:lnTo>
                  <a:pt x="1476" y="2306"/>
                </a:lnTo>
                <a:lnTo>
                  <a:pt x="1476" y="2305"/>
                </a:lnTo>
                <a:lnTo>
                  <a:pt x="1475" y="2305"/>
                </a:lnTo>
                <a:lnTo>
                  <a:pt x="1475" y="2304"/>
                </a:lnTo>
                <a:lnTo>
                  <a:pt x="1474" y="2305"/>
                </a:lnTo>
                <a:lnTo>
                  <a:pt x="1474" y="2306"/>
                </a:lnTo>
                <a:lnTo>
                  <a:pt x="1473" y="2307"/>
                </a:lnTo>
                <a:lnTo>
                  <a:pt x="1472" y="2307"/>
                </a:lnTo>
                <a:lnTo>
                  <a:pt x="1472" y="2308"/>
                </a:lnTo>
                <a:lnTo>
                  <a:pt x="1471" y="2308"/>
                </a:lnTo>
                <a:lnTo>
                  <a:pt x="1470" y="2307"/>
                </a:lnTo>
                <a:lnTo>
                  <a:pt x="1469" y="2306"/>
                </a:lnTo>
                <a:lnTo>
                  <a:pt x="1468" y="2307"/>
                </a:lnTo>
                <a:lnTo>
                  <a:pt x="1467" y="2307"/>
                </a:lnTo>
                <a:lnTo>
                  <a:pt x="1467" y="2308"/>
                </a:lnTo>
                <a:lnTo>
                  <a:pt x="1466" y="2308"/>
                </a:lnTo>
                <a:lnTo>
                  <a:pt x="1465" y="2308"/>
                </a:lnTo>
                <a:lnTo>
                  <a:pt x="1464" y="2308"/>
                </a:lnTo>
                <a:lnTo>
                  <a:pt x="1464" y="2308"/>
                </a:lnTo>
                <a:lnTo>
                  <a:pt x="1463" y="2309"/>
                </a:lnTo>
                <a:lnTo>
                  <a:pt x="1462" y="2309"/>
                </a:lnTo>
                <a:lnTo>
                  <a:pt x="1461" y="2310"/>
                </a:lnTo>
                <a:lnTo>
                  <a:pt x="1460" y="2310"/>
                </a:lnTo>
                <a:lnTo>
                  <a:pt x="1460" y="2311"/>
                </a:lnTo>
                <a:lnTo>
                  <a:pt x="1460" y="2310"/>
                </a:lnTo>
                <a:lnTo>
                  <a:pt x="1459" y="2310"/>
                </a:lnTo>
                <a:lnTo>
                  <a:pt x="1458" y="2310"/>
                </a:lnTo>
                <a:lnTo>
                  <a:pt x="1458" y="2309"/>
                </a:lnTo>
                <a:lnTo>
                  <a:pt x="1457" y="2309"/>
                </a:lnTo>
                <a:lnTo>
                  <a:pt x="1456" y="2310"/>
                </a:lnTo>
                <a:lnTo>
                  <a:pt x="1456" y="2309"/>
                </a:lnTo>
                <a:lnTo>
                  <a:pt x="1455" y="2309"/>
                </a:lnTo>
                <a:lnTo>
                  <a:pt x="1455" y="2308"/>
                </a:lnTo>
                <a:lnTo>
                  <a:pt x="1454" y="2307"/>
                </a:lnTo>
                <a:lnTo>
                  <a:pt x="1455" y="2307"/>
                </a:lnTo>
                <a:lnTo>
                  <a:pt x="1454" y="2306"/>
                </a:lnTo>
                <a:lnTo>
                  <a:pt x="1453" y="2306"/>
                </a:lnTo>
                <a:lnTo>
                  <a:pt x="1453" y="2305"/>
                </a:lnTo>
                <a:lnTo>
                  <a:pt x="1452" y="2305"/>
                </a:lnTo>
                <a:lnTo>
                  <a:pt x="1451" y="2305"/>
                </a:lnTo>
                <a:lnTo>
                  <a:pt x="1451" y="2304"/>
                </a:lnTo>
                <a:lnTo>
                  <a:pt x="1451" y="2303"/>
                </a:lnTo>
                <a:lnTo>
                  <a:pt x="1451" y="2302"/>
                </a:lnTo>
                <a:lnTo>
                  <a:pt x="1450" y="2302"/>
                </a:lnTo>
                <a:lnTo>
                  <a:pt x="1450" y="2301"/>
                </a:lnTo>
                <a:lnTo>
                  <a:pt x="1449" y="2300"/>
                </a:lnTo>
                <a:lnTo>
                  <a:pt x="1449" y="2299"/>
                </a:lnTo>
                <a:lnTo>
                  <a:pt x="1448" y="2299"/>
                </a:lnTo>
                <a:lnTo>
                  <a:pt x="1448" y="2300"/>
                </a:lnTo>
                <a:lnTo>
                  <a:pt x="1447" y="2301"/>
                </a:lnTo>
                <a:lnTo>
                  <a:pt x="1446" y="2300"/>
                </a:lnTo>
                <a:lnTo>
                  <a:pt x="1446" y="2299"/>
                </a:lnTo>
                <a:lnTo>
                  <a:pt x="1446" y="2298"/>
                </a:lnTo>
                <a:lnTo>
                  <a:pt x="1445" y="2297"/>
                </a:lnTo>
                <a:lnTo>
                  <a:pt x="1446" y="2297"/>
                </a:lnTo>
                <a:lnTo>
                  <a:pt x="1446" y="2297"/>
                </a:lnTo>
                <a:lnTo>
                  <a:pt x="1445" y="2297"/>
                </a:lnTo>
                <a:lnTo>
                  <a:pt x="1445" y="2296"/>
                </a:lnTo>
                <a:lnTo>
                  <a:pt x="1445" y="2295"/>
                </a:lnTo>
                <a:lnTo>
                  <a:pt x="1444" y="2295"/>
                </a:lnTo>
                <a:lnTo>
                  <a:pt x="1444" y="2296"/>
                </a:lnTo>
                <a:lnTo>
                  <a:pt x="1444" y="2295"/>
                </a:lnTo>
                <a:lnTo>
                  <a:pt x="1444" y="2295"/>
                </a:lnTo>
                <a:lnTo>
                  <a:pt x="1444" y="2294"/>
                </a:lnTo>
                <a:lnTo>
                  <a:pt x="1444" y="2293"/>
                </a:lnTo>
                <a:lnTo>
                  <a:pt x="1443" y="2293"/>
                </a:lnTo>
                <a:lnTo>
                  <a:pt x="1443" y="2292"/>
                </a:lnTo>
                <a:lnTo>
                  <a:pt x="1443" y="2291"/>
                </a:lnTo>
                <a:lnTo>
                  <a:pt x="1442" y="2291"/>
                </a:lnTo>
                <a:lnTo>
                  <a:pt x="1442" y="2290"/>
                </a:lnTo>
                <a:lnTo>
                  <a:pt x="1442" y="2289"/>
                </a:lnTo>
                <a:lnTo>
                  <a:pt x="1441" y="2289"/>
                </a:lnTo>
                <a:lnTo>
                  <a:pt x="1441" y="2288"/>
                </a:lnTo>
                <a:lnTo>
                  <a:pt x="1442" y="2288"/>
                </a:lnTo>
                <a:lnTo>
                  <a:pt x="1442" y="2287"/>
                </a:lnTo>
                <a:lnTo>
                  <a:pt x="1441" y="2287"/>
                </a:lnTo>
                <a:lnTo>
                  <a:pt x="1441" y="2286"/>
                </a:lnTo>
                <a:lnTo>
                  <a:pt x="1440" y="2286"/>
                </a:lnTo>
                <a:lnTo>
                  <a:pt x="1441" y="2285"/>
                </a:lnTo>
                <a:lnTo>
                  <a:pt x="1440" y="2285"/>
                </a:lnTo>
                <a:lnTo>
                  <a:pt x="1440" y="2284"/>
                </a:lnTo>
                <a:lnTo>
                  <a:pt x="1441" y="2283"/>
                </a:lnTo>
                <a:lnTo>
                  <a:pt x="1440" y="2283"/>
                </a:lnTo>
                <a:lnTo>
                  <a:pt x="1440" y="2282"/>
                </a:lnTo>
                <a:lnTo>
                  <a:pt x="1439" y="2282"/>
                </a:lnTo>
                <a:lnTo>
                  <a:pt x="1440" y="2282"/>
                </a:lnTo>
                <a:lnTo>
                  <a:pt x="1440" y="2281"/>
                </a:lnTo>
                <a:lnTo>
                  <a:pt x="1440" y="2280"/>
                </a:lnTo>
                <a:lnTo>
                  <a:pt x="1439" y="2280"/>
                </a:lnTo>
                <a:lnTo>
                  <a:pt x="1439" y="2279"/>
                </a:lnTo>
                <a:lnTo>
                  <a:pt x="1440" y="2279"/>
                </a:lnTo>
                <a:lnTo>
                  <a:pt x="1440" y="2278"/>
                </a:lnTo>
                <a:lnTo>
                  <a:pt x="1439" y="2278"/>
                </a:lnTo>
                <a:lnTo>
                  <a:pt x="1439" y="2277"/>
                </a:lnTo>
                <a:lnTo>
                  <a:pt x="1438" y="2277"/>
                </a:lnTo>
                <a:lnTo>
                  <a:pt x="1438" y="2277"/>
                </a:lnTo>
                <a:lnTo>
                  <a:pt x="1439" y="2277"/>
                </a:lnTo>
                <a:lnTo>
                  <a:pt x="1439" y="2276"/>
                </a:lnTo>
                <a:lnTo>
                  <a:pt x="1439" y="2275"/>
                </a:lnTo>
                <a:lnTo>
                  <a:pt x="1439" y="2274"/>
                </a:lnTo>
                <a:lnTo>
                  <a:pt x="1439" y="2273"/>
                </a:lnTo>
                <a:lnTo>
                  <a:pt x="1439" y="2272"/>
                </a:lnTo>
                <a:lnTo>
                  <a:pt x="1440" y="2272"/>
                </a:lnTo>
                <a:lnTo>
                  <a:pt x="1440" y="2271"/>
                </a:lnTo>
                <a:lnTo>
                  <a:pt x="1440" y="2270"/>
                </a:lnTo>
                <a:lnTo>
                  <a:pt x="1440" y="2269"/>
                </a:lnTo>
                <a:lnTo>
                  <a:pt x="1441" y="2269"/>
                </a:lnTo>
                <a:lnTo>
                  <a:pt x="1441" y="2268"/>
                </a:lnTo>
                <a:lnTo>
                  <a:pt x="1441" y="2267"/>
                </a:lnTo>
                <a:lnTo>
                  <a:pt x="1441" y="2266"/>
                </a:lnTo>
                <a:lnTo>
                  <a:pt x="1441" y="2265"/>
                </a:lnTo>
                <a:lnTo>
                  <a:pt x="1440" y="2265"/>
                </a:lnTo>
                <a:lnTo>
                  <a:pt x="1441" y="2264"/>
                </a:lnTo>
                <a:lnTo>
                  <a:pt x="1440" y="2264"/>
                </a:lnTo>
                <a:lnTo>
                  <a:pt x="1441" y="2264"/>
                </a:lnTo>
                <a:lnTo>
                  <a:pt x="1441" y="2263"/>
                </a:lnTo>
                <a:lnTo>
                  <a:pt x="1441" y="2262"/>
                </a:lnTo>
                <a:lnTo>
                  <a:pt x="1441" y="2261"/>
                </a:lnTo>
                <a:lnTo>
                  <a:pt x="1440" y="2261"/>
                </a:lnTo>
                <a:lnTo>
                  <a:pt x="1439" y="2261"/>
                </a:lnTo>
                <a:lnTo>
                  <a:pt x="1439" y="2260"/>
                </a:lnTo>
                <a:lnTo>
                  <a:pt x="1439" y="2259"/>
                </a:lnTo>
                <a:lnTo>
                  <a:pt x="1439" y="2258"/>
                </a:lnTo>
                <a:lnTo>
                  <a:pt x="1440" y="2258"/>
                </a:lnTo>
                <a:lnTo>
                  <a:pt x="1440" y="2257"/>
                </a:lnTo>
                <a:lnTo>
                  <a:pt x="1440" y="2256"/>
                </a:lnTo>
                <a:lnTo>
                  <a:pt x="1440" y="2256"/>
                </a:lnTo>
                <a:lnTo>
                  <a:pt x="1441" y="2255"/>
                </a:lnTo>
                <a:lnTo>
                  <a:pt x="1441" y="2254"/>
                </a:lnTo>
                <a:lnTo>
                  <a:pt x="1441" y="2253"/>
                </a:lnTo>
                <a:lnTo>
                  <a:pt x="1442" y="2253"/>
                </a:lnTo>
                <a:lnTo>
                  <a:pt x="1442" y="2252"/>
                </a:lnTo>
                <a:lnTo>
                  <a:pt x="1442" y="2251"/>
                </a:lnTo>
                <a:lnTo>
                  <a:pt x="1442" y="2250"/>
                </a:lnTo>
                <a:lnTo>
                  <a:pt x="1442" y="2249"/>
                </a:lnTo>
                <a:lnTo>
                  <a:pt x="1441" y="2249"/>
                </a:lnTo>
                <a:lnTo>
                  <a:pt x="1441" y="2248"/>
                </a:lnTo>
                <a:lnTo>
                  <a:pt x="1442" y="2247"/>
                </a:lnTo>
                <a:lnTo>
                  <a:pt x="1442" y="2246"/>
                </a:lnTo>
                <a:lnTo>
                  <a:pt x="1441" y="2246"/>
                </a:lnTo>
                <a:lnTo>
                  <a:pt x="1441" y="2245"/>
                </a:lnTo>
                <a:lnTo>
                  <a:pt x="1440" y="2244"/>
                </a:lnTo>
                <a:lnTo>
                  <a:pt x="1440" y="2243"/>
                </a:lnTo>
                <a:lnTo>
                  <a:pt x="1439" y="2243"/>
                </a:lnTo>
                <a:lnTo>
                  <a:pt x="1439" y="2242"/>
                </a:lnTo>
                <a:lnTo>
                  <a:pt x="1438" y="2242"/>
                </a:lnTo>
                <a:lnTo>
                  <a:pt x="1438" y="2241"/>
                </a:lnTo>
                <a:lnTo>
                  <a:pt x="1437" y="2241"/>
                </a:lnTo>
                <a:lnTo>
                  <a:pt x="1437" y="2240"/>
                </a:lnTo>
                <a:lnTo>
                  <a:pt x="1437" y="2239"/>
                </a:lnTo>
                <a:lnTo>
                  <a:pt x="1436" y="2238"/>
                </a:lnTo>
                <a:lnTo>
                  <a:pt x="1435" y="2238"/>
                </a:lnTo>
                <a:lnTo>
                  <a:pt x="1435" y="2237"/>
                </a:lnTo>
                <a:lnTo>
                  <a:pt x="1434" y="2237"/>
                </a:lnTo>
                <a:lnTo>
                  <a:pt x="1433" y="2236"/>
                </a:lnTo>
                <a:lnTo>
                  <a:pt x="1432" y="2236"/>
                </a:lnTo>
                <a:lnTo>
                  <a:pt x="1432" y="2236"/>
                </a:lnTo>
                <a:lnTo>
                  <a:pt x="1431" y="2236"/>
                </a:lnTo>
                <a:lnTo>
                  <a:pt x="1431" y="2235"/>
                </a:lnTo>
                <a:lnTo>
                  <a:pt x="1430" y="2235"/>
                </a:lnTo>
                <a:lnTo>
                  <a:pt x="1430" y="2234"/>
                </a:lnTo>
                <a:lnTo>
                  <a:pt x="1430" y="2233"/>
                </a:lnTo>
                <a:lnTo>
                  <a:pt x="1429" y="2232"/>
                </a:lnTo>
                <a:lnTo>
                  <a:pt x="1429" y="2231"/>
                </a:lnTo>
                <a:lnTo>
                  <a:pt x="1429" y="2230"/>
                </a:lnTo>
                <a:lnTo>
                  <a:pt x="1429" y="2229"/>
                </a:lnTo>
                <a:lnTo>
                  <a:pt x="1429" y="2228"/>
                </a:lnTo>
                <a:lnTo>
                  <a:pt x="1429" y="2227"/>
                </a:lnTo>
                <a:lnTo>
                  <a:pt x="1428" y="2227"/>
                </a:lnTo>
                <a:lnTo>
                  <a:pt x="1428" y="2226"/>
                </a:lnTo>
                <a:lnTo>
                  <a:pt x="1427" y="2225"/>
                </a:lnTo>
                <a:lnTo>
                  <a:pt x="1426" y="2224"/>
                </a:lnTo>
                <a:lnTo>
                  <a:pt x="1425" y="2223"/>
                </a:lnTo>
                <a:lnTo>
                  <a:pt x="1425" y="2222"/>
                </a:lnTo>
                <a:lnTo>
                  <a:pt x="1424" y="2221"/>
                </a:lnTo>
                <a:lnTo>
                  <a:pt x="1424" y="2220"/>
                </a:lnTo>
                <a:lnTo>
                  <a:pt x="1424" y="2219"/>
                </a:lnTo>
                <a:lnTo>
                  <a:pt x="1424" y="2218"/>
                </a:lnTo>
                <a:lnTo>
                  <a:pt x="1424" y="2217"/>
                </a:lnTo>
                <a:lnTo>
                  <a:pt x="1425" y="2216"/>
                </a:lnTo>
                <a:lnTo>
                  <a:pt x="1425" y="2215"/>
                </a:lnTo>
                <a:lnTo>
                  <a:pt x="1426" y="2215"/>
                </a:lnTo>
                <a:lnTo>
                  <a:pt x="1427" y="2215"/>
                </a:lnTo>
                <a:lnTo>
                  <a:pt x="1427" y="2214"/>
                </a:lnTo>
                <a:lnTo>
                  <a:pt x="1427" y="2213"/>
                </a:lnTo>
                <a:lnTo>
                  <a:pt x="1427" y="2212"/>
                </a:lnTo>
                <a:lnTo>
                  <a:pt x="1427" y="2211"/>
                </a:lnTo>
                <a:lnTo>
                  <a:pt x="1428" y="2210"/>
                </a:lnTo>
                <a:lnTo>
                  <a:pt x="1428" y="2209"/>
                </a:lnTo>
                <a:lnTo>
                  <a:pt x="1429" y="2208"/>
                </a:lnTo>
                <a:lnTo>
                  <a:pt x="1430" y="2207"/>
                </a:lnTo>
                <a:lnTo>
                  <a:pt x="1431" y="2207"/>
                </a:lnTo>
                <a:lnTo>
                  <a:pt x="1432" y="2207"/>
                </a:lnTo>
                <a:lnTo>
                  <a:pt x="1433" y="2207"/>
                </a:lnTo>
                <a:lnTo>
                  <a:pt x="1434" y="2207"/>
                </a:lnTo>
                <a:lnTo>
                  <a:pt x="1435" y="2206"/>
                </a:lnTo>
                <a:lnTo>
                  <a:pt x="1435" y="2205"/>
                </a:lnTo>
                <a:lnTo>
                  <a:pt x="1429" y="2205"/>
                </a:lnTo>
                <a:lnTo>
                  <a:pt x="1427" y="2205"/>
                </a:lnTo>
                <a:lnTo>
                  <a:pt x="1420" y="2204"/>
                </a:lnTo>
                <a:lnTo>
                  <a:pt x="1417" y="2204"/>
                </a:lnTo>
                <a:lnTo>
                  <a:pt x="1414" y="2204"/>
                </a:lnTo>
                <a:lnTo>
                  <a:pt x="1408" y="2203"/>
                </a:lnTo>
                <a:lnTo>
                  <a:pt x="1403" y="2203"/>
                </a:lnTo>
                <a:lnTo>
                  <a:pt x="1395" y="2202"/>
                </a:lnTo>
                <a:lnTo>
                  <a:pt x="1366" y="2201"/>
                </a:lnTo>
                <a:lnTo>
                  <a:pt x="1352" y="2200"/>
                </a:lnTo>
                <a:lnTo>
                  <a:pt x="1347" y="2199"/>
                </a:lnTo>
                <a:lnTo>
                  <a:pt x="1346" y="2199"/>
                </a:lnTo>
                <a:lnTo>
                  <a:pt x="1332" y="2198"/>
                </a:lnTo>
                <a:lnTo>
                  <a:pt x="1329" y="2198"/>
                </a:lnTo>
                <a:lnTo>
                  <a:pt x="1325" y="2198"/>
                </a:lnTo>
                <a:lnTo>
                  <a:pt x="1324" y="2198"/>
                </a:lnTo>
                <a:lnTo>
                  <a:pt x="1313" y="2197"/>
                </a:lnTo>
                <a:lnTo>
                  <a:pt x="1312" y="2197"/>
                </a:lnTo>
                <a:lnTo>
                  <a:pt x="1301" y="2197"/>
                </a:lnTo>
                <a:lnTo>
                  <a:pt x="1301" y="2197"/>
                </a:lnTo>
                <a:lnTo>
                  <a:pt x="1299" y="2196"/>
                </a:lnTo>
                <a:lnTo>
                  <a:pt x="1298" y="2196"/>
                </a:lnTo>
                <a:lnTo>
                  <a:pt x="1297" y="2196"/>
                </a:lnTo>
                <a:lnTo>
                  <a:pt x="1293" y="2196"/>
                </a:lnTo>
                <a:lnTo>
                  <a:pt x="1289" y="2196"/>
                </a:lnTo>
                <a:lnTo>
                  <a:pt x="1283" y="2196"/>
                </a:lnTo>
                <a:lnTo>
                  <a:pt x="1282" y="2195"/>
                </a:lnTo>
                <a:lnTo>
                  <a:pt x="1276" y="2195"/>
                </a:lnTo>
                <a:lnTo>
                  <a:pt x="1273" y="2195"/>
                </a:lnTo>
                <a:lnTo>
                  <a:pt x="1271" y="2195"/>
                </a:lnTo>
                <a:lnTo>
                  <a:pt x="1269" y="2195"/>
                </a:lnTo>
                <a:lnTo>
                  <a:pt x="1267" y="2195"/>
                </a:lnTo>
                <a:lnTo>
                  <a:pt x="1258" y="2195"/>
                </a:lnTo>
                <a:lnTo>
                  <a:pt x="1254" y="2195"/>
                </a:lnTo>
                <a:lnTo>
                  <a:pt x="1248" y="2194"/>
                </a:lnTo>
                <a:lnTo>
                  <a:pt x="1243" y="2194"/>
                </a:lnTo>
                <a:lnTo>
                  <a:pt x="1239" y="2194"/>
                </a:lnTo>
                <a:lnTo>
                  <a:pt x="1230" y="2193"/>
                </a:lnTo>
                <a:lnTo>
                  <a:pt x="1226" y="2193"/>
                </a:lnTo>
                <a:lnTo>
                  <a:pt x="1222" y="2193"/>
                </a:lnTo>
                <a:lnTo>
                  <a:pt x="1214" y="2192"/>
                </a:lnTo>
                <a:lnTo>
                  <a:pt x="1204" y="2192"/>
                </a:lnTo>
                <a:lnTo>
                  <a:pt x="1197" y="2191"/>
                </a:lnTo>
                <a:lnTo>
                  <a:pt x="1180" y="2190"/>
                </a:lnTo>
                <a:lnTo>
                  <a:pt x="1179" y="2190"/>
                </a:lnTo>
                <a:lnTo>
                  <a:pt x="1174" y="2190"/>
                </a:lnTo>
                <a:lnTo>
                  <a:pt x="1168" y="2190"/>
                </a:lnTo>
                <a:lnTo>
                  <a:pt x="1153" y="2189"/>
                </a:lnTo>
                <a:lnTo>
                  <a:pt x="1150" y="2188"/>
                </a:lnTo>
                <a:lnTo>
                  <a:pt x="1149" y="2188"/>
                </a:lnTo>
                <a:lnTo>
                  <a:pt x="1148" y="2188"/>
                </a:lnTo>
                <a:lnTo>
                  <a:pt x="1145" y="2188"/>
                </a:lnTo>
                <a:lnTo>
                  <a:pt x="1129" y="2187"/>
                </a:lnTo>
                <a:lnTo>
                  <a:pt x="1125" y="2187"/>
                </a:lnTo>
                <a:lnTo>
                  <a:pt x="1124" y="2187"/>
                </a:lnTo>
                <a:lnTo>
                  <a:pt x="1123" y="2187"/>
                </a:lnTo>
                <a:lnTo>
                  <a:pt x="1122" y="2187"/>
                </a:lnTo>
                <a:lnTo>
                  <a:pt x="1119" y="2187"/>
                </a:lnTo>
                <a:lnTo>
                  <a:pt x="1115" y="2186"/>
                </a:lnTo>
                <a:lnTo>
                  <a:pt x="1114" y="2186"/>
                </a:lnTo>
                <a:lnTo>
                  <a:pt x="1106" y="2186"/>
                </a:lnTo>
                <a:lnTo>
                  <a:pt x="1099" y="2185"/>
                </a:lnTo>
                <a:lnTo>
                  <a:pt x="1098" y="2185"/>
                </a:lnTo>
                <a:lnTo>
                  <a:pt x="1096" y="2185"/>
                </a:lnTo>
                <a:lnTo>
                  <a:pt x="1094" y="2185"/>
                </a:lnTo>
                <a:lnTo>
                  <a:pt x="1086" y="2185"/>
                </a:lnTo>
                <a:lnTo>
                  <a:pt x="1085" y="2184"/>
                </a:lnTo>
                <a:lnTo>
                  <a:pt x="1080" y="2184"/>
                </a:lnTo>
                <a:lnTo>
                  <a:pt x="1079" y="2184"/>
                </a:lnTo>
                <a:lnTo>
                  <a:pt x="1074" y="2184"/>
                </a:lnTo>
                <a:lnTo>
                  <a:pt x="1072" y="2184"/>
                </a:lnTo>
                <a:lnTo>
                  <a:pt x="1068" y="2183"/>
                </a:lnTo>
                <a:lnTo>
                  <a:pt x="1064" y="2183"/>
                </a:lnTo>
                <a:lnTo>
                  <a:pt x="1059" y="2183"/>
                </a:lnTo>
                <a:lnTo>
                  <a:pt x="1054" y="2182"/>
                </a:lnTo>
                <a:lnTo>
                  <a:pt x="1046" y="2182"/>
                </a:lnTo>
                <a:lnTo>
                  <a:pt x="1045" y="2182"/>
                </a:lnTo>
                <a:lnTo>
                  <a:pt x="1043" y="2182"/>
                </a:lnTo>
                <a:lnTo>
                  <a:pt x="1042" y="2182"/>
                </a:lnTo>
                <a:lnTo>
                  <a:pt x="1039" y="2182"/>
                </a:lnTo>
                <a:lnTo>
                  <a:pt x="1037" y="2181"/>
                </a:lnTo>
                <a:lnTo>
                  <a:pt x="1030" y="2181"/>
                </a:lnTo>
                <a:lnTo>
                  <a:pt x="1031" y="2181"/>
                </a:lnTo>
                <a:lnTo>
                  <a:pt x="1029" y="2181"/>
                </a:lnTo>
                <a:lnTo>
                  <a:pt x="1026" y="2181"/>
                </a:lnTo>
                <a:lnTo>
                  <a:pt x="1024" y="2181"/>
                </a:lnTo>
                <a:lnTo>
                  <a:pt x="1022" y="2180"/>
                </a:lnTo>
                <a:lnTo>
                  <a:pt x="1021" y="2180"/>
                </a:lnTo>
                <a:lnTo>
                  <a:pt x="1018" y="2180"/>
                </a:lnTo>
                <a:lnTo>
                  <a:pt x="1015" y="2180"/>
                </a:lnTo>
                <a:lnTo>
                  <a:pt x="1011" y="2180"/>
                </a:lnTo>
                <a:lnTo>
                  <a:pt x="998" y="2179"/>
                </a:lnTo>
                <a:lnTo>
                  <a:pt x="989" y="2178"/>
                </a:lnTo>
                <a:lnTo>
                  <a:pt x="988" y="2178"/>
                </a:lnTo>
                <a:lnTo>
                  <a:pt x="987" y="2178"/>
                </a:lnTo>
                <a:lnTo>
                  <a:pt x="986" y="2178"/>
                </a:lnTo>
                <a:lnTo>
                  <a:pt x="982" y="2178"/>
                </a:lnTo>
                <a:lnTo>
                  <a:pt x="981" y="2178"/>
                </a:lnTo>
                <a:lnTo>
                  <a:pt x="979" y="2178"/>
                </a:lnTo>
                <a:lnTo>
                  <a:pt x="977" y="2177"/>
                </a:lnTo>
                <a:lnTo>
                  <a:pt x="975" y="2177"/>
                </a:lnTo>
                <a:lnTo>
                  <a:pt x="971" y="2177"/>
                </a:lnTo>
                <a:lnTo>
                  <a:pt x="962" y="2177"/>
                </a:lnTo>
                <a:lnTo>
                  <a:pt x="961" y="2176"/>
                </a:lnTo>
                <a:lnTo>
                  <a:pt x="958" y="2176"/>
                </a:lnTo>
                <a:lnTo>
                  <a:pt x="957" y="2176"/>
                </a:lnTo>
                <a:lnTo>
                  <a:pt x="950" y="2176"/>
                </a:lnTo>
                <a:lnTo>
                  <a:pt x="949" y="2176"/>
                </a:lnTo>
                <a:lnTo>
                  <a:pt x="947" y="2175"/>
                </a:lnTo>
                <a:lnTo>
                  <a:pt x="946" y="2175"/>
                </a:lnTo>
                <a:lnTo>
                  <a:pt x="945" y="2175"/>
                </a:lnTo>
                <a:lnTo>
                  <a:pt x="942" y="2175"/>
                </a:lnTo>
                <a:lnTo>
                  <a:pt x="941" y="2175"/>
                </a:lnTo>
                <a:lnTo>
                  <a:pt x="938" y="2175"/>
                </a:lnTo>
                <a:lnTo>
                  <a:pt x="934" y="2175"/>
                </a:lnTo>
                <a:lnTo>
                  <a:pt x="933" y="2174"/>
                </a:lnTo>
                <a:lnTo>
                  <a:pt x="928" y="2174"/>
                </a:lnTo>
                <a:lnTo>
                  <a:pt x="925" y="2174"/>
                </a:lnTo>
                <a:lnTo>
                  <a:pt x="922" y="2174"/>
                </a:lnTo>
                <a:lnTo>
                  <a:pt x="914" y="2174"/>
                </a:lnTo>
                <a:lnTo>
                  <a:pt x="911" y="2174"/>
                </a:lnTo>
                <a:lnTo>
                  <a:pt x="906" y="2174"/>
                </a:lnTo>
                <a:lnTo>
                  <a:pt x="902" y="2174"/>
                </a:lnTo>
                <a:lnTo>
                  <a:pt x="897" y="2173"/>
                </a:lnTo>
                <a:lnTo>
                  <a:pt x="892" y="2173"/>
                </a:lnTo>
                <a:lnTo>
                  <a:pt x="891" y="2173"/>
                </a:lnTo>
                <a:lnTo>
                  <a:pt x="889" y="2173"/>
                </a:lnTo>
                <a:lnTo>
                  <a:pt x="880" y="2172"/>
                </a:lnTo>
                <a:lnTo>
                  <a:pt x="876" y="2172"/>
                </a:lnTo>
                <a:lnTo>
                  <a:pt x="874" y="2172"/>
                </a:lnTo>
                <a:lnTo>
                  <a:pt x="871" y="2171"/>
                </a:lnTo>
                <a:lnTo>
                  <a:pt x="865" y="2171"/>
                </a:lnTo>
                <a:lnTo>
                  <a:pt x="856" y="2171"/>
                </a:lnTo>
                <a:lnTo>
                  <a:pt x="851" y="2170"/>
                </a:lnTo>
                <a:lnTo>
                  <a:pt x="848" y="2170"/>
                </a:lnTo>
                <a:lnTo>
                  <a:pt x="840" y="2170"/>
                </a:lnTo>
                <a:lnTo>
                  <a:pt x="837" y="2170"/>
                </a:lnTo>
                <a:lnTo>
                  <a:pt x="832" y="2169"/>
                </a:lnTo>
                <a:lnTo>
                  <a:pt x="831" y="2169"/>
                </a:lnTo>
                <a:lnTo>
                  <a:pt x="827" y="2169"/>
                </a:lnTo>
                <a:lnTo>
                  <a:pt x="825" y="2169"/>
                </a:lnTo>
                <a:lnTo>
                  <a:pt x="823" y="2169"/>
                </a:lnTo>
                <a:lnTo>
                  <a:pt x="819" y="2168"/>
                </a:lnTo>
                <a:lnTo>
                  <a:pt x="805" y="2168"/>
                </a:lnTo>
                <a:lnTo>
                  <a:pt x="804" y="2167"/>
                </a:lnTo>
                <a:lnTo>
                  <a:pt x="799" y="2167"/>
                </a:lnTo>
                <a:lnTo>
                  <a:pt x="795" y="2167"/>
                </a:lnTo>
                <a:lnTo>
                  <a:pt x="790" y="2167"/>
                </a:lnTo>
                <a:lnTo>
                  <a:pt x="789" y="2167"/>
                </a:lnTo>
                <a:lnTo>
                  <a:pt x="786" y="2166"/>
                </a:lnTo>
                <a:lnTo>
                  <a:pt x="784" y="2166"/>
                </a:lnTo>
                <a:lnTo>
                  <a:pt x="777" y="2166"/>
                </a:lnTo>
                <a:lnTo>
                  <a:pt x="775" y="2166"/>
                </a:lnTo>
                <a:lnTo>
                  <a:pt x="772" y="2166"/>
                </a:lnTo>
                <a:lnTo>
                  <a:pt x="771" y="2165"/>
                </a:lnTo>
                <a:lnTo>
                  <a:pt x="765" y="2165"/>
                </a:lnTo>
                <a:lnTo>
                  <a:pt x="762" y="2165"/>
                </a:lnTo>
                <a:lnTo>
                  <a:pt x="761" y="2165"/>
                </a:lnTo>
                <a:lnTo>
                  <a:pt x="752" y="2164"/>
                </a:lnTo>
                <a:lnTo>
                  <a:pt x="751" y="2164"/>
                </a:lnTo>
                <a:lnTo>
                  <a:pt x="749" y="2164"/>
                </a:lnTo>
                <a:lnTo>
                  <a:pt x="747" y="2164"/>
                </a:lnTo>
                <a:lnTo>
                  <a:pt x="746" y="2164"/>
                </a:lnTo>
                <a:lnTo>
                  <a:pt x="743" y="2164"/>
                </a:lnTo>
                <a:lnTo>
                  <a:pt x="742" y="2164"/>
                </a:lnTo>
                <a:lnTo>
                  <a:pt x="742" y="2163"/>
                </a:lnTo>
                <a:lnTo>
                  <a:pt x="737" y="2163"/>
                </a:lnTo>
                <a:lnTo>
                  <a:pt x="736" y="2163"/>
                </a:lnTo>
                <a:lnTo>
                  <a:pt x="732" y="2163"/>
                </a:lnTo>
                <a:lnTo>
                  <a:pt x="730" y="2163"/>
                </a:lnTo>
                <a:lnTo>
                  <a:pt x="728" y="2163"/>
                </a:lnTo>
                <a:lnTo>
                  <a:pt x="719" y="2162"/>
                </a:lnTo>
                <a:lnTo>
                  <a:pt x="716" y="2162"/>
                </a:lnTo>
                <a:lnTo>
                  <a:pt x="714" y="2162"/>
                </a:lnTo>
                <a:lnTo>
                  <a:pt x="711" y="2162"/>
                </a:lnTo>
                <a:lnTo>
                  <a:pt x="707" y="2161"/>
                </a:lnTo>
                <a:lnTo>
                  <a:pt x="701" y="2161"/>
                </a:lnTo>
                <a:lnTo>
                  <a:pt x="695" y="2161"/>
                </a:lnTo>
                <a:lnTo>
                  <a:pt x="692" y="2161"/>
                </a:lnTo>
                <a:lnTo>
                  <a:pt x="689" y="2160"/>
                </a:lnTo>
                <a:lnTo>
                  <a:pt x="688" y="2160"/>
                </a:lnTo>
                <a:lnTo>
                  <a:pt x="687" y="2160"/>
                </a:lnTo>
                <a:lnTo>
                  <a:pt x="684" y="2160"/>
                </a:lnTo>
                <a:lnTo>
                  <a:pt x="679" y="2160"/>
                </a:lnTo>
                <a:lnTo>
                  <a:pt x="678" y="2160"/>
                </a:lnTo>
                <a:lnTo>
                  <a:pt x="675" y="2159"/>
                </a:lnTo>
                <a:lnTo>
                  <a:pt x="672" y="2159"/>
                </a:lnTo>
                <a:lnTo>
                  <a:pt x="669" y="2159"/>
                </a:lnTo>
                <a:lnTo>
                  <a:pt x="668" y="2159"/>
                </a:lnTo>
                <a:lnTo>
                  <a:pt x="666" y="2159"/>
                </a:lnTo>
                <a:lnTo>
                  <a:pt x="665" y="2159"/>
                </a:lnTo>
                <a:lnTo>
                  <a:pt x="664" y="2159"/>
                </a:lnTo>
                <a:lnTo>
                  <a:pt x="662" y="2159"/>
                </a:lnTo>
                <a:lnTo>
                  <a:pt x="657" y="2158"/>
                </a:lnTo>
                <a:lnTo>
                  <a:pt x="656" y="2158"/>
                </a:lnTo>
                <a:lnTo>
                  <a:pt x="653" y="2158"/>
                </a:lnTo>
                <a:lnTo>
                  <a:pt x="647" y="2158"/>
                </a:lnTo>
                <a:lnTo>
                  <a:pt x="647" y="2158"/>
                </a:lnTo>
                <a:lnTo>
                  <a:pt x="645" y="2158"/>
                </a:lnTo>
                <a:lnTo>
                  <a:pt x="644" y="2158"/>
                </a:lnTo>
                <a:lnTo>
                  <a:pt x="640" y="2157"/>
                </a:lnTo>
                <a:lnTo>
                  <a:pt x="636" y="2157"/>
                </a:lnTo>
                <a:lnTo>
                  <a:pt x="633" y="2157"/>
                </a:lnTo>
                <a:lnTo>
                  <a:pt x="628" y="2157"/>
                </a:lnTo>
                <a:lnTo>
                  <a:pt x="625" y="2156"/>
                </a:lnTo>
                <a:lnTo>
                  <a:pt x="620" y="2156"/>
                </a:lnTo>
                <a:lnTo>
                  <a:pt x="618" y="2156"/>
                </a:lnTo>
                <a:lnTo>
                  <a:pt x="611" y="2155"/>
                </a:lnTo>
                <a:lnTo>
                  <a:pt x="608" y="2155"/>
                </a:lnTo>
                <a:lnTo>
                  <a:pt x="598" y="2155"/>
                </a:lnTo>
                <a:lnTo>
                  <a:pt x="589" y="2154"/>
                </a:lnTo>
                <a:lnTo>
                  <a:pt x="584" y="2154"/>
                </a:lnTo>
                <a:lnTo>
                  <a:pt x="582" y="2154"/>
                </a:lnTo>
                <a:lnTo>
                  <a:pt x="581" y="2154"/>
                </a:lnTo>
                <a:lnTo>
                  <a:pt x="577" y="2154"/>
                </a:lnTo>
                <a:lnTo>
                  <a:pt x="574" y="2154"/>
                </a:lnTo>
                <a:lnTo>
                  <a:pt x="571" y="2154"/>
                </a:lnTo>
                <a:lnTo>
                  <a:pt x="568" y="2154"/>
                </a:lnTo>
                <a:lnTo>
                  <a:pt x="557" y="2153"/>
                </a:lnTo>
                <a:lnTo>
                  <a:pt x="555" y="2153"/>
                </a:lnTo>
                <a:lnTo>
                  <a:pt x="549" y="2153"/>
                </a:lnTo>
                <a:lnTo>
                  <a:pt x="544" y="2153"/>
                </a:lnTo>
                <a:lnTo>
                  <a:pt x="535" y="2152"/>
                </a:lnTo>
                <a:lnTo>
                  <a:pt x="534" y="2152"/>
                </a:lnTo>
                <a:lnTo>
                  <a:pt x="529" y="2152"/>
                </a:lnTo>
                <a:lnTo>
                  <a:pt x="528" y="2152"/>
                </a:lnTo>
                <a:lnTo>
                  <a:pt x="527" y="2152"/>
                </a:lnTo>
                <a:lnTo>
                  <a:pt x="521" y="2151"/>
                </a:lnTo>
                <a:lnTo>
                  <a:pt x="516" y="2151"/>
                </a:lnTo>
                <a:lnTo>
                  <a:pt x="512" y="2151"/>
                </a:lnTo>
                <a:lnTo>
                  <a:pt x="511" y="2151"/>
                </a:lnTo>
                <a:lnTo>
                  <a:pt x="509" y="2151"/>
                </a:lnTo>
                <a:lnTo>
                  <a:pt x="507" y="2150"/>
                </a:lnTo>
                <a:lnTo>
                  <a:pt x="505" y="2150"/>
                </a:lnTo>
                <a:lnTo>
                  <a:pt x="503" y="2150"/>
                </a:lnTo>
                <a:lnTo>
                  <a:pt x="502" y="2150"/>
                </a:lnTo>
                <a:lnTo>
                  <a:pt x="501" y="2150"/>
                </a:lnTo>
                <a:lnTo>
                  <a:pt x="499" y="2150"/>
                </a:lnTo>
                <a:lnTo>
                  <a:pt x="491" y="2150"/>
                </a:lnTo>
                <a:lnTo>
                  <a:pt x="488" y="2149"/>
                </a:lnTo>
                <a:lnTo>
                  <a:pt x="485" y="2149"/>
                </a:lnTo>
                <a:lnTo>
                  <a:pt x="483" y="2149"/>
                </a:lnTo>
                <a:lnTo>
                  <a:pt x="476" y="2149"/>
                </a:lnTo>
                <a:lnTo>
                  <a:pt x="471" y="2149"/>
                </a:lnTo>
                <a:lnTo>
                  <a:pt x="469" y="2149"/>
                </a:lnTo>
                <a:lnTo>
                  <a:pt x="466" y="2149"/>
                </a:lnTo>
                <a:lnTo>
                  <a:pt x="463" y="2149"/>
                </a:lnTo>
                <a:lnTo>
                  <a:pt x="463" y="2148"/>
                </a:lnTo>
                <a:lnTo>
                  <a:pt x="460" y="2148"/>
                </a:lnTo>
                <a:lnTo>
                  <a:pt x="456" y="2148"/>
                </a:lnTo>
                <a:lnTo>
                  <a:pt x="450" y="2147"/>
                </a:lnTo>
                <a:lnTo>
                  <a:pt x="449" y="2147"/>
                </a:lnTo>
                <a:lnTo>
                  <a:pt x="448" y="2147"/>
                </a:lnTo>
                <a:lnTo>
                  <a:pt x="442" y="2147"/>
                </a:lnTo>
                <a:lnTo>
                  <a:pt x="438" y="2147"/>
                </a:lnTo>
                <a:lnTo>
                  <a:pt x="436" y="2146"/>
                </a:lnTo>
                <a:lnTo>
                  <a:pt x="434" y="2146"/>
                </a:lnTo>
                <a:lnTo>
                  <a:pt x="433" y="2146"/>
                </a:lnTo>
                <a:lnTo>
                  <a:pt x="432" y="2146"/>
                </a:lnTo>
                <a:lnTo>
                  <a:pt x="430" y="2146"/>
                </a:lnTo>
                <a:lnTo>
                  <a:pt x="427" y="2146"/>
                </a:lnTo>
                <a:lnTo>
                  <a:pt x="421" y="2145"/>
                </a:lnTo>
                <a:lnTo>
                  <a:pt x="419" y="2145"/>
                </a:lnTo>
                <a:lnTo>
                  <a:pt x="417" y="2145"/>
                </a:lnTo>
                <a:lnTo>
                  <a:pt x="414" y="2145"/>
                </a:lnTo>
                <a:lnTo>
                  <a:pt x="412" y="2145"/>
                </a:lnTo>
                <a:lnTo>
                  <a:pt x="409" y="2145"/>
                </a:lnTo>
                <a:lnTo>
                  <a:pt x="406" y="2145"/>
                </a:lnTo>
                <a:lnTo>
                  <a:pt x="404" y="2144"/>
                </a:lnTo>
                <a:lnTo>
                  <a:pt x="403" y="2144"/>
                </a:lnTo>
                <a:lnTo>
                  <a:pt x="400" y="2144"/>
                </a:lnTo>
                <a:lnTo>
                  <a:pt x="395" y="2144"/>
                </a:lnTo>
                <a:lnTo>
                  <a:pt x="387" y="2143"/>
                </a:lnTo>
                <a:lnTo>
                  <a:pt x="386" y="2143"/>
                </a:lnTo>
                <a:lnTo>
                  <a:pt x="383" y="2143"/>
                </a:lnTo>
                <a:lnTo>
                  <a:pt x="382" y="2143"/>
                </a:lnTo>
                <a:lnTo>
                  <a:pt x="381" y="2143"/>
                </a:lnTo>
                <a:lnTo>
                  <a:pt x="378" y="2143"/>
                </a:lnTo>
                <a:lnTo>
                  <a:pt x="376" y="2143"/>
                </a:lnTo>
                <a:lnTo>
                  <a:pt x="374" y="2142"/>
                </a:lnTo>
                <a:lnTo>
                  <a:pt x="373" y="2142"/>
                </a:lnTo>
                <a:lnTo>
                  <a:pt x="370" y="2142"/>
                </a:lnTo>
                <a:lnTo>
                  <a:pt x="369" y="2142"/>
                </a:lnTo>
                <a:lnTo>
                  <a:pt x="361" y="2142"/>
                </a:lnTo>
                <a:lnTo>
                  <a:pt x="354" y="2141"/>
                </a:lnTo>
                <a:lnTo>
                  <a:pt x="352" y="2141"/>
                </a:lnTo>
                <a:lnTo>
                  <a:pt x="346" y="2141"/>
                </a:lnTo>
                <a:lnTo>
                  <a:pt x="344" y="2141"/>
                </a:lnTo>
                <a:lnTo>
                  <a:pt x="341" y="2141"/>
                </a:lnTo>
                <a:lnTo>
                  <a:pt x="340" y="2140"/>
                </a:lnTo>
                <a:lnTo>
                  <a:pt x="336" y="2140"/>
                </a:lnTo>
                <a:lnTo>
                  <a:pt x="334" y="2140"/>
                </a:lnTo>
                <a:lnTo>
                  <a:pt x="332" y="2140"/>
                </a:lnTo>
                <a:lnTo>
                  <a:pt x="324" y="2139"/>
                </a:lnTo>
                <a:lnTo>
                  <a:pt x="315" y="2139"/>
                </a:lnTo>
                <a:lnTo>
                  <a:pt x="310" y="2139"/>
                </a:lnTo>
                <a:lnTo>
                  <a:pt x="309" y="2138"/>
                </a:lnTo>
                <a:lnTo>
                  <a:pt x="304" y="2138"/>
                </a:lnTo>
                <a:lnTo>
                  <a:pt x="299" y="2138"/>
                </a:lnTo>
                <a:lnTo>
                  <a:pt x="299" y="2138"/>
                </a:lnTo>
                <a:lnTo>
                  <a:pt x="296" y="2138"/>
                </a:lnTo>
                <a:lnTo>
                  <a:pt x="295" y="2138"/>
                </a:lnTo>
                <a:lnTo>
                  <a:pt x="293" y="2138"/>
                </a:lnTo>
                <a:lnTo>
                  <a:pt x="292" y="2138"/>
                </a:lnTo>
                <a:lnTo>
                  <a:pt x="292" y="2137"/>
                </a:lnTo>
                <a:lnTo>
                  <a:pt x="291" y="2135"/>
                </a:lnTo>
                <a:lnTo>
                  <a:pt x="290" y="2134"/>
                </a:lnTo>
                <a:lnTo>
                  <a:pt x="290" y="2133"/>
                </a:lnTo>
                <a:lnTo>
                  <a:pt x="289" y="2132"/>
                </a:lnTo>
                <a:lnTo>
                  <a:pt x="288" y="2131"/>
                </a:lnTo>
                <a:lnTo>
                  <a:pt x="287" y="2130"/>
                </a:lnTo>
                <a:lnTo>
                  <a:pt x="286" y="2130"/>
                </a:lnTo>
                <a:lnTo>
                  <a:pt x="286" y="2129"/>
                </a:lnTo>
                <a:lnTo>
                  <a:pt x="285" y="2129"/>
                </a:lnTo>
                <a:lnTo>
                  <a:pt x="285" y="2128"/>
                </a:lnTo>
                <a:lnTo>
                  <a:pt x="284" y="2128"/>
                </a:lnTo>
                <a:lnTo>
                  <a:pt x="283" y="2127"/>
                </a:lnTo>
                <a:lnTo>
                  <a:pt x="283" y="2126"/>
                </a:lnTo>
                <a:lnTo>
                  <a:pt x="283" y="2125"/>
                </a:lnTo>
                <a:lnTo>
                  <a:pt x="282" y="2124"/>
                </a:lnTo>
                <a:lnTo>
                  <a:pt x="282" y="2123"/>
                </a:lnTo>
                <a:lnTo>
                  <a:pt x="282" y="2122"/>
                </a:lnTo>
                <a:lnTo>
                  <a:pt x="281" y="2122"/>
                </a:lnTo>
                <a:lnTo>
                  <a:pt x="281" y="2121"/>
                </a:lnTo>
                <a:lnTo>
                  <a:pt x="280" y="2121"/>
                </a:lnTo>
                <a:lnTo>
                  <a:pt x="280" y="2120"/>
                </a:lnTo>
                <a:lnTo>
                  <a:pt x="279" y="2120"/>
                </a:lnTo>
                <a:lnTo>
                  <a:pt x="279" y="2119"/>
                </a:lnTo>
                <a:lnTo>
                  <a:pt x="279" y="2119"/>
                </a:lnTo>
                <a:lnTo>
                  <a:pt x="279" y="2118"/>
                </a:lnTo>
                <a:lnTo>
                  <a:pt x="278" y="2118"/>
                </a:lnTo>
                <a:lnTo>
                  <a:pt x="278" y="2117"/>
                </a:lnTo>
                <a:lnTo>
                  <a:pt x="277" y="2117"/>
                </a:lnTo>
                <a:lnTo>
                  <a:pt x="276" y="2117"/>
                </a:lnTo>
                <a:lnTo>
                  <a:pt x="275" y="2118"/>
                </a:lnTo>
                <a:lnTo>
                  <a:pt x="274" y="2118"/>
                </a:lnTo>
                <a:lnTo>
                  <a:pt x="273" y="2118"/>
                </a:lnTo>
                <a:lnTo>
                  <a:pt x="272" y="2118"/>
                </a:lnTo>
                <a:lnTo>
                  <a:pt x="272" y="2117"/>
                </a:lnTo>
                <a:lnTo>
                  <a:pt x="271" y="2117"/>
                </a:lnTo>
                <a:lnTo>
                  <a:pt x="271" y="2116"/>
                </a:lnTo>
                <a:lnTo>
                  <a:pt x="271" y="2115"/>
                </a:lnTo>
                <a:lnTo>
                  <a:pt x="271" y="2114"/>
                </a:lnTo>
                <a:lnTo>
                  <a:pt x="271" y="2113"/>
                </a:lnTo>
                <a:lnTo>
                  <a:pt x="270" y="2113"/>
                </a:lnTo>
                <a:lnTo>
                  <a:pt x="270" y="2113"/>
                </a:lnTo>
                <a:lnTo>
                  <a:pt x="269" y="2112"/>
                </a:lnTo>
                <a:lnTo>
                  <a:pt x="269" y="2111"/>
                </a:lnTo>
                <a:lnTo>
                  <a:pt x="268" y="2111"/>
                </a:lnTo>
                <a:lnTo>
                  <a:pt x="269" y="2109"/>
                </a:lnTo>
                <a:lnTo>
                  <a:pt x="269" y="2108"/>
                </a:lnTo>
                <a:lnTo>
                  <a:pt x="269" y="2107"/>
                </a:lnTo>
                <a:lnTo>
                  <a:pt x="269" y="2106"/>
                </a:lnTo>
                <a:lnTo>
                  <a:pt x="269" y="2105"/>
                </a:lnTo>
                <a:lnTo>
                  <a:pt x="269" y="2104"/>
                </a:lnTo>
                <a:lnTo>
                  <a:pt x="268" y="2103"/>
                </a:lnTo>
                <a:lnTo>
                  <a:pt x="267" y="2101"/>
                </a:lnTo>
                <a:lnTo>
                  <a:pt x="266" y="2100"/>
                </a:lnTo>
                <a:lnTo>
                  <a:pt x="266" y="2099"/>
                </a:lnTo>
                <a:lnTo>
                  <a:pt x="265" y="2098"/>
                </a:lnTo>
                <a:lnTo>
                  <a:pt x="265" y="2097"/>
                </a:lnTo>
                <a:lnTo>
                  <a:pt x="264" y="2096"/>
                </a:lnTo>
                <a:lnTo>
                  <a:pt x="264" y="2095"/>
                </a:lnTo>
                <a:lnTo>
                  <a:pt x="264" y="2094"/>
                </a:lnTo>
                <a:lnTo>
                  <a:pt x="264" y="2093"/>
                </a:lnTo>
                <a:lnTo>
                  <a:pt x="265" y="2092"/>
                </a:lnTo>
                <a:lnTo>
                  <a:pt x="265" y="2092"/>
                </a:lnTo>
                <a:lnTo>
                  <a:pt x="265" y="2091"/>
                </a:lnTo>
                <a:lnTo>
                  <a:pt x="264" y="2091"/>
                </a:lnTo>
                <a:lnTo>
                  <a:pt x="264" y="2090"/>
                </a:lnTo>
                <a:lnTo>
                  <a:pt x="264" y="2089"/>
                </a:lnTo>
                <a:lnTo>
                  <a:pt x="263" y="2089"/>
                </a:lnTo>
                <a:lnTo>
                  <a:pt x="263" y="2088"/>
                </a:lnTo>
                <a:lnTo>
                  <a:pt x="263" y="2087"/>
                </a:lnTo>
                <a:lnTo>
                  <a:pt x="262" y="2087"/>
                </a:lnTo>
                <a:lnTo>
                  <a:pt x="262" y="2086"/>
                </a:lnTo>
                <a:lnTo>
                  <a:pt x="261" y="2085"/>
                </a:lnTo>
                <a:lnTo>
                  <a:pt x="261" y="2084"/>
                </a:lnTo>
                <a:lnTo>
                  <a:pt x="261" y="2083"/>
                </a:lnTo>
                <a:lnTo>
                  <a:pt x="261" y="2082"/>
                </a:lnTo>
                <a:lnTo>
                  <a:pt x="261" y="2081"/>
                </a:lnTo>
                <a:lnTo>
                  <a:pt x="261" y="2080"/>
                </a:lnTo>
                <a:lnTo>
                  <a:pt x="261" y="2079"/>
                </a:lnTo>
                <a:lnTo>
                  <a:pt x="261" y="2078"/>
                </a:lnTo>
                <a:lnTo>
                  <a:pt x="261" y="2077"/>
                </a:lnTo>
                <a:lnTo>
                  <a:pt x="261" y="2076"/>
                </a:lnTo>
                <a:lnTo>
                  <a:pt x="262" y="2076"/>
                </a:lnTo>
                <a:lnTo>
                  <a:pt x="262" y="2075"/>
                </a:lnTo>
                <a:lnTo>
                  <a:pt x="263" y="2074"/>
                </a:lnTo>
                <a:lnTo>
                  <a:pt x="264" y="2074"/>
                </a:lnTo>
                <a:lnTo>
                  <a:pt x="265" y="2074"/>
                </a:lnTo>
                <a:lnTo>
                  <a:pt x="266" y="2073"/>
                </a:lnTo>
                <a:lnTo>
                  <a:pt x="266" y="2072"/>
                </a:lnTo>
                <a:lnTo>
                  <a:pt x="266" y="2072"/>
                </a:lnTo>
                <a:lnTo>
                  <a:pt x="266" y="2071"/>
                </a:lnTo>
                <a:lnTo>
                  <a:pt x="265" y="2071"/>
                </a:lnTo>
                <a:lnTo>
                  <a:pt x="265" y="2070"/>
                </a:lnTo>
                <a:lnTo>
                  <a:pt x="265" y="2069"/>
                </a:lnTo>
                <a:lnTo>
                  <a:pt x="264" y="2069"/>
                </a:lnTo>
                <a:lnTo>
                  <a:pt x="263" y="2069"/>
                </a:lnTo>
                <a:lnTo>
                  <a:pt x="263" y="2068"/>
                </a:lnTo>
                <a:lnTo>
                  <a:pt x="262" y="2068"/>
                </a:lnTo>
                <a:lnTo>
                  <a:pt x="262" y="2067"/>
                </a:lnTo>
                <a:lnTo>
                  <a:pt x="262" y="2066"/>
                </a:lnTo>
                <a:lnTo>
                  <a:pt x="261" y="2065"/>
                </a:lnTo>
                <a:lnTo>
                  <a:pt x="261" y="2064"/>
                </a:lnTo>
                <a:lnTo>
                  <a:pt x="261" y="2063"/>
                </a:lnTo>
                <a:lnTo>
                  <a:pt x="262" y="2063"/>
                </a:lnTo>
                <a:lnTo>
                  <a:pt x="262" y="2062"/>
                </a:lnTo>
                <a:lnTo>
                  <a:pt x="263" y="2062"/>
                </a:lnTo>
                <a:lnTo>
                  <a:pt x="263" y="2061"/>
                </a:lnTo>
                <a:lnTo>
                  <a:pt x="263" y="2060"/>
                </a:lnTo>
                <a:lnTo>
                  <a:pt x="262" y="2060"/>
                </a:lnTo>
                <a:lnTo>
                  <a:pt x="261" y="2059"/>
                </a:lnTo>
                <a:lnTo>
                  <a:pt x="261" y="2058"/>
                </a:lnTo>
                <a:lnTo>
                  <a:pt x="260" y="2058"/>
                </a:lnTo>
                <a:lnTo>
                  <a:pt x="260" y="2057"/>
                </a:lnTo>
                <a:lnTo>
                  <a:pt x="260" y="2056"/>
                </a:lnTo>
                <a:lnTo>
                  <a:pt x="260" y="2055"/>
                </a:lnTo>
                <a:lnTo>
                  <a:pt x="261" y="2055"/>
                </a:lnTo>
                <a:lnTo>
                  <a:pt x="261" y="2054"/>
                </a:lnTo>
                <a:lnTo>
                  <a:pt x="262" y="2054"/>
                </a:lnTo>
                <a:lnTo>
                  <a:pt x="262" y="2053"/>
                </a:lnTo>
                <a:lnTo>
                  <a:pt x="262" y="2052"/>
                </a:lnTo>
                <a:lnTo>
                  <a:pt x="262" y="2051"/>
                </a:lnTo>
                <a:lnTo>
                  <a:pt x="261" y="2051"/>
                </a:lnTo>
                <a:lnTo>
                  <a:pt x="261" y="2050"/>
                </a:lnTo>
                <a:lnTo>
                  <a:pt x="260" y="2050"/>
                </a:lnTo>
                <a:lnTo>
                  <a:pt x="259" y="2050"/>
                </a:lnTo>
                <a:lnTo>
                  <a:pt x="259" y="2049"/>
                </a:lnTo>
                <a:lnTo>
                  <a:pt x="259" y="2048"/>
                </a:lnTo>
                <a:lnTo>
                  <a:pt x="258" y="2048"/>
                </a:lnTo>
                <a:lnTo>
                  <a:pt x="258" y="2047"/>
                </a:lnTo>
                <a:lnTo>
                  <a:pt x="257" y="2046"/>
                </a:lnTo>
                <a:lnTo>
                  <a:pt x="256" y="2045"/>
                </a:lnTo>
                <a:lnTo>
                  <a:pt x="256" y="2044"/>
                </a:lnTo>
                <a:lnTo>
                  <a:pt x="256" y="2043"/>
                </a:lnTo>
                <a:lnTo>
                  <a:pt x="255" y="2043"/>
                </a:lnTo>
                <a:lnTo>
                  <a:pt x="255" y="2042"/>
                </a:lnTo>
                <a:lnTo>
                  <a:pt x="254" y="2041"/>
                </a:lnTo>
                <a:lnTo>
                  <a:pt x="254" y="2040"/>
                </a:lnTo>
                <a:lnTo>
                  <a:pt x="253" y="2040"/>
                </a:lnTo>
                <a:lnTo>
                  <a:pt x="253" y="2039"/>
                </a:lnTo>
                <a:lnTo>
                  <a:pt x="252" y="2038"/>
                </a:lnTo>
                <a:lnTo>
                  <a:pt x="251" y="2037"/>
                </a:lnTo>
                <a:lnTo>
                  <a:pt x="250" y="2036"/>
                </a:lnTo>
                <a:lnTo>
                  <a:pt x="250" y="2035"/>
                </a:lnTo>
                <a:lnTo>
                  <a:pt x="249" y="2035"/>
                </a:lnTo>
                <a:lnTo>
                  <a:pt x="249" y="2034"/>
                </a:lnTo>
                <a:lnTo>
                  <a:pt x="248" y="2034"/>
                </a:lnTo>
                <a:lnTo>
                  <a:pt x="248" y="2033"/>
                </a:lnTo>
                <a:lnTo>
                  <a:pt x="248" y="2032"/>
                </a:lnTo>
                <a:lnTo>
                  <a:pt x="247" y="2031"/>
                </a:lnTo>
                <a:lnTo>
                  <a:pt x="247" y="2031"/>
                </a:lnTo>
                <a:lnTo>
                  <a:pt x="247" y="2030"/>
                </a:lnTo>
                <a:lnTo>
                  <a:pt x="247" y="2029"/>
                </a:lnTo>
                <a:lnTo>
                  <a:pt x="246" y="2029"/>
                </a:lnTo>
                <a:lnTo>
                  <a:pt x="245" y="2029"/>
                </a:lnTo>
                <a:lnTo>
                  <a:pt x="245" y="2028"/>
                </a:lnTo>
                <a:lnTo>
                  <a:pt x="244" y="2028"/>
                </a:lnTo>
                <a:lnTo>
                  <a:pt x="243" y="2028"/>
                </a:lnTo>
                <a:lnTo>
                  <a:pt x="243" y="2027"/>
                </a:lnTo>
                <a:lnTo>
                  <a:pt x="242" y="2027"/>
                </a:lnTo>
                <a:lnTo>
                  <a:pt x="242" y="2026"/>
                </a:lnTo>
                <a:lnTo>
                  <a:pt x="241" y="2026"/>
                </a:lnTo>
                <a:lnTo>
                  <a:pt x="241" y="2025"/>
                </a:lnTo>
                <a:lnTo>
                  <a:pt x="241" y="2024"/>
                </a:lnTo>
                <a:lnTo>
                  <a:pt x="241" y="2023"/>
                </a:lnTo>
                <a:lnTo>
                  <a:pt x="241" y="2022"/>
                </a:lnTo>
                <a:lnTo>
                  <a:pt x="242" y="2022"/>
                </a:lnTo>
                <a:lnTo>
                  <a:pt x="242" y="2021"/>
                </a:lnTo>
                <a:lnTo>
                  <a:pt x="242" y="2020"/>
                </a:lnTo>
                <a:lnTo>
                  <a:pt x="242" y="2019"/>
                </a:lnTo>
                <a:lnTo>
                  <a:pt x="242" y="2018"/>
                </a:lnTo>
                <a:lnTo>
                  <a:pt x="243" y="2017"/>
                </a:lnTo>
                <a:lnTo>
                  <a:pt x="243" y="2016"/>
                </a:lnTo>
                <a:lnTo>
                  <a:pt x="243" y="2015"/>
                </a:lnTo>
                <a:lnTo>
                  <a:pt x="243" y="2014"/>
                </a:lnTo>
                <a:lnTo>
                  <a:pt x="243" y="2013"/>
                </a:lnTo>
                <a:lnTo>
                  <a:pt x="243" y="2012"/>
                </a:lnTo>
                <a:lnTo>
                  <a:pt x="242" y="2011"/>
                </a:lnTo>
                <a:lnTo>
                  <a:pt x="242" y="2010"/>
                </a:lnTo>
                <a:lnTo>
                  <a:pt x="241" y="2010"/>
                </a:lnTo>
                <a:lnTo>
                  <a:pt x="241" y="2010"/>
                </a:lnTo>
                <a:lnTo>
                  <a:pt x="240" y="2010"/>
                </a:lnTo>
                <a:lnTo>
                  <a:pt x="240" y="2009"/>
                </a:lnTo>
                <a:lnTo>
                  <a:pt x="239" y="2009"/>
                </a:lnTo>
                <a:lnTo>
                  <a:pt x="238" y="2009"/>
                </a:lnTo>
                <a:lnTo>
                  <a:pt x="238" y="2009"/>
                </a:lnTo>
                <a:lnTo>
                  <a:pt x="237" y="2008"/>
                </a:lnTo>
                <a:lnTo>
                  <a:pt x="236" y="2008"/>
                </a:lnTo>
                <a:lnTo>
                  <a:pt x="235" y="2008"/>
                </a:lnTo>
                <a:lnTo>
                  <a:pt x="234" y="2008"/>
                </a:lnTo>
                <a:lnTo>
                  <a:pt x="234" y="2007"/>
                </a:lnTo>
                <a:lnTo>
                  <a:pt x="233" y="2007"/>
                </a:lnTo>
                <a:lnTo>
                  <a:pt x="233" y="2006"/>
                </a:lnTo>
                <a:lnTo>
                  <a:pt x="232" y="2006"/>
                </a:lnTo>
                <a:lnTo>
                  <a:pt x="232" y="2005"/>
                </a:lnTo>
                <a:lnTo>
                  <a:pt x="232" y="2004"/>
                </a:lnTo>
                <a:lnTo>
                  <a:pt x="232" y="2003"/>
                </a:lnTo>
                <a:lnTo>
                  <a:pt x="233" y="2003"/>
                </a:lnTo>
                <a:lnTo>
                  <a:pt x="233" y="2002"/>
                </a:lnTo>
                <a:lnTo>
                  <a:pt x="234" y="2000"/>
                </a:lnTo>
                <a:lnTo>
                  <a:pt x="234" y="1999"/>
                </a:lnTo>
                <a:lnTo>
                  <a:pt x="234" y="1998"/>
                </a:lnTo>
                <a:lnTo>
                  <a:pt x="234" y="1997"/>
                </a:lnTo>
                <a:lnTo>
                  <a:pt x="234" y="1996"/>
                </a:lnTo>
                <a:lnTo>
                  <a:pt x="234" y="1995"/>
                </a:lnTo>
                <a:lnTo>
                  <a:pt x="234" y="1994"/>
                </a:lnTo>
                <a:lnTo>
                  <a:pt x="234" y="1993"/>
                </a:lnTo>
                <a:lnTo>
                  <a:pt x="234" y="1992"/>
                </a:lnTo>
                <a:lnTo>
                  <a:pt x="234" y="1991"/>
                </a:lnTo>
                <a:lnTo>
                  <a:pt x="234" y="1990"/>
                </a:lnTo>
                <a:lnTo>
                  <a:pt x="235" y="1990"/>
                </a:lnTo>
                <a:lnTo>
                  <a:pt x="235" y="1989"/>
                </a:lnTo>
                <a:lnTo>
                  <a:pt x="235" y="1988"/>
                </a:lnTo>
                <a:lnTo>
                  <a:pt x="235" y="1987"/>
                </a:lnTo>
                <a:lnTo>
                  <a:pt x="235" y="1986"/>
                </a:lnTo>
                <a:lnTo>
                  <a:pt x="234" y="1985"/>
                </a:lnTo>
                <a:lnTo>
                  <a:pt x="233" y="1984"/>
                </a:lnTo>
                <a:lnTo>
                  <a:pt x="233" y="1983"/>
                </a:lnTo>
                <a:lnTo>
                  <a:pt x="233" y="1982"/>
                </a:lnTo>
                <a:lnTo>
                  <a:pt x="233" y="1981"/>
                </a:lnTo>
                <a:lnTo>
                  <a:pt x="233" y="1980"/>
                </a:lnTo>
                <a:lnTo>
                  <a:pt x="232" y="1979"/>
                </a:lnTo>
                <a:lnTo>
                  <a:pt x="232" y="1978"/>
                </a:lnTo>
                <a:lnTo>
                  <a:pt x="231" y="1977"/>
                </a:lnTo>
                <a:lnTo>
                  <a:pt x="231" y="1976"/>
                </a:lnTo>
                <a:lnTo>
                  <a:pt x="231" y="1975"/>
                </a:lnTo>
                <a:lnTo>
                  <a:pt x="231" y="1974"/>
                </a:lnTo>
                <a:lnTo>
                  <a:pt x="231" y="1973"/>
                </a:lnTo>
                <a:lnTo>
                  <a:pt x="231" y="1971"/>
                </a:lnTo>
                <a:lnTo>
                  <a:pt x="231" y="1970"/>
                </a:lnTo>
                <a:lnTo>
                  <a:pt x="231" y="1969"/>
                </a:lnTo>
                <a:lnTo>
                  <a:pt x="230" y="1968"/>
                </a:lnTo>
                <a:lnTo>
                  <a:pt x="230" y="1967"/>
                </a:lnTo>
                <a:lnTo>
                  <a:pt x="230" y="1966"/>
                </a:lnTo>
                <a:lnTo>
                  <a:pt x="229" y="1966"/>
                </a:lnTo>
                <a:lnTo>
                  <a:pt x="229" y="1965"/>
                </a:lnTo>
                <a:lnTo>
                  <a:pt x="228" y="1965"/>
                </a:lnTo>
                <a:lnTo>
                  <a:pt x="228" y="1964"/>
                </a:lnTo>
                <a:lnTo>
                  <a:pt x="227" y="1964"/>
                </a:lnTo>
                <a:lnTo>
                  <a:pt x="227" y="1963"/>
                </a:lnTo>
                <a:lnTo>
                  <a:pt x="226" y="1962"/>
                </a:lnTo>
                <a:lnTo>
                  <a:pt x="226" y="1961"/>
                </a:lnTo>
                <a:lnTo>
                  <a:pt x="226" y="1960"/>
                </a:lnTo>
                <a:lnTo>
                  <a:pt x="225" y="1960"/>
                </a:lnTo>
                <a:lnTo>
                  <a:pt x="225" y="1959"/>
                </a:lnTo>
                <a:lnTo>
                  <a:pt x="224" y="1959"/>
                </a:lnTo>
                <a:lnTo>
                  <a:pt x="223" y="1958"/>
                </a:lnTo>
                <a:lnTo>
                  <a:pt x="223" y="1957"/>
                </a:lnTo>
                <a:lnTo>
                  <a:pt x="223" y="1956"/>
                </a:lnTo>
                <a:lnTo>
                  <a:pt x="223" y="1955"/>
                </a:lnTo>
                <a:lnTo>
                  <a:pt x="223" y="1954"/>
                </a:lnTo>
                <a:lnTo>
                  <a:pt x="223" y="1953"/>
                </a:lnTo>
                <a:lnTo>
                  <a:pt x="224" y="1951"/>
                </a:lnTo>
                <a:lnTo>
                  <a:pt x="223" y="1950"/>
                </a:lnTo>
                <a:lnTo>
                  <a:pt x="223" y="1949"/>
                </a:lnTo>
                <a:lnTo>
                  <a:pt x="223" y="1949"/>
                </a:lnTo>
                <a:lnTo>
                  <a:pt x="223" y="1948"/>
                </a:lnTo>
                <a:lnTo>
                  <a:pt x="223" y="1947"/>
                </a:lnTo>
                <a:lnTo>
                  <a:pt x="222" y="1947"/>
                </a:lnTo>
                <a:lnTo>
                  <a:pt x="222" y="1945"/>
                </a:lnTo>
                <a:lnTo>
                  <a:pt x="221" y="1943"/>
                </a:lnTo>
                <a:lnTo>
                  <a:pt x="220" y="1943"/>
                </a:lnTo>
                <a:lnTo>
                  <a:pt x="220" y="1942"/>
                </a:lnTo>
                <a:lnTo>
                  <a:pt x="220" y="1941"/>
                </a:lnTo>
                <a:lnTo>
                  <a:pt x="220" y="1940"/>
                </a:lnTo>
                <a:lnTo>
                  <a:pt x="219" y="1939"/>
                </a:lnTo>
                <a:lnTo>
                  <a:pt x="219" y="1938"/>
                </a:lnTo>
                <a:lnTo>
                  <a:pt x="218" y="1937"/>
                </a:lnTo>
                <a:lnTo>
                  <a:pt x="217" y="1937"/>
                </a:lnTo>
                <a:lnTo>
                  <a:pt x="217" y="1936"/>
                </a:lnTo>
                <a:lnTo>
                  <a:pt x="216" y="1936"/>
                </a:lnTo>
                <a:lnTo>
                  <a:pt x="216" y="1935"/>
                </a:lnTo>
                <a:lnTo>
                  <a:pt x="215" y="1935"/>
                </a:lnTo>
                <a:lnTo>
                  <a:pt x="214" y="1933"/>
                </a:lnTo>
                <a:lnTo>
                  <a:pt x="213" y="1933"/>
                </a:lnTo>
                <a:lnTo>
                  <a:pt x="212" y="1933"/>
                </a:lnTo>
                <a:lnTo>
                  <a:pt x="212" y="1932"/>
                </a:lnTo>
                <a:lnTo>
                  <a:pt x="211" y="1932"/>
                </a:lnTo>
                <a:lnTo>
                  <a:pt x="211" y="1931"/>
                </a:lnTo>
                <a:lnTo>
                  <a:pt x="211" y="1930"/>
                </a:lnTo>
                <a:lnTo>
                  <a:pt x="211" y="1929"/>
                </a:lnTo>
                <a:lnTo>
                  <a:pt x="210" y="1929"/>
                </a:lnTo>
                <a:lnTo>
                  <a:pt x="210" y="1928"/>
                </a:lnTo>
                <a:lnTo>
                  <a:pt x="210" y="1928"/>
                </a:lnTo>
                <a:lnTo>
                  <a:pt x="209" y="1928"/>
                </a:lnTo>
                <a:lnTo>
                  <a:pt x="209" y="1927"/>
                </a:lnTo>
                <a:lnTo>
                  <a:pt x="209" y="1926"/>
                </a:lnTo>
                <a:lnTo>
                  <a:pt x="209" y="1925"/>
                </a:lnTo>
                <a:lnTo>
                  <a:pt x="209" y="1924"/>
                </a:lnTo>
                <a:lnTo>
                  <a:pt x="208" y="1923"/>
                </a:lnTo>
                <a:lnTo>
                  <a:pt x="208" y="1922"/>
                </a:lnTo>
                <a:lnTo>
                  <a:pt x="207" y="1921"/>
                </a:lnTo>
                <a:lnTo>
                  <a:pt x="206" y="1920"/>
                </a:lnTo>
                <a:lnTo>
                  <a:pt x="205" y="1920"/>
                </a:lnTo>
                <a:lnTo>
                  <a:pt x="205" y="1919"/>
                </a:lnTo>
                <a:lnTo>
                  <a:pt x="205" y="1918"/>
                </a:lnTo>
                <a:lnTo>
                  <a:pt x="204" y="1917"/>
                </a:lnTo>
                <a:lnTo>
                  <a:pt x="204" y="1916"/>
                </a:lnTo>
                <a:lnTo>
                  <a:pt x="203" y="1916"/>
                </a:lnTo>
                <a:lnTo>
                  <a:pt x="203" y="1915"/>
                </a:lnTo>
                <a:lnTo>
                  <a:pt x="202" y="1915"/>
                </a:lnTo>
                <a:lnTo>
                  <a:pt x="202" y="1914"/>
                </a:lnTo>
                <a:lnTo>
                  <a:pt x="201" y="1913"/>
                </a:lnTo>
                <a:lnTo>
                  <a:pt x="200" y="1913"/>
                </a:lnTo>
                <a:lnTo>
                  <a:pt x="199" y="1913"/>
                </a:lnTo>
                <a:lnTo>
                  <a:pt x="198" y="1913"/>
                </a:lnTo>
                <a:lnTo>
                  <a:pt x="197" y="1913"/>
                </a:lnTo>
                <a:lnTo>
                  <a:pt x="197" y="1913"/>
                </a:lnTo>
                <a:lnTo>
                  <a:pt x="196" y="1913"/>
                </a:lnTo>
                <a:lnTo>
                  <a:pt x="196" y="1912"/>
                </a:lnTo>
                <a:lnTo>
                  <a:pt x="194" y="1911"/>
                </a:lnTo>
                <a:lnTo>
                  <a:pt x="193" y="1911"/>
                </a:lnTo>
                <a:lnTo>
                  <a:pt x="193" y="1910"/>
                </a:lnTo>
                <a:lnTo>
                  <a:pt x="193" y="1909"/>
                </a:lnTo>
                <a:lnTo>
                  <a:pt x="193" y="1908"/>
                </a:lnTo>
                <a:lnTo>
                  <a:pt x="193" y="1907"/>
                </a:lnTo>
                <a:lnTo>
                  <a:pt x="193" y="1905"/>
                </a:lnTo>
                <a:lnTo>
                  <a:pt x="194" y="1904"/>
                </a:lnTo>
                <a:lnTo>
                  <a:pt x="193" y="1903"/>
                </a:lnTo>
                <a:lnTo>
                  <a:pt x="193" y="1902"/>
                </a:lnTo>
                <a:lnTo>
                  <a:pt x="193" y="1901"/>
                </a:lnTo>
                <a:lnTo>
                  <a:pt x="192" y="1901"/>
                </a:lnTo>
                <a:lnTo>
                  <a:pt x="192" y="1900"/>
                </a:lnTo>
                <a:lnTo>
                  <a:pt x="191" y="1900"/>
                </a:lnTo>
                <a:lnTo>
                  <a:pt x="190" y="1900"/>
                </a:lnTo>
                <a:lnTo>
                  <a:pt x="189" y="1900"/>
                </a:lnTo>
                <a:lnTo>
                  <a:pt x="189" y="1899"/>
                </a:lnTo>
                <a:lnTo>
                  <a:pt x="189" y="1898"/>
                </a:lnTo>
                <a:lnTo>
                  <a:pt x="190" y="1898"/>
                </a:lnTo>
                <a:lnTo>
                  <a:pt x="190" y="1897"/>
                </a:lnTo>
                <a:lnTo>
                  <a:pt x="189" y="1896"/>
                </a:lnTo>
                <a:lnTo>
                  <a:pt x="189" y="1895"/>
                </a:lnTo>
                <a:lnTo>
                  <a:pt x="189" y="1894"/>
                </a:lnTo>
                <a:lnTo>
                  <a:pt x="189" y="1893"/>
                </a:lnTo>
                <a:lnTo>
                  <a:pt x="190" y="1893"/>
                </a:lnTo>
                <a:lnTo>
                  <a:pt x="190" y="1892"/>
                </a:lnTo>
                <a:lnTo>
                  <a:pt x="190" y="1891"/>
                </a:lnTo>
                <a:lnTo>
                  <a:pt x="190" y="1890"/>
                </a:lnTo>
                <a:lnTo>
                  <a:pt x="191" y="1890"/>
                </a:lnTo>
                <a:lnTo>
                  <a:pt x="192" y="1889"/>
                </a:lnTo>
                <a:lnTo>
                  <a:pt x="192" y="1888"/>
                </a:lnTo>
                <a:lnTo>
                  <a:pt x="193" y="1888"/>
                </a:lnTo>
                <a:lnTo>
                  <a:pt x="193" y="1888"/>
                </a:lnTo>
                <a:lnTo>
                  <a:pt x="194" y="1888"/>
                </a:lnTo>
                <a:lnTo>
                  <a:pt x="194" y="1887"/>
                </a:lnTo>
                <a:lnTo>
                  <a:pt x="194" y="1886"/>
                </a:lnTo>
                <a:lnTo>
                  <a:pt x="194" y="1885"/>
                </a:lnTo>
                <a:lnTo>
                  <a:pt x="194" y="1884"/>
                </a:lnTo>
                <a:lnTo>
                  <a:pt x="194" y="1883"/>
                </a:lnTo>
                <a:lnTo>
                  <a:pt x="194" y="1882"/>
                </a:lnTo>
                <a:lnTo>
                  <a:pt x="194" y="1881"/>
                </a:lnTo>
                <a:lnTo>
                  <a:pt x="194" y="1880"/>
                </a:lnTo>
                <a:lnTo>
                  <a:pt x="194" y="1879"/>
                </a:lnTo>
                <a:lnTo>
                  <a:pt x="194" y="1878"/>
                </a:lnTo>
                <a:lnTo>
                  <a:pt x="194" y="1877"/>
                </a:lnTo>
                <a:lnTo>
                  <a:pt x="193" y="1876"/>
                </a:lnTo>
                <a:lnTo>
                  <a:pt x="193" y="1875"/>
                </a:lnTo>
                <a:lnTo>
                  <a:pt x="192" y="1875"/>
                </a:lnTo>
                <a:lnTo>
                  <a:pt x="192" y="1874"/>
                </a:lnTo>
                <a:lnTo>
                  <a:pt x="192" y="1873"/>
                </a:lnTo>
                <a:lnTo>
                  <a:pt x="191" y="1872"/>
                </a:lnTo>
                <a:lnTo>
                  <a:pt x="191" y="1871"/>
                </a:lnTo>
                <a:lnTo>
                  <a:pt x="191" y="1870"/>
                </a:lnTo>
                <a:lnTo>
                  <a:pt x="191" y="1869"/>
                </a:lnTo>
                <a:lnTo>
                  <a:pt x="190" y="1869"/>
                </a:lnTo>
                <a:lnTo>
                  <a:pt x="190" y="1868"/>
                </a:lnTo>
                <a:lnTo>
                  <a:pt x="190" y="1867"/>
                </a:lnTo>
                <a:lnTo>
                  <a:pt x="189" y="1867"/>
                </a:lnTo>
                <a:lnTo>
                  <a:pt x="189" y="1866"/>
                </a:lnTo>
                <a:lnTo>
                  <a:pt x="188" y="1865"/>
                </a:lnTo>
                <a:lnTo>
                  <a:pt x="188" y="1864"/>
                </a:lnTo>
                <a:lnTo>
                  <a:pt x="188" y="1863"/>
                </a:lnTo>
                <a:lnTo>
                  <a:pt x="188" y="1862"/>
                </a:lnTo>
                <a:lnTo>
                  <a:pt x="187" y="1862"/>
                </a:lnTo>
                <a:lnTo>
                  <a:pt x="187" y="1861"/>
                </a:lnTo>
                <a:lnTo>
                  <a:pt x="187" y="1860"/>
                </a:lnTo>
                <a:lnTo>
                  <a:pt x="188" y="1860"/>
                </a:lnTo>
                <a:lnTo>
                  <a:pt x="188" y="1859"/>
                </a:lnTo>
                <a:lnTo>
                  <a:pt x="188" y="1858"/>
                </a:lnTo>
                <a:lnTo>
                  <a:pt x="188" y="1857"/>
                </a:lnTo>
                <a:lnTo>
                  <a:pt x="188" y="1856"/>
                </a:lnTo>
                <a:lnTo>
                  <a:pt x="187" y="1855"/>
                </a:lnTo>
                <a:lnTo>
                  <a:pt x="187" y="1854"/>
                </a:lnTo>
                <a:lnTo>
                  <a:pt x="187" y="1853"/>
                </a:lnTo>
                <a:lnTo>
                  <a:pt x="188" y="1853"/>
                </a:lnTo>
                <a:lnTo>
                  <a:pt x="188" y="1852"/>
                </a:lnTo>
                <a:lnTo>
                  <a:pt x="189" y="1852"/>
                </a:lnTo>
                <a:lnTo>
                  <a:pt x="190" y="1852"/>
                </a:lnTo>
                <a:lnTo>
                  <a:pt x="191" y="1851"/>
                </a:lnTo>
                <a:lnTo>
                  <a:pt x="193" y="1851"/>
                </a:lnTo>
                <a:lnTo>
                  <a:pt x="194" y="1851"/>
                </a:lnTo>
                <a:lnTo>
                  <a:pt x="194" y="1850"/>
                </a:lnTo>
                <a:lnTo>
                  <a:pt x="195" y="1850"/>
                </a:lnTo>
                <a:lnTo>
                  <a:pt x="195" y="1849"/>
                </a:lnTo>
                <a:lnTo>
                  <a:pt x="196" y="1849"/>
                </a:lnTo>
                <a:lnTo>
                  <a:pt x="196" y="1848"/>
                </a:lnTo>
                <a:lnTo>
                  <a:pt x="197" y="1847"/>
                </a:lnTo>
                <a:lnTo>
                  <a:pt x="197" y="1847"/>
                </a:lnTo>
                <a:lnTo>
                  <a:pt x="197" y="1846"/>
                </a:lnTo>
                <a:lnTo>
                  <a:pt x="197" y="1845"/>
                </a:lnTo>
                <a:lnTo>
                  <a:pt x="197" y="1844"/>
                </a:lnTo>
                <a:lnTo>
                  <a:pt x="198" y="1842"/>
                </a:lnTo>
                <a:lnTo>
                  <a:pt x="198" y="1841"/>
                </a:lnTo>
                <a:lnTo>
                  <a:pt x="198" y="1839"/>
                </a:lnTo>
                <a:lnTo>
                  <a:pt x="198" y="1838"/>
                </a:lnTo>
                <a:lnTo>
                  <a:pt x="199" y="1836"/>
                </a:lnTo>
                <a:lnTo>
                  <a:pt x="199" y="1835"/>
                </a:lnTo>
                <a:lnTo>
                  <a:pt x="200" y="1835"/>
                </a:lnTo>
                <a:lnTo>
                  <a:pt x="200" y="1834"/>
                </a:lnTo>
                <a:lnTo>
                  <a:pt x="200" y="1833"/>
                </a:lnTo>
                <a:lnTo>
                  <a:pt x="200" y="1832"/>
                </a:lnTo>
                <a:lnTo>
                  <a:pt x="200" y="1831"/>
                </a:lnTo>
                <a:lnTo>
                  <a:pt x="200" y="1829"/>
                </a:lnTo>
                <a:lnTo>
                  <a:pt x="199" y="1828"/>
                </a:lnTo>
                <a:lnTo>
                  <a:pt x="198" y="1827"/>
                </a:lnTo>
                <a:lnTo>
                  <a:pt x="198" y="1826"/>
                </a:lnTo>
                <a:lnTo>
                  <a:pt x="197" y="1826"/>
                </a:lnTo>
                <a:lnTo>
                  <a:pt x="197" y="1825"/>
                </a:lnTo>
                <a:lnTo>
                  <a:pt x="198" y="1825"/>
                </a:lnTo>
                <a:lnTo>
                  <a:pt x="198" y="1823"/>
                </a:lnTo>
                <a:lnTo>
                  <a:pt x="198" y="1822"/>
                </a:lnTo>
                <a:lnTo>
                  <a:pt x="199" y="1821"/>
                </a:lnTo>
                <a:lnTo>
                  <a:pt x="199" y="1820"/>
                </a:lnTo>
                <a:lnTo>
                  <a:pt x="199" y="1819"/>
                </a:lnTo>
                <a:lnTo>
                  <a:pt x="199" y="1818"/>
                </a:lnTo>
                <a:lnTo>
                  <a:pt x="199" y="1817"/>
                </a:lnTo>
                <a:lnTo>
                  <a:pt x="199" y="1816"/>
                </a:lnTo>
                <a:lnTo>
                  <a:pt x="198" y="1816"/>
                </a:lnTo>
                <a:lnTo>
                  <a:pt x="197" y="1816"/>
                </a:lnTo>
                <a:lnTo>
                  <a:pt x="197" y="1815"/>
                </a:lnTo>
                <a:lnTo>
                  <a:pt x="197" y="1814"/>
                </a:lnTo>
                <a:lnTo>
                  <a:pt x="197" y="1813"/>
                </a:lnTo>
                <a:lnTo>
                  <a:pt x="197" y="1812"/>
                </a:lnTo>
                <a:lnTo>
                  <a:pt x="197" y="1811"/>
                </a:lnTo>
                <a:lnTo>
                  <a:pt x="198" y="1807"/>
                </a:lnTo>
                <a:lnTo>
                  <a:pt x="198" y="1806"/>
                </a:lnTo>
                <a:lnTo>
                  <a:pt x="199" y="1806"/>
                </a:lnTo>
                <a:lnTo>
                  <a:pt x="199" y="1806"/>
                </a:lnTo>
                <a:lnTo>
                  <a:pt x="199" y="1804"/>
                </a:lnTo>
                <a:lnTo>
                  <a:pt x="199" y="1803"/>
                </a:lnTo>
                <a:lnTo>
                  <a:pt x="200" y="1803"/>
                </a:lnTo>
                <a:lnTo>
                  <a:pt x="200" y="1802"/>
                </a:lnTo>
                <a:lnTo>
                  <a:pt x="201" y="1801"/>
                </a:lnTo>
                <a:lnTo>
                  <a:pt x="201" y="1800"/>
                </a:lnTo>
                <a:lnTo>
                  <a:pt x="201" y="1798"/>
                </a:lnTo>
                <a:lnTo>
                  <a:pt x="201" y="1797"/>
                </a:lnTo>
                <a:lnTo>
                  <a:pt x="202" y="1796"/>
                </a:lnTo>
                <a:lnTo>
                  <a:pt x="202" y="1795"/>
                </a:lnTo>
                <a:lnTo>
                  <a:pt x="203" y="1794"/>
                </a:lnTo>
                <a:lnTo>
                  <a:pt x="203" y="1793"/>
                </a:lnTo>
                <a:lnTo>
                  <a:pt x="203" y="1792"/>
                </a:lnTo>
                <a:lnTo>
                  <a:pt x="203" y="1790"/>
                </a:lnTo>
                <a:lnTo>
                  <a:pt x="202" y="1789"/>
                </a:lnTo>
                <a:lnTo>
                  <a:pt x="202" y="1788"/>
                </a:lnTo>
                <a:lnTo>
                  <a:pt x="202" y="1787"/>
                </a:lnTo>
                <a:lnTo>
                  <a:pt x="203" y="1786"/>
                </a:lnTo>
                <a:lnTo>
                  <a:pt x="203" y="1785"/>
                </a:lnTo>
                <a:lnTo>
                  <a:pt x="204" y="1785"/>
                </a:lnTo>
                <a:lnTo>
                  <a:pt x="204" y="1784"/>
                </a:lnTo>
                <a:lnTo>
                  <a:pt x="204" y="1783"/>
                </a:lnTo>
                <a:lnTo>
                  <a:pt x="204" y="1781"/>
                </a:lnTo>
                <a:lnTo>
                  <a:pt x="204" y="1780"/>
                </a:lnTo>
                <a:lnTo>
                  <a:pt x="205" y="1779"/>
                </a:lnTo>
                <a:lnTo>
                  <a:pt x="206" y="1779"/>
                </a:lnTo>
                <a:lnTo>
                  <a:pt x="206" y="1780"/>
                </a:lnTo>
                <a:lnTo>
                  <a:pt x="207" y="1780"/>
                </a:lnTo>
                <a:lnTo>
                  <a:pt x="208" y="1779"/>
                </a:lnTo>
                <a:lnTo>
                  <a:pt x="208" y="1778"/>
                </a:lnTo>
                <a:lnTo>
                  <a:pt x="208" y="1777"/>
                </a:lnTo>
                <a:lnTo>
                  <a:pt x="208" y="1776"/>
                </a:lnTo>
                <a:lnTo>
                  <a:pt x="208" y="1775"/>
                </a:lnTo>
                <a:lnTo>
                  <a:pt x="208" y="1773"/>
                </a:lnTo>
                <a:lnTo>
                  <a:pt x="208" y="1772"/>
                </a:lnTo>
                <a:lnTo>
                  <a:pt x="208" y="1770"/>
                </a:lnTo>
                <a:lnTo>
                  <a:pt x="208" y="1769"/>
                </a:lnTo>
                <a:lnTo>
                  <a:pt x="207" y="1767"/>
                </a:lnTo>
                <a:lnTo>
                  <a:pt x="207" y="1766"/>
                </a:lnTo>
                <a:lnTo>
                  <a:pt x="207" y="1765"/>
                </a:lnTo>
                <a:lnTo>
                  <a:pt x="207" y="1764"/>
                </a:lnTo>
                <a:lnTo>
                  <a:pt x="207" y="1763"/>
                </a:lnTo>
                <a:lnTo>
                  <a:pt x="206" y="1763"/>
                </a:lnTo>
                <a:lnTo>
                  <a:pt x="206" y="1762"/>
                </a:lnTo>
                <a:lnTo>
                  <a:pt x="206" y="1761"/>
                </a:lnTo>
                <a:lnTo>
                  <a:pt x="206" y="1759"/>
                </a:lnTo>
                <a:lnTo>
                  <a:pt x="206" y="1758"/>
                </a:lnTo>
                <a:lnTo>
                  <a:pt x="207" y="1756"/>
                </a:lnTo>
                <a:lnTo>
                  <a:pt x="207" y="1755"/>
                </a:lnTo>
                <a:lnTo>
                  <a:pt x="208" y="1754"/>
                </a:lnTo>
                <a:lnTo>
                  <a:pt x="208" y="1753"/>
                </a:lnTo>
                <a:lnTo>
                  <a:pt x="208" y="1752"/>
                </a:lnTo>
                <a:lnTo>
                  <a:pt x="209" y="1751"/>
                </a:lnTo>
                <a:lnTo>
                  <a:pt x="209" y="1750"/>
                </a:lnTo>
                <a:lnTo>
                  <a:pt x="210" y="1750"/>
                </a:lnTo>
                <a:lnTo>
                  <a:pt x="210" y="1749"/>
                </a:lnTo>
                <a:lnTo>
                  <a:pt x="211" y="1748"/>
                </a:lnTo>
                <a:lnTo>
                  <a:pt x="211" y="1747"/>
                </a:lnTo>
                <a:lnTo>
                  <a:pt x="211" y="1746"/>
                </a:lnTo>
                <a:lnTo>
                  <a:pt x="211" y="1745"/>
                </a:lnTo>
                <a:lnTo>
                  <a:pt x="212" y="1745"/>
                </a:lnTo>
                <a:lnTo>
                  <a:pt x="212" y="1744"/>
                </a:lnTo>
                <a:lnTo>
                  <a:pt x="213" y="1744"/>
                </a:lnTo>
                <a:lnTo>
                  <a:pt x="213" y="1743"/>
                </a:lnTo>
                <a:lnTo>
                  <a:pt x="214" y="1742"/>
                </a:lnTo>
                <a:lnTo>
                  <a:pt x="214" y="1740"/>
                </a:lnTo>
                <a:lnTo>
                  <a:pt x="215" y="1740"/>
                </a:lnTo>
                <a:lnTo>
                  <a:pt x="215" y="1739"/>
                </a:lnTo>
                <a:lnTo>
                  <a:pt x="216" y="1739"/>
                </a:lnTo>
                <a:lnTo>
                  <a:pt x="216" y="1738"/>
                </a:lnTo>
                <a:lnTo>
                  <a:pt x="216" y="1737"/>
                </a:lnTo>
                <a:lnTo>
                  <a:pt x="217" y="1737"/>
                </a:lnTo>
                <a:lnTo>
                  <a:pt x="217" y="1736"/>
                </a:lnTo>
                <a:lnTo>
                  <a:pt x="218" y="1735"/>
                </a:lnTo>
                <a:lnTo>
                  <a:pt x="218" y="1734"/>
                </a:lnTo>
                <a:lnTo>
                  <a:pt x="218" y="1733"/>
                </a:lnTo>
                <a:lnTo>
                  <a:pt x="218" y="1732"/>
                </a:lnTo>
                <a:lnTo>
                  <a:pt x="217" y="1732"/>
                </a:lnTo>
                <a:lnTo>
                  <a:pt x="217" y="1731"/>
                </a:lnTo>
                <a:lnTo>
                  <a:pt x="217" y="1730"/>
                </a:lnTo>
                <a:lnTo>
                  <a:pt x="217" y="1729"/>
                </a:lnTo>
                <a:lnTo>
                  <a:pt x="218" y="1728"/>
                </a:lnTo>
                <a:lnTo>
                  <a:pt x="218" y="1727"/>
                </a:lnTo>
                <a:lnTo>
                  <a:pt x="218" y="1726"/>
                </a:lnTo>
                <a:lnTo>
                  <a:pt x="218" y="1725"/>
                </a:lnTo>
                <a:lnTo>
                  <a:pt x="219" y="1724"/>
                </a:lnTo>
                <a:lnTo>
                  <a:pt x="219" y="1724"/>
                </a:lnTo>
                <a:lnTo>
                  <a:pt x="219" y="1723"/>
                </a:lnTo>
                <a:lnTo>
                  <a:pt x="219" y="1721"/>
                </a:lnTo>
                <a:lnTo>
                  <a:pt x="218" y="1721"/>
                </a:lnTo>
                <a:lnTo>
                  <a:pt x="218" y="1720"/>
                </a:lnTo>
                <a:lnTo>
                  <a:pt x="218" y="1720"/>
                </a:lnTo>
                <a:lnTo>
                  <a:pt x="218" y="1719"/>
                </a:lnTo>
                <a:lnTo>
                  <a:pt x="217" y="1718"/>
                </a:lnTo>
                <a:lnTo>
                  <a:pt x="217" y="1717"/>
                </a:lnTo>
                <a:lnTo>
                  <a:pt x="216" y="1716"/>
                </a:lnTo>
                <a:lnTo>
                  <a:pt x="215" y="1715"/>
                </a:lnTo>
                <a:lnTo>
                  <a:pt x="215" y="1714"/>
                </a:lnTo>
                <a:lnTo>
                  <a:pt x="215" y="1713"/>
                </a:lnTo>
                <a:lnTo>
                  <a:pt x="215" y="1712"/>
                </a:lnTo>
                <a:lnTo>
                  <a:pt x="214" y="1710"/>
                </a:lnTo>
                <a:lnTo>
                  <a:pt x="213" y="1709"/>
                </a:lnTo>
                <a:lnTo>
                  <a:pt x="213" y="1708"/>
                </a:lnTo>
                <a:lnTo>
                  <a:pt x="212" y="1708"/>
                </a:lnTo>
                <a:lnTo>
                  <a:pt x="212" y="1707"/>
                </a:lnTo>
                <a:lnTo>
                  <a:pt x="213" y="1706"/>
                </a:lnTo>
                <a:lnTo>
                  <a:pt x="214" y="1705"/>
                </a:lnTo>
                <a:lnTo>
                  <a:pt x="214" y="1704"/>
                </a:lnTo>
                <a:lnTo>
                  <a:pt x="213" y="1703"/>
                </a:lnTo>
                <a:lnTo>
                  <a:pt x="213" y="1703"/>
                </a:lnTo>
                <a:lnTo>
                  <a:pt x="212" y="1702"/>
                </a:lnTo>
                <a:lnTo>
                  <a:pt x="212" y="1701"/>
                </a:lnTo>
                <a:lnTo>
                  <a:pt x="212" y="1700"/>
                </a:lnTo>
                <a:lnTo>
                  <a:pt x="213" y="1700"/>
                </a:lnTo>
                <a:lnTo>
                  <a:pt x="213" y="1699"/>
                </a:lnTo>
                <a:lnTo>
                  <a:pt x="213" y="1698"/>
                </a:lnTo>
                <a:lnTo>
                  <a:pt x="213" y="1697"/>
                </a:lnTo>
                <a:lnTo>
                  <a:pt x="213" y="1696"/>
                </a:lnTo>
                <a:lnTo>
                  <a:pt x="213" y="1695"/>
                </a:lnTo>
                <a:lnTo>
                  <a:pt x="213" y="1694"/>
                </a:lnTo>
                <a:lnTo>
                  <a:pt x="213" y="1693"/>
                </a:lnTo>
                <a:lnTo>
                  <a:pt x="213" y="1692"/>
                </a:lnTo>
                <a:lnTo>
                  <a:pt x="213" y="1691"/>
                </a:lnTo>
                <a:lnTo>
                  <a:pt x="214" y="1691"/>
                </a:lnTo>
                <a:lnTo>
                  <a:pt x="213" y="1690"/>
                </a:lnTo>
                <a:lnTo>
                  <a:pt x="212" y="1690"/>
                </a:lnTo>
                <a:lnTo>
                  <a:pt x="212" y="1689"/>
                </a:lnTo>
                <a:lnTo>
                  <a:pt x="211" y="1689"/>
                </a:lnTo>
                <a:lnTo>
                  <a:pt x="212" y="1688"/>
                </a:lnTo>
                <a:lnTo>
                  <a:pt x="212" y="1687"/>
                </a:lnTo>
                <a:lnTo>
                  <a:pt x="212" y="1686"/>
                </a:lnTo>
                <a:lnTo>
                  <a:pt x="213" y="1686"/>
                </a:lnTo>
                <a:lnTo>
                  <a:pt x="213" y="1685"/>
                </a:lnTo>
                <a:lnTo>
                  <a:pt x="213" y="1684"/>
                </a:lnTo>
                <a:lnTo>
                  <a:pt x="213" y="1683"/>
                </a:lnTo>
                <a:lnTo>
                  <a:pt x="212" y="1683"/>
                </a:lnTo>
                <a:lnTo>
                  <a:pt x="211" y="1682"/>
                </a:lnTo>
                <a:lnTo>
                  <a:pt x="210" y="1682"/>
                </a:lnTo>
                <a:lnTo>
                  <a:pt x="209" y="1682"/>
                </a:lnTo>
                <a:lnTo>
                  <a:pt x="209" y="1681"/>
                </a:lnTo>
                <a:lnTo>
                  <a:pt x="208" y="1681"/>
                </a:lnTo>
                <a:lnTo>
                  <a:pt x="208" y="1680"/>
                </a:lnTo>
                <a:lnTo>
                  <a:pt x="207" y="1680"/>
                </a:lnTo>
                <a:lnTo>
                  <a:pt x="206" y="1679"/>
                </a:lnTo>
                <a:lnTo>
                  <a:pt x="205" y="1678"/>
                </a:lnTo>
                <a:lnTo>
                  <a:pt x="204" y="1677"/>
                </a:lnTo>
                <a:lnTo>
                  <a:pt x="204" y="1676"/>
                </a:lnTo>
                <a:lnTo>
                  <a:pt x="203" y="1676"/>
                </a:lnTo>
                <a:lnTo>
                  <a:pt x="203" y="1675"/>
                </a:lnTo>
                <a:lnTo>
                  <a:pt x="202" y="1675"/>
                </a:lnTo>
                <a:lnTo>
                  <a:pt x="202" y="1674"/>
                </a:lnTo>
                <a:lnTo>
                  <a:pt x="201" y="1674"/>
                </a:lnTo>
                <a:lnTo>
                  <a:pt x="200" y="1674"/>
                </a:lnTo>
                <a:lnTo>
                  <a:pt x="200" y="1673"/>
                </a:lnTo>
                <a:lnTo>
                  <a:pt x="200" y="1672"/>
                </a:lnTo>
                <a:lnTo>
                  <a:pt x="200" y="1671"/>
                </a:lnTo>
                <a:lnTo>
                  <a:pt x="201" y="1671"/>
                </a:lnTo>
                <a:lnTo>
                  <a:pt x="201" y="1670"/>
                </a:lnTo>
                <a:lnTo>
                  <a:pt x="201" y="1669"/>
                </a:lnTo>
                <a:lnTo>
                  <a:pt x="202" y="1669"/>
                </a:lnTo>
                <a:lnTo>
                  <a:pt x="202" y="1668"/>
                </a:lnTo>
                <a:lnTo>
                  <a:pt x="203" y="1668"/>
                </a:lnTo>
                <a:lnTo>
                  <a:pt x="204" y="1667"/>
                </a:lnTo>
                <a:lnTo>
                  <a:pt x="204" y="1666"/>
                </a:lnTo>
                <a:lnTo>
                  <a:pt x="203" y="1666"/>
                </a:lnTo>
                <a:lnTo>
                  <a:pt x="203" y="1665"/>
                </a:lnTo>
                <a:lnTo>
                  <a:pt x="202" y="1665"/>
                </a:lnTo>
                <a:lnTo>
                  <a:pt x="201" y="1664"/>
                </a:lnTo>
                <a:lnTo>
                  <a:pt x="200" y="1664"/>
                </a:lnTo>
                <a:lnTo>
                  <a:pt x="199" y="1664"/>
                </a:lnTo>
                <a:lnTo>
                  <a:pt x="198" y="1663"/>
                </a:lnTo>
                <a:lnTo>
                  <a:pt x="197" y="1663"/>
                </a:lnTo>
                <a:lnTo>
                  <a:pt x="197" y="1662"/>
                </a:lnTo>
                <a:lnTo>
                  <a:pt x="197" y="1662"/>
                </a:lnTo>
                <a:lnTo>
                  <a:pt x="196" y="1661"/>
                </a:lnTo>
                <a:lnTo>
                  <a:pt x="196" y="1660"/>
                </a:lnTo>
                <a:lnTo>
                  <a:pt x="195" y="1659"/>
                </a:lnTo>
                <a:lnTo>
                  <a:pt x="194" y="1659"/>
                </a:lnTo>
                <a:lnTo>
                  <a:pt x="194" y="1658"/>
                </a:lnTo>
                <a:lnTo>
                  <a:pt x="193" y="1657"/>
                </a:lnTo>
                <a:lnTo>
                  <a:pt x="192" y="1656"/>
                </a:lnTo>
                <a:lnTo>
                  <a:pt x="192" y="1655"/>
                </a:lnTo>
                <a:lnTo>
                  <a:pt x="191" y="1655"/>
                </a:lnTo>
                <a:lnTo>
                  <a:pt x="191" y="1654"/>
                </a:lnTo>
                <a:lnTo>
                  <a:pt x="190" y="1653"/>
                </a:lnTo>
                <a:lnTo>
                  <a:pt x="190" y="1651"/>
                </a:lnTo>
                <a:lnTo>
                  <a:pt x="189" y="1650"/>
                </a:lnTo>
                <a:lnTo>
                  <a:pt x="189" y="1649"/>
                </a:lnTo>
                <a:lnTo>
                  <a:pt x="188" y="1649"/>
                </a:lnTo>
                <a:lnTo>
                  <a:pt x="187" y="1648"/>
                </a:lnTo>
                <a:lnTo>
                  <a:pt x="186" y="1648"/>
                </a:lnTo>
                <a:lnTo>
                  <a:pt x="185" y="1647"/>
                </a:lnTo>
                <a:lnTo>
                  <a:pt x="185" y="1646"/>
                </a:lnTo>
                <a:lnTo>
                  <a:pt x="184" y="1646"/>
                </a:lnTo>
                <a:lnTo>
                  <a:pt x="184" y="1645"/>
                </a:lnTo>
                <a:lnTo>
                  <a:pt x="184" y="1644"/>
                </a:lnTo>
                <a:lnTo>
                  <a:pt x="184" y="1643"/>
                </a:lnTo>
                <a:lnTo>
                  <a:pt x="184" y="1642"/>
                </a:lnTo>
                <a:lnTo>
                  <a:pt x="184" y="1642"/>
                </a:lnTo>
                <a:lnTo>
                  <a:pt x="184" y="1641"/>
                </a:lnTo>
                <a:lnTo>
                  <a:pt x="183" y="1641"/>
                </a:lnTo>
                <a:lnTo>
                  <a:pt x="183" y="1640"/>
                </a:lnTo>
                <a:lnTo>
                  <a:pt x="183" y="1639"/>
                </a:lnTo>
                <a:lnTo>
                  <a:pt x="183" y="1638"/>
                </a:lnTo>
                <a:lnTo>
                  <a:pt x="183" y="1637"/>
                </a:lnTo>
                <a:lnTo>
                  <a:pt x="183" y="1636"/>
                </a:lnTo>
                <a:lnTo>
                  <a:pt x="183" y="1635"/>
                </a:lnTo>
                <a:lnTo>
                  <a:pt x="184" y="1635"/>
                </a:lnTo>
                <a:lnTo>
                  <a:pt x="184" y="1634"/>
                </a:lnTo>
                <a:lnTo>
                  <a:pt x="184" y="1633"/>
                </a:lnTo>
                <a:lnTo>
                  <a:pt x="185" y="1633"/>
                </a:lnTo>
                <a:lnTo>
                  <a:pt x="185" y="1632"/>
                </a:lnTo>
                <a:lnTo>
                  <a:pt x="185" y="1631"/>
                </a:lnTo>
                <a:lnTo>
                  <a:pt x="185" y="1630"/>
                </a:lnTo>
                <a:lnTo>
                  <a:pt x="186" y="1629"/>
                </a:lnTo>
                <a:lnTo>
                  <a:pt x="186" y="1628"/>
                </a:lnTo>
                <a:lnTo>
                  <a:pt x="187" y="1628"/>
                </a:lnTo>
                <a:lnTo>
                  <a:pt x="187" y="1627"/>
                </a:lnTo>
                <a:lnTo>
                  <a:pt x="187" y="1626"/>
                </a:lnTo>
                <a:lnTo>
                  <a:pt x="186" y="1625"/>
                </a:lnTo>
                <a:lnTo>
                  <a:pt x="186" y="1624"/>
                </a:lnTo>
                <a:lnTo>
                  <a:pt x="186" y="1623"/>
                </a:lnTo>
                <a:lnTo>
                  <a:pt x="186" y="1622"/>
                </a:lnTo>
                <a:lnTo>
                  <a:pt x="186" y="1621"/>
                </a:lnTo>
                <a:lnTo>
                  <a:pt x="185" y="1621"/>
                </a:lnTo>
                <a:lnTo>
                  <a:pt x="185" y="1620"/>
                </a:lnTo>
                <a:lnTo>
                  <a:pt x="185" y="1619"/>
                </a:lnTo>
                <a:lnTo>
                  <a:pt x="184" y="1619"/>
                </a:lnTo>
                <a:lnTo>
                  <a:pt x="184" y="1618"/>
                </a:lnTo>
                <a:lnTo>
                  <a:pt x="184" y="1617"/>
                </a:lnTo>
                <a:lnTo>
                  <a:pt x="183" y="1617"/>
                </a:lnTo>
                <a:lnTo>
                  <a:pt x="183" y="1616"/>
                </a:lnTo>
                <a:lnTo>
                  <a:pt x="183" y="1615"/>
                </a:lnTo>
                <a:lnTo>
                  <a:pt x="182" y="1614"/>
                </a:lnTo>
                <a:lnTo>
                  <a:pt x="183" y="1613"/>
                </a:lnTo>
                <a:lnTo>
                  <a:pt x="183" y="1612"/>
                </a:lnTo>
                <a:lnTo>
                  <a:pt x="184" y="1612"/>
                </a:lnTo>
                <a:lnTo>
                  <a:pt x="184" y="1611"/>
                </a:lnTo>
                <a:lnTo>
                  <a:pt x="184" y="1610"/>
                </a:lnTo>
                <a:lnTo>
                  <a:pt x="184" y="1609"/>
                </a:lnTo>
                <a:lnTo>
                  <a:pt x="183" y="1608"/>
                </a:lnTo>
                <a:lnTo>
                  <a:pt x="182" y="1607"/>
                </a:lnTo>
                <a:lnTo>
                  <a:pt x="181" y="1606"/>
                </a:lnTo>
                <a:lnTo>
                  <a:pt x="180" y="1605"/>
                </a:lnTo>
                <a:lnTo>
                  <a:pt x="179" y="1605"/>
                </a:lnTo>
                <a:lnTo>
                  <a:pt x="179" y="1604"/>
                </a:lnTo>
                <a:lnTo>
                  <a:pt x="178" y="1604"/>
                </a:lnTo>
                <a:lnTo>
                  <a:pt x="178" y="1603"/>
                </a:lnTo>
                <a:lnTo>
                  <a:pt x="177" y="1603"/>
                </a:lnTo>
                <a:lnTo>
                  <a:pt x="177" y="1602"/>
                </a:lnTo>
                <a:lnTo>
                  <a:pt x="177" y="1601"/>
                </a:lnTo>
                <a:lnTo>
                  <a:pt x="178" y="1601"/>
                </a:lnTo>
                <a:lnTo>
                  <a:pt x="178" y="1601"/>
                </a:lnTo>
                <a:lnTo>
                  <a:pt x="179" y="1600"/>
                </a:lnTo>
                <a:lnTo>
                  <a:pt x="179" y="1599"/>
                </a:lnTo>
                <a:lnTo>
                  <a:pt x="180" y="1599"/>
                </a:lnTo>
                <a:lnTo>
                  <a:pt x="180" y="1598"/>
                </a:lnTo>
                <a:lnTo>
                  <a:pt x="181" y="1598"/>
                </a:lnTo>
                <a:lnTo>
                  <a:pt x="181" y="1597"/>
                </a:lnTo>
                <a:lnTo>
                  <a:pt x="181" y="1596"/>
                </a:lnTo>
                <a:lnTo>
                  <a:pt x="181" y="1595"/>
                </a:lnTo>
                <a:lnTo>
                  <a:pt x="181" y="1594"/>
                </a:lnTo>
                <a:lnTo>
                  <a:pt x="181" y="1593"/>
                </a:lnTo>
                <a:lnTo>
                  <a:pt x="181" y="1592"/>
                </a:lnTo>
                <a:lnTo>
                  <a:pt x="181" y="1591"/>
                </a:lnTo>
                <a:lnTo>
                  <a:pt x="181" y="1590"/>
                </a:lnTo>
                <a:lnTo>
                  <a:pt x="181" y="1589"/>
                </a:lnTo>
                <a:lnTo>
                  <a:pt x="181" y="1588"/>
                </a:lnTo>
                <a:lnTo>
                  <a:pt x="182" y="1587"/>
                </a:lnTo>
                <a:lnTo>
                  <a:pt x="182" y="1586"/>
                </a:lnTo>
                <a:lnTo>
                  <a:pt x="182" y="1585"/>
                </a:lnTo>
                <a:lnTo>
                  <a:pt x="182" y="1584"/>
                </a:lnTo>
                <a:lnTo>
                  <a:pt x="182" y="1583"/>
                </a:lnTo>
                <a:lnTo>
                  <a:pt x="181" y="1583"/>
                </a:lnTo>
                <a:lnTo>
                  <a:pt x="181" y="1582"/>
                </a:lnTo>
                <a:lnTo>
                  <a:pt x="180" y="1580"/>
                </a:lnTo>
                <a:lnTo>
                  <a:pt x="181" y="1580"/>
                </a:lnTo>
                <a:lnTo>
                  <a:pt x="181" y="1580"/>
                </a:lnTo>
                <a:lnTo>
                  <a:pt x="182" y="1580"/>
                </a:lnTo>
                <a:lnTo>
                  <a:pt x="181" y="1580"/>
                </a:lnTo>
                <a:lnTo>
                  <a:pt x="181" y="1579"/>
                </a:lnTo>
                <a:lnTo>
                  <a:pt x="180" y="1579"/>
                </a:lnTo>
                <a:lnTo>
                  <a:pt x="180" y="1578"/>
                </a:lnTo>
                <a:lnTo>
                  <a:pt x="179" y="1578"/>
                </a:lnTo>
                <a:lnTo>
                  <a:pt x="179" y="1577"/>
                </a:lnTo>
                <a:lnTo>
                  <a:pt x="178" y="1577"/>
                </a:lnTo>
                <a:lnTo>
                  <a:pt x="178" y="1576"/>
                </a:lnTo>
                <a:lnTo>
                  <a:pt x="178" y="1575"/>
                </a:lnTo>
                <a:lnTo>
                  <a:pt x="177" y="1575"/>
                </a:lnTo>
                <a:lnTo>
                  <a:pt x="177" y="1574"/>
                </a:lnTo>
                <a:lnTo>
                  <a:pt x="177" y="1573"/>
                </a:lnTo>
                <a:lnTo>
                  <a:pt x="178" y="1573"/>
                </a:lnTo>
                <a:lnTo>
                  <a:pt x="178" y="1572"/>
                </a:lnTo>
                <a:lnTo>
                  <a:pt x="179" y="1571"/>
                </a:lnTo>
                <a:lnTo>
                  <a:pt x="179" y="1570"/>
                </a:lnTo>
                <a:lnTo>
                  <a:pt x="179" y="1569"/>
                </a:lnTo>
                <a:lnTo>
                  <a:pt x="179" y="1568"/>
                </a:lnTo>
                <a:lnTo>
                  <a:pt x="179" y="1567"/>
                </a:lnTo>
                <a:lnTo>
                  <a:pt x="178" y="1567"/>
                </a:lnTo>
                <a:lnTo>
                  <a:pt x="178" y="1566"/>
                </a:lnTo>
                <a:lnTo>
                  <a:pt x="178" y="1565"/>
                </a:lnTo>
                <a:lnTo>
                  <a:pt x="178" y="1564"/>
                </a:lnTo>
                <a:lnTo>
                  <a:pt x="178" y="1563"/>
                </a:lnTo>
                <a:lnTo>
                  <a:pt x="179" y="1563"/>
                </a:lnTo>
                <a:lnTo>
                  <a:pt x="179" y="1562"/>
                </a:lnTo>
                <a:lnTo>
                  <a:pt x="180" y="1562"/>
                </a:lnTo>
                <a:lnTo>
                  <a:pt x="180" y="1561"/>
                </a:lnTo>
                <a:lnTo>
                  <a:pt x="180" y="1560"/>
                </a:lnTo>
                <a:lnTo>
                  <a:pt x="181" y="1560"/>
                </a:lnTo>
                <a:lnTo>
                  <a:pt x="181" y="1559"/>
                </a:lnTo>
                <a:lnTo>
                  <a:pt x="181" y="1558"/>
                </a:lnTo>
                <a:lnTo>
                  <a:pt x="182" y="1557"/>
                </a:lnTo>
                <a:lnTo>
                  <a:pt x="182" y="1556"/>
                </a:lnTo>
                <a:lnTo>
                  <a:pt x="183" y="1556"/>
                </a:lnTo>
                <a:lnTo>
                  <a:pt x="183" y="1555"/>
                </a:lnTo>
                <a:lnTo>
                  <a:pt x="183" y="1554"/>
                </a:lnTo>
                <a:lnTo>
                  <a:pt x="183" y="1553"/>
                </a:lnTo>
                <a:lnTo>
                  <a:pt x="183" y="1552"/>
                </a:lnTo>
                <a:lnTo>
                  <a:pt x="182" y="1551"/>
                </a:lnTo>
                <a:lnTo>
                  <a:pt x="182" y="1550"/>
                </a:lnTo>
                <a:lnTo>
                  <a:pt x="182" y="1549"/>
                </a:lnTo>
                <a:lnTo>
                  <a:pt x="181" y="1549"/>
                </a:lnTo>
                <a:lnTo>
                  <a:pt x="181" y="1548"/>
                </a:lnTo>
                <a:lnTo>
                  <a:pt x="181" y="1547"/>
                </a:lnTo>
                <a:lnTo>
                  <a:pt x="182" y="1547"/>
                </a:lnTo>
                <a:lnTo>
                  <a:pt x="183" y="1547"/>
                </a:lnTo>
                <a:lnTo>
                  <a:pt x="184" y="1547"/>
                </a:lnTo>
                <a:lnTo>
                  <a:pt x="185" y="1547"/>
                </a:lnTo>
                <a:lnTo>
                  <a:pt x="187" y="1547"/>
                </a:lnTo>
                <a:lnTo>
                  <a:pt x="187" y="1546"/>
                </a:lnTo>
                <a:lnTo>
                  <a:pt x="187" y="1547"/>
                </a:lnTo>
                <a:lnTo>
                  <a:pt x="188" y="1547"/>
                </a:lnTo>
                <a:lnTo>
                  <a:pt x="189" y="1547"/>
                </a:lnTo>
                <a:lnTo>
                  <a:pt x="190" y="1547"/>
                </a:lnTo>
                <a:lnTo>
                  <a:pt x="190" y="1546"/>
                </a:lnTo>
                <a:lnTo>
                  <a:pt x="191" y="1546"/>
                </a:lnTo>
                <a:lnTo>
                  <a:pt x="191" y="1545"/>
                </a:lnTo>
                <a:lnTo>
                  <a:pt x="191" y="1544"/>
                </a:lnTo>
                <a:lnTo>
                  <a:pt x="191" y="1543"/>
                </a:lnTo>
                <a:lnTo>
                  <a:pt x="191" y="1542"/>
                </a:lnTo>
                <a:lnTo>
                  <a:pt x="191" y="1541"/>
                </a:lnTo>
                <a:lnTo>
                  <a:pt x="192" y="1541"/>
                </a:lnTo>
                <a:lnTo>
                  <a:pt x="193" y="1541"/>
                </a:lnTo>
                <a:lnTo>
                  <a:pt x="193" y="1540"/>
                </a:lnTo>
                <a:lnTo>
                  <a:pt x="192" y="1540"/>
                </a:lnTo>
                <a:lnTo>
                  <a:pt x="192" y="1539"/>
                </a:lnTo>
                <a:lnTo>
                  <a:pt x="191" y="1539"/>
                </a:lnTo>
                <a:lnTo>
                  <a:pt x="190" y="1539"/>
                </a:lnTo>
                <a:lnTo>
                  <a:pt x="190" y="1538"/>
                </a:lnTo>
                <a:lnTo>
                  <a:pt x="191" y="1538"/>
                </a:lnTo>
                <a:lnTo>
                  <a:pt x="191" y="1537"/>
                </a:lnTo>
                <a:lnTo>
                  <a:pt x="192" y="1537"/>
                </a:lnTo>
                <a:lnTo>
                  <a:pt x="192" y="1536"/>
                </a:lnTo>
                <a:lnTo>
                  <a:pt x="193" y="1536"/>
                </a:lnTo>
                <a:lnTo>
                  <a:pt x="194" y="1536"/>
                </a:lnTo>
                <a:lnTo>
                  <a:pt x="194" y="1535"/>
                </a:lnTo>
                <a:lnTo>
                  <a:pt x="195" y="1535"/>
                </a:lnTo>
                <a:lnTo>
                  <a:pt x="196" y="1534"/>
                </a:lnTo>
                <a:lnTo>
                  <a:pt x="196" y="1533"/>
                </a:lnTo>
                <a:lnTo>
                  <a:pt x="196" y="1532"/>
                </a:lnTo>
                <a:lnTo>
                  <a:pt x="196" y="1531"/>
                </a:lnTo>
                <a:lnTo>
                  <a:pt x="197" y="1531"/>
                </a:lnTo>
                <a:lnTo>
                  <a:pt x="197" y="1530"/>
                </a:lnTo>
                <a:lnTo>
                  <a:pt x="197" y="1530"/>
                </a:lnTo>
                <a:lnTo>
                  <a:pt x="198" y="1530"/>
                </a:lnTo>
                <a:lnTo>
                  <a:pt x="199" y="1529"/>
                </a:lnTo>
                <a:lnTo>
                  <a:pt x="200" y="1528"/>
                </a:lnTo>
                <a:lnTo>
                  <a:pt x="200" y="1527"/>
                </a:lnTo>
                <a:lnTo>
                  <a:pt x="201" y="1527"/>
                </a:lnTo>
                <a:lnTo>
                  <a:pt x="201" y="1526"/>
                </a:lnTo>
                <a:lnTo>
                  <a:pt x="201" y="1525"/>
                </a:lnTo>
                <a:lnTo>
                  <a:pt x="202" y="1525"/>
                </a:lnTo>
                <a:lnTo>
                  <a:pt x="203" y="1524"/>
                </a:lnTo>
                <a:lnTo>
                  <a:pt x="204" y="1524"/>
                </a:lnTo>
                <a:lnTo>
                  <a:pt x="204" y="1523"/>
                </a:lnTo>
                <a:lnTo>
                  <a:pt x="205" y="1523"/>
                </a:lnTo>
                <a:lnTo>
                  <a:pt x="205" y="1522"/>
                </a:lnTo>
                <a:lnTo>
                  <a:pt x="204" y="1522"/>
                </a:lnTo>
                <a:lnTo>
                  <a:pt x="203" y="1521"/>
                </a:lnTo>
                <a:lnTo>
                  <a:pt x="203" y="1520"/>
                </a:lnTo>
                <a:lnTo>
                  <a:pt x="203" y="1519"/>
                </a:lnTo>
                <a:lnTo>
                  <a:pt x="203" y="1519"/>
                </a:lnTo>
                <a:lnTo>
                  <a:pt x="203" y="1518"/>
                </a:lnTo>
                <a:lnTo>
                  <a:pt x="202" y="1517"/>
                </a:lnTo>
                <a:lnTo>
                  <a:pt x="202" y="1516"/>
                </a:lnTo>
                <a:lnTo>
                  <a:pt x="201" y="1515"/>
                </a:lnTo>
                <a:lnTo>
                  <a:pt x="201" y="1514"/>
                </a:lnTo>
                <a:lnTo>
                  <a:pt x="202" y="1514"/>
                </a:lnTo>
                <a:lnTo>
                  <a:pt x="202" y="1513"/>
                </a:lnTo>
                <a:lnTo>
                  <a:pt x="203" y="1513"/>
                </a:lnTo>
                <a:lnTo>
                  <a:pt x="203" y="1512"/>
                </a:lnTo>
                <a:lnTo>
                  <a:pt x="204" y="1512"/>
                </a:lnTo>
                <a:lnTo>
                  <a:pt x="205" y="1512"/>
                </a:lnTo>
                <a:lnTo>
                  <a:pt x="206" y="1512"/>
                </a:lnTo>
                <a:lnTo>
                  <a:pt x="207" y="1512"/>
                </a:lnTo>
                <a:lnTo>
                  <a:pt x="208" y="1511"/>
                </a:lnTo>
                <a:lnTo>
                  <a:pt x="209" y="1511"/>
                </a:lnTo>
                <a:lnTo>
                  <a:pt x="210" y="1510"/>
                </a:lnTo>
                <a:lnTo>
                  <a:pt x="210" y="1509"/>
                </a:lnTo>
                <a:lnTo>
                  <a:pt x="211" y="1509"/>
                </a:lnTo>
                <a:lnTo>
                  <a:pt x="211" y="1508"/>
                </a:lnTo>
                <a:lnTo>
                  <a:pt x="211" y="1507"/>
                </a:lnTo>
                <a:lnTo>
                  <a:pt x="210" y="1506"/>
                </a:lnTo>
                <a:lnTo>
                  <a:pt x="210" y="1505"/>
                </a:lnTo>
                <a:lnTo>
                  <a:pt x="209" y="1505"/>
                </a:lnTo>
                <a:lnTo>
                  <a:pt x="209" y="1504"/>
                </a:lnTo>
                <a:lnTo>
                  <a:pt x="209" y="1503"/>
                </a:lnTo>
                <a:lnTo>
                  <a:pt x="209" y="1502"/>
                </a:lnTo>
                <a:lnTo>
                  <a:pt x="209" y="1501"/>
                </a:lnTo>
                <a:lnTo>
                  <a:pt x="210" y="1500"/>
                </a:lnTo>
                <a:lnTo>
                  <a:pt x="210" y="1499"/>
                </a:lnTo>
                <a:lnTo>
                  <a:pt x="210" y="1498"/>
                </a:lnTo>
                <a:lnTo>
                  <a:pt x="210" y="1498"/>
                </a:lnTo>
                <a:lnTo>
                  <a:pt x="210" y="1497"/>
                </a:lnTo>
                <a:lnTo>
                  <a:pt x="210" y="1496"/>
                </a:lnTo>
                <a:lnTo>
                  <a:pt x="211" y="1495"/>
                </a:lnTo>
                <a:lnTo>
                  <a:pt x="211" y="1494"/>
                </a:lnTo>
                <a:lnTo>
                  <a:pt x="211" y="1493"/>
                </a:lnTo>
                <a:lnTo>
                  <a:pt x="212" y="1492"/>
                </a:lnTo>
                <a:lnTo>
                  <a:pt x="214" y="1490"/>
                </a:lnTo>
                <a:lnTo>
                  <a:pt x="216" y="1488"/>
                </a:lnTo>
                <a:lnTo>
                  <a:pt x="216" y="1487"/>
                </a:lnTo>
                <a:lnTo>
                  <a:pt x="216" y="1486"/>
                </a:lnTo>
                <a:lnTo>
                  <a:pt x="216" y="1485"/>
                </a:lnTo>
                <a:lnTo>
                  <a:pt x="216" y="1484"/>
                </a:lnTo>
                <a:lnTo>
                  <a:pt x="216" y="1483"/>
                </a:lnTo>
                <a:lnTo>
                  <a:pt x="218" y="1483"/>
                </a:lnTo>
                <a:lnTo>
                  <a:pt x="218" y="1483"/>
                </a:lnTo>
                <a:lnTo>
                  <a:pt x="218" y="1482"/>
                </a:lnTo>
                <a:lnTo>
                  <a:pt x="218" y="1481"/>
                </a:lnTo>
                <a:lnTo>
                  <a:pt x="217" y="1480"/>
                </a:lnTo>
                <a:lnTo>
                  <a:pt x="216" y="1480"/>
                </a:lnTo>
                <a:lnTo>
                  <a:pt x="215" y="1479"/>
                </a:lnTo>
                <a:lnTo>
                  <a:pt x="215" y="1478"/>
                </a:lnTo>
                <a:lnTo>
                  <a:pt x="215" y="1478"/>
                </a:lnTo>
                <a:lnTo>
                  <a:pt x="215" y="1477"/>
                </a:lnTo>
                <a:lnTo>
                  <a:pt x="216" y="1477"/>
                </a:lnTo>
                <a:lnTo>
                  <a:pt x="217" y="1476"/>
                </a:lnTo>
                <a:lnTo>
                  <a:pt x="217" y="1475"/>
                </a:lnTo>
                <a:lnTo>
                  <a:pt x="216" y="1474"/>
                </a:lnTo>
                <a:lnTo>
                  <a:pt x="216" y="1473"/>
                </a:lnTo>
                <a:lnTo>
                  <a:pt x="215" y="1473"/>
                </a:lnTo>
                <a:lnTo>
                  <a:pt x="215" y="1472"/>
                </a:lnTo>
                <a:lnTo>
                  <a:pt x="215" y="1471"/>
                </a:lnTo>
                <a:lnTo>
                  <a:pt x="214" y="1471"/>
                </a:lnTo>
                <a:lnTo>
                  <a:pt x="214" y="1470"/>
                </a:lnTo>
                <a:lnTo>
                  <a:pt x="214" y="1469"/>
                </a:lnTo>
                <a:lnTo>
                  <a:pt x="215" y="1469"/>
                </a:lnTo>
                <a:lnTo>
                  <a:pt x="215" y="1468"/>
                </a:lnTo>
                <a:lnTo>
                  <a:pt x="215" y="1467"/>
                </a:lnTo>
                <a:lnTo>
                  <a:pt x="215" y="1466"/>
                </a:lnTo>
                <a:lnTo>
                  <a:pt x="215" y="1465"/>
                </a:lnTo>
                <a:lnTo>
                  <a:pt x="215" y="1464"/>
                </a:lnTo>
                <a:lnTo>
                  <a:pt x="215" y="1463"/>
                </a:lnTo>
                <a:lnTo>
                  <a:pt x="215" y="1462"/>
                </a:lnTo>
                <a:lnTo>
                  <a:pt x="216" y="1462"/>
                </a:lnTo>
                <a:lnTo>
                  <a:pt x="216" y="1459"/>
                </a:lnTo>
                <a:lnTo>
                  <a:pt x="216" y="1458"/>
                </a:lnTo>
                <a:lnTo>
                  <a:pt x="216" y="1457"/>
                </a:lnTo>
                <a:lnTo>
                  <a:pt x="216" y="1457"/>
                </a:lnTo>
                <a:lnTo>
                  <a:pt x="217" y="1455"/>
                </a:lnTo>
                <a:lnTo>
                  <a:pt x="217" y="1454"/>
                </a:lnTo>
                <a:lnTo>
                  <a:pt x="218" y="1453"/>
                </a:lnTo>
                <a:lnTo>
                  <a:pt x="218" y="1452"/>
                </a:lnTo>
                <a:lnTo>
                  <a:pt x="219" y="1452"/>
                </a:lnTo>
                <a:lnTo>
                  <a:pt x="220" y="1451"/>
                </a:lnTo>
                <a:lnTo>
                  <a:pt x="220" y="1450"/>
                </a:lnTo>
                <a:lnTo>
                  <a:pt x="219" y="1449"/>
                </a:lnTo>
                <a:lnTo>
                  <a:pt x="218" y="1448"/>
                </a:lnTo>
                <a:lnTo>
                  <a:pt x="218" y="1446"/>
                </a:lnTo>
                <a:lnTo>
                  <a:pt x="218" y="1445"/>
                </a:lnTo>
                <a:lnTo>
                  <a:pt x="218" y="1443"/>
                </a:lnTo>
                <a:lnTo>
                  <a:pt x="217" y="1441"/>
                </a:lnTo>
                <a:lnTo>
                  <a:pt x="217" y="1440"/>
                </a:lnTo>
                <a:lnTo>
                  <a:pt x="216" y="1437"/>
                </a:lnTo>
                <a:lnTo>
                  <a:pt x="215" y="1434"/>
                </a:lnTo>
                <a:lnTo>
                  <a:pt x="214" y="1431"/>
                </a:lnTo>
                <a:lnTo>
                  <a:pt x="214" y="1430"/>
                </a:lnTo>
                <a:lnTo>
                  <a:pt x="213" y="1429"/>
                </a:lnTo>
                <a:lnTo>
                  <a:pt x="213" y="1428"/>
                </a:lnTo>
                <a:lnTo>
                  <a:pt x="213" y="1427"/>
                </a:lnTo>
                <a:lnTo>
                  <a:pt x="214" y="1427"/>
                </a:lnTo>
                <a:lnTo>
                  <a:pt x="214" y="1426"/>
                </a:lnTo>
                <a:lnTo>
                  <a:pt x="215" y="1426"/>
                </a:lnTo>
                <a:lnTo>
                  <a:pt x="215" y="1425"/>
                </a:lnTo>
                <a:lnTo>
                  <a:pt x="216" y="1425"/>
                </a:lnTo>
                <a:lnTo>
                  <a:pt x="217" y="1425"/>
                </a:lnTo>
                <a:lnTo>
                  <a:pt x="217" y="1424"/>
                </a:lnTo>
                <a:lnTo>
                  <a:pt x="218" y="1424"/>
                </a:lnTo>
                <a:lnTo>
                  <a:pt x="218" y="1423"/>
                </a:lnTo>
                <a:lnTo>
                  <a:pt x="218" y="1423"/>
                </a:lnTo>
                <a:lnTo>
                  <a:pt x="219" y="1423"/>
                </a:lnTo>
                <a:lnTo>
                  <a:pt x="219" y="1422"/>
                </a:lnTo>
                <a:lnTo>
                  <a:pt x="220" y="1422"/>
                </a:lnTo>
                <a:lnTo>
                  <a:pt x="220" y="1421"/>
                </a:lnTo>
                <a:lnTo>
                  <a:pt x="221" y="1420"/>
                </a:lnTo>
                <a:lnTo>
                  <a:pt x="221" y="1419"/>
                </a:lnTo>
                <a:lnTo>
                  <a:pt x="222" y="1419"/>
                </a:lnTo>
                <a:lnTo>
                  <a:pt x="222" y="1418"/>
                </a:lnTo>
                <a:lnTo>
                  <a:pt x="223" y="1417"/>
                </a:lnTo>
                <a:lnTo>
                  <a:pt x="224" y="1416"/>
                </a:lnTo>
                <a:lnTo>
                  <a:pt x="225" y="1416"/>
                </a:lnTo>
                <a:lnTo>
                  <a:pt x="225" y="1415"/>
                </a:lnTo>
                <a:lnTo>
                  <a:pt x="226" y="1415"/>
                </a:lnTo>
                <a:lnTo>
                  <a:pt x="226" y="1414"/>
                </a:lnTo>
                <a:lnTo>
                  <a:pt x="226" y="1413"/>
                </a:lnTo>
                <a:lnTo>
                  <a:pt x="227" y="1413"/>
                </a:lnTo>
                <a:lnTo>
                  <a:pt x="227" y="1412"/>
                </a:lnTo>
                <a:lnTo>
                  <a:pt x="228" y="1412"/>
                </a:lnTo>
                <a:lnTo>
                  <a:pt x="228" y="1411"/>
                </a:lnTo>
                <a:lnTo>
                  <a:pt x="229" y="1410"/>
                </a:lnTo>
                <a:lnTo>
                  <a:pt x="230" y="1410"/>
                </a:lnTo>
                <a:lnTo>
                  <a:pt x="230" y="1409"/>
                </a:lnTo>
                <a:lnTo>
                  <a:pt x="231" y="1409"/>
                </a:lnTo>
                <a:lnTo>
                  <a:pt x="232" y="1408"/>
                </a:lnTo>
                <a:lnTo>
                  <a:pt x="232" y="1407"/>
                </a:lnTo>
                <a:lnTo>
                  <a:pt x="233" y="1407"/>
                </a:lnTo>
                <a:lnTo>
                  <a:pt x="233" y="1406"/>
                </a:lnTo>
                <a:lnTo>
                  <a:pt x="234" y="1405"/>
                </a:lnTo>
                <a:lnTo>
                  <a:pt x="234" y="1404"/>
                </a:lnTo>
                <a:lnTo>
                  <a:pt x="235" y="1404"/>
                </a:lnTo>
                <a:lnTo>
                  <a:pt x="235" y="1403"/>
                </a:lnTo>
                <a:lnTo>
                  <a:pt x="236" y="1403"/>
                </a:lnTo>
                <a:lnTo>
                  <a:pt x="237" y="1403"/>
                </a:lnTo>
                <a:lnTo>
                  <a:pt x="238" y="1403"/>
                </a:lnTo>
                <a:lnTo>
                  <a:pt x="238" y="1402"/>
                </a:lnTo>
                <a:lnTo>
                  <a:pt x="238" y="1402"/>
                </a:lnTo>
                <a:lnTo>
                  <a:pt x="239" y="1402"/>
                </a:lnTo>
                <a:lnTo>
                  <a:pt x="240" y="1402"/>
                </a:lnTo>
                <a:lnTo>
                  <a:pt x="241" y="1401"/>
                </a:lnTo>
                <a:lnTo>
                  <a:pt x="242" y="1401"/>
                </a:lnTo>
                <a:lnTo>
                  <a:pt x="243" y="1400"/>
                </a:lnTo>
                <a:lnTo>
                  <a:pt x="244" y="1400"/>
                </a:lnTo>
                <a:lnTo>
                  <a:pt x="245" y="1400"/>
                </a:lnTo>
                <a:lnTo>
                  <a:pt x="246" y="1400"/>
                </a:lnTo>
                <a:lnTo>
                  <a:pt x="247" y="1399"/>
                </a:lnTo>
                <a:lnTo>
                  <a:pt x="248" y="1399"/>
                </a:lnTo>
                <a:lnTo>
                  <a:pt x="249" y="1399"/>
                </a:lnTo>
                <a:lnTo>
                  <a:pt x="249" y="1398"/>
                </a:lnTo>
                <a:lnTo>
                  <a:pt x="250" y="1398"/>
                </a:lnTo>
                <a:lnTo>
                  <a:pt x="251" y="1398"/>
                </a:lnTo>
                <a:lnTo>
                  <a:pt x="252" y="1397"/>
                </a:lnTo>
                <a:lnTo>
                  <a:pt x="253" y="1397"/>
                </a:lnTo>
                <a:lnTo>
                  <a:pt x="254" y="1397"/>
                </a:lnTo>
                <a:lnTo>
                  <a:pt x="254" y="1396"/>
                </a:lnTo>
                <a:lnTo>
                  <a:pt x="255" y="1396"/>
                </a:lnTo>
                <a:lnTo>
                  <a:pt x="255" y="1396"/>
                </a:lnTo>
                <a:lnTo>
                  <a:pt x="256" y="1396"/>
                </a:lnTo>
                <a:lnTo>
                  <a:pt x="256" y="1395"/>
                </a:lnTo>
                <a:lnTo>
                  <a:pt x="256" y="1394"/>
                </a:lnTo>
                <a:lnTo>
                  <a:pt x="256" y="1393"/>
                </a:lnTo>
                <a:lnTo>
                  <a:pt x="255" y="1393"/>
                </a:lnTo>
                <a:lnTo>
                  <a:pt x="255" y="1392"/>
                </a:lnTo>
                <a:lnTo>
                  <a:pt x="254" y="1392"/>
                </a:lnTo>
                <a:lnTo>
                  <a:pt x="253" y="1392"/>
                </a:lnTo>
                <a:lnTo>
                  <a:pt x="252" y="1392"/>
                </a:lnTo>
                <a:lnTo>
                  <a:pt x="252" y="1393"/>
                </a:lnTo>
                <a:lnTo>
                  <a:pt x="251" y="1393"/>
                </a:lnTo>
                <a:lnTo>
                  <a:pt x="250" y="1393"/>
                </a:lnTo>
                <a:lnTo>
                  <a:pt x="250" y="1392"/>
                </a:lnTo>
                <a:lnTo>
                  <a:pt x="249" y="1392"/>
                </a:lnTo>
                <a:lnTo>
                  <a:pt x="249" y="1391"/>
                </a:lnTo>
                <a:lnTo>
                  <a:pt x="248" y="1391"/>
                </a:lnTo>
                <a:lnTo>
                  <a:pt x="248" y="1390"/>
                </a:lnTo>
                <a:lnTo>
                  <a:pt x="248" y="1389"/>
                </a:lnTo>
                <a:lnTo>
                  <a:pt x="249" y="1388"/>
                </a:lnTo>
                <a:lnTo>
                  <a:pt x="249" y="1387"/>
                </a:lnTo>
                <a:lnTo>
                  <a:pt x="250" y="1386"/>
                </a:lnTo>
                <a:lnTo>
                  <a:pt x="251" y="1386"/>
                </a:lnTo>
                <a:lnTo>
                  <a:pt x="251" y="1385"/>
                </a:lnTo>
                <a:lnTo>
                  <a:pt x="252" y="1385"/>
                </a:lnTo>
                <a:lnTo>
                  <a:pt x="253" y="1385"/>
                </a:lnTo>
                <a:lnTo>
                  <a:pt x="253" y="1384"/>
                </a:lnTo>
                <a:lnTo>
                  <a:pt x="254" y="1384"/>
                </a:lnTo>
                <a:lnTo>
                  <a:pt x="255" y="1385"/>
                </a:lnTo>
                <a:lnTo>
                  <a:pt x="256" y="1385"/>
                </a:lnTo>
                <a:lnTo>
                  <a:pt x="257" y="1385"/>
                </a:lnTo>
                <a:lnTo>
                  <a:pt x="258" y="1385"/>
                </a:lnTo>
                <a:lnTo>
                  <a:pt x="259" y="1385"/>
                </a:lnTo>
                <a:lnTo>
                  <a:pt x="259" y="1385"/>
                </a:lnTo>
                <a:lnTo>
                  <a:pt x="260" y="1385"/>
                </a:lnTo>
                <a:lnTo>
                  <a:pt x="261" y="1385"/>
                </a:lnTo>
                <a:lnTo>
                  <a:pt x="262" y="1385"/>
                </a:lnTo>
                <a:lnTo>
                  <a:pt x="263" y="1385"/>
                </a:lnTo>
                <a:lnTo>
                  <a:pt x="264" y="1385"/>
                </a:lnTo>
                <a:lnTo>
                  <a:pt x="265" y="1385"/>
                </a:lnTo>
                <a:lnTo>
                  <a:pt x="266" y="1385"/>
                </a:lnTo>
                <a:lnTo>
                  <a:pt x="267" y="1385"/>
                </a:lnTo>
                <a:lnTo>
                  <a:pt x="268" y="1385"/>
                </a:lnTo>
                <a:lnTo>
                  <a:pt x="269" y="1385"/>
                </a:lnTo>
                <a:lnTo>
                  <a:pt x="270" y="1385"/>
                </a:lnTo>
                <a:lnTo>
                  <a:pt x="270" y="1384"/>
                </a:lnTo>
                <a:lnTo>
                  <a:pt x="271" y="1384"/>
                </a:lnTo>
                <a:lnTo>
                  <a:pt x="271" y="1383"/>
                </a:lnTo>
                <a:lnTo>
                  <a:pt x="272" y="1383"/>
                </a:lnTo>
                <a:lnTo>
                  <a:pt x="272" y="1382"/>
                </a:lnTo>
                <a:lnTo>
                  <a:pt x="273" y="1382"/>
                </a:lnTo>
                <a:lnTo>
                  <a:pt x="273" y="1381"/>
                </a:lnTo>
                <a:lnTo>
                  <a:pt x="272" y="1381"/>
                </a:lnTo>
                <a:lnTo>
                  <a:pt x="272" y="1380"/>
                </a:lnTo>
                <a:lnTo>
                  <a:pt x="272" y="1379"/>
                </a:lnTo>
                <a:lnTo>
                  <a:pt x="273" y="1379"/>
                </a:lnTo>
                <a:lnTo>
                  <a:pt x="273" y="1378"/>
                </a:lnTo>
                <a:lnTo>
                  <a:pt x="273" y="1377"/>
                </a:lnTo>
                <a:lnTo>
                  <a:pt x="274" y="1377"/>
                </a:lnTo>
                <a:lnTo>
                  <a:pt x="274" y="1376"/>
                </a:lnTo>
                <a:lnTo>
                  <a:pt x="275" y="1376"/>
                </a:lnTo>
                <a:lnTo>
                  <a:pt x="276" y="1376"/>
                </a:lnTo>
                <a:lnTo>
                  <a:pt x="276" y="1375"/>
                </a:lnTo>
                <a:lnTo>
                  <a:pt x="276" y="1375"/>
                </a:lnTo>
                <a:lnTo>
                  <a:pt x="277" y="1375"/>
                </a:lnTo>
                <a:lnTo>
                  <a:pt x="277" y="1374"/>
                </a:lnTo>
                <a:lnTo>
                  <a:pt x="277" y="1373"/>
                </a:lnTo>
                <a:lnTo>
                  <a:pt x="277" y="1372"/>
                </a:lnTo>
                <a:lnTo>
                  <a:pt x="276" y="1372"/>
                </a:lnTo>
                <a:lnTo>
                  <a:pt x="275" y="1372"/>
                </a:lnTo>
                <a:lnTo>
                  <a:pt x="274" y="1372"/>
                </a:lnTo>
                <a:lnTo>
                  <a:pt x="274" y="1373"/>
                </a:lnTo>
                <a:lnTo>
                  <a:pt x="273" y="1373"/>
                </a:lnTo>
                <a:lnTo>
                  <a:pt x="273" y="1372"/>
                </a:lnTo>
                <a:lnTo>
                  <a:pt x="272" y="1372"/>
                </a:lnTo>
                <a:lnTo>
                  <a:pt x="272" y="1371"/>
                </a:lnTo>
                <a:lnTo>
                  <a:pt x="272" y="1370"/>
                </a:lnTo>
                <a:lnTo>
                  <a:pt x="272" y="1369"/>
                </a:lnTo>
                <a:lnTo>
                  <a:pt x="273" y="1369"/>
                </a:lnTo>
                <a:lnTo>
                  <a:pt x="274" y="1369"/>
                </a:lnTo>
                <a:lnTo>
                  <a:pt x="274" y="1370"/>
                </a:lnTo>
                <a:lnTo>
                  <a:pt x="275" y="1370"/>
                </a:lnTo>
                <a:lnTo>
                  <a:pt x="276" y="1370"/>
                </a:lnTo>
                <a:lnTo>
                  <a:pt x="277" y="1370"/>
                </a:lnTo>
                <a:lnTo>
                  <a:pt x="278" y="1370"/>
                </a:lnTo>
                <a:lnTo>
                  <a:pt x="279" y="1370"/>
                </a:lnTo>
                <a:lnTo>
                  <a:pt x="279" y="1370"/>
                </a:lnTo>
                <a:lnTo>
                  <a:pt x="280" y="1370"/>
                </a:lnTo>
                <a:lnTo>
                  <a:pt x="280" y="1369"/>
                </a:lnTo>
                <a:lnTo>
                  <a:pt x="280" y="1368"/>
                </a:lnTo>
                <a:lnTo>
                  <a:pt x="280" y="1367"/>
                </a:lnTo>
                <a:lnTo>
                  <a:pt x="281" y="1366"/>
                </a:lnTo>
                <a:lnTo>
                  <a:pt x="281" y="1365"/>
                </a:lnTo>
                <a:lnTo>
                  <a:pt x="282" y="1365"/>
                </a:lnTo>
                <a:lnTo>
                  <a:pt x="283" y="1365"/>
                </a:lnTo>
                <a:lnTo>
                  <a:pt x="284" y="1365"/>
                </a:lnTo>
                <a:lnTo>
                  <a:pt x="285" y="1365"/>
                </a:lnTo>
                <a:lnTo>
                  <a:pt x="286" y="1366"/>
                </a:lnTo>
                <a:lnTo>
                  <a:pt x="287" y="1365"/>
                </a:lnTo>
                <a:lnTo>
                  <a:pt x="287" y="1364"/>
                </a:lnTo>
                <a:lnTo>
                  <a:pt x="287" y="1363"/>
                </a:lnTo>
                <a:lnTo>
                  <a:pt x="286" y="1363"/>
                </a:lnTo>
                <a:lnTo>
                  <a:pt x="285" y="1362"/>
                </a:lnTo>
                <a:lnTo>
                  <a:pt x="285" y="1361"/>
                </a:lnTo>
                <a:lnTo>
                  <a:pt x="284" y="1361"/>
                </a:lnTo>
                <a:lnTo>
                  <a:pt x="283" y="1360"/>
                </a:lnTo>
                <a:lnTo>
                  <a:pt x="282" y="1360"/>
                </a:lnTo>
                <a:lnTo>
                  <a:pt x="282" y="1359"/>
                </a:lnTo>
                <a:lnTo>
                  <a:pt x="281" y="1358"/>
                </a:lnTo>
                <a:lnTo>
                  <a:pt x="280" y="1357"/>
                </a:lnTo>
                <a:lnTo>
                  <a:pt x="279" y="1357"/>
                </a:lnTo>
                <a:lnTo>
                  <a:pt x="279" y="1356"/>
                </a:lnTo>
                <a:lnTo>
                  <a:pt x="278" y="1356"/>
                </a:lnTo>
                <a:lnTo>
                  <a:pt x="278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6" y="1355"/>
                </a:lnTo>
                <a:lnTo>
                  <a:pt x="276" y="1354"/>
                </a:lnTo>
                <a:lnTo>
                  <a:pt x="275" y="1354"/>
                </a:lnTo>
                <a:lnTo>
                  <a:pt x="274" y="1353"/>
                </a:lnTo>
                <a:lnTo>
                  <a:pt x="273" y="1352"/>
                </a:lnTo>
                <a:lnTo>
                  <a:pt x="272" y="1351"/>
                </a:lnTo>
                <a:lnTo>
                  <a:pt x="272" y="1350"/>
                </a:lnTo>
                <a:lnTo>
                  <a:pt x="271" y="1350"/>
                </a:lnTo>
                <a:lnTo>
                  <a:pt x="271" y="1349"/>
                </a:lnTo>
                <a:lnTo>
                  <a:pt x="270" y="1348"/>
                </a:lnTo>
                <a:lnTo>
                  <a:pt x="269" y="1347"/>
                </a:lnTo>
                <a:lnTo>
                  <a:pt x="269" y="1346"/>
                </a:lnTo>
                <a:lnTo>
                  <a:pt x="268" y="1346"/>
                </a:lnTo>
                <a:lnTo>
                  <a:pt x="268" y="1345"/>
                </a:lnTo>
                <a:lnTo>
                  <a:pt x="267" y="1345"/>
                </a:lnTo>
                <a:lnTo>
                  <a:pt x="267" y="1344"/>
                </a:lnTo>
                <a:lnTo>
                  <a:pt x="266" y="1344"/>
                </a:lnTo>
                <a:lnTo>
                  <a:pt x="265" y="1343"/>
                </a:lnTo>
                <a:lnTo>
                  <a:pt x="264" y="1343"/>
                </a:lnTo>
                <a:lnTo>
                  <a:pt x="263" y="1342"/>
                </a:lnTo>
                <a:lnTo>
                  <a:pt x="262" y="1342"/>
                </a:lnTo>
                <a:lnTo>
                  <a:pt x="261" y="1342"/>
                </a:lnTo>
                <a:lnTo>
                  <a:pt x="260" y="1342"/>
                </a:lnTo>
                <a:lnTo>
                  <a:pt x="260" y="1341"/>
                </a:lnTo>
                <a:lnTo>
                  <a:pt x="259" y="1341"/>
                </a:lnTo>
                <a:lnTo>
                  <a:pt x="259" y="1341"/>
                </a:lnTo>
                <a:lnTo>
                  <a:pt x="259" y="1340"/>
                </a:lnTo>
                <a:lnTo>
                  <a:pt x="258" y="1340"/>
                </a:lnTo>
                <a:lnTo>
                  <a:pt x="257" y="1340"/>
                </a:lnTo>
                <a:lnTo>
                  <a:pt x="256" y="1340"/>
                </a:lnTo>
                <a:lnTo>
                  <a:pt x="256" y="1339"/>
                </a:lnTo>
                <a:lnTo>
                  <a:pt x="255" y="1339"/>
                </a:lnTo>
                <a:lnTo>
                  <a:pt x="254" y="1339"/>
                </a:lnTo>
                <a:lnTo>
                  <a:pt x="254" y="1338"/>
                </a:lnTo>
                <a:lnTo>
                  <a:pt x="253" y="1338"/>
                </a:lnTo>
                <a:lnTo>
                  <a:pt x="252" y="1338"/>
                </a:lnTo>
                <a:lnTo>
                  <a:pt x="252" y="1337"/>
                </a:lnTo>
                <a:lnTo>
                  <a:pt x="251" y="1337"/>
                </a:lnTo>
                <a:lnTo>
                  <a:pt x="250" y="1337"/>
                </a:lnTo>
                <a:lnTo>
                  <a:pt x="250" y="1336"/>
                </a:lnTo>
                <a:lnTo>
                  <a:pt x="249" y="1336"/>
                </a:lnTo>
                <a:lnTo>
                  <a:pt x="248" y="1336"/>
                </a:lnTo>
                <a:lnTo>
                  <a:pt x="247" y="1335"/>
                </a:lnTo>
                <a:lnTo>
                  <a:pt x="246" y="1335"/>
                </a:lnTo>
                <a:lnTo>
                  <a:pt x="245" y="1334"/>
                </a:lnTo>
                <a:lnTo>
                  <a:pt x="244" y="1334"/>
                </a:lnTo>
                <a:lnTo>
                  <a:pt x="243" y="1334"/>
                </a:lnTo>
                <a:lnTo>
                  <a:pt x="242" y="1334"/>
                </a:lnTo>
                <a:lnTo>
                  <a:pt x="241" y="1334"/>
                </a:lnTo>
                <a:lnTo>
                  <a:pt x="240" y="1334"/>
                </a:lnTo>
                <a:lnTo>
                  <a:pt x="239" y="1334"/>
                </a:lnTo>
                <a:lnTo>
                  <a:pt x="238" y="1333"/>
                </a:lnTo>
                <a:lnTo>
                  <a:pt x="238" y="1332"/>
                </a:lnTo>
                <a:lnTo>
                  <a:pt x="238" y="1331"/>
                </a:lnTo>
                <a:lnTo>
                  <a:pt x="238" y="1330"/>
                </a:lnTo>
                <a:lnTo>
                  <a:pt x="237" y="1330"/>
                </a:lnTo>
                <a:lnTo>
                  <a:pt x="237" y="1329"/>
                </a:lnTo>
                <a:lnTo>
                  <a:pt x="237" y="1327"/>
                </a:lnTo>
                <a:lnTo>
                  <a:pt x="237" y="1326"/>
                </a:lnTo>
                <a:lnTo>
                  <a:pt x="238" y="1325"/>
                </a:lnTo>
                <a:lnTo>
                  <a:pt x="238" y="1324"/>
                </a:lnTo>
                <a:lnTo>
                  <a:pt x="238" y="1323"/>
                </a:lnTo>
                <a:lnTo>
                  <a:pt x="238" y="1322"/>
                </a:lnTo>
                <a:lnTo>
                  <a:pt x="238" y="1321"/>
                </a:lnTo>
                <a:lnTo>
                  <a:pt x="239" y="1321"/>
                </a:lnTo>
                <a:lnTo>
                  <a:pt x="239" y="1320"/>
                </a:lnTo>
                <a:lnTo>
                  <a:pt x="240" y="1319"/>
                </a:lnTo>
                <a:lnTo>
                  <a:pt x="242" y="1318"/>
                </a:lnTo>
                <a:lnTo>
                  <a:pt x="243" y="1317"/>
                </a:lnTo>
                <a:lnTo>
                  <a:pt x="244" y="1316"/>
                </a:lnTo>
                <a:lnTo>
                  <a:pt x="245" y="1315"/>
                </a:lnTo>
                <a:lnTo>
                  <a:pt x="246" y="1314"/>
                </a:lnTo>
                <a:lnTo>
                  <a:pt x="247" y="1314"/>
                </a:lnTo>
                <a:lnTo>
                  <a:pt x="247" y="1313"/>
                </a:lnTo>
                <a:lnTo>
                  <a:pt x="247" y="1312"/>
                </a:lnTo>
                <a:lnTo>
                  <a:pt x="246" y="1311"/>
                </a:lnTo>
                <a:lnTo>
                  <a:pt x="246" y="1310"/>
                </a:lnTo>
                <a:lnTo>
                  <a:pt x="246" y="1309"/>
                </a:lnTo>
                <a:lnTo>
                  <a:pt x="246" y="1308"/>
                </a:lnTo>
                <a:lnTo>
                  <a:pt x="247" y="1308"/>
                </a:lnTo>
                <a:lnTo>
                  <a:pt x="247" y="1307"/>
                </a:lnTo>
                <a:lnTo>
                  <a:pt x="248" y="1307"/>
                </a:lnTo>
                <a:lnTo>
                  <a:pt x="249" y="1307"/>
                </a:lnTo>
                <a:lnTo>
                  <a:pt x="250" y="1307"/>
                </a:lnTo>
                <a:lnTo>
                  <a:pt x="250" y="1308"/>
                </a:lnTo>
                <a:lnTo>
                  <a:pt x="251" y="1307"/>
                </a:lnTo>
                <a:lnTo>
                  <a:pt x="252" y="1307"/>
                </a:lnTo>
                <a:lnTo>
                  <a:pt x="252" y="1306"/>
                </a:lnTo>
                <a:lnTo>
                  <a:pt x="252" y="1305"/>
                </a:lnTo>
                <a:lnTo>
                  <a:pt x="252" y="1304"/>
                </a:lnTo>
                <a:lnTo>
                  <a:pt x="251" y="1304"/>
                </a:lnTo>
                <a:lnTo>
                  <a:pt x="250" y="1304"/>
                </a:lnTo>
                <a:lnTo>
                  <a:pt x="249" y="1304"/>
                </a:lnTo>
                <a:lnTo>
                  <a:pt x="248" y="1304"/>
                </a:lnTo>
                <a:lnTo>
                  <a:pt x="247" y="1304"/>
                </a:lnTo>
                <a:lnTo>
                  <a:pt x="246" y="1304"/>
                </a:lnTo>
                <a:lnTo>
                  <a:pt x="245" y="1303"/>
                </a:lnTo>
                <a:lnTo>
                  <a:pt x="245" y="1302"/>
                </a:lnTo>
                <a:lnTo>
                  <a:pt x="245" y="1301"/>
                </a:lnTo>
                <a:lnTo>
                  <a:pt x="246" y="1300"/>
                </a:lnTo>
                <a:lnTo>
                  <a:pt x="246" y="1299"/>
                </a:lnTo>
                <a:lnTo>
                  <a:pt x="247" y="1299"/>
                </a:lnTo>
                <a:lnTo>
                  <a:pt x="247" y="1298"/>
                </a:lnTo>
                <a:lnTo>
                  <a:pt x="248" y="1298"/>
                </a:lnTo>
                <a:lnTo>
                  <a:pt x="249" y="1299"/>
                </a:lnTo>
                <a:lnTo>
                  <a:pt x="250" y="1299"/>
                </a:lnTo>
                <a:lnTo>
                  <a:pt x="251" y="1299"/>
                </a:lnTo>
                <a:lnTo>
                  <a:pt x="252" y="1299"/>
                </a:lnTo>
                <a:lnTo>
                  <a:pt x="253" y="1299"/>
                </a:lnTo>
                <a:lnTo>
                  <a:pt x="254" y="1299"/>
                </a:lnTo>
                <a:lnTo>
                  <a:pt x="254" y="1298"/>
                </a:lnTo>
                <a:lnTo>
                  <a:pt x="254" y="1297"/>
                </a:lnTo>
                <a:lnTo>
                  <a:pt x="253" y="1297"/>
                </a:lnTo>
                <a:lnTo>
                  <a:pt x="252" y="1297"/>
                </a:lnTo>
                <a:lnTo>
                  <a:pt x="252" y="1296"/>
                </a:lnTo>
                <a:lnTo>
                  <a:pt x="251" y="1296"/>
                </a:lnTo>
                <a:lnTo>
                  <a:pt x="251" y="1295"/>
                </a:lnTo>
                <a:lnTo>
                  <a:pt x="250" y="1295"/>
                </a:lnTo>
                <a:lnTo>
                  <a:pt x="250" y="1294"/>
                </a:lnTo>
                <a:lnTo>
                  <a:pt x="249" y="1294"/>
                </a:lnTo>
                <a:lnTo>
                  <a:pt x="249" y="1293"/>
                </a:lnTo>
                <a:lnTo>
                  <a:pt x="248" y="1293"/>
                </a:lnTo>
                <a:lnTo>
                  <a:pt x="248" y="1292"/>
                </a:lnTo>
                <a:lnTo>
                  <a:pt x="249" y="1292"/>
                </a:lnTo>
                <a:lnTo>
                  <a:pt x="249" y="1291"/>
                </a:lnTo>
                <a:lnTo>
                  <a:pt x="249" y="1288"/>
                </a:lnTo>
                <a:lnTo>
                  <a:pt x="250" y="1287"/>
                </a:lnTo>
                <a:lnTo>
                  <a:pt x="251" y="1287"/>
                </a:lnTo>
                <a:lnTo>
                  <a:pt x="253" y="1286"/>
                </a:lnTo>
                <a:lnTo>
                  <a:pt x="255" y="1284"/>
                </a:lnTo>
                <a:lnTo>
                  <a:pt x="256" y="1283"/>
                </a:lnTo>
                <a:lnTo>
                  <a:pt x="257" y="1282"/>
                </a:lnTo>
                <a:lnTo>
                  <a:pt x="256" y="1281"/>
                </a:lnTo>
                <a:lnTo>
                  <a:pt x="255" y="1277"/>
                </a:lnTo>
                <a:lnTo>
                  <a:pt x="255" y="1276"/>
                </a:lnTo>
                <a:lnTo>
                  <a:pt x="254" y="1274"/>
                </a:lnTo>
                <a:lnTo>
                  <a:pt x="253" y="1273"/>
                </a:lnTo>
                <a:lnTo>
                  <a:pt x="250" y="1273"/>
                </a:lnTo>
                <a:lnTo>
                  <a:pt x="249" y="1273"/>
                </a:lnTo>
                <a:lnTo>
                  <a:pt x="249" y="1272"/>
                </a:lnTo>
                <a:lnTo>
                  <a:pt x="247" y="1272"/>
                </a:lnTo>
                <a:lnTo>
                  <a:pt x="247" y="1271"/>
                </a:lnTo>
                <a:lnTo>
                  <a:pt x="245" y="1271"/>
                </a:lnTo>
                <a:lnTo>
                  <a:pt x="245" y="1270"/>
                </a:lnTo>
                <a:lnTo>
                  <a:pt x="243" y="1269"/>
                </a:lnTo>
                <a:lnTo>
                  <a:pt x="242" y="1268"/>
                </a:lnTo>
                <a:lnTo>
                  <a:pt x="242" y="1266"/>
                </a:lnTo>
                <a:lnTo>
                  <a:pt x="242" y="1265"/>
                </a:lnTo>
                <a:lnTo>
                  <a:pt x="241" y="1264"/>
                </a:lnTo>
                <a:lnTo>
                  <a:pt x="241" y="1263"/>
                </a:lnTo>
                <a:lnTo>
                  <a:pt x="241" y="1262"/>
                </a:lnTo>
                <a:lnTo>
                  <a:pt x="241" y="1261"/>
                </a:lnTo>
                <a:lnTo>
                  <a:pt x="241" y="1260"/>
                </a:lnTo>
                <a:lnTo>
                  <a:pt x="241" y="1259"/>
                </a:lnTo>
                <a:lnTo>
                  <a:pt x="242" y="1258"/>
                </a:lnTo>
                <a:lnTo>
                  <a:pt x="242" y="1257"/>
                </a:lnTo>
                <a:lnTo>
                  <a:pt x="242" y="1256"/>
                </a:lnTo>
                <a:lnTo>
                  <a:pt x="242" y="1255"/>
                </a:lnTo>
                <a:lnTo>
                  <a:pt x="243" y="1254"/>
                </a:lnTo>
                <a:lnTo>
                  <a:pt x="243" y="1253"/>
                </a:lnTo>
                <a:lnTo>
                  <a:pt x="243" y="1252"/>
                </a:lnTo>
                <a:lnTo>
                  <a:pt x="243" y="1252"/>
                </a:lnTo>
                <a:lnTo>
                  <a:pt x="243" y="1251"/>
                </a:lnTo>
                <a:lnTo>
                  <a:pt x="242" y="1250"/>
                </a:lnTo>
                <a:lnTo>
                  <a:pt x="242" y="1248"/>
                </a:lnTo>
                <a:lnTo>
                  <a:pt x="241" y="1248"/>
                </a:lnTo>
                <a:lnTo>
                  <a:pt x="241" y="1247"/>
                </a:lnTo>
                <a:lnTo>
                  <a:pt x="241" y="1246"/>
                </a:lnTo>
                <a:lnTo>
                  <a:pt x="241" y="1245"/>
                </a:lnTo>
                <a:lnTo>
                  <a:pt x="242" y="1244"/>
                </a:lnTo>
                <a:lnTo>
                  <a:pt x="242" y="1243"/>
                </a:lnTo>
                <a:lnTo>
                  <a:pt x="241" y="1242"/>
                </a:lnTo>
                <a:lnTo>
                  <a:pt x="241" y="1241"/>
                </a:lnTo>
                <a:lnTo>
                  <a:pt x="241" y="1240"/>
                </a:lnTo>
                <a:lnTo>
                  <a:pt x="240" y="1240"/>
                </a:lnTo>
                <a:lnTo>
                  <a:pt x="240" y="1239"/>
                </a:lnTo>
                <a:lnTo>
                  <a:pt x="240" y="1238"/>
                </a:lnTo>
                <a:lnTo>
                  <a:pt x="240" y="1237"/>
                </a:lnTo>
                <a:lnTo>
                  <a:pt x="239" y="1236"/>
                </a:lnTo>
                <a:lnTo>
                  <a:pt x="238" y="1235"/>
                </a:lnTo>
                <a:lnTo>
                  <a:pt x="238" y="1234"/>
                </a:lnTo>
                <a:lnTo>
                  <a:pt x="238" y="1233"/>
                </a:lnTo>
                <a:lnTo>
                  <a:pt x="238" y="1232"/>
                </a:lnTo>
                <a:lnTo>
                  <a:pt x="238" y="1232"/>
                </a:lnTo>
                <a:lnTo>
                  <a:pt x="237" y="1232"/>
                </a:lnTo>
                <a:lnTo>
                  <a:pt x="236" y="1232"/>
                </a:lnTo>
                <a:lnTo>
                  <a:pt x="235" y="1232"/>
                </a:lnTo>
                <a:lnTo>
                  <a:pt x="235" y="1231"/>
                </a:lnTo>
                <a:lnTo>
                  <a:pt x="235" y="1230"/>
                </a:lnTo>
                <a:lnTo>
                  <a:pt x="235" y="1229"/>
                </a:lnTo>
                <a:lnTo>
                  <a:pt x="234" y="1229"/>
                </a:lnTo>
                <a:lnTo>
                  <a:pt x="234" y="1228"/>
                </a:lnTo>
                <a:lnTo>
                  <a:pt x="233" y="1228"/>
                </a:lnTo>
                <a:lnTo>
                  <a:pt x="233" y="1227"/>
                </a:lnTo>
                <a:lnTo>
                  <a:pt x="232" y="1227"/>
                </a:lnTo>
                <a:lnTo>
                  <a:pt x="232" y="1226"/>
                </a:lnTo>
                <a:lnTo>
                  <a:pt x="232" y="1224"/>
                </a:lnTo>
                <a:lnTo>
                  <a:pt x="232" y="1223"/>
                </a:lnTo>
                <a:lnTo>
                  <a:pt x="231" y="1223"/>
                </a:lnTo>
                <a:lnTo>
                  <a:pt x="230" y="1222"/>
                </a:lnTo>
                <a:lnTo>
                  <a:pt x="229" y="1222"/>
                </a:lnTo>
                <a:lnTo>
                  <a:pt x="228" y="1222"/>
                </a:lnTo>
                <a:lnTo>
                  <a:pt x="227" y="1222"/>
                </a:lnTo>
                <a:lnTo>
                  <a:pt x="227" y="1221"/>
                </a:lnTo>
                <a:lnTo>
                  <a:pt x="227" y="1219"/>
                </a:lnTo>
                <a:lnTo>
                  <a:pt x="227" y="1218"/>
                </a:lnTo>
                <a:lnTo>
                  <a:pt x="226" y="1218"/>
                </a:lnTo>
                <a:lnTo>
                  <a:pt x="226" y="1217"/>
                </a:lnTo>
                <a:lnTo>
                  <a:pt x="225" y="1217"/>
                </a:lnTo>
                <a:lnTo>
                  <a:pt x="225" y="1216"/>
                </a:lnTo>
                <a:lnTo>
                  <a:pt x="224" y="1216"/>
                </a:lnTo>
                <a:lnTo>
                  <a:pt x="223" y="1216"/>
                </a:lnTo>
                <a:lnTo>
                  <a:pt x="222" y="1216"/>
                </a:lnTo>
                <a:lnTo>
                  <a:pt x="222" y="1215"/>
                </a:lnTo>
                <a:lnTo>
                  <a:pt x="222" y="1214"/>
                </a:lnTo>
                <a:lnTo>
                  <a:pt x="221" y="1213"/>
                </a:lnTo>
                <a:lnTo>
                  <a:pt x="221" y="1212"/>
                </a:lnTo>
                <a:lnTo>
                  <a:pt x="220" y="1212"/>
                </a:lnTo>
                <a:lnTo>
                  <a:pt x="219" y="1212"/>
                </a:lnTo>
                <a:lnTo>
                  <a:pt x="219" y="1211"/>
                </a:lnTo>
                <a:lnTo>
                  <a:pt x="218" y="1211"/>
                </a:lnTo>
                <a:lnTo>
                  <a:pt x="218" y="1210"/>
                </a:lnTo>
                <a:lnTo>
                  <a:pt x="217" y="1209"/>
                </a:lnTo>
                <a:lnTo>
                  <a:pt x="218" y="1208"/>
                </a:lnTo>
                <a:lnTo>
                  <a:pt x="217" y="1208"/>
                </a:lnTo>
                <a:lnTo>
                  <a:pt x="217" y="1207"/>
                </a:lnTo>
                <a:lnTo>
                  <a:pt x="216" y="1206"/>
                </a:lnTo>
                <a:lnTo>
                  <a:pt x="215" y="1205"/>
                </a:lnTo>
                <a:lnTo>
                  <a:pt x="214" y="1205"/>
                </a:lnTo>
                <a:lnTo>
                  <a:pt x="213" y="1205"/>
                </a:lnTo>
                <a:lnTo>
                  <a:pt x="213" y="1204"/>
                </a:lnTo>
                <a:lnTo>
                  <a:pt x="212" y="1202"/>
                </a:lnTo>
                <a:lnTo>
                  <a:pt x="211" y="1201"/>
                </a:lnTo>
                <a:lnTo>
                  <a:pt x="211" y="1200"/>
                </a:lnTo>
                <a:lnTo>
                  <a:pt x="210" y="1199"/>
                </a:lnTo>
                <a:lnTo>
                  <a:pt x="210" y="1198"/>
                </a:lnTo>
                <a:lnTo>
                  <a:pt x="209" y="1198"/>
                </a:lnTo>
                <a:lnTo>
                  <a:pt x="209" y="1197"/>
                </a:lnTo>
                <a:lnTo>
                  <a:pt x="209" y="1196"/>
                </a:lnTo>
                <a:lnTo>
                  <a:pt x="208" y="1195"/>
                </a:lnTo>
                <a:lnTo>
                  <a:pt x="208" y="1194"/>
                </a:lnTo>
                <a:lnTo>
                  <a:pt x="208" y="1193"/>
                </a:lnTo>
                <a:lnTo>
                  <a:pt x="207" y="1192"/>
                </a:lnTo>
                <a:lnTo>
                  <a:pt x="207" y="1191"/>
                </a:lnTo>
                <a:lnTo>
                  <a:pt x="207" y="1191"/>
                </a:lnTo>
                <a:lnTo>
                  <a:pt x="207" y="1190"/>
                </a:lnTo>
                <a:lnTo>
                  <a:pt x="207" y="1189"/>
                </a:lnTo>
                <a:lnTo>
                  <a:pt x="206" y="1189"/>
                </a:lnTo>
                <a:lnTo>
                  <a:pt x="206" y="1188"/>
                </a:lnTo>
                <a:lnTo>
                  <a:pt x="206" y="1187"/>
                </a:lnTo>
                <a:lnTo>
                  <a:pt x="206" y="1186"/>
                </a:lnTo>
                <a:lnTo>
                  <a:pt x="205" y="1185"/>
                </a:lnTo>
                <a:lnTo>
                  <a:pt x="204" y="1184"/>
                </a:lnTo>
                <a:lnTo>
                  <a:pt x="203" y="1183"/>
                </a:lnTo>
                <a:lnTo>
                  <a:pt x="203" y="1182"/>
                </a:lnTo>
                <a:lnTo>
                  <a:pt x="203" y="1181"/>
                </a:lnTo>
                <a:lnTo>
                  <a:pt x="203" y="1180"/>
                </a:lnTo>
                <a:lnTo>
                  <a:pt x="204" y="1180"/>
                </a:lnTo>
                <a:lnTo>
                  <a:pt x="205" y="1180"/>
                </a:lnTo>
                <a:lnTo>
                  <a:pt x="205" y="1179"/>
                </a:lnTo>
                <a:lnTo>
                  <a:pt x="205" y="1178"/>
                </a:lnTo>
                <a:lnTo>
                  <a:pt x="206" y="1178"/>
                </a:lnTo>
                <a:lnTo>
                  <a:pt x="206" y="1177"/>
                </a:lnTo>
                <a:lnTo>
                  <a:pt x="206" y="1176"/>
                </a:lnTo>
                <a:lnTo>
                  <a:pt x="205" y="1176"/>
                </a:lnTo>
                <a:lnTo>
                  <a:pt x="204" y="1176"/>
                </a:lnTo>
                <a:lnTo>
                  <a:pt x="204" y="1177"/>
                </a:lnTo>
                <a:lnTo>
                  <a:pt x="203" y="1177"/>
                </a:lnTo>
                <a:lnTo>
                  <a:pt x="202" y="1177"/>
                </a:lnTo>
                <a:lnTo>
                  <a:pt x="201" y="1177"/>
                </a:lnTo>
                <a:lnTo>
                  <a:pt x="201" y="1176"/>
                </a:lnTo>
                <a:lnTo>
                  <a:pt x="200" y="1176"/>
                </a:lnTo>
                <a:lnTo>
                  <a:pt x="200" y="1177"/>
                </a:lnTo>
                <a:lnTo>
                  <a:pt x="199" y="1177"/>
                </a:lnTo>
                <a:lnTo>
                  <a:pt x="199" y="1176"/>
                </a:lnTo>
                <a:lnTo>
                  <a:pt x="199" y="1177"/>
                </a:lnTo>
                <a:lnTo>
                  <a:pt x="199" y="1176"/>
                </a:lnTo>
                <a:lnTo>
                  <a:pt x="199" y="1175"/>
                </a:lnTo>
                <a:lnTo>
                  <a:pt x="198" y="1175"/>
                </a:lnTo>
                <a:lnTo>
                  <a:pt x="199" y="1175"/>
                </a:lnTo>
                <a:lnTo>
                  <a:pt x="198" y="1175"/>
                </a:lnTo>
                <a:lnTo>
                  <a:pt x="198" y="1174"/>
                </a:lnTo>
                <a:lnTo>
                  <a:pt x="197" y="1174"/>
                </a:lnTo>
                <a:lnTo>
                  <a:pt x="197" y="1173"/>
                </a:lnTo>
                <a:lnTo>
                  <a:pt x="197" y="1172"/>
                </a:lnTo>
                <a:lnTo>
                  <a:pt x="197" y="1172"/>
                </a:lnTo>
                <a:lnTo>
                  <a:pt x="197" y="1171"/>
                </a:lnTo>
                <a:lnTo>
                  <a:pt x="197" y="1171"/>
                </a:lnTo>
                <a:lnTo>
                  <a:pt x="197" y="1170"/>
                </a:lnTo>
                <a:lnTo>
                  <a:pt x="198" y="1170"/>
                </a:lnTo>
                <a:lnTo>
                  <a:pt x="198" y="1170"/>
                </a:lnTo>
                <a:lnTo>
                  <a:pt x="199" y="1170"/>
                </a:lnTo>
                <a:lnTo>
                  <a:pt x="199" y="1169"/>
                </a:lnTo>
                <a:lnTo>
                  <a:pt x="200" y="1168"/>
                </a:lnTo>
                <a:lnTo>
                  <a:pt x="201" y="1168"/>
                </a:lnTo>
                <a:lnTo>
                  <a:pt x="202" y="1168"/>
                </a:lnTo>
                <a:lnTo>
                  <a:pt x="202" y="1167"/>
                </a:lnTo>
                <a:lnTo>
                  <a:pt x="203" y="1167"/>
                </a:lnTo>
                <a:lnTo>
                  <a:pt x="203" y="1166"/>
                </a:lnTo>
                <a:lnTo>
                  <a:pt x="204" y="1166"/>
                </a:lnTo>
                <a:lnTo>
                  <a:pt x="204" y="1165"/>
                </a:lnTo>
                <a:lnTo>
                  <a:pt x="203" y="1165"/>
                </a:lnTo>
                <a:lnTo>
                  <a:pt x="203" y="1164"/>
                </a:lnTo>
                <a:lnTo>
                  <a:pt x="202" y="1164"/>
                </a:lnTo>
                <a:lnTo>
                  <a:pt x="203" y="1163"/>
                </a:lnTo>
                <a:lnTo>
                  <a:pt x="202" y="1163"/>
                </a:lnTo>
                <a:lnTo>
                  <a:pt x="202" y="1162"/>
                </a:lnTo>
                <a:lnTo>
                  <a:pt x="202" y="1161"/>
                </a:lnTo>
                <a:lnTo>
                  <a:pt x="202" y="1160"/>
                </a:lnTo>
                <a:lnTo>
                  <a:pt x="202" y="1159"/>
                </a:lnTo>
                <a:lnTo>
                  <a:pt x="201" y="1159"/>
                </a:lnTo>
                <a:lnTo>
                  <a:pt x="201" y="1158"/>
                </a:lnTo>
                <a:lnTo>
                  <a:pt x="200" y="1158"/>
                </a:lnTo>
                <a:lnTo>
                  <a:pt x="200" y="1157"/>
                </a:lnTo>
                <a:lnTo>
                  <a:pt x="200" y="1156"/>
                </a:lnTo>
                <a:lnTo>
                  <a:pt x="199" y="1156"/>
                </a:lnTo>
                <a:lnTo>
                  <a:pt x="198" y="1156"/>
                </a:lnTo>
                <a:lnTo>
                  <a:pt x="198" y="1155"/>
                </a:lnTo>
                <a:lnTo>
                  <a:pt x="197" y="1154"/>
                </a:lnTo>
                <a:lnTo>
                  <a:pt x="197" y="1154"/>
                </a:lnTo>
                <a:lnTo>
                  <a:pt x="197" y="1153"/>
                </a:lnTo>
                <a:lnTo>
                  <a:pt x="196" y="1153"/>
                </a:lnTo>
                <a:lnTo>
                  <a:pt x="195" y="1153"/>
                </a:lnTo>
                <a:lnTo>
                  <a:pt x="194" y="1152"/>
                </a:lnTo>
                <a:lnTo>
                  <a:pt x="194" y="1151"/>
                </a:lnTo>
                <a:lnTo>
                  <a:pt x="193" y="1151"/>
                </a:lnTo>
                <a:lnTo>
                  <a:pt x="193" y="1150"/>
                </a:lnTo>
                <a:lnTo>
                  <a:pt x="193" y="1150"/>
                </a:lnTo>
                <a:lnTo>
                  <a:pt x="193" y="1149"/>
                </a:lnTo>
                <a:lnTo>
                  <a:pt x="192" y="1149"/>
                </a:lnTo>
                <a:lnTo>
                  <a:pt x="192" y="1148"/>
                </a:lnTo>
                <a:lnTo>
                  <a:pt x="192" y="1147"/>
                </a:lnTo>
                <a:lnTo>
                  <a:pt x="192" y="1146"/>
                </a:lnTo>
                <a:lnTo>
                  <a:pt x="192" y="1145"/>
                </a:lnTo>
                <a:lnTo>
                  <a:pt x="192" y="1144"/>
                </a:lnTo>
                <a:lnTo>
                  <a:pt x="192" y="1143"/>
                </a:lnTo>
                <a:lnTo>
                  <a:pt x="191" y="1143"/>
                </a:lnTo>
                <a:lnTo>
                  <a:pt x="191" y="1142"/>
                </a:lnTo>
                <a:lnTo>
                  <a:pt x="191" y="1141"/>
                </a:lnTo>
                <a:lnTo>
                  <a:pt x="191" y="1140"/>
                </a:lnTo>
                <a:lnTo>
                  <a:pt x="192" y="1140"/>
                </a:lnTo>
                <a:lnTo>
                  <a:pt x="192" y="1139"/>
                </a:lnTo>
                <a:lnTo>
                  <a:pt x="191" y="1139"/>
                </a:lnTo>
                <a:lnTo>
                  <a:pt x="191" y="1138"/>
                </a:lnTo>
                <a:lnTo>
                  <a:pt x="190" y="1138"/>
                </a:lnTo>
                <a:lnTo>
                  <a:pt x="190" y="1137"/>
                </a:lnTo>
                <a:lnTo>
                  <a:pt x="190" y="1136"/>
                </a:lnTo>
                <a:lnTo>
                  <a:pt x="190" y="1135"/>
                </a:lnTo>
                <a:lnTo>
                  <a:pt x="190" y="1134"/>
                </a:lnTo>
                <a:lnTo>
                  <a:pt x="191" y="1134"/>
                </a:lnTo>
                <a:lnTo>
                  <a:pt x="191" y="1133"/>
                </a:lnTo>
                <a:lnTo>
                  <a:pt x="191" y="1132"/>
                </a:lnTo>
                <a:lnTo>
                  <a:pt x="192" y="1131"/>
                </a:lnTo>
                <a:lnTo>
                  <a:pt x="192" y="1130"/>
                </a:lnTo>
                <a:lnTo>
                  <a:pt x="193" y="1130"/>
                </a:lnTo>
                <a:lnTo>
                  <a:pt x="193" y="1129"/>
                </a:lnTo>
                <a:lnTo>
                  <a:pt x="194" y="1129"/>
                </a:lnTo>
                <a:lnTo>
                  <a:pt x="194" y="1129"/>
                </a:lnTo>
                <a:lnTo>
                  <a:pt x="194" y="1128"/>
                </a:lnTo>
                <a:lnTo>
                  <a:pt x="194" y="1127"/>
                </a:lnTo>
                <a:lnTo>
                  <a:pt x="194" y="1125"/>
                </a:lnTo>
                <a:lnTo>
                  <a:pt x="193" y="1124"/>
                </a:lnTo>
                <a:lnTo>
                  <a:pt x="192" y="1124"/>
                </a:lnTo>
                <a:lnTo>
                  <a:pt x="191" y="1124"/>
                </a:lnTo>
                <a:lnTo>
                  <a:pt x="190" y="1123"/>
                </a:lnTo>
                <a:lnTo>
                  <a:pt x="189" y="1123"/>
                </a:lnTo>
                <a:lnTo>
                  <a:pt x="188" y="1123"/>
                </a:lnTo>
                <a:lnTo>
                  <a:pt x="187" y="1123"/>
                </a:lnTo>
                <a:lnTo>
                  <a:pt x="186" y="1122"/>
                </a:lnTo>
                <a:lnTo>
                  <a:pt x="185" y="1122"/>
                </a:lnTo>
                <a:lnTo>
                  <a:pt x="185" y="1121"/>
                </a:lnTo>
                <a:lnTo>
                  <a:pt x="184" y="1121"/>
                </a:lnTo>
                <a:lnTo>
                  <a:pt x="184" y="1120"/>
                </a:lnTo>
                <a:lnTo>
                  <a:pt x="183" y="1119"/>
                </a:lnTo>
                <a:lnTo>
                  <a:pt x="183" y="1118"/>
                </a:lnTo>
                <a:lnTo>
                  <a:pt x="183" y="1117"/>
                </a:lnTo>
                <a:lnTo>
                  <a:pt x="182" y="1117"/>
                </a:lnTo>
                <a:lnTo>
                  <a:pt x="182" y="1116"/>
                </a:lnTo>
                <a:lnTo>
                  <a:pt x="182" y="1115"/>
                </a:lnTo>
                <a:lnTo>
                  <a:pt x="181" y="1114"/>
                </a:lnTo>
                <a:lnTo>
                  <a:pt x="181" y="1113"/>
                </a:lnTo>
                <a:lnTo>
                  <a:pt x="181" y="1112"/>
                </a:lnTo>
                <a:lnTo>
                  <a:pt x="182" y="1112"/>
                </a:lnTo>
                <a:lnTo>
                  <a:pt x="182" y="1111"/>
                </a:lnTo>
                <a:lnTo>
                  <a:pt x="183" y="1111"/>
                </a:lnTo>
                <a:lnTo>
                  <a:pt x="183" y="1110"/>
                </a:lnTo>
                <a:lnTo>
                  <a:pt x="184" y="1110"/>
                </a:lnTo>
                <a:lnTo>
                  <a:pt x="184" y="1109"/>
                </a:lnTo>
                <a:lnTo>
                  <a:pt x="184" y="1109"/>
                </a:lnTo>
                <a:lnTo>
                  <a:pt x="185" y="1109"/>
                </a:lnTo>
                <a:lnTo>
                  <a:pt x="186" y="1109"/>
                </a:lnTo>
                <a:lnTo>
                  <a:pt x="186" y="1109"/>
                </a:lnTo>
                <a:lnTo>
                  <a:pt x="187" y="1109"/>
                </a:lnTo>
                <a:lnTo>
                  <a:pt x="189" y="1109"/>
                </a:lnTo>
                <a:lnTo>
                  <a:pt x="190" y="1109"/>
                </a:lnTo>
                <a:lnTo>
                  <a:pt x="190" y="1108"/>
                </a:lnTo>
                <a:lnTo>
                  <a:pt x="190" y="1107"/>
                </a:lnTo>
                <a:lnTo>
                  <a:pt x="190" y="1106"/>
                </a:lnTo>
                <a:lnTo>
                  <a:pt x="189" y="1106"/>
                </a:lnTo>
                <a:lnTo>
                  <a:pt x="189" y="1105"/>
                </a:lnTo>
                <a:lnTo>
                  <a:pt x="188" y="1105"/>
                </a:lnTo>
                <a:lnTo>
                  <a:pt x="187" y="1105"/>
                </a:lnTo>
                <a:lnTo>
                  <a:pt x="186" y="1104"/>
                </a:lnTo>
                <a:lnTo>
                  <a:pt x="186" y="1103"/>
                </a:lnTo>
                <a:lnTo>
                  <a:pt x="185" y="1103"/>
                </a:lnTo>
                <a:lnTo>
                  <a:pt x="185" y="1102"/>
                </a:lnTo>
                <a:lnTo>
                  <a:pt x="184" y="1102"/>
                </a:lnTo>
                <a:lnTo>
                  <a:pt x="183" y="1102"/>
                </a:lnTo>
                <a:lnTo>
                  <a:pt x="183" y="1101"/>
                </a:lnTo>
                <a:lnTo>
                  <a:pt x="182" y="1100"/>
                </a:lnTo>
                <a:lnTo>
                  <a:pt x="182" y="1099"/>
                </a:lnTo>
                <a:lnTo>
                  <a:pt x="182" y="1098"/>
                </a:lnTo>
                <a:lnTo>
                  <a:pt x="181" y="1098"/>
                </a:lnTo>
                <a:lnTo>
                  <a:pt x="180" y="1098"/>
                </a:lnTo>
                <a:lnTo>
                  <a:pt x="179" y="1098"/>
                </a:lnTo>
                <a:lnTo>
                  <a:pt x="178" y="1098"/>
                </a:lnTo>
                <a:lnTo>
                  <a:pt x="178" y="1097"/>
                </a:lnTo>
                <a:lnTo>
                  <a:pt x="177" y="1097"/>
                </a:lnTo>
                <a:lnTo>
                  <a:pt x="177" y="1096"/>
                </a:lnTo>
                <a:lnTo>
                  <a:pt x="177" y="1096"/>
                </a:lnTo>
                <a:lnTo>
                  <a:pt x="177" y="1095"/>
                </a:lnTo>
                <a:lnTo>
                  <a:pt x="176" y="1094"/>
                </a:lnTo>
                <a:lnTo>
                  <a:pt x="175" y="1093"/>
                </a:lnTo>
                <a:lnTo>
                  <a:pt x="175" y="1092"/>
                </a:lnTo>
                <a:lnTo>
                  <a:pt x="174" y="1092"/>
                </a:lnTo>
                <a:lnTo>
                  <a:pt x="174" y="1091"/>
                </a:lnTo>
                <a:lnTo>
                  <a:pt x="173" y="1091"/>
                </a:lnTo>
                <a:lnTo>
                  <a:pt x="173" y="1090"/>
                </a:lnTo>
                <a:lnTo>
                  <a:pt x="172" y="1090"/>
                </a:lnTo>
                <a:lnTo>
                  <a:pt x="172" y="1089"/>
                </a:lnTo>
                <a:lnTo>
                  <a:pt x="172" y="1088"/>
                </a:lnTo>
                <a:lnTo>
                  <a:pt x="171" y="1088"/>
                </a:lnTo>
                <a:lnTo>
                  <a:pt x="171" y="1088"/>
                </a:lnTo>
                <a:lnTo>
                  <a:pt x="171" y="1087"/>
                </a:lnTo>
                <a:lnTo>
                  <a:pt x="172" y="1087"/>
                </a:lnTo>
                <a:lnTo>
                  <a:pt x="173" y="1085"/>
                </a:lnTo>
                <a:lnTo>
                  <a:pt x="173" y="1084"/>
                </a:lnTo>
                <a:lnTo>
                  <a:pt x="172" y="1084"/>
                </a:lnTo>
                <a:lnTo>
                  <a:pt x="172" y="1083"/>
                </a:lnTo>
                <a:lnTo>
                  <a:pt x="172" y="1082"/>
                </a:lnTo>
                <a:lnTo>
                  <a:pt x="171" y="1081"/>
                </a:lnTo>
                <a:lnTo>
                  <a:pt x="171" y="1080"/>
                </a:lnTo>
                <a:lnTo>
                  <a:pt x="172" y="1079"/>
                </a:lnTo>
                <a:lnTo>
                  <a:pt x="172" y="1078"/>
                </a:lnTo>
                <a:lnTo>
                  <a:pt x="172" y="1077"/>
                </a:lnTo>
                <a:lnTo>
                  <a:pt x="173" y="1077"/>
                </a:lnTo>
                <a:lnTo>
                  <a:pt x="173" y="1076"/>
                </a:lnTo>
                <a:lnTo>
                  <a:pt x="174" y="1076"/>
                </a:lnTo>
                <a:lnTo>
                  <a:pt x="175" y="1075"/>
                </a:lnTo>
                <a:lnTo>
                  <a:pt x="176" y="1074"/>
                </a:lnTo>
                <a:lnTo>
                  <a:pt x="177" y="1074"/>
                </a:lnTo>
                <a:lnTo>
                  <a:pt x="177" y="1074"/>
                </a:lnTo>
                <a:lnTo>
                  <a:pt x="177" y="1073"/>
                </a:lnTo>
                <a:lnTo>
                  <a:pt x="177" y="1072"/>
                </a:lnTo>
                <a:lnTo>
                  <a:pt x="177" y="1071"/>
                </a:lnTo>
                <a:lnTo>
                  <a:pt x="177" y="1070"/>
                </a:lnTo>
                <a:lnTo>
                  <a:pt x="177" y="1070"/>
                </a:lnTo>
                <a:lnTo>
                  <a:pt x="177" y="1069"/>
                </a:lnTo>
                <a:lnTo>
                  <a:pt x="177" y="1068"/>
                </a:lnTo>
                <a:lnTo>
                  <a:pt x="176" y="1068"/>
                </a:lnTo>
                <a:lnTo>
                  <a:pt x="176" y="1068"/>
                </a:lnTo>
                <a:lnTo>
                  <a:pt x="175" y="1068"/>
                </a:lnTo>
                <a:lnTo>
                  <a:pt x="175" y="1067"/>
                </a:lnTo>
                <a:lnTo>
                  <a:pt x="174" y="1066"/>
                </a:lnTo>
                <a:lnTo>
                  <a:pt x="173" y="1066"/>
                </a:lnTo>
                <a:lnTo>
                  <a:pt x="173" y="1067"/>
                </a:lnTo>
                <a:lnTo>
                  <a:pt x="172" y="1067"/>
                </a:lnTo>
                <a:lnTo>
                  <a:pt x="172" y="1068"/>
                </a:lnTo>
                <a:lnTo>
                  <a:pt x="171" y="1068"/>
                </a:lnTo>
                <a:lnTo>
                  <a:pt x="170" y="1068"/>
                </a:lnTo>
                <a:lnTo>
                  <a:pt x="169" y="1068"/>
                </a:lnTo>
                <a:lnTo>
                  <a:pt x="168" y="1068"/>
                </a:lnTo>
                <a:lnTo>
                  <a:pt x="167" y="1068"/>
                </a:lnTo>
                <a:lnTo>
                  <a:pt x="167" y="1067"/>
                </a:lnTo>
                <a:lnTo>
                  <a:pt x="166" y="1067"/>
                </a:lnTo>
                <a:lnTo>
                  <a:pt x="166" y="1066"/>
                </a:lnTo>
                <a:lnTo>
                  <a:pt x="165" y="1066"/>
                </a:lnTo>
                <a:lnTo>
                  <a:pt x="165" y="1065"/>
                </a:lnTo>
                <a:lnTo>
                  <a:pt x="164" y="1064"/>
                </a:lnTo>
                <a:lnTo>
                  <a:pt x="164" y="1063"/>
                </a:lnTo>
                <a:lnTo>
                  <a:pt x="164" y="1062"/>
                </a:lnTo>
                <a:lnTo>
                  <a:pt x="164" y="1061"/>
                </a:lnTo>
                <a:lnTo>
                  <a:pt x="164" y="1060"/>
                </a:lnTo>
                <a:lnTo>
                  <a:pt x="164" y="1059"/>
                </a:lnTo>
                <a:lnTo>
                  <a:pt x="164" y="1058"/>
                </a:lnTo>
                <a:lnTo>
                  <a:pt x="164" y="1057"/>
                </a:lnTo>
                <a:lnTo>
                  <a:pt x="164" y="1056"/>
                </a:lnTo>
                <a:lnTo>
                  <a:pt x="164" y="1055"/>
                </a:lnTo>
                <a:lnTo>
                  <a:pt x="163" y="1055"/>
                </a:lnTo>
                <a:lnTo>
                  <a:pt x="163" y="1054"/>
                </a:lnTo>
                <a:lnTo>
                  <a:pt x="163" y="1053"/>
                </a:lnTo>
                <a:lnTo>
                  <a:pt x="163" y="1052"/>
                </a:lnTo>
                <a:lnTo>
                  <a:pt x="163" y="1051"/>
                </a:lnTo>
                <a:lnTo>
                  <a:pt x="162" y="1049"/>
                </a:lnTo>
                <a:lnTo>
                  <a:pt x="162" y="1048"/>
                </a:lnTo>
                <a:lnTo>
                  <a:pt x="162" y="1047"/>
                </a:lnTo>
                <a:lnTo>
                  <a:pt x="162" y="1047"/>
                </a:lnTo>
                <a:lnTo>
                  <a:pt x="162" y="1045"/>
                </a:lnTo>
                <a:lnTo>
                  <a:pt x="162" y="1044"/>
                </a:lnTo>
                <a:lnTo>
                  <a:pt x="161" y="1043"/>
                </a:lnTo>
                <a:lnTo>
                  <a:pt x="161" y="1042"/>
                </a:lnTo>
                <a:lnTo>
                  <a:pt x="161" y="1039"/>
                </a:lnTo>
                <a:lnTo>
                  <a:pt x="161" y="1038"/>
                </a:lnTo>
                <a:lnTo>
                  <a:pt x="161" y="1037"/>
                </a:lnTo>
                <a:lnTo>
                  <a:pt x="160" y="1037"/>
                </a:lnTo>
                <a:lnTo>
                  <a:pt x="160" y="1036"/>
                </a:lnTo>
                <a:lnTo>
                  <a:pt x="160" y="1035"/>
                </a:lnTo>
                <a:lnTo>
                  <a:pt x="160" y="1033"/>
                </a:lnTo>
                <a:lnTo>
                  <a:pt x="160" y="1031"/>
                </a:lnTo>
                <a:lnTo>
                  <a:pt x="159" y="1031"/>
                </a:lnTo>
                <a:lnTo>
                  <a:pt x="159" y="1027"/>
                </a:lnTo>
                <a:lnTo>
                  <a:pt x="159" y="1027"/>
                </a:lnTo>
                <a:lnTo>
                  <a:pt x="158" y="1023"/>
                </a:lnTo>
                <a:lnTo>
                  <a:pt x="158" y="1022"/>
                </a:lnTo>
                <a:lnTo>
                  <a:pt x="158" y="1020"/>
                </a:lnTo>
                <a:lnTo>
                  <a:pt x="158" y="1019"/>
                </a:lnTo>
                <a:lnTo>
                  <a:pt x="157" y="1018"/>
                </a:lnTo>
                <a:lnTo>
                  <a:pt x="157" y="1017"/>
                </a:lnTo>
                <a:lnTo>
                  <a:pt x="157" y="1016"/>
                </a:lnTo>
                <a:lnTo>
                  <a:pt x="157" y="1015"/>
                </a:lnTo>
                <a:lnTo>
                  <a:pt x="156" y="1013"/>
                </a:lnTo>
                <a:lnTo>
                  <a:pt x="156" y="1012"/>
                </a:lnTo>
                <a:lnTo>
                  <a:pt x="156" y="1011"/>
                </a:lnTo>
                <a:lnTo>
                  <a:pt x="156" y="1008"/>
                </a:lnTo>
                <a:lnTo>
                  <a:pt x="156" y="1007"/>
                </a:lnTo>
                <a:lnTo>
                  <a:pt x="156" y="1007"/>
                </a:lnTo>
                <a:lnTo>
                  <a:pt x="156" y="1006"/>
                </a:lnTo>
                <a:lnTo>
                  <a:pt x="156" y="1005"/>
                </a:lnTo>
                <a:lnTo>
                  <a:pt x="156" y="1004"/>
                </a:lnTo>
                <a:lnTo>
                  <a:pt x="156" y="1003"/>
                </a:lnTo>
                <a:lnTo>
                  <a:pt x="155" y="1001"/>
                </a:lnTo>
                <a:lnTo>
                  <a:pt x="155" y="999"/>
                </a:lnTo>
                <a:lnTo>
                  <a:pt x="155" y="998"/>
                </a:lnTo>
                <a:lnTo>
                  <a:pt x="155" y="996"/>
                </a:lnTo>
                <a:lnTo>
                  <a:pt x="154" y="994"/>
                </a:lnTo>
                <a:lnTo>
                  <a:pt x="154" y="989"/>
                </a:lnTo>
                <a:lnTo>
                  <a:pt x="153" y="988"/>
                </a:lnTo>
                <a:lnTo>
                  <a:pt x="153" y="986"/>
                </a:lnTo>
                <a:lnTo>
                  <a:pt x="153" y="984"/>
                </a:lnTo>
                <a:lnTo>
                  <a:pt x="152" y="983"/>
                </a:lnTo>
                <a:lnTo>
                  <a:pt x="152" y="979"/>
                </a:lnTo>
                <a:lnTo>
                  <a:pt x="152" y="978"/>
                </a:lnTo>
                <a:lnTo>
                  <a:pt x="151" y="977"/>
                </a:lnTo>
                <a:lnTo>
                  <a:pt x="151" y="976"/>
                </a:lnTo>
                <a:lnTo>
                  <a:pt x="151" y="975"/>
                </a:lnTo>
                <a:lnTo>
                  <a:pt x="151" y="974"/>
                </a:lnTo>
                <a:lnTo>
                  <a:pt x="151" y="973"/>
                </a:lnTo>
                <a:lnTo>
                  <a:pt x="151" y="972"/>
                </a:lnTo>
                <a:lnTo>
                  <a:pt x="150" y="970"/>
                </a:lnTo>
                <a:lnTo>
                  <a:pt x="150" y="969"/>
                </a:lnTo>
                <a:lnTo>
                  <a:pt x="150" y="968"/>
                </a:lnTo>
                <a:lnTo>
                  <a:pt x="150" y="967"/>
                </a:lnTo>
                <a:lnTo>
                  <a:pt x="150" y="966"/>
                </a:lnTo>
                <a:lnTo>
                  <a:pt x="149" y="963"/>
                </a:lnTo>
                <a:lnTo>
                  <a:pt x="149" y="962"/>
                </a:lnTo>
                <a:lnTo>
                  <a:pt x="149" y="961"/>
                </a:lnTo>
                <a:lnTo>
                  <a:pt x="148" y="959"/>
                </a:lnTo>
                <a:lnTo>
                  <a:pt x="148" y="956"/>
                </a:lnTo>
                <a:lnTo>
                  <a:pt x="147" y="952"/>
                </a:lnTo>
                <a:lnTo>
                  <a:pt x="147" y="949"/>
                </a:lnTo>
                <a:lnTo>
                  <a:pt x="145" y="941"/>
                </a:lnTo>
                <a:lnTo>
                  <a:pt x="145" y="940"/>
                </a:lnTo>
                <a:lnTo>
                  <a:pt x="145" y="939"/>
                </a:lnTo>
                <a:lnTo>
                  <a:pt x="145" y="937"/>
                </a:lnTo>
                <a:lnTo>
                  <a:pt x="144" y="932"/>
                </a:lnTo>
                <a:lnTo>
                  <a:pt x="144" y="929"/>
                </a:lnTo>
                <a:lnTo>
                  <a:pt x="143" y="925"/>
                </a:lnTo>
                <a:lnTo>
                  <a:pt x="142" y="921"/>
                </a:lnTo>
                <a:lnTo>
                  <a:pt x="142" y="919"/>
                </a:lnTo>
                <a:lnTo>
                  <a:pt x="142" y="918"/>
                </a:lnTo>
                <a:lnTo>
                  <a:pt x="142" y="917"/>
                </a:lnTo>
                <a:lnTo>
                  <a:pt x="141" y="913"/>
                </a:lnTo>
                <a:lnTo>
                  <a:pt x="140" y="907"/>
                </a:lnTo>
                <a:lnTo>
                  <a:pt x="139" y="904"/>
                </a:lnTo>
                <a:lnTo>
                  <a:pt x="139" y="902"/>
                </a:lnTo>
                <a:lnTo>
                  <a:pt x="138" y="898"/>
                </a:lnTo>
                <a:lnTo>
                  <a:pt x="138" y="895"/>
                </a:lnTo>
                <a:lnTo>
                  <a:pt x="138" y="892"/>
                </a:lnTo>
                <a:lnTo>
                  <a:pt x="137" y="889"/>
                </a:lnTo>
                <a:lnTo>
                  <a:pt x="137" y="885"/>
                </a:lnTo>
                <a:lnTo>
                  <a:pt x="136" y="883"/>
                </a:lnTo>
                <a:lnTo>
                  <a:pt x="136" y="880"/>
                </a:lnTo>
                <a:lnTo>
                  <a:pt x="136" y="879"/>
                </a:lnTo>
                <a:lnTo>
                  <a:pt x="136" y="879"/>
                </a:lnTo>
                <a:lnTo>
                  <a:pt x="136" y="877"/>
                </a:lnTo>
                <a:lnTo>
                  <a:pt x="136" y="876"/>
                </a:lnTo>
                <a:lnTo>
                  <a:pt x="136" y="875"/>
                </a:lnTo>
                <a:lnTo>
                  <a:pt x="136" y="874"/>
                </a:lnTo>
                <a:lnTo>
                  <a:pt x="136" y="873"/>
                </a:lnTo>
                <a:lnTo>
                  <a:pt x="135" y="870"/>
                </a:lnTo>
                <a:lnTo>
                  <a:pt x="135" y="869"/>
                </a:lnTo>
                <a:lnTo>
                  <a:pt x="135" y="867"/>
                </a:lnTo>
                <a:lnTo>
                  <a:pt x="134" y="862"/>
                </a:lnTo>
                <a:lnTo>
                  <a:pt x="133" y="858"/>
                </a:lnTo>
                <a:lnTo>
                  <a:pt x="133" y="856"/>
                </a:lnTo>
                <a:lnTo>
                  <a:pt x="132" y="850"/>
                </a:lnTo>
                <a:lnTo>
                  <a:pt x="131" y="847"/>
                </a:lnTo>
                <a:lnTo>
                  <a:pt x="131" y="842"/>
                </a:lnTo>
                <a:lnTo>
                  <a:pt x="130" y="840"/>
                </a:lnTo>
                <a:lnTo>
                  <a:pt x="129" y="833"/>
                </a:lnTo>
                <a:lnTo>
                  <a:pt x="128" y="827"/>
                </a:lnTo>
                <a:lnTo>
                  <a:pt x="128" y="824"/>
                </a:lnTo>
                <a:lnTo>
                  <a:pt x="128" y="822"/>
                </a:lnTo>
                <a:lnTo>
                  <a:pt x="127" y="820"/>
                </a:lnTo>
                <a:lnTo>
                  <a:pt x="126" y="813"/>
                </a:lnTo>
                <a:lnTo>
                  <a:pt x="126" y="812"/>
                </a:lnTo>
                <a:lnTo>
                  <a:pt x="125" y="807"/>
                </a:lnTo>
                <a:lnTo>
                  <a:pt x="125" y="804"/>
                </a:lnTo>
                <a:lnTo>
                  <a:pt x="124" y="800"/>
                </a:lnTo>
                <a:lnTo>
                  <a:pt x="122" y="790"/>
                </a:lnTo>
                <a:lnTo>
                  <a:pt x="122" y="786"/>
                </a:lnTo>
                <a:lnTo>
                  <a:pt x="122" y="785"/>
                </a:lnTo>
                <a:lnTo>
                  <a:pt x="122" y="784"/>
                </a:lnTo>
                <a:lnTo>
                  <a:pt x="121" y="782"/>
                </a:lnTo>
                <a:lnTo>
                  <a:pt x="121" y="781"/>
                </a:lnTo>
                <a:lnTo>
                  <a:pt x="120" y="775"/>
                </a:lnTo>
                <a:lnTo>
                  <a:pt x="119" y="771"/>
                </a:lnTo>
                <a:lnTo>
                  <a:pt x="119" y="767"/>
                </a:lnTo>
                <a:lnTo>
                  <a:pt x="119" y="766"/>
                </a:lnTo>
                <a:lnTo>
                  <a:pt x="118" y="761"/>
                </a:lnTo>
                <a:lnTo>
                  <a:pt x="117" y="757"/>
                </a:lnTo>
                <a:lnTo>
                  <a:pt x="117" y="756"/>
                </a:lnTo>
                <a:lnTo>
                  <a:pt x="117" y="753"/>
                </a:lnTo>
                <a:lnTo>
                  <a:pt x="116" y="751"/>
                </a:lnTo>
                <a:lnTo>
                  <a:pt x="116" y="750"/>
                </a:lnTo>
                <a:lnTo>
                  <a:pt x="116" y="749"/>
                </a:lnTo>
                <a:lnTo>
                  <a:pt x="116" y="748"/>
                </a:lnTo>
                <a:lnTo>
                  <a:pt x="116" y="744"/>
                </a:lnTo>
                <a:lnTo>
                  <a:pt x="116" y="743"/>
                </a:lnTo>
                <a:lnTo>
                  <a:pt x="115" y="740"/>
                </a:lnTo>
                <a:lnTo>
                  <a:pt x="115" y="736"/>
                </a:lnTo>
                <a:lnTo>
                  <a:pt x="114" y="735"/>
                </a:lnTo>
                <a:lnTo>
                  <a:pt x="114" y="732"/>
                </a:lnTo>
                <a:lnTo>
                  <a:pt x="114" y="731"/>
                </a:lnTo>
                <a:lnTo>
                  <a:pt x="114" y="730"/>
                </a:lnTo>
                <a:lnTo>
                  <a:pt x="114" y="729"/>
                </a:lnTo>
                <a:lnTo>
                  <a:pt x="113" y="729"/>
                </a:lnTo>
                <a:lnTo>
                  <a:pt x="113" y="727"/>
                </a:lnTo>
                <a:lnTo>
                  <a:pt x="113" y="726"/>
                </a:lnTo>
                <a:lnTo>
                  <a:pt x="113" y="725"/>
                </a:lnTo>
                <a:lnTo>
                  <a:pt x="113" y="723"/>
                </a:lnTo>
                <a:lnTo>
                  <a:pt x="112" y="720"/>
                </a:lnTo>
                <a:lnTo>
                  <a:pt x="112" y="717"/>
                </a:lnTo>
                <a:lnTo>
                  <a:pt x="111" y="714"/>
                </a:lnTo>
                <a:lnTo>
                  <a:pt x="110" y="708"/>
                </a:lnTo>
                <a:lnTo>
                  <a:pt x="110" y="705"/>
                </a:lnTo>
                <a:lnTo>
                  <a:pt x="110" y="704"/>
                </a:lnTo>
                <a:lnTo>
                  <a:pt x="109" y="700"/>
                </a:lnTo>
                <a:lnTo>
                  <a:pt x="108" y="694"/>
                </a:lnTo>
                <a:lnTo>
                  <a:pt x="107" y="691"/>
                </a:lnTo>
                <a:lnTo>
                  <a:pt x="106" y="683"/>
                </a:lnTo>
                <a:lnTo>
                  <a:pt x="106" y="682"/>
                </a:lnTo>
                <a:lnTo>
                  <a:pt x="105" y="677"/>
                </a:lnTo>
                <a:lnTo>
                  <a:pt x="104" y="674"/>
                </a:lnTo>
                <a:lnTo>
                  <a:pt x="104" y="669"/>
                </a:lnTo>
                <a:lnTo>
                  <a:pt x="104" y="668"/>
                </a:lnTo>
                <a:lnTo>
                  <a:pt x="102" y="659"/>
                </a:lnTo>
                <a:lnTo>
                  <a:pt x="102" y="657"/>
                </a:lnTo>
                <a:lnTo>
                  <a:pt x="101" y="654"/>
                </a:lnTo>
                <a:lnTo>
                  <a:pt x="100" y="647"/>
                </a:lnTo>
                <a:lnTo>
                  <a:pt x="100" y="645"/>
                </a:lnTo>
                <a:lnTo>
                  <a:pt x="99" y="638"/>
                </a:lnTo>
                <a:lnTo>
                  <a:pt x="98" y="632"/>
                </a:lnTo>
                <a:lnTo>
                  <a:pt x="97" y="625"/>
                </a:lnTo>
                <a:lnTo>
                  <a:pt x="96" y="624"/>
                </a:lnTo>
                <a:lnTo>
                  <a:pt x="96" y="620"/>
                </a:lnTo>
                <a:lnTo>
                  <a:pt x="95" y="618"/>
                </a:lnTo>
                <a:lnTo>
                  <a:pt x="95" y="617"/>
                </a:lnTo>
                <a:lnTo>
                  <a:pt x="95" y="616"/>
                </a:lnTo>
                <a:lnTo>
                  <a:pt x="95" y="611"/>
                </a:lnTo>
                <a:lnTo>
                  <a:pt x="95" y="610"/>
                </a:lnTo>
                <a:lnTo>
                  <a:pt x="95" y="609"/>
                </a:lnTo>
                <a:lnTo>
                  <a:pt x="95" y="608"/>
                </a:lnTo>
                <a:lnTo>
                  <a:pt x="95" y="605"/>
                </a:lnTo>
                <a:lnTo>
                  <a:pt x="94" y="605"/>
                </a:lnTo>
                <a:lnTo>
                  <a:pt x="94" y="600"/>
                </a:lnTo>
                <a:lnTo>
                  <a:pt x="92" y="593"/>
                </a:lnTo>
                <a:lnTo>
                  <a:pt x="92" y="586"/>
                </a:lnTo>
                <a:lnTo>
                  <a:pt x="91" y="581"/>
                </a:lnTo>
                <a:lnTo>
                  <a:pt x="90" y="579"/>
                </a:lnTo>
                <a:lnTo>
                  <a:pt x="90" y="576"/>
                </a:lnTo>
                <a:lnTo>
                  <a:pt x="90" y="575"/>
                </a:lnTo>
                <a:lnTo>
                  <a:pt x="90" y="574"/>
                </a:lnTo>
                <a:lnTo>
                  <a:pt x="89" y="573"/>
                </a:lnTo>
                <a:lnTo>
                  <a:pt x="89" y="571"/>
                </a:lnTo>
                <a:lnTo>
                  <a:pt x="89" y="570"/>
                </a:lnTo>
                <a:lnTo>
                  <a:pt x="89" y="568"/>
                </a:lnTo>
                <a:lnTo>
                  <a:pt x="89" y="567"/>
                </a:lnTo>
                <a:lnTo>
                  <a:pt x="88" y="563"/>
                </a:lnTo>
                <a:lnTo>
                  <a:pt x="88" y="562"/>
                </a:lnTo>
                <a:lnTo>
                  <a:pt x="88" y="561"/>
                </a:lnTo>
                <a:lnTo>
                  <a:pt x="87" y="559"/>
                </a:lnTo>
                <a:lnTo>
                  <a:pt x="87" y="558"/>
                </a:lnTo>
                <a:lnTo>
                  <a:pt x="87" y="557"/>
                </a:lnTo>
                <a:lnTo>
                  <a:pt x="87" y="556"/>
                </a:lnTo>
                <a:lnTo>
                  <a:pt x="86" y="549"/>
                </a:lnTo>
                <a:lnTo>
                  <a:pt x="85" y="549"/>
                </a:lnTo>
                <a:lnTo>
                  <a:pt x="85" y="547"/>
                </a:lnTo>
                <a:lnTo>
                  <a:pt x="85" y="545"/>
                </a:lnTo>
                <a:lnTo>
                  <a:pt x="85" y="544"/>
                </a:lnTo>
                <a:lnTo>
                  <a:pt x="84" y="541"/>
                </a:lnTo>
                <a:lnTo>
                  <a:pt x="84" y="536"/>
                </a:lnTo>
                <a:lnTo>
                  <a:pt x="82" y="525"/>
                </a:lnTo>
                <a:lnTo>
                  <a:pt x="81" y="520"/>
                </a:lnTo>
                <a:lnTo>
                  <a:pt x="80" y="516"/>
                </a:lnTo>
                <a:lnTo>
                  <a:pt x="80" y="515"/>
                </a:lnTo>
                <a:lnTo>
                  <a:pt x="80" y="514"/>
                </a:lnTo>
                <a:lnTo>
                  <a:pt x="80" y="512"/>
                </a:lnTo>
                <a:lnTo>
                  <a:pt x="79" y="512"/>
                </a:lnTo>
                <a:lnTo>
                  <a:pt x="78" y="504"/>
                </a:lnTo>
                <a:lnTo>
                  <a:pt x="77" y="498"/>
                </a:lnTo>
                <a:lnTo>
                  <a:pt x="77" y="495"/>
                </a:lnTo>
                <a:lnTo>
                  <a:pt x="77" y="494"/>
                </a:lnTo>
                <a:lnTo>
                  <a:pt x="77" y="494"/>
                </a:lnTo>
                <a:lnTo>
                  <a:pt x="75" y="487"/>
                </a:lnTo>
                <a:lnTo>
                  <a:pt x="75" y="484"/>
                </a:lnTo>
                <a:lnTo>
                  <a:pt x="75" y="483"/>
                </a:lnTo>
                <a:lnTo>
                  <a:pt x="75" y="479"/>
                </a:lnTo>
                <a:lnTo>
                  <a:pt x="74" y="471"/>
                </a:lnTo>
                <a:lnTo>
                  <a:pt x="73" y="465"/>
                </a:lnTo>
                <a:lnTo>
                  <a:pt x="73" y="464"/>
                </a:lnTo>
                <a:lnTo>
                  <a:pt x="72" y="462"/>
                </a:lnTo>
                <a:lnTo>
                  <a:pt x="72" y="461"/>
                </a:lnTo>
                <a:lnTo>
                  <a:pt x="72" y="459"/>
                </a:lnTo>
                <a:lnTo>
                  <a:pt x="72" y="457"/>
                </a:lnTo>
                <a:lnTo>
                  <a:pt x="71" y="455"/>
                </a:lnTo>
                <a:lnTo>
                  <a:pt x="71" y="453"/>
                </a:lnTo>
                <a:lnTo>
                  <a:pt x="69" y="442"/>
                </a:lnTo>
                <a:lnTo>
                  <a:pt x="69" y="439"/>
                </a:lnTo>
                <a:lnTo>
                  <a:pt x="69" y="438"/>
                </a:lnTo>
                <a:lnTo>
                  <a:pt x="68" y="432"/>
                </a:lnTo>
                <a:lnTo>
                  <a:pt x="67" y="426"/>
                </a:lnTo>
                <a:lnTo>
                  <a:pt x="67" y="425"/>
                </a:lnTo>
                <a:lnTo>
                  <a:pt x="66" y="421"/>
                </a:lnTo>
                <a:lnTo>
                  <a:pt x="66" y="416"/>
                </a:lnTo>
                <a:lnTo>
                  <a:pt x="65" y="416"/>
                </a:lnTo>
                <a:lnTo>
                  <a:pt x="65" y="414"/>
                </a:lnTo>
                <a:lnTo>
                  <a:pt x="65" y="412"/>
                </a:lnTo>
                <a:lnTo>
                  <a:pt x="63" y="402"/>
                </a:lnTo>
                <a:lnTo>
                  <a:pt x="63" y="399"/>
                </a:lnTo>
                <a:lnTo>
                  <a:pt x="62" y="398"/>
                </a:lnTo>
                <a:lnTo>
                  <a:pt x="62" y="396"/>
                </a:lnTo>
                <a:lnTo>
                  <a:pt x="62" y="395"/>
                </a:lnTo>
                <a:lnTo>
                  <a:pt x="62" y="394"/>
                </a:lnTo>
                <a:lnTo>
                  <a:pt x="62" y="393"/>
                </a:lnTo>
                <a:lnTo>
                  <a:pt x="62" y="392"/>
                </a:lnTo>
                <a:lnTo>
                  <a:pt x="61" y="391"/>
                </a:lnTo>
                <a:lnTo>
                  <a:pt x="61" y="388"/>
                </a:lnTo>
                <a:lnTo>
                  <a:pt x="59" y="378"/>
                </a:lnTo>
                <a:lnTo>
                  <a:pt x="58" y="373"/>
                </a:lnTo>
                <a:lnTo>
                  <a:pt x="58" y="372"/>
                </a:lnTo>
                <a:lnTo>
                  <a:pt x="58" y="371"/>
                </a:lnTo>
                <a:lnTo>
                  <a:pt x="58" y="371"/>
                </a:lnTo>
                <a:lnTo>
                  <a:pt x="58" y="370"/>
                </a:lnTo>
                <a:lnTo>
                  <a:pt x="57" y="367"/>
                </a:lnTo>
                <a:lnTo>
                  <a:pt x="57" y="363"/>
                </a:lnTo>
                <a:lnTo>
                  <a:pt x="57" y="362"/>
                </a:lnTo>
                <a:lnTo>
                  <a:pt x="56" y="362"/>
                </a:lnTo>
                <a:lnTo>
                  <a:pt x="56" y="361"/>
                </a:lnTo>
                <a:lnTo>
                  <a:pt x="56" y="359"/>
                </a:lnTo>
                <a:lnTo>
                  <a:pt x="55" y="354"/>
                </a:lnTo>
                <a:lnTo>
                  <a:pt x="55" y="352"/>
                </a:lnTo>
                <a:lnTo>
                  <a:pt x="55" y="350"/>
                </a:lnTo>
                <a:lnTo>
                  <a:pt x="55" y="350"/>
                </a:lnTo>
                <a:lnTo>
                  <a:pt x="54" y="350"/>
                </a:lnTo>
                <a:lnTo>
                  <a:pt x="54" y="347"/>
                </a:lnTo>
                <a:lnTo>
                  <a:pt x="54" y="344"/>
                </a:lnTo>
                <a:lnTo>
                  <a:pt x="54" y="338"/>
                </a:lnTo>
                <a:lnTo>
                  <a:pt x="53" y="337"/>
                </a:lnTo>
                <a:lnTo>
                  <a:pt x="53" y="331"/>
                </a:lnTo>
                <a:lnTo>
                  <a:pt x="51" y="324"/>
                </a:lnTo>
                <a:lnTo>
                  <a:pt x="51" y="323"/>
                </a:lnTo>
                <a:lnTo>
                  <a:pt x="50" y="314"/>
                </a:lnTo>
                <a:lnTo>
                  <a:pt x="49" y="309"/>
                </a:lnTo>
                <a:lnTo>
                  <a:pt x="48" y="306"/>
                </a:lnTo>
                <a:lnTo>
                  <a:pt x="47" y="299"/>
                </a:lnTo>
                <a:lnTo>
                  <a:pt x="47" y="297"/>
                </a:lnTo>
                <a:lnTo>
                  <a:pt x="46" y="294"/>
                </a:lnTo>
                <a:lnTo>
                  <a:pt x="45" y="290"/>
                </a:lnTo>
                <a:lnTo>
                  <a:pt x="45" y="289"/>
                </a:lnTo>
                <a:lnTo>
                  <a:pt x="45" y="287"/>
                </a:lnTo>
                <a:lnTo>
                  <a:pt x="44" y="283"/>
                </a:lnTo>
                <a:lnTo>
                  <a:pt x="43" y="276"/>
                </a:lnTo>
                <a:lnTo>
                  <a:pt x="42" y="270"/>
                </a:lnTo>
                <a:lnTo>
                  <a:pt x="41" y="268"/>
                </a:lnTo>
                <a:lnTo>
                  <a:pt x="41" y="265"/>
                </a:lnTo>
                <a:lnTo>
                  <a:pt x="40" y="264"/>
                </a:lnTo>
                <a:lnTo>
                  <a:pt x="40" y="263"/>
                </a:lnTo>
                <a:lnTo>
                  <a:pt x="40" y="262"/>
                </a:lnTo>
                <a:lnTo>
                  <a:pt x="40" y="261"/>
                </a:lnTo>
                <a:lnTo>
                  <a:pt x="40" y="260"/>
                </a:lnTo>
                <a:lnTo>
                  <a:pt x="40" y="259"/>
                </a:lnTo>
                <a:lnTo>
                  <a:pt x="39" y="258"/>
                </a:lnTo>
                <a:lnTo>
                  <a:pt x="39" y="254"/>
                </a:lnTo>
                <a:lnTo>
                  <a:pt x="39" y="253"/>
                </a:lnTo>
                <a:lnTo>
                  <a:pt x="39" y="252"/>
                </a:lnTo>
                <a:lnTo>
                  <a:pt x="38" y="251"/>
                </a:lnTo>
                <a:lnTo>
                  <a:pt x="38" y="250"/>
                </a:lnTo>
                <a:lnTo>
                  <a:pt x="38" y="249"/>
                </a:lnTo>
                <a:lnTo>
                  <a:pt x="38" y="248"/>
                </a:lnTo>
                <a:lnTo>
                  <a:pt x="38" y="248"/>
                </a:lnTo>
                <a:lnTo>
                  <a:pt x="37" y="247"/>
                </a:lnTo>
                <a:lnTo>
                  <a:pt x="37" y="246"/>
                </a:lnTo>
                <a:lnTo>
                  <a:pt x="37" y="245"/>
                </a:lnTo>
                <a:lnTo>
                  <a:pt x="37" y="243"/>
                </a:lnTo>
                <a:lnTo>
                  <a:pt x="36" y="242"/>
                </a:lnTo>
                <a:lnTo>
                  <a:pt x="36" y="240"/>
                </a:lnTo>
                <a:lnTo>
                  <a:pt x="36" y="239"/>
                </a:lnTo>
                <a:lnTo>
                  <a:pt x="36" y="238"/>
                </a:lnTo>
                <a:lnTo>
                  <a:pt x="36" y="237"/>
                </a:lnTo>
                <a:lnTo>
                  <a:pt x="35" y="235"/>
                </a:lnTo>
                <a:lnTo>
                  <a:pt x="35" y="234"/>
                </a:lnTo>
                <a:lnTo>
                  <a:pt x="35" y="233"/>
                </a:lnTo>
                <a:lnTo>
                  <a:pt x="35" y="231"/>
                </a:lnTo>
                <a:lnTo>
                  <a:pt x="35" y="230"/>
                </a:lnTo>
                <a:lnTo>
                  <a:pt x="34" y="227"/>
                </a:lnTo>
                <a:lnTo>
                  <a:pt x="34" y="225"/>
                </a:lnTo>
                <a:lnTo>
                  <a:pt x="34" y="223"/>
                </a:lnTo>
                <a:lnTo>
                  <a:pt x="34" y="222"/>
                </a:lnTo>
                <a:lnTo>
                  <a:pt x="34" y="221"/>
                </a:lnTo>
                <a:lnTo>
                  <a:pt x="34" y="219"/>
                </a:lnTo>
                <a:lnTo>
                  <a:pt x="33" y="218"/>
                </a:lnTo>
                <a:lnTo>
                  <a:pt x="33" y="215"/>
                </a:lnTo>
                <a:lnTo>
                  <a:pt x="32" y="210"/>
                </a:lnTo>
                <a:lnTo>
                  <a:pt x="31" y="205"/>
                </a:lnTo>
                <a:lnTo>
                  <a:pt x="31" y="203"/>
                </a:lnTo>
                <a:lnTo>
                  <a:pt x="31" y="202"/>
                </a:lnTo>
                <a:lnTo>
                  <a:pt x="29" y="193"/>
                </a:lnTo>
                <a:lnTo>
                  <a:pt x="29" y="189"/>
                </a:lnTo>
                <a:lnTo>
                  <a:pt x="28" y="188"/>
                </a:lnTo>
                <a:lnTo>
                  <a:pt x="28" y="186"/>
                </a:lnTo>
                <a:lnTo>
                  <a:pt x="28" y="185"/>
                </a:lnTo>
                <a:lnTo>
                  <a:pt x="28" y="184"/>
                </a:lnTo>
                <a:lnTo>
                  <a:pt x="27" y="179"/>
                </a:lnTo>
                <a:lnTo>
                  <a:pt x="26" y="172"/>
                </a:lnTo>
                <a:lnTo>
                  <a:pt x="25" y="168"/>
                </a:lnTo>
                <a:lnTo>
                  <a:pt x="25" y="166"/>
                </a:lnTo>
                <a:lnTo>
                  <a:pt x="24" y="166"/>
                </a:lnTo>
                <a:lnTo>
                  <a:pt x="23" y="158"/>
                </a:lnTo>
                <a:lnTo>
                  <a:pt x="23" y="156"/>
                </a:lnTo>
                <a:lnTo>
                  <a:pt x="23" y="155"/>
                </a:lnTo>
                <a:lnTo>
                  <a:pt x="22" y="154"/>
                </a:lnTo>
                <a:lnTo>
                  <a:pt x="22" y="152"/>
                </a:lnTo>
                <a:lnTo>
                  <a:pt x="22" y="150"/>
                </a:lnTo>
                <a:lnTo>
                  <a:pt x="22" y="149"/>
                </a:lnTo>
                <a:lnTo>
                  <a:pt x="21" y="147"/>
                </a:lnTo>
                <a:lnTo>
                  <a:pt x="21" y="146"/>
                </a:lnTo>
                <a:lnTo>
                  <a:pt x="21" y="145"/>
                </a:lnTo>
                <a:lnTo>
                  <a:pt x="20" y="143"/>
                </a:lnTo>
                <a:lnTo>
                  <a:pt x="20" y="142"/>
                </a:lnTo>
                <a:lnTo>
                  <a:pt x="20" y="141"/>
                </a:lnTo>
                <a:lnTo>
                  <a:pt x="20" y="140"/>
                </a:lnTo>
                <a:lnTo>
                  <a:pt x="20" y="139"/>
                </a:lnTo>
                <a:lnTo>
                  <a:pt x="18" y="131"/>
                </a:lnTo>
                <a:lnTo>
                  <a:pt x="18" y="129"/>
                </a:lnTo>
                <a:lnTo>
                  <a:pt x="18" y="128"/>
                </a:lnTo>
                <a:lnTo>
                  <a:pt x="18" y="127"/>
                </a:lnTo>
                <a:lnTo>
                  <a:pt x="17" y="122"/>
                </a:lnTo>
                <a:lnTo>
                  <a:pt x="16" y="115"/>
                </a:lnTo>
                <a:lnTo>
                  <a:pt x="16" y="114"/>
                </a:lnTo>
                <a:lnTo>
                  <a:pt x="15" y="113"/>
                </a:lnTo>
                <a:lnTo>
                  <a:pt x="15" y="109"/>
                </a:lnTo>
                <a:lnTo>
                  <a:pt x="14" y="106"/>
                </a:lnTo>
                <a:lnTo>
                  <a:pt x="13" y="94"/>
                </a:lnTo>
                <a:lnTo>
                  <a:pt x="13" y="93"/>
                </a:lnTo>
                <a:lnTo>
                  <a:pt x="13" y="92"/>
                </a:lnTo>
                <a:lnTo>
                  <a:pt x="12" y="89"/>
                </a:lnTo>
                <a:lnTo>
                  <a:pt x="12" y="86"/>
                </a:lnTo>
                <a:lnTo>
                  <a:pt x="12" y="84"/>
                </a:lnTo>
                <a:lnTo>
                  <a:pt x="11" y="80"/>
                </a:lnTo>
                <a:lnTo>
                  <a:pt x="11" y="77"/>
                </a:lnTo>
                <a:lnTo>
                  <a:pt x="10" y="73"/>
                </a:lnTo>
                <a:lnTo>
                  <a:pt x="10" y="70"/>
                </a:lnTo>
                <a:lnTo>
                  <a:pt x="9" y="69"/>
                </a:lnTo>
                <a:lnTo>
                  <a:pt x="9" y="67"/>
                </a:lnTo>
                <a:lnTo>
                  <a:pt x="9" y="66"/>
                </a:lnTo>
                <a:lnTo>
                  <a:pt x="9" y="64"/>
                </a:lnTo>
                <a:lnTo>
                  <a:pt x="8" y="63"/>
                </a:lnTo>
                <a:lnTo>
                  <a:pt x="8" y="63"/>
                </a:lnTo>
                <a:lnTo>
                  <a:pt x="8" y="62"/>
                </a:lnTo>
                <a:lnTo>
                  <a:pt x="8" y="60"/>
                </a:lnTo>
                <a:lnTo>
                  <a:pt x="8" y="58"/>
                </a:lnTo>
                <a:lnTo>
                  <a:pt x="7" y="56"/>
                </a:lnTo>
                <a:lnTo>
                  <a:pt x="7" y="55"/>
                </a:lnTo>
                <a:lnTo>
                  <a:pt x="7" y="51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3"/>
                </a:lnTo>
                <a:lnTo>
                  <a:pt x="5" y="43"/>
                </a:lnTo>
                <a:lnTo>
                  <a:pt x="5" y="42"/>
                </a:lnTo>
                <a:lnTo>
                  <a:pt x="5" y="41"/>
                </a:lnTo>
                <a:lnTo>
                  <a:pt x="4" y="37"/>
                </a:lnTo>
                <a:lnTo>
                  <a:pt x="4" y="35"/>
                </a:lnTo>
                <a:lnTo>
                  <a:pt x="4" y="33"/>
                </a:lnTo>
                <a:lnTo>
                  <a:pt x="4" y="31"/>
                </a:lnTo>
                <a:lnTo>
                  <a:pt x="3" y="30"/>
                </a:lnTo>
                <a:lnTo>
                  <a:pt x="4" y="30"/>
                </a:lnTo>
                <a:lnTo>
                  <a:pt x="3" y="26"/>
                </a:lnTo>
                <a:lnTo>
                  <a:pt x="3" y="24"/>
                </a:lnTo>
                <a:lnTo>
                  <a:pt x="3" y="22"/>
                </a:lnTo>
                <a:lnTo>
                  <a:pt x="2" y="19"/>
                </a:lnTo>
                <a:lnTo>
                  <a:pt x="2" y="17"/>
                </a:lnTo>
                <a:lnTo>
                  <a:pt x="2" y="15"/>
                </a:lnTo>
                <a:lnTo>
                  <a:pt x="1" y="12"/>
                </a:lnTo>
                <a:lnTo>
                  <a:pt x="1" y="8"/>
                </a:lnTo>
                <a:lnTo>
                  <a:pt x="0" y="4"/>
                </a:lnTo>
                <a:lnTo>
                  <a:pt x="1" y="4"/>
                </a:lnTo>
                <a:lnTo>
                  <a:pt x="3" y="4"/>
                </a:lnTo>
                <a:lnTo>
                  <a:pt x="4" y="4"/>
                </a:lnTo>
                <a:lnTo>
                  <a:pt x="5" y="5"/>
                </a:lnTo>
                <a:lnTo>
                  <a:pt x="14" y="5"/>
                </a:lnTo>
                <a:lnTo>
                  <a:pt x="21" y="5"/>
                </a:lnTo>
                <a:lnTo>
                  <a:pt x="22" y="5"/>
                </a:lnTo>
                <a:lnTo>
                  <a:pt x="29" y="5"/>
                </a:lnTo>
                <a:lnTo>
                  <a:pt x="30" y="5"/>
                </a:lnTo>
                <a:lnTo>
                  <a:pt x="31" y="5"/>
                </a:lnTo>
                <a:lnTo>
                  <a:pt x="34" y="5"/>
                </a:lnTo>
                <a:lnTo>
                  <a:pt x="35" y="5"/>
                </a:lnTo>
                <a:lnTo>
                  <a:pt x="36" y="5"/>
                </a:lnTo>
                <a:lnTo>
                  <a:pt x="38" y="5"/>
                </a:lnTo>
                <a:lnTo>
                  <a:pt x="42" y="6"/>
                </a:lnTo>
                <a:lnTo>
                  <a:pt x="44" y="6"/>
                </a:lnTo>
                <a:lnTo>
                  <a:pt x="45" y="6"/>
                </a:lnTo>
                <a:lnTo>
                  <a:pt x="50" y="6"/>
                </a:lnTo>
                <a:lnTo>
                  <a:pt x="51" y="6"/>
                </a:lnTo>
                <a:lnTo>
                  <a:pt x="54" y="6"/>
                </a:lnTo>
                <a:lnTo>
                  <a:pt x="57" y="6"/>
                </a:lnTo>
                <a:lnTo>
                  <a:pt x="59" y="6"/>
                </a:lnTo>
                <a:lnTo>
                  <a:pt x="61" y="6"/>
                </a:lnTo>
                <a:lnTo>
                  <a:pt x="73" y="6"/>
                </a:lnTo>
                <a:lnTo>
                  <a:pt x="74" y="6"/>
                </a:lnTo>
                <a:lnTo>
                  <a:pt x="75" y="6"/>
                </a:lnTo>
                <a:lnTo>
                  <a:pt x="75" y="6"/>
                </a:lnTo>
                <a:lnTo>
                  <a:pt x="76" y="6"/>
                </a:lnTo>
                <a:lnTo>
                  <a:pt x="79" y="6"/>
                </a:lnTo>
                <a:lnTo>
                  <a:pt x="80" y="6"/>
                </a:lnTo>
                <a:lnTo>
                  <a:pt x="81" y="6"/>
                </a:lnTo>
                <a:lnTo>
                  <a:pt x="82" y="6"/>
                </a:lnTo>
                <a:lnTo>
                  <a:pt x="86" y="6"/>
                </a:lnTo>
                <a:lnTo>
                  <a:pt x="87" y="6"/>
                </a:lnTo>
                <a:lnTo>
                  <a:pt x="88" y="6"/>
                </a:lnTo>
                <a:lnTo>
                  <a:pt x="92" y="6"/>
                </a:lnTo>
                <a:lnTo>
                  <a:pt x="94" y="6"/>
                </a:lnTo>
                <a:lnTo>
                  <a:pt x="98" y="6"/>
                </a:lnTo>
                <a:lnTo>
                  <a:pt x="99" y="6"/>
                </a:lnTo>
                <a:lnTo>
                  <a:pt x="100" y="6"/>
                </a:lnTo>
                <a:lnTo>
                  <a:pt x="101" y="6"/>
                </a:lnTo>
                <a:lnTo>
                  <a:pt x="103" y="6"/>
                </a:lnTo>
                <a:lnTo>
                  <a:pt x="104" y="6"/>
                </a:lnTo>
                <a:lnTo>
                  <a:pt x="106" y="6"/>
                </a:lnTo>
                <a:lnTo>
                  <a:pt x="108" y="6"/>
                </a:lnTo>
                <a:lnTo>
                  <a:pt x="109" y="6"/>
                </a:lnTo>
                <a:lnTo>
                  <a:pt x="110" y="6"/>
                </a:lnTo>
                <a:lnTo>
                  <a:pt x="113" y="6"/>
                </a:lnTo>
                <a:lnTo>
                  <a:pt x="114" y="6"/>
                </a:lnTo>
                <a:lnTo>
                  <a:pt x="116" y="6"/>
                </a:lnTo>
                <a:lnTo>
                  <a:pt x="116" y="6"/>
                </a:lnTo>
                <a:lnTo>
                  <a:pt x="117" y="6"/>
                </a:lnTo>
                <a:lnTo>
                  <a:pt x="118" y="6"/>
                </a:lnTo>
                <a:lnTo>
                  <a:pt x="119" y="6"/>
                </a:lnTo>
                <a:lnTo>
                  <a:pt x="121" y="6"/>
                </a:lnTo>
                <a:lnTo>
                  <a:pt x="122" y="6"/>
                </a:lnTo>
                <a:lnTo>
                  <a:pt x="123" y="6"/>
                </a:lnTo>
                <a:lnTo>
                  <a:pt x="124" y="6"/>
                </a:lnTo>
                <a:lnTo>
                  <a:pt x="126" y="6"/>
                </a:lnTo>
                <a:lnTo>
                  <a:pt x="127" y="6"/>
                </a:lnTo>
                <a:lnTo>
                  <a:pt x="128" y="6"/>
                </a:lnTo>
                <a:lnTo>
                  <a:pt x="129" y="6"/>
                </a:lnTo>
                <a:lnTo>
                  <a:pt x="131" y="6"/>
                </a:lnTo>
                <a:lnTo>
                  <a:pt x="132" y="6"/>
                </a:lnTo>
                <a:lnTo>
                  <a:pt x="133" y="6"/>
                </a:lnTo>
                <a:lnTo>
                  <a:pt x="135" y="6"/>
                </a:lnTo>
                <a:lnTo>
                  <a:pt x="136" y="6"/>
                </a:lnTo>
                <a:lnTo>
                  <a:pt x="136" y="6"/>
                </a:lnTo>
                <a:lnTo>
                  <a:pt x="137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4" y="6"/>
                </a:lnTo>
                <a:lnTo>
                  <a:pt x="145" y="6"/>
                </a:lnTo>
                <a:lnTo>
                  <a:pt x="150" y="6"/>
                </a:lnTo>
                <a:lnTo>
                  <a:pt x="151" y="6"/>
                </a:lnTo>
                <a:lnTo>
                  <a:pt x="152" y="6"/>
                </a:lnTo>
                <a:lnTo>
                  <a:pt x="153" y="6"/>
                </a:lnTo>
                <a:lnTo>
                  <a:pt x="154" y="6"/>
                </a:lnTo>
                <a:lnTo>
                  <a:pt x="156" y="6"/>
                </a:lnTo>
                <a:lnTo>
                  <a:pt x="156" y="6"/>
                </a:lnTo>
                <a:lnTo>
                  <a:pt x="157" y="6"/>
                </a:lnTo>
                <a:lnTo>
                  <a:pt x="158" y="6"/>
                </a:lnTo>
                <a:lnTo>
                  <a:pt x="159" y="6"/>
                </a:lnTo>
                <a:lnTo>
                  <a:pt x="160" y="6"/>
                </a:lnTo>
                <a:lnTo>
                  <a:pt x="161" y="6"/>
                </a:lnTo>
                <a:lnTo>
                  <a:pt x="163" y="6"/>
                </a:lnTo>
                <a:lnTo>
                  <a:pt x="164" y="6"/>
                </a:lnTo>
                <a:lnTo>
                  <a:pt x="167" y="6"/>
                </a:lnTo>
                <a:lnTo>
                  <a:pt x="169" y="6"/>
                </a:lnTo>
                <a:lnTo>
                  <a:pt x="170" y="6"/>
                </a:lnTo>
                <a:lnTo>
                  <a:pt x="171" y="6"/>
                </a:lnTo>
                <a:lnTo>
                  <a:pt x="173" y="6"/>
                </a:lnTo>
                <a:lnTo>
                  <a:pt x="174" y="6"/>
                </a:lnTo>
                <a:lnTo>
                  <a:pt x="176" y="6"/>
                </a:lnTo>
                <a:lnTo>
                  <a:pt x="177" y="6"/>
                </a:lnTo>
                <a:lnTo>
                  <a:pt x="178" y="6"/>
                </a:lnTo>
                <a:lnTo>
                  <a:pt x="179" y="6"/>
                </a:lnTo>
                <a:lnTo>
                  <a:pt x="183" y="6"/>
                </a:lnTo>
                <a:lnTo>
                  <a:pt x="185" y="6"/>
                </a:lnTo>
                <a:lnTo>
                  <a:pt x="187" y="6"/>
                </a:lnTo>
                <a:lnTo>
                  <a:pt x="189" y="6"/>
                </a:lnTo>
                <a:lnTo>
                  <a:pt x="190" y="6"/>
                </a:lnTo>
                <a:lnTo>
                  <a:pt x="191" y="6"/>
                </a:lnTo>
                <a:lnTo>
                  <a:pt x="192" y="6"/>
                </a:lnTo>
                <a:lnTo>
                  <a:pt x="193" y="6"/>
                </a:lnTo>
                <a:lnTo>
                  <a:pt x="197" y="6"/>
                </a:lnTo>
                <a:lnTo>
                  <a:pt x="197" y="6"/>
                </a:lnTo>
                <a:lnTo>
                  <a:pt x="198" y="6"/>
                </a:lnTo>
                <a:lnTo>
                  <a:pt x="199" y="6"/>
                </a:lnTo>
                <a:lnTo>
                  <a:pt x="202" y="6"/>
                </a:lnTo>
                <a:lnTo>
                  <a:pt x="203" y="6"/>
                </a:lnTo>
                <a:lnTo>
                  <a:pt x="204" y="6"/>
                </a:lnTo>
                <a:lnTo>
                  <a:pt x="205" y="6"/>
                </a:lnTo>
                <a:lnTo>
                  <a:pt x="206" y="6"/>
                </a:lnTo>
                <a:lnTo>
                  <a:pt x="207" y="6"/>
                </a:lnTo>
                <a:lnTo>
                  <a:pt x="209" y="6"/>
                </a:lnTo>
                <a:lnTo>
                  <a:pt x="211" y="6"/>
                </a:lnTo>
                <a:lnTo>
                  <a:pt x="217" y="6"/>
                </a:lnTo>
                <a:lnTo>
                  <a:pt x="224" y="6"/>
                </a:lnTo>
                <a:lnTo>
                  <a:pt x="226" y="6"/>
                </a:lnTo>
                <a:lnTo>
                  <a:pt x="227" y="6"/>
                </a:lnTo>
                <a:lnTo>
                  <a:pt x="229" y="6"/>
                </a:lnTo>
                <a:lnTo>
                  <a:pt x="232" y="6"/>
                </a:lnTo>
                <a:lnTo>
                  <a:pt x="236" y="6"/>
                </a:lnTo>
                <a:lnTo>
                  <a:pt x="240" y="6"/>
                </a:lnTo>
                <a:lnTo>
                  <a:pt x="247" y="6"/>
                </a:lnTo>
                <a:lnTo>
                  <a:pt x="251" y="6"/>
                </a:lnTo>
                <a:lnTo>
                  <a:pt x="252" y="6"/>
                </a:lnTo>
                <a:lnTo>
                  <a:pt x="253" y="6"/>
                </a:lnTo>
                <a:lnTo>
                  <a:pt x="258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6" y="6"/>
                </a:lnTo>
                <a:lnTo>
                  <a:pt x="267" y="6"/>
                </a:lnTo>
                <a:lnTo>
                  <a:pt x="269" y="6"/>
                </a:lnTo>
                <a:lnTo>
                  <a:pt x="270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6" y="6"/>
                </a:lnTo>
                <a:lnTo>
                  <a:pt x="279" y="6"/>
                </a:lnTo>
                <a:lnTo>
                  <a:pt x="280" y="6"/>
                </a:lnTo>
                <a:lnTo>
                  <a:pt x="281" y="6"/>
                </a:lnTo>
                <a:lnTo>
                  <a:pt x="283" y="6"/>
                </a:lnTo>
                <a:lnTo>
                  <a:pt x="285" y="6"/>
                </a:lnTo>
                <a:lnTo>
                  <a:pt x="289" y="6"/>
                </a:lnTo>
                <a:lnTo>
                  <a:pt x="290" y="6"/>
                </a:lnTo>
                <a:lnTo>
                  <a:pt x="296" y="6"/>
                </a:lnTo>
                <a:lnTo>
                  <a:pt x="298" y="6"/>
                </a:lnTo>
                <a:lnTo>
                  <a:pt x="300" y="6"/>
                </a:lnTo>
                <a:lnTo>
                  <a:pt x="302" y="6"/>
                </a:lnTo>
                <a:lnTo>
                  <a:pt x="308" y="6"/>
                </a:lnTo>
                <a:lnTo>
                  <a:pt x="310" y="6"/>
                </a:lnTo>
                <a:lnTo>
                  <a:pt x="312" y="6"/>
                </a:lnTo>
                <a:lnTo>
                  <a:pt x="320" y="6"/>
                </a:lnTo>
                <a:lnTo>
                  <a:pt x="323" y="6"/>
                </a:lnTo>
                <a:lnTo>
                  <a:pt x="325" y="6"/>
                </a:lnTo>
                <a:lnTo>
                  <a:pt x="326" y="6"/>
                </a:lnTo>
                <a:lnTo>
                  <a:pt x="329" y="6"/>
                </a:lnTo>
                <a:lnTo>
                  <a:pt x="330" y="6"/>
                </a:lnTo>
                <a:lnTo>
                  <a:pt x="333" y="6"/>
                </a:lnTo>
                <a:lnTo>
                  <a:pt x="342" y="6"/>
                </a:lnTo>
                <a:lnTo>
                  <a:pt x="343" y="6"/>
                </a:lnTo>
                <a:lnTo>
                  <a:pt x="354" y="6"/>
                </a:lnTo>
                <a:lnTo>
                  <a:pt x="355" y="6"/>
                </a:lnTo>
                <a:lnTo>
                  <a:pt x="359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2" y="6"/>
                </a:lnTo>
                <a:lnTo>
                  <a:pt x="363" y="6"/>
                </a:lnTo>
                <a:lnTo>
                  <a:pt x="364" y="6"/>
                </a:lnTo>
                <a:lnTo>
                  <a:pt x="368" y="6"/>
                </a:lnTo>
                <a:lnTo>
                  <a:pt x="369" y="6"/>
                </a:lnTo>
                <a:lnTo>
                  <a:pt x="371" y="6"/>
                </a:lnTo>
                <a:lnTo>
                  <a:pt x="377" y="6"/>
                </a:lnTo>
                <a:lnTo>
                  <a:pt x="380" y="6"/>
                </a:lnTo>
                <a:lnTo>
                  <a:pt x="382" y="6"/>
                </a:lnTo>
                <a:lnTo>
                  <a:pt x="384" y="6"/>
                </a:lnTo>
                <a:lnTo>
                  <a:pt x="386" y="6"/>
                </a:lnTo>
                <a:lnTo>
                  <a:pt x="389" y="6"/>
                </a:lnTo>
                <a:lnTo>
                  <a:pt x="402" y="6"/>
                </a:lnTo>
                <a:lnTo>
                  <a:pt x="402" y="6"/>
                </a:lnTo>
                <a:lnTo>
                  <a:pt x="406" y="7"/>
                </a:lnTo>
                <a:lnTo>
                  <a:pt x="407" y="6"/>
                </a:lnTo>
                <a:lnTo>
                  <a:pt x="414" y="6"/>
                </a:lnTo>
                <a:lnTo>
                  <a:pt x="415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22" y="6"/>
                </a:lnTo>
                <a:lnTo>
                  <a:pt x="427" y="6"/>
                </a:lnTo>
                <a:lnTo>
                  <a:pt x="428" y="6"/>
                </a:lnTo>
                <a:lnTo>
                  <a:pt x="429" y="6"/>
                </a:lnTo>
                <a:lnTo>
                  <a:pt x="434" y="7"/>
                </a:lnTo>
                <a:lnTo>
                  <a:pt x="435" y="7"/>
                </a:lnTo>
                <a:lnTo>
                  <a:pt x="444" y="7"/>
                </a:lnTo>
                <a:lnTo>
                  <a:pt x="450" y="7"/>
                </a:lnTo>
                <a:lnTo>
                  <a:pt x="451" y="7"/>
                </a:lnTo>
                <a:lnTo>
                  <a:pt x="454" y="7"/>
                </a:lnTo>
                <a:lnTo>
                  <a:pt x="457" y="7"/>
                </a:lnTo>
                <a:lnTo>
                  <a:pt x="458" y="7"/>
                </a:lnTo>
                <a:lnTo>
                  <a:pt x="463" y="7"/>
                </a:lnTo>
                <a:lnTo>
                  <a:pt x="463" y="7"/>
                </a:lnTo>
                <a:lnTo>
                  <a:pt x="472" y="7"/>
                </a:lnTo>
                <a:lnTo>
                  <a:pt x="473" y="7"/>
                </a:lnTo>
                <a:lnTo>
                  <a:pt x="476" y="7"/>
                </a:lnTo>
                <a:lnTo>
                  <a:pt x="477" y="7"/>
                </a:lnTo>
                <a:lnTo>
                  <a:pt x="481" y="7"/>
                </a:lnTo>
                <a:lnTo>
                  <a:pt x="483" y="7"/>
                </a:lnTo>
                <a:lnTo>
                  <a:pt x="485" y="7"/>
                </a:lnTo>
                <a:lnTo>
                  <a:pt x="486" y="7"/>
                </a:lnTo>
                <a:lnTo>
                  <a:pt x="488" y="7"/>
                </a:lnTo>
                <a:lnTo>
                  <a:pt x="491" y="7"/>
                </a:lnTo>
                <a:lnTo>
                  <a:pt x="493" y="7"/>
                </a:lnTo>
                <a:lnTo>
                  <a:pt x="498" y="7"/>
                </a:lnTo>
                <a:lnTo>
                  <a:pt x="499" y="7"/>
                </a:lnTo>
                <a:lnTo>
                  <a:pt x="500" y="7"/>
                </a:lnTo>
                <a:lnTo>
                  <a:pt x="501" y="7"/>
                </a:lnTo>
                <a:lnTo>
                  <a:pt x="502" y="7"/>
                </a:lnTo>
                <a:lnTo>
                  <a:pt x="503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6" y="7"/>
                </a:lnTo>
                <a:lnTo>
                  <a:pt x="507" y="7"/>
                </a:lnTo>
                <a:lnTo>
                  <a:pt x="508" y="7"/>
                </a:lnTo>
                <a:lnTo>
                  <a:pt x="509" y="7"/>
                </a:lnTo>
                <a:lnTo>
                  <a:pt x="510" y="7"/>
                </a:lnTo>
                <a:lnTo>
                  <a:pt x="511" y="7"/>
                </a:lnTo>
                <a:lnTo>
                  <a:pt x="512" y="7"/>
                </a:lnTo>
                <a:lnTo>
                  <a:pt x="513" y="7"/>
                </a:lnTo>
                <a:lnTo>
                  <a:pt x="515" y="7"/>
                </a:lnTo>
                <a:lnTo>
                  <a:pt x="516" y="7"/>
                </a:lnTo>
                <a:lnTo>
                  <a:pt x="519" y="7"/>
                </a:lnTo>
                <a:lnTo>
                  <a:pt x="522" y="7"/>
                </a:lnTo>
                <a:lnTo>
                  <a:pt x="523" y="7"/>
                </a:lnTo>
                <a:lnTo>
                  <a:pt x="524" y="7"/>
                </a:lnTo>
                <a:lnTo>
                  <a:pt x="525" y="7"/>
                </a:lnTo>
                <a:lnTo>
                  <a:pt x="527" y="7"/>
                </a:lnTo>
                <a:lnTo>
                  <a:pt x="528" y="7"/>
                </a:lnTo>
                <a:lnTo>
                  <a:pt x="529" y="7"/>
                </a:lnTo>
                <a:lnTo>
                  <a:pt x="531" y="7"/>
                </a:lnTo>
                <a:lnTo>
                  <a:pt x="532" y="7"/>
                </a:lnTo>
                <a:lnTo>
                  <a:pt x="535" y="7"/>
                </a:lnTo>
                <a:lnTo>
                  <a:pt x="539" y="7"/>
                </a:lnTo>
                <a:lnTo>
                  <a:pt x="546" y="7"/>
                </a:lnTo>
                <a:lnTo>
                  <a:pt x="547" y="7"/>
                </a:lnTo>
                <a:lnTo>
                  <a:pt x="548" y="7"/>
                </a:lnTo>
                <a:lnTo>
                  <a:pt x="551" y="7"/>
                </a:lnTo>
                <a:lnTo>
                  <a:pt x="553" y="7"/>
                </a:lnTo>
                <a:lnTo>
                  <a:pt x="555" y="7"/>
                </a:lnTo>
                <a:lnTo>
                  <a:pt x="556" y="7"/>
                </a:lnTo>
                <a:lnTo>
                  <a:pt x="557" y="7"/>
                </a:lnTo>
                <a:lnTo>
                  <a:pt x="558" y="7"/>
                </a:lnTo>
                <a:lnTo>
                  <a:pt x="562" y="7"/>
                </a:lnTo>
                <a:lnTo>
                  <a:pt x="564" y="7"/>
                </a:lnTo>
                <a:lnTo>
                  <a:pt x="565" y="7"/>
                </a:lnTo>
                <a:lnTo>
                  <a:pt x="567" y="7"/>
                </a:lnTo>
                <a:lnTo>
                  <a:pt x="568" y="7"/>
                </a:lnTo>
                <a:lnTo>
                  <a:pt x="569" y="7"/>
                </a:lnTo>
                <a:lnTo>
                  <a:pt x="570" y="7"/>
                </a:lnTo>
                <a:lnTo>
                  <a:pt x="571" y="7"/>
                </a:lnTo>
                <a:lnTo>
                  <a:pt x="574" y="7"/>
                </a:lnTo>
                <a:lnTo>
                  <a:pt x="575" y="7"/>
                </a:lnTo>
                <a:lnTo>
                  <a:pt x="576" y="7"/>
                </a:lnTo>
                <a:lnTo>
                  <a:pt x="583" y="7"/>
                </a:lnTo>
                <a:lnTo>
                  <a:pt x="584" y="7"/>
                </a:lnTo>
                <a:lnTo>
                  <a:pt x="585" y="7"/>
                </a:lnTo>
                <a:lnTo>
                  <a:pt x="589" y="7"/>
                </a:lnTo>
                <a:lnTo>
                  <a:pt x="590" y="7"/>
                </a:lnTo>
                <a:lnTo>
                  <a:pt x="592" y="7"/>
                </a:lnTo>
                <a:lnTo>
                  <a:pt x="593" y="7"/>
                </a:lnTo>
                <a:lnTo>
                  <a:pt x="595" y="7"/>
                </a:lnTo>
                <a:lnTo>
                  <a:pt x="596" y="7"/>
                </a:lnTo>
                <a:lnTo>
                  <a:pt x="597" y="7"/>
                </a:lnTo>
                <a:lnTo>
                  <a:pt x="598" y="7"/>
                </a:lnTo>
                <a:lnTo>
                  <a:pt x="601" y="7"/>
                </a:lnTo>
                <a:lnTo>
                  <a:pt x="602" y="7"/>
                </a:lnTo>
                <a:lnTo>
                  <a:pt x="605" y="7"/>
                </a:lnTo>
                <a:lnTo>
                  <a:pt x="606" y="7"/>
                </a:lnTo>
                <a:lnTo>
                  <a:pt x="606" y="7"/>
                </a:lnTo>
                <a:lnTo>
                  <a:pt x="611" y="7"/>
                </a:lnTo>
                <a:lnTo>
                  <a:pt x="613" y="7"/>
                </a:lnTo>
                <a:lnTo>
                  <a:pt x="621" y="7"/>
                </a:lnTo>
                <a:lnTo>
                  <a:pt x="623" y="7"/>
                </a:lnTo>
                <a:lnTo>
                  <a:pt x="625" y="7"/>
                </a:lnTo>
                <a:lnTo>
                  <a:pt x="627" y="7"/>
                </a:lnTo>
                <a:lnTo>
                  <a:pt x="629" y="8"/>
                </a:lnTo>
                <a:lnTo>
                  <a:pt x="630" y="8"/>
                </a:lnTo>
                <a:lnTo>
                  <a:pt x="631" y="8"/>
                </a:lnTo>
                <a:lnTo>
                  <a:pt x="633" y="7"/>
                </a:lnTo>
                <a:lnTo>
                  <a:pt x="634" y="7"/>
                </a:lnTo>
                <a:lnTo>
                  <a:pt x="637" y="8"/>
                </a:lnTo>
                <a:lnTo>
                  <a:pt x="639" y="8"/>
                </a:lnTo>
                <a:lnTo>
                  <a:pt x="645" y="8"/>
                </a:lnTo>
                <a:lnTo>
                  <a:pt x="649" y="8"/>
                </a:lnTo>
                <a:lnTo>
                  <a:pt x="651" y="8"/>
                </a:lnTo>
                <a:lnTo>
                  <a:pt x="652" y="8"/>
                </a:lnTo>
                <a:lnTo>
                  <a:pt x="653" y="8"/>
                </a:lnTo>
                <a:lnTo>
                  <a:pt x="653" y="7"/>
                </a:lnTo>
                <a:lnTo>
                  <a:pt x="655" y="7"/>
                </a:lnTo>
                <a:lnTo>
                  <a:pt x="656" y="7"/>
                </a:lnTo>
                <a:lnTo>
                  <a:pt x="663" y="8"/>
                </a:lnTo>
                <a:lnTo>
                  <a:pt x="665" y="8"/>
                </a:lnTo>
                <a:lnTo>
                  <a:pt x="673" y="8"/>
                </a:lnTo>
                <a:lnTo>
                  <a:pt x="674" y="8"/>
                </a:lnTo>
                <a:lnTo>
                  <a:pt x="675" y="7"/>
                </a:lnTo>
                <a:lnTo>
                  <a:pt x="677" y="7"/>
                </a:lnTo>
                <a:lnTo>
                  <a:pt x="678" y="7"/>
                </a:lnTo>
                <a:lnTo>
                  <a:pt x="680" y="7"/>
                </a:lnTo>
                <a:lnTo>
                  <a:pt x="681" y="7"/>
                </a:lnTo>
                <a:lnTo>
                  <a:pt x="683" y="7"/>
                </a:lnTo>
                <a:lnTo>
                  <a:pt x="685" y="7"/>
                </a:lnTo>
                <a:lnTo>
                  <a:pt x="685" y="8"/>
                </a:lnTo>
                <a:lnTo>
                  <a:pt x="687" y="7"/>
                </a:lnTo>
                <a:lnTo>
                  <a:pt x="688" y="7"/>
                </a:lnTo>
                <a:lnTo>
                  <a:pt x="690" y="7"/>
                </a:lnTo>
                <a:lnTo>
                  <a:pt x="691" y="7"/>
                </a:lnTo>
                <a:lnTo>
                  <a:pt x="694" y="7"/>
                </a:lnTo>
                <a:lnTo>
                  <a:pt x="697" y="7"/>
                </a:lnTo>
                <a:lnTo>
                  <a:pt x="698" y="7"/>
                </a:lnTo>
                <a:lnTo>
                  <a:pt x="701" y="7"/>
                </a:lnTo>
                <a:lnTo>
                  <a:pt x="702" y="7"/>
                </a:lnTo>
                <a:lnTo>
                  <a:pt x="704" y="7"/>
                </a:lnTo>
                <a:lnTo>
                  <a:pt x="705" y="7"/>
                </a:lnTo>
                <a:lnTo>
                  <a:pt x="707" y="7"/>
                </a:lnTo>
                <a:lnTo>
                  <a:pt x="708" y="7"/>
                </a:lnTo>
                <a:lnTo>
                  <a:pt x="712" y="7"/>
                </a:lnTo>
                <a:lnTo>
                  <a:pt x="713" y="7"/>
                </a:lnTo>
                <a:lnTo>
                  <a:pt x="716" y="7"/>
                </a:lnTo>
                <a:lnTo>
                  <a:pt x="717" y="7"/>
                </a:lnTo>
                <a:lnTo>
                  <a:pt x="724" y="7"/>
                </a:lnTo>
                <a:lnTo>
                  <a:pt x="725" y="7"/>
                </a:lnTo>
                <a:lnTo>
                  <a:pt x="727" y="7"/>
                </a:lnTo>
                <a:lnTo>
                  <a:pt x="734" y="8"/>
                </a:lnTo>
                <a:lnTo>
                  <a:pt x="736" y="7"/>
                </a:lnTo>
                <a:lnTo>
                  <a:pt x="737" y="7"/>
                </a:lnTo>
                <a:lnTo>
                  <a:pt x="740" y="7"/>
                </a:lnTo>
                <a:lnTo>
                  <a:pt x="743" y="7"/>
                </a:lnTo>
                <a:lnTo>
                  <a:pt x="744" y="7"/>
                </a:lnTo>
                <a:lnTo>
                  <a:pt x="745" y="7"/>
                </a:lnTo>
                <a:lnTo>
                  <a:pt x="748" y="7"/>
                </a:lnTo>
                <a:lnTo>
                  <a:pt x="751" y="7"/>
                </a:lnTo>
                <a:lnTo>
                  <a:pt x="752" y="7"/>
                </a:lnTo>
                <a:lnTo>
                  <a:pt x="756" y="7"/>
                </a:lnTo>
                <a:lnTo>
                  <a:pt x="758" y="7"/>
                </a:lnTo>
                <a:lnTo>
                  <a:pt x="764" y="7"/>
                </a:lnTo>
                <a:lnTo>
                  <a:pt x="765" y="7"/>
                </a:lnTo>
                <a:lnTo>
                  <a:pt x="766" y="7"/>
                </a:lnTo>
                <a:lnTo>
                  <a:pt x="769" y="7"/>
                </a:lnTo>
                <a:lnTo>
                  <a:pt x="769" y="7"/>
                </a:lnTo>
                <a:lnTo>
                  <a:pt x="774" y="7"/>
                </a:lnTo>
                <a:lnTo>
                  <a:pt x="775" y="7"/>
                </a:lnTo>
                <a:lnTo>
                  <a:pt x="780" y="7"/>
                </a:lnTo>
                <a:lnTo>
                  <a:pt x="781" y="7"/>
                </a:lnTo>
                <a:lnTo>
                  <a:pt x="782" y="7"/>
                </a:lnTo>
                <a:lnTo>
                  <a:pt x="784" y="7"/>
                </a:lnTo>
                <a:lnTo>
                  <a:pt x="785" y="7"/>
                </a:lnTo>
                <a:lnTo>
                  <a:pt x="786" y="7"/>
                </a:lnTo>
                <a:lnTo>
                  <a:pt x="787" y="7"/>
                </a:lnTo>
                <a:lnTo>
                  <a:pt x="796" y="7"/>
                </a:lnTo>
                <a:lnTo>
                  <a:pt x="798" y="7"/>
                </a:lnTo>
                <a:lnTo>
                  <a:pt x="800" y="7"/>
                </a:lnTo>
                <a:lnTo>
                  <a:pt x="806" y="7"/>
                </a:lnTo>
                <a:lnTo>
                  <a:pt x="810" y="8"/>
                </a:lnTo>
                <a:lnTo>
                  <a:pt x="811" y="8"/>
                </a:lnTo>
                <a:lnTo>
                  <a:pt x="815" y="8"/>
                </a:lnTo>
                <a:lnTo>
                  <a:pt x="817" y="8"/>
                </a:lnTo>
                <a:lnTo>
                  <a:pt x="820" y="8"/>
                </a:lnTo>
                <a:lnTo>
                  <a:pt x="822" y="8"/>
                </a:lnTo>
                <a:lnTo>
                  <a:pt x="822" y="5"/>
                </a:lnTo>
                <a:lnTo>
                  <a:pt x="823" y="5"/>
                </a:lnTo>
                <a:lnTo>
                  <a:pt x="831" y="5"/>
                </a:lnTo>
                <a:lnTo>
                  <a:pt x="833" y="5"/>
                </a:lnTo>
                <a:lnTo>
                  <a:pt x="835" y="5"/>
                </a:lnTo>
                <a:lnTo>
                  <a:pt x="837" y="5"/>
                </a:lnTo>
                <a:lnTo>
                  <a:pt x="841" y="5"/>
                </a:lnTo>
                <a:lnTo>
                  <a:pt x="845" y="5"/>
                </a:lnTo>
                <a:lnTo>
                  <a:pt x="847" y="5"/>
                </a:lnTo>
                <a:lnTo>
                  <a:pt x="848" y="5"/>
                </a:lnTo>
                <a:lnTo>
                  <a:pt x="849" y="5"/>
                </a:lnTo>
                <a:lnTo>
                  <a:pt x="850" y="5"/>
                </a:lnTo>
                <a:lnTo>
                  <a:pt x="851" y="4"/>
                </a:lnTo>
                <a:lnTo>
                  <a:pt x="863" y="4"/>
                </a:lnTo>
                <a:lnTo>
                  <a:pt x="867" y="4"/>
                </a:lnTo>
                <a:lnTo>
                  <a:pt x="868" y="4"/>
                </a:lnTo>
                <a:lnTo>
                  <a:pt x="872" y="4"/>
                </a:lnTo>
                <a:lnTo>
                  <a:pt x="872" y="4"/>
                </a:lnTo>
                <a:lnTo>
                  <a:pt x="878" y="4"/>
                </a:lnTo>
                <a:lnTo>
                  <a:pt x="883" y="4"/>
                </a:lnTo>
                <a:lnTo>
                  <a:pt x="887" y="4"/>
                </a:lnTo>
                <a:lnTo>
                  <a:pt x="892" y="4"/>
                </a:lnTo>
                <a:lnTo>
                  <a:pt x="893" y="4"/>
                </a:lnTo>
                <a:lnTo>
                  <a:pt x="896" y="3"/>
                </a:lnTo>
                <a:lnTo>
                  <a:pt x="897" y="3"/>
                </a:lnTo>
                <a:lnTo>
                  <a:pt x="898" y="3"/>
                </a:lnTo>
                <a:lnTo>
                  <a:pt x="917" y="3"/>
                </a:lnTo>
                <a:lnTo>
                  <a:pt x="920" y="3"/>
                </a:lnTo>
                <a:lnTo>
                  <a:pt x="921" y="3"/>
                </a:lnTo>
                <a:lnTo>
                  <a:pt x="922" y="3"/>
                </a:lnTo>
                <a:lnTo>
                  <a:pt x="923" y="3"/>
                </a:lnTo>
                <a:lnTo>
                  <a:pt x="926" y="3"/>
                </a:lnTo>
                <a:lnTo>
                  <a:pt x="929" y="3"/>
                </a:lnTo>
                <a:lnTo>
                  <a:pt x="930" y="3"/>
                </a:lnTo>
                <a:lnTo>
                  <a:pt x="932" y="3"/>
                </a:lnTo>
                <a:lnTo>
                  <a:pt x="933" y="3"/>
                </a:lnTo>
                <a:lnTo>
                  <a:pt x="934" y="3"/>
                </a:lnTo>
                <a:lnTo>
                  <a:pt x="939" y="2"/>
                </a:lnTo>
                <a:lnTo>
                  <a:pt x="940" y="2"/>
                </a:lnTo>
                <a:lnTo>
                  <a:pt x="941" y="2"/>
                </a:lnTo>
                <a:lnTo>
                  <a:pt x="942" y="2"/>
                </a:lnTo>
                <a:lnTo>
                  <a:pt x="943" y="2"/>
                </a:lnTo>
                <a:lnTo>
                  <a:pt x="945" y="2"/>
                </a:lnTo>
                <a:lnTo>
                  <a:pt x="948" y="2"/>
                </a:lnTo>
                <a:lnTo>
                  <a:pt x="955" y="2"/>
                </a:lnTo>
                <a:lnTo>
                  <a:pt x="957" y="2"/>
                </a:lnTo>
                <a:lnTo>
                  <a:pt x="959" y="2"/>
                </a:lnTo>
                <a:lnTo>
                  <a:pt x="960" y="2"/>
                </a:lnTo>
                <a:lnTo>
                  <a:pt x="961" y="2"/>
                </a:lnTo>
                <a:lnTo>
                  <a:pt x="964" y="2"/>
                </a:lnTo>
                <a:lnTo>
                  <a:pt x="968" y="2"/>
                </a:lnTo>
                <a:lnTo>
                  <a:pt x="975" y="2"/>
                </a:lnTo>
                <a:lnTo>
                  <a:pt x="980" y="2"/>
                </a:lnTo>
                <a:lnTo>
                  <a:pt x="981" y="2"/>
                </a:lnTo>
                <a:lnTo>
                  <a:pt x="984" y="2"/>
                </a:lnTo>
                <a:lnTo>
                  <a:pt x="991" y="1"/>
                </a:lnTo>
                <a:lnTo>
                  <a:pt x="992" y="1"/>
                </a:lnTo>
                <a:lnTo>
                  <a:pt x="996" y="1"/>
                </a:lnTo>
                <a:lnTo>
                  <a:pt x="997" y="1"/>
                </a:lnTo>
                <a:lnTo>
                  <a:pt x="998" y="1"/>
                </a:lnTo>
                <a:lnTo>
                  <a:pt x="999" y="1"/>
                </a:lnTo>
                <a:lnTo>
                  <a:pt x="1003" y="1"/>
                </a:lnTo>
                <a:lnTo>
                  <a:pt x="1006" y="1"/>
                </a:lnTo>
                <a:lnTo>
                  <a:pt x="1007" y="1"/>
                </a:lnTo>
                <a:lnTo>
                  <a:pt x="1011" y="1"/>
                </a:lnTo>
                <a:lnTo>
                  <a:pt x="1015" y="1"/>
                </a:lnTo>
                <a:lnTo>
                  <a:pt x="1016" y="1"/>
                </a:lnTo>
                <a:lnTo>
                  <a:pt x="1027" y="0"/>
                </a:lnTo>
                <a:lnTo>
                  <a:pt x="1029" y="0"/>
                </a:lnTo>
                <a:lnTo>
                  <a:pt x="1034" y="0"/>
                </a:lnTo>
                <a:close/>
              </a:path>
            </a:pathLst>
          </a:custGeom>
          <a:solidFill>
            <a:srgbClr val="C3B996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03C520A6-617F-9361-A6DA-8B2FE2D145A1}"/>
              </a:ext>
            </a:extLst>
          </p:cNvPr>
          <p:cNvGrpSpPr/>
          <p:nvPr/>
        </p:nvGrpSpPr>
        <p:grpSpPr>
          <a:xfrm>
            <a:off x="426607" y="1455739"/>
            <a:ext cx="2720463" cy="3180837"/>
            <a:chOff x="1384300" y="1455738"/>
            <a:chExt cx="2720463" cy="3180837"/>
          </a:xfrm>
        </p:grpSpPr>
        <p:sp>
          <p:nvSpPr>
            <p:cNvPr id="5" name="Oval 81">
              <a:extLst>
                <a:ext uri="{FF2B5EF4-FFF2-40B4-BE49-F238E27FC236}">
                  <a16:creationId xmlns:a16="http://schemas.microsoft.com/office/drawing/2014/main" id="{D753ED89-F112-3EAF-232C-8E5A80811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513" y="14795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Oval 82">
              <a:extLst>
                <a:ext uri="{FF2B5EF4-FFF2-40B4-BE49-F238E27FC236}">
                  <a16:creationId xmlns:a16="http://schemas.microsoft.com/office/drawing/2014/main" id="{C010846C-8F32-B2DF-74B7-D3465D9C4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825" y="173831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Oval 83">
              <a:extLst>
                <a:ext uri="{FF2B5EF4-FFF2-40B4-BE49-F238E27FC236}">
                  <a16:creationId xmlns:a16="http://schemas.microsoft.com/office/drawing/2014/main" id="{BA4C94D7-CE5C-A9C1-2BED-F9855BC0B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750" y="15906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85">
              <a:extLst>
                <a:ext uri="{FF2B5EF4-FFF2-40B4-BE49-F238E27FC236}">
                  <a16:creationId xmlns:a16="http://schemas.microsoft.com/office/drawing/2014/main" id="{CD4F3799-BA21-F052-6DBA-F2D011056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300" y="18383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86">
              <a:extLst>
                <a:ext uri="{FF2B5EF4-FFF2-40B4-BE49-F238E27FC236}">
                  <a16:creationId xmlns:a16="http://schemas.microsoft.com/office/drawing/2014/main" id="{0D0BC828-422B-0D02-C94B-4173976C1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750" y="18796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87">
              <a:extLst>
                <a:ext uri="{FF2B5EF4-FFF2-40B4-BE49-F238E27FC236}">
                  <a16:creationId xmlns:a16="http://schemas.microsoft.com/office/drawing/2014/main" id="{D98F9EBC-8085-9799-D857-3DDA1C5E8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875" y="19954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88">
              <a:extLst>
                <a:ext uri="{FF2B5EF4-FFF2-40B4-BE49-F238E27FC236}">
                  <a16:creationId xmlns:a16="http://schemas.microsoft.com/office/drawing/2014/main" id="{E27C0FC2-74C6-973B-D6E7-95E223696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400" y="17700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89">
              <a:extLst>
                <a:ext uri="{FF2B5EF4-FFF2-40B4-BE49-F238E27FC236}">
                  <a16:creationId xmlns:a16="http://schemas.microsoft.com/office/drawing/2014/main" id="{CFDBFCD4-66F5-448F-AADD-3C837B9B4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7176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90">
              <a:extLst>
                <a:ext uri="{FF2B5EF4-FFF2-40B4-BE49-F238E27FC236}">
                  <a16:creationId xmlns:a16="http://schemas.microsoft.com/office/drawing/2014/main" id="{2C55F50E-08EC-BDCE-4CFE-58716DC69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763" y="15557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1">
              <a:extLst>
                <a:ext uri="{FF2B5EF4-FFF2-40B4-BE49-F238E27FC236}">
                  <a16:creationId xmlns:a16="http://schemas.microsoft.com/office/drawing/2014/main" id="{7F5B75DB-7D40-D1B0-DC3C-6288D7DF5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338" y="18049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93">
              <a:extLst>
                <a:ext uri="{FF2B5EF4-FFF2-40B4-BE49-F238E27FC236}">
                  <a16:creationId xmlns:a16="http://schemas.microsoft.com/office/drawing/2014/main" id="{3766C76F-9363-5351-E3D1-11AA9B57D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300" y="22669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4">
              <a:extLst>
                <a:ext uri="{FF2B5EF4-FFF2-40B4-BE49-F238E27FC236}">
                  <a16:creationId xmlns:a16="http://schemas.microsoft.com/office/drawing/2014/main" id="{9A5D906D-87B7-8A49-238A-822BF4DA7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18954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95">
              <a:extLst>
                <a:ext uri="{FF2B5EF4-FFF2-40B4-BE49-F238E27FC236}">
                  <a16:creationId xmlns:a16="http://schemas.microsoft.com/office/drawing/2014/main" id="{BD58F3E8-6030-65E6-7916-26B219F22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600" y="23526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96">
              <a:extLst>
                <a:ext uri="{FF2B5EF4-FFF2-40B4-BE49-F238E27FC236}">
                  <a16:creationId xmlns:a16="http://schemas.microsoft.com/office/drawing/2014/main" id="{C15E9789-7B04-6593-BB71-83299454B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20224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97">
              <a:extLst>
                <a:ext uri="{FF2B5EF4-FFF2-40B4-BE49-F238E27FC236}">
                  <a16:creationId xmlns:a16="http://schemas.microsoft.com/office/drawing/2014/main" id="{E97D93B7-09D4-930E-EE07-98C28F14D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0542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84">
              <a:extLst>
                <a:ext uri="{FF2B5EF4-FFF2-40B4-BE49-F238E27FC236}">
                  <a16:creationId xmlns:a16="http://schemas.microsoft.com/office/drawing/2014/main" id="{D2A6A742-03EC-8CAC-0862-0982B6DAF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563" y="14557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92">
              <a:extLst>
                <a:ext uri="{FF2B5EF4-FFF2-40B4-BE49-F238E27FC236}">
                  <a16:creationId xmlns:a16="http://schemas.microsoft.com/office/drawing/2014/main" id="{93257983-181C-1072-4D8F-F800C2D2F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025" y="24399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101">
              <a:extLst>
                <a:ext uri="{FF2B5EF4-FFF2-40B4-BE49-F238E27FC236}">
                  <a16:creationId xmlns:a16="http://schemas.microsoft.com/office/drawing/2014/main" id="{26DCC6DE-F30A-A6D1-B83C-15C06B4B2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28336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103">
              <a:extLst>
                <a:ext uri="{FF2B5EF4-FFF2-40B4-BE49-F238E27FC236}">
                  <a16:creationId xmlns:a16="http://schemas.microsoft.com/office/drawing/2014/main" id="{FCAED8C2-9CC8-26DE-047A-8637526F2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875" y="2717799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104">
              <a:extLst>
                <a:ext uri="{FF2B5EF4-FFF2-40B4-BE49-F238E27FC236}">
                  <a16:creationId xmlns:a16="http://schemas.microsoft.com/office/drawing/2014/main" id="{B0FBD7A5-AAB2-FEC4-21B5-D97F97004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400" y="27479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105">
              <a:extLst>
                <a:ext uri="{FF2B5EF4-FFF2-40B4-BE49-F238E27FC236}">
                  <a16:creationId xmlns:a16="http://schemas.microsoft.com/office/drawing/2014/main" id="{5D1A3921-69E4-7647-F2C0-77DB924C7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838" y="26463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108">
              <a:extLst>
                <a:ext uri="{FF2B5EF4-FFF2-40B4-BE49-F238E27FC236}">
                  <a16:creationId xmlns:a16="http://schemas.microsoft.com/office/drawing/2014/main" id="{6B008D0E-5CDA-11B3-9FBD-8AB754815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313" y="27114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Oval 110">
              <a:extLst>
                <a:ext uri="{FF2B5EF4-FFF2-40B4-BE49-F238E27FC236}">
                  <a16:creationId xmlns:a16="http://schemas.microsoft.com/office/drawing/2014/main" id="{0CE60FDD-36FD-3336-C76B-CC750ADFA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812" y="29670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111">
              <a:extLst>
                <a:ext uri="{FF2B5EF4-FFF2-40B4-BE49-F238E27FC236}">
                  <a16:creationId xmlns:a16="http://schemas.microsoft.com/office/drawing/2014/main" id="{DC4E986F-7C60-2E17-652F-3ECE43714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487" y="28098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Oval 99">
              <a:extLst>
                <a:ext uri="{FF2B5EF4-FFF2-40B4-BE49-F238E27FC236}">
                  <a16:creationId xmlns:a16="http://schemas.microsoft.com/office/drawing/2014/main" id="{3DF1C712-447C-CA52-F938-E7E7888A8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413" y="24971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100">
              <a:extLst>
                <a:ext uri="{FF2B5EF4-FFF2-40B4-BE49-F238E27FC236}">
                  <a16:creationId xmlns:a16="http://schemas.microsoft.com/office/drawing/2014/main" id="{26301B8F-1E53-8DCF-21E7-D5CA37432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500" y="27098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106">
              <a:extLst>
                <a:ext uri="{FF2B5EF4-FFF2-40B4-BE49-F238E27FC236}">
                  <a16:creationId xmlns:a16="http://schemas.microsoft.com/office/drawing/2014/main" id="{ECD9EB65-6779-C95C-310F-32EEF1E64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31908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107">
              <a:extLst>
                <a:ext uri="{FF2B5EF4-FFF2-40B4-BE49-F238E27FC236}">
                  <a16:creationId xmlns:a16="http://schemas.microsoft.com/office/drawing/2014/main" id="{44E2BBE2-51D6-F574-9EA9-934121775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338" y="321151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109">
              <a:extLst>
                <a:ext uri="{FF2B5EF4-FFF2-40B4-BE49-F238E27FC236}">
                  <a16:creationId xmlns:a16="http://schemas.microsoft.com/office/drawing/2014/main" id="{62EC5692-CDCB-2404-0E7C-4DF780CC3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3109912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112">
              <a:extLst>
                <a:ext uri="{FF2B5EF4-FFF2-40B4-BE49-F238E27FC236}">
                  <a16:creationId xmlns:a16="http://schemas.microsoft.com/office/drawing/2014/main" id="{CAE524EA-70CD-E964-C858-70DDE6929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613" y="32607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118">
              <a:extLst>
                <a:ext uri="{FF2B5EF4-FFF2-40B4-BE49-F238E27FC236}">
                  <a16:creationId xmlns:a16="http://schemas.microsoft.com/office/drawing/2014/main" id="{DE1D93CE-17CA-18FD-069D-A4A5FB241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325" y="32051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Oval 98">
              <a:extLst>
                <a:ext uri="{FF2B5EF4-FFF2-40B4-BE49-F238E27FC236}">
                  <a16:creationId xmlns:a16="http://schemas.microsoft.com/office/drawing/2014/main" id="{1FA3614B-5580-43F4-A976-AB2EA9AE7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413" y="24971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102">
              <a:extLst>
                <a:ext uri="{FF2B5EF4-FFF2-40B4-BE49-F238E27FC236}">
                  <a16:creationId xmlns:a16="http://schemas.microsoft.com/office/drawing/2014/main" id="{F72A80F1-38FA-9A6B-6954-C8A324745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25987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113">
              <a:extLst>
                <a:ext uri="{FF2B5EF4-FFF2-40B4-BE49-F238E27FC236}">
                  <a16:creationId xmlns:a16="http://schemas.microsoft.com/office/drawing/2014/main" id="{349B1124-6569-852A-E504-788AB75D0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438" y="36830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115">
              <a:extLst>
                <a:ext uri="{FF2B5EF4-FFF2-40B4-BE49-F238E27FC236}">
                  <a16:creationId xmlns:a16="http://schemas.microsoft.com/office/drawing/2014/main" id="{B589A78B-6C8A-48FE-31C9-A635E3F85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525" y="39497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121">
              <a:extLst>
                <a:ext uri="{FF2B5EF4-FFF2-40B4-BE49-F238E27FC236}">
                  <a16:creationId xmlns:a16="http://schemas.microsoft.com/office/drawing/2014/main" id="{33F86ED0-53C4-68B5-1B7F-BE8057DE1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1275" y="429101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122">
              <a:extLst>
                <a:ext uri="{FF2B5EF4-FFF2-40B4-BE49-F238E27FC236}">
                  <a16:creationId xmlns:a16="http://schemas.microsoft.com/office/drawing/2014/main" id="{B66C22C0-31F5-CDB5-D8C5-EEEDBEEFC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899" y="4086224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Oval 123">
              <a:extLst>
                <a:ext uri="{FF2B5EF4-FFF2-40B4-BE49-F238E27FC236}">
                  <a16:creationId xmlns:a16="http://schemas.microsoft.com/office/drawing/2014/main" id="{276C667A-830E-6549-023C-136563D40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763" y="46005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126">
              <a:extLst>
                <a:ext uri="{FF2B5EF4-FFF2-40B4-BE49-F238E27FC236}">
                  <a16:creationId xmlns:a16="http://schemas.microsoft.com/office/drawing/2014/main" id="{25254C79-9782-F87B-24BF-AAD15549C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725" y="4510087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127">
              <a:extLst>
                <a:ext uri="{FF2B5EF4-FFF2-40B4-BE49-F238E27FC236}">
                  <a16:creationId xmlns:a16="http://schemas.microsoft.com/office/drawing/2014/main" id="{2CEC751B-F0A5-3589-C214-7AA72AA7C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488" y="45307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128">
              <a:extLst>
                <a:ext uri="{FF2B5EF4-FFF2-40B4-BE49-F238E27FC236}">
                  <a16:creationId xmlns:a16="http://schemas.microsoft.com/office/drawing/2014/main" id="{7AFC1EFB-1305-B7F6-1D1F-08988FBD6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425" y="41148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117">
              <a:extLst>
                <a:ext uri="{FF2B5EF4-FFF2-40B4-BE49-F238E27FC236}">
                  <a16:creationId xmlns:a16="http://schemas.microsoft.com/office/drawing/2014/main" id="{152021BB-F881-66AA-308C-90BA4F519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34559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120">
              <a:extLst>
                <a:ext uri="{FF2B5EF4-FFF2-40B4-BE49-F238E27FC236}">
                  <a16:creationId xmlns:a16="http://schemas.microsoft.com/office/drawing/2014/main" id="{6103D5B8-E77F-7A88-2790-FCEDA59A5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663" y="3533774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124">
              <a:extLst>
                <a:ext uri="{FF2B5EF4-FFF2-40B4-BE49-F238E27FC236}">
                  <a16:creationId xmlns:a16="http://schemas.microsoft.com/office/drawing/2014/main" id="{DF6A97B1-4453-B564-8B59-1D148BC91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425" y="44704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125">
              <a:extLst>
                <a:ext uri="{FF2B5EF4-FFF2-40B4-BE49-F238E27FC236}">
                  <a16:creationId xmlns:a16="http://schemas.microsoft.com/office/drawing/2014/main" id="{22382944-F177-E292-B023-C9FEEA275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45942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129">
              <a:extLst>
                <a:ext uri="{FF2B5EF4-FFF2-40B4-BE49-F238E27FC236}">
                  <a16:creationId xmlns:a16="http://schemas.microsoft.com/office/drawing/2014/main" id="{BD8721C2-9640-31CC-7A39-8AE4E25BF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163" y="398621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114">
              <a:extLst>
                <a:ext uri="{FF2B5EF4-FFF2-40B4-BE49-F238E27FC236}">
                  <a16:creationId xmlns:a16="http://schemas.microsoft.com/office/drawing/2014/main" id="{CFFF2022-740C-EA48-D498-D66BC4A83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763" y="3660774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116">
              <a:extLst>
                <a:ext uri="{FF2B5EF4-FFF2-40B4-BE49-F238E27FC236}">
                  <a16:creationId xmlns:a16="http://schemas.microsoft.com/office/drawing/2014/main" id="{760CC96B-43E2-3169-407E-56D242348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675" y="37782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19">
              <a:extLst>
                <a:ext uri="{FF2B5EF4-FFF2-40B4-BE49-F238E27FC236}">
                  <a16:creationId xmlns:a16="http://schemas.microsoft.com/office/drawing/2014/main" id="{99B2B930-AFBE-43DB-5852-4C4E6656E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763" y="35099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Oval 98">
              <a:extLst>
                <a:ext uri="{FF2B5EF4-FFF2-40B4-BE49-F238E27FC236}">
                  <a16:creationId xmlns:a16="http://schemas.microsoft.com/office/drawing/2014/main" id="{E555A4A2-59DA-7F1D-2A98-D93C67184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794" y="24780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E6CC030F-1BFD-7A5E-FB4D-F72E1E78C37D}"/>
              </a:ext>
            </a:extLst>
          </p:cNvPr>
          <p:cNvGrpSpPr/>
          <p:nvPr/>
        </p:nvGrpSpPr>
        <p:grpSpPr>
          <a:xfrm>
            <a:off x="308172" y="1390522"/>
            <a:ext cx="3115701" cy="3236528"/>
            <a:chOff x="1265865" y="1390522"/>
            <a:chExt cx="3115701" cy="3236528"/>
          </a:xfrm>
        </p:grpSpPr>
        <p:sp>
          <p:nvSpPr>
            <p:cNvPr id="74" name="Rectangle 130">
              <a:extLst>
                <a:ext uri="{FF2B5EF4-FFF2-40B4-BE49-F238E27FC236}">
                  <a16:creationId xmlns:a16="http://schemas.microsoft.com/office/drawing/2014/main" id="{28F0EABE-D664-A64D-0C16-122C135D8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0272" y="4028946"/>
              <a:ext cx="1041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Tift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75" name="Rectangle 131">
              <a:extLst>
                <a:ext uri="{FF2B5EF4-FFF2-40B4-BE49-F238E27FC236}">
                  <a16:creationId xmlns:a16="http://schemas.microsoft.com/office/drawing/2014/main" id="{D6FB8288-C169-C77F-22EE-2F117EE30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594" y="4232770"/>
              <a:ext cx="15709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Cook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76" name="Rectangle 132">
              <a:extLst>
                <a:ext uri="{FF2B5EF4-FFF2-40B4-BE49-F238E27FC236}">
                  <a16:creationId xmlns:a16="http://schemas.microsoft.com/office/drawing/2014/main" id="{DB94111D-437C-5B58-ED82-97FF44116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434" y="1731848"/>
              <a:ext cx="12022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Hall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77" name="Rectangle 133">
              <a:extLst>
                <a:ext uri="{FF2B5EF4-FFF2-40B4-BE49-F238E27FC236}">
                  <a16:creationId xmlns:a16="http://schemas.microsoft.com/office/drawing/2014/main" id="{FC8238F8-E681-1F5B-CB85-B95E64446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338" y="1931475"/>
              <a:ext cx="13305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Polk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78" name="Rectangle 134">
              <a:extLst>
                <a:ext uri="{FF2B5EF4-FFF2-40B4-BE49-F238E27FC236}">
                  <a16:creationId xmlns:a16="http://schemas.microsoft.com/office/drawing/2014/main" id="{E7096ECA-E97E-A4FF-69AD-B2C7A91D5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840" y="3915239"/>
              <a:ext cx="21961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Wayne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79" name="Rectangle 135">
              <a:extLst>
                <a:ext uri="{FF2B5EF4-FFF2-40B4-BE49-F238E27FC236}">
                  <a16:creationId xmlns:a16="http://schemas.microsoft.com/office/drawing/2014/main" id="{B3244D05-BE24-A2F1-B9D4-139DF1073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438" y="3630612"/>
              <a:ext cx="15709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Crisp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0" name="Rectangle 136">
              <a:extLst>
                <a:ext uri="{FF2B5EF4-FFF2-40B4-BE49-F238E27FC236}">
                  <a16:creationId xmlns:a16="http://schemas.microsoft.com/office/drawing/2014/main" id="{1DB810D5-9627-37CA-F825-C5896E3B9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757" y="2759355"/>
              <a:ext cx="18434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Troup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2" name="Rectangle 137">
              <a:extLst>
                <a:ext uri="{FF2B5EF4-FFF2-40B4-BE49-F238E27FC236}">
                  <a16:creationId xmlns:a16="http://schemas.microsoft.com/office/drawing/2014/main" id="{8333D8B5-ADF6-4264-3CA8-3B479507D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287" y="2735799"/>
              <a:ext cx="19396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Lamar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3" name="Rectangle 138">
              <a:extLst>
                <a:ext uri="{FF2B5EF4-FFF2-40B4-BE49-F238E27FC236}">
                  <a16:creationId xmlns:a16="http://schemas.microsoft.com/office/drawing/2014/main" id="{C9CC3F8B-E211-0169-C4AB-BABB867DF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8489" y="2537640"/>
              <a:ext cx="1635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Butts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5" name="Rectangle 139">
              <a:extLst>
                <a:ext uri="{FF2B5EF4-FFF2-40B4-BE49-F238E27FC236}">
                  <a16:creationId xmlns:a16="http://schemas.microsoft.com/office/drawing/2014/main" id="{8349FA15-81B9-574B-B674-BC0FFE78A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765" y="1652846"/>
              <a:ext cx="18434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Banks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6" name="Rectangle 140">
              <a:extLst>
                <a:ext uri="{FF2B5EF4-FFF2-40B4-BE49-F238E27FC236}">
                  <a16:creationId xmlns:a16="http://schemas.microsoft.com/office/drawing/2014/main" id="{7C20C7A1-09DF-7FA4-FA39-1E41A09FE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628" y="1777637"/>
              <a:ext cx="16831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Floyd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7" name="Rectangle 141">
              <a:extLst>
                <a:ext uri="{FF2B5EF4-FFF2-40B4-BE49-F238E27FC236}">
                  <a16:creationId xmlns:a16="http://schemas.microsoft.com/office/drawing/2014/main" id="{B6138554-C31E-B3B3-8CBC-27698CC61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488" y="4463920"/>
              <a:ext cx="24526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Thomas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8" name="Rectangle 142">
              <a:extLst>
                <a:ext uri="{FF2B5EF4-FFF2-40B4-BE49-F238E27FC236}">
                  <a16:creationId xmlns:a16="http://schemas.microsoft.com/office/drawing/2014/main" id="{BE9BCE6B-5BF4-357C-2A66-A8ADD891D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410" y="4417753"/>
              <a:ext cx="25808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Camden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89" name="Rectangle 143">
              <a:extLst>
                <a:ext uri="{FF2B5EF4-FFF2-40B4-BE49-F238E27FC236}">
                  <a16:creationId xmlns:a16="http://schemas.microsoft.com/office/drawing/2014/main" id="{C84E8F5A-486D-EAD5-CEF5-8ADBCB719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858" y="3399655"/>
              <a:ext cx="24846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Toombs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0" name="Rectangle 144">
              <a:extLst>
                <a:ext uri="{FF2B5EF4-FFF2-40B4-BE49-F238E27FC236}">
                  <a16:creationId xmlns:a16="http://schemas.microsoft.com/office/drawing/2014/main" id="{5DABAFF9-F2E1-AA6D-D097-3849C3510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563" y="2920678"/>
              <a:ext cx="21320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Twiggs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1" name="Rectangle 145">
              <a:extLst>
                <a:ext uri="{FF2B5EF4-FFF2-40B4-BE49-F238E27FC236}">
                  <a16:creationId xmlns:a16="http://schemas.microsoft.com/office/drawing/2014/main" id="{64052C38-E6D8-0A45-DCC1-45A26A495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600" y="2651274"/>
              <a:ext cx="25167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Monroe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2" name="Rectangle 146">
              <a:extLst>
                <a:ext uri="{FF2B5EF4-FFF2-40B4-BE49-F238E27FC236}">
                  <a16:creationId xmlns:a16="http://schemas.microsoft.com/office/drawing/2014/main" id="{90D16F2B-B73D-2DE3-FC44-AC7A285D1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727" y="3230353"/>
              <a:ext cx="19396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Taylor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3" name="Rectangle 147">
              <a:extLst>
                <a:ext uri="{FF2B5EF4-FFF2-40B4-BE49-F238E27FC236}">
                  <a16:creationId xmlns:a16="http://schemas.microsoft.com/office/drawing/2014/main" id="{6CBE5785-F24D-00E4-A3C0-CBC62E51A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955" y="1989138"/>
              <a:ext cx="19717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Clarke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4" name="Rectangle 148">
              <a:extLst>
                <a:ext uri="{FF2B5EF4-FFF2-40B4-BE49-F238E27FC236}">
                  <a16:creationId xmlns:a16="http://schemas.microsoft.com/office/drawing/2014/main" id="{9C0A110C-5F68-DF26-6450-E8E9DCD58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201" y="1957947"/>
              <a:ext cx="22762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Barrow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5" name="Rectangle 149">
              <a:extLst>
                <a:ext uri="{FF2B5EF4-FFF2-40B4-BE49-F238E27FC236}">
                  <a16:creationId xmlns:a16="http://schemas.microsoft.com/office/drawing/2014/main" id="{29E9C1D9-4EC4-E651-CEA3-EA81C57EE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368" y="2295654"/>
              <a:ext cx="24846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Newton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6" name="Rectangle 150">
              <a:extLst>
                <a:ext uri="{FF2B5EF4-FFF2-40B4-BE49-F238E27FC236}">
                  <a16:creationId xmlns:a16="http://schemas.microsoft.com/office/drawing/2014/main" id="{F242CE44-72E1-CF99-0011-EC7A6BF76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527" y="2204652"/>
              <a:ext cx="22121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DeKalb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7" name="Rectangle 151">
              <a:extLst>
                <a:ext uri="{FF2B5EF4-FFF2-40B4-BE49-F238E27FC236}">
                  <a16:creationId xmlns:a16="http://schemas.microsoft.com/office/drawing/2014/main" id="{0BD6F149-DD93-5C20-F798-2DCE25119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265" y="1814255"/>
              <a:ext cx="22602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Bartow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8" name="Rectangle 152">
              <a:extLst>
                <a:ext uri="{FF2B5EF4-FFF2-40B4-BE49-F238E27FC236}">
                  <a16:creationId xmlns:a16="http://schemas.microsoft.com/office/drawing/2014/main" id="{FAC636FC-8CA5-3FA3-55F2-73C5FAAFB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3769" y="1390522"/>
              <a:ext cx="23243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Murray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99" name="Rectangle 153">
              <a:extLst>
                <a:ext uri="{FF2B5EF4-FFF2-40B4-BE49-F238E27FC236}">
                  <a16:creationId xmlns:a16="http://schemas.microsoft.com/office/drawing/2014/main" id="{A4D39FDD-5616-DE88-F319-C48616BF7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910" y="1530991"/>
              <a:ext cx="23564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Gordon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0" name="Rectangle 154">
              <a:extLst>
                <a:ext uri="{FF2B5EF4-FFF2-40B4-BE49-F238E27FC236}">
                  <a16:creationId xmlns:a16="http://schemas.microsoft.com/office/drawing/2014/main" id="{F3B0AD17-34A8-7E04-D59D-D547C894A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390" y="4454203"/>
              <a:ext cx="27571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Lowndes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1" name="Rectangle 155">
              <a:extLst>
                <a:ext uri="{FF2B5EF4-FFF2-40B4-BE49-F238E27FC236}">
                  <a16:creationId xmlns:a16="http://schemas.microsoft.com/office/drawing/2014/main" id="{D3C3893A-9AB4-CB92-6417-402402416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0" y="4534717"/>
              <a:ext cx="24846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Decatur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2" name="Rectangle 156">
              <a:extLst>
                <a:ext uri="{FF2B5EF4-FFF2-40B4-BE49-F238E27FC236}">
                  <a16:creationId xmlns:a16="http://schemas.microsoft.com/office/drawing/2014/main" id="{B9D7B502-F8A3-F502-B2BB-8813042C5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437" y="3446090"/>
              <a:ext cx="28212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Chatham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" name="Rectangle 157">
              <a:extLst>
                <a:ext uri="{FF2B5EF4-FFF2-40B4-BE49-F238E27FC236}">
                  <a16:creationId xmlns:a16="http://schemas.microsoft.com/office/drawing/2014/main" id="{CB84558B-29F0-A0C3-E51C-CE6E83C7D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663" y="3543041"/>
              <a:ext cx="28212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Chatham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23" name="Rectangle 158">
              <a:extLst>
                <a:ext uri="{FF2B5EF4-FFF2-40B4-BE49-F238E27FC236}">
                  <a16:creationId xmlns:a16="http://schemas.microsoft.com/office/drawing/2014/main" id="{77F3842E-DCB2-1D00-7714-0E757341E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445" y="3151045"/>
              <a:ext cx="24205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Candler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0" name="Rectangle 159">
              <a:extLst>
                <a:ext uri="{FF2B5EF4-FFF2-40B4-BE49-F238E27FC236}">
                  <a16:creationId xmlns:a16="http://schemas.microsoft.com/office/drawing/2014/main" id="{0FDD0552-E29B-D2B1-1320-8A5E7EF77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981" y="3594775"/>
              <a:ext cx="19877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Telfair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1" name="Rectangle 160">
              <a:extLst>
                <a:ext uri="{FF2B5EF4-FFF2-40B4-BE49-F238E27FC236}">
                  <a16:creationId xmlns:a16="http://schemas.microsoft.com/office/drawing/2014/main" id="{9DAFEEA0-E0C8-E540-46D0-CD1025677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477" y="3190081"/>
              <a:ext cx="2644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Houston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2" name="Rectangle 161">
              <a:extLst>
                <a:ext uri="{FF2B5EF4-FFF2-40B4-BE49-F238E27FC236}">
                  <a16:creationId xmlns:a16="http://schemas.microsoft.com/office/drawing/2014/main" id="{EDFC618A-B4C3-F983-3F42-A28636CD1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0217" y="2734540"/>
              <a:ext cx="24846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Baldwin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3" name="Rectangle 162">
              <a:extLst>
                <a:ext uri="{FF2B5EF4-FFF2-40B4-BE49-F238E27FC236}">
                  <a16:creationId xmlns:a16="http://schemas.microsoft.com/office/drawing/2014/main" id="{B5F8376F-7BD6-049A-B126-38497A681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595" y="3058712"/>
              <a:ext cx="24526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Laurens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4" name="Rectangle 163">
              <a:extLst>
                <a:ext uri="{FF2B5EF4-FFF2-40B4-BE49-F238E27FC236}">
                  <a16:creationId xmlns:a16="http://schemas.microsoft.com/office/drawing/2014/main" id="{82D7C026-C547-CDD7-633B-C0B2A0B13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504" y="2378098"/>
              <a:ext cx="2372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Clayton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5" name="Rectangle 164">
              <a:extLst>
                <a:ext uri="{FF2B5EF4-FFF2-40B4-BE49-F238E27FC236}">
                  <a16:creationId xmlns:a16="http://schemas.microsoft.com/office/drawing/2014/main" id="{2B221E6D-4183-4CF7-79B6-34864E7A2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696" y="1666875"/>
              <a:ext cx="23403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Forsyth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6" name="Rectangle 165">
              <a:extLst>
                <a:ext uri="{FF2B5EF4-FFF2-40B4-BE49-F238E27FC236}">
                  <a16:creationId xmlns:a16="http://schemas.microsoft.com/office/drawing/2014/main" id="{08A997FD-28AA-8199-2D36-1C537CCC4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023" y="4058467"/>
              <a:ext cx="27411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Atkinson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7" name="Rectangle 166">
              <a:extLst>
                <a:ext uri="{FF2B5EF4-FFF2-40B4-BE49-F238E27FC236}">
                  <a16:creationId xmlns:a16="http://schemas.microsoft.com/office/drawing/2014/main" id="{D96FFFE8-9116-4BE4-0D55-4BCD26DAD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528" y="4522554"/>
              <a:ext cx="26930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Charlton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8" name="Rectangle 167">
              <a:extLst>
                <a:ext uri="{FF2B5EF4-FFF2-40B4-BE49-F238E27FC236}">
                  <a16:creationId xmlns:a16="http://schemas.microsoft.com/office/drawing/2014/main" id="{A9BE99FD-89DD-9392-B57F-1A64CB04B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120" y="3786379"/>
              <a:ext cx="23884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Ben Hill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39" name="Rectangle 168">
              <a:extLst>
                <a:ext uri="{FF2B5EF4-FFF2-40B4-BE49-F238E27FC236}">
                  <a16:creationId xmlns:a16="http://schemas.microsoft.com/office/drawing/2014/main" id="{5E1E1769-CACA-94F0-1D25-0FD79F2C4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276" y="3211513"/>
              <a:ext cx="32220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Muscogee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0" name="Rectangle 169">
              <a:extLst>
                <a:ext uri="{FF2B5EF4-FFF2-40B4-BE49-F238E27FC236}">
                  <a16:creationId xmlns:a16="http://schemas.microsoft.com/office/drawing/2014/main" id="{70C0D837-C2F7-6317-CA96-80F6F3B43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547" y="2401711"/>
              <a:ext cx="31258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Richmond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1" name="Rectangle 170">
              <a:extLst>
                <a:ext uri="{FF2B5EF4-FFF2-40B4-BE49-F238E27FC236}">
                  <a16:creationId xmlns:a16="http://schemas.microsoft.com/office/drawing/2014/main" id="{0F877648-0DF9-35E7-A633-951BB184E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612" y="2510000"/>
              <a:ext cx="31258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Richmond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2" name="Rectangle 171">
              <a:extLst>
                <a:ext uri="{FF2B5EF4-FFF2-40B4-BE49-F238E27FC236}">
                  <a16:creationId xmlns:a16="http://schemas.microsoft.com/office/drawing/2014/main" id="{B9FE4B44-5B7E-9190-D6BF-8D12F17F7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79" y="1933057"/>
              <a:ext cx="2901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Gwinnett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3" name="Rectangle 172">
              <a:extLst>
                <a:ext uri="{FF2B5EF4-FFF2-40B4-BE49-F238E27FC236}">
                  <a16:creationId xmlns:a16="http://schemas.microsoft.com/office/drawing/2014/main" id="{ACE337B2-0BB3-9AB8-C013-1CDEC0D72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279" y="1710018"/>
              <a:ext cx="29976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Cherokee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4" name="Rectangle 173">
              <a:extLst>
                <a:ext uri="{FF2B5EF4-FFF2-40B4-BE49-F238E27FC236}">
                  <a16:creationId xmlns:a16="http://schemas.microsoft.com/office/drawing/2014/main" id="{43A07E72-723B-27FC-C74E-02F541198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791" y="3884272"/>
              <a:ext cx="33182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Dougherty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5" name="Rectangle 174">
              <a:extLst>
                <a:ext uri="{FF2B5EF4-FFF2-40B4-BE49-F238E27FC236}">
                  <a16:creationId xmlns:a16="http://schemas.microsoft.com/office/drawing/2014/main" id="{A12785AD-C4E8-ADD9-7020-77099E2C3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386" y="2644379"/>
              <a:ext cx="28693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Jefferson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6" name="Rectangle 175">
              <a:extLst>
                <a:ext uri="{FF2B5EF4-FFF2-40B4-BE49-F238E27FC236}">
                  <a16:creationId xmlns:a16="http://schemas.microsoft.com/office/drawing/2014/main" id="{9A88A9CB-9338-9FA5-D008-433D924A1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152" y="1482855"/>
              <a:ext cx="35907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Habersham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7" name="Rectangle 176">
              <a:extLst>
                <a:ext uri="{FF2B5EF4-FFF2-40B4-BE49-F238E27FC236}">
                  <a16:creationId xmlns:a16="http://schemas.microsoft.com/office/drawing/2014/main" id="{EEDB0573-B9FE-58C2-67CE-07D4EBC9C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865" y="1410108"/>
              <a:ext cx="2901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Whitfield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8" name="Rectangle 177">
              <a:extLst>
                <a:ext uri="{FF2B5EF4-FFF2-40B4-BE49-F238E27FC236}">
                  <a16:creationId xmlns:a16="http://schemas.microsoft.com/office/drawing/2014/main" id="{2C45466F-FFE7-25D1-46C9-B4EADA7E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488" y="2589750"/>
              <a:ext cx="37350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Meriwether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49" name="Rectangle 178">
              <a:extLst>
                <a:ext uri="{FF2B5EF4-FFF2-40B4-BE49-F238E27FC236}">
                  <a16:creationId xmlns:a16="http://schemas.microsoft.com/office/drawing/2014/main" id="{08C4361B-907A-926E-0C3C-EB2996915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150" y="2775241"/>
              <a:ext cx="3767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Washington</a:t>
              </a:r>
              <a:endParaRPr lang="zh-CN" altLang="zh-CN" sz="600" dirty="0">
                <a:latin typeface="+mj-lt"/>
              </a:endParaRPr>
            </a:p>
          </p:txBody>
        </p:sp>
      </p:grpSp>
      <p:sp>
        <p:nvSpPr>
          <p:cNvPr id="127" name="Freeform 72">
            <a:extLst>
              <a:ext uri="{FF2B5EF4-FFF2-40B4-BE49-F238E27FC236}">
                <a16:creationId xmlns:a16="http://schemas.microsoft.com/office/drawing/2014/main" id="{1D0A4664-8E67-4B09-1665-F3C0BF98C13C}"/>
              </a:ext>
            </a:extLst>
          </p:cNvPr>
          <p:cNvSpPr>
            <a:spLocks/>
          </p:cNvSpPr>
          <p:nvPr/>
        </p:nvSpPr>
        <p:spPr bwMode="auto">
          <a:xfrm>
            <a:off x="3501075" y="1217614"/>
            <a:ext cx="3251200" cy="3668713"/>
          </a:xfrm>
          <a:custGeom>
            <a:avLst/>
            <a:gdLst>
              <a:gd name="T0" fmla="*/ 1008 w 2048"/>
              <a:gd name="T1" fmla="*/ 43 h 2311"/>
              <a:gd name="T2" fmla="*/ 969 w 2048"/>
              <a:gd name="T3" fmla="*/ 84 h 2311"/>
              <a:gd name="T4" fmla="*/ 933 w 2048"/>
              <a:gd name="T5" fmla="*/ 140 h 2311"/>
              <a:gd name="T6" fmla="*/ 996 w 2048"/>
              <a:gd name="T7" fmla="*/ 195 h 2311"/>
              <a:gd name="T8" fmla="*/ 1045 w 2048"/>
              <a:gd name="T9" fmla="*/ 241 h 2311"/>
              <a:gd name="T10" fmla="*/ 1132 w 2048"/>
              <a:gd name="T11" fmla="*/ 266 h 2311"/>
              <a:gd name="T12" fmla="*/ 1187 w 2048"/>
              <a:gd name="T13" fmla="*/ 369 h 2311"/>
              <a:gd name="T14" fmla="*/ 1241 w 2048"/>
              <a:gd name="T15" fmla="*/ 470 h 2311"/>
              <a:gd name="T16" fmla="*/ 1312 w 2048"/>
              <a:gd name="T17" fmla="*/ 555 h 2311"/>
              <a:gd name="T18" fmla="*/ 1396 w 2048"/>
              <a:gd name="T19" fmla="*/ 614 h 2311"/>
              <a:gd name="T20" fmla="*/ 1466 w 2048"/>
              <a:gd name="T21" fmla="*/ 701 h 2311"/>
              <a:gd name="T22" fmla="*/ 1530 w 2048"/>
              <a:gd name="T23" fmla="*/ 786 h 2311"/>
              <a:gd name="T24" fmla="*/ 1546 w 2048"/>
              <a:gd name="T25" fmla="*/ 824 h 2311"/>
              <a:gd name="T26" fmla="*/ 1573 w 2048"/>
              <a:gd name="T27" fmla="*/ 851 h 2311"/>
              <a:gd name="T28" fmla="*/ 1602 w 2048"/>
              <a:gd name="T29" fmla="*/ 879 h 2311"/>
              <a:gd name="T30" fmla="*/ 1646 w 2048"/>
              <a:gd name="T31" fmla="*/ 934 h 2311"/>
              <a:gd name="T32" fmla="*/ 1703 w 2048"/>
              <a:gd name="T33" fmla="*/ 966 h 2311"/>
              <a:gd name="T34" fmla="*/ 1728 w 2048"/>
              <a:gd name="T35" fmla="*/ 1028 h 2311"/>
              <a:gd name="T36" fmla="*/ 1751 w 2048"/>
              <a:gd name="T37" fmla="*/ 1072 h 2311"/>
              <a:gd name="T38" fmla="*/ 1758 w 2048"/>
              <a:gd name="T39" fmla="*/ 1115 h 2311"/>
              <a:gd name="T40" fmla="*/ 1764 w 2048"/>
              <a:gd name="T41" fmla="*/ 1167 h 2311"/>
              <a:gd name="T42" fmla="*/ 1813 w 2048"/>
              <a:gd name="T43" fmla="*/ 1205 h 2311"/>
              <a:gd name="T44" fmla="*/ 1852 w 2048"/>
              <a:gd name="T45" fmla="*/ 1260 h 2311"/>
              <a:gd name="T46" fmla="*/ 1882 w 2048"/>
              <a:gd name="T47" fmla="*/ 1314 h 2311"/>
              <a:gd name="T48" fmla="*/ 1877 w 2048"/>
              <a:gd name="T49" fmla="*/ 1370 h 2311"/>
              <a:gd name="T50" fmla="*/ 1912 w 2048"/>
              <a:gd name="T51" fmla="*/ 1436 h 2311"/>
              <a:gd name="T52" fmla="*/ 1975 w 2048"/>
              <a:gd name="T53" fmla="*/ 1571 h 2311"/>
              <a:gd name="T54" fmla="*/ 1871 w 2048"/>
              <a:gd name="T55" fmla="*/ 1818 h 2311"/>
              <a:gd name="T56" fmla="*/ 1796 w 2048"/>
              <a:gd name="T57" fmla="*/ 2072 h 2311"/>
              <a:gd name="T58" fmla="*/ 1708 w 2048"/>
              <a:gd name="T59" fmla="*/ 2123 h 2311"/>
              <a:gd name="T60" fmla="*/ 1665 w 2048"/>
              <a:gd name="T61" fmla="*/ 2113 h 2311"/>
              <a:gd name="T62" fmla="*/ 1606 w 2048"/>
              <a:gd name="T63" fmla="*/ 2092 h 2311"/>
              <a:gd name="T64" fmla="*/ 1541 w 2048"/>
              <a:gd name="T65" fmla="*/ 2079 h 2311"/>
              <a:gd name="T66" fmla="*/ 1507 w 2048"/>
              <a:gd name="T67" fmla="*/ 2123 h 2311"/>
              <a:gd name="T68" fmla="*/ 1515 w 2048"/>
              <a:gd name="T69" fmla="*/ 2177 h 2311"/>
              <a:gd name="T70" fmla="*/ 1521 w 2048"/>
              <a:gd name="T71" fmla="*/ 2236 h 2311"/>
              <a:gd name="T72" fmla="*/ 1513 w 2048"/>
              <a:gd name="T73" fmla="*/ 2300 h 2311"/>
              <a:gd name="T74" fmla="*/ 1453 w 2048"/>
              <a:gd name="T75" fmla="*/ 2305 h 2311"/>
              <a:gd name="T76" fmla="*/ 1436 w 2048"/>
              <a:gd name="T77" fmla="*/ 2238 h 2311"/>
              <a:gd name="T78" fmla="*/ 1085 w 2048"/>
              <a:gd name="T79" fmla="*/ 2184 h 2311"/>
              <a:gd name="T80" fmla="*/ 689 w 2048"/>
              <a:gd name="T81" fmla="*/ 2160 h 2311"/>
              <a:gd name="T82" fmla="*/ 332 w 2048"/>
              <a:gd name="T83" fmla="*/ 2140 h 2311"/>
              <a:gd name="T84" fmla="*/ 261 w 2048"/>
              <a:gd name="T85" fmla="*/ 2064 h 2311"/>
              <a:gd name="T86" fmla="*/ 234 w 2048"/>
              <a:gd name="T87" fmla="*/ 1985 h 2311"/>
              <a:gd name="T88" fmla="*/ 190 w 2048"/>
              <a:gd name="T89" fmla="*/ 1898 h 2311"/>
              <a:gd name="T90" fmla="*/ 200 w 2048"/>
              <a:gd name="T91" fmla="*/ 1802 h 2311"/>
              <a:gd name="T92" fmla="*/ 213 w 2048"/>
              <a:gd name="T93" fmla="*/ 1697 h 2311"/>
              <a:gd name="T94" fmla="*/ 184 w 2048"/>
              <a:gd name="T95" fmla="*/ 1617 h 2311"/>
              <a:gd name="T96" fmla="*/ 193 w 2048"/>
              <a:gd name="T97" fmla="*/ 1541 h 2311"/>
              <a:gd name="T98" fmla="*/ 216 w 2048"/>
              <a:gd name="T99" fmla="*/ 1462 h 2311"/>
              <a:gd name="T100" fmla="*/ 251 w 2048"/>
              <a:gd name="T101" fmla="*/ 1386 h 2311"/>
              <a:gd name="T102" fmla="*/ 263 w 2048"/>
              <a:gd name="T103" fmla="*/ 1342 h 2311"/>
              <a:gd name="T104" fmla="*/ 256 w 2048"/>
              <a:gd name="T105" fmla="*/ 1281 h 2311"/>
              <a:gd name="T106" fmla="*/ 207 w 2048"/>
              <a:gd name="T107" fmla="*/ 1190 h 2311"/>
              <a:gd name="T108" fmla="*/ 194 w 2048"/>
              <a:gd name="T109" fmla="*/ 1128 h 2311"/>
              <a:gd name="T110" fmla="*/ 168 w 2048"/>
              <a:gd name="T111" fmla="*/ 1068 h 2311"/>
              <a:gd name="T112" fmla="*/ 136 w 2048"/>
              <a:gd name="T113" fmla="*/ 877 h 2311"/>
              <a:gd name="T114" fmla="*/ 85 w 2048"/>
              <a:gd name="T115" fmla="*/ 547 h 2311"/>
              <a:gd name="T116" fmla="*/ 35 w 2048"/>
              <a:gd name="T117" fmla="*/ 235 h 2311"/>
              <a:gd name="T118" fmla="*/ 44 w 2048"/>
              <a:gd name="T119" fmla="*/ 6 h 2311"/>
              <a:gd name="T120" fmla="*/ 251 w 2048"/>
              <a:gd name="T121" fmla="*/ 6 h 2311"/>
              <a:gd name="T122" fmla="*/ 524 w 2048"/>
              <a:gd name="T123" fmla="*/ 7 h 2311"/>
              <a:gd name="T124" fmla="*/ 769 w 2048"/>
              <a:gd name="T125" fmla="*/ 7 h 2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8" h="2311">
                <a:moveTo>
                  <a:pt x="1034" y="0"/>
                </a:moveTo>
                <a:lnTo>
                  <a:pt x="1035" y="1"/>
                </a:lnTo>
                <a:lnTo>
                  <a:pt x="1035" y="1"/>
                </a:lnTo>
                <a:lnTo>
                  <a:pt x="1036" y="2"/>
                </a:lnTo>
                <a:lnTo>
                  <a:pt x="1036" y="2"/>
                </a:lnTo>
                <a:lnTo>
                  <a:pt x="1035" y="2"/>
                </a:lnTo>
                <a:lnTo>
                  <a:pt x="1035" y="3"/>
                </a:lnTo>
                <a:lnTo>
                  <a:pt x="1036" y="3"/>
                </a:lnTo>
                <a:lnTo>
                  <a:pt x="1037" y="4"/>
                </a:lnTo>
                <a:lnTo>
                  <a:pt x="1036" y="5"/>
                </a:lnTo>
                <a:lnTo>
                  <a:pt x="1035" y="5"/>
                </a:lnTo>
                <a:lnTo>
                  <a:pt x="1036" y="6"/>
                </a:lnTo>
                <a:lnTo>
                  <a:pt x="1036" y="7"/>
                </a:lnTo>
                <a:lnTo>
                  <a:pt x="1035" y="7"/>
                </a:lnTo>
                <a:lnTo>
                  <a:pt x="1035" y="8"/>
                </a:lnTo>
                <a:lnTo>
                  <a:pt x="1035" y="9"/>
                </a:lnTo>
                <a:lnTo>
                  <a:pt x="1035" y="10"/>
                </a:lnTo>
                <a:lnTo>
                  <a:pt x="1034" y="10"/>
                </a:lnTo>
                <a:lnTo>
                  <a:pt x="1033" y="9"/>
                </a:lnTo>
                <a:lnTo>
                  <a:pt x="1033" y="10"/>
                </a:lnTo>
                <a:lnTo>
                  <a:pt x="1033" y="11"/>
                </a:lnTo>
                <a:lnTo>
                  <a:pt x="1033" y="12"/>
                </a:lnTo>
                <a:lnTo>
                  <a:pt x="1032" y="12"/>
                </a:lnTo>
                <a:lnTo>
                  <a:pt x="1031" y="12"/>
                </a:lnTo>
                <a:lnTo>
                  <a:pt x="1031" y="13"/>
                </a:lnTo>
                <a:lnTo>
                  <a:pt x="1031" y="14"/>
                </a:lnTo>
                <a:lnTo>
                  <a:pt x="1030" y="14"/>
                </a:lnTo>
                <a:lnTo>
                  <a:pt x="1029" y="15"/>
                </a:lnTo>
                <a:lnTo>
                  <a:pt x="1029" y="16"/>
                </a:lnTo>
                <a:lnTo>
                  <a:pt x="1029" y="17"/>
                </a:lnTo>
                <a:lnTo>
                  <a:pt x="1028" y="18"/>
                </a:lnTo>
                <a:lnTo>
                  <a:pt x="1028" y="19"/>
                </a:lnTo>
                <a:lnTo>
                  <a:pt x="1029" y="19"/>
                </a:lnTo>
                <a:lnTo>
                  <a:pt x="1030" y="19"/>
                </a:lnTo>
                <a:lnTo>
                  <a:pt x="1030" y="20"/>
                </a:lnTo>
                <a:lnTo>
                  <a:pt x="1031" y="20"/>
                </a:lnTo>
                <a:lnTo>
                  <a:pt x="1031" y="21"/>
                </a:lnTo>
                <a:lnTo>
                  <a:pt x="1030" y="21"/>
                </a:lnTo>
                <a:lnTo>
                  <a:pt x="1029" y="21"/>
                </a:lnTo>
                <a:lnTo>
                  <a:pt x="1029" y="22"/>
                </a:lnTo>
                <a:lnTo>
                  <a:pt x="1030" y="22"/>
                </a:lnTo>
                <a:lnTo>
                  <a:pt x="1031" y="23"/>
                </a:lnTo>
                <a:lnTo>
                  <a:pt x="1032" y="24"/>
                </a:lnTo>
                <a:lnTo>
                  <a:pt x="1031" y="24"/>
                </a:lnTo>
                <a:lnTo>
                  <a:pt x="1030" y="23"/>
                </a:lnTo>
                <a:lnTo>
                  <a:pt x="1029" y="23"/>
                </a:lnTo>
                <a:lnTo>
                  <a:pt x="1028" y="22"/>
                </a:lnTo>
                <a:lnTo>
                  <a:pt x="1027" y="22"/>
                </a:lnTo>
                <a:lnTo>
                  <a:pt x="1026" y="22"/>
                </a:lnTo>
                <a:lnTo>
                  <a:pt x="1026" y="23"/>
                </a:lnTo>
                <a:lnTo>
                  <a:pt x="1027" y="24"/>
                </a:lnTo>
                <a:lnTo>
                  <a:pt x="1026" y="24"/>
                </a:lnTo>
                <a:lnTo>
                  <a:pt x="1026" y="25"/>
                </a:lnTo>
                <a:lnTo>
                  <a:pt x="1027" y="26"/>
                </a:lnTo>
                <a:lnTo>
                  <a:pt x="1027" y="27"/>
                </a:lnTo>
                <a:lnTo>
                  <a:pt x="1028" y="27"/>
                </a:lnTo>
                <a:lnTo>
                  <a:pt x="1028" y="28"/>
                </a:lnTo>
                <a:lnTo>
                  <a:pt x="1029" y="29"/>
                </a:lnTo>
                <a:lnTo>
                  <a:pt x="1029" y="28"/>
                </a:lnTo>
                <a:lnTo>
                  <a:pt x="1030" y="28"/>
                </a:lnTo>
                <a:lnTo>
                  <a:pt x="1031" y="28"/>
                </a:lnTo>
                <a:lnTo>
                  <a:pt x="1031" y="29"/>
                </a:lnTo>
                <a:lnTo>
                  <a:pt x="1031" y="30"/>
                </a:lnTo>
                <a:lnTo>
                  <a:pt x="1032" y="31"/>
                </a:lnTo>
                <a:lnTo>
                  <a:pt x="1033" y="32"/>
                </a:lnTo>
                <a:lnTo>
                  <a:pt x="1032" y="32"/>
                </a:lnTo>
                <a:lnTo>
                  <a:pt x="1031" y="32"/>
                </a:lnTo>
                <a:lnTo>
                  <a:pt x="1030" y="32"/>
                </a:lnTo>
                <a:lnTo>
                  <a:pt x="1030" y="33"/>
                </a:lnTo>
                <a:lnTo>
                  <a:pt x="1029" y="33"/>
                </a:lnTo>
                <a:lnTo>
                  <a:pt x="1028" y="32"/>
                </a:lnTo>
                <a:lnTo>
                  <a:pt x="1027" y="32"/>
                </a:lnTo>
                <a:lnTo>
                  <a:pt x="1027" y="31"/>
                </a:lnTo>
                <a:lnTo>
                  <a:pt x="1026" y="31"/>
                </a:lnTo>
                <a:lnTo>
                  <a:pt x="1025" y="31"/>
                </a:lnTo>
                <a:lnTo>
                  <a:pt x="1024" y="32"/>
                </a:lnTo>
                <a:lnTo>
                  <a:pt x="1024" y="33"/>
                </a:lnTo>
                <a:lnTo>
                  <a:pt x="1025" y="34"/>
                </a:lnTo>
                <a:lnTo>
                  <a:pt x="1025" y="35"/>
                </a:lnTo>
                <a:lnTo>
                  <a:pt x="1024" y="35"/>
                </a:lnTo>
                <a:lnTo>
                  <a:pt x="1023" y="35"/>
                </a:lnTo>
                <a:lnTo>
                  <a:pt x="1023" y="36"/>
                </a:lnTo>
                <a:lnTo>
                  <a:pt x="1022" y="36"/>
                </a:lnTo>
                <a:lnTo>
                  <a:pt x="1021" y="37"/>
                </a:lnTo>
                <a:lnTo>
                  <a:pt x="1020" y="38"/>
                </a:lnTo>
                <a:lnTo>
                  <a:pt x="1019" y="38"/>
                </a:lnTo>
                <a:lnTo>
                  <a:pt x="1018" y="37"/>
                </a:lnTo>
                <a:lnTo>
                  <a:pt x="1017" y="37"/>
                </a:lnTo>
                <a:lnTo>
                  <a:pt x="1016" y="36"/>
                </a:lnTo>
                <a:lnTo>
                  <a:pt x="1015" y="36"/>
                </a:lnTo>
                <a:lnTo>
                  <a:pt x="1015" y="35"/>
                </a:lnTo>
                <a:lnTo>
                  <a:pt x="1015" y="35"/>
                </a:lnTo>
                <a:lnTo>
                  <a:pt x="1014" y="35"/>
                </a:lnTo>
                <a:lnTo>
                  <a:pt x="1013" y="36"/>
                </a:lnTo>
                <a:lnTo>
                  <a:pt x="1014" y="36"/>
                </a:lnTo>
                <a:lnTo>
                  <a:pt x="1014" y="37"/>
                </a:lnTo>
                <a:lnTo>
                  <a:pt x="1013" y="37"/>
                </a:lnTo>
                <a:lnTo>
                  <a:pt x="1013" y="38"/>
                </a:lnTo>
                <a:lnTo>
                  <a:pt x="1014" y="39"/>
                </a:lnTo>
                <a:lnTo>
                  <a:pt x="1014" y="40"/>
                </a:lnTo>
                <a:lnTo>
                  <a:pt x="1014" y="41"/>
                </a:lnTo>
                <a:lnTo>
                  <a:pt x="1014" y="42"/>
                </a:lnTo>
                <a:lnTo>
                  <a:pt x="1014" y="43"/>
                </a:lnTo>
                <a:lnTo>
                  <a:pt x="1013" y="43"/>
                </a:lnTo>
                <a:lnTo>
                  <a:pt x="1012" y="42"/>
                </a:lnTo>
                <a:lnTo>
                  <a:pt x="1011" y="41"/>
                </a:lnTo>
                <a:lnTo>
                  <a:pt x="1010" y="41"/>
                </a:lnTo>
                <a:lnTo>
                  <a:pt x="1010" y="40"/>
                </a:lnTo>
                <a:lnTo>
                  <a:pt x="1009" y="41"/>
                </a:lnTo>
                <a:lnTo>
                  <a:pt x="1009" y="42"/>
                </a:lnTo>
                <a:lnTo>
                  <a:pt x="1008" y="42"/>
                </a:lnTo>
                <a:lnTo>
                  <a:pt x="1008" y="43"/>
                </a:lnTo>
                <a:lnTo>
                  <a:pt x="1008" y="43"/>
                </a:lnTo>
                <a:lnTo>
                  <a:pt x="1007" y="43"/>
                </a:lnTo>
                <a:lnTo>
                  <a:pt x="1007" y="44"/>
                </a:lnTo>
                <a:lnTo>
                  <a:pt x="1006" y="44"/>
                </a:lnTo>
                <a:lnTo>
                  <a:pt x="1005" y="44"/>
                </a:lnTo>
                <a:lnTo>
                  <a:pt x="1005" y="45"/>
                </a:lnTo>
                <a:lnTo>
                  <a:pt x="1004" y="45"/>
                </a:lnTo>
                <a:lnTo>
                  <a:pt x="1004" y="46"/>
                </a:lnTo>
                <a:lnTo>
                  <a:pt x="1004" y="47"/>
                </a:lnTo>
                <a:lnTo>
                  <a:pt x="1003" y="49"/>
                </a:lnTo>
                <a:lnTo>
                  <a:pt x="1001" y="50"/>
                </a:lnTo>
                <a:lnTo>
                  <a:pt x="1000" y="51"/>
                </a:lnTo>
                <a:lnTo>
                  <a:pt x="999" y="51"/>
                </a:lnTo>
                <a:lnTo>
                  <a:pt x="998" y="50"/>
                </a:lnTo>
                <a:lnTo>
                  <a:pt x="998" y="51"/>
                </a:lnTo>
                <a:lnTo>
                  <a:pt x="997" y="51"/>
                </a:lnTo>
                <a:lnTo>
                  <a:pt x="997" y="52"/>
                </a:lnTo>
                <a:lnTo>
                  <a:pt x="997" y="53"/>
                </a:lnTo>
                <a:lnTo>
                  <a:pt x="997" y="54"/>
                </a:lnTo>
                <a:lnTo>
                  <a:pt x="997" y="55"/>
                </a:lnTo>
                <a:lnTo>
                  <a:pt x="996" y="55"/>
                </a:lnTo>
                <a:lnTo>
                  <a:pt x="996" y="54"/>
                </a:lnTo>
                <a:lnTo>
                  <a:pt x="995" y="53"/>
                </a:lnTo>
                <a:lnTo>
                  <a:pt x="994" y="53"/>
                </a:lnTo>
                <a:lnTo>
                  <a:pt x="994" y="54"/>
                </a:lnTo>
                <a:lnTo>
                  <a:pt x="994" y="55"/>
                </a:lnTo>
                <a:lnTo>
                  <a:pt x="994" y="56"/>
                </a:lnTo>
                <a:lnTo>
                  <a:pt x="994" y="57"/>
                </a:lnTo>
                <a:lnTo>
                  <a:pt x="995" y="57"/>
                </a:lnTo>
                <a:lnTo>
                  <a:pt x="995" y="58"/>
                </a:lnTo>
                <a:lnTo>
                  <a:pt x="994" y="59"/>
                </a:lnTo>
                <a:lnTo>
                  <a:pt x="994" y="60"/>
                </a:lnTo>
                <a:lnTo>
                  <a:pt x="992" y="60"/>
                </a:lnTo>
                <a:lnTo>
                  <a:pt x="992" y="59"/>
                </a:lnTo>
                <a:lnTo>
                  <a:pt x="991" y="59"/>
                </a:lnTo>
                <a:lnTo>
                  <a:pt x="990" y="59"/>
                </a:lnTo>
                <a:lnTo>
                  <a:pt x="990" y="58"/>
                </a:lnTo>
                <a:lnTo>
                  <a:pt x="991" y="57"/>
                </a:lnTo>
                <a:lnTo>
                  <a:pt x="991" y="56"/>
                </a:lnTo>
                <a:lnTo>
                  <a:pt x="990" y="56"/>
                </a:lnTo>
                <a:lnTo>
                  <a:pt x="989" y="57"/>
                </a:lnTo>
                <a:lnTo>
                  <a:pt x="989" y="58"/>
                </a:lnTo>
                <a:lnTo>
                  <a:pt x="989" y="59"/>
                </a:lnTo>
                <a:lnTo>
                  <a:pt x="988" y="59"/>
                </a:lnTo>
                <a:lnTo>
                  <a:pt x="988" y="60"/>
                </a:lnTo>
                <a:lnTo>
                  <a:pt x="988" y="61"/>
                </a:lnTo>
                <a:lnTo>
                  <a:pt x="987" y="61"/>
                </a:lnTo>
                <a:lnTo>
                  <a:pt x="986" y="61"/>
                </a:lnTo>
                <a:lnTo>
                  <a:pt x="985" y="61"/>
                </a:lnTo>
                <a:lnTo>
                  <a:pt x="984" y="61"/>
                </a:lnTo>
                <a:lnTo>
                  <a:pt x="984" y="60"/>
                </a:lnTo>
                <a:lnTo>
                  <a:pt x="984" y="61"/>
                </a:lnTo>
                <a:lnTo>
                  <a:pt x="983" y="61"/>
                </a:lnTo>
                <a:lnTo>
                  <a:pt x="982" y="61"/>
                </a:lnTo>
                <a:lnTo>
                  <a:pt x="981" y="61"/>
                </a:lnTo>
                <a:lnTo>
                  <a:pt x="980" y="61"/>
                </a:lnTo>
                <a:lnTo>
                  <a:pt x="979" y="61"/>
                </a:lnTo>
                <a:lnTo>
                  <a:pt x="978" y="61"/>
                </a:lnTo>
                <a:lnTo>
                  <a:pt x="978" y="62"/>
                </a:lnTo>
                <a:lnTo>
                  <a:pt x="979" y="63"/>
                </a:lnTo>
                <a:lnTo>
                  <a:pt x="979" y="63"/>
                </a:lnTo>
                <a:lnTo>
                  <a:pt x="980" y="63"/>
                </a:lnTo>
                <a:lnTo>
                  <a:pt x="980" y="64"/>
                </a:lnTo>
                <a:lnTo>
                  <a:pt x="981" y="64"/>
                </a:lnTo>
                <a:lnTo>
                  <a:pt x="982" y="64"/>
                </a:lnTo>
                <a:lnTo>
                  <a:pt x="981" y="64"/>
                </a:lnTo>
                <a:lnTo>
                  <a:pt x="981" y="65"/>
                </a:lnTo>
                <a:lnTo>
                  <a:pt x="980" y="65"/>
                </a:lnTo>
                <a:lnTo>
                  <a:pt x="980" y="66"/>
                </a:lnTo>
                <a:lnTo>
                  <a:pt x="980" y="67"/>
                </a:lnTo>
                <a:lnTo>
                  <a:pt x="979" y="67"/>
                </a:lnTo>
                <a:lnTo>
                  <a:pt x="978" y="66"/>
                </a:lnTo>
                <a:lnTo>
                  <a:pt x="977" y="66"/>
                </a:lnTo>
                <a:lnTo>
                  <a:pt x="976" y="66"/>
                </a:lnTo>
                <a:lnTo>
                  <a:pt x="976" y="67"/>
                </a:lnTo>
                <a:lnTo>
                  <a:pt x="976" y="68"/>
                </a:lnTo>
                <a:lnTo>
                  <a:pt x="976" y="69"/>
                </a:lnTo>
                <a:lnTo>
                  <a:pt x="977" y="70"/>
                </a:lnTo>
                <a:lnTo>
                  <a:pt x="976" y="70"/>
                </a:lnTo>
                <a:lnTo>
                  <a:pt x="976" y="71"/>
                </a:lnTo>
                <a:lnTo>
                  <a:pt x="977" y="71"/>
                </a:lnTo>
                <a:lnTo>
                  <a:pt x="977" y="72"/>
                </a:lnTo>
                <a:lnTo>
                  <a:pt x="976" y="72"/>
                </a:lnTo>
                <a:lnTo>
                  <a:pt x="975" y="72"/>
                </a:lnTo>
                <a:lnTo>
                  <a:pt x="974" y="72"/>
                </a:lnTo>
                <a:lnTo>
                  <a:pt x="974" y="72"/>
                </a:lnTo>
                <a:lnTo>
                  <a:pt x="974" y="73"/>
                </a:lnTo>
                <a:lnTo>
                  <a:pt x="974" y="73"/>
                </a:lnTo>
                <a:lnTo>
                  <a:pt x="974" y="74"/>
                </a:lnTo>
                <a:lnTo>
                  <a:pt x="974" y="76"/>
                </a:lnTo>
                <a:lnTo>
                  <a:pt x="974" y="76"/>
                </a:lnTo>
                <a:lnTo>
                  <a:pt x="974" y="77"/>
                </a:lnTo>
                <a:lnTo>
                  <a:pt x="975" y="77"/>
                </a:lnTo>
                <a:lnTo>
                  <a:pt x="976" y="77"/>
                </a:lnTo>
                <a:lnTo>
                  <a:pt x="975" y="78"/>
                </a:lnTo>
                <a:lnTo>
                  <a:pt x="974" y="78"/>
                </a:lnTo>
                <a:lnTo>
                  <a:pt x="974" y="78"/>
                </a:lnTo>
                <a:lnTo>
                  <a:pt x="973" y="78"/>
                </a:lnTo>
                <a:lnTo>
                  <a:pt x="972" y="78"/>
                </a:lnTo>
                <a:lnTo>
                  <a:pt x="971" y="77"/>
                </a:lnTo>
                <a:lnTo>
                  <a:pt x="971" y="76"/>
                </a:lnTo>
                <a:lnTo>
                  <a:pt x="969" y="76"/>
                </a:lnTo>
                <a:lnTo>
                  <a:pt x="968" y="76"/>
                </a:lnTo>
                <a:lnTo>
                  <a:pt x="968" y="77"/>
                </a:lnTo>
                <a:lnTo>
                  <a:pt x="968" y="78"/>
                </a:lnTo>
                <a:lnTo>
                  <a:pt x="968" y="79"/>
                </a:lnTo>
                <a:lnTo>
                  <a:pt x="967" y="79"/>
                </a:lnTo>
                <a:lnTo>
                  <a:pt x="967" y="80"/>
                </a:lnTo>
                <a:lnTo>
                  <a:pt x="967" y="81"/>
                </a:lnTo>
                <a:lnTo>
                  <a:pt x="966" y="82"/>
                </a:lnTo>
                <a:lnTo>
                  <a:pt x="966" y="83"/>
                </a:lnTo>
                <a:lnTo>
                  <a:pt x="967" y="83"/>
                </a:lnTo>
                <a:lnTo>
                  <a:pt x="968" y="84"/>
                </a:lnTo>
                <a:lnTo>
                  <a:pt x="969" y="84"/>
                </a:lnTo>
                <a:lnTo>
                  <a:pt x="969" y="84"/>
                </a:lnTo>
                <a:lnTo>
                  <a:pt x="969" y="85"/>
                </a:lnTo>
                <a:lnTo>
                  <a:pt x="969" y="86"/>
                </a:lnTo>
                <a:lnTo>
                  <a:pt x="968" y="86"/>
                </a:lnTo>
                <a:lnTo>
                  <a:pt x="968" y="87"/>
                </a:lnTo>
                <a:lnTo>
                  <a:pt x="968" y="88"/>
                </a:lnTo>
                <a:lnTo>
                  <a:pt x="968" y="89"/>
                </a:lnTo>
                <a:lnTo>
                  <a:pt x="968" y="90"/>
                </a:lnTo>
                <a:lnTo>
                  <a:pt x="967" y="91"/>
                </a:lnTo>
                <a:lnTo>
                  <a:pt x="966" y="91"/>
                </a:lnTo>
                <a:lnTo>
                  <a:pt x="965" y="91"/>
                </a:lnTo>
                <a:lnTo>
                  <a:pt x="964" y="91"/>
                </a:lnTo>
                <a:lnTo>
                  <a:pt x="963" y="90"/>
                </a:lnTo>
                <a:lnTo>
                  <a:pt x="962" y="90"/>
                </a:lnTo>
                <a:lnTo>
                  <a:pt x="962" y="89"/>
                </a:lnTo>
                <a:lnTo>
                  <a:pt x="961" y="89"/>
                </a:lnTo>
                <a:lnTo>
                  <a:pt x="961" y="88"/>
                </a:lnTo>
                <a:lnTo>
                  <a:pt x="960" y="88"/>
                </a:lnTo>
                <a:lnTo>
                  <a:pt x="959" y="87"/>
                </a:lnTo>
                <a:lnTo>
                  <a:pt x="958" y="88"/>
                </a:lnTo>
                <a:lnTo>
                  <a:pt x="958" y="89"/>
                </a:lnTo>
                <a:lnTo>
                  <a:pt x="959" y="89"/>
                </a:lnTo>
                <a:lnTo>
                  <a:pt x="959" y="90"/>
                </a:lnTo>
                <a:lnTo>
                  <a:pt x="959" y="91"/>
                </a:lnTo>
                <a:lnTo>
                  <a:pt x="958" y="91"/>
                </a:lnTo>
                <a:lnTo>
                  <a:pt x="957" y="91"/>
                </a:lnTo>
                <a:lnTo>
                  <a:pt x="957" y="92"/>
                </a:lnTo>
                <a:lnTo>
                  <a:pt x="957" y="93"/>
                </a:lnTo>
                <a:lnTo>
                  <a:pt x="956" y="93"/>
                </a:lnTo>
                <a:lnTo>
                  <a:pt x="955" y="93"/>
                </a:lnTo>
                <a:lnTo>
                  <a:pt x="954" y="92"/>
                </a:lnTo>
                <a:lnTo>
                  <a:pt x="955" y="91"/>
                </a:lnTo>
                <a:lnTo>
                  <a:pt x="954" y="91"/>
                </a:lnTo>
                <a:lnTo>
                  <a:pt x="954" y="90"/>
                </a:lnTo>
                <a:lnTo>
                  <a:pt x="953" y="90"/>
                </a:lnTo>
                <a:lnTo>
                  <a:pt x="953" y="91"/>
                </a:lnTo>
                <a:lnTo>
                  <a:pt x="953" y="91"/>
                </a:lnTo>
                <a:lnTo>
                  <a:pt x="953" y="92"/>
                </a:lnTo>
                <a:lnTo>
                  <a:pt x="952" y="93"/>
                </a:lnTo>
                <a:lnTo>
                  <a:pt x="953" y="93"/>
                </a:lnTo>
                <a:lnTo>
                  <a:pt x="953" y="94"/>
                </a:lnTo>
                <a:lnTo>
                  <a:pt x="953" y="94"/>
                </a:lnTo>
                <a:lnTo>
                  <a:pt x="953" y="95"/>
                </a:lnTo>
                <a:lnTo>
                  <a:pt x="954" y="95"/>
                </a:lnTo>
                <a:lnTo>
                  <a:pt x="955" y="95"/>
                </a:lnTo>
                <a:lnTo>
                  <a:pt x="955" y="96"/>
                </a:lnTo>
                <a:lnTo>
                  <a:pt x="954" y="96"/>
                </a:lnTo>
                <a:lnTo>
                  <a:pt x="954" y="97"/>
                </a:lnTo>
                <a:lnTo>
                  <a:pt x="954" y="98"/>
                </a:lnTo>
                <a:lnTo>
                  <a:pt x="953" y="99"/>
                </a:lnTo>
                <a:lnTo>
                  <a:pt x="953" y="99"/>
                </a:lnTo>
                <a:lnTo>
                  <a:pt x="952" y="99"/>
                </a:lnTo>
                <a:lnTo>
                  <a:pt x="951" y="100"/>
                </a:lnTo>
                <a:lnTo>
                  <a:pt x="950" y="100"/>
                </a:lnTo>
                <a:lnTo>
                  <a:pt x="949" y="100"/>
                </a:lnTo>
                <a:lnTo>
                  <a:pt x="949" y="101"/>
                </a:lnTo>
                <a:lnTo>
                  <a:pt x="949" y="102"/>
                </a:lnTo>
                <a:lnTo>
                  <a:pt x="948" y="103"/>
                </a:lnTo>
                <a:lnTo>
                  <a:pt x="947" y="103"/>
                </a:lnTo>
                <a:lnTo>
                  <a:pt x="947" y="104"/>
                </a:lnTo>
                <a:lnTo>
                  <a:pt x="947" y="104"/>
                </a:lnTo>
                <a:lnTo>
                  <a:pt x="946" y="104"/>
                </a:lnTo>
                <a:lnTo>
                  <a:pt x="945" y="105"/>
                </a:lnTo>
                <a:lnTo>
                  <a:pt x="945" y="106"/>
                </a:lnTo>
                <a:lnTo>
                  <a:pt x="945" y="107"/>
                </a:lnTo>
                <a:lnTo>
                  <a:pt x="946" y="108"/>
                </a:lnTo>
                <a:lnTo>
                  <a:pt x="946" y="109"/>
                </a:lnTo>
                <a:lnTo>
                  <a:pt x="946" y="110"/>
                </a:lnTo>
                <a:lnTo>
                  <a:pt x="946" y="111"/>
                </a:lnTo>
                <a:lnTo>
                  <a:pt x="946" y="112"/>
                </a:lnTo>
                <a:lnTo>
                  <a:pt x="947" y="113"/>
                </a:lnTo>
                <a:lnTo>
                  <a:pt x="947" y="114"/>
                </a:lnTo>
                <a:lnTo>
                  <a:pt x="947" y="115"/>
                </a:lnTo>
                <a:lnTo>
                  <a:pt x="947" y="116"/>
                </a:lnTo>
                <a:lnTo>
                  <a:pt x="946" y="116"/>
                </a:lnTo>
                <a:lnTo>
                  <a:pt x="946" y="117"/>
                </a:lnTo>
                <a:lnTo>
                  <a:pt x="947" y="118"/>
                </a:lnTo>
                <a:lnTo>
                  <a:pt x="946" y="118"/>
                </a:lnTo>
                <a:lnTo>
                  <a:pt x="946" y="119"/>
                </a:lnTo>
                <a:lnTo>
                  <a:pt x="946" y="120"/>
                </a:lnTo>
                <a:lnTo>
                  <a:pt x="947" y="120"/>
                </a:lnTo>
                <a:lnTo>
                  <a:pt x="947" y="121"/>
                </a:lnTo>
                <a:lnTo>
                  <a:pt x="947" y="122"/>
                </a:lnTo>
                <a:lnTo>
                  <a:pt x="946" y="122"/>
                </a:lnTo>
                <a:lnTo>
                  <a:pt x="945" y="122"/>
                </a:lnTo>
                <a:lnTo>
                  <a:pt x="944" y="122"/>
                </a:lnTo>
                <a:lnTo>
                  <a:pt x="944" y="123"/>
                </a:lnTo>
                <a:lnTo>
                  <a:pt x="944" y="124"/>
                </a:lnTo>
                <a:lnTo>
                  <a:pt x="944" y="125"/>
                </a:lnTo>
                <a:lnTo>
                  <a:pt x="943" y="125"/>
                </a:lnTo>
                <a:lnTo>
                  <a:pt x="942" y="125"/>
                </a:lnTo>
                <a:lnTo>
                  <a:pt x="941" y="125"/>
                </a:lnTo>
                <a:lnTo>
                  <a:pt x="941" y="126"/>
                </a:lnTo>
                <a:lnTo>
                  <a:pt x="941" y="127"/>
                </a:lnTo>
                <a:lnTo>
                  <a:pt x="940" y="127"/>
                </a:lnTo>
                <a:lnTo>
                  <a:pt x="939" y="128"/>
                </a:lnTo>
                <a:lnTo>
                  <a:pt x="939" y="129"/>
                </a:lnTo>
                <a:lnTo>
                  <a:pt x="939" y="130"/>
                </a:lnTo>
                <a:lnTo>
                  <a:pt x="938" y="131"/>
                </a:lnTo>
                <a:lnTo>
                  <a:pt x="937" y="130"/>
                </a:lnTo>
                <a:lnTo>
                  <a:pt x="936" y="130"/>
                </a:lnTo>
                <a:lnTo>
                  <a:pt x="935" y="131"/>
                </a:lnTo>
                <a:lnTo>
                  <a:pt x="934" y="131"/>
                </a:lnTo>
                <a:lnTo>
                  <a:pt x="934" y="132"/>
                </a:lnTo>
                <a:lnTo>
                  <a:pt x="934" y="133"/>
                </a:lnTo>
                <a:lnTo>
                  <a:pt x="933" y="134"/>
                </a:lnTo>
                <a:lnTo>
                  <a:pt x="933" y="135"/>
                </a:lnTo>
                <a:lnTo>
                  <a:pt x="933" y="136"/>
                </a:lnTo>
                <a:lnTo>
                  <a:pt x="933" y="137"/>
                </a:lnTo>
                <a:lnTo>
                  <a:pt x="933" y="138"/>
                </a:lnTo>
                <a:lnTo>
                  <a:pt x="933" y="139"/>
                </a:lnTo>
                <a:lnTo>
                  <a:pt x="933" y="140"/>
                </a:lnTo>
                <a:lnTo>
                  <a:pt x="933" y="140"/>
                </a:lnTo>
                <a:lnTo>
                  <a:pt x="933" y="141"/>
                </a:lnTo>
                <a:lnTo>
                  <a:pt x="933" y="141"/>
                </a:lnTo>
                <a:lnTo>
                  <a:pt x="933" y="142"/>
                </a:lnTo>
                <a:lnTo>
                  <a:pt x="933" y="143"/>
                </a:lnTo>
                <a:lnTo>
                  <a:pt x="933" y="144"/>
                </a:lnTo>
                <a:lnTo>
                  <a:pt x="934" y="144"/>
                </a:lnTo>
                <a:lnTo>
                  <a:pt x="934" y="145"/>
                </a:lnTo>
                <a:lnTo>
                  <a:pt x="934" y="145"/>
                </a:lnTo>
                <a:lnTo>
                  <a:pt x="934" y="146"/>
                </a:lnTo>
                <a:lnTo>
                  <a:pt x="935" y="146"/>
                </a:lnTo>
                <a:lnTo>
                  <a:pt x="935" y="147"/>
                </a:lnTo>
                <a:lnTo>
                  <a:pt x="935" y="148"/>
                </a:lnTo>
                <a:lnTo>
                  <a:pt x="934" y="148"/>
                </a:lnTo>
                <a:lnTo>
                  <a:pt x="933" y="149"/>
                </a:lnTo>
                <a:lnTo>
                  <a:pt x="933" y="150"/>
                </a:lnTo>
                <a:lnTo>
                  <a:pt x="933" y="151"/>
                </a:lnTo>
                <a:lnTo>
                  <a:pt x="933" y="151"/>
                </a:lnTo>
                <a:lnTo>
                  <a:pt x="934" y="152"/>
                </a:lnTo>
                <a:lnTo>
                  <a:pt x="936" y="152"/>
                </a:lnTo>
                <a:lnTo>
                  <a:pt x="937" y="153"/>
                </a:lnTo>
                <a:lnTo>
                  <a:pt x="938" y="154"/>
                </a:lnTo>
                <a:lnTo>
                  <a:pt x="939" y="155"/>
                </a:lnTo>
                <a:lnTo>
                  <a:pt x="939" y="156"/>
                </a:lnTo>
                <a:lnTo>
                  <a:pt x="937" y="158"/>
                </a:lnTo>
                <a:lnTo>
                  <a:pt x="937" y="159"/>
                </a:lnTo>
                <a:lnTo>
                  <a:pt x="938" y="159"/>
                </a:lnTo>
                <a:lnTo>
                  <a:pt x="938" y="160"/>
                </a:lnTo>
                <a:lnTo>
                  <a:pt x="939" y="160"/>
                </a:lnTo>
                <a:lnTo>
                  <a:pt x="940" y="160"/>
                </a:lnTo>
                <a:lnTo>
                  <a:pt x="941" y="159"/>
                </a:lnTo>
                <a:lnTo>
                  <a:pt x="942" y="159"/>
                </a:lnTo>
                <a:lnTo>
                  <a:pt x="943" y="159"/>
                </a:lnTo>
                <a:lnTo>
                  <a:pt x="944" y="159"/>
                </a:lnTo>
                <a:lnTo>
                  <a:pt x="945" y="160"/>
                </a:lnTo>
                <a:lnTo>
                  <a:pt x="946" y="161"/>
                </a:lnTo>
                <a:lnTo>
                  <a:pt x="947" y="161"/>
                </a:lnTo>
                <a:lnTo>
                  <a:pt x="947" y="162"/>
                </a:lnTo>
                <a:lnTo>
                  <a:pt x="948" y="163"/>
                </a:lnTo>
                <a:lnTo>
                  <a:pt x="948" y="165"/>
                </a:lnTo>
                <a:lnTo>
                  <a:pt x="949" y="165"/>
                </a:lnTo>
                <a:lnTo>
                  <a:pt x="949" y="166"/>
                </a:lnTo>
                <a:lnTo>
                  <a:pt x="950" y="166"/>
                </a:lnTo>
                <a:lnTo>
                  <a:pt x="950" y="165"/>
                </a:lnTo>
                <a:lnTo>
                  <a:pt x="951" y="165"/>
                </a:lnTo>
                <a:lnTo>
                  <a:pt x="952" y="165"/>
                </a:lnTo>
                <a:lnTo>
                  <a:pt x="953" y="165"/>
                </a:lnTo>
                <a:lnTo>
                  <a:pt x="953" y="165"/>
                </a:lnTo>
                <a:lnTo>
                  <a:pt x="953" y="166"/>
                </a:lnTo>
                <a:lnTo>
                  <a:pt x="954" y="166"/>
                </a:lnTo>
                <a:lnTo>
                  <a:pt x="954" y="166"/>
                </a:lnTo>
                <a:lnTo>
                  <a:pt x="954" y="167"/>
                </a:lnTo>
                <a:lnTo>
                  <a:pt x="954" y="168"/>
                </a:lnTo>
                <a:lnTo>
                  <a:pt x="955" y="168"/>
                </a:lnTo>
                <a:lnTo>
                  <a:pt x="955" y="169"/>
                </a:lnTo>
                <a:lnTo>
                  <a:pt x="956" y="169"/>
                </a:lnTo>
                <a:lnTo>
                  <a:pt x="956" y="170"/>
                </a:lnTo>
                <a:lnTo>
                  <a:pt x="957" y="171"/>
                </a:lnTo>
                <a:lnTo>
                  <a:pt x="958" y="172"/>
                </a:lnTo>
                <a:lnTo>
                  <a:pt x="958" y="173"/>
                </a:lnTo>
                <a:lnTo>
                  <a:pt x="959" y="173"/>
                </a:lnTo>
                <a:lnTo>
                  <a:pt x="960" y="173"/>
                </a:lnTo>
                <a:lnTo>
                  <a:pt x="960" y="174"/>
                </a:lnTo>
                <a:lnTo>
                  <a:pt x="961" y="174"/>
                </a:lnTo>
                <a:lnTo>
                  <a:pt x="962" y="174"/>
                </a:lnTo>
                <a:lnTo>
                  <a:pt x="963" y="175"/>
                </a:lnTo>
                <a:lnTo>
                  <a:pt x="964" y="175"/>
                </a:lnTo>
                <a:lnTo>
                  <a:pt x="964" y="176"/>
                </a:lnTo>
                <a:lnTo>
                  <a:pt x="964" y="177"/>
                </a:lnTo>
                <a:lnTo>
                  <a:pt x="965" y="177"/>
                </a:lnTo>
                <a:lnTo>
                  <a:pt x="966" y="178"/>
                </a:lnTo>
                <a:lnTo>
                  <a:pt x="967" y="178"/>
                </a:lnTo>
                <a:lnTo>
                  <a:pt x="967" y="179"/>
                </a:lnTo>
                <a:lnTo>
                  <a:pt x="968" y="179"/>
                </a:lnTo>
                <a:lnTo>
                  <a:pt x="969" y="179"/>
                </a:lnTo>
                <a:lnTo>
                  <a:pt x="971" y="179"/>
                </a:lnTo>
                <a:lnTo>
                  <a:pt x="972" y="180"/>
                </a:lnTo>
                <a:lnTo>
                  <a:pt x="973" y="180"/>
                </a:lnTo>
                <a:lnTo>
                  <a:pt x="974" y="180"/>
                </a:lnTo>
                <a:lnTo>
                  <a:pt x="974" y="181"/>
                </a:lnTo>
                <a:lnTo>
                  <a:pt x="974" y="181"/>
                </a:lnTo>
                <a:lnTo>
                  <a:pt x="974" y="182"/>
                </a:lnTo>
                <a:lnTo>
                  <a:pt x="975" y="182"/>
                </a:lnTo>
                <a:lnTo>
                  <a:pt x="975" y="183"/>
                </a:lnTo>
                <a:lnTo>
                  <a:pt x="976" y="183"/>
                </a:lnTo>
                <a:lnTo>
                  <a:pt x="976" y="184"/>
                </a:lnTo>
                <a:lnTo>
                  <a:pt x="977" y="184"/>
                </a:lnTo>
                <a:lnTo>
                  <a:pt x="977" y="185"/>
                </a:lnTo>
                <a:lnTo>
                  <a:pt x="977" y="186"/>
                </a:lnTo>
                <a:lnTo>
                  <a:pt x="978" y="186"/>
                </a:lnTo>
                <a:lnTo>
                  <a:pt x="978" y="186"/>
                </a:lnTo>
                <a:lnTo>
                  <a:pt x="979" y="186"/>
                </a:lnTo>
                <a:lnTo>
                  <a:pt x="980" y="187"/>
                </a:lnTo>
                <a:lnTo>
                  <a:pt x="980" y="188"/>
                </a:lnTo>
                <a:lnTo>
                  <a:pt x="979" y="188"/>
                </a:lnTo>
                <a:lnTo>
                  <a:pt x="979" y="189"/>
                </a:lnTo>
                <a:lnTo>
                  <a:pt x="979" y="190"/>
                </a:lnTo>
                <a:lnTo>
                  <a:pt x="981" y="191"/>
                </a:lnTo>
                <a:lnTo>
                  <a:pt x="981" y="192"/>
                </a:lnTo>
                <a:lnTo>
                  <a:pt x="982" y="192"/>
                </a:lnTo>
                <a:lnTo>
                  <a:pt x="982" y="193"/>
                </a:lnTo>
                <a:lnTo>
                  <a:pt x="983" y="193"/>
                </a:lnTo>
                <a:lnTo>
                  <a:pt x="984" y="193"/>
                </a:lnTo>
                <a:lnTo>
                  <a:pt x="984" y="194"/>
                </a:lnTo>
                <a:lnTo>
                  <a:pt x="985" y="194"/>
                </a:lnTo>
                <a:lnTo>
                  <a:pt x="985" y="193"/>
                </a:lnTo>
                <a:lnTo>
                  <a:pt x="986" y="194"/>
                </a:lnTo>
                <a:lnTo>
                  <a:pt x="987" y="194"/>
                </a:lnTo>
                <a:lnTo>
                  <a:pt x="988" y="194"/>
                </a:lnTo>
                <a:lnTo>
                  <a:pt x="990" y="194"/>
                </a:lnTo>
                <a:lnTo>
                  <a:pt x="992" y="194"/>
                </a:lnTo>
                <a:lnTo>
                  <a:pt x="994" y="194"/>
                </a:lnTo>
                <a:lnTo>
                  <a:pt x="995" y="194"/>
                </a:lnTo>
                <a:lnTo>
                  <a:pt x="996" y="195"/>
                </a:lnTo>
                <a:lnTo>
                  <a:pt x="997" y="195"/>
                </a:lnTo>
                <a:lnTo>
                  <a:pt x="998" y="196"/>
                </a:lnTo>
                <a:lnTo>
                  <a:pt x="998" y="197"/>
                </a:lnTo>
                <a:lnTo>
                  <a:pt x="998" y="198"/>
                </a:lnTo>
                <a:lnTo>
                  <a:pt x="999" y="197"/>
                </a:lnTo>
                <a:lnTo>
                  <a:pt x="1000" y="197"/>
                </a:lnTo>
                <a:lnTo>
                  <a:pt x="1001" y="196"/>
                </a:lnTo>
                <a:lnTo>
                  <a:pt x="1002" y="196"/>
                </a:lnTo>
                <a:lnTo>
                  <a:pt x="1003" y="196"/>
                </a:lnTo>
                <a:lnTo>
                  <a:pt x="1003" y="195"/>
                </a:lnTo>
                <a:lnTo>
                  <a:pt x="1004" y="195"/>
                </a:lnTo>
                <a:lnTo>
                  <a:pt x="1005" y="195"/>
                </a:lnTo>
                <a:lnTo>
                  <a:pt x="1006" y="195"/>
                </a:lnTo>
                <a:lnTo>
                  <a:pt x="1007" y="195"/>
                </a:lnTo>
                <a:lnTo>
                  <a:pt x="1008" y="195"/>
                </a:lnTo>
                <a:lnTo>
                  <a:pt x="1009" y="195"/>
                </a:lnTo>
                <a:lnTo>
                  <a:pt x="1010" y="195"/>
                </a:lnTo>
                <a:lnTo>
                  <a:pt x="1011" y="196"/>
                </a:lnTo>
                <a:lnTo>
                  <a:pt x="1012" y="197"/>
                </a:lnTo>
                <a:lnTo>
                  <a:pt x="1013" y="197"/>
                </a:lnTo>
                <a:lnTo>
                  <a:pt x="1014" y="197"/>
                </a:lnTo>
                <a:lnTo>
                  <a:pt x="1014" y="198"/>
                </a:lnTo>
                <a:lnTo>
                  <a:pt x="1014" y="199"/>
                </a:lnTo>
                <a:lnTo>
                  <a:pt x="1013" y="199"/>
                </a:lnTo>
                <a:lnTo>
                  <a:pt x="1012" y="199"/>
                </a:lnTo>
                <a:lnTo>
                  <a:pt x="1011" y="199"/>
                </a:lnTo>
                <a:lnTo>
                  <a:pt x="1010" y="199"/>
                </a:lnTo>
                <a:lnTo>
                  <a:pt x="1009" y="200"/>
                </a:lnTo>
                <a:lnTo>
                  <a:pt x="1009" y="201"/>
                </a:lnTo>
                <a:lnTo>
                  <a:pt x="1010" y="201"/>
                </a:lnTo>
                <a:lnTo>
                  <a:pt x="1010" y="202"/>
                </a:lnTo>
                <a:lnTo>
                  <a:pt x="1009" y="202"/>
                </a:lnTo>
                <a:lnTo>
                  <a:pt x="1009" y="203"/>
                </a:lnTo>
                <a:lnTo>
                  <a:pt x="1010" y="203"/>
                </a:lnTo>
                <a:lnTo>
                  <a:pt x="1010" y="204"/>
                </a:lnTo>
                <a:lnTo>
                  <a:pt x="1011" y="204"/>
                </a:lnTo>
                <a:lnTo>
                  <a:pt x="1012" y="204"/>
                </a:lnTo>
                <a:lnTo>
                  <a:pt x="1013" y="204"/>
                </a:lnTo>
                <a:lnTo>
                  <a:pt x="1014" y="205"/>
                </a:lnTo>
                <a:lnTo>
                  <a:pt x="1015" y="205"/>
                </a:lnTo>
                <a:lnTo>
                  <a:pt x="1015" y="205"/>
                </a:lnTo>
                <a:lnTo>
                  <a:pt x="1015" y="206"/>
                </a:lnTo>
                <a:lnTo>
                  <a:pt x="1015" y="207"/>
                </a:lnTo>
                <a:lnTo>
                  <a:pt x="1015" y="207"/>
                </a:lnTo>
                <a:lnTo>
                  <a:pt x="1015" y="207"/>
                </a:lnTo>
                <a:lnTo>
                  <a:pt x="1014" y="208"/>
                </a:lnTo>
                <a:lnTo>
                  <a:pt x="1015" y="209"/>
                </a:lnTo>
                <a:lnTo>
                  <a:pt x="1015" y="209"/>
                </a:lnTo>
                <a:lnTo>
                  <a:pt x="1016" y="209"/>
                </a:lnTo>
                <a:lnTo>
                  <a:pt x="1017" y="210"/>
                </a:lnTo>
                <a:lnTo>
                  <a:pt x="1018" y="211"/>
                </a:lnTo>
                <a:lnTo>
                  <a:pt x="1019" y="211"/>
                </a:lnTo>
                <a:lnTo>
                  <a:pt x="1020" y="211"/>
                </a:lnTo>
                <a:lnTo>
                  <a:pt x="1020" y="212"/>
                </a:lnTo>
                <a:lnTo>
                  <a:pt x="1021" y="212"/>
                </a:lnTo>
                <a:lnTo>
                  <a:pt x="1021" y="213"/>
                </a:lnTo>
                <a:lnTo>
                  <a:pt x="1021" y="214"/>
                </a:lnTo>
                <a:lnTo>
                  <a:pt x="1022" y="214"/>
                </a:lnTo>
                <a:lnTo>
                  <a:pt x="1022" y="215"/>
                </a:lnTo>
                <a:lnTo>
                  <a:pt x="1022" y="216"/>
                </a:lnTo>
                <a:lnTo>
                  <a:pt x="1022" y="217"/>
                </a:lnTo>
                <a:lnTo>
                  <a:pt x="1021" y="218"/>
                </a:lnTo>
                <a:lnTo>
                  <a:pt x="1022" y="218"/>
                </a:lnTo>
                <a:lnTo>
                  <a:pt x="1023" y="218"/>
                </a:lnTo>
                <a:lnTo>
                  <a:pt x="1024" y="219"/>
                </a:lnTo>
                <a:lnTo>
                  <a:pt x="1025" y="219"/>
                </a:lnTo>
                <a:lnTo>
                  <a:pt x="1026" y="219"/>
                </a:lnTo>
                <a:lnTo>
                  <a:pt x="1026" y="218"/>
                </a:lnTo>
                <a:lnTo>
                  <a:pt x="1027" y="218"/>
                </a:lnTo>
                <a:lnTo>
                  <a:pt x="1028" y="218"/>
                </a:lnTo>
                <a:lnTo>
                  <a:pt x="1029" y="219"/>
                </a:lnTo>
                <a:lnTo>
                  <a:pt x="1030" y="219"/>
                </a:lnTo>
                <a:lnTo>
                  <a:pt x="1030" y="220"/>
                </a:lnTo>
                <a:lnTo>
                  <a:pt x="1029" y="220"/>
                </a:lnTo>
                <a:lnTo>
                  <a:pt x="1029" y="221"/>
                </a:lnTo>
                <a:lnTo>
                  <a:pt x="1029" y="222"/>
                </a:lnTo>
                <a:lnTo>
                  <a:pt x="1029" y="223"/>
                </a:lnTo>
                <a:lnTo>
                  <a:pt x="1030" y="223"/>
                </a:lnTo>
                <a:lnTo>
                  <a:pt x="1031" y="223"/>
                </a:lnTo>
                <a:lnTo>
                  <a:pt x="1032" y="223"/>
                </a:lnTo>
                <a:lnTo>
                  <a:pt x="1033" y="223"/>
                </a:lnTo>
                <a:lnTo>
                  <a:pt x="1033" y="224"/>
                </a:lnTo>
                <a:lnTo>
                  <a:pt x="1034" y="224"/>
                </a:lnTo>
                <a:lnTo>
                  <a:pt x="1035" y="225"/>
                </a:lnTo>
                <a:lnTo>
                  <a:pt x="1035" y="226"/>
                </a:lnTo>
                <a:lnTo>
                  <a:pt x="1035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5" y="228"/>
                </a:lnTo>
                <a:lnTo>
                  <a:pt x="1036" y="228"/>
                </a:lnTo>
                <a:lnTo>
                  <a:pt x="1037" y="228"/>
                </a:lnTo>
                <a:lnTo>
                  <a:pt x="1037" y="229"/>
                </a:lnTo>
                <a:lnTo>
                  <a:pt x="1037" y="230"/>
                </a:lnTo>
                <a:lnTo>
                  <a:pt x="1037" y="232"/>
                </a:lnTo>
                <a:lnTo>
                  <a:pt x="1038" y="232"/>
                </a:lnTo>
                <a:lnTo>
                  <a:pt x="1039" y="233"/>
                </a:lnTo>
                <a:lnTo>
                  <a:pt x="1040" y="233"/>
                </a:lnTo>
                <a:lnTo>
                  <a:pt x="1040" y="232"/>
                </a:lnTo>
                <a:lnTo>
                  <a:pt x="1041" y="232"/>
                </a:lnTo>
                <a:lnTo>
                  <a:pt x="1042" y="232"/>
                </a:lnTo>
                <a:lnTo>
                  <a:pt x="1043" y="232"/>
                </a:lnTo>
                <a:lnTo>
                  <a:pt x="1044" y="232"/>
                </a:lnTo>
                <a:lnTo>
                  <a:pt x="1045" y="233"/>
                </a:lnTo>
                <a:lnTo>
                  <a:pt x="1046" y="234"/>
                </a:lnTo>
                <a:lnTo>
                  <a:pt x="1047" y="235"/>
                </a:lnTo>
                <a:lnTo>
                  <a:pt x="1048" y="236"/>
                </a:lnTo>
                <a:lnTo>
                  <a:pt x="1048" y="237"/>
                </a:lnTo>
                <a:lnTo>
                  <a:pt x="1046" y="238"/>
                </a:lnTo>
                <a:lnTo>
                  <a:pt x="1045" y="239"/>
                </a:lnTo>
                <a:lnTo>
                  <a:pt x="1044" y="239"/>
                </a:lnTo>
                <a:lnTo>
                  <a:pt x="1044" y="240"/>
                </a:lnTo>
                <a:lnTo>
                  <a:pt x="1044" y="241"/>
                </a:lnTo>
                <a:lnTo>
                  <a:pt x="1045" y="241"/>
                </a:lnTo>
                <a:lnTo>
                  <a:pt x="1047" y="241"/>
                </a:lnTo>
                <a:lnTo>
                  <a:pt x="1047" y="242"/>
                </a:lnTo>
                <a:lnTo>
                  <a:pt x="1048" y="242"/>
                </a:lnTo>
                <a:lnTo>
                  <a:pt x="1048" y="243"/>
                </a:lnTo>
                <a:lnTo>
                  <a:pt x="1048" y="244"/>
                </a:lnTo>
                <a:lnTo>
                  <a:pt x="1049" y="245"/>
                </a:lnTo>
                <a:lnTo>
                  <a:pt x="1050" y="247"/>
                </a:lnTo>
                <a:lnTo>
                  <a:pt x="1052" y="248"/>
                </a:lnTo>
                <a:lnTo>
                  <a:pt x="1053" y="248"/>
                </a:lnTo>
                <a:lnTo>
                  <a:pt x="1054" y="248"/>
                </a:lnTo>
                <a:lnTo>
                  <a:pt x="1055" y="248"/>
                </a:lnTo>
                <a:lnTo>
                  <a:pt x="1055" y="247"/>
                </a:lnTo>
                <a:lnTo>
                  <a:pt x="1056" y="247"/>
                </a:lnTo>
                <a:lnTo>
                  <a:pt x="1057" y="247"/>
                </a:lnTo>
                <a:lnTo>
                  <a:pt x="1058" y="248"/>
                </a:lnTo>
                <a:lnTo>
                  <a:pt x="1058" y="248"/>
                </a:lnTo>
                <a:lnTo>
                  <a:pt x="1058" y="249"/>
                </a:lnTo>
                <a:lnTo>
                  <a:pt x="1058" y="250"/>
                </a:lnTo>
                <a:lnTo>
                  <a:pt x="1058" y="251"/>
                </a:lnTo>
                <a:lnTo>
                  <a:pt x="1059" y="251"/>
                </a:lnTo>
                <a:lnTo>
                  <a:pt x="1060" y="251"/>
                </a:lnTo>
                <a:lnTo>
                  <a:pt x="1061" y="252"/>
                </a:lnTo>
                <a:lnTo>
                  <a:pt x="1061" y="253"/>
                </a:lnTo>
                <a:lnTo>
                  <a:pt x="1062" y="253"/>
                </a:lnTo>
                <a:lnTo>
                  <a:pt x="1062" y="254"/>
                </a:lnTo>
                <a:lnTo>
                  <a:pt x="1063" y="254"/>
                </a:lnTo>
                <a:lnTo>
                  <a:pt x="1064" y="255"/>
                </a:lnTo>
                <a:lnTo>
                  <a:pt x="1065" y="255"/>
                </a:lnTo>
                <a:lnTo>
                  <a:pt x="1066" y="256"/>
                </a:lnTo>
                <a:lnTo>
                  <a:pt x="1067" y="257"/>
                </a:lnTo>
                <a:lnTo>
                  <a:pt x="1068" y="256"/>
                </a:lnTo>
                <a:lnTo>
                  <a:pt x="1069" y="256"/>
                </a:lnTo>
                <a:lnTo>
                  <a:pt x="1070" y="257"/>
                </a:lnTo>
                <a:lnTo>
                  <a:pt x="1071" y="257"/>
                </a:lnTo>
                <a:lnTo>
                  <a:pt x="1072" y="258"/>
                </a:lnTo>
                <a:lnTo>
                  <a:pt x="1073" y="259"/>
                </a:lnTo>
                <a:lnTo>
                  <a:pt x="1074" y="259"/>
                </a:lnTo>
                <a:lnTo>
                  <a:pt x="1075" y="260"/>
                </a:lnTo>
                <a:lnTo>
                  <a:pt x="1076" y="260"/>
                </a:lnTo>
                <a:lnTo>
                  <a:pt x="1076" y="260"/>
                </a:lnTo>
                <a:lnTo>
                  <a:pt x="1077" y="261"/>
                </a:lnTo>
                <a:lnTo>
                  <a:pt x="1078" y="262"/>
                </a:lnTo>
                <a:lnTo>
                  <a:pt x="1079" y="262"/>
                </a:lnTo>
                <a:lnTo>
                  <a:pt x="1080" y="262"/>
                </a:lnTo>
                <a:lnTo>
                  <a:pt x="1081" y="262"/>
                </a:lnTo>
                <a:lnTo>
                  <a:pt x="1082" y="262"/>
                </a:lnTo>
                <a:lnTo>
                  <a:pt x="1082" y="261"/>
                </a:lnTo>
                <a:lnTo>
                  <a:pt x="1082" y="260"/>
                </a:lnTo>
                <a:lnTo>
                  <a:pt x="1083" y="259"/>
                </a:lnTo>
                <a:lnTo>
                  <a:pt x="1084" y="258"/>
                </a:lnTo>
                <a:lnTo>
                  <a:pt x="1085" y="258"/>
                </a:lnTo>
                <a:lnTo>
                  <a:pt x="1086" y="258"/>
                </a:lnTo>
                <a:lnTo>
                  <a:pt x="1087" y="257"/>
                </a:lnTo>
                <a:lnTo>
                  <a:pt x="1088" y="257"/>
                </a:lnTo>
                <a:lnTo>
                  <a:pt x="1089" y="257"/>
                </a:lnTo>
                <a:lnTo>
                  <a:pt x="1090" y="257"/>
                </a:lnTo>
                <a:lnTo>
                  <a:pt x="1090" y="258"/>
                </a:lnTo>
                <a:lnTo>
                  <a:pt x="1091" y="258"/>
                </a:lnTo>
                <a:lnTo>
                  <a:pt x="1092" y="259"/>
                </a:lnTo>
                <a:lnTo>
                  <a:pt x="1092" y="258"/>
                </a:lnTo>
                <a:lnTo>
                  <a:pt x="1093" y="258"/>
                </a:lnTo>
                <a:lnTo>
                  <a:pt x="1093" y="257"/>
                </a:lnTo>
                <a:lnTo>
                  <a:pt x="1094" y="257"/>
                </a:lnTo>
                <a:lnTo>
                  <a:pt x="1095" y="257"/>
                </a:lnTo>
                <a:lnTo>
                  <a:pt x="1096" y="257"/>
                </a:lnTo>
                <a:lnTo>
                  <a:pt x="1096" y="257"/>
                </a:lnTo>
                <a:lnTo>
                  <a:pt x="1097" y="257"/>
                </a:lnTo>
                <a:lnTo>
                  <a:pt x="1097" y="258"/>
                </a:lnTo>
                <a:lnTo>
                  <a:pt x="1098" y="258"/>
                </a:lnTo>
                <a:lnTo>
                  <a:pt x="1098" y="259"/>
                </a:lnTo>
                <a:lnTo>
                  <a:pt x="1099" y="259"/>
                </a:lnTo>
                <a:lnTo>
                  <a:pt x="1100" y="259"/>
                </a:lnTo>
                <a:lnTo>
                  <a:pt x="1101" y="259"/>
                </a:lnTo>
                <a:lnTo>
                  <a:pt x="1102" y="258"/>
                </a:lnTo>
                <a:lnTo>
                  <a:pt x="1103" y="258"/>
                </a:lnTo>
                <a:lnTo>
                  <a:pt x="1103" y="257"/>
                </a:lnTo>
                <a:lnTo>
                  <a:pt x="1103" y="256"/>
                </a:lnTo>
                <a:lnTo>
                  <a:pt x="1104" y="256"/>
                </a:lnTo>
                <a:lnTo>
                  <a:pt x="1105" y="255"/>
                </a:lnTo>
                <a:lnTo>
                  <a:pt x="1106" y="255"/>
                </a:lnTo>
                <a:lnTo>
                  <a:pt x="1107" y="256"/>
                </a:lnTo>
                <a:lnTo>
                  <a:pt x="1108" y="256"/>
                </a:lnTo>
                <a:lnTo>
                  <a:pt x="1110" y="256"/>
                </a:lnTo>
                <a:lnTo>
                  <a:pt x="1111" y="256"/>
                </a:lnTo>
                <a:lnTo>
                  <a:pt x="1112" y="257"/>
                </a:lnTo>
                <a:lnTo>
                  <a:pt x="1113" y="257"/>
                </a:lnTo>
                <a:lnTo>
                  <a:pt x="1114" y="257"/>
                </a:lnTo>
                <a:lnTo>
                  <a:pt x="1115" y="256"/>
                </a:lnTo>
                <a:lnTo>
                  <a:pt x="1116" y="256"/>
                </a:lnTo>
                <a:lnTo>
                  <a:pt x="1117" y="256"/>
                </a:lnTo>
                <a:lnTo>
                  <a:pt x="1117" y="255"/>
                </a:lnTo>
                <a:lnTo>
                  <a:pt x="1118" y="255"/>
                </a:lnTo>
                <a:lnTo>
                  <a:pt x="1119" y="255"/>
                </a:lnTo>
                <a:lnTo>
                  <a:pt x="1121" y="255"/>
                </a:lnTo>
                <a:lnTo>
                  <a:pt x="1122" y="255"/>
                </a:lnTo>
                <a:lnTo>
                  <a:pt x="1123" y="256"/>
                </a:lnTo>
                <a:lnTo>
                  <a:pt x="1124" y="257"/>
                </a:lnTo>
                <a:lnTo>
                  <a:pt x="1125" y="257"/>
                </a:lnTo>
                <a:lnTo>
                  <a:pt x="1126" y="257"/>
                </a:lnTo>
                <a:lnTo>
                  <a:pt x="1127" y="257"/>
                </a:lnTo>
                <a:lnTo>
                  <a:pt x="1129" y="258"/>
                </a:lnTo>
                <a:lnTo>
                  <a:pt x="1130" y="259"/>
                </a:lnTo>
                <a:lnTo>
                  <a:pt x="1131" y="260"/>
                </a:lnTo>
                <a:lnTo>
                  <a:pt x="1132" y="260"/>
                </a:lnTo>
                <a:lnTo>
                  <a:pt x="1132" y="261"/>
                </a:lnTo>
                <a:lnTo>
                  <a:pt x="1133" y="261"/>
                </a:lnTo>
                <a:lnTo>
                  <a:pt x="1133" y="262"/>
                </a:lnTo>
                <a:lnTo>
                  <a:pt x="1134" y="263"/>
                </a:lnTo>
                <a:lnTo>
                  <a:pt x="1133" y="263"/>
                </a:lnTo>
                <a:lnTo>
                  <a:pt x="1133" y="264"/>
                </a:lnTo>
                <a:lnTo>
                  <a:pt x="1132" y="264"/>
                </a:lnTo>
                <a:lnTo>
                  <a:pt x="1132" y="265"/>
                </a:lnTo>
                <a:lnTo>
                  <a:pt x="1132" y="266"/>
                </a:lnTo>
                <a:lnTo>
                  <a:pt x="1133" y="266"/>
                </a:lnTo>
                <a:lnTo>
                  <a:pt x="1136" y="267"/>
                </a:lnTo>
                <a:lnTo>
                  <a:pt x="1137" y="268"/>
                </a:lnTo>
                <a:lnTo>
                  <a:pt x="1137" y="268"/>
                </a:lnTo>
                <a:lnTo>
                  <a:pt x="1137" y="268"/>
                </a:lnTo>
                <a:lnTo>
                  <a:pt x="1138" y="268"/>
                </a:lnTo>
                <a:lnTo>
                  <a:pt x="1138" y="269"/>
                </a:lnTo>
                <a:lnTo>
                  <a:pt x="1138" y="270"/>
                </a:lnTo>
                <a:lnTo>
                  <a:pt x="1138" y="271"/>
                </a:lnTo>
                <a:lnTo>
                  <a:pt x="1138" y="272"/>
                </a:lnTo>
                <a:lnTo>
                  <a:pt x="1139" y="273"/>
                </a:lnTo>
                <a:lnTo>
                  <a:pt x="1140" y="274"/>
                </a:lnTo>
                <a:lnTo>
                  <a:pt x="1139" y="274"/>
                </a:lnTo>
                <a:lnTo>
                  <a:pt x="1140" y="274"/>
                </a:lnTo>
                <a:lnTo>
                  <a:pt x="1140" y="275"/>
                </a:lnTo>
                <a:lnTo>
                  <a:pt x="1140" y="277"/>
                </a:lnTo>
                <a:lnTo>
                  <a:pt x="1141" y="277"/>
                </a:lnTo>
                <a:lnTo>
                  <a:pt x="1141" y="278"/>
                </a:lnTo>
                <a:lnTo>
                  <a:pt x="1141" y="279"/>
                </a:lnTo>
                <a:lnTo>
                  <a:pt x="1141" y="280"/>
                </a:lnTo>
                <a:lnTo>
                  <a:pt x="1141" y="281"/>
                </a:lnTo>
                <a:lnTo>
                  <a:pt x="1141" y="282"/>
                </a:lnTo>
                <a:lnTo>
                  <a:pt x="1141" y="283"/>
                </a:lnTo>
                <a:lnTo>
                  <a:pt x="1142" y="284"/>
                </a:lnTo>
                <a:lnTo>
                  <a:pt x="1143" y="285"/>
                </a:lnTo>
                <a:lnTo>
                  <a:pt x="1143" y="286"/>
                </a:lnTo>
                <a:lnTo>
                  <a:pt x="1144" y="286"/>
                </a:lnTo>
                <a:lnTo>
                  <a:pt x="1144" y="287"/>
                </a:lnTo>
                <a:lnTo>
                  <a:pt x="1144" y="288"/>
                </a:lnTo>
                <a:lnTo>
                  <a:pt x="1144" y="289"/>
                </a:lnTo>
                <a:lnTo>
                  <a:pt x="1144" y="291"/>
                </a:lnTo>
                <a:lnTo>
                  <a:pt x="1144" y="292"/>
                </a:lnTo>
                <a:lnTo>
                  <a:pt x="1145" y="294"/>
                </a:lnTo>
                <a:lnTo>
                  <a:pt x="1147" y="297"/>
                </a:lnTo>
                <a:lnTo>
                  <a:pt x="1147" y="298"/>
                </a:lnTo>
                <a:lnTo>
                  <a:pt x="1147" y="299"/>
                </a:lnTo>
                <a:lnTo>
                  <a:pt x="1147" y="300"/>
                </a:lnTo>
                <a:lnTo>
                  <a:pt x="1147" y="301"/>
                </a:lnTo>
                <a:lnTo>
                  <a:pt x="1147" y="302"/>
                </a:lnTo>
                <a:lnTo>
                  <a:pt x="1147" y="303"/>
                </a:lnTo>
                <a:lnTo>
                  <a:pt x="1148" y="305"/>
                </a:lnTo>
                <a:lnTo>
                  <a:pt x="1149" y="305"/>
                </a:lnTo>
                <a:lnTo>
                  <a:pt x="1149" y="306"/>
                </a:lnTo>
                <a:lnTo>
                  <a:pt x="1149" y="307"/>
                </a:lnTo>
                <a:lnTo>
                  <a:pt x="1149" y="309"/>
                </a:lnTo>
                <a:lnTo>
                  <a:pt x="1150" y="309"/>
                </a:lnTo>
                <a:lnTo>
                  <a:pt x="1150" y="310"/>
                </a:lnTo>
                <a:lnTo>
                  <a:pt x="1150" y="311"/>
                </a:lnTo>
                <a:lnTo>
                  <a:pt x="1150" y="312"/>
                </a:lnTo>
                <a:lnTo>
                  <a:pt x="1150" y="314"/>
                </a:lnTo>
                <a:lnTo>
                  <a:pt x="1150" y="315"/>
                </a:lnTo>
                <a:lnTo>
                  <a:pt x="1151" y="315"/>
                </a:lnTo>
                <a:lnTo>
                  <a:pt x="1152" y="316"/>
                </a:lnTo>
                <a:lnTo>
                  <a:pt x="1153" y="317"/>
                </a:lnTo>
                <a:lnTo>
                  <a:pt x="1154" y="317"/>
                </a:lnTo>
                <a:lnTo>
                  <a:pt x="1155" y="317"/>
                </a:lnTo>
                <a:lnTo>
                  <a:pt x="1155" y="318"/>
                </a:lnTo>
                <a:lnTo>
                  <a:pt x="1156" y="318"/>
                </a:lnTo>
                <a:lnTo>
                  <a:pt x="1157" y="319"/>
                </a:lnTo>
                <a:lnTo>
                  <a:pt x="1158" y="320"/>
                </a:lnTo>
                <a:lnTo>
                  <a:pt x="1158" y="320"/>
                </a:lnTo>
                <a:lnTo>
                  <a:pt x="1158" y="321"/>
                </a:lnTo>
                <a:lnTo>
                  <a:pt x="1159" y="321"/>
                </a:lnTo>
                <a:lnTo>
                  <a:pt x="1159" y="322"/>
                </a:lnTo>
                <a:lnTo>
                  <a:pt x="1160" y="322"/>
                </a:lnTo>
                <a:lnTo>
                  <a:pt x="1160" y="323"/>
                </a:lnTo>
                <a:lnTo>
                  <a:pt x="1165" y="327"/>
                </a:lnTo>
                <a:lnTo>
                  <a:pt x="1166" y="327"/>
                </a:lnTo>
                <a:lnTo>
                  <a:pt x="1167" y="327"/>
                </a:lnTo>
                <a:lnTo>
                  <a:pt x="1167" y="328"/>
                </a:lnTo>
                <a:lnTo>
                  <a:pt x="1167" y="329"/>
                </a:lnTo>
                <a:lnTo>
                  <a:pt x="1167" y="330"/>
                </a:lnTo>
                <a:lnTo>
                  <a:pt x="1168" y="330"/>
                </a:lnTo>
                <a:lnTo>
                  <a:pt x="1168" y="331"/>
                </a:lnTo>
                <a:lnTo>
                  <a:pt x="1168" y="332"/>
                </a:lnTo>
                <a:lnTo>
                  <a:pt x="1168" y="333"/>
                </a:lnTo>
                <a:lnTo>
                  <a:pt x="1168" y="334"/>
                </a:lnTo>
                <a:lnTo>
                  <a:pt x="1168" y="335"/>
                </a:lnTo>
                <a:lnTo>
                  <a:pt x="1168" y="336"/>
                </a:lnTo>
                <a:lnTo>
                  <a:pt x="1169" y="336"/>
                </a:lnTo>
                <a:lnTo>
                  <a:pt x="1169" y="338"/>
                </a:lnTo>
                <a:lnTo>
                  <a:pt x="1169" y="340"/>
                </a:lnTo>
                <a:lnTo>
                  <a:pt x="1170" y="342"/>
                </a:lnTo>
                <a:lnTo>
                  <a:pt x="1171" y="343"/>
                </a:lnTo>
                <a:lnTo>
                  <a:pt x="1172" y="345"/>
                </a:lnTo>
                <a:lnTo>
                  <a:pt x="1172" y="346"/>
                </a:lnTo>
                <a:lnTo>
                  <a:pt x="1173" y="349"/>
                </a:lnTo>
                <a:lnTo>
                  <a:pt x="1174" y="350"/>
                </a:lnTo>
                <a:lnTo>
                  <a:pt x="1175" y="350"/>
                </a:lnTo>
                <a:lnTo>
                  <a:pt x="1175" y="351"/>
                </a:lnTo>
                <a:lnTo>
                  <a:pt x="1176" y="352"/>
                </a:lnTo>
                <a:lnTo>
                  <a:pt x="1177" y="353"/>
                </a:lnTo>
                <a:lnTo>
                  <a:pt x="1177" y="354"/>
                </a:lnTo>
                <a:lnTo>
                  <a:pt x="1178" y="355"/>
                </a:lnTo>
                <a:lnTo>
                  <a:pt x="1179" y="356"/>
                </a:lnTo>
                <a:lnTo>
                  <a:pt x="1180" y="355"/>
                </a:lnTo>
                <a:lnTo>
                  <a:pt x="1180" y="356"/>
                </a:lnTo>
                <a:lnTo>
                  <a:pt x="1181" y="356"/>
                </a:lnTo>
                <a:lnTo>
                  <a:pt x="1182" y="358"/>
                </a:lnTo>
                <a:lnTo>
                  <a:pt x="1183" y="359"/>
                </a:lnTo>
                <a:lnTo>
                  <a:pt x="1184" y="360"/>
                </a:lnTo>
                <a:lnTo>
                  <a:pt x="1185" y="361"/>
                </a:lnTo>
                <a:lnTo>
                  <a:pt x="1185" y="362"/>
                </a:lnTo>
                <a:lnTo>
                  <a:pt x="1186" y="362"/>
                </a:lnTo>
                <a:lnTo>
                  <a:pt x="1186" y="363"/>
                </a:lnTo>
                <a:lnTo>
                  <a:pt x="1187" y="363"/>
                </a:lnTo>
                <a:lnTo>
                  <a:pt x="1187" y="364"/>
                </a:lnTo>
                <a:lnTo>
                  <a:pt x="1186" y="364"/>
                </a:lnTo>
                <a:lnTo>
                  <a:pt x="1186" y="365"/>
                </a:lnTo>
                <a:lnTo>
                  <a:pt x="1186" y="366"/>
                </a:lnTo>
                <a:lnTo>
                  <a:pt x="1187" y="367"/>
                </a:lnTo>
                <a:lnTo>
                  <a:pt x="1187" y="368"/>
                </a:lnTo>
                <a:lnTo>
                  <a:pt x="1187" y="369"/>
                </a:lnTo>
                <a:lnTo>
                  <a:pt x="1187" y="370"/>
                </a:lnTo>
                <a:lnTo>
                  <a:pt x="1188" y="370"/>
                </a:lnTo>
                <a:lnTo>
                  <a:pt x="1188" y="371"/>
                </a:lnTo>
                <a:lnTo>
                  <a:pt x="1189" y="371"/>
                </a:lnTo>
                <a:lnTo>
                  <a:pt x="1188" y="371"/>
                </a:lnTo>
                <a:lnTo>
                  <a:pt x="1188" y="372"/>
                </a:lnTo>
                <a:lnTo>
                  <a:pt x="1188" y="373"/>
                </a:lnTo>
                <a:lnTo>
                  <a:pt x="1188" y="374"/>
                </a:lnTo>
                <a:lnTo>
                  <a:pt x="1188" y="375"/>
                </a:lnTo>
                <a:lnTo>
                  <a:pt x="1188" y="376"/>
                </a:lnTo>
                <a:lnTo>
                  <a:pt x="1188" y="377"/>
                </a:lnTo>
                <a:lnTo>
                  <a:pt x="1189" y="380"/>
                </a:lnTo>
                <a:lnTo>
                  <a:pt x="1189" y="381"/>
                </a:lnTo>
                <a:lnTo>
                  <a:pt x="1189" y="382"/>
                </a:lnTo>
                <a:lnTo>
                  <a:pt x="1189" y="383"/>
                </a:lnTo>
                <a:lnTo>
                  <a:pt x="1188" y="383"/>
                </a:lnTo>
                <a:lnTo>
                  <a:pt x="1188" y="384"/>
                </a:lnTo>
                <a:lnTo>
                  <a:pt x="1188" y="385"/>
                </a:lnTo>
                <a:lnTo>
                  <a:pt x="1189" y="386"/>
                </a:lnTo>
                <a:lnTo>
                  <a:pt x="1190" y="387"/>
                </a:lnTo>
                <a:lnTo>
                  <a:pt x="1190" y="388"/>
                </a:lnTo>
                <a:lnTo>
                  <a:pt x="1189" y="390"/>
                </a:lnTo>
                <a:lnTo>
                  <a:pt x="1189" y="391"/>
                </a:lnTo>
                <a:lnTo>
                  <a:pt x="1190" y="392"/>
                </a:lnTo>
                <a:lnTo>
                  <a:pt x="1190" y="393"/>
                </a:lnTo>
                <a:lnTo>
                  <a:pt x="1191" y="394"/>
                </a:lnTo>
                <a:lnTo>
                  <a:pt x="1193" y="397"/>
                </a:lnTo>
                <a:lnTo>
                  <a:pt x="1193" y="398"/>
                </a:lnTo>
                <a:lnTo>
                  <a:pt x="1193" y="399"/>
                </a:lnTo>
                <a:lnTo>
                  <a:pt x="1194" y="400"/>
                </a:lnTo>
                <a:lnTo>
                  <a:pt x="1194" y="401"/>
                </a:lnTo>
                <a:lnTo>
                  <a:pt x="1194" y="402"/>
                </a:lnTo>
                <a:lnTo>
                  <a:pt x="1194" y="404"/>
                </a:lnTo>
                <a:lnTo>
                  <a:pt x="1194" y="405"/>
                </a:lnTo>
                <a:lnTo>
                  <a:pt x="1194" y="406"/>
                </a:lnTo>
                <a:lnTo>
                  <a:pt x="1194" y="407"/>
                </a:lnTo>
                <a:lnTo>
                  <a:pt x="1194" y="409"/>
                </a:lnTo>
                <a:lnTo>
                  <a:pt x="1195" y="409"/>
                </a:lnTo>
                <a:lnTo>
                  <a:pt x="1196" y="411"/>
                </a:lnTo>
                <a:lnTo>
                  <a:pt x="1197" y="412"/>
                </a:lnTo>
                <a:lnTo>
                  <a:pt x="1197" y="412"/>
                </a:lnTo>
                <a:lnTo>
                  <a:pt x="1198" y="413"/>
                </a:lnTo>
                <a:lnTo>
                  <a:pt x="1198" y="415"/>
                </a:lnTo>
                <a:lnTo>
                  <a:pt x="1198" y="416"/>
                </a:lnTo>
                <a:lnTo>
                  <a:pt x="1199" y="419"/>
                </a:lnTo>
                <a:lnTo>
                  <a:pt x="1199" y="421"/>
                </a:lnTo>
                <a:lnTo>
                  <a:pt x="1200" y="422"/>
                </a:lnTo>
                <a:lnTo>
                  <a:pt x="1202" y="424"/>
                </a:lnTo>
                <a:lnTo>
                  <a:pt x="1205" y="426"/>
                </a:lnTo>
                <a:lnTo>
                  <a:pt x="1207" y="427"/>
                </a:lnTo>
                <a:lnTo>
                  <a:pt x="1208" y="427"/>
                </a:lnTo>
                <a:lnTo>
                  <a:pt x="1209" y="427"/>
                </a:lnTo>
                <a:lnTo>
                  <a:pt x="1210" y="427"/>
                </a:lnTo>
                <a:lnTo>
                  <a:pt x="1211" y="427"/>
                </a:lnTo>
                <a:lnTo>
                  <a:pt x="1212" y="428"/>
                </a:lnTo>
                <a:lnTo>
                  <a:pt x="1213" y="429"/>
                </a:lnTo>
                <a:lnTo>
                  <a:pt x="1214" y="429"/>
                </a:lnTo>
                <a:lnTo>
                  <a:pt x="1214" y="430"/>
                </a:lnTo>
                <a:lnTo>
                  <a:pt x="1216" y="430"/>
                </a:lnTo>
                <a:lnTo>
                  <a:pt x="1217" y="431"/>
                </a:lnTo>
                <a:lnTo>
                  <a:pt x="1218" y="431"/>
                </a:lnTo>
                <a:lnTo>
                  <a:pt x="1219" y="433"/>
                </a:lnTo>
                <a:lnTo>
                  <a:pt x="1219" y="434"/>
                </a:lnTo>
                <a:lnTo>
                  <a:pt x="1220" y="435"/>
                </a:lnTo>
                <a:lnTo>
                  <a:pt x="1220" y="436"/>
                </a:lnTo>
                <a:lnTo>
                  <a:pt x="1220" y="437"/>
                </a:lnTo>
                <a:lnTo>
                  <a:pt x="1221" y="439"/>
                </a:lnTo>
                <a:lnTo>
                  <a:pt x="1221" y="440"/>
                </a:lnTo>
                <a:lnTo>
                  <a:pt x="1222" y="441"/>
                </a:lnTo>
                <a:lnTo>
                  <a:pt x="1223" y="442"/>
                </a:lnTo>
                <a:lnTo>
                  <a:pt x="1224" y="443"/>
                </a:lnTo>
                <a:lnTo>
                  <a:pt x="1224" y="444"/>
                </a:lnTo>
                <a:lnTo>
                  <a:pt x="1225" y="444"/>
                </a:lnTo>
                <a:lnTo>
                  <a:pt x="1225" y="445"/>
                </a:lnTo>
                <a:lnTo>
                  <a:pt x="1226" y="445"/>
                </a:lnTo>
                <a:lnTo>
                  <a:pt x="1226" y="446"/>
                </a:lnTo>
                <a:lnTo>
                  <a:pt x="1227" y="446"/>
                </a:lnTo>
                <a:lnTo>
                  <a:pt x="1228" y="446"/>
                </a:lnTo>
                <a:lnTo>
                  <a:pt x="1229" y="447"/>
                </a:lnTo>
                <a:lnTo>
                  <a:pt x="1230" y="447"/>
                </a:lnTo>
                <a:lnTo>
                  <a:pt x="1230" y="448"/>
                </a:lnTo>
                <a:lnTo>
                  <a:pt x="1230" y="449"/>
                </a:lnTo>
                <a:lnTo>
                  <a:pt x="1231" y="449"/>
                </a:lnTo>
                <a:lnTo>
                  <a:pt x="1232" y="450"/>
                </a:lnTo>
                <a:lnTo>
                  <a:pt x="1232" y="451"/>
                </a:lnTo>
                <a:lnTo>
                  <a:pt x="1232" y="452"/>
                </a:lnTo>
                <a:lnTo>
                  <a:pt x="1232" y="453"/>
                </a:lnTo>
                <a:lnTo>
                  <a:pt x="1232" y="453"/>
                </a:lnTo>
                <a:lnTo>
                  <a:pt x="1232" y="454"/>
                </a:lnTo>
                <a:lnTo>
                  <a:pt x="1231" y="455"/>
                </a:lnTo>
                <a:lnTo>
                  <a:pt x="1230" y="456"/>
                </a:lnTo>
                <a:lnTo>
                  <a:pt x="1230" y="457"/>
                </a:lnTo>
                <a:lnTo>
                  <a:pt x="1230" y="458"/>
                </a:lnTo>
                <a:lnTo>
                  <a:pt x="1230" y="459"/>
                </a:lnTo>
                <a:lnTo>
                  <a:pt x="1231" y="459"/>
                </a:lnTo>
                <a:lnTo>
                  <a:pt x="1231" y="460"/>
                </a:lnTo>
                <a:lnTo>
                  <a:pt x="1232" y="461"/>
                </a:lnTo>
                <a:lnTo>
                  <a:pt x="1232" y="462"/>
                </a:lnTo>
                <a:lnTo>
                  <a:pt x="1233" y="462"/>
                </a:lnTo>
                <a:lnTo>
                  <a:pt x="1234" y="463"/>
                </a:lnTo>
                <a:lnTo>
                  <a:pt x="1235" y="463"/>
                </a:lnTo>
                <a:lnTo>
                  <a:pt x="1236" y="463"/>
                </a:lnTo>
                <a:lnTo>
                  <a:pt x="1237" y="463"/>
                </a:lnTo>
                <a:lnTo>
                  <a:pt x="1238" y="463"/>
                </a:lnTo>
                <a:lnTo>
                  <a:pt x="1238" y="464"/>
                </a:lnTo>
                <a:lnTo>
                  <a:pt x="1239" y="464"/>
                </a:lnTo>
                <a:lnTo>
                  <a:pt x="1239" y="465"/>
                </a:lnTo>
                <a:lnTo>
                  <a:pt x="1239" y="466"/>
                </a:lnTo>
                <a:lnTo>
                  <a:pt x="1239" y="466"/>
                </a:lnTo>
                <a:lnTo>
                  <a:pt x="1240" y="467"/>
                </a:lnTo>
                <a:lnTo>
                  <a:pt x="1240" y="468"/>
                </a:lnTo>
                <a:lnTo>
                  <a:pt x="1240" y="469"/>
                </a:lnTo>
                <a:lnTo>
                  <a:pt x="1241" y="470"/>
                </a:lnTo>
                <a:lnTo>
                  <a:pt x="1241" y="471"/>
                </a:lnTo>
                <a:lnTo>
                  <a:pt x="1242" y="471"/>
                </a:lnTo>
                <a:lnTo>
                  <a:pt x="1242" y="472"/>
                </a:lnTo>
                <a:lnTo>
                  <a:pt x="1243" y="472"/>
                </a:lnTo>
                <a:lnTo>
                  <a:pt x="1244" y="473"/>
                </a:lnTo>
                <a:lnTo>
                  <a:pt x="1244" y="473"/>
                </a:lnTo>
                <a:lnTo>
                  <a:pt x="1244" y="474"/>
                </a:lnTo>
                <a:lnTo>
                  <a:pt x="1245" y="475"/>
                </a:lnTo>
                <a:lnTo>
                  <a:pt x="1246" y="476"/>
                </a:lnTo>
                <a:lnTo>
                  <a:pt x="1247" y="476"/>
                </a:lnTo>
                <a:lnTo>
                  <a:pt x="1247" y="477"/>
                </a:lnTo>
                <a:lnTo>
                  <a:pt x="1248" y="478"/>
                </a:lnTo>
                <a:lnTo>
                  <a:pt x="1249" y="478"/>
                </a:lnTo>
                <a:lnTo>
                  <a:pt x="1249" y="479"/>
                </a:lnTo>
                <a:lnTo>
                  <a:pt x="1250" y="479"/>
                </a:lnTo>
                <a:lnTo>
                  <a:pt x="1250" y="480"/>
                </a:lnTo>
                <a:lnTo>
                  <a:pt x="1251" y="480"/>
                </a:lnTo>
                <a:lnTo>
                  <a:pt x="1252" y="481"/>
                </a:lnTo>
                <a:lnTo>
                  <a:pt x="1252" y="482"/>
                </a:lnTo>
                <a:lnTo>
                  <a:pt x="1252" y="483"/>
                </a:lnTo>
                <a:lnTo>
                  <a:pt x="1252" y="484"/>
                </a:lnTo>
                <a:lnTo>
                  <a:pt x="1251" y="485"/>
                </a:lnTo>
                <a:lnTo>
                  <a:pt x="1251" y="486"/>
                </a:lnTo>
                <a:lnTo>
                  <a:pt x="1251" y="487"/>
                </a:lnTo>
                <a:lnTo>
                  <a:pt x="1251" y="488"/>
                </a:lnTo>
                <a:lnTo>
                  <a:pt x="1252" y="488"/>
                </a:lnTo>
                <a:lnTo>
                  <a:pt x="1252" y="489"/>
                </a:lnTo>
                <a:lnTo>
                  <a:pt x="1252" y="490"/>
                </a:lnTo>
                <a:lnTo>
                  <a:pt x="1253" y="490"/>
                </a:lnTo>
                <a:lnTo>
                  <a:pt x="1253" y="491"/>
                </a:lnTo>
                <a:lnTo>
                  <a:pt x="1253" y="492"/>
                </a:lnTo>
                <a:lnTo>
                  <a:pt x="1254" y="493"/>
                </a:lnTo>
                <a:lnTo>
                  <a:pt x="1254" y="494"/>
                </a:lnTo>
                <a:lnTo>
                  <a:pt x="1254" y="495"/>
                </a:lnTo>
                <a:lnTo>
                  <a:pt x="1255" y="495"/>
                </a:lnTo>
                <a:lnTo>
                  <a:pt x="1256" y="496"/>
                </a:lnTo>
                <a:lnTo>
                  <a:pt x="1257" y="497"/>
                </a:lnTo>
                <a:lnTo>
                  <a:pt x="1258" y="498"/>
                </a:lnTo>
                <a:lnTo>
                  <a:pt x="1259" y="498"/>
                </a:lnTo>
                <a:lnTo>
                  <a:pt x="1260" y="498"/>
                </a:lnTo>
                <a:lnTo>
                  <a:pt x="1260" y="499"/>
                </a:lnTo>
                <a:lnTo>
                  <a:pt x="1260" y="500"/>
                </a:lnTo>
                <a:lnTo>
                  <a:pt x="1259" y="501"/>
                </a:lnTo>
                <a:lnTo>
                  <a:pt x="1258" y="502"/>
                </a:lnTo>
                <a:lnTo>
                  <a:pt x="1258" y="503"/>
                </a:lnTo>
                <a:lnTo>
                  <a:pt x="1258" y="504"/>
                </a:lnTo>
                <a:lnTo>
                  <a:pt x="1259" y="505"/>
                </a:lnTo>
                <a:lnTo>
                  <a:pt x="1259" y="507"/>
                </a:lnTo>
                <a:lnTo>
                  <a:pt x="1260" y="508"/>
                </a:lnTo>
                <a:lnTo>
                  <a:pt x="1261" y="509"/>
                </a:lnTo>
                <a:lnTo>
                  <a:pt x="1262" y="510"/>
                </a:lnTo>
                <a:lnTo>
                  <a:pt x="1263" y="511"/>
                </a:lnTo>
                <a:lnTo>
                  <a:pt x="1263" y="512"/>
                </a:lnTo>
                <a:lnTo>
                  <a:pt x="1264" y="514"/>
                </a:lnTo>
                <a:lnTo>
                  <a:pt x="1264" y="514"/>
                </a:lnTo>
                <a:lnTo>
                  <a:pt x="1264" y="515"/>
                </a:lnTo>
                <a:lnTo>
                  <a:pt x="1264" y="516"/>
                </a:lnTo>
                <a:lnTo>
                  <a:pt x="1264" y="517"/>
                </a:lnTo>
                <a:lnTo>
                  <a:pt x="1266" y="519"/>
                </a:lnTo>
                <a:lnTo>
                  <a:pt x="1267" y="520"/>
                </a:lnTo>
                <a:lnTo>
                  <a:pt x="1268" y="522"/>
                </a:lnTo>
                <a:lnTo>
                  <a:pt x="1269" y="523"/>
                </a:lnTo>
                <a:lnTo>
                  <a:pt x="1271" y="524"/>
                </a:lnTo>
                <a:lnTo>
                  <a:pt x="1272" y="524"/>
                </a:lnTo>
                <a:lnTo>
                  <a:pt x="1274" y="524"/>
                </a:lnTo>
                <a:lnTo>
                  <a:pt x="1275" y="524"/>
                </a:lnTo>
                <a:lnTo>
                  <a:pt x="1276" y="524"/>
                </a:lnTo>
                <a:lnTo>
                  <a:pt x="1277" y="523"/>
                </a:lnTo>
                <a:lnTo>
                  <a:pt x="1278" y="523"/>
                </a:lnTo>
                <a:lnTo>
                  <a:pt x="1279" y="523"/>
                </a:lnTo>
                <a:lnTo>
                  <a:pt x="1280" y="523"/>
                </a:lnTo>
                <a:lnTo>
                  <a:pt x="1281" y="523"/>
                </a:lnTo>
                <a:lnTo>
                  <a:pt x="1284" y="525"/>
                </a:lnTo>
                <a:lnTo>
                  <a:pt x="1286" y="526"/>
                </a:lnTo>
                <a:lnTo>
                  <a:pt x="1287" y="527"/>
                </a:lnTo>
                <a:lnTo>
                  <a:pt x="1288" y="528"/>
                </a:lnTo>
                <a:lnTo>
                  <a:pt x="1288" y="529"/>
                </a:lnTo>
                <a:lnTo>
                  <a:pt x="1289" y="531"/>
                </a:lnTo>
                <a:lnTo>
                  <a:pt x="1290" y="532"/>
                </a:lnTo>
                <a:lnTo>
                  <a:pt x="1291" y="533"/>
                </a:lnTo>
                <a:lnTo>
                  <a:pt x="1292" y="535"/>
                </a:lnTo>
                <a:lnTo>
                  <a:pt x="1292" y="535"/>
                </a:lnTo>
                <a:lnTo>
                  <a:pt x="1293" y="535"/>
                </a:lnTo>
                <a:lnTo>
                  <a:pt x="1293" y="536"/>
                </a:lnTo>
                <a:lnTo>
                  <a:pt x="1293" y="537"/>
                </a:lnTo>
                <a:lnTo>
                  <a:pt x="1294" y="537"/>
                </a:lnTo>
                <a:lnTo>
                  <a:pt x="1294" y="538"/>
                </a:lnTo>
                <a:lnTo>
                  <a:pt x="1294" y="539"/>
                </a:lnTo>
                <a:lnTo>
                  <a:pt x="1295" y="539"/>
                </a:lnTo>
                <a:lnTo>
                  <a:pt x="1296" y="540"/>
                </a:lnTo>
                <a:lnTo>
                  <a:pt x="1297" y="541"/>
                </a:lnTo>
                <a:lnTo>
                  <a:pt x="1298" y="541"/>
                </a:lnTo>
                <a:lnTo>
                  <a:pt x="1298" y="542"/>
                </a:lnTo>
                <a:lnTo>
                  <a:pt x="1300" y="543"/>
                </a:lnTo>
                <a:lnTo>
                  <a:pt x="1301" y="543"/>
                </a:lnTo>
                <a:lnTo>
                  <a:pt x="1301" y="544"/>
                </a:lnTo>
                <a:lnTo>
                  <a:pt x="1301" y="544"/>
                </a:lnTo>
                <a:lnTo>
                  <a:pt x="1301" y="545"/>
                </a:lnTo>
                <a:lnTo>
                  <a:pt x="1302" y="545"/>
                </a:lnTo>
                <a:lnTo>
                  <a:pt x="1302" y="546"/>
                </a:lnTo>
                <a:lnTo>
                  <a:pt x="1303" y="546"/>
                </a:lnTo>
                <a:lnTo>
                  <a:pt x="1304" y="548"/>
                </a:lnTo>
                <a:lnTo>
                  <a:pt x="1305" y="548"/>
                </a:lnTo>
                <a:lnTo>
                  <a:pt x="1305" y="549"/>
                </a:lnTo>
                <a:lnTo>
                  <a:pt x="1306" y="549"/>
                </a:lnTo>
                <a:lnTo>
                  <a:pt x="1306" y="550"/>
                </a:lnTo>
                <a:lnTo>
                  <a:pt x="1308" y="551"/>
                </a:lnTo>
                <a:lnTo>
                  <a:pt x="1309" y="551"/>
                </a:lnTo>
                <a:lnTo>
                  <a:pt x="1309" y="552"/>
                </a:lnTo>
                <a:lnTo>
                  <a:pt x="1310" y="552"/>
                </a:lnTo>
                <a:lnTo>
                  <a:pt x="1310" y="553"/>
                </a:lnTo>
                <a:lnTo>
                  <a:pt x="1311" y="554"/>
                </a:lnTo>
                <a:lnTo>
                  <a:pt x="1312" y="555"/>
                </a:lnTo>
                <a:lnTo>
                  <a:pt x="1313" y="555"/>
                </a:lnTo>
                <a:lnTo>
                  <a:pt x="1313" y="555"/>
                </a:lnTo>
                <a:lnTo>
                  <a:pt x="1314" y="555"/>
                </a:lnTo>
                <a:lnTo>
                  <a:pt x="1315" y="555"/>
                </a:lnTo>
                <a:lnTo>
                  <a:pt x="1316" y="556"/>
                </a:lnTo>
                <a:lnTo>
                  <a:pt x="1317" y="556"/>
                </a:lnTo>
                <a:lnTo>
                  <a:pt x="1318" y="557"/>
                </a:lnTo>
                <a:lnTo>
                  <a:pt x="1319" y="558"/>
                </a:lnTo>
                <a:lnTo>
                  <a:pt x="1320" y="559"/>
                </a:lnTo>
                <a:lnTo>
                  <a:pt x="1321" y="560"/>
                </a:lnTo>
                <a:lnTo>
                  <a:pt x="1321" y="561"/>
                </a:lnTo>
                <a:lnTo>
                  <a:pt x="1322" y="561"/>
                </a:lnTo>
                <a:lnTo>
                  <a:pt x="1322" y="562"/>
                </a:lnTo>
                <a:lnTo>
                  <a:pt x="1323" y="562"/>
                </a:lnTo>
                <a:lnTo>
                  <a:pt x="1324" y="562"/>
                </a:lnTo>
                <a:lnTo>
                  <a:pt x="1325" y="562"/>
                </a:lnTo>
                <a:lnTo>
                  <a:pt x="1326" y="562"/>
                </a:lnTo>
                <a:lnTo>
                  <a:pt x="1328" y="561"/>
                </a:lnTo>
                <a:lnTo>
                  <a:pt x="1329" y="561"/>
                </a:lnTo>
                <a:lnTo>
                  <a:pt x="1330" y="561"/>
                </a:lnTo>
                <a:lnTo>
                  <a:pt x="1332" y="561"/>
                </a:lnTo>
                <a:lnTo>
                  <a:pt x="1333" y="561"/>
                </a:lnTo>
                <a:lnTo>
                  <a:pt x="1334" y="562"/>
                </a:lnTo>
                <a:lnTo>
                  <a:pt x="1336" y="564"/>
                </a:lnTo>
                <a:lnTo>
                  <a:pt x="1337" y="565"/>
                </a:lnTo>
                <a:lnTo>
                  <a:pt x="1338" y="565"/>
                </a:lnTo>
                <a:lnTo>
                  <a:pt x="1339" y="566"/>
                </a:lnTo>
                <a:lnTo>
                  <a:pt x="1341" y="567"/>
                </a:lnTo>
                <a:lnTo>
                  <a:pt x="1342" y="568"/>
                </a:lnTo>
                <a:lnTo>
                  <a:pt x="1342" y="568"/>
                </a:lnTo>
                <a:lnTo>
                  <a:pt x="1343" y="569"/>
                </a:lnTo>
                <a:lnTo>
                  <a:pt x="1344" y="570"/>
                </a:lnTo>
                <a:lnTo>
                  <a:pt x="1344" y="571"/>
                </a:lnTo>
                <a:lnTo>
                  <a:pt x="1345" y="572"/>
                </a:lnTo>
                <a:lnTo>
                  <a:pt x="1346" y="572"/>
                </a:lnTo>
                <a:lnTo>
                  <a:pt x="1347" y="573"/>
                </a:lnTo>
                <a:lnTo>
                  <a:pt x="1348" y="573"/>
                </a:lnTo>
                <a:lnTo>
                  <a:pt x="1348" y="574"/>
                </a:lnTo>
                <a:lnTo>
                  <a:pt x="1349" y="574"/>
                </a:lnTo>
                <a:lnTo>
                  <a:pt x="1350" y="574"/>
                </a:lnTo>
                <a:lnTo>
                  <a:pt x="1351" y="575"/>
                </a:lnTo>
                <a:lnTo>
                  <a:pt x="1352" y="575"/>
                </a:lnTo>
                <a:lnTo>
                  <a:pt x="1353" y="575"/>
                </a:lnTo>
                <a:lnTo>
                  <a:pt x="1354" y="576"/>
                </a:lnTo>
                <a:lnTo>
                  <a:pt x="1355" y="576"/>
                </a:lnTo>
                <a:lnTo>
                  <a:pt x="1356" y="576"/>
                </a:lnTo>
                <a:lnTo>
                  <a:pt x="1356" y="576"/>
                </a:lnTo>
                <a:lnTo>
                  <a:pt x="1357" y="576"/>
                </a:lnTo>
                <a:lnTo>
                  <a:pt x="1358" y="577"/>
                </a:lnTo>
                <a:lnTo>
                  <a:pt x="1358" y="578"/>
                </a:lnTo>
                <a:lnTo>
                  <a:pt x="1359" y="578"/>
                </a:lnTo>
                <a:lnTo>
                  <a:pt x="1360" y="579"/>
                </a:lnTo>
                <a:lnTo>
                  <a:pt x="1361" y="580"/>
                </a:lnTo>
                <a:lnTo>
                  <a:pt x="1362" y="580"/>
                </a:lnTo>
                <a:lnTo>
                  <a:pt x="1362" y="581"/>
                </a:lnTo>
                <a:lnTo>
                  <a:pt x="1362" y="581"/>
                </a:lnTo>
                <a:lnTo>
                  <a:pt x="1363" y="582"/>
                </a:lnTo>
                <a:lnTo>
                  <a:pt x="1364" y="582"/>
                </a:lnTo>
                <a:lnTo>
                  <a:pt x="1365" y="583"/>
                </a:lnTo>
                <a:lnTo>
                  <a:pt x="1366" y="583"/>
                </a:lnTo>
                <a:lnTo>
                  <a:pt x="1366" y="584"/>
                </a:lnTo>
                <a:lnTo>
                  <a:pt x="1367" y="585"/>
                </a:lnTo>
                <a:lnTo>
                  <a:pt x="1368" y="586"/>
                </a:lnTo>
                <a:lnTo>
                  <a:pt x="1369" y="587"/>
                </a:lnTo>
                <a:lnTo>
                  <a:pt x="1370" y="588"/>
                </a:lnTo>
                <a:lnTo>
                  <a:pt x="1370" y="589"/>
                </a:lnTo>
                <a:lnTo>
                  <a:pt x="1371" y="589"/>
                </a:lnTo>
                <a:lnTo>
                  <a:pt x="1371" y="590"/>
                </a:lnTo>
                <a:lnTo>
                  <a:pt x="1372" y="590"/>
                </a:lnTo>
                <a:lnTo>
                  <a:pt x="1372" y="591"/>
                </a:lnTo>
                <a:lnTo>
                  <a:pt x="1373" y="591"/>
                </a:lnTo>
                <a:lnTo>
                  <a:pt x="1374" y="591"/>
                </a:lnTo>
                <a:lnTo>
                  <a:pt x="1374" y="592"/>
                </a:lnTo>
                <a:lnTo>
                  <a:pt x="1375" y="592"/>
                </a:lnTo>
                <a:lnTo>
                  <a:pt x="1376" y="592"/>
                </a:lnTo>
                <a:lnTo>
                  <a:pt x="1376" y="593"/>
                </a:lnTo>
                <a:lnTo>
                  <a:pt x="1377" y="594"/>
                </a:lnTo>
                <a:lnTo>
                  <a:pt x="1377" y="595"/>
                </a:lnTo>
                <a:lnTo>
                  <a:pt x="1377" y="596"/>
                </a:lnTo>
                <a:lnTo>
                  <a:pt x="1377" y="596"/>
                </a:lnTo>
                <a:lnTo>
                  <a:pt x="1377" y="597"/>
                </a:lnTo>
                <a:lnTo>
                  <a:pt x="1377" y="598"/>
                </a:lnTo>
                <a:lnTo>
                  <a:pt x="1377" y="599"/>
                </a:lnTo>
                <a:lnTo>
                  <a:pt x="1377" y="600"/>
                </a:lnTo>
                <a:lnTo>
                  <a:pt x="1377" y="601"/>
                </a:lnTo>
                <a:lnTo>
                  <a:pt x="1378" y="602"/>
                </a:lnTo>
                <a:lnTo>
                  <a:pt x="1379" y="602"/>
                </a:lnTo>
                <a:lnTo>
                  <a:pt x="1380" y="602"/>
                </a:lnTo>
                <a:lnTo>
                  <a:pt x="1381" y="602"/>
                </a:lnTo>
                <a:lnTo>
                  <a:pt x="1382" y="602"/>
                </a:lnTo>
                <a:lnTo>
                  <a:pt x="1382" y="603"/>
                </a:lnTo>
                <a:lnTo>
                  <a:pt x="1382" y="603"/>
                </a:lnTo>
                <a:lnTo>
                  <a:pt x="1383" y="604"/>
                </a:lnTo>
                <a:lnTo>
                  <a:pt x="1384" y="605"/>
                </a:lnTo>
                <a:lnTo>
                  <a:pt x="1384" y="606"/>
                </a:lnTo>
                <a:lnTo>
                  <a:pt x="1385" y="606"/>
                </a:lnTo>
                <a:lnTo>
                  <a:pt x="1385" y="607"/>
                </a:lnTo>
                <a:lnTo>
                  <a:pt x="1386" y="607"/>
                </a:lnTo>
                <a:lnTo>
                  <a:pt x="1386" y="608"/>
                </a:lnTo>
                <a:lnTo>
                  <a:pt x="1387" y="608"/>
                </a:lnTo>
                <a:lnTo>
                  <a:pt x="1388" y="609"/>
                </a:lnTo>
                <a:lnTo>
                  <a:pt x="1389" y="609"/>
                </a:lnTo>
                <a:lnTo>
                  <a:pt x="1390" y="609"/>
                </a:lnTo>
                <a:lnTo>
                  <a:pt x="1390" y="610"/>
                </a:lnTo>
                <a:lnTo>
                  <a:pt x="1391" y="610"/>
                </a:lnTo>
                <a:lnTo>
                  <a:pt x="1391" y="611"/>
                </a:lnTo>
                <a:lnTo>
                  <a:pt x="1391" y="612"/>
                </a:lnTo>
                <a:lnTo>
                  <a:pt x="1392" y="612"/>
                </a:lnTo>
                <a:lnTo>
                  <a:pt x="1392" y="613"/>
                </a:lnTo>
                <a:lnTo>
                  <a:pt x="1393" y="613"/>
                </a:lnTo>
                <a:lnTo>
                  <a:pt x="1394" y="613"/>
                </a:lnTo>
                <a:lnTo>
                  <a:pt x="1395" y="613"/>
                </a:lnTo>
                <a:lnTo>
                  <a:pt x="1396" y="614"/>
                </a:lnTo>
                <a:lnTo>
                  <a:pt x="1397" y="615"/>
                </a:lnTo>
                <a:lnTo>
                  <a:pt x="1398" y="616"/>
                </a:lnTo>
                <a:lnTo>
                  <a:pt x="1399" y="617"/>
                </a:lnTo>
                <a:lnTo>
                  <a:pt x="1399" y="617"/>
                </a:lnTo>
                <a:lnTo>
                  <a:pt x="1399" y="619"/>
                </a:lnTo>
                <a:lnTo>
                  <a:pt x="1400" y="620"/>
                </a:lnTo>
                <a:lnTo>
                  <a:pt x="1400" y="621"/>
                </a:lnTo>
                <a:lnTo>
                  <a:pt x="1400" y="622"/>
                </a:lnTo>
                <a:lnTo>
                  <a:pt x="1401" y="623"/>
                </a:lnTo>
                <a:lnTo>
                  <a:pt x="1401" y="624"/>
                </a:lnTo>
                <a:lnTo>
                  <a:pt x="1402" y="625"/>
                </a:lnTo>
                <a:lnTo>
                  <a:pt x="1402" y="626"/>
                </a:lnTo>
                <a:lnTo>
                  <a:pt x="1403" y="627"/>
                </a:lnTo>
                <a:lnTo>
                  <a:pt x="1403" y="628"/>
                </a:lnTo>
                <a:lnTo>
                  <a:pt x="1402" y="628"/>
                </a:lnTo>
                <a:lnTo>
                  <a:pt x="1403" y="628"/>
                </a:lnTo>
                <a:lnTo>
                  <a:pt x="1403" y="629"/>
                </a:lnTo>
                <a:lnTo>
                  <a:pt x="1403" y="630"/>
                </a:lnTo>
                <a:lnTo>
                  <a:pt x="1403" y="631"/>
                </a:lnTo>
                <a:lnTo>
                  <a:pt x="1403" y="632"/>
                </a:lnTo>
                <a:lnTo>
                  <a:pt x="1403" y="632"/>
                </a:lnTo>
                <a:lnTo>
                  <a:pt x="1403" y="636"/>
                </a:lnTo>
                <a:lnTo>
                  <a:pt x="1403" y="638"/>
                </a:lnTo>
                <a:lnTo>
                  <a:pt x="1403" y="639"/>
                </a:lnTo>
                <a:lnTo>
                  <a:pt x="1403" y="640"/>
                </a:lnTo>
                <a:lnTo>
                  <a:pt x="1404" y="640"/>
                </a:lnTo>
                <a:lnTo>
                  <a:pt x="1404" y="641"/>
                </a:lnTo>
                <a:lnTo>
                  <a:pt x="1404" y="642"/>
                </a:lnTo>
                <a:lnTo>
                  <a:pt x="1404" y="643"/>
                </a:lnTo>
                <a:lnTo>
                  <a:pt x="1406" y="644"/>
                </a:lnTo>
                <a:lnTo>
                  <a:pt x="1407" y="646"/>
                </a:lnTo>
                <a:lnTo>
                  <a:pt x="1408" y="646"/>
                </a:lnTo>
                <a:lnTo>
                  <a:pt x="1408" y="647"/>
                </a:lnTo>
                <a:lnTo>
                  <a:pt x="1409" y="647"/>
                </a:lnTo>
                <a:lnTo>
                  <a:pt x="1409" y="648"/>
                </a:lnTo>
                <a:lnTo>
                  <a:pt x="1410" y="648"/>
                </a:lnTo>
                <a:lnTo>
                  <a:pt x="1410" y="649"/>
                </a:lnTo>
                <a:lnTo>
                  <a:pt x="1411" y="649"/>
                </a:lnTo>
                <a:lnTo>
                  <a:pt x="1411" y="650"/>
                </a:lnTo>
                <a:lnTo>
                  <a:pt x="1412" y="650"/>
                </a:lnTo>
                <a:lnTo>
                  <a:pt x="1413" y="652"/>
                </a:lnTo>
                <a:lnTo>
                  <a:pt x="1414" y="654"/>
                </a:lnTo>
                <a:lnTo>
                  <a:pt x="1414" y="655"/>
                </a:lnTo>
                <a:lnTo>
                  <a:pt x="1415" y="657"/>
                </a:lnTo>
                <a:lnTo>
                  <a:pt x="1415" y="658"/>
                </a:lnTo>
                <a:lnTo>
                  <a:pt x="1416" y="658"/>
                </a:lnTo>
                <a:lnTo>
                  <a:pt x="1419" y="659"/>
                </a:lnTo>
                <a:lnTo>
                  <a:pt x="1419" y="660"/>
                </a:lnTo>
                <a:lnTo>
                  <a:pt x="1419" y="661"/>
                </a:lnTo>
                <a:lnTo>
                  <a:pt x="1419" y="662"/>
                </a:lnTo>
                <a:lnTo>
                  <a:pt x="1420" y="663"/>
                </a:lnTo>
                <a:lnTo>
                  <a:pt x="1419" y="664"/>
                </a:lnTo>
                <a:lnTo>
                  <a:pt x="1419" y="667"/>
                </a:lnTo>
                <a:lnTo>
                  <a:pt x="1419" y="668"/>
                </a:lnTo>
                <a:lnTo>
                  <a:pt x="1419" y="669"/>
                </a:lnTo>
                <a:lnTo>
                  <a:pt x="1419" y="670"/>
                </a:lnTo>
                <a:lnTo>
                  <a:pt x="1420" y="671"/>
                </a:lnTo>
                <a:lnTo>
                  <a:pt x="1420" y="673"/>
                </a:lnTo>
                <a:lnTo>
                  <a:pt x="1421" y="677"/>
                </a:lnTo>
                <a:lnTo>
                  <a:pt x="1421" y="678"/>
                </a:lnTo>
                <a:lnTo>
                  <a:pt x="1422" y="678"/>
                </a:lnTo>
                <a:lnTo>
                  <a:pt x="1423" y="679"/>
                </a:lnTo>
                <a:lnTo>
                  <a:pt x="1423" y="680"/>
                </a:lnTo>
                <a:lnTo>
                  <a:pt x="1425" y="681"/>
                </a:lnTo>
                <a:lnTo>
                  <a:pt x="1426" y="683"/>
                </a:lnTo>
                <a:lnTo>
                  <a:pt x="1428" y="684"/>
                </a:lnTo>
                <a:lnTo>
                  <a:pt x="1429" y="685"/>
                </a:lnTo>
                <a:lnTo>
                  <a:pt x="1430" y="685"/>
                </a:lnTo>
                <a:lnTo>
                  <a:pt x="1431" y="686"/>
                </a:lnTo>
                <a:lnTo>
                  <a:pt x="1432" y="686"/>
                </a:lnTo>
                <a:lnTo>
                  <a:pt x="1434" y="686"/>
                </a:lnTo>
                <a:lnTo>
                  <a:pt x="1435" y="686"/>
                </a:lnTo>
                <a:lnTo>
                  <a:pt x="1436" y="687"/>
                </a:lnTo>
                <a:lnTo>
                  <a:pt x="1437" y="687"/>
                </a:lnTo>
                <a:lnTo>
                  <a:pt x="1438" y="688"/>
                </a:lnTo>
                <a:lnTo>
                  <a:pt x="1439" y="688"/>
                </a:lnTo>
                <a:lnTo>
                  <a:pt x="1439" y="689"/>
                </a:lnTo>
                <a:lnTo>
                  <a:pt x="1440" y="690"/>
                </a:lnTo>
                <a:lnTo>
                  <a:pt x="1440" y="691"/>
                </a:lnTo>
                <a:lnTo>
                  <a:pt x="1440" y="692"/>
                </a:lnTo>
                <a:lnTo>
                  <a:pt x="1441" y="692"/>
                </a:lnTo>
                <a:lnTo>
                  <a:pt x="1441" y="693"/>
                </a:lnTo>
                <a:lnTo>
                  <a:pt x="1442" y="694"/>
                </a:lnTo>
                <a:lnTo>
                  <a:pt x="1443" y="694"/>
                </a:lnTo>
                <a:lnTo>
                  <a:pt x="1444" y="695"/>
                </a:lnTo>
                <a:lnTo>
                  <a:pt x="1444" y="696"/>
                </a:lnTo>
                <a:lnTo>
                  <a:pt x="1445" y="696"/>
                </a:lnTo>
                <a:lnTo>
                  <a:pt x="1446" y="696"/>
                </a:lnTo>
                <a:lnTo>
                  <a:pt x="1446" y="697"/>
                </a:lnTo>
                <a:lnTo>
                  <a:pt x="1447" y="697"/>
                </a:lnTo>
                <a:lnTo>
                  <a:pt x="1448" y="697"/>
                </a:lnTo>
                <a:lnTo>
                  <a:pt x="1449" y="697"/>
                </a:lnTo>
                <a:lnTo>
                  <a:pt x="1450" y="697"/>
                </a:lnTo>
                <a:lnTo>
                  <a:pt x="1451" y="697"/>
                </a:lnTo>
                <a:lnTo>
                  <a:pt x="1451" y="696"/>
                </a:lnTo>
                <a:lnTo>
                  <a:pt x="1452" y="696"/>
                </a:lnTo>
                <a:lnTo>
                  <a:pt x="1452" y="695"/>
                </a:lnTo>
                <a:lnTo>
                  <a:pt x="1453" y="695"/>
                </a:lnTo>
                <a:lnTo>
                  <a:pt x="1454" y="694"/>
                </a:lnTo>
                <a:lnTo>
                  <a:pt x="1455" y="694"/>
                </a:lnTo>
                <a:lnTo>
                  <a:pt x="1456" y="694"/>
                </a:lnTo>
                <a:lnTo>
                  <a:pt x="1457" y="694"/>
                </a:lnTo>
                <a:lnTo>
                  <a:pt x="1458" y="694"/>
                </a:lnTo>
                <a:lnTo>
                  <a:pt x="1459" y="694"/>
                </a:lnTo>
                <a:lnTo>
                  <a:pt x="1460" y="695"/>
                </a:lnTo>
                <a:lnTo>
                  <a:pt x="1461" y="696"/>
                </a:lnTo>
                <a:lnTo>
                  <a:pt x="1461" y="697"/>
                </a:lnTo>
                <a:lnTo>
                  <a:pt x="1462" y="698"/>
                </a:lnTo>
                <a:lnTo>
                  <a:pt x="1462" y="699"/>
                </a:lnTo>
                <a:lnTo>
                  <a:pt x="1463" y="699"/>
                </a:lnTo>
                <a:lnTo>
                  <a:pt x="1464" y="699"/>
                </a:lnTo>
                <a:lnTo>
                  <a:pt x="1464" y="700"/>
                </a:lnTo>
                <a:lnTo>
                  <a:pt x="1466" y="701"/>
                </a:lnTo>
                <a:lnTo>
                  <a:pt x="1467" y="701"/>
                </a:lnTo>
                <a:lnTo>
                  <a:pt x="1470" y="702"/>
                </a:lnTo>
                <a:lnTo>
                  <a:pt x="1471" y="702"/>
                </a:lnTo>
                <a:lnTo>
                  <a:pt x="1472" y="702"/>
                </a:lnTo>
                <a:lnTo>
                  <a:pt x="1473" y="702"/>
                </a:lnTo>
                <a:lnTo>
                  <a:pt x="1474" y="703"/>
                </a:lnTo>
                <a:lnTo>
                  <a:pt x="1475" y="703"/>
                </a:lnTo>
                <a:lnTo>
                  <a:pt x="1475" y="704"/>
                </a:lnTo>
                <a:lnTo>
                  <a:pt x="1476" y="705"/>
                </a:lnTo>
                <a:lnTo>
                  <a:pt x="1477" y="706"/>
                </a:lnTo>
                <a:lnTo>
                  <a:pt x="1478" y="707"/>
                </a:lnTo>
                <a:lnTo>
                  <a:pt x="1480" y="708"/>
                </a:lnTo>
                <a:lnTo>
                  <a:pt x="1481" y="708"/>
                </a:lnTo>
                <a:lnTo>
                  <a:pt x="1481" y="709"/>
                </a:lnTo>
                <a:lnTo>
                  <a:pt x="1482" y="709"/>
                </a:lnTo>
                <a:lnTo>
                  <a:pt x="1483" y="709"/>
                </a:lnTo>
                <a:lnTo>
                  <a:pt x="1484" y="709"/>
                </a:lnTo>
                <a:lnTo>
                  <a:pt x="1485" y="709"/>
                </a:lnTo>
                <a:lnTo>
                  <a:pt x="1488" y="714"/>
                </a:lnTo>
                <a:lnTo>
                  <a:pt x="1488" y="715"/>
                </a:lnTo>
                <a:lnTo>
                  <a:pt x="1488" y="716"/>
                </a:lnTo>
                <a:lnTo>
                  <a:pt x="1489" y="717"/>
                </a:lnTo>
                <a:lnTo>
                  <a:pt x="1489" y="718"/>
                </a:lnTo>
                <a:lnTo>
                  <a:pt x="1490" y="718"/>
                </a:lnTo>
                <a:lnTo>
                  <a:pt x="1490" y="719"/>
                </a:lnTo>
                <a:lnTo>
                  <a:pt x="1491" y="719"/>
                </a:lnTo>
                <a:lnTo>
                  <a:pt x="1492" y="719"/>
                </a:lnTo>
                <a:lnTo>
                  <a:pt x="1494" y="720"/>
                </a:lnTo>
                <a:lnTo>
                  <a:pt x="1494" y="721"/>
                </a:lnTo>
                <a:lnTo>
                  <a:pt x="1494" y="722"/>
                </a:lnTo>
                <a:lnTo>
                  <a:pt x="1496" y="723"/>
                </a:lnTo>
                <a:lnTo>
                  <a:pt x="1498" y="724"/>
                </a:lnTo>
                <a:lnTo>
                  <a:pt x="1499" y="725"/>
                </a:lnTo>
                <a:lnTo>
                  <a:pt x="1500" y="725"/>
                </a:lnTo>
                <a:lnTo>
                  <a:pt x="1501" y="729"/>
                </a:lnTo>
                <a:lnTo>
                  <a:pt x="1502" y="730"/>
                </a:lnTo>
                <a:lnTo>
                  <a:pt x="1503" y="730"/>
                </a:lnTo>
                <a:lnTo>
                  <a:pt x="1504" y="731"/>
                </a:lnTo>
                <a:lnTo>
                  <a:pt x="1504" y="732"/>
                </a:lnTo>
                <a:lnTo>
                  <a:pt x="1505" y="734"/>
                </a:lnTo>
                <a:lnTo>
                  <a:pt x="1505" y="735"/>
                </a:lnTo>
                <a:lnTo>
                  <a:pt x="1506" y="736"/>
                </a:lnTo>
                <a:lnTo>
                  <a:pt x="1506" y="737"/>
                </a:lnTo>
                <a:lnTo>
                  <a:pt x="1507" y="739"/>
                </a:lnTo>
                <a:lnTo>
                  <a:pt x="1508" y="740"/>
                </a:lnTo>
                <a:lnTo>
                  <a:pt x="1508" y="741"/>
                </a:lnTo>
                <a:lnTo>
                  <a:pt x="1508" y="743"/>
                </a:lnTo>
                <a:lnTo>
                  <a:pt x="1508" y="745"/>
                </a:lnTo>
                <a:lnTo>
                  <a:pt x="1510" y="747"/>
                </a:lnTo>
                <a:lnTo>
                  <a:pt x="1512" y="748"/>
                </a:lnTo>
                <a:lnTo>
                  <a:pt x="1515" y="749"/>
                </a:lnTo>
                <a:lnTo>
                  <a:pt x="1518" y="750"/>
                </a:lnTo>
                <a:lnTo>
                  <a:pt x="1521" y="752"/>
                </a:lnTo>
                <a:lnTo>
                  <a:pt x="1522" y="752"/>
                </a:lnTo>
                <a:lnTo>
                  <a:pt x="1523" y="752"/>
                </a:lnTo>
                <a:lnTo>
                  <a:pt x="1524" y="753"/>
                </a:lnTo>
                <a:lnTo>
                  <a:pt x="1526" y="755"/>
                </a:lnTo>
                <a:lnTo>
                  <a:pt x="1529" y="756"/>
                </a:lnTo>
                <a:lnTo>
                  <a:pt x="1532" y="756"/>
                </a:lnTo>
                <a:lnTo>
                  <a:pt x="1534" y="758"/>
                </a:lnTo>
                <a:lnTo>
                  <a:pt x="1535" y="759"/>
                </a:lnTo>
                <a:lnTo>
                  <a:pt x="1536" y="760"/>
                </a:lnTo>
                <a:lnTo>
                  <a:pt x="1538" y="764"/>
                </a:lnTo>
                <a:lnTo>
                  <a:pt x="1538" y="765"/>
                </a:lnTo>
                <a:lnTo>
                  <a:pt x="1539" y="765"/>
                </a:lnTo>
                <a:lnTo>
                  <a:pt x="1539" y="766"/>
                </a:lnTo>
                <a:lnTo>
                  <a:pt x="1540" y="767"/>
                </a:lnTo>
                <a:lnTo>
                  <a:pt x="1541" y="768"/>
                </a:lnTo>
                <a:lnTo>
                  <a:pt x="1541" y="769"/>
                </a:lnTo>
                <a:lnTo>
                  <a:pt x="1541" y="770"/>
                </a:lnTo>
                <a:lnTo>
                  <a:pt x="1541" y="771"/>
                </a:lnTo>
                <a:lnTo>
                  <a:pt x="1541" y="772"/>
                </a:lnTo>
                <a:lnTo>
                  <a:pt x="1541" y="773"/>
                </a:lnTo>
                <a:lnTo>
                  <a:pt x="1540" y="773"/>
                </a:lnTo>
                <a:lnTo>
                  <a:pt x="1540" y="774"/>
                </a:lnTo>
                <a:lnTo>
                  <a:pt x="1539" y="775"/>
                </a:lnTo>
                <a:lnTo>
                  <a:pt x="1538" y="775"/>
                </a:lnTo>
                <a:lnTo>
                  <a:pt x="1536" y="775"/>
                </a:lnTo>
                <a:lnTo>
                  <a:pt x="1535" y="775"/>
                </a:lnTo>
                <a:lnTo>
                  <a:pt x="1534" y="776"/>
                </a:lnTo>
                <a:lnTo>
                  <a:pt x="1533" y="776"/>
                </a:lnTo>
                <a:lnTo>
                  <a:pt x="1533" y="777"/>
                </a:lnTo>
                <a:lnTo>
                  <a:pt x="1533" y="778"/>
                </a:lnTo>
                <a:lnTo>
                  <a:pt x="1534" y="778"/>
                </a:lnTo>
                <a:lnTo>
                  <a:pt x="1535" y="780"/>
                </a:lnTo>
                <a:lnTo>
                  <a:pt x="1536" y="780"/>
                </a:lnTo>
                <a:lnTo>
                  <a:pt x="1536" y="781"/>
                </a:lnTo>
                <a:lnTo>
                  <a:pt x="1537" y="781"/>
                </a:lnTo>
                <a:lnTo>
                  <a:pt x="1538" y="781"/>
                </a:lnTo>
                <a:lnTo>
                  <a:pt x="1538" y="781"/>
                </a:lnTo>
                <a:lnTo>
                  <a:pt x="1540" y="781"/>
                </a:lnTo>
                <a:lnTo>
                  <a:pt x="1541" y="781"/>
                </a:lnTo>
                <a:lnTo>
                  <a:pt x="1541" y="782"/>
                </a:lnTo>
                <a:lnTo>
                  <a:pt x="1542" y="782"/>
                </a:lnTo>
                <a:lnTo>
                  <a:pt x="1543" y="782"/>
                </a:lnTo>
                <a:lnTo>
                  <a:pt x="1543" y="783"/>
                </a:lnTo>
                <a:lnTo>
                  <a:pt x="1543" y="784"/>
                </a:lnTo>
                <a:lnTo>
                  <a:pt x="1542" y="785"/>
                </a:lnTo>
                <a:lnTo>
                  <a:pt x="1541" y="786"/>
                </a:lnTo>
                <a:lnTo>
                  <a:pt x="1540" y="786"/>
                </a:lnTo>
                <a:lnTo>
                  <a:pt x="1539" y="785"/>
                </a:lnTo>
                <a:lnTo>
                  <a:pt x="1538" y="784"/>
                </a:lnTo>
                <a:lnTo>
                  <a:pt x="1537" y="784"/>
                </a:lnTo>
                <a:lnTo>
                  <a:pt x="1537" y="783"/>
                </a:lnTo>
                <a:lnTo>
                  <a:pt x="1536" y="784"/>
                </a:lnTo>
                <a:lnTo>
                  <a:pt x="1535" y="785"/>
                </a:lnTo>
                <a:lnTo>
                  <a:pt x="1535" y="786"/>
                </a:lnTo>
                <a:lnTo>
                  <a:pt x="1534" y="786"/>
                </a:lnTo>
                <a:lnTo>
                  <a:pt x="1533" y="786"/>
                </a:lnTo>
                <a:lnTo>
                  <a:pt x="1533" y="787"/>
                </a:lnTo>
                <a:lnTo>
                  <a:pt x="1532" y="786"/>
                </a:lnTo>
                <a:lnTo>
                  <a:pt x="1531" y="786"/>
                </a:lnTo>
                <a:lnTo>
                  <a:pt x="1530" y="786"/>
                </a:lnTo>
                <a:lnTo>
                  <a:pt x="1529" y="785"/>
                </a:lnTo>
                <a:lnTo>
                  <a:pt x="1528" y="785"/>
                </a:lnTo>
                <a:lnTo>
                  <a:pt x="1528" y="786"/>
                </a:lnTo>
                <a:lnTo>
                  <a:pt x="1527" y="787"/>
                </a:lnTo>
                <a:lnTo>
                  <a:pt x="1528" y="788"/>
                </a:lnTo>
                <a:lnTo>
                  <a:pt x="1529" y="789"/>
                </a:lnTo>
                <a:lnTo>
                  <a:pt x="1530" y="790"/>
                </a:lnTo>
                <a:lnTo>
                  <a:pt x="1531" y="790"/>
                </a:lnTo>
                <a:lnTo>
                  <a:pt x="1532" y="791"/>
                </a:lnTo>
                <a:lnTo>
                  <a:pt x="1532" y="792"/>
                </a:lnTo>
                <a:lnTo>
                  <a:pt x="1532" y="793"/>
                </a:lnTo>
                <a:lnTo>
                  <a:pt x="1533" y="795"/>
                </a:lnTo>
                <a:lnTo>
                  <a:pt x="1533" y="796"/>
                </a:lnTo>
                <a:lnTo>
                  <a:pt x="1534" y="797"/>
                </a:lnTo>
                <a:lnTo>
                  <a:pt x="1534" y="798"/>
                </a:lnTo>
                <a:lnTo>
                  <a:pt x="1534" y="799"/>
                </a:lnTo>
                <a:lnTo>
                  <a:pt x="1534" y="800"/>
                </a:lnTo>
                <a:lnTo>
                  <a:pt x="1535" y="801"/>
                </a:lnTo>
                <a:lnTo>
                  <a:pt x="1535" y="801"/>
                </a:lnTo>
                <a:lnTo>
                  <a:pt x="1536" y="801"/>
                </a:lnTo>
                <a:lnTo>
                  <a:pt x="1537" y="802"/>
                </a:lnTo>
                <a:lnTo>
                  <a:pt x="1537" y="803"/>
                </a:lnTo>
                <a:lnTo>
                  <a:pt x="1537" y="804"/>
                </a:lnTo>
                <a:lnTo>
                  <a:pt x="1536" y="804"/>
                </a:lnTo>
                <a:lnTo>
                  <a:pt x="1536" y="805"/>
                </a:lnTo>
                <a:lnTo>
                  <a:pt x="1535" y="805"/>
                </a:lnTo>
                <a:lnTo>
                  <a:pt x="1535" y="806"/>
                </a:lnTo>
                <a:lnTo>
                  <a:pt x="1534" y="806"/>
                </a:lnTo>
                <a:lnTo>
                  <a:pt x="1533" y="806"/>
                </a:lnTo>
                <a:lnTo>
                  <a:pt x="1533" y="805"/>
                </a:lnTo>
                <a:lnTo>
                  <a:pt x="1532" y="805"/>
                </a:lnTo>
                <a:lnTo>
                  <a:pt x="1532" y="804"/>
                </a:lnTo>
                <a:lnTo>
                  <a:pt x="1531" y="804"/>
                </a:lnTo>
                <a:lnTo>
                  <a:pt x="1530" y="803"/>
                </a:lnTo>
                <a:lnTo>
                  <a:pt x="1529" y="803"/>
                </a:lnTo>
                <a:lnTo>
                  <a:pt x="1529" y="804"/>
                </a:lnTo>
                <a:lnTo>
                  <a:pt x="1528" y="804"/>
                </a:lnTo>
                <a:lnTo>
                  <a:pt x="1527" y="804"/>
                </a:lnTo>
                <a:lnTo>
                  <a:pt x="1527" y="805"/>
                </a:lnTo>
                <a:lnTo>
                  <a:pt x="1527" y="806"/>
                </a:lnTo>
                <a:lnTo>
                  <a:pt x="1527" y="807"/>
                </a:lnTo>
                <a:lnTo>
                  <a:pt x="1528" y="807"/>
                </a:lnTo>
                <a:lnTo>
                  <a:pt x="1528" y="808"/>
                </a:lnTo>
                <a:lnTo>
                  <a:pt x="1529" y="808"/>
                </a:lnTo>
                <a:lnTo>
                  <a:pt x="1529" y="809"/>
                </a:lnTo>
                <a:lnTo>
                  <a:pt x="1530" y="809"/>
                </a:lnTo>
                <a:lnTo>
                  <a:pt x="1530" y="810"/>
                </a:lnTo>
                <a:lnTo>
                  <a:pt x="1531" y="811"/>
                </a:lnTo>
                <a:lnTo>
                  <a:pt x="1532" y="811"/>
                </a:lnTo>
                <a:lnTo>
                  <a:pt x="1533" y="812"/>
                </a:lnTo>
                <a:lnTo>
                  <a:pt x="1533" y="813"/>
                </a:lnTo>
                <a:lnTo>
                  <a:pt x="1532" y="814"/>
                </a:lnTo>
                <a:lnTo>
                  <a:pt x="1532" y="815"/>
                </a:lnTo>
                <a:lnTo>
                  <a:pt x="1531" y="815"/>
                </a:lnTo>
                <a:lnTo>
                  <a:pt x="1531" y="816"/>
                </a:lnTo>
                <a:lnTo>
                  <a:pt x="1530" y="816"/>
                </a:lnTo>
                <a:lnTo>
                  <a:pt x="1530" y="817"/>
                </a:lnTo>
                <a:lnTo>
                  <a:pt x="1531" y="818"/>
                </a:lnTo>
                <a:lnTo>
                  <a:pt x="1532" y="819"/>
                </a:lnTo>
                <a:lnTo>
                  <a:pt x="1533" y="819"/>
                </a:lnTo>
                <a:lnTo>
                  <a:pt x="1534" y="819"/>
                </a:lnTo>
                <a:lnTo>
                  <a:pt x="1534" y="818"/>
                </a:lnTo>
                <a:lnTo>
                  <a:pt x="1535" y="818"/>
                </a:lnTo>
                <a:lnTo>
                  <a:pt x="1536" y="818"/>
                </a:lnTo>
                <a:lnTo>
                  <a:pt x="1537" y="818"/>
                </a:lnTo>
                <a:lnTo>
                  <a:pt x="1538" y="818"/>
                </a:lnTo>
                <a:lnTo>
                  <a:pt x="1539" y="819"/>
                </a:lnTo>
                <a:lnTo>
                  <a:pt x="1539" y="820"/>
                </a:lnTo>
                <a:lnTo>
                  <a:pt x="1540" y="820"/>
                </a:lnTo>
                <a:lnTo>
                  <a:pt x="1541" y="819"/>
                </a:lnTo>
                <a:lnTo>
                  <a:pt x="1541" y="818"/>
                </a:lnTo>
                <a:lnTo>
                  <a:pt x="1542" y="818"/>
                </a:lnTo>
                <a:lnTo>
                  <a:pt x="1542" y="817"/>
                </a:lnTo>
                <a:lnTo>
                  <a:pt x="1543" y="817"/>
                </a:lnTo>
                <a:lnTo>
                  <a:pt x="1543" y="816"/>
                </a:lnTo>
                <a:lnTo>
                  <a:pt x="1543" y="817"/>
                </a:lnTo>
                <a:lnTo>
                  <a:pt x="1544" y="817"/>
                </a:lnTo>
                <a:lnTo>
                  <a:pt x="1544" y="818"/>
                </a:lnTo>
                <a:lnTo>
                  <a:pt x="1544" y="819"/>
                </a:lnTo>
                <a:lnTo>
                  <a:pt x="1543" y="819"/>
                </a:lnTo>
                <a:lnTo>
                  <a:pt x="1542" y="819"/>
                </a:lnTo>
                <a:lnTo>
                  <a:pt x="1541" y="819"/>
                </a:lnTo>
                <a:lnTo>
                  <a:pt x="1541" y="820"/>
                </a:lnTo>
                <a:lnTo>
                  <a:pt x="1541" y="821"/>
                </a:lnTo>
                <a:lnTo>
                  <a:pt x="1540" y="821"/>
                </a:lnTo>
                <a:lnTo>
                  <a:pt x="1540" y="822"/>
                </a:lnTo>
                <a:lnTo>
                  <a:pt x="1540" y="822"/>
                </a:lnTo>
                <a:lnTo>
                  <a:pt x="1540" y="823"/>
                </a:lnTo>
                <a:lnTo>
                  <a:pt x="1541" y="823"/>
                </a:lnTo>
                <a:lnTo>
                  <a:pt x="1541" y="824"/>
                </a:lnTo>
                <a:lnTo>
                  <a:pt x="1542" y="824"/>
                </a:lnTo>
                <a:lnTo>
                  <a:pt x="1543" y="825"/>
                </a:lnTo>
                <a:lnTo>
                  <a:pt x="1544" y="825"/>
                </a:lnTo>
                <a:lnTo>
                  <a:pt x="1544" y="826"/>
                </a:lnTo>
                <a:lnTo>
                  <a:pt x="1545" y="826"/>
                </a:lnTo>
                <a:lnTo>
                  <a:pt x="1545" y="827"/>
                </a:lnTo>
                <a:lnTo>
                  <a:pt x="1544" y="827"/>
                </a:lnTo>
                <a:lnTo>
                  <a:pt x="1544" y="828"/>
                </a:lnTo>
                <a:lnTo>
                  <a:pt x="1543" y="828"/>
                </a:lnTo>
                <a:lnTo>
                  <a:pt x="1543" y="829"/>
                </a:lnTo>
                <a:lnTo>
                  <a:pt x="1542" y="829"/>
                </a:lnTo>
                <a:lnTo>
                  <a:pt x="1542" y="830"/>
                </a:lnTo>
                <a:lnTo>
                  <a:pt x="1543" y="830"/>
                </a:lnTo>
                <a:lnTo>
                  <a:pt x="1544" y="830"/>
                </a:lnTo>
                <a:lnTo>
                  <a:pt x="1545" y="829"/>
                </a:lnTo>
                <a:lnTo>
                  <a:pt x="1546" y="829"/>
                </a:lnTo>
                <a:lnTo>
                  <a:pt x="1546" y="828"/>
                </a:lnTo>
                <a:lnTo>
                  <a:pt x="1546" y="827"/>
                </a:lnTo>
                <a:lnTo>
                  <a:pt x="1545" y="827"/>
                </a:lnTo>
                <a:lnTo>
                  <a:pt x="1546" y="826"/>
                </a:lnTo>
                <a:lnTo>
                  <a:pt x="1546" y="825"/>
                </a:lnTo>
                <a:lnTo>
                  <a:pt x="1546" y="825"/>
                </a:lnTo>
                <a:lnTo>
                  <a:pt x="1546" y="824"/>
                </a:lnTo>
                <a:lnTo>
                  <a:pt x="1546" y="823"/>
                </a:lnTo>
                <a:lnTo>
                  <a:pt x="1546" y="822"/>
                </a:lnTo>
                <a:lnTo>
                  <a:pt x="1546" y="822"/>
                </a:lnTo>
                <a:lnTo>
                  <a:pt x="1547" y="822"/>
                </a:lnTo>
                <a:lnTo>
                  <a:pt x="1547" y="822"/>
                </a:lnTo>
                <a:lnTo>
                  <a:pt x="1547" y="823"/>
                </a:lnTo>
                <a:lnTo>
                  <a:pt x="1548" y="823"/>
                </a:lnTo>
                <a:lnTo>
                  <a:pt x="1548" y="824"/>
                </a:lnTo>
                <a:lnTo>
                  <a:pt x="1549" y="824"/>
                </a:lnTo>
                <a:lnTo>
                  <a:pt x="1549" y="825"/>
                </a:lnTo>
                <a:lnTo>
                  <a:pt x="1549" y="826"/>
                </a:lnTo>
                <a:lnTo>
                  <a:pt x="1548" y="826"/>
                </a:lnTo>
                <a:lnTo>
                  <a:pt x="1548" y="827"/>
                </a:lnTo>
                <a:lnTo>
                  <a:pt x="1547" y="827"/>
                </a:lnTo>
                <a:lnTo>
                  <a:pt x="1548" y="827"/>
                </a:lnTo>
                <a:lnTo>
                  <a:pt x="1548" y="828"/>
                </a:lnTo>
                <a:lnTo>
                  <a:pt x="1549" y="829"/>
                </a:lnTo>
                <a:lnTo>
                  <a:pt x="1550" y="829"/>
                </a:lnTo>
                <a:lnTo>
                  <a:pt x="1550" y="828"/>
                </a:lnTo>
                <a:lnTo>
                  <a:pt x="1551" y="828"/>
                </a:lnTo>
                <a:lnTo>
                  <a:pt x="1552" y="828"/>
                </a:lnTo>
                <a:lnTo>
                  <a:pt x="1552" y="829"/>
                </a:lnTo>
                <a:lnTo>
                  <a:pt x="1552" y="830"/>
                </a:lnTo>
                <a:lnTo>
                  <a:pt x="1551" y="830"/>
                </a:lnTo>
                <a:lnTo>
                  <a:pt x="1551" y="831"/>
                </a:lnTo>
                <a:lnTo>
                  <a:pt x="1550" y="831"/>
                </a:lnTo>
                <a:lnTo>
                  <a:pt x="1550" y="832"/>
                </a:lnTo>
                <a:lnTo>
                  <a:pt x="1551" y="832"/>
                </a:lnTo>
                <a:lnTo>
                  <a:pt x="1552" y="832"/>
                </a:lnTo>
                <a:lnTo>
                  <a:pt x="1553" y="832"/>
                </a:lnTo>
                <a:lnTo>
                  <a:pt x="1553" y="831"/>
                </a:lnTo>
                <a:lnTo>
                  <a:pt x="1554" y="831"/>
                </a:lnTo>
                <a:lnTo>
                  <a:pt x="1555" y="831"/>
                </a:lnTo>
                <a:lnTo>
                  <a:pt x="1555" y="832"/>
                </a:lnTo>
                <a:lnTo>
                  <a:pt x="1556" y="832"/>
                </a:lnTo>
                <a:lnTo>
                  <a:pt x="1555" y="833"/>
                </a:lnTo>
                <a:lnTo>
                  <a:pt x="1555" y="834"/>
                </a:lnTo>
                <a:lnTo>
                  <a:pt x="1554" y="834"/>
                </a:lnTo>
                <a:lnTo>
                  <a:pt x="1554" y="835"/>
                </a:lnTo>
                <a:lnTo>
                  <a:pt x="1554" y="836"/>
                </a:lnTo>
                <a:lnTo>
                  <a:pt x="1555" y="836"/>
                </a:lnTo>
                <a:lnTo>
                  <a:pt x="1555" y="837"/>
                </a:lnTo>
                <a:lnTo>
                  <a:pt x="1555" y="838"/>
                </a:lnTo>
                <a:lnTo>
                  <a:pt x="1556" y="838"/>
                </a:lnTo>
                <a:lnTo>
                  <a:pt x="1556" y="839"/>
                </a:lnTo>
                <a:lnTo>
                  <a:pt x="1557" y="839"/>
                </a:lnTo>
                <a:lnTo>
                  <a:pt x="1557" y="838"/>
                </a:lnTo>
                <a:lnTo>
                  <a:pt x="1557" y="837"/>
                </a:lnTo>
                <a:lnTo>
                  <a:pt x="1558" y="837"/>
                </a:lnTo>
                <a:lnTo>
                  <a:pt x="1558" y="836"/>
                </a:lnTo>
                <a:lnTo>
                  <a:pt x="1559" y="835"/>
                </a:lnTo>
                <a:lnTo>
                  <a:pt x="1560" y="834"/>
                </a:lnTo>
                <a:lnTo>
                  <a:pt x="1560" y="833"/>
                </a:lnTo>
                <a:lnTo>
                  <a:pt x="1561" y="833"/>
                </a:lnTo>
                <a:lnTo>
                  <a:pt x="1561" y="832"/>
                </a:lnTo>
                <a:lnTo>
                  <a:pt x="1562" y="833"/>
                </a:lnTo>
                <a:lnTo>
                  <a:pt x="1563" y="833"/>
                </a:lnTo>
                <a:lnTo>
                  <a:pt x="1563" y="834"/>
                </a:lnTo>
                <a:lnTo>
                  <a:pt x="1563" y="835"/>
                </a:lnTo>
                <a:lnTo>
                  <a:pt x="1563" y="836"/>
                </a:lnTo>
                <a:lnTo>
                  <a:pt x="1563" y="837"/>
                </a:lnTo>
                <a:lnTo>
                  <a:pt x="1563" y="838"/>
                </a:lnTo>
                <a:lnTo>
                  <a:pt x="1563" y="839"/>
                </a:lnTo>
                <a:lnTo>
                  <a:pt x="1564" y="839"/>
                </a:lnTo>
                <a:lnTo>
                  <a:pt x="1564" y="838"/>
                </a:lnTo>
                <a:lnTo>
                  <a:pt x="1565" y="838"/>
                </a:lnTo>
                <a:lnTo>
                  <a:pt x="1565" y="837"/>
                </a:lnTo>
                <a:lnTo>
                  <a:pt x="1566" y="836"/>
                </a:lnTo>
                <a:lnTo>
                  <a:pt x="1566" y="835"/>
                </a:lnTo>
                <a:lnTo>
                  <a:pt x="1566" y="834"/>
                </a:lnTo>
                <a:lnTo>
                  <a:pt x="1567" y="834"/>
                </a:lnTo>
                <a:lnTo>
                  <a:pt x="1567" y="835"/>
                </a:lnTo>
                <a:lnTo>
                  <a:pt x="1568" y="835"/>
                </a:lnTo>
                <a:lnTo>
                  <a:pt x="1569" y="835"/>
                </a:lnTo>
                <a:lnTo>
                  <a:pt x="1569" y="836"/>
                </a:lnTo>
                <a:lnTo>
                  <a:pt x="1570" y="836"/>
                </a:lnTo>
                <a:lnTo>
                  <a:pt x="1570" y="837"/>
                </a:lnTo>
                <a:lnTo>
                  <a:pt x="1570" y="838"/>
                </a:lnTo>
                <a:lnTo>
                  <a:pt x="1570" y="839"/>
                </a:lnTo>
                <a:lnTo>
                  <a:pt x="1569" y="839"/>
                </a:lnTo>
                <a:lnTo>
                  <a:pt x="1569" y="840"/>
                </a:lnTo>
                <a:lnTo>
                  <a:pt x="1569" y="841"/>
                </a:lnTo>
                <a:lnTo>
                  <a:pt x="1569" y="842"/>
                </a:lnTo>
                <a:lnTo>
                  <a:pt x="1568" y="842"/>
                </a:lnTo>
                <a:lnTo>
                  <a:pt x="1568" y="841"/>
                </a:lnTo>
                <a:lnTo>
                  <a:pt x="1568" y="840"/>
                </a:lnTo>
                <a:lnTo>
                  <a:pt x="1567" y="840"/>
                </a:lnTo>
                <a:lnTo>
                  <a:pt x="1566" y="840"/>
                </a:lnTo>
                <a:lnTo>
                  <a:pt x="1566" y="840"/>
                </a:lnTo>
                <a:lnTo>
                  <a:pt x="1565" y="840"/>
                </a:lnTo>
                <a:lnTo>
                  <a:pt x="1565" y="841"/>
                </a:lnTo>
                <a:lnTo>
                  <a:pt x="1564" y="841"/>
                </a:lnTo>
                <a:lnTo>
                  <a:pt x="1564" y="842"/>
                </a:lnTo>
                <a:lnTo>
                  <a:pt x="1564" y="842"/>
                </a:lnTo>
                <a:lnTo>
                  <a:pt x="1564" y="843"/>
                </a:lnTo>
                <a:lnTo>
                  <a:pt x="1564" y="844"/>
                </a:lnTo>
                <a:lnTo>
                  <a:pt x="1564" y="845"/>
                </a:lnTo>
                <a:lnTo>
                  <a:pt x="1564" y="846"/>
                </a:lnTo>
                <a:lnTo>
                  <a:pt x="1565" y="846"/>
                </a:lnTo>
                <a:lnTo>
                  <a:pt x="1566" y="846"/>
                </a:lnTo>
                <a:lnTo>
                  <a:pt x="1566" y="847"/>
                </a:lnTo>
                <a:lnTo>
                  <a:pt x="1566" y="847"/>
                </a:lnTo>
                <a:lnTo>
                  <a:pt x="1567" y="847"/>
                </a:lnTo>
                <a:lnTo>
                  <a:pt x="1568" y="847"/>
                </a:lnTo>
                <a:lnTo>
                  <a:pt x="1569" y="847"/>
                </a:lnTo>
                <a:lnTo>
                  <a:pt x="1570" y="847"/>
                </a:lnTo>
                <a:lnTo>
                  <a:pt x="1571" y="847"/>
                </a:lnTo>
                <a:lnTo>
                  <a:pt x="1571" y="848"/>
                </a:lnTo>
                <a:lnTo>
                  <a:pt x="1571" y="849"/>
                </a:lnTo>
                <a:lnTo>
                  <a:pt x="1571" y="850"/>
                </a:lnTo>
                <a:lnTo>
                  <a:pt x="1572" y="850"/>
                </a:lnTo>
                <a:lnTo>
                  <a:pt x="1572" y="851"/>
                </a:lnTo>
                <a:lnTo>
                  <a:pt x="1573" y="851"/>
                </a:lnTo>
                <a:lnTo>
                  <a:pt x="1573" y="852"/>
                </a:lnTo>
                <a:lnTo>
                  <a:pt x="1574" y="852"/>
                </a:lnTo>
                <a:lnTo>
                  <a:pt x="1575" y="852"/>
                </a:lnTo>
                <a:lnTo>
                  <a:pt x="1575" y="851"/>
                </a:lnTo>
                <a:lnTo>
                  <a:pt x="1576" y="851"/>
                </a:lnTo>
                <a:lnTo>
                  <a:pt x="1577" y="852"/>
                </a:lnTo>
                <a:lnTo>
                  <a:pt x="1576" y="852"/>
                </a:lnTo>
                <a:lnTo>
                  <a:pt x="1576" y="853"/>
                </a:lnTo>
                <a:lnTo>
                  <a:pt x="1575" y="853"/>
                </a:lnTo>
                <a:lnTo>
                  <a:pt x="1575" y="854"/>
                </a:lnTo>
                <a:lnTo>
                  <a:pt x="1575" y="855"/>
                </a:lnTo>
                <a:lnTo>
                  <a:pt x="1575" y="856"/>
                </a:lnTo>
                <a:lnTo>
                  <a:pt x="1575" y="857"/>
                </a:lnTo>
                <a:lnTo>
                  <a:pt x="1575" y="858"/>
                </a:lnTo>
                <a:lnTo>
                  <a:pt x="1576" y="858"/>
                </a:lnTo>
                <a:lnTo>
                  <a:pt x="1577" y="858"/>
                </a:lnTo>
                <a:lnTo>
                  <a:pt x="1577" y="857"/>
                </a:lnTo>
                <a:lnTo>
                  <a:pt x="1578" y="857"/>
                </a:lnTo>
                <a:lnTo>
                  <a:pt x="1578" y="858"/>
                </a:lnTo>
                <a:lnTo>
                  <a:pt x="1578" y="859"/>
                </a:lnTo>
                <a:lnTo>
                  <a:pt x="1577" y="859"/>
                </a:lnTo>
                <a:lnTo>
                  <a:pt x="1577" y="860"/>
                </a:lnTo>
                <a:lnTo>
                  <a:pt x="1576" y="860"/>
                </a:lnTo>
                <a:lnTo>
                  <a:pt x="1575" y="860"/>
                </a:lnTo>
                <a:lnTo>
                  <a:pt x="1575" y="859"/>
                </a:lnTo>
                <a:lnTo>
                  <a:pt x="1574" y="859"/>
                </a:lnTo>
                <a:lnTo>
                  <a:pt x="1574" y="858"/>
                </a:lnTo>
                <a:lnTo>
                  <a:pt x="1573" y="858"/>
                </a:lnTo>
                <a:lnTo>
                  <a:pt x="1573" y="857"/>
                </a:lnTo>
                <a:lnTo>
                  <a:pt x="1572" y="857"/>
                </a:lnTo>
                <a:lnTo>
                  <a:pt x="1572" y="856"/>
                </a:lnTo>
                <a:lnTo>
                  <a:pt x="1571" y="856"/>
                </a:lnTo>
                <a:lnTo>
                  <a:pt x="1570" y="856"/>
                </a:lnTo>
                <a:lnTo>
                  <a:pt x="1570" y="857"/>
                </a:lnTo>
                <a:lnTo>
                  <a:pt x="1570" y="858"/>
                </a:lnTo>
                <a:lnTo>
                  <a:pt x="1570" y="859"/>
                </a:lnTo>
                <a:lnTo>
                  <a:pt x="1570" y="860"/>
                </a:lnTo>
                <a:lnTo>
                  <a:pt x="1571" y="860"/>
                </a:lnTo>
                <a:lnTo>
                  <a:pt x="1571" y="861"/>
                </a:lnTo>
                <a:lnTo>
                  <a:pt x="1572" y="861"/>
                </a:lnTo>
                <a:lnTo>
                  <a:pt x="1573" y="861"/>
                </a:lnTo>
                <a:lnTo>
                  <a:pt x="1574" y="862"/>
                </a:lnTo>
                <a:lnTo>
                  <a:pt x="1573" y="862"/>
                </a:lnTo>
                <a:lnTo>
                  <a:pt x="1573" y="863"/>
                </a:lnTo>
                <a:lnTo>
                  <a:pt x="1572" y="863"/>
                </a:lnTo>
                <a:lnTo>
                  <a:pt x="1571" y="863"/>
                </a:lnTo>
                <a:lnTo>
                  <a:pt x="1570" y="863"/>
                </a:lnTo>
                <a:lnTo>
                  <a:pt x="1569" y="863"/>
                </a:lnTo>
                <a:lnTo>
                  <a:pt x="1568" y="863"/>
                </a:lnTo>
                <a:lnTo>
                  <a:pt x="1568" y="863"/>
                </a:lnTo>
                <a:lnTo>
                  <a:pt x="1568" y="864"/>
                </a:lnTo>
                <a:lnTo>
                  <a:pt x="1568" y="865"/>
                </a:lnTo>
                <a:lnTo>
                  <a:pt x="1569" y="865"/>
                </a:lnTo>
                <a:lnTo>
                  <a:pt x="1569" y="866"/>
                </a:lnTo>
                <a:lnTo>
                  <a:pt x="1570" y="866"/>
                </a:lnTo>
                <a:lnTo>
                  <a:pt x="1570" y="867"/>
                </a:lnTo>
                <a:lnTo>
                  <a:pt x="1570" y="868"/>
                </a:lnTo>
                <a:lnTo>
                  <a:pt x="1571" y="868"/>
                </a:lnTo>
                <a:lnTo>
                  <a:pt x="1571" y="869"/>
                </a:lnTo>
                <a:lnTo>
                  <a:pt x="1572" y="869"/>
                </a:lnTo>
                <a:lnTo>
                  <a:pt x="1573" y="869"/>
                </a:lnTo>
                <a:lnTo>
                  <a:pt x="1574" y="869"/>
                </a:lnTo>
                <a:lnTo>
                  <a:pt x="1574" y="870"/>
                </a:lnTo>
                <a:lnTo>
                  <a:pt x="1575" y="870"/>
                </a:lnTo>
                <a:lnTo>
                  <a:pt x="1576" y="871"/>
                </a:lnTo>
                <a:lnTo>
                  <a:pt x="1576" y="872"/>
                </a:lnTo>
                <a:lnTo>
                  <a:pt x="1577" y="872"/>
                </a:lnTo>
                <a:lnTo>
                  <a:pt x="1578" y="873"/>
                </a:lnTo>
                <a:lnTo>
                  <a:pt x="1578" y="874"/>
                </a:lnTo>
                <a:lnTo>
                  <a:pt x="1579" y="874"/>
                </a:lnTo>
                <a:lnTo>
                  <a:pt x="1579" y="875"/>
                </a:lnTo>
                <a:lnTo>
                  <a:pt x="1580" y="875"/>
                </a:lnTo>
                <a:lnTo>
                  <a:pt x="1581" y="875"/>
                </a:lnTo>
                <a:lnTo>
                  <a:pt x="1582" y="875"/>
                </a:lnTo>
                <a:lnTo>
                  <a:pt x="1582" y="876"/>
                </a:lnTo>
                <a:lnTo>
                  <a:pt x="1583" y="876"/>
                </a:lnTo>
                <a:lnTo>
                  <a:pt x="1584" y="876"/>
                </a:lnTo>
                <a:lnTo>
                  <a:pt x="1584" y="877"/>
                </a:lnTo>
                <a:lnTo>
                  <a:pt x="1585" y="877"/>
                </a:lnTo>
                <a:lnTo>
                  <a:pt x="1586" y="877"/>
                </a:lnTo>
                <a:lnTo>
                  <a:pt x="1587" y="877"/>
                </a:lnTo>
                <a:lnTo>
                  <a:pt x="1587" y="878"/>
                </a:lnTo>
                <a:lnTo>
                  <a:pt x="1587" y="879"/>
                </a:lnTo>
                <a:lnTo>
                  <a:pt x="1587" y="880"/>
                </a:lnTo>
                <a:lnTo>
                  <a:pt x="1587" y="881"/>
                </a:lnTo>
                <a:lnTo>
                  <a:pt x="1587" y="882"/>
                </a:lnTo>
                <a:lnTo>
                  <a:pt x="1587" y="883"/>
                </a:lnTo>
                <a:lnTo>
                  <a:pt x="1588" y="883"/>
                </a:lnTo>
                <a:lnTo>
                  <a:pt x="1588" y="883"/>
                </a:lnTo>
                <a:lnTo>
                  <a:pt x="1589" y="883"/>
                </a:lnTo>
                <a:lnTo>
                  <a:pt x="1590" y="883"/>
                </a:lnTo>
                <a:lnTo>
                  <a:pt x="1591" y="883"/>
                </a:lnTo>
                <a:lnTo>
                  <a:pt x="1592" y="883"/>
                </a:lnTo>
                <a:lnTo>
                  <a:pt x="1593" y="883"/>
                </a:lnTo>
                <a:lnTo>
                  <a:pt x="1594" y="884"/>
                </a:lnTo>
                <a:lnTo>
                  <a:pt x="1595" y="884"/>
                </a:lnTo>
                <a:lnTo>
                  <a:pt x="1596" y="884"/>
                </a:lnTo>
                <a:lnTo>
                  <a:pt x="1597" y="884"/>
                </a:lnTo>
                <a:lnTo>
                  <a:pt x="1598" y="884"/>
                </a:lnTo>
                <a:lnTo>
                  <a:pt x="1599" y="884"/>
                </a:lnTo>
                <a:lnTo>
                  <a:pt x="1599" y="883"/>
                </a:lnTo>
                <a:lnTo>
                  <a:pt x="1600" y="883"/>
                </a:lnTo>
                <a:lnTo>
                  <a:pt x="1600" y="883"/>
                </a:lnTo>
                <a:lnTo>
                  <a:pt x="1600" y="882"/>
                </a:lnTo>
                <a:lnTo>
                  <a:pt x="1600" y="881"/>
                </a:lnTo>
                <a:lnTo>
                  <a:pt x="1600" y="880"/>
                </a:lnTo>
                <a:lnTo>
                  <a:pt x="1599" y="880"/>
                </a:lnTo>
                <a:lnTo>
                  <a:pt x="1599" y="879"/>
                </a:lnTo>
                <a:lnTo>
                  <a:pt x="1599" y="878"/>
                </a:lnTo>
                <a:lnTo>
                  <a:pt x="1600" y="878"/>
                </a:lnTo>
                <a:lnTo>
                  <a:pt x="1601" y="878"/>
                </a:lnTo>
                <a:lnTo>
                  <a:pt x="1602" y="878"/>
                </a:lnTo>
                <a:lnTo>
                  <a:pt x="1602" y="879"/>
                </a:lnTo>
                <a:lnTo>
                  <a:pt x="1603" y="879"/>
                </a:lnTo>
                <a:lnTo>
                  <a:pt x="1603" y="880"/>
                </a:lnTo>
                <a:lnTo>
                  <a:pt x="1604" y="880"/>
                </a:lnTo>
                <a:lnTo>
                  <a:pt x="1605" y="881"/>
                </a:lnTo>
                <a:lnTo>
                  <a:pt x="1605" y="882"/>
                </a:lnTo>
                <a:lnTo>
                  <a:pt x="1605" y="883"/>
                </a:lnTo>
                <a:lnTo>
                  <a:pt x="1605" y="883"/>
                </a:lnTo>
                <a:lnTo>
                  <a:pt x="1606" y="883"/>
                </a:lnTo>
                <a:lnTo>
                  <a:pt x="1606" y="884"/>
                </a:lnTo>
                <a:lnTo>
                  <a:pt x="1606" y="885"/>
                </a:lnTo>
                <a:lnTo>
                  <a:pt x="1606" y="886"/>
                </a:lnTo>
                <a:lnTo>
                  <a:pt x="1607" y="886"/>
                </a:lnTo>
                <a:lnTo>
                  <a:pt x="1607" y="887"/>
                </a:lnTo>
                <a:lnTo>
                  <a:pt x="1607" y="887"/>
                </a:lnTo>
                <a:lnTo>
                  <a:pt x="1607" y="888"/>
                </a:lnTo>
                <a:lnTo>
                  <a:pt x="1608" y="888"/>
                </a:lnTo>
                <a:lnTo>
                  <a:pt x="1608" y="889"/>
                </a:lnTo>
                <a:lnTo>
                  <a:pt x="1609" y="889"/>
                </a:lnTo>
                <a:lnTo>
                  <a:pt x="1608" y="890"/>
                </a:lnTo>
                <a:lnTo>
                  <a:pt x="1608" y="891"/>
                </a:lnTo>
                <a:lnTo>
                  <a:pt x="1607" y="891"/>
                </a:lnTo>
                <a:lnTo>
                  <a:pt x="1607" y="892"/>
                </a:lnTo>
                <a:lnTo>
                  <a:pt x="1607" y="893"/>
                </a:lnTo>
                <a:lnTo>
                  <a:pt x="1607" y="894"/>
                </a:lnTo>
                <a:lnTo>
                  <a:pt x="1607" y="894"/>
                </a:lnTo>
                <a:lnTo>
                  <a:pt x="1606" y="894"/>
                </a:lnTo>
                <a:lnTo>
                  <a:pt x="1606" y="895"/>
                </a:lnTo>
                <a:lnTo>
                  <a:pt x="1605" y="895"/>
                </a:lnTo>
                <a:lnTo>
                  <a:pt x="1605" y="896"/>
                </a:lnTo>
                <a:lnTo>
                  <a:pt x="1605" y="897"/>
                </a:lnTo>
                <a:lnTo>
                  <a:pt x="1605" y="898"/>
                </a:lnTo>
                <a:lnTo>
                  <a:pt x="1606" y="898"/>
                </a:lnTo>
                <a:lnTo>
                  <a:pt x="1606" y="899"/>
                </a:lnTo>
                <a:lnTo>
                  <a:pt x="1606" y="900"/>
                </a:lnTo>
                <a:lnTo>
                  <a:pt x="1605" y="900"/>
                </a:lnTo>
                <a:lnTo>
                  <a:pt x="1604" y="899"/>
                </a:lnTo>
                <a:lnTo>
                  <a:pt x="1604" y="898"/>
                </a:lnTo>
                <a:lnTo>
                  <a:pt x="1603" y="898"/>
                </a:lnTo>
                <a:lnTo>
                  <a:pt x="1603" y="899"/>
                </a:lnTo>
                <a:lnTo>
                  <a:pt x="1604" y="900"/>
                </a:lnTo>
                <a:lnTo>
                  <a:pt x="1604" y="901"/>
                </a:lnTo>
                <a:lnTo>
                  <a:pt x="1605" y="902"/>
                </a:lnTo>
                <a:lnTo>
                  <a:pt x="1605" y="903"/>
                </a:lnTo>
                <a:lnTo>
                  <a:pt x="1605" y="904"/>
                </a:lnTo>
                <a:lnTo>
                  <a:pt x="1605" y="904"/>
                </a:lnTo>
                <a:lnTo>
                  <a:pt x="1605" y="905"/>
                </a:lnTo>
                <a:lnTo>
                  <a:pt x="1606" y="905"/>
                </a:lnTo>
                <a:lnTo>
                  <a:pt x="1607" y="905"/>
                </a:lnTo>
                <a:lnTo>
                  <a:pt x="1607" y="906"/>
                </a:lnTo>
                <a:lnTo>
                  <a:pt x="1607" y="907"/>
                </a:lnTo>
                <a:lnTo>
                  <a:pt x="1607" y="908"/>
                </a:lnTo>
                <a:lnTo>
                  <a:pt x="1607" y="909"/>
                </a:lnTo>
                <a:lnTo>
                  <a:pt x="1607" y="909"/>
                </a:lnTo>
                <a:lnTo>
                  <a:pt x="1607" y="910"/>
                </a:lnTo>
                <a:lnTo>
                  <a:pt x="1608" y="910"/>
                </a:lnTo>
                <a:lnTo>
                  <a:pt x="1608" y="911"/>
                </a:lnTo>
                <a:lnTo>
                  <a:pt x="1609" y="911"/>
                </a:lnTo>
                <a:lnTo>
                  <a:pt x="1609" y="912"/>
                </a:lnTo>
                <a:lnTo>
                  <a:pt x="1610" y="912"/>
                </a:lnTo>
                <a:lnTo>
                  <a:pt x="1610" y="913"/>
                </a:lnTo>
                <a:lnTo>
                  <a:pt x="1611" y="913"/>
                </a:lnTo>
                <a:lnTo>
                  <a:pt x="1611" y="914"/>
                </a:lnTo>
                <a:lnTo>
                  <a:pt x="1612" y="914"/>
                </a:lnTo>
                <a:lnTo>
                  <a:pt x="1612" y="915"/>
                </a:lnTo>
                <a:lnTo>
                  <a:pt x="1613" y="915"/>
                </a:lnTo>
                <a:lnTo>
                  <a:pt x="1614" y="915"/>
                </a:lnTo>
                <a:lnTo>
                  <a:pt x="1614" y="916"/>
                </a:lnTo>
                <a:lnTo>
                  <a:pt x="1614" y="917"/>
                </a:lnTo>
                <a:lnTo>
                  <a:pt x="1615" y="917"/>
                </a:lnTo>
                <a:lnTo>
                  <a:pt x="1615" y="918"/>
                </a:lnTo>
                <a:lnTo>
                  <a:pt x="1616" y="918"/>
                </a:lnTo>
                <a:lnTo>
                  <a:pt x="1617" y="919"/>
                </a:lnTo>
                <a:lnTo>
                  <a:pt x="1618" y="919"/>
                </a:lnTo>
                <a:lnTo>
                  <a:pt x="1618" y="920"/>
                </a:lnTo>
                <a:lnTo>
                  <a:pt x="1619" y="920"/>
                </a:lnTo>
                <a:lnTo>
                  <a:pt x="1619" y="921"/>
                </a:lnTo>
                <a:lnTo>
                  <a:pt x="1620" y="921"/>
                </a:lnTo>
                <a:lnTo>
                  <a:pt x="1621" y="921"/>
                </a:lnTo>
                <a:lnTo>
                  <a:pt x="1621" y="922"/>
                </a:lnTo>
                <a:lnTo>
                  <a:pt x="1622" y="922"/>
                </a:lnTo>
                <a:lnTo>
                  <a:pt x="1623" y="923"/>
                </a:lnTo>
                <a:lnTo>
                  <a:pt x="1624" y="924"/>
                </a:lnTo>
                <a:lnTo>
                  <a:pt x="1624" y="924"/>
                </a:lnTo>
                <a:lnTo>
                  <a:pt x="1625" y="924"/>
                </a:lnTo>
                <a:lnTo>
                  <a:pt x="1625" y="925"/>
                </a:lnTo>
                <a:lnTo>
                  <a:pt x="1626" y="925"/>
                </a:lnTo>
                <a:lnTo>
                  <a:pt x="1627" y="925"/>
                </a:lnTo>
                <a:lnTo>
                  <a:pt x="1627" y="926"/>
                </a:lnTo>
                <a:lnTo>
                  <a:pt x="1628" y="926"/>
                </a:lnTo>
                <a:lnTo>
                  <a:pt x="1628" y="926"/>
                </a:lnTo>
                <a:lnTo>
                  <a:pt x="1628" y="927"/>
                </a:lnTo>
                <a:lnTo>
                  <a:pt x="1629" y="927"/>
                </a:lnTo>
                <a:lnTo>
                  <a:pt x="1631" y="929"/>
                </a:lnTo>
                <a:lnTo>
                  <a:pt x="1632" y="930"/>
                </a:lnTo>
                <a:lnTo>
                  <a:pt x="1633" y="929"/>
                </a:lnTo>
                <a:lnTo>
                  <a:pt x="1634" y="929"/>
                </a:lnTo>
                <a:lnTo>
                  <a:pt x="1635" y="929"/>
                </a:lnTo>
                <a:lnTo>
                  <a:pt x="1635" y="930"/>
                </a:lnTo>
                <a:lnTo>
                  <a:pt x="1636" y="930"/>
                </a:lnTo>
                <a:lnTo>
                  <a:pt x="1637" y="930"/>
                </a:lnTo>
                <a:lnTo>
                  <a:pt x="1638" y="930"/>
                </a:lnTo>
                <a:lnTo>
                  <a:pt x="1638" y="931"/>
                </a:lnTo>
                <a:lnTo>
                  <a:pt x="1639" y="931"/>
                </a:lnTo>
                <a:lnTo>
                  <a:pt x="1640" y="931"/>
                </a:lnTo>
                <a:lnTo>
                  <a:pt x="1641" y="931"/>
                </a:lnTo>
                <a:lnTo>
                  <a:pt x="1642" y="931"/>
                </a:lnTo>
                <a:lnTo>
                  <a:pt x="1642" y="932"/>
                </a:lnTo>
                <a:lnTo>
                  <a:pt x="1643" y="932"/>
                </a:lnTo>
                <a:lnTo>
                  <a:pt x="1644" y="932"/>
                </a:lnTo>
                <a:lnTo>
                  <a:pt x="1644" y="933"/>
                </a:lnTo>
                <a:lnTo>
                  <a:pt x="1645" y="933"/>
                </a:lnTo>
                <a:lnTo>
                  <a:pt x="1646" y="933"/>
                </a:lnTo>
                <a:lnTo>
                  <a:pt x="1646" y="934"/>
                </a:lnTo>
                <a:lnTo>
                  <a:pt x="1647" y="934"/>
                </a:lnTo>
                <a:lnTo>
                  <a:pt x="1648" y="934"/>
                </a:lnTo>
                <a:lnTo>
                  <a:pt x="1648" y="935"/>
                </a:lnTo>
                <a:lnTo>
                  <a:pt x="1649" y="935"/>
                </a:lnTo>
                <a:lnTo>
                  <a:pt x="1650" y="935"/>
                </a:lnTo>
                <a:lnTo>
                  <a:pt x="1650" y="936"/>
                </a:lnTo>
                <a:lnTo>
                  <a:pt x="1651" y="936"/>
                </a:lnTo>
                <a:lnTo>
                  <a:pt x="1652" y="936"/>
                </a:lnTo>
                <a:lnTo>
                  <a:pt x="1652" y="937"/>
                </a:lnTo>
                <a:lnTo>
                  <a:pt x="1653" y="937"/>
                </a:lnTo>
                <a:lnTo>
                  <a:pt x="1653" y="938"/>
                </a:lnTo>
                <a:lnTo>
                  <a:pt x="1654" y="938"/>
                </a:lnTo>
                <a:lnTo>
                  <a:pt x="1654" y="939"/>
                </a:lnTo>
                <a:lnTo>
                  <a:pt x="1655" y="939"/>
                </a:lnTo>
                <a:lnTo>
                  <a:pt x="1655" y="940"/>
                </a:lnTo>
                <a:lnTo>
                  <a:pt x="1656" y="940"/>
                </a:lnTo>
                <a:lnTo>
                  <a:pt x="1657" y="940"/>
                </a:lnTo>
                <a:lnTo>
                  <a:pt x="1657" y="941"/>
                </a:lnTo>
                <a:lnTo>
                  <a:pt x="1658" y="941"/>
                </a:lnTo>
                <a:lnTo>
                  <a:pt x="1659" y="941"/>
                </a:lnTo>
                <a:lnTo>
                  <a:pt x="1660" y="941"/>
                </a:lnTo>
                <a:lnTo>
                  <a:pt x="1661" y="941"/>
                </a:lnTo>
                <a:lnTo>
                  <a:pt x="1662" y="941"/>
                </a:lnTo>
                <a:lnTo>
                  <a:pt x="1663" y="941"/>
                </a:lnTo>
                <a:lnTo>
                  <a:pt x="1664" y="940"/>
                </a:lnTo>
                <a:lnTo>
                  <a:pt x="1665" y="940"/>
                </a:lnTo>
                <a:lnTo>
                  <a:pt x="1666" y="940"/>
                </a:lnTo>
                <a:lnTo>
                  <a:pt x="1667" y="940"/>
                </a:lnTo>
                <a:lnTo>
                  <a:pt x="1668" y="940"/>
                </a:lnTo>
                <a:lnTo>
                  <a:pt x="1668" y="940"/>
                </a:lnTo>
                <a:lnTo>
                  <a:pt x="1669" y="940"/>
                </a:lnTo>
                <a:lnTo>
                  <a:pt x="1670" y="940"/>
                </a:lnTo>
                <a:lnTo>
                  <a:pt x="1671" y="940"/>
                </a:lnTo>
                <a:lnTo>
                  <a:pt x="1672" y="941"/>
                </a:lnTo>
                <a:lnTo>
                  <a:pt x="1672" y="942"/>
                </a:lnTo>
                <a:lnTo>
                  <a:pt x="1672" y="943"/>
                </a:lnTo>
                <a:lnTo>
                  <a:pt x="1672" y="944"/>
                </a:lnTo>
                <a:lnTo>
                  <a:pt x="1671" y="945"/>
                </a:lnTo>
                <a:lnTo>
                  <a:pt x="1670" y="945"/>
                </a:lnTo>
                <a:lnTo>
                  <a:pt x="1670" y="946"/>
                </a:lnTo>
                <a:lnTo>
                  <a:pt x="1671" y="947"/>
                </a:lnTo>
                <a:lnTo>
                  <a:pt x="1673" y="946"/>
                </a:lnTo>
                <a:lnTo>
                  <a:pt x="1674" y="945"/>
                </a:lnTo>
                <a:lnTo>
                  <a:pt x="1675" y="944"/>
                </a:lnTo>
                <a:lnTo>
                  <a:pt x="1676" y="945"/>
                </a:lnTo>
                <a:lnTo>
                  <a:pt x="1677" y="945"/>
                </a:lnTo>
                <a:lnTo>
                  <a:pt x="1678" y="947"/>
                </a:lnTo>
                <a:lnTo>
                  <a:pt x="1677" y="947"/>
                </a:lnTo>
                <a:lnTo>
                  <a:pt x="1677" y="948"/>
                </a:lnTo>
                <a:lnTo>
                  <a:pt x="1675" y="949"/>
                </a:lnTo>
                <a:lnTo>
                  <a:pt x="1675" y="950"/>
                </a:lnTo>
                <a:lnTo>
                  <a:pt x="1676" y="950"/>
                </a:lnTo>
                <a:lnTo>
                  <a:pt x="1677" y="951"/>
                </a:lnTo>
                <a:lnTo>
                  <a:pt x="1678" y="950"/>
                </a:lnTo>
                <a:lnTo>
                  <a:pt x="1678" y="951"/>
                </a:lnTo>
                <a:lnTo>
                  <a:pt x="1679" y="952"/>
                </a:lnTo>
                <a:lnTo>
                  <a:pt x="1679" y="950"/>
                </a:lnTo>
                <a:lnTo>
                  <a:pt x="1680" y="950"/>
                </a:lnTo>
                <a:lnTo>
                  <a:pt x="1682" y="952"/>
                </a:lnTo>
                <a:lnTo>
                  <a:pt x="1683" y="952"/>
                </a:lnTo>
                <a:lnTo>
                  <a:pt x="1684" y="952"/>
                </a:lnTo>
                <a:lnTo>
                  <a:pt x="1683" y="953"/>
                </a:lnTo>
                <a:lnTo>
                  <a:pt x="1684" y="954"/>
                </a:lnTo>
                <a:lnTo>
                  <a:pt x="1686" y="954"/>
                </a:lnTo>
                <a:lnTo>
                  <a:pt x="1686" y="955"/>
                </a:lnTo>
                <a:lnTo>
                  <a:pt x="1685" y="955"/>
                </a:lnTo>
                <a:lnTo>
                  <a:pt x="1685" y="956"/>
                </a:lnTo>
                <a:lnTo>
                  <a:pt x="1686" y="956"/>
                </a:lnTo>
                <a:lnTo>
                  <a:pt x="1687" y="956"/>
                </a:lnTo>
                <a:lnTo>
                  <a:pt x="1688" y="956"/>
                </a:lnTo>
                <a:lnTo>
                  <a:pt x="1688" y="957"/>
                </a:lnTo>
                <a:lnTo>
                  <a:pt x="1686" y="957"/>
                </a:lnTo>
                <a:lnTo>
                  <a:pt x="1686" y="958"/>
                </a:lnTo>
                <a:lnTo>
                  <a:pt x="1687" y="958"/>
                </a:lnTo>
                <a:lnTo>
                  <a:pt x="1688" y="958"/>
                </a:lnTo>
                <a:lnTo>
                  <a:pt x="1689" y="958"/>
                </a:lnTo>
                <a:lnTo>
                  <a:pt x="1689" y="959"/>
                </a:lnTo>
                <a:lnTo>
                  <a:pt x="1688" y="959"/>
                </a:lnTo>
                <a:lnTo>
                  <a:pt x="1688" y="960"/>
                </a:lnTo>
                <a:lnTo>
                  <a:pt x="1689" y="960"/>
                </a:lnTo>
                <a:lnTo>
                  <a:pt x="1689" y="960"/>
                </a:lnTo>
                <a:lnTo>
                  <a:pt x="1690" y="960"/>
                </a:lnTo>
                <a:lnTo>
                  <a:pt x="1691" y="960"/>
                </a:lnTo>
                <a:lnTo>
                  <a:pt x="1692" y="959"/>
                </a:lnTo>
                <a:lnTo>
                  <a:pt x="1691" y="958"/>
                </a:lnTo>
                <a:lnTo>
                  <a:pt x="1690" y="957"/>
                </a:lnTo>
                <a:lnTo>
                  <a:pt x="1690" y="956"/>
                </a:lnTo>
                <a:lnTo>
                  <a:pt x="1691" y="956"/>
                </a:lnTo>
                <a:lnTo>
                  <a:pt x="1691" y="957"/>
                </a:lnTo>
                <a:lnTo>
                  <a:pt x="1692" y="957"/>
                </a:lnTo>
                <a:lnTo>
                  <a:pt x="1692" y="958"/>
                </a:lnTo>
                <a:lnTo>
                  <a:pt x="1693" y="959"/>
                </a:lnTo>
                <a:lnTo>
                  <a:pt x="1693" y="960"/>
                </a:lnTo>
                <a:lnTo>
                  <a:pt x="1693" y="961"/>
                </a:lnTo>
                <a:lnTo>
                  <a:pt x="1693" y="962"/>
                </a:lnTo>
                <a:lnTo>
                  <a:pt x="1692" y="962"/>
                </a:lnTo>
                <a:lnTo>
                  <a:pt x="1691" y="962"/>
                </a:lnTo>
                <a:lnTo>
                  <a:pt x="1690" y="962"/>
                </a:lnTo>
                <a:lnTo>
                  <a:pt x="1690" y="963"/>
                </a:lnTo>
                <a:lnTo>
                  <a:pt x="1691" y="963"/>
                </a:lnTo>
                <a:lnTo>
                  <a:pt x="1692" y="964"/>
                </a:lnTo>
                <a:lnTo>
                  <a:pt x="1694" y="965"/>
                </a:lnTo>
                <a:lnTo>
                  <a:pt x="1695" y="965"/>
                </a:lnTo>
                <a:lnTo>
                  <a:pt x="1696" y="965"/>
                </a:lnTo>
                <a:lnTo>
                  <a:pt x="1697" y="965"/>
                </a:lnTo>
                <a:lnTo>
                  <a:pt x="1698" y="964"/>
                </a:lnTo>
                <a:lnTo>
                  <a:pt x="1698" y="963"/>
                </a:lnTo>
                <a:lnTo>
                  <a:pt x="1699" y="962"/>
                </a:lnTo>
                <a:lnTo>
                  <a:pt x="1700" y="963"/>
                </a:lnTo>
                <a:lnTo>
                  <a:pt x="1701" y="963"/>
                </a:lnTo>
                <a:lnTo>
                  <a:pt x="1701" y="964"/>
                </a:lnTo>
                <a:lnTo>
                  <a:pt x="1702" y="966"/>
                </a:lnTo>
                <a:lnTo>
                  <a:pt x="1703" y="966"/>
                </a:lnTo>
                <a:lnTo>
                  <a:pt x="1704" y="967"/>
                </a:lnTo>
                <a:lnTo>
                  <a:pt x="1706" y="965"/>
                </a:lnTo>
                <a:lnTo>
                  <a:pt x="1707" y="965"/>
                </a:lnTo>
                <a:lnTo>
                  <a:pt x="1707" y="966"/>
                </a:lnTo>
                <a:lnTo>
                  <a:pt x="1707" y="968"/>
                </a:lnTo>
                <a:lnTo>
                  <a:pt x="1709" y="971"/>
                </a:lnTo>
                <a:lnTo>
                  <a:pt x="1710" y="971"/>
                </a:lnTo>
                <a:lnTo>
                  <a:pt x="1713" y="972"/>
                </a:lnTo>
                <a:lnTo>
                  <a:pt x="1714" y="972"/>
                </a:lnTo>
                <a:lnTo>
                  <a:pt x="1714" y="973"/>
                </a:lnTo>
                <a:lnTo>
                  <a:pt x="1714" y="974"/>
                </a:lnTo>
                <a:lnTo>
                  <a:pt x="1713" y="974"/>
                </a:lnTo>
                <a:lnTo>
                  <a:pt x="1711" y="974"/>
                </a:lnTo>
                <a:lnTo>
                  <a:pt x="1710" y="975"/>
                </a:lnTo>
                <a:lnTo>
                  <a:pt x="1711" y="975"/>
                </a:lnTo>
                <a:lnTo>
                  <a:pt x="1712" y="976"/>
                </a:lnTo>
                <a:lnTo>
                  <a:pt x="1713" y="976"/>
                </a:lnTo>
                <a:lnTo>
                  <a:pt x="1714" y="975"/>
                </a:lnTo>
                <a:lnTo>
                  <a:pt x="1714" y="976"/>
                </a:lnTo>
                <a:lnTo>
                  <a:pt x="1715" y="977"/>
                </a:lnTo>
                <a:lnTo>
                  <a:pt x="1715" y="978"/>
                </a:lnTo>
                <a:lnTo>
                  <a:pt x="1714" y="979"/>
                </a:lnTo>
                <a:lnTo>
                  <a:pt x="1714" y="980"/>
                </a:lnTo>
                <a:lnTo>
                  <a:pt x="1714" y="981"/>
                </a:lnTo>
                <a:lnTo>
                  <a:pt x="1715" y="981"/>
                </a:lnTo>
                <a:lnTo>
                  <a:pt x="1716" y="981"/>
                </a:lnTo>
                <a:lnTo>
                  <a:pt x="1716" y="979"/>
                </a:lnTo>
                <a:lnTo>
                  <a:pt x="1716" y="978"/>
                </a:lnTo>
                <a:lnTo>
                  <a:pt x="1717" y="978"/>
                </a:lnTo>
                <a:lnTo>
                  <a:pt x="1718" y="979"/>
                </a:lnTo>
                <a:lnTo>
                  <a:pt x="1719" y="979"/>
                </a:lnTo>
                <a:lnTo>
                  <a:pt x="1719" y="980"/>
                </a:lnTo>
                <a:lnTo>
                  <a:pt x="1720" y="981"/>
                </a:lnTo>
                <a:lnTo>
                  <a:pt x="1721" y="981"/>
                </a:lnTo>
                <a:lnTo>
                  <a:pt x="1722" y="982"/>
                </a:lnTo>
                <a:lnTo>
                  <a:pt x="1723" y="982"/>
                </a:lnTo>
                <a:lnTo>
                  <a:pt x="1723" y="983"/>
                </a:lnTo>
                <a:lnTo>
                  <a:pt x="1722" y="983"/>
                </a:lnTo>
                <a:lnTo>
                  <a:pt x="1721" y="984"/>
                </a:lnTo>
                <a:lnTo>
                  <a:pt x="1720" y="984"/>
                </a:lnTo>
                <a:lnTo>
                  <a:pt x="1719" y="984"/>
                </a:lnTo>
                <a:lnTo>
                  <a:pt x="1719" y="985"/>
                </a:lnTo>
                <a:lnTo>
                  <a:pt x="1719" y="986"/>
                </a:lnTo>
                <a:lnTo>
                  <a:pt x="1720" y="986"/>
                </a:lnTo>
                <a:lnTo>
                  <a:pt x="1720" y="986"/>
                </a:lnTo>
                <a:lnTo>
                  <a:pt x="1721" y="986"/>
                </a:lnTo>
                <a:lnTo>
                  <a:pt x="1722" y="986"/>
                </a:lnTo>
                <a:lnTo>
                  <a:pt x="1723" y="986"/>
                </a:lnTo>
                <a:lnTo>
                  <a:pt x="1723" y="987"/>
                </a:lnTo>
                <a:lnTo>
                  <a:pt x="1723" y="988"/>
                </a:lnTo>
                <a:lnTo>
                  <a:pt x="1723" y="989"/>
                </a:lnTo>
                <a:lnTo>
                  <a:pt x="1722" y="989"/>
                </a:lnTo>
                <a:lnTo>
                  <a:pt x="1721" y="990"/>
                </a:lnTo>
                <a:lnTo>
                  <a:pt x="1721" y="991"/>
                </a:lnTo>
                <a:lnTo>
                  <a:pt x="1721" y="992"/>
                </a:lnTo>
                <a:lnTo>
                  <a:pt x="1722" y="993"/>
                </a:lnTo>
                <a:lnTo>
                  <a:pt x="1722" y="994"/>
                </a:lnTo>
                <a:lnTo>
                  <a:pt x="1721" y="994"/>
                </a:lnTo>
                <a:lnTo>
                  <a:pt x="1721" y="995"/>
                </a:lnTo>
                <a:lnTo>
                  <a:pt x="1722" y="996"/>
                </a:lnTo>
                <a:lnTo>
                  <a:pt x="1721" y="997"/>
                </a:lnTo>
                <a:lnTo>
                  <a:pt x="1721" y="998"/>
                </a:lnTo>
                <a:lnTo>
                  <a:pt x="1720" y="1000"/>
                </a:lnTo>
                <a:lnTo>
                  <a:pt x="1720" y="1001"/>
                </a:lnTo>
                <a:lnTo>
                  <a:pt x="1720" y="1003"/>
                </a:lnTo>
                <a:lnTo>
                  <a:pt x="1720" y="1004"/>
                </a:lnTo>
                <a:lnTo>
                  <a:pt x="1719" y="1005"/>
                </a:lnTo>
                <a:lnTo>
                  <a:pt x="1718" y="1005"/>
                </a:lnTo>
                <a:lnTo>
                  <a:pt x="1717" y="1005"/>
                </a:lnTo>
                <a:lnTo>
                  <a:pt x="1717" y="1004"/>
                </a:lnTo>
                <a:lnTo>
                  <a:pt x="1716" y="1004"/>
                </a:lnTo>
                <a:lnTo>
                  <a:pt x="1716" y="1003"/>
                </a:lnTo>
                <a:lnTo>
                  <a:pt x="1716" y="1002"/>
                </a:lnTo>
                <a:lnTo>
                  <a:pt x="1715" y="1002"/>
                </a:lnTo>
                <a:lnTo>
                  <a:pt x="1714" y="1002"/>
                </a:lnTo>
                <a:lnTo>
                  <a:pt x="1714" y="1003"/>
                </a:lnTo>
                <a:lnTo>
                  <a:pt x="1715" y="1004"/>
                </a:lnTo>
                <a:lnTo>
                  <a:pt x="1715" y="1005"/>
                </a:lnTo>
                <a:lnTo>
                  <a:pt x="1715" y="1006"/>
                </a:lnTo>
                <a:lnTo>
                  <a:pt x="1715" y="1006"/>
                </a:lnTo>
                <a:lnTo>
                  <a:pt x="1715" y="1007"/>
                </a:lnTo>
                <a:lnTo>
                  <a:pt x="1715" y="1008"/>
                </a:lnTo>
                <a:lnTo>
                  <a:pt x="1716" y="1009"/>
                </a:lnTo>
                <a:lnTo>
                  <a:pt x="1716" y="1010"/>
                </a:lnTo>
                <a:lnTo>
                  <a:pt x="1717" y="1011"/>
                </a:lnTo>
                <a:lnTo>
                  <a:pt x="1718" y="1012"/>
                </a:lnTo>
                <a:lnTo>
                  <a:pt x="1719" y="1013"/>
                </a:lnTo>
                <a:lnTo>
                  <a:pt x="1720" y="1013"/>
                </a:lnTo>
                <a:lnTo>
                  <a:pt x="1720" y="1014"/>
                </a:lnTo>
                <a:lnTo>
                  <a:pt x="1720" y="1015"/>
                </a:lnTo>
                <a:lnTo>
                  <a:pt x="1719" y="1015"/>
                </a:lnTo>
                <a:lnTo>
                  <a:pt x="1719" y="1016"/>
                </a:lnTo>
                <a:lnTo>
                  <a:pt x="1719" y="1017"/>
                </a:lnTo>
                <a:lnTo>
                  <a:pt x="1719" y="1018"/>
                </a:lnTo>
                <a:lnTo>
                  <a:pt x="1719" y="1019"/>
                </a:lnTo>
                <a:lnTo>
                  <a:pt x="1720" y="1020"/>
                </a:lnTo>
                <a:lnTo>
                  <a:pt x="1721" y="1020"/>
                </a:lnTo>
                <a:lnTo>
                  <a:pt x="1722" y="1020"/>
                </a:lnTo>
                <a:lnTo>
                  <a:pt x="1722" y="1021"/>
                </a:lnTo>
                <a:lnTo>
                  <a:pt x="1723" y="1021"/>
                </a:lnTo>
                <a:lnTo>
                  <a:pt x="1723" y="1022"/>
                </a:lnTo>
                <a:lnTo>
                  <a:pt x="1724" y="1023"/>
                </a:lnTo>
                <a:lnTo>
                  <a:pt x="1725" y="1023"/>
                </a:lnTo>
                <a:lnTo>
                  <a:pt x="1726" y="1023"/>
                </a:lnTo>
                <a:lnTo>
                  <a:pt x="1726" y="1024"/>
                </a:lnTo>
                <a:lnTo>
                  <a:pt x="1727" y="1025"/>
                </a:lnTo>
                <a:lnTo>
                  <a:pt x="1727" y="1026"/>
                </a:lnTo>
                <a:lnTo>
                  <a:pt x="1727" y="1027"/>
                </a:lnTo>
                <a:lnTo>
                  <a:pt x="1726" y="1027"/>
                </a:lnTo>
                <a:lnTo>
                  <a:pt x="1725" y="1027"/>
                </a:lnTo>
                <a:lnTo>
                  <a:pt x="1726" y="1028"/>
                </a:lnTo>
                <a:lnTo>
                  <a:pt x="1727" y="1028"/>
                </a:lnTo>
                <a:lnTo>
                  <a:pt x="1728" y="1028"/>
                </a:lnTo>
                <a:lnTo>
                  <a:pt x="1729" y="1028"/>
                </a:lnTo>
                <a:lnTo>
                  <a:pt x="1729" y="1029"/>
                </a:lnTo>
                <a:lnTo>
                  <a:pt x="1728" y="1030"/>
                </a:lnTo>
                <a:lnTo>
                  <a:pt x="1728" y="1031"/>
                </a:lnTo>
                <a:lnTo>
                  <a:pt x="1729" y="1032"/>
                </a:lnTo>
                <a:lnTo>
                  <a:pt x="1729" y="1033"/>
                </a:lnTo>
                <a:lnTo>
                  <a:pt x="1729" y="1034"/>
                </a:lnTo>
                <a:lnTo>
                  <a:pt x="1729" y="1036"/>
                </a:lnTo>
                <a:lnTo>
                  <a:pt x="1729" y="1037"/>
                </a:lnTo>
                <a:lnTo>
                  <a:pt x="1730" y="1037"/>
                </a:lnTo>
                <a:lnTo>
                  <a:pt x="1730" y="1037"/>
                </a:lnTo>
                <a:lnTo>
                  <a:pt x="1730" y="1038"/>
                </a:lnTo>
                <a:lnTo>
                  <a:pt x="1731" y="1038"/>
                </a:lnTo>
                <a:lnTo>
                  <a:pt x="1732" y="1039"/>
                </a:lnTo>
                <a:lnTo>
                  <a:pt x="1732" y="1038"/>
                </a:lnTo>
                <a:lnTo>
                  <a:pt x="1732" y="1037"/>
                </a:lnTo>
                <a:lnTo>
                  <a:pt x="1732" y="1036"/>
                </a:lnTo>
                <a:lnTo>
                  <a:pt x="1732" y="1035"/>
                </a:lnTo>
                <a:lnTo>
                  <a:pt x="1733" y="1035"/>
                </a:lnTo>
                <a:lnTo>
                  <a:pt x="1734" y="1035"/>
                </a:lnTo>
                <a:lnTo>
                  <a:pt x="1734" y="1036"/>
                </a:lnTo>
                <a:lnTo>
                  <a:pt x="1735" y="1036"/>
                </a:lnTo>
                <a:lnTo>
                  <a:pt x="1735" y="1037"/>
                </a:lnTo>
                <a:lnTo>
                  <a:pt x="1735" y="1038"/>
                </a:lnTo>
                <a:lnTo>
                  <a:pt x="1734" y="1038"/>
                </a:lnTo>
                <a:lnTo>
                  <a:pt x="1734" y="1039"/>
                </a:lnTo>
                <a:lnTo>
                  <a:pt x="1733" y="1039"/>
                </a:lnTo>
                <a:lnTo>
                  <a:pt x="1733" y="1040"/>
                </a:lnTo>
                <a:lnTo>
                  <a:pt x="1734" y="1040"/>
                </a:lnTo>
                <a:lnTo>
                  <a:pt x="1734" y="1041"/>
                </a:lnTo>
                <a:lnTo>
                  <a:pt x="1733" y="1041"/>
                </a:lnTo>
                <a:lnTo>
                  <a:pt x="1732" y="1041"/>
                </a:lnTo>
                <a:lnTo>
                  <a:pt x="1732" y="1040"/>
                </a:lnTo>
                <a:lnTo>
                  <a:pt x="1732" y="1041"/>
                </a:lnTo>
                <a:lnTo>
                  <a:pt x="1731" y="1041"/>
                </a:lnTo>
                <a:lnTo>
                  <a:pt x="1730" y="1042"/>
                </a:lnTo>
                <a:lnTo>
                  <a:pt x="1730" y="1042"/>
                </a:lnTo>
                <a:lnTo>
                  <a:pt x="1730" y="1043"/>
                </a:lnTo>
                <a:lnTo>
                  <a:pt x="1730" y="1044"/>
                </a:lnTo>
                <a:lnTo>
                  <a:pt x="1730" y="1045"/>
                </a:lnTo>
                <a:lnTo>
                  <a:pt x="1729" y="1045"/>
                </a:lnTo>
                <a:lnTo>
                  <a:pt x="1729" y="1046"/>
                </a:lnTo>
                <a:lnTo>
                  <a:pt x="1730" y="1046"/>
                </a:lnTo>
                <a:lnTo>
                  <a:pt x="1730" y="1047"/>
                </a:lnTo>
                <a:lnTo>
                  <a:pt x="1731" y="1047"/>
                </a:lnTo>
                <a:lnTo>
                  <a:pt x="1732" y="1047"/>
                </a:lnTo>
                <a:lnTo>
                  <a:pt x="1733" y="1047"/>
                </a:lnTo>
                <a:lnTo>
                  <a:pt x="1734" y="1047"/>
                </a:lnTo>
                <a:lnTo>
                  <a:pt x="1734" y="1047"/>
                </a:lnTo>
                <a:lnTo>
                  <a:pt x="1734" y="1046"/>
                </a:lnTo>
                <a:lnTo>
                  <a:pt x="1734" y="1045"/>
                </a:lnTo>
                <a:lnTo>
                  <a:pt x="1735" y="1045"/>
                </a:lnTo>
                <a:lnTo>
                  <a:pt x="1735" y="1046"/>
                </a:lnTo>
                <a:lnTo>
                  <a:pt x="1736" y="1046"/>
                </a:lnTo>
                <a:lnTo>
                  <a:pt x="1736" y="1047"/>
                </a:lnTo>
                <a:lnTo>
                  <a:pt x="1736" y="1047"/>
                </a:lnTo>
                <a:lnTo>
                  <a:pt x="1737" y="1047"/>
                </a:lnTo>
                <a:lnTo>
                  <a:pt x="1737" y="1048"/>
                </a:lnTo>
                <a:lnTo>
                  <a:pt x="1738" y="1048"/>
                </a:lnTo>
                <a:lnTo>
                  <a:pt x="1739" y="1048"/>
                </a:lnTo>
                <a:lnTo>
                  <a:pt x="1740" y="1048"/>
                </a:lnTo>
                <a:lnTo>
                  <a:pt x="1740" y="1049"/>
                </a:lnTo>
                <a:lnTo>
                  <a:pt x="1741" y="1049"/>
                </a:lnTo>
                <a:lnTo>
                  <a:pt x="1741" y="1050"/>
                </a:lnTo>
                <a:lnTo>
                  <a:pt x="1741" y="1051"/>
                </a:lnTo>
                <a:lnTo>
                  <a:pt x="1741" y="1052"/>
                </a:lnTo>
                <a:lnTo>
                  <a:pt x="1740" y="1053"/>
                </a:lnTo>
                <a:lnTo>
                  <a:pt x="1740" y="1054"/>
                </a:lnTo>
                <a:lnTo>
                  <a:pt x="1740" y="1055"/>
                </a:lnTo>
                <a:lnTo>
                  <a:pt x="1740" y="1056"/>
                </a:lnTo>
                <a:lnTo>
                  <a:pt x="1739" y="1058"/>
                </a:lnTo>
                <a:lnTo>
                  <a:pt x="1739" y="1059"/>
                </a:lnTo>
                <a:lnTo>
                  <a:pt x="1739" y="1060"/>
                </a:lnTo>
                <a:lnTo>
                  <a:pt x="1739" y="1061"/>
                </a:lnTo>
                <a:lnTo>
                  <a:pt x="1739" y="1062"/>
                </a:lnTo>
                <a:lnTo>
                  <a:pt x="1738" y="1062"/>
                </a:lnTo>
                <a:lnTo>
                  <a:pt x="1737" y="1062"/>
                </a:lnTo>
                <a:lnTo>
                  <a:pt x="1737" y="1063"/>
                </a:lnTo>
                <a:lnTo>
                  <a:pt x="1738" y="1063"/>
                </a:lnTo>
                <a:lnTo>
                  <a:pt x="1739" y="1063"/>
                </a:lnTo>
                <a:lnTo>
                  <a:pt x="1740" y="1063"/>
                </a:lnTo>
                <a:lnTo>
                  <a:pt x="1740" y="1064"/>
                </a:lnTo>
                <a:lnTo>
                  <a:pt x="1741" y="1064"/>
                </a:lnTo>
                <a:lnTo>
                  <a:pt x="1741" y="1063"/>
                </a:lnTo>
                <a:lnTo>
                  <a:pt x="1741" y="1062"/>
                </a:lnTo>
                <a:lnTo>
                  <a:pt x="1742" y="1061"/>
                </a:lnTo>
                <a:lnTo>
                  <a:pt x="1743" y="1060"/>
                </a:lnTo>
                <a:lnTo>
                  <a:pt x="1744" y="1060"/>
                </a:lnTo>
                <a:lnTo>
                  <a:pt x="1745" y="1060"/>
                </a:lnTo>
                <a:lnTo>
                  <a:pt x="1745" y="1061"/>
                </a:lnTo>
                <a:lnTo>
                  <a:pt x="1745" y="1062"/>
                </a:lnTo>
                <a:lnTo>
                  <a:pt x="1745" y="1063"/>
                </a:lnTo>
                <a:lnTo>
                  <a:pt x="1746" y="1064"/>
                </a:lnTo>
                <a:lnTo>
                  <a:pt x="1746" y="1065"/>
                </a:lnTo>
                <a:lnTo>
                  <a:pt x="1747" y="1066"/>
                </a:lnTo>
                <a:lnTo>
                  <a:pt x="1748" y="1065"/>
                </a:lnTo>
                <a:lnTo>
                  <a:pt x="1748" y="1064"/>
                </a:lnTo>
                <a:lnTo>
                  <a:pt x="1749" y="1064"/>
                </a:lnTo>
                <a:lnTo>
                  <a:pt x="1750" y="1064"/>
                </a:lnTo>
                <a:lnTo>
                  <a:pt x="1750" y="1065"/>
                </a:lnTo>
                <a:lnTo>
                  <a:pt x="1751" y="1065"/>
                </a:lnTo>
                <a:lnTo>
                  <a:pt x="1752" y="1066"/>
                </a:lnTo>
                <a:lnTo>
                  <a:pt x="1753" y="1067"/>
                </a:lnTo>
                <a:lnTo>
                  <a:pt x="1753" y="1068"/>
                </a:lnTo>
                <a:lnTo>
                  <a:pt x="1754" y="1068"/>
                </a:lnTo>
                <a:lnTo>
                  <a:pt x="1754" y="1068"/>
                </a:lnTo>
                <a:lnTo>
                  <a:pt x="1754" y="1069"/>
                </a:lnTo>
                <a:lnTo>
                  <a:pt x="1754" y="1070"/>
                </a:lnTo>
                <a:lnTo>
                  <a:pt x="1753" y="1071"/>
                </a:lnTo>
                <a:lnTo>
                  <a:pt x="1751" y="1070"/>
                </a:lnTo>
                <a:lnTo>
                  <a:pt x="1750" y="1070"/>
                </a:lnTo>
                <a:lnTo>
                  <a:pt x="1750" y="1071"/>
                </a:lnTo>
                <a:lnTo>
                  <a:pt x="1751" y="1072"/>
                </a:lnTo>
                <a:lnTo>
                  <a:pt x="1752" y="1073"/>
                </a:lnTo>
                <a:lnTo>
                  <a:pt x="1753" y="1073"/>
                </a:lnTo>
                <a:lnTo>
                  <a:pt x="1754" y="1074"/>
                </a:lnTo>
                <a:lnTo>
                  <a:pt x="1753" y="1075"/>
                </a:lnTo>
                <a:lnTo>
                  <a:pt x="1752" y="1075"/>
                </a:lnTo>
                <a:lnTo>
                  <a:pt x="1751" y="1075"/>
                </a:lnTo>
                <a:lnTo>
                  <a:pt x="1751" y="1076"/>
                </a:lnTo>
                <a:lnTo>
                  <a:pt x="1751" y="1077"/>
                </a:lnTo>
                <a:lnTo>
                  <a:pt x="1752" y="1077"/>
                </a:lnTo>
                <a:lnTo>
                  <a:pt x="1753" y="1077"/>
                </a:lnTo>
                <a:lnTo>
                  <a:pt x="1754" y="1076"/>
                </a:lnTo>
                <a:lnTo>
                  <a:pt x="1755" y="1076"/>
                </a:lnTo>
                <a:lnTo>
                  <a:pt x="1755" y="1077"/>
                </a:lnTo>
                <a:lnTo>
                  <a:pt x="1755" y="1078"/>
                </a:lnTo>
                <a:lnTo>
                  <a:pt x="1754" y="1079"/>
                </a:lnTo>
                <a:lnTo>
                  <a:pt x="1753" y="1080"/>
                </a:lnTo>
                <a:lnTo>
                  <a:pt x="1752" y="1080"/>
                </a:lnTo>
                <a:lnTo>
                  <a:pt x="1752" y="1081"/>
                </a:lnTo>
                <a:lnTo>
                  <a:pt x="1753" y="1082"/>
                </a:lnTo>
                <a:lnTo>
                  <a:pt x="1753" y="1083"/>
                </a:lnTo>
                <a:lnTo>
                  <a:pt x="1754" y="1084"/>
                </a:lnTo>
                <a:lnTo>
                  <a:pt x="1753" y="1084"/>
                </a:lnTo>
                <a:lnTo>
                  <a:pt x="1752" y="1084"/>
                </a:lnTo>
                <a:lnTo>
                  <a:pt x="1751" y="1084"/>
                </a:lnTo>
                <a:lnTo>
                  <a:pt x="1751" y="1085"/>
                </a:lnTo>
                <a:lnTo>
                  <a:pt x="1752" y="1086"/>
                </a:lnTo>
                <a:lnTo>
                  <a:pt x="1752" y="1087"/>
                </a:lnTo>
                <a:lnTo>
                  <a:pt x="1752" y="1088"/>
                </a:lnTo>
                <a:lnTo>
                  <a:pt x="1753" y="1088"/>
                </a:lnTo>
                <a:lnTo>
                  <a:pt x="1753" y="1088"/>
                </a:lnTo>
                <a:lnTo>
                  <a:pt x="1754" y="1088"/>
                </a:lnTo>
                <a:lnTo>
                  <a:pt x="1755" y="1088"/>
                </a:lnTo>
                <a:lnTo>
                  <a:pt x="1755" y="1088"/>
                </a:lnTo>
                <a:lnTo>
                  <a:pt x="1754" y="1088"/>
                </a:lnTo>
                <a:lnTo>
                  <a:pt x="1754" y="1089"/>
                </a:lnTo>
                <a:lnTo>
                  <a:pt x="1753" y="1089"/>
                </a:lnTo>
                <a:lnTo>
                  <a:pt x="1752" y="1090"/>
                </a:lnTo>
                <a:lnTo>
                  <a:pt x="1752" y="1091"/>
                </a:lnTo>
                <a:lnTo>
                  <a:pt x="1751" y="1091"/>
                </a:lnTo>
                <a:lnTo>
                  <a:pt x="1752" y="1091"/>
                </a:lnTo>
                <a:lnTo>
                  <a:pt x="1753" y="1092"/>
                </a:lnTo>
                <a:lnTo>
                  <a:pt x="1754" y="1092"/>
                </a:lnTo>
                <a:lnTo>
                  <a:pt x="1754" y="1093"/>
                </a:lnTo>
                <a:lnTo>
                  <a:pt x="1753" y="1093"/>
                </a:lnTo>
                <a:lnTo>
                  <a:pt x="1752" y="1094"/>
                </a:lnTo>
                <a:lnTo>
                  <a:pt x="1752" y="1093"/>
                </a:lnTo>
                <a:lnTo>
                  <a:pt x="1751" y="1093"/>
                </a:lnTo>
                <a:lnTo>
                  <a:pt x="1750" y="1092"/>
                </a:lnTo>
                <a:lnTo>
                  <a:pt x="1750" y="1093"/>
                </a:lnTo>
                <a:lnTo>
                  <a:pt x="1750" y="1094"/>
                </a:lnTo>
                <a:lnTo>
                  <a:pt x="1751" y="1095"/>
                </a:lnTo>
                <a:lnTo>
                  <a:pt x="1752" y="1095"/>
                </a:lnTo>
                <a:lnTo>
                  <a:pt x="1753" y="1096"/>
                </a:lnTo>
                <a:lnTo>
                  <a:pt x="1755" y="1095"/>
                </a:lnTo>
                <a:lnTo>
                  <a:pt x="1756" y="1095"/>
                </a:lnTo>
                <a:lnTo>
                  <a:pt x="1757" y="1095"/>
                </a:lnTo>
                <a:lnTo>
                  <a:pt x="1757" y="1096"/>
                </a:lnTo>
                <a:lnTo>
                  <a:pt x="1757" y="1097"/>
                </a:lnTo>
                <a:lnTo>
                  <a:pt x="1756" y="1098"/>
                </a:lnTo>
                <a:lnTo>
                  <a:pt x="1756" y="1099"/>
                </a:lnTo>
                <a:lnTo>
                  <a:pt x="1755" y="1099"/>
                </a:lnTo>
                <a:lnTo>
                  <a:pt x="1754" y="1099"/>
                </a:lnTo>
                <a:lnTo>
                  <a:pt x="1754" y="1098"/>
                </a:lnTo>
                <a:lnTo>
                  <a:pt x="1753" y="1099"/>
                </a:lnTo>
                <a:lnTo>
                  <a:pt x="1752" y="1099"/>
                </a:lnTo>
                <a:lnTo>
                  <a:pt x="1751" y="1099"/>
                </a:lnTo>
                <a:lnTo>
                  <a:pt x="1750" y="1099"/>
                </a:lnTo>
                <a:lnTo>
                  <a:pt x="1750" y="1100"/>
                </a:lnTo>
                <a:lnTo>
                  <a:pt x="1750" y="1101"/>
                </a:lnTo>
                <a:lnTo>
                  <a:pt x="1751" y="1101"/>
                </a:lnTo>
                <a:lnTo>
                  <a:pt x="1753" y="1101"/>
                </a:lnTo>
                <a:lnTo>
                  <a:pt x="1754" y="1101"/>
                </a:lnTo>
                <a:lnTo>
                  <a:pt x="1755" y="1101"/>
                </a:lnTo>
                <a:lnTo>
                  <a:pt x="1756" y="1102"/>
                </a:lnTo>
                <a:lnTo>
                  <a:pt x="1756" y="1103"/>
                </a:lnTo>
                <a:lnTo>
                  <a:pt x="1756" y="1104"/>
                </a:lnTo>
                <a:lnTo>
                  <a:pt x="1756" y="1105"/>
                </a:lnTo>
                <a:lnTo>
                  <a:pt x="1757" y="1105"/>
                </a:lnTo>
                <a:lnTo>
                  <a:pt x="1757" y="1104"/>
                </a:lnTo>
                <a:lnTo>
                  <a:pt x="1757" y="1103"/>
                </a:lnTo>
                <a:lnTo>
                  <a:pt x="1758" y="1103"/>
                </a:lnTo>
                <a:lnTo>
                  <a:pt x="1759" y="1103"/>
                </a:lnTo>
                <a:lnTo>
                  <a:pt x="1759" y="1104"/>
                </a:lnTo>
                <a:lnTo>
                  <a:pt x="1758" y="1105"/>
                </a:lnTo>
                <a:lnTo>
                  <a:pt x="1758" y="1107"/>
                </a:lnTo>
                <a:lnTo>
                  <a:pt x="1758" y="1108"/>
                </a:lnTo>
                <a:lnTo>
                  <a:pt x="1759" y="1108"/>
                </a:lnTo>
                <a:lnTo>
                  <a:pt x="1760" y="1107"/>
                </a:lnTo>
                <a:lnTo>
                  <a:pt x="1760" y="1108"/>
                </a:lnTo>
                <a:lnTo>
                  <a:pt x="1759" y="1109"/>
                </a:lnTo>
                <a:lnTo>
                  <a:pt x="1758" y="1109"/>
                </a:lnTo>
                <a:lnTo>
                  <a:pt x="1757" y="1109"/>
                </a:lnTo>
                <a:lnTo>
                  <a:pt x="1756" y="1109"/>
                </a:lnTo>
                <a:lnTo>
                  <a:pt x="1756" y="1109"/>
                </a:lnTo>
                <a:lnTo>
                  <a:pt x="1755" y="1109"/>
                </a:lnTo>
                <a:lnTo>
                  <a:pt x="1755" y="1110"/>
                </a:lnTo>
                <a:lnTo>
                  <a:pt x="1756" y="1110"/>
                </a:lnTo>
                <a:lnTo>
                  <a:pt x="1756" y="1111"/>
                </a:lnTo>
                <a:lnTo>
                  <a:pt x="1757" y="1111"/>
                </a:lnTo>
                <a:lnTo>
                  <a:pt x="1757" y="1110"/>
                </a:lnTo>
                <a:lnTo>
                  <a:pt x="1758" y="1110"/>
                </a:lnTo>
                <a:lnTo>
                  <a:pt x="1759" y="1110"/>
                </a:lnTo>
                <a:lnTo>
                  <a:pt x="1760" y="1110"/>
                </a:lnTo>
                <a:lnTo>
                  <a:pt x="1761" y="1110"/>
                </a:lnTo>
                <a:lnTo>
                  <a:pt x="1762" y="1110"/>
                </a:lnTo>
                <a:lnTo>
                  <a:pt x="1762" y="1111"/>
                </a:lnTo>
                <a:lnTo>
                  <a:pt x="1762" y="1112"/>
                </a:lnTo>
                <a:lnTo>
                  <a:pt x="1762" y="1113"/>
                </a:lnTo>
                <a:lnTo>
                  <a:pt x="1761" y="1114"/>
                </a:lnTo>
                <a:lnTo>
                  <a:pt x="1761" y="1115"/>
                </a:lnTo>
                <a:lnTo>
                  <a:pt x="1760" y="1115"/>
                </a:lnTo>
                <a:lnTo>
                  <a:pt x="1759" y="1115"/>
                </a:lnTo>
                <a:lnTo>
                  <a:pt x="1758" y="1115"/>
                </a:lnTo>
                <a:lnTo>
                  <a:pt x="1758" y="1116"/>
                </a:lnTo>
                <a:lnTo>
                  <a:pt x="1758" y="1117"/>
                </a:lnTo>
                <a:lnTo>
                  <a:pt x="1759" y="1117"/>
                </a:lnTo>
                <a:lnTo>
                  <a:pt x="1759" y="1118"/>
                </a:lnTo>
                <a:lnTo>
                  <a:pt x="1759" y="1119"/>
                </a:lnTo>
                <a:lnTo>
                  <a:pt x="1758" y="1119"/>
                </a:lnTo>
                <a:lnTo>
                  <a:pt x="1757" y="1119"/>
                </a:lnTo>
                <a:lnTo>
                  <a:pt x="1757" y="1118"/>
                </a:lnTo>
                <a:lnTo>
                  <a:pt x="1756" y="1118"/>
                </a:lnTo>
                <a:lnTo>
                  <a:pt x="1756" y="1119"/>
                </a:lnTo>
                <a:lnTo>
                  <a:pt x="1757" y="1120"/>
                </a:lnTo>
                <a:lnTo>
                  <a:pt x="1757" y="1121"/>
                </a:lnTo>
                <a:lnTo>
                  <a:pt x="1756" y="1122"/>
                </a:lnTo>
                <a:lnTo>
                  <a:pt x="1756" y="1123"/>
                </a:lnTo>
                <a:lnTo>
                  <a:pt x="1757" y="1123"/>
                </a:lnTo>
                <a:lnTo>
                  <a:pt x="1758" y="1123"/>
                </a:lnTo>
                <a:lnTo>
                  <a:pt x="1759" y="1123"/>
                </a:lnTo>
                <a:lnTo>
                  <a:pt x="1760" y="1123"/>
                </a:lnTo>
                <a:lnTo>
                  <a:pt x="1760" y="1124"/>
                </a:lnTo>
                <a:lnTo>
                  <a:pt x="1759" y="1124"/>
                </a:lnTo>
                <a:lnTo>
                  <a:pt x="1758" y="1124"/>
                </a:lnTo>
                <a:lnTo>
                  <a:pt x="1757" y="1124"/>
                </a:lnTo>
                <a:lnTo>
                  <a:pt x="1756" y="1124"/>
                </a:lnTo>
                <a:lnTo>
                  <a:pt x="1755" y="1125"/>
                </a:lnTo>
                <a:lnTo>
                  <a:pt x="1756" y="1126"/>
                </a:lnTo>
                <a:lnTo>
                  <a:pt x="1757" y="1127"/>
                </a:lnTo>
                <a:lnTo>
                  <a:pt x="1758" y="1128"/>
                </a:lnTo>
                <a:lnTo>
                  <a:pt x="1758" y="1129"/>
                </a:lnTo>
                <a:lnTo>
                  <a:pt x="1757" y="1129"/>
                </a:lnTo>
                <a:lnTo>
                  <a:pt x="1756" y="1129"/>
                </a:lnTo>
                <a:lnTo>
                  <a:pt x="1755" y="1129"/>
                </a:lnTo>
                <a:lnTo>
                  <a:pt x="1755" y="1129"/>
                </a:lnTo>
                <a:lnTo>
                  <a:pt x="1755" y="1130"/>
                </a:lnTo>
                <a:lnTo>
                  <a:pt x="1754" y="1130"/>
                </a:lnTo>
                <a:lnTo>
                  <a:pt x="1754" y="1129"/>
                </a:lnTo>
                <a:lnTo>
                  <a:pt x="1753" y="1129"/>
                </a:lnTo>
                <a:lnTo>
                  <a:pt x="1753" y="1130"/>
                </a:lnTo>
                <a:lnTo>
                  <a:pt x="1754" y="1130"/>
                </a:lnTo>
                <a:lnTo>
                  <a:pt x="1754" y="1131"/>
                </a:lnTo>
                <a:lnTo>
                  <a:pt x="1754" y="1132"/>
                </a:lnTo>
                <a:lnTo>
                  <a:pt x="1753" y="1132"/>
                </a:lnTo>
                <a:lnTo>
                  <a:pt x="1753" y="1133"/>
                </a:lnTo>
                <a:lnTo>
                  <a:pt x="1752" y="1134"/>
                </a:lnTo>
                <a:lnTo>
                  <a:pt x="1753" y="1134"/>
                </a:lnTo>
                <a:lnTo>
                  <a:pt x="1754" y="1134"/>
                </a:lnTo>
                <a:lnTo>
                  <a:pt x="1755" y="1134"/>
                </a:lnTo>
                <a:lnTo>
                  <a:pt x="1756" y="1135"/>
                </a:lnTo>
                <a:lnTo>
                  <a:pt x="1756" y="1136"/>
                </a:lnTo>
                <a:lnTo>
                  <a:pt x="1756" y="1137"/>
                </a:lnTo>
                <a:lnTo>
                  <a:pt x="1757" y="1137"/>
                </a:lnTo>
                <a:lnTo>
                  <a:pt x="1758" y="1137"/>
                </a:lnTo>
                <a:lnTo>
                  <a:pt x="1759" y="1137"/>
                </a:lnTo>
                <a:lnTo>
                  <a:pt x="1759" y="1138"/>
                </a:lnTo>
                <a:lnTo>
                  <a:pt x="1759" y="1139"/>
                </a:lnTo>
                <a:lnTo>
                  <a:pt x="1760" y="1139"/>
                </a:lnTo>
                <a:lnTo>
                  <a:pt x="1760" y="1138"/>
                </a:lnTo>
                <a:lnTo>
                  <a:pt x="1760" y="1137"/>
                </a:lnTo>
                <a:lnTo>
                  <a:pt x="1760" y="1136"/>
                </a:lnTo>
                <a:lnTo>
                  <a:pt x="1761" y="1136"/>
                </a:lnTo>
                <a:lnTo>
                  <a:pt x="1761" y="1137"/>
                </a:lnTo>
                <a:lnTo>
                  <a:pt x="1761" y="1138"/>
                </a:lnTo>
                <a:lnTo>
                  <a:pt x="1761" y="1139"/>
                </a:lnTo>
                <a:lnTo>
                  <a:pt x="1762" y="1139"/>
                </a:lnTo>
                <a:lnTo>
                  <a:pt x="1762" y="1140"/>
                </a:lnTo>
                <a:lnTo>
                  <a:pt x="1762" y="1141"/>
                </a:lnTo>
                <a:lnTo>
                  <a:pt x="1762" y="1142"/>
                </a:lnTo>
                <a:lnTo>
                  <a:pt x="1762" y="1143"/>
                </a:lnTo>
                <a:lnTo>
                  <a:pt x="1763" y="1143"/>
                </a:lnTo>
                <a:lnTo>
                  <a:pt x="1764" y="1144"/>
                </a:lnTo>
                <a:lnTo>
                  <a:pt x="1764" y="1145"/>
                </a:lnTo>
                <a:lnTo>
                  <a:pt x="1764" y="1146"/>
                </a:lnTo>
                <a:lnTo>
                  <a:pt x="1764" y="1147"/>
                </a:lnTo>
                <a:lnTo>
                  <a:pt x="1764" y="1149"/>
                </a:lnTo>
                <a:lnTo>
                  <a:pt x="1763" y="1150"/>
                </a:lnTo>
                <a:lnTo>
                  <a:pt x="1763" y="1150"/>
                </a:lnTo>
                <a:lnTo>
                  <a:pt x="1763" y="1151"/>
                </a:lnTo>
                <a:lnTo>
                  <a:pt x="1764" y="1151"/>
                </a:lnTo>
                <a:lnTo>
                  <a:pt x="1764" y="1152"/>
                </a:lnTo>
                <a:lnTo>
                  <a:pt x="1765" y="1152"/>
                </a:lnTo>
                <a:lnTo>
                  <a:pt x="1766" y="1153"/>
                </a:lnTo>
                <a:lnTo>
                  <a:pt x="1766" y="1154"/>
                </a:lnTo>
                <a:lnTo>
                  <a:pt x="1766" y="1155"/>
                </a:lnTo>
                <a:lnTo>
                  <a:pt x="1765" y="1155"/>
                </a:lnTo>
                <a:lnTo>
                  <a:pt x="1764" y="1155"/>
                </a:lnTo>
                <a:lnTo>
                  <a:pt x="1763" y="1154"/>
                </a:lnTo>
                <a:lnTo>
                  <a:pt x="1763" y="1153"/>
                </a:lnTo>
                <a:lnTo>
                  <a:pt x="1762" y="1153"/>
                </a:lnTo>
                <a:lnTo>
                  <a:pt x="1762" y="1154"/>
                </a:lnTo>
                <a:lnTo>
                  <a:pt x="1762" y="1155"/>
                </a:lnTo>
                <a:lnTo>
                  <a:pt x="1763" y="1156"/>
                </a:lnTo>
                <a:lnTo>
                  <a:pt x="1764" y="1156"/>
                </a:lnTo>
                <a:lnTo>
                  <a:pt x="1765" y="1156"/>
                </a:lnTo>
                <a:lnTo>
                  <a:pt x="1766" y="1156"/>
                </a:lnTo>
                <a:lnTo>
                  <a:pt x="1766" y="1157"/>
                </a:lnTo>
                <a:lnTo>
                  <a:pt x="1767" y="1157"/>
                </a:lnTo>
                <a:lnTo>
                  <a:pt x="1768" y="1157"/>
                </a:lnTo>
                <a:lnTo>
                  <a:pt x="1768" y="1158"/>
                </a:lnTo>
                <a:lnTo>
                  <a:pt x="1768" y="1159"/>
                </a:lnTo>
                <a:lnTo>
                  <a:pt x="1768" y="1160"/>
                </a:lnTo>
                <a:lnTo>
                  <a:pt x="1767" y="1160"/>
                </a:lnTo>
                <a:lnTo>
                  <a:pt x="1766" y="1161"/>
                </a:lnTo>
                <a:lnTo>
                  <a:pt x="1765" y="1162"/>
                </a:lnTo>
                <a:lnTo>
                  <a:pt x="1764" y="1163"/>
                </a:lnTo>
                <a:lnTo>
                  <a:pt x="1763" y="1163"/>
                </a:lnTo>
                <a:lnTo>
                  <a:pt x="1762" y="1164"/>
                </a:lnTo>
                <a:lnTo>
                  <a:pt x="1761" y="1164"/>
                </a:lnTo>
                <a:lnTo>
                  <a:pt x="1760" y="1164"/>
                </a:lnTo>
                <a:lnTo>
                  <a:pt x="1760" y="1165"/>
                </a:lnTo>
                <a:lnTo>
                  <a:pt x="1761" y="1166"/>
                </a:lnTo>
                <a:lnTo>
                  <a:pt x="1762" y="1166"/>
                </a:lnTo>
                <a:lnTo>
                  <a:pt x="1763" y="1166"/>
                </a:lnTo>
                <a:lnTo>
                  <a:pt x="1764" y="1166"/>
                </a:lnTo>
                <a:lnTo>
                  <a:pt x="1764" y="1167"/>
                </a:lnTo>
                <a:lnTo>
                  <a:pt x="1763" y="1167"/>
                </a:lnTo>
                <a:lnTo>
                  <a:pt x="1763" y="1168"/>
                </a:lnTo>
                <a:lnTo>
                  <a:pt x="1763" y="1169"/>
                </a:lnTo>
                <a:lnTo>
                  <a:pt x="1762" y="1169"/>
                </a:lnTo>
                <a:lnTo>
                  <a:pt x="1761" y="1170"/>
                </a:lnTo>
                <a:lnTo>
                  <a:pt x="1761" y="1169"/>
                </a:lnTo>
                <a:lnTo>
                  <a:pt x="1760" y="1169"/>
                </a:lnTo>
                <a:lnTo>
                  <a:pt x="1760" y="1168"/>
                </a:lnTo>
                <a:lnTo>
                  <a:pt x="1760" y="1167"/>
                </a:lnTo>
                <a:lnTo>
                  <a:pt x="1759" y="1166"/>
                </a:lnTo>
                <a:lnTo>
                  <a:pt x="1758" y="1167"/>
                </a:lnTo>
                <a:lnTo>
                  <a:pt x="1757" y="1168"/>
                </a:lnTo>
                <a:lnTo>
                  <a:pt x="1757" y="1169"/>
                </a:lnTo>
                <a:lnTo>
                  <a:pt x="1757" y="1170"/>
                </a:lnTo>
                <a:lnTo>
                  <a:pt x="1757" y="1170"/>
                </a:lnTo>
                <a:lnTo>
                  <a:pt x="1758" y="1171"/>
                </a:lnTo>
                <a:lnTo>
                  <a:pt x="1759" y="1171"/>
                </a:lnTo>
                <a:lnTo>
                  <a:pt x="1759" y="1172"/>
                </a:lnTo>
                <a:lnTo>
                  <a:pt x="1760" y="1172"/>
                </a:lnTo>
                <a:lnTo>
                  <a:pt x="1760" y="1173"/>
                </a:lnTo>
                <a:lnTo>
                  <a:pt x="1760" y="1174"/>
                </a:lnTo>
                <a:lnTo>
                  <a:pt x="1760" y="1175"/>
                </a:lnTo>
                <a:lnTo>
                  <a:pt x="1761" y="1176"/>
                </a:lnTo>
                <a:lnTo>
                  <a:pt x="1762" y="1176"/>
                </a:lnTo>
                <a:lnTo>
                  <a:pt x="1762" y="1177"/>
                </a:lnTo>
                <a:lnTo>
                  <a:pt x="1763" y="1178"/>
                </a:lnTo>
                <a:lnTo>
                  <a:pt x="1764" y="1179"/>
                </a:lnTo>
                <a:lnTo>
                  <a:pt x="1764" y="1180"/>
                </a:lnTo>
                <a:lnTo>
                  <a:pt x="1765" y="1180"/>
                </a:lnTo>
                <a:lnTo>
                  <a:pt x="1767" y="1181"/>
                </a:lnTo>
                <a:lnTo>
                  <a:pt x="1767" y="1182"/>
                </a:lnTo>
                <a:lnTo>
                  <a:pt x="1768" y="1183"/>
                </a:lnTo>
                <a:lnTo>
                  <a:pt x="1769" y="1184"/>
                </a:lnTo>
                <a:lnTo>
                  <a:pt x="1770" y="1186"/>
                </a:lnTo>
                <a:lnTo>
                  <a:pt x="1771" y="1187"/>
                </a:lnTo>
                <a:lnTo>
                  <a:pt x="1771" y="1188"/>
                </a:lnTo>
                <a:lnTo>
                  <a:pt x="1771" y="1188"/>
                </a:lnTo>
                <a:lnTo>
                  <a:pt x="1771" y="1189"/>
                </a:lnTo>
                <a:lnTo>
                  <a:pt x="1772" y="1189"/>
                </a:lnTo>
                <a:lnTo>
                  <a:pt x="1773" y="1190"/>
                </a:lnTo>
                <a:lnTo>
                  <a:pt x="1774" y="1190"/>
                </a:lnTo>
                <a:lnTo>
                  <a:pt x="1775" y="1190"/>
                </a:lnTo>
                <a:lnTo>
                  <a:pt x="1776" y="1189"/>
                </a:lnTo>
                <a:lnTo>
                  <a:pt x="1777" y="1189"/>
                </a:lnTo>
                <a:lnTo>
                  <a:pt x="1778" y="1189"/>
                </a:lnTo>
                <a:lnTo>
                  <a:pt x="1779" y="1190"/>
                </a:lnTo>
                <a:lnTo>
                  <a:pt x="1778" y="1191"/>
                </a:lnTo>
                <a:lnTo>
                  <a:pt x="1778" y="1191"/>
                </a:lnTo>
                <a:lnTo>
                  <a:pt x="1779" y="1192"/>
                </a:lnTo>
                <a:lnTo>
                  <a:pt x="1780" y="1192"/>
                </a:lnTo>
                <a:lnTo>
                  <a:pt x="1781" y="1192"/>
                </a:lnTo>
                <a:lnTo>
                  <a:pt x="1781" y="1193"/>
                </a:lnTo>
                <a:lnTo>
                  <a:pt x="1781" y="1194"/>
                </a:lnTo>
                <a:lnTo>
                  <a:pt x="1780" y="1194"/>
                </a:lnTo>
                <a:lnTo>
                  <a:pt x="1780" y="1195"/>
                </a:lnTo>
                <a:lnTo>
                  <a:pt x="1780" y="1196"/>
                </a:lnTo>
                <a:lnTo>
                  <a:pt x="1781" y="1196"/>
                </a:lnTo>
                <a:lnTo>
                  <a:pt x="1781" y="1195"/>
                </a:lnTo>
                <a:lnTo>
                  <a:pt x="1782" y="1195"/>
                </a:lnTo>
                <a:lnTo>
                  <a:pt x="1782" y="1194"/>
                </a:lnTo>
                <a:lnTo>
                  <a:pt x="1782" y="1193"/>
                </a:lnTo>
                <a:lnTo>
                  <a:pt x="1783" y="1193"/>
                </a:lnTo>
                <a:lnTo>
                  <a:pt x="1784" y="1193"/>
                </a:lnTo>
                <a:lnTo>
                  <a:pt x="1785" y="1193"/>
                </a:lnTo>
                <a:lnTo>
                  <a:pt x="1785" y="1194"/>
                </a:lnTo>
                <a:lnTo>
                  <a:pt x="1786" y="1194"/>
                </a:lnTo>
                <a:lnTo>
                  <a:pt x="1786" y="1195"/>
                </a:lnTo>
                <a:lnTo>
                  <a:pt x="1785" y="1195"/>
                </a:lnTo>
                <a:lnTo>
                  <a:pt x="1784" y="1196"/>
                </a:lnTo>
                <a:lnTo>
                  <a:pt x="1784" y="1197"/>
                </a:lnTo>
                <a:lnTo>
                  <a:pt x="1784" y="1198"/>
                </a:lnTo>
                <a:lnTo>
                  <a:pt x="1785" y="1198"/>
                </a:lnTo>
                <a:lnTo>
                  <a:pt x="1786" y="1199"/>
                </a:lnTo>
                <a:lnTo>
                  <a:pt x="1787" y="1199"/>
                </a:lnTo>
                <a:lnTo>
                  <a:pt x="1788" y="1199"/>
                </a:lnTo>
                <a:lnTo>
                  <a:pt x="1789" y="1200"/>
                </a:lnTo>
                <a:lnTo>
                  <a:pt x="1790" y="1200"/>
                </a:lnTo>
                <a:lnTo>
                  <a:pt x="1791" y="1201"/>
                </a:lnTo>
                <a:lnTo>
                  <a:pt x="1793" y="1202"/>
                </a:lnTo>
                <a:lnTo>
                  <a:pt x="1794" y="1202"/>
                </a:lnTo>
                <a:lnTo>
                  <a:pt x="1795" y="1203"/>
                </a:lnTo>
                <a:lnTo>
                  <a:pt x="1796" y="1203"/>
                </a:lnTo>
                <a:lnTo>
                  <a:pt x="1797" y="1204"/>
                </a:lnTo>
                <a:lnTo>
                  <a:pt x="1798" y="1204"/>
                </a:lnTo>
                <a:lnTo>
                  <a:pt x="1799" y="1204"/>
                </a:lnTo>
                <a:lnTo>
                  <a:pt x="1800" y="1204"/>
                </a:lnTo>
                <a:lnTo>
                  <a:pt x="1802" y="1204"/>
                </a:lnTo>
                <a:lnTo>
                  <a:pt x="1803" y="1204"/>
                </a:lnTo>
                <a:lnTo>
                  <a:pt x="1803" y="1203"/>
                </a:lnTo>
                <a:lnTo>
                  <a:pt x="1805" y="1203"/>
                </a:lnTo>
                <a:lnTo>
                  <a:pt x="1806" y="1203"/>
                </a:lnTo>
                <a:lnTo>
                  <a:pt x="1807" y="1203"/>
                </a:lnTo>
                <a:lnTo>
                  <a:pt x="1808" y="1202"/>
                </a:lnTo>
                <a:lnTo>
                  <a:pt x="1809" y="1202"/>
                </a:lnTo>
                <a:lnTo>
                  <a:pt x="1810" y="1202"/>
                </a:lnTo>
                <a:lnTo>
                  <a:pt x="1810" y="1203"/>
                </a:lnTo>
                <a:lnTo>
                  <a:pt x="1811" y="1203"/>
                </a:lnTo>
                <a:lnTo>
                  <a:pt x="1811" y="1204"/>
                </a:lnTo>
                <a:lnTo>
                  <a:pt x="1810" y="1205"/>
                </a:lnTo>
                <a:lnTo>
                  <a:pt x="1810" y="1206"/>
                </a:lnTo>
                <a:lnTo>
                  <a:pt x="1809" y="1206"/>
                </a:lnTo>
                <a:lnTo>
                  <a:pt x="1810" y="1207"/>
                </a:lnTo>
                <a:lnTo>
                  <a:pt x="1811" y="1207"/>
                </a:lnTo>
                <a:lnTo>
                  <a:pt x="1811" y="1206"/>
                </a:lnTo>
                <a:lnTo>
                  <a:pt x="1812" y="1205"/>
                </a:lnTo>
                <a:lnTo>
                  <a:pt x="1811" y="1205"/>
                </a:lnTo>
                <a:lnTo>
                  <a:pt x="1811" y="1204"/>
                </a:lnTo>
                <a:lnTo>
                  <a:pt x="1811" y="1203"/>
                </a:lnTo>
                <a:lnTo>
                  <a:pt x="1811" y="1202"/>
                </a:lnTo>
                <a:lnTo>
                  <a:pt x="1812" y="1202"/>
                </a:lnTo>
                <a:lnTo>
                  <a:pt x="1812" y="1203"/>
                </a:lnTo>
                <a:lnTo>
                  <a:pt x="1813" y="1204"/>
                </a:lnTo>
                <a:lnTo>
                  <a:pt x="1813" y="1205"/>
                </a:lnTo>
                <a:lnTo>
                  <a:pt x="1813" y="1206"/>
                </a:lnTo>
                <a:lnTo>
                  <a:pt x="1813" y="1207"/>
                </a:lnTo>
                <a:lnTo>
                  <a:pt x="1812" y="1207"/>
                </a:lnTo>
                <a:lnTo>
                  <a:pt x="1812" y="1208"/>
                </a:lnTo>
                <a:lnTo>
                  <a:pt x="1813" y="1208"/>
                </a:lnTo>
                <a:lnTo>
                  <a:pt x="1814" y="1208"/>
                </a:lnTo>
                <a:lnTo>
                  <a:pt x="1814" y="1207"/>
                </a:lnTo>
                <a:lnTo>
                  <a:pt x="1815" y="1207"/>
                </a:lnTo>
                <a:lnTo>
                  <a:pt x="1815" y="1206"/>
                </a:lnTo>
                <a:lnTo>
                  <a:pt x="1815" y="1205"/>
                </a:lnTo>
                <a:lnTo>
                  <a:pt x="1816" y="1205"/>
                </a:lnTo>
                <a:lnTo>
                  <a:pt x="1816" y="1206"/>
                </a:lnTo>
                <a:lnTo>
                  <a:pt x="1817" y="1206"/>
                </a:lnTo>
                <a:lnTo>
                  <a:pt x="1817" y="1207"/>
                </a:lnTo>
                <a:lnTo>
                  <a:pt x="1817" y="1208"/>
                </a:lnTo>
                <a:lnTo>
                  <a:pt x="1816" y="1209"/>
                </a:lnTo>
                <a:lnTo>
                  <a:pt x="1816" y="1210"/>
                </a:lnTo>
                <a:lnTo>
                  <a:pt x="1817" y="1210"/>
                </a:lnTo>
                <a:lnTo>
                  <a:pt x="1817" y="1211"/>
                </a:lnTo>
                <a:lnTo>
                  <a:pt x="1818" y="1211"/>
                </a:lnTo>
                <a:lnTo>
                  <a:pt x="1819" y="1211"/>
                </a:lnTo>
                <a:lnTo>
                  <a:pt x="1819" y="1211"/>
                </a:lnTo>
                <a:lnTo>
                  <a:pt x="1819" y="1212"/>
                </a:lnTo>
                <a:lnTo>
                  <a:pt x="1819" y="1213"/>
                </a:lnTo>
                <a:lnTo>
                  <a:pt x="1818" y="1214"/>
                </a:lnTo>
                <a:lnTo>
                  <a:pt x="1817" y="1214"/>
                </a:lnTo>
                <a:lnTo>
                  <a:pt x="1817" y="1215"/>
                </a:lnTo>
                <a:lnTo>
                  <a:pt x="1818" y="1215"/>
                </a:lnTo>
                <a:lnTo>
                  <a:pt x="1819" y="1216"/>
                </a:lnTo>
                <a:lnTo>
                  <a:pt x="1820" y="1216"/>
                </a:lnTo>
                <a:lnTo>
                  <a:pt x="1820" y="1217"/>
                </a:lnTo>
                <a:lnTo>
                  <a:pt x="1820" y="1218"/>
                </a:lnTo>
                <a:lnTo>
                  <a:pt x="1821" y="1218"/>
                </a:lnTo>
                <a:lnTo>
                  <a:pt x="1822" y="1219"/>
                </a:lnTo>
                <a:lnTo>
                  <a:pt x="1823" y="1219"/>
                </a:lnTo>
                <a:lnTo>
                  <a:pt x="1823" y="1220"/>
                </a:lnTo>
                <a:lnTo>
                  <a:pt x="1824" y="1220"/>
                </a:lnTo>
                <a:lnTo>
                  <a:pt x="1825" y="1221"/>
                </a:lnTo>
                <a:lnTo>
                  <a:pt x="1826" y="1222"/>
                </a:lnTo>
                <a:lnTo>
                  <a:pt x="1827" y="1222"/>
                </a:lnTo>
                <a:lnTo>
                  <a:pt x="1828" y="1223"/>
                </a:lnTo>
                <a:lnTo>
                  <a:pt x="1828" y="1224"/>
                </a:lnTo>
                <a:lnTo>
                  <a:pt x="1829" y="1224"/>
                </a:lnTo>
                <a:lnTo>
                  <a:pt x="1830" y="1224"/>
                </a:lnTo>
                <a:lnTo>
                  <a:pt x="1831" y="1224"/>
                </a:lnTo>
                <a:lnTo>
                  <a:pt x="1832" y="1224"/>
                </a:lnTo>
                <a:lnTo>
                  <a:pt x="1833" y="1225"/>
                </a:lnTo>
                <a:lnTo>
                  <a:pt x="1834" y="1225"/>
                </a:lnTo>
                <a:lnTo>
                  <a:pt x="1835" y="1224"/>
                </a:lnTo>
                <a:lnTo>
                  <a:pt x="1836" y="1224"/>
                </a:lnTo>
                <a:lnTo>
                  <a:pt x="1836" y="1225"/>
                </a:lnTo>
                <a:lnTo>
                  <a:pt x="1837" y="1225"/>
                </a:lnTo>
                <a:lnTo>
                  <a:pt x="1837" y="1226"/>
                </a:lnTo>
                <a:lnTo>
                  <a:pt x="1837" y="1227"/>
                </a:lnTo>
                <a:lnTo>
                  <a:pt x="1836" y="1227"/>
                </a:lnTo>
                <a:lnTo>
                  <a:pt x="1835" y="1228"/>
                </a:lnTo>
                <a:lnTo>
                  <a:pt x="1834" y="1229"/>
                </a:lnTo>
                <a:lnTo>
                  <a:pt x="1834" y="1230"/>
                </a:lnTo>
                <a:lnTo>
                  <a:pt x="1835" y="1230"/>
                </a:lnTo>
                <a:lnTo>
                  <a:pt x="1835" y="1231"/>
                </a:lnTo>
                <a:lnTo>
                  <a:pt x="1836" y="1231"/>
                </a:lnTo>
                <a:lnTo>
                  <a:pt x="1836" y="1232"/>
                </a:lnTo>
                <a:lnTo>
                  <a:pt x="1837" y="1232"/>
                </a:lnTo>
                <a:lnTo>
                  <a:pt x="1837" y="1233"/>
                </a:lnTo>
                <a:lnTo>
                  <a:pt x="1838" y="1234"/>
                </a:lnTo>
                <a:lnTo>
                  <a:pt x="1839" y="1234"/>
                </a:lnTo>
                <a:lnTo>
                  <a:pt x="1839" y="1235"/>
                </a:lnTo>
                <a:lnTo>
                  <a:pt x="1840" y="1236"/>
                </a:lnTo>
                <a:lnTo>
                  <a:pt x="1841" y="1238"/>
                </a:lnTo>
                <a:lnTo>
                  <a:pt x="1842" y="1238"/>
                </a:lnTo>
                <a:lnTo>
                  <a:pt x="1842" y="1239"/>
                </a:lnTo>
                <a:lnTo>
                  <a:pt x="1843" y="1239"/>
                </a:lnTo>
                <a:lnTo>
                  <a:pt x="1843" y="1240"/>
                </a:lnTo>
                <a:lnTo>
                  <a:pt x="1844" y="1240"/>
                </a:lnTo>
                <a:lnTo>
                  <a:pt x="1844" y="1241"/>
                </a:lnTo>
                <a:lnTo>
                  <a:pt x="1845" y="1242"/>
                </a:lnTo>
                <a:lnTo>
                  <a:pt x="1846" y="1243"/>
                </a:lnTo>
                <a:lnTo>
                  <a:pt x="1847" y="1244"/>
                </a:lnTo>
                <a:lnTo>
                  <a:pt x="1848" y="1245"/>
                </a:lnTo>
                <a:lnTo>
                  <a:pt x="1849" y="1246"/>
                </a:lnTo>
                <a:lnTo>
                  <a:pt x="1850" y="1247"/>
                </a:lnTo>
                <a:lnTo>
                  <a:pt x="1851" y="1248"/>
                </a:lnTo>
                <a:lnTo>
                  <a:pt x="1852" y="1249"/>
                </a:lnTo>
                <a:lnTo>
                  <a:pt x="1852" y="1249"/>
                </a:lnTo>
                <a:lnTo>
                  <a:pt x="1852" y="1250"/>
                </a:lnTo>
                <a:lnTo>
                  <a:pt x="1853" y="1250"/>
                </a:lnTo>
                <a:lnTo>
                  <a:pt x="1854" y="1250"/>
                </a:lnTo>
                <a:lnTo>
                  <a:pt x="1855" y="1250"/>
                </a:lnTo>
                <a:lnTo>
                  <a:pt x="1856" y="1250"/>
                </a:lnTo>
                <a:lnTo>
                  <a:pt x="1857" y="1250"/>
                </a:lnTo>
                <a:lnTo>
                  <a:pt x="1857" y="1251"/>
                </a:lnTo>
                <a:lnTo>
                  <a:pt x="1857" y="1252"/>
                </a:lnTo>
                <a:lnTo>
                  <a:pt x="1856" y="1252"/>
                </a:lnTo>
                <a:lnTo>
                  <a:pt x="1856" y="1252"/>
                </a:lnTo>
                <a:lnTo>
                  <a:pt x="1855" y="1252"/>
                </a:lnTo>
                <a:lnTo>
                  <a:pt x="1854" y="1252"/>
                </a:lnTo>
                <a:lnTo>
                  <a:pt x="1854" y="1253"/>
                </a:lnTo>
                <a:lnTo>
                  <a:pt x="1855" y="1254"/>
                </a:lnTo>
                <a:lnTo>
                  <a:pt x="1855" y="1255"/>
                </a:lnTo>
                <a:lnTo>
                  <a:pt x="1854" y="1255"/>
                </a:lnTo>
                <a:lnTo>
                  <a:pt x="1853" y="1255"/>
                </a:lnTo>
                <a:lnTo>
                  <a:pt x="1852" y="1255"/>
                </a:lnTo>
                <a:lnTo>
                  <a:pt x="1852" y="1256"/>
                </a:lnTo>
                <a:lnTo>
                  <a:pt x="1852" y="1258"/>
                </a:lnTo>
                <a:lnTo>
                  <a:pt x="1852" y="1257"/>
                </a:lnTo>
                <a:lnTo>
                  <a:pt x="1851" y="1256"/>
                </a:lnTo>
                <a:lnTo>
                  <a:pt x="1850" y="1256"/>
                </a:lnTo>
                <a:lnTo>
                  <a:pt x="1850" y="1257"/>
                </a:lnTo>
                <a:lnTo>
                  <a:pt x="1849" y="1258"/>
                </a:lnTo>
                <a:lnTo>
                  <a:pt x="1850" y="1259"/>
                </a:lnTo>
                <a:lnTo>
                  <a:pt x="1851" y="1259"/>
                </a:lnTo>
                <a:lnTo>
                  <a:pt x="1852" y="1259"/>
                </a:lnTo>
                <a:lnTo>
                  <a:pt x="1852" y="1260"/>
                </a:lnTo>
                <a:lnTo>
                  <a:pt x="1852" y="1260"/>
                </a:lnTo>
                <a:lnTo>
                  <a:pt x="1852" y="1261"/>
                </a:lnTo>
                <a:lnTo>
                  <a:pt x="1852" y="1262"/>
                </a:lnTo>
                <a:lnTo>
                  <a:pt x="1852" y="1262"/>
                </a:lnTo>
                <a:lnTo>
                  <a:pt x="1851" y="1263"/>
                </a:lnTo>
                <a:lnTo>
                  <a:pt x="1850" y="1263"/>
                </a:lnTo>
                <a:lnTo>
                  <a:pt x="1850" y="1264"/>
                </a:lnTo>
                <a:lnTo>
                  <a:pt x="1849" y="1264"/>
                </a:lnTo>
                <a:lnTo>
                  <a:pt x="1849" y="1265"/>
                </a:lnTo>
                <a:lnTo>
                  <a:pt x="1849" y="1266"/>
                </a:lnTo>
                <a:lnTo>
                  <a:pt x="1849" y="1267"/>
                </a:lnTo>
                <a:lnTo>
                  <a:pt x="1850" y="1267"/>
                </a:lnTo>
                <a:lnTo>
                  <a:pt x="1850" y="1268"/>
                </a:lnTo>
                <a:lnTo>
                  <a:pt x="1850" y="1269"/>
                </a:lnTo>
                <a:lnTo>
                  <a:pt x="1850" y="1270"/>
                </a:lnTo>
                <a:lnTo>
                  <a:pt x="1850" y="1271"/>
                </a:lnTo>
                <a:lnTo>
                  <a:pt x="1851" y="1271"/>
                </a:lnTo>
                <a:lnTo>
                  <a:pt x="1851" y="1272"/>
                </a:lnTo>
                <a:lnTo>
                  <a:pt x="1852" y="1273"/>
                </a:lnTo>
                <a:lnTo>
                  <a:pt x="1852" y="1273"/>
                </a:lnTo>
                <a:lnTo>
                  <a:pt x="1852" y="1273"/>
                </a:lnTo>
                <a:lnTo>
                  <a:pt x="1852" y="1274"/>
                </a:lnTo>
                <a:lnTo>
                  <a:pt x="1853" y="1275"/>
                </a:lnTo>
                <a:lnTo>
                  <a:pt x="1854" y="1276"/>
                </a:lnTo>
                <a:lnTo>
                  <a:pt x="1855" y="1277"/>
                </a:lnTo>
                <a:lnTo>
                  <a:pt x="1856" y="1278"/>
                </a:lnTo>
                <a:lnTo>
                  <a:pt x="1856" y="1279"/>
                </a:lnTo>
                <a:lnTo>
                  <a:pt x="1857" y="1279"/>
                </a:lnTo>
                <a:lnTo>
                  <a:pt x="1857" y="1280"/>
                </a:lnTo>
                <a:lnTo>
                  <a:pt x="1858" y="1281"/>
                </a:lnTo>
                <a:lnTo>
                  <a:pt x="1858" y="1282"/>
                </a:lnTo>
                <a:lnTo>
                  <a:pt x="1859" y="1282"/>
                </a:lnTo>
                <a:lnTo>
                  <a:pt x="1859" y="1283"/>
                </a:lnTo>
                <a:lnTo>
                  <a:pt x="1860" y="1283"/>
                </a:lnTo>
                <a:lnTo>
                  <a:pt x="1860" y="1284"/>
                </a:lnTo>
                <a:lnTo>
                  <a:pt x="1861" y="1285"/>
                </a:lnTo>
                <a:lnTo>
                  <a:pt x="1862" y="1286"/>
                </a:lnTo>
                <a:lnTo>
                  <a:pt x="1862" y="1287"/>
                </a:lnTo>
                <a:lnTo>
                  <a:pt x="1862" y="1288"/>
                </a:lnTo>
                <a:lnTo>
                  <a:pt x="1862" y="1289"/>
                </a:lnTo>
                <a:lnTo>
                  <a:pt x="1862" y="1290"/>
                </a:lnTo>
                <a:lnTo>
                  <a:pt x="1862" y="1291"/>
                </a:lnTo>
                <a:lnTo>
                  <a:pt x="1861" y="1292"/>
                </a:lnTo>
                <a:lnTo>
                  <a:pt x="1860" y="1293"/>
                </a:lnTo>
                <a:lnTo>
                  <a:pt x="1861" y="1293"/>
                </a:lnTo>
                <a:lnTo>
                  <a:pt x="1861" y="1293"/>
                </a:lnTo>
                <a:lnTo>
                  <a:pt x="1862" y="1293"/>
                </a:lnTo>
                <a:lnTo>
                  <a:pt x="1863" y="1294"/>
                </a:lnTo>
                <a:lnTo>
                  <a:pt x="1863" y="1295"/>
                </a:lnTo>
                <a:lnTo>
                  <a:pt x="1864" y="1295"/>
                </a:lnTo>
                <a:lnTo>
                  <a:pt x="1864" y="1296"/>
                </a:lnTo>
                <a:lnTo>
                  <a:pt x="1865" y="1296"/>
                </a:lnTo>
                <a:lnTo>
                  <a:pt x="1866" y="1297"/>
                </a:lnTo>
                <a:lnTo>
                  <a:pt x="1867" y="1297"/>
                </a:lnTo>
                <a:lnTo>
                  <a:pt x="1867" y="1298"/>
                </a:lnTo>
                <a:lnTo>
                  <a:pt x="1866" y="1299"/>
                </a:lnTo>
                <a:lnTo>
                  <a:pt x="1865" y="1300"/>
                </a:lnTo>
                <a:lnTo>
                  <a:pt x="1864" y="1300"/>
                </a:lnTo>
                <a:lnTo>
                  <a:pt x="1864" y="1301"/>
                </a:lnTo>
                <a:lnTo>
                  <a:pt x="1865" y="1301"/>
                </a:lnTo>
                <a:lnTo>
                  <a:pt x="1866" y="1301"/>
                </a:lnTo>
                <a:lnTo>
                  <a:pt x="1867" y="1301"/>
                </a:lnTo>
                <a:lnTo>
                  <a:pt x="1867" y="1302"/>
                </a:lnTo>
                <a:lnTo>
                  <a:pt x="1867" y="1303"/>
                </a:lnTo>
                <a:lnTo>
                  <a:pt x="1868" y="1303"/>
                </a:lnTo>
                <a:lnTo>
                  <a:pt x="1869" y="1304"/>
                </a:lnTo>
                <a:lnTo>
                  <a:pt x="1870" y="1304"/>
                </a:lnTo>
                <a:lnTo>
                  <a:pt x="1870" y="1305"/>
                </a:lnTo>
                <a:lnTo>
                  <a:pt x="1870" y="1306"/>
                </a:lnTo>
                <a:lnTo>
                  <a:pt x="1870" y="1307"/>
                </a:lnTo>
                <a:lnTo>
                  <a:pt x="1871" y="1307"/>
                </a:lnTo>
                <a:lnTo>
                  <a:pt x="1872" y="1307"/>
                </a:lnTo>
                <a:lnTo>
                  <a:pt x="1873" y="1307"/>
                </a:lnTo>
                <a:lnTo>
                  <a:pt x="1873" y="1308"/>
                </a:lnTo>
                <a:lnTo>
                  <a:pt x="1873" y="1309"/>
                </a:lnTo>
                <a:lnTo>
                  <a:pt x="1873" y="1310"/>
                </a:lnTo>
                <a:lnTo>
                  <a:pt x="1872" y="1310"/>
                </a:lnTo>
                <a:lnTo>
                  <a:pt x="1872" y="1311"/>
                </a:lnTo>
                <a:lnTo>
                  <a:pt x="1871" y="1311"/>
                </a:lnTo>
                <a:lnTo>
                  <a:pt x="1870" y="1311"/>
                </a:lnTo>
                <a:lnTo>
                  <a:pt x="1870" y="1312"/>
                </a:lnTo>
                <a:lnTo>
                  <a:pt x="1871" y="1312"/>
                </a:lnTo>
                <a:lnTo>
                  <a:pt x="1871" y="1313"/>
                </a:lnTo>
                <a:lnTo>
                  <a:pt x="1872" y="1312"/>
                </a:lnTo>
                <a:lnTo>
                  <a:pt x="1873" y="1312"/>
                </a:lnTo>
                <a:lnTo>
                  <a:pt x="1873" y="1312"/>
                </a:lnTo>
                <a:lnTo>
                  <a:pt x="1873" y="1311"/>
                </a:lnTo>
                <a:lnTo>
                  <a:pt x="1873" y="1310"/>
                </a:lnTo>
                <a:lnTo>
                  <a:pt x="1874" y="1310"/>
                </a:lnTo>
                <a:lnTo>
                  <a:pt x="1875" y="1310"/>
                </a:lnTo>
                <a:lnTo>
                  <a:pt x="1876" y="1310"/>
                </a:lnTo>
                <a:lnTo>
                  <a:pt x="1876" y="1309"/>
                </a:lnTo>
                <a:lnTo>
                  <a:pt x="1875" y="1308"/>
                </a:lnTo>
                <a:lnTo>
                  <a:pt x="1875" y="1307"/>
                </a:lnTo>
                <a:lnTo>
                  <a:pt x="1876" y="1307"/>
                </a:lnTo>
                <a:lnTo>
                  <a:pt x="1876" y="1306"/>
                </a:lnTo>
                <a:lnTo>
                  <a:pt x="1877" y="1306"/>
                </a:lnTo>
                <a:lnTo>
                  <a:pt x="1877" y="1307"/>
                </a:lnTo>
                <a:lnTo>
                  <a:pt x="1878" y="1307"/>
                </a:lnTo>
                <a:lnTo>
                  <a:pt x="1878" y="1308"/>
                </a:lnTo>
                <a:lnTo>
                  <a:pt x="1878" y="1309"/>
                </a:lnTo>
                <a:lnTo>
                  <a:pt x="1879" y="1309"/>
                </a:lnTo>
                <a:lnTo>
                  <a:pt x="1879" y="1310"/>
                </a:lnTo>
                <a:lnTo>
                  <a:pt x="1880" y="1310"/>
                </a:lnTo>
                <a:lnTo>
                  <a:pt x="1880" y="1311"/>
                </a:lnTo>
                <a:lnTo>
                  <a:pt x="1881" y="1311"/>
                </a:lnTo>
                <a:lnTo>
                  <a:pt x="1882" y="1311"/>
                </a:lnTo>
                <a:lnTo>
                  <a:pt x="1883" y="1311"/>
                </a:lnTo>
                <a:lnTo>
                  <a:pt x="1883" y="1312"/>
                </a:lnTo>
                <a:lnTo>
                  <a:pt x="1883" y="1313"/>
                </a:lnTo>
                <a:lnTo>
                  <a:pt x="1883" y="1314"/>
                </a:lnTo>
                <a:lnTo>
                  <a:pt x="1882" y="1314"/>
                </a:lnTo>
                <a:lnTo>
                  <a:pt x="1882" y="1314"/>
                </a:lnTo>
                <a:lnTo>
                  <a:pt x="1881" y="1314"/>
                </a:lnTo>
                <a:lnTo>
                  <a:pt x="1881" y="1315"/>
                </a:lnTo>
                <a:lnTo>
                  <a:pt x="1881" y="1316"/>
                </a:lnTo>
                <a:lnTo>
                  <a:pt x="1880" y="1316"/>
                </a:lnTo>
                <a:lnTo>
                  <a:pt x="1880" y="1317"/>
                </a:lnTo>
                <a:lnTo>
                  <a:pt x="1880" y="1318"/>
                </a:lnTo>
                <a:lnTo>
                  <a:pt x="1880" y="1319"/>
                </a:lnTo>
                <a:lnTo>
                  <a:pt x="1881" y="1319"/>
                </a:lnTo>
                <a:lnTo>
                  <a:pt x="1882" y="1319"/>
                </a:lnTo>
                <a:lnTo>
                  <a:pt x="1882" y="1318"/>
                </a:lnTo>
                <a:lnTo>
                  <a:pt x="1883" y="1318"/>
                </a:lnTo>
                <a:lnTo>
                  <a:pt x="1883" y="1319"/>
                </a:lnTo>
                <a:lnTo>
                  <a:pt x="1883" y="1320"/>
                </a:lnTo>
                <a:lnTo>
                  <a:pt x="1883" y="1321"/>
                </a:lnTo>
                <a:lnTo>
                  <a:pt x="1882" y="1321"/>
                </a:lnTo>
                <a:lnTo>
                  <a:pt x="1882" y="1322"/>
                </a:lnTo>
                <a:lnTo>
                  <a:pt x="1882" y="1323"/>
                </a:lnTo>
                <a:lnTo>
                  <a:pt x="1883" y="1323"/>
                </a:lnTo>
                <a:lnTo>
                  <a:pt x="1883" y="1324"/>
                </a:lnTo>
                <a:lnTo>
                  <a:pt x="1883" y="1325"/>
                </a:lnTo>
                <a:lnTo>
                  <a:pt x="1883" y="1326"/>
                </a:lnTo>
                <a:lnTo>
                  <a:pt x="1882" y="1326"/>
                </a:lnTo>
                <a:lnTo>
                  <a:pt x="1882" y="1327"/>
                </a:lnTo>
                <a:lnTo>
                  <a:pt x="1882" y="1328"/>
                </a:lnTo>
                <a:lnTo>
                  <a:pt x="1883" y="1328"/>
                </a:lnTo>
                <a:lnTo>
                  <a:pt x="1884" y="1328"/>
                </a:lnTo>
                <a:lnTo>
                  <a:pt x="1885" y="1328"/>
                </a:lnTo>
                <a:lnTo>
                  <a:pt x="1885" y="1327"/>
                </a:lnTo>
                <a:lnTo>
                  <a:pt x="1886" y="1327"/>
                </a:lnTo>
                <a:lnTo>
                  <a:pt x="1886" y="1328"/>
                </a:lnTo>
                <a:lnTo>
                  <a:pt x="1887" y="1329"/>
                </a:lnTo>
                <a:lnTo>
                  <a:pt x="1887" y="1330"/>
                </a:lnTo>
                <a:lnTo>
                  <a:pt x="1887" y="1331"/>
                </a:lnTo>
                <a:lnTo>
                  <a:pt x="1887" y="1332"/>
                </a:lnTo>
                <a:lnTo>
                  <a:pt x="1886" y="1332"/>
                </a:lnTo>
                <a:lnTo>
                  <a:pt x="1886" y="1333"/>
                </a:lnTo>
                <a:lnTo>
                  <a:pt x="1886" y="1334"/>
                </a:lnTo>
                <a:lnTo>
                  <a:pt x="1886" y="1334"/>
                </a:lnTo>
                <a:lnTo>
                  <a:pt x="1887" y="1335"/>
                </a:lnTo>
                <a:lnTo>
                  <a:pt x="1888" y="1336"/>
                </a:lnTo>
                <a:lnTo>
                  <a:pt x="1888" y="1337"/>
                </a:lnTo>
                <a:lnTo>
                  <a:pt x="1888" y="1338"/>
                </a:lnTo>
                <a:lnTo>
                  <a:pt x="1888" y="1339"/>
                </a:lnTo>
                <a:lnTo>
                  <a:pt x="1887" y="1339"/>
                </a:lnTo>
                <a:lnTo>
                  <a:pt x="1886" y="1339"/>
                </a:lnTo>
                <a:lnTo>
                  <a:pt x="1886" y="1340"/>
                </a:lnTo>
                <a:lnTo>
                  <a:pt x="1885" y="1340"/>
                </a:lnTo>
                <a:lnTo>
                  <a:pt x="1885" y="1341"/>
                </a:lnTo>
                <a:lnTo>
                  <a:pt x="1885" y="1342"/>
                </a:lnTo>
                <a:lnTo>
                  <a:pt x="1886" y="1342"/>
                </a:lnTo>
                <a:lnTo>
                  <a:pt x="1886" y="1343"/>
                </a:lnTo>
                <a:lnTo>
                  <a:pt x="1887" y="1343"/>
                </a:lnTo>
                <a:lnTo>
                  <a:pt x="1887" y="1344"/>
                </a:lnTo>
                <a:lnTo>
                  <a:pt x="1886" y="1344"/>
                </a:lnTo>
                <a:lnTo>
                  <a:pt x="1885" y="1344"/>
                </a:lnTo>
                <a:lnTo>
                  <a:pt x="1885" y="1343"/>
                </a:lnTo>
                <a:lnTo>
                  <a:pt x="1884" y="1343"/>
                </a:lnTo>
                <a:lnTo>
                  <a:pt x="1884" y="1344"/>
                </a:lnTo>
                <a:lnTo>
                  <a:pt x="1883" y="1344"/>
                </a:lnTo>
                <a:lnTo>
                  <a:pt x="1883" y="1345"/>
                </a:lnTo>
                <a:lnTo>
                  <a:pt x="1883" y="1346"/>
                </a:lnTo>
                <a:lnTo>
                  <a:pt x="1883" y="1347"/>
                </a:lnTo>
                <a:lnTo>
                  <a:pt x="1882" y="1347"/>
                </a:lnTo>
                <a:lnTo>
                  <a:pt x="1882" y="1346"/>
                </a:lnTo>
                <a:lnTo>
                  <a:pt x="1881" y="1346"/>
                </a:lnTo>
                <a:lnTo>
                  <a:pt x="1881" y="1345"/>
                </a:lnTo>
                <a:lnTo>
                  <a:pt x="1880" y="1345"/>
                </a:lnTo>
                <a:lnTo>
                  <a:pt x="1880" y="1346"/>
                </a:lnTo>
                <a:lnTo>
                  <a:pt x="1879" y="1346"/>
                </a:lnTo>
                <a:lnTo>
                  <a:pt x="1878" y="1346"/>
                </a:lnTo>
                <a:lnTo>
                  <a:pt x="1878" y="1347"/>
                </a:lnTo>
                <a:lnTo>
                  <a:pt x="1879" y="1347"/>
                </a:lnTo>
                <a:lnTo>
                  <a:pt x="1880" y="1347"/>
                </a:lnTo>
                <a:lnTo>
                  <a:pt x="1880" y="1348"/>
                </a:lnTo>
                <a:lnTo>
                  <a:pt x="1881" y="1348"/>
                </a:lnTo>
                <a:lnTo>
                  <a:pt x="1881" y="1349"/>
                </a:lnTo>
                <a:lnTo>
                  <a:pt x="1880" y="1349"/>
                </a:lnTo>
                <a:lnTo>
                  <a:pt x="1880" y="1350"/>
                </a:lnTo>
                <a:lnTo>
                  <a:pt x="1879" y="1350"/>
                </a:lnTo>
                <a:lnTo>
                  <a:pt x="1878" y="1350"/>
                </a:lnTo>
                <a:lnTo>
                  <a:pt x="1877" y="1350"/>
                </a:lnTo>
                <a:lnTo>
                  <a:pt x="1877" y="1351"/>
                </a:lnTo>
                <a:lnTo>
                  <a:pt x="1877" y="1352"/>
                </a:lnTo>
                <a:lnTo>
                  <a:pt x="1877" y="1353"/>
                </a:lnTo>
                <a:lnTo>
                  <a:pt x="1877" y="1354"/>
                </a:lnTo>
                <a:lnTo>
                  <a:pt x="1876" y="1354"/>
                </a:lnTo>
                <a:lnTo>
                  <a:pt x="1876" y="1355"/>
                </a:lnTo>
                <a:lnTo>
                  <a:pt x="1876" y="1355"/>
                </a:lnTo>
                <a:lnTo>
                  <a:pt x="1877" y="1355"/>
                </a:lnTo>
                <a:lnTo>
                  <a:pt x="1877" y="1356"/>
                </a:lnTo>
                <a:lnTo>
                  <a:pt x="1876" y="1356"/>
                </a:lnTo>
                <a:lnTo>
                  <a:pt x="1876" y="1357"/>
                </a:lnTo>
                <a:lnTo>
                  <a:pt x="1875" y="1357"/>
                </a:lnTo>
                <a:lnTo>
                  <a:pt x="1874" y="1357"/>
                </a:lnTo>
                <a:lnTo>
                  <a:pt x="1874" y="1358"/>
                </a:lnTo>
                <a:lnTo>
                  <a:pt x="1873" y="1358"/>
                </a:lnTo>
                <a:lnTo>
                  <a:pt x="1873" y="1359"/>
                </a:lnTo>
                <a:lnTo>
                  <a:pt x="1873" y="1359"/>
                </a:lnTo>
                <a:lnTo>
                  <a:pt x="1873" y="1360"/>
                </a:lnTo>
                <a:lnTo>
                  <a:pt x="1873" y="1361"/>
                </a:lnTo>
                <a:lnTo>
                  <a:pt x="1873" y="1361"/>
                </a:lnTo>
                <a:lnTo>
                  <a:pt x="1873" y="1362"/>
                </a:lnTo>
                <a:lnTo>
                  <a:pt x="1874" y="1363"/>
                </a:lnTo>
                <a:lnTo>
                  <a:pt x="1874" y="1364"/>
                </a:lnTo>
                <a:lnTo>
                  <a:pt x="1875" y="1364"/>
                </a:lnTo>
                <a:lnTo>
                  <a:pt x="1876" y="1365"/>
                </a:lnTo>
                <a:lnTo>
                  <a:pt x="1877" y="1365"/>
                </a:lnTo>
                <a:lnTo>
                  <a:pt x="1877" y="1366"/>
                </a:lnTo>
                <a:lnTo>
                  <a:pt x="1878" y="1366"/>
                </a:lnTo>
                <a:lnTo>
                  <a:pt x="1878" y="1367"/>
                </a:lnTo>
                <a:lnTo>
                  <a:pt x="1878" y="1368"/>
                </a:lnTo>
                <a:lnTo>
                  <a:pt x="1878" y="1369"/>
                </a:lnTo>
                <a:lnTo>
                  <a:pt x="1877" y="1370"/>
                </a:lnTo>
                <a:lnTo>
                  <a:pt x="1876" y="1370"/>
                </a:lnTo>
                <a:lnTo>
                  <a:pt x="1875" y="1370"/>
                </a:lnTo>
                <a:lnTo>
                  <a:pt x="1875" y="1371"/>
                </a:lnTo>
                <a:lnTo>
                  <a:pt x="1874" y="1371"/>
                </a:lnTo>
                <a:lnTo>
                  <a:pt x="1875" y="1371"/>
                </a:lnTo>
                <a:lnTo>
                  <a:pt x="1876" y="1371"/>
                </a:lnTo>
                <a:lnTo>
                  <a:pt x="1877" y="1371"/>
                </a:lnTo>
                <a:lnTo>
                  <a:pt x="1878" y="1371"/>
                </a:lnTo>
                <a:lnTo>
                  <a:pt x="1879" y="1371"/>
                </a:lnTo>
                <a:lnTo>
                  <a:pt x="1879" y="1372"/>
                </a:lnTo>
                <a:lnTo>
                  <a:pt x="1880" y="1372"/>
                </a:lnTo>
                <a:lnTo>
                  <a:pt x="1881" y="1372"/>
                </a:lnTo>
                <a:lnTo>
                  <a:pt x="1881" y="1373"/>
                </a:lnTo>
                <a:lnTo>
                  <a:pt x="1881" y="1374"/>
                </a:lnTo>
                <a:lnTo>
                  <a:pt x="1881" y="1375"/>
                </a:lnTo>
                <a:lnTo>
                  <a:pt x="1882" y="1375"/>
                </a:lnTo>
                <a:lnTo>
                  <a:pt x="1883" y="1375"/>
                </a:lnTo>
                <a:lnTo>
                  <a:pt x="1883" y="1376"/>
                </a:lnTo>
                <a:lnTo>
                  <a:pt x="1884" y="1376"/>
                </a:lnTo>
                <a:lnTo>
                  <a:pt x="1885" y="1376"/>
                </a:lnTo>
                <a:lnTo>
                  <a:pt x="1885" y="1377"/>
                </a:lnTo>
                <a:lnTo>
                  <a:pt x="1886" y="1377"/>
                </a:lnTo>
                <a:lnTo>
                  <a:pt x="1886" y="1378"/>
                </a:lnTo>
                <a:lnTo>
                  <a:pt x="1886" y="1379"/>
                </a:lnTo>
                <a:lnTo>
                  <a:pt x="1887" y="1380"/>
                </a:lnTo>
                <a:lnTo>
                  <a:pt x="1888" y="1381"/>
                </a:lnTo>
                <a:lnTo>
                  <a:pt x="1888" y="1382"/>
                </a:lnTo>
                <a:lnTo>
                  <a:pt x="1888" y="1384"/>
                </a:lnTo>
                <a:lnTo>
                  <a:pt x="1889" y="1384"/>
                </a:lnTo>
                <a:lnTo>
                  <a:pt x="1890" y="1383"/>
                </a:lnTo>
                <a:lnTo>
                  <a:pt x="1891" y="1383"/>
                </a:lnTo>
                <a:lnTo>
                  <a:pt x="1892" y="1383"/>
                </a:lnTo>
                <a:lnTo>
                  <a:pt x="1892" y="1384"/>
                </a:lnTo>
                <a:lnTo>
                  <a:pt x="1891" y="1385"/>
                </a:lnTo>
                <a:lnTo>
                  <a:pt x="1889" y="1385"/>
                </a:lnTo>
                <a:lnTo>
                  <a:pt x="1888" y="1385"/>
                </a:lnTo>
                <a:lnTo>
                  <a:pt x="1888" y="1386"/>
                </a:lnTo>
                <a:lnTo>
                  <a:pt x="1889" y="1386"/>
                </a:lnTo>
                <a:lnTo>
                  <a:pt x="1890" y="1387"/>
                </a:lnTo>
                <a:lnTo>
                  <a:pt x="1890" y="1389"/>
                </a:lnTo>
                <a:lnTo>
                  <a:pt x="1889" y="1391"/>
                </a:lnTo>
                <a:lnTo>
                  <a:pt x="1889" y="1392"/>
                </a:lnTo>
                <a:lnTo>
                  <a:pt x="1889" y="1393"/>
                </a:lnTo>
                <a:lnTo>
                  <a:pt x="1890" y="1393"/>
                </a:lnTo>
                <a:lnTo>
                  <a:pt x="1891" y="1394"/>
                </a:lnTo>
                <a:lnTo>
                  <a:pt x="1891" y="1393"/>
                </a:lnTo>
                <a:lnTo>
                  <a:pt x="1892" y="1393"/>
                </a:lnTo>
                <a:lnTo>
                  <a:pt x="1893" y="1393"/>
                </a:lnTo>
                <a:lnTo>
                  <a:pt x="1893" y="1393"/>
                </a:lnTo>
                <a:lnTo>
                  <a:pt x="1893" y="1394"/>
                </a:lnTo>
                <a:lnTo>
                  <a:pt x="1893" y="1395"/>
                </a:lnTo>
                <a:lnTo>
                  <a:pt x="1892" y="1396"/>
                </a:lnTo>
                <a:lnTo>
                  <a:pt x="1891" y="1396"/>
                </a:lnTo>
                <a:lnTo>
                  <a:pt x="1890" y="1396"/>
                </a:lnTo>
                <a:lnTo>
                  <a:pt x="1890" y="1395"/>
                </a:lnTo>
                <a:lnTo>
                  <a:pt x="1890" y="1394"/>
                </a:lnTo>
                <a:lnTo>
                  <a:pt x="1889" y="1394"/>
                </a:lnTo>
                <a:lnTo>
                  <a:pt x="1888" y="1396"/>
                </a:lnTo>
                <a:lnTo>
                  <a:pt x="1887" y="1396"/>
                </a:lnTo>
                <a:lnTo>
                  <a:pt x="1886" y="1397"/>
                </a:lnTo>
                <a:lnTo>
                  <a:pt x="1885" y="1397"/>
                </a:lnTo>
                <a:lnTo>
                  <a:pt x="1885" y="1398"/>
                </a:lnTo>
                <a:lnTo>
                  <a:pt x="1886" y="1399"/>
                </a:lnTo>
                <a:lnTo>
                  <a:pt x="1888" y="1400"/>
                </a:lnTo>
                <a:lnTo>
                  <a:pt x="1889" y="1400"/>
                </a:lnTo>
                <a:lnTo>
                  <a:pt x="1889" y="1402"/>
                </a:lnTo>
                <a:lnTo>
                  <a:pt x="1889" y="1403"/>
                </a:lnTo>
                <a:lnTo>
                  <a:pt x="1889" y="1404"/>
                </a:lnTo>
                <a:lnTo>
                  <a:pt x="1890" y="1405"/>
                </a:lnTo>
                <a:lnTo>
                  <a:pt x="1891" y="1405"/>
                </a:lnTo>
                <a:lnTo>
                  <a:pt x="1892" y="1405"/>
                </a:lnTo>
                <a:lnTo>
                  <a:pt x="1893" y="1406"/>
                </a:lnTo>
                <a:lnTo>
                  <a:pt x="1893" y="1407"/>
                </a:lnTo>
                <a:lnTo>
                  <a:pt x="1892" y="1407"/>
                </a:lnTo>
                <a:lnTo>
                  <a:pt x="1891" y="1408"/>
                </a:lnTo>
                <a:lnTo>
                  <a:pt x="1890" y="1409"/>
                </a:lnTo>
                <a:lnTo>
                  <a:pt x="1890" y="1411"/>
                </a:lnTo>
                <a:lnTo>
                  <a:pt x="1890" y="1412"/>
                </a:lnTo>
                <a:lnTo>
                  <a:pt x="1890" y="1413"/>
                </a:lnTo>
                <a:lnTo>
                  <a:pt x="1890" y="1414"/>
                </a:lnTo>
                <a:lnTo>
                  <a:pt x="1890" y="1415"/>
                </a:lnTo>
                <a:lnTo>
                  <a:pt x="1890" y="1416"/>
                </a:lnTo>
                <a:lnTo>
                  <a:pt x="1891" y="1416"/>
                </a:lnTo>
                <a:lnTo>
                  <a:pt x="1892" y="1417"/>
                </a:lnTo>
                <a:lnTo>
                  <a:pt x="1892" y="1418"/>
                </a:lnTo>
                <a:lnTo>
                  <a:pt x="1891" y="1421"/>
                </a:lnTo>
                <a:lnTo>
                  <a:pt x="1891" y="1422"/>
                </a:lnTo>
                <a:lnTo>
                  <a:pt x="1893" y="1425"/>
                </a:lnTo>
                <a:lnTo>
                  <a:pt x="1893" y="1425"/>
                </a:lnTo>
                <a:lnTo>
                  <a:pt x="1895" y="1425"/>
                </a:lnTo>
                <a:lnTo>
                  <a:pt x="1898" y="1426"/>
                </a:lnTo>
                <a:lnTo>
                  <a:pt x="1898" y="1425"/>
                </a:lnTo>
                <a:lnTo>
                  <a:pt x="1899" y="1425"/>
                </a:lnTo>
                <a:lnTo>
                  <a:pt x="1900" y="1425"/>
                </a:lnTo>
                <a:lnTo>
                  <a:pt x="1901" y="1425"/>
                </a:lnTo>
                <a:lnTo>
                  <a:pt x="1902" y="1426"/>
                </a:lnTo>
                <a:lnTo>
                  <a:pt x="1902" y="1427"/>
                </a:lnTo>
                <a:lnTo>
                  <a:pt x="1902" y="1428"/>
                </a:lnTo>
                <a:lnTo>
                  <a:pt x="1903" y="1428"/>
                </a:lnTo>
                <a:lnTo>
                  <a:pt x="1903" y="1429"/>
                </a:lnTo>
                <a:lnTo>
                  <a:pt x="1904" y="1430"/>
                </a:lnTo>
                <a:lnTo>
                  <a:pt x="1905" y="1430"/>
                </a:lnTo>
                <a:lnTo>
                  <a:pt x="1905" y="1431"/>
                </a:lnTo>
                <a:lnTo>
                  <a:pt x="1906" y="1431"/>
                </a:lnTo>
                <a:lnTo>
                  <a:pt x="1907" y="1431"/>
                </a:lnTo>
                <a:lnTo>
                  <a:pt x="1907" y="1432"/>
                </a:lnTo>
                <a:lnTo>
                  <a:pt x="1908" y="1432"/>
                </a:lnTo>
                <a:lnTo>
                  <a:pt x="1910" y="1433"/>
                </a:lnTo>
                <a:lnTo>
                  <a:pt x="1910" y="1434"/>
                </a:lnTo>
                <a:lnTo>
                  <a:pt x="1911" y="1434"/>
                </a:lnTo>
                <a:lnTo>
                  <a:pt x="1911" y="1435"/>
                </a:lnTo>
                <a:lnTo>
                  <a:pt x="1912" y="1435"/>
                </a:lnTo>
                <a:lnTo>
                  <a:pt x="1912" y="1436"/>
                </a:lnTo>
                <a:lnTo>
                  <a:pt x="1913" y="1436"/>
                </a:lnTo>
                <a:lnTo>
                  <a:pt x="1914" y="1436"/>
                </a:lnTo>
                <a:lnTo>
                  <a:pt x="1914" y="1437"/>
                </a:lnTo>
                <a:lnTo>
                  <a:pt x="1914" y="1437"/>
                </a:lnTo>
                <a:lnTo>
                  <a:pt x="1915" y="1437"/>
                </a:lnTo>
                <a:lnTo>
                  <a:pt x="1916" y="1437"/>
                </a:lnTo>
                <a:lnTo>
                  <a:pt x="1917" y="1437"/>
                </a:lnTo>
                <a:lnTo>
                  <a:pt x="1918" y="1437"/>
                </a:lnTo>
                <a:lnTo>
                  <a:pt x="1919" y="1438"/>
                </a:lnTo>
                <a:lnTo>
                  <a:pt x="1923" y="1438"/>
                </a:lnTo>
                <a:lnTo>
                  <a:pt x="1925" y="1438"/>
                </a:lnTo>
                <a:lnTo>
                  <a:pt x="1927" y="1437"/>
                </a:lnTo>
                <a:lnTo>
                  <a:pt x="1930" y="1437"/>
                </a:lnTo>
                <a:lnTo>
                  <a:pt x="1932" y="1435"/>
                </a:lnTo>
                <a:lnTo>
                  <a:pt x="1933" y="1434"/>
                </a:lnTo>
                <a:lnTo>
                  <a:pt x="1934" y="1432"/>
                </a:lnTo>
                <a:lnTo>
                  <a:pt x="1934" y="1431"/>
                </a:lnTo>
                <a:lnTo>
                  <a:pt x="1935" y="1431"/>
                </a:lnTo>
                <a:lnTo>
                  <a:pt x="1935" y="1430"/>
                </a:lnTo>
                <a:lnTo>
                  <a:pt x="1936" y="1430"/>
                </a:lnTo>
                <a:lnTo>
                  <a:pt x="1937" y="1430"/>
                </a:lnTo>
                <a:lnTo>
                  <a:pt x="1938" y="1430"/>
                </a:lnTo>
                <a:lnTo>
                  <a:pt x="1939" y="1430"/>
                </a:lnTo>
                <a:lnTo>
                  <a:pt x="1940" y="1430"/>
                </a:lnTo>
                <a:lnTo>
                  <a:pt x="1940" y="1431"/>
                </a:lnTo>
                <a:lnTo>
                  <a:pt x="1941" y="1431"/>
                </a:lnTo>
                <a:lnTo>
                  <a:pt x="1942" y="1432"/>
                </a:lnTo>
                <a:lnTo>
                  <a:pt x="1943" y="1433"/>
                </a:lnTo>
                <a:lnTo>
                  <a:pt x="1944" y="1434"/>
                </a:lnTo>
                <a:lnTo>
                  <a:pt x="1945" y="1435"/>
                </a:lnTo>
                <a:lnTo>
                  <a:pt x="1945" y="1436"/>
                </a:lnTo>
                <a:lnTo>
                  <a:pt x="1946" y="1437"/>
                </a:lnTo>
                <a:lnTo>
                  <a:pt x="1946" y="1437"/>
                </a:lnTo>
                <a:lnTo>
                  <a:pt x="1947" y="1438"/>
                </a:lnTo>
                <a:lnTo>
                  <a:pt x="1947" y="1439"/>
                </a:lnTo>
                <a:lnTo>
                  <a:pt x="1948" y="1439"/>
                </a:lnTo>
                <a:lnTo>
                  <a:pt x="1949" y="1440"/>
                </a:lnTo>
                <a:lnTo>
                  <a:pt x="1950" y="1441"/>
                </a:lnTo>
                <a:lnTo>
                  <a:pt x="1951" y="1441"/>
                </a:lnTo>
                <a:lnTo>
                  <a:pt x="1952" y="1441"/>
                </a:lnTo>
                <a:lnTo>
                  <a:pt x="1953" y="1442"/>
                </a:lnTo>
                <a:lnTo>
                  <a:pt x="1954" y="1442"/>
                </a:lnTo>
                <a:lnTo>
                  <a:pt x="1954" y="1442"/>
                </a:lnTo>
                <a:lnTo>
                  <a:pt x="1954" y="1443"/>
                </a:lnTo>
                <a:lnTo>
                  <a:pt x="1958" y="1444"/>
                </a:lnTo>
                <a:lnTo>
                  <a:pt x="1959" y="1444"/>
                </a:lnTo>
                <a:lnTo>
                  <a:pt x="1960" y="1445"/>
                </a:lnTo>
                <a:lnTo>
                  <a:pt x="1962" y="1447"/>
                </a:lnTo>
                <a:lnTo>
                  <a:pt x="1963" y="1448"/>
                </a:lnTo>
                <a:lnTo>
                  <a:pt x="1964" y="1449"/>
                </a:lnTo>
                <a:lnTo>
                  <a:pt x="1964" y="1450"/>
                </a:lnTo>
                <a:lnTo>
                  <a:pt x="1965" y="1450"/>
                </a:lnTo>
                <a:lnTo>
                  <a:pt x="1965" y="1451"/>
                </a:lnTo>
                <a:lnTo>
                  <a:pt x="1966" y="1451"/>
                </a:lnTo>
                <a:lnTo>
                  <a:pt x="1970" y="1456"/>
                </a:lnTo>
                <a:lnTo>
                  <a:pt x="1973" y="1458"/>
                </a:lnTo>
                <a:lnTo>
                  <a:pt x="1975" y="1459"/>
                </a:lnTo>
                <a:lnTo>
                  <a:pt x="1976" y="1460"/>
                </a:lnTo>
                <a:lnTo>
                  <a:pt x="1979" y="1460"/>
                </a:lnTo>
                <a:lnTo>
                  <a:pt x="1982" y="1460"/>
                </a:lnTo>
                <a:lnTo>
                  <a:pt x="1984" y="1461"/>
                </a:lnTo>
                <a:lnTo>
                  <a:pt x="1987" y="1461"/>
                </a:lnTo>
                <a:lnTo>
                  <a:pt x="1991" y="1461"/>
                </a:lnTo>
                <a:lnTo>
                  <a:pt x="1999" y="1461"/>
                </a:lnTo>
                <a:lnTo>
                  <a:pt x="2002" y="1461"/>
                </a:lnTo>
                <a:lnTo>
                  <a:pt x="2005" y="1461"/>
                </a:lnTo>
                <a:lnTo>
                  <a:pt x="2015" y="1461"/>
                </a:lnTo>
                <a:lnTo>
                  <a:pt x="2026" y="1461"/>
                </a:lnTo>
                <a:lnTo>
                  <a:pt x="2048" y="1460"/>
                </a:lnTo>
                <a:lnTo>
                  <a:pt x="2047" y="1461"/>
                </a:lnTo>
                <a:lnTo>
                  <a:pt x="2046" y="1463"/>
                </a:lnTo>
                <a:lnTo>
                  <a:pt x="2045" y="1464"/>
                </a:lnTo>
                <a:lnTo>
                  <a:pt x="2043" y="1466"/>
                </a:lnTo>
                <a:lnTo>
                  <a:pt x="2041" y="1467"/>
                </a:lnTo>
                <a:lnTo>
                  <a:pt x="2040" y="1468"/>
                </a:lnTo>
                <a:lnTo>
                  <a:pt x="2039" y="1469"/>
                </a:lnTo>
                <a:lnTo>
                  <a:pt x="2037" y="1470"/>
                </a:lnTo>
                <a:lnTo>
                  <a:pt x="2036" y="1472"/>
                </a:lnTo>
                <a:lnTo>
                  <a:pt x="2036" y="1473"/>
                </a:lnTo>
                <a:lnTo>
                  <a:pt x="2036" y="1474"/>
                </a:lnTo>
                <a:lnTo>
                  <a:pt x="2036" y="1476"/>
                </a:lnTo>
                <a:lnTo>
                  <a:pt x="2035" y="1478"/>
                </a:lnTo>
                <a:lnTo>
                  <a:pt x="2035" y="1479"/>
                </a:lnTo>
                <a:lnTo>
                  <a:pt x="2035" y="1480"/>
                </a:lnTo>
                <a:lnTo>
                  <a:pt x="2035" y="1481"/>
                </a:lnTo>
                <a:lnTo>
                  <a:pt x="2034" y="1483"/>
                </a:lnTo>
                <a:lnTo>
                  <a:pt x="2034" y="1485"/>
                </a:lnTo>
                <a:lnTo>
                  <a:pt x="2034" y="1488"/>
                </a:lnTo>
                <a:lnTo>
                  <a:pt x="2034" y="1490"/>
                </a:lnTo>
                <a:lnTo>
                  <a:pt x="2033" y="1493"/>
                </a:lnTo>
                <a:lnTo>
                  <a:pt x="2032" y="1496"/>
                </a:lnTo>
                <a:lnTo>
                  <a:pt x="2030" y="1501"/>
                </a:lnTo>
                <a:lnTo>
                  <a:pt x="2026" y="1505"/>
                </a:lnTo>
                <a:lnTo>
                  <a:pt x="2022" y="1508"/>
                </a:lnTo>
                <a:lnTo>
                  <a:pt x="2020" y="1511"/>
                </a:lnTo>
                <a:lnTo>
                  <a:pt x="2016" y="1515"/>
                </a:lnTo>
                <a:lnTo>
                  <a:pt x="2014" y="1517"/>
                </a:lnTo>
                <a:lnTo>
                  <a:pt x="2010" y="1519"/>
                </a:lnTo>
                <a:lnTo>
                  <a:pt x="2005" y="1523"/>
                </a:lnTo>
                <a:lnTo>
                  <a:pt x="2002" y="1529"/>
                </a:lnTo>
                <a:lnTo>
                  <a:pt x="2001" y="1531"/>
                </a:lnTo>
                <a:lnTo>
                  <a:pt x="1999" y="1535"/>
                </a:lnTo>
                <a:lnTo>
                  <a:pt x="1996" y="1539"/>
                </a:lnTo>
                <a:lnTo>
                  <a:pt x="1995" y="1541"/>
                </a:lnTo>
                <a:lnTo>
                  <a:pt x="1991" y="1546"/>
                </a:lnTo>
                <a:lnTo>
                  <a:pt x="1990" y="1548"/>
                </a:lnTo>
                <a:lnTo>
                  <a:pt x="1988" y="1553"/>
                </a:lnTo>
                <a:lnTo>
                  <a:pt x="1985" y="1556"/>
                </a:lnTo>
                <a:lnTo>
                  <a:pt x="1982" y="1559"/>
                </a:lnTo>
                <a:lnTo>
                  <a:pt x="1979" y="1560"/>
                </a:lnTo>
                <a:lnTo>
                  <a:pt x="1979" y="1562"/>
                </a:lnTo>
                <a:lnTo>
                  <a:pt x="1977" y="1566"/>
                </a:lnTo>
                <a:lnTo>
                  <a:pt x="1975" y="1571"/>
                </a:lnTo>
                <a:lnTo>
                  <a:pt x="1971" y="1575"/>
                </a:lnTo>
                <a:lnTo>
                  <a:pt x="1969" y="1576"/>
                </a:lnTo>
                <a:lnTo>
                  <a:pt x="1966" y="1578"/>
                </a:lnTo>
                <a:lnTo>
                  <a:pt x="1962" y="1580"/>
                </a:lnTo>
                <a:lnTo>
                  <a:pt x="1957" y="1580"/>
                </a:lnTo>
                <a:lnTo>
                  <a:pt x="1956" y="1585"/>
                </a:lnTo>
                <a:lnTo>
                  <a:pt x="1954" y="1589"/>
                </a:lnTo>
                <a:lnTo>
                  <a:pt x="1952" y="1593"/>
                </a:lnTo>
                <a:lnTo>
                  <a:pt x="1949" y="1598"/>
                </a:lnTo>
                <a:lnTo>
                  <a:pt x="1947" y="1599"/>
                </a:lnTo>
                <a:lnTo>
                  <a:pt x="1947" y="1601"/>
                </a:lnTo>
                <a:lnTo>
                  <a:pt x="1947" y="1604"/>
                </a:lnTo>
                <a:lnTo>
                  <a:pt x="1946" y="1605"/>
                </a:lnTo>
                <a:lnTo>
                  <a:pt x="1945" y="1608"/>
                </a:lnTo>
                <a:lnTo>
                  <a:pt x="1939" y="1616"/>
                </a:lnTo>
                <a:lnTo>
                  <a:pt x="1934" y="1620"/>
                </a:lnTo>
                <a:lnTo>
                  <a:pt x="1921" y="1622"/>
                </a:lnTo>
                <a:lnTo>
                  <a:pt x="1924" y="1628"/>
                </a:lnTo>
                <a:lnTo>
                  <a:pt x="1925" y="1636"/>
                </a:lnTo>
                <a:lnTo>
                  <a:pt x="1921" y="1647"/>
                </a:lnTo>
                <a:lnTo>
                  <a:pt x="1918" y="1652"/>
                </a:lnTo>
                <a:lnTo>
                  <a:pt x="1916" y="1660"/>
                </a:lnTo>
                <a:lnTo>
                  <a:pt x="1918" y="1668"/>
                </a:lnTo>
                <a:lnTo>
                  <a:pt x="1917" y="1672"/>
                </a:lnTo>
                <a:lnTo>
                  <a:pt x="1915" y="1676"/>
                </a:lnTo>
                <a:lnTo>
                  <a:pt x="1914" y="1682"/>
                </a:lnTo>
                <a:lnTo>
                  <a:pt x="1914" y="1687"/>
                </a:lnTo>
                <a:lnTo>
                  <a:pt x="1912" y="1698"/>
                </a:lnTo>
                <a:lnTo>
                  <a:pt x="1912" y="1704"/>
                </a:lnTo>
                <a:lnTo>
                  <a:pt x="1911" y="1709"/>
                </a:lnTo>
                <a:lnTo>
                  <a:pt x="1911" y="1712"/>
                </a:lnTo>
                <a:lnTo>
                  <a:pt x="1911" y="1715"/>
                </a:lnTo>
                <a:lnTo>
                  <a:pt x="1911" y="1716"/>
                </a:lnTo>
                <a:lnTo>
                  <a:pt x="1911" y="1717"/>
                </a:lnTo>
                <a:lnTo>
                  <a:pt x="1909" y="1719"/>
                </a:lnTo>
                <a:lnTo>
                  <a:pt x="1907" y="1720"/>
                </a:lnTo>
                <a:lnTo>
                  <a:pt x="1907" y="1721"/>
                </a:lnTo>
                <a:lnTo>
                  <a:pt x="1905" y="1722"/>
                </a:lnTo>
                <a:lnTo>
                  <a:pt x="1905" y="1723"/>
                </a:lnTo>
                <a:lnTo>
                  <a:pt x="1904" y="1727"/>
                </a:lnTo>
                <a:lnTo>
                  <a:pt x="1903" y="1730"/>
                </a:lnTo>
                <a:lnTo>
                  <a:pt x="1903" y="1732"/>
                </a:lnTo>
                <a:lnTo>
                  <a:pt x="1902" y="1732"/>
                </a:lnTo>
                <a:lnTo>
                  <a:pt x="1901" y="1735"/>
                </a:lnTo>
                <a:lnTo>
                  <a:pt x="1899" y="1737"/>
                </a:lnTo>
                <a:lnTo>
                  <a:pt x="1897" y="1740"/>
                </a:lnTo>
                <a:lnTo>
                  <a:pt x="1896" y="1741"/>
                </a:lnTo>
                <a:lnTo>
                  <a:pt x="1895" y="1742"/>
                </a:lnTo>
                <a:lnTo>
                  <a:pt x="1894" y="1743"/>
                </a:lnTo>
                <a:lnTo>
                  <a:pt x="1893" y="1744"/>
                </a:lnTo>
                <a:lnTo>
                  <a:pt x="1892" y="1744"/>
                </a:lnTo>
                <a:lnTo>
                  <a:pt x="1891" y="1744"/>
                </a:lnTo>
                <a:lnTo>
                  <a:pt x="1889" y="1744"/>
                </a:lnTo>
                <a:lnTo>
                  <a:pt x="1888" y="1745"/>
                </a:lnTo>
                <a:lnTo>
                  <a:pt x="1887" y="1745"/>
                </a:lnTo>
                <a:lnTo>
                  <a:pt x="1886" y="1747"/>
                </a:lnTo>
                <a:lnTo>
                  <a:pt x="1886" y="1748"/>
                </a:lnTo>
                <a:lnTo>
                  <a:pt x="1886" y="1749"/>
                </a:lnTo>
                <a:lnTo>
                  <a:pt x="1885" y="1751"/>
                </a:lnTo>
                <a:lnTo>
                  <a:pt x="1885" y="1752"/>
                </a:lnTo>
                <a:lnTo>
                  <a:pt x="1884" y="1753"/>
                </a:lnTo>
                <a:lnTo>
                  <a:pt x="1882" y="1756"/>
                </a:lnTo>
                <a:lnTo>
                  <a:pt x="1882" y="1757"/>
                </a:lnTo>
                <a:lnTo>
                  <a:pt x="1881" y="1758"/>
                </a:lnTo>
                <a:lnTo>
                  <a:pt x="1880" y="1758"/>
                </a:lnTo>
                <a:lnTo>
                  <a:pt x="1880" y="1759"/>
                </a:lnTo>
                <a:lnTo>
                  <a:pt x="1879" y="1760"/>
                </a:lnTo>
                <a:lnTo>
                  <a:pt x="1879" y="1761"/>
                </a:lnTo>
                <a:lnTo>
                  <a:pt x="1879" y="1762"/>
                </a:lnTo>
                <a:lnTo>
                  <a:pt x="1879" y="1763"/>
                </a:lnTo>
                <a:lnTo>
                  <a:pt x="1879" y="1764"/>
                </a:lnTo>
                <a:lnTo>
                  <a:pt x="1879" y="1765"/>
                </a:lnTo>
                <a:lnTo>
                  <a:pt x="1879" y="1765"/>
                </a:lnTo>
                <a:lnTo>
                  <a:pt x="1878" y="1766"/>
                </a:lnTo>
                <a:lnTo>
                  <a:pt x="1878" y="1768"/>
                </a:lnTo>
                <a:lnTo>
                  <a:pt x="1877" y="1769"/>
                </a:lnTo>
                <a:lnTo>
                  <a:pt x="1877" y="1770"/>
                </a:lnTo>
                <a:lnTo>
                  <a:pt x="1877" y="1771"/>
                </a:lnTo>
                <a:lnTo>
                  <a:pt x="1876" y="1771"/>
                </a:lnTo>
                <a:lnTo>
                  <a:pt x="1875" y="1773"/>
                </a:lnTo>
                <a:lnTo>
                  <a:pt x="1875" y="1774"/>
                </a:lnTo>
                <a:lnTo>
                  <a:pt x="1874" y="1774"/>
                </a:lnTo>
                <a:lnTo>
                  <a:pt x="1874" y="1775"/>
                </a:lnTo>
                <a:lnTo>
                  <a:pt x="1873" y="1775"/>
                </a:lnTo>
                <a:lnTo>
                  <a:pt x="1873" y="1776"/>
                </a:lnTo>
                <a:lnTo>
                  <a:pt x="1873" y="1777"/>
                </a:lnTo>
                <a:lnTo>
                  <a:pt x="1872" y="1778"/>
                </a:lnTo>
                <a:lnTo>
                  <a:pt x="1872" y="1779"/>
                </a:lnTo>
                <a:lnTo>
                  <a:pt x="1871" y="1779"/>
                </a:lnTo>
                <a:lnTo>
                  <a:pt x="1871" y="1780"/>
                </a:lnTo>
                <a:lnTo>
                  <a:pt x="1870" y="1780"/>
                </a:lnTo>
                <a:lnTo>
                  <a:pt x="1869" y="1781"/>
                </a:lnTo>
                <a:lnTo>
                  <a:pt x="1869" y="1782"/>
                </a:lnTo>
                <a:lnTo>
                  <a:pt x="1868" y="1782"/>
                </a:lnTo>
                <a:lnTo>
                  <a:pt x="1869" y="1783"/>
                </a:lnTo>
                <a:lnTo>
                  <a:pt x="1870" y="1784"/>
                </a:lnTo>
                <a:lnTo>
                  <a:pt x="1871" y="1785"/>
                </a:lnTo>
                <a:lnTo>
                  <a:pt x="1872" y="1786"/>
                </a:lnTo>
                <a:lnTo>
                  <a:pt x="1873" y="1788"/>
                </a:lnTo>
                <a:lnTo>
                  <a:pt x="1873" y="1789"/>
                </a:lnTo>
                <a:lnTo>
                  <a:pt x="1874" y="1790"/>
                </a:lnTo>
                <a:lnTo>
                  <a:pt x="1875" y="1791"/>
                </a:lnTo>
                <a:lnTo>
                  <a:pt x="1875" y="1793"/>
                </a:lnTo>
                <a:lnTo>
                  <a:pt x="1876" y="1794"/>
                </a:lnTo>
                <a:lnTo>
                  <a:pt x="1876" y="1796"/>
                </a:lnTo>
                <a:lnTo>
                  <a:pt x="1876" y="1800"/>
                </a:lnTo>
                <a:lnTo>
                  <a:pt x="1876" y="1804"/>
                </a:lnTo>
                <a:lnTo>
                  <a:pt x="1875" y="1806"/>
                </a:lnTo>
                <a:lnTo>
                  <a:pt x="1875" y="1808"/>
                </a:lnTo>
                <a:lnTo>
                  <a:pt x="1874" y="1811"/>
                </a:lnTo>
                <a:lnTo>
                  <a:pt x="1873" y="1814"/>
                </a:lnTo>
                <a:lnTo>
                  <a:pt x="1872" y="1817"/>
                </a:lnTo>
                <a:lnTo>
                  <a:pt x="1871" y="1818"/>
                </a:lnTo>
                <a:lnTo>
                  <a:pt x="1872" y="1820"/>
                </a:lnTo>
                <a:lnTo>
                  <a:pt x="1872" y="1824"/>
                </a:lnTo>
                <a:lnTo>
                  <a:pt x="1872" y="1826"/>
                </a:lnTo>
                <a:lnTo>
                  <a:pt x="1872" y="1828"/>
                </a:lnTo>
                <a:lnTo>
                  <a:pt x="1872" y="1830"/>
                </a:lnTo>
                <a:lnTo>
                  <a:pt x="1872" y="1831"/>
                </a:lnTo>
                <a:lnTo>
                  <a:pt x="1872" y="1832"/>
                </a:lnTo>
                <a:lnTo>
                  <a:pt x="1872" y="1834"/>
                </a:lnTo>
                <a:lnTo>
                  <a:pt x="1872" y="1835"/>
                </a:lnTo>
                <a:lnTo>
                  <a:pt x="1873" y="1838"/>
                </a:lnTo>
                <a:lnTo>
                  <a:pt x="1873" y="1842"/>
                </a:lnTo>
                <a:lnTo>
                  <a:pt x="1873" y="1845"/>
                </a:lnTo>
                <a:lnTo>
                  <a:pt x="1873" y="1847"/>
                </a:lnTo>
                <a:lnTo>
                  <a:pt x="1873" y="1848"/>
                </a:lnTo>
                <a:lnTo>
                  <a:pt x="1872" y="1856"/>
                </a:lnTo>
                <a:lnTo>
                  <a:pt x="1871" y="1858"/>
                </a:lnTo>
                <a:lnTo>
                  <a:pt x="1869" y="1861"/>
                </a:lnTo>
                <a:lnTo>
                  <a:pt x="1868" y="1864"/>
                </a:lnTo>
                <a:lnTo>
                  <a:pt x="1866" y="1866"/>
                </a:lnTo>
                <a:lnTo>
                  <a:pt x="1865" y="1867"/>
                </a:lnTo>
                <a:lnTo>
                  <a:pt x="1864" y="1867"/>
                </a:lnTo>
                <a:lnTo>
                  <a:pt x="1864" y="1869"/>
                </a:lnTo>
                <a:lnTo>
                  <a:pt x="1864" y="1871"/>
                </a:lnTo>
                <a:lnTo>
                  <a:pt x="1863" y="1872"/>
                </a:lnTo>
                <a:lnTo>
                  <a:pt x="1862" y="1875"/>
                </a:lnTo>
                <a:lnTo>
                  <a:pt x="1860" y="1878"/>
                </a:lnTo>
                <a:lnTo>
                  <a:pt x="1860" y="1879"/>
                </a:lnTo>
                <a:lnTo>
                  <a:pt x="1859" y="1879"/>
                </a:lnTo>
                <a:lnTo>
                  <a:pt x="1858" y="1882"/>
                </a:lnTo>
                <a:lnTo>
                  <a:pt x="1857" y="1886"/>
                </a:lnTo>
                <a:lnTo>
                  <a:pt x="1856" y="1888"/>
                </a:lnTo>
                <a:lnTo>
                  <a:pt x="1855" y="1890"/>
                </a:lnTo>
                <a:lnTo>
                  <a:pt x="1853" y="1894"/>
                </a:lnTo>
                <a:lnTo>
                  <a:pt x="1852" y="1897"/>
                </a:lnTo>
                <a:lnTo>
                  <a:pt x="1850" y="1898"/>
                </a:lnTo>
                <a:lnTo>
                  <a:pt x="1849" y="1900"/>
                </a:lnTo>
                <a:lnTo>
                  <a:pt x="1846" y="1902"/>
                </a:lnTo>
                <a:lnTo>
                  <a:pt x="1845" y="1902"/>
                </a:lnTo>
                <a:lnTo>
                  <a:pt x="1842" y="1903"/>
                </a:lnTo>
                <a:lnTo>
                  <a:pt x="1838" y="1904"/>
                </a:lnTo>
                <a:lnTo>
                  <a:pt x="1835" y="1904"/>
                </a:lnTo>
                <a:lnTo>
                  <a:pt x="1832" y="1904"/>
                </a:lnTo>
                <a:lnTo>
                  <a:pt x="1830" y="1905"/>
                </a:lnTo>
                <a:lnTo>
                  <a:pt x="1827" y="1905"/>
                </a:lnTo>
                <a:lnTo>
                  <a:pt x="1825" y="1907"/>
                </a:lnTo>
                <a:lnTo>
                  <a:pt x="1826" y="1908"/>
                </a:lnTo>
                <a:lnTo>
                  <a:pt x="1827" y="1911"/>
                </a:lnTo>
                <a:lnTo>
                  <a:pt x="1827" y="1912"/>
                </a:lnTo>
                <a:lnTo>
                  <a:pt x="1827" y="1914"/>
                </a:lnTo>
                <a:lnTo>
                  <a:pt x="1827" y="1915"/>
                </a:lnTo>
                <a:lnTo>
                  <a:pt x="1829" y="1917"/>
                </a:lnTo>
                <a:lnTo>
                  <a:pt x="1829" y="1920"/>
                </a:lnTo>
                <a:lnTo>
                  <a:pt x="1830" y="1921"/>
                </a:lnTo>
                <a:lnTo>
                  <a:pt x="1830" y="1924"/>
                </a:lnTo>
                <a:lnTo>
                  <a:pt x="1831" y="1928"/>
                </a:lnTo>
                <a:lnTo>
                  <a:pt x="1830" y="1930"/>
                </a:lnTo>
                <a:lnTo>
                  <a:pt x="1830" y="1931"/>
                </a:lnTo>
                <a:lnTo>
                  <a:pt x="1830" y="1932"/>
                </a:lnTo>
                <a:lnTo>
                  <a:pt x="1829" y="1935"/>
                </a:lnTo>
                <a:lnTo>
                  <a:pt x="1827" y="1938"/>
                </a:lnTo>
                <a:lnTo>
                  <a:pt x="1826" y="1942"/>
                </a:lnTo>
                <a:lnTo>
                  <a:pt x="1822" y="1946"/>
                </a:lnTo>
                <a:lnTo>
                  <a:pt x="1821" y="1947"/>
                </a:lnTo>
                <a:lnTo>
                  <a:pt x="1819" y="1949"/>
                </a:lnTo>
                <a:lnTo>
                  <a:pt x="1817" y="1949"/>
                </a:lnTo>
                <a:lnTo>
                  <a:pt x="1815" y="1950"/>
                </a:lnTo>
                <a:lnTo>
                  <a:pt x="1813" y="1951"/>
                </a:lnTo>
                <a:lnTo>
                  <a:pt x="1811" y="1951"/>
                </a:lnTo>
                <a:lnTo>
                  <a:pt x="1810" y="1952"/>
                </a:lnTo>
                <a:lnTo>
                  <a:pt x="1808" y="1952"/>
                </a:lnTo>
                <a:lnTo>
                  <a:pt x="1805" y="1953"/>
                </a:lnTo>
                <a:lnTo>
                  <a:pt x="1802" y="1965"/>
                </a:lnTo>
                <a:lnTo>
                  <a:pt x="1806" y="1973"/>
                </a:lnTo>
                <a:lnTo>
                  <a:pt x="1807" y="1974"/>
                </a:lnTo>
                <a:lnTo>
                  <a:pt x="1808" y="1974"/>
                </a:lnTo>
                <a:lnTo>
                  <a:pt x="1809" y="1974"/>
                </a:lnTo>
                <a:lnTo>
                  <a:pt x="1811" y="1975"/>
                </a:lnTo>
                <a:lnTo>
                  <a:pt x="1811" y="1976"/>
                </a:lnTo>
                <a:lnTo>
                  <a:pt x="1813" y="1977"/>
                </a:lnTo>
                <a:lnTo>
                  <a:pt x="1815" y="1978"/>
                </a:lnTo>
                <a:lnTo>
                  <a:pt x="1816" y="1979"/>
                </a:lnTo>
                <a:lnTo>
                  <a:pt x="1818" y="1981"/>
                </a:lnTo>
                <a:lnTo>
                  <a:pt x="1820" y="1982"/>
                </a:lnTo>
                <a:lnTo>
                  <a:pt x="1821" y="1984"/>
                </a:lnTo>
                <a:lnTo>
                  <a:pt x="1823" y="1987"/>
                </a:lnTo>
                <a:lnTo>
                  <a:pt x="1823" y="1990"/>
                </a:lnTo>
                <a:lnTo>
                  <a:pt x="1824" y="1993"/>
                </a:lnTo>
                <a:lnTo>
                  <a:pt x="1824" y="1997"/>
                </a:lnTo>
                <a:lnTo>
                  <a:pt x="1823" y="2001"/>
                </a:lnTo>
                <a:lnTo>
                  <a:pt x="1821" y="2005"/>
                </a:lnTo>
                <a:lnTo>
                  <a:pt x="1818" y="2009"/>
                </a:lnTo>
                <a:lnTo>
                  <a:pt x="1815" y="2011"/>
                </a:lnTo>
                <a:lnTo>
                  <a:pt x="1811" y="2014"/>
                </a:lnTo>
                <a:lnTo>
                  <a:pt x="1807" y="2017"/>
                </a:lnTo>
                <a:lnTo>
                  <a:pt x="1807" y="2021"/>
                </a:lnTo>
                <a:lnTo>
                  <a:pt x="1807" y="2025"/>
                </a:lnTo>
                <a:lnTo>
                  <a:pt x="1806" y="2028"/>
                </a:lnTo>
                <a:lnTo>
                  <a:pt x="1806" y="2031"/>
                </a:lnTo>
                <a:lnTo>
                  <a:pt x="1806" y="2034"/>
                </a:lnTo>
                <a:lnTo>
                  <a:pt x="1805" y="2038"/>
                </a:lnTo>
                <a:lnTo>
                  <a:pt x="1804" y="2041"/>
                </a:lnTo>
                <a:lnTo>
                  <a:pt x="1803" y="2045"/>
                </a:lnTo>
                <a:lnTo>
                  <a:pt x="1802" y="2047"/>
                </a:lnTo>
                <a:lnTo>
                  <a:pt x="1801" y="2049"/>
                </a:lnTo>
                <a:lnTo>
                  <a:pt x="1801" y="2051"/>
                </a:lnTo>
                <a:lnTo>
                  <a:pt x="1800" y="2055"/>
                </a:lnTo>
                <a:lnTo>
                  <a:pt x="1800" y="2057"/>
                </a:lnTo>
                <a:lnTo>
                  <a:pt x="1799" y="2060"/>
                </a:lnTo>
                <a:lnTo>
                  <a:pt x="1799" y="2063"/>
                </a:lnTo>
                <a:lnTo>
                  <a:pt x="1798" y="2065"/>
                </a:lnTo>
                <a:lnTo>
                  <a:pt x="1797" y="2068"/>
                </a:lnTo>
                <a:lnTo>
                  <a:pt x="1796" y="2070"/>
                </a:lnTo>
                <a:lnTo>
                  <a:pt x="1796" y="2072"/>
                </a:lnTo>
                <a:lnTo>
                  <a:pt x="1795" y="2074"/>
                </a:lnTo>
                <a:lnTo>
                  <a:pt x="1791" y="2080"/>
                </a:lnTo>
                <a:lnTo>
                  <a:pt x="1791" y="2082"/>
                </a:lnTo>
                <a:lnTo>
                  <a:pt x="1791" y="2083"/>
                </a:lnTo>
                <a:lnTo>
                  <a:pt x="1791" y="2084"/>
                </a:lnTo>
                <a:lnTo>
                  <a:pt x="1790" y="2085"/>
                </a:lnTo>
                <a:lnTo>
                  <a:pt x="1789" y="2088"/>
                </a:lnTo>
                <a:lnTo>
                  <a:pt x="1788" y="2091"/>
                </a:lnTo>
                <a:lnTo>
                  <a:pt x="1787" y="2093"/>
                </a:lnTo>
                <a:lnTo>
                  <a:pt x="1785" y="2097"/>
                </a:lnTo>
                <a:lnTo>
                  <a:pt x="1785" y="2100"/>
                </a:lnTo>
                <a:lnTo>
                  <a:pt x="1787" y="2100"/>
                </a:lnTo>
                <a:lnTo>
                  <a:pt x="1789" y="2101"/>
                </a:lnTo>
                <a:lnTo>
                  <a:pt x="1791" y="2102"/>
                </a:lnTo>
                <a:lnTo>
                  <a:pt x="1793" y="2103"/>
                </a:lnTo>
                <a:lnTo>
                  <a:pt x="1795" y="2104"/>
                </a:lnTo>
                <a:lnTo>
                  <a:pt x="1797" y="2105"/>
                </a:lnTo>
                <a:lnTo>
                  <a:pt x="1798" y="2106"/>
                </a:lnTo>
                <a:lnTo>
                  <a:pt x="1799" y="2107"/>
                </a:lnTo>
                <a:lnTo>
                  <a:pt x="1800" y="2108"/>
                </a:lnTo>
                <a:lnTo>
                  <a:pt x="1803" y="2111"/>
                </a:lnTo>
                <a:lnTo>
                  <a:pt x="1805" y="2113"/>
                </a:lnTo>
                <a:lnTo>
                  <a:pt x="1806" y="2117"/>
                </a:lnTo>
                <a:lnTo>
                  <a:pt x="1807" y="2121"/>
                </a:lnTo>
                <a:lnTo>
                  <a:pt x="1807" y="2122"/>
                </a:lnTo>
                <a:lnTo>
                  <a:pt x="1808" y="2124"/>
                </a:lnTo>
                <a:lnTo>
                  <a:pt x="1808" y="2126"/>
                </a:lnTo>
                <a:lnTo>
                  <a:pt x="1809" y="2127"/>
                </a:lnTo>
                <a:lnTo>
                  <a:pt x="1797" y="2127"/>
                </a:lnTo>
                <a:lnTo>
                  <a:pt x="1796" y="2127"/>
                </a:lnTo>
                <a:lnTo>
                  <a:pt x="1795" y="2127"/>
                </a:lnTo>
                <a:lnTo>
                  <a:pt x="1784" y="2127"/>
                </a:lnTo>
                <a:lnTo>
                  <a:pt x="1784" y="2129"/>
                </a:lnTo>
                <a:lnTo>
                  <a:pt x="1772" y="2129"/>
                </a:lnTo>
                <a:lnTo>
                  <a:pt x="1771" y="2129"/>
                </a:lnTo>
                <a:lnTo>
                  <a:pt x="1771" y="2129"/>
                </a:lnTo>
                <a:lnTo>
                  <a:pt x="1770" y="2129"/>
                </a:lnTo>
                <a:lnTo>
                  <a:pt x="1769" y="2129"/>
                </a:lnTo>
                <a:lnTo>
                  <a:pt x="1768" y="2129"/>
                </a:lnTo>
                <a:lnTo>
                  <a:pt x="1767" y="2129"/>
                </a:lnTo>
                <a:lnTo>
                  <a:pt x="1766" y="2129"/>
                </a:lnTo>
                <a:lnTo>
                  <a:pt x="1765" y="2129"/>
                </a:lnTo>
                <a:lnTo>
                  <a:pt x="1763" y="2129"/>
                </a:lnTo>
                <a:lnTo>
                  <a:pt x="1762" y="2129"/>
                </a:lnTo>
                <a:lnTo>
                  <a:pt x="1759" y="2129"/>
                </a:lnTo>
                <a:lnTo>
                  <a:pt x="1757" y="2128"/>
                </a:lnTo>
                <a:lnTo>
                  <a:pt x="1756" y="2128"/>
                </a:lnTo>
                <a:lnTo>
                  <a:pt x="1754" y="2127"/>
                </a:lnTo>
                <a:lnTo>
                  <a:pt x="1752" y="2127"/>
                </a:lnTo>
                <a:lnTo>
                  <a:pt x="1751" y="2125"/>
                </a:lnTo>
                <a:lnTo>
                  <a:pt x="1750" y="2124"/>
                </a:lnTo>
                <a:lnTo>
                  <a:pt x="1750" y="2123"/>
                </a:lnTo>
                <a:lnTo>
                  <a:pt x="1750" y="2122"/>
                </a:lnTo>
                <a:lnTo>
                  <a:pt x="1749" y="2121"/>
                </a:lnTo>
                <a:lnTo>
                  <a:pt x="1748" y="2121"/>
                </a:lnTo>
                <a:lnTo>
                  <a:pt x="1747" y="2121"/>
                </a:lnTo>
                <a:lnTo>
                  <a:pt x="1745" y="2121"/>
                </a:lnTo>
                <a:lnTo>
                  <a:pt x="1744" y="2121"/>
                </a:lnTo>
                <a:lnTo>
                  <a:pt x="1743" y="2122"/>
                </a:lnTo>
                <a:lnTo>
                  <a:pt x="1742" y="2122"/>
                </a:lnTo>
                <a:lnTo>
                  <a:pt x="1740" y="2122"/>
                </a:lnTo>
                <a:lnTo>
                  <a:pt x="1739" y="2123"/>
                </a:lnTo>
                <a:lnTo>
                  <a:pt x="1738" y="2123"/>
                </a:lnTo>
                <a:lnTo>
                  <a:pt x="1737" y="2123"/>
                </a:lnTo>
                <a:lnTo>
                  <a:pt x="1735" y="2123"/>
                </a:lnTo>
                <a:lnTo>
                  <a:pt x="1734" y="2123"/>
                </a:lnTo>
                <a:lnTo>
                  <a:pt x="1733" y="2123"/>
                </a:lnTo>
                <a:lnTo>
                  <a:pt x="1732" y="2123"/>
                </a:lnTo>
                <a:lnTo>
                  <a:pt x="1731" y="2123"/>
                </a:lnTo>
                <a:lnTo>
                  <a:pt x="1730" y="2123"/>
                </a:lnTo>
                <a:lnTo>
                  <a:pt x="1730" y="2122"/>
                </a:lnTo>
                <a:lnTo>
                  <a:pt x="1729" y="2122"/>
                </a:lnTo>
                <a:lnTo>
                  <a:pt x="1729" y="2123"/>
                </a:lnTo>
                <a:lnTo>
                  <a:pt x="1728" y="2123"/>
                </a:lnTo>
                <a:lnTo>
                  <a:pt x="1728" y="2124"/>
                </a:lnTo>
                <a:lnTo>
                  <a:pt x="1728" y="2125"/>
                </a:lnTo>
                <a:lnTo>
                  <a:pt x="1728" y="2126"/>
                </a:lnTo>
                <a:lnTo>
                  <a:pt x="1728" y="2127"/>
                </a:lnTo>
                <a:lnTo>
                  <a:pt x="1728" y="2128"/>
                </a:lnTo>
                <a:lnTo>
                  <a:pt x="1728" y="2129"/>
                </a:lnTo>
                <a:lnTo>
                  <a:pt x="1728" y="2130"/>
                </a:lnTo>
                <a:lnTo>
                  <a:pt x="1727" y="2130"/>
                </a:lnTo>
                <a:lnTo>
                  <a:pt x="1726" y="2130"/>
                </a:lnTo>
                <a:lnTo>
                  <a:pt x="1725" y="2130"/>
                </a:lnTo>
                <a:lnTo>
                  <a:pt x="1724" y="2130"/>
                </a:lnTo>
                <a:lnTo>
                  <a:pt x="1724" y="2129"/>
                </a:lnTo>
                <a:lnTo>
                  <a:pt x="1723" y="2129"/>
                </a:lnTo>
                <a:lnTo>
                  <a:pt x="1723" y="2128"/>
                </a:lnTo>
                <a:lnTo>
                  <a:pt x="1723" y="2127"/>
                </a:lnTo>
                <a:lnTo>
                  <a:pt x="1722" y="2126"/>
                </a:lnTo>
                <a:lnTo>
                  <a:pt x="1721" y="2126"/>
                </a:lnTo>
                <a:lnTo>
                  <a:pt x="1720" y="2126"/>
                </a:lnTo>
                <a:lnTo>
                  <a:pt x="1719" y="2126"/>
                </a:lnTo>
                <a:lnTo>
                  <a:pt x="1719" y="2127"/>
                </a:lnTo>
                <a:lnTo>
                  <a:pt x="1718" y="2128"/>
                </a:lnTo>
                <a:lnTo>
                  <a:pt x="1717" y="2129"/>
                </a:lnTo>
                <a:lnTo>
                  <a:pt x="1716" y="2129"/>
                </a:lnTo>
                <a:lnTo>
                  <a:pt x="1715" y="2129"/>
                </a:lnTo>
                <a:lnTo>
                  <a:pt x="1715" y="2128"/>
                </a:lnTo>
                <a:lnTo>
                  <a:pt x="1714" y="2128"/>
                </a:lnTo>
                <a:lnTo>
                  <a:pt x="1715" y="2127"/>
                </a:lnTo>
                <a:lnTo>
                  <a:pt x="1715" y="2126"/>
                </a:lnTo>
                <a:lnTo>
                  <a:pt x="1714" y="2126"/>
                </a:lnTo>
                <a:lnTo>
                  <a:pt x="1713" y="2126"/>
                </a:lnTo>
                <a:lnTo>
                  <a:pt x="1713" y="2125"/>
                </a:lnTo>
                <a:lnTo>
                  <a:pt x="1712" y="2125"/>
                </a:lnTo>
                <a:lnTo>
                  <a:pt x="1712" y="2124"/>
                </a:lnTo>
                <a:lnTo>
                  <a:pt x="1711" y="2124"/>
                </a:lnTo>
                <a:lnTo>
                  <a:pt x="1710" y="2124"/>
                </a:lnTo>
                <a:lnTo>
                  <a:pt x="1709" y="2123"/>
                </a:lnTo>
                <a:lnTo>
                  <a:pt x="1709" y="2124"/>
                </a:lnTo>
                <a:lnTo>
                  <a:pt x="1708" y="2124"/>
                </a:lnTo>
                <a:lnTo>
                  <a:pt x="1708" y="2123"/>
                </a:lnTo>
                <a:lnTo>
                  <a:pt x="1707" y="2123"/>
                </a:lnTo>
                <a:lnTo>
                  <a:pt x="1706" y="2123"/>
                </a:lnTo>
                <a:lnTo>
                  <a:pt x="1705" y="2123"/>
                </a:lnTo>
                <a:lnTo>
                  <a:pt x="1704" y="2123"/>
                </a:lnTo>
                <a:lnTo>
                  <a:pt x="1704" y="2124"/>
                </a:lnTo>
                <a:lnTo>
                  <a:pt x="1703" y="2124"/>
                </a:lnTo>
                <a:lnTo>
                  <a:pt x="1703" y="2125"/>
                </a:lnTo>
                <a:lnTo>
                  <a:pt x="1702" y="2126"/>
                </a:lnTo>
                <a:lnTo>
                  <a:pt x="1701" y="2126"/>
                </a:lnTo>
                <a:lnTo>
                  <a:pt x="1701" y="2125"/>
                </a:lnTo>
                <a:lnTo>
                  <a:pt x="1700" y="2125"/>
                </a:lnTo>
                <a:lnTo>
                  <a:pt x="1700" y="2124"/>
                </a:lnTo>
                <a:lnTo>
                  <a:pt x="1700" y="2123"/>
                </a:lnTo>
                <a:lnTo>
                  <a:pt x="1701" y="2122"/>
                </a:lnTo>
                <a:lnTo>
                  <a:pt x="1700" y="2121"/>
                </a:lnTo>
                <a:lnTo>
                  <a:pt x="1700" y="2120"/>
                </a:lnTo>
                <a:lnTo>
                  <a:pt x="1699" y="2120"/>
                </a:lnTo>
                <a:lnTo>
                  <a:pt x="1698" y="2120"/>
                </a:lnTo>
                <a:lnTo>
                  <a:pt x="1697" y="2120"/>
                </a:lnTo>
                <a:lnTo>
                  <a:pt x="1697" y="2121"/>
                </a:lnTo>
                <a:lnTo>
                  <a:pt x="1696" y="2121"/>
                </a:lnTo>
                <a:lnTo>
                  <a:pt x="1696" y="2122"/>
                </a:lnTo>
                <a:lnTo>
                  <a:pt x="1696" y="2123"/>
                </a:lnTo>
                <a:lnTo>
                  <a:pt x="1697" y="2124"/>
                </a:lnTo>
                <a:lnTo>
                  <a:pt x="1697" y="2125"/>
                </a:lnTo>
                <a:lnTo>
                  <a:pt x="1696" y="2125"/>
                </a:lnTo>
                <a:lnTo>
                  <a:pt x="1696" y="2126"/>
                </a:lnTo>
                <a:lnTo>
                  <a:pt x="1696" y="2127"/>
                </a:lnTo>
                <a:lnTo>
                  <a:pt x="1695" y="2127"/>
                </a:lnTo>
                <a:lnTo>
                  <a:pt x="1694" y="2127"/>
                </a:lnTo>
                <a:lnTo>
                  <a:pt x="1694" y="2126"/>
                </a:lnTo>
                <a:lnTo>
                  <a:pt x="1694" y="2125"/>
                </a:lnTo>
                <a:lnTo>
                  <a:pt x="1693" y="2125"/>
                </a:lnTo>
                <a:lnTo>
                  <a:pt x="1693" y="2124"/>
                </a:lnTo>
                <a:lnTo>
                  <a:pt x="1692" y="2124"/>
                </a:lnTo>
                <a:lnTo>
                  <a:pt x="1691" y="2124"/>
                </a:lnTo>
                <a:lnTo>
                  <a:pt x="1690" y="2124"/>
                </a:lnTo>
                <a:lnTo>
                  <a:pt x="1689" y="2124"/>
                </a:lnTo>
                <a:lnTo>
                  <a:pt x="1689" y="2123"/>
                </a:lnTo>
                <a:lnTo>
                  <a:pt x="1689" y="2123"/>
                </a:lnTo>
                <a:lnTo>
                  <a:pt x="1689" y="2122"/>
                </a:lnTo>
                <a:lnTo>
                  <a:pt x="1689" y="2122"/>
                </a:lnTo>
                <a:lnTo>
                  <a:pt x="1689" y="2121"/>
                </a:lnTo>
                <a:lnTo>
                  <a:pt x="1689" y="2120"/>
                </a:lnTo>
                <a:lnTo>
                  <a:pt x="1690" y="2120"/>
                </a:lnTo>
                <a:lnTo>
                  <a:pt x="1690" y="2119"/>
                </a:lnTo>
                <a:lnTo>
                  <a:pt x="1689" y="2119"/>
                </a:lnTo>
                <a:lnTo>
                  <a:pt x="1689" y="2118"/>
                </a:lnTo>
                <a:lnTo>
                  <a:pt x="1689" y="2117"/>
                </a:lnTo>
                <a:lnTo>
                  <a:pt x="1689" y="2117"/>
                </a:lnTo>
                <a:lnTo>
                  <a:pt x="1688" y="2117"/>
                </a:lnTo>
                <a:lnTo>
                  <a:pt x="1687" y="2117"/>
                </a:lnTo>
                <a:lnTo>
                  <a:pt x="1687" y="2118"/>
                </a:lnTo>
                <a:lnTo>
                  <a:pt x="1687" y="2119"/>
                </a:lnTo>
                <a:lnTo>
                  <a:pt x="1687" y="2120"/>
                </a:lnTo>
                <a:lnTo>
                  <a:pt x="1687" y="2121"/>
                </a:lnTo>
                <a:lnTo>
                  <a:pt x="1686" y="2121"/>
                </a:lnTo>
                <a:lnTo>
                  <a:pt x="1685" y="2121"/>
                </a:lnTo>
                <a:lnTo>
                  <a:pt x="1685" y="2120"/>
                </a:lnTo>
                <a:lnTo>
                  <a:pt x="1685" y="2119"/>
                </a:lnTo>
                <a:lnTo>
                  <a:pt x="1684" y="2119"/>
                </a:lnTo>
                <a:lnTo>
                  <a:pt x="1684" y="2118"/>
                </a:lnTo>
                <a:lnTo>
                  <a:pt x="1683" y="2118"/>
                </a:lnTo>
                <a:lnTo>
                  <a:pt x="1682" y="2118"/>
                </a:lnTo>
                <a:lnTo>
                  <a:pt x="1682" y="2119"/>
                </a:lnTo>
                <a:lnTo>
                  <a:pt x="1682" y="2120"/>
                </a:lnTo>
                <a:lnTo>
                  <a:pt x="1681" y="2120"/>
                </a:lnTo>
                <a:lnTo>
                  <a:pt x="1681" y="2121"/>
                </a:lnTo>
                <a:lnTo>
                  <a:pt x="1680" y="2121"/>
                </a:lnTo>
                <a:lnTo>
                  <a:pt x="1679" y="2121"/>
                </a:lnTo>
                <a:lnTo>
                  <a:pt x="1678" y="2122"/>
                </a:lnTo>
                <a:lnTo>
                  <a:pt x="1678" y="2121"/>
                </a:lnTo>
                <a:lnTo>
                  <a:pt x="1677" y="2121"/>
                </a:lnTo>
                <a:lnTo>
                  <a:pt x="1676" y="2121"/>
                </a:lnTo>
                <a:lnTo>
                  <a:pt x="1676" y="2120"/>
                </a:lnTo>
                <a:lnTo>
                  <a:pt x="1676" y="2119"/>
                </a:lnTo>
                <a:lnTo>
                  <a:pt x="1675" y="2119"/>
                </a:lnTo>
                <a:lnTo>
                  <a:pt x="1675" y="2118"/>
                </a:lnTo>
                <a:lnTo>
                  <a:pt x="1676" y="2118"/>
                </a:lnTo>
                <a:lnTo>
                  <a:pt x="1676" y="2117"/>
                </a:lnTo>
                <a:lnTo>
                  <a:pt x="1676" y="2116"/>
                </a:lnTo>
                <a:lnTo>
                  <a:pt x="1676" y="2115"/>
                </a:lnTo>
                <a:lnTo>
                  <a:pt x="1677" y="2115"/>
                </a:lnTo>
                <a:lnTo>
                  <a:pt x="1676" y="2114"/>
                </a:lnTo>
                <a:lnTo>
                  <a:pt x="1676" y="2113"/>
                </a:lnTo>
                <a:lnTo>
                  <a:pt x="1675" y="2113"/>
                </a:lnTo>
                <a:lnTo>
                  <a:pt x="1674" y="2113"/>
                </a:lnTo>
                <a:lnTo>
                  <a:pt x="1673" y="2113"/>
                </a:lnTo>
                <a:lnTo>
                  <a:pt x="1673" y="2114"/>
                </a:lnTo>
                <a:lnTo>
                  <a:pt x="1672" y="2114"/>
                </a:lnTo>
                <a:lnTo>
                  <a:pt x="1671" y="2113"/>
                </a:lnTo>
                <a:lnTo>
                  <a:pt x="1671" y="2113"/>
                </a:lnTo>
                <a:lnTo>
                  <a:pt x="1672" y="2112"/>
                </a:lnTo>
                <a:lnTo>
                  <a:pt x="1672" y="2111"/>
                </a:lnTo>
                <a:lnTo>
                  <a:pt x="1673" y="2111"/>
                </a:lnTo>
                <a:lnTo>
                  <a:pt x="1672" y="2110"/>
                </a:lnTo>
                <a:lnTo>
                  <a:pt x="1672" y="2109"/>
                </a:lnTo>
                <a:lnTo>
                  <a:pt x="1671" y="2109"/>
                </a:lnTo>
                <a:lnTo>
                  <a:pt x="1670" y="2109"/>
                </a:lnTo>
                <a:lnTo>
                  <a:pt x="1669" y="2109"/>
                </a:lnTo>
                <a:lnTo>
                  <a:pt x="1669" y="2110"/>
                </a:lnTo>
                <a:lnTo>
                  <a:pt x="1668" y="2110"/>
                </a:lnTo>
                <a:lnTo>
                  <a:pt x="1668" y="2110"/>
                </a:lnTo>
                <a:lnTo>
                  <a:pt x="1667" y="2110"/>
                </a:lnTo>
                <a:lnTo>
                  <a:pt x="1666" y="2110"/>
                </a:lnTo>
                <a:lnTo>
                  <a:pt x="1665" y="2111"/>
                </a:lnTo>
                <a:lnTo>
                  <a:pt x="1664" y="2111"/>
                </a:lnTo>
                <a:lnTo>
                  <a:pt x="1663" y="2111"/>
                </a:lnTo>
                <a:lnTo>
                  <a:pt x="1663" y="2112"/>
                </a:lnTo>
                <a:lnTo>
                  <a:pt x="1663" y="2113"/>
                </a:lnTo>
                <a:lnTo>
                  <a:pt x="1664" y="2113"/>
                </a:lnTo>
                <a:lnTo>
                  <a:pt x="1664" y="2113"/>
                </a:lnTo>
                <a:lnTo>
                  <a:pt x="1665" y="2113"/>
                </a:lnTo>
                <a:lnTo>
                  <a:pt x="1665" y="2113"/>
                </a:lnTo>
                <a:lnTo>
                  <a:pt x="1666" y="2113"/>
                </a:lnTo>
                <a:lnTo>
                  <a:pt x="1667" y="2112"/>
                </a:lnTo>
                <a:lnTo>
                  <a:pt x="1668" y="2112"/>
                </a:lnTo>
                <a:lnTo>
                  <a:pt x="1668" y="2112"/>
                </a:lnTo>
                <a:lnTo>
                  <a:pt x="1668" y="2113"/>
                </a:lnTo>
                <a:lnTo>
                  <a:pt x="1669" y="2113"/>
                </a:lnTo>
                <a:lnTo>
                  <a:pt x="1669" y="2113"/>
                </a:lnTo>
                <a:lnTo>
                  <a:pt x="1669" y="2114"/>
                </a:lnTo>
                <a:lnTo>
                  <a:pt x="1668" y="2115"/>
                </a:lnTo>
                <a:lnTo>
                  <a:pt x="1668" y="2116"/>
                </a:lnTo>
                <a:lnTo>
                  <a:pt x="1667" y="2116"/>
                </a:lnTo>
                <a:lnTo>
                  <a:pt x="1667" y="2115"/>
                </a:lnTo>
                <a:lnTo>
                  <a:pt x="1666" y="2115"/>
                </a:lnTo>
                <a:lnTo>
                  <a:pt x="1665" y="2115"/>
                </a:lnTo>
                <a:lnTo>
                  <a:pt x="1665" y="2114"/>
                </a:lnTo>
                <a:lnTo>
                  <a:pt x="1664" y="2114"/>
                </a:lnTo>
                <a:lnTo>
                  <a:pt x="1663" y="2114"/>
                </a:lnTo>
                <a:lnTo>
                  <a:pt x="1662" y="2114"/>
                </a:lnTo>
                <a:lnTo>
                  <a:pt x="1662" y="2115"/>
                </a:lnTo>
                <a:lnTo>
                  <a:pt x="1661" y="2115"/>
                </a:lnTo>
                <a:lnTo>
                  <a:pt x="1661" y="2114"/>
                </a:lnTo>
                <a:lnTo>
                  <a:pt x="1660" y="2114"/>
                </a:lnTo>
                <a:lnTo>
                  <a:pt x="1659" y="2113"/>
                </a:lnTo>
                <a:lnTo>
                  <a:pt x="1659" y="2113"/>
                </a:lnTo>
                <a:lnTo>
                  <a:pt x="1658" y="2112"/>
                </a:lnTo>
                <a:lnTo>
                  <a:pt x="1657" y="2112"/>
                </a:lnTo>
                <a:lnTo>
                  <a:pt x="1655" y="2113"/>
                </a:lnTo>
                <a:lnTo>
                  <a:pt x="1655" y="2113"/>
                </a:lnTo>
                <a:lnTo>
                  <a:pt x="1654" y="2113"/>
                </a:lnTo>
                <a:lnTo>
                  <a:pt x="1653" y="2113"/>
                </a:lnTo>
                <a:lnTo>
                  <a:pt x="1652" y="2113"/>
                </a:lnTo>
                <a:lnTo>
                  <a:pt x="1652" y="2112"/>
                </a:lnTo>
                <a:lnTo>
                  <a:pt x="1651" y="2112"/>
                </a:lnTo>
                <a:lnTo>
                  <a:pt x="1650" y="2113"/>
                </a:lnTo>
                <a:lnTo>
                  <a:pt x="1649" y="2113"/>
                </a:lnTo>
                <a:lnTo>
                  <a:pt x="1648" y="2113"/>
                </a:lnTo>
                <a:lnTo>
                  <a:pt x="1648" y="2113"/>
                </a:lnTo>
                <a:lnTo>
                  <a:pt x="1648" y="2113"/>
                </a:lnTo>
                <a:lnTo>
                  <a:pt x="1647" y="2113"/>
                </a:lnTo>
                <a:lnTo>
                  <a:pt x="1647" y="2113"/>
                </a:lnTo>
                <a:lnTo>
                  <a:pt x="1646" y="2113"/>
                </a:lnTo>
                <a:lnTo>
                  <a:pt x="1645" y="2113"/>
                </a:lnTo>
                <a:lnTo>
                  <a:pt x="1644" y="2113"/>
                </a:lnTo>
                <a:lnTo>
                  <a:pt x="1644" y="2112"/>
                </a:lnTo>
                <a:lnTo>
                  <a:pt x="1643" y="2112"/>
                </a:lnTo>
                <a:lnTo>
                  <a:pt x="1642" y="2112"/>
                </a:lnTo>
                <a:lnTo>
                  <a:pt x="1642" y="2111"/>
                </a:lnTo>
                <a:lnTo>
                  <a:pt x="1641" y="2111"/>
                </a:lnTo>
                <a:lnTo>
                  <a:pt x="1641" y="2110"/>
                </a:lnTo>
                <a:lnTo>
                  <a:pt x="1642" y="2110"/>
                </a:lnTo>
                <a:lnTo>
                  <a:pt x="1642" y="2109"/>
                </a:lnTo>
                <a:lnTo>
                  <a:pt x="1641" y="2108"/>
                </a:lnTo>
                <a:lnTo>
                  <a:pt x="1640" y="2108"/>
                </a:lnTo>
                <a:lnTo>
                  <a:pt x="1639" y="2108"/>
                </a:lnTo>
                <a:lnTo>
                  <a:pt x="1638" y="2107"/>
                </a:lnTo>
                <a:lnTo>
                  <a:pt x="1637" y="2107"/>
                </a:lnTo>
                <a:lnTo>
                  <a:pt x="1637" y="2106"/>
                </a:lnTo>
                <a:lnTo>
                  <a:pt x="1637" y="2105"/>
                </a:lnTo>
                <a:lnTo>
                  <a:pt x="1638" y="2105"/>
                </a:lnTo>
                <a:lnTo>
                  <a:pt x="1638" y="2104"/>
                </a:lnTo>
                <a:lnTo>
                  <a:pt x="1637" y="2103"/>
                </a:lnTo>
                <a:lnTo>
                  <a:pt x="1636" y="2103"/>
                </a:lnTo>
                <a:lnTo>
                  <a:pt x="1634" y="2103"/>
                </a:lnTo>
                <a:lnTo>
                  <a:pt x="1633" y="2103"/>
                </a:lnTo>
                <a:lnTo>
                  <a:pt x="1632" y="2102"/>
                </a:lnTo>
                <a:lnTo>
                  <a:pt x="1630" y="2101"/>
                </a:lnTo>
                <a:lnTo>
                  <a:pt x="1630" y="2100"/>
                </a:lnTo>
                <a:lnTo>
                  <a:pt x="1629" y="2099"/>
                </a:lnTo>
                <a:lnTo>
                  <a:pt x="1628" y="2098"/>
                </a:lnTo>
                <a:lnTo>
                  <a:pt x="1628" y="2098"/>
                </a:lnTo>
                <a:lnTo>
                  <a:pt x="1627" y="2098"/>
                </a:lnTo>
                <a:lnTo>
                  <a:pt x="1626" y="2098"/>
                </a:lnTo>
                <a:lnTo>
                  <a:pt x="1625" y="2098"/>
                </a:lnTo>
                <a:lnTo>
                  <a:pt x="1625" y="2099"/>
                </a:lnTo>
                <a:lnTo>
                  <a:pt x="1625" y="2100"/>
                </a:lnTo>
                <a:lnTo>
                  <a:pt x="1625" y="2101"/>
                </a:lnTo>
                <a:lnTo>
                  <a:pt x="1624" y="2102"/>
                </a:lnTo>
                <a:lnTo>
                  <a:pt x="1624" y="2103"/>
                </a:lnTo>
                <a:lnTo>
                  <a:pt x="1625" y="2104"/>
                </a:lnTo>
                <a:lnTo>
                  <a:pt x="1625" y="2105"/>
                </a:lnTo>
                <a:lnTo>
                  <a:pt x="1624" y="2105"/>
                </a:lnTo>
                <a:lnTo>
                  <a:pt x="1622" y="2106"/>
                </a:lnTo>
                <a:lnTo>
                  <a:pt x="1621" y="2106"/>
                </a:lnTo>
                <a:lnTo>
                  <a:pt x="1620" y="2106"/>
                </a:lnTo>
                <a:lnTo>
                  <a:pt x="1620" y="2105"/>
                </a:lnTo>
                <a:lnTo>
                  <a:pt x="1620" y="2104"/>
                </a:lnTo>
                <a:lnTo>
                  <a:pt x="1620" y="2103"/>
                </a:lnTo>
                <a:lnTo>
                  <a:pt x="1619" y="2102"/>
                </a:lnTo>
                <a:lnTo>
                  <a:pt x="1618" y="2102"/>
                </a:lnTo>
                <a:lnTo>
                  <a:pt x="1618" y="2101"/>
                </a:lnTo>
                <a:lnTo>
                  <a:pt x="1619" y="2101"/>
                </a:lnTo>
                <a:lnTo>
                  <a:pt x="1619" y="2100"/>
                </a:lnTo>
                <a:lnTo>
                  <a:pt x="1619" y="2099"/>
                </a:lnTo>
                <a:lnTo>
                  <a:pt x="1618" y="2098"/>
                </a:lnTo>
                <a:lnTo>
                  <a:pt x="1617" y="2096"/>
                </a:lnTo>
                <a:lnTo>
                  <a:pt x="1616" y="2094"/>
                </a:lnTo>
                <a:lnTo>
                  <a:pt x="1615" y="2094"/>
                </a:lnTo>
                <a:lnTo>
                  <a:pt x="1615" y="2093"/>
                </a:lnTo>
                <a:lnTo>
                  <a:pt x="1614" y="2093"/>
                </a:lnTo>
                <a:lnTo>
                  <a:pt x="1613" y="2093"/>
                </a:lnTo>
                <a:lnTo>
                  <a:pt x="1613" y="2094"/>
                </a:lnTo>
                <a:lnTo>
                  <a:pt x="1613" y="2095"/>
                </a:lnTo>
                <a:lnTo>
                  <a:pt x="1614" y="2095"/>
                </a:lnTo>
                <a:lnTo>
                  <a:pt x="1613" y="2096"/>
                </a:lnTo>
                <a:lnTo>
                  <a:pt x="1613" y="2095"/>
                </a:lnTo>
                <a:lnTo>
                  <a:pt x="1612" y="2094"/>
                </a:lnTo>
                <a:lnTo>
                  <a:pt x="1611" y="2093"/>
                </a:lnTo>
                <a:lnTo>
                  <a:pt x="1610" y="2092"/>
                </a:lnTo>
                <a:lnTo>
                  <a:pt x="1609" y="2092"/>
                </a:lnTo>
                <a:lnTo>
                  <a:pt x="1608" y="2092"/>
                </a:lnTo>
                <a:lnTo>
                  <a:pt x="1607" y="2092"/>
                </a:lnTo>
                <a:lnTo>
                  <a:pt x="1606" y="2092"/>
                </a:lnTo>
                <a:lnTo>
                  <a:pt x="1605" y="2092"/>
                </a:lnTo>
                <a:lnTo>
                  <a:pt x="1604" y="2092"/>
                </a:lnTo>
                <a:lnTo>
                  <a:pt x="1603" y="2092"/>
                </a:lnTo>
                <a:lnTo>
                  <a:pt x="1602" y="2093"/>
                </a:lnTo>
                <a:lnTo>
                  <a:pt x="1601" y="2092"/>
                </a:lnTo>
                <a:lnTo>
                  <a:pt x="1600" y="2092"/>
                </a:lnTo>
                <a:lnTo>
                  <a:pt x="1598" y="2092"/>
                </a:lnTo>
                <a:lnTo>
                  <a:pt x="1597" y="2092"/>
                </a:lnTo>
                <a:lnTo>
                  <a:pt x="1596" y="2093"/>
                </a:lnTo>
                <a:lnTo>
                  <a:pt x="1595" y="2093"/>
                </a:lnTo>
                <a:lnTo>
                  <a:pt x="1594" y="2093"/>
                </a:lnTo>
                <a:lnTo>
                  <a:pt x="1594" y="2092"/>
                </a:lnTo>
                <a:lnTo>
                  <a:pt x="1595" y="2092"/>
                </a:lnTo>
                <a:lnTo>
                  <a:pt x="1595" y="2091"/>
                </a:lnTo>
                <a:lnTo>
                  <a:pt x="1594" y="2091"/>
                </a:lnTo>
                <a:lnTo>
                  <a:pt x="1593" y="2092"/>
                </a:lnTo>
                <a:lnTo>
                  <a:pt x="1592" y="2092"/>
                </a:lnTo>
                <a:lnTo>
                  <a:pt x="1591" y="2092"/>
                </a:lnTo>
                <a:lnTo>
                  <a:pt x="1590" y="2091"/>
                </a:lnTo>
                <a:lnTo>
                  <a:pt x="1589" y="2090"/>
                </a:lnTo>
                <a:lnTo>
                  <a:pt x="1588" y="2090"/>
                </a:lnTo>
                <a:lnTo>
                  <a:pt x="1587" y="2090"/>
                </a:lnTo>
                <a:lnTo>
                  <a:pt x="1585" y="2090"/>
                </a:lnTo>
                <a:lnTo>
                  <a:pt x="1584" y="2091"/>
                </a:lnTo>
                <a:lnTo>
                  <a:pt x="1583" y="2091"/>
                </a:lnTo>
                <a:lnTo>
                  <a:pt x="1582" y="2091"/>
                </a:lnTo>
                <a:lnTo>
                  <a:pt x="1582" y="2090"/>
                </a:lnTo>
                <a:lnTo>
                  <a:pt x="1582" y="2089"/>
                </a:lnTo>
                <a:lnTo>
                  <a:pt x="1581" y="2088"/>
                </a:lnTo>
                <a:lnTo>
                  <a:pt x="1580" y="2088"/>
                </a:lnTo>
                <a:lnTo>
                  <a:pt x="1579" y="2088"/>
                </a:lnTo>
                <a:lnTo>
                  <a:pt x="1578" y="2088"/>
                </a:lnTo>
                <a:lnTo>
                  <a:pt x="1577" y="2088"/>
                </a:lnTo>
                <a:lnTo>
                  <a:pt x="1576" y="2087"/>
                </a:lnTo>
                <a:lnTo>
                  <a:pt x="1577" y="2085"/>
                </a:lnTo>
                <a:lnTo>
                  <a:pt x="1576" y="2084"/>
                </a:lnTo>
                <a:lnTo>
                  <a:pt x="1575" y="2083"/>
                </a:lnTo>
                <a:lnTo>
                  <a:pt x="1575" y="2082"/>
                </a:lnTo>
                <a:lnTo>
                  <a:pt x="1575" y="2081"/>
                </a:lnTo>
                <a:lnTo>
                  <a:pt x="1574" y="2081"/>
                </a:lnTo>
                <a:lnTo>
                  <a:pt x="1573" y="2080"/>
                </a:lnTo>
                <a:lnTo>
                  <a:pt x="1573" y="2079"/>
                </a:lnTo>
                <a:lnTo>
                  <a:pt x="1572" y="2078"/>
                </a:lnTo>
                <a:lnTo>
                  <a:pt x="1572" y="2077"/>
                </a:lnTo>
                <a:lnTo>
                  <a:pt x="1572" y="2076"/>
                </a:lnTo>
                <a:lnTo>
                  <a:pt x="1573" y="2076"/>
                </a:lnTo>
                <a:lnTo>
                  <a:pt x="1572" y="2076"/>
                </a:lnTo>
                <a:lnTo>
                  <a:pt x="1572" y="2075"/>
                </a:lnTo>
                <a:lnTo>
                  <a:pt x="1572" y="2074"/>
                </a:lnTo>
                <a:lnTo>
                  <a:pt x="1571" y="2074"/>
                </a:lnTo>
                <a:lnTo>
                  <a:pt x="1570" y="2074"/>
                </a:lnTo>
                <a:lnTo>
                  <a:pt x="1569" y="2073"/>
                </a:lnTo>
                <a:lnTo>
                  <a:pt x="1568" y="2073"/>
                </a:lnTo>
                <a:lnTo>
                  <a:pt x="1568" y="2072"/>
                </a:lnTo>
                <a:lnTo>
                  <a:pt x="1567" y="2072"/>
                </a:lnTo>
                <a:lnTo>
                  <a:pt x="1566" y="2073"/>
                </a:lnTo>
                <a:lnTo>
                  <a:pt x="1566" y="2074"/>
                </a:lnTo>
                <a:lnTo>
                  <a:pt x="1566" y="2074"/>
                </a:lnTo>
                <a:lnTo>
                  <a:pt x="1566" y="2075"/>
                </a:lnTo>
                <a:lnTo>
                  <a:pt x="1566" y="2076"/>
                </a:lnTo>
                <a:lnTo>
                  <a:pt x="1566" y="2076"/>
                </a:lnTo>
                <a:lnTo>
                  <a:pt x="1566" y="2077"/>
                </a:lnTo>
                <a:lnTo>
                  <a:pt x="1567" y="2077"/>
                </a:lnTo>
                <a:lnTo>
                  <a:pt x="1567" y="2078"/>
                </a:lnTo>
                <a:lnTo>
                  <a:pt x="1566" y="2078"/>
                </a:lnTo>
                <a:lnTo>
                  <a:pt x="1566" y="2079"/>
                </a:lnTo>
                <a:lnTo>
                  <a:pt x="1566" y="2079"/>
                </a:lnTo>
                <a:lnTo>
                  <a:pt x="1566" y="2080"/>
                </a:lnTo>
                <a:lnTo>
                  <a:pt x="1565" y="2080"/>
                </a:lnTo>
                <a:lnTo>
                  <a:pt x="1565" y="2079"/>
                </a:lnTo>
                <a:lnTo>
                  <a:pt x="1564" y="2079"/>
                </a:lnTo>
                <a:lnTo>
                  <a:pt x="1563" y="2079"/>
                </a:lnTo>
                <a:lnTo>
                  <a:pt x="1562" y="2079"/>
                </a:lnTo>
                <a:lnTo>
                  <a:pt x="1561" y="2079"/>
                </a:lnTo>
                <a:lnTo>
                  <a:pt x="1560" y="2079"/>
                </a:lnTo>
                <a:lnTo>
                  <a:pt x="1559" y="2079"/>
                </a:lnTo>
                <a:lnTo>
                  <a:pt x="1559" y="2078"/>
                </a:lnTo>
                <a:lnTo>
                  <a:pt x="1558" y="2078"/>
                </a:lnTo>
                <a:lnTo>
                  <a:pt x="1558" y="2079"/>
                </a:lnTo>
                <a:lnTo>
                  <a:pt x="1557" y="2079"/>
                </a:lnTo>
                <a:lnTo>
                  <a:pt x="1556" y="2079"/>
                </a:lnTo>
                <a:lnTo>
                  <a:pt x="1556" y="2078"/>
                </a:lnTo>
                <a:lnTo>
                  <a:pt x="1556" y="2077"/>
                </a:lnTo>
                <a:lnTo>
                  <a:pt x="1555" y="2077"/>
                </a:lnTo>
                <a:lnTo>
                  <a:pt x="1554" y="2077"/>
                </a:lnTo>
                <a:lnTo>
                  <a:pt x="1554" y="2076"/>
                </a:lnTo>
                <a:lnTo>
                  <a:pt x="1554" y="2075"/>
                </a:lnTo>
                <a:lnTo>
                  <a:pt x="1553" y="2075"/>
                </a:lnTo>
                <a:lnTo>
                  <a:pt x="1553" y="2074"/>
                </a:lnTo>
                <a:lnTo>
                  <a:pt x="1553" y="2073"/>
                </a:lnTo>
                <a:lnTo>
                  <a:pt x="1552" y="2072"/>
                </a:lnTo>
                <a:lnTo>
                  <a:pt x="1552" y="2073"/>
                </a:lnTo>
                <a:lnTo>
                  <a:pt x="1552" y="2074"/>
                </a:lnTo>
                <a:lnTo>
                  <a:pt x="1551" y="2074"/>
                </a:lnTo>
                <a:lnTo>
                  <a:pt x="1551" y="2073"/>
                </a:lnTo>
                <a:lnTo>
                  <a:pt x="1550" y="2073"/>
                </a:lnTo>
                <a:lnTo>
                  <a:pt x="1550" y="2074"/>
                </a:lnTo>
                <a:lnTo>
                  <a:pt x="1551" y="2074"/>
                </a:lnTo>
                <a:lnTo>
                  <a:pt x="1550" y="2075"/>
                </a:lnTo>
                <a:lnTo>
                  <a:pt x="1550" y="2074"/>
                </a:lnTo>
                <a:lnTo>
                  <a:pt x="1547" y="2074"/>
                </a:lnTo>
                <a:lnTo>
                  <a:pt x="1547" y="2073"/>
                </a:lnTo>
                <a:lnTo>
                  <a:pt x="1547" y="2074"/>
                </a:lnTo>
                <a:lnTo>
                  <a:pt x="1546" y="2074"/>
                </a:lnTo>
                <a:lnTo>
                  <a:pt x="1546" y="2075"/>
                </a:lnTo>
                <a:lnTo>
                  <a:pt x="1546" y="2076"/>
                </a:lnTo>
                <a:lnTo>
                  <a:pt x="1545" y="2076"/>
                </a:lnTo>
                <a:lnTo>
                  <a:pt x="1544" y="2076"/>
                </a:lnTo>
                <a:lnTo>
                  <a:pt x="1544" y="2077"/>
                </a:lnTo>
                <a:lnTo>
                  <a:pt x="1543" y="2078"/>
                </a:lnTo>
                <a:lnTo>
                  <a:pt x="1542" y="2078"/>
                </a:lnTo>
                <a:lnTo>
                  <a:pt x="1542" y="2079"/>
                </a:lnTo>
                <a:lnTo>
                  <a:pt x="1541" y="2079"/>
                </a:lnTo>
                <a:lnTo>
                  <a:pt x="1542" y="2080"/>
                </a:lnTo>
                <a:lnTo>
                  <a:pt x="1543" y="2080"/>
                </a:lnTo>
                <a:lnTo>
                  <a:pt x="1543" y="2081"/>
                </a:lnTo>
                <a:lnTo>
                  <a:pt x="1542" y="2081"/>
                </a:lnTo>
                <a:lnTo>
                  <a:pt x="1542" y="2082"/>
                </a:lnTo>
                <a:lnTo>
                  <a:pt x="1542" y="2083"/>
                </a:lnTo>
                <a:lnTo>
                  <a:pt x="1543" y="2083"/>
                </a:lnTo>
                <a:lnTo>
                  <a:pt x="1542" y="2084"/>
                </a:lnTo>
                <a:lnTo>
                  <a:pt x="1541" y="2084"/>
                </a:lnTo>
                <a:lnTo>
                  <a:pt x="1541" y="2085"/>
                </a:lnTo>
                <a:lnTo>
                  <a:pt x="1542" y="2086"/>
                </a:lnTo>
                <a:lnTo>
                  <a:pt x="1542" y="2087"/>
                </a:lnTo>
                <a:lnTo>
                  <a:pt x="1543" y="2087"/>
                </a:lnTo>
                <a:lnTo>
                  <a:pt x="1543" y="2088"/>
                </a:lnTo>
                <a:lnTo>
                  <a:pt x="1543" y="2089"/>
                </a:lnTo>
                <a:lnTo>
                  <a:pt x="1543" y="2090"/>
                </a:lnTo>
                <a:lnTo>
                  <a:pt x="1542" y="2090"/>
                </a:lnTo>
                <a:lnTo>
                  <a:pt x="1542" y="2091"/>
                </a:lnTo>
                <a:lnTo>
                  <a:pt x="1541" y="2091"/>
                </a:lnTo>
                <a:lnTo>
                  <a:pt x="1540" y="2091"/>
                </a:lnTo>
                <a:lnTo>
                  <a:pt x="1540" y="2092"/>
                </a:lnTo>
                <a:lnTo>
                  <a:pt x="1539" y="2092"/>
                </a:lnTo>
                <a:lnTo>
                  <a:pt x="1539" y="2093"/>
                </a:lnTo>
                <a:lnTo>
                  <a:pt x="1539" y="2094"/>
                </a:lnTo>
                <a:lnTo>
                  <a:pt x="1539" y="2095"/>
                </a:lnTo>
                <a:lnTo>
                  <a:pt x="1539" y="2096"/>
                </a:lnTo>
                <a:lnTo>
                  <a:pt x="1538" y="2097"/>
                </a:lnTo>
                <a:lnTo>
                  <a:pt x="1538" y="2098"/>
                </a:lnTo>
                <a:lnTo>
                  <a:pt x="1537" y="2098"/>
                </a:lnTo>
                <a:lnTo>
                  <a:pt x="1536" y="2099"/>
                </a:lnTo>
                <a:lnTo>
                  <a:pt x="1535" y="2099"/>
                </a:lnTo>
                <a:lnTo>
                  <a:pt x="1534" y="2099"/>
                </a:lnTo>
                <a:lnTo>
                  <a:pt x="1531" y="2098"/>
                </a:lnTo>
                <a:lnTo>
                  <a:pt x="1530" y="2097"/>
                </a:lnTo>
                <a:lnTo>
                  <a:pt x="1529" y="2096"/>
                </a:lnTo>
                <a:lnTo>
                  <a:pt x="1528" y="2095"/>
                </a:lnTo>
                <a:lnTo>
                  <a:pt x="1528" y="2094"/>
                </a:lnTo>
                <a:lnTo>
                  <a:pt x="1527" y="2094"/>
                </a:lnTo>
                <a:lnTo>
                  <a:pt x="1526" y="2094"/>
                </a:lnTo>
                <a:lnTo>
                  <a:pt x="1526" y="2093"/>
                </a:lnTo>
                <a:lnTo>
                  <a:pt x="1525" y="2093"/>
                </a:lnTo>
                <a:lnTo>
                  <a:pt x="1525" y="2093"/>
                </a:lnTo>
                <a:lnTo>
                  <a:pt x="1525" y="2092"/>
                </a:lnTo>
                <a:lnTo>
                  <a:pt x="1524" y="2092"/>
                </a:lnTo>
                <a:lnTo>
                  <a:pt x="1523" y="2092"/>
                </a:lnTo>
                <a:lnTo>
                  <a:pt x="1523" y="2092"/>
                </a:lnTo>
                <a:lnTo>
                  <a:pt x="1523" y="2092"/>
                </a:lnTo>
                <a:lnTo>
                  <a:pt x="1522" y="2092"/>
                </a:lnTo>
                <a:lnTo>
                  <a:pt x="1522" y="2093"/>
                </a:lnTo>
                <a:lnTo>
                  <a:pt x="1521" y="2093"/>
                </a:lnTo>
                <a:lnTo>
                  <a:pt x="1520" y="2093"/>
                </a:lnTo>
                <a:lnTo>
                  <a:pt x="1520" y="2092"/>
                </a:lnTo>
                <a:lnTo>
                  <a:pt x="1519" y="2092"/>
                </a:lnTo>
                <a:lnTo>
                  <a:pt x="1518" y="2092"/>
                </a:lnTo>
                <a:lnTo>
                  <a:pt x="1518" y="2093"/>
                </a:lnTo>
                <a:lnTo>
                  <a:pt x="1519" y="2093"/>
                </a:lnTo>
                <a:lnTo>
                  <a:pt x="1519" y="2094"/>
                </a:lnTo>
                <a:lnTo>
                  <a:pt x="1518" y="2094"/>
                </a:lnTo>
                <a:lnTo>
                  <a:pt x="1517" y="2094"/>
                </a:lnTo>
                <a:lnTo>
                  <a:pt x="1516" y="2094"/>
                </a:lnTo>
                <a:lnTo>
                  <a:pt x="1516" y="2095"/>
                </a:lnTo>
                <a:lnTo>
                  <a:pt x="1516" y="2096"/>
                </a:lnTo>
                <a:lnTo>
                  <a:pt x="1516" y="2097"/>
                </a:lnTo>
                <a:lnTo>
                  <a:pt x="1517" y="2098"/>
                </a:lnTo>
                <a:lnTo>
                  <a:pt x="1518" y="2099"/>
                </a:lnTo>
                <a:lnTo>
                  <a:pt x="1519" y="2100"/>
                </a:lnTo>
                <a:lnTo>
                  <a:pt x="1518" y="2101"/>
                </a:lnTo>
                <a:lnTo>
                  <a:pt x="1518" y="2102"/>
                </a:lnTo>
                <a:lnTo>
                  <a:pt x="1519" y="2102"/>
                </a:lnTo>
                <a:lnTo>
                  <a:pt x="1520" y="2102"/>
                </a:lnTo>
                <a:lnTo>
                  <a:pt x="1520" y="2103"/>
                </a:lnTo>
                <a:lnTo>
                  <a:pt x="1520" y="2104"/>
                </a:lnTo>
                <a:lnTo>
                  <a:pt x="1521" y="2105"/>
                </a:lnTo>
                <a:lnTo>
                  <a:pt x="1520" y="2105"/>
                </a:lnTo>
                <a:lnTo>
                  <a:pt x="1520" y="2106"/>
                </a:lnTo>
                <a:lnTo>
                  <a:pt x="1521" y="2106"/>
                </a:lnTo>
                <a:lnTo>
                  <a:pt x="1522" y="2106"/>
                </a:lnTo>
                <a:lnTo>
                  <a:pt x="1522" y="2107"/>
                </a:lnTo>
                <a:lnTo>
                  <a:pt x="1521" y="2108"/>
                </a:lnTo>
                <a:lnTo>
                  <a:pt x="1521" y="2107"/>
                </a:lnTo>
                <a:lnTo>
                  <a:pt x="1521" y="2108"/>
                </a:lnTo>
                <a:lnTo>
                  <a:pt x="1520" y="2108"/>
                </a:lnTo>
                <a:lnTo>
                  <a:pt x="1519" y="2109"/>
                </a:lnTo>
                <a:lnTo>
                  <a:pt x="1518" y="2109"/>
                </a:lnTo>
                <a:lnTo>
                  <a:pt x="1517" y="2110"/>
                </a:lnTo>
                <a:lnTo>
                  <a:pt x="1518" y="2110"/>
                </a:lnTo>
                <a:lnTo>
                  <a:pt x="1519" y="2110"/>
                </a:lnTo>
                <a:lnTo>
                  <a:pt x="1519" y="2111"/>
                </a:lnTo>
                <a:lnTo>
                  <a:pt x="1518" y="2111"/>
                </a:lnTo>
                <a:lnTo>
                  <a:pt x="1517" y="2111"/>
                </a:lnTo>
                <a:lnTo>
                  <a:pt x="1517" y="2112"/>
                </a:lnTo>
                <a:lnTo>
                  <a:pt x="1516" y="2112"/>
                </a:lnTo>
                <a:lnTo>
                  <a:pt x="1515" y="2113"/>
                </a:lnTo>
                <a:lnTo>
                  <a:pt x="1514" y="2113"/>
                </a:lnTo>
                <a:lnTo>
                  <a:pt x="1513" y="2113"/>
                </a:lnTo>
                <a:lnTo>
                  <a:pt x="1512" y="2113"/>
                </a:lnTo>
                <a:lnTo>
                  <a:pt x="1512" y="2112"/>
                </a:lnTo>
                <a:lnTo>
                  <a:pt x="1511" y="2111"/>
                </a:lnTo>
                <a:lnTo>
                  <a:pt x="1510" y="2111"/>
                </a:lnTo>
                <a:lnTo>
                  <a:pt x="1510" y="2112"/>
                </a:lnTo>
                <a:lnTo>
                  <a:pt x="1510" y="2113"/>
                </a:lnTo>
                <a:lnTo>
                  <a:pt x="1509" y="2113"/>
                </a:lnTo>
                <a:lnTo>
                  <a:pt x="1509" y="2114"/>
                </a:lnTo>
                <a:lnTo>
                  <a:pt x="1509" y="2115"/>
                </a:lnTo>
                <a:lnTo>
                  <a:pt x="1509" y="2116"/>
                </a:lnTo>
                <a:lnTo>
                  <a:pt x="1509" y="2117"/>
                </a:lnTo>
                <a:lnTo>
                  <a:pt x="1509" y="2118"/>
                </a:lnTo>
                <a:lnTo>
                  <a:pt x="1509" y="2119"/>
                </a:lnTo>
                <a:lnTo>
                  <a:pt x="1509" y="2120"/>
                </a:lnTo>
                <a:lnTo>
                  <a:pt x="1509" y="2121"/>
                </a:lnTo>
                <a:lnTo>
                  <a:pt x="1508" y="2121"/>
                </a:lnTo>
                <a:lnTo>
                  <a:pt x="1508" y="2122"/>
                </a:lnTo>
                <a:lnTo>
                  <a:pt x="1507" y="2123"/>
                </a:lnTo>
                <a:lnTo>
                  <a:pt x="1508" y="2123"/>
                </a:lnTo>
                <a:lnTo>
                  <a:pt x="1507" y="2123"/>
                </a:lnTo>
                <a:lnTo>
                  <a:pt x="1507" y="2124"/>
                </a:lnTo>
                <a:lnTo>
                  <a:pt x="1506" y="2124"/>
                </a:lnTo>
                <a:lnTo>
                  <a:pt x="1506" y="2125"/>
                </a:lnTo>
                <a:lnTo>
                  <a:pt x="1507" y="2125"/>
                </a:lnTo>
                <a:lnTo>
                  <a:pt x="1508" y="2126"/>
                </a:lnTo>
                <a:lnTo>
                  <a:pt x="1509" y="2126"/>
                </a:lnTo>
                <a:lnTo>
                  <a:pt x="1509" y="2127"/>
                </a:lnTo>
                <a:lnTo>
                  <a:pt x="1510" y="2127"/>
                </a:lnTo>
                <a:lnTo>
                  <a:pt x="1509" y="2127"/>
                </a:lnTo>
                <a:lnTo>
                  <a:pt x="1509" y="2128"/>
                </a:lnTo>
                <a:lnTo>
                  <a:pt x="1510" y="2128"/>
                </a:lnTo>
                <a:lnTo>
                  <a:pt x="1509" y="2128"/>
                </a:lnTo>
                <a:lnTo>
                  <a:pt x="1509" y="2129"/>
                </a:lnTo>
                <a:lnTo>
                  <a:pt x="1510" y="2129"/>
                </a:lnTo>
                <a:lnTo>
                  <a:pt x="1510" y="2130"/>
                </a:lnTo>
                <a:lnTo>
                  <a:pt x="1509" y="2130"/>
                </a:lnTo>
                <a:lnTo>
                  <a:pt x="1510" y="2130"/>
                </a:lnTo>
                <a:lnTo>
                  <a:pt x="1510" y="2131"/>
                </a:lnTo>
                <a:lnTo>
                  <a:pt x="1509" y="2131"/>
                </a:lnTo>
                <a:lnTo>
                  <a:pt x="1510" y="2131"/>
                </a:lnTo>
                <a:lnTo>
                  <a:pt x="1510" y="2132"/>
                </a:lnTo>
                <a:lnTo>
                  <a:pt x="1511" y="2133"/>
                </a:lnTo>
                <a:lnTo>
                  <a:pt x="1511" y="2133"/>
                </a:lnTo>
                <a:lnTo>
                  <a:pt x="1511" y="2134"/>
                </a:lnTo>
                <a:lnTo>
                  <a:pt x="1511" y="2135"/>
                </a:lnTo>
                <a:lnTo>
                  <a:pt x="1510" y="2135"/>
                </a:lnTo>
                <a:lnTo>
                  <a:pt x="1510" y="2136"/>
                </a:lnTo>
                <a:lnTo>
                  <a:pt x="1510" y="2137"/>
                </a:lnTo>
                <a:lnTo>
                  <a:pt x="1509" y="2137"/>
                </a:lnTo>
                <a:lnTo>
                  <a:pt x="1510" y="2137"/>
                </a:lnTo>
                <a:lnTo>
                  <a:pt x="1509" y="2138"/>
                </a:lnTo>
                <a:lnTo>
                  <a:pt x="1508" y="2138"/>
                </a:lnTo>
                <a:lnTo>
                  <a:pt x="1508" y="2137"/>
                </a:lnTo>
                <a:lnTo>
                  <a:pt x="1508" y="2138"/>
                </a:lnTo>
                <a:lnTo>
                  <a:pt x="1509" y="2138"/>
                </a:lnTo>
                <a:lnTo>
                  <a:pt x="1508" y="2139"/>
                </a:lnTo>
                <a:lnTo>
                  <a:pt x="1507" y="2139"/>
                </a:lnTo>
                <a:lnTo>
                  <a:pt x="1508" y="2140"/>
                </a:lnTo>
                <a:lnTo>
                  <a:pt x="1509" y="2140"/>
                </a:lnTo>
                <a:lnTo>
                  <a:pt x="1508" y="2140"/>
                </a:lnTo>
                <a:lnTo>
                  <a:pt x="1509" y="2141"/>
                </a:lnTo>
                <a:lnTo>
                  <a:pt x="1509" y="2142"/>
                </a:lnTo>
                <a:lnTo>
                  <a:pt x="1509" y="2143"/>
                </a:lnTo>
                <a:lnTo>
                  <a:pt x="1508" y="2143"/>
                </a:lnTo>
                <a:lnTo>
                  <a:pt x="1508" y="2144"/>
                </a:lnTo>
                <a:lnTo>
                  <a:pt x="1508" y="2145"/>
                </a:lnTo>
                <a:lnTo>
                  <a:pt x="1508" y="2146"/>
                </a:lnTo>
                <a:lnTo>
                  <a:pt x="1506" y="2147"/>
                </a:lnTo>
                <a:lnTo>
                  <a:pt x="1505" y="2147"/>
                </a:lnTo>
                <a:lnTo>
                  <a:pt x="1506" y="2147"/>
                </a:lnTo>
                <a:lnTo>
                  <a:pt x="1506" y="2148"/>
                </a:lnTo>
                <a:lnTo>
                  <a:pt x="1507" y="2148"/>
                </a:lnTo>
                <a:lnTo>
                  <a:pt x="1506" y="2149"/>
                </a:lnTo>
                <a:lnTo>
                  <a:pt x="1505" y="2150"/>
                </a:lnTo>
                <a:lnTo>
                  <a:pt x="1505" y="2151"/>
                </a:lnTo>
                <a:lnTo>
                  <a:pt x="1505" y="2152"/>
                </a:lnTo>
                <a:lnTo>
                  <a:pt x="1505" y="2153"/>
                </a:lnTo>
                <a:lnTo>
                  <a:pt x="1505" y="2154"/>
                </a:lnTo>
                <a:lnTo>
                  <a:pt x="1506" y="2154"/>
                </a:lnTo>
                <a:lnTo>
                  <a:pt x="1506" y="2154"/>
                </a:lnTo>
                <a:lnTo>
                  <a:pt x="1507" y="2154"/>
                </a:lnTo>
                <a:lnTo>
                  <a:pt x="1507" y="2155"/>
                </a:lnTo>
                <a:lnTo>
                  <a:pt x="1506" y="2155"/>
                </a:lnTo>
                <a:lnTo>
                  <a:pt x="1506" y="2156"/>
                </a:lnTo>
                <a:lnTo>
                  <a:pt x="1506" y="2157"/>
                </a:lnTo>
                <a:lnTo>
                  <a:pt x="1507" y="2157"/>
                </a:lnTo>
                <a:lnTo>
                  <a:pt x="1507" y="2158"/>
                </a:lnTo>
                <a:lnTo>
                  <a:pt x="1506" y="2158"/>
                </a:lnTo>
                <a:lnTo>
                  <a:pt x="1506" y="2157"/>
                </a:lnTo>
                <a:lnTo>
                  <a:pt x="1505" y="2157"/>
                </a:lnTo>
                <a:lnTo>
                  <a:pt x="1505" y="2159"/>
                </a:lnTo>
                <a:lnTo>
                  <a:pt x="1506" y="2159"/>
                </a:lnTo>
                <a:lnTo>
                  <a:pt x="1505" y="2160"/>
                </a:lnTo>
                <a:lnTo>
                  <a:pt x="1506" y="2161"/>
                </a:lnTo>
                <a:lnTo>
                  <a:pt x="1507" y="2161"/>
                </a:lnTo>
                <a:lnTo>
                  <a:pt x="1507" y="2162"/>
                </a:lnTo>
                <a:lnTo>
                  <a:pt x="1508" y="2162"/>
                </a:lnTo>
                <a:lnTo>
                  <a:pt x="1507" y="2162"/>
                </a:lnTo>
                <a:lnTo>
                  <a:pt x="1508" y="2163"/>
                </a:lnTo>
                <a:lnTo>
                  <a:pt x="1509" y="2163"/>
                </a:lnTo>
                <a:lnTo>
                  <a:pt x="1509" y="2164"/>
                </a:lnTo>
                <a:lnTo>
                  <a:pt x="1509" y="2165"/>
                </a:lnTo>
                <a:lnTo>
                  <a:pt x="1510" y="2166"/>
                </a:lnTo>
                <a:lnTo>
                  <a:pt x="1510" y="2167"/>
                </a:lnTo>
                <a:lnTo>
                  <a:pt x="1510" y="2168"/>
                </a:lnTo>
                <a:lnTo>
                  <a:pt x="1509" y="2169"/>
                </a:lnTo>
                <a:lnTo>
                  <a:pt x="1510" y="2169"/>
                </a:lnTo>
                <a:lnTo>
                  <a:pt x="1510" y="2170"/>
                </a:lnTo>
                <a:lnTo>
                  <a:pt x="1509" y="2170"/>
                </a:lnTo>
                <a:lnTo>
                  <a:pt x="1509" y="2171"/>
                </a:lnTo>
                <a:lnTo>
                  <a:pt x="1510" y="2171"/>
                </a:lnTo>
                <a:lnTo>
                  <a:pt x="1510" y="2170"/>
                </a:lnTo>
                <a:lnTo>
                  <a:pt x="1510" y="2171"/>
                </a:lnTo>
                <a:lnTo>
                  <a:pt x="1511" y="2172"/>
                </a:lnTo>
                <a:lnTo>
                  <a:pt x="1512" y="2173"/>
                </a:lnTo>
                <a:lnTo>
                  <a:pt x="1511" y="2173"/>
                </a:lnTo>
                <a:lnTo>
                  <a:pt x="1511" y="2174"/>
                </a:lnTo>
                <a:lnTo>
                  <a:pt x="1512" y="2174"/>
                </a:lnTo>
                <a:lnTo>
                  <a:pt x="1513" y="2174"/>
                </a:lnTo>
                <a:lnTo>
                  <a:pt x="1513" y="2174"/>
                </a:lnTo>
                <a:lnTo>
                  <a:pt x="1512" y="2174"/>
                </a:lnTo>
                <a:lnTo>
                  <a:pt x="1512" y="2175"/>
                </a:lnTo>
                <a:lnTo>
                  <a:pt x="1513" y="2175"/>
                </a:lnTo>
                <a:lnTo>
                  <a:pt x="1514" y="2175"/>
                </a:lnTo>
                <a:lnTo>
                  <a:pt x="1514" y="2176"/>
                </a:lnTo>
                <a:lnTo>
                  <a:pt x="1514" y="2177"/>
                </a:lnTo>
                <a:lnTo>
                  <a:pt x="1514" y="2178"/>
                </a:lnTo>
                <a:lnTo>
                  <a:pt x="1515" y="2178"/>
                </a:lnTo>
                <a:lnTo>
                  <a:pt x="1515" y="2177"/>
                </a:lnTo>
                <a:lnTo>
                  <a:pt x="1515" y="2176"/>
                </a:lnTo>
                <a:lnTo>
                  <a:pt x="1515" y="2177"/>
                </a:lnTo>
                <a:lnTo>
                  <a:pt x="1515" y="2178"/>
                </a:lnTo>
                <a:lnTo>
                  <a:pt x="1515" y="2179"/>
                </a:lnTo>
                <a:lnTo>
                  <a:pt x="1516" y="2179"/>
                </a:lnTo>
                <a:lnTo>
                  <a:pt x="1516" y="2180"/>
                </a:lnTo>
                <a:lnTo>
                  <a:pt x="1516" y="2181"/>
                </a:lnTo>
                <a:lnTo>
                  <a:pt x="1516" y="2182"/>
                </a:lnTo>
                <a:lnTo>
                  <a:pt x="1515" y="2182"/>
                </a:lnTo>
                <a:lnTo>
                  <a:pt x="1516" y="2182"/>
                </a:lnTo>
                <a:lnTo>
                  <a:pt x="1516" y="2183"/>
                </a:lnTo>
                <a:lnTo>
                  <a:pt x="1516" y="2184"/>
                </a:lnTo>
                <a:lnTo>
                  <a:pt x="1516" y="2185"/>
                </a:lnTo>
                <a:lnTo>
                  <a:pt x="1517" y="2185"/>
                </a:lnTo>
                <a:lnTo>
                  <a:pt x="1518" y="2185"/>
                </a:lnTo>
                <a:lnTo>
                  <a:pt x="1518" y="2186"/>
                </a:lnTo>
                <a:lnTo>
                  <a:pt x="1519" y="2186"/>
                </a:lnTo>
                <a:lnTo>
                  <a:pt x="1520" y="2187"/>
                </a:lnTo>
                <a:lnTo>
                  <a:pt x="1521" y="2187"/>
                </a:lnTo>
                <a:lnTo>
                  <a:pt x="1521" y="2188"/>
                </a:lnTo>
                <a:lnTo>
                  <a:pt x="1521" y="2189"/>
                </a:lnTo>
                <a:lnTo>
                  <a:pt x="1522" y="2189"/>
                </a:lnTo>
                <a:lnTo>
                  <a:pt x="1522" y="2190"/>
                </a:lnTo>
                <a:lnTo>
                  <a:pt x="1522" y="2191"/>
                </a:lnTo>
                <a:lnTo>
                  <a:pt x="1523" y="2191"/>
                </a:lnTo>
                <a:lnTo>
                  <a:pt x="1523" y="2192"/>
                </a:lnTo>
                <a:lnTo>
                  <a:pt x="1523" y="2193"/>
                </a:lnTo>
                <a:lnTo>
                  <a:pt x="1523" y="2194"/>
                </a:lnTo>
                <a:lnTo>
                  <a:pt x="1523" y="2195"/>
                </a:lnTo>
                <a:lnTo>
                  <a:pt x="1524" y="2195"/>
                </a:lnTo>
                <a:lnTo>
                  <a:pt x="1524" y="2195"/>
                </a:lnTo>
                <a:lnTo>
                  <a:pt x="1523" y="2195"/>
                </a:lnTo>
                <a:lnTo>
                  <a:pt x="1523" y="2196"/>
                </a:lnTo>
                <a:lnTo>
                  <a:pt x="1524" y="2196"/>
                </a:lnTo>
                <a:lnTo>
                  <a:pt x="1524" y="2197"/>
                </a:lnTo>
                <a:lnTo>
                  <a:pt x="1525" y="2197"/>
                </a:lnTo>
                <a:lnTo>
                  <a:pt x="1524" y="2197"/>
                </a:lnTo>
                <a:lnTo>
                  <a:pt x="1524" y="2198"/>
                </a:lnTo>
                <a:lnTo>
                  <a:pt x="1525" y="2198"/>
                </a:lnTo>
                <a:lnTo>
                  <a:pt x="1525" y="2199"/>
                </a:lnTo>
                <a:lnTo>
                  <a:pt x="1525" y="2199"/>
                </a:lnTo>
                <a:lnTo>
                  <a:pt x="1525" y="2199"/>
                </a:lnTo>
                <a:lnTo>
                  <a:pt x="1525" y="2200"/>
                </a:lnTo>
                <a:lnTo>
                  <a:pt x="1525" y="2200"/>
                </a:lnTo>
                <a:lnTo>
                  <a:pt x="1525" y="2200"/>
                </a:lnTo>
                <a:lnTo>
                  <a:pt x="1525" y="2201"/>
                </a:lnTo>
                <a:lnTo>
                  <a:pt x="1525" y="2201"/>
                </a:lnTo>
                <a:lnTo>
                  <a:pt x="1525" y="2202"/>
                </a:lnTo>
                <a:lnTo>
                  <a:pt x="1525" y="2203"/>
                </a:lnTo>
                <a:lnTo>
                  <a:pt x="1525" y="2204"/>
                </a:lnTo>
                <a:lnTo>
                  <a:pt x="1525" y="2204"/>
                </a:lnTo>
                <a:lnTo>
                  <a:pt x="1525" y="2205"/>
                </a:lnTo>
                <a:lnTo>
                  <a:pt x="1525" y="2206"/>
                </a:lnTo>
                <a:lnTo>
                  <a:pt x="1525" y="2206"/>
                </a:lnTo>
                <a:lnTo>
                  <a:pt x="1525" y="2206"/>
                </a:lnTo>
                <a:lnTo>
                  <a:pt x="1525" y="2207"/>
                </a:lnTo>
                <a:lnTo>
                  <a:pt x="1525" y="2207"/>
                </a:lnTo>
                <a:lnTo>
                  <a:pt x="1525" y="2208"/>
                </a:lnTo>
                <a:lnTo>
                  <a:pt x="1524" y="2208"/>
                </a:lnTo>
                <a:lnTo>
                  <a:pt x="1524" y="2207"/>
                </a:lnTo>
                <a:lnTo>
                  <a:pt x="1524" y="2208"/>
                </a:lnTo>
                <a:lnTo>
                  <a:pt x="1524" y="2209"/>
                </a:lnTo>
                <a:lnTo>
                  <a:pt x="1525" y="2209"/>
                </a:lnTo>
                <a:lnTo>
                  <a:pt x="1524" y="2210"/>
                </a:lnTo>
                <a:lnTo>
                  <a:pt x="1525" y="2211"/>
                </a:lnTo>
                <a:lnTo>
                  <a:pt x="1524" y="2211"/>
                </a:lnTo>
                <a:lnTo>
                  <a:pt x="1524" y="2212"/>
                </a:lnTo>
                <a:lnTo>
                  <a:pt x="1524" y="2213"/>
                </a:lnTo>
                <a:lnTo>
                  <a:pt x="1523" y="2213"/>
                </a:lnTo>
                <a:lnTo>
                  <a:pt x="1523" y="2214"/>
                </a:lnTo>
                <a:lnTo>
                  <a:pt x="1522" y="2215"/>
                </a:lnTo>
                <a:lnTo>
                  <a:pt x="1522" y="2215"/>
                </a:lnTo>
                <a:lnTo>
                  <a:pt x="1523" y="2216"/>
                </a:lnTo>
                <a:lnTo>
                  <a:pt x="1522" y="2217"/>
                </a:lnTo>
                <a:lnTo>
                  <a:pt x="1522" y="2218"/>
                </a:lnTo>
                <a:lnTo>
                  <a:pt x="1521" y="2219"/>
                </a:lnTo>
                <a:lnTo>
                  <a:pt x="1522" y="2219"/>
                </a:lnTo>
                <a:lnTo>
                  <a:pt x="1521" y="2219"/>
                </a:lnTo>
                <a:lnTo>
                  <a:pt x="1521" y="2220"/>
                </a:lnTo>
                <a:lnTo>
                  <a:pt x="1521" y="2221"/>
                </a:lnTo>
                <a:lnTo>
                  <a:pt x="1520" y="2221"/>
                </a:lnTo>
                <a:lnTo>
                  <a:pt x="1520" y="2222"/>
                </a:lnTo>
                <a:lnTo>
                  <a:pt x="1521" y="2221"/>
                </a:lnTo>
                <a:lnTo>
                  <a:pt x="1521" y="2222"/>
                </a:lnTo>
                <a:lnTo>
                  <a:pt x="1521" y="2223"/>
                </a:lnTo>
                <a:lnTo>
                  <a:pt x="1520" y="2223"/>
                </a:lnTo>
                <a:lnTo>
                  <a:pt x="1520" y="2224"/>
                </a:lnTo>
                <a:lnTo>
                  <a:pt x="1521" y="2224"/>
                </a:lnTo>
                <a:lnTo>
                  <a:pt x="1522" y="2224"/>
                </a:lnTo>
                <a:lnTo>
                  <a:pt x="1522" y="2223"/>
                </a:lnTo>
                <a:lnTo>
                  <a:pt x="1522" y="2224"/>
                </a:lnTo>
                <a:lnTo>
                  <a:pt x="1521" y="2225"/>
                </a:lnTo>
                <a:lnTo>
                  <a:pt x="1521" y="2224"/>
                </a:lnTo>
                <a:lnTo>
                  <a:pt x="1521" y="2225"/>
                </a:lnTo>
                <a:lnTo>
                  <a:pt x="1521" y="2226"/>
                </a:lnTo>
                <a:lnTo>
                  <a:pt x="1520" y="2226"/>
                </a:lnTo>
                <a:lnTo>
                  <a:pt x="1521" y="2226"/>
                </a:lnTo>
                <a:lnTo>
                  <a:pt x="1521" y="2227"/>
                </a:lnTo>
                <a:lnTo>
                  <a:pt x="1522" y="2227"/>
                </a:lnTo>
                <a:lnTo>
                  <a:pt x="1521" y="2227"/>
                </a:lnTo>
                <a:lnTo>
                  <a:pt x="1521" y="2228"/>
                </a:lnTo>
                <a:lnTo>
                  <a:pt x="1521" y="2229"/>
                </a:lnTo>
                <a:lnTo>
                  <a:pt x="1521" y="2228"/>
                </a:lnTo>
                <a:lnTo>
                  <a:pt x="1522" y="2228"/>
                </a:lnTo>
                <a:lnTo>
                  <a:pt x="1522" y="2229"/>
                </a:lnTo>
                <a:lnTo>
                  <a:pt x="1522" y="2230"/>
                </a:lnTo>
                <a:lnTo>
                  <a:pt x="1522" y="2231"/>
                </a:lnTo>
                <a:lnTo>
                  <a:pt x="1522" y="2232"/>
                </a:lnTo>
                <a:lnTo>
                  <a:pt x="1522" y="2233"/>
                </a:lnTo>
                <a:lnTo>
                  <a:pt x="1522" y="2234"/>
                </a:lnTo>
                <a:lnTo>
                  <a:pt x="1522" y="2235"/>
                </a:lnTo>
                <a:lnTo>
                  <a:pt x="1521" y="2235"/>
                </a:lnTo>
                <a:lnTo>
                  <a:pt x="1522" y="2236"/>
                </a:lnTo>
                <a:lnTo>
                  <a:pt x="1521" y="2236"/>
                </a:lnTo>
                <a:lnTo>
                  <a:pt x="1521" y="2236"/>
                </a:lnTo>
                <a:lnTo>
                  <a:pt x="1521" y="2237"/>
                </a:lnTo>
                <a:lnTo>
                  <a:pt x="1522" y="2237"/>
                </a:lnTo>
                <a:lnTo>
                  <a:pt x="1522" y="2238"/>
                </a:lnTo>
                <a:lnTo>
                  <a:pt x="1522" y="2239"/>
                </a:lnTo>
                <a:lnTo>
                  <a:pt x="1521" y="2240"/>
                </a:lnTo>
                <a:lnTo>
                  <a:pt x="1522" y="2240"/>
                </a:lnTo>
                <a:lnTo>
                  <a:pt x="1522" y="2241"/>
                </a:lnTo>
                <a:lnTo>
                  <a:pt x="1521" y="2241"/>
                </a:lnTo>
                <a:lnTo>
                  <a:pt x="1521" y="2242"/>
                </a:lnTo>
                <a:lnTo>
                  <a:pt x="1521" y="2243"/>
                </a:lnTo>
                <a:lnTo>
                  <a:pt x="1522" y="2243"/>
                </a:lnTo>
                <a:lnTo>
                  <a:pt x="1521" y="2244"/>
                </a:lnTo>
                <a:lnTo>
                  <a:pt x="1521" y="2245"/>
                </a:lnTo>
                <a:lnTo>
                  <a:pt x="1522" y="2245"/>
                </a:lnTo>
                <a:lnTo>
                  <a:pt x="1522" y="2246"/>
                </a:lnTo>
                <a:lnTo>
                  <a:pt x="1521" y="2246"/>
                </a:lnTo>
                <a:lnTo>
                  <a:pt x="1521" y="2247"/>
                </a:lnTo>
                <a:lnTo>
                  <a:pt x="1521" y="2248"/>
                </a:lnTo>
                <a:lnTo>
                  <a:pt x="1520" y="2248"/>
                </a:lnTo>
                <a:lnTo>
                  <a:pt x="1520" y="2249"/>
                </a:lnTo>
                <a:lnTo>
                  <a:pt x="1521" y="2249"/>
                </a:lnTo>
                <a:lnTo>
                  <a:pt x="1521" y="2250"/>
                </a:lnTo>
                <a:lnTo>
                  <a:pt x="1522" y="2250"/>
                </a:lnTo>
                <a:lnTo>
                  <a:pt x="1522" y="2251"/>
                </a:lnTo>
                <a:lnTo>
                  <a:pt x="1521" y="2251"/>
                </a:lnTo>
                <a:lnTo>
                  <a:pt x="1521" y="2252"/>
                </a:lnTo>
                <a:lnTo>
                  <a:pt x="1519" y="2254"/>
                </a:lnTo>
                <a:lnTo>
                  <a:pt x="1519" y="2255"/>
                </a:lnTo>
                <a:lnTo>
                  <a:pt x="1518" y="2256"/>
                </a:lnTo>
                <a:lnTo>
                  <a:pt x="1519" y="2256"/>
                </a:lnTo>
                <a:lnTo>
                  <a:pt x="1519" y="2257"/>
                </a:lnTo>
                <a:lnTo>
                  <a:pt x="1519" y="2258"/>
                </a:lnTo>
                <a:lnTo>
                  <a:pt x="1518" y="2258"/>
                </a:lnTo>
                <a:lnTo>
                  <a:pt x="1518" y="2259"/>
                </a:lnTo>
                <a:lnTo>
                  <a:pt x="1517" y="2259"/>
                </a:lnTo>
                <a:lnTo>
                  <a:pt x="1517" y="2260"/>
                </a:lnTo>
                <a:lnTo>
                  <a:pt x="1517" y="2261"/>
                </a:lnTo>
                <a:lnTo>
                  <a:pt x="1517" y="2262"/>
                </a:lnTo>
                <a:lnTo>
                  <a:pt x="1516" y="2262"/>
                </a:lnTo>
                <a:lnTo>
                  <a:pt x="1517" y="2262"/>
                </a:lnTo>
                <a:lnTo>
                  <a:pt x="1516" y="2262"/>
                </a:lnTo>
                <a:lnTo>
                  <a:pt x="1516" y="2263"/>
                </a:lnTo>
                <a:lnTo>
                  <a:pt x="1517" y="2263"/>
                </a:lnTo>
                <a:lnTo>
                  <a:pt x="1517" y="2264"/>
                </a:lnTo>
                <a:lnTo>
                  <a:pt x="1516" y="2265"/>
                </a:lnTo>
                <a:lnTo>
                  <a:pt x="1516" y="2266"/>
                </a:lnTo>
                <a:lnTo>
                  <a:pt x="1515" y="2266"/>
                </a:lnTo>
                <a:lnTo>
                  <a:pt x="1515" y="2267"/>
                </a:lnTo>
                <a:lnTo>
                  <a:pt x="1514" y="2267"/>
                </a:lnTo>
                <a:lnTo>
                  <a:pt x="1514" y="2268"/>
                </a:lnTo>
                <a:lnTo>
                  <a:pt x="1514" y="2269"/>
                </a:lnTo>
                <a:lnTo>
                  <a:pt x="1513" y="2269"/>
                </a:lnTo>
                <a:lnTo>
                  <a:pt x="1512" y="2269"/>
                </a:lnTo>
                <a:lnTo>
                  <a:pt x="1512" y="2270"/>
                </a:lnTo>
                <a:lnTo>
                  <a:pt x="1511" y="2270"/>
                </a:lnTo>
                <a:lnTo>
                  <a:pt x="1512" y="2271"/>
                </a:lnTo>
                <a:lnTo>
                  <a:pt x="1512" y="2270"/>
                </a:lnTo>
                <a:lnTo>
                  <a:pt x="1513" y="2271"/>
                </a:lnTo>
                <a:lnTo>
                  <a:pt x="1513" y="2272"/>
                </a:lnTo>
                <a:lnTo>
                  <a:pt x="1513" y="2273"/>
                </a:lnTo>
                <a:lnTo>
                  <a:pt x="1514" y="2273"/>
                </a:lnTo>
                <a:lnTo>
                  <a:pt x="1514" y="2274"/>
                </a:lnTo>
                <a:lnTo>
                  <a:pt x="1514" y="2275"/>
                </a:lnTo>
                <a:lnTo>
                  <a:pt x="1514" y="2276"/>
                </a:lnTo>
                <a:lnTo>
                  <a:pt x="1513" y="2276"/>
                </a:lnTo>
                <a:lnTo>
                  <a:pt x="1514" y="2276"/>
                </a:lnTo>
                <a:lnTo>
                  <a:pt x="1514" y="2277"/>
                </a:lnTo>
                <a:lnTo>
                  <a:pt x="1514" y="2277"/>
                </a:lnTo>
                <a:lnTo>
                  <a:pt x="1514" y="2278"/>
                </a:lnTo>
                <a:lnTo>
                  <a:pt x="1513" y="2278"/>
                </a:lnTo>
                <a:lnTo>
                  <a:pt x="1513" y="2279"/>
                </a:lnTo>
                <a:lnTo>
                  <a:pt x="1512" y="2279"/>
                </a:lnTo>
                <a:lnTo>
                  <a:pt x="1511" y="2279"/>
                </a:lnTo>
                <a:lnTo>
                  <a:pt x="1512" y="2279"/>
                </a:lnTo>
                <a:lnTo>
                  <a:pt x="1512" y="2280"/>
                </a:lnTo>
                <a:lnTo>
                  <a:pt x="1511" y="2280"/>
                </a:lnTo>
                <a:lnTo>
                  <a:pt x="1510" y="2280"/>
                </a:lnTo>
                <a:lnTo>
                  <a:pt x="1510" y="2281"/>
                </a:lnTo>
                <a:lnTo>
                  <a:pt x="1511" y="2281"/>
                </a:lnTo>
                <a:lnTo>
                  <a:pt x="1511" y="2280"/>
                </a:lnTo>
                <a:lnTo>
                  <a:pt x="1511" y="2281"/>
                </a:lnTo>
                <a:lnTo>
                  <a:pt x="1510" y="2281"/>
                </a:lnTo>
                <a:lnTo>
                  <a:pt x="1510" y="2282"/>
                </a:lnTo>
                <a:lnTo>
                  <a:pt x="1511" y="2282"/>
                </a:lnTo>
                <a:lnTo>
                  <a:pt x="1510" y="2283"/>
                </a:lnTo>
                <a:lnTo>
                  <a:pt x="1510" y="2284"/>
                </a:lnTo>
                <a:lnTo>
                  <a:pt x="1511" y="2284"/>
                </a:lnTo>
                <a:lnTo>
                  <a:pt x="1511" y="2285"/>
                </a:lnTo>
                <a:lnTo>
                  <a:pt x="1510" y="2285"/>
                </a:lnTo>
                <a:lnTo>
                  <a:pt x="1510" y="2286"/>
                </a:lnTo>
                <a:lnTo>
                  <a:pt x="1510" y="2287"/>
                </a:lnTo>
                <a:lnTo>
                  <a:pt x="1510" y="2288"/>
                </a:lnTo>
                <a:lnTo>
                  <a:pt x="1511" y="2289"/>
                </a:lnTo>
                <a:lnTo>
                  <a:pt x="1511" y="2290"/>
                </a:lnTo>
                <a:lnTo>
                  <a:pt x="1511" y="2291"/>
                </a:lnTo>
                <a:lnTo>
                  <a:pt x="1512" y="2291"/>
                </a:lnTo>
                <a:lnTo>
                  <a:pt x="1512" y="2292"/>
                </a:lnTo>
                <a:lnTo>
                  <a:pt x="1512" y="2293"/>
                </a:lnTo>
                <a:lnTo>
                  <a:pt x="1513" y="2293"/>
                </a:lnTo>
                <a:lnTo>
                  <a:pt x="1513" y="2294"/>
                </a:lnTo>
                <a:lnTo>
                  <a:pt x="1512" y="2294"/>
                </a:lnTo>
                <a:lnTo>
                  <a:pt x="1513" y="2294"/>
                </a:lnTo>
                <a:lnTo>
                  <a:pt x="1513" y="2295"/>
                </a:lnTo>
                <a:lnTo>
                  <a:pt x="1513" y="2296"/>
                </a:lnTo>
                <a:lnTo>
                  <a:pt x="1514" y="2296"/>
                </a:lnTo>
                <a:lnTo>
                  <a:pt x="1513" y="2296"/>
                </a:lnTo>
                <a:lnTo>
                  <a:pt x="1513" y="2297"/>
                </a:lnTo>
                <a:lnTo>
                  <a:pt x="1513" y="2297"/>
                </a:lnTo>
                <a:lnTo>
                  <a:pt x="1513" y="2298"/>
                </a:lnTo>
                <a:lnTo>
                  <a:pt x="1513" y="2299"/>
                </a:lnTo>
                <a:lnTo>
                  <a:pt x="1513" y="2300"/>
                </a:lnTo>
                <a:lnTo>
                  <a:pt x="1513" y="2301"/>
                </a:lnTo>
                <a:lnTo>
                  <a:pt x="1513" y="2300"/>
                </a:lnTo>
                <a:lnTo>
                  <a:pt x="1514" y="2300"/>
                </a:lnTo>
                <a:lnTo>
                  <a:pt x="1514" y="2301"/>
                </a:lnTo>
                <a:lnTo>
                  <a:pt x="1513" y="2301"/>
                </a:lnTo>
                <a:lnTo>
                  <a:pt x="1513" y="2302"/>
                </a:lnTo>
                <a:lnTo>
                  <a:pt x="1512" y="2302"/>
                </a:lnTo>
                <a:lnTo>
                  <a:pt x="1512" y="2303"/>
                </a:lnTo>
                <a:lnTo>
                  <a:pt x="1511" y="2303"/>
                </a:lnTo>
                <a:lnTo>
                  <a:pt x="1511" y="2304"/>
                </a:lnTo>
                <a:lnTo>
                  <a:pt x="1510" y="2304"/>
                </a:lnTo>
                <a:lnTo>
                  <a:pt x="1510" y="2305"/>
                </a:lnTo>
                <a:lnTo>
                  <a:pt x="1511" y="2305"/>
                </a:lnTo>
                <a:lnTo>
                  <a:pt x="1511" y="2306"/>
                </a:lnTo>
                <a:lnTo>
                  <a:pt x="1510" y="2306"/>
                </a:lnTo>
                <a:lnTo>
                  <a:pt x="1510" y="2305"/>
                </a:lnTo>
                <a:lnTo>
                  <a:pt x="1510" y="2306"/>
                </a:lnTo>
                <a:lnTo>
                  <a:pt x="1509" y="2306"/>
                </a:lnTo>
                <a:lnTo>
                  <a:pt x="1509" y="2305"/>
                </a:lnTo>
                <a:lnTo>
                  <a:pt x="1509" y="2306"/>
                </a:lnTo>
                <a:lnTo>
                  <a:pt x="1509" y="2307"/>
                </a:lnTo>
                <a:lnTo>
                  <a:pt x="1508" y="2307"/>
                </a:lnTo>
                <a:lnTo>
                  <a:pt x="1507" y="2307"/>
                </a:lnTo>
                <a:lnTo>
                  <a:pt x="1506" y="2307"/>
                </a:lnTo>
                <a:lnTo>
                  <a:pt x="1506" y="2308"/>
                </a:lnTo>
                <a:lnTo>
                  <a:pt x="1505" y="2308"/>
                </a:lnTo>
                <a:lnTo>
                  <a:pt x="1505" y="2308"/>
                </a:lnTo>
                <a:lnTo>
                  <a:pt x="1505" y="2309"/>
                </a:lnTo>
                <a:lnTo>
                  <a:pt x="1505" y="2308"/>
                </a:lnTo>
                <a:lnTo>
                  <a:pt x="1504" y="2308"/>
                </a:lnTo>
                <a:lnTo>
                  <a:pt x="1503" y="2308"/>
                </a:lnTo>
                <a:lnTo>
                  <a:pt x="1503" y="2309"/>
                </a:lnTo>
                <a:lnTo>
                  <a:pt x="1502" y="2309"/>
                </a:lnTo>
                <a:lnTo>
                  <a:pt x="1502" y="2310"/>
                </a:lnTo>
                <a:lnTo>
                  <a:pt x="1502" y="2311"/>
                </a:lnTo>
                <a:lnTo>
                  <a:pt x="1501" y="2311"/>
                </a:lnTo>
                <a:lnTo>
                  <a:pt x="1501" y="2310"/>
                </a:lnTo>
                <a:lnTo>
                  <a:pt x="1500" y="2309"/>
                </a:lnTo>
                <a:lnTo>
                  <a:pt x="1500" y="2308"/>
                </a:lnTo>
                <a:lnTo>
                  <a:pt x="1499" y="2308"/>
                </a:lnTo>
                <a:lnTo>
                  <a:pt x="1498" y="2308"/>
                </a:lnTo>
                <a:lnTo>
                  <a:pt x="1495" y="2309"/>
                </a:lnTo>
                <a:lnTo>
                  <a:pt x="1494" y="2309"/>
                </a:lnTo>
                <a:lnTo>
                  <a:pt x="1494" y="2308"/>
                </a:lnTo>
                <a:lnTo>
                  <a:pt x="1493" y="2308"/>
                </a:lnTo>
                <a:lnTo>
                  <a:pt x="1492" y="2308"/>
                </a:lnTo>
                <a:lnTo>
                  <a:pt x="1491" y="2308"/>
                </a:lnTo>
                <a:lnTo>
                  <a:pt x="1490" y="2308"/>
                </a:lnTo>
                <a:lnTo>
                  <a:pt x="1489" y="2308"/>
                </a:lnTo>
                <a:lnTo>
                  <a:pt x="1488" y="2308"/>
                </a:lnTo>
                <a:lnTo>
                  <a:pt x="1488" y="2307"/>
                </a:lnTo>
                <a:lnTo>
                  <a:pt x="1487" y="2307"/>
                </a:lnTo>
                <a:lnTo>
                  <a:pt x="1486" y="2306"/>
                </a:lnTo>
                <a:lnTo>
                  <a:pt x="1486" y="2307"/>
                </a:lnTo>
                <a:lnTo>
                  <a:pt x="1485" y="2307"/>
                </a:lnTo>
                <a:lnTo>
                  <a:pt x="1486" y="2307"/>
                </a:lnTo>
                <a:lnTo>
                  <a:pt x="1486" y="2306"/>
                </a:lnTo>
                <a:lnTo>
                  <a:pt x="1485" y="2306"/>
                </a:lnTo>
                <a:lnTo>
                  <a:pt x="1485" y="2305"/>
                </a:lnTo>
                <a:lnTo>
                  <a:pt x="1485" y="2305"/>
                </a:lnTo>
                <a:lnTo>
                  <a:pt x="1485" y="2304"/>
                </a:lnTo>
                <a:lnTo>
                  <a:pt x="1484" y="2304"/>
                </a:lnTo>
                <a:lnTo>
                  <a:pt x="1484" y="2305"/>
                </a:lnTo>
                <a:lnTo>
                  <a:pt x="1483" y="2305"/>
                </a:lnTo>
                <a:lnTo>
                  <a:pt x="1482" y="2305"/>
                </a:lnTo>
                <a:lnTo>
                  <a:pt x="1482" y="2306"/>
                </a:lnTo>
                <a:lnTo>
                  <a:pt x="1482" y="2305"/>
                </a:lnTo>
                <a:lnTo>
                  <a:pt x="1481" y="2305"/>
                </a:lnTo>
                <a:lnTo>
                  <a:pt x="1480" y="2305"/>
                </a:lnTo>
                <a:lnTo>
                  <a:pt x="1480" y="2304"/>
                </a:lnTo>
                <a:lnTo>
                  <a:pt x="1480" y="2305"/>
                </a:lnTo>
                <a:lnTo>
                  <a:pt x="1479" y="2305"/>
                </a:lnTo>
                <a:lnTo>
                  <a:pt x="1479" y="2306"/>
                </a:lnTo>
                <a:lnTo>
                  <a:pt x="1478" y="2306"/>
                </a:lnTo>
                <a:lnTo>
                  <a:pt x="1477" y="2306"/>
                </a:lnTo>
                <a:lnTo>
                  <a:pt x="1477" y="2305"/>
                </a:lnTo>
                <a:lnTo>
                  <a:pt x="1477" y="2306"/>
                </a:lnTo>
                <a:lnTo>
                  <a:pt x="1476" y="2306"/>
                </a:lnTo>
                <a:lnTo>
                  <a:pt x="1476" y="2305"/>
                </a:lnTo>
                <a:lnTo>
                  <a:pt x="1475" y="2305"/>
                </a:lnTo>
                <a:lnTo>
                  <a:pt x="1475" y="2304"/>
                </a:lnTo>
                <a:lnTo>
                  <a:pt x="1474" y="2305"/>
                </a:lnTo>
                <a:lnTo>
                  <a:pt x="1474" y="2306"/>
                </a:lnTo>
                <a:lnTo>
                  <a:pt x="1473" y="2307"/>
                </a:lnTo>
                <a:lnTo>
                  <a:pt x="1472" y="2307"/>
                </a:lnTo>
                <a:lnTo>
                  <a:pt x="1472" y="2308"/>
                </a:lnTo>
                <a:lnTo>
                  <a:pt x="1471" y="2308"/>
                </a:lnTo>
                <a:lnTo>
                  <a:pt x="1470" y="2307"/>
                </a:lnTo>
                <a:lnTo>
                  <a:pt x="1469" y="2306"/>
                </a:lnTo>
                <a:lnTo>
                  <a:pt x="1468" y="2307"/>
                </a:lnTo>
                <a:lnTo>
                  <a:pt x="1467" y="2307"/>
                </a:lnTo>
                <a:lnTo>
                  <a:pt x="1467" y="2308"/>
                </a:lnTo>
                <a:lnTo>
                  <a:pt x="1466" y="2308"/>
                </a:lnTo>
                <a:lnTo>
                  <a:pt x="1465" y="2308"/>
                </a:lnTo>
                <a:lnTo>
                  <a:pt x="1464" y="2308"/>
                </a:lnTo>
                <a:lnTo>
                  <a:pt x="1464" y="2308"/>
                </a:lnTo>
                <a:lnTo>
                  <a:pt x="1463" y="2309"/>
                </a:lnTo>
                <a:lnTo>
                  <a:pt x="1462" y="2309"/>
                </a:lnTo>
                <a:lnTo>
                  <a:pt x="1461" y="2310"/>
                </a:lnTo>
                <a:lnTo>
                  <a:pt x="1460" y="2310"/>
                </a:lnTo>
                <a:lnTo>
                  <a:pt x="1460" y="2311"/>
                </a:lnTo>
                <a:lnTo>
                  <a:pt x="1460" y="2310"/>
                </a:lnTo>
                <a:lnTo>
                  <a:pt x="1459" y="2310"/>
                </a:lnTo>
                <a:lnTo>
                  <a:pt x="1458" y="2310"/>
                </a:lnTo>
                <a:lnTo>
                  <a:pt x="1458" y="2309"/>
                </a:lnTo>
                <a:lnTo>
                  <a:pt x="1457" y="2309"/>
                </a:lnTo>
                <a:lnTo>
                  <a:pt x="1456" y="2310"/>
                </a:lnTo>
                <a:lnTo>
                  <a:pt x="1456" y="2309"/>
                </a:lnTo>
                <a:lnTo>
                  <a:pt x="1455" y="2309"/>
                </a:lnTo>
                <a:lnTo>
                  <a:pt x="1455" y="2308"/>
                </a:lnTo>
                <a:lnTo>
                  <a:pt x="1454" y="2307"/>
                </a:lnTo>
                <a:lnTo>
                  <a:pt x="1455" y="2307"/>
                </a:lnTo>
                <a:lnTo>
                  <a:pt x="1454" y="2306"/>
                </a:lnTo>
                <a:lnTo>
                  <a:pt x="1453" y="2306"/>
                </a:lnTo>
                <a:lnTo>
                  <a:pt x="1453" y="2305"/>
                </a:lnTo>
                <a:lnTo>
                  <a:pt x="1452" y="2305"/>
                </a:lnTo>
                <a:lnTo>
                  <a:pt x="1451" y="2305"/>
                </a:lnTo>
                <a:lnTo>
                  <a:pt x="1451" y="2304"/>
                </a:lnTo>
                <a:lnTo>
                  <a:pt x="1451" y="2303"/>
                </a:lnTo>
                <a:lnTo>
                  <a:pt x="1451" y="2302"/>
                </a:lnTo>
                <a:lnTo>
                  <a:pt x="1450" y="2302"/>
                </a:lnTo>
                <a:lnTo>
                  <a:pt x="1450" y="2301"/>
                </a:lnTo>
                <a:lnTo>
                  <a:pt x="1449" y="2300"/>
                </a:lnTo>
                <a:lnTo>
                  <a:pt x="1449" y="2299"/>
                </a:lnTo>
                <a:lnTo>
                  <a:pt x="1448" y="2299"/>
                </a:lnTo>
                <a:lnTo>
                  <a:pt x="1448" y="2300"/>
                </a:lnTo>
                <a:lnTo>
                  <a:pt x="1447" y="2301"/>
                </a:lnTo>
                <a:lnTo>
                  <a:pt x="1446" y="2300"/>
                </a:lnTo>
                <a:lnTo>
                  <a:pt x="1446" y="2299"/>
                </a:lnTo>
                <a:lnTo>
                  <a:pt x="1446" y="2298"/>
                </a:lnTo>
                <a:lnTo>
                  <a:pt x="1445" y="2297"/>
                </a:lnTo>
                <a:lnTo>
                  <a:pt x="1446" y="2297"/>
                </a:lnTo>
                <a:lnTo>
                  <a:pt x="1446" y="2297"/>
                </a:lnTo>
                <a:lnTo>
                  <a:pt x="1445" y="2297"/>
                </a:lnTo>
                <a:lnTo>
                  <a:pt x="1445" y="2296"/>
                </a:lnTo>
                <a:lnTo>
                  <a:pt x="1445" y="2295"/>
                </a:lnTo>
                <a:lnTo>
                  <a:pt x="1444" y="2295"/>
                </a:lnTo>
                <a:lnTo>
                  <a:pt x="1444" y="2296"/>
                </a:lnTo>
                <a:lnTo>
                  <a:pt x="1444" y="2295"/>
                </a:lnTo>
                <a:lnTo>
                  <a:pt x="1444" y="2295"/>
                </a:lnTo>
                <a:lnTo>
                  <a:pt x="1444" y="2294"/>
                </a:lnTo>
                <a:lnTo>
                  <a:pt x="1444" y="2293"/>
                </a:lnTo>
                <a:lnTo>
                  <a:pt x="1443" y="2293"/>
                </a:lnTo>
                <a:lnTo>
                  <a:pt x="1443" y="2292"/>
                </a:lnTo>
                <a:lnTo>
                  <a:pt x="1443" y="2291"/>
                </a:lnTo>
                <a:lnTo>
                  <a:pt x="1442" y="2291"/>
                </a:lnTo>
                <a:lnTo>
                  <a:pt x="1442" y="2290"/>
                </a:lnTo>
                <a:lnTo>
                  <a:pt x="1442" y="2289"/>
                </a:lnTo>
                <a:lnTo>
                  <a:pt x="1441" y="2289"/>
                </a:lnTo>
                <a:lnTo>
                  <a:pt x="1441" y="2288"/>
                </a:lnTo>
                <a:lnTo>
                  <a:pt x="1442" y="2288"/>
                </a:lnTo>
                <a:lnTo>
                  <a:pt x="1442" y="2287"/>
                </a:lnTo>
                <a:lnTo>
                  <a:pt x="1441" y="2287"/>
                </a:lnTo>
                <a:lnTo>
                  <a:pt x="1441" y="2286"/>
                </a:lnTo>
                <a:lnTo>
                  <a:pt x="1440" y="2286"/>
                </a:lnTo>
                <a:lnTo>
                  <a:pt x="1441" y="2285"/>
                </a:lnTo>
                <a:lnTo>
                  <a:pt x="1440" y="2285"/>
                </a:lnTo>
                <a:lnTo>
                  <a:pt x="1440" y="2284"/>
                </a:lnTo>
                <a:lnTo>
                  <a:pt x="1441" y="2283"/>
                </a:lnTo>
                <a:lnTo>
                  <a:pt x="1440" y="2283"/>
                </a:lnTo>
                <a:lnTo>
                  <a:pt x="1440" y="2282"/>
                </a:lnTo>
                <a:lnTo>
                  <a:pt x="1439" y="2282"/>
                </a:lnTo>
                <a:lnTo>
                  <a:pt x="1440" y="2282"/>
                </a:lnTo>
                <a:lnTo>
                  <a:pt x="1440" y="2281"/>
                </a:lnTo>
                <a:lnTo>
                  <a:pt x="1440" y="2280"/>
                </a:lnTo>
                <a:lnTo>
                  <a:pt x="1439" y="2280"/>
                </a:lnTo>
                <a:lnTo>
                  <a:pt x="1439" y="2279"/>
                </a:lnTo>
                <a:lnTo>
                  <a:pt x="1440" y="2279"/>
                </a:lnTo>
                <a:lnTo>
                  <a:pt x="1440" y="2278"/>
                </a:lnTo>
                <a:lnTo>
                  <a:pt x="1439" y="2278"/>
                </a:lnTo>
                <a:lnTo>
                  <a:pt x="1439" y="2277"/>
                </a:lnTo>
                <a:lnTo>
                  <a:pt x="1438" y="2277"/>
                </a:lnTo>
                <a:lnTo>
                  <a:pt x="1438" y="2277"/>
                </a:lnTo>
                <a:lnTo>
                  <a:pt x="1439" y="2277"/>
                </a:lnTo>
                <a:lnTo>
                  <a:pt x="1439" y="2276"/>
                </a:lnTo>
                <a:lnTo>
                  <a:pt x="1439" y="2275"/>
                </a:lnTo>
                <a:lnTo>
                  <a:pt x="1439" y="2274"/>
                </a:lnTo>
                <a:lnTo>
                  <a:pt x="1439" y="2273"/>
                </a:lnTo>
                <a:lnTo>
                  <a:pt x="1439" y="2272"/>
                </a:lnTo>
                <a:lnTo>
                  <a:pt x="1440" y="2272"/>
                </a:lnTo>
                <a:lnTo>
                  <a:pt x="1440" y="2271"/>
                </a:lnTo>
                <a:lnTo>
                  <a:pt x="1440" y="2270"/>
                </a:lnTo>
                <a:lnTo>
                  <a:pt x="1440" y="2269"/>
                </a:lnTo>
                <a:lnTo>
                  <a:pt x="1441" y="2269"/>
                </a:lnTo>
                <a:lnTo>
                  <a:pt x="1441" y="2268"/>
                </a:lnTo>
                <a:lnTo>
                  <a:pt x="1441" y="2267"/>
                </a:lnTo>
                <a:lnTo>
                  <a:pt x="1441" y="2266"/>
                </a:lnTo>
                <a:lnTo>
                  <a:pt x="1441" y="2265"/>
                </a:lnTo>
                <a:lnTo>
                  <a:pt x="1440" y="2265"/>
                </a:lnTo>
                <a:lnTo>
                  <a:pt x="1441" y="2264"/>
                </a:lnTo>
                <a:lnTo>
                  <a:pt x="1440" y="2264"/>
                </a:lnTo>
                <a:lnTo>
                  <a:pt x="1441" y="2264"/>
                </a:lnTo>
                <a:lnTo>
                  <a:pt x="1441" y="2263"/>
                </a:lnTo>
                <a:lnTo>
                  <a:pt x="1441" y="2262"/>
                </a:lnTo>
                <a:lnTo>
                  <a:pt x="1441" y="2261"/>
                </a:lnTo>
                <a:lnTo>
                  <a:pt x="1440" y="2261"/>
                </a:lnTo>
                <a:lnTo>
                  <a:pt x="1439" y="2261"/>
                </a:lnTo>
                <a:lnTo>
                  <a:pt x="1439" y="2260"/>
                </a:lnTo>
                <a:lnTo>
                  <a:pt x="1439" y="2259"/>
                </a:lnTo>
                <a:lnTo>
                  <a:pt x="1439" y="2258"/>
                </a:lnTo>
                <a:lnTo>
                  <a:pt x="1440" y="2258"/>
                </a:lnTo>
                <a:lnTo>
                  <a:pt x="1440" y="2257"/>
                </a:lnTo>
                <a:lnTo>
                  <a:pt x="1440" y="2256"/>
                </a:lnTo>
                <a:lnTo>
                  <a:pt x="1440" y="2256"/>
                </a:lnTo>
                <a:lnTo>
                  <a:pt x="1441" y="2255"/>
                </a:lnTo>
                <a:lnTo>
                  <a:pt x="1441" y="2254"/>
                </a:lnTo>
                <a:lnTo>
                  <a:pt x="1441" y="2253"/>
                </a:lnTo>
                <a:lnTo>
                  <a:pt x="1442" y="2253"/>
                </a:lnTo>
                <a:lnTo>
                  <a:pt x="1442" y="2252"/>
                </a:lnTo>
                <a:lnTo>
                  <a:pt x="1442" y="2251"/>
                </a:lnTo>
                <a:lnTo>
                  <a:pt x="1442" y="2250"/>
                </a:lnTo>
                <a:lnTo>
                  <a:pt x="1442" y="2249"/>
                </a:lnTo>
                <a:lnTo>
                  <a:pt x="1441" y="2249"/>
                </a:lnTo>
                <a:lnTo>
                  <a:pt x="1441" y="2248"/>
                </a:lnTo>
                <a:lnTo>
                  <a:pt x="1442" y="2247"/>
                </a:lnTo>
                <a:lnTo>
                  <a:pt x="1442" y="2246"/>
                </a:lnTo>
                <a:lnTo>
                  <a:pt x="1441" y="2246"/>
                </a:lnTo>
                <a:lnTo>
                  <a:pt x="1441" y="2245"/>
                </a:lnTo>
                <a:lnTo>
                  <a:pt x="1440" y="2244"/>
                </a:lnTo>
                <a:lnTo>
                  <a:pt x="1440" y="2243"/>
                </a:lnTo>
                <a:lnTo>
                  <a:pt x="1439" y="2243"/>
                </a:lnTo>
                <a:lnTo>
                  <a:pt x="1439" y="2242"/>
                </a:lnTo>
                <a:lnTo>
                  <a:pt x="1438" y="2242"/>
                </a:lnTo>
                <a:lnTo>
                  <a:pt x="1438" y="2241"/>
                </a:lnTo>
                <a:lnTo>
                  <a:pt x="1437" y="2241"/>
                </a:lnTo>
                <a:lnTo>
                  <a:pt x="1437" y="2240"/>
                </a:lnTo>
                <a:lnTo>
                  <a:pt x="1437" y="2239"/>
                </a:lnTo>
                <a:lnTo>
                  <a:pt x="1436" y="2238"/>
                </a:lnTo>
                <a:lnTo>
                  <a:pt x="1435" y="2238"/>
                </a:lnTo>
                <a:lnTo>
                  <a:pt x="1435" y="2237"/>
                </a:lnTo>
                <a:lnTo>
                  <a:pt x="1434" y="2237"/>
                </a:lnTo>
                <a:lnTo>
                  <a:pt x="1433" y="2236"/>
                </a:lnTo>
                <a:lnTo>
                  <a:pt x="1432" y="2236"/>
                </a:lnTo>
                <a:lnTo>
                  <a:pt x="1432" y="2236"/>
                </a:lnTo>
                <a:lnTo>
                  <a:pt x="1431" y="2236"/>
                </a:lnTo>
                <a:lnTo>
                  <a:pt x="1431" y="2235"/>
                </a:lnTo>
                <a:lnTo>
                  <a:pt x="1430" y="2235"/>
                </a:lnTo>
                <a:lnTo>
                  <a:pt x="1430" y="2234"/>
                </a:lnTo>
                <a:lnTo>
                  <a:pt x="1430" y="2233"/>
                </a:lnTo>
                <a:lnTo>
                  <a:pt x="1429" y="2232"/>
                </a:lnTo>
                <a:lnTo>
                  <a:pt x="1429" y="2231"/>
                </a:lnTo>
                <a:lnTo>
                  <a:pt x="1429" y="2230"/>
                </a:lnTo>
                <a:lnTo>
                  <a:pt x="1429" y="2229"/>
                </a:lnTo>
                <a:lnTo>
                  <a:pt x="1429" y="2228"/>
                </a:lnTo>
                <a:lnTo>
                  <a:pt x="1429" y="2227"/>
                </a:lnTo>
                <a:lnTo>
                  <a:pt x="1428" y="2227"/>
                </a:lnTo>
                <a:lnTo>
                  <a:pt x="1428" y="2226"/>
                </a:lnTo>
                <a:lnTo>
                  <a:pt x="1427" y="2225"/>
                </a:lnTo>
                <a:lnTo>
                  <a:pt x="1426" y="2224"/>
                </a:lnTo>
                <a:lnTo>
                  <a:pt x="1425" y="2223"/>
                </a:lnTo>
                <a:lnTo>
                  <a:pt x="1425" y="2222"/>
                </a:lnTo>
                <a:lnTo>
                  <a:pt x="1424" y="2221"/>
                </a:lnTo>
                <a:lnTo>
                  <a:pt x="1424" y="2220"/>
                </a:lnTo>
                <a:lnTo>
                  <a:pt x="1424" y="2219"/>
                </a:lnTo>
                <a:lnTo>
                  <a:pt x="1424" y="2218"/>
                </a:lnTo>
                <a:lnTo>
                  <a:pt x="1424" y="2217"/>
                </a:lnTo>
                <a:lnTo>
                  <a:pt x="1425" y="2216"/>
                </a:lnTo>
                <a:lnTo>
                  <a:pt x="1425" y="2215"/>
                </a:lnTo>
                <a:lnTo>
                  <a:pt x="1426" y="2215"/>
                </a:lnTo>
                <a:lnTo>
                  <a:pt x="1427" y="2215"/>
                </a:lnTo>
                <a:lnTo>
                  <a:pt x="1427" y="2214"/>
                </a:lnTo>
                <a:lnTo>
                  <a:pt x="1427" y="2213"/>
                </a:lnTo>
                <a:lnTo>
                  <a:pt x="1427" y="2212"/>
                </a:lnTo>
                <a:lnTo>
                  <a:pt x="1427" y="2211"/>
                </a:lnTo>
                <a:lnTo>
                  <a:pt x="1428" y="2210"/>
                </a:lnTo>
                <a:lnTo>
                  <a:pt x="1428" y="2209"/>
                </a:lnTo>
                <a:lnTo>
                  <a:pt x="1429" y="2208"/>
                </a:lnTo>
                <a:lnTo>
                  <a:pt x="1430" y="2207"/>
                </a:lnTo>
                <a:lnTo>
                  <a:pt x="1431" y="2207"/>
                </a:lnTo>
                <a:lnTo>
                  <a:pt x="1432" y="2207"/>
                </a:lnTo>
                <a:lnTo>
                  <a:pt x="1433" y="2207"/>
                </a:lnTo>
                <a:lnTo>
                  <a:pt x="1434" y="2207"/>
                </a:lnTo>
                <a:lnTo>
                  <a:pt x="1435" y="2206"/>
                </a:lnTo>
                <a:lnTo>
                  <a:pt x="1435" y="2205"/>
                </a:lnTo>
                <a:lnTo>
                  <a:pt x="1429" y="2205"/>
                </a:lnTo>
                <a:lnTo>
                  <a:pt x="1427" y="2205"/>
                </a:lnTo>
                <a:lnTo>
                  <a:pt x="1420" y="2204"/>
                </a:lnTo>
                <a:lnTo>
                  <a:pt x="1417" y="2204"/>
                </a:lnTo>
                <a:lnTo>
                  <a:pt x="1414" y="2204"/>
                </a:lnTo>
                <a:lnTo>
                  <a:pt x="1408" y="2203"/>
                </a:lnTo>
                <a:lnTo>
                  <a:pt x="1403" y="2203"/>
                </a:lnTo>
                <a:lnTo>
                  <a:pt x="1395" y="2202"/>
                </a:lnTo>
                <a:lnTo>
                  <a:pt x="1366" y="2201"/>
                </a:lnTo>
                <a:lnTo>
                  <a:pt x="1352" y="2200"/>
                </a:lnTo>
                <a:lnTo>
                  <a:pt x="1347" y="2199"/>
                </a:lnTo>
                <a:lnTo>
                  <a:pt x="1346" y="2199"/>
                </a:lnTo>
                <a:lnTo>
                  <a:pt x="1332" y="2198"/>
                </a:lnTo>
                <a:lnTo>
                  <a:pt x="1329" y="2198"/>
                </a:lnTo>
                <a:lnTo>
                  <a:pt x="1325" y="2198"/>
                </a:lnTo>
                <a:lnTo>
                  <a:pt x="1324" y="2198"/>
                </a:lnTo>
                <a:lnTo>
                  <a:pt x="1313" y="2197"/>
                </a:lnTo>
                <a:lnTo>
                  <a:pt x="1312" y="2197"/>
                </a:lnTo>
                <a:lnTo>
                  <a:pt x="1301" y="2197"/>
                </a:lnTo>
                <a:lnTo>
                  <a:pt x="1301" y="2197"/>
                </a:lnTo>
                <a:lnTo>
                  <a:pt x="1299" y="2196"/>
                </a:lnTo>
                <a:lnTo>
                  <a:pt x="1298" y="2196"/>
                </a:lnTo>
                <a:lnTo>
                  <a:pt x="1297" y="2196"/>
                </a:lnTo>
                <a:lnTo>
                  <a:pt x="1293" y="2196"/>
                </a:lnTo>
                <a:lnTo>
                  <a:pt x="1289" y="2196"/>
                </a:lnTo>
                <a:lnTo>
                  <a:pt x="1283" y="2196"/>
                </a:lnTo>
                <a:lnTo>
                  <a:pt x="1282" y="2195"/>
                </a:lnTo>
                <a:lnTo>
                  <a:pt x="1276" y="2195"/>
                </a:lnTo>
                <a:lnTo>
                  <a:pt x="1273" y="2195"/>
                </a:lnTo>
                <a:lnTo>
                  <a:pt x="1271" y="2195"/>
                </a:lnTo>
                <a:lnTo>
                  <a:pt x="1269" y="2195"/>
                </a:lnTo>
                <a:lnTo>
                  <a:pt x="1267" y="2195"/>
                </a:lnTo>
                <a:lnTo>
                  <a:pt x="1258" y="2195"/>
                </a:lnTo>
                <a:lnTo>
                  <a:pt x="1254" y="2195"/>
                </a:lnTo>
                <a:lnTo>
                  <a:pt x="1248" y="2194"/>
                </a:lnTo>
                <a:lnTo>
                  <a:pt x="1243" y="2194"/>
                </a:lnTo>
                <a:lnTo>
                  <a:pt x="1239" y="2194"/>
                </a:lnTo>
                <a:lnTo>
                  <a:pt x="1230" y="2193"/>
                </a:lnTo>
                <a:lnTo>
                  <a:pt x="1226" y="2193"/>
                </a:lnTo>
                <a:lnTo>
                  <a:pt x="1222" y="2193"/>
                </a:lnTo>
                <a:lnTo>
                  <a:pt x="1214" y="2192"/>
                </a:lnTo>
                <a:lnTo>
                  <a:pt x="1204" y="2192"/>
                </a:lnTo>
                <a:lnTo>
                  <a:pt x="1197" y="2191"/>
                </a:lnTo>
                <a:lnTo>
                  <a:pt x="1180" y="2190"/>
                </a:lnTo>
                <a:lnTo>
                  <a:pt x="1179" y="2190"/>
                </a:lnTo>
                <a:lnTo>
                  <a:pt x="1174" y="2190"/>
                </a:lnTo>
                <a:lnTo>
                  <a:pt x="1168" y="2190"/>
                </a:lnTo>
                <a:lnTo>
                  <a:pt x="1153" y="2189"/>
                </a:lnTo>
                <a:lnTo>
                  <a:pt x="1150" y="2188"/>
                </a:lnTo>
                <a:lnTo>
                  <a:pt x="1149" y="2188"/>
                </a:lnTo>
                <a:lnTo>
                  <a:pt x="1148" y="2188"/>
                </a:lnTo>
                <a:lnTo>
                  <a:pt x="1145" y="2188"/>
                </a:lnTo>
                <a:lnTo>
                  <a:pt x="1129" y="2187"/>
                </a:lnTo>
                <a:lnTo>
                  <a:pt x="1125" y="2187"/>
                </a:lnTo>
                <a:lnTo>
                  <a:pt x="1124" y="2187"/>
                </a:lnTo>
                <a:lnTo>
                  <a:pt x="1123" y="2187"/>
                </a:lnTo>
                <a:lnTo>
                  <a:pt x="1122" y="2187"/>
                </a:lnTo>
                <a:lnTo>
                  <a:pt x="1119" y="2187"/>
                </a:lnTo>
                <a:lnTo>
                  <a:pt x="1115" y="2186"/>
                </a:lnTo>
                <a:lnTo>
                  <a:pt x="1114" y="2186"/>
                </a:lnTo>
                <a:lnTo>
                  <a:pt x="1106" y="2186"/>
                </a:lnTo>
                <a:lnTo>
                  <a:pt x="1099" y="2185"/>
                </a:lnTo>
                <a:lnTo>
                  <a:pt x="1098" y="2185"/>
                </a:lnTo>
                <a:lnTo>
                  <a:pt x="1096" y="2185"/>
                </a:lnTo>
                <a:lnTo>
                  <a:pt x="1094" y="2185"/>
                </a:lnTo>
                <a:lnTo>
                  <a:pt x="1086" y="2185"/>
                </a:lnTo>
                <a:lnTo>
                  <a:pt x="1085" y="2184"/>
                </a:lnTo>
                <a:lnTo>
                  <a:pt x="1080" y="2184"/>
                </a:lnTo>
                <a:lnTo>
                  <a:pt x="1079" y="2184"/>
                </a:lnTo>
                <a:lnTo>
                  <a:pt x="1074" y="2184"/>
                </a:lnTo>
                <a:lnTo>
                  <a:pt x="1072" y="2184"/>
                </a:lnTo>
                <a:lnTo>
                  <a:pt x="1068" y="2183"/>
                </a:lnTo>
                <a:lnTo>
                  <a:pt x="1064" y="2183"/>
                </a:lnTo>
                <a:lnTo>
                  <a:pt x="1059" y="2183"/>
                </a:lnTo>
                <a:lnTo>
                  <a:pt x="1054" y="2182"/>
                </a:lnTo>
                <a:lnTo>
                  <a:pt x="1046" y="2182"/>
                </a:lnTo>
                <a:lnTo>
                  <a:pt x="1045" y="2182"/>
                </a:lnTo>
                <a:lnTo>
                  <a:pt x="1043" y="2182"/>
                </a:lnTo>
                <a:lnTo>
                  <a:pt x="1042" y="2182"/>
                </a:lnTo>
                <a:lnTo>
                  <a:pt x="1039" y="2182"/>
                </a:lnTo>
                <a:lnTo>
                  <a:pt x="1037" y="2181"/>
                </a:lnTo>
                <a:lnTo>
                  <a:pt x="1030" y="2181"/>
                </a:lnTo>
                <a:lnTo>
                  <a:pt x="1031" y="2181"/>
                </a:lnTo>
                <a:lnTo>
                  <a:pt x="1029" y="2181"/>
                </a:lnTo>
                <a:lnTo>
                  <a:pt x="1026" y="2181"/>
                </a:lnTo>
                <a:lnTo>
                  <a:pt x="1024" y="2181"/>
                </a:lnTo>
                <a:lnTo>
                  <a:pt x="1022" y="2180"/>
                </a:lnTo>
                <a:lnTo>
                  <a:pt x="1021" y="2180"/>
                </a:lnTo>
                <a:lnTo>
                  <a:pt x="1018" y="2180"/>
                </a:lnTo>
                <a:lnTo>
                  <a:pt x="1015" y="2180"/>
                </a:lnTo>
                <a:lnTo>
                  <a:pt x="1011" y="2180"/>
                </a:lnTo>
                <a:lnTo>
                  <a:pt x="998" y="2179"/>
                </a:lnTo>
                <a:lnTo>
                  <a:pt x="989" y="2178"/>
                </a:lnTo>
                <a:lnTo>
                  <a:pt x="988" y="2178"/>
                </a:lnTo>
                <a:lnTo>
                  <a:pt x="987" y="2178"/>
                </a:lnTo>
                <a:lnTo>
                  <a:pt x="986" y="2178"/>
                </a:lnTo>
                <a:lnTo>
                  <a:pt x="982" y="2178"/>
                </a:lnTo>
                <a:lnTo>
                  <a:pt x="981" y="2178"/>
                </a:lnTo>
                <a:lnTo>
                  <a:pt x="979" y="2178"/>
                </a:lnTo>
                <a:lnTo>
                  <a:pt x="977" y="2177"/>
                </a:lnTo>
                <a:lnTo>
                  <a:pt x="975" y="2177"/>
                </a:lnTo>
                <a:lnTo>
                  <a:pt x="971" y="2177"/>
                </a:lnTo>
                <a:lnTo>
                  <a:pt x="962" y="2177"/>
                </a:lnTo>
                <a:lnTo>
                  <a:pt x="961" y="2176"/>
                </a:lnTo>
                <a:lnTo>
                  <a:pt x="958" y="2176"/>
                </a:lnTo>
                <a:lnTo>
                  <a:pt x="957" y="2176"/>
                </a:lnTo>
                <a:lnTo>
                  <a:pt x="950" y="2176"/>
                </a:lnTo>
                <a:lnTo>
                  <a:pt x="949" y="2176"/>
                </a:lnTo>
                <a:lnTo>
                  <a:pt x="947" y="2175"/>
                </a:lnTo>
                <a:lnTo>
                  <a:pt x="946" y="2175"/>
                </a:lnTo>
                <a:lnTo>
                  <a:pt x="945" y="2175"/>
                </a:lnTo>
                <a:lnTo>
                  <a:pt x="942" y="2175"/>
                </a:lnTo>
                <a:lnTo>
                  <a:pt x="941" y="2175"/>
                </a:lnTo>
                <a:lnTo>
                  <a:pt x="938" y="2175"/>
                </a:lnTo>
                <a:lnTo>
                  <a:pt x="934" y="2175"/>
                </a:lnTo>
                <a:lnTo>
                  <a:pt x="933" y="2174"/>
                </a:lnTo>
                <a:lnTo>
                  <a:pt x="928" y="2174"/>
                </a:lnTo>
                <a:lnTo>
                  <a:pt x="925" y="2174"/>
                </a:lnTo>
                <a:lnTo>
                  <a:pt x="922" y="2174"/>
                </a:lnTo>
                <a:lnTo>
                  <a:pt x="914" y="2174"/>
                </a:lnTo>
                <a:lnTo>
                  <a:pt x="911" y="2174"/>
                </a:lnTo>
                <a:lnTo>
                  <a:pt x="906" y="2174"/>
                </a:lnTo>
                <a:lnTo>
                  <a:pt x="902" y="2174"/>
                </a:lnTo>
                <a:lnTo>
                  <a:pt x="897" y="2173"/>
                </a:lnTo>
                <a:lnTo>
                  <a:pt x="892" y="2173"/>
                </a:lnTo>
                <a:lnTo>
                  <a:pt x="891" y="2173"/>
                </a:lnTo>
                <a:lnTo>
                  <a:pt x="889" y="2173"/>
                </a:lnTo>
                <a:lnTo>
                  <a:pt x="880" y="2172"/>
                </a:lnTo>
                <a:lnTo>
                  <a:pt x="876" y="2172"/>
                </a:lnTo>
                <a:lnTo>
                  <a:pt x="874" y="2172"/>
                </a:lnTo>
                <a:lnTo>
                  <a:pt x="871" y="2171"/>
                </a:lnTo>
                <a:lnTo>
                  <a:pt x="865" y="2171"/>
                </a:lnTo>
                <a:lnTo>
                  <a:pt x="856" y="2171"/>
                </a:lnTo>
                <a:lnTo>
                  <a:pt x="851" y="2170"/>
                </a:lnTo>
                <a:lnTo>
                  <a:pt x="848" y="2170"/>
                </a:lnTo>
                <a:lnTo>
                  <a:pt x="840" y="2170"/>
                </a:lnTo>
                <a:lnTo>
                  <a:pt x="837" y="2170"/>
                </a:lnTo>
                <a:lnTo>
                  <a:pt x="832" y="2169"/>
                </a:lnTo>
                <a:lnTo>
                  <a:pt x="831" y="2169"/>
                </a:lnTo>
                <a:lnTo>
                  <a:pt x="827" y="2169"/>
                </a:lnTo>
                <a:lnTo>
                  <a:pt x="825" y="2169"/>
                </a:lnTo>
                <a:lnTo>
                  <a:pt x="823" y="2169"/>
                </a:lnTo>
                <a:lnTo>
                  <a:pt x="819" y="2168"/>
                </a:lnTo>
                <a:lnTo>
                  <a:pt x="805" y="2168"/>
                </a:lnTo>
                <a:lnTo>
                  <a:pt x="804" y="2167"/>
                </a:lnTo>
                <a:lnTo>
                  <a:pt x="799" y="2167"/>
                </a:lnTo>
                <a:lnTo>
                  <a:pt x="795" y="2167"/>
                </a:lnTo>
                <a:lnTo>
                  <a:pt x="790" y="2167"/>
                </a:lnTo>
                <a:lnTo>
                  <a:pt x="789" y="2167"/>
                </a:lnTo>
                <a:lnTo>
                  <a:pt x="786" y="2166"/>
                </a:lnTo>
                <a:lnTo>
                  <a:pt x="784" y="2166"/>
                </a:lnTo>
                <a:lnTo>
                  <a:pt x="777" y="2166"/>
                </a:lnTo>
                <a:lnTo>
                  <a:pt x="775" y="2166"/>
                </a:lnTo>
                <a:lnTo>
                  <a:pt x="772" y="2166"/>
                </a:lnTo>
                <a:lnTo>
                  <a:pt x="771" y="2165"/>
                </a:lnTo>
                <a:lnTo>
                  <a:pt x="765" y="2165"/>
                </a:lnTo>
                <a:lnTo>
                  <a:pt x="762" y="2165"/>
                </a:lnTo>
                <a:lnTo>
                  <a:pt x="761" y="2165"/>
                </a:lnTo>
                <a:lnTo>
                  <a:pt x="752" y="2164"/>
                </a:lnTo>
                <a:lnTo>
                  <a:pt x="751" y="2164"/>
                </a:lnTo>
                <a:lnTo>
                  <a:pt x="749" y="2164"/>
                </a:lnTo>
                <a:lnTo>
                  <a:pt x="747" y="2164"/>
                </a:lnTo>
                <a:lnTo>
                  <a:pt x="746" y="2164"/>
                </a:lnTo>
                <a:lnTo>
                  <a:pt x="743" y="2164"/>
                </a:lnTo>
                <a:lnTo>
                  <a:pt x="742" y="2164"/>
                </a:lnTo>
                <a:lnTo>
                  <a:pt x="742" y="2163"/>
                </a:lnTo>
                <a:lnTo>
                  <a:pt x="737" y="2163"/>
                </a:lnTo>
                <a:lnTo>
                  <a:pt x="736" y="2163"/>
                </a:lnTo>
                <a:lnTo>
                  <a:pt x="732" y="2163"/>
                </a:lnTo>
                <a:lnTo>
                  <a:pt x="730" y="2163"/>
                </a:lnTo>
                <a:lnTo>
                  <a:pt x="728" y="2163"/>
                </a:lnTo>
                <a:lnTo>
                  <a:pt x="719" y="2162"/>
                </a:lnTo>
                <a:lnTo>
                  <a:pt x="716" y="2162"/>
                </a:lnTo>
                <a:lnTo>
                  <a:pt x="714" y="2162"/>
                </a:lnTo>
                <a:lnTo>
                  <a:pt x="711" y="2162"/>
                </a:lnTo>
                <a:lnTo>
                  <a:pt x="707" y="2161"/>
                </a:lnTo>
                <a:lnTo>
                  <a:pt x="701" y="2161"/>
                </a:lnTo>
                <a:lnTo>
                  <a:pt x="695" y="2161"/>
                </a:lnTo>
                <a:lnTo>
                  <a:pt x="692" y="2161"/>
                </a:lnTo>
                <a:lnTo>
                  <a:pt x="689" y="2160"/>
                </a:lnTo>
                <a:lnTo>
                  <a:pt x="688" y="2160"/>
                </a:lnTo>
                <a:lnTo>
                  <a:pt x="687" y="2160"/>
                </a:lnTo>
                <a:lnTo>
                  <a:pt x="684" y="2160"/>
                </a:lnTo>
                <a:lnTo>
                  <a:pt x="679" y="2160"/>
                </a:lnTo>
                <a:lnTo>
                  <a:pt x="678" y="2160"/>
                </a:lnTo>
                <a:lnTo>
                  <a:pt x="675" y="2159"/>
                </a:lnTo>
                <a:lnTo>
                  <a:pt x="672" y="2159"/>
                </a:lnTo>
                <a:lnTo>
                  <a:pt x="669" y="2159"/>
                </a:lnTo>
                <a:lnTo>
                  <a:pt x="668" y="2159"/>
                </a:lnTo>
                <a:lnTo>
                  <a:pt x="666" y="2159"/>
                </a:lnTo>
                <a:lnTo>
                  <a:pt x="665" y="2159"/>
                </a:lnTo>
                <a:lnTo>
                  <a:pt x="664" y="2159"/>
                </a:lnTo>
                <a:lnTo>
                  <a:pt x="662" y="2159"/>
                </a:lnTo>
                <a:lnTo>
                  <a:pt x="657" y="2158"/>
                </a:lnTo>
                <a:lnTo>
                  <a:pt x="656" y="2158"/>
                </a:lnTo>
                <a:lnTo>
                  <a:pt x="653" y="2158"/>
                </a:lnTo>
                <a:lnTo>
                  <a:pt x="647" y="2158"/>
                </a:lnTo>
                <a:lnTo>
                  <a:pt x="647" y="2158"/>
                </a:lnTo>
                <a:lnTo>
                  <a:pt x="645" y="2158"/>
                </a:lnTo>
                <a:lnTo>
                  <a:pt x="644" y="2158"/>
                </a:lnTo>
                <a:lnTo>
                  <a:pt x="640" y="2157"/>
                </a:lnTo>
                <a:lnTo>
                  <a:pt x="636" y="2157"/>
                </a:lnTo>
                <a:lnTo>
                  <a:pt x="633" y="2157"/>
                </a:lnTo>
                <a:lnTo>
                  <a:pt x="628" y="2157"/>
                </a:lnTo>
                <a:lnTo>
                  <a:pt x="625" y="2156"/>
                </a:lnTo>
                <a:lnTo>
                  <a:pt x="620" y="2156"/>
                </a:lnTo>
                <a:lnTo>
                  <a:pt x="618" y="2156"/>
                </a:lnTo>
                <a:lnTo>
                  <a:pt x="611" y="2155"/>
                </a:lnTo>
                <a:lnTo>
                  <a:pt x="608" y="2155"/>
                </a:lnTo>
                <a:lnTo>
                  <a:pt x="598" y="2155"/>
                </a:lnTo>
                <a:lnTo>
                  <a:pt x="589" y="2154"/>
                </a:lnTo>
                <a:lnTo>
                  <a:pt x="584" y="2154"/>
                </a:lnTo>
                <a:lnTo>
                  <a:pt x="582" y="2154"/>
                </a:lnTo>
                <a:lnTo>
                  <a:pt x="581" y="2154"/>
                </a:lnTo>
                <a:lnTo>
                  <a:pt x="577" y="2154"/>
                </a:lnTo>
                <a:lnTo>
                  <a:pt x="574" y="2154"/>
                </a:lnTo>
                <a:lnTo>
                  <a:pt x="571" y="2154"/>
                </a:lnTo>
                <a:lnTo>
                  <a:pt x="568" y="2154"/>
                </a:lnTo>
                <a:lnTo>
                  <a:pt x="557" y="2153"/>
                </a:lnTo>
                <a:lnTo>
                  <a:pt x="555" y="2153"/>
                </a:lnTo>
                <a:lnTo>
                  <a:pt x="549" y="2153"/>
                </a:lnTo>
                <a:lnTo>
                  <a:pt x="544" y="2153"/>
                </a:lnTo>
                <a:lnTo>
                  <a:pt x="535" y="2152"/>
                </a:lnTo>
                <a:lnTo>
                  <a:pt x="534" y="2152"/>
                </a:lnTo>
                <a:lnTo>
                  <a:pt x="529" y="2152"/>
                </a:lnTo>
                <a:lnTo>
                  <a:pt x="528" y="2152"/>
                </a:lnTo>
                <a:lnTo>
                  <a:pt x="527" y="2152"/>
                </a:lnTo>
                <a:lnTo>
                  <a:pt x="521" y="2151"/>
                </a:lnTo>
                <a:lnTo>
                  <a:pt x="516" y="2151"/>
                </a:lnTo>
                <a:lnTo>
                  <a:pt x="512" y="2151"/>
                </a:lnTo>
                <a:lnTo>
                  <a:pt x="511" y="2151"/>
                </a:lnTo>
                <a:lnTo>
                  <a:pt x="509" y="2151"/>
                </a:lnTo>
                <a:lnTo>
                  <a:pt x="507" y="2150"/>
                </a:lnTo>
                <a:lnTo>
                  <a:pt x="505" y="2150"/>
                </a:lnTo>
                <a:lnTo>
                  <a:pt x="503" y="2150"/>
                </a:lnTo>
                <a:lnTo>
                  <a:pt x="502" y="2150"/>
                </a:lnTo>
                <a:lnTo>
                  <a:pt x="501" y="2150"/>
                </a:lnTo>
                <a:lnTo>
                  <a:pt x="499" y="2150"/>
                </a:lnTo>
                <a:lnTo>
                  <a:pt x="491" y="2150"/>
                </a:lnTo>
                <a:lnTo>
                  <a:pt x="488" y="2149"/>
                </a:lnTo>
                <a:lnTo>
                  <a:pt x="485" y="2149"/>
                </a:lnTo>
                <a:lnTo>
                  <a:pt x="483" y="2149"/>
                </a:lnTo>
                <a:lnTo>
                  <a:pt x="476" y="2149"/>
                </a:lnTo>
                <a:lnTo>
                  <a:pt x="471" y="2149"/>
                </a:lnTo>
                <a:lnTo>
                  <a:pt x="469" y="2149"/>
                </a:lnTo>
                <a:lnTo>
                  <a:pt x="466" y="2149"/>
                </a:lnTo>
                <a:lnTo>
                  <a:pt x="463" y="2149"/>
                </a:lnTo>
                <a:lnTo>
                  <a:pt x="463" y="2148"/>
                </a:lnTo>
                <a:lnTo>
                  <a:pt x="460" y="2148"/>
                </a:lnTo>
                <a:lnTo>
                  <a:pt x="456" y="2148"/>
                </a:lnTo>
                <a:lnTo>
                  <a:pt x="450" y="2147"/>
                </a:lnTo>
                <a:lnTo>
                  <a:pt x="449" y="2147"/>
                </a:lnTo>
                <a:lnTo>
                  <a:pt x="448" y="2147"/>
                </a:lnTo>
                <a:lnTo>
                  <a:pt x="442" y="2147"/>
                </a:lnTo>
                <a:lnTo>
                  <a:pt x="438" y="2147"/>
                </a:lnTo>
                <a:lnTo>
                  <a:pt x="436" y="2146"/>
                </a:lnTo>
                <a:lnTo>
                  <a:pt x="434" y="2146"/>
                </a:lnTo>
                <a:lnTo>
                  <a:pt x="433" y="2146"/>
                </a:lnTo>
                <a:lnTo>
                  <a:pt x="432" y="2146"/>
                </a:lnTo>
                <a:lnTo>
                  <a:pt x="430" y="2146"/>
                </a:lnTo>
                <a:lnTo>
                  <a:pt x="427" y="2146"/>
                </a:lnTo>
                <a:lnTo>
                  <a:pt x="421" y="2145"/>
                </a:lnTo>
                <a:lnTo>
                  <a:pt x="419" y="2145"/>
                </a:lnTo>
                <a:lnTo>
                  <a:pt x="417" y="2145"/>
                </a:lnTo>
                <a:lnTo>
                  <a:pt x="414" y="2145"/>
                </a:lnTo>
                <a:lnTo>
                  <a:pt x="412" y="2145"/>
                </a:lnTo>
                <a:lnTo>
                  <a:pt x="409" y="2145"/>
                </a:lnTo>
                <a:lnTo>
                  <a:pt x="406" y="2145"/>
                </a:lnTo>
                <a:lnTo>
                  <a:pt x="404" y="2144"/>
                </a:lnTo>
                <a:lnTo>
                  <a:pt x="403" y="2144"/>
                </a:lnTo>
                <a:lnTo>
                  <a:pt x="400" y="2144"/>
                </a:lnTo>
                <a:lnTo>
                  <a:pt x="395" y="2144"/>
                </a:lnTo>
                <a:lnTo>
                  <a:pt x="387" y="2143"/>
                </a:lnTo>
                <a:lnTo>
                  <a:pt x="386" y="2143"/>
                </a:lnTo>
                <a:lnTo>
                  <a:pt x="383" y="2143"/>
                </a:lnTo>
                <a:lnTo>
                  <a:pt x="382" y="2143"/>
                </a:lnTo>
                <a:lnTo>
                  <a:pt x="381" y="2143"/>
                </a:lnTo>
                <a:lnTo>
                  <a:pt x="378" y="2143"/>
                </a:lnTo>
                <a:lnTo>
                  <a:pt x="376" y="2143"/>
                </a:lnTo>
                <a:lnTo>
                  <a:pt x="374" y="2142"/>
                </a:lnTo>
                <a:lnTo>
                  <a:pt x="373" y="2142"/>
                </a:lnTo>
                <a:lnTo>
                  <a:pt x="370" y="2142"/>
                </a:lnTo>
                <a:lnTo>
                  <a:pt x="369" y="2142"/>
                </a:lnTo>
                <a:lnTo>
                  <a:pt x="361" y="2142"/>
                </a:lnTo>
                <a:lnTo>
                  <a:pt x="354" y="2141"/>
                </a:lnTo>
                <a:lnTo>
                  <a:pt x="352" y="2141"/>
                </a:lnTo>
                <a:lnTo>
                  <a:pt x="346" y="2141"/>
                </a:lnTo>
                <a:lnTo>
                  <a:pt x="344" y="2141"/>
                </a:lnTo>
                <a:lnTo>
                  <a:pt x="341" y="2141"/>
                </a:lnTo>
                <a:lnTo>
                  <a:pt x="340" y="2140"/>
                </a:lnTo>
                <a:lnTo>
                  <a:pt x="336" y="2140"/>
                </a:lnTo>
                <a:lnTo>
                  <a:pt x="334" y="2140"/>
                </a:lnTo>
                <a:lnTo>
                  <a:pt x="332" y="2140"/>
                </a:lnTo>
                <a:lnTo>
                  <a:pt x="324" y="2139"/>
                </a:lnTo>
                <a:lnTo>
                  <a:pt x="315" y="2139"/>
                </a:lnTo>
                <a:lnTo>
                  <a:pt x="310" y="2139"/>
                </a:lnTo>
                <a:lnTo>
                  <a:pt x="309" y="2138"/>
                </a:lnTo>
                <a:lnTo>
                  <a:pt x="304" y="2138"/>
                </a:lnTo>
                <a:lnTo>
                  <a:pt x="299" y="2138"/>
                </a:lnTo>
                <a:lnTo>
                  <a:pt x="299" y="2138"/>
                </a:lnTo>
                <a:lnTo>
                  <a:pt x="296" y="2138"/>
                </a:lnTo>
                <a:lnTo>
                  <a:pt x="295" y="2138"/>
                </a:lnTo>
                <a:lnTo>
                  <a:pt x="293" y="2138"/>
                </a:lnTo>
                <a:lnTo>
                  <a:pt x="292" y="2138"/>
                </a:lnTo>
                <a:lnTo>
                  <a:pt x="292" y="2137"/>
                </a:lnTo>
                <a:lnTo>
                  <a:pt x="291" y="2135"/>
                </a:lnTo>
                <a:lnTo>
                  <a:pt x="290" y="2134"/>
                </a:lnTo>
                <a:lnTo>
                  <a:pt x="290" y="2133"/>
                </a:lnTo>
                <a:lnTo>
                  <a:pt x="289" y="2132"/>
                </a:lnTo>
                <a:lnTo>
                  <a:pt x="288" y="2131"/>
                </a:lnTo>
                <a:lnTo>
                  <a:pt x="287" y="2130"/>
                </a:lnTo>
                <a:lnTo>
                  <a:pt x="286" y="2130"/>
                </a:lnTo>
                <a:lnTo>
                  <a:pt x="286" y="2129"/>
                </a:lnTo>
                <a:lnTo>
                  <a:pt x="285" y="2129"/>
                </a:lnTo>
                <a:lnTo>
                  <a:pt x="285" y="2128"/>
                </a:lnTo>
                <a:lnTo>
                  <a:pt x="284" y="2128"/>
                </a:lnTo>
                <a:lnTo>
                  <a:pt x="283" y="2127"/>
                </a:lnTo>
                <a:lnTo>
                  <a:pt x="283" y="2126"/>
                </a:lnTo>
                <a:lnTo>
                  <a:pt x="283" y="2125"/>
                </a:lnTo>
                <a:lnTo>
                  <a:pt x="282" y="2124"/>
                </a:lnTo>
                <a:lnTo>
                  <a:pt x="282" y="2123"/>
                </a:lnTo>
                <a:lnTo>
                  <a:pt x="282" y="2122"/>
                </a:lnTo>
                <a:lnTo>
                  <a:pt x="281" y="2122"/>
                </a:lnTo>
                <a:lnTo>
                  <a:pt x="281" y="2121"/>
                </a:lnTo>
                <a:lnTo>
                  <a:pt x="280" y="2121"/>
                </a:lnTo>
                <a:lnTo>
                  <a:pt x="280" y="2120"/>
                </a:lnTo>
                <a:lnTo>
                  <a:pt x="279" y="2120"/>
                </a:lnTo>
                <a:lnTo>
                  <a:pt x="279" y="2119"/>
                </a:lnTo>
                <a:lnTo>
                  <a:pt x="279" y="2119"/>
                </a:lnTo>
                <a:lnTo>
                  <a:pt x="279" y="2118"/>
                </a:lnTo>
                <a:lnTo>
                  <a:pt x="278" y="2118"/>
                </a:lnTo>
                <a:lnTo>
                  <a:pt x="278" y="2117"/>
                </a:lnTo>
                <a:lnTo>
                  <a:pt x="277" y="2117"/>
                </a:lnTo>
                <a:lnTo>
                  <a:pt x="276" y="2117"/>
                </a:lnTo>
                <a:lnTo>
                  <a:pt x="275" y="2118"/>
                </a:lnTo>
                <a:lnTo>
                  <a:pt x="274" y="2118"/>
                </a:lnTo>
                <a:lnTo>
                  <a:pt x="273" y="2118"/>
                </a:lnTo>
                <a:lnTo>
                  <a:pt x="272" y="2118"/>
                </a:lnTo>
                <a:lnTo>
                  <a:pt x="272" y="2117"/>
                </a:lnTo>
                <a:lnTo>
                  <a:pt x="271" y="2117"/>
                </a:lnTo>
                <a:lnTo>
                  <a:pt x="271" y="2116"/>
                </a:lnTo>
                <a:lnTo>
                  <a:pt x="271" y="2115"/>
                </a:lnTo>
                <a:lnTo>
                  <a:pt x="271" y="2114"/>
                </a:lnTo>
                <a:lnTo>
                  <a:pt x="271" y="2113"/>
                </a:lnTo>
                <a:lnTo>
                  <a:pt x="270" y="2113"/>
                </a:lnTo>
                <a:lnTo>
                  <a:pt x="270" y="2113"/>
                </a:lnTo>
                <a:lnTo>
                  <a:pt x="269" y="2112"/>
                </a:lnTo>
                <a:lnTo>
                  <a:pt x="269" y="2111"/>
                </a:lnTo>
                <a:lnTo>
                  <a:pt x="268" y="2111"/>
                </a:lnTo>
                <a:lnTo>
                  <a:pt x="269" y="2109"/>
                </a:lnTo>
                <a:lnTo>
                  <a:pt x="269" y="2108"/>
                </a:lnTo>
                <a:lnTo>
                  <a:pt x="269" y="2107"/>
                </a:lnTo>
                <a:lnTo>
                  <a:pt x="269" y="2106"/>
                </a:lnTo>
                <a:lnTo>
                  <a:pt x="269" y="2105"/>
                </a:lnTo>
                <a:lnTo>
                  <a:pt x="269" y="2104"/>
                </a:lnTo>
                <a:lnTo>
                  <a:pt x="268" y="2103"/>
                </a:lnTo>
                <a:lnTo>
                  <a:pt x="267" y="2101"/>
                </a:lnTo>
                <a:lnTo>
                  <a:pt x="266" y="2100"/>
                </a:lnTo>
                <a:lnTo>
                  <a:pt x="266" y="2099"/>
                </a:lnTo>
                <a:lnTo>
                  <a:pt x="265" y="2098"/>
                </a:lnTo>
                <a:lnTo>
                  <a:pt x="265" y="2097"/>
                </a:lnTo>
                <a:lnTo>
                  <a:pt x="264" y="2096"/>
                </a:lnTo>
                <a:lnTo>
                  <a:pt x="264" y="2095"/>
                </a:lnTo>
                <a:lnTo>
                  <a:pt x="264" y="2094"/>
                </a:lnTo>
                <a:lnTo>
                  <a:pt x="264" y="2093"/>
                </a:lnTo>
                <a:lnTo>
                  <a:pt x="265" y="2092"/>
                </a:lnTo>
                <a:lnTo>
                  <a:pt x="265" y="2092"/>
                </a:lnTo>
                <a:lnTo>
                  <a:pt x="265" y="2091"/>
                </a:lnTo>
                <a:lnTo>
                  <a:pt x="264" y="2091"/>
                </a:lnTo>
                <a:lnTo>
                  <a:pt x="264" y="2090"/>
                </a:lnTo>
                <a:lnTo>
                  <a:pt x="264" y="2089"/>
                </a:lnTo>
                <a:lnTo>
                  <a:pt x="263" y="2089"/>
                </a:lnTo>
                <a:lnTo>
                  <a:pt x="263" y="2088"/>
                </a:lnTo>
                <a:lnTo>
                  <a:pt x="263" y="2087"/>
                </a:lnTo>
                <a:lnTo>
                  <a:pt x="262" y="2087"/>
                </a:lnTo>
                <a:lnTo>
                  <a:pt x="262" y="2086"/>
                </a:lnTo>
                <a:lnTo>
                  <a:pt x="261" y="2085"/>
                </a:lnTo>
                <a:lnTo>
                  <a:pt x="261" y="2084"/>
                </a:lnTo>
                <a:lnTo>
                  <a:pt x="261" y="2083"/>
                </a:lnTo>
                <a:lnTo>
                  <a:pt x="261" y="2082"/>
                </a:lnTo>
                <a:lnTo>
                  <a:pt x="261" y="2081"/>
                </a:lnTo>
                <a:lnTo>
                  <a:pt x="261" y="2080"/>
                </a:lnTo>
                <a:lnTo>
                  <a:pt x="261" y="2079"/>
                </a:lnTo>
                <a:lnTo>
                  <a:pt x="261" y="2078"/>
                </a:lnTo>
                <a:lnTo>
                  <a:pt x="261" y="2077"/>
                </a:lnTo>
                <a:lnTo>
                  <a:pt x="261" y="2076"/>
                </a:lnTo>
                <a:lnTo>
                  <a:pt x="262" y="2076"/>
                </a:lnTo>
                <a:lnTo>
                  <a:pt x="262" y="2075"/>
                </a:lnTo>
                <a:lnTo>
                  <a:pt x="263" y="2074"/>
                </a:lnTo>
                <a:lnTo>
                  <a:pt x="264" y="2074"/>
                </a:lnTo>
                <a:lnTo>
                  <a:pt x="265" y="2074"/>
                </a:lnTo>
                <a:lnTo>
                  <a:pt x="266" y="2073"/>
                </a:lnTo>
                <a:lnTo>
                  <a:pt x="266" y="2072"/>
                </a:lnTo>
                <a:lnTo>
                  <a:pt x="266" y="2072"/>
                </a:lnTo>
                <a:lnTo>
                  <a:pt x="266" y="2071"/>
                </a:lnTo>
                <a:lnTo>
                  <a:pt x="265" y="2071"/>
                </a:lnTo>
                <a:lnTo>
                  <a:pt x="265" y="2070"/>
                </a:lnTo>
                <a:lnTo>
                  <a:pt x="265" y="2069"/>
                </a:lnTo>
                <a:lnTo>
                  <a:pt x="264" y="2069"/>
                </a:lnTo>
                <a:lnTo>
                  <a:pt x="263" y="2069"/>
                </a:lnTo>
                <a:lnTo>
                  <a:pt x="263" y="2068"/>
                </a:lnTo>
                <a:lnTo>
                  <a:pt x="262" y="2068"/>
                </a:lnTo>
                <a:lnTo>
                  <a:pt x="262" y="2067"/>
                </a:lnTo>
                <a:lnTo>
                  <a:pt x="262" y="2066"/>
                </a:lnTo>
                <a:lnTo>
                  <a:pt x="261" y="2065"/>
                </a:lnTo>
                <a:lnTo>
                  <a:pt x="261" y="2064"/>
                </a:lnTo>
                <a:lnTo>
                  <a:pt x="261" y="2063"/>
                </a:lnTo>
                <a:lnTo>
                  <a:pt x="262" y="2063"/>
                </a:lnTo>
                <a:lnTo>
                  <a:pt x="262" y="2062"/>
                </a:lnTo>
                <a:lnTo>
                  <a:pt x="263" y="2062"/>
                </a:lnTo>
                <a:lnTo>
                  <a:pt x="263" y="2061"/>
                </a:lnTo>
                <a:lnTo>
                  <a:pt x="263" y="2060"/>
                </a:lnTo>
                <a:lnTo>
                  <a:pt x="262" y="2060"/>
                </a:lnTo>
                <a:lnTo>
                  <a:pt x="261" y="2059"/>
                </a:lnTo>
                <a:lnTo>
                  <a:pt x="261" y="2058"/>
                </a:lnTo>
                <a:lnTo>
                  <a:pt x="260" y="2058"/>
                </a:lnTo>
                <a:lnTo>
                  <a:pt x="260" y="2057"/>
                </a:lnTo>
                <a:lnTo>
                  <a:pt x="260" y="2056"/>
                </a:lnTo>
                <a:lnTo>
                  <a:pt x="260" y="2055"/>
                </a:lnTo>
                <a:lnTo>
                  <a:pt x="261" y="2055"/>
                </a:lnTo>
                <a:lnTo>
                  <a:pt x="261" y="2054"/>
                </a:lnTo>
                <a:lnTo>
                  <a:pt x="262" y="2054"/>
                </a:lnTo>
                <a:lnTo>
                  <a:pt x="262" y="2053"/>
                </a:lnTo>
                <a:lnTo>
                  <a:pt x="262" y="2052"/>
                </a:lnTo>
                <a:lnTo>
                  <a:pt x="262" y="2051"/>
                </a:lnTo>
                <a:lnTo>
                  <a:pt x="261" y="2051"/>
                </a:lnTo>
                <a:lnTo>
                  <a:pt x="261" y="2050"/>
                </a:lnTo>
                <a:lnTo>
                  <a:pt x="260" y="2050"/>
                </a:lnTo>
                <a:lnTo>
                  <a:pt x="259" y="2050"/>
                </a:lnTo>
                <a:lnTo>
                  <a:pt x="259" y="2049"/>
                </a:lnTo>
                <a:lnTo>
                  <a:pt x="259" y="2048"/>
                </a:lnTo>
                <a:lnTo>
                  <a:pt x="258" y="2048"/>
                </a:lnTo>
                <a:lnTo>
                  <a:pt x="258" y="2047"/>
                </a:lnTo>
                <a:lnTo>
                  <a:pt x="257" y="2046"/>
                </a:lnTo>
                <a:lnTo>
                  <a:pt x="256" y="2045"/>
                </a:lnTo>
                <a:lnTo>
                  <a:pt x="256" y="2044"/>
                </a:lnTo>
                <a:lnTo>
                  <a:pt x="256" y="2043"/>
                </a:lnTo>
                <a:lnTo>
                  <a:pt x="255" y="2043"/>
                </a:lnTo>
                <a:lnTo>
                  <a:pt x="255" y="2042"/>
                </a:lnTo>
                <a:lnTo>
                  <a:pt x="254" y="2041"/>
                </a:lnTo>
                <a:lnTo>
                  <a:pt x="254" y="2040"/>
                </a:lnTo>
                <a:lnTo>
                  <a:pt x="253" y="2040"/>
                </a:lnTo>
                <a:lnTo>
                  <a:pt x="253" y="2039"/>
                </a:lnTo>
                <a:lnTo>
                  <a:pt x="252" y="2038"/>
                </a:lnTo>
                <a:lnTo>
                  <a:pt x="251" y="2037"/>
                </a:lnTo>
                <a:lnTo>
                  <a:pt x="250" y="2036"/>
                </a:lnTo>
                <a:lnTo>
                  <a:pt x="250" y="2035"/>
                </a:lnTo>
                <a:lnTo>
                  <a:pt x="249" y="2035"/>
                </a:lnTo>
                <a:lnTo>
                  <a:pt x="249" y="2034"/>
                </a:lnTo>
                <a:lnTo>
                  <a:pt x="248" y="2034"/>
                </a:lnTo>
                <a:lnTo>
                  <a:pt x="248" y="2033"/>
                </a:lnTo>
                <a:lnTo>
                  <a:pt x="248" y="2032"/>
                </a:lnTo>
                <a:lnTo>
                  <a:pt x="247" y="2031"/>
                </a:lnTo>
                <a:lnTo>
                  <a:pt x="247" y="2031"/>
                </a:lnTo>
                <a:lnTo>
                  <a:pt x="247" y="2030"/>
                </a:lnTo>
                <a:lnTo>
                  <a:pt x="247" y="2029"/>
                </a:lnTo>
                <a:lnTo>
                  <a:pt x="246" y="2029"/>
                </a:lnTo>
                <a:lnTo>
                  <a:pt x="245" y="2029"/>
                </a:lnTo>
                <a:lnTo>
                  <a:pt x="245" y="2028"/>
                </a:lnTo>
                <a:lnTo>
                  <a:pt x="244" y="2028"/>
                </a:lnTo>
                <a:lnTo>
                  <a:pt x="243" y="2028"/>
                </a:lnTo>
                <a:lnTo>
                  <a:pt x="243" y="2027"/>
                </a:lnTo>
                <a:lnTo>
                  <a:pt x="242" y="2027"/>
                </a:lnTo>
                <a:lnTo>
                  <a:pt x="242" y="2026"/>
                </a:lnTo>
                <a:lnTo>
                  <a:pt x="241" y="2026"/>
                </a:lnTo>
                <a:lnTo>
                  <a:pt x="241" y="2025"/>
                </a:lnTo>
                <a:lnTo>
                  <a:pt x="241" y="2024"/>
                </a:lnTo>
                <a:lnTo>
                  <a:pt x="241" y="2023"/>
                </a:lnTo>
                <a:lnTo>
                  <a:pt x="241" y="2022"/>
                </a:lnTo>
                <a:lnTo>
                  <a:pt x="242" y="2022"/>
                </a:lnTo>
                <a:lnTo>
                  <a:pt x="242" y="2021"/>
                </a:lnTo>
                <a:lnTo>
                  <a:pt x="242" y="2020"/>
                </a:lnTo>
                <a:lnTo>
                  <a:pt x="242" y="2019"/>
                </a:lnTo>
                <a:lnTo>
                  <a:pt x="242" y="2018"/>
                </a:lnTo>
                <a:lnTo>
                  <a:pt x="243" y="2017"/>
                </a:lnTo>
                <a:lnTo>
                  <a:pt x="243" y="2016"/>
                </a:lnTo>
                <a:lnTo>
                  <a:pt x="243" y="2015"/>
                </a:lnTo>
                <a:lnTo>
                  <a:pt x="243" y="2014"/>
                </a:lnTo>
                <a:lnTo>
                  <a:pt x="243" y="2013"/>
                </a:lnTo>
                <a:lnTo>
                  <a:pt x="243" y="2012"/>
                </a:lnTo>
                <a:lnTo>
                  <a:pt x="242" y="2011"/>
                </a:lnTo>
                <a:lnTo>
                  <a:pt x="242" y="2010"/>
                </a:lnTo>
                <a:lnTo>
                  <a:pt x="241" y="2010"/>
                </a:lnTo>
                <a:lnTo>
                  <a:pt x="241" y="2010"/>
                </a:lnTo>
                <a:lnTo>
                  <a:pt x="240" y="2010"/>
                </a:lnTo>
                <a:lnTo>
                  <a:pt x="240" y="2009"/>
                </a:lnTo>
                <a:lnTo>
                  <a:pt x="239" y="2009"/>
                </a:lnTo>
                <a:lnTo>
                  <a:pt x="238" y="2009"/>
                </a:lnTo>
                <a:lnTo>
                  <a:pt x="238" y="2009"/>
                </a:lnTo>
                <a:lnTo>
                  <a:pt x="237" y="2008"/>
                </a:lnTo>
                <a:lnTo>
                  <a:pt x="236" y="2008"/>
                </a:lnTo>
                <a:lnTo>
                  <a:pt x="235" y="2008"/>
                </a:lnTo>
                <a:lnTo>
                  <a:pt x="234" y="2008"/>
                </a:lnTo>
                <a:lnTo>
                  <a:pt x="234" y="2007"/>
                </a:lnTo>
                <a:lnTo>
                  <a:pt x="233" y="2007"/>
                </a:lnTo>
                <a:lnTo>
                  <a:pt x="233" y="2006"/>
                </a:lnTo>
                <a:lnTo>
                  <a:pt x="232" y="2006"/>
                </a:lnTo>
                <a:lnTo>
                  <a:pt x="232" y="2005"/>
                </a:lnTo>
                <a:lnTo>
                  <a:pt x="232" y="2004"/>
                </a:lnTo>
                <a:lnTo>
                  <a:pt x="232" y="2003"/>
                </a:lnTo>
                <a:lnTo>
                  <a:pt x="233" y="2003"/>
                </a:lnTo>
                <a:lnTo>
                  <a:pt x="233" y="2002"/>
                </a:lnTo>
                <a:lnTo>
                  <a:pt x="234" y="2000"/>
                </a:lnTo>
                <a:lnTo>
                  <a:pt x="234" y="1999"/>
                </a:lnTo>
                <a:lnTo>
                  <a:pt x="234" y="1998"/>
                </a:lnTo>
                <a:lnTo>
                  <a:pt x="234" y="1997"/>
                </a:lnTo>
                <a:lnTo>
                  <a:pt x="234" y="1996"/>
                </a:lnTo>
                <a:lnTo>
                  <a:pt x="234" y="1995"/>
                </a:lnTo>
                <a:lnTo>
                  <a:pt x="234" y="1994"/>
                </a:lnTo>
                <a:lnTo>
                  <a:pt x="234" y="1993"/>
                </a:lnTo>
                <a:lnTo>
                  <a:pt x="234" y="1992"/>
                </a:lnTo>
                <a:lnTo>
                  <a:pt x="234" y="1991"/>
                </a:lnTo>
                <a:lnTo>
                  <a:pt x="234" y="1990"/>
                </a:lnTo>
                <a:lnTo>
                  <a:pt x="235" y="1990"/>
                </a:lnTo>
                <a:lnTo>
                  <a:pt x="235" y="1989"/>
                </a:lnTo>
                <a:lnTo>
                  <a:pt x="235" y="1988"/>
                </a:lnTo>
                <a:lnTo>
                  <a:pt x="235" y="1987"/>
                </a:lnTo>
                <a:lnTo>
                  <a:pt x="235" y="1986"/>
                </a:lnTo>
                <a:lnTo>
                  <a:pt x="234" y="1985"/>
                </a:lnTo>
                <a:lnTo>
                  <a:pt x="233" y="1984"/>
                </a:lnTo>
                <a:lnTo>
                  <a:pt x="233" y="1983"/>
                </a:lnTo>
                <a:lnTo>
                  <a:pt x="233" y="1982"/>
                </a:lnTo>
                <a:lnTo>
                  <a:pt x="233" y="1981"/>
                </a:lnTo>
                <a:lnTo>
                  <a:pt x="233" y="1980"/>
                </a:lnTo>
                <a:lnTo>
                  <a:pt x="232" y="1979"/>
                </a:lnTo>
                <a:lnTo>
                  <a:pt x="232" y="1978"/>
                </a:lnTo>
                <a:lnTo>
                  <a:pt x="231" y="1977"/>
                </a:lnTo>
                <a:lnTo>
                  <a:pt x="231" y="1976"/>
                </a:lnTo>
                <a:lnTo>
                  <a:pt x="231" y="1975"/>
                </a:lnTo>
                <a:lnTo>
                  <a:pt x="231" y="1974"/>
                </a:lnTo>
                <a:lnTo>
                  <a:pt x="231" y="1973"/>
                </a:lnTo>
                <a:lnTo>
                  <a:pt x="231" y="1971"/>
                </a:lnTo>
                <a:lnTo>
                  <a:pt x="231" y="1970"/>
                </a:lnTo>
                <a:lnTo>
                  <a:pt x="231" y="1969"/>
                </a:lnTo>
                <a:lnTo>
                  <a:pt x="230" y="1968"/>
                </a:lnTo>
                <a:lnTo>
                  <a:pt x="230" y="1967"/>
                </a:lnTo>
                <a:lnTo>
                  <a:pt x="230" y="1966"/>
                </a:lnTo>
                <a:lnTo>
                  <a:pt x="229" y="1966"/>
                </a:lnTo>
                <a:lnTo>
                  <a:pt x="229" y="1965"/>
                </a:lnTo>
                <a:lnTo>
                  <a:pt x="228" y="1965"/>
                </a:lnTo>
                <a:lnTo>
                  <a:pt x="228" y="1964"/>
                </a:lnTo>
                <a:lnTo>
                  <a:pt x="227" y="1964"/>
                </a:lnTo>
                <a:lnTo>
                  <a:pt x="227" y="1963"/>
                </a:lnTo>
                <a:lnTo>
                  <a:pt x="226" y="1962"/>
                </a:lnTo>
                <a:lnTo>
                  <a:pt x="226" y="1961"/>
                </a:lnTo>
                <a:lnTo>
                  <a:pt x="226" y="1960"/>
                </a:lnTo>
                <a:lnTo>
                  <a:pt x="225" y="1960"/>
                </a:lnTo>
                <a:lnTo>
                  <a:pt x="225" y="1959"/>
                </a:lnTo>
                <a:lnTo>
                  <a:pt x="224" y="1959"/>
                </a:lnTo>
                <a:lnTo>
                  <a:pt x="223" y="1958"/>
                </a:lnTo>
                <a:lnTo>
                  <a:pt x="223" y="1957"/>
                </a:lnTo>
                <a:lnTo>
                  <a:pt x="223" y="1956"/>
                </a:lnTo>
                <a:lnTo>
                  <a:pt x="223" y="1955"/>
                </a:lnTo>
                <a:lnTo>
                  <a:pt x="223" y="1954"/>
                </a:lnTo>
                <a:lnTo>
                  <a:pt x="223" y="1953"/>
                </a:lnTo>
                <a:lnTo>
                  <a:pt x="224" y="1951"/>
                </a:lnTo>
                <a:lnTo>
                  <a:pt x="223" y="1950"/>
                </a:lnTo>
                <a:lnTo>
                  <a:pt x="223" y="1949"/>
                </a:lnTo>
                <a:lnTo>
                  <a:pt x="223" y="1949"/>
                </a:lnTo>
                <a:lnTo>
                  <a:pt x="223" y="1948"/>
                </a:lnTo>
                <a:lnTo>
                  <a:pt x="223" y="1947"/>
                </a:lnTo>
                <a:lnTo>
                  <a:pt x="222" y="1947"/>
                </a:lnTo>
                <a:lnTo>
                  <a:pt x="222" y="1945"/>
                </a:lnTo>
                <a:lnTo>
                  <a:pt x="221" y="1943"/>
                </a:lnTo>
                <a:lnTo>
                  <a:pt x="220" y="1943"/>
                </a:lnTo>
                <a:lnTo>
                  <a:pt x="220" y="1942"/>
                </a:lnTo>
                <a:lnTo>
                  <a:pt x="220" y="1941"/>
                </a:lnTo>
                <a:lnTo>
                  <a:pt x="220" y="1940"/>
                </a:lnTo>
                <a:lnTo>
                  <a:pt x="219" y="1939"/>
                </a:lnTo>
                <a:lnTo>
                  <a:pt x="219" y="1938"/>
                </a:lnTo>
                <a:lnTo>
                  <a:pt x="218" y="1937"/>
                </a:lnTo>
                <a:lnTo>
                  <a:pt x="217" y="1937"/>
                </a:lnTo>
                <a:lnTo>
                  <a:pt x="217" y="1936"/>
                </a:lnTo>
                <a:lnTo>
                  <a:pt x="216" y="1936"/>
                </a:lnTo>
                <a:lnTo>
                  <a:pt x="216" y="1935"/>
                </a:lnTo>
                <a:lnTo>
                  <a:pt x="215" y="1935"/>
                </a:lnTo>
                <a:lnTo>
                  <a:pt x="214" y="1933"/>
                </a:lnTo>
                <a:lnTo>
                  <a:pt x="213" y="1933"/>
                </a:lnTo>
                <a:lnTo>
                  <a:pt x="212" y="1933"/>
                </a:lnTo>
                <a:lnTo>
                  <a:pt x="212" y="1932"/>
                </a:lnTo>
                <a:lnTo>
                  <a:pt x="211" y="1932"/>
                </a:lnTo>
                <a:lnTo>
                  <a:pt x="211" y="1931"/>
                </a:lnTo>
                <a:lnTo>
                  <a:pt x="211" y="1930"/>
                </a:lnTo>
                <a:lnTo>
                  <a:pt x="211" y="1929"/>
                </a:lnTo>
                <a:lnTo>
                  <a:pt x="210" y="1929"/>
                </a:lnTo>
                <a:lnTo>
                  <a:pt x="210" y="1928"/>
                </a:lnTo>
                <a:lnTo>
                  <a:pt x="210" y="1928"/>
                </a:lnTo>
                <a:lnTo>
                  <a:pt x="209" y="1928"/>
                </a:lnTo>
                <a:lnTo>
                  <a:pt x="209" y="1927"/>
                </a:lnTo>
                <a:lnTo>
                  <a:pt x="209" y="1926"/>
                </a:lnTo>
                <a:lnTo>
                  <a:pt x="209" y="1925"/>
                </a:lnTo>
                <a:lnTo>
                  <a:pt x="209" y="1924"/>
                </a:lnTo>
                <a:lnTo>
                  <a:pt x="208" y="1923"/>
                </a:lnTo>
                <a:lnTo>
                  <a:pt x="208" y="1922"/>
                </a:lnTo>
                <a:lnTo>
                  <a:pt x="207" y="1921"/>
                </a:lnTo>
                <a:lnTo>
                  <a:pt x="206" y="1920"/>
                </a:lnTo>
                <a:lnTo>
                  <a:pt x="205" y="1920"/>
                </a:lnTo>
                <a:lnTo>
                  <a:pt x="205" y="1919"/>
                </a:lnTo>
                <a:lnTo>
                  <a:pt x="205" y="1918"/>
                </a:lnTo>
                <a:lnTo>
                  <a:pt x="204" y="1917"/>
                </a:lnTo>
                <a:lnTo>
                  <a:pt x="204" y="1916"/>
                </a:lnTo>
                <a:lnTo>
                  <a:pt x="203" y="1916"/>
                </a:lnTo>
                <a:lnTo>
                  <a:pt x="203" y="1915"/>
                </a:lnTo>
                <a:lnTo>
                  <a:pt x="202" y="1915"/>
                </a:lnTo>
                <a:lnTo>
                  <a:pt x="202" y="1914"/>
                </a:lnTo>
                <a:lnTo>
                  <a:pt x="201" y="1913"/>
                </a:lnTo>
                <a:lnTo>
                  <a:pt x="200" y="1913"/>
                </a:lnTo>
                <a:lnTo>
                  <a:pt x="199" y="1913"/>
                </a:lnTo>
                <a:lnTo>
                  <a:pt x="198" y="1913"/>
                </a:lnTo>
                <a:lnTo>
                  <a:pt x="197" y="1913"/>
                </a:lnTo>
                <a:lnTo>
                  <a:pt x="197" y="1913"/>
                </a:lnTo>
                <a:lnTo>
                  <a:pt x="196" y="1913"/>
                </a:lnTo>
                <a:lnTo>
                  <a:pt x="196" y="1912"/>
                </a:lnTo>
                <a:lnTo>
                  <a:pt x="194" y="1911"/>
                </a:lnTo>
                <a:lnTo>
                  <a:pt x="193" y="1911"/>
                </a:lnTo>
                <a:lnTo>
                  <a:pt x="193" y="1910"/>
                </a:lnTo>
                <a:lnTo>
                  <a:pt x="193" y="1909"/>
                </a:lnTo>
                <a:lnTo>
                  <a:pt x="193" y="1908"/>
                </a:lnTo>
                <a:lnTo>
                  <a:pt x="193" y="1907"/>
                </a:lnTo>
                <a:lnTo>
                  <a:pt x="193" y="1905"/>
                </a:lnTo>
                <a:lnTo>
                  <a:pt x="194" y="1904"/>
                </a:lnTo>
                <a:lnTo>
                  <a:pt x="193" y="1903"/>
                </a:lnTo>
                <a:lnTo>
                  <a:pt x="193" y="1902"/>
                </a:lnTo>
                <a:lnTo>
                  <a:pt x="193" y="1901"/>
                </a:lnTo>
                <a:lnTo>
                  <a:pt x="192" y="1901"/>
                </a:lnTo>
                <a:lnTo>
                  <a:pt x="192" y="1900"/>
                </a:lnTo>
                <a:lnTo>
                  <a:pt x="191" y="1900"/>
                </a:lnTo>
                <a:lnTo>
                  <a:pt x="190" y="1900"/>
                </a:lnTo>
                <a:lnTo>
                  <a:pt x="189" y="1900"/>
                </a:lnTo>
                <a:lnTo>
                  <a:pt x="189" y="1899"/>
                </a:lnTo>
                <a:lnTo>
                  <a:pt x="189" y="1898"/>
                </a:lnTo>
                <a:lnTo>
                  <a:pt x="190" y="1898"/>
                </a:lnTo>
                <a:lnTo>
                  <a:pt x="190" y="1897"/>
                </a:lnTo>
                <a:lnTo>
                  <a:pt x="189" y="1896"/>
                </a:lnTo>
                <a:lnTo>
                  <a:pt x="189" y="1895"/>
                </a:lnTo>
                <a:lnTo>
                  <a:pt x="189" y="1894"/>
                </a:lnTo>
                <a:lnTo>
                  <a:pt x="189" y="1893"/>
                </a:lnTo>
                <a:lnTo>
                  <a:pt x="190" y="1893"/>
                </a:lnTo>
                <a:lnTo>
                  <a:pt x="190" y="1892"/>
                </a:lnTo>
                <a:lnTo>
                  <a:pt x="190" y="1891"/>
                </a:lnTo>
                <a:lnTo>
                  <a:pt x="190" y="1890"/>
                </a:lnTo>
                <a:lnTo>
                  <a:pt x="191" y="1890"/>
                </a:lnTo>
                <a:lnTo>
                  <a:pt x="192" y="1889"/>
                </a:lnTo>
                <a:lnTo>
                  <a:pt x="192" y="1888"/>
                </a:lnTo>
                <a:lnTo>
                  <a:pt x="193" y="1888"/>
                </a:lnTo>
                <a:lnTo>
                  <a:pt x="193" y="1888"/>
                </a:lnTo>
                <a:lnTo>
                  <a:pt x="194" y="1888"/>
                </a:lnTo>
                <a:lnTo>
                  <a:pt x="194" y="1887"/>
                </a:lnTo>
                <a:lnTo>
                  <a:pt x="194" y="1886"/>
                </a:lnTo>
                <a:lnTo>
                  <a:pt x="194" y="1885"/>
                </a:lnTo>
                <a:lnTo>
                  <a:pt x="194" y="1884"/>
                </a:lnTo>
                <a:lnTo>
                  <a:pt x="194" y="1883"/>
                </a:lnTo>
                <a:lnTo>
                  <a:pt x="194" y="1882"/>
                </a:lnTo>
                <a:lnTo>
                  <a:pt x="194" y="1881"/>
                </a:lnTo>
                <a:lnTo>
                  <a:pt x="194" y="1880"/>
                </a:lnTo>
                <a:lnTo>
                  <a:pt x="194" y="1879"/>
                </a:lnTo>
                <a:lnTo>
                  <a:pt x="194" y="1878"/>
                </a:lnTo>
                <a:lnTo>
                  <a:pt x="194" y="1877"/>
                </a:lnTo>
                <a:lnTo>
                  <a:pt x="193" y="1876"/>
                </a:lnTo>
                <a:lnTo>
                  <a:pt x="193" y="1875"/>
                </a:lnTo>
                <a:lnTo>
                  <a:pt x="192" y="1875"/>
                </a:lnTo>
                <a:lnTo>
                  <a:pt x="192" y="1874"/>
                </a:lnTo>
                <a:lnTo>
                  <a:pt x="192" y="1873"/>
                </a:lnTo>
                <a:lnTo>
                  <a:pt x="191" y="1872"/>
                </a:lnTo>
                <a:lnTo>
                  <a:pt x="191" y="1871"/>
                </a:lnTo>
                <a:lnTo>
                  <a:pt x="191" y="1870"/>
                </a:lnTo>
                <a:lnTo>
                  <a:pt x="191" y="1869"/>
                </a:lnTo>
                <a:lnTo>
                  <a:pt x="190" y="1869"/>
                </a:lnTo>
                <a:lnTo>
                  <a:pt x="190" y="1868"/>
                </a:lnTo>
                <a:lnTo>
                  <a:pt x="190" y="1867"/>
                </a:lnTo>
                <a:lnTo>
                  <a:pt x="189" y="1867"/>
                </a:lnTo>
                <a:lnTo>
                  <a:pt x="189" y="1866"/>
                </a:lnTo>
                <a:lnTo>
                  <a:pt x="188" y="1865"/>
                </a:lnTo>
                <a:lnTo>
                  <a:pt x="188" y="1864"/>
                </a:lnTo>
                <a:lnTo>
                  <a:pt x="188" y="1863"/>
                </a:lnTo>
                <a:lnTo>
                  <a:pt x="188" y="1862"/>
                </a:lnTo>
                <a:lnTo>
                  <a:pt x="187" y="1862"/>
                </a:lnTo>
                <a:lnTo>
                  <a:pt x="187" y="1861"/>
                </a:lnTo>
                <a:lnTo>
                  <a:pt x="187" y="1860"/>
                </a:lnTo>
                <a:lnTo>
                  <a:pt x="188" y="1860"/>
                </a:lnTo>
                <a:lnTo>
                  <a:pt x="188" y="1859"/>
                </a:lnTo>
                <a:lnTo>
                  <a:pt x="188" y="1858"/>
                </a:lnTo>
                <a:lnTo>
                  <a:pt x="188" y="1857"/>
                </a:lnTo>
                <a:lnTo>
                  <a:pt x="188" y="1856"/>
                </a:lnTo>
                <a:lnTo>
                  <a:pt x="187" y="1855"/>
                </a:lnTo>
                <a:lnTo>
                  <a:pt x="187" y="1854"/>
                </a:lnTo>
                <a:lnTo>
                  <a:pt x="187" y="1853"/>
                </a:lnTo>
                <a:lnTo>
                  <a:pt x="188" y="1853"/>
                </a:lnTo>
                <a:lnTo>
                  <a:pt x="188" y="1852"/>
                </a:lnTo>
                <a:lnTo>
                  <a:pt x="189" y="1852"/>
                </a:lnTo>
                <a:lnTo>
                  <a:pt x="190" y="1852"/>
                </a:lnTo>
                <a:lnTo>
                  <a:pt x="191" y="1851"/>
                </a:lnTo>
                <a:lnTo>
                  <a:pt x="193" y="1851"/>
                </a:lnTo>
                <a:lnTo>
                  <a:pt x="194" y="1851"/>
                </a:lnTo>
                <a:lnTo>
                  <a:pt x="194" y="1850"/>
                </a:lnTo>
                <a:lnTo>
                  <a:pt x="195" y="1850"/>
                </a:lnTo>
                <a:lnTo>
                  <a:pt x="195" y="1849"/>
                </a:lnTo>
                <a:lnTo>
                  <a:pt x="196" y="1849"/>
                </a:lnTo>
                <a:lnTo>
                  <a:pt x="196" y="1848"/>
                </a:lnTo>
                <a:lnTo>
                  <a:pt x="197" y="1847"/>
                </a:lnTo>
                <a:lnTo>
                  <a:pt x="197" y="1847"/>
                </a:lnTo>
                <a:lnTo>
                  <a:pt x="197" y="1846"/>
                </a:lnTo>
                <a:lnTo>
                  <a:pt x="197" y="1845"/>
                </a:lnTo>
                <a:lnTo>
                  <a:pt x="197" y="1844"/>
                </a:lnTo>
                <a:lnTo>
                  <a:pt x="198" y="1842"/>
                </a:lnTo>
                <a:lnTo>
                  <a:pt x="198" y="1841"/>
                </a:lnTo>
                <a:lnTo>
                  <a:pt x="198" y="1839"/>
                </a:lnTo>
                <a:lnTo>
                  <a:pt x="198" y="1838"/>
                </a:lnTo>
                <a:lnTo>
                  <a:pt x="199" y="1836"/>
                </a:lnTo>
                <a:lnTo>
                  <a:pt x="199" y="1835"/>
                </a:lnTo>
                <a:lnTo>
                  <a:pt x="200" y="1835"/>
                </a:lnTo>
                <a:lnTo>
                  <a:pt x="200" y="1834"/>
                </a:lnTo>
                <a:lnTo>
                  <a:pt x="200" y="1833"/>
                </a:lnTo>
                <a:lnTo>
                  <a:pt x="200" y="1832"/>
                </a:lnTo>
                <a:lnTo>
                  <a:pt x="200" y="1831"/>
                </a:lnTo>
                <a:lnTo>
                  <a:pt x="200" y="1829"/>
                </a:lnTo>
                <a:lnTo>
                  <a:pt x="199" y="1828"/>
                </a:lnTo>
                <a:lnTo>
                  <a:pt x="198" y="1827"/>
                </a:lnTo>
                <a:lnTo>
                  <a:pt x="198" y="1826"/>
                </a:lnTo>
                <a:lnTo>
                  <a:pt x="197" y="1826"/>
                </a:lnTo>
                <a:lnTo>
                  <a:pt x="197" y="1825"/>
                </a:lnTo>
                <a:lnTo>
                  <a:pt x="198" y="1825"/>
                </a:lnTo>
                <a:lnTo>
                  <a:pt x="198" y="1823"/>
                </a:lnTo>
                <a:lnTo>
                  <a:pt x="198" y="1822"/>
                </a:lnTo>
                <a:lnTo>
                  <a:pt x="199" y="1821"/>
                </a:lnTo>
                <a:lnTo>
                  <a:pt x="199" y="1820"/>
                </a:lnTo>
                <a:lnTo>
                  <a:pt x="199" y="1819"/>
                </a:lnTo>
                <a:lnTo>
                  <a:pt x="199" y="1818"/>
                </a:lnTo>
                <a:lnTo>
                  <a:pt x="199" y="1817"/>
                </a:lnTo>
                <a:lnTo>
                  <a:pt x="199" y="1816"/>
                </a:lnTo>
                <a:lnTo>
                  <a:pt x="198" y="1816"/>
                </a:lnTo>
                <a:lnTo>
                  <a:pt x="197" y="1816"/>
                </a:lnTo>
                <a:lnTo>
                  <a:pt x="197" y="1815"/>
                </a:lnTo>
                <a:lnTo>
                  <a:pt x="197" y="1814"/>
                </a:lnTo>
                <a:lnTo>
                  <a:pt x="197" y="1813"/>
                </a:lnTo>
                <a:lnTo>
                  <a:pt x="197" y="1812"/>
                </a:lnTo>
                <a:lnTo>
                  <a:pt x="197" y="1811"/>
                </a:lnTo>
                <a:lnTo>
                  <a:pt x="198" y="1807"/>
                </a:lnTo>
                <a:lnTo>
                  <a:pt x="198" y="1806"/>
                </a:lnTo>
                <a:lnTo>
                  <a:pt x="199" y="1806"/>
                </a:lnTo>
                <a:lnTo>
                  <a:pt x="199" y="1806"/>
                </a:lnTo>
                <a:lnTo>
                  <a:pt x="199" y="1804"/>
                </a:lnTo>
                <a:lnTo>
                  <a:pt x="199" y="1803"/>
                </a:lnTo>
                <a:lnTo>
                  <a:pt x="200" y="1803"/>
                </a:lnTo>
                <a:lnTo>
                  <a:pt x="200" y="1802"/>
                </a:lnTo>
                <a:lnTo>
                  <a:pt x="201" y="1801"/>
                </a:lnTo>
                <a:lnTo>
                  <a:pt x="201" y="1800"/>
                </a:lnTo>
                <a:lnTo>
                  <a:pt x="201" y="1798"/>
                </a:lnTo>
                <a:lnTo>
                  <a:pt x="201" y="1797"/>
                </a:lnTo>
                <a:lnTo>
                  <a:pt x="202" y="1796"/>
                </a:lnTo>
                <a:lnTo>
                  <a:pt x="202" y="1795"/>
                </a:lnTo>
                <a:lnTo>
                  <a:pt x="203" y="1794"/>
                </a:lnTo>
                <a:lnTo>
                  <a:pt x="203" y="1793"/>
                </a:lnTo>
                <a:lnTo>
                  <a:pt x="203" y="1792"/>
                </a:lnTo>
                <a:lnTo>
                  <a:pt x="203" y="1790"/>
                </a:lnTo>
                <a:lnTo>
                  <a:pt x="202" y="1789"/>
                </a:lnTo>
                <a:lnTo>
                  <a:pt x="202" y="1788"/>
                </a:lnTo>
                <a:lnTo>
                  <a:pt x="202" y="1787"/>
                </a:lnTo>
                <a:lnTo>
                  <a:pt x="203" y="1786"/>
                </a:lnTo>
                <a:lnTo>
                  <a:pt x="203" y="1785"/>
                </a:lnTo>
                <a:lnTo>
                  <a:pt x="204" y="1785"/>
                </a:lnTo>
                <a:lnTo>
                  <a:pt x="204" y="1784"/>
                </a:lnTo>
                <a:lnTo>
                  <a:pt x="204" y="1783"/>
                </a:lnTo>
                <a:lnTo>
                  <a:pt x="204" y="1781"/>
                </a:lnTo>
                <a:lnTo>
                  <a:pt x="204" y="1780"/>
                </a:lnTo>
                <a:lnTo>
                  <a:pt x="205" y="1779"/>
                </a:lnTo>
                <a:lnTo>
                  <a:pt x="206" y="1779"/>
                </a:lnTo>
                <a:lnTo>
                  <a:pt x="206" y="1780"/>
                </a:lnTo>
                <a:lnTo>
                  <a:pt x="207" y="1780"/>
                </a:lnTo>
                <a:lnTo>
                  <a:pt x="208" y="1779"/>
                </a:lnTo>
                <a:lnTo>
                  <a:pt x="208" y="1778"/>
                </a:lnTo>
                <a:lnTo>
                  <a:pt x="208" y="1777"/>
                </a:lnTo>
                <a:lnTo>
                  <a:pt x="208" y="1776"/>
                </a:lnTo>
                <a:lnTo>
                  <a:pt x="208" y="1775"/>
                </a:lnTo>
                <a:lnTo>
                  <a:pt x="208" y="1773"/>
                </a:lnTo>
                <a:lnTo>
                  <a:pt x="208" y="1772"/>
                </a:lnTo>
                <a:lnTo>
                  <a:pt x="208" y="1770"/>
                </a:lnTo>
                <a:lnTo>
                  <a:pt x="208" y="1769"/>
                </a:lnTo>
                <a:lnTo>
                  <a:pt x="207" y="1767"/>
                </a:lnTo>
                <a:lnTo>
                  <a:pt x="207" y="1766"/>
                </a:lnTo>
                <a:lnTo>
                  <a:pt x="207" y="1765"/>
                </a:lnTo>
                <a:lnTo>
                  <a:pt x="207" y="1764"/>
                </a:lnTo>
                <a:lnTo>
                  <a:pt x="207" y="1763"/>
                </a:lnTo>
                <a:lnTo>
                  <a:pt x="206" y="1763"/>
                </a:lnTo>
                <a:lnTo>
                  <a:pt x="206" y="1762"/>
                </a:lnTo>
                <a:lnTo>
                  <a:pt x="206" y="1761"/>
                </a:lnTo>
                <a:lnTo>
                  <a:pt x="206" y="1759"/>
                </a:lnTo>
                <a:lnTo>
                  <a:pt x="206" y="1758"/>
                </a:lnTo>
                <a:lnTo>
                  <a:pt x="207" y="1756"/>
                </a:lnTo>
                <a:lnTo>
                  <a:pt x="207" y="1755"/>
                </a:lnTo>
                <a:lnTo>
                  <a:pt x="208" y="1754"/>
                </a:lnTo>
                <a:lnTo>
                  <a:pt x="208" y="1753"/>
                </a:lnTo>
                <a:lnTo>
                  <a:pt x="208" y="1752"/>
                </a:lnTo>
                <a:lnTo>
                  <a:pt x="209" y="1751"/>
                </a:lnTo>
                <a:lnTo>
                  <a:pt x="209" y="1750"/>
                </a:lnTo>
                <a:lnTo>
                  <a:pt x="210" y="1750"/>
                </a:lnTo>
                <a:lnTo>
                  <a:pt x="210" y="1749"/>
                </a:lnTo>
                <a:lnTo>
                  <a:pt x="211" y="1748"/>
                </a:lnTo>
                <a:lnTo>
                  <a:pt x="211" y="1747"/>
                </a:lnTo>
                <a:lnTo>
                  <a:pt x="211" y="1746"/>
                </a:lnTo>
                <a:lnTo>
                  <a:pt x="211" y="1745"/>
                </a:lnTo>
                <a:lnTo>
                  <a:pt x="212" y="1745"/>
                </a:lnTo>
                <a:lnTo>
                  <a:pt x="212" y="1744"/>
                </a:lnTo>
                <a:lnTo>
                  <a:pt x="213" y="1744"/>
                </a:lnTo>
                <a:lnTo>
                  <a:pt x="213" y="1743"/>
                </a:lnTo>
                <a:lnTo>
                  <a:pt x="214" y="1742"/>
                </a:lnTo>
                <a:lnTo>
                  <a:pt x="214" y="1740"/>
                </a:lnTo>
                <a:lnTo>
                  <a:pt x="215" y="1740"/>
                </a:lnTo>
                <a:lnTo>
                  <a:pt x="215" y="1739"/>
                </a:lnTo>
                <a:lnTo>
                  <a:pt x="216" y="1739"/>
                </a:lnTo>
                <a:lnTo>
                  <a:pt x="216" y="1738"/>
                </a:lnTo>
                <a:lnTo>
                  <a:pt x="216" y="1737"/>
                </a:lnTo>
                <a:lnTo>
                  <a:pt x="217" y="1737"/>
                </a:lnTo>
                <a:lnTo>
                  <a:pt x="217" y="1736"/>
                </a:lnTo>
                <a:lnTo>
                  <a:pt x="218" y="1735"/>
                </a:lnTo>
                <a:lnTo>
                  <a:pt x="218" y="1734"/>
                </a:lnTo>
                <a:lnTo>
                  <a:pt x="218" y="1733"/>
                </a:lnTo>
                <a:lnTo>
                  <a:pt x="218" y="1732"/>
                </a:lnTo>
                <a:lnTo>
                  <a:pt x="217" y="1732"/>
                </a:lnTo>
                <a:lnTo>
                  <a:pt x="217" y="1731"/>
                </a:lnTo>
                <a:lnTo>
                  <a:pt x="217" y="1730"/>
                </a:lnTo>
                <a:lnTo>
                  <a:pt x="217" y="1729"/>
                </a:lnTo>
                <a:lnTo>
                  <a:pt x="218" y="1728"/>
                </a:lnTo>
                <a:lnTo>
                  <a:pt x="218" y="1727"/>
                </a:lnTo>
                <a:lnTo>
                  <a:pt x="218" y="1726"/>
                </a:lnTo>
                <a:lnTo>
                  <a:pt x="218" y="1725"/>
                </a:lnTo>
                <a:lnTo>
                  <a:pt x="219" y="1724"/>
                </a:lnTo>
                <a:lnTo>
                  <a:pt x="219" y="1724"/>
                </a:lnTo>
                <a:lnTo>
                  <a:pt x="219" y="1723"/>
                </a:lnTo>
                <a:lnTo>
                  <a:pt x="219" y="1721"/>
                </a:lnTo>
                <a:lnTo>
                  <a:pt x="218" y="1721"/>
                </a:lnTo>
                <a:lnTo>
                  <a:pt x="218" y="1720"/>
                </a:lnTo>
                <a:lnTo>
                  <a:pt x="218" y="1720"/>
                </a:lnTo>
                <a:lnTo>
                  <a:pt x="218" y="1719"/>
                </a:lnTo>
                <a:lnTo>
                  <a:pt x="217" y="1718"/>
                </a:lnTo>
                <a:lnTo>
                  <a:pt x="217" y="1717"/>
                </a:lnTo>
                <a:lnTo>
                  <a:pt x="216" y="1716"/>
                </a:lnTo>
                <a:lnTo>
                  <a:pt x="215" y="1715"/>
                </a:lnTo>
                <a:lnTo>
                  <a:pt x="215" y="1714"/>
                </a:lnTo>
                <a:lnTo>
                  <a:pt x="215" y="1713"/>
                </a:lnTo>
                <a:lnTo>
                  <a:pt x="215" y="1712"/>
                </a:lnTo>
                <a:lnTo>
                  <a:pt x="214" y="1710"/>
                </a:lnTo>
                <a:lnTo>
                  <a:pt x="213" y="1709"/>
                </a:lnTo>
                <a:lnTo>
                  <a:pt x="213" y="1708"/>
                </a:lnTo>
                <a:lnTo>
                  <a:pt x="212" y="1708"/>
                </a:lnTo>
                <a:lnTo>
                  <a:pt x="212" y="1707"/>
                </a:lnTo>
                <a:lnTo>
                  <a:pt x="213" y="1706"/>
                </a:lnTo>
                <a:lnTo>
                  <a:pt x="214" y="1705"/>
                </a:lnTo>
                <a:lnTo>
                  <a:pt x="214" y="1704"/>
                </a:lnTo>
                <a:lnTo>
                  <a:pt x="213" y="1703"/>
                </a:lnTo>
                <a:lnTo>
                  <a:pt x="213" y="1703"/>
                </a:lnTo>
                <a:lnTo>
                  <a:pt x="212" y="1702"/>
                </a:lnTo>
                <a:lnTo>
                  <a:pt x="212" y="1701"/>
                </a:lnTo>
                <a:lnTo>
                  <a:pt x="212" y="1700"/>
                </a:lnTo>
                <a:lnTo>
                  <a:pt x="213" y="1700"/>
                </a:lnTo>
                <a:lnTo>
                  <a:pt x="213" y="1699"/>
                </a:lnTo>
                <a:lnTo>
                  <a:pt x="213" y="1698"/>
                </a:lnTo>
                <a:lnTo>
                  <a:pt x="213" y="1697"/>
                </a:lnTo>
                <a:lnTo>
                  <a:pt x="213" y="1696"/>
                </a:lnTo>
                <a:lnTo>
                  <a:pt x="213" y="1695"/>
                </a:lnTo>
                <a:lnTo>
                  <a:pt x="213" y="1694"/>
                </a:lnTo>
                <a:lnTo>
                  <a:pt x="213" y="1693"/>
                </a:lnTo>
                <a:lnTo>
                  <a:pt x="213" y="1692"/>
                </a:lnTo>
                <a:lnTo>
                  <a:pt x="213" y="1691"/>
                </a:lnTo>
                <a:lnTo>
                  <a:pt x="214" y="1691"/>
                </a:lnTo>
                <a:lnTo>
                  <a:pt x="213" y="1690"/>
                </a:lnTo>
                <a:lnTo>
                  <a:pt x="212" y="1690"/>
                </a:lnTo>
                <a:lnTo>
                  <a:pt x="212" y="1689"/>
                </a:lnTo>
                <a:lnTo>
                  <a:pt x="211" y="1689"/>
                </a:lnTo>
                <a:lnTo>
                  <a:pt x="212" y="1688"/>
                </a:lnTo>
                <a:lnTo>
                  <a:pt x="212" y="1687"/>
                </a:lnTo>
                <a:lnTo>
                  <a:pt x="212" y="1686"/>
                </a:lnTo>
                <a:lnTo>
                  <a:pt x="213" y="1686"/>
                </a:lnTo>
                <a:lnTo>
                  <a:pt x="213" y="1685"/>
                </a:lnTo>
                <a:lnTo>
                  <a:pt x="213" y="1684"/>
                </a:lnTo>
                <a:lnTo>
                  <a:pt x="213" y="1683"/>
                </a:lnTo>
                <a:lnTo>
                  <a:pt x="212" y="1683"/>
                </a:lnTo>
                <a:lnTo>
                  <a:pt x="211" y="1682"/>
                </a:lnTo>
                <a:lnTo>
                  <a:pt x="210" y="1682"/>
                </a:lnTo>
                <a:lnTo>
                  <a:pt x="209" y="1682"/>
                </a:lnTo>
                <a:lnTo>
                  <a:pt x="209" y="1681"/>
                </a:lnTo>
                <a:lnTo>
                  <a:pt x="208" y="1681"/>
                </a:lnTo>
                <a:lnTo>
                  <a:pt x="208" y="1680"/>
                </a:lnTo>
                <a:lnTo>
                  <a:pt x="207" y="1680"/>
                </a:lnTo>
                <a:lnTo>
                  <a:pt x="206" y="1679"/>
                </a:lnTo>
                <a:lnTo>
                  <a:pt x="205" y="1678"/>
                </a:lnTo>
                <a:lnTo>
                  <a:pt x="204" y="1677"/>
                </a:lnTo>
                <a:lnTo>
                  <a:pt x="204" y="1676"/>
                </a:lnTo>
                <a:lnTo>
                  <a:pt x="203" y="1676"/>
                </a:lnTo>
                <a:lnTo>
                  <a:pt x="203" y="1675"/>
                </a:lnTo>
                <a:lnTo>
                  <a:pt x="202" y="1675"/>
                </a:lnTo>
                <a:lnTo>
                  <a:pt x="202" y="1674"/>
                </a:lnTo>
                <a:lnTo>
                  <a:pt x="201" y="1674"/>
                </a:lnTo>
                <a:lnTo>
                  <a:pt x="200" y="1674"/>
                </a:lnTo>
                <a:lnTo>
                  <a:pt x="200" y="1673"/>
                </a:lnTo>
                <a:lnTo>
                  <a:pt x="200" y="1672"/>
                </a:lnTo>
                <a:lnTo>
                  <a:pt x="200" y="1671"/>
                </a:lnTo>
                <a:lnTo>
                  <a:pt x="201" y="1671"/>
                </a:lnTo>
                <a:lnTo>
                  <a:pt x="201" y="1670"/>
                </a:lnTo>
                <a:lnTo>
                  <a:pt x="201" y="1669"/>
                </a:lnTo>
                <a:lnTo>
                  <a:pt x="202" y="1669"/>
                </a:lnTo>
                <a:lnTo>
                  <a:pt x="202" y="1668"/>
                </a:lnTo>
                <a:lnTo>
                  <a:pt x="203" y="1668"/>
                </a:lnTo>
                <a:lnTo>
                  <a:pt x="204" y="1667"/>
                </a:lnTo>
                <a:lnTo>
                  <a:pt x="204" y="1666"/>
                </a:lnTo>
                <a:lnTo>
                  <a:pt x="203" y="1666"/>
                </a:lnTo>
                <a:lnTo>
                  <a:pt x="203" y="1665"/>
                </a:lnTo>
                <a:lnTo>
                  <a:pt x="202" y="1665"/>
                </a:lnTo>
                <a:lnTo>
                  <a:pt x="201" y="1664"/>
                </a:lnTo>
                <a:lnTo>
                  <a:pt x="200" y="1664"/>
                </a:lnTo>
                <a:lnTo>
                  <a:pt x="199" y="1664"/>
                </a:lnTo>
                <a:lnTo>
                  <a:pt x="198" y="1663"/>
                </a:lnTo>
                <a:lnTo>
                  <a:pt x="197" y="1663"/>
                </a:lnTo>
                <a:lnTo>
                  <a:pt x="197" y="1662"/>
                </a:lnTo>
                <a:lnTo>
                  <a:pt x="197" y="1662"/>
                </a:lnTo>
                <a:lnTo>
                  <a:pt x="196" y="1661"/>
                </a:lnTo>
                <a:lnTo>
                  <a:pt x="196" y="1660"/>
                </a:lnTo>
                <a:lnTo>
                  <a:pt x="195" y="1659"/>
                </a:lnTo>
                <a:lnTo>
                  <a:pt x="194" y="1659"/>
                </a:lnTo>
                <a:lnTo>
                  <a:pt x="194" y="1658"/>
                </a:lnTo>
                <a:lnTo>
                  <a:pt x="193" y="1657"/>
                </a:lnTo>
                <a:lnTo>
                  <a:pt x="192" y="1656"/>
                </a:lnTo>
                <a:lnTo>
                  <a:pt x="192" y="1655"/>
                </a:lnTo>
                <a:lnTo>
                  <a:pt x="191" y="1655"/>
                </a:lnTo>
                <a:lnTo>
                  <a:pt x="191" y="1654"/>
                </a:lnTo>
                <a:lnTo>
                  <a:pt x="190" y="1653"/>
                </a:lnTo>
                <a:lnTo>
                  <a:pt x="190" y="1651"/>
                </a:lnTo>
                <a:lnTo>
                  <a:pt x="189" y="1650"/>
                </a:lnTo>
                <a:lnTo>
                  <a:pt x="189" y="1649"/>
                </a:lnTo>
                <a:lnTo>
                  <a:pt x="188" y="1649"/>
                </a:lnTo>
                <a:lnTo>
                  <a:pt x="187" y="1648"/>
                </a:lnTo>
                <a:lnTo>
                  <a:pt x="186" y="1648"/>
                </a:lnTo>
                <a:lnTo>
                  <a:pt x="185" y="1647"/>
                </a:lnTo>
                <a:lnTo>
                  <a:pt x="185" y="1646"/>
                </a:lnTo>
                <a:lnTo>
                  <a:pt x="184" y="1646"/>
                </a:lnTo>
                <a:lnTo>
                  <a:pt x="184" y="1645"/>
                </a:lnTo>
                <a:lnTo>
                  <a:pt x="184" y="1644"/>
                </a:lnTo>
                <a:lnTo>
                  <a:pt x="184" y="1643"/>
                </a:lnTo>
                <a:lnTo>
                  <a:pt x="184" y="1642"/>
                </a:lnTo>
                <a:lnTo>
                  <a:pt x="184" y="1642"/>
                </a:lnTo>
                <a:lnTo>
                  <a:pt x="184" y="1641"/>
                </a:lnTo>
                <a:lnTo>
                  <a:pt x="183" y="1641"/>
                </a:lnTo>
                <a:lnTo>
                  <a:pt x="183" y="1640"/>
                </a:lnTo>
                <a:lnTo>
                  <a:pt x="183" y="1639"/>
                </a:lnTo>
                <a:lnTo>
                  <a:pt x="183" y="1638"/>
                </a:lnTo>
                <a:lnTo>
                  <a:pt x="183" y="1637"/>
                </a:lnTo>
                <a:lnTo>
                  <a:pt x="183" y="1636"/>
                </a:lnTo>
                <a:lnTo>
                  <a:pt x="183" y="1635"/>
                </a:lnTo>
                <a:lnTo>
                  <a:pt x="184" y="1635"/>
                </a:lnTo>
                <a:lnTo>
                  <a:pt x="184" y="1634"/>
                </a:lnTo>
                <a:lnTo>
                  <a:pt x="184" y="1633"/>
                </a:lnTo>
                <a:lnTo>
                  <a:pt x="185" y="1633"/>
                </a:lnTo>
                <a:lnTo>
                  <a:pt x="185" y="1632"/>
                </a:lnTo>
                <a:lnTo>
                  <a:pt x="185" y="1631"/>
                </a:lnTo>
                <a:lnTo>
                  <a:pt x="185" y="1630"/>
                </a:lnTo>
                <a:lnTo>
                  <a:pt x="186" y="1629"/>
                </a:lnTo>
                <a:lnTo>
                  <a:pt x="186" y="1628"/>
                </a:lnTo>
                <a:lnTo>
                  <a:pt x="187" y="1628"/>
                </a:lnTo>
                <a:lnTo>
                  <a:pt x="187" y="1627"/>
                </a:lnTo>
                <a:lnTo>
                  <a:pt x="187" y="1626"/>
                </a:lnTo>
                <a:lnTo>
                  <a:pt x="186" y="1625"/>
                </a:lnTo>
                <a:lnTo>
                  <a:pt x="186" y="1624"/>
                </a:lnTo>
                <a:lnTo>
                  <a:pt x="186" y="1623"/>
                </a:lnTo>
                <a:lnTo>
                  <a:pt x="186" y="1622"/>
                </a:lnTo>
                <a:lnTo>
                  <a:pt x="186" y="1621"/>
                </a:lnTo>
                <a:lnTo>
                  <a:pt x="185" y="1621"/>
                </a:lnTo>
                <a:lnTo>
                  <a:pt x="185" y="1620"/>
                </a:lnTo>
                <a:lnTo>
                  <a:pt x="185" y="1619"/>
                </a:lnTo>
                <a:lnTo>
                  <a:pt x="184" y="1619"/>
                </a:lnTo>
                <a:lnTo>
                  <a:pt x="184" y="1618"/>
                </a:lnTo>
                <a:lnTo>
                  <a:pt x="184" y="1617"/>
                </a:lnTo>
                <a:lnTo>
                  <a:pt x="183" y="1617"/>
                </a:lnTo>
                <a:lnTo>
                  <a:pt x="183" y="1616"/>
                </a:lnTo>
                <a:lnTo>
                  <a:pt x="183" y="1615"/>
                </a:lnTo>
                <a:lnTo>
                  <a:pt x="182" y="1614"/>
                </a:lnTo>
                <a:lnTo>
                  <a:pt x="183" y="1613"/>
                </a:lnTo>
                <a:lnTo>
                  <a:pt x="183" y="1612"/>
                </a:lnTo>
                <a:lnTo>
                  <a:pt x="184" y="1612"/>
                </a:lnTo>
                <a:lnTo>
                  <a:pt x="184" y="1611"/>
                </a:lnTo>
                <a:lnTo>
                  <a:pt x="184" y="1610"/>
                </a:lnTo>
                <a:lnTo>
                  <a:pt x="184" y="1609"/>
                </a:lnTo>
                <a:lnTo>
                  <a:pt x="183" y="1608"/>
                </a:lnTo>
                <a:lnTo>
                  <a:pt x="182" y="1607"/>
                </a:lnTo>
                <a:lnTo>
                  <a:pt x="181" y="1606"/>
                </a:lnTo>
                <a:lnTo>
                  <a:pt x="180" y="1605"/>
                </a:lnTo>
                <a:lnTo>
                  <a:pt x="179" y="1605"/>
                </a:lnTo>
                <a:lnTo>
                  <a:pt x="179" y="1604"/>
                </a:lnTo>
                <a:lnTo>
                  <a:pt x="178" y="1604"/>
                </a:lnTo>
                <a:lnTo>
                  <a:pt x="178" y="1603"/>
                </a:lnTo>
                <a:lnTo>
                  <a:pt x="177" y="1603"/>
                </a:lnTo>
                <a:lnTo>
                  <a:pt x="177" y="1602"/>
                </a:lnTo>
                <a:lnTo>
                  <a:pt x="177" y="1601"/>
                </a:lnTo>
                <a:lnTo>
                  <a:pt x="178" y="1601"/>
                </a:lnTo>
                <a:lnTo>
                  <a:pt x="178" y="1601"/>
                </a:lnTo>
                <a:lnTo>
                  <a:pt x="179" y="1600"/>
                </a:lnTo>
                <a:lnTo>
                  <a:pt x="179" y="1599"/>
                </a:lnTo>
                <a:lnTo>
                  <a:pt x="180" y="1599"/>
                </a:lnTo>
                <a:lnTo>
                  <a:pt x="180" y="1598"/>
                </a:lnTo>
                <a:lnTo>
                  <a:pt x="181" y="1598"/>
                </a:lnTo>
                <a:lnTo>
                  <a:pt x="181" y="1597"/>
                </a:lnTo>
                <a:lnTo>
                  <a:pt x="181" y="1596"/>
                </a:lnTo>
                <a:lnTo>
                  <a:pt x="181" y="1595"/>
                </a:lnTo>
                <a:lnTo>
                  <a:pt x="181" y="1594"/>
                </a:lnTo>
                <a:lnTo>
                  <a:pt x="181" y="1593"/>
                </a:lnTo>
                <a:lnTo>
                  <a:pt x="181" y="1592"/>
                </a:lnTo>
                <a:lnTo>
                  <a:pt x="181" y="1591"/>
                </a:lnTo>
                <a:lnTo>
                  <a:pt x="181" y="1590"/>
                </a:lnTo>
                <a:lnTo>
                  <a:pt x="181" y="1589"/>
                </a:lnTo>
                <a:lnTo>
                  <a:pt x="181" y="1588"/>
                </a:lnTo>
                <a:lnTo>
                  <a:pt x="182" y="1587"/>
                </a:lnTo>
                <a:lnTo>
                  <a:pt x="182" y="1586"/>
                </a:lnTo>
                <a:lnTo>
                  <a:pt x="182" y="1585"/>
                </a:lnTo>
                <a:lnTo>
                  <a:pt x="182" y="1584"/>
                </a:lnTo>
                <a:lnTo>
                  <a:pt x="182" y="1583"/>
                </a:lnTo>
                <a:lnTo>
                  <a:pt x="181" y="1583"/>
                </a:lnTo>
                <a:lnTo>
                  <a:pt x="181" y="1582"/>
                </a:lnTo>
                <a:lnTo>
                  <a:pt x="180" y="1580"/>
                </a:lnTo>
                <a:lnTo>
                  <a:pt x="181" y="1580"/>
                </a:lnTo>
                <a:lnTo>
                  <a:pt x="181" y="1580"/>
                </a:lnTo>
                <a:lnTo>
                  <a:pt x="182" y="1580"/>
                </a:lnTo>
                <a:lnTo>
                  <a:pt x="181" y="1580"/>
                </a:lnTo>
                <a:lnTo>
                  <a:pt x="181" y="1579"/>
                </a:lnTo>
                <a:lnTo>
                  <a:pt x="180" y="1579"/>
                </a:lnTo>
                <a:lnTo>
                  <a:pt x="180" y="1578"/>
                </a:lnTo>
                <a:lnTo>
                  <a:pt x="179" y="1578"/>
                </a:lnTo>
                <a:lnTo>
                  <a:pt x="179" y="1577"/>
                </a:lnTo>
                <a:lnTo>
                  <a:pt x="178" y="1577"/>
                </a:lnTo>
                <a:lnTo>
                  <a:pt x="178" y="1576"/>
                </a:lnTo>
                <a:lnTo>
                  <a:pt x="178" y="1575"/>
                </a:lnTo>
                <a:lnTo>
                  <a:pt x="177" y="1575"/>
                </a:lnTo>
                <a:lnTo>
                  <a:pt x="177" y="1574"/>
                </a:lnTo>
                <a:lnTo>
                  <a:pt x="177" y="1573"/>
                </a:lnTo>
                <a:lnTo>
                  <a:pt x="178" y="1573"/>
                </a:lnTo>
                <a:lnTo>
                  <a:pt x="178" y="1572"/>
                </a:lnTo>
                <a:lnTo>
                  <a:pt x="179" y="1571"/>
                </a:lnTo>
                <a:lnTo>
                  <a:pt x="179" y="1570"/>
                </a:lnTo>
                <a:lnTo>
                  <a:pt x="179" y="1569"/>
                </a:lnTo>
                <a:lnTo>
                  <a:pt x="179" y="1568"/>
                </a:lnTo>
                <a:lnTo>
                  <a:pt x="179" y="1567"/>
                </a:lnTo>
                <a:lnTo>
                  <a:pt x="178" y="1567"/>
                </a:lnTo>
                <a:lnTo>
                  <a:pt x="178" y="1566"/>
                </a:lnTo>
                <a:lnTo>
                  <a:pt x="178" y="1565"/>
                </a:lnTo>
                <a:lnTo>
                  <a:pt x="178" y="1564"/>
                </a:lnTo>
                <a:lnTo>
                  <a:pt x="178" y="1563"/>
                </a:lnTo>
                <a:lnTo>
                  <a:pt x="179" y="1563"/>
                </a:lnTo>
                <a:lnTo>
                  <a:pt x="179" y="1562"/>
                </a:lnTo>
                <a:lnTo>
                  <a:pt x="180" y="1562"/>
                </a:lnTo>
                <a:lnTo>
                  <a:pt x="180" y="1561"/>
                </a:lnTo>
                <a:lnTo>
                  <a:pt x="180" y="1560"/>
                </a:lnTo>
                <a:lnTo>
                  <a:pt x="181" y="1560"/>
                </a:lnTo>
                <a:lnTo>
                  <a:pt x="181" y="1559"/>
                </a:lnTo>
                <a:lnTo>
                  <a:pt x="181" y="1558"/>
                </a:lnTo>
                <a:lnTo>
                  <a:pt x="182" y="1557"/>
                </a:lnTo>
                <a:lnTo>
                  <a:pt x="182" y="1556"/>
                </a:lnTo>
                <a:lnTo>
                  <a:pt x="183" y="1556"/>
                </a:lnTo>
                <a:lnTo>
                  <a:pt x="183" y="1555"/>
                </a:lnTo>
                <a:lnTo>
                  <a:pt x="183" y="1554"/>
                </a:lnTo>
                <a:lnTo>
                  <a:pt x="183" y="1553"/>
                </a:lnTo>
                <a:lnTo>
                  <a:pt x="183" y="1552"/>
                </a:lnTo>
                <a:lnTo>
                  <a:pt x="182" y="1551"/>
                </a:lnTo>
                <a:lnTo>
                  <a:pt x="182" y="1550"/>
                </a:lnTo>
                <a:lnTo>
                  <a:pt x="182" y="1549"/>
                </a:lnTo>
                <a:lnTo>
                  <a:pt x="181" y="1549"/>
                </a:lnTo>
                <a:lnTo>
                  <a:pt x="181" y="1548"/>
                </a:lnTo>
                <a:lnTo>
                  <a:pt x="181" y="1547"/>
                </a:lnTo>
                <a:lnTo>
                  <a:pt x="182" y="1547"/>
                </a:lnTo>
                <a:lnTo>
                  <a:pt x="183" y="1547"/>
                </a:lnTo>
                <a:lnTo>
                  <a:pt x="184" y="1547"/>
                </a:lnTo>
                <a:lnTo>
                  <a:pt x="185" y="1547"/>
                </a:lnTo>
                <a:lnTo>
                  <a:pt x="187" y="1547"/>
                </a:lnTo>
                <a:lnTo>
                  <a:pt x="187" y="1546"/>
                </a:lnTo>
                <a:lnTo>
                  <a:pt x="187" y="1547"/>
                </a:lnTo>
                <a:lnTo>
                  <a:pt x="188" y="1547"/>
                </a:lnTo>
                <a:lnTo>
                  <a:pt x="189" y="1547"/>
                </a:lnTo>
                <a:lnTo>
                  <a:pt x="190" y="1547"/>
                </a:lnTo>
                <a:lnTo>
                  <a:pt x="190" y="1546"/>
                </a:lnTo>
                <a:lnTo>
                  <a:pt x="191" y="1546"/>
                </a:lnTo>
                <a:lnTo>
                  <a:pt x="191" y="1545"/>
                </a:lnTo>
                <a:lnTo>
                  <a:pt x="191" y="1544"/>
                </a:lnTo>
                <a:lnTo>
                  <a:pt x="191" y="1543"/>
                </a:lnTo>
                <a:lnTo>
                  <a:pt x="191" y="1542"/>
                </a:lnTo>
                <a:lnTo>
                  <a:pt x="191" y="1541"/>
                </a:lnTo>
                <a:lnTo>
                  <a:pt x="192" y="1541"/>
                </a:lnTo>
                <a:lnTo>
                  <a:pt x="193" y="1541"/>
                </a:lnTo>
                <a:lnTo>
                  <a:pt x="193" y="1540"/>
                </a:lnTo>
                <a:lnTo>
                  <a:pt x="192" y="1540"/>
                </a:lnTo>
                <a:lnTo>
                  <a:pt x="192" y="1539"/>
                </a:lnTo>
                <a:lnTo>
                  <a:pt x="191" y="1539"/>
                </a:lnTo>
                <a:lnTo>
                  <a:pt x="190" y="1539"/>
                </a:lnTo>
                <a:lnTo>
                  <a:pt x="190" y="1538"/>
                </a:lnTo>
                <a:lnTo>
                  <a:pt x="191" y="1538"/>
                </a:lnTo>
                <a:lnTo>
                  <a:pt x="191" y="1537"/>
                </a:lnTo>
                <a:lnTo>
                  <a:pt x="192" y="1537"/>
                </a:lnTo>
                <a:lnTo>
                  <a:pt x="192" y="1536"/>
                </a:lnTo>
                <a:lnTo>
                  <a:pt x="193" y="1536"/>
                </a:lnTo>
                <a:lnTo>
                  <a:pt x="194" y="1536"/>
                </a:lnTo>
                <a:lnTo>
                  <a:pt x="194" y="1535"/>
                </a:lnTo>
                <a:lnTo>
                  <a:pt x="195" y="1535"/>
                </a:lnTo>
                <a:lnTo>
                  <a:pt x="196" y="1534"/>
                </a:lnTo>
                <a:lnTo>
                  <a:pt x="196" y="1533"/>
                </a:lnTo>
                <a:lnTo>
                  <a:pt x="196" y="1532"/>
                </a:lnTo>
                <a:lnTo>
                  <a:pt x="196" y="1531"/>
                </a:lnTo>
                <a:lnTo>
                  <a:pt x="197" y="1531"/>
                </a:lnTo>
                <a:lnTo>
                  <a:pt x="197" y="1530"/>
                </a:lnTo>
                <a:lnTo>
                  <a:pt x="197" y="1530"/>
                </a:lnTo>
                <a:lnTo>
                  <a:pt x="198" y="1530"/>
                </a:lnTo>
                <a:lnTo>
                  <a:pt x="199" y="1529"/>
                </a:lnTo>
                <a:lnTo>
                  <a:pt x="200" y="1528"/>
                </a:lnTo>
                <a:lnTo>
                  <a:pt x="200" y="1527"/>
                </a:lnTo>
                <a:lnTo>
                  <a:pt x="201" y="1527"/>
                </a:lnTo>
                <a:lnTo>
                  <a:pt x="201" y="1526"/>
                </a:lnTo>
                <a:lnTo>
                  <a:pt x="201" y="1525"/>
                </a:lnTo>
                <a:lnTo>
                  <a:pt x="202" y="1525"/>
                </a:lnTo>
                <a:lnTo>
                  <a:pt x="203" y="1524"/>
                </a:lnTo>
                <a:lnTo>
                  <a:pt x="204" y="1524"/>
                </a:lnTo>
                <a:lnTo>
                  <a:pt x="204" y="1523"/>
                </a:lnTo>
                <a:lnTo>
                  <a:pt x="205" y="1523"/>
                </a:lnTo>
                <a:lnTo>
                  <a:pt x="205" y="1522"/>
                </a:lnTo>
                <a:lnTo>
                  <a:pt x="204" y="1522"/>
                </a:lnTo>
                <a:lnTo>
                  <a:pt x="203" y="1521"/>
                </a:lnTo>
                <a:lnTo>
                  <a:pt x="203" y="1520"/>
                </a:lnTo>
                <a:lnTo>
                  <a:pt x="203" y="1519"/>
                </a:lnTo>
                <a:lnTo>
                  <a:pt x="203" y="1519"/>
                </a:lnTo>
                <a:lnTo>
                  <a:pt x="203" y="1518"/>
                </a:lnTo>
                <a:lnTo>
                  <a:pt x="202" y="1517"/>
                </a:lnTo>
                <a:lnTo>
                  <a:pt x="202" y="1516"/>
                </a:lnTo>
                <a:lnTo>
                  <a:pt x="201" y="1515"/>
                </a:lnTo>
                <a:lnTo>
                  <a:pt x="201" y="1514"/>
                </a:lnTo>
                <a:lnTo>
                  <a:pt x="202" y="1514"/>
                </a:lnTo>
                <a:lnTo>
                  <a:pt x="202" y="1513"/>
                </a:lnTo>
                <a:lnTo>
                  <a:pt x="203" y="1513"/>
                </a:lnTo>
                <a:lnTo>
                  <a:pt x="203" y="1512"/>
                </a:lnTo>
                <a:lnTo>
                  <a:pt x="204" y="1512"/>
                </a:lnTo>
                <a:lnTo>
                  <a:pt x="205" y="1512"/>
                </a:lnTo>
                <a:lnTo>
                  <a:pt x="206" y="1512"/>
                </a:lnTo>
                <a:lnTo>
                  <a:pt x="207" y="1512"/>
                </a:lnTo>
                <a:lnTo>
                  <a:pt x="208" y="1511"/>
                </a:lnTo>
                <a:lnTo>
                  <a:pt x="209" y="1511"/>
                </a:lnTo>
                <a:lnTo>
                  <a:pt x="210" y="1510"/>
                </a:lnTo>
                <a:lnTo>
                  <a:pt x="210" y="1509"/>
                </a:lnTo>
                <a:lnTo>
                  <a:pt x="211" y="1509"/>
                </a:lnTo>
                <a:lnTo>
                  <a:pt x="211" y="1508"/>
                </a:lnTo>
                <a:lnTo>
                  <a:pt x="211" y="1507"/>
                </a:lnTo>
                <a:lnTo>
                  <a:pt x="210" y="1506"/>
                </a:lnTo>
                <a:lnTo>
                  <a:pt x="210" y="1505"/>
                </a:lnTo>
                <a:lnTo>
                  <a:pt x="209" y="1505"/>
                </a:lnTo>
                <a:lnTo>
                  <a:pt x="209" y="1504"/>
                </a:lnTo>
                <a:lnTo>
                  <a:pt x="209" y="1503"/>
                </a:lnTo>
                <a:lnTo>
                  <a:pt x="209" y="1502"/>
                </a:lnTo>
                <a:lnTo>
                  <a:pt x="209" y="1501"/>
                </a:lnTo>
                <a:lnTo>
                  <a:pt x="210" y="1500"/>
                </a:lnTo>
                <a:lnTo>
                  <a:pt x="210" y="1499"/>
                </a:lnTo>
                <a:lnTo>
                  <a:pt x="210" y="1498"/>
                </a:lnTo>
                <a:lnTo>
                  <a:pt x="210" y="1498"/>
                </a:lnTo>
                <a:lnTo>
                  <a:pt x="210" y="1497"/>
                </a:lnTo>
                <a:lnTo>
                  <a:pt x="210" y="1496"/>
                </a:lnTo>
                <a:lnTo>
                  <a:pt x="211" y="1495"/>
                </a:lnTo>
                <a:lnTo>
                  <a:pt x="211" y="1494"/>
                </a:lnTo>
                <a:lnTo>
                  <a:pt x="211" y="1493"/>
                </a:lnTo>
                <a:lnTo>
                  <a:pt x="212" y="1492"/>
                </a:lnTo>
                <a:lnTo>
                  <a:pt x="214" y="1490"/>
                </a:lnTo>
                <a:lnTo>
                  <a:pt x="216" y="1488"/>
                </a:lnTo>
                <a:lnTo>
                  <a:pt x="216" y="1487"/>
                </a:lnTo>
                <a:lnTo>
                  <a:pt x="216" y="1486"/>
                </a:lnTo>
                <a:lnTo>
                  <a:pt x="216" y="1485"/>
                </a:lnTo>
                <a:lnTo>
                  <a:pt x="216" y="1484"/>
                </a:lnTo>
                <a:lnTo>
                  <a:pt x="216" y="1483"/>
                </a:lnTo>
                <a:lnTo>
                  <a:pt x="218" y="1483"/>
                </a:lnTo>
                <a:lnTo>
                  <a:pt x="218" y="1483"/>
                </a:lnTo>
                <a:lnTo>
                  <a:pt x="218" y="1482"/>
                </a:lnTo>
                <a:lnTo>
                  <a:pt x="218" y="1481"/>
                </a:lnTo>
                <a:lnTo>
                  <a:pt x="217" y="1480"/>
                </a:lnTo>
                <a:lnTo>
                  <a:pt x="216" y="1480"/>
                </a:lnTo>
                <a:lnTo>
                  <a:pt x="215" y="1479"/>
                </a:lnTo>
                <a:lnTo>
                  <a:pt x="215" y="1478"/>
                </a:lnTo>
                <a:lnTo>
                  <a:pt x="215" y="1478"/>
                </a:lnTo>
                <a:lnTo>
                  <a:pt x="215" y="1477"/>
                </a:lnTo>
                <a:lnTo>
                  <a:pt x="216" y="1477"/>
                </a:lnTo>
                <a:lnTo>
                  <a:pt x="217" y="1476"/>
                </a:lnTo>
                <a:lnTo>
                  <a:pt x="217" y="1475"/>
                </a:lnTo>
                <a:lnTo>
                  <a:pt x="216" y="1474"/>
                </a:lnTo>
                <a:lnTo>
                  <a:pt x="216" y="1473"/>
                </a:lnTo>
                <a:lnTo>
                  <a:pt x="215" y="1473"/>
                </a:lnTo>
                <a:lnTo>
                  <a:pt x="215" y="1472"/>
                </a:lnTo>
                <a:lnTo>
                  <a:pt x="215" y="1471"/>
                </a:lnTo>
                <a:lnTo>
                  <a:pt x="214" y="1471"/>
                </a:lnTo>
                <a:lnTo>
                  <a:pt x="214" y="1470"/>
                </a:lnTo>
                <a:lnTo>
                  <a:pt x="214" y="1469"/>
                </a:lnTo>
                <a:lnTo>
                  <a:pt x="215" y="1469"/>
                </a:lnTo>
                <a:lnTo>
                  <a:pt x="215" y="1468"/>
                </a:lnTo>
                <a:lnTo>
                  <a:pt x="215" y="1467"/>
                </a:lnTo>
                <a:lnTo>
                  <a:pt x="215" y="1466"/>
                </a:lnTo>
                <a:lnTo>
                  <a:pt x="215" y="1465"/>
                </a:lnTo>
                <a:lnTo>
                  <a:pt x="215" y="1464"/>
                </a:lnTo>
                <a:lnTo>
                  <a:pt x="215" y="1463"/>
                </a:lnTo>
                <a:lnTo>
                  <a:pt x="215" y="1462"/>
                </a:lnTo>
                <a:lnTo>
                  <a:pt x="216" y="1462"/>
                </a:lnTo>
                <a:lnTo>
                  <a:pt x="216" y="1459"/>
                </a:lnTo>
                <a:lnTo>
                  <a:pt x="216" y="1458"/>
                </a:lnTo>
                <a:lnTo>
                  <a:pt x="216" y="1457"/>
                </a:lnTo>
                <a:lnTo>
                  <a:pt x="216" y="1457"/>
                </a:lnTo>
                <a:lnTo>
                  <a:pt x="217" y="1455"/>
                </a:lnTo>
                <a:lnTo>
                  <a:pt x="217" y="1454"/>
                </a:lnTo>
                <a:lnTo>
                  <a:pt x="218" y="1453"/>
                </a:lnTo>
                <a:lnTo>
                  <a:pt x="218" y="1452"/>
                </a:lnTo>
                <a:lnTo>
                  <a:pt x="219" y="1452"/>
                </a:lnTo>
                <a:lnTo>
                  <a:pt x="220" y="1451"/>
                </a:lnTo>
                <a:lnTo>
                  <a:pt x="220" y="1450"/>
                </a:lnTo>
                <a:lnTo>
                  <a:pt x="219" y="1449"/>
                </a:lnTo>
                <a:lnTo>
                  <a:pt x="218" y="1448"/>
                </a:lnTo>
                <a:lnTo>
                  <a:pt x="218" y="1446"/>
                </a:lnTo>
                <a:lnTo>
                  <a:pt x="218" y="1445"/>
                </a:lnTo>
                <a:lnTo>
                  <a:pt x="218" y="1443"/>
                </a:lnTo>
                <a:lnTo>
                  <a:pt x="217" y="1441"/>
                </a:lnTo>
                <a:lnTo>
                  <a:pt x="217" y="1440"/>
                </a:lnTo>
                <a:lnTo>
                  <a:pt x="216" y="1437"/>
                </a:lnTo>
                <a:lnTo>
                  <a:pt x="215" y="1434"/>
                </a:lnTo>
                <a:lnTo>
                  <a:pt x="214" y="1431"/>
                </a:lnTo>
                <a:lnTo>
                  <a:pt x="214" y="1430"/>
                </a:lnTo>
                <a:lnTo>
                  <a:pt x="213" y="1429"/>
                </a:lnTo>
                <a:lnTo>
                  <a:pt x="213" y="1428"/>
                </a:lnTo>
                <a:lnTo>
                  <a:pt x="213" y="1427"/>
                </a:lnTo>
                <a:lnTo>
                  <a:pt x="214" y="1427"/>
                </a:lnTo>
                <a:lnTo>
                  <a:pt x="214" y="1426"/>
                </a:lnTo>
                <a:lnTo>
                  <a:pt x="215" y="1426"/>
                </a:lnTo>
                <a:lnTo>
                  <a:pt x="215" y="1425"/>
                </a:lnTo>
                <a:lnTo>
                  <a:pt x="216" y="1425"/>
                </a:lnTo>
                <a:lnTo>
                  <a:pt x="217" y="1425"/>
                </a:lnTo>
                <a:lnTo>
                  <a:pt x="217" y="1424"/>
                </a:lnTo>
                <a:lnTo>
                  <a:pt x="218" y="1424"/>
                </a:lnTo>
                <a:lnTo>
                  <a:pt x="218" y="1423"/>
                </a:lnTo>
                <a:lnTo>
                  <a:pt x="218" y="1423"/>
                </a:lnTo>
                <a:lnTo>
                  <a:pt x="219" y="1423"/>
                </a:lnTo>
                <a:lnTo>
                  <a:pt x="219" y="1422"/>
                </a:lnTo>
                <a:lnTo>
                  <a:pt x="220" y="1422"/>
                </a:lnTo>
                <a:lnTo>
                  <a:pt x="220" y="1421"/>
                </a:lnTo>
                <a:lnTo>
                  <a:pt x="221" y="1420"/>
                </a:lnTo>
                <a:lnTo>
                  <a:pt x="221" y="1419"/>
                </a:lnTo>
                <a:lnTo>
                  <a:pt x="222" y="1419"/>
                </a:lnTo>
                <a:lnTo>
                  <a:pt x="222" y="1418"/>
                </a:lnTo>
                <a:lnTo>
                  <a:pt x="223" y="1417"/>
                </a:lnTo>
                <a:lnTo>
                  <a:pt x="224" y="1416"/>
                </a:lnTo>
                <a:lnTo>
                  <a:pt x="225" y="1416"/>
                </a:lnTo>
                <a:lnTo>
                  <a:pt x="225" y="1415"/>
                </a:lnTo>
                <a:lnTo>
                  <a:pt x="226" y="1415"/>
                </a:lnTo>
                <a:lnTo>
                  <a:pt x="226" y="1414"/>
                </a:lnTo>
                <a:lnTo>
                  <a:pt x="226" y="1413"/>
                </a:lnTo>
                <a:lnTo>
                  <a:pt x="227" y="1413"/>
                </a:lnTo>
                <a:lnTo>
                  <a:pt x="227" y="1412"/>
                </a:lnTo>
                <a:lnTo>
                  <a:pt x="228" y="1412"/>
                </a:lnTo>
                <a:lnTo>
                  <a:pt x="228" y="1411"/>
                </a:lnTo>
                <a:lnTo>
                  <a:pt x="229" y="1410"/>
                </a:lnTo>
                <a:lnTo>
                  <a:pt x="230" y="1410"/>
                </a:lnTo>
                <a:lnTo>
                  <a:pt x="230" y="1409"/>
                </a:lnTo>
                <a:lnTo>
                  <a:pt x="231" y="1409"/>
                </a:lnTo>
                <a:lnTo>
                  <a:pt x="232" y="1408"/>
                </a:lnTo>
                <a:lnTo>
                  <a:pt x="232" y="1407"/>
                </a:lnTo>
                <a:lnTo>
                  <a:pt x="233" y="1407"/>
                </a:lnTo>
                <a:lnTo>
                  <a:pt x="233" y="1406"/>
                </a:lnTo>
                <a:lnTo>
                  <a:pt x="234" y="1405"/>
                </a:lnTo>
                <a:lnTo>
                  <a:pt x="234" y="1404"/>
                </a:lnTo>
                <a:lnTo>
                  <a:pt x="235" y="1404"/>
                </a:lnTo>
                <a:lnTo>
                  <a:pt x="235" y="1403"/>
                </a:lnTo>
                <a:lnTo>
                  <a:pt x="236" y="1403"/>
                </a:lnTo>
                <a:lnTo>
                  <a:pt x="237" y="1403"/>
                </a:lnTo>
                <a:lnTo>
                  <a:pt x="238" y="1403"/>
                </a:lnTo>
                <a:lnTo>
                  <a:pt x="238" y="1402"/>
                </a:lnTo>
                <a:lnTo>
                  <a:pt x="238" y="1402"/>
                </a:lnTo>
                <a:lnTo>
                  <a:pt x="239" y="1402"/>
                </a:lnTo>
                <a:lnTo>
                  <a:pt x="240" y="1402"/>
                </a:lnTo>
                <a:lnTo>
                  <a:pt x="241" y="1401"/>
                </a:lnTo>
                <a:lnTo>
                  <a:pt x="242" y="1401"/>
                </a:lnTo>
                <a:lnTo>
                  <a:pt x="243" y="1400"/>
                </a:lnTo>
                <a:lnTo>
                  <a:pt x="244" y="1400"/>
                </a:lnTo>
                <a:lnTo>
                  <a:pt x="245" y="1400"/>
                </a:lnTo>
                <a:lnTo>
                  <a:pt x="246" y="1400"/>
                </a:lnTo>
                <a:lnTo>
                  <a:pt x="247" y="1399"/>
                </a:lnTo>
                <a:lnTo>
                  <a:pt x="248" y="1399"/>
                </a:lnTo>
                <a:lnTo>
                  <a:pt x="249" y="1399"/>
                </a:lnTo>
                <a:lnTo>
                  <a:pt x="249" y="1398"/>
                </a:lnTo>
                <a:lnTo>
                  <a:pt x="250" y="1398"/>
                </a:lnTo>
                <a:lnTo>
                  <a:pt x="251" y="1398"/>
                </a:lnTo>
                <a:lnTo>
                  <a:pt x="252" y="1397"/>
                </a:lnTo>
                <a:lnTo>
                  <a:pt x="253" y="1397"/>
                </a:lnTo>
                <a:lnTo>
                  <a:pt x="254" y="1397"/>
                </a:lnTo>
                <a:lnTo>
                  <a:pt x="254" y="1396"/>
                </a:lnTo>
                <a:lnTo>
                  <a:pt x="255" y="1396"/>
                </a:lnTo>
                <a:lnTo>
                  <a:pt x="255" y="1396"/>
                </a:lnTo>
                <a:lnTo>
                  <a:pt x="256" y="1396"/>
                </a:lnTo>
                <a:lnTo>
                  <a:pt x="256" y="1395"/>
                </a:lnTo>
                <a:lnTo>
                  <a:pt x="256" y="1394"/>
                </a:lnTo>
                <a:lnTo>
                  <a:pt x="256" y="1393"/>
                </a:lnTo>
                <a:lnTo>
                  <a:pt x="255" y="1393"/>
                </a:lnTo>
                <a:lnTo>
                  <a:pt x="255" y="1392"/>
                </a:lnTo>
                <a:lnTo>
                  <a:pt x="254" y="1392"/>
                </a:lnTo>
                <a:lnTo>
                  <a:pt x="253" y="1392"/>
                </a:lnTo>
                <a:lnTo>
                  <a:pt x="252" y="1392"/>
                </a:lnTo>
                <a:lnTo>
                  <a:pt x="252" y="1393"/>
                </a:lnTo>
                <a:lnTo>
                  <a:pt x="251" y="1393"/>
                </a:lnTo>
                <a:lnTo>
                  <a:pt x="250" y="1393"/>
                </a:lnTo>
                <a:lnTo>
                  <a:pt x="250" y="1392"/>
                </a:lnTo>
                <a:lnTo>
                  <a:pt x="249" y="1392"/>
                </a:lnTo>
                <a:lnTo>
                  <a:pt x="249" y="1391"/>
                </a:lnTo>
                <a:lnTo>
                  <a:pt x="248" y="1391"/>
                </a:lnTo>
                <a:lnTo>
                  <a:pt x="248" y="1390"/>
                </a:lnTo>
                <a:lnTo>
                  <a:pt x="248" y="1389"/>
                </a:lnTo>
                <a:lnTo>
                  <a:pt x="249" y="1388"/>
                </a:lnTo>
                <a:lnTo>
                  <a:pt x="249" y="1387"/>
                </a:lnTo>
                <a:lnTo>
                  <a:pt x="250" y="1386"/>
                </a:lnTo>
                <a:lnTo>
                  <a:pt x="251" y="1386"/>
                </a:lnTo>
                <a:lnTo>
                  <a:pt x="251" y="1385"/>
                </a:lnTo>
                <a:lnTo>
                  <a:pt x="252" y="1385"/>
                </a:lnTo>
                <a:lnTo>
                  <a:pt x="253" y="1385"/>
                </a:lnTo>
                <a:lnTo>
                  <a:pt x="253" y="1384"/>
                </a:lnTo>
                <a:lnTo>
                  <a:pt x="254" y="1384"/>
                </a:lnTo>
                <a:lnTo>
                  <a:pt x="255" y="1385"/>
                </a:lnTo>
                <a:lnTo>
                  <a:pt x="256" y="1385"/>
                </a:lnTo>
                <a:lnTo>
                  <a:pt x="257" y="1385"/>
                </a:lnTo>
                <a:lnTo>
                  <a:pt x="258" y="1385"/>
                </a:lnTo>
                <a:lnTo>
                  <a:pt x="259" y="1385"/>
                </a:lnTo>
                <a:lnTo>
                  <a:pt x="259" y="1385"/>
                </a:lnTo>
                <a:lnTo>
                  <a:pt x="260" y="1385"/>
                </a:lnTo>
                <a:lnTo>
                  <a:pt x="261" y="1385"/>
                </a:lnTo>
                <a:lnTo>
                  <a:pt x="262" y="1385"/>
                </a:lnTo>
                <a:lnTo>
                  <a:pt x="263" y="1385"/>
                </a:lnTo>
                <a:lnTo>
                  <a:pt x="264" y="1385"/>
                </a:lnTo>
                <a:lnTo>
                  <a:pt x="265" y="1385"/>
                </a:lnTo>
                <a:lnTo>
                  <a:pt x="266" y="1385"/>
                </a:lnTo>
                <a:lnTo>
                  <a:pt x="267" y="1385"/>
                </a:lnTo>
                <a:lnTo>
                  <a:pt x="268" y="1385"/>
                </a:lnTo>
                <a:lnTo>
                  <a:pt x="269" y="1385"/>
                </a:lnTo>
                <a:lnTo>
                  <a:pt x="270" y="1385"/>
                </a:lnTo>
                <a:lnTo>
                  <a:pt x="270" y="1384"/>
                </a:lnTo>
                <a:lnTo>
                  <a:pt x="271" y="1384"/>
                </a:lnTo>
                <a:lnTo>
                  <a:pt x="271" y="1383"/>
                </a:lnTo>
                <a:lnTo>
                  <a:pt x="272" y="1383"/>
                </a:lnTo>
                <a:lnTo>
                  <a:pt x="272" y="1382"/>
                </a:lnTo>
                <a:lnTo>
                  <a:pt x="273" y="1382"/>
                </a:lnTo>
                <a:lnTo>
                  <a:pt x="273" y="1381"/>
                </a:lnTo>
                <a:lnTo>
                  <a:pt x="272" y="1381"/>
                </a:lnTo>
                <a:lnTo>
                  <a:pt x="272" y="1380"/>
                </a:lnTo>
                <a:lnTo>
                  <a:pt x="272" y="1379"/>
                </a:lnTo>
                <a:lnTo>
                  <a:pt x="273" y="1379"/>
                </a:lnTo>
                <a:lnTo>
                  <a:pt x="273" y="1378"/>
                </a:lnTo>
                <a:lnTo>
                  <a:pt x="273" y="1377"/>
                </a:lnTo>
                <a:lnTo>
                  <a:pt x="274" y="1377"/>
                </a:lnTo>
                <a:lnTo>
                  <a:pt x="274" y="1376"/>
                </a:lnTo>
                <a:lnTo>
                  <a:pt x="275" y="1376"/>
                </a:lnTo>
                <a:lnTo>
                  <a:pt x="276" y="1376"/>
                </a:lnTo>
                <a:lnTo>
                  <a:pt x="276" y="1375"/>
                </a:lnTo>
                <a:lnTo>
                  <a:pt x="276" y="1375"/>
                </a:lnTo>
                <a:lnTo>
                  <a:pt x="277" y="1375"/>
                </a:lnTo>
                <a:lnTo>
                  <a:pt x="277" y="1374"/>
                </a:lnTo>
                <a:lnTo>
                  <a:pt x="277" y="1373"/>
                </a:lnTo>
                <a:lnTo>
                  <a:pt x="277" y="1372"/>
                </a:lnTo>
                <a:lnTo>
                  <a:pt x="276" y="1372"/>
                </a:lnTo>
                <a:lnTo>
                  <a:pt x="275" y="1372"/>
                </a:lnTo>
                <a:lnTo>
                  <a:pt x="274" y="1372"/>
                </a:lnTo>
                <a:lnTo>
                  <a:pt x="274" y="1373"/>
                </a:lnTo>
                <a:lnTo>
                  <a:pt x="273" y="1373"/>
                </a:lnTo>
                <a:lnTo>
                  <a:pt x="273" y="1372"/>
                </a:lnTo>
                <a:lnTo>
                  <a:pt x="272" y="1372"/>
                </a:lnTo>
                <a:lnTo>
                  <a:pt x="272" y="1371"/>
                </a:lnTo>
                <a:lnTo>
                  <a:pt x="272" y="1370"/>
                </a:lnTo>
                <a:lnTo>
                  <a:pt x="272" y="1369"/>
                </a:lnTo>
                <a:lnTo>
                  <a:pt x="273" y="1369"/>
                </a:lnTo>
                <a:lnTo>
                  <a:pt x="274" y="1369"/>
                </a:lnTo>
                <a:lnTo>
                  <a:pt x="274" y="1370"/>
                </a:lnTo>
                <a:lnTo>
                  <a:pt x="275" y="1370"/>
                </a:lnTo>
                <a:lnTo>
                  <a:pt x="276" y="1370"/>
                </a:lnTo>
                <a:lnTo>
                  <a:pt x="277" y="1370"/>
                </a:lnTo>
                <a:lnTo>
                  <a:pt x="278" y="1370"/>
                </a:lnTo>
                <a:lnTo>
                  <a:pt x="279" y="1370"/>
                </a:lnTo>
                <a:lnTo>
                  <a:pt x="279" y="1370"/>
                </a:lnTo>
                <a:lnTo>
                  <a:pt x="280" y="1370"/>
                </a:lnTo>
                <a:lnTo>
                  <a:pt x="280" y="1369"/>
                </a:lnTo>
                <a:lnTo>
                  <a:pt x="280" y="1368"/>
                </a:lnTo>
                <a:lnTo>
                  <a:pt x="280" y="1367"/>
                </a:lnTo>
                <a:lnTo>
                  <a:pt x="281" y="1366"/>
                </a:lnTo>
                <a:lnTo>
                  <a:pt x="281" y="1365"/>
                </a:lnTo>
                <a:lnTo>
                  <a:pt x="282" y="1365"/>
                </a:lnTo>
                <a:lnTo>
                  <a:pt x="283" y="1365"/>
                </a:lnTo>
                <a:lnTo>
                  <a:pt x="284" y="1365"/>
                </a:lnTo>
                <a:lnTo>
                  <a:pt x="285" y="1365"/>
                </a:lnTo>
                <a:lnTo>
                  <a:pt x="286" y="1366"/>
                </a:lnTo>
                <a:lnTo>
                  <a:pt x="287" y="1365"/>
                </a:lnTo>
                <a:lnTo>
                  <a:pt x="287" y="1364"/>
                </a:lnTo>
                <a:lnTo>
                  <a:pt x="287" y="1363"/>
                </a:lnTo>
                <a:lnTo>
                  <a:pt x="286" y="1363"/>
                </a:lnTo>
                <a:lnTo>
                  <a:pt x="285" y="1362"/>
                </a:lnTo>
                <a:lnTo>
                  <a:pt x="285" y="1361"/>
                </a:lnTo>
                <a:lnTo>
                  <a:pt x="284" y="1361"/>
                </a:lnTo>
                <a:lnTo>
                  <a:pt x="283" y="1360"/>
                </a:lnTo>
                <a:lnTo>
                  <a:pt x="282" y="1360"/>
                </a:lnTo>
                <a:lnTo>
                  <a:pt x="282" y="1359"/>
                </a:lnTo>
                <a:lnTo>
                  <a:pt x="281" y="1358"/>
                </a:lnTo>
                <a:lnTo>
                  <a:pt x="280" y="1357"/>
                </a:lnTo>
                <a:lnTo>
                  <a:pt x="279" y="1357"/>
                </a:lnTo>
                <a:lnTo>
                  <a:pt x="279" y="1356"/>
                </a:lnTo>
                <a:lnTo>
                  <a:pt x="278" y="1356"/>
                </a:lnTo>
                <a:lnTo>
                  <a:pt x="278" y="1355"/>
                </a:lnTo>
                <a:lnTo>
                  <a:pt x="277" y="1355"/>
                </a:lnTo>
                <a:lnTo>
                  <a:pt x="277" y="1355"/>
                </a:lnTo>
                <a:lnTo>
                  <a:pt x="276" y="1355"/>
                </a:lnTo>
                <a:lnTo>
                  <a:pt x="276" y="1354"/>
                </a:lnTo>
                <a:lnTo>
                  <a:pt x="275" y="1354"/>
                </a:lnTo>
                <a:lnTo>
                  <a:pt x="274" y="1353"/>
                </a:lnTo>
                <a:lnTo>
                  <a:pt x="273" y="1352"/>
                </a:lnTo>
                <a:lnTo>
                  <a:pt x="272" y="1351"/>
                </a:lnTo>
                <a:lnTo>
                  <a:pt x="272" y="1350"/>
                </a:lnTo>
                <a:lnTo>
                  <a:pt x="271" y="1350"/>
                </a:lnTo>
                <a:lnTo>
                  <a:pt x="271" y="1349"/>
                </a:lnTo>
                <a:lnTo>
                  <a:pt x="270" y="1348"/>
                </a:lnTo>
                <a:lnTo>
                  <a:pt x="269" y="1347"/>
                </a:lnTo>
                <a:lnTo>
                  <a:pt x="269" y="1346"/>
                </a:lnTo>
                <a:lnTo>
                  <a:pt x="268" y="1346"/>
                </a:lnTo>
                <a:lnTo>
                  <a:pt x="268" y="1345"/>
                </a:lnTo>
                <a:lnTo>
                  <a:pt x="267" y="1345"/>
                </a:lnTo>
                <a:lnTo>
                  <a:pt x="267" y="1344"/>
                </a:lnTo>
                <a:lnTo>
                  <a:pt x="266" y="1344"/>
                </a:lnTo>
                <a:lnTo>
                  <a:pt x="265" y="1343"/>
                </a:lnTo>
                <a:lnTo>
                  <a:pt x="264" y="1343"/>
                </a:lnTo>
                <a:lnTo>
                  <a:pt x="263" y="1342"/>
                </a:lnTo>
                <a:lnTo>
                  <a:pt x="262" y="1342"/>
                </a:lnTo>
                <a:lnTo>
                  <a:pt x="261" y="1342"/>
                </a:lnTo>
                <a:lnTo>
                  <a:pt x="260" y="1342"/>
                </a:lnTo>
                <a:lnTo>
                  <a:pt x="260" y="1341"/>
                </a:lnTo>
                <a:lnTo>
                  <a:pt x="259" y="1341"/>
                </a:lnTo>
                <a:lnTo>
                  <a:pt x="259" y="1341"/>
                </a:lnTo>
                <a:lnTo>
                  <a:pt x="259" y="1340"/>
                </a:lnTo>
                <a:lnTo>
                  <a:pt x="258" y="1340"/>
                </a:lnTo>
                <a:lnTo>
                  <a:pt x="257" y="1340"/>
                </a:lnTo>
                <a:lnTo>
                  <a:pt x="256" y="1340"/>
                </a:lnTo>
                <a:lnTo>
                  <a:pt x="256" y="1339"/>
                </a:lnTo>
                <a:lnTo>
                  <a:pt x="255" y="1339"/>
                </a:lnTo>
                <a:lnTo>
                  <a:pt x="254" y="1339"/>
                </a:lnTo>
                <a:lnTo>
                  <a:pt x="254" y="1338"/>
                </a:lnTo>
                <a:lnTo>
                  <a:pt x="253" y="1338"/>
                </a:lnTo>
                <a:lnTo>
                  <a:pt x="252" y="1338"/>
                </a:lnTo>
                <a:lnTo>
                  <a:pt x="252" y="1337"/>
                </a:lnTo>
                <a:lnTo>
                  <a:pt x="251" y="1337"/>
                </a:lnTo>
                <a:lnTo>
                  <a:pt x="250" y="1337"/>
                </a:lnTo>
                <a:lnTo>
                  <a:pt x="250" y="1336"/>
                </a:lnTo>
                <a:lnTo>
                  <a:pt x="249" y="1336"/>
                </a:lnTo>
                <a:lnTo>
                  <a:pt x="248" y="1336"/>
                </a:lnTo>
                <a:lnTo>
                  <a:pt x="247" y="1335"/>
                </a:lnTo>
                <a:lnTo>
                  <a:pt x="246" y="1335"/>
                </a:lnTo>
                <a:lnTo>
                  <a:pt x="245" y="1334"/>
                </a:lnTo>
                <a:lnTo>
                  <a:pt x="244" y="1334"/>
                </a:lnTo>
                <a:lnTo>
                  <a:pt x="243" y="1334"/>
                </a:lnTo>
                <a:lnTo>
                  <a:pt x="242" y="1334"/>
                </a:lnTo>
                <a:lnTo>
                  <a:pt x="241" y="1334"/>
                </a:lnTo>
                <a:lnTo>
                  <a:pt x="240" y="1334"/>
                </a:lnTo>
                <a:lnTo>
                  <a:pt x="239" y="1334"/>
                </a:lnTo>
                <a:lnTo>
                  <a:pt x="238" y="1333"/>
                </a:lnTo>
                <a:lnTo>
                  <a:pt x="238" y="1332"/>
                </a:lnTo>
                <a:lnTo>
                  <a:pt x="238" y="1331"/>
                </a:lnTo>
                <a:lnTo>
                  <a:pt x="238" y="1330"/>
                </a:lnTo>
                <a:lnTo>
                  <a:pt x="237" y="1330"/>
                </a:lnTo>
                <a:lnTo>
                  <a:pt x="237" y="1329"/>
                </a:lnTo>
                <a:lnTo>
                  <a:pt x="237" y="1327"/>
                </a:lnTo>
                <a:lnTo>
                  <a:pt x="237" y="1326"/>
                </a:lnTo>
                <a:lnTo>
                  <a:pt x="238" y="1325"/>
                </a:lnTo>
                <a:lnTo>
                  <a:pt x="238" y="1324"/>
                </a:lnTo>
                <a:lnTo>
                  <a:pt x="238" y="1323"/>
                </a:lnTo>
                <a:lnTo>
                  <a:pt x="238" y="1322"/>
                </a:lnTo>
                <a:lnTo>
                  <a:pt x="238" y="1321"/>
                </a:lnTo>
                <a:lnTo>
                  <a:pt x="239" y="1321"/>
                </a:lnTo>
                <a:lnTo>
                  <a:pt x="239" y="1320"/>
                </a:lnTo>
                <a:lnTo>
                  <a:pt x="240" y="1319"/>
                </a:lnTo>
                <a:lnTo>
                  <a:pt x="242" y="1318"/>
                </a:lnTo>
                <a:lnTo>
                  <a:pt x="243" y="1317"/>
                </a:lnTo>
                <a:lnTo>
                  <a:pt x="244" y="1316"/>
                </a:lnTo>
                <a:lnTo>
                  <a:pt x="245" y="1315"/>
                </a:lnTo>
                <a:lnTo>
                  <a:pt x="246" y="1314"/>
                </a:lnTo>
                <a:lnTo>
                  <a:pt x="247" y="1314"/>
                </a:lnTo>
                <a:lnTo>
                  <a:pt x="247" y="1313"/>
                </a:lnTo>
                <a:lnTo>
                  <a:pt x="247" y="1312"/>
                </a:lnTo>
                <a:lnTo>
                  <a:pt x="246" y="1311"/>
                </a:lnTo>
                <a:lnTo>
                  <a:pt x="246" y="1310"/>
                </a:lnTo>
                <a:lnTo>
                  <a:pt x="246" y="1309"/>
                </a:lnTo>
                <a:lnTo>
                  <a:pt x="246" y="1308"/>
                </a:lnTo>
                <a:lnTo>
                  <a:pt x="247" y="1308"/>
                </a:lnTo>
                <a:lnTo>
                  <a:pt x="247" y="1307"/>
                </a:lnTo>
                <a:lnTo>
                  <a:pt x="248" y="1307"/>
                </a:lnTo>
                <a:lnTo>
                  <a:pt x="249" y="1307"/>
                </a:lnTo>
                <a:lnTo>
                  <a:pt x="250" y="1307"/>
                </a:lnTo>
                <a:lnTo>
                  <a:pt x="250" y="1308"/>
                </a:lnTo>
                <a:lnTo>
                  <a:pt x="251" y="1307"/>
                </a:lnTo>
                <a:lnTo>
                  <a:pt x="252" y="1307"/>
                </a:lnTo>
                <a:lnTo>
                  <a:pt x="252" y="1306"/>
                </a:lnTo>
                <a:lnTo>
                  <a:pt x="252" y="1305"/>
                </a:lnTo>
                <a:lnTo>
                  <a:pt x="252" y="1304"/>
                </a:lnTo>
                <a:lnTo>
                  <a:pt x="251" y="1304"/>
                </a:lnTo>
                <a:lnTo>
                  <a:pt x="250" y="1304"/>
                </a:lnTo>
                <a:lnTo>
                  <a:pt x="249" y="1304"/>
                </a:lnTo>
                <a:lnTo>
                  <a:pt x="248" y="1304"/>
                </a:lnTo>
                <a:lnTo>
                  <a:pt x="247" y="1304"/>
                </a:lnTo>
                <a:lnTo>
                  <a:pt x="246" y="1304"/>
                </a:lnTo>
                <a:lnTo>
                  <a:pt x="245" y="1303"/>
                </a:lnTo>
                <a:lnTo>
                  <a:pt x="245" y="1302"/>
                </a:lnTo>
                <a:lnTo>
                  <a:pt x="245" y="1301"/>
                </a:lnTo>
                <a:lnTo>
                  <a:pt x="246" y="1300"/>
                </a:lnTo>
                <a:lnTo>
                  <a:pt x="246" y="1299"/>
                </a:lnTo>
                <a:lnTo>
                  <a:pt x="247" y="1299"/>
                </a:lnTo>
                <a:lnTo>
                  <a:pt x="247" y="1298"/>
                </a:lnTo>
                <a:lnTo>
                  <a:pt x="248" y="1298"/>
                </a:lnTo>
                <a:lnTo>
                  <a:pt x="249" y="1299"/>
                </a:lnTo>
                <a:lnTo>
                  <a:pt x="250" y="1299"/>
                </a:lnTo>
                <a:lnTo>
                  <a:pt x="251" y="1299"/>
                </a:lnTo>
                <a:lnTo>
                  <a:pt x="252" y="1299"/>
                </a:lnTo>
                <a:lnTo>
                  <a:pt x="253" y="1299"/>
                </a:lnTo>
                <a:lnTo>
                  <a:pt x="254" y="1299"/>
                </a:lnTo>
                <a:lnTo>
                  <a:pt x="254" y="1298"/>
                </a:lnTo>
                <a:lnTo>
                  <a:pt x="254" y="1297"/>
                </a:lnTo>
                <a:lnTo>
                  <a:pt x="253" y="1297"/>
                </a:lnTo>
                <a:lnTo>
                  <a:pt x="252" y="1297"/>
                </a:lnTo>
                <a:lnTo>
                  <a:pt x="252" y="1296"/>
                </a:lnTo>
                <a:lnTo>
                  <a:pt x="251" y="1296"/>
                </a:lnTo>
                <a:lnTo>
                  <a:pt x="251" y="1295"/>
                </a:lnTo>
                <a:lnTo>
                  <a:pt x="250" y="1295"/>
                </a:lnTo>
                <a:lnTo>
                  <a:pt x="250" y="1294"/>
                </a:lnTo>
                <a:lnTo>
                  <a:pt x="249" y="1294"/>
                </a:lnTo>
                <a:lnTo>
                  <a:pt x="249" y="1293"/>
                </a:lnTo>
                <a:lnTo>
                  <a:pt x="248" y="1293"/>
                </a:lnTo>
                <a:lnTo>
                  <a:pt x="248" y="1292"/>
                </a:lnTo>
                <a:lnTo>
                  <a:pt x="249" y="1292"/>
                </a:lnTo>
                <a:lnTo>
                  <a:pt x="249" y="1291"/>
                </a:lnTo>
                <a:lnTo>
                  <a:pt x="249" y="1288"/>
                </a:lnTo>
                <a:lnTo>
                  <a:pt x="250" y="1287"/>
                </a:lnTo>
                <a:lnTo>
                  <a:pt x="251" y="1287"/>
                </a:lnTo>
                <a:lnTo>
                  <a:pt x="253" y="1286"/>
                </a:lnTo>
                <a:lnTo>
                  <a:pt x="255" y="1284"/>
                </a:lnTo>
                <a:lnTo>
                  <a:pt x="256" y="1283"/>
                </a:lnTo>
                <a:lnTo>
                  <a:pt x="257" y="1282"/>
                </a:lnTo>
                <a:lnTo>
                  <a:pt x="256" y="1281"/>
                </a:lnTo>
                <a:lnTo>
                  <a:pt x="255" y="1277"/>
                </a:lnTo>
                <a:lnTo>
                  <a:pt x="255" y="1276"/>
                </a:lnTo>
                <a:lnTo>
                  <a:pt x="254" y="1274"/>
                </a:lnTo>
                <a:lnTo>
                  <a:pt x="253" y="1273"/>
                </a:lnTo>
                <a:lnTo>
                  <a:pt x="250" y="1273"/>
                </a:lnTo>
                <a:lnTo>
                  <a:pt x="249" y="1273"/>
                </a:lnTo>
                <a:lnTo>
                  <a:pt x="249" y="1272"/>
                </a:lnTo>
                <a:lnTo>
                  <a:pt x="247" y="1272"/>
                </a:lnTo>
                <a:lnTo>
                  <a:pt x="247" y="1271"/>
                </a:lnTo>
                <a:lnTo>
                  <a:pt x="245" y="1271"/>
                </a:lnTo>
                <a:lnTo>
                  <a:pt x="245" y="1270"/>
                </a:lnTo>
                <a:lnTo>
                  <a:pt x="243" y="1269"/>
                </a:lnTo>
                <a:lnTo>
                  <a:pt x="242" y="1268"/>
                </a:lnTo>
                <a:lnTo>
                  <a:pt x="242" y="1266"/>
                </a:lnTo>
                <a:lnTo>
                  <a:pt x="242" y="1265"/>
                </a:lnTo>
                <a:lnTo>
                  <a:pt x="241" y="1264"/>
                </a:lnTo>
                <a:lnTo>
                  <a:pt x="241" y="1263"/>
                </a:lnTo>
                <a:lnTo>
                  <a:pt x="241" y="1262"/>
                </a:lnTo>
                <a:lnTo>
                  <a:pt x="241" y="1261"/>
                </a:lnTo>
                <a:lnTo>
                  <a:pt x="241" y="1260"/>
                </a:lnTo>
                <a:lnTo>
                  <a:pt x="241" y="1259"/>
                </a:lnTo>
                <a:lnTo>
                  <a:pt x="242" y="1258"/>
                </a:lnTo>
                <a:lnTo>
                  <a:pt x="242" y="1257"/>
                </a:lnTo>
                <a:lnTo>
                  <a:pt x="242" y="1256"/>
                </a:lnTo>
                <a:lnTo>
                  <a:pt x="242" y="1255"/>
                </a:lnTo>
                <a:lnTo>
                  <a:pt x="243" y="1254"/>
                </a:lnTo>
                <a:lnTo>
                  <a:pt x="243" y="1253"/>
                </a:lnTo>
                <a:lnTo>
                  <a:pt x="243" y="1252"/>
                </a:lnTo>
                <a:lnTo>
                  <a:pt x="243" y="1252"/>
                </a:lnTo>
                <a:lnTo>
                  <a:pt x="243" y="1251"/>
                </a:lnTo>
                <a:lnTo>
                  <a:pt x="242" y="1250"/>
                </a:lnTo>
                <a:lnTo>
                  <a:pt x="242" y="1248"/>
                </a:lnTo>
                <a:lnTo>
                  <a:pt x="241" y="1248"/>
                </a:lnTo>
                <a:lnTo>
                  <a:pt x="241" y="1247"/>
                </a:lnTo>
                <a:lnTo>
                  <a:pt x="241" y="1246"/>
                </a:lnTo>
                <a:lnTo>
                  <a:pt x="241" y="1245"/>
                </a:lnTo>
                <a:lnTo>
                  <a:pt x="242" y="1244"/>
                </a:lnTo>
                <a:lnTo>
                  <a:pt x="242" y="1243"/>
                </a:lnTo>
                <a:lnTo>
                  <a:pt x="241" y="1242"/>
                </a:lnTo>
                <a:lnTo>
                  <a:pt x="241" y="1241"/>
                </a:lnTo>
                <a:lnTo>
                  <a:pt x="241" y="1240"/>
                </a:lnTo>
                <a:lnTo>
                  <a:pt x="240" y="1240"/>
                </a:lnTo>
                <a:lnTo>
                  <a:pt x="240" y="1239"/>
                </a:lnTo>
                <a:lnTo>
                  <a:pt x="240" y="1238"/>
                </a:lnTo>
                <a:lnTo>
                  <a:pt x="240" y="1237"/>
                </a:lnTo>
                <a:lnTo>
                  <a:pt x="239" y="1236"/>
                </a:lnTo>
                <a:lnTo>
                  <a:pt x="238" y="1235"/>
                </a:lnTo>
                <a:lnTo>
                  <a:pt x="238" y="1234"/>
                </a:lnTo>
                <a:lnTo>
                  <a:pt x="238" y="1233"/>
                </a:lnTo>
                <a:lnTo>
                  <a:pt x="238" y="1232"/>
                </a:lnTo>
                <a:lnTo>
                  <a:pt x="238" y="1232"/>
                </a:lnTo>
                <a:lnTo>
                  <a:pt x="237" y="1232"/>
                </a:lnTo>
                <a:lnTo>
                  <a:pt x="236" y="1232"/>
                </a:lnTo>
                <a:lnTo>
                  <a:pt x="235" y="1232"/>
                </a:lnTo>
                <a:lnTo>
                  <a:pt x="235" y="1231"/>
                </a:lnTo>
                <a:lnTo>
                  <a:pt x="235" y="1230"/>
                </a:lnTo>
                <a:lnTo>
                  <a:pt x="235" y="1229"/>
                </a:lnTo>
                <a:lnTo>
                  <a:pt x="234" y="1229"/>
                </a:lnTo>
                <a:lnTo>
                  <a:pt x="234" y="1228"/>
                </a:lnTo>
                <a:lnTo>
                  <a:pt x="233" y="1228"/>
                </a:lnTo>
                <a:lnTo>
                  <a:pt x="233" y="1227"/>
                </a:lnTo>
                <a:lnTo>
                  <a:pt x="232" y="1227"/>
                </a:lnTo>
                <a:lnTo>
                  <a:pt x="232" y="1226"/>
                </a:lnTo>
                <a:lnTo>
                  <a:pt x="232" y="1224"/>
                </a:lnTo>
                <a:lnTo>
                  <a:pt x="232" y="1223"/>
                </a:lnTo>
                <a:lnTo>
                  <a:pt x="231" y="1223"/>
                </a:lnTo>
                <a:lnTo>
                  <a:pt x="230" y="1222"/>
                </a:lnTo>
                <a:lnTo>
                  <a:pt x="229" y="1222"/>
                </a:lnTo>
                <a:lnTo>
                  <a:pt x="228" y="1222"/>
                </a:lnTo>
                <a:lnTo>
                  <a:pt x="227" y="1222"/>
                </a:lnTo>
                <a:lnTo>
                  <a:pt x="227" y="1221"/>
                </a:lnTo>
                <a:lnTo>
                  <a:pt x="227" y="1219"/>
                </a:lnTo>
                <a:lnTo>
                  <a:pt x="227" y="1218"/>
                </a:lnTo>
                <a:lnTo>
                  <a:pt x="226" y="1218"/>
                </a:lnTo>
                <a:lnTo>
                  <a:pt x="226" y="1217"/>
                </a:lnTo>
                <a:lnTo>
                  <a:pt x="225" y="1217"/>
                </a:lnTo>
                <a:lnTo>
                  <a:pt x="225" y="1216"/>
                </a:lnTo>
                <a:lnTo>
                  <a:pt x="224" y="1216"/>
                </a:lnTo>
                <a:lnTo>
                  <a:pt x="223" y="1216"/>
                </a:lnTo>
                <a:lnTo>
                  <a:pt x="222" y="1216"/>
                </a:lnTo>
                <a:lnTo>
                  <a:pt x="222" y="1215"/>
                </a:lnTo>
                <a:lnTo>
                  <a:pt x="222" y="1214"/>
                </a:lnTo>
                <a:lnTo>
                  <a:pt x="221" y="1213"/>
                </a:lnTo>
                <a:lnTo>
                  <a:pt x="221" y="1212"/>
                </a:lnTo>
                <a:lnTo>
                  <a:pt x="220" y="1212"/>
                </a:lnTo>
                <a:lnTo>
                  <a:pt x="219" y="1212"/>
                </a:lnTo>
                <a:lnTo>
                  <a:pt x="219" y="1211"/>
                </a:lnTo>
                <a:lnTo>
                  <a:pt x="218" y="1211"/>
                </a:lnTo>
                <a:lnTo>
                  <a:pt x="218" y="1210"/>
                </a:lnTo>
                <a:lnTo>
                  <a:pt x="217" y="1209"/>
                </a:lnTo>
                <a:lnTo>
                  <a:pt x="218" y="1208"/>
                </a:lnTo>
                <a:lnTo>
                  <a:pt x="217" y="1208"/>
                </a:lnTo>
                <a:lnTo>
                  <a:pt x="217" y="1207"/>
                </a:lnTo>
                <a:lnTo>
                  <a:pt x="216" y="1206"/>
                </a:lnTo>
                <a:lnTo>
                  <a:pt x="215" y="1205"/>
                </a:lnTo>
                <a:lnTo>
                  <a:pt x="214" y="1205"/>
                </a:lnTo>
                <a:lnTo>
                  <a:pt x="213" y="1205"/>
                </a:lnTo>
                <a:lnTo>
                  <a:pt x="213" y="1204"/>
                </a:lnTo>
                <a:lnTo>
                  <a:pt x="212" y="1202"/>
                </a:lnTo>
                <a:lnTo>
                  <a:pt x="211" y="1201"/>
                </a:lnTo>
                <a:lnTo>
                  <a:pt x="211" y="1200"/>
                </a:lnTo>
                <a:lnTo>
                  <a:pt x="210" y="1199"/>
                </a:lnTo>
                <a:lnTo>
                  <a:pt x="210" y="1198"/>
                </a:lnTo>
                <a:lnTo>
                  <a:pt x="209" y="1198"/>
                </a:lnTo>
                <a:lnTo>
                  <a:pt x="209" y="1197"/>
                </a:lnTo>
                <a:lnTo>
                  <a:pt x="209" y="1196"/>
                </a:lnTo>
                <a:lnTo>
                  <a:pt x="208" y="1195"/>
                </a:lnTo>
                <a:lnTo>
                  <a:pt x="208" y="1194"/>
                </a:lnTo>
                <a:lnTo>
                  <a:pt x="208" y="1193"/>
                </a:lnTo>
                <a:lnTo>
                  <a:pt x="207" y="1192"/>
                </a:lnTo>
                <a:lnTo>
                  <a:pt x="207" y="1191"/>
                </a:lnTo>
                <a:lnTo>
                  <a:pt x="207" y="1191"/>
                </a:lnTo>
                <a:lnTo>
                  <a:pt x="207" y="1190"/>
                </a:lnTo>
                <a:lnTo>
                  <a:pt x="207" y="1189"/>
                </a:lnTo>
                <a:lnTo>
                  <a:pt x="206" y="1189"/>
                </a:lnTo>
                <a:lnTo>
                  <a:pt x="206" y="1188"/>
                </a:lnTo>
                <a:lnTo>
                  <a:pt x="206" y="1187"/>
                </a:lnTo>
                <a:lnTo>
                  <a:pt x="206" y="1186"/>
                </a:lnTo>
                <a:lnTo>
                  <a:pt x="205" y="1185"/>
                </a:lnTo>
                <a:lnTo>
                  <a:pt x="204" y="1184"/>
                </a:lnTo>
                <a:lnTo>
                  <a:pt x="203" y="1183"/>
                </a:lnTo>
                <a:lnTo>
                  <a:pt x="203" y="1182"/>
                </a:lnTo>
                <a:lnTo>
                  <a:pt x="203" y="1181"/>
                </a:lnTo>
                <a:lnTo>
                  <a:pt x="203" y="1180"/>
                </a:lnTo>
                <a:lnTo>
                  <a:pt x="204" y="1180"/>
                </a:lnTo>
                <a:lnTo>
                  <a:pt x="205" y="1180"/>
                </a:lnTo>
                <a:lnTo>
                  <a:pt x="205" y="1179"/>
                </a:lnTo>
                <a:lnTo>
                  <a:pt x="205" y="1178"/>
                </a:lnTo>
                <a:lnTo>
                  <a:pt x="206" y="1178"/>
                </a:lnTo>
                <a:lnTo>
                  <a:pt x="206" y="1177"/>
                </a:lnTo>
                <a:lnTo>
                  <a:pt x="206" y="1176"/>
                </a:lnTo>
                <a:lnTo>
                  <a:pt x="205" y="1176"/>
                </a:lnTo>
                <a:lnTo>
                  <a:pt x="204" y="1176"/>
                </a:lnTo>
                <a:lnTo>
                  <a:pt x="204" y="1177"/>
                </a:lnTo>
                <a:lnTo>
                  <a:pt x="203" y="1177"/>
                </a:lnTo>
                <a:lnTo>
                  <a:pt x="202" y="1177"/>
                </a:lnTo>
                <a:lnTo>
                  <a:pt x="201" y="1177"/>
                </a:lnTo>
                <a:lnTo>
                  <a:pt x="201" y="1176"/>
                </a:lnTo>
                <a:lnTo>
                  <a:pt x="200" y="1176"/>
                </a:lnTo>
                <a:lnTo>
                  <a:pt x="200" y="1177"/>
                </a:lnTo>
                <a:lnTo>
                  <a:pt x="199" y="1177"/>
                </a:lnTo>
                <a:lnTo>
                  <a:pt x="199" y="1176"/>
                </a:lnTo>
                <a:lnTo>
                  <a:pt x="199" y="1177"/>
                </a:lnTo>
                <a:lnTo>
                  <a:pt x="199" y="1176"/>
                </a:lnTo>
                <a:lnTo>
                  <a:pt x="199" y="1175"/>
                </a:lnTo>
                <a:lnTo>
                  <a:pt x="198" y="1175"/>
                </a:lnTo>
                <a:lnTo>
                  <a:pt x="199" y="1175"/>
                </a:lnTo>
                <a:lnTo>
                  <a:pt x="198" y="1175"/>
                </a:lnTo>
                <a:lnTo>
                  <a:pt x="198" y="1174"/>
                </a:lnTo>
                <a:lnTo>
                  <a:pt x="197" y="1174"/>
                </a:lnTo>
                <a:lnTo>
                  <a:pt x="197" y="1173"/>
                </a:lnTo>
                <a:lnTo>
                  <a:pt x="197" y="1172"/>
                </a:lnTo>
                <a:lnTo>
                  <a:pt x="197" y="1172"/>
                </a:lnTo>
                <a:lnTo>
                  <a:pt x="197" y="1171"/>
                </a:lnTo>
                <a:lnTo>
                  <a:pt x="197" y="1171"/>
                </a:lnTo>
                <a:lnTo>
                  <a:pt x="197" y="1170"/>
                </a:lnTo>
                <a:lnTo>
                  <a:pt x="198" y="1170"/>
                </a:lnTo>
                <a:lnTo>
                  <a:pt x="198" y="1170"/>
                </a:lnTo>
                <a:lnTo>
                  <a:pt x="199" y="1170"/>
                </a:lnTo>
                <a:lnTo>
                  <a:pt x="199" y="1169"/>
                </a:lnTo>
                <a:lnTo>
                  <a:pt x="200" y="1168"/>
                </a:lnTo>
                <a:lnTo>
                  <a:pt x="201" y="1168"/>
                </a:lnTo>
                <a:lnTo>
                  <a:pt x="202" y="1168"/>
                </a:lnTo>
                <a:lnTo>
                  <a:pt x="202" y="1167"/>
                </a:lnTo>
                <a:lnTo>
                  <a:pt x="203" y="1167"/>
                </a:lnTo>
                <a:lnTo>
                  <a:pt x="203" y="1166"/>
                </a:lnTo>
                <a:lnTo>
                  <a:pt x="204" y="1166"/>
                </a:lnTo>
                <a:lnTo>
                  <a:pt x="204" y="1165"/>
                </a:lnTo>
                <a:lnTo>
                  <a:pt x="203" y="1165"/>
                </a:lnTo>
                <a:lnTo>
                  <a:pt x="203" y="1164"/>
                </a:lnTo>
                <a:lnTo>
                  <a:pt x="202" y="1164"/>
                </a:lnTo>
                <a:lnTo>
                  <a:pt x="203" y="1163"/>
                </a:lnTo>
                <a:lnTo>
                  <a:pt x="202" y="1163"/>
                </a:lnTo>
                <a:lnTo>
                  <a:pt x="202" y="1162"/>
                </a:lnTo>
                <a:lnTo>
                  <a:pt x="202" y="1161"/>
                </a:lnTo>
                <a:lnTo>
                  <a:pt x="202" y="1160"/>
                </a:lnTo>
                <a:lnTo>
                  <a:pt x="202" y="1159"/>
                </a:lnTo>
                <a:lnTo>
                  <a:pt x="201" y="1159"/>
                </a:lnTo>
                <a:lnTo>
                  <a:pt x="201" y="1158"/>
                </a:lnTo>
                <a:lnTo>
                  <a:pt x="200" y="1158"/>
                </a:lnTo>
                <a:lnTo>
                  <a:pt x="200" y="1157"/>
                </a:lnTo>
                <a:lnTo>
                  <a:pt x="200" y="1156"/>
                </a:lnTo>
                <a:lnTo>
                  <a:pt x="199" y="1156"/>
                </a:lnTo>
                <a:lnTo>
                  <a:pt x="198" y="1156"/>
                </a:lnTo>
                <a:lnTo>
                  <a:pt x="198" y="1155"/>
                </a:lnTo>
                <a:lnTo>
                  <a:pt x="197" y="1154"/>
                </a:lnTo>
                <a:lnTo>
                  <a:pt x="197" y="1154"/>
                </a:lnTo>
                <a:lnTo>
                  <a:pt x="197" y="1153"/>
                </a:lnTo>
                <a:lnTo>
                  <a:pt x="196" y="1153"/>
                </a:lnTo>
                <a:lnTo>
                  <a:pt x="195" y="1153"/>
                </a:lnTo>
                <a:lnTo>
                  <a:pt x="194" y="1152"/>
                </a:lnTo>
                <a:lnTo>
                  <a:pt x="194" y="1151"/>
                </a:lnTo>
                <a:lnTo>
                  <a:pt x="193" y="1151"/>
                </a:lnTo>
                <a:lnTo>
                  <a:pt x="193" y="1150"/>
                </a:lnTo>
                <a:lnTo>
                  <a:pt x="193" y="1150"/>
                </a:lnTo>
                <a:lnTo>
                  <a:pt x="193" y="1149"/>
                </a:lnTo>
                <a:lnTo>
                  <a:pt x="192" y="1149"/>
                </a:lnTo>
                <a:lnTo>
                  <a:pt x="192" y="1148"/>
                </a:lnTo>
                <a:lnTo>
                  <a:pt x="192" y="1147"/>
                </a:lnTo>
                <a:lnTo>
                  <a:pt x="192" y="1146"/>
                </a:lnTo>
                <a:lnTo>
                  <a:pt x="192" y="1145"/>
                </a:lnTo>
                <a:lnTo>
                  <a:pt x="192" y="1144"/>
                </a:lnTo>
                <a:lnTo>
                  <a:pt x="192" y="1143"/>
                </a:lnTo>
                <a:lnTo>
                  <a:pt x="191" y="1143"/>
                </a:lnTo>
                <a:lnTo>
                  <a:pt x="191" y="1142"/>
                </a:lnTo>
                <a:lnTo>
                  <a:pt x="191" y="1141"/>
                </a:lnTo>
                <a:lnTo>
                  <a:pt x="191" y="1140"/>
                </a:lnTo>
                <a:lnTo>
                  <a:pt x="192" y="1140"/>
                </a:lnTo>
                <a:lnTo>
                  <a:pt x="192" y="1139"/>
                </a:lnTo>
                <a:lnTo>
                  <a:pt x="191" y="1139"/>
                </a:lnTo>
                <a:lnTo>
                  <a:pt x="191" y="1138"/>
                </a:lnTo>
                <a:lnTo>
                  <a:pt x="190" y="1138"/>
                </a:lnTo>
                <a:lnTo>
                  <a:pt x="190" y="1137"/>
                </a:lnTo>
                <a:lnTo>
                  <a:pt x="190" y="1136"/>
                </a:lnTo>
                <a:lnTo>
                  <a:pt x="190" y="1135"/>
                </a:lnTo>
                <a:lnTo>
                  <a:pt x="190" y="1134"/>
                </a:lnTo>
                <a:lnTo>
                  <a:pt x="191" y="1134"/>
                </a:lnTo>
                <a:lnTo>
                  <a:pt x="191" y="1133"/>
                </a:lnTo>
                <a:lnTo>
                  <a:pt x="191" y="1132"/>
                </a:lnTo>
                <a:lnTo>
                  <a:pt x="192" y="1131"/>
                </a:lnTo>
                <a:lnTo>
                  <a:pt x="192" y="1130"/>
                </a:lnTo>
                <a:lnTo>
                  <a:pt x="193" y="1130"/>
                </a:lnTo>
                <a:lnTo>
                  <a:pt x="193" y="1129"/>
                </a:lnTo>
                <a:lnTo>
                  <a:pt x="194" y="1129"/>
                </a:lnTo>
                <a:lnTo>
                  <a:pt x="194" y="1129"/>
                </a:lnTo>
                <a:lnTo>
                  <a:pt x="194" y="1128"/>
                </a:lnTo>
                <a:lnTo>
                  <a:pt x="194" y="1127"/>
                </a:lnTo>
                <a:lnTo>
                  <a:pt x="194" y="1125"/>
                </a:lnTo>
                <a:lnTo>
                  <a:pt x="193" y="1124"/>
                </a:lnTo>
                <a:lnTo>
                  <a:pt x="192" y="1124"/>
                </a:lnTo>
                <a:lnTo>
                  <a:pt x="191" y="1124"/>
                </a:lnTo>
                <a:lnTo>
                  <a:pt x="190" y="1123"/>
                </a:lnTo>
                <a:lnTo>
                  <a:pt x="189" y="1123"/>
                </a:lnTo>
                <a:lnTo>
                  <a:pt x="188" y="1123"/>
                </a:lnTo>
                <a:lnTo>
                  <a:pt x="187" y="1123"/>
                </a:lnTo>
                <a:lnTo>
                  <a:pt x="186" y="1122"/>
                </a:lnTo>
                <a:lnTo>
                  <a:pt x="185" y="1122"/>
                </a:lnTo>
                <a:lnTo>
                  <a:pt x="185" y="1121"/>
                </a:lnTo>
                <a:lnTo>
                  <a:pt x="184" y="1121"/>
                </a:lnTo>
                <a:lnTo>
                  <a:pt x="184" y="1120"/>
                </a:lnTo>
                <a:lnTo>
                  <a:pt x="183" y="1119"/>
                </a:lnTo>
                <a:lnTo>
                  <a:pt x="183" y="1118"/>
                </a:lnTo>
                <a:lnTo>
                  <a:pt x="183" y="1117"/>
                </a:lnTo>
                <a:lnTo>
                  <a:pt x="182" y="1117"/>
                </a:lnTo>
                <a:lnTo>
                  <a:pt x="182" y="1116"/>
                </a:lnTo>
                <a:lnTo>
                  <a:pt x="182" y="1115"/>
                </a:lnTo>
                <a:lnTo>
                  <a:pt x="181" y="1114"/>
                </a:lnTo>
                <a:lnTo>
                  <a:pt x="181" y="1113"/>
                </a:lnTo>
                <a:lnTo>
                  <a:pt x="181" y="1112"/>
                </a:lnTo>
                <a:lnTo>
                  <a:pt x="182" y="1112"/>
                </a:lnTo>
                <a:lnTo>
                  <a:pt x="182" y="1111"/>
                </a:lnTo>
                <a:lnTo>
                  <a:pt x="183" y="1111"/>
                </a:lnTo>
                <a:lnTo>
                  <a:pt x="183" y="1110"/>
                </a:lnTo>
                <a:lnTo>
                  <a:pt x="184" y="1110"/>
                </a:lnTo>
                <a:lnTo>
                  <a:pt x="184" y="1109"/>
                </a:lnTo>
                <a:lnTo>
                  <a:pt x="184" y="1109"/>
                </a:lnTo>
                <a:lnTo>
                  <a:pt x="185" y="1109"/>
                </a:lnTo>
                <a:lnTo>
                  <a:pt x="186" y="1109"/>
                </a:lnTo>
                <a:lnTo>
                  <a:pt x="186" y="1109"/>
                </a:lnTo>
                <a:lnTo>
                  <a:pt x="187" y="1109"/>
                </a:lnTo>
                <a:lnTo>
                  <a:pt x="189" y="1109"/>
                </a:lnTo>
                <a:lnTo>
                  <a:pt x="190" y="1109"/>
                </a:lnTo>
                <a:lnTo>
                  <a:pt x="190" y="1108"/>
                </a:lnTo>
                <a:lnTo>
                  <a:pt x="190" y="1107"/>
                </a:lnTo>
                <a:lnTo>
                  <a:pt x="190" y="1106"/>
                </a:lnTo>
                <a:lnTo>
                  <a:pt x="189" y="1106"/>
                </a:lnTo>
                <a:lnTo>
                  <a:pt x="189" y="1105"/>
                </a:lnTo>
                <a:lnTo>
                  <a:pt x="188" y="1105"/>
                </a:lnTo>
                <a:lnTo>
                  <a:pt x="187" y="1105"/>
                </a:lnTo>
                <a:lnTo>
                  <a:pt x="186" y="1104"/>
                </a:lnTo>
                <a:lnTo>
                  <a:pt x="186" y="1103"/>
                </a:lnTo>
                <a:lnTo>
                  <a:pt x="185" y="1103"/>
                </a:lnTo>
                <a:lnTo>
                  <a:pt x="185" y="1102"/>
                </a:lnTo>
                <a:lnTo>
                  <a:pt x="184" y="1102"/>
                </a:lnTo>
                <a:lnTo>
                  <a:pt x="183" y="1102"/>
                </a:lnTo>
                <a:lnTo>
                  <a:pt x="183" y="1101"/>
                </a:lnTo>
                <a:lnTo>
                  <a:pt x="182" y="1100"/>
                </a:lnTo>
                <a:lnTo>
                  <a:pt x="182" y="1099"/>
                </a:lnTo>
                <a:lnTo>
                  <a:pt x="182" y="1098"/>
                </a:lnTo>
                <a:lnTo>
                  <a:pt x="181" y="1098"/>
                </a:lnTo>
                <a:lnTo>
                  <a:pt x="180" y="1098"/>
                </a:lnTo>
                <a:lnTo>
                  <a:pt x="179" y="1098"/>
                </a:lnTo>
                <a:lnTo>
                  <a:pt x="178" y="1098"/>
                </a:lnTo>
                <a:lnTo>
                  <a:pt x="178" y="1097"/>
                </a:lnTo>
                <a:lnTo>
                  <a:pt x="177" y="1097"/>
                </a:lnTo>
                <a:lnTo>
                  <a:pt x="177" y="1096"/>
                </a:lnTo>
                <a:lnTo>
                  <a:pt x="177" y="1096"/>
                </a:lnTo>
                <a:lnTo>
                  <a:pt x="177" y="1095"/>
                </a:lnTo>
                <a:lnTo>
                  <a:pt x="176" y="1094"/>
                </a:lnTo>
                <a:lnTo>
                  <a:pt x="175" y="1093"/>
                </a:lnTo>
                <a:lnTo>
                  <a:pt x="175" y="1092"/>
                </a:lnTo>
                <a:lnTo>
                  <a:pt x="174" y="1092"/>
                </a:lnTo>
                <a:lnTo>
                  <a:pt x="174" y="1091"/>
                </a:lnTo>
                <a:lnTo>
                  <a:pt x="173" y="1091"/>
                </a:lnTo>
                <a:lnTo>
                  <a:pt x="173" y="1090"/>
                </a:lnTo>
                <a:lnTo>
                  <a:pt x="172" y="1090"/>
                </a:lnTo>
                <a:lnTo>
                  <a:pt x="172" y="1089"/>
                </a:lnTo>
                <a:lnTo>
                  <a:pt x="172" y="1088"/>
                </a:lnTo>
                <a:lnTo>
                  <a:pt x="171" y="1088"/>
                </a:lnTo>
                <a:lnTo>
                  <a:pt x="171" y="1088"/>
                </a:lnTo>
                <a:lnTo>
                  <a:pt x="171" y="1087"/>
                </a:lnTo>
                <a:lnTo>
                  <a:pt x="172" y="1087"/>
                </a:lnTo>
                <a:lnTo>
                  <a:pt x="173" y="1085"/>
                </a:lnTo>
                <a:lnTo>
                  <a:pt x="173" y="1084"/>
                </a:lnTo>
                <a:lnTo>
                  <a:pt x="172" y="1084"/>
                </a:lnTo>
                <a:lnTo>
                  <a:pt x="172" y="1083"/>
                </a:lnTo>
                <a:lnTo>
                  <a:pt x="172" y="1082"/>
                </a:lnTo>
                <a:lnTo>
                  <a:pt x="171" y="1081"/>
                </a:lnTo>
                <a:lnTo>
                  <a:pt x="171" y="1080"/>
                </a:lnTo>
                <a:lnTo>
                  <a:pt x="172" y="1079"/>
                </a:lnTo>
                <a:lnTo>
                  <a:pt x="172" y="1078"/>
                </a:lnTo>
                <a:lnTo>
                  <a:pt x="172" y="1077"/>
                </a:lnTo>
                <a:lnTo>
                  <a:pt x="173" y="1077"/>
                </a:lnTo>
                <a:lnTo>
                  <a:pt x="173" y="1076"/>
                </a:lnTo>
                <a:lnTo>
                  <a:pt x="174" y="1076"/>
                </a:lnTo>
                <a:lnTo>
                  <a:pt x="175" y="1075"/>
                </a:lnTo>
                <a:lnTo>
                  <a:pt x="176" y="1074"/>
                </a:lnTo>
                <a:lnTo>
                  <a:pt x="177" y="1074"/>
                </a:lnTo>
                <a:lnTo>
                  <a:pt x="177" y="1074"/>
                </a:lnTo>
                <a:lnTo>
                  <a:pt x="177" y="1073"/>
                </a:lnTo>
                <a:lnTo>
                  <a:pt x="177" y="1072"/>
                </a:lnTo>
                <a:lnTo>
                  <a:pt x="177" y="1071"/>
                </a:lnTo>
                <a:lnTo>
                  <a:pt x="177" y="1070"/>
                </a:lnTo>
                <a:lnTo>
                  <a:pt x="177" y="1070"/>
                </a:lnTo>
                <a:lnTo>
                  <a:pt x="177" y="1069"/>
                </a:lnTo>
                <a:lnTo>
                  <a:pt x="177" y="1068"/>
                </a:lnTo>
                <a:lnTo>
                  <a:pt x="176" y="1068"/>
                </a:lnTo>
                <a:lnTo>
                  <a:pt x="176" y="1068"/>
                </a:lnTo>
                <a:lnTo>
                  <a:pt x="175" y="1068"/>
                </a:lnTo>
                <a:lnTo>
                  <a:pt x="175" y="1067"/>
                </a:lnTo>
                <a:lnTo>
                  <a:pt x="174" y="1066"/>
                </a:lnTo>
                <a:lnTo>
                  <a:pt x="173" y="1066"/>
                </a:lnTo>
                <a:lnTo>
                  <a:pt x="173" y="1067"/>
                </a:lnTo>
                <a:lnTo>
                  <a:pt x="172" y="1067"/>
                </a:lnTo>
                <a:lnTo>
                  <a:pt x="172" y="1068"/>
                </a:lnTo>
                <a:lnTo>
                  <a:pt x="171" y="1068"/>
                </a:lnTo>
                <a:lnTo>
                  <a:pt x="170" y="1068"/>
                </a:lnTo>
                <a:lnTo>
                  <a:pt x="169" y="1068"/>
                </a:lnTo>
                <a:lnTo>
                  <a:pt x="168" y="1068"/>
                </a:lnTo>
                <a:lnTo>
                  <a:pt x="167" y="1068"/>
                </a:lnTo>
                <a:lnTo>
                  <a:pt x="167" y="1067"/>
                </a:lnTo>
                <a:lnTo>
                  <a:pt x="166" y="1067"/>
                </a:lnTo>
                <a:lnTo>
                  <a:pt x="166" y="1066"/>
                </a:lnTo>
                <a:lnTo>
                  <a:pt x="165" y="1066"/>
                </a:lnTo>
                <a:lnTo>
                  <a:pt x="165" y="1065"/>
                </a:lnTo>
                <a:lnTo>
                  <a:pt x="164" y="1064"/>
                </a:lnTo>
                <a:lnTo>
                  <a:pt x="164" y="1063"/>
                </a:lnTo>
                <a:lnTo>
                  <a:pt x="164" y="1062"/>
                </a:lnTo>
                <a:lnTo>
                  <a:pt x="164" y="1061"/>
                </a:lnTo>
                <a:lnTo>
                  <a:pt x="164" y="1060"/>
                </a:lnTo>
                <a:lnTo>
                  <a:pt x="164" y="1059"/>
                </a:lnTo>
                <a:lnTo>
                  <a:pt x="164" y="1058"/>
                </a:lnTo>
                <a:lnTo>
                  <a:pt x="164" y="1057"/>
                </a:lnTo>
                <a:lnTo>
                  <a:pt x="164" y="1056"/>
                </a:lnTo>
                <a:lnTo>
                  <a:pt x="164" y="1055"/>
                </a:lnTo>
                <a:lnTo>
                  <a:pt x="163" y="1055"/>
                </a:lnTo>
                <a:lnTo>
                  <a:pt x="163" y="1054"/>
                </a:lnTo>
                <a:lnTo>
                  <a:pt x="163" y="1053"/>
                </a:lnTo>
                <a:lnTo>
                  <a:pt x="163" y="1052"/>
                </a:lnTo>
                <a:lnTo>
                  <a:pt x="163" y="1051"/>
                </a:lnTo>
                <a:lnTo>
                  <a:pt x="162" y="1049"/>
                </a:lnTo>
                <a:lnTo>
                  <a:pt x="162" y="1048"/>
                </a:lnTo>
                <a:lnTo>
                  <a:pt x="162" y="1047"/>
                </a:lnTo>
                <a:lnTo>
                  <a:pt x="162" y="1047"/>
                </a:lnTo>
                <a:lnTo>
                  <a:pt x="162" y="1045"/>
                </a:lnTo>
                <a:lnTo>
                  <a:pt x="162" y="1044"/>
                </a:lnTo>
                <a:lnTo>
                  <a:pt x="161" y="1043"/>
                </a:lnTo>
                <a:lnTo>
                  <a:pt x="161" y="1042"/>
                </a:lnTo>
                <a:lnTo>
                  <a:pt x="161" y="1039"/>
                </a:lnTo>
                <a:lnTo>
                  <a:pt x="161" y="1038"/>
                </a:lnTo>
                <a:lnTo>
                  <a:pt x="161" y="1037"/>
                </a:lnTo>
                <a:lnTo>
                  <a:pt x="160" y="1037"/>
                </a:lnTo>
                <a:lnTo>
                  <a:pt x="160" y="1036"/>
                </a:lnTo>
                <a:lnTo>
                  <a:pt x="160" y="1035"/>
                </a:lnTo>
                <a:lnTo>
                  <a:pt x="160" y="1033"/>
                </a:lnTo>
                <a:lnTo>
                  <a:pt x="160" y="1031"/>
                </a:lnTo>
                <a:lnTo>
                  <a:pt x="159" y="1031"/>
                </a:lnTo>
                <a:lnTo>
                  <a:pt x="159" y="1027"/>
                </a:lnTo>
                <a:lnTo>
                  <a:pt x="159" y="1027"/>
                </a:lnTo>
                <a:lnTo>
                  <a:pt x="158" y="1023"/>
                </a:lnTo>
                <a:lnTo>
                  <a:pt x="158" y="1022"/>
                </a:lnTo>
                <a:lnTo>
                  <a:pt x="158" y="1020"/>
                </a:lnTo>
                <a:lnTo>
                  <a:pt x="158" y="1019"/>
                </a:lnTo>
                <a:lnTo>
                  <a:pt x="157" y="1018"/>
                </a:lnTo>
                <a:lnTo>
                  <a:pt x="157" y="1017"/>
                </a:lnTo>
                <a:lnTo>
                  <a:pt x="157" y="1016"/>
                </a:lnTo>
                <a:lnTo>
                  <a:pt x="157" y="1015"/>
                </a:lnTo>
                <a:lnTo>
                  <a:pt x="156" y="1013"/>
                </a:lnTo>
                <a:lnTo>
                  <a:pt x="156" y="1012"/>
                </a:lnTo>
                <a:lnTo>
                  <a:pt x="156" y="1011"/>
                </a:lnTo>
                <a:lnTo>
                  <a:pt x="156" y="1008"/>
                </a:lnTo>
                <a:lnTo>
                  <a:pt x="156" y="1007"/>
                </a:lnTo>
                <a:lnTo>
                  <a:pt x="156" y="1007"/>
                </a:lnTo>
                <a:lnTo>
                  <a:pt x="156" y="1006"/>
                </a:lnTo>
                <a:lnTo>
                  <a:pt x="156" y="1005"/>
                </a:lnTo>
                <a:lnTo>
                  <a:pt x="156" y="1004"/>
                </a:lnTo>
                <a:lnTo>
                  <a:pt x="156" y="1003"/>
                </a:lnTo>
                <a:lnTo>
                  <a:pt x="155" y="1001"/>
                </a:lnTo>
                <a:lnTo>
                  <a:pt x="155" y="999"/>
                </a:lnTo>
                <a:lnTo>
                  <a:pt x="155" y="998"/>
                </a:lnTo>
                <a:lnTo>
                  <a:pt x="155" y="996"/>
                </a:lnTo>
                <a:lnTo>
                  <a:pt x="154" y="994"/>
                </a:lnTo>
                <a:lnTo>
                  <a:pt x="154" y="989"/>
                </a:lnTo>
                <a:lnTo>
                  <a:pt x="153" y="988"/>
                </a:lnTo>
                <a:lnTo>
                  <a:pt x="153" y="986"/>
                </a:lnTo>
                <a:lnTo>
                  <a:pt x="153" y="984"/>
                </a:lnTo>
                <a:lnTo>
                  <a:pt x="152" y="983"/>
                </a:lnTo>
                <a:lnTo>
                  <a:pt x="152" y="979"/>
                </a:lnTo>
                <a:lnTo>
                  <a:pt x="152" y="978"/>
                </a:lnTo>
                <a:lnTo>
                  <a:pt x="151" y="977"/>
                </a:lnTo>
                <a:lnTo>
                  <a:pt x="151" y="976"/>
                </a:lnTo>
                <a:lnTo>
                  <a:pt x="151" y="975"/>
                </a:lnTo>
                <a:lnTo>
                  <a:pt x="151" y="974"/>
                </a:lnTo>
                <a:lnTo>
                  <a:pt x="151" y="973"/>
                </a:lnTo>
                <a:lnTo>
                  <a:pt x="151" y="972"/>
                </a:lnTo>
                <a:lnTo>
                  <a:pt x="150" y="970"/>
                </a:lnTo>
                <a:lnTo>
                  <a:pt x="150" y="969"/>
                </a:lnTo>
                <a:lnTo>
                  <a:pt x="150" y="968"/>
                </a:lnTo>
                <a:lnTo>
                  <a:pt x="150" y="967"/>
                </a:lnTo>
                <a:lnTo>
                  <a:pt x="150" y="966"/>
                </a:lnTo>
                <a:lnTo>
                  <a:pt x="149" y="963"/>
                </a:lnTo>
                <a:lnTo>
                  <a:pt x="149" y="962"/>
                </a:lnTo>
                <a:lnTo>
                  <a:pt x="149" y="961"/>
                </a:lnTo>
                <a:lnTo>
                  <a:pt x="148" y="959"/>
                </a:lnTo>
                <a:lnTo>
                  <a:pt x="148" y="956"/>
                </a:lnTo>
                <a:lnTo>
                  <a:pt x="147" y="952"/>
                </a:lnTo>
                <a:lnTo>
                  <a:pt x="147" y="949"/>
                </a:lnTo>
                <a:lnTo>
                  <a:pt x="145" y="941"/>
                </a:lnTo>
                <a:lnTo>
                  <a:pt x="145" y="940"/>
                </a:lnTo>
                <a:lnTo>
                  <a:pt x="145" y="939"/>
                </a:lnTo>
                <a:lnTo>
                  <a:pt x="145" y="937"/>
                </a:lnTo>
                <a:lnTo>
                  <a:pt x="144" y="932"/>
                </a:lnTo>
                <a:lnTo>
                  <a:pt x="144" y="929"/>
                </a:lnTo>
                <a:lnTo>
                  <a:pt x="143" y="925"/>
                </a:lnTo>
                <a:lnTo>
                  <a:pt x="142" y="921"/>
                </a:lnTo>
                <a:lnTo>
                  <a:pt x="142" y="919"/>
                </a:lnTo>
                <a:lnTo>
                  <a:pt x="142" y="918"/>
                </a:lnTo>
                <a:lnTo>
                  <a:pt x="142" y="917"/>
                </a:lnTo>
                <a:lnTo>
                  <a:pt x="141" y="913"/>
                </a:lnTo>
                <a:lnTo>
                  <a:pt x="140" y="907"/>
                </a:lnTo>
                <a:lnTo>
                  <a:pt x="139" y="904"/>
                </a:lnTo>
                <a:lnTo>
                  <a:pt x="139" y="902"/>
                </a:lnTo>
                <a:lnTo>
                  <a:pt x="138" y="898"/>
                </a:lnTo>
                <a:lnTo>
                  <a:pt x="138" y="895"/>
                </a:lnTo>
                <a:lnTo>
                  <a:pt x="138" y="892"/>
                </a:lnTo>
                <a:lnTo>
                  <a:pt x="137" y="889"/>
                </a:lnTo>
                <a:lnTo>
                  <a:pt x="137" y="885"/>
                </a:lnTo>
                <a:lnTo>
                  <a:pt x="136" y="883"/>
                </a:lnTo>
                <a:lnTo>
                  <a:pt x="136" y="880"/>
                </a:lnTo>
                <a:lnTo>
                  <a:pt x="136" y="879"/>
                </a:lnTo>
                <a:lnTo>
                  <a:pt x="136" y="879"/>
                </a:lnTo>
                <a:lnTo>
                  <a:pt x="136" y="877"/>
                </a:lnTo>
                <a:lnTo>
                  <a:pt x="136" y="876"/>
                </a:lnTo>
                <a:lnTo>
                  <a:pt x="136" y="875"/>
                </a:lnTo>
                <a:lnTo>
                  <a:pt x="136" y="874"/>
                </a:lnTo>
                <a:lnTo>
                  <a:pt x="136" y="873"/>
                </a:lnTo>
                <a:lnTo>
                  <a:pt x="135" y="870"/>
                </a:lnTo>
                <a:lnTo>
                  <a:pt x="135" y="869"/>
                </a:lnTo>
                <a:lnTo>
                  <a:pt x="135" y="867"/>
                </a:lnTo>
                <a:lnTo>
                  <a:pt x="134" y="862"/>
                </a:lnTo>
                <a:lnTo>
                  <a:pt x="133" y="858"/>
                </a:lnTo>
                <a:lnTo>
                  <a:pt x="133" y="856"/>
                </a:lnTo>
                <a:lnTo>
                  <a:pt x="132" y="850"/>
                </a:lnTo>
                <a:lnTo>
                  <a:pt x="131" y="847"/>
                </a:lnTo>
                <a:lnTo>
                  <a:pt x="131" y="842"/>
                </a:lnTo>
                <a:lnTo>
                  <a:pt x="130" y="840"/>
                </a:lnTo>
                <a:lnTo>
                  <a:pt x="129" y="833"/>
                </a:lnTo>
                <a:lnTo>
                  <a:pt x="128" y="827"/>
                </a:lnTo>
                <a:lnTo>
                  <a:pt x="128" y="824"/>
                </a:lnTo>
                <a:lnTo>
                  <a:pt x="128" y="822"/>
                </a:lnTo>
                <a:lnTo>
                  <a:pt x="127" y="820"/>
                </a:lnTo>
                <a:lnTo>
                  <a:pt x="126" y="813"/>
                </a:lnTo>
                <a:lnTo>
                  <a:pt x="126" y="812"/>
                </a:lnTo>
                <a:lnTo>
                  <a:pt x="125" y="807"/>
                </a:lnTo>
                <a:lnTo>
                  <a:pt x="125" y="804"/>
                </a:lnTo>
                <a:lnTo>
                  <a:pt x="124" y="800"/>
                </a:lnTo>
                <a:lnTo>
                  <a:pt x="122" y="790"/>
                </a:lnTo>
                <a:lnTo>
                  <a:pt x="122" y="786"/>
                </a:lnTo>
                <a:lnTo>
                  <a:pt x="122" y="785"/>
                </a:lnTo>
                <a:lnTo>
                  <a:pt x="122" y="784"/>
                </a:lnTo>
                <a:lnTo>
                  <a:pt x="121" y="782"/>
                </a:lnTo>
                <a:lnTo>
                  <a:pt x="121" y="781"/>
                </a:lnTo>
                <a:lnTo>
                  <a:pt x="120" y="775"/>
                </a:lnTo>
                <a:lnTo>
                  <a:pt x="119" y="771"/>
                </a:lnTo>
                <a:lnTo>
                  <a:pt x="119" y="767"/>
                </a:lnTo>
                <a:lnTo>
                  <a:pt x="119" y="766"/>
                </a:lnTo>
                <a:lnTo>
                  <a:pt x="118" y="761"/>
                </a:lnTo>
                <a:lnTo>
                  <a:pt x="117" y="757"/>
                </a:lnTo>
                <a:lnTo>
                  <a:pt x="117" y="756"/>
                </a:lnTo>
                <a:lnTo>
                  <a:pt x="117" y="753"/>
                </a:lnTo>
                <a:lnTo>
                  <a:pt x="116" y="751"/>
                </a:lnTo>
                <a:lnTo>
                  <a:pt x="116" y="750"/>
                </a:lnTo>
                <a:lnTo>
                  <a:pt x="116" y="749"/>
                </a:lnTo>
                <a:lnTo>
                  <a:pt x="116" y="748"/>
                </a:lnTo>
                <a:lnTo>
                  <a:pt x="116" y="744"/>
                </a:lnTo>
                <a:lnTo>
                  <a:pt x="116" y="743"/>
                </a:lnTo>
                <a:lnTo>
                  <a:pt x="115" y="740"/>
                </a:lnTo>
                <a:lnTo>
                  <a:pt x="115" y="736"/>
                </a:lnTo>
                <a:lnTo>
                  <a:pt x="114" y="735"/>
                </a:lnTo>
                <a:lnTo>
                  <a:pt x="114" y="732"/>
                </a:lnTo>
                <a:lnTo>
                  <a:pt x="114" y="731"/>
                </a:lnTo>
                <a:lnTo>
                  <a:pt x="114" y="730"/>
                </a:lnTo>
                <a:lnTo>
                  <a:pt x="114" y="729"/>
                </a:lnTo>
                <a:lnTo>
                  <a:pt x="113" y="729"/>
                </a:lnTo>
                <a:lnTo>
                  <a:pt x="113" y="727"/>
                </a:lnTo>
                <a:lnTo>
                  <a:pt x="113" y="726"/>
                </a:lnTo>
                <a:lnTo>
                  <a:pt x="113" y="725"/>
                </a:lnTo>
                <a:lnTo>
                  <a:pt x="113" y="723"/>
                </a:lnTo>
                <a:lnTo>
                  <a:pt x="112" y="720"/>
                </a:lnTo>
                <a:lnTo>
                  <a:pt x="112" y="717"/>
                </a:lnTo>
                <a:lnTo>
                  <a:pt x="111" y="714"/>
                </a:lnTo>
                <a:lnTo>
                  <a:pt x="110" y="708"/>
                </a:lnTo>
                <a:lnTo>
                  <a:pt x="110" y="705"/>
                </a:lnTo>
                <a:lnTo>
                  <a:pt x="110" y="704"/>
                </a:lnTo>
                <a:lnTo>
                  <a:pt x="109" y="700"/>
                </a:lnTo>
                <a:lnTo>
                  <a:pt x="108" y="694"/>
                </a:lnTo>
                <a:lnTo>
                  <a:pt x="107" y="691"/>
                </a:lnTo>
                <a:lnTo>
                  <a:pt x="106" y="683"/>
                </a:lnTo>
                <a:lnTo>
                  <a:pt x="106" y="682"/>
                </a:lnTo>
                <a:lnTo>
                  <a:pt x="105" y="677"/>
                </a:lnTo>
                <a:lnTo>
                  <a:pt x="104" y="674"/>
                </a:lnTo>
                <a:lnTo>
                  <a:pt x="104" y="669"/>
                </a:lnTo>
                <a:lnTo>
                  <a:pt x="104" y="668"/>
                </a:lnTo>
                <a:lnTo>
                  <a:pt x="102" y="659"/>
                </a:lnTo>
                <a:lnTo>
                  <a:pt x="102" y="657"/>
                </a:lnTo>
                <a:lnTo>
                  <a:pt x="101" y="654"/>
                </a:lnTo>
                <a:lnTo>
                  <a:pt x="100" y="647"/>
                </a:lnTo>
                <a:lnTo>
                  <a:pt x="100" y="645"/>
                </a:lnTo>
                <a:lnTo>
                  <a:pt x="99" y="638"/>
                </a:lnTo>
                <a:lnTo>
                  <a:pt x="98" y="632"/>
                </a:lnTo>
                <a:lnTo>
                  <a:pt x="97" y="625"/>
                </a:lnTo>
                <a:lnTo>
                  <a:pt x="96" y="624"/>
                </a:lnTo>
                <a:lnTo>
                  <a:pt x="96" y="620"/>
                </a:lnTo>
                <a:lnTo>
                  <a:pt x="95" y="618"/>
                </a:lnTo>
                <a:lnTo>
                  <a:pt x="95" y="617"/>
                </a:lnTo>
                <a:lnTo>
                  <a:pt x="95" y="616"/>
                </a:lnTo>
                <a:lnTo>
                  <a:pt x="95" y="611"/>
                </a:lnTo>
                <a:lnTo>
                  <a:pt x="95" y="610"/>
                </a:lnTo>
                <a:lnTo>
                  <a:pt x="95" y="609"/>
                </a:lnTo>
                <a:lnTo>
                  <a:pt x="95" y="608"/>
                </a:lnTo>
                <a:lnTo>
                  <a:pt x="95" y="605"/>
                </a:lnTo>
                <a:lnTo>
                  <a:pt x="94" y="605"/>
                </a:lnTo>
                <a:lnTo>
                  <a:pt x="94" y="600"/>
                </a:lnTo>
                <a:lnTo>
                  <a:pt x="92" y="593"/>
                </a:lnTo>
                <a:lnTo>
                  <a:pt x="92" y="586"/>
                </a:lnTo>
                <a:lnTo>
                  <a:pt x="91" y="581"/>
                </a:lnTo>
                <a:lnTo>
                  <a:pt x="90" y="579"/>
                </a:lnTo>
                <a:lnTo>
                  <a:pt x="90" y="576"/>
                </a:lnTo>
                <a:lnTo>
                  <a:pt x="90" y="575"/>
                </a:lnTo>
                <a:lnTo>
                  <a:pt x="90" y="574"/>
                </a:lnTo>
                <a:lnTo>
                  <a:pt x="89" y="573"/>
                </a:lnTo>
                <a:lnTo>
                  <a:pt x="89" y="571"/>
                </a:lnTo>
                <a:lnTo>
                  <a:pt x="89" y="570"/>
                </a:lnTo>
                <a:lnTo>
                  <a:pt x="89" y="568"/>
                </a:lnTo>
                <a:lnTo>
                  <a:pt x="89" y="567"/>
                </a:lnTo>
                <a:lnTo>
                  <a:pt x="88" y="563"/>
                </a:lnTo>
                <a:lnTo>
                  <a:pt x="88" y="562"/>
                </a:lnTo>
                <a:lnTo>
                  <a:pt x="88" y="561"/>
                </a:lnTo>
                <a:lnTo>
                  <a:pt x="87" y="559"/>
                </a:lnTo>
                <a:lnTo>
                  <a:pt x="87" y="558"/>
                </a:lnTo>
                <a:lnTo>
                  <a:pt x="87" y="557"/>
                </a:lnTo>
                <a:lnTo>
                  <a:pt x="87" y="556"/>
                </a:lnTo>
                <a:lnTo>
                  <a:pt x="86" y="549"/>
                </a:lnTo>
                <a:lnTo>
                  <a:pt x="85" y="549"/>
                </a:lnTo>
                <a:lnTo>
                  <a:pt x="85" y="547"/>
                </a:lnTo>
                <a:lnTo>
                  <a:pt x="85" y="545"/>
                </a:lnTo>
                <a:lnTo>
                  <a:pt x="85" y="544"/>
                </a:lnTo>
                <a:lnTo>
                  <a:pt x="84" y="541"/>
                </a:lnTo>
                <a:lnTo>
                  <a:pt x="84" y="536"/>
                </a:lnTo>
                <a:lnTo>
                  <a:pt x="82" y="525"/>
                </a:lnTo>
                <a:lnTo>
                  <a:pt x="81" y="520"/>
                </a:lnTo>
                <a:lnTo>
                  <a:pt x="80" y="516"/>
                </a:lnTo>
                <a:lnTo>
                  <a:pt x="80" y="515"/>
                </a:lnTo>
                <a:lnTo>
                  <a:pt x="80" y="514"/>
                </a:lnTo>
                <a:lnTo>
                  <a:pt x="80" y="512"/>
                </a:lnTo>
                <a:lnTo>
                  <a:pt x="79" y="512"/>
                </a:lnTo>
                <a:lnTo>
                  <a:pt x="78" y="504"/>
                </a:lnTo>
                <a:lnTo>
                  <a:pt x="77" y="498"/>
                </a:lnTo>
                <a:lnTo>
                  <a:pt x="77" y="495"/>
                </a:lnTo>
                <a:lnTo>
                  <a:pt x="77" y="494"/>
                </a:lnTo>
                <a:lnTo>
                  <a:pt x="77" y="494"/>
                </a:lnTo>
                <a:lnTo>
                  <a:pt x="75" y="487"/>
                </a:lnTo>
                <a:lnTo>
                  <a:pt x="75" y="484"/>
                </a:lnTo>
                <a:lnTo>
                  <a:pt x="75" y="483"/>
                </a:lnTo>
                <a:lnTo>
                  <a:pt x="75" y="479"/>
                </a:lnTo>
                <a:lnTo>
                  <a:pt x="74" y="471"/>
                </a:lnTo>
                <a:lnTo>
                  <a:pt x="73" y="465"/>
                </a:lnTo>
                <a:lnTo>
                  <a:pt x="73" y="464"/>
                </a:lnTo>
                <a:lnTo>
                  <a:pt x="72" y="462"/>
                </a:lnTo>
                <a:lnTo>
                  <a:pt x="72" y="461"/>
                </a:lnTo>
                <a:lnTo>
                  <a:pt x="72" y="459"/>
                </a:lnTo>
                <a:lnTo>
                  <a:pt x="72" y="457"/>
                </a:lnTo>
                <a:lnTo>
                  <a:pt x="71" y="455"/>
                </a:lnTo>
                <a:lnTo>
                  <a:pt x="71" y="453"/>
                </a:lnTo>
                <a:lnTo>
                  <a:pt x="69" y="442"/>
                </a:lnTo>
                <a:lnTo>
                  <a:pt x="69" y="439"/>
                </a:lnTo>
                <a:lnTo>
                  <a:pt x="69" y="438"/>
                </a:lnTo>
                <a:lnTo>
                  <a:pt x="68" y="432"/>
                </a:lnTo>
                <a:lnTo>
                  <a:pt x="67" y="426"/>
                </a:lnTo>
                <a:lnTo>
                  <a:pt x="67" y="425"/>
                </a:lnTo>
                <a:lnTo>
                  <a:pt x="66" y="421"/>
                </a:lnTo>
                <a:lnTo>
                  <a:pt x="66" y="416"/>
                </a:lnTo>
                <a:lnTo>
                  <a:pt x="65" y="416"/>
                </a:lnTo>
                <a:lnTo>
                  <a:pt x="65" y="414"/>
                </a:lnTo>
                <a:lnTo>
                  <a:pt x="65" y="412"/>
                </a:lnTo>
                <a:lnTo>
                  <a:pt x="63" y="402"/>
                </a:lnTo>
                <a:lnTo>
                  <a:pt x="63" y="399"/>
                </a:lnTo>
                <a:lnTo>
                  <a:pt x="62" y="398"/>
                </a:lnTo>
                <a:lnTo>
                  <a:pt x="62" y="396"/>
                </a:lnTo>
                <a:lnTo>
                  <a:pt x="62" y="395"/>
                </a:lnTo>
                <a:lnTo>
                  <a:pt x="62" y="394"/>
                </a:lnTo>
                <a:lnTo>
                  <a:pt x="62" y="393"/>
                </a:lnTo>
                <a:lnTo>
                  <a:pt x="62" y="392"/>
                </a:lnTo>
                <a:lnTo>
                  <a:pt x="61" y="391"/>
                </a:lnTo>
                <a:lnTo>
                  <a:pt x="61" y="388"/>
                </a:lnTo>
                <a:lnTo>
                  <a:pt x="59" y="378"/>
                </a:lnTo>
                <a:lnTo>
                  <a:pt x="58" y="373"/>
                </a:lnTo>
                <a:lnTo>
                  <a:pt x="58" y="372"/>
                </a:lnTo>
                <a:lnTo>
                  <a:pt x="58" y="371"/>
                </a:lnTo>
                <a:lnTo>
                  <a:pt x="58" y="371"/>
                </a:lnTo>
                <a:lnTo>
                  <a:pt x="58" y="370"/>
                </a:lnTo>
                <a:lnTo>
                  <a:pt x="57" y="367"/>
                </a:lnTo>
                <a:lnTo>
                  <a:pt x="57" y="363"/>
                </a:lnTo>
                <a:lnTo>
                  <a:pt x="57" y="362"/>
                </a:lnTo>
                <a:lnTo>
                  <a:pt x="56" y="362"/>
                </a:lnTo>
                <a:lnTo>
                  <a:pt x="56" y="361"/>
                </a:lnTo>
                <a:lnTo>
                  <a:pt x="56" y="359"/>
                </a:lnTo>
                <a:lnTo>
                  <a:pt x="55" y="354"/>
                </a:lnTo>
                <a:lnTo>
                  <a:pt x="55" y="352"/>
                </a:lnTo>
                <a:lnTo>
                  <a:pt x="55" y="350"/>
                </a:lnTo>
                <a:lnTo>
                  <a:pt x="55" y="350"/>
                </a:lnTo>
                <a:lnTo>
                  <a:pt x="54" y="350"/>
                </a:lnTo>
                <a:lnTo>
                  <a:pt x="54" y="347"/>
                </a:lnTo>
                <a:lnTo>
                  <a:pt x="54" y="344"/>
                </a:lnTo>
                <a:lnTo>
                  <a:pt x="54" y="338"/>
                </a:lnTo>
                <a:lnTo>
                  <a:pt x="53" y="337"/>
                </a:lnTo>
                <a:lnTo>
                  <a:pt x="53" y="331"/>
                </a:lnTo>
                <a:lnTo>
                  <a:pt x="51" y="324"/>
                </a:lnTo>
                <a:lnTo>
                  <a:pt x="51" y="323"/>
                </a:lnTo>
                <a:lnTo>
                  <a:pt x="50" y="314"/>
                </a:lnTo>
                <a:lnTo>
                  <a:pt x="49" y="309"/>
                </a:lnTo>
                <a:lnTo>
                  <a:pt x="48" y="306"/>
                </a:lnTo>
                <a:lnTo>
                  <a:pt x="47" y="299"/>
                </a:lnTo>
                <a:lnTo>
                  <a:pt x="47" y="297"/>
                </a:lnTo>
                <a:lnTo>
                  <a:pt x="46" y="294"/>
                </a:lnTo>
                <a:lnTo>
                  <a:pt x="45" y="290"/>
                </a:lnTo>
                <a:lnTo>
                  <a:pt x="45" y="289"/>
                </a:lnTo>
                <a:lnTo>
                  <a:pt x="45" y="287"/>
                </a:lnTo>
                <a:lnTo>
                  <a:pt x="44" y="283"/>
                </a:lnTo>
                <a:lnTo>
                  <a:pt x="43" y="276"/>
                </a:lnTo>
                <a:lnTo>
                  <a:pt x="42" y="270"/>
                </a:lnTo>
                <a:lnTo>
                  <a:pt x="41" y="268"/>
                </a:lnTo>
                <a:lnTo>
                  <a:pt x="41" y="265"/>
                </a:lnTo>
                <a:lnTo>
                  <a:pt x="40" y="264"/>
                </a:lnTo>
                <a:lnTo>
                  <a:pt x="40" y="263"/>
                </a:lnTo>
                <a:lnTo>
                  <a:pt x="40" y="262"/>
                </a:lnTo>
                <a:lnTo>
                  <a:pt x="40" y="261"/>
                </a:lnTo>
                <a:lnTo>
                  <a:pt x="40" y="260"/>
                </a:lnTo>
                <a:lnTo>
                  <a:pt x="40" y="259"/>
                </a:lnTo>
                <a:lnTo>
                  <a:pt x="39" y="258"/>
                </a:lnTo>
                <a:lnTo>
                  <a:pt x="39" y="254"/>
                </a:lnTo>
                <a:lnTo>
                  <a:pt x="39" y="253"/>
                </a:lnTo>
                <a:lnTo>
                  <a:pt x="39" y="252"/>
                </a:lnTo>
                <a:lnTo>
                  <a:pt x="38" y="251"/>
                </a:lnTo>
                <a:lnTo>
                  <a:pt x="38" y="250"/>
                </a:lnTo>
                <a:lnTo>
                  <a:pt x="38" y="249"/>
                </a:lnTo>
                <a:lnTo>
                  <a:pt x="38" y="248"/>
                </a:lnTo>
                <a:lnTo>
                  <a:pt x="38" y="248"/>
                </a:lnTo>
                <a:lnTo>
                  <a:pt x="37" y="247"/>
                </a:lnTo>
                <a:lnTo>
                  <a:pt x="37" y="246"/>
                </a:lnTo>
                <a:lnTo>
                  <a:pt x="37" y="245"/>
                </a:lnTo>
                <a:lnTo>
                  <a:pt x="37" y="243"/>
                </a:lnTo>
                <a:lnTo>
                  <a:pt x="36" y="242"/>
                </a:lnTo>
                <a:lnTo>
                  <a:pt x="36" y="240"/>
                </a:lnTo>
                <a:lnTo>
                  <a:pt x="36" y="239"/>
                </a:lnTo>
                <a:lnTo>
                  <a:pt x="36" y="238"/>
                </a:lnTo>
                <a:lnTo>
                  <a:pt x="36" y="237"/>
                </a:lnTo>
                <a:lnTo>
                  <a:pt x="35" y="235"/>
                </a:lnTo>
                <a:lnTo>
                  <a:pt x="35" y="234"/>
                </a:lnTo>
                <a:lnTo>
                  <a:pt x="35" y="233"/>
                </a:lnTo>
                <a:lnTo>
                  <a:pt x="35" y="231"/>
                </a:lnTo>
                <a:lnTo>
                  <a:pt x="35" y="230"/>
                </a:lnTo>
                <a:lnTo>
                  <a:pt x="34" y="227"/>
                </a:lnTo>
                <a:lnTo>
                  <a:pt x="34" y="225"/>
                </a:lnTo>
                <a:lnTo>
                  <a:pt x="34" y="223"/>
                </a:lnTo>
                <a:lnTo>
                  <a:pt x="34" y="222"/>
                </a:lnTo>
                <a:lnTo>
                  <a:pt x="34" y="221"/>
                </a:lnTo>
                <a:lnTo>
                  <a:pt x="34" y="219"/>
                </a:lnTo>
                <a:lnTo>
                  <a:pt x="33" y="218"/>
                </a:lnTo>
                <a:lnTo>
                  <a:pt x="33" y="215"/>
                </a:lnTo>
                <a:lnTo>
                  <a:pt x="32" y="210"/>
                </a:lnTo>
                <a:lnTo>
                  <a:pt x="31" y="205"/>
                </a:lnTo>
                <a:lnTo>
                  <a:pt x="31" y="203"/>
                </a:lnTo>
                <a:lnTo>
                  <a:pt x="31" y="202"/>
                </a:lnTo>
                <a:lnTo>
                  <a:pt x="29" y="193"/>
                </a:lnTo>
                <a:lnTo>
                  <a:pt x="29" y="189"/>
                </a:lnTo>
                <a:lnTo>
                  <a:pt x="28" y="188"/>
                </a:lnTo>
                <a:lnTo>
                  <a:pt x="28" y="186"/>
                </a:lnTo>
                <a:lnTo>
                  <a:pt x="28" y="185"/>
                </a:lnTo>
                <a:lnTo>
                  <a:pt x="28" y="184"/>
                </a:lnTo>
                <a:lnTo>
                  <a:pt x="27" y="179"/>
                </a:lnTo>
                <a:lnTo>
                  <a:pt x="26" y="172"/>
                </a:lnTo>
                <a:lnTo>
                  <a:pt x="25" y="168"/>
                </a:lnTo>
                <a:lnTo>
                  <a:pt x="25" y="166"/>
                </a:lnTo>
                <a:lnTo>
                  <a:pt x="24" y="166"/>
                </a:lnTo>
                <a:lnTo>
                  <a:pt x="23" y="158"/>
                </a:lnTo>
                <a:lnTo>
                  <a:pt x="23" y="156"/>
                </a:lnTo>
                <a:lnTo>
                  <a:pt x="23" y="155"/>
                </a:lnTo>
                <a:lnTo>
                  <a:pt x="22" y="154"/>
                </a:lnTo>
                <a:lnTo>
                  <a:pt x="22" y="152"/>
                </a:lnTo>
                <a:lnTo>
                  <a:pt x="22" y="150"/>
                </a:lnTo>
                <a:lnTo>
                  <a:pt x="22" y="149"/>
                </a:lnTo>
                <a:lnTo>
                  <a:pt x="21" y="147"/>
                </a:lnTo>
                <a:lnTo>
                  <a:pt x="21" y="146"/>
                </a:lnTo>
                <a:lnTo>
                  <a:pt x="21" y="145"/>
                </a:lnTo>
                <a:lnTo>
                  <a:pt x="20" y="143"/>
                </a:lnTo>
                <a:lnTo>
                  <a:pt x="20" y="142"/>
                </a:lnTo>
                <a:lnTo>
                  <a:pt x="20" y="141"/>
                </a:lnTo>
                <a:lnTo>
                  <a:pt x="20" y="140"/>
                </a:lnTo>
                <a:lnTo>
                  <a:pt x="20" y="139"/>
                </a:lnTo>
                <a:lnTo>
                  <a:pt x="18" y="131"/>
                </a:lnTo>
                <a:lnTo>
                  <a:pt x="18" y="129"/>
                </a:lnTo>
                <a:lnTo>
                  <a:pt x="18" y="128"/>
                </a:lnTo>
                <a:lnTo>
                  <a:pt x="18" y="127"/>
                </a:lnTo>
                <a:lnTo>
                  <a:pt x="17" y="122"/>
                </a:lnTo>
                <a:lnTo>
                  <a:pt x="16" y="115"/>
                </a:lnTo>
                <a:lnTo>
                  <a:pt x="16" y="114"/>
                </a:lnTo>
                <a:lnTo>
                  <a:pt x="15" y="113"/>
                </a:lnTo>
                <a:lnTo>
                  <a:pt x="15" y="109"/>
                </a:lnTo>
                <a:lnTo>
                  <a:pt x="14" y="106"/>
                </a:lnTo>
                <a:lnTo>
                  <a:pt x="13" y="94"/>
                </a:lnTo>
                <a:lnTo>
                  <a:pt x="13" y="93"/>
                </a:lnTo>
                <a:lnTo>
                  <a:pt x="13" y="92"/>
                </a:lnTo>
                <a:lnTo>
                  <a:pt x="12" y="89"/>
                </a:lnTo>
                <a:lnTo>
                  <a:pt x="12" y="86"/>
                </a:lnTo>
                <a:lnTo>
                  <a:pt x="12" y="84"/>
                </a:lnTo>
                <a:lnTo>
                  <a:pt x="11" y="80"/>
                </a:lnTo>
                <a:lnTo>
                  <a:pt x="11" y="77"/>
                </a:lnTo>
                <a:lnTo>
                  <a:pt x="10" y="73"/>
                </a:lnTo>
                <a:lnTo>
                  <a:pt x="10" y="70"/>
                </a:lnTo>
                <a:lnTo>
                  <a:pt x="9" y="69"/>
                </a:lnTo>
                <a:lnTo>
                  <a:pt x="9" y="67"/>
                </a:lnTo>
                <a:lnTo>
                  <a:pt x="9" y="66"/>
                </a:lnTo>
                <a:lnTo>
                  <a:pt x="9" y="64"/>
                </a:lnTo>
                <a:lnTo>
                  <a:pt x="8" y="63"/>
                </a:lnTo>
                <a:lnTo>
                  <a:pt x="8" y="63"/>
                </a:lnTo>
                <a:lnTo>
                  <a:pt x="8" y="62"/>
                </a:lnTo>
                <a:lnTo>
                  <a:pt x="8" y="60"/>
                </a:lnTo>
                <a:lnTo>
                  <a:pt x="8" y="58"/>
                </a:lnTo>
                <a:lnTo>
                  <a:pt x="7" y="56"/>
                </a:lnTo>
                <a:lnTo>
                  <a:pt x="7" y="55"/>
                </a:lnTo>
                <a:lnTo>
                  <a:pt x="7" y="51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3"/>
                </a:lnTo>
                <a:lnTo>
                  <a:pt x="5" y="43"/>
                </a:lnTo>
                <a:lnTo>
                  <a:pt x="5" y="42"/>
                </a:lnTo>
                <a:lnTo>
                  <a:pt x="5" y="41"/>
                </a:lnTo>
                <a:lnTo>
                  <a:pt x="4" y="37"/>
                </a:lnTo>
                <a:lnTo>
                  <a:pt x="4" y="35"/>
                </a:lnTo>
                <a:lnTo>
                  <a:pt x="4" y="33"/>
                </a:lnTo>
                <a:lnTo>
                  <a:pt x="4" y="31"/>
                </a:lnTo>
                <a:lnTo>
                  <a:pt x="3" y="30"/>
                </a:lnTo>
                <a:lnTo>
                  <a:pt x="4" y="30"/>
                </a:lnTo>
                <a:lnTo>
                  <a:pt x="3" y="26"/>
                </a:lnTo>
                <a:lnTo>
                  <a:pt x="3" y="24"/>
                </a:lnTo>
                <a:lnTo>
                  <a:pt x="3" y="22"/>
                </a:lnTo>
                <a:lnTo>
                  <a:pt x="2" y="19"/>
                </a:lnTo>
                <a:lnTo>
                  <a:pt x="2" y="17"/>
                </a:lnTo>
                <a:lnTo>
                  <a:pt x="2" y="15"/>
                </a:lnTo>
                <a:lnTo>
                  <a:pt x="1" y="12"/>
                </a:lnTo>
                <a:lnTo>
                  <a:pt x="1" y="8"/>
                </a:lnTo>
                <a:lnTo>
                  <a:pt x="0" y="4"/>
                </a:lnTo>
                <a:lnTo>
                  <a:pt x="1" y="4"/>
                </a:lnTo>
                <a:lnTo>
                  <a:pt x="3" y="4"/>
                </a:lnTo>
                <a:lnTo>
                  <a:pt x="4" y="4"/>
                </a:lnTo>
                <a:lnTo>
                  <a:pt x="5" y="5"/>
                </a:lnTo>
                <a:lnTo>
                  <a:pt x="14" y="5"/>
                </a:lnTo>
                <a:lnTo>
                  <a:pt x="21" y="5"/>
                </a:lnTo>
                <a:lnTo>
                  <a:pt x="22" y="5"/>
                </a:lnTo>
                <a:lnTo>
                  <a:pt x="29" y="5"/>
                </a:lnTo>
                <a:lnTo>
                  <a:pt x="30" y="5"/>
                </a:lnTo>
                <a:lnTo>
                  <a:pt x="31" y="5"/>
                </a:lnTo>
                <a:lnTo>
                  <a:pt x="34" y="5"/>
                </a:lnTo>
                <a:lnTo>
                  <a:pt x="35" y="5"/>
                </a:lnTo>
                <a:lnTo>
                  <a:pt x="36" y="5"/>
                </a:lnTo>
                <a:lnTo>
                  <a:pt x="38" y="5"/>
                </a:lnTo>
                <a:lnTo>
                  <a:pt x="42" y="6"/>
                </a:lnTo>
                <a:lnTo>
                  <a:pt x="44" y="6"/>
                </a:lnTo>
                <a:lnTo>
                  <a:pt x="45" y="6"/>
                </a:lnTo>
                <a:lnTo>
                  <a:pt x="50" y="6"/>
                </a:lnTo>
                <a:lnTo>
                  <a:pt x="51" y="6"/>
                </a:lnTo>
                <a:lnTo>
                  <a:pt x="54" y="6"/>
                </a:lnTo>
                <a:lnTo>
                  <a:pt x="57" y="6"/>
                </a:lnTo>
                <a:lnTo>
                  <a:pt x="59" y="6"/>
                </a:lnTo>
                <a:lnTo>
                  <a:pt x="61" y="6"/>
                </a:lnTo>
                <a:lnTo>
                  <a:pt x="73" y="6"/>
                </a:lnTo>
                <a:lnTo>
                  <a:pt x="74" y="6"/>
                </a:lnTo>
                <a:lnTo>
                  <a:pt x="75" y="6"/>
                </a:lnTo>
                <a:lnTo>
                  <a:pt x="75" y="6"/>
                </a:lnTo>
                <a:lnTo>
                  <a:pt x="76" y="6"/>
                </a:lnTo>
                <a:lnTo>
                  <a:pt x="79" y="6"/>
                </a:lnTo>
                <a:lnTo>
                  <a:pt x="80" y="6"/>
                </a:lnTo>
                <a:lnTo>
                  <a:pt x="81" y="6"/>
                </a:lnTo>
                <a:lnTo>
                  <a:pt x="82" y="6"/>
                </a:lnTo>
                <a:lnTo>
                  <a:pt x="86" y="6"/>
                </a:lnTo>
                <a:lnTo>
                  <a:pt x="87" y="6"/>
                </a:lnTo>
                <a:lnTo>
                  <a:pt x="88" y="6"/>
                </a:lnTo>
                <a:lnTo>
                  <a:pt x="92" y="6"/>
                </a:lnTo>
                <a:lnTo>
                  <a:pt x="94" y="6"/>
                </a:lnTo>
                <a:lnTo>
                  <a:pt x="98" y="6"/>
                </a:lnTo>
                <a:lnTo>
                  <a:pt x="99" y="6"/>
                </a:lnTo>
                <a:lnTo>
                  <a:pt x="100" y="6"/>
                </a:lnTo>
                <a:lnTo>
                  <a:pt x="101" y="6"/>
                </a:lnTo>
                <a:lnTo>
                  <a:pt x="103" y="6"/>
                </a:lnTo>
                <a:lnTo>
                  <a:pt x="104" y="6"/>
                </a:lnTo>
                <a:lnTo>
                  <a:pt x="106" y="6"/>
                </a:lnTo>
                <a:lnTo>
                  <a:pt x="108" y="6"/>
                </a:lnTo>
                <a:lnTo>
                  <a:pt x="109" y="6"/>
                </a:lnTo>
                <a:lnTo>
                  <a:pt x="110" y="6"/>
                </a:lnTo>
                <a:lnTo>
                  <a:pt x="113" y="6"/>
                </a:lnTo>
                <a:lnTo>
                  <a:pt x="114" y="6"/>
                </a:lnTo>
                <a:lnTo>
                  <a:pt x="116" y="6"/>
                </a:lnTo>
                <a:lnTo>
                  <a:pt x="116" y="6"/>
                </a:lnTo>
                <a:lnTo>
                  <a:pt x="117" y="6"/>
                </a:lnTo>
                <a:lnTo>
                  <a:pt x="118" y="6"/>
                </a:lnTo>
                <a:lnTo>
                  <a:pt x="119" y="6"/>
                </a:lnTo>
                <a:lnTo>
                  <a:pt x="121" y="6"/>
                </a:lnTo>
                <a:lnTo>
                  <a:pt x="122" y="6"/>
                </a:lnTo>
                <a:lnTo>
                  <a:pt x="123" y="6"/>
                </a:lnTo>
                <a:lnTo>
                  <a:pt x="124" y="6"/>
                </a:lnTo>
                <a:lnTo>
                  <a:pt x="126" y="6"/>
                </a:lnTo>
                <a:lnTo>
                  <a:pt x="127" y="6"/>
                </a:lnTo>
                <a:lnTo>
                  <a:pt x="128" y="6"/>
                </a:lnTo>
                <a:lnTo>
                  <a:pt x="129" y="6"/>
                </a:lnTo>
                <a:lnTo>
                  <a:pt x="131" y="6"/>
                </a:lnTo>
                <a:lnTo>
                  <a:pt x="132" y="6"/>
                </a:lnTo>
                <a:lnTo>
                  <a:pt x="133" y="6"/>
                </a:lnTo>
                <a:lnTo>
                  <a:pt x="135" y="6"/>
                </a:lnTo>
                <a:lnTo>
                  <a:pt x="136" y="6"/>
                </a:lnTo>
                <a:lnTo>
                  <a:pt x="136" y="6"/>
                </a:lnTo>
                <a:lnTo>
                  <a:pt x="137" y="6"/>
                </a:lnTo>
                <a:lnTo>
                  <a:pt x="138" y="6"/>
                </a:lnTo>
                <a:lnTo>
                  <a:pt x="139" y="6"/>
                </a:lnTo>
                <a:lnTo>
                  <a:pt x="140" y="6"/>
                </a:lnTo>
                <a:lnTo>
                  <a:pt x="141" y="6"/>
                </a:lnTo>
                <a:lnTo>
                  <a:pt x="144" y="6"/>
                </a:lnTo>
                <a:lnTo>
                  <a:pt x="145" y="6"/>
                </a:lnTo>
                <a:lnTo>
                  <a:pt x="150" y="6"/>
                </a:lnTo>
                <a:lnTo>
                  <a:pt x="151" y="6"/>
                </a:lnTo>
                <a:lnTo>
                  <a:pt x="152" y="6"/>
                </a:lnTo>
                <a:lnTo>
                  <a:pt x="153" y="6"/>
                </a:lnTo>
                <a:lnTo>
                  <a:pt x="154" y="6"/>
                </a:lnTo>
                <a:lnTo>
                  <a:pt x="156" y="6"/>
                </a:lnTo>
                <a:lnTo>
                  <a:pt x="156" y="6"/>
                </a:lnTo>
                <a:lnTo>
                  <a:pt x="157" y="6"/>
                </a:lnTo>
                <a:lnTo>
                  <a:pt x="158" y="6"/>
                </a:lnTo>
                <a:lnTo>
                  <a:pt x="159" y="6"/>
                </a:lnTo>
                <a:lnTo>
                  <a:pt x="160" y="6"/>
                </a:lnTo>
                <a:lnTo>
                  <a:pt x="161" y="6"/>
                </a:lnTo>
                <a:lnTo>
                  <a:pt x="163" y="6"/>
                </a:lnTo>
                <a:lnTo>
                  <a:pt x="164" y="6"/>
                </a:lnTo>
                <a:lnTo>
                  <a:pt x="167" y="6"/>
                </a:lnTo>
                <a:lnTo>
                  <a:pt x="169" y="6"/>
                </a:lnTo>
                <a:lnTo>
                  <a:pt x="170" y="6"/>
                </a:lnTo>
                <a:lnTo>
                  <a:pt x="171" y="6"/>
                </a:lnTo>
                <a:lnTo>
                  <a:pt x="173" y="6"/>
                </a:lnTo>
                <a:lnTo>
                  <a:pt x="174" y="6"/>
                </a:lnTo>
                <a:lnTo>
                  <a:pt x="176" y="6"/>
                </a:lnTo>
                <a:lnTo>
                  <a:pt x="177" y="6"/>
                </a:lnTo>
                <a:lnTo>
                  <a:pt x="178" y="6"/>
                </a:lnTo>
                <a:lnTo>
                  <a:pt x="179" y="6"/>
                </a:lnTo>
                <a:lnTo>
                  <a:pt x="183" y="6"/>
                </a:lnTo>
                <a:lnTo>
                  <a:pt x="185" y="6"/>
                </a:lnTo>
                <a:lnTo>
                  <a:pt x="187" y="6"/>
                </a:lnTo>
                <a:lnTo>
                  <a:pt x="189" y="6"/>
                </a:lnTo>
                <a:lnTo>
                  <a:pt x="190" y="6"/>
                </a:lnTo>
                <a:lnTo>
                  <a:pt x="191" y="6"/>
                </a:lnTo>
                <a:lnTo>
                  <a:pt x="192" y="6"/>
                </a:lnTo>
                <a:lnTo>
                  <a:pt x="193" y="6"/>
                </a:lnTo>
                <a:lnTo>
                  <a:pt x="197" y="6"/>
                </a:lnTo>
                <a:lnTo>
                  <a:pt x="197" y="6"/>
                </a:lnTo>
                <a:lnTo>
                  <a:pt x="198" y="6"/>
                </a:lnTo>
                <a:lnTo>
                  <a:pt x="199" y="6"/>
                </a:lnTo>
                <a:lnTo>
                  <a:pt x="202" y="6"/>
                </a:lnTo>
                <a:lnTo>
                  <a:pt x="203" y="6"/>
                </a:lnTo>
                <a:lnTo>
                  <a:pt x="204" y="6"/>
                </a:lnTo>
                <a:lnTo>
                  <a:pt x="205" y="6"/>
                </a:lnTo>
                <a:lnTo>
                  <a:pt x="206" y="6"/>
                </a:lnTo>
                <a:lnTo>
                  <a:pt x="207" y="6"/>
                </a:lnTo>
                <a:lnTo>
                  <a:pt x="209" y="6"/>
                </a:lnTo>
                <a:lnTo>
                  <a:pt x="211" y="6"/>
                </a:lnTo>
                <a:lnTo>
                  <a:pt x="217" y="6"/>
                </a:lnTo>
                <a:lnTo>
                  <a:pt x="224" y="6"/>
                </a:lnTo>
                <a:lnTo>
                  <a:pt x="226" y="6"/>
                </a:lnTo>
                <a:lnTo>
                  <a:pt x="227" y="6"/>
                </a:lnTo>
                <a:lnTo>
                  <a:pt x="229" y="6"/>
                </a:lnTo>
                <a:lnTo>
                  <a:pt x="232" y="6"/>
                </a:lnTo>
                <a:lnTo>
                  <a:pt x="236" y="6"/>
                </a:lnTo>
                <a:lnTo>
                  <a:pt x="240" y="6"/>
                </a:lnTo>
                <a:lnTo>
                  <a:pt x="247" y="6"/>
                </a:lnTo>
                <a:lnTo>
                  <a:pt x="251" y="6"/>
                </a:lnTo>
                <a:lnTo>
                  <a:pt x="252" y="6"/>
                </a:lnTo>
                <a:lnTo>
                  <a:pt x="253" y="6"/>
                </a:lnTo>
                <a:lnTo>
                  <a:pt x="258" y="6"/>
                </a:lnTo>
                <a:lnTo>
                  <a:pt x="259" y="6"/>
                </a:lnTo>
                <a:lnTo>
                  <a:pt x="259" y="6"/>
                </a:lnTo>
                <a:lnTo>
                  <a:pt x="260" y="6"/>
                </a:lnTo>
                <a:lnTo>
                  <a:pt x="266" y="6"/>
                </a:lnTo>
                <a:lnTo>
                  <a:pt x="267" y="6"/>
                </a:lnTo>
                <a:lnTo>
                  <a:pt x="269" y="6"/>
                </a:lnTo>
                <a:lnTo>
                  <a:pt x="270" y="6"/>
                </a:lnTo>
                <a:lnTo>
                  <a:pt x="273" y="6"/>
                </a:lnTo>
                <a:lnTo>
                  <a:pt x="274" y="6"/>
                </a:lnTo>
                <a:lnTo>
                  <a:pt x="275" y="6"/>
                </a:lnTo>
                <a:lnTo>
                  <a:pt x="276" y="6"/>
                </a:lnTo>
                <a:lnTo>
                  <a:pt x="279" y="6"/>
                </a:lnTo>
                <a:lnTo>
                  <a:pt x="280" y="6"/>
                </a:lnTo>
                <a:lnTo>
                  <a:pt x="281" y="6"/>
                </a:lnTo>
                <a:lnTo>
                  <a:pt x="283" y="6"/>
                </a:lnTo>
                <a:lnTo>
                  <a:pt x="285" y="6"/>
                </a:lnTo>
                <a:lnTo>
                  <a:pt x="289" y="6"/>
                </a:lnTo>
                <a:lnTo>
                  <a:pt x="290" y="6"/>
                </a:lnTo>
                <a:lnTo>
                  <a:pt x="296" y="6"/>
                </a:lnTo>
                <a:lnTo>
                  <a:pt x="298" y="6"/>
                </a:lnTo>
                <a:lnTo>
                  <a:pt x="300" y="6"/>
                </a:lnTo>
                <a:lnTo>
                  <a:pt x="302" y="6"/>
                </a:lnTo>
                <a:lnTo>
                  <a:pt x="308" y="6"/>
                </a:lnTo>
                <a:lnTo>
                  <a:pt x="310" y="6"/>
                </a:lnTo>
                <a:lnTo>
                  <a:pt x="312" y="6"/>
                </a:lnTo>
                <a:lnTo>
                  <a:pt x="320" y="6"/>
                </a:lnTo>
                <a:lnTo>
                  <a:pt x="323" y="6"/>
                </a:lnTo>
                <a:lnTo>
                  <a:pt x="325" y="6"/>
                </a:lnTo>
                <a:lnTo>
                  <a:pt x="326" y="6"/>
                </a:lnTo>
                <a:lnTo>
                  <a:pt x="329" y="6"/>
                </a:lnTo>
                <a:lnTo>
                  <a:pt x="330" y="6"/>
                </a:lnTo>
                <a:lnTo>
                  <a:pt x="333" y="6"/>
                </a:lnTo>
                <a:lnTo>
                  <a:pt x="342" y="6"/>
                </a:lnTo>
                <a:lnTo>
                  <a:pt x="343" y="6"/>
                </a:lnTo>
                <a:lnTo>
                  <a:pt x="354" y="6"/>
                </a:lnTo>
                <a:lnTo>
                  <a:pt x="355" y="6"/>
                </a:lnTo>
                <a:lnTo>
                  <a:pt x="359" y="6"/>
                </a:lnTo>
                <a:lnTo>
                  <a:pt x="360" y="6"/>
                </a:lnTo>
                <a:lnTo>
                  <a:pt x="361" y="6"/>
                </a:lnTo>
                <a:lnTo>
                  <a:pt x="361" y="6"/>
                </a:lnTo>
                <a:lnTo>
                  <a:pt x="362" y="6"/>
                </a:lnTo>
                <a:lnTo>
                  <a:pt x="363" y="6"/>
                </a:lnTo>
                <a:lnTo>
                  <a:pt x="364" y="6"/>
                </a:lnTo>
                <a:lnTo>
                  <a:pt x="368" y="6"/>
                </a:lnTo>
                <a:lnTo>
                  <a:pt x="369" y="6"/>
                </a:lnTo>
                <a:lnTo>
                  <a:pt x="371" y="6"/>
                </a:lnTo>
                <a:lnTo>
                  <a:pt x="377" y="6"/>
                </a:lnTo>
                <a:lnTo>
                  <a:pt x="380" y="6"/>
                </a:lnTo>
                <a:lnTo>
                  <a:pt x="382" y="6"/>
                </a:lnTo>
                <a:lnTo>
                  <a:pt x="384" y="6"/>
                </a:lnTo>
                <a:lnTo>
                  <a:pt x="386" y="6"/>
                </a:lnTo>
                <a:lnTo>
                  <a:pt x="389" y="6"/>
                </a:lnTo>
                <a:lnTo>
                  <a:pt x="402" y="6"/>
                </a:lnTo>
                <a:lnTo>
                  <a:pt x="402" y="6"/>
                </a:lnTo>
                <a:lnTo>
                  <a:pt x="406" y="7"/>
                </a:lnTo>
                <a:lnTo>
                  <a:pt x="407" y="6"/>
                </a:lnTo>
                <a:lnTo>
                  <a:pt x="414" y="6"/>
                </a:lnTo>
                <a:lnTo>
                  <a:pt x="415" y="6"/>
                </a:lnTo>
                <a:lnTo>
                  <a:pt x="416" y="6"/>
                </a:lnTo>
                <a:lnTo>
                  <a:pt x="417" y="6"/>
                </a:lnTo>
                <a:lnTo>
                  <a:pt x="418" y="6"/>
                </a:lnTo>
                <a:lnTo>
                  <a:pt x="419" y="6"/>
                </a:lnTo>
                <a:lnTo>
                  <a:pt x="422" y="6"/>
                </a:lnTo>
                <a:lnTo>
                  <a:pt x="427" y="6"/>
                </a:lnTo>
                <a:lnTo>
                  <a:pt x="428" y="6"/>
                </a:lnTo>
                <a:lnTo>
                  <a:pt x="429" y="6"/>
                </a:lnTo>
                <a:lnTo>
                  <a:pt x="434" y="7"/>
                </a:lnTo>
                <a:lnTo>
                  <a:pt x="435" y="7"/>
                </a:lnTo>
                <a:lnTo>
                  <a:pt x="444" y="7"/>
                </a:lnTo>
                <a:lnTo>
                  <a:pt x="450" y="7"/>
                </a:lnTo>
                <a:lnTo>
                  <a:pt x="451" y="7"/>
                </a:lnTo>
                <a:lnTo>
                  <a:pt x="454" y="7"/>
                </a:lnTo>
                <a:lnTo>
                  <a:pt x="457" y="7"/>
                </a:lnTo>
                <a:lnTo>
                  <a:pt x="458" y="7"/>
                </a:lnTo>
                <a:lnTo>
                  <a:pt x="463" y="7"/>
                </a:lnTo>
                <a:lnTo>
                  <a:pt x="463" y="7"/>
                </a:lnTo>
                <a:lnTo>
                  <a:pt x="472" y="7"/>
                </a:lnTo>
                <a:lnTo>
                  <a:pt x="473" y="7"/>
                </a:lnTo>
                <a:lnTo>
                  <a:pt x="476" y="7"/>
                </a:lnTo>
                <a:lnTo>
                  <a:pt x="477" y="7"/>
                </a:lnTo>
                <a:lnTo>
                  <a:pt x="481" y="7"/>
                </a:lnTo>
                <a:lnTo>
                  <a:pt x="483" y="7"/>
                </a:lnTo>
                <a:lnTo>
                  <a:pt x="485" y="7"/>
                </a:lnTo>
                <a:lnTo>
                  <a:pt x="486" y="7"/>
                </a:lnTo>
                <a:lnTo>
                  <a:pt x="488" y="7"/>
                </a:lnTo>
                <a:lnTo>
                  <a:pt x="491" y="7"/>
                </a:lnTo>
                <a:lnTo>
                  <a:pt x="493" y="7"/>
                </a:lnTo>
                <a:lnTo>
                  <a:pt x="498" y="7"/>
                </a:lnTo>
                <a:lnTo>
                  <a:pt x="499" y="7"/>
                </a:lnTo>
                <a:lnTo>
                  <a:pt x="500" y="7"/>
                </a:lnTo>
                <a:lnTo>
                  <a:pt x="501" y="7"/>
                </a:lnTo>
                <a:lnTo>
                  <a:pt x="502" y="7"/>
                </a:lnTo>
                <a:lnTo>
                  <a:pt x="503" y="7"/>
                </a:lnTo>
                <a:lnTo>
                  <a:pt x="504" y="7"/>
                </a:lnTo>
                <a:lnTo>
                  <a:pt x="504" y="7"/>
                </a:lnTo>
                <a:lnTo>
                  <a:pt x="505" y="7"/>
                </a:lnTo>
                <a:lnTo>
                  <a:pt x="506" y="7"/>
                </a:lnTo>
                <a:lnTo>
                  <a:pt x="507" y="7"/>
                </a:lnTo>
                <a:lnTo>
                  <a:pt x="508" y="7"/>
                </a:lnTo>
                <a:lnTo>
                  <a:pt x="509" y="7"/>
                </a:lnTo>
                <a:lnTo>
                  <a:pt x="510" y="7"/>
                </a:lnTo>
                <a:lnTo>
                  <a:pt x="511" y="7"/>
                </a:lnTo>
                <a:lnTo>
                  <a:pt x="512" y="7"/>
                </a:lnTo>
                <a:lnTo>
                  <a:pt x="513" y="7"/>
                </a:lnTo>
                <a:lnTo>
                  <a:pt x="515" y="7"/>
                </a:lnTo>
                <a:lnTo>
                  <a:pt x="516" y="7"/>
                </a:lnTo>
                <a:lnTo>
                  <a:pt x="519" y="7"/>
                </a:lnTo>
                <a:lnTo>
                  <a:pt x="522" y="7"/>
                </a:lnTo>
                <a:lnTo>
                  <a:pt x="523" y="7"/>
                </a:lnTo>
                <a:lnTo>
                  <a:pt x="524" y="7"/>
                </a:lnTo>
                <a:lnTo>
                  <a:pt x="525" y="7"/>
                </a:lnTo>
                <a:lnTo>
                  <a:pt x="527" y="7"/>
                </a:lnTo>
                <a:lnTo>
                  <a:pt x="528" y="7"/>
                </a:lnTo>
                <a:lnTo>
                  <a:pt x="529" y="7"/>
                </a:lnTo>
                <a:lnTo>
                  <a:pt x="531" y="7"/>
                </a:lnTo>
                <a:lnTo>
                  <a:pt x="532" y="7"/>
                </a:lnTo>
                <a:lnTo>
                  <a:pt x="535" y="7"/>
                </a:lnTo>
                <a:lnTo>
                  <a:pt x="539" y="7"/>
                </a:lnTo>
                <a:lnTo>
                  <a:pt x="546" y="7"/>
                </a:lnTo>
                <a:lnTo>
                  <a:pt x="547" y="7"/>
                </a:lnTo>
                <a:lnTo>
                  <a:pt x="548" y="7"/>
                </a:lnTo>
                <a:lnTo>
                  <a:pt x="551" y="7"/>
                </a:lnTo>
                <a:lnTo>
                  <a:pt x="553" y="7"/>
                </a:lnTo>
                <a:lnTo>
                  <a:pt x="555" y="7"/>
                </a:lnTo>
                <a:lnTo>
                  <a:pt x="556" y="7"/>
                </a:lnTo>
                <a:lnTo>
                  <a:pt x="557" y="7"/>
                </a:lnTo>
                <a:lnTo>
                  <a:pt x="558" y="7"/>
                </a:lnTo>
                <a:lnTo>
                  <a:pt x="562" y="7"/>
                </a:lnTo>
                <a:lnTo>
                  <a:pt x="564" y="7"/>
                </a:lnTo>
                <a:lnTo>
                  <a:pt x="565" y="7"/>
                </a:lnTo>
                <a:lnTo>
                  <a:pt x="567" y="7"/>
                </a:lnTo>
                <a:lnTo>
                  <a:pt x="568" y="7"/>
                </a:lnTo>
                <a:lnTo>
                  <a:pt x="569" y="7"/>
                </a:lnTo>
                <a:lnTo>
                  <a:pt x="570" y="7"/>
                </a:lnTo>
                <a:lnTo>
                  <a:pt x="571" y="7"/>
                </a:lnTo>
                <a:lnTo>
                  <a:pt x="574" y="7"/>
                </a:lnTo>
                <a:lnTo>
                  <a:pt x="575" y="7"/>
                </a:lnTo>
                <a:lnTo>
                  <a:pt x="576" y="7"/>
                </a:lnTo>
                <a:lnTo>
                  <a:pt x="583" y="7"/>
                </a:lnTo>
                <a:lnTo>
                  <a:pt x="584" y="7"/>
                </a:lnTo>
                <a:lnTo>
                  <a:pt x="585" y="7"/>
                </a:lnTo>
                <a:lnTo>
                  <a:pt x="589" y="7"/>
                </a:lnTo>
                <a:lnTo>
                  <a:pt x="590" y="7"/>
                </a:lnTo>
                <a:lnTo>
                  <a:pt x="592" y="7"/>
                </a:lnTo>
                <a:lnTo>
                  <a:pt x="593" y="7"/>
                </a:lnTo>
                <a:lnTo>
                  <a:pt x="595" y="7"/>
                </a:lnTo>
                <a:lnTo>
                  <a:pt x="596" y="7"/>
                </a:lnTo>
                <a:lnTo>
                  <a:pt x="597" y="7"/>
                </a:lnTo>
                <a:lnTo>
                  <a:pt x="598" y="7"/>
                </a:lnTo>
                <a:lnTo>
                  <a:pt x="601" y="7"/>
                </a:lnTo>
                <a:lnTo>
                  <a:pt x="602" y="7"/>
                </a:lnTo>
                <a:lnTo>
                  <a:pt x="605" y="7"/>
                </a:lnTo>
                <a:lnTo>
                  <a:pt x="606" y="7"/>
                </a:lnTo>
                <a:lnTo>
                  <a:pt x="606" y="7"/>
                </a:lnTo>
                <a:lnTo>
                  <a:pt x="611" y="7"/>
                </a:lnTo>
                <a:lnTo>
                  <a:pt x="613" y="7"/>
                </a:lnTo>
                <a:lnTo>
                  <a:pt x="621" y="7"/>
                </a:lnTo>
                <a:lnTo>
                  <a:pt x="623" y="7"/>
                </a:lnTo>
                <a:lnTo>
                  <a:pt x="625" y="7"/>
                </a:lnTo>
                <a:lnTo>
                  <a:pt x="627" y="7"/>
                </a:lnTo>
                <a:lnTo>
                  <a:pt x="629" y="8"/>
                </a:lnTo>
                <a:lnTo>
                  <a:pt x="630" y="8"/>
                </a:lnTo>
                <a:lnTo>
                  <a:pt x="631" y="8"/>
                </a:lnTo>
                <a:lnTo>
                  <a:pt x="633" y="7"/>
                </a:lnTo>
                <a:lnTo>
                  <a:pt x="634" y="7"/>
                </a:lnTo>
                <a:lnTo>
                  <a:pt x="637" y="8"/>
                </a:lnTo>
                <a:lnTo>
                  <a:pt x="639" y="8"/>
                </a:lnTo>
                <a:lnTo>
                  <a:pt x="645" y="8"/>
                </a:lnTo>
                <a:lnTo>
                  <a:pt x="649" y="8"/>
                </a:lnTo>
                <a:lnTo>
                  <a:pt x="651" y="8"/>
                </a:lnTo>
                <a:lnTo>
                  <a:pt x="652" y="8"/>
                </a:lnTo>
                <a:lnTo>
                  <a:pt x="653" y="8"/>
                </a:lnTo>
                <a:lnTo>
                  <a:pt x="653" y="7"/>
                </a:lnTo>
                <a:lnTo>
                  <a:pt x="655" y="7"/>
                </a:lnTo>
                <a:lnTo>
                  <a:pt x="656" y="7"/>
                </a:lnTo>
                <a:lnTo>
                  <a:pt x="663" y="8"/>
                </a:lnTo>
                <a:lnTo>
                  <a:pt x="665" y="8"/>
                </a:lnTo>
                <a:lnTo>
                  <a:pt x="673" y="8"/>
                </a:lnTo>
                <a:lnTo>
                  <a:pt x="674" y="8"/>
                </a:lnTo>
                <a:lnTo>
                  <a:pt x="675" y="7"/>
                </a:lnTo>
                <a:lnTo>
                  <a:pt x="677" y="7"/>
                </a:lnTo>
                <a:lnTo>
                  <a:pt x="678" y="7"/>
                </a:lnTo>
                <a:lnTo>
                  <a:pt x="680" y="7"/>
                </a:lnTo>
                <a:lnTo>
                  <a:pt x="681" y="7"/>
                </a:lnTo>
                <a:lnTo>
                  <a:pt x="683" y="7"/>
                </a:lnTo>
                <a:lnTo>
                  <a:pt x="685" y="7"/>
                </a:lnTo>
                <a:lnTo>
                  <a:pt x="685" y="8"/>
                </a:lnTo>
                <a:lnTo>
                  <a:pt x="687" y="7"/>
                </a:lnTo>
                <a:lnTo>
                  <a:pt x="688" y="7"/>
                </a:lnTo>
                <a:lnTo>
                  <a:pt x="690" y="7"/>
                </a:lnTo>
                <a:lnTo>
                  <a:pt x="691" y="7"/>
                </a:lnTo>
                <a:lnTo>
                  <a:pt x="694" y="7"/>
                </a:lnTo>
                <a:lnTo>
                  <a:pt x="697" y="7"/>
                </a:lnTo>
                <a:lnTo>
                  <a:pt x="698" y="7"/>
                </a:lnTo>
                <a:lnTo>
                  <a:pt x="701" y="7"/>
                </a:lnTo>
                <a:lnTo>
                  <a:pt x="702" y="7"/>
                </a:lnTo>
                <a:lnTo>
                  <a:pt x="704" y="7"/>
                </a:lnTo>
                <a:lnTo>
                  <a:pt x="705" y="7"/>
                </a:lnTo>
                <a:lnTo>
                  <a:pt x="707" y="7"/>
                </a:lnTo>
                <a:lnTo>
                  <a:pt x="708" y="7"/>
                </a:lnTo>
                <a:lnTo>
                  <a:pt x="712" y="7"/>
                </a:lnTo>
                <a:lnTo>
                  <a:pt x="713" y="7"/>
                </a:lnTo>
                <a:lnTo>
                  <a:pt x="716" y="7"/>
                </a:lnTo>
                <a:lnTo>
                  <a:pt x="717" y="7"/>
                </a:lnTo>
                <a:lnTo>
                  <a:pt x="724" y="7"/>
                </a:lnTo>
                <a:lnTo>
                  <a:pt x="725" y="7"/>
                </a:lnTo>
                <a:lnTo>
                  <a:pt x="727" y="7"/>
                </a:lnTo>
                <a:lnTo>
                  <a:pt x="734" y="8"/>
                </a:lnTo>
                <a:lnTo>
                  <a:pt x="736" y="7"/>
                </a:lnTo>
                <a:lnTo>
                  <a:pt x="737" y="7"/>
                </a:lnTo>
                <a:lnTo>
                  <a:pt x="740" y="7"/>
                </a:lnTo>
                <a:lnTo>
                  <a:pt x="743" y="7"/>
                </a:lnTo>
                <a:lnTo>
                  <a:pt x="744" y="7"/>
                </a:lnTo>
                <a:lnTo>
                  <a:pt x="745" y="7"/>
                </a:lnTo>
                <a:lnTo>
                  <a:pt x="748" y="7"/>
                </a:lnTo>
                <a:lnTo>
                  <a:pt x="751" y="7"/>
                </a:lnTo>
                <a:lnTo>
                  <a:pt x="752" y="7"/>
                </a:lnTo>
                <a:lnTo>
                  <a:pt x="756" y="7"/>
                </a:lnTo>
                <a:lnTo>
                  <a:pt x="758" y="7"/>
                </a:lnTo>
                <a:lnTo>
                  <a:pt x="764" y="7"/>
                </a:lnTo>
                <a:lnTo>
                  <a:pt x="765" y="7"/>
                </a:lnTo>
                <a:lnTo>
                  <a:pt x="766" y="7"/>
                </a:lnTo>
                <a:lnTo>
                  <a:pt x="769" y="7"/>
                </a:lnTo>
                <a:lnTo>
                  <a:pt x="769" y="7"/>
                </a:lnTo>
                <a:lnTo>
                  <a:pt x="774" y="7"/>
                </a:lnTo>
                <a:lnTo>
                  <a:pt x="775" y="7"/>
                </a:lnTo>
                <a:lnTo>
                  <a:pt x="780" y="7"/>
                </a:lnTo>
                <a:lnTo>
                  <a:pt x="781" y="7"/>
                </a:lnTo>
                <a:lnTo>
                  <a:pt x="782" y="7"/>
                </a:lnTo>
                <a:lnTo>
                  <a:pt x="784" y="7"/>
                </a:lnTo>
                <a:lnTo>
                  <a:pt x="785" y="7"/>
                </a:lnTo>
                <a:lnTo>
                  <a:pt x="786" y="7"/>
                </a:lnTo>
                <a:lnTo>
                  <a:pt x="787" y="7"/>
                </a:lnTo>
                <a:lnTo>
                  <a:pt x="796" y="7"/>
                </a:lnTo>
                <a:lnTo>
                  <a:pt x="798" y="7"/>
                </a:lnTo>
                <a:lnTo>
                  <a:pt x="800" y="7"/>
                </a:lnTo>
                <a:lnTo>
                  <a:pt x="806" y="7"/>
                </a:lnTo>
                <a:lnTo>
                  <a:pt x="810" y="8"/>
                </a:lnTo>
                <a:lnTo>
                  <a:pt x="811" y="8"/>
                </a:lnTo>
                <a:lnTo>
                  <a:pt x="815" y="8"/>
                </a:lnTo>
                <a:lnTo>
                  <a:pt x="817" y="8"/>
                </a:lnTo>
                <a:lnTo>
                  <a:pt x="820" y="8"/>
                </a:lnTo>
                <a:lnTo>
                  <a:pt x="822" y="8"/>
                </a:lnTo>
                <a:lnTo>
                  <a:pt x="822" y="5"/>
                </a:lnTo>
                <a:lnTo>
                  <a:pt x="823" y="5"/>
                </a:lnTo>
                <a:lnTo>
                  <a:pt x="831" y="5"/>
                </a:lnTo>
                <a:lnTo>
                  <a:pt x="833" y="5"/>
                </a:lnTo>
                <a:lnTo>
                  <a:pt x="835" y="5"/>
                </a:lnTo>
                <a:lnTo>
                  <a:pt x="837" y="5"/>
                </a:lnTo>
                <a:lnTo>
                  <a:pt x="841" y="5"/>
                </a:lnTo>
                <a:lnTo>
                  <a:pt x="845" y="5"/>
                </a:lnTo>
                <a:lnTo>
                  <a:pt x="847" y="5"/>
                </a:lnTo>
                <a:lnTo>
                  <a:pt x="848" y="5"/>
                </a:lnTo>
                <a:lnTo>
                  <a:pt x="849" y="5"/>
                </a:lnTo>
                <a:lnTo>
                  <a:pt x="850" y="5"/>
                </a:lnTo>
                <a:lnTo>
                  <a:pt x="851" y="4"/>
                </a:lnTo>
                <a:lnTo>
                  <a:pt x="863" y="4"/>
                </a:lnTo>
                <a:lnTo>
                  <a:pt x="867" y="4"/>
                </a:lnTo>
                <a:lnTo>
                  <a:pt x="868" y="4"/>
                </a:lnTo>
                <a:lnTo>
                  <a:pt x="872" y="4"/>
                </a:lnTo>
                <a:lnTo>
                  <a:pt x="872" y="4"/>
                </a:lnTo>
                <a:lnTo>
                  <a:pt x="878" y="4"/>
                </a:lnTo>
                <a:lnTo>
                  <a:pt x="883" y="4"/>
                </a:lnTo>
                <a:lnTo>
                  <a:pt x="887" y="4"/>
                </a:lnTo>
                <a:lnTo>
                  <a:pt x="892" y="4"/>
                </a:lnTo>
                <a:lnTo>
                  <a:pt x="893" y="4"/>
                </a:lnTo>
                <a:lnTo>
                  <a:pt x="896" y="3"/>
                </a:lnTo>
                <a:lnTo>
                  <a:pt x="897" y="3"/>
                </a:lnTo>
                <a:lnTo>
                  <a:pt x="898" y="3"/>
                </a:lnTo>
                <a:lnTo>
                  <a:pt x="917" y="3"/>
                </a:lnTo>
                <a:lnTo>
                  <a:pt x="920" y="3"/>
                </a:lnTo>
                <a:lnTo>
                  <a:pt x="921" y="3"/>
                </a:lnTo>
                <a:lnTo>
                  <a:pt x="922" y="3"/>
                </a:lnTo>
                <a:lnTo>
                  <a:pt x="923" y="3"/>
                </a:lnTo>
                <a:lnTo>
                  <a:pt x="926" y="3"/>
                </a:lnTo>
                <a:lnTo>
                  <a:pt x="929" y="3"/>
                </a:lnTo>
                <a:lnTo>
                  <a:pt x="930" y="3"/>
                </a:lnTo>
                <a:lnTo>
                  <a:pt x="932" y="3"/>
                </a:lnTo>
                <a:lnTo>
                  <a:pt x="933" y="3"/>
                </a:lnTo>
                <a:lnTo>
                  <a:pt x="934" y="3"/>
                </a:lnTo>
                <a:lnTo>
                  <a:pt x="939" y="2"/>
                </a:lnTo>
                <a:lnTo>
                  <a:pt x="940" y="2"/>
                </a:lnTo>
                <a:lnTo>
                  <a:pt x="941" y="2"/>
                </a:lnTo>
                <a:lnTo>
                  <a:pt x="942" y="2"/>
                </a:lnTo>
                <a:lnTo>
                  <a:pt x="943" y="2"/>
                </a:lnTo>
                <a:lnTo>
                  <a:pt x="945" y="2"/>
                </a:lnTo>
                <a:lnTo>
                  <a:pt x="948" y="2"/>
                </a:lnTo>
                <a:lnTo>
                  <a:pt x="955" y="2"/>
                </a:lnTo>
                <a:lnTo>
                  <a:pt x="957" y="2"/>
                </a:lnTo>
                <a:lnTo>
                  <a:pt x="959" y="2"/>
                </a:lnTo>
                <a:lnTo>
                  <a:pt x="960" y="2"/>
                </a:lnTo>
                <a:lnTo>
                  <a:pt x="961" y="2"/>
                </a:lnTo>
                <a:lnTo>
                  <a:pt x="964" y="2"/>
                </a:lnTo>
                <a:lnTo>
                  <a:pt x="968" y="2"/>
                </a:lnTo>
                <a:lnTo>
                  <a:pt x="975" y="2"/>
                </a:lnTo>
                <a:lnTo>
                  <a:pt x="980" y="2"/>
                </a:lnTo>
                <a:lnTo>
                  <a:pt x="981" y="2"/>
                </a:lnTo>
                <a:lnTo>
                  <a:pt x="984" y="2"/>
                </a:lnTo>
                <a:lnTo>
                  <a:pt x="991" y="1"/>
                </a:lnTo>
                <a:lnTo>
                  <a:pt x="992" y="1"/>
                </a:lnTo>
                <a:lnTo>
                  <a:pt x="996" y="1"/>
                </a:lnTo>
                <a:lnTo>
                  <a:pt x="997" y="1"/>
                </a:lnTo>
                <a:lnTo>
                  <a:pt x="998" y="1"/>
                </a:lnTo>
                <a:lnTo>
                  <a:pt x="999" y="1"/>
                </a:lnTo>
                <a:lnTo>
                  <a:pt x="1003" y="1"/>
                </a:lnTo>
                <a:lnTo>
                  <a:pt x="1006" y="1"/>
                </a:lnTo>
                <a:lnTo>
                  <a:pt x="1007" y="1"/>
                </a:lnTo>
                <a:lnTo>
                  <a:pt x="1011" y="1"/>
                </a:lnTo>
                <a:lnTo>
                  <a:pt x="1015" y="1"/>
                </a:lnTo>
                <a:lnTo>
                  <a:pt x="1016" y="1"/>
                </a:lnTo>
                <a:lnTo>
                  <a:pt x="1027" y="0"/>
                </a:lnTo>
                <a:lnTo>
                  <a:pt x="1029" y="0"/>
                </a:lnTo>
                <a:lnTo>
                  <a:pt x="1034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  <p:grpSp>
        <p:nvGrpSpPr>
          <p:cNvPr id="1024" name="组合 1023">
            <a:extLst>
              <a:ext uri="{FF2B5EF4-FFF2-40B4-BE49-F238E27FC236}">
                <a16:creationId xmlns:a16="http://schemas.microsoft.com/office/drawing/2014/main" id="{450050FB-5F8A-6599-E76D-7F0648D2CB8A}"/>
              </a:ext>
            </a:extLst>
          </p:cNvPr>
          <p:cNvGrpSpPr/>
          <p:nvPr/>
        </p:nvGrpSpPr>
        <p:grpSpPr>
          <a:xfrm>
            <a:off x="3739201" y="1455739"/>
            <a:ext cx="2720463" cy="3180837"/>
            <a:chOff x="1384300" y="1455738"/>
            <a:chExt cx="2720463" cy="3180837"/>
          </a:xfrm>
        </p:grpSpPr>
        <p:sp>
          <p:nvSpPr>
            <p:cNvPr id="1025" name="Oval 81">
              <a:extLst>
                <a:ext uri="{FF2B5EF4-FFF2-40B4-BE49-F238E27FC236}">
                  <a16:creationId xmlns:a16="http://schemas.microsoft.com/office/drawing/2014/main" id="{1574C932-9895-D0A6-C5CF-1EF4AA5AC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513" y="14795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Oval 82">
              <a:extLst>
                <a:ext uri="{FF2B5EF4-FFF2-40B4-BE49-F238E27FC236}">
                  <a16:creationId xmlns:a16="http://schemas.microsoft.com/office/drawing/2014/main" id="{995550DB-D39F-E9D8-9AEA-8A9BA9A41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825" y="173831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Oval 83">
              <a:extLst>
                <a:ext uri="{FF2B5EF4-FFF2-40B4-BE49-F238E27FC236}">
                  <a16:creationId xmlns:a16="http://schemas.microsoft.com/office/drawing/2014/main" id="{58373C15-BEC3-6583-77A3-4644625AA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750" y="15906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Oval 85">
              <a:extLst>
                <a:ext uri="{FF2B5EF4-FFF2-40B4-BE49-F238E27FC236}">
                  <a16:creationId xmlns:a16="http://schemas.microsoft.com/office/drawing/2014/main" id="{B8A93C86-7113-ECC1-2E6B-80C0FD7BE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300" y="18383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Oval 86">
              <a:extLst>
                <a:ext uri="{FF2B5EF4-FFF2-40B4-BE49-F238E27FC236}">
                  <a16:creationId xmlns:a16="http://schemas.microsoft.com/office/drawing/2014/main" id="{A3207F68-6601-240C-9B56-2A4FAF7E6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750" y="18796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Oval 87">
              <a:extLst>
                <a:ext uri="{FF2B5EF4-FFF2-40B4-BE49-F238E27FC236}">
                  <a16:creationId xmlns:a16="http://schemas.microsoft.com/office/drawing/2014/main" id="{694FDE98-B445-9E11-CC5A-41578BDB0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875" y="19954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Oval 88">
              <a:extLst>
                <a:ext uri="{FF2B5EF4-FFF2-40B4-BE49-F238E27FC236}">
                  <a16:creationId xmlns:a16="http://schemas.microsoft.com/office/drawing/2014/main" id="{FD549B08-4D91-762C-249A-48EC5F911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400" y="17700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Oval 89">
              <a:extLst>
                <a:ext uri="{FF2B5EF4-FFF2-40B4-BE49-F238E27FC236}">
                  <a16:creationId xmlns:a16="http://schemas.microsoft.com/office/drawing/2014/main" id="{33150EC3-2EE7-3DBA-E069-19DB7FF83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7176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Oval 90">
              <a:extLst>
                <a:ext uri="{FF2B5EF4-FFF2-40B4-BE49-F238E27FC236}">
                  <a16:creationId xmlns:a16="http://schemas.microsoft.com/office/drawing/2014/main" id="{BFEA3BF3-B7C3-004F-4416-9C593561D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763" y="15557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Oval 91">
              <a:extLst>
                <a:ext uri="{FF2B5EF4-FFF2-40B4-BE49-F238E27FC236}">
                  <a16:creationId xmlns:a16="http://schemas.microsoft.com/office/drawing/2014/main" id="{95AFFCCF-B247-F858-D91F-8B61FD8A9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338" y="18049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Oval 93">
              <a:extLst>
                <a:ext uri="{FF2B5EF4-FFF2-40B4-BE49-F238E27FC236}">
                  <a16:creationId xmlns:a16="http://schemas.microsoft.com/office/drawing/2014/main" id="{0AE80B2B-D59E-7F6B-8B01-ACFFB8051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300" y="22669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Oval 94">
              <a:extLst>
                <a:ext uri="{FF2B5EF4-FFF2-40B4-BE49-F238E27FC236}">
                  <a16:creationId xmlns:a16="http://schemas.microsoft.com/office/drawing/2014/main" id="{10806177-0E66-EB4A-9BF6-977024E58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18954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Oval 95">
              <a:extLst>
                <a:ext uri="{FF2B5EF4-FFF2-40B4-BE49-F238E27FC236}">
                  <a16:creationId xmlns:a16="http://schemas.microsoft.com/office/drawing/2014/main" id="{C5BE217B-C0F5-3124-521A-5A39867AA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600" y="23526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Oval 96">
              <a:extLst>
                <a:ext uri="{FF2B5EF4-FFF2-40B4-BE49-F238E27FC236}">
                  <a16:creationId xmlns:a16="http://schemas.microsoft.com/office/drawing/2014/main" id="{A6F229AC-50D0-A8C1-87DD-97A2ABD6F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8388" y="20224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Oval 97">
              <a:extLst>
                <a:ext uri="{FF2B5EF4-FFF2-40B4-BE49-F238E27FC236}">
                  <a16:creationId xmlns:a16="http://schemas.microsoft.com/office/drawing/2014/main" id="{F260193A-A405-F510-890D-3F5E03394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20542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Oval 84">
              <a:extLst>
                <a:ext uri="{FF2B5EF4-FFF2-40B4-BE49-F238E27FC236}">
                  <a16:creationId xmlns:a16="http://schemas.microsoft.com/office/drawing/2014/main" id="{C2D5337D-C7B9-B4F5-2F14-14579A233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563" y="14557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Oval 92">
              <a:extLst>
                <a:ext uri="{FF2B5EF4-FFF2-40B4-BE49-F238E27FC236}">
                  <a16:creationId xmlns:a16="http://schemas.microsoft.com/office/drawing/2014/main" id="{B7F7D27D-D21C-4C21-47FF-FF353D1BF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025" y="24399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Oval 101">
              <a:extLst>
                <a:ext uri="{FF2B5EF4-FFF2-40B4-BE49-F238E27FC236}">
                  <a16:creationId xmlns:a16="http://schemas.microsoft.com/office/drawing/2014/main" id="{E9717DFA-CF96-5361-590E-FE0EAA6DD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28336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Oval 103">
              <a:extLst>
                <a:ext uri="{FF2B5EF4-FFF2-40B4-BE49-F238E27FC236}">
                  <a16:creationId xmlns:a16="http://schemas.microsoft.com/office/drawing/2014/main" id="{22054517-169B-E072-76A5-97BE6A5A0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875" y="2717799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Oval 104">
              <a:extLst>
                <a:ext uri="{FF2B5EF4-FFF2-40B4-BE49-F238E27FC236}">
                  <a16:creationId xmlns:a16="http://schemas.microsoft.com/office/drawing/2014/main" id="{6E38A268-FAB3-1556-0565-D8D44673D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400" y="27479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Oval 105">
              <a:extLst>
                <a:ext uri="{FF2B5EF4-FFF2-40B4-BE49-F238E27FC236}">
                  <a16:creationId xmlns:a16="http://schemas.microsoft.com/office/drawing/2014/main" id="{14A4A284-CE63-A38D-2FCF-5D8E5C129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838" y="26463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Oval 108">
              <a:extLst>
                <a:ext uri="{FF2B5EF4-FFF2-40B4-BE49-F238E27FC236}">
                  <a16:creationId xmlns:a16="http://schemas.microsoft.com/office/drawing/2014/main" id="{CEB24D50-73DD-798E-F769-ED6B0E113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313" y="27114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Oval 110">
              <a:extLst>
                <a:ext uri="{FF2B5EF4-FFF2-40B4-BE49-F238E27FC236}">
                  <a16:creationId xmlns:a16="http://schemas.microsoft.com/office/drawing/2014/main" id="{04B4C252-C4BD-790B-6D8B-153D1AD9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812" y="29670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Oval 111">
              <a:extLst>
                <a:ext uri="{FF2B5EF4-FFF2-40B4-BE49-F238E27FC236}">
                  <a16:creationId xmlns:a16="http://schemas.microsoft.com/office/drawing/2014/main" id="{5637116D-84A1-4916-5856-9C098F62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487" y="28098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Oval 99">
              <a:extLst>
                <a:ext uri="{FF2B5EF4-FFF2-40B4-BE49-F238E27FC236}">
                  <a16:creationId xmlns:a16="http://schemas.microsoft.com/office/drawing/2014/main" id="{064A6ED4-A6F4-1565-93B8-72DB88498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413" y="24971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Oval 100">
              <a:extLst>
                <a:ext uri="{FF2B5EF4-FFF2-40B4-BE49-F238E27FC236}">
                  <a16:creationId xmlns:a16="http://schemas.microsoft.com/office/drawing/2014/main" id="{716FE6CC-3A10-0B29-DFFC-8847D585D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500" y="27098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Oval 106">
              <a:extLst>
                <a:ext uri="{FF2B5EF4-FFF2-40B4-BE49-F238E27FC236}">
                  <a16:creationId xmlns:a16="http://schemas.microsoft.com/office/drawing/2014/main" id="{BA13A2D4-C56B-0E28-2CA1-E13A99316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4488" y="31908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Oval 107">
              <a:extLst>
                <a:ext uri="{FF2B5EF4-FFF2-40B4-BE49-F238E27FC236}">
                  <a16:creationId xmlns:a16="http://schemas.microsoft.com/office/drawing/2014/main" id="{76684689-3864-38B6-7368-077E4A260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338" y="321151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Oval 109">
              <a:extLst>
                <a:ext uri="{FF2B5EF4-FFF2-40B4-BE49-F238E27FC236}">
                  <a16:creationId xmlns:a16="http://schemas.microsoft.com/office/drawing/2014/main" id="{72139B79-69BF-9CD3-FE2D-44F0C8A82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75" y="3109912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Oval 112">
              <a:extLst>
                <a:ext uri="{FF2B5EF4-FFF2-40B4-BE49-F238E27FC236}">
                  <a16:creationId xmlns:a16="http://schemas.microsoft.com/office/drawing/2014/main" id="{84E6818A-07AE-E0C7-EAAA-BF861E682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613" y="32607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Oval 118">
              <a:extLst>
                <a:ext uri="{FF2B5EF4-FFF2-40B4-BE49-F238E27FC236}">
                  <a16:creationId xmlns:a16="http://schemas.microsoft.com/office/drawing/2014/main" id="{29821CDB-473C-A0FA-3B7C-40EA7E71F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325" y="32051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Oval 98">
              <a:extLst>
                <a:ext uri="{FF2B5EF4-FFF2-40B4-BE49-F238E27FC236}">
                  <a16:creationId xmlns:a16="http://schemas.microsoft.com/office/drawing/2014/main" id="{DB366180-9D3B-319F-A3C7-17D08E301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413" y="24971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Oval 102">
              <a:extLst>
                <a:ext uri="{FF2B5EF4-FFF2-40B4-BE49-F238E27FC236}">
                  <a16:creationId xmlns:a16="http://schemas.microsoft.com/office/drawing/2014/main" id="{DA9FB399-26C6-C107-AB96-5B94D301D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613" y="259873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Oval 113">
              <a:extLst>
                <a:ext uri="{FF2B5EF4-FFF2-40B4-BE49-F238E27FC236}">
                  <a16:creationId xmlns:a16="http://schemas.microsoft.com/office/drawing/2014/main" id="{F3DA853C-CE20-52DA-0EC7-FEFD06124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438" y="36830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Oval 115">
              <a:extLst>
                <a:ext uri="{FF2B5EF4-FFF2-40B4-BE49-F238E27FC236}">
                  <a16:creationId xmlns:a16="http://schemas.microsoft.com/office/drawing/2014/main" id="{4FA53905-688E-EB8F-2F92-6CCED6263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525" y="39497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Oval 121">
              <a:extLst>
                <a:ext uri="{FF2B5EF4-FFF2-40B4-BE49-F238E27FC236}">
                  <a16:creationId xmlns:a16="http://schemas.microsoft.com/office/drawing/2014/main" id="{6FA626A9-5EE0-B221-2AD1-8BA0098B3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1275" y="429101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Oval 122">
              <a:extLst>
                <a:ext uri="{FF2B5EF4-FFF2-40B4-BE49-F238E27FC236}">
                  <a16:creationId xmlns:a16="http://schemas.microsoft.com/office/drawing/2014/main" id="{1DF17A91-3943-47A7-4CE8-4BF00E04C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899" y="4086224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Oval 123">
              <a:extLst>
                <a:ext uri="{FF2B5EF4-FFF2-40B4-BE49-F238E27FC236}">
                  <a16:creationId xmlns:a16="http://schemas.microsoft.com/office/drawing/2014/main" id="{D6FB598E-99A9-21CD-D717-F17D4853F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763" y="460057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Oval 126">
              <a:extLst>
                <a:ext uri="{FF2B5EF4-FFF2-40B4-BE49-F238E27FC236}">
                  <a16:creationId xmlns:a16="http://schemas.microsoft.com/office/drawing/2014/main" id="{129E7A25-7751-9E86-1C26-A729AA703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725" y="4510087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Oval 127">
              <a:extLst>
                <a:ext uri="{FF2B5EF4-FFF2-40B4-BE49-F238E27FC236}">
                  <a16:creationId xmlns:a16="http://schemas.microsoft.com/office/drawing/2014/main" id="{4A555615-F102-DF94-2893-89508037C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488" y="45307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Oval 128">
              <a:extLst>
                <a:ext uri="{FF2B5EF4-FFF2-40B4-BE49-F238E27FC236}">
                  <a16:creationId xmlns:a16="http://schemas.microsoft.com/office/drawing/2014/main" id="{B72DBCA3-E4F9-D2B3-490B-CD3D1887B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425" y="41148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Oval 117">
              <a:extLst>
                <a:ext uri="{FF2B5EF4-FFF2-40B4-BE49-F238E27FC236}">
                  <a16:creationId xmlns:a16="http://schemas.microsoft.com/office/drawing/2014/main" id="{BC8281B2-0112-052B-139C-9AE8C99A7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34559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Oval 120">
              <a:extLst>
                <a:ext uri="{FF2B5EF4-FFF2-40B4-BE49-F238E27FC236}">
                  <a16:creationId xmlns:a16="http://schemas.microsoft.com/office/drawing/2014/main" id="{8EABBCAF-DA3B-4FBE-9646-94774ED1B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663" y="3533774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Oval 124">
              <a:extLst>
                <a:ext uri="{FF2B5EF4-FFF2-40B4-BE49-F238E27FC236}">
                  <a16:creationId xmlns:a16="http://schemas.microsoft.com/office/drawing/2014/main" id="{DB4EB7ED-CE75-7CFE-9E86-01C808201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425" y="447040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Oval 125">
              <a:extLst>
                <a:ext uri="{FF2B5EF4-FFF2-40B4-BE49-F238E27FC236}">
                  <a16:creationId xmlns:a16="http://schemas.microsoft.com/office/drawing/2014/main" id="{7FEB5272-A662-B673-DC66-7FF7195A3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4594225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Oval 129">
              <a:extLst>
                <a:ext uri="{FF2B5EF4-FFF2-40B4-BE49-F238E27FC236}">
                  <a16:creationId xmlns:a16="http://schemas.microsoft.com/office/drawing/2014/main" id="{0F6E0379-A19B-4E40-3ABB-0113A122C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163" y="398621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Oval 114">
              <a:extLst>
                <a:ext uri="{FF2B5EF4-FFF2-40B4-BE49-F238E27FC236}">
                  <a16:creationId xmlns:a16="http://schemas.microsoft.com/office/drawing/2014/main" id="{64F62A37-0408-F80B-B0DC-3B190AF45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763" y="3660774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Oval 116">
              <a:extLst>
                <a:ext uri="{FF2B5EF4-FFF2-40B4-BE49-F238E27FC236}">
                  <a16:creationId xmlns:a16="http://schemas.microsoft.com/office/drawing/2014/main" id="{2A0D41E8-21F2-7D3D-1A5C-1AEEB2969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675" y="3778250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Oval 119">
              <a:extLst>
                <a:ext uri="{FF2B5EF4-FFF2-40B4-BE49-F238E27FC236}">
                  <a16:creationId xmlns:a16="http://schemas.microsoft.com/office/drawing/2014/main" id="{62C82283-2715-7F5C-3019-7A66F3F60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763" y="3509963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Oval 98">
              <a:extLst>
                <a:ext uri="{FF2B5EF4-FFF2-40B4-BE49-F238E27FC236}">
                  <a16:creationId xmlns:a16="http://schemas.microsoft.com/office/drawing/2014/main" id="{BB9EDCA9-368C-BD60-F41A-2F0D4FFE1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794" y="2478088"/>
              <a:ext cx="36000" cy="36000"/>
            </a:xfrm>
            <a:prstGeom prst="ellipse">
              <a:avLst/>
            </a:prstGeom>
            <a:solidFill>
              <a:srgbClr val="C00000"/>
            </a:solidFill>
            <a:ln w="63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96" name="组合 1095">
            <a:extLst>
              <a:ext uri="{FF2B5EF4-FFF2-40B4-BE49-F238E27FC236}">
                <a16:creationId xmlns:a16="http://schemas.microsoft.com/office/drawing/2014/main" id="{B080C0BF-A9C6-DFB3-5DB7-42E858E32912}"/>
              </a:ext>
            </a:extLst>
          </p:cNvPr>
          <p:cNvGrpSpPr/>
          <p:nvPr/>
        </p:nvGrpSpPr>
        <p:grpSpPr>
          <a:xfrm>
            <a:off x="3620766" y="1390522"/>
            <a:ext cx="3064927" cy="3236528"/>
            <a:chOff x="1265865" y="1390522"/>
            <a:chExt cx="3064927" cy="3236528"/>
          </a:xfrm>
        </p:grpSpPr>
        <p:sp>
          <p:nvSpPr>
            <p:cNvPr id="1097" name="Rectangle 130">
              <a:extLst>
                <a:ext uri="{FF2B5EF4-FFF2-40B4-BE49-F238E27FC236}">
                  <a16:creationId xmlns:a16="http://schemas.microsoft.com/office/drawing/2014/main" id="{B345715C-4C31-042C-7084-A1E464F59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0556" y="4003799"/>
              <a:ext cx="1041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Tift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98" name="Rectangle 131">
              <a:extLst>
                <a:ext uri="{FF2B5EF4-FFF2-40B4-BE49-F238E27FC236}">
                  <a16:creationId xmlns:a16="http://schemas.microsoft.com/office/drawing/2014/main" id="{414550A0-E9CA-E91D-857A-CD9DFA317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594" y="4232770"/>
              <a:ext cx="15709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Cook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099" name="Rectangle 132">
              <a:extLst>
                <a:ext uri="{FF2B5EF4-FFF2-40B4-BE49-F238E27FC236}">
                  <a16:creationId xmlns:a16="http://schemas.microsoft.com/office/drawing/2014/main" id="{7467D91F-A8AD-D38B-5AC4-40EE24D19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088" y="1717164"/>
              <a:ext cx="12022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Hall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0" name="Rectangle 133">
              <a:extLst>
                <a:ext uri="{FF2B5EF4-FFF2-40B4-BE49-F238E27FC236}">
                  <a16:creationId xmlns:a16="http://schemas.microsoft.com/office/drawing/2014/main" id="{0C02E0C3-24C9-1D31-FC4B-028E38224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161" y="1907387"/>
              <a:ext cx="13305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Polk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1" name="Rectangle 134">
              <a:extLst>
                <a:ext uri="{FF2B5EF4-FFF2-40B4-BE49-F238E27FC236}">
                  <a16:creationId xmlns:a16="http://schemas.microsoft.com/office/drawing/2014/main" id="{626599A5-DE27-C6B4-20AE-581BD48CC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870" y="3894884"/>
              <a:ext cx="21961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Wayne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2" name="Rectangle 135">
              <a:extLst>
                <a:ext uri="{FF2B5EF4-FFF2-40B4-BE49-F238E27FC236}">
                  <a16:creationId xmlns:a16="http://schemas.microsoft.com/office/drawing/2014/main" id="{0CA10A04-10DE-3F74-66FD-571EA5D0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6600" y="3596398"/>
              <a:ext cx="15709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Crisp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3" name="Rectangle 136">
              <a:extLst>
                <a:ext uri="{FF2B5EF4-FFF2-40B4-BE49-F238E27FC236}">
                  <a16:creationId xmlns:a16="http://schemas.microsoft.com/office/drawing/2014/main" id="{FD8BD3AA-A925-9D1C-E749-5EAF528AB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757" y="2759355"/>
              <a:ext cx="18434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Troup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4" name="Rectangle 137">
              <a:extLst>
                <a:ext uri="{FF2B5EF4-FFF2-40B4-BE49-F238E27FC236}">
                  <a16:creationId xmlns:a16="http://schemas.microsoft.com/office/drawing/2014/main" id="{EAAF4435-3790-AD97-8650-3D64CF0AC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349" y="2740616"/>
              <a:ext cx="19396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Lamar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5" name="Rectangle 138">
              <a:extLst>
                <a:ext uri="{FF2B5EF4-FFF2-40B4-BE49-F238E27FC236}">
                  <a16:creationId xmlns:a16="http://schemas.microsoft.com/office/drawing/2014/main" id="{2DAE6E4D-14B4-9419-5893-9F3D30925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8489" y="2537640"/>
              <a:ext cx="1635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Butts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6" name="Rectangle 139">
              <a:extLst>
                <a:ext uri="{FF2B5EF4-FFF2-40B4-BE49-F238E27FC236}">
                  <a16:creationId xmlns:a16="http://schemas.microsoft.com/office/drawing/2014/main" id="{4BF0D3D7-7E51-6986-3B28-2EADED54C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765" y="1652846"/>
              <a:ext cx="18434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Banks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7" name="Rectangle 140">
              <a:extLst>
                <a:ext uri="{FF2B5EF4-FFF2-40B4-BE49-F238E27FC236}">
                  <a16:creationId xmlns:a16="http://schemas.microsoft.com/office/drawing/2014/main" id="{0C2E9FE1-17D4-C7FE-B55A-DF458F8CF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945" y="1753822"/>
              <a:ext cx="16831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Floyd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8" name="Rectangle 141">
              <a:extLst>
                <a:ext uri="{FF2B5EF4-FFF2-40B4-BE49-F238E27FC236}">
                  <a16:creationId xmlns:a16="http://schemas.microsoft.com/office/drawing/2014/main" id="{F4B7B4AE-5195-801A-F3F8-0D16390E7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651" y="4454372"/>
              <a:ext cx="24526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Thomas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09" name="Rectangle 142">
              <a:extLst>
                <a:ext uri="{FF2B5EF4-FFF2-40B4-BE49-F238E27FC236}">
                  <a16:creationId xmlns:a16="http://schemas.microsoft.com/office/drawing/2014/main" id="{013DAE25-00C7-4CB9-8585-C84ECC123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410" y="4417753"/>
              <a:ext cx="25808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Camden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0" name="Rectangle 143">
              <a:extLst>
                <a:ext uri="{FF2B5EF4-FFF2-40B4-BE49-F238E27FC236}">
                  <a16:creationId xmlns:a16="http://schemas.microsoft.com/office/drawing/2014/main" id="{061647C3-1557-BC26-C440-46233282C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858" y="3399655"/>
              <a:ext cx="24846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Toombs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1" name="Rectangle 144">
              <a:extLst>
                <a:ext uri="{FF2B5EF4-FFF2-40B4-BE49-F238E27FC236}">
                  <a16:creationId xmlns:a16="http://schemas.microsoft.com/office/drawing/2014/main" id="{CAA1BAD0-D167-6B35-006E-7373E0B59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563" y="2920678"/>
              <a:ext cx="21320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Twiggs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2" name="Rectangle 145">
              <a:extLst>
                <a:ext uri="{FF2B5EF4-FFF2-40B4-BE49-F238E27FC236}">
                  <a16:creationId xmlns:a16="http://schemas.microsoft.com/office/drawing/2014/main" id="{83AB5D12-824A-5F05-09DE-80A68D391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454" y="2739377"/>
              <a:ext cx="25167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Monroe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3" name="Rectangle 146">
              <a:extLst>
                <a:ext uri="{FF2B5EF4-FFF2-40B4-BE49-F238E27FC236}">
                  <a16:creationId xmlns:a16="http://schemas.microsoft.com/office/drawing/2014/main" id="{FB2B8774-EE28-7B1E-A49F-49819A15B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727" y="3230353"/>
              <a:ext cx="19396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Taylor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4" name="Rectangle 147">
              <a:extLst>
                <a:ext uri="{FF2B5EF4-FFF2-40B4-BE49-F238E27FC236}">
                  <a16:creationId xmlns:a16="http://schemas.microsoft.com/office/drawing/2014/main" id="{40CA0BE8-C4F2-7B71-7BA8-E1B69E9CB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955" y="1989138"/>
              <a:ext cx="19717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Clarke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5" name="Rectangle 148">
              <a:extLst>
                <a:ext uri="{FF2B5EF4-FFF2-40B4-BE49-F238E27FC236}">
                  <a16:creationId xmlns:a16="http://schemas.microsoft.com/office/drawing/2014/main" id="{725F2FD2-D1B2-701D-C767-4897F3694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201" y="1957947"/>
              <a:ext cx="22762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Barrow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6" name="Rectangle 149">
              <a:extLst>
                <a:ext uri="{FF2B5EF4-FFF2-40B4-BE49-F238E27FC236}">
                  <a16:creationId xmlns:a16="http://schemas.microsoft.com/office/drawing/2014/main" id="{A030777B-B836-9B77-3478-7BFB01EB2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368" y="2295654"/>
              <a:ext cx="24846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Newton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7" name="Rectangle 150">
              <a:extLst>
                <a:ext uri="{FF2B5EF4-FFF2-40B4-BE49-F238E27FC236}">
                  <a16:creationId xmlns:a16="http://schemas.microsoft.com/office/drawing/2014/main" id="{EB53DDFB-B217-0EE8-0D40-9200129F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636" y="2185618"/>
              <a:ext cx="22121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DeKalb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8" name="Rectangle 151">
              <a:extLst>
                <a:ext uri="{FF2B5EF4-FFF2-40B4-BE49-F238E27FC236}">
                  <a16:creationId xmlns:a16="http://schemas.microsoft.com/office/drawing/2014/main" id="{B9902811-44EB-0541-4EB2-6570F317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68" y="1805228"/>
              <a:ext cx="22602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Bartow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19" name="Rectangle 152">
              <a:extLst>
                <a:ext uri="{FF2B5EF4-FFF2-40B4-BE49-F238E27FC236}">
                  <a16:creationId xmlns:a16="http://schemas.microsoft.com/office/drawing/2014/main" id="{5E1C0D9C-B18E-ADFF-BCB8-C1DF15ECF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3769" y="1390522"/>
              <a:ext cx="23243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Murray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0" name="Rectangle 153">
              <a:extLst>
                <a:ext uri="{FF2B5EF4-FFF2-40B4-BE49-F238E27FC236}">
                  <a16:creationId xmlns:a16="http://schemas.microsoft.com/office/drawing/2014/main" id="{EB1165E3-DBC1-B023-2C51-6530F1587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910" y="1530991"/>
              <a:ext cx="23564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Gordon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1" name="Rectangle 154">
              <a:extLst>
                <a:ext uri="{FF2B5EF4-FFF2-40B4-BE49-F238E27FC236}">
                  <a16:creationId xmlns:a16="http://schemas.microsoft.com/office/drawing/2014/main" id="{5432ADC5-DE73-34FA-325D-A17A808F6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390" y="4454203"/>
              <a:ext cx="27571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Lowndes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2" name="Rectangle 155">
              <a:extLst>
                <a:ext uri="{FF2B5EF4-FFF2-40B4-BE49-F238E27FC236}">
                  <a16:creationId xmlns:a16="http://schemas.microsoft.com/office/drawing/2014/main" id="{FA8F04C6-83DB-D3DE-F2E7-283AFD50E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0" y="4534717"/>
              <a:ext cx="24846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Decatur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3" name="Rectangle 156">
              <a:extLst>
                <a:ext uri="{FF2B5EF4-FFF2-40B4-BE49-F238E27FC236}">
                  <a16:creationId xmlns:a16="http://schemas.microsoft.com/office/drawing/2014/main" id="{08792080-FF13-CD0D-7F6E-C31D5BA6E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020" y="3426897"/>
              <a:ext cx="28212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Chatham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4" name="Rectangle 157">
              <a:extLst>
                <a:ext uri="{FF2B5EF4-FFF2-40B4-BE49-F238E27FC236}">
                  <a16:creationId xmlns:a16="http://schemas.microsoft.com/office/drawing/2014/main" id="{CB6C0EB4-DE1D-77BA-F909-DADD9E664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663" y="3543041"/>
              <a:ext cx="28212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Chatham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5" name="Rectangle 158">
              <a:extLst>
                <a:ext uri="{FF2B5EF4-FFF2-40B4-BE49-F238E27FC236}">
                  <a16:creationId xmlns:a16="http://schemas.microsoft.com/office/drawing/2014/main" id="{4F9B8FAE-AD6A-2D2D-38E7-172BFE629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445" y="3151045"/>
              <a:ext cx="24205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Candler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6" name="Rectangle 159">
              <a:extLst>
                <a:ext uri="{FF2B5EF4-FFF2-40B4-BE49-F238E27FC236}">
                  <a16:creationId xmlns:a16="http://schemas.microsoft.com/office/drawing/2014/main" id="{C39CDA07-137D-47E4-0D6B-0F0F68465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981" y="3594775"/>
              <a:ext cx="19877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Telfair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7" name="Rectangle 160">
              <a:extLst>
                <a:ext uri="{FF2B5EF4-FFF2-40B4-BE49-F238E27FC236}">
                  <a16:creationId xmlns:a16="http://schemas.microsoft.com/office/drawing/2014/main" id="{5D46056E-5ABA-2DD6-FED5-5E3FB53AC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936" y="3152307"/>
              <a:ext cx="2644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Houston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8" name="Rectangle 161">
              <a:extLst>
                <a:ext uri="{FF2B5EF4-FFF2-40B4-BE49-F238E27FC236}">
                  <a16:creationId xmlns:a16="http://schemas.microsoft.com/office/drawing/2014/main" id="{5110EE72-3A8D-3186-7734-409E2CCB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039" y="2721401"/>
              <a:ext cx="24846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Baldwin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29" name="Rectangle 162">
              <a:extLst>
                <a:ext uri="{FF2B5EF4-FFF2-40B4-BE49-F238E27FC236}">
                  <a16:creationId xmlns:a16="http://schemas.microsoft.com/office/drawing/2014/main" id="{73436D2A-9785-2A81-0DED-F5662F050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595" y="3058712"/>
              <a:ext cx="24526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Laurens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0" name="Rectangle 163">
              <a:extLst>
                <a:ext uri="{FF2B5EF4-FFF2-40B4-BE49-F238E27FC236}">
                  <a16:creationId xmlns:a16="http://schemas.microsoft.com/office/drawing/2014/main" id="{3059BC42-7B40-9249-4845-569528506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566" y="2368822"/>
              <a:ext cx="2372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Clayton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1" name="Rectangle 164">
              <a:extLst>
                <a:ext uri="{FF2B5EF4-FFF2-40B4-BE49-F238E27FC236}">
                  <a16:creationId xmlns:a16="http://schemas.microsoft.com/office/drawing/2014/main" id="{D3904C1F-813B-7D6B-7ED4-E3952D923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696" y="1666875"/>
              <a:ext cx="23403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Forsyth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2" name="Rectangle 165">
              <a:extLst>
                <a:ext uri="{FF2B5EF4-FFF2-40B4-BE49-F238E27FC236}">
                  <a16:creationId xmlns:a16="http://schemas.microsoft.com/office/drawing/2014/main" id="{84411595-E237-5389-08F9-7B83968AD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023" y="4058467"/>
              <a:ext cx="27411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Atkinson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3" name="Rectangle 166">
              <a:extLst>
                <a:ext uri="{FF2B5EF4-FFF2-40B4-BE49-F238E27FC236}">
                  <a16:creationId xmlns:a16="http://schemas.microsoft.com/office/drawing/2014/main" id="{62A30DC2-59AE-1859-8EDC-517CCECAD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528" y="4522554"/>
              <a:ext cx="26930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Charlton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4" name="Rectangle 167">
              <a:extLst>
                <a:ext uri="{FF2B5EF4-FFF2-40B4-BE49-F238E27FC236}">
                  <a16:creationId xmlns:a16="http://schemas.microsoft.com/office/drawing/2014/main" id="{0D5DE6CC-9D6E-78B7-FBCB-60B04AD15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3990" y="3794640"/>
              <a:ext cx="23884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Ben Hill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5" name="Rectangle 168">
              <a:extLst>
                <a:ext uri="{FF2B5EF4-FFF2-40B4-BE49-F238E27FC236}">
                  <a16:creationId xmlns:a16="http://schemas.microsoft.com/office/drawing/2014/main" id="{F00F4442-7F31-E889-7193-E84B770A1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276" y="3211513"/>
              <a:ext cx="32220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Muscogee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6" name="Rectangle 169">
              <a:extLst>
                <a:ext uri="{FF2B5EF4-FFF2-40B4-BE49-F238E27FC236}">
                  <a16:creationId xmlns:a16="http://schemas.microsoft.com/office/drawing/2014/main" id="{0F1CA409-737B-DC92-8AF3-80482C32B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0677" y="2397305"/>
              <a:ext cx="31258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Richmond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7" name="Rectangle 170">
              <a:extLst>
                <a:ext uri="{FF2B5EF4-FFF2-40B4-BE49-F238E27FC236}">
                  <a16:creationId xmlns:a16="http://schemas.microsoft.com/office/drawing/2014/main" id="{11D1CDB5-B8D5-D3EF-F6C1-E813BE13C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2195" y="2511151"/>
              <a:ext cx="31258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Richmond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8" name="Rectangle 171">
              <a:extLst>
                <a:ext uri="{FF2B5EF4-FFF2-40B4-BE49-F238E27FC236}">
                  <a16:creationId xmlns:a16="http://schemas.microsoft.com/office/drawing/2014/main" id="{59D844A1-E91F-A136-2E33-841F55CE5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579" y="1933057"/>
              <a:ext cx="2901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Gwinnett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39" name="Rectangle 172">
              <a:extLst>
                <a:ext uri="{FF2B5EF4-FFF2-40B4-BE49-F238E27FC236}">
                  <a16:creationId xmlns:a16="http://schemas.microsoft.com/office/drawing/2014/main" id="{E4217FCE-9CF7-9A0A-5145-1ABCAA9B2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952" y="1776432"/>
              <a:ext cx="29976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Cherokee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40" name="Rectangle 173">
              <a:extLst>
                <a:ext uri="{FF2B5EF4-FFF2-40B4-BE49-F238E27FC236}">
                  <a16:creationId xmlns:a16="http://schemas.microsoft.com/office/drawing/2014/main" id="{09E82FA6-BFAD-8E3A-445A-8A7C02A0D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662" y="3855987"/>
              <a:ext cx="33182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Dougherty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41" name="Rectangle 174">
              <a:extLst>
                <a:ext uri="{FF2B5EF4-FFF2-40B4-BE49-F238E27FC236}">
                  <a16:creationId xmlns:a16="http://schemas.microsoft.com/office/drawing/2014/main" id="{FBA81619-4034-3FF8-E18F-3DA62E53D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386" y="2644379"/>
              <a:ext cx="28693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Jefferson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42" name="Rectangle 175">
              <a:extLst>
                <a:ext uri="{FF2B5EF4-FFF2-40B4-BE49-F238E27FC236}">
                  <a16:creationId xmlns:a16="http://schemas.microsoft.com/office/drawing/2014/main" id="{EB3C8F1C-0A6A-918E-CDC2-90872D7EE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338" y="1487174"/>
              <a:ext cx="35907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Habersham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43" name="Rectangle 176">
              <a:extLst>
                <a:ext uri="{FF2B5EF4-FFF2-40B4-BE49-F238E27FC236}">
                  <a16:creationId xmlns:a16="http://schemas.microsoft.com/office/drawing/2014/main" id="{C1D84C39-4601-2E05-BADB-DB872BF80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865" y="1410108"/>
              <a:ext cx="2901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Whitfield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44" name="Rectangle 177">
              <a:extLst>
                <a:ext uri="{FF2B5EF4-FFF2-40B4-BE49-F238E27FC236}">
                  <a16:creationId xmlns:a16="http://schemas.microsoft.com/office/drawing/2014/main" id="{7504412E-690E-85BD-856C-361B296FB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488" y="2589750"/>
              <a:ext cx="37350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Meriwether</a:t>
              </a:r>
              <a:endParaRPr lang="zh-CN" altLang="zh-CN" sz="600" dirty="0">
                <a:latin typeface="+mj-lt"/>
              </a:endParaRPr>
            </a:p>
          </p:txBody>
        </p:sp>
        <p:sp>
          <p:nvSpPr>
            <p:cNvPr id="1145" name="Rectangle 178">
              <a:extLst>
                <a:ext uri="{FF2B5EF4-FFF2-40B4-BE49-F238E27FC236}">
                  <a16:creationId xmlns:a16="http://schemas.microsoft.com/office/drawing/2014/main" id="{D79E24F7-7C1A-3D0E-BF2B-AB4EF1704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150" y="2775241"/>
              <a:ext cx="37670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6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Washington</a:t>
              </a:r>
              <a:endParaRPr lang="zh-CN" altLang="zh-CN" sz="600" dirty="0">
                <a:latin typeface="+mj-lt"/>
              </a:endParaRPr>
            </a:p>
          </p:txBody>
        </p:sp>
      </p:grpSp>
      <p:grpSp>
        <p:nvGrpSpPr>
          <p:cNvPr id="1146" name="组合 1145">
            <a:extLst>
              <a:ext uri="{FF2B5EF4-FFF2-40B4-BE49-F238E27FC236}">
                <a16:creationId xmlns:a16="http://schemas.microsoft.com/office/drawing/2014/main" id="{1EB95F57-7C94-7FB5-D438-8749A80A18E6}"/>
              </a:ext>
            </a:extLst>
          </p:cNvPr>
          <p:cNvGrpSpPr/>
          <p:nvPr/>
        </p:nvGrpSpPr>
        <p:grpSpPr>
          <a:xfrm>
            <a:off x="3501075" y="1217613"/>
            <a:ext cx="3250800" cy="3668400"/>
            <a:chOff x="2193925" y="941388"/>
            <a:chExt cx="3362325" cy="3795712"/>
          </a:xfrm>
          <a:noFill/>
        </p:grpSpPr>
        <p:sp>
          <p:nvSpPr>
            <p:cNvPr id="1147" name="Freeform 14">
              <a:extLst>
                <a:ext uri="{FF2B5EF4-FFF2-40B4-BE49-F238E27FC236}">
                  <a16:creationId xmlns:a16="http://schemas.microsoft.com/office/drawing/2014/main" id="{0C6B97F4-CC35-04FC-1D84-00094423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475" y="1423988"/>
              <a:ext cx="765175" cy="946150"/>
            </a:xfrm>
            <a:custGeom>
              <a:avLst/>
              <a:gdLst>
                <a:gd name="T0" fmla="*/ 419 w 482"/>
                <a:gd name="T1" fmla="*/ 507 h 596"/>
                <a:gd name="T2" fmla="*/ 409 w 482"/>
                <a:gd name="T3" fmla="*/ 529 h 596"/>
                <a:gd name="T4" fmla="*/ 394 w 482"/>
                <a:gd name="T5" fmla="*/ 537 h 596"/>
                <a:gd name="T6" fmla="*/ 380 w 482"/>
                <a:gd name="T7" fmla="*/ 543 h 596"/>
                <a:gd name="T8" fmla="*/ 369 w 482"/>
                <a:gd name="T9" fmla="*/ 567 h 596"/>
                <a:gd name="T10" fmla="*/ 348 w 482"/>
                <a:gd name="T11" fmla="*/ 572 h 596"/>
                <a:gd name="T12" fmla="*/ 332 w 482"/>
                <a:gd name="T13" fmla="*/ 565 h 596"/>
                <a:gd name="T14" fmla="*/ 316 w 482"/>
                <a:gd name="T15" fmla="*/ 554 h 596"/>
                <a:gd name="T16" fmla="*/ 277 w 482"/>
                <a:gd name="T17" fmla="*/ 546 h 596"/>
                <a:gd name="T18" fmla="*/ 226 w 482"/>
                <a:gd name="T19" fmla="*/ 546 h 596"/>
                <a:gd name="T20" fmla="*/ 226 w 482"/>
                <a:gd name="T21" fmla="*/ 560 h 596"/>
                <a:gd name="T22" fmla="*/ 219 w 482"/>
                <a:gd name="T23" fmla="*/ 572 h 596"/>
                <a:gd name="T24" fmla="*/ 209 w 482"/>
                <a:gd name="T25" fmla="*/ 585 h 596"/>
                <a:gd name="T26" fmla="*/ 185 w 482"/>
                <a:gd name="T27" fmla="*/ 595 h 596"/>
                <a:gd name="T28" fmla="*/ 171 w 482"/>
                <a:gd name="T29" fmla="*/ 583 h 596"/>
                <a:gd name="T30" fmla="*/ 169 w 482"/>
                <a:gd name="T31" fmla="*/ 565 h 596"/>
                <a:gd name="T32" fmla="*/ 156 w 482"/>
                <a:gd name="T33" fmla="*/ 553 h 596"/>
                <a:gd name="T34" fmla="*/ 140 w 482"/>
                <a:gd name="T35" fmla="*/ 540 h 596"/>
                <a:gd name="T36" fmla="*/ 131 w 482"/>
                <a:gd name="T37" fmla="*/ 523 h 596"/>
                <a:gd name="T38" fmla="*/ 123 w 482"/>
                <a:gd name="T39" fmla="*/ 501 h 596"/>
                <a:gd name="T40" fmla="*/ 123 w 482"/>
                <a:gd name="T41" fmla="*/ 481 h 596"/>
                <a:gd name="T42" fmla="*/ 112 w 482"/>
                <a:gd name="T43" fmla="*/ 463 h 596"/>
                <a:gd name="T44" fmla="*/ 55 w 482"/>
                <a:gd name="T45" fmla="*/ 463 h 596"/>
                <a:gd name="T46" fmla="*/ 35 w 482"/>
                <a:gd name="T47" fmla="*/ 448 h 596"/>
                <a:gd name="T48" fmla="*/ 37 w 482"/>
                <a:gd name="T49" fmla="*/ 429 h 596"/>
                <a:gd name="T50" fmla="*/ 4 w 482"/>
                <a:gd name="T51" fmla="*/ 391 h 596"/>
                <a:gd name="T52" fmla="*/ 4 w 482"/>
                <a:gd name="T53" fmla="*/ 342 h 596"/>
                <a:gd name="T54" fmla="*/ 42 w 482"/>
                <a:gd name="T55" fmla="*/ 325 h 596"/>
                <a:gd name="T56" fmla="*/ 80 w 482"/>
                <a:gd name="T57" fmla="*/ 299 h 596"/>
                <a:gd name="T58" fmla="*/ 81 w 482"/>
                <a:gd name="T59" fmla="*/ 238 h 596"/>
                <a:gd name="T60" fmla="*/ 78 w 482"/>
                <a:gd name="T61" fmla="*/ 170 h 596"/>
                <a:gd name="T62" fmla="*/ 110 w 482"/>
                <a:gd name="T63" fmla="*/ 156 h 596"/>
                <a:gd name="T64" fmla="*/ 112 w 482"/>
                <a:gd name="T65" fmla="*/ 101 h 596"/>
                <a:gd name="T66" fmla="*/ 113 w 482"/>
                <a:gd name="T67" fmla="*/ 22 h 596"/>
                <a:gd name="T68" fmla="*/ 148 w 482"/>
                <a:gd name="T69" fmla="*/ 16 h 596"/>
                <a:gd name="T70" fmla="*/ 223 w 482"/>
                <a:gd name="T71" fmla="*/ 18 h 596"/>
                <a:gd name="T72" fmla="*/ 258 w 482"/>
                <a:gd name="T73" fmla="*/ 17 h 596"/>
                <a:gd name="T74" fmla="*/ 300 w 482"/>
                <a:gd name="T75" fmla="*/ 40 h 596"/>
                <a:gd name="T76" fmla="*/ 344 w 482"/>
                <a:gd name="T77" fmla="*/ 40 h 596"/>
                <a:gd name="T78" fmla="*/ 388 w 482"/>
                <a:gd name="T79" fmla="*/ 40 h 596"/>
                <a:gd name="T80" fmla="*/ 418 w 482"/>
                <a:gd name="T81" fmla="*/ 46 h 596"/>
                <a:gd name="T82" fmla="*/ 421 w 482"/>
                <a:gd name="T83" fmla="*/ 59 h 596"/>
                <a:gd name="T84" fmla="*/ 427 w 482"/>
                <a:gd name="T85" fmla="*/ 68 h 596"/>
                <a:gd name="T86" fmla="*/ 416 w 482"/>
                <a:gd name="T87" fmla="*/ 84 h 596"/>
                <a:gd name="T88" fmla="*/ 409 w 482"/>
                <a:gd name="T89" fmla="*/ 100 h 596"/>
                <a:gd name="T90" fmla="*/ 392 w 482"/>
                <a:gd name="T91" fmla="*/ 112 h 596"/>
                <a:gd name="T92" fmla="*/ 370 w 482"/>
                <a:gd name="T93" fmla="*/ 119 h 596"/>
                <a:gd name="T94" fmla="*/ 396 w 482"/>
                <a:gd name="T95" fmla="*/ 138 h 596"/>
                <a:gd name="T96" fmla="*/ 439 w 482"/>
                <a:gd name="T97" fmla="*/ 157 h 596"/>
                <a:gd name="T98" fmla="*/ 464 w 482"/>
                <a:gd name="T99" fmla="*/ 174 h 596"/>
                <a:gd name="T100" fmla="*/ 451 w 482"/>
                <a:gd name="T101" fmla="*/ 210 h 596"/>
                <a:gd name="T102" fmla="*/ 466 w 482"/>
                <a:gd name="T103" fmla="*/ 226 h 596"/>
                <a:gd name="T104" fmla="*/ 478 w 482"/>
                <a:gd name="T105" fmla="*/ 241 h 596"/>
                <a:gd name="T106" fmla="*/ 455 w 482"/>
                <a:gd name="T107" fmla="*/ 273 h 596"/>
                <a:gd name="T108" fmla="*/ 402 w 482"/>
                <a:gd name="T109" fmla="*/ 322 h 596"/>
                <a:gd name="T110" fmla="*/ 430 w 482"/>
                <a:gd name="T111" fmla="*/ 363 h 596"/>
                <a:gd name="T112" fmla="*/ 416 w 482"/>
                <a:gd name="T113" fmla="*/ 404 h 596"/>
                <a:gd name="T114" fmla="*/ 393 w 482"/>
                <a:gd name="T115" fmla="*/ 441 h 596"/>
                <a:gd name="T116" fmla="*/ 374 w 482"/>
                <a:gd name="T117" fmla="*/ 458 h 596"/>
                <a:gd name="T118" fmla="*/ 375 w 482"/>
                <a:gd name="T119" fmla="*/ 464 h 596"/>
                <a:gd name="T120" fmla="*/ 383 w 482"/>
                <a:gd name="T121" fmla="*/ 472 h 596"/>
                <a:gd name="T122" fmla="*/ 403 w 482"/>
                <a:gd name="T123" fmla="*/ 476 h 596"/>
                <a:gd name="T124" fmla="*/ 417 w 482"/>
                <a:gd name="T125" fmla="*/ 482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96">
                  <a:moveTo>
                    <a:pt x="425" y="493"/>
                  </a:moveTo>
                  <a:lnTo>
                    <a:pt x="425" y="494"/>
                  </a:lnTo>
                  <a:lnTo>
                    <a:pt x="426" y="494"/>
                  </a:lnTo>
                  <a:lnTo>
                    <a:pt x="427" y="494"/>
                  </a:lnTo>
                  <a:lnTo>
                    <a:pt x="427" y="495"/>
                  </a:lnTo>
                  <a:lnTo>
                    <a:pt x="428" y="495"/>
                  </a:lnTo>
                  <a:lnTo>
                    <a:pt x="429" y="495"/>
                  </a:lnTo>
                  <a:lnTo>
                    <a:pt x="429" y="496"/>
                  </a:lnTo>
                  <a:lnTo>
                    <a:pt x="428" y="496"/>
                  </a:lnTo>
                  <a:lnTo>
                    <a:pt x="428" y="497"/>
                  </a:lnTo>
                  <a:lnTo>
                    <a:pt x="428" y="498"/>
                  </a:lnTo>
                  <a:lnTo>
                    <a:pt x="428" y="499"/>
                  </a:lnTo>
                  <a:lnTo>
                    <a:pt x="427" y="499"/>
                  </a:lnTo>
                  <a:lnTo>
                    <a:pt x="426" y="499"/>
                  </a:lnTo>
                  <a:lnTo>
                    <a:pt x="425" y="499"/>
                  </a:lnTo>
                  <a:lnTo>
                    <a:pt x="424" y="499"/>
                  </a:lnTo>
                  <a:lnTo>
                    <a:pt x="424" y="500"/>
                  </a:lnTo>
                  <a:lnTo>
                    <a:pt x="423" y="500"/>
                  </a:lnTo>
                  <a:lnTo>
                    <a:pt x="422" y="500"/>
                  </a:lnTo>
                  <a:lnTo>
                    <a:pt x="421" y="500"/>
                  </a:lnTo>
                  <a:lnTo>
                    <a:pt x="420" y="500"/>
                  </a:lnTo>
                  <a:lnTo>
                    <a:pt x="419" y="500"/>
                  </a:lnTo>
                  <a:lnTo>
                    <a:pt x="419" y="501"/>
                  </a:lnTo>
                  <a:lnTo>
                    <a:pt x="419" y="503"/>
                  </a:lnTo>
                  <a:lnTo>
                    <a:pt x="419" y="504"/>
                  </a:lnTo>
                  <a:lnTo>
                    <a:pt x="419" y="505"/>
                  </a:lnTo>
                  <a:lnTo>
                    <a:pt x="419" y="506"/>
                  </a:lnTo>
                  <a:lnTo>
                    <a:pt x="419" y="507"/>
                  </a:lnTo>
                  <a:lnTo>
                    <a:pt x="419" y="508"/>
                  </a:lnTo>
                  <a:lnTo>
                    <a:pt x="419" y="509"/>
                  </a:lnTo>
                  <a:lnTo>
                    <a:pt x="418" y="509"/>
                  </a:lnTo>
                  <a:lnTo>
                    <a:pt x="417" y="509"/>
                  </a:lnTo>
                  <a:lnTo>
                    <a:pt x="415" y="509"/>
                  </a:lnTo>
                  <a:lnTo>
                    <a:pt x="415" y="512"/>
                  </a:lnTo>
                  <a:lnTo>
                    <a:pt x="413" y="512"/>
                  </a:lnTo>
                  <a:lnTo>
                    <a:pt x="411" y="512"/>
                  </a:lnTo>
                  <a:lnTo>
                    <a:pt x="411" y="513"/>
                  </a:lnTo>
                  <a:lnTo>
                    <a:pt x="411" y="515"/>
                  </a:lnTo>
                  <a:lnTo>
                    <a:pt x="411" y="516"/>
                  </a:lnTo>
                  <a:lnTo>
                    <a:pt x="411" y="518"/>
                  </a:lnTo>
                  <a:lnTo>
                    <a:pt x="410" y="518"/>
                  </a:lnTo>
                  <a:lnTo>
                    <a:pt x="409" y="518"/>
                  </a:lnTo>
                  <a:lnTo>
                    <a:pt x="407" y="518"/>
                  </a:lnTo>
                  <a:lnTo>
                    <a:pt x="406" y="518"/>
                  </a:lnTo>
                  <a:lnTo>
                    <a:pt x="406" y="520"/>
                  </a:lnTo>
                  <a:lnTo>
                    <a:pt x="406" y="521"/>
                  </a:lnTo>
                  <a:lnTo>
                    <a:pt x="406" y="522"/>
                  </a:lnTo>
                  <a:lnTo>
                    <a:pt x="406" y="523"/>
                  </a:lnTo>
                  <a:lnTo>
                    <a:pt x="406" y="524"/>
                  </a:lnTo>
                  <a:lnTo>
                    <a:pt x="406" y="525"/>
                  </a:lnTo>
                  <a:lnTo>
                    <a:pt x="406" y="526"/>
                  </a:lnTo>
                  <a:lnTo>
                    <a:pt x="406" y="528"/>
                  </a:lnTo>
                  <a:lnTo>
                    <a:pt x="406" y="529"/>
                  </a:lnTo>
                  <a:lnTo>
                    <a:pt x="407" y="529"/>
                  </a:lnTo>
                  <a:lnTo>
                    <a:pt x="408" y="529"/>
                  </a:lnTo>
                  <a:lnTo>
                    <a:pt x="409" y="529"/>
                  </a:lnTo>
                  <a:lnTo>
                    <a:pt x="409" y="530"/>
                  </a:lnTo>
                  <a:lnTo>
                    <a:pt x="409" y="531"/>
                  </a:lnTo>
                  <a:lnTo>
                    <a:pt x="410" y="532"/>
                  </a:lnTo>
                  <a:lnTo>
                    <a:pt x="411" y="532"/>
                  </a:lnTo>
                  <a:lnTo>
                    <a:pt x="410" y="533"/>
                  </a:lnTo>
                  <a:lnTo>
                    <a:pt x="410" y="534"/>
                  </a:lnTo>
                  <a:lnTo>
                    <a:pt x="409" y="534"/>
                  </a:lnTo>
                  <a:lnTo>
                    <a:pt x="408" y="534"/>
                  </a:lnTo>
                  <a:lnTo>
                    <a:pt x="407" y="534"/>
                  </a:lnTo>
                  <a:lnTo>
                    <a:pt x="405" y="534"/>
                  </a:lnTo>
                  <a:lnTo>
                    <a:pt x="405" y="535"/>
                  </a:lnTo>
                  <a:lnTo>
                    <a:pt x="404" y="535"/>
                  </a:lnTo>
                  <a:lnTo>
                    <a:pt x="404" y="536"/>
                  </a:lnTo>
                  <a:lnTo>
                    <a:pt x="403" y="536"/>
                  </a:lnTo>
                  <a:lnTo>
                    <a:pt x="402" y="536"/>
                  </a:lnTo>
                  <a:lnTo>
                    <a:pt x="402" y="537"/>
                  </a:lnTo>
                  <a:lnTo>
                    <a:pt x="402" y="538"/>
                  </a:lnTo>
                  <a:lnTo>
                    <a:pt x="401" y="538"/>
                  </a:lnTo>
                  <a:lnTo>
                    <a:pt x="400" y="538"/>
                  </a:lnTo>
                  <a:lnTo>
                    <a:pt x="399" y="538"/>
                  </a:lnTo>
                  <a:lnTo>
                    <a:pt x="399" y="537"/>
                  </a:lnTo>
                  <a:lnTo>
                    <a:pt x="398" y="537"/>
                  </a:lnTo>
                  <a:lnTo>
                    <a:pt x="398" y="538"/>
                  </a:lnTo>
                  <a:lnTo>
                    <a:pt x="398" y="537"/>
                  </a:lnTo>
                  <a:lnTo>
                    <a:pt x="397" y="537"/>
                  </a:lnTo>
                  <a:lnTo>
                    <a:pt x="396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4" y="538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3" y="538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1" y="537"/>
                  </a:lnTo>
                  <a:lnTo>
                    <a:pt x="391" y="538"/>
                  </a:lnTo>
                  <a:lnTo>
                    <a:pt x="391" y="539"/>
                  </a:lnTo>
                  <a:lnTo>
                    <a:pt x="390" y="539"/>
                  </a:lnTo>
                  <a:lnTo>
                    <a:pt x="390" y="540"/>
                  </a:lnTo>
                  <a:lnTo>
                    <a:pt x="389" y="541"/>
                  </a:lnTo>
                  <a:lnTo>
                    <a:pt x="389" y="542"/>
                  </a:lnTo>
                  <a:lnTo>
                    <a:pt x="388" y="542"/>
                  </a:lnTo>
                  <a:lnTo>
                    <a:pt x="387" y="542"/>
                  </a:lnTo>
                  <a:lnTo>
                    <a:pt x="387" y="543"/>
                  </a:lnTo>
                  <a:lnTo>
                    <a:pt x="386" y="543"/>
                  </a:lnTo>
                  <a:lnTo>
                    <a:pt x="385" y="543"/>
                  </a:lnTo>
                  <a:lnTo>
                    <a:pt x="384" y="543"/>
                  </a:lnTo>
                  <a:lnTo>
                    <a:pt x="383" y="543"/>
                  </a:lnTo>
                  <a:lnTo>
                    <a:pt x="384" y="542"/>
                  </a:lnTo>
                  <a:lnTo>
                    <a:pt x="384" y="541"/>
                  </a:lnTo>
                  <a:lnTo>
                    <a:pt x="383" y="541"/>
                  </a:lnTo>
                  <a:lnTo>
                    <a:pt x="382" y="541"/>
                  </a:lnTo>
                  <a:lnTo>
                    <a:pt x="381" y="541"/>
                  </a:lnTo>
                  <a:lnTo>
                    <a:pt x="380" y="541"/>
                  </a:lnTo>
                  <a:lnTo>
                    <a:pt x="380" y="542"/>
                  </a:lnTo>
                  <a:lnTo>
                    <a:pt x="380" y="543"/>
                  </a:lnTo>
                  <a:lnTo>
                    <a:pt x="380" y="546"/>
                  </a:lnTo>
                  <a:lnTo>
                    <a:pt x="380" y="549"/>
                  </a:lnTo>
                  <a:lnTo>
                    <a:pt x="380" y="550"/>
                  </a:lnTo>
                  <a:lnTo>
                    <a:pt x="380" y="551"/>
                  </a:lnTo>
                  <a:lnTo>
                    <a:pt x="379" y="551"/>
                  </a:lnTo>
                  <a:lnTo>
                    <a:pt x="378" y="551"/>
                  </a:lnTo>
                  <a:lnTo>
                    <a:pt x="377" y="551"/>
                  </a:lnTo>
                  <a:lnTo>
                    <a:pt x="377" y="552"/>
                  </a:lnTo>
                  <a:lnTo>
                    <a:pt x="376" y="552"/>
                  </a:lnTo>
                  <a:lnTo>
                    <a:pt x="376" y="553"/>
                  </a:lnTo>
                  <a:lnTo>
                    <a:pt x="376" y="554"/>
                  </a:lnTo>
                  <a:lnTo>
                    <a:pt x="375" y="554"/>
                  </a:lnTo>
                  <a:lnTo>
                    <a:pt x="375" y="555"/>
                  </a:lnTo>
                  <a:lnTo>
                    <a:pt x="375" y="556"/>
                  </a:lnTo>
                  <a:lnTo>
                    <a:pt x="376" y="556"/>
                  </a:lnTo>
                  <a:lnTo>
                    <a:pt x="376" y="557"/>
                  </a:lnTo>
                  <a:lnTo>
                    <a:pt x="375" y="557"/>
                  </a:lnTo>
                  <a:lnTo>
                    <a:pt x="374" y="557"/>
                  </a:lnTo>
                  <a:lnTo>
                    <a:pt x="374" y="558"/>
                  </a:lnTo>
                  <a:lnTo>
                    <a:pt x="372" y="558"/>
                  </a:lnTo>
                  <a:lnTo>
                    <a:pt x="372" y="559"/>
                  </a:lnTo>
                  <a:lnTo>
                    <a:pt x="372" y="560"/>
                  </a:lnTo>
                  <a:lnTo>
                    <a:pt x="372" y="562"/>
                  </a:lnTo>
                  <a:lnTo>
                    <a:pt x="372" y="563"/>
                  </a:lnTo>
                  <a:lnTo>
                    <a:pt x="372" y="564"/>
                  </a:lnTo>
                  <a:lnTo>
                    <a:pt x="371" y="565"/>
                  </a:lnTo>
                  <a:lnTo>
                    <a:pt x="370" y="567"/>
                  </a:lnTo>
                  <a:lnTo>
                    <a:pt x="369" y="567"/>
                  </a:lnTo>
                  <a:lnTo>
                    <a:pt x="368" y="568"/>
                  </a:lnTo>
                  <a:lnTo>
                    <a:pt x="367" y="568"/>
                  </a:lnTo>
                  <a:lnTo>
                    <a:pt x="367" y="566"/>
                  </a:lnTo>
                  <a:lnTo>
                    <a:pt x="367" y="564"/>
                  </a:lnTo>
                  <a:lnTo>
                    <a:pt x="366" y="564"/>
                  </a:lnTo>
                  <a:lnTo>
                    <a:pt x="365" y="564"/>
                  </a:lnTo>
                  <a:lnTo>
                    <a:pt x="364" y="564"/>
                  </a:lnTo>
                  <a:lnTo>
                    <a:pt x="363" y="564"/>
                  </a:lnTo>
                  <a:lnTo>
                    <a:pt x="363" y="566"/>
                  </a:lnTo>
                  <a:lnTo>
                    <a:pt x="363" y="569"/>
                  </a:lnTo>
                  <a:lnTo>
                    <a:pt x="363" y="572"/>
                  </a:lnTo>
                  <a:lnTo>
                    <a:pt x="361" y="572"/>
                  </a:lnTo>
                  <a:lnTo>
                    <a:pt x="360" y="572"/>
                  </a:lnTo>
                  <a:lnTo>
                    <a:pt x="360" y="573"/>
                  </a:lnTo>
                  <a:lnTo>
                    <a:pt x="359" y="573"/>
                  </a:lnTo>
                  <a:lnTo>
                    <a:pt x="358" y="574"/>
                  </a:lnTo>
                  <a:lnTo>
                    <a:pt x="357" y="574"/>
                  </a:lnTo>
                  <a:lnTo>
                    <a:pt x="357" y="573"/>
                  </a:lnTo>
                  <a:lnTo>
                    <a:pt x="357" y="572"/>
                  </a:lnTo>
                  <a:lnTo>
                    <a:pt x="356" y="572"/>
                  </a:lnTo>
                  <a:lnTo>
                    <a:pt x="354" y="572"/>
                  </a:lnTo>
                  <a:lnTo>
                    <a:pt x="352" y="572"/>
                  </a:lnTo>
                  <a:lnTo>
                    <a:pt x="350" y="572"/>
                  </a:lnTo>
                  <a:lnTo>
                    <a:pt x="350" y="574"/>
                  </a:lnTo>
                  <a:lnTo>
                    <a:pt x="349" y="574"/>
                  </a:lnTo>
                  <a:lnTo>
                    <a:pt x="349" y="573"/>
                  </a:lnTo>
                  <a:lnTo>
                    <a:pt x="348" y="573"/>
                  </a:lnTo>
                  <a:lnTo>
                    <a:pt x="348" y="572"/>
                  </a:lnTo>
                  <a:lnTo>
                    <a:pt x="347" y="572"/>
                  </a:lnTo>
                  <a:lnTo>
                    <a:pt x="347" y="573"/>
                  </a:lnTo>
                  <a:lnTo>
                    <a:pt x="347" y="574"/>
                  </a:lnTo>
                  <a:lnTo>
                    <a:pt x="346" y="574"/>
                  </a:lnTo>
                  <a:lnTo>
                    <a:pt x="345" y="574"/>
                  </a:lnTo>
                  <a:lnTo>
                    <a:pt x="344" y="573"/>
                  </a:lnTo>
                  <a:lnTo>
                    <a:pt x="343" y="573"/>
                  </a:lnTo>
                  <a:lnTo>
                    <a:pt x="343" y="572"/>
                  </a:lnTo>
                  <a:lnTo>
                    <a:pt x="342" y="572"/>
                  </a:lnTo>
                  <a:lnTo>
                    <a:pt x="342" y="573"/>
                  </a:lnTo>
                  <a:lnTo>
                    <a:pt x="341" y="573"/>
                  </a:lnTo>
                  <a:lnTo>
                    <a:pt x="340" y="573"/>
                  </a:lnTo>
                  <a:lnTo>
                    <a:pt x="340" y="572"/>
                  </a:lnTo>
                  <a:lnTo>
                    <a:pt x="339" y="572"/>
                  </a:lnTo>
                  <a:lnTo>
                    <a:pt x="338" y="572"/>
                  </a:lnTo>
                  <a:lnTo>
                    <a:pt x="337" y="572"/>
                  </a:lnTo>
                  <a:lnTo>
                    <a:pt x="337" y="571"/>
                  </a:lnTo>
                  <a:lnTo>
                    <a:pt x="336" y="571"/>
                  </a:lnTo>
                  <a:lnTo>
                    <a:pt x="336" y="570"/>
                  </a:lnTo>
                  <a:lnTo>
                    <a:pt x="336" y="569"/>
                  </a:lnTo>
                  <a:lnTo>
                    <a:pt x="335" y="569"/>
                  </a:lnTo>
                  <a:lnTo>
                    <a:pt x="334" y="569"/>
                  </a:lnTo>
                  <a:lnTo>
                    <a:pt x="334" y="568"/>
                  </a:lnTo>
                  <a:lnTo>
                    <a:pt x="334" y="567"/>
                  </a:lnTo>
                  <a:lnTo>
                    <a:pt x="334" y="566"/>
                  </a:lnTo>
                  <a:lnTo>
                    <a:pt x="333" y="566"/>
                  </a:lnTo>
                  <a:lnTo>
                    <a:pt x="332" y="566"/>
                  </a:lnTo>
                  <a:lnTo>
                    <a:pt x="332" y="565"/>
                  </a:lnTo>
                  <a:lnTo>
                    <a:pt x="332" y="566"/>
                  </a:lnTo>
                  <a:lnTo>
                    <a:pt x="331" y="566"/>
                  </a:lnTo>
                  <a:lnTo>
                    <a:pt x="331" y="565"/>
                  </a:lnTo>
                  <a:lnTo>
                    <a:pt x="332" y="565"/>
                  </a:lnTo>
                  <a:lnTo>
                    <a:pt x="332" y="564"/>
                  </a:lnTo>
                  <a:lnTo>
                    <a:pt x="331" y="564"/>
                  </a:lnTo>
                  <a:lnTo>
                    <a:pt x="331" y="565"/>
                  </a:lnTo>
                  <a:lnTo>
                    <a:pt x="330" y="565"/>
                  </a:lnTo>
                  <a:lnTo>
                    <a:pt x="330" y="566"/>
                  </a:lnTo>
                  <a:lnTo>
                    <a:pt x="329" y="566"/>
                  </a:lnTo>
                  <a:lnTo>
                    <a:pt x="329" y="564"/>
                  </a:lnTo>
                  <a:lnTo>
                    <a:pt x="329" y="563"/>
                  </a:lnTo>
                  <a:lnTo>
                    <a:pt x="329" y="562"/>
                  </a:lnTo>
                  <a:lnTo>
                    <a:pt x="329" y="561"/>
                  </a:lnTo>
                  <a:lnTo>
                    <a:pt x="329" y="560"/>
                  </a:lnTo>
                  <a:lnTo>
                    <a:pt x="329" y="559"/>
                  </a:lnTo>
                  <a:lnTo>
                    <a:pt x="329" y="558"/>
                  </a:lnTo>
                  <a:lnTo>
                    <a:pt x="329" y="557"/>
                  </a:lnTo>
                  <a:lnTo>
                    <a:pt x="329" y="556"/>
                  </a:lnTo>
                  <a:lnTo>
                    <a:pt x="329" y="555"/>
                  </a:lnTo>
                  <a:lnTo>
                    <a:pt x="328" y="555"/>
                  </a:lnTo>
                  <a:lnTo>
                    <a:pt x="325" y="554"/>
                  </a:lnTo>
                  <a:lnTo>
                    <a:pt x="324" y="554"/>
                  </a:lnTo>
                  <a:lnTo>
                    <a:pt x="323" y="554"/>
                  </a:lnTo>
                  <a:lnTo>
                    <a:pt x="320" y="554"/>
                  </a:lnTo>
                  <a:lnTo>
                    <a:pt x="318" y="554"/>
                  </a:lnTo>
                  <a:lnTo>
                    <a:pt x="317" y="554"/>
                  </a:lnTo>
                  <a:lnTo>
                    <a:pt x="316" y="554"/>
                  </a:lnTo>
                  <a:lnTo>
                    <a:pt x="314" y="554"/>
                  </a:lnTo>
                  <a:lnTo>
                    <a:pt x="313" y="554"/>
                  </a:lnTo>
                  <a:lnTo>
                    <a:pt x="312" y="554"/>
                  </a:lnTo>
                  <a:lnTo>
                    <a:pt x="311" y="554"/>
                  </a:lnTo>
                  <a:lnTo>
                    <a:pt x="308" y="554"/>
                  </a:lnTo>
                  <a:lnTo>
                    <a:pt x="305" y="554"/>
                  </a:lnTo>
                  <a:lnTo>
                    <a:pt x="303" y="554"/>
                  </a:lnTo>
                  <a:lnTo>
                    <a:pt x="302" y="554"/>
                  </a:lnTo>
                  <a:lnTo>
                    <a:pt x="300" y="554"/>
                  </a:lnTo>
                  <a:lnTo>
                    <a:pt x="299" y="554"/>
                  </a:lnTo>
                  <a:lnTo>
                    <a:pt x="298" y="554"/>
                  </a:lnTo>
                  <a:lnTo>
                    <a:pt x="290" y="554"/>
                  </a:lnTo>
                  <a:lnTo>
                    <a:pt x="289" y="554"/>
                  </a:lnTo>
                  <a:lnTo>
                    <a:pt x="288" y="554"/>
                  </a:lnTo>
                  <a:lnTo>
                    <a:pt x="287" y="554"/>
                  </a:lnTo>
                  <a:lnTo>
                    <a:pt x="287" y="553"/>
                  </a:lnTo>
                  <a:lnTo>
                    <a:pt x="287" y="551"/>
                  </a:lnTo>
                  <a:lnTo>
                    <a:pt x="287" y="550"/>
                  </a:lnTo>
                  <a:lnTo>
                    <a:pt x="288" y="546"/>
                  </a:lnTo>
                  <a:lnTo>
                    <a:pt x="287" y="546"/>
                  </a:lnTo>
                  <a:lnTo>
                    <a:pt x="286" y="546"/>
                  </a:lnTo>
                  <a:lnTo>
                    <a:pt x="285" y="546"/>
                  </a:lnTo>
                  <a:lnTo>
                    <a:pt x="283" y="546"/>
                  </a:lnTo>
                  <a:lnTo>
                    <a:pt x="282" y="546"/>
                  </a:lnTo>
                  <a:lnTo>
                    <a:pt x="281" y="546"/>
                  </a:lnTo>
                  <a:lnTo>
                    <a:pt x="280" y="546"/>
                  </a:lnTo>
                  <a:lnTo>
                    <a:pt x="279" y="546"/>
                  </a:lnTo>
                  <a:lnTo>
                    <a:pt x="277" y="546"/>
                  </a:lnTo>
                  <a:lnTo>
                    <a:pt x="276" y="546"/>
                  </a:lnTo>
                  <a:lnTo>
                    <a:pt x="275" y="546"/>
                  </a:lnTo>
                  <a:lnTo>
                    <a:pt x="274" y="546"/>
                  </a:lnTo>
                  <a:lnTo>
                    <a:pt x="273" y="546"/>
                  </a:lnTo>
                  <a:lnTo>
                    <a:pt x="272" y="546"/>
                  </a:lnTo>
                  <a:lnTo>
                    <a:pt x="271" y="546"/>
                  </a:lnTo>
                  <a:lnTo>
                    <a:pt x="270" y="546"/>
                  </a:lnTo>
                  <a:lnTo>
                    <a:pt x="269" y="546"/>
                  </a:lnTo>
                  <a:lnTo>
                    <a:pt x="268" y="546"/>
                  </a:lnTo>
                  <a:lnTo>
                    <a:pt x="267" y="546"/>
                  </a:lnTo>
                  <a:lnTo>
                    <a:pt x="266" y="546"/>
                  </a:lnTo>
                  <a:lnTo>
                    <a:pt x="265" y="546"/>
                  </a:lnTo>
                  <a:lnTo>
                    <a:pt x="264" y="546"/>
                  </a:lnTo>
                  <a:lnTo>
                    <a:pt x="263" y="546"/>
                  </a:lnTo>
                  <a:lnTo>
                    <a:pt x="262" y="546"/>
                  </a:lnTo>
                  <a:lnTo>
                    <a:pt x="261" y="546"/>
                  </a:lnTo>
                  <a:lnTo>
                    <a:pt x="257" y="546"/>
                  </a:lnTo>
                  <a:lnTo>
                    <a:pt x="246" y="545"/>
                  </a:lnTo>
                  <a:lnTo>
                    <a:pt x="240" y="545"/>
                  </a:lnTo>
                  <a:lnTo>
                    <a:pt x="239" y="545"/>
                  </a:lnTo>
                  <a:lnTo>
                    <a:pt x="238" y="545"/>
                  </a:lnTo>
                  <a:lnTo>
                    <a:pt x="235" y="545"/>
                  </a:lnTo>
                  <a:lnTo>
                    <a:pt x="234" y="545"/>
                  </a:lnTo>
                  <a:lnTo>
                    <a:pt x="233" y="545"/>
                  </a:lnTo>
                  <a:lnTo>
                    <a:pt x="231" y="545"/>
                  </a:lnTo>
                  <a:lnTo>
                    <a:pt x="230" y="545"/>
                  </a:lnTo>
                  <a:lnTo>
                    <a:pt x="225" y="545"/>
                  </a:lnTo>
                  <a:lnTo>
                    <a:pt x="226" y="546"/>
                  </a:lnTo>
                  <a:lnTo>
                    <a:pt x="226" y="547"/>
                  </a:lnTo>
                  <a:lnTo>
                    <a:pt x="227" y="547"/>
                  </a:lnTo>
                  <a:lnTo>
                    <a:pt x="227" y="548"/>
                  </a:lnTo>
                  <a:lnTo>
                    <a:pt x="227" y="549"/>
                  </a:lnTo>
                  <a:lnTo>
                    <a:pt x="227" y="550"/>
                  </a:lnTo>
                  <a:lnTo>
                    <a:pt x="228" y="550"/>
                  </a:lnTo>
                  <a:lnTo>
                    <a:pt x="228" y="551"/>
                  </a:lnTo>
                  <a:lnTo>
                    <a:pt x="227" y="552"/>
                  </a:lnTo>
                  <a:lnTo>
                    <a:pt x="228" y="552"/>
                  </a:lnTo>
                  <a:lnTo>
                    <a:pt x="227" y="553"/>
                  </a:lnTo>
                  <a:lnTo>
                    <a:pt x="227" y="552"/>
                  </a:lnTo>
                  <a:lnTo>
                    <a:pt x="227" y="551"/>
                  </a:lnTo>
                  <a:lnTo>
                    <a:pt x="226" y="551"/>
                  </a:lnTo>
                  <a:lnTo>
                    <a:pt x="226" y="552"/>
                  </a:lnTo>
                  <a:lnTo>
                    <a:pt x="226" y="553"/>
                  </a:lnTo>
                  <a:lnTo>
                    <a:pt x="225" y="552"/>
                  </a:lnTo>
                  <a:lnTo>
                    <a:pt x="225" y="553"/>
                  </a:lnTo>
                  <a:lnTo>
                    <a:pt x="225" y="554"/>
                  </a:lnTo>
                  <a:lnTo>
                    <a:pt x="225" y="555"/>
                  </a:lnTo>
                  <a:lnTo>
                    <a:pt x="225" y="555"/>
                  </a:lnTo>
                  <a:lnTo>
                    <a:pt x="225" y="556"/>
                  </a:lnTo>
                  <a:lnTo>
                    <a:pt x="226" y="556"/>
                  </a:lnTo>
                  <a:lnTo>
                    <a:pt x="226" y="557"/>
                  </a:lnTo>
                  <a:lnTo>
                    <a:pt x="226" y="558"/>
                  </a:lnTo>
                  <a:lnTo>
                    <a:pt x="227" y="558"/>
                  </a:lnTo>
                  <a:lnTo>
                    <a:pt x="227" y="559"/>
                  </a:lnTo>
                  <a:lnTo>
                    <a:pt x="227" y="560"/>
                  </a:lnTo>
                  <a:lnTo>
                    <a:pt x="226" y="560"/>
                  </a:lnTo>
                  <a:lnTo>
                    <a:pt x="227" y="560"/>
                  </a:lnTo>
                  <a:lnTo>
                    <a:pt x="227" y="561"/>
                  </a:lnTo>
                  <a:lnTo>
                    <a:pt x="226" y="561"/>
                  </a:lnTo>
                  <a:lnTo>
                    <a:pt x="226" y="562"/>
                  </a:lnTo>
                  <a:lnTo>
                    <a:pt x="227" y="562"/>
                  </a:lnTo>
                  <a:lnTo>
                    <a:pt x="227" y="563"/>
                  </a:lnTo>
                  <a:lnTo>
                    <a:pt x="226" y="563"/>
                  </a:lnTo>
                  <a:lnTo>
                    <a:pt x="226" y="564"/>
                  </a:lnTo>
                  <a:lnTo>
                    <a:pt x="226" y="565"/>
                  </a:lnTo>
                  <a:lnTo>
                    <a:pt x="225" y="565"/>
                  </a:lnTo>
                  <a:lnTo>
                    <a:pt x="225" y="564"/>
                  </a:lnTo>
                  <a:lnTo>
                    <a:pt x="225" y="564"/>
                  </a:lnTo>
                  <a:lnTo>
                    <a:pt x="224" y="564"/>
                  </a:lnTo>
                  <a:lnTo>
                    <a:pt x="224" y="565"/>
                  </a:lnTo>
                  <a:lnTo>
                    <a:pt x="224" y="566"/>
                  </a:lnTo>
                  <a:lnTo>
                    <a:pt x="224" y="567"/>
                  </a:lnTo>
                  <a:lnTo>
                    <a:pt x="224" y="568"/>
                  </a:lnTo>
                  <a:lnTo>
                    <a:pt x="224" y="569"/>
                  </a:lnTo>
                  <a:lnTo>
                    <a:pt x="223" y="569"/>
                  </a:lnTo>
                  <a:lnTo>
                    <a:pt x="223" y="570"/>
                  </a:lnTo>
                  <a:lnTo>
                    <a:pt x="223" y="571"/>
                  </a:lnTo>
                  <a:lnTo>
                    <a:pt x="223" y="572"/>
                  </a:lnTo>
                  <a:lnTo>
                    <a:pt x="222" y="572"/>
                  </a:lnTo>
                  <a:lnTo>
                    <a:pt x="222" y="571"/>
                  </a:lnTo>
                  <a:lnTo>
                    <a:pt x="221" y="570"/>
                  </a:lnTo>
                  <a:lnTo>
                    <a:pt x="220" y="570"/>
                  </a:lnTo>
                  <a:lnTo>
                    <a:pt x="219" y="571"/>
                  </a:lnTo>
                  <a:lnTo>
                    <a:pt x="219" y="572"/>
                  </a:lnTo>
                  <a:lnTo>
                    <a:pt x="218" y="573"/>
                  </a:lnTo>
                  <a:lnTo>
                    <a:pt x="217" y="574"/>
                  </a:lnTo>
                  <a:lnTo>
                    <a:pt x="218" y="574"/>
                  </a:lnTo>
                  <a:lnTo>
                    <a:pt x="218" y="575"/>
                  </a:lnTo>
                  <a:lnTo>
                    <a:pt x="217" y="575"/>
                  </a:lnTo>
                  <a:lnTo>
                    <a:pt x="217" y="576"/>
                  </a:lnTo>
                  <a:lnTo>
                    <a:pt x="216" y="576"/>
                  </a:lnTo>
                  <a:lnTo>
                    <a:pt x="215" y="576"/>
                  </a:lnTo>
                  <a:lnTo>
                    <a:pt x="215" y="577"/>
                  </a:lnTo>
                  <a:lnTo>
                    <a:pt x="214" y="576"/>
                  </a:lnTo>
                  <a:lnTo>
                    <a:pt x="214" y="577"/>
                  </a:lnTo>
                  <a:lnTo>
                    <a:pt x="213" y="576"/>
                  </a:lnTo>
                  <a:lnTo>
                    <a:pt x="213" y="577"/>
                  </a:lnTo>
                  <a:lnTo>
                    <a:pt x="212" y="577"/>
                  </a:lnTo>
                  <a:lnTo>
                    <a:pt x="212" y="578"/>
                  </a:lnTo>
                  <a:lnTo>
                    <a:pt x="212" y="579"/>
                  </a:lnTo>
                  <a:lnTo>
                    <a:pt x="213" y="579"/>
                  </a:lnTo>
                  <a:lnTo>
                    <a:pt x="213" y="580"/>
                  </a:lnTo>
                  <a:lnTo>
                    <a:pt x="212" y="580"/>
                  </a:lnTo>
                  <a:lnTo>
                    <a:pt x="211" y="580"/>
                  </a:lnTo>
                  <a:lnTo>
                    <a:pt x="211" y="581"/>
                  </a:lnTo>
                  <a:lnTo>
                    <a:pt x="210" y="582"/>
                  </a:lnTo>
                  <a:lnTo>
                    <a:pt x="210" y="583"/>
                  </a:lnTo>
                  <a:lnTo>
                    <a:pt x="209" y="583"/>
                  </a:lnTo>
                  <a:lnTo>
                    <a:pt x="210" y="583"/>
                  </a:lnTo>
                  <a:lnTo>
                    <a:pt x="209" y="583"/>
                  </a:lnTo>
                  <a:lnTo>
                    <a:pt x="209" y="584"/>
                  </a:lnTo>
                  <a:lnTo>
                    <a:pt x="209" y="585"/>
                  </a:lnTo>
                  <a:lnTo>
                    <a:pt x="208" y="585"/>
                  </a:lnTo>
                  <a:lnTo>
                    <a:pt x="209" y="585"/>
                  </a:lnTo>
                  <a:lnTo>
                    <a:pt x="208" y="586"/>
                  </a:lnTo>
                  <a:lnTo>
                    <a:pt x="208" y="585"/>
                  </a:lnTo>
                  <a:lnTo>
                    <a:pt x="208" y="586"/>
                  </a:lnTo>
                  <a:lnTo>
                    <a:pt x="207" y="586"/>
                  </a:lnTo>
                  <a:lnTo>
                    <a:pt x="207" y="587"/>
                  </a:lnTo>
                  <a:lnTo>
                    <a:pt x="208" y="587"/>
                  </a:lnTo>
                  <a:lnTo>
                    <a:pt x="207" y="587"/>
                  </a:lnTo>
                  <a:lnTo>
                    <a:pt x="207" y="588"/>
                  </a:lnTo>
                  <a:lnTo>
                    <a:pt x="208" y="589"/>
                  </a:lnTo>
                  <a:lnTo>
                    <a:pt x="207" y="590"/>
                  </a:lnTo>
                  <a:lnTo>
                    <a:pt x="207" y="591"/>
                  </a:lnTo>
                  <a:lnTo>
                    <a:pt x="207" y="592"/>
                  </a:lnTo>
                  <a:lnTo>
                    <a:pt x="206" y="592"/>
                  </a:lnTo>
                  <a:lnTo>
                    <a:pt x="206" y="593"/>
                  </a:lnTo>
                  <a:lnTo>
                    <a:pt x="207" y="594"/>
                  </a:lnTo>
                  <a:lnTo>
                    <a:pt x="207" y="595"/>
                  </a:lnTo>
                  <a:lnTo>
                    <a:pt x="206" y="595"/>
                  </a:lnTo>
                  <a:lnTo>
                    <a:pt x="207" y="596"/>
                  </a:lnTo>
                  <a:lnTo>
                    <a:pt x="202" y="596"/>
                  </a:lnTo>
                  <a:lnTo>
                    <a:pt x="198" y="596"/>
                  </a:lnTo>
                  <a:lnTo>
                    <a:pt x="197" y="595"/>
                  </a:lnTo>
                  <a:lnTo>
                    <a:pt x="195" y="595"/>
                  </a:lnTo>
                  <a:lnTo>
                    <a:pt x="191" y="595"/>
                  </a:lnTo>
                  <a:lnTo>
                    <a:pt x="190" y="595"/>
                  </a:lnTo>
                  <a:lnTo>
                    <a:pt x="188" y="595"/>
                  </a:lnTo>
                  <a:lnTo>
                    <a:pt x="185" y="595"/>
                  </a:lnTo>
                  <a:lnTo>
                    <a:pt x="183" y="595"/>
                  </a:lnTo>
                  <a:lnTo>
                    <a:pt x="182" y="595"/>
                  </a:lnTo>
                  <a:lnTo>
                    <a:pt x="178" y="595"/>
                  </a:lnTo>
                  <a:lnTo>
                    <a:pt x="178" y="594"/>
                  </a:lnTo>
                  <a:lnTo>
                    <a:pt x="177" y="594"/>
                  </a:lnTo>
                  <a:lnTo>
                    <a:pt x="176" y="594"/>
                  </a:lnTo>
                  <a:lnTo>
                    <a:pt x="176" y="593"/>
                  </a:lnTo>
                  <a:lnTo>
                    <a:pt x="176" y="592"/>
                  </a:lnTo>
                  <a:lnTo>
                    <a:pt x="177" y="591"/>
                  </a:lnTo>
                  <a:lnTo>
                    <a:pt x="176" y="591"/>
                  </a:lnTo>
                  <a:lnTo>
                    <a:pt x="176" y="590"/>
                  </a:lnTo>
                  <a:lnTo>
                    <a:pt x="176" y="589"/>
                  </a:lnTo>
                  <a:lnTo>
                    <a:pt x="176" y="588"/>
                  </a:lnTo>
                  <a:lnTo>
                    <a:pt x="175" y="588"/>
                  </a:lnTo>
                  <a:lnTo>
                    <a:pt x="175" y="587"/>
                  </a:lnTo>
                  <a:lnTo>
                    <a:pt x="176" y="587"/>
                  </a:lnTo>
                  <a:lnTo>
                    <a:pt x="175" y="587"/>
                  </a:lnTo>
                  <a:lnTo>
                    <a:pt x="175" y="586"/>
                  </a:lnTo>
                  <a:lnTo>
                    <a:pt x="174" y="586"/>
                  </a:lnTo>
                  <a:lnTo>
                    <a:pt x="174" y="585"/>
                  </a:lnTo>
                  <a:lnTo>
                    <a:pt x="174" y="584"/>
                  </a:lnTo>
                  <a:lnTo>
                    <a:pt x="175" y="583"/>
                  </a:lnTo>
                  <a:lnTo>
                    <a:pt x="175" y="582"/>
                  </a:lnTo>
                  <a:lnTo>
                    <a:pt x="174" y="582"/>
                  </a:lnTo>
                  <a:lnTo>
                    <a:pt x="173" y="583"/>
                  </a:lnTo>
                  <a:lnTo>
                    <a:pt x="173" y="582"/>
                  </a:lnTo>
                  <a:lnTo>
                    <a:pt x="172" y="582"/>
                  </a:lnTo>
                  <a:lnTo>
                    <a:pt x="171" y="583"/>
                  </a:lnTo>
                  <a:lnTo>
                    <a:pt x="171" y="582"/>
                  </a:lnTo>
                  <a:lnTo>
                    <a:pt x="171" y="581"/>
                  </a:lnTo>
                  <a:lnTo>
                    <a:pt x="171" y="582"/>
                  </a:lnTo>
                  <a:lnTo>
                    <a:pt x="171" y="581"/>
                  </a:lnTo>
                  <a:lnTo>
                    <a:pt x="171" y="580"/>
                  </a:lnTo>
                  <a:lnTo>
                    <a:pt x="171" y="579"/>
                  </a:lnTo>
                  <a:lnTo>
                    <a:pt x="171" y="578"/>
                  </a:lnTo>
                  <a:lnTo>
                    <a:pt x="170" y="578"/>
                  </a:lnTo>
                  <a:lnTo>
                    <a:pt x="170" y="577"/>
                  </a:lnTo>
                  <a:lnTo>
                    <a:pt x="169" y="576"/>
                  </a:lnTo>
                  <a:lnTo>
                    <a:pt x="169" y="575"/>
                  </a:lnTo>
                  <a:lnTo>
                    <a:pt x="169" y="574"/>
                  </a:lnTo>
                  <a:lnTo>
                    <a:pt x="170" y="573"/>
                  </a:lnTo>
                  <a:lnTo>
                    <a:pt x="170" y="572"/>
                  </a:lnTo>
                  <a:lnTo>
                    <a:pt x="170" y="571"/>
                  </a:lnTo>
                  <a:lnTo>
                    <a:pt x="170" y="570"/>
                  </a:lnTo>
                  <a:lnTo>
                    <a:pt x="170" y="569"/>
                  </a:lnTo>
                  <a:lnTo>
                    <a:pt x="169" y="569"/>
                  </a:lnTo>
                  <a:lnTo>
                    <a:pt x="169" y="568"/>
                  </a:lnTo>
                  <a:lnTo>
                    <a:pt x="168" y="568"/>
                  </a:lnTo>
                  <a:lnTo>
                    <a:pt x="168" y="567"/>
                  </a:lnTo>
                  <a:lnTo>
                    <a:pt x="168" y="566"/>
                  </a:lnTo>
                  <a:lnTo>
                    <a:pt x="167" y="566"/>
                  </a:lnTo>
                  <a:lnTo>
                    <a:pt x="167" y="565"/>
                  </a:lnTo>
                  <a:lnTo>
                    <a:pt x="168" y="565"/>
                  </a:lnTo>
                  <a:lnTo>
                    <a:pt x="168" y="564"/>
                  </a:lnTo>
                  <a:lnTo>
                    <a:pt x="169" y="564"/>
                  </a:lnTo>
                  <a:lnTo>
                    <a:pt x="169" y="565"/>
                  </a:lnTo>
                  <a:lnTo>
                    <a:pt x="169" y="564"/>
                  </a:lnTo>
                  <a:lnTo>
                    <a:pt x="169" y="563"/>
                  </a:lnTo>
                  <a:lnTo>
                    <a:pt x="168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6" y="562"/>
                  </a:lnTo>
                  <a:lnTo>
                    <a:pt x="166" y="561"/>
                  </a:lnTo>
                  <a:lnTo>
                    <a:pt x="166" y="562"/>
                  </a:lnTo>
                  <a:lnTo>
                    <a:pt x="166" y="561"/>
                  </a:lnTo>
                  <a:lnTo>
                    <a:pt x="165" y="561"/>
                  </a:lnTo>
                  <a:lnTo>
                    <a:pt x="165" y="560"/>
                  </a:lnTo>
                  <a:lnTo>
                    <a:pt x="165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3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2" y="555"/>
                  </a:lnTo>
                  <a:lnTo>
                    <a:pt x="162" y="554"/>
                  </a:lnTo>
                  <a:lnTo>
                    <a:pt x="161" y="554"/>
                  </a:lnTo>
                  <a:lnTo>
                    <a:pt x="160" y="554"/>
                  </a:lnTo>
                  <a:lnTo>
                    <a:pt x="159" y="554"/>
                  </a:lnTo>
                  <a:lnTo>
                    <a:pt x="158" y="554"/>
                  </a:lnTo>
                  <a:lnTo>
                    <a:pt x="158" y="553"/>
                  </a:lnTo>
                  <a:lnTo>
                    <a:pt x="157" y="552"/>
                  </a:lnTo>
                  <a:lnTo>
                    <a:pt x="157" y="553"/>
                  </a:lnTo>
                  <a:lnTo>
                    <a:pt x="157" y="552"/>
                  </a:lnTo>
                  <a:lnTo>
                    <a:pt x="156" y="553"/>
                  </a:lnTo>
                  <a:lnTo>
                    <a:pt x="155" y="553"/>
                  </a:lnTo>
                  <a:lnTo>
                    <a:pt x="155" y="552"/>
                  </a:lnTo>
                  <a:lnTo>
                    <a:pt x="154" y="551"/>
                  </a:lnTo>
                  <a:lnTo>
                    <a:pt x="153" y="551"/>
                  </a:lnTo>
                  <a:lnTo>
                    <a:pt x="152" y="551"/>
                  </a:lnTo>
                  <a:lnTo>
                    <a:pt x="152" y="552"/>
                  </a:lnTo>
                  <a:lnTo>
                    <a:pt x="152" y="551"/>
                  </a:lnTo>
                  <a:lnTo>
                    <a:pt x="151" y="551"/>
                  </a:lnTo>
                  <a:lnTo>
                    <a:pt x="150" y="550"/>
                  </a:lnTo>
                  <a:lnTo>
                    <a:pt x="150" y="549"/>
                  </a:lnTo>
                  <a:lnTo>
                    <a:pt x="149" y="549"/>
                  </a:lnTo>
                  <a:lnTo>
                    <a:pt x="148" y="548"/>
                  </a:lnTo>
                  <a:lnTo>
                    <a:pt x="148" y="547"/>
                  </a:lnTo>
                  <a:lnTo>
                    <a:pt x="147" y="547"/>
                  </a:lnTo>
                  <a:lnTo>
                    <a:pt x="147" y="546"/>
                  </a:lnTo>
                  <a:lnTo>
                    <a:pt x="146" y="546"/>
                  </a:lnTo>
                  <a:lnTo>
                    <a:pt x="146" y="545"/>
                  </a:lnTo>
                  <a:lnTo>
                    <a:pt x="145" y="545"/>
                  </a:lnTo>
                  <a:lnTo>
                    <a:pt x="145" y="544"/>
                  </a:lnTo>
                  <a:lnTo>
                    <a:pt x="145" y="543"/>
                  </a:lnTo>
                  <a:lnTo>
                    <a:pt x="145" y="542"/>
                  </a:lnTo>
                  <a:lnTo>
                    <a:pt x="144" y="542"/>
                  </a:lnTo>
                  <a:lnTo>
                    <a:pt x="143" y="542"/>
                  </a:lnTo>
                  <a:lnTo>
                    <a:pt x="142" y="543"/>
                  </a:lnTo>
                  <a:lnTo>
                    <a:pt x="141" y="543"/>
                  </a:lnTo>
                  <a:lnTo>
                    <a:pt x="140" y="542"/>
                  </a:lnTo>
                  <a:lnTo>
                    <a:pt x="140" y="541"/>
                  </a:lnTo>
                  <a:lnTo>
                    <a:pt x="140" y="540"/>
                  </a:lnTo>
                  <a:lnTo>
                    <a:pt x="140" y="539"/>
                  </a:lnTo>
                  <a:lnTo>
                    <a:pt x="140" y="538"/>
                  </a:lnTo>
                  <a:lnTo>
                    <a:pt x="139" y="538"/>
                  </a:lnTo>
                  <a:lnTo>
                    <a:pt x="139" y="537"/>
                  </a:lnTo>
                  <a:lnTo>
                    <a:pt x="139" y="536"/>
                  </a:lnTo>
                  <a:lnTo>
                    <a:pt x="138" y="536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8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9"/>
                  </a:lnTo>
                  <a:lnTo>
                    <a:pt x="136" y="530"/>
                  </a:lnTo>
                  <a:lnTo>
                    <a:pt x="135" y="530"/>
                  </a:lnTo>
                  <a:lnTo>
                    <a:pt x="135" y="529"/>
                  </a:lnTo>
                  <a:lnTo>
                    <a:pt x="135" y="528"/>
                  </a:lnTo>
                  <a:lnTo>
                    <a:pt x="135" y="527"/>
                  </a:lnTo>
                  <a:lnTo>
                    <a:pt x="134" y="527"/>
                  </a:lnTo>
                  <a:lnTo>
                    <a:pt x="133" y="526"/>
                  </a:lnTo>
                  <a:lnTo>
                    <a:pt x="133" y="525"/>
                  </a:lnTo>
                  <a:lnTo>
                    <a:pt x="132" y="525"/>
                  </a:lnTo>
                  <a:lnTo>
                    <a:pt x="131" y="525"/>
                  </a:lnTo>
                  <a:lnTo>
                    <a:pt x="131" y="524"/>
                  </a:lnTo>
                  <a:lnTo>
                    <a:pt x="130" y="524"/>
                  </a:lnTo>
                  <a:lnTo>
                    <a:pt x="130" y="524"/>
                  </a:lnTo>
                  <a:lnTo>
                    <a:pt x="131" y="524"/>
                  </a:lnTo>
                  <a:lnTo>
                    <a:pt x="131" y="523"/>
                  </a:lnTo>
                  <a:lnTo>
                    <a:pt x="130" y="523"/>
                  </a:lnTo>
                  <a:lnTo>
                    <a:pt x="130" y="522"/>
                  </a:lnTo>
                  <a:lnTo>
                    <a:pt x="130" y="521"/>
                  </a:lnTo>
                  <a:lnTo>
                    <a:pt x="129" y="521"/>
                  </a:lnTo>
                  <a:lnTo>
                    <a:pt x="128" y="520"/>
                  </a:lnTo>
                  <a:lnTo>
                    <a:pt x="128" y="519"/>
                  </a:lnTo>
                  <a:lnTo>
                    <a:pt x="127" y="518"/>
                  </a:lnTo>
                  <a:lnTo>
                    <a:pt x="127" y="517"/>
                  </a:lnTo>
                  <a:lnTo>
                    <a:pt x="127" y="516"/>
                  </a:lnTo>
                  <a:lnTo>
                    <a:pt x="127" y="515"/>
                  </a:lnTo>
                  <a:lnTo>
                    <a:pt x="127" y="514"/>
                  </a:lnTo>
                  <a:lnTo>
                    <a:pt x="126" y="514"/>
                  </a:lnTo>
                  <a:lnTo>
                    <a:pt x="126" y="513"/>
                  </a:lnTo>
                  <a:lnTo>
                    <a:pt x="126" y="512"/>
                  </a:lnTo>
                  <a:lnTo>
                    <a:pt x="126" y="511"/>
                  </a:lnTo>
                  <a:lnTo>
                    <a:pt x="125" y="511"/>
                  </a:lnTo>
                  <a:lnTo>
                    <a:pt x="126" y="510"/>
                  </a:lnTo>
                  <a:lnTo>
                    <a:pt x="126" y="509"/>
                  </a:lnTo>
                  <a:lnTo>
                    <a:pt x="125" y="508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5" y="505"/>
                  </a:lnTo>
                  <a:lnTo>
                    <a:pt x="124" y="505"/>
                  </a:lnTo>
                  <a:lnTo>
                    <a:pt x="124" y="504"/>
                  </a:lnTo>
                  <a:lnTo>
                    <a:pt x="124" y="503"/>
                  </a:lnTo>
                  <a:lnTo>
                    <a:pt x="124" y="502"/>
                  </a:lnTo>
                  <a:lnTo>
                    <a:pt x="123" y="502"/>
                  </a:lnTo>
                  <a:lnTo>
                    <a:pt x="123" y="501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3" y="497"/>
                  </a:lnTo>
                  <a:lnTo>
                    <a:pt x="123" y="496"/>
                  </a:lnTo>
                  <a:lnTo>
                    <a:pt x="123" y="495"/>
                  </a:lnTo>
                  <a:lnTo>
                    <a:pt x="122" y="495"/>
                  </a:lnTo>
                  <a:lnTo>
                    <a:pt x="122" y="494"/>
                  </a:lnTo>
                  <a:lnTo>
                    <a:pt x="123" y="493"/>
                  </a:lnTo>
                  <a:lnTo>
                    <a:pt x="123" y="492"/>
                  </a:lnTo>
                  <a:lnTo>
                    <a:pt x="123" y="491"/>
                  </a:lnTo>
                  <a:lnTo>
                    <a:pt x="122" y="491"/>
                  </a:lnTo>
                  <a:lnTo>
                    <a:pt x="123" y="491"/>
                  </a:lnTo>
                  <a:lnTo>
                    <a:pt x="123" y="490"/>
                  </a:lnTo>
                  <a:lnTo>
                    <a:pt x="122" y="490"/>
                  </a:lnTo>
                  <a:lnTo>
                    <a:pt x="122" y="489"/>
                  </a:lnTo>
                  <a:lnTo>
                    <a:pt x="123" y="489"/>
                  </a:lnTo>
                  <a:lnTo>
                    <a:pt x="123" y="488"/>
                  </a:lnTo>
                  <a:lnTo>
                    <a:pt x="123" y="487"/>
                  </a:lnTo>
                  <a:lnTo>
                    <a:pt x="124" y="487"/>
                  </a:lnTo>
                  <a:lnTo>
                    <a:pt x="124" y="486"/>
                  </a:lnTo>
                  <a:lnTo>
                    <a:pt x="124" y="485"/>
                  </a:lnTo>
                  <a:lnTo>
                    <a:pt x="123" y="485"/>
                  </a:lnTo>
                  <a:lnTo>
                    <a:pt x="123" y="484"/>
                  </a:lnTo>
                  <a:lnTo>
                    <a:pt x="123" y="483"/>
                  </a:lnTo>
                  <a:lnTo>
                    <a:pt x="123" y="482"/>
                  </a:lnTo>
                  <a:lnTo>
                    <a:pt x="123" y="481"/>
                  </a:lnTo>
                  <a:lnTo>
                    <a:pt x="123" y="480"/>
                  </a:lnTo>
                  <a:lnTo>
                    <a:pt x="124" y="479"/>
                  </a:lnTo>
                  <a:lnTo>
                    <a:pt x="125" y="479"/>
                  </a:lnTo>
                  <a:lnTo>
                    <a:pt x="126" y="478"/>
                  </a:lnTo>
                  <a:lnTo>
                    <a:pt x="126" y="477"/>
                  </a:lnTo>
                  <a:lnTo>
                    <a:pt x="127" y="476"/>
                  </a:lnTo>
                  <a:lnTo>
                    <a:pt x="127" y="475"/>
                  </a:lnTo>
                  <a:lnTo>
                    <a:pt x="128" y="474"/>
                  </a:lnTo>
                  <a:lnTo>
                    <a:pt x="128" y="473"/>
                  </a:lnTo>
                  <a:lnTo>
                    <a:pt x="129" y="473"/>
                  </a:lnTo>
                  <a:lnTo>
                    <a:pt x="129" y="472"/>
                  </a:lnTo>
                  <a:lnTo>
                    <a:pt x="129" y="471"/>
                  </a:lnTo>
                  <a:lnTo>
                    <a:pt x="129" y="470"/>
                  </a:lnTo>
                  <a:lnTo>
                    <a:pt x="129" y="469"/>
                  </a:lnTo>
                  <a:lnTo>
                    <a:pt x="130" y="469"/>
                  </a:lnTo>
                  <a:lnTo>
                    <a:pt x="130" y="468"/>
                  </a:lnTo>
                  <a:lnTo>
                    <a:pt x="127" y="468"/>
                  </a:lnTo>
                  <a:lnTo>
                    <a:pt x="125" y="468"/>
                  </a:lnTo>
                  <a:lnTo>
                    <a:pt x="125" y="467"/>
                  </a:lnTo>
                  <a:lnTo>
                    <a:pt x="125" y="463"/>
                  </a:lnTo>
                  <a:lnTo>
                    <a:pt x="123" y="463"/>
                  </a:lnTo>
                  <a:lnTo>
                    <a:pt x="122" y="463"/>
                  </a:lnTo>
                  <a:lnTo>
                    <a:pt x="120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6" y="463"/>
                  </a:lnTo>
                  <a:lnTo>
                    <a:pt x="115" y="463"/>
                  </a:lnTo>
                  <a:lnTo>
                    <a:pt x="112" y="463"/>
                  </a:lnTo>
                  <a:lnTo>
                    <a:pt x="111" y="463"/>
                  </a:lnTo>
                  <a:lnTo>
                    <a:pt x="110" y="463"/>
                  </a:lnTo>
                  <a:lnTo>
                    <a:pt x="109" y="463"/>
                  </a:lnTo>
                  <a:lnTo>
                    <a:pt x="107" y="463"/>
                  </a:lnTo>
                  <a:lnTo>
                    <a:pt x="106" y="463"/>
                  </a:lnTo>
                  <a:lnTo>
                    <a:pt x="105" y="463"/>
                  </a:lnTo>
                  <a:lnTo>
                    <a:pt x="104" y="463"/>
                  </a:lnTo>
                  <a:lnTo>
                    <a:pt x="103" y="463"/>
                  </a:lnTo>
                  <a:lnTo>
                    <a:pt x="103" y="464"/>
                  </a:lnTo>
                  <a:lnTo>
                    <a:pt x="102" y="463"/>
                  </a:lnTo>
                  <a:lnTo>
                    <a:pt x="101" y="463"/>
                  </a:lnTo>
                  <a:lnTo>
                    <a:pt x="99" y="463"/>
                  </a:lnTo>
                  <a:lnTo>
                    <a:pt x="94" y="463"/>
                  </a:lnTo>
                  <a:lnTo>
                    <a:pt x="93" y="463"/>
                  </a:lnTo>
                  <a:lnTo>
                    <a:pt x="87" y="463"/>
                  </a:lnTo>
                  <a:lnTo>
                    <a:pt x="86" y="463"/>
                  </a:lnTo>
                  <a:lnTo>
                    <a:pt x="78" y="463"/>
                  </a:lnTo>
                  <a:lnTo>
                    <a:pt x="78" y="463"/>
                  </a:lnTo>
                  <a:lnTo>
                    <a:pt x="74" y="463"/>
                  </a:lnTo>
                  <a:lnTo>
                    <a:pt x="72" y="463"/>
                  </a:lnTo>
                  <a:lnTo>
                    <a:pt x="70" y="463"/>
                  </a:lnTo>
                  <a:lnTo>
                    <a:pt x="69" y="463"/>
                  </a:lnTo>
                  <a:lnTo>
                    <a:pt x="66" y="463"/>
                  </a:lnTo>
                  <a:lnTo>
                    <a:pt x="65" y="463"/>
                  </a:lnTo>
                  <a:lnTo>
                    <a:pt x="63" y="463"/>
                  </a:lnTo>
                  <a:lnTo>
                    <a:pt x="61" y="463"/>
                  </a:lnTo>
                  <a:lnTo>
                    <a:pt x="58" y="463"/>
                  </a:lnTo>
                  <a:lnTo>
                    <a:pt x="55" y="463"/>
                  </a:lnTo>
                  <a:lnTo>
                    <a:pt x="41" y="463"/>
                  </a:lnTo>
                  <a:lnTo>
                    <a:pt x="35" y="463"/>
                  </a:lnTo>
                  <a:lnTo>
                    <a:pt x="31" y="462"/>
                  </a:lnTo>
                  <a:lnTo>
                    <a:pt x="29" y="462"/>
                  </a:lnTo>
                  <a:lnTo>
                    <a:pt x="26" y="462"/>
                  </a:lnTo>
                  <a:lnTo>
                    <a:pt x="25" y="462"/>
                  </a:lnTo>
                  <a:lnTo>
                    <a:pt x="26" y="462"/>
                  </a:lnTo>
                  <a:lnTo>
                    <a:pt x="26" y="461"/>
                  </a:lnTo>
                  <a:lnTo>
                    <a:pt x="27" y="461"/>
                  </a:lnTo>
                  <a:lnTo>
                    <a:pt x="28" y="461"/>
                  </a:lnTo>
                  <a:lnTo>
                    <a:pt x="29" y="461"/>
                  </a:lnTo>
                  <a:lnTo>
                    <a:pt x="30" y="461"/>
                  </a:lnTo>
                  <a:lnTo>
                    <a:pt x="32" y="462"/>
                  </a:lnTo>
                  <a:lnTo>
                    <a:pt x="34" y="462"/>
                  </a:lnTo>
                  <a:lnTo>
                    <a:pt x="35" y="461"/>
                  </a:lnTo>
                  <a:lnTo>
                    <a:pt x="36" y="461"/>
                  </a:lnTo>
                  <a:lnTo>
                    <a:pt x="37" y="460"/>
                  </a:lnTo>
                  <a:lnTo>
                    <a:pt x="38" y="459"/>
                  </a:lnTo>
                  <a:lnTo>
                    <a:pt x="39" y="459"/>
                  </a:lnTo>
                  <a:lnTo>
                    <a:pt x="40" y="458"/>
                  </a:lnTo>
                  <a:lnTo>
                    <a:pt x="41" y="457"/>
                  </a:lnTo>
                  <a:lnTo>
                    <a:pt x="41" y="456"/>
                  </a:lnTo>
                  <a:lnTo>
                    <a:pt x="40" y="454"/>
                  </a:lnTo>
                  <a:lnTo>
                    <a:pt x="38" y="452"/>
                  </a:lnTo>
                  <a:lnTo>
                    <a:pt x="37" y="451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5" y="448"/>
                  </a:lnTo>
                  <a:lnTo>
                    <a:pt x="35" y="447"/>
                  </a:lnTo>
                  <a:lnTo>
                    <a:pt x="34" y="447"/>
                  </a:lnTo>
                  <a:lnTo>
                    <a:pt x="33" y="446"/>
                  </a:lnTo>
                  <a:lnTo>
                    <a:pt x="33" y="445"/>
                  </a:lnTo>
                  <a:lnTo>
                    <a:pt x="33" y="444"/>
                  </a:lnTo>
                  <a:lnTo>
                    <a:pt x="34" y="443"/>
                  </a:lnTo>
                  <a:lnTo>
                    <a:pt x="34" y="442"/>
                  </a:lnTo>
                  <a:lnTo>
                    <a:pt x="35" y="442"/>
                  </a:lnTo>
                  <a:lnTo>
                    <a:pt x="35" y="441"/>
                  </a:lnTo>
                  <a:lnTo>
                    <a:pt x="35" y="440"/>
                  </a:lnTo>
                  <a:lnTo>
                    <a:pt x="36" y="439"/>
                  </a:lnTo>
                  <a:lnTo>
                    <a:pt x="36" y="438"/>
                  </a:lnTo>
                  <a:lnTo>
                    <a:pt x="36" y="437"/>
                  </a:lnTo>
                  <a:lnTo>
                    <a:pt x="37" y="436"/>
                  </a:lnTo>
                  <a:lnTo>
                    <a:pt x="38" y="435"/>
                  </a:lnTo>
                  <a:lnTo>
                    <a:pt x="39" y="434"/>
                  </a:lnTo>
                  <a:lnTo>
                    <a:pt x="40" y="434"/>
                  </a:lnTo>
                  <a:lnTo>
                    <a:pt x="41" y="433"/>
                  </a:lnTo>
                  <a:lnTo>
                    <a:pt x="42" y="433"/>
                  </a:lnTo>
                  <a:lnTo>
                    <a:pt x="43" y="432"/>
                  </a:lnTo>
                  <a:lnTo>
                    <a:pt x="43" y="431"/>
                  </a:lnTo>
                  <a:lnTo>
                    <a:pt x="44" y="431"/>
                  </a:lnTo>
                  <a:lnTo>
                    <a:pt x="43" y="431"/>
                  </a:lnTo>
                  <a:lnTo>
                    <a:pt x="40" y="431"/>
                  </a:lnTo>
                  <a:lnTo>
                    <a:pt x="39" y="431"/>
                  </a:lnTo>
                  <a:lnTo>
                    <a:pt x="38" y="431"/>
                  </a:lnTo>
                  <a:lnTo>
                    <a:pt x="37" y="431"/>
                  </a:lnTo>
                  <a:lnTo>
                    <a:pt x="37" y="429"/>
                  </a:lnTo>
                  <a:lnTo>
                    <a:pt x="34" y="429"/>
                  </a:lnTo>
                  <a:lnTo>
                    <a:pt x="34" y="431"/>
                  </a:lnTo>
                  <a:lnTo>
                    <a:pt x="30" y="431"/>
                  </a:lnTo>
                  <a:lnTo>
                    <a:pt x="27" y="431"/>
                  </a:lnTo>
                  <a:lnTo>
                    <a:pt x="24" y="431"/>
                  </a:lnTo>
                  <a:lnTo>
                    <a:pt x="22" y="431"/>
                  </a:lnTo>
                  <a:lnTo>
                    <a:pt x="19" y="431"/>
                  </a:lnTo>
                  <a:lnTo>
                    <a:pt x="15" y="431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8" y="431"/>
                  </a:lnTo>
                  <a:lnTo>
                    <a:pt x="7" y="431"/>
                  </a:lnTo>
                  <a:lnTo>
                    <a:pt x="6" y="431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4" y="431"/>
                  </a:lnTo>
                  <a:lnTo>
                    <a:pt x="3" y="431"/>
                  </a:lnTo>
                  <a:lnTo>
                    <a:pt x="2" y="431"/>
                  </a:lnTo>
                  <a:lnTo>
                    <a:pt x="2" y="430"/>
                  </a:lnTo>
                  <a:lnTo>
                    <a:pt x="2" y="425"/>
                  </a:lnTo>
                  <a:lnTo>
                    <a:pt x="2" y="422"/>
                  </a:lnTo>
                  <a:lnTo>
                    <a:pt x="2" y="414"/>
                  </a:lnTo>
                  <a:lnTo>
                    <a:pt x="3" y="409"/>
                  </a:lnTo>
                  <a:lnTo>
                    <a:pt x="3" y="404"/>
                  </a:lnTo>
                  <a:lnTo>
                    <a:pt x="3" y="401"/>
                  </a:lnTo>
                  <a:lnTo>
                    <a:pt x="3" y="399"/>
                  </a:lnTo>
                  <a:lnTo>
                    <a:pt x="3" y="397"/>
                  </a:lnTo>
                  <a:lnTo>
                    <a:pt x="4" y="391"/>
                  </a:lnTo>
                  <a:lnTo>
                    <a:pt x="4" y="390"/>
                  </a:lnTo>
                  <a:lnTo>
                    <a:pt x="4" y="385"/>
                  </a:lnTo>
                  <a:lnTo>
                    <a:pt x="4" y="383"/>
                  </a:lnTo>
                  <a:lnTo>
                    <a:pt x="4" y="379"/>
                  </a:lnTo>
                  <a:lnTo>
                    <a:pt x="4" y="377"/>
                  </a:lnTo>
                  <a:lnTo>
                    <a:pt x="4" y="374"/>
                  </a:lnTo>
                  <a:lnTo>
                    <a:pt x="4" y="369"/>
                  </a:lnTo>
                  <a:lnTo>
                    <a:pt x="4" y="367"/>
                  </a:lnTo>
                  <a:lnTo>
                    <a:pt x="4" y="364"/>
                  </a:lnTo>
                  <a:lnTo>
                    <a:pt x="4" y="363"/>
                  </a:lnTo>
                  <a:lnTo>
                    <a:pt x="4" y="362"/>
                  </a:lnTo>
                  <a:lnTo>
                    <a:pt x="4" y="360"/>
                  </a:lnTo>
                  <a:lnTo>
                    <a:pt x="4" y="358"/>
                  </a:lnTo>
                  <a:lnTo>
                    <a:pt x="4" y="357"/>
                  </a:lnTo>
                  <a:lnTo>
                    <a:pt x="4" y="356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3" y="354"/>
                  </a:lnTo>
                  <a:lnTo>
                    <a:pt x="2" y="354"/>
                  </a:lnTo>
                  <a:lnTo>
                    <a:pt x="0" y="354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4" y="349"/>
                  </a:lnTo>
                  <a:lnTo>
                    <a:pt x="4" y="348"/>
                  </a:lnTo>
                  <a:lnTo>
                    <a:pt x="4" y="342"/>
                  </a:lnTo>
                  <a:lnTo>
                    <a:pt x="4" y="341"/>
                  </a:lnTo>
                  <a:lnTo>
                    <a:pt x="4" y="340"/>
                  </a:lnTo>
                  <a:lnTo>
                    <a:pt x="5" y="336"/>
                  </a:lnTo>
                  <a:lnTo>
                    <a:pt x="5" y="335"/>
                  </a:lnTo>
                  <a:lnTo>
                    <a:pt x="5" y="334"/>
                  </a:lnTo>
                  <a:lnTo>
                    <a:pt x="5" y="333"/>
                  </a:lnTo>
                  <a:lnTo>
                    <a:pt x="5" y="332"/>
                  </a:lnTo>
                  <a:lnTo>
                    <a:pt x="5" y="331"/>
                  </a:lnTo>
                  <a:lnTo>
                    <a:pt x="5" y="325"/>
                  </a:lnTo>
                  <a:lnTo>
                    <a:pt x="5" y="324"/>
                  </a:lnTo>
                  <a:lnTo>
                    <a:pt x="5" y="324"/>
                  </a:lnTo>
                  <a:lnTo>
                    <a:pt x="6" y="324"/>
                  </a:lnTo>
                  <a:lnTo>
                    <a:pt x="7" y="325"/>
                  </a:lnTo>
                  <a:lnTo>
                    <a:pt x="9" y="326"/>
                  </a:lnTo>
                  <a:lnTo>
                    <a:pt x="10" y="326"/>
                  </a:lnTo>
                  <a:lnTo>
                    <a:pt x="12" y="327"/>
                  </a:lnTo>
                  <a:lnTo>
                    <a:pt x="14" y="327"/>
                  </a:lnTo>
                  <a:lnTo>
                    <a:pt x="15" y="327"/>
                  </a:lnTo>
                  <a:lnTo>
                    <a:pt x="18" y="327"/>
                  </a:lnTo>
                  <a:lnTo>
                    <a:pt x="20" y="327"/>
                  </a:lnTo>
                  <a:lnTo>
                    <a:pt x="22" y="327"/>
                  </a:lnTo>
                  <a:lnTo>
                    <a:pt x="26" y="327"/>
                  </a:lnTo>
                  <a:lnTo>
                    <a:pt x="28" y="327"/>
                  </a:lnTo>
                  <a:lnTo>
                    <a:pt x="33" y="326"/>
                  </a:lnTo>
                  <a:lnTo>
                    <a:pt x="34" y="326"/>
                  </a:lnTo>
                  <a:lnTo>
                    <a:pt x="35" y="326"/>
                  </a:lnTo>
                  <a:lnTo>
                    <a:pt x="36" y="326"/>
                  </a:lnTo>
                  <a:lnTo>
                    <a:pt x="42" y="325"/>
                  </a:lnTo>
                  <a:lnTo>
                    <a:pt x="44" y="325"/>
                  </a:lnTo>
                  <a:lnTo>
                    <a:pt x="45" y="325"/>
                  </a:lnTo>
                  <a:lnTo>
                    <a:pt x="46" y="325"/>
                  </a:lnTo>
                  <a:lnTo>
                    <a:pt x="47" y="325"/>
                  </a:lnTo>
                  <a:lnTo>
                    <a:pt x="51" y="324"/>
                  </a:lnTo>
                  <a:lnTo>
                    <a:pt x="52" y="324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60" y="322"/>
                  </a:lnTo>
                  <a:lnTo>
                    <a:pt x="61" y="322"/>
                  </a:lnTo>
                  <a:lnTo>
                    <a:pt x="65" y="321"/>
                  </a:lnTo>
                  <a:lnTo>
                    <a:pt x="67" y="321"/>
                  </a:lnTo>
                  <a:lnTo>
                    <a:pt x="68" y="321"/>
                  </a:lnTo>
                  <a:lnTo>
                    <a:pt x="70" y="320"/>
                  </a:lnTo>
                  <a:lnTo>
                    <a:pt x="74" y="320"/>
                  </a:lnTo>
                  <a:lnTo>
                    <a:pt x="75" y="320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80" y="320"/>
                  </a:lnTo>
                  <a:lnTo>
                    <a:pt x="80" y="319"/>
                  </a:lnTo>
                  <a:lnTo>
                    <a:pt x="80" y="314"/>
                  </a:lnTo>
                  <a:lnTo>
                    <a:pt x="80" y="311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7"/>
                  </a:lnTo>
                  <a:lnTo>
                    <a:pt x="80" y="305"/>
                  </a:lnTo>
                  <a:lnTo>
                    <a:pt x="80" y="301"/>
                  </a:lnTo>
                  <a:lnTo>
                    <a:pt x="80" y="299"/>
                  </a:lnTo>
                  <a:lnTo>
                    <a:pt x="80" y="292"/>
                  </a:lnTo>
                  <a:lnTo>
                    <a:pt x="81" y="286"/>
                  </a:lnTo>
                  <a:lnTo>
                    <a:pt x="81" y="284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1" y="279"/>
                  </a:lnTo>
                  <a:lnTo>
                    <a:pt x="81" y="278"/>
                  </a:lnTo>
                  <a:lnTo>
                    <a:pt x="81" y="277"/>
                  </a:lnTo>
                  <a:lnTo>
                    <a:pt x="81" y="276"/>
                  </a:lnTo>
                  <a:lnTo>
                    <a:pt x="81" y="274"/>
                  </a:lnTo>
                  <a:lnTo>
                    <a:pt x="81" y="273"/>
                  </a:lnTo>
                  <a:lnTo>
                    <a:pt x="81" y="272"/>
                  </a:lnTo>
                  <a:lnTo>
                    <a:pt x="81" y="270"/>
                  </a:lnTo>
                  <a:lnTo>
                    <a:pt x="81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2"/>
                  </a:lnTo>
                  <a:lnTo>
                    <a:pt x="81" y="261"/>
                  </a:lnTo>
                  <a:lnTo>
                    <a:pt x="81" y="256"/>
                  </a:lnTo>
                  <a:lnTo>
                    <a:pt x="81" y="254"/>
                  </a:lnTo>
                  <a:lnTo>
                    <a:pt x="81" y="253"/>
                  </a:lnTo>
                  <a:lnTo>
                    <a:pt x="81" y="251"/>
                  </a:lnTo>
                  <a:lnTo>
                    <a:pt x="81" y="250"/>
                  </a:lnTo>
                  <a:lnTo>
                    <a:pt x="81" y="247"/>
                  </a:lnTo>
                  <a:lnTo>
                    <a:pt x="81" y="245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79" y="238"/>
                  </a:lnTo>
                  <a:lnTo>
                    <a:pt x="77" y="238"/>
                  </a:lnTo>
                  <a:lnTo>
                    <a:pt x="76" y="238"/>
                  </a:lnTo>
                  <a:lnTo>
                    <a:pt x="75" y="238"/>
                  </a:lnTo>
                  <a:lnTo>
                    <a:pt x="75" y="233"/>
                  </a:lnTo>
                  <a:lnTo>
                    <a:pt x="75" y="232"/>
                  </a:lnTo>
                  <a:lnTo>
                    <a:pt x="75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5" y="223"/>
                  </a:lnTo>
                  <a:lnTo>
                    <a:pt x="75" y="220"/>
                  </a:lnTo>
                  <a:lnTo>
                    <a:pt x="75" y="217"/>
                  </a:lnTo>
                  <a:lnTo>
                    <a:pt x="76" y="212"/>
                  </a:lnTo>
                  <a:lnTo>
                    <a:pt x="76" y="210"/>
                  </a:lnTo>
                  <a:lnTo>
                    <a:pt x="76" y="208"/>
                  </a:lnTo>
                  <a:lnTo>
                    <a:pt x="76" y="203"/>
                  </a:lnTo>
                  <a:lnTo>
                    <a:pt x="76" y="196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6" y="189"/>
                  </a:lnTo>
                  <a:lnTo>
                    <a:pt x="76" y="182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6" y="172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79" y="170"/>
                  </a:lnTo>
                  <a:lnTo>
                    <a:pt x="81" y="170"/>
                  </a:lnTo>
                  <a:lnTo>
                    <a:pt x="82" y="170"/>
                  </a:lnTo>
                  <a:lnTo>
                    <a:pt x="85" y="170"/>
                  </a:lnTo>
                  <a:lnTo>
                    <a:pt x="91" y="171"/>
                  </a:lnTo>
                  <a:lnTo>
                    <a:pt x="94" y="171"/>
                  </a:lnTo>
                  <a:lnTo>
                    <a:pt x="95" y="171"/>
                  </a:lnTo>
                  <a:lnTo>
                    <a:pt x="96" y="171"/>
                  </a:lnTo>
                  <a:lnTo>
                    <a:pt x="98" y="171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102" y="171"/>
                  </a:lnTo>
                  <a:lnTo>
                    <a:pt x="103" y="171"/>
                  </a:lnTo>
                  <a:lnTo>
                    <a:pt x="104" y="171"/>
                  </a:lnTo>
                  <a:lnTo>
                    <a:pt x="105" y="171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09" y="171"/>
                  </a:lnTo>
                  <a:lnTo>
                    <a:pt x="110" y="171"/>
                  </a:lnTo>
                  <a:lnTo>
                    <a:pt x="110" y="170"/>
                  </a:lnTo>
                  <a:lnTo>
                    <a:pt x="110" y="169"/>
                  </a:lnTo>
                  <a:lnTo>
                    <a:pt x="110" y="168"/>
                  </a:lnTo>
                  <a:lnTo>
                    <a:pt x="110" y="167"/>
                  </a:lnTo>
                  <a:lnTo>
                    <a:pt x="110" y="165"/>
                  </a:lnTo>
                  <a:lnTo>
                    <a:pt x="110" y="163"/>
                  </a:lnTo>
                  <a:lnTo>
                    <a:pt x="110" y="160"/>
                  </a:lnTo>
                  <a:lnTo>
                    <a:pt x="110" y="157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10" y="148"/>
                  </a:lnTo>
                  <a:lnTo>
                    <a:pt x="110" y="147"/>
                  </a:lnTo>
                  <a:lnTo>
                    <a:pt x="110" y="145"/>
                  </a:lnTo>
                  <a:lnTo>
                    <a:pt x="111" y="144"/>
                  </a:lnTo>
                  <a:lnTo>
                    <a:pt x="111" y="143"/>
                  </a:lnTo>
                  <a:lnTo>
                    <a:pt x="111" y="142"/>
                  </a:lnTo>
                  <a:lnTo>
                    <a:pt x="111" y="141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11" y="137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1" y="134"/>
                  </a:lnTo>
                  <a:lnTo>
                    <a:pt x="111" y="133"/>
                  </a:lnTo>
                  <a:lnTo>
                    <a:pt x="111" y="131"/>
                  </a:lnTo>
                  <a:lnTo>
                    <a:pt x="111" y="130"/>
                  </a:lnTo>
                  <a:lnTo>
                    <a:pt x="111" y="128"/>
                  </a:lnTo>
                  <a:lnTo>
                    <a:pt x="111" y="125"/>
                  </a:lnTo>
                  <a:lnTo>
                    <a:pt x="111" y="124"/>
                  </a:lnTo>
                  <a:lnTo>
                    <a:pt x="111" y="118"/>
                  </a:lnTo>
                  <a:lnTo>
                    <a:pt x="111" y="113"/>
                  </a:lnTo>
                  <a:lnTo>
                    <a:pt x="111" y="112"/>
                  </a:lnTo>
                  <a:lnTo>
                    <a:pt x="111" y="110"/>
                  </a:lnTo>
                  <a:lnTo>
                    <a:pt x="111" y="107"/>
                  </a:lnTo>
                  <a:lnTo>
                    <a:pt x="111" y="103"/>
                  </a:lnTo>
                  <a:lnTo>
                    <a:pt x="112" y="101"/>
                  </a:lnTo>
                  <a:lnTo>
                    <a:pt x="112" y="98"/>
                  </a:lnTo>
                  <a:lnTo>
                    <a:pt x="112" y="96"/>
                  </a:lnTo>
                  <a:lnTo>
                    <a:pt x="113" y="94"/>
                  </a:lnTo>
                  <a:lnTo>
                    <a:pt x="113" y="91"/>
                  </a:lnTo>
                  <a:lnTo>
                    <a:pt x="113" y="88"/>
                  </a:lnTo>
                  <a:lnTo>
                    <a:pt x="113" y="83"/>
                  </a:lnTo>
                  <a:lnTo>
                    <a:pt x="113" y="79"/>
                  </a:lnTo>
                  <a:lnTo>
                    <a:pt x="113" y="74"/>
                  </a:lnTo>
                  <a:lnTo>
                    <a:pt x="113" y="68"/>
                  </a:lnTo>
                  <a:lnTo>
                    <a:pt x="113" y="62"/>
                  </a:lnTo>
                  <a:lnTo>
                    <a:pt x="113" y="61"/>
                  </a:lnTo>
                  <a:lnTo>
                    <a:pt x="113" y="59"/>
                  </a:lnTo>
                  <a:lnTo>
                    <a:pt x="113" y="54"/>
                  </a:lnTo>
                  <a:lnTo>
                    <a:pt x="113" y="50"/>
                  </a:lnTo>
                  <a:lnTo>
                    <a:pt x="113" y="44"/>
                  </a:lnTo>
                  <a:lnTo>
                    <a:pt x="113" y="41"/>
                  </a:lnTo>
                  <a:lnTo>
                    <a:pt x="113" y="39"/>
                  </a:lnTo>
                  <a:lnTo>
                    <a:pt x="113" y="33"/>
                  </a:lnTo>
                  <a:lnTo>
                    <a:pt x="114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7" y="32"/>
                  </a:lnTo>
                  <a:lnTo>
                    <a:pt x="117" y="29"/>
                  </a:lnTo>
                  <a:lnTo>
                    <a:pt x="113" y="29"/>
                  </a:lnTo>
                  <a:lnTo>
                    <a:pt x="113" y="28"/>
                  </a:lnTo>
                  <a:lnTo>
                    <a:pt x="113" y="25"/>
                  </a:lnTo>
                  <a:lnTo>
                    <a:pt x="113" y="23"/>
                  </a:lnTo>
                  <a:lnTo>
                    <a:pt x="113" y="22"/>
                  </a:lnTo>
                  <a:lnTo>
                    <a:pt x="113" y="21"/>
                  </a:lnTo>
                  <a:lnTo>
                    <a:pt x="113" y="19"/>
                  </a:lnTo>
                  <a:lnTo>
                    <a:pt x="113" y="17"/>
                  </a:lnTo>
                  <a:lnTo>
                    <a:pt x="113" y="14"/>
                  </a:lnTo>
                  <a:lnTo>
                    <a:pt x="113" y="12"/>
                  </a:lnTo>
                  <a:lnTo>
                    <a:pt x="113" y="9"/>
                  </a:lnTo>
                  <a:lnTo>
                    <a:pt x="113" y="3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4" y="4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5" y="16"/>
                  </a:lnTo>
                  <a:lnTo>
                    <a:pt x="148" y="16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61" y="16"/>
                  </a:lnTo>
                  <a:lnTo>
                    <a:pt x="166" y="16"/>
                  </a:lnTo>
                  <a:lnTo>
                    <a:pt x="168" y="16"/>
                  </a:lnTo>
                  <a:lnTo>
                    <a:pt x="169" y="16"/>
                  </a:lnTo>
                  <a:lnTo>
                    <a:pt x="175" y="16"/>
                  </a:lnTo>
                  <a:lnTo>
                    <a:pt x="179" y="16"/>
                  </a:lnTo>
                  <a:lnTo>
                    <a:pt x="180" y="17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5" y="17"/>
                  </a:lnTo>
                  <a:lnTo>
                    <a:pt x="199" y="17"/>
                  </a:lnTo>
                  <a:lnTo>
                    <a:pt x="204" y="17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8" y="13"/>
                  </a:lnTo>
                  <a:lnTo>
                    <a:pt x="212" y="13"/>
                  </a:lnTo>
                  <a:lnTo>
                    <a:pt x="212" y="16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4" y="17"/>
                  </a:lnTo>
                  <a:lnTo>
                    <a:pt x="215" y="17"/>
                  </a:lnTo>
                  <a:lnTo>
                    <a:pt x="216" y="17"/>
                  </a:lnTo>
                  <a:lnTo>
                    <a:pt x="218" y="17"/>
                  </a:lnTo>
                  <a:lnTo>
                    <a:pt x="221" y="17"/>
                  </a:lnTo>
                  <a:lnTo>
                    <a:pt x="223" y="17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3" y="21"/>
                  </a:lnTo>
                  <a:lnTo>
                    <a:pt x="225" y="21"/>
                  </a:lnTo>
                  <a:lnTo>
                    <a:pt x="225" y="21"/>
                  </a:lnTo>
                  <a:lnTo>
                    <a:pt x="225" y="20"/>
                  </a:lnTo>
                  <a:lnTo>
                    <a:pt x="225" y="19"/>
                  </a:lnTo>
                  <a:lnTo>
                    <a:pt x="225" y="18"/>
                  </a:lnTo>
                  <a:lnTo>
                    <a:pt x="225" y="17"/>
                  </a:lnTo>
                  <a:lnTo>
                    <a:pt x="226" y="17"/>
                  </a:lnTo>
                  <a:lnTo>
                    <a:pt x="227" y="17"/>
                  </a:lnTo>
                  <a:lnTo>
                    <a:pt x="228" y="17"/>
                  </a:lnTo>
                  <a:lnTo>
                    <a:pt x="229" y="17"/>
                  </a:lnTo>
                  <a:lnTo>
                    <a:pt x="230" y="17"/>
                  </a:lnTo>
                  <a:lnTo>
                    <a:pt x="231" y="17"/>
                  </a:lnTo>
                  <a:lnTo>
                    <a:pt x="232" y="17"/>
                  </a:lnTo>
                  <a:lnTo>
                    <a:pt x="233" y="17"/>
                  </a:lnTo>
                  <a:lnTo>
                    <a:pt x="234" y="17"/>
                  </a:lnTo>
                  <a:lnTo>
                    <a:pt x="235" y="17"/>
                  </a:lnTo>
                  <a:lnTo>
                    <a:pt x="236" y="17"/>
                  </a:lnTo>
                  <a:lnTo>
                    <a:pt x="237" y="17"/>
                  </a:lnTo>
                  <a:lnTo>
                    <a:pt x="239" y="17"/>
                  </a:lnTo>
                  <a:lnTo>
                    <a:pt x="245" y="17"/>
                  </a:lnTo>
                  <a:lnTo>
                    <a:pt x="249" y="17"/>
                  </a:lnTo>
                  <a:lnTo>
                    <a:pt x="250" y="17"/>
                  </a:lnTo>
                  <a:lnTo>
                    <a:pt x="255" y="17"/>
                  </a:lnTo>
                  <a:lnTo>
                    <a:pt x="258" y="17"/>
                  </a:lnTo>
                  <a:lnTo>
                    <a:pt x="260" y="17"/>
                  </a:lnTo>
                  <a:lnTo>
                    <a:pt x="261" y="17"/>
                  </a:lnTo>
                  <a:lnTo>
                    <a:pt x="264" y="17"/>
                  </a:lnTo>
                  <a:lnTo>
                    <a:pt x="269" y="17"/>
                  </a:lnTo>
                  <a:lnTo>
                    <a:pt x="273" y="17"/>
                  </a:lnTo>
                  <a:lnTo>
                    <a:pt x="275" y="17"/>
                  </a:lnTo>
                  <a:lnTo>
                    <a:pt x="278" y="17"/>
                  </a:lnTo>
                  <a:lnTo>
                    <a:pt x="284" y="17"/>
                  </a:lnTo>
                  <a:lnTo>
                    <a:pt x="284" y="18"/>
                  </a:lnTo>
                  <a:lnTo>
                    <a:pt x="284" y="20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3"/>
                  </a:lnTo>
                  <a:lnTo>
                    <a:pt x="284" y="26"/>
                  </a:lnTo>
                  <a:lnTo>
                    <a:pt x="284" y="27"/>
                  </a:lnTo>
                  <a:lnTo>
                    <a:pt x="284" y="29"/>
                  </a:lnTo>
                  <a:lnTo>
                    <a:pt x="284" y="31"/>
                  </a:lnTo>
                  <a:lnTo>
                    <a:pt x="284" y="32"/>
                  </a:lnTo>
                  <a:lnTo>
                    <a:pt x="284" y="33"/>
                  </a:lnTo>
                  <a:lnTo>
                    <a:pt x="284" y="40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7" y="40"/>
                  </a:lnTo>
                  <a:lnTo>
                    <a:pt x="298" y="40"/>
                  </a:lnTo>
                  <a:lnTo>
                    <a:pt x="299" y="40"/>
                  </a:lnTo>
                  <a:lnTo>
                    <a:pt x="300" y="40"/>
                  </a:lnTo>
                  <a:lnTo>
                    <a:pt x="301" y="40"/>
                  </a:lnTo>
                  <a:lnTo>
                    <a:pt x="303" y="40"/>
                  </a:lnTo>
                  <a:lnTo>
                    <a:pt x="305" y="40"/>
                  </a:lnTo>
                  <a:lnTo>
                    <a:pt x="306" y="40"/>
                  </a:lnTo>
                  <a:lnTo>
                    <a:pt x="308" y="40"/>
                  </a:lnTo>
                  <a:lnTo>
                    <a:pt x="309" y="40"/>
                  </a:lnTo>
                  <a:lnTo>
                    <a:pt x="310" y="40"/>
                  </a:lnTo>
                  <a:lnTo>
                    <a:pt x="311" y="40"/>
                  </a:lnTo>
                  <a:lnTo>
                    <a:pt x="312" y="40"/>
                  </a:lnTo>
                  <a:lnTo>
                    <a:pt x="314" y="40"/>
                  </a:lnTo>
                  <a:lnTo>
                    <a:pt x="315" y="40"/>
                  </a:lnTo>
                  <a:lnTo>
                    <a:pt x="316" y="40"/>
                  </a:lnTo>
                  <a:lnTo>
                    <a:pt x="317" y="40"/>
                  </a:lnTo>
                  <a:lnTo>
                    <a:pt x="318" y="40"/>
                  </a:lnTo>
                  <a:lnTo>
                    <a:pt x="323" y="40"/>
                  </a:lnTo>
                  <a:lnTo>
                    <a:pt x="325" y="40"/>
                  </a:lnTo>
                  <a:lnTo>
                    <a:pt x="329" y="40"/>
                  </a:lnTo>
                  <a:lnTo>
                    <a:pt x="331" y="40"/>
                  </a:lnTo>
                  <a:lnTo>
                    <a:pt x="332" y="40"/>
                  </a:lnTo>
                  <a:lnTo>
                    <a:pt x="333" y="40"/>
                  </a:lnTo>
                  <a:lnTo>
                    <a:pt x="334" y="40"/>
                  </a:lnTo>
                  <a:lnTo>
                    <a:pt x="335" y="40"/>
                  </a:lnTo>
                  <a:lnTo>
                    <a:pt x="337" y="40"/>
                  </a:lnTo>
                  <a:lnTo>
                    <a:pt x="338" y="40"/>
                  </a:lnTo>
                  <a:lnTo>
                    <a:pt x="339" y="40"/>
                  </a:lnTo>
                  <a:lnTo>
                    <a:pt x="340" y="40"/>
                  </a:lnTo>
                  <a:lnTo>
                    <a:pt x="342" y="40"/>
                  </a:lnTo>
                  <a:lnTo>
                    <a:pt x="344" y="40"/>
                  </a:lnTo>
                  <a:lnTo>
                    <a:pt x="345" y="40"/>
                  </a:lnTo>
                  <a:lnTo>
                    <a:pt x="349" y="40"/>
                  </a:lnTo>
                  <a:lnTo>
                    <a:pt x="350" y="40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40"/>
                  </a:lnTo>
                  <a:lnTo>
                    <a:pt x="358" y="40"/>
                  </a:lnTo>
                  <a:lnTo>
                    <a:pt x="359" y="40"/>
                  </a:lnTo>
                  <a:lnTo>
                    <a:pt x="360" y="40"/>
                  </a:lnTo>
                  <a:lnTo>
                    <a:pt x="362" y="40"/>
                  </a:lnTo>
                  <a:lnTo>
                    <a:pt x="363" y="40"/>
                  </a:lnTo>
                  <a:lnTo>
                    <a:pt x="366" y="40"/>
                  </a:lnTo>
                  <a:lnTo>
                    <a:pt x="368" y="40"/>
                  </a:lnTo>
                  <a:lnTo>
                    <a:pt x="370" y="40"/>
                  </a:lnTo>
                  <a:lnTo>
                    <a:pt x="371" y="40"/>
                  </a:lnTo>
                  <a:lnTo>
                    <a:pt x="374" y="40"/>
                  </a:lnTo>
                  <a:lnTo>
                    <a:pt x="375" y="40"/>
                  </a:lnTo>
                  <a:lnTo>
                    <a:pt x="377" y="40"/>
                  </a:lnTo>
                  <a:lnTo>
                    <a:pt x="378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81" y="40"/>
                  </a:lnTo>
                  <a:lnTo>
                    <a:pt x="382" y="40"/>
                  </a:lnTo>
                  <a:lnTo>
                    <a:pt x="384" y="40"/>
                  </a:lnTo>
                  <a:lnTo>
                    <a:pt x="385" y="40"/>
                  </a:lnTo>
                  <a:lnTo>
                    <a:pt x="386" y="40"/>
                  </a:lnTo>
                  <a:lnTo>
                    <a:pt x="387" y="40"/>
                  </a:lnTo>
                  <a:lnTo>
                    <a:pt x="388" y="40"/>
                  </a:lnTo>
                  <a:lnTo>
                    <a:pt x="392" y="40"/>
                  </a:lnTo>
                  <a:lnTo>
                    <a:pt x="395" y="40"/>
                  </a:lnTo>
                  <a:lnTo>
                    <a:pt x="398" y="40"/>
                  </a:lnTo>
                  <a:lnTo>
                    <a:pt x="399" y="40"/>
                  </a:lnTo>
                  <a:lnTo>
                    <a:pt x="400" y="40"/>
                  </a:lnTo>
                  <a:lnTo>
                    <a:pt x="401" y="40"/>
                  </a:lnTo>
                  <a:lnTo>
                    <a:pt x="402" y="40"/>
                  </a:lnTo>
                  <a:lnTo>
                    <a:pt x="403" y="40"/>
                  </a:lnTo>
                  <a:lnTo>
                    <a:pt x="404" y="40"/>
                  </a:lnTo>
                  <a:lnTo>
                    <a:pt x="406" y="40"/>
                  </a:lnTo>
                  <a:lnTo>
                    <a:pt x="407" y="40"/>
                  </a:lnTo>
                  <a:lnTo>
                    <a:pt x="408" y="40"/>
                  </a:lnTo>
                  <a:lnTo>
                    <a:pt x="409" y="40"/>
                  </a:lnTo>
                  <a:lnTo>
                    <a:pt x="410" y="40"/>
                  </a:lnTo>
                  <a:lnTo>
                    <a:pt x="411" y="40"/>
                  </a:lnTo>
                  <a:lnTo>
                    <a:pt x="412" y="40"/>
                  </a:lnTo>
                  <a:lnTo>
                    <a:pt x="413" y="40"/>
                  </a:lnTo>
                  <a:lnTo>
                    <a:pt x="413" y="41"/>
                  </a:lnTo>
                  <a:lnTo>
                    <a:pt x="414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6" y="42"/>
                  </a:lnTo>
                  <a:lnTo>
                    <a:pt x="417" y="42"/>
                  </a:lnTo>
                  <a:lnTo>
                    <a:pt x="418" y="42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8" y="45"/>
                  </a:lnTo>
                  <a:lnTo>
                    <a:pt x="418" y="46"/>
                  </a:lnTo>
                  <a:lnTo>
                    <a:pt x="417" y="46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7"/>
                  </a:lnTo>
                  <a:lnTo>
                    <a:pt x="415" y="48"/>
                  </a:lnTo>
                  <a:lnTo>
                    <a:pt x="415" y="49"/>
                  </a:lnTo>
                  <a:lnTo>
                    <a:pt x="415" y="50"/>
                  </a:lnTo>
                  <a:lnTo>
                    <a:pt x="416" y="51"/>
                  </a:lnTo>
                  <a:lnTo>
                    <a:pt x="416" y="52"/>
                  </a:lnTo>
                  <a:lnTo>
                    <a:pt x="417" y="52"/>
                  </a:lnTo>
                  <a:lnTo>
                    <a:pt x="417" y="53"/>
                  </a:lnTo>
                  <a:lnTo>
                    <a:pt x="418" y="53"/>
                  </a:lnTo>
                  <a:lnTo>
                    <a:pt x="418" y="54"/>
                  </a:lnTo>
                  <a:lnTo>
                    <a:pt x="419" y="55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7"/>
                  </a:lnTo>
                  <a:lnTo>
                    <a:pt x="419" y="58"/>
                  </a:lnTo>
                  <a:lnTo>
                    <a:pt x="418" y="58"/>
                  </a:lnTo>
                  <a:lnTo>
                    <a:pt x="418" y="59"/>
                  </a:lnTo>
                  <a:lnTo>
                    <a:pt x="418" y="60"/>
                  </a:lnTo>
                  <a:lnTo>
                    <a:pt x="419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1" y="62"/>
                  </a:lnTo>
                  <a:lnTo>
                    <a:pt x="421" y="61"/>
                  </a:lnTo>
                  <a:lnTo>
                    <a:pt x="421" y="60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8"/>
                  </a:lnTo>
                  <a:lnTo>
                    <a:pt x="423" y="58"/>
                  </a:lnTo>
                  <a:lnTo>
                    <a:pt x="423" y="59"/>
                  </a:lnTo>
                  <a:lnTo>
                    <a:pt x="424" y="59"/>
                  </a:lnTo>
                  <a:lnTo>
                    <a:pt x="425" y="59"/>
                  </a:lnTo>
                  <a:lnTo>
                    <a:pt x="425" y="60"/>
                  </a:lnTo>
                  <a:lnTo>
                    <a:pt x="424" y="60"/>
                  </a:lnTo>
                  <a:lnTo>
                    <a:pt x="423" y="60"/>
                  </a:lnTo>
                  <a:lnTo>
                    <a:pt x="422" y="61"/>
                  </a:lnTo>
                  <a:lnTo>
                    <a:pt x="423" y="62"/>
                  </a:lnTo>
                  <a:lnTo>
                    <a:pt x="423" y="63"/>
                  </a:lnTo>
                  <a:lnTo>
                    <a:pt x="423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6"/>
                  </a:lnTo>
                  <a:lnTo>
                    <a:pt x="425" y="66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4" y="63"/>
                  </a:lnTo>
                  <a:lnTo>
                    <a:pt x="425" y="63"/>
                  </a:lnTo>
                  <a:lnTo>
                    <a:pt x="426" y="63"/>
                  </a:lnTo>
                  <a:lnTo>
                    <a:pt x="426" y="64"/>
                  </a:lnTo>
                  <a:lnTo>
                    <a:pt x="427" y="64"/>
                  </a:lnTo>
                  <a:lnTo>
                    <a:pt x="427" y="65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7" y="68"/>
                  </a:lnTo>
                  <a:lnTo>
                    <a:pt x="426" y="68"/>
                  </a:lnTo>
                  <a:lnTo>
                    <a:pt x="426" y="69"/>
                  </a:lnTo>
                  <a:lnTo>
                    <a:pt x="425" y="69"/>
                  </a:lnTo>
                  <a:lnTo>
                    <a:pt x="424" y="69"/>
                  </a:lnTo>
                  <a:lnTo>
                    <a:pt x="424" y="70"/>
                  </a:lnTo>
                  <a:lnTo>
                    <a:pt x="423" y="70"/>
                  </a:lnTo>
                  <a:lnTo>
                    <a:pt x="422" y="70"/>
                  </a:lnTo>
                  <a:lnTo>
                    <a:pt x="422" y="71"/>
                  </a:lnTo>
                  <a:lnTo>
                    <a:pt x="421" y="71"/>
                  </a:lnTo>
                  <a:lnTo>
                    <a:pt x="420" y="71"/>
                  </a:lnTo>
                  <a:lnTo>
                    <a:pt x="419" y="71"/>
                  </a:lnTo>
                  <a:lnTo>
                    <a:pt x="419" y="72"/>
                  </a:lnTo>
                  <a:lnTo>
                    <a:pt x="418" y="72"/>
                  </a:lnTo>
                  <a:lnTo>
                    <a:pt x="417" y="73"/>
                  </a:lnTo>
                  <a:lnTo>
                    <a:pt x="416" y="73"/>
                  </a:lnTo>
                  <a:lnTo>
                    <a:pt x="416" y="74"/>
                  </a:lnTo>
                  <a:lnTo>
                    <a:pt x="415" y="74"/>
                  </a:lnTo>
                  <a:lnTo>
                    <a:pt x="415" y="75"/>
                  </a:lnTo>
                  <a:lnTo>
                    <a:pt x="415" y="76"/>
                  </a:lnTo>
                  <a:lnTo>
                    <a:pt x="416" y="77"/>
                  </a:lnTo>
                  <a:lnTo>
                    <a:pt x="416" y="78"/>
                  </a:lnTo>
                  <a:lnTo>
                    <a:pt x="416" y="79"/>
                  </a:lnTo>
                  <a:lnTo>
                    <a:pt x="415" y="80"/>
                  </a:lnTo>
                  <a:lnTo>
                    <a:pt x="415" y="81"/>
                  </a:lnTo>
                  <a:lnTo>
                    <a:pt x="415" y="82"/>
                  </a:lnTo>
                  <a:lnTo>
                    <a:pt x="415" y="83"/>
                  </a:lnTo>
                  <a:lnTo>
                    <a:pt x="415" y="84"/>
                  </a:lnTo>
                  <a:lnTo>
                    <a:pt x="416" y="84"/>
                  </a:lnTo>
                  <a:lnTo>
                    <a:pt x="416" y="85"/>
                  </a:lnTo>
                  <a:lnTo>
                    <a:pt x="416" y="86"/>
                  </a:lnTo>
                  <a:lnTo>
                    <a:pt x="417" y="87"/>
                  </a:lnTo>
                  <a:lnTo>
                    <a:pt x="417" y="88"/>
                  </a:lnTo>
                  <a:lnTo>
                    <a:pt x="417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5" y="90"/>
                  </a:lnTo>
                  <a:lnTo>
                    <a:pt x="415" y="91"/>
                  </a:lnTo>
                  <a:lnTo>
                    <a:pt x="414" y="91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2" y="93"/>
                  </a:lnTo>
                  <a:lnTo>
                    <a:pt x="411" y="93"/>
                  </a:lnTo>
                  <a:lnTo>
                    <a:pt x="411" y="93"/>
                  </a:lnTo>
                  <a:lnTo>
                    <a:pt x="410" y="93"/>
                  </a:lnTo>
                  <a:lnTo>
                    <a:pt x="408" y="94"/>
                  </a:lnTo>
                  <a:lnTo>
                    <a:pt x="407" y="94"/>
                  </a:lnTo>
                  <a:lnTo>
                    <a:pt x="407" y="95"/>
                  </a:lnTo>
                  <a:lnTo>
                    <a:pt x="407" y="96"/>
                  </a:lnTo>
                  <a:lnTo>
                    <a:pt x="407" y="97"/>
                  </a:lnTo>
                  <a:lnTo>
                    <a:pt x="408" y="97"/>
                  </a:lnTo>
                  <a:lnTo>
                    <a:pt x="408" y="98"/>
                  </a:lnTo>
                  <a:lnTo>
                    <a:pt x="409" y="98"/>
                  </a:lnTo>
                  <a:lnTo>
                    <a:pt x="410" y="98"/>
                  </a:lnTo>
                  <a:lnTo>
                    <a:pt x="410" y="99"/>
                  </a:lnTo>
                  <a:lnTo>
                    <a:pt x="410" y="100"/>
                  </a:lnTo>
                  <a:lnTo>
                    <a:pt x="409" y="100"/>
                  </a:lnTo>
                  <a:lnTo>
                    <a:pt x="409" y="101"/>
                  </a:lnTo>
                  <a:lnTo>
                    <a:pt x="408" y="101"/>
                  </a:lnTo>
                  <a:lnTo>
                    <a:pt x="407" y="102"/>
                  </a:lnTo>
                  <a:lnTo>
                    <a:pt x="406" y="102"/>
                  </a:lnTo>
                  <a:lnTo>
                    <a:pt x="405" y="102"/>
                  </a:lnTo>
                  <a:lnTo>
                    <a:pt x="404" y="102"/>
                  </a:lnTo>
                  <a:lnTo>
                    <a:pt x="404" y="103"/>
                  </a:lnTo>
                  <a:lnTo>
                    <a:pt x="403" y="103"/>
                  </a:lnTo>
                  <a:lnTo>
                    <a:pt x="403" y="104"/>
                  </a:lnTo>
                  <a:lnTo>
                    <a:pt x="403" y="105"/>
                  </a:lnTo>
                  <a:lnTo>
                    <a:pt x="402" y="106"/>
                  </a:lnTo>
                  <a:lnTo>
                    <a:pt x="402" y="107"/>
                  </a:lnTo>
                  <a:lnTo>
                    <a:pt x="402" y="108"/>
                  </a:lnTo>
                  <a:lnTo>
                    <a:pt x="401" y="108"/>
                  </a:lnTo>
                  <a:lnTo>
                    <a:pt x="401" y="109"/>
                  </a:lnTo>
                  <a:lnTo>
                    <a:pt x="401" y="110"/>
                  </a:lnTo>
                  <a:lnTo>
                    <a:pt x="400" y="111"/>
                  </a:lnTo>
                  <a:lnTo>
                    <a:pt x="399" y="111"/>
                  </a:lnTo>
                  <a:lnTo>
                    <a:pt x="399" y="112"/>
                  </a:lnTo>
                  <a:lnTo>
                    <a:pt x="398" y="112"/>
                  </a:lnTo>
                  <a:lnTo>
                    <a:pt x="397" y="112"/>
                  </a:lnTo>
                  <a:lnTo>
                    <a:pt x="396" y="112"/>
                  </a:lnTo>
                  <a:lnTo>
                    <a:pt x="395" y="112"/>
                  </a:lnTo>
                  <a:lnTo>
                    <a:pt x="394" y="112"/>
                  </a:lnTo>
                  <a:lnTo>
                    <a:pt x="394" y="111"/>
                  </a:lnTo>
                  <a:lnTo>
                    <a:pt x="393" y="111"/>
                  </a:lnTo>
                  <a:lnTo>
                    <a:pt x="393" y="112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1" y="113"/>
                  </a:lnTo>
                  <a:lnTo>
                    <a:pt x="391" y="114"/>
                  </a:lnTo>
                  <a:lnTo>
                    <a:pt x="390" y="114"/>
                  </a:lnTo>
                  <a:lnTo>
                    <a:pt x="389" y="114"/>
                  </a:lnTo>
                  <a:lnTo>
                    <a:pt x="388" y="114"/>
                  </a:lnTo>
                  <a:lnTo>
                    <a:pt x="387" y="113"/>
                  </a:lnTo>
                  <a:lnTo>
                    <a:pt x="386" y="113"/>
                  </a:lnTo>
                  <a:lnTo>
                    <a:pt x="385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0" y="112"/>
                  </a:lnTo>
                  <a:lnTo>
                    <a:pt x="379" y="112"/>
                  </a:lnTo>
                  <a:lnTo>
                    <a:pt x="378" y="112"/>
                  </a:lnTo>
                  <a:lnTo>
                    <a:pt x="377" y="112"/>
                  </a:lnTo>
                  <a:lnTo>
                    <a:pt x="376" y="113"/>
                  </a:lnTo>
                  <a:lnTo>
                    <a:pt x="374" y="113"/>
                  </a:lnTo>
                  <a:lnTo>
                    <a:pt x="374" y="114"/>
                  </a:lnTo>
                  <a:lnTo>
                    <a:pt x="373" y="114"/>
                  </a:lnTo>
                  <a:lnTo>
                    <a:pt x="372" y="114"/>
                  </a:lnTo>
                  <a:lnTo>
                    <a:pt x="372" y="115"/>
                  </a:lnTo>
                  <a:lnTo>
                    <a:pt x="372" y="116"/>
                  </a:lnTo>
                  <a:lnTo>
                    <a:pt x="372" y="117"/>
                  </a:lnTo>
                  <a:lnTo>
                    <a:pt x="371" y="117"/>
                  </a:lnTo>
                  <a:lnTo>
                    <a:pt x="371" y="118"/>
                  </a:lnTo>
                  <a:lnTo>
                    <a:pt x="370" y="118"/>
                  </a:lnTo>
                  <a:lnTo>
                    <a:pt x="370" y="119"/>
                  </a:lnTo>
                  <a:lnTo>
                    <a:pt x="370" y="120"/>
                  </a:lnTo>
                  <a:lnTo>
                    <a:pt x="370" y="121"/>
                  </a:lnTo>
                  <a:lnTo>
                    <a:pt x="370" y="122"/>
                  </a:lnTo>
                  <a:lnTo>
                    <a:pt x="369" y="122"/>
                  </a:lnTo>
                  <a:lnTo>
                    <a:pt x="369" y="123"/>
                  </a:lnTo>
                  <a:lnTo>
                    <a:pt x="369" y="124"/>
                  </a:lnTo>
                  <a:lnTo>
                    <a:pt x="368" y="125"/>
                  </a:lnTo>
                  <a:lnTo>
                    <a:pt x="368" y="126"/>
                  </a:lnTo>
                  <a:lnTo>
                    <a:pt x="371" y="127"/>
                  </a:lnTo>
                  <a:lnTo>
                    <a:pt x="374" y="129"/>
                  </a:lnTo>
                  <a:lnTo>
                    <a:pt x="376" y="130"/>
                  </a:lnTo>
                  <a:lnTo>
                    <a:pt x="377" y="130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9" y="131"/>
                  </a:lnTo>
                  <a:lnTo>
                    <a:pt x="381" y="132"/>
                  </a:lnTo>
                  <a:lnTo>
                    <a:pt x="382" y="132"/>
                  </a:lnTo>
                  <a:lnTo>
                    <a:pt x="383" y="133"/>
                  </a:lnTo>
                  <a:lnTo>
                    <a:pt x="385" y="134"/>
                  </a:lnTo>
                  <a:lnTo>
                    <a:pt x="386" y="134"/>
                  </a:lnTo>
                  <a:lnTo>
                    <a:pt x="387" y="134"/>
                  </a:lnTo>
                  <a:lnTo>
                    <a:pt x="389" y="135"/>
                  </a:lnTo>
                  <a:lnTo>
                    <a:pt x="390" y="136"/>
                  </a:lnTo>
                  <a:lnTo>
                    <a:pt x="392" y="136"/>
                  </a:lnTo>
                  <a:lnTo>
                    <a:pt x="392" y="137"/>
                  </a:lnTo>
                  <a:lnTo>
                    <a:pt x="393" y="137"/>
                  </a:lnTo>
                  <a:lnTo>
                    <a:pt x="395" y="138"/>
                  </a:lnTo>
                  <a:lnTo>
                    <a:pt x="396" y="138"/>
                  </a:lnTo>
                  <a:lnTo>
                    <a:pt x="397" y="139"/>
                  </a:lnTo>
                  <a:lnTo>
                    <a:pt x="398" y="139"/>
                  </a:lnTo>
                  <a:lnTo>
                    <a:pt x="399" y="139"/>
                  </a:lnTo>
                  <a:lnTo>
                    <a:pt x="400" y="140"/>
                  </a:lnTo>
                  <a:lnTo>
                    <a:pt x="403" y="141"/>
                  </a:lnTo>
                  <a:lnTo>
                    <a:pt x="404" y="142"/>
                  </a:lnTo>
                  <a:lnTo>
                    <a:pt x="406" y="143"/>
                  </a:lnTo>
                  <a:lnTo>
                    <a:pt x="407" y="143"/>
                  </a:lnTo>
                  <a:lnTo>
                    <a:pt x="408" y="143"/>
                  </a:lnTo>
                  <a:lnTo>
                    <a:pt x="409" y="144"/>
                  </a:lnTo>
                  <a:lnTo>
                    <a:pt x="411" y="145"/>
                  </a:lnTo>
                  <a:lnTo>
                    <a:pt x="412" y="145"/>
                  </a:lnTo>
                  <a:lnTo>
                    <a:pt x="415" y="146"/>
                  </a:lnTo>
                  <a:lnTo>
                    <a:pt x="416" y="147"/>
                  </a:lnTo>
                  <a:lnTo>
                    <a:pt x="418" y="148"/>
                  </a:lnTo>
                  <a:lnTo>
                    <a:pt x="419" y="148"/>
                  </a:lnTo>
                  <a:lnTo>
                    <a:pt x="420" y="148"/>
                  </a:lnTo>
                  <a:lnTo>
                    <a:pt x="420" y="149"/>
                  </a:lnTo>
                  <a:lnTo>
                    <a:pt x="421" y="149"/>
                  </a:lnTo>
                  <a:lnTo>
                    <a:pt x="422" y="149"/>
                  </a:lnTo>
                  <a:lnTo>
                    <a:pt x="423" y="150"/>
                  </a:lnTo>
                  <a:lnTo>
                    <a:pt x="427" y="152"/>
                  </a:lnTo>
                  <a:lnTo>
                    <a:pt x="430" y="153"/>
                  </a:lnTo>
                  <a:lnTo>
                    <a:pt x="432" y="154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6"/>
                  </a:lnTo>
                  <a:lnTo>
                    <a:pt x="439" y="157"/>
                  </a:lnTo>
                  <a:lnTo>
                    <a:pt x="443" y="158"/>
                  </a:lnTo>
                  <a:lnTo>
                    <a:pt x="447" y="160"/>
                  </a:lnTo>
                  <a:lnTo>
                    <a:pt x="447" y="161"/>
                  </a:lnTo>
                  <a:lnTo>
                    <a:pt x="448" y="161"/>
                  </a:lnTo>
                  <a:lnTo>
                    <a:pt x="451" y="162"/>
                  </a:lnTo>
                  <a:lnTo>
                    <a:pt x="456" y="159"/>
                  </a:lnTo>
                  <a:lnTo>
                    <a:pt x="458" y="158"/>
                  </a:lnTo>
                  <a:lnTo>
                    <a:pt x="459" y="157"/>
                  </a:lnTo>
                  <a:lnTo>
                    <a:pt x="462" y="155"/>
                  </a:lnTo>
                  <a:lnTo>
                    <a:pt x="462" y="154"/>
                  </a:lnTo>
                  <a:lnTo>
                    <a:pt x="469" y="150"/>
                  </a:lnTo>
                  <a:lnTo>
                    <a:pt x="472" y="148"/>
                  </a:lnTo>
                  <a:lnTo>
                    <a:pt x="472" y="147"/>
                  </a:lnTo>
                  <a:lnTo>
                    <a:pt x="473" y="147"/>
                  </a:lnTo>
                  <a:lnTo>
                    <a:pt x="473" y="148"/>
                  </a:lnTo>
                  <a:lnTo>
                    <a:pt x="472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70" y="157"/>
                  </a:lnTo>
                  <a:lnTo>
                    <a:pt x="468" y="161"/>
                  </a:lnTo>
                  <a:lnTo>
                    <a:pt x="468" y="162"/>
                  </a:lnTo>
                  <a:lnTo>
                    <a:pt x="468" y="163"/>
                  </a:lnTo>
                  <a:lnTo>
                    <a:pt x="467" y="164"/>
                  </a:lnTo>
                  <a:lnTo>
                    <a:pt x="467" y="165"/>
                  </a:lnTo>
                  <a:lnTo>
                    <a:pt x="467" y="165"/>
                  </a:lnTo>
                  <a:lnTo>
                    <a:pt x="466" y="166"/>
                  </a:lnTo>
                  <a:lnTo>
                    <a:pt x="464" y="172"/>
                  </a:lnTo>
                  <a:lnTo>
                    <a:pt x="464" y="174"/>
                  </a:lnTo>
                  <a:lnTo>
                    <a:pt x="463" y="174"/>
                  </a:lnTo>
                  <a:lnTo>
                    <a:pt x="463" y="176"/>
                  </a:lnTo>
                  <a:lnTo>
                    <a:pt x="463" y="177"/>
                  </a:lnTo>
                  <a:lnTo>
                    <a:pt x="462" y="178"/>
                  </a:lnTo>
                  <a:lnTo>
                    <a:pt x="461" y="182"/>
                  </a:lnTo>
                  <a:lnTo>
                    <a:pt x="460" y="186"/>
                  </a:lnTo>
                  <a:lnTo>
                    <a:pt x="459" y="188"/>
                  </a:lnTo>
                  <a:lnTo>
                    <a:pt x="458" y="189"/>
                  </a:lnTo>
                  <a:lnTo>
                    <a:pt x="458" y="190"/>
                  </a:lnTo>
                  <a:lnTo>
                    <a:pt x="457" y="192"/>
                  </a:lnTo>
                  <a:lnTo>
                    <a:pt x="457" y="193"/>
                  </a:lnTo>
                  <a:lnTo>
                    <a:pt x="457" y="194"/>
                  </a:lnTo>
                  <a:lnTo>
                    <a:pt x="457" y="195"/>
                  </a:lnTo>
                  <a:lnTo>
                    <a:pt x="456" y="195"/>
                  </a:lnTo>
                  <a:lnTo>
                    <a:pt x="456" y="196"/>
                  </a:lnTo>
                  <a:lnTo>
                    <a:pt x="456" y="197"/>
                  </a:lnTo>
                  <a:lnTo>
                    <a:pt x="455" y="197"/>
                  </a:lnTo>
                  <a:lnTo>
                    <a:pt x="455" y="198"/>
                  </a:lnTo>
                  <a:lnTo>
                    <a:pt x="455" y="199"/>
                  </a:lnTo>
                  <a:lnTo>
                    <a:pt x="455" y="200"/>
                  </a:lnTo>
                  <a:lnTo>
                    <a:pt x="454" y="200"/>
                  </a:lnTo>
                  <a:lnTo>
                    <a:pt x="454" y="201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3" y="204"/>
                  </a:lnTo>
                  <a:lnTo>
                    <a:pt x="453" y="206"/>
                  </a:lnTo>
                  <a:lnTo>
                    <a:pt x="452" y="208"/>
                  </a:lnTo>
                  <a:lnTo>
                    <a:pt x="451" y="210"/>
                  </a:lnTo>
                  <a:lnTo>
                    <a:pt x="452" y="210"/>
                  </a:lnTo>
                  <a:lnTo>
                    <a:pt x="452" y="211"/>
                  </a:lnTo>
                  <a:lnTo>
                    <a:pt x="453" y="211"/>
                  </a:lnTo>
                  <a:lnTo>
                    <a:pt x="454" y="212"/>
                  </a:lnTo>
                  <a:lnTo>
                    <a:pt x="454" y="213"/>
                  </a:lnTo>
                  <a:lnTo>
                    <a:pt x="455" y="214"/>
                  </a:lnTo>
                  <a:lnTo>
                    <a:pt x="455" y="215"/>
                  </a:lnTo>
                  <a:lnTo>
                    <a:pt x="456" y="215"/>
                  </a:lnTo>
                  <a:lnTo>
                    <a:pt x="457" y="216"/>
                  </a:lnTo>
                  <a:lnTo>
                    <a:pt x="458" y="216"/>
                  </a:lnTo>
                  <a:lnTo>
                    <a:pt x="458" y="217"/>
                  </a:lnTo>
                  <a:lnTo>
                    <a:pt x="459" y="217"/>
                  </a:lnTo>
                  <a:lnTo>
                    <a:pt x="460" y="217"/>
                  </a:lnTo>
                  <a:lnTo>
                    <a:pt x="460" y="218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2" y="219"/>
                  </a:lnTo>
                  <a:lnTo>
                    <a:pt x="462" y="220"/>
                  </a:lnTo>
                  <a:lnTo>
                    <a:pt x="463" y="220"/>
                  </a:lnTo>
                  <a:lnTo>
                    <a:pt x="464" y="220"/>
                  </a:lnTo>
                  <a:lnTo>
                    <a:pt x="464" y="221"/>
                  </a:lnTo>
                  <a:lnTo>
                    <a:pt x="465" y="221"/>
                  </a:lnTo>
                  <a:lnTo>
                    <a:pt x="465" y="222"/>
                  </a:lnTo>
                  <a:lnTo>
                    <a:pt x="465" y="223"/>
                  </a:lnTo>
                  <a:lnTo>
                    <a:pt x="465" y="224"/>
                  </a:lnTo>
                  <a:lnTo>
                    <a:pt x="466" y="224"/>
                  </a:lnTo>
                  <a:lnTo>
                    <a:pt x="466" y="225"/>
                  </a:lnTo>
                  <a:lnTo>
                    <a:pt x="466" y="226"/>
                  </a:lnTo>
                  <a:lnTo>
                    <a:pt x="466" y="227"/>
                  </a:lnTo>
                  <a:lnTo>
                    <a:pt x="466" y="228"/>
                  </a:lnTo>
                  <a:lnTo>
                    <a:pt x="467" y="228"/>
                  </a:lnTo>
                  <a:lnTo>
                    <a:pt x="467" y="229"/>
                  </a:lnTo>
                  <a:lnTo>
                    <a:pt x="467" y="230"/>
                  </a:lnTo>
                  <a:lnTo>
                    <a:pt x="468" y="230"/>
                  </a:lnTo>
                  <a:lnTo>
                    <a:pt x="469" y="230"/>
                  </a:lnTo>
                  <a:lnTo>
                    <a:pt x="469" y="231"/>
                  </a:lnTo>
                  <a:lnTo>
                    <a:pt x="470" y="231"/>
                  </a:lnTo>
                  <a:lnTo>
                    <a:pt x="471" y="231"/>
                  </a:lnTo>
                  <a:lnTo>
                    <a:pt x="471" y="232"/>
                  </a:lnTo>
                  <a:lnTo>
                    <a:pt x="472" y="232"/>
                  </a:lnTo>
                  <a:lnTo>
                    <a:pt x="472" y="233"/>
                  </a:lnTo>
                  <a:lnTo>
                    <a:pt x="473" y="233"/>
                  </a:lnTo>
                  <a:lnTo>
                    <a:pt x="473" y="234"/>
                  </a:lnTo>
                  <a:lnTo>
                    <a:pt x="473" y="235"/>
                  </a:lnTo>
                  <a:lnTo>
                    <a:pt x="474" y="235"/>
                  </a:lnTo>
                  <a:lnTo>
                    <a:pt x="474" y="236"/>
                  </a:lnTo>
                  <a:lnTo>
                    <a:pt x="475" y="236"/>
                  </a:lnTo>
                  <a:lnTo>
                    <a:pt x="476" y="236"/>
                  </a:lnTo>
                  <a:lnTo>
                    <a:pt x="476" y="237"/>
                  </a:lnTo>
                  <a:lnTo>
                    <a:pt x="476" y="238"/>
                  </a:lnTo>
                  <a:lnTo>
                    <a:pt x="475" y="238"/>
                  </a:lnTo>
                  <a:lnTo>
                    <a:pt x="476" y="238"/>
                  </a:lnTo>
                  <a:lnTo>
                    <a:pt x="476" y="239"/>
                  </a:lnTo>
                  <a:lnTo>
                    <a:pt x="477" y="239"/>
                  </a:lnTo>
                  <a:lnTo>
                    <a:pt x="478" y="240"/>
                  </a:lnTo>
                  <a:lnTo>
                    <a:pt x="478" y="241"/>
                  </a:lnTo>
                  <a:lnTo>
                    <a:pt x="479" y="241"/>
                  </a:lnTo>
                  <a:lnTo>
                    <a:pt x="479" y="242"/>
                  </a:lnTo>
                  <a:lnTo>
                    <a:pt x="479" y="243"/>
                  </a:lnTo>
                  <a:lnTo>
                    <a:pt x="479" y="244"/>
                  </a:lnTo>
                  <a:lnTo>
                    <a:pt x="479" y="245"/>
                  </a:lnTo>
                  <a:lnTo>
                    <a:pt x="480" y="245"/>
                  </a:lnTo>
                  <a:lnTo>
                    <a:pt x="480" y="246"/>
                  </a:lnTo>
                  <a:lnTo>
                    <a:pt x="480" y="247"/>
                  </a:lnTo>
                  <a:lnTo>
                    <a:pt x="481" y="247"/>
                  </a:lnTo>
                  <a:lnTo>
                    <a:pt x="481" y="248"/>
                  </a:lnTo>
                  <a:lnTo>
                    <a:pt x="482" y="248"/>
                  </a:lnTo>
                  <a:lnTo>
                    <a:pt x="480" y="249"/>
                  </a:lnTo>
                  <a:lnTo>
                    <a:pt x="478" y="252"/>
                  </a:lnTo>
                  <a:lnTo>
                    <a:pt x="473" y="256"/>
                  </a:lnTo>
                  <a:lnTo>
                    <a:pt x="472" y="257"/>
                  </a:lnTo>
                  <a:lnTo>
                    <a:pt x="471" y="258"/>
                  </a:lnTo>
                  <a:lnTo>
                    <a:pt x="470" y="259"/>
                  </a:lnTo>
                  <a:lnTo>
                    <a:pt x="469" y="260"/>
                  </a:lnTo>
                  <a:lnTo>
                    <a:pt x="467" y="262"/>
                  </a:lnTo>
                  <a:lnTo>
                    <a:pt x="466" y="263"/>
                  </a:lnTo>
                  <a:lnTo>
                    <a:pt x="465" y="264"/>
                  </a:lnTo>
                  <a:lnTo>
                    <a:pt x="463" y="266"/>
                  </a:lnTo>
                  <a:lnTo>
                    <a:pt x="462" y="266"/>
                  </a:lnTo>
                  <a:lnTo>
                    <a:pt x="460" y="268"/>
                  </a:lnTo>
                  <a:lnTo>
                    <a:pt x="458" y="271"/>
                  </a:lnTo>
                  <a:lnTo>
                    <a:pt x="457" y="271"/>
                  </a:lnTo>
                  <a:lnTo>
                    <a:pt x="457" y="272"/>
                  </a:lnTo>
                  <a:lnTo>
                    <a:pt x="455" y="273"/>
                  </a:lnTo>
                  <a:lnTo>
                    <a:pt x="451" y="277"/>
                  </a:lnTo>
                  <a:lnTo>
                    <a:pt x="450" y="278"/>
                  </a:lnTo>
                  <a:lnTo>
                    <a:pt x="448" y="280"/>
                  </a:lnTo>
                  <a:lnTo>
                    <a:pt x="447" y="281"/>
                  </a:lnTo>
                  <a:lnTo>
                    <a:pt x="447" y="282"/>
                  </a:lnTo>
                  <a:lnTo>
                    <a:pt x="446" y="282"/>
                  </a:lnTo>
                  <a:lnTo>
                    <a:pt x="444" y="285"/>
                  </a:lnTo>
                  <a:lnTo>
                    <a:pt x="442" y="287"/>
                  </a:lnTo>
                  <a:lnTo>
                    <a:pt x="441" y="288"/>
                  </a:lnTo>
                  <a:lnTo>
                    <a:pt x="439" y="290"/>
                  </a:lnTo>
                  <a:lnTo>
                    <a:pt x="438" y="291"/>
                  </a:lnTo>
                  <a:lnTo>
                    <a:pt x="436" y="292"/>
                  </a:lnTo>
                  <a:lnTo>
                    <a:pt x="435" y="293"/>
                  </a:lnTo>
                  <a:lnTo>
                    <a:pt x="431" y="297"/>
                  </a:lnTo>
                  <a:lnTo>
                    <a:pt x="429" y="299"/>
                  </a:lnTo>
                  <a:lnTo>
                    <a:pt x="426" y="301"/>
                  </a:lnTo>
                  <a:lnTo>
                    <a:pt x="426" y="302"/>
                  </a:lnTo>
                  <a:lnTo>
                    <a:pt x="423" y="304"/>
                  </a:lnTo>
                  <a:lnTo>
                    <a:pt x="422" y="305"/>
                  </a:lnTo>
                  <a:lnTo>
                    <a:pt x="418" y="308"/>
                  </a:lnTo>
                  <a:lnTo>
                    <a:pt x="417" y="308"/>
                  </a:lnTo>
                  <a:lnTo>
                    <a:pt x="416" y="310"/>
                  </a:lnTo>
                  <a:lnTo>
                    <a:pt x="415" y="311"/>
                  </a:lnTo>
                  <a:lnTo>
                    <a:pt x="411" y="314"/>
                  </a:lnTo>
                  <a:lnTo>
                    <a:pt x="409" y="316"/>
                  </a:lnTo>
                  <a:lnTo>
                    <a:pt x="405" y="319"/>
                  </a:lnTo>
                  <a:lnTo>
                    <a:pt x="403" y="322"/>
                  </a:lnTo>
                  <a:lnTo>
                    <a:pt x="402" y="322"/>
                  </a:lnTo>
                  <a:lnTo>
                    <a:pt x="403" y="323"/>
                  </a:lnTo>
                  <a:lnTo>
                    <a:pt x="404" y="323"/>
                  </a:lnTo>
                  <a:lnTo>
                    <a:pt x="406" y="325"/>
                  </a:lnTo>
                  <a:lnTo>
                    <a:pt x="415" y="331"/>
                  </a:lnTo>
                  <a:lnTo>
                    <a:pt x="415" y="332"/>
                  </a:lnTo>
                  <a:lnTo>
                    <a:pt x="416" y="332"/>
                  </a:lnTo>
                  <a:lnTo>
                    <a:pt x="419" y="335"/>
                  </a:lnTo>
                  <a:lnTo>
                    <a:pt x="421" y="336"/>
                  </a:lnTo>
                  <a:lnTo>
                    <a:pt x="424" y="338"/>
                  </a:lnTo>
                  <a:lnTo>
                    <a:pt x="426" y="340"/>
                  </a:lnTo>
                  <a:lnTo>
                    <a:pt x="428" y="341"/>
                  </a:lnTo>
                  <a:lnTo>
                    <a:pt x="430" y="343"/>
                  </a:lnTo>
                  <a:lnTo>
                    <a:pt x="432" y="344"/>
                  </a:lnTo>
                  <a:lnTo>
                    <a:pt x="432" y="345"/>
                  </a:lnTo>
                  <a:lnTo>
                    <a:pt x="432" y="347"/>
                  </a:lnTo>
                  <a:lnTo>
                    <a:pt x="431" y="348"/>
                  </a:lnTo>
                  <a:lnTo>
                    <a:pt x="431" y="349"/>
                  </a:lnTo>
                  <a:lnTo>
                    <a:pt x="431" y="351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2" y="357"/>
                  </a:lnTo>
                  <a:lnTo>
                    <a:pt x="431" y="359"/>
                  </a:lnTo>
                  <a:lnTo>
                    <a:pt x="432" y="359"/>
                  </a:lnTo>
                  <a:lnTo>
                    <a:pt x="433" y="361"/>
                  </a:lnTo>
                  <a:lnTo>
                    <a:pt x="432" y="361"/>
                  </a:lnTo>
                  <a:lnTo>
                    <a:pt x="431" y="362"/>
                  </a:lnTo>
                  <a:lnTo>
                    <a:pt x="431" y="363"/>
                  </a:lnTo>
                  <a:lnTo>
                    <a:pt x="430" y="363"/>
                  </a:lnTo>
                  <a:lnTo>
                    <a:pt x="430" y="362"/>
                  </a:lnTo>
                  <a:lnTo>
                    <a:pt x="428" y="361"/>
                  </a:lnTo>
                  <a:lnTo>
                    <a:pt x="427" y="362"/>
                  </a:lnTo>
                  <a:lnTo>
                    <a:pt x="427" y="364"/>
                  </a:lnTo>
                  <a:lnTo>
                    <a:pt x="428" y="366"/>
                  </a:lnTo>
                  <a:lnTo>
                    <a:pt x="429" y="369"/>
                  </a:lnTo>
                  <a:lnTo>
                    <a:pt x="429" y="371"/>
                  </a:lnTo>
                  <a:lnTo>
                    <a:pt x="431" y="373"/>
                  </a:lnTo>
                  <a:lnTo>
                    <a:pt x="430" y="374"/>
                  </a:lnTo>
                  <a:lnTo>
                    <a:pt x="430" y="375"/>
                  </a:lnTo>
                  <a:lnTo>
                    <a:pt x="429" y="375"/>
                  </a:lnTo>
                  <a:lnTo>
                    <a:pt x="428" y="376"/>
                  </a:lnTo>
                  <a:lnTo>
                    <a:pt x="429" y="377"/>
                  </a:lnTo>
                  <a:lnTo>
                    <a:pt x="428" y="377"/>
                  </a:lnTo>
                  <a:lnTo>
                    <a:pt x="428" y="378"/>
                  </a:lnTo>
                  <a:lnTo>
                    <a:pt x="428" y="380"/>
                  </a:lnTo>
                  <a:lnTo>
                    <a:pt x="428" y="380"/>
                  </a:lnTo>
                  <a:lnTo>
                    <a:pt x="426" y="386"/>
                  </a:lnTo>
                  <a:lnTo>
                    <a:pt x="425" y="388"/>
                  </a:lnTo>
                  <a:lnTo>
                    <a:pt x="425" y="392"/>
                  </a:lnTo>
                  <a:lnTo>
                    <a:pt x="422" y="396"/>
                  </a:lnTo>
                  <a:lnTo>
                    <a:pt x="421" y="396"/>
                  </a:lnTo>
                  <a:lnTo>
                    <a:pt x="421" y="397"/>
                  </a:lnTo>
                  <a:lnTo>
                    <a:pt x="419" y="399"/>
                  </a:lnTo>
                  <a:lnTo>
                    <a:pt x="419" y="400"/>
                  </a:lnTo>
                  <a:lnTo>
                    <a:pt x="417" y="402"/>
                  </a:lnTo>
                  <a:lnTo>
                    <a:pt x="416" y="403"/>
                  </a:lnTo>
                  <a:lnTo>
                    <a:pt x="416" y="404"/>
                  </a:lnTo>
                  <a:lnTo>
                    <a:pt x="415" y="404"/>
                  </a:lnTo>
                  <a:lnTo>
                    <a:pt x="414" y="405"/>
                  </a:lnTo>
                  <a:lnTo>
                    <a:pt x="413" y="407"/>
                  </a:lnTo>
                  <a:lnTo>
                    <a:pt x="412" y="408"/>
                  </a:lnTo>
                  <a:lnTo>
                    <a:pt x="412" y="409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6" y="416"/>
                  </a:lnTo>
                  <a:lnTo>
                    <a:pt x="405" y="417"/>
                  </a:lnTo>
                  <a:lnTo>
                    <a:pt x="405" y="418"/>
                  </a:lnTo>
                  <a:lnTo>
                    <a:pt x="404" y="419"/>
                  </a:lnTo>
                  <a:lnTo>
                    <a:pt x="403" y="420"/>
                  </a:lnTo>
                  <a:lnTo>
                    <a:pt x="400" y="424"/>
                  </a:lnTo>
                  <a:lnTo>
                    <a:pt x="400" y="425"/>
                  </a:lnTo>
                  <a:lnTo>
                    <a:pt x="397" y="428"/>
                  </a:lnTo>
                  <a:lnTo>
                    <a:pt x="396" y="429"/>
                  </a:lnTo>
                  <a:lnTo>
                    <a:pt x="395" y="430"/>
                  </a:lnTo>
                  <a:lnTo>
                    <a:pt x="395" y="431"/>
                  </a:lnTo>
                  <a:lnTo>
                    <a:pt x="393" y="433"/>
                  </a:lnTo>
                  <a:lnTo>
                    <a:pt x="392" y="435"/>
                  </a:lnTo>
                  <a:lnTo>
                    <a:pt x="391" y="436"/>
                  </a:lnTo>
                  <a:lnTo>
                    <a:pt x="390" y="437"/>
                  </a:lnTo>
                  <a:lnTo>
                    <a:pt x="391" y="437"/>
                  </a:lnTo>
                  <a:lnTo>
                    <a:pt x="393" y="438"/>
                  </a:lnTo>
                  <a:lnTo>
                    <a:pt x="393" y="439"/>
                  </a:lnTo>
                  <a:lnTo>
                    <a:pt x="393" y="440"/>
                  </a:lnTo>
                  <a:lnTo>
                    <a:pt x="393" y="441"/>
                  </a:lnTo>
                  <a:lnTo>
                    <a:pt x="393" y="442"/>
                  </a:lnTo>
                  <a:lnTo>
                    <a:pt x="392" y="442"/>
                  </a:lnTo>
                  <a:lnTo>
                    <a:pt x="391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9"/>
                  </a:lnTo>
                  <a:lnTo>
                    <a:pt x="390" y="438"/>
                  </a:lnTo>
                  <a:lnTo>
                    <a:pt x="389" y="438"/>
                  </a:lnTo>
                  <a:lnTo>
                    <a:pt x="389" y="439"/>
                  </a:lnTo>
                  <a:lnTo>
                    <a:pt x="388" y="440"/>
                  </a:lnTo>
                  <a:lnTo>
                    <a:pt x="387" y="441"/>
                  </a:lnTo>
                  <a:lnTo>
                    <a:pt x="384" y="446"/>
                  </a:lnTo>
                  <a:lnTo>
                    <a:pt x="383" y="447"/>
                  </a:lnTo>
                  <a:lnTo>
                    <a:pt x="382" y="448"/>
                  </a:lnTo>
                  <a:lnTo>
                    <a:pt x="381" y="449"/>
                  </a:lnTo>
                  <a:lnTo>
                    <a:pt x="380" y="450"/>
                  </a:lnTo>
                  <a:lnTo>
                    <a:pt x="380" y="451"/>
                  </a:lnTo>
                  <a:lnTo>
                    <a:pt x="379" y="451"/>
                  </a:lnTo>
                  <a:lnTo>
                    <a:pt x="379" y="452"/>
                  </a:lnTo>
                  <a:lnTo>
                    <a:pt x="378" y="452"/>
                  </a:lnTo>
                  <a:lnTo>
                    <a:pt x="378" y="453"/>
                  </a:lnTo>
                  <a:lnTo>
                    <a:pt x="377" y="453"/>
                  </a:lnTo>
                  <a:lnTo>
                    <a:pt x="377" y="454"/>
                  </a:lnTo>
                  <a:lnTo>
                    <a:pt x="376" y="455"/>
                  </a:lnTo>
                  <a:lnTo>
                    <a:pt x="375" y="456"/>
                  </a:lnTo>
                  <a:lnTo>
                    <a:pt x="375" y="457"/>
                  </a:lnTo>
                  <a:lnTo>
                    <a:pt x="374" y="457"/>
                  </a:lnTo>
                  <a:lnTo>
                    <a:pt x="374" y="458"/>
                  </a:lnTo>
                  <a:lnTo>
                    <a:pt x="373" y="458"/>
                  </a:lnTo>
                  <a:lnTo>
                    <a:pt x="372" y="458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1" y="459"/>
                  </a:lnTo>
                  <a:lnTo>
                    <a:pt x="371" y="460"/>
                  </a:lnTo>
                  <a:lnTo>
                    <a:pt x="371" y="461"/>
                  </a:lnTo>
                  <a:lnTo>
                    <a:pt x="371" y="462"/>
                  </a:lnTo>
                  <a:lnTo>
                    <a:pt x="372" y="462"/>
                  </a:lnTo>
                  <a:lnTo>
                    <a:pt x="372" y="463"/>
                  </a:lnTo>
                  <a:lnTo>
                    <a:pt x="372" y="463"/>
                  </a:lnTo>
                  <a:lnTo>
                    <a:pt x="372" y="464"/>
                  </a:lnTo>
                  <a:lnTo>
                    <a:pt x="373" y="464"/>
                  </a:lnTo>
                  <a:lnTo>
                    <a:pt x="373" y="463"/>
                  </a:lnTo>
                  <a:lnTo>
                    <a:pt x="373" y="462"/>
                  </a:lnTo>
                  <a:lnTo>
                    <a:pt x="372" y="462"/>
                  </a:lnTo>
                  <a:lnTo>
                    <a:pt x="372" y="461"/>
                  </a:lnTo>
                  <a:lnTo>
                    <a:pt x="373" y="461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5" y="460"/>
                  </a:lnTo>
                  <a:lnTo>
                    <a:pt x="375" y="459"/>
                  </a:lnTo>
                  <a:lnTo>
                    <a:pt x="376" y="459"/>
                  </a:lnTo>
                  <a:lnTo>
                    <a:pt x="376" y="460"/>
                  </a:lnTo>
                  <a:lnTo>
                    <a:pt x="376" y="461"/>
                  </a:lnTo>
                  <a:lnTo>
                    <a:pt x="376" y="462"/>
                  </a:lnTo>
                  <a:lnTo>
                    <a:pt x="375" y="463"/>
                  </a:lnTo>
                  <a:lnTo>
                    <a:pt x="375" y="464"/>
                  </a:lnTo>
                  <a:lnTo>
                    <a:pt x="376" y="464"/>
                  </a:lnTo>
                  <a:lnTo>
                    <a:pt x="376" y="465"/>
                  </a:lnTo>
                  <a:lnTo>
                    <a:pt x="377" y="465"/>
                  </a:lnTo>
                  <a:lnTo>
                    <a:pt x="378" y="465"/>
                  </a:lnTo>
                  <a:lnTo>
                    <a:pt x="379" y="465"/>
                  </a:lnTo>
                  <a:lnTo>
                    <a:pt x="379" y="466"/>
                  </a:lnTo>
                  <a:lnTo>
                    <a:pt x="379" y="467"/>
                  </a:lnTo>
                  <a:lnTo>
                    <a:pt x="379" y="468"/>
                  </a:lnTo>
                  <a:lnTo>
                    <a:pt x="380" y="468"/>
                  </a:lnTo>
                  <a:lnTo>
                    <a:pt x="380" y="469"/>
                  </a:lnTo>
                  <a:lnTo>
                    <a:pt x="381" y="469"/>
                  </a:lnTo>
                  <a:lnTo>
                    <a:pt x="381" y="470"/>
                  </a:lnTo>
                  <a:lnTo>
                    <a:pt x="381" y="471"/>
                  </a:lnTo>
                  <a:lnTo>
                    <a:pt x="380" y="471"/>
                  </a:lnTo>
                  <a:lnTo>
                    <a:pt x="379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80" y="472"/>
                  </a:lnTo>
                  <a:lnTo>
                    <a:pt x="380" y="473"/>
                  </a:lnTo>
                  <a:lnTo>
                    <a:pt x="380" y="472"/>
                  </a:lnTo>
                  <a:lnTo>
                    <a:pt x="380" y="473"/>
                  </a:lnTo>
                  <a:lnTo>
                    <a:pt x="381" y="473"/>
                  </a:lnTo>
                  <a:lnTo>
                    <a:pt x="382" y="473"/>
                  </a:lnTo>
                  <a:lnTo>
                    <a:pt x="382" y="474"/>
                  </a:lnTo>
                  <a:lnTo>
                    <a:pt x="383" y="474"/>
                  </a:lnTo>
                  <a:lnTo>
                    <a:pt x="383" y="473"/>
                  </a:lnTo>
                  <a:lnTo>
                    <a:pt x="383" y="472"/>
                  </a:lnTo>
                  <a:lnTo>
                    <a:pt x="383" y="471"/>
                  </a:lnTo>
                  <a:lnTo>
                    <a:pt x="384" y="471"/>
                  </a:lnTo>
                  <a:lnTo>
                    <a:pt x="384" y="472"/>
                  </a:lnTo>
                  <a:lnTo>
                    <a:pt x="385" y="471"/>
                  </a:lnTo>
                  <a:lnTo>
                    <a:pt x="386" y="471"/>
                  </a:lnTo>
                  <a:lnTo>
                    <a:pt x="387" y="471"/>
                  </a:lnTo>
                  <a:lnTo>
                    <a:pt x="388" y="471"/>
                  </a:lnTo>
                  <a:lnTo>
                    <a:pt x="388" y="472"/>
                  </a:lnTo>
                  <a:lnTo>
                    <a:pt x="388" y="473"/>
                  </a:lnTo>
                  <a:lnTo>
                    <a:pt x="389" y="473"/>
                  </a:lnTo>
                  <a:lnTo>
                    <a:pt x="389" y="474"/>
                  </a:lnTo>
                  <a:lnTo>
                    <a:pt x="390" y="474"/>
                  </a:lnTo>
                  <a:lnTo>
                    <a:pt x="390" y="473"/>
                  </a:lnTo>
                  <a:lnTo>
                    <a:pt x="391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4" y="473"/>
                  </a:lnTo>
                  <a:lnTo>
                    <a:pt x="395" y="473"/>
                  </a:lnTo>
                  <a:lnTo>
                    <a:pt x="396" y="473"/>
                  </a:lnTo>
                  <a:lnTo>
                    <a:pt x="397" y="473"/>
                  </a:lnTo>
                  <a:lnTo>
                    <a:pt x="398" y="473"/>
                  </a:lnTo>
                  <a:lnTo>
                    <a:pt x="399" y="474"/>
                  </a:lnTo>
                  <a:lnTo>
                    <a:pt x="400" y="474"/>
                  </a:lnTo>
                  <a:lnTo>
                    <a:pt x="400" y="475"/>
                  </a:lnTo>
                  <a:lnTo>
                    <a:pt x="400" y="476"/>
                  </a:lnTo>
                  <a:lnTo>
                    <a:pt x="401" y="476"/>
                  </a:lnTo>
                  <a:lnTo>
                    <a:pt x="402" y="476"/>
                  </a:lnTo>
                  <a:lnTo>
                    <a:pt x="403" y="476"/>
                  </a:lnTo>
                  <a:lnTo>
                    <a:pt x="404" y="476"/>
                  </a:lnTo>
                  <a:lnTo>
                    <a:pt x="405" y="476"/>
                  </a:lnTo>
                  <a:lnTo>
                    <a:pt x="405" y="475"/>
                  </a:lnTo>
                  <a:lnTo>
                    <a:pt x="405" y="476"/>
                  </a:lnTo>
                  <a:lnTo>
                    <a:pt x="406" y="476"/>
                  </a:lnTo>
                  <a:lnTo>
                    <a:pt x="406" y="477"/>
                  </a:lnTo>
                  <a:lnTo>
                    <a:pt x="406" y="478"/>
                  </a:lnTo>
                  <a:lnTo>
                    <a:pt x="407" y="478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09" y="477"/>
                  </a:lnTo>
                  <a:lnTo>
                    <a:pt x="410" y="477"/>
                  </a:lnTo>
                  <a:lnTo>
                    <a:pt x="411" y="477"/>
                  </a:lnTo>
                  <a:lnTo>
                    <a:pt x="412" y="477"/>
                  </a:lnTo>
                  <a:lnTo>
                    <a:pt x="412" y="478"/>
                  </a:lnTo>
                  <a:lnTo>
                    <a:pt x="413" y="478"/>
                  </a:lnTo>
                  <a:lnTo>
                    <a:pt x="414" y="478"/>
                  </a:lnTo>
                  <a:lnTo>
                    <a:pt x="415" y="478"/>
                  </a:lnTo>
                  <a:lnTo>
                    <a:pt x="416" y="478"/>
                  </a:lnTo>
                  <a:lnTo>
                    <a:pt x="416" y="477"/>
                  </a:lnTo>
                  <a:lnTo>
                    <a:pt x="417" y="477"/>
                  </a:lnTo>
                  <a:lnTo>
                    <a:pt x="417" y="478"/>
                  </a:lnTo>
                  <a:lnTo>
                    <a:pt x="418" y="478"/>
                  </a:lnTo>
                  <a:lnTo>
                    <a:pt x="418" y="479"/>
                  </a:lnTo>
                  <a:lnTo>
                    <a:pt x="418" y="480"/>
                  </a:lnTo>
                  <a:lnTo>
                    <a:pt x="418" y="481"/>
                  </a:lnTo>
                  <a:lnTo>
                    <a:pt x="417" y="481"/>
                  </a:lnTo>
                  <a:lnTo>
                    <a:pt x="417" y="482"/>
                  </a:lnTo>
                  <a:lnTo>
                    <a:pt x="418" y="482"/>
                  </a:lnTo>
                  <a:lnTo>
                    <a:pt x="418" y="483"/>
                  </a:lnTo>
                  <a:lnTo>
                    <a:pt x="419" y="483"/>
                  </a:lnTo>
                  <a:lnTo>
                    <a:pt x="419" y="484"/>
                  </a:lnTo>
                  <a:lnTo>
                    <a:pt x="419" y="485"/>
                  </a:lnTo>
                  <a:lnTo>
                    <a:pt x="420" y="485"/>
                  </a:lnTo>
                  <a:lnTo>
                    <a:pt x="421" y="485"/>
                  </a:lnTo>
                  <a:lnTo>
                    <a:pt x="421" y="486"/>
                  </a:lnTo>
                  <a:lnTo>
                    <a:pt x="422" y="486"/>
                  </a:lnTo>
                  <a:lnTo>
                    <a:pt x="422" y="487"/>
                  </a:lnTo>
                  <a:lnTo>
                    <a:pt x="422" y="488"/>
                  </a:lnTo>
                  <a:lnTo>
                    <a:pt x="423" y="489"/>
                  </a:lnTo>
                  <a:lnTo>
                    <a:pt x="423" y="490"/>
                  </a:lnTo>
                  <a:lnTo>
                    <a:pt x="423" y="491"/>
                  </a:lnTo>
                  <a:lnTo>
                    <a:pt x="424" y="491"/>
                  </a:lnTo>
                  <a:lnTo>
                    <a:pt x="424" y="492"/>
                  </a:lnTo>
                  <a:lnTo>
                    <a:pt x="425" y="492"/>
                  </a:lnTo>
                  <a:lnTo>
                    <a:pt x="425" y="493"/>
                  </a:lnTo>
                  <a:lnTo>
                    <a:pt x="424" y="493"/>
                  </a:lnTo>
                  <a:lnTo>
                    <a:pt x="425" y="4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48" name="Freeform 17">
              <a:extLst>
                <a:ext uri="{FF2B5EF4-FFF2-40B4-BE49-F238E27FC236}">
                  <a16:creationId xmlns:a16="http://schemas.microsoft.com/office/drawing/2014/main" id="{8647C9F6-7B55-1C1C-3DF1-CB163F9C3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88" y="1763713"/>
              <a:ext cx="1201738" cy="1125537"/>
            </a:xfrm>
            <a:custGeom>
              <a:avLst/>
              <a:gdLst>
                <a:gd name="T0" fmla="*/ 297 w 757"/>
                <a:gd name="T1" fmla="*/ 12 h 709"/>
                <a:gd name="T2" fmla="*/ 338 w 757"/>
                <a:gd name="T3" fmla="*/ 42 h 709"/>
                <a:gd name="T4" fmla="*/ 370 w 757"/>
                <a:gd name="T5" fmla="*/ 63 h 709"/>
                <a:gd name="T6" fmla="*/ 406 w 757"/>
                <a:gd name="T7" fmla="*/ 85 h 709"/>
                <a:gd name="T8" fmla="*/ 425 w 757"/>
                <a:gd name="T9" fmla="*/ 106 h 709"/>
                <a:gd name="T10" fmla="*/ 448 w 757"/>
                <a:gd name="T11" fmla="*/ 135 h 709"/>
                <a:gd name="T12" fmla="*/ 465 w 757"/>
                <a:gd name="T13" fmla="*/ 176 h 709"/>
                <a:gd name="T14" fmla="*/ 501 w 757"/>
                <a:gd name="T15" fmla="*/ 200 h 709"/>
                <a:gd name="T16" fmla="*/ 542 w 757"/>
                <a:gd name="T17" fmla="*/ 228 h 709"/>
                <a:gd name="T18" fmla="*/ 588 w 757"/>
                <a:gd name="T19" fmla="*/ 275 h 709"/>
                <a:gd name="T20" fmla="*/ 585 w 757"/>
                <a:gd name="T21" fmla="*/ 294 h 709"/>
                <a:gd name="T22" fmla="*/ 577 w 757"/>
                <a:gd name="T23" fmla="*/ 316 h 709"/>
                <a:gd name="T24" fmla="*/ 589 w 757"/>
                <a:gd name="T25" fmla="*/ 334 h 709"/>
                <a:gd name="T26" fmla="*/ 603 w 757"/>
                <a:gd name="T27" fmla="*/ 340 h 709"/>
                <a:gd name="T28" fmla="*/ 614 w 757"/>
                <a:gd name="T29" fmla="*/ 350 h 709"/>
                <a:gd name="T30" fmla="*/ 616 w 757"/>
                <a:gd name="T31" fmla="*/ 359 h 709"/>
                <a:gd name="T32" fmla="*/ 626 w 757"/>
                <a:gd name="T33" fmla="*/ 373 h 709"/>
                <a:gd name="T34" fmla="*/ 623 w 757"/>
                <a:gd name="T35" fmla="*/ 382 h 709"/>
                <a:gd name="T36" fmla="*/ 652 w 757"/>
                <a:gd name="T37" fmla="*/ 396 h 709"/>
                <a:gd name="T38" fmla="*/ 657 w 757"/>
                <a:gd name="T39" fmla="*/ 409 h 709"/>
                <a:gd name="T40" fmla="*/ 666 w 757"/>
                <a:gd name="T41" fmla="*/ 430 h 709"/>
                <a:gd name="T42" fmla="*/ 698 w 757"/>
                <a:gd name="T43" fmla="*/ 448 h 709"/>
                <a:gd name="T44" fmla="*/ 725 w 757"/>
                <a:gd name="T45" fmla="*/ 460 h 709"/>
                <a:gd name="T46" fmla="*/ 743 w 757"/>
                <a:gd name="T47" fmla="*/ 475 h 709"/>
                <a:gd name="T48" fmla="*/ 723 w 757"/>
                <a:gd name="T49" fmla="*/ 504 h 709"/>
                <a:gd name="T50" fmla="*/ 648 w 757"/>
                <a:gd name="T51" fmla="*/ 582 h 709"/>
                <a:gd name="T52" fmla="*/ 618 w 757"/>
                <a:gd name="T53" fmla="*/ 676 h 709"/>
                <a:gd name="T54" fmla="*/ 581 w 757"/>
                <a:gd name="T55" fmla="*/ 702 h 709"/>
                <a:gd name="T56" fmla="*/ 502 w 757"/>
                <a:gd name="T57" fmla="*/ 624 h 709"/>
                <a:gd name="T58" fmla="*/ 477 w 757"/>
                <a:gd name="T59" fmla="*/ 606 h 709"/>
                <a:gd name="T60" fmla="*/ 452 w 757"/>
                <a:gd name="T61" fmla="*/ 604 h 709"/>
                <a:gd name="T62" fmla="*/ 428 w 757"/>
                <a:gd name="T63" fmla="*/ 597 h 709"/>
                <a:gd name="T64" fmla="*/ 404 w 757"/>
                <a:gd name="T65" fmla="*/ 597 h 709"/>
                <a:gd name="T66" fmla="*/ 376 w 757"/>
                <a:gd name="T67" fmla="*/ 606 h 709"/>
                <a:gd name="T68" fmla="*/ 379 w 757"/>
                <a:gd name="T69" fmla="*/ 629 h 709"/>
                <a:gd name="T70" fmla="*/ 324 w 757"/>
                <a:gd name="T71" fmla="*/ 601 h 709"/>
                <a:gd name="T72" fmla="*/ 246 w 757"/>
                <a:gd name="T73" fmla="*/ 622 h 709"/>
                <a:gd name="T74" fmla="*/ 209 w 757"/>
                <a:gd name="T75" fmla="*/ 612 h 709"/>
                <a:gd name="T76" fmla="*/ 141 w 757"/>
                <a:gd name="T77" fmla="*/ 636 h 709"/>
                <a:gd name="T78" fmla="*/ 137 w 757"/>
                <a:gd name="T79" fmla="*/ 609 h 709"/>
                <a:gd name="T80" fmla="*/ 127 w 757"/>
                <a:gd name="T81" fmla="*/ 591 h 709"/>
                <a:gd name="T82" fmla="*/ 107 w 757"/>
                <a:gd name="T83" fmla="*/ 583 h 709"/>
                <a:gd name="T84" fmla="*/ 99 w 757"/>
                <a:gd name="T85" fmla="*/ 564 h 709"/>
                <a:gd name="T86" fmla="*/ 93 w 757"/>
                <a:gd name="T87" fmla="*/ 549 h 709"/>
                <a:gd name="T88" fmla="*/ 92 w 757"/>
                <a:gd name="T89" fmla="*/ 525 h 709"/>
                <a:gd name="T90" fmla="*/ 92 w 757"/>
                <a:gd name="T91" fmla="*/ 497 h 709"/>
                <a:gd name="T92" fmla="*/ 91 w 757"/>
                <a:gd name="T93" fmla="*/ 476 h 709"/>
                <a:gd name="T94" fmla="*/ 68 w 757"/>
                <a:gd name="T95" fmla="*/ 470 h 709"/>
                <a:gd name="T96" fmla="*/ 77 w 757"/>
                <a:gd name="T97" fmla="*/ 443 h 709"/>
                <a:gd name="T98" fmla="*/ 13 w 757"/>
                <a:gd name="T99" fmla="*/ 417 h 709"/>
                <a:gd name="T100" fmla="*/ 9 w 757"/>
                <a:gd name="T101" fmla="*/ 391 h 709"/>
                <a:gd name="T102" fmla="*/ 23 w 757"/>
                <a:gd name="T103" fmla="*/ 370 h 709"/>
                <a:gd name="T104" fmla="*/ 54 w 757"/>
                <a:gd name="T105" fmla="*/ 354 h 709"/>
                <a:gd name="T106" fmla="*/ 70 w 757"/>
                <a:gd name="T107" fmla="*/ 309 h 709"/>
                <a:gd name="T108" fmla="*/ 120 w 757"/>
                <a:gd name="T109" fmla="*/ 203 h 709"/>
                <a:gd name="T110" fmla="*/ 132 w 757"/>
                <a:gd name="T111" fmla="*/ 163 h 709"/>
                <a:gd name="T112" fmla="*/ 125 w 757"/>
                <a:gd name="T113" fmla="*/ 113 h 709"/>
                <a:gd name="T114" fmla="*/ 138 w 757"/>
                <a:gd name="T115" fmla="*/ 82 h 709"/>
                <a:gd name="T116" fmla="*/ 160 w 757"/>
                <a:gd name="T117" fmla="*/ 56 h 709"/>
                <a:gd name="T118" fmla="*/ 182 w 757"/>
                <a:gd name="T119" fmla="*/ 27 h 709"/>
                <a:gd name="T120" fmla="*/ 209 w 757"/>
                <a:gd name="T121" fmla="*/ 18 h 709"/>
                <a:gd name="T122" fmla="*/ 245 w 757"/>
                <a:gd name="T123" fmla="*/ 5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7" h="709">
                  <a:moveTo>
                    <a:pt x="267" y="2"/>
                  </a:moveTo>
                  <a:lnTo>
                    <a:pt x="268" y="3"/>
                  </a:lnTo>
                  <a:lnTo>
                    <a:pt x="269" y="3"/>
                  </a:lnTo>
                  <a:lnTo>
                    <a:pt x="270" y="4"/>
                  </a:lnTo>
                  <a:lnTo>
                    <a:pt x="271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2" y="8"/>
                  </a:lnTo>
                  <a:lnTo>
                    <a:pt x="272" y="9"/>
                  </a:lnTo>
                  <a:lnTo>
                    <a:pt x="272" y="10"/>
                  </a:lnTo>
                  <a:lnTo>
                    <a:pt x="272" y="9"/>
                  </a:lnTo>
                  <a:lnTo>
                    <a:pt x="273" y="9"/>
                  </a:lnTo>
                  <a:lnTo>
                    <a:pt x="274" y="9"/>
                  </a:lnTo>
                  <a:lnTo>
                    <a:pt x="275" y="9"/>
                  </a:lnTo>
                  <a:lnTo>
                    <a:pt x="275" y="8"/>
                  </a:lnTo>
                  <a:lnTo>
                    <a:pt x="275" y="7"/>
                  </a:lnTo>
                  <a:lnTo>
                    <a:pt x="276" y="6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78" y="5"/>
                  </a:lnTo>
                  <a:lnTo>
                    <a:pt x="280" y="5"/>
                  </a:lnTo>
                  <a:lnTo>
                    <a:pt x="281" y="5"/>
                  </a:lnTo>
                  <a:lnTo>
                    <a:pt x="282" y="5"/>
                  </a:lnTo>
                  <a:lnTo>
                    <a:pt x="283" y="5"/>
                  </a:lnTo>
                  <a:lnTo>
                    <a:pt x="284" y="5"/>
                  </a:lnTo>
                  <a:lnTo>
                    <a:pt x="285" y="5"/>
                  </a:lnTo>
                  <a:lnTo>
                    <a:pt x="286" y="5"/>
                  </a:lnTo>
                  <a:lnTo>
                    <a:pt x="287" y="5"/>
                  </a:lnTo>
                  <a:lnTo>
                    <a:pt x="288" y="6"/>
                  </a:lnTo>
                  <a:lnTo>
                    <a:pt x="289" y="7"/>
                  </a:lnTo>
                  <a:lnTo>
                    <a:pt x="290" y="8"/>
                  </a:lnTo>
                  <a:lnTo>
                    <a:pt x="291" y="8"/>
                  </a:lnTo>
                  <a:lnTo>
                    <a:pt x="291" y="9"/>
                  </a:lnTo>
                  <a:lnTo>
                    <a:pt x="292" y="9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1"/>
                  </a:lnTo>
                  <a:lnTo>
                    <a:pt x="295" y="11"/>
                  </a:lnTo>
                  <a:lnTo>
                    <a:pt x="296" y="12"/>
                  </a:lnTo>
                  <a:lnTo>
                    <a:pt x="297" y="12"/>
                  </a:lnTo>
                  <a:lnTo>
                    <a:pt x="298" y="12"/>
                  </a:lnTo>
                  <a:lnTo>
                    <a:pt x="299" y="13"/>
                  </a:lnTo>
                  <a:lnTo>
                    <a:pt x="299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1" y="16"/>
                  </a:lnTo>
                  <a:lnTo>
                    <a:pt x="302" y="17"/>
                  </a:lnTo>
                  <a:lnTo>
                    <a:pt x="303" y="17"/>
                  </a:lnTo>
                  <a:lnTo>
                    <a:pt x="304" y="18"/>
                  </a:lnTo>
                  <a:lnTo>
                    <a:pt x="305" y="18"/>
                  </a:lnTo>
                  <a:lnTo>
                    <a:pt x="307" y="21"/>
                  </a:lnTo>
                  <a:lnTo>
                    <a:pt x="307" y="22"/>
                  </a:lnTo>
                  <a:lnTo>
                    <a:pt x="308" y="22"/>
                  </a:lnTo>
                  <a:lnTo>
                    <a:pt x="309" y="23"/>
                  </a:lnTo>
                  <a:lnTo>
                    <a:pt x="311" y="24"/>
                  </a:lnTo>
                  <a:lnTo>
                    <a:pt x="312" y="24"/>
                  </a:lnTo>
                  <a:lnTo>
                    <a:pt x="313" y="24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7" y="24"/>
                  </a:lnTo>
                  <a:lnTo>
                    <a:pt x="318" y="23"/>
                  </a:lnTo>
                  <a:lnTo>
                    <a:pt x="320" y="23"/>
                  </a:lnTo>
                  <a:lnTo>
                    <a:pt x="321" y="23"/>
                  </a:lnTo>
                  <a:lnTo>
                    <a:pt x="322" y="23"/>
                  </a:lnTo>
                  <a:lnTo>
                    <a:pt x="325" y="26"/>
                  </a:lnTo>
                  <a:lnTo>
                    <a:pt x="327" y="27"/>
                  </a:lnTo>
                  <a:lnTo>
                    <a:pt x="328" y="28"/>
                  </a:lnTo>
                  <a:lnTo>
                    <a:pt x="329" y="29"/>
                  </a:lnTo>
                  <a:lnTo>
                    <a:pt x="330" y="31"/>
                  </a:lnTo>
                  <a:lnTo>
                    <a:pt x="331" y="32"/>
                  </a:lnTo>
                  <a:lnTo>
                    <a:pt x="331" y="34"/>
                  </a:lnTo>
                  <a:lnTo>
                    <a:pt x="332" y="35"/>
                  </a:lnTo>
                  <a:lnTo>
                    <a:pt x="333" y="36"/>
                  </a:lnTo>
                  <a:lnTo>
                    <a:pt x="333" y="37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2"/>
                  </a:lnTo>
                  <a:lnTo>
                    <a:pt x="338" y="42"/>
                  </a:lnTo>
                  <a:lnTo>
                    <a:pt x="338" y="43"/>
                  </a:lnTo>
                  <a:lnTo>
                    <a:pt x="339" y="43"/>
                  </a:lnTo>
                  <a:lnTo>
                    <a:pt x="340" y="44"/>
                  </a:lnTo>
                  <a:lnTo>
                    <a:pt x="341" y="44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2" y="46"/>
                  </a:lnTo>
                  <a:lnTo>
                    <a:pt x="343" y="46"/>
                  </a:lnTo>
                  <a:lnTo>
                    <a:pt x="343" y="47"/>
                  </a:lnTo>
                  <a:lnTo>
                    <a:pt x="344" y="47"/>
                  </a:lnTo>
                  <a:lnTo>
                    <a:pt x="344" y="48"/>
                  </a:lnTo>
                  <a:lnTo>
                    <a:pt x="346" y="49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3"/>
                  </a:lnTo>
                  <a:lnTo>
                    <a:pt x="351" y="54"/>
                  </a:lnTo>
                  <a:lnTo>
                    <a:pt x="352" y="55"/>
                  </a:lnTo>
                  <a:lnTo>
                    <a:pt x="353" y="55"/>
                  </a:lnTo>
                  <a:lnTo>
                    <a:pt x="353" y="56"/>
                  </a:lnTo>
                  <a:lnTo>
                    <a:pt x="354" y="56"/>
                  </a:lnTo>
                  <a:lnTo>
                    <a:pt x="355" y="57"/>
                  </a:lnTo>
                  <a:lnTo>
                    <a:pt x="356" y="57"/>
                  </a:lnTo>
                  <a:lnTo>
                    <a:pt x="356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0" y="59"/>
                  </a:lnTo>
                  <a:lnTo>
                    <a:pt x="361" y="60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3"/>
                  </a:lnTo>
                  <a:lnTo>
                    <a:pt x="365" y="64"/>
                  </a:lnTo>
                  <a:lnTo>
                    <a:pt x="366" y="64"/>
                  </a:lnTo>
                  <a:lnTo>
                    <a:pt x="367" y="64"/>
                  </a:lnTo>
                  <a:lnTo>
                    <a:pt x="368" y="64"/>
                  </a:lnTo>
                  <a:lnTo>
                    <a:pt x="369" y="64"/>
                  </a:lnTo>
                  <a:lnTo>
                    <a:pt x="370" y="63"/>
                  </a:lnTo>
                  <a:lnTo>
                    <a:pt x="372" y="63"/>
                  </a:lnTo>
                  <a:lnTo>
                    <a:pt x="373" y="63"/>
                  </a:lnTo>
                  <a:lnTo>
                    <a:pt x="374" y="63"/>
                  </a:lnTo>
                  <a:lnTo>
                    <a:pt x="375" y="63"/>
                  </a:lnTo>
                  <a:lnTo>
                    <a:pt x="376" y="64"/>
                  </a:lnTo>
                  <a:lnTo>
                    <a:pt x="378" y="66"/>
                  </a:lnTo>
                  <a:lnTo>
                    <a:pt x="378" y="67"/>
                  </a:lnTo>
                  <a:lnTo>
                    <a:pt x="379" y="67"/>
                  </a:lnTo>
                  <a:lnTo>
                    <a:pt x="381" y="67"/>
                  </a:lnTo>
                  <a:lnTo>
                    <a:pt x="381" y="68"/>
                  </a:lnTo>
                  <a:lnTo>
                    <a:pt x="382" y="68"/>
                  </a:lnTo>
                  <a:lnTo>
                    <a:pt x="383" y="69"/>
                  </a:lnTo>
                  <a:lnTo>
                    <a:pt x="385" y="70"/>
                  </a:lnTo>
                  <a:lnTo>
                    <a:pt x="386" y="71"/>
                  </a:lnTo>
                  <a:lnTo>
                    <a:pt x="387" y="72"/>
                  </a:lnTo>
                  <a:lnTo>
                    <a:pt x="387" y="73"/>
                  </a:lnTo>
                  <a:lnTo>
                    <a:pt x="388" y="73"/>
                  </a:lnTo>
                  <a:lnTo>
                    <a:pt x="388" y="74"/>
                  </a:lnTo>
                  <a:lnTo>
                    <a:pt x="389" y="74"/>
                  </a:lnTo>
                  <a:lnTo>
                    <a:pt x="390" y="75"/>
                  </a:lnTo>
                  <a:lnTo>
                    <a:pt x="391" y="75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7"/>
                  </a:lnTo>
                  <a:lnTo>
                    <a:pt x="395" y="77"/>
                  </a:lnTo>
                  <a:lnTo>
                    <a:pt x="395" y="77"/>
                  </a:lnTo>
                  <a:lnTo>
                    <a:pt x="395" y="78"/>
                  </a:lnTo>
                  <a:lnTo>
                    <a:pt x="396" y="78"/>
                  </a:lnTo>
                  <a:lnTo>
                    <a:pt x="397" y="78"/>
                  </a:lnTo>
                  <a:lnTo>
                    <a:pt x="398" y="78"/>
                  </a:lnTo>
                  <a:lnTo>
                    <a:pt x="398" y="79"/>
                  </a:lnTo>
                  <a:lnTo>
                    <a:pt x="399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2" y="82"/>
                  </a:lnTo>
                  <a:lnTo>
                    <a:pt x="403" y="83"/>
                  </a:lnTo>
                  <a:lnTo>
                    <a:pt x="404" y="83"/>
                  </a:lnTo>
                  <a:lnTo>
                    <a:pt x="404" y="84"/>
                  </a:lnTo>
                  <a:lnTo>
                    <a:pt x="405" y="84"/>
                  </a:lnTo>
                  <a:lnTo>
                    <a:pt x="406" y="85"/>
                  </a:lnTo>
                  <a:lnTo>
                    <a:pt x="407" y="85"/>
                  </a:lnTo>
                  <a:lnTo>
                    <a:pt x="407" y="86"/>
                  </a:lnTo>
                  <a:lnTo>
                    <a:pt x="408" y="86"/>
                  </a:lnTo>
                  <a:lnTo>
                    <a:pt x="409" y="86"/>
                  </a:lnTo>
                  <a:lnTo>
                    <a:pt x="409" y="87"/>
                  </a:lnTo>
                  <a:lnTo>
                    <a:pt x="410" y="87"/>
                  </a:lnTo>
                  <a:lnTo>
                    <a:pt x="410" y="88"/>
                  </a:lnTo>
                  <a:lnTo>
                    <a:pt x="411" y="89"/>
                  </a:lnTo>
                  <a:lnTo>
                    <a:pt x="412" y="89"/>
                  </a:lnTo>
                  <a:lnTo>
                    <a:pt x="412" y="90"/>
                  </a:lnTo>
                  <a:lnTo>
                    <a:pt x="413" y="90"/>
                  </a:lnTo>
                  <a:lnTo>
                    <a:pt x="413" y="91"/>
                  </a:lnTo>
                  <a:lnTo>
                    <a:pt x="414" y="91"/>
                  </a:lnTo>
                  <a:lnTo>
                    <a:pt x="414" y="92"/>
                  </a:lnTo>
                  <a:lnTo>
                    <a:pt x="414" y="93"/>
                  </a:lnTo>
                  <a:lnTo>
                    <a:pt x="415" y="93"/>
                  </a:lnTo>
                  <a:lnTo>
                    <a:pt x="415" y="94"/>
                  </a:lnTo>
                  <a:lnTo>
                    <a:pt x="416" y="94"/>
                  </a:lnTo>
                  <a:lnTo>
                    <a:pt x="417" y="94"/>
                  </a:lnTo>
                  <a:lnTo>
                    <a:pt x="417" y="94"/>
                  </a:lnTo>
                  <a:lnTo>
                    <a:pt x="418" y="94"/>
                  </a:lnTo>
                  <a:lnTo>
                    <a:pt x="419" y="94"/>
                  </a:lnTo>
                  <a:lnTo>
                    <a:pt x="419" y="95"/>
                  </a:lnTo>
                  <a:lnTo>
                    <a:pt x="420" y="95"/>
                  </a:lnTo>
                  <a:lnTo>
                    <a:pt x="420" y="96"/>
                  </a:lnTo>
                  <a:lnTo>
                    <a:pt x="420" y="97"/>
                  </a:lnTo>
                  <a:lnTo>
                    <a:pt x="420" y="98"/>
                  </a:lnTo>
                  <a:lnTo>
                    <a:pt x="420" y="99"/>
                  </a:lnTo>
                  <a:lnTo>
                    <a:pt x="420" y="100"/>
                  </a:lnTo>
                  <a:lnTo>
                    <a:pt x="420" y="101"/>
                  </a:lnTo>
                  <a:lnTo>
                    <a:pt x="420" y="102"/>
                  </a:lnTo>
                  <a:lnTo>
                    <a:pt x="420" y="103"/>
                  </a:lnTo>
                  <a:lnTo>
                    <a:pt x="420" y="104"/>
                  </a:lnTo>
                  <a:lnTo>
                    <a:pt x="421" y="104"/>
                  </a:lnTo>
                  <a:lnTo>
                    <a:pt x="421" y="105"/>
                  </a:lnTo>
                  <a:lnTo>
                    <a:pt x="422" y="105"/>
                  </a:lnTo>
                  <a:lnTo>
                    <a:pt x="423" y="105"/>
                  </a:lnTo>
                  <a:lnTo>
                    <a:pt x="424" y="105"/>
                  </a:lnTo>
                  <a:lnTo>
                    <a:pt x="425" y="105"/>
                  </a:lnTo>
                  <a:lnTo>
                    <a:pt x="425" y="106"/>
                  </a:lnTo>
                  <a:lnTo>
                    <a:pt x="426" y="106"/>
                  </a:lnTo>
                  <a:lnTo>
                    <a:pt x="427" y="106"/>
                  </a:lnTo>
                  <a:lnTo>
                    <a:pt x="427" y="107"/>
                  </a:lnTo>
                  <a:lnTo>
                    <a:pt x="428" y="107"/>
                  </a:lnTo>
                  <a:lnTo>
                    <a:pt x="428" y="108"/>
                  </a:lnTo>
                  <a:lnTo>
                    <a:pt x="429" y="109"/>
                  </a:lnTo>
                  <a:lnTo>
                    <a:pt x="429" y="110"/>
                  </a:lnTo>
                  <a:lnTo>
                    <a:pt x="430" y="110"/>
                  </a:lnTo>
                  <a:lnTo>
                    <a:pt x="430" y="111"/>
                  </a:lnTo>
                  <a:lnTo>
                    <a:pt x="431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6" y="115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40" y="117"/>
                  </a:lnTo>
                  <a:lnTo>
                    <a:pt x="441" y="118"/>
                  </a:lnTo>
                  <a:lnTo>
                    <a:pt x="442" y="119"/>
                  </a:lnTo>
                  <a:lnTo>
                    <a:pt x="443" y="119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4" y="124"/>
                  </a:lnTo>
                  <a:lnTo>
                    <a:pt x="444" y="125"/>
                  </a:lnTo>
                  <a:lnTo>
                    <a:pt x="445" y="126"/>
                  </a:lnTo>
                  <a:lnTo>
                    <a:pt x="445" y="127"/>
                  </a:lnTo>
                  <a:lnTo>
                    <a:pt x="446" y="128"/>
                  </a:lnTo>
                  <a:lnTo>
                    <a:pt x="446" y="129"/>
                  </a:lnTo>
                  <a:lnTo>
                    <a:pt x="447" y="129"/>
                  </a:lnTo>
                  <a:lnTo>
                    <a:pt x="447" y="130"/>
                  </a:lnTo>
                  <a:lnTo>
                    <a:pt x="447" y="131"/>
                  </a:lnTo>
                  <a:lnTo>
                    <a:pt x="447" y="132"/>
                  </a:lnTo>
                  <a:lnTo>
                    <a:pt x="447" y="133"/>
                  </a:lnTo>
                  <a:lnTo>
                    <a:pt x="447" y="135"/>
                  </a:lnTo>
                  <a:lnTo>
                    <a:pt x="448" y="135"/>
                  </a:lnTo>
                  <a:lnTo>
                    <a:pt x="448" y="136"/>
                  </a:lnTo>
                  <a:lnTo>
                    <a:pt x="449" y="140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5"/>
                  </a:lnTo>
                  <a:lnTo>
                    <a:pt x="449" y="146"/>
                  </a:lnTo>
                  <a:lnTo>
                    <a:pt x="449" y="147"/>
                  </a:lnTo>
                  <a:lnTo>
                    <a:pt x="449" y="148"/>
                  </a:lnTo>
                  <a:lnTo>
                    <a:pt x="450" y="148"/>
                  </a:lnTo>
                  <a:lnTo>
                    <a:pt x="451" y="149"/>
                  </a:lnTo>
                  <a:lnTo>
                    <a:pt x="451" y="150"/>
                  </a:lnTo>
                  <a:lnTo>
                    <a:pt x="453" y="151"/>
                  </a:lnTo>
                  <a:lnTo>
                    <a:pt x="453" y="152"/>
                  </a:lnTo>
                  <a:lnTo>
                    <a:pt x="454" y="152"/>
                  </a:lnTo>
                  <a:lnTo>
                    <a:pt x="454" y="153"/>
                  </a:lnTo>
                  <a:lnTo>
                    <a:pt x="455" y="153"/>
                  </a:lnTo>
                  <a:lnTo>
                    <a:pt x="455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7" y="155"/>
                  </a:lnTo>
                  <a:lnTo>
                    <a:pt x="457" y="156"/>
                  </a:lnTo>
                  <a:lnTo>
                    <a:pt x="458" y="157"/>
                  </a:lnTo>
                  <a:lnTo>
                    <a:pt x="459" y="159"/>
                  </a:lnTo>
                  <a:lnTo>
                    <a:pt x="460" y="160"/>
                  </a:lnTo>
                  <a:lnTo>
                    <a:pt x="460" y="162"/>
                  </a:lnTo>
                  <a:lnTo>
                    <a:pt x="461" y="162"/>
                  </a:lnTo>
                  <a:lnTo>
                    <a:pt x="461" y="163"/>
                  </a:lnTo>
                  <a:lnTo>
                    <a:pt x="461" y="164"/>
                  </a:lnTo>
                  <a:lnTo>
                    <a:pt x="464" y="165"/>
                  </a:lnTo>
                  <a:lnTo>
                    <a:pt x="465" y="166"/>
                  </a:lnTo>
                  <a:lnTo>
                    <a:pt x="465" y="166"/>
                  </a:lnTo>
                  <a:lnTo>
                    <a:pt x="465" y="167"/>
                  </a:lnTo>
                  <a:lnTo>
                    <a:pt x="465" y="168"/>
                  </a:lnTo>
                  <a:lnTo>
                    <a:pt x="465" y="169"/>
                  </a:lnTo>
                  <a:lnTo>
                    <a:pt x="465" y="170"/>
                  </a:lnTo>
                  <a:lnTo>
                    <a:pt x="465" y="173"/>
                  </a:lnTo>
                  <a:lnTo>
                    <a:pt x="464" y="173"/>
                  </a:lnTo>
                  <a:lnTo>
                    <a:pt x="464" y="174"/>
                  </a:lnTo>
                  <a:lnTo>
                    <a:pt x="465" y="175"/>
                  </a:lnTo>
                  <a:lnTo>
                    <a:pt x="465" y="176"/>
                  </a:lnTo>
                  <a:lnTo>
                    <a:pt x="466" y="178"/>
                  </a:lnTo>
                  <a:lnTo>
                    <a:pt x="466" y="182"/>
                  </a:lnTo>
                  <a:lnTo>
                    <a:pt x="467" y="183"/>
                  </a:lnTo>
                  <a:lnTo>
                    <a:pt x="469" y="185"/>
                  </a:lnTo>
                  <a:lnTo>
                    <a:pt x="469" y="186"/>
                  </a:lnTo>
                  <a:lnTo>
                    <a:pt x="470" y="188"/>
                  </a:lnTo>
                  <a:lnTo>
                    <a:pt x="472" y="189"/>
                  </a:lnTo>
                  <a:lnTo>
                    <a:pt x="473" y="190"/>
                  </a:lnTo>
                  <a:lnTo>
                    <a:pt x="474" y="191"/>
                  </a:lnTo>
                  <a:lnTo>
                    <a:pt x="475" y="191"/>
                  </a:lnTo>
                  <a:lnTo>
                    <a:pt x="476" y="192"/>
                  </a:lnTo>
                  <a:lnTo>
                    <a:pt x="477" y="192"/>
                  </a:lnTo>
                  <a:lnTo>
                    <a:pt x="478" y="192"/>
                  </a:lnTo>
                  <a:lnTo>
                    <a:pt x="479" y="192"/>
                  </a:lnTo>
                  <a:lnTo>
                    <a:pt x="480" y="193"/>
                  </a:lnTo>
                  <a:lnTo>
                    <a:pt x="481" y="193"/>
                  </a:lnTo>
                  <a:lnTo>
                    <a:pt x="483" y="193"/>
                  </a:lnTo>
                  <a:lnTo>
                    <a:pt x="483" y="194"/>
                  </a:lnTo>
                  <a:lnTo>
                    <a:pt x="484" y="194"/>
                  </a:lnTo>
                  <a:lnTo>
                    <a:pt x="485" y="195"/>
                  </a:lnTo>
                  <a:lnTo>
                    <a:pt x="485" y="196"/>
                  </a:lnTo>
                  <a:lnTo>
                    <a:pt x="485" y="197"/>
                  </a:lnTo>
                  <a:lnTo>
                    <a:pt x="486" y="198"/>
                  </a:lnTo>
                  <a:lnTo>
                    <a:pt x="487" y="199"/>
                  </a:lnTo>
                  <a:lnTo>
                    <a:pt x="487" y="200"/>
                  </a:lnTo>
                  <a:lnTo>
                    <a:pt x="488" y="200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1" y="202"/>
                  </a:lnTo>
                  <a:lnTo>
                    <a:pt x="492" y="202"/>
                  </a:lnTo>
                  <a:lnTo>
                    <a:pt x="492" y="203"/>
                  </a:lnTo>
                  <a:lnTo>
                    <a:pt x="493" y="203"/>
                  </a:lnTo>
                  <a:lnTo>
                    <a:pt x="494" y="203"/>
                  </a:lnTo>
                  <a:lnTo>
                    <a:pt x="495" y="203"/>
                  </a:lnTo>
                  <a:lnTo>
                    <a:pt x="496" y="203"/>
                  </a:lnTo>
                  <a:lnTo>
                    <a:pt x="497" y="203"/>
                  </a:lnTo>
                  <a:lnTo>
                    <a:pt x="498" y="202"/>
                  </a:lnTo>
                  <a:lnTo>
                    <a:pt x="499" y="201"/>
                  </a:lnTo>
                  <a:lnTo>
                    <a:pt x="500" y="200"/>
                  </a:lnTo>
                  <a:lnTo>
                    <a:pt x="501" y="200"/>
                  </a:lnTo>
                  <a:lnTo>
                    <a:pt x="502" y="200"/>
                  </a:lnTo>
                  <a:lnTo>
                    <a:pt x="503" y="200"/>
                  </a:lnTo>
                  <a:lnTo>
                    <a:pt x="504" y="200"/>
                  </a:lnTo>
                  <a:lnTo>
                    <a:pt x="505" y="200"/>
                  </a:lnTo>
                  <a:lnTo>
                    <a:pt x="506" y="200"/>
                  </a:lnTo>
                  <a:lnTo>
                    <a:pt x="506" y="201"/>
                  </a:lnTo>
                  <a:lnTo>
                    <a:pt x="507" y="202"/>
                  </a:lnTo>
                  <a:lnTo>
                    <a:pt x="508" y="203"/>
                  </a:lnTo>
                  <a:lnTo>
                    <a:pt x="509" y="205"/>
                  </a:lnTo>
                  <a:lnTo>
                    <a:pt x="510" y="206"/>
                  </a:lnTo>
                  <a:lnTo>
                    <a:pt x="511" y="207"/>
                  </a:lnTo>
                  <a:lnTo>
                    <a:pt x="512" y="207"/>
                  </a:lnTo>
                  <a:lnTo>
                    <a:pt x="513" y="208"/>
                  </a:lnTo>
                  <a:lnTo>
                    <a:pt x="514" y="208"/>
                  </a:lnTo>
                  <a:lnTo>
                    <a:pt x="518" y="209"/>
                  </a:lnTo>
                  <a:lnTo>
                    <a:pt x="519" y="209"/>
                  </a:lnTo>
                  <a:lnTo>
                    <a:pt x="520" y="210"/>
                  </a:lnTo>
                  <a:lnTo>
                    <a:pt x="521" y="210"/>
                  </a:lnTo>
                  <a:lnTo>
                    <a:pt x="522" y="210"/>
                  </a:lnTo>
                  <a:lnTo>
                    <a:pt x="522" y="211"/>
                  </a:lnTo>
                  <a:lnTo>
                    <a:pt x="523" y="211"/>
                  </a:lnTo>
                  <a:lnTo>
                    <a:pt x="524" y="212"/>
                  </a:lnTo>
                  <a:lnTo>
                    <a:pt x="525" y="213"/>
                  </a:lnTo>
                  <a:lnTo>
                    <a:pt x="526" y="214"/>
                  </a:lnTo>
                  <a:lnTo>
                    <a:pt x="527" y="215"/>
                  </a:lnTo>
                  <a:lnTo>
                    <a:pt x="528" y="216"/>
                  </a:lnTo>
                  <a:lnTo>
                    <a:pt x="529" y="216"/>
                  </a:lnTo>
                  <a:lnTo>
                    <a:pt x="530" y="216"/>
                  </a:lnTo>
                  <a:lnTo>
                    <a:pt x="531" y="216"/>
                  </a:lnTo>
                  <a:lnTo>
                    <a:pt x="532" y="216"/>
                  </a:lnTo>
                  <a:lnTo>
                    <a:pt x="532" y="217"/>
                  </a:lnTo>
                  <a:lnTo>
                    <a:pt x="536" y="221"/>
                  </a:lnTo>
                  <a:lnTo>
                    <a:pt x="537" y="222"/>
                  </a:lnTo>
                  <a:lnTo>
                    <a:pt x="537" y="223"/>
                  </a:lnTo>
                  <a:lnTo>
                    <a:pt x="537" y="224"/>
                  </a:lnTo>
                  <a:lnTo>
                    <a:pt x="538" y="225"/>
                  </a:lnTo>
                  <a:lnTo>
                    <a:pt x="538" y="226"/>
                  </a:lnTo>
                  <a:lnTo>
                    <a:pt x="539" y="226"/>
                  </a:lnTo>
                  <a:lnTo>
                    <a:pt x="540" y="226"/>
                  </a:lnTo>
                  <a:lnTo>
                    <a:pt x="542" y="228"/>
                  </a:lnTo>
                  <a:lnTo>
                    <a:pt x="542" y="229"/>
                  </a:lnTo>
                  <a:lnTo>
                    <a:pt x="542" y="230"/>
                  </a:lnTo>
                  <a:lnTo>
                    <a:pt x="543" y="231"/>
                  </a:lnTo>
                  <a:lnTo>
                    <a:pt x="546" y="233"/>
                  </a:lnTo>
                  <a:lnTo>
                    <a:pt x="547" y="233"/>
                  </a:lnTo>
                  <a:lnTo>
                    <a:pt x="547" y="234"/>
                  </a:lnTo>
                  <a:lnTo>
                    <a:pt x="548" y="237"/>
                  </a:lnTo>
                  <a:lnTo>
                    <a:pt x="549" y="237"/>
                  </a:lnTo>
                  <a:lnTo>
                    <a:pt x="549" y="238"/>
                  </a:lnTo>
                  <a:lnTo>
                    <a:pt x="550" y="238"/>
                  </a:lnTo>
                  <a:lnTo>
                    <a:pt x="551" y="238"/>
                  </a:lnTo>
                  <a:lnTo>
                    <a:pt x="552" y="239"/>
                  </a:lnTo>
                  <a:lnTo>
                    <a:pt x="553" y="241"/>
                  </a:lnTo>
                  <a:lnTo>
                    <a:pt x="554" y="242"/>
                  </a:lnTo>
                  <a:lnTo>
                    <a:pt x="554" y="243"/>
                  </a:lnTo>
                  <a:lnTo>
                    <a:pt x="554" y="244"/>
                  </a:lnTo>
                  <a:lnTo>
                    <a:pt x="555" y="245"/>
                  </a:lnTo>
                  <a:lnTo>
                    <a:pt x="556" y="246"/>
                  </a:lnTo>
                  <a:lnTo>
                    <a:pt x="556" y="248"/>
                  </a:lnTo>
                  <a:lnTo>
                    <a:pt x="556" y="249"/>
                  </a:lnTo>
                  <a:lnTo>
                    <a:pt x="556" y="251"/>
                  </a:lnTo>
                  <a:lnTo>
                    <a:pt x="557" y="254"/>
                  </a:lnTo>
                  <a:lnTo>
                    <a:pt x="558" y="255"/>
                  </a:lnTo>
                  <a:lnTo>
                    <a:pt x="560" y="256"/>
                  </a:lnTo>
                  <a:lnTo>
                    <a:pt x="561" y="257"/>
                  </a:lnTo>
                  <a:lnTo>
                    <a:pt x="564" y="257"/>
                  </a:lnTo>
                  <a:lnTo>
                    <a:pt x="567" y="258"/>
                  </a:lnTo>
                  <a:lnTo>
                    <a:pt x="570" y="260"/>
                  </a:lnTo>
                  <a:lnTo>
                    <a:pt x="571" y="260"/>
                  </a:lnTo>
                  <a:lnTo>
                    <a:pt x="572" y="261"/>
                  </a:lnTo>
                  <a:lnTo>
                    <a:pt x="576" y="263"/>
                  </a:lnTo>
                  <a:lnTo>
                    <a:pt x="578" y="264"/>
                  </a:lnTo>
                  <a:lnTo>
                    <a:pt x="581" y="265"/>
                  </a:lnTo>
                  <a:lnTo>
                    <a:pt x="584" y="266"/>
                  </a:lnTo>
                  <a:lnTo>
                    <a:pt x="585" y="267"/>
                  </a:lnTo>
                  <a:lnTo>
                    <a:pt x="586" y="269"/>
                  </a:lnTo>
                  <a:lnTo>
                    <a:pt x="586" y="270"/>
                  </a:lnTo>
                  <a:lnTo>
                    <a:pt x="587" y="273"/>
                  </a:lnTo>
                  <a:lnTo>
                    <a:pt x="588" y="274"/>
                  </a:lnTo>
                  <a:lnTo>
                    <a:pt x="588" y="275"/>
                  </a:lnTo>
                  <a:lnTo>
                    <a:pt x="589" y="276"/>
                  </a:lnTo>
                  <a:lnTo>
                    <a:pt x="589" y="277"/>
                  </a:lnTo>
                  <a:lnTo>
                    <a:pt x="590" y="277"/>
                  </a:lnTo>
                  <a:lnTo>
                    <a:pt x="590" y="278"/>
                  </a:lnTo>
                  <a:lnTo>
                    <a:pt x="591" y="278"/>
                  </a:lnTo>
                  <a:lnTo>
                    <a:pt x="591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91" y="282"/>
                  </a:lnTo>
                  <a:lnTo>
                    <a:pt x="590" y="282"/>
                  </a:lnTo>
                  <a:lnTo>
                    <a:pt x="590" y="283"/>
                  </a:lnTo>
                  <a:lnTo>
                    <a:pt x="589" y="283"/>
                  </a:lnTo>
                  <a:lnTo>
                    <a:pt x="588" y="284"/>
                  </a:lnTo>
                  <a:lnTo>
                    <a:pt x="587" y="284"/>
                  </a:lnTo>
                  <a:lnTo>
                    <a:pt x="586" y="284"/>
                  </a:lnTo>
                  <a:lnTo>
                    <a:pt x="585" y="284"/>
                  </a:lnTo>
                  <a:lnTo>
                    <a:pt x="584" y="285"/>
                  </a:lnTo>
                  <a:lnTo>
                    <a:pt x="583" y="285"/>
                  </a:lnTo>
                  <a:lnTo>
                    <a:pt x="583" y="286"/>
                  </a:lnTo>
                  <a:lnTo>
                    <a:pt x="583" y="287"/>
                  </a:lnTo>
                  <a:lnTo>
                    <a:pt x="583" y="288"/>
                  </a:lnTo>
                  <a:lnTo>
                    <a:pt x="584" y="289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87" y="291"/>
                  </a:lnTo>
                  <a:lnTo>
                    <a:pt x="588" y="291"/>
                  </a:lnTo>
                  <a:lnTo>
                    <a:pt x="590" y="292"/>
                  </a:lnTo>
                  <a:lnTo>
                    <a:pt x="591" y="292"/>
                  </a:lnTo>
                  <a:lnTo>
                    <a:pt x="592" y="292"/>
                  </a:lnTo>
                  <a:lnTo>
                    <a:pt x="592" y="293"/>
                  </a:lnTo>
                  <a:lnTo>
                    <a:pt x="593" y="293"/>
                  </a:lnTo>
                  <a:lnTo>
                    <a:pt x="593" y="294"/>
                  </a:lnTo>
                  <a:lnTo>
                    <a:pt x="592" y="295"/>
                  </a:lnTo>
                  <a:lnTo>
                    <a:pt x="591" y="296"/>
                  </a:lnTo>
                  <a:lnTo>
                    <a:pt x="590" y="296"/>
                  </a:lnTo>
                  <a:lnTo>
                    <a:pt x="589" y="296"/>
                  </a:lnTo>
                  <a:lnTo>
                    <a:pt x="588" y="295"/>
                  </a:lnTo>
                  <a:lnTo>
                    <a:pt x="587" y="294"/>
                  </a:lnTo>
                  <a:lnTo>
                    <a:pt x="586" y="294"/>
                  </a:lnTo>
                  <a:lnTo>
                    <a:pt x="585" y="294"/>
                  </a:lnTo>
                  <a:lnTo>
                    <a:pt x="585" y="296"/>
                  </a:lnTo>
                  <a:lnTo>
                    <a:pt x="584" y="296"/>
                  </a:lnTo>
                  <a:lnTo>
                    <a:pt x="583" y="297"/>
                  </a:lnTo>
                  <a:lnTo>
                    <a:pt x="582" y="297"/>
                  </a:lnTo>
                  <a:lnTo>
                    <a:pt x="581" y="296"/>
                  </a:lnTo>
                  <a:lnTo>
                    <a:pt x="579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298"/>
                  </a:lnTo>
                  <a:lnTo>
                    <a:pt x="578" y="299"/>
                  </a:lnTo>
                  <a:lnTo>
                    <a:pt x="579" y="299"/>
                  </a:lnTo>
                  <a:lnTo>
                    <a:pt x="579" y="300"/>
                  </a:lnTo>
                  <a:lnTo>
                    <a:pt x="580" y="300"/>
                  </a:lnTo>
                  <a:lnTo>
                    <a:pt x="581" y="301"/>
                  </a:lnTo>
                  <a:lnTo>
                    <a:pt x="582" y="302"/>
                  </a:lnTo>
                  <a:lnTo>
                    <a:pt x="582" y="303"/>
                  </a:lnTo>
                  <a:lnTo>
                    <a:pt x="583" y="305"/>
                  </a:lnTo>
                  <a:lnTo>
                    <a:pt x="583" y="306"/>
                  </a:lnTo>
                  <a:lnTo>
                    <a:pt x="583" y="307"/>
                  </a:lnTo>
                  <a:lnTo>
                    <a:pt x="583" y="308"/>
                  </a:lnTo>
                  <a:lnTo>
                    <a:pt x="583" y="310"/>
                  </a:lnTo>
                  <a:lnTo>
                    <a:pt x="584" y="310"/>
                  </a:lnTo>
                  <a:lnTo>
                    <a:pt x="584" y="311"/>
                  </a:lnTo>
                  <a:lnTo>
                    <a:pt x="585" y="311"/>
                  </a:lnTo>
                  <a:lnTo>
                    <a:pt x="586" y="312"/>
                  </a:lnTo>
                  <a:lnTo>
                    <a:pt x="586" y="313"/>
                  </a:lnTo>
                  <a:lnTo>
                    <a:pt x="586" y="314"/>
                  </a:lnTo>
                  <a:lnTo>
                    <a:pt x="585" y="315"/>
                  </a:lnTo>
                  <a:lnTo>
                    <a:pt x="584" y="316"/>
                  </a:lnTo>
                  <a:lnTo>
                    <a:pt x="583" y="316"/>
                  </a:lnTo>
                  <a:lnTo>
                    <a:pt x="582" y="316"/>
                  </a:lnTo>
                  <a:lnTo>
                    <a:pt x="582" y="315"/>
                  </a:lnTo>
                  <a:lnTo>
                    <a:pt x="581" y="314"/>
                  </a:lnTo>
                  <a:lnTo>
                    <a:pt x="580" y="314"/>
                  </a:lnTo>
                  <a:lnTo>
                    <a:pt x="579" y="314"/>
                  </a:lnTo>
                  <a:lnTo>
                    <a:pt x="578" y="314"/>
                  </a:lnTo>
                  <a:lnTo>
                    <a:pt x="577" y="314"/>
                  </a:lnTo>
                  <a:lnTo>
                    <a:pt x="577" y="315"/>
                  </a:lnTo>
                  <a:lnTo>
                    <a:pt x="577" y="316"/>
                  </a:lnTo>
                  <a:lnTo>
                    <a:pt x="577" y="317"/>
                  </a:lnTo>
                  <a:lnTo>
                    <a:pt x="577" y="318"/>
                  </a:lnTo>
                  <a:lnTo>
                    <a:pt x="578" y="318"/>
                  </a:lnTo>
                  <a:lnTo>
                    <a:pt x="578" y="319"/>
                  </a:lnTo>
                  <a:lnTo>
                    <a:pt x="579" y="319"/>
                  </a:lnTo>
                  <a:lnTo>
                    <a:pt x="579" y="320"/>
                  </a:lnTo>
                  <a:lnTo>
                    <a:pt x="581" y="321"/>
                  </a:lnTo>
                  <a:lnTo>
                    <a:pt x="582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1" y="325"/>
                  </a:lnTo>
                  <a:lnTo>
                    <a:pt x="581" y="326"/>
                  </a:lnTo>
                  <a:lnTo>
                    <a:pt x="580" y="326"/>
                  </a:lnTo>
                  <a:lnTo>
                    <a:pt x="580" y="327"/>
                  </a:lnTo>
                  <a:lnTo>
                    <a:pt x="580" y="328"/>
                  </a:lnTo>
                  <a:lnTo>
                    <a:pt x="581" y="329"/>
                  </a:lnTo>
                  <a:lnTo>
                    <a:pt x="582" y="329"/>
                  </a:lnTo>
                  <a:lnTo>
                    <a:pt x="583" y="329"/>
                  </a:lnTo>
                  <a:lnTo>
                    <a:pt x="584" y="329"/>
                  </a:lnTo>
                  <a:lnTo>
                    <a:pt x="585" y="328"/>
                  </a:lnTo>
                  <a:lnTo>
                    <a:pt x="586" y="328"/>
                  </a:lnTo>
                  <a:lnTo>
                    <a:pt x="587" y="328"/>
                  </a:lnTo>
                  <a:lnTo>
                    <a:pt x="588" y="329"/>
                  </a:lnTo>
                  <a:lnTo>
                    <a:pt x="589" y="330"/>
                  </a:lnTo>
                  <a:lnTo>
                    <a:pt x="590" y="330"/>
                  </a:lnTo>
                  <a:lnTo>
                    <a:pt x="591" y="329"/>
                  </a:lnTo>
                  <a:lnTo>
                    <a:pt x="591" y="328"/>
                  </a:lnTo>
                  <a:lnTo>
                    <a:pt x="592" y="327"/>
                  </a:lnTo>
                  <a:lnTo>
                    <a:pt x="593" y="327"/>
                  </a:lnTo>
                  <a:lnTo>
                    <a:pt x="594" y="327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29"/>
                  </a:lnTo>
                  <a:lnTo>
                    <a:pt x="591" y="330"/>
                  </a:lnTo>
                  <a:lnTo>
                    <a:pt x="591" y="331"/>
                  </a:lnTo>
                  <a:lnTo>
                    <a:pt x="590" y="331"/>
                  </a:lnTo>
                  <a:lnTo>
                    <a:pt x="590" y="332"/>
                  </a:lnTo>
                  <a:lnTo>
                    <a:pt x="590" y="333"/>
                  </a:lnTo>
                  <a:lnTo>
                    <a:pt x="589" y="333"/>
                  </a:lnTo>
                  <a:lnTo>
                    <a:pt x="589" y="334"/>
                  </a:lnTo>
                  <a:lnTo>
                    <a:pt x="590" y="334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2" y="336"/>
                  </a:lnTo>
                  <a:lnTo>
                    <a:pt x="593" y="336"/>
                  </a:lnTo>
                  <a:lnTo>
                    <a:pt x="594" y="337"/>
                  </a:lnTo>
                  <a:lnTo>
                    <a:pt x="594" y="338"/>
                  </a:lnTo>
                  <a:lnTo>
                    <a:pt x="594" y="339"/>
                  </a:lnTo>
                  <a:lnTo>
                    <a:pt x="593" y="339"/>
                  </a:lnTo>
                  <a:lnTo>
                    <a:pt x="593" y="340"/>
                  </a:lnTo>
                  <a:lnTo>
                    <a:pt x="592" y="340"/>
                  </a:lnTo>
                  <a:lnTo>
                    <a:pt x="592" y="341"/>
                  </a:lnTo>
                  <a:lnTo>
                    <a:pt x="593" y="341"/>
                  </a:lnTo>
                  <a:lnTo>
                    <a:pt x="594" y="341"/>
                  </a:lnTo>
                  <a:lnTo>
                    <a:pt x="595" y="340"/>
                  </a:lnTo>
                  <a:lnTo>
                    <a:pt x="595" y="339"/>
                  </a:lnTo>
                  <a:lnTo>
                    <a:pt x="595" y="338"/>
                  </a:lnTo>
                  <a:lnTo>
                    <a:pt x="595" y="337"/>
                  </a:lnTo>
                  <a:lnTo>
                    <a:pt x="596" y="337"/>
                  </a:lnTo>
                  <a:lnTo>
                    <a:pt x="596" y="336"/>
                  </a:lnTo>
                  <a:lnTo>
                    <a:pt x="596" y="335"/>
                  </a:lnTo>
                  <a:lnTo>
                    <a:pt x="596" y="334"/>
                  </a:lnTo>
                  <a:lnTo>
                    <a:pt x="596" y="333"/>
                  </a:lnTo>
                  <a:lnTo>
                    <a:pt x="597" y="333"/>
                  </a:lnTo>
                  <a:lnTo>
                    <a:pt x="598" y="333"/>
                  </a:lnTo>
                  <a:lnTo>
                    <a:pt x="598" y="334"/>
                  </a:lnTo>
                  <a:lnTo>
                    <a:pt x="598" y="335"/>
                  </a:lnTo>
                  <a:lnTo>
                    <a:pt x="599" y="335"/>
                  </a:lnTo>
                  <a:lnTo>
                    <a:pt x="599" y="336"/>
                  </a:lnTo>
                  <a:lnTo>
                    <a:pt x="599" y="337"/>
                  </a:lnTo>
                  <a:lnTo>
                    <a:pt x="599" y="338"/>
                  </a:lnTo>
                  <a:lnTo>
                    <a:pt x="598" y="338"/>
                  </a:lnTo>
                  <a:lnTo>
                    <a:pt x="598" y="339"/>
                  </a:lnTo>
                  <a:lnTo>
                    <a:pt x="599" y="340"/>
                  </a:lnTo>
                  <a:lnTo>
                    <a:pt x="600" y="340"/>
                  </a:lnTo>
                  <a:lnTo>
                    <a:pt x="601" y="340"/>
                  </a:lnTo>
                  <a:lnTo>
                    <a:pt x="601" y="339"/>
                  </a:lnTo>
                  <a:lnTo>
                    <a:pt x="602" y="339"/>
                  </a:lnTo>
                  <a:lnTo>
                    <a:pt x="602" y="340"/>
                  </a:lnTo>
                  <a:lnTo>
                    <a:pt x="603" y="340"/>
                  </a:lnTo>
                  <a:lnTo>
                    <a:pt x="602" y="341"/>
                  </a:lnTo>
                  <a:lnTo>
                    <a:pt x="602" y="342"/>
                  </a:lnTo>
                  <a:lnTo>
                    <a:pt x="601" y="342"/>
                  </a:lnTo>
                  <a:lnTo>
                    <a:pt x="601" y="343"/>
                  </a:lnTo>
                  <a:lnTo>
                    <a:pt x="602" y="343"/>
                  </a:lnTo>
                  <a:lnTo>
                    <a:pt x="603" y="343"/>
                  </a:lnTo>
                  <a:lnTo>
                    <a:pt x="604" y="342"/>
                  </a:lnTo>
                  <a:lnTo>
                    <a:pt x="605" y="342"/>
                  </a:lnTo>
                  <a:lnTo>
                    <a:pt x="606" y="342"/>
                  </a:lnTo>
                  <a:lnTo>
                    <a:pt x="606" y="343"/>
                  </a:lnTo>
                  <a:lnTo>
                    <a:pt x="606" y="344"/>
                  </a:lnTo>
                  <a:lnTo>
                    <a:pt x="606" y="345"/>
                  </a:lnTo>
                  <a:lnTo>
                    <a:pt x="605" y="345"/>
                  </a:lnTo>
                  <a:lnTo>
                    <a:pt x="605" y="346"/>
                  </a:lnTo>
                  <a:lnTo>
                    <a:pt x="605" y="347"/>
                  </a:lnTo>
                  <a:lnTo>
                    <a:pt x="605" y="348"/>
                  </a:lnTo>
                  <a:lnTo>
                    <a:pt x="606" y="348"/>
                  </a:lnTo>
                  <a:lnTo>
                    <a:pt x="606" y="349"/>
                  </a:lnTo>
                  <a:lnTo>
                    <a:pt x="606" y="350"/>
                  </a:lnTo>
                  <a:lnTo>
                    <a:pt x="607" y="350"/>
                  </a:lnTo>
                  <a:lnTo>
                    <a:pt x="607" y="349"/>
                  </a:lnTo>
                  <a:lnTo>
                    <a:pt x="608" y="349"/>
                  </a:lnTo>
                  <a:lnTo>
                    <a:pt x="608" y="348"/>
                  </a:lnTo>
                  <a:lnTo>
                    <a:pt x="608" y="347"/>
                  </a:lnTo>
                  <a:lnTo>
                    <a:pt x="609" y="347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5"/>
                  </a:lnTo>
                  <a:lnTo>
                    <a:pt x="611" y="345"/>
                  </a:lnTo>
                  <a:lnTo>
                    <a:pt x="611" y="344"/>
                  </a:lnTo>
                  <a:lnTo>
                    <a:pt x="612" y="344"/>
                  </a:lnTo>
                  <a:lnTo>
                    <a:pt x="613" y="344"/>
                  </a:lnTo>
                  <a:lnTo>
                    <a:pt x="613" y="345"/>
                  </a:lnTo>
                  <a:lnTo>
                    <a:pt x="614" y="346"/>
                  </a:lnTo>
                  <a:lnTo>
                    <a:pt x="614" y="347"/>
                  </a:lnTo>
                  <a:lnTo>
                    <a:pt x="614" y="348"/>
                  </a:lnTo>
                  <a:lnTo>
                    <a:pt x="614" y="349"/>
                  </a:lnTo>
                  <a:lnTo>
                    <a:pt x="613" y="349"/>
                  </a:lnTo>
                  <a:lnTo>
                    <a:pt x="614" y="349"/>
                  </a:lnTo>
                  <a:lnTo>
                    <a:pt x="614" y="350"/>
                  </a:lnTo>
                  <a:lnTo>
                    <a:pt x="615" y="350"/>
                  </a:lnTo>
                  <a:lnTo>
                    <a:pt x="615" y="349"/>
                  </a:lnTo>
                  <a:lnTo>
                    <a:pt x="615" y="348"/>
                  </a:lnTo>
                  <a:lnTo>
                    <a:pt x="616" y="348"/>
                  </a:lnTo>
                  <a:lnTo>
                    <a:pt x="616" y="347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7" y="346"/>
                  </a:lnTo>
                  <a:lnTo>
                    <a:pt x="617" y="345"/>
                  </a:lnTo>
                  <a:lnTo>
                    <a:pt x="617" y="346"/>
                  </a:lnTo>
                  <a:lnTo>
                    <a:pt x="618" y="346"/>
                  </a:lnTo>
                  <a:lnTo>
                    <a:pt x="619" y="347"/>
                  </a:lnTo>
                  <a:lnTo>
                    <a:pt x="620" y="347"/>
                  </a:lnTo>
                  <a:lnTo>
                    <a:pt x="620" y="348"/>
                  </a:lnTo>
                  <a:lnTo>
                    <a:pt x="621" y="348"/>
                  </a:lnTo>
                  <a:lnTo>
                    <a:pt x="621" y="349"/>
                  </a:lnTo>
                  <a:lnTo>
                    <a:pt x="620" y="350"/>
                  </a:lnTo>
                  <a:lnTo>
                    <a:pt x="619" y="350"/>
                  </a:lnTo>
                  <a:lnTo>
                    <a:pt x="619" y="351"/>
                  </a:lnTo>
                  <a:lnTo>
                    <a:pt x="619" y="352"/>
                  </a:lnTo>
                  <a:lnTo>
                    <a:pt x="620" y="352"/>
                  </a:lnTo>
                  <a:lnTo>
                    <a:pt x="620" y="353"/>
                  </a:lnTo>
                  <a:lnTo>
                    <a:pt x="619" y="353"/>
                  </a:lnTo>
                  <a:lnTo>
                    <a:pt x="619" y="352"/>
                  </a:lnTo>
                  <a:lnTo>
                    <a:pt x="618" y="352"/>
                  </a:lnTo>
                  <a:lnTo>
                    <a:pt x="618" y="351"/>
                  </a:lnTo>
                  <a:lnTo>
                    <a:pt x="617" y="351"/>
                  </a:lnTo>
                  <a:lnTo>
                    <a:pt x="616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5" y="353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4" y="357"/>
                  </a:lnTo>
                  <a:lnTo>
                    <a:pt x="615" y="357"/>
                  </a:lnTo>
                  <a:lnTo>
                    <a:pt x="615" y="358"/>
                  </a:lnTo>
                  <a:lnTo>
                    <a:pt x="616" y="358"/>
                  </a:lnTo>
                  <a:lnTo>
                    <a:pt x="616" y="359"/>
                  </a:lnTo>
                  <a:lnTo>
                    <a:pt x="616" y="359"/>
                  </a:lnTo>
                  <a:lnTo>
                    <a:pt x="617" y="359"/>
                  </a:lnTo>
                  <a:lnTo>
                    <a:pt x="618" y="359"/>
                  </a:lnTo>
                  <a:lnTo>
                    <a:pt x="618" y="360"/>
                  </a:lnTo>
                  <a:lnTo>
                    <a:pt x="619" y="360"/>
                  </a:lnTo>
                  <a:lnTo>
                    <a:pt x="620" y="359"/>
                  </a:lnTo>
                  <a:lnTo>
                    <a:pt x="621" y="359"/>
                  </a:lnTo>
                  <a:lnTo>
                    <a:pt x="621" y="360"/>
                  </a:lnTo>
                  <a:lnTo>
                    <a:pt x="622" y="360"/>
                  </a:lnTo>
                  <a:lnTo>
                    <a:pt x="622" y="361"/>
                  </a:lnTo>
                  <a:lnTo>
                    <a:pt x="622" y="362"/>
                  </a:lnTo>
                  <a:lnTo>
                    <a:pt x="622" y="363"/>
                  </a:lnTo>
                  <a:lnTo>
                    <a:pt x="623" y="363"/>
                  </a:lnTo>
                  <a:lnTo>
                    <a:pt x="623" y="364"/>
                  </a:lnTo>
                  <a:lnTo>
                    <a:pt x="624" y="364"/>
                  </a:lnTo>
                  <a:lnTo>
                    <a:pt x="624" y="365"/>
                  </a:lnTo>
                  <a:lnTo>
                    <a:pt x="624" y="364"/>
                  </a:lnTo>
                  <a:lnTo>
                    <a:pt x="625" y="364"/>
                  </a:lnTo>
                  <a:lnTo>
                    <a:pt x="626" y="364"/>
                  </a:lnTo>
                  <a:lnTo>
                    <a:pt x="626" y="363"/>
                  </a:lnTo>
                  <a:lnTo>
                    <a:pt x="627" y="363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6" y="365"/>
                  </a:lnTo>
                  <a:lnTo>
                    <a:pt x="626" y="366"/>
                  </a:lnTo>
                  <a:lnTo>
                    <a:pt x="626" y="367"/>
                  </a:lnTo>
                  <a:lnTo>
                    <a:pt x="626" y="368"/>
                  </a:lnTo>
                  <a:lnTo>
                    <a:pt x="626" y="369"/>
                  </a:lnTo>
                  <a:lnTo>
                    <a:pt x="626" y="370"/>
                  </a:lnTo>
                  <a:lnTo>
                    <a:pt x="626" y="371"/>
                  </a:lnTo>
                  <a:lnTo>
                    <a:pt x="627" y="371"/>
                  </a:lnTo>
                  <a:lnTo>
                    <a:pt x="627" y="370"/>
                  </a:lnTo>
                  <a:lnTo>
                    <a:pt x="628" y="370"/>
                  </a:lnTo>
                  <a:lnTo>
                    <a:pt x="628" y="369"/>
                  </a:lnTo>
                  <a:lnTo>
                    <a:pt x="629" y="369"/>
                  </a:lnTo>
                  <a:lnTo>
                    <a:pt x="629" y="370"/>
                  </a:lnTo>
                  <a:lnTo>
                    <a:pt x="629" y="371"/>
                  </a:lnTo>
                  <a:lnTo>
                    <a:pt x="628" y="371"/>
                  </a:lnTo>
                  <a:lnTo>
                    <a:pt x="627" y="372"/>
                  </a:lnTo>
                  <a:lnTo>
                    <a:pt x="627" y="373"/>
                  </a:lnTo>
                  <a:lnTo>
                    <a:pt x="626" y="373"/>
                  </a:lnTo>
                  <a:lnTo>
                    <a:pt x="626" y="372"/>
                  </a:lnTo>
                  <a:lnTo>
                    <a:pt x="626" y="373"/>
                  </a:lnTo>
                  <a:lnTo>
                    <a:pt x="626" y="372"/>
                  </a:lnTo>
                  <a:lnTo>
                    <a:pt x="625" y="372"/>
                  </a:lnTo>
                  <a:lnTo>
                    <a:pt x="625" y="371"/>
                  </a:lnTo>
                  <a:lnTo>
                    <a:pt x="625" y="370"/>
                  </a:lnTo>
                  <a:lnTo>
                    <a:pt x="624" y="370"/>
                  </a:lnTo>
                  <a:lnTo>
                    <a:pt x="623" y="370"/>
                  </a:lnTo>
                  <a:lnTo>
                    <a:pt x="623" y="369"/>
                  </a:lnTo>
                  <a:lnTo>
                    <a:pt x="623" y="368"/>
                  </a:lnTo>
                  <a:lnTo>
                    <a:pt x="622" y="368"/>
                  </a:lnTo>
                  <a:lnTo>
                    <a:pt x="621" y="368"/>
                  </a:lnTo>
                  <a:lnTo>
                    <a:pt x="620" y="369"/>
                  </a:lnTo>
                  <a:lnTo>
                    <a:pt x="620" y="370"/>
                  </a:lnTo>
                  <a:lnTo>
                    <a:pt x="621" y="371"/>
                  </a:lnTo>
                  <a:lnTo>
                    <a:pt x="621" y="372"/>
                  </a:lnTo>
                  <a:lnTo>
                    <a:pt x="621" y="373"/>
                  </a:lnTo>
                  <a:lnTo>
                    <a:pt x="622" y="373"/>
                  </a:lnTo>
                  <a:lnTo>
                    <a:pt x="623" y="373"/>
                  </a:lnTo>
                  <a:lnTo>
                    <a:pt x="624" y="373"/>
                  </a:lnTo>
                  <a:lnTo>
                    <a:pt x="624" y="374"/>
                  </a:lnTo>
                  <a:lnTo>
                    <a:pt x="624" y="375"/>
                  </a:lnTo>
                  <a:lnTo>
                    <a:pt x="623" y="375"/>
                  </a:lnTo>
                  <a:lnTo>
                    <a:pt x="622" y="375"/>
                  </a:lnTo>
                  <a:lnTo>
                    <a:pt x="622" y="376"/>
                  </a:lnTo>
                  <a:lnTo>
                    <a:pt x="621" y="376"/>
                  </a:lnTo>
                  <a:lnTo>
                    <a:pt x="620" y="376"/>
                  </a:lnTo>
                  <a:lnTo>
                    <a:pt x="620" y="375"/>
                  </a:lnTo>
                  <a:lnTo>
                    <a:pt x="619" y="376"/>
                  </a:lnTo>
                  <a:lnTo>
                    <a:pt x="618" y="376"/>
                  </a:lnTo>
                  <a:lnTo>
                    <a:pt x="618" y="377"/>
                  </a:lnTo>
                  <a:lnTo>
                    <a:pt x="618" y="378"/>
                  </a:lnTo>
                  <a:lnTo>
                    <a:pt x="619" y="378"/>
                  </a:lnTo>
                  <a:lnTo>
                    <a:pt x="619" y="379"/>
                  </a:lnTo>
                  <a:lnTo>
                    <a:pt x="620" y="379"/>
                  </a:lnTo>
                  <a:lnTo>
                    <a:pt x="620" y="380"/>
                  </a:lnTo>
                  <a:lnTo>
                    <a:pt x="621" y="380"/>
                  </a:lnTo>
                  <a:lnTo>
                    <a:pt x="621" y="381"/>
                  </a:lnTo>
                  <a:lnTo>
                    <a:pt x="622" y="382"/>
                  </a:lnTo>
                  <a:lnTo>
                    <a:pt x="623" y="382"/>
                  </a:lnTo>
                  <a:lnTo>
                    <a:pt x="624" y="382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4"/>
                  </a:lnTo>
                  <a:lnTo>
                    <a:pt x="628" y="384"/>
                  </a:lnTo>
                  <a:lnTo>
                    <a:pt x="628" y="385"/>
                  </a:lnTo>
                  <a:lnTo>
                    <a:pt x="629" y="386"/>
                  </a:lnTo>
                  <a:lnTo>
                    <a:pt x="629" y="387"/>
                  </a:lnTo>
                  <a:lnTo>
                    <a:pt x="630" y="387"/>
                  </a:lnTo>
                  <a:lnTo>
                    <a:pt x="631" y="387"/>
                  </a:lnTo>
                  <a:lnTo>
                    <a:pt x="632" y="388"/>
                  </a:lnTo>
                  <a:lnTo>
                    <a:pt x="633" y="388"/>
                  </a:lnTo>
                  <a:lnTo>
                    <a:pt x="634" y="388"/>
                  </a:lnTo>
                  <a:lnTo>
                    <a:pt x="634" y="389"/>
                  </a:lnTo>
                  <a:lnTo>
                    <a:pt x="635" y="389"/>
                  </a:lnTo>
                  <a:lnTo>
                    <a:pt x="636" y="389"/>
                  </a:lnTo>
                  <a:lnTo>
                    <a:pt x="637" y="389"/>
                  </a:lnTo>
                  <a:lnTo>
                    <a:pt x="637" y="390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8" y="393"/>
                  </a:lnTo>
                  <a:lnTo>
                    <a:pt x="638" y="394"/>
                  </a:lnTo>
                  <a:lnTo>
                    <a:pt x="638" y="395"/>
                  </a:lnTo>
                  <a:lnTo>
                    <a:pt x="639" y="395"/>
                  </a:lnTo>
                  <a:lnTo>
                    <a:pt x="639" y="396"/>
                  </a:lnTo>
                  <a:lnTo>
                    <a:pt x="640" y="396"/>
                  </a:lnTo>
                  <a:lnTo>
                    <a:pt x="641" y="396"/>
                  </a:lnTo>
                  <a:lnTo>
                    <a:pt x="642" y="396"/>
                  </a:lnTo>
                  <a:lnTo>
                    <a:pt x="643" y="396"/>
                  </a:lnTo>
                  <a:lnTo>
                    <a:pt x="644" y="396"/>
                  </a:lnTo>
                  <a:lnTo>
                    <a:pt x="645" y="397"/>
                  </a:lnTo>
                  <a:lnTo>
                    <a:pt x="646" y="397"/>
                  </a:lnTo>
                  <a:lnTo>
                    <a:pt x="647" y="397"/>
                  </a:lnTo>
                  <a:lnTo>
                    <a:pt x="648" y="397"/>
                  </a:lnTo>
                  <a:lnTo>
                    <a:pt x="649" y="397"/>
                  </a:lnTo>
                  <a:lnTo>
                    <a:pt x="650" y="397"/>
                  </a:lnTo>
                  <a:lnTo>
                    <a:pt x="651" y="397"/>
                  </a:lnTo>
                  <a:lnTo>
                    <a:pt x="651" y="396"/>
                  </a:lnTo>
                  <a:lnTo>
                    <a:pt x="652" y="396"/>
                  </a:lnTo>
                  <a:lnTo>
                    <a:pt x="652" y="395"/>
                  </a:lnTo>
                  <a:lnTo>
                    <a:pt x="652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51" y="392"/>
                  </a:lnTo>
                  <a:lnTo>
                    <a:pt x="650" y="392"/>
                  </a:lnTo>
                  <a:lnTo>
                    <a:pt x="650" y="391"/>
                  </a:lnTo>
                  <a:lnTo>
                    <a:pt x="651" y="391"/>
                  </a:lnTo>
                  <a:lnTo>
                    <a:pt x="651" y="390"/>
                  </a:lnTo>
                  <a:lnTo>
                    <a:pt x="652" y="390"/>
                  </a:lnTo>
                  <a:lnTo>
                    <a:pt x="653" y="390"/>
                  </a:lnTo>
                  <a:lnTo>
                    <a:pt x="653" y="391"/>
                  </a:lnTo>
                  <a:lnTo>
                    <a:pt x="654" y="391"/>
                  </a:lnTo>
                  <a:lnTo>
                    <a:pt x="654" y="392"/>
                  </a:lnTo>
                  <a:lnTo>
                    <a:pt x="655" y="392"/>
                  </a:lnTo>
                  <a:lnTo>
                    <a:pt x="656" y="392"/>
                  </a:lnTo>
                  <a:lnTo>
                    <a:pt x="656" y="393"/>
                  </a:lnTo>
                  <a:lnTo>
                    <a:pt x="656" y="394"/>
                  </a:lnTo>
                  <a:lnTo>
                    <a:pt x="656" y="395"/>
                  </a:lnTo>
                  <a:lnTo>
                    <a:pt x="657" y="395"/>
                  </a:lnTo>
                  <a:lnTo>
                    <a:pt x="657" y="396"/>
                  </a:lnTo>
                  <a:lnTo>
                    <a:pt x="657" y="397"/>
                  </a:lnTo>
                  <a:lnTo>
                    <a:pt x="658" y="397"/>
                  </a:lnTo>
                  <a:lnTo>
                    <a:pt x="658" y="398"/>
                  </a:lnTo>
                  <a:lnTo>
                    <a:pt x="658" y="399"/>
                  </a:lnTo>
                  <a:lnTo>
                    <a:pt x="658" y="400"/>
                  </a:lnTo>
                  <a:lnTo>
                    <a:pt x="659" y="400"/>
                  </a:lnTo>
                  <a:lnTo>
                    <a:pt x="659" y="401"/>
                  </a:lnTo>
                  <a:lnTo>
                    <a:pt x="660" y="401"/>
                  </a:lnTo>
                  <a:lnTo>
                    <a:pt x="661" y="402"/>
                  </a:lnTo>
                  <a:lnTo>
                    <a:pt x="661" y="403"/>
                  </a:lnTo>
                  <a:lnTo>
                    <a:pt x="660" y="404"/>
                  </a:lnTo>
                  <a:lnTo>
                    <a:pt x="660" y="405"/>
                  </a:lnTo>
                  <a:lnTo>
                    <a:pt x="660" y="406"/>
                  </a:lnTo>
                  <a:lnTo>
                    <a:pt x="660" y="407"/>
                  </a:lnTo>
                  <a:lnTo>
                    <a:pt x="659" y="407"/>
                  </a:lnTo>
                  <a:lnTo>
                    <a:pt x="659" y="408"/>
                  </a:lnTo>
                  <a:lnTo>
                    <a:pt x="658" y="408"/>
                  </a:lnTo>
                  <a:lnTo>
                    <a:pt x="657" y="408"/>
                  </a:lnTo>
                  <a:lnTo>
                    <a:pt x="657" y="409"/>
                  </a:lnTo>
                  <a:lnTo>
                    <a:pt x="656" y="410"/>
                  </a:lnTo>
                  <a:lnTo>
                    <a:pt x="657" y="410"/>
                  </a:lnTo>
                  <a:lnTo>
                    <a:pt x="657" y="411"/>
                  </a:lnTo>
                  <a:lnTo>
                    <a:pt x="658" y="412"/>
                  </a:lnTo>
                  <a:lnTo>
                    <a:pt x="658" y="413"/>
                  </a:lnTo>
                  <a:lnTo>
                    <a:pt x="657" y="413"/>
                  </a:lnTo>
                  <a:lnTo>
                    <a:pt x="656" y="413"/>
                  </a:lnTo>
                  <a:lnTo>
                    <a:pt x="656" y="412"/>
                  </a:lnTo>
                  <a:lnTo>
                    <a:pt x="655" y="412"/>
                  </a:lnTo>
                  <a:lnTo>
                    <a:pt x="655" y="411"/>
                  </a:lnTo>
                  <a:lnTo>
                    <a:pt x="654" y="411"/>
                  </a:lnTo>
                  <a:lnTo>
                    <a:pt x="654" y="412"/>
                  </a:lnTo>
                  <a:lnTo>
                    <a:pt x="655" y="412"/>
                  </a:lnTo>
                  <a:lnTo>
                    <a:pt x="655" y="413"/>
                  </a:lnTo>
                  <a:lnTo>
                    <a:pt x="655" y="414"/>
                  </a:lnTo>
                  <a:lnTo>
                    <a:pt x="656" y="414"/>
                  </a:lnTo>
                  <a:lnTo>
                    <a:pt x="656" y="415"/>
                  </a:lnTo>
                  <a:lnTo>
                    <a:pt x="657" y="416"/>
                  </a:lnTo>
                  <a:lnTo>
                    <a:pt x="657" y="417"/>
                  </a:lnTo>
                  <a:lnTo>
                    <a:pt x="657" y="418"/>
                  </a:lnTo>
                  <a:lnTo>
                    <a:pt x="656" y="418"/>
                  </a:lnTo>
                  <a:lnTo>
                    <a:pt x="657" y="419"/>
                  </a:lnTo>
                  <a:lnTo>
                    <a:pt x="658" y="419"/>
                  </a:lnTo>
                  <a:lnTo>
                    <a:pt x="658" y="420"/>
                  </a:lnTo>
                  <a:lnTo>
                    <a:pt x="658" y="421"/>
                  </a:lnTo>
                  <a:lnTo>
                    <a:pt x="658" y="422"/>
                  </a:lnTo>
                  <a:lnTo>
                    <a:pt x="659" y="422"/>
                  </a:lnTo>
                  <a:lnTo>
                    <a:pt x="659" y="423"/>
                  </a:lnTo>
                  <a:lnTo>
                    <a:pt x="660" y="424"/>
                  </a:lnTo>
                  <a:lnTo>
                    <a:pt x="661" y="425"/>
                  </a:lnTo>
                  <a:lnTo>
                    <a:pt x="661" y="426"/>
                  </a:lnTo>
                  <a:lnTo>
                    <a:pt x="662" y="426"/>
                  </a:lnTo>
                  <a:lnTo>
                    <a:pt x="662" y="427"/>
                  </a:lnTo>
                  <a:lnTo>
                    <a:pt x="663" y="427"/>
                  </a:lnTo>
                  <a:lnTo>
                    <a:pt x="663" y="428"/>
                  </a:lnTo>
                  <a:lnTo>
                    <a:pt x="664" y="428"/>
                  </a:lnTo>
                  <a:lnTo>
                    <a:pt x="664" y="429"/>
                  </a:lnTo>
                  <a:lnTo>
                    <a:pt x="665" y="429"/>
                  </a:lnTo>
                  <a:lnTo>
                    <a:pt x="666" y="429"/>
                  </a:lnTo>
                  <a:lnTo>
                    <a:pt x="666" y="430"/>
                  </a:lnTo>
                  <a:lnTo>
                    <a:pt x="667" y="430"/>
                  </a:lnTo>
                  <a:lnTo>
                    <a:pt x="667" y="431"/>
                  </a:lnTo>
                  <a:lnTo>
                    <a:pt x="667" y="432"/>
                  </a:lnTo>
                  <a:lnTo>
                    <a:pt x="668" y="432"/>
                  </a:lnTo>
                  <a:lnTo>
                    <a:pt x="669" y="433"/>
                  </a:lnTo>
                  <a:lnTo>
                    <a:pt x="670" y="433"/>
                  </a:lnTo>
                  <a:lnTo>
                    <a:pt x="671" y="434"/>
                  </a:lnTo>
                  <a:lnTo>
                    <a:pt x="672" y="435"/>
                  </a:lnTo>
                  <a:lnTo>
                    <a:pt x="673" y="435"/>
                  </a:lnTo>
                  <a:lnTo>
                    <a:pt x="674" y="436"/>
                  </a:lnTo>
                  <a:lnTo>
                    <a:pt x="675" y="437"/>
                  </a:lnTo>
                  <a:lnTo>
                    <a:pt x="676" y="438"/>
                  </a:lnTo>
                  <a:lnTo>
                    <a:pt x="677" y="439"/>
                  </a:lnTo>
                  <a:lnTo>
                    <a:pt x="677" y="440"/>
                  </a:lnTo>
                  <a:lnTo>
                    <a:pt x="678" y="440"/>
                  </a:lnTo>
                  <a:lnTo>
                    <a:pt x="679" y="440"/>
                  </a:lnTo>
                  <a:lnTo>
                    <a:pt x="679" y="441"/>
                  </a:lnTo>
                  <a:lnTo>
                    <a:pt x="680" y="441"/>
                  </a:lnTo>
                  <a:lnTo>
                    <a:pt x="681" y="441"/>
                  </a:lnTo>
                  <a:lnTo>
                    <a:pt x="681" y="442"/>
                  </a:lnTo>
                  <a:lnTo>
                    <a:pt x="682" y="442"/>
                  </a:lnTo>
                  <a:lnTo>
                    <a:pt x="685" y="445"/>
                  </a:lnTo>
                  <a:lnTo>
                    <a:pt x="686" y="445"/>
                  </a:lnTo>
                  <a:lnTo>
                    <a:pt x="687" y="445"/>
                  </a:lnTo>
                  <a:lnTo>
                    <a:pt x="687" y="444"/>
                  </a:lnTo>
                  <a:lnTo>
                    <a:pt x="688" y="444"/>
                  </a:lnTo>
                  <a:lnTo>
                    <a:pt x="688" y="445"/>
                  </a:lnTo>
                  <a:lnTo>
                    <a:pt x="689" y="445"/>
                  </a:lnTo>
                  <a:lnTo>
                    <a:pt x="689" y="445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91" y="446"/>
                  </a:lnTo>
                  <a:lnTo>
                    <a:pt x="692" y="446"/>
                  </a:lnTo>
                  <a:lnTo>
                    <a:pt x="693" y="446"/>
                  </a:lnTo>
                  <a:lnTo>
                    <a:pt x="694" y="447"/>
                  </a:lnTo>
                  <a:lnTo>
                    <a:pt x="695" y="447"/>
                  </a:lnTo>
                  <a:lnTo>
                    <a:pt x="696" y="447"/>
                  </a:lnTo>
                  <a:lnTo>
                    <a:pt x="696" y="448"/>
                  </a:lnTo>
                  <a:lnTo>
                    <a:pt x="697" y="448"/>
                  </a:lnTo>
                  <a:lnTo>
                    <a:pt x="698" y="448"/>
                  </a:lnTo>
                  <a:lnTo>
                    <a:pt x="698" y="449"/>
                  </a:lnTo>
                  <a:lnTo>
                    <a:pt x="699" y="449"/>
                  </a:lnTo>
                  <a:lnTo>
                    <a:pt x="700" y="449"/>
                  </a:lnTo>
                  <a:lnTo>
                    <a:pt x="700" y="450"/>
                  </a:lnTo>
                  <a:lnTo>
                    <a:pt x="701" y="450"/>
                  </a:lnTo>
                  <a:lnTo>
                    <a:pt x="702" y="450"/>
                  </a:lnTo>
                  <a:lnTo>
                    <a:pt x="703" y="450"/>
                  </a:lnTo>
                  <a:lnTo>
                    <a:pt x="703" y="451"/>
                  </a:lnTo>
                  <a:lnTo>
                    <a:pt x="704" y="451"/>
                  </a:lnTo>
                  <a:lnTo>
                    <a:pt x="705" y="451"/>
                  </a:lnTo>
                  <a:lnTo>
                    <a:pt x="705" y="452"/>
                  </a:lnTo>
                  <a:lnTo>
                    <a:pt x="706" y="452"/>
                  </a:lnTo>
                  <a:lnTo>
                    <a:pt x="706" y="453"/>
                  </a:lnTo>
                  <a:lnTo>
                    <a:pt x="707" y="453"/>
                  </a:lnTo>
                  <a:lnTo>
                    <a:pt x="707" y="453"/>
                  </a:lnTo>
                  <a:lnTo>
                    <a:pt x="708" y="453"/>
                  </a:lnTo>
                  <a:lnTo>
                    <a:pt x="708" y="454"/>
                  </a:lnTo>
                  <a:lnTo>
                    <a:pt x="709" y="454"/>
                  </a:lnTo>
                  <a:lnTo>
                    <a:pt x="710" y="454"/>
                  </a:lnTo>
                  <a:lnTo>
                    <a:pt x="710" y="455"/>
                  </a:lnTo>
                  <a:lnTo>
                    <a:pt x="711" y="455"/>
                  </a:lnTo>
                  <a:lnTo>
                    <a:pt x="712" y="455"/>
                  </a:lnTo>
                  <a:lnTo>
                    <a:pt x="713" y="455"/>
                  </a:lnTo>
                  <a:lnTo>
                    <a:pt x="714" y="455"/>
                  </a:lnTo>
                  <a:lnTo>
                    <a:pt x="715" y="455"/>
                  </a:lnTo>
                  <a:lnTo>
                    <a:pt x="716" y="455"/>
                  </a:lnTo>
                  <a:lnTo>
                    <a:pt x="717" y="455"/>
                  </a:lnTo>
                  <a:lnTo>
                    <a:pt x="718" y="455"/>
                  </a:lnTo>
                  <a:lnTo>
                    <a:pt x="719" y="455"/>
                  </a:lnTo>
                  <a:lnTo>
                    <a:pt x="719" y="454"/>
                  </a:lnTo>
                  <a:lnTo>
                    <a:pt x="721" y="454"/>
                  </a:lnTo>
                  <a:lnTo>
                    <a:pt x="723" y="454"/>
                  </a:lnTo>
                  <a:lnTo>
                    <a:pt x="724" y="454"/>
                  </a:lnTo>
                  <a:lnTo>
                    <a:pt x="725" y="454"/>
                  </a:lnTo>
                  <a:lnTo>
                    <a:pt x="726" y="455"/>
                  </a:lnTo>
                  <a:lnTo>
                    <a:pt x="726" y="456"/>
                  </a:lnTo>
                  <a:lnTo>
                    <a:pt x="727" y="457"/>
                  </a:lnTo>
                  <a:lnTo>
                    <a:pt x="726" y="458"/>
                  </a:lnTo>
                  <a:lnTo>
                    <a:pt x="725" y="459"/>
                  </a:lnTo>
                  <a:lnTo>
                    <a:pt x="725" y="460"/>
                  </a:lnTo>
                  <a:lnTo>
                    <a:pt x="725" y="461"/>
                  </a:lnTo>
                  <a:lnTo>
                    <a:pt x="725" y="462"/>
                  </a:lnTo>
                  <a:lnTo>
                    <a:pt x="726" y="462"/>
                  </a:lnTo>
                  <a:lnTo>
                    <a:pt x="728" y="461"/>
                  </a:lnTo>
                  <a:lnTo>
                    <a:pt x="729" y="459"/>
                  </a:lnTo>
                  <a:lnTo>
                    <a:pt x="729" y="458"/>
                  </a:lnTo>
                  <a:lnTo>
                    <a:pt x="730" y="458"/>
                  </a:lnTo>
                  <a:lnTo>
                    <a:pt x="731" y="459"/>
                  </a:lnTo>
                  <a:lnTo>
                    <a:pt x="731" y="460"/>
                  </a:lnTo>
                  <a:lnTo>
                    <a:pt x="732" y="462"/>
                  </a:lnTo>
                  <a:lnTo>
                    <a:pt x="732" y="463"/>
                  </a:lnTo>
                  <a:lnTo>
                    <a:pt x="731" y="464"/>
                  </a:lnTo>
                  <a:lnTo>
                    <a:pt x="730" y="464"/>
                  </a:lnTo>
                  <a:lnTo>
                    <a:pt x="729" y="464"/>
                  </a:lnTo>
                  <a:lnTo>
                    <a:pt x="729" y="465"/>
                  </a:lnTo>
                  <a:lnTo>
                    <a:pt x="730" y="465"/>
                  </a:lnTo>
                  <a:lnTo>
                    <a:pt x="730" y="466"/>
                  </a:lnTo>
                  <a:lnTo>
                    <a:pt x="731" y="466"/>
                  </a:lnTo>
                  <a:lnTo>
                    <a:pt x="732" y="466"/>
                  </a:lnTo>
                  <a:lnTo>
                    <a:pt x="733" y="467"/>
                  </a:lnTo>
                  <a:lnTo>
                    <a:pt x="734" y="467"/>
                  </a:lnTo>
                  <a:lnTo>
                    <a:pt x="734" y="465"/>
                  </a:lnTo>
                  <a:lnTo>
                    <a:pt x="735" y="466"/>
                  </a:lnTo>
                  <a:lnTo>
                    <a:pt x="736" y="467"/>
                  </a:lnTo>
                  <a:lnTo>
                    <a:pt x="738" y="467"/>
                  </a:lnTo>
                  <a:lnTo>
                    <a:pt x="738" y="468"/>
                  </a:lnTo>
                  <a:lnTo>
                    <a:pt x="738" y="470"/>
                  </a:lnTo>
                  <a:lnTo>
                    <a:pt x="740" y="469"/>
                  </a:lnTo>
                  <a:lnTo>
                    <a:pt x="741" y="469"/>
                  </a:lnTo>
                  <a:lnTo>
                    <a:pt x="741" y="470"/>
                  </a:lnTo>
                  <a:lnTo>
                    <a:pt x="739" y="471"/>
                  </a:lnTo>
                  <a:lnTo>
                    <a:pt x="741" y="471"/>
                  </a:lnTo>
                  <a:lnTo>
                    <a:pt x="742" y="471"/>
                  </a:lnTo>
                  <a:lnTo>
                    <a:pt x="742" y="472"/>
                  </a:lnTo>
                  <a:lnTo>
                    <a:pt x="740" y="473"/>
                  </a:lnTo>
                  <a:lnTo>
                    <a:pt x="741" y="474"/>
                  </a:lnTo>
                  <a:lnTo>
                    <a:pt x="742" y="473"/>
                  </a:lnTo>
                  <a:lnTo>
                    <a:pt x="743" y="473"/>
                  </a:lnTo>
                  <a:lnTo>
                    <a:pt x="743" y="474"/>
                  </a:lnTo>
                  <a:lnTo>
                    <a:pt x="743" y="475"/>
                  </a:lnTo>
                  <a:lnTo>
                    <a:pt x="744" y="475"/>
                  </a:lnTo>
                  <a:lnTo>
                    <a:pt x="745" y="475"/>
                  </a:lnTo>
                  <a:lnTo>
                    <a:pt x="745" y="476"/>
                  </a:lnTo>
                  <a:lnTo>
                    <a:pt x="746" y="475"/>
                  </a:lnTo>
                  <a:lnTo>
                    <a:pt x="747" y="474"/>
                  </a:lnTo>
                  <a:lnTo>
                    <a:pt x="747" y="473"/>
                  </a:lnTo>
                  <a:lnTo>
                    <a:pt x="746" y="473"/>
                  </a:lnTo>
                  <a:lnTo>
                    <a:pt x="745" y="472"/>
                  </a:lnTo>
                  <a:lnTo>
                    <a:pt x="746" y="472"/>
                  </a:lnTo>
                  <a:lnTo>
                    <a:pt x="747" y="472"/>
                  </a:lnTo>
                  <a:lnTo>
                    <a:pt x="747" y="473"/>
                  </a:lnTo>
                  <a:lnTo>
                    <a:pt x="748" y="473"/>
                  </a:lnTo>
                  <a:lnTo>
                    <a:pt x="748" y="474"/>
                  </a:lnTo>
                  <a:lnTo>
                    <a:pt x="749" y="475"/>
                  </a:lnTo>
                  <a:lnTo>
                    <a:pt x="749" y="476"/>
                  </a:lnTo>
                  <a:lnTo>
                    <a:pt x="749" y="477"/>
                  </a:lnTo>
                  <a:lnTo>
                    <a:pt x="748" y="477"/>
                  </a:lnTo>
                  <a:lnTo>
                    <a:pt x="747" y="477"/>
                  </a:lnTo>
                  <a:lnTo>
                    <a:pt x="746" y="477"/>
                  </a:lnTo>
                  <a:lnTo>
                    <a:pt x="746" y="478"/>
                  </a:lnTo>
                  <a:lnTo>
                    <a:pt x="748" y="479"/>
                  </a:lnTo>
                  <a:lnTo>
                    <a:pt x="749" y="480"/>
                  </a:lnTo>
                  <a:lnTo>
                    <a:pt x="750" y="480"/>
                  </a:lnTo>
                  <a:lnTo>
                    <a:pt x="752" y="481"/>
                  </a:lnTo>
                  <a:lnTo>
                    <a:pt x="753" y="479"/>
                  </a:lnTo>
                  <a:lnTo>
                    <a:pt x="754" y="478"/>
                  </a:lnTo>
                  <a:lnTo>
                    <a:pt x="755" y="478"/>
                  </a:lnTo>
                  <a:lnTo>
                    <a:pt x="756" y="478"/>
                  </a:lnTo>
                  <a:lnTo>
                    <a:pt x="757" y="479"/>
                  </a:lnTo>
                  <a:lnTo>
                    <a:pt x="756" y="479"/>
                  </a:lnTo>
                  <a:lnTo>
                    <a:pt x="746" y="487"/>
                  </a:lnTo>
                  <a:lnTo>
                    <a:pt x="741" y="490"/>
                  </a:lnTo>
                  <a:lnTo>
                    <a:pt x="741" y="491"/>
                  </a:lnTo>
                  <a:lnTo>
                    <a:pt x="737" y="494"/>
                  </a:lnTo>
                  <a:lnTo>
                    <a:pt x="736" y="494"/>
                  </a:lnTo>
                  <a:lnTo>
                    <a:pt x="732" y="497"/>
                  </a:lnTo>
                  <a:lnTo>
                    <a:pt x="731" y="498"/>
                  </a:lnTo>
                  <a:lnTo>
                    <a:pt x="728" y="500"/>
                  </a:lnTo>
                  <a:lnTo>
                    <a:pt x="727" y="501"/>
                  </a:lnTo>
                  <a:lnTo>
                    <a:pt x="723" y="504"/>
                  </a:lnTo>
                  <a:lnTo>
                    <a:pt x="721" y="505"/>
                  </a:lnTo>
                  <a:lnTo>
                    <a:pt x="720" y="506"/>
                  </a:lnTo>
                  <a:lnTo>
                    <a:pt x="717" y="508"/>
                  </a:lnTo>
                  <a:lnTo>
                    <a:pt x="717" y="509"/>
                  </a:lnTo>
                  <a:lnTo>
                    <a:pt x="712" y="512"/>
                  </a:lnTo>
                  <a:lnTo>
                    <a:pt x="710" y="513"/>
                  </a:lnTo>
                  <a:lnTo>
                    <a:pt x="709" y="515"/>
                  </a:lnTo>
                  <a:lnTo>
                    <a:pt x="703" y="518"/>
                  </a:lnTo>
                  <a:lnTo>
                    <a:pt x="702" y="520"/>
                  </a:lnTo>
                  <a:lnTo>
                    <a:pt x="701" y="520"/>
                  </a:lnTo>
                  <a:lnTo>
                    <a:pt x="700" y="521"/>
                  </a:lnTo>
                  <a:lnTo>
                    <a:pt x="698" y="523"/>
                  </a:lnTo>
                  <a:lnTo>
                    <a:pt x="697" y="523"/>
                  </a:lnTo>
                  <a:lnTo>
                    <a:pt x="696" y="524"/>
                  </a:lnTo>
                  <a:lnTo>
                    <a:pt x="695" y="525"/>
                  </a:lnTo>
                  <a:lnTo>
                    <a:pt x="694" y="525"/>
                  </a:lnTo>
                  <a:lnTo>
                    <a:pt x="694" y="525"/>
                  </a:lnTo>
                  <a:lnTo>
                    <a:pt x="693" y="525"/>
                  </a:lnTo>
                  <a:lnTo>
                    <a:pt x="693" y="526"/>
                  </a:lnTo>
                  <a:lnTo>
                    <a:pt x="691" y="526"/>
                  </a:lnTo>
                  <a:lnTo>
                    <a:pt x="691" y="527"/>
                  </a:lnTo>
                  <a:lnTo>
                    <a:pt x="690" y="527"/>
                  </a:lnTo>
                  <a:lnTo>
                    <a:pt x="689" y="528"/>
                  </a:lnTo>
                  <a:lnTo>
                    <a:pt x="689" y="529"/>
                  </a:lnTo>
                  <a:lnTo>
                    <a:pt x="688" y="530"/>
                  </a:lnTo>
                  <a:lnTo>
                    <a:pt x="679" y="537"/>
                  </a:lnTo>
                  <a:lnTo>
                    <a:pt x="677" y="538"/>
                  </a:lnTo>
                  <a:lnTo>
                    <a:pt x="676" y="539"/>
                  </a:lnTo>
                  <a:lnTo>
                    <a:pt x="672" y="542"/>
                  </a:lnTo>
                  <a:lnTo>
                    <a:pt x="668" y="545"/>
                  </a:lnTo>
                  <a:lnTo>
                    <a:pt x="667" y="546"/>
                  </a:lnTo>
                  <a:lnTo>
                    <a:pt x="661" y="550"/>
                  </a:lnTo>
                  <a:lnTo>
                    <a:pt x="659" y="551"/>
                  </a:lnTo>
                  <a:lnTo>
                    <a:pt x="657" y="556"/>
                  </a:lnTo>
                  <a:lnTo>
                    <a:pt x="657" y="558"/>
                  </a:lnTo>
                  <a:lnTo>
                    <a:pt x="653" y="569"/>
                  </a:lnTo>
                  <a:lnTo>
                    <a:pt x="651" y="574"/>
                  </a:lnTo>
                  <a:lnTo>
                    <a:pt x="650" y="577"/>
                  </a:lnTo>
                  <a:lnTo>
                    <a:pt x="649" y="580"/>
                  </a:lnTo>
                  <a:lnTo>
                    <a:pt x="648" y="582"/>
                  </a:lnTo>
                  <a:lnTo>
                    <a:pt x="648" y="583"/>
                  </a:lnTo>
                  <a:lnTo>
                    <a:pt x="648" y="584"/>
                  </a:lnTo>
                  <a:lnTo>
                    <a:pt x="646" y="588"/>
                  </a:lnTo>
                  <a:lnTo>
                    <a:pt x="645" y="592"/>
                  </a:lnTo>
                  <a:lnTo>
                    <a:pt x="644" y="594"/>
                  </a:lnTo>
                  <a:lnTo>
                    <a:pt x="644" y="595"/>
                  </a:lnTo>
                  <a:lnTo>
                    <a:pt x="643" y="597"/>
                  </a:lnTo>
                  <a:lnTo>
                    <a:pt x="640" y="605"/>
                  </a:lnTo>
                  <a:lnTo>
                    <a:pt x="639" y="608"/>
                  </a:lnTo>
                  <a:lnTo>
                    <a:pt x="638" y="610"/>
                  </a:lnTo>
                  <a:lnTo>
                    <a:pt x="637" y="611"/>
                  </a:lnTo>
                  <a:lnTo>
                    <a:pt x="637" y="612"/>
                  </a:lnTo>
                  <a:lnTo>
                    <a:pt x="635" y="618"/>
                  </a:lnTo>
                  <a:lnTo>
                    <a:pt x="635" y="619"/>
                  </a:lnTo>
                  <a:lnTo>
                    <a:pt x="634" y="620"/>
                  </a:lnTo>
                  <a:lnTo>
                    <a:pt x="633" y="624"/>
                  </a:lnTo>
                  <a:lnTo>
                    <a:pt x="632" y="627"/>
                  </a:lnTo>
                  <a:lnTo>
                    <a:pt x="631" y="630"/>
                  </a:lnTo>
                  <a:lnTo>
                    <a:pt x="629" y="634"/>
                  </a:lnTo>
                  <a:lnTo>
                    <a:pt x="628" y="638"/>
                  </a:lnTo>
                  <a:lnTo>
                    <a:pt x="627" y="640"/>
                  </a:lnTo>
                  <a:lnTo>
                    <a:pt x="627" y="642"/>
                  </a:lnTo>
                  <a:lnTo>
                    <a:pt x="624" y="649"/>
                  </a:lnTo>
                  <a:lnTo>
                    <a:pt x="624" y="650"/>
                  </a:lnTo>
                  <a:lnTo>
                    <a:pt x="623" y="652"/>
                  </a:lnTo>
                  <a:lnTo>
                    <a:pt x="621" y="658"/>
                  </a:lnTo>
                  <a:lnTo>
                    <a:pt x="619" y="664"/>
                  </a:lnTo>
                  <a:lnTo>
                    <a:pt x="618" y="666"/>
                  </a:lnTo>
                  <a:lnTo>
                    <a:pt x="617" y="670"/>
                  </a:lnTo>
                  <a:lnTo>
                    <a:pt x="617" y="671"/>
                  </a:lnTo>
                  <a:lnTo>
                    <a:pt x="617" y="672"/>
                  </a:lnTo>
                  <a:lnTo>
                    <a:pt x="618" y="672"/>
                  </a:lnTo>
                  <a:lnTo>
                    <a:pt x="618" y="673"/>
                  </a:lnTo>
                  <a:lnTo>
                    <a:pt x="617" y="673"/>
                  </a:lnTo>
                  <a:lnTo>
                    <a:pt x="616" y="673"/>
                  </a:lnTo>
                  <a:lnTo>
                    <a:pt x="616" y="674"/>
                  </a:lnTo>
                  <a:lnTo>
                    <a:pt x="617" y="674"/>
                  </a:lnTo>
                  <a:lnTo>
                    <a:pt x="617" y="675"/>
                  </a:lnTo>
                  <a:lnTo>
                    <a:pt x="618" y="675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7"/>
                  </a:lnTo>
                  <a:lnTo>
                    <a:pt x="618" y="678"/>
                  </a:lnTo>
                  <a:lnTo>
                    <a:pt x="618" y="679"/>
                  </a:lnTo>
                  <a:lnTo>
                    <a:pt x="619" y="680"/>
                  </a:lnTo>
                  <a:lnTo>
                    <a:pt x="620" y="681"/>
                  </a:lnTo>
                  <a:lnTo>
                    <a:pt x="621" y="681"/>
                  </a:lnTo>
                  <a:lnTo>
                    <a:pt x="622" y="681"/>
                  </a:lnTo>
                  <a:lnTo>
                    <a:pt x="621" y="682"/>
                  </a:lnTo>
                  <a:lnTo>
                    <a:pt x="622" y="682"/>
                  </a:lnTo>
                  <a:lnTo>
                    <a:pt x="623" y="682"/>
                  </a:lnTo>
                  <a:lnTo>
                    <a:pt x="623" y="683"/>
                  </a:lnTo>
                  <a:lnTo>
                    <a:pt x="624" y="683"/>
                  </a:lnTo>
                  <a:lnTo>
                    <a:pt x="624" y="684"/>
                  </a:lnTo>
                  <a:lnTo>
                    <a:pt x="625" y="684"/>
                  </a:lnTo>
                  <a:lnTo>
                    <a:pt x="625" y="685"/>
                  </a:lnTo>
                  <a:lnTo>
                    <a:pt x="626" y="685"/>
                  </a:lnTo>
                  <a:lnTo>
                    <a:pt x="626" y="686"/>
                  </a:lnTo>
                  <a:lnTo>
                    <a:pt x="627" y="686"/>
                  </a:lnTo>
                  <a:lnTo>
                    <a:pt x="628" y="686"/>
                  </a:lnTo>
                  <a:lnTo>
                    <a:pt x="629" y="686"/>
                  </a:lnTo>
                  <a:lnTo>
                    <a:pt x="627" y="687"/>
                  </a:lnTo>
                  <a:lnTo>
                    <a:pt x="622" y="689"/>
                  </a:lnTo>
                  <a:lnTo>
                    <a:pt x="621" y="689"/>
                  </a:lnTo>
                  <a:lnTo>
                    <a:pt x="616" y="690"/>
                  </a:lnTo>
                  <a:lnTo>
                    <a:pt x="615" y="691"/>
                  </a:lnTo>
                  <a:lnTo>
                    <a:pt x="614" y="691"/>
                  </a:lnTo>
                  <a:lnTo>
                    <a:pt x="612" y="692"/>
                  </a:lnTo>
                  <a:lnTo>
                    <a:pt x="610" y="693"/>
                  </a:lnTo>
                  <a:lnTo>
                    <a:pt x="608" y="694"/>
                  </a:lnTo>
                  <a:lnTo>
                    <a:pt x="604" y="695"/>
                  </a:lnTo>
                  <a:lnTo>
                    <a:pt x="602" y="695"/>
                  </a:lnTo>
                  <a:lnTo>
                    <a:pt x="601" y="696"/>
                  </a:lnTo>
                  <a:lnTo>
                    <a:pt x="598" y="697"/>
                  </a:lnTo>
                  <a:lnTo>
                    <a:pt x="597" y="697"/>
                  </a:lnTo>
                  <a:lnTo>
                    <a:pt x="596" y="697"/>
                  </a:lnTo>
                  <a:lnTo>
                    <a:pt x="590" y="699"/>
                  </a:lnTo>
                  <a:lnTo>
                    <a:pt x="585" y="701"/>
                  </a:lnTo>
                  <a:lnTo>
                    <a:pt x="582" y="702"/>
                  </a:lnTo>
                  <a:lnTo>
                    <a:pt x="581" y="702"/>
                  </a:lnTo>
                  <a:lnTo>
                    <a:pt x="578" y="703"/>
                  </a:lnTo>
                  <a:lnTo>
                    <a:pt x="577" y="703"/>
                  </a:lnTo>
                  <a:lnTo>
                    <a:pt x="573" y="705"/>
                  </a:lnTo>
                  <a:lnTo>
                    <a:pt x="572" y="705"/>
                  </a:lnTo>
                  <a:lnTo>
                    <a:pt x="568" y="706"/>
                  </a:lnTo>
                  <a:lnTo>
                    <a:pt x="560" y="709"/>
                  </a:lnTo>
                  <a:lnTo>
                    <a:pt x="559" y="709"/>
                  </a:lnTo>
                  <a:lnTo>
                    <a:pt x="557" y="708"/>
                  </a:lnTo>
                  <a:lnTo>
                    <a:pt x="553" y="705"/>
                  </a:lnTo>
                  <a:lnTo>
                    <a:pt x="547" y="700"/>
                  </a:lnTo>
                  <a:lnTo>
                    <a:pt x="546" y="699"/>
                  </a:lnTo>
                  <a:lnTo>
                    <a:pt x="542" y="696"/>
                  </a:lnTo>
                  <a:lnTo>
                    <a:pt x="541" y="694"/>
                  </a:lnTo>
                  <a:lnTo>
                    <a:pt x="540" y="693"/>
                  </a:lnTo>
                  <a:lnTo>
                    <a:pt x="539" y="693"/>
                  </a:lnTo>
                  <a:lnTo>
                    <a:pt x="538" y="692"/>
                  </a:lnTo>
                  <a:lnTo>
                    <a:pt x="531" y="687"/>
                  </a:lnTo>
                  <a:lnTo>
                    <a:pt x="527" y="683"/>
                  </a:lnTo>
                  <a:lnTo>
                    <a:pt x="524" y="681"/>
                  </a:lnTo>
                  <a:lnTo>
                    <a:pt x="524" y="680"/>
                  </a:lnTo>
                  <a:lnTo>
                    <a:pt x="523" y="680"/>
                  </a:lnTo>
                  <a:lnTo>
                    <a:pt x="523" y="679"/>
                  </a:lnTo>
                  <a:lnTo>
                    <a:pt x="521" y="672"/>
                  </a:lnTo>
                  <a:lnTo>
                    <a:pt x="520" y="671"/>
                  </a:lnTo>
                  <a:lnTo>
                    <a:pt x="519" y="668"/>
                  </a:lnTo>
                  <a:lnTo>
                    <a:pt x="518" y="665"/>
                  </a:lnTo>
                  <a:lnTo>
                    <a:pt x="516" y="660"/>
                  </a:lnTo>
                  <a:lnTo>
                    <a:pt x="515" y="658"/>
                  </a:lnTo>
                  <a:lnTo>
                    <a:pt x="515" y="657"/>
                  </a:lnTo>
                  <a:lnTo>
                    <a:pt x="514" y="656"/>
                  </a:lnTo>
                  <a:lnTo>
                    <a:pt x="514" y="654"/>
                  </a:lnTo>
                  <a:lnTo>
                    <a:pt x="513" y="652"/>
                  </a:lnTo>
                  <a:lnTo>
                    <a:pt x="511" y="648"/>
                  </a:lnTo>
                  <a:lnTo>
                    <a:pt x="511" y="646"/>
                  </a:lnTo>
                  <a:lnTo>
                    <a:pt x="508" y="640"/>
                  </a:lnTo>
                  <a:lnTo>
                    <a:pt x="507" y="636"/>
                  </a:lnTo>
                  <a:lnTo>
                    <a:pt x="506" y="635"/>
                  </a:lnTo>
                  <a:lnTo>
                    <a:pt x="506" y="633"/>
                  </a:lnTo>
                  <a:lnTo>
                    <a:pt x="504" y="629"/>
                  </a:lnTo>
                  <a:lnTo>
                    <a:pt x="502" y="624"/>
                  </a:lnTo>
                  <a:lnTo>
                    <a:pt x="502" y="623"/>
                  </a:lnTo>
                  <a:lnTo>
                    <a:pt x="502" y="622"/>
                  </a:lnTo>
                  <a:lnTo>
                    <a:pt x="501" y="621"/>
                  </a:lnTo>
                  <a:lnTo>
                    <a:pt x="500" y="618"/>
                  </a:lnTo>
                  <a:lnTo>
                    <a:pt x="500" y="617"/>
                  </a:lnTo>
                  <a:lnTo>
                    <a:pt x="498" y="613"/>
                  </a:lnTo>
                  <a:lnTo>
                    <a:pt x="498" y="612"/>
                  </a:lnTo>
                  <a:lnTo>
                    <a:pt x="497" y="610"/>
                  </a:lnTo>
                  <a:lnTo>
                    <a:pt x="496" y="608"/>
                  </a:lnTo>
                  <a:lnTo>
                    <a:pt x="495" y="604"/>
                  </a:lnTo>
                  <a:lnTo>
                    <a:pt x="494" y="604"/>
                  </a:lnTo>
                  <a:lnTo>
                    <a:pt x="494" y="603"/>
                  </a:lnTo>
                  <a:lnTo>
                    <a:pt x="493" y="603"/>
                  </a:lnTo>
                  <a:lnTo>
                    <a:pt x="492" y="603"/>
                  </a:lnTo>
                  <a:lnTo>
                    <a:pt x="491" y="602"/>
                  </a:lnTo>
                  <a:lnTo>
                    <a:pt x="490" y="602"/>
                  </a:lnTo>
                  <a:lnTo>
                    <a:pt x="490" y="603"/>
                  </a:lnTo>
                  <a:lnTo>
                    <a:pt x="491" y="603"/>
                  </a:lnTo>
                  <a:lnTo>
                    <a:pt x="490" y="603"/>
                  </a:lnTo>
                  <a:lnTo>
                    <a:pt x="490" y="602"/>
                  </a:lnTo>
                  <a:lnTo>
                    <a:pt x="489" y="602"/>
                  </a:lnTo>
                  <a:lnTo>
                    <a:pt x="489" y="603"/>
                  </a:lnTo>
                  <a:lnTo>
                    <a:pt x="488" y="603"/>
                  </a:lnTo>
                  <a:lnTo>
                    <a:pt x="488" y="604"/>
                  </a:lnTo>
                  <a:lnTo>
                    <a:pt x="487" y="604"/>
                  </a:lnTo>
                  <a:lnTo>
                    <a:pt x="486" y="604"/>
                  </a:lnTo>
                  <a:lnTo>
                    <a:pt x="485" y="604"/>
                  </a:lnTo>
                  <a:lnTo>
                    <a:pt x="485" y="605"/>
                  </a:lnTo>
                  <a:lnTo>
                    <a:pt x="484" y="605"/>
                  </a:lnTo>
                  <a:lnTo>
                    <a:pt x="483" y="604"/>
                  </a:lnTo>
                  <a:lnTo>
                    <a:pt x="482" y="604"/>
                  </a:lnTo>
                  <a:lnTo>
                    <a:pt x="481" y="604"/>
                  </a:lnTo>
                  <a:lnTo>
                    <a:pt x="481" y="605"/>
                  </a:lnTo>
                  <a:lnTo>
                    <a:pt x="480" y="605"/>
                  </a:lnTo>
                  <a:lnTo>
                    <a:pt x="480" y="604"/>
                  </a:lnTo>
                  <a:lnTo>
                    <a:pt x="480" y="605"/>
                  </a:lnTo>
                  <a:lnTo>
                    <a:pt x="479" y="605"/>
                  </a:lnTo>
                  <a:lnTo>
                    <a:pt x="478" y="605"/>
                  </a:lnTo>
                  <a:lnTo>
                    <a:pt x="478" y="606"/>
                  </a:lnTo>
                  <a:lnTo>
                    <a:pt x="477" y="606"/>
                  </a:lnTo>
                  <a:lnTo>
                    <a:pt x="476" y="606"/>
                  </a:lnTo>
                  <a:lnTo>
                    <a:pt x="476" y="607"/>
                  </a:lnTo>
                  <a:lnTo>
                    <a:pt x="475" y="607"/>
                  </a:lnTo>
                  <a:lnTo>
                    <a:pt x="474" y="608"/>
                  </a:lnTo>
                  <a:lnTo>
                    <a:pt x="473" y="607"/>
                  </a:lnTo>
                  <a:lnTo>
                    <a:pt x="473" y="606"/>
                  </a:lnTo>
                  <a:lnTo>
                    <a:pt x="472" y="606"/>
                  </a:lnTo>
                  <a:lnTo>
                    <a:pt x="472" y="607"/>
                  </a:lnTo>
                  <a:lnTo>
                    <a:pt x="471" y="607"/>
                  </a:lnTo>
                  <a:lnTo>
                    <a:pt x="470" y="608"/>
                  </a:lnTo>
                  <a:lnTo>
                    <a:pt x="469" y="609"/>
                  </a:lnTo>
                  <a:lnTo>
                    <a:pt x="469" y="608"/>
                  </a:lnTo>
                  <a:lnTo>
                    <a:pt x="469" y="608"/>
                  </a:lnTo>
                  <a:lnTo>
                    <a:pt x="468" y="608"/>
                  </a:lnTo>
                  <a:lnTo>
                    <a:pt x="467" y="608"/>
                  </a:lnTo>
                  <a:lnTo>
                    <a:pt x="467" y="609"/>
                  </a:lnTo>
                  <a:lnTo>
                    <a:pt x="466" y="609"/>
                  </a:lnTo>
                  <a:lnTo>
                    <a:pt x="465" y="609"/>
                  </a:lnTo>
                  <a:lnTo>
                    <a:pt x="464" y="608"/>
                  </a:lnTo>
                  <a:lnTo>
                    <a:pt x="465" y="608"/>
                  </a:lnTo>
                  <a:lnTo>
                    <a:pt x="465" y="607"/>
                  </a:lnTo>
                  <a:lnTo>
                    <a:pt x="464" y="607"/>
                  </a:lnTo>
                  <a:lnTo>
                    <a:pt x="463" y="607"/>
                  </a:lnTo>
                  <a:lnTo>
                    <a:pt x="463" y="606"/>
                  </a:lnTo>
                  <a:lnTo>
                    <a:pt x="462" y="606"/>
                  </a:lnTo>
                  <a:lnTo>
                    <a:pt x="462" y="607"/>
                  </a:lnTo>
                  <a:lnTo>
                    <a:pt x="462" y="606"/>
                  </a:lnTo>
                  <a:lnTo>
                    <a:pt x="461" y="606"/>
                  </a:lnTo>
                  <a:lnTo>
                    <a:pt x="461" y="605"/>
                  </a:lnTo>
                  <a:lnTo>
                    <a:pt x="461" y="604"/>
                  </a:lnTo>
                  <a:lnTo>
                    <a:pt x="460" y="604"/>
                  </a:lnTo>
                  <a:lnTo>
                    <a:pt x="459" y="604"/>
                  </a:lnTo>
                  <a:lnTo>
                    <a:pt x="459" y="605"/>
                  </a:lnTo>
                  <a:lnTo>
                    <a:pt x="458" y="604"/>
                  </a:lnTo>
                  <a:lnTo>
                    <a:pt x="456" y="603"/>
                  </a:lnTo>
                  <a:lnTo>
                    <a:pt x="455" y="603"/>
                  </a:lnTo>
                  <a:lnTo>
                    <a:pt x="455" y="604"/>
                  </a:lnTo>
                  <a:lnTo>
                    <a:pt x="454" y="604"/>
                  </a:lnTo>
                  <a:lnTo>
                    <a:pt x="453" y="604"/>
                  </a:lnTo>
                  <a:lnTo>
                    <a:pt x="452" y="604"/>
                  </a:lnTo>
                  <a:lnTo>
                    <a:pt x="452" y="603"/>
                  </a:lnTo>
                  <a:lnTo>
                    <a:pt x="451" y="603"/>
                  </a:lnTo>
                  <a:lnTo>
                    <a:pt x="450" y="602"/>
                  </a:lnTo>
                  <a:lnTo>
                    <a:pt x="449" y="601"/>
                  </a:lnTo>
                  <a:lnTo>
                    <a:pt x="449" y="602"/>
                  </a:lnTo>
                  <a:lnTo>
                    <a:pt x="448" y="602"/>
                  </a:lnTo>
                  <a:lnTo>
                    <a:pt x="447" y="602"/>
                  </a:lnTo>
                  <a:lnTo>
                    <a:pt x="447" y="601"/>
                  </a:lnTo>
                  <a:lnTo>
                    <a:pt x="447" y="600"/>
                  </a:lnTo>
                  <a:lnTo>
                    <a:pt x="447" y="599"/>
                  </a:lnTo>
                  <a:lnTo>
                    <a:pt x="446" y="599"/>
                  </a:lnTo>
                  <a:lnTo>
                    <a:pt x="445" y="599"/>
                  </a:lnTo>
                  <a:lnTo>
                    <a:pt x="445" y="598"/>
                  </a:lnTo>
                  <a:lnTo>
                    <a:pt x="444" y="599"/>
                  </a:lnTo>
                  <a:lnTo>
                    <a:pt x="443" y="599"/>
                  </a:lnTo>
                  <a:lnTo>
                    <a:pt x="443" y="598"/>
                  </a:lnTo>
                  <a:lnTo>
                    <a:pt x="442" y="598"/>
                  </a:lnTo>
                  <a:lnTo>
                    <a:pt x="442" y="597"/>
                  </a:lnTo>
                  <a:lnTo>
                    <a:pt x="442" y="598"/>
                  </a:lnTo>
                  <a:lnTo>
                    <a:pt x="441" y="598"/>
                  </a:lnTo>
                  <a:lnTo>
                    <a:pt x="440" y="598"/>
                  </a:lnTo>
                  <a:lnTo>
                    <a:pt x="440" y="599"/>
                  </a:lnTo>
                  <a:lnTo>
                    <a:pt x="441" y="599"/>
                  </a:lnTo>
                  <a:lnTo>
                    <a:pt x="440" y="600"/>
                  </a:lnTo>
                  <a:lnTo>
                    <a:pt x="439" y="600"/>
                  </a:lnTo>
                  <a:lnTo>
                    <a:pt x="439" y="599"/>
                  </a:lnTo>
                  <a:lnTo>
                    <a:pt x="438" y="599"/>
                  </a:lnTo>
                  <a:lnTo>
                    <a:pt x="438" y="598"/>
                  </a:lnTo>
                  <a:lnTo>
                    <a:pt x="437" y="598"/>
                  </a:lnTo>
                  <a:lnTo>
                    <a:pt x="436" y="598"/>
                  </a:lnTo>
                  <a:lnTo>
                    <a:pt x="434" y="598"/>
                  </a:lnTo>
                  <a:lnTo>
                    <a:pt x="434" y="597"/>
                  </a:lnTo>
                  <a:lnTo>
                    <a:pt x="433" y="597"/>
                  </a:lnTo>
                  <a:lnTo>
                    <a:pt x="433" y="598"/>
                  </a:lnTo>
                  <a:lnTo>
                    <a:pt x="432" y="598"/>
                  </a:lnTo>
                  <a:lnTo>
                    <a:pt x="432" y="597"/>
                  </a:lnTo>
                  <a:lnTo>
                    <a:pt x="431" y="598"/>
                  </a:lnTo>
                  <a:lnTo>
                    <a:pt x="430" y="598"/>
                  </a:lnTo>
                  <a:lnTo>
                    <a:pt x="429" y="597"/>
                  </a:lnTo>
                  <a:lnTo>
                    <a:pt x="428" y="597"/>
                  </a:lnTo>
                  <a:lnTo>
                    <a:pt x="427" y="598"/>
                  </a:lnTo>
                  <a:lnTo>
                    <a:pt x="426" y="597"/>
                  </a:lnTo>
                  <a:lnTo>
                    <a:pt x="425" y="597"/>
                  </a:lnTo>
                  <a:lnTo>
                    <a:pt x="424" y="597"/>
                  </a:lnTo>
                  <a:lnTo>
                    <a:pt x="423" y="597"/>
                  </a:lnTo>
                  <a:lnTo>
                    <a:pt x="423" y="597"/>
                  </a:lnTo>
                  <a:lnTo>
                    <a:pt x="422" y="597"/>
                  </a:lnTo>
                  <a:lnTo>
                    <a:pt x="422" y="596"/>
                  </a:lnTo>
                  <a:lnTo>
                    <a:pt x="421" y="597"/>
                  </a:lnTo>
                  <a:lnTo>
                    <a:pt x="421" y="596"/>
                  </a:lnTo>
                  <a:lnTo>
                    <a:pt x="420" y="595"/>
                  </a:lnTo>
                  <a:lnTo>
                    <a:pt x="420" y="594"/>
                  </a:lnTo>
                  <a:lnTo>
                    <a:pt x="419" y="594"/>
                  </a:lnTo>
                  <a:lnTo>
                    <a:pt x="419" y="593"/>
                  </a:lnTo>
                  <a:lnTo>
                    <a:pt x="419" y="592"/>
                  </a:lnTo>
                  <a:lnTo>
                    <a:pt x="418" y="592"/>
                  </a:lnTo>
                  <a:lnTo>
                    <a:pt x="418" y="591"/>
                  </a:lnTo>
                  <a:lnTo>
                    <a:pt x="417" y="592"/>
                  </a:lnTo>
                  <a:lnTo>
                    <a:pt x="417" y="591"/>
                  </a:lnTo>
                  <a:lnTo>
                    <a:pt x="416" y="591"/>
                  </a:lnTo>
                  <a:lnTo>
                    <a:pt x="415" y="591"/>
                  </a:lnTo>
                  <a:lnTo>
                    <a:pt x="415" y="592"/>
                  </a:lnTo>
                  <a:lnTo>
                    <a:pt x="414" y="592"/>
                  </a:lnTo>
                  <a:lnTo>
                    <a:pt x="414" y="593"/>
                  </a:lnTo>
                  <a:lnTo>
                    <a:pt x="413" y="594"/>
                  </a:lnTo>
                  <a:lnTo>
                    <a:pt x="413" y="593"/>
                  </a:lnTo>
                  <a:lnTo>
                    <a:pt x="412" y="594"/>
                  </a:lnTo>
                  <a:lnTo>
                    <a:pt x="411" y="595"/>
                  </a:lnTo>
                  <a:lnTo>
                    <a:pt x="410" y="595"/>
                  </a:lnTo>
                  <a:lnTo>
                    <a:pt x="409" y="595"/>
                  </a:lnTo>
                  <a:lnTo>
                    <a:pt x="409" y="596"/>
                  </a:lnTo>
                  <a:lnTo>
                    <a:pt x="408" y="596"/>
                  </a:lnTo>
                  <a:lnTo>
                    <a:pt x="408" y="597"/>
                  </a:lnTo>
                  <a:lnTo>
                    <a:pt x="407" y="597"/>
                  </a:lnTo>
                  <a:lnTo>
                    <a:pt x="407" y="597"/>
                  </a:lnTo>
                  <a:lnTo>
                    <a:pt x="406" y="597"/>
                  </a:lnTo>
                  <a:lnTo>
                    <a:pt x="406" y="598"/>
                  </a:lnTo>
                  <a:lnTo>
                    <a:pt x="405" y="598"/>
                  </a:lnTo>
                  <a:lnTo>
                    <a:pt x="405" y="597"/>
                  </a:lnTo>
                  <a:lnTo>
                    <a:pt x="404" y="597"/>
                  </a:lnTo>
                  <a:lnTo>
                    <a:pt x="403" y="597"/>
                  </a:lnTo>
                  <a:lnTo>
                    <a:pt x="402" y="598"/>
                  </a:lnTo>
                  <a:lnTo>
                    <a:pt x="402" y="599"/>
                  </a:lnTo>
                  <a:lnTo>
                    <a:pt x="401" y="599"/>
                  </a:lnTo>
                  <a:lnTo>
                    <a:pt x="401" y="600"/>
                  </a:lnTo>
                  <a:lnTo>
                    <a:pt x="400" y="600"/>
                  </a:lnTo>
                  <a:lnTo>
                    <a:pt x="400" y="601"/>
                  </a:lnTo>
                  <a:lnTo>
                    <a:pt x="400" y="602"/>
                  </a:lnTo>
                  <a:lnTo>
                    <a:pt x="400" y="603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7" y="604"/>
                  </a:lnTo>
                  <a:lnTo>
                    <a:pt x="396" y="604"/>
                  </a:lnTo>
                  <a:lnTo>
                    <a:pt x="395" y="604"/>
                  </a:lnTo>
                  <a:lnTo>
                    <a:pt x="395" y="604"/>
                  </a:lnTo>
                  <a:lnTo>
                    <a:pt x="394" y="604"/>
                  </a:lnTo>
                  <a:lnTo>
                    <a:pt x="394" y="603"/>
                  </a:lnTo>
                  <a:lnTo>
                    <a:pt x="393" y="604"/>
                  </a:lnTo>
                  <a:lnTo>
                    <a:pt x="392" y="604"/>
                  </a:lnTo>
                  <a:lnTo>
                    <a:pt x="391" y="604"/>
                  </a:lnTo>
                  <a:lnTo>
                    <a:pt x="390" y="604"/>
                  </a:lnTo>
                  <a:lnTo>
                    <a:pt x="390" y="603"/>
                  </a:lnTo>
                  <a:lnTo>
                    <a:pt x="389" y="604"/>
                  </a:lnTo>
                  <a:lnTo>
                    <a:pt x="388" y="603"/>
                  </a:lnTo>
                  <a:lnTo>
                    <a:pt x="387" y="603"/>
                  </a:lnTo>
                  <a:lnTo>
                    <a:pt x="386" y="603"/>
                  </a:lnTo>
                  <a:lnTo>
                    <a:pt x="385" y="604"/>
                  </a:lnTo>
                  <a:lnTo>
                    <a:pt x="384" y="604"/>
                  </a:lnTo>
                  <a:lnTo>
                    <a:pt x="384" y="605"/>
                  </a:lnTo>
                  <a:lnTo>
                    <a:pt x="383" y="605"/>
                  </a:lnTo>
                  <a:lnTo>
                    <a:pt x="382" y="605"/>
                  </a:lnTo>
                  <a:lnTo>
                    <a:pt x="381" y="605"/>
                  </a:lnTo>
                  <a:lnTo>
                    <a:pt x="380" y="605"/>
                  </a:lnTo>
                  <a:lnTo>
                    <a:pt x="380" y="604"/>
                  </a:lnTo>
                  <a:lnTo>
                    <a:pt x="379" y="604"/>
                  </a:lnTo>
                  <a:lnTo>
                    <a:pt x="379" y="605"/>
                  </a:lnTo>
                  <a:lnTo>
                    <a:pt x="378" y="605"/>
                  </a:lnTo>
                  <a:lnTo>
                    <a:pt x="377" y="605"/>
                  </a:lnTo>
                  <a:lnTo>
                    <a:pt x="376" y="605"/>
                  </a:lnTo>
                  <a:lnTo>
                    <a:pt x="376" y="606"/>
                  </a:lnTo>
                  <a:lnTo>
                    <a:pt x="375" y="606"/>
                  </a:lnTo>
                  <a:lnTo>
                    <a:pt x="375" y="607"/>
                  </a:lnTo>
                  <a:lnTo>
                    <a:pt x="375" y="608"/>
                  </a:lnTo>
                  <a:lnTo>
                    <a:pt x="375" y="609"/>
                  </a:lnTo>
                  <a:lnTo>
                    <a:pt x="376" y="609"/>
                  </a:lnTo>
                  <a:lnTo>
                    <a:pt x="376" y="610"/>
                  </a:lnTo>
                  <a:lnTo>
                    <a:pt x="375" y="611"/>
                  </a:lnTo>
                  <a:lnTo>
                    <a:pt x="375" y="612"/>
                  </a:lnTo>
                  <a:lnTo>
                    <a:pt x="376" y="612"/>
                  </a:lnTo>
                  <a:lnTo>
                    <a:pt x="376" y="613"/>
                  </a:lnTo>
                  <a:lnTo>
                    <a:pt x="377" y="613"/>
                  </a:lnTo>
                  <a:lnTo>
                    <a:pt x="378" y="613"/>
                  </a:lnTo>
                  <a:lnTo>
                    <a:pt x="378" y="614"/>
                  </a:lnTo>
                  <a:lnTo>
                    <a:pt x="379" y="614"/>
                  </a:lnTo>
                  <a:lnTo>
                    <a:pt x="379" y="615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0" y="617"/>
                  </a:lnTo>
                  <a:lnTo>
                    <a:pt x="380" y="618"/>
                  </a:lnTo>
                  <a:lnTo>
                    <a:pt x="380" y="619"/>
                  </a:lnTo>
                  <a:lnTo>
                    <a:pt x="380" y="620"/>
                  </a:lnTo>
                  <a:lnTo>
                    <a:pt x="381" y="620"/>
                  </a:lnTo>
                  <a:lnTo>
                    <a:pt x="381" y="621"/>
                  </a:lnTo>
                  <a:lnTo>
                    <a:pt x="382" y="621"/>
                  </a:lnTo>
                  <a:lnTo>
                    <a:pt x="383" y="621"/>
                  </a:lnTo>
                  <a:lnTo>
                    <a:pt x="384" y="621"/>
                  </a:lnTo>
                  <a:lnTo>
                    <a:pt x="384" y="620"/>
                  </a:lnTo>
                  <a:lnTo>
                    <a:pt x="384" y="621"/>
                  </a:lnTo>
                  <a:lnTo>
                    <a:pt x="385" y="621"/>
                  </a:lnTo>
                  <a:lnTo>
                    <a:pt x="385" y="622"/>
                  </a:lnTo>
                  <a:lnTo>
                    <a:pt x="385" y="623"/>
                  </a:lnTo>
                  <a:lnTo>
                    <a:pt x="385" y="624"/>
                  </a:lnTo>
                  <a:lnTo>
                    <a:pt x="384" y="624"/>
                  </a:lnTo>
                  <a:lnTo>
                    <a:pt x="383" y="625"/>
                  </a:lnTo>
                  <a:lnTo>
                    <a:pt x="382" y="626"/>
                  </a:lnTo>
                  <a:lnTo>
                    <a:pt x="381" y="626"/>
                  </a:lnTo>
                  <a:lnTo>
                    <a:pt x="381" y="627"/>
                  </a:lnTo>
                  <a:lnTo>
                    <a:pt x="380" y="628"/>
                  </a:lnTo>
                  <a:lnTo>
                    <a:pt x="379" y="628"/>
                  </a:lnTo>
                  <a:lnTo>
                    <a:pt x="379" y="629"/>
                  </a:lnTo>
                  <a:lnTo>
                    <a:pt x="378" y="628"/>
                  </a:lnTo>
                  <a:lnTo>
                    <a:pt x="377" y="628"/>
                  </a:lnTo>
                  <a:lnTo>
                    <a:pt x="376" y="628"/>
                  </a:lnTo>
                  <a:lnTo>
                    <a:pt x="375" y="628"/>
                  </a:lnTo>
                  <a:lnTo>
                    <a:pt x="375" y="629"/>
                  </a:lnTo>
                  <a:lnTo>
                    <a:pt x="374" y="629"/>
                  </a:lnTo>
                  <a:lnTo>
                    <a:pt x="374" y="630"/>
                  </a:lnTo>
                  <a:lnTo>
                    <a:pt x="373" y="630"/>
                  </a:lnTo>
                  <a:lnTo>
                    <a:pt x="373" y="631"/>
                  </a:lnTo>
                  <a:lnTo>
                    <a:pt x="371" y="631"/>
                  </a:lnTo>
                  <a:lnTo>
                    <a:pt x="371" y="632"/>
                  </a:lnTo>
                  <a:lnTo>
                    <a:pt x="369" y="632"/>
                  </a:lnTo>
                  <a:lnTo>
                    <a:pt x="365" y="631"/>
                  </a:lnTo>
                  <a:lnTo>
                    <a:pt x="362" y="630"/>
                  </a:lnTo>
                  <a:lnTo>
                    <a:pt x="361" y="630"/>
                  </a:lnTo>
                  <a:lnTo>
                    <a:pt x="360" y="630"/>
                  </a:lnTo>
                  <a:lnTo>
                    <a:pt x="360" y="629"/>
                  </a:lnTo>
                  <a:lnTo>
                    <a:pt x="359" y="629"/>
                  </a:lnTo>
                  <a:lnTo>
                    <a:pt x="358" y="629"/>
                  </a:lnTo>
                  <a:lnTo>
                    <a:pt x="358" y="628"/>
                  </a:lnTo>
                  <a:lnTo>
                    <a:pt x="357" y="628"/>
                  </a:lnTo>
                  <a:lnTo>
                    <a:pt x="356" y="628"/>
                  </a:lnTo>
                  <a:lnTo>
                    <a:pt x="356" y="627"/>
                  </a:lnTo>
                  <a:lnTo>
                    <a:pt x="355" y="627"/>
                  </a:lnTo>
                  <a:lnTo>
                    <a:pt x="355" y="626"/>
                  </a:lnTo>
                  <a:lnTo>
                    <a:pt x="353" y="625"/>
                  </a:lnTo>
                  <a:lnTo>
                    <a:pt x="351" y="624"/>
                  </a:lnTo>
                  <a:lnTo>
                    <a:pt x="351" y="623"/>
                  </a:lnTo>
                  <a:lnTo>
                    <a:pt x="350" y="623"/>
                  </a:lnTo>
                  <a:lnTo>
                    <a:pt x="348" y="620"/>
                  </a:lnTo>
                  <a:lnTo>
                    <a:pt x="345" y="616"/>
                  </a:lnTo>
                  <a:lnTo>
                    <a:pt x="340" y="613"/>
                  </a:lnTo>
                  <a:lnTo>
                    <a:pt x="339" y="613"/>
                  </a:lnTo>
                  <a:lnTo>
                    <a:pt x="338" y="612"/>
                  </a:lnTo>
                  <a:lnTo>
                    <a:pt x="335" y="609"/>
                  </a:lnTo>
                  <a:lnTo>
                    <a:pt x="335" y="608"/>
                  </a:lnTo>
                  <a:lnTo>
                    <a:pt x="333" y="605"/>
                  </a:lnTo>
                  <a:lnTo>
                    <a:pt x="330" y="601"/>
                  </a:lnTo>
                  <a:lnTo>
                    <a:pt x="327" y="601"/>
                  </a:lnTo>
                  <a:lnTo>
                    <a:pt x="324" y="601"/>
                  </a:lnTo>
                  <a:lnTo>
                    <a:pt x="321" y="601"/>
                  </a:lnTo>
                  <a:lnTo>
                    <a:pt x="319" y="601"/>
                  </a:lnTo>
                  <a:lnTo>
                    <a:pt x="317" y="602"/>
                  </a:lnTo>
                  <a:lnTo>
                    <a:pt x="314" y="602"/>
                  </a:lnTo>
                  <a:lnTo>
                    <a:pt x="313" y="602"/>
                  </a:lnTo>
                  <a:lnTo>
                    <a:pt x="312" y="603"/>
                  </a:lnTo>
                  <a:lnTo>
                    <a:pt x="307" y="605"/>
                  </a:lnTo>
                  <a:lnTo>
                    <a:pt x="304" y="607"/>
                  </a:lnTo>
                  <a:lnTo>
                    <a:pt x="303" y="608"/>
                  </a:lnTo>
                  <a:lnTo>
                    <a:pt x="302" y="608"/>
                  </a:lnTo>
                  <a:lnTo>
                    <a:pt x="297" y="612"/>
                  </a:lnTo>
                  <a:lnTo>
                    <a:pt x="292" y="614"/>
                  </a:lnTo>
                  <a:lnTo>
                    <a:pt x="285" y="616"/>
                  </a:lnTo>
                  <a:lnTo>
                    <a:pt x="283" y="616"/>
                  </a:lnTo>
                  <a:lnTo>
                    <a:pt x="281" y="617"/>
                  </a:lnTo>
                  <a:lnTo>
                    <a:pt x="282" y="617"/>
                  </a:lnTo>
                  <a:lnTo>
                    <a:pt x="281" y="617"/>
                  </a:lnTo>
                  <a:lnTo>
                    <a:pt x="279" y="617"/>
                  </a:lnTo>
                  <a:lnTo>
                    <a:pt x="277" y="618"/>
                  </a:lnTo>
                  <a:lnTo>
                    <a:pt x="276" y="618"/>
                  </a:lnTo>
                  <a:lnTo>
                    <a:pt x="273" y="619"/>
                  </a:lnTo>
                  <a:lnTo>
                    <a:pt x="271" y="620"/>
                  </a:lnTo>
                  <a:lnTo>
                    <a:pt x="269" y="621"/>
                  </a:lnTo>
                  <a:lnTo>
                    <a:pt x="267" y="622"/>
                  </a:lnTo>
                  <a:lnTo>
                    <a:pt x="266" y="622"/>
                  </a:lnTo>
                  <a:lnTo>
                    <a:pt x="266" y="621"/>
                  </a:lnTo>
                  <a:lnTo>
                    <a:pt x="264" y="620"/>
                  </a:lnTo>
                  <a:lnTo>
                    <a:pt x="263" y="619"/>
                  </a:lnTo>
                  <a:lnTo>
                    <a:pt x="263" y="618"/>
                  </a:lnTo>
                  <a:lnTo>
                    <a:pt x="262" y="618"/>
                  </a:lnTo>
                  <a:lnTo>
                    <a:pt x="260" y="615"/>
                  </a:lnTo>
                  <a:lnTo>
                    <a:pt x="258" y="616"/>
                  </a:lnTo>
                  <a:lnTo>
                    <a:pt x="257" y="617"/>
                  </a:lnTo>
                  <a:lnTo>
                    <a:pt x="256" y="617"/>
                  </a:lnTo>
                  <a:lnTo>
                    <a:pt x="254" y="618"/>
                  </a:lnTo>
                  <a:lnTo>
                    <a:pt x="253" y="618"/>
                  </a:lnTo>
                  <a:lnTo>
                    <a:pt x="250" y="620"/>
                  </a:lnTo>
                  <a:lnTo>
                    <a:pt x="248" y="622"/>
                  </a:lnTo>
                  <a:lnTo>
                    <a:pt x="247" y="622"/>
                  </a:lnTo>
                  <a:lnTo>
                    <a:pt x="246" y="622"/>
                  </a:lnTo>
                  <a:lnTo>
                    <a:pt x="244" y="623"/>
                  </a:lnTo>
                  <a:lnTo>
                    <a:pt x="243" y="623"/>
                  </a:lnTo>
                  <a:lnTo>
                    <a:pt x="242" y="623"/>
                  </a:lnTo>
                  <a:lnTo>
                    <a:pt x="240" y="623"/>
                  </a:lnTo>
                  <a:lnTo>
                    <a:pt x="239" y="623"/>
                  </a:lnTo>
                  <a:lnTo>
                    <a:pt x="238" y="623"/>
                  </a:lnTo>
                  <a:lnTo>
                    <a:pt x="236" y="624"/>
                  </a:lnTo>
                  <a:lnTo>
                    <a:pt x="234" y="625"/>
                  </a:lnTo>
                  <a:lnTo>
                    <a:pt x="231" y="626"/>
                  </a:lnTo>
                  <a:lnTo>
                    <a:pt x="225" y="629"/>
                  </a:lnTo>
                  <a:lnTo>
                    <a:pt x="223" y="630"/>
                  </a:lnTo>
                  <a:lnTo>
                    <a:pt x="222" y="630"/>
                  </a:lnTo>
                  <a:lnTo>
                    <a:pt x="222" y="629"/>
                  </a:lnTo>
                  <a:lnTo>
                    <a:pt x="222" y="628"/>
                  </a:lnTo>
                  <a:lnTo>
                    <a:pt x="222" y="627"/>
                  </a:lnTo>
                  <a:lnTo>
                    <a:pt x="221" y="626"/>
                  </a:lnTo>
                  <a:lnTo>
                    <a:pt x="222" y="626"/>
                  </a:lnTo>
                  <a:lnTo>
                    <a:pt x="221" y="624"/>
                  </a:lnTo>
                  <a:lnTo>
                    <a:pt x="221" y="623"/>
                  </a:lnTo>
                  <a:lnTo>
                    <a:pt x="221" y="622"/>
                  </a:lnTo>
                  <a:lnTo>
                    <a:pt x="221" y="621"/>
                  </a:lnTo>
                  <a:lnTo>
                    <a:pt x="221" y="620"/>
                  </a:lnTo>
                  <a:lnTo>
                    <a:pt x="221" y="619"/>
                  </a:lnTo>
                  <a:lnTo>
                    <a:pt x="220" y="619"/>
                  </a:lnTo>
                  <a:lnTo>
                    <a:pt x="220" y="618"/>
                  </a:lnTo>
                  <a:lnTo>
                    <a:pt x="220" y="617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6"/>
                  </a:lnTo>
                  <a:lnTo>
                    <a:pt x="218" y="615"/>
                  </a:lnTo>
                  <a:lnTo>
                    <a:pt x="217" y="615"/>
                  </a:lnTo>
                  <a:lnTo>
                    <a:pt x="216" y="614"/>
                  </a:lnTo>
                  <a:lnTo>
                    <a:pt x="215" y="614"/>
                  </a:lnTo>
                  <a:lnTo>
                    <a:pt x="214" y="614"/>
                  </a:lnTo>
                  <a:lnTo>
                    <a:pt x="213" y="613"/>
                  </a:lnTo>
                  <a:lnTo>
                    <a:pt x="212" y="613"/>
                  </a:lnTo>
                  <a:lnTo>
                    <a:pt x="211" y="613"/>
                  </a:lnTo>
                  <a:lnTo>
                    <a:pt x="210" y="613"/>
                  </a:lnTo>
                  <a:lnTo>
                    <a:pt x="209" y="613"/>
                  </a:lnTo>
                  <a:lnTo>
                    <a:pt x="209" y="612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3" y="611"/>
                  </a:lnTo>
                  <a:lnTo>
                    <a:pt x="198" y="613"/>
                  </a:lnTo>
                  <a:lnTo>
                    <a:pt x="197" y="613"/>
                  </a:lnTo>
                  <a:lnTo>
                    <a:pt x="191" y="616"/>
                  </a:lnTo>
                  <a:lnTo>
                    <a:pt x="190" y="616"/>
                  </a:lnTo>
                  <a:lnTo>
                    <a:pt x="186" y="618"/>
                  </a:lnTo>
                  <a:lnTo>
                    <a:pt x="185" y="618"/>
                  </a:lnTo>
                  <a:lnTo>
                    <a:pt x="184" y="619"/>
                  </a:lnTo>
                  <a:lnTo>
                    <a:pt x="183" y="619"/>
                  </a:lnTo>
                  <a:lnTo>
                    <a:pt x="179" y="621"/>
                  </a:lnTo>
                  <a:lnTo>
                    <a:pt x="175" y="622"/>
                  </a:lnTo>
                  <a:lnTo>
                    <a:pt x="174" y="623"/>
                  </a:lnTo>
                  <a:lnTo>
                    <a:pt x="171" y="625"/>
                  </a:lnTo>
                  <a:lnTo>
                    <a:pt x="170" y="625"/>
                  </a:lnTo>
                  <a:lnTo>
                    <a:pt x="169" y="626"/>
                  </a:lnTo>
                  <a:lnTo>
                    <a:pt x="167" y="626"/>
                  </a:lnTo>
                  <a:lnTo>
                    <a:pt x="160" y="629"/>
                  </a:lnTo>
                  <a:lnTo>
                    <a:pt x="157" y="630"/>
                  </a:lnTo>
                  <a:lnTo>
                    <a:pt x="152" y="633"/>
                  </a:lnTo>
                  <a:lnTo>
                    <a:pt x="151" y="633"/>
                  </a:lnTo>
                  <a:lnTo>
                    <a:pt x="149" y="634"/>
                  </a:lnTo>
                  <a:lnTo>
                    <a:pt x="148" y="635"/>
                  </a:lnTo>
                  <a:lnTo>
                    <a:pt x="145" y="636"/>
                  </a:lnTo>
                  <a:lnTo>
                    <a:pt x="144" y="636"/>
                  </a:lnTo>
                  <a:lnTo>
                    <a:pt x="144" y="635"/>
                  </a:lnTo>
                  <a:lnTo>
                    <a:pt x="143" y="635"/>
                  </a:lnTo>
                  <a:lnTo>
                    <a:pt x="143" y="634"/>
                  </a:lnTo>
                  <a:lnTo>
                    <a:pt x="143" y="635"/>
                  </a:lnTo>
                  <a:lnTo>
                    <a:pt x="143" y="636"/>
                  </a:lnTo>
                  <a:lnTo>
                    <a:pt x="144" y="636"/>
                  </a:lnTo>
                  <a:lnTo>
                    <a:pt x="144" y="637"/>
                  </a:lnTo>
                  <a:lnTo>
                    <a:pt x="143" y="637"/>
                  </a:lnTo>
                  <a:lnTo>
                    <a:pt x="143" y="636"/>
                  </a:lnTo>
                  <a:lnTo>
                    <a:pt x="142" y="636"/>
                  </a:lnTo>
                  <a:lnTo>
                    <a:pt x="142" y="637"/>
                  </a:lnTo>
                  <a:lnTo>
                    <a:pt x="141" y="637"/>
                  </a:lnTo>
                  <a:lnTo>
                    <a:pt x="141" y="636"/>
                  </a:lnTo>
                  <a:lnTo>
                    <a:pt x="140" y="636"/>
                  </a:lnTo>
                  <a:lnTo>
                    <a:pt x="139" y="636"/>
                  </a:lnTo>
                  <a:lnTo>
                    <a:pt x="139" y="635"/>
                  </a:lnTo>
                  <a:lnTo>
                    <a:pt x="139" y="634"/>
                  </a:lnTo>
                  <a:lnTo>
                    <a:pt x="139" y="633"/>
                  </a:lnTo>
                  <a:lnTo>
                    <a:pt x="139" y="632"/>
                  </a:lnTo>
                  <a:lnTo>
                    <a:pt x="138" y="632"/>
                  </a:lnTo>
                  <a:lnTo>
                    <a:pt x="138" y="631"/>
                  </a:lnTo>
                  <a:lnTo>
                    <a:pt x="138" y="630"/>
                  </a:lnTo>
                  <a:lnTo>
                    <a:pt x="138" y="629"/>
                  </a:lnTo>
                  <a:lnTo>
                    <a:pt x="138" y="628"/>
                  </a:lnTo>
                  <a:lnTo>
                    <a:pt x="138" y="627"/>
                  </a:lnTo>
                  <a:lnTo>
                    <a:pt x="139" y="627"/>
                  </a:lnTo>
                  <a:lnTo>
                    <a:pt x="139" y="626"/>
                  </a:lnTo>
                  <a:lnTo>
                    <a:pt x="139" y="625"/>
                  </a:lnTo>
                  <a:lnTo>
                    <a:pt x="139" y="624"/>
                  </a:lnTo>
                  <a:lnTo>
                    <a:pt x="139" y="623"/>
                  </a:lnTo>
                  <a:lnTo>
                    <a:pt x="140" y="623"/>
                  </a:lnTo>
                  <a:lnTo>
                    <a:pt x="140" y="622"/>
                  </a:lnTo>
                  <a:lnTo>
                    <a:pt x="140" y="621"/>
                  </a:lnTo>
                  <a:lnTo>
                    <a:pt x="140" y="620"/>
                  </a:lnTo>
                  <a:lnTo>
                    <a:pt x="140" y="619"/>
                  </a:lnTo>
                  <a:lnTo>
                    <a:pt x="140" y="618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5"/>
                  </a:lnTo>
                  <a:lnTo>
                    <a:pt x="141" y="615"/>
                  </a:lnTo>
                  <a:lnTo>
                    <a:pt x="141" y="614"/>
                  </a:lnTo>
                  <a:lnTo>
                    <a:pt x="141" y="613"/>
                  </a:lnTo>
                  <a:lnTo>
                    <a:pt x="140" y="613"/>
                  </a:lnTo>
                  <a:lnTo>
                    <a:pt x="140" y="612"/>
                  </a:lnTo>
                  <a:lnTo>
                    <a:pt x="139" y="612"/>
                  </a:lnTo>
                  <a:lnTo>
                    <a:pt x="140" y="611"/>
                  </a:lnTo>
                  <a:lnTo>
                    <a:pt x="139" y="611"/>
                  </a:lnTo>
                  <a:lnTo>
                    <a:pt x="138" y="611"/>
                  </a:lnTo>
                  <a:lnTo>
                    <a:pt x="138" y="610"/>
                  </a:lnTo>
                  <a:lnTo>
                    <a:pt x="138" y="609"/>
                  </a:lnTo>
                  <a:lnTo>
                    <a:pt x="137" y="609"/>
                  </a:lnTo>
                  <a:lnTo>
                    <a:pt x="137" y="608"/>
                  </a:lnTo>
                  <a:lnTo>
                    <a:pt x="137" y="607"/>
                  </a:lnTo>
                  <a:lnTo>
                    <a:pt x="136" y="607"/>
                  </a:lnTo>
                  <a:lnTo>
                    <a:pt x="136" y="606"/>
                  </a:lnTo>
                  <a:lnTo>
                    <a:pt x="135" y="606"/>
                  </a:lnTo>
                  <a:lnTo>
                    <a:pt x="135" y="605"/>
                  </a:lnTo>
                  <a:lnTo>
                    <a:pt x="135" y="604"/>
                  </a:lnTo>
                  <a:lnTo>
                    <a:pt x="134" y="604"/>
                  </a:lnTo>
                  <a:lnTo>
                    <a:pt x="134" y="603"/>
                  </a:lnTo>
                  <a:lnTo>
                    <a:pt x="133" y="603"/>
                  </a:lnTo>
                  <a:lnTo>
                    <a:pt x="133" y="602"/>
                  </a:lnTo>
                  <a:lnTo>
                    <a:pt x="134" y="602"/>
                  </a:lnTo>
                  <a:lnTo>
                    <a:pt x="134" y="601"/>
                  </a:lnTo>
                  <a:lnTo>
                    <a:pt x="135" y="601"/>
                  </a:lnTo>
                  <a:lnTo>
                    <a:pt x="135" y="600"/>
                  </a:lnTo>
                  <a:lnTo>
                    <a:pt x="134" y="600"/>
                  </a:lnTo>
                  <a:lnTo>
                    <a:pt x="134" y="599"/>
                  </a:lnTo>
                  <a:lnTo>
                    <a:pt x="133" y="599"/>
                  </a:lnTo>
                  <a:lnTo>
                    <a:pt x="132" y="599"/>
                  </a:lnTo>
                  <a:lnTo>
                    <a:pt x="132" y="598"/>
                  </a:lnTo>
                  <a:lnTo>
                    <a:pt x="133" y="598"/>
                  </a:lnTo>
                  <a:lnTo>
                    <a:pt x="134" y="598"/>
                  </a:lnTo>
                  <a:lnTo>
                    <a:pt x="134" y="597"/>
                  </a:lnTo>
                  <a:lnTo>
                    <a:pt x="134" y="597"/>
                  </a:lnTo>
                  <a:lnTo>
                    <a:pt x="133" y="597"/>
                  </a:lnTo>
                  <a:lnTo>
                    <a:pt x="133" y="596"/>
                  </a:lnTo>
                  <a:lnTo>
                    <a:pt x="132" y="595"/>
                  </a:lnTo>
                  <a:lnTo>
                    <a:pt x="131" y="595"/>
                  </a:lnTo>
                  <a:lnTo>
                    <a:pt x="130" y="595"/>
                  </a:lnTo>
                  <a:lnTo>
                    <a:pt x="129" y="595"/>
                  </a:lnTo>
                  <a:lnTo>
                    <a:pt x="129" y="594"/>
                  </a:lnTo>
                  <a:lnTo>
                    <a:pt x="130" y="594"/>
                  </a:lnTo>
                  <a:lnTo>
                    <a:pt x="130" y="593"/>
                  </a:lnTo>
                  <a:lnTo>
                    <a:pt x="130" y="592"/>
                  </a:lnTo>
                  <a:lnTo>
                    <a:pt x="129" y="592"/>
                  </a:lnTo>
                  <a:lnTo>
                    <a:pt x="128" y="592"/>
                  </a:lnTo>
                  <a:lnTo>
                    <a:pt x="128" y="593"/>
                  </a:lnTo>
                  <a:lnTo>
                    <a:pt x="127" y="593"/>
                  </a:lnTo>
                  <a:lnTo>
                    <a:pt x="127" y="592"/>
                  </a:lnTo>
                  <a:lnTo>
                    <a:pt x="127" y="591"/>
                  </a:lnTo>
                  <a:lnTo>
                    <a:pt x="126" y="591"/>
                  </a:lnTo>
                  <a:lnTo>
                    <a:pt x="125" y="591"/>
                  </a:lnTo>
                  <a:lnTo>
                    <a:pt x="125" y="590"/>
                  </a:lnTo>
                  <a:lnTo>
                    <a:pt x="125" y="589"/>
                  </a:lnTo>
                  <a:lnTo>
                    <a:pt x="126" y="589"/>
                  </a:lnTo>
                  <a:lnTo>
                    <a:pt x="126" y="588"/>
                  </a:lnTo>
                  <a:lnTo>
                    <a:pt x="125" y="588"/>
                  </a:lnTo>
                  <a:lnTo>
                    <a:pt x="124" y="588"/>
                  </a:lnTo>
                  <a:lnTo>
                    <a:pt x="123" y="588"/>
                  </a:lnTo>
                  <a:lnTo>
                    <a:pt x="123" y="589"/>
                  </a:lnTo>
                  <a:lnTo>
                    <a:pt x="122" y="589"/>
                  </a:lnTo>
                  <a:lnTo>
                    <a:pt x="121" y="589"/>
                  </a:lnTo>
                  <a:lnTo>
                    <a:pt x="121" y="588"/>
                  </a:lnTo>
                  <a:lnTo>
                    <a:pt x="122" y="588"/>
                  </a:lnTo>
                  <a:lnTo>
                    <a:pt x="121" y="587"/>
                  </a:lnTo>
                  <a:lnTo>
                    <a:pt x="120" y="587"/>
                  </a:lnTo>
                  <a:lnTo>
                    <a:pt x="119" y="587"/>
                  </a:lnTo>
                  <a:lnTo>
                    <a:pt x="118" y="587"/>
                  </a:lnTo>
                  <a:lnTo>
                    <a:pt x="117" y="587"/>
                  </a:lnTo>
                  <a:lnTo>
                    <a:pt x="116" y="587"/>
                  </a:lnTo>
                  <a:lnTo>
                    <a:pt x="116" y="588"/>
                  </a:lnTo>
                  <a:lnTo>
                    <a:pt x="115" y="588"/>
                  </a:lnTo>
                  <a:lnTo>
                    <a:pt x="115" y="587"/>
                  </a:lnTo>
                  <a:lnTo>
                    <a:pt x="114" y="587"/>
                  </a:lnTo>
                  <a:lnTo>
                    <a:pt x="114" y="586"/>
                  </a:lnTo>
                  <a:lnTo>
                    <a:pt x="113" y="586"/>
                  </a:lnTo>
                  <a:lnTo>
                    <a:pt x="112" y="586"/>
                  </a:lnTo>
                  <a:lnTo>
                    <a:pt x="111" y="586"/>
                  </a:lnTo>
                  <a:lnTo>
                    <a:pt x="111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1" y="588"/>
                  </a:lnTo>
                  <a:lnTo>
                    <a:pt x="111" y="587"/>
                  </a:lnTo>
                  <a:lnTo>
                    <a:pt x="110" y="587"/>
                  </a:lnTo>
                  <a:lnTo>
                    <a:pt x="109" y="587"/>
                  </a:lnTo>
                  <a:lnTo>
                    <a:pt x="108" y="586"/>
                  </a:lnTo>
                  <a:lnTo>
                    <a:pt x="108" y="585"/>
                  </a:lnTo>
                  <a:lnTo>
                    <a:pt x="107" y="585"/>
                  </a:lnTo>
                  <a:lnTo>
                    <a:pt x="107" y="584"/>
                  </a:lnTo>
                  <a:lnTo>
                    <a:pt x="107" y="583"/>
                  </a:lnTo>
                  <a:lnTo>
                    <a:pt x="107" y="582"/>
                  </a:lnTo>
                  <a:lnTo>
                    <a:pt x="107" y="581"/>
                  </a:lnTo>
                  <a:lnTo>
                    <a:pt x="107" y="580"/>
                  </a:lnTo>
                  <a:lnTo>
                    <a:pt x="106" y="581"/>
                  </a:lnTo>
                  <a:lnTo>
                    <a:pt x="105" y="581"/>
                  </a:lnTo>
                  <a:lnTo>
                    <a:pt x="104" y="581"/>
                  </a:lnTo>
                  <a:lnTo>
                    <a:pt x="104" y="580"/>
                  </a:lnTo>
                  <a:lnTo>
                    <a:pt x="105" y="580"/>
                  </a:lnTo>
                  <a:lnTo>
                    <a:pt x="105" y="579"/>
                  </a:lnTo>
                  <a:lnTo>
                    <a:pt x="105" y="578"/>
                  </a:lnTo>
                  <a:lnTo>
                    <a:pt x="105" y="577"/>
                  </a:lnTo>
                  <a:lnTo>
                    <a:pt x="104" y="577"/>
                  </a:lnTo>
                  <a:lnTo>
                    <a:pt x="104" y="576"/>
                  </a:lnTo>
                  <a:lnTo>
                    <a:pt x="104" y="575"/>
                  </a:lnTo>
                  <a:lnTo>
                    <a:pt x="104" y="574"/>
                  </a:lnTo>
                  <a:lnTo>
                    <a:pt x="103" y="574"/>
                  </a:lnTo>
                  <a:lnTo>
                    <a:pt x="103" y="575"/>
                  </a:lnTo>
                  <a:lnTo>
                    <a:pt x="102" y="574"/>
                  </a:lnTo>
                  <a:lnTo>
                    <a:pt x="102" y="573"/>
                  </a:lnTo>
                  <a:lnTo>
                    <a:pt x="103" y="573"/>
                  </a:lnTo>
                  <a:lnTo>
                    <a:pt x="103" y="572"/>
                  </a:lnTo>
                  <a:lnTo>
                    <a:pt x="102" y="572"/>
                  </a:lnTo>
                  <a:lnTo>
                    <a:pt x="102" y="573"/>
                  </a:lnTo>
                  <a:lnTo>
                    <a:pt x="102" y="573"/>
                  </a:lnTo>
                  <a:lnTo>
                    <a:pt x="101" y="573"/>
                  </a:lnTo>
                  <a:lnTo>
                    <a:pt x="100" y="573"/>
                  </a:lnTo>
                  <a:lnTo>
                    <a:pt x="100" y="572"/>
                  </a:lnTo>
                  <a:lnTo>
                    <a:pt x="101" y="572"/>
                  </a:lnTo>
                  <a:lnTo>
                    <a:pt x="102" y="572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100" y="570"/>
                  </a:lnTo>
                  <a:lnTo>
                    <a:pt x="100" y="569"/>
                  </a:lnTo>
                  <a:lnTo>
                    <a:pt x="100" y="568"/>
                  </a:lnTo>
                  <a:lnTo>
                    <a:pt x="99" y="568"/>
                  </a:lnTo>
                  <a:lnTo>
                    <a:pt x="99" y="567"/>
                  </a:lnTo>
                  <a:lnTo>
                    <a:pt x="99" y="566"/>
                  </a:lnTo>
                  <a:lnTo>
                    <a:pt x="100" y="565"/>
                  </a:lnTo>
                  <a:lnTo>
                    <a:pt x="100" y="564"/>
                  </a:lnTo>
                  <a:lnTo>
                    <a:pt x="99" y="564"/>
                  </a:lnTo>
                  <a:lnTo>
                    <a:pt x="99" y="563"/>
                  </a:lnTo>
                  <a:lnTo>
                    <a:pt x="100" y="563"/>
                  </a:lnTo>
                  <a:lnTo>
                    <a:pt x="100" y="562"/>
                  </a:lnTo>
                  <a:lnTo>
                    <a:pt x="99" y="562"/>
                  </a:lnTo>
                  <a:lnTo>
                    <a:pt x="99" y="561"/>
                  </a:lnTo>
                  <a:lnTo>
                    <a:pt x="100" y="561"/>
                  </a:lnTo>
                  <a:lnTo>
                    <a:pt x="101" y="561"/>
                  </a:lnTo>
                  <a:lnTo>
                    <a:pt x="101" y="560"/>
                  </a:lnTo>
                  <a:lnTo>
                    <a:pt x="100" y="560"/>
                  </a:lnTo>
                  <a:lnTo>
                    <a:pt x="99" y="560"/>
                  </a:lnTo>
                  <a:lnTo>
                    <a:pt x="100" y="560"/>
                  </a:lnTo>
                  <a:lnTo>
                    <a:pt x="100" y="559"/>
                  </a:lnTo>
                  <a:lnTo>
                    <a:pt x="100" y="558"/>
                  </a:lnTo>
                  <a:lnTo>
                    <a:pt x="99" y="559"/>
                  </a:lnTo>
                  <a:lnTo>
                    <a:pt x="99" y="558"/>
                  </a:lnTo>
                  <a:lnTo>
                    <a:pt x="99" y="559"/>
                  </a:lnTo>
                  <a:lnTo>
                    <a:pt x="98" y="559"/>
                  </a:lnTo>
                  <a:lnTo>
                    <a:pt x="97" y="559"/>
                  </a:lnTo>
                  <a:lnTo>
                    <a:pt x="97" y="558"/>
                  </a:lnTo>
                  <a:lnTo>
                    <a:pt x="98" y="558"/>
                  </a:lnTo>
                  <a:lnTo>
                    <a:pt x="98" y="557"/>
                  </a:lnTo>
                  <a:lnTo>
                    <a:pt x="98" y="556"/>
                  </a:lnTo>
                  <a:lnTo>
                    <a:pt x="97" y="556"/>
                  </a:lnTo>
                  <a:lnTo>
                    <a:pt x="96" y="555"/>
                  </a:lnTo>
                  <a:lnTo>
                    <a:pt x="96" y="554"/>
                  </a:lnTo>
                  <a:lnTo>
                    <a:pt x="97" y="554"/>
                  </a:lnTo>
                  <a:lnTo>
                    <a:pt x="97" y="553"/>
                  </a:lnTo>
                  <a:lnTo>
                    <a:pt x="96" y="553"/>
                  </a:lnTo>
                  <a:lnTo>
                    <a:pt x="95" y="553"/>
                  </a:lnTo>
                  <a:lnTo>
                    <a:pt x="94" y="554"/>
                  </a:lnTo>
                  <a:lnTo>
                    <a:pt x="93" y="553"/>
                  </a:lnTo>
                  <a:lnTo>
                    <a:pt x="94" y="553"/>
                  </a:lnTo>
                  <a:lnTo>
                    <a:pt x="95" y="553"/>
                  </a:lnTo>
                  <a:lnTo>
                    <a:pt x="95" y="552"/>
                  </a:lnTo>
                  <a:lnTo>
                    <a:pt x="95" y="551"/>
                  </a:lnTo>
                  <a:lnTo>
                    <a:pt x="96" y="550"/>
                  </a:lnTo>
                  <a:lnTo>
                    <a:pt x="96" y="549"/>
                  </a:lnTo>
                  <a:lnTo>
                    <a:pt x="95" y="549"/>
                  </a:lnTo>
                  <a:lnTo>
                    <a:pt x="94" y="549"/>
                  </a:lnTo>
                  <a:lnTo>
                    <a:pt x="93" y="549"/>
                  </a:lnTo>
                  <a:lnTo>
                    <a:pt x="93" y="548"/>
                  </a:lnTo>
                  <a:lnTo>
                    <a:pt x="94" y="548"/>
                  </a:lnTo>
                  <a:lnTo>
                    <a:pt x="95" y="548"/>
                  </a:lnTo>
                  <a:lnTo>
                    <a:pt x="95" y="547"/>
                  </a:lnTo>
                  <a:lnTo>
                    <a:pt x="94" y="547"/>
                  </a:lnTo>
                  <a:lnTo>
                    <a:pt x="94" y="546"/>
                  </a:lnTo>
                  <a:lnTo>
                    <a:pt x="93" y="546"/>
                  </a:lnTo>
                  <a:lnTo>
                    <a:pt x="92" y="546"/>
                  </a:lnTo>
                  <a:lnTo>
                    <a:pt x="91" y="546"/>
                  </a:lnTo>
                  <a:lnTo>
                    <a:pt x="90" y="547"/>
                  </a:lnTo>
                  <a:lnTo>
                    <a:pt x="90" y="546"/>
                  </a:lnTo>
                  <a:lnTo>
                    <a:pt x="91" y="546"/>
                  </a:lnTo>
                  <a:lnTo>
                    <a:pt x="91" y="545"/>
                  </a:lnTo>
                  <a:lnTo>
                    <a:pt x="92" y="545"/>
                  </a:lnTo>
                  <a:lnTo>
                    <a:pt x="92" y="544"/>
                  </a:lnTo>
                  <a:lnTo>
                    <a:pt x="91" y="543"/>
                  </a:lnTo>
                  <a:lnTo>
                    <a:pt x="91" y="542"/>
                  </a:lnTo>
                  <a:lnTo>
                    <a:pt x="91" y="543"/>
                  </a:lnTo>
                  <a:lnTo>
                    <a:pt x="90" y="543"/>
                  </a:lnTo>
                  <a:lnTo>
                    <a:pt x="90" y="542"/>
                  </a:lnTo>
                  <a:lnTo>
                    <a:pt x="90" y="541"/>
                  </a:lnTo>
                  <a:lnTo>
                    <a:pt x="89" y="541"/>
                  </a:lnTo>
                  <a:lnTo>
                    <a:pt x="89" y="540"/>
                  </a:lnTo>
                  <a:lnTo>
                    <a:pt x="89" y="539"/>
                  </a:lnTo>
                  <a:lnTo>
                    <a:pt x="90" y="539"/>
                  </a:lnTo>
                  <a:lnTo>
                    <a:pt x="90" y="537"/>
                  </a:lnTo>
                  <a:lnTo>
                    <a:pt x="91" y="536"/>
                  </a:lnTo>
                  <a:lnTo>
                    <a:pt x="90" y="535"/>
                  </a:lnTo>
                  <a:lnTo>
                    <a:pt x="90" y="534"/>
                  </a:lnTo>
                  <a:lnTo>
                    <a:pt x="90" y="533"/>
                  </a:lnTo>
                  <a:lnTo>
                    <a:pt x="89" y="532"/>
                  </a:lnTo>
                  <a:lnTo>
                    <a:pt x="89" y="531"/>
                  </a:lnTo>
                  <a:lnTo>
                    <a:pt x="89" y="530"/>
                  </a:lnTo>
                  <a:lnTo>
                    <a:pt x="89" y="529"/>
                  </a:lnTo>
                  <a:lnTo>
                    <a:pt x="90" y="528"/>
                  </a:lnTo>
                  <a:lnTo>
                    <a:pt x="90" y="527"/>
                  </a:lnTo>
                  <a:lnTo>
                    <a:pt x="90" y="526"/>
                  </a:lnTo>
                  <a:lnTo>
                    <a:pt x="91" y="526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3" y="525"/>
                  </a:lnTo>
                  <a:lnTo>
                    <a:pt x="94" y="525"/>
                  </a:lnTo>
                  <a:lnTo>
                    <a:pt x="95" y="525"/>
                  </a:lnTo>
                  <a:lnTo>
                    <a:pt x="96" y="525"/>
                  </a:lnTo>
                  <a:lnTo>
                    <a:pt x="96" y="524"/>
                  </a:lnTo>
                  <a:lnTo>
                    <a:pt x="97" y="524"/>
                  </a:lnTo>
                  <a:lnTo>
                    <a:pt x="97" y="523"/>
                  </a:lnTo>
                  <a:lnTo>
                    <a:pt x="98" y="523"/>
                  </a:lnTo>
                  <a:lnTo>
                    <a:pt x="98" y="522"/>
                  </a:lnTo>
                  <a:lnTo>
                    <a:pt x="99" y="521"/>
                  </a:lnTo>
                  <a:lnTo>
                    <a:pt x="99" y="520"/>
                  </a:lnTo>
                  <a:lnTo>
                    <a:pt x="99" y="519"/>
                  </a:lnTo>
                  <a:lnTo>
                    <a:pt x="99" y="518"/>
                  </a:lnTo>
                  <a:lnTo>
                    <a:pt x="99" y="517"/>
                  </a:lnTo>
                  <a:lnTo>
                    <a:pt x="99" y="516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1"/>
                  </a:lnTo>
                  <a:lnTo>
                    <a:pt x="98" y="510"/>
                  </a:lnTo>
                  <a:lnTo>
                    <a:pt x="98" y="509"/>
                  </a:lnTo>
                  <a:lnTo>
                    <a:pt x="97" y="509"/>
                  </a:lnTo>
                  <a:lnTo>
                    <a:pt x="97" y="508"/>
                  </a:lnTo>
                  <a:lnTo>
                    <a:pt x="96" y="507"/>
                  </a:lnTo>
                  <a:lnTo>
                    <a:pt x="95" y="507"/>
                  </a:lnTo>
                  <a:lnTo>
                    <a:pt x="95" y="506"/>
                  </a:lnTo>
                  <a:lnTo>
                    <a:pt x="95" y="505"/>
                  </a:lnTo>
                  <a:lnTo>
                    <a:pt x="94" y="505"/>
                  </a:lnTo>
                  <a:lnTo>
                    <a:pt x="93" y="505"/>
                  </a:lnTo>
                  <a:lnTo>
                    <a:pt x="93" y="504"/>
                  </a:lnTo>
                  <a:lnTo>
                    <a:pt x="93" y="503"/>
                  </a:lnTo>
                  <a:lnTo>
                    <a:pt x="92" y="503"/>
                  </a:lnTo>
                  <a:lnTo>
                    <a:pt x="92" y="502"/>
                  </a:lnTo>
                  <a:lnTo>
                    <a:pt x="91" y="501"/>
                  </a:lnTo>
                  <a:lnTo>
                    <a:pt x="91" y="500"/>
                  </a:lnTo>
                  <a:lnTo>
                    <a:pt x="91" y="499"/>
                  </a:lnTo>
                  <a:lnTo>
                    <a:pt x="91" y="498"/>
                  </a:lnTo>
                  <a:lnTo>
                    <a:pt x="91" y="497"/>
                  </a:lnTo>
                  <a:lnTo>
                    <a:pt x="92" y="497"/>
                  </a:lnTo>
                  <a:lnTo>
                    <a:pt x="92" y="496"/>
                  </a:lnTo>
                  <a:lnTo>
                    <a:pt x="93" y="496"/>
                  </a:lnTo>
                  <a:lnTo>
                    <a:pt x="94" y="495"/>
                  </a:lnTo>
                  <a:lnTo>
                    <a:pt x="94" y="494"/>
                  </a:lnTo>
                  <a:lnTo>
                    <a:pt x="95" y="494"/>
                  </a:lnTo>
                  <a:lnTo>
                    <a:pt x="96" y="493"/>
                  </a:lnTo>
                  <a:lnTo>
                    <a:pt x="96" y="492"/>
                  </a:lnTo>
                  <a:lnTo>
                    <a:pt x="96" y="491"/>
                  </a:lnTo>
                  <a:lnTo>
                    <a:pt x="96" y="490"/>
                  </a:lnTo>
                  <a:lnTo>
                    <a:pt x="96" y="489"/>
                  </a:lnTo>
                  <a:lnTo>
                    <a:pt x="96" y="488"/>
                  </a:lnTo>
                  <a:lnTo>
                    <a:pt x="97" y="488"/>
                  </a:lnTo>
                  <a:lnTo>
                    <a:pt x="97" y="487"/>
                  </a:lnTo>
                  <a:lnTo>
                    <a:pt x="97" y="486"/>
                  </a:lnTo>
                  <a:lnTo>
                    <a:pt x="98" y="486"/>
                  </a:lnTo>
                  <a:lnTo>
                    <a:pt x="98" y="485"/>
                  </a:lnTo>
                  <a:lnTo>
                    <a:pt x="99" y="485"/>
                  </a:lnTo>
                  <a:lnTo>
                    <a:pt x="99" y="484"/>
                  </a:lnTo>
                  <a:lnTo>
                    <a:pt x="100" y="483"/>
                  </a:lnTo>
                  <a:lnTo>
                    <a:pt x="100" y="482"/>
                  </a:lnTo>
                  <a:lnTo>
                    <a:pt x="100" y="481"/>
                  </a:lnTo>
                  <a:lnTo>
                    <a:pt x="101" y="481"/>
                  </a:lnTo>
                  <a:lnTo>
                    <a:pt x="101" y="479"/>
                  </a:lnTo>
                  <a:lnTo>
                    <a:pt x="101" y="478"/>
                  </a:lnTo>
                  <a:lnTo>
                    <a:pt x="101" y="477"/>
                  </a:lnTo>
                  <a:lnTo>
                    <a:pt x="101" y="476"/>
                  </a:lnTo>
                  <a:lnTo>
                    <a:pt x="100" y="475"/>
                  </a:lnTo>
                  <a:lnTo>
                    <a:pt x="100" y="474"/>
                  </a:lnTo>
                  <a:lnTo>
                    <a:pt x="99" y="473"/>
                  </a:lnTo>
                  <a:lnTo>
                    <a:pt x="99" y="472"/>
                  </a:lnTo>
                  <a:lnTo>
                    <a:pt x="98" y="471"/>
                  </a:lnTo>
                  <a:lnTo>
                    <a:pt x="98" y="470"/>
                  </a:lnTo>
                  <a:lnTo>
                    <a:pt x="97" y="470"/>
                  </a:lnTo>
                  <a:lnTo>
                    <a:pt x="97" y="471"/>
                  </a:lnTo>
                  <a:lnTo>
                    <a:pt x="96" y="471"/>
                  </a:lnTo>
                  <a:lnTo>
                    <a:pt x="94" y="473"/>
                  </a:lnTo>
                  <a:lnTo>
                    <a:pt x="94" y="474"/>
                  </a:lnTo>
                  <a:lnTo>
                    <a:pt x="92" y="475"/>
                  </a:lnTo>
                  <a:lnTo>
                    <a:pt x="92" y="476"/>
                  </a:lnTo>
                  <a:lnTo>
                    <a:pt x="91" y="476"/>
                  </a:lnTo>
                  <a:lnTo>
                    <a:pt x="90" y="478"/>
                  </a:lnTo>
                  <a:lnTo>
                    <a:pt x="88" y="479"/>
                  </a:lnTo>
                  <a:lnTo>
                    <a:pt x="86" y="479"/>
                  </a:lnTo>
                  <a:lnTo>
                    <a:pt x="84" y="479"/>
                  </a:lnTo>
                  <a:lnTo>
                    <a:pt x="83" y="479"/>
                  </a:lnTo>
                  <a:lnTo>
                    <a:pt x="83" y="480"/>
                  </a:lnTo>
                  <a:lnTo>
                    <a:pt x="82" y="481"/>
                  </a:lnTo>
                  <a:lnTo>
                    <a:pt x="81" y="482"/>
                  </a:lnTo>
                  <a:lnTo>
                    <a:pt x="80" y="483"/>
                  </a:lnTo>
                  <a:lnTo>
                    <a:pt x="80" y="484"/>
                  </a:lnTo>
                  <a:lnTo>
                    <a:pt x="79" y="484"/>
                  </a:lnTo>
                  <a:lnTo>
                    <a:pt x="77" y="486"/>
                  </a:lnTo>
                  <a:lnTo>
                    <a:pt x="76" y="486"/>
                  </a:lnTo>
                  <a:lnTo>
                    <a:pt x="75" y="486"/>
                  </a:lnTo>
                  <a:lnTo>
                    <a:pt x="75" y="485"/>
                  </a:lnTo>
                  <a:lnTo>
                    <a:pt x="75" y="484"/>
                  </a:lnTo>
                  <a:lnTo>
                    <a:pt x="74" y="483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5" y="481"/>
                  </a:lnTo>
                  <a:lnTo>
                    <a:pt x="74" y="481"/>
                  </a:lnTo>
                  <a:lnTo>
                    <a:pt x="74" y="480"/>
                  </a:lnTo>
                  <a:lnTo>
                    <a:pt x="74" y="479"/>
                  </a:lnTo>
                  <a:lnTo>
                    <a:pt x="73" y="479"/>
                  </a:lnTo>
                  <a:lnTo>
                    <a:pt x="74" y="478"/>
                  </a:lnTo>
                  <a:lnTo>
                    <a:pt x="73" y="478"/>
                  </a:lnTo>
                  <a:lnTo>
                    <a:pt x="73" y="477"/>
                  </a:lnTo>
                  <a:lnTo>
                    <a:pt x="72" y="476"/>
                  </a:lnTo>
                  <a:lnTo>
                    <a:pt x="72" y="475"/>
                  </a:lnTo>
                  <a:lnTo>
                    <a:pt x="72" y="474"/>
                  </a:lnTo>
                  <a:lnTo>
                    <a:pt x="71" y="474"/>
                  </a:lnTo>
                  <a:lnTo>
                    <a:pt x="71" y="473"/>
                  </a:lnTo>
                  <a:lnTo>
                    <a:pt x="70" y="473"/>
                  </a:lnTo>
                  <a:lnTo>
                    <a:pt x="70" y="472"/>
                  </a:lnTo>
                  <a:lnTo>
                    <a:pt x="70" y="471"/>
                  </a:lnTo>
                  <a:lnTo>
                    <a:pt x="69" y="471"/>
                  </a:lnTo>
                  <a:lnTo>
                    <a:pt x="69" y="472"/>
                  </a:lnTo>
                  <a:lnTo>
                    <a:pt x="69" y="471"/>
                  </a:lnTo>
                  <a:lnTo>
                    <a:pt x="68" y="471"/>
                  </a:lnTo>
                  <a:lnTo>
                    <a:pt x="68" y="470"/>
                  </a:lnTo>
                  <a:lnTo>
                    <a:pt x="68" y="469"/>
                  </a:lnTo>
                  <a:lnTo>
                    <a:pt x="69" y="468"/>
                  </a:lnTo>
                  <a:lnTo>
                    <a:pt x="68" y="467"/>
                  </a:lnTo>
                  <a:lnTo>
                    <a:pt x="69" y="466"/>
                  </a:lnTo>
                  <a:lnTo>
                    <a:pt x="69" y="465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70" y="462"/>
                  </a:lnTo>
                  <a:lnTo>
                    <a:pt x="71" y="462"/>
                  </a:lnTo>
                  <a:lnTo>
                    <a:pt x="71" y="461"/>
                  </a:lnTo>
                  <a:lnTo>
                    <a:pt x="71" y="460"/>
                  </a:lnTo>
                  <a:lnTo>
                    <a:pt x="71" y="459"/>
                  </a:lnTo>
                  <a:lnTo>
                    <a:pt x="70" y="459"/>
                  </a:lnTo>
                  <a:lnTo>
                    <a:pt x="70" y="458"/>
                  </a:lnTo>
                  <a:lnTo>
                    <a:pt x="71" y="458"/>
                  </a:lnTo>
                  <a:lnTo>
                    <a:pt x="71" y="457"/>
                  </a:lnTo>
                  <a:lnTo>
                    <a:pt x="70" y="457"/>
                  </a:lnTo>
                  <a:lnTo>
                    <a:pt x="70" y="456"/>
                  </a:lnTo>
                  <a:lnTo>
                    <a:pt x="71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1" y="453"/>
                  </a:lnTo>
                  <a:lnTo>
                    <a:pt x="72" y="453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3" y="452"/>
                  </a:lnTo>
                  <a:lnTo>
                    <a:pt x="73" y="451"/>
                  </a:lnTo>
                  <a:lnTo>
                    <a:pt x="73" y="450"/>
                  </a:lnTo>
                  <a:lnTo>
                    <a:pt x="72" y="450"/>
                  </a:lnTo>
                  <a:lnTo>
                    <a:pt x="72" y="449"/>
                  </a:lnTo>
                  <a:lnTo>
                    <a:pt x="72" y="448"/>
                  </a:lnTo>
                  <a:lnTo>
                    <a:pt x="72" y="447"/>
                  </a:lnTo>
                  <a:lnTo>
                    <a:pt x="72" y="446"/>
                  </a:lnTo>
                  <a:lnTo>
                    <a:pt x="73" y="445"/>
                  </a:lnTo>
                  <a:lnTo>
                    <a:pt x="74" y="445"/>
                  </a:lnTo>
                  <a:lnTo>
                    <a:pt x="75" y="445"/>
                  </a:lnTo>
                  <a:lnTo>
                    <a:pt x="76" y="445"/>
                  </a:lnTo>
                  <a:lnTo>
                    <a:pt x="76" y="444"/>
                  </a:lnTo>
                  <a:lnTo>
                    <a:pt x="77" y="444"/>
                  </a:lnTo>
                  <a:lnTo>
                    <a:pt x="77" y="443"/>
                  </a:lnTo>
                  <a:lnTo>
                    <a:pt x="77" y="442"/>
                  </a:lnTo>
                  <a:lnTo>
                    <a:pt x="77" y="441"/>
                  </a:lnTo>
                  <a:lnTo>
                    <a:pt x="78" y="441"/>
                  </a:lnTo>
                  <a:lnTo>
                    <a:pt x="78" y="440"/>
                  </a:lnTo>
                  <a:lnTo>
                    <a:pt x="78" y="439"/>
                  </a:lnTo>
                  <a:lnTo>
                    <a:pt x="78" y="438"/>
                  </a:lnTo>
                  <a:lnTo>
                    <a:pt x="78" y="437"/>
                  </a:lnTo>
                  <a:lnTo>
                    <a:pt x="78" y="436"/>
                  </a:lnTo>
                  <a:lnTo>
                    <a:pt x="77" y="435"/>
                  </a:lnTo>
                  <a:lnTo>
                    <a:pt x="77" y="434"/>
                  </a:lnTo>
                  <a:lnTo>
                    <a:pt x="69" y="432"/>
                  </a:lnTo>
                  <a:lnTo>
                    <a:pt x="65" y="431"/>
                  </a:lnTo>
                  <a:lnTo>
                    <a:pt x="61" y="430"/>
                  </a:lnTo>
                  <a:lnTo>
                    <a:pt x="57" y="429"/>
                  </a:lnTo>
                  <a:lnTo>
                    <a:pt x="56" y="429"/>
                  </a:lnTo>
                  <a:lnTo>
                    <a:pt x="54" y="428"/>
                  </a:lnTo>
                  <a:lnTo>
                    <a:pt x="53" y="428"/>
                  </a:lnTo>
                  <a:lnTo>
                    <a:pt x="49" y="427"/>
                  </a:lnTo>
                  <a:lnTo>
                    <a:pt x="48" y="427"/>
                  </a:lnTo>
                  <a:lnTo>
                    <a:pt x="47" y="426"/>
                  </a:lnTo>
                  <a:lnTo>
                    <a:pt x="41" y="425"/>
                  </a:lnTo>
                  <a:lnTo>
                    <a:pt x="40" y="425"/>
                  </a:lnTo>
                  <a:lnTo>
                    <a:pt x="38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1" y="422"/>
                  </a:lnTo>
                  <a:lnTo>
                    <a:pt x="28" y="421"/>
                  </a:lnTo>
                  <a:lnTo>
                    <a:pt x="27" y="421"/>
                  </a:lnTo>
                  <a:lnTo>
                    <a:pt x="26" y="421"/>
                  </a:lnTo>
                  <a:lnTo>
                    <a:pt x="25" y="420"/>
                  </a:lnTo>
                  <a:lnTo>
                    <a:pt x="23" y="420"/>
                  </a:lnTo>
                  <a:lnTo>
                    <a:pt x="21" y="419"/>
                  </a:lnTo>
                  <a:lnTo>
                    <a:pt x="20" y="419"/>
                  </a:lnTo>
                  <a:lnTo>
                    <a:pt x="19" y="419"/>
                  </a:lnTo>
                  <a:lnTo>
                    <a:pt x="16" y="418"/>
                  </a:lnTo>
                  <a:lnTo>
                    <a:pt x="15" y="418"/>
                  </a:lnTo>
                  <a:lnTo>
                    <a:pt x="14" y="417"/>
                  </a:lnTo>
                  <a:lnTo>
                    <a:pt x="13" y="417"/>
                  </a:lnTo>
                  <a:lnTo>
                    <a:pt x="12" y="417"/>
                  </a:lnTo>
                  <a:lnTo>
                    <a:pt x="11" y="417"/>
                  </a:lnTo>
                  <a:lnTo>
                    <a:pt x="10" y="416"/>
                  </a:lnTo>
                  <a:lnTo>
                    <a:pt x="9" y="416"/>
                  </a:lnTo>
                  <a:lnTo>
                    <a:pt x="8" y="416"/>
                  </a:lnTo>
                  <a:lnTo>
                    <a:pt x="7" y="416"/>
                  </a:lnTo>
                  <a:lnTo>
                    <a:pt x="6" y="415"/>
                  </a:lnTo>
                  <a:lnTo>
                    <a:pt x="5" y="415"/>
                  </a:lnTo>
                  <a:lnTo>
                    <a:pt x="4" y="415"/>
                  </a:lnTo>
                  <a:lnTo>
                    <a:pt x="4" y="416"/>
                  </a:lnTo>
                  <a:lnTo>
                    <a:pt x="3" y="416"/>
                  </a:lnTo>
                  <a:lnTo>
                    <a:pt x="2" y="416"/>
                  </a:lnTo>
                  <a:lnTo>
                    <a:pt x="1" y="416"/>
                  </a:lnTo>
                  <a:lnTo>
                    <a:pt x="0" y="416"/>
                  </a:lnTo>
                  <a:lnTo>
                    <a:pt x="0" y="415"/>
                  </a:lnTo>
                  <a:lnTo>
                    <a:pt x="0" y="414"/>
                  </a:lnTo>
                  <a:lnTo>
                    <a:pt x="0" y="412"/>
                  </a:lnTo>
                  <a:lnTo>
                    <a:pt x="0" y="411"/>
                  </a:lnTo>
                  <a:lnTo>
                    <a:pt x="0" y="410"/>
                  </a:lnTo>
                  <a:lnTo>
                    <a:pt x="0" y="409"/>
                  </a:lnTo>
                  <a:lnTo>
                    <a:pt x="2" y="407"/>
                  </a:lnTo>
                  <a:lnTo>
                    <a:pt x="3" y="407"/>
                  </a:lnTo>
                  <a:lnTo>
                    <a:pt x="4" y="406"/>
                  </a:lnTo>
                  <a:lnTo>
                    <a:pt x="4" y="405"/>
                  </a:lnTo>
                  <a:lnTo>
                    <a:pt x="5" y="405"/>
                  </a:lnTo>
                  <a:lnTo>
                    <a:pt x="6" y="404"/>
                  </a:lnTo>
                  <a:lnTo>
                    <a:pt x="6" y="403"/>
                  </a:lnTo>
                  <a:lnTo>
                    <a:pt x="6" y="402"/>
                  </a:lnTo>
                  <a:lnTo>
                    <a:pt x="6" y="401"/>
                  </a:lnTo>
                  <a:lnTo>
                    <a:pt x="7" y="400"/>
                  </a:lnTo>
                  <a:lnTo>
                    <a:pt x="6" y="399"/>
                  </a:lnTo>
                  <a:lnTo>
                    <a:pt x="6" y="398"/>
                  </a:lnTo>
                  <a:lnTo>
                    <a:pt x="6" y="397"/>
                  </a:lnTo>
                  <a:lnTo>
                    <a:pt x="7" y="397"/>
                  </a:lnTo>
                  <a:lnTo>
                    <a:pt x="7" y="396"/>
                  </a:lnTo>
                  <a:lnTo>
                    <a:pt x="8" y="395"/>
                  </a:lnTo>
                  <a:lnTo>
                    <a:pt x="8" y="394"/>
                  </a:lnTo>
                  <a:lnTo>
                    <a:pt x="8" y="393"/>
                  </a:lnTo>
                  <a:lnTo>
                    <a:pt x="9" y="392"/>
                  </a:lnTo>
                  <a:lnTo>
                    <a:pt x="9" y="391"/>
                  </a:lnTo>
                  <a:lnTo>
                    <a:pt x="9" y="390"/>
                  </a:lnTo>
                  <a:lnTo>
                    <a:pt x="10" y="390"/>
                  </a:lnTo>
                  <a:lnTo>
                    <a:pt x="9" y="389"/>
                  </a:lnTo>
                  <a:lnTo>
                    <a:pt x="9" y="388"/>
                  </a:lnTo>
                  <a:lnTo>
                    <a:pt x="9" y="387"/>
                  </a:lnTo>
                  <a:lnTo>
                    <a:pt x="8" y="386"/>
                  </a:lnTo>
                  <a:lnTo>
                    <a:pt x="8" y="385"/>
                  </a:lnTo>
                  <a:lnTo>
                    <a:pt x="8" y="384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8" y="382"/>
                  </a:lnTo>
                  <a:lnTo>
                    <a:pt x="8" y="381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10" y="379"/>
                  </a:lnTo>
                  <a:lnTo>
                    <a:pt x="11" y="379"/>
                  </a:lnTo>
                  <a:lnTo>
                    <a:pt x="12" y="379"/>
                  </a:lnTo>
                  <a:lnTo>
                    <a:pt x="12" y="378"/>
                  </a:lnTo>
                  <a:lnTo>
                    <a:pt x="13" y="378"/>
                  </a:lnTo>
                  <a:lnTo>
                    <a:pt x="14" y="378"/>
                  </a:lnTo>
                  <a:lnTo>
                    <a:pt x="15" y="378"/>
                  </a:lnTo>
                  <a:lnTo>
                    <a:pt x="16" y="378"/>
                  </a:lnTo>
                  <a:lnTo>
                    <a:pt x="17" y="379"/>
                  </a:lnTo>
                  <a:lnTo>
                    <a:pt x="18" y="380"/>
                  </a:lnTo>
                  <a:lnTo>
                    <a:pt x="19" y="381"/>
                  </a:lnTo>
                  <a:lnTo>
                    <a:pt x="20" y="381"/>
                  </a:lnTo>
                  <a:lnTo>
                    <a:pt x="20" y="380"/>
                  </a:lnTo>
                  <a:lnTo>
                    <a:pt x="20" y="379"/>
                  </a:lnTo>
                  <a:lnTo>
                    <a:pt x="21" y="378"/>
                  </a:lnTo>
                  <a:lnTo>
                    <a:pt x="22" y="376"/>
                  </a:lnTo>
                  <a:lnTo>
                    <a:pt x="22" y="375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20" y="373"/>
                  </a:lnTo>
                  <a:lnTo>
                    <a:pt x="20" y="372"/>
                  </a:lnTo>
                  <a:lnTo>
                    <a:pt x="19" y="371"/>
                  </a:lnTo>
                  <a:lnTo>
                    <a:pt x="20" y="370"/>
                  </a:lnTo>
                  <a:lnTo>
                    <a:pt x="21" y="370"/>
                  </a:lnTo>
                  <a:lnTo>
                    <a:pt x="22" y="370"/>
                  </a:lnTo>
                  <a:lnTo>
                    <a:pt x="23" y="370"/>
                  </a:lnTo>
                  <a:lnTo>
                    <a:pt x="24" y="370"/>
                  </a:lnTo>
                  <a:lnTo>
                    <a:pt x="24" y="369"/>
                  </a:lnTo>
                  <a:lnTo>
                    <a:pt x="25" y="368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7" y="368"/>
                  </a:lnTo>
                  <a:lnTo>
                    <a:pt x="28" y="368"/>
                  </a:lnTo>
                  <a:lnTo>
                    <a:pt x="28" y="369"/>
                  </a:lnTo>
                  <a:lnTo>
                    <a:pt x="28" y="369"/>
                  </a:lnTo>
                  <a:lnTo>
                    <a:pt x="29" y="369"/>
                  </a:lnTo>
                  <a:lnTo>
                    <a:pt x="30" y="369"/>
                  </a:lnTo>
                  <a:lnTo>
                    <a:pt x="30" y="368"/>
                  </a:lnTo>
                  <a:lnTo>
                    <a:pt x="31" y="367"/>
                  </a:lnTo>
                  <a:lnTo>
                    <a:pt x="31" y="366"/>
                  </a:lnTo>
                  <a:lnTo>
                    <a:pt x="32" y="366"/>
                  </a:lnTo>
                  <a:lnTo>
                    <a:pt x="32" y="365"/>
                  </a:lnTo>
                  <a:lnTo>
                    <a:pt x="33" y="365"/>
                  </a:lnTo>
                  <a:lnTo>
                    <a:pt x="34" y="365"/>
                  </a:lnTo>
                  <a:lnTo>
                    <a:pt x="35" y="364"/>
                  </a:lnTo>
                  <a:lnTo>
                    <a:pt x="36" y="364"/>
                  </a:lnTo>
                  <a:lnTo>
                    <a:pt x="37" y="364"/>
                  </a:lnTo>
                  <a:lnTo>
                    <a:pt x="38" y="363"/>
                  </a:lnTo>
                  <a:lnTo>
                    <a:pt x="39" y="363"/>
                  </a:lnTo>
                  <a:lnTo>
                    <a:pt x="40" y="362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2" y="360"/>
                  </a:lnTo>
                  <a:lnTo>
                    <a:pt x="42" y="359"/>
                  </a:lnTo>
                  <a:lnTo>
                    <a:pt x="43" y="358"/>
                  </a:lnTo>
                  <a:lnTo>
                    <a:pt x="44" y="358"/>
                  </a:lnTo>
                  <a:lnTo>
                    <a:pt x="44" y="357"/>
                  </a:lnTo>
                  <a:lnTo>
                    <a:pt x="45" y="357"/>
                  </a:lnTo>
                  <a:lnTo>
                    <a:pt x="46" y="357"/>
                  </a:lnTo>
                  <a:lnTo>
                    <a:pt x="47" y="356"/>
                  </a:lnTo>
                  <a:lnTo>
                    <a:pt x="48" y="356"/>
                  </a:lnTo>
                  <a:lnTo>
                    <a:pt x="50" y="355"/>
                  </a:lnTo>
                  <a:lnTo>
                    <a:pt x="51" y="355"/>
                  </a:lnTo>
                  <a:lnTo>
                    <a:pt x="52" y="354"/>
                  </a:lnTo>
                  <a:lnTo>
                    <a:pt x="53" y="354"/>
                  </a:lnTo>
                  <a:lnTo>
                    <a:pt x="54" y="354"/>
                  </a:lnTo>
                  <a:lnTo>
                    <a:pt x="55" y="353"/>
                  </a:lnTo>
                  <a:lnTo>
                    <a:pt x="55" y="352"/>
                  </a:lnTo>
                  <a:lnTo>
                    <a:pt x="55" y="351"/>
                  </a:lnTo>
                  <a:lnTo>
                    <a:pt x="54" y="350"/>
                  </a:lnTo>
                  <a:lnTo>
                    <a:pt x="54" y="349"/>
                  </a:lnTo>
                  <a:lnTo>
                    <a:pt x="54" y="348"/>
                  </a:lnTo>
                  <a:lnTo>
                    <a:pt x="53" y="347"/>
                  </a:lnTo>
                  <a:lnTo>
                    <a:pt x="53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5" y="343"/>
                  </a:lnTo>
                  <a:lnTo>
                    <a:pt x="55" y="342"/>
                  </a:lnTo>
                  <a:lnTo>
                    <a:pt x="55" y="341"/>
                  </a:lnTo>
                  <a:lnTo>
                    <a:pt x="56" y="341"/>
                  </a:lnTo>
                  <a:lnTo>
                    <a:pt x="56" y="340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7"/>
                  </a:lnTo>
                  <a:lnTo>
                    <a:pt x="55" y="336"/>
                  </a:lnTo>
                  <a:lnTo>
                    <a:pt x="54" y="336"/>
                  </a:lnTo>
                  <a:lnTo>
                    <a:pt x="54" y="335"/>
                  </a:lnTo>
                  <a:lnTo>
                    <a:pt x="53" y="334"/>
                  </a:lnTo>
                  <a:lnTo>
                    <a:pt x="53" y="333"/>
                  </a:lnTo>
                  <a:lnTo>
                    <a:pt x="52" y="333"/>
                  </a:lnTo>
                  <a:lnTo>
                    <a:pt x="51" y="332"/>
                  </a:lnTo>
                  <a:lnTo>
                    <a:pt x="50" y="332"/>
                  </a:lnTo>
                  <a:lnTo>
                    <a:pt x="49" y="331"/>
                  </a:lnTo>
                  <a:lnTo>
                    <a:pt x="48" y="331"/>
                  </a:lnTo>
                  <a:lnTo>
                    <a:pt x="48" y="330"/>
                  </a:lnTo>
                  <a:lnTo>
                    <a:pt x="47" y="329"/>
                  </a:lnTo>
                  <a:lnTo>
                    <a:pt x="49" y="327"/>
                  </a:lnTo>
                  <a:lnTo>
                    <a:pt x="51" y="325"/>
                  </a:lnTo>
                  <a:lnTo>
                    <a:pt x="59" y="319"/>
                  </a:lnTo>
                  <a:lnTo>
                    <a:pt x="59" y="318"/>
                  </a:lnTo>
                  <a:lnTo>
                    <a:pt x="60" y="318"/>
                  </a:lnTo>
                  <a:lnTo>
                    <a:pt x="62" y="316"/>
                  </a:lnTo>
                  <a:lnTo>
                    <a:pt x="64" y="314"/>
                  </a:lnTo>
                  <a:lnTo>
                    <a:pt x="66" y="312"/>
                  </a:lnTo>
                  <a:lnTo>
                    <a:pt x="67" y="311"/>
                  </a:lnTo>
                  <a:lnTo>
                    <a:pt x="70" y="309"/>
                  </a:lnTo>
                  <a:lnTo>
                    <a:pt x="71" y="309"/>
                  </a:lnTo>
                  <a:lnTo>
                    <a:pt x="77" y="303"/>
                  </a:lnTo>
                  <a:lnTo>
                    <a:pt x="79" y="301"/>
                  </a:lnTo>
                  <a:lnTo>
                    <a:pt x="87" y="294"/>
                  </a:lnTo>
                  <a:lnTo>
                    <a:pt x="91" y="290"/>
                  </a:lnTo>
                  <a:lnTo>
                    <a:pt x="100" y="282"/>
                  </a:lnTo>
                  <a:lnTo>
                    <a:pt x="101" y="281"/>
                  </a:lnTo>
                  <a:lnTo>
                    <a:pt x="110" y="272"/>
                  </a:lnTo>
                  <a:lnTo>
                    <a:pt x="111" y="272"/>
                  </a:lnTo>
                  <a:lnTo>
                    <a:pt x="111" y="271"/>
                  </a:lnTo>
                  <a:lnTo>
                    <a:pt x="112" y="270"/>
                  </a:lnTo>
                  <a:lnTo>
                    <a:pt x="113" y="269"/>
                  </a:lnTo>
                  <a:lnTo>
                    <a:pt x="114" y="269"/>
                  </a:lnTo>
                  <a:lnTo>
                    <a:pt x="118" y="265"/>
                  </a:lnTo>
                  <a:lnTo>
                    <a:pt x="122" y="261"/>
                  </a:lnTo>
                  <a:lnTo>
                    <a:pt x="124" y="259"/>
                  </a:lnTo>
                  <a:lnTo>
                    <a:pt x="124" y="254"/>
                  </a:lnTo>
                  <a:lnTo>
                    <a:pt x="124" y="252"/>
                  </a:lnTo>
                  <a:lnTo>
                    <a:pt x="124" y="249"/>
                  </a:lnTo>
                  <a:lnTo>
                    <a:pt x="123" y="245"/>
                  </a:lnTo>
                  <a:lnTo>
                    <a:pt x="123" y="244"/>
                  </a:lnTo>
                  <a:lnTo>
                    <a:pt x="124" y="243"/>
                  </a:lnTo>
                  <a:lnTo>
                    <a:pt x="121" y="238"/>
                  </a:lnTo>
                  <a:lnTo>
                    <a:pt x="121" y="237"/>
                  </a:lnTo>
                  <a:lnTo>
                    <a:pt x="120" y="233"/>
                  </a:lnTo>
                  <a:lnTo>
                    <a:pt x="119" y="232"/>
                  </a:lnTo>
                  <a:lnTo>
                    <a:pt x="119" y="231"/>
                  </a:lnTo>
                  <a:lnTo>
                    <a:pt x="118" y="229"/>
                  </a:lnTo>
                  <a:lnTo>
                    <a:pt x="117" y="226"/>
                  </a:lnTo>
                  <a:lnTo>
                    <a:pt x="116" y="224"/>
                  </a:lnTo>
                  <a:lnTo>
                    <a:pt x="115" y="222"/>
                  </a:lnTo>
                  <a:lnTo>
                    <a:pt x="113" y="217"/>
                  </a:lnTo>
                  <a:lnTo>
                    <a:pt x="113" y="216"/>
                  </a:lnTo>
                  <a:lnTo>
                    <a:pt x="112" y="214"/>
                  </a:lnTo>
                  <a:lnTo>
                    <a:pt x="111" y="213"/>
                  </a:lnTo>
                  <a:lnTo>
                    <a:pt x="113" y="210"/>
                  </a:lnTo>
                  <a:lnTo>
                    <a:pt x="114" y="209"/>
                  </a:lnTo>
                  <a:lnTo>
                    <a:pt x="117" y="207"/>
                  </a:lnTo>
                  <a:lnTo>
                    <a:pt x="118" y="207"/>
                  </a:lnTo>
                  <a:lnTo>
                    <a:pt x="120" y="203"/>
                  </a:lnTo>
                  <a:lnTo>
                    <a:pt x="122" y="201"/>
                  </a:lnTo>
                  <a:lnTo>
                    <a:pt x="120" y="200"/>
                  </a:lnTo>
                  <a:lnTo>
                    <a:pt x="120" y="196"/>
                  </a:lnTo>
                  <a:lnTo>
                    <a:pt x="117" y="193"/>
                  </a:lnTo>
                  <a:lnTo>
                    <a:pt x="117" y="192"/>
                  </a:lnTo>
                  <a:lnTo>
                    <a:pt x="117" y="191"/>
                  </a:lnTo>
                  <a:lnTo>
                    <a:pt x="118" y="190"/>
                  </a:lnTo>
                  <a:lnTo>
                    <a:pt x="118" y="189"/>
                  </a:lnTo>
                  <a:lnTo>
                    <a:pt x="123" y="187"/>
                  </a:lnTo>
                  <a:lnTo>
                    <a:pt x="123" y="189"/>
                  </a:lnTo>
                  <a:lnTo>
                    <a:pt x="124" y="190"/>
                  </a:lnTo>
                  <a:lnTo>
                    <a:pt x="125" y="192"/>
                  </a:lnTo>
                  <a:lnTo>
                    <a:pt x="126" y="195"/>
                  </a:lnTo>
                  <a:lnTo>
                    <a:pt x="128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8"/>
                  </a:lnTo>
                  <a:lnTo>
                    <a:pt x="130" y="185"/>
                  </a:lnTo>
                  <a:lnTo>
                    <a:pt x="130" y="182"/>
                  </a:lnTo>
                  <a:lnTo>
                    <a:pt x="130" y="181"/>
                  </a:lnTo>
                  <a:lnTo>
                    <a:pt x="132" y="179"/>
                  </a:lnTo>
                  <a:lnTo>
                    <a:pt x="134" y="176"/>
                  </a:lnTo>
                  <a:lnTo>
                    <a:pt x="139" y="172"/>
                  </a:lnTo>
                  <a:lnTo>
                    <a:pt x="138" y="172"/>
                  </a:lnTo>
                  <a:lnTo>
                    <a:pt x="139" y="171"/>
                  </a:lnTo>
                  <a:lnTo>
                    <a:pt x="139" y="170"/>
                  </a:lnTo>
                  <a:lnTo>
                    <a:pt x="138" y="170"/>
                  </a:lnTo>
                  <a:lnTo>
                    <a:pt x="138" y="169"/>
                  </a:lnTo>
                  <a:lnTo>
                    <a:pt x="138" y="168"/>
                  </a:lnTo>
                  <a:lnTo>
                    <a:pt x="137" y="168"/>
                  </a:lnTo>
                  <a:lnTo>
                    <a:pt x="137" y="167"/>
                  </a:lnTo>
                  <a:lnTo>
                    <a:pt x="136" y="167"/>
                  </a:lnTo>
                  <a:lnTo>
                    <a:pt x="136" y="166"/>
                  </a:lnTo>
                  <a:lnTo>
                    <a:pt x="135" y="166"/>
                  </a:lnTo>
                  <a:lnTo>
                    <a:pt x="135" y="166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4"/>
                  </a:lnTo>
                  <a:lnTo>
                    <a:pt x="133" y="163"/>
                  </a:lnTo>
                  <a:lnTo>
                    <a:pt x="132" y="163"/>
                  </a:lnTo>
                  <a:lnTo>
                    <a:pt x="131" y="163"/>
                  </a:lnTo>
                  <a:lnTo>
                    <a:pt x="130" y="163"/>
                  </a:lnTo>
                  <a:lnTo>
                    <a:pt x="129" y="163"/>
                  </a:lnTo>
                  <a:lnTo>
                    <a:pt x="128" y="162"/>
                  </a:lnTo>
                  <a:lnTo>
                    <a:pt x="127" y="162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5" y="160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2" y="159"/>
                  </a:lnTo>
                  <a:lnTo>
                    <a:pt x="122" y="158"/>
                  </a:lnTo>
                  <a:lnTo>
                    <a:pt x="121" y="157"/>
                  </a:lnTo>
                  <a:lnTo>
                    <a:pt x="120" y="156"/>
                  </a:lnTo>
                  <a:lnTo>
                    <a:pt x="120" y="155"/>
                  </a:lnTo>
                  <a:lnTo>
                    <a:pt x="119" y="155"/>
                  </a:lnTo>
                  <a:lnTo>
                    <a:pt x="119" y="154"/>
                  </a:lnTo>
                  <a:lnTo>
                    <a:pt x="120" y="153"/>
                  </a:lnTo>
                  <a:lnTo>
                    <a:pt x="120" y="152"/>
                  </a:lnTo>
                  <a:lnTo>
                    <a:pt x="120" y="151"/>
                  </a:lnTo>
                  <a:lnTo>
                    <a:pt x="120" y="150"/>
                  </a:lnTo>
                  <a:lnTo>
                    <a:pt x="121" y="150"/>
                  </a:lnTo>
                  <a:lnTo>
                    <a:pt x="121" y="149"/>
                  </a:lnTo>
                  <a:lnTo>
                    <a:pt x="122" y="148"/>
                  </a:lnTo>
                  <a:lnTo>
                    <a:pt x="123" y="147"/>
                  </a:lnTo>
                  <a:lnTo>
                    <a:pt x="124" y="146"/>
                  </a:lnTo>
                  <a:lnTo>
                    <a:pt x="125" y="146"/>
                  </a:lnTo>
                  <a:lnTo>
                    <a:pt x="126" y="146"/>
                  </a:lnTo>
                  <a:lnTo>
                    <a:pt x="127" y="145"/>
                  </a:lnTo>
                  <a:lnTo>
                    <a:pt x="128" y="144"/>
                  </a:lnTo>
                  <a:lnTo>
                    <a:pt x="130" y="142"/>
                  </a:lnTo>
                  <a:lnTo>
                    <a:pt x="136" y="136"/>
                  </a:lnTo>
                  <a:lnTo>
                    <a:pt x="139" y="134"/>
                  </a:lnTo>
                  <a:lnTo>
                    <a:pt x="138" y="131"/>
                  </a:lnTo>
                  <a:lnTo>
                    <a:pt x="135" y="126"/>
                  </a:lnTo>
                  <a:lnTo>
                    <a:pt x="135" y="125"/>
                  </a:lnTo>
                  <a:lnTo>
                    <a:pt x="134" y="124"/>
                  </a:lnTo>
                  <a:lnTo>
                    <a:pt x="133" y="122"/>
                  </a:lnTo>
                  <a:lnTo>
                    <a:pt x="128" y="116"/>
                  </a:lnTo>
                  <a:lnTo>
                    <a:pt x="125" y="113"/>
                  </a:lnTo>
                  <a:lnTo>
                    <a:pt x="124" y="111"/>
                  </a:lnTo>
                  <a:lnTo>
                    <a:pt x="122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5" y="105"/>
                  </a:lnTo>
                  <a:lnTo>
                    <a:pt x="125" y="104"/>
                  </a:lnTo>
                  <a:lnTo>
                    <a:pt x="126" y="103"/>
                  </a:lnTo>
                  <a:lnTo>
                    <a:pt x="126" y="102"/>
                  </a:lnTo>
                  <a:lnTo>
                    <a:pt x="126" y="101"/>
                  </a:lnTo>
                  <a:lnTo>
                    <a:pt x="127" y="101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7" y="98"/>
                  </a:lnTo>
                  <a:lnTo>
                    <a:pt x="128" y="97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30" y="96"/>
                  </a:lnTo>
                  <a:lnTo>
                    <a:pt x="130" y="95"/>
                  </a:lnTo>
                  <a:lnTo>
                    <a:pt x="131" y="95"/>
                  </a:lnTo>
                  <a:lnTo>
                    <a:pt x="132" y="94"/>
                  </a:lnTo>
                  <a:lnTo>
                    <a:pt x="133" y="94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4" y="92"/>
                  </a:lnTo>
                  <a:lnTo>
                    <a:pt x="134" y="91"/>
                  </a:lnTo>
                  <a:lnTo>
                    <a:pt x="135" y="91"/>
                  </a:lnTo>
                  <a:lnTo>
                    <a:pt x="135" y="90"/>
                  </a:lnTo>
                  <a:lnTo>
                    <a:pt x="136" y="89"/>
                  </a:lnTo>
                  <a:lnTo>
                    <a:pt x="136" y="88"/>
                  </a:lnTo>
                  <a:lnTo>
                    <a:pt x="136" y="87"/>
                  </a:lnTo>
                  <a:lnTo>
                    <a:pt x="136" y="86"/>
                  </a:lnTo>
                  <a:lnTo>
                    <a:pt x="136" y="85"/>
                  </a:lnTo>
                  <a:lnTo>
                    <a:pt x="137" y="85"/>
                  </a:lnTo>
                  <a:lnTo>
                    <a:pt x="137" y="84"/>
                  </a:lnTo>
                  <a:lnTo>
                    <a:pt x="137" y="83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39" y="80"/>
                  </a:lnTo>
                  <a:lnTo>
                    <a:pt x="139" y="79"/>
                  </a:lnTo>
                  <a:lnTo>
                    <a:pt x="140" y="78"/>
                  </a:lnTo>
                  <a:lnTo>
                    <a:pt x="140" y="77"/>
                  </a:lnTo>
                  <a:lnTo>
                    <a:pt x="140" y="76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3" y="74"/>
                  </a:lnTo>
                  <a:lnTo>
                    <a:pt x="144" y="74"/>
                  </a:lnTo>
                  <a:lnTo>
                    <a:pt x="145" y="74"/>
                  </a:lnTo>
                  <a:lnTo>
                    <a:pt x="146" y="74"/>
                  </a:lnTo>
                  <a:lnTo>
                    <a:pt x="147" y="74"/>
                  </a:lnTo>
                  <a:lnTo>
                    <a:pt x="148" y="73"/>
                  </a:lnTo>
                  <a:lnTo>
                    <a:pt x="149" y="73"/>
                  </a:lnTo>
                  <a:lnTo>
                    <a:pt x="149" y="72"/>
                  </a:lnTo>
                  <a:lnTo>
                    <a:pt x="150" y="71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1" y="69"/>
                  </a:lnTo>
                  <a:lnTo>
                    <a:pt x="151" y="68"/>
                  </a:lnTo>
                  <a:lnTo>
                    <a:pt x="151" y="67"/>
                  </a:lnTo>
                  <a:lnTo>
                    <a:pt x="152" y="66"/>
                  </a:lnTo>
                  <a:lnTo>
                    <a:pt x="152" y="65"/>
                  </a:lnTo>
                  <a:lnTo>
                    <a:pt x="152" y="64"/>
                  </a:lnTo>
                  <a:lnTo>
                    <a:pt x="153" y="64"/>
                  </a:lnTo>
                  <a:lnTo>
                    <a:pt x="153" y="63"/>
                  </a:lnTo>
                  <a:lnTo>
                    <a:pt x="153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6" y="59"/>
                  </a:lnTo>
                  <a:lnTo>
                    <a:pt x="157" y="59"/>
                  </a:lnTo>
                  <a:lnTo>
                    <a:pt x="157" y="58"/>
                  </a:lnTo>
                  <a:lnTo>
                    <a:pt x="158" y="58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59" y="56"/>
                  </a:lnTo>
                  <a:lnTo>
                    <a:pt x="160" y="56"/>
                  </a:lnTo>
                  <a:lnTo>
                    <a:pt x="160" y="55"/>
                  </a:lnTo>
                  <a:lnTo>
                    <a:pt x="161" y="54"/>
                  </a:lnTo>
                  <a:lnTo>
                    <a:pt x="162" y="53"/>
                  </a:lnTo>
                  <a:lnTo>
                    <a:pt x="162" y="52"/>
                  </a:lnTo>
                  <a:lnTo>
                    <a:pt x="162" y="51"/>
                  </a:lnTo>
                  <a:lnTo>
                    <a:pt x="163" y="51"/>
                  </a:lnTo>
                  <a:lnTo>
                    <a:pt x="164" y="50"/>
                  </a:lnTo>
                  <a:lnTo>
                    <a:pt x="165" y="49"/>
                  </a:lnTo>
                  <a:lnTo>
                    <a:pt x="165" y="48"/>
                  </a:lnTo>
                  <a:lnTo>
                    <a:pt x="165" y="47"/>
                  </a:lnTo>
                  <a:lnTo>
                    <a:pt x="166" y="45"/>
                  </a:lnTo>
                  <a:lnTo>
                    <a:pt x="166" y="44"/>
                  </a:lnTo>
                  <a:lnTo>
                    <a:pt x="166" y="43"/>
                  </a:lnTo>
                  <a:lnTo>
                    <a:pt x="167" y="42"/>
                  </a:lnTo>
                  <a:lnTo>
                    <a:pt x="167" y="41"/>
                  </a:lnTo>
                  <a:lnTo>
                    <a:pt x="168" y="41"/>
                  </a:lnTo>
                  <a:lnTo>
                    <a:pt x="169" y="40"/>
                  </a:lnTo>
                  <a:lnTo>
                    <a:pt x="170" y="39"/>
                  </a:lnTo>
                  <a:lnTo>
                    <a:pt x="171" y="38"/>
                  </a:lnTo>
                  <a:lnTo>
                    <a:pt x="171" y="37"/>
                  </a:lnTo>
                  <a:lnTo>
                    <a:pt x="171" y="36"/>
                  </a:lnTo>
                  <a:lnTo>
                    <a:pt x="172" y="36"/>
                  </a:lnTo>
                  <a:lnTo>
                    <a:pt x="173" y="36"/>
                  </a:lnTo>
                  <a:lnTo>
                    <a:pt x="174" y="35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7" y="33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79" y="32"/>
                  </a:lnTo>
                  <a:lnTo>
                    <a:pt x="179" y="31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1" y="29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2" y="27"/>
                  </a:lnTo>
                  <a:lnTo>
                    <a:pt x="182" y="26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4" y="27"/>
                  </a:lnTo>
                  <a:lnTo>
                    <a:pt x="185" y="27"/>
                  </a:lnTo>
                  <a:lnTo>
                    <a:pt x="186" y="26"/>
                  </a:lnTo>
                  <a:lnTo>
                    <a:pt x="187" y="27"/>
                  </a:lnTo>
                  <a:lnTo>
                    <a:pt x="188" y="27"/>
                  </a:lnTo>
                  <a:lnTo>
                    <a:pt x="188" y="26"/>
                  </a:lnTo>
                  <a:lnTo>
                    <a:pt x="189" y="26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2" y="26"/>
                  </a:lnTo>
                  <a:lnTo>
                    <a:pt x="192" y="25"/>
                  </a:lnTo>
                  <a:lnTo>
                    <a:pt x="193" y="25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4" y="25"/>
                  </a:lnTo>
                  <a:lnTo>
                    <a:pt x="195" y="25"/>
                  </a:lnTo>
                  <a:lnTo>
                    <a:pt x="195" y="24"/>
                  </a:lnTo>
                  <a:lnTo>
                    <a:pt x="196" y="24"/>
                  </a:lnTo>
                  <a:lnTo>
                    <a:pt x="196" y="23"/>
                  </a:lnTo>
                  <a:lnTo>
                    <a:pt x="197" y="24"/>
                  </a:lnTo>
                  <a:lnTo>
                    <a:pt x="198" y="24"/>
                  </a:lnTo>
                  <a:lnTo>
                    <a:pt x="199" y="23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200" y="22"/>
                  </a:lnTo>
                  <a:lnTo>
                    <a:pt x="202" y="22"/>
                  </a:lnTo>
                  <a:lnTo>
                    <a:pt x="203" y="22"/>
                  </a:lnTo>
                  <a:lnTo>
                    <a:pt x="204" y="22"/>
                  </a:lnTo>
                  <a:lnTo>
                    <a:pt x="205" y="22"/>
                  </a:lnTo>
                  <a:lnTo>
                    <a:pt x="205" y="22"/>
                  </a:lnTo>
                  <a:lnTo>
                    <a:pt x="206" y="22"/>
                  </a:lnTo>
                  <a:lnTo>
                    <a:pt x="206" y="21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9" y="18"/>
                  </a:lnTo>
                  <a:lnTo>
                    <a:pt x="210" y="18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0" y="15"/>
                  </a:lnTo>
                  <a:lnTo>
                    <a:pt x="211" y="14"/>
                  </a:lnTo>
                  <a:lnTo>
                    <a:pt x="211" y="13"/>
                  </a:lnTo>
                  <a:lnTo>
                    <a:pt x="211" y="12"/>
                  </a:lnTo>
                  <a:lnTo>
                    <a:pt x="212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0"/>
                  </a:lnTo>
                  <a:lnTo>
                    <a:pt x="219" y="10"/>
                  </a:lnTo>
                  <a:lnTo>
                    <a:pt x="220" y="10"/>
                  </a:lnTo>
                  <a:lnTo>
                    <a:pt x="221" y="11"/>
                  </a:lnTo>
                  <a:lnTo>
                    <a:pt x="222" y="11"/>
                  </a:lnTo>
                  <a:lnTo>
                    <a:pt x="223" y="10"/>
                  </a:lnTo>
                  <a:lnTo>
                    <a:pt x="224" y="9"/>
                  </a:lnTo>
                  <a:lnTo>
                    <a:pt x="224" y="8"/>
                  </a:lnTo>
                  <a:lnTo>
                    <a:pt x="225" y="8"/>
                  </a:lnTo>
                  <a:lnTo>
                    <a:pt x="226" y="7"/>
                  </a:lnTo>
                  <a:lnTo>
                    <a:pt x="227" y="7"/>
                  </a:lnTo>
                  <a:lnTo>
                    <a:pt x="228" y="6"/>
                  </a:lnTo>
                  <a:lnTo>
                    <a:pt x="229" y="6"/>
                  </a:lnTo>
                  <a:lnTo>
                    <a:pt x="230" y="6"/>
                  </a:lnTo>
                  <a:lnTo>
                    <a:pt x="231" y="6"/>
                  </a:lnTo>
                  <a:lnTo>
                    <a:pt x="232" y="5"/>
                  </a:lnTo>
                  <a:lnTo>
                    <a:pt x="233" y="5"/>
                  </a:lnTo>
                  <a:lnTo>
                    <a:pt x="233" y="4"/>
                  </a:lnTo>
                  <a:lnTo>
                    <a:pt x="234" y="4"/>
                  </a:lnTo>
                  <a:lnTo>
                    <a:pt x="235" y="4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40" y="4"/>
                  </a:lnTo>
                  <a:lnTo>
                    <a:pt x="242" y="5"/>
                  </a:lnTo>
                  <a:lnTo>
                    <a:pt x="244" y="5"/>
                  </a:lnTo>
                  <a:lnTo>
                    <a:pt x="245" y="5"/>
                  </a:lnTo>
                  <a:lnTo>
                    <a:pt x="246" y="5"/>
                  </a:lnTo>
                  <a:lnTo>
                    <a:pt x="247" y="5"/>
                  </a:lnTo>
                  <a:lnTo>
                    <a:pt x="248" y="5"/>
                  </a:lnTo>
                  <a:lnTo>
                    <a:pt x="249" y="4"/>
                  </a:lnTo>
                  <a:lnTo>
                    <a:pt x="251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7" y="3"/>
                  </a:lnTo>
                  <a:lnTo>
                    <a:pt x="258" y="3"/>
                  </a:lnTo>
                  <a:lnTo>
                    <a:pt x="259" y="3"/>
                  </a:lnTo>
                  <a:lnTo>
                    <a:pt x="261" y="2"/>
                  </a:lnTo>
                  <a:lnTo>
                    <a:pt x="262" y="2"/>
                  </a:lnTo>
                  <a:lnTo>
                    <a:pt x="263" y="1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49" name="Freeform 21">
              <a:extLst>
                <a:ext uri="{FF2B5EF4-FFF2-40B4-BE49-F238E27FC236}">
                  <a16:creationId xmlns:a16="http://schemas.microsoft.com/office/drawing/2014/main" id="{4BC339B9-82AD-2F6F-E1DF-0030D2679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2524125"/>
              <a:ext cx="901700" cy="1916112"/>
            </a:xfrm>
            <a:custGeom>
              <a:avLst/>
              <a:gdLst>
                <a:gd name="T0" fmla="*/ 232 w 568"/>
                <a:gd name="T1" fmla="*/ 25 h 1207"/>
                <a:gd name="T2" fmla="*/ 233 w 568"/>
                <a:gd name="T3" fmla="*/ 61 h 1207"/>
                <a:gd name="T4" fmla="*/ 239 w 568"/>
                <a:gd name="T5" fmla="*/ 85 h 1207"/>
                <a:gd name="T6" fmla="*/ 258 w 568"/>
                <a:gd name="T7" fmla="*/ 104 h 1207"/>
                <a:gd name="T8" fmla="*/ 265 w 568"/>
                <a:gd name="T9" fmla="*/ 129 h 1207"/>
                <a:gd name="T10" fmla="*/ 269 w 568"/>
                <a:gd name="T11" fmla="*/ 145 h 1207"/>
                <a:gd name="T12" fmla="*/ 266 w 568"/>
                <a:gd name="T13" fmla="*/ 168 h 1207"/>
                <a:gd name="T14" fmla="*/ 274 w 568"/>
                <a:gd name="T15" fmla="*/ 195 h 1207"/>
                <a:gd name="T16" fmla="*/ 268 w 568"/>
                <a:gd name="T17" fmla="*/ 213 h 1207"/>
                <a:gd name="T18" fmla="*/ 296 w 568"/>
                <a:gd name="T19" fmla="*/ 239 h 1207"/>
                <a:gd name="T20" fmla="*/ 325 w 568"/>
                <a:gd name="T21" fmla="*/ 252 h 1207"/>
                <a:gd name="T22" fmla="*/ 349 w 568"/>
                <a:gd name="T23" fmla="*/ 270 h 1207"/>
                <a:gd name="T24" fmla="*/ 368 w 568"/>
                <a:gd name="T25" fmla="*/ 300 h 1207"/>
                <a:gd name="T26" fmla="*/ 371 w 568"/>
                <a:gd name="T27" fmla="*/ 330 h 1207"/>
                <a:gd name="T28" fmla="*/ 386 w 568"/>
                <a:gd name="T29" fmla="*/ 357 h 1207"/>
                <a:gd name="T30" fmla="*/ 397 w 568"/>
                <a:gd name="T31" fmla="*/ 373 h 1207"/>
                <a:gd name="T32" fmla="*/ 394 w 568"/>
                <a:gd name="T33" fmla="*/ 397 h 1207"/>
                <a:gd name="T34" fmla="*/ 396 w 568"/>
                <a:gd name="T35" fmla="*/ 426 h 1207"/>
                <a:gd name="T36" fmla="*/ 407 w 568"/>
                <a:gd name="T37" fmla="*/ 459 h 1207"/>
                <a:gd name="T38" fmla="*/ 448 w 568"/>
                <a:gd name="T39" fmla="*/ 488 h 1207"/>
                <a:gd name="T40" fmla="*/ 521 w 568"/>
                <a:gd name="T41" fmla="*/ 515 h 1207"/>
                <a:gd name="T42" fmla="*/ 473 w 568"/>
                <a:gd name="T43" fmla="*/ 643 h 1207"/>
                <a:gd name="T44" fmla="*/ 400 w 568"/>
                <a:gd name="T45" fmla="*/ 812 h 1207"/>
                <a:gd name="T46" fmla="*/ 387 w 568"/>
                <a:gd name="T47" fmla="*/ 880 h 1207"/>
                <a:gd name="T48" fmla="*/ 339 w 568"/>
                <a:gd name="T49" fmla="*/ 983 h 1207"/>
                <a:gd name="T50" fmla="*/ 314 w 568"/>
                <a:gd name="T51" fmla="*/ 1120 h 1207"/>
                <a:gd name="T52" fmla="*/ 279 w 568"/>
                <a:gd name="T53" fmla="*/ 1205 h 1207"/>
                <a:gd name="T54" fmla="*/ 231 w 568"/>
                <a:gd name="T55" fmla="*/ 1203 h 1207"/>
                <a:gd name="T56" fmla="*/ 203 w 568"/>
                <a:gd name="T57" fmla="*/ 1203 h 1207"/>
                <a:gd name="T58" fmla="*/ 180 w 568"/>
                <a:gd name="T59" fmla="*/ 1191 h 1207"/>
                <a:gd name="T60" fmla="*/ 161 w 568"/>
                <a:gd name="T61" fmla="*/ 1190 h 1207"/>
                <a:gd name="T62" fmla="*/ 126 w 568"/>
                <a:gd name="T63" fmla="*/ 1182 h 1207"/>
                <a:gd name="T64" fmla="*/ 88 w 568"/>
                <a:gd name="T65" fmla="*/ 1166 h 1207"/>
                <a:gd name="T66" fmla="*/ 69 w 568"/>
                <a:gd name="T67" fmla="*/ 1107 h 1207"/>
                <a:gd name="T68" fmla="*/ 68 w 568"/>
                <a:gd name="T69" fmla="*/ 1073 h 1207"/>
                <a:gd name="T70" fmla="*/ 69 w 568"/>
                <a:gd name="T71" fmla="*/ 1049 h 1207"/>
                <a:gd name="T72" fmla="*/ 55 w 568"/>
                <a:gd name="T73" fmla="*/ 1033 h 1207"/>
                <a:gd name="T74" fmla="*/ 77 w 568"/>
                <a:gd name="T75" fmla="*/ 1008 h 1207"/>
                <a:gd name="T76" fmla="*/ 126 w 568"/>
                <a:gd name="T77" fmla="*/ 965 h 1207"/>
                <a:gd name="T78" fmla="*/ 142 w 568"/>
                <a:gd name="T79" fmla="*/ 902 h 1207"/>
                <a:gd name="T80" fmla="*/ 176 w 568"/>
                <a:gd name="T81" fmla="*/ 842 h 1207"/>
                <a:gd name="T82" fmla="*/ 179 w 568"/>
                <a:gd name="T83" fmla="*/ 800 h 1207"/>
                <a:gd name="T84" fmla="*/ 163 w 568"/>
                <a:gd name="T85" fmla="*/ 775 h 1207"/>
                <a:gd name="T86" fmla="*/ 143 w 568"/>
                <a:gd name="T87" fmla="*/ 752 h 1207"/>
                <a:gd name="T88" fmla="*/ 123 w 568"/>
                <a:gd name="T89" fmla="*/ 739 h 1207"/>
                <a:gd name="T90" fmla="*/ 105 w 568"/>
                <a:gd name="T91" fmla="*/ 717 h 1207"/>
                <a:gd name="T92" fmla="*/ 87 w 568"/>
                <a:gd name="T93" fmla="*/ 708 h 1207"/>
                <a:gd name="T94" fmla="*/ 59 w 568"/>
                <a:gd name="T95" fmla="*/ 678 h 1207"/>
                <a:gd name="T96" fmla="*/ 41 w 568"/>
                <a:gd name="T97" fmla="*/ 657 h 1207"/>
                <a:gd name="T98" fmla="*/ 41 w 568"/>
                <a:gd name="T99" fmla="*/ 637 h 1207"/>
                <a:gd name="T100" fmla="*/ 58 w 568"/>
                <a:gd name="T101" fmla="*/ 603 h 1207"/>
                <a:gd name="T102" fmla="*/ 69 w 568"/>
                <a:gd name="T103" fmla="*/ 567 h 1207"/>
                <a:gd name="T104" fmla="*/ 104 w 568"/>
                <a:gd name="T105" fmla="*/ 531 h 1207"/>
                <a:gd name="T106" fmla="*/ 125 w 568"/>
                <a:gd name="T107" fmla="*/ 483 h 1207"/>
                <a:gd name="T108" fmla="*/ 113 w 568"/>
                <a:gd name="T109" fmla="*/ 454 h 1207"/>
                <a:gd name="T110" fmla="*/ 98 w 568"/>
                <a:gd name="T111" fmla="*/ 422 h 1207"/>
                <a:gd name="T112" fmla="*/ 46 w 568"/>
                <a:gd name="T113" fmla="*/ 404 h 1207"/>
                <a:gd name="T114" fmla="*/ 42 w 568"/>
                <a:gd name="T115" fmla="*/ 364 h 1207"/>
                <a:gd name="T116" fmla="*/ 31 w 568"/>
                <a:gd name="T117" fmla="*/ 310 h 1207"/>
                <a:gd name="T118" fmla="*/ 6 w 568"/>
                <a:gd name="T119" fmla="*/ 268 h 1207"/>
                <a:gd name="T120" fmla="*/ 76 w 568"/>
                <a:gd name="T121" fmla="*/ 203 h 1207"/>
                <a:gd name="T122" fmla="*/ 102 w 568"/>
                <a:gd name="T123" fmla="*/ 101 h 1207"/>
                <a:gd name="T124" fmla="*/ 211 w 568"/>
                <a:gd name="T125" fmla="*/ 4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8" h="1207">
                  <a:moveTo>
                    <a:pt x="211" y="4"/>
                  </a:moveTo>
                  <a:lnTo>
                    <a:pt x="212" y="4"/>
                  </a:lnTo>
                  <a:lnTo>
                    <a:pt x="215" y="3"/>
                  </a:lnTo>
                  <a:lnTo>
                    <a:pt x="215" y="3"/>
                  </a:lnTo>
                  <a:lnTo>
                    <a:pt x="215" y="5"/>
                  </a:lnTo>
                  <a:lnTo>
                    <a:pt x="215" y="5"/>
                  </a:lnTo>
                  <a:lnTo>
                    <a:pt x="217" y="8"/>
                  </a:lnTo>
                  <a:lnTo>
                    <a:pt x="219" y="9"/>
                  </a:lnTo>
                  <a:lnTo>
                    <a:pt x="221" y="9"/>
                  </a:lnTo>
                  <a:lnTo>
                    <a:pt x="222" y="9"/>
                  </a:lnTo>
                  <a:lnTo>
                    <a:pt x="223" y="10"/>
                  </a:lnTo>
                  <a:lnTo>
                    <a:pt x="222" y="11"/>
                  </a:lnTo>
                  <a:lnTo>
                    <a:pt x="221" y="12"/>
                  </a:lnTo>
                  <a:lnTo>
                    <a:pt x="220" y="11"/>
                  </a:lnTo>
                  <a:lnTo>
                    <a:pt x="219" y="12"/>
                  </a:lnTo>
                  <a:lnTo>
                    <a:pt x="219" y="13"/>
                  </a:lnTo>
                  <a:lnTo>
                    <a:pt x="220" y="13"/>
                  </a:lnTo>
                  <a:lnTo>
                    <a:pt x="221" y="13"/>
                  </a:lnTo>
                  <a:lnTo>
                    <a:pt x="222" y="13"/>
                  </a:lnTo>
                  <a:lnTo>
                    <a:pt x="223" y="13"/>
                  </a:lnTo>
                  <a:lnTo>
                    <a:pt x="224" y="15"/>
                  </a:lnTo>
                  <a:lnTo>
                    <a:pt x="224" y="16"/>
                  </a:lnTo>
                  <a:lnTo>
                    <a:pt x="223" y="17"/>
                  </a:lnTo>
                  <a:lnTo>
                    <a:pt x="222" y="17"/>
                  </a:lnTo>
                  <a:lnTo>
                    <a:pt x="222" y="18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6"/>
                  </a:lnTo>
                  <a:lnTo>
                    <a:pt x="225" y="15"/>
                  </a:lnTo>
                  <a:lnTo>
                    <a:pt x="226" y="15"/>
                  </a:lnTo>
                  <a:lnTo>
                    <a:pt x="227" y="16"/>
                  </a:lnTo>
                  <a:lnTo>
                    <a:pt x="227" y="17"/>
                  </a:lnTo>
                  <a:lnTo>
                    <a:pt x="228" y="17"/>
                  </a:lnTo>
                  <a:lnTo>
                    <a:pt x="228" y="18"/>
                  </a:lnTo>
                  <a:lnTo>
                    <a:pt x="229" y="18"/>
                  </a:lnTo>
                  <a:lnTo>
                    <a:pt x="229" y="19"/>
                  </a:lnTo>
                  <a:lnTo>
                    <a:pt x="231" y="19"/>
                  </a:lnTo>
                  <a:lnTo>
                    <a:pt x="231" y="20"/>
                  </a:lnTo>
                  <a:lnTo>
                    <a:pt x="230" y="21"/>
                  </a:lnTo>
                  <a:lnTo>
                    <a:pt x="229" y="21"/>
                  </a:lnTo>
                  <a:lnTo>
                    <a:pt x="228" y="21"/>
                  </a:lnTo>
                  <a:lnTo>
                    <a:pt x="228" y="22"/>
                  </a:lnTo>
                  <a:lnTo>
                    <a:pt x="227" y="22"/>
                  </a:lnTo>
                  <a:lnTo>
                    <a:pt x="227" y="23"/>
                  </a:lnTo>
                  <a:lnTo>
                    <a:pt x="228" y="23"/>
                  </a:lnTo>
                  <a:lnTo>
                    <a:pt x="228" y="24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1" y="24"/>
                  </a:lnTo>
                  <a:lnTo>
                    <a:pt x="232" y="25"/>
                  </a:lnTo>
                  <a:lnTo>
                    <a:pt x="231" y="26"/>
                  </a:lnTo>
                  <a:lnTo>
                    <a:pt x="231" y="27"/>
                  </a:lnTo>
                  <a:lnTo>
                    <a:pt x="231" y="28"/>
                  </a:lnTo>
                  <a:lnTo>
                    <a:pt x="230" y="28"/>
                  </a:lnTo>
                  <a:lnTo>
                    <a:pt x="229" y="28"/>
                  </a:lnTo>
                  <a:lnTo>
                    <a:pt x="229" y="29"/>
                  </a:lnTo>
                  <a:lnTo>
                    <a:pt x="229" y="30"/>
                  </a:lnTo>
                  <a:lnTo>
                    <a:pt x="230" y="30"/>
                  </a:lnTo>
                  <a:lnTo>
                    <a:pt x="230" y="31"/>
                  </a:lnTo>
                  <a:lnTo>
                    <a:pt x="230" y="32"/>
                  </a:lnTo>
                  <a:lnTo>
                    <a:pt x="230" y="33"/>
                  </a:lnTo>
                  <a:lnTo>
                    <a:pt x="230" y="34"/>
                  </a:lnTo>
                  <a:lnTo>
                    <a:pt x="230" y="35"/>
                  </a:lnTo>
                  <a:lnTo>
                    <a:pt x="229" y="37"/>
                  </a:lnTo>
                  <a:lnTo>
                    <a:pt x="229" y="38"/>
                  </a:lnTo>
                  <a:lnTo>
                    <a:pt x="229" y="40"/>
                  </a:lnTo>
                  <a:lnTo>
                    <a:pt x="228" y="41"/>
                  </a:lnTo>
                  <a:lnTo>
                    <a:pt x="228" y="42"/>
                  </a:lnTo>
                  <a:lnTo>
                    <a:pt x="228" y="43"/>
                  </a:lnTo>
                  <a:lnTo>
                    <a:pt x="227" y="43"/>
                  </a:lnTo>
                  <a:lnTo>
                    <a:pt x="226" y="43"/>
                  </a:lnTo>
                  <a:lnTo>
                    <a:pt x="225" y="43"/>
                  </a:lnTo>
                  <a:lnTo>
                    <a:pt x="225" y="42"/>
                  </a:lnTo>
                  <a:lnTo>
                    <a:pt x="225" y="41"/>
                  </a:lnTo>
                  <a:lnTo>
                    <a:pt x="224" y="40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3" y="42"/>
                  </a:lnTo>
                  <a:lnTo>
                    <a:pt x="223" y="43"/>
                  </a:lnTo>
                  <a:lnTo>
                    <a:pt x="224" y="44"/>
                  </a:lnTo>
                  <a:lnTo>
                    <a:pt x="224" y="45"/>
                  </a:lnTo>
                  <a:lnTo>
                    <a:pt x="224" y="46"/>
                  </a:lnTo>
                  <a:lnTo>
                    <a:pt x="224" y="46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6" y="49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2"/>
                  </a:lnTo>
                  <a:lnTo>
                    <a:pt x="228" y="53"/>
                  </a:lnTo>
                  <a:lnTo>
                    <a:pt x="227" y="54"/>
                  </a:lnTo>
                  <a:lnTo>
                    <a:pt x="227" y="55"/>
                  </a:lnTo>
                  <a:lnTo>
                    <a:pt x="227" y="56"/>
                  </a:lnTo>
                  <a:lnTo>
                    <a:pt x="227" y="57"/>
                  </a:lnTo>
                  <a:lnTo>
                    <a:pt x="228" y="57"/>
                  </a:lnTo>
                  <a:lnTo>
                    <a:pt x="228" y="58"/>
                  </a:lnTo>
                  <a:lnTo>
                    <a:pt x="229" y="58"/>
                  </a:lnTo>
                  <a:lnTo>
                    <a:pt x="230" y="58"/>
                  </a:lnTo>
                  <a:lnTo>
                    <a:pt x="231" y="59"/>
                  </a:lnTo>
                  <a:lnTo>
                    <a:pt x="231" y="60"/>
                  </a:lnTo>
                  <a:lnTo>
                    <a:pt x="232" y="60"/>
                  </a:lnTo>
                  <a:lnTo>
                    <a:pt x="233" y="61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5" y="62"/>
                  </a:lnTo>
                  <a:lnTo>
                    <a:pt x="235" y="63"/>
                  </a:lnTo>
                  <a:lnTo>
                    <a:pt x="236" y="64"/>
                  </a:lnTo>
                  <a:lnTo>
                    <a:pt x="236" y="65"/>
                  </a:lnTo>
                  <a:lnTo>
                    <a:pt x="235" y="65"/>
                  </a:lnTo>
                  <a:lnTo>
                    <a:pt x="234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7" y="67"/>
                  </a:lnTo>
                  <a:lnTo>
                    <a:pt x="237" y="68"/>
                  </a:lnTo>
                  <a:lnTo>
                    <a:pt x="237" y="69"/>
                  </a:lnTo>
                  <a:lnTo>
                    <a:pt x="237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7" y="75"/>
                  </a:lnTo>
                  <a:lnTo>
                    <a:pt x="237" y="76"/>
                  </a:lnTo>
                  <a:lnTo>
                    <a:pt x="238" y="76"/>
                  </a:lnTo>
                  <a:lnTo>
                    <a:pt x="239" y="76"/>
                  </a:lnTo>
                  <a:lnTo>
                    <a:pt x="240" y="77"/>
                  </a:lnTo>
                  <a:lnTo>
                    <a:pt x="241" y="78"/>
                  </a:lnTo>
                  <a:lnTo>
                    <a:pt x="242" y="77"/>
                  </a:lnTo>
                  <a:lnTo>
                    <a:pt x="241" y="76"/>
                  </a:lnTo>
                  <a:lnTo>
                    <a:pt x="241" y="75"/>
                  </a:lnTo>
                  <a:lnTo>
                    <a:pt x="242" y="74"/>
                  </a:lnTo>
                  <a:lnTo>
                    <a:pt x="243" y="74"/>
                  </a:lnTo>
                  <a:lnTo>
                    <a:pt x="243" y="75"/>
                  </a:lnTo>
                  <a:lnTo>
                    <a:pt x="244" y="75"/>
                  </a:lnTo>
                  <a:lnTo>
                    <a:pt x="245" y="76"/>
                  </a:lnTo>
                  <a:lnTo>
                    <a:pt x="244" y="77"/>
                  </a:lnTo>
                  <a:lnTo>
                    <a:pt x="244" y="78"/>
                  </a:lnTo>
                  <a:lnTo>
                    <a:pt x="243" y="78"/>
                  </a:lnTo>
                  <a:lnTo>
                    <a:pt x="243" y="79"/>
                  </a:lnTo>
                  <a:lnTo>
                    <a:pt x="243" y="80"/>
                  </a:lnTo>
                  <a:lnTo>
                    <a:pt x="244" y="80"/>
                  </a:lnTo>
                  <a:lnTo>
                    <a:pt x="244" y="81"/>
                  </a:lnTo>
                  <a:lnTo>
                    <a:pt x="243" y="81"/>
                  </a:lnTo>
                  <a:lnTo>
                    <a:pt x="243" y="80"/>
                  </a:lnTo>
                  <a:lnTo>
                    <a:pt x="242" y="80"/>
                  </a:lnTo>
                  <a:lnTo>
                    <a:pt x="241" y="80"/>
                  </a:lnTo>
                  <a:lnTo>
                    <a:pt x="240" y="80"/>
                  </a:lnTo>
                  <a:lnTo>
                    <a:pt x="240" y="81"/>
                  </a:lnTo>
                  <a:lnTo>
                    <a:pt x="239" y="81"/>
                  </a:lnTo>
                  <a:lnTo>
                    <a:pt x="239" y="82"/>
                  </a:lnTo>
                  <a:lnTo>
                    <a:pt x="239" y="83"/>
                  </a:lnTo>
                  <a:lnTo>
                    <a:pt x="238" y="84"/>
                  </a:lnTo>
                  <a:lnTo>
                    <a:pt x="238" y="85"/>
                  </a:lnTo>
                  <a:lnTo>
                    <a:pt x="239" y="85"/>
                  </a:lnTo>
                  <a:lnTo>
                    <a:pt x="239" y="86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2" y="87"/>
                  </a:lnTo>
                  <a:lnTo>
                    <a:pt x="243" y="87"/>
                  </a:lnTo>
                  <a:lnTo>
                    <a:pt x="243" y="86"/>
                  </a:lnTo>
                  <a:lnTo>
                    <a:pt x="243" y="85"/>
                  </a:lnTo>
                  <a:lnTo>
                    <a:pt x="244" y="85"/>
                  </a:lnTo>
                  <a:lnTo>
                    <a:pt x="245" y="85"/>
                  </a:lnTo>
                  <a:lnTo>
                    <a:pt x="246" y="86"/>
                  </a:lnTo>
                  <a:lnTo>
                    <a:pt x="246" y="87"/>
                  </a:lnTo>
                  <a:lnTo>
                    <a:pt x="246" y="88"/>
                  </a:lnTo>
                  <a:lnTo>
                    <a:pt x="247" y="88"/>
                  </a:lnTo>
                  <a:lnTo>
                    <a:pt x="248" y="88"/>
                  </a:lnTo>
                  <a:lnTo>
                    <a:pt x="249" y="88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0" y="90"/>
                  </a:lnTo>
                  <a:lnTo>
                    <a:pt x="250" y="91"/>
                  </a:lnTo>
                  <a:lnTo>
                    <a:pt x="251" y="91"/>
                  </a:lnTo>
                  <a:lnTo>
                    <a:pt x="251" y="92"/>
                  </a:lnTo>
                  <a:lnTo>
                    <a:pt x="250" y="92"/>
                  </a:lnTo>
                  <a:lnTo>
                    <a:pt x="250" y="93"/>
                  </a:lnTo>
                  <a:lnTo>
                    <a:pt x="250" y="94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49" y="98"/>
                  </a:lnTo>
                  <a:lnTo>
                    <a:pt x="248" y="99"/>
                  </a:lnTo>
                  <a:lnTo>
                    <a:pt x="248" y="101"/>
                  </a:lnTo>
                  <a:lnTo>
                    <a:pt x="249" y="101"/>
                  </a:lnTo>
                  <a:lnTo>
                    <a:pt x="249" y="102"/>
                  </a:lnTo>
                  <a:lnTo>
                    <a:pt x="249" y="103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7" y="103"/>
                  </a:lnTo>
                  <a:lnTo>
                    <a:pt x="248" y="103"/>
                  </a:lnTo>
                  <a:lnTo>
                    <a:pt x="249" y="104"/>
                  </a:lnTo>
                  <a:lnTo>
                    <a:pt x="250" y="104"/>
                  </a:lnTo>
                  <a:lnTo>
                    <a:pt x="251" y="103"/>
                  </a:lnTo>
                  <a:lnTo>
                    <a:pt x="251" y="102"/>
                  </a:lnTo>
                  <a:lnTo>
                    <a:pt x="252" y="101"/>
                  </a:lnTo>
                  <a:lnTo>
                    <a:pt x="253" y="101"/>
                  </a:lnTo>
                  <a:lnTo>
                    <a:pt x="254" y="100"/>
                  </a:lnTo>
                  <a:lnTo>
                    <a:pt x="255" y="101"/>
                  </a:lnTo>
                  <a:lnTo>
                    <a:pt x="255" y="102"/>
                  </a:lnTo>
                  <a:lnTo>
                    <a:pt x="255" y="103"/>
                  </a:lnTo>
                  <a:lnTo>
                    <a:pt x="255" y="104"/>
                  </a:lnTo>
                  <a:lnTo>
                    <a:pt x="256" y="105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8" y="105"/>
                  </a:lnTo>
                  <a:lnTo>
                    <a:pt x="258" y="104"/>
                  </a:lnTo>
                  <a:lnTo>
                    <a:pt x="259" y="104"/>
                  </a:lnTo>
                  <a:lnTo>
                    <a:pt x="260" y="105"/>
                  </a:lnTo>
                  <a:lnTo>
                    <a:pt x="261" y="105"/>
                  </a:lnTo>
                  <a:lnTo>
                    <a:pt x="262" y="105"/>
                  </a:lnTo>
                  <a:lnTo>
                    <a:pt x="262" y="106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4" y="109"/>
                  </a:lnTo>
                  <a:lnTo>
                    <a:pt x="265" y="110"/>
                  </a:lnTo>
                  <a:lnTo>
                    <a:pt x="264" y="111"/>
                  </a:lnTo>
                  <a:lnTo>
                    <a:pt x="263" y="112"/>
                  </a:lnTo>
                  <a:lnTo>
                    <a:pt x="262" y="112"/>
                  </a:lnTo>
                  <a:lnTo>
                    <a:pt x="261" y="112"/>
                  </a:lnTo>
                  <a:lnTo>
                    <a:pt x="260" y="112"/>
                  </a:lnTo>
                  <a:lnTo>
                    <a:pt x="261" y="112"/>
                  </a:lnTo>
                  <a:lnTo>
                    <a:pt x="261" y="113"/>
                  </a:lnTo>
                  <a:lnTo>
                    <a:pt x="262" y="113"/>
                  </a:lnTo>
                  <a:lnTo>
                    <a:pt x="263" y="114"/>
                  </a:lnTo>
                  <a:lnTo>
                    <a:pt x="264" y="115"/>
                  </a:lnTo>
                  <a:lnTo>
                    <a:pt x="264" y="116"/>
                  </a:lnTo>
                  <a:lnTo>
                    <a:pt x="263" y="116"/>
                  </a:lnTo>
                  <a:lnTo>
                    <a:pt x="262" y="116"/>
                  </a:lnTo>
                  <a:lnTo>
                    <a:pt x="261" y="117"/>
                  </a:lnTo>
                  <a:lnTo>
                    <a:pt x="262" y="118"/>
                  </a:lnTo>
                  <a:lnTo>
                    <a:pt x="263" y="118"/>
                  </a:lnTo>
                  <a:lnTo>
                    <a:pt x="264" y="117"/>
                  </a:lnTo>
                  <a:lnTo>
                    <a:pt x="265" y="117"/>
                  </a:lnTo>
                  <a:lnTo>
                    <a:pt x="266" y="117"/>
                  </a:lnTo>
                  <a:lnTo>
                    <a:pt x="266" y="118"/>
                  </a:lnTo>
                  <a:lnTo>
                    <a:pt x="265" y="118"/>
                  </a:lnTo>
                  <a:lnTo>
                    <a:pt x="264" y="119"/>
                  </a:lnTo>
                  <a:lnTo>
                    <a:pt x="263" y="120"/>
                  </a:lnTo>
                  <a:lnTo>
                    <a:pt x="262" y="120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3" y="122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64" y="124"/>
                  </a:lnTo>
                  <a:lnTo>
                    <a:pt x="264" y="125"/>
                  </a:lnTo>
                  <a:lnTo>
                    <a:pt x="263" y="125"/>
                  </a:lnTo>
                  <a:lnTo>
                    <a:pt x="262" y="125"/>
                  </a:lnTo>
                  <a:lnTo>
                    <a:pt x="262" y="124"/>
                  </a:lnTo>
                  <a:lnTo>
                    <a:pt x="262" y="125"/>
                  </a:lnTo>
                  <a:lnTo>
                    <a:pt x="261" y="125"/>
                  </a:lnTo>
                  <a:lnTo>
                    <a:pt x="262" y="125"/>
                  </a:lnTo>
                  <a:lnTo>
                    <a:pt x="262" y="126"/>
                  </a:lnTo>
                  <a:lnTo>
                    <a:pt x="263" y="127"/>
                  </a:lnTo>
                  <a:lnTo>
                    <a:pt x="263" y="128"/>
                  </a:lnTo>
                  <a:lnTo>
                    <a:pt x="263" y="129"/>
                  </a:lnTo>
                  <a:lnTo>
                    <a:pt x="264" y="129"/>
                  </a:lnTo>
                  <a:lnTo>
                    <a:pt x="265" y="129"/>
                  </a:lnTo>
                  <a:lnTo>
                    <a:pt x="265" y="128"/>
                  </a:lnTo>
                  <a:lnTo>
                    <a:pt x="265" y="129"/>
                  </a:lnTo>
                  <a:lnTo>
                    <a:pt x="265" y="130"/>
                  </a:lnTo>
                  <a:lnTo>
                    <a:pt x="264" y="130"/>
                  </a:lnTo>
                  <a:lnTo>
                    <a:pt x="263" y="131"/>
                  </a:lnTo>
                  <a:lnTo>
                    <a:pt x="262" y="131"/>
                  </a:lnTo>
                  <a:lnTo>
                    <a:pt x="262" y="132"/>
                  </a:lnTo>
                  <a:lnTo>
                    <a:pt x="262" y="133"/>
                  </a:lnTo>
                  <a:lnTo>
                    <a:pt x="263" y="133"/>
                  </a:lnTo>
                  <a:lnTo>
                    <a:pt x="264" y="133"/>
                  </a:lnTo>
                  <a:lnTo>
                    <a:pt x="264" y="134"/>
                  </a:lnTo>
                  <a:lnTo>
                    <a:pt x="264" y="135"/>
                  </a:lnTo>
                  <a:lnTo>
                    <a:pt x="263" y="135"/>
                  </a:lnTo>
                  <a:lnTo>
                    <a:pt x="262" y="134"/>
                  </a:lnTo>
                  <a:lnTo>
                    <a:pt x="261" y="134"/>
                  </a:lnTo>
                  <a:lnTo>
                    <a:pt x="261" y="133"/>
                  </a:lnTo>
                  <a:lnTo>
                    <a:pt x="260" y="133"/>
                  </a:lnTo>
                  <a:lnTo>
                    <a:pt x="260" y="134"/>
                  </a:lnTo>
                  <a:lnTo>
                    <a:pt x="261" y="135"/>
                  </a:lnTo>
                  <a:lnTo>
                    <a:pt x="262" y="136"/>
                  </a:lnTo>
                  <a:lnTo>
                    <a:pt x="263" y="137"/>
                  </a:lnTo>
                  <a:lnTo>
                    <a:pt x="264" y="137"/>
                  </a:lnTo>
                  <a:lnTo>
                    <a:pt x="265" y="137"/>
                  </a:lnTo>
                  <a:lnTo>
                    <a:pt x="266" y="136"/>
                  </a:lnTo>
                  <a:lnTo>
                    <a:pt x="267" y="136"/>
                  </a:lnTo>
                  <a:lnTo>
                    <a:pt x="268" y="136"/>
                  </a:lnTo>
                  <a:lnTo>
                    <a:pt x="268" y="137"/>
                  </a:lnTo>
                  <a:lnTo>
                    <a:pt x="267" y="138"/>
                  </a:lnTo>
                  <a:lnTo>
                    <a:pt x="267" y="139"/>
                  </a:lnTo>
                  <a:lnTo>
                    <a:pt x="267" y="140"/>
                  </a:lnTo>
                  <a:lnTo>
                    <a:pt x="266" y="140"/>
                  </a:lnTo>
                  <a:lnTo>
                    <a:pt x="265" y="140"/>
                  </a:lnTo>
                  <a:lnTo>
                    <a:pt x="264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0" y="141"/>
                  </a:lnTo>
                  <a:lnTo>
                    <a:pt x="260" y="142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4" y="142"/>
                  </a:lnTo>
                  <a:lnTo>
                    <a:pt x="265" y="142"/>
                  </a:lnTo>
                  <a:lnTo>
                    <a:pt x="266" y="143"/>
                  </a:lnTo>
                  <a:lnTo>
                    <a:pt x="267" y="143"/>
                  </a:lnTo>
                  <a:lnTo>
                    <a:pt x="267" y="144"/>
                  </a:lnTo>
                  <a:lnTo>
                    <a:pt x="267" y="145"/>
                  </a:lnTo>
                  <a:lnTo>
                    <a:pt x="266" y="145"/>
                  </a:lnTo>
                  <a:lnTo>
                    <a:pt x="266" y="146"/>
                  </a:lnTo>
                  <a:lnTo>
                    <a:pt x="267" y="146"/>
                  </a:lnTo>
                  <a:lnTo>
                    <a:pt x="268" y="145"/>
                  </a:lnTo>
                  <a:lnTo>
                    <a:pt x="268" y="144"/>
                  </a:lnTo>
                  <a:lnTo>
                    <a:pt x="269" y="144"/>
                  </a:lnTo>
                  <a:lnTo>
                    <a:pt x="269" y="145"/>
                  </a:lnTo>
                  <a:lnTo>
                    <a:pt x="269" y="147"/>
                  </a:lnTo>
                  <a:lnTo>
                    <a:pt x="268" y="148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9"/>
                  </a:lnTo>
                  <a:lnTo>
                    <a:pt x="271" y="148"/>
                  </a:lnTo>
                  <a:lnTo>
                    <a:pt x="271" y="149"/>
                  </a:lnTo>
                  <a:lnTo>
                    <a:pt x="270" y="150"/>
                  </a:lnTo>
                  <a:lnTo>
                    <a:pt x="269" y="150"/>
                  </a:lnTo>
                  <a:lnTo>
                    <a:pt x="268" y="150"/>
                  </a:lnTo>
                  <a:lnTo>
                    <a:pt x="267" y="150"/>
                  </a:lnTo>
                  <a:lnTo>
                    <a:pt x="266" y="151"/>
                  </a:lnTo>
                  <a:lnTo>
                    <a:pt x="266" y="152"/>
                  </a:lnTo>
                  <a:lnTo>
                    <a:pt x="266" y="153"/>
                  </a:lnTo>
                  <a:lnTo>
                    <a:pt x="267" y="153"/>
                  </a:lnTo>
                  <a:lnTo>
                    <a:pt x="268" y="153"/>
                  </a:lnTo>
                  <a:lnTo>
                    <a:pt x="268" y="152"/>
                  </a:lnTo>
                  <a:lnTo>
                    <a:pt x="269" y="152"/>
                  </a:lnTo>
                  <a:lnTo>
                    <a:pt x="270" y="152"/>
                  </a:lnTo>
                  <a:lnTo>
                    <a:pt x="271" y="152"/>
                  </a:lnTo>
                  <a:lnTo>
                    <a:pt x="272" y="152"/>
                  </a:lnTo>
                  <a:lnTo>
                    <a:pt x="272" y="153"/>
                  </a:lnTo>
                  <a:lnTo>
                    <a:pt x="272" y="154"/>
                  </a:lnTo>
                  <a:lnTo>
                    <a:pt x="272" y="155"/>
                  </a:lnTo>
                  <a:lnTo>
                    <a:pt x="272" y="156"/>
                  </a:lnTo>
                  <a:lnTo>
                    <a:pt x="272" y="157"/>
                  </a:lnTo>
                  <a:lnTo>
                    <a:pt x="271" y="157"/>
                  </a:lnTo>
                  <a:lnTo>
                    <a:pt x="270" y="157"/>
                  </a:lnTo>
                  <a:lnTo>
                    <a:pt x="269" y="157"/>
                  </a:lnTo>
                  <a:lnTo>
                    <a:pt x="269" y="158"/>
                  </a:lnTo>
                  <a:lnTo>
                    <a:pt x="269" y="159"/>
                  </a:lnTo>
                  <a:lnTo>
                    <a:pt x="269" y="160"/>
                  </a:lnTo>
                  <a:lnTo>
                    <a:pt x="270" y="160"/>
                  </a:lnTo>
                  <a:lnTo>
                    <a:pt x="269" y="161"/>
                  </a:lnTo>
                  <a:lnTo>
                    <a:pt x="268" y="161"/>
                  </a:lnTo>
                  <a:lnTo>
                    <a:pt x="267" y="161"/>
                  </a:lnTo>
                  <a:lnTo>
                    <a:pt x="267" y="162"/>
                  </a:lnTo>
                  <a:lnTo>
                    <a:pt x="267" y="163"/>
                  </a:lnTo>
                  <a:lnTo>
                    <a:pt x="267" y="164"/>
                  </a:lnTo>
                  <a:lnTo>
                    <a:pt x="267" y="165"/>
                  </a:lnTo>
                  <a:lnTo>
                    <a:pt x="268" y="165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6"/>
                  </a:lnTo>
                  <a:lnTo>
                    <a:pt x="271" y="166"/>
                  </a:lnTo>
                  <a:lnTo>
                    <a:pt x="270" y="166"/>
                  </a:lnTo>
                  <a:lnTo>
                    <a:pt x="270" y="167"/>
                  </a:lnTo>
                  <a:lnTo>
                    <a:pt x="269" y="167"/>
                  </a:lnTo>
                  <a:lnTo>
                    <a:pt x="268" y="167"/>
                  </a:lnTo>
                  <a:lnTo>
                    <a:pt x="267" y="166"/>
                  </a:lnTo>
                  <a:lnTo>
                    <a:pt x="266" y="167"/>
                  </a:lnTo>
                  <a:lnTo>
                    <a:pt x="266" y="168"/>
                  </a:lnTo>
                  <a:lnTo>
                    <a:pt x="267" y="169"/>
                  </a:lnTo>
                  <a:lnTo>
                    <a:pt x="268" y="170"/>
                  </a:lnTo>
                  <a:lnTo>
                    <a:pt x="268" y="171"/>
                  </a:lnTo>
                  <a:lnTo>
                    <a:pt x="267" y="171"/>
                  </a:lnTo>
                  <a:lnTo>
                    <a:pt x="266" y="171"/>
                  </a:lnTo>
                  <a:lnTo>
                    <a:pt x="266" y="172"/>
                  </a:lnTo>
                  <a:lnTo>
                    <a:pt x="265" y="172"/>
                  </a:lnTo>
                  <a:lnTo>
                    <a:pt x="265" y="173"/>
                  </a:lnTo>
                  <a:lnTo>
                    <a:pt x="264" y="173"/>
                  </a:lnTo>
                  <a:lnTo>
                    <a:pt x="263" y="173"/>
                  </a:lnTo>
                  <a:lnTo>
                    <a:pt x="264" y="173"/>
                  </a:lnTo>
                  <a:lnTo>
                    <a:pt x="264" y="174"/>
                  </a:lnTo>
                  <a:lnTo>
                    <a:pt x="264" y="175"/>
                  </a:lnTo>
                  <a:lnTo>
                    <a:pt x="264" y="176"/>
                  </a:lnTo>
                  <a:lnTo>
                    <a:pt x="263" y="176"/>
                  </a:lnTo>
                  <a:lnTo>
                    <a:pt x="263" y="177"/>
                  </a:lnTo>
                  <a:lnTo>
                    <a:pt x="263" y="178"/>
                  </a:lnTo>
                  <a:lnTo>
                    <a:pt x="264" y="178"/>
                  </a:lnTo>
                  <a:lnTo>
                    <a:pt x="265" y="177"/>
                  </a:lnTo>
                  <a:lnTo>
                    <a:pt x="265" y="178"/>
                  </a:lnTo>
                  <a:lnTo>
                    <a:pt x="266" y="178"/>
                  </a:lnTo>
                  <a:lnTo>
                    <a:pt x="266" y="179"/>
                  </a:lnTo>
                  <a:lnTo>
                    <a:pt x="267" y="179"/>
                  </a:lnTo>
                  <a:lnTo>
                    <a:pt x="267" y="180"/>
                  </a:lnTo>
                  <a:lnTo>
                    <a:pt x="268" y="180"/>
                  </a:lnTo>
                  <a:lnTo>
                    <a:pt x="269" y="180"/>
                  </a:lnTo>
                  <a:lnTo>
                    <a:pt x="269" y="181"/>
                  </a:lnTo>
                  <a:lnTo>
                    <a:pt x="270" y="182"/>
                  </a:lnTo>
                  <a:lnTo>
                    <a:pt x="271" y="182"/>
                  </a:lnTo>
                  <a:lnTo>
                    <a:pt x="271" y="181"/>
                  </a:lnTo>
                  <a:lnTo>
                    <a:pt x="270" y="181"/>
                  </a:lnTo>
                  <a:lnTo>
                    <a:pt x="270" y="180"/>
                  </a:lnTo>
                  <a:lnTo>
                    <a:pt x="270" y="179"/>
                  </a:lnTo>
                  <a:lnTo>
                    <a:pt x="271" y="179"/>
                  </a:lnTo>
                  <a:lnTo>
                    <a:pt x="271" y="180"/>
                  </a:lnTo>
                  <a:lnTo>
                    <a:pt x="272" y="181"/>
                  </a:lnTo>
                  <a:lnTo>
                    <a:pt x="272" y="182"/>
                  </a:lnTo>
                  <a:lnTo>
                    <a:pt x="273" y="183"/>
                  </a:lnTo>
                  <a:lnTo>
                    <a:pt x="273" y="184"/>
                  </a:lnTo>
                  <a:lnTo>
                    <a:pt x="272" y="185"/>
                  </a:lnTo>
                  <a:lnTo>
                    <a:pt x="272" y="186"/>
                  </a:lnTo>
                  <a:lnTo>
                    <a:pt x="273" y="186"/>
                  </a:lnTo>
                  <a:lnTo>
                    <a:pt x="274" y="186"/>
                  </a:lnTo>
                  <a:lnTo>
                    <a:pt x="274" y="187"/>
                  </a:lnTo>
                  <a:lnTo>
                    <a:pt x="275" y="188"/>
                  </a:lnTo>
                  <a:lnTo>
                    <a:pt x="275" y="189"/>
                  </a:lnTo>
                  <a:lnTo>
                    <a:pt x="275" y="190"/>
                  </a:lnTo>
                  <a:lnTo>
                    <a:pt x="274" y="191"/>
                  </a:lnTo>
                  <a:lnTo>
                    <a:pt x="274" y="192"/>
                  </a:lnTo>
                  <a:lnTo>
                    <a:pt x="274" y="193"/>
                  </a:lnTo>
                  <a:lnTo>
                    <a:pt x="274" y="194"/>
                  </a:lnTo>
                  <a:lnTo>
                    <a:pt x="274" y="195"/>
                  </a:lnTo>
                  <a:lnTo>
                    <a:pt x="275" y="195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7" y="197"/>
                  </a:lnTo>
                  <a:lnTo>
                    <a:pt x="276" y="198"/>
                  </a:lnTo>
                  <a:lnTo>
                    <a:pt x="275" y="198"/>
                  </a:lnTo>
                  <a:lnTo>
                    <a:pt x="274" y="198"/>
                  </a:lnTo>
                  <a:lnTo>
                    <a:pt x="274" y="197"/>
                  </a:lnTo>
                  <a:lnTo>
                    <a:pt x="274" y="196"/>
                  </a:lnTo>
                  <a:lnTo>
                    <a:pt x="273" y="196"/>
                  </a:lnTo>
                  <a:lnTo>
                    <a:pt x="272" y="197"/>
                  </a:lnTo>
                  <a:lnTo>
                    <a:pt x="273" y="198"/>
                  </a:lnTo>
                  <a:lnTo>
                    <a:pt x="273" y="199"/>
                  </a:lnTo>
                  <a:lnTo>
                    <a:pt x="274" y="200"/>
                  </a:lnTo>
                  <a:lnTo>
                    <a:pt x="275" y="200"/>
                  </a:lnTo>
                  <a:lnTo>
                    <a:pt x="275" y="199"/>
                  </a:lnTo>
                  <a:lnTo>
                    <a:pt x="276" y="199"/>
                  </a:lnTo>
                  <a:lnTo>
                    <a:pt x="276" y="200"/>
                  </a:lnTo>
                  <a:lnTo>
                    <a:pt x="277" y="200"/>
                  </a:lnTo>
                  <a:lnTo>
                    <a:pt x="278" y="200"/>
                  </a:lnTo>
                  <a:lnTo>
                    <a:pt x="278" y="201"/>
                  </a:lnTo>
                  <a:lnTo>
                    <a:pt x="279" y="201"/>
                  </a:lnTo>
                  <a:lnTo>
                    <a:pt x="279" y="202"/>
                  </a:lnTo>
                  <a:lnTo>
                    <a:pt x="279" y="203"/>
                  </a:lnTo>
                  <a:lnTo>
                    <a:pt x="278" y="203"/>
                  </a:lnTo>
                  <a:lnTo>
                    <a:pt x="277" y="204"/>
                  </a:lnTo>
                  <a:lnTo>
                    <a:pt x="276" y="205"/>
                  </a:lnTo>
                  <a:lnTo>
                    <a:pt x="275" y="206"/>
                  </a:lnTo>
                  <a:lnTo>
                    <a:pt x="274" y="206"/>
                  </a:lnTo>
                  <a:lnTo>
                    <a:pt x="274" y="207"/>
                  </a:lnTo>
                  <a:lnTo>
                    <a:pt x="272" y="207"/>
                  </a:lnTo>
                  <a:lnTo>
                    <a:pt x="271" y="207"/>
                  </a:lnTo>
                  <a:lnTo>
                    <a:pt x="270" y="207"/>
                  </a:lnTo>
                  <a:lnTo>
                    <a:pt x="270" y="208"/>
                  </a:lnTo>
                  <a:lnTo>
                    <a:pt x="271" y="209"/>
                  </a:lnTo>
                  <a:lnTo>
                    <a:pt x="272" y="209"/>
                  </a:lnTo>
                  <a:lnTo>
                    <a:pt x="273" y="209"/>
                  </a:lnTo>
                  <a:lnTo>
                    <a:pt x="274" y="209"/>
                  </a:lnTo>
                  <a:lnTo>
                    <a:pt x="275" y="210"/>
                  </a:lnTo>
                  <a:lnTo>
                    <a:pt x="274" y="210"/>
                  </a:lnTo>
                  <a:lnTo>
                    <a:pt x="274" y="211"/>
                  </a:lnTo>
                  <a:lnTo>
                    <a:pt x="273" y="212"/>
                  </a:lnTo>
                  <a:lnTo>
                    <a:pt x="272" y="213"/>
                  </a:lnTo>
                  <a:lnTo>
                    <a:pt x="271" y="213"/>
                  </a:lnTo>
                  <a:lnTo>
                    <a:pt x="271" y="212"/>
                  </a:lnTo>
                  <a:lnTo>
                    <a:pt x="270" y="211"/>
                  </a:lnTo>
                  <a:lnTo>
                    <a:pt x="270" y="210"/>
                  </a:lnTo>
                  <a:lnTo>
                    <a:pt x="269" y="210"/>
                  </a:lnTo>
                  <a:lnTo>
                    <a:pt x="268" y="210"/>
                  </a:lnTo>
                  <a:lnTo>
                    <a:pt x="268" y="211"/>
                  </a:lnTo>
                  <a:lnTo>
                    <a:pt x="268" y="212"/>
                  </a:lnTo>
                  <a:lnTo>
                    <a:pt x="268" y="213"/>
                  </a:lnTo>
                  <a:lnTo>
                    <a:pt x="268" y="214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0" y="216"/>
                  </a:lnTo>
                  <a:lnTo>
                    <a:pt x="270" y="217"/>
                  </a:lnTo>
                  <a:lnTo>
                    <a:pt x="271" y="217"/>
                  </a:lnTo>
                  <a:lnTo>
                    <a:pt x="270" y="218"/>
                  </a:lnTo>
                  <a:lnTo>
                    <a:pt x="270" y="219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3" y="220"/>
                  </a:lnTo>
                  <a:lnTo>
                    <a:pt x="273" y="221"/>
                  </a:lnTo>
                  <a:lnTo>
                    <a:pt x="273" y="222"/>
                  </a:lnTo>
                  <a:lnTo>
                    <a:pt x="274" y="223"/>
                  </a:lnTo>
                  <a:lnTo>
                    <a:pt x="275" y="224"/>
                  </a:lnTo>
                  <a:lnTo>
                    <a:pt x="276" y="225"/>
                  </a:lnTo>
                  <a:lnTo>
                    <a:pt x="277" y="226"/>
                  </a:lnTo>
                  <a:lnTo>
                    <a:pt x="278" y="227"/>
                  </a:lnTo>
                  <a:lnTo>
                    <a:pt x="279" y="228"/>
                  </a:lnTo>
                  <a:lnTo>
                    <a:pt x="280" y="229"/>
                  </a:lnTo>
                  <a:lnTo>
                    <a:pt x="280" y="230"/>
                  </a:lnTo>
                  <a:lnTo>
                    <a:pt x="281" y="231"/>
                  </a:lnTo>
                  <a:lnTo>
                    <a:pt x="282" y="232"/>
                  </a:lnTo>
                  <a:lnTo>
                    <a:pt x="283" y="233"/>
                  </a:lnTo>
                  <a:lnTo>
                    <a:pt x="284" y="234"/>
                  </a:lnTo>
                  <a:lnTo>
                    <a:pt x="285" y="234"/>
                  </a:lnTo>
                  <a:lnTo>
                    <a:pt x="286" y="235"/>
                  </a:lnTo>
                  <a:lnTo>
                    <a:pt x="287" y="234"/>
                  </a:lnTo>
                  <a:lnTo>
                    <a:pt x="288" y="234"/>
                  </a:lnTo>
                  <a:lnTo>
                    <a:pt x="288" y="233"/>
                  </a:lnTo>
                  <a:lnTo>
                    <a:pt x="289" y="233"/>
                  </a:lnTo>
                  <a:lnTo>
                    <a:pt x="289" y="233"/>
                  </a:lnTo>
                  <a:lnTo>
                    <a:pt x="289" y="234"/>
                  </a:lnTo>
                  <a:lnTo>
                    <a:pt x="289" y="235"/>
                  </a:lnTo>
                  <a:lnTo>
                    <a:pt x="289" y="236"/>
                  </a:lnTo>
                  <a:lnTo>
                    <a:pt x="289" y="237"/>
                  </a:lnTo>
                  <a:lnTo>
                    <a:pt x="290" y="237"/>
                  </a:lnTo>
                  <a:lnTo>
                    <a:pt x="291" y="237"/>
                  </a:lnTo>
                  <a:lnTo>
                    <a:pt x="292" y="238"/>
                  </a:lnTo>
                  <a:lnTo>
                    <a:pt x="291" y="239"/>
                  </a:lnTo>
                  <a:lnTo>
                    <a:pt x="290" y="240"/>
                  </a:lnTo>
                  <a:lnTo>
                    <a:pt x="290" y="241"/>
                  </a:lnTo>
                  <a:lnTo>
                    <a:pt x="291" y="241"/>
                  </a:lnTo>
                  <a:lnTo>
                    <a:pt x="292" y="241"/>
                  </a:lnTo>
                  <a:lnTo>
                    <a:pt x="292" y="240"/>
                  </a:lnTo>
                  <a:lnTo>
                    <a:pt x="293" y="239"/>
                  </a:lnTo>
                  <a:lnTo>
                    <a:pt x="293" y="238"/>
                  </a:lnTo>
                  <a:lnTo>
                    <a:pt x="294" y="238"/>
                  </a:lnTo>
                  <a:lnTo>
                    <a:pt x="295" y="238"/>
                  </a:lnTo>
                  <a:lnTo>
                    <a:pt x="295" y="239"/>
                  </a:lnTo>
                  <a:lnTo>
                    <a:pt x="296" y="239"/>
                  </a:lnTo>
                  <a:lnTo>
                    <a:pt x="296" y="240"/>
                  </a:lnTo>
                  <a:lnTo>
                    <a:pt x="296" y="241"/>
                  </a:lnTo>
                  <a:lnTo>
                    <a:pt x="295" y="241"/>
                  </a:lnTo>
                  <a:lnTo>
                    <a:pt x="294" y="241"/>
                  </a:lnTo>
                  <a:lnTo>
                    <a:pt x="294" y="242"/>
                  </a:lnTo>
                  <a:lnTo>
                    <a:pt x="294" y="243"/>
                  </a:lnTo>
                  <a:lnTo>
                    <a:pt x="295" y="243"/>
                  </a:lnTo>
                  <a:lnTo>
                    <a:pt x="295" y="244"/>
                  </a:lnTo>
                  <a:lnTo>
                    <a:pt x="296" y="244"/>
                  </a:lnTo>
                  <a:lnTo>
                    <a:pt x="297" y="244"/>
                  </a:lnTo>
                  <a:lnTo>
                    <a:pt x="298" y="244"/>
                  </a:lnTo>
                  <a:lnTo>
                    <a:pt x="299" y="245"/>
                  </a:lnTo>
                  <a:lnTo>
                    <a:pt x="300" y="245"/>
                  </a:lnTo>
                  <a:lnTo>
                    <a:pt x="301" y="246"/>
                  </a:lnTo>
                  <a:lnTo>
                    <a:pt x="303" y="247"/>
                  </a:lnTo>
                  <a:lnTo>
                    <a:pt x="304" y="247"/>
                  </a:lnTo>
                  <a:lnTo>
                    <a:pt x="305" y="247"/>
                  </a:lnTo>
                  <a:lnTo>
                    <a:pt x="305" y="248"/>
                  </a:lnTo>
                  <a:lnTo>
                    <a:pt x="306" y="248"/>
                  </a:lnTo>
                  <a:lnTo>
                    <a:pt x="307" y="248"/>
                  </a:lnTo>
                  <a:lnTo>
                    <a:pt x="307" y="249"/>
                  </a:lnTo>
                  <a:lnTo>
                    <a:pt x="308" y="249"/>
                  </a:lnTo>
                  <a:lnTo>
                    <a:pt x="309" y="249"/>
                  </a:lnTo>
                  <a:lnTo>
                    <a:pt x="310" y="249"/>
                  </a:lnTo>
                  <a:lnTo>
                    <a:pt x="311" y="249"/>
                  </a:lnTo>
                  <a:lnTo>
                    <a:pt x="312" y="249"/>
                  </a:lnTo>
                  <a:lnTo>
                    <a:pt x="313" y="249"/>
                  </a:lnTo>
                  <a:lnTo>
                    <a:pt x="314" y="249"/>
                  </a:lnTo>
                  <a:lnTo>
                    <a:pt x="315" y="249"/>
                  </a:lnTo>
                  <a:lnTo>
                    <a:pt x="316" y="249"/>
                  </a:lnTo>
                  <a:lnTo>
                    <a:pt x="317" y="248"/>
                  </a:lnTo>
                  <a:lnTo>
                    <a:pt x="318" y="248"/>
                  </a:lnTo>
                  <a:lnTo>
                    <a:pt x="319" y="248"/>
                  </a:lnTo>
                  <a:lnTo>
                    <a:pt x="320" y="247"/>
                  </a:lnTo>
                  <a:lnTo>
                    <a:pt x="321" y="247"/>
                  </a:lnTo>
                  <a:lnTo>
                    <a:pt x="322" y="248"/>
                  </a:lnTo>
                  <a:lnTo>
                    <a:pt x="322" y="249"/>
                  </a:lnTo>
                  <a:lnTo>
                    <a:pt x="322" y="250"/>
                  </a:lnTo>
                  <a:lnTo>
                    <a:pt x="321" y="251"/>
                  </a:lnTo>
                  <a:lnTo>
                    <a:pt x="321" y="252"/>
                  </a:lnTo>
                  <a:lnTo>
                    <a:pt x="322" y="252"/>
                  </a:lnTo>
                  <a:lnTo>
                    <a:pt x="323" y="252"/>
                  </a:lnTo>
                  <a:lnTo>
                    <a:pt x="324" y="251"/>
                  </a:lnTo>
                  <a:lnTo>
                    <a:pt x="324" y="250"/>
                  </a:lnTo>
                  <a:lnTo>
                    <a:pt x="324" y="249"/>
                  </a:lnTo>
                  <a:lnTo>
                    <a:pt x="323" y="248"/>
                  </a:lnTo>
                  <a:lnTo>
                    <a:pt x="324" y="248"/>
                  </a:lnTo>
                  <a:lnTo>
                    <a:pt x="325" y="248"/>
                  </a:lnTo>
                  <a:lnTo>
                    <a:pt x="325" y="249"/>
                  </a:lnTo>
                  <a:lnTo>
                    <a:pt x="325" y="250"/>
                  </a:lnTo>
                  <a:lnTo>
                    <a:pt x="325" y="251"/>
                  </a:lnTo>
                  <a:lnTo>
                    <a:pt x="325" y="252"/>
                  </a:lnTo>
                  <a:lnTo>
                    <a:pt x="325" y="253"/>
                  </a:lnTo>
                  <a:lnTo>
                    <a:pt x="325" y="254"/>
                  </a:lnTo>
                  <a:lnTo>
                    <a:pt x="326" y="253"/>
                  </a:lnTo>
                  <a:lnTo>
                    <a:pt x="327" y="253"/>
                  </a:lnTo>
                  <a:lnTo>
                    <a:pt x="327" y="252"/>
                  </a:lnTo>
                  <a:lnTo>
                    <a:pt x="327" y="251"/>
                  </a:lnTo>
                  <a:lnTo>
                    <a:pt x="328" y="250"/>
                  </a:lnTo>
                  <a:lnTo>
                    <a:pt x="328" y="251"/>
                  </a:lnTo>
                  <a:lnTo>
                    <a:pt x="329" y="251"/>
                  </a:lnTo>
                  <a:lnTo>
                    <a:pt x="329" y="252"/>
                  </a:lnTo>
                  <a:lnTo>
                    <a:pt x="330" y="252"/>
                  </a:lnTo>
                  <a:lnTo>
                    <a:pt x="330" y="253"/>
                  </a:lnTo>
                  <a:lnTo>
                    <a:pt x="329" y="253"/>
                  </a:lnTo>
                  <a:lnTo>
                    <a:pt x="329" y="254"/>
                  </a:lnTo>
                  <a:lnTo>
                    <a:pt x="329" y="255"/>
                  </a:lnTo>
                  <a:lnTo>
                    <a:pt x="329" y="256"/>
                  </a:lnTo>
                  <a:lnTo>
                    <a:pt x="330" y="256"/>
                  </a:lnTo>
                  <a:lnTo>
                    <a:pt x="331" y="256"/>
                  </a:lnTo>
                  <a:lnTo>
                    <a:pt x="331" y="257"/>
                  </a:lnTo>
                  <a:lnTo>
                    <a:pt x="331" y="258"/>
                  </a:lnTo>
                  <a:lnTo>
                    <a:pt x="332" y="259"/>
                  </a:lnTo>
                  <a:lnTo>
                    <a:pt x="331" y="259"/>
                  </a:lnTo>
                  <a:lnTo>
                    <a:pt x="331" y="260"/>
                  </a:lnTo>
                  <a:lnTo>
                    <a:pt x="330" y="260"/>
                  </a:lnTo>
                  <a:lnTo>
                    <a:pt x="329" y="260"/>
                  </a:lnTo>
                  <a:lnTo>
                    <a:pt x="329" y="261"/>
                  </a:lnTo>
                  <a:lnTo>
                    <a:pt x="330" y="261"/>
                  </a:lnTo>
                  <a:lnTo>
                    <a:pt x="331" y="262"/>
                  </a:lnTo>
                  <a:lnTo>
                    <a:pt x="332" y="262"/>
                  </a:lnTo>
                  <a:lnTo>
                    <a:pt x="332" y="262"/>
                  </a:lnTo>
                  <a:lnTo>
                    <a:pt x="333" y="263"/>
                  </a:lnTo>
                  <a:lnTo>
                    <a:pt x="333" y="264"/>
                  </a:lnTo>
                  <a:lnTo>
                    <a:pt x="334" y="264"/>
                  </a:lnTo>
                  <a:lnTo>
                    <a:pt x="335" y="264"/>
                  </a:lnTo>
                  <a:lnTo>
                    <a:pt x="336" y="265"/>
                  </a:lnTo>
                  <a:lnTo>
                    <a:pt x="336" y="266"/>
                  </a:lnTo>
                  <a:lnTo>
                    <a:pt x="337" y="266"/>
                  </a:lnTo>
                  <a:lnTo>
                    <a:pt x="338" y="266"/>
                  </a:lnTo>
                  <a:lnTo>
                    <a:pt x="339" y="267"/>
                  </a:lnTo>
                  <a:lnTo>
                    <a:pt x="339" y="268"/>
                  </a:lnTo>
                  <a:lnTo>
                    <a:pt x="340" y="268"/>
                  </a:lnTo>
                  <a:lnTo>
                    <a:pt x="341" y="269"/>
                  </a:lnTo>
                  <a:lnTo>
                    <a:pt x="342" y="269"/>
                  </a:lnTo>
                  <a:lnTo>
                    <a:pt x="342" y="270"/>
                  </a:lnTo>
                  <a:lnTo>
                    <a:pt x="343" y="270"/>
                  </a:lnTo>
                  <a:lnTo>
                    <a:pt x="344" y="269"/>
                  </a:lnTo>
                  <a:lnTo>
                    <a:pt x="345" y="269"/>
                  </a:lnTo>
                  <a:lnTo>
                    <a:pt x="346" y="269"/>
                  </a:lnTo>
                  <a:lnTo>
                    <a:pt x="346" y="270"/>
                  </a:lnTo>
                  <a:lnTo>
                    <a:pt x="347" y="270"/>
                  </a:lnTo>
                  <a:lnTo>
                    <a:pt x="348" y="270"/>
                  </a:lnTo>
                  <a:lnTo>
                    <a:pt x="349" y="270"/>
                  </a:lnTo>
                  <a:lnTo>
                    <a:pt x="350" y="270"/>
                  </a:lnTo>
                  <a:lnTo>
                    <a:pt x="351" y="271"/>
                  </a:lnTo>
                  <a:lnTo>
                    <a:pt x="351" y="272"/>
                  </a:lnTo>
                  <a:lnTo>
                    <a:pt x="350" y="273"/>
                  </a:lnTo>
                  <a:lnTo>
                    <a:pt x="349" y="273"/>
                  </a:lnTo>
                  <a:lnTo>
                    <a:pt x="348" y="273"/>
                  </a:lnTo>
                  <a:lnTo>
                    <a:pt x="348" y="274"/>
                  </a:lnTo>
                  <a:lnTo>
                    <a:pt x="348" y="275"/>
                  </a:lnTo>
                  <a:lnTo>
                    <a:pt x="348" y="276"/>
                  </a:lnTo>
                  <a:lnTo>
                    <a:pt x="349" y="276"/>
                  </a:lnTo>
                  <a:lnTo>
                    <a:pt x="349" y="277"/>
                  </a:lnTo>
                  <a:lnTo>
                    <a:pt x="350" y="277"/>
                  </a:lnTo>
                  <a:lnTo>
                    <a:pt x="350" y="278"/>
                  </a:lnTo>
                  <a:lnTo>
                    <a:pt x="350" y="279"/>
                  </a:lnTo>
                  <a:lnTo>
                    <a:pt x="351" y="280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3" y="282"/>
                  </a:lnTo>
                  <a:lnTo>
                    <a:pt x="355" y="284"/>
                  </a:lnTo>
                  <a:lnTo>
                    <a:pt x="356" y="285"/>
                  </a:lnTo>
                  <a:lnTo>
                    <a:pt x="356" y="286"/>
                  </a:lnTo>
                  <a:lnTo>
                    <a:pt x="357" y="286"/>
                  </a:lnTo>
                  <a:lnTo>
                    <a:pt x="357" y="287"/>
                  </a:lnTo>
                  <a:lnTo>
                    <a:pt x="358" y="287"/>
                  </a:lnTo>
                  <a:lnTo>
                    <a:pt x="358" y="288"/>
                  </a:lnTo>
                  <a:lnTo>
                    <a:pt x="359" y="288"/>
                  </a:lnTo>
                  <a:lnTo>
                    <a:pt x="360" y="289"/>
                  </a:lnTo>
                  <a:lnTo>
                    <a:pt x="360" y="290"/>
                  </a:lnTo>
                  <a:lnTo>
                    <a:pt x="361" y="290"/>
                  </a:lnTo>
                  <a:lnTo>
                    <a:pt x="361" y="291"/>
                  </a:lnTo>
                  <a:lnTo>
                    <a:pt x="362" y="291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3" y="294"/>
                  </a:lnTo>
                  <a:lnTo>
                    <a:pt x="364" y="295"/>
                  </a:lnTo>
                  <a:lnTo>
                    <a:pt x="365" y="295"/>
                  </a:lnTo>
                  <a:lnTo>
                    <a:pt x="366" y="296"/>
                  </a:lnTo>
                  <a:lnTo>
                    <a:pt x="367" y="297"/>
                  </a:lnTo>
                  <a:lnTo>
                    <a:pt x="368" y="297"/>
                  </a:lnTo>
                  <a:lnTo>
                    <a:pt x="369" y="297"/>
                  </a:lnTo>
                  <a:lnTo>
                    <a:pt x="369" y="296"/>
                  </a:lnTo>
                  <a:lnTo>
                    <a:pt x="370" y="296"/>
                  </a:lnTo>
                  <a:lnTo>
                    <a:pt x="370" y="297"/>
                  </a:lnTo>
                  <a:lnTo>
                    <a:pt x="371" y="297"/>
                  </a:lnTo>
                  <a:lnTo>
                    <a:pt x="370" y="297"/>
                  </a:lnTo>
                  <a:lnTo>
                    <a:pt x="370" y="298"/>
                  </a:lnTo>
                  <a:lnTo>
                    <a:pt x="369" y="299"/>
                  </a:lnTo>
                  <a:lnTo>
                    <a:pt x="368" y="299"/>
                  </a:lnTo>
                  <a:lnTo>
                    <a:pt x="368" y="300"/>
                  </a:lnTo>
                  <a:lnTo>
                    <a:pt x="367" y="300"/>
                  </a:lnTo>
                  <a:lnTo>
                    <a:pt x="368" y="300"/>
                  </a:lnTo>
                  <a:lnTo>
                    <a:pt x="368" y="301"/>
                  </a:lnTo>
                  <a:lnTo>
                    <a:pt x="368" y="302"/>
                  </a:lnTo>
                  <a:lnTo>
                    <a:pt x="368" y="303"/>
                  </a:lnTo>
                  <a:lnTo>
                    <a:pt x="367" y="303"/>
                  </a:lnTo>
                  <a:lnTo>
                    <a:pt x="367" y="302"/>
                  </a:lnTo>
                  <a:lnTo>
                    <a:pt x="366" y="302"/>
                  </a:lnTo>
                  <a:lnTo>
                    <a:pt x="366" y="303"/>
                  </a:lnTo>
                  <a:lnTo>
                    <a:pt x="366" y="305"/>
                  </a:lnTo>
                  <a:lnTo>
                    <a:pt x="365" y="305"/>
                  </a:lnTo>
                  <a:lnTo>
                    <a:pt x="365" y="304"/>
                  </a:lnTo>
                  <a:lnTo>
                    <a:pt x="364" y="304"/>
                  </a:lnTo>
                  <a:lnTo>
                    <a:pt x="364" y="303"/>
                  </a:lnTo>
                  <a:lnTo>
                    <a:pt x="363" y="303"/>
                  </a:lnTo>
                  <a:lnTo>
                    <a:pt x="363" y="304"/>
                  </a:lnTo>
                  <a:lnTo>
                    <a:pt x="362" y="304"/>
                  </a:lnTo>
                  <a:lnTo>
                    <a:pt x="362" y="305"/>
                  </a:lnTo>
                  <a:lnTo>
                    <a:pt x="362" y="306"/>
                  </a:lnTo>
                  <a:lnTo>
                    <a:pt x="363" y="306"/>
                  </a:lnTo>
                  <a:lnTo>
                    <a:pt x="363" y="307"/>
                  </a:lnTo>
                  <a:lnTo>
                    <a:pt x="364" y="306"/>
                  </a:lnTo>
                  <a:lnTo>
                    <a:pt x="364" y="307"/>
                  </a:lnTo>
                  <a:lnTo>
                    <a:pt x="365" y="307"/>
                  </a:lnTo>
                  <a:lnTo>
                    <a:pt x="365" y="308"/>
                  </a:lnTo>
                  <a:lnTo>
                    <a:pt x="365" y="309"/>
                  </a:lnTo>
                  <a:lnTo>
                    <a:pt x="364" y="310"/>
                  </a:lnTo>
                  <a:lnTo>
                    <a:pt x="363" y="310"/>
                  </a:lnTo>
                  <a:lnTo>
                    <a:pt x="362" y="311"/>
                  </a:lnTo>
                  <a:lnTo>
                    <a:pt x="362" y="311"/>
                  </a:lnTo>
                  <a:lnTo>
                    <a:pt x="362" y="312"/>
                  </a:lnTo>
                  <a:lnTo>
                    <a:pt x="362" y="313"/>
                  </a:lnTo>
                  <a:lnTo>
                    <a:pt x="362" y="313"/>
                  </a:lnTo>
                  <a:lnTo>
                    <a:pt x="362" y="314"/>
                  </a:lnTo>
                  <a:lnTo>
                    <a:pt x="362" y="315"/>
                  </a:lnTo>
                  <a:lnTo>
                    <a:pt x="363" y="316"/>
                  </a:lnTo>
                  <a:lnTo>
                    <a:pt x="363" y="317"/>
                  </a:lnTo>
                  <a:lnTo>
                    <a:pt x="363" y="318"/>
                  </a:lnTo>
                  <a:lnTo>
                    <a:pt x="363" y="319"/>
                  </a:lnTo>
                  <a:lnTo>
                    <a:pt x="364" y="319"/>
                  </a:lnTo>
                  <a:lnTo>
                    <a:pt x="364" y="320"/>
                  </a:lnTo>
                  <a:lnTo>
                    <a:pt x="365" y="321"/>
                  </a:lnTo>
                  <a:lnTo>
                    <a:pt x="365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7" y="324"/>
                  </a:lnTo>
                  <a:lnTo>
                    <a:pt x="368" y="325"/>
                  </a:lnTo>
                  <a:lnTo>
                    <a:pt x="369" y="325"/>
                  </a:lnTo>
                  <a:lnTo>
                    <a:pt x="369" y="326"/>
                  </a:lnTo>
                  <a:lnTo>
                    <a:pt x="370" y="326"/>
                  </a:lnTo>
                  <a:lnTo>
                    <a:pt x="370" y="327"/>
                  </a:lnTo>
                  <a:lnTo>
                    <a:pt x="371" y="328"/>
                  </a:lnTo>
                  <a:lnTo>
                    <a:pt x="371" y="329"/>
                  </a:lnTo>
                  <a:lnTo>
                    <a:pt x="371" y="330"/>
                  </a:lnTo>
                  <a:lnTo>
                    <a:pt x="372" y="330"/>
                  </a:lnTo>
                  <a:lnTo>
                    <a:pt x="372" y="331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5" y="333"/>
                  </a:lnTo>
                  <a:lnTo>
                    <a:pt x="375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5"/>
                  </a:lnTo>
                  <a:lnTo>
                    <a:pt x="376" y="336"/>
                  </a:lnTo>
                  <a:lnTo>
                    <a:pt x="375" y="337"/>
                  </a:lnTo>
                  <a:lnTo>
                    <a:pt x="375" y="338"/>
                  </a:lnTo>
                  <a:lnTo>
                    <a:pt x="375" y="339"/>
                  </a:lnTo>
                  <a:lnTo>
                    <a:pt x="374" y="339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5" y="341"/>
                  </a:lnTo>
                  <a:lnTo>
                    <a:pt x="376" y="341"/>
                  </a:lnTo>
                  <a:lnTo>
                    <a:pt x="376" y="342"/>
                  </a:lnTo>
                  <a:lnTo>
                    <a:pt x="377" y="342"/>
                  </a:lnTo>
                  <a:lnTo>
                    <a:pt x="377" y="343"/>
                  </a:lnTo>
                  <a:lnTo>
                    <a:pt x="377" y="344"/>
                  </a:lnTo>
                  <a:lnTo>
                    <a:pt x="378" y="344"/>
                  </a:lnTo>
                  <a:lnTo>
                    <a:pt x="379" y="345"/>
                  </a:lnTo>
                  <a:lnTo>
                    <a:pt x="380" y="345"/>
                  </a:lnTo>
                  <a:lnTo>
                    <a:pt x="380" y="346"/>
                  </a:lnTo>
                  <a:lnTo>
                    <a:pt x="380" y="347"/>
                  </a:lnTo>
                  <a:lnTo>
                    <a:pt x="380" y="348"/>
                  </a:lnTo>
                  <a:lnTo>
                    <a:pt x="379" y="348"/>
                  </a:lnTo>
                  <a:lnTo>
                    <a:pt x="378" y="348"/>
                  </a:lnTo>
                  <a:lnTo>
                    <a:pt x="378" y="349"/>
                  </a:lnTo>
                  <a:lnTo>
                    <a:pt x="379" y="349"/>
                  </a:lnTo>
                  <a:lnTo>
                    <a:pt x="380" y="349"/>
                  </a:lnTo>
                  <a:lnTo>
                    <a:pt x="381" y="350"/>
                  </a:lnTo>
                  <a:lnTo>
                    <a:pt x="380" y="350"/>
                  </a:lnTo>
                  <a:lnTo>
                    <a:pt x="380" y="351"/>
                  </a:lnTo>
                  <a:lnTo>
                    <a:pt x="381" y="351"/>
                  </a:lnTo>
                  <a:lnTo>
                    <a:pt x="381" y="352"/>
                  </a:lnTo>
                  <a:lnTo>
                    <a:pt x="382" y="352"/>
                  </a:lnTo>
                  <a:lnTo>
                    <a:pt x="383" y="352"/>
                  </a:lnTo>
                  <a:lnTo>
                    <a:pt x="383" y="353"/>
                  </a:lnTo>
                  <a:lnTo>
                    <a:pt x="383" y="354"/>
                  </a:lnTo>
                  <a:lnTo>
                    <a:pt x="383" y="355"/>
                  </a:lnTo>
                  <a:lnTo>
                    <a:pt x="384" y="355"/>
                  </a:lnTo>
                  <a:lnTo>
                    <a:pt x="384" y="356"/>
                  </a:lnTo>
                  <a:lnTo>
                    <a:pt x="385" y="356"/>
                  </a:lnTo>
                  <a:lnTo>
                    <a:pt x="385" y="355"/>
                  </a:lnTo>
                  <a:lnTo>
                    <a:pt x="386" y="355"/>
                  </a:lnTo>
                  <a:lnTo>
                    <a:pt x="386" y="356"/>
                  </a:lnTo>
                  <a:lnTo>
                    <a:pt x="386" y="357"/>
                  </a:lnTo>
                  <a:lnTo>
                    <a:pt x="386" y="358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4" y="359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5" y="361"/>
                  </a:lnTo>
                  <a:lnTo>
                    <a:pt x="385" y="360"/>
                  </a:lnTo>
                  <a:lnTo>
                    <a:pt x="386" y="360"/>
                  </a:lnTo>
                  <a:lnTo>
                    <a:pt x="387" y="360"/>
                  </a:lnTo>
                  <a:lnTo>
                    <a:pt x="388" y="359"/>
                  </a:lnTo>
                  <a:lnTo>
                    <a:pt x="388" y="358"/>
                  </a:lnTo>
                  <a:lnTo>
                    <a:pt x="389" y="358"/>
                  </a:lnTo>
                  <a:lnTo>
                    <a:pt x="390" y="358"/>
                  </a:lnTo>
                  <a:lnTo>
                    <a:pt x="390" y="357"/>
                  </a:lnTo>
                  <a:lnTo>
                    <a:pt x="389" y="356"/>
                  </a:lnTo>
                  <a:lnTo>
                    <a:pt x="390" y="355"/>
                  </a:lnTo>
                  <a:lnTo>
                    <a:pt x="391" y="355"/>
                  </a:lnTo>
                  <a:lnTo>
                    <a:pt x="392" y="355"/>
                  </a:lnTo>
                  <a:lnTo>
                    <a:pt x="392" y="356"/>
                  </a:lnTo>
                  <a:lnTo>
                    <a:pt x="393" y="356"/>
                  </a:lnTo>
                  <a:lnTo>
                    <a:pt x="393" y="357"/>
                  </a:lnTo>
                  <a:lnTo>
                    <a:pt x="393" y="358"/>
                  </a:lnTo>
                  <a:lnTo>
                    <a:pt x="394" y="358"/>
                  </a:lnTo>
                  <a:lnTo>
                    <a:pt x="395" y="359"/>
                  </a:lnTo>
                  <a:lnTo>
                    <a:pt x="395" y="360"/>
                  </a:lnTo>
                  <a:lnTo>
                    <a:pt x="396" y="360"/>
                  </a:lnTo>
                  <a:lnTo>
                    <a:pt x="396" y="359"/>
                  </a:lnTo>
                  <a:lnTo>
                    <a:pt x="397" y="359"/>
                  </a:lnTo>
                  <a:lnTo>
                    <a:pt x="397" y="360"/>
                  </a:lnTo>
                  <a:lnTo>
                    <a:pt x="398" y="360"/>
                  </a:lnTo>
                  <a:lnTo>
                    <a:pt x="398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3"/>
                  </a:lnTo>
                  <a:lnTo>
                    <a:pt x="396" y="363"/>
                  </a:lnTo>
                  <a:lnTo>
                    <a:pt x="396" y="364"/>
                  </a:lnTo>
                  <a:lnTo>
                    <a:pt x="395" y="364"/>
                  </a:lnTo>
                  <a:lnTo>
                    <a:pt x="395" y="365"/>
                  </a:lnTo>
                  <a:lnTo>
                    <a:pt x="394" y="366"/>
                  </a:lnTo>
                  <a:lnTo>
                    <a:pt x="394" y="367"/>
                  </a:lnTo>
                  <a:lnTo>
                    <a:pt x="394" y="368"/>
                  </a:lnTo>
                  <a:lnTo>
                    <a:pt x="395" y="368"/>
                  </a:lnTo>
                  <a:lnTo>
                    <a:pt x="395" y="369"/>
                  </a:lnTo>
                  <a:lnTo>
                    <a:pt x="396" y="369"/>
                  </a:lnTo>
                  <a:lnTo>
                    <a:pt x="396" y="368"/>
                  </a:lnTo>
                  <a:lnTo>
                    <a:pt x="397" y="368"/>
                  </a:lnTo>
                  <a:lnTo>
                    <a:pt x="397" y="369"/>
                  </a:lnTo>
                  <a:lnTo>
                    <a:pt x="397" y="370"/>
                  </a:lnTo>
                  <a:lnTo>
                    <a:pt x="397" y="371"/>
                  </a:lnTo>
                  <a:lnTo>
                    <a:pt x="397" y="372"/>
                  </a:lnTo>
                  <a:lnTo>
                    <a:pt x="397" y="373"/>
                  </a:lnTo>
                  <a:lnTo>
                    <a:pt x="398" y="374"/>
                  </a:lnTo>
                  <a:lnTo>
                    <a:pt x="398" y="375"/>
                  </a:lnTo>
                  <a:lnTo>
                    <a:pt x="397" y="375"/>
                  </a:lnTo>
                  <a:lnTo>
                    <a:pt x="397" y="376"/>
                  </a:lnTo>
                  <a:lnTo>
                    <a:pt x="396" y="376"/>
                  </a:lnTo>
                  <a:lnTo>
                    <a:pt x="396" y="377"/>
                  </a:lnTo>
                  <a:lnTo>
                    <a:pt x="397" y="377"/>
                  </a:lnTo>
                  <a:lnTo>
                    <a:pt x="397" y="378"/>
                  </a:lnTo>
                  <a:lnTo>
                    <a:pt x="398" y="378"/>
                  </a:lnTo>
                  <a:lnTo>
                    <a:pt x="399" y="377"/>
                  </a:lnTo>
                  <a:lnTo>
                    <a:pt x="400" y="377"/>
                  </a:lnTo>
                  <a:lnTo>
                    <a:pt x="400" y="376"/>
                  </a:lnTo>
                  <a:lnTo>
                    <a:pt x="400" y="377"/>
                  </a:lnTo>
                  <a:lnTo>
                    <a:pt x="401" y="377"/>
                  </a:lnTo>
                  <a:lnTo>
                    <a:pt x="401" y="378"/>
                  </a:lnTo>
                  <a:lnTo>
                    <a:pt x="401" y="379"/>
                  </a:lnTo>
                  <a:lnTo>
                    <a:pt x="401" y="380"/>
                  </a:lnTo>
                  <a:lnTo>
                    <a:pt x="401" y="381"/>
                  </a:lnTo>
                  <a:lnTo>
                    <a:pt x="401" y="382"/>
                  </a:lnTo>
                  <a:lnTo>
                    <a:pt x="401" y="383"/>
                  </a:lnTo>
                  <a:lnTo>
                    <a:pt x="401" y="384"/>
                  </a:lnTo>
                  <a:lnTo>
                    <a:pt x="401" y="385"/>
                  </a:lnTo>
                  <a:lnTo>
                    <a:pt x="402" y="385"/>
                  </a:lnTo>
                  <a:lnTo>
                    <a:pt x="402" y="386"/>
                  </a:lnTo>
                  <a:lnTo>
                    <a:pt x="402" y="387"/>
                  </a:lnTo>
                  <a:lnTo>
                    <a:pt x="403" y="387"/>
                  </a:lnTo>
                  <a:lnTo>
                    <a:pt x="403" y="388"/>
                  </a:lnTo>
                  <a:lnTo>
                    <a:pt x="402" y="388"/>
                  </a:lnTo>
                  <a:lnTo>
                    <a:pt x="402" y="389"/>
                  </a:lnTo>
                  <a:lnTo>
                    <a:pt x="401" y="390"/>
                  </a:lnTo>
                  <a:lnTo>
                    <a:pt x="400" y="390"/>
                  </a:lnTo>
                  <a:lnTo>
                    <a:pt x="399" y="390"/>
                  </a:lnTo>
                  <a:lnTo>
                    <a:pt x="399" y="391"/>
                  </a:lnTo>
                  <a:lnTo>
                    <a:pt x="399" y="392"/>
                  </a:lnTo>
                  <a:lnTo>
                    <a:pt x="400" y="392"/>
                  </a:lnTo>
                  <a:lnTo>
                    <a:pt x="400" y="393"/>
                  </a:lnTo>
                  <a:lnTo>
                    <a:pt x="401" y="393"/>
                  </a:lnTo>
                  <a:lnTo>
                    <a:pt x="401" y="394"/>
                  </a:lnTo>
                  <a:lnTo>
                    <a:pt x="400" y="394"/>
                  </a:lnTo>
                  <a:lnTo>
                    <a:pt x="399" y="394"/>
                  </a:lnTo>
                  <a:lnTo>
                    <a:pt x="398" y="394"/>
                  </a:lnTo>
                  <a:lnTo>
                    <a:pt x="398" y="395"/>
                  </a:lnTo>
                  <a:lnTo>
                    <a:pt x="397" y="395"/>
                  </a:lnTo>
                  <a:lnTo>
                    <a:pt x="397" y="396"/>
                  </a:lnTo>
                  <a:lnTo>
                    <a:pt x="397" y="397"/>
                  </a:lnTo>
                  <a:lnTo>
                    <a:pt x="396" y="397"/>
                  </a:lnTo>
                  <a:lnTo>
                    <a:pt x="396" y="396"/>
                  </a:lnTo>
                  <a:lnTo>
                    <a:pt x="395" y="396"/>
                  </a:lnTo>
                  <a:lnTo>
                    <a:pt x="394" y="396"/>
                  </a:lnTo>
                  <a:lnTo>
                    <a:pt x="393" y="396"/>
                  </a:lnTo>
                  <a:lnTo>
                    <a:pt x="393" y="397"/>
                  </a:lnTo>
                  <a:lnTo>
                    <a:pt x="394" y="397"/>
                  </a:lnTo>
                  <a:lnTo>
                    <a:pt x="395" y="398"/>
                  </a:lnTo>
                  <a:lnTo>
                    <a:pt x="395" y="399"/>
                  </a:lnTo>
                  <a:lnTo>
                    <a:pt x="395" y="400"/>
                  </a:lnTo>
                  <a:lnTo>
                    <a:pt x="394" y="400"/>
                  </a:lnTo>
                  <a:lnTo>
                    <a:pt x="393" y="400"/>
                  </a:lnTo>
                  <a:lnTo>
                    <a:pt x="392" y="400"/>
                  </a:lnTo>
                  <a:lnTo>
                    <a:pt x="391" y="400"/>
                  </a:lnTo>
                  <a:lnTo>
                    <a:pt x="391" y="401"/>
                  </a:lnTo>
                  <a:lnTo>
                    <a:pt x="391" y="402"/>
                  </a:lnTo>
                  <a:lnTo>
                    <a:pt x="392" y="403"/>
                  </a:lnTo>
                  <a:lnTo>
                    <a:pt x="392" y="404"/>
                  </a:lnTo>
                  <a:lnTo>
                    <a:pt x="391" y="404"/>
                  </a:lnTo>
                  <a:lnTo>
                    <a:pt x="390" y="405"/>
                  </a:lnTo>
                  <a:lnTo>
                    <a:pt x="390" y="405"/>
                  </a:lnTo>
                  <a:lnTo>
                    <a:pt x="391" y="405"/>
                  </a:lnTo>
                  <a:lnTo>
                    <a:pt x="391" y="406"/>
                  </a:lnTo>
                  <a:lnTo>
                    <a:pt x="391" y="407"/>
                  </a:lnTo>
                  <a:lnTo>
                    <a:pt x="390" y="407"/>
                  </a:lnTo>
                  <a:lnTo>
                    <a:pt x="389" y="407"/>
                  </a:lnTo>
                  <a:lnTo>
                    <a:pt x="389" y="408"/>
                  </a:lnTo>
                  <a:lnTo>
                    <a:pt x="388" y="408"/>
                  </a:lnTo>
                  <a:lnTo>
                    <a:pt x="387" y="408"/>
                  </a:lnTo>
                  <a:lnTo>
                    <a:pt x="387" y="409"/>
                  </a:lnTo>
                  <a:lnTo>
                    <a:pt x="387" y="410"/>
                  </a:lnTo>
                  <a:lnTo>
                    <a:pt x="387" y="411"/>
                  </a:lnTo>
                  <a:lnTo>
                    <a:pt x="387" y="412"/>
                  </a:lnTo>
                  <a:lnTo>
                    <a:pt x="388" y="412"/>
                  </a:lnTo>
                  <a:lnTo>
                    <a:pt x="388" y="413"/>
                  </a:lnTo>
                  <a:lnTo>
                    <a:pt x="389" y="414"/>
                  </a:lnTo>
                  <a:lnTo>
                    <a:pt x="390" y="415"/>
                  </a:lnTo>
                  <a:lnTo>
                    <a:pt x="391" y="415"/>
                  </a:lnTo>
                  <a:lnTo>
                    <a:pt x="392" y="416"/>
                  </a:lnTo>
                  <a:lnTo>
                    <a:pt x="392" y="417"/>
                  </a:lnTo>
                  <a:lnTo>
                    <a:pt x="393" y="417"/>
                  </a:lnTo>
                  <a:lnTo>
                    <a:pt x="393" y="418"/>
                  </a:lnTo>
                  <a:lnTo>
                    <a:pt x="392" y="418"/>
                  </a:lnTo>
                  <a:lnTo>
                    <a:pt x="392" y="419"/>
                  </a:lnTo>
                  <a:lnTo>
                    <a:pt x="391" y="420"/>
                  </a:lnTo>
                  <a:lnTo>
                    <a:pt x="390" y="421"/>
                  </a:lnTo>
                  <a:lnTo>
                    <a:pt x="389" y="421"/>
                  </a:lnTo>
                  <a:lnTo>
                    <a:pt x="389" y="422"/>
                  </a:lnTo>
                  <a:lnTo>
                    <a:pt x="390" y="422"/>
                  </a:lnTo>
                  <a:lnTo>
                    <a:pt x="391" y="421"/>
                  </a:lnTo>
                  <a:lnTo>
                    <a:pt x="392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5" y="422"/>
                  </a:lnTo>
                  <a:lnTo>
                    <a:pt x="395" y="423"/>
                  </a:lnTo>
                  <a:lnTo>
                    <a:pt x="396" y="424"/>
                  </a:lnTo>
                  <a:lnTo>
                    <a:pt x="396" y="425"/>
                  </a:lnTo>
                  <a:lnTo>
                    <a:pt x="396" y="426"/>
                  </a:lnTo>
                  <a:lnTo>
                    <a:pt x="397" y="426"/>
                  </a:lnTo>
                  <a:lnTo>
                    <a:pt x="397" y="427"/>
                  </a:lnTo>
                  <a:lnTo>
                    <a:pt x="398" y="427"/>
                  </a:lnTo>
                  <a:lnTo>
                    <a:pt x="399" y="428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401" y="430"/>
                  </a:lnTo>
                  <a:lnTo>
                    <a:pt x="401" y="431"/>
                  </a:lnTo>
                  <a:lnTo>
                    <a:pt x="402" y="432"/>
                  </a:lnTo>
                  <a:lnTo>
                    <a:pt x="402" y="433"/>
                  </a:lnTo>
                  <a:lnTo>
                    <a:pt x="403" y="435"/>
                  </a:lnTo>
                  <a:lnTo>
                    <a:pt x="404" y="435"/>
                  </a:lnTo>
                  <a:lnTo>
                    <a:pt x="405" y="434"/>
                  </a:lnTo>
                  <a:lnTo>
                    <a:pt x="406" y="435"/>
                  </a:lnTo>
                  <a:lnTo>
                    <a:pt x="406" y="436"/>
                  </a:lnTo>
                  <a:lnTo>
                    <a:pt x="405" y="436"/>
                  </a:lnTo>
                  <a:lnTo>
                    <a:pt x="404" y="436"/>
                  </a:lnTo>
                  <a:lnTo>
                    <a:pt x="403" y="436"/>
                  </a:lnTo>
                  <a:lnTo>
                    <a:pt x="403" y="437"/>
                  </a:lnTo>
                  <a:lnTo>
                    <a:pt x="403" y="438"/>
                  </a:lnTo>
                  <a:lnTo>
                    <a:pt x="404" y="438"/>
                  </a:lnTo>
                  <a:lnTo>
                    <a:pt x="405" y="440"/>
                  </a:lnTo>
                  <a:lnTo>
                    <a:pt x="404" y="442"/>
                  </a:lnTo>
                  <a:lnTo>
                    <a:pt x="404" y="444"/>
                  </a:lnTo>
                  <a:lnTo>
                    <a:pt x="405" y="445"/>
                  </a:lnTo>
                  <a:lnTo>
                    <a:pt x="406" y="444"/>
                  </a:lnTo>
                  <a:lnTo>
                    <a:pt x="407" y="444"/>
                  </a:lnTo>
                  <a:lnTo>
                    <a:pt x="408" y="445"/>
                  </a:lnTo>
                  <a:lnTo>
                    <a:pt x="408" y="446"/>
                  </a:lnTo>
                  <a:lnTo>
                    <a:pt x="408" y="447"/>
                  </a:lnTo>
                  <a:lnTo>
                    <a:pt x="407" y="447"/>
                  </a:lnTo>
                  <a:lnTo>
                    <a:pt x="406" y="448"/>
                  </a:lnTo>
                  <a:lnTo>
                    <a:pt x="405" y="447"/>
                  </a:lnTo>
                  <a:lnTo>
                    <a:pt x="404" y="445"/>
                  </a:lnTo>
                  <a:lnTo>
                    <a:pt x="403" y="446"/>
                  </a:lnTo>
                  <a:lnTo>
                    <a:pt x="402" y="447"/>
                  </a:lnTo>
                  <a:lnTo>
                    <a:pt x="401" y="448"/>
                  </a:lnTo>
                  <a:lnTo>
                    <a:pt x="400" y="449"/>
                  </a:lnTo>
                  <a:lnTo>
                    <a:pt x="400" y="450"/>
                  </a:lnTo>
                  <a:lnTo>
                    <a:pt x="400" y="451"/>
                  </a:lnTo>
                  <a:lnTo>
                    <a:pt x="403" y="452"/>
                  </a:lnTo>
                  <a:lnTo>
                    <a:pt x="403" y="453"/>
                  </a:lnTo>
                  <a:lnTo>
                    <a:pt x="403" y="454"/>
                  </a:lnTo>
                  <a:lnTo>
                    <a:pt x="403" y="455"/>
                  </a:lnTo>
                  <a:lnTo>
                    <a:pt x="403" y="456"/>
                  </a:lnTo>
                  <a:lnTo>
                    <a:pt x="404" y="456"/>
                  </a:lnTo>
                  <a:lnTo>
                    <a:pt x="404" y="457"/>
                  </a:lnTo>
                  <a:lnTo>
                    <a:pt x="405" y="457"/>
                  </a:lnTo>
                  <a:lnTo>
                    <a:pt x="407" y="458"/>
                  </a:lnTo>
                  <a:lnTo>
                    <a:pt x="408" y="458"/>
                  </a:lnTo>
                  <a:lnTo>
                    <a:pt x="408" y="459"/>
                  </a:lnTo>
                  <a:lnTo>
                    <a:pt x="407" y="459"/>
                  </a:lnTo>
                  <a:lnTo>
                    <a:pt x="406" y="460"/>
                  </a:lnTo>
                  <a:lnTo>
                    <a:pt x="405" y="461"/>
                  </a:lnTo>
                  <a:lnTo>
                    <a:pt x="405" y="462"/>
                  </a:lnTo>
                  <a:lnTo>
                    <a:pt x="405" y="463"/>
                  </a:lnTo>
                  <a:lnTo>
                    <a:pt x="405" y="464"/>
                  </a:lnTo>
                  <a:lnTo>
                    <a:pt x="405" y="465"/>
                  </a:lnTo>
                  <a:lnTo>
                    <a:pt x="404" y="466"/>
                  </a:lnTo>
                  <a:lnTo>
                    <a:pt x="404" y="467"/>
                  </a:lnTo>
                  <a:lnTo>
                    <a:pt x="405" y="468"/>
                  </a:lnTo>
                  <a:lnTo>
                    <a:pt x="406" y="469"/>
                  </a:lnTo>
                  <a:lnTo>
                    <a:pt x="406" y="470"/>
                  </a:lnTo>
                  <a:lnTo>
                    <a:pt x="406" y="471"/>
                  </a:lnTo>
                  <a:lnTo>
                    <a:pt x="406" y="474"/>
                  </a:lnTo>
                  <a:lnTo>
                    <a:pt x="406" y="476"/>
                  </a:lnTo>
                  <a:lnTo>
                    <a:pt x="407" y="477"/>
                  </a:lnTo>
                  <a:lnTo>
                    <a:pt x="408" y="477"/>
                  </a:lnTo>
                  <a:lnTo>
                    <a:pt x="410" y="478"/>
                  </a:lnTo>
                  <a:lnTo>
                    <a:pt x="413" y="478"/>
                  </a:lnTo>
                  <a:lnTo>
                    <a:pt x="414" y="478"/>
                  </a:lnTo>
                  <a:lnTo>
                    <a:pt x="415" y="478"/>
                  </a:lnTo>
                  <a:lnTo>
                    <a:pt x="416" y="478"/>
                  </a:lnTo>
                  <a:lnTo>
                    <a:pt x="417" y="478"/>
                  </a:lnTo>
                  <a:lnTo>
                    <a:pt x="417" y="479"/>
                  </a:lnTo>
                  <a:lnTo>
                    <a:pt x="418" y="480"/>
                  </a:lnTo>
                  <a:lnTo>
                    <a:pt x="418" y="481"/>
                  </a:lnTo>
                  <a:lnTo>
                    <a:pt x="419" y="481"/>
                  </a:lnTo>
                  <a:lnTo>
                    <a:pt x="419" y="482"/>
                  </a:lnTo>
                  <a:lnTo>
                    <a:pt x="420" y="482"/>
                  </a:lnTo>
                  <a:lnTo>
                    <a:pt x="421" y="483"/>
                  </a:lnTo>
                  <a:lnTo>
                    <a:pt x="422" y="483"/>
                  </a:lnTo>
                  <a:lnTo>
                    <a:pt x="422" y="484"/>
                  </a:lnTo>
                  <a:lnTo>
                    <a:pt x="423" y="484"/>
                  </a:lnTo>
                  <a:lnTo>
                    <a:pt x="424" y="484"/>
                  </a:lnTo>
                  <a:lnTo>
                    <a:pt x="425" y="486"/>
                  </a:lnTo>
                  <a:lnTo>
                    <a:pt x="426" y="486"/>
                  </a:lnTo>
                  <a:lnTo>
                    <a:pt x="426" y="487"/>
                  </a:lnTo>
                  <a:lnTo>
                    <a:pt x="427" y="487"/>
                  </a:lnTo>
                  <a:lnTo>
                    <a:pt x="428" y="488"/>
                  </a:lnTo>
                  <a:lnTo>
                    <a:pt x="429" y="489"/>
                  </a:lnTo>
                  <a:lnTo>
                    <a:pt x="430" y="489"/>
                  </a:lnTo>
                  <a:lnTo>
                    <a:pt x="431" y="490"/>
                  </a:lnTo>
                  <a:lnTo>
                    <a:pt x="432" y="490"/>
                  </a:lnTo>
                  <a:lnTo>
                    <a:pt x="433" y="490"/>
                  </a:lnTo>
                  <a:lnTo>
                    <a:pt x="434" y="490"/>
                  </a:lnTo>
                  <a:lnTo>
                    <a:pt x="435" y="491"/>
                  </a:lnTo>
                  <a:lnTo>
                    <a:pt x="436" y="491"/>
                  </a:lnTo>
                  <a:lnTo>
                    <a:pt x="438" y="491"/>
                  </a:lnTo>
                  <a:lnTo>
                    <a:pt x="439" y="491"/>
                  </a:lnTo>
                  <a:lnTo>
                    <a:pt x="440" y="491"/>
                  </a:lnTo>
                  <a:lnTo>
                    <a:pt x="443" y="491"/>
                  </a:lnTo>
                  <a:lnTo>
                    <a:pt x="445" y="489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50" y="484"/>
                  </a:lnTo>
                  <a:lnTo>
                    <a:pt x="451" y="483"/>
                  </a:lnTo>
                  <a:lnTo>
                    <a:pt x="452" y="483"/>
                  </a:lnTo>
                  <a:lnTo>
                    <a:pt x="452" y="482"/>
                  </a:lnTo>
                  <a:lnTo>
                    <a:pt x="453" y="482"/>
                  </a:lnTo>
                  <a:lnTo>
                    <a:pt x="454" y="482"/>
                  </a:lnTo>
                  <a:lnTo>
                    <a:pt x="455" y="482"/>
                  </a:lnTo>
                  <a:lnTo>
                    <a:pt x="456" y="483"/>
                  </a:lnTo>
                  <a:lnTo>
                    <a:pt x="457" y="483"/>
                  </a:lnTo>
                  <a:lnTo>
                    <a:pt x="458" y="484"/>
                  </a:lnTo>
                  <a:lnTo>
                    <a:pt x="459" y="484"/>
                  </a:lnTo>
                  <a:lnTo>
                    <a:pt x="459" y="485"/>
                  </a:lnTo>
                  <a:lnTo>
                    <a:pt x="460" y="485"/>
                  </a:lnTo>
                  <a:lnTo>
                    <a:pt x="460" y="486"/>
                  </a:lnTo>
                  <a:lnTo>
                    <a:pt x="461" y="487"/>
                  </a:lnTo>
                  <a:lnTo>
                    <a:pt x="461" y="488"/>
                  </a:lnTo>
                  <a:lnTo>
                    <a:pt x="462" y="488"/>
                  </a:lnTo>
                  <a:lnTo>
                    <a:pt x="462" y="489"/>
                  </a:lnTo>
                  <a:lnTo>
                    <a:pt x="462" y="490"/>
                  </a:lnTo>
                  <a:lnTo>
                    <a:pt x="463" y="491"/>
                  </a:lnTo>
                  <a:lnTo>
                    <a:pt x="464" y="492"/>
                  </a:lnTo>
                  <a:lnTo>
                    <a:pt x="465" y="493"/>
                  </a:lnTo>
                  <a:lnTo>
                    <a:pt x="466" y="493"/>
                  </a:lnTo>
                  <a:lnTo>
                    <a:pt x="466" y="494"/>
                  </a:lnTo>
                  <a:lnTo>
                    <a:pt x="467" y="494"/>
                  </a:lnTo>
                  <a:lnTo>
                    <a:pt x="468" y="494"/>
                  </a:lnTo>
                  <a:lnTo>
                    <a:pt x="468" y="495"/>
                  </a:lnTo>
                  <a:lnTo>
                    <a:pt x="469" y="495"/>
                  </a:lnTo>
                  <a:lnTo>
                    <a:pt x="470" y="495"/>
                  </a:lnTo>
                  <a:lnTo>
                    <a:pt x="471" y="496"/>
                  </a:lnTo>
                  <a:lnTo>
                    <a:pt x="472" y="496"/>
                  </a:lnTo>
                  <a:lnTo>
                    <a:pt x="476" y="497"/>
                  </a:lnTo>
                  <a:lnTo>
                    <a:pt x="477" y="498"/>
                  </a:lnTo>
                  <a:lnTo>
                    <a:pt x="478" y="498"/>
                  </a:lnTo>
                  <a:lnTo>
                    <a:pt x="480" y="501"/>
                  </a:lnTo>
                  <a:lnTo>
                    <a:pt x="480" y="502"/>
                  </a:lnTo>
                  <a:lnTo>
                    <a:pt x="481" y="502"/>
                  </a:lnTo>
                  <a:lnTo>
                    <a:pt x="482" y="503"/>
                  </a:lnTo>
                  <a:lnTo>
                    <a:pt x="482" y="504"/>
                  </a:lnTo>
                  <a:lnTo>
                    <a:pt x="483" y="504"/>
                  </a:lnTo>
                  <a:lnTo>
                    <a:pt x="488" y="509"/>
                  </a:lnTo>
                  <a:lnTo>
                    <a:pt x="491" y="512"/>
                  </a:lnTo>
                  <a:lnTo>
                    <a:pt x="492" y="514"/>
                  </a:lnTo>
                  <a:lnTo>
                    <a:pt x="495" y="514"/>
                  </a:lnTo>
                  <a:lnTo>
                    <a:pt x="498" y="515"/>
                  </a:lnTo>
                  <a:lnTo>
                    <a:pt x="500" y="515"/>
                  </a:lnTo>
                  <a:lnTo>
                    <a:pt x="503" y="515"/>
                  </a:lnTo>
                  <a:lnTo>
                    <a:pt x="506" y="515"/>
                  </a:lnTo>
                  <a:lnTo>
                    <a:pt x="509" y="516"/>
                  </a:lnTo>
                  <a:lnTo>
                    <a:pt x="517" y="515"/>
                  </a:lnTo>
                  <a:lnTo>
                    <a:pt x="521" y="515"/>
                  </a:lnTo>
                  <a:lnTo>
                    <a:pt x="524" y="515"/>
                  </a:lnTo>
                  <a:lnTo>
                    <a:pt x="533" y="515"/>
                  </a:lnTo>
                  <a:lnTo>
                    <a:pt x="546" y="515"/>
                  </a:lnTo>
                  <a:lnTo>
                    <a:pt x="568" y="515"/>
                  </a:lnTo>
                  <a:lnTo>
                    <a:pt x="567" y="517"/>
                  </a:lnTo>
                  <a:lnTo>
                    <a:pt x="565" y="519"/>
                  </a:lnTo>
                  <a:lnTo>
                    <a:pt x="563" y="520"/>
                  </a:lnTo>
                  <a:lnTo>
                    <a:pt x="562" y="521"/>
                  </a:lnTo>
                  <a:lnTo>
                    <a:pt x="560" y="522"/>
                  </a:lnTo>
                  <a:lnTo>
                    <a:pt x="559" y="523"/>
                  </a:lnTo>
                  <a:lnTo>
                    <a:pt x="558" y="524"/>
                  </a:lnTo>
                  <a:lnTo>
                    <a:pt x="555" y="526"/>
                  </a:lnTo>
                  <a:lnTo>
                    <a:pt x="555" y="527"/>
                  </a:lnTo>
                  <a:lnTo>
                    <a:pt x="555" y="528"/>
                  </a:lnTo>
                  <a:lnTo>
                    <a:pt x="555" y="530"/>
                  </a:lnTo>
                  <a:lnTo>
                    <a:pt x="555" y="532"/>
                  </a:lnTo>
                  <a:lnTo>
                    <a:pt x="554" y="535"/>
                  </a:lnTo>
                  <a:lnTo>
                    <a:pt x="554" y="536"/>
                  </a:lnTo>
                  <a:lnTo>
                    <a:pt x="554" y="539"/>
                  </a:lnTo>
                  <a:lnTo>
                    <a:pt x="553" y="540"/>
                  </a:lnTo>
                  <a:lnTo>
                    <a:pt x="553" y="543"/>
                  </a:lnTo>
                  <a:lnTo>
                    <a:pt x="553" y="545"/>
                  </a:lnTo>
                  <a:lnTo>
                    <a:pt x="552" y="548"/>
                  </a:lnTo>
                  <a:lnTo>
                    <a:pt x="552" y="550"/>
                  </a:lnTo>
                  <a:lnTo>
                    <a:pt x="549" y="556"/>
                  </a:lnTo>
                  <a:lnTo>
                    <a:pt x="546" y="560"/>
                  </a:lnTo>
                  <a:lnTo>
                    <a:pt x="541" y="563"/>
                  </a:lnTo>
                  <a:lnTo>
                    <a:pt x="539" y="566"/>
                  </a:lnTo>
                  <a:lnTo>
                    <a:pt x="535" y="570"/>
                  </a:lnTo>
                  <a:lnTo>
                    <a:pt x="532" y="572"/>
                  </a:lnTo>
                  <a:lnTo>
                    <a:pt x="529" y="575"/>
                  </a:lnTo>
                  <a:lnTo>
                    <a:pt x="523" y="579"/>
                  </a:lnTo>
                  <a:lnTo>
                    <a:pt x="520" y="585"/>
                  </a:lnTo>
                  <a:lnTo>
                    <a:pt x="519" y="588"/>
                  </a:lnTo>
                  <a:lnTo>
                    <a:pt x="517" y="591"/>
                  </a:lnTo>
                  <a:lnTo>
                    <a:pt x="515" y="595"/>
                  </a:lnTo>
                  <a:lnTo>
                    <a:pt x="513" y="598"/>
                  </a:lnTo>
                  <a:lnTo>
                    <a:pt x="509" y="603"/>
                  </a:lnTo>
                  <a:lnTo>
                    <a:pt x="509" y="605"/>
                  </a:lnTo>
                  <a:lnTo>
                    <a:pt x="506" y="610"/>
                  </a:lnTo>
                  <a:lnTo>
                    <a:pt x="503" y="614"/>
                  </a:lnTo>
                  <a:lnTo>
                    <a:pt x="500" y="616"/>
                  </a:lnTo>
                  <a:lnTo>
                    <a:pt x="498" y="618"/>
                  </a:lnTo>
                  <a:lnTo>
                    <a:pt x="497" y="620"/>
                  </a:lnTo>
                  <a:lnTo>
                    <a:pt x="496" y="623"/>
                  </a:lnTo>
                  <a:lnTo>
                    <a:pt x="493" y="628"/>
                  </a:lnTo>
                  <a:lnTo>
                    <a:pt x="489" y="632"/>
                  </a:lnTo>
                  <a:lnTo>
                    <a:pt x="487" y="633"/>
                  </a:lnTo>
                  <a:lnTo>
                    <a:pt x="484" y="635"/>
                  </a:lnTo>
                  <a:lnTo>
                    <a:pt x="479" y="637"/>
                  </a:lnTo>
                  <a:lnTo>
                    <a:pt x="474" y="638"/>
                  </a:lnTo>
                  <a:lnTo>
                    <a:pt x="473" y="643"/>
                  </a:lnTo>
                  <a:lnTo>
                    <a:pt x="472" y="647"/>
                  </a:lnTo>
                  <a:lnTo>
                    <a:pt x="469" y="652"/>
                  </a:lnTo>
                  <a:lnTo>
                    <a:pt x="465" y="656"/>
                  </a:lnTo>
                  <a:lnTo>
                    <a:pt x="463" y="657"/>
                  </a:lnTo>
                  <a:lnTo>
                    <a:pt x="463" y="660"/>
                  </a:lnTo>
                  <a:lnTo>
                    <a:pt x="463" y="664"/>
                  </a:lnTo>
                  <a:lnTo>
                    <a:pt x="463" y="665"/>
                  </a:lnTo>
                  <a:lnTo>
                    <a:pt x="462" y="667"/>
                  </a:lnTo>
                  <a:lnTo>
                    <a:pt x="456" y="675"/>
                  </a:lnTo>
                  <a:lnTo>
                    <a:pt x="450" y="680"/>
                  </a:lnTo>
                  <a:lnTo>
                    <a:pt x="437" y="683"/>
                  </a:lnTo>
                  <a:lnTo>
                    <a:pt x="439" y="688"/>
                  </a:lnTo>
                  <a:lnTo>
                    <a:pt x="440" y="695"/>
                  </a:lnTo>
                  <a:lnTo>
                    <a:pt x="436" y="707"/>
                  </a:lnTo>
                  <a:lnTo>
                    <a:pt x="434" y="712"/>
                  </a:lnTo>
                  <a:lnTo>
                    <a:pt x="433" y="720"/>
                  </a:lnTo>
                  <a:lnTo>
                    <a:pt x="435" y="729"/>
                  </a:lnTo>
                  <a:lnTo>
                    <a:pt x="433" y="733"/>
                  </a:lnTo>
                  <a:lnTo>
                    <a:pt x="432" y="737"/>
                  </a:lnTo>
                  <a:lnTo>
                    <a:pt x="430" y="743"/>
                  </a:lnTo>
                  <a:lnTo>
                    <a:pt x="429" y="749"/>
                  </a:lnTo>
                  <a:lnTo>
                    <a:pt x="428" y="761"/>
                  </a:lnTo>
                  <a:lnTo>
                    <a:pt x="427" y="766"/>
                  </a:lnTo>
                  <a:lnTo>
                    <a:pt x="427" y="771"/>
                  </a:lnTo>
                  <a:lnTo>
                    <a:pt x="427" y="774"/>
                  </a:lnTo>
                  <a:lnTo>
                    <a:pt x="427" y="777"/>
                  </a:lnTo>
                  <a:lnTo>
                    <a:pt x="426" y="778"/>
                  </a:lnTo>
                  <a:lnTo>
                    <a:pt x="426" y="779"/>
                  </a:lnTo>
                  <a:lnTo>
                    <a:pt x="424" y="782"/>
                  </a:lnTo>
                  <a:lnTo>
                    <a:pt x="423" y="783"/>
                  </a:lnTo>
                  <a:lnTo>
                    <a:pt x="422" y="783"/>
                  </a:lnTo>
                  <a:lnTo>
                    <a:pt x="421" y="784"/>
                  </a:lnTo>
                  <a:lnTo>
                    <a:pt x="420" y="786"/>
                  </a:lnTo>
                  <a:lnTo>
                    <a:pt x="419" y="790"/>
                  </a:lnTo>
                  <a:lnTo>
                    <a:pt x="418" y="794"/>
                  </a:lnTo>
                  <a:lnTo>
                    <a:pt x="418" y="795"/>
                  </a:lnTo>
                  <a:lnTo>
                    <a:pt x="418" y="796"/>
                  </a:lnTo>
                  <a:lnTo>
                    <a:pt x="416" y="798"/>
                  </a:lnTo>
                  <a:lnTo>
                    <a:pt x="414" y="801"/>
                  </a:lnTo>
                  <a:lnTo>
                    <a:pt x="412" y="803"/>
                  </a:lnTo>
                  <a:lnTo>
                    <a:pt x="411" y="804"/>
                  </a:lnTo>
                  <a:lnTo>
                    <a:pt x="410" y="805"/>
                  </a:lnTo>
                  <a:lnTo>
                    <a:pt x="410" y="806"/>
                  </a:lnTo>
                  <a:lnTo>
                    <a:pt x="409" y="806"/>
                  </a:lnTo>
                  <a:lnTo>
                    <a:pt x="407" y="807"/>
                  </a:lnTo>
                  <a:lnTo>
                    <a:pt x="406" y="808"/>
                  </a:lnTo>
                  <a:lnTo>
                    <a:pt x="405" y="808"/>
                  </a:lnTo>
                  <a:lnTo>
                    <a:pt x="404" y="809"/>
                  </a:lnTo>
                  <a:lnTo>
                    <a:pt x="403" y="809"/>
                  </a:lnTo>
                  <a:lnTo>
                    <a:pt x="402" y="809"/>
                  </a:lnTo>
                  <a:lnTo>
                    <a:pt x="401" y="812"/>
                  </a:lnTo>
                  <a:lnTo>
                    <a:pt x="400" y="812"/>
                  </a:lnTo>
                  <a:lnTo>
                    <a:pt x="400" y="813"/>
                  </a:lnTo>
                  <a:lnTo>
                    <a:pt x="400" y="815"/>
                  </a:lnTo>
                  <a:lnTo>
                    <a:pt x="399" y="816"/>
                  </a:lnTo>
                  <a:lnTo>
                    <a:pt x="398" y="817"/>
                  </a:lnTo>
                  <a:lnTo>
                    <a:pt x="397" y="820"/>
                  </a:lnTo>
                  <a:lnTo>
                    <a:pt x="396" y="821"/>
                  </a:lnTo>
                  <a:lnTo>
                    <a:pt x="395" y="822"/>
                  </a:lnTo>
                  <a:lnTo>
                    <a:pt x="395" y="823"/>
                  </a:lnTo>
                  <a:lnTo>
                    <a:pt x="394" y="824"/>
                  </a:lnTo>
                  <a:lnTo>
                    <a:pt x="393" y="825"/>
                  </a:lnTo>
                  <a:lnTo>
                    <a:pt x="394" y="826"/>
                  </a:lnTo>
                  <a:lnTo>
                    <a:pt x="394" y="827"/>
                  </a:lnTo>
                  <a:lnTo>
                    <a:pt x="394" y="828"/>
                  </a:lnTo>
                  <a:lnTo>
                    <a:pt x="393" y="829"/>
                  </a:lnTo>
                  <a:lnTo>
                    <a:pt x="393" y="831"/>
                  </a:lnTo>
                  <a:lnTo>
                    <a:pt x="393" y="832"/>
                  </a:lnTo>
                  <a:lnTo>
                    <a:pt x="393" y="833"/>
                  </a:lnTo>
                  <a:lnTo>
                    <a:pt x="392" y="834"/>
                  </a:lnTo>
                  <a:lnTo>
                    <a:pt x="392" y="835"/>
                  </a:lnTo>
                  <a:lnTo>
                    <a:pt x="391" y="835"/>
                  </a:lnTo>
                  <a:lnTo>
                    <a:pt x="391" y="836"/>
                  </a:lnTo>
                  <a:lnTo>
                    <a:pt x="390" y="837"/>
                  </a:lnTo>
                  <a:lnTo>
                    <a:pt x="390" y="837"/>
                  </a:lnTo>
                  <a:lnTo>
                    <a:pt x="389" y="838"/>
                  </a:lnTo>
                  <a:lnTo>
                    <a:pt x="388" y="839"/>
                  </a:lnTo>
                  <a:lnTo>
                    <a:pt x="388" y="840"/>
                  </a:lnTo>
                  <a:lnTo>
                    <a:pt x="387" y="841"/>
                  </a:lnTo>
                  <a:lnTo>
                    <a:pt x="386" y="842"/>
                  </a:lnTo>
                  <a:lnTo>
                    <a:pt x="385" y="843"/>
                  </a:lnTo>
                  <a:lnTo>
                    <a:pt x="385" y="844"/>
                  </a:lnTo>
                  <a:lnTo>
                    <a:pt x="384" y="844"/>
                  </a:lnTo>
                  <a:lnTo>
                    <a:pt x="384" y="845"/>
                  </a:lnTo>
                  <a:lnTo>
                    <a:pt x="383" y="845"/>
                  </a:lnTo>
                  <a:lnTo>
                    <a:pt x="382" y="846"/>
                  </a:lnTo>
                  <a:lnTo>
                    <a:pt x="381" y="846"/>
                  </a:lnTo>
                  <a:lnTo>
                    <a:pt x="382" y="847"/>
                  </a:lnTo>
                  <a:lnTo>
                    <a:pt x="383" y="848"/>
                  </a:lnTo>
                  <a:lnTo>
                    <a:pt x="384" y="849"/>
                  </a:lnTo>
                  <a:lnTo>
                    <a:pt x="386" y="851"/>
                  </a:lnTo>
                  <a:lnTo>
                    <a:pt x="387" y="853"/>
                  </a:lnTo>
                  <a:lnTo>
                    <a:pt x="388" y="854"/>
                  </a:lnTo>
                  <a:lnTo>
                    <a:pt x="388" y="855"/>
                  </a:lnTo>
                  <a:lnTo>
                    <a:pt x="389" y="856"/>
                  </a:lnTo>
                  <a:lnTo>
                    <a:pt x="390" y="858"/>
                  </a:lnTo>
                  <a:lnTo>
                    <a:pt x="390" y="859"/>
                  </a:lnTo>
                  <a:lnTo>
                    <a:pt x="391" y="861"/>
                  </a:lnTo>
                  <a:lnTo>
                    <a:pt x="391" y="865"/>
                  </a:lnTo>
                  <a:lnTo>
                    <a:pt x="390" y="869"/>
                  </a:lnTo>
                  <a:lnTo>
                    <a:pt x="390" y="872"/>
                  </a:lnTo>
                  <a:lnTo>
                    <a:pt x="389" y="874"/>
                  </a:lnTo>
                  <a:lnTo>
                    <a:pt x="388" y="878"/>
                  </a:lnTo>
                  <a:lnTo>
                    <a:pt x="387" y="880"/>
                  </a:lnTo>
                  <a:lnTo>
                    <a:pt x="386" y="883"/>
                  </a:lnTo>
                  <a:lnTo>
                    <a:pt x="385" y="884"/>
                  </a:lnTo>
                  <a:lnTo>
                    <a:pt x="384" y="884"/>
                  </a:lnTo>
                  <a:lnTo>
                    <a:pt x="385" y="886"/>
                  </a:lnTo>
                  <a:lnTo>
                    <a:pt x="386" y="890"/>
                  </a:lnTo>
                  <a:lnTo>
                    <a:pt x="386" y="892"/>
                  </a:lnTo>
                  <a:lnTo>
                    <a:pt x="386" y="895"/>
                  </a:lnTo>
                  <a:lnTo>
                    <a:pt x="385" y="898"/>
                  </a:lnTo>
                  <a:lnTo>
                    <a:pt x="386" y="900"/>
                  </a:lnTo>
                  <a:lnTo>
                    <a:pt x="386" y="901"/>
                  </a:lnTo>
                  <a:lnTo>
                    <a:pt x="386" y="902"/>
                  </a:lnTo>
                  <a:lnTo>
                    <a:pt x="386" y="905"/>
                  </a:lnTo>
                  <a:lnTo>
                    <a:pt x="386" y="908"/>
                  </a:lnTo>
                  <a:lnTo>
                    <a:pt x="387" y="911"/>
                  </a:lnTo>
                  <a:lnTo>
                    <a:pt x="387" y="914"/>
                  </a:lnTo>
                  <a:lnTo>
                    <a:pt x="387" y="915"/>
                  </a:lnTo>
                  <a:lnTo>
                    <a:pt x="387" y="916"/>
                  </a:lnTo>
                  <a:lnTo>
                    <a:pt x="385" y="923"/>
                  </a:lnTo>
                  <a:lnTo>
                    <a:pt x="385" y="926"/>
                  </a:lnTo>
                  <a:lnTo>
                    <a:pt x="383" y="929"/>
                  </a:lnTo>
                  <a:lnTo>
                    <a:pt x="381" y="931"/>
                  </a:lnTo>
                  <a:lnTo>
                    <a:pt x="380" y="933"/>
                  </a:lnTo>
                  <a:lnTo>
                    <a:pt x="378" y="935"/>
                  </a:lnTo>
                  <a:lnTo>
                    <a:pt x="378" y="936"/>
                  </a:lnTo>
                  <a:lnTo>
                    <a:pt x="378" y="937"/>
                  </a:lnTo>
                  <a:lnTo>
                    <a:pt x="377" y="939"/>
                  </a:lnTo>
                  <a:lnTo>
                    <a:pt x="377" y="940"/>
                  </a:lnTo>
                  <a:lnTo>
                    <a:pt x="375" y="943"/>
                  </a:lnTo>
                  <a:lnTo>
                    <a:pt x="374" y="946"/>
                  </a:lnTo>
                  <a:lnTo>
                    <a:pt x="373" y="947"/>
                  </a:lnTo>
                  <a:lnTo>
                    <a:pt x="372" y="948"/>
                  </a:lnTo>
                  <a:lnTo>
                    <a:pt x="372" y="950"/>
                  </a:lnTo>
                  <a:lnTo>
                    <a:pt x="371" y="954"/>
                  </a:lnTo>
                  <a:lnTo>
                    <a:pt x="370" y="956"/>
                  </a:lnTo>
                  <a:lnTo>
                    <a:pt x="369" y="959"/>
                  </a:lnTo>
                  <a:lnTo>
                    <a:pt x="366" y="963"/>
                  </a:lnTo>
                  <a:lnTo>
                    <a:pt x="365" y="966"/>
                  </a:lnTo>
                  <a:lnTo>
                    <a:pt x="363" y="967"/>
                  </a:lnTo>
                  <a:lnTo>
                    <a:pt x="362" y="969"/>
                  </a:lnTo>
                  <a:lnTo>
                    <a:pt x="360" y="971"/>
                  </a:lnTo>
                  <a:lnTo>
                    <a:pt x="359" y="971"/>
                  </a:lnTo>
                  <a:lnTo>
                    <a:pt x="355" y="972"/>
                  </a:lnTo>
                  <a:lnTo>
                    <a:pt x="351" y="973"/>
                  </a:lnTo>
                  <a:lnTo>
                    <a:pt x="349" y="973"/>
                  </a:lnTo>
                  <a:lnTo>
                    <a:pt x="345" y="973"/>
                  </a:lnTo>
                  <a:lnTo>
                    <a:pt x="342" y="974"/>
                  </a:lnTo>
                  <a:lnTo>
                    <a:pt x="340" y="974"/>
                  </a:lnTo>
                  <a:lnTo>
                    <a:pt x="338" y="976"/>
                  </a:lnTo>
                  <a:lnTo>
                    <a:pt x="339" y="979"/>
                  </a:lnTo>
                  <a:lnTo>
                    <a:pt x="340" y="980"/>
                  </a:lnTo>
                  <a:lnTo>
                    <a:pt x="340" y="981"/>
                  </a:lnTo>
                  <a:lnTo>
                    <a:pt x="339" y="983"/>
                  </a:lnTo>
                  <a:lnTo>
                    <a:pt x="339" y="984"/>
                  </a:lnTo>
                  <a:lnTo>
                    <a:pt x="341" y="986"/>
                  </a:lnTo>
                  <a:lnTo>
                    <a:pt x="342" y="989"/>
                  </a:lnTo>
                  <a:lnTo>
                    <a:pt x="342" y="991"/>
                  </a:lnTo>
                  <a:lnTo>
                    <a:pt x="343" y="993"/>
                  </a:lnTo>
                  <a:lnTo>
                    <a:pt x="343" y="997"/>
                  </a:lnTo>
                  <a:lnTo>
                    <a:pt x="343" y="1001"/>
                  </a:lnTo>
                  <a:lnTo>
                    <a:pt x="342" y="1003"/>
                  </a:lnTo>
                  <a:lnTo>
                    <a:pt x="341" y="1006"/>
                  </a:lnTo>
                  <a:lnTo>
                    <a:pt x="340" y="1009"/>
                  </a:lnTo>
                  <a:lnTo>
                    <a:pt x="338" y="1012"/>
                  </a:lnTo>
                  <a:lnTo>
                    <a:pt x="335" y="1016"/>
                  </a:lnTo>
                  <a:lnTo>
                    <a:pt x="333" y="1017"/>
                  </a:lnTo>
                  <a:lnTo>
                    <a:pt x="331" y="1019"/>
                  </a:lnTo>
                  <a:lnTo>
                    <a:pt x="329" y="1020"/>
                  </a:lnTo>
                  <a:lnTo>
                    <a:pt x="327" y="1021"/>
                  </a:lnTo>
                  <a:lnTo>
                    <a:pt x="325" y="1022"/>
                  </a:lnTo>
                  <a:lnTo>
                    <a:pt x="324" y="1023"/>
                  </a:lnTo>
                  <a:lnTo>
                    <a:pt x="321" y="1023"/>
                  </a:lnTo>
                  <a:lnTo>
                    <a:pt x="320" y="1024"/>
                  </a:lnTo>
                  <a:lnTo>
                    <a:pt x="317" y="1024"/>
                  </a:lnTo>
                  <a:lnTo>
                    <a:pt x="313" y="1036"/>
                  </a:lnTo>
                  <a:lnTo>
                    <a:pt x="318" y="1046"/>
                  </a:lnTo>
                  <a:lnTo>
                    <a:pt x="319" y="1046"/>
                  </a:lnTo>
                  <a:lnTo>
                    <a:pt x="321" y="1047"/>
                  </a:lnTo>
                  <a:lnTo>
                    <a:pt x="322" y="1047"/>
                  </a:lnTo>
                  <a:lnTo>
                    <a:pt x="324" y="1048"/>
                  </a:lnTo>
                  <a:lnTo>
                    <a:pt x="326" y="1050"/>
                  </a:lnTo>
                  <a:lnTo>
                    <a:pt x="327" y="1050"/>
                  </a:lnTo>
                  <a:lnTo>
                    <a:pt x="329" y="1051"/>
                  </a:lnTo>
                  <a:lnTo>
                    <a:pt x="330" y="1052"/>
                  </a:lnTo>
                  <a:lnTo>
                    <a:pt x="332" y="1054"/>
                  </a:lnTo>
                  <a:lnTo>
                    <a:pt x="333" y="1055"/>
                  </a:lnTo>
                  <a:lnTo>
                    <a:pt x="335" y="1058"/>
                  </a:lnTo>
                  <a:lnTo>
                    <a:pt x="335" y="1059"/>
                  </a:lnTo>
                  <a:lnTo>
                    <a:pt x="336" y="1061"/>
                  </a:lnTo>
                  <a:lnTo>
                    <a:pt x="336" y="1065"/>
                  </a:lnTo>
                  <a:lnTo>
                    <a:pt x="336" y="1069"/>
                  </a:lnTo>
                  <a:lnTo>
                    <a:pt x="335" y="1074"/>
                  </a:lnTo>
                  <a:lnTo>
                    <a:pt x="333" y="1078"/>
                  </a:lnTo>
                  <a:lnTo>
                    <a:pt x="331" y="1081"/>
                  </a:lnTo>
                  <a:lnTo>
                    <a:pt x="327" y="1084"/>
                  </a:lnTo>
                  <a:lnTo>
                    <a:pt x="324" y="1087"/>
                  </a:lnTo>
                  <a:lnTo>
                    <a:pt x="318" y="1090"/>
                  </a:lnTo>
                  <a:lnTo>
                    <a:pt x="318" y="1094"/>
                  </a:lnTo>
                  <a:lnTo>
                    <a:pt x="318" y="1098"/>
                  </a:lnTo>
                  <a:lnTo>
                    <a:pt x="318" y="1101"/>
                  </a:lnTo>
                  <a:lnTo>
                    <a:pt x="317" y="1104"/>
                  </a:lnTo>
                  <a:lnTo>
                    <a:pt x="317" y="1109"/>
                  </a:lnTo>
                  <a:lnTo>
                    <a:pt x="317" y="1112"/>
                  </a:lnTo>
                  <a:lnTo>
                    <a:pt x="316" y="1115"/>
                  </a:lnTo>
                  <a:lnTo>
                    <a:pt x="314" y="1120"/>
                  </a:lnTo>
                  <a:lnTo>
                    <a:pt x="314" y="1121"/>
                  </a:lnTo>
                  <a:lnTo>
                    <a:pt x="313" y="1124"/>
                  </a:lnTo>
                  <a:lnTo>
                    <a:pt x="313" y="1125"/>
                  </a:lnTo>
                  <a:lnTo>
                    <a:pt x="312" y="1129"/>
                  </a:lnTo>
                  <a:lnTo>
                    <a:pt x="311" y="1132"/>
                  </a:lnTo>
                  <a:lnTo>
                    <a:pt x="311" y="1134"/>
                  </a:lnTo>
                  <a:lnTo>
                    <a:pt x="310" y="1137"/>
                  </a:lnTo>
                  <a:lnTo>
                    <a:pt x="309" y="1139"/>
                  </a:lnTo>
                  <a:lnTo>
                    <a:pt x="309" y="1142"/>
                  </a:lnTo>
                  <a:lnTo>
                    <a:pt x="308" y="1145"/>
                  </a:lnTo>
                  <a:lnTo>
                    <a:pt x="307" y="1147"/>
                  </a:lnTo>
                  <a:lnTo>
                    <a:pt x="306" y="1149"/>
                  </a:lnTo>
                  <a:lnTo>
                    <a:pt x="303" y="1155"/>
                  </a:lnTo>
                  <a:lnTo>
                    <a:pt x="302" y="1157"/>
                  </a:lnTo>
                  <a:lnTo>
                    <a:pt x="301" y="1158"/>
                  </a:lnTo>
                  <a:lnTo>
                    <a:pt x="301" y="1159"/>
                  </a:lnTo>
                  <a:lnTo>
                    <a:pt x="300" y="1160"/>
                  </a:lnTo>
                  <a:lnTo>
                    <a:pt x="299" y="1163"/>
                  </a:lnTo>
                  <a:lnTo>
                    <a:pt x="298" y="1166"/>
                  </a:lnTo>
                  <a:lnTo>
                    <a:pt x="297" y="1169"/>
                  </a:lnTo>
                  <a:lnTo>
                    <a:pt x="296" y="1174"/>
                  </a:lnTo>
                  <a:lnTo>
                    <a:pt x="295" y="1176"/>
                  </a:lnTo>
                  <a:lnTo>
                    <a:pt x="297" y="1176"/>
                  </a:lnTo>
                  <a:lnTo>
                    <a:pt x="299" y="1177"/>
                  </a:lnTo>
                  <a:lnTo>
                    <a:pt x="302" y="1178"/>
                  </a:lnTo>
                  <a:lnTo>
                    <a:pt x="305" y="1179"/>
                  </a:lnTo>
                  <a:lnTo>
                    <a:pt x="306" y="1180"/>
                  </a:lnTo>
                  <a:lnTo>
                    <a:pt x="307" y="1180"/>
                  </a:lnTo>
                  <a:lnTo>
                    <a:pt x="308" y="1181"/>
                  </a:lnTo>
                  <a:lnTo>
                    <a:pt x="309" y="1182"/>
                  </a:lnTo>
                  <a:lnTo>
                    <a:pt x="310" y="1183"/>
                  </a:lnTo>
                  <a:lnTo>
                    <a:pt x="311" y="1184"/>
                  </a:lnTo>
                  <a:lnTo>
                    <a:pt x="314" y="1187"/>
                  </a:lnTo>
                  <a:lnTo>
                    <a:pt x="316" y="1190"/>
                  </a:lnTo>
                  <a:lnTo>
                    <a:pt x="318" y="1194"/>
                  </a:lnTo>
                  <a:lnTo>
                    <a:pt x="319" y="1197"/>
                  </a:lnTo>
                  <a:lnTo>
                    <a:pt x="318" y="1198"/>
                  </a:lnTo>
                  <a:lnTo>
                    <a:pt x="319" y="1199"/>
                  </a:lnTo>
                  <a:lnTo>
                    <a:pt x="319" y="1200"/>
                  </a:lnTo>
                  <a:lnTo>
                    <a:pt x="320" y="1202"/>
                  </a:lnTo>
                  <a:lnTo>
                    <a:pt x="320" y="1203"/>
                  </a:lnTo>
                  <a:lnTo>
                    <a:pt x="309" y="1203"/>
                  </a:lnTo>
                  <a:lnTo>
                    <a:pt x="308" y="1203"/>
                  </a:lnTo>
                  <a:lnTo>
                    <a:pt x="307" y="1203"/>
                  </a:lnTo>
                  <a:lnTo>
                    <a:pt x="294" y="1203"/>
                  </a:lnTo>
                  <a:lnTo>
                    <a:pt x="294" y="1205"/>
                  </a:lnTo>
                  <a:lnTo>
                    <a:pt x="284" y="1206"/>
                  </a:lnTo>
                  <a:lnTo>
                    <a:pt x="283" y="1206"/>
                  </a:lnTo>
                  <a:lnTo>
                    <a:pt x="282" y="1206"/>
                  </a:lnTo>
                  <a:lnTo>
                    <a:pt x="281" y="1205"/>
                  </a:lnTo>
                  <a:lnTo>
                    <a:pt x="280" y="1205"/>
                  </a:lnTo>
                  <a:lnTo>
                    <a:pt x="279" y="1205"/>
                  </a:lnTo>
                  <a:lnTo>
                    <a:pt x="278" y="1205"/>
                  </a:lnTo>
                  <a:lnTo>
                    <a:pt x="277" y="1205"/>
                  </a:lnTo>
                  <a:lnTo>
                    <a:pt x="276" y="1205"/>
                  </a:lnTo>
                  <a:lnTo>
                    <a:pt x="275" y="1205"/>
                  </a:lnTo>
                  <a:lnTo>
                    <a:pt x="274" y="1205"/>
                  </a:lnTo>
                  <a:lnTo>
                    <a:pt x="272" y="1205"/>
                  </a:lnTo>
                  <a:lnTo>
                    <a:pt x="270" y="1205"/>
                  </a:lnTo>
                  <a:lnTo>
                    <a:pt x="268" y="1205"/>
                  </a:lnTo>
                  <a:lnTo>
                    <a:pt x="266" y="1204"/>
                  </a:lnTo>
                  <a:lnTo>
                    <a:pt x="264" y="1204"/>
                  </a:lnTo>
                  <a:lnTo>
                    <a:pt x="263" y="1203"/>
                  </a:lnTo>
                  <a:lnTo>
                    <a:pt x="262" y="1202"/>
                  </a:lnTo>
                  <a:lnTo>
                    <a:pt x="261" y="1200"/>
                  </a:lnTo>
                  <a:lnTo>
                    <a:pt x="260" y="1199"/>
                  </a:lnTo>
                  <a:lnTo>
                    <a:pt x="259" y="1198"/>
                  </a:lnTo>
                  <a:lnTo>
                    <a:pt x="258" y="1197"/>
                  </a:lnTo>
                  <a:lnTo>
                    <a:pt x="257" y="1197"/>
                  </a:lnTo>
                  <a:lnTo>
                    <a:pt x="256" y="1197"/>
                  </a:lnTo>
                  <a:lnTo>
                    <a:pt x="255" y="1197"/>
                  </a:lnTo>
                  <a:lnTo>
                    <a:pt x="254" y="1198"/>
                  </a:lnTo>
                  <a:lnTo>
                    <a:pt x="253" y="1198"/>
                  </a:lnTo>
                  <a:lnTo>
                    <a:pt x="252" y="1198"/>
                  </a:lnTo>
                  <a:lnTo>
                    <a:pt x="249" y="1199"/>
                  </a:lnTo>
                  <a:lnTo>
                    <a:pt x="248" y="1199"/>
                  </a:lnTo>
                  <a:lnTo>
                    <a:pt x="247" y="1199"/>
                  </a:lnTo>
                  <a:lnTo>
                    <a:pt x="246" y="1199"/>
                  </a:lnTo>
                  <a:lnTo>
                    <a:pt x="245" y="1199"/>
                  </a:lnTo>
                  <a:lnTo>
                    <a:pt x="244" y="1199"/>
                  </a:lnTo>
                  <a:lnTo>
                    <a:pt x="243" y="1199"/>
                  </a:lnTo>
                  <a:lnTo>
                    <a:pt x="242" y="1199"/>
                  </a:lnTo>
                  <a:lnTo>
                    <a:pt x="241" y="1199"/>
                  </a:lnTo>
                  <a:lnTo>
                    <a:pt x="240" y="1199"/>
                  </a:lnTo>
                  <a:lnTo>
                    <a:pt x="239" y="1199"/>
                  </a:lnTo>
                  <a:lnTo>
                    <a:pt x="238" y="1198"/>
                  </a:lnTo>
                  <a:lnTo>
                    <a:pt x="237" y="1198"/>
                  </a:lnTo>
                  <a:lnTo>
                    <a:pt x="237" y="1199"/>
                  </a:lnTo>
                  <a:lnTo>
                    <a:pt x="236" y="1200"/>
                  </a:lnTo>
                  <a:lnTo>
                    <a:pt x="236" y="1201"/>
                  </a:lnTo>
                  <a:lnTo>
                    <a:pt x="236" y="1202"/>
                  </a:lnTo>
                  <a:lnTo>
                    <a:pt x="237" y="1203"/>
                  </a:lnTo>
                  <a:lnTo>
                    <a:pt x="237" y="1204"/>
                  </a:lnTo>
                  <a:lnTo>
                    <a:pt x="237" y="1205"/>
                  </a:lnTo>
                  <a:lnTo>
                    <a:pt x="236" y="1206"/>
                  </a:lnTo>
                  <a:lnTo>
                    <a:pt x="235" y="1207"/>
                  </a:lnTo>
                  <a:lnTo>
                    <a:pt x="234" y="1207"/>
                  </a:lnTo>
                  <a:lnTo>
                    <a:pt x="233" y="1207"/>
                  </a:lnTo>
                  <a:lnTo>
                    <a:pt x="233" y="1206"/>
                  </a:lnTo>
                  <a:lnTo>
                    <a:pt x="232" y="1206"/>
                  </a:lnTo>
                  <a:lnTo>
                    <a:pt x="232" y="1205"/>
                  </a:lnTo>
                  <a:lnTo>
                    <a:pt x="232" y="1204"/>
                  </a:lnTo>
                  <a:lnTo>
                    <a:pt x="231" y="1204"/>
                  </a:lnTo>
                  <a:lnTo>
                    <a:pt x="231" y="1203"/>
                  </a:lnTo>
                  <a:lnTo>
                    <a:pt x="231" y="1202"/>
                  </a:lnTo>
                  <a:lnTo>
                    <a:pt x="230" y="1202"/>
                  </a:lnTo>
                  <a:lnTo>
                    <a:pt x="229" y="1202"/>
                  </a:lnTo>
                  <a:lnTo>
                    <a:pt x="228" y="1202"/>
                  </a:lnTo>
                  <a:lnTo>
                    <a:pt x="228" y="1203"/>
                  </a:lnTo>
                  <a:lnTo>
                    <a:pt x="227" y="1203"/>
                  </a:lnTo>
                  <a:lnTo>
                    <a:pt x="227" y="1204"/>
                  </a:lnTo>
                  <a:lnTo>
                    <a:pt x="226" y="1205"/>
                  </a:lnTo>
                  <a:lnTo>
                    <a:pt x="225" y="1205"/>
                  </a:lnTo>
                  <a:lnTo>
                    <a:pt x="223" y="1205"/>
                  </a:lnTo>
                  <a:lnTo>
                    <a:pt x="223" y="1204"/>
                  </a:lnTo>
                  <a:lnTo>
                    <a:pt x="223" y="1203"/>
                  </a:lnTo>
                  <a:lnTo>
                    <a:pt x="223" y="1202"/>
                  </a:lnTo>
                  <a:lnTo>
                    <a:pt x="222" y="1202"/>
                  </a:lnTo>
                  <a:lnTo>
                    <a:pt x="221" y="1202"/>
                  </a:lnTo>
                  <a:lnTo>
                    <a:pt x="221" y="1201"/>
                  </a:lnTo>
                  <a:lnTo>
                    <a:pt x="220" y="1201"/>
                  </a:lnTo>
                  <a:lnTo>
                    <a:pt x="220" y="1200"/>
                  </a:lnTo>
                  <a:lnTo>
                    <a:pt x="219" y="1200"/>
                  </a:lnTo>
                  <a:lnTo>
                    <a:pt x="218" y="1200"/>
                  </a:lnTo>
                  <a:lnTo>
                    <a:pt x="217" y="1200"/>
                  </a:lnTo>
                  <a:lnTo>
                    <a:pt x="216" y="1200"/>
                  </a:lnTo>
                  <a:lnTo>
                    <a:pt x="215" y="1200"/>
                  </a:lnTo>
                  <a:lnTo>
                    <a:pt x="215" y="1199"/>
                  </a:lnTo>
                  <a:lnTo>
                    <a:pt x="215" y="1199"/>
                  </a:lnTo>
                  <a:lnTo>
                    <a:pt x="214" y="1199"/>
                  </a:lnTo>
                  <a:lnTo>
                    <a:pt x="213" y="1199"/>
                  </a:lnTo>
                  <a:lnTo>
                    <a:pt x="213" y="1200"/>
                  </a:lnTo>
                  <a:lnTo>
                    <a:pt x="212" y="1200"/>
                  </a:lnTo>
                  <a:lnTo>
                    <a:pt x="212" y="1201"/>
                  </a:lnTo>
                  <a:lnTo>
                    <a:pt x="211" y="1201"/>
                  </a:lnTo>
                  <a:lnTo>
                    <a:pt x="211" y="1202"/>
                  </a:lnTo>
                  <a:lnTo>
                    <a:pt x="210" y="1202"/>
                  </a:lnTo>
                  <a:lnTo>
                    <a:pt x="209" y="1202"/>
                  </a:lnTo>
                  <a:lnTo>
                    <a:pt x="209" y="1201"/>
                  </a:lnTo>
                  <a:lnTo>
                    <a:pt x="209" y="1200"/>
                  </a:lnTo>
                  <a:lnTo>
                    <a:pt x="209" y="1198"/>
                  </a:lnTo>
                  <a:lnTo>
                    <a:pt x="209" y="1197"/>
                  </a:lnTo>
                  <a:lnTo>
                    <a:pt x="208" y="1197"/>
                  </a:lnTo>
                  <a:lnTo>
                    <a:pt x="208" y="1196"/>
                  </a:lnTo>
                  <a:lnTo>
                    <a:pt x="207" y="1196"/>
                  </a:lnTo>
                  <a:lnTo>
                    <a:pt x="206" y="1196"/>
                  </a:lnTo>
                  <a:lnTo>
                    <a:pt x="206" y="1197"/>
                  </a:lnTo>
                  <a:lnTo>
                    <a:pt x="205" y="1197"/>
                  </a:lnTo>
                  <a:lnTo>
                    <a:pt x="205" y="1198"/>
                  </a:lnTo>
                  <a:lnTo>
                    <a:pt x="205" y="1199"/>
                  </a:lnTo>
                  <a:lnTo>
                    <a:pt x="205" y="1200"/>
                  </a:lnTo>
                  <a:lnTo>
                    <a:pt x="205" y="1201"/>
                  </a:lnTo>
                  <a:lnTo>
                    <a:pt x="205" y="1202"/>
                  </a:lnTo>
                  <a:lnTo>
                    <a:pt x="205" y="1203"/>
                  </a:lnTo>
                  <a:lnTo>
                    <a:pt x="204" y="1203"/>
                  </a:lnTo>
                  <a:lnTo>
                    <a:pt x="203" y="1203"/>
                  </a:lnTo>
                  <a:lnTo>
                    <a:pt x="202" y="1203"/>
                  </a:lnTo>
                  <a:lnTo>
                    <a:pt x="202" y="1202"/>
                  </a:lnTo>
                  <a:lnTo>
                    <a:pt x="202" y="1201"/>
                  </a:lnTo>
                  <a:lnTo>
                    <a:pt x="201" y="1200"/>
                  </a:lnTo>
                  <a:lnTo>
                    <a:pt x="200" y="1200"/>
                  </a:lnTo>
                  <a:lnTo>
                    <a:pt x="199" y="1200"/>
                  </a:lnTo>
                  <a:lnTo>
                    <a:pt x="198" y="1200"/>
                  </a:lnTo>
                  <a:lnTo>
                    <a:pt x="197" y="1200"/>
                  </a:lnTo>
                  <a:lnTo>
                    <a:pt x="197" y="1199"/>
                  </a:lnTo>
                  <a:lnTo>
                    <a:pt x="197" y="1198"/>
                  </a:lnTo>
                  <a:lnTo>
                    <a:pt x="197" y="1197"/>
                  </a:lnTo>
                  <a:lnTo>
                    <a:pt x="198" y="1197"/>
                  </a:lnTo>
                  <a:lnTo>
                    <a:pt x="198" y="1196"/>
                  </a:lnTo>
                  <a:lnTo>
                    <a:pt x="198" y="1196"/>
                  </a:lnTo>
                  <a:lnTo>
                    <a:pt x="198" y="1195"/>
                  </a:lnTo>
                  <a:lnTo>
                    <a:pt x="197" y="1195"/>
                  </a:lnTo>
                  <a:lnTo>
                    <a:pt x="197" y="1194"/>
                  </a:lnTo>
                  <a:lnTo>
                    <a:pt x="196" y="1194"/>
                  </a:lnTo>
                  <a:lnTo>
                    <a:pt x="195" y="1194"/>
                  </a:lnTo>
                  <a:lnTo>
                    <a:pt x="194" y="1195"/>
                  </a:lnTo>
                  <a:lnTo>
                    <a:pt x="194" y="1196"/>
                  </a:lnTo>
                  <a:lnTo>
                    <a:pt x="194" y="1196"/>
                  </a:lnTo>
                  <a:lnTo>
                    <a:pt x="194" y="1197"/>
                  </a:lnTo>
                  <a:lnTo>
                    <a:pt x="193" y="1197"/>
                  </a:lnTo>
                  <a:lnTo>
                    <a:pt x="192" y="1197"/>
                  </a:lnTo>
                  <a:lnTo>
                    <a:pt x="192" y="1196"/>
                  </a:lnTo>
                  <a:lnTo>
                    <a:pt x="192" y="1196"/>
                  </a:lnTo>
                  <a:lnTo>
                    <a:pt x="192" y="1195"/>
                  </a:lnTo>
                  <a:lnTo>
                    <a:pt x="191" y="1195"/>
                  </a:lnTo>
                  <a:lnTo>
                    <a:pt x="190" y="1195"/>
                  </a:lnTo>
                  <a:lnTo>
                    <a:pt x="190" y="1196"/>
                  </a:lnTo>
                  <a:lnTo>
                    <a:pt x="189" y="1196"/>
                  </a:lnTo>
                  <a:lnTo>
                    <a:pt x="189" y="1197"/>
                  </a:lnTo>
                  <a:lnTo>
                    <a:pt x="188" y="1197"/>
                  </a:lnTo>
                  <a:lnTo>
                    <a:pt x="187" y="1197"/>
                  </a:lnTo>
                  <a:lnTo>
                    <a:pt x="187" y="1198"/>
                  </a:lnTo>
                  <a:lnTo>
                    <a:pt x="186" y="1198"/>
                  </a:lnTo>
                  <a:lnTo>
                    <a:pt x="185" y="1198"/>
                  </a:lnTo>
                  <a:lnTo>
                    <a:pt x="184" y="1197"/>
                  </a:lnTo>
                  <a:lnTo>
                    <a:pt x="183" y="1197"/>
                  </a:lnTo>
                  <a:lnTo>
                    <a:pt x="183" y="1196"/>
                  </a:lnTo>
                  <a:lnTo>
                    <a:pt x="183" y="1196"/>
                  </a:lnTo>
                  <a:lnTo>
                    <a:pt x="183" y="1195"/>
                  </a:lnTo>
                  <a:lnTo>
                    <a:pt x="183" y="1194"/>
                  </a:lnTo>
                  <a:lnTo>
                    <a:pt x="184" y="1193"/>
                  </a:lnTo>
                  <a:lnTo>
                    <a:pt x="184" y="1192"/>
                  </a:lnTo>
                  <a:lnTo>
                    <a:pt x="184" y="1191"/>
                  </a:lnTo>
                  <a:lnTo>
                    <a:pt x="183" y="1190"/>
                  </a:lnTo>
                  <a:lnTo>
                    <a:pt x="182" y="1190"/>
                  </a:lnTo>
                  <a:lnTo>
                    <a:pt x="181" y="1190"/>
                  </a:lnTo>
                  <a:lnTo>
                    <a:pt x="181" y="1191"/>
                  </a:lnTo>
                  <a:lnTo>
                    <a:pt x="180" y="1191"/>
                  </a:lnTo>
                  <a:lnTo>
                    <a:pt x="179" y="1191"/>
                  </a:lnTo>
                  <a:lnTo>
                    <a:pt x="179" y="1190"/>
                  </a:lnTo>
                  <a:lnTo>
                    <a:pt x="179" y="1189"/>
                  </a:lnTo>
                  <a:lnTo>
                    <a:pt x="179" y="1188"/>
                  </a:lnTo>
                  <a:lnTo>
                    <a:pt x="180" y="1188"/>
                  </a:lnTo>
                  <a:lnTo>
                    <a:pt x="180" y="1187"/>
                  </a:lnTo>
                  <a:lnTo>
                    <a:pt x="180" y="1186"/>
                  </a:lnTo>
                  <a:lnTo>
                    <a:pt x="180" y="1185"/>
                  </a:lnTo>
                  <a:lnTo>
                    <a:pt x="179" y="1185"/>
                  </a:lnTo>
                  <a:lnTo>
                    <a:pt x="178" y="1185"/>
                  </a:lnTo>
                  <a:lnTo>
                    <a:pt x="177" y="1185"/>
                  </a:lnTo>
                  <a:lnTo>
                    <a:pt x="177" y="1186"/>
                  </a:lnTo>
                  <a:lnTo>
                    <a:pt x="176" y="1186"/>
                  </a:lnTo>
                  <a:lnTo>
                    <a:pt x="175" y="1186"/>
                  </a:lnTo>
                  <a:lnTo>
                    <a:pt x="174" y="1186"/>
                  </a:lnTo>
                  <a:lnTo>
                    <a:pt x="173" y="1187"/>
                  </a:lnTo>
                  <a:lnTo>
                    <a:pt x="172" y="1187"/>
                  </a:lnTo>
                  <a:lnTo>
                    <a:pt x="171" y="1187"/>
                  </a:lnTo>
                  <a:lnTo>
                    <a:pt x="170" y="1187"/>
                  </a:lnTo>
                  <a:lnTo>
                    <a:pt x="170" y="1188"/>
                  </a:lnTo>
                  <a:lnTo>
                    <a:pt x="170" y="1189"/>
                  </a:lnTo>
                  <a:lnTo>
                    <a:pt x="170" y="1190"/>
                  </a:lnTo>
                  <a:lnTo>
                    <a:pt x="171" y="1190"/>
                  </a:lnTo>
                  <a:lnTo>
                    <a:pt x="172" y="1190"/>
                  </a:lnTo>
                  <a:lnTo>
                    <a:pt x="172" y="1189"/>
                  </a:lnTo>
                  <a:lnTo>
                    <a:pt x="173" y="1189"/>
                  </a:lnTo>
                  <a:lnTo>
                    <a:pt x="173" y="1188"/>
                  </a:lnTo>
                  <a:lnTo>
                    <a:pt x="174" y="1188"/>
                  </a:lnTo>
                  <a:lnTo>
                    <a:pt x="175" y="1188"/>
                  </a:lnTo>
                  <a:lnTo>
                    <a:pt x="176" y="1189"/>
                  </a:lnTo>
                  <a:lnTo>
                    <a:pt x="176" y="1190"/>
                  </a:lnTo>
                  <a:lnTo>
                    <a:pt x="176" y="1191"/>
                  </a:lnTo>
                  <a:lnTo>
                    <a:pt x="176" y="1192"/>
                  </a:lnTo>
                  <a:lnTo>
                    <a:pt x="175" y="1193"/>
                  </a:lnTo>
                  <a:lnTo>
                    <a:pt x="174" y="1193"/>
                  </a:lnTo>
                  <a:lnTo>
                    <a:pt x="173" y="1193"/>
                  </a:lnTo>
                  <a:lnTo>
                    <a:pt x="173" y="1192"/>
                  </a:lnTo>
                  <a:lnTo>
                    <a:pt x="172" y="1192"/>
                  </a:lnTo>
                  <a:lnTo>
                    <a:pt x="171" y="1192"/>
                  </a:lnTo>
                  <a:lnTo>
                    <a:pt x="170" y="1192"/>
                  </a:lnTo>
                  <a:lnTo>
                    <a:pt x="169" y="1192"/>
                  </a:lnTo>
                  <a:lnTo>
                    <a:pt x="168" y="1192"/>
                  </a:lnTo>
                  <a:lnTo>
                    <a:pt x="167" y="1192"/>
                  </a:lnTo>
                  <a:lnTo>
                    <a:pt x="167" y="1191"/>
                  </a:lnTo>
                  <a:lnTo>
                    <a:pt x="166" y="1191"/>
                  </a:lnTo>
                  <a:lnTo>
                    <a:pt x="166" y="1190"/>
                  </a:lnTo>
                  <a:lnTo>
                    <a:pt x="165" y="1189"/>
                  </a:lnTo>
                  <a:lnTo>
                    <a:pt x="165" y="1188"/>
                  </a:lnTo>
                  <a:lnTo>
                    <a:pt x="164" y="1188"/>
                  </a:lnTo>
                  <a:lnTo>
                    <a:pt x="163" y="1189"/>
                  </a:lnTo>
                  <a:lnTo>
                    <a:pt x="162" y="1190"/>
                  </a:lnTo>
                  <a:lnTo>
                    <a:pt x="161" y="1190"/>
                  </a:lnTo>
                  <a:lnTo>
                    <a:pt x="160" y="1190"/>
                  </a:lnTo>
                  <a:lnTo>
                    <a:pt x="159" y="1189"/>
                  </a:lnTo>
                  <a:lnTo>
                    <a:pt x="158" y="1189"/>
                  </a:lnTo>
                  <a:lnTo>
                    <a:pt x="157" y="1189"/>
                  </a:lnTo>
                  <a:lnTo>
                    <a:pt x="156" y="1189"/>
                  </a:lnTo>
                  <a:lnTo>
                    <a:pt x="155" y="1189"/>
                  </a:lnTo>
                  <a:lnTo>
                    <a:pt x="155" y="1190"/>
                  </a:lnTo>
                  <a:lnTo>
                    <a:pt x="154" y="1190"/>
                  </a:lnTo>
                  <a:lnTo>
                    <a:pt x="153" y="1190"/>
                  </a:lnTo>
                  <a:lnTo>
                    <a:pt x="152" y="1190"/>
                  </a:lnTo>
                  <a:lnTo>
                    <a:pt x="152" y="1189"/>
                  </a:lnTo>
                  <a:lnTo>
                    <a:pt x="151" y="1189"/>
                  </a:lnTo>
                  <a:lnTo>
                    <a:pt x="150" y="1189"/>
                  </a:lnTo>
                  <a:lnTo>
                    <a:pt x="149" y="1189"/>
                  </a:lnTo>
                  <a:lnTo>
                    <a:pt x="149" y="1188"/>
                  </a:lnTo>
                  <a:lnTo>
                    <a:pt x="148" y="1188"/>
                  </a:lnTo>
                  <a:lnTo>
                    <a:pt x="147" y="1188"/>
                  </a:lnTo>
                  <a:lnTo>
                    <a:pt x="147" y="1187"/>
                  </a:lnTo>
                  <a:lnTo>
                    <a:pt x="147" y="1186"/>
                  </a:lnTo>
                  <a:lnTo>
                    <a:pt x="148" y="1186"/>
                  </a:lnTo>
                  <a:lnTo>
                    <a:pt x="148" y="1185"/>
                  </a:lnTo>
                  <a:lnTo>
                    <a:pt x="147" y="1185"/>
                  </a:lnTo>
                  <a:lnTo>
                    <a:pt x="146" y="1184"/>
                  </a:lnTo>
                  <a:lnTo>
                    <a:pt x="145" y="1184"/>
                  </a:lnTo>
                  <a:lnTo>
                    <a:pt x="144" y="1184"/>
                  </a:lnTo>
                  <a:lnTo>
                    <a:pt x="143" y="1183"/>
                  </a:lnTo>
                  <a:lnTo>
                    <a:pt x="143" y="1182"/>
                  </a:lnTo>
                  <a:lnTo>
                    <a:pt x="143" y="1181"/>
                  </a:lnTo>
                  <a:lnTo>
                    <a:pt x="144" y="1181"/>
                  </a:lnTo>
                  <a:lnTo>
                    <a:pt x="144" y="1180"/>
                  </a:lnTo>
                  <a:lnTo>
                    <a:pt x="143" y="1180"/>
                  </a:lnTo>
                  <a:lnTo>
                    <a:pt x="142" y="1179"/>
                  </a:lnTo>
                  <a:lnTo>
                    <a:pt x="142" y="1179"/>
                  </a:lnTo>
                  <a:lnTo>
                    <a:pt x="140" y="1179"/>
                  </a:lnTo>
                  <a:lnTo>
                    <a:pt x="138" y="1178"/>
                  </a:lnTo>
                  <a:lnTo>
                    <a:pt x="137" y="1178"/>
                  </a:lnTo>
                  <a:lnTo>
                    <a:pt x="136" y="1177"/>
                  </a:lnTo>
                  <a:lnTo>
                    <a:pt x="136" y="1176"/>
                  </a:lnTo>
                  <a:lnTo>
                    <a:pt x="135" y="1175"/>
                  </a:lnTo>
                  <a:lnTo>
                    <a:pt x="134" y="1174"/>
                  </a:lnTo>
                  <a:lnTo>
                    <a:pt x="132" y="1174"/>
                  </a:lnTo>
                  <a:lnTo>
                    <a:pt x="131" y="1174"/>
                  </a:lnTo>
                  <a:lnTo>
                    <a:pt x="131" y="1175"/>
                  </a:lnTo>
                  <a:lnTo>
                    <a:pt x="131" y="1176"/>
                  </a:lnTo>
                  <a:lnTo>
                    <a:pt x="130" y="1177"/>
                  </a:lnTo>
                  <a:lnTo>
                    <a:pt x="130" y="1178"/>
                  </a:lnTo>
                  <a:lnTo>
                    <a:pt x="130" y="1179"/>
                  </a:lnTo>
                  <a:lnTo>
                    <a:pt x="130" y="1180"/>
                  </a:lnTo>
                  <a:lnTo>
                    <a:pt x="131" y="1181"/>
                  </a:lnTo>
                  <a:lnTo>
                    <a:pt x="130" y="1181"/>
                  </a:lnTo>
                  <a:lnTo>
                    <a:pt x="127" y="1182"/>
                  </a:lnTo>
                  <a:lnTo>
                    <a:pt x="126" y="1182"/>
                  </a:lnTo>
                  <a:lnTo>
                    <a:pt x="125" y="1182"/>
                  </a:lnTo>
                  <a:lnTo>
                    <a:pt x="125" y="1181"/>
                  </a:lnTo>
                  <a:lnTo>
                    <a:pt x="125" y="1180"/>
                  </a:lnTo>
                  <a:lnTo>
                    <a:pt x="125" y="1179"/>
                  </a:lnTo>
                  <a:lnTo>
                    <a:pt x="124" y="1178"/>
                  </a:lnTo>
                  <a:lnTo>
                    <a:pt x="124" y="1177"/>
                  </a:lnTo>
                  <a:lnTo>
                    <a:pt x="125" y="1177"/>
                  </a:lnTo>
                  <a:lnTo>
                    <a:pt x="125" y="1176"/>
                  </a:lnTo>
                  <a:lnTo>
                    <a:pt x="124" y="1174"/>
                  </a:lnTo>
                  <a:lnTo>
                    <a:pt x="122" y="1172"/>
                  </a:lnTo>
                  <a:lnTo>
                    <a:pt x="121" y="1170"/>
                  </a:lnTo>
                  <a:lnTo>
                    <a:pt x="121" y="1169"/>
                  </a:lnTo>
                  <a:lnTo>
                    <a:pt x="120" y="1169"/>
                  </a:lnTo>
                  <a:lnTo>
                    <a:pt x="119" y="1169"/>
                  </a:lnTo>
                  <a:lnTo>
                    <a:pt x="119" y="1170"/>
                  </a:lnTo>
                  <a:lnTo>
                    <a:pt x="119" y="1171"/>
                  </a:lnTo>
                  <a:lnTo>
                    <a:pt x="119" y="1172"/>
                  </a:lnTo>
                  <a:lnTo>
                    <a:pt x="118" y="1171"/>
                  </a:lnTo>
                  <a:lnTo>
                    <a:pt x="117" y="1170"/>
                  </a:lnTo>
                  <a:lnTo>
                    <a:pt x="117" y="1169"/>
                  </a:lnTo>
                  <a:lnTo>
                    <a:pt x="116" y="1169"/>
                  </a:lnTo>
                  <a:lnTo>
                    <a:pt x="116" y="1168"/>
                  </a:lnTo>
                  <a:lnTo>
                    <a:pt x="115" y="1168"/>
                  </a:lnTo>
                  <a:lnTo>
                    <a:pt x="115" y="1167"/>
                  </a:lnTo>
                  <a:lnTo>
                    <a:pt x="114" y="1167"/>
                  </a:lnTo>
                  <a:lnTo>
                    <a:pt x="112" y="1167"/>
                  </a:lnTo>
                  <a:lnTo>
                    <a:pt x="111" y="1168"/>
                  </a:lnTo>
                  <a:lnTo>
                    <a:pt x="109" y="1168"/>
                  </a:lnTo>
                  <a:lnTo>
                    <a:pt x="109" y="1167"/>
                  </a:lnTo>
                  <a:lnTo>
                    <a:pt x="108" y="1168"/>
                  </a:lnTo>
                  <a:lnTo>
                    <a:pt x="107" y="1169"/>
                  </a:lnTo>
                  <a:lnTo>
                    <a:pt x="106" y="1169"/>
                  </a:lnTo>
                  <a:lnTo>
                    <a:pt x="106" y="1168"/>
                  </a:lnTo>
                  <a:lnTo>
                    <a:pt x="105" y="1168"/>
                  </a:lnTo>
                  <a:lnTo>
                    <a:pt x="104" y="1168"/>
                  </a:lnTo>
                  <a:lnTo>
                    <a:pt x="103" y="1168"/>
                  </a:lnTo>
                  <a:lnTo>
                    <a:pt x="102" y="1169"/>
                  </a:lnTo>
                  <a:lnTo>
                    <a:pt x="100" y="1169"/>
                  </a:lnTo>
                  <a:lnTo>
                    <a:pt x="99" y="1169"/>
                  </a:lnTo>
                  <a:lnTo>
                    <a:pt x="99" y="1168"/>
                  </a:lnTo>
                  <a:lnTo>
                    <a:pt x="99" y="1167"/>
                  </a:lnTo>
                  <a:lnTo>
                    <a:pt x="99" y="1166"/>
                  </a:lnTo>
                  <a:lnTo>
                    <a:pt x="98" y="1167"/>
                  </a:lnTo>
                  <a:lnTo>
                    <a:pt x="97" y="1167"/>
                  </a:lnTo>
                  <a:lnTo>
                    <a:pt x="96" y="1167"/>
                  </a:lnTo>
                  <a:lnTo>
                    <a:pt x="94" y="1166"/>
                  </a:lnTo>
                  <a:lnTo>
                    <a:pt x="94" y="1165"/>
                  </a:lnTo>
                  <a:lnTo>
                    <a:pt x="93" y="1165"/>
                  </a:lnTo>
                  <a:lnTo>
                    <a:pt x="93" y="1166"/>
                  </a:lnTo>
                  <a:lnTo>
                    <a:pt x="91" y="1166"/>
                  </a:lnTo>
                  <a:lnTo>
                    <a:pt x="89" y="1166"/>
                  </a:lnTo>
                  <a:lnTo>
                    <a:pt x="88" y="1166"/>
                  </a:lnTo>
                  <a:lnTo>
                    <a:pt x="86" y="1166"/>
                  </a:lnTo>
                  <a:lnTo>
                    <a:pt x="86" y="1165"/>
                  </a:lnTo>
                  <a:lnTo>
                    <a:pt x="85" y="1164"/>
                  </a:lnTo>
                  <a:lnTo>
                    <a:pt x="84" y="1163"/>
                  </a:lnTo>
                  <a:lnTo>
                    <a:pt x="83" y="1163"/>
                  </a:lnTo>
                  <a:lnTo>
                    <a:pt x="82" y="1163"/>
                  </a:lnTo>
                  <a:lnTo>
                    <a:pt x="81" y="1163"/>
                  </a:lnTo>
                  <a:lnTo>
                    <a:pt x="80" y="1163"/>
                  </a:lnTo>
                  <a:lnTo>
                    <a:pt x="80" y="1162"/>
                  </a:lnTo>
                  <a:lnTo>
                    <a:pt x="80" y="1161"/>
                  </a:lnTo>
                  <a:lnTo>
                    <a:pt x="80" y="1160"/>
                  </a:lnTo>
                  <a:lnTo>
                    <a:pt x="79" y="1159"/>
                  </a:lnTo>
                  <a:lnTo>
                    <a:pt x="79" y="1157"/>
                  </a:lnTo>
                  <a:lnTo>
                    <a:pt x="78" y="1157"/>
                  </a:lnTo>
                  <a:lnTo>
                    <a:pt x="78" y="1156"/>
                  </a:lnTo>
                  <a:lnTo>
                    <a:pt x="77" y="1156"/>
                  </a:lnTo>
                  <a:lnTo>
                    <a:pt x="76" y="1155"/>
                  </a:lnTo>
                  <a:lnTo>
                    <a:pt x="76" y="1154"/>
                  </a:lnTo>
                  <a:lnTo>
                    <a:pt x="76" y="1153"/>
                  </a:lnTo>
                  <a:lnTo>
                    <a:pt x="76" y="1152"/>
                  </a:lnTo>
                  <a:lnTo>
                    <a:pt x="76" y="1151"/>
                  </a:lnTo>
                  <a:lnTo>
                    <a:pt x="76" y="1150"/>
                  </a:lnTo>
                  <a:lnTo>
                    <a:pt x="75" y="1150"/>
                  </a:lnTo>
                  <a:lnTo>
                    <a:pt x="74" y="1150"/>
                  </a:lnTo>
                  <a:lnTo>
                    <a:pt x="73" y="1149"/>
                  </a:lnTo>
                  <a:lnTo>
                    <a:pt x="72" y="1148"/>
                  </a:lnTo>
                  <a:lnTo>
                    <a:pt x="71" y="1147"/>
                  </a:lnTo>
                  <a:lnTo>
                    <a:pt x="70" y="1148"/>
                  </a:lnTo>
                  <a:lnTo>
                    <a:pt x="70" y="1145"/>
                  </a:lnTo>
                  <a:lnTo>
                    <a:pt x="70" y="1142"/>
                  </a:lnTo>
                  <a:lnTo>
                    <a:pt x="71" y="1141"/>
                  </a:lnTo>
                  <a:lnTo>
                    <a:pt x="71" y="1138"/>
                  </a:lnTo>
                  <a:lnTo>
                    <a:pt x="71" y="1134"/>
                  </a:lnTo>
                  <a:lnTo>
                    <a:pt x="73" y="1124"/>
                  </a:lnTo>
                  <a:lnTo>
                    <a:pt x="73" y="1121"/>
                  </a:lnTo>
                  <a:lnTo>
                    <a:pt x="73" y="1117"/>
                  </a:lnTo>
                  <a:lnTo>
                    <a:pt x="74" y="1115"/>
                  </a:lnTo>
                  <a:lnTo>
                    <a:pt x="74" y="1111"/>
                  </a:lnTo>
                  <a:lnTo>
                    <a:pt x="75" y="1107"/>
                  </a:lnTo>
                  <a:lnTo>
                    <a:pt x="75" y="1106"/>
                  </a:lnTo>
                  <a:lnTo>
                    <a:pt x="74" y="1106"/>
                  </a:lnTo>
                  <a:lnTo>
                    <a:pt x="74" y="1107"/>
                  </a:lnTo>
                  <a:lnTo>
                    <a:pt x="74" y="1108"/>
                  </a:lnTo>
                  <a:lnTo>
                    <a:pt x="74" y="1109"/>
                  </a:lnTo>
                  <a:lnTo>
                    <a:pt x="73" y="1109"/>
                  </a:lnTo>
                  <a:lnTo>
                    <a:pt x="72" y="1109"/>
                  </a:lnTo>
                  <a:lnTo>
                    <a:pt x="72" y="1108"/>
                  </a:lnTo>
                  <a:lnTo>
                    <a:pt x="72" y="1107"/>
                  </a:lnTo>
                  <a:lnTo>
                    <a:pt x="71" y="1107"/>
                  </a:lnTo>
                  <a:lnTo>
                    <a:pt x="70" y="1107"/>
                  </a:lnTo>
                  <a:lnTo>
                    <a:pt x="69" y="1107"/>
                  </a:lnTo>
                  <a:lnTo>
                    <a:pt x="69" y="1107"/>
                  </a:lnTo>
                  <a:lnTo>
                    <a:pt x="69" y="1106"/>
                  </a:lnTo>
                  <a:lnTo>
                    <a:pt x="70" y="1105"/>
                  </a:lnTo>
                  <a:lnTo>
                    <a:pt x="71" y="1104"/>
                  </a:lnTo>
                  <a:lnTo>
                    <a:pt x="70" y="1103"/>
                  </a:lnTo>
                  <a:lnTo>
                    <a:pt x="69" y="1103"/>
                  </a:lnTo>
                  <a:lnTo>
                    <a:pt x="69" y="1104"/>
                  </a:lnTo>
                  <a:lnTo>
                    <a:pt x="69" y="1104"/>
                  </a:lnTo>
                  <a:lnTo>
                    <a:pt x="68" y="1105"/>
                  </a:lnTo>
                  <a:lnTo>
                    <a:pt x="68" y="1106"/>
                  </a:lnTo>
                  <a:lnTo>
                    <a:pt x="67" y="1106"/>
                  </a:lnTo>
                  <a:lnTo>
                    <a:pt x="66" y="1106"/>
                  </a:lnTo>
                  <a:lnTo>
                    <a:pt x="65" y="1106"/>
                  </a:lnTo>
                  <a:lnTo>
                    <a:pt x="65" y="1105"/>
                  </a:lnTo>
                  <a:lnTo>
                    <a:pt x="65" y="1104"/>
                  </a:lnTo>
                  <a:lnTo>
                    <a:pt x="65" y="1103"/>
                  </a:lnTo>
                  <a:lnTo>
                    <a:pt x="66" y="1102"/>
                  </a:lnTo>
                  <a:lnTo>
                    <a:pt x="66" y="1100"/>
                  </a:lnTo>
                  <a:lnTo>
                    <a:pt x="67" y="1099"/>
                  </a:lnTo>
                  <a:lnTo>
                    <a:pt x="67" y="1098"/>
                  </a:lnTo>
                  <a:lnTo>
                    <a:pt x="68" y="1097"/>
                  </a:lnTo>
                  <a:lnTo>
                    <a:pt x="69" y="1096"/>
                  </a:lnTo>
                  <a:lnTo>
                    <a:pt x="69" y="1095"/>
                  </a:lnTo>
                  <a:lnTo>
                    <a:pt x="69" y="1093"/>
                  </a:lnTo>
                  <a:lnTo>
                    <a:pt x="70" y="1091"/>
                  </a:lnTo>
                  <a:lnTo>
                    <a:pt x="70" y="1090"/>
                  </a:lnTo>
                  <a:lnTo>
                    <a:pt x="71" y="1088"/>
                  </a:lnTo>
                  <a:lnTo>
                    <a:pt x="71" y="1087"/>
                  </a:lnTo>
                  <a:lnTo>
                    <a:pt x="72" y="1087"/>
                  </a:lnTo>
                  <a:lnTo>
                    <a:pt x="72" y="1086"/>
                  </a:lnTo>
                  <a:lnTo>
                    <a:pt x="73" y="1086"/>
                  </a:lnTo>
                  <a:lnTo>
                    <a:pt x="73" y="1085"/>
                  </a:lnTo>
                  <a:lnTo>
                    <a:pt x="74" y="1085"/>
                  </a:lnTo>
                  <a:lnTo>
                    <a:pt x="74" y="1084"/>
                  </a:lnTo>
                  <a:lnTo>
                    <a:pt x="74" y="1083"/>
                  </a:lnTo>
                  <a:lnTo>
                    <a:pt x="74" y="1082"/>
                  </a:lnTo>
                  <a:lnTo>
                    <a:pt x="74" y="1081"/>
                  </a:lnTo>
                  <a:lnTo>
                    <a:pt x="74" y="1080"/>
                  </a:lnTo>
                  <a:lnTo>
                    <a:pt x="74" y="1079"/>
                  </a:lnTo>
                  <a:lnTo>
                    <a:pt x="73" y="1079"/>
                  </a:lnTo>
                  <a:lnTo>
                    <a:pt x="72" y="1079"/>
                  </a:lnTo>
                  <a:lnTo>
                    <a:pt x="71" y="1079"/>
                  </a:lnTo>
                  <a:lnTo>
                    <a:pt x="71" y="1078"/>
                  </a:lnTo>
                  <a:lnTo>
                    <a:pt x="70" y="1078"/>
                  </a:lnTo>
                  <a:lnTo>
                    <a:pt x="70" y="1077"/>
                  </a:lnTo>
                  <a:lnTo>
                    <a:pt x="69" y="1077"/>
                  </a:lnTo>
                  <a:lnTo>
                    <a:pt x="69" y="1076"/>
                  </a:lnTo>
                  <a:lnTo>
                    <a:pt x="70" y="1076"/>
                  </a:lnTo>
                  <a:lnTo>
                    <a:pt x="70" y="1075"/>
                  </a:lnTo>
                  <a:lnTo>
                    <a:pt x="69" y="1075"/>
                  </a:lnTo>
                  <a:lnTo>
                    <a:pt x="69" y="1074"/>
                  </a:lnTo>
                  <a:lnTo>
                    <a:pt x="68" y="1074"/>
                  </a:lnTo>
                  <a:lnTo>
                    <a:pt x="68" y="1073"/>
                  </a:lnTo>
                  <a:lnTo>
                    <a:pt x="69" y="1073"/>
                  </a:lnTo>
                  <a:lnTo>
                    <a:pt x="69" y="1072"/>
                  </a:lnTo>
                  <a:lnTo>
                    <a:pt x="68" y="1072"/>
                  </a:lnTo>
                  <a:lnTo>
                    <a:pt x="68" y="1073"/>
                  </a:lnTo>
                  <a:lnTo>
                    <a:pt x="67" y="1073"/>
                  </a:lnTo>
                  <a:lnTo>
                    <a:pt x="66" y="1073"/>
                  </a:lnTo>
                  <a:lnTo>
                    <a:pt x="66" y="1072"/>
                  </a:lnTo>
                  <a:lnTo>
                    <a:pt x="65" y="1072"/>
                  </a:lnTo>
                  <a:lnTo>
                    <a:pt x="65" y="1071"/>
                  </a:lnTo>
                  <a:lnTo>
                    <a:pt x="65" y="1070"/>
                  </a:lnTo>
                  <a:lnTo>
                    <a:pt x="64" y="1070"/>
                  </a:lnTo>
                  <a:lnTo>
                    <a:pt x="65" y="1069"/>
                  </a:lnTo>
                  <a:lnTo>
                    <a:pt x="64" y="1069"/>
                  </a:lnTo>
                  <a:lnTo>
                    <a:pt x="64" y="1068"/>
                  </a:lnTo>
                  <a:lnTo>
                    <a:pt x="64" y="1067"/>
                  </a:lnTo>
                  <a:lnTo>
                    <a:pt x="63" y="1067"/>
                  </a:lnTo>
                  <a:lnTo>
                    <a:pt x="63" y="1066"/>
                  </a:lnTo>
                  <a:lnTo>
                    <a:pt x="64" y="1066"/>
                  </a:lnTo>
                  <a:lnTo>
                    <a:pt x="64" y="1065"/>
                  </a:lnTo>
                  <a:lnTo>
                    <a:pt x="65" y="1065"/>
                  </a:lnTo>
                  <a:lnTo>
                    <a:pt x="64" y="1064"/>
                  </a:lnTo>
                  <a:lnTo>
                    <a:pt x="65" y="1064"/>
                  </a:lnTo>
                  <a:lnTo>
                    <a:pt x="66" y="1064"/>
                  </a:lnTo>
                  <a:lnTo>
                    <a:pt x="66" y="1063"/>
                  </a:lnTo>
                  <a:lnTo>
                    <a:pt x="65" y="1062"/>
                  </a:lnTo>
                  <a:lnTo>
                    <a:pt x="65" y="1061"/>
                  </a:lnTo>
                  <a:lnTo>
                    <a:pt x="66" y="1062"/>
                  </a:lnTo>
                  <a:lnTo>
                    <a:pt x="67" y="1062"/>
                  </a:lnTo>
                  <a:lnTo>
                    <a:pt x="68" y="1062"/>
                  </a:lnTo>
                  <a:lnTo>
                    <a:pt x="68" y="1061"/>
                  </a:lnTo>
                  <a:lnTo>
                    <a:pt x="68" y="1060"/>
                  </a:lnTo>
                  <a:lnTo>
                    <a:pt x="68" y="1059"/>
                  </a:lnTo>
                  <a:lnTo>
                    <a:pt x="67" y="1058"/>
                  </a:lnTo>
                  <a:lnTo>
                    <a:pt x="66" y="1057"/>
                  </a:lnTo>
                  <a:lnTo>
                    <a:pt x="67" y="1057"/>
                  </a:lnTo>
                  <a:lnTo>
                    <a:pt x="67" y="1056"/>
                  </a:lnTo>
                  <a:lnTo>
                    <a:pt x="67" y="1055"/>
                  </a:lnTo>
                  <a:lnTo>
                    <a:pt x="66" y="1055"/>
                  </a:lnTo>
                  <a:lnTo>
                    <a:pt x="67" y="1055"/>
                  </a:lnTo>
                  <a:lnTo>
                    <a:pt x="67" y="1054"/>
                  </a:lnTo>
                  <a:lnTo>
                    <a:pt x="66" y="1054"/>
                  </a:lnTo>
                  <a:lnTo>
                    <a:pt x="66" y="1053"/>
                  </a:lnTo>
                  <a:lnTo>
                    <a:pt x="67" y="1053"/>
                  </a:lnTo>
                  <a:lnTo>
                    <a:pt x="67" y="1052"/>
                  </a:lnTo>
                  <a:lnTo>
                    <a:pt x="67" y="1052"/>
                  </a:lnTo>
                  <a:lnTo>
                    <a:pt x="67" y="1051"/>
                  </a:lnTo>
                  <a:lnTo>
                    <a:pt x="68" y="1051"/>
                  </a:lnTo>
                  <a:lnTo>
                    <a:pt x="68" y="1050"/>
                  </a:lnTo>
                  <a:lnTo>
                    <a:pt x="69" y="1050"/>
                  </a:lnTo>
                  <a:lnTo>
                    <a:pt x="68" y="1050"/>
                  </a:lnTo>
                  <a:lnTo>
                    <a:pt x="68" y="1049"/>
                  </a:lnTo>
                  <a:lnTo>
                    <a:pt x="69" y="1049"/>
                  </a:lnTo>
                  <a:lnTo>
                    <a:pt x="69" y="1048"/>
                  </a:lnTo>
                  <a:lnTo>
                    <a:pt x="69" y="1047"/>
                  </a:lnTo>
                  <a:lnTo>
                    <a:pt x="68" y="1047"/>
                  </a:lnTo>
                  <a:lnTo>
                    <a:pt x="68" y="1048"/>
                  </a:lnTo>
                  <a:lnTo>
                    <a:pt x="67" y="1048"/>
                  </a:lnTo>
                  <a:lnTo>
                    <a:pt x="67" y="1047"/>
                  </a:lnTo>
                  <a:lnTo>
                    <a:pt x="68" y="1047"/>
                  </a:lnTo>
                  <a:lnTo>
                    <a:pt x="68" y="1046"/>
                  </a:lnTo>
                  <a:lnTo>
                    <a:pt x="69" y="1046"/>
                  </a:lnTo>
                  <a:lnTo>
                    <a:pt x="68" y="1046"/>
                  </a:lnTo>
                  <a:lnTo>
                    <a:pt x="68" y="1045"/>
                  </a:lnTo>
                  <a:lnTo>
                    <a:pt x="69" y="1045"/>
                  </a:lnTo>
                  <a:lnTo>
                    <a:pt x="69" y="1045"/>
                  </a:lnTo>
                  <a:lnTo>
                    <a:pt x="69" y="1045"/>
                  </a:lnTo>
                  <a:lnTo>
                    <a:pt x="68" y="1044"/>
                  </a:lnTo>
                  <a:lnTo>
                    <a:pt x="68" y="1043"/>
                  </a:lnTo>
                  <a:lnTo>
                    <a:pt x="69" y="1043"/>
                  </a:lnTo>
                  <a:lnTo>
                    <a:pt x="69" y="1042"/>
                  </a:lnTo>
                  <a:lnTo>
                    <a:pt x="68" y="1042"/>
                  </a:lnTo>
                  <a:lnTo>
                    <a:pt x="68" y="1041"/>
                  </a:lnTo>
                  <a:lnTo>
                    <a:pt x="69" y="1041"/>
                  </a:lnTo>
                  <a:lnTo>
                    <a:pt x="69" y="1040"/>
                  </a:lnTo>
                  <a:lnTo>
                    <a:pt x="68" y="1040"/>
                  </a:lnTo>
                  <a:lnTo>
                    <a:pt x="68" y="1039"/>
                  </a:lnTo>
                  <a:lnTo>
                    <a:pt x="67" y="1039"/>
                  </a:lnTo>
                  <a:lnTo>
                    <a:pt x="67" y="1038"/>
                  </a:lnTo>
                  <a:lnTo>
                    <a:pt x="66" y="1038"/>
                  </a:lnTo>
                  <a:lnTo>
                    <a:pt x="65" y="1038"/>
                  </a:lnTo>
                  <a:lnTo>
                    <a:pt x="65" y="1037"/>
                  </a:lnTo>
                  <a:lnTo>
                    <a:pt x="64" y="1038"/>
                  </a:lnTo>
                  <a:lnTo>
                    <a:pt x="64" y="1037"/>
                  </a:lnTo>
                  <a:lnTo>
                    <a:pt x="63" y="1037"/>
                  </a:lnTo>
                  <a:lnTo>
                    <a:pt x="63" y="1038"/>
                  </a:lnTo>
                  <a:lnTo>
                    <a:pt x="62" y="1038"/>
                  </a:lnTo>
                  <a:lnTo>
                    <a:pt x="61" y="1038"/>
                  </a:lnTo>
                  <a:lnTo>
                    <a:pt x="60" y="1038"/>
                  </a:lnTo>
                  <a:lnTo>
                    <a:pt x="60" y="1037"/>
                  </a:lnTo>
                  <a:lnTo>
                    <a:pt x="59" y="1037"/>
                  </a:lnTo>
                  <a:lnTo>
                    <a:pt x="59" y="1036"/>
                  </a:lnTo>
                  <a:lnTo>
                    <a:pt x="58" y="1036"/>
                  </a:lnTo>
                  <a:lnTo>
                    <a:pt x="58" y="1035"/>
                  </a:lnTo>
                  <a:lnTo>
                    <a:pt x="57" y="1035"/>
                  </a:lnTo>
                  <a:lnTo>
                    <a:pt x="57" y="1036"/>
                  </a:lnTo>
                  <a:lnTo>
                    <a:pt x="56" y="1036"/>
                  </a:lnTo>
                  <a:lnTo>
                    <a:pt x="56" y="1035"/>
                  </a:lnTo>
                  <a:lnTo>
                    <a:pt x="55" y="1035"/>
                  </a:lnTo>
                  <a:lnTo>
                    <a:pt x="56" y="1035"/>
                  </a:lnTo>
                  <a:lnTo>
                    <a:pt x="56" y="1034"/>
                  </a:lnTo>
                  <a:lnTo>
                    <a:pt x="55" y="1034"/>
                  </a:lnTo>
                  <a:lnTo>
                    <a:pt x="54" y="1034"/>
                  </a:lnTo>
                  <a:lnTo>
                    <a:pt x="54" y="1033"/>
                  </a:lnTo>
                  <a:lnTo>
                    <a:pt x="55" y="1033"/>
                  </a:lnTo>
                  <a:lnTo>
                    <a:pt x="55" y="1032"/>
                  </a:lnTo>
                  <a:lnTo>
                    <a:pt x="56" y="1032"/>
                  </a:lnTo>
                  <a:lnTo>
                    <a:pt x="56" y="1031"/>
                  </a:lnTo>
                  <a:lnTo>
                    <a:pt x="56" y="1030"/>
                  </a:lnTo>
                  <a:lnTo>
                    <a:pt x="55" y="1029"/>
                  </a:lnTo>
                  <a:lnTo>
                    <a:pt x="54" y="1029"/>
                  </a:lnTo>
                  <a:lnTo>
                    <a:pt x="54" y="1028"/>
                  </a:lnTo>
                  <a:lnTo>
                    <a:pt x="55" y="1028"/>
                  </a:lnTo>
                  <a:lnTo>
                    <a:pt x="56" y="1027"/>
                  </a:lnTo>
                  <a:lnTo>
                    <a:pt x="57" y="1027"/>
                  </a:lnTo>
                  <a:lnTo>
                    <a:pt x="57" y="1028"/>
                  </a:lnTo>
                  <a:lnTo>
                    <a:pt x="58" y="1028"/>
                  </a:lnTo>
                  <a:lnTo>
                    <a:pt x="59" y="1028"/>
                  </a:lnTo>
                  <a:lnTo>
                    <a:pt x="59" y="1027"/>
                  </a:lnTo>
                  <a:lnTo>
                    <a:pt x="59" y="1026"/>
                  </a:lnTo>
                  <a:lnTo>
                    <a:pt x="59" y="1025"/>
                  </a:lnTo>
                  <a:lnTo>
                    <a:pt x="59" y="1024"/>
                  </a:lnTo>
                  <a:lnTo>
                    <a:pt x="59" y="1023"/>
                  </a:lnTo>
                  <a:lnTo>
                    <a:pt x="59" y="1022"/>
                  </a:lnTo>
                  <a:lnTo>
                    <a:pt x="59" y="1021"/>
                  </a:lnTo>
                  <a:lnTo>
                    <a:pt x="59" y="1020"/>
                  </a:lnTo>
                  <a:lnTo>
                    <a:pt x="59" y="1019"/>
                  </a:lnTo>
                  <a:lnTo>
                    <a:pt x="58" y="1019"/>
                  </a:lnTo>
                  <a:lnTo>
                    <a:pt x="59" y="1018"/>
                  </a:lnTo>
                  <a:lnTo>
                    <a:pt x="60" y="1018"/>
                  </a:lnTo>
                  <a:lnTo>
                    <a:pt x="60" y="1017"/>
                  </a:lnTo>
                  <a:lnTo>
                    <a:pt x="60" y="1016"/>
                  </a:lnTo>
                  <a:lnTo>
                    <a:pt x="60" y="1015"/>
                  </a:lnTo>
                  <a:lnTo>
                    <a:pt x="60" y="1014"/>
                  </a:lnTo>
                  <a:lnTo>
                    <a:pt x="60" y="1013"/>
                  </a:lnTo>
                  <a:lnTo>
                    <a:pt x="61" y="1013"/>
                  </a:lnTo>
                  <a:lnTo>
                    <a:pt x="62" y="1013"/>
                  </a:lnTo>
                  <a:lnTo>
                    <a:pt x="61" y="1013"/>
                  </a:lnTo>
                  <a:lnTo>
                    <a:pt x="61" y="1012"/>
                  </a:lnTo>
                  <a:lnTo>
                    <a:pt x="62" y="1012"/>
                  </a:lnTo>
                  <a:lnTo>
                    <a:pt x="63" y="1011"/>
                  </a:lnTo>
                  <a:lnTo>
                    <a:pt x="63" y="1010"/>
                  </a:lnTo>
                  <a:lnTo>
                    <a:pt x="64" y="1010"/>
                  </a:lnTo>
                  <a:lnTo>
                    <a:pt x="64" y="1011"/>
                  </a:lnTo>
                  <a:lnTo>
                    <a:pt x="65" y="1011"/>
                  </a:lnTo>
                  <a:lnTo>
                    <a:pt x="65" y="1010"/>
                  </a:lnTo>
                  <a:lnTo>
                    <a:pt x="64" y="1010"/>
                  </a:lnTo>
                  <a:lnTo>
                    <a:pt x="65" y="1010"/>
                  </a:lnTo>
                  <a:lnTo>
                    <a:pt x="65" y="1009"/>
                  </a:lnTo>
                  <a:lnTo>
                    <a:pt x="65" y="1010"/>
                  </a:lnTo>
                  <a:lnTo>
                    <a:pt x="66" y="1009"/>
                  </a:lnTo>
                  <a:lnTo>
                    <a:pt x="67" y="1009"/>
                  </a:lnTo>
                  <a:lnTo>
                    <a:pt x="70" y="1008"/>
                  </a:lnTo>
                  <a:lnTo>
                    <a:pt x="74" y="1007"/>
                  </a:lnTo>
                  <a:lnTo>
                    <a:pt x="75" y="1007"/>
                  </a:lnTo>
                  <a:lnTo>
                    <a:pt x="76" y="1008"/>
                  </a:lnTo>
                  <a:lnTo>
                    <a:pt x="77" y="1008"/>
                  </a:lnTo>
                  <a:lnTo>
                    <a:pt x="78" y="1008"/>
                  </a:lnTo>
                  <a:lnTo>
                    <a:pt x="79" y="1008"/>
                  </a:lnTo>
                  <a:lnTo>
                    <a:pt x="81" y="1008"/>
                  </a:lnTo>
                  <a:lnTo>
                    <a:pt x="82" y="1008"/>
                  </a:lnTo>
                  <a:lnTo>
                    <a:pt x="86" y="1008"/>
                  </a:lnTo>
                  <a:lnTo>
                    <a:pt x="93" y="1008"/>
                  </a:lnTo>
                  <a:lnTo>
                    <a:pt x="96" y="1008"/>
                  </a:lnTo>
                  <a:lnTo>
                    <a:pt x="97" y="1008"/>
                  </a:lnTo>
                  <a:lnTo>
                    <a:pt x="98" y="1005"/>
                  </a:lnTo>
                  <a:lnTo>
                    <a:pt x="100" y="1003"/>
                  </a:lnTo>
                  <a:lnTo>
                    <a:pt x="100" y="1002"/>
                  </a:lnTo>
                  <a:lnTo>
                    <a:pt x="100" y="1000"/>
                  </a:lnTo>
                  <a:lnTo>
                    <a:pt x="100" y="999"/>
                  </a:lnTo>
                  <a:lnTo>
                    <a:pt x="100" y="998"/>
                  </a:lnTo>
                  <a:lnTo>
                    <a:pt x="101" y="997"/>
                  </a:lnTo>
                  <a:lnTo>
                    <a:pt x="101" y="996"/>
                  </a:lnTo>
                  <a:lnTo>
                    <a:pt x="102" y="996"/>
                  </a:lnTo>
                  <a:lnTo>
                    <a:pt x="103" y="994"/>
                  </a:lnTo>
                  <a:lnTo>
                    <a:pt x="104" y="991"/>
                  </a:lnTo>
                  <a:lnTo>
                    <a:pt x="106" y="988"/>
                  </a:lnTo>
                  <a:lnTo>
                    <a:pt x="106" y="987"/>
                  </a:lnTo>
                  <a:lnTo>
                    <a:pt x="107" y="987"/>
                  </a:lnTo>
                  <a:lnTo>
                    <a:pt x="108" y="986"/>
                  </a:lnTo>
                  <a:lnTo>
                    <a:pt x="113" y="981"/>
                  </a:lnTo>
                  <a:lnTo>
                    <a:pt x="113" y="980"/>
                  </a:lnTo>
                  <a:lnTo>
                    <a:pt x="118" y="983"/>
                  </a:lnTo>
                  <a:lnTo>
                    <a:pt x="119" y="982"/>
                  </a:lnTo>
                  <a:lnTo>
                    <a:pt x="119" y="981"/>
                  </a:lnTo>
                  <a:lnTo>
                    <a:pt x="119" y="980"/>
                  </a:lnTo>
                  <a:lnTo>
                    <a:pt x="120" y="980"/>
                  </a:lnTo>
                  <a:lnTo>
                    <a:pt x="119" y="980"/>
                  </a:lnTo>
                  <a:lnTo>
                    <a:pt x="122" y="977"/>
                  </a:lnTo>
                  <a:lnTo>
                    <a:pt x="125" y="975"/>
                  </a:lnTo>
                  <a:lnTo>
                    <a:pt x="129" y="971"/>
                  </a:lnTo>
                  <a:lnTo>
                    <a:pt x="128" y="971"/>
                  </a:lnTo>
                  <a:lnTo>
                    <a:pt x="128" y="972"/>
                  </a:lnTo>
                  <a:lnTo>
                    <a:pt x="127" y="972"/>
                  </a:lnTo>
                  <a:lnTo>
                    <a:pt x="127" y="973"/>
                  </a:lnTo>
                  <a:lnTo>
                    <a:pt x="126" y="973"/>
                  </a:lnTo>
                  <a:lnTo>
                    <a:pt x="125" y="974"/>
                  </a:lnTo>
                  <a:lnTo>
                    <a:pt x="124" y="974"/>
                  </a:lnTo>
                  <a:lnTo>
                    <a:pt x="123" y="974"/>
                  </a:lnTo>
                  <a:lnTo>
                    <a:pt x="123" y="973"/>
                  </a:lnTo>
                  <a:lnTo>
                    <a:pt x="122" y="973"/>
                  </a:lnTo>
                  <a:lnTo>
                    <a:pt x="122" y="972"/>
                  </a:lnTo>
                  <a:lnTo>
                    <a:pt x="122" y="970"/>
                  </a:lnTo>
                  <a:lnTo>
                    <a:pt x="123" y="969"/>
                  </a:lnTo>
                  <a:lnTo>
                    <a:pt x="124" y="968"/>
                  </a:lnTo>
                  <a:lnTo>
                    <a:pt x="125" y="968"/>
                  </a:lnTo>
                  <a:lnTo>
                    <a:pt x="125" y="967"/>
                  </a:lnTo>
                  <a:lnTo>
                    <a:pt x="125" y="965"/>
                  </a:lnTo>
                  <a:lnTo>
                    <a:pt x="126" y="965"/>
                  </a:lnTo>
                  <a:lnTo>
                    <a:pt x="126" y="964"/>
                  </a:lnTo>
                  <a:lnTo>
                    <a:pt x="127" y="961"/>
                  </a:lnTo>
                  <a:lnTo>
                    <a:pt x="127" y="960"/>
                  </a:lnTo>
                  <a:lnTo>
                    <a:pt x="128" y="958"/>
                  </a:lnTo>
                  <a:lnTo>
                    <a:pt x="128" y="956"/>
                  </a:lnTo>
                  <a:lnTo>
                    <a:pt x="129" y="954"/>
                  </a:lnTo>
                  <a:lnTo>
                    <a:pt x="129" y="952"/>
                  </a:lnTo>
                  <a:lnTo>
                    <a:pt x="129" y="951"/>
                  </a:lnTo>
                  <a:lnTo>
                    <a:pt x="129" y="950"/>
                  </a:lnTo>
                  <a:lnTo>
                    <a:pt x="129" y="949"/>
                  </a:lnTo>
                  <a:lnTo>
                    <a:pt x="129" y="948"/>
                  </a:lnTo>
                  <a:lnTo>
                    <a:pt x="129" y="947"/>
                  </a:lnTo>
                  <a:lnTo>
                    <a:pt x="129" y="946"/>
                  </a:lnTo>
                  <a:lnTo>
                    <a:pt x="129" y="945"/>
                  </a:lnTo>
                  <a:lnTo>
                    <a:pt x="129" y="944"/>
                  </a:lnTo>
                  <a:lnTo>
                    <a:pt x="129" y="943"/>
                  </a:lnTo>
                  <a:lnTo>
                    <a:pt x="130" y="942"/>
                  </a:lnTo>
                  <a:lnTo>
                    <a:pt x="130" y="941"/>
                  </a:lnTo>
                  <a:lnTo>
                    <a:pt x="131" y="941"/>
                  </a:lnTo>
                  <a:lnTo>
                    <a:pt x="131" y="940"/>
                  </a:lnTo>
                  <a:lnTo>
                    <a:pt x="131" y="938"/>
                  </a:lnTo>
                  <a:lnTo>
                    <a:pt x="131" y="937"/>
                  </a:lnTo>
                  <a:lnTo>
                    <a:pt x="132" y="937"/>
                  </a:lnTo>
                  <a:lnTo>
                    <a:pt x="132" y="936"/>
                  </a:lnTo>
                  <a:lnTo>
                    <a:pt x="132" y="934"/>
                  </a:lnTo>
                  <a:lnTo>
                    <a:pt x="132" y="933"/>
                  </a:lnTo>
                  <a:lnTo>
                    <a:pt x="132" y="932"/>
                  </a:lnTo>
                  <a:lnTo>
                    <a:pt x="133" y="931"/>
                  </a:lnTo>
                  <a:lnTo>
                    <a:pt x="133" y="929"/>
                  </a:lnTo>
                  <a:lnTo>
                    <a:pt x="133" y="928"/>
                  </a:lnTo>
                  <a:lnTo>
                    <a:pt x="133" y="927"/>
                  </a:lnTo>
                  <a:lnTo>
                    <a:pt x="134" y="927"/>
                  </a:lnTo>
                  <a:lnTo>
                    <a:pt x="134" y="926"/>
                  </a:lnTo>
                  <a:lnTo>
                    <a:pt x="134" y="925"/>
                  </a:lnTo>
                  <a:lnTo>
                    <a:pt x="134" y="924"/>
                  </a:lnTo>
                  <a:lnTo>
                    <a:pt x="135" y="919"/>
                  </a:lnTo>
                  <a:lnTo>
                    <a:pt x="135" y="918"/>
                  </a:lnTo>
                  <a:lnTo>
                    <a:pt x="136" y="917"/>
                  </a:lnTo>
                  <a:lnTo>
                    <a:pt x="136" y="916"/>
                  </a:lnTo>
                  <a:lnTo>
                    <a:pt x="136" y="915"/>
                  </a:lnTo>
                  <a:lnTo>
                    <a:pt x="136" y="914"/>
                  </a:lnTo>
                  <a:lnTo>
                    <a:pt x="137" y="913"/>
                  </a:lnTo>
                  <a:lnTo>
                    <a:pt x="137" y="912"/>
                  </a:lnTo>
                  <a:lnTo>
                    <a:pt x="137" y="911"/>
                  </a:lnTo>
                  <a:lnTo>
                    <a:pt x="138" y="911"/>
                  </a:lnTo>
                  <a:lnTo>
                    <a:pt x="141" y="908"/>
                  </a:lnTo>
                  <a:lnTo>
                    <a:pt x="141" y="908"/>
                  </a:lnTo>
                  <a:lnTo>
                    <a:pt x="142" y="906"/>
                  </a:lnTo>
                  <a:lnTo>
                    <a:pt x="142" y="905"/>
                  </a:lnTo>
                  <a:lnTo>
                    <a:pt x="142" y="904"/>
                  </a:lnTo>
                  <a:lnTo>
                    <a:pt x="142" y="903"/>
                  </a:lnTo>
                  <a:lnTo>
                    <a:pt x="142" y="902"/>
                  </a:lnTo>
                  <a:lnTo>
                    <a:pt x="142" y="901"/>
                  </a:lnTo>
                  <a:lnTo>
                    <a:pt x="142" y="899"/>
                  </a:lnTo>
                  <a:lnTo>
                    <a:pt x="142" y="898"/>
                  </a:lnTo>
                  <a:lnTo>
                    <a:pt x="142" y="897"/>
                  </a:lnTo>
                  <a:lnTo>
                    <a:pt x="142" y="896"/>
                  </a:lnTo>
                  <a:lnTo>
                    <a:pt x="142" y="895"/>
                  </a:lnTo>
                  <a:lnTo>
                    <a:pt x="142" y="894"/>
                  </a:lnTo>
                  <a:lnTo>
                    <a:pt x="142" y="892"/>
                  </a:lnTo>
                  <a:lnTo>
                    <a:pt x="142" y="890"/>
                  </a:lnTo>
                  <a:lnTo>
                    <a:pt x="142" y="889"/>
                  </a:lnTo>
                  <a:lnTo>
                    <a:pt x="142" y="888"/>
                  </a:lnTo>
                  <a:lnTo>
                    <a:pt x="145" y="889"/>
                  </a:lnTo>
                  <a:lnTo>
                    <a:pt x="146" y="888"/>
                  </a:lnTo>
                  <a:lnTo>
                    <a:pt x="148" y="885"/>
                  </a:lnTo>
                  <a:lnTo>
                    <a:pt x="149" y="884"/>
                  </a:lnTo>
                  <a:lnTo>
                    <a:pt x="152" y="879"/>
                  </a:lnTo>
                  <a:lnTo>
                    <a:pt x="153" y="878"/>
                  </a:lnTo>
                  <a:lnTo>
                    <a:pt x="153" y="877"/>
                  </a:lnTo>
                  <a:lnTo>
                    <a:pt x="154" y="876"/>
                  </a:lnTo>
                  <a:lnTo>
                    <a:pt x="155" y="874"/>
                  </a:lnTo>
                  <a:lnTo>
                    <a:pt x="156" y="872"/>
                  </a:lnTo>
                  <a:lnTo>
                    <a:pt x="157" y="870"/>
                  </a:lnTo>
                  <a:lnTo>
                    <a:pt x="157" y="868"/>
                  </a:lnTo>
                  <a:lnTo>
                    <a:pt x="154" y="864"/>
                  </a:lnTo>
                  <a:lnTo>
                    <a:pt x="154" y="863"/>
                  </a:lnTo>
                  <a:lnTo>
                    <a:pt x="155" y="860"/>
                  </a:lnTo>
                  <a:lnTo>
                    <a:pt x="156" y="858"/>
                  </a:lnTo>
                  <a:lnTo>
                    <a:pt x="156" y="857"/>
                  </a:lnTo>
                  <a:lnTo>
                    <a:pt x="156" y="856"/>
                  </a:lnTo>
                  <a:lnTo>
                    <a:pt x="157" y="856"/>
                  </a:lnTo>
                  <a:lnTo>
                    <a:pt x="157" y="855"/>
                  </a:lnTo>
                  <a:lnTo>
                    <a:pt x="158" y="852"/>
                  </a:lnTo>
                  <a:lnTo>
                    <a:pt x="159" y="852"/>
                  </a:lnTo>
                  <a:lnTo>
                    <a:pt x="159" y="851"/>
                  </a:lnTo>
                  <a:lnTo>
                    <a:pt x="159" y="850"/>
                  </a:lnTo>
                  <a:lnTo>
                    <a:pt x="162" y="850"/>
                  </a:lnTo>
                  <a:lnTo>
                    <a:pt x="164" y="850"/>
                  </a:lnTo>
                  <a:lnTo>
                    <a:pt x="164" y="851"/>
                  </a:lnTo>
                  <a:lnTo>
                    <a:pt x="165" y="851"/>
                  </a:lnTo>
                  <a:lnTo>
                    <a:pt x="166" y="851"/>
                  </a:lnTo>
                  <a:lnTo>
                    <a:pt x="167" y="851"/>
                  </a:lnTo>
                  <a:lnTo>
                    <a:pt x="168" y="851"/>
                  </a:lnTo>
                  <a:lnTo>
                    <a:pt x="169" y="851"/>
                  </a:lnTo>
                  <a:lnTo>
                    <a:pt x="170" y="851"/>
                  </a:lnTo>
                  <a:lnTo>
                    <a:pt x="171" y="851"/>
                  </a:lnTo>
                  <a:lnTo>
                    <a:pt x="172" y="849"/>
                  </a:lnTo>
                  <a:lnTo>
                    <a:pt x="173" y="848"/>
                  </a:lnTo>
                  <a:lnTo>
                    <a:pt x="174" y="846"/>
                  </a:lnTo>
                  <a:lnTo>
                    <a:pt x="175" y="845"/>
                  </a:lnTo>
                  <a:lnTo>
                    <a:pt x="175" y="844"/>
                  </a:lnTo>
                  <a:lnTo>
                    <a:pt x="176" y="843"/>
                  </a:lnTo>
                  <a:lnTo>
                    <a:pt x="176" y="842"/>
                  </a:lnTo>
                  <a:lnTo>
                    <a:pt x="177" y="842"/>
                  </a:lnTo>
                  <a:lnTo>
                    <a:pt x="177" y="841"/>
                  </a:lnTo>
                  <a:lnTo>
                    <a:pt x="178" y="840"/>
                  </a:lnTo>
                  <a:lnTo>
                    <a:pt x="178" y="839"/>
                  </a:lnTo>
                  <a:lnTo>
                    <a:pt x="181" y="836"/>
                  </a:lnTo>
                  <a:lnTo>
                    <a:pt x="181" y="835"/>
                  </a:lnTo>
                  <a:lnTo>
                    <a:pt x="182" y="834"/>
                  </a:lnTo>
                  <a:lnTo>
                    <a:pt x="183" y="833"/>
                  </a:lnTo>
                  <a:lnTo>
                    <a:pt x="183" y="832"/>
                  </a:lnTo>
                  <a:lnTo>
                    <a:pt x="184" y="831"/>
                  </a:lnTo>
                  <a:lnTo>
                    <a:pt x="185" y="829"/>
                  </a:lnTo>
                  <a:lnTo>
                    <a:pt x="186" y="828"/>
                  </a:lnTo>
                  <a:lnTo>
                    <a:pt x="187" y="826"/>
                  </a:lnTo>
                  <a:lnTo>
                    <a:pt x="187" y="825"/>
                  </a:lnTo>
                  <a:lnTo>
                    <a:pt x="188" y="823"/>
                  </a:lnTo>
                  <a:lnTo>
                    <a:pt x="189" y="823"/>
                  </a:lnTo>
                  <a:lnTo>
                    <a:pt x="190" y="823"/>
                  </a:lnTo>
                  <a:lnTo>
                    <a:pt x="190" y="822"/>
                  </a:lnTo>
                  <a:lnTo>
                    <a:pt x="191" y="822"/>
                  </a:lnTo>
                  <a:lnTo>
                    <a:pt x="192" y="821"/>
                  </a:lnTo>
                  <a:lnTo>
                    <a:pt x="193" y="820"/>
                  </a:lnTo>
                  <a:lnTo>
                    <a:pt x="193" y="819"/>
                  </a:lnTo>
                  <a:lnTo>
                    <a:pt x="192" y="818"/>
                  </a:lnTo>
                  <a:lnTo>
                    <a:pt x="193" y="818"/>
                  </a:lnTo>
                  <a:lnTo>
                    <a:pt x="193" y="817"/>
                  </a:lnTo>
                  <a:lnTo>
                    <a:pt x="194" y="816"/>
                  </a:lnTo>
                  <a:lnTo>
                    <a:pt x="194" y="815"/>
                  </a:lnTo>
                  <a:lnTo>
                    <a:pt x="194" y="814"/>
                  </a:lnTo>
                  <a:lnTo>
                    <a:pt x="194" y="813"/>
                  </a:lnTo>
                  <a:lnTo>
                    <a:pt x="193" y="813"/>
                  </a:lnTo>
                  <a:lnTo>
                    <a:pt x="193" y="812"/>
                  </a:lnTo>
                  <a:lnTo>
                    <a:pt x="193" y="811"/>
                  </a:lnTo>
                  <a:lnTo>
                    <a:pt x="192" y="811"/>
                  </a:lnTo>
                  <a:lnTo>
                    <a:pt x="192" y="810"/>
                  </a:lnTo>
                  <a:lnTo>
                    <a:pt x="191" y="809"/>
                  </a:lnTo>
                  <a:lnTo>
                    <a:pt x="191" y="808"/>
                  </a:lnTo>
                  <a:lnTo>
                    <a:pt x="190" y="808"/>
                  </a:lnTo>
                  <a:lnTo>
                    <a:pt x="190" y="807"/>
                  </a:lnTo>
                  <a:lnTo>
                    <a:pt x="189" y="807"/>
                  </a:lnTo>
                  <a:lnTo>
                    <a:pt x="188" y="807"/>
                  </a:lnTo>
                  <a:lnTo>
                    <a:pt x="187" y="807"/>
                  </a:lnTo>
                  <a:lnTo>
                    <a:pt x="186" y="808"/>
                  </a:lnTo>
                  <a:lnTo>
                    <a:pt x="185" y="807"/>
                  </a:lnTo>
                  <a:lnTo>
                    <a:pt x="183" y="806"/>
                  </a:lnTo>
                  <a:lnTo>
                    <a:pt x="182" y="805"/>
                  </a:lnTo>
                  <a:lnTo>
                    <a:pt x="181" y="804"/>
                  </a:lnTo>
                  <a:lnTo>
                    <a:pt x="180" y="803"/>
                  </a:lnTo>
                  <a:lnTo>
                    <a:pt x="179" y="803"/>
                  </a:lnTo>
                  <a:lnTo>
                    <a:pt x="179" y="802"/>
                  </a:lnTo>
                  <a:lnTo>
                    <a:pt x="178" y="802"/>
                  </a:lnTo>
                  <a:lnTo>
                    <a:pt x="178" y="801"/>
                  </a:lnTo>
                  <a:lnTo>
                    <a:pt x="179" y="800"/>
                  </a:lnTo>
                  <a:lnTo>
                    <a:pt x="179" y="799"/>
                  </a:lnTo>
                  <a:lnTo>
                    <a:pt x="179" y="798"/>
                  </a:lnTo>
                  <a:lnTo>
                    <a:pt x="178" y="798"/>
                  </a:lnTo>
                  <a:lnTo>
                    <a:pt x="178" y="797"/>
                  </a:lnTo>
                  <a:lnTo>
                    <a:pt x="177" y="797"/>
                  </a:lnTo>
                  <a:lnTo>
                    <a:pt x="176" y="797"/>
                  </a:lnTo>
                  <a:lnTo>
                    <a:pt x="175" y="796"/>
                  </a:lnTo>
                  <a:lnTo>
                    <a:pt x="174" y="796"/>
                  </a:lnTo>
                  <a:lnTo>
                    <a:pt x="174" y="795"/>
                  </a:lnTo>
                  <a:lnTo>
                    <a:pt x="174" y="794"/>
                  </a:lnTo>
                  <a:lnTo>
                    <a:pt x="173" y="794"/>
                  </a:lnTo>
                  <a:lnTo>
                    <a:pt x="173" y="793"/>
                  </a:lnTo>
                  <a:lnTo>
                    <a:pt x="173" y="792"/>
                  </a:lnTo>
                  <a:lnTo>
                    <a:pt x="174" y="792"/>
                  </a:lnTo>
                  <a:lnTo>
                    <a:pt x="174" y="791"/>
                  </a:lnTo>
                  <a:lnTo>
                    <a:pt x="174" y="790"/>
                  </a:lnTo>
                  <a:lnTo>
                    <a:pt x="175" y="790"/>
                  </a:lnTo>
                  <a:lnTo>
                    <a:pt x="175" y="789"/>
                  </a:lnTo>
                  <a:lnTo>
                    <a:pt x="175" y="788"/>
                  </a:lnTo>
                  <a:lnTo>
                    <a:pt x="174" y="788"/>
                  </a:lnTo>
                  <a:lnTo>
                    <a:pt x="174" y="787"/>
                  </a:lnTo>
                  <a:lnTo>
                    <a:pt x="174" y="786"/>
                  </a:lnTo>
                  <a:lnTo>
                    <a:pt x="175" y="786"/>
                  </a:lnTo>
                  <a:lnTo>
                    <a:pt x="175" y="785"/>
                  </a:lnTo>
                  <a:lnTo>
                    <a:pt x="176" y="785"/>
                  </a:lnTo>
                  <a:lnTo>
                    <a:pt x="176" y="784"/>
                  </a:lnTo>
                  <a:lnTo>
                    <a:pt x="175" y="784"/>
                  </a:lnTo>
                  <a:lnTo>
                    <a:pt x="174" y="784"/>
                  </a:lnTo>
                  <a:lnTo>
                    <a:pt x="173" y="784"/>
                  </a:lnTo>
                  <a:lnTo>
                    <a:pt x="172" y="784"/>
                  </a:lnTo>
                  <a:lnTo>
                    <a:pt x="171" y="784"/>
                  </a:lnTo>
                  <a:lnTo>
                    <a:pt x="169" y="782"/>
                  </a:lnTo>
                  <a:lnTo>
                    <a:pt x="169" y="781"/>
                  </a:lnTo>
                  <a:lnTo>
                    <a:pt x="169" y="780"/>
                  </a:lnTo>
                  <a:lnTo>
                    <a:pt x="169" y="779"/>
                  </a:lnTo>
                  <a:lnTo>
                    <a:pt x="170" y="779"/>
                  </a:lnTo>
                  <a:lnTo>
                    <a:pt x="171" y="779"/>
                  </a:lnTo>
                  <a:lnTo>
                    <a:pt x="171" y="778"/>
                  </a:lnTo>
                  <a:lnTo>
                    <a:pt x="170" y="777"/>
                  </a:lnTo>
                  <a:lnTo>
                    <a:pt x="169" y="776"/>
                  </a:lnTo>
                  <a:lnTo>
                    <a:pt x="168" y="775"/>
                  </a:lnTo>
                  <a:lnTo>
                    <a:pt x="168" y="774"/>
                  </a:lnTo>
                  <a:lnTo>
                    <a:pt x="167" y="774"/>
                  </a:lnTo>
                  <a:lnTo>
                    <a:pt x="166" y="774"/>
                  </a:lnTo>
                  <a:lnTo>
                    <a:pt x="165" y="775"/>
                  </a:lnTo>
                  <a:lnTo>
                    <a:pt x="165" y="776"/>
                  </a:lnTo>
                  <a:lnTo>
                    <a:pt x="165" y="777"/>
                  </a:lnTo>
                  <a:lnTo>
                    <a:pt x="164" y="777"/>
                  </a:lnTo>
                  <a:lnTo>
                    <a:pt x="163" y="777"/>
                  </a:lnTo>
                  <a:lnTo>
                    <a:pt x="162" y="777"/>
                  </a:lnTo>
                  <a:lnTo>
                    <a:pt x="162" y="776"/>
                  </a:lnTo>
                  <a:lnTo>
                    <a:pt x="163" y="775"/>
                  </a:lnTo>
                  <a:lnTo>
                    <a:pt x="163" y="774"/>
                  </a:lnTo>
                  <a:lnTo>
                    <a:pt x="163" y="773"/>
                  </a:lnTo>
                  <a:lnTo>
                    <a:pt x="162" y="772"/>
                  </a:lnTo>
                  <a:lnTo>
                    <a:pt x="161" y="772"/>
                  </a:lnTo>
                  <a:lnTo>
                    <a:pt x="160" y="772"/>
                  </a:lnTo>
                  <a:lnTo>
                    <a:pt x="160" y="773"/>
                  </a:lnTo>
                  <a:lnTo>
                    <a:pt x="159" y="773"/>
                  </a:lnTo>
                  <a:lnTo>
                    <a:pt x="158" y="772"/>
                  </a:lnTo>
                  <a:lnTo>
                    <a:pt x="157" y="771"/>
                  </a:lnTo>
                  <a:lnTo>
                    <a:pt x="156" y="772"/>
                  </a:lnTo>
                  <a:lnTo>
                    <a:pt x="156" y="771"/>
                  </a:lnTo>
                  <a:lnTo>
                    <a:pt x="156" y="770"/>
                  </a:lnTo>
                  <a:lnTo>
                    <a:pt x="155" y="770"/>
                  </a:lnTo>
                  <a:lnTo>
                    <a:pt x="155" y="769"/>
                  </a:lnTo>
                  <a:lnTo>
                    <a:pt x="156" y="768"/>
                  </a:lnTo>
                  <a:lnTo>
                    <a:pt x="155" y="768"/>
                  </a:lnTo>
                  <a:lnTo>
                    <a:pt x="155" y="767"/>
                  </a:lnTo>
                  <a:lnTo>
                    <a:pt x="154" y="766"/>
                  </a:lnTo>
                  <a:lnTo>
                    <a:pt x="154" y="765"/>
                  </a:lnTo>
                  <a:lnTo>
                    <a:pt x="155" y="765"/>
                  </a:lnTo>
                  <a:lnTo>
                    <a:pt x="156" y="765"/>
                  </a:lnTo>
                  <a:lnTo>
                    <a:pt x="155" y="765"/>
                  </a:lnTo>
                  <a:lnTo>
                    <a:pt x="155" y="763"/>
                  </a:lnTo>
                  <a:lnTo>
                    <a:pt x="154" y="762"/>
                  </a:lnTo>
                  <a:lnTo>
                    <a:pt x="154" y="761"/>
                  </a:lnTo>
                  <a:lnTo>
                    <a:pt x="155" y="760"/>
                  </a:lnTo>
                  <a:lnTo>
                    <a:pt x="155" y="759"/>
                  </a:lnTo>
                  <a:lnTo>
                    <a:pt x="154" y="759"/>
                  </a:lnTo>
                  <a:lnTo>
                    <a:pt x="153" y="758"/>
                  </a:lnTo>
                  <a:lnTo>
                    <a:pt x="153" y="757"/>
                  </a:lnTo>
                  <a:lnTo>
                    <a:pt x="153" y="756"/>
                  </a:lnTo>
                  <a:lnTo>
                    <a:pt x="152" y="756"/>
                  </a:lnTo>
                  <a:lnTo>
                    <a:pt x="151" y="756"/>
                  </a:lnTo>
                  <a:lnTo>
                    <a:pt x="151" y="757"/>
                  </a:lnTo>
                  <a:lnTo>
                    <a:pt x="151" y="756"/>
                  </a:lnTo>
                  <a:lnTo>
                    <a:pt x="151" y="755"/>
                  </a:lnTo>
                  <a:lnTo>
                    <a:pt x="150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48" y="756"/>
                  </a:lnTo>
                  <a:lnTo>
                    <a:pt x="148" y="755"/>
                  </a:lnTo>
                  <a:lnTo>
                    <a:pt x="148" y="754"/>
                  </a:lnTo>
                  <a:lnTo>
                    <a:pt x="149" y="754"/>
                  </a:lnTo>
                  <a:lnTo>
                    <a:pt x="149" y="753"/>
                  </a:lnTo>
                  <a:lnTo>
                    <a:pt x="148" y="753"/>
                  </a:lnTo>
                  <a:lnTo>
                    <a:pt x="147" y="753"/>
                  </a:lnTo>
                  <a:lnTo>
                    <a:pt x="147" y="754"/>
                  </a:lnTo>
                  <a:lnTo>
                    <a:pt x="146" y="754"/>
                  </a:lnTo>
                  <a:lnTo>
                    <a:pt x="145" y="753"/>
                  </a:lnTo>
                  <a:lnTo>
                    <a:pt x="145" y="752"/>
                  </a:lnTo>
                  <a:lnTo>
                    <a:pt x="144" y="753"/>
                  </a:lnTo>
                  <a:lnTo>
                    <a:pt x="143" y="752"/>
                  </a:lnTo>
                  <a:lnTo>
                    <a:pt x="143" y="751"/>
                  </a:lnTo>
                  <a:lnTo>
                    <a:pt x="142" y="751"/>
                  </a:lnTo>
                  <a:lnTo>
                    <a:pt x="142" y="750"/>
                  </a:lnTo>
                  <a:lnTo>
                    <a:pt x="143" y="750"/>
                  </a:lnTo>
                  <a:lnTo>
                    <a:pt x="143" y="749"/>
                  </a:lnTo>
                  <a:lnTo>
                    <a:pt x="143" y="748"/>
                  </a:lnTo>
                  <a:lnTo>
                    <a:pt x="142" y="748"/>
                  </a:lnTo>
                  <a:lnTo>
                    <a:pt x="142" y="748"/>
                  </a:lnTo>
                  <a:lnTo>
                    <a:pt x="141" y="748"/>
                  </a:lnTo>
                  <a:lnTo>
                    <a:pt x="140" y="748"/>
                  </a:lnTo>
                  <a:lnTo>
                    <a:pt x="140" y="747"/>
                  </a:lnTo>
                  <a:lnTo>
                    <a:pt x="140" y="746"/>
                  </a:lnTo>
                  <a:lnTo>
                    <a:pt x="140" y="745"/>
                  </a:lnTo>
                  <a:lnTo>
                    <a:pt x="139" y="745"/>
                  </a:lnTo>
                  <a:lnTo>
                    <a:pt x="138" y="744"/>
                  </a:lnTo>
                  <a:lnTo>
                    <a:pt x="137" y="744"/>
                  </a:lnTo>
                  <a:lnTo>
                    <a:pt x="136" y="745"/>
                  </a:lnTo>
                  <a:lnTo>
                    <a:pt x="136" y="747"/>
                  </a:lnTo>
                  <a:lnTo>
                    <a:pt x="135" y="747"/>
                  </a:lnTo>
                  <a:lnTo>
                    <a:pt x="135" y="748"/>
                  </a:lnTo>
                  <a:lnTo>
                    <a:pt x="134" y="748"/>
                  </a:lnTo>
                  <a:lnTo>
                    <a:pt x="133" y="748"/>
                  </a:lnTo>
                  <a:lnTo>
                    <a:pt x="133" y="747"/>
                  </a:lnTo>
                  <a:lnTo>
                    <a:pt x="133" y="746"/>
                  </a:lnTo>
                  <a:lnTo>
                    <a:pt x="133" y="745"/>
                  </a:lnTo>
                  <a:lnTo>
                    <a:pt x="133" y="744"/>
                  </a:lnTo>
                  <a:lnTo>
                    <a:pt x="134" y="744"/>
                  </a:lnTo>
                  <a:lnTo>
                    <a:pt x="134" y="743"/>
                  </a:lnTo>
                  <a:lnTo>
                    <a:pt x="135" y="743"/>
                  </a:lnTo>
                  <a:lnTo>
                    <a:pt x="135" y="742"/>
                  </a:lnTo>
                  <a:lnTo>
                    <a:pt x="134" y="742"/>
                  </a:lnTo>
                  <a:lnTo>
                    <a:pt x="134" y="741"/>
                  </a:lnTo>
                  <a:lnTo>
                    <a:pt x="133" y="741"/>
                  </a:lnTo>
                  <a:lnTo>
                    <a:pt x="133" y="742"/>
                  </a:lnTo>
                  <a:lnTo>
                    <a:pt x="132" y="742"/>
                  </a:lnTo>
                  <a:lnTo>
                    <a:pt x="132" y="741"/>
                  </a:lnTo>
                  <a:lnTo>
                    <a:pt x="132" y="740"/>
                  </a:lnTo>
                  <a:lnTo>
                    <a:pt x="131" y="740"/>
                  </a:lnTo>
                  <a:lnTo>
                    <a:pt x="130" y="740"/>
                  </a:lnTo>
                  <a:lnTo>
                    <a:pt x="129" y="740"/>
                  </a:lnTo>
                  <a:lnTo>
                    <a:pt x="129" y="739"/>
                  </a:lnTo>
                  <a:lnTo>
                    <a:pt x="128" y="739"/>
                  </a:lnTo>
                  <a:lnTo>
                    <a:pt x="128" y="738"/>
                  </a:lnTo>
                  <a:lnTo>
                    <a:pt x="127" y="738"/>
                  </a:lnTo>
                  <a:lnTo>
                    <a:pt x="126" y="738"/>
                  </a:lnTo>
                  <a:lnTo>
                    <a:pt x="126" y="739"/>
                  </a:lnTo>
                  <a:lnTo>
                    <a:pt x="126" y="740"/>
                  </a:lnTo>
                  <a:lnTo>
                    <a:pt x="125" y="741"/>
                  </a:lnTo>
                  <a:lnTo>
                    <a:pt x="124" y="741"/>
                  </a:lnTo>
                  <a:lnTo>
                    <a:pt x="123" y="741"/>
                  </a:lnTo>
                  <a:lnTo>
                    <a:pt x="123" y="740"/>
                  </a:lnTo>
                  <a:lnTo>
                    <a:pt x="123" y="739"/>
                  </a:lnTo>
                  <a:lnTo>
                    <a:pt x="123" y="738"/>
                  </a:lnTo>
                  <a:lnTo>
                    <a:pt x="123" y="737"/>
                  </a:lnTo>
                  <a:lnTo>
                    <a:pt x="124" y="737"/>
                  </a:lnTo>
                  <a:lnTo>
                    <a:pt x="125" y="737"/>
                  </a:lnTo>
                  <a:lnTo>
                    <a:pt x="125" y="736"/>
                  </a:lnTo>
                  <a:lnTo>
                    <a:pt x="125" y="735"/>
                  </a:lnTo>
                  <a:lnTo>
                    <a:pt x="124" y="735"/>
                  </a:lnTo>
                  <a:lnTo>
                    <a:pt x="124" y="736"/>
                  </a:lnTo>
                  <a:lnTo>
                    <a:pt x="123" y="736"/>
                  </a:lnTo>
                  <a:lnTo>
                    <a:pt x="123" y="735"/>
                  </a:lnTo>
                  <a:lnTo>
                    <a:pt x="123" y="734"/>
                  </a:lnTo>
                  <a:lnTo>
                    <a:pt x="122" y="734"/>
                  </a:lnTo>
                  <a:lnTo>
                    <a:pt x="122" y="733"/>
                  </a:lnTo>
                  <a:lnTo>
                    <a:pt x="122" y="734"/>
                  </a:lnTo>
                  <a:lnTo>
                    <a:pt x="121" y="734"/>
                  </a:lnTo>
                  <a:lnTo>
                    <a:pt x="121" y="733"/>
                  </a:lnTo>
                  <a:lnTo>
                    <a:pt x="120" y="733"/>
                  </a:lnTo>
                  <a:lnTo>
                    <a:pt x="119" y="732"/>
                  </a:lnTo>
                  <a:lnTo>
                    <a:pt x="118" y="732"/>
                  </a:lnTo>
                  <a:lnTo>
                    <a:pt x="118" y="733"/>
                  </a:lnTo>
                  <a:lnTo>
                    <a:pt x="117" y="733"/>
                  </a:lnTo>
                  <a:lnTo>
                    <a:pt x="116" y="733"/>
                  </a:lnTo>
                  <a:lnTo>
                    <a:pt x="115" y="733"/>
                  </a:lnTo>
                  <a:lnTo>
                    <a:pt x="115" y="732"/>
                  </a:lnTo>
                  <a:lnTo>
                    <a:pt x="114" y="732"/>
                  </a:lnTo>
                  <a:lnTo>
                    <a:pt x="114" y="731"/>
                  </a:lnTo>
                  <a:lnTo>
                    <a:pt x="114" y="730"/>
                  </a:lnTo>
                  <a:lnTo>
                    <a:pt x="115" y="730"/>
                  </a:lnTo>
                  <a:lnTo>
                    <a:pt x="115" y="729"/>
                  </a:lnTo>
                  <a:lnTo>
                    <a:pt x="116" y="729"/>
                  </a:lnTo>
                  <a:lnTo>
                    <a:pt x="116" y="728"/>
                  </a:lnTo>
                  <a:lnTo>
                    <a:pt x="116" y="727"/>
                  </a:lnTo>
                  <a:lnTo>
                    <a:pt x="115" y="727"/>
                  </a:lnTo>
                  <a:lnTo>
                    <a:pt x="115" y="726"/>
                  </a:lnTo>
                  <a:lnTo>
                    <a:pt x="114" y="726"/>
                  </a:lnTo>
                  <a:lnTo>
                    <a:pt x="113" y="726"/>
                  </a:lnTo>
                  <a:lnTo>
                    <a:pt x="112" y="726"/>
                  </a:lnTo>
                  <a:lnTo>
                    <a:pt x="111" y="726"/>
                  </a:lnTo>
                  <a:lnTo>
                    <a:pt x="111" y="725"/>
                  </a:lnTo>
                  <a:lnTo>
                    <a:pt x="111" y="724"/>
                  </a:lnTo>
                  <a:lnTo>
                    <a:pt x="111" y="723"/>
                  </a:lnTo>
                  <a:lnTo>
                    <a:pt x="111" y="722"/>
                  </a:lnTo>
                  <a:lnTo>
                    <a:pt x="111" y="721"/>
                  </a:lnTo>
                  <a:lnTo>
                    <a:pt x="110" y="721"/>
                  </a:lnTo>
                  <a:lnTo>
                    <a:pt x="109" y="721"/>
                  </a:lnTo>
                  <a:lnTo>
                    <a:pt x="108" y="721"/>
                  </a:lnTo>
                  <a:lnTo>
                    <a:pt x="107" y="721"/>
                  </a:lnTo>
                  <a:lnTo>
                    <a:pt x="107" y="720"/>
                  </a:lnTo>
                  <a:lnTo>
                    <a:pt x="106" y="720"/>
                  </a:lnTo>
                  <a:lnTo>
                    <a:pt x="106" y="719"/>
                  </a:lnTo>
                  <a:lnTo>
                    <a:pt x="106" y="718"/>
                  </a:lnTo>
                  <a:lnTo>
                    <a:pt x="105" y="717"/>
                  </a:lnTo>
                  <a:lnTo>
                    <a:pt x="105" y="716"/>
                  </a:lnTo>
                  <a:lnTo>
                    <a:pt x="104" y="716"/>
                  </a:lnTo>
                  <a:lnTo>
                    <a:pt x="103" y="715"/>
                  </a:lnTo>
                  <a:lnTo>
                    <a:pt x="102" y="715"/>
                  </a:lnTo>
                  <a:lnTo>
                    <a:pt x="101" y="715"/>
                  </a:lnTo>
                  <a:lnTo>
                    <a:pt x="101" y="716"/>
                  </a:lnTo>
                  <a:lnTo>
                    <a:pt x="102" y="717"/>
                  </a:lnTo>
                  <a:lnTo>
                    <a:pt x="103" y="717"/>
                  </a:lnTo>
                  <a:lnTo>
                    <a:pt x="104" y="718"/>
                  </a:lnTo>
                  <a:lnTo>
                    <a:pt x="104" y="719"/>
                  </a:lnTo>
                  <a:lnTo>
                    <a:pt x="104" y="720"/>
                  </a:lnTo>
                  <a:lnTo>
                    <a:pt x="104" y="721"/>
                  </a:lnTo>
                  <a:lnTo>
                    <a:pt x="103" y="721"/>
                  </a:lnTo>
                  <a:lnTo>
                    <a:pt x="103" y="722"/>
                  </a:lnTo>
                  <a:lnTo>
                    <a:pt x="102" y="722"/>
                  </a:lnTo>
                  <a:lnTo>
                    <a:pt x="101" y="722"/>
                  </a:lnTo>
                  <a:lnTo>
                    <a:pt x="100" y="722"/>
                  </a:lnTo>
                  <a:lnTo>
                    <a:pt x="99" y="722"/>
                  </a:lnTo>
                  <a:lnTo>
                    <a:pt x="98" y="722"/>
                  </a:lnTo>
                  <a:lnTo>
                    <a:pt x="98" y="721"/>
                  </a:lnTo>
                  <a:lnTo>
                    <a:pt x="97" y="721"/>
                  </a:lnTo>
                  <a:lnTo>
                    <a:pt x="97" y="720"/>
                  </a:lnTo>
                  <a:lnTo>
                    <a:pt x="96" y="720"/>
                  </a:lnTo>
                  <a:lnTo>
                    <a:pt x="96" y="719"/>
                  </a:lnTo>
                  <a:lnTo>
                    <a:pt x="96" y="718"/>
                  </a:lnTo>
                  <a:lnTo>
                    <a:pt x="97" y="718"/>
                  </a:lnTo>
                  <a:lnTo>
                    <a:pt x="97" y="717"/>
                  </a:lnTo>
                  <a:lnTo>
                    <a:pt x="97" y="716"/>
                  </a:lnTo>
                  <a:lnTo>
                    <a:pt x="96" y="716"/>
                  </a:lnTo>
                  <a:lnTo>
                    <a:pt x="96" y="715"/>
                  </a:lnTo>
                  <a:lnTo>
                    <a:pt x="96" y="716"/>
                  </a:lnTo>
                  <a:lnTo>
                    <a:pt x="95" y="716"/>
                  </a:lnTo>
                  <a:lnTo>
                    <a:pt x="94" y="716"/>
                  </a:lnTo>
                  <a:lnTo>
                    <a:pt x="93" y="716"/>
                  </a:lnTo>
                  <a:lnTo>
                    <a:pt x="93" y="715"/>
                  </a:lnTo>
                  <a:lnTo>
                    <a:pt x="92" y="715"/>
                  </a:lnTo>
                  <a:lnTo>
                    <a:pt x="92" y="714"/>
                  </a:lnTo>
                  <a:lnTo>
                    <a:pt x="91" y="713"/>
                  </a:lnTo>
                  <a:lnTo>
                    <a:pt x="90" y="713"/>
                  </a:lnTo>
                  <a:lnTo>
                    <a:pt x="90" y="714"/>
                  </a:lnTo>
                  <a:lnTo>
                    <a:pt x="89" y="714"/>
                  </a:lnTo>
                  <a:lnTo>
                    <a:pt x="88" y="714"/>
                  </a:lnTo>
                  <a:lnTo>
                    <a:pt x="87" y="714"/>
                  </a:lnTo>
                  <a:lnTo>
                    <a:pt x="86" y="713"/>
                  </a:lnTo>
                  <a:lnTo>
                    <a:pt x="86" y="712"/>
                  </a:lnTo>
                  <a:lnTo>
                    <a:pt x="86" y="711"/>
                  </a:lnTo>
                  <a:lnTo>
                    <a:pt x="87" y="711"/>
                  </a:lnTo>
                  <a:lnTo>
                    <a:pt x="87" y="710"/>
                  </a:lnTo>
                  <a:lnTo>
                    <a:pt x="88" y="710"/>
                  </a:lnTo>
                  <a:lnTo>
                    <a:pt x="88" y="709"/>
                  </a:lnTo>
                  <a:lnTo>
                    <a:pt x="88" y="708"/>
                  </a:lnTo>
                  <a:lnTo>
                    <a:pt x="87" y="708"/>
                  </a:lnTo>
                  <a:lnTo>
                    <a:pt x="86" y="708"/>
                  </a:lnTo>
                  <a:lnTo>
                    <a:pt x="85" y="707"/>
                  </a:lnTo>
                  <a:lnTo>
                    <a:pt x="84" y="707"/>
                  </a:lnTo>
                  <a:lnTo>
                    <a:pt x="84" y="706"/>
                  </a:lnTo>
                  <a:lnTo>
                    <a:pt x="84" y="705"/>
                  </a:lnTo>
                  <a:lnTo>
                    <a:pt x="83" y="705"/>
                  </a:lnTo>
                  <a:lnTo>
                    <a:pt x="83" y="704"/>
                  </a:lnTo>
                  <a:lnTo>
                    <a:pt x="82" y="704"/>
                  </a:lnTo>
                  <a:lnTo>
                    <a:pt x="81" y="703"/>
                  </a:lnTo>
                  <a:lnTo>
                    <a:pt x="80" y="703"/>
                  </a:lnTo>
                  <a:lnTo>
                    <a:pt x="80" y="702"/>
                  </a:lnTo>
                  <a:lnTo>
                    <a:pt x="79" y="702"/>
                  </a:lnTo>
                  <a:lnTo>
                    <a:pt x="79" y="701"/>
                  </a:lnTo>
                  <a:lnTo>
                    <a:pt x="78" y="701"/>
                  </a:lnTo>
                  <a:lnTo>
                    <a:pt x="78" y="700"/>
                  </a:lnTo>
                  <a:lnTo>
                    <a:pt x="78" y="699"/>
                  </a:lnTo>
                  <a:lnTo>
                    <a:pt x="77" y="699"/>
                  </a:lnTo>
                  <a:lnTo>
                    <a:pt x="77" y="698"/>
                  </a:lnTo>
                  <a:lnTo>
                    <a:pt x="77" y="697"/>
                  </a:lnTo>
                  <a:lnTo>
                    <a:pt x="76" y="696"/>
                  </a:lnTo>
                  <a:lnTo>
                    <a:pt x="76" y="695"/>
                  </a:lnTo>
                  <a:lnTo>
                    <a:pt x="76" y="694"/>
                  </a:lnTo>
                  <a:lnTo>
                    <a:pt x="76" y="693"/>
                  </a:lnTo>
                  <a:lnTo>
                    <a:pt x="76" y="693"/>
                  </a:lnTo>
                  <a:lnTo>
                    <a:pt x="76" y="692"/>
                  </a:lnTo>
                  <a:lnTo>
                    <a:pt x="75" y="692"/>
                  </a:lnTo>
                  <a:lnTo>
                    <a:pt x="75" y="691"/>
                  </a:lnTo>
                  <a:lnTo>
                    <a:pt x="74" y="691"/>
                  </a:lnTo>
                  <a:lnTo>
                    <a:pt x="73" y="691"/>
                  </a:lnTo>
                  <a:lnTo>
                    <a:pt x="72" y="691"/>
                  </a:lnTo>
                  <a:lnTo>
                    <a:pt x="71" y="691"/>
                  </a:lnTo>
                  <a:lnTo>
                    <a:pt x="70" y="690"/>
                  </a:lnTo>
                  <a:lnTo>
                    <a:pt x="69" y="690"/>
                  </a:lnTo>
                  <a:lnTo>
                    <a:pt x="69" y="689"/>
                  </a:lnTo>
                  <a:lnTo>
                    <a:pt x="69" y="689"/>
                  </a:lnTo>
                  <a:lnTo>
                    <a:pt x="68" y="689"/>
                  </a:lnTo>
                  <a:lnTo>
                    <a:pt x="68" y="688"/>
                  </a:lnTo>
                  <a:lnTo>
                    <a:pt x="67" y="688"/>
                  </a:lnTo>
                  <a:lnTo>
                    <a:pt x="67" y="687"/>
                  </a:lnTo>
                  <a:lnTo>
                    <a:pt x="66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3" y="686"/>
                  </a:lnTo>
                  <a:lnTo>
                    <a:pt x="62" y="685"/>
                  </a:lnTo>
                  <a:lnTo>
                    <a:pt x="62" y="684"/>
                  </a:lnTo>
                  <a:lnTo>
                    <a:pt x="61" y="684"/>
                  </a:lnTo>
                  <a:lnTo>
                    <a:pt x="61" y="683"/>
                  </a:lnTo>
                  <a:lnTo>
                    <a:pt x="60" y="682"/>
                  </a:lnTo>
                  <a:lnTo>
                    <a:pt x="61" y="681"/>
                  </a:lnTo>
                  <a:lnTo>
                    <a:pt x="60" y="680"/>
                  </a:lnTo>
                  <a:lnTo>
                    <a:pt x="60" y="679"/>
                  </a:lnTo>
                  <a:lnTo>
                    <a:pt x="59" y="678"/>
                  </a:lnTo>
                  <a:lnTo>
                    <a:pt x="59" y="677"/>
                  </a:lnTo>
                  <a:lnTo>
                    <a:pt x="59" y="676"/>
                  </a:lnTo>
                  <a:lnTo>
                    <a:pt x="59" y="675"/>
                  </a:lnTo>
                  <a:lnTo>
                    <a:pt x="60" y="675"/>
                  </a:lnTo>
                  <a:lnTo>
                    <a:pt x="60" y="674"/>
                  </a:lnTo>
                  <a:lnTo>
                    <a:pt x="61" y="674"/>
                  </a:lnTo>
                  <a:lnTo>
                    <a:pt x="61" y="673"/>
                  </a:lnTo>
                  <a:lnTo>
                    <a:pt x="61" y="672"/>
                  </a:lnTo>
                  <a:lnTo>
                    <a:pt x="60" y="672"/>
                  </a:lnTo>
                  <a:lnTo>
                    <a:pt x="60" y="671"/>
                  </a:lnTo>
                  <a:lnTo>
                    <a:pt x="60" y="670"/>
                  </a:lnTo>
                  <a:lnTo>
                    <a:pt x="59" y="670"/>
                  </a:lnTo>
                  <a:lnTo>
                    <a:pt x="58" y="669"/>
                  </a:lnTo>
                  <a:lnTo>
                    <a:pt x="57" y="669"/>
                  </a:lnTo>
                  <a:lnTo>
                    <a:pt x="57" y="668"/>
                  </a:lnTo>
                  <a:lnTo>
                    <a:pt x="56" y="667"/>
                  </a:lnTo>
                  <a:lnTo>
                    <a:pt x="55" y="667"/>
                  </a:lnTo>
                  <a:lnTo>
                    <a:pt x="54" y="667"/>
                  </a:lnTo>
                  <a:lnTo>
                    <a:pt x="54" y="668"/>
                  </a:lnTo>
                  <a:lnTo>
                    <a:pt x="54" y="669"/>
                  </a:lnTo>
                  <a:lnTo>
                    <a:pt x="55" y="669"/>
                  </a:lnTo>
                  <a:lnTo>
                    <a:pt x="55" y="670"/>
                  </a:lnTo>
                  <a:lnTo>
                    <a:pt x="55" y="671"/>
                  </a:lnTo>
                  <a:lnTo>
                    <a:pt x="54" y="671"/>
                  </a:lnTo>
                  <a:lnTo>
                    <a:pt x="53" y="671"/>
                  </a:lnTo>
                  <a:lnTo>
                    <a:pt x="52" y="671"/>
                  </a:lnTo>
                  <a:lnTo>
                    <a:pt x="52" y="670"/>
                  </a:lnTo>
                  <a:lnTo>
                    <a:pt x="52" y="669"/>
                  </a:lnTo>
                  <a:lnTo>
                    <a:pt x="52" y="668"/>
                  </a:lnTo>
                  <a:lnTo>
                    <a:pt x="52" y="667"/>
                  </a:lnTo>
                  <a:lnTo>
                    <a:pt x="51" y="667"/>
                  </a:lnTo>
                  <a:lnTo>
                    <a:pt x="51" y="666"/>
                  </a:lnTo>
                  <a:lnTo>
                    <a:pt x="50" y="666"/>
                  </a:lnTo>
                  <a:lnTo>
                    <a:pt x="49" y="666"/>
                  </a:lnTo>
                  <a:lnTo>
                    <a:pt x="48" y="666"/>
                  </a:lnTo>
                  <a:lnTo>
                    <a:pt x="48" y="667"/>
                  </a:lnTo>
                  <a:lnTo>
                    <a:pt x="47" y="667"/>
                  </a:lnTo>
                  <a:lnTo>
                    <a:pt x="46" y="668"/>
                  </a:lnTo>
                  <a:lnTo>
                    <a:pt x="45" y="667"/>
                  </a:lnTo>
                  <a:lnTo>
                    <a:pt x="45" y="666"/>
                  </a:lnTo>
                  <a:lnTo>
                    <a:pt x="45" y="665"/>
                  </a:lnTo>
                  <a:lnTo>
                    <a:pt x="45" y="664"/>
                  </a:lnTo>
                  <a:lnTo>
                    <a:pt x="45" y="663"/>
                  </a:lnTo>
                  <a:lnTo>
                    <a:pt x="44" y="663"/>
                  </a:lnTo>
                  <a:lnTo>
                    <a:pt x="43" y="663"/>
                  </a:lnTo>
                  <a:lnTo>
                    <a:pt x="43" y="662"/>
                  </a:lnTo>
                  <a:lnTo>
                    <a:pt x="42" y="662"/>
                  </a:lnTo>
                  <a:lnTo>
                    <a:pt x="41" y="661"/>
                  </a:lnTo>
                  <a:lnTo>
                    <a:pt x="41" y="660"/>
                  </a:lnTo>
                  <a:lnTo>
                    <a:pt x="42" y="660"/>
                  </a:lnTo>
                  <a:lnTo>
                    <a:pt x="42" y="659"/>
                  </a:lnTo>
                  <a:lnTo>
                    <a:pt x="41" y="657"/>
                  </a:lnTo>
                  <a:lnTo>
                    <a:pt x="41" y="656"/>
                  </a:lnTo>
                  <a:lnTo>
                    <a:pt x="41" y="655"/>
                  </a:lnTo>
                  <a:lnTo>
                    <a:pt x="42" y="654"/>
                  </a:lnTo>
                  <a:lnTo>
                    <a:pt x="41" y="654"/>
                  </a:lnTo>
                  <a:lnTo>
                    <a:pt x="41" y="653"/>
                  </a:lnTo>
                  <a:lnTo>
                    <a:pt x="41" y="652"/>
                  </a:lnTo>
                  <a:lnTo>
                    <a:pt x="40" y="652"/>
                  </a:lnTo>
                  <a:lnTo>
                    <a:pt x="39" y="652"/>
                  </a:lnTo>
                  <a:lnTo>
                    <a:pt x="38" y="652"/>
                  </a:lnTo>
                  <a:lnTo>
                    <a:pt x="37" y="652"/>
                  </a:lnTo>
                  <a:lnTo>
                    <a:pt x="36" y="652"/>
                  </a:lnTo>
                  <a:lnTo>
                    <a:pt x="35" y="652"/>
                  </a:lnTo>
                  <a:lnTo>
                    <a:pt x="34" y="652"/>
                  </a:lnTo>
                  <a:lnTo>
                    <a:pt x="33" y="652"/>
                  </a:lnTo>
                  <a:lnTo>
                    <a:pt x="32" y="652"/>
                  </a:lnTo>
                  <a:lnTo>
                    <a:pt x="31" y="653"/>
                  </a:lnTo>
                  <a:lnTo>
                    <a:pt x="30" y="652"/>
                  </a:lnTo>
                  <a:lnTo>
                    <a:pt x="28" y="651"/>
                  </a:lnTo>
                  <a:lnTo>
                    <a:pt x="28" y="650"/>
                  </a:lnTo>
                  <a:lnTo>
                    <a:pt x="28" y="649"/>
                  </a:lnTo>
                  <a:lnTo>
                    <a:pt x="28" y="648"/>
                  </a:lnTo>
                  <a:lnTo>
                    <a:pt x="28" y="647"/>
                  </a:lnTo>
                  <a:lnTo>
                    <a:pt x="28" y="646"/>
                  </a:lnTo>
                  <a:lnTo>
                    <a:pt x="28" y="645"/>
                  </a:lnTo>
                  <a:lnTo>
                    <a:pt x="28" y="644"/>
                  </a:lnTo>
                  <a:lnTo>
                    <a:pt x="29" y="644"/>
                  </a:lnTo>
                  <a:lnTo>
                    <a:pt x="30" y="644"/>
                  </a:lnTo>
                  <a:lnTo>
                    <a:pt x="31" y="644"/>
                  </a:lnTo>
                  <a:lnTo>
                    <a:pt x="32" y="644"/>
                  </a:lnTo>
                  <a:lnTo>
                    <a:pt x="33" y="643"/>
                  </a:lnTo>
                  <a:lnTo>
                    <a:pt x="34" y="643"/>
                  </a:lnTo>
                  <a:lnTo>
                    <a:pt x="33" y="643"/>
                  </a:lnTo>
                  <a:lnTo>
                    <a:pt x="34" y="643"/>
                  </a:lnTo>
                  <a:lnTo>
                    <a:pt x="34" y="642"/>
                  </a:lnTo>
                  <a:lnTo>
                    <a:pt x="34" y="643"/>
                  </a:lnTo>
                  <a:lnTo>
                    <a:pt x="34" y="642"/>
                  </a:lnTo>
                  <a:lnTo>
                    <a:pt x="35" y="642"/>
                  </a:lnTo>
                  <a:lnTo>
                    <a:pt x="36" y="642"/>
                  </a:lnTo>
                  <a:lnTo>
                    <a:pt x="37" y="642"/>
                  </a:lnTo>
                  <a:lnTo>
                    <a:pt x="38" y="642"/>
                  </a:lnTo>
                  <a:lnTo>
                    <a:pt x="38" y="641"/>
                  </a:lnTo>
                  <a:lnTo>
                    <a:pt x="38" y="642"/>
                  </a:lnTo>
                  <a:lnTo>
                    <a:pt x="39" y="642"/>
                  </a:lnTo>
                  <a:lnTo>
                    <a:pt x="39" y="641"/>
                  </a:lnTo>
                  <a:lnTo>
                    <a:pt x="40" y="641"/>
                  </a:lnTo>
                  <a:lnTo>
                    <a:pt x="40" y="640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0" y="639"/>
                  </a:lnTo>
                  <a:lnTo>
                    <a:pt x="40" y="638"/>
                  </a:lnTo>
                  <a:lnTo>
                    <a:pt x="41" y="638"/>
                  </a:lnTo>
                  <a:lnTo>
                    <a:pt x="41" y="637"/>
                  </a:lnTo>
                  <a:lnTo>
                    <a:pt x="41" y="636"/>
                  </a:lnTo>
                  <a:lnTo>
                    <a:pt x="40" y="636"/>
                  </a:lnTo>
                  <a:lnTo>
                    <a:pt x="40" y="635"/>
                  </a:lnTo>
                  <a:lnTo>
                    <a:pt x="41" y="635"/>
                  </a:lnTo>
                  <a:lnTo>
                    <a:pt x="41" y="634"/>
                  </a:lnTo>
                  <a:lnTo>
                    <a:pt x="41" y="633"/>
                  </a:lnTo>
                  <a:lnTo>
                    <a:pt x="42" y="632"/>
                  </a:lnTo>
                  <a:lnTo>
                    <a:pt x="42" y="631"/>
                  </a:lnTo>
                  <a:lnTo>
                    <a:pt x="43" y="631"/>
                  </a:lnTo>
                  <a:lnTo>
                    <a:pt x="43" y="630"/>
                  </a:lnTo>
                  <a:lnTo>
                    <a:pt x="43" y="629"/>
                  </a:lnTo>
                  <a:lnTo>
                    <a:pt x="44" y="629"/>
                  </a:lnTo>
                  <a:lnTo>
                    <a:pt x="44" y="628"/>
                  </a:lnTo>
                  <a:lnTo>
                    <a:pt x="44" y="627"/>
                  </a:lnTo>
                  <a:lnTo>
                    <a:pt x="45" y="627"/>
                  </a:lnTo>
                  <a:lnTo>
                    <a:pt x="45" y="626"/>
                  </a:lnTo>
                  <a:lnTo>
                    <a:pt x="46" y="626"/>
                  </a:lnTo>
                  <a:lnTo>
                    <a:pt x="46" y="625"/>
                  </a:lnTo>
                  <a:lnTo>
                    <a:pt x="47" y="625"/>
                  </a:lnTo>
                  <a:lnTo>
                    <a:pt x="48" y="624"/>
                  </a:lnTo>
                  <a:lnTo>
                    <a:pt x="49" y="624"/>
                  </a:lnTo>
                  <a:lnTo>
                    <a:pt x="49" y="623"/>
                  </a:lnTo>
                  <a:lnTo>
                    <a:pt x="49" y="622"/>
                  </a:lnTo>
                  <a:lnTo>
                    <a:pt x="50" y="622"/>
                  </a:lnTo>
                  <a:lnTo>
                    <a:pt x="50" y="621"/>
                  </a:lnTo>
                  <a:lnTo>
                    <a:pt x="51" y="621"/>
                  </a:lnTo>
                  <a:lnTo>
                    <a:pt x="51" y="621"/>
                  </a:lnTo>
                  <a:lnTo>
                    <a:pt x="52" y="621"/>
                  </a:lnTo>
                  <a:lnTo>
                    <a:pt x="53" y="621"/>
                  </a:lnTo>
                  <a:lnTo>
                    <a:pt x="54" y="621"/>
                  </a:lnTo>
                  <a:lnTo>
                    <a:pt x="54" y="620"/>
                  </a:lnTo>
                  <a:lnTo>
                    <a:pt x="54" y="619"/>
                  </a:lnTo>
                  <a:lnTo>
                    <a:pt x="54" y="618"/>
                  </a:lnTo>
                  <a:lnTo>
                    <a:pt x="54" y="617"/>
                  </a:lnTo>
                  <a:lnTo>
                    <a:pt x="55" y="616"/>
                  </a:lnTo>
                  <a:lnTo>
                    <a:pt x="55" y="615"/>
                  </a:lnTo>
                  <a:lnTo>
                    <a:pt x="55" y="614"/>
                  </a:lnTo>
                  <a:lnTo>
                    <a:pt x="55" y="613"/>
                  </a:lnTo>
                  <a:lnTo>
                    <a:pt x="55" y="612"/>
                  </a:lnTo>
                  <a:lnTo>
                    <a:pt x="54" y="611"/>
                  </a:lnTo>
                  <a:lnTo>
                    <a:pt x="55" y="611"/>
                  </a:lnTo>
                  <a:lnTo>
                    <a:pt x="55" y="610"/>
                  </a:lnTo>
                  <a:lnTo>
                    <a:pt x="55" y="609"/>
                  </a:lnTo>
                  <a:lnTo>
                    <a:pt x="55" y="608"/>
                  </a:lnTo>
                  <a:lnTo>
                    <a:pt x="55" y="607"/>
                  </a:lnTo>
                  <a:lnTo>
                    <a:pt x="56" y="607"/>
                  </a:lnTo>
                  <a:lnTo>
                    <a:pt x="56" y="606"/>
                  </a:lnTo>
                  <a:lnTo>
                    <a:pt x="57" y="606"/>
                  </a:lnTo>
                  <a:lnTo>
                    <a:pt x="57" y="605"/>
                  </a:lnTo>
                  <a:lnTo>
                    <a:pt x="57" y="604"/>
                  </a:lnTo>
                  <a:lnTo>
                    <a:pt x="57" y="603"/>
                  </a:lnTo>
                  <a:lnTo>
                    <a:pt x="58" y="603"/>
                  </a:lnTo>
                  <a:lnTo>
                    <a:pt x="58" y="602"/>
                  </a:lnTo>
                  <a:lnTo>
                    <a:pt x="58" y="601"/>
                  </a:lnTo>
                  <a:lnTo>
                    <a:pt x="59" y="601"/>
                  </a:lnTo>
                  <a:lnTo>
                    <a:pt x="60" y="601"/>
                  </a:lnTo>
                  <a:lnTo>
                    <a:pt x="61" y="601"/>
                  </a:lnTo>
                  <a:lnTo>
                    <a:pt x="62" y="601"/>
                  </a:lnTo>
                  <a:lnTo>
                    <a:pt x="63" y="600"/>
                  </a:lnTo>
                  <a:lnTo>
                    <a:pt x="64" y="599"/>
                  </a:lnTo>
                  <a:lnTo>
                    <a:pt x="65" y="598"/>
                  </a:lnTo>
                  <a:lnTo>
                    <a:pt x="66" y="599"/>
                  </a:lnTo>
                  <a:lnTo>
                    <a:pt x="66" y="598"/>
                  </a:lnTo>
                  <a:lnTo>
                    <a:pt x="66" y="597"/>
                  </a:lnTo>
                  <a:lnTo>
                    <a:pt x="67" y="597"/>
                  </a:lnTo>
                  <a:lnTo>
                    <a:pt x="67" y="596"/>
                  </a:lnTo>
                  <a:lnTo>
                    <a:pt x="66" y="596"/>
                  </a:lnTo>
                  <a:lnTo>
                    <a:pt x="66" y="595"/>
                  </a:lnTo>
                  <a:lnTo>
                    <a:pt x="66" y="594"/>
                  </a:lnTo>
                  <a:lnTo>
                    <a:pt x="66" y="593"/>
                  </a:lnTo>
                  <a:lnTo>
                    <a:pt x="66" y="592"/>
                  </a:lnTo>
                  <a:lnTo>
                    <a:pt x="67" y="592"/>
                  </a:lnTo>
                  <a:lnTo>
                    <a:pt x="67" y="591"/>
                  </a:lnTo>
                  <a:lnTo>
                    <a:pt x="67" y="590"/>
                  </a:lnTo>
                  <a:lnTo>
                    <a:pt x="68" y="590"/>
                  </a:lnTo>
                  <a:lnTo>
                    <a:pt x="68" y="589"/>
                  </a:lnTo>
                  <a:lnTo>
                    <a:pt x="69" y="589"/>
                  </a:lnTo>
                  <a:lnTo>
                    <a:pt x="69" y="588"/>
                  </a:lnTo>
                  <a:lnTo>
                    <a:pt x="69" y="588"/>
                  </a:lnTo>
                  <a:lnTo>
                    <a:pt x="69" y="587"/>
                  </a:lnTo>
                  <a:lnTo>
                    <a:pt x="70" y="586"/>
                  </a:lnTo>
                  <a:lnTo>
                    <a:pt x="70" y="585"/>
                  </a:lnTo>
                  <a:lnTo>
                    <a:pt x="70" y="584"/>
                  </a:lnTo>
                  <a:lnTo>
                    <a:pt x="70" y="583"/>
                  </a:lnTo>
                  <a:lnTo>
                    <a:pt x="70" y="582"/>
                  </a:lnTo>
                  <a:lnTo>
                    <a:pt x="70" y="581"/>
                  </a:lnTo>
                  <a:lnTo>
                    <a:pt x="70" y="580"/>
                  </a:lnTo>
                  <a:lnTo>
                    <a:pt x="70" y="579"/>
                  </a:lnTo>
                  <a:lnTo>
                    <a:pt x="70" y="578"/>
                  </a:lnTo>
                  <a:lnTo>
                    <a:pt x="70" y="577"/>
                  </a:lnTo>
                  <a:lnTo>
                    <a:pt x="70" y="576"/>
                  </a:lnTo>
                  <a:lnTo>
                    <a:pt x="69" y="576"/>
                  </a:lnTo>
                  <a:lnTo>
                    <a:pt x="70" y="575"/>
                  </a:lnTo>
                  <a:lnTo>
                    <a:pt x="70" y="574"/>
                  </a:lnTo>
                  <a:lnTo>
                    <a:pt x="69" y="574"/>
                  </a:lnTo>
                  <a:lnTo>
                    <a:pt x="70" y="573"/>
                  </a:lnTo>
                  <a:lnTo>
                    <a:pt x="69" y="573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69"/>
                  </a:lnTo>
                  <a:lnTo>
                    <a:pt x="68" y="568"/>
                  </a:lnTo>
                  <a:lnTo>
                    <a:pt x="69" y="567"/>
                  </a:lnTo>
                  <a:lnTo>
                    <a:pt x="69" y="566"/>
                  </a:lnTo>
                  <a:lnTo>
                    <a:pt x="69" y="565"/>
                  </a:lnTo>
                  <a:lnTo>
                    <a:pt x="70" y="565"/>
                  </a:lnTo>
                  <a:lnTo>
                    <a:pt x="70" y="564"/>
                  </a:lnTo>
                  <a:lnTo>
                    <a:pt x="71" y="563"/>
                  </a:lnTo>
                  <a:lnTo>
                    <a:pt x="72" y="562"/>
                  </a:lnTo>
                  <a:lnTo>
                    <a:pt x="72" y="561"/>
                  </a:lnTo>
                  <a:lnTo>
                    <a:pt x="72" y="560"/>
                  </a:lnTo>
                  <a:lnTo>
                    <a:pt x="72" y="559"/>
                  </a:lnTo>
                  <a:lnTo>
                    <a:pt x="73" y="559"/>
                  </a:lnTo>
                  <a:lnTo>
                    <a:pt x="72" y="559"/>
                  </a:lnTo>
                  <a:lnTo>
                    <a:pt x="73" y="558"/>
                  </a:lnTo>
                  <a:lnTo>
                    <a:pt x="74" y="557"/>
                  </a:lnTo>
                  <a:lnTo>
                    <a:pt x="75" y="557"/>
                  </a:lnTo>
                  <a:lnTo>
                    <a:pt x="76" y="557"/>
                  </a:lnTo>
                  <a:lnTo>
                    <a:pt x="77" y="557"/>
                  </a:lnTo>
                  <a:lnTo>
                    <a:pt x="77" y="556"/>
                  </a:lnTo>
                  <a:lnTo>
                    <a:pt x="78" y="556"/>
                  </a:lnTo>
                  <a:lnTo>
                    <a:pt x="79" y="556"/>
                  </a:lnTo>
                  <a:lnTo>
                    <a:pt x="79" y="555"/>
                  </a:lnTo>
                  <a:lnTo>
                    <a:pt x="80" y="554"/>
                  </a:lnTo>
                  <a:lnTo>
                    <a:pt x="80" y="553"/>
                  </a:lnTo>
                  <a:lnTo>
                    <a:pt x="80" y="552"/>
                  </a:lnTo>
                  <a:lnTo>
                    <a:pt x="81" y="552"/>
                  </a:lnTo>
                  <a:lnTo>
                    <a:pt x="81" y="551"/>
                  </a:lnTo>
                  <a:lnTo>
                    <a:pt x="81" y="550"/>
                  </a:lnTo>
                  <a:lnTo>
                    <a:pt x="82" y="550"/>
                  </a:lnTo>
                  <a:lnTo>
                    <a:pt x="82" y="549"/>
                  </a:lnTo>
                  <a:lnTo>
                    <a:pt x="82" y="549"/>
                  </a:lnTo>
                  <a:lnTo>
                    <a:pt x="83" y="549"/>
                  </a:lnTo>
                  <a:lnTo>
                    <a:pt x="83" y="548"/>
                  </a:lnTo>
                  <a:lnTo>
                    <a:pt x="84" y="548"/>
                  </a:lnTo>
                  <a:lnTo>
                    <a:pt x="84" y="547"/>
                  </a:lnTo>
                  <a:lnTo>
                    <a:pt x="85" y="547"/>
                  </a:lnTo>
                  <a:lnTo>
                    <a:pt x="86" y="546"/>
                  </a:lnTo>
                  <a:lnTo>
                    <a:pt x="86" y="545"/>
                  </a:lnTo>
                  <a:lnTo>
                    <a:pt x="87" y="545"/>
                  </a:lnTo>
                  <a:lnTo>
                    <a:pt x="87" y="544"/>
                  </a:lnTo>
                  <a:lnTo>
                    <a:pt x="87" y="543"/>
                  </a:lnTo>
                  <a:lnTo>
                    <a:pt x="88" y="542"/>
                  </a:lnTo>
                  <a:lnTo>
                    <a:pt x="89" y="541"/>
                  </a:lnTo>
                  <a:lnTo>
                    <a:pt x="91" y="539"/>
                  </a:lnTo>
                  <a:lnTo>
                    <a:pt x="92" y="538"/>
                  </a:lnTo>
                  <a:lnTo>
                    <a:pt x="93" y="537"/>
                  </a:lnTo>
                  <a:lnTo>
                    <a:pt x="95" y="535"/>
                  </a:lnTo>
                  <a:lnTo>
                    <a:pt x="96" y="535"/>
                  </a:lnTo>
                  <a:lnTo>
                    <a:pt x="97" y="535"/>
                  </a:lnTo>
                  <a:lnTo>
                    <a:pt x="99" y="534"/>
                  </a:lnTo>
                  <a:lnTo>
                    <a:pt x="100" y="534"/>
                  </a:lnTo>
                  <a:lnTo>
                    <a:pt x="102" y="532"/>
                  </a:lnTo>
                  <a:lnTo>
                    <a:pt x="103" y="531"/>
                  </a:lnTo>
                  <a:lnTo>
                    <a:pt x="104" y="531"/>
                  </a:lnTo>
                  <a:lnTo>
                    <a:pt x="104" y="530"/>
                  </a:lnTo>
                  <a:lnTo>
                    <a:pt x="112" y="525"/>
                  </a:lnTo>
                  <a:lnTo>
                    <a:pt x="115" y="522"/>
                  </a:lnTo>
                  <a:lnTo>
                    <a:pt x="116" y="522"/>
                  </a:lnTo>
                  <a:lnTo>
                    <a:pt x="119" y="520"/>
                  </a:lnTo>
                  <a:lnTo>
                    <a:pt x="120" y="519"/>
                  </a:lnTo>
                  <a:lnTo>
                    <a:pt x="122" y="518"/>
                  </a:lnTo>
                  <a:lnTo>
                    <a:pt x="123" y="517"/>
                  </a:lnTo>
                  <a:lnTo>
                    <a:pt x="125" y="514"/>
                  </a:lnTo>
                  <a:lnTo>
                    <a:pt x="128" y="511"/>
                  </a:lnTo>
                  <a:lnTo>
                    <a:pt x="131" y="508"/>
                  </a:lnTo>
                  <a:lnTo>
                    <a:pt x="132" y="506"/>
                  </a:lnTo>
                  <a:lnTo>
                    <a:pt x="137" y="501"/>
                  </a:lnTo>
                  <a:lnTo>
                    <a:pt x="139" y="498"/>
                  </a:lnTo>
                  <a:lnTo>
                    <a:pt x="142" y="495"/>
                  </a:lnTo>
                  <a:lnTo>
                    <a:pt x="141" y="495"/>
                  </a:lnTo>
                  <a:lnTo>
                    <a:pt x="140" y="494"/>
                  </a:lnTo>
                  <a:lnTo>
                    <a:pt x="140" y="493"/>
                  </a:lnTo>
                  <a:lnTo>
                    <a:pt x="139" y="493"/>
                  </a:lnTo>
                  <a:lnTo>
                    <a:pt x="139" y="492"/>
                  </a:lnTo>
                  <a:lnTo>
                    <a:pt x="138" y="492"/>
                  </a:lnTo>
                  <a:lnTo>
                    <a:pt x="138" y="491"/>
                  </a:lnTo>
                  <a:lnTo>
                    <a:pt x="138" y="490"/>
                  </a:lnTo>
                  <a:lnTo>
                    <a:pt x="137" y="490"/>
                  </a:lnTo>
                  <a:lnTo>
                    <a:pt x="137" y="491"/>
                  </a:lnTo>
                  <a:lnTo>
                    <a:pt x="136" y="491"/>
                  </a:lnTo>
                  <a:lnTo>
                    <a:pt x="136" y="492"/>
                  </a:lnTo>
                  <a:lnTo>
                    <a:pt x="136" y="491"/>
                  </a:lnTo>
                  <a:lnTo>
                    <a:pt x="135" y="491"/>
                  </a:lnTo>
                  <a:lnTo>
                    <a:pt x="135" y="490"/>
                  </a:lnTo>
                  <a:lnTo>
                    <a:pt x="135" y="489"/>
                  </a:lnTo>
                  <a:lnTo>
                    <a:pt x="134" y="489"/>
                  </a:lnTo>
                  <a:lnTo>
                    <a:pt x="133" y="488"/>
                  </a:lnTo>
                  <a:lnTo>
                    <a:pt x="132" y="488"/>
                  </a:lnTo>
                  <a:lnTo>
                    <a:pt x="131" y="487"/>
                  </a:lnTo>
                  <a:lnTo>
                    <a:pt x="129" y="487"/>
                  </a:lnTo>
                  <a:lnTo>
                    <a:pt x="129" y="488"/>
                  </a:lnTo>
                  <a:lnTo>
                    <a:pt x="128" y="488"/>
                  </a:lnTo>
                  <a:lnTo>
                    <a:pt x="127" y="488"/>
                  </a:lnTo>
                  <a:lnTo>
                    <a:pt x="127" y="487"/>
                  </a:lnTo>
                  <a:lnTo>
                    <a:pt x="126" y="487"/>
                  </a:lnTo>
                  <a:lnTo>
                    <a:pt x="126" y="488"/>
                  </a:lnTo>
                  <a:lnTo>
                    <a:pt x="126" y="487"/>
                  </a:lnTo>
                  <a:lnTo>
                    <a:pt x="125" y="487"/>
                  </a:lnTo>
                  <a:lnTo>
                    <a:pt x="124" y="487"/>
                  </a:lnTo>
                  <a:lnTo>
                    <a:pt x="124" y="486"/>
                  </a:lnTo>
                  <a:lnTo>
                    <a:pt x="124" y="485"/>
                  </a:lnTo>
                  <a:lnTo>
                    <a:pt x="125" y="485"/>
                  </a:lnTo>
                  <a:lnTo>
                    <a:pt x="125" y="484"/>
                  </a:lnTo>
                  <a:lnTo>
                    <a:pt x="126" y="484"/>
                  </a:lnTo>
                  <a:lnTo>
                    <a:pt x="126" y="483"/>
                  </a:lnTo>
                  <a:lnTo>
                    <a:pt x="125" y="483"/>
                  </a:lnTo>
                  <a:lnTo>
                    <a:pt x="124" y="484"/>
                  </a:lnTo>
                  <a:lnTo>
                    <a:pt x="124" y="483"/>
                  </a:lnTo>
                  <a:lnTo>
                    <a:pt x="124" y="482"/>
                  </a:lnTo>
                  <a:lnTo>
                    <a:pt x="125" y="482"/>
                  </a:lnTo>
                  <a:lnTo>
                    <a:pt x="124" y="482"/>
                  </a:lnTo>
                  <a:lnTo>
                    <a:pt x="123" y="482"/>
                  </a:lnTo>
                  <a:lnTo>
                    <a:pt x="122" y="481"/>
                  </a:lnTo>
                  <a:lnTo>
                    <a:pt x="121" y="481"/>
                  </a:lnTo>
                  <a:lnTo>
                    <a:pt x="122" y="480"/>
                  </a:lnTo>
                  <a:lnTo>
                    <a:pt x="122" y="479"/>
                  </a:lnTo>
                  <a:lnTo>
                    <a:pt x="121" y="479"/>
                  </a:lnTo>
                  <a:lnTo>
                    <a:pt x="120" y="479"/>
                  </a:lnTo>
                  <a:lnTo>
                    <a:pt x="120" y="478"/>
                  </a:lnTo>
                  <a:lnTo>
                    <a:pt x="119" y="478"/>
                  </a:lnTo>
                  <a:lnTo>
                    <a:pt x="119" y="477"/>
                  </a:lnTo>
                  <a:lnTo>
                    <a:pt x="120" y="477"/>
                  </a:lnTo>
                  <a:lnTo>
                    <a:pt x="119" y="477"/>
                  </a:lnTo>
                  <a:lnTo>
                    <a:pt x="120" y="477"/>
                  </a:lnTo>
                  <a:lnTo>
                    <a:pt x="120" y="476"/>
                  </a:lnTo>
                  <a:lnTo>
                    <a:pt x="119" y="476"/>
                  </a:lnTo>
                  <a:lnTo>
                    <a:pt x="118" y="475"/>
                  </a:lnTo>
                  <a:lnTo>
                    <a:pt x="118" y="474"/>
                  </a:lnTo>
                  <a:lnTo>
                    <a:pt x="117" y="475"/>
                  </a:lnTo>
                  <a:lnTo>
                    <a:pt x="117" y="474"/>
                  </a:lnTo>
                  <a:lnTo>
                    <a:pt x="116" y="474"/>
                  </a:lnTo>
                  <a:lnTo>
                    <a:pt x="115" y="474"/>
                  </a:lnTo>
                  <a:lnTo>
                    <a:pt x="116" y="474"/>
                  </a:lnTo>
                  <a:lnTo>
                    <a:pt x="115" y="473"/>
                  </a:lnTo>
                  <a:lnTo>
                    <a:pt x="115" y="472"/>
                  </a:lnTo>
                  <a:lnTo>
                    <a:pt x="115" y="471"/>
                  </a:lnTo>
                  <a:lnTo>
                    <a:pt x="115" y="470"/>
                  </a:lnTo>
                  <a:lnTo>
                    <a:pt x="115" y="469"/>
                  </a:lnTo>
                  <a:lnTo>
                    <a:pt x="113" y="467"/>
                  </a:lnTo>
                  <a:lnTo>
                    <a:pt x="113" y="466"/>
                  </a:lnTo>
                  <a:lnTo>
                    <a:pt x="113" y="465"/>
                  </a:lnTo>
                  <a:lnTo>
                    <a:pt x="113" y="464"/>
                  </a:lnTo>
                  <a:lnTo>
                    <a:pt x="113" y="463"/>
                  </a:lnTo>
                  <a:lnTo>
                    <a:pt x="114" y="462"/>
                  </a:lnTo>
                  <a:lnTo>
                    <a:pt x="113" y="461"/>
                  </a:lnTo>
                  <a:lnTo>
                    <a:pt x="114" y="461"/>
                  </a:lnTo>
                  <a:lnTo>
                    <a:pt x="113" y="461"/>
                  </a:lnTo>
                  <a:lnTo>
                    <a:pt x="114" y="460"/>
                  </a:lnTo>
                  <a:lnTo>
                    <a:pt x="113" y="460"/>
                  </a:lnTo>
                  <a:lnTo>
                    <a:pt x="113" y="459"/>
                  </a:lnTo>
                  <a:lnTo>
                    <a:pt x="114" y="458"/>
                  </a:lnTo>
                  <a:lnTo>
                    <a:pt x="114" y="459"/>
                  </a:lnTo>
                  <a:lnTo>
                    <a:pt x="114" y="458"/>
                  </a:lnTo>
                  <a:lnTo>
                    <a:pt x="114" y="457"/>
                  </a:lnTo>
                  <a:lnTo>
                    <a:pt x="113" y="457"/>
                  </a:lnTo>
                  <a:lnTo>
                    <a:pt x="113" y="456"/>
                  </a:lnTo>
                  <a:lnTo>
                    <a:pt x="113" y="455"/>
                  </a:lnTo>
                  <a:lnTo>
                    <a:pt x="113" y="454"/>
                  </a:lnTo>
                  <a:lnTo>
                    <a:pt x="112" y="453"/>
                  </a:lnTo>
                  <a:lnTo>
                    <a:pt x="113" y="453"/>
                  </a:lnTo>
                  <a:lnTo>
                    <a:pt x="113" y="452"/>
                  </a:lnTo>
                  <a:lnTo>
                    <a:pt x="113" y="451"/>
                  </a:lnTo>
                  <a:lnTo>
                    <a:pt x="112" y="451"/>
                  </a:lnTo>
                  <a:lnTo>
                    <a:pt x="112" y="450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8"/>
                  </a:lnTo>
                  <a:lnTo>
                    <a:pt x="110" y="448"/>
                  </a:lnTo>
                  <a:lnTo>
                    <a:pt x="110" y="447"/>
                  </a:lnTo>
                  <a:lnTo>
                    <a:pt x="110" y="446"/>
                  </a:lnTo>
                  <a:lnTo>
                    <a:pt x="109" y="446"/>
                  </a:lnTo>
                  <a:lnTo>
                    <a:pt x="109" y="445"/>
                  </a:lnTo>
                  <a:lnTo>
                    <a:pt x="109" y="444"/>
                  </a:lnTo>
                  <a:lnTo>
                    <a:pt x="108" y="443"/>
                  </a:lnTo>
                  <a:lnTo>
                    <a:pt x="108" y="442"/>
                  </a:lnTo>
                  <a:lnTo>
                    <a:pt x="107" y="442"/>
                  </a:lnTo>
                  <a:lnTo>
                    <a:pt x="106" y="442"/>
                  </a:lnTo>
                  <a:lnTo>
                    <a:pt x="106" y="441"/>
                  </a:lnTo>
                  <a:lnTo>
                    <a:pt x="105" y="441"/>
                  </a:lnTo>
                  <a:lnTo>
                    <a:pt x="105" y="442"/>
                  </a:lnTo>
                  <a:lnTo>
                    <a:pt x="105" y="441"/>
                  </a:lnTo>
                  <a:lnTo>
                    <a:pt x="104" y="441"/>
                  </a:lnTo>
                  <a:lnTo>
                    <a:pt x="104" y="440"/>
                  </a:lnTo>
                  <a:lnTo>
                    <a:pt x="103" y="440"/>
                  </a:lnTo>
                  <a:lnTo>
                    <a:pt x="103" y="439"/>
                  </a:lnTo>
                  <a:lnTo>
                    <a:pt x="103" y="438"/>
                  </a:lnTo>
                  <a:lnTo>
                    <a:pt x="102" y="438"/>
                  </a:lnTo>
                  <a:lnTo>
                    <a:pt x="102" y="437"/>
                  </a:lnTo>
                  <a:lnTo>
                    <a:pt x="102" y="436"/>
                  </a:lnTo>
                  <a:lnTo>
                    <a:pt x="101" y="436"/>
                  </a:lnTo>
                  <a:lnTo>
                    <a:pt x="102" y="436"/>
                  </a:lnTo>
                  <a:lnTo>
                    <a:pt x="102" y="435"/>
                  </a:lnTo>
                  <a:lnTo>
                    <a:pt x="101" y="435"/>
                  </a:lnTo>
                  <a:lnTo>
                    <a:pt x="101" y="434"/>
                  </a:lnTo>
                  <a:lnTo>
                    <a:pt x="102" y="434"/>
                  </a:lnTo>
                  <a:lnTo>
                    <a:pt x="102" y="433"/>
                  </a:lnTo>
                  <a:lnTo>
                    <a:pt x="102" y="432"/>
                  </a:lnTo>
                  <a:lnTo>
                    <a:pt x="102" y="431"/>
                  </a:lnTo>
                  <a:lnTo>
                    <a:pt x="102" y="430"/>
                  </a:lnTo>
                  <a:lnTo>
                    <a:pt x="102" y="429"/>
                  </a:lnTo>
                  <a:lnTo>
                    <a:pt x="103" y="428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0" y="426"/>
                  </a:lnTo>
                  <a:lnTo>
                    <a:pt x="100" y="425"/>
                  </a:lnTo>
                  <a:lnTo>
                    <a:pt x="99" y="425"/>
                  </a:lnTo>
                  <a:lnTo>
                    <a:pt x="99" y="424"/>
                  </a:lnTo>
                  <a:lnTo>
                    <a:pt x="98" y="423"/>
                  </a:lnTo>
                  <a:lnTo>
                    <a:pt x="98" y="422"/>
                  </a:lnTo>
                  <a:lnTo>
                    <a:pt x="99" y="422"/>
                  </a:lnTo>
                  <a:lnTo>
                    <a:pt x="99" y="421"/>
                  </a:lnTo>
                  <a:lnTo>
                    <a:pt x="98" y="421"/>
                  </a:lnTo>
                  <a:lnTo>
                    <a:pt x="97" y="420"/>
                  </a:lnTo>
                  <a:lnTo>
                    <a:pt x="97" y="419"/>
                  </a:lnTo>
                  <a:lnTo>
                    <a:pt x="96" y="419"/>
                  </a:lnTo>
                  <a:lnTo>
                    <a:pt x="95" y="419"/>
                  </a:lnTo>
                  <a:lnTo>
                    <a:pt x="94" y="419"/>
                  </a:lnTo>
                  <a:lnTo>
                    <a:pt x="91" y="419"/>
                  </a:lnTo>
                  <a:lnTo>
                    <a:pt x="91" y="418"/>
                  </a:lnTo>
                  <a:lnTo>
                    <a:pt x="90" y="418"/>
                  </a:lnTo>
                  <a:lnTo>
                    <a:pt x="90" y="417"/>
                  </a:lnTo>
                  <a:lnTo>
                    <a:pt x="89" y="417"/>
                  </a:lnTo>
                  <a:lnTo>
                    <a:pt x="88" y="417"/>
                  </a:lnTo>
                  <a:lnTo>
                    <a:pt x="87" y="417"/>
                  </a:lnTo>
                  <a:lnTo>
                    <a:pt x="86" y="417"/>
                  </a:lnTo>
                  <a:lnTo>
                    <a:pt x="86" y="418"/>
                  </a:lnTo>
                  <a:lnTo>
                    <a:pt x="85" y="418"/>
                  </a:lnTo>
                  <a:lnTo>
                    <a:pt x="85" y="417"/>
                  </a:lnTo>
                  <a:lnTo>
                    <a:pt x="84" y="416"/>
                  </a:lnTo>
                  <a:lnTo>
                    <a:pt x="83" y="416"/>
                  </a:lnTo>
                  <a:lnTo>
                    <a:pt x="83" y="415"/>
                  </a:lnTo>
                  <a:lnTo>
                    <a:pt x="82" y="414"/>
                  </a:lnTo>
                  <a:lnTo>
                    <a:pt x="81" y="414"/>
                  </a:lnTo>
                  <a:lnTo>
                    <a:pt x="81" y="413"/>
                  </a:lnTo>
                  <a:lnTo>
                    <a:pt x="80" y="413"/>
                  </a:lnTo>
                  <a:lnTo>
                    <a:pt x="80" y="412"/>
                  </a:lnTo>
                  <a:lnTo>
                    <a:pt x="80" y="411"/>
                  </a:lnTo>
                  <a:lnTo>
                    <a:pt x="79" y="411"/>
                  </a:lnTo>
                  <a:lnTo>
                    <a:pt x="79" y="410"/>
                  </a:lnTo>
                  <a:lnTo>
                    <a:pt x="79" y="409"/>
                  </a:lnTo>
                  <a:lnTo>
                    <a:pt x="78" y="409"/>
                  </a:lnTo>
                  <a:lnTo>
                    <a:pt x="78" y="410"/>
                  </a:lnTo>
                  <a:lnTo>
                    <a:pt x="77" y="410"/>
                  </a:lnTo>
                  <a:lnTo>
                    <a:pt x="77" y="409"/>
                  </a:lnTo>
                  <a:lnTo>
                    <a:pt x="76" y="409"/>
                  </a:lnTo>
                  <a:lnTo>
                    <a:pt x="75" y="408"/>
                  </a:lnTo>
                  <a:lnTo>
                    <a:pt x="74" y="408"/>
                  </a:lnTo>
                  <a:lnTo>
                    <a:pt x="73" y="408"/>
                  </a:lnTo>
                  <a:lnTo>
                    <a:pt x="73" y="407"/>
                  </a:lnTo>
                  <a:lnTo>
                    <a:pt x="72" y="407"/>
                  </a:lnTo>
                  <a:lnTo>
                    <a:pt x="71" y="406"/>
                  </a:lnTo>
                  <a:lnTo>
                    <a:pt x="71" y="405"/>
                  </a:lnTo>
                  <a:lnTo>
                    <a:pt x="70" y="405"/>
                  </a:lnTo>
                  <a:lnTo>
                    <a:pt x="69" y="405"/>
                  </a:lnTo>
                  <a:lnTo>
                    <a:pt x="66" y="403"/>
                  </a:lnTo>
                  <a:lnTo>
                    <a:pt x="65" y="402"/>
                  </a:lnTo>
                  <a:lnTo>
                    <a:pt x="63" y="401"/>
                  </a:lnTo>
                  <a:lnTo>
                    <a:pt x="61" y="401"/>
                  </a:lnTo>
                  <a:lnTo>
                    <a:pt x="56" y="401"/>
                  </a:lnTo>
                  <a:lnTo>
                    <a:pt x="52" y="402"/>
                  </a:lnTo>
                  <a:lnTo>
                    <a:pt x="46" y="404"/>
                  </a:lnTo>
                  <a:lnTo>
                    <a:pt x="45" y="404"/>
                  </a:lnTo>
                  <a:lnTo>
                    <a:pt x="44" y="404"/>
                  </a:lnTo>
                  <a:lnTo>
                    <a:pt x="43" y="405"/>
                  </a:lnTo>
                  <a:lnTo>
                    <a:pt x="42" y="405"/>
                  </a:lnTo>
                  <a:lnTo>
                    <a:pt x="41" y="405"/>
                  </a:lnTo>
                  <a:lnTo>
                    <a:pt x="36" y="405"/>
                  </a:lnTo>
                  <a:lnTo>
                    <a:pt x="34" y="404"/>
                  </a:lnTo>
                  <a:lnTo>
                    <a:pt x="33" y="404"/>
                  </a:lnTo>
                  <a:lnTo>
                    <a:pt x="33" y="403"/>
                  </a:lnTo>
                  <a:lnTo>
                    <a:pt x="32" y="403"/>
                  </a:lnTo>
                  <a:lnTo>
                    <a:pt x="31" y="404"/>
                  </a:lnTo>
                  <a:lnTo>
                    <a:pt x="30" y="405"/>
                  </a:lnTo>
                  <a:lnTo>
                    <a:pt x="30" y="405"/>
                  </a:lnTo>
                  <a:lnTo>
                    <a:pt x="29" y="405"/>
                  </a:lnTo>
                  <a:lnTo>
                    <a:pt x="30" y="404"/>
                  </a:lnTo>
                  <a:lnTo>
                    <a:pt x="30" y="403"/>
                  </a:lnTo>
                  <a:lnTo>
                    <a:pt x="31" y="403"/>
                  </a:lnTo>
                  <a:lnTo>
                    <a:pt x="31" y="402"/>
                  </a:lnTo>
                  <a:lnTo>
                    <a:pt x="32" y="402"/>
                  </a:lnTo>
                  <a:lnTo>
                    <a:pt x="32" y="401"/>
                  </a:lnTo>
                  <a:lnTo>
                    <a:pt x="32" y="400"/>
                  </a:lnTo>
                  <a:lnTo>
                    <a:pt x="33" y="400"/>
                  </a:lnTo>
                  <a:lnTo>
                    <a:pt x="33" y="399"/>
                  </a:lnTo>
                  <a:lnTo>
                    <a:pt x="33" y="398"/>
                  </a:lnTo>
                  <a:lnTo>
                    <a:pt x="33" y="397"/>
                  </a:lnTo>
                  <a:lnTo>
                    <a:pt x="34" y="397"/>
                  </a:lnTo>
                  <a:lnTo>
                    <a:pt x="34" y="396"/>
                  </a:lnTo>
                  <a:lnTo>
                    <a:pt x="35" y="396"/>
                  </a:lnTo>
                  <a:lnTo>
                    <a:pt x="35" y="395"/>
                  </a:lnTo>
                  <a:lnTo>
                    <a:pt x="34" y="395"/>
                  </a:lnTo>
                  <a:lnTo>
                    <a:pt x="35" y="395"/>
                  </a:lnTo>
                  <a:lnTo>
                    <a:pt x="35" y="394"/>
                  </a:lnTo>
                  <a:lnTo>
                    <a:pt x="35" y="393"/>
                  </a:lnTo>
                  <a:lnTo>
                    <a:pt x="35" y="392"/>
                  </a:lnTo>
                  <a:lnTo>
                    <a:pt x="35" y="391"/>
                  </a:lnTo>
                  <a:lnTo>
                    <a:pt x="35" y="390"/>
                  </a:lnTo>
                  <a:lnTo>
                    <a:pt x="35" y="389"/>
                  </a:lnTo>
                  <a:lnTo>
                    <a:pt x="35" y="388"/>
                  </a:lnTo>
                  <a:lnTo>
                    <a:pt x="35" y="387"/>
                  </a:lnTo>
                  <a:lnTo>
                    <a:pt x="36" y="387"/>
                  </a:lnTo>
                  <a:lnTo>
                    <a:pt x="36" y="386"/>
                  </a:lnTo>
                  <a:lnTo>
                    <a:pt x="36" y="385"/>
                  </a:lnTo>
                  <a:lnTo>
                    <a:pt x="36" y="384"/>
                  </a:lnTo>
                  <a:lnTo>
                    <a:pt x="37" y="383"/>
                  </a:lnTo>
                  <a:lnTo>
                    <a:pt x="37" y="382"/>
                  </a:lnTo>
                  <a:lnTo>
                    <a:pt x="37" y="381"/>
                  </a:lnTo>
                  <a:lnTo>
                    <a:pt x="38" y="381"/>
                  </a:lnTo>
                  <a:lnTo>
                    <a:pt x="38" y="380"/>
                  </a:lnTo>
                  <a:lnTo>
                    <a:pt x="40" y="371"/>
                  </a:lnTo>
                  <a:lnTo>
                    <a:pt x="41" y="368"/>
                  </a:lnTo>
                  <a:lnTo>
                    <a:pt x="41" y="365"/>
                  </a:lnTo>
                  <a:lnTo>
                    <a:pt x="42" y="364"/>
                  </a:lnTo>
                  <a:lnTo>
                    <a:pt x="42" y="362"/>
                  </a:lnTo>
                  <a:lnTo>
                    <a:pt x="42" y="360"/>
                  </a:lnTo>
                  <a:lnTo>
                    <a:pt x="43" y="358"/>
                  </a:lnTo>
                  <a:lnTo>
                    <a:pt x="45" y="350"/>
                  </a:lnTo>
                  <a:lnTo>
                    <a:pt x="45" y="349"/>
                  </a:lnTo>
                  <a:lnTo>
                    <a:pt x="46" y="347"/>
                  </a:lnTo>
                  <a:lnTo>
                    <a:pt x="46" y="346"/>
                  </a:lnTo>
                  <a:lnTo>
                    <a:pt x="46" y="345"/>
                  </a:lnTo>
                  <a:lnTo>
                    <a:pt x="47" y="344"/>
                  </a:lnTo>
                  <a:lnTo>
                    <a:pt x="47" y="343"/>
                  </a:lnTo>
                  <a:lnTo>
                    <a:pt x="47" y="341"/>
                  </a:lnTo>
                  <a:lnTo>
                    <a:pt x="48" y="338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3"/>
                  </a:lnTo>
                  <a:lnTo>
                    <a:pt x="50" y="333"/>
                  </a:lnTo>
                  <a:lnTo>
                    <a:pt x="50" y="331"/>
                  </a:lnTo>
                  <a:lnTo>
                    <a:pt x="51" y="329"/>
                  </a:lnTo>
                  <a:lnTo>
                    <a:pt x="50" y="329"/>
                  </a:lnTo>
                  <a:lnTo>
                    <a:pt x="49" y="329"/>
                  </a:lnTo>
                  <a:lnTo>
                    <a:pt x="49" y="328"/>
                  </a:lnTo>
                  <a:lnTo>
                    <a:pt x="48" y="327"/>
                  </a:lnTo>
                  <a:lnTo>
                    <a:pt x="47" y="327"/>
                  </a:lnTo>
                  <a:lnTo>
                    <a:pt x="46" y="327"/>
                  </a:lnTo>
                  <a:lnTo>
                    <a:pt x="45" y="326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5"/>
                  </a:lnTo>
                  <a:lnTo>
                    <a:pt x="42" y="325"/>
                  </a:lnTo>
                  <a:lnTo>
                    <a:pt x="42" y="324"/>
                  </a:lnTo>
                  <a:lnTo>
                    <a:pt x="41" y="323"/>
                  </a:lnTo>
                  <a:lnTo>
                    <a:pt x="41" y="322"/>
                  </a:lnTo>
                  <a:lnTo>
                    <a:pt x="41" y="321"/>
                  </a:lnTo>
                  <a:lnTo>
                    <a:pt x="41" y="320"/>
                  </a:lnTo>
                  <a:lnTo>
                    <a:pt x="41" y="319"/>
                  </a:lnTo>
                  <a:lnTo>
                    <a:pt x="41" y="318"/>
                  </a:lnTo>
                  <a:lnTo>
                    <a:pt x="40" y="318"/>
                  </a:lnTo>
                  <a:lnTo>
                    <a:pt x="39" y="318"/>
                  </a:lnTo>
                  <a:lnTo>
                    <a:pt x="39" y="317"/>
                  </a:lnTo>
                  <a:lnTo>
                    <a:pt x="38" y="316"/>
                  </a:lnTo>
                  <a:lnTo>
                    <a:pt x="37" y="316"/>
                  </a:lnTo>
                  <a:lnTo>
                    <a:pt x="37" y="315"/>
                  </a:lnTo>
                  <a:lnTo>
                    <a:pt x="36" y="315"/>
                  </a:lnTo>
                  <a:lnTo>
                    <a:pt x="36" y="314"/>
                  </a:lnTo>
                  <a:lnTo>
                    <a:pt x="35" y="314"/>
                  </a:lnTo>
                  <a:lnTo>
                    <a:pt x="35" y="313"/>
                  </a:lnTo>
                  <a:lnTo>
                    <a:pt x="34" y="312"/>
                  </a:lnTo>
                  <a:lnTo>
                    <a:pt x="34" y="311"/>
                  </a:lnTo>
                  <a:lnTo>
                    <a:pt x="33" y="311"/>
                  </a:lnTo>
                  <a:lnTo>
                    <a:pt x="33" y="310"/>
                  </a:lnTo>
                  <a:lnTo>
                    <a:pt x="32" y="310"/>
                  </a:lnTo>
                  <a:lnTo>
                    <a:pt x="31" y="310"/>
                  </a:lnTo>
                  <a:lnTo>
                    <a:pt x="31" y="309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30" y="304"/>
                  </a:lnTo>
                  <a:lnTo>
                    <a:pt x="29" y="304"/>
                  </a:lnTo>
                  <a:lnTo>
                    <a:pt x="29" y="303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6" y="302"/>
                  </a:lnTo>
                  <a:lnTo>
                    <a:pt x="26" y="301"/>
                  </a:lnTo>
                  <a:lnTo>
                    <a:pt x="25" y="301"/>
                  </a:lnTo>
                  <a:lnTo>
                    <a:pt x="25" y="300"/>
                  </a:lnTo>
                  <a:lnTo>
                    <a:pt x="25" y="299"/>
                  </a:lnTo>
                  <a:lnTo>
                    <a:pt x="25" y="298"/>
                  </a:lnTo>
                  <a:lnTo>
                    <a:pt x="25" y="297"/>
                  </a:lnTo>
                  <a:lnTo>
                    <a:pt x="24" y="297"/>
                  </a:lnTo>
                  <a:lnTo>
                    <a:pt x="24" y="296"/>
                  </a:lnTo>
                  <a:lnTo>
                    <a:pt x="25" y="295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5" y="292"/>
                  </a:lnTo>
                  <a:lnTo>
                    <a:pt x="25" y="291"/>
                  </a:lnTo>
                  <a:lnTo>
                    <a:pt x="25" y="290"/>
                  </a:lnTo>
                  <a:lnTo>
                    <a:pt x="25" y="289"/>
                  </a:lnTo>
                  <a:lnTo>
                    <a:pt x="24" y="289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3" y="286"/>
                  </a:lnTo>
                  <a:lnTo>
                    <a:pt x="23" y="285"/>
                  </a:lnTo>
                  <a:lnTo>
                    <a:pt x="23" y="284"/>
                  </a:lnTo>
                  <a:lnTo>
                    <a:pt x="24" y="284"/>
                  </a:lnTo>
                  <a:lnTo>
                    <a:pt x="24" y="283"/>
                  </a:lnTo>
                  <a:lnTo>
                    <a:pt x="25" y="282"/>
                  </a:lnTo>
                  <a:lnTo>
                    <a:pt x="26" y="281"/>
                  </a:lnTo>
                  <a:lnTo>
                    <a:pt x="26" y="280"/>
                  </a:lnTo>
                  <a:lnTo>
                    <a:pt x="25" y="280"/>
                  </a:lnTo>
                  <a:lnTo>
                    <a:pt x="25" y="279"/>
                  </a:lnTo>
                  <a:lnTo>
                    <a:pt x="26" y="279"/>
                  </a:lnTo>
                  <a:lnTo>
                    <a:pt x="26" y="278"/>
                  </a:lnTo>
                  <a:lnTo>
                    <a:pt x="23" y="277"/>
                  </a:lnTo>
                  <a:lnTo>
                    <a:pt x="22" y="276"/>
                  </a:lnTo>
                  <a:lnTo>
                    <a:pt x="21" y="276"/>
                  </a:lnTo>
                  <a:lnTo>
                    <a:pt x="20" y="275"/>
                  </a:lnTo>
                  <a:lnTo>
                    <a:pt x="16" y="273"/>
                  </a:lnTo>
                  <a:lnTo>
                    <a:pt x="13" y="272"/>
                  </a:lnTo>
                  <a:lnTo>
                    <a:pt x="9" y="270"/>
                  </a:lnTo>
                  <a:lnTo>
                    <a:pt x="8" y="269"/>
                  </a:lnTo>
                  <a:lnTo>
                    <a:pt x="6" y="268"/>
                  </a:lnTo>
                  <a:lnTo>
                    <a:pt x="0" y="265"/>
                  </a:lnTo>
                  <a:lnTo>
                    <a:pt x="0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1" y="258"/>
                  </a:lnTo>
                  <a:lnTo>
                    <a:pt x="1" y="257"/>
                  </a:lnTo>
                  <a:lnTo>
                    <a:pt x="2" y="256"/>
                  </a:lnTo>
                  <a:lnTo>
                    <a:pt x="3" y="254"/>
                  </a:lnTo>
                  <a:lnTo>
                    <a:pt x="4" y="250"/>
                  </a:lnTo>
                  <a:lnTo>
                    <a:pt x="5" y="247"/>
                  </a:lnTo>
                  <a:lnTo>
                    <a:pt x="6" y="246"/>
                  </a:lnTo>
                  <a:lnTo>
                    <a:pt x="10" y="236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2" y="230"/>
                  </a:lnTo>
                  <a:lnTo>
                    <a:pt x="13" y="230"/>
                  </a:lnTo>
                  <a:lnTo>
                    <a:pt x="21" y="227"/>
                  </a:lnTo>
                  <a:lnTo>
                    <a:pt x="25" y="226"/>
                  </a:lnTo>
                  <a:lnTo>
                    <a:pt x="26" y="226"/>
                  </a:lnTo>
                  <a:lnTo>
                    <a:pt x="30" y="224"/>
                  </a:lnTo>
                  <a:lnTo>
                    <a:pt x="31" y="224"/>
                  </a:lnTo>
                  <a:lnTo>
                    <a:pt x="34" y="223"/>
                  </a:lnTo>
                  <a:lnTo>
                    <a:pt x="35" y="223"/>
                  </a:lnTo>
                  <a:lnTo>
                    <a:pt x="38" y="222"/>
                  </a:lnTo>
                  <a:lnTo>
                    <a:pt x="43" y="220"/>
                  </a:lnTo>
                  <a:lnTo>
                    <a:pt x="49" y="218"/>
                  </a:lnTo>
                  <a:lnTo>
                    <a:pt x="50" y="218"/>
                  </a:lnTo>
                  <a:lnTo>
                    <a:pt x="51" y="218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6"/>
                  </a:lnTo>
                  <a:lnTo>
                    <a:pt x="61" y="215"/>
                  </a:lnTo>
                  <a:lnTo>
                    <a:pt x="63" y="214"/>
                  </a:lnTo>
                  <a:lnTo>
                    <a:pt x="65" y="213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4" y="210"/>
                  </a:lnTo>
                  <a:lnTo>
                    <a:pt x="75" y="210"/>
                  </a:lnTo>
                  <a:lnTo>
                    <a:pt x="80" y="208"/>
                  </a:lnTo>
                  <a:lnTo>
                    <a:pt x="82" y="207"/>
                  </a:lnTo>
                  <a:lnTo>
                    <a:pt x="81" y="207"/>
                  </a:lnTo>
                  <a:lnTo>
                    <a:pt x="80" y="207"/>
                  </a:lnTo>
                  <a:lnTo>
                    <a:pt x="79" y="207"/>
                  </a:lnTo>
                  <a:lnTo>
                    <a:pt x="79" y="206"/>
                  </a:lnTo>
                  <a:lnTo>
                    <a:pt x="78" y="206"/>
                  </a:lnTo>
                  <a:lnTo>
                    <a:pt x="78" y="205"/>
                  </a:lnTo>
                  <a:lnTo>
                    <a:pt x="77" y="205"/>
                  </a:lnTo>
                  <a:lnTo>
                    <a:pt x="77" y="204"/>
                  </a:lnTo>
                  <a:lnTo>
                    <a:pt x="76" y="204"/>
                  </a:lnTo>
                  <a:lnTo>
                    <a:pt x="76" y="203"/>
                  </a:lnTo>
                  <a:lnTo>
                    <a:pt x="75" y="203"/>
                  </a:lnTo>
                  <a:lnTo>
                    <a:pt x="74" y="203"/>
                  </a:lnTo>
                  <a:lnTo>
                    <a:pt x="75" y="202"/>
                  </a:lnTo>
                  <a:lnTo>
                    <a:pt x="74" y="202"/>
                  </a:lnTo>
                  <a:lnTo>
                    <a:pt x="73" y="202"/>
                  </a:lnTo>
                  <a:lnTo>
                    <a:pt x="72" y="201"/>
                  </a:lnTo>
                  <a:lnTo>
                    <a:pt x="71" y="200"/>
                  </a:lnTo>
                  <a:lnTo>
                    <a:pt x="71" y="199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1" y="197"/>
                  </a:lnTo>
                  <a:lnTo>
                    <a:pt x="71" y="196"/>
                  </a:lnTo>
                  <a:lnTo>
                    <a:pt x="70" y="196"/>
                  </a:lnTo>
                  <a:lnTo>
                    <a:pt x="70" y="195"/>
                  </a:lnTo>
                  <a:lnTo>
                    <a:pt x="69" y="195"/>
                  </a:lnTo>
                  <a:lnTo>
                    <a:pt x="69" y="194"/>
                  </a:lnTo>
                  <a:lnTo>
                    <a:pt x="70" y="194"/>
                  </a:lnTo>
                  <a:lnTo>
                    <a:pt x="71" y="194"/>
                  </a:lnTo>
                  <a:lnTo>
                    <a:pt x="71" y="193"/>
                  </a:lnTo>
                  <a:lnTo>
                    <a:pt x="70" y="193"/>
                  </a:lnTo>
                  <a:lnTo>
                    <a:pt x="70" y="192"/>
                  </a:lnTo>
                  <a:lnTo>
                    <a:pt x="70" y="191"/>
                  </a:lnTo>
                  <a:lnTo>
                    <a:pt x="71" y="187"/>
                  </a:lnTo>
                  <a:lnTo>
                    <a:pt x="72" y="185"/>
                  </a:lnTo>
                  <a:lnTo>
                    <a:pt x="74" y="179"/>
                  </a:lnTo>
                  <a:lnTo>
                    <a:pt x="76" y="173"/>
                  </a:lnTo>
                  <a:lnTo>
                    <a:pt x="77" y="171"/>
                  </a:lnTo>
                  <a:lnTo>
                    <a:pt x="77" y="170"/>
                  </a:lnTo>
                  <a:lnTo>
                    <a:pt x="80" y="163"/>
                  </a:lnTo>
                  <a:lnTo>
                    <a:pt x="80" y="161"/>
                  </a:lnTo>
                  <a:lnTo>
                    <a:pt x="81" y="159"/>
                  </a:lnTo>
                  <a:lnTo>
                    <a:pt x="82" y="155"/>
                  </a:lnTo>
                  <a:lnTo>
                    <a:pt x="84" y="151"/>
                  </a:lnTo>
                  <a:lnTo>
                    <a:pt x="85" y="148"/>
                  </a:lnTo>
                  <a:lnTo>
                    <a:pt x="86" y="145"/>
                  </a:lnTo>
                  <a:lnTo>
                    <a:pt x="87" y="141"/>
                  </a:lnTo>
                  <a:lnTo>
                    <a:pt x="88" y="140"/>
                  </a:lnTo>
                  <a:lnTo>
                    <a:pt x="88" y="139"/>
                  </a:lnTo>
                  <a:lnTo>
                    <a:pt x="90" y="133"/>
                  </a:lnTo>
                  <a:lnTo>
                    <a:pt x="90" y="132"/>
                  </a:lnTo>
                  <a:lnTo>
                    <a:pt x="91" y="131"/>
                  </a:lnTo>
                  <a:lnTo>
                    <a:pt x="92" y="129"/>
                  </a:lnTo>
                  <a:lnTo>
                    <a:pt x="93" y="126"/>
                  </a:lnTo>
                  <a:lnTo>
                    <a:pt x="96" y="118"/>
                  </a:lnTo>
                  <a:lnTo>
                    <a:pt x="97" y="116"/>
                  </a:lnTo>
                  <a:lnTo>
                    <a:pt x="97" y="115"/>
                  </a:lnTo>
                  <a:lnTo>
                    <a:pt x="98" y="113"/>
                  </a:lnTo>
                  <a:lnTo>
                    <a:pt x="99" y="109"/>
                  </a:lnTo>
                  <a:lnTo>
                    <a:pt x="101" y="105"/>
                  </a:lnTo>
                  <a:lnTo>
                    <a:pt x="101" y="104"/>
                  </a:lnTo>
                  <a:lnTo>
                    <a:pt x="101" y="103"/>
                  </a:lnTo>
                  <a:lnTo>
                    <a:pt x="102" y="101"/>
                  </a:lnTo>
                  <a:lnTo>
                    <a:pt x="103" y="98"/>
                  </a:lnTo>
                  <a:lnTo>
                    <a:pt x="104" y="95"/>
                  </a:lnTo>
                  <a:lnTo>
                    <a:pt x="106" y="90"/>
                  </a:lnTo>
                  <a:lnTo>
                    <a:pt x="110" y="79"/>
                  </a:lnTo>
                  <a:lnTo>
                    <a:pt x="110" y="77"/>
                  </a:lnTo>
                  <a:lnTo>
                    <a:pt x="112" y="72"/>
                  </a:lnTo>
                  <a:lnTo>
                    <a:pt x="114" y="71"/>
                  </a:lnTo>
                  <a:lnTo>
                    <a:pt x="120" y="67"/>
                  </a:lnTo>
                  <a:lnTo>
                    <a:pt x="121" y="66"/>
                  </a:lnTo>
                  <a:lnTo>
                    <a:pt x="125" y="63"/>
                  </a:lnTo>
                  <a:lnTo>
                    <a:pt x="129" y="60"/>
                  </a:lnTo>
                  <a:lnTo>
                    <a:pt x="130" y="59"/>
                  </a:lnTo>
                  <a:lnTo>
                    <a:pt x="132" y="58"/>
                  </a:lnTo>
                  <a:lnTo>
                    <a:pt x="141" y="51"/>
                  </a:lnTo>
                  <a:lnTo>
                    <a:pt x="142" y="50"/>
                  </a:lnTo>
                  <a:lnTo>
                    <a:pt x="142" y="49"/>
                  </a:lnTo>
                  <a:lnTo>
                    <a:pt x="143" y="48"/>
                  </a:lnTo>
                  <a:lnTo>
                    <a:pt x="144" y="48"/>
                  </a:lnTo>
                  <a:lnTo>
                    <a:pt x="144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7" y="46"/>
                  </a:lnTo>
                  <a:lnTo>
                    <a:pt x="147" y="46"/>
                  </a:lnTo>
                  <a:lnTo>
                    <a:pt x="148" y="46"/>
                  </a:lnTo>
                  <a:lnTo>
                    <a:pt x="149" y="45"/>
                  </a:lnTo>
                  <a:lnTo>
                    <a:pt x="150" y="44"/>
                  </a:lnTo>
                  <a:lnTo>
                    <a:pt x="151" y="44"/>
                  </a:lnTo>
                  <a:lnTo>
                    <a:pt x="153" y="42"/>
                  </a:lnTo>
                  <a:lnTo>
                    <a:pt x="154" y="41"/>
                  </a:lnTo>
                  <a:lnTo>
                    <a:pt x="155" y="41"/>
                  </a:lnTo>
                  <a:lnTo>
                    <a:pt x="156" y="39"/>
                  </a:lnTo>
                  <a:lnTo>
                    <a:pt x="162" y="36"/>
                  </a:lnTo>
                  <a:lnTo>
                    <a:pt x="163" y="34"/>
                  </a:lnTo>
                  <a:lnTo>
                    <a:pt x="165" y="33"/>
                  </a:lnTo>
                  <a:lnTo>
                    <a:pt x="170" y="30"/>
                  </a:lnTo>
                  <a:lnTo>
                    <a:pt x="170" y="29"/>
                  </a:lnTo>
                  <a:lnTo>
                    <a:pt x="173" y="27"/>
                  </a:lnTo>
                  <a:lnTo>
                    <a:pt x="174" y="26"/>
                  </a:lnTo>
                  <a:lnTo>
                    <a:pt x="176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4" y="19"/>
                  </a:lnTo>
                  <a:lnTo>
                    <a:pt x="185" y="18"/>
                  </a:lnTo>
                  <a:lnTo>
                    <a:pt x="189" y="15"/>
                  </a:lnTo>
                  <a:lnTo>
                    <a:pt x="190" y="15"/>
                  </a:lnTo>
                  <a:lnTo>
                    <a:pt x="194" y="12"/>
                  </a:lnTo>
                  <a:lnTo>
                    <a:pt x="194" y="11"/>
                  </a:lnTo>
                  <a:lnTo>
                    <a:pt x="199" y="8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0" y="3"/>
                  </a:lnTo>
                  <a:lnTo>
                    <a:pt x="21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50" name="Freeform 26">
              <a:extLst>
                <a:ext uri="{FF2B5EF4-FFF2-40B4-BE49-F238E27FC236}">
                  <a16:creationId xmlns:a16="http://schemas.microsoft.com/office/drawing/2014/main" id="{DCDF6002-5E3C-A87A-A1F0-0BBBCC8F7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413" y="941388"/>
              <a:ext cx="1077913" cy="739775"/>
            </a:xfrm>
            <a:custGeom>
              <a:avLst/>
              <a:gdLst>
                <a:gd name="T0" fmla="*/ 145 w 679"/>
                <a:gd name="T1" fmla="*/ 418 h 466"/>
                <a:gd name="T2" fmla="*/ 165 w 679"/>
                <a:gd name="T3" fmla="*/ 404 h 466"/>
                <a:gd name="T4" fmla="*/ 171 w 679"/>
                <a:gd name="T5" fmla="*/ 383 h 466"/>
                <a:gd name="T6" fmla="*/ 180 w 679"/>
                <a:gd name="T7" fmla="*/ 370 h 466"/>
                <a:gd name="T8" fmla="*/ 173 w 679"/>
                <a:gd name="T9" fmla="*/ 357 h 466"/>
                <a:gd name="T10" fmla="*/ 157 w 679"/>
                <a:gd name="T11" fmla="*/ 344 h 466"/>
                <a:gd name="T12" fmla="*/ 105 w 679"/>
                <a:gd name="T13" fmla="*/ 344 h 466"/>
                <a:gd name="T14" fmla="*/ 53 w 679"/>
                <a:gd name="T15" fmla="*/ 344 h 466"/>
                <a:gd name="T16" fmla="*/ 39 w 679"/>
                <a:gd name="T17" fmla="*/ 288 h 466"/>
                <a:gd name="T18" fmla="*/ 9 w 679"/>
                <a:gd name="T19" fmla="*/ 262 h 466"/>
                <a:gd name="T20" fmla="*/ 5 w 679"/>
                <a:gd name="T21" fmla="*/ 220 h 466"/>
                <a:gd name="T22" fmla="*/ 29 w 679"/>
                <a:gd name="T23" fmla="*/ 223 h 466"/>
                <a:gd name="T24" fmla="*/ 57 w 679"/>
                <a:gd name="T25" fmla="*/ 203 h 466"/>
                <a:gd name="T26" fmla="*/ 91 w 679"/>
                <a:gd name="T27" fmla="*/ 167 h 466"/>
                <a:gd name="T28" fmla="*/ 100 w 679"/>
                <a:gd name="T29" fmla="*/ 106 h 466"/>
                <a:gd name="T30" fmla="*/ 87 w 679"/>
                <a:gd name="T31" fmla="*/ 86 h 466"/>
                <a:gd name="T32" fmla="*/ 101 w 679"/>
                <a:gd name="T33" fmla="*/ 67 h 466"/>
                <a:gd name="T34" fmla="*/ 91 w 679"/>
                <a:gd name="T35" fmla="*/ 45 h 466"/>
                <a:gd name="T36" fmla="*/ 73 w 679"/>
                <a:gd name="T37" fmla="*/ 31 h 466"/>
                <a:gd name="T38" fmla="*/ 89 w 679"/>
                <a:gd name="T39" fmla="*/ 14 h 466"/>
                <a:gd name="T40" fmla="*/ 158 w 679"/>
                <a:gd name="T41" fmla="*/ 9 h 466"/>
                <a:gd name="T42" fmla="*/ 228 w 679"/>
                <a:gd name="T43" fmla="*/ 9 h 466"/>
                <a:gd name="T44" fmla="*/ 312 w 679"/>
                <a:gd name="T45" fmla="*/ 9 h 466"/>
                <a:gd name="T46" fmla="*/ 423 w 679"/>
                <a:gd name="T47" fmla="*/ 4 h 466"/>
                <a:gd name="T48" fmla="*/ 512 w 679"/>
                <a:gd name="T49" fmla="*/ 1 h 466"/>
                <a:gd name="T50" fmla="*/ 528 w 679"/>
                <a:gd name="T51" fmla="*/ 15 h 466"/>
                <a:gd name="T52" fmla="*/ 524 w 679"/>
                <a:gd name="T53" fmla="*/ 28 h 466"/>
                <a:gd name="T54" fmla="*/ 519 w 679"/>
                <a:gd name="T55" fmla="*/ 38 h 466"/>
                <a:gd name="T56" fmla="*/ 503 w 679"/>
                <a:gd name="T57" fmla="*/ 47 h 466"/>
                <a:gd name="T58" fmla="*/ 488 w 679"/>
                <a:gd name="T59" fmla="*/ 61 h 466"/>
                <a:gd name="T60" fmla="*/ 476 w 679"/>
                <a:gd name="T61" fmla="*/ 69 h 466"/>
                <a:gd name="T62" fmla="*/ 467 w 679"/>
                <a:gd name="T63" fmla="*/ 80 h 466"/>
                <a:gd name="T64" fmla="*/ 454 w 679"/>
                <a:gd name="T65" fmla="*/ 94 h 466"/>
                <a:gd name="T66" fmla="*/ 441 w 679"/>
                <a:gd name="T67" fmla="*/ 108 h 466"/>
                <a:gd name="T68" fmla="*/ 439 w 679"/>
                <a:gd name="T69" fmla="*/ 129 h 466"/>
                <a:gd name="T70" fmla="*/ 429 w 679"/>
                <a:gd name="T71" fmla="*/ 152 h 466"/>
                <a:gd name="T72" fmla="*/ 443 w 679"/>
                <a:gd name="T73" fmla="*/ 172 h 466"/>
                <a:gd name="T74" fmla="*/ 463 w 679"/>
                <a:gd name="T75" fmla="*/ 185 h 466"/>
                <a:gd name="T76" fmla="*/ 484 w 679"/>
                <a:gd name="T77" fmla="*/ 202 h 466"/>
                <a:gd name="T78" fmla="*/ 510 w 679"/>
                <a:gd name="T79" fmla="*/ 206 h 466"/>
                <a:gd name="T80" fmla="*/ 519 w 679"/>
                <a:gd name="T81" fmla="*/ 222 h 466"/>
                <a:gd name="T82" fmla="*/ 535 w 679"/>
                <a:gd name="T83" fmla="*/ 238 h 466"/>
                <a:gd name="T84" fmla="*/ 552 w 679"/>
                <a:gd name="T85" fmla="*/ 257 h 466"/>
                <a:gd name="T86" fmla="*/ 578 w 679"/>
                <a:gd name="T87" fmla="*/ 271 h 466"/>
                <a:gd name="T88" fmla="*/ 604 w 679"/>
                <a:gd name="T89" fmla="*/ 266 h 466"/>
                <a:gd name="T90" fmla="*/ 635 w 679"/>
                <a:gd name="T91" fmla="*/ 272 h 466"/>
                <a:gd name="T92" fmla="*/ 646 w 679"/>
                <a:gd name="T93" fmla="*/ 302 h 466"/>
                <a:gd name="T94" fmla="*/ 661 w 679"/>
                <a:gd name="T95" fmla="*/ 333 h 466"/>
                <a:gd name="T96" fmla="*/ 674 w 679"/>
                <a:gd name="T97" fmla="*/ 368 h 466"/>
                <a:gd name="T98" fmla="*/ 647 w 679"/>
                <a:gd name="T99" fmla="*/ 377 h 466"/>
                <a:gd name="T100" fmla="*/ 597 w 679"/>
                <a:gd name="T101" fmla="*/ 401 h 466"/>
                <a:gd name="T102" fmla="*/ 541 w 679"/>
                <a:gd name="T103" fmla="*/ 392 h 466"/>
                <a:gd name="T104" fmla="*/ 495 w 679"/>
                <a:gd name="T105" fmla="*/ 389 h 466"/>
                <a:gd name="T106" fmla="*/ 473 w 679"/>
                <a:gd name="T107" fmla="*/ 390 h 466"/>
                <a:gd name="T108" fmla="*/ 450 w 679"/>
                <a:gd name="T109" fmla="*/ 381 h 466"/>
                <a:gd name="T110" fmla="*/ 428 w 679"/>
                <a:gd name="T111" fmla="*/ 400 h 466"/>
                <a:gd name="T112" fmla="*/ 404 w 679"/>
                <a:gd name="T113" fmla="*/ 410 h 466"/>
                <a:gd name="T114" fmla="*/ 373 w 679"/>
                <a:gd name="T115" fmla="*/ 382 h 466"/>
                <a:gd name="T116" fmla="*/ 331 w 679"/>
                <a:gd name="T117" fmla="*/ 381 h 466"/>
                <a:gd name="T118" fmla="*/ 289 w 679"/>
                <a:gd name="T119" fmla="*/ 389 h 466"/>
                <a:gd name="T120" fmla="*/ 228 w 679"/>
                <a:gd name="T121" fmla="*/ 451 h 466"/>
                <a:gd name="T122" fmla="*/ 163 w 679"/>
                <a:gd name="T123" fmla="*/ 44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466">
                  <a:moveTo>
                    <a:pt x="123" y="430"/>
                  </a:moveTo>
                  <a:lnTo>
                    <a:pt x="123" y="429"/>
                  </a:lnTo>
                  <a:lnTo>
                    <a:pt x="124" y="428"/>
                  </a:lnTo>
                  <a:lnTo>
                    <a:pt x="124" y="427"/>
                  </a:lnTo>
                  <a:lnTo>
                    <a:pt x="124" y="426"/>
                  </a:lnTo>
                  <a:lnTo>
                    <a:pt x="125" y="426"/>
                  </a:lnTo>
                  <a:lnTo>
                    <a:pt x="125" y="425"/>
                  </a:lnTo>
                  <a:lnTo>
                    <a:pt x="125" y="424"/>
                  </a:lnTo>
                  <a:lnTo>
                    <a:pt x="125" y="423"/>
                  </a:lnTo>
                  <a:lnTo>
                    <a:pt x="125" y="422"/>
                  </a:lnTo>
                  <a:lnTo>
                    <a:pt x="126" y="422"/>
                  </a:lnTo>
                  <a:lnTo>
                    <a:pt x="126" y="421"/>
                  </a:lnTo>
                  <a:lnTo>
                    <a:pt x="127" y="421"/>
                  </a:lnTo>
                  <a:lnTo>
                    <a:pt x="127" y="420"/>
                  </a:lnTo>
                  <a:lnTo>
                    <a:pt x="127" y="419"/>
                  </a:lnTo>
                  <a:lnTo>
                    <a:pt x="127" y="418"/>
                  </a:lnTo>
                  <a:lnTo>
                    <a:pt x="128" y="418"/>
                  </a:lnTo>
                  <a:lnTo>
                    <a:pt x="129" y="418"/>
                  </a:lnTo>
                  <a:lnTo>
                    <a:pt x="129" y="417"/>
                  </a:lnTo>
                  <a:lnTo>
                    <a:pt x="131" y="417"/>
                  </a:lnTo>
                  <a:lnTo>
                    <a:pt x="132" y="416"/>
                  </a:lnTo>
                  <a:lnTo>
                    <a:pt x="133" y="416"/>
                  </a:lnTo>
                  <a:lnTo>
                    <a:pt x="134" y="416"/>
                  </a:lnTo>
                  <a:lnTo>
                    <a:pt x="135" y="416"/>
                  </a:lnTo>
                  <a:lnTo>
                    <a:pt x="136" y="416"/>
                  </a:lnTo>
                  <a:lnTo>
                    <a:pt x="138" y="416"/>
                  </a:lnTo>
                  <a:lnTo>
                    <a:pt x="139" y="416"/>
                  </a:lnTo>
                  <a:lnTo>
                    <a:pt x="140" y="416"/>
                  </a:lnTo>
                  <a:lnTo>
                    <a:pt x="141" y="417"/>
                  </a:lnTo>
                  <a:lnTo>
                    <a:pt x="142" y="417"/>
                  </a:lnTo>
                  <a:lnTo>
                    <a:pt x="143" y="418"/>
                  </a:lnTo>
                  <a:lnTo>
                    <a:pt x="144" y="418"/>
                  </a:lnTo>
                  <a:lnTo>
                    <a:pt x="145" y="418"/>
                  </a:lnTo>
                  <a:lnTo>
                    <a:pt x="146" y="418"/>
                  </a:lnTo>
                  <a:lnTo>
                    <a:pt x="146" y="417"/>
                  </a:lnTo>
                  <a:lnTo>
                    <a:pt x="147" y="417"/>
                  </a:lnTo>
                  <a:lnTo>
                    <a:pt x="147" y="416"/>
                  </a:lnTo>
                  <a:lnTo>
                    <a:pt x="148" y="416"/>
                  </a:lnTo>
                  <a:lnTo>
                    <a:pt x="148" y="415"/>
                  </a:lnTo>
                  <a:lnTo>
                    <a:pt x="149" y="415"/>
                  </a:lnTo>
                  <a:lnTo>
                    <a:pt x="149" y="416"/>
                  </a:lnTo>
                  <a:lnTo>
                    <a:pt x="150" y="416"/>
                  </a:lnTo>
                  <a:lnTo>
                    <a:pt x="151" y="416"/>
                  </a:lnTo>
                  <a:lnTo>
                    <a:pt x="152" y="416"/>
                  </a:lnTo>
                  <a:lnTo>
                    <a:pt x="153" y="416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5" y="415"/>
                  </a:lnTo>
                  <a:lnTo>
                    <a:pt x="156" y="414"/>
                  </a:lnTo>
                  <a:lnTo>
                    <a:pt x="156" y="413"/>
                  </a:lnTo>
                  <a:lnTo>
                    <a:pt x="156" y="412"/>
                  </a:lnTo>
                  <a:lnTo>
                    <a:pt x="157" y="412"/>
                  </a:lnTo>
                  <a:lnTo>
                    <a:pt x="157" y="411"/>
                  </a:lnTo>
                  <a:lnTo>
                    <a:pt x="157" y="410"/>
                  </a:lnTo>
                  <a:lnTo>
                    <a:pt x="158" y="409"/>
                  </a:lnTo>
                  <a:lnTo>
                    <a:pt x="158" y="408"/>
                  </a:lnTo>
                  <a:lnTo>
                    <a:pt x="158" y="407"/>
                  </a:lnTo>
                  <a:lnTo>
                    <a:pt x="159" y="407"/>
                  </a:lnTo>
                  <a:lnTo>
                    <a:pt x="159" y="406"/>
                  </a:lnTo>
                  <a:lnTo>
                    <a:pt x="160" y="406"/>
                  </a:lnTo>
                  <a:lnTo>
                    <a:pt x="161" y="406"/>
                  </a:lnTo>
                  <a:lnTo>
                    <a:pt x="162" y="406"/>
                  </a:lnTo>
                  <a:lnTo>
                    <a:pt x="163" y="405"/>
                  </a:lnTo>
                  <a:lnTo>
                    <a:pt x="164" y="405"/>
                  </a:lnTo>
                  <a:lnTo>
                    <a:pt x="164" y="404"/>
                  </a:lnTo>
                  <a:lnTo>
                    <a:pt x="165" y="404"/>
                  </a:lnTo>
                  <a:lnTo>
                    <a:pt x="165" y="403"/>
                  </a:lnTo>
                  <a:lnTo>
                    <a:pt x="165" y="402"/>
                  </a:lnTo>
                  <a:lnTo>
                    <a:pt x="164" y="402"/>
                  </a:lnTo>
                  <a:lnTo>
                    <a:pt x="163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2" y="400"/>
                  </a:lnTo>
                  <a:lnTo>
                    <a:pt x="162" y="399"/>
                  </a:lnTo>
                  <a:lnTo>
                    <a:pt x="162" y="398"/>
                  </a:lnTo>
                  <a:lnTo>
                    <a:pt x="163" y="398"/>
                  </a:lnTo>
                  <a:lnTo>
                    <a:pt x="165" y="397"/>
                  </a:lnTo>
                  <a:lnTo>
                    <a:pt x="166" y="397"/>
                  </a:lnTo>
                  <a:lnTo>
                    <a:pt x="166" y="397"/>
                  </a:lnTo>
                  <a:lnTo>
                    <a:pt x="167" y="397"/>
                  </a:lnTo>
                  <a:lnTo>
                    <a:pt x="167" y="396"/>
                  </a:lnTo>
                  <a:lnTo>
                    <a:pt x="168" y="396"/>
                  </a:lnTo>
                  <a:lnTo>
                    <a:pt x="169" y="395"/>
                  </a:lnTo>
                  <a:lnTo>
                    <a:pt x="170" y="395"/>
                  </a:lnTo>
                  <a:lnTo>
                    <a:pt x="170" y="394"/>
                  </a:lnTo>
                  <a:lnTo>
                    <a:pt x="171" y="394"/>
                  </a:lnTo>
                  <a:lnTo>
                    <a:pt x="171" y="393"/>
                  </a:lnTo>
                  <a:lnTo>
                    <a:pt x="172" y="393"/>
                  </a:lnTo>
                  <a:lnTo>
                    <a:pt x="172" y="392"/>
                  </a:lnTo>
                  <a:lnTo>
                    <a:pt x="172" y="391"/>
                  </a:lnTo>
                  <a:lnTo>
                    <a:pt x="171" y="390"/>
                  </a:lnTo>
                  <a:lnTo>
                    <a:pt x="171" y="389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7"/>
                  </a:lnTo>
                  <a:lnTo>
                    <a:pt x="170" y="386"/>
                  </a:lnTo>
                  <a:lnTo>
                    <a:pt x="170" y="385"/>
                  </a:lnTo>
                  <a:lnTo>
                    <a:pt x="170" y="384"/>
                  </a:lnTo>
                  <a:lnTo>
                    <a:pt x="171" y="383"/>
                  </a:lnTo>
                  <a:lnTo>
                    <a:pt x="171" y="382"/>
                  </a:lnTo>
                  <a:lnTo>
                    <a:pt x="171" y="381"/>
                  </a:lnTo>
                  <a:lnTo>
                    <a:pt x="170" y="380"/>
                  </a:lnTo>
                  <a:lnTo>
                    <a:pt x="170" y="379"/>
                  </a:lnTo>
                  <a:lnTo>
                    <a:pt x="170" y="378"/>
                  </a:lnTo>
                  <a:lnTo>
                    <a:pt x="171" y="378"/>
                  </a:lnTo>
                  <a:lnTo>
                    <a:pt x="171" y="377"/>
                  </a:lnTo>
                  <a:lnTo>
                    <a:pt x="172" y="377"/>
                  </a:lnTo>
                  <a:lnTo>
                    <a:pt x="173" y="376"/>
                  </a:lnTo>
                  <a:lnTo>
                    <a:pt x="174" y="376"/>
                  </a:lnTo>
                  <a:lnTo>
                    <a:pt x="174" y="375"/>
                  </a:lnTo>
                  <a:lnTo>
                    <a:pt x="175" y="375"/>
                  </a:lnTo>
                  <a:lnTo>
                    <a:pt x="176" y="375"/>
                  </a:lnTo>
                  <a:lnTo>
                    <a:pt x="177" y="375"/>
                  </a:lnTo>
                  <a:lnTo>
                    <a:pt x="177" y="374"/>
                  </a:lnTo>
                  <a:lnTo>
                    <a:pt x="178" y="374"/>
                  </a:lnTo>
                  <a:lnTo>
                    <a:pt x="179" y="374"/>
                  </a:lnTo>
                  <a:lnTo>
                    <a:pt x="179" y="373"/>
                  </a:lnTo>
                  <a:lnTo>
                    <a:pt x="180" y="373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2" y="372"/>
                  </a:lnTo>
                  <a:lnTo>
                    <a:pt x="182" y="371"/>
                  </a:lnTo>
                  <a:lnTo>
                    <a:pt x="182" y="370"/>
                  </a:lnTo>
                  <a:lnTo>
                    <a:pt x="182" y="369"/>
                  </a:lnTo>
                  <a:lnTo>
                    <a:pt x="182" y="368"/>
                  </a:lnTo>
                  <a:lnTo>
                    <a:pt x="181" y="368"/>
                  </a:lnTo>
                  <a:lnTo>
                    <a:pt x="181" y="367"/>
                  </a:lnTo>
                  <a:lnTo>
                    <a:pt x="180" y="367"/>
                  </a:lnTo>
                  <a:lnTo>
                    <a:pt x="179" y="367"/>
                  </a:lnTo>
                  <a:lnTo>
                    <a:pt x="179" y="368"/>
                  </a:lnTo>
                  <a:lnTo>
                    <a:pt x="180" y="369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8" y="370"/>
                  </a:lnTo>
                  <a:lnTo>
                    <a:pt x="178" y="369"/>
                  </a:lnTo>
                  <a:lnTo>
                    <a:pt x="178" y="368"/>
                  </a:lnTo>
                  <a:lnTo>
                    <a:pt x="178" y="367"/>
                  </a:lnTo>
                  <a:lnTo>
                    <a:pt x="178" y="366"/>
                  </a:lnTo>
                  <a:lnTo>
                    <a:pt x="177" y="365"/>
                  </a:lnTo>
                  <a:lnTo>
                    <a:pt x="178" y="364"/>
                  </a:lnTo>
                  <a:lnTo>
                    <a:pt x="179" y="364"/>
                  </a:lnTo>
                  <a:lnTo>
                    <a:pt x="180" y="364"/>
                  </a:lnTo>
                  <a:lnTo>
                    <a:pt x="180" y="363"/>
                  </a:lnTo>
                  <a:lnTo>
                    <a:pt x="179" y="363"/>
                  </a:lnTo>
                  <a:lnTo>
                    <a:pt x="178" y="363"/>
                  </a:lnTo>
                  <a:lnTo>
                    <a:pt x="178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3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6" y="366"/>
                  </a:lnTo>
                  <a:lnTo>
                    <a:pt x="175" y="366"/>
                  </a:lnTo>
                  <a:lnTo>
                    <a:pt x="174" y="365"/>
                  </a:lnTo>
                  <a:lnTo>
                    <a:pt x="174" y="364"/>
                  </a:lnTo>
                  <a:lnTo>
                    <a:pt x="173" y="364"/>
                  </a:lnTo>
                  <a:lnTo>
                    <a:pt x="173" y="363"/>
                  </a:lnTo>
                  <a:lnTo>
                    <a:pt x="173" y="362"/>
                  </a:lnTo>
                  <a:lnTo>
                    <a:pt x="174" y="362"/>
                  </a:lnTo>
                  <a:lnTo>
                    <a:pt x="175" y="361"/>
                  </a:lnTo>
                  <a:lnTo>
                    <a:pt x="174" y="361"/>
                  </a:lnTo>
                  <a:lnTo>
                    <a:pt x="174" y="360"/>
                  </a:lnTo>
                  <a:lnTo>
                    <a:pt x="174" y="359"/>
                  </a:lnTo>
                  <a:lnTo>
                    <a:pt x="173" y="358"/>
                  </a:lnTo>
                  <a:lnTo>
                    <a:pt x="173" y="357"/>
                  </a:lnTo>
                  <a:lnTo>
                    <a:pt x="172" y="357"/>
                  </a:lnTo>
                  <a:lnTo>
                    <a:pt x="172" y="356"/>
                  </a:lnTo>
                  <a:lnTo>
                    <a:pt x="171" y="356"/>
                  </a:lnTo>
                  <a:lnTo>
                    <a:pt x="171" y="355"/>
                  </a:lnTo>
                  <a:lnTo>
                    <a:pt x="170" y="354"/>
                  </a:lnTo>
                  <a:lnTo>
                    <a:pt x="170" y="353"/>
                  </a:lnTo>
                  <a:lnTo>
                    <a:pt x="170" y="352"/>
                  </a:lnTo>
                  <a:lnTo>
                    <a:pt x="170" y="351"/>
                  </a:lnTo>
                  <a:lnTo>
                    <a:pt x="171" y="351"/>
                  </a:lnTo>
                  <a:lnTo>
                    <a:pt x="171" y="350"/>
                  </a:lnTo>
                  <a:lnTo>
                    <a:pt x="172" y="350"/>
                  </a:lnTo>
                  <a:lnTo>
                    <a:pt x="173" y="350"/>
                  </a:lnTo>
                  <a:lnTo>
                    <a:pt x="173" y="349"/>
                  </a:lnTo>
                  <a:lnTo>
                    <a:pt x="173" y="348"/>
                  </a:lnTo>
                  <a:lnTo>
                    <a:pt x="173" y="347"/>
                  </a:lnTo>
                  <a:lnTo>
                    <a:pt x="173" y="346"/>
                  </a:lnTo>
                  <a:lnTo>
                    <a:pt x="172" y="346"/>
                  </a:lnTo>
                  <a:lnTo>
                    <a:pt x="171" y="346"/>
                  </a:lnTo>
                  <a:lnTo>
                    <a:pt x="170" y="346"/>
                  </a:lnTo>
                  <a:lnTo>
                    <a:pt x="170" y="345"/>
                  </a:lnTo>
                  <a:lnTo>
                    <a:pt x="169" y="345"/>
                  </a:lnTo>
                  <a:lnTo>
                    <a:pt x="168" y="345"/>
                  </a:lnTo>
                  <a:lnTo>
                    <a:pt x="168" y="344"/>
                  </a:lnTo>
                  <a:lnTo>
                    <a:pt x="167" y="344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64" y="344"/>
                  </a:lnTo>
                  <a:lnTo>
                    <a:pt x="163" y="344"/>
                  </a:lnTo>
                  <a:lnTo>
                    <a:pt x="162" y="344"/>
                  </a:lnTo>
                  <a:lnTo>
                    <a:pt x="161" y="344"/>
                  </a:lnTo>
                  <a:lnTo>
                    <a:pt x="159" y="344"/>
                  </a:lnTo>
                  <a:lnTo>
                    <a:pt x="158" y="344"/>
                  </a:lnTo>
                  <a:lnTo>
                    <a:pt x="157" y="344"/>
                  </a:lnTo>
                  <a:lnTo>
                    <a:pt x="156" y="344"/>
                  </a:lnTo>
                  <a:lnTo>
                    <a:pt x="155" y="344"/>
                  </a:lnTo>
                  <a:lnTo>
                    <a:pt x="154" y="344"/>
                  </a:lnTo>
                  <a:lnTo>
                    <a:pt x="153" y="344"/>
                  </a:lnTo>
                  <a:lnTo>
                    <a:pt x="150" y="344"/>
                  </a:lnTo>
                  <a:lnTo>
                    <a:pt x="147" y="344"/>
                  </a:lnTo>
                  <a:lnTo>
                    <a:pt x="143" y="344"/>
                  </a:lnTo>
                  <a:lnTo>
                    <a:pt x="142" y="344"/>
                  </a:lnTo>
                  <a:lnTo>
                    <a:pt x="141" y="344"/>
                  </a:lnTo>
                  <a:lnTo>
                    <a:pt x="140" y="344"/>
                  </a:lnTo>
                  <a:lnTo>
                    <a:pt x="139" y="344"/>
                  </a:lnTo>
                  <a:lnTo>
                    <a:pt x="137" y="344"/>
                  </a:lnTo>
                  <a:lnTo>
                    <a:pt x="136" y="344"/>
                  </a:lnTo>
                  <a:lnTo>
                    <a:pt x="135" y="344"/>
                  </a:lnTo>
                  <a:lnTo>
                    <a:pt x="134" y="344"/>
                  </a:lnTo>
                  <a:lnTo>
                    <a:pt x="133" y="344"/>
                  </a:lnTo>
                  <a:lnTo>
                    <a:pt x="132" y="344"/>
                  </a:lnTo>
                  <a:lnTo>
                    <a:pt x="130" y="344"/>
                  </a:lnTo>
                  <a:lnTo>
                    <a:pt x="129" y="344"/>
                  </a:lnTo>
                  <a:lnTo>
                    <a:pt x="126" y="344"/>
                  </a:lnTo>
                  <a:lnTo>
                    <a:pt x="125" y="344"/>
                  </a:lnTo>
                  <a:lnTo>
                    <a:pt x="123" y="344"/>
                  </a:lnTo>
                  <a:lnTo>
                    <a:pt x="121" y="344"/>
                  </a:lnTo>
                  <a:lnTo>
                    <a:pt x="118" y="344"/>
                  </a:lnTo>
                  <a:lnTo>
                    <a:pt x="117" y="344"/>
                  </a:lnTo>
                  <a:lnTo>
                    <a:pt x="116" y="344"/>
                  </a:lnTo>
                  <a:lnTo>
                    <a:pt x="115" y="344"/>
                  </a:lnTo>
                  <a:lnTo>
                    <a:pt x="114" y="344"/>
                  </a:lnTo>
                  <a:lnTo>
                    <a:pt x="113" y="344"/>
                  </a:lnTo>
                  <a:lnTo>
                    <a:pt x="109" y="344"/>
                  </a:lnTo>
                  <a:lnTo>
                    <a:pt x="108" y="344"/>
                  </a:lnTo>
                  <a:lnTo>
                    <a:pt x="107" y="344"/>
                  </a:lnTo>
                  <a:lnTo>
                    <a:pt x="105" y="344"/>
                  </a:lnTo>
                  <a:lnTo>
                    <a:pt x="104" y="344"/>
                  </a:lnTo>
                  <a:lnTo>
                    <a:pt x="100" y="344"/>
                  </a:lnTo>
                  <a:lnTo>
                    <a:pt x="99" y="344"/>
                  </a:lnTo>
                  <a:lnTo>
                    <a:pt x="97" y="344"/>
                  </a:lnTo>
                  <a:lnTo>
                    <a:pt x="95" y="344"/>
                  </a:lnTo>
                  <a:lnTo>
                    <a:pt x="94" y="344"/>
                  </a:lnTo>
                  <a:lnTo>
                    <a:pt x="93" y="344"/>
                  </a:lnTo>
                  <a:lnTo>
                    <a:pt x="92" y="344"/>
                  </a:lnTo>
                  <a:lnTo>
                    <a:pt x="90" y="344"/>
                  </a:lnTo>
                  <a:lnTo>
                    <a:pt x="89" y="344"/>
                  </a:lnTo>
                  <a:lnTo>
                    <a:pt x="88" y="344"/>
                  </a:lnTo>
                  <a:lnTo>
                    <a:pt x="87" y="344"/>
                  </a:lnTo>
                  <a:lnTo>
                    <a:pt x="86" y="344"/>
                  </a:lnTo>
                  <a:lnTo>
                    <a:pt x="84" y="344"/>
                  </a:lnTo>
                  <a:lnTo>
                    <a:pt x="80" y="344"/>
                  </a:lnTo>
                  <a:lnTo>
                    <a:pt x="78" y="344"/>
                  </a:lnTo>
                  <a:lnTo>
                    <a:pt x="73" y="344"/>
                  </a:lnTo>
                  <a:lnTo>
                    <a:pt x="72" y="344"/>
                  </a:lnTo>
                  <a:lnTo>
                    <a:pt x="71" y="344"/>
                  </a:lnTo>
                  <a:lnTo>
                    <a:pt x="70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6" y="344"/>
                  </a:lnTo>
                  <a:lnTo>
                    <a:pt x="65" y="344"/>
                  </a:lnTo>
                  <a:lnTo>
                    <a:pt x="64" y="344"/>
                  </a:lnTo>
                  <a:lnTo>
                    <a:pt x="63" y="344"/>
                  </a:lnTo>
                  <a:lnTo>
                    <a:pt x="61" y="344"/>
                  </a:lnTo>
                  <a:lnTo>
                    <a:pt x="60" y="344"/>
                  </a:lnTo>
                  <a:lnTo>
                    <a:pt x="58" y="344"/>
                  </a:lnTo>
                  <a:lnTo>
                    <a:pt x="56" y="344"/>
                  </a:lnTo>
                  <a:lnTo>
                    <a:pt x="55" y="344"/>
                  </a:lnTo>
                  <a:lnTo>
                    <a:pt x="54" y="344"/>
                  </a:lnTo>
                  <a:lnTo>
                    <a:pt x="53" y="344"/>
                  </a:lnTo>
                  <a:lnTo>
                    <a:pt x="52" y="344"/>
                  </a:lnTo>
                  <a:lnTo>
                    <a:pt x="44" y="344"/>
                  </a:lnTo>
                  <a:lnTo>
                    <a:pt x="43" y="344"/>
                  </a:lnTo>
                  <a:lnTo>
                    <a:pt x="42" y="344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9" y="337"/>
                  </a:lnTo>
                  <a:lnTo>
                    <a:pt x="39" y="336"/>
                  </a:lnTo>
                  <a:lnTo>
                    <a:pt x="39" y="335"/>
                  </a:lnTo>
                  <a:lnTo>
                    <a:pt x="39" y="333"/>
                  </a:lnTo>
                  <a:lnTo>
                    <a:pt x="39" y="331"/>
                  </a:lnTo>
                  <a:lnTo>
                    <a:pt x="39" y="330"/>
                  </a:lnTo>
                  <a:lnTo>
                    <a:pt x="39" y="327"/>
                  </a:lnTo>
                  <a:lnTo>
                    <a:pt x="39" y="325"/>
                  </a:lnTo>
                  <a:lnTo>
                    <a:pt x="39" y="325"/>
                  </a:lnTo>
                  <a:lnTo>
                    <a:pt x="39" y="324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39" y="315"/>
                  </a:lnTo>
                  <a:lnTo>
                    <a:pt x="39" y="312"/>
                  </a:lnTo>
                  <a:lnTo>
                    <a:pt x="39" y="311"/>
                  </a:lnTo>
                  <a:lnTo>
                    <a:pt x="39" y="310"/>
                  </a:lnTo>
                  <a:lnTo>
                    <a:pt x="39" y="309"/>
                  </a:lnTo>
                  <a:lnTo>
                    <a:pt x="39" y="308"/>
                  </a:lnTo>
                  <a:lnTo>
                    <a:pt x="39" y="303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39" y="296"/>
                  </a:lnTo>
                  <a:lnTo>
                    <a:pt x="39" y="291"/>
                  </a:lnTo>
                  <a:lnTo>
                    <a:pt x="39" y="288"/>
                  </a:lnTo>
                  <a:lnTo>
                    <a:pt x="39" y="285"/>
                  </a:lnTo>
                  <a:lnTo>
                    <a:pt x="39" y="284"/>
                  </a:lnTo>
                  <a:lnTo>
                    <a:pt x="39" y="283"/>
                  </a:lnTo>
                  <a:lnTo>
                    <a:pt x="39" y="282"/>
                  </a:lnTo>
                  <a:lnTo>
                    <a:pt x="39" y="279"/>
                  </a:lnTo>
                  <a:lnTo>
                    <a:pt x="40" y="276"/>
                  </a:lnTo>
                  <a:lnTo>
                    <a:pt x="39" y="276"/>
                  </a:lnTo>
                  <a:lnTo>
                    <a:pt x="38" y="276"/>
                  </a:lnTo>
                  <a:lnTo>
                    <a:pt x="37" y="276"/>
                  </a:lnTo>
                  <a:lnTo>
                    <a:pt x="36" y="276"/>
                  </a:lnTo>
                  <a:lnTo>
                    <a:pt x="34" y="276"/>
                  </a:lnTo>
                  <a:lnTo>
                    <a:pt x="33" y="276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7" y="275"/>
                  </a:lnTo>
                  <a:lnTo>
                    <a:pt x="26" y="275"/>
                  </a:lnTo>
                  <a:lnTo>
                    <a:pt x="25" y="275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5"/>
                  </a:lnTo>
                  <a:lnTo>
                    <a:pt x="19" y="275"/>
                  </a:lnTo>
                  <a:lnTo>
                    <a:pt x="18" y="275"/>
                  </a:lnTo>
                  <a:lnTo>
                    <a:pt x="16" y="275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2" y="273"/>
                  </a:lnTo>
                  <a:lnTo>
                    <a:pt x="11" y="273"/>
                  </a:lnTo>
                  <a:lnTo>
                    <a:pt x="11" y="271"/>
                  </a:lnTo>
                  <a:lnTo>
                    <a:pt x="9" y="265"/>
                  </a:lnTo>
                  <a:lnTo>
                    <a:pt x="9" y="262"/>
                  </a:lnTo>
                  <a:lnTo>
                    <a:pt x="7" y="259"/>
                  </a:lnTo>
                  <a:lnTo>
                    <a:pt x="5" y="251"/>
                  </a:lnTo>
                  <a:lnTo>
                    <a:pt x="5" y="250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3" y="244"/>
                  </a:lnTo>
                  <a:lnTo>
                    <a:pt x="3" y="243"/>
                  </a:lnTo>
                  <a:lnTo>
                    <a:pt x="2" y="238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4"/>
                  </a:lnTo>
                  <a:lnTo>
                    <a:pt x="1" y="233"/>
                  </a:lnTo>
                  <a:lnTo>
                    <a:pt x="1" y="232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7"/>
                  </a:lnTo>
                  <a:lnTo>
                    <a:pt x="1" y="226"/>
                  </a:lnTo>
                  <a:lnTo>
                    <a:pt x="1" y="225"/>
                  </a:lnTo>
                  <a:lnTo>
                    <a:pt x="0" y="225"/>
                  </a:lnTo>
                  <a:lnTo>
                    <a:pt x="1" y="225"/>
                  </a:lnTo>
                  <a:lnTo>
                    <a:pt x="1" y="224"/>
                  </a:lnTo>
                  <a:lnTo>
                    <a:pt x="2" y="224"/>
                  </a:lnTo>
                  <a:lnTo>
                    <a:pt x="3" y="224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4" y="222"/>
                  </a:lnTo>
                  <a:lnTo>
                    <a:pt x="6" y="222"/>
                  </a:lnTo>
                  <a:lnTo>
                    <a:pt x="7" y="222"/>
                  </a:lnTo>
                  <a:lnTo>
                    <a:pt x="7" y="221"/>
                  </a:lnTo>
                  <a:lnTo>
                    <a:pt x="6" y="221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5" y="219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6"/>
                  </a:lnTo>
                  <a:lnTo>
                    <a:pt x="10" y="216"/>
                  </a:lnTo>
                  <a:lnTo>
                    <a:pt x="11" y="217"/>
                  </a:lnTo>
                  <a:lnTo>
                    <a:pt x="12" y="217"/>
                  </a:lnTo>
                  <a:lnTo>
                    <a:pt x="13" y="217"/>
                  </a:lnTo>
                  <a:lnTo>
                    <a:pt x="13" y="218"/>
                  </a:lnTo>
                  <a:lnTo>
                    <a:pt x="14" y="219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6" y="218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8" y="217"/>
                  </a:lnTo>
                  <a:lnTo>
                    <a:pt x="19" y="218"/>
                  </a:lnTo>
                  <a:lnTo>
                    <a:pt x="19" y="219"/>
                  </a:lnTo>
                  <a:lnTo>
                    <a:pt x="20" y="219"/>
                  </a:lnTo>
                  <a:lnTo>
                    <a:pt x="21" y="220"/>
                  </a:lnTo>
                  <a:lnTo>
                    <a:pt x="22" y="220"/>
                  </a:lnTo>
                  <a:lnTo>
                    <a:pt x="22" y="221"/>
                  </a:lnTo>
                  <a:lnTo>
                    <a:pt x="23" y="222"/>
                  </a:lnTo>
                  <a:lnTo>
                    <a:pt x="23" y="223"/>
                  </a:lnTo>
                  <a:lnTo>
                    <a:pt x="24" y="223"/>
                  </a:lnTo>
                  <a:lnTo>
                    <a:pt x="25" y="224"/>
                  </a:lnTo>
                  <a:lnTo>
                    <a:pt x="26" y="224"/>
                  </a:lnTo>
                  <a:lnTo>
                    <a:pt x="27" y="223"/>
                  </a:lnTo>
                  <a:lnTo>
                    <a:pt x="28" y="223"/>
                  </a:lnTo>
                  <a:lnTo>
                    <a:pt x="29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31" y="222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2"/>
                  </a:lnTo>
                  <a:lnTo>
                    <a:pt x="34" y="222"/>
                  </a:lnTo>
                  <a:lnTo>
                    <a:pt x="34" y="223"/>
                  </a:lnTo>
                  <a:lnTo>
                    <a:pt x="35" y="224"/>
                  </a:lnTo>
                  <a:lnTo>
                    <a:pt x="36" y="223"/>
                  </a:lnTo>
                  <a:lnTo>
                    <a:pt x="37" y="224"/>
                  </a:lnTo>
                  <a:lnTo>
                    <a:pt x="38" y="224"/>
                  </a:lnTo>
                  <a:lnTo>
                    <a:pt x="39" y="224"/>
                  </a:lnTo>
                  <a:lnTo>
                    <a:pt x="40" y="224"/>
                  </a:lnTo>
                  <a:lnTo>
                    <a:pt x="40" y="225"/>
                  </a:lnTo>
                  <a:lnTo>
                    <a:pt x="40" y="224"/>
                  </a:lnTo>
                  <a:lnTo>
                    <a:pt x="40" y="219"/>
                  </a:lnTo>
                  <a:lnTo>
                    <a:pt x="40" y="214"/>
                  </a:lnTo>
                  <a:lnTo>
                    <a:pt x="40" y="209"/>
                  </a:lnTo>
                  <a:lnTo>
                    <a:pt x="42" y="209"/>
                  </a:lnTo>
                  <a:lnTo>
                    <a:pt x="43" y="209"/>
                  </a:lnTo>
                  <a:lnTo>
                    <a:pt x="45" y="209"/>
                  </a:lnTo>
                  <a:lnTo>
                    <a:pt x="52" y="209"/>
                  </a:lnTo>
                  <a:lnTo>
                    <a:pt x="53" y="209"/>
                  </a:lnTo>
                  <a:lnTo>
                    <a:pt x="54" y="209"/>
                  </a:lnTo>
                  <a:lnTo>
                    <a:pt x="54" y="208"/>
                  </a:lnTo>
                  <a:lnTo>
                    <a:pt x="54" y="207"/>
                  </a:lnTo>
                  <a:lnTo>
                    <a:pt x="55" y="207"/>
                  </a:lnTo>
                  <a:lnTo>
                    <a:pt x="55" y="206"/>
                  </a:lnTo>
                  <a:lnTo>
                    <a:pt x="55" y="205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7" y="202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0" y="200"/>
                  </a:lnTo>
                  <a:lnTo>
                    <a:pt x="61" y="200"/>
                  </a:lnTo>
                  <a:lnTo>
                    <a:pt x="61" y="201"/>
                  </a:lnTo>
                  <a:lnTo>
                    <a:pt x="62" y="200"/>
                  </a:lnTo>
                  <a:lnTo>
                    <a:pt x="63" y="200"/>
                  </a:lnTo>
                  <a:lnTo>
                    <a:pt x="64" y="200"/>
                  </a:lnTo>
                  <a:lnTo>
                    <a:pt x="64" y="199"/>
                  </a:lnTo>
                  <a:lnTo>
                    <a:pt x="65" y="198"/>
                  </a:lnTo>
                  <a:lnTo>
                    <a:pt x="65" y="199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6" y="201"/>
                  </a:lnTo>
                  <a:lnTo>
                    <a:pt x="67" y="201"/>
                  </a:lnTo>
                  <a:lnTo>
                    <a:pt x="67" y="202"/>
                  </a:lnTo>
                  <a:lnTo>
                    <a:pt x="68" y="203"/>
                  </a:lnTo>
                  <a:lnTo>
                    <a:pt x="68" y="204"/>
                  </a:lnTo>
                  <a:lnTo>
                    <a:pt x="68" y="205"/>
                  </a:lnTo>
                  <a:lnTo>
                    <a:pt x="68" y="206"/>
                  </a:lnTo>
                  <a:lnTo>
                    <a:pt x="71" y="201"/>
                  </a:lnTo>
                  <a:lnTo>
                    <a:pt x="73" y="199"/>
                  </a:lnTo>
                  <a:lnTo>
                    <a:pt x="75" y="194"/>
                  </a:lnTo>
                  <a:lnTo>
                    <a:pt x="77" y="192"/>
                  </a:lnTo>
                  <a:lnTo>
                    <a:pt x="78" y="189"/>
                  </a:lnTo>
                  <a:lnTo>
                    <a:pt x="79" y="188"/>
                  </a:lnTo>
                  <a:lnTo>
                    <a:pt x="82" y="182"/>
                  </a:lnTo>
                  <a:lnTo>
                    <a:pt x="85" y="178"/>
                  </a:lnTo>
                  <a:lnTo>
                    <a:pt x="88" y="173"/>
                  </a:lnTo>
                  <a:lnTo>
                    <a:pt x="91" y="167"/>
                  </a:lnTo>
                  <a:lnTo>
                    <a:pt x="95" y="161"/>
                  </a:lnTo>
                  <a:lnTo>
                    <a:pt x="96" y="159"/>
                  </a:lnTo>
                  <a:lnTo>
                    <a:pt x="96" y="158"/>
                  </a:lnTo>
                  <a:lnTo>
                    <a:pt x="100" y="152"/>
                  </a:lnTo>
                  <a:lnTo>
                    <a:pt x="103" y="146"/>
                  </a:lnTo>
                  <a:lnTo>
                    <a:pt x="105" y="142"/>
                  </a:lnTo>
                  <a:lnTo>
                    <a:pt x="110" y="142"/>
                  </a:lnTo>
                  <a:lnTo>
                    <a:pt x="110" y="139"/>
                  </a:lnTo>
                  <a:lnTo>
                    <a:pt x="110" y="138"/>
                  </a:lnTo>
                  <a:lnTo>
                    <a:pt x="110" y="134"/>
                  </a:lnTo>
                  <a:lnTo>
                    <a:pt x="110" y="130"/>
                  </a:lnTo>
                  <a:lnTo>
                    <a:pt x="110" y="128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4"/>
                  </a:lnTo>
                  <a:lnTo>
                    <a:pt x="110" y="122"/>
                  </a:lnTo>
                  <a:lnTo>
                    <a:pt x="110" y="121"/>
                  </a:lnTo>
                  <a:lnTo>
                    <a:pt x="110" y="120"/>
                  </a:lnTo>
                  <a:lnTo>
                    <a:pt x="110" y="119"/>
                  </a:lnTo>
                  <a:lnTo>
                    <a:pt x="110" y="118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5"/>
                  </a:lnTo>
                  <a:lnTo>
                    <a:pt x="109" y="105"/>
                  </a:lnTo>
                  <a:lnTo>
                    <a:pt x="108" y="104"/>
                  </a:lnTo>
                  <a:lnTo>
                    <a:pt x="107" y="104"/>
                  </a:lnTo>
                  <a:lnTo>
                    <a:pt x="106" y="105"/>
                  </a:lnTo>
                  <a:lnTo>
                    <a:pt x="105" y="106"/>
                  </a:lnTo>
                  <a:lnTo>
                    <a:pt x="104" y="106"/>
                  </a:lnTo>
                  <a:lnTo>
                    <a:pt x="103" y="106"/>
                  </a:lnTo>
                  <a:lnTo>
                    <a:pt x="102" y="106"/>
                  </a:lnTo>
                  <a:lnTo>
                    <a:pt x="101" y="106"/>
                  </a:lnTo>
                  <a:lnTo>
                    <a:pt x="100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6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2" y="104"/>
                  </a:lnTo>
                  <a:lnTo>
                    <a:pt x="92" y="103"/>
                  </a:lnTo>
                  <a:lnTo>
                    <a:pt x="91" y="103"/>
                  </a:lnTo>
                  <a:lnTo>
                    <a:pt x="90" y="102"/>
                  </a:lnTo>
                  <a:lnTo>
                    <a:pt x="89" y="102"/>
                  </a:lnTo>
                  <a:lnTo>
                    <a:pt x="89" y="101"/>
                  </a:lnTo>
                  <a:lnTo>
                    <a:pt x="89" y="100"/>
                  </a:lnTo>
                  <a:lnTo>
                    <a:pt x="90" y="100"/>
                  </a:lnTo>
                  <a:lnTo>
                    <a:pt x="89" y="99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8" y="94"/>
                  </a:lnTo>
                  <a:lnTo>
                    <a:pt x="88" y="93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6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9" y="80"/>
                  </a:lnTo>
                  <a:lnTo>
                    <a:pt x="89" y="79"/>
                  </a:lnTo>
                  <a:lnTo>
                    <a:pt x="88" y="78"/>
                  </a:lnTo>
                  <a:lnTo>
                    <a:pt x="89" y="77"/>
                  </a:lnTo>
                  <a:lnTo>
                    <a:pt x="90" y="77"/>
                  </a:lnTo>
                  <a:lnTo>
                    <a:pt x="90" y="76"/>
                  </a:lnTo>
                  <a:lnTo>
                    <a:pt x="91" y="76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92" y="74"/>
                  </a:lnTo>
                  <a:lnTo>
                    <a:pt x="93" y="74"/>
                  </a:lnTo>
                  <a:lnTo>
                    <a:pt x="94" y="73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6" y="72"/>
                  </a:lnTo>
                  <a:lnTo>
                    <a:pt x="97" y="72"/>
                  </a:lnTo>
                  <a:lnTo>
                    <a:pt x="98" y="72"/>
                  </a:lnTo>
                  <a:lnTo>
                    <a:pt x="99" y="71"/>
                  </a:lnTo>
                  <a:lnTo>
                    <a:pt x="99" y="70"/>
                  </a:lnTo>
                  <a:lnTo>
                    <a:pt x="101" y="69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2" y="66"/>
                  </a:lnTo>
                  <a:lnTo>
                    <a:pt x="102" y="65"/>
                  </a:lnTo>
                  <a:lnTo>
                    <a:pt x="103" y="65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0"/>
                  </a:lnTo>
                  <a:lnTo>
                    <a:pt x="104" y="59"/>
                  </a:lnTo>
                  <a:lnTo>
                    <a:pt x="103" y="59"/>
                  </a:lnTo>
                  <a:lnTo>
                    <a:pt x="102" y="59"/>
                  </a:lnTo>
                  <a:lnTo>
                    <a:pt x="101" y="59"/>
                  </a:lnTo>
                  <a:lnTo>
                    <a:pt x="101" y="58"/>
                  </a:lnTo>
                  <a:lnTo>
                    <a:pt x="100" y="58"/>
                  </a:lnTo>
                  <a:lnTo>
                    <a:pt x="100" y="57"/>
                  </a:lnTo>
                  <a:lnTo>
                    <a:pt x="99" y="56"/>
                  </a:lnTo>
                  <a:lnTo>
                    <a:pt x="98" y="55"/>
                  </a:lnTo>
                  <a:lnTo>
                    <a:pt x="98" y="54"/>
                  </a:lnTo>
                  <a:lnTo>
                    <a:pt x="98" y="53"/>
                  </a:lnTo>
                  <a:lnTo>
                    <a:pt x="98" y="52"/>
                  </a:lnTo>
                  <a:lnTo>
                    <a:pt x="97" y="52"/>
                  </a:lnTo>
                  <a:lnTo>
                    <a:pt x="97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6" y="48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0" y="45"/>
                  </a:lnTo>
                  <a:lnTo>
                    <a:pt x="89" y="45"/>
                  </a:lnTo>
                  <a:lnTo>
                    <a:pt x="89" y="44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0"/>
                  </a:lnTo>
                  <a:lnTo>
                    <a:pt x="84" y="40"/>
                  </a:lnTo>
                  <a:lnTo>
                    <a:pt x="84" y="39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1" y="39"/>
                  </a:lnTo>
                  <a:lnTo>
                    <a:pt x="80" y="39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7"/>
                  </a:lnTo>
                  <a:lnTo>
                    <a:pt x="79" y="36"/>
                  </a:lnTo>
                  <a:lnTo>
                    <a:pt x="80" y="36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4" y="31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6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7" y="23"/>
                  </a:lnTo>
                  <a:lnTo>
                    <a:pt x="78" y="23"/>
                  </a:lnTo>
                  <a:lnTo>
                    <a:pt x="78" y="22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81" y="20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6" y="15"/>
                  </a:lnTo>
                  <a:lnTo>
                    <a:pt x="86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89" y="14"/>
                  </a:lnTo>
                  <a:lnTo>
                    <a:pt x="89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13" y="9"/>
                  </a:lnTo>
                  <a:lnTo>
                    <a:pt x="114" y="9"/>
                  </a:lnTo>
                  <a:lnTo>
                    <a:pt x="115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9" y="9"/>
                  </a:lnTo>
                  <a:lnTo>
                    <a:pt x="122" y="9"/>
                  </a:lnTo>
                  <a:lnTo>
                    <a:pt x="124" y="9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35" y="9"/>
                  </a:lnTo>
                  <a:lnTo>
                    <a:pt x="136" y="9"/>
                  </a:lnTo>
                  <a:lnTo>
                    <a:pt x="137" y="9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7" y="9"/>
                  </a:lnTo>
                  <a:lnTo>
                    <a:pt x="150" y="9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61" y="9"/>
                  </a:lnTo>
                  <a:lnTo>
                    <a:pt x="162" y="9"/>
                  </a:lnTo>
                  <a:lnTo>
                    <a:pt x="164" y="9"/>
                  </a:lnTo>
                  <a:lnTo>
                    <a:pt x="165" y="9"/>
                  </a:lnTo>
                  <a:lnTo>
                    <a:pt x="166" y="9"/>
                  </a:lnTo>
                  <a:lnTo>
                    <a:pt x="168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6" y="9"/>
                  </a:lnTo>
                  <a:lnTo>
                    <a:pt x="177" y="9"/>
                  </a:lnTo>
                  <a:lnTo>
                    <a:pt x="180" y="9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5" y="9"/>
                  </a:lnTo>
                  <a:lnTo>
                    <a:pt x="188" y="9"/>
                  </a:lnTo>
                  <a:lnTo>
                    <a:pt x="189" y="9"/>
                  </a:lnTo>
                  <a:lnTo>
                    <a:pt x="191" y="9"/>
                  </a:lnTo>
                  <a:lnTo>
                    <a:pt x="193" y="9"/>
                  </a:lnTo>
                  <a:lnTo>
                    <a:pt x="195" y="9"/>
                  </a:lnTo>
                  <a:lnTo>
                    <a:pt x="196" y="9"/>
                  </a:lnTo>
                  <a:lnTo>
                    <a:pt x="199" y="9"/>
                  </a:lnTo>
                  <a:lnTo>
                    <a:pt x="200" y="9"/>
                  </a:lnTo>
                  <a:lnTo>
                    <a:pt x="203" y="9"/>
                  </a:lnTo>
                  <a:lnTo>
                    <a:pt x="204" y="9"/>
                  </a:lnTo>
                  <a:lnTo>
                    <a:pt x="210" y="9"/>
                  </a:lnTo>
                  <a:lnTo>
                    <a:pt x="211" y="9"/>
                  </a:lnTo>
                  <a:lnTo>
                    <a:pt x="214" y="9"/>
                  </a:lnTo>
                  <a:lnTo>
                    <a:pt x="222" y="9"/>
                  </a:lnTo>
                  <a:lnTo>
                    <a:pt x="224" y="9"/>
                  </a:lnTo>
                  <a:lnTo>
                    <a:pt x="228" y="9"/>
                  </a:lnTo>
                  <a:lnTo>
                    <a:pt x="230" y="9"/>
                  </a:lnTo>
                  <a:lnTo>
                    <a:pt x="231" y="9"/>
                  </a:lnTo>
                  <a:lnTo>
                    <a:pt x="232" y="9"/>
                  </a:lnTo>
                  <a:lnTo>
                    <a:pt x="235" y="9"/>
                  </a:lnTo>
                  <a:lnTo>
                    <a:pt x="239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4" y="9"/>
                  </a:lnTo>
                  <a:lnTo>
                    <a:pt x="246" y="9"/>
                  </a:lnTo>
                  <a:lnTo>
                    <a:pt x="253" y="9"/>
                  </a:lnTo>
                  <a:lnTo>
                    <a:pt x="254" y="9"/>
                  </a:lnTo>
                  <a:lnTo>
                    <a:pt x="255" y="8"/>
                  </a:lnTo>
                  <a:lnTo>
                    <a:pt x="257" y="8"/>
                  </a:lnTo>
                  <a:lnTo>
                    <a:pt x="259" y="8"/>
                  </a:lnTo>
                  <a:lnTo>
                    <a:pt x="263" y="9"/>
                  </a:lnTo>
                  <a:lnTo>
                    <a:pt x="265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3" y="9"/>
                  </a:lnTo>
                  <a:lnTo>
                    <a:pt x="274" y="9"/>
                  </a:lnTo>
                  <a:lnTo>
                    <a:pt x="274" y="9"/>
                  </a:lnTo>
                  <a:lnTo>
                    <a:pt x="275" y="9"/>
                  </a:lnTo>
                  <a:lnTo>
                    <a:pt x="285" y="9"/>
                  </a:lnTo>
                  <a:lnTo>
                    <a:pt x="288" y="9"/>
                  </a:lnTo>
                  <a:lnTo>
                    <a:pt x="289" y="9"/>
                  </a:lnTo>
                  <a:lnTo>
                    <a:pt x="295" y="9"/>
                  </a:lnTo>
                  <a:lnTo>
                    <a:pt x="299" y="9"/>
                  </a:lnTo>
                  <a:lnTo>
                    <a:pt x="301" y="9"/>
                  </a:lnTo>
                  <a:lnTo>
                    <a:pt x="302" y="9"/>
                  </a:lnTo>
                  <a:lnTo>
                    <a:pt x="306" y="9"/>
                  </a:lnTo>
                  <a:lnTo>
                    <a:pt x="307" y="9"/>
                  </a:lnTo>
                  <a:lnTo>
                    <a:pt x="310" y="9"/>
                  </a:lnTo>
                  <a:lnTo>
                    <a:pt x="312" y="9"/>
                  </a:lnTo>
                  <a:lnTo>
                    <a:pt x="312" y="6"/>
                  </a:lnTo>
                  <a:lnTo>
                    <a:pt x="314" y="6"/>
                  </a:lnTo>
                  <a:lnTo>
                    <a:pt x="321" y="6"/>
                  </a:lnTo>
                  <a:lnTo>
                    <a:pt x="324" y="6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32" y="6"/>
                  </a:lnTo>
                  <a:lnTo>
                    <a:pt x="336" y="6"/>
                  </a:lnTo>
                  <a:lnTo>
                    <a:pt x="339" y="6"/>
                  </a:lnTo>
                  <a:lnTo>
                    <a:pt x="340" y="6"/>
                  </a:lnTo>
                  <a:lnTo>
                    <a:pt x="341" y="6"/>
                  </a:lnTo>
                  <a:lnTo>
                    <a:pt x="343" y="6"/>
                  </a:lnTo>
                  <a:lnTo>
                    <a:pt x="354" y="6"/>
                  </a:lnTo>
                  <a:lnTo>
                    <a:pt x="358" y="5"/>
                  </a:lnTo>
                  <a:lnTo>
                    <a:pt x="360" y="5"/>
                  </a:lnTo>
                  <a:lnTo>
                    <a:pt x="364" y="5"/>
                  </a:lnTo>
                  <a:lnTo>
                    <a:pt x="371" y="5"/>
                  </a:lnTo>
                  <a:lnTo>
                    <a:pt x="375" y="5"/>
                  </a:lnTo>
                  <a:lnTo>
                    <a:pt x="379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7" y="5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411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3" y="4"/>
                  </a:lnTo>
                  <a:lnTo>
                    <a:pt x="424" y="4"/>
                  </a:lnTo>
                  <a:lnTo>
                    <a:pt x="425" y="4"/>
                  </a:lnTo>
                  <a:lnTo>
                    <a:pt x="426" y="4"/>
                  </a:lnTo>
                  <a:lnTo>
                    <a:pt x="427" y="4"/>
                  </a:lnTo>
                  <a:lnTo>
                    <a:pt x="428" y="4"/>
                  </a:lnTo>
                  <a:lnTo>
                    <a:pt x="433" y="4"/>
                  </a:lnTo>
                  <a:lnTo>
                    <a:pt x="435" y="4"/>
                  </a:lnTo>
                  <a:lnTo>
                    <a:pt x="436" y="4"/>
                  </a:lnTo>
                  <a:lnTo>
                    <a:pt x="437" y="4"/>
                  </a:lnTo>
                  <a:lnTo>
                    <a:pt x="439" y="4"/>
                  </a:lnTo>
                  <a:lnTo>
                    <a:pt x="440" y="4"/>
                  </a:lnTo>
                  <a:lnTo>
                    <a:pt x="443" y="3"/>
                  </a:lnTo>
                  <a:lnTo>
                    <a:pt x="450" y="3"/>
                  </a:lnTo>
                  <a:lnTo>
                    <a:pt x="453" y="3"/>
                  </a:lnTo>
                  <a:lnTo>
                    <a:pt x="454" y="3"/>
                  </a:lnTo>
                  <a:lnTo>
                    <a:pt x="456" y="3"/>
                  </a:lnTo>
                  <a:lnTo>
                    <a:pt x="460" y="3"/>
                  </a:lnTo>
                  <a:lnTo>
                    <a:pt x="463" y="3"/>
                  </a:lnTo>
                  <a:lnTo>
                    <a:pt x="471" y="2"/>
                  </a:lnTo>
                  <a:lnTo>
                    <a:pt x="476" y="2"/>
                  </a:lnTo>
                  <a:lnTo>
                    <a:pt x="478" y="2"/>
                  </a:lnTo>
                  <a:lnTo>
                    <a:pt x="480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4" y="1"/>
                  </a:lnTo>
                  <a:lnTo>
                    <a:pt x="494" y="1"/>
                  </a:lnTo>
                  <a:lnTo>
                    <a:pt x="495" y="1"/>
                  </a:lnTo>
                  <a:lnTo>
                    <a:pt x="496" y="1"/>
                  </a:lnTo>
                  <a:lnTo>
                    <a:pt x="500" y="1"/>
                  </a:lnTo>
                  <a:lnTo>
                    <a:pt x="503" y="1"/>
                  </a:lnTo>
                  <a:lnTo>
                    <a:pt x="504" y="1"/>
                  </a:lnTo>
                  <a:lnTo>
                    <a:pt x="508" y="1"/>
                  </a:lnTo>
                  <a:lnTo>
                    <a:pt x="512" y="1"/>
                  </a:lnTo>
                  <a:lnTo>
                    <a:pt x="514" y="1"/>
                  </a:lnTo>
                  <a:lnTo>
                    <a:pt x="524" y="1"/>
                  </a:lnTo>
                  <a:lnTo>
                    <a:pt x="526" y="1"/>
                  </a:lnTo>
                  <a:lnTo>
                    <a:pt x="531" y="0"/>
                  </a:lnTo>
                  <a:lnTo>
                    <a:pt x="532" y="1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4" y="3"/>
                  </a:lnTo>
                  <a:lnTo>
                    <a:pt x="534" y="4"/>
                  </a:lnTo>
                  <a:lnTo>
                    <a:pt x="535" y="4"/>
                  </a:lnTo>
                  <a:lnTo>
                    <a:pt x="535" y="5"/>
                  </a:lnTo>
                  <a:lnTo>
                    <a:pt x="536" y="5"/>
                  </a:lnTo>
                  <a:lnTo>
                    <a:pt x="536" y="6"/>
                  </a:lnTo>
                  <a:lnTo>
                    <a:pt x="535" y="6"/>
                  </a:lnTo>
                  <a:lnTo>
                    <a:pt x="534" y="7"/>
                  </a:lnTo>
                  <a:lnTo>
                    <a:pt x="534" y="8"/>
                  </a:lnTo>
                  <a:lnTo>
                    <a:pt x="535" y="8"/>
                  </a:lnTo>
                  <a:lnTo>
                    <a:pt x="534" y="8"/>
                  </a:lnTo>
                  <a:lnTo>
                    <a:pt x="533" y="8"/>
                  </a:lnTo>
                  <a:lnTo>
                    <a:pt x="532" y="9"/>
                  </a:lnTo>
                  <a:lnTo>
                    <a:pt x="532" y="10"/>
                  </a:lnTo>
                  <a:lnTo>
                    <a:pt x="533" y="10"/>
                  </a:lnTo>
                  <a:lnTo>
                    <a:pt x="532" y="11"/>
                  </a:lnTo>
                  <a:lnTo>
                    <a:pt x="531" y="11"/>
                  </a:lnTo>
                  <a:lnTo>
                    <a:pt x="531" y="10"/>
                  </a:lnTo>
                  <a:lnTo>
                    <a:pt x="530" y="11"/>
                  </a:lnTo>
                  <a:lnTo>
                    <a:pt x="530" y="12"/>
                  </a:lnTo>
                  <a:lnTo>
                    <a:pt x="530" y="13"/>
                  </a:lnTo>
                  <a:lnTo>
                    <a:pt x="529" y="13"/>
                  </a:lnTo>
                  <a:lnTo>
                    <a:pt x="528" y="13"/>
                  </a:lnTo>
                  <a:lnTo>
                    <a:pt x="528" y="14"/>
                  </a:lnTo>
                  <a:lnTo>
                    <a:pt x="529" y="14"/>
                  </a:lnTo>
                  <a:lnTo>
                    <a:pt x="528" y="15"/>
                  </a:lnTo>
                  <a:lnTo>
                    <a:pt x="527" y="17"/>
                  </a:lnTo>
                  <a:lnTo>
                    <a:pt x="526" y="17"/>
                  </a:lnTo>
                  <a:lnTo>
                    <a:pt x="526" y="18"/>
                  </a:lnTo>
                  <a:lnTo>
                    <a:pt x="526" y="19"/>
                  </a:lnTo>
                  <a:lnTo>
                    <a:pt x="526" y="20"/>
                  </a:lnTo>
                  <a:lnTo>
                    <a:pt x="527" y="20"/>
                  </a:lnTo>
                  <a:lnTo>
                    <a:pt x="527" y="21"/>
                  </a:lnTo>
                  <a:lnTo>
                    <a:pt x="528" y="21"/>
                  </a:lnTo>
                  <a:lnTo>
                    <a:pt x="529" y="22"/>
                  </a:lnTo>
                  <a:lnTo>
                    <a:pt x="528" y="22"/>
                  </a:lnTo>
                  <a:lnTo>
                    <a:pt x="527" y="22"/>
                  </a:lnTo>
                  <a:lnTo>
                    <a:pt x="527" y="23"/>
                  </a:lnTo>
                  <a:lnTo>
                    <a:pt x="527" y="24"/>
                  </a:lnTo>
                  <a:lnTo>
                    <a:pt x="528" y="24"/>
                  </a:lnTo>
                  <a:lnTo>
                    <a:pt x="528" y="25"/>
                  </a:lnTo>
                  <a:lnTo>
                    <a:pt x="529" y="25"/>
                  </a:lnTo>
                  <a:lnTo>
                    <a:pt x="529" y="26"/>
                  </a:lnTo>
                  <a:lnTo>
                    <a:pt x="529" y="27"/>
                  </a:lnTo>
                  <a:lnTo>
                    <a:pt x="529" y="26"/>
                  </a:lnTo>
                  <a:lnTo>
                    <a:pt x="528" y="26"/>
                  </a:lnTo>
                  <a:lnTo>
                    <a:pt x="528" y="25"/>
                  </a:lnTo>
                  <a:lnTo>
                    <a:pt x="527" y="25"/>
                  </a:lnTo>
                  <a:lnTo>
                    <a:pt x="526" y="25"/>
                  </a:lnTo>
                  <a:lnTo>
                    <a:pt x="525" y="25"/>
                  </a:lnTo>
                  <a:lnTo>
                    <a:pt x="525" y="24"/>
                  </a:lnTo>
                  <a:lnTo>
                    <a:pt x="524" y="24"/>
                  </a:lnTo>
                  <a:lnTo>
                    <a:pt x="524" y="25"/>
                  </a:lnTo>
                  <a:lnTo>
                    <a:pt x="524" y="26"/>
                  </a:lnTo>
                  <a:lnTo>
                    <a:pt x="525" y="26"/>
                  </a:lnTo>
                  <a:lnTo>
                    <a:pt x="524" y="27"/>
                  </a:lnTo>
                  <a:lnTo>
                    <a:pt x="523" y="27"/>
                  </a:lnTo>
                  <a:lnTo>
                    <a:pt x="524" y="27"/>
                  </a:lnTo>
                  <a:lnTo>
                    <a:pt x="524" y="28"/>
                  </a:lnTo>
                  <a:lnTo>
                    <a:pt x="525" y="28"/>
                  </a:lnTo>
                  <a:lnTo>
                    <a:pt x="525" y="29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7" y="30"/>
                  </a:lnTo>
                  <a:lnTo>
                    <a:pt x="528" y="30"/>
                  </a:lnTo>
                  <a:lnTo>
                    <a:pt x="528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9" y="33"/>
                  </a:lnTo>
                  <a:lnTo>
                    <a:pt x="530" y="34"/>
                  </a:lnTo>
                  <a:lnTo>
                    <a:pt x="530" y="35"/>
                  </a:lnTo>
                  <a:lnTo>
                    <a:pt x="529" y="34"/>
                  </a:lnTo>
                  <a:lnTo>
                    <a:pt x="528" y="34"/>
                  </a:lnTo>
                  <a:lnTo>
                    <a:pt x="527" y="34"/>
                  </a:lnTo>
                  <a:lnTo>
                    <a:pt x="527" y="35"/>
                  </a:lnTo>
                  <a:lnTo>
                    <a:pt x="527" y="36"/>
                  </a:lnTo>
                  <a:lnTo>
                    <a:pt x="526" y="35"/>
                  </a:lnTo>
                  <a:lnTo>
                    <a:pt x="525" y="35"/>
                  </a:lnTo>
                  <a:lnTo>
                    <a:pt x="525" y="34"/>
                  </a:lnTo>
                  <a:lnTo>
                    <a:pt x="524" y="34"/>
                  </a:lnTo>
                  <a:lnTo>
                    <a:pt x="524" y="33"/>
                  </a:lnTo>
                  <a:lnTo>
                    <a:pt x="523" y="33"/>
                  </a:lnTo>
                  <a:lnTo>
                    <a:pt x="522" y="34"/>
                  </a:lnTo>
                  <a:lnTo>
                    <a:pt x="522" y="35"/>
                  </a:lnTo>
                  <a:lnTo>
                    <a:pt x="522" y="36"/>
                  </a:lnTo>
                  <a:lnTo>
                    <a:pt x="522" y="37"/>
                  </a:lnTo>
                  <a:lnTo>
                    <a:pt x="521" y="37"/>
                  </a:lnTo>
                  <a:lnTo>
                    <a:pt x="521" y="38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19" y="38"/>
                  </a:lnTo>
                  <a:lnTo>
                    <a:pt x="518" y="38"/>
                  </a:lnTo>
                  <a:lnTo>
                    <a:pt x="518" y="39"/>
                  </a:lnTo>
                  <a:lnTo>
                    <a:pt x="517" y="39"/>
                  </a:lnTo>
                  <a:lnTo>
                    <a:pt x="516" y="39"/>
                  </a:lnTo>
                  <a:lnTo>
                    <a:pt x="516" y="38"/>
                  </a:lnTo>
                  <a:lnTo>
                    <a:pt x="515" y="38"/>
                  </a:lnTo>
                  <a:lnTo>
                    <a:pt x="514" y="38"/>
                  </a:lnTo>
                  <a:lnTo>
                    <a:pt x="514" y="38"/>
                  </a:lnTo>
                  <a:lnTo>
                    <a:pt x="513" y="38"/>
                  </a:lnTo>
                  <a:lnTo>
                    <a:pt x="512" y="38"/>
                  </a:lnTo>
                  <a:lnTo>
                    <a:pt x="512" y="37"/>
                  </a:lnTo>
                  <a:lnTo>
                    <a:pt x="511" y="37"/>
                  </a:lnTo>
                  <a:lnTo>
                    <a:pt x="510" y="38"/>
                  </a:lnTo>
                  <a:lnTo>
                    <a:pt x="510" y="38"/>
                  </a:lnTo>
                  <a:lnTo>
                    <a:pt x="510" y="39"/>
                  </a:lnTo>
                  <a:lnTo>
                    <a:pt x="510" y="40"/>
                  </a:lnTo>
                  <a:lnTo>
                    <a:pt x="510" y="41"/>
                  </a:lnTo>
                  <a:lnTo>
                    <a:pt x="510" y="42"/>
                  </a:lnTo>
                  <a:lnTo>
                    <a:pt x="511" y="43"/>
                  </a:lnTo>
                  <a:lnTo>
                    <a:pt x="511" y="44"/>
                  </a:lnTo>
                  <a:lnTo>
                    <a:pt x="510" y="44"/>
                  </a:lnTo>
                  <a:lnTo>
                    <a:pt x="509" y="44"/>
                  </a:lnTo>
                  <a:lnTo>
                    <a:pt x="508" y="43"/>
                  </a:lnTo>
                  <a:lnTo>
                    <a:pt x="508" y="42"/>
                  </a:lnTo>
                  <a:lnTo>
                    <a:pt x="507" y="42"/>
                  </a:lnTo>
                  <a:lnTo>
                    <a:pt x="506" y="42"/>
                  </a:lnTo>
                  <a:lnTo>
                    <a:pt x="505" y="42"/>
                  </a:lnTo>
                  <a:lnTo>
                    <a:pt x="505" y="43"/>
                  </a:lnTo>
                  <a:lnTo>
                    <a:pt x="505" y="44"/>
                  </a:lnTo>
                  <a:lnTo>
                    <a:pt x="505" y="45"/>
                  </a:lnTo>
                  <a:lnTo>
                    <a:pt x="504" y="45"/>
                  </a:lnTo>
                  <a:lnTo>
                    <a:pt x="503" y="46"/>
                  </a:lnTo>
                  <a:lnTo>
                    <a:pt x="503" y="47"/>
                  </a:lnTo>
                  <a:lnTo>
                    <a:pt x="502" y="47"/>
                  </a:lnTo>
                  <a:lnTo>
                    <a:pt x="501" y="47"/>
                  </a:lnTo>
                  <a:lnTo>
                    <a:pt x="500" y="47"/>
                  </a:lnTo>
                  <a:lnTo>
                    <a:pt x="500" y="48"/>
                  </a:lnTo>
                  <a:lnTo>
                    <a:pt x="500" y="49"/>
                  </a:lnTo>
                  <a:lnTo>
                    <a:pt x="500" y="50"/>
                  </a:lnTo>
                  <a:lnTo>
                    <a:pt x="499" y="51"/>
                  </a:lnTo>
                  <a:lnTo>
                    <a:pt x="498" y="52"/>
                  </a:lnTo>
                  <a:lnTo>
                    <a:pt x="497" y="53"/>
                  </a:lnTo>
                  <a:lnTo>
                    <a:pt x="496" y="54"/>
                  </a:lnTo>
                  <a:lnTo>
                    <a:pt x="495" y="53"/>
                  </a:lnTo>
                  <a:lnTo>
                    <a:pt x="495" y="52"/>
                  </a:lnTo>
                  <a:lnTo>
                    <a:pt x="494" y="52"/>
                  </a:lnTo>
                  <a:lnTo>
                    <a:pt x="494" y="53"/>
                  </a:lnTo>
                  <a:lnTo>
                    <a:pt x="494" y="54"/>
                  </a:lnTo>
                  <a:lnTo>
                    <a:pt x="494" y="55"/>
                  </a:lnTo>
                  <a:lnTo>
                    <a:pt x="494" y="56"/>
                  </a:lnTo>
                  <a:lnTo>
                    <a:pt x="494" y="57"/>
                  </a:lnTo>
                  <a:lnTo>
                    <a:pt x="493" y="56"/>
                  </a:lnTo>
                  <a:lnTo>
                    <a:pt x="493" y="55"/>
                  </a:lnTo>
                  <a:lnTo>
                    <a:pt x="492" y="55"/>
                  </a:lnTo>
                  <a:lnTo>
                    <a:pt x="491" y="56"/>
                  </a:lnTo>
                  <a:lnTo>
                    <a:pt x="491" y="57"/>
                  </a:lnTo>
                  <a:lnTo>
                    <a:pt x="492" y="58"/>
                  </a:lnTo>
                  <a:lnTo>
                    <a:pt x="492" y="59"/>
                  </a:lnTo>
                  <a:lnTo>
                    <a:pt x="493" y="60"/>
                  </a:lnTo>
                  <a:lnTo>
                    <a:pt x="492" y="61"/>
                  </a:lnTo>
                  <a:lnTo>
                    <a:pt x="491" y="62"/>
                  </a:lnTo>
                  <a:lnTo>
                    <a:pt x="491" y="63"/>
                  </a:lnTo>
                  <a:lnTo>
                    <a:pt x="490" y="63"/>
                  </a:lnTo>
                  <a:lnTo>
                    <a:pt x="489" y="62"/>
                  </a:lnTo>
                  <a:lnTo>
                    <a:pt x="488" y="62"/>
                  </a:lnTo>
                  <a:lnTo>
                    <a:pt x="488" y="61"/>
                  </a:lnTo>
                  <a:lnTo>
                    <a:pt x="487" y="61"/>
                  </a:lnTo>
                  <a:lnTo>
                    <a:pt x="487" y="60"/>
                  </a:lnTo>
                  <a:lnTo>
                    <a:pt x="487" y="59"/>
                  </a:lnTo>
                  <a:lnTo>
                    <a:pt x="487" y="58"/>
                  </a:lnTo>
                  <a:lnTo>
                    <a:pt x="486" y="58"/>
                  </a:lnTo>
                  <a:lnTo>
                    <a:pt x="486" y="59"/>
                  </a:lnTo>
                  <a:lnTo>
                    <a:pt x="486" y="60"/>
                  </a:lnTo>
                  <a:lnTo>
                    <a:pt x="486" y="61"/>
                  </a:lnTo>
                  <a:lnTo>
                    <a:pt x="485" y="62"/>
                  </a:lnTo>
                  <a:lnTo>
                    <a:pt x="485" y="63"/>
                  </a:lnTo>
                  <a:lnTo>
                    <a:pt x="485" y="64"/>
                  </a:lnTo>
                  <a:lnTo>
                    <a:pt x="484" y="64"/>
                  </a:lnTo>
                  <a:lnTo>
                    <a:pt x="484" y="63"/>
                  </a:lnTo>
                  <a:lnTo>
                    <a:pt x="483" y="63"/>
                  </a:lnTo>
                  <a:lnTo>
                    <a:pt x="482" y="63"/>
                  </a:lnTo>
                  <a:lnTo>
                    <a:pt x="481" y="63"/>
                  </a:lnTo>
                  <a:lnTo>
                    <a:pt x="480" y="63"/>
                  </a:lnTo>
                  <a:lnTo>
                    <a:pt x="479" y="64"/>
                  </a:lnTo>
                  <a:lnTo>
                    <a:pt x="478" y="64"/>
                  </a:lnTo>
                  <a:lnTo>
                    <a:pt x="477" y="63"/>
                  </a:lnTo>
                  <a:lnTo>
                    <a:pt x="476" y="63"/>
                  </a:lnTo>
                  <a:lnTo>
                    <a:pt x="475" y="63"/>
                  </a:lnTo>
                  <a:lnTo>
                    <a:pt x="475" y="64"/>
                  </a:lnTo>
                  <a:lnTo>
                    <a:pt x="474" y="64"/>
                  </a:lnTo>
                  <a:lnTo>
                    <a:pt x="475" y="65"/>
                  </a:lnTo>
                  <a:lnTo>
                    <a:pt x="475" y="66"/>
                  </a:lnTo>
                  <a:lnTo>
                    <a:pt x="476" y="66"/>
                  </a:lnTo>
                  <a:lnTo>
                    <a:pt x="476" y="67"/>
                  </a:lnTo>
                  <a:lnTo>
                    <a:pt x="478" y="67"/>
                  </a:lnTo>
                  <a:lnTo>
                    <a:pt x="478" y="68"/>
                  </a:lnTo>
                  <a:lnTo>
                    <a:pt x="477" y="68"/>
                  </a:lnTo>
                  <a:lnTo>
                    <a:pt x="477" y="69"/>
                  </a:lnTo>
                  <a:lnTo>
                    <a:pt x="476" y="69"/>
                  </a:lnTo>
                  <a:lnTo>
                    <a:pt x="476" y="70"/>
                  </a:lnTo>
                  <a:lnTo>
                    <a:pt x="477" y="70"/>
                  </a:lnTo>
                  <a:lnTo>
                    <a:pt x="476" y="70"/>
                  </a:lnTo>
                  <a:lnTo>
                    <a:pt x="475" y="70"/>
                  </a:lnTo>
                  <a:lnTo>
                    <a:pt x="474" y="70"/>
                  </a:lnTo>
                  <a:lnTo>
                    <a:pt x="473" y="69"/>
                  </a:lnTo>
                  <a:lnTo>
                    <a:pt x="473" y="70"/>
                  </a:lnTo>
                  <a:lnTo>
                    <a:pt x="472" y="70"/>
                  </a:lnTo>
                  <a:lnTo>
                    <a:pt x="472" y="71"/>
                  </a:lnTo>
                  <a:lnTo>
                    <a:pt x="472" y="72"/>
                  </a:lnTo>
                  <a:lnTo>
                    <a:pt x="473" y="73"/>
                  </a:lnTo>
                  <a:lnTo>
                    <a:pt x="472" y="73"/>
                  </a:lnTo>
                  <a:lnTo>
                    <a:pt x="472" y="74"/>
                  </a:lnTo>
                  <a:lnTo>
                    <a:pt x="473" y="74"/>
                  </a:lnTo>
                  <a:lnTo>
                    <a:pt x="473" y="75"/>
                  </a:lnTo>
                  <a:lnTo>
                    <a:pt x="473" y="76"/>
                  </a:lnTo>
                  <a:lnTo>
                    <a:pt x="472" y="76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0" y="75"/>
                  </a:lnTo>
                  <a:lnTo>
                    <a:pt x="470" y="76"/>
                  </a:lnTo>
                  <a:lnTo>
                    <a:pt x="470" y="77"/>
                  </a:lnTo>
                  <a:lnTo>
                    <a:pt x="470" y="79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2" y="80"/>
                  </a:lnTo>
                  <a:lnTo>
                    <a:pt x="472" y="81"/>
                  </a:lnTo>
                  <a:lnTo>
                    <a:pt x="471" y="81"/>
                  </a:lnTo>
                  <a:lnTo>
                    <a:pt x="470" y="81"/>
                  </a:lnTo>
                  <a:lnTo>
                    <a:pt x="469" y="81"/>
                  </a:lnTo>
                  <a:lnTo>
                    <a:pt x="468" y="81"/>
                  </a:lnTo>
                  <a:lnTo>
                    <a:pt x="467" y="81"/>
                  </a:lnTo>
                  <a:lnTo>
                    <a:pt x="467" y="80"/>
                  </a:lnTo>
                  <a:lnTo>
                    <a:pt x="467" y="79"/>
                  </a:lnTo>
                  <a:lnTo>
                    <a:pt x="466" y="79"/>
                  </a:lnTo>
                  <a:lnTo>
                    <a:pt x="464" y="79"/>
                  </a:lnTo>
                  <a:lnTo>
                    <a:pt x="464" y="80"/>
                  </a:lnTo>
                  <a:lnTo>
                    <a:pt x="463" y="81"/>
                  </a:lnTo>
                  <a:lnTo>
                    <a:pt x="463" y="82"/>
                  </a:lnTo>
                  <a:lnTo>
                    <a:pt x="463" y="83"/>
                  </a:lnTo>
                  <a:lnTo>
                    <a:pt x="463" y="84"/>
                  </a:lnTo>
                  <a:lnTo>
                    <a:pt x="462" y="85"/>
                  </a:lnTo>
                  <a:lnTo>
                    <a:pt x="462" y="86"/>
                  </a:lnTo>
                  <a:lnTo>
                    <a:pt x="462" y="87"/>
                  </a:lnTo>
                  <a:lnTo>
                    <a:pt x="463" y="87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89"/>
                  </a:lnTo>
                  <a:lnTo>
                    <a:pt x="464" y="90"/>
                  </a:lnTo>
                  <a:lnTo>
                    <a:pt x="464" y="91"/>
                  </a:lnTo>
                  <a:lnTo>
                    <a:pt x="463" y="92"/>
                  </a:lnTo>
                  <a:lnTo>
                    <a:pt x="463" y="93"/>
                  </a:lnTo>
                  <a:lnTo>
                    <a:pt x="464" y="93"/>
                  </a:lnTo>
                  <a:lnTo>
                    <a:pt x="463" y="94"/>
                  </a:lnTo>
                  <a:lnTo>
                    <a:pt x="462" y="95"/>
                  </a:lnTo>
                  <a:lnTo>
                    <a:pt x="461" y="95"/>
                  </a:lnTo>
                  <a:lnTo>
                    <a:pt x="461" y="96"/>
                  </a:lnTo>
                  <a:lnTo>
                    <a:pt x="460" y="96"/>
                  </a:lnTo>
                  <a:lnTo>
                    <a:pt x="459" y="95"/>
                  </a:lnTo>
                  <a:lnTo>
                    <a:pt x="458" y="94"/>
                  </a:lnTo>
                  <a:lnTo>
                    <a:pt x="457" y="93"/>
                  </a:lnTo>
                  <a:lnTo>
                    <a:pt x="456" y="92"/>
                  </a:lnTo>
                  <a:lnTo>
                    <a:pt x="455" y="92"/>
                  </a:lnTo>
                  <a:lnTo>
                    <a:pt x="454" y="92"/>
                  </a:lnTo>
                  <a:lnTo>
                    <a:pt x="454" y="93"/>
                  </a:lnTo>
                  <a:lnTo>
                    <a:pt x="454" y="94"/>
                  </a:lnTo>
                  <a:lnTo>
                    <a:pt x="454" y="95"/>
                  </a:lnTo>
                  <a:lnTo>
                    <a:pt x="453" y="95"/>
                  </a:lnTo>
                  <a:lnTo>
                    <a:pt x="453" y="96"/>
                  </a:lnTo>
                  <a:lnTo>
                    <a:pt x="452" y="96"/>
                  </a:lnTo>
                  <a:lnTo>
                    <a:pt x="452" y="97"/>
                  </a:lnTo>
                  <a:lnTo>
                    <a:pt x="452" y="98"/>
                  </a:lnTo>
                  <a:lnTo>
                    <a:pt x="451" y="97"/>
                  </a:lnTo>
                  <a:lnTo>
                    <a:pt x="450" y="97"/>
                  </a:lnTo>
                  <a:lnTo>
                    <a:pt x="450" y="96"/>
                  </a:lnTo>
                  <a:lnTo>
                    <a:pt x="450" y="95"/>
                  </a:lnTo>
                  <a:lnTo>
                    <a:pt x="449" y="95"/>
                  </a:lnTo>
                  <a:lnTo>
                    <a:pt x="448" y="95"/>
                  </a:lnTo>
                  <a:lnTo>
                    <a:pt x="447" y="96"/>
                  </a:lnTo>
                  <a:lnTo>
                    <a:pt x="447" y="97"/>
                  </a:lnTo>
                  <a:lnTo>
                    <a:pt x="448" y="98"/>
                  </a:lnTo>
                  <a:lnTo>
                    <a:pt x="448" y="99"/>
                  </a:lnTo>
                  <a:lnTo>
                    <a:pt x="449" y="99"/>
                  </a:lnTo>
                  <a:lnTo>
                    <a:pt x="450" y="99"/>
                  </a:lnTo>
                  <a:lnTo>
                    <a:pt x="450" y="100"/>
                  </a:lnTo>
                  <a:lnTo>
                    <a:pt x="450" y="101"/>
                  </a:lnTo>
                  <a:lnTo>
                    <a:pt x="450" y="102"/>
                  </a:lnTo>
                  <a:lnTo>
                    <a:pt x="449" y="102"/>
                  </a:lnTo>
                  <a:lnTo>
                    <a:pt x="449" y="103"/>
                  </a:lnTo>
                  <a:lnTo>
                    <a:pt x="448" y="103"/>
                  </a:lnTo>
                  <a:lnTo>
                    <a:pt x="447" y="104"/>
                  </a:lnTo>
                  <a:lnTo>
                    <a:pt x="446" y="104"/>
                  </a:lnTo>
                  <a:lnTo>
                    <a:pt x="445" y="104"/>
                  </a:lnTo>
                  <a:lnTo>
                    <a:pt x="444" y="105"/>
                  </a:lnTo>
                  <a:lnTo>
                    <a:pt x="444" y="106"/>
                  </a:lnTo>
                  <a:lnTo>
                    <a:pt x="444" y="107"/>
                  </a:lnTo>
                  <a:lnTo>
                    <a:pt x="443" y="107"/>
                  </a:lnTo>
                  <a:lnTo>
                    <a:pt x="442" y="107"/>
                  </a:lnTo>
                  <a:lnTo>
                    <a:pt x="441" y="108"/>
                  </a:lnTo>
                  <a:lnTo>
                    <a:pt x="441" y="109"/>
                  </a:lnTo>
                  <a:lnTo>
                    <a:pt x="440" y="109"/>
                  </a:lnTo>
                  <a:lnTo>
                    <a:pt x="439" y="109"/>
                  </a:lnTo>
                  <a:lnTo>
                    <a:pt x="440" y="110"/>
                  </a:lnTo>
                  <a:lnTo>
                    <a:pt x="440" y="111"/>
                  </a:lnTo>
                  <a:lnTo>
                    <a:pt x="440" y="112"/>
                  </a:lnTo>
                  <a:lnTo>
                    <a:pt x="440" y="113"/>
                  </a:lnTo>
                  <a:lnTo>
                    <a:pt x="441" y="114"/>
                  </a:lnTo>
                  <a:lnTo>
                    <a:pt x="441" y="115"/>
                  </a:lnTo>
                  <a:lnTo>
                    <a:pt x="440" y="115"/>
                  </a:lnTo>
                  <a:lnTo>
                    <a:pt x="440" y="116"/>
                  </a:lnTo>
                  <a:lnTo>
                    <a:pt x="441" y="117"/>
                  </a:lnTo>
                  <a:lnTo>
                    <a:pt x="442" y="118"/>
                  </a:lnTo>
                  <a:lnTo>
                    <a:pt x="442" y="119"/>
                  </a:lnTo>
                  <a:lnTo>
                    <a:pt x="441" y="120"/>
                  </a:lnTo>
                  <a:lnTo>
                    <a:pt x="440" y="121"/>
                  </a:lnTo>
                  <a:lnTo>
                    <a:pt x="441" y="122"/>
                  </a:lnTo>
                  <a:lnTo>
                    <a:pt x="442" y="122"/>
                  </a:lnTo>
                  <a:lnTo>
                    <a:pt x="441" y="122"/>
                  </a:lnTo>
                  <a:lnTo>
                    <a:pt x="441" y="123"/>
                  </a:lnTo>
                  <a:lnTo>
                    <a:pt x="440" y="123"/>
                  </a:lnTo>
                  <a:lnTo>
                    <a:pt x="440" y="124"/>
                  </a:lnTo>
                  <a:lnTo>
                    <a:pt x="441" y="124"/>
                  </a:lnTo>
                  <a:lnTo>
                    <a:pt x="441" y="125"/>
                  </a:lnTo>
                  <a:lnTo>
                    <a:pt x="442" y="125"/>
                  </a:lnTo>
                  <a:lnTo>
                    <a:pt x="442" y="126"/>
                  </a:lnTo>
                  <a:lnTo>
                    <a:pt x="441" y="126"/>
                  </a:lnTo>
                  <a:lnTo>
                    <a:pt x="440" y="126"/>
                  </a:lnTo>
                  <a:lnTo>
                    <a:pt x="439" y="126"/>
                  </a:lnTo>
                  <a:lnTo>
                    <a:pt x="438" y="127"/>
                  </a:lnTo>
                  <a:lnTo>
                    <a:pt x="438" y="128"/>
                  </a:lnTo>
                  <a:lnTo>
                    <a:pt x="439" y="128"/>
                  </a:lnTo>
                  <a:lnTo>
                    <a:pt x="439" y="129"/>
                  </a:lnTo>
                  <a:lnTo>
                    <a:pt x="438" y="129"/>
                  </a:lnTo>
                  <a:lnTo>
                    <a:pt x="438" y="130"/>
                  </a:lnTo>
                  <a:lnTo>
                    <a:pt x="436" y="130"/>
                  </a:lnTo>
                  <a:lnTo>
                    <a:pt x="436" y="131"/>
                  </a:lnTo>
                  <a:lnTo>
                    <a:pt x="436" y="132"/>
                  </a:lnTo>
                  <a:lnTo>
                    <a:pt x="435" y="132"/>
                  </a:lnTo>
                  <a:lnTo>
                    <a:pt x="435" y="133"/>
                  </a:lnTo>
                  <a:lnTo>
                    <a:pt x="434" y="133"/>
                  </a:lnTo>
                  <a:lnTo>
                    <a:pt x="433" y="134"/>
                  </a:lnTo>
                  <a:lnTo>
                    <a:pt x="433" y="135"/>
                  </a:lnTo>
                  <a:lnTo>
                    <a:pt x="433" y="136"/>
                  </a:lnTo>
                  <a:lnTo>
                    <a:pt x="432" y="136"/>
                  </a:lnTo>
                  <a:lnTo>
                    <a:pt x="431" y="136"/>
                  </a:lnTo>
                  <a:lnTo>
                    <a:pt x="430" y="136"/>
                  </a:lnTo>
                  <a:lnTo>
                    <a:pt x="429" y="136"/>
                  </a:lnTo>
                  <a:lnTo>
                    <a:pt x="429" y="137"/>
                  </a:lnTo>
                  <a:lnTo>
                    <a:pt x="428" y="138"/>
                  </a:lnTo>
                  <a:lnTo>
                    <a:pt x="428" y="139"/>
                  </a:lnTo>
                  <a:lnTo>
                    <a:pt x="428" y="140"/>
                  </a:lnTo>
                  <a:lnTo>
                    <a:pt x="427" y="140"/>
                  </a:lnTo>
                  <a:lnTo>
                    <a:pt x="427" y="141"/>
                  </a:lnTo>
                  <a:lnTo>
                    <a:pt x="427" y="142"/>
                  </a:lnTo>
                  <a:lnTo>
                    <a:pt x="427" y="143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7" y="146"/>
                  </a:lnTo>
                  <a:lnTo>
                    <a:pt x="427" y="147"/>
                  </a:lnTo>
                  <a:lnTo>
                    <a:pt x="428" y="148"/>
                  </a:lnTo>
                  <a:lnTo>
                    <a:pt x="428" y="149"/>
                  </a:lnTo>
                  <a:lnTo>
                    <a:pt x="428" y="150"/>
                  </a:lnTo>
                  <a:lnTo>
                    <a:pt x="428" y="151"/>
                  </a:lnTo>
                  <a:lnTo>
                    <a:pt x="429" y="151"/>
                  </a:lnTo>
                  <a:lnTo>
                    <a:pt x="429" y="152"/>
                  </a:lnTo>
                  <a:lnTo>
                    <a:pt x="429" y="153"/>
                  </a:lnTo>
                  <a:lnTo>
                    <a:pt x="430" y="153"/>
                  </a:lnTo>
                  <a:lnTo>
                    <a:pt x="430" y="154"/>
                  </a:lnTo>
                  <a:lnTo>
                    <a:pt x="429" y="154"/>
                  </a:lnTo>
                  <a:lnTo>
                    <a:pt x="428" y="155"/>
                  </a:lnTo>
                  <a:lnTo>
                    <a:pt x="427" y="155"/>
                  </a:lnTo>
                  <a:lnTo>
                    <a:pt x="427" y="156"/>
                  </a:lnTo>
                  <a:lnTo>
                    <a:pt x="427" y="157"/>
                  </a:lnTo>
                  <a:lnTo>
                    <a:pt x="428" y="158"/>
                  </a:lnTo>
                  <a:lnTo>
                    <a:pt x="430" y="158"/>
                  </a:lnTo>
                  <a:lnTo>
                    <a:pt x="431" y="159"/>
                  </a:lnTo>
                  <a:lnTo>
                    <a:pt x="432" y="159"/>
                  </a:lnTo>
                  <a:lnTo>
                    <a:pt x="432" y="160"/>
                  </a:lnTo>
                  <a:lnTo>
                    <a:pt x="433" y="161"/>
                  </a:lnTo>
                  <a:lnTo>
                    <a:pt x="433" y="162"/>
                  </a:lnTo>
                  <a:lnTo>
                    <a:pt x="434" y="162"/>
                  </a:lnTo>
                  <a:lnTo>
                    <a:pt x="432" y="165"/>
                  </a:lnTo>
                  <a:lnTo>
                    <a:pt x="433" y="166"/>
                  </a:lnTo>
                  <a:lnTo>
                    <a:pt x="434" y="166"/>
                  </a:lnTo>
                  <a:lnTo>
                    <a:pt x="435" y="166"/>
                  </a:lnTo>
                  <a:lnTo>
                    <a:pt x="436" y="166"/>
                  </a:lnTo>
                  <a:lnTo>
                    <a:pt x="436" y="165"/>
                  </a:lnTo>
                  <a:lnTo>
                    <a:pt x="437" y="165"/>
                  </a:lnTo>
                  <a:lnTo>
                    <a:pt x="438" y="166"/>
                  </a:lnTo>
                  <a:lnTo>
                    <a:pt x="439" y="166"/>
                  </a:lnTo>
                  <a:lnTo>
                    <a:pt x="440" y="167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2" y="168"/>
                  </a:lnTo>
                  <a:lnTo>
                    <a:pt x="442" y="169"/>
                  </a:lnTo>
                  <a:lnTo>
                    <a:pt x="442" y="170"/>
                  </a:lnTo>
                  <a:lnTo>
                    <a:pt x="443" y="171"/>
                  </a:lnTo>
                  <a:lnTo>
                    <a:pt x="443" y="172"/>
                  </a:lnTo>
                  <a:lnTo>
                    <a:pt x="444" y="172"/>
                  </a:lnTo>
                  <a:lnTo>
                    <a:pt x="445" y="171"/>
                  </a:lnTo>
                  <a:lnTo>
                    <a:pt x="446" y="171"/>
                  </a:lnTo>
                  <a:lnTo>
                    <a:pt x="447" y="171"/>
                  </a:lnTo>
                  <a:lnTo>
                    <a:pt x="448" y="171"/>
                  </a:lnTo>
                  <a:lnTo>
                    <a:pt x="448" y="172"/>
                  </a:lnTo>
                  <a:lnTo>
                    <a:pt x="449" y="172"/>
                  </a:lnTo>
                  <a:lnTo>
                    <a:pt x="449" y="173"/>
                  </a:lnTo>
                  <a:lnTo>
                    <a:pt x="450" y="173"/>
                  </a:lnTo>
                  <a:lnTo>
                    <a:pt x="450" y="174"/>
                  </a:lnTo>
                  <a:lnTo>
                    <a:pt x="450" y="175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1" y="177"/>
                  </a:lnTo>
                  <a:lnTo>
                    <a:pt x="452" y="177"/>
                  </a:lnTo>
                  <a:lnTo>
                    <a:pt x="452" y="178"/>
                  </a:lnTo>
                  <a:lnTo>
                    <a:pt x="453" y="179"/>
                  </a:lnTo>
                  <a:lnTo>
                    <a:pt x="454" y="180"/>
                  </a:lnTo>
                  <a:lnTo>
                    <a:pt x="455" y="180"/>
                  </a:lnTo>
                  <a:lnTo>
                    <a:pt x="455" y="181"/>
                  </a:lnTo>
                  <a:lnTo>
                    <a:pt x="456" y="181"/>
                  </a:lnTo>
                  <a:lnTo>
                    <a:pt x="457" y="181"/>
                  </a:lnTo>
                  <a:lnTo>
                    <a:pt x="457" y="181"/>
                  </a:lnTo>
                  <a:lnTo>
                    <a:pt x="458" y="181"/>
                  </a:lnTo>
                  <a:lnTo>
                    <a:pt x="459" y="181"/>
                  </a:lnTo>
                  <a:lnTo>
                    <a:pt x="459" y="182"/>
                  </a:lnTo>
                  <a:lnTo>
                    <a:pt x="460" y="182"/>
                  </a:lnTo>
                  <a:lnTo>
                    <a:pt x="460" y="183"/>
                  </a:lnTo>
                  <a:lnTo>
                    <a:pt x="460" y="184"/>
                  </a:lnTo>
                  <a:lnTo>
                    <a:pt x="461" y="184"/>
                  </a:lnTo>
                  <a:lnTo>
                    <a:pt x="462" y="184"/>
                  </a:lnTo>
                  <a:lnTo>
                    <a:pt x="462" y="185"/>
                  </a:lnTo>
                  <a:lnTo>
                    <a:pt x="463" y="185"/>
                  </a:lnTo>
                  <a:lnTo>
                    <a:pt x="464" y="185"/>
                  </a:lnTo>
                  <a:lnTo>
                    <a:pt x="465" y="185"/>
                  </a:lnTo>
                  <a:lnTo>
                    <a:pt x="467" y="186"/>
                  </a:lnTo>
                  <a:lnTo>
                    <a:pt x="468" y="186"/>
                  </a:lnTo>
                  <a:lnTo>
                    <a:pt x="469" y="186"/>
                  </a:lnTo>
                  <a:lnTo>
                    <a:pt x="469" y="187"/>
                  </a:lnTo>
                  <a:lnTo>
                    <a:pt x="470" y="187"/>
                  </a:lnTo>
                  <a:lnTo>
                    <a:pt x="470" y="188"/>
                  </a:lnTo>
                  <a:lnTo>
                    <a:pt x="471" y="188"/>
                  </a:lnTo>
                  <a:lnTo>
                    <a:pt x="471" y="189"/>
                  </a:lnTo>
                  <a:lnTo>
                    <a:pt x="472" y="189"/>
                  </a:lnTo>
                  <a:lnTo>
                    <a:pt x="472" y="190"/>
                  </a:lnTo>
                  <a:lnTo>
                    <a:pt x="473" y="190"/>
                  </a:lnTo>
                  <a:lnTo>
                    <a:pt x="473" y="191"/>
                  </a:lnTo>
                  <a:lnTo>
                    <a:pt x="473" y="192"/>
                  </a:lnTo>
                  <a:lnTo>
                    <a:pt x="474" y="192"/>
                  </a:lnTo>
                  <a:lnTo>
                    <a:pt x="474" y="193"/>
                  </a:lnTo>
                  <a:lnTo>
                    <a:pt x="475" y="193"/>
                  </a:lnTo>
                  <a:lnTo>
                    <a:pt x="476" y="193"/>
                  </a:lnTo>
                  <a:lnTo>
                    <a:pt x="476" y="194"/>
                  </a:lnTo>
                  <a:lnTo>
                    <a:pt x="476" y="195"/>
                  </a:lnTo>
                  <a:lnTo>
                    <a:pt x="476" y="196"/>
                  </a:lnTo>
                  <a:lnTo>
                    <a:pt x="475" y="196"/>
                  </a:lnTo>
                  <a:lnTo>
                    <a:pt x="475" y="197"/>
                  </a:lnTo>
                  <a:lnTo>
                    <a:pt x="477" y="198"/>
                  </a:lnTo>
                  <a:lnTo>
                    <a:pt x="478" y="199"/>
                  </a:lnTo>
                  <a:lnTo>
                    <a:pt x="479" y="200"/>
                  </a:lnTo>
                  <a:lnTo>
                    <a:pt x="480" y="200"/>
                  </a:lnTo>
                  <a:lnTo>
                    <a:pt x="480" y="201"/>
                  </a:lnTo>
                  <a:lnTo>
                    <a:pt x="481" y="201"/>
                  </a:lnTo>
                  <a:lnTo>
                    <a:pt x="482" y="201"/>
                  </a:lnTo>
                  <a:lnTo>
                    <a:pt x="483" y="201"/>
                  </a:lnTo>
                  <a:lnTo>
                    <a:pt x="484" y="202"/>
                  </a:lnTo>
                  <a:lnTo>
                    <a:pt x="485" y="201"/>
                  </a:lnTo>
                  <a:lnTo>
                    <a:pt x="487" y="201"/>
                  </a:lnTo>
                  <a:lnTo>
                    <a:pt x="489" y="201"/>
                  </a:lnTo>
                  <a:lnTo>
                    <a:pt x="490" y="201"/>
                  </a:lnTo>
                  <a:lnTo>
                    <a:pt x="492" y="201"/>
                  </a:lnTo>
                  <a:lnTo>
                    <a:pt x="494" y="202"/>
                  </a:lnTo>
                  <a:lnTo>
                    <a:pt x="494" y="203"/>
                  </a:lnTo>
                  <a:lnTo>
                    <a:pt x="494" y="204"/>
                  </a:lnTo>
                  <a:lnTo>
                    <a:pt x="494" y="205"/>
                  </a:lnTo>
                  <a:lnTo>
                    <a:pt x="495" y="205"/>
                  </a:lnTo>
                  <a:lnTo>
                    <a:pt x="496" y="204"/>
                  </a:lnTo>
                  <a:lnTo>
                    <a:pt x="497" y="204"/>
                  </a:lnTo>
                  <a:lnTo>
                    <a:pt x="498" y="204"/>
                  </a:lnTo>
                  <a:lnTo>
                    <a:pt x="498" y="203"/>
                  </a:lnTo>
                  <a:lnTo>
                    <a:pt x="499" y="203"/>
                  </a:lnTo>
                  <a:lnTo>
                    <a:pt x="500" y="203"/>
                  </a:lnTo>
                  <a:lnTo>
                    <a:pt x="501" y="203"/>
                  </a:lnTo>
                  <a:lnTo>
                    <a:pt x="502" y="203"/>
                  </a:lnTo>
                  <a:lnTo>
                    <a:pt x="503" y="203"/>
                  </a:lnTo>
                  <a:lnTo>
                    <a:pt x="504" y="203"/>
                  </a:lnTo>
                  <a:lnTo>
                    <a:pt x="505" y="202"/>
                  </a:lnTo>
                  <a:lnTo>
                    <a:pt x="506" y="202"/>
                  </a:lnTo>
                  <a:lnTo>
                    <a:pt x="506" y="203"/>
                  </a:lnTo>
                  <a:lnTo>
                    <a:pt x="507" y="203"/>
                  </a:lnTo>
                  <a:lnTo>
                    <a:pt x="508" y="203"/>
                  </a:lnTo>
                  <a:lnTo>
                    <a:pt x="509" y="204"/>
                  </a:lnTo>
                  <a:lnTo>
                    <a:pt x="510" y="204"/>
                  </a:lnTo>
                  <a:lnTo>
                    <a:pt x="510" y="205"/>
                  </a:lnTo>
                  <a:lnTo>
                    <a:pt x="511" y="205"/>
                  </a:lnTo>
                  <a:lnTo>
                    <a:pt x="511" y="206"/>
                  </a:lnTo>
                  <a:lnTo>
                    <a:pt x="510" y="206"/>
                  </a:lnTo>
                  <a:lnTo>
                    <a:pt x="510" y="207"/>
                  </a:lnTo>
                  <a:lnTo>
                    <a:pt x="510" y="206"/>
                  </a:lnTo>
                  <a:lnTo>
                    <a:pt x="509" y="206"/>
                  </a:lnTo>
                  <a:lnTo>
                    <a:pt x="508" y="206"/>
                  </a:lnTo>
                  <a:lnTo>
                    <a:pt x="507" y="206"/>
                  </a:lnTo>
                  <a:lnTo>
                    <a:pt x="506" y="206"/>
                  </a:lnTo>
                  <a:lnTo>
                    <a:pt x="506" y="207"/>
                  </a:lnTo>
                  <a:lnTo>
                    <a:pt x="506" y="208"/>
                  </a:lnTo>
                  <a:lnTo>
                    <a:pt x="506" y="209"/>
                  </a:lnTo>
                  <a:lnTo>
                    <a:pt x="506" y="210"/>
                  </a:lnTo>
                  <a:lnTo>
                    <a:pt x="506" y="211"/>
                  </a:lnTo>
                  <a:lnTo>
                    <a:pt x="507" y="211"/>
                  </a:lnTo>
                  <a:lnTo>
                    <a:pt x="508" y="211"/>
                  </a:lnTo>
                  <a:lnTo>
                    <a:pt x="509" y="211"/>
                  </a:lnTo>
                  <a:lnTo>
                    <a:pt x="509" y="212"/>
                  </a:lnTo>
                  <a:lnTo>
                    <a:pt x="510" y="212"/>
                  </a:lnTo>
                  <a:lnTo>
                    <a:pt x="511" y="212"/>
                  </a:lnTo>
                  <a:lnTo>
                    <a:pt x="512" y="212"/>
                  </a:lnTo>
                  <a:lnTo>
                    <a:pt x="513" y="212"/>
                  </a:lnTo>
                  <a:lnTo>
                    <a:pt x="513" y="213"/>
                  </a:lnTo>
                  <a:lnTo>
                    <a:pt x="512" y="214"/>
                  </a:lnTo>
                  <a:lnTo>
                    <a:pt x="512" y="215"/>
                  </a:lnTo>
                  <a:lnTo>
                    <a:pt x="511" y="216"/>
                  </a:lnTo>
                  <a:lnTo>
                    <a:pt x="511" y="217"/>
                  </a:lnTo>
                  <a:lnTo>
                    <a:pt x="512" y="217"/>
                  </a:lnTo>
                  <a:lnTo>
                    <a:pt x="513" y="217"/>
                  </a:lnTo>
                  <a:lnTo>
                    <a:pt x="514" y="218"/>
                  </a:lnTo>
                  <a:lnTo>
                    <a:pt x="515" y="218"/>
                  </a:lnTo>
                  <a:lnTo>
                    <a:pt x="515" y="219"/>
                  </a:lnTo>
                  <a:lnTo>
                    <a:pt x="516" y="219"/>
                  </a:lnTo>
                  <a:lnTo>
                    <a:pt x="517" y="219"/>
                  </a:lnTo>
                  <a:lnTo>
                    <a:pt x="517" y="220"/>
                  </a:lnTo>
                  <a:lnTo>
                    <a:pt x="518" y="220"/>
                  </a:lnTo>
                  <a:lnTo>
                    <a:pt x="518" y="221"/>
                  </a:lnTo>
                  <a:lnTo>
                    <a:pt x="519" y="222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9" y="225"/>
                  </a:lnTo>
                  <a:lnTo>
                    <a:pt x="519" y="226"/>
                  </a:lnTo>
                  <a:lnTo>
                    <a:pt x="520" y="226"/>
                  </a:lnTo>
                  <a:lnTo>
                    <a:pt x="520" y="227"/>
                  </a:lnTo>
                  <a:lnTo>
                    <a:pt x="521" y="227"/>
                  </a:lnTo>
                  <a:lnTo>
                    <a:pt x="522" y="227"/>
                  </a:lnTo>
                  <a:lnTo>
                    <a:pt x="523" y="227"/>
                  </a:lnTo>
                  <a:lnTo>
                    <a:pt x="523" y="226"/>
                  </a:lnTo>
                  <a:lnTo>
                    <a:pt x="524" y="226"/>
                  </a:lnTo>
                  <a:lnTo>
                    <a:pt x="525" y="226"/>
                  </a:lnTo>
                  <a:lnTo>
                    <a:pt x="526" y="226"/>
                  </a:lnTo>
                  <a:lnTo>
                    <a:pt x="526" y="227"/>
                  </a:lnTo>
                  <a:lnTo>
                    <a:pt x="527" y="227"/>
                  </a:lnTo>
                  <a:lnTo>
                    <a:pt x="527" y="228"/>
                  </a:lnTo>
                  <a:lnTo>
                    <a:pt x="527" y="229"/>
                  </a:lnTo>
                  <a:lnTo>
                    <a:pt x="526" y="229"/>
                  </a:lnTo>
                  <a:lnTo>
                    <a:pt x="526" y="230"/>
                  </a:lnTo>
                  <a:lnTo>
                    <a:pt x="527" y="231"/>
                  </a:lnTo>
                  <a:lnTo>
                    <a:pt x="528" y="231"/>
                  </a:lnTo>
                  <a:lnTo>
                    <a:pt x="529" y="231"/>
                  </a:lnTo>
                  <a:lnTo>
                    <a:pt x="530" y="231"/>
                  </a:lnTo>
                  <a:lnTo>
                    <a:pt x="531" y="232"/>
                  </a:lnTo>
                  <a:lnTo>
                    <a:pt x="531" y="233"/>
                  </a:lnTo>
                  <a:lnTo>
                    <a:pt x="532" y="233"/>
                  </a:lnTo>
                  <a:lnTo>
                    <a:pt x="532" y="234"/>
                  </a:lnTo>
                  <a:lnTo>
                    <a:pt x="532" y="235"/>
                  </a:lnTo>
                  <a:lnTo>
                    <a:pt x="533" y="236"/>
                  </a:lnTo>
                  <a:lnTo>
                    <a:pt x="533" y="237"/>
                  </a:lnTo>
                  <a:lnTo>
                    <a:pt x="534" y="237"/>
                  </a:lnTo>
                  <a:lnTo>
                    <a:pt x="535" y="237"/>
                  </a:lnTo>
                  <a:lnTo>
                    <a:pt x="535" y="238"/>
                  </a:lnTo>
                  <a:lnTo>
                    <a:pt x="535" y="239"/>
                  </a:lnTo>
                  <a:lnTo>
                    <a:pt x="535" y="241"/>
                  </a:lnTo>
                  <a:lnTo>
                    <a:pt x="536" y="241"/>
                  </a:lnTo>
                  <a:lnTo>
                    <a:pt x="536" y="242"/>
                  </a:lnTo>
                  <a:lnTo>
                    <a:pt x="537" y="242"/>
                  </a:lnTo>
                  <a:lnTo>
                    <a:pt x="538" y="242"/>
                  </a:lnTo>
                  <a:lnTo>
                    <a:pt x="539" y="242"/>
                  </a:lnTo>
                  <a:lnTo>
                    <a:pt x="539" y="241"/>
                  </a:lnTo>
                  <a:lnTo>
                    <a:pt x="540" y="241"/>
                  </a:lnTo>
                  <a:lnTo>
                    <a:pt x="541" y="241"/>
                  </a:lnTo>
                  <a:lnTo>
                    <a:pt x="541" y="242"/>
                  </a:lnTo>
                  <a:lnTo>
                    <a:pt x="542" y="242"/>
                  </a:lnTo>
                  <a:lnTo>
                    <a:pt x="543" y="242"/>
                  </a:lnTo>
                  <a:lnTo>
                    <a:pt x="544" y="242"/>
                  </a:lnTo>
                  <a:lnTo>
                    <a:pt x="545" y="244"/>
                  </a:lnTo>
                  <a:lnTo>
                    <a:pt x="546" y="245"/>
                  </a:lnTo>
                  <a:lnTo>
                    <a:pt x="547" y="246"/>
                  </a:lnTo>
                  <a:lnTo>
                    <a:pt x="546" y="246"/>
                  </a:lnTo>
                  <a:lnTo>
                    <a:pt x="545" y="247"/>
                  </a:lnTo>
                  <a:lnTo>
                    <a:pt x="544" y="248"/>
                  </a:lnTo>
                  <a:lnTo>
                    <a:pt x="543" y="249"/>
                  </a:lnTo>
                  <a:lnTo>
                    <a:pt x="542" y="250"/>
                  </a:lnTo>
                  <a:lnTo>
                    <a:pt x="543" y="250"/>
                  </a:lnTo>
                  <a:lnTo>
                    <a:pt x="544" y="250"/>
                  </a:lnTo>
                  <a:lnTo>
                    <a:pt x="545" y="251"/>
                  </a:lnTo>
                  <a:lnTo>
                    <a:pt x="546" y="251"/>
                  </a:lnTo>
                  <a:lnTo>
                    <a:pt x="546" y="252"/>
                  </a:lnTo>
                  <a:lnTo>
                    <a:pt x="547" y="253"/>
                  </a:lnTo>
                  <a:lnTo>
                    <a:pt x="547" y="253"/>
                  </a:lnTo>
                  <a:lnTo>
                    <a:pt x="549" y="255"/>
                  </a:lnTo>
                  <a:lnTo>
                    <a:pt x="550" y="256"/>
                  </a:lnTo>
                  <a:lnTo>
                    <a:pt x="551" y="257"/>
                  </a:lnTo>
                  <a:lnTo>
                    <a:pt x="552" y="257"/>
                  </a:lnTo>
                  <a:lnTo>
                    <a:pt x="553" y="256"/>
                  </a:lnTo>
                  <a:lnTo>
                    <a:pt x="555" y="255"/>
                  </a:lnTo>
                  <a:lnTo>
                    <a:pt x="556" y="255"/>
                  </a:lnTo>
                  <a:lnTo>
                    <a:pt x="557" y="256"/>
                  </a:lnTo>
                  <a:lnTo>
                    <a:pt x="557" y="257"/>
                  </a:lnTo>
                  <a:lnTo>
                    <a:pt x="557" y="258"/>
                  </a:lnTo>
                  <a:lnTo>
                    <a:pt x="557" y="259"/>
                  </a:lnTo>
                  <a:lnTo>
                    <a:pt x="558" y="260"/>
                  </a:lnTo>
                  <a:lnTo>
                    <a:pt x="559" y="260"/>
                  </a:lnTo>
                  <a:lnTo>
                    <a:pt x="560" y="261"/>
                  </a:lnTo>
                  <a:lnTo>
                    <a:pt x="561" y="262"/>
                  </a:lnTo>
                  <a:lnTo>
                    <a:pt x="561" y="263"/>
                  </a:lnTo>
                  <a:lnTo>
                    <a:pt x="562" y="263"/>
                  </a:lnTo>
                  <a:lnTo>
                    <a:pt x="563" y="264"/>
                  </a:lnTo>
                  <a:lnTo>
                    <a:pt x="564" y="264"/>
                  </a:lnTo>
                  <a:lnTo>
                    <a:pt x="564" y="265"/>
                  </a:lnTo>
                  <a:lnTo>
                    <a:pt x="565" y="266"/>
                  </a:lnTo>
                  <a:lnTo>
                    <a:pt x="566" y="266"/>
                  </a:lnTo>
                  <a:lnTo>
                    <a:pt x="567" y="266"/>
                  </a:lnTo>
                  <a:lnTo>
                    <a:pt x="568" y="265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70" y="267"/>
                  </a:lnTo>
                  <a:lnTo>
                    <a:pt x="571" y="267"/>
                  </a:lnTo>
                  <a:lnTo>
                    <a:pt x="571" y="268"/>
                  </a:lnTo>
                  <a:lnTo>
                    <a:pt x="572" y="268"/>
                  </a:lnTo>
                  <a:lnTo>
                    <a:pt x="573" y="269"/>
                  </a:lnTo>
                  <a:lnTo>
                    <a:pt x="574" y="269"/>
                  </a:lnTo>
                  <a:lnTo>
                    <a:pt x="575" y="269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0"/>
                  </a:lnTo>
                  <a:lnTo>
                    <a:pt x="578" y="271"/>
                  </a:lnTo>
                  <a:lnTo>
                    <a:pt x="578" y="272"/>
                  </a:lnTo>
                  <a:lnTo>
                    <a:pt x="579" y="271"/>
                  </a:lnTo>
                  <a:lnTo>
                    <a:pt x="580" y="271"/>
                  </a:lnTo>
                  <a:lnTo>
                    <a:pt x="581" y="271"/>
                  </a:lnTo>
                  <a:lnTo>
                    <a:pt x="582" y="271"/>
                  </a:lnTo>
                  <a:lnTo>
                    <a:pt x="582" y="270"/>
                  </a:lnTo>
                  <a:lnTo>
                    <a:pt x="582" y="269"/>
                  </a:lnTo>
                  <a:lnTo>
                    <a:pt x="583" y="268"/>
                  </a:lnTo>
                  <a:lnTo>
                    <a:pt x="584" y="267"/>
                  </a:lnTo>
                  <a:lnTo>
                    <a:pt x="585" y="267"/>
                  </a:lnTo>
                  <a:lnTo>
                    <a:pt x="586" y="267"/>
                  </a:lnTo>
                  <a:lnTo>
                    <a:pt x="587" y="267"/>
                  </a:lnTo>
                  <a:lnTo>
                    <a:pt x="588" y="266"/>
                  </a:lnTo>
                  <a:lnTo>
                    <a:pt x="589" y="266"/>
                  </a:lnTo>
                  <a:lnTo>
                    <a:pt x="590" y="267"/>
                  </a:lnTo>
                  <a:lnTo>
                    <a:pt x="591" y="267"/>
                  </a:lnTo>
                  <a:lnTo>
                    <a:pt x="591" y="268"/>
                  </a:lnTo>
                  <a:lnTo>
                    <a:pt x="592" y="268"/>
                  </a:lnTo>
                  <a:lnTo>
                    <a:pt x="592" y="267"/>
                  </a:lnTo>
                  <a:lnTo>
                    <a:pt x="593" y="266"/>
                  </a:lnTo>
                  <a:lnTo>
                    <a:pt x="594" y="266"/>
                  </a:lnTo>
                  <a:lnTo>
                    <a:pt x="595" y="266"/>
                  </a:lnTo>
                  <a:lnTo>
                    <a:pt x="596" y="266"/>
                  </a:lnTo>
                  <a:lnTo>
                    <a:pt x="597" y="266"/>
                  </a:lnTo>
                  <a:lnTo>
                    <a:pt x="597" y="267"/>
                  </a:lnTo>
                  <a:lnTo>
                    <a:pt x="598" y="267"/>
                  </a:lnTo>
                  <a:lnTo>
                    <a:pt x="599" y="268"/>
                  </a:lnTo>
                  <a:lnTo>
                    <a:pt x="599" y="269"/>
                  </a:lnTo>
                  <a:lnTo>
                    <a:pt x="600" y="268"/>
                  </a:lnTo>
                  <a:lnTo>
                    <a:pt x="601" y="268"/>
                  </a:lnTo>
                  <a:lnTo>
                    <a:pt x="602" y="268"/>
                  </a:lnTo>
                  <a:lnTo>
                    <a:pt x="603" y="267"/>
                  </a:lnTo>
                  <a:lnTo>
                    <a:pt x="604" y="266"/>
                  </a:lnTo>
                  <a:lnTo>
                    <a:pt x="604" y="265"/>
                  </a:lnTo>
                  <a:lnTo>
                    <a:pt x="605" y="264"/>
                  </a:lnTo>
                  <a:lnTo>
                    <a:pt x="606" y="264"/>
                  </a:lnTo>
                  <a:lnTo>
                    <a:pt x="607" y="264"/>
                  </a:lnTo>
                  <a:lnTo>
                    <a:pt x="608" y="265"/>
                  </a:lnTo>
                  <a:lnTo>
                    <a:pt x="609" y="265"/>
                  </a:lnTo>
                  <a:lnTo>
                    <a:pt x="610" y="265"/>
                  </a:lnTo>
                  <a:lnTo>
                    <a:pt x="611" y="265"/>
                  </a:lnTo>
                  <a:lnTo>
                    <a:pt x="611" y="266"/>
                  </a:lnTo>
                  <a:lnTo>
                    <a:pt x="612" y="266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5" y="266"/>
                  </a:lnTo>
                  <a:lnTo>
                    <a:pt x="616" y="265"/>
                  </a:lnTo>
                  <a:lnTo>
                    <a:pt x="617" y="265"/>
                  </a:lnTo>
                  <a:lnTo>
                    <a:pt x="619" y="265"/>
                  </a:lnTo>
                  <a:lnTo>
                    <a:pt x="620" y="264"/>
                  </a:lnTo>
                  <a:lnTo>
                    <a:pt x="621" y="264"/>
                  </a:lnTo>
                  <a:lnTo>
                    <a:pt x="622" y="264"/>
                  </a:lnTo>
                  <a:lnTo>
                    <a:pt x="623" y="265"/>
                  </a:lnTo>
                  <a:lnTo>
                    <a:pt x="625" y="265"/>
                  </a:lnTo>
                  <a:lnTo>
                    <a:pt x="626" y="266"/>
                  </a:lnTo>
                  <a:lnTo>
                    <a:pt x="627" y="266"/>
                  </a:lnTo>
                  <a:lnTo>
                    <a:pt x="628" y="267"/>
                  </a:lnTo>
                  <a:lnTo>
                    <a:pt x="629" y="267"/>
                  </a:lnTo>
                  <a:lnTo>
                    <a:pt x="631" y="267"/>
                  </a:lnTo>
                  <a:lnTo>
                    <a:pt x="631" y="268"/>
                  </a:lnTo>
                  <a:lnTo>
                    <a:pt x="632" y="269"/>
                  </a:lnTo>
                  <a:lnTo>
                    <a:pt x="633" y="269"/>
                  </a:lnTo>
                  <a:lnTo>
                    <a:pt x="634" y="270"/>
                  </a:lnTo>
                  <a:lnTo>
                    <a:pt x="634" y="271"/>
                  </a:lnTo>
                  <a:lnTo>
                    <a:pt x="635" y="271"/>
                  </a:lnTo>
                  <a:lnTo>
                    <a:pt x="635" y="272"/>
                  </a:lnTo>
                  <a:lnTo>
                    <a:pt x="634" y="273"/>
                  </a:lnTo>
                  <a:lnTo>
                    <a:pt x="634" y="274"/>
                  </a:lnTo>
                  <a:lnTo>
                    <a:pt x="634" y="275"/>
                  </a:lnTo>
                  <a:lnTo>
                    <a:pt x="634" y="276"/>
                  </a:lnTo>
                  <a:lnTo>
                    <a:pt x="637" y="277"/>
                  </a:lnTo>
                  <a:lnTo>
                    <a:pt x="639" y="277"/>
                  </a:lnTo>
                  <a:lnTo>
                    <a:pt x="639" y="278"/>
                  </a:lnTo>
                  <a:lnTo>
                    <a:pt x="640" y="278"/>
                  </a:lnTo>
                  <a:lnTo>
                    <a:pt x="641" y="279"/>
                  </a:lnTo>
                  <a:lnTo>
                    <a:pt x="641" y="280"/>
                  </a:lnTo>
                  <a:lnTo>
                    <a:pt x="640" y="281"/>
                  </a:lnTo>
                  <a:lnTo>
                    <a:pt x="641" y="282"/>
                  </a:lnTo>
                  <a:lnTo>
                    <a:pt x="641" y="283"/>
                  </a:lnTo>
                  <a:lnTo>
                    <a:pt x="641" y="283"/>
                  </a:lnTo>
                  <a:lnTo>
                    <a:pt x="641" y="284"/>
                  </a:lnTo>
                  <a:lnTo>
                    <a:pt x="641" y="285"/>
                  </a:lnTo>
                  <a:lnTo>
                    <a:pt x="642" y="286"/>
                  </a:lnTo>
                  <a:lnTo>
                    <a:pt x="642" y="287"/>
                  </a:lnTo>
                  <a:lnTo>
                    <a:pt x="642" y="288"/>
                  </a:lnTo>
                  <a:lnTo>
                    <a:pt x="642" y="289"/>
                  </a:lnTo>
                  <a:lnTo>
                    <a:pt x="642" y="290"/>
                  </a:lnTo>
                  <a:lnTo>
                    <a:pt x="642" y="292"/>
                  </a:lnTo>
                  <a:lnTo>
                    <a:pt x="642" y="293"/>
                  </a:lnTo>
                  <a:lnTo>
                    <a:pt x="643" y="293"/>
                  </a:lnTo>
                  <a:lnTo>
                    <a:pt x="643" y="294"/>
                  </a:lnTo>
                  <a:lnTo>
                    <a:pt x="644" y="295"/>
                  </a:lnTo>
                  <a:lnTo>
                    <a:pt x="645" y="295"/>
                  </a:lnTo>
                  <a:lnTo>
                    <a:pt x="645" y="296"/>
                  </a:lnTo>
                  <a:lnTo>
                    <a:pt x="645" y="297"/>
                  </a:lnTo>
                  <a:lnTo>
                    <a:pt x="645" y="298"/>
                  </a:lnTo>
                  <a:lnTo>
                    <a:pt x="646" y="298"/>
                  </a:lnTo>
                  <a:lnTo>
                    <a:pt x="645" y="299"/>
                  </a:lnTo>
                  <a:lnTo>
                    <a:pt x="646" y="302"/>
                  </a:lnTo>
                  <a:lnTo>
                    <a:pt x="646" y="303"/>
                  </a:lnTo>
                  <a:lnTo>
                    <a:pt x="647" y="306"/>
                  </a:lnTo>
                  <a:lnTo>
                    <a:pt x="648" y="309"/>
                  </a:lnTo>
                  <a:lnTo>
                    <a:pt x="648" y="310"/>
                  </a:lnTo>
                  <a:lnTo>
                    <a:pt x="648" y="311"/>
                  </a:lnTo>
                  <a:lnTo>
                    <a:pt x="648" y="312"/>
                  </a:lnTo>
                  <a:lnTo>
                    <a:pt x="648" y="313"/>
                  </a:lnTo>
                  <a:lnTo>
                    <a:pt x="648" y="314"/>
                  </a:lnTo>
                  <a:lnTo>
                    <a:pt x="649" y="314"/>
                  </a:lnTo>
                  <a:lnTo>
                    <a:pt x="650" y="316"/>
                  </a:lnTo>
                  <a:lnTo>
                    <a:pt x="650" y="317"/>
                  </a:lnTo>
                  <a:lnTo>
                    <a:pt x="650" y="318"/>
                  </a:lnTo>
                  <a:lnTo>
                    <a:pt x="651" y="318"/>
                  </a:lnTo>
                  <a:lnTo>
                    <a:pt x="651" y="320"/>
                  </a:lnTo>
                  <a:lnTo>
                    <a:pt x="651" y="321"/>
                  </a:lnTo>
                  <a:lnTo>
                    <a:pt x="651" y="322"/>
                  </a:lnTo>
                  <a:lnTo>
                    <a:pt x="651" y="323"/>
                  </a:lnTo>
                  <a:lnTo>
                    <a:pt x="651" y="325"/>
                  </a:lnTo>
                  <a:lnTo>
                    <a:pt x="651" y="325"/>
                  </a:lnTo>
                  <a:lnTo>
                    <a:pt x="652" y="326"/>
                  </a:lnTo>
                  <a:lnTo>
                    <a:pt x="653" y="327"/>
                  </a:lnTo>
                  <a:lnTo>
                    <a:pt x="654" y="328"/>
                  </a:lnTo>
                  <a:lnTo>
                    <a:pt x="655" y="328"/>
                  </a:lnTo>
                  <a:lnTo>
                    <a:pt x="656" y="328"/>
                  </a:lnTo>
                  <a:lnTo>
                    <a:pt x="656" y="329"/>
                  </a:lnTo>
                  <a:lnTo>
                    <a:pt x="657" y="329"/>
                  </a:lnTo>
                  <a:lnTo>
                    <a:pt x="658" y="330"/>
                  </a:lnTo>
                  <a:lnTo>
                    <a:pt x="659" y="330"/>
                  </a:lnTo>
                  <a:lnTo>
                    <a:pt x="659" y="331"/>
                  </a:lnTo>
                  <a:lnTo>
                    <a:pt x="660" y="332"/>
                  </a:lnTo>
                  <a:lnTo>
                    <a:pt x="660" y="331"/>
                  </a:lnTo>
                  <a:lnTo>
                    <a:pt x="661" y="332"/>
                  </a:lnTo>
                  <a:lnTo>
                    <a:pt x="661" y="333"/>
                  </a:lnTo>
                  <a:lnTo>
                    <a:pt x="662" y="333"/>
                  </a:lnTo>
                  <a:lnTo>
                    <a:pt x="663" y="334"/>
                  </a:lnTo>
                  <a:lnTo>
                    <a:pt x="667" y="338"/>
                  </a:lnTo>
                  <a:lnTo>
                    <a:pt x="668" y="338"/>
                  </a:lnTo>
                  <a:lnTo>
                    <a:pt x="669" y="338"/>
                  </a:lnTo>
                  <a:lnTo>
                    <a:pt x="669" y="339"/>
                  </a:lnTo>
                  <a:lnTo>
                    <a:pt x="670" y="339"/>
                  </a:lnTo>
                  <a:lnTo>
                    <a:pt x="670" y="340"/>
                  </a:lnTo>
                  <a:lnTo>
                    <a:pt x="670" y="341"/>
                  </a:lnTo>
                  <a:lnTo>
                    <a:pt x="670" y="342"/>
                  </a:lnTo>
                  <a:lnTo>
                    <a:pt x="671" y="343"/>
                  </a:lnTo>
                  <a:lnTo>
                    <a:pt x="671" y="344"/>
                  </a:lnTo>
                  <a:lnTo>
                    <a:pt x="670" y="345"/>
                  </a:lnTo>
                  <a:lnTo>
                    <a:pt x="671" y="347"/>
                  </a:lnTo>
                  <a:lnTo>
                    <a:pt x="671" y="348"/>
                  </a:lnTo>
                  <a:lnTo>
                    <a:pt x="672" y="350"/>
                  </a:lnTo>
                  <a:lnTo>
                    <a:pt x="672" y="352"/>
                  </a:lnTo>
                  <a:lnTo>
                    <a:pt x="673" y="354"/>
                  </a:lnTo>
                  <a:lnTo>
                    <a:pt x="673" y="356"/>
                  </a:lnTo>
                  <a:lnTo>
                    <a:pt x="674" y="357"/>
                  </a:lnTo>
                  <a:lnTo>
                    <a:pt x="675" y="358"/>
                  </a:lnTo>
                  <a:lnTo>
                    <a:pt x="675" y="361"/>
                  </a:lnTo>
                  <a:lnTo>
                    <a:pt x="676" y="363"/>
                  </a:lnTo>
                  <a:lnTo>
                    <a:pt x="677" y="363"/>
                  </a:lnTo>
                  <a:lnTo>
                    <a:pt x="678" y="364"/>
                  </a:lnTo>
                  <a:lnTo>
                    <a:pt x="679" y="365"/>
                  </a:lnTo>
                  <a:lnTo>
                    <a:pt x="678" y="365"/>
                  </a:lnTo>
                  <a:lnTo>
                    <a:pt x="677" y="366"/>
                  </a:lnTo>
                  <a:lnTo>
                    <a:pt x="676" y="366"/>
                  </a:lnTo>
                  <a:lnTo>
                    <a:pt x="676" y="367"/>
                  </a:lnTo>
                  <a:lnTo>
                    <a:pt x="675" y="367"/>
                  </a:lnTo>
                  <a:lnTo>
                    <a:pt x="674" y="367"/>
                  </a:lnTo>
                  <a:lnTo>
                    <a:pt x="674" y="368"/>
                  </a:lnTo>
                  <a:lnTo>
                    <a:pt x="673" y="368"/>
                  </a:lnTo>
                  <a:lnTo>
                    <a:pt x="673" y="367"/>
                  </a:lnTo>
                  <a:lnTo>
                    <a:pt x="672" y="368"/>
                  </a:lnTo>
                  <a:lnTo>
                    <a:pt x="671" y="368"/>
                  </a:lnTo>
                  <a:lnTo>
                    <a:pt x="670" y="368"/>
                  </a:lnTo>
                  <a:lnTo>
                    <a:pt x="670" y="369"/>
                  </a:lnTo>
                  <a:lnTo>
                    <a:pt x="669" y="369"/>
                  </a:lnTo>
                  <a:lnTo>
                    <a:pt x="668" y="370"/>
                  </a:lnTo>
                  <a:lnTo>
                    <a:pt x="667" y="370"/>
                  </a:lnTo>
                  <a:lnTo>
                    <a:pt x="666" y="371"/>
                  </a:lnTo>
                  <a:lnTo>
                    <a:pt x="666" y="370"/>
                  </a:lnTo>
                  <a:lnTo>
                    <a:pt x="665" y="370"/>
                  </a:lnTo>
                  <a:lnTo>
                    <a:pt x="665" y="371"/>
                  </a:lnTo>
                  <a:lnTo>
                    <a:pt x="664" y="371"/>
                  </a:lnTo>
                  <a:lnTo>
                    <a:pt x="663" y="371"/>
                  </a:lnTo>
                  <a:lnTo>
                    <a:pt x="662" y="371"/>
                  </a:lnTo>
                  <a:lnTo>
                    <a:pt x="661" y="371"/>
                  </a:lnTo>
                  <a:lnTo>
                    <a:pt x="661" y="372"/>
                  </a:lnTo>
                  <a:lnTo>
                    <a:pt x="660" y="372"/>
                  </a:lnTo>
                  <a:lnTo>
                    <a:pt x="659" y="373"/>
                  </a:lnTo>
                  <a:lnTo>
                    <a:pt x="658" y="373"/>
                  </a:lnTo>
                  <a:lnTo>
                    <a:pt x="657" y="374"/>
                  </a:lnTo>
                  <a:lnTo>
                    <a:pt x="657" y="375"/>
                  </a:lnTo>
                  <a:lnTo>
                    <a:pt x="655" y="375"/>
                  </a:lnTo>
                  <a:lnTo>
                    <a:pt x="654" y="375"/>
                  </a:lnTo>
                  <a:lnTo>
                    <a:pt x="654" y="376"/>
                  </a:lnTo>
                  <a:lnTo>
                    <a:pt x="653" y="376"/>
                  </a:lnTo>
                  <a:lnTo>
                    <a:pt x="652" y="376"/>
                  </a:lnTo>
                  <a:lnTo>
                    <a:pt x="652" y="375"/>
                  </a:lnTo>
                  <a:lnTo>
                    <a:pt x="651" y="375"/>
                  </a:lnTo>
                  <a:lnTo>
                    <a:pt x="650" y="375"/>
                  </a:lnTo>
                  <a:lnTo>
                    <a:pt x="650" y="376"/>
                  </a:lnTo>
                  <a:lnTo>
                    <a:pt x="647" y="377"/>
                  </a:lnTo>
                  <a:lnTo>
                    <a:pt x="646" y="378"/>
                  </a:lnTo>
                  <a:lnTo>
                    <a:pt x="645" y="378"/>
                  </a:lnTo>
                  <a:lnTo>
                    <a:pt x="644" y="379"/>
                  </a:lnTo>
                  <a:lnTo>
                    <a:pt x="643" y="379"/>
                  </a:lnTo>
                  <a:lnTo>
                    <a:pt x="642" y="379"/>
                  </a:lnTo>
                  <a:lnTo>
                    <a:pt x="641" y="379"/>
                  </a:lnTo>
                  <a:lnTo>
                    <a:pt x="641" y="380"/>
                  </a:lnTo>
                  <a:lnTo>
                    <a:pt x="640" y="380"/>
                  </a:lnTo>
                  <a:lnTo>
                    <a:pt x="638" y="381"/>
                  </a:lnTo>
                  <a:lnTo>
                    <a:pt x="636" y="381"/>
                  </a:lnTo>
                  <a:lnTo>
                    <a:pt x="635" y="382"/>
                  </a:lnTo>
                  <a:lnTo>
                    <a:pt x="634" y="382"/>
                  </a:lnTo>
                  <a:lnTo>
                    <a:pt x="629" y="384"/>
                  </a:lnTo>
                  <a:lnTo>
                    <a:pt x="628" y="384"/>
                  </a:lnTo>
                  <a:lnTo>
                    <a:pt x="627" y="384"/>
                  </a:lnTo>
                  <a:lnTo>
                    <a:pt x="625" y="385"/>
                  </a:lnTo>
                  <a:lnTo>
                    <a:pt x="624" y="385"/>
                  </a:lnTo>
                  <a:lnTo>
                    <a:pt x="623" y="386"/>
                  </a:lnTo>
                  <a:lnTo>
                    <a:pt x="622" y="386"/>
                  </a:lnTo>
                  <a:lnTo>
                    <a:pt x="621" y="386"/>
                  </a:lnTo>
                  <a:lnTo>
                    <a:pt x="620" y="386"/>
                  </a:lnTo>
                  <a:lnTo>
                    <a:pt x="618" y="387"/>
                  </a:lnTo>
                  <a:lnTo>
                    <a:pt x="616" y="389"/>
                  </a:lnTo>
                  <a:lnTo>
                    <a:pt x="615" y="389"/>
                  </a:lnTo>
                  <a:lnTo>
                    <a:pt x="612" y="391"/>
                  </a:lnTo>
                  <a:lnTo>
                    <a:pt x="610" y="393"/>
                  </a:lnTo>
                  <a:lnTo>
                    <a:pt x="609" y="394"/>
                  </a:lnTo>
                  <a:lnTo>
                    <a:pt x="604" y="397"/>
                  </a:lnTo>
                  <a:lnTo>
                    <a:pt x="603" y="398"/>
                  </a:lnTo>
                  <a:lnTo>
                    <a:pt x="601" y="399"/>
                  </a:lnTo>
                  <a:lnTo>
                    <a:pt x="600" y="401"/>
                  </a:lnTo>
                  <a:lnTo>
                    <a:pt x="598" y="401"/>
                  </a:lnTo>
                  <a:lnTo>
                    <a:pt x="597" y="401"/>
                  </a:lnTo>
                  <a:lnTo>
                    <a:pt x="596" y="401"/>
                  </a:lnTo>
                  <a:lnTo>
                    <a:pt x="592" y="403"/>
                  </a:lnTo>
                  <a:lnTo>
                    <a:pt x="589" y="405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8" y="405"/>
                  </a:lnTo>
                  <a:lnTo>
                    <a:pt x="587" y="405"/>
                  </a:lnTo>
                  <a:lnTo>
                    <a:pt x="586" y="404"/>
                  </a:lnTo>
                  <a:lnTo>
                    <a:pt x="585" y="404"/>
                  </a:lnTo>
                  <a:lnTo>
                    <a:pt x="585" y="403"/>
                  </a:lnTo>
                  <a:lnTo>
                    <a:pt x="584" y="403"/>
                  </a:lnTo>
                  <a:lnTo>
                    <a:pt x="583" y="402"/>
                  </a:lnTo>
                  <a:lnTo>
                    <a:pt x="582" y="402"/>
                  </a:lnTo>
                  <a:lnTo>
                    <a:pt x="585" y="399"/>
                  </a:lnTo>
                  <a:lnTo>
                    <a:pt x="586" y="399"/>
                  </a:lnTo>
                  <a:lnTo>
                    <a:pt x="582" y="397"/>
                  </a:lnTo>
                  <a:lnTo>
                    <a:pt x="581" y="396"/>
                  </a:lnTo>
                  <a:lnTo>
                    <a:pt x="579" y="396"/>
                  </a:lnTo>
                  <a:lnTo>
                    <a:pt x="573" y="395"/>
                  </a:lnTo>
                  <a:lnTo>
                    <a:pt x="572" y="395"/>
                  </a:lnTo>
                  <a:lnTo>
                    <a:pt x="571" y="395"/>
                  </a:lnTo>
                  <a:lnTo>
                    <a:pt x="569" y="395"/>
                  </a:lnTo>
                  <a:lnTo>
                    <a:pt x="564" y="396"/>
                  </a:lnTo>
                  <a:lnTo>
                    <a:pt x="560" y="397"/>
                  </a:lnTo>
                  <a:lnTo>
                    <a:pt x="559" y="397"/>
                  </a:lnTo>
                  <a:lnTo>
                    <a:pt x="557" y="397"/>
                  </a:lnTo>
                  <a:lnTo>
                    <a:pt x="556" y="397"/>
                  </a:lnTo>
                  <a:lnTo>
                    <a:pt x="555" y="397"/>
                  </a:lnTo>
                  <a:lnTo>
                    <a:pt x="549" y="398"/>
                  </a:lnTo>
                  <a:lnTo>
                    <a:pt x="548" y="398"/>
                  </a:lnTo>
                  <a:lnTo>
                    <a:pt x="545" y="396"/>
                  </a:lnTo>
                  <a:lnTo>
                    <a:pt x="543" y="394"/>
                  </a:lnTo>
                  <a:lnTo>
                    <a:pt x="541" y="392"/>
                  </a:lnTo>
                  <a:lnTo>
                    <a:pt x="540" y="391"/>
                  </a:lnTo>
                  <a:lnTo>
                    <a:pt x="539" y="389"/>
                  </a:lnTo>
                  <a:lnTo>
                    <a:pt x="538" y="388"/>
                  </a:lnTo>
                  <a:lnTo>
                    <a:pt x="536" y="387"/>
                  </a:lnTo>
                  <a:lnTo>
                    <a:pt x="536" y="386"/>
                  </a:lnTo>
                  <a:lnTo>
                    <a:pt x="534" y="383"/>
                  </a:lnTo>
                  <a:lnTo>
                    <a:pt x="531" y="380"/>
                  </a:lnTo>
                  <a:lnTo>
                    <a:pt x="531" y="379"/>
                  </a:lnTo>
                  <a:lnTo>
                    <a:pt x="532" y="377"/>
                  </a:lnTo>
                  <a:lnTo>
                    <a:pt x="532" y="376"/>
                  </a:lnTo>
                  <a:lnTo>
                    <a:pt x="532" y="375"/>
                  </a:lnTo>
                  <a:lnTo>
                    <a:pt x="532" y="374"/>
                  </a:lnTo>
                  <a:lnTo>
                    <a:pt x="531" y="375"/>
                  </a:lnTo>
                  <a:lnTo>
                    <a:pt x="530" y="376"/>
                  </a:lnTo>
                  <a:lnTo>
                    <a:pt x="527" y="378"/>
                  </a:lnTo>
                  <a:lnTo>
                    <a:pt x="521" y="382"/>
                  </a:lnTo>
                  <a:lnTo>
                    <a:pt x="517" y="385"/>
                  </a:lnTo>
                  <a:lnTo>
                    <a:pt x="515" y="387"/>
                  </a:lnTo>
                  <a:lnTo>
                    <a:pt x="510" y="390"/>
                  </a:lnTo>
                  <a:lnTo>
                    <a:pt x="509" y="390"/>
                  </a:lnTo>
                  <a:lnTo>
                    <a:pt x="508" y="391"/>
                  </a:lnTo>
                  <a:lnTo>
                    <a:pt x="506" y="393"/>
                  </a:lnTo>
                  <a:lnTo>
                    <a:pt x="505" y="392"/>
                  </a:lnTo>
                  <a:lnTo>
                    <a:pt x="504" y="392"/>
                  </a:lnTo>
                  <a:lnTo>
                    <a:pt x="503" y="392"/>
                  </a:lnTo>
                  <a:lnTo>
                    <a:pt x="502" y="392"/>
                  </a:lnTo>
                  <a:lnTo>
                    <a:pt x="500" y="390"/>
                  </a:lnTo>
                  <a:lnTo>
                    <a:pt x="499" y="390"/>
                  </a:lnTo>
                  <a:lnTo>
                    <a:pt x="498" y="390"/>
                  </a:lnTo>
                  <a:lnTo>
                    <a:pt x="497" y="389"/>
                  </a:lnTo>
                  <a:lnTo>
                    <a:pt x="496" y="388"/>
                  </a:lnTo>
                  <a:lnTo>
                    <a:pt x="496" y="389"/>
                  </a:lnTo>
                  <a:lnTo>
                    <a:pt x="495" y="389"/>
                  </a:lnTo>
                  <a:lnTo>
                    <a:pt x="494" y="389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3" y="388"/>
                  </a:lnTo>
                  <a:lnTo>
                    <a:pt x="493" y="389"/>
                  </a:lnTo>
                  <a:lnTo>
                    <a:pt x="492" y="390"/>
                  </a:lnTo>
                  <a:lnTo>
                    <a:pt x="491" y="390"/>
                  </a:lnTo>
                  <a:lnTo>
                    <a:pt x="490" y="390"/>
                  </a:lnTo>
                  <a:lnTo>
                    <a:pt x="489" y="390"/>
                  </a:lnTo>
                  <a:lnTo>
                    <a:pt x="489" y="391"/>
                  </a:lnTo>
                  <a:lnTo>
                    <a:pt x="489" y="390"/>
                  </a:lnTo>
                  <a:lnTo>
                    <a:pt x="489" y="389"/>
                  </a:lnTo>
                  <a:lnTo>
                    <a:pt x="488" y="389"/>
                  </a:lnTo>
                  <a:lnTo>
                    <a:pt x="487" y="389"/>
                  </a:lnTo>
                  <a:lnTo>
                    <a:pt x="486" y="389"/>
                  </a:lnTo>
                  <a:lnTo>
                    <a:pt x="486" y="390"/>
                  </a:lnTo>
                  <a:lnTo>
                    <a:pt x="485" y="390"/>
                  </a:lnTo>
                  <a:lnTo>
                    <a:pt x="484" y="390"/>
                  </a:lnTo>
                  <a:lnTo>
                    <a:pt x="484" y="389"/>
                  </a:lnTo>
                  <a:lnTo>
                    <a:pt x="483" y="389"/>
                  </a:lnTo>
                  <a:lnTo>
                    <a:pt x="481" y="389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8" y="389"/>
                  </a:lnTo>
                  <a:lnTo>
                    <a:pt x="479" y="391"/>
                  </a:lnTo>
                  <a:lnTo>
                    <a:pt x="478" y="391"/>
                  </a:lnTo>
                  <a:lnTo>
                    <a:pt x="477" y="391"/>
                  </a:lnTo>
                  <a:lnTo>
                    <a:pt x="476" y="390"/>
                  </a:lnTo>
                  <a:lnTo>
                    <a:pt x="475" y="390"/>
                  </a:lnTo>
                  <a:lnTo>
                    <a:pt x="474" y="390"/>
                  </a:lnTo>
                  <a:lnTo>
                    <a:pt x="473" y="390"/>
                  </a:lnTo>
                  <a:lnTo>
                    <a:pt x="473" y="391"/>
                  </a:lnTo>
                  <a:lnTo>
                    <a:pt x="473" y="390"/>
                  </a:lnTo>
                  <a:lnTo>
                    <a:pt x="472" y="390"/>
                  </a:lnTo>
                  <a:lnTo>
                    <a:pt x="472" y="389"/>
                  </a:lnTo>
                  <a:lnTo>
                    <a:pt x="471" y="388"/>
                  </a:lnTo>
                  <a:lnTo>
                    <a:pt x="470" y="388"/>
                  </a:lnTo>
                  <a:lnTo>
                    <a:pt x="469" y="388"/>
                  </a:lnTo>
                  <a:lnTo>
                    <a:pt x="469" y="389"/>
                  </a:lnTo>
                  <a:lnTo>
                    <a:pt x="468" y="388"/>
                  </a:lnTo>
                  <a:lnTo>
                    <a:pt x="467" y="389"/>
                  </a:lnTo>
                  <a:lnTo>
                    <a:pt x="466" y="389"/>
                  </a:lnTo>
                  <a:lnTo>
                    <a:pt x="466" y="388"/>
                  </a:lnTo>
                  <a:lnTo>
                    <a:pt x="465" y="388"/>
                  </a:lnTo>
                  <a:lnTo>
                    <a:pt x="464" y="388"/>
                  </a:lnTo>
                  <a:lnTo>
                    <a:pt x="463" y="388"/>
                  </a:lnTo>
                  <a:lnTo>
                    <a:pt x="463" y="387"/>
                  </a:lnTo>
                  <a:lnTo>
                    <a:pt x="462" y="387"/>
                  </a:lnTo>
                  <a:lnTo>
                    <a:pt x="462" y="386"/>
                  </a:lnTo>
                  <a:lnTo>
                    <a:pt x="462" y="385"/>
                  </a:lnTo>
                  <a:lnTo>
                    <a:pt x="461" y="385"/>
                  </a:lnTo>
                  <a:lnTo>
                    <a:pt x="459" y="385"/>
                  </a:lnTo>
                  <a:lnTo>
                    <a:pt x="458" y="385"/>
                  </a:lnTo>
                  <a:lnTo>
                    <a:pt x="457" y="386"/>
                  </a:lnTo>
                  <a:lnTo>
                    <a:pt x="457" y="385"/>
                  </a:lnTo>
                  <a:lnTo>
                    <a:pt x="456" y="384"/>
                  </a:lnTo>
                  <a:lnTo>
                    <a:pt x="456" y="383"/>
                  </a:lnTo>
                  <a:lnTo>
                    <a:pt x="456" y="382"/>
                  </a:lnTo>
                  <a:lnTo>
                    <a:pt x="455" y="382"/>
                  </a:lnTo>
                  <a:lnTo>
                    <a:pt x="455" y="381"/>
                  </a:lnTo>
                  <a:lnTo>
                    <a:pt x="454" y="381"/>
                  </a:lnTo>
                  <a:lnTo>
                    <a:pt x="453" y="381"/>
                  </a:lnTo>
                  <a:lnTo>
                    <a:pt x="453" y="380"/>
                  </a:lnTo>
                  <a:lnTo>
                    <a:pt x="452" y="380"/>
                  </a:lnTo>
                  <a:lnTo>
                    <a:pt x="451" y="380"/>
                  </a:lnTo>
                  <a:lnTo>
                    <a:pt x="450" y="381"/>
                  </a:lnTo>
                  <a:lnTo>
                    <a:pt x="449" y="382"/>
                  </a:lnTo>
                  <a:lnTo>
                    <a:pt x="448" y="382"/>
                  </a:lnTo>
                  <a:lnTo>
                    <a:pt x="448" y="383"/>
                  </a:lnTo>
                  <a:lnTo>
                    <a:pt x="447" y="383"/>
                  </a:lnTo>
                  <a:lnTo>
                    <a:pt x="447" y="382"/>
                  </a:lnTo>
                  <a:lnTo>
                    <a:pt x="447" y="383"/>
                  </a:lnTo>
                  <a:lnTo>
                    <a:pt x="446" y="383"/>
                  </a:lnTo>
                  <a:lnTo>
                    <a:pt x="446" y="382"/>
                  </a:lnTo>
                  <a:lnTo>
                    <a:pt x="445" y="383"/>
                  </a:lnTo>
                  <a:lnTo>
                    <a:pt x="445" y="384"/>
                  </a:lnTo>
                  <a:lnTo>
                    <a:pt x="445" y="385"/>
                  </a:lnTo>
                  <a:lnTo>
                    <a:pt x="444" y="386"/>
                  </a:lnTo>
                  <a:lnTo>
                    <a:pt x="443" y="386"/>
                  </a:lnTo>
                  <a:lnTo>
                    <a:pt x="442" y="387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0" y="388"/>
                  </a:lnTo>
                  <a:lnTo>
                    <a:pt x="439" y="388"/>
                  </a:lnTo>
                  <a:lnTo>
                    <a:pt x="438" y="390"/>
                  </a:lnTo>
                  <a:lnTo>
                    <a:pt x="437" y="391"/>
                  </a:lnTo>
                  <a:lnTo>
                    <a:pt x="437" y="392"/>
                  </a:lnTo>
                  <a:lnTo>
                    <a:pt x="436" y="393"/>
                  </a:lnTo>
                  <a:lnTo>
                    <a:pt x="435" y="394"/>
                  </a:lnTo>
                  <a:lnTo>
                    <a:pt x="434" y="394"/>
                  </a:lnTo>
                  <a:lnTo>
                    <a:pt x="433" y="394"/>
                  </a:lnTo>
                  <a:lnTo>
                    <a:pt x="432" y="395"/>
                  </a:lnTo>
                  <a:lnTo>
                    <a:pt x="432" y="396"/>
                  </a:lnTo>
                  <a:lnTo>
                    <a:pt x="431" y="397"/>
                  </a:lnTo>
                  <a:lnTo>
                    <a:pt x="430" y="398"/>
                  </a:lnTo>
                  <a:lnTo>
                    <a:pt x="430" y="399"/>
                  </a:lnTo>
                  <a:lnTo>
                    <a:pt x="429" y="399"/>
                  </a:lnTo>
                  <a:lnTo>
                    <a:pt x="429" y="400"/>
                  </a:lnTo>
                  <a:lnTo>
                    <a:pt x="428" y="400"/>
                  </a:lnTo>
                  <a:lnTo>
                    <a:pt x="427" y="400"/>
                  </a:lnTo>
                  <a:lnTo>
                    <a:pt x="426" y="400"/>
                  </a:lnTo>
                  <a:lnTo>
                    <a:pt x="426" y="401"/>
                  </a:lnTo>
                  <a:lnTo>
                    <a:pt x="426" y="402"/>
                  </a:lnTo>
                  <a:lnTo>
                    <a:pt x="426" y="403"/>
                  </a:lnTo>
                  <a:lnTo>
                    <a:pt x="425" y="404"/>
                  </a:lnTo>
                  <a:lnTo>
                    <a:pt x="424" y="404"/>
                  </a:lnTo>
                  <a:lnTo>
                    <a:pt x="424" y="406"/>
                  </a:lnTo>
                  <a:lnTo>
                    <a:pt x="423" y="407"/>
                  </a:lnTo>
                  <a:lnTo>
                    <a:pt x="422" y="407"/>
                  </a:lnTo>
                  <a:lnTo>
                    <a:pt x="421" y="408"/>
                  </a:lnTo>
                  <a:lnTo>
                    <a:pt x="421" y="409"/>
                  </a:lnTo>
                  <a:lnTo>
                    <a:pt x="420" y="410"/>
                  </a:lnTo>
                  <a:lnTo>
                    <a:pt x="419" y="410"/>
                  </a:lnTo>
                  <a:lnTo>
                    <a:pt x="419" y="409"/>
                  </a:lnTo>
                  <a:lnTo>
                    <a:pt x="418" y="410"/>
                  </a:lnTo>
                  <a:lnTo>
                    <a:pt x="417" y="410"/>
                  </a:lnTo>
                  <a:lnTo>
                    <a:pt x="416" y="410"/>
                  </a:lnTo>
                  <a:lnTo>
                    <a:pt x="415" y="410"/>
                  </a:lnTo>
                  <a:lnTo>
                    <a:pt x="413" y="410"/>
                  </a:lnTo>
                  <a:lnTo>
                    <a:pt x="413" y="411"/>
                  </a:lnTo>
                  <a:lnTo>
                    <a:pt x="412" y="411"/>
                  </a:lnTo>
                  <a:lnTo>
                    <a:pt x="411" y="411"/>
                  </a:lnTo>
                  <a:lnTo>
                    <a:pt x="411" y="412"/>
                  </a:lnTo>
                  <a:lnTo>
                    <a:pt x="410" y="412"/>
                  </a:lnTo>
                  <a:lnTo>
                    <a:pt x="409" y="412"/>
                  </a:lnTo>
                  <a:lnTo>
                    <a:pt x="408" y="414"/>
                  </a:lnTo>
                  <a:lnTo>
                    <a:pt x="407" y="413"/>
                  </a:lnTo>
                  <a:lnTo>
                    <a:pt x="406" y="413"/>
                  </a:lnTo>
                  <a:lnTo>
                    <a:pt x="406" y="412"/>
                  </a:lnTo>
                  <a:lnTo>
                    <a:pt x="405" y="412"/>
                  </a:lnTo>
                  <a:lnTo>
                    <a:pt x="405" y="411"/>
                  </a:lnTo>
                  <a:lnTo>
                    <a:pt x="404" y="410"/>
                  </a:lnTo>
                  <a:lnTo>
                    <a:pt x="404" y="409"/>
                  </a:lnTo>
                  <a:lnTo>
                    <a:pt x="403" y="409"/>
                  </a:lnTo>
                  <a:lnTo>
                    <a:pt x="402" y="408"/>
                  </a:lnTo>
                  <a:lnTo>
                    <a:pt x="401" y="408"/>
                  </a:lnTo>
                  <a:lnTo>
                    <a:pt x="401" y="407"/>
                  </a:lnTo>
                  <a:lnTo>
                    <a:pt x="400" y="407"/>
                  </a:lnTo>
                  <a:lnTo>
                    <a:pt x="399" y="406"/>
                  </a:lnTo>
                  <a:lnTo>
                    <a:pt x="399" y="405"/>
                  </a:lnTo>
                  <a:lnTo>
                    <a:pt x="399" y="404"/>
                  </a:lnTo>
                  <a:lnTo>
                    <a:pt x="398" y="404"/>
                  </a:lnTo>
                  <a:lnTo>
                    <a:pt x="398" y="403"/>
                  </a:lnTo>
                  <a:lnTo>
                    <a:pt x="397" y="403"/>
                  </a:lnTo>
                  <a:lnTo>
                    <a:pt x="397" y="402"/>
                  </a:lnTo>
                  <a:lnTo>
                    <a:pt x="395" y="401"/>
                  </a:lnTo>
                  <a:lnTo>
                    <a:pt x="394" y="400"/>
                  </a:lnTo>
                  <a:lnTo>
                    <a:pt x="391" y="397"/>
                  </a:lnTo>
                  <a:lnTo>
                    <a:pt x="390" y="397"/>
                  </a:lnTo>
                  <a:lnTo>
                    <a:pt x="389" y="397"/>
                  </a:lnTo>
                  <a:lnTo>
                    <a:pt x="387" y="394"/>
                  </a:lnTo>
                  <a:lnTo>
                    <a:pt x="386" y="394"/>
                  </a:lnTo>
                  <a:lnTo>
                    <a:pt x="386" y="393"/>
                  </a:lnTo>
                  <a:lnTo>
                    <a:pt x="384" y="391"/>
                  </a:lnTo>
                  <a:lnTo>
                    <a:pt x="381" y="389"/>
                  </a:lnTo>
                  <a:lnTo>
                    <a:pt x="381" y="388"/>
                  </a:lnTo>
                  <a:lnTo>
                    <a:pt x="380" y="388"/>
                  </a:lnTo>
                  <a:lnTo>
                    <a:pt x="379" y="387"/>
                  </a:lnTo>
                  <a:lnTo>
                    <a:pt x="379" y="386"/>
                  </a:lnTo>
                  <a:lnTo>
                    <a:pt x="378" y="386"/>
                  </a:lnTo>
                  <a:lnTo>
                    <a:pt x="378" y="385"/>
                  </a:lnTo>
                  <a:lnTo>
                    <a:pt x="376" y="384"/>
                  </a:lnTo>
                  <a:lnTo>
                    <a:pt x="374" y="382"/>
                  </a:lnTo>
                  <a:lnTo>
                    <a:pt x="374" y="381"/>
                  </a:lnTo>
                  <a:lnTo>
                    <a:pt x="373" y="382"/>
                  </a:lnTo>
                  <a:lnTo>
                    <a:pt x="372" y="383"/>
                  </a:lnTo>
                  <a:lnTo>
                    <a:pt x="371" y="383"/>
                  </a:lnTo>
                  <a:lnTo>
                    <a:pt x="370" y="384"/>
                  </a:lnTo>
                  <a:lnTo>
                    <a:pt x="369" y="384"/>
                  </a:lnTo>
                  <a:lnTo>
                    <a:pt x="367" y="382"/>
                  </a:lnTo>
                  <a:lnTo>
                    <a:pt x="366" y="382"/>
                  </a:lnTo>
                  <a:lnTo>
                    <a:pt x="365" y="383"/>
                  </a:lnTo>
                  <a:lnTo>
                    <a:pt x="365" y="384"/>
                  </a:lnTo>
                  <a:lnTo>
                    <a:pt x="364" y="384"/>
                  </a:lnTo>
                  <a:lnTo>
                    <a:pt x="361" y="384"/>
                  </a:lnTo>
                  <a:lnTo>
                    <a:pt x="358" y="384"/>
                  </a:lnTo>
                  <a:lnTo>
                    <a:pt x="357" y="384"/>
                  </a:lnTo>
                  <a:lnTo>
                    <a:pt x="355" y="384"/>
                  </a:lnTo>
                  <a:lnTo>
                    <a:pt x="352" y="384"/>
                  </a:lnTo>
                  <a:lnTo>
                    <a:pt x="351" y="384"/>
                  </a:lnTo>
                  <a:lnTo>
                    <a:pt x="350" y="385"/>
                  </a:lnTo>
                  <a:lnTo>
                    <a:pt x="349" y="385"/>
                  </a:lnTo>
                  <a:lnTo>
                    <a:pt x="348" y="385"/>
                  </a:lnTo>
                  <a:lnTo>
                    <a:pt x="347" y="385"/>
                  </a:lnTo>
                  <a:lnTo>
                    <a:pt x="346" y="385"/>
                  </a:lnTo>
                  <a:lnTo>
                    <a:pt x="345" y="385"/>
                  </a:lnTo>
                  <a:lnTo>
                    <a:pt x="342" y="386"/>
                  </a:lnTo>
                  <a:lnTo>
                    <a:pt x="341" y="386"/>
                  </a:lnTo>
                  <a:lnTo>
                    <a:pt x="340" y="386"/>
                  </a:lnTo>
                  <a:lnTo>
                    <a:pt x="339" y="386"/>
                  </a:lnTo>
                  <a:lnTo>
                    <a:pt x="338" y="385"/>
                  </a:lnTo>
                  <a:lnTo>
                    <a:pt x="337" y="384"/>
                  </a:lnTo>
                  <a:lnTo>
                    <a:pt x="336" y="384"/>
                  </a:lnTo>
                  <a:lnTo>
                    <a:pt x="335" y="384"/>
                  </a:lnTo>
                  <a:lnTo>
                    <a:pt x="334" y="384"/>
                  </a:lnTo>
                  <a:lnTo>
                    <a:pt x="334" y="383"/>
                  </a:lnTo>
                  <a:lnTo>
                    <a:pt x="333" y="383"/>
                  </a:lnTo>
                  <a:lnTo>
                    <a:pt x="331" y="381"/>
                  </a:lnTo>
                  <a:lnTo>
                    <a:pt x="330" y="380"/>
                  </a:lnTo>
                  <a:lnTo>
                    <a:pt x="329" y="379"/>
                  </a:lnTo>
                  <a:lnTo>
                    <a:pt x="329" y="378"/>
                  </a:lnTo>
                  <a:lnTo>
                    <a:pt x="328" y="378"/>
                  </a:lnTo>
                  <a:lnTo>
                    <a:pt x="327" y="377"/>
                  </a:lnTo>
                  <a:lnTo>
                    <a:pt x="326" y="377"/>
                  </a:lnTo>
                  <a:lnTo>
                    <a:pt x="326" y="376"/>
                  </a:lnTo>
                  <a:lnTo>
                    <a:pt x="325" y="376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2"/>
                  </a:lnTo>
                  <a:lnTo>
                    <a:pt x="323" y="371"/>
                  </a:lnTo>
                  <a:lnTo>
                    <a:pt x="322" y="371"/>
                  </a:lnTo>
                  <a:lnTo>
                    <a:pt x="321" y="370"/>
                  </a:lnTo>
                  <a:lnTo>
                    <a:pt x="320" y="369"/>
                  </a:lnTo>
                  <a:lnTo>
                    <a:pt x="319" y="368"/>
                  </a:lnTo>
                  <a:lnTo>
                    <a:pt x="318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6"/>
                  </a:lnTo>
                  <a:lnTo>
                    <a:pt x="314" y="366"/>
                  </a:lnTo>
                  <a:lnTo>
                    <a:pt x="314" y="364"/>
                  </a:lnTo>
                  <a:lnTo>
                    <a:pt x="312" y="366"/>
                  </a:lnTo>
                  <a:lnTo>
                    <a:pt x="311" y="366"/>
                  </a:lnTo>
                  <a:lnTo>
                    <a:pt x="309" y="369"/>
                  </a:lnTo>
                  <a:lnTo>
                    <a:pt x="308" y="370"/>
                  </a:lnTo>
                  <a:lnTo>
                    <a:pt x="304" y="374"/>
                  </a:lnTo>
                  <a:lnTo>
                    <a:pt x="299" y="379"/>
                  </a:lnTo>
                  <a:lnTo>
                    <a:pt x="296" y="382"/>
                  </a:lnTo>
                  <a:lnTo>
                    <a:pt x="292" y="386"/>
                  </a:lnTo>
                  <a:lnTo>
                    <a:pt x="291" y="387"/>
                  </a:lnTo>
                  <a:lnTo>
                    <a:pt x="290" y="388"/>
                  </a:lnTo>
                  <a:lnTo>
                    <a:pt x="289" y="389"/>
                  </a:lnTo>
                  <a:lnTo>
                    <a:pt x="286" y="392"/>
                  </a:lnTo>
                  <a:lnTo>
                    <a:pt x="285" y="394"/>
                  </a:lnTo>
                  <a:lnTo>
                    <a:pt x="284" y="394"/>
                  </a:lnTo>
                  <a:lnTo>
                    <a:pt x="284" y="395"/>
                  </a:lnTo>
                  <a:lnTo>
                    <a:pt x="282" y="396"/>
                  </a:lnTo>
                  <a:lnTo>
                    <a:pt x="282" y="397"/>
                  </a:lnTo>
                  <a:lnTo>
                    <a:pt x="280" y="397"/>
                  </a:lnTo>
                  <a:lnTo>
                    <a:pt x="279" y="398"/>
                  </a:lnTo>
                  <a:lnTo>
                    <a:pt x="275" y="403"/>
                  </a:lnTo>
                  <a:lnTo>
                    <a:pt x="274" y="405"/>
                  </a:lnTo>
                  <a:lnTo>
                    <a:pt x="272" y="406"/>
                  </a:lnTo>
                  <a:lnTo>
                    <a:pt x="271" y="408"/>
                  </a:lnTo>
                  <a:lnTo>
                    <a:pt x="267" y="412"/>
                  </a:lnTo>
                  <a:lnTo>
                    <a:pt x="266" y="413"/>
                  </a:lnTo>
                  <a:lnTo>
                    <a:pt x="263" y="415"/>
                  </a:lnTo>
                  <a:lnTo>
                    <a:pt x="263" y="416"/>
                  </a:lnTo>
                  <a:lnTo>
                    <a:pt x="260" y="419"/>
                  </a:lnTo>
                  <a:lnTo>
                    <a:pt x="259" y="420"/>
                  </a:lnTo>
                  <a:lnTo>
                    <a:pt x="258" y="421"/>
                  </a:lnTo>
                  <a:lnTo>
                    <a:pt x="257" y="422"/>
                  </a:lnTo>
                  <a:lnTo>
                    <a:pt x="255" y="424"/>
                  </a:lnTo>
                  <a:lnTo>
                    <a:pt x="253" y="426"/>
                  </a:lnTo>
                  <a:lnTo>
                    <a:pt x="250" y="429"/>
                  </a:lnTo>
                  <a:lnTo>
                    <a:pt x="248" y="431"/>
                  </a:lnTo>
                  <a:lnTo>
                    <a:pt x="247" y="432"/>
                  </a:lnTo>
                  <a:lnTo>
                    <a:pt x="246" y="433"/>
                  </a:lnTo>
                  <a:lnTo>
                    <a:pt x="242" y="437"/>
                  </a:lnTo>
                  <a:lnTo>
                    <a:pt x="241" y="439"/>
                  </a:lnTo>
                  <a:lnTo>
                    <a:pt x="237" y="442"/>
                  </a:lnTo>
                  <a:lnTo>
                    <a:pt x="236" y="444"/>
                  </a:lnTo>
                  <a:lnTo>
                    <a:pt x="234" y="445"/>
                  </a:lnTo>
                  <a:lnTo>
                    <a:pt x="229" y="450"/>
                  </a:lnTo>
                  <a:lnTo>
                    <a:pt x="228" y="451"/>
                  </a:lnTo>
                  <a:lnTo>
                    <a:pt x="227" y="451"/>
                  </a:lnTo>
                  <a:lnTo>
                    <a:pt x="227" y="452"/>
                  </a:lnTo>
                  <a:lnTo>
                    <a:pt x="224" y="454"/>
                  </a:lnTo>
                  <a:lnTo>
                    <a:pt x="217" y="458"/>
                  </a:lnTo>
                  <a:lnTo>
                    <a:pt x="217" y="459"/>
                  </a:lnTo>
                  <a:lnTo>
                    <a:pt x="214" y="461"/>
                  </a:lnTo>
                  <a:lnTo>
                    <a:pt x="213" y="462"/>
                  </a:lnTo>
                  <a:lnTo>
                    <a:pt x="211" y="463"/>
                  </a:lnTo>
                  <a:lnTo>
                    <a:pt x="206" y="466"/>
                  </a:lnTo>
                  <a:lnTo>
                    <a:pt x="203" y="465"/>
                  </a:lnTo>
                  <a:lnTo>
                    <a:pt x="202" y="465"/>
                  </a:lnTo>
                  <a:lnTo>
                    <a:pt x="202" y="464"/>
                  </a:lnTo>
                  <a:lnTo>
                    <a:pt x="198" y="462"/>
                  </a:lnTo>
                  <a:lnTo>
                    <a:pt x="194" y="461"/>
                  </a:lnTo>
                  <a:lnTo>
                    <a:pt x="194" y="460"/>
                  </a:lnTo>
                  <a:lnTo>
                    <a:pt x="193" y="460"/>
                  </a:lnTo>
                  <a:lnTo>
                    <a:pt x="192" y="460"/>
                  </a:lnTo>
                  <a:lnTo>
                    <a:pt x="187" y="458"/>
                  </a:lnTo>
                  <a:lnTo>
                    <a:pt x="185" y="457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7" y="453"/>
                  </a:lnTo>
                  <a:lnTo>
                    <a:pt x="176" y="453"/>
                  </a:lnTo>
                  <a:lnTo>
                    <a:pt x="175" y="453"/>
                  </a:lnTo>
                  <a:lnTo>
                    <a:pt x="175" y="452"/>
                  </a:lnTo>
                  <a:lnTo>
                    <a:pt x="174" y="452"/>
                  </a:lnTo>
                  <a:lnTo>
                    <a:pt x="173" y="452"/>
                  </a:lnTo>
                  <a:lnTo>
                    <a:pt x="171" y="451"/>
                  </a:lnTo>
                  <a:lnTo>
                    <a:pt x="170" y="450"/>
                  </a:lnTo>
                  <a:lnTo>
                    <a:pt x="167" y="449"/>
                  </a:lnTo>
                  <a:lnTo>
                    <a:pt x="166" y="449"/>
                  </a:lnTo>
                  <a:lnTo>
                    <a:pt x="164" y="448"/>
                  </a:lnTo>
                  <a:lnTo>
                    <a:pt x="163" y="447"/>
                  </a:lnTo>
                  <a:lnTo>
                    <a:pt x="162" y="447"/>
                  </a:lnTo>
                  <a:lnTo>
                    <a:pt x="161" y="447"/>
                  </a:lnTo>
                  <a:lnTo>
                    <a:pt x="159" y="446"/>
                  </a:lnTo>
                  <a:lnTo>
                    <a:pt x="158" y="445"/>
                  </a:lnTo>
                  <a:lnTo>
                    <a:pt x="155" y="444"/>
                  </a:lnTo>
                  <a:lnTo>
                    <a:pt x="154" y="443"/>
                  </a:lnTo>
                  <a:lnTo>
                    <a:pt x="153" y="443"/>
                  </a:lnTo>
                  <a:lnTo>
                    <a:pt x="152" y="443"/>
                  </a:lnTo>
                  <a:lnTo>
                    <a:pt x="151" y="442"/>
                  </a:lnTo>
                  <a:lnTo>
                    <a:pt x="150" y="442"/>
                  </a:lnTo>
                  <a:lnTo>
                    <a:pt x="148" y="441"/>
                  </a:lnTo>
                  <a:lnTo>
                    <a:pt x="147" y="441"/>
                  </a:lnTo>
                  <a:lnTo>
                    <a:pt x="147" y="440"/>
                  </a:lnTo>
                  <a:lnTo>
                    <a:pt x="145" y="440"/>
                  </a:lnTo>
                  <a:lnTo>
                    <a:pt x="144" y="439"/>
                  </a:lnTo>
                  <a:lnTo>
                    <a:pt x="142" y="438"/>
                  </a:lnTo>
                  <a:lnTo>
                    <a:pt x="141" y="438"/>
                  </a:lnTo>
                  <a:lnTo>
                    <a:pt x="140" y="438"/>
                  </a:lnTo>
                  <a:lnTo>
                    <a:pt x="138" y="437"/>
                  </a:lnTo>
                  <a:lnTo>
                    <a:pt x="137" y="436"/>
                  </a:lnTo>
                  <a:lnTo>
                    <a:pt x="136" y="436"/>
                  </a:lnTo>
                  <a:lnTo>
                    <a:pt x="134" y="435"/>
                  </a:lnTo>
                  <a:lnTo>
                    <a:pt x="133" y="435"/>
                  </a:lnTo>
                  <a:lnTo>
                    <a:pt x="133" y="434"/>
                  </a:lnTo>
                  <a:lnTo>
                    <a:pt x="132" y="434"/>
                  </a:lnTo>
                  <a:lnTo>
                    <a:pt x="131" y="434"/>
                  </a:lnTo>
                  <a:lnTo>
                    <a:pt x="129" y="433"/>
                  </a:lnTo>
                  <a:lnTo>
                    <a:pt x="126" y="431"/>
                  </a:lnTo>
                  <a:lnTo>
                    <a:pt x="123" y="4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51" name="Freeform 30">
              <a:extLst>
                <a:ext uri="{FF2B5EF4-FFF2-40B4-BE49-F238E27FC236}">
                  <a16:creationId xmlns:a16="http://schemas.microsoft.com/office/drawing/2014/main" id="{B9326016-60E1-766B-1D9A-DB373998F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000" y="2701925"/>
              <a:ext cx="1406525" cy="1233487"/>
            </a:xfrm>
            <a:custGeom>
              <a:avLst/>
              <a:gdLst>
                <a:gd name="T0" fmla="*/ 588 w 886"/>
                <a:gd name="T1" fmla="*/ 7 h 777"/>
                <a:gd name="T2" fmla="*/ 614 w 886"/>
                <a:gd name="T3" fmla="*/ 17 h 777"/>
                <a:gd name="T4" fmla="*/ 640 w 886"/>
                <a:gd name="T5" fmla="*/ 13 h 777"/>
                <a:gd name="T6" fmla="*/ 704 w 886"/>
                <a:gd name="T7" fmla="*/ 118 h 777"/>
                <a:gd name="T8" fmla="*/ 717 w 886"/>
                <a:gd name="T9" fmla="*/ 179 h 777"/>
                <a:gd name="T10" fmla="*/ 733 w 886"/>
                <a:gd name="T11" fmla="*/ 208 h 777"/>
                <a:gd name="T12" fmla="*/ 728 w 886"/>
                <a:gd name="T13" fmla="*/ 272 h 777"/>
                <a:gd name="T14" fmla="*/ 738 w 886"/>
                <a:gd name="T15" fmla="*/ 292 h 777"/>
                <a:gd name="T16" fmla="*/ 783 w 886"/>
                <a:gd name="T17" fmla="*/ 307 h 777"/>
                <a:gd name="T18" fmla="*/ 799 w 886"/>
                <a:gd name="T19" fmla="*/ 330 h 777"/>
                <a:gd name="T20" fmla="*/ 808 w 886"/>
                <a:gd name="T21" fmla="*/ 362 h 777"/>
                <a:gd name="T22" fmla="*/ 821 w 886"/>
                <a:gd name="T23" fmla="*/ 375 h 777"/>
                <a:gd name="T24" fmla="*/ 787 w 886"/>
                <a:gd name="T25" fmla="*/ 423 h 777"/>
                <a:gd name="T26" fmla="*/ 761 w 886"/>
                <a:gd name="T27" fmla="*/ 453 h 777"/>
                <a:gd name="T28" fmla="*/ 758 w 886"/>
                <a:gd name="T29" fmla="*/ 486 h 777"/>
                <a:gd name="T30" fmla="*/ 740 w 886"/>
                <a:gd name="T31" fmla="*/ 512 h 777"/>
                <a:gd name="T32" fmla="*/ 724 w 886"/>
                <a:gd name="T33" fmla="*/ 532 h 777"/>
                <a:gd name="T34" fmla="*/ 738 w 886"/>
                <a:gd name="T35" fmla="*/ 556 h 777"/>
                <a:gd name="T36" fmla="*/ 753 w 886"/>
                <a:gd name="T37" fmla="*/ 571 h 777"/>
                <a:gd name="T38" fmla="*/ 776 w 886"/>
                <a:gd name="T39" fmla="*/ 594 h 777"/>
                <a:gd name="T40" fmla="*/ 795 w 886"/>
                <a:gd name="T41" fmla="*/ 609 h 777"/>
                <a:gd name="T42" fmla="*/ 808 w 886"/>
                <a:gd name="T43" fmla="*/ 621 h 777"/>
                <a:gd name="T44" fmla="*/ 826 w 886"/>
                <a:gd name="T45" fmla="*/ 630 h 777"/>
                <a:gd name="T46" fmla="*/ 840 w 886"/>
                <a:gd name="T47" fmla="*/ 644 h 777"/>
                <a:gd name="T48" fmla="*/ 855 w 886"/>
                <a:gd name="T49" fmla="*/ 665 h 777"/>
                <a:gd name="T50" fmla="*/ 868 w 886"/>
                <a:gd name="T51" fmla="*/ 685 h 777"/>
                <a:gd name="T52" fmla="*/ 880 w 886"/>
                <a:gd name="T53" fmla="*/ 711 h 777"/>
                <a:gd name="T54" fmla="*/ 846 w 886"/>
                <a:gd name="T55" fmla="*/ 752 h 777"/>
                <a:gd name="T56" fmla="*/ 770 w 886"/>
                <a:gd name="T57" fmla="*/ 766 h 777"/>
                <a:gd name="T58" fmla="*/ 696 w 886"/>
                <a:gd name="T59" fmla="*/ 750 h 777"/>
                <a:gd name="T60" fmla="*/ 690 w 886"/>
                <a:gd name="T61" fmla="*/ 728 h 777"/>
                <a:gd name="T62" fmla="*/ 674 w 886"/>
                <a:gd name="T63" fmla="*/ 701 h 777"/>
                <a:gd name="T64" fmla="*/ 619 w 886"/>
                <a:gd name="T65" fmla="*/ 683 h 777"/>
                <a:gd name="T66" fmla="*/ 594 w 886"/>
                <a:gd name="T67" fmla="*/ 654 h 777"/>
                <a:gd name="T68" fmla="*/ 560 w 886"/>
                <a:gd name="T69" fmla="*/ 631 h 777"/>
                <a:gd name="T70" fmla="*/ 525 w 886"/>
                <a:gd name="T71" fmla="*/ 613 h 777"/>
                <a:gd name="T72" fmla="*/ 500 w 886"/>
                <a:gd name="T73" fmla="*/ 593 h 777"/>
                <a:gd name="T74" fmla="*/ 406 w 886"/>
                <a:gd name="T75" fmla="*/ 605 h 777"/>
                <a:gd name="T76" fmla="*/ 342 w 886"/>
                <a:gd name="T77" fmla="*/ 554 h 777"/>
                <a:gd name="T78" fmla="*/ 327 w 886"/>
                <a:gd name="T79" fmla="*/ 549 h 777"/>
                <a:gd name="T80" fmla="*/ 306 w 886"/>
                <a:gd name="T81" fmla="*/ 551 h 777"/>
                <a:gd name="T82" fmla="*/ 284 w 886"/>
                <a:gd name="T83" fmla="*/ 545 h 777"/>
                <a:gd name="T84" fmla="*/ 261 w 886"/>
                <a:gd name="T85" fmla="*/ 551 h 777"/>
                <a:gd name="T86" fmla="*/ 234 w 886"/>
                <a:gd name="T87" fmla="*/ 539 h 777"/>
                <a:gd name="T88" fmla="*/ 213 w 886"/>
                <a:gd name="T89" fmla="*/ 535 h 777"/>
                <a:gd name="T90" fmla="*/ 193 w 886"/>
                <a:gd name="T91" fmla="*/ 517 h 777"/>
                <a:gd name="T92" fmla="*/ 107 w 886"/>
                <a:gd name="T93" fmla="*/ 517 h 777"/>
                <a:gd name="T94" fmla="*/ 1 w 886"/>
                <a:gd name="T95" fmla="*/ 513 h 777"/>
                <a:gd name="T96" fmla="*/ 1 w 886"/>
                <a:gd name="T97" fmla="*/ 396 h 777"/>
                <a:gd name="T98" fmla="*/ 77 w 886"/>
                <a:gd name="T99" fmla="*/ 373 h 777"/>
                <a:gd name="T100" fmla="*/ 111 w 886"/>
                <a:gd name="T101" fmla="*/ 383 h 777"/>
                <a:gd name="T102" fmla="*/ 122 w 886"/>
                <a:gd name="T103" fmla="*/ 327 h 777"/>
                <a:gd name="T104" fmla="*/ 72 w 886"/>
                <a:gd name="T105" fmla="*/ 254 h 777"/>
                <a:gd name="T106" fmla="*/ 52 w 886"/>
                <a:gd name="T107" fmla="*/ 214 h 777"/>
                <a:gd name="T108" fmla="*/ 135 w 886"/>
                <a:gd name="T109" fmla="*/ 155 h 777"/>
                <a:gd name="T110" fmla="*/ 248 w 886"/>
                <a:gd name="T111" fmla="*/ 89 h 777"/>
                <a:gd name="T112" fmla="*/ 294 w 886"/>
                <a:gd name="T113" fmla="*/ 43 h 777"/>
                <a:gd name="T114" fmla="*/ 366 w 886"/>
                <a:gd name="T115" fmla="*/ 30 h 777"/>
                <a:gd name="T116" fmla="*/ 424 w 886"/>
                <a:gd name="T117" fmla="*/ 26 h 777"/>
                <a:gd name="T118" fmla="*/ 506 w 886"/>
                <a:gd name="T119" fmla="*/ 39 h 777"/>
                <a:gd name="T120" fmla="*/ 523 w 886"/>
                <a:gd name="T121" fmla="*/ 22 h 777"/>
                <a:gd name="T122" fmla="*/ 545 w 886"/>
                <a:gd name="T123" fmla="*/ 12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777">
                  <a:moveTo>
                    <a:pt x="562" y="1"/>
                  </a:moveTo>
                  <a:lnTo>
                    <a:pt x="563" y="0"/>
                  </a:lnTo>
                  <a:lnTo>
                    <a:pt x="563" y="1"/>
                  </a:lnTo>
                  <a:lnTo>
                    <a:pt x="564" y="1"/>
                  </a:lnTo>
                  <a:lnTo>
                    <a:pt x="564" y="2"/>
                  </a:lnTo>
                  <a:lnTo>
                    <a:pt x="564" y="3"/>
                  </a:lnTo>
                  <a:lnTo>
                    <a:pt x="565" y="3"/>
                  </a:lnTo>
                  <a:lnTo>
                    <a:pt x="565" y="4"/>
                  </a:lnTo>
                  <a:lnTo>
                    <a:pt x="566" y="5"/>
                  </a:lnTo>
                  <a:lnTo>
                    <a:pt x="566" y="6"/>
                  </a:lnTo>
                  <a:lnTo>
                    <a:pt x="567" y="5"/>
                  </a:lnTo>
                  <a:lnTo>
                    <a:pt x="567" y="6"/>
                  </a:lnTo>
                  <a:lnTo>
                    <a:pt x="568" y="6"/>
                  </a:lnTo>
                  <a:lnTo>
                    <a:pt x="568" y="6"/>
                  </a:lnTo>
                  <a:lnTo>
                    <a:pt x="569" y="6"/>
                  </a:lnTo>
                  <a:lnTo>
                    <a:pt x="570" y="6"/>
                  </a:lnTo>
                  <a:lnTo>
                    <a:pt x="571" y="6"/>
                  </a:lnTo>
                  <a:lnTo>
                    <a:pt x="572" y="7"/>
                  </a:lnTo>
                  <a:lnTo>
                    <a:pt x="573" y="6"/>
                  </a:lnTo>
                  <a:lnTo>
                    <a:pt x="574" y="6"/>
                  </a:lnTo>
                  <a:lnTo>
                    <a:pt x="575" y="7"/>
                  </a:lnTo>
                  <a:lnTo>
                    <a:pt x="576" y="7"/>
                  </a:lnTo>
                  <a:lnTo>
                    <a:pt x="577" y="6"/>
                  </a:lnTo>
                  <a:lnTo>
                    <a:pt x="577" y="7"/>
                  </a:lnTo>
                  <a:lnTo>
                    <a:pt x="578" y="7"/>
                  </a:lnTo>
                  <a:lnTo>
                    <a:pt x="578" y="6"/>
                  </a:lnTo>
                  <a:lnTo>
                    <a:pt x="579" y="6"/>
                  </a:lnTo>
                  <a:lnTo>
                    <a:pt x="579" y="7"/>
                  </a:lnTo>
                  <a:lnTo>
                    <a:pt x="581" y="7"/>
                  </a:lnTo>
                  <a:lnTo>
                    <a:pt x="582" y="7"/>
                  </a:lnTo>
                  <a:lnTo>
                    <a:pt x="583" y="7"/>
                  </a:lnTo>
                  <a:lnTo>
                    <a:pt x="583" y="8"/>
                  </a:lnTo>
                  <a:lnTo>
                    <a:pt x="584" y="8"/>
                  </a:lnTo>
                  <a:lnTo>
                    <a:pt x="584" y="9"/>
                  </a:lnTo>
                  <a:lnTo>
                    <a:pt x="585" y="9"/>
                  </a:lnTo>
                  <a:lnTo>
                    <a:pt x="586" y="8"/>
                  </a:lnTo>
                  <a:lnTo>
                    <a:pt x="585" y="8"/>
                  </a:lnTo>
                  <a:lnTo>
                    <a:pt x="585" y="7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7" y="6"/>
                  </a:lnTo>
                  <a:lnTo>
                    <a:pt x="587" y="7"/>
                  </a:lnTo>
                  <a:lnTo>
                    <a:pt x="588" y="7"/>
                  </a:lnTo>
                  <a:lnTo>
                    <a:pt x="588" y="8"/>
                  </a:lnTo>
                  <a:lnTo>
                    <a:pt x="589" y="8"/>
                  </a:lnTo>
                  <a:lnTo>
                    <a:pt x="590" y="7"/>
                  </a:lnTo>
                  <a:lnTo>
                    <a:pt x="590" y="8"/>
                  </a:lnTo>
                  <a:lnTo>
                    <a:pt x="591" y="8"/>
                  </a:lnTo>
                  <a:lnTo>
                    <a:pt x="592" y="8"/>
                  </a:lnTo>
                  <a:lnTo>
                    <a:pt x="592" y="9"/>
                  </a:lnTo>
                  <a:lnTo>
                    <a:pt x="592" y="10"/>
                  </a:lnTo>
                  <a:lnTo>
                    <a:pt x="592" y="11"/>
                  </a:lnTo>
                  <a:lnTo>
                    <a:pt x="593" y="11"/>
                  </a:lnTo>
                  <a:lnTo>
                    <a:pt x="594" y="11"/>
                  </a:lnTo>
                  <a:lnTo>
                    <a:pt x="594" y="10"/>
                  </a:lnTo>
                  <a:lnTo>
                    <a:pt x="595" y="11"/>
                  </a:lnTo>
                  <a:lnTo>
                    <a:pt x="596" y="12"/>
                  </a:lnTo>
                  <a:lnTo>
                    <a:pt x="597" y="12"/>
                  </a:lnTo>
                  <a:lnTo>
                    <a:pt x="597" y="13"/>
                  </a:lnTo>
                  <a:lnTo>
                    <a:pt x="598" y="13"/>
                  </a:lnTo>
                  <a:lnTo>
                    <a:pt x="599" y="13"/>
                  </a:lnTo>
                  <a:lnTo>
                    <a:pt x="600" y="13"/>
                  </a:lnTo>
                  <a:lnTo>
                    <a:pt x="600" y="12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4" y="13"/>
                  </a:lnTo>
                  <a:lnTo>
                    <a:pt x="605" y="13"/>
                  </a:lnTo>
                  <a:lnTo>
                    <a:pt x="606" y="13"/>
                  </a:lnTo>
                  <a:lnTo>
                    <a:pt x="606" y="14"/>
                  </a:lnTo>
                  <a:lnTo>
                    <a:pt x="606" y="15"/>
                  </a:lnTo>
                  <a:lnTo>
                    <a:pt x="607" y="15"/>
                  </a:lnTo>
                  <a:lnTo>
                    <a:pt x="607" y="16"/>
                  </a:lnTo>
                  <a:lnTo>
                    <a:pt x="607" y="15"/>
                  </a:lnTo>
                  <a:lnTo>
                    <a:pt x="608" y="15"/>
                  </a:lnTo>
                  <a:lnTo>
                    <a:pt x="608" y="16"/>
                  </a:lnTo>
                  <a:lnTo>
                    <a:pt x="609" y="16"/>
                  </a:lnTo>
                  <a:lnTo>
                    <a:pt x="610" y="16"/>
                  </a:lnTo>
                  <a:lnTo>
                    <a:pt x="610" y="17"/>
                  </a:lnTo>
                  <a:lnTo>
                    <a:pt x="609" y="17"/>
                  </a:lnTo>
                  <a:lnTo>
                    <a:pt x="610" y="18"/>
                  </a:lnTo>
                  <a:lnTo>
                    <a:pt x="611" y="18"/>
                  </a:lnTo>
                  <a:lnTo>
                    <a:pt x="612" y="18"/>
                  </a:lnTo>
                  <a:lnTo>
                    <a:pt x="612" y="17"/>
                  </a:lnTo>
                  <a:lnTo>
                    <a:pt x="613" y="17"/>
                  </a:lnTo>
                  <a:lnTo>
                    <a:pt x="614" y="17"/>
                  </a:lnTo>
                  <a:lnTo>
                    <a:pt x="614" y="17"/>
                  </a:lnTo>
                  <a:lnTo>
                    <a:pt x="614" y="18"/>
                  </a:lnTo>
                  <a:lnTo>
                    <a:pt x="615" y="17"/>
                  </a:lnTo>
                  <a:lnTo>
                    <a:pt x="616" y="16"/>
                  </a:lnTo>
                  <a:lnTo>
                    <a:pt x="617" y="16"/>
                  </a:lnTo>
                  <a:lnTo>
                    <a:pt x="617" y="15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9" y="17"/>
                  </a:lnTo>
                  <a:lnTo>
                    <a:pt x="620" y="16"/>
                  </a:lnTo>
                  <a:lnTo>
                    <a:pt x="621" y="16"/>
                  </a:lnTo>
                  <a:lnTo>
                    <a:pt x="621" y="15"/>
                  </a:lnTo>
                  <a:lnTo>
                    <a:pt x="622" y="15"/>
                  </a:lnTo>
                  <a:lnTo>
                    <a:pt x="623" y="15"/>
                  </a:lnTo>
                  <a:lnTo>
                    <a:pt x="623" y="14"/>
                  </a:lnTo>
                  <a:lnTo>
                    <a:pt x="624" y="14"/>
                  </a:lnTo>
                  <a:lnTo>
                    <a:pt x="625" y="14"/>
                  </a:lnTo>
                  <a:lnTo>
                    <a:pt x="625" y="13"/>
                  </a:lnTo>
                  <a:lnTo>
                    <a:pt x="625" y="14"/>
                  </a:lnTo>
                  <a:lnTo>
                    <a:pt x="626" y="14"/>
                  </a:lnTo>
                  <a:lnTo>
                    <a:pt x="626" y="13"/>
                  </a:lnTo>
                  <a:lnTo>
                    <a:pt x="627" y="13"/>
                  </a:lnTo>
                  <a:lnTo>
                    <a:pt x="628" y="13"/>
                  </a:lnTo>
                  <a:lnTo>
                    <a:pt x="629" y="14"/>
                  </a:lnTo>
                  <a:lnTo>
                    <a:pt x="630" y="14"/>
                  </a:lnTo>
                  <a:lnTo>
                    <a:pt x="630" y="13"/>
                  </a:lnTo>
                  <a:lnTo>
                    <a:pt x="631" y="13"/>
                  </a:lnTo>
                  <a:lnTo>
                    <a:pt x="632" y="13"/>
                  </a:lnTo>
                  <a:lnTo>
                    <a:pt x="633" y="13"/>
                  </a:lnTo>
                  <a:lnTo>
                    <a:pt x="633" y="12"/>
                  </a:lnTo>
                  <a:lnTo>
                    <a:pt x="634" y="12"/>
                  </a:lnTo>
                  <a:lnTo>
                    <a:pt x="634" y="11"/>
                  </a:lnTo>
                  <a:lnTo>
                    <a:pt x="635" y="11"/>
                  </a:lnTo>
                  <a:lnTo>
                    <a:pt x="635" y="12"/>
                  </a:lnTo>
                  <a:lnTo>
                    <a:pt x="636" y="12"/>
                  </a:lnTo>
                  <a:lnTo>
                    <a:pt x="635" y="12"/>
                  </a:lnTo>
                  <a:lnTo>
                    <a:pt x="635" y="11"/>
                  </a:lnTo>
                  <a:lnTo>
                    <a:pt x="636" y="11"/>
                  </a:lnTo>
                  <a:lnTo>
                    <a:pt x="637" y="12"/>
                  </a:lnTo>
                  <a:lnTo>
                    <a:pt x="638" y="12"/>
                  </a:lnTo>
                  <a:lnTo>
                    <a:pt x="639" y="12"/>
                  </a:lnTo>
                  <a:lnTo>
                    <a:pt x="639" y="13"/>
                  </a:lnTo>
                  <a:lnTo>
                    <a:pt x="640" y="13"/>
                  </a:lnTo>
                  <a:lnTo>
                    <a:pt x="641" y="17"/>
                  </a:lnTo>
                  <a:lnTo>
                    <a:pt x="642" y="19"/>
                  </a:lnTo>
                  <a:lnTo>
                    <a:pt x="643" y="21"/>
                  </a:lnTo>
                  <a:lnTo>
                    <a:pt x="643" y="22"/>
                  </a:lnTo>
                  <a:lnTo>
                    <a:pt x="645" y="26"/>
                  </a:lnTo>
                  <a:lnTo>
                    <a:pt x="645" y="27"/>
                  </a:lnTo>
                  <a:lnTo>
                    <a:pt x="646" y="30"/>
                  </a:lnTo>
                  <a:lnTo>
                    <a:pt x="647" y="31"/>
                  </a:lnTo>
                  <a:lnTo>
                    <a:pt x="647" y="32"/>
                  </a:lnTo>
                  <a:lnTo>
                    <a:pt x="647" y="33"/>
                  </a:lnTo>
                  <a:lnTo>
                    <a:pt x="649" y="38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52" y="45"/>
                  </a:lnTo>
                  <a:lnTo>
                    <a:pt x="653" y="49"/>
                  </a:lnTo>
                  <a:lnTo>
                    <a:pt x="656" y="55"/>
                  </a:lnTo>
                  <a:lnTo>
                    <a:pt x="656" y="57"/>
                  </a:lnTo>
                  <a:lnTo>
                    <a:pt x="658" y="61"/>
                  </a:lnTo>
                  <a:lnTo>
                    <a:pt x="659" y="63"/>
                  </a:lnTo>
                  <a:lnTo>
                    <a:pt x="659" y="65"/>
                  </a:lnTo>
                  <a:lnTo>
                    <a:pt x="660" y="66"/>
                  </a:lnTo>
                  <a:lnTo>
                    <a:pt x="660" y="67"/>
                  </a:lnTo>
                  <a:lnTo>
                    <a:pt x="661" y="69"/>
                  </a:lnTo>
                  <a:lnTo>
                    <a:pt x="663" y="74"/>
                  </a:lnTo>
                  <a:lnTo>
                    <a:pt x="664" y="77"/>
                  </a:lnTo>
                  <a:lnTo>
                    <a:pt x="665" y="80"/>
                  </a:lnTo>
                  <a:lnTo>
                    <a:pt x="666" y="81"/>
                  </a:lnTo>
                  <a:lnTo>
                    <a:pt x="668" y="88"/>
                  </a:lnTo>
                  <a:lnTo>
                    <a:pt x="668" y="89"/>
                  </a:lnTo>
                  <a:lnTo>
                    <a:pt x="669" y="89"/>
                  </a:lnTo>
                  <a:lnTo>
                    <a:pt x="669" y="90"/>
                  </a:lnTo>
                  <a:lnTo>
                    <a:pt x="672" y="92"/>
                  </a:lnTo>
                  <a:lnTo>
                    <a:pt x="676" y="96"/>
                  </a:lnTo>
                  <a:lnTo>
                    <a:pt x="683" y="101"/>
                  </a:lnTo>
                  <a:lnTo>
                    <a:pt x="684" y="102"/>
                  </a:lnTo>
                  <a:lnTo>
                    <a:pt x="685" y="102"/>
                  </a:lnTo>
                  <a:lnTo>
                    <a:pt x="686" y="103"/>
                  </a:lnTo>
                  <a:lnTo>
                    <a:pt x="687" y="105"/>
                  </a:lnTo>
                  <a:lnTo>
                    <a:pt x="691" y="108"/>
                  </a:lnTo>
                  <a:lnTo>
                    <a:pt x="692" y="109"/>
                  </a:lnTo>
                  <a:lnTo>
                    <a:pt x="698" y="114"/>
                  </a:lnTo>
                  <a:lnTo>
                    <a:pt x="702" y="117"/>
                  </a:lnTo>
                  <a:lnTo>
                    <a:pt x="704" y="118"/>
                  </a:lnTo>
                  <a:lnTo>
                    <a:pt x="704" y="119"/>
                  </a:lnTo>
                  <a:lnTo>
                    <a:pt x="703" y="120"/>
                  </a:lnTo>
                  <a:lnTo>
                    <a:pt x="702" y="124"/>
                  </a:lnTo>
                  <a:lnTo>
                    <a:pt x="698" y="134"/>
                  </a:lnTo>
                  <a:lnTo>
                    <a:pt x="697" y="135"/>
                  </a:lnTo>
                  <a:lnTo>
                    <a:pt x="696" y="138"/>
                  </a:lnTo>
                  <a:lnTo>
                    <a:pt x="695" y="142"/>
                  </a:lnTo>
                  <a:lnTo>
                    <a:pt x="694" y="144"/>
                  </a:lnTo>
                  <a:lnTo>
                    <a:pt x="693" y="145"/>
                  </a:lnTo>
                  <a:lnTo>
                    <a:pt x="693" y="146"/>
                  </a:lnTo>
                  <a:lnTo>
                    <a:pt x="693" y="147"/>
                  </a:lnTo>
                  <a:lnTo>
                    <a:pt x="693" y="148"/>
                  </a:lnTo>
                  <a:lnTo>
                    <a:pt x="693" y="149"/>
                  </a:lnTo>
                  <a:lnTo>
                    <a:pt x="692" y="150"/>
                  </a:lnTo>
                  <a:lnTo>
                    <a:pt x="692" y="153"/>
                  </a:lnTo>
                  <a:lnTo>
                    <a:pt x="698" y="156"/>
                  </a:lnTo>
                  <a:lnTo>
                    <a:pt x="700" y="157"/>
                  </a:lnTo>
                  <a:lnTo>
                    <a:pt x="701" y="158"/>
                  </a:lnTo>
                  <a:lnTo>
                    <a:pt x="705" y="160"/>
                  </a:lnTo>
                  <a:lnTo>
                    <a:pt x="708" y="161"/>
                  </a:lnTo>
                  <a:lnTo>
                    <a:pt x="712" y="163"/>
                  </a:lnTo>
                  <a:lnTo>
                    <a:pt x="713" y="164"/>
                  </a:lnTo>
                  <a:lnTo>
                    <a:pt x="714" y="164"/>
                  </a:lnTo>
                  <a:lnTo>
                    <a:pt x="715" y="165"/>
                  </a:lnTo>
                  <a:lnTo>
                    <a:pt x="718" y="166"/>
                  </a:lnTo>
                  <a:lnTo>
                    <a:pt x="718" y="167"/>
                  </a:lnTo>
                  <a:lnTo>
                    <a:pt x="717" y="167"/>
                  </a:lnTo>
                  <a:lnTo>
                    <a:pt x="717" y="168"/>
                  </a:lnTo>
                  <a:lnTo>
                    <a:pt x="718" y="168"/>
                  </a:lnTo>
                  <a:lnTo>
                    <a:pt x="718" y="169"/>
                  </a:lnTo>
                  <a:lnTo>
                    <a:pt x="717" y="170"/>
                  </a:lnTo>
                  <a:lnTo>
                    <a:pt x="716" y="171"/>
                  </a:lnTo>
                  <a:lnTo>
                    <a:pt x="716" y="172"/>
                  </a:lnTo>
                  <a:lnTo>
                    <a:pt x="715" y="172"/>
                  </a:lnTo>
                  <a:lnTo>
                    <a:pt x="715" y="173"/>
                  </a:lnTo>
                  <a:lnTo>
                    <a:pt x="715" y="174"/>
                  </a:lnTo>
                  <a:lnTo>
                    <a:pt x="716" y="174"/>
                  </a:lnTo>
                  <a:lnTo>
                    <a:pt x="716" y="175"/>
                  </a:lnTo>
                  <a:lnTo>
                    <a:pt x="716" y="176"/>
                  </a:lnTo>
                  <a:lnTo>
                    <a:pt x="716" y="177"/>
                  </a:lnTo>
                  <a:lnTo>
                    <a:pt x="717" y="177"/>
                  </a:lnTo>
                  <a:lnTo>
                    <a:pt x="717" y="178"/>
                  </a:lnTo>
                  <a:lnTo>
                    <a:pt x="717" y="179"/>
                  </a:lnTo>
                  <a:lnTo>
                    <a:pt x="717" y="180"/>
                  </a:lnTo>
                  <a:lnTo>
                    <a:pt x="717" y="181"/>
                  </a:lnTo>
                  <a:lnTo>
                    <a:pt x="717" y="182"/>
                  </a:lnTo>
                  <a:lnTo>
                    <a:pt x="717" y="183"/>
                  </a:lnTo>
                  <a:lnTo>
                    <a:pt x="716" y="184"/>
                  </a:lnTo>
                  <a:lnTo>
                    <a:pt x="716" y="185"/>
                  </a:lnTo>
                  <a:lnTo>
                    <a:pt x="717" y="185"/>
                  </a:lnTo>
                  <a:lnTo>
                    <a:pt x="717" y="186"/>
                  </a:lnTo>
                  <a:lnTo>
                    <a:pt x="717" y="187"/>
                  </a:lnTo>
                  <a:lnTo>
                    <a:pt x="717" y="188"/>
                  </a:lnTo>
                  <a:lnTo>
                    <a:pt x="717" y="189"/>
                  </a:lnTo>
                  <a:lnTo>
                    <a:pt x="718" y="189"/>
                  </a:lnTo>
                  <a:lnTo>
                    <a:pt x="718" y="190"/>
                  </a:lnTo>
                  <a:lnTo>
                    <a:pt x="719" y="190"/>
                  </a:lnTo>
                  <a:lnTo>
                    <a:pt x="720" y="190"/>
                  </a:lnTo>
                  <a:lnTo>
                    <a:pt x="721" y="191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2" y="193"/>
                  </a:lnTo>
                  <a:lnTo>
                    <a:pt x="722" y="194"/>
                  </a:lnTo>
                  <a:lnTo>
                    <a:pt x="722" y="195"/>
                  </a:lnTo>
                  <a:lnTo>
                    <a:pt x="722" y="196"/>
                  </a:lnTo>
                  <a:lnTo>
                    <a:pt x="722" y="197"/>
                  </a:lnTo>
                  <a:lnTo>
                    <a:pt x="723" y="197"/>
                  </a:lnTo>
                  <a:lnTo>
                    <a:pt x="723" y="198"/>
                  </a:lnTo>
                  <a:lnTo>
                    <a:pt x="724" y="198"/>
                  </a:lnTo>
                  <a:lnTo>
                    <a:pt x="725" y="198"/>
                  </a:lnTo>
                  <a:lnTo>
                    <a:pt x="725" y="199"/>
                  </a:lnTo>
                  <a:lnTo>
                    <a:pt x="726" y="199"/>
                  </a:lnTo>
                  <a:lnTo>
                    <a:pt x="726" y="200"/>
                  </a:lnTo>
                  <a:lnTo>
                    <a:pt x="727" y="201"/>
                  </a:lnTo>
                  <a:lnTo>
                    <a:pt x="727" y="202"/>
                  </a:lnTo>
                  <a:lnTo>
                    <a:pt x="728" y="202"/>
                  </a:lnTo>
                  <a:lnTo>
                    <a:pt x="728" y="203"/>
                  </a:lnTo>
                  <a:lnTo>
                    <a:pt x="729" y="203"/>
                  </a:lnTo>
                  <a:lnTo>
                    <a:pt x="729" y="204"/>
                  </a:lnTo>
                  <a:lnTo>
                    <a:pt x="730" y="204"/>
                  </a:lnTo>
                  <a:lnTo>
                    <a:pt x="731" y="205"/>
                  </a:lnTo>
                  <a:lnTo>
                    <a:pt x="731" y="206"/>
                  </a:lnTo>
                  <a:lnTo>
                    <a:pt x="732" y="206"/>
                  </a:lnTo>
                  <a:lnTo>
                    <a:pt x="733" y="206"/>
                  </a:lnTo>
                  <a:lnTo>
                    <a:pt x="733" y="207"/>
                  </a:lnTo>
                  <a:lnTo>
                    <a:pt x="733" y="208"/>
                  </a:lnTo>
                  <a:lnTo>
                    <a:pt x="733" y="209"/>
                  </a:lnTo>
                  <a:lnTo>
                    <a:pt x="733" y="210"/>
                  </a:lnTo>
                  <a:lnTo>
                    <a:pt x="733" y="211"/>
                  </a:lnTo>
                  <a:lnTo>
                    <a:pt x="734" y="212"/>
                  </a:lnTo>
                  <a:lnTo>
                    <a:pt x="734" y="213"/>
                  </a:lnTo>
                  <a:lnTo>
                    <a:pt x="735" y="213"/>
                  </a:lnTo>
                  <a:lnTo>
                    <a:pt x="735" y="214"/>
                  </a:lnTo>
                  <a:lnTo>
                    <a:pt x="736" y="214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39" y="215"/>
                  </a:lnTo>
                  <a:lnTo>
                    <a:pt x="740" y="215"/>
                  </a:lnTo>
                  <a:lnTo>
                    <a:pt x="741" y="216"/>
                  </a:lnTo>
                  <a:lnTo>
                    <a:pt x="741" y="217"/>
                  </a:lnTo>
                  <a:lnTo>
                    <a:pt x="742" y="217"/>
                  </a:lnTo>
                  <a:lnTo>
                    <a:pt x="743" y="217"/>
                  </a:lnTo>
                  <a:lnTo>
                    <a:pt x="742" y="219"/>
                  </a:lnTo>
                  <a:lnTo>
                    <a:pt x="742" y="221"/>
                  </a:lnTo>
                  <a:lnTo>
                    <a:pt x="741" y="221"/>
                  </a:lnTo>
                  <a:lnTo>
                    <a:pt x="741" y="222"/>
                  </a:lnTo>
                  <a:lnTo>
                    <a:pt x="741" y="222"/>
                  </a:lnTo>
                  <a:lnTo>
                    <a:pt x="740" y="226"/>
                  </a:lnTo>
                  <a:lnTo>
                    <a:pt x="739" y="229"/>
                  </a:lnTo>
                  <a:lnTo>
                    <a:pt x="739" y="231"/>
                  </a:lnTo>
                  <a:lnTo>
                    <a:pt x="739" y="232"/>
                  </a:lnTo>
                  <a:lnTo>
                    <a:pt x="738" y="233"/>
                  </a:lnTo>
                  <a:lnTo>
                    <a:pt x="738" y="234"/>
                  </a:lnTo>
                  <a:lnTo>
                    <a:pt x="738" y="235"/>
                  </a:lnTo>
                  <a:lnTo>
                    <a:pt x="737" y="237"/>
                  </a:lnTo>
                  <a:lnTo>
                    <a:pt x="737" y="238"/>
                  </a:lnTo>
                  <a:lnTo>
                    <a:pt x="735" y="246"/>
                  </a:lnTo>
                  <a:lnTo>
                    <a:pt x="734" y="248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3" y="253"/>
                  </a:lnTo>
                  <a:lnTo>
                    <a:pt x="733" y="256"/>
                  </a:lnTo>
                  <a:lnTo>
                    <a:pt x="732" y="259"/>
                  </a:lnTo>
                  <a:lnTo>
                    <a:pt x="730" y="268"/>
                  </a:lnTo>
                  <a:lnTo>
                    <a:pt x="730" y="269"/>
                  </a:lnTo>
                  <a:lnTo>
                    <a:pt x="729" y="269"/>
                  </a:lnTo>
                  <a:lnTo>
                    <a:pt x="729" y="270"/>
                  </a:lnTo>
                  <a:lnTo>
                    <a:pt x="729" y="271"/>
                  </a:lnTo>
                  <a:lnTo>
                    <a:pt x="728" y="272"/>
                  </a:lnTo>
                  <a:lnTo>
                    <a:pt x="728" y="273"/>
                  </a:lnTo>
                  <a:lnTo>
                    <a:pt x="728" y="274"/>
                  </a:lnTo>
                  <a:lnTo>
                    <a:pt x="728" y="275"/>
                  </a:lnTo>
                  <a:lnTo>
                    <a:pt x="727" y="275"/>
                  </a:lnTo>
                  <a:lnTo>
                    <a:pt x="727" y="276"/>
                  </a:lnTo>
                  <a:lnTo>
                    <a:pt x="727" y="277"/>
                  </a:lnTo>
                  <a:lnTo>
                    <a:pt x="727" y="278"/>
                  </a:lnTo>
                  <a:lnTo>
                    <a:pt x="727" y="279"/>
                  </a:lnTo>
                  <a:lnTo>
                    <a:pt x="727" y="280"/>
                  </a:lnTo>
                  <a:lnTo>
                    <a:pt x="727" y="281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6" y="283"/>
                  </a:lnTo>
                  <a:lnTo>
                    <a:pt x="727" y="283"/>
                  </a:lnTo>
                  <a:lnTo>
                    <a:pt x="727" y="284"/>
                  </a:lnTo>
                  <a:lnTo>
                    <a:pt x="726" y="284"/>
                  </a:lnTo>
                  <a:lnTo>
                    <a:pt x="726" y="285"/>
                  </a:lnTo>
                  <a:lnTo>
                    <a:pt x="725" y="285"/>
                  </a:lnTo>
                  <a:lnTo>
                    <a:pt x="725" y="286"/>
                  </a:lnTo>
                  <a:lnTo>
                    <a:pt x="725" y="287"/>
                  </a:lnTo>
                  <a:lnTo>
                    <a:pt x="725" y="288"/>
                  </a:lnTo>
                  <a:lnTo>
                    <a:pt x="724" y="288"/>
                  </a:lnTo>
                  <a:lnTo>
                    <a:pt x="724" y="289"/>
                  </a:lnTo>
                  <a:lnTo>
                    <a:pt x="724" y="290"/>
                  </a:lnTo>
                  <a:lnTo>
                    <a:pt x="723" y="290"/>
                  </a:lnTo>
                  <a:lnTo>
                    <a:pt x="723" y="291"/>
                  </a:lnTo>
                  <a:lnTo>
                    <a:pt x="722" y="291"/>
                  </a:lnTo>
                  <a:lnTo>
                    <a:pt x="722" y="292"/>
                  </a:lnTo>
                  <a:lnTo>
                    <a:pt x="721" y="293"/>
                  </a:lnTo>
                  <a:lnTo>
                    <a:pt x="722" y="293"/>
                  </a:lnTo>
                  <a:lnTo>
                    <a:pt x="722" y="293"/>
                  </a:lnTo>
                  <a:lnTo>
                    <a:pt x="723" y="292"/>
                  </a:lnTo>
                  <a:lnTo>
                    <a:pt x="724" y="291"/>
                  </a:lnTo>
                  <a:lnTo>
                    <a:pt x="725" y="291"/>
                  </a:lnTo>
                  <a:lnTo>
                    <a:pt x="725" y="292"/>
                  </a:lnTo>
                  <a:lnTo>
                    <a:pt x="726" y="292"/>
                  </a:lnTo>
                  <a:lnTo>
                    <a:pt x="728" y="293"/>
                  </a:lnTo>
                  <a:lnTo>
                    <a:pt x="733" y="293"/>
                  </a:lnTo>
                  <a:lnTo>
                    <a:pt x="734" y="293"/>
                  </a:lnTo>
                  <a:lnTo>
                    <a:pt x="735" y="293"/>
                  </a:lnTo>
                  <a:lnTo>
                    <a:pt x="736" y="292"/>
                  </a:lnTo>
                  <a:lnTo>
                    <a:pt x="737" y="292"/>
                  </a:lnTo>
                  <a:lnTo>
                    <a:pt x="738" y="292"/>
                  </a:lnTo>
                  <a:lnTo>
                    <a:pt x="744" y="290"/>
                  </a:lnTo>
                  <a:lnTo>
                    <a:pt x="748" y="289"/>
                  </a:lnTo>
                  <a:lnTo>
                    <a:pt x="753" y="289"/>
                  </a:lnTo>
                  <a:lnTo>
                    <a:pt x="755" y="289"/>
                  </a:lnTo>
                  <a:lnTo>
                    <a:pt x="757" y="290"/>
                  </a:lnTo>
                  <a:lnTo>
                    <a:pt x="758" y="291"/>
                  </a:lnTo>
                  <a:lnTo>
                    <a:pt x="761" y="293"/>
                  </a:lnTo>
                  <a:lnTo>
                    <a:pt x="762" y="293"/>
                  </a:lnTo>
                  <a:lnTo>
                    <a:pt x="763" y="293"/>
                  </a:lnTo>
                  <a:lnTo>
                    <a:pt x="763" y="294"/>
                  </a:lnTo>
                  <a:lnTo>
                    <a:pt x="764" y="295"/>
                  </a:lnTo>
                  <a:lnTo>
                    <a:pt x="765" y="295"/>
                  </a:lnTo>
                  <a:lnTo>
                    <a:pt x="765" y="296"/>
                  </a:lnTo>
                  <a:lnTo>
                    <a:pt x="766" y="296"/>
                  </a:lnTo>
                  <a:lnTo>
                    <a:pt x="767" y="296"/>
                  </a:lnTo>
                  <a:lnTo>
                    <a:pt x="768" y="297"/>
                  </a:lnTo>
                  <a:lnTo>
                    <a:pt x="769" y="297"/>
                  </a:lnTo>
                  <a:lnTo>
                    <a:pt x="769" y="298"/>
                  </a:lnTo>
                  <a:lnTo>
                    <a:pt x="770" y="298"/>
                  </a:lnTo>
                  <a:lnTo>
                    <a:pt x="770" y="297"/>
                  </a:lnTo>
                  <a:lnTo>
                    <a:pt x="771" y="297"/>
                  </a:lnTo>
                  <a:lnTo>
                    <a:pt x="771" y="298"/>
                  </a:lnTo>
                  <a:lnTo>
                    <a:pt x="771" y="299"/>
                  </a:lnTo>
                  <a:lnTo>
                    <a:pt x="772" y="299"/>
                  </a:lnTo>
                  <a:lnTo>
                    <a:pt x="772" y="300"/>
                  </a:lnTo>
                  <a:lnTo>
                    <a:pt x="772" y="301"/>
                  </a:lnTo>
                  <a:lnTo>
                    <a:pt x="773" y="301"/>
                  </a:lnTo>
                  <a:lnTo>
                    <a:pt x="773" y="302"/>
                  </a:lnTo>
                  <a:lnTo>
                    <a:pt x="774" y="302"/>
                  </a:lnTo>
                  <a:lnTo>
                    <a:pt x="775" y="303"/>
                  </a:lnTo>
                  <a:lnTo>
                    <a:pt x="775" y="304"/>
                  </a:lnTo>
                  <a:lnTo>
                    <a:pt x="776" y="304"/>
                  </a:lnTo>
                  <a:lnTo>
                    <a:pt x="777" y="305"/>
                  </a:lnTo>
                  <a:lnTo>
                    <a:pt x="777" y="306"/>
                  </a:lnTo>
                  <a:lnTo>
                    <a:pt x="778" y="306"/>
                  </a:lnTo>
                  <a:lnTo>
                    <a:pt x="778" y="305"/>
                  </a:lnTo>
                  <a:lnTo>
                    <a:pt x="779" y="305"/>
                  </a:lnTo>
                  <a:lnTo>
                    <a:pt x="780" y="305"/>
                  </a:lnTo>
                  <a:lnTo>
                    <a:pt x="781" y="305"/>
                  </a:lnTo>
                  <a:lnTo>
                    <a:pt x="782" y="305"/>
                  </a:lnTo>
                  <a:lnTo>
                    <a:pt x="782" y="306"/>
                  </a:lnTo>
                  <a:lnTo>
                    <a:pt x="783" y="306"/>
                  </a:lnTo>
                  <a:lnTo>
                    <a:pt x="783" y="307"/>
                  </a:lnTo>
                  <a:lnTo>
                    <a:pt x="786" y="307"/>
                  </a:lnTo>
                  <a:lnTo>
                    <a:pt x="787" y="307"/>
                  </a:lnTo>
                  <a:lnTo>
                    <a:pt x="788" y="307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09"/>
                  </a:lnTo>
                  <a:lnTo>
                    <a:pt x="791" y="309"/>
                  </a:lnTo>
                  <a:lnTo>
                    <a:pt x="791" y="310"/>
                  </a:lnTo>
                  <a:lnTo>
                    <a:pt x="790" y="310"/>
                  </a:lnTo>
                  <a:lnTo>
                    <a:pt x="790" y="311"/>
                  </a:lnTo>
                  <a:lnTo>
                    <a:pt x="791" y="312"/>
                  </a:lnTo>
                  <a:lnTo>
                    <a:pt x="791" y="313"/>
                  </a:lnTo>
                  <a:lnTo>
                    <a:pt x="792" y="313"/>
                  </a:lnTo>
                  <a:lnTo>
                    <a:pt x="792" y="314"/>
                  </a:lnTo>
                  <a:lnTo>
                    <a:pt x="793" y="314"/>
                  </a:lnTo>
                  <a:lnTo>
                    <a:pt x="793" y="315"/>
                  </a:lnTo>
                  <a:lnTo>
                    <a:pt x="794" y="316"/>
                  </a:lnTo>
                  <a:lnTo>
                    <a:pt x="795" y="316"/>
                  </a:lnTo>
                  <a:lnTo>
                    <a:pt x="794" y="317"/>
                  </a:lnTo>
                  <a:lnTo>
                    <a:pt x="794" y="318"/>
                  </a:lnTo>
                  <a:lnTo>
                    <a:pt x="794" y="319"/>
                  </a:lnTo>
                  <a:lnTo>
                    <a:pt x="794" y="320"/>
                  </a:lnTo>
                  <a:lnTo>
                    <a:pt x="794" y="321"/>
                  </a:lnTo>
                  <a:lnTo>
                    <a:pt x="794" y="322"/>
                  </a:lnTo>
                  <a:lnTo>
                    <a:pt x="793" y="322"/>
                  </a:lnTo>
                  <a:lnTo>
                    <a:pt x="793" y="323"/>
                  </a:lnTo>
                  <a:lnTo>
                    <a:pt x="794" y="323"/>
                  </a:lnTo>
                  <a:lnTo>
                    <a:pt x="794" y="324"/>
                  </a:lnTo>
                  <a:lnTo>
                    <a:pt x="793" y="324"/>
                  </a:lnTo>
                  <a:lnTo>
                    <a:pt x="794" y="324"/>
                  </a:lnTo>
                  <a:lnTo>
                    <a:pt x="794" y="325"/>
                  </a:lnTo>
                  <a:lnTo>
                    <a:pt x="794" y="326"/>
                  </a:lnTo>
                  <a:lnTo>
                    <a:pt x="795" y="326"/>
                  </a:lnTo>
                  <a:lnTo>
                    <a:pt x="795" y="327"/>
                  </a:lnTo>
                  <a:lnTo>
                    <a:pt x="795" y="328"/>
                  </a:lnTo>
                  <a:lnTo>
                    <a:pt x="796" y="328"/>
                  </a:lnTo>
                  <a:lnTo>
                    <a:pt x="796" y="329"/>
                  </a:lnTo>
                  <a:lnTo>
                    <a:pt x="797" y="329"/>
                  </a:lnTo>
                  <a:lnTo>
                    <a:pt x="797" y="330"/>
                  </a:lnTo>
                  <a:lnTo>
                    <a:pt x="797" y="329"/>
                  </a:lnTo>
                  <a:lnTo>
                    <a:pt x="798" y="329"/>
                  </a:lnTo>
                  <a:lnTo>
                    <a:pt x="798" y="330"/>
                  </a:lnTo>
                  <a:lnTo>
                    <a:pt x="799" y="330"/>
                  </a:lnTo>
                  <a:lnTo>
                    <a:pt x="800" y="330"/>
                  </a:lnTo>
                  <a:lnTo>
                    <a:pt x="800" y="331"/>
                  </a:lnTo>
                  <a:lnTo>
                    <a:pt x="801" y="332"/>
                  </a:lnTo>
                  <a:lnTo>
                    <a:pt x="801" y="333"/>
                  </a:lnTo>
                  <a:lnTo>
                    <a:pt x="801" y="334"/>
                  </a:lnTo>
                  <a:lnTo>
                    <a:pt x="802" y="334"/>
                  </a:lnTo>
                  <a:lnTo>
                    <a:pt x="802" y="335"/>
                  </a:lnTo>
                  <a:lnTo>
                    <a:pt x="802" y="336"/>
                  </a:lnTo>
                  <a:lnTo>
                    <a:pt x="803" y="336"/>
                  </a:lnTo>
                  <a:lnTo>
                    <a:pt x="803" y="337"/>
                  </a:lnTo>
                  <a:lnTo>
                    <a:pt x="803" y="338"/>
                  </a:lnTo>
                  <a:lnTo>
                    <a:pt x="804" y="338"/>
                  </a:lnTo>
                  <a:lnTo>
                    <a:pt x="804" y="339"/>
                  </a:lnTo>
                  <a:lnTo>
                    <a:pt x="805" y="339"/>
                  </a:lnTo>
                  <a:lnTo>
                    <a:pt x="805" y="340"/>
                  </a:lnTo>
                  <a:lnTo>
                    <a:pt x="805" y="341"/>
                  </a:lnTo>
                  <a:lnTo>
                    <a:pt x="804" y="341"/>
                  </a:lnTo>
                  <a:lnTo>
                    <a:pt x="805" y="342"/>
                  </a:lnTo>
                  <a:lnTo>
                    <a:pt x="805" y="343"/>
                  </a:lnTo>
                  <a:lnTo>
                    <a:pt x="805" y="344"/>
                  </a:lnTo>
                  <a:lnTo>
                    <a:pt x="805" y="345"/>
                  </a:lnTo>
                  <a:lnTo>
                    <a:pt x="806" y="345"/>
                  </a:lnTo>
                  <a:lnTo>
                    <a:pt x="806" y="346"/>
                  </a:lnTo>
                  <a:lnTo>
                    <a:pt x="806" y="347"/>
                  </a:lnTo>
                  <a:lnTo>
                    <a:pt x="806" y="346"/>
                  </a:lnTo>
                  <a:lnTo>
                    <a:pt x="805" y="347"/>
                  </a:lnTo>
                  <a:lnTo>
                    <a:pt x="805" y="348"/>
                  </a:lnTo>
                  <a:lnTo>
                    <a:pt x="806" y="348"/>
                  </a:lnTo>
                  <a:lnTo>
                    <a:pt x="805" y="349"/>
                  </a:lnTo>
                  <a:lnTo>
                    <a:pt x="806" y="349"/>
                  </a:lnTo>
                  <a:lnTo>
                    <a:pt x="805" y="349"/>
                  </a:lnTo>
                  <a:lnTo>
                    <a:pt x="806" y="350"/>
                  </a:lnTo>
                  <a:lnTo>
                    <a:pt x="805" y="351"/>
                  </a:lnTo>
                  <a:lnTo>
                    <a:pt x="805" y="352"/>
                  </a:lnTo>
                  <a:lnTo>
                    <a:pt x="805" y="353"/>
                  </a:lnTo>
                  <a:lnTo>
                    <a:pt x="805" y="354"/>
                  </a:lnTo>
                  <a:lnTo>
                    <a:pt x="805" y="355"/>
                  </a:lnTo>
                  <a:lnTo>
                    <a:pt x="807" y="357"/>
                  </a:lnTo>
                  <a:lnTo>
                    <a:pt x="807" y="358"/>
                  </a:lnTo>
                  <a:lnTo>
                    <a:pt x="807" y="359"/>
                  </a:lnTo>
                  <a:lnTo>
                    <a:pt x="807" y="360"/>
                  </a:lnTo>
                  <a:lnTo>
                    <a:pt x="807" y="361"/>
                  </a:lnTo>
                  <a:lnTo>
                    <a:pt x="808" y="362"/>
                  </a:lnTo>
                  <a:lnTo>
                    <a:pt x="807" y="362"/>
                  </a:lnTo>
                  <a:lnTo>
                    <a:pt x="808" y="362"/>
                  </a:lnTo>
                  <a:lnTo>
                    <a:pt x="809" y="362"/>
                  </a:lnTo>
                  <a:lnTo>
                    <a:pt x="809" y="363"/>
                  </a:lnTo>
                  <a:lnTo>
                    <a:pt x="810" y="362"/>
                  </a:lnTo>
                  <a:lnTo>
                    <a:pt x="810" y="363"/>
                  </a:lnTo>
                  <a:lnTo>
                    <a:pt x="811" y="364"/>
                  </a:lnTo>
                  <a:lnTo>
                    <a:pt x="812" y="364"/>
                  </a:lnTo>
                  <a:lnTo>
                    <a:pt x="812" y="365"/>
                  </a:lnTo>
                  <a:lnTo>
                    <a:pt x="811" y="365"/>
                  </a:lnTo>
                  <a:lnTo>
                    <a:pt x="812" y="365"/>
                  </a:lnTo>
                  <a:lnTo>
                    <a:pt x="811" y="365"/>
                  </a:lnTo>
                  <a:lnTo>
                    <a:pt x="811" y="366"/>
                  </a:lnTo>
                  <a:lnTo>
                    <a:pt x="812" y="366"/>
                  </a:lnTo>
                  <a:lnTo>
                    <a:pt x="812" y="367"/>
                  </a:lnTo>
                  <a:lnTo>
                    <a:pt x="813" y="367"/>
                  </a:lnTo>
                  <a:lnTo>
                    <a:pt x="814" y="367"/>
                  </a:lnTo>
                  <a:lnTo>
                    <a:pt x="814" y="368"/>
                  </a:lnTo>
                  <a:lnTo>
                    <a:pt x="813" y="369"/>
                  </a:lnTo>
                  <a:lnTo>
                    <a:pt x="814" y="369"/>
                  </a:lnTo>
                  <a:lnTo>
                    <a:pt x="815" y="370"/>
                  </a:lnTo>
                  <a:lnTo>
                    <a:pt x="816" y="370"/>
                  </a:lnTo>
                  <a:lnTo>
                    <a:pt x="817" y="370"/>
                  </a:lnTo>
                  <a:lnTo>
                    <a:pt x="816" y="370"/>
                  </a:lnTo>
                  <a:lnTo>
                    <a:pt x="816" y="371"/>
                  </a:lnTo>
                  <a:lnTo>
                    <a:pt x="816" y="372"/>
                  </a:lnTo>
                  <a:lnTo>
                    <a:pt x="817" y="371"/>
                  </a:lnTo>
                  <a:lnTo>
                    <a:pt x="818" y="371"/>
                  </a:lnTo>
                  <a:lnTo>
                    <a:pt x="818" y="372"/>
                  </a:lnTo>
                  <a:lnTo>
                    <a:pt x="817" y="372"/>
                  </a:lnTo>
                  <a:lnTo>
                    <a:pt x="817" y="373"/>
                  </a:lnTo>
                  <a:lnTo>
                    <a:pt x="816" y="373"/>
                  </a:lnTo>
                  <a:lnTo>
                    <a:pt x="816" y="374"/>
                  </a:lnTo>
                  <a:lnTo>
                    <a:pt x="816" y="375"/>
                  </a:lnTo>
                  <a:lnTo>
                    <a:pt x="817" y="375"/>
                  </a:lnTo>
                  <a:lnTo>
                    <a:pt x="818" y="375"/>
                  </a:lnTo>
                  <a:lnTo>
                    <a:pt x="818" y="376"/>
                  </a:lnTo>
                  <a:lnTo>
                    <a:pt x="818" y="375"/>
                  </a:lnTo>
                  <a:lnTo>
                    <a:pt x="819" y="375"/>
                  </a:lnTo>
                  <a:lnTo>
                    <a:pt x="819" y="376"/>
                  </a:lnTo>
                  <a:lnTo>
                    <a:pt x="820" y="376"/>
                  </a:lnTo>
                  <a:lnTo>
                    <a:pt x="821" y="376"/>
                  </a:lnTo>
                  <a:lnTo>
                    <a:pt x="821" y="375"/>
                  </a:lnTo>
                  <a:lnTo>
                    <a:pt x="823" y="375"/>
                  </a:lnTo>
                  <a:lnTo>
                    <a:pt x="824" y="376"/>
                  </a:lnTo>
                  <a:lnTo>
                    <a:pt x="825" y="376"/>
                  </a:lnTo>
                  <a:lnTo>
                    <a:pt x="826" y="377"/>
                  </a:lnTo>
                  <a:lnTo>
                    <a:pt x="827" y="377"/>
                  </a:lnTo>
                  <a:lnTo>
                    <a:pt x="827" y="378"/>
                  </a:lnTo>
                  <a:lnTo>
                    <a:pt x="827" y="379"/>
                  </a:lnTo>
                  <a:lnTo>
                    <a:pt x="828" y="379"/>
                  </a:lnTo>
                  <a:lnTo>
                    <a:pt x="828" y="380"/>
                  </a:lnTo>
                  <a:lnTo>
                    <a:pt x="828" y="379"/>
                  </a:lnTo>
                  <a:lnTo>
                    <a:pt x="829" y="379"/>
                  </a:lnTo>
                  <a:lnTo>
                    <a:pt x="829" y="378"/>
                  </a:lnTo>
                  <a:lnTo>
                    <a:pt x="830" y="378"/>
                  </a:lnTo>
                  <a:lnTo>
                    <a:pt x="830" y="379"/>
                  </a:lnTo>
                  <a:lnTo>
                    <a:pt x="830" y="380"/>
                  </a:lnTo>
                  <a:lnTo>
                    <a:pt x="831" y="380"/>
                  </a:lnTo>
                  <a:lnTo>
                    <a:pt x="831" y="381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4" y="383"/>
                  </a:lnTo>
                  <a:lnTo>
                    <a:pt x="831" y="386"/>
                  </a:lnTo>
                  <a:lnTo>
                    <a:pt x="829" y="389"/>
                  </a:lnTo>
                  <a:lnTo>
                    <a:pt x="824" y="394"/>
                  </a:lnTo>
                  <a:lnTo>
                    <a:pt x="823" y="396"/>
                  </a:lnTo>
                  <a:lnTo>
                    <a:pt x="820" y="399"/>
                  </a:lnTo>
                  <a:lnTo>
                    <a:pt x="817" y="402"/>
                  </a:lnTo>
                  <a:lnTo>
                    <a:pt x="815" y="405"/>
                  </a:lnTo>
                  <a:lnTo>
                    <a:pt x="814" y="406"/>
                  </a:lnTo>
                  <a:lnTo>
                    <a:pt x="812" y="407"/>
                  </a:lnTo>
                  <a:lnTo>
                    <a:pt x="811" y="408"/>
                  </a:lnTo>
                  <a:lnTo>
                    <a:pt x="808" y="410"/>
                  </a:lnTo>
                  <a:lnTo>
                    <a:pt x="807" y="410"/>
                  </a:lnTo>
                  <a:lnTo>
                    <a:pt x="804" y="413"/>
                  </a:lnTo>
                  <a:lnTo>
                    <a:pt x="796" y="418"/>
                  </a:lnTo>
                  <a:lnTo>
                    <a:pt x="796" y="419"/>
                  </a:lnTo>
                  <a:lnTo>
                    <a:pt x="795" y="419"/>
                  </a:lnTo>
                  <a:lnTo>
                    <a:pt x="794" y="420"/>
                  </a:lnTo>
                  <a:lnTo>
                    <a:pt x="792" y="422"/>
                  </a:lnTo>
                  <a:lnTo>
                    <a:pt x="791" y="422"/>
                  </a:lnTo>
                  <a:lnTo>
                    <a:pt x="789" y="423"/>
                  </a:lnTo>
                  <a:lnTo>
                    <a:pt x="788" y="423"/>
                  </a:lnTo>
                  <a:lnTo>
                    <a:pt x="787" y="423"/>
                  </a:lnTo>
                  <a:lnTo>
                    <a:pt x="785" y="425"/>
                  </a:lnTo>
                  <a:lnTo>
                    <a:pt x="784" y="426"/>
                  </a:lnTo>
                  <a:lnTo>
                    <a:pt x="783" y="427"/>
                  </a:lnTo>
                  <a:lnTo>
                    <a:pt x="781" y="429"/>
                  </a:lnTo>
                  <a:lnTo>
                    <a:pt x="780" y="430"/>
                  </a:lnTo>
                  <a:lnTo>
                    <a:pt x="779" y="431"/>
                  </a:lnTo>
                  <a:lnTo>
                    <a:pt x="779" y="432"/>
                  </a:lnTo>
                  <a:lnTo>
                    <a:pt x="779" y="433"/>
                  </a:lnTo>
                  <a:lnTo>
                    <a:pt x="778" y="433"/>
                  </a:lnTo>
                  <a:lnTo>
                    <a:pt x="778" y="434"/>
                  </a:lnTo>
                  <a:lnTo>
                    <a:pt x="777" y="435"/>
                  </a:lnTo>
                  <a:lnTo>
                    <a:pt x="776" y="435"/>
                  </a:lnTo>
                  <a:lnTo>
                    <a:pt x="776" y="436"/>
                  </a:lnTo>
                  <a:lnTo>
                    <a:pt x="775" y="436"/>
                  </a:lnTo>
                  <a:lnTo>
                    <a:pt x="775" y="437"/>
                  </a:lnTo>
                  <a:lnTo>
                    <a:pt x="774" y="437"/>
                  </a:lnTo>
                  <a:lnTo>
                    <a:pt x="774" y="437"/>
                  </a:lnTo>
                  <a:lnTo>
                    <a:pt x="774" y="438"/>
                  </a:lnTo>
                  <a:lnTo>
                    <a:pt x="773" y="438"/>
                  </a:lnTo>
                  <a:lnTo>
                    <a:pt x="773" y="439"/>
                  </a:lnTo>
                  <a:lnTo>
                    <a:pt x="773" y="440"/>
                  </a:lnTo>
                  <a:lnTo>
                    <a:pt x="772" y="440"/>
                  </a:lnTo>
                  <a:lnTo>
                    <a:pt x="772" y="441"/>
                  </a:lnTo>
                  <a:lnTo>
                    <a:pt x="772" y="442"/>
                  </a:lnTo>
                  <a:lnTo>
                    <a:pt x="771" y="443"/>
                  </a:lnTo>
                  <a:lnTo>
                    <a:pt x="771" y="444"/>
                  </a:lnTo>
                  <a:lnTo>
                    <a:pt x="770" y="444"/>
                  </a:lnTo>
                  <a:lnTo>
                    <a:pt x="769" y="444"/>
                  </a:lnTo>
                  <a:lnTo>
                    <a:pt x="769" y="445"/>
                  </a:lnTo>
                  <a:lnTo>
                    <a:pt x="768" y="445"/>
                  </a:lnTo>
                  <a:lnTo>
                    <a:pt x="767" y="445"/>
                  </a:lnTo>
                  <a:lnTo>
                    <a:pt x="766" y="445"/>
                  </a:lnTo>
                  <a:lnTo>
                    <a:pt x="765" y="446"/>
                  </a:lnTo>
                  <a:lnTo>
                    <a:pt x="764" y="447"/>
                  </a:lnTo>
                  <a:lnTo>
                    <a:pt x="765" y="447"/>
                  </a:lnTo>
                  <a:lnTo>
                    <a:pt x="764" y="447"/>
                  </a:lnTo>
                  <a:lnTo>
                    <a:pt x="764" y="448"/>
                  </a:lnTo>
                  <a:lnTo>
                    <a:pt x="764" y="449"/>
                  </a:lnTo>
                  <a:lnTo>
                    <a:pt x="764" y="450"/>
                  </a:lnTo>
                  <a:lnTo>
                    <a:pt x="763" y="451"/>
                  </a:lnTo>
                  <a:lnTo>
                    <a:pt x="762" y="452"/>
                  </a:lnTo>
                  <a:lnTo>
                    <a:pt x="762" y="453"/>
                  </a:lnTo>
                  <a:lnTo>
                    <a:pt x="761" y="453"/>
                  </a:lnTo>
                  <a:lnTo>
                    <a:pt x="761" y="454"/>
                  </a:lnTo>
                  <a:lnTo>
                    <a:pt x="761" y="455"/>
                  </a:lnTo>
                  <a:lnTo>
                    <a:pt x="760" y="456"/>
                  </a:lnTo>
                  <a:lnTo>
                    <a:pt x="760" y="457"/>
                  </a:lnTo>
                  <a:lnTo>
                    <a:pt x="760" y="458"/>
                  </a:lnTo>
                  <a:lnTo>
                    <a:pt x="761" y="458"/>
                  </a:lnTo>
                  <a:lnTo>
                    <a:pt x="761" y="459"/>
                  </a:lnTo>
                  <a:lnTo>
                    <a:pt x="761" y="460"/>
                  </a:lnTo>
                  <a:lnTo>
                    <a:pt x="761" y="461"/>
                  </a:lnTo>
                  <a:lnTo>
                    <a:pt x="762" y="461"/>
                  </a:lnTo>
                  <a:lnTo>
                    <a:pt x="761" y="462"/>
                  </a:lnTo>
                  <a:lnTo>
                    <a:pt x="762" y="462"/>
                  </a:lnTo>
                  <a:lnTo>
                    <a:pt x="762" y="463"/>
                  </a:lnTo>
                  <a:lnTo>
                    <a:pt x="761" y="464"/>
                  </a:lnTo>
                  <a:lnTo>
                    <a:pt x="762" y="464"/>
                  </a:lnTo>
                  <a:lnTo>
                    <a:pt x="762" y="465"/>
                  </a:lnTo>
                  <a:lnTo>
                    <a:pt x="762" y="466"/>
                  </a:lnTo>
                  <a:lnTo>
                    <a:pt x="762" y="467"/>
                  </a:lnTo>
                  <a:lnTo>
                    <a:pt x="762" y="468"/>
                  </a:lnTo>
                  <a:lnTo>
                    <a:pt x="762" y="469"/>
                  </a:lnTo>
                  <a:lnTo>
                    <a:pt x="762" y="470"/>
                  </a:lnTo>
                  <a:lnTo>
                    <a:pt x="762" y="471"/>
                  </a:lnTo>
                  <a:lnTo>
                    <a:pt x="762" y="472"/>
                  </a:lnTo>
                  <a:lnTo>
                    <a:pt x="762" y="473"/>
                  </a:lnTo>
                  <a:lnTo>
                    <a:pt x="762" y="474"/>
                  </a:lnTo>
                  <a:lnTo>
                    <a:pt x="761" y="475"/>
                  </a:lnTo>
                  <a:lnTo>
                    <a:pt x="761" y="476"/>
                  </a:lnTo>
                  <a:lnTo>
                    <a:pt x="761" y="476"/>
                  </a:lnTo>
                  <a:lnTo>
                    <a:pt x="761" y="477"/>
                  </a:lnTo>
                  <a:lnTo>
                    <a:pt x="760" y="477"/>
                  </a:lnTo>
                  <a:lnTo>
                    <a:pt x="760" y="478"/>
                  </a:lnTo>
                  <a:lnTo>
                    <a:pt x="759" y="478"/>
                  </a:lnTo>
                  <a:lnTo>
                    <a:pt x="759" y="479"/>
                  </a:lnTo>
                  <a:lnTo>
                    <a:pt x="759" y="480"/>
                  </a:lnTo>
                  <a:lnTo>
                    <a:pt x="758" y="480"/>
                  </a:lnTo>
                  <a:lnTo>
                    <a:pt x="758" y="481"/>
                  </a:lnTo>
                  <a:lnTo>
                    <a:pt x="758" y="482"/>
                  </a:lnTo>
                  <a:lnTo>
                    <a:pt x="758" y="483"/>
                  </a:lnTo>
                  <a:lnTo>
                    <a:pt x="758" y="484"/>
                  </a:lnTo>
                  <a:lnTo>
                    <a:pt x="759" y="484"/>
                  </a:lnTo>
                  <a:lnTo>
                    <a:pt x="759" y="485"/>
                  </a:lnTo>
                  <a:lnTo>
                    <a:pt x="758" y="485"/>
                  </a:lnTo>
                  <a:lnTo>
                    <a:pt x="758" y="486"/>
                  </a:lnTo>
                  <a:lnTo>
                    <a:pt x="758" y="487"/>
                  </a:lnTo>
                  <a:lnTo>
                    <a:pt x="757" y="486"/>
                  </a:lnTo>
                  <a:lnTo>
                    <a:pt x="756" y="487"/>
                  </a:lnTo>
                  <a:lnTo>
                    <a:pt x="755" y="488"/>
                  </a:lnTo>
                  <a:lnTo>
                    <a:pt x="754" y="489"/>
                  </a:lnTo>
                  <a:lnTo>
                    <a:pt x="753" y="489"/>
                  </a:lnTo>
                  <a:lnTo>
                    <a:pt x="752" y="489"/>
                  </a:lnTo>
                  <a:lnTo>
                    <a:pt x="751" y="489"/>
                  </a:lnTo>
                  <a:lnTo>
                    <a:pt x="750" y="489"/>
                  </a:lnTo>
                  <a:lnTo>
                    <a:pt x="750" y="490"/>
                  </a:lnTo>
                  <a:lnTo>
                    <a:pt x="750" y="491"/>
                  </a:lnTo>
                  <a:lnTo>
                    <a:pt x="749" y="491"/>
                  </a:lnTo>
                  <a:lnTo>
                    <a:pt x="749" y="492"/>
                  </a:lnTo>
                  <a:lnTo>
                    <a:pt x="749" y="493"/>
                  </a:lnTo>
                  <a:lnTo>
                    <a:pt x="749" y="494"/>
                  </a:lnTo>
                  <a:lnTo>
                    <a:pt x="748" y="494"/>
                  </a:lnTo>
                  <a:lnTo>
                    <a:pt x="748" y="495"/>
                  </a:lnTo>
                  <a:lnTo>
                    <a:pt x="747" y="495"/>
                  </a:lnTo>
                  <a:lnTo>
                    <a:pt x="747" y="496"/>
                  </a:lnTo>
                  <a:lnTo>
                    <a:pt x="747" y="497"/>
                  </a:lnTo>
                  <a:lnTo>
                    <a:pt x="747" y="498"/>
                  </a:lnTo>
                  <a:lnTo>
                    <a:pt x="747" y="499"/>
                  </a:lnTo>
                  <a:lnTo>
                    <a:pt x="746" y="499"/>
                  </a:lnTo>
                  <a:lnTo>
                    <a:pt x="747" y="500"/>
                  </a:lnTo>
                  <a:lnTo>
                    <a:pt x="747" y="501"/>
                  </a:lnTo>
                  <a:lnTo>
                    <a:pt x="747" y="502"/>
                  </a:lnTo>
                  <a:lnTo>
                    <a:pt x="747" y="503"/>
                  </a:lnTo>
                  <a:lnTo>
                    <a:pt x="747" y="504"/>
                  </a:lnTo>
                  <a:lnTo>
                    <a:pt x="746" y="505"/>
                  </a:lnTo>
                  <a:lnTo>
                    <a:pt x="746" y="506"/>
                  </a:lnTo>
                  <a:lnTo>
                    <a:pt x="746" y="507"/>
                  </a:lnTo>
                  <a:lnTo>
                    <a:pt x="746" y="508"/>
                  </a:lnTo>
                  <a:lnTo>
                    <a:pt x="746" y="509"/>
                  </a:lnTo>
                  <a:lnTo>
                    <a:pt x="745" y="509"/>
                  </a:lnTo>
                  <a:lnTo>
                    <a:pt x="744" y="509"/>
                  </a:lnTo>
                  <a:lnTo>
                    <a:pt x="743" y="509"/>
                  </a:lnTo>
                  <a:lnTo>
                    <a:pt x="743" y="509"/>
                  </a:lnTo>
                  <a:lnTo>
                    <a:pt x="742" y="509"/>
                  </a:lnTo>
                  <a:lnTo>
                    <a:pt x="742" y="510"/>
                  </a:lnTo>
                  <a:lnTo>
                    <a:pt x="741" y="510"/>
                  </a:lnTo>
                  <a:lnTo>
                    <a:pt x="741" y="511"/>
                  </a:lnTo>
                  <a:lnTo>
                    <a:pt x="741" y="512"/>
                  </a:lnTo>
                  <a:lnTo>
                    <a:pt x="740" y="512"/>
                  </a:lnTo>
                  <a:lnTo>
                    <a:pt x="739" y="513"/>
                  </a:lnTo>
                  <a:lnTo>
                    <a:pt x="738" y="513"/>
                  </a:lnTo>
                  <a:lnTo>
                    <a:pt x="738" y="514"/>
                  </a:lnTo>
                  <a:lnTo>
                    <a:pt x="737" y="514"/>
                  </a:lnTo>
                  <a:lnTo>
                    <a:pt x="737" y="515"/>
                  </a:lnTo>
                  <a:lnTo>
                    <a:pt x="736" y="515"/>
                  </a:lnTo>
                  <a:lnTo>
                    <a:pt x="736" y="516"/>
                  </a:lnTo>
                  <a:lnTo>
                    <a:pt x="736" y="517"/>
                  </a:lnTo>
                  <a:lnTo>
                    <a:pt x="735" y="517"/>
                  </a:lnTo>
                  <a:lnTo>
                    <a:pt x="735" y="518"/>
                  </a:lnTo>
                  <a:lnTo>
                    <a:pt x="735" y="519"/>
                  </a:lnTo>
                  <a:lnTo>
                    <a:pt x="734" y="519"/>
                  </a:lnTo>
                  <a:lnTo>
                    <a:pt x="734" y="520"/>
                  </a:lnTo>
                  <a:lnTo>
                    <a:pt x="733" y="521"/>
                  </a:lnTo>
                  <a:lnTo>
                    <a:pt x="733" y="522"/>
                  </a:lnTo>
                  <a:lnTo>
                    <a:pt x="733" y="523"/>
                  </a:lnTo>
                  <a:lnTo>
                    <a:pt x="732" y="523"/>
                  </a:lnTo>
                  <a:lnTo>
                    <a:pt x="732" y="524"/>
                  </a:lnTo>
                  <a:lnTo>
                    <a:pt x="733" y="524"/>
                  </a:lnTo>
                  <a:lnTo>
                    <a:pt x="733" y="525"/>
                  </a:lnTo>
                  <a:lnTo>
                    <a:pt x="733" y="526"/>
                  </a:lnTo>
                  <a:lnTo>
                    <a:pt x="732" y="526"/>
                  </a:lnTo>
                  <a:lnTo>
                    <a:pt x="732" y="527"/>
                  </a:lnTo>
                  <a:lnTo>
                    <a:pt x="733" y="527"/>
                  </a:lnTo>
                  <a:lnTo>
                    <a:pt x="732" y="527"/>
                  </a:lnTo>
                  <a:lnTo>
                    <a:pt x="732" y="528"/>
                  </a:lnTo>
                  <a:lnTo>
                    <a:pt x="732" y="529"/>
                  </a:lnTo>
                  <a:lnTo>
                    <a:pt x="731" y="529"/>
                  </a:lnTo>
                  <a:lnTo>
                    <a:pt x="731" y="530"/>
                  </a:lnTo>
                  <a:lnTo>
                    <a:pt x="730" y="530"/>
                  </a:lnTo>
                  <a:lnTo>
                    <a:pt x="730" y="529"/>
                  </a:lnTo>
                  <a:lnTo>
                    <a:pt x="730" y="530"/>
                  </a:lnTo>
                  <a:lnTo>
                    <a:pt x="729" y="530"/>
                  </a:lnTo>
                  <a:lnTo>
                    <a:pt x="728" y="530"/>
                  </a:lnTo>
                  <a:lnTo>
                    <a:pt x="727" y="530"/>
                  </a:lnTo>
                  <a:lnTo>
                    <a:pt x="726" y="530"/>
                  </a:lnTo>
                  <a:lnTo>
                    <a:pt x="726" y="531"/>
                  </a:lnTo>
                  <a:lnTo>
                    <a:pt x="726" y="530"/>
                  </a:lnTo>
                  <a:lnTo>
                    <a:pt x="726" y="531"/>
                  </a:lnTo>
                  <a:lnTo>
                    <a:pt x="725" y="531"/>
                  </a:lnTo>
                  <a:lnTo>
                    <a:pt x="726" y="531"/>
                  </a:lnTo>
                  <a:lnTo>
                    <a:pt x="725" y="531"/>
                  </a:lnTo>
                  <a:lnTo>
                    <a:pt x="724" y="532"/>
                  </a:lnTo>
                  <a:lnTo>
                    <a:pt x="723" y="532"/>
                  </a:lnTo>
                  <a:lnTo>
                    <a:pt x="722" y="532"/>
                  </a:lnTo>
                  <a:lnTo>
                    <a:pt x="721" y="532"/>
                  </a:lnTo>
                  <a:lnTo>
                    <a:pt x="720" y="532"/>
                  </a:lnTo>
                  <a:lnTo>
                    <a:pt x="720" y="533"/>
                  </a:lnTo>
                  <a:lnTo>
                    <a:pt x="720" y="534"/>
                  </a:lnTo>
                  <a:lnTo>
                    <a:pt x="720" y="535"/>
                  </a:lnTo>
                  <a:lnTo>
                    <a:pt x="720" y="536"/>
                  </a:lnTo>
                  <a:lnTo>
                    <a:pt x="720" y="537"/>
                  </a:lnTo>
                  <a:lnTo>
                    <a:pt x="720" y="538"/>
                  </a:lnTo>
                  <a:lnTo>
                    <a:pt x="720" y="539"/>
                  </a:lnTo>
                  <a:lnTo>
                    <a:pt x="722" y="540"/>
                  </a:lnTo>
                  <a:lnTo>
                    <a:pt x="723" y="541"/>
                  </a:lnTo>
                  <a:lnTo>
                    <a:pt x="724" y="540"/>
                  </a:lnTo>
                  <a:lnTo>
                    <a:pt x="725" y="540"/>
                  </a:lnTo>
                  <a:lnTo>
                    <a:pt x="726" y="540"/>
                  </a:lnTo>
                  <a:lnTo>
                    <a:pt x="727" y="540"/>
                  </a:lnTo>
                  <a:lnTo>
                    <a:pt x="728" y="540"/>
                  </a:lnTo>
                  <a:lnTo>
                    <a:pt x="729" y="540"/>
                  </a:lnTo>
                  <a:lnTo>
                    <a:pt x="730" y="540"/>
                  </a:lnTo>
                  <a:lnTo>
                    <a:pt x="731" y="540"/>
                  </a:lnTo>
                  <a:lnTo>
                    <a:pt x="732" y="540"/>
                  </a:lnTo>
                  <a:lnTo>
                    <a:pt x="733" y="540"/>
                  </a:lnTo>
                  <a:lnTo>
                    <a:pt x="733" y="541"/>
                  </a:lnTo>
                  <a:lnTo>
                    <a:pt x="733" y="542"/>
                  </a:lnTo>
                  <a:lnTo>
                    <a:pt x="734" y="542"/>
                  </a:lnTo>
                  <a:lnTo>
                    <a:pt x="733" y="543"/>
                  </a:lnTo>
                  <a:lnTo>
                    <a:pt x="733" y="544"/>
                  </a:lnTo>
                  <a:lnTo>
                    <a:pt x="733" y="545"/>
                  </a:lnTo>
                  <a:lnTo>
                    <a:pt x="734" y="547"/>
                  </a:lnTo>
                  <a:lnTo>
                    <a:pt x="734" y="548"/>
                  </a:lnTo>
                  <a:lnTo>
                    <a:pt x="733" y="548"/>
                  </a:lnTo>
                  <a:lnTo>
                    <a:pt x="733" y="549"/>
                  </a:lnTo>
                  <a:lnTo>
                    <a:pt x="734" y="550"/>
                  </a:lnTo>
                  <a:lnTo>
                    <a:pt x="735" y="550"/>
                  </a:lnTo>
                  <a:lnTo>
                    <a:pt x="735" y="551"/>
                  </a:lnTo>
                  <a:lnTo>
                    <a:pt x="736" y="551"/>
                  </a:lnTo>
                  <a:lnTo>
                    <a:pt x="737" y="551"/>
                  </a:lnTo>
                  <a:lnTo>
                    <a:pt x="737" y="552"/>
                  </a:lnTo>
                  <a:lnTo>
                    <a:pt x="737" y="553"/>
                  </a:lnTo>
                  <a:lnTo>
                    <a:pt x="737" y="554"/>
                  </a:lnTo>
                  <a:lnTo>
                    <a:pt x="737" y="555"/>
                  </a:lnTo>
                  <a:lnTo>
                    <a:pt x="738" y="556"/>
                  </a:lnTo>
                  <a:lnTo>
                    <a:pt x="739" y="555"/>
                  </a:lnTo>
                  <a:lnTo>
                    <a:pt x="740" y="555"/>
                  </a:lnTo>
                  <a:lnTo>
                    <a:pt x="740" y="554"/>
                  </a:lnTo>
                  <a:lnTo>
                    <a:pt x="741" y="554"/>
                  </a:lnTo>
                  <a:lnTo>
                    <a:pt x="742" y="554"/>
                  </a:lnTo>
                  <a:lnTo>
                    <a:pt x="743" y="554"/>
                  </a:lnTo>
                  <a:lnTo>
                    <a:pt x="743" y="555"/>
                  </a:lnTo>
                  <a:lnTo>
                    <a:pt x="744" y="555"/>
                  </a:lnTo>
                  <a:lnTo>
                    <a:pt x="744" y="556"/>
                  </a:lnTo>
                  <a:lnTo>
                    <a:pt x="744" y="557"/>
                  </a:lnTo>
                  <a:lnTo>
                    <a:pt x="744" y="558"/>
                  </a:lnTo>
                  <a:lnTo>
                    <a:pt x="744" y="559"/>
                  </a:lnTo>
                  <a:lnTo>
                    <a:pt x="745" y="559"/>
                  </a:lnTo>
                  <a:lnTo>
                    <a:pt x="746" y="559"/>
                  </a:lnTo>
                  <a:lnTo>
                    <a:pt x="747" y="559"/>
                  </a:lnTo>
                  <a:lnTo>
                    <a:pt x="747" y="558"/>
                  </a:lnTo>
                  <a:lnTo>
                    <a:pt x="747" y="557"/>
                  </a:lnTo>
                  <a:lnTo>
                    <a:pt x="746" y="557"/>
                  </a:lnTo>
                  <a:lnTo>
                    <a:pt x="746" y="556"/>
                  </a:lnTo>
                  <a:lnTo>
                    <a:pt x="746" y="555"/>
                  </a:lnTo>
                  <a:lnTo>
                    <a:pt x="747" y="555"/>
                  </a:lnTo>
                  <a:lnTo>
                    <a:pt x="748" y="555"/>
                  </a:lnTo>
                  <a:lnTo>
                    <a:pt x="749" y="556"/>
                  </a:lnTo>
                  <a:lnTo>
                    <a:pt x="749" y="557"/>
                  </a:lnTo>
                  <a:lnTo>
                    <a:pt x="750" y="557"/>
                  </a:lnTo>
                  <a:lnTo>
                    <a:pt x="751" y="558"/>
                  </a:lnTo>
                  <a:lnTo>
                    <a:pt x="752" y="558"/>
                  </a:lnTo>
                  <a:lnTo>
                    <a:pt x="752" y="559"/>
                  </a:lnTo>
                  <a:lnTo>
                    <a:pt x="752" y="560"/>
                  </a:lnTo>
                  <a:lnTo>
                    <a:pt x="753" y="560"/>
                  </a:lnTo>
                  <a:lnTo>
                    <a:pt x="753" y="561"/>
                  </a:lnTo>
                  <a:lnTo>
                    <a:pt x="753" y="562"/>
                  </a:lnTo>
                  <a:lnTo>
                    <a:pt x="752" y="562"/>
                  </a:lnTo>
                  <a:lnTo>
                    <a:pt x="752" y="563"/>
                  </a:lnTo>
                  <a:lnTo>
                    <a:pt x="751" y="563"/>
                  </a:lnTo>
                  <a:lnTo>
                    <a:pt x="751" y="564"/>
                  </a:lnTo>
                  <a:lnTo>
                    <a:pt x="751" y="565"/>
                  </a:lnTo>
                  <a:lnTo>
                    <a:pt x="751" y="566"/>
                  </a:lnTo>
                  <a:lnTo>
                    <a:pt x="752" y="567"/>
                  </a:lnTo>
                  <a:lnTo>
                    <a:pt x="752" y="568"/>
                  </a:lnTo>
                  <a:lnTo>
                    <a:pt x="753" y="569"/>
                  </a:lnTo>
                  <a:lnTo>
                    <a:pt x="752" y="570"/>
                  </a:lnTo>
                  <a:lnTo>
                    <a:pt x="753" y="571"/>
                  </a:lnTo>
                  <a:lnTo>
                    <a:pt x="753" y="572"/>
                  </a:lnTo>
                  <a:lnTo>
                    <a:pt x="754" y="572"/>
                  </a:lnTo>
                  <a:lnTo>
                    <a:pt x="754" y="573"/>
                  </a:lnTo>
                  <a:lnTo>
                    <a:pt x="755" y="574"/>
                  </a:lnTo>
                  <a:lnTo>
                    <a:pt x="756" y="574"/>
                  </a:lnTo>
                  <a:lnTo>
                    <a:pt x="757" y="575"/>
                  </a:lnTo>
                  <a:lnTo>
                    <a:pt x="758" y="575"/>
                  </a:lnTo>
                  <a:lnTo>
                    <a:pt x="759" y="575"/>
                  </a:lnTo>
                  <a:lnTo>
                    <a:pt x="759" y="576"/>
                  </a:lnTo>
                  <a:lnTo>
                    <a:pt x="760" y="576"/>
                  </a:lnTo>
                  <a:lnTo>
                    <a:pt x="760" y="577"/>
                  </a:lnTo>
                  <a:lnTo>
                    <a:pt x="761" y="577"/>
                  </a:lnTo>
                  <a:lnTo>
                    <a:pt x="761" y="577"/>
                  </a:lnTo>
                  <a:lnTo>
                    <a:pt x="761" y="578"/>
                  </a:lnTo>
                  <a:lnTo>
                    <a:pt x="762" y="578"/>
                  </a:lnTo>
                  <a:lnTo>
                    <a:pt x="763" y="579"/>
                  </a:lnTo>
                  <a:lnTo>
                    <a:pt x="764" y="579"/>
                  </a:lnTo>
                  <a:lnTo>
                    <a:pt x="765" y="579"/>
                  </a:lnTo>
                  <a:lnTo>
                    <a:pt x="766" y="579"/>
                  </a:lnTo>
                  <a:lnTo>
                    <a:pt x="767" y="579"/>
                  </a:lnTo>
                  <a:lnTo>
                    <a:pt x="767" y="580"/>
                  </a:lnTo>
                  <a:lnTo>
                    <a:pt x="768" y="580"/>
                  </a:lnTo>
                  <a:lnTo>
                    <a:pt x="768" y="581"/>
                  </a:lnTo>
                  <a:lnTo>
                    <a:pt x="768" y="581"/>
                  </a:lnTo>
                  <a:lnTo>
                    <a:pt x="768" y="582"/>
                  </a:lnTo>
                  <a:lnTo>
                    <a:pt x="768" y="583"/>
                  </a:lnTo>
                  <a:lnTo>
                    <a:pt x="768" y="584"/>
                  </a:lnTo>
                  <a:lnTo>
                    <a:pt x="769" y="585"/>
                  </a:lnTo>
                  <a:lnTo>
                    <a:pt x="769" y="586"/>
                  </a:lnTo>
                  <a:lnTo>
                    <a:pt x="769" y="587"/>
                  </a:lnTo>
                  <a:lnTo>
                    <a:pt x="770" y="587"/>
                  </a:lnTo>
                  <a:lnTo>
                    <a:pt x="770" y="588"/>
                  </a:lnTo>
                  <a:lnTo>
                    <a:pt x="770" y="589"/>
                  </a:lnTo>
                  <a:lnTo>
                    <a:pt x="771" y="589"/>
                  </a:lnTo>
                  <a:lnTo>
                    <a:pt x="771" y="590"/>
                  </a:lnTo>
                  <a:lnTo>
                    <a:pt x="772" y="590"/>
                  </a:lnTo>
                  <a:lnTo>
                    <a:pt x="772" y="591"/>
                  </a:lnTo>
                  <a:lnTo>
                    <a:pt x="773" y="591"/>
                  </a:lnTo>
                  <a:lnTo>
                    <a:pt x="774" y="592"/>
                  </a:lnTo>
                  <a:lnTo>
                    <a:pt x="775" y="592"/>
                  </a:lnTo>
                  <a:lnTo>
                    <a:pt x="775" y="593"/>
                  </a:lnTo>
                  <a:lnTo>
                    <a:pt x="776" y="593"/>
                  </a:lnTo>
                  <a:lnTo>
                    <a:pt x="776" y="594"/>
                  </a:lnTo>
                  <a:lnTo>
                    <a:pt x="776" y="595"/>
                  </a:lnTo>
                  <a:lnTo>
                    <a:pt x="777" y="595"/>
                  </a:lnTo>
                  <a:lnTo>
                    <a:pt x="778" y="596"/>
                  </a:lnTo>
                  <a:lnTo>
                    <a:pt x="779" y="596"/>
                  </a:lnTo>
                  <a:lnTo>
                    <a:pt x="780" y="596"/>
                  </a:lnTo>
                  <a:lnTo>
                    <a:pt x="780" y="597"/>
                  </a:lnTo>
                  <a:lnTo>
                    <a:pt x="780" y="598"/>
                  </a:lnTo>
                  <a:lnTo>
                    <a:pt x="779" y="598"/>
                  </a:lnTo>
                  <a:lnTo>
                    <a:pt x="779" y="599"/>
                  </a:lnTo>
                  <a:lnTo>
                    <a:pt x="778" y="599"/>
                  </a:lnTo>
                  <a:lnTo>
                    <a:pt x="778" y="600"/>
                  </a:lnTo>
                  <a:lnTo>
                    <a:pt x="778" y="601"/>
                  </a:lnTo>
                  <a:lnTo>
                    <a:pt x="779" y="602"/>
                  </a:lnTo>
                  <a:lnTo>
                    <a:pt x="780" y="602"/>
                  </a:lnTo>
                  <a:lnTo>
                    <a:pt x="781" y="602"/>
                  </a:lnTo>
                  <a:lnTo>
                    <a:pt x="782" y="602"/>
                  </a:lnTo>
                  <a:lnTo>
                    <a:pt x="782" y="601"/>
                  </a:lnTo>
                  <a:lnTo>
                    <a:pt x="783" y="601"/>
                  </a:lnTo>
                  <a:lnTo>
                    <a:pt x="784" y="602"/>
                  </a:lnTo>
                  <a:lnTo>
                    <a:pt x="784" y="603"/>
                  </a:lnTo>
                  <a:lnTo>
                    <a:pt x="785" y="603"/>
                  </a:lnTo>
                  <a:lnTo>
                    <a:pt x="785" y="604"/>
                  </a:lnTo>
                  <a:lnTo>
                    <a:pt x="786" y="604"/>
                  </a:lnTo>
                  <a:lnTo>
                    <a:pt x="787" y="604"/>
                  </a:lnTo>
                  <a:lnTo>
                    <a:pt x="788" y="604"/>
                  </a:lnTo>
                  <a:lnTo>
                    <a:pt x="788" y="603"/>
                  </a:lnTo>
                  <a:lnTo>
                    <a:pt x="788" y="604"/>
                  </a:lnTo>
                  <a:lnTo>
                    <a:pt x="789" y="604"/>
                  </a:lnTo>
                  <a:lnTo>
                    <a:pt x="789" y="605"/>
                  </a:lnTo>
                  <a:lnTo>
                    <a:pt x="789" y="606"/>
                  </a:lnTo>
                  <a:lnTo>
                    <a:pt x="788" y="606"/>
                  </a:lnTo>
                  <a:lnTo>
                    <a:pt x="788" y="607"/>
                  </a:lnTo>
                  <a:lnTo>
                    <a:pt x="788" y="608"/>
                  </a:lnTo>
                  <a:lnTo>
                    <a:pt x="789" y="608"/>
                  </a:lnTo>
                  <a:lnTo>
                    <a:pt x="789" y="609"/>
                  </a:lnTo>
                  <a:lnTo>
                    <a:pt x="790" y="609"/>
                  </a:lnTo>
                  <a:lnTo>
                    <a:pt x="790" y="610"/>
                  </a:lnTo>
                  <a:lnTo>
                    <a:pt x="791" y="610"/>
                  </a:lnTo>
                  <a:lnTo>
                    <a:pt x="792" y="610"/>
                  </a:lnTo>
                  <a:lnTo>
                    <a:pt x="793" y="610"/>
                  </a:lnTo>
                  <a:lnTo>
                    <a:pt x="794" y="610"/>
                  </a:lnTo>
                  <a:lnTo>
                    <a:pt x="795" y="610"/>
                  </a:lnTo>
                  <a:lnTo>
                    <a:pt x="795" y="609"/>
                  </a:lnTo>
                  <a:lnTo>
                    <a:pt x="796" y="609"/>
                  </a:lnTo>
                  <a:lnTo>
                    <a:pt x="796" y="608"/>
                  </a:lnTo>
                  <a:lnTo>
                    <a:pt x="796" y="607"/>
                  </a:lnTo>
                  <a:lnTo>
                    <a:pt x="796" y="606"/>
                  </a:lnTo>
                  <a:lnTo>
                    <a:pt x="795" y="605"/>
                  </a:lnTo>
                  <a:lnTo>
                    <a:pt x="794" y="605"/>
                  </a:lnTo>
                  <a:lnTo>
                    <a:pt x="793" y="604"/>
                  </a:lnTo>
                  <a:lnTo>
                    <a:pt x="793" y="603"/>
                  </a:lnTo>
                  <a:lnTo>
                    <a:pt x="794" y="603"/>
                  </a:lnTo>
                  <a:lnTo>
                    <a:pt x="795" y="603"/>
                  </a:lnTo>
                  <a:lnTo>
                    <a:pt x="796" y="604"/>
                  </a:lnTo>
                  <a:lnTo>
                    <a:pt x="797" y="604"/>
                  </a:lnTo>
                  <a:lnTo>
                    <a:pt x="797" y="605"/>
                  </a:lnTo>
                  <a:lnTo>
                    <a:pt x="798" y="606"/>
                  </a:lnTo>
                  <a:lnTo>
                    <a:pt x="798" y="607"/>
                  </a:lnTo>
                  <a:lnTo>
                    <a:pt x="798" y="608"/>
                  </a:lnTo>
                  <a:lnTo>
                    <a:pt x="799" y="608"/>
                  </a:lnTo>
                  <a:lnTo>
                    <a:pt x="799" y="609"/>
                  </a:lnTo>
                  <a:lnTo>
                    <a:pt x="800" y="609"/>
                  </a:lnTo>
                  <a:lnTo>
                    <a:pt x="801" y="609"/>
                  </a:lnTo>
                  <a:lnTo>
                    <a:pt x="802" y="609"/>
                  </a:lnTo>
                  <a:lnTo>
                    <a:pt x="803" y="609"/>
                  </a:lnTo>
                  <a:lnTo>
                    <a:pt x="803" y="610"/>
                  </a:lnTo>
                  <a:lnTo>
                    <a:pt x="803" y="611"/>
                  </a:lnTo>
                  <a:lnTo>
                    <a:pt x="803" y="612"/>
                  </a:lnTo>
                  <a:lnTo>
                    <a:pt x="803" y="613"/>
                  </a:lnTo>
                  <a:lnTo>
                    <a:pt x="803" y="614"/>
                  </a:lnTo>
                  <a:lnTo>
                    <a:pt x="804" y="614"/>
                  </a:lnTo>
                  <a:lnTo>
                    <a:pt x="805" y="614"/>
                  </a:lnTo>
                  <a:lnTo>
                    <a:pt x="806" y="614"/>
                  </a:lnTo>
                  <a:lnTo>
                    <a:pt x="807" y="614"/>
                  </a:lnTo>
                  <a:lnTo>
                    <a:pt x="807" y="615"/>
                  </a:lnTo>
                  <a:lnTo>
                    <a:pt x="808" y="615"/>
                  </a:lnTo>
                  <a:lnTo>
                    <a:pt x="808" y="616"/>
                  </a:lnTo>
                  <a:lnTo>
                    <a:pt x="808" y="617"/>
                  </a:lnTo>
                  <a:lnTo>
                    <a:pt x="807" y="617"/>
                  </a:lnTo>
                  <a:lnTo>
                    <a:pt x="807" y="618"/>
                  </a:lnTo>
                  <a:lnTo>
                    <a:pt x="806" y="618"/>
                  </a:lnTo>
                  <a:lnTo>
                    <a:pt x="806" y="619"/>
                  </a:lnTo>
                  <a:lnTo>
                    <a:pt x="806" y="620"/>
                  </a:lnTo>
                  <a:lnTo>
                    <a:pt x="807" y="620"/>
                  </a:lnTo>
                  <a:lnTo>
                    <a:pt x="807" y="621"/>
                  </a:lnTo>
                  <a:lnTo>
                    <a:pt x="808" y="621"/>
                  </a:lnTo>
                  <a:lnTo>
                    <a:pt x="809" y="621"/>
                  </a:lnTo>
                  <a:lnTo>
                    <a:pt x="810" y="621"/>
                  </a:lnTo>
                  <a:lnTo>
                    <a:pt x="810" y="620"/>
                  </a:lnTo>
                  <a:lnTo>
                    <a:pt x="811" y="620"/>
                  </a:lnTo>
                  <a:lnTo>
                    <a:pt x="812" y="621"/>
                  </a:lnTo>
                  <a:lnTo>
                    <a:pt x="813" y="621"/>
                  </a:lnTo>
                  <a:lnTo>
                    <a:pt x="813" y="622"/>
                  </a:lnTo>
                  <a:lnTo>
                    <a:pt x="814" y="622"/>
                  </a:lnTo>
                  <a:lnTo>
                    <a:pt x="814" y="621"/>
                  </a:lnTo>
                  <a:lnTo>
                    <a:pt x="814" y="622"/>
                  </a:lnTo>
                  <a:lnTo>
                    <a:pt x="815" y="622"/>
                  </a:lnTo>
                  <a:lnTo>
                    <a:pt x="815" y="623"/>
                  </a:lnTo>
                  <a:lnTo>
                    <a:pt x="815" y="624"/>
                  </a:lnTo>
                  <a:lnTo>
                    <a:pt x="816" y="624"/>
                  </a:lnTo>
                  <a:lnTo>
                    <a:pt x="816" y="623"/>
                  </a:lnTo>
                  <a:lnTo>
                    <a:pt x="817" y="623"/>
                  </a:lnTo>
                  <a:lnTo>
                    <a:pt x="817" y="624"/>
                  </a:lnTo>
                  <a:lnTo>
                    <a:pt x="817" y="625"/>
                  </a:lnTo>
                  <a:lnTo>
                    <a:pt x="816" y="625"/>
                  </a:lnTo>
                  <a:lnTo>
                    <a:pt x="815" y="625"/>
                  </a:lnTo>
                  <a:lnTo>
                    <a:pt x="815" y="626"/>
                  </a:lnTo>
                  <a:lnTo>
                    <a:pt x="815" y="627"/>
                  </a:lnTo>
                  <a:lnTo>
                    <a:pt x="815" y="628"/>
                  </a:lnTo>
                  <a:lnTo>
                    <a:pt x="815" y="629"/>
                  </a:lnTo>
                  <a:lnTo>
                    <a:pt x="816" y="629"/>
                  </a:lnTo>
                  <a:lnTo>
                    <a:pt x="817" y="629"/>
                  </a:lnTo>
                  <a:lnTo>
                    <a:pt x="818" y="628"/>
                  </a:lnTo>
                  <a:lnTo>
                    <a:pt x="818" y="627"/>
                  </a:lnTo>
                  <a:lnTo>
                    <a:pt x="818" y="626"/>
                  </a:lnTo>
                  <a:lnTo>
                    <a:pt x="819" y="626"/>
                  </a:lnTo>
                  <a:lnTo>
                    <a:pt x="820" y="626"/>
                  </a:lnTo>
                  <a:lnTo>
                    <a:pt x="820" y="627"/>
                  </a:lnTo>
                  <a:lnTo>
                    <a:pt x="821" y="627"/>
                  </a:lnTo>
                  <a:lnTo>
                    <a:pt x="821" y="628"/>
                  </a:lnTo>
                  <a:lnTo>
                    <a:pt x="822" y="628"/>
                  </a:lnTo>
                  <a:lnTo>
                    <a:pt x="823" y="628"/>
                  </a:lnTo>
                  <a:lnTo>
                    <a:pt x="824" y="628"/>
                  </a:lnTo>
                  <a:lnTo>
                    <a:pt x="824" y="629"/>
                  </a:lnTo>
                  <a:lnTo>
                    <a:pt x="824" y="630"/>
                  </a:lnTo>
                  <a:lnTo>
                    <a:pt x="825" y="630"/>
                  </a:lnTo>
                  <a:lnTo>
                    <a:pt x="825" y="629"/>
                  </a:lnTo>
                  <a:lnTo>
                    <a:pt x="826" y="629"/>
                  </a:lnTo>
                  <a:lnTo>
                    <a:pt x="826" y="630"/>
                  </a:lnTo>
                  <a:lnTo>
                    <a:pt x="827" y="630"/>
                  </a:lnTo>
                  <a:lnTo>
                    <a:pt x="827" y="631"/>
                  </a:lnTo>
                  <a:lnTo>
                    <a:pt x="826" y="631"/>
                  </a:lnTo>
                  <a:lnTo>
                    <a:pt x="826" y="632"/>
                  </a:lnTo>
                  <a:lnTo>
                    <a:pt x="825" y="632"/>
                  </a:lnTo>
                  <a:lnTo>
                    <a:pt x="825" y="633"/>
                  </a:lnTo>
                  <a:lnTo>
                    <a:pt x="825" y="634"/>
                  </a:lnTo>
                  <a:lnTo>
                    <a:pt x="825" y="635"/>
                  </a:lnTo>
                  <a:lnTo>
                    <a:pt x="825" y="636"/>
                  </a:lnTo>
                  <a:lnTo>
                    <a:pt x="826" y="636"/>
                  </a:lnTo>
                  <a:lnTo>
                    <a:pt x="827" y="636"/>
                  </a:lnTo>
                  <a:lnTo>
                    <a:pt x="827" y="635"/>
                  </a:lnTo>
                  <a:lnTo>
                    <a:pt x="828" y="635"/>
                  </a:lnTo>
                  <a:lnTo>
                    <a:pt x="828" y="633"/>
                  </a:lnTo>
                  <a:lnTo>
                    <a:pt x="829" y="632"/>
                  </a:lnTo>
                  <a:lnTo>
                    <a:pt x="830" y="632"/>
                  </a:lnTo>
                  <a:lnTo>
                    <a:pt x="831" y="633"/>
                  </a:lnTo>
                  <a:lnTo>
                    <a:pt x="832" y="633"/>
                  </a:lnTo>
                  <a:lnTo>
                    <a:pt x="832" y="634"/>
                  </a:lnTo>
                  <a:lnTo>
                    <a:pt x="832" y="635"/>
                  </a:lnTo>
                  <a:lnTo>
                    <a:pt x="832" y="636"/>
                  </a:lnTo>
                  <a:lnTo>
                    <a:pt x="833" y="636"/>
                  </a:lnTo>
                  <a:lnTo>
                    <a:pt x="834" y="636"/>
                  </a:lnTo>
                  <a:lnTo>
                    <a:pt x="834" y="636"/>
                  </a:lnTo>
                  <a:lnTo>
                    <a:pt x="835" y="636"/>
                  </a:lnTo>
                  <a:lnTo>
                    <a:pt x="835" y="637"/>
                  </a:lnTo>
                  <a:lnTo>
                    <a:pt x="835" y="638"/>
                  </a:lnTo>
                  <a:lnTo>
                    <a:pt x="834" y="638"/>
                  </a:lnTo>
                  <a:lnTo>
                    <a:pt x="834" y="639"/>
                  </a:lnTo>
                  <a:lnTo>
                    <a:pt x="835" y="639"/>
                  </a:lnTo>
                  <a:lnTo>
                    <a:pt x="835" y="640"/>
                  </a:lnTo>
                  <a:lnTo>
                    <a:pt x="836" y="641"/>
                  </a:lnTo>
                  <a:lnTo>
                    <a:pt x="837" y="640"/>
                  </a:lnTo>
                  <a:lnTo>
                    <a:pt x="837" y="641"/>
                  </a:lnTo>
                  <a:lnTo>
                    <a:pt x="838" y="642"/>
                  </a:lnTo>
                  <a:lnTo>
                    <a:pt x="839" y="642"/>
                  </a:lnTo>
                  <a:lnTo>
                    <a:pt x="839" y="641"/>
                  </a:lnTo>
                  <a:lnTo>
                    <a:pt x="840" y="641"/>
                  </a:lnTo>
                  <a:lnTo>
                    <a:pt x="841" y="641"/>
                  </a:lnTo>
                  <a:lnTo>
                    <a:pt x="841" y="642"/>
                  </a:lnTo>
                  <a:lnTo>
                    <a:pt x="840" y="642"/>
                  </a:lnTo>
                  <a:lnTo>
                    <a:pt x="840" y="643"/>
                  </a:lnTo>
                  <a:lnTo>
                    <a:pt x="840" y="644"/>
                  </a:lnTo>
                  <a:lnTo>
                    <a:pt x="841" y="644"/>
                  </a:lnTo>
                  <a:lnTo>
                    <a:pt x="841" y="643"/>
                  </a:lnTo>
                  <a:lnTo>
                    <a:pt x="842" y="643"/>
                  </a:lnTo>
                  <a:lnTo>
                    <a:pt x="843" y="643"/>
                  </a:lnTo>
                  <a:lnTo>
                    <a:pt x="843" y="644"/>
                  </a:lnTo>
                  <a:lnTo>
                    <a:pt x="843" y="645"/>
                  </a:lnTo>
                  <a:lnTo>
                    <a:pt x="843" y="644"/>
                  </a:lnTo>
                  <a:lnTo>
                    <a:pt x="844" y="644"/>
                  </a:lnTo>
                  <a:lnTo>
                    <a:pt x="845" y="644"/>
                  </a:lnTo>
                  <a:lnTo>
                    <a:pt x="845" y="645"/>
                  </a:lnTo>
                  <a:lnTo>
                    <a:pt x="845" y="646"/>
                  </a:lnTo>
                  <a:lnTo>
                    <a:pt x="846" y="647"/>
                  </a:lnTo>
                  <a:lnTo>
                    <a:pt x="847" y="647"/>
                  </a:lnTo>
                  <a:lnTo>
                    <a:pt x="847" y="648"/>
                  </a:lnTo>
                  <a:lnTo>
                    <a:pt x="846" y="649"/>
                  </a:lnTo>
                  <a:lnTo>
                    <a:pt x="846" y="650"/>
                  </a:lnTo>
                  <a:lnTo>
                    <a:pt x="847" y="651"/>
                  </a:lnTo>
                  <a:lnTo>
                    <a:pt x="847" y="653"/>
                  </a:lnTo>
                  <a:lnTo>
                    <a:pt x="848" y="653"/>
                  </a:lnTo>
                  <a:lnTo>
                    <a:pt x="847" y="653"/>
                  </a:lnTo>
                  <a:lnTo>
                    <a:pt x="846" y="653"/>
                  </a:lnTo>
                  <a:lnTo>
                    <a:pt x="846" y="654"/>
                  </a:lnTo>
                  <a:lnTo>
                    <a:pt x="847" y="655"/>
                  </a:lnTo>
                  <a:lnTo>
                    <a:pt x="847" y="656"/>
                  </a:lnTo>
                  <a:lnTo>
                    <a:pt x="848" y="656"/>
                  </a:lnTo>
                  <a:lnTo>
                    <a:pt x="847" y="657"/>
                  </a:lnTo>
                  <a:lnTo>
                    <a:pt x="847" y="658"/>
                  </a:lnTo>
                  <a:lnTo>
                    <a:pt x="848" y="658"/>
                  </a:lnTo>
                  <a:lnTo>
                    <a:pt x="848" y="659"/>
                  </a:lnTo>
                  <a:lnTo>
                    <a:pt x="848" y="660"/>
                  </a:lnTo>
                  <a:lnTo>
                    <a:pt x="849" y="659"/>
                  </a:lnTo>
                  <a:lnTo>
                    <a:pt x="850" y="660"/>
                  </a:lnTo>
                  <a:lnTo>
                    <a:pt x="851" y="661"/>
                  </a:lnTo>
                  <a:lnTo>
                    <a:pt x="852" y="661"/>
                  </a:lnTo>
                  <a:lnTo>
                    <a:pt x="852" y="660"/>
                  </a:lnTo>
                  <a:lnTo>
                    <a:pt x="853" y="660"/>
                  </a:lnTo>
                  <a:lnTo>
                    <a:pt x="854" y="660"/>
                  </a:lnTo>
                  <a:lnTo>
                    <a:pt x="855" y="661"/>
                  </a:lnTo>
                  <a:lnTo>
                    <a:pt x="855" y="662"/>
                  </a:lnTo>
                  <a:lnTo>
                    <a:pt x="855" y="663"/>
                  </a:lnTo>
                  <a:lnTo>
                    <a:pt x="854" y="664"/>
                  </a:lnTo>
                  <a:lnTo>
                    <a:pt x="854" y="665"/>
                  </a:lnTo>
                  <a:lnTo>
                    <a:pt x="855" y="665"/>
                  </a:lnTo>
                  <a:lnTo>
                    <a:pt x="856" y="665"/>
                  </a:lnTo>
                  <a:lnTo>
                    <a:pt x="857" y="665"/>
                  </a:lnTo>
                  <a:lnTo>
                    <a:pt x="857" y="664"/>
                  </a:lnTo>
                  <a:lnTo>
                    <a:pt x="857" y="663"/>
                  </a:lnTo>
                  <a:lnTo>
                    <a:pt x="858" y="662"/>
                  </a:lnTo>
                  <a:lnTo>
                    <a:pt x="859" y="662"/>
                  </a:lnTo>
                  <a:lnTo>
                    <a:pt x="860" y="662"/>
                  </a:lnTo>
                  <a:lnTo>
                    <a:pt x="860" y="663"/>
                  </a:lnTo>
                  <a:lnTo>
                    <a:pt x="861" y="664"/>
                  </a:lnTo>
                  <a:lnTo>
                    <a:pt x="862" y="665"/>
                  </a:lnTo>
                  <a:lnTo>
                    <a:pt x="863" y="666"/>
                  </a:lnTo>
                  <a:lnTo>
                    <a:pt x="863" y="667"/>
                  </a:lnTo>
                  <a:lnTo>
                    <a:pt x="862" y="667"/>
                  </a:lnTo>
                  <a:lnTo>
                    <a:pt x="861" y="667"/>
                  </a:lnTo>
                  <a:lnTo>
                    <a:pt x="861" y="668"/>
                  </a:lnTo>
                  <a:lnTo>
                    <a:pt x="861" y="669"/>
                  </a:lnTo>
                  <a:lnTo>
                    <a:pt x="861" y="670"/>
                  </a:lnTo>
                  <a:lnTo>
                    <a:pt x="863" y="672"/>
                  </a:lnTo>
                  <a:lnTo>
                    <a:pt x="864" y="672"/>
                  </a:lnTo>
                  <a:lnTo>
                    <a:pt x="865" y="672"/>
                  </a:lnTo>
                  <a:lnTo>
                    <a:pt x="866" y="672"/>
                  </a:lnTo>
                  <a:lnTo>
                    <a:pt x="867" y="672"/>
                  </a:lnTo>
                  <a:lnTo>
                    <a:pt x="868" y="672"/>
                  </a:lnTo>
                  <a:lnTo>
                    <a:pt x="868" y="673"/>
                  </a:lnTo>
                  <a:lnTo>
                    <a:pt x="867" y="673"/>
                  </a:lnTo>
                  <a:lnTo>
                    <a:pt x="867" y="674"/>
                  </a:lnTo>
                  <a:lnTo>
                    <a:pt x="866" y="674"/>
                  </a:lnTo>
                  <a:lnTo>
                    <a:pt x="866" y="675"/>
                  </a:lnTo>
                  <a:lnTo>
                    <a:pt x="866" y="676"/>
                  </a:lnTo>
                  <a:lnTo>
                    <a:pt x="867" y="676"/>
                  </a:lnTo>
                  <a:lnTo>
                    <a:pt x="867" y="677"/>
                  </a:lnTo>
                  <a:lnTo>
                    <a:pt x="867" y="678"/>
                  </a:lnTo>
                  <a:lnTo>
                    <a:pt x="866" y="678"/>
                  </a:lnTo>
                  <a:lnTo>
                    <a:pt x="866" y="679"/>
                  </a:lnTo>
                  <a:lnTo>
                    <a:pt x="866" y="680"/>
                  </a:lnTo>
                  <a:lnTo>
                    <a:pt x="865" y="680"/>
                  </a:lnTo>
                  <a:lnTo>
                    <a:pt x="865" y="681"/>
                  </a:lnTo>
                  <a:lnTo>
                    <a:pt x="865" y="682"/>
                  </a:lnTo>
                  <a:lnTo>
                    <a:pt x="866" y="682"/>
                  </a:lnTo>
                  <a:lnTo>
                    <a:pt x="866" y="683"/>
                  </a:lnTo>
                  <a:lnTo>
                    <a:pt x="866" y="684"/>
                  </a:lnTo>
                  <a:lnTo>
                    <a:pt x="867" y="684"/>
                  </a:lnTo>
                  <a:lnTo>
                    <a:pt x="868" y="685"/>
                  </a:lnTo>
                  <a:lnTo>
                    <a:pt x="869" y="685"/>
                  </a:lnTo>
                  <a:lnTo>
                    <a:pt x="870" y="685"/>
                  </a:lnTo>
                  <a:lnTo>
                    <a:pt x="870" y="686"/>
                  </a:lnTo>
                  <a:lnTo>
                    <a:pt x="871" y="686"/>
                  </a:lnTo>
                  <a:lnTo>
                    <a:pt x="871" y="687"/>
                  </a:lnTo>
                  <a:lnTo>
                    <a:pt x="871" y="688"/>
                  </a:lnTo>
                  <a:lnTo>
                    <a:pt x="870" y="689"/>
                  </a:lnTo>
                  <a:lnTo>
                    <a:pt x="870" y="690"/>
                  </a:lnTo>
                  <a:lnTo>
                    <a:pt x="871" y="690"/>
                  </a:lnTo>
                  <a:lnTo>
                    <a:pt x="871" y="691"/>
                  </a:lnTo>
                  <a:lnTo>
                    <a:pt x="872" y="691"/>
                  </a:lnTo>
                  <a:lnTo>
                    <a:pt x="873" y="692"/>
                  </a:lnTo>
                  <a:lnTo>
                    <a:pt x="874" y="693"/>
                  </a:lnTo>
                  <a:lnTo>
                    <a:pt x="875" y="694"/>
                  </a:lnTo>
                  <a:lnTo>
                    <a:pt x="877" y="695"/>
                  </a:lnTo>
                  <a:lnTo>
                    <a:pt x="878" y="696"/>
                  </a:lnTo>
                  <a:lnTo>
                    <a:pt x="879" y="695"/>
                  </a:lnTo>
                  <a:lnTo>
                    <a:pt x="880" y="695"/>
                  </a:lnTo>
                  <a:lnTo>
                    <a:pt x="881" y="695"/>
                  </a:lnTo>
                  <a:lnTo>
                    <a:pt x="882" y="695"/>
                  </a:lnTo>
                  <a:lnTo>
                    <a:pt x="882" y="696"/>
                  </a:lnTo>
                  <a:lnTo>
                    <a:pt x="883" y="696"/>
                  </a:lnTo>
                  <a:lnTo>
                    <a:pt x="883" y="697"/>
                  </a:lnTo>
                  <a:lnTo>
                    <a:pt x="884" y="698"/>
                  </a:lnTo>
                  <a:lnTo>
                    <a:pt x="884" y="699"/>
                  </a:lnTo>
                  <a:lnTo>
                    <a:pt x="885" y="699"/>
                  </a:lnTo>
                  <a:lnTo>
                    <a:pt x="885" y="700"/>
                  </a:lnTo>
                  <a:lnTo>
                    <a:pt x="885" y="701"/>
                  </a:lnTo>
                  <a:lnTo>
                    <a:pt x="886" y="701"/>
                  </a:lnTo>
                  <a:lnTo>
                    <a:pt x="886" y="702"/>
                  </a:lnTo>
                  <a:lnTo>
                    <a:pt x="886" y="703"/>
                  </a:lnTo>
                  <a:lnTo>
                    <a:pt x="886" y="704"/>
                  </a:lnTo>
                  <a:lnTo>
                    <a:pt x="885" y="705"/>
                  </a:lnTo>
                  <a:lnTo>
                    <a:pt x="885" y="706"/>
                  </a:lnTo>
                  <a:lnTo>
                    <a:pt x="884" y="706"/>
                  </a:lnTo>
                  <a:lnTo>
                    <a:pt x="885" y="707"/>
                  </a:lnTo>
                  <a:lnTo>
                    <a:pt x="885" y="708"/>
                  </a:lnTo>
                  <a:lnTo>
                    <a:pt x="884" y="709"/>
                  </a:lnTo>
                  <a:lnTo>
                    <a:pt x="883" y="710"/>
                  </a:lnTo>
                  <a:lnTo>
                    <a:pt x="882" y="710"/>
                  </a:lnTo>
                  <a:lnTo>
                    <a:pt x="882" y="711"/>
                  </a:lnTo>
                  <a:lnTo>
                    <a:pt x="881" y="711"/>
                  </a:lnTo>
                  <a:lnTo>
                    <a:pt x="880" y="711"/>
                  </a:lnTo>
                  <a:lnTo>
                    <a:pt x="879" y="713"/>
                  </a:lnTo>
                  <a:lnTo>
                    <a:pt x="879" y="714"/>
                  </a:lnTo>
                  <a:lnTo>
                    <a:pt x="878" y="716"/>
                  </a:lnTo>
                  <a:lnTo>
                    <a:pt x="877" y="717"/>
                  </a:lnTo>
                  <a:lnTo>
                    <a:pt x="876" y="719"/>
                  </a:lnTo>
                  <a:lnTo>
                    <a:pt x="875" y="720"/>
                  </a:lnTo>
                  <a:lnTo>
                    <a:pt x="875" y="721"/>
                  </a:lnTo>
                  <a:lnTo>
                    <a:pt x="874" y="722"/>
                  </a:lnTo>
                  <a:lnTo>
                    <a:pt x="873" y="723"/>
                  </a:lnTo>
                  <a:lnTo>
                    <a:pt x="873" y="724"/>
                  </a:lnTo>
                  <a:lnTo>
                    <a:pt x="870" y="727"/>
                  </a:lnTo>
                  <a:lnTo>
                    <a:pt x="870" y="728"/>
                  </a:lnTo>
                  <a:lnTo>
                    <a:pt x="869" y="729"/>
                  </a:lnTo>
                  <a:lnTo>
                    <a:pt x="869" y="730"/>
                  </a:lnTo>
                  <a:lnTo>
                    <a:pt x="868" y="730"/>
                  </a:lnTo>
                  <a:lnTo>
                    <a:pt x="868" y="731"/>
                  </a:lnTo>
                  <a:lnTo>
                    <a:pt x="867" y="732"/>
                  </a:lnTo>
                  <a:lnTo>
                    <a:pt x="867" y="733"/>
                  </a:lnTo>
                  <a:lnTo>
                    <a:pt x="866" y="734"/>
                  </a:lnTo>
                  <a:lnTo>
                    <a:pt x="865" y="736"/>
                  </a:lnTo>
                  <a:lnTo>
                    <a:pt x="864" y="737"/>
                  </a:lnTo>
                  <a:lnTo>
                    <a:pt x="863" y="739"/>
                  </a:lnTo>
                  <a:lnTo>
                    <a:pt x="862" y="739"/>
                  </a:lnTo>
                  <a:lnTo>
                    <a:pt x="861" y="739"/>
                  </a:lnTo>
                  <a:lnTo>
                    <a:pt x="860" y="739"/>
                  </a:lnTo>
                  <a:lnTo>
                    <a:pt x="859" y="739"/>
                  </a:lnTo>
                  <a:lnTo>
                    <a:pt x="858" y="739"/>
                  </a:lnTo>
                  <a:lnTo>
                    <a:pt x="857" y="739"/>
                  </a:lnTo>
                  <a:lnTo>
                    <a:pt x="856" y="739"/>
                  </a:lnTo>
                  <a:lnTo>
                    <a:pt x="856" y="738"/>
                  </a:lnTo>
                  <a:lnTo>
                    <a:pt x="854" y="738"/>
                  </a:lnTo>
                  <a:lnTo>
                    <a:pt x="851" y="738"/>
                  </a:lnTo>
                  <a:lnTo>
                    <a:pt x="851" y="739"/>
                  </a:lnTo>
                  <a:lnTo>
                    <a:pt x="851" y="740"/>
                  </a:lnTo>
                  <a:lnTo>
                    <a:pt x="850" y="740"/>
                  </a:lnTo>
                  <a:lnTo>
                    <a:pt x="849" y="743"/>
                  </a:lnTo>
                  <a:lnTo>
                    <a:pt x="849" y="744"/>
                  </a:lnTo>
                  <a:lnTo>
                    <a:pt x="848" y="744"/>
                  </a:lnTo>
                  <a:lnTo>
                    <a:pt x="848" y="745"/>
                  </a:lnTo>
                  <a:lnTo>
                    <a:pt x="848" y="746"/>
                  </a:lnTo>
                  <a:lnTo>
                    <a:pt x="847" y="748"/>
                  </a:lnTo>
                  <a:lnTo>
                    <a:pt x="846" y="751"/>
                  </a:lnTo>
                  <a:lnTo>
                    <a:pt x="846" y="752"/>
                  </a:lnTo>
                  <a:lnTo>
                    <a:pt x="849" y="756"/>
                  </a:lnTo>
                  <a:lnTo>
                    <a:pt x="849" y="758"/>
                  </a:lnTo>
                  <a:lnTo>
                    <a:pt x="848" y="760"/>
                  </a:lnTo>
                  <a:lnTo>
                    <a:pt x="847" y="762"/>
                  </a:lnTo>
                  <a:lnTo>
                    <a:pt x="846" y="764"/>
                  </a:lnTo>
                  <a:lnTo>
                    <a:pt x="845" y="765"/>
                  </a:lnTo>
                  <a:lnTo>
                    <a:pt x="845" y="766"/>
                  </a:lnTo>
                  <a:lnTo>
                    <a:pt x="844" y="767"/>
                  </a:lnTo>
                  <a:lnTo>
                    <a:pt x="841" y="772"/>
                  </a:lnTo>
                  <a:lnTo>
                    <a:pt x="840" y="773"/>
                  </a:lnTo>
                  <a:lnTo>
                    <a:pt x="838" y="776"/>
                  </a:lnTo>
                  <a:lnTo>
                    <a:pt x="837" y="777"/>
                  </a:lnTo>
                  <a:lnTo>
                    <a:pt x="834" y="776"/>
                  </a:lnTo>
                  <a:lnTo>
                    <a:pt x="833" y="774"/>
                  </a:lnTo>
                  <a:lnTo>
                    <a:pt x="831" y="774"/>
                  </a:lnTo>
                  <a:lnTo>
                    <a:pt x="831" y="773"/>
                  </a:lnTo>
                  <a:lnTo>
                    <a:pt x="827" y="772"/>
                  </a:lnTo>
                  <a:lnTo>
                    <a:pt x="826" y="771"/>
                  </a:lnTo>
                  <a:lnTo>
                    <a:pt x="825" y="771"/>
                  </a:lnTo>
                  <a:lnTo>
                    <a:pt x="824" y="770"/>
                  </a:lnTo>
                  <a:lnTo>
                    <a:pt x="823" y="770"/>
                  </a:lnTo>
                  <a:lnTo>
                    <a:pt x="821" y="767"/>
                  </a:lnTo>
                  <a:lnTo>
                    <a:pt x="818" y="766"/>
                  </a:lnTo>
                  <a:lnTo>
                    <a:pt x="816" y="765"/>
                  </a:lnTo>
                  <a:lnTo>
                    <a:pt x="816" y="764"/>
                  </a:lnTo>
                  <a:lnTo>
                    <a:pt x="814" y="763"/>
                  </a:lnTo>
                  <a:lnTo>
                    <a:pt x="813" y="763"/>
                  </a:lnTo>
                  <a:lnTo>
                    <a:pt x="809" y="761"/>
                  </a:lnTo>
                  <a:lnTo>
                    <a:pt x="808" y="760"/>
                  </a:lnTo>
                  <a:lnTo>
                    <a:pt x="806" y="760"/>
                  </a:lnTo>
                  <a:lnTo>
                    <a:pt x="804" y="759"/>
                  </a:lnTo>
                  <a:lnTo>
                    <a:pt x="798" y="760"/>
                  </a:lnTo>
                  <a:lnTo>
                    <a:pt x="793" y="761"/>
                  </a:lnTo>
                  <a:lnTo>
                    <a:pt x="790" y="762"/>
                  </a:lnTo>
                  <a:lnTo>
                    <a:pt x="785" y="764"/>
                  </a:lnTo>
                  <a:lnTo>
                    <a:pt x="784" y="764"/>
                  </a:lnTo>
                  <a:lnTo>
                    <a:pt x="782" y="764"/>
                  </a:lnTo>
                  <a:lnTo>
                    <a:pt x="780" y="764"/>
                  </a:lnTo>
                  <a:lnTo>
                    <a:pt x="779" y="765"/>
                  </a:lnTo>
                  <a:lnTo>
                    <a:pt x="777" y="765"/>
                  </a:lnTo>
                  <a:lnTo>
                    <a:pt x="774" y="765"/>
                  </a:lnTo>
                  <a:lnTo>
                    <a:pt x="771" y="766"/>
                  </a:lnTo>
                  <a:lnTo>
                    <a:pt x="770" y="766"/>
                  </a:lnTo>
                  <a:lnTo>
                    <a:pt x="767" y="766"/>
                  </a:lnTo>
                  <a:lnTo>
                    <a:pt x="764" y="767"/>
                  </a:lnTo>
                  <a:lnTo>
                    <a:pt x="763" y="767"/>
                  </a:lnTo>
                  <a:lnTo>
                    <a:pt x="762" y="767"/>
                  </a:lnTo>
                  <a:lnTo>
                    <a:pt x="761" y="767"/>
                  </a:lnTo>
                  <a:lnTo>
                    <a:pt x="760" y="767"/>
                  </a:lnTo>
                  <a:lnTo>
                    <a:pt x="759" y="768"/>
                  </a:lnTo>
                  <a:lnTo>
                    <a:pt x="756" y="768"/>
                  </a:lnTo>
                  <a:lnTo>
                    <a:pt x="755" y="768"/>
                  </a:lnTo>
                  <a:lnTo>
                    <a:pt x="750" y="769"/>
                  </a:lnTo>
                  <a:lnTo>
                    <a:pt x="748" y="768"/>
                  </a:lnTo>
                  <a:lnTo>
                    <a:pt x="746" y="768"/>
                  </a:lnTo>
                  <a:lnTo>
                    <a:pt x="744" y="768"/>
                  </a:lnTo>
                  <a:lnTo>
                    <a:pt x="742" y="767"/>
                  </a:lnTo>
                  <a:lnTo>
                    <a:pt x="741" y="767"/>
                  </a:lnTo>
                  <a:lnTo>
                    <a:pt x="739" y="767"/>
                  </a:lnTo>
                  <a:lnTo>
                    <a:pt x="737" y="766"/>
                  </a:lnTo>
                  <a:lnTo>
                    <a:pt x="733" y="765"/>
                  </a:lnTo>
                  <a:lnTo>
                    <a:pt x="729" y="765"/>
                  </a:lnTo>
                  <a:lnTo>
                    <a:pt x="728" y="765"/>
                  </a:lnTo>
                  <a:lnTo>
                    <a:pt x="726" y="764"/>
                  </a:lnTo>
                  <a:lnTo>
                    <a:pt x="725" y="764"/>
                  </a:lnTo>
                  <a:lnTo>
                    <a:pt x="720" y="763"/>
                  </a:lnTo>
                  <a:lnTo>
                    <a:pt x="715" y="762"/>
                  </a:lnTo>
                  <a:lnTo>
                    <a:pt x="706" y="760"/>
                  </a:lnTo>
                  <a:lnTo>
                    <a:pt x="702" y="759"/>
                  </a:lnTo>
                  <a:lnTo>
                    <a:pt x="701" y="759"/>
                  </a:lnTo>
                  <a:lnTo>
                    <a:pt x="700" y="758"/>
                  </a:lnTo>
                  <a:lnTo>
                    <a:pt x="699" y="758"/>
                  </a:lnTo>
                  <a:lnTo>
                    <a:pt x="698" y="756"/>
                  </a:lnTo>
                  <a:lnTo>
                    <a:pt x="697" y="755"/>
                  </a:lnTo>
                  <a:lnTo>
                    <a:pt x="696" y="755"/>
                  </a:lnTo>
                  <a:lnTo>
                    <a:pt x="696" y="754"/>
                  </a:lnTo>
                  <a:lnTo>
                    <a:pt x="697" y="754"/>
                  </a:lnTo>
                  <a:lnTo>
                    <a:pt x="696" y="754"/>
                  </a:lnTo>
                  <a:lnTo>
                    <a:pt x="696" y="753"/>
                  </a:lnTo>
                  <a:lnTo>
                    <a:pt x="697" y="753"/>
                  </a:lnTo>
                  <a:lnTo>
                    <a:pt x="697" y="752"/>
                  </a:lnTo>
                  <a:lnTo>
                    <a:pt x="697" y="751"/>
                  </a:lnTo>
                  <a:lnTo>
                    <a:pt x="697" y="752"/>
                  </a:lnTo>
                  <a:lnTo>
                    <a:pt x="697" y="751"/>
                  </a:lnTo>
                  <a:lnTo>
                    <a:pt x="696" y="751"/>
                  </a:lnTo>
                  <a:lnTo>
                    <a:pt x="696" y="750"/>
                  </a:lnTo>
                  <a:lnTo>
                    <a:pt x="695" y="750"/>
                  </a:lnTo>
                  <a:lnTo>
                    <a:pt x="695" y="749"/>
                  </a:lnTo>
                  <a:lnTo>
                    <a:pt x="695" y="748"/>
                  </a:lnTo>
                  <a:lnTo>
                    <a:pt x="695" y="747"/>
                  </a:lnTo>
                  <a:lnTo>
                    <a:pt x="695" y="746"/>
                  </a:lnTo>
                  <a:lnTo>
                    <a:pt x="694" y="746"/>
                  </a:lnTo>
                  <a:lnTo>
                    <a:pt x="695" y="746"/>
                  </a:lnTo>
                  <a:lnTo>
                    <a:pt x="695" y="745"/>
                  </a:lnTo>
                  <a:lnTo>
                    <a:pt x="695" y="744"/>
                  </a:lnTo>
                  <a:lnTo>
                    <a:pt x="694" y="744"/>
                  </a:lnTo>
                  <a:lnTo>
                    <a:pt x="693" y="744"/>
                  </a:lnTo>
                  <a:lnTo>
                    <a:pt x="693" y="743"/>
                  </a:lnTo>
                  <a:lnTo>
                    <a:pt x="692" y="742"/>
                  </a:lnTo>
                  <a:lnTo>
                    <a:pt x="693" y="742"/>
                  </a:lnTo>
                  <a:lnTo>
                    <a:pt x="693" y="741"/>
                  </a:lnTo>
                  <a:lnTo>
                    <a:pt x="692" y="741"/>
                  </a:lnTo>
                  <a:lnTo>
                    <a:pt x="693" y="741"/>
                  </a:lnTo>
                  <a:lnTo>
                    <a:pt x="693" y="740"/>
                  </a:lnTo>
                  <a:lnTo>
                    <a:pt x="692" y="739"/>
                  </a:lnTo>
                  <a:lnTo>
                    <a:pt x="692" y="740"/>
                  </a:lnTo>
                  <a:lnTo>
                    <a:pt x="692" y="739"/>
                  </a:lnTo>
                  <a:lnTo>
                    <a:pt x="691" y="739"/>
                  </a:lnTo>
                  <a:lnTo>
                    <a:pt x="691" y="738"/>
                  </a:lnTo>
                  <a:lnTo>
                    <a:pt x="691" y="737"/>
                  </a:lnTo>
                  <a:lnTo>
                    <a:pt x="690" y="737"/>
                  </a:lnTo>
                  <a:lnTo>
                    <a:pt x="690" y="738"/>
                  </a:lnTo>
                  <a:lnTo>
                    <a:pt x="690" y="737"/>
                  </a:lnTo>
                  <a:lnTo>
                    <a:pt x="689" y="737"/>
                  </a:lnTo>
                  <a:lnTo>
                    <a:pt x="689" y="736"/>
                  </a:lnTo>
                  <a:lnTo>
                    <a:pt x="690" y="736"/>
                  </a:lnTo>
                  <a:lnTo>
                    <a:pt x="689" y="736"/>
                  </a:lnTo>
                  <a:lnTo>
                    <a:pt x="690" y="735"/>
                  </a:lnTo>
                  <a:lnTo>
                    <a:pt x="689" y="735"/>
                  </a:lnTo>
                  <a:lnTo>
                    <a:pt x="690" y="735"/>
                  </a:lnTo>
                  <a:lnTo>
                    <a:pt x="690" y="734"/>
                  </a:lnTo>
                  <a:lnTo>
                    <a:pt x="691" y="734"/>
                  </a:lnTo>
                  <a:lnTo>
                    <a:pt x="690" y="734"/>
                  </a:lnTo>
                  <a:lnTo>
                    <a:pt x="690" y="733"/>
                  </a:lnTo>
                  <a:lnTo>
                    <a:pt x="690" y="732"/>
                  </a:lnTo>
                  <a:lnTo>
                    <a:pt x="690" y="731"/>
                  </a:lnTo>
                  <a:lnTo>
                    <a:pt x="690" y="730"/>
                  </a:lnTo>
                  <a:lnTo>
                    <a:pt x="690" y="729"/>
                  </a:lnTo>
                  <a:lnTo>
                    <a:pt x="690" y="728"/>
                  </a:lnTo>
                  <a:lnTo>
                    <a:pt x="690" y="727"/>
                  </a:lnTo>
                  <a:lnTo>
                    <a:pt x="690" y="726"/>
                  </a:lnTo>
                  <a:lnTo>
                    <a:pt x="691" y="725"/>
                  </a:lnTo>
                  <a:lnTo>
                    <a:pt x="690" y="725"/>
                  </a:lnTo>
                  <a:lnTo>
                    <a:pt x="690" y="725"/>
                  </a:lnTo>
                  <a:lnTo>
                    <a:pt x="690" y="724"/>
                  </a:lnTo>
                  <a:lnTo>
                    <a:pt x="690" y="723"/>
                  </a:lnTo>
                  <a:lnTo>
                    <a:pt x="690" y="722"/>
                  </a:lnTo>
                  <a:lnTo>
                    <a:pt x="691" y="722"/>
                  </a:lnTo>
                  <a:lnTo>
                    <a:pt x="690" y="722"/>
                  </a:lnTo>
                  <a:lnTo>
                    <a:pt x="690" y="721"/>
                  </a:lnTo>
                  <a:lnTo>
                    <a:pt x="690" y="720"/>
                  </a:lnTo>
                  <a:lnTo>
                    <a:pt x="690" y="719"/>
                  </a:lnTo>
                  <a:lnTo>
                    <a:pt x="690" y="718"/>
                  </a:lnTo>
                  <a:lnTo>
                    <a:pt x="690" y="717"/>
                  </a:lnTo>
                  <a:lnTo>
                    <a:pt x="690" y="716"/>
                  </a:lnTo>
                  <a:lnTo>
                    <a:pt x="691" y="716"/>
                  </a:lnTo>
                  <a:lnTo>
                    <a:pt x="690" y="715"/>
                  </a:lnTo>
                  <a:lnTo>
                    <a:pt x="691" y="714"/>
                  </a:lnTo>
                  <a:lnTo>
                    <a:pt x="690" y="714"/>
                  </a:lnTo>
                  <a:lnTo>
                    <a:pt x="690" y="713"/>
                  </a:lnTo>
                  <a:lnTo>
                    <a:pt x="689" y="713"/>
                  </a:lnTo>
                  <a:lnTo>
                    <a:pt x="689" y="712"/>
                  </a:lnTo>
                  <a:lnTo>
                    <a:pt x="689" y="711"/>
                  </a:lnTo>
                  <a:lnTo>
                    <a:pt x="688" y="711"/>
                  </a:lnTo>
                  <a:lnTo>
                    <a:pt x="688" y="710"/>
                  </a:lnTo>
                  <a:lnTo>
                    <a:pt x="687" y="710"/>
                  </a:lnTo>
                  <a:lnTo>
                    <a:pt x="687" y="709"/>
                  </a:lnTo>
                  <a:lnTo>
                    <a:pt x="687" y="709"/>
                  </a:lnTo>
                  <a:lnTo>
                    <a:pt x="687" y="708"/>
                  </a:lnTo>
                  <a:lnTo>
                    <a:pt x="686" y="707"/>
                  </a:lnTo>
                  <a:lnTo>
                    <a:pt x="686" y="708"/>
                  </a:lnTo>
                  <a:lnTo>
                    <a:pt x="686" y="707"/>
                  </a:lnTo>
                  <a:lnTo>
                    <a:pt x="685" y="707"/>
                  </a:lnTo>
                  <a:lnTo>
                    <a:pt x="684" y="707"/>
                  </a:lnTo>
                  <a:lnTo>
                    <a:pt x="684" y="706"/>
                  </a:lnTo>
                  <a:lnTo>
                    <a:pt x="683" y="705"/>
                  </a:lnTo>
                  <a:lnTo>
                    <a:pt x="682" y="705"/>
                  </a:lnTo>
                  <a:lnTo>
                    <a:pt x="680" y="704"/>
                  </a:lnTo>
                  <a:lnTo>
                    <a:pt x="679" y="703"/>
                  </a:lnTo>
                  <a:lnTo>
                    <a:pt x="676" y="702"/>
                  </a:lnTo>
                  <a:lnTo>
                    <a:pt x="675" y="701"/>
                  </a:lnTo>
                  <a:lnTo>
                    <a:pt x="674" y="701"/>
                  </a:lnTo>
                  <a:lnTo>
                    <a:pt x="671" y="700"/>
                  </a:lnTo>
                  <a:lnTo>
                    <a:pt x="668" y="700"/>
                  </a:lnTo>
                  <a:lnTo>
                    <a:pt x="665" y="701"/>
                  </a:lnTo>
                  <a:lnTo>
                    <a:pt x="662" y="702"/>
                  </a:lnTo>
                  <a:lnTo>
                    <a:pt x="659" y="703"/>
                  </a:lnTo>
                  <a:lnTo>
                    <a:pt x="658" y="704"/>
                  </a:lnTo>
                  <a:lnTo>
                    <a:pt x="657" y="704"/>
                  </a:lnTo>
                  <a:lnTo>
                    <a:pt x="657" y="705"/>
                  </a:lnTo>
                  <a:lnTo>
                    <a:pt x="656" y="706"/>
                  </a:lnTo>
                  <a:lnTo>
                    <a:pt x="655" y="706"/>
                  </a:lnTo>
                  <a:lnTo>
                    <a:pt x="654" y="706"/>
                  </a:lnTo>
                  <a:lnTo>
                    <a:pt x="652" y="707"/>
                  </a:lnTo>
                  <a:lnTo>
                    <a:pt x="651" y="707"/>
                  </a:lnTo>
                  <a:lnTo>
                    <a:pt x="649" y="707"/>
                  </a:lnTo>
                  <a:lnTo>
                    <a:pt x="648" y="707"/>
                  </a:lnTo>
                  <a:lnTo>
                    <a:pt x="647" y="707"/>
                  </a:lnTo>
                  <a:lnTo>
                    <a:pt x="646" y="706"/>
                  </a:lnTo>
                  <a:lnTo>
                    <a:pt x="643" y="705"/>
                  </a:lnTo>
                  <a:lnTo>
                    <a:pt x="642" y="703"/>
                  </a:lnTo>
                  <a:lnTo>
                    <a:pt x="639" y="701"/>
                  </a:lnTo>
                  <a:lnTo>
                    <a:pt x="638" y="700"/>
                  </a:lnTo>
                  <a:lnTo>
                    <a:pt x="637" y="699"/>
                  </a:lnTo>
                  <a:lnTo>
                    <a:pt x="636" y="699"/>
                  </a:lnTo>
                  <a:lnTo>
                    <a:pt x="636" y="698"/>
                  </a:lnTo>
                  <a:lnTo>
                    <a:pt x="635" y="698"/>
                  </a:lnTo>
                  <a:lnTo>
                    <a:pt x="635" y="697"/>
                  </a:lnTo>
                  <a:lnTo>
                    <a:pt x="634" y="697"/>
                  </a:lnTo>
                  <a:lnTo>
                    <a:pt x="634" y="696"/>
                  </a:lnTo>
                  <a:lnTo>
                    <a:pt x="632" y="695"/>
                  </a:lnTo>
                  <a:lnTo>
                    <a:pt x="632" y="694"/>
                  </a:lnTo>
                  <a:lnTo>
                    <a:pt x="631" y="693"/>
                  </a:lnTo>
                  <a:lnTo>
                    <a:pt x="628" y="691"/>
                  </a:lnTo>
                  <a:lnTo>
                    <a:pt x="628" y="690"/>
                  </a:lnTo>
                  <a:lnTo>
                    <a:pt x="627" y="689"/>
                  </a:lnTo>
                  <a:lnTo>
                    <a:pt x="626" y="689"/>
                  </a:lnTo>
                  <a:lnTo>
                    <a:pt x="626" y="688"/>
                  </a:lnTo>
                  <a:lnTo>
                    <a:pt x="625" y="688"/>
                  </a:lnTo>
                  <a:lnTo>
                    <a:pt x="624" y="687"/>
                  </a:lnTo>
                  <a:lnTo>
                    <a:pt x="623" y="687"/>
                  </a:lnTo>
                  <a:lnTo>
                    <a:pt x="622" y="686"/>
                  </a:lnTo>
                  <a:lnTo>
                    <a:pt x="621" y="685"/>
                  </a:lnTo>
                  <a:lnTo>
                    <a:pt x="619" y="684"/>
                  </a:lnTo>
                  <a:lnTo>
                    <a:pt x="619" y="683"/>
                  </a:lnTo>
                  <a:lnTo>
                    <a:pt x="618" y="683"/>
                  </a:lnTo>
                  <a:lnTo>
                    <a:pt x="617" y="682"/>
                  </a:lnTo>
                  <a:lnTo>
                    <a:pt x="617" y="681"/>
                  </a:lnTo>
                  <a:lnTo>
                    <a:pt x="616" y="681"/>
                  </a:lnTo>
                  <a:lnTo>
                    <a:pt x="616" y="680"/>
                  </a:lnTo>
                  <a:lnTo>
                    <a:pt x="615" y="679"/>
                  </a:lnTo>
                  <a:lnTo>
                    <a:pt x="615" y="678"/>
                  </a:lnTo>
                  <a:lnTo>
                    <a:pt x="614" y="678"/>
                  </a:lnTo>
                  <a:lnTo>
                    <a:pt x="614" y="677"/>
                  </a:lnTo>
                  <a:lnTo>
                    <a:pt x="614" y="676"/>
                  </a:lnTo>
                  <a:lnTo>
                    <a:pt x="614" y="675"/>
                  </a:lnTo>
                  <a:lnTo>
                    <a:pt x="614" y="674"/>
                  </a:lnTo>
                  <a:lnTo>
                    <a:pt x="613" y="674"/>
                  </a:lnTo>
                  <a:lnTo>
                    <a:pt x="613" y="673"/>
                  </a:lnTo>
                  <a:lnTo>
                    <a:pt x="613" y="672"/>
                  </a:lnTo>
                  <a:lnTo>
                    <a:pt x="612" y="671"/>
                  </a:lnTo>
                  <a:lnTo>
                    <a:pt x="612" y="670"/>
                  </a:lnTo>
                  <a:lnTo>
                    <a:pt x="612" y="669"/>
                  </a:lnTo>
                  <a:lnTo>
                    <a:pt x="612" y="668"/>
                  </a:lnTo>
                  <a:lnTo>
                    <a:pt x="611" y="668"/>
                  </a:lnTo>
                  <a:lnTo>
                    <a:pt x="611" y="667"/>
                  </a:lnTo>
                  <a:lnTo>
                    <a:pt x="610" y="666"/>
                  </a:lnTo>
                  <a:lnTo>
                    <a:pt x="610" y="665"/>
                  </a:lnTo>
                  <a:lnTo>
                    <a:pt x="609" y="664"/>
                  </a:lnTo>
                  <a:lnTo>
                    <a:pt x="609" y="663"/>
                  </a:lnTo>
                  <a:lnTo>
                    <a:pt x="608" y="662"/>
                  </a:lnTo>
                  <a:lnTo>
                    <a:pt x="607" y="662"/>
                  </a:lnTo>
                  <a:lnTo>
                    <a:pt x="606" y="661"/>
                  </a:lnTo>
                  <a:lnTo>
                    <a:pt x="605" y="660"/>
                  </a:lnTo>
                  <a:lnTo>
                    <a:pt x="604" y="660"/>
                  </a:lnTo>
                  <a:lnTo>
                    <a:pt x="603" y="660"/>
                  </a:lnTo>
                  <a:lnTo>
                    <a:pt x="602" y="660"/>
                  </a:lnTo>
                  <a:lnTo>
                    <a:pt x="601" y="660"/>
                  </a:lnTo>
                  <a:lnTo>
                    <a:pt x="600" y="660"/>
                  </a:lnTo>
                  <a:lnTo>
                    <a:pt x="599" y="660"/>
                  </a:lnTo>
                  <a:lnTo>
                    <a:pt x="599" y="659"/>
                  </a:lnTo>
                  <a:lnTo>
                    <a:pt x="598" y="659"/>
                  </a:lnTo>
                  <a:lnTo>
                    <a:pt x="597" y="658"/>
                  </a:lnTo>
                  <a:lnTo>
                    <a:pt x="596" y="657"/>
                  </a:lnTo>
                  <a:lnTo>
                    <a:pt x="595" y="656"/>
                  </a:lnTo>
                  <a:lnTo>
                    <a:pt x="595" y="655"/>
                  </a:lnTo>
                  <a:lnTo>
                    <a:pt x="595" y="654"/>
                  </a:lnTo>
                  <a:lnTo>
                    <a:pt x="594" y="654"/>
                  </a:lnTo>
                  <a:lnTo>
                    <a:pt x="594" y="653"/>
                  </a:lnTo>
                  <a:lnTo>
                    <a:pt x="593" y="653"/>
                  </a:lnTo>
                  <a:lnTo>
                    <a:pt x="592" y="653"/>
                  </a:lnTo>
                  <a:lnTo>
                    <a:pt x="591" y="653"/>
                  </a:lnTo>
                  <a:lnTo>
                    <a:pt x="590" y="653"/>
                  </a:lnTo>
                  <a:lnTo>
                    <a:pt x="589" y="653"/>
                  </a:lnTo>
                  <a:lnTo>
                    <a:pt x="588" y="652"/>
                  </a:lnTo>
                  <a:lnTo>
                    <a:pt x="587" y="651"/>
                  </a:lnTo>
                  <a:lnTo>
                    <a:pt x="585" y="650"/>
                  </a:lnTo>
                  <a:lnTo>
                    <a:pt x="584" y="649"/>
                  </a:lnTo>
                  <a:lnTo>
                    <a:pt x="583" y="649"/>
                  </a:lnTo>
                  <a:lnTo>
                    <a:pt x="582" y="649"/>
                  </a:lnTo>
                  <a:lnTo>
                    <a:pt x="582" y="648"/>
                  </a:lnTo>
                  <a:lnTo>
                    <a:pt x="581" y="648"/>
                  </a:lnTo>
                  <a:lnTo>
                    <a:pt x="580" y="648"/>
                  </a:lnTo>
                  <a:lnTo>
                    <a:pt x="579" y="648"/>
                  </a:lnTo>
                  <a:lnTo>
                    <a:pt x="579" y="647"/>
                  </a:lnTo>
                  <a:lnTo>
                    <a:pt x="578" y="647"/>
                  </a:lnTo>
                  <a:lnTo>
                    <a:pt x="577" y="647"/>
                  </a:lnTo>
                  <a:lnTo>
                    <a:pt x="577" y="646"/>
                  </a:lnTo>
                  <a:lnTo>
                    <a:pt x="576" y="646"/>
                  </a:lnTo>
                  <a:lnTo>
                    <a:pt x="576" y="645"/>
                  </a:lnTo>
                  <a:lnTo>
                    <a:pt x="575" y="645"/>
                  </a:lnTo>
                  <a:lnTo>
                    <a:pt x="574" y="644"/>
                  </a:lnTo>
                  <a:lnTo>
                    <a:pt x="573" y="644"/>
                  </a:lnTo>
                  <a:lnTo>
                    <a:pt x="572" y="643"/>
                  </a:lnTo>
                  <a:lnTo>
                    <a:pt x="571" y="642"/>
                  </a:lnTo>
                  <a:lnTo>
                    <a:pt x="570" y="641"/>
                  </a:lnTo>
                  <a:lnTo>
                    <a:pt x="570" y="640"/>
                  </a:lnTo>
                  <a:lnTo>
                    <a:pt x="569" y="640"/>
                  </a:lnTo>
                  <a:lnTo>
                    <a:pt x="569" y="639"/>
                  </a:lnTo>
                  <a:lnTo>
                    <a:pt x="568" y="639"/>
                  </a:lnTo>
                  <a:lnTo>
                    <a:pt x="567" y="639"/>
                  </a:lnTo>
                  <a:lnTo>
                    <a:pt x="567" y="638"/>
                  </a:lnTo>
                  <a:lnTo>
                    <a:pt x="566" y="638"/>
                  </a:lnTo>
                  <a:lnTo>
                    <a:pt x="565" y="637"/>
                  </a:lnTo>
                  <a:lnTo>
                    <a:pt x="564" y="636"/>
                  </a:lnTo>
                  <a:lnTo>
                    <a:pt x="564" y="635"/>
                  </a:lnTo>
                  <a:lnTo>
                    <a:pt x="563" y="634"/>
                  </a:lnTo>
                  <a:lnTo>
                    <a:pt x="561" y="633"/>
                  </a:lnTo>
                  <a:lnTo>
                    <a:pt x="561" y="632"/>
                  </a:lnTo>
                  <a:lnTo>
                    <a:pt x="560" y="632"/>
                  </a:lnTo>
                  <a:lnTo>
                    <a:pt x="560" y="631"/>
                  </a:lnTo>
                  <a:lnTo>
                    <a:pt x="559" y="631"/>
                  </a:lnTo>
                  <a:lnTo>
                    <a:pt x="559" y="630"/>
                  </a:lnTo>
                  <a:lnTo>
                    <a:pt x="558" y="630"/>
                  </a:lnTo>
                  <a:lnTo>
                    <a:pt x="557" y="629"/>
                  </a:lnTo>
                  <a:lnTo>
                    <a:pt x="556" y="629"/>
                  </a:lnTo>
                  <a:lnTo>
                    <a:pt x="554" y="628"/>
                  </a:lnTo>
                  <a:lnTo>
                    <a:pt x="553" y="627"/>
                  </a:lnTo>
                  <a:lnTo>
                    <a:pt x="552" y="626"/>
                  </a:lnTo>
                  <a:lnTo>
                    <a:pt x="551" y="626"/>
                  </a:lnTo>
                  <a:lnTo>
                    <a:pt x="551" y="625"/>
                  </a:lnTo>
                  <a:lnTo>
                    <a:pt x="550" y="625"/>
                  </a:lnTo>
                  <a:lnTo>
                    <a:pt x="549" y="624"/>
                  </a:lnTo>
                  <a:lnTo>
                    <a:pt x="548" y="624"/>
                  </a:lnTo>
                  <a:lnTo>
                    <a:pt x="547" y="625"/>
                  </a:lnTo>
                  <a:lnTo>
                    <a:pt x="546" y="625"/>
                  </a:lnTo>
                  <a:lnTo>
                    <a:pt x="546" y="624"/>
                  </a:lnTo>
                  <a:lnTo>
                    <a:pt x="545" y="624"/>
                  </a:lnTo>
                  <a:lnTo>
                    <a:pt x="545" y="623"/>
                  </a:lnTo>
                  <a:lnTo>
                    <a:pt x="544" y="623"/>
                  </a:lnTo>
                  <a:lnTo>
                    <a:pt x="542" y="623"/>
                  </a:lnTo>
                  <a:lnTo>
                    <a:pt x="541" y="622"/>
                  </a:lnTo>
                  <a:lnTo>
                    <a:pt x="541" y="621"/>
                  </a:lnTo>
                  <a:lnTo>
                    <a:pt x="540" y="621"/>
                  </a:lnTo>
                  <a:lnTo>
                    <a:pt x="540" y="621"/>
                  </a:lnTo>
                  <a:lnTo>
                    <a:pt x="539" y="621"/>
                  </a:lnTo>
                  <a:lnTo>
                    <a:pt x="538" y="621"/>
                  </a:lnTo>
                  <a:lnTo>
                    <a:pt x="537" y="621"/>
                  </a:lnTo>
                  <a:lnTo>
                    <a:pt x="536" y="621"/>
                  </a:lnTo>
                  <a:lnTo>
                    <a:pt x="536" y="620"/>
                  </a:lnTo>
                  <a:lnTo>
                    <a:pt x="535" y="620"/>
                  </a:lnTo>
                  <a:lnTo>
                    <a:pt x="534" y="621"/>
                  </a:lnTo>
                  <a:lnTo>
                    <a:pt x="534" y="620"/>
                  </a:lnTo>
                  <a:lnTo>
                    <a:pt x="533" y="620"/>
                  </a:lnTo>
                  <a:lnTo>
                    <a:pt x="533" y="619"/>
                  </a:lnTo>
                  <a:lnTo>
                    <a:pt x="532" y="618"/>
                  </a:lnTo>
                  <a:lnTo>
                    <a:pt x="531" y="617"/>
                  </a:lnTo>
                  <a:lnTo>
                    <a:pt x="531" y="616"/>
                  </a:lnTo>
                  <a:lnTo>
                    <a:pt x="530" y="616"/>
                  </a:lnTo>
                  <a:lnTo>
                    <a:pt x="529" y="616"/>
                  </a:lnTo>
                  <a:lnTo>
                    <a:pt x="527" y="615"/>
                  </a:lnTo>
                  <a:lnTo>
                    <a:pt x="527" y="614"/>
                  </a:lnTo>
                  <a:lnTo>
                    <a:pt x="526" y="614"/>
                  </a:lnTo>
                  <a:lnTo>
                    <a:pt x="525" y="613"/>
                  </a:lnTo>
                  <a:lnTo>
                    <a:pt x="524" y="613"/>
                  </a:lnTo>
                  <a:lnTo>
                    <a:pt x="524" y="612"/>
                  </a:lnTo>
                  <a:lnTo>
                    <a:pt x="523" y="611"/>
                  </a:lnTo>
                  <a:lnTo>
                    <a:pt x="522" y="611"/>
                  </a:lnTo>
                  <a:lnTo>
                    <a:pt x="521" y="610"/>
                  </a:lnTo>
                  <a:lnTo>
                    <a:pt x="521" y="609"/>
                  </a:lnTo>
                  <a:lnTo>
                    <a:pt x="520" y="609"/>
                  </a:lnTo>
                  <a:lnTo>
                    <a:pt x="519" y="609"/>
                  </a:lnTo>
                  <a:lnTo>
                    <a:pt x="519" y="610"/>
                  </a:lnTo>
                  <a:lnTo>
                    <a:pt x="518" y="610"/>
                  </a:lnTo>
                  <a:lnTo>
                    <a:pt x="517" y="610"/>
                  </a:lnTo>
                  <a:lnTo>
                    <a:pt x="516" y="610"/>
                  </a:lnTo>
                  <a:lnTo>
                    <a:pt x="515" y="610"/>
                  </a:lnTo>
                  <a:lnTo>
                    <a:pt x="515" y="609"/>
                  </a:lnTo>
                  <a:lnTo>
                    <a:pt x="514" y="609"/>
                  </a:lnTo>
                  <a:lnTo>
                    <a:pt x="513" y="609"/>
                  </a:lnTo>
                  <a:lnTo>
                    <a:pt x="513" y="608"/>
                  </a:lnTo>
                  <a:lnTo>
                    <a:pt x="513" y="607"/>
                  </a:lnTo>
                  <a:lnTo>
                    <a:pt x="513" y="606"/>
                  </a:lnTo>
                  <a:lnTo>
                    <a:pt x="512" y="606"/>
                  </a:lnTo>
                  <a:lnTo>
                    <a:pt x="511" y="605"/>
                  </a:lnTo>
                  <a:lnTo>
                    <a:pt x="510" y="605"/>
                  </a:lnTo>
                  <a:lnTo>
                    <a:pt x="509" y="605"/>
                  </a:lnTo>
                  <a:lnTo>
                    <a:pt x="509" y="604"/>
                  </a:lnTo>
                  <a:lnTo>
                    <a:pt x="509" y="603"/>
                  </a:lnTo>
                  <a:lnTo>
                    <a:pt x="508" y="602"/>
                  </a:lnTo>
                  <a:lnTo>
                    <a:pt x="508" y="601"/>
                  </a:lnTo>
                  <a:lnTo>
                    <a:pt x="507" y="601"/>
                  </a:lnTo>
                  <a:lnTo>
                    <a:pt x="506" y="601"/>
                  </a:lnTo>
                  <a:lnTo>
                    <a:pt x="506" y="600"/>
                  </a:lnTo>
                  <a:lnTo>
                    <a:pt x="505" y="600"/>
                  </a:lnTo>
                  <a:lnTo>
                    <a:pt x="504" y="600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3" y="598"/>
                  </a:lnTo>
                  <a:lnTo>
                    <a:pt x="503" y="597"/>
                  </a:lnTo>
                  <a:lnTo>
                    <a:pt x="502" y="597"/>
                  </a:lnTo>
                  <a:lnTo>
                    <a:pt x="501" y="596"/>
                  </a:lnTo>
                  <a:lnTo>
                    <a:pt x="501" y="595"/>
                  </a:lnTo>
                  <a:lnTo>
                    <a:pt x="502" y="595"/>
                  </a:lnTo>
                  <a:lnTo>
                    <a:pt x="501" y="594"/>
                  </a:lnTo>
                  <a:lnTo>
                    <a:pt x="501" y="593"/>
                  </a:lnTo>
                  <a:lnTo>
                    <a:pt x="500" y="593"/>
                  </a:lnTo>
                  <a:lnTo>
                    <a:pt x="499" y="592"/>
                  </a:lnTo>
                  <a:lnTo>
                    <a:pt x="499" y="591"/>
                  </a:lnTo>
                  <a:lnTo>
                    <a:pt x="498" y="591"/>
                  </a:lnTo>
                  <a:lnTo>
                    <a:pt x="497" y="590"/>
                  </a:lnTo>
                  <a:lnTo>
                    <a:pt x="497" y="589"/>
                  </a:lnTo>
                  <a:lnTo>
                    <a:pt x="497" y="588"/>
                  </a:lnTo>
                  <a:lnTo>
                    <a:pt x="496" y="588"/>
                  </a:lnTo>
                  <a:lnTo>
                    <a:pt x="496" y="587"/>
                  </a:lnTo>
                  <a:lnTo>
                    <a:pt x="495" y="587"/>
                  </a:lnTo>
                  <a:lnTo>
                    <a:pt x="495" y="586"/>
                  </a:lnTo>
                  <a:lnTo>
                    <a:pt x="494" y="586"/>
                  </a:lnTo>
                  <a:lnTo>
                    <a:pt x="494" y="585"/>
                  </a:lnTo>
                  <a:lnTo>
                    <a:pt x="494" y="584"/>
                  </a:lnTo>
                  <a:lnTo>
                    <a:pt x="493" y="584"/>
                  </a:lnTo>
                  <a:lnTo>
                    <a:pt x="491" y="584"/>
                  </a:lnTo>
                  <a:lnTo>
                    <a:pt x="490" y="584"/>
                  </a:lnTo>
                  <a:lnTo>
                    <a:pt x="486" y="584"/>
                  </a:lnTo>
                  <a:lnTo>
                    <a:pt x="484" y="584"/>
                  </a:lnTo>
                  <a:lnTo>
                    <a:pt x="483" y="584"/>
                  </a:lnTo>
                  <a:lnTo>
                    <a:pt x="482" y="584"/>
                  </a:lnTo>
                  <a:lnTo>
                    <a:pt x="482" y="586"/>
                  </a:lnTo>
                  <a:lnTo>
                    <a:pt x="482" y="600"/>
                  </a:lnTo>
                  <a:lnTo>
                    <a:pt x="482" y="601"/>
                  </a:lnTo>
                  <a:lnTo>
                    <a:pt x="482" y="604"/>
                  </a:lnTo>
                  <a:lnTo>
                    <a:pt x="477" y="604"/>
                  </a:lnTo>
                  <a:lnTo>
                    <a:pt x="476" y="604"/>
                  </a:lnTo>
                  <a:lnTo>
                    <a:pt x="466" y="604"/>
                  </a:lnTo>
                  <a:lnTo>
                    <a:pt x="465" y="604"/>
                  </a:lnTo>
                  <a:lnTo>
                    <a:pt x="460" y="604"/>
                  </a:lnTo>
                  <a:lnTo>
                    <a:pt x="459" y="604"/>
                  </a:lnTo>
                  <a:lnTo>
                    <a:pt x="456" y="604"/>
                  </a:lnTo>
                  <a:lnTo>
                    <a:pt x="453" y="604"/>
                  </a:lnTo>
                  <a:lnTo>
                    <a:pt x="443" y="604"/>
                  </a:lnTo>
                  <a:lnTo>
                    <a:pt x="438" y="604"/>
                  </a:lnTo>
                  <a:lnTo>
                    <a:pt x="437" y="604"/>
                  </a:lnTo>
                  <a:lnTo>
                    <a:pt x="436" y="604"/>
                  </a:lnTo>
                  <a:lnTo>
                    <a:pt x="434" y="604"/>
                  </a:lnTo>
                  <a:lnTo>
                    <a:pt x="428" y="604"/>
                  </a:lnTo>
                  <a:lnTo>
                    <a:pt x="426" y="604"/>
                  </a:lnTo>
                  <a:lnTo>
                    <a:pt x="424" y="604"/>
                  </a:lnTo>
                  <a:lnTo>
                    <a:pt x="415" y="605"/>
                  </a:lnTo>
                  <a:lnTo>
                    <a:pt x="408" y="605"/>
                  </a:lnTo>
                  <a:lnTo>
                    <a:pt x="406" y="605"/>
                  </a:lnTo>
                  <a:lnTo>
                    <a:pt x="398" y="605"/>
                  </a:lnTo>
                  <a:lnTo>
                    <a:pt x="396" y="605"/>
                  </a:lnTo>
                  <a:lnTo>
                    <a:pt x="393" y="605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1" y="605"/>
                  </a:lnTo>
                  <a:lnTo>
                    <a:pt x="376" y="605"/>
                  </a:lnTo>
                  <a:lnTo>
                    <a:pt x="374" y="605"/>
                  </a:lnTo>
                  <a:lnTo>
                    <a:pt x="373" y="605"/>
                  </a:lnTo>
                  <a:lnTo>
                    <a:pt x="369" y="605"/>
                  </a:lnTo>
                  <a:lnTo>
                    <a:pt x="368" y="605"/>
                  </a:lnTo>
                  <a:lnTo>
                    <a:pt x="365" y="606"/>
                  </a:lnTo>
                  <a:lnTo>
                    <a:pt x="364" y="606"/>
                  </a:lnTo>
                  <a:lnTo>
                    <a:pt x="363" y="606"/>
                  </a:lnTo>
                  <a:lnTo>
                    <a:pt x="362" y="606"/>
                  </a:lnTo>
                  <a:lnTo>
                    <a:pt x="360" y="606"/>
                  </a:lnTo>
                  <a:lnTo>
                    <a:pt x="358" y="606"/>
                  </a:lnTo>
                  <a:lnTo>
                    <a:pt x="357" y="606"/>
                  </a:lnTo>
                  <a:lnTo>
                    <a:pt x="356" y="606"/>
                  </a:lnTo>
                  <a:lnTo>
                    <a:pt x="354" y="606"/>
                  </a:lnTo>
                  <a:lnTo>
                    <a:pt x="353" y="606"/>
                  </a:lnTo>
                  <a:lnTo>
                    <a:pt x="352" y="606"/>
                  </a:lnTo>
                  <a:lnTo>
                    <a:pt x="351" y="606"/>
                  </a:lnTo>
                  <a:lnTo>
                    <a:pt x="350" y="606"/>
                  </a:lnTo>
                  <a:lnTo>
                    <a:pt x="347" y="606"/>
                  </a:lnTo>
                  <a:lnTo>
                    <a:pt x="346" y="606"/>
                  </a:lnTo>
                  <a:lnTo>
                    <a:pt x="344" y="606"/>
                  </a:lnTo>
                  <a:lnTo>
                    <a:pt x="343" y="606"/>
                  </a:lnTo>
                  <a:lnTo>
                    <a:pt x="343" y="604"/>
                  </a:lnTo>
                  <a:lnTo>
                    <a:pt x="343" y="603"/>
                  </a:lnTo>
                  <a:lnTo>
                    <a:pt x="343" y="598"/>
                  </a:lnTo>
                  <a:lnTo>
                    <a:pt x="343" y="595"/>
                  </a:lnTo>
                  <a:lnTo>
                    <a:pt x="343" y="585"/>
                  </a:lnTo>
                  <a:lnTo>
                    <a:pt x="343" y="582"/>
                  </a:lnTo>
                  <a:lnTo>
                    <a:pt x="342" y="580"/>
                  </a:lnTo>
                  <a:lnTo>
                    <a:pt x="342" y="575"/>
                  </a:lnTo>
                  <a:lnTo>
                    <a:pt x="342" y="573"/>
                  </a:lnTo>
                  <a:lnTo>
                    <a:pt x="342" y="566"/>
                  </a:lnTo>
                  <a:lnTo>
                    <a:pt x="342" y="565"/>
                  </a:lnTo>
                  <a:lnTo>
                    <a:pt x="342" y="561"/>
                  </a:lnTo>
                  <a:lnTo>
                    <a:pt x="342" y="560"/>
                  </a:lnTo>
                  <a:lnTo>
                    <a:pt x="342" y="555"/>
                  </a:lnTo>
                  <a:lnTo>
                    <a:pt x="342" y="554"/>
                  </a:lnTo>
                  <a:lnTo>
                    <a:pt x="342" y="552"/>
                  </a:lnTo>
                  <a:lnTo>
                    <a:pt x="342" y="550"/>
                  </a:lnTo>
                  <a:lnTo>
                    <a:pt x="342" y="544"/>
                  </a:lnTo>
                  <a:lnTo>
                    <a:pt x="342" y="542"/>
                  </a:lnTo>
                  <a:lnTo>
                    <a:pt x="342" y="534"/>
                  </a:lnTo>
                  <a:lnTo>
                    <a:pt x="342" y="533"/>
                  </a:lnTo>
                  <a:lnTo>
                    <a:pt x="342" y="531"/>
                  </a:lnTo>
                  <a:lnTo>
                    <a:pt x="341" y="532"/>
                  </a:lnTo>
                  <a:lnTo>
                    <a:pt x="342" y="533"/>
                  </a:lnTo>
                  <a:lnTo>
                    <a:pt x="342" y="534"/>
                  </a:lnTo>
                  <a:lnTo>
                    <a:pt x="341" y="534"/>
                  </a:lnTo>
                  <a:lnTo>
                    <a:pt x="341" y="533"/>
                  </a:lnTo>
                  <a:lnTo>
                    <a:pt x="340" y="533"/>
                  </a:lnTo>
                  <a:lnTo>
                    <a:pt x="340" y="534"/>
                  </a:lnTo>
                  <a:lnTo>
                    <a:pt x="341" y="535"/>
                  </a:lnTo>
                  <a:lnTo>
                    <a:pt x="341" y="536"/>
                  </a:lnTo>
                  <a:lnTo>
                    <a:pt x="340" y="536"/>
                  </a:lnTo>
                  <a:lnTo>
                    <a:pt x="340" y="537"/>
                  </a:lnTo>
                  <a:lnTo>
                    <a:pt x="339" y="537"/>
                  </a:lnTo>
                  <a:lnTo>
                    <a:pt x="338" y="538"/>
                  </a:lnTo>
                  <a:lnTo>
                    <a:pt x="338" y="539"/>
                  </a:lnTo>
                  <a:lnTo>
                    <a:pt x="337" y="539"/>
                  </a:lnTo>
                  <a:lnTo>
                    <a:pt x="337" y="540"/>
                  </a:lnTo>
                  <a:lnTo>
                    <a:pt x="336" y="541"/>
                  </a:lnTo>
                  <a:lnTo>
                    <a:pt x="335" y="540"/>
                  </a:lnTo>
                  <a:lnTo>
                    <a:pt x="334" y="540"/>
                  </a:lnTo>
                  <a:lnTo>
                    <a:pt x="334" y="541"/>
                  </a:lnTo>
                  <a:lnTo>
                    <a:pt x="334" y="542"/>
                  </a:lnTo>
                  <a:lnTo>
                    <a:pt x="333" y="542"/>
                  </a:lnTo>
                  <a:lnTo>
                    <a:pt x="333" y="543"/>
                  </a:lnTo>
                  <a:lnTo>
                    <a:pt x="333" y="544"/>
                  </a:lnTo>
                  <a:lnTo>
                    <a:pt x="333" y="545"/>
                  </a:lnTo>
                  <a:lnTo>
                    <a:pt x="332" y="545"/>
                  </a:lnTo>
                  <a:lnTo>
                    <a:pt x="331" y="546"/>
                  </a:lnTo>
                  <a:lnTo>
                    <a:pt x="331" y="547"/>
                  </a:lnTo>
                  <a:lnTo>
                    <a:pt x="331" y="548"/>
                  </a:lnTo>
                  <a:lnTo>
                    <a:pt x="330" y="548"/>
                  </a:lnTo>
                  <a:lnTo>
                    <a:pt x="329" y="548"/>
                  </a:lnTo>
                  <a:lnTo>
                    <a:pt x="329" y="547"/>
                  </a:lnTo>
                  <a:lnTo>
                    <a:pt x="328" y="547"/>
                  </a:lnTo>
                  <a:lnTo>
                    <a:pt x="328" y="548"/>
                  </a:lnTo>
                  <a:lnTo>
                    <a:pt x="328" y="549"/>
                  </a:lnTo>
                  <a:lnTo>
                    <a:pt x="327" y="549"/>
                  </a:lnTo>
                  <a:lnTo>
                    <a:pt x="327" y="548"/>
                  </a:lnTo>
                  <a:lnTo>
                    <a:pt x="326" y="549"/>
                  </a:lnTo>
                  <a:lnTo>
                    <a:pt x="325" y="549"/>
                  </a:lnTo>
                  <a:lnTo>
                    <a:pt x="324" y="549"/>
                  </a:lnTo>
                  <a:lnTo>
                    <a:pt x="325" y="548"/>
                  </a:lnTo>
                  <a:lnTo>
                    <a:pt x="326" y="548"/>
                  </a:lnTo>
                  <a:lnTo>
                    <a:pt x="326" y="547"/>
                  </a:lnTo>
                  <a:lnTo>
                    <a:pt x="325" y="547"/>
                  </a:lnTo>
                  <a:lnTo>
                    <a:pt x="325" y="546"/>
                  </a:lnTo>
                  <a:lnTo>
                    <a:pt x="324" y="546"/>
                  </a:lnTo>
                  <a:lnTo>
                    <a:pt x="324" y="547"/>
                  </a:lnTo>
                  <a:lnTo>
                    <a:pt x="323" y="547"/>
                  </a:lnTo>
                  <a:lnTo>
                    <a:pt x="322" y="547"/>
                  </a:lnTo>
                  <a:lnTo>
                    <a:pt x="322" y="548"/>
                  </a:lnTo>
                  <a:lnTo>
                    <a:pt x="323" y="548"/>
                  </a:lnTo>
                  <a:lnTo>
                    <a:pt x="322" y="549"/>
                  </a:lnTo>
                  <a:lnTo>
                    <a:pt x="321" y="549"/>
                  </a:lnTo>
                  <a:lnTo>
                    <a:pt x="320" y="549"/>
                  </a:lnTo>
                  <a:lnTo>
                    <a:pt x="320" y="550"/>
                  </a:lnTo>
                  <a:lnTo>
                    <a:pt x="320" y="550"/>
                  </a:lnTo>
                  <a:lnTo>
                    <a:pt x="319" y="550"/>
                  </a:lnTo>
                  <a:lnTo>
                    <a:pt x="318" y="549"/>
                  </a:lnTo>
                  <a:lnTo>
                    <a:pt x="317" y="549"/>
                  </a:lnTo>
                  <a:lnTo>
                    <a:pt x="316" y="548"/>
                  </a:lnTo>
                  <a:lnTo>
                    <a:pt x="316" y="549"/>
                  </a:lnTo>
                  <a:lnTo>
                    <a:pt x="315" y="549"/>
                  </a:lnTo>
                  <a:lnTo>
                    <a:pt x="315" y="548"/>
                  </a:lnTo>
                  <a:lnTo>
                    <a:pt x="315" y="547"/>
                  </a:lnTo>
                  <a:lnTo>
                    <a:pt x="315" y="546"/>
                  </a:lnTo>
                  <a:lnTo>
                    <a:pt x="316" y="546"/>
                  </a:lnTo>
                  <a:lnTo>
                    <a:pt x="316" y="545"/>
                  </a:lnTo>
                  <a:lnTo>
                    <a:pt x="316" y="544"/>
                  </a:lnTo>
                  <a:lnTo>
                    <a:pt x="315" y="544"/>
                  </a:lnTo>
                  <a:lnTo>
                    <a:pt x="314" y="545"/>
                  </a:lnTo>
                  <a:lnTo>
                    <a:pt x="313" y="546"/>
                  </a:lnTo>
                  <a:lnTo>
                    <a:pt x="312" y="547"/>
                  </a:lnTo>
                  <a:lnTo>
                    <a:pt x="311" y="547"/>
                  </a:lnTo>
                  <a:lnTo>
                    <a:pt x="311" y="548"/>
                  </a:lnTo>
                  <a:lnTo>
                    <a:pt x="310" y="548"/>
                  </a:lnTo>
                  <a:lnTo>
                    <a:pt x="309" y="548"/>
                  </a:lnTo>
                  <a:lnTo>
                    <a:pt x="308" y="548"/>
                  </a:lnTo>
                  <a:lnTo>
                    <a:pt x="307" y="550"/>
                  </a:lnTo>
                  <a:lnTo>
                    <a:pt x="306" y="551"/>
                  </a:lnTo>
                  <a:lnTo>
                    <a:pt x="306" y="550"/>
                  </a:lnTo>
                  <a:lnTo>
                    <a:pt x="306" y="549"/>
                  </a:lnTo>
                  <a:lnTo>
                    <a:pt x="307" y="549"/>
                  </a:lnTo>
                  <a:lnTo>
                    <a:pt x="307" y="548"/>
                  </a:lnTo>
                  <a:lnTo>
                    <a:pt x="306" y="548"/>
                  </a:lnTo>
                  <a:lnTo>
                    <a:pt x="305" y="548"/>
                  </a:lnTo>
                  <a:lnTo>
                    <a:pt x="304" y="548"/>
                  </a:lnTo>
                  <a:lnTo>
                    <a:pt x="303" y="547"/>
                  </a:lnTo>
                  <a:lnTo>
                    <a:pt x="302" y="547"/>
                  </a:lnTo>
                  <a:lnTo>
                    <a:pt x="301" y="547"/>
                  </a:lnTo>
                  <a:lnTo>
                    <a:pt x="300" y="547"/>
                  </a:lnTo>
                  <a:lnTo>
                    <a:pt x="299" y="547"/>
                  </a:lnTo>
                  <a:lnTo>
                    <a:pt x="299" y="546"/>
                  </a:lnTo>
                  <a:lnTo>
                    <a:pt x="300" y="546"/>
                  </a:lnTo>
                  <a:lnTo>
                    <a:pt x="300" y="545"/>
                  </a:lnTo>
                  <a:lnTo>
                    <a:pt x="299" y="545"/>
                  </a:lnTo>
                  <a:lnTo>
                    <a:pt x="299" y="546"/>
                  </a:lnTo>
                  <a:lnTo>
                    <a:pt x="299" y="547"/>
                  </a:lnTo>
                  <a:lnTo>
                    <a:pt x="298" y="547"/>
                  </a:lnTo>
                  <a:lnTo>
                    <a:pt x="297" y="547"/>
                  </a:lnTo>
                  <a:lnTo>
                    <a:pt x="297" y="546"/>
                  </a:lnTo>
                  <a:lnTo>
                    <a:pt x="297" y="547"/>
                  </a:lnTo>
                  <a:lnTo>
                    <a:pt x="296" y="547"/>
                  </a:lnTo>
                  <a:lnTo>
                    <a:pt x="296" y="548"/>
                  </a:lnTo>
                  <a:lnTo>
                    <a:pt x="295" y="548"/>
                  </a:lnTo>
                  <a:lnTo>
                    <a:pt x="295" y="547"/>
                  </a:lnTo>
                  <a:lnTo>
                    <a:pt x="294" y="546"/>
                  </a:lnTo>
                  <a:lnTo>
                    <a:pt x="294" y="547"/>
                  </a:lnTo>
                  <a:lnTo>
                    <a:pt x="294" y="548"/>
                  </a:lnTo>
                  <a:lnTo>
                    <a:pt x="293" y="548"/>
                  </a:lnTo>
                  <a:lnTo>
                    <a:pt x="292" y="548"/>
                  </a:lnTo>
                  <a:lnTo>
                    <a:pt x="291" y="549"/>
                  </a:lnTo>
                  <a:lnTo>
                    <a:pt x="290" y="549"/>
                  </a:lnTo>
                  <a:lnTo>
                    <a:pt x="289" y="549"/>
                  </a:lnTo>
                  <a:lnTo>
                    <a:pt x="289" y="548"/>
                  </a:lnTo>
                  <a:lnTo>
                    <a:pt x="288" y="548"/>
                  </a:lnTo>
                  <a:lnTo>
                    <a:pt x="288" y="547"/>
                  </a:lnTo>
                  <a:lnTo>
                    <a:pt x="287" y="548"/>
                  </a:lnTo>
                  <a:lnTo>
                    <a:pt x="286" y="548"/>
                  </a:lnTo>
                  <a:lnTo>
                    <a:pt x="286" y="547"/>
                  </a:lnTo>
                  <a:lnTo>
                    <a:pt x="285" y="546"/>
                  </a:lnTo>
                  <a:lnTo>
                    <a:pt x="284" y="546"/>
                  </a:lnTo>
                  <a:lnTo>
                    <a:pt x="284" y="545"/>
                  </a:lnTo>
                  <a:lnTo>
                    <a:pt x="284" y="544"/>
                  </a:lnTo>
                  <a:lnTo>
                    <a:pt x="283" y="544"/>
                  </a:lnTo>
                  <a:lnTo>
                    <a:pt x="282" y="544"/>
                  </a:lnTo>
                  <a:lnTo>
                    <a:pt x="282" y="545"/>
                  </a:lnTo>
                  <a:lnTo>
                    <a:pt x="281" y="546"/>
                  </a:lnTo>
                  <a:lnTo>
                    <a:pt x="280" y="546"/>
                  </a:lnTo>
                  <a:lnTo>
                    <a:pt x="280" y="545"/>
                  </a:lnTo>
                  <a:lnTo>
                    <a:pt x="281" y="545"/>
                  </a:lnTo>
                  <a:lnTo>
                    <a:pt x="281" y="544"/>
                  </a:lnTo>
                  <a:lnTo>
                    <a:pt x="280" y="544"/>
                  </a:lnTo>
                  <a:lnTo>
                    <a:pt x="279" y="544"/>
                  </a:lnTo>
                  <a:lnTo>
                    <a:pt x="279" y="545"/>
                  </a:lnTo>
                  <a:lnTo>
                    <a:pt x="278" y="545"/>
                  </a:lnTo>
                  <a:lnTo>
                    <a:pt x="278" y="546"/>
                  </a:lnTo>
                  <a:lnTo>
                    <a:pt x="278" y="547"/>
                  </a:lnTo>
                  <a:lnTo>
                    <a:pt x="278" y="548"/>
                  </a:lnTo>
                  <a:lnTo>
                    <a:pt x="277" y="548"/>
                  </a:lnTo>
                  <a:lnTo>
                    <a:pt x="277" y="547"/>
                  </a:lnTo>
                  <a:lnTo>
                    <a:pt x="276" y="547"/>
                  </a:lnTo>
                  <a:lnTo>
                    <a:pt x="275" y="547"/>
                  </a:lnTo>
                  <a:lnTo>
                    <a:pt x="275" y="546"/>
                  </a:lnTo>
                  <a:lnTo>
                    <a:pt x="274" y="547"/>
                  </a:lnTo>
                  <a:lnTo>
                    <a:pt x="274" y="548"/>
                  </a:lnTo>
                  <a:lnTo>
                    <a:pt x="274" y="549"/>
                  </a:lnTo>
                  <a:lnTo>
                    <a:pt x="274" y="550"/>
                  </a:lnTo>
                  <a:lnTo>
                    <a:pt x="274" y="551"/>
                  </a:lnTo>
                  <a:lnTo>
                    <a:pt x="274" y="552"/>
                  </a:lnTo>
                  <a:lnTo>
                    <a:pt x="273" y="552"/>
                  </a:lnTo>
                  <a:lnTo>
                    <a:pt x="273" y="551"/>
                  </a:lnTo>
                  <a:lnTo>
                    <a:pt x="273" y="550"/>
                  </a:lnTo>
                  <a:lnTo>
                    <a:pt x="272" y="550"/>
                  </a:lnTo>
                  <a:lnTo>
                    <a:pt x="271" y="550"/>
                  </a:lnTo>
                  <a:lnTo>
                    <a:pt x="270" y="550"/>
                  </a:lnTo>
                  <a:lnTo>
                    <a:pt x="270" y="551"/>
                  </a:lnTo>
                  <a:lnTo>
                    <a:pt x="270" y="552"/>
                  </a:lnTo>
                  <a:lnTo>
                    <a:pt x="269" y="553"/>
                  </a:lnTo>
                  <a:lnTo>
                    <a:pt x="268" y="553"/>
                  </a:lnTo>
                  <a:lnTo>
                    <a:pt x="267" y="553"/>
                  </a:lnTo>
                  <a:lnTo>
                    <a:pt x="266" y="552"/>
                  </a:lnTo>
                  <a:lnTo>
                    <a:pt x="265" y="552"/>
                  </a:lnTo>
                  <a:lnTo>
                    <a:pt x="264" y="551"/>
                  </a:lnTo>
                  <a:lnTo>
                    <a:pt x="262" y="551"/>
                  </a:lnTo>
                  <a:lnTo>
                    <a:pt x="261" y="551"/>
                  </a:lnTo>
                  <a:lnTo>
                    <a:pt x="259" y="551"/>
                  </a:lnTo>
                  <a:lnTo>
                    <a:pt x="258" y="551"/>
                  </a:lnTo>
                  <a:lnTo>
                    <a:pt x="257" y="551"/>
                  </a:lnTo>
                  <a:lnTo>
                    <a:pt x="256" y="550"/>
                  </a:lnTo>
                  <a:lnTo>
                    <a:pt x="256" y="549"/>
                  </a:lnTo>
                  <a:lnTo>
                    <a:pt x="256" y="548"/>
                  </a:lnTo>
                  <a:lnTo>
                    <a:pt x="255" y="548"/>
                  </a:lnTo>
                  <a:lnTo>
                    <a:pt x="254" y="547"/>
                  </a:lnTo>
                  <a:lnTo>
                    <a:pt x="253" y="547"/>
                  </a:lnTo>
                  <a:lnTo>
                    <a:pt x="252" y="547"/>
                  </a:lnTo>
                  <a:lnTo>
                    <a:pt x="253" y="546"/>
                  </a:lnTo>
                  <a:lnTo>
                    <a:pt x="253" y="545"/>
                  </a:lnTo>
                  <a:lnTo>
                    <a:pt x="251" y="545"/>
                  </a:lnTo>
                  <a:lnTo>
                    <a:pt x="250" y="545"/>
                  </a:lnTo>
                  <a:lnTo>
                    <a:pt x="249" y="545"/>
                  </a:lnTo>
                  <a:lnTo>
                    <a:pt x="249" y="546"/>
                  </a:lnTo>
                  <a:lnTo>
                    <a:pt x="248" y="546"/>
                  </a:lnTo>
                  <a:lnTo>
                    <a:pt x="247" y="545"/>
                  </a:lnTo>
                  <a:lnTo>
                    <a:pt x="247" y="546"/>
                  </a:lnTo>
                  <a:lnTo>
                    <a:pt x="247" y="546"/>
                  </a:lnTo>
                  <a:lnTo>
                    <a:pt x="247" y="545"/>
                  </a:lnTo>
                  <a:lnTo>
                    <a:pt x="246" y="545"/>
                  </a:lnTo>
                  <a:lnTo>
                    <a:pt x="246" y="544"/>
                  </a:lnTo>
                  <a:lnTo>
                    <a:pt x="245" y="544"/>
                  </a:lnTo>
                  <a:lnTo>
                    <a:pt x="245" y="545"/>
                  </a:lnTo>
                  <a:lnTo>
                    <a:pt x="245" y="544"/>
                  </a:lnTo>
                  <a:lnTo>
                    <a:pt x="244" y="544"/>
                  </a:lnTo>
                  <a:lnTo>
                    <a:pt x="244" y="543"/>
                  </a:lnTo>
                  <a:lnTo>
                    <a:pt x="243" y="543"/>
                  </a:lnTo>
                  <a:lnTo>
                    <a:pt x="242" y="543"/>
                  </a:lnTo>
                  <a:lnTo>
                    <a:pt x="242" y="542"/>
                  </a:lnTo>
                  <a:lnTo>
                    <a:pt x="241" y="542"/>
                  </a:lnTo>
                  <a:lnTo>
                    <a:pt x="240" y="542"/>
                  </a:lnTo>
                  <a:lnTo>
                    <a:pt x="239" y="541"/>
                  </a:lnTo>
                  <a:lnTo>
                    <a:pt x="239" y="540"/>
                  </a:lnTo>
                  <a:lnTo>
                    <a:pt x="238" y="539"/>
                  </a:lnTo>
                  <a:lnTo>
                    <a:pt x="237" y="540"/>
                  </a:lnTo>
                  <a:lnTo>
                    <a:pt x="237" y="539"/>
                  </a:lnTo>
                  <a:lnTo>
                    <a:pt x="236" y="539"/>
                  </a:lnTo>
                  <a:lnTo>
                    <a:pt x="236" y="540"/>
                  </a:lnTo>
                  <a:lnTo>
                    <a:pt x="235" y="540"/>
                  </a:lnTo>
                  <a:lnTo>
                    <a:pt x="234" y="540"/>
                  </a:lnTo>
                  <a:lnTo>
                    <a:pt x="234" y="539"/>
                  </a:lnTo>
                  <a:lnTo>
                    <a:pt x="233" y="539"/>
                  </a:lnTo>
                  <a:lnTo>
                    <a:pt x="233" y="538"/>
                  </a:lnTo>
                  <a:lnTo>
                    <a:pt x="233" y="537"/>
                  </a:lnTo>
                  <a:lnTo>
                    <a:pt x="233" y="536"/>
                  </a:lnTo>
                  <a:lnTo>
                    <a:pt x="233" y="535"/>
                  </a:lnTo>
                  <a:lnTo>
                    <a:pt x="233" y="534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31" y="535"/>
                  </a:lnTo>
                  <a:lnTo>
                    <a:pt x="231" y="536"/>
                  </a:lnTo>
                  <a:lnTo>
                    <a:pt x="230" y="536"/>
                  </a:lnTo>
                  <a:lnTo>
                    <a:pt x="229" y="536"/>
                  </a:lnTo>
                  <a:lnTo>
                    <a:pt x="228" y="536"/>
                  </a:lnTo>
                  <a:lnTo>
                    <a:pt x="227" y="536"/>
                  </a:lnTo>
                  <a:lnTo>
                    <a:pt x="226" y="536"/>
                  </a:lnTo>
                  <a:lnTo>
                    <a:pt x="226" y="535"/>
                  </a:lnTo>
                  <a:lnTo>
                    <a:pt x="226" y="534"/>
                  </a:lnTo>
                  <a:lnTo>
                    <a:pt x="225" y="533"/>
                  </a:lnTo>
                  <a:lnTo>
                    <a:pt x="224" y="533"/>
                  </a:lnTo>
                  <a:lnTo>
                    <a:pt x="223" y="533"/>
                  </a:lnTo>
                  <a:lnTo>
                    <a:pt x="223" y="532"/>
                  </a:lnTo>
                  <a:lnTo>
                    <a:pt x="224" y="531"/>
                  </a:lnTo>
                  <a:lnTo>
                    <a:pt x="224" y="530"/>
                  </a:lnTo>
                  <a:lnTo>
                    <a:pt x="223" y="530"/>
                  </a:lnTo>
                  <a:lnTo>
                    <a:pt x="222" y="531"/>
                  </a:lnTo>
                  <a:lnTo>
                    <a:pt x="221" y="531"/>
                  </a:lnTo>
                  <a:lnTo>
                    <a:pt x="221" y="532"/>
                  </a:lnTo>
                  <a:lnTo>
                    <a:pt x="221" y="533"/>
                  </a:lnTo>
                  <a:lnTo>
                    <a:pt x="221" y="534"/>
                  </a:lnTo>
                  <a:lnTo>
                    <a:pt x="222" y="534"/>
                  </a:lnTo>
                  <a:lnTo>
                    <a:pt x="223" y="534"/>
                  </a:lnTo>
                  <a:lnTo>
                    <a:pt x="223" y="535"/>
                  </a:lnTo>
                  <a:lnTo>
                    <a:pt x="222" y="535"/>
                  </a:lnTo>
                  <a:lnTo>
                    <a:pt x="222" y="536"/>
                  </a:lnTo>
                  <a:lnTo>
                    <a:pt x="221" y="536"/>
                  </a:lnTo>
                  <a:lnTo>
                    <a:pt x="220" y="535"/>
                  </a:lnTo>
                  <a:lnTo>
                    <a:pt x="220" y="534"/>
                  </a:lnTo>
                  <a:lnTo>
                    <a:pt x="219" y="534"/>
                  </a:lnTo>
                  <a:lnTo>
                    <a:pt x="218" y="534"/>
                  </a:lnTo>
                  <a:lnTo>
                    <a:pt x="216" y="534"/>
                  </a:lnTo>
                  <a:lnTo>
                    <a:pt x="215" y="535"/>
                  </a:lnTo>
                  <a:lnTo>
                    <a:pt x="214" y="535"/>
                  </a:lnTo>
                  <a:lnTo>
                    <a:pt x="213" y="535"/>
                  </a:lnTo>
                  <a:lnTo>
                    <a:pt x="212" y="535"/>
                  </a:lnTo>
                  <a:lnTo>
                    <a:pt x="211" y="534"/>
                  </a:lnTo>
                  <a:lnTo>
                    <a:pt x="210" y="534"/>
                  </a:lnTo>
                  <a:lnTo>
                    <a:pt x="210" y="533"/>
                  </a:lnTo>
                  <a:lnTo>
                    <a:pt x="209" y="533"/>
                  </a:lnTo>
                  <a:lnTo>
                    <a:pt x="209" y="532"/>
                  </a:lnTo>
                  <a:lnTo>
                    <a:pt x="208" y="531"/>
                  </a:lnTo>
                  <a:lnTo>
                    <a:pt x="209" y="531"/>
                  </a:lnTo>
                  <a:lnTo>
                    <a:pt x="209" y="532"/>
                  </a:lnTo>
                  <a:lnTo>
                    <a:pt x="210" y="532"/>
                  </a:lnTo>
                  <a:lnTo>
                    <a:pt x="211" y="532"/>
                  </a:lnTo>
                  <a:lnTo>
                    <a:pt x="211" y="533"/>
                  </a:lnTo>
                  <a:lnTo>
                    <a:pt x="212" y="532"/>
                  </a:lnTo>
                  <a:lnTo>
                    <a:pt x="211" y="532"/>
                  </a:lnTo>
                  <a:lnTo>
                    <a:pt x="211" y="531"/>
                  </a:lnTo>
                  <a:lnTo>
                    <a:pt x="212" y="530"/>
                  </a:lnTo>
                  <a:lnTo>
                    <a:pt x="212" y="529"/>
                  </a:lnTo>
                  <a:lnTo>
                    <a:pt x="211" y="529"/>
                  </a:lnTo>
                  <a:lnTo>
                    <a:pt x="211" y="528"/>
                  </a:lnTo>
                  <a:lnTo>
                    <a:pt x="210" y="527"/>
                  </a:lnTo>
                  <a:lnTo>
                    <a:pt x="209" y="527"/>
                  </a:lnTo>
                  <a:lnTo>
                    <a:pt x="208" y="527"/>
                  </a:lnTo>
                  <a:lnTo>
                    <a:pt x="207" y="528"/>
                  </a:lnTo>
                  <a:lnTo>
                    <a:pt x="205" y="528"/>
                  </a:lnTo>
                  <a:lnTo>
                    <a:pt x="204" y="528"/>
                  </a:lnTo>
                  <a:lnTo>
                    <a:pt x="203" y="528"/>
                  </a:lnTo>
                  <a:lnTo>
                    <a:pt x="202" y="527"/>
                  </a:lnTo>
                  <a:lnTo>
                    <a:pt x="203" y="526"/>
                  </a:lnTo>
                  <a:lnTo>
                    <a:pt x="203" y="525"/>
                  </a:lnTo>
                  <a:lnTo>
                    <a:pt x="203" y="524"/>
                  </a:lnTo>
                  <a:lnTo>
                    <a:pt x="202" y="524"/>
                  </a:lnTo>
                  <a:lnTo>
                    <a:pt x="201" y="524"/>
                  </a:lnTo>
                  <a:lnTo>
                    <a:pt x="200" y="523"/>
                  </a:lnTo>
                  <a:lnTo>
                    <a:pt x="199" y="523"/>
                  </a:lnTo>
                  <a:lnTo>
                    <a:pt x="199" y="522"/>
                  </a:lnTo>
                  <a:lnTo>
                    <a:pt x="199" y="521"/>
                  </a:lnTo>
                  <a:lnTo>
                    <a:pt x="198" y="521"/>
                  </a:lnTo>
                  <a:lnTo>
                    <a:pt x="196" y="520"/>
                  </a:lnTo>
                  <a:lnTo>
                    <a:pt x="195" y="520"/>
                  </a:lnTo>
                  <a:lnTo>
                    <a:pt x="195" y="519"/>
                  </a:lnTo>
                  <a:lnTo>
                    <a:pt x="194" y="519"/>
                  </a:lnTo>
                  <a:lnTo>
                    <a:pt x="194" y="518"/>
                  </a:lnTo>
                  <a:lnTo>
                    <a:pt x="193" y="517"/>
                  </a:lnTo>
                  <a:lnTo>
                    <a:pt x="192" y="516"/>
                  </a:lnTo>
                  <a:lnTo>
                    <a:pt x="191" y="516"/>
                  </a:lnTo>
                  <a:lnTo>
                    <a:pt x="191" y="515"/>
                  </a:lnTo>
                  <a:lnTo>
                    <a:pt x="190" y="515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8" y="514"/>
                  </a:lnTo>
                  <a:lnTo>
                    <a:pt x="187" y="515"/>
                  </a:lnTo>
                  <a:lnTo>
                    <a:pt x="185" y="515"/>
                  </a:lnTo>
                  <a:lnTo>
                    <a:pt x="184" y="515"/>
                  </a:lnTo>
                  <a:lnTo>
                    <a:pt x="183" y="515"/>
                  </a:lnTo>
                  <a:lnTo>
                    <a:pt x="182" y="515"/>
                  </a:lnTo>
                  <a:lnTo>
                    <a:pt x="181" y="515"/>
                  </a:lnTo>
                  <a:lnTo>
                    <a:pt x="180" y="515"/>
                  </a:lnTo>
                  <a:lnTo>
                    <a:pt x="179" y="515"/>
                  </a:lnTo>
                  <a:lnTo>
                    <a:pt x="178" y="515"/>
                  </a:lnTo>
                  <a:lnTo>
                    <a:pt x="178" y="516"/>
                  </a:lnTo>
                  <a:lnTo>
                    <a:pt x="178" y="517"/>
                  </a:lnTo>
                  <a:lnTo>
                    <a:pt x="177" y="517"/>
                  </a:lnTo>
                  <a:lnTo>
                    <a:pt x="176" y="517"/>
                  </a:lnTo>
                  <a:lnTo>
                    <a:pt x="175" y="517"/>
                  </a:lnTo>
                  <a:lnTo>
                    <a:pt x="173" y="517"/>
                  </a:lnTo>
                  <a:lnTo>
                    <a:pt x="171" y="517"/>
                  </a:lnTo>
                  <a:lnTo>
                    <a:pt x="164" y="517"/>
                  </a:lnTo>
                  <a:lnTo>
                    <a:pt x="163" y="517"/>
                  </a:lnTo>
                  <a:lnTo>
                    <a:pt x="160" y="517"/>
                  </a:lnTo>
                  <a:lnTo>
                    <a:pt x="155" y="517"/>
                  </a:lnTo>
                  <a:lnTo>
                    <a:pt x="152" y="517"/>
                  </a:lnTo>
                  <a:lnTo>
                    <a:pt x="149" y="517"/>
                  </a:lnTo>
                  <a:lnTo>
                    <a:pt x="148" y="517"/>
                  </a:lnTo>
                  <a:lnTo>
                    <a:pt x="143" y="517"/>
                  </a:lnTo>
                  <a:lnTo>
                    <a:pt x="139" y="517"/>
                  </a:lnTo>
                  <a:lnTo>
                    <a:pt x="135" y="517"/>
                  </a:lnTo>
                  <a:lnTo>
                    <a:pt x="134" y="517"/>
                  </a:lnTo>
                  <a:lnTo>
                    <a:pt x="133" y="517"/>
                  </a:lnTo>
                  <a:lnTo>
                    <a:pt x="129" y="517"/>
                  </a:lnTo>
                  <a:lnTo>
                    <a:pt x="119" y="517"/>
                  </a:lnTo>
                  <a:lnTo>
                    <a:pt x="116" y="517"/>
                  </a:lnTo>
                  <a:lnTo>
                    <a:pt x="115" y="517"/>
                  </a:lnTo>
                  <a:lnTo>
                    <a:pt x="112" y="517"/>
                  </a:lnTo>
                  <a:lnTo>
                    <a:pt x="111" y="517"/>
                  </a:lnTo>
                  <a:lnTo>
                    <a:pt x="108" y="517"/>
                  </a:lnTo>
                  <a:lnTo>
                    <a:pt x="107" y="517"/>
                  </a:lnTo>
                  <a:lnTo>
                    <a:pt x="104" y="517"/>
                  </a:lnTo>
                  <a:lnTo>
                    <a:pt x="102" y="517"/>
                  </a:lnTo>
                  <a:lnTo>
                    <a:pt x="101" y="517"/>
                  </a:lnTo>
                  <a:lnTo>
                    <a:pt x="100" y="517"/>
                  </a:lnTo>
                  <a:lnTo>
                    <a:pt x="94" y="517"/>
                  </a:lnTo>
                  <a:lnTo>
                    <a:pt x="93" y="517"/>
                  </a:lnTo>
                  <a:lnTo>
                    <a:pt x="90" y="517"/>
                  </a:lnTo>
                  <a:lnTo>
                    <a:pt x="84" y="517"/>
                  </a:lnTo>
                  <a:lnTo>
                    <a:pt x="83" y="517"/>
                  </a:lnTo>
                  <a:lnTo>
                    <a:pt x="78" y="517"/>
                  </a:lnTo>
                  <a:lnTo>
                    <a:pt x="74" y="517"/>
                  </a:lnTo>
                  <a:lnTo>
                    <a:pt x="72" y="517"/>
                  </a:lnTo>
                  <a:lnTo>
                    <a:pt x="71" y="517"/>
                  </a:lnTo>
                  <a:lnTo>
                    <a:pt x="69" y="517"/>
                  </a:lnTo>
                  <a:lnTo>
                    <a:pt x="65" y="517"/>
                  </a:lnTo>
                  <a:lnTo>
                    <a:pt x="61" y="517"/>
                  </a:lnTo>
                  <a:lnTo>
                    <a:pt x="58" y="517"/>
                  </a:lnTo>
                  <a:lnTo>
                    <a:pt x="56" y="517"/>
                  </a:lnTo>
                  <a:lnTo>
                    <a:pt x="54" y="517"/>
                  </a:lnTo>
                  <a:lnTo>
                    <a:pt x="52" y="517"/>
                  </a:lnTo>
                  <a:lnTo>
                    <a:pt x="50" y="517"/>
                  </a:lnTo>
                  <a:lnTo>
                    <a:pt x="49" y="517"/>
                  </a:lnTo>
                  <a:lnTo>
                    <a:pt x="47" y="517"/>
                  </a:lnTo>
                  <a:lnTo>
                    <a:pt x="43" y="517"/>
                  </a:lnTo>
                  <a:lnTo>
                    <a:pt x="41" y="517"/>
                  </a:lnTo>
                  <a:lnTo>
                    <a:pt x="36" y="516"/>
                  </a:lnTo>
                  <a:lnTo>
                    <a:pt x="35" y="516"/>
                  </a:lnTo>
                  <a:lnTo>
                    <a:pt x="34" y="517"/>
                  </a:lnTo>
                  <a:lnTo>
                    <a:pt x="30" y="516"/>
                  </a:lnTo>
                  <a:lnTo>
                    <a:pt x="28" y="516"/>
                  </a:lnTo>
                  <a:lnTo>
                    <a:pt x="29" y="516"/>
                  </a:lnTo>
                  <a:lnTo>
                    <a:pt x="31" y="514"/>
                  </a:lnTo>
                  <a:lnTo>
                    <a:pt x="26" y="514"/>
                  </a:lnTo>
                  <a:lnTo>
                    <a:pt x="26" y="514"/>
                  </a:lnTo>
                  <a:lnTo>
                    <a:pt x="24" y="514"/>
                  </a:lnTo>
                  <a:lnTo>
                    <a:pt x="23" y="514"/>
                  </a:lnTo>
                  <a:lnTo>
                    <a:pt x="22" y="514"/>
                  </a:lnTo>
                  <a:lnTo>
                    <a:pt x="17" y="514"/>
                  </a:lnTo>
                  <a:lnTo>
                    <a:pt x="12" y="513"/>
                  </a:lnTo>
                  <a:lnTo>
                    <a:pt x="11" y="513"/>
                  </a:lnTo>
                  <a:lnTo>
                    <a:pt x="7" y="513"/>
                  </a:lnTo>
                  <a:lnTo>
                    <a:pt x="5" y="513"/>
                  </a:lnTo>
                  <a:lnTo>
                    <a:pt x="1" y="513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0" y="508"/>
                  </a:lnTo>
                  <a:lnTo>
                    <a:pt x="0" y="506"/>
                  </a:lnTo>
                  <a:lnTo>
                    <a:pt x="0" y="503"/>
                  </a:lnTo>
                  <a:lnTo>
                    <a:pt x="0" y="501"/>
                  </a:lnTo>
                  <a:lnTo>
                    <a:pt x="0" y="496"/>
                  </a:lnTo>
                  <a:lnTo>
                    <a:pt x="0" y="495"/>
                  </a:lnTo>
                  <a:lnTo>
                    <a:pt x="0" y="494"/>
                  </a:lnTo>
                  <a:lnTo>
                    <a:pt x="0" y="491"/>
                  </a:lnTo>
                  <a:lnTo>
                    <a:pt x="0" y="490"/>
                  </a:lnTo>
                  <a:lnTo>
                    <a:pt x="0" y="489"/>
                  </a:lnTo>
                  <a:lnTo>
                    <a:pt x="0" y="484"/>
                  </a:lnTo>
                  <a:lnTo>
                    <a:pt x="0" y="483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7"/>
                  </a:lnTo>
                  <a:lnTo>
                    <a:pt x="0" y="473"/>
                  </a:lnTo>
                  <a:lnTo>
                    <a:pt x="0" y="471"/>
                  </a:lnTo>
                  <a:lnTo>
                    <a:pt x="0" y="469"/>
                  </a:lnTo>
                  <a:lnTo>
                    <a:pt x="0" y="468"/>
                  </a:lnTo>
                  <a:lnTo>
                    <a:pt x="0" y="467"/>
                  </a:lnTo>
                  <a:lnTo>
                    <a:pt x="0" y="466"/>
                  </a:lnTo>
                  <a:lnTo>
                    <a:pt x="0" y="463"/>
                  </a:lnTo>
                  <a:lnTo>
                    <a:pt x="0" y="462"/>
                  </a:lnTo>
                  <a:lnTo>
                    <a:pt x="0" y="460"/>
                  </a:lnTo>
                  <a:lnTo>
                    <a:pt x="0" y="459"/>
                  </a:lnTo>
                  <a:lnTo>
                    <a:pt x="0" y="458"/>
                  </a:lnTo>
                  <a:lnTo>
                    <a:pt x="0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1" y="447"/>
                  </a:lnTo>
                  <a:lnTo>
                    <a:pt x="1" y="444"/>
                  </a:lnTo>
                  <a:lnTo>
                    <a:pt x="1" y="438"/>
                  </a:lnTo>
                  <a:lnTo>
                    <a:pt x="1" y="437"/>
                  </a:lnTo>
                  <a:lnTo>
                    <a:pt x="1" y="431"/>
                  </a:lnTo>
                  <a:lnTo>
                    <a:pt x="1" y="428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1" y="424"/>
                  </a:lnTo>
                  <a:lnTo>
                    <a:pt x="1" y="420"/>
                  </a:lnTo>
                  <a:lnTo>
                    <a:pt x="1" y="397"/>
                  </a:lnTo>
                  <a:lnTo>
                    <a:pt x="1" y="396"/>
                  </a:lnTo>
                  <a:lnTo>
                    <a:pt x="1" y="388"/>
                  </a:lnTo>
                  <a:lnTo>
                    <a:pt x="1" y="385"/>
                  </a:lnTo>
                  <a:lnTo>
                    <a:pt x="1" y="384"/>
                  </a:lnTo>
                  <a:lnTo>
                    <a:pt x="1" y="383"/>
                  </a:lnTo>
                  <a:lnTo>
                    <a:pt x="1" y="381"/>
                  </a:lnTo>
                  <a:lnTo>
                    <a:pt x="1" y="380"/>
                  </a:lnTo>
                  <a:lnTo>
                    <a:pt x="1" y="378"/>
                  </a:lnTo>
                  <a:lnTo>
                    <a:pt x="1" y="377"/>
                  </a:lnTo>
                  <a:lnTo>
                    <a:pt x="2" y="377"/>
                  </a:lnTo>
                  <a:lnTo>
                    <a:pt x="10" y="377"/>
                  </a:lnTo>
                  <a:lnTo>
                    <a:pt x="13" y="377"/>
                  </a:lnTo>
                  <a:lnTo>
                    <a:pt x="14" y="377"/>
                  </a:lnTo>
                  <a:lnTo>
                    <a:pt x="16" y="377"/>
                  </a:lnTo>
                  <a:lnTo>
                    <a:pt x="20" y="377"/>
                  </a:lnTo>
                  <a:lnTo>
                    <a:pt x="22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6" y="377"/>
                  </a:lnTo>
                  <a:lnTo>
                    <a:pt x="26" y="376"/>
                  </a:lnTo>
                  <a:lnTo>
                    <a:pt x="26" y="373"/>
                  </a:lnTo>
                  <a:lnTo>
                    <a:pt x="28" y="373"/>
                  </a:lnTo>
                  <a:lnTo>
                    <a:pt x="30" y="373"/>
                  </a:lnTo>
                  <a:lnTo>
                    <a:pt x="30" y="374"/>
                  </a:lnTo>
                  <a:lnTo>
                    <a:pt x="30" y="377"/>
                  </a:lnTo>
                  <a:lnTo>
                    <a:pt x="37" y="377"/>
                  </a:lnTo>
                  <a:lnTo>
                    <a:pt x="41" y="377"/>
                  </a:lnTo>
                  <a:lnTo>
                    <a:pt x="42" y="377"/>
                  </a:lnTo>
                  <a:lnTo>
                    <a:pt x="45" y="377"/>
                  </a:lnTo>
                  <a:lnTo>
                    <a:pt x="46" y="377"/>
                  </a:lnTo>
                  <a:lnTo>
                    <a:pt x="48" y="377"/>
                  </a:lnTo>
                  <a:lnTo>
                    <a:pt x="49" y="377"/>
                  </a:lnTo>
                  <a:lnTo>
                    <a:pt x="53" y="377"/>
                  </a:lnTo>
                  <a:lnTo>
                    <a:pt x="56" y="377"/>
                  </a:lnTo>
                  <a:lnTo>
                    <a:pt x="60" y="377"/>
                  </a:lnTo>
                  <a:lnTo>
                    <a:pt x="63" y="377"/>
                  </a:lnTo>
                  <a:lnTo>
                    <a:pt x="68" y="377"/>
                  </a:lnTo>
                  <a:lnTo>
                    <a:pt x="69" y="377"/>
                  </a:lnTo>
                  <a:lnTo>
                    <a:pt x="72" y="377"/>
                  </a:lnTo>
                  <a:lnTo>
                    <a:pt x="74" y="377"/>
                  </a:lnTo>
                  <a:lnTo>
                    <a:pt x="76" y="377"/>
                  </a:lnTo>
                  <a:lnTo>
                    <a:pt x="77" y="377"/>
                  </a:lnTo>
                  <a:lnTo>
                    <a:pt x="77" y="376"/>
                  </a:lnTo>
                  <a:lnTo>
                    <a:pt x="77" y="373"/>
                  </a:lnTo>
                  <a:lnTo>
                    <a:pt x="82" y="373"/>
                  </a:lnTo>
                  <a:lnTo>
                    <a:pt x="85" y="373"/>
                  </a:lnTo>
                  <a:lnTo>
                    <a:pt x="86" y="373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7" y="369"/>
                  </a:lnTo>
                  <a:lnTo>
                    <a:pt x="97" y="369"/>
                  </a:lnTo>
                  <a:lnTo>
                    <a:pt x="100" y="369"/>
                  </a:lnTo>
                  <a:lnTo>
                    <a:pt x="103" y="369"/>
                  </a:lnTo>
                  <a:lnTo>
                    <a:pt x="105" y="369"/>
                  </a:lnTo>
                  <a:lnTo>
                    <a:pt x="106" y="369"/>
                  </a:lnTo>
                  <a:lnTo>
                    <a:pt x="107" y="369"/>
                  </a:lnTo>
                  <a:lnTo>
                    <a:pt x="107" y="370"/>
                  </a:lnTo>
                  <a:lnTo>
                    <a:pt x="108" y="370"/>
                  </a:lnTo>
                  <a:lnTo>
                    <a:pt x="108" y="369"/>
                  </a:lnTo>
                  <a:lnTo>
                    <a:pt x="109" y="369"/>
                  </a:lnTo>
                  <a:lnTo>
                    <a:pt x="110" y="369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71"/>
                  </a:lnTo>
                  <a:lnTo>
                    <a:pt x="108" y="371"/>
                  </a:lnTo>
                  <a:lnTo>
                    <a:pt x="108" y="372"/>
                  </a:lnTo>
                  <a:lnTo>
                    <a:pt x="109" y="372"/>
                  </a:lnTo>
                  <a:lnTo>
                    <a:pt x="109" y="373"/>
                  </a:lnTo>
                  <a:lnTo>
                    <a:pt x="110" y="374"/>
                  </a:lnTo>
                  <a:lnTo>
                    <a:pt x="110" y="375"/>
                  </a:lnTo>
                  <a:lnTo>
                    <a:pt x="111" y="376"/>
                  </a:lnTo>
                  <a:lnTo>
                    <a:pt x="112" y="376"/>
                  </a:lnTo>
                  <a:lnTo>
                    <a:pt x="112" y="377"/>
                  </a:lnTo>
                  <a:lnTo>
                    <a:pt x="112" y="378"/>
                  </a:lnTo>
                  <a:lnTo>
                    <a:pt x="113" y="379"/>
                  </a:lnTo>
                  <a:lnTo>
                    <a:pt x="114" y="379"/>
                  </a:lnTo>
                  <a:lnTo>
                    <a:pt x="114" y="380"/>
                  </a:lnTo>
                  <a:lnTo>
                    <a:pt x="113" y="380"/>
                  </a:lnTo>
                  <a:lnTo>
                    <a:pt x="113" y="381"/>
                  </a:lnTo>
                  <a:lnTo>
                    <a:pt x="113" y="382"/>
                  </a:lnTo>
                  <a:lnTo>
                    <a:pt x="112" y="382"/>
                  </a:lnTo>
                  <a:lnTo>
                    <a:pt x="111" y="382"/>
                  </a:lnTo>
                  <a:lnTo>
                    <a:pt x="111" y="381"/>
                  </a:lnTo>
                  <a:lnTo>
                    <a:pt x="111" y="382"/>
                  </a:lnTo>
                  <a:lnTo>
                    <a:pt x="110" y="382"/>
                  </a:lnTo>
                  <a:lnTo>
                    <a:pt x="110" y="383"/>
                  </a:lnTo>
                  <a:lnTo>
                    <a:pt x="111" y="383"/>
                  </a:lnTo>
                  <a:lnTo>
                    <a:pt x="112" y="383"/>
                  </a:lnTo>
                  <a:lnTo>
                    <a:pt x="115" y="384"/>
                  </a:lnTo>
                  <a:lnTo>
                    <a:pt x="115" y="385"/>
                  </a:lnTo>
                  <a:lnTo>
                    <a:pt x="116" y="384"/>
                  </a:lnTo>
                  <a:lnTo>
                    <a:pt x="116" y="383"/>
                  </a:lnTo>
                  <a:lnTo>
                    <a:pt x="117" y="383"/>
                  </a:lnTo>
                  <a:lnTo>
                    <a:pt x="117" y="382"/>
                  </a:lnTo>
                  <a:lnTo>
                    <a:pt x="118" y="382"/>
                  </a:lnTo>
                  <a:lnTo>
                    <a:pt x="119" y="382"/>
                  </a:lnTo>
                  <a:lnTo>
                    <a:pt x="120" y="383"/>
                  </a:lnTo>
                  <a:lnTo>
                    <a:pt x="124" y="379"/>
                  </a:lnTo>
                  <a:lnTo>
                    <a:pt x="125" y="378"/>
                  </a:lnTo>
                  <a:lnTo>
                    <a:pt x="126" y="377"/>
                  </a:lnTo>
                  <a:lnTo>
                    <a:pt x="128" y="375"/>
                  </a:lnTo>
                  <a:lnTo>
                    <a:pt x="130" y="374"/>
                  </a:lnTo>
                  <a:lnTo>
                    <a:pt x="132" y="373"/>
                  </a:lnTo>
                  <a:lnTo>
                    <a:pt x="133" y="372"/>
                  </a:lnTo>
                  <a:lnTo>
                    <a:pt x="132" y="371"/>
                  </a:lnTo>
                  <a:lnTo>
                    <a:pt x="135" y="369"/>
                  </a:lnTo>
                  <a:lnTo>
                    <a:pt x="135" y="368"/>
                  </a:lnTo>
                  <a:lnTo>
                    <a:pt x="132" y="366"/>
                  </a:lnTo>
                  <a:lnTo>
                    <a:pt x="132" y="365"/>
                  </a:lnTo>
                  <a:lnTo>
                    <a:pt x="131" y="365"/>
                  </a:lnTo>
                  <a:lnTo>
                    <a:pt x="129" y="364"/>
                  </a:lnTo>
                  <a:lnTo>
                    <a:pt x="129" y="363"/>
                  </a:lnTo>
                  <a:lnTo>
                    <a:pt x="126" y="361"/>
                  </a:lnTo>
                  <a:lnTo>
                    <a:pt x="126" y="360"/>
                  </a:lnTo>
                  <a:lnTo>
                    <a:pt x="128" y="358"/>
                  </a:lnTo>
                  <a:lnTo>
                    <a:pt x="129" y="357"/>
                  </a:lnTo>
                  <a:lnTo>
                    <a:pt x="131" y="355"/>
                  </a:lnTo>
                  <a:lnTo>
                    <a:pt x="138" y="348"/>
                  </a:lnTo>
                  <a:lnTo>
                    <a:pt x="139" y="347"/>
                  </a:lnTo>
                  <a:lnTo>
                    <a:pt x="140" y="346"/>
                  </a:lnTo>
                  <a:lnTo>
                    <a:pt x="141" y="346"/>
                  </a:lnTo>
                  <a:lnTo>
                    <a:pt x="135" y="340"/>
                  </a:lnTo>
                  <a:lnTo>
                    <a:pt x="134" y="340"/>
                  </a:lnTo>
                  <a:lnTo>
                    <a:pt x="131" y="337"/>
                  </a:lnTo>
                  <a:lnTo>
                    <a:pt x="130" y="336"/>
                  </a:lnTo>
                  <a:lnTo>
                    <a:pt x="130" y="335"/>
                  </a:lnTo>
                  <a:lnTo>
                    <a:pt x="128" y="334"/>
                  </a:lnTo>
                  <a:lnTo>
                    <a:pt x="127" y="333"/>
                  </a:lnTo>
                  <a:lnTo>
                    <a:pt x="123" y="328"/>
                  </a:lnTo>
                  <a:lnTo>
                    <a:pt x="122" y="327"/>
                  </a:lnTo>
                  <a:lnTo>
                    <a:pt x="121" y="327"/>
                  </a:lnTo>
                  <a:lnTo>
                    <a:pt x="119" y="324"/>
                  </a:lnTo>
                  <a:lnTo>
                    <a:pt x="115" y="320"/>
                  </a:lnTo>
                  <a:lnTo>
                    <a:pt x="114" y="319"/>
                  </a:lnTo>
                  <a:lnTo>
                    <a:pt x="110" y="315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4" y="309"/>
                  </a:lnTo>
                  <a:lnTo>
                    <a:pt x="104" y="308"/>
                  </a:lnTo>
                  <a:lnTo>
                    <a:pt x="107" y="305"/>
                  </a:lnTo>
                  <a:lnTo>
                    <a:pt x="110" y="303"/>
                  </a:lnTo>
                  <a:lnTo>
                    <a:pt x="115" y="298"/>
                  </a:lnTo>
                  <a:lnTo>
                    <a:pt x="116" y="297"/>
                  </a:lnTo>
                  <a:lnTo>
                    <a:pt x="114" y="296"/>
                  </a:lnTo>
                  <a:lnTo>
                    <a:pt x="114" y="295"/>
                  </a:lnTo>
                  <a:lnTo>
                    <a:pt x="109" y="292"/>
                  </a:lnTo>
                  <a:lnTo>
                    <a:pt x="109" y="291"/>
                  </a:lnTo>
                  <a:lnTo>
                    <a:pt x="108" y="290"/>
                  </a:lnTo>
                  <a:lnTo>
                    <a:pt x="107" y="289"/>
                  </a:lnTo>
                  <a:lnTo>
                    <a:pt x="106" y="289"/>
                  </a:lnTo>
                  <a:lnTo>
                    <a:pt x="105" y="288"/>
                  </a:lnTo>
                  <a:lnTo>
                    <a:pt x="104" y="287"/>
                  </a:lnTo>
                  <a:lnTo>
                    <a:pt x="103" y="286"/>
                  </a:lnTo>
                  <a:lnTo>
                    <a:pt x="102" y="285"/>
                  </a:lnTo>
                  <a:lnTo>
                    <a:pt x="100" y="283"/>
                  </a:lnTo>
                  <a:lnTo>
                    <a:pt x="99" y="282"/>
                  </a:lnTo>
                  <a:lnTo>
                    <a:pt x="99" y="281"/>
                  </a:lnTo>
                  <a:lnTo>
                    <a:pt x="98" y="280"/>
                  </a:lnTo>
                  <a:lnTo>
                    <a:pt x="94" y="277"/>
                  </a:lnTo>
                  <a:lnTo>
                    <a:pt x="94" y="276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2" y="274"/>
                  </a:lnTo>
                  <a:lnTo>
                    <a:pt x="89" y="271"/>
                  </a:lnTo>
                  <a:lnTo>
                    <a:pt x="88" y="270"/>
                  </a:lnTo>
                  <a:lnTo>
                    <a:pt x="87" y="269"/>
                  </a:lnTo>
                  <a:lnTo>
                    <a:pt x="86" y="268"/>
                  </a:lnTo>
                  <a:lnTo>
                    <a:pt x="84" y="266"/>
                  </a:lnTo>
                  <a:lnTo>
                    <a:pt x="82" y="264"/>
                  </a:lnTo>
                  <a:lnTo>
                    <a:pt x="79" y="261"/>
                  </a:lnTo>
                  <a:lnTo>
                    <a:pt x="77" y="259"/>
                  </a:lnTo>
                  <a:lnTo>
                    <a:pt x="76" y="258"/>
                  </a:lnTo>
                  <a:lnTo>
                    <a:pt x="72" y="254"/>
                  </a:lnTo>
                  <a:lnTo>
                    <a:pt x="71" y="253"/>
                  </a:lnTo>
                  <a:lnTo>
                    <a:pt x="69" y="251"/>
                  </a:lnTo>
                  <a:lnTo>
                    <a:pt x="68" y="250"/>
                  </a:lnTo>
                  <a:lnTo>
                    <a:pt x="64" y="246"/>
                  </a:lnTo>
                  <a:lnTo>
                    <a:pt x="63" y="245"/>
                  </a:lnTo>
                  <a:lnTo>
                    <a:pt x="62" y="244"/>
                  </a:lnTo>
                  <a:lnTo>
                    <a:pt x="61" y="243"/>
                  </a:lnTo>
                  <a:lnTo>
                    <a:pt x="60" y="242"/>
                  </a:lnTo>
                  <a:lnTo>
                    <a:pt x="58" y="239"/>
                  </a:lnTo>
                  <a:lnTo>
                    <a:pt x="53" y="235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1" y="229"/>
                  </a:lnTo>
                  <a:lnTo>
                    <a:pt x="52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5" y="229"/>
                  </a:lnTo>
                  <a:lnTo>
                    <a:pt x="55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6" y="226"/>
                  </a:lnTo>
                  <a:lnTo>
                    <a:pt x="56" y="225"/>
                  </a:lnTo>
                  <a:lnTo>
                    <a:pt x="56" y="224"/>
                  </a:lnTo>
                  <a:lnTo>
                    <a:pt x="56" y="222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4" y="221"/>
                  </a:lnTo>
                  <a:lnTo>
                    <a:pt x="55" y="221"/>
                  </a:lnTo>
                  <a:lnTo>
                    <a:pt x="55" y="220"/>
                  </a:lnTo>
                  <a:lnTo>
                    <a:pt x="56" y="220"/>
                  </a:lnTo>
                  <a:lnTo>
                    <a:pt x="56" y="219"/>
                  </a:lnTo>
                  <a:lnTo>
                    <a:pt x="55" y="219"/>
                  </a:lnTo>
                  <a:lnTo>
                    <a:pt x="54" y="219"/>
                  </a:lnTo>
                  <a:lnTo>
                    <a:pt x="53" y="219"/>
                  </a:lnTo>
                  <a:lnTo>
                    <a:pt x="53" y="218"/>
                  </a:lnTo>
                  <a:lnTo>
                    <a:pt x="54" y="217"/>
                  </a:lnTo>
                  <a:lnTo>
                    <a:pt x="53" y="217"/>
                  </a:lnTo>
                  <a:lnTo>
                    <a:pt x="53" y="216"/>
                  </a:lnTo>
                  <a:lnTo>
                    <a:pt x="52" y="216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3" y="214"/>
                  </a:lnTo>
                  <a:lnTo>
                    <a:pt x="53" y="213"/>
                  </a:lnTo>
                  <a:lnTo>
                    <a:pt x="53" y="212"/>
                  </a:lnTo>
                  <a:lnTo>
                    <a:pt x="53" y="211"/>
                  </a:lnTo>
                  <a:lnTo>
                    <a:pt x="53" y="210"/>
                  </a:lnTo>
                  <a:lnTo>
                    <a:pt x="52" y="210"/>
                  </a:lnTo>
                  <a:lnTo>
                    <a:pt x="52" y="209"/>
                  </a:lnTo>
                  <a:lnTo>
                    <a:pt x="51" y="209"/>
                  </a:lnTo>
                  <a:lnTo>
                    <a:pt x="50" y="208"/>
                  </a:lnTo>
                  <a:lnTo>
                    <a:pt x="49" y="208"/>
                  </a:lnTo>
                  <a:lnTo>
                    <a:pt x="49" y="207"/>
                  </a:lnTo>
                  <a:lnTo>
                    <a:pt x="49" y="206"/>
                  </a:lnTo>
                  <a:lnTo>
                    <a:pt x="49" y="205"/>
                  </a:lnTo>
                  <a:lnTo>
                    <a:pt x="57" y="200"/>
                  </a:lnTo>
                  <a:lnTo>
                    <a:pt x="58" y="199"/>
                  </a:lnTo>
                  <a:lnTo>
                    <a:pt x="60" y="199"/>
                  </a:lnTo>
                  <a:lnTo>
                    <a:pt x="60" y="198"/>
                  </a:lnTo>
                  <a:lnTo>
                    <a:pt x="62" y="197"/>
                  </a:lnTo>
                  <a:lnTo>
                    <a:pt x="65" y="196"/>
                  </a:lnTo>
                  <a:lnTo>
                    <a:pt x="67" y="194"/>
                  </a:lnTo>
                  <a:lnTo>
                    <a:pt x="72" y="192"/>
                  </a:lnTo>
                  <a:lnTo>
                    <a:pt x="74" y="191"/>
                  </a:lnTo>
                  <a:lnTo>
                    <a:pt x="78" y="188"/>
                  </a:lnTo>
                  <a:lnTo>
                    <a:pt x="88" y="182"/>
                  </a:lnTo>
                  <a:lnTo>
                    <a:pt x="88" y="181"/>
                  </a:lnTo>
                  <a:lnTo>
                    <a:pt x="87" y="180"/>
                  </a:lnTo>
                  <a:lnTo>
                    <a:pt x="87" y="179"/>
                  </a:lnTo>
                  <a:lnTo>
                    <a:pt x="89" y="178"/>
                  </a:lnTo>
                  <a:lnTo>
                    <a:pt x="91" y="177"/>
                  </a:lnTo>
                  <a:lnTo>
                    <a:pt x="92" y="180"/>
                  </a:lnTo>
                  <a:lnTo>
                    <a:pt x="96" y="178"/>
                  </a:lnTo>
                  <a:lnTo>
                    <a:pt x="99" y="176"/>
                  </a:lnTo>
                  <a:lnTo>
                    <a:pt x="102" y="173"/>
                  </a:lnTo>
                  <a:lnTo>
                    <a:pt x="103" y="173"/>
                  </a:lnTo>
                  <a:lnTo>
                    <a:pt x="104" y="172"/>
                  </a:lnTo>
                  <a:lnTo>
                    <a:pt x="105" y="172"/>
                  </a:lnTo>
                  <a:lnTo>
                    <a:pt x="111" y="168"/>
                  </a:lnTo>
                  <a:lnTo>
                    <a:pt x="114" y="167"/>
                  </a:lnTo>
                  <a:lnTo>
                    <a:pt x="119" y="164"/>
                  </a:lnTo>
                  <a:lnTo>
                    <a:pt x="121" y="163"/>
                  </a:lnTo>
                  <a:lnTo>
                    <a:pt x="126" y="160"/>
                  </a:lnTo>
                  <a:lnTo>
                    <a:pt x="129" y="158"/>
                  </a:lnTo>
                  <a:lnTo>
                    <a:pt x="135" y="155"/>
                  </a:lnTo>
                  <a:lnTo>
                    <a:pt x="137" y="154"/>
                  </a:lnTo>
                  <a:lnTo>
                    <a:pt x="138" y="153"/>
                  </a:lnTo>
                  <a:lnTo>
                    <a:pt x="140" y="152"/>
                  </a:lnTo>
                  <a:lnTo>
                    <a:pt x="143" y="150"/>
                  </a:lnTo>
                  <a:lnTo>
                    <a:pt x="150" y="147"/>
                  </a:lnTo>
                  <a:lnTo>
                    <a:pt x="155" y="145"/>
                  </a:lnTo>
                  <a:lnTo>
                    <a:pt x="157" y="143"/>
                  </a:lnTo>
                  <a:lnTo>
                    <a:pt x="158" y="143"/>
                  </a:lnTo>
                  <a:lnTo>
                    <a:pt x="158" y="142"/>
                  </a:lnTo>
                  <a:lnTo>
                    <a:pt x="160" y="141"/>
                  </a:lnTo>
                  <a:lnTo>
                    <a:pt x="164" y="139"/>
                  </a:lnTo>
                  <a:lnTo>
                    <a:pt x="165" y="139"/>
                  </a:lnTo>
                  <a:lnTo>
                    <a:pt x="166" y="138"/>
                  </a:lnTo>
                  <a:lnTo>
                    <a:pt x="167" y="137"/>
                  </a:lnTo>
                  <a:lnTo>
                    <a:pt x="168" y="136"/>
                  </a:lnTo>
                  <a:lnTo>
                    <a:pt x="170" y="135"/>
                  </a:lnTo>
                  <a:lnTo>
                    <a:pt x="171" y="134"/>
                  </a:lnTo>
                  <a:lnTo>
                    <a:pt x="172" y="134"/>
                  </a:lnTo>
                  <a:lnTo>
                    <a:pt x="173" y="133"/>
                  </a:lnTo>
                  <a:lnTo>
                    <a:pt x="175" y="132"/>
                  </a:lnTo>
                  <a:lnTo>
                    <a:pt x="176" y="131"/>
                  </a:lnTo>
                  <a:lnTo>
                    <a:pt x="177" y="130"/>
                  </a:lnTo>
                  <a:lnTo>
                    <a:pt x="179" y="129"/>
                  </a:lnTo>
                  <a:lnTo>
                    <a:pt x="185" y="126"/>
                  </a:lnTo>
                  <a:lnTo>
                    <a:pt x="186" y="125"/>
                  </a:lnTo>
                  <a:lnTo>
                    <a:pt x="190" y="123"/>
                  </a:lnTo>
                  <a:lnTo>
                    <a:pt x="194" y="121"/>
                  </a:lnTo>
                  <a:lnTo>
                    <a:pt x="198" y="118"/>
                  </a:lnTo>
                  <a:lnTo>
                    <a:pt x="202" y="116"/>
                  </a:lnTo>
                  <a:lnTo>
                    <a:pt x="204" y="115"/>
                  </a:lnTo>
                  <a:lnTo>
                    <a:pt x="208" y="113"/>
                  </a:lnTo>
                  <a:lnTo>
                    <a:pt x="209" y="112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9" y="106"/>
                  </a:lnTo>
                  <a:lnTo>
                    <a:pt x="224" y="103"/>
                  </a:lnTo>
                  <a:lnTo>
                    <a:pt x="226" y="102"/>
                  </a:lnTo>
                  <a:lnTo>
                    <a:pt x="229" y="100"/>
                  </a:lnTo>
                  <a:lnTo>
                    <a:pt x="230" y="100"/>
                  </a:lnTo>
                  <a:lnTo>
                    <a:pt x="239" y="95"/>
                  </a:lnTo>
                  <a:lnTo>
                    <a:pt x="240" y="95"/>
                  </a:lnTo>
                  <a:lnTo>
                    <a:pt x="244" y="92"/>
                  </a:lnTo>
                  <a:lnTo>
                    <a:pt x="248" y="89"/>
                  </a:lnTo>
                  <a:lnTo>
                    <a:pt x="255" y="86"/>
                  </a:lnTo>
                  <a:lnTo>
                    <a:pt x="259" y="84"/>
                  </a:lnTo>
                  <a:lnTo>
                    <a:pt x="263" y="82"/>
                  </a:lnTo>
                  <a:lnTo>
                    <a:pt x="264" y="81"/>
                  </a:lnTo>
                  <a:lnTo>
                    <a:pt x="266" y="80"/>
                  </a:lnTo>
                  <a:lnTo>
                    <a:pt x="274" y="77"/>
                  </a:lnTo>
                  <a:lnTo>
                    <a:pt x="279" y="75"/>
                  </a:lnTo>
                  <a:lnTo>
                    <a:pt x="280" y="74"/>
                  </a:lnTo>
                  <a:lnTo>
                    <a:pt x="281" y="74"/>
                  </a:lnTo>
                  <a:lnTo>
                    <a:pt x="283" y="73"/>
                  </a:lnTo>
                  <a:lnTo>
                    <a:pt x="285" y="72"/>
                  </a:lnTo>
                  <a:lnTo>
                    <a:pt x="285" y="71"/>
                  </a:lnTo>
                  <a:lnTo>
                    <a:pt x="286" y="70"/>
                  </a:lnTo>
                  <a:lnTo>
                    <a:pt x="286" y="69"/>
                  </a:lnTo>
                  <a:lnTo>
                    <a:pt x="286" y="68"/>
                  </a:lnTo>
                  <a:lnTo>
                    <a:pt x="286" y="67"/>
                  </a:lnTo>
                  <a:lnTo>
                    <a:pt x="286" y="66"/>
                  </a:lnTo>
                  <a:lnTo>
                    <a:pt x="286" y="65"/>
                  </a:lnTo>
                  <a:lnTo>
                    <a:pt x="287" y="65"/>
                  </a:lnTo>
                  <a:lnTo>
                    <a:pt x="287" y="64"/>
                  </a:lnTo>
                  <a:lnTo>
                    <a:pt x="287" y="63"/>
                  </a:lnTo>
                  <a:lnTo>
                    <a:pt x="288" y="63"/>
                  </a:lnTo>
                  <a:lnTo>
                    <a:pt x="288" y="62"/>
                  </a:lnTo>
                  <a:lnTo>
                    <a:pt x="289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0" y="55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0" y="52"/>
                  </a:lnTo>
                  <a:lnTo>
                    <a:pt x="290" y="51"/>
                  </a:lnTo>
                  <a:lnTo>
                    <a:pt x="290" y="50"/>
                  </a:lnTo>
                  <a:lnTo>
                    <a:pt x="290" y="49"/>
                  </a:lnTo>
                  <a:lnTo>
                    <a:pt x="290" y="48"/>
                  </a:lnTo>
                  <a:lnTo>
                    <a:pt x="289" y="47"/>
                  </a:lnTo>
                  <a:lnTo>
                    <a:pt x="289" y="46"/>
                  </a:lnTo>
                  <a:lnTo>
                    <a:pt x="289" y="45"/>
                  </a:lnTo>
                  <a:lnTo>
                    <a:pt x="290" y="45"/>
                  </a:lnTo>
                  <a:lnTo>
                    <a:pt x="293" y="44"/>
                  </a:lnTo>
                  <a:lnTo>
                    <a:pt x="294" y="43"/>
                  </a:lnTo>
                  <a:lnTo>
                    <a:pt x="296" y="42"/>
                  </a:lnTo>
                  <a:lnTo>
                    <a:pt x="297" y="42"/>
                  </a:lnTo>
                  <a:lnTo>
                    <a:pt x="302" y="39"/>
                  </a:lnTo>
                  <a:lnTo>
                    <a:pt x="305" y="38"/>
                  </a:lnTo>
                  <a:lnTo>
                    <a:pt x="312" y="35"/>
                  </a:lnTo>
                  <a:lnTo>
                    <a:pt x="314" y="35"/>
                  </a:lnTo>
                  <a:lnTo>
                    <a:pt x="315" y="34"/>
                  </a:lnTo>
                  <a:lnTo>
                    <a:pt x="316" y="34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4" y="30"/>
                  </a:lnTo>
                  <a:lnTo>
                    <a:pt x="328" y="28"/>
                  </a:lnTo>
                  <a:lnTo>
                    <a:pt x="329" y="28"/>
                  </a:lnTo>
                  <a:lnTo>
                    <a:pt x="330" y="27"/>
                  </a:lnTo>
                  <a:lnTo>
                    <a:pt x="331" y="27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42" y="22"/>
                  </a:lnTo>
                  <a:lnTo>
                    <a:pt x="343" y="22"/>
                  </a:lnTo>
                  <a:lnTo>
                    <a:pt x="348" y="20"/>
                  </a:lnTo>
                  <a:lnTo>
                    <a:pt x="352" y="18"/>
                  </a:lnTo>
                  <a:lnTo>
                    <a:pt x="353" y="19"/>
                  </a:lnTo>
                  <a:lnTo>
                    <a:pt x="354" y="20"/>
                  </a:lnTo>
                  <a:lnTo>
                    <a:pt x="354" y="21"/>
                  </a:lnTo>
                  <a:lnTo>
                    <a:pt x="354" y="22"/>
                  </a:lnTo>
                  <a:lnTo>
                    <a:pt x="355" y="22"/>
                  </a:lnTo>
                  <a:lnTo>
                    <a:pt x="356" y="22"/>
                  </a:lnTo>
                  <a:lnTo>
                    <a:pt x="357" y="22"/>
                  </a:lnTo>
                  <a:lnTo>
                    <a:pt x="358" y="22"/>
                  </a:lnTo>
                  <a:lnTo>
                    <a:pt x="359" y="23"/>
                  </a:lnTo>
                  <a:lnTo>
                    <a:pt x="360" y="23"/>
                  </a:lnTo>
                  <a:lnTo>
                    <a:pt x="361" y="23"/>
                  </a:lnTo>
                  <a:lnTo>
                    <a:pt x="362" y="24"/>
                  </a:lnTo>
                  <a:lnTo>
                    <a:pt x="363" y="24"/>
                  </a:lnTo>
                  <a:lnTo>
                    <a:pt x="363" y="25"/>
                  </a:lnTo>
                  <a:lnTo>
                    <a:pt x="364" y="25"/>
                  </a:lnTo>
                  <a:lnTo>
                    <a:pt x="364" y="26"/>
                  </a:lnTo>
                  <a:lnTo>
                    <a:pt x="365" y="26"/>
                  </a:lnTo>
                  <a:lnTo>
                    <a:pt x="365" y="27"/>
                  </a:lnTo>
                  <a:lnTo>
                    <a:pt x="365" y="28"/>
                  </a:lnTo>
                  <a:lnTo>
                    <a:pt x="366" y="28"/>
                  </a:lnTo>
                  <a:lnTo>
                    <a:pt x="366" y="29"/>
                  </a:lnTo>
                  <a:lnTo>
                    <a:pt x="366" y="30"/>
                  </a:lnTo>
                  <a:lnTo>
                    <a:pt x="366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5"/>
                  </a:lnTo>
                  <a:lnTo>
                    <a:pt x="366" y="35"/>
                  </a:lnTo>
                  <a:lnTo>
                    <a:pt x="367" y="36"/>
                  </a:lnTo>
                  <a:lnTo>
                    <a:pt x="367" y="37"/>
                  </a:lnTo>
                  <a:lnTo>
                    <a:pt x="367" y="38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0" y="38"/>
                  </a:lnTo>
                  <a:lnTo>
                    <a:pt x="376" y="35"/>
                  </a:lnTo>
                  <a:lnTo>
                    <a:pt x="379" y="34"/>
                  </a:lnTo>
                  <a:lnTo>
                    <a:pt x="381" y="33"/>
                  </a:lnTo>
                  <a:lnTo>
                    <a:pt x="383" y="32"/>
                  </a:lnTo>
                  <a:lnTo>
                    <a:pt x="384" y="32"/>
                  </a:lnTo>
                  <a:lnTo>
                    <a:pt x="385" y="32"/>
                  </a:lnTo>
                  <a:lnTo>
                    <a:pt x="387" y="32"/>
                  </a:lnTo>
                  <a:lnTo>
                    <a:pt x="388" y="32"/>
                  </a:lnTo>
                  <a:lnTo>
                    <a:pt x="389" y="32"/>
                  </a:lnTo>
                  <a:lnTo>
                    <a:pt x="391" y="31"/>
                  </a:lnTo>
                  <a:lnTo>
                    <a:pt x="392" y="31"/>
                  </a:lnTo>
                  <a:lnTo>
                    <a:pt x="393" y="31"/>
                  </a:lnTo>
                  <a:lnTo>
                    <a:pt x="395" y="29"/>
                  </a:lnTo>
                  <a:lnTo>
                    <a:pt x="398" y="27"/>
                  </a:lnTo>
                  <a:lnTo>
                    <a:pt x="399" y="27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4"/>
                  </a:lnTo>
                  <a:lnTo>
                    <a:pt x="407" y="27"/>
                  </a:lnTo>
                  <a:lnTo>
                    <a:pt x="408" y="27"/>
                  </a:lnTo>
                  <a:lnTo>
                    <a:pt x="408" y="28"/>
                  </a:lnTo>
                  <a:lnTo>
                    <a:pt x="409" y="29"/>
                  </a:lnTo>
                  <a:lnTo>
                    <a:pt x="411" y="30"/>
                  </a:lnTo>
                  <a:lnTo>
                    <a:pt x="411" y="31"/>
                  </a:lnTo>
                  <a:lnTo>
                    <a:pt x="412" y="31"/>
                  </a:lnTo>
                  <a:lnTo>
                    <a:pt x="414" y="30"/>
                  </a:lnTo>
                  <a:lnTo>
                    <a:pt x="416" y="29"/>
                  </a:lnTo>
                  <a:lnTo>
                    <a:pt x="418" y="28"/>
                  </a:lnTo>
                  <a:lnTo>
                    <a:pt x="421" y="27"/>
                  </a:lnTo>
                  <a:lnTo>
                    <a:pt x="422" y="27"/>
                  </a:lnTo>
                  <a:lnTo>
                    <a:pt x="424" y="26"/>
                  </a:lnTo>
                  <a:lnTo>
                    <a:pt x="426" y="26"/>
                  </a:lnTo>
                  <a:lnTo>
                    <a:pt x="427" y="26"/>
                  </a:lnTo>
                  <a:lnTo>
                    <a:pt x="426" y="26"/>
                  </a:lnTo>
                  <a:lnTo>
                    <a:pt x="428" y="25"/>
                  </a:lnTo>
                  <a:lnTo>
                    <a:pt x="430" y="25"/>
                  </a:lnTo>
                  <a:lnTo>
                    <a:pt x="437" y="23"/>
                  </a:lnTo>
                  <a:lnTo>
                    <a:pt x="442" y="21"/>
                  </a:lnTo>
                  <a:lnTo>
                    <a:pt x="447" y="17"/>
                  </a:lnTo>
                  <a:lnTo>
                    <a:pt x="448" y="17"/>
                  </a:lnTo>
                  <a:lnTo>
                    <a:pt x="449" y="16"/>
                  </a:lnTo>
                  <a:lnTo>
                    <a:pt x="452" y="14"/>
                  </a:lnTo>
                  <a:lnTo>
                    <a:pt x="457" y="12"/>
                  </a:lnTo>
                  <a:lnTo>
                    <a:pt x="458" y="11"/>
                  </a:lnTo>
                  <a:lnTo>
                    <a:pt x="459" y="11"/>
                  </a:lnTo>
                  <a:lnTo>
                    <a:pt x="462" y="11"/>
                  </a:lnTo>
                  <a:lnTo>
                    <a:pt x="464" y="10"/>
                  </a:lnTo>
                  <a:lnTo>
                    <a:pt x="466" y="10"/>
                  </a:lnTo>
                  <a:lnTo>
                    <a:pt x="469" y="10"/>
                  </a:lnTo>
                  <a:lnTo>
                    <a:pt x="472" y="10"/>
                  </a:lnTo>
                  <a:lnTo>
                    <a:pt x="475" y="10"/>
                  </a:lnTo>
                  <a:lnTo>
                    <a:pt x="478" y="14"/>
                  </a:lnTo>
                  <a:lnTo>
                    <a:pt x="480" y="17"/>
                  </a:lnTo>
                  <a:lnTo>
                    <a:pt x="480" y="18"/>
                  </a:lnTo>
                  <a:lnTo>
                    <a:pt x="483" y="21"/>
                  </a:lnTo>
                  <a:lnTo>
                    <a:pt x="484" y="22"/>
                  </a:lnTo>
                  <a:lnTo>
                    <a:pt x="485" y="22"/>
                  </a:lnTo>
                  <a:lnTo>
                    <a:pt x="490" y="25"/>
                  </a:lnTo>
                  <a:lnTo>
                    <a:pt x="493" y="29"/>
                  </a:lnTo>
                  <a:lnTo>
                    <a:pt x="495" y="32"/>
                  </a:lnTo>
                  <a:lnTo>
                    <a:pt x="496" y="32"/>
                  </a:lnTo>
                  <a:lnTo>
                    <a:pt x="496" y="33"/>
                  </a:lnTo>
                  <a:lnTo>
                    <a:pt x="498" y="34"/>
                  </a:lnTo>
                  <a:lnTo>
                    <a:pt x="500" y="35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1" y="37"/>
                  </a:lnTo>
                  <a:lnTo>
                    <a:pt x="502" y="37"/>
                  </a:lnTo>
                  <a:lnTo>
                    <a:pt x="503" y="37"/>
                  </a:lnTo>
                  <a:lnTo>
                    <a:pt x="503" y="38"/>
                  </a:lnTo>
                  <a:lnTo>
                    <a:pt x="504" y="38"/>
                  </a:lnTo>
                  <a:lnTo>
                    <a:pt x="505" y="38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7" y="39"/>
                  </a:lnTo>
                  <a:lnTo>
                    <a:pt x="510" y="40"/>
                  </a:lnTo>
                  <a:lnTo>
                    <a:pt x="514" y="41"/>
                  </a:lnTo>
                  <a:lnTo>
                    <a:pt x="516" y="41"/>
                  </a:lnTo>
                  <a:lnTo>
                    <a:pt x="516" y="40"/>
                  </a:lnTo>
                  <a:lnTo>
                    <a:pt x="518" y="40"/>
                  </a:lnTo>
                  <a:lnTo>
                    <a:pt x="518" y="39"/>
                  </a:lnTo>
                  <a:lnTo>
                    <a:pt x="519" y="39"/>
                  </a:lnTo>
                  <a:lnTo>
                    <a:pt x="519" y="38"/>
                  </a:lnTo>
                  <a:lnTo>
                    <a:pt x="520" y="38"/>
                  </a:lnTo>
                  <a:lnTo>
                    <a:pt x="520" y="37"/>
                  </a:lnTo>
                  <a:lnTo>
                    <a:pt x="521" y="37"/>
                  </a:lnTo>
                  <a:lnTo>
                    <a:pt x="522" y="37"/>
                  </a:lnTo>
                  <a:lnTo>
                    <a:pt x="523" y="37"/>
                  </a:lnTo>
                  <a:lnTo>
                    <a:pt x="524" y="38"/>
                  </a:lnTo>
                  <a:lnTo>
                    <a:pt x="524" y="37"/>
                  </a:lnTo>
                  <a:lnTo>
                    <a:pt x="525" y="37"/>
                  </a:lnTo>
                  <a:lnTo>
                    <a:pt x="526" y="36"/>
                  </a:lnTo>
                  <a:lnTo>
                    <a:pt x="526" y="35"/>
                  </a:lnTo>
                  <a:lnTo>
                    <a:pt x="527" y="35"/>
                  </a:lnTo>
                  <a:lnTo>
                    <a:pt x="528" y="34"/>
                  </a:lnTo>
                  <a:lnTo>
                    <a:pt x="529" y="33"/>
                  </a:lnTo>
                  <a:lnTo>
                    <a:pt x="530" y="33"/>
                  </a:lnTo>
                  <a:lnTo>
                    <a:pt x="530" y="32"/>
                  </a:lnTo>
                  <a:lnTo>
                    <a:pt x="530" y="31"/>
                  </a:lnTo>
                  <a:lnTo>
                    <a:pt x="530" y="30"/>
                  </a:lnTo>
                  <a:lnTo>
                    <a:pt x="529" y="30"/>
                  </a:lnTo>
                  <a:lnTo>
                    <a:pt x="529" y="29"/>
                  </a:lnTo>
                  <a:lnTo>
                    <a:pt x="529" y="30"/>
                  </a:lnTo>
                  <a:lnTo>
                    <a:pt x="528" y="30"/>
                  </a:lnTo>
                  <a:lnTo>
                    <a:pt x="527" y="30"/>
                  </a:lnTo>
                  <a:lnTo>
                    <a:pt x="526" y="30"/>
                  </a:lnTo>
                  <a:lnTo>
                    <a:pt x="526" y="29"/>
                  </a:lnTo>
                  <a:lnTo>
                    <a:pt x="525" y="29"/>
                  </a:lnTo>
                  <a:lnTo>
                    <a:pt x="525" y="28"/>
                  </a:lnTo>
                  <a:lnTo>
                    <a:pt x="525" y="27"/>
                  </a:lnTo>
                  <a:lnTo>
                    <a:pt x="525" y="26"/>
                  </a:lnTo>
                  <a:lnTo>
                    <a:pt x="525" y="25"/>
                  </a:lnTo>
                  <a:lnTo>
                    <a:pt x="524" y="25"/>
                  </a:lnTo>
                  <a:lnTo>
                    <a:pt x="524" y="24"/>
                  </a:lnTo>
                  <a:lnTo>
                    <a:pt x="524" y="23"/>
                  </a:lnTo>
                  <a:lnTo>
                    <a:pt x="523" y="23"/>
                  </a:lnTo>
                  <a:lnTo>
                    <a:pt x="523" y="22"/>
                  </a:lnTo>
                  <a:lnTo>
                    <a:pt x="522" y="22"/>
                  </a:lnTo>
                  <a:lnTo>
                    <a:pt x="521" y="22"/>
                  </a:lnTo>
                  <a:lnTo>
                    <a:pt x="521" y="21"/>
                  </a:lnTo>
                  <a:lnTo>
                    <a:pt x="520" y="21"/>
                  </a:lnTo>
                  <a:lnTo>
                    <a:pt x="520" y="20"/>
                  </a:lnTo>
                  <a:lnTo>
                    <a:pt x="521" y="19"/>
                  </a:lnTo>
                  <a:lnTo>
                    <a:pt x="521" y="18"/>
                  </a:lnTo>
                  <a:lnTo>
                    <a:pt x="520" y="18"/>
                  </a:lnTo>
                  <a:lnTo>
                    <a:pt x="520" y="17"/>
                  </a:lnTo>
                  <a:lnTo>
                    <a:pt x="520" y="16"/>
                  </a:lnTo>
                  <a:lnTo>
                    <a:pt x="520" y="15"/>
                  </a:lnTo>
                  <a:lnTo>
                    <a:pt x="521" y="15"/>
                  </a:lnTo>
                  <a:lnTo>
                    <a:pt x="521" y="14"/>
                  </a:lnTo>
                  <a:lnTo>
                    <a:pt x="522" y="14"/>
                  </a:lnTo>
                  <a:lnTo>
                    <a:pt x="523" y="14"/>
                  </a:lnTo>
                  <a:lnTo>
                    <a:pt x="524" y="14"/>
                  </a:lnTo>
                  <a:lnTo>
                    <a:pt x="524" y="13"/>
                  </a:lnTo>
                  <a:lnTo>
                    <a:pt x="525" y="13"/>
                  </a:lnTo>
                  <a:lnTo>
                    <a:pt x="525" y="14"/>
                  </a:lnTo>
                  <a:lnTo>
                    <a:pt x="526" y="14"/>
                  </a:lnTo>
                  <a:lnTo>
                    <a:pt x="527" y="14"/>
                  </a:lnTo>
                  <a:lnTo>
                    <a:pt x="528" y="14"/>
                  </a:lnTo>
                  <a:lnTo>
                    <a:pt x="529" y="14"/>
                  </a:lnTo>
                  <a:lnTo>
                    <a:pt x="529" y="13"/>
                  </a:lnTo>
                  <a:lnTo>
                    <a:pt x="530" y="13"/>
                  </a:lnTo>
                  <a:lnTo>
                    <a:pt x="531" y="12"/>
                  </a:lnTo>
                  <a:lnTo>
                    <a:pt x="532" y="12"/>
                  </a:lnTo>
                  <a:lnTo>
                    <a:pt x="533" y="12"/>
                  </a:lnTo>
                  <a:lnTo>
                    <a:pt x="534" y="13"/>
                  </a:lnTo>
                  <a:lnTo>
                    <a:pt x="535" y="12"/>
                  </a:lnTo>
                  <a:lnTo>
                    <a:pt x="535" y="13"/>
                  </a:lnTo>
                  <a:lnTo>
                    <a:pt x="536" y="13"/>
                  </a:lnTo>
                  <a:lnTo>
                    <a:pt x="537" y="13"/>
                  </a:lnTo>
                  <a:lnTo>
                    <a:pt x="538" y="13"/>
                  </a:lnTo>
                  <a:lnTo>
                    <a:pt x="539" y="12"/>
                  </a:lnTo>
                  <a:lnTo>
                    <a:pt x="539" y="13"/>
                  </a:lnTo>
                  <a:lnTo>
                    <a:pt x="540" y="13"/>
                  </a:lnTo>
                  <a:lnTo>
                    <a:pt x="540" y="13"/>
                  </a:lnTo>
                  <a:lnTo>
                    <a:pt x="541" y="13"/>
                  </a:lnTo>
                  <a:lnTo>
                    <a:pt x="542" y="13"/>
                  </a:lnTo>
                  <a:lnTo>
                    <a:pt x="543" y="12"/>
                  </a:lnTo>
                  <a:lnTo>
                    <a:pt x="544" y="12"/>
                  </a:lnTo>
                  <a:lnTo>
                    <a:pt x="545" y="12"/>
                  </a:lnTo>
                  <a:lnTo>
                    <a:pt x="545" y="11"/>
                  </a:lnTo>
                  <a:lnTo>
                    <a:pt x="545" y="10"/>
                  </a:lnTo>
                  <a:lnTo>
                    <a:pt x="545" y="9"/>
                  </a:lnTo>
                  <a:lnTo>
                    <a:pt x="546" y="9"/>
                  </a:lnTo>
                  <a:lnTo>
                    <a:pt x="546" y="8"/>
                  </a:lnTo>
                  <a:lnTo>
                    <a:pt x="547" y="8"/>
                  </a:lnTo>
                  <a:lnTo>
                    <a:pt x="547" y="7"/>
                  </a:lnTo>
                  <a:lnTo>
                    <a:pt x="548" y="6"/>
                  </a:lnTo>
                  <a:lnTo>
                    <a:pt x="549" y="6"/>
                  </a:lnTo>
                  <a:lnTo>
                    <a:pt x="550" y="6"/>
                  </a:lnTo>
                  <a:lnTo>
                    <a:pt x="550" y="7"/>
                  </a:lnTo>
                  <a:lnTo>
                    <a:pt x="551" y="7"/>
                  </a:lnTo>
                  <a:lnTo>
                    <a:pt x="551" y="6"/>
                  </a:lnTo>
                  <a:lnTo>
                    <a:pt x="552" y="6"/>
                  </a:lnTo>
                  <a:lnTo>
                    <a:pt x="552" y="6"/>
                  </a:lnTo>
                  <a:lnTo>
                    <a:pt x="553" y="6"/>
                  </a:lnTo>
                  <a:lnTo>
                    <a:pt x="553" y="5"/>
                  </a:lnTo>
                  <a:lnTo>
                    <a:pt x="554" y="5"/>
                  </a:lnTo>
                  <a:lnTo>
                    <a:pt x="554" y="4"/>
                  </a:lnTo>
                  <a:lnTo>
                    <a:pt x="555" y="4"/>
                  </a:lnTo>
                  <a:lnTo>
                    <a:pt x="556" y="4"/>
                  </a:lnTo>
                  <a:lnTo>
                    <a:pt x="557" y="3"/>
                  </a:lnTo>
                  <a:lnTo>
                    <a:pt x="558" y="2"/>
                  </a:lnTo>
                  <a:lnTo>
                    <a:pt x="558" y="3"/>
                  </a:lnTo>
                  <a:lnTo>
                    <a:pt x="559" y="2"/>
                  </a:lnTo>
                  <a:lnTo>
                    <a:pt x="559" y="1"/>
                  </a:lnTo>
                  <a:lnTo>
                    <a:pt x="560" y="1"/>
                  </a:lnTo>
                  <a:lnTo>
                    <a:pt x="560" y="0"/>
                  </a:lnTo>
                  <a:lnTo>
                    <a:pt x="561" y="0"/>
                  </a:lnTo>
                  <a:lnTo>
                    <a:pt x="562" y="0"/>
                  </a:lnTo>
                  <a:lnTo>
                    <a:pt x="562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52" name="Freeform 34">
              <a:extLst>
                <a:ext uri="{FF2B5EF4-FFF2-40B4-BE49-F238E27FC236}">
                  <a16:creationId xmlns:a16="http://schemas.microsoft.com/office/drawing/2014/main" id="{681492B0-BEE7-CE25-65A3-A9F308EF2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181225"/>
              <a:ext cx="873125" cy="1131887"/>
            </a:xfrm>
            <a:custGeom>
              <a:avLst/>
              <a:gdLst>
                <a:gd name="T0" fmla="*/ 430 w 550"/>
                <a:gd name="T1" fmla="*/ 53 h 713"/>
                <a:gd name="T2" fmla="*/ 446 w 550"/>
                <a:gd name="T3" fmla="*/ 53 h 713"/>
                <a:gd name="T4" fmla="*/ 459 w 550"/>
                <a:gd name="T5" fmla="*/ 72 h 713"/>
                <a:gd name="T6" fmla="*/ 450 w 550"/>
                <a:gd name="T7" fmla="*/ 94 h 713"/>
                <a:gd name="T8" fmla="*/ 430 w 550"/>
                <a:gd name="T9" fmla="*/ 105 h 713"/>
                <a:gd name="T10" fmla="*/ 414 w 550"/>
                <a:gd name="T11" fmla="*/ 116 h 713"/>
                <a:gd name="T12" fmla="*/ 410 w 550"/>
                <a:gd name="T13" fmla="*/ 142 h 713"/>
                <a:gd name="T14" fmla="*/ 424 w 550"/>
                <a:gd name="T15" fmla="*/ 156 h 713"/>
                <a:gd name="T16" fmla="*/ 483 w 550"/>
                <a:gd name="T17" fmla="*/ 174 h 713"/>
                <a:gd name="T18" fmla="*/ 475 w 550"/>
                <a:gd name="T19" fmla="*/ 193 h 713"/>
                <a:gd name="T20" fmla="*/ 477 w 550"/>
                <a:gd name="T21" fmla="*/ 212 h 713"/>
                <a:gd name="T22" fmla="*/ 496 w 550"/>
                <a:gd name="T23" fmla="*/ 213 h 713"/>
                <a:gd name="T24" fmla="*/ 501 w 550"/>
                <a:gd name="T25" fmla="*/ 225 h 713"/>
                <a:gd name="T26" fmla="*/ 503 w 550"/>
                <a:gd name="T27" fmla="*/ 246 h 713"/>
                <a:gd name="T28" fmla="*/ 494 w 550"/>
                <a:gd name="T29" fmla="*/ 267 h 713"/>
                <a:gd name="T30" fmla="*/ 500 w 550"/>
                <a:gd name="T31" fmla="*/ 284 h 713"/>
                <a:gd name="T32" fmla="*/ 504 w 550"/>
                <a:gd name="T33" fmla="*/ 295 h 713"/>
                <a:gd name="T34" fmla="*/ 505 w 550"/>
                <a:gd name="T35" fmla="*/ 310 h 713"/>
                <a:gd name="T36" fmla="*/ 513 w 550"/>
                <a:gd name="T37" fmla="*/ 322 h 713"/>
                <a:gd name="T38" fmla="*/ 529 w 550"/>
                <a:gd name="T39" fmla="*/ 325 h 713"/>
                <a:gd name="T40" fmla="*/ 537 w 550"/>
                <a:gd name="T41" fmla="*/ 336 h 713"/>
                <a:gd name="T42" fmla="*/ 546 w 550"/>
                <a:gd name="T43" fmla="*/ 351 h 713"/>
                <a:gd name="T44" fmla="*/ 545 w 550"/>
                <a:gd name="T45" fmla="*/ 373 h 713"/>
                <a:gd name="T46" fmla="*/ 549 w 550"/>
                <a:gd name="T47" fmla="*/ 386 h 713"/>
                <a:gd name="T48" fmla="*/ 500 w 550"/>
                <a:gd name="T49" fmla="*/ 423 h 713"/>
                <a:gd name="T50" fmla="*/ 425 w 550"/>
                <a:gd name="T51" fmla="*/ 467 h 713"/>
                <a:gd name="T52" fmla="*/ 347 w 550"/>
                <a:gd name="T53" fmla="*/ 508 h 713"/>
                <a:gd name="T54" fmla="*/ 313 w 550"/>
                <a:gd name="T55" fmla="*/ 544 h 713"/>
                <a:gd name="T56" fmla="*/ 309 w 550"/>
                <a:gd name="T57" fmla="*/ 559 h 713"/>
                <a:gd name="T58" fmla="*/ 360 w 550"/>
                <a:gd name="T59" fmla="*/ 611 h 713"/>
                <a:gd name="T60" fmla="*/ 390 w 550"/>
                <a:gd name="T61" fmla="*/ 663 h 713"/>
                <a:gd name="T62" fmla="*/ 380 w 550"/>
                <a:gd name="T63" fmla="*/ 711 h 713"/>
                <a:gd name="T64" fmla="*/ 369 w 550"/>
                <a:gd name="T65" fmla="*/ 701 h 713"/>
                <a:gd name="T66" fmla="*/ 332 w 550"/>
                <a:gd name="T67" fmla="*/ 705 h 713"/>
                <a:gd name="T68" fmla="*/ 262 w 550"/>
                <a:gd name="T69" fmla="*/ 705 h 713"/>
                <a:gd name="T70" fmla="*/ 258 w 550"/>
                <a:gd name="T71" fmla="*/ 641 h 713"/>
                <a:gd name="T72" fmla="*/ 213 w 550"/>
                <a:gd name="T73" fmla="*/ 621 h 713"/>
                <a:gd name="T74" fmla="*/ 163 w 550"/>
                <a:gd name="T75" fmla="*/ 617 h 713"/>
                <a:gd name="T76" fmla="*/ 156 w 550"/>
                <a:gd name="T77" fmla="*/ 540 h 713"/>
                <a:gd name="T78" fmla="*/ 138 w 550"/>
                <a:gd name="T79" fmla="*/ 512 h 713"/>
                <a:gd name="T80" fmla="*/ 117 w 550"/>
                <a:gd name="T81" fmla="*/ 506 h 713"/>
                <a:gd name="T82" fmla="*/ 84 w 550"/>
                <a:gd name="T83" fmla="*/ 498 h 713"/>
                <a:gd name="T84" fmla="*/ 82 w 550"/>
                <a:gd name="T85" fmla="*/ 484 h 713"/>
                <a:gd name="T86" fmla="*/ 70 w 550"/>
                <a:gd name="T87" fmla="*/ 479 h 713"/>
                <a:gd name="T88" fmla="*/ 65 w 550"/>
                <a:gd name="T89" fmla="*/ 469 h 713"/>
                <a:gd name="T90" fmla="*/ 60 w 550"/>
                <a:gd name="T91" fmla="*/ 454 h 713"/>
                <a:gd name="T92" fmla="*/ 64 w 550"/>
                <a:gd name="T93" fmla="*/ 440 h 713"/>
                <a:gd name="T94" fmla="*/ 51 w 550"/>
                <a:gd name="T95" fmla="*/ 429 h 713"/>
                <a:gd name="T96" fmla="*/ 32 w 550"/>
                <a:gd name="T97" fmla="*/ 418 h 713"/>
                <a:gd name="T98" fmla="*/ 9 w 550"/>
                <a:gd name="T99" fmla="*/ 416 h 713"/>
                <a:gd name="T100" fmla="*/ 26 w 550"/>
                <a:gd name="T101" fmla="*/ 353 h 713"/>
                <a:gd name="T102" fmla="*/ 53 w 550"/>
                <a:gd name="T103" fmla="*/ 286 h 713"/>
                <a:gd name="T104" fmla="*/ 70 w 550"/>
                <a:gd name="T105" fmla="*/ 205 h 713"/>
                <a:gd name="T106" fmla="*/ 77 w 550"/>
                <a:gd name="T107" fmla="*/ 146 h 713"/>
                <a:gd name="T108" fmla="*/ 143 w 550"/>
                <a:gd name="T109" fmla="*/ 146 h 713"/>
                <a:gd name="T110" fmla="*/ 163 w 550"/>
                <a:gd name="T111" fmla="*/ 156 h 713"/>
                <a:gd name="T112" fmla="*/ 168 w 550"/>
                <a:gd name="T113" fmla="*/ 177 h 713"/>
                <a:gd name="T114" fmla="*/ 218 w 550"/>
                <a:gd name="T115" fmla="*/ 174 h 713"/>
                <a:gd name="T116" fmla="*/ 287 w 550"/>
                <a:gd name="T117" fmla="*/ 130 h 713"/>
                <a:gd name="T118" fmla="*/ 290 w 550"/>
                <a:gd name="T119" fmla="*/ 34 h 713"/>
                <a:gd name="T120" fmla="*/ 354 w 550"/>
                <a:gd name="T121" fmla="*/ 11 h 713"/>
                <a:gd name="T122" fmla="*/ 408 w 550"/>
                <a:gd name="T123" fmla="*/ 12 h 713"/>
                <a:gd name="T124" fmla="*/ 419 w 550"/>
                <a:gd name="T125" fmla="*/ 34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713">
                  <a:moveTo>
                    <a:pt x="418" y="45"/>
                  </a:moveTo>
                  <a:lnTo>
                    <a:pt x="419" y="45"/>
                  </a:lnTo>
                  <a:lnTo>
                    <a:pt x="420" y="44"/>
                  </a:lnTo>
                  <a:lnTo>
                    <a:pt x="421" y="43"/>
                  </a:lnTo>
                  <a:lnTo>
                    <a:pt x="422" y="43"/>
                  </a:lnTo>
                  <a:lnTo>
                    <a:pt x="423" y="43"/>
                  </a:lnTo>
                  <a:lnTo>
                    <a:pt x="424" y="42"/>
                  </a:lnTo>
                  <a:lnTo>
                    <a:pt x="425" y="42"/>
                  </a:lnTo>
                  <a:lnTo>
                    <a:pt x="426" y="41"/>
                  </a:lnTo>
                  <a:lnTo>
                    <a:pt x="427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31" y="43"/>
                  </a:lnTo>
                  <a:lnTo>
                    <a:pt x="432" y="44"/>
                  </a:lnTo>
                  <a:lnTo>
                    <a:pt x="431" y="45"/>
                  </a:lnTo>
                  <a:lnTo>
                    <a:pt x="430" y="46"/>
                  </a:lnTo>
                  <a:lnTo>
                    <a:pt x="429" y="46"/>
                  </a:lnTo>
                  <a:lnTo>
                    <a:pt x="428" y="47"/>
                  </a:lnTo>
                  <a:lnTo>
                    <a:pt x="429" y="47"/>
                  </a:lnTo>
                  <a:lnTo>
                    <a:pt x="428" y="48"/>
                  </a:lnTo>
                  <a:lnTo>
                    <a:pt x="427" y="50"/>
                  </a:lnTo>
                  <a:lnTo>
                    <a:pt x="426" y="51"/>
                  </a:lnTo>
                  <a:lnTo>
                    <a:pt x="426" y="52"/>
                  </a:lnTo>
                  <a:lnTo>
                    <a:pt x="426" y="53"/>
                  </a:lnTo>
                  <a:lnTo>
                    <a:pt x="427" y="53"/>
                  </a:lnTo>
                  <a:lnTo>
                    <a:pt x="427" y="54"/>
                  </a:lnTo>
                  <a:lnTo>
                    <a:pt x="428" y="53"/>
                  </a:lnTo>
                  <a:lnTo>
                    <a:pt x="429" y="54"/>
                  </a:lnTo>
                  <a:lnTo>
                    <a:pt x="430" y="53"/>
                  </a:lnTo>
                  <a:lnTo>
                    <a:pt x="431" y="53"/>
                  </a:lnTo>
                  <a:lnTo>
                    <a:pt x="431" y="52"/>
                  </a:lnTo>
                  <a:lnTo>
                    <a:pt x="431" y="51"/>
                  </a:lnTo>
                  <a:lnTo>
                    <a:pt x="432" y="49"/>
                  </a:lnTo>
                  <a:lnTo>
                    <a:pt x="433" y="49"/>
                  </a:lnTo>
                  <a:lnTo>
                    <a:pt x="433" y="50"/>
                  </a:lnTo>
                  <a:lnTo>
                    <a:pt x="433" y="49"/>
                  </a:lnTo>
                  <a:lnTo>
                    <a:pt x="433" y="49"/>
                  </a:lnTo>
                  <a:lnTo>
                    <a:pt x="434" y="49"/>
                  </a:lnTo>
                  <a:lnTo>
                    <a:pt x="435" y="49"/>
                  </a:lnTo>
                  <a:lnTo>
                    <a:pt x="435" y="48"/>
                  </a:lnTo>
                  <a:lnTo>
                    <a:pt x="436" y="47"/>
                  </a:lnTo>
                  <a:lnTo>
                    <a:pt x="436" y="47"/>
                  </a:lnTo>
                  <a:lnTo>
                    <a:pt x="437" y="47"/>
                  </a:lnTo>
                  <a:lnTo>
                    <a:pt x="437" y="46"/>
                  </a:lnTo>
                  <a:lnTo>
                    <a:pt x="438" y="46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1" y="47"/>
                  </a:lnTo>
                  <a:lnTo>
                    <a:pt x="442" y="47"/>
                  </a:lnTo>
                  <a:lnTo>
                    <a:pt x="442" y="48"/>
                  </a:lnTo>
                  <a:lnTo>
                    <a:pt x="442" y="49"/>
                  </a:lnTo>
                  <a:lnTo>
                    <a:pt x="441" y="50"/>
                  </a:lnTo>
                  <a:lnTo>
                    <a:pt x="442" y="51"/>
                  </a:lnTo>
                  <a:lnTo>
                    <a:pt x="443" y="51"/>
                  </a:lnTo>
                  <a:lnTo>
                    <a:pt x="444" y="52"/>
                  </a:lnTo>
                  <a:lnTo>
                    <a:pt x="445" y="52"/>
                  </a:lnTo>
                  <a:lnTo>
                    <a:pt x="446" y="52"/>
                  </a:lnTo>
                  <a:lnTo>
                    <a:pt x="446" y="53"/>
                  </a:lnTo>
                  <a:lnTo>
                    <a:pt x="446" y="54"/>
                  </a:lnTo>
                  <a:lnTo>
                    <a:pt x="446" y="55"/>
                  </a:lnTo>
                  <a:lnTo>
                    <a:pt x="447" y="55"/>
                  </a:lnTo>
                  <a:lnTo>
                    <a:pt x="447" y="56"/>
                  </a:lnTo>
                  <a:lnTo>
                    <a:pt x="448" y="55"/>
                  </a:lnTo>
                  <a:lnTo>
                    <a:pt x="448" y="56"/>
                  </a:lnTo>
                  <a:lnTo>
                    <a:pt x="448" y="57"/>
                  </a:lnTo>
                  <a:lnTo>
                    <a:pt x="449" y="57"/>
                  </a:lnTo>
                  <a:lnTo>
                    <a:pt x="449" y="58"/>
                  </a:lnTo>
                  <a:lnTo>
                    <a:pt x="450" y="58"/>
                  </a:lnTo>
                  <a:lnTo>
                    <a:pt x="450" y="59"/>
                  </a:lnTo>
                  <a:lnTo>
                    <a:pt x="449" y="60"/>
                  </a:lnTo>
                  <a:lnTo>
                    <a:pt x="449" y="61"/>
                  </a:lnTo>
                  <a:lnTo>
                    <a:pt x="450" y="61"/>
                  </a:lnTo>
                  <a:lnTo>
                    <a:pt x="450" y="62"/>
                  </a:lnTo>
                  <a:lnTo>
                    <a:pt x="451" y="62"/>
                  </a:lnTo>
                  <a:lnTo>
                    <a:pt x="451" y="63"/>
                  </a:lnTo>
                  <a:lnTo>
                    <a:pt x="451" y="64"/>
                  </a:lnTo>
                  <a:lnTo>
                    <a:pt x="452" y="65"/>
                  </a:lnTo>
                  <a:lnTo>
                    <a:pt x="452" y="66"/>
                  </a:lnTo>
                  <a:lnTo>
                    <a:pt x="453" y="67"/>
                  </a:lnTo>
                  <a:lnTo>
                    <a:pt x="453" y="68"/>
                  </a:lnTo>
                  <a:lnTo>
                    <a:pt x="454" y="68"/>
                  </a:lnTo>
                  <a:lnTo>
                    <a:pt x="455" y="69"/>
                  </a:lnTo>
                  <a:lnTo>
                    <a:pt x="456" y="69"/>
                  </a:lnTo>
                  <a:lnTo>
                    <a:pt x="457" y="70"/>
                  </a:lnTo>
                  <a:lnTo>
                    <a:pt x="458" y="70"/>
                  </a:lnTo>
                  <a:lnTo>
                    <a:pt x="458" y="71"/>
                  </a:lnTo>
                  <a:lnTo>
                    <a:pt x="459" y="72"/>
                  </a:lnTo>
                  <a:lnTo>
                    <a:pt x="459" y="73"/>
                  </a:lnTo>
                  <a:lnTo>
                    <a:pt x="460" y="73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6"/>
                  </a:lnTo>
                  <a:lnTo>
                    <a:pt x="461" y="77"/>
                  </a:lnTo>
                  <a:lnTo>
                    <a:pt x="461" y="78"/>
                  </a:lnTo>
                  <a:lnTo>
                    <a:pt x="460" y="78"/>
                  </a:lnTo>
                  <a:lnTo>
                    <a:pt x="460" y="79"/>
                  </a:lnTo>
                  <a:lnTo>
                    <a:pt x="460" y="80"/>
                  </a:lnTo>
                  <a:lnTo>
                    <a:pt x="459" y="81"/>
                  </a:lnTo>
                  <a:lnTo>
                    <a:pt x="459" y="82"/>
                  </a:lnTo>
                  <a:lnTo>
                    <a:pt x="458" y="83"/>
                  </a:lnTo>
                  <a:lnTo>
                    <a:pt x="458" y="84"/>
                  </a:lnTo>
                  <a:lnTo>
                    <a:pt x="459" y="85"/>
                  </a:lnTo>
                  <a:lnTo>
                    <a:pt x="459" y="86"/>
                  </a:lnTo>
                  <a:lnTo>
                    <a:pt x="459" y="87"/>
                  </a:lnTo>
                  <a:lnTo>
                    <a:pt x="460" y="88"/>
                  </a:lnTo>
                  <a:lnTo>
                    <a:pt x="460" y="89"/>
                  </a:lnTo>
                  <a:lnTo>
                    <a:pt x="460" y="90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7" y="91"/>
                  </a:lnTo>
                  <a:lnTo>
                    <a:pt x="456" y="92"/>
                  </a:lnTo>
                  <a:lnTo>
                    <a:pt x="455" y="92"/>
                  </a:lnTo>
                  <a:lnTo>
                    <a:pt x="453" y="93"/>
                  </a:lnTo>
                  <a:lnTo>
                    <a:pt x="452" y="93"/>
                  </a:lnTo>
                  <a:lnTo>
                    <a:pt x="451" y="94"/>
                  </a:lnTo>
                  <a:lnTo>
                    <a:pt x="450" y="94"/>
                  </a:lnTo>
                  <a:lnTo>
                    <a:pt x="449" y="94"/>
                  </a:lnTo>
                  <a:lnTo>
                    <a:pt x="449" y="95"/>
                  </a:lnTo>
                  <a:lnTo>
                    <a:pt x="448" y="95"/>
                  </a:lnTo>
                  <a:lnTo>
                    <a:pt x="447" y="96"/>
                  </a:lnTo>
                  <a:lnTo>
                    <a:pt x="447" y="97"/>
                  </a:lnTo>
                  <a:lnTo>
                    <a:pt x="447" y="98"/>
                  </a:lnTo>
                  <a:lnTo>
                    <a:pt x="446" y="99"/>
                  </a:lnTo>
                  <a:lnTo>
                    <a:pt x="445" y="99"/>
                  </a:lnTo>
                  <a:lnTo>
                    <a:pt x="444" y="100"/>
                  </a:lnTo>
                  <a:lnTo>
                    <a:pt x="443" y="100"/>
                  </a:lnTo>
                  <a:lnTo>
                    <a:pt x="442" y="101"/>
                  </a:lnTo>
                  <a:lnTo>
                    <a:pt x="441" y="101"/>
                  </a:lnTo>
                  <a:lnTo>
                    <a:pt x="440" y="101"/>
                  </a:lnTo>
                  <a:lnTo>
                    <a:pt x="439" y="102"/>
                  </a:lnTo>
                  <a:lnTo>
                    <a:pt x="438" y="102"/>
                  </a:lnTo>
                  <a:lnTo>
                    <a:pt x="437" y="102"/>
                  </a:lnTo>
                  <a:lnTo>
                    <a:pt x="437" y="103"/>
                  </a:lnTo>
                  <a:lnTo>
                    <a:pt x="436" y="103"/>
                  </a:lnTo>
                  <a:lnTo>
                    <a:pt x="436" y="104"/>
                  </a:lnTo>
                  <a:lnTo>
                    <a:pt x="435" y="105"/>
                  </a:lnTo>
                  <a:lnTo>
                    <a:pt x="435" y="106"/>
                  </a:lnTo>
                  <a:lnTo>
                    <a:pt x="434" y="106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3" y="105"/>
                  </a:lnTo>
                  <a:lnTo>
                    <a:pt x="432" y="105"/>
                  </a:lnTo>
                  <a:lnTo>
                    <a:pt x="432" y="104"/>
                  </a:lnTo>
                  <a:lnTo>
                    <a:pt x="431" y="105"/>
                  </a:lnTo>
                  <a:lnTo>
                    <a:pt x="430" y="105"/>
                  </a:lnTo>
                  <a:lnTo>
                    <a:pt x="429" y="106"/>
                  </a:lnTo>
                  <a:lnTo>
                    <a:pt x="429" y="107"/>
                  </a:lnTo>
                  <a:lnTo>
                    <a:pt x="428" y="107"/>
                  </a:lnTo>
                  <a:lnTo>
                    <a:pt x="427" y="107"/>
                  </a:lnTo>
                  <a:lnTo>
                    <a:pt x="426" y="107"/>
                  </a:lnTo>
                  <a:lnTo>
                    <a:pt x="425" y="107"/>
                  </a:lnTo>
                  <a:lnTo>
                    <a:pt x="424" y="108"/>
                  </a:lnTo>
                  <a:lnTo>
                    <a:pt x="425" y="109"/>
                  </a:lnTo>
                  <a:lnTo>
                    <a:pt x="425" y="110"/>
                  </a:lnTo>
                  <a:lnTo>
                    <a:pt x="426" y="110"/>
                  </a:lnTo>
                  <a:lnTo>
                    <a:pt x="426" y="111"/>
                  </a:lnTo>
                  <a:lnTo>
                    <a:pt x="427" y="112"/>
                  </a:lnTo>
                  <a:lnTo>
                    <a:pt x="427" y="113"/>
                  </a:lnTo>
                  <a:lnTo>
                    <a:pt x="426" y="115"/>
                  </a:lnTo>
                  <a:lnTo>
                    <a:pt x="425" y="116"/>
                  </a:lnTo>
                  <a:lnTo>
                    <a:pt x="425" y="117"/>
                  </a:lnTo>
                  <a:lnTo>
                    <a:pt x="425" y="118"/>
                  </a:lnTo>
                  <a:lnTo>
                    <a:pt x="424" y="118"/>
                  </a:lnTo>
                  <a:lnTo>
                    <a:pt x="423" y="117"/>
                  </a:lnTo>
                  <a:lnTo>
                    <a:pt x="422" y="116"/>
                  </a:lnTo>
                  <a:lnTo>
                    <a:pt x="421" y="115"/>
                  </a:lnTo>
                  <a:lnTo>
                    <a:pt x="420" y="115"/>
                  </a:lnTo>
                  <a:lnTo>
                    <a:pt x="419" y="115"/>
                  </a:lnTo>
                  <a:lnTo>
                    <a:pt x="418" y="115"/>
                  </a:lnTo>
                  <a:lnTo>
                    <a:pt x="417" y="115"/>
                  </a:lnTo>
                  <a:lnTo>
                    <a:pt x="417" y="116"/>
                  </a:lnTo>
                  <a:lnTo>
                    <a:pt x="416" y="116"/>
                  </a:lnTo>
                  <a:lnTo>
                    <a:pt x="415" y="116"/>
                  </a:lnTo>
                  <a:lnTo>
                    <a:pt x="414" y="116"/>
                  </a:lnTo>
                  <a:lnTo>
                    <a:pt x="414" y="117"/>
                  </a:lnTo>
                  <a:lnTo>
                    <a:pt x="413" y="118"/>
                  </a:lnTo>
                  <a:lnTo>
                    <a:pt x="413" y="119"/>
                  </a:lnTo>
                  <a:lnTo>
                    <a:pt x="413" y="119"/>
                  </a:lnTo>
                  <a:lnTo>
                    <a:pt x="413" y="120"/>
                  </a:lnTo>
                  <a:lnTo>
                    <a:pt x="413" y="121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4" y="124"/>
                  </a:lnTo>
                  <a:lnTo>
                    <a:pt x="414" y="125"/>
                  </a:lnTo>
                  <a:lnTo>
                    <a:pt x="414" y="126"/>
                  </a:lnTo>
                  <a:lnTo>
                    <a:pt x="415" y="127"/>
                  </a:lnTo>
                  <a:lnTo>
                    <a:pt x="414" y="127"/>
                  </a:lnTo>
                  <a:lnTo>
                    <a:pt x="414" y="128"/>
                  </a:lnTo>
                  <a:lnTo>
                    <a:pt x="414" y="129"/>
                  </a:lnTo>
                  <a:lnTo>
                    <a:pt x="413" y="130"/>
                  </a:lnTo>
                  <a:lnTo>
                    <a:pt x="413" y="131"/>
                  </a:lnTo>
                  <a:lnTo>
                    <a:pt x="413" y="132"/>
                  </a:lnTo>
                  <a:lnTo>
                    <a:pt x="412" y="133"/>
                  </a:lnTo>
                  <a:lnTo>
                    <a:pt x="412" y="134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2" y="137"/>
                  </a:lnTo>
                  <a:lnTo>
                    <a:pt x="411" y="138"/>
                  </a:lnTo>
                  <a:lnTo>
                    <a:pt x="411" y="139"/>
                  </a:lnTo>
                  <a:lnTo>
                    <a:pt x="411" y="140"/>
                  </a:lnTo>
                  <a:lnTo>
                    <a:pt x="411" y="141"/>
                  </a:lnTo>
                  <a:lnTo>
                    <a:pt x="410" y="142"/>
                  </a:lnTo>
                  <a:lnTo>
                    <a:pt x="409" y="142"/>
                  </a:lnTo>
                  <a:lnTo>
                    <a:pt x="409" y="143"/>
                  </a:lnTo>
                  <a:lnTo>
                    <a:pt x="408" y="144"/>
                  </a:lnTo>
                  <a:lnTo>
                    <a:pt x="407" y="144"/>
                  </a:lnTo>
                  <a:lnTo>
                    <a:pt x="405" y="146"/>
                  </a:lnTo>
                  <a:lnTo>
                    <a:pt x="405" y="147"/>
                  </a:lnTo>
                  <a:lnTo>
                    <a:pt x="405" y="148"/>
                  </a:lnTo>
                  <a:lnTo>
                    <a:pt x="405" y="149"/>
                  </a:lnTo>
                  <a:lnTo>
                    <a:pt x="405" y="151"/>
                  </a:lnTo>
                  <a:lnTo>
                    <a:pt x="405" y="152"/>
                  </a:lnTo>
                  <a:lnTo>
                    <a:pt x="405" y="153"/>
                  </a:lnTo>
                  <a:lnTo>
                    <a:pt x="406" y="153"/>
                  </a:lnTo>
                  <a:lnTo>
                    <a:pt x="407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09" y="152"/>
                  </a:lnTo>
                  <a:lnTo>
                    <a:pt x="410" y="152"/>
                  </a:lnTo>
                  <a:lnTo>
                    <a:pt x="411" y="152"/>
                  </a:lnTo>
                  <a:lnTo>
                    <a:pt x="412" y="153"/>
                  </a:lnTo>
                  <a:lnTo>
                    <a:pt x="413" y="153"/>
                  </a:lnTo>
                  <a:lnTo>
                    <a:pt x="414" y="153"/>
                  </a:lnTo>
                  <a:lnTo>
                    <a:pt x="415" y="153"/>
                  </a:lnTo>
                  <a:lnTo>
                    <a:pt x="416" y="154"/>
                  </a:lnTo>
                  <a:lnTo>
                    <a:pt x="417" y="154"/>
                  </a:lnTo>
                  <a:lnTo>
                    <a:pt x="418" y="154"/>
                  </a:lnTo>
                  <a:lnTo>
                    <a:pt x="419" y="154"/>
                  </a:lnTo>
                  <a:lnTo>
                    <a:pt x="420" y="155"/>
                  </a:lnTo>
                  <a:lnTo>
                    <a:pt x="421" y="155"/>
                  </a:lnTo>
                  <a:lnTo>
                    <a:pt x="424" y="156"/>
                  </a:lnTo>
                  <a:lnTo>
                    <a:pt x="425" y="156"/>
                  </a:lnTo>
                  <a:lnTo>
                    <a:pt x="426" y="156"/>
                  </a:lnTo>
                  <a:lnTo>
                    <a:pt x="428" y="157"/>
                  </a:lnTo>
                  <a:lnTo>
                    <a:pt x="430" y="157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6" y="159"/>
                  </a:lnTo>
                  <a:lnTo>
                    <a:pt x="437" y="159"/>
                  </a:lnTo>
                  <a:lnTo>
                    <a:pt x="439" y="160"/>
                  </a:lnTo>
                  <a:lnTo>
                    <a:pt x="441" y="161"/>
                  </a:lnTo>
                  <a:lnTo>
                    <a:pt x="442" y="161"/>
                  </a:lnTo>
                  <a:lnTo>
                    <a:pt x="443" y="161"/>
                  </a:lnTo>
                  <a:lnTo>
                    <a:pt x="445" y="162"/>
                  </a:lnTo>
                  <a:lnTo>
                    <a:pt x="446" y="162"/>
                  </a:lnTo>
                  <a:lnTo>
                    <a:pt x="452" y="163"/>
                  </a:lnTo>
                  <a:lnTo>
                    <a:pt x="453" y="164"/>
                  </a:lnTo>
                  <a:lnTo>
                    <a:pt x="454" y="164"/>
                  </a:lnTo>
                  <a:lnTo>
                    <a:pt x="458" y="165"/>
                  </a:lnTo>
                  <a:lnTo>
                    <a:pt x="459" y="165"/>
                  </a:lnTo>
                  <a:lnTo>
                    <a:pt x="461" y="166"/>
                  </a:lnTo>
                  <a:lnTo>
                    <a:pt x="462" y="166"/>
                  </a:lnTo>
                  <a:lnTo>
                    <a:pt x="466" y="167"/>
                  </a:lnTo>
                  <a:lnTo>
                    <a:pt x="470" y="168"/>
                  </a:lnTo>
                  <a:lnTo>
                    <a:pt x="474" y="169"/>
                  </a:lnTo>
                  <a:lnTo>
                    <a:pt x="482" y="171"/>
                  </a:lnTo>
                  <a:lnTo>
                    <a:pt x="482" y="172"/>
                  </a:lnTo>
                  <a:lnTo>
                    <a:pt x="483" y="173"/>
                  </a:lnTo>
                  <a:lnTo>
                    <a:pt x="483" y="174"/>
                  </a:lnTo>
                  <a:lnTo>
                    <a:pt x="483" y="175"/>
                  </a:lnTo>
                  <a:lnTo>
                    <a:pt x="483" y="176"/>
                  </a:lnTo>
                  <a:lnTo>
                    <a:pt x="483" y="177"/>
                  </a:lnTo>
                  <a:lnTo>
                    <a:pt x="483" y="178"/>
                  </a:lnTo>
                  <a:lnTo>
                    <a:pt x="482" y="178"/>
                  </a:lnTo>
                  <a:lnTo>
                    <a:pt x="482" y="179"/>
                  </a:lnTo>
                  <a:lnTo>
                    <a:pt x="482" y="180"/>
                  </a:lnTo>
                  <a:lnTo>
                    <a:pt x="482" y="181"/>
                  </a:lnTo>
                  <a:lnTo>
                    <a:pt x="481" y="181"/>
                  </a:lnTo>
                  <a:lnTo>
                    <a:pt x="481" y="182"/>
                  </a:lnTo>
                  <a:lnTo>
                    <a:pt x="480" y="182"/>
                  </a:lnTo>
                  <a:lnTo>
                    <a:pt x="479" y="182"/>
                  </a:lnTo>
                  <a:lnTo>
                    <a:pt x="478" y="182"/>
                  </a:lnTo>
                  <a:lnTo>
                    <a:pt x="477" y="183"/>
                  </a:lnTo>
                  <a:lnTo>
                    <a:pt x="477" y="184"/>
                  </a:lnTo>
                  <a:lnTo>
                    <a:pt x="477" y="185"/>
                  </a:lnTo>
                  <a:lnTo>
                    <a:pt x="477" y="186"/>
                  </a:lnTo>
                  <a:lnTo>
                    <a:pt x="477" y="187"/>
                  </a:lnTo>
                  <a:lnTo>
                    <a:pt x="478" y="187"/>
                  </a:lnTo>
                  <a:lnTo>
                    <a:pt x="478" y="188"/>
                  </a:lnTo>
                  <a:lnTo>
                    <a:pt x="478" y="189"/>
                  </a:lnTo>
                  <a:lnTo>
                    <a:pt x="477" y="189"/>
                  </a:lnTo>
                  <a:lnTo>
                    <a:pt x="477" y="190"/>
                  </a:lnTo>
                  <a:lnTo>
                    <a:pt x="477" y="190"/>
                  </a:lnTo>
                  <a:lnTo>
                    <a:pt x="476" y="190"/>
                  </a:lnTo>
                  <a:lnTo>
                    <a:pt x="476" y="191"/>
                  </a:lnTo>
                  <a:lnTo>
                    <a:pt x="476" y="192"/>
                  </a:lnTo>
                  <a:lnTo>
                    <a:pt x="476" y="193"/>
                  </a:lnTo>
                  <a:lnTo>
                    <a:pt x="475" y="193"/>
                  </a:lnTo>
                  <a:lnTo>
                    <a:pt x="475" y="194"/>
                  </a:lnTo>
                  <a:lnTo>
                    <a:pt x="476" y="194"/>
                  </a:lnTo>
                  <a:lnTo>
                    <a:pt x="476" y="195"/>
                  </a:lnTo>
                  <a:lnTo>
                    <a:pt x="475" y="195"/>
                  </a:lnTo>
                  <a:lnTo>
                    <a:pt x="475" y="196"/>
                  </a:lnTo>
                  <a:lnTo>
                    <a:pt x="476" y="196"/>
                  </a:lnTo>
                  <a:lnTo>
                    <a:pt x="476" y="197"/>
                  </a:lnTo>
                  <a:lnTo>
                    <a:pt x="476" y="198"/>
                  </a:lnTo>
                  <a:lnTo>
                    <a:pt x="476" y="199"/>
                  </a:lnTo>
                  <a:lnTo>
                    <a:pt x="475" y="199"/>
                  </a:lnTo>
                  <a:lnTo>
                    <a:pt x="475" y="200"/>
                  </a:lnTo>
                  <a:lnTo>
                    <a:pt x="475" y="201"/>
                  </a:lnTo>
                  <a:lnTo>
                    <a:pt x="474" y="202"/>
                  </a:lnTo>
                  <a:lnTo>
                    <a:pt x="474" y="203"/>
                  </a:lnTo>
                  <a:lnTo>
                    <a:pt x="473" y="204"/>
                  </a:lnTo>
                  <a:lnTo>
                    <a:pt x="474" y="205"/>
                  </a:lnTo>
                  <a:lnTo>
                    <a:pt x="473" y="206"/>
                  </a:lnTo>
                  <a:lnTo>
                    <a:pt x="473" y="207"/>
                  </a:lnTo>
                  <a:lnTo>
                    <a:pt x="473" y="208"/>
                  </a:lnTo>
                  <a:lnTo>
                    <a:pt x="474" y="208"/>
                  </a:lnTo>
                  <a:lnTo>
                    <a:pt x="474" y="209"/>
                  </a:lnTo>
                  <a:lnTo>
                    <a:pt x="474" y="208"/>
                  </a:lnTo>
                  <a:lnTo>
                    <a:pt x="475" y="208"/>
                  </a:lnTo>
                  <a:lnTo>
                    <a:pt x="475" y="209"/>
                  </a:lnTo>
                  <a:lnTo>
                    <a:pt x="475" y="210"/>
                  </a:lnTo>
                  <a:lnTo>
                    <a:pt x="476" y="210"/>
                  </a:lnTo>
                  <a:lnTo>
                    <a:pt x="476" y="211"/>
                  </a:lnTo>
                  <a:lnTo>
                    <a:pt x="477" y="211"/>
                  </a:lnTo>
                  <a:lnTo>
                    <a:pt x="477" y="212"/>
                  </a:lnTo>
                  <a:lnTo>
                    <a:pt x="477" y="213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9" y="215"/>
                  </a:lnTo>
                  <a:lnTo>
                    <a:pt x="478" y="216"/>
                  </a:lnTo>
                  <a:lnTo>
                    <a:pt x="479" y="216"/>
                  </a:lnTo>
                  <a:lnTo>
                    <a:pt x="479" y="217"/>
                  </a:lnTo>
                  <a:lnTo>
                    <a:pt x="479" y="218"/>
                  </a:lnTo>
                  <a:lnTo>
                    <a:pt x="480" y="218"/>
                  </a:lnTo>
                  <a:lnTo>
                    <a:pt x="480" y="219"/>
                  </a:lnTo>
                  <a:lnTo>
                    <a:pt x="479" y="219"/>
                  </a:lnTo>
                  <a:lnTo>
                    <a:pt x="479" y="220"/>
                  </a:lnTo>
                  <a:lnTo>
                    <a:pt x="480" y="221"/>
                  </a:lnTo>
                  <a:lnTo>
                    <a:pt x="480" y="222"/>
                  </a:lnTo>
                  <a:lnTo>
                    <a:pt x="480" y="223"/>
                  </a:lnTo>
                  <a:lnTo>
                    <a:pt x="481" y="223"/>
                  </a:lnTo>
                  <a:lnTo>
                    <a:pt x="482" y="223"/>
                  </a:lnTo>
                  <a:lnTo>
                    <a:pt x="484" y="221"/>
                  </a:lnTo>
                  <a:lnTo>
                    <a:pt x="485" y="221"/>
                  </a:lnTo>
                  <a:lnTo>
                    <a:pt x="485" y="220"/>
                  </a:lnTo>
                  <a:lnTo>
                    <a:pt x="486" y="219"/>
                  </a:lnTo>
                  <a:lnTo>
                    <a:pt x="487" y="218"/>
                  </a:lnTo>
                  <a:lnTo>
                    <a:pt x="488" y="217"/>
                  </a:lnTo>
                  <a:lnTo>
                    <a:pt x="488" y="216"/>
                  </a:lnTo>
                  <a:lnTo>
                    <a:pt x="489" y="216"/>
                  </a:lnTo>
                  <a:lnTo>
                    <a:pt x="491" y="216"/>
                  </a:lnTo>
                  <a:lnTo>
                    <a:pt x="493" y="216"/>
                  </a:lnTo>
                  <a:lnTo>
                    <a:pt x="495" y="215"/>
                  </a:lnTo>
                  <a:lnTo>
                    <a:pt x="496" y="213"/>
                  </a:lnTo>
                  <a:lnTo>
                    <a:pt x="497" y="213"/>
                  </a:lnTo>
                  <a:lnTo>
                    <a:pt x="497" y="212"/>
                  </a:lnTo>
                  <a:lnTo>
                    <a:pt x="499" y="211"/>
                  </a:lnTo>
                  <a:lnTo>
                    <a:pt x="499" y="210"/>
                  </a:lnTo>
                  <a:lnTo>
                    <a:pt x="501" y="208"/>
                  </a:lnTo>
                  <a:lnTo>
                    <a:pt x="502" y="208"/>
                  </a:lnTo>
                  <a:lnTo>
                    <a:pt x="502" y="207"/>
                  </a:lnTo>
                  <a:lnTo>
                    <a:pt x="503" y="207"/>
                  </a:lnTo>
                  <a:lnTo>
                    <a:pt x="503" y="208"/>
                  </a:lnTo>
                  <a:lnTo>
                    <a:pt x="504" y="209"/>
                  </a:lnTo>
                  <a:lnTo>
                    <a:pt x="504" y="210"/>
                  </a:lnTo>
                  <a:lnTo>
                    <a:pt x="505" y="211"/>
                  </a:lnTo>
                  <a:lnTo>
                    <a:pt x="505" y="212"/>
                  </a:lnTo>
                  <a:lnTo>
                    <a:pt x="506" y="213"/>
                  </a:lnTo>
                  <a:lnTo>
                    <a:pt x="506" y="214"/>
                  </a:lnTo>
                  <a:lnTo>
                    <a:pt x="506" y="215"/>
                  </a:lnTo>
                  <a:lnTo>
                    <a:pt x="506" y="216"/>
                  </a:lnTo>
                  <a:lnTo>
                    <a:pt x="506" y="218"/>
                  </a:lnTo>
                  <a:lnTo>
                    <a:pt x="505" y="218"/>
                  </a:lnTo>
                  <a:lnTo>
                    <a:pt x="505" y="219"/>
                  </a:lnTo>
                  <a:lnTo>
                    <a:pt x="505" y="220"/>
                  </a:lnTo>
                  <a:lnTo>
                    <a:pt x="504" y="221"/>
                  </a:lnTo>
                  <a:lnTo>
                    <a:pt x="504" y="222"/>
                  </a:lnTo>
                  <a:lnTo>
                    <a:pt x="503" y="222"/>
                  </a:lnTo>
                  <a:lnTo>
                    <a:pt x="503" y="223"/>
                  </a:lnTo>
                  <a:lnTo>
                    <a:pt x="502" y="223"/>
                  </a:lnTo>
                  <a:lnTo>
                    <a:pt x="502" y="224"/>
                  </a:lnTo>
                  <a:lnTo>
                    <a:pt x="502" y="225"/>
                  </a:lnTo>
                  <a:lnTo>
                    <a:pt x="501" y="225"/>
                  </a:lnTo>
                  <a:lnTo>
                    <a:pt x="501" y="226"/>
                  </a:lnTo>
                  <a:lnTo>
                    <a:pt x="501" y="227"/>
                  </a:lnTo>
                  <a:lnTo>
                    <a:pt x="501" y="228"/>
                  </a:lnTo>
                  <a:lnTo>
                    <a:pt x="501" y="229"/>
                  </a:lnTo>
                  <a:lnTo>
                    <a:pt x="501" y="230"/>
                  </a:lnTo>
                  <a:lnTo>
                    <a:pt x="500" y="231"/>
                  </a:lnTo>
                  <a:lnTo>
                    <a:pt x="499" y="231"/>
                  </a:lnTo>
                  <a:lnTo>
                    <a:pt x="499" y="232"/>
                  </a:lnTo>
                  <a:lnTo>
                    <a:pt x="498" y="233"/>
                  </a:lnTo>
                  <a:lnTo>
                    <a:pt x="497" y="233"/>
                  </a:lnTo>
                  <a:lnTo>
                    <a:pt x="497" y="234"/>
                  </a:lnTo>
                  <a:lnTo>
                    <a:pt x="496" y="234"/>
                  </a:lnTo>
                  <a:lnTo>
                    <a:pt x="496" y="235"/>
                  </a:lnTo>
                  <a:lnTo>
                    <a:pt x="496" y="236"/>
                  </a:lnTo>
                  <a:lnTo>
                    <a:pt x="496" y="237"/>
                  </a:lnTo>
                  <a:lnTo>
                    <a:pt x="496" y="238"/>
                  </a:lnTo>
                  <a:lnTo>
                    <a:pt x="497" y="239"/>
                  </a:lnTo>
                  <a:lnTo>
                    <a:pt x="497" y="240"/>
                  </a:lnTo>
                  <a:lnTo>
                    <a:pt x="498" y="240"/>
                  </a:lnTo>
                  <a:lnTo>
                    <a:pt x="498" y="241"/>
                  </a:lnTo>
                  <a:lnTo>
                    <a:pt x="498" y="242"/>
                  </a:lnTo>
                  <a:lnTo>
                    <a:pt x="499" y="242"/>
                  </a:lnTo>
                  <a:lnTo>
                    <a:pt x="500" y="242"/>
                  </a:lnTo>
                  <a:lnTo>
                    <a:pt x="500" y="243"/>
                  </a:lnTo>
                  <a:lnTo>
                    <a:pt x="500" y="244"/>
                  </a:lnTo>
                  <a:lnTo>
                    <a:pt x="501" y="244"/>
                  </a:lnTo>
                  <a:lnTo>
                    <a:pt x="502" y="245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3" y="247"/>
                  </a:lnTo>
                  <a:lnTo>
                    <a:pt x="503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4" y="255"/>
                  </a:lnTo>
                  <a:lnTo>
                    <a:pt x="504" y="256"/>
                  </a:lnTo>
                  <a:lnTo>
                    <a:pt x="504" y="257"/>
                  </a:lnTo>
                  <a:lnTo>
                    <a:pt x="504" y="258"/>
                  </a:lnTo>
                  <a:lnTo>
                    <a:pt x="503" y="259"/>
                  </a:lnTo>
                  <a:lnTo>
                    <a:pt x="503" y="260"/>
                  </a:lnTo>
                  <a:lnTo>
                    <a:pt x="502" y="260"/>
                  </a:lnTo>
                  <a:lnTo>
                    <a:pt x="502" y="261"/>
                  </a:lnTo>
                  <a:lnTo>
                    <a:pt x="501" y="261"/>
                  </a:lnTo>
                  <a:lnTo>
                    <a:pt x="501" y="262"/>
                  </a:lnTo>
                  <a:lnTo>
                    <a:pt x="500" y="262"/>
                  </a:lnTo>
                  <a:lnTo>
                    <a:pt x="499" y="262"/>
                  </a:lnTo>
                  <a:lnTo>
                    <a:pt x="498" y="262"/>
                  </a:lnTo>
                  <a:lnTo>
                    <a:pt x="497" y="262"/>
                  </a:lnTo>
                  <a:lnTo>
                    <a:pt x="496" y="262"/>
                  </a:lnTo>
                  <a:lnTo>
                    <a:pt x="496" y="263"/>
                  </a:lnTo>
                  <a:lnTo>
                    <a:pt x="495" y="263"/>
                  </a:lnTo>
                  <a:lnTo>
                    <a:pt x="495" y="264"/>
                  </a:lnTo>
                  <a:lnTo>
                    <a:pt x="495" y="265"/>
                  </a:lnTo>
                  <a:lnTo>
                    <a:pt x="494" y="266"/>
                  </a:lnTo>
                  <a:lnTo>
                    <a:pt x="494" y="267"/>
                  </a:lnTo>
                  <a:lnTo>
                    <a:pt x="494" y="268"/>
                  </a:lnTo>
                  <a:lnTo>
                    <a:pt x="494" y="269"/>
                  </a:lnTo>
                  <a:lnTo>
                    <a:pt x="495" y="270"/>
                  </a:lnTo>
                  <a:lnTo>
                    <a:pt x="495" y="271"/>
                  </a:lnTo>
                  <a:lnTo>
                    <a:pt x="495" y="272"/>
                  </a:lnTo>
                  <a:lnTo>
                    <a:pt x="496" y="273"/>
                  </a:lnTo>
                  <a:lnTo>
                    <a:pt x="495" y="274"/>
                  </a:lnTo>
                  <a:lnTo>
                    <a:pt x="495" y="276"/>
                  </a:lnTo>
                  <a:lnTo>
                    <a:pt x="494" y="276"/>
                  </a:lnTo>
                  <a:lnTo>
                    <a:pt x="494" y="277"/>
                  </a:lnTo>
                  <a:lnTo>
                    <a:pt x="494" y="278"/>
                  </a:lnTo>
                  <a:lnTo>
                    <a:pt x="495" y="278"/>
                  </a:lnTo>
                  <a:lnTo>
                    <a:pt x="495" y="279"/>
                  </a:lnTo>
                  <a:lnTo>
                    <a:pt x="495" y="280"/>
                  </a:lnTo>
                  <a:lnTo>
                    <a:pt x="496" y="280"/>
                  </a:lnTo>
                  <a:lnTo>
                    <a:pt x="496" y="279"/>
                  </a:lnTo>
                  <a:lnTo>
                    <a:pt x="496" y="280"/>
                  </a:lnTo>
                  <a:lnTo>
                    <a:pt x="497" y="281"/>
                  </a:lnTo>
                  <a:lnTo>
                    <a:pt x="497" y="282"/>
                  </a:lnTo>
                  <a:lnTo>
                    <a:pt x="496" y="282"/>
                  </a:lnTo>
                  <a:lnTo>
                    <a:pt x="496" y="283"/>
                  </a:lnTo>
                  <a:lnTo>
                    <a:pt x="495" y="283"/>
                  </a:lnTo>
                  <a:lnTo>
                    <a:pt x="495" y="284"/>
                  </a:lnTo>
                  <a:lnTo>
                    <a:pt x="496" y="283"/>
                  </a:lnTo>
                  <a:lnTo>
                    <a:pt x="497" y="283"/>
                  </a:lnTo>
                  <a:lnTo>
                    <a:pt x="498" y="283"/>
                  </a:lnTo>
                  <a:lnTo>
                    <a:pt x="499" y="283"/>
                  </a:lnTo>
                  <a:lnTo>
                    <a:pt x="499" y="284"/>
                  </a:lnTo>
                  <a:lnTo>
                    <a:pt x="500" y="284"/>
                  </a:lnTo>
                  <a:lnTo>
                    <a:pt x="500" y="285"/>
                  </a:lnTo>
                  <a:lnTo>
                    <a:pt x="499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9" y="286"/>
                  </a:lnTo>
                  <a:lnTo>
                    <a:pt x="500" y="286"/>
                  </a:lnTo>
                  <a:lnTo>
                    <a:pt x="501" y="286"/>
                  </a:lnTo>
                  <a:lnTo>
                    <a:pt x="501" y="287"/>
                  </a:lnTo>
                  <a:lnTo>
                    <a:pt x="500" y="288"/>
                  </a:lnTo>
                  <a:lnTo>
                    <a:pt x="500" y="289"/>
                  </a:lnTo>
                  <a:lnTo>
                    <a:pt x="500" y="290"/>
                  </a:lnTo>
                  <a:lnTo>
                    <a:pt x="499" y="290"/>
                  </a:lnTo>
                  <a:lnTo>
                    <a:pt x="498" y="290"/>
                  </a:lnTo>
                  <a:lnTo>
                    <a:pt x="499" y="291"/>
                  </a:lnTo>
                  <a:lnTo>
                    <a:pt x="500" y="290"/>
                  </a:lnTo>
                  <a:lnTo>
                    <a:pt x="501" y="290"/>
                  </a:lnTo>
                  <a:lnTo>
                    <a:pt x="502" y="290"/>
                  </a:lnTo>
                  <a:lnTo>
                    <a:pt x="502" y="291"/>
                  </a:lnTo>
                  <a:lnTo>
                    <a:pt x="501" y="291"/>
                  </a:lnTo>
                  <a:lnTo>
                    <a:pt x="501" y="292"/>
                  </a:lnTo>
                  <a:lnTo>
                    <a:pt x="502" y="293"/>
                  </a:lnTo>
                  <a:lnTo>
                    <a:pt x="503" y="293"/>
                  </a:lnTo>
                  <a:lnTo>
                    <a:pt x="503" y="294"/>
                  </a:lnTo>
                  <a:lnTo>
                    <a:pt x="503" y="295"/>
                  </a:lnTo>
                  <a:lnTo>
                    <a:pt x="502" y="295"/>
                  </a:lnTo>
                  <a:lnTo>
                    <a:pt x="502" y="296"/>
                  </a:lnTo>
                  <a:lnTo>
                    <a:pt x="503" y="296"/>
                  </a:lnTo>
                  <a:lnTo>
                    <a:pt x="504" y="296"/>
                  </a:lnTo>
                  <a:lnTo>
                    <a:pt x="504" y="295"/>
                  </a:lnTo>
                  <a:lnTo>
                    <a:pt x="504" y="296"/>
                  </a:lnTo>
                  <a:lnTo>
                    <a:pt x="505" y="295"/>
                  </a:lnTo>
                  <a:lnTo>
                    <a:pt x="505" y="296"/>
                  </a:lnTo>
                  <a:lnTo>
                    <a:pt x="505" y="297"/>
                  </a:lnTo>
                  <a:lnTo>
                    <a:pt x="504" y="297"/>
                  </a:lnTo>
                  <a:lnTo>
                    <a:pt x="505" y="297"/>
                  </a:lnTo>
                  <a:lnTo>
                    <a:pt x="506" y="297"/>
                  </a:lnTo>
                  <a:lnTo>
                    <a:pt x="506" y="298"/>
                  </a:lnTo>
                  <a:lnTo>
                    <a:pt x="505" y="298"/>
                  </a:lnTo>
                  <a:lnTo>
                    <a:pt x="504" y="298"/>
                  </a:lnTo>
                  <a:lnTo>
                    <a:pt x="504" y="299"/>
                  </a:lnTo>
                  <a:lnTo>
                    <a:pt x="505" y="299"/>
                  </a:lnTo>
                  <a:lnTo>
                    <a:pt x="505" y="300"/>
                  </a:lnTo>
                  <a:lnTo>
                    <a:pt x="504" y="300"/>
                  </a:lnTo>
                  <a:lnTo>
                    <a:pt x="504" y="301"/>
                  </a:lnTo>
                  <a:lnTo>
                    <a:pt x="505" y="301"/>
                  </a:lnTo>
                  <a:lnTo>
                    <a:pt x="505" y="302"/>
                  </a:lnTo>
                  <a:lnTo>
                    <a:pt x="504" y="303"/>
                  </a:lnTo>
                  <a:lnTo>
                    <a:pt x="504" y="304"/>
                  </a:lnTo>
                  <a:lnTo>
                    <a:pt x="504" y="305"/>
                  </a:lnTo>
                  <a:lnTo>
                    <a:pt x="505" y="305"/>
                  </a:lnTo>
                  <a:lnTo>
                    <a:pt x="505" y="306"/>
                  </a:lnTo>
                  <a:lnTo>
                    <a:pt x="505" y="307"/>
                  </a:lnTo>
                  <a:lnTo>
                    <a:pt x="506" y="308"/>
                  </a:lnTo>
                  <a:lnTo>
                    <a:pt x="507" y="308"/>
                  </a:lnTo>
                  <a:lnTo>
                    <a:pt x="507" y="309"/>
                  </a:lnTo>
                  <a:lnTo>
                    <a:pt x="506" y="309"/>
                  </a:lnTo>
                  <a:lnTo>
                    <a:pt x="505" y="309"/>
                  </a:lnTo>
                  <a:lnTo>
                    <a:pt x="505" y="310"/>
                  </a:lnTo>
                  <a:lnTo>
                    <a:pt x="506" y="310"/>
                  </a:lnTo>
                  <a:lnTo>
                    <a:pt x="507" y="310"/>
                  </a:lnTo>
                  <a:lnTo>
                    <a:pt x="507" y="310"/>
                  </a:lnTo>
                  <a:lnTo>
                    <a:pt x="507" y="309"/>
                  </a:lnTo>
                  <a:lnTo>
                    <a:pt x="508" y="309"/>
                  </a:lnTo>
                  <a:lnTo>
                    <a:pt x="508" y="310"/>
                  </a:lnTo>
                  <a:lnTo>
                    <a:pt x="507" y="310"/>
                  </a:lnTo>
                  <a:lnTo>
                    <a:pt x="507" y="311"/>
                  </a:lnTo>
                  <a:lnTo>
                    <a:pt x="508" y="312"/>
                  </a:lnTo>
                  <a:lnTo>
                    <a:pt x="508" y="311"/>
                  </a:lnTo>
                  <a:lnTo>
                    <a:pt x="509" y="311"/>
                  </a:lnTo>
                  <a:lnTo>
                    <a:pt x="509" y="312"/>
                  </a:lnTo>
                  <a:lnTo>
                    <a:pt x="509" y="313"/>
                  </a:lnTo>
                  <a:lnTo>
                    <a:pt x="509" y="314"/>
                  </a:lnTo>
                  <a:lnTo>
                    <a:pt x="510" y="314"/>
                  </a:lnTo>
                  <a:lnTo>
                    <a:pt x="510" y="315"/>
                  </a:lnTo>
                  <a:lnTo>
                    <a:pt x="510" y="316"/>
                  </a:lnTo>
                  <a:lnTo>
                    <a:pt x="510" y="317"/>
                  </a:lnTo>
                  <a:lnTo>
                    <a:pt x="509" y="317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1" y="318"/>
                  </a:lnTo>
                  <a:lnTo>
                    <a:pt x="512" y="317"/>
                  </a:lnTo>
                  <a:lnTo>
                    <a:pt x="512" y="318"/>
                  </a:lnTo>
                  <a:lnTo>
                    <a:pt x="512" y="319"/>
                  </a:lnTo>
                  <a:lnTo>
                    <a:pt x="512" y="320"/>
                  </a:lnTo>
                  <a:lnTo>
                    <a:pt x="512" y="321"/>
                  </a:lnTo>
                  <a:lnTo>
                    <a:pt x="512" y="322"/>
                  </a:lnTo>
                  <a:lnTo>
                    <a:pt x="513" y="322"/>
                  </a:lnTo>
                  <a:lnTo>
                    <a:pt x="513" y="323"/>
                  </a:lnTo>
                  <a:lnTo>
                    <a:pt x="514" y="324"/>
                  </a:lnTo>
                  <a:lnTo>
                    <a:pt x="515" y="324"/>
                  </a:lnTo>
                  <a:lnTo>
                    <a:pt x="516" y="324"/>
                  </a:lnTo>
                  <a:lnTo>
                    <a:pt x="516" y="325"/>
                  </a:lnTo>
                  <a:lnTo>
                    <a:pt x="517" y="325"/>
                  </a:lnTo>
                  <a:lnTo>
                    <a:pt x="517" y="324"/>
                  </a:lnTo>
                  <a:lnTo>
                    <a:pt x="516" y="324"/>
                  </a:lnTo>
                  <a:lnTo>
                    <a:pt x="516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9" y="323"/>
                  </a:lnTo>
                  <a:lnTo>
                    <a:pt x="519" y="324"/>
                  </a:lnTo>
                  <a:lnTo>
                    <a:pt x="520" y="324"/>
                  </a:lnTo>
                  <a:lnTo>
                    <a:pt x="520" y="325"/>
                  </a:lnTo>
                  <a:lnTo>
                    <a:pt x="521" y="325"/>
                  </a:lnTo>
                  <a:lnTo>
                    <a:pt x="521" y="324"/>
                  </a:lnTo>
                  <a:lnTo>
                    <a:pt x="522" y="324"/>
                  </a:lnTo>
                  <a:lnTo>
                    <a:pt x="523" y="324"/>
                  </a:lnTo>
                  <a:lnTo>
                    <a:pt x="524" y="324"/>
                  </a:lnTo>
                  <a:lnTo>
                    <a:pt x="525" y="324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6" y="325"/>
                  </a:lnTo>
                  <a:lnTo>
                    <a:pt x="526" y="326"/>
                  </a:lnTo>
                  <a:lnTo>
                    <a:pt x="527" y="326"/>
                  </a:lnTo>
                  <a:lnTo>
                    <a:pt x="528" y="326"/>
                  </a:lnTo>
                  <a:lnTo>
                    <a:pt x="528" y="325"/>
                  </a:lnTo>
                  <a:lnTo>
                    <a:pt x="529" y="325"/>
                  </a:lnTo>
                  <a:lnTo>
                    <a:pt x="530" y="325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30" y="327"/>
                  </a:lnTo>
                  <a:lnTo>
                    <a:pt x="530" y="328"/>
                  </a:lnTo>
                  <a:lnTo>
                    <a:pt x="531" y="328"/>
                  </a:lnTo>
                  <a:lnTo>
                    <a:pt x="532" y="328"/>
                  </a:lnTo>
                  <a:lnTo>
                    <a:pt x="532" y="329"/>
                  </a:lnTo>
                  <a:lnTo>
                    <a:pt x="532" y="330"/>
                  </a:lnTo>
                  <a:lnTo>
                    <a:pt x="533" y="330"/>
                  </a:lnTo>
                  <a:lnTo>
                    <a:pt x="533" y="329"/>
                  </a:lnTo>
                  <a:lnTo>
                    <a:pt x="534" y="329"/>
                  </a:lnTo>
                  <a:lnTo>
                    <a:pt x="535" y="329"/>
                  </a:lnTo>
                  <a:lnTo>
                    <a:pt x="535" y="330"/>
                  </a:lnTo>
                  <a:lnTo>
                    <a:pt x="535" y="331"/>
                  </a:lnTo>
                  <a:lnTo>
                    <a:pt x="534" y="331"/>
                  </a:lnTo>
                  <a:lnTo>
                    <a:pt x="534" y="332"/>
                  </a:lnTo>
                  <a:lnTo>
                    <a:pt x="535" y="332"/>
                  </a:lnTo>
                  <a:lnTo>
                    <a:pt x="536" y="332"/>
                  </a:lnTo>
                  <a:lnTo>
                    <a:pt x="537" y="332"/>
                  </a:lnTo>
                  <a:lnTo>
                    <a:pt x="538" y="333"/>
                  </a:lnTo>
                  <a:lnTo>
                    <a:pt x="538" y="334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5"/>
                  </a:lnTo>
                  <a:lnTo>
                    <a:pt x="538" y="335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8" y="336"/>
                  </a:lnTo>
                  <a:lnTo>
                    <a:pt x="539" y="336"/>
                  </a:lnTo>
                  <a:lnTo>
                    <a:pt x="539" y="337"/>
                  </a:lnTo>
                  <a:lnTo>
                    <a:pt x="540" y="337"/>
                  </a:lnTo>
                  <a:lnTo>
                    <a:pt x="540" y="338"/>
                  </a:lnTo>
                  <a:lnTo>
                    <a:pt x="539" y="338"/>
                  </a:lnTo>
                  <a:lnTo>
                    <a:pt x="539" y="339"/>
                  </a:lnTo>
                  <a:lnTo>
                    <a:pt x="538" y="339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39" y="341"/>
                  </a:lnTo>
                  <a:lnTo>
                    <a:pt x="540" y="341"/>
                  </a:lnTo>
                  <a:lnTo>
                    <a:pt x="540" y="342"/>
                  </a:lnTo>
                  <a:lnTo>
                    <a:pt x="540" y="343"/>
                  </a:lnTo>
                  <a:lnTo>
                    <a:pt x="541" y="343"/>
                  </a:lnTo>
                  <a:lnTo>
                    <a:pt x="541" y="344"/>
                  </a:lnTo>
                  <a:lnTo>
                    <a:pt x="542" y="344"/>
                  </a:lnTo>
                  <a:lnTo>
                    <a:pt x="542" y="345"/>
                  </a:lnTo>
                  <a:lnTo>
                    <a:pt x="542" y="346"/>
                  </a:lnTo>
                  <a:lnTo>
                    <a:pt x="543" y="346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4" y="348"/>
                  </a:lnTo>
                  <a:lnTo>
                    <a:pt x="545" y="348"/>
                  </a:lnTo>
                  <a:lnTo>
                    <a:pt x="544" y="349"/>
                  </a:lnTo>
                  <a:lnTo>
                    <a:pt x="545" y="349"/>
                  </a:lnTo>
                  <a:lnTo>
                    <a:pt x="545" y="350"/>
                  </a:lnTo>
                  <a:lnTo>
                    <a:pt x="546" y="350"/>
                  </a:lnTo>
                  <a:lnTo>
                    <a:pt x="546" y="351"/>
                  </a:lnTo>
                  <a:lnTo>
                    <a:pt x="546" y="352"/>
                  </a:lnTo>
                  <a:lnTo>
                    <a:pt x="545" y="352"/>
                  </a:lnTo>
                  <a:lnTo>
                    <a:pt x="545" y="353"/>
                  </a:lnTo>
                  <a:lnTo>
                    <a:pt x="544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6"/>
                  </a:lnTo>
                  <a:lnTo>
                    <a:pt x="545" y="357"/>
                  </a:lnTo>
                  <a:lnTo>
                    <a:pt x="545" y="358"/>
                  </a:lnTo>
                  <a:lnTo>
                    <a:pt x="545" y="359"/>
                  </a:lnTo>
                  <a:lnTo>
                    <a:pt x="545" y="360"/>
                  </a:lnTo>
                  <a:lnTo>
                    <a:pt x="544" y="360"/>
                  </a:lnTo>
                  <a:lnTo>
                    <a:pt x="544" y="361"/>
                  </a:lnTo>
                  <a:lnTo>
                    <a:pt x="544" y="362"/>
                  </a:lnTo>
                  <a:lnTo>
                    <a:pt x="544" y="363"/>
                  </a:lnTo>
                  <a:lnTo>
                    <a:pt x="544" y="364"/>
                  </a:lnTo>
                  <a:lnTo>
                    <a:pt x="543" y="364"/>
                  </a:lnTo>
                  <a:lnTo>
                    <a:pt x="543" y="365"/>
                  </a:lnTo>
                  <a:lnTo>
                    <a:pt x="543" y="366"/>
                  </a:lnTo>
                  <a:lnTo>
                    <a:pt x="543" y="367"/>
                  </a:lnTo>
                  <a:lnTo>
                    <a:pt x="543" y="368"/>
                  </a:lnTo>
                  <a:lnTo>
                    <a:pt x="543" y="369"/>
                  </a:lnTo>
                  <a:lnTo>
                    <a:pt x="544" y="369"/>
                  </a:lnTo>
                  <a:lnTo>
                    <a:pt x="544" y="370"/>
                  </a:lnTo>
                  <a:lnTo>
                    <a:pt x="544" y="371"/>
                  </a:lnTo>
                  <a:lnTo>
                    <a:pt x="544" y="372"/>
                  </a:lnTo>
                  <a:lnTo>
                    <a:pt x="544" y="373"/>
                  </a:lnTo>
                  <a:lnTo>
                    <a:pt x="545" y="373"/>
                  </a:lnTo>
                  <a:lnTo>
                    <a:pt x="546" y="373"/>
                  </a:lnTo>
                  <a:lnTo>
                    <a:pt x="546" y="374"/>
                  </a:lnTo>
                  <a:lnTo>
                    <a:pt x="547" y="374"/>
                  </a:lnTo>
                  <a:lnTo>
                    <a:pt x="547" y="373"/>
                  </a:lnTo>
                  <a:lnTo>
                    <a:pt x="548" y="373"/>
                  </a:lnTo>
                  <a:lnTo>
                    <a:pt x="548" y="374"/>
                  </a:lnTo>
                  <a:lnTo>
                    <a:pt x="549" y="374"/>
                  </a:lnTo>
                  <a:lnTo>
                    <a:pt x="549" y="373"/>
                  </a:lnTo>
                  <a:lnTo>
                    <a:pt x="548" y="373"/>
                  </a:lnTo>
                  <a:lnTo>
                    <a:pt x="548" y="372"/>
                  </a:lnTo>
                  <a:lnTo>
                    <a:pt x="548" y="371"/>
                  </a:lnTo>
                  <a:lnTo>
                    <a:pt x="548" y="372"/>
                  </a:lnTo>
                  <a:lnTo>
                    <a:pt x="549" y="372"/>
                  </a:lnTo>
                  <a:lnTo>
                    <a:pt x="549" y="373"/>
                  </a:lnTo>
                  <a:lnTo>
                    <a:pt x="550" y="373"/>
                  </a:lnTo>
                  <a:lnTo>
                    <a:pt x="549" y="373"/>
                  </a:lnTo>
                  <a:lnTo>
                    <a:pt x="549" y="374"/>
                  </a:lnTo>
                  <a:lnTo>
                    <a:pt x="549" y="375"/>
                  </a:lnTo>
                  <a:lnTo>
                    <a:pt x="550" y="376"/>
                  </a:lnTo>
                  <a:lnTo>
                    <a:pt x="550" y="377"/>
                  </a:lnTo>
                  <a:lnTo>
                    <a:pt x="550" y="378"/>
                  </a:lnTo>
                  <a:lnTo>
                    <a:pt x="550" y="379"/>
                  </a:lnTo>
                  <a:lnTo>
                    <a:pt x="550" y="380"/>
                  </a:lnTo>
                  <a:lnTo>
                    <a:pt x="550" y="381"/>
                  </a:lnTo>
                  <a:lnTo>
                    <a:pt x="550" y="382"/>
                  </a:lnTo>
                  <a:lnTo>
                    <a:pt x="550" y="383"/>
                  </a:lnTo>
                  <a:lnTo>
                    <a:pt x="550" y="384"/>
                  </a:lnTo>
                  <a:lnTo>
                    <a:pt x="549" y="385"/>
                  </a:lnTo>
                  <a:lnTo>
                    <a:pt x="549" y="386"/>
                  </a:lnTo>
                  <a:lnTo>
                    <a:pt x="549" y="387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0"/>
                  </a:lnTo>
                  <a:lnTo>
                    <a:pt x="548" y="391"/>
                  </a:lnTo>
                  <a:lnTo>
                    <a:pt x="547" y="391"/>
                  </a:lnTo>
                  <a:lnTo>
                    <a:pt x="547" y="392"/>
                  </a:lnTo>
                  <a:lnTo>
                    <a:pt x="547" y="393"/>
                  </a:lnTo>
                  <a:lnTo>
                    <a:pt x="546" y="393"/>
                  </a:lnTo>
                  <a:lnTo>
                    <a:pt x="546" y="394"/>
                  </a:lnTo>
                  <a:lnTo>
                    <a:pt x="546" y="395"/>
                  </a:lnTo>
                  <a:lnTo>
                    <a:pt x="546" y="396"/>
                  </a:lnTo>
                  <a:lnTo>
                    <a:pt x="546" y="397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5" y="400"/>
                  </a:lnTo>
                  <a:lnTo>
                    <a:pt x="543" y="401"/>
                  </a:lnTo>
                  <a:lnTo>
                    <a:pt x="541" y="402"/>
                  </a:lnTo>
                  <a:lnTo>
                    <a:pt x="540" y="402"/>
                  </a:lnTo>
                  <a:lnTo>
                    <a:pt x="539" y="403"/>
                  </a:lnTo>
                  <a:lnTo>
                    <a:pt x="534" y="405"/>
                  </a:lnTo>
                  <a:lnTo>
                    <a:pt x="526" y="408"/>
                  </a:lnTo>
                  <a:lnTo>
                    <a:pt x="524" y="409"/>
                  </a:lnTo>
                  <a:lnTo>
                    <a:pt x="523" y="410"/>
                  </a:lnTo>
                  <a:lnTo>
                    <a:pt x="519" y="412"/>
                  </a:lnTo>
                  <a:lnTo>
                    <a:pt x="515" y="414"/>
                  </a:lnTo>
                  <a:lnTo>
                    <a:pt x="508" y="417"/>
                  </a:lnTo>
                  <a:lnTo>
                    <a:pt x="504" y="420"/>
                  </a:lnTo>
                  <a:lnTo>
                    <a:pt x="500" y="423"/>
                  </a:lnTo>
                  <a:lnTo>
                    <a:pt x="499" y="423"/>
                  </a:lnTo>
                  <a:lnTo>
                    <a:pt x="490" y="428"/>
                  </a:lnTo>
                  <a:lnTo>
                    <a:pt x="489" y="428"/>
                  </a:lnTo>
                  <a:lnTo>
                    <a:pt x="486" y="430"/>
                  </a:lnTo>
                  <a:lnTo>
                    <a:pt x="484" y="431"/>
                  </a:lnTo>
                  <a:lnTo>
                    <a:pt x="479" y="434"/>
                  </a:lnTo>
                  <a:lnTo>
                    <a:pt x="473" y="438"/>
                  </a:lnTo>
                  <a:lnTo>
                    <a:pt x="472" y="438"/>
                  </a:lnTo>
                  <a:lnTo>
                    <a:pt x="469" y="440"/>
                  </a:lnTo>
                  <a:lnTo>
                    <a:pt x="468" y="441"/>
                  </a:lnTo>
                  <a:lnTo>
                    <a:pt x="464" y="443"/>
                  </a:lnTo>
                  <a:lnTo>
                    <a:pt x="462" y="444"/>
                  </a:lnTo>
                  <a:lnTo>
                    <a:pt x="458" y="446"/>
                  </a:lnTo>
                  <a:lnTo>
                    <a:pt x="454" y="449"/>
                  </a:lnTo>
                  <a:lnTo>
                    <a:pt x="450" y="451"/>
                  </a:lnTo>
                  <a:lnTo>
                    <a:pt x="446" y="453"/>
                  </a:lnTo>
                  <a:lnTo>
                    <a:pt x="445" y="454"/>
                  </a:lnTo>
                  <a:lnTo>
                    <a:pt x="439" y="457"/>
                  </a:lnTo>
                  <a:lnTo>
                    <a:pt x="437" y="458"/>
                  </a:lnTo>
                  <a:lnTo>
                    <a:pt x="436" y="459"/>
                  </a:lnTo>
                  <a:lnTo>
                    <a:pt x="435" y="460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2"/>
                  </a:lnTo>
                  <a:lnTo>
                    <a:pt x="430" y="463"/>
                  </a:lnTo>
                  <a:lnTo>
                    <a:pt x="428" y="464"/>
                  </a:lnTo>
                  <a:lnTo>
                    <a:pt x="427" y="465"/>
                  </a:lnTo>
                  <a:lnTo>
                    <a:pt x="426" y="466"/>
                  </a:lnTo>
                  <a:lnTo>
                    <a:pt x="425" y="467"/>
                  </a:lnTo>
                  <a:lnTo>
                    <a:pt x="424" y="467"/>
                  </a:lnTo>
                  <a:lnTo>
                    <a:pt x="420" y="469"/>
                  </a:lnTo>
                  <a:lnTo>
                    <a:pt x="418" y="470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5" y="473"/>
                  </a:lnTo>
                  <a:lnTo>
                    <a:pt x="410" y="475"/>
                  </a:lnTo>
                  <a:lnTo>
                    <a:pt x="403" y="478"/>
                  </a:lnTo>
                  <a:lnTo>
                    <a:pt x="400" y="480"/>
                  </a:lnTo>
                  <a:lnTo>
                    <a:pt x="398" y="481"/>
                  </a:lnTo>
                  <a:lnTo>
                    <a:pt x="397" y="482"/>
                  </a:lnTo>
                  <a:lnTo>
                    <a:pt x="395" y="483"/>
                  </a:lnTo>
                  <a:lnTo>
                    <a:pt x="389" y="486"/>
                  </a:lnTo>
                  <a:lnTo>
                    <a:pt x="386" y="488"/>
                  </a:lnTo>
                  <a:lnTo>
                    <a:pt x="381" y="491"/>
                  </a:lnTo>
                  <a:lnTo>
                    <a:pt x="379" y="492"/>
                  </a:lnTo>
                  <a:lnTo>
                    <a:pt x="374" y="495"/>
                  </a:lnTo>
                  <a:lnTo>
                    <a:pt x="371" y="496"/>
                  </a:lnTo>
                  <a:lnTo>
                    <a:pt x="365" y="500"/>
                  </a:lnTo>
                  <a:lnTo>
                    <a:pt x="364" y="500"/>
                  </a:lnTo>
                  <a:lnTo>
                    <a:pt x="363" y="501"/>
                  </a:lnTo>
                  <a:lnTo>
                    <a:pt x="362" y="501"/>
                  </a:lnTo>
                  <a:lnTo>
                    <a:pt x="359" y="504"/>
                  </a:lnTo>
                  <a:lnTo>
                    <a:pt x="356" y="506"/>
                  </a:lnTo>
                  <a:lnTo>
                    <a:pt x="352" y="508"/>
                  </a:lnTo>
                  <a:lnTo>
                    <a:pt x="351" y="505"/>
                  </a:lnTo>
                  <a:lnTo>
                    <a:pt x="349" y="506"/>
                  </a:lnTo>
                  <a:lnTo>
                    <a:pt x="347" y="507"/>
                  </a:lnTo>
                  <a:lnTo>
                    <a:pt x="347" y="508"/>
                  </a:lnTo>
                  <a:lnTo>
                    <a:pt x="348" y="509"/>
                  </a:lnTo>
                  <a:lnTo>
                    <a:pt x="348" y="510"/>
                  </a:lnTo>
                  <a:lnTo>
                    <a:pt x="338" y="516"/>
                  </a:lnTo>
                  <a:lnTo>
                    <a:pt x="334" y="519"/>
                  </a:lnTo>
                  <a:lnTo>
                    <a:pt x="332" y="520"/>
                  </a:lnTo>
                  <a:lnTo>
                    <a:pt x="327" y="522"/>
                  </a:lnTo>
                  <a:lnTo>
                    <a:pt x="325" y="524"/>
                  </a:lnTo>
                  <a:lnTo>
                    <a:pt x="322" y="525"/>
                  </a:lnTo>
                  <a:lnTo>
                    <a:pt x="320" y="526"/>
                  </a:lnTo>
                  <a:lnTo>
                    <a:pt x="320" y="527"/>
                  </a:lnTo>
                  <a:lnTo>
                    <a:pt x="318" y="527"/>
                  </a:lnTo>
                  <a:lnTo>
                    <a:pt x="317" y="528"/>
                  </a:lnTo>
                  <a:lnTo>
                    <a:pt x="309" y="533"/>
                  </a:lnTo>
                  <a:lnTo>
                    <a:pt x="309" y="534"/>
                  </a:lnTo>
                  <a:lnTo>
                    <a:pt x="309" y="535"/>
                  </a:lnTo>
                  <a:lnTo>
                    <a:pt x="309" y="536"/>
                  </a:lnTo>
                  <a:lnTo>
                    <a:pt x="310" y="536"/>
                  </a:lnTo>
                  <a:lnTo>
                    <a:pt x="311" y="537"/>
                  </a:lnTo>
                  <a:lnTo>
                    <a:pt x="312" y="537"/>
                  </a:lnTo>
                  <a:lnTo>
                    <a:pt x="312" y="538"/>
                  </a:lnTo>
                  <a:lnTo>
                    <a:pt x="313" y="538"/>
                  </a:lnTo>
                  <a:lnTo>
                    <a:pt x="313" y="539"/>
                  </a:lnTo>
                  <a:lnTo>
                    <a:pt x="313" y="540"/>
                  </a:lnTo>
                  <a:lnTo>
                    <a:pt x="313" y="541"/>
                  </a:lnTo>
                  <a:lnTo>
                    <a:pt x="313" y="542"/>
                  </a:lnTo>
                  <a:lnTo>
                    <a:pt x="312" y="542"/>
                  </a:lnTo>
                  <a:lnTo>
                    <a:pt x="312" y="543"/>
                  </a:lnTo>
                  <a:lnTo>
                    <a:pt x="312" y="544"/>
                  </a:lnTo>
                  <a:lnTo>
                    <a:pt x="313" y="544"/>
                  </a:lnTo>
                  <a:lnTo>
                    <a:pt x="313" y="545"/>
                  </a:lnTo>
                  <a:lnTo>
                    <a:pt x="314" y="545"/>
                  </a:lnTo>
                  <a:lnTo>
                    <a:pt x="313" y="546"/>
                  </a:lnTo>
                  <a:lnTo>
                    <a:pt x="313" y="547"/>
                  </a:lnTo>
                  <a:lnTo>
                    <a:pt x="314" y="547"/>
                  </a:lnTo>
                  <a:lnTo>
                    <a:pt x="315" y="547"/>
                  </a:lnTo>
                  <a:lnTo>
                    <a:pt x="316" y="547"/>
                  </a:lnTo>
                  <a:lnTo>
                    <a:pt x="316" y="548"/>
                  </a:lnTo>
                  <a:lnTo>
                    <a:pt x="315" y="548"/>
                  </a:lnTo>
                  <a:lnTo>
                    <a:pt x="315" y="549"/>
                  </a:lnTo>
                  <a:lnTo>
                    <a:pt x="314" y="549"/>
                  </a:lnTo>
                  <a:lnTo>
                    <a:pt x="315" y="549"/>
                  </a:lnTo>
                  <a:lnTo>
                    <a:pt x="315" y="550"/>
                  </a:lnTo>
                  <a:lnTo>
                    <a:pt x="315" y="550"/>
                  </a:lnTo>
                  <a:lnTo>
                    <a:pt x="316" y="550"/>
                  </a:lnTo>
                  <a:lnTo>
                    <a:pt x="316" y="552"/>
                  </a:lnTo>
                  <a:lnTo>
                    <a:pt x="316" y="553"/>
                  </a:lnTo>
                  <a:lnTo>
                    <a:pt x="316" y="554"/>
                  </a:lnTo>
                  <a:lnTo>
                    <a:pt x="316" y="555"/>
                  </a:lnTo>
                  <a:lnTo>
                    <a:pt x="315" y="555"/>
                  </a:lnTo>
                  <a:lnTo>
                    <a:pt x="315" y="556"/>
                  </a:lnTo>
                  <a:lnTo>
                    <a:pt x="315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2" y="557"/>
                  </a:lnTo>
                  <a:lnTo>
                    <a:pt x="311" y="557"/>
                  </a:lnTo>
                  <a:lnTo>
                    <a:pt x="310" y="558"/>
                  </a:lnTo>
                  <a:lnTo>
                    <a:pt x="309" y="558"/>
                  </a:lnTo>
                  <a:lnTo>
                    <a:pt x="309" y="559"/>
                  </a:lnTo>
                  <a:lnTo>
                    <a:pt x="313" y="563"/>
                  </a:lnTo>
                  <a:lnTo>
                    <a:pt x="318" y="567"/>
                  </a:lnTo>
                  <a:lnTo>
                    <a:pt x="320" y="570"/>
                  </a:lnTo>
                  <a:lnTo>
                    <a:pt x="321" y="571"/>
                  </a:lnTo>
                  <a:lnTo>
                    <a:pt x="322" y="572"/>
                  </a:lnTo>
                  <a:lnTo>
                    <a:pt x="323" y="573"/>
                  </a:lnTo>
                  <a:lnTo>
                    <a:pt x="324" y="574"/>
                  </a:lnTo>
                  <a:lnTo>
                    <a:pt x="328" y="578"/>
                  </a:lnTo>
                  <a:lnTo>
                    <a:pt x="329" y="579"/>
                  </a:lnTo>
                  <a:lnTo>
                    <a:pt x="331" y="581"/>
                  </a:lnTo>
                  <a:lnTo>
                    <a:pt x="332" y="582"/>
                  </a:lnTo>
                  <a:lnTo>
                    <a:pt x="336" y="586"/>
                  </a:lnTo>
                  <a:lnTo>
                    <a:pt x="337" y="587"/>
                  </a:lnTo>
                  <a:lnTo>
                    <a:pt x="339" y="589"/>
                  </a:lnTo>
                  <a:lnTo>
                    <a:pt x="342" y="592"/>
                  </a:lnTo>
                  <a:lnTo>
                    <a:pt x="344" y="594"/>
                  </a:lnTo>
                  <a:lnTo>
                    <a:pt x="346" y="596"/>
                  </a:lnTo>
                  <a:lnTo>
                    <a:pt x="347" y="597"/>
                  </a:lnTo>
                  <a:lnTo>
                    <a:pt x="348" y="598"/>
                  </a:lnTo>
                  <a:lnTo>
                    <a:pt x="349" y="599"/>
                  </a:lnTo>
                  <a:lnTo>
                    <a:pt x="352" y="602"/>
                  </a:lnTo>
                  <a:lnTo>
                    <a:pt x="353" y="603"/>
                  </a:lnTo>
                  <a:lnTo>
                    <a:pt x="353" y="604"/>
                  </a:lnTo>
                  <a:lnTo>
                    <a:pt x="354" y="604"/>
                  </a:lnTo>
                  <a:lnTo>
                    <a:pt x="354" y="605"/>
                  </a:lnTo>
                  <a:lnTo>
                    <a:pt x="358" y="608"/>
                  </a:lnTo>
                  <a:lnTo>
                    <a:pt x="359" y="609"/>
                  </a:lnTo>
                  <a:lnTo>
                    <a:pt x="359" y="610"/>
                  </a:lnTo>
                  <a:lnTo>
                    <a:pt x="360" y="611"/>
                  </a:lnTo>
                  <a:lnTo>
                    <a:pt x="362" y="613"/>
                  </a:lnTo>
                  <a:lnTo>
                    <a:pt x="363" y="614"/>
                  </a:lnTo>
                  <a:lnTo>
                    <a:pt x="364" y="615"/>
                  </a:lnTo>
                  <a:lnTo>
                    <a:pt x="365" y="616"/>
                  </a:lnTo>
                  <a:lnTo>
                    <a:pt x="366" y="617"/>
                  </a:lnTo>
                  <a:lnTo>
                    <a:pt x="367" y="617"/>
                  </a:lnTo>
                  <a:lnTo>
                    <a:pt x="368" y="618"/>
                  </a:lnTo>
                  <a:lnTo>
                    <a:pt x="369" y="619"/>
                  </a:lnTo>
                  <a:lnTo>
                    <a:pt x="369" y="620"/>
                  </a:lnTo>
                  <a:lnTo>
                    <a:pt x="374" y="623"/>
                  </a:lnTo>
                  <a:lnTo>
                    <a:pt x="374" y="624"/>
                  </a:lnTo>
                  <a:lnTo>
                    <a:pt x="376" y="625"/>
                  </a:lnTo>
                  <a:lnTo>
                    <a:pt x="375" y="626"/>
                  </a:lnTo>
                  <a:lnTo>
                    <a:pt x="370" y="631"/>
                  </a:lnTo>
                  <a:lnTo>
                    <a:pt x="367" y="633"/>
                  </a:lnTo>
                  <a:lnTo>
                    <a:pt x="364" y="636"/>
                  </a:lnTo>
                  <a:lnTo>
                    <a:pt x="364" y="637"/>
                  </a:lnTo>
                  <a:lnTo>
                    <a:pt x="363" y="637"/>
                  </a:lnTo>
                  <a:lnTo>
                    <a:pt x="364" y="637"/>
                  </a:lnTo>
                  <a:lnTo>
                    <a:pt x="370" y="643"/>
                  </a:lnTo>
                  <a:lnTo>
                    <a:pt x="374" y="647"/>
                  </a:lnTo>
                  <a:lnTo>
                    <a:pt x="375" y="648"/>
                  </a:lnTo>
                  <a:lnTo>
                    <a:pt x="379" y="652"/>
                  </a:lnTo>
                  <a:lnTo>
                    <a:pt x="381" y="655"/>
                  </a:lnTo>
                  <a:lnTo>
                    <a:pt x="382" y="655"/>
                  </a:lnTo>
                  <a:lnTo>
                    <a:pt x="383" y="656"/>
                  </a:lnTo>
                  <a:lnTo>
                    <a:pt x="387" y="661"/>
                  </a:lnTo>
                  <a:lnTo>
                    <a:pt x="388" y="662"/>
                  </a:lnTo>
                  <a:lnTo>
                    <a:pt x="390" y="663"/>
                  </a:lnTo>
                  <a:lnTo>
                    <a:pt x="390" y="664"/>
                  </a:lnTo>
                  <a:lnTo>
                    <a:pt x="391" y="665"/>
                  </a:lnTo>
                  <a:lnTo>
                    <a:pt x="394" y="668"/>
                  </a:lnTo>
                  <a:lnTo>
                    <a:pt x="395" y="668"/>
                  </a:lnTo>
                  <a:lnTo>
                    <a:pt x="401" y="674"/>
                  </a:lnTo>
                  <a:lnTo>
                    <a:pt x="400" y="674"/>
                  </a:lnTo>
                  <a:lnTo>
                    <a:pt x="399" y="675"/>
                  </a:lnTo>
                  <a:lnTo>
                    <a:pt x="398" y="676"/>
                  </a:lnTo>
                  <a:lnTo>
                    <a:pt x="391" y="683"/>
                  </a:lnTo>
                  <a:lnTo>
                    <a:pt x="389" y="685"/>
                  </a:lnTo>
                  <a:lnTo>
                    <a:pt x="388" y="686"/>
                  </a:lnTo>
                  <a:lnTo>
                    <a:pt x="386" y="688"/>
                  </a:lnTo>
                  <a:lnTo>
                    <a:pt x="386" y="689"/>
                  </a:lnTo>
                  <a:lnTo>
                    <a:pt x="389" y="691"/>
                  </a:lnTo>
                  <a:lnTo>
                    <a:pt x="389" y="692"/>
                  </a:lnTo>
                  <a:lnTo>
                    <a:pt x="391" y="693"/>
                  </a:lnTo>
                  <a:lnTo>
                    <a:pt x="392" y="693"/>
                  </a:lnTo>
                  <a:lnTo>
                    <a:pt x="392" y="694"/>
                  </a:lnTo>
                  <a:lnTo>
                    <a:pt x="395" y="696"/>
                  </a:lnTo>
                  <a:lnTo>
                    <a:pt x="395" y="697"/>
                  </a:lnTo>
                  <a:lnTo>
                    <a:pt x="392" y="699"/>
                  </a:lnTo>
                  <a:lnTo>
                    <a:pt x="393" y="700"/>
                  </a:lnTo>
                  <a:lnTo>
                    <a:pt x="392" y="701"/>
                  </a:lnTo>
                  <a:lnTo>
                    <a:pt x="390" y="702"/>
                  </a:lnTo>
                  <a:lnTo>
                    <a:pt x="388" y="703"/>
                  </a:lnTo>
                  <a:lnTo>
                    <a:pt x="386" y="705"/>
                  </a:lnTo>
                  <a:lnTo>
                    <a:pt x="385" y="706"/>
                  </a:lnTo>
                  <a:lnTo>
                    <a:pt x="384" y="707"/>
                  </a:lnTo>
                  <a:lnTo>
                    <a:pt x="380" y="711"/>
                  </a:lnTo>
                  <a:lnTo>
                    <a:pt x="379" y="710"/>
                  </a:lnTo>
                  <a:lnTo>
                    <a:pt x="378" y="710"/>
                  </a:lnTo>
                  <a:lnTo>
                    <a:pt x="377" y="710"/>
                  </a:lnTo>
                  <a:lnTo>
                    <a:pt x="377" y="711"/>
                  </a:lnTo>
                  <a:lnTo>
                    <a:pt x="376" y="711"/>
                  </a:lnTo>
                  <a:lnTo>
                    <a:pt x="376" y="712"/>
                  </a:lnTo>
                  <a:lnTo>
                    <a:pt x="375" y="713"/>
                  </a:lnTo>
                  <a:lnTo>
                    <a:pt x="375" y="712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70" y="710"/>
                  </a:lnTo>
                  <a:lnTo>
                    <a:pt x="371" y="710"/>
                  </a:lnTo>
                  <a:lnTo>
                    <a:pt x="371" y="709"/>
                  </a:lnTo>
                  <a:lnTo>
                    <a:pt x="371" y="710"/>
                  </a:lnTo>
                  <a:lnTo>
                    <a:pt x="372" y="710"/>
                  </a:lnTo>
                  <a:lnTo>
                    <a:pt x="373" y="710"/>
                  </a:lnTo>
                  <a:lnTo>
                    <a:pt x="373" y="709"/>
                  </a:lnTo>
                  <a:lnTo>
                    <a:pt x="373" y="708"/>
                  </a:lnTo>
                  <a:lnTo>
                    <a:pt x="374" y="708"/>
                  </a:lnTo>
                  <a:lnTo>
                    <a:pt x="374" y="707"/>
                  </a:lnTo>
                  <a:lnTo>
                    <a:pt x="373" y="707"/>
                  </a:lnTo>
                  <a:lnTo>
                    <a:pt x="372" y="706"/>
                  </a:lnTo>
                  <a:lnTo>
                    <a:pt x="372" y="705"/>
                  </a:lnTo>
                  <a:lnTo>
                    <a:pt x="372" y="704"/>
                  </a:lnTo>
                  <a:lnTo>
                    <a:pt x="371" y="704"/>
                  </a:lnTo>
                  <a:lnTo>
                    <a:pt x="370" y="703"/>
                  </a:lnTo>
                  <a:lnTo>
                    <a:pt x="370" y="702"/>
                  </a:lnTo>
                  <a:lnTo>
                    <a:pt x="369" y="701"/>
                  </a:lnTo>
                  <a:lnTo>
                    <a:pt x="369" y="700"/>
                  </a:lnTo>
                  <a:lnTo>
                    <a:pt x="368" y="700"/>
                  </a:lnTo>
                  <a:lnTo>
                    <a:pt x="368" y="699"/>
                  </a:lnTo>
                  <a:lnTo>
                    <a:pt x="369" y="699"/>
                  </a:lnTo>
                  <a:lnTo>
                    <a:pt x="369" y="698"/>
                  </a:lnTo>
                  <a:lnTo>
                    <a:pt x="370" y="698"/>
                  </a:lnTo>
                  <a:lnTo>
                    <a:pt x="370" y="697"/>
                  </a:lnTo>
                  <a:lnTo>
                    <a:pt x="369" y="697"/>
                  </a:lnTo>
                  <a:lnTo>
                    <a:pt x="368" y="697"/>
                  </a:lnTo>
                  <a:lnTo>
                    <a:pt x="368" y="698"/>
                  </a:lnTo>
                  <a:lnTo>
                    <a:pt x="367" y="698"/>
                  </a:lnTo>
                  <a:lnTo>
                    <a:pt x="367" y="697"/>
                  </a:lnTo>
                  <a:lnTo>
                    <a:pt x="366" y="697"/>
                  </a:lnTo>
                  <a:lnTo>
                    <a:pt x="365" y="697"/>
                  </a:lnTo>
                  <a:lnTo>
                    <a:pt x="363" y="697"/>
                  </a:lnTo>
                  <a:lnTo>
                    <a:pt x="360" y="697"/>
                  </a:lnTo>
                  <a:lnTo>
                    <a:pt x="357" y="697"/>
                  </a:lnTo>
                  <a:lnTo>
                    <a:pt x="347" y="697"/>
                  </a:lnTo>
                  <a:lnTo>
                    <a:pt x="346" y="697"/>
                  </a:lnTo>
                  <a:lnTo>
                    <a:pt x="346" y="700"/>
                  </a:lnTo>
                  <a:lnTo>
                    <a:pt x="346" y="701"/>
                  </a:lnTo>
                  <a:lnTo>
                    <a:pt x="345" y="701"/>
                  </a:lnTo>
                  <a:lnTo>
                    <a:pt x="342" y="701"/>
                  </a:lnTo>
                  <a:lnTo>
                    <a:pt x="337" y="701"/>
                  </a:lnTo>
                  <a:lnTo>
                    <a:pt x="337" y="704"/>
                  </a:lnTo>
                  <a:lnTo>
                    <a:pt x="337" y="705"/>
                  </a:lnTo>
                  <a:lnTo>
                    <a:pt x="336" y="705"/>
                  </a:lnTo>
                  <a:lnTo>
                    <a:pt x="334" y="705"/>
                  </a:lnTo>
                  <a:lnTo>
                    <a:pt x="332" y="705"/>
                  </a:lnTo>
                  <a:lnTo>
                    <a:pt x="329" y="705"/>
                  </a:lnTo>
                  <a:lnTo>
                    <a:pt x="328" y="705"/>
                  </a:lnTo>
                  <a:lnTo>
                    <a:pt x="323" y="705"/>
                  </a:lnTo>
                  <a:lnTo>
                    <a:pt x="320" y="705"/>
                  </a:lnTo>
                  <a:lnTo>
                    <a:pt x="316" y="705"/>
                  </a:lnTo>
                  <a:lnTo>
                    <a:pt x="313" y="705"/>
                  </a:lnTo>
                  <a:lnTo>
                    <a:pt x="309" y="705"/>
                  </a:lnTo>
                  <a:lnTo>
                    <a:pt x="308" y="705"/>
                  </a:lnTo>
                  <a:lnTo>
                    <a:pt x="306" y="705"/>
                  </a:lnTo>
                  <a:lnTo>
                    <a:pt x="305" y="705"/>
                  </a:lnTo>
                  <a:lnTo>
                    <a:pt x="302" y="705"/>
                  </a:lnTo>
                  <a:lnTo>
                    <a:pt x="301" y="705"/>
                  </a:lnTo>
                  <a:lnTo>
                    <a:pt x="297" y="705"/>
                  </a:lnTo>
                  <a:lnTo>
                    <a:pt x="290" y="705"/>
                  </a:lnTo>
                  <a:lnTo>
                    <a:pt x="290" y="702"/>
                  </a:lnTo>
                  <a:lnTo>
                    <a:pt x="290" y="701"/>
                  </a:lnTo>
                  <a:lnTo>
                    <a:pt x="288" y="701"/>
                  </a:lnTo>
                  <a:lnTo>
                    <a:pt x="286" y="701"/>
                  </a:lnTo>
                  <a:lnTo>
                    <a:pt x="286" y="704"/>
                  </a:lnTo>
                  <a:lnTo>
                    <a:pt x="286" y="705"/>
                  </a:lnTo>
                  <a:lnTo>
                    <a:pt x="285" y="705"/>
                  </a:lnTo>
                  <a:lnTo>
                    <a:pt x="284" y="705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76" y="705"/>
                  </a:lnTo>
                  <a:lnTo>
                    <a:pt x="274" y="705"/>
                  </a:lnTo>
                  <a:lnTo>
                    <a:pt x="273" y="705"/>
                  </a:lnTo>
                  <a:lnTo>
                    <a:pt x="270" y="705"/>
                  </a:lnTo>
                  <a:lnTo>
                    <a:pt x="262" y="705"/>
                  </a:lnTo>
                  <a:lnTo>
                    <a:pt x="261" y="705"/>
                  </a:lnTo>
                  <a:lnTo>
                    <a:pt x="261" y="701"/>
                  </a:lnTo>
                  <a:lnTo>
                    <a:pt x="261" y="699"/>
                  </a:lnTo>
                  <a:lnTo>
                    <a:pt x="261" y="692"/>
                  </a:lnTo>
                  <a:lnTo>
                    <a:pt x="261" y="690"/>
                  </a:lnTo>
                  <a:lnTo>
                    <a:pt x="261" y="688"/>
                  </a:lnTo>
                  <a:lnTo>
                    <a:pt x="261" y="687"/>
                  </a:lnTo>
                  <a:lnTo>
                    <a:pt x="261" y="684"/>
                  </a:lnTo>
                  <a:lnTo>
                    <a:pt x="261" y="679"/>
                  </a:lnTo>
                  <a:lnTo>
                    <a:pt x="261" y="677"/>
                  </a:lnTo>
                  <a:lnTo>
                    <a:pt x="261" y="674"/>
                  </a:lnTo>
                  <a:lnTo>
                    <a:pt x="261" y="671"/>
                  </a:lnTo>
                  <a:lnTo>
                    <a:pt x="261" y="668"/>
                  </a:lnTo>
                  <a:lnTo>
                    <a:pt x="261" y="667"/>
                  </a:lnTo>
                  <a:lnTo>
                    <a:pt x="261" y="665"/>
                  </a:lnTo>
                  <a:lnTo>
                    <a:pt x="262" y="664"/>
                  </a:lnTo>
                  <a:lnTo>
                    <a:pt x="261" y="664"/>
                  </a:lnTo>
                  <a:lnTo>
                    <a:pt x="261" y="663"/>
                  </a:lnTo>
                  <a:lnTo>
                    <a:pt x="261" y="662"/>
                  </a:lnTo>
                  <a:lnTo>
                    <a:pt x="262" y="661"/>
                  </a:lnTo>
                  <a:lnTo>
                    <a:pt x="262" y="660"/>
                  </a:lnTo>
                  <a:lnTo>
                    <a:pt x="262" y="658"/>
                  </a:lnTo>
                  <a:lnTo>
                    <a:pt x="262" y="653"/>
                  </a:lnTo>
                  <a:lnTo>
                    <a:pt x="262" y="646"/>
                  </a:lnTo>
                  <a:lnTo>
                    <a:pt x="262" y="643"/>
                  </a:lnTo>
                  <a:lnTo>
                    <a:pt x="261" y="643"/>
                  </a:lnTo>
                  <a:lnTo>
                    <a:pt x="260" y="643"/>
                  </a:lnTo>
                  <a:lnTo>
                    <a:pt x="260" y="641"/>
                  </a:lnTo>
                  <a:lnTo>
                    <a:pt x="258" y="641"/>
                  </a:lnTo>
                  <a:lnTo>
                    <a:pt x="258" y="638"/>
                  </a:lnTo>
                  <a:lnTo>
                    <a:pt x="258" y="637"/>
                  </a:lnTo>
                  <a:lnTo>
                    <a:pt x="258" y="636"/>
                  </a:lnTo>
                  <a:lnTo>
                    <a:pt x="262" y="636"/>
                  </a:lnTo>
                  <a:lnTo>
                    <a:pt x="262" y="628"/>
                  </a:lnTo>
                  <a:lnTo>
                    <a:pt x="262" y="622"/>
                  </a:lnTo>
                  <a:lnTo>
                    <a:pt x="262" y="621"/>
                  </a:lnTo>
                  <a:lnTo>
                    <a:pt x="262" y="620"/>
                  </a:lnTo>
                  <a:lnTo>
                    <a:pt x="262" y="618"/>
                  </a:lnTo>
                  <a:lnTo>
                    <a:pt x="258" y="618"/>
                  </a:lnTo>
                  <a:lnTo>
                    <a:pt x="256" y="618"/>
                  </a:lnTo>
                  <a:lnTo>
                    <a:pt x="255" y="618"/>
                  </a:lnTo>
                  <a:lnTo>
                    <a:pt x="254" y="618"/>
                  </a:lnTo>
                  <a:lnTo>
                    <a:pt x="251" y="618"/>
                  </a:lnTo>
                  <a:lnTo>
                    <a:pt x="249" y="618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40" y="617"/>
                  </a:lnTo>
                  <a:lnTo>
                    <a:pt x="234" y="617"/>
                  </a:lnTo>
                  <a:lnTo>
                    <a:pt x="228" y="617"/>
                  </a:lnTo>
                  <a:lnTo>
                    <a:pt x="227" y="617"/>
                  </a:lnTo>
                  <a:lnTo>
                    <a:pt x="226" y="617"/>
                  </a:lnTo>
                  <a:lnTo>
                    <a:pt x="225" y="617"/>
                  </a:lnTo>
                  <a:lnTo>
                    <a:pt x="223" y="617"/>
                  </a:lnTo>
                  <a:lnTo>
                    <a:pt x="222" y="617"/>
                  </a:lnTo>
                  <a:lnTo>
                    <a:pt x="220" y="617"/>
                  </a:lnTo>
                  <a:lnTo>
                    <a:pt x="220" y="620"/>
                  </a:lnTo>
                  <a:lnTo>
                    <a:pt x="220" y="621"/>
                  </a:lnTo>
                  <a:lnTo>
                    <a:pt x="213" y="621"/>
                  </a:lnTo>
                  <a:lnTo>
                    <a:pt x="213" y="619"/>
                  </a:lnTo>
                  <a:lnTo>
                    <a:pt x="213" y="618"/>
                  </a:lnTo>
                  <a:lnTo>
                    <a:pt x="213" y="617"/>
                  </a:lnTo>
                  <a:lnTo>
                    <a:pt x="208" y="617"/>
                  </a:lnTo>
                  <a:lnTo>
                    <a:pt x="207" y="617"/>
                  </a:lnTo>
                  <a:lnTo>
                    <a:pt x="205" y="617"/>
                  </a:lnTo>
                  <a:lnTo>
                    <a:pt x="201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6" y="617"/>
                  </a:lnTo>
                  <a:lnTo>
                    <a:pt x="195" y="617"/>
                  </a:lnTo>
                  <a:lnTo>
                    <a:pt x="194" y="617"/>
                  </a:lnTo>
                  <a:lnTo>
                    <a:pt x="192" y="617"/>
                  </a:lnTo>
                  <a:lnTo>
                    <a:pt x="191" y="617"/>
                  </a:lnTo>
                  <a:lnTo>
                    <a:pt x="190" y="617"/>
                  </a:lnTo>
                  <a:lnTo>
                    <a:pt x="189" y="617"/>
                  </a:lnTo>
                  <a:lnTo>
                    <a:pt x="188" y="617"/>
                  </a:lnTo>
                  <a:lnTo>
                    <a:pt x="186" y="617"/>
                  </a:lnTo>
                  <a:lnTo>
                    <a:pt x="184" y="617"/>
                  </a:lnTo>
                  <a:lnTo>
                    <a:pt x="182" y="617"/>
                  </a:lnTo>
                  <a:lnTo>
                    <a:pt x="180" y="617"/>
                  </a:lnTo>
                  <a:lnTo>
                    <a:pt x="179" y="617"/>
                  </a:lnTo>
                  <a:lnTo>
                    <a:pt x="177" y="617"/>
                  </a:lnTo>
                  <a:lnTo>
                    <a:pt x="171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7" y="617"/>
                  </a:lnTo>
                  <a:lnTo>
                    <a:pt x="164" y="617"/>
                  </a:lnTo>
                  <a:lnTo>
                    <a:pt x="163" y="617"/>
                  </a:lnTo>
                  <a:lnTo>
                    <a:pt x="160" y="617"/>
                  </a:lnTo>
                  <a:lnTo>
                    <a:pt x="158" y="617"/>
                  </a:lnTo>
                  <a:lnTo>
                    <a:pt x="155" y="617"/>
                  </a:lnTo>
                  <a:lnTo>
                    <a:pt x="155" y="611"/>
                  </a:lnTo>
                  <a:lnTo>
                    <a:pt x="155" y="600"/>
                  </a:lnTo>
                  <a:lnTo>
                    <a:pt x="155" y="596"/>
                  </a:lnTo>
                  <a:lnTo>
                    <a:pt x="156" y="592"/>
                  </a:lnTo>
                  <a:lnTo>
                    <a:pt x="156" y="587"/>
                  </a:lnTo>
                  <a:lnTo>
                    <a:pt x="156" y="585"/>
                  </a:lnTo>
                  <a:lnTo>
                    <a:pt x="156" y="582"/>
                  </a:lnTo>
                  <a:lnTo>
                    <a:pt x="151" y="582"/>
                  </a:lnTo>
                  <a:lnTo>
                    <a:pt x="151" y="579"/>
                  </a:lnTo>
                  <a:lnTo>
                    <a:pt x="151" y="576"/>
                  </a:lnTo>
                  <a:lnTo>
                    <a:pt x="151" y="573"/>
                  </a:lnTo>
                  <a:lnTo>
                    <a:pt x="151" y="570"/>
                  </a:lnTo>
                  <a:lnTo>
                    <a:pt x="151" y="569"/>
                  </a:lnTo>
                  <a:lnTo>
                    <a:pt x="156" y="569"/>
                  </a:lnTo>
                  <a:lnTo>
                    <a:pt x="157" y="569"/>
                  </a:lnTo>
                  <a:lnTo>
                    <a:pt x="158" y="569"/>
                  </a:lnTo>
                  <a:lnTo>
                    <a:pt x="160" y="569"/>
                  </a:lnTo>
                  <a:lnTo>
                    <a:pt x="160" y="566"/>
                  </a:lnTo>
                  <a:lnTo>
                    <a:pt x="160" y="563"/>
                  </a:lnTo>
                  <a:lnTo>
                    <a:pt x="160" y="559"/>
                  </a:lnTo>
                  <a:lnTo>
                    <a:pt x="160" y="557"/>
                  </a:lnTo>
                  <a:lnTo>
                    <a:pt x="160" y="552"/>
                  </a:lnTo>
                  <a:lnTo>
                    <a:pt x="160" y="549"/>
                  </a:lnTo>
                  <a:lnTo>
                    <a:pt x="160" y="540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29"/>
                  </a:lnTo>
                  <a:lnTo>
                    <a:pt x="156" y="528"/>
                  </a:lnTo>
                  <a:lnTo>
                    <a:pt x="156" y="525"/>
                  </a:lnTo>
                  <a:lnTo>
                    <a:pt x="155" y="525"/>
                  </a:lnTo>
                  <a:lnTo>
                    <a:pt x="155" y="524"/>
                  </a:lnTo>
                  <a:lnTo>
                    <a:pt x="155" y="523"/>
                  </a:lnTo>
                  <a:lnTo>
                    <a:pt x="154" y="523"/>
                  </a:lnTo>
                  <a:lnTo>
                    <a:pt x="153" y="522"/>
                  </a:lnTo>
                  <a:lnTo>
                    <a:pt x="152" y="522"/>
                  </a:lnTo>
                  <a:lnTo>
                    <a:pt x="150" y="521"/>
                  </a:lnTo>
                  <a:lnTo>
                    <a:pt x="149" y="521"/>
                  </a:lnTo>
                  <a:lnTo>
                    <a:pt x="148" y="521"/>
                  </a:lnTo>
                  <a:lnTo>
                    <a:pt x="147" y="520"/>
                  </a:lnTo>
                  <a:lnTo>
                    <a:pt x="146" y="520"/>
                  </a:lnTo>
                  <a:lnTo>
                    <a:pt x="145" y="520"/>
                  </a:lnTo>
                  <a:lnTo>
                    <a:pt x="144" y="520"/>
                  </a:lnTo>
                  <a:lnTo>
                    <a:pt x="144" y="519"/>
                  </a:lnTo>
                  <a:lnTo>
                    <a:pt x="144" y="518"/>
                  </a:lnTo>
                  <a:lnTo>
                    <a:pt x="143" y="518"/>
                  </a:lnTo>
                  <a:lnTo>
                    <a:pt x="143" y="517"/>
                  </a:lnTo>
                  <a:lnTo>
                    <a:pt x="143" y="516"/>
                  </a:lnTo>
                  <a:lnTo>
                    <a:pt x="142" y="515"/>
                  </a:lnTo>
                  <a:lnTo>
                    <a:pt x="142" y="514"/>
                  </a:lnTo>
                  <a:lnTo>
                    <a:pt x="141" y="514"/>
                  </a:lnTo>
                  <a:lnTo>
                    <a:pt x="140" y="514"/>
                  </a:lnTo>
                  <a:lnTo>
                    <a:pt x="140" y="513"/>
                  </a:lnTo>
                  <a:lnTo>
                    <a:pt x="140" y="513"/>
                  </a:lnTo>
                  <a:lnTo>
                    <a:pt x="139" y="512"/>
                  </a:lnTo>
                  <a:lnTo>
                    <a:pt x="138" y="512"/>
                  </a:lnTo>
                  <a:lnTo>
                    <a:pt x="137" y="512"/>
                  </a:lnTo>
                  <a:lnTo>
                    <a:pt x="135" y="512"/>
                  </a:lnTo>
                  <a:lnTo>
                    <a:pt x="134" y="512"/>
                  </a:lnTo>
                  <a:lnTo>
                    <a:pt x="134" y="511"/>
                  </a:lnTo>
                  <a:lnTo>
                    <a:pt x="133" y="511"/>
                  </a:lnTo>
                  <a:lnTo>
                    <a:pt x="133" y="510"/>
                  </a:lnTo>
                  <a:lnTo>
                    <a:pt x="132" y="510"/>
                  </a:lnTo>
                  <a:lnTo>
                    <a:pt x="123" y="510"/>
                  </a:lnTo>
                  <a:lnTo>
                    <a:pt x="123" y="514"/>
                  </a:lnTo>
                  <a:lnTo>
                    <a:pt x="123" y="517"/>
                  </a:lnTo>
                  <a:lnTo>
                    <a:pt x="120" y="517"/>
                  </a:lnTo>
                  <a:lnTo>
                    <a:pt x="119" y="517"/>
                  </a:lnTo>
                  <a:lnTo>
                    <a:pt x="119" y="516"/>
                  </a:lnTo>
                  <a:lnTo>
                    <a:pt x="120" y="515"/>
                  </a:lnTo>
                  <a:lnTo>
                    <a:pt x="120" y="514"/>
                  </a:lnTo>
                  <a:lnTo>
                    <a:pt x="120" y="513"/>
                  </a:lnTo>
                  <a:lnTo>
                    <a:pt x="121" y="512"/>
                  </a:lnTo>
                  <a:lnTo>
                    <a:pt x="121" y="510"/>
                  </a:lnTo>
                  <a:lnTo>
                    <a:pt x="122" y="508"/>
                  </a:lnTo>
                  <a:lnTo>
                    <a:pt x="122" y="507"/>
                  </a:lnTo>
                  <a:lnTo>
                    <a:pt x="122" y="506"/>
                  </a:lnTo>
                  <a:lnTo>
                    <a:pt x="122" y="505"/>
                  </a:lnTo>
                  <a:lnTo>
                    <a:pt x="123" y="503"/>
                  </a:lnTo>
                  <a:lnTo>
                    <a:pt x="120" y="502"/>
                  </a:lnTo>
                  <a:lnTo>
                    <a:pt x="119" y="502"/>
                  </a:lnTo>
                  <a:lnTo>
                    <a:pt x="119" y="504"/>
                  </a:lnTo>
                  <a:lnTo>
                    <a:pt x="119" y="505"/>
                  </a:lnTo>
                  <a:lnTo>
                    <a:pt x="117" y="505"/>
                  </a:lnTo>
                  <a:lnTo>
                    <a:pt x="117" y="506"/>
                  </a:lnTo>
                  <a:lnTo>
                    <a:pt x="112" y="505"/>
                  </a:lnTo>
                  <a:lnTo>
                    <a:pt x="106" y="505"/>
                  </a:lnTo>
                  <a:lnTo>
                    <a:pt x="103" y="505"/>
                  </a:lnTo>
                  <a:lnTo>
                    <a:pt x="102" y="505"/>
                  </a:lnTo>
                  <a:lnTo>
                    <a:pt x="101" y="505"/>
                  </a:lnTo>
                  <a:lnTo>
                    <a:pt x="101" y="504"/>
                  </a:lnTo>
                  <a:lnTo>
                    <a:pt x="101" y="501"/>
                  </a:lnTo>
                  <a:lnTo>
                    <a:pt x="98" y="501"/>
                  </a:lnTo>
                  <a:lnTo>
                    <a:pt x="97" y="501"/>
                  </a:lnTo>
                  <a:lnTo>
                    <a:pt x="95" y="501"/>
                  </a:lnTo>
                  <a:lnTo>
                    <a:pt x="94" y="501"/>
                  </a:lnTo>
                  <a:lnTo>
                    <a:pt x="94" y="504"/>
                  </a:lnTo>
                  <a:lnTo>
                    <a:pt x="94" y="505"/>
                  </a:lnTo>
                  <a:lnTo>
                    <a:pt x="89" y="505"/>
                  </a:lnTo>
                  <a:lnTo>
                    <a:pt x="81" y="505"/>
                  </a:lnTo>
                  <a:lnTo>
                    <a:pt x="80" y="505"/>
                  </a:lnTo>
                  <a:lnTo>
                    <a:pt x="81" y="505"/>
                  </a:lnTo>
                  <a:lnTo>
                    <a:pt x="81" y="504"/>
                  </a:lnTo>
                  <a:lnTo>
                    <a:pt x="82" y="504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1" y="502"/>
                  </a:lnTo>
                  <a:lnTo>
                    <a:pt x="82" y="501"/>
                  </a:lnTo>
                  <a:lnTo>
                    <a:pt x="83" y="501"/>
                  </a:lnTo>
                  <a:lnTo>
                    <a:pt x="84" y="501"/>
                  </a:lnTo>
                  <a:lnTo>
                    <a:pt x="85" y="500"/>
                  </a:lnTo>
                  <a:lnTo>
                    <a:pt x="84" y="500"/>
                  </a:lnTo>
                  <a:lnTo>
                    <a:pt x="84" y="499"/>
                  </a:lnTo>
                  <a:lnTo>
                    <a:pt x="84" y="498"/>
                  </a:lnTo>
                  <a:lnTo>
                    <a:pt x="85" y="497"/>
                  </a:lnTo>
                  <a:lnTo>
                    <a:pt x="85" y="496"/>
                  </a:lnTo>
                  <a:lnTo>
                    <a:pt x="85" y="497"/>
                  </a:lnTo>
                  <a:lnTo>
                    <a:pt x="86" y="497"/>
                  </a:lnTo>
                  <a:lnTo>
                    <a:pt x="87" y="498"/>
                  </a:lnTo>
                  <a:lnTo>
                    <a:pt x="87" y="497"/>
                  </a:lnTo>
                  <a:lnTo>
                    <a:pt x="88" y="498"/>
                  </a:lnTo>
                  <a:lnTo>
                    <a:pt x="88" y="497"/>
                  </a:lnTo>
                  <a:lnTo>
                    <a:pt x="88" y="495"/>
                  </a:lnTo>
                  <a:lnTo>
                    <a:pt x="87" y="494"/>
                  </a:lnTo>
                  <a:lnTo>
                    <a:pt x="87" y="493"/>
                  </a:lnTo>
                  <a:lnTo>
                    <a:pt x="87" y="492"/>
                  </a:lnTo>
                  <a:lnTo>
                    <a:pt x="88" y="491"/>
                  </a:lnTo>
                  <a:lnTo>
                    <a:pt x="87" y="491"/>
                  </a:lnTo>
                  <a:lnTo>
                    <a:pt x="86" y="491"/>
                  </a:lnTo>
                  <a:lnTo>
                    <a:pt x="86" y="490"/>
                  </a:lnTo>
                  <a:lnTo>
                    <a:pt x="86" y="488"/>
                  </a:lnTo>
                  <a:lnTo>
                    <a:pt x="85" y="488"/>
                  </a:lnTo>
                  <a:lnTo>
                    <a:pt x="85" y="489"/>
                  </a:lnTo>
                  <a:lnTo>
                    <a:pt x="84" y="489"/>
                  </a:lnTo>
                  <a:lnTo>
                    <a:pt x="85" y="489"/>
                  </a:lnTo>
                  <a:lnTo>
                    <a:pt x="84" y="488"/>
                  </a:lnTo>
                  <a:lnTo>
                    <a:pt x="83" y="489"/>
                  </a:lnTo>
                  <a:lnTo>
                    <a:pt x="82" y="488"/>
                  </a:lnTo>
                  <a:lnTo>
                    <a:pt x="82" y="487"/>
                  </a:lnTo>
                  <a:lnTo>
                    <a:pt x="82" y="486"/>
                  </a:lnTo>
                  <a:lnTo>
                    <a:pt x="81" y="484"/>
                  </a:lnTo>
                  <a:lnTo>
                    <a:pt x="81" y="483"/>
                  </a:lnTo>
                  <a:lnTo>
                    <a:pt x="82" y="484"/>
                  </a:lnTo>
                  <a:lnTo>
                    <a:pt x="82" y="483"/>
                  </a:lnTo>
                  <a:lnTo>
                    <a:pt x="82" y="482"/>
                  </a:lnTo>
                  <a:lnTo>
                    <a:pt x="81" y="482"/>
                  </a:lnTo>
                  <a:lnTo>
                    <a:pt x="80" y="482"/>
                  </a:lnTo>
                  <a:lnTo>
                    <a:pt x="79" y="481"/>
                  </a:lnTo>
                  <a:lnTo>
                    <a:pt x="79" y="482"/>
                  </a:lnTo>
                  <a:lnTo>
                    <a:pt x="80" y="482"/>
                  </a:lnTo>
                  <a:lnTo>
                    <a:pt x="79" y="483"/>
                  </a:lnTo>
                  <a:lnTo>
                    <a:pt x="79" y="484"/>
                  </a:lnTo>
                  <a:lnTo>
                    <a:pt x="79" y="485"/>
                  </a:lnTo>
                  <a:lnTo>
                    <a:pt x="79" y="484"/>
                  </a:lnTo>
                  <a:lnTo>
                    <a:pt x="78" y="484"/>
                  </a:lnTo>
                  <a:lnTo>
                    <a:pt x="77" y="484"/>
                  </a:lnTo>
                  <a:lnTo>
                    <a:pt x="77" y="483"/>
                  </a:lnTo>
                  <a:lnTo>
                    <a:pt x="77" y="482"/>
                  </a:lnTo>
                  <a:lnTo>
                    <a:pt x="76" y="481"/>
                  </a:lnTo>
                  <a:lnTo>
                    <a:pt x="76" y="480"/>
                  </a:lnTo>
                  <a:lnTo>
                    <a:pt x="75" y="480"/>
                  </a:lnTo>
                  <a:lnTo>
                    <a:pt x="75" y="479"/>
                  </a:lnTo>
                  <a:lnTo>
                    <a:pt x="74" y="479"/>
                  </a:lnTo>
                  <a:lnTo>
                    <a:pt x="74" y="480"/>
                  </a:lnTo>
                  <a:lnTo>
                    <a:pt x="73" y="480"/>
                  </a:lnTo>
                  <a:lnTo>
                    <a:pt x="73" y="479"/>
                  </a:lnTo>
                  <a:lnTo>
                    <a:pt x="73" y="478"/>
                  </a:lnTo>
                  <a:lnTo>
                    <a:pt x="72" y="478"/>
                  </a:lnTo>
                  <a:lnTo>
                    <a:pt x="72" y="479"/>
                  </a:lnTo>
                  <a:lnTo>
                    <a:pt x="71" y="479"/>
                  </a:lnTo>
                  <a:lnTo>
                    <a:pt x="71" y="478"/>
                  </a:lnTo>
                  <a:lnTo>
                    <a:pt x="70" y="479"/>
                  </a:lnTo>
                  <a:lnTo>
                    <a:pt x="69" y="479"/>
                  </a:lnTo>
                  <a:lnTo>
                    <a:pt x="69" y="480"/>
                  </a:lnTo>
                  <a:lnTo>
                    <a:pt x="69" y="479"/>
                  </a:lnTo>
                  <a:lnTo>
                    <a:pt x="68" y="479"/>
                  </a:lnTo>
                  <a:lnTo>
                    <a:pt x="68" y="478"/>
                  </a:lnTo>
                  <a:lnTo>
                    <a:pt x="68" y="478"/>
                  </a:lnTo>
                  <a:lnTo>
                    <a:pt x="68" y="477"/>
                  </a:lnTo>
                  <a:lnTo>
                    <a:pt x="68" y="476"/>
                  </a:lnTo>
                  <a:lnTo>
                    <a:pt x="68" y="475"/>
                  </a:lnTo>
                  <a:lnTo>
                    <a:pt x="68" y="474"/>
                  </a:lnTo>
                  <a:lnTo>
                    <a:pt x="67" y="474"/>
                  </a:lnTo>
                  <a:lnTo>
                    <a:pt x="66" y="474"/>
                  </a:lnTo>
                  <a:lnTo>
                    <a:pt x="66" y="475"/>
                  </a:lnTo>
                  <a:lnTo>
                    <a:pt x="66" y="475"/>
                  </a:lnTo>
                  <a:lnTo>
                    <a:pt x="66" y="474"/>
                  </a:lnTo>
                  <a:lnTo>
                    <a:pt x="66" y="474"/>
                  </a:lnTo>
                  <a:lnTo>
                    <a:pt x="66" y="473"/>
                  </a:lnTo>
                  <a:lnTo>
                    <a:pt x="66" y="473"/>
                  </a:lnTo>
                  <a:lnTo>
                    <a:pt x="66" y="472"/>
                  </a:lnTo>
                  <a:lnTo>
                    <a:pt x="66" y="471"/>
                  </a:lnTo>
                  <a:lnTo>
                    <a:pt x="67" y="471"/>
                  </a:lnTo>
                  <a:lnTo>
                    <a:pt x="67" y="470"/>
                  </a:lnTo>
                  <a:lnTo>
                    <a:pt x="66" y="470"/>
                  </a:lnTo>
                  <a:lnTo>
                    <a:pt x="66" y="470"/>
                  </a:lnTo>
                  <a:lnTo>
                    <a:pt x="66" y="471"/>
                  </a:lnTo>
                  <a:lnTo>
                    <a:pt x="65" y="471"/>
                  </a:lnTo>
                  <a:lnTo>
                    <a:pt x="66" y="470"/>
                  </a:lnTo>
                  <a:lnTo>
                    <a:pt x="66" y="469"/>
                  </a:lnTo>
                  <a:lnTo>
                    <a:pt x="65" y="469"/>
                  </a:lnTo>
                  <a:lnTo>
                    <a:pt x="65" y="470"/>
                  </a:lnTo>
                  <a:lnTo>
                    <a:pt x="64" y="470"/>
                  </a:lnTo>
                  <a:lnTo>
                    <a:pt x="64" y="469"/>
                  </a:lnTo>
                  <a:lnTo>
                    <a:pt x="63" y="469"/>
                  </a:lnTo>
                  <a:lnTo>
                    <a:pt x="62" y="469"/>
                  </a:lnTo>
                  <a:lnTo>
                    <a:pt x="62" y="468"/>
                  </a:lnTo>
                  <a:lnTo>
                    <a:pt x="62" y="467"/>
                  </a:lnTo>
                  <a:lnTo>
                    <a:pt x="61" y="467"/>
                  </a:lnTo>
                  <a:lnTo>
                    <a:pt x="61" y="466"/>
                  </a:lnTo>
                  <a:lnTo>
                    <a:pt x="61" y="465"/>
                  </a:lnTo>
                  <a:lnTo>
                    <a:pt x="60" y="465"/>
                  </a:lnTo>
                  <a:lnTo>
                    <a:pt x="60" y="464"/>
                  </a:lnTo>
                  <a:lnTo>
                    <a:pt x="61" y="464"/>
                  </a:lnTo>
                  <a:lnTo>
                    <a:pt x="62" y="464"/>
                  </a:lnTo>
                  <a:lnTo>
                    <a:pt x="62" y="463"/>
                  </a:lnTo>
                  <a:lnTo>
                    <a:pt x="62" y="462"/>
                  </a:lnTo>
                  <a:lnTo>
                    <a:pt x="61" y="462"/>
                  </a:lnTo>
                  <a:lnTo>
                    <a:pt x="61" y="463"/>
                  </a:lnTo>
                  <a:lnTo>
                    <a:pt x="60" y="463"/>
                  </a:lnTo>
                  <a:lnTo>
                    <a:pt x="59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8" y="459"/>
                  </a:lnTo>
                  <a:lnTo>
                    <a:pt x="58" y="458"/>
                  </a:lnTo>
                  <a:lnTo>
                    <a:pt x="59" y="457"/>
                  </a:lnTo>
                  <a:lnTo>
                    <a:pt x="59" y="456"/>
                  </a:lnTo>
                  <a:lnTo>
                    <a:pt x="60" y="456"/>
                  </a:lnTo>
                  <a:lnTo>
                    <a:pt x="60" y="455"/>
                  </a:lnTo>
                  <a:lnTo>
                    <a:pt x="60" y="454"/>
                  </a:lnTo>
                  <a:lnTo>
                    <a:pt x="59" y="454"/>
                  </a:lnTo>
                  <a:lnTo>
                    <a:pt x="59" y="453"/>
                  </a:lnTo>
                  <a:lnTo>
                    <a:pt x="60" y="453"/>
                  </a:lnTo>
                  <a:lnTo>
                    <a:pt x="60" y="452"/>
                  </a:lnTo>
                  <a:lnTo>
                    <a:pt x="60" y="451"/>
                  </a:lnTo>
                  <a:lnTo>
                    <a:pt x="59" y="451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8" y="448"/>
                  </a:lnTo>
                  <a:lnTo>
                    <a:pt x="57" y="447"/>
                  </a:lnTo>
                  <a:lnTo>
                    <a:pt x="58" y="447"/>
                  </a:lnTo>
                  <a:lnTo>
                    <a:pt x="58" y="446"/>
                  </a:lnTo>
                  <a:lnTo>
                    <a:pt x="59" y="445"/>
                  </a:lnTo>
                  <a:lnTo>
                    <a:pt x="58" y="445"/>
                  </a:lnTo>
                  <a:lnTo>
                    <a:pt x="57" y="445"/>
                  </a:lnTo>
                  <a:lnTo>
                    <a:pt x="57" y="444"/>
                  </a:lnTo>
                  <a:lnTo>
                    <a:pt x="57" y="443"/>
                  </a:lnTo>
                  <a:lnTo>
                    <a:pt x="58" y="443"/>
                  </a:lnTo>
                  <a:lnTo>
                    <a:pt x="59" y="443"/>
                  </a:lnTo>
                  <a:lnTo>
                    <a:pt x="60" y="443"/>
                  </a:lnTo>
                  <a:lnTo>
                    <a:pt x="61" y="443"/>
                  </a:lnTo>
                  <a:lnTo>
                    <a:pt x="62" y="443"/>
                  </a:lnTo>
                  <a:lnTo>
                    <a:pt x="62" y="442"/>
                  </a:lnTo>
                  <a:lnTo>
                    <a:pt x="62" y="441"/>
                  </a:lnTo>
                  <a:lnTo>
                    <a:pt x="63" y="441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40"/>
                  </a:lnTo>
                  <a:lnTo>
                    <a:pt x="64" y="440"/>
                  </a:lnTo>
                  <a:lnTo>
                    <a:pt x="64" y="439"/>
                  </a:lnTo>
                  <a:lnTo>
                    <a:pt x="64" y="438"/>
                  </a:lnTo>
                  <a:lnTo>
                    <a:pt x="63" y="439"/>
                  </a:lnTo>
                  <a:lnTo>
                    <a:pt x="62" y="439"/>
                  </a:lnTo>
                  <a:lnTo>
                    <a:pt x="62" y="438"/>
                  </a:lnTo>
                  <a:lnTo>
                    <a:pt x="61" y="437"/>
                  </a:lnTo>
                  <a:lnTo>
                    <a:pt x="61" y="436"/>
                  </a:lnTo>
                  <a:lnTo>
                    <a:pt x="60" y="436"/>
                  </a:lnTo>
                  <a:lnTo>
                    <a:pt x="60" y="437"/>
                  </a:lnTo>
                  <a:lnTo>
                    <a:pt x="59" y="438"/>
                  </a:lnTo>
                  <a:lnTo>
                    <a:pt x="58" y="438"/>
                  </a:lnTo>
                  <a:lnTo>
                    <a:pt x="57" y="439"/>
                  </a:lnTo>
                  <a:lnTo>
                    <a:pt x="57" y="438"/>
                  </a:lnTo>
                  <a:lnTo>
                    <a:pt x="56" y="438"/>
                  </a:lnTo>
                  <a:lnTo>
                    <a:pt x="57" y="437"/>
                  </a:lnTo>
                  <a:lnTo>
                    <a:pt x="57" y="436"/>
                  </a:lnTo>
                  <a:lnTo>
                    <a:pt x="56" y="436"/>
                  </a:lnTo>
                  <a:lnTo>
                    <a:pt x="56" y="435"/>
                  </a:lnTo>
                  <a:lnTo>
                    <a:pt x="55" y="434"/>
                  </a:lnTo>
                  <a:lnTo>
                    <a:pt x="55" y="433"/>
                  </a:lnTo>
                  <a:lnTo>
                    <a:pt x="55" y="432"/>
                  </a:lnTo>
                  <a:lnTo>
                    <a:pt x="54" y="432"/>
                  </a:lnTo>
                  <a:lnTo>
                    <a:pt x="54" y="431"/>
                  </a:lnTo>
                  <a:lnTo>
                    <a:pt x="53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1" y="429"/>
                  </a:lnTo>
                  <a:lnTo>
                    <a:pt x="49" y="427"/>
                  </a:lnTo>
                  <a:lnTo>
                    <a:pt x="47" y="425"/>
                  </a:lnTo>
                  <a:lnTo>
                    <a:pt x="47" y="424"/>
                  </a:lnTo>
                  <a:lnTo>
                    <a:pt x="46" y="422"/>
                  </a:lnTo>
                  <a:lnTo>
                    <a:pt x="46" y="421"/>
                  </a:lnTo>
                  <a:lnTo>
                    <a:pt x="45" y="420"/>
                  </a:lnTo>
                  <a:lnTo>
                    <a:pt x="44" y="419"/>
                  </a:lnTo>
                  <a:lnTo>
                    <a:pt x="43" y="419"/>
                  </a:lnTo>
                  <a:lnTo>
                    <a:pt x="43" y="418"/>
                  </a:lnTo>
                  <a:lnTo>
                    <a:pt x="43" y="417"/>
                  </a:lnTo>
                  <a:lnTo>
                    <a:pt x="43" y="416"/>
                  </a:lnTo>
                  <a:lnTo>
                    <a:pt x="43" y="415"/>
                  </a:lnTo>
                  <a:lnTo>
                    <a:pt x="43" y="414"/>
                  </a:lnTo>
                  <a:lnTo>
                    <a:pt x="43" y="413"/>
                  </a:lnTo>
                  <a:lnTo>
                    <a:pt x="42" y="413"/>
                  </a:lnTo>
                  <a:lnTo>
                    <a:pt x="41" y="413"/>
                  </a:lnTo>
                  <a:lnTo>
                    <a:pt x="39" y="413"/>
                  </a:lnTo>
                  <a:lnTo>
                    <a:pt x="38" y="413"/>
                  </a:lnTo>
                  <a:lnTo>
                    <a:pt x="38" y="414"/>
                  </a:lnTo>
                  <a:lnTo>
                    <a:pt x="38" y="415"/>
                  </a:lnTo>
                  <a:lnTo>
                    <a:pt x="38" y="416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6" y="417"/>
                  </a:lnTo>
                  <a:lnTo>
                    <a:pt x="35" y="417"/>
                  </a:lnTo>
                  <a:lnTo>
                    <a:pt x="34" y="417"/>
                  </a:lnTo>
                  <a:lnTo>
                    <a:pt x="34" y="418"/>
                  </a:lnTo>
                  <a:lnTo>
                    <a:pt x="33" y="418"/>
                  </a:lnTo>
                  <a:lnTo>
                    <a:pt x="32" y="418"/>
                  </a:lnTo>
                  <a:lnTo>
                    <a:pt x="31" y="418"/>
                  </a:lnTo>
                  <a:lnTo>
                    <a:pt x="30" y="418"/>
                  </a:lnTo>
                  <a:lnTo>
                    <a:pt x="30" y="417"/>
                  </a:lnTo>
                  <a:lnTo>
                    <a:pt x="29" y="417"/>
                  </a:lnTo>
                  <a:lnTo>
                    <a:pt x="28" y="416"/>
                  </a:lnTo>
                  <a:lnTo>
                    <a:pt x="27" y="416"/>
                  </a:lnTo>
                  <a:lnTo>
                    <a:pt x="27" y="415"/>
                  </a:lnTo>
                  <a:lnTo>
                    <a:pt x="27" y="414"/>
                  </a:lnTo>
                  <a:lnTo>
                    <a:pt x="28" y="413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5" y="413"/>
                  </a:lnTo>
                  <a:lnTo>
                    <a:pt x="24" y="413"/>
                  </a:lnTo>
                  <a:lnTo>
                    <a:pt x="23" y="414"/>
                  </a:lnTo>
                  <a:lnTo>
                    <a:pt x="22" y="415"/>
                  </a:lnTo>
                  <a:lnTo>
                    <a:pt x="21" y="416"/>
                  </a:lnTo>
                  <a:lnTo>
                    <a:pt x="20" y="416"/>
                  </a:lnTo>
                  <a:lnTo>
                    <a:pt x="19" y="416"/>
                  </a:lnTo>
                  <a:lnTo>
                    <a:pt x="18" y="416"/>
                  </a:lnTo>
                  <a:lnTo>
                    <a:pt x="17" y="416"/>
                  </a:lnTo>
                  <a:lnTo>
                    <a:pt x="16" y="416"/>
                  </a:lnTo>
                  <a:lnTo>
                    <a:pt x="15" y="416"/>
                  </a:lnTo>
                  <a:lnTo>
                    <a:pt x="14" y="416"/>
                  </a:lnTo>
                  <a:lnTo>
                    <a:pt x="12" y="417"/>
                  </a:lnTo>
                  <a:lnTo>
                    <a:pt x="12" y="416"/>
                  </a:lnTo>
                  <a:lnTo>
                    <a:pt x="11" y="416"/>
                  </a:lnTo>
                  <a:lnTo>
                    <a:pt x="10" y="416"/>
                  </a:lnTo>
                  <a:lnTo>
                    <a:pt x="9" y="416"/>
                  </a:lnTo>
                  <a:lnTo>
                    <a:pt x="8" y="415"/>
                  </a:lnTo>
                  <a:lnTo>
                    <a:pt x="7" y="415"/>
                  </a:lnTo>
                  <a:lnTo>
                    <a:pt x="6" y="415"/>
                  </a:lnTo>
                  <a:lnTo>
                    <a:pt x="5" y="414"/>
                  </a:lnTo>
                  <a:lnTo>
                    <a:pt x="4" y="414"/>
                  </a:lnTo>
                  <a:lnTo>
                    <a:pt x="4" y="413"/>
                  </a:lnTo>
                  <a:lnTo>
                    <a:pt x="4" y="414"/>
                  </a:lnTo>
                  <a:lnTo>
                    <a:pt x="3" y="414"/>
                  </a:lnTo>
                  <a:lnTo>
                    <a:pt x="2" y="413"/>
                  </a:lnTo>
                  <a:lnTo>
                    <a:pt x="2" y="412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0" y="411"/>
                  </a:lnTo>
                  <a:lnTo>
                    <a:pt x="0" y="410"/>
                  </a:lnTo>
                  <a:lnTo>
                    <a:pt x="3" y="404"/>
                  </a:lnTo>
                  <a:lnTo>
                    <a:pt x="5" y="399"/>
                  </a:lnTo>
                  <a:lnTo>
                    <a:pt x="9" y="389"/>
                  </a:lnTo>
                  <a:lnTo>
                    <a:pt x="11" y="384"/>
                  </a:lnTo>
                  <a:lnTo>
                    <a:pt x="12" y="380"/>
                  </a:lnTo>
                  <a:lnTo>
                    <a:pt x="13" y="380"/>
                  </a:lnTo>
                  <a:lnTo>
                    <a:pt x="13" y="378"/>
                  </a:lnTo>
                  <a:lnTo>
                    <a:pt x="15" y="374"/>
                  </a:lnTo>
                  <a:lnTo>
                    <a:pt x="16" y="371"/>
                  </a:lnTo>
                  <a:lnTo>
                    <a:pt x="19" y="363"/>
                  </a:lnTo>
                  <a:lnTo>
                    <a:pt x="20" y="361"/>
                  </a:lnTo>
                  <a:lnTo>
                    <a:pt x="21" y="358"/>
                  </a:lnTo>
                  <a:lnTo>
                    <a:pt x="22" y="355"/>
                  </a:lnTo>
                  <a:lnTo>
                    <a:pt x="23" y="353"/>
                  </a:lnTo>
                  <a:lnTo>
                    <a:pt x="26" y="353"/>
                  </a:lnTo>
                  <a:lnTo>
                    <a:pt x="31" y="353"/>
                  </a:lnTo>
                  <a:lnTo>
                    <a:pt x="33" y="353"/>
                  </a:lnTo>
                  <a:lnTo>
                    <a:pt x="34" y="353"/>
                  </a:lnTo>
                  <a:lnTo>
                    <a:pt x="34" y="345"/>
                  </a:lnTo>
                  <a:lnTo>
                    <a:pt x="34" y="343"/>
                  </a:lnTo>
                  <a:lnTo>
                    <a:pt x="34" y="339"/>
                  </a:lnTo>
                  <a:lnTo>
                    <a:pt x="34" y="338"/>
                  </a:lnTo>
                  <a:lnTo>
                    <a:pt x="34" y="337"/>
                  </a:lnTo>
                  <a:lnTo>
                    <a:pt x="34" y="331"/>
                  </a:lnTo>
                  <a:lnTo>
                    <a:pt x="34" y="329"/>
                  </a:lnTo>
                  <a:lnTo>
                    <a:pt x="34" y="327"/>
                  </a:lnTo>
                  <a:lnTo>
                    <a:pt x="34" y="325"/>
                  </a:lnTo>
                  <a:lnTo>
                    <a:pt x="35" y="315"/>
                  </a:lnTo>
                  <a:lnTo>
                    <a:pt x="35" y="309"/>
                  </a:lnTo>
                  <a:lnTo>
                    <a:pt x="35" y="308"/>
                  </a:lnTo>
                  <a:lnTo>
                    <a:pt x="35" y="302"/>
                  </a:lnTo>
                  <a:lnTo>
                    <a:pt x="35" y="298"/>
                  </a:lnTo>
                  <a:lnTo>
                    <a:pt x="35" y="295"/>
                  </a:lnTo>
                  <a:lnTo>
                    <a:pt x="35" y="293"/>
                  </a:lnTo>
                  <a:lnTo>
                    <a:pt x="35" y="292"/>
                  </a:lnTo>
                  <a:lnTo>
                    <a:pt x="35" y="287"/>
                  </a:lnTo>
                  <a:lnTo>
                    <a:pt x="35" y="286"/>
                  </a:lnTo>
                  <a:lnTo>
                    <a:pt x="35" y="285"/>
                  </a:lnTo>
                  <a:lnTo>
                    <a:pt x="39" y="285"/>
                  </a:lnTo>
                  <a:lnTo>
                    <a:pt x="42" y="286"/>
                  </a:lnTo>
                  <a:lnTo>
                    <a:pt x="43" y="286"/>
                  </a:lnTo>
                  <a:lnTo>
                    <a:pt x="48" y="286"/>
                  </a:lnTo>
                  <a:lnTo>
                    <a:pt x="52" y="286"/>
                  </a:lnTo>
                  <a:lnTo>
                    <a:pt x="53" y="286"/>
                  </a:lnTo>
                  <a:lnTo>
                    <a:pt x="54" y="286"/>
                  </a:lnTo>
                  <a:lnTo>
                    <a:pt x="57" y="286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2"/>
                  </a:lnTo>
                  <a:lnTo>
                    <a:pt x="66" y="280"/>
                  </a:lnTo>
                  <a:lnTo>
                    <a:pt x="66" y="277"/>
                  </a:lnTo>
                  <a:lnTo>
                    <a:pt x="69" y="277"/>
                  </a:lnTo>
                  <a:lnTo>
                    <a:pt x="69" y="274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6"/>
                  </a:lnTo>
                  <a:lnTo>
                    <a:pt x="69" y="265"/>
                  </a:lnTo>
                  <a:lnTo>
                    <a:pt x="69" y="263"/>
                  </a:lnTo>
                  <a:lnTo>
                    <a:pt x="69" y="261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9" y="251"/>
                  </a:lnTo>
                  <a:lnTo>
                    <a:pt x="69" y="249"/>
                  </a:lnTo>
                  <a:lnTo>
                    <a:pt x="69" y="244"/>
                  </a:lnTo>
                  <a:lnTo>
                    <a:pt x="70" y="238"/>
                  </a:lnTo>
                  <a:lnTo>
                    <a:pt x="70" y="236"/>
                  </a:lnTo>
                  <a:lnTo>
                    <a:pt x="70" y="230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18"/>
                  </a:lnTo>
                  <a:lnTo>
                    <a:pt x="70" y="215"/>
                  </a:lnTo>
                  <a:lnTo>
                    <a:pt x="70" y="210"/>
                  </a:lnTo>
                  <a:lnTo>
                    <a:pt x="70" y="205"/>
                  </a:lnTo>
                  <a:lnTo>
                    <a:pt x="70" y="200"/>
                  </a:lnTo>
                  <a:lnTo>
                    <a:pt x="70" y="198"/>
                  </a:lnTo>
                  <a:lnTo>
                    <a:pt x="70" y="197"/>
                  </a:lnTo>
                  <a:lnTo>
                    <a:pt x="70" y="195"/>
                  </a:lnTo>
                  <a:lnTo>
                    <a:pt x="70" y="194"/>
                  </a:lnTo>
                  <a:lnTo>
                    <a:pt x="70" y="187"/>
                  </a:lnTo>
                  <a:lnTo>
                    <a:pt x="70" y="184"/>
                  </a:lnTo>
                  <a:lnTo>
                    <a:pt x="70" y="182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0" y="167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70" y="164"/>
                  </a:lnTo>
                  <a:lnTo>
                    <a:pt x="70" y="160"/>
                  </a:lnTo>
                  <a:lnTo>
                    <a:pt x="70" y="157"/>
                  </a:lnTo>
                  <a:lnTo>
                    <a:pt x="70" y="156"/>
                  </a:lnTo>
                  <a:lnTo>
                    <a:pt x="70" y="155"/>
                  </a:lnTo>
                  <a:lnTo>
                    <a:pt x="70" y="154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70" y="150"/>
                  </a:lnTo>
                  <a:lnTo>
                    <a:pt x="70" y="146"/>
                  </a:lnTo>
                  <a:lnTo>
                    <a:pt x="71" y="146"/>
                  </a:lnTo>
                  <a:lnTo>
                    <a:pt x="75" y="146"/>
                  </a:lnTo>
                  <a:lnTo>
                    <a:pt x="76" y="146"/>
                  </a:lnTo>
                  <a:lnTo>
                    <a:pt x="77" y="146"/>
                  </a:lnTo>
                  <a:lnTo>
                    <a:pt x="79" y="146"/>
                  </a:lnTo>
                  <a:lnTo>
                    <a:pt x="81" y="146"/>
                  </a:lnTo>
                  <a:lnTo>
                    <a:pt x="88" y="146"/>
                  </a:lnTo>
                  <a:lnTo>
                    <a:pt x="89" y="146"/>
                  </a:lnTo>
                  <a:lnTo>
                    <a:pt x="90" y="146"/>
                  </a:lnTo>
                  <a:lnTo>
                    <a:pt x="91" y="146"/>
                  </a:lnTo>
                  <a:lnTo>
                    <a:pt x="93" y="146"/>
                  </a:lnTo>
                  <a:lnTo>
                    <a:pt x="95" y="146"/>
                  </a:lnTo>
                  <a:lnTo>
                    <a:pt x="97" y="146"/>
                  </a:lnTo>
                  <a:lnTo>
                    <a:pt x="99" y="146"/>
                  </a:lnTo>
                  <a:lnTo>
                    <a:pt x="101" y="146"/>
                  </a:lnTo>
                  <a:lnTo>
                    <a:pt x="105" y="146"/>
                  </a:lnTo>
                  <a:lnTo>
                    <a:pt x="110" y="146"/>
                  </a:lnTo>
                  <a:lnTo>
                    <a:pt x="115" y="146"/>
                  </a:lnTo>
                  <a:lnTo>
                    <a:pt x="116" y="146"/>
                  </a:lnTo>
                  <a:lnTo>
                    <a:pt x="117" y="146"/>
                  </a:lnTo>
                  <a:lnTo>
                    <a:pt x="118" y="146"/>
                  </a:lnTo>
                  <a:lnTo>
                    <a:pt x="120" y="146"/>
                  </a:lnTo>
                  <a:lnTo>
                    <a:pt x="123" y="146"/>
                  </a:lnTo>
                  <a:lnTo>
                    <a:pt x="127" y="147"/>
                  </a:lnTo>
                  <a:lnTo>
                    <a:pt x="129" y="147"/>
                  </a:lnTo>
                  <a:lnTo>
                    <a:pt x="130" y="147"/>
                  </a:lnTo>
                  <a:lnTo>
                    <a:pt x="131" y="147"/>
                  </a:lnTo>
                  <a:lnTo>
                    <a:pt x="133" y="146"/>
                  </a:lnTo>
                  <a:lnTo>
                    <a:pt x="135" y="146"/>
                  </a:lnTo>
                  <a:lnTo>
                    <a:pt x="139" y="146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3" y="146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46" y="146"/>
                  </a:lnTo>
                  <a:lnTo>
                    <a:pt x="146" y="147"/>
                  </a:lnTo>
                  <a:lnTo>
                    <a:pt x="147" y="147"/>
                  </a:lnTo>
                  <a:lnTo>
                    <a:pt x="148" y="147"/>
                  </a:lnTo>
                  <a:lnTo>
                    <a:pt x="149" y="147"/>
                  </a:lnTo>
                  <a:lnTo>
                    <a:pt x="150" y="147"/>
                  </a:lnTo>
                  <a:lnTo>
                    <a:pt x="150" y="148"/>
                  </a:lnTo>
                  <a:lnTo>
                    <a:pt x="151" y="148"/>
                  </a:lnTo>
                  <a:lnTo>
                    <a:pt x="151" y="149"/>
                  </a:lnTo>
                  <a:lnTo>
                    <a:pt x="152" y="149"/>
                  </a:lnTo>
                  <a:lnTo>
                    <a:pt x="153" y="150"/>
                  </a:lnTo>
                  <a:lnTo>
                    <a:pt x="154" y="150"/>
                  </a:lnTo>
                  <a:lnTo>
                    <a:pt x="155" y="150"/>
                  </a:lnTo>
                  <a:lnTo>
                    <a:pt x="155" y="149"/>
                  </a:lnTo>
                  <a:lnTo>
                    <a:pt x="156" y="149"/>
                  </a:lnTo>
                  <a:lnTo>
                    <a:pt x="157" y="149"/>
                  </a:lnTo>
                  <a:lnTo>
                    <a:pt x="158" y="149"/>
                  </a:lnTo>
                  <a:lnTo>
                    <a:pt x="158" y="150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59" y="152"/>
                  </a:lnTo>
                  <a:lnTo>
                    <a:pt x="159" y="153"/>
                  </a:lnTo>
                  <a:lnTo>
                    <a:pt x="160" y="153"/>
                  </a:lnTo>
                  <a:lnTo>
                    <a:pt x="160" y="154"/>
                  </a:lnTo>
                  <a:lnTo>
                    <a:pt x="161" y="155"/>
                  </a:lnTo>
                  <a:lnTo>
                    <a:pt x="162" y="156"/>
                  </a:lnTo>
                  <a:lnTo>
                    <a:pt x="163" y="156"/>
                  </a:lnTo>
                  <a:lnTo>
                    <a:pt x="164" y="156"/>
                  </a:lnTo>
                  <a:lnTo>
                    <a:pt x="164" y="157"/>
                  </a:lnTo>
                  <a:lnTo>
                    <a:pt x="165" y="157"/>
                  </a:lnTo>
                  <a:lnTo>
                    <a:pt x="166" y="157"/>
                  </a:lnTo>
                  <a:lnTo>
                    <a:pt x="166" y="158"/>
                  </a:lnTo>
                  <a:lnTo>
                    <a:pt x="166" y="159"/>
                  </a:lnTo>
                  <a:lnTo>
                    <a:pt x="165" y="159"/>
                  </a:lnTo>
                  <a:lnTo>
                    <a:pt x="165" y="160"/>
                  </a:lnTo>
                  <a:lnTo>
                    <a:pt x="165" y="161"/>
                  </a:lnTo>
                  <a:lnTo>
                    <a:pt x="165" y="162"/>
                  </a:lnTo>
                  <a:lnTo>
                    <a:pt x="165" y="163"/>
                  </a:lnTo>
                  <a:lnTo>
                    <a:pt x="165" y="164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5" y="169"/>
                  </a:lnTo>
                  <a:lnTo>
                    <a:pt x="166" y="169"/>
                  </a:lnTo>
                  <a:lnTo>
                    <a:pt x="166" y="170"/>
                  </a:lnTo>
                  <a:lnTo>
                    <a:pt x="167" y="171"/>
                  </a:lnTo>
                  <a:lnTo>
                    <a:pt x="168" y="172"/>
                  </a:lnTo>
                  <a:lnTo>
                    <a:pt x="168" y="173"/>
                  </a:lnTo>
                  <a:lnTo>
                    <a:pt x="169" y="173"/>
                  </a:lnTo>
                  <a:lnTo>
                    <a:pt x="169" y="174"/>
                  </a:lnTo>
                  <a:lnTo>
                    <a:pt x="170" y="174"/>
                  </a:lnTo>
                  <a:lnTo>
                    <a:pt x="170" y="175"/>
                  </a:lnTo>
                  <a:lnTo>
                    <a:pt x="169" y="175"/>
                  </a:lnTo>
                  <a:lnTo>
                    <a:pt x="169" y="176"/>
                  </a:lnTo>
                  <a:lnTo>
                    <a:pt x="168" y="176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8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69" y="181"/>
                  </a:lnTo>
                  <a:lnTo>
                    <a:pt x="169" y="182"/>
                  </a:lnTo>
                  <a:lnTo>
                    <a:pt x="169" y="183"/>
                  </a:lnTo>
                  <a:lnTo>
                    <a:pt x="178" y="181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2" y="181"/>
                  </a:lnTo>
                  <a:lnTo>
                    <a:pt x="187" y="180"/>
                  </a:lnTo>
                  <a:lnTo>
                    <a:pt x="191" y="179"/>
                  </a:lnTo>
                  <a:lnTo>
                    <a:pt x="193" y="179"/>
                  </a:lnTo>
                  <a:lnTo>
                    <a:pt x="193" y="178"/>
                  </a:lnTo>
                  <a:lnTo>
                    <a:pt x="197" y="178"/>
                  </a:lnTo>
                  <a:lnTo>
                    <a:pt x="198" y="178"/>
                  </a:lnTo>
                  <a:lnTo>
                    <a:pt x="199" y="177"/>
                  </a:lnTo>
                  <a:lnTo>
                    <a:pt x="200" y="177"/>
                  </a:lnTo>
                  <a:lnTo>
                    <a:pt x="202" y="177"/>
                  </a:lnTo>
                  <a:lnTo>
                    <a:pt x="204" y="177"/>
                  </a:lnTo>
                  <a:lnTo>
                    <a:pt x="205" y="176"/>
                  </a:lnTo>
                  <a:lnTo>
                    <a:pt x="207" y="176"/>
                  </a:lnTo>
                  <a:lnTo>
                    <a:pt x="210" y="176"/>
                  </a:lnTo>
                  <a:lnTo>
                    <a:pt x="211" y="175"/>
                  </a:lnTo>
                  <a:lnTo>
                    <a:pt x="212" y="175"/>
                  </a:lnTo>
                  <a:lnTo>
                    <a:pt x="213" y="175"/>
                  </a:lnTo>
                  <a:lnTo>
                    <a:pt x="217" y="174"/>
                  </a:lnTo>
                  <a:lnTo>
                    <a:pt x="218" y="174"/>
                  </a:lnTo>
                  <a:lnTo>
                    <a:pt x="219" y="174"/>
                  </a:lnTo>
                  <a:lnTo>
                    <a:pt x="222" y="173"/>
                  </a:lnTo>
                  <a:lnTo>
                    <a:pt x="225" y="173"/>
                  </a:lnTo>
                  <a:lnTo>
                    <a:pt x="229" y="172"/>
                  </a:lnTo>
                  <a:lnTo>
                    <a:pt x="231" y="171"/>
                  </a:lnTo>
                  <a:lnTo>
                    <a:pt x="232" y="171"/>
                  </a:lnTo>
                  <a:lnTo>
                    <a:pt x="239" y="170"/>
                  </a:lnTo>
                  <a:lnTo>
                    <a:pt x="245" y="169"/>
                  </a:lnTo>
                  <a:lnTo>
                    <a:pt x="246" y="169"/>
                  </a:lnTo>
                  <a:lnTo>
                    <a:pt x="252" y="168"/>
                  </a:lnTo>
                  <a:lnTo>
                    <a:pt x="253" y="167"/>
                  </a:lnTo>
                  <a:lnTo>
                    <a:pt x="254" y="167"/>
                  </a:lnTo>
                  <a:lnTo>
                    <a:pt x="256" y="167"/>
                  </a:lnTo>
                  <a:lnTo>
                    <a:pt x="259" y="166"/>
                  </a:lnTo>
                  <a:lnTo>
                    <a:pt x="270" y="164"/>
                  </a:lnTo>
                  <a:lnTo>
                    <a:pt x="271" y="164"/>
                  </a:lnTo>
                  <a:lnTo>
                    <a:pt x="273" y="164"/>
                  </a:lnTo>
                  <a:lnTo>
                    <a:pt x="277" y="163"/>
                  </a:lnTo>
                  <a:lnTo>
                    <a:pt x="279" y="163"/>
                  </a:lnTo>
                  <a:lnTo>
                    <a:pt x="284" y="162"/>
                  </a:lnTo>
                  <a:lnTo>
                    <a:pt x="286" y="162"/>
                  </a:lnTo>
                  <a:lnTo>
                    <a:pt x="286" y="156"/>
                  </a:lnTo>
                  <a:lnTo>
                    <a:pt x="286" y="151"/>
                  </a:lnTo>
                  <a:lnTo>
                    <a:pt x="286" y="150"/>
                  </a:lnTo>
                  <a:lnTo>
                    <a:pt x="286" y="147"/>
                  </a:lnTo>
                  <a:lnTo>
                    <a:pt x="287" y="142"/>
                  </a:lnTo>
                  <a:lnTo>
                    <a:pt x="287" y="135"/>
                  </a:lnTo>
                  <a:lnTo>
                    <a:pt x="287" y="132"/>
                  </a:lnTo>
                  <a:lnTo>
                    <a:pt x="287" y="130"/>
                  </a:lnTo>
                  <a:lnTo>
                    <a:pt x="287" y="129"/>
                  </a:lnTo>
                  <a:lnTo>
                    <a:pt x="287" y="126"/>
                  </a:lnTo>
                  <a:lnTo>
                    <a:pt x="287" y="121"/>
                  </a:lnTo>
                  <a:lnTo>
                    <a:pt x="287" y="117"/>
                  </a:lnTo>
                  <a:lnTo>
                    <a:pt x="288" y="108"/>
                  </a:lnTo>
                  <a:lnTo>
                    <a:pt x="288" y="103"/>
                  </a:lnTo>
                  <a:lnTo>
                    <a:pt x="288" y="102"/>
                  </a:lnTo>
                  <a:lnTo>
                    <a:pt x="288" y="89"/>
                  </a:lnTo>
                  <a:lnTo>
                    <a:pt x="288" y="87"/>
                  </a:lnTo>
                  <a:lnTo>
                    <a:pt x="288" y="83"/>
                  </a:lnTo>
                  <a:lnTo>
                    <a:pt x="289" y="76"/>
                  </a:lnTo>
                  <a:lnTo>
                    <a:pt x="289" y="72"/>
                  </a:lnTo>
                  <a:lnTo>
                    <a:pt x="289" y="71"/>
                  </a:lnTo>
                  <a:lnTo>
                    <a:pt x="289" y="70"/>
                  </a:lnTo>
                  <a:lnTo>
                    <a:pt x="289" y="68"/>
                  </a:lnTo>
                  <a:lnTo>
                    <a:pt x="289" y="65"/>
                  </a:lnTo>
                  <a:lnTo>
                    <a:pt x="289" y="63"/>
                  </a:lnTo>
                  <a:lnTo>
                    <a:pt x="290" y="58"/>
                  </a:lnTo>
                  <a:lnTo>
                    <a:pt x="290" y="57"/>
                  </a:lnTo>
                  <a:lnTo>
                    <a:pt x="290" y="56"/>
                  </a:lnTo>
                  <a:lnTo>
                    <a:pt x="289" y="51"/>
                  </a:lnTo>
                  <a:lnTo>
                    <a:pt x="289" y="50"/>
                  </a:lnTo>
                  <a:lnTo>
                    <a:pt x="289" y="47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38"/>
                  </a:lnTo>
                  <a:lnTo>
                    <a:pt x="290" y="37"/>
                  </a:lnTo>
                  <a:lnTo>
                    <a:pt x="290" y="35"/>
                  </a:lnTo>
                  <a:lnTo>
                    <a:pt x="290" y="34"/>
                  </a:lnTo>
                  <a:lnTo>
                    <a:pt x="291" y="30"/>
                  </a:lnTo>
                  <a:lnTo>
                    <a:pt x="291" y="28"/>
                  </a:lnTo>
                  <a:lnTo>
                    <a:pt x="291" y="27"/>
                  </a:lnTo>
                  <a:lnTo>
                    <a:pt x="291" y="26"/>
                  </a:lnTo>
                  <a:lnTo>
                    <a:pt x="294" y="26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300" y="25"/>
                  </a:lnTo>
                  <a:lnTo>
                    <a:pt x="302" y="24"/>
                  </a:lnTo>
                  <a:lnTo>
                    <a:pt x="303" y="24"/>
                  </a:lnTo>
                  <a:lnTo>
                    <a:pt x="306" y="23"/>
                  </a:lnTo>
                  <a:lnTo>
                    <a:pt x="310" y="22"/>
                  </a:lnTo>
                  <a:lnTo>
                    <a:pt x="312" y="22"/>
                  </a:lnTo>
                  <a:lnTo>
                    <a:pt x="312" y="21"/>
                  </a:lnTo>
                  <a:lnTo>
                    <a:pt x="313" y="21"/>
                  </a:lnTo>
                  <a:lnTo>
                    <a:pt x="314" y="21"/>
                  </a:lnTo>
                  <a:lnTo>
                    <a:pt x="317" y="20"/>
                  </a:lnTo>
                  <a:lnTo>
                    <a:pt x="322" y="19"/>
                  </a:lnTo>
                  <a:lnTo>
                    <a:pt x="328" y="17"/>
                  </a:lnTo>
                  <a:lnTo>
                    <a:pt x="335" y="16"/>
                  </a:lnTo>
                  <a:lnTo>
                    <a:pt x="337" y="15"/>
                  </a:lnTo>
                  <a:lnTo>
                    <a:pt x="339" y="15"/>
                  </a:lnTo>
                  <a:lnTo>
                    <a:pt x="341" y="14"/>
                  </a:lnTo>
                  <a:lnTo>
                    <a:pt x="342" y="14"/>
                  </a:lnTo>
                  <a:lnTo>
                    <a:pt x="345" y="13"/>
                  </a:lnTo>
                  <a:lnTo>
                    <a:pt x="347" y="13"/>
                  </a:lnTo>
                  <a:lnTo>
                    <a:pt x="348" y="12"/>
                  </a:lnTo>
                  <a:lnTo>
                    <a:pt x="353" y="11"/>
                  </a:lnTo>
                  <a:lnTo>
                    <a:pt x="354" y="11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2" y="9"/>
                  </a:lnTo>
                  <a:lnTo>
                    <a:pt x="363" y="9"/>
                  </a:lnTo>
                  <a:lnTo>
                    <a:pt x="365" y="8"/>
                  </a:lnTo>
                  <a:lnTo>
                    <a:pt x="373" y="7"/>
                  </a:lnTo>
                  <a:lnTo>
                    <a:pt x="378" y="5"/>
                  </a:lnTo>
                  <a:lnTo>
                    <a:pt x="380" y="5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3"/>
                  </a:lnTo>
                  <a:lnTo>
                    <a:pt x="390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401" y="1"/>
                  </a:lnTo>
                  <a:lnTo>
                    <a:pt x="401" y="0"/>
                  </a:lnTo>
                  <a:lnTo>
                    <a:pt x="402" y="0"/>
                  </a:lnTo>
                  <a:lnTo>
                    <a:pt x="402" y="2"/>
                  </a:lnTo>
                  <a:lnTo>
                    <a:pt x="402" y="3"/>
                  </a:lnTo>
                  <a:lnTo>
                    <a:pt x="402" y="5"/>
                  </a:lnTo>
                  <a:lnTo>
                    <a:pt x="403" y="6"/>
                  </a:lnTo>
                  <a:lnTo>
                    <a:pt x="403" y="7"/>
                  </a:lnTo>
                  <a:lnTo>
                    <a:pt x="403" y="8"/>
                  </a:lnTo>
                  <a:lnTo>
                    <a:pt x="403" y="9"/>
                  </a:lnTo>
                  <a:lnTo>
                    <a:pt x="404" y="10"/>
                  </a:lnTo>
                  <a:lnTo>
                    <a:pt x="405" y="11"/>
                  </a:lnTo>
                  <a:lnTo>
                    <a:pt x="406" y="11"/>
                  </a:lnTo>
                  <a:lnTo>
                    <a:pt x="407" y="12"/>
                  </a:lnTo>
                  <a:lnTo>
                    <a:pt x="408" y="12"/>
                  </a:lnTo>
                  <a:lnTo>
                    <a:pt x="409" y="13"/>
                  </a:lnTo>
                  <a:lnTo>
                    <a:pt x="410" y="13"/>
                  </a:lnTo>
                  <a:lnTo>
                    <a:pt x="411" y="14"/>
                  </a:lnTo>
                  <a:lnTo>
                    <a:pt x="412" y="15"/>
                  </a:lnTo>
                  <a:lnTo>
                    <a:pt x="412" y="17"/>
                  </a:lnTo>
                  <a:lnTo>
                    <a:pt x="412" y="18"/>
                  </a:lnTo>
                  <a:lnTo>
                    <a:pt x="411" y="18"/>
                  </a:lnTo>
                  <a:lnTo>
                    <a:pt x="410" y="18"/>
                  </a:lnTo>
                  <a:lnTo>
                    <a:pt x="410" y="19"/>
                  </a:lnTo>
                  <a:lnTo>
                    <a:pt x="409" y="20"/>
                  </a:lnTo>
                  <a:lnTo>
                    <a:pt x="409" y="21"/>
                  </a:lnTo>
                  <a:lnTo>
                    <a:pt x="410" y="21"/>
                  </a:lnTo>
                  <a:lnTo>
                    <a:pt x="411" y="22"/>
                  </a:lnTo>
                  <a:lnTo>
                    <a:pt x="412" y="23"/>
                  </a:lnTo>
                  <a:lnTo>
                    <a:pt x="412" y="24"/>
                  </a:lnTo>
                  <a:lnTo>
                    <a:pt x="412" y="25"/>
                  </a:lnTo>
                  <a:lnTo>
                    <a:pt x="413" y="25"/>
                  </a:lnTo>
                  <a:lnTo>
                    <a:pt x="414" y="26"/>
                  </a:lnTo>
                  <a:lnTo>
                    <a:pt x="414" y="27"/>
                  </a:lnTo>
                  <a:lnTo>
                    <a:pt x="415" y="28"/>
                  </a:lnTo>
                  <a:lnTo>
                    <a:pt x="416" y="29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6" y="32"/>
                  </a:lnTo>
                  <a:lnTo>
                    <a:pt x="417" y="32"/>
                  </a:lnTo>
                  <a:lnTo>
                    <a:pt x="417" y="33"/>
                  </a:lnTo>
                  <a:lnTo>
                    <a:pt x="418" y="33"/>
                  </a:lnTo>
                  <a:lnTo>
                    <a:pt x="419" y="33"/>
                  </a:lnTo>
                  <a:lnTo>
                    <a:pt x="419" y="34"/>
                  </a:lnTo>
                  <a:lnTo>
                    <a:pt x="420" y="34"/>
                  </a:lnTo>
                  <a:lnTo>
                    <a:pt x="419" y="35"/>
                  </a:lnTo>
                  <a:lnTo>
                    <a:pt x="419" y="36"/>
                  </a:lnTo>
                  <a:lnTo>
                    <a:pt x="419" y="37"/>
                  </a:lnTo>
                  <a:lnTo>
                    <a:pt x="419" y="38"/>
                  </a:lnTo>
                  <a:lnTo>
                    <a:pt x="419" y="39"/>
                  </a:lnTo>
                  <a:lnTo>
                    <a:pt x="418" y="40"/>
                  </a:lnTo>
                  <a:lnTo>
                    <a:pt x="418" y="41"/>
                  </a:lnTo>
                  <a:lnTo>
                    <a:pt x="418" y="42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8" y="4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53" name="Freeform 37">
              <a:extLst>
                <a:ext uri="{FF2B5EF4-FFF2-40B4-BE49-F238E27FC236}">
                  <a16:creationId xmlns:a16="http://schemas.microsoft.com/office/drawing/2014/main" id="{59EEE8D0-46DE-E393-4160-6D4992BA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438" y="1519238"/>
              <a:ext cx="1023938" cy="952500"/>
            </a:xfrm>
            <a:custGeom>
              <a:avLst/>
              <a:gdLst>
                <a:gd name="T0" fmla="*/ 565 w 645"/>
                <a:gd name="T1" fmla="*/ 26 h 600"/>
                <a:gd name="T2" fmla="*/ 573 w 645"/>
                <a:gd name="T3" fmla="*/ 61 h 600"/>
                <a:gd name="T4" fmla="*/ 599 w 645"/>
                <a:gd name="T5" fmla="*/ 91 h 600"/>
                <a:gd name="T6" fmla="*/ 609 w 645"/>
                <a:gd name="T7" fmla="*/ 108 h 600"/>
                <a:gd name="T8" fmla="*/ 624 w 645"/>
                <a:gd name="T9" fmla="*/ 127 h 600"/>
                <a:gd name="T10" fmla="*/ 636 w 645"/>
                <a:gd name="T11" fmla="*/ 151 h 600"/>
                <a:gd name="T12" fmla="*/ 639 w 645"/>
                <a:gd name="T13" fmla="*/ 167 h 600"/>
                <a:gd name="T14" fmla="*/ 613 w 645"/>
                <a:gd name="T15" fmla="*/ 163 h 600"/>
                <a:gd name="T16" fmla="*/ 580 w 645"/>
                <a:gd name="T17" fmla="*/ 158 h 600"/>
                <a:gd name="T18" fmla="*/ 551 w 645"/>
                <a:gd name="T19" fmla="*/ 166 h 600"/>
                <a:gd name="T20" fmla="*/ 534 w 645"/>
                <a:gd name="T21" fmla="*/ 178 h 600"/>
                <a:gd name="T22" fmla="*/ 516 w 645"/>
                <a:gd name="T23" fmla="*/ 188 h 600"/>
                <a:gd name="T24" fmla="*/ 498 w 645"/>
                <a:gd name="T25" fmla="*/ 211 h 600"/>
                <a:gd name="T26" fmla="*/ 481 w 645"/>
                <a:gd name="T27" fmla="*/ 230 h 600"/>
                <a:gd name="T28" fmla="*/ 467 w 645"/>
                <a:gd name="T29" fmla="*/ 252 h 600"/>
                <a:gd name="T30" fmla="*/ 465 w 645"/>
                <a:gd name="T31" fmla="*/ 300 h 600"/>
                <a:gd name="T32" fmla="*/ 474 w 645"/>
                <a:gd name="T33" fmla="*/ 319 h 600"/>
                <a:gd name="T34" fmla="*/ 458 w 645"/>
                <a:gd name="T35" fmla="*/ 344 h 600"/>
                <a:gd name="T36" fmla="*/ 464 w 645"/>
                <a:gd name="T37" fmla="*/ 408 h 600"/>
                <a:gd name="T38" fmla="*/ 386 w 645"/>
                <a:gd name="T39" fmla="*/ 480 h 600"/>
                <a:gd name="T40" fmla="*/ 373 w 645"/>
                <a:gd name="T41" fmla="*/ 463 h 600"/>
                <a:gd name="T42" fmla="*/ 366 w 645"/>
                <a:gd name="T43" fmla="*/ 462 h 600"/>
                <a:gd name="T44" fmla="*/ 352 w 645"/>
                <a:gd name="T45" fmla="*/ 449 h 600"/>
                <a:gd name="T46" fmla="*/ 338 w 645"/>
                <a:gd name="T47" fmla="*/ 426 h 600"/>
                <a:gd name="T48" fmla="*/ 276 w 645"/>
                <a:gd name="T49" fmla="*/ 431 h 600"/>
                <a:gd name="T50" fmla="*/ 224 w 645"/>
                <a:gd name="T51" fmla="*/ 467 h 600"/>
                <a:gd name="T52" fmla="*/ 221 w 645"/>
                <a:gd name="T53" fmla="*/ 579 h 600"/>
                <a:gd name="T54" fmla="*/ 137 w 645"/>
                <a:gd name="T55" fmla="*/ 594 h 600"/>
                <a:gd name="T56" fmla="*/ 102 w 645"/>
                <a:gd name="T57" fmla="*/ 588 h 600"/>
                <a:gd name="T58" fmla="*/ 104 w 645"/>
                <a:gd name="T59" fmla="*/ 568 h 600"/>
                <a:gd name="T60" fmla="*/ 101 w 645"/>
                <a:gd name="T61" fmla="*/ 549 h 600"/>
                <a:gd name="T62" fmla="*/ 97 w 645"/>
                <a:gd name="T63" fmla="*/ 529 h 600"/>
                <a:gd name="T64" fmla="*/ 92 w 645"/>
                <a:gd name="T65" fmla="*/ 504 h 600"/>
                <a:gd name="T66" fmla="*/ 83 w 645"/>
                <a:gd name="T67" fmla="*/ 477 h 600"/>
                <a:gd name="T68" fmla="*/ 70 w 645"/>
                <a:gd name="T69" fmla="*/ 459 h 600"/>
                <a:gd name="T70" fmla="*/ 60 w 645"/>
                <a:gd name="T71" fmla="*/ 443 h 600"/>
                <a:gd name="T72" fmla="*/ 48 w 645"/>
                <a:gd name="T73" fmla="*/ 425 h 600"/>
                <a:gd name="T74" fmla="*/ 31 w 645"/>
                <a:gd name="T75" fmla="*/ 416 h 600"/>
                <a:gd name="T76" fmla="*/ 11 w 645"/>
                <a:gd name="T77" fmla="*/ 414 h 600"/>
                <a:gd name="T78" fmla="*/ 2 w 645"/>
                <a:gd name="T79" fmla="*/ 401 h 600"/>
                <a:gd name="T80" fmla="*/ 17 w 645"/>
                <a:gd name="T81" fmla="*/ 380 h 600"/>
                <a:gd name="T82" fmla="*/ 38 w 645"/>
                <a:gd name="T83" fmla="*/ 352 h 600"/>
                <a:gd name="T84" fmla="*/ 58 w 645"/>
                <a:gd name="T85" fmla="*/ 309 h 600"/>
                <a:gd name="T86" fmla="*/ 44 w 645"/>
                <a:gd name="T87" fmla="*/ 271 h 600"/>
                <a:gd name="T88" fmla="*/ 79 w 645"/>
                <a:gd name="T89" fmla="*/ 218 h 600"/>
                <a:gd name="T90" fmla="*/ 107 w 645"/>
                <a:gd name="T91" fmla="*/ 181 h 600"/>
                <a:gd name="T92" fmla="*/ 95 w 645"/>
                <a:gd name="T93" fmla="*/ 164 h 600"/>
                <a:gd name="T94" fmla="*/ 83 w 645"/>
                <a:gd name="T95" fmla="*/ 143 h 600"/>
                <a:gd name="T96" fmla="*/ 97 w 645"/>
                <a:gd name="T97" fmla="*/ 103 h 600"/>
                <a:gd name="T98" fmla="*/ 146 w 645"/>
                <a:gd name="T99" fmla="*/ 42 h 600"/>
                <a:gd name="T100" fmla="*/ 195 w 645"/>
                <a:gd name="T101" fmla="*/ 6 h 600"/>
                <a:gd name="T102" fmla="*/ 223 w 645"/>
                <a:gd name="T103" fmla="*/ 21 h 600"/>
                <a:gd name="T104" fmla="*/ 260 w 645"/>
                <a:gd name="T105" fmla="*/ 30 h 600"/>
                <a:gd name="T106" fmla="*/ 285 w 645"/>
                <a:gd name="T107" fmla="*/ 47 h 600"/>
                <a:gd name="T108" fmla="*/ 306 w 645"/>
                <a:gd name="T109" fmla="*/ 31 h 600"/>
                <a:gd name="T110" fmla="*/ 327 w 645"/>
                <a:gd name="T111" fmla="*/ 17 h 600"/>
                <a:gd name="T112" fmla="*/ 347 w 645"/>
                <a:gd name="T113" fmla="*/ 27 h 600"/>
                <a:gd name="T114" fmla="*/ 368 w 645"/>
                <a:gd name="T115" fmla="*/ 24 h 600"/>
                <a:gd name="T116" fmla="*/ 410 w 645"/>
                <a:gd name="T117" fmla="*/ 22 h 600"/>
                <a:gd name="T118" fmla="*/ 460 w 645"/>
                <a:gd name="T119" fmla="*/ 40 h 600"/>
                <a:gd name="T120" fmla="*/ 509 w 645"/>
                <a:gd name="T121" fmla="*/ 18 h 600"/>
                <a:gd name="T122" fmla="*/ 538 w 645"/>
                <a:gd name="T123" fmla="*/ 7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5" h="600">
                  <a:moveTo>
                    <a:pt x="554" y="3"/>
                  </a:moveTo>
                  <a:lnTo>
                    <a:pt x="555" y="4"/>
                  </a:lnTo>
                  <a:lnTo>
                    <a:pt x="556" y="5"/>
                  </a:lnTo>
                  <a:lnTo>
                    <a:pt x="557" y="5"/>
                  </a:lnTo>
                  <a:lnTo>
                    <a:pt x="558" y="5"/>
                  </a:lnTo>
                  <a:lnTo>
                    <a:pt x="558" y="6"/>
                  </a:lnTo>
                  <a:lnTo>
                    <a:pt x="560" y="7"/>
                  </a:lnTo>
                  <a:lnTo>
                    <a:pt x="561" y="8"/>
                  </a:lnTo>
                  <a:lnTo>
                    <a:pt x="562" y="9"/>
                  </a:lnTo>
                  <a:lnTo>
                    <a:pt x="563" y="10"/>
                  </a:lnTo>
                  <a:lnTo>
                    <a:pt x="563" y="11"/>
                  </a:lnTo>
                  <a:lnTo>
                    <a:pt x="563" y="12"/>
                  </a:lnTo>
                  <a:lnTo>
                    <a:pt x="564" y="12"/>
                  </a:lnTo>
                  <a:lnTo>
                    <a:pt x="564" y="13"/>
                  </a:lnTo>
                  <a:lnTo>
                    <a:pt x="564" y="14"/>
                  </a:lnTo>
                  <a:lnTo>
                    <a:pt x="563" y="14"/>
                  </a:lnTo>
                  <a:lnTo>
                    <a:pt x="564" y="15"/>
                  </a:lnTo>
                  <a:lnTo>
                    <a:pt x="564" y="16"/>
                  </a:lnTo>
                  <a:lnTo>
                    <a:pt x="565" y="17"/>
                  </a:lnTo>
                  <a:lnTo>
                    <a:pt x="565" y="18"/>
                  </a:lnTo>
                  <a:lnTo>
                    <a:pt x="565" y="19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6" y="21"/>
                  </a:lnTo>
                  <a:lnTo>
                    <a:pt x="566" y="22"/>
                  </a:lnTo>
                  <a:lnTo>
                    <a:pt x="566" y="23"/>
                  </a:lnTo>
                  <a:lnTo>
                    <a:pt x="565" y="23"/>
                  </a:lnTo>
                  <a:lnTo>
                    <a:pt x="565" y="24"/>
                  </a:lnTo>
                  <a:lnTo>
                    <a:pt x="565" y="25"/>
                  </a:lnTo>
                  <a:lnTo>
                    <a:pt x="565" y="26"/>
                  </a:lnTo>
                  <a:lnTo>
                    <a:pt x="566" y="26"/>
                  </a:lnTo>
                  <a:lnTo>
                    <a:pt x="566" y="27"/>
                  </a:lnTo>
                  <a:lnTo>
                    <a:pt x="566" y="28"/>
                  </a:lnTo>
                  <a:lnTo>
                    <a:pt x="566" y="31"/>
                  </a:lnTo>
                  <a:lnTo>
                    <a:pt x="567" y="32"/>
                  </a:lnTo>
                  <a:lnTo>
                    <a:pt x="566" y="33"/>
                  </a:lnTo>
                  <a:lnTo>
                    <a:pt x="566" y="33"/>
                  </a:lnTo>
                  <a:lnTo>
                    <a:pt x="566" y="34"/>
                  </a:lnTo>
                  <a:lnTo>
                    <a:pt x="567" y="35"/>
                  </a:lnTo>
                  <a:lnTo>
                    <a:pt x="567" y="36"/>
                  </a:lnTo>
                  <a:lnTo>
                    <a:pt x="567" y="37"/>
                  </a:lnTo>
                  <a:lnTo>
                    <a:pt x="566" y="39"/>
                  </a:lnTo>
                  <a:lnTo>
                    <a:pt x="567" y="41"/>
                  </a:lnTo>
                  <a:lnTo>
                    <a:pt x="567" y="42"/>
                  </a:lnTo>
                  <a:lnTo>
                    <a:pt x="568" y="43"/>
                  </a:lnTo>
                  <a:lnTo>
                    <a:pt x="569" y="45"/>
                  </a:lnTo>
                  <a:lnTo>
                    <a:pt x="570" y="47"/>
                  </a:lnTo>
                  <a:lnTo>
                    <a:pt x="570" y="48"/>
                  </a:lnTo>
                  <a:lnTo>
                    <a:pt x="571" y="49"/>
                  </a:lnTo>
                  <a:lnTo>
                    <a:pt x="571" y="50"/>
                  </a:lnTo>
                  <a:lnTo>
                    <a:pt x="571" y="51"/>
                  </a:lnTo>
                  <a:lnTo>
                    <a:pt x="571" y="52"/>
                  </a:lnTo>
                  <a:lnTo>
                    <a:pt x="571" y="53"/>
                  </a:lnTo>
                  <a:lnTo>
                    <a:pt x="571" y="54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58"/>
                  </a:lnTo>
                  <a:lnTo>
                    <a:pt x="572" y="59"/>
                  </a:lnTo>
                  <a:lnTo>
                    <a:pt x="572" y="60"/>
                  </a:lnTo>
                  <a:lnTo>
                    <a:pt x="573" y="61"/>
                  </a:lnTo>
                  <a:lnTo>
                    <a:pt x="574" y="62"/>
                  </a:lnTo>
                  <a:lnTo>
                    <a:pt x="575" y="63"/>
                  </a:lnTo>
                  <a:lnTo>
                    <a:pt x="575" y="64"/>
                  </a:lnTo>
                  <a:lnTo>
                    <a:pt x="576" y="67"/>
                  </a:lnTo>
                  <a:lnTo>
                    <a:pt x="577" y="70"/>
                  </a:lnTo>
                  <a:lnTo>
                    <a:pt x="578" y="72"/>
                  </a:lnTo>
                  <a:lnTo>
                    <a:pt x="579" y="73"/>
                  </a:lnTo>
                  <a:lnTo>
                    <a:pt x="581" y="75"/>
                  </a:lnTo>
                  <a:lnTo>
                    <a:pt x="584" y="77"/>
                  </a:lnTo>
                  <a:lnTo>
                    <a:pt x="586" y="78"/>
                  </a:lnTo>
                  <a:lnTo>
                    <a:pt x="587" y="78"/>
                  </a:lnTo>
                  <a:lnTo>
                    <a:pt x="588" y="78"/>
                  </a:lnTo>
                  <a:lnTo>
                    <a:pt x="588" y="78"/>
                  </a:lnTo>
                  <a:lnTo>
                    <a:pt x="589" y="78"/>
                  </a:lnTo>
                  <a:lnTo>
                    <a:pt x="589" y="79"/>
                  </a:lnTo>
                  <a:lnTo>
                    <a:pt x="590" y="80"/>
                  </a:lnTo>
                  <a:lnTo>
                    <a:pt x="591" y="81"/>
                  </a:lnTo>
                  <a:lnTo>
                    <a:pt x="592" y="81"/>
                  </a:lnTo>
                  <a:lnTo>
                    <a:pt x="593" y="81"/>
                  </a:lnTo>
                  <a:lnTo>
                    <a:pt x="594" y="81"/>
                  </a:lnTo>
                  <a:lnTo>
                    <a:pt x="594" y="82"/>
                  </a:lnTo>
                  <a:lnTo>
                    <a:pt x="595" y="83"/>
                  </a:lnTo>
                  <a:lnTo>
                    <a:pt x="597" y="85"/>
                  </a:lnTo>
                  <a:lnTo>
                    <a:pt x="597" y="86"/>
                  </a:lnTo>
                  <a:lnTo>
                    <a:pt x="598" y="87"/>
                  </a:lnTo>
                  <a:lnTo>
                    <a:pt x="598" y="88"/>
                  </a:lnTo>
                  <a:lnTo>
                    <a:pt x="599" y="88"/>
                  </a:lnTo>
                  <a:lnTo>
                    <a:pt x="599" y="89"/>
                  </a:lnTo>
                  <a:lnTo>
                    <a:pt x="599" y="90"/>
                  </a:lnTo>
                  <a:lnTo>
                    <a:pt x="599" y="91"/>
                  </a:lnTo>
                  <a:lnTo>
                    <a:pt x="599" y="92"/>
                  </a:lnTo>
                  <a:lnTo>
                    <a:pt x="600" y="92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5"/>
                  </a:lnTo>
                  <a:lnTo>
                    <a:pt x="602" y="96"/>
                  </a:lnTo>
                  <a:lnTo>
                    <a:pt x="603" y="96"/>
                  </a:lnTo>
                  <a:lnTo>
                    <a:pt x="603" y="97"/>
                  </a:lnTo>
                  <a:lnTo>
                    <a:pt x="604" y="97"/>
                  </a:lnTo>
                  <a:lnTo>
                    <a:pt x="604" y="98"/>
                  </a:lnTo>
                  <a:lnTo>
                    <a:pt x="605" y="98"/>
                  </a:lnTo>
                  <a:lnTo>
                    <a:pt x="606" y="98"/>
                  </a:lnTo>
                  <a:lnTo>
                    <a:pt x="607" y="99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09" y="101"/>
                  </a:lnTo>
                  <a:lnTo>
                    <a:pt x="610" y="101"/>
                  </a:lnTo>
                  <a:lnTo>
                    <a:pt x="610" y="102"/>
                  </a:lnTo>
                  <a:lnTo>
                    <a:pt x="610" y="103"/>
                  </a:lnTo>
                  <a:lnTo>
                    <a:pt x="611" y="103"/>
                  </a:lnTo>
                  <a:lnTo>
                    <a:pt x="610" y="103"/>
                  </a:lnTo>
                  <a:lnTo>
                    <a:pt x="610" y="104"/>
                  </a:lnTo>
                  <a:lnTo>
                    <a:pt x="611" y="104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610" y="106"/>
                  </a:lnTo>
                  <a:lnTo>
                    <a:pt x="610" y="107"/>
                  </a:lnTo>
                  <a:lnTo>
                    <a:pt x="609" y="107"/>
                  </a:lnTo>
                  <a:lnTo>
                    <a:pt x="609" y="108"/>
                  </a:lnTo>
                  <a:lnTo>
                    <a:pt x="609" y="109"/>
                  </a:lnTo>
                  <a:lnTo>
                    <a:pt x="609" y="110"/>
                  </a:lnTo>
                  <a:lnTo>
                    <a:pt x="609" y="111"/>
                  </a:lnTo>
                  <a:lnTo>
                    <a:pt x="609" y="112"/>
                  </a:lnTo>
                  <a:lnTo>
                    <a:pt x="610" y="113"/>
                  </a:lnTo>
                  <a:lnTo>
                    <a:pt x="611" y="114"/>
                  </a:lnTo>
                  <a:lnTo>
                    <a:pt x="612" y="115"/>
                  </a:lnTo>
                  <a:lnTo>
                    <a:pt x="613" y="115"/>
                  </a:lnTo>
                  <a:lnTo>
                    <a:pt x="613" y="116"/>
                  </a:lnTo>
                  <a:lnTo>
                    <a:pt x="614" y="115"/>
                  </a:lnTo>
                  <a:lnTo>
                    <a:pt x="615" y="115"/>
                  </a:lnTo>
                  <a:lnTo>
                    <a:pt x="616" y="115"/>
                  </a:lnTo>
                  <a:lnTo>
                    <a:pt x="616" y="116"/>
                  </a:lnTo>
                  <a:lnTo>
                    <a:pt x="617" y="116"/>
                  </a:lnTo>
                  <a:lnTo>
                    <a:pt x="617" y="117"/>
                  </a:lnTo>
                  <a:lnTo>
                    <a:pt x="618" y="118"/>
                  </a:lnTo>
                  <a:lnTo>
                    <a:pt x="619" y="118"/>
                  </a:lnTo>
                  <a:lnTo>
                    <a:pt x="619" y="119"/>
                  </a:lnTo>
                  <a:lnTo>
                    <a:pt x="619" y="120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22"/>
                  </a:lnTo>
                  <a:lnTo>
                    <a:pt x="621" y="123"/>
                  </a:lnTo>
                  <a:lnTo>
                    <a:pt x="621" y="124"/>
                  </a:lnTo>
                  <a:lnTo>
                    <a:pt x="622" y="124"/>
                  </a:lnTo>
                  <a:lnTo>
                    <a:pt x="623" y="124"/>
                  </a:lnTo>
                  <a:lnTo>
                    <a:pt x="623" y="125"/>
                  </a:lnTo>
                  <a:lnTo>
                    <a:pt x="623" y="126"/>
                  </a:lnTo>
                  <a:lnTo>
                    <a:pt x="624" y="126"/>
                  </a:lnTo>
                  <a:lnTo>
                    <a:pt x="624" y="127"/>
                  </a:lnTo>
                  <a:lnTo>
                    <a:pt x="624" y="128"/>
                  </a:lnTo>
                  <a:lnTo>
                    <a:pt x="625" y="128"/>
                  </a:lnTo>
                  <a:lnTo>
                    <a:pt x="625" y="129"/>
                  </a:lnTo>
                  <a:lnTo>
                    <a:pt x="626" y="130"/>
                  </a:lnTo>
                  <a:lnTo>
                    <a:pt x="627" y="130"/>
                  </a:lnTo>
                  <a:lnTo>
                    <a:pt x="627" y="131"/>
                  </a:lnTo>
                  <a:lnTo>
                    <a:pt x="628" y="132"/>
                  </a:lnTo>
                  <a:lnTo>
                    <a:pt x="629" y="132"/>
                  </a:lnTo>
                  <a:lnTo>
                    <a:pt x="630" y="133"/>
                  </a:lnTo>
                  <a:lnTo>
                    <a:pt x="631" y="133"/>
                  </a:lnTo>
                  <a:lnTo>
                    <a:pt x="631" y="134"/>
                  </a:lnTo>
                  <a:lnTo>
                    <a:pt x="631" y="135"/>
                  </a:lnTo>
                  <a:lnTo>
                    <a:pt x="631" y="136"/>
                  </a:lnTo>
                  <a:lnTo>
                    <a:pt x="631" y="138"/>
                  </a:lnTo>
                  <a:lnTo>
                    <a:pt x="631" y="139"/>
                  </a:lnTo>
                  <a:lnTo>
                    <a:pt x="631" y="140"/>
                  </a:lnTo>
                  <a:lnTo>
                    <a:pt x="631" y="141"/>
                  </a:lnTo>
                  <a:lnTo>
                    <a:pt x="631" y="142"/>
                  </a:lnTo>
                  <a:lnTo>
                    <a:pt x="632" y="142"/>
                  </a:lnTo>
                  <a:lnTo>
                    <a:pt x="632" y="143"/>
                  </a:lnTo>
                  <a:lnTo>
                    <a:pt x="632" y="144"/>
                  </a:lnTo>
                  <a:lnTo>
                    <a:pt x="633" y="144"/>
                  </a:lnTo>
                  <a:lnTo>
                    <a:pt x="633" y="145"/>
                  </a:lnTo>
                  <a:lnTo>
                    <a:pt x="633" y="146"/>
                  </a:lnTo>
                  <a:lnTo>
                    <a:pt x="633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50"/>
                  </a:lnTo>
                  <a:lnTo>
                    <a:pt x="635" y="151"/>
                  </a:lnTo>
                  <a:lnTo>
                    <a:pt x="636" y="151"/>
                  </a:lnTo>
                  <a:lnTo>
                    <a:pt x="638" y="152"/>
                  </a:lnTo>
                  <a:lnTo>
                    <a:pt x="639" y="152"/>
                  </a:lnTo>
                  <a:lnTo>
                    <a:pt x="639" y="153"/>
                  </a:lnTo>
                  <a:lnTo>
                    <a:pt x="640" y="153"/>
                  </a:lnTo>
                  <a:lnTo>
                    <a:pt x="640" y="154"/>
                  </a:lnTo>
                  <a:lnTo>
                    <a:pt x="639" y="154"/>
                  </a:lnTo>
                  <a:lnTo>
                    <a:pt x="639" y="155"/>
                  </a:lnTo>
                  <a:lnTo>
                    <a:pt x="638" y="156"/>
                  </a:lnTo>
                  <a:lnTo>
                    <a:pt x="638" y="157"/>
                  </a:lnTo>
                  <a:lnTo>
                    <a:pt x="638" y="158"/>
                  </a:lnTo>
                  <a:lnTo>
                    <a:pt x="638" y="160"/>
                  </a:lnTo>
                  <a:lnTo>
                    <a:pt x="639" y="161"/>
                  </a:lnTo>
                  <a:lnTo>
                    <a:pt x="640" y="162"/>
                  </a:lnTo>
                  <a:lnTo>
                    <a:pt x="641" y="163"/>
                  </a:lnTo>
                  <a:lnTo>
                    <a:pt x="642" y="164"/>
                  </a:lnTo>
                  <a:lnTo>
                    <a:pt x="643" y="165"/>
                  </a:lnTo>
                  <a:lnTo>
                    <a:pt x="644" y="167"/>
                  </a:lnTo>
                  <a:lnTo>
                    <a:pt x="644" y="168"/>
                  </a:lnTo>
                  <a:lnTo>
                    <a:pt x="644" y="169"/>
                  </a:lnTo>
                  <a:lnTo>
                    <a:pt x="644" y="170"/>
                  </a:lnTo>
                  <a:lnTo>
                    <a:pt x="644" y="171"/>
                  </a:lnTo>
                  <a:lnTo>
                    <a:pt x="645" y="172"/>
                  </a:lnTo>
                  <a:lnTo>
                    <a:pt x="644" y="172"/>
                  </a:lnTo>
                  <a:lnTo>
                    <a:pt x="643" y="171"/>
                  </a:lnTo>
                  <a:lnTo>
                    <a:pt x="642" y="171"/>
                  </a:lnTo>
                  <a:lnTo>
                    <a:pt x="641" y="170"/>
                  </a:lnTo>
                  <a:lnTo>
                    <a:pt x="640" y="170"/>
                  </a:lnTo>
                  <a:lnTo>
                    <a:pt x="640" y="169"/>
                  </a:lnTo>
                  <a:lnTo>
                    <a:pt x="639" y="168"/>
                  </a:lnTo>
                  <a:lnTo>
                    <a:pt x="639" y="167"/>
                  </a:lnTo>
                  <a:lnTo>
                    <a:pt x="638" y="166"/>
                  </a:lnTo>
                  <a:lnTo>
                    <a:pt x="637" y="166"/>
                  </a:lnTo>
                  <a:lnTo>
                    <a:pt x="636" y="166"/>
                  </a:lnTo>
                  <a:lnTo>
                    <a:pt x="635" y="165"/>
                  </a:lnTo>
                  <a:lnTo>
                    <a:pt x="634" y="165"/>
                  </a:lnTo>
                  <a:lnTo>
                    <a:pt x="633" y="164"/>
                  </a:lnTo>
                  <a:lnTo>
                    <a:pt x="632" y="164"/>
                  </a:lnTo>
                  <a:lnTo>
                    <a:pt x="632" y="163"/>
                  </a:lnTo>
                  <a:lnTo>
                    <a:pt x="631" y="163"/>
                  </a:lnTo>
                  <a:lnTo>
                    <a:pt x="631" y="162"/>
                  </a:lnTo>
                  <a:lnTo>
                    <a:pt x="630" y="162"/>
                  </a:lnTo>
                  <a:lnTo>
                    <a:pt x="629" y="161"/>
                  </a:lnTo>
                  <a:lnTo>
                    <a:pt x="628" y="160"/>
                  </a:lnTo>
                  <a:lnTo>
                    <a:pt x="627" y="159"/>
                  </a:lnTo>
                  <a:lnTo>
                    <a:pt x="626" y="159"/>
                  </a:lnTo>
                  <a:lnTo>
                    <a:pt x="625" y="159"/>
                  </a:lnTo>
                  <a:lnTo>
                    <a:pt x="624" y="159"/>
                  </a:lnTo>
                  <a:lnTo>
                    <a:pt x="623" y="159"/>
                  </a:lnTo>
                  <a:lnTo>
                    <a:pt x="622" y="159"/>
                  </a:lnTo>
                  <a:lnTo>
                    <a:pt x="621" y="159"/>
                  </a:lnTo>
                  <a:lnTo>
                    <a:pt x="620" y="159"/>
                  </a:lnTo>
                  <a:lnTo>
                    <a:pt x="618" y="159"/>
                  </a:lnTo>
                  <a:lnTo>
                    <a:pt x="617" y="159"/>
                  </a:lnTo>
                  <a:lnTo>
                    <a:pt x="616" y="159"/>
                  </a:lnTo>
                  <a:lnTo>
                    <a:pt x="616" y="160"/>
                  </a:lnTo>
                  <a:lnTo>
                    <a:pt x="615" y="161"/>
                  </a:lnTo>
                  <a:lnTo>
                    <a:pt x="615" y="162"/>
                  </a:lnTo>
                  <a:lnTo>
                    <a:pt x="615" y="163"/>
                  </a:lnTo>
                  <a:lnTo>
                    <a:pt x="614" y="163"/>
                  </a:lnTo>
                  <a:lnTo>
                    <a:pt x="613" y="163"/>
                  </a:lnTo>
                  <a:lnTo>
                    <a:pt x="612" y="163"/>
                  </a:lnTo>
                  <a:lnTo>
                    <a:pt x="612" y="164"/>
                  </a:lnTo>
                  <a:lnTo>
                    <a:pt x="612" y="163"/>
                  </a:lnTo>
                  <a:lnTo>
                    <a:pt x="612" y="162"/>
                  </a:lnTo>
                  <a:lnTo>
                    <a:pt x="612" y="161"/>
                  </a:lnTo>
                  <a:lnTo>
                    <a:pt x="611" y="159"/>
                  </a:lnTo>
                  <a:lnTo>
                    <a:pt x="611" y="158"/>
                  </a:lnTo>
                  <a:lnTo>
                    <a:pt x="610" y="158"/>
                  </a:lnTo>
                  <a:lnTo>
                    <a:pt x="609" y="157"/>
                  </a:lnTo>
                  <a:lnTo>
                    <a:pt x="608" y="157"/>
                  </a:lnTo>
                  <a:lnTo>
                    <a:pt x="607" y="156"/>
                  </a:lnTo>
                  <a:lnTo>
                    <a:pt x="605" y="154"/>
                  </a:lnTo>
                  <a:lnTo>
                    <a:pt x="604" y="154"/>
                  </a:lnTo>
                  <a:lnTo>
                    <a:pt x="603" y="155"/>
                  </a:lnTo>
                  <a:lnTo>
                    <a:pt x="602" y="156"/>
                  </a:lnTo>
                  <a:lnTo>
                    <a:pt x="601" y="156"/>
                  </a:lnTo>
                  <a:lnTo>
                    <a:pt x="599" y="157"/>
                  </a:lnTo>
                  <a:lnTo>
                    <a:pt x="598" y="157"/>
                  </a:lnTo>
                  <a:lnTo>
                    <a:pt x="597" y="157"/>
                  </a:lnTo>
                  <a:lnTo>
                    <a:pt x="594" y="157"/>
                  </a:lnTo>
                  <a:lnTo>
                    <a:pt x="593" y="157"/>
                  </a:lnTo>
                  <a:lnTo>
                    <a:pt x="591" y="158"/>
                  </a:lnTo>
                  <a:lnTo>
                    <a:pt x="589" y="158"/>
                  </a:lnTo>
                  <a:lnTo>
                    <a:pt x="588" y="159"/>
                  </a:lnTo>
                  <a:lnTo>
                    <a:pt x="587" y="159"/>
                  </a:lnTo>
                  <a:lnTo>
                    <a:pt x="586" y="159"/>
                  </a:lnTo>
                  <a:lnTo>
                    <a:pt x="585" y="159"/>
                  </a:lnTo>
                  <a:lnTo>
                    <a:pt x="584" y="159"/>
                  </a:lnTo>
                  <a:lnTo>
                    <a:pt x="582" y="159"/>
                  </a:lnTo>
                  <a:lnTo>
                    <a:pt x="580" y="158"/>
                  </a:lnTo>
                  <a:lnTo>
                    <a:pt x="579" y="158"/>
                  </a:lnTo>
                  <a:lnTo>
                    <a:pt x="578" y="158"/>
                  </a:lnTo>
                  <a:lnTo>
                    <a:pt x="577" y="158"/>
                  </a:lnTo>
                  <a:lnTo>
                    <a:pt x="575" y="158"/>
                  </a:lnTo>
                  <a:lnTo>
                    <a:pt x="574" y="158"/>
                  </a:lnTo>
                  <a:lnTo>
                    <a:pt x="573" y="158"/>
                  </a:lnTo>
                  <a:lnTo>
                    <a:pt x="573" y="159"/>
                  </a:lnTo>
                  <a:lnTo>
                    <a:pt x="572" y="159"/>
                  </a:lnTo>
                  <a:lnTo>
                    <a:pt x="571" y="160"/>
                  </a:lnTo>
                  <a:lnTo>
                    <a:pt x="570" y="160"/>
                  </a:lnTo>
                  <a:lnTo>
                    <a:pt x="569" y="160"/>
                  </a:lnTo>
                  <a:lnTo>
                    <a:pt x="568" y="160"/>
                  </a:lnTo>
                  <a:lnTo>
                    <a:pt x="567" y="161"/>
                  </a:lnTo>
                  <a:lnTo>
                    <a:pt x="566" y="161"/>
                  </a:lnTo>
                  <a:lnTo>
                    <a:pt x="565" y="162"/>
                  </a:lnTo>
                  <a:lnTo>
                    <a:pt x="564" y="162"/>
                  </a:lnTo>
                  <a:lnTo>
                    <a:pt x="564" y="163"/>
                  </a:lnTo>
                  <a:lnTo>
                    <a:pt x="563" y="164"/>
                  </a:lnTo>
                  <a:lnTo>
                    <a:pt x="562" y="165"/>
                  </a:lnTo>
                  <a:lnTo>
                    <a:pt x="561" y="165"/>
                  </a:lnTo>
                  <a:lnTo>
                    <a:pt x="560" y="164"/>
                  </a:lnTo>
                  <a:lnTo>
                    <a:pt x="559" y="164"/>
                  </a:lnTo>
                  <a:lnTo>
                    <a:pt x="558" y="164"/>
                  </a:lnTo>
                  <a:lnTo>
                    <a:pt x="557" y="164"/>
                  </a:lnTo>
                  <a:lnTo>
                    <a:pt x="556" y="164"/>
                  </a:lnTo>
                  <a:lnTo>
                    <a:pt x="555" y="164"/>
                  </a:lnTo>
                  <a:lnTo>
                    <a:pt x="554" y="164"/>
                  </a:lnTo>
                  <a:lnTo>
                    <a:pt x="553" y="165"/>
                  </a:lnTo>
                  <a:lnTo>
                    <a:pt x="552" y="165"/>
                  </a:lnTo>
                  <a:lnTo>
                    <a:pt x="551" y="166"/>
                  </a:lnTo>
                  <a:lnTo>
                    <a:pt x="551" y="167"/>
                  </a:lnTo>
                  <a:lnTo>
                    <a:pt x="551" y="168"/>
                  </a:lnTo>
                  <a:lnTo>
                    <a:pt x="550" y="169"/>
                  </a:lnTo>
                  <a:lnTo>
                    <a:pt x="550" y="170"/>
                  </a:lnTo>
                  <a:lnTo>
                    <a:pt x="550" y="171"/>
                  </a:lnTo>
                  <a:lnTo>
                    <a:pt x="550" y="172"/>
                  </a:lnTo>
                  <a:lnTo>
                    <a:pt x="549" y="172"/>
                  </a:lnTo>
                  <a:lnTo>
                    <a:pt x="548" y="172"/>
                  </a:lnTo>
                  <a:lnTo>
                    <a:pt x="548" y="173"/>
                  </a:lnTo>
                  <a:lnTo>
                    <a:pt x="548" y="174"/>
                  </a:lnTo>
                  <a:lnTo>
                    <a:pt x="547" y="174"/>
                  </a:lnTo>
                  <a:lnTo>
                    <a:pt x="546" y="175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5" y="176"/>
                  </a:lnTo>
                  <a:lnTo>
                    <a:pt x="544" y="176"/>
                  </a:lnTo>
                  <a:lnTo>
                    <a:pt x="543" y="176"/>
                  </a:lnTo>
                  <a:lnTo>
                    <a:pt x="542" y="176"/>
                  </a:lnTo>
                  <a:lnTo>
                    <a:pt x="540" y="176"/>
                  </a:lnTo>
                  <a:lnTo>
                    <a:pt x="539" y="176"/>
                  </a:lnTo>
                  <a:lnTo>
                    <a:pt x="539" y="176"/>
                  </a:lnTo>
                  <a:lnTo>
                    <a:pt x="539" y="177"/>
                  </a:lnTo>
                  <a:lnTo>
                    <a:pt x="538" y="178"/>
                  </a:lnTo>
                  <a:lnTo>
                    <a:pt x="537" y="178"/>
                  </a:lnTo>
                  <a:lnTo>
                    <a:pt x="536" y="177"/>
                  </a:lnTo>
                  <a:lnTo>
                    <a:pt x="536" y="178"/>
                  </a:lnTo>
                  <a:lnTo>
                    <a:pt x="535" y="178"/>
                  </a:lnTo>
                  <a:lnTo>
                    <a:pt x="535" y="179"/>
                  </a:lnTo>
                  <a:lnTo>
                    <a:pt x="534" y="179"/>
                  </a:lnTo>
                  <a:lnTo>
                    <a:pt x="534" y="178"/>
                  </a:lnTo>
                  <a:lnTo>
                    <a:pt x="533" y="178"/>
                  </a:lnTo>
                  <a:lnTo>
                    <a:pt x="533" y="179"/>
                  </a:lnTo>
                  <a:lnTo>
                    <a:pt x="532" y="179"/>
                  </a:lnTo>
                  <a:lnTo>
                    <a:pt x="532" y="180"/>
                  </a:lnTo>
                  <a:lnTo>
                    <a:pt x="531" y="180"/>
                  </a:lnTo>
                  <a:lnTo>
                    <a:pt x="530" y="180"/>
                  </a:lnTo>
                  <a:lnTo>
                    <a:pt x="529" y="180"/>
                  </a:lnTo>
                  <a:lnTo>
                    <a:pt x="528" y="180"/>
                  </a:lnTo>
                  <a:lnTo>
                    <a:pt x="528" y="181"/>
                  </a:lnTo>
                  <a:lnTo>
                    <a:pt x="527" y="181"/>
                  </a:lnTo>
                  <a:lnTo>
                    <a:pt x="526" y="180"/>
                  </a:lnTo>
                  <a:lnTo>
                    <a:pt x="525" y="181"/>
                  </a:lnTo>
                  <a:lnTo>
                    <a:pt x="524" y="181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2" y="180"/>
                  </a:lnTo>
                  <a:lnTo>
                    <a:pt x="522" y="181"/>
                  </a:lnTo>
                  <a:lnTo>
                    <a:pt x="521" y="182"/>
                  </a:lnTo>
                  <a:lnTo>
                    <a:pt x="520" y="182"/>
                  </a:lnTo>
                  <a:lnTo>
                    <a:pt x="521" y="183"/>
                  </a:lnTo>
                  <a:lnTo>
                    <a:pt x="520" y="183"/>
                  </a:lnTo>
                  <a:lnTo>
                    <a:pt x="520" y="184"/>
                  </a:lnTo>
                  <a:lnTo>
                    <a:pt x="519" y="184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19" y="187"/>
                  </a:lnTo>
                  <a:lnTo>
                    <a:pt x="518" y="187"/>
                  </a:lnTo>
                  <a:lnTo>
                    <a:pt x="517" y="187"/>
                  </a:lnTo>
                  <a:lnTo>
                    <a:pt x="516" y="187"/>
                  </a:lnTo>
                  <a:lnTo>
                    <a:pt x="516" y="188"/>
                  </a:lnTo>
                  <a:lnTo>
                    <a:pt x="515" y="188"/>
                  </a:lnTo>
                  <a:lnTo>
                    <a:pt x="515" y="188"/>
                  </a:lnTo>
                  <a:lnTo>
                    <a:pt x="514" y="189"/>
                  </a:lnTo>
                  <a:lnTo>
                    <a:pt x="513" y="190"/>
                  </a:lnTo>
                  <a:lnTo>
                    <a:pt x="512" y="190"/>
                  </a:lnTo>
                  <a:lnTo>
                    <a:pt x="511" y="190"/>
                  </a:lnTo>
                  <a:lnTo>
                    <a:pt x="511" y="191"/>
                  </a:lnTo>
                  <a:lnTo>
                    <a:pt x="511" y="192"/>
                  </a:lnTo>
                  <a:lnTo>
                    <a:pt x="510" y="193"/>
                  </a:lnTo>
                  <a:lnTo>
                    <a:pt x="509" y="194"/>
                  </a:lnTo>
                  <a:lnTo>
                    <a:pt x="508" y="195"/>
                  </a:lnTo>
                  <a:lnTo>
                    <a:pt x="507" y="195"/>
                  </a:lnTo>
                  <a:lnTo>
                    <a:pt x="507" y="196"/>
                  </a:lnTo>
                  <a:lnTo>
                    <a:pt x="506" y="197"/>
                  </a:lnTo>
                  <a:lnTo>
                    <a:pt x="506" y="198"/>
                  </a:lnTo>
                  <a:lnTo>
                    <a:pt x="506" y="199"/>
                  </a:lnTo>
                  <a:lnTo>
                    <a:pt x="505" y="201"/>
                  </a:lnTo>
                  <a:lnTo>
                    <a:pt x="505" y="202"/>
                  </a:lnTo>
                  <a:lnTo>
                    <a:pt x="505" y="203"/>
                  </a:lnTo>
                  <a:lnTo>
                    <a:pt x="504" y="204"/>
                  </a:lnTo>
                  <a:lnTo>
                    <a:pt x="503" y="205"/>
                  </a:lnTo>
                  <a:lnTo>
                    <a:pt x="502" y="205"/>
                  </a:lnTo>
                  <a:lnTo>
                    <a:pt x="502" y="206"/>
                  </a:lnTo>
                  <a:lnTo>
                    <a:pt x="502" y="207"/>
                  </a:lnTo>
                  <a:lnTo>
                    <a:pt x="501" y="208"/>
                  </a:lnTo>
                  <a:lnTo>
                    <a:pt x="500" y="209"/>
                  </a:lnTo>
                  <a:lnTo>
                    <a:pt x="500" y="210"/>
                  </a:lnTo>
                  <a:lnTo>
                    <a:pt x="499" y="210"/>
                  </a:lnTo>
                  <a:lnTo>
                    <a:pt x="499" y="211"/>
                  </a:lnTo>
                  <a:lnTo>
                    <a:pt x="498" y="211"/>
                  </a:lnTo>
                  <a:lnTo>
                    <a:pt x="498" y="212"/>
                  </a:lnTo>
                  <a:lnTo>
                    <a:pt x="497" y="212"/>
                  </a:lnTo>
                  <a:lnTo>
                    <a:pt x="497" y="213"/>
                  </a:lnTo>
                  <a:lnTo>
                    <a:pt x="496" y="213"/>
                  </a:lnTo>
                  <a:lnTo>
                    <a:pt x="495" y="214"/>
                  </a:lnTo>
                  <a:lnTo>
                    <a:pt x="494" y="215"/>
                  </a:lnTo>
                  <a:lnTo>
                    <a:pt x="493" y="216"/>
                  </a:lnTo>
                  <a:lnTo>
                    <a:pt x="493" y="217"/>
                  </a:lnTo>
                  <a:lnTo>
                    <a:pt x="493" y="218"/>
                  </a:lnTo>
                  <a:lnTo>
                    <a:pt x="492" y="218"/>
                  </a:lnTo>
                  <a:lnTo>
                    <a:pt x="492" y="219"/>
                  </a:lnTo>
                  <a:lnTo>
                    <a:pt x="492" y="220"/>
                  </a:lnTo>
                  <a:lnTo>
                    <a:pt x="491" y="221"/>
                  </a:lnTo>
                  <a:lnTo>
                    <a:pt x="491" y="222"/>
                  </a:lnTo>
                  <a:lnTo>
                    <a:pt x="491" y="223"/>
                  </a:lnTo>
                  <a:lnTo>
                    <a:pt x="491" y="224"/>
                  </a:lnTo>
                  <a:lnTo>
                    <a:pt x="490" y="224"/>
                  </a:lnTo>
                  <a:lnTo>
                    <a:pt x="490" y="225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8"/>
                  </a:lnTo>
                  <a:lnTo>
                    <a:pt x="486" y="228"/>
                  </a:lnTo>
                  <a:lnTo>
                    <a:pt x="485" y="228"/>
                  </a:lnTo>
                  <a:lnTo>
                    <a:pt x="484" y="228"/>
                  </a:lnTo>
                  <a:lnTo>
                    <a:pt x="483" y="228"/>
                  </a:lnTo>
                  <a:lnTo>
                    <a:pt x="482" y="228"/>
                  </a:lnTo>
                  <a:lnTo>
                    <a:pt x="482" y="229"/>
                  </a:lnTo>
                  <a:lnTo>
                    <a:pt x="482" y="230"/>
                  </a:lnTo>
                  <a:lnTo>
                    <a:pt x="481" y="230"/>
                  </a:lnTo>
                  <a:lnTo>
                    <a:pt x="480" y="230"/>
                  </a:lnTo>
                  <a:lnTo>
                    <a:pt x="480" y="231"/>
                  </a:lnTo>
                  <a:lnTo>
                    <a:pt x="480" y="232"/>
                  </a:lnTo>
                  <a:lnTo>
                    <a:pt x="479" y="233"/>
                  </a:lnTo>
                  <a:lnTo>
                    <a:pt x="479" y="234"/>
                  </a:lnTo>
                  <a:lnTo>
                    <a:pt x="479" y="235"/>
                  </a:lnTo>
                  <a:lnTo>
                    <a:pt x="478" y="236"/>
                  </a:lnTo>
                  <a:lnTo>
                    <a:pt x="477" y="237"/>
                  </a:lnTo>
                  <a:lnTo>
                    <a:pt x="477" y="238"/>
                  </a:lnTo>
                  <a:lnTo>
                    <a:pt x="477" y="239"/>
                  </a:lnTo>
                  <a:lnTo>
                    <a:pt x="476" y="239"/>
                  </a:lnTo>
                  <a:lnTo>
                    <a:pt x="476" y="240"/>
                  </a:lnTo>
                  <a:lnTo>
                    <a:pt x="476" y="241"/>
                  </a:lnTo>
                  <a:lnTo>
                    <a:pt x="476" y="242"/>
                  </a:lnTo>
                  <a:lnTo>
                    <a:pt x="476" y="243"/>
                  </a:lnTo>
                  <a:lnTo>
                    <a:pt x="475" y="244"/>
                  </a:lnTo>
                  <a:lnTo>
                    <a:pt x="475" y="245"/>
                  </a:lnTo>
                  <a:lnTo>
                    <a:pt x="474" y="245"/>
                  </a:lnTo>
                  <a:lnTo>
                    <a:pt x="474" y="246"/>
                  </a:lnTo>
                  <a:lnTo>
                    <a:pt x="474" y="247"/>
                  </a:lnTo>
                  <a:lnTo>
                    <a:pt x="474" y="248"/>
                  </a:lnTo>
                  <a:lnTo>
                    <a:pt x="473" y="248"/>
                  </a:lnTo>
                  <a:lnTo>
                    <a:pt x="472" y="248"/>
                  </a:lnTo>
                  <a:lnTo>
                    <a:pt x="471" y="249"/>
                  </a:lnTo>
                  <a:lnTo>
                    <a:pt x="470" y="249"/>
                  </a:lnTo>
                  <a:lnTo>
                    <a:pt x="470" y="250"/>
                  </a:lnTo>
                  <a:lnTo>
                    <a:pt x="469" y="250"/>
                  </a:lnTo>
                  <a:lnTo>
                    <a:pt x="469" y="251"/>
                  </a:lnTo>
                  <a:lnTo>
                    <a:pt x="468" y="251"/>
                  </a:lnTo>
                  <a:lnTo>
                    <a:pt x="467" y="252"/>
                  </a:lnTo>
                  <a:lnTo>
                    <a:pt x="467" y="253"/>
                  </a:lnTo>
                  <a:lnTo>
                    <a:pt x="467" y="254"/>
                  </a:lnTo>
                  <a:lnTo>
                    <a:pt x="467" y="255"/>
                  </a:lnTo>
                  <a:lnTo>
                    <a:pt x="466" y="255"/>
                  </a:lnTo>
                  <a:lnTo>
                    <a:pt x="466" y="256"/>
                  </a:lnTo>
                  <a:lnTo>
                    <a:pt x="466" y="257"/>
                  </a:lnTo>
                  <a:lnTo>
                    <a:pt x="465" y="258"/>
                  </a:lnTo>
                  <a:lnTo>
                    <a:pt x="465" y="259"/>
                  </a:lnTo>
                  <a:lnTo>
                    <a:pt x="464" y="259"/>
                  </a:lnTo>
                  <a:lnTo>
                    <a:pt x="464" y="260"/>
                  </a:lnTo>
                  <a:lnTo>
                    <a:pt x="463" y="260"/>
                  </a:lnTo>
                  <a:lnTo>
                    <a:pt x="463" y="261"/>
                  </a:lnTo>
                  <a:lnTo>
                    <a:pt x="463" y="262"/>
                  </a:lnTo>
                  <a:lnTo>
                    <a:pt x="463" y="263"/>
                  </a:lnTo>
                  <a:lnTo>
                    <a:pt x="462" y="263"/>
                  </a:lnTo>
                  <a:lnTo>
                    <a:pt x="464" y="265"/>
                  </a:lnTo>
                  <a:lnTo>
                    <a:pt x="465" y="267"/>
                  </a:lnTo>
                  <a:lnTo>
                    <a:pt x="468" y="270"/>
                  </a:lnTo>
                  <a:lnTo>
                    <a:pt x="473" y="276"/>
                  </a:lnTo>
                  <a:lnTo>
                    <a:pt x="474" y="278"/>
                  </a:lnTo>
                  <a:lnTo>
                    <a:pt x="475" y="279"/>
                  </a:lnTo>
                  <a:lnTo>
                    <a:pt x="475" y="280"/>
                  </a:lnTo>
                  <a:lnTo>
                    <a:pt x="478" y="285"/>
                  </a:lnTo>
                  <a:lnTo>
                    <a:pt x="479" y="288"/>
                  </a:lnTo>
                  <a:lnTo>
                    <a:pt x="476" y="290"/>
                  </a:lnTo>
                  <a:lnTo>
                    <a:pt x="470" y="296"/>
                  </a:lnTo>
                  <a:lnTo>
                    <a:pt x="468" y="298"/>
                  </a:lnTo>
                  <a:lnTo>
                    <a:pt x="467" y="299"/>
                  </a:lnTo>
                  <a:lnTo>
                    <a:pt x="466" y="300"/>
                  </a:lnTo>
                  <a:lnTo>
                    <a:pt x="465" y="300"/>
                  </a:lnTo>
                  <a:lnTo>
                    <a:pt x="464" y="300"/>
                  </a:lnTo>
                  <a:lnTo>
                    <a:pt x="463" y="301"/>
                  </a:lnTo>
                  <a:lnTo>
                    <a:pt x="462" y="302"/>
                  </a:lnTo>
                  <a:lnTo>
                    <a:pt x="461" y="303"/>
                  </a:lnTo>
                  <a:lnTo>
                    <a:pt x="461" y="304"/>
                  </a:lnTo>
                  <a:lnTo>
                    <a:pt x="460" y="304"/>
                  </a:lnTo>
                  <a:lnTo>
                    <a:pt x="460" y="305"/>
                  </a:lnTo>
                  <a:lnTo>
                    <a:pt x="460" y="306"/>
                  </a:lnTo>
                  <a:lnTo>
                    <a:pt x="460" y="307"/>
                  </a:lnTo>
                  <a:lnTo>
                    <a:pt x="459" y="308"/>
                  </a:lnTo>
                  <a:lnTo>
                    <a:pt x="459" y="309"/>
                  </a:lnTo>
                  <a:lnTo>
                    <a:pt x="460" y="309"/>
                  </a:lnTo>
                  <a:lnTo>
                    <a:pt x="460" y="310"/>
                  </a:lnTo>
                  <a:lnTo>
                    <a:pt x="461" y="311"/>
                  </a:lnTo>
                  <a:lnTo>
                    <a:pt x="462" y="312"/>
                  </a:lnTo>
                  <a:lnTo>
                    <a:pt x="462" y="313"/>
                  </a:lnTo>
                  <a:lnTo>
                    <a:pt x="463" y="313"/>
                  </a:lnTo>
                  <a:lnTo>
                    <a:pt x="465" y="313"/>
                  </a:lnTo>
                  <a:lnTo>
                    <a:pt x="465" y="314"/>
                  </a:lnTo>
                  <a:lnTo>
                    <a:pt x="466" y="314"/>
                  </a:lnTo>
                  <a:lnTo>
                    <a:pt x="466" y="315"/>
                  </a:lnTo>
                  <a:lnTo>
                    <a:pt x="467" y="316"/>
                  </a:lnTo>
                  <a:lnTo>
                    <a:pt x="468" y="316"/>
                  </a:lnTo>
                  <a:lnTo>
                    <a:pt x="469" y="317"/>
                  </a:lnTo>
                  <a:lnTo>
                    <a:pt x="470" y="317"/>
                  </a:lnTo>
                  <a:lnTo>
                    <a:pt x="471" y="317"/>
                  </a:lnTo>
                  <a:lnTo>
                    <a:pt x="472" y="317"/>
                  </a:lnTo>
                  <a:lnTo>
                    <a:pt x="473" y="317"/>
                  </a:lnTo>
                  <a:lnTo>
                    <a:pt x="473" y="318"/>
                  </a:lnTo>
                  <a:lnTo>
                    <a:pt x="474" y="319"/>
                  </a:lnTo>
                  <a:lnTo>
                    <a:pt x="474" y="320"/>
                  </a:lnTo>
                  <a:lnTo>
                    <a:pt x="475" y="320"/>
                  </a:lnTo>
                  <a:lnTo>
                    <a:pt x="475" y="320"/>
                  </a:lnTo>
                  <a:lnTo>
                    <a:pt x="476" y="320"/>
                  </a:lnTo>
                  <a:lnTo>
                    <a:pt x="476" y="321"/>
                  </a:lnTo>
                  <a:lnTo>
                    <a:pt x="477" y="321"/>
                  </a:lnTo>
                  <a:lnTo>
                    <a:pt x="477" y="322"/>
                  </a:lnTo>
                  <a:lnTo>
                    <a:pt x="478" y="322"/>
                  </a:lnTo>
                  <a:lnTo>
                    <a:pt x="478" y="323"/>
                  </a:lnTo>
                  <a:lnTo>
                    <a:pt x="478" y="324"/>
                  </a:lnTo>
                  <a:lnTo>
                    <a:pt x="479" y="324"/>
                  </a:lnTo>
                  <a:lnTo>
                    <a:pt x="479" y="325"/>
                  </a:lnTo>
                  <a:lnTo>
                    <a:pt x="478" y="326"/>
                  </a:lnTo>
                  <a:lnTo>
                    <a:pt x="479" y="326"/>
                  </a:lnTo>
                  <a:lnTo>
                    <a:pt x="474" y="330"/>
                  </a:lnTo>
                  <a:lnTo>
                    <a:pt x="472" y="333"/>
                  </a:lnTo>
                  <a:lnTo>
                    <a:pt x="470" y="335"/>
                  </a:lnTo>
                  <a:lnTo>
                    <a:pt x="470" y="336"/>
                  </a:lnTo>
                  <a:lnTo>
                    <a:pt x="470" y="339"/>
                  </a:lnTo>
                  <a:lnTo>
                    <a:pt x="469" y="342"/>
                  </a:lnTo>
                  <a:lnTo>
                    <a:pt x="469" y="343"/>
                  </a:lnTo>
                  <a:lnTo>
                    <a:pt x="469" y="345"/>
                  </a:lnTo>
                  <a:lnTo>
                    <a:pt x="468" y="347"/>
                  </a:lnTo>
                  <a:lnTo>
                    <a:pt x="466" y="349"/>
                  </a:lnTo>
                  <a:lnTo>
                    <a:pt x="465" y="346"/>
                  </a:lnTo>
                  <a:lnTo>
                    <a:pt x="464" y="344"/>
                  </a:lnTo>
                  <a:lnTo>
                    <a:pt x="463" y="343"/>
                  </a:lnTo>
                  <a:lnTo>
                    <a:pt x="463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5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60" y="350"/>
                  </a:lnTo>
                  <a:lnTo>
                    <a:pt x="460" y="354"/>
                  </a:lnTo>
                  <a:lnTo>
                    <a:pt x="462" y="355"/>
                  </a:lnTo>
                  <a:lnTo>
                    <a:pt x="460" y="357"/>
                  </a:lnTo>
                  <a:lnTo>
                    <a:pt x="458" y="361"/>
                  </a:lnTo>
                  <a:lnTo>
                    <a:pt x="457" y="361"/>
                  </a:lnTo>
                  <a:lnTo>
                    <a:pt x="454" y="363"/>
                  </a:lnTo>
                  <a:lnTo>
                    <a:pt x="453" y="364"/>
                  </a:lnTo>
                  <a:lnTo>
                    <a:pt x="451" y="367"/>
                  </a:lnTo>
                  <a:lnTo>
                    <a:pt x="452" y="368"/>
                  </a:lnTo>
                  <a:lnTo>
                    <a:pt x="453" y="370"/>
                  </a:lnTo>
                  <a:lnTo>
                    <a:pt x="453" y="371"/>
                  </a:lnTo>
                  <a:lnTo>
                    <a:pt x="455" y="376"/>
                  </a:lnTo>
                  <a:lnTo>
                    <a:pt x="456" y="378"/>
                  </a:lnTo>
                  <a:lnTo>
                    <a:pt x="457" y="380"/>
                  </a:lnTo>
                  <a:lnTo>
                    <a:pt x="458" y="383"/>
                  </a:lnTo>
                  <a:lnTo>
                    <a:pt x="459" y="385"/>
                  </a:lnTo>
                  <a:lnTo>
                    <a:pt x="459" y="386"/>
                  </a:lnTo>
                  <a:lnTo>
                    <a:pt x="460" y="387"/>
                  </a:lnTo>
                  <a:lnTo>
                    <a:pt x="461" y="391"/>
                  </a:lnTo>
                  <a:lnTo>
                    <a:pt x="461" y="392"/>
                  </a:lnTo>
                  <a:lnTo>
                    <a:pt x="464" y="397"/>
                  </a:lnTo>
                  <a:lnTo>
                    <a:pt x="463" y="398"/>
                  </a:lnTo>
                  <a:lnTo>
                    <a:pt x="463" y="399"/>
                  </a:lnTo>
                  <a:lnTo>
                    <a:pt x="464" y="403"/>
                  </a:lnTo>
                  <a:lnTo>
                    <a:pt x="464" y="406"/>
                  </a:lnTo>
                  <a:lnTo>
                    <a:pt x="464" y="408"/>
                  </a:lnTo>
                  <a:lnTo>
                    <a:pt x="464" y="413"/>
                  </a:lnTo>
                  <a:lnTo>
                    <a:pt x="462" y="415"/>
                  </a:lnTo>
                  <a:lnTo>
                    <a:pt x="458" y="419"/>
                  </a:lnTo>
                  <a:lnTo>
                    <a:pt x="454" y="423"/>
                  </a:lnTo>
                  <a:lnTo>
                    <a:pt x="453" y="423"/>
                  </a:lnTo>
                  <a:lnTo>
                    <a:pt x="452" y="424"/>
                  </a:lnTo>
                  <a:lnTo>
                    <a:pt x="451" y="425"/>
                  </a:lnTo>
                  <a:lnTo>
                    <a:pt x="451" y="426"/>
                  </a:lnTo>
                  <a:lnTo>
                    <a:pt x="450" y="426"/>
                  </a:lnTo>
                  <a:lnTo>
                    <a:pt x="441" y="435"/>
                  </a:lnTo>
                  <a:lnTo>
                    <a:pt x="440" y="436"/>
                  </a:lnTo>
                  <a:lnTo>
                    <a:pt x="431" y="444"/>
                  </a:lnTo>
                  <a:lnTo>
                    <a:pt x="427" y="448"/>
                  </a:lnTo>
                  <a:lnTo>
                    <a:pt x="419" y="455"/>
                  </a:lnTo>
                  <a:lnTo>
                    <a:pt x="417" y="457"/>
                  </a:lnTo>
                  <a:lnTo>
                    <a:pt x="411" y="463"/>
                  </a:lnTo>
                  <a:lnTo>
                    <a:pt x="410" y="463"/>
                  </a:lnTo>
                  <a:lnTo>
                    <a:pt x="407" y="465"/>
                  </a:lnTo>
                  <a:lnTo>
                    <a:pt x="406" y="466"/>
                  </a:lnTo>
                  <a:lnTo>
                    <a:pt x="404" y="468"/>
                  </a:lnTo>
                  <a:lnTo>
                    <a:pt x="402" y="470"/>
                  </a:lnTo>
                  <a:lnTo>
                    <a:pt x="400" y="472"/>
                  </a:lnTo>
                  <a:lnTo>
                    <a:pt x="399" y="472"/>
                  </a:lnTo>
                  <a:lnTo>
                    <a:pt x="399" y="473"/>
                  </a:lnTo>
                  <a:lnTo>
                    <a:pt x="391" y="479"/>
                  </a:lnTo>
                  <a:lnTo>
                    <a:pt x="389" y="481"/>
                  </a:lnTo>
                  <a:lnTo>
                    <a:pt x="387" y="483"/>
                  </a:lnTo>
                  <a:lnTo>
                    <a:pt x="387" y="482"/>
                  </a:lnTo>
                  <a:lnTo>
                    <a:pt x="386" y="481"/>
                  </a:lnTo>
                  <a:lnTo>
                    <a:pt x="386" y="480"/>
                  </a:lnTo>
                  <a:lnTo>
                    <a:pt x="386" y="479"/>
                  </a:lnTo>
                  <a:lnTo>
                    <a:pt x="385" y="479"/>
                  </a:lnTo>
                  <a:lnTo>
                    <a:pt x="385" y="478"/>
                  </a:lnTo>
                  <a:lnTo>
                    <a:pt x="384" y="478"/>
                  </a:lnTo>
                  <a:lnTo>
                    <a:pt x="384" y="477"/>
                  </a:lnTo>
                  <a:lnTo>
                    <a:pt x="385" y="476"/>
                  </a:lnTo>
                  <a:lnTo>
                    <a:pt x="385" y="475"/>
                  </a:lnTo>
                  <a:lnTo>
                    <a:pt x="384" y="475"/>
                  </a:lnTo>
                  <a:lnTo>
                    <a:pt x="384" y="474"/>
                  </a:lnTo>
                  <a:lnTo>
                    <a:pt x="383" y="474"/>
                  </a:lnTo>
                  <a:lnTo>
                    <a:pt x="383" y="473"/>
                  </a:lnTo>
                  <a:lnTo>
                    <a:pt x="383" y="472"/>
                  </a:lnTo>
                  <a:lnTo>
                    <a:pt x="382" y="473"/>
                  </a:lnTo>
                  <a:lnTo>
                    <a:pt x="382" y="472"/>
                  </a:lnTo>
                  <a:lnTo>
                    <a:pt x="381" y="472"/>
                  </a:lnTo>
                  <a:lnTo>
                    <a:pt x="381" y="471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0" y="469"/>
                  </a:lnTo>
                  <a:lnTo>
                    <a:pt x="379" y="469"/>
                  </a:lnTo>
                  <a:lnTo>
                    <a:pt x="378" y="468"/>
                  </a:lnTo>
                  <a:lnTo>
                    <a:pt x="377" y="468"/>
                  </a:lnTo>
                  <a:lnTo>
                    <a:pt x="376" y="467"/>
                  </a:lnTo>
                  <a:lnTo>
                    <a:pt x="377" y="466"/>
                  </a:lnTo>
                  <a:lnTo>
                    <a:pt x="377" y="465"/>
                  </a:lnTo>
                  <a:lnTo>
                    <a:pt x="377" y="464"/>
                  </a:lnTo>
                  <a:lnTo>
                    <a:pt x="376" y="464"/>
                  </a:lnTo>
                  <a:lnTo>
                    <a:pt x="375" y="464"/>
                  </a:lnTo>
                  <a:lnTo>
                    <a:pt x="374" y="464"/>
                  </a:lnTo>
                  <a:lnTo>
                    <a:pt x="373" y="463"/>
                  </a:lnTo>
                  <a:lnTo>
                    <a:pt x="372" y="463"/>
                  </a:lnTo>
                  <a:lnTo>
                    <a:pt x="372" y="464"/>
                  </a:lnTo>
                  <a:lnTo>
                    <a:pt x="371" y="464"/>
                  </a:lnTo>
                  <a:lnTo>
                    <a:pt x="371" y="464"/>
                  </a:lnTo>
                  <a:lnTo>
                    <a:pt x="370" y="465"/>
                  </a:lnTo>
                  <a:lnTo>
                    <a:pt x="370" y="466"/>
                  </a:lnTo>
                  <a:lnTo>
                    <a:pt x="369" y="466"/>
                  </a:lnTo>
                  <a:lnTo>
                    <a:pt x="368" y="466"/>
                  </a:lnTo>
                  <a:lnTo>
                    <a:pt x="368" y="466"/>
                  </a:lnTo>
                  <a:lnTo>
                    <a:pt x="368" y="467"/>
                  </a:lnTo>
                  <a:lnTo>
                    <a:pt x="368" y="466"/>
                  </a:lnTo>
                  <a:lnTo>
                    <a:pt x="367" y="466"/>
                  </a:lnTo>
                  <a:lnTo>
                    <a:pt x="366" y="468"/>
                  </a:lnTo>
                  <a:lnTo>
                    <a:pt x="366" y="469"/>
                  </a:lnTo>
                  <a:lnTo>
                    <a:pt x="366" y="470"/>
                  </a:lnTo>
                  <a:lnTo>
                    <a:pt x="365" y="470"/>
                  </a:lnTo>
                  <a:lnTo>
                    <a:pt x="364" y="471"/>
                  </a:lnTo>
                  <a:lnTo>
                    <a:pt x="363" y="470"/>
                  </a:lnTo>
                  <a:lnTo>
                    <a:pt x="362" y="471"/>
                  </a:lnTo>
                  <a:lnTo>
                    <a:pt x="362" y="470"/>
                  </a:lnTo>
                  <a:lnTo>
                    <a:pt x="361" y="470"/>
                  </a:lnTo>
                  <a:lnTo>
                    <a:pt x="361" y="469"/>
                  </a:lnTo>
                  <a:lnTo>
                    <a:pt x="361" y="468"/>
                  </a:lnTo>
                  <a:lnTo>
                    <a:pt x="362" y="467"/>
                  </a:lnTo>
                  <a:lnTo>
                    <a:pt x="363" y="465"/>
                  </a:lnTo>
                  <a:lnTo>
                    <a:pt x="364" y="464"/>
                  </a:lnTo>
                  <a:lnTo>
                    <a:pt x="363" y="464"/>
                  </a:lnTo>
                  <a:lnTo>
                    <a:pt x="364" y="463"/>
                  </a:lnTo>
                  <a:lnTo>
                    <a:pt x="365" y="463"/>
                  </a:lnTo>
                  <a:lnTo>
                    <a:pt x="366" y="462"/>
                  </a:lnTo>
                  <a:lnTo>
                    <a:pt x="367" y="461"/>
                  </a:lnTo>
                  <a:lnTo>
                    <a:pt x="366" y="460"/>
                  </a:lnTo>
                  <a:lnTo>
                    <a:pt x="365" y="459"/>
                  </a:lnTo>
                  <a:lnTo>
                    <a:pt x="363" y="459"/>
                  </a:lnTo>
                  <a:lnTo>
                    <a:pt x="362" y="459"/>
                  </a:lnTo>
                  <a:lnTo>
                    <a:pt x="361" y="458"/>
                  </a:lnTo>
                  <a:lnTo>
                    <a:pt x="360" y="459"/>
                  </a:lnTo>
                  <a:lnTo>
                    <a:pt x="359" y="459"/>
                  </a:lnTo>
                  <a:lnTo>
                    <a:pt x="358" y="460"/>
                  </a:lnTo>
                  <a:lnTo>
                    <a:pt x="357" y="460"/>
                  </a:lnTo>
                  <a:lnTo>
                    <a:pt x="356" y="460"/>
                  </a:lnTo>
                  <a:lnTo>
                    <a:pt x="355" y="461"/>
                  </a:lnTo>
                  <a:lnTo>
                    <a:pt x="354" y="462"/>
                  </a:lnTo>
                  <a:lnTo>
                    <a:pt x="353" y="462"/>
                  </a:lnTo>
                  <a:lnTo>
                    <a:pt x="353" y="461"/>
                  </a:lnTo>
                  <a:lnTo>
                    <a:pt x="353" y="460"/>
                  </a:lnTo>
                  <a:lnTo>
                    <a:pt x="353" y="459"/>
                  </a:lnTo>
                  <a:lnTo>
                    <a:pt x="353" y="458"/>
                  </a:lnTo>
                  <a:lnTo>
                    <a:pt x="353" y="457"/>
                  </a:lnTo>
                  <a:lnTo>
                    <a:pt x="354" y="456"/>
                  </a:lnTo>
                  <a:lnTo>
                    <a:pt x="354" y="455"/>
                  </a:lnTo>
                  <a:lnTo>
                    <a:pt x="354" y="454"/>
                  </a:lnTo>
                  <a:lnTo>
                    <a:pt x="354" y="453"/>
                  </a:lnTo>
                  <a:lnTo>
                    <a:pt x="354" y="452"/>
                  </a:lnTo>
                  <a:lnTo>
                    <a:pt x="355" y="451"/>
                  </a:lnTo>
                  <a:lnTo>
                    <a:pt x="354" y="451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2" y="450"/>
                  </a:lnTo>
                  <a:lnTo>
                    <a:pt x="352" y="449"/>
                  </a:lnTo>
                  <a:lnTo>
                    <a:pt x="351" y="449"/>
                  </a:lnTo>
                  <a:lnTo>
                    <a:pt x="351" y="448"/>
                  </a:lnTo>
                  <a:lnTo>
                    <a:pt x="351" y="447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9" y="444"/>
                  </a:lnTo>
                  <a:lnTo>
                    <a:pt x="349" y="443"/>
                  </a:lnTo>
                  <a:lnTo>
                    <a:pt x="348" y="442"/>
                  </a:lnTo>
                  <a:lnTo>
                    <a:pt x="347" y="442"/>
                  </a:lnTo>
                  <a:lnTo>
                    <a:pt x="347" y="441"/>
                  </a:lnTo>
                  <a:lnTo>
                    <a:pt x="347" y="440"/>
                  </a:lnTo>
                  <a:lnTo>
                    <a:pt x="346" y="439"/>
                  </a:lnTo>
                  <a:lnTo>
                    <a:pt x="345" y="438"/>
                  </a:lnTo>
                  <a:lnTo>
                    <a:pt x="344" y="438"/>
                  </a:lnTo>
                  <a:lnTo>
                    <a:pt x="344" y="437"/>
                  </a:lnTo>
                  <a:lnTo>
                    <a:pt x="345" y="436"/>
                  </a:lnTo>
                  <a:lnTo>
                    <a:pt x="345" y="435"/>
                  </a:lnTo>
                  <a:lnTo>
                    <a:pt x="346" y="435"/>
                  </a:lnTo>
                  <a:lnTo>
                    <a:pt x="347" y="435"/>
                  </a:lnTo>
                  <a:lnTo>
                    <a:pt x="347" y="434"/>
                  </a:lnTo>
                  <a:lnTo>
                    <a:pt x="347" y="432"/>
                  </a:lnTo>
                  <a:lnTo>
                    <a:pt x="346" y="431"/>
                  </a:lnTo>
                  <a:lnTo>
                    <a:pt x="345" y="430"/>
                  </a:lnTo>
                  <a:lnTo>
                    <a:pt x="344" y="430"/>
                  </a:lnTo>
                  <a:lnTo>
                    <a:pt x="343" y="429"/>
                  </a:lnTo>
                  <a:lnTo>
                    <a:pt x="342" y="429"/>
                  </a:lnTo>
                  <a:lnTo>
                    <a:pt x="341" y="428"/>
                  </a:lnTo>
                  <a:lnTo>
                    <a:pt x="340" y="428"/>
                  </a:lnTo>
                  <a:lnTo>
                    <a:pt x="339" y="427"/>
                  </a:lnTo>
                  <a:lnTo>
                    <a:pt x="338" y="426"/>
                  </a:lnTo>
                  <a:lnTo>
                    <a:pt x="338" y="425"/>
                  </a:lnTo>
                  <a:lnTo>
                    <a:pt x="338" y="424"/>
                  </a:lnTo>
                  <a:lnTo>
                    <a:pt x="338" y="423"/>
                  </a:lnTo>
                  <a:lnTo>
                    <a:pt x="337" y="422"/>
                  </a:lnTo>
                  <a:lnTo>
                    <a:pt x="337" y="420"/>
                  </a:lnTo>
                  <a:lnTo>
                    <a:pt x="337" y="419"/>
                  </a:lnTo>
                  <a:lnTo>
                    <a:pt x="337" y="417"/>
                  </a:lnTo>
                  <a:lnTo>
                    <a:pt x="336" y="417"/>
                  </a:lnTo>
                  <a:lnTo>
                    <a:pt x="336" y="418"/>
                  </a:lnTo>
                  <a:lnTo>
                    <a:pt x="329" y="419"/>
                  </a:lnTo>
                  <a:lnTo>
                    <a:pt x="328" y="419"/>
                  </a:lnTo>
                  <a:lnTo>
                    <a:pt x="325" y="420"/>
                  </a:lnTo>
                  <a:lnTo>
                    <a:pt x="323" y="420"/>
                  </a:lnTo>
                  <a:lnTo>
                    <a:pt x="321" y="421"/>
                  </a:lnTo>
                  <a:lnTo>
                    <a:pt x="319" y="421"/>
                  </a:lnTo>
                  <a:lnTo>
                    <a:pt x="315" y="422"/>
                  </a:lnTo>
                  <a:lnTo>
                    <a:pt x="313" y="422"/>
                  </a:lnTo>
                  <a:lnTo>
                    <a:pt x="308" y="424"/>
                  </a:lnTo>
                  <a:lnTo>
                    <a:pt x="300" y="425"/>
                  </a:lnTo>
                  <a:lnTo>
                    <a:pt x="298" y="426"/>
                  </a:lnTo>
                  <a:lnTo>
                    <a:pt x="297" y="426"/>
                  </a:lnTo>
                  <a:lnTo>
                    <a:pt x="295" y="427"/>
                  </a:lnTo>
                  <a:lnTo>
                    <a:pt x="293" y="427"/>
                  </a:lnTo>
                  <a:lnTo>
                    <a:pt x="289" y="428"/>
                  </a:lnTo>
                  <a:lnTo>
                    <a:pt x="288" y="428"/>
                  </a:lnTo>
                  <a:lnTo>
                    <a:pt x="283" y="429"/>
                  </a:lnTo>
                  <a:lnTo>
                    <a:pt x="282" y="430"/>
                  </a:lnTo>
                  <a:lnTo>
                    <a:pt x="280" y="430"/>
                  </a:lnTo>
                  <a:lnTo>
                    <a:pt x="277" y="431"/>
                  </a:lnTo>
                  <a:lnTo>
                    <a:pt x="276" y="431"/>
                  </a:lnTo>
                  <a:lnTo>
                    <a:pt x="274" y="432"/>
                  </a:lnTo>
                  <a:lnTo>
                    <a:pt x="272" y="432"/>
                  </a:lnTo>
                  <a:lnTo>
                    <a:pt x="270" y="433"/>
                  </a:lnTo>
                  <a:lnTo>
                    <a:pt x="263" y="434"/>
                  </a:lnTo>
                  <a:lnTo>
                    <a:pt x="257" y="436"/>
                  </a:lnTo>
                  <a:lnTo>
                    <a:pt x="252" y="437"/>
                  </a:lnTo>
                  <a:lnTo>
                    <a:pt x="249" y="438"/>
                  </a:lnTo>
                  <a:lnTo>
                    <a:pt x="248" y="438"/>
                  </a:lnTo>
                  <a:lnTo>
                    <a:pt x="247" y="438"/>
                  </a:lnTo>
                  <a:lnTo>
                    <a:pt x="247" y="439"/>
                  </a:lnTo>
                  <a:lnTo>
                    <a:pt x="245" y="439"/>
                  </a:lnTo>
                  <a:lnTo>
                    <a:pt x="241" y="440"/>
                  </a:lnTo>
                  <a:lnTo>
                    <a:pt x="238" y="441"/>
                  </a:lnTo>
                  <a:lnTo>
                    <a:pt x="237" y="441"/>
                  </a:lnTo>
                  <a:lnTo>
                    <a:pt x="235" y="442"/>
                  </a:lnTo>
                  <a:lnTo>
                    <a:pt x="231" y="442"/>
                  </a:lnTo>
                  <a:lnTo>
                    <a:pt x="230" y="443"/>
                  </a:lnTo>
                  <a:lnTo>
                    <a:pt x="229" y="443"/>
                  </a:lnTo>
                  <a:lnTo>
                    <a:pt x="226" y="443"/>
                  </a:lnTo>
                  <a:lnTo>
                    <a:pt x="226" y="444"/>
                  </a:lnTo>
                  <a:lnTo>
                    <a:pt x="226" y="445"/>
                  </a:lnTo>
                  <a:lnTo>
                    <a:pt x="226" y="447"/>
                  </a:lnTo>
                  <a:lnTo>
                    <a:pt x="225" y="451"/>
                  </a:lnTo>
                  <a:lnTo>
                    <a:pt x="225" y="452"/>
                  </a:lnTo>
                  <a:lnTo>
                    <a:pt x="225" y="454"/>
                  </a:lnTo>
                  <a:lnTo>
                    <a:pt x="225" y="455"/>
                  </a:lnTo>
                  <a:lnTo>
                    <a:pt x="225" y="459"/>
                  </a:lnTo>
                  <a:lnTo>
                    <a:pt x="225" y="461"/>
                  </a:lnTo>
                  <a:lnTo>
                    <a:pt x="224" y="464"/>
                  </a:lnTo>
                  <a:lnTo>
                    <a:pt x="224" y="467"/>
                  </a:lnTo>
                  <a:lnTo>
                    <a:pt x="224" y="468"/>
                  </a:lnTo>
                  <a:lnTo>
                    <a:pt x="225" y="473"/>
                  </a:lnTo>
                  <a:lnTo>
                    <a:pt x="225" y="474"/>
                  </a:lnTo>
                  <a:lnTo>
                    <a:pt x="225" y="475"/>
                  </a:lnTo>
                  <a:lnTo>
                    <a:pt x="224" y="480"/>
                  </a:lnTo>
                  <a:lnTo>
                    <a:pt x="224" y="482"/>
                  </a:lnTo>
                  <a:lnTo>
                    <a:pt x="224" y="485"/>
                  </a:lnTo>
                  <a:lnTo>
                    <a:pt x="224" y="487"/>
                  </a:lnTo>
                  <a:lnTo>
                    <a:pt x="224" y="488"/>
                  </a:lnTo>
                  <a:lnTo>
                    <a:pt x="224" y="489"/>
                  </a:lnTo>
                  <a:lnTo>
                    <a:pt x="224" y="493"/>
                  </a:lnTo>
                  <a:lnTo>
                    <a:pt x="223" y="500"/>
                  </a:lnTo>
                  <a:lnTo>
                    <a:pt x="223" y="504"/>
                  </a:lnTo>
                  <a:lnTo>
                    <a:pt x="223" y="506"/>
                  </a:lnTo>
                  <a:lnTo>
                    <a:pt x="223" y="519"/>
                  </a:lnTo>
                  <a:lnTo>
                    <a:pt x="223" y="520"/>
                  </a:lnTo>
                  <a:lnTo>
                    <a:pt x="223" y="525"/>
                  </a:lnTo>
                  <a:lnTo>
                    <a:pt x="222" y="534"/>
                  </a:lnTo>
                  <a:lnTo>
                    <a:pt x="222" y="538"/>
                  </a:lnTo>
                  <a:lnTo>
                    <a:pt x="222" y="543"/>
                  </a:lnTo>
                  <a:lnTo>
                    <a:pt x="222" y="546"/>
                  </a:lnTo>
                  <a:lnTo>
                    <a:pt x="222" y="547"/>
                  </a:lnTo>
                  <a:lnTo>
                    <a:pt x="222" y="549"/>
                  </a:lnTo>
                  <a:lnTo>
                    <a:pt x="222" y="552"/>
                  </a:lnTo>
                  <a:lnTo>
                    <a:pt x="222" y="559"/>
                  </a:lnTo>
                  <a:lnTo>
                    <a:pt x="221" y="564"/>
                  </a:lnTo>
                  <a:lnTo>
                    <a:pt x="221" y="567"/>
                  </a:lnTo>
                  <a:lnTo>
                    <a:pt x="221" y="568"/>
                  </a:lnTo>
                  <a:lnTo>
                    <a:pt x="221" y="573"/>
                  </a:lnTo>
                  <a:lnTo>
                    <a:pt x="221" y="579"/>
                  </a:lnTo>
                  <a:lnTo>
                    <a:pt x="219" y="579"/>
                  </a:lnTo>
                  <a:lnTo>
                    <a:pt x="214" y="580"/>
                  </a:lnTo>
                  <a:lnTo>
                    <a:pt x="212" y="580"/>
                  </a:lnTo>
                  <a:lnTo>
                    <a:pt x="208" y="581"/>
                  </a:lnTo>
                  <a:lnTo>
                    <a:pt x="206" y="581"/>
                  </a:lnTo>
                  <a:lnTo>
                    <a:pt x="205" y="581"/>
                  </a:lnTo>
                  <a:lnTo>
                    <a:pt x="194" y="583"/>
                  </a:lnTo>
                  <a:lnTo>
                    <a:pt x="191" y="584"/>
                  </a:lnTo>
                  <a:lnTo>
                    <a:pt x="189" y="584"/>
                  </a:lnTo>
                  <a:lnTo>
                    <a:pt x="188" y="584"/>
                  </a:lnTo>
                  <a:lnTo>
                    <a:pt x="187" y="585"/>
                  </a:lnTo>
                  <a:lnTo>
                    <a:pt x="181" y="586"/>
                  </a:lnTo>
                  <a:lnTo>
                    <a:pt x="180" y="586"/>
                  </a:lnTo>
                  <a:lnTo>
                    <a:pt x="174" y="587"/>
                  </a:lnTo>
                  <a:lnTo>
                    <a:pt x="167" y="588"/>
                  </a:lnTo>
                  <a:lnTo>
                    <a:pt x="166" y="588"/>
                  </a:lnTo>
                  <a:lnTo>
                    <a:pt x="164" y="589"/>
                  </a:lnTo>
                  <a:lnTo>
                    <a:pt x="160" y="590"/>
                  </a:lnTo>
                  <a:lnTo>
                    <a:pt x="157" y="590"/>
                  </a:lnTo>
                  <a:lnTo>
                    <a:pt x="154" y="591"/>
                  </a:lnTo>
                  <a:lnTo>
                    <a:pt x="153" y="591"/>
                  </a:lnTo>
                  <a:lnTo>
                    <a:pt x="152" y="591"/>
                  </a:lnTo>
                  <a:lnTo>
                    <a:pt x="148" y="592"/>
                  </a:lnTo>
                  <a:lnTo>
                    <a:pt x="147" y="592"/>
                  </a:lnTo>
                  <a:lnTo>
                    <a:pt x="146" y="592"/>
                  </a:lnTo>
                  <a:lnTo>
                    <a:pt x="145" y="593"/>
                  </a:lnTo>
                  <a:lnTo>
                    <a:pt x="142" y="593"/>
                  </a:lnTo>
                  <a:lnTo>
                    <a:pt x="140" y="593"/>
                  </a:lnTo>
                  <a:lnTo>
                    <a:pt x="139" y="594"/>
                  </a:lnTo>
                  <a:lnTo>
                    <a:pt x="137" y="594"/>
                  </a:lnTo>
                  <a:lnTo>
                    <a:pt x="135" y="594"/>
                  </a:lnTo>
                  <a:lnTo>
                    <a:pt x="134" y="594"/>
                  </a:lnTo>
                  <a:lnTo>
                    <a:pt x="133" y="595"/>
                  </a:lnTo>
                  <a:lnTo>
                    <a:pt x="132" y="595"/>
                  </a:lnTo>
                  <a:lnTo>
                    <a:pt x="128" y="595"/>
                  </a:lnTo>
                  <a:lnTo>
                    <a:pt x="128" y="596"/>
                  </a:lnTo>
                  <a:lnTo>
                    <a:pt x="126" y="596"/>
                  </a:lnTo>
                  <a:lnTo>
                    <a:pt x="122" y="597"/>
                  </a:lnTo>
                  <a:lnTo>
                    <a:pt x="117" y="598"/>
                  </a:lnTo>
                  <a:lnTo>
                    <a:pt x="116" y="598"/>
                  </a:lnTo>
                  <a:lnTo>
                    <a:pt x="114" y="598"/>
                  </a:lnTo>
                  <a:lnTo>
                    <a:pt x="113" y="598"/>
                  </a:lnTo>
                  <a:lnTo>
                    <a:pt x="104" y="600"/>
                  </a:lnTo>
                  <a:lnTo>
                    <a:pt x="104" y="599"/>
                  </a:lnTo>
                  <a:lnTo>
                    <a:pt x="104" y="598"/>
                  </a:lnTo>
                  <a:lnTo>
                    <a:pt x="104" y="597"/>
                  </a:lnTo>
                  <a:lnTo>
                    <a:pt x="104" y="596"/>
                  </a:lnTo>
                  <a:lnTo>
                    <a:pt x="103" y="596"/>
                  </a:lnTo>
                  <a:lnTo>
                    <a:pt x="103" y="595"/>
                  </a:lnTo>
                  <a:lnTo>
                    <a:pt x="103" y="594"/>
                  </a:lnTo>
                  <a:lnTo>
                    <a:pt x="103" y="593"/>
                  </a:lnTo>
                  <a:lnTo>
                    <a:pt x="104" y="593"/>
                  </a:lnTo>
                  <a:lnTo>
                    <a:pt x="104" y="592"/>
                  </a:lnTo>
                  <a:lnTo>
                    <a:pt x="105" y="592"/>
                  </a:lnTo>
                  <a:lnTo>
                    <a:pt x="105" y="591"/>
                  </a:lnTo>
                  <a:lnTo>
                    <a:pt x="104" y="591"/>
                  </a:lnTo>
                  <a:lnTo>
                    <a:pt x="104" y="590"/>
                  </a:lnTo>
                  <a:lnTo>
                    <a:pt x="103" y="590"/>
                  </a:lnTo>
                  <a:lnTo>
                    <a:pt x="103" y="589"/>
                  </a:lnTo>
                  <a:lnTo>
                    <a:pt x="102" y="588"/>
                  </a:lnTo>
                  <a:lnTo>
                    <a:pt x="101" y="587"/>
                  </a:lnTo>
                  <a:lnTo>
                    <a:pt x="101" y="586"/>
                  </a:lnTo>
                  <a:lnTo>
                    <a:pt x="100" y="586"/>
                  </a:lnTo>
                  <a:lnTo>
                    <a:pt x="100" y="585"/>
                  </a:lnTo>
                  <a:lnTo>
                    <a:pt x="100" y="584"/>
                  </a:lnTo>
                  <a:lnTo>
                    <a:pt x="100" y="582"/>
                  </a:lnTo>
                  <a:lnTo>
                    <a:pt x="100" y="581"/>
                  </a:lnTo>
                  <a:lnTo>
                    <a:pt x="100" y="580"/>
                  </a:lnTo>
                  <a:lnTo>
                    <a:pt x="100" y="579"/>
                  </a:lnTo>
                  <a:lnTo>
                    <a:pt x="100" y="578"/>
                  </a:lnTo>
                  <a:lnTo>
                    <a:pt x="100" y="577"/>
                  </a:lnTo>
                  <a:lnTo>
                    <a:pt x="100" y="576"/>
                  </a:lnTo>
                  <a:lnTo>
                    <a:pt x="101" y="576"/>
                  </a:lnTo>
                  <a:lnTo>
                    <a:pt x="101" y="575"/>
                  </a:lnTo>
                  <a:lnTo>
                    <a:pt x="101" y="574"/>
                  </a:lnTo>
                  <a:lnTo>
                    <a:pt x="102" y="573"/>
                  </a:lnTo>
                  <a:lnTo>
                    <a:pt x="103" y="572"/>
                  </a:lnTo>
                  <a:lnTo>
                    <a:pt x="103" y="571"/>
                  </a:lnTo>
                  <a:lnTo>
                    <a:pt x="104" y="571"/>
                  </a:lnTo>
                  <a:lnTo>
                    <a:pt x="104" y="570"/>
                  </a:lnTo>
                  <a:lnTo>
                    <a:pt x="105" y="570"/>
                  </a:lnTo>
                  <a:lnTo>
                    <a:pt x="106" y="570"/>
                  </a:lnTo>
                  <a:lnTo>
                    <a:pt x="106" y="569"/>
                  </a:lnTo>
                  <a:lnTo>
                    <a:pt x="107" y="569"/>
                  </a:lnTo>
                  <a:lnTo>
                    <a:pt x="107" y="568"/>
                  </a:lnTo>
                  <a:lnTo>
                    <a:pt x="108" y="568"/>
                  </a:lnTo>
                  <a:lnTo>
                    <a:pt x="107" y="568"/>
                  </a:lnTo>
                  <a:lnTo>
                    <a:pt x="106" y="568"/>
                  </a:lnTo>
                  <a:lnTo>
                    <a:pt x="105" y="568"/>
                  </a:lnTo>
                  <a:lnTo>
                    <a:pt x="104" y="568"/>
                  </a:lnTo>
                  <a:lnTo>
                    <a:pt x="103" y="567"/>
                  </a:lnTo>
                  <a:lnTo>
                    <a:pt x="104" y="566"/>
                  </a:lnTo>
                  <a:lnTo>
                    <a:pt x="105" y="566"/>
                  </a:lnTo>
                  <a:lnTo>
                    <a:pt x="105" y="565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3"/>
                  </a:lnTo>
                  <a:lnTo>
                    <a:pt x="100" y="562"/>
                  </a:lnTo>
                  <a:lnTo>
                    <a:pt x="100" y="561"/>
                  </a:lnTo>
                  <a:lnTo>
                    <a:pt x="100" y="560"/>
                  </a:lnTo>
                  <a:lnTo>
                    <a:pt x="100" y="559"/>
                  </a:lnTo>
                  <a:lnTo>
                    <a:pt x="99" y="559"/>
                  </a:lnTo>
                  <a:lnTo>
                    <a:pt x="98" y="559"/>
                  </a:lnTo>
                  <a:lnTo>
                    <a:pt x="97" y="559"/>
                  </a:lnTo>
                  <a:lnTo>
                    <a:pt x="96" y="560"/>
                  </a:lnTo>
                  <a:lnTo>
                    <a:pt x="96" y="559"/>
                  </a:lnTo>
                  <a:lnTo>
                    <a:pt x="96" y="558"/>
                  </a:lnTo>
                  <a:lnTo>
                    <a:pt x="96" y="557"/>
                  </a:lnTo>
                  <a:lnTo>
                    <a:pt x="97" y="557"/>
                  </a:lnTo>
                  <a:lnTo>
                    <a:pt x="97" y="556"/>
                  </a:lnTo>
                  <a:lnTo>
                    <a:pt x="98" y="556"/>
                  </a:lnTo>
                  <a:lnTo>
                    <a:pt x="99" y="555"/>
                  </a:lnTo>
                  <a:lnTo>
                    <a:pt x="99" y="554"/>
                  </a:lnTo>
                  <a:lnTo>
                    <a:pt x="100" y="554"/>
                  </a:lnTo>
                  <a:lnTo>
                    <a:pt x="100" y="553"/>
                  </a:lnTo>
                  <a:lnTo>
                    <a:pt x="100" y="552"/>
                  </a:lnTo>
                  <a:lnTo>
                    <a:pt x="101" y="552"/>
                  </a:lnTo>
                  <a:lnTo>
                    <a:pt x="101" y="551"/>
                  </a:lnTo>
                  <a:lnTo>
                    <a:pt x="101" y="550"/>
                  </a:lnTo>
                  <a:lnTo>
                    <a:pt x="101" y="549"/>
                  </a:lnTo>
                  <a:lnTo>
                    <a:pt x="102" y="549"/>
                  </a:lnTo>
                  <a:lnTo>
                    <a:pt x="102" y="548"/>
                  </a:lnTo>
                  <a:lnTo>
                    <a:pt x="102" y="547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4" y="544"/>
                  </a:lnTo>
                  <a:lnTo>
                    <a:pt x="104" y="543"/>
                  </a:lnTo>
                  <a:lnTo>
                    <a:pt x="104" y="542"/>
                  </a:lnTo>
                  <a:lnTo>
                    <a:pt x="105" y="542"/>
                  </a:lnTo>
                  <a:lnTo>
                    <a:pt x="105" y="541"/>
                  </a:lnTo>
                  <a:lnTo>
                    <a:pt x="105" y="540"/>
                  </a:lnTo>
                  <a:lnTo>
                    <a:pt x="105" y="539"/>
                  </a:lnTo>
                  <a:lnTo>
                    <a:pt x="104" y="539"/>
                  </a:lnTo>
                  <a:lnTo>
                    <a:pt x="104" y="538"/>
                  </a:lnTo>
                  <a:lnTo>
                    <a:pt x="103" y="538"/>
                  </a:lnTo>
                  <a:lnTo>
                    <a:pt x="103" y="537"/>
                  </a:lnTo>
                  <a:lnTo>
                    <a:pt x="102" y="537"/>
                  </a:lnTo>
                  <a:lnTo>
                    <a:pt x="102" y="536"/>
                  </a:lnTo>
                  <a:lnTo>
                    <a:pt x="101" y="536"/>
                  </a:lnTo>
                  <a:lnTo>
                    <a:pt x="101" y="536"/>
                  </a:lnTo>
                  <a:lnTo>
                    <a:pt x="101" y="535"/>
                  </a:lnTo>
                  <a:lnTo>
                    <a:pt x="100" y="535"/>
                  </a:lnTo>
                  <a:lnTo>
                    <a:pt x="100" y="534"/>
                  </a:lnTo>
                  <a:lnTo>
                    <a:pt x="100" y="533"/>
                  </a:lnTo>
                  <a:lnTo>
                    <a:pt x="100" y="532"/>
                  </a:lnTo>
                  <a:lnTo>
                    <a:pt x="99" y="532"/>
                  </a:lnTo>
                  <a:lnTo>
                    <a:pt x="99" y="531"/>
                  </a:lnTo>
                  <a:lnTo>
                    <a:pt x="98" y="531"/>
                  </a:lnTo>
                  <a:lnTo>
                    <a:pt x="98" y="530"/>
                  </a:lnTo>
                  <a:lnTo>
                    <a:pt x="97" y="529"/>
                  </a:lnTo>
                  <a:lnTo>
                    <a:pt x="97" y="527"/>
                  </a:lnTo>
                  <a:lnTo>
                    <a:pt x="96" y="527"/>
                  </a:lnTo>
                  <a:lnTo>
                    <a:pt x="97" y="526"/>
                  </a:lnTo>
                  <a:lnTo>
                    <a:pt x="97" y="525"/>
                  </a:lnTo>
                  <a:lnTo>
                    <a:pt x="97" y="524"/>
                  </a:lnTo>
                  <a:lnTo>
                    <a:pt x="96" y="523"/>
                  </a:lnTo>
                  <a:lnTo>
                    <a:pt x="96" y="522"/>
                  </a:lnTo>
                  <a:lnTo>
                    <a:pt x="97" y="522"/>
                  </a:lnTo>
                  <a:lnTo>
                    <a:pt x="98" y="521"/>
                  </a:lnTo>
                  <a:lnTo>
                    <a:pt x="98" y="520"/>
                  </a:lnTo>
                  <a:lnTo>
                    <a:pt x="98" y="519"/>
                  </a:lnTo>
                  <a:lnTo>
                    <a:pt x="98" y="518"/>
                  </a:lnTo>
                  <a:lnTo>
                    <a:pt x="99" y="518"/>
                  </a:lnTo>
                  <a:lnTo>
                    <a:pt x="99" y="517"/>
                  </a:lnTo>
                  <a:lnTo>
                    <a:pt x="98" y="517"/>
                  </a:lnTo>
                  <a:lnTo>
                    <a:pt x="98" y="516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98" y="513"/>
                  </a:lnTo>
                  <a:lnTo>
                    <a:pt x="97" y="512"/>
                  </a:lnTo>
                  <a:lnTo>
                    <a:pt x="96" y="511"/>
                  </a:lnTo>
                  <a:lnTo>
                    <a:pt x="95" y="510"/>
                  </a:lnTo>
                  <a:lnTo>
                    <a:pt x="95" y="509"/>
                  </a:lnTo>
                  <a:lnTo>
                    <a:pt x="94" y="509"/>
                  </a:lnTo>
                  <a:lnTo>
                    <a:pt x="95" y="508"/>
                  </a:lnTo>
                  <a:lnTo>
                    <a:pt x="94" y="507"/>
                  </a:lnTo>
                  <a:lnTo>
                    <a:pt x="94" y="506"/>
                  </a:lnTo>
                  <a:lnTo>
                    <a:pt x="93" y="505"/>
                  </a:lnTo>
                  <a:lnTo>
                    <a:pt x="93" y="504"/>
                  </a:lnTo>
                  <a:lnTo>
                    <a:pt x="92" y="504"/>
                  </a:lnTo>
                  <a:lnTo>
                    <a:pt x="92" y="503"/>
                  </a:lnTo>
                  <a:lnTo>
                    <a:pt x="92" y="504"/>
                  </a:lnTo>
                  <a:lnTo>
                    <a:pt x="92" y="503"/>
                  </a:lnTo>
                  <a:lnTo>
                    <a:pt x="92" y="502"/>
                  </a:lnTo>
                  <a:lnTo>
                    <a:pt x="93" y="502"/>
                  </a:lnTo>
                  <a:lnTo>
                    <a:pt x="93" y="501"/>
                  </a:lnTo>
                  <a:lnTo>
                    <a:pt x="93" y="500"/>
                  </a:lnTo>
                  <a:lnTo>
                    <a:pt x="93" y="499"/>
                  </a:lnTo>
                  <a:lnTo>
                    <a:pt x="93" y="498"/>
                  </a:lnTo>
                  <a:lnTo>
                    <a:pt x="92" y="497"/>
                  </a:lnTo>
                  <a:lnTo>
                    <a:pt x="91" y="497"/>
                  </a:lnTo>
                  <a:lnTo>
                    <a:pt x="90" y="496"/>
                  </a:lnTo>
                  <a:lnTo>
                    <a:pt x="89" y="496"/>
                  </a:lnTo>
                  <a:lnTo>
                    <a:pt x="87" y="495"/>
                  </a:lnTo>
                  <a:lnTo>
                    <a:pt x="86" y="494"/>
                  </a:lnTo>
                  <a:lnTo>
                    <a:pt x="85" y="493"/>
                  </a:lnTo>
                  <a:lnTo>
                    <a:pt x="83" y="492"/>
                  </a:lnTo>
                  <a:lnTo>
                    <a:pt x="83" y="491"/>
                  </a:lnTo>
                  <a:lnTo>
                    <a:pt x="83" y="490"/>
                  </a:lnTo>
                  <a:lnTo>
                    <a:pt x="84" y="489"/>
                  </a:lnTo>
                  <a:lnTo>
                    <a:pt x="84" y="488"/>
                  </a:lnTo>
                  <a:lnTo>
                    <a:pt x="84" y="487"/>
                  </a:lnTo>
                  <a:lnTo>
                    <a:pt x="85" y="486"/>
                  </a:lnTo>
                  <a:lnTo>
                    <a:pt x="85" y="485"/>
                  </a:lnTo>
                  <a:lnTo>
                    <a:pt x="85" y="484"/>
                  </a:lnTo>
                  <a:lnTo>
                    <a:pt x="84" y="483"/>
                  </a:lnTo>
                  <a:lnTo>
                    <a:pt x="83" y="482"/>
                  </a:lnTo>
                  <a:lnTo>
                    <a:pt x="84" y="480"/>
                  </a:lnTo>
                  <a:lnTo>
                    <a:pt x="84" y="479"/>
                  </a:lnTo>
                  <a:lnTo>
                    <a:pt x="83" y="477"/>
                  </a:lnTo>
                  <a:lnTo>
                    <a:pt x="82" y="476"/>
                  </a:lnTo>
                  <a:lnTo>
                    <a:pt x="81" y="475"/>
                  </a:lnTo>
                  <a:lnTo>
                    <a:pt x="82" y="474"/>
                  </a:lnTo>
                  <a:lnTo>
                    <a:pt x="82" y="473"/>
                  </a:lnTo>
                  <a:lnTo>
                    <a:pt x="82" y="472"/>
                  </a:lnTo>
                  <a:lnTo>
                    <a:pt x="81" y="472"/>
                  </a:lnTo>
                  <a:lnTo>
                    <a:pt x="81" y="473"/>
                  </a:lnTo>
                  <a:lnTo>
                    <a:pt x="80" y="473"/>
                  </a:lnTo>
                  <a:lnTo>
                    <a:pt x="79" y="473"/>
                  </a:lnTo>
                  <a:lnTo>
                    <a:pt x="78" y="472"/>
                  </a:lnTo>
                  <a:lnTo>
                    <a:pt x="77" y="471"/>
                  </a:lnTo>
                  <a:lnTo>
                    <a:pt x="77" y="470"/>
                  </a:lnTo>
                  <a:lnTo>
                    <a:pt x="76" y="469"/>
                  </a:lnTo>
                  <a:lnTo>
                    <a:pt x="76" y="468"/>
                  </a:lnTo>
                  <a:lnTo>
                    <a:pt x="76" y="467"/>
                  </a:lnTo>
                  <a:lnTo>
                    <a:pt x="76" y="466"/>
                  </a:lnTo>
                  <a:lnTo>
                    <a:pt x="75" y="466"/>
                  </a:lnTo>
                  <a:lnTo>
                    <a:pt x="75" y="466"/>
                  </a:lnTo>
                  <a:lnTo>
                    <a:pt x="74" y="465"/>
                  </a:lnTo>
                  <a:lnTo>
                    <a:pt x="73" y="465"/>
                  </a:lnTo>
                  <a:lnTo>
                    <a:pt x="72" y="465"/>
                  </a:lnTo>
                  <a:lnTo>
                    <a:pt x="72" y="464"/>
                  </a:lnTo>
                  <a:lnTo>
                    <a:pt x="71" y="464"/>
                  </a:lnTo>
                  <a:lnTo>
                    <a:pt x="70" y="464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69" y="462"/>
                  </a:lnTo>
                  <a:lnTo>
                    <a:pt x="69" y="461"/>
                  </a:lnTo>
                  <a:lnTo>
                    <a:pt x="69" y="460"/>
                  </a:lnTo>
                  <a:lnTo>
                    <a:pt x="70" y="459"/>
                  </a:lnTo>
                  <a:lnTo>
                    <a:pt x="70" y="458"/>
                  </a:lnTo>
                  <a:lnTo>
                    <a:pt x="69" y="458"/>
                  </a:lnTo>
                  <a:lnTo>
                    <a:pt x="69" y="457"/>
                  </a:lnTo>
                  <a:lnTo>
                    <a:pt x="68" y="457"/>
                  </a:lnTo>
                  <a:lnTo>
                    <a:pt x="68" y="456"/>
                  </a:lnTo>
                  <a:lnTo>
                    <a:pt x="67" y="456"/>
                  </a:lnTo>
                  <a:lnTo>
                    <a:pt x="66" y="456"/>
                  </a:lnTo>
                  <a:lnTo>
                    <a:pt x="66" y="455"/>
                  </a:lnTo>
                  <a:lnTo>
                    <a:pt x="65" y="455"/>
                  </a:lnTo>
                  <a:lnTo>
                    <a:pt x="65" y="454"/>
                  </a:lnTo>
                  <a:lnTo>
                    <a:pt x="64" y="453"/>
                  </a:lnTo>
                  <a:lnTo>
                    <a:pt x="64" y="452"/>
                  </a:lnTo>
                  <a:lnTo>
                    <a:pt x="63" y="452"/>
                  </a:lnTo>
                  <a:lnTo>
                    <a:pt x="62" y="452"/>
                  </a:lnTo>
                  <a:lnTo>
                    <a:pt x="62" y="453"/>
                  </a:lnTo>
                  <a:lnTo>
                    <a:pt x="62" y="452"/>
                  </a:lnTo>
                  <a:lnTo>
                    <a:pt x="62" y="451"/>
                  </a:lnTo>
                  <a:lnTo>
                    <a:pt x="62" y="450"/>
                  </a:lnTo>
                  <a:lnTo>
                    <a:pt x="63" y="449"/>
                  </a:lnTo>
                  <a:lnTo>
                    <a:pt x="63" y="448"/>
                  </a:lnTo>
                  <a:lnTo>
                    <a:pt x="62" y="448"/>
                  </a:lnTo>
                  <a:lnTo>
                    <a:pt x="61" y="448"/>
                  </a:lnTo>
                  <a:lnTo>
                    <a:pt x="61" y="447"/>
                  </a:lnTo>
                  <a:lnTo>
                    <a:pt x="61" y="446"/>
                  </a:lnTo>
                  <a:lnTo>
                    <a:pt x="61" y="445"/>
                  </a:lnTo>
                  <a:lnTo>
                    <a:pt x="60" y="445"/>
                  </a:lnTo>
                  <a:lnTo>
                    <a:pt x="60" y="444"/>
                  </a:lnTo>
                  <a:lnTo>
                    <a:pt x="61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60" y="444"/>
                  </a:lnTo>
                  <a:lnTo>
                    <a:pt x="59" y="444"/>
                  </a:lnTo>
                  <a:lnTo>
                    <a:pt x="59" y="443"/>
                  </a:lnTo>
                  <a:lnTo>
                    <a:pt x="59" y="442"/>
                  </a:lnTo>
                  <a:lnTo>
                    <a:pt x="59" y="441"/>
                  </a:lnTo>
                  <a:lnTo>
                    <a:pt x="58" y="440"/>
                  </a:lnTo>
                  <a:lnTo>
                    <a:pt x="57" y="439"/>
                  </a:lnTo>
                  <a:lnTo>
                    <a:pt x="57" y="438"/>
                  </a:lnTo>
                  <a:lnTo>
                    <a:pt x="57" y="437"/>
                  </a:lnTo>
                  <a:lnTo>
                    <a:pt x="57" y="436"/>
                  </a:lnTo>
                  <a:lnTo>
                    <a:pt x="58" y="436"/>
                  </a:lnTo>
                  <a:lnTo>
                    <a:pt x="57" y="435"/>
                  </a:lnTo>
                  <a:lnTo>
                    <a:pt x="56" y="435"/>
                  </a:lnTo>
                  <a:lnTo>
                    <a:pt x="56" y="434"/>
                  </a:lnTo>
                  <a:lnTo>
                    <a:pt x="55" y="434"/>
                  </a:lnTo>
                  <a:lnTo>
                    <a:pt x="54" y="434"/>
                  </a:lnTo>
                  <a:lnTo>
                    <a:pt x="53" y="433"/>
                  </a:lnTo>
                  <a:lnTo>
                    <a:pt x="54" y="432"/>
                  </a:lnTo>
                  <a:lnTo>
                    <a:pt x="53" y="432"/>
                  </a:lnTo>
                  <a:lnTo>
                    <a:pt x="53" y="431"/>
                  </a:lnTo>
                  <a:lnTo>
                    <a:pt x="52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1" y="428"/>
                  </a:lnTo>
                  <a:lnTo>
                    <a:pt x="51" y="427"/>
                  </a:lnTo>
                  <a:lnTo>
                    <a:pt x="51" y="426"/>
                  </a:lnTo>
                  <a:lnTo>
                    <a:pt x="50" y="426"/>
                  </a:lnTo>
                  <a:lnTo>
                    <a:pt x="50" y="425"/>
                  </a:lnTo>
                  <a:lnTo>
                    <a:pt x="49" y="425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3"/>
                  </a:lnTo>
                  <a:lnTo>
                    <a:pt x="47" y="422"/>
                  </a:lnTo>
                  <a:lnTo>
                    <a:pt x="46" y="422"/>
                  </a:lnTo>
                  <a:lnTo>
                    <a:pt x="46" y="421"/>
                  </a:lnTo>
                  <a:lnTo>
                    <a:pt x="47" y="420"/>
                  </a:lnTo>
                  <a:lnTo>
                    <a:pt x="47" y="419"/>
                  </a:lnTo>
                  <a:lnTo>
                    <a:pt x="47" y="418"/>
                  </a:lnTo>
                  <a:lnTo>
                    <a:pt x="46" y="418"/>
                  </a:lnTo>
                  <a:lnTo>
                    <a:pt x="46" y="417"/>
                  </a:lnTo>
                  <a:lnTo>
                    <a:pt x="45" y="417"/>
                  </a:lnTo>
                  <a:lnTo>
                    <a:pt x="45" y="418"/>
                  </a:lnTo>
                  <a:lnTo>
                    <a:pt x="44" y="418"/>
                  </a:lnTo>
                  <a:lnTo>
                    <a:pt x="43" y="418"/>
                  </a:lnTo>
                  <a:lnTo>
                    <a:pt x="42" y="418"/>
                  </a:lnTo>
                  <a:lnTo>
                    <a:pt x="41" y="418"/>
                  </a:lnTo>
                  <a:lnTo>
                    <a:pt x="41" y="417"/>
                  </a:lnTo>
                  <a:lnTo>
                    <a:pt x="40" y="417"/>
                  </a:lnTo>
                  <a:lnTo>
                    <a:pt x="39" y="417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6" y="417"/>
                  </a:lnTo>
                  <a:lnTo>
                    <a:pt x="36" y="418"/>
                  </a:lnTo>
                  <a:lnTo>
                    <a:pt x="35" y="418"/>
                  </a:lnTo>
                  <a:lnTo>
                    <a:pt x="35" y="417"/>
                  </a:lnTo>
                  <a:lnTo>
                    <a:pt x="35" y="416"/>
                  </a:lnTo>
                  <a:lnTo>
                    <a:pt x="34" y="416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31" y="416"/>
                  </a:lnTo>
                  <a:lnTo>
                    <a:pt x="30" y="416"/>
                  </a:lnTo>
                  <a:lnTo>
                    <a:pt x="29" y="416"/>
                  </a:lnTo>
                  <a:lnTo>
                    <a:pt x="29" y="415"/>
                  </a:lnTo>
                  <a:lnTo>
                    <a:pt x="29" y="414"/>
                  </a:lnTo>
                  <a:lnTo>
                    <a:pt x="28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3"/>
                  </a:lnTo>
                  <a:lnTo>
                    <a:pt x="24" y="413"/>
                  </a:lnTo>
                  <a:lnTo>
                    <a:pt x="23" y="413"/>
                  </a:lnTo>
                  <a:lnTo>
                    <a:pt x="22" y="413"/>
                  </a:lnTo>
                  <a:lnTo>
                    <a:pt x="21" y="413"/>
                  </a:lnTo>
                  <a:lnTo>
                    <a:pt x="20" y="413"/>
                  </a:lnTo>
                  <a:lnTo>
                    <a:pt x="19" y="413"/>
                  </a:lnTo>
                  <a:lnTo>
                    <a:pt x="19" y="414"/>
                  </a:lnTo>
                  <a:lnTo>
                    <a:pt x="18" y="414"/>
                  </a:lnTo>
                  <a:lnTo>
                    <a:pt x="18" y="413"/>
                  </a:lnTo>
                  <a:lnTo>
                    <a:pt x="17" y="412"/>
                  </a:lnTo>
                  <a:lnTo>
                    <a:pt x="17" y="411"/>
                  </a:lnTo>
                  <a:lnTo>
                    <a:pt x="16" y="411"/>
                  </a:lnTo>
                  <a:lnTo>
                    <a:pt x="15" y="411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11"/>
                  </a:lnTo>
                  <a:lnTo>
                    <a:pt x="12" y="412"/>
                  </a:lnTo>
                  <a:lnTo>
                    <a:pt x="12" y="413"/>
                  </a:lnTo>
                  <a:lnTo>
                    <a:pt x="12" y="414"/>
                  </a:lnTo>
                  <a:lnTo>
                    <a:pt x="11" y="414"/>
                  </a:lnTo>
                  <a:lnTo>
                    <a:pt x="11" y="413"/>
                  </a:lnTo>
                  <a:lnTo>
                    <a:pt x="10" y="413"/>
                  </a:lnTo>
                  <a:lnTo>
                    <a:pt x="9" y="413"/>
                  </a:lnTo>
                  <a:lnTo>
                    <a:pt x="9" y="412"/>
                  </a:lnTo>
                  <a:lnTo>
                    <a:pt x="8" y="412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8" y="411"/>
                  </a:lnTo>
                  <a:lnTo>
                    <a:pt x="9" y="411"/>
                  </a:lnTo>
                  <a:lnTo>
                    <a:pt x="10" y="411"/>
                  </a:lnTo>
                  <a:lnTo>
                    <a:pt x="10" y="410"/>
                  </a:lnTo>
                  <a:lnTo>
                    <a:pt x="10" y="409"/>
                  </a:lnTo>
                  <a:lnTo>
                    <a:pt x="9" y="408"/>
                  </a:lnTo>
                  <a:lnTo>
                    <a:pt x="8" y="407"/>
                  </a:lnTo>
                  <a:lnTo>
                    <a:pt x="8" y="406"/>
                  </a:lnTo>
                  <a:lnTo>
                    <a:pt x="8" y="405"/>
                  </a:lnTo>
                  <a:lnTo>
                    <a:pt x="7" y="405"/>
                  </a:lnTo>
                  <a:lnTo>
                    <a:pt x="6" y="404"/>
                  </a:lnTo>
                  <a:lnTo>
                    <a:pt x="6" y="405"/>
                  </a:lnTo>
                  <a:lnTo>
                    <a:pt x="5" y="405"/>
                  </a:lnTo>
                  <a:lnTo>
                    <a:pt x="5" y="404"/>
                  </a:lnTo>
                  <a:lnTo>
                    <a:pt x="4" y="404"/>
                  </a:lnTo>
                  <a:lnTo>
                    <a:pt x="5" y="402"/>
                  </a:lnTo>
                  <a:lnTo>
                    <a:pt x="5" y="401"/>
                  </a:lnTo>
                  <a:lnTo>
                    <a:pt x="5" y="400"/>
                  </a:lnTo>
                  <a:lnTo>
                    <a:pt x="5" y="399"/>
                  </a:lnTo>
                  <a:lnTo>
                    <a:pt x="4" y="399"/>
                  </a:lnTo>
                  <a:lnTo>
                    <a:pt x="3" y="400"/>
                  </a:lnTo>
                  <a:lnTo>
                    <a:pt x="3" y="401"/>
                  </a:lnTo>
                  <a:lnTo>
                    <a:pt x="2" y="401"/>
                  </a:lnTo>
                  <a:lnTo>
                    <a:pt x="1" y="401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2" y="404"/>
                  </a:lnTo>
                  <a:lnTo>
                    <a:pt x="1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1" y="401"/>
                  </a:lnTo>
                  <a:lnTo>
                    <a:pt x="0" y="400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2" y="398"/>
                  </a:lnTo>
                  <a:lnTo>
                    <a:pt x="3" y="397"/>
                  </a:lnTo>
                  <a:lnTo>
                    <a:pt x="4" y="397"/>
                  </a:lnTo>
                  <a:lnTo>
                    <a:pt x="4" y="396"/>
                  </a:lnTo>
                  <a:lnTo>
                    <a:pt x="5" y="395"/>
                  </a:lnTo>
                  <a:lnTo>
                    <a:pt x="6" y="394"/>
                  </a:lnTo>
                  <a:lnTo>
                    <a:pt x="6" y="393"/>
                  </a:lnTo>
                  <a:lnTo>
                    <a:pt x="7" y="393"/>
                  </a:lnTo>
                  <a:lnTo>
                    <a:pt x="7" y="392"/>
                  </a:lnTo>
                  <a:lnTo>
                    <a:pt x="8" y="392"/>
                  </a:lnTo>
                  <a:lnTo>
                    <a:pt x="8" y="391"/>
                  </a:lnTo>
                  <a:lnTo>
                    <a:pt x="9" y="391"/>
                  </a:lnTo>
                  <a:lnTo>
                    <a:pt x="9" y="390"/>
                  </a:lnTo>
                  <a:lnTo>
                    <a:pt x="10" y="389"/>
                  </a:lnTo>
                  <a:lnTo>
                    <a:pt x="11" y="388"/>
                  </a:lnTo>
                  <a:lnTo>
                    <a:pt x="12" y="387"/>
                  </a:lnTo>
                  <a:lnTo>
                    <a:pt x="13" y="386"/>
                  </a:lnTo>
                  <a:lnTo>
                    <a:pt x="16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9" y="378"/>
                  </a:lnTo>
                  <a:lnTo>
                    <a:pt x="19" y="379"/>
                  </a:lnTo>
                  <a:lnTo>
                    <a:pt x="19" y="380"/>
                  </a:lnTo>
                  <a:lnTo>
                    <a:pt x="19" y="382"/>
                  </a:lnTo>
                  <a:lnTo>
                    <a:pt x="20" y="382"/>
                  </a:lnTo>
                  <a:lnTo>
                    <a:pt x="21" y="382"/>
                  </a:lnTo>
                  <a:lnTo>
                    <a:pt x="22" y="382"/>
                  </a:lnTo>
                  <a:lnTo>
                    <a:pt x="22" y="381"/>
                  </a:lnTo>
                  <a:lnTo>
                    <a:pt x="22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0" y="377"/>
                  </a:lnTo>
                  <a:lnTo>
                    <a:pt x="19" y="377"/>
                  </a:lnTo>
                  <a:lnTo>
                    <a:pt x="20" y="376"/>
                  </a:lnTo>
                  <a:lnTo>
                    <a:pt x="21" y="375"/>
                  </a:lnTo>
                  <a:lnTo>
                    <a:pt x="22" y="373"/>
                  </a:lnTo>
                  <a:lnTo>
                    <a:pt x="24" y="371"/>
                  </a:lnTo>
                  <a:lnTo>
                    <a:pt x="24" y="370"/>
                  </a:lnTo>
                  <a:lnTo>
                    <a:pt x="25" y="369"/>
                  </a:lnTo>
                  <a:lnTo>
                    <a:pt x="26" y="368"/>
                  </a:lnTo>
                  <a:lnTo>
                    <a:pt x="29" y="365"/>
                  </a:lnTo>
                  <a:lnTo>
                    <a:pt x="29" y="364"/>
                  </a:lnTo>
                  <a:lnTo>
                    <a:pt x="32" y="360"/>
                  </a:lnTo>
                  <a:lnTo>
                    <a:pt x="33" y="359"/>
                  </a:lnTo>
                  <a:lnTo>
                    <a:pt x="34" y="358"/>
                  </a:lnTo>
                  <a:lnTo>
                    <a:pt x="34" y="357"/>
                  </a:lnTo>
                  <a:lnTo>
                    <a:pt x="35" y="356"/>
                  </a:lnTo>
                  <a:lnTo>
                    <a:pt x="38" y="352"/>
                  </a:lnTo>
                  <a:lnTo>
                    <a:pt x="39" y="351"/>
                  </a:lnTo>
                  <a:lnTo>
                    <a:pt x="40" y="350"/>
                  </a:lnTo>
                  <a:lnTo>
                    <a:pt x="41" y="349"/>
                  </a:lnTo>
                  <a:lnTo>
                    <a:pt x="41" y="348"/>
                  </a:lnTo>
                  <a:lnTo>
                    <a:pt x="42" y="347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5" y="344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48" y="339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1" y="336"/>
                  </a:lnTo>
                  <a:lnTo>
                    <a:pt x="54" y="332"/>
                  </a:lnTo>
                  <a:lnTo>
                    <a:pt x="54" y="328"/>
                  </a:lnTo>
                  <a:lnTo>
                    <a:pt x="55" y="326"/>
                  </a:lnTo>
                  <a:lnTo>
                    <a:pt x="57" y="320"/>
                  </a:lnTo>
                  <a:lnTo>
                    <a:pt x="57" y="320"/>
                  </a:lnTo>
                  <a:lnTo>
                    <a:pt x="57" y="318"/>
                  </a:lnTo>
                  <a:lnTo>
                    <a:pt x="57" y="317"/>
                  </a:lnTo>
                  <a:lnTo>
                    <a:pt x="58" y="317"/>
                  </a:lnTo>
                  <a:lnTo>
                    <a:pt x="57" y="316"/>
                  </a:lnTo>
                  <a:lnTo>
                    <a:pt x="58" y="315"/>
                  </a:lnTo>
                  <a:lnTo>
                    <a:pt x="59" y="315"/>
                  </a:lnTo>
                  <a:lnTo>
                    <a:pt x="59" y="314"/>
                  </a:lnTo>
                  <a:lnTo>
                    <a:pt x="60" y="313"/>
                  </a:lnTo>
                  <a:lnTo>
                    <a:pt x="58" y="311"/>
                  </a:lnTo>
                  <a:lnTo>
                    <a:pt x="58" y="309"/>
                  </a:lnTo>
                  <a:lnTo>
                    <a:pt x="57" y="306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1"/>
                  </a:lnTo>
                  <a:lnTo>
                    <a:pt x="59" y="302"/>
                  </a:lnTo>
                  <a:lnTo>
                    <a:pt x="59" y="303"/>
                  </a:lnTo>
                  <a:lnTo>
                    <a:pt x="60" y="303"/>
                  </a:lnTo>
                  <a:lnTo>
                    <a:pt x="60" y="302"/>
                  </a:lnTo>
                  <a:lnTo>
                    <a:pt x="61" y="301"/>
                  </a:lnTo>
                  <a:lnTo>
                    <a:pt x="62" y="301"/>
                  </a:lnTo>
                  <a:lnTo>
                    <a:pt x="61" y="299"/>
                  </a:lnTo>
                  <a:lnTo>
                    <a:pt x="60" y="299"/>
                  </a:lnTo>
                  <a:lnTo>
                    <a:pt x="61" y="297"/>
                  </a:lnTo>
                  <a:lnTo>
                    <a:pt x="59" y="296"/>
                  </a:lnTo>
                  <a:lnTo>
                    <a:pt x="59" y="294"/>
                  </a:lnTo>
                  <a:lnTo>
                    <a:pt x="60" y="291"/>
                  </a:lnTo>
                  <a:lnTo>
                    <a:pt x="60" y="289"/>
                  </a:lnTo>
                  <a:lnTo>
                    <a:pt x="60" y="288"/>
                  </a:lnTo>
                  <a:lnTo>
                    <a:pt x="61" y="287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59" y="283"/>
                  </a:lnTo>
                  <a:lnTo>
                    <a:pt x="57" y="281"/>
                  </a:lnTo>
                  <a:lnTo>
                    <a:pt x="55" y="280"/>
                  </a:lnTo>
                  <a:lnTo>
                    <a:pt x="53" y="278"/>
                  </a:lnTo>
                  <a:lnTo>
                    <a:pt x="50" y="276"/>
                  </a:lnTo>
                  <a:lnTo>
                    <a:pt x="48" y="275"/>
                  </a:lnTo>
                  <a:lnTo>
                    <a:pt x="45" y="272"/>
                  </a:lnTo>
                  <a:lnTo>
                    <a:pt x="44" y="272"/>
                  </a:lnTo>
                  <a:lnTo>
                    <a:pt x="44" y="271"/>
                  </a:lnTo>
                  <a:lnTo>
                    <a:pt x="35" y="265"/>
                  </a:lnTo>
                  <a:lnTo>
                    <a:pt x="33" y="263"/>
                  </a:lnTo>
                  <a:lnTo>
                    <a:pt x="32" y="263"/>
                  </a:lnTo>
                  <a:lnTo>
                    <a:pt x="31" y="262"/>
                  </a:lnTo>
                  <a:lnTo>
                    <a:pt x="32" y="262"/>
                  </a:lnTo>
                  <a:lnTo>
                    <a:pt x="34" y="259"/>
                  </a:lnTo>
                  <a:lnTo>
                    <a:pt x="38" y="256"/>
                  </a:lnTo>
                  <a:lnTo>
                    <a:pt x="40" y="254"/>
                  </a:lnTo>
                  <a:lnTo>
                    <a:pt x="44" y="251"/>
                  </a:lnTo>
                  <a:lnTo>
                    <a:pt x="45" y="250"/>
                  </a:lnTo>
                  <a:lnTo>
                    <a:pt x="46" y="248"/>
                  </a:lnTo>
                  <a:lnTo>
                    <a:pt x="47" y="248"/>
                  </a:lnTo>
                  <a:lnTo>
                    <a:pt x="51" y="245"/>
                  </a:lnTo>
                  <a:lnTo>
                    <a:pt x="52" y="244"/>
                  </a:lnTo>
                  <a:lnTo>
                    <a:pt x="55" y="242"/>
                  </a:lnTo>
                  <a:lnTo>
                    <a:pt x="55" y="241"/>
                  </a:lnTo>
                  <a:lnTo>
                    <a:pt x="58" y="239"/>
                  </a:lnTo>
                  <a:lnTo>
                    <a:pt x="60" y="237"/>
                  </a:lnTo>
                  <a:lnTo>
                    <a:pt x="64" y="233"/>
                  </a:lnTo>
                  <a:lnTo>
                    <a:pt x="65" y="232"/>
                  </a:lnTo>
                  <a:lnTo>
                    <a:pt x="67" y="231"/>
                  </a:lnTo>
                  <a:lnTo>
                    <a:pt x="68" y="230"/>
                  </a:lnTo>
                  <a:lnTo>
                    <a:pt x="70" y="228"/>
                  </a:lnTo>
                  <a:lnTo>
                    <a:pt x="71" y="227"/>
                  </a:lnTo>
                  <a:lnTo>
                    <a:pt x="73" y="225"/>
                  </a:lnTo>
                  <a:lnTo>
                    <a:pt x="75" y="222"/>
                  </a:lnTo>
                  <a:lnTo>
                    <a:pt x="76" y="222"/>
                  </a:lnTo>
                  <a:lnTo>
                    <a:pt x="76" y="221"/>
                  </a:lnTo>
                  <a:lnTo>
                    <a:pt x="77" y="220"/>
                  </a:lnTo>
                  <a:lnTo>
                    <a:pt x="79" y="218"/>
                  </a:lnTo>
                  <a:lnTo>
                    <a:pt x="80" y="217"/>
                  </a:lnTo>
                  <a:lnTo>
                    <a:pt x="84" y="213"/>
                  </a:lnTo>
                  <a:lnTo>
                    <a:pt x="86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9" y="208"/>
                  </a:lnTo>
                  <a:lnTo>
                    <a:pt x="91" y="206"/>
                  </a:lnTo>
                  <a:lnTo>
                    <a:pt x="92" y="206"/>
                  </a:lnTo>
                  <a:lnTo>
                    <a:pt x="94" y="204"/>
                  </a:lnTo>
                  <a:lnTo>
                    <a:pt x="95" y="203"/>
                  </a:lnTo>
                  <a:lnTo>
                    <a:pt x="96" y="202"/>
                  </a:lnTo>
                  <a:lnTo>
                    <a:pt x="98" y="200"/>
                  </a:lnTo>
                  <a:lnTo>
                    <a:pt x="99" y="199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6"/>
                  </a:lnTo>
                  <a:lnTo>
                    <a:pt x="107" y="192"/>
                  </a:lnTo>
                  <a:lnTo>
                    <a:pt x="109" y="189"/>
                  </a:lnTo>
                  <a:lnTo>
                    <a:pt x="111" y="188"/>
                  </a:lnTo>
                  <a:lnTo>
                    <a:pt x="110" y="188"/>
                  </a:lnTo>
                  <a:lnTo>
                    <a:pt x="110" y="187"/>
                  </a:lnTo>
                  <a:lnTo>
                    <a:pt x="109" y="187"/>
                  </a:lnTo>
                  <a:lnTo>
                    <a:pt x="109" y="186"/>
                  </a:lnTo>
                  <a:lnTo>
                    <a:pt x="109" y="185"/>
                  </a:lnTo>
                  <a:lnTo>
                    <a:pt x="108" y="185"/>
                  </a:lnTo>
                  <a:lnTo>
                    <a:pt x="108" y="184"/>
                  </a:lnTo>
                  <a:lnTo>
                    <a:pt x="108" y="183"/>
                  </a:lnTo>
                  <a:lnTo>
                    <a:pt x="108" y="182"/>
                  </a:lnTo>
                  <a:lnTo>
                    <a:pt x="108" y="181"/>
                  </a:lnTo>
                  <a:lnTo>
                    <a:pt x="107" y="181"/>
                  </a:lnTo>
                  <a:lnTo>
                    <a:pt x="107" y="180"/>
                  </a:lnTo>
                  <a:lnTo>
                    <a:pt x="106" y="179"/>
                  </a:lnTo>
                  <a:lnTo>
                    <a:pt x="105" y="179"/>
                  </a:lnTo>
                  <a:lnTo>
                    <a:pt x="105" y="178"/>
                  </a:lnTo>
                  <a:lnTo>
                    <a:pt x="104" y="178"/>
                  </a:lnTo>
                  <a:lnTo>
                    <a:pt x="105" y="178"/>
                  </a:lnTo>
                  <a:lnTo>
                    <a:pt x="105" y="177"/>
                  </a:lnTo>
                  <a:lnTo>
                    <a:pt x="105" y="176"/>
                  </a:lnTo>
                  <a:lnTo>
                    <a:pt x="104" y="176"/>
                  </a:lnTo>
                  <a:lnTo>
                    <a:pt x="103" y="176"/>
                  </a:lnTo>
                  <a:lnTo>
                    <a:pt x="103" y="175"/>
                  </a:lnTo>
                  <a:lnTo>
                    <a:pt x="102" y="175"/>
                  </a:lnTo>
                  <a:lnTo>
                    <a:pt x="102" y="174"/>
                  </a:lnTo>
                  <a:lnTo>
                    <a:pt x="102" y="173"/>
                  </a:lnTo>
                  <a:lnTo>
                    <a:pt x="101" y="173"/>
                  </a:lnTo>
                  <a:lnTo>
                    <a:pt x="101" y="172"/>
                  </a:lnTo>
                  <a:lnTo>
                    <a:pt x="100" y="172"/>
                  </a:lnTo>
                  <a:lnTo>
                    <a:pt x="100" y="171"/>
                  </a:lnTo>
                  <a:lnTo>
                    <a:pt x="99" y="171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97" y="170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8"/>
                  </a:lnTo>
                  <a:lnTo>
                    <a:pt x="95" y="168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5"/>
                  </a:lnTo>
                  <a:lnTo>
                    <a:pt x="95" y="164"/>
                  </a:lnTo>
                  <a:lnTo>
                    <a:pt x="94" y="164"/>
                  </a:lnTo>
                  <a:lnTo>
                    <a:pt x="94" y="163"/>
                  </a:lnTo>
                  <a:lnTo>
                    <a:pt x="94" y="162"/>
                  </a:lnTo>
                  <a:lnTo>
                    <a:pt x="94" y="161"/>
                  </a:lnTo>
                  <a:lnTo>
                    <a:pt x="93" y="161"/>
                  </a:lnTo>
                  <a:lnTo>
                    <a:pt x="93" y="160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91" y="159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89" y="158"/>
                  </a:lnTo>
                  <a:lnTo>
                    <a:pt x="89" y="157"/>
                  </a:lnTo>
                  <a:lnTo>
                    <a:pt x="88" y="157"/>
                  </a:lnTo>
                  <a:lnTo>
                    <a:pt x="87" y="157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4" y="155"/>
                  </a:lnTo>
                  <a:lnTo>
                    <a:pt x="84" y="154"/>
                  </a:lnTo>
                  <a:lnTo>
                    <a:pt x="83" y="153"/>
                  </a:lnTo>
                  <a:lnTo>
                    <a:pt x="83" y="152"/>
                  </a:lnTo>
                  <a:lnTo>
                    <a:pt x="82" y="151"/>
                  </a:lnTo>
                  <a:lnTo>
                    <a:pt x="81" y="151"/>
                  </a:lnTo>
                  <a:lnTo>
                    <a:pt x="81" y="150"/>
                  </a:lnTo>
                  <a:lnTo>
                    <a:pt x="80" y="150"/>
                  </a:lnTo>
                  <a:lnTo>
                    <a:pt x="81" y="148"/>
                  </a:lnTo>
                  <a:lnTo>
                    <a:pt x="82" y="146"/>
                  </a:lnTo>
                  <a:lnTo>
                    <a:pt x="82" y="144"/>
                  </a:lnTo>
                  <a:lnTo>
                    <a:pt x="83" y="143"/>
                  </a:lnTo>
                  <a:lnTo>
                    <a:pt x="83" y="142"/>
                  </a:lnTo>
                  <a:lnTo>
                    <a:pt x="83" y="141"/>
                  </a:lnTo>
                  <a:lnTo>
                    <a:pt x="83" y="140"/>
                  </a:lnTo>
                  <a:lnTo>
                    <a:pt x="84" y="140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4" y="137"/>
                  </a:lnTo>
                  <a:lnTo>
                    <a:pt x="85" y="137"/>
                  </a:lnTo>
                  <a:lnTo>
                    <a:pt x="85" y="136"/>
                  </a:lnTo>
                  <a:lnTo>
                    <a:pt x="85" y="135"/>
                  </a:lnTo>
                  <a:lnTo>
                    <a:pt x="86" y="135"/>
                  </a:lnTo>
                  <a:lnTo>
                    <a:pt x="86" y="134"/>
                  </a:lnTo>
                  <a:lnTo>
                    <a:pt x="86" y="133"/>
                  </a:lnTo>
                  <a:lnTo>
                    <a:pt x="86" y="132"/>
                  </a:lnTo>
                  <a:lnTo>
                    <a:pt x="87" y="130"/>
                  </a:lnTo>
                  <a:lnTo>
                    <a:pt x="87" y="129"/>
                  </a:lnTo>
                  <a:lnTo>
                    <a:pt x="88" y="128"/>
                  </a:lnTo>
                  <a:lnTo>
                    <a:pt x="89" y="126"/>
                  </a:lnTo>
                  <a:lnTo>
                    <a:pt x="90" y="122"/>
                  </a:lnTo>
                  <a:lnTo>
                    <a:pt x="91" y="118"/>
                  </a:lnTo>
                  <a:lnTo>
                    <a:pt x="92" y="117"/>
                  </a:lnTo>
                  <a:lnTo>
                    <a:pt x="92" y="116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3" y="112"/>
                  </a:lnTo>
                  <a:lnTo>
                    <a:pt x="95" y="106"/>
                  </a:lnTo>
                  <a:lnTo>
                    <a:pt x="96" y="105"/>
                  </a:lnTo>
                  <a:lnTo>
                    <a:pt x="96" y="105"/>
                  </a:lnTo>
                  <a:lnTo>
                    <a:pt x="96" y="104"/>
                  </a:lnTo>
                  <a:lnTo>
                    <a:pt x="97" y="103"/>
                  </a:lnTo>
                  <a:lnTo>
                    <a:pt x="97" y="102"/>
                  </a:lnTo>
                  <a:lnTo>
                    <a:pt x="97" y="101"/>
                  </a:lnTo>
                  <a:lnTo>
                    <a:pt x="99" y="97"/>
                  </a:lnTo>
                  <a:lnTo>
                    <a:pt x="100" y="94"/>
                  </a:lnTo>
                  <a:lnTo>
                    <a:pt x="100" y="93"/>
                  </a:lnTo>
                  <a:lnTo>
                    <a:pt x="101" y="91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3" y="86"/>
                  </a:lnTo>
                  <a:lnTo>
                    <a:pt x="108" y="81"/>
                  </a:lnTo>
                  <a:lnTo>
                    <a:pt x="110" y="80"/>
                  </a:lnTo>
                  <a:lnTo>
                    <a:pt x="111" y="78"/>
                  </a:lnTo>
                  <a:lnTo>
                    <a:pt x="115" y="75"/>
                  </a:lnTo>
                  <a:lnTo>
                    <a:pt x="116" y="73"/>
                  </a:lnTo>
                  <a:lnTo>
                    <a:pt x="120" y="69"/>
                  </a:lnTo>
                  <a:lnTo>
                    <a:pt x="121" y="68"/>
                  </a:lnTo>
                  <a:lnTo>
                    <a:pt x="122" y="67"/>
                  </a:lnTo>
                  <a:lnTo>
                    <a:pt x="124" y="65"/>
                  </a:lnTo>
                  <a:lnTo>
                    <a:pt x="127" y="62"/>
                  </a:lnTo>
                  <a:lnTo>
                    <a:pt x="129" y="60"/>
                  </a:lnTo>
                  <a:lnTo>
                    <a:pt x="131" y="58"/>
                  </a:lnTo>
                  <a:lnTo>
                    <a:pt x="132" y="57"/>
                  </a:lnTo>
                  <a:lnTo>
                    <a:pt x="133" y="56"/>
                  </a:lnTo>
                  <a:lnTo>
                    <a:pt x="134" y="55"/>
                  </a:lnTo>
                  <a:lnTo>
                    <a:pt x="137" y="52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1" y="48"/>
                  </a:lnTo>
                  <a:lnTo>
                    <a:pt x="145" y="44"/>
                  </a:lnTo>
                  <a:lnTo>
                    <a:pt x="146" y="42"/>
                  </a:lnTo>
                  <a:lnTo>
                    <a:pt x="148" y="41"/>
                  </a:lnTo>
                  <a:lnTo>
                    <a:pt x="149" y="39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60" y="28"/>
                  </a:lnTo>
                  <a:lnTo>
                    <a:pt x="163" y="25"/>
                  </a:lnTo>
                  <a:lnTo>
                    <a:pt x="164" y="24"/>
                  </a:lnTo>
                  <a:lnTo>
                    <a:pt x="165" y="23"/>
                  </a:lnTo>
                  <a:lnTo>
                    <a:pt x="166" y="22"/>
                  </a:lnTo>
                  <a:lnTo>
                    <a:pt x="170" y="18"/>
                  </a:lnTo>
                  <a:lnTo>
                    <a:pt x="173" y="15"/>
                  </a:lnTo>
                  <a:lnTo>
                    <a:pt x="178" y="10"/>
                  </a:lnTo>
                  <a:lnTo>
                    <a:pt x="182" y="6"/>
                  </a:lnTo>
                  <a:lnTo>
                    <a:pt x="183" y="5"/>
                  </a:lnTo>
                  <a:lnTo>
                    <a:pt x="185" y="2"/>
                  </a:lnTo>
                  <a:lnTo>
                    <a:pt x="186" y="2"/>
                  </a:lnTo>
                  <a:lnTo>
                    <a:pt x="188" y="0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0" y="3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3" y="4"/>
                  </a:lnTo>
                  <a:lnTo>
                    <a:pt x="194" y="5"/>
                  </a:lnTo>
                  <a:lnTo>
                    <a:pt x="195" y="6"/>
                  </a:lnTo>
                  <a:lnTo>
                    <a:pt x="196" y="7"/>
                  </a:lnTo>
                  <a:lnTo>
                    <a:pt x="197" y="7"/>
                  </a:lnTo>
                  <a:lnTo>
                    <a:pt x="198" y="8"/>
                  </a:lnTo>
                  <a:lnTo>
                    <a:pt x="198" y="10"/>
                  </a:lnTo>
                  <a:lnTo>
                    <a:pt x="199" y="11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4"/>
                  </a:lnTo>
                  <a:lnTo>
                    <a:pt x="203" y="14"/>
                  </a:lnTo>
                  <a:lnTo>
                    <a:pt x="203" y="15"/>
                  </a:lnTo>
                  <a:lnTo>
                    <a:pt x="204" y="16"/>
                  </a:lnTo>
                  <a:lnTo>
                    <a:pt x="205" y="17"/>
                  </a:lnTo>
                  <a:lnTo>
                    <a:pt x="207" y="19"/>
                  </a:lnTo>
                  <a:lnTo>
                    <a:pt x="208" y="19"/>
                  </a:lnTo>
                  <a:lnTo>
                    <a:pt x="208" y="20"/>
                  </a:lnTo>
                  <a:lnTo>
                    <a:pt x="209" y="20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2" y="21"/>
                  </a:lnTo>
                  <a:lnTo>
                    <a:pt x="213" y="22"/>
                  </a:lnTo>
                  <a:lnTo>
                    <a:pt x="214" y="22"/>
                  </a:lnTo>
                  <a:lnTo>
                    <a:pt x="215" y="22"/>
                  </a:lnTo>
                  <a:lnTo>
                    <a:pt x="216" y="22"/>
                  </a:lnTo>
                  <a:lnTo>
                    <a:pt x="219" y="21"/>
                  </a:lnTo>
                  <a:lnTo>
                    <a:pt x="220" y="21"/>
                  </a:lnTo>
                  <a:lnTo>
                    <a:pt x="221" y="21"/>
                  </a:lnTo>
                  <a:lnTo>
                    <a:pt x="222" y="21"/>
                  </a:lnTo>
                  <a:lnTo>
                    <a:pt x="223" y="21"/>
                  </a:lnTo>
                  <a:lnTo>
                    <a:pt x="224" y="21"/>
                  </a:lnTo>
                  <a:lnTo>
                    <a:pt x="225" y="20"/>
                  </a:lnTo>
                  <a:lnTo>
                    <a:pt x="226" y="20"/>
                  </a:lnTo>
                  <a:lnTo>
                    <a:pt x="229" y="20"/>
                  </a:lnTo>
                  <a:lnTo>
                    <a:pt x="231" y="20"/>
                  </a:lnTo>
                  <a:lnTo>
                    <a:pt x="232" y="20"/>
                  </a:lnTo>
                  <a:lnTo>
                    <a:pt x="235" y="20"/>
                  </a:lnTo>
                  <a:lnTo>
                    <a:pt x="238" y="20"/>
                  </a:lnTo>
                  <a:lnTo>
                    <a:pt x="239" y="20"/>
                  </a:lnTo>
                  <a:lnTo>
                    <a:pt x="239" y="19"/>
                  </a:lnTo>
                  <a:lnTo>
                    <a:pt x="240" y="18"/>
                  </a:lnTo>
                  <a:lnTo>
                    <a:pt x="241" y="18"/>
                  </a:lnTo>
                  <a:lnTo>
                    <a:pt x="243" y="20"/>
                  </a:lnTo>
                  <a:lnTo>
                    <a:pt x="244" y="20"/>
                  </a:lnTo>
                  <a:lnTo>
                    <a:pt x="245" y="19"/>
                  </a:lnTo>
                  <a:lnTo>
                    <a:pt x="246" y="19"/>
                  </a:lnTo>
                  <a:lnTo>
                    <a:pt x="247" y="18"/>
                  </a:lnTo>
                  <a:lnTo>
                    <a:pt x="248" y="17"/>
                  </a:lnTo>
                  <a:lnTo>
                    <a:pt x="248" y="18"/>
                  </a:lnTo>
                  <a:lnTo>
                    <a:pt x="250" y="20"/>
                  </a:lnTo>
                  <a:lnTo>
                    <a:pt x="252" y="21"/>
                  </a:lnTo>
                  <a:lnTo>
                    <a:pt x="252" y="22"/>
                  </a:lnTo>
                  <a:lnTo>
                    <a:pt x="253" y="22"/>
                  </a:lnTo>
                  <a:lnTo>
                    <a:pt x="253" y="23"/>
                  </a:lnTo>
                  <a:lnTo>
                    <a:pt x="254" y="24"/>
                  </a:lnTo>
                  <a:lnTo>
                    <a:pt x="255" y="24"/>
                  </a:lnTo>
                  <a:lnTo>
                    <a:pt x="255" y="25"/>
                  </a:lnTo>
                  <a:lnTo>
                    <a:pt x="258" y="27"/>
                  </a:lnTo>
                  <a:lnTo>
                    <a:pt x="260" y="29"/>
                  </a:lnTo>
                  <a:lnTo>
                    <a:pt x="260" y="30"/>
                  </a:lnTo>
                  <a:lnTo>
                    <a:pt x="261" y="30"/>
                  </a:lnTo>
                  <a:lnTo>
                    <a:pt x="263" y="33"/>
                  </a:lnTo>
                  <a:lnTo>
                    <a:pt x="264" y="33"/>
                  </a:lnTo>
                  <a:lnTo>
                    <a:pt x="265" y="33"/>
                  </a:lnTo>
                  <a:lnTo>
                    <a:pt x="268" y="36"/>
                  </a:lnTo>
                  <a:lnTo>
                    <a:pt x="269" y="37"/>
                  </a:lnTo>
                  <a:lnTo>
                    <a:pt x="271" y="38"/>
                  </a:lnTo>
                  <a:lnTo>
                    <a:pt x="271" y="39"/>
                  </a:lnTo>
                  <a:lnTo>
                    <a:pt x="272" y="39"/>
                  </a:lnTo>
                  <a:lnTo>
                    <a:pt x="272" y="40"/>
                  </a:lnTo>
                  <a:lnTo>
                    <a:pt x="273" y="40"/>
                  </a:lnTo>
                  <a:lnTo>
                    <a:pt x="273" y="41"/>
                  </a:lnTo>
                  <a:lnTo>
                    <a:pt x="273" y="42"/>
                  </a:lnTo>
                  <a:lnTo>
                    <a:pt x="274" y="43"/>
                  </a:lnTo>
                  <a:lnTo>
                    <a:pt x="275" y="43"/>
                  </a:lnTo>
                  <a:lnTo>
                    <a:pt x="275" y="44"/>
                  </a:lnTo>
                  <a:lnTo>
                    <a:pt x="276" y="44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79" y="48"/>
                  </a:lnTo>
                  <a:lnTo>
                    <a:pt x="280" y="48"/>
                  </a:lnTo>
                  <a:lnTo>
                    <a:pt x="280" y="49"/>
                  </a:lnTo>
                  <a:lnTo>
                    <a:pt x="281" y="49"/>
                  </a:lnTo>
                  <a:lnTo>
                    <a:pt x="282" y="50"/>
                  </a:lnTo>
                  <a:lnTo>
                    <a:pt x="283" y="48"/>
                  </a:lnTo>
                  <a:lnTo>
                    <a:pt x="284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7" y="47"/>
                  </a:lnTo>
                  <a:lnTo>
                    <a:pt x="287" y="46"/>
                  </a:lnTo>
                  <a:lnTo>
                    <a:pt x="289" y="46"/>
                  </a:lnTo>
                  <a:lnTo>
                    <a:pt x="290" y="46"/>
                  </a:lnTo>
                  <a:lnTo>
                    <a:pt x="291" y="46"/>
                  </a:lnTo>
                  <a:lnTo>
                    <a:pt x="292" y="46"/>
                  </a:lnTo>
                  <a:lnTo>
                    <a:pt x="293" y="45"/>
                  </a:lnTo>
                  <a:lnTo>
                    <a:pt x="293" y="46"/>
                  </a:lnTo>
                  <a:lnTo>
                    <a:pt x="294" y="46"/>
                  </a:lnTo>
                  <a:lnTo>
                    <a:pt x="295" y="45"/>
                  </a:lnTo>
                  <a:lnTo>
                    <a:pt x="295" y="44"/>
                  </a:lnTo>
                  <a:lnTo>
                    <a:pt x="296" y="43"/>
                  </a:lnTo>
                  <a:lnTo>
                    <a:pt x="297" y="43"/>
                  </a:lnTo>
                  <a:lnTo>
                    <a:pt x="298" y="42"/>
                  </a:lnTo>
                  <a:lnTo>
                    <a:pt x="298" y="40"/>
                  </a:lnTo>
                  <a:lnTo>
                    <a:pt x="299" y="40"/>
                  </a:lnTo>
                  <a:lnTo>
                    <a:pt x="300" y="39"/>
                  </a:lnTo>
                  <a:lnTo>
                    <a:pt x="300" y="38"/>
                  </a:lnTo>
                  <a:lnTo>
                    <a:pt x="300" y="37"/>
                  </a:lnTo>
                  <a:lnTo>
                    <a:pt x="300" y="36"/>
                  </a:lnTo>
                  <a:lnTo>
                    <a:pt x="301" y="36"/>
                  </a:lnTo>
                  <a:lnTo>
                    <a:pt x="302" y="36"/>
                  </a:lnTo>
                  <a:lnTo>
                    <a:pt x="303" y="36"/>
                  </a:lnTo>
                  <a:lnTo>
                    <a:pt x="303" y="35"/>
                  </a:lnTo>
                  <a:lnTo>
                    <a:pt x="304" y="35"/>
                  </a:lnTo>
                  <a:lnTo>
                    <a:pt x="304" y="34"/>
                  </a:lnTo>
                  <a:lnTo>
                    <a:pt x="305" y="33"/>
                  </a:lnTo>
                  <a:lnTo>
                    <a:pt x="306" y="32"/>
                  </a:lnTo>
                  <a:lnTo>
                    <a:pt x="306" y="31"/>
                  </a:lnTo>
                  <a:lnTo>
                    <a:pt x="307" y="30"/>
                  </a:lnTo>
                  <a:lnTo>
                    <a:pt x="308" y="30"/>
                  </a:lnTo>
                  <a:lnTo>
                    <a:pt x="309" y="30"/>
                  </a:lnTo>
                  <a:lnTo>
                    <a:pt x="310" y="29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2" y="26"/>
                  </a:lnTo>
                  <a:lnTo>
                    <a:pt x="313" y="24"/>
                  </a:lnTo>
                  <a:lnTo>
                    <a:pt x="314" y="24"/>
                  </a:lnTo>
                  <a:lnTo>
                    <a:pt x="315" y="24"/>
                  </a:lnTo>
                  <a:lnTo>
                    <a:pt x="315" y="23"/>
                  </a:lnTo>
                  <a:lnTo>
                    <a:pt x="316" y="23"/>
                  </a:lnTo>
                  <a:lnTo>
                    <a:pt x="317" y="22"/>
                  </a:lnTo>
                  <a:lnTo>
                    <a:pt x="318" y="22"/>
                  </a:lnTo>
                  <a:lnTo>
                    <a:pt x="319" y="21"/>
                  </a:lnTo>
                  <a:lnTo>
                    <a:pt x="319" y="20"/>
                  </a:lnTo>
                  <a:lnTo>
                    <a:pt x="319" y="19"/>
                  </a:lnTo>
                  <a:lnTo>
                    <a:pt x="320" y="18"/>
                  </a:lnTo>
                  <a:lnTo>
                    <a:pt x="320" y="19"/>
                  </a:lnTo>
                  <a:lnTo>
                    <a:pt x="321" y="19"/>
                  </a:lnTo>
                  <a:lnTo>
                    <a:pt x="321" y="18"/>
                  </a:lnTo>
                  <a:lnTo>
                    <a:pt x="321" y="19"/>
                  </a:lnTo>
                  <a:lnTo>
                    <a:pt x="322" y="19"/>
                  </a:lnTo>
                  <a:lnTo>
                    <a:pt x="322" y="18"/>
                  </a:lnTo>
                  <a:lnTo>
                    <a:pt x="323" y="18"/>
                  </a:lnTo>
                  <a:lnTo>
                    <a:pt x="324" y="17"/>
                  </a:lnTo>
                  <a:lnTo>
                    <a:pt x="325" y="16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7"/>
                  </a:lnTo>
                  <a:lnTo>
                    <a:pt x="328" y="17"/>
                  </a:lnTo>
                  <a:lnTo>
                    <a:pt x="329" y="17"/>
                  </a:lnTo>
                  <a:lnTo>
                    <a:pt x="329" y="18"/>
                  </a:lnTo>
                  <a:lnTo>
                    <a:pt x="330" y="18"/>
                  </a:lnTo>
                  <a:lnTo>
                    <a:pt x="330" y="19"/>
                  </a:lnTo>
                  <a:lnTo>
                    <a:pt x="330" y="20"/>
                  </a:lnTo>
                  <a:lnTo>
                    <a:pt x="331" y="21"/>
                  </a:lnTo>
                  <a:lnTo>
                    <a:pt x="331" y="22"/>
                  </a:lnTo>
                  <a:lnTo>
                    <a:pt x="332" y="21"/>
                  </a:lnTo>
                  <a:lnTo>
                    <a:pt x="333" y="21"/>
                  </a:lnTo>
                  <a:lnTo>
                    <a:pt x="335" y="21"/>
                  </a:lnTo>
                  <a:lnTo>
                    <a:pt x="336" y="21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7" y="23"/>
                  </a:lnTo>
                  <a:lnTo>
                    <a:pt x="337" y="24"/>
                  </a:lnTo>
                  <a:lnTo>
                    <a:pt x="338" y="24"/>
                  </a:lnTo>
                  <a:lnTo>
                    <a:pt x="339" y="24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1" y="25"/>
                  </a:lnTo>
                  <a:lnTo>
                    <a:pt x="342" y="24"/>
                  </a:lnTo>
                  <a:lnTo>
                    <a:pt x="343" y="25"/>
                  </a:lnTo>
                  <a:lnTo>
                    <a:pt x="343" y="24"/>
                  </a:lnTo>
                  <a:lnTo>
                    <a:pt x="344" y="24"/>
                  </a:lnTo>
                  <a:lnTo>
                    <a:pt x="345" y="24"/>
                  </a:lnTo>
                  <a:lnTo>
                    <a:pt x="346" y="25"/>
                  </a:lnTo>
                  <a:lnTo>
                    <a:pt x="346" y="26"/>
                  </a:lnTo>
                  <a:lnTo>
                    <a:pt x="347" y="26"/>
                  </a:lnTo>
                  <a:lnTo>
                    <a:pt x="347" y="27"/>
                  </a:lnTo>
                  <a:lnTo>
                    <a:pt x="347" y="26"/>
                  </a:lnTo>
                  <a:lnTo>
                    <a:pt x="348" y="26"/>
                  </a:lnTo>
                  <a:lnTo>
                    <a:pt x="349" y="26"/>
                  </a:lnTo>
                  <a:lnTo>
                    <a:pt x="350" y="26"/>
                  </a:lnTo>
                  <a:lnTo>
                    <a:pt x="351" y="27"/>
                  </a:lnTo>
                  <a:lnTo>
                    <a:pt x="352" y="27"/>
                  </a:lnTo>
                  <a:lnTo>
                    <a:pt x="353" y="27"/>
                  </a:lnTo>
                  <a:lnTo>
                    <a:pt x="352" y="25"/>
                  </a:lnTo>
                  <a:lnTo>
                    <a:pt x="353" y="24"/>
                  </a:lnTo>
                  <a:lnTo>
                    <a:pt x="354" y="25"/>
                  </a:lnTo>
                  <a:lnTo>
                    <a:pt x="355" y="25"/>
                  </a:lnTo>
                  <a:lnTo>
                    <a:pt x="357" y="25"/>
                  </a:lnTo>
                  <a:lnTo>
                    <a:pt x="358" y="25"/>
                  </a:lnTo>
                  <a:lnTo>
                    <a:pt x="358" y="26"/>
                  </a:lnTo>
                  <a:lnTo>
                    <a:pt x="359" y="26"/>
                  </a:lnTo>
                  <a:lnTo>
                    <a:pt x="360" y="26"/>
                  </a:lnTo>
                  <a:lnTo>
                    <a:pt x="360" y="25"/>
                  </a:lnTo>
                  <a:lnTo>
                    <a:pt x="361" y="25"/>
                  </a:lnTo>
                  <a:lnTo>
                    <a:pt x="362" y="25"/>
                  </a:lnTo>
                  <a:lnTo>
                    <a:pt x="363" y="25"/>
                  </a:lnTo>
                  <a:lnTo>
                    <a:pt x="363" y="26"/>
                  </a:lnTo>
                  <a:lnTo>
                    <a:pt x="363" y="27"/>
                  </a:lnTo>
                  <a:lnTo>
                    <a:pt x="363" y="26"/>
                  </a:lnTo>
                  <a:lnTo>
                    <a:pt x="364" y="26"/>
                  </a:lnTo>
                  <a:lnTo>
                    <a:pt x="365" y="26"/>
                  </a:lnTo>
                  <a:lnTo>
                    <a:pt x="366" y="26"/>
                  </a:lnTo>
                  <a:lnTo>
                    <a:pt x="367" y="25"/>
                  </a:lnTo>
                  <a:lnTo>
                    <a:pt x="367" y="24"/>
                  </a:lnTo>
                  <a:lnTo>
                    <a:pt x="368" y="24"/>
                  </a:lnTo>
                  <a:lnTo>
                    <a:pt x="368" y="24"/>
                  </a:lnTo>
                  <a:lnTo>
                    <a:pt x="368" y="25"/>
                  </a:lnTo>
                  <a:lnTo>
                    <a:pt x="369" y="25"/>
                  </a:lnTo>
                  <a:lnTo>
                    <a:pt x="370" y="25"/>
                  </a:lnTo>
                  <a:lnTo>
                    <a:pt x="370" y="24"/>
                  </a:lnTo>
                  <a:lnTo>
                    <a:pt x="371" y="25"/>
                  </a:lnTo>
                  <a:lnTo>
                    <a:pt x="372" y="26"/>
                  </a:lnTo>
                  <a:lnTo>
                    <a:pt x="373" y="26"/>
                  </a:lnTo>
                  <a:lnTo>
                    <a:pt x="374" y="26"/>
                  </a:lnTo>
                  <a:lnTo>
                    <a:pt x="376" y="28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27"/>
                  </a:lnTo>
                  <a:lnTo>
                    <a:pt x="383" y="26"/>
                  </a:lnTo>
                  <a:lnTo>
                    <a:pt x="384" y="26"/>
                  </a:lnTo>
                  <a:lnTo>
                    <a:pt x="389" y="23"/>
                  </a:lnTo>
                  <a:lnTo>
                    <a:pt x="391" y="21"/>
                  </a:lnTo>
                  <a:lnTo>
                    <a:pt x="395" y="18"/>
                  </a:lnTo>
                  <a:lnTo>
                    <a:pt x="401" y="14"/>
                  </a:lnTo>
                  <a:lnTo>
                    <a:pt x="404" y="12"/>
                  </a:lnTo>
                  <a:lnTo>
                    <a:pt x="405" y="11"/>
                  </a:lnTo>
                  <a:lnTo>
                    <a:pt x="406" y="10"/>
                  </a:lnTo>
                  <a:lnTo>
                    <a:pt x="406" y="11"/>
                  </a:lnTo>
                  <a:lnTo>
                    <a:pt x="406" y="12"/>
                  </a:lnTo>
                  <a:lnTo>
                    <a:pt x="406" y="13"/>
                  </a:lnTo>
                  <a:lnTo>
                    <a:pt x="405" y="15"/>
                  </a:lnTo>
                  <a:lnTo>
                    <a:pt x="405" y="16"/>
                  </a:lnTo>
                  <a:lnTo>
                    <a:pt x="408" y="19"/>
                  </a:lnTo>
                  <a:lnTo>
                    <a:pt x="410" y="22"/>
                  </a:lnTo>
                  <a:lnTo>
                    <a:pt x="410" y="23"/>
                  </a:lnTo>
                  <a:lnTo>
                    <a:pt x="412" y="24"/>
                  </a:lnTo>
                  <a:lnTo>
                    <a:pt x="413" y="25"/>
                  </a:lnTo>
                  <a:lnTo>
                    <a:pt x="414" y="27"/>
                  </a:lnTo>
                  <a:lnTo>
                    <a:pt x="415" y="28"/>
                  </a:lnTo>
                  <a:lnTo>
                    <a:pt x="417" y="30"/>
                  </a:lnTo>
                  <a:lnTo>
                    <a:pt x="419" y="32"/>
                  </a:lnTo>
                  <a:lnTo>
                    <a:pt x="422" y="34"/>
                  </a:lnTo>
                  <a:lnTo>
                    <a:pt x="423" y="34"/>
                  </a:lnTo>
                  <a:lnTo>
                    <a:pt x="429" y="33"/>
                  </a:lnTo>
                  <a:lnTo>
                    <a:pt x="430" y="33"/>
                  </a:lnTo>
                  <a:lnTo>
                    <a:pt x="431" y="33"/>
                  </a:lnTo>
                  <a:lnTo>
                    <a:pt x="433" y="33"/>
                  </a:lnTo>
                  <a:lnTo>
                    <a:pt x="434" y="33"/>
                  </a:lnTo>
                  <a:lnTo>
                    <a:pt x="438" y="32"/>
                  </a:lnTo>
                  <a:lnTo>
                    <a:pt x="443" y="31"/>
                  </a:lnTo>
                  <a:lnTo>
                    <a:pt x="445" y="31"/>
                  </a:lnTo>
                  <a:lnTo>
                    <a:pt x="446" y="31"/>
                  </a:lnTo>
                  <a:lnTo>
                    <a:pt x="447" y="31"/>
                  </a:lnTo>
                  <a:lnTo>
                    <a:pt x="453" y="32"/>
                  </a:lnTo>
                  <a:lnTo>
                    <a:pt x="455" y="32"/>
                  </a:lnTo>
                  <a:lnTo>
                    <a:pt x="456" y="33"/>
                  </a:lnTo>
                  <a:lnTo>
                    <a:pt x="460" y="35"/>
                  </a:lnTo>
                  <a:lnTo>
                    <a:pt x="459" y="35"/>
                  </a:lnTo>
                  <a:lnTo>
                    <a:pt x="456" y="38"/>
                  </a:lnTo>
                  <a:lnTo>
                    <a:pt x="457" y="38"/>
                  </a:lnTo>
                  <a:lnTo>
                    <a:pt x="458" y="39"/>
                  </a:lnTo>
                  <a:lnTo>
                    <a:pt x="459" y="39"/>
                  </a:lnTo>
                  <a:lnTo>
                    <a:pt x="459" y="40"/>
                  </a:lnTo>
                  <a:lnTo>
                    <a:pt x="460" y="40"/>
                  </a:lnTo>
                  <a:lnTo>
                    <a:pt x="461" y="41"/>
                  </a:lnTo>
                  <a:lnTo>
                    <a:pt x="462" y="41"/>
                  </a:lnTo>
                  <a:lnTo>
                    <a:pt x="462" y="42"/>
                  </a:lnTo>
                  <a:lnTo>
                    <a:pt x="464" y="42"/>
                  </a:lnTo>
                  <a:lnTo>
                    <a:pt x="463" y="41"/>
                  </a:lnTo>
                  <a:lnTo>
                    <a:pt x="466" y="39"/>
                  </a:lnTo>
                  <a:lnTo>
                    <a:pt x="470" y="37"/>
                  </a:lnTo>
                  <a:lnTo>
                    <a:pt x="471" y="37"/>
                  </a:lnTo>
                  <a:lnTo>
                    <a:pt x="472" y="37"/>
                  </a:lnTo>
                  <a:lnTo>
                    <a:pt x="474" y="37"/>
                  </a:lnTo>
                  <a:lnTo>
                    <a:pt x="475" y="35"/>
                  </a:lnTo>
                  <a:lnTo>
                    <a:pt x="477" y="34"/>
                  </a:lnTo>
                  <a:lnTo>
                    <a:pt x="478" y="33"/>
                  </a:lnTo>
                  <a:lnTo>
                    <a:pt x="483" y="30"/>
                  </a:lnTo>
                  <a:lnTo>
                    <a:pt x="484" y="29"/>
                  </a:lnTo>
                  <a:lnTo>
                    <a:pt x="486" y="27"/>
                  </a:lnTo>
                  <a:lnTo>
                    <a:pt x="489" y="25"/>
                  </a:lnTo>
                  <a:lnTo>
                    <a:pt x="490" y="25"/>
                  </a:lnTo>
                  <a:lnTo>
                    <a:pt x="492" y="23"/>
                  </a:lnTo>
                  <a:lnTo>
                    <a:pt x="494" y="22"/>
                  </a:lnTo>
                  <a:lnTo>
                    <a:pt x="495" y="22"/>
                  </a:lnTo>
                  <a:lnTo>
                    <a:pt x="496" y="22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1"/>
                  </a:lnTo>
                  <a:lnTo>
                    <a:pt x="501" y="20"/>
                  </a:lnTo>
                  <a:lnTo>
                    <a:pt x="502" y="20"/>
                  </a:lnTo>
                  <a:lnTo>
                    <a:pt x="503" y="20"/>
                  </a:lnTo>
                  <a:lnTo>
                    <a:pt x="508" y="18"/>
                  </a:lnTo>
                  <a:lnTo>
                    <a:pt x="509" y="18"/>
                  </a:lnTo>
                  <a:lnTo>
                    <a:pt x="510" y="17"/>
                  </a:lnTo>
                  <a:lnTo>
                    <a:pt x="512" y="17"/>
                  </a:lnTo>
                  <a:lnTo>
                    <a:pt x="514" y="16"/>
                  </a:lnTo>
                  <a:lnTo>
                    <a:pt x="515" y="16"/>
                  </a:lnTo>
                  <a:lnTo>
                    <a:pt x="515" y="15"/>
                  </a:lnTo>
                  <a:lnTo>
                    <a:pt x="516" y="15"/>
                  </a:lnTo>
                  <a:lnTo>
                    <a:pt x="517" y="15"/>
                  </a:lnTo>
                  <a:lnTo>
                    <a:pt x="518" y="15"/>
                  </a:lnTo>
                  <a:lnTo>
                    <a:pt x="519" y="14"/>
                  </a:lnTo>
                  <a:lnTo>
                    <a:pt x="520" y="14"/>
                  </a:lnTo>
                  <a:lnTo>
                    <a:pt x="521" y="13"/>
                  </a:lnTo>
                  <a:lnTo>
                    <a:pt x="524" y="12"/>
                  </a:lnTo>
                  <a:lnTo>
                    <a:pt x="524" y="11"/>
                  </a:lnTo>
                  <a:lnTo>
                    <a:pt x="525" y="11"/>
                  </a:lnTo>
                  <a:lnTo>
                    <a:pt x="526" y="11"/>
                  </a:lnTo>
                  <a:lnTo>
                    <a:pt x="526" y="12"/>
                  </a:lnTo>
                  <a:lnTo>
                    <a:pt x="527" y="12"/>
                  </a:lnTo>
                  <a:lnTo>
                    <a:pt x="528" y="12"/>
                  </a:lnTo>
                  <a:lnTo>
                    <a:pt x="528" y="11"/>
                  </a:lnTo>
                  <a:lnTo>
                    <a:pt x="529" y="11"/>
                  </a:lnTo>
                  <a:lnTo>
                    <a:pt x="531" y="11"/>
                  </a:lnTo>
                  <a:lnTo>
                    <a:pt x="531" y="10"/>
                  </a:lnTo>
                  <a:lnTo>
                    <a:pt x="532" y="9"/>
                  </a:lnTo>
                  <a:lnTo>
                    <a:pt x="533" y="9"/>
                  </a:lnTo>
                  <a:lnTo>
                    <a:pt x="534" y="8"/>
                  </a:lnTo>
                  <a:lnTo>
                    <a:pt x="535" y="8"/>
                  </a:lnTo>
                  <a:lnTo>
                    <a:pt x="535" y="7"/>
                  </a:lnTo>
                  <a:lnTo>
                    <a:pt x="536" y="7"/>
                  </a:lnTo>
                  <a:lnTo>
                    <a:pt x="537" y="7"/>
                  </a:lnTo>
                  <a:lnTo>
                    <a:pt x="538" y="7"/>
                  </a:lnTo>
                  <a:lnTo>
                    <a:pt x="539" y="7"/>
                  </a:lnTo>
                  <a:lnTo>
                    <a:pt x="539" y="6"/>
                  </a:lnTo>
                  <a:lnTo>
                    <a:pt x="540" y="6"/>
                  </a:lnTo>
                  <a:lnTo>
                    <a:pt x="540" y="7"/>
                  </a:lnTo>
                  <a:lnTo>
                    <a:pt x="541" y="6"/>
                  </a:lnTo>
                  <a:lnTo>
                    <a:pt x="542" y="6"/>
                  </a:lnTo>
                  <a:lnTo>
                    <a:pt x="543" y="5"/>
                  </a:lnTo>
                  <a:lnTo>
                    <a:pt x="544" y="5"/>
                  </a:lnTo>
                  <a:lnTo>
                    <a:pt x="544" y="4"/>
                  </a:lnTo>
                  <a:lnTo>
                    <a:pt x="545" y="4"/>
                  </a:lnTo>
                  <a:lnTo>
                    <a:pt x="546" y="4"/>
                  </a:lnTo>
                  <a:lnTo>
                    <a:pt x="547" y="3"/>
                  </a:lnTo>
                  <a:lnTo>
                    <a:pt x="547" y="4"/>
                  </a:lnTo>
                  <a:lnTo>
                    <a:pt x="548" y="4"/>
                  </a:lnTo>
                  <a:lnTo>
                    <a:pt x="548" y="3"/>
                  </a:lnTo>
                  <a:lnTo>
                    <a:pt x="549" y="3"/>
                  </a:lnTo>
                  <a:lnTo>
                    <a:pt x="550" y="3"/>
                  </a:lnTo>
                  <a:lnTo>
                    <a:pt x="550" y="2"/>
                  </a:lnTo>
                  <a:lnTo>
                    <a:pt x="551" y="2"/>
                  </a:lnTo>
                  <a:lnTo>
                    <a:pt x="552" y="1"/>
                  </a:lnTo>
                  <a:lnTo>
                    <a:pt x="553" y="1"/>
                  </a:lnTo>
                  <a:lnTo>
                    <a:pt x="553" y="2"/>
                  </a:lnTo>
                  <a:lnTo>
                    <a:pt x="554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54" name="Freeform 40">
              <a:extLst>
                <a:ext uri="{FF2B5EF4-FFF2-40B4-BE49-F238E27FC236}">
                  <a16:creationId xmlns:a16="http://schemas.microsoft.com/office/drawing/2014/main" id="{A77A374C-CCD3-DC7A-A162-442557A12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925" y="950913"/>
              <a:ext cx="1027113" cy="1089025"/>
            </a:xfrm>
            <a:custGeom>
              <a:avLst/>
              <a:gdLst>
                <a:gd name="T0" fmla="*/ 100 w 647"/>
                <a:gd name="T1" fmla="*/ 2 h 686"/>
                <a:gd name="T2" fmla="*/ 130 w 647"/>
                <a:gd name="T3" fmla="*/ 1 h 686"/>
                <a:gd name="T4" fmla="*/ 157 w 647"/>
                <a:gd name="T5" fmla="*/ 1 h 686"/>
                <a:gd name="T6" fmla="*/ 190 w 647"/>
                <a:gd name="T7" fmla="*/ 1 h 686"/>
                <a:gd name="T8" fmla="*/ 234 w 647"/>
                <a:gd name="T9" fmla="*/ 1 h 686"/>
                <a:gd name="T10" fmla="*/ 284 w 647"/>
                <a:gd name="T11" fmla="*/ 1 h 686"/>
                <a:gd name="T12" fmla="*/ 336 w 647"/>
                <a:gd name="T13" fmla="*/ 1 h 686"/>
                <a:gd name="T14" fmla="*/ 396 w 647"/>
                <a:gd name="T15" fmla="*/ 2 h 686"/>
                <a:gd name="T16" fmla="*/ 466 w 647"/>
                <a:gd name="T17" fmla="*/ 2 h 686"/>
                <a:gd name="T18" fmla="*/ 516 w 647"/>
                <a:gd name="T19" fmla="*/ 2 h 686"/>
                <a:gd name="T20" fmla="*/ 544 w 647"/>
                <a:gd name="T21" fmla="*/ 2 h 686"/>
                <a:gd name="T22" fmla="*/ 589 w 647"/>
                <a:gd name="T23" fmla="*/ 2 h 686"/>
                <a:gd name="T24" fmla="*/ 631 w 647"/>
                <a:gd name="T25" fmla="*/ 3 h 686"/>
                <a:gd name="T26" fmla="*/ 619 w 647"/>
                <a:gd name="T27" fmla="*/ 13 h 686"/>
                <a:gd name="T28" fmla="*/ 610 w 647"/>
                <a:gd name="T29" fmla="*/ 25 h 686"/>
                <a:gd name="T30" fmla="*/ 621 w 647"/>
                <a:gd name="T31" fmla="*/ 34 h 686"/>
                <a:gd name="T32" fmla="*/ 633 w 647"/>
                <a:gd name="T33" fmla="*/ 44 h 686"/>
                <a:gd name="T34" fmla="*/ 640 w 647"/>
                <a:gd name="T35" fmla="*/ 59 h 686"/>
                <a:gd name="T36" fmla="*/ 626 w 647"/>
                <a:gd name="T37" fmla="*/ 71 h 686"/>
                <a:gd name="T38" fmla="*/ 624 w 647"/>
                <a:gd name="T39" fmla="*/ 85 h 686"/>
                <a:gd name="T40" fmla="*/ 631 w 647"/>
                <a:gd name="T41" fmla="*/ 100 h 686"/>
                <a:gd name="T42" fmla="*/ 647 w 647"/>
                <a:gd name="T43" fmla="*/ 114 h 686"/>
                <a:gd name="T44" fmla="*/ 619 w 647"/>
                <a:gd name="T45" fmla="*/ 176 h 686"/>
                <a:gd name="T46" fmla="*/ 599 w 647"/>
                <a:gd name="T47" fmla="*/ 194 h 686"/>
                <a:gd name="T48" fmla="*/ 580 w 647"/>
                <a:gd name="T49" fmla="*/ 203 h 686"/>
                <a:gd name="T50" fmla="*/ 566 w 647"/>
                <a:gd name="T51" fmla="*/ 217 h 686"/>
                <a:gd name="T52" fmla="*/ 550 w 647"/>
                <a:gd name="T53" fmla="*/ 212 h 686"/>
                <a:gd name="T54" fmla="*/ 540 w 647"/>
                <a:gd name="T55" fmla="*/ 218 h 686"/>
                <a:gd name="T56" fmla="*/ 542 w 647"/>
                <a:gd name="T57" fmla="*/ 244 h 686"/>
                <a:gd name="T58" fmla="*/ 566 w 647"/>
                <a:gd name="T59" fmla="*/ 270 h 686"/>
                <a:gd name="T60" fmla="*/ 576 w 647"/>
                <a:gd name="T61" fmla="*/ 296 h 686"/>
                <a:gd name="T62" fmla="*/ 537 w 647"/>
                <a:gd name="T63" fmla="*/ 315 h 686"/>
                <a:gd name="T64" fmla="*/ 514 w 647"/>
                <a:gd name="T65" fmla="*/ 318 h 686"/>
                <a:gd name="T66" fmla="*/ 482 w 647"/>
                <a:gd name="T67" fmla="*/ 315 h 686"/>
                <a:gd name="T68" fmla="*/ 420 w 647"/>
                <a:gd name="T69" fmla="*/ 298 h 686"/>
                <a:gd name="T70" fmla="*/ 405 w 647"/>
                <a:gd name="T71" fmla="*/ 327 h 686"/>
                <a:gd name="T72" fmla="*/ 405 w 647"/>
                <a:gd name="T73" fmla="*/ 392 h 686"/>
                <a:gd name="T74" fmla="*/ 403 w 647"/>
                <a:gd name="T75" fmla="*/ 438 h 686"/>
                <a:gd name="T76" fmla="*/ 400 w 647"/>
                <a:gd name="T77" fmla="*/ 469 h 686"/>
                <a:gd name="T78" fmla="*/ 368 w 647"/>
                <a:gd name="T79" fmla="*/ 475 h 686"/>
                <a:gd name="T80" fmla="*/ 368 w 647"/>
                <a:gd name="T81" fmla="*/ 536 h 686"/>
                <a:gd name="T82" fmla="*/ 373 w 647"/>
                <a:gd name="T83" fmla="*/ 572 h 686"/>
                <a:gd name="T84" fmla="*/ 368 w 647"/>
                <a:gd name="T85" fmla="*/ 618 h 686"/>
                <a:gd name="T86" fmla="*/ 325 w 647"/>
                <a:gd name="T87" fmla="*/ 624 h 686"/>
                <a:gd name="T88" fmla="*/ 279 w 647"/>
                <a:gd name="T89" fmla="*/ 615 h 686"/>
                <a:gd name="T90" fmla="*/ 237 w 647"/>
                <a:gd name="T91" fmla="*/ 606 h 686"/>
                <a:gd name="T92" fmla="*/ 231 w 647"/>
                <a:gd name="T93" fmla="*/ 636 h 686"/>
                <a:gd name="T94" fmla="*/ 211 w 647"/>
                <a:gd name="T95" fmla="*/ 664 h 686"/>
                <a:gd name="T96" fmla="*/ 179 w 647"/>
                <a:gd name="T97" fmla="*/ 668 h 686"/>
                <a:gd name="T98" fmla="*/ 147 w 647"/>
                <a:gd name="T99" fmla="*/ 679 h 686"/>
                <a:gd name="T100" fmla="*/ 103 w 647"/>
                <a:gd name="T101" fmla="*/ 664 h 686"/>
                <a:gd name="T102" fmla="*/ 92 w 647"/>
                <a:gd name="T103" fmla="*/ 597 h 686"/>
                <a:gd name="T104" fmla="*/ 86 w 647"/>
                <a:gd name="T105" fmla="*/ 557 h 686"/>
                <a:gd name="T106" fmla="*/ 74 w 647"/>
                <a:gd name="T107" fmla="*/ 474 h 686"/>
                <a:gd name="T108" fmla="*/ 64 w 647"/>
                <a:gd name="T109" fmla="*/ 406 h 686"/>
                <a:gd name="T110" fmla="*/ 57 w 647"/>
                <a:gd name="T111" fmla="*/ 359 h 686"/>
                <a:gd name="T112" fmla="*/ 45 w 647"/>
                <a:gd name="T113" fmla="*/ 291 h 686"/>
                <a:gd name="T114" fmla="*/ 38 w 647"/>
                <a:gd name="T115" fmla="*/ 248 h 686"/>
                <a:gd name="T116" fmla="*/ 33 w 647"/>
                <a:gd name="T117" fmla="*/ 220 h 686"/>
                <a:gd name="T118" fmla="*/ 22 w 647"/>
                <a:gd name="T119" fmla="*/ 154 h 686"/>
                <a:gd name="T120" fmla="*/ 14 w 647"/>
                <a:gd name="T121" fmla="*/ 108 h 686"/>
                <a:gd name="T122" fmla="*/ 5 w 647"/>
                <a:gd name="T123" fmla="*/ 47 h 686"/>
                <a:gd name="T124" fmla="*/ 0 w 647"/>
                <a:gd name="T125" fmla="*/ 4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7" h="686">
                  <a:moveTo>
                    <a:pt x="44" y="1"/>
                  </a:moveTo>
                  <a:lnTo>
                    <a:pt x="45" y="1"/>
                  </a:lnTo>
                  <a:lnTo>
                    <a:pt x="46" y="1"/>
                  </a:lnTo>
                  <a:lnTo>
                    <a:pt x="51" y="1"/>
                  </a:lnTo>
                  <a:lnTo>
                    <a:pt x="56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1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7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2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4" y="1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1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202" y="1"/>
                  </a:lnTo>
                  <a:lnTo>
                    <a:pt x="204" y="1"/>
                  </a:lnTo>
                  <a:lnTo>
                    <a:pt x="206" y="1"/>
                  </a:lnTo>
                  <a:lnTo>
                    <a:pt x="209" y="1"/>
                  </a:lnTo>
                  <a:lnTo>
                    <a:pt x="211" y="1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1"/>
                  </a:lnTo>
                  <a:lnTo>
                    <a:pt x="218" y="1"/>
                  </a:lnTo>
                  <a:lnTo>
                    <a:pt x="223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2" y="1"/>
                  </a:lnTo>
                  <a:lnTo>
                    <a:pt x="247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8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5" y="1"/>
                  </a:lnTo>
                  <a:lnTo>
                    <a:pt x="266" y="1"/>
                  </a:lnTo>
                  <a:lnTo>
                    <a:pt x="267" y="1"/>
                  </a:lnTo>
                  <a:lnTo>
                    <a:pt x="268" y="1"/>
                  </a:lnTo>
                  <a:lnTo>
                    <a:pt x="275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5" y="1"/>
                  </a:lnTo>
                  <a:lnTo>
                    <a:pt x="297" y="1"/>
                  </a:lnTo>
                  <a:lnTo>
                    <a:pt x="299" y="1"/>
                  </a:lnTo>
                  <a:lnTo>
                    <a:pt x="305" y="1"/>
                  </a:lnTo>
                  <a:lnTo>
                    <a:pt x="307" y="1"/>
                  </a:lnTo>
                  <a:lnTo>
                    <a:pt x="310" y="1"/>
                  </a:lnTo>
                  <a:lnTo>
                    <a:pt x="312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2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5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1" y="1"/>
                  </a:lnTo>
                  <a:lnTo>
                    <a:pt x="343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66" y="1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3" y="1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0" y="2"/>
                  </a:lnTo>
                  <a:lnTo>
                    <a:pt x="383" y="1"/>
                  </a:lnTo>
                  <a:lnTo>
                    <a:pt x="389" y="2"/>
                  </a:lnTo>
                  <a:lnTo>
                    <a:pt x="392" y="2"/>
                  </a:lnTo>
                  <a:lnTo>
                    <a:pt x="394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2" y="2"/>
                  </a:lnTo>
                  <a:lnTo>
                    <a:pt x="414" y="2"/>
                  </a:lnTo>
                  <a:lnTo>
                    <a:pt x="415" y="2"/>
                  </a:lnTo>
                  <a:lnTo>
                    <a:pt x="419" y="2"/>
                  </a:lnTo>
                  <a:lnTo>
                    <a:pt x="421" y="2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0" y="2"/>
                  </a:lnTo>
                  <a:lnTo>
                    <a:pt x="431" y="2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6" y="2"/>
                  </a:lnTo>
                  <a:lnTo>
                    <a:pt x="442" y="2"/>
                  </a:lnTo>
                  <a:lnTo>
                    <a:pt x="443" y="2"/>
                  </a:lnTo>
                  <a:lnTo>
                    <a:pt x="444" y="2"/>
                  </a:lnTo>
                  <a:lnTo>
                    <a:pt x="447" y="2"/>
                  </a:lnTo>
                  <a:lnTo>
                    <a:pt x="449" y="2"/>
                  </a:lnTo>
                  <a:lnTo>
                    <a:pt x="458" y="2"/>
                  </a:lnTo>
                  <a:lnTo>
                    <a:pt x="464" y="2"/>
                  </a:lnTo>
                  <a:lnTo>
                    <a:pt x="466" y="2"/>
                  </a:lnTo>
                  <a:lnTo>
                    <a:pt x="468" y="2"/>
                  </a:lnTo>
                  <a:lnTo>
                    <a:pt x="469" y="2"/>
                  </a:lnTo>
                  <a:lnTo>
                    <a:pt x="471" y="2"/>
                  </a:lnTo>
                  <a:lnTo>
                    <a:pt x="473" y="2"/>
                  </a:lnTo>
                  <a:lnTo>
                    <a:pt x="478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1" y="2"/>
                  </a:lnTo>
                  <a:lnTo>
                    <a:pt x="492" y="2"/>
                  </a:lnTo>
                  <a:lnTo>
                    <a:pt x="493" y="2"/>
                  </a:lnTo>
                  <a:lnTo>
                    <a:pt x="496" y="2"/>
                  </a:lnTo>
                  <a:lnTo>
                    <a:pt x="497" y="2"/>
                  </a:lnTo>
                  <a:lnTo>
                    <a:pt x="499" y="2"/>
                  </a:lnTo>
                  <a:lnTo>
                    <a:pt x="502" y="2"/>
                  </a:lnTo>
                  <a:lnTo>
                    <a:pt x="503" y="2"/>
                  </a:lnTo>
                  <a:lnTo>
                    <a:pt x="505" y="2"/>
                  </a:lnTo>
                  <a:lnTo>
                    <a:pt x="507" y="2"/>
                  </a:lnTo>
                  <a:lnTo>
                    <a:pt x="510" y="2"/>
                  </a:lnTo>
                  <a:lnTo>
                    <a:pt x="514" y="2"/>
                  </a:lnTo>
                  <a:lnTo>
                    <a:pt x="515" y="2"/>
                  </a:lnTo>
                  <a:lnTo>
                    <a:pt x="516" y="2"/>
                  </a:lnTo>
                  <a:lnTo>
                    <a:pt x="517" y="2"/>
                  </a:lnTo>
                  <a:lnTo>
                    <a:pt x="517" y="2"/>
                  </a:lnTo>
                  <a:lnTo>
                    <a:pt x="518" y="2"/>
                  </a:lnTo>
                  <a:lnTo>
                    <a:pt x="519" y="2"/>
                  </a:lnTo>
                  <a:lnTo>
                    <a:pt x="520" y="2"/>
                  </a:lnTo>
                  <a:lnTo>
                    <a:pt x="521" y="2"/>
                  </a:lnTo>
                  <a:lnTo>
                    <a:pt x="522" y="2"/>
                  </a:lnTo>
                  <a:lnTo>
                    <a:pt x="523" y="2"/>
                  </a:lnTo>
                  <a:lnTo>
                    <a:pt x="525" y="2"/>
                  </a:lnTo>
                  <a:lnTo>
                    <a:pt x="526" y="2"/>
                  </a:lnTo>
                  <a:lnTo>
                    <a:pt x="527" y="2"/>
                  </a:lnTo>
                  <a:lnTo>
                    <a:pt x="528" y="2"/>
                  </a:lnTo>
                  <a:lnTo>
                    <a:pt x="529" y="2"/>
                  </a:lnTo>
                  <a:lnTo>
                    <a:pt x="530" y="2"/>
                  </a:lnTo>
                  <a:lnTo>
                    <a:pt x="532" y="2"/>
                  </a:lnTo>
                  <a:lnTo>
                    <a:pt x="533" y="2"/>
                  </a:lnTo>
                  <a:lnTo>
                    <a:pt x="536" y="2"/>
                  </a:lnTo>
                  <a:lnTo>
                    <a:pt x="539" y="2"/>
                  </a:lnTo>
                  <a:lnTo>
                    <a:pt x="540" y="2"/>
                  </a:lnTo>
                  <a:lnTo>
                    <a:pt x="542" y="2"/>
                  </a:lnTo>
                  <a:lnTo>
                    <a:pt x="544" y="2"/>
                  </a:lnTo>
                  <a:lnTo>
                    <a:pt x="546" y="2"/>
                  </a:lnTo>
                  <a:lnTo>
                    <a:pt x="549" y="2"/>
                  </a:lnTo>
                  <a:lnTo>
                    <a:pt x="550" y="2"/>
                  </a:lnTo>
                  <a:lnTo>
                    <a:pt x="552" y="2"/>
                  </a:lnTo>
                  <a:lnTo>
                    <a:pt x="553" y="2"/>
                  </a:lnTo>
                  <a:lnTo>
                    <a:pt x="556" y="2"/>
                  </a:lnTo>
                  <a:lnTo>
                    <a:pt x="564" y="2"/>
                  </a:lnTo>
                  <a:lnTo>
                    <a:pt x="566" y="2"/>
                  </a:lnTo>
                  <a:lnTo>
                    <a:pt x="570" y="2"/>
                  </a:lnTo>
                  <a:lnTo>
                    <a:pt x="572" y="2"/>
                  </a:lnTo>
                  <a:lnTo>
                    <a:pt x="574" y="2"/>
                  </a:lnTo>
                  <a:lnTo>
                    <a:pt x="575" y="2"/>
                  </a:lnTo>
                  <a:lnTo>
                    <a:pt x="577" y="2"/>
                  </a:lnTo>
                  <a:lnTo>
                    <a:pt x="580" y="2"/>
                  </a:lnTo>
                  <a:lnTo>
                    <a:pt x="581" y="2"/>
                  </a:lnTo>
                  <a:lnTo>
                    <a:pt x="582" y="2"/>
                  </a:lnTo>
                  <a:lnTo>
                    <a:pt x="584" y="2"/>
                  </a:lnTo>
                  <a:lnTo>
                    <a:pt x="586" y="2"/>
                  </a:lnTo>
                  <a:lnTo>
                    <a:pt x="587" y="2"/>
                  </a:lnTo>
                  <a:lnTo>
                    <a:pt x="588" y="2"/>
                  </a:lnTo>
                  <a:lnTo>
                    <a:pt x="589" y="2"/>
                  </a:lnTo>
                  <a:lnTo>
                    <a:pt x="591" y="2"/>
                  </a:lnTo>
                  <a:lnTo>
                    <a:pt x="593" y="2"/>
                  </a:lnTo>
                  <a:lnTo>
                    <a:pt x="594" y="2"/>
                  </a:lnTo>
                  <a:lnTo>
                    <a:pt x="595" y="2"/>
                  </a:lnTo>
                  <a:lnTo>
                    <a:pt x="601" y="2"/>
                  </a:lnTo>
                  <a:lnTo>
                    <a:pt x="602" y="2"/>
                  </a:lnTo>
                  <a:lnTo>
                    <a:pt x="603" y="2"/>
                  </a:lnTo>
                  <a:lnTo>
                    <a:pt x="605" y="2"/>
                  </a:lnTo>
                  <a:lnTo>
                    <a:pt x="608" y="2"/>
                  </a:lnTo>
                  <a:lnTo>
                    <a:pt x="609" y="2"/>
                  </a:lnTo>
                  <a:lnTo>
                    <a:pt x="612" y="3"/>
                  </a:lnTo>
                  <a:lnTo>
                    <a:pt x="614" y="3"/>
                  </a:lnTo>
                  <a:lnTo>
                    <a:pt x="615" y="3"/>
                  </a:lnTo>
                  <a:lnTo>
                    <a:pt x="616" y="3"/>
                  </a:lnTo>
                  <a:lnTo>
                    <a:pt x="617" y="3"/>
                  </a:lnTo>
                  <a:lnTo>
                    <a:pt x="621" y="3"/>
                  </a:lnTo>
                  <a:lnTo>
                    <a:pt x="624" y="3"/>
                  </a:lnTo>
                  <a:lnTo>
                    <a:pt x="625" y="3"/>
                  </a:lnTo>
                  <a:lnTo>
                    <a:pt x="626" y="3"/>
                  </a:lnTo>
                  <a:lnTo>
                    <a:pt x="627" y="3"/>
                  </a:lnTo>
                  <a:lnTo>
                    <a:pt x="631" y="3"/>
                  </a:lnTo>
                  <a:lnTo>
                    <a:pt x="630" y="3"/>
                  </a:lnTo>
                  <a:lnTo>
                    <a:pt x="630" y="4"/>
                  </a:lnTo>
                  <a:lnTo>
                    <a:pt x="630" y="5"/>
                  </a:lnTo>
                  <a:lnTo>
                    <a:pt x="629" y="5"/>
                  </a:lnTo>
                  <a:lnTo>
                    <a:pt x="628" y="5"/>
                  </a:lnTo>
                  <a:lnTo>
                    <a:pt x="628" y="6"/>
                  </a:lnTo>
                  <a:lnTo>
                    <a:pt x="627" y="6"/>
                  </a:lnTo>
                  <a:lnTo>
                    <a:pt x="626" y="7"/>
                  </a:lnTo>
                  <a:lnTo>
                    <a:pt x="626" y="8"/>
                  </a:lnTo>
                  <a:lnTo>
                    <a:pt x="625" y="8"/>
                  </a:lnTo>
                  <a:lnTo>
                    <a:pt x="624" y="8"/>
                  </a:lnTo>
                  <a:lnTo>
                    <a:pt x="623" y="8"/>
                  </a:lnTo>
                  <a:lnTo>
                    <a:pt x="623" y="9"/>
                  </a:lnTo>
                  <a:lnTo>
                    <a:pt x="622" y="9"/>
                  </a:lnTo>
                  <a:lnTo>
                    <a:pt x="622" y="10"/>
                  </a:lnTo>
                  <a:lnTo>
                    <a:pt x="622" y="11"/>
                  </a:lnTo>
                  <a:lnTo>
                    <a:pt x="621" y="11"/>
                  </a:lnTo>
                  <a:lnTo>
                    <a:pt x="621" y="12"/>
                  </a:lnTo>
                  <a:lnTo>
                    <a:pt x="620" y="12"/>
                  </a:lnTo>
                  <a:lnTo>
                    <a:pt x="620" y="13"/>
                  </a:lnTo>
                  <a:lnTo>
                    <a:pt x="619" y="13"/>
                  </a:lnTo>
                  <a:lnTo>
                    <a:pt x="618" y="13"/>
                  </a:lnTo>
                  <a:lnTo>
                    <a:pt x="618" y="14"/>
                  </a:lnTo>
                  <a:lnTo>
                    <a:pt x="617" y="14"/>
                  </a:lnTo>
                  <a:lnTo>
                    <a:pt x="617" y="15"/>
                  </a:lnTo>
                  <a:lnTo>
                    <a:pt x="616" y="15"/>
                  </a:lnTo>
                  <a:lnTo>
                    <a:pt x="615" y="15"/>
                  </a:lnTo>
                  <a:lnTo>
                    <a:pt x="615" y="16"/>
                  </a:lnTo>
                  <a:lnTo>
                    <a:pt x="615" y="17"/>
                  </a:lnTo>
                  <a:lnTo>
                    <a:pt x="614" y="17"/>
                  </a:lnTo>
                  <a:lnTo>
                    <a:pt x="613" y="17"/>
                  </a:lnTo>
                  <a:lnTo>
                    <a:pt x="613" y="18"/>
                  </a:lnTo>
                  <a:lnTo>
                    <a:pt x="612" y="18"/>
                  </a:lnTo>
                  <a:lnTo>
                    <a:pt x="612" y="19"/>
                  </a:lnTo>
                  <a:lnTo>
                    <a:pt x="612" y="20"/>
                  </a:lnTo>
                  <a:lnTo>
                    <a:pt x="611" y="20"/>
                  </a:lnTo>
                  <a:lnTo>
                    <a:pt x="611" y="21"/>
                  </a:lnTo>
                  <a:lnTo>
                    <a:pt x="610" y="21"/>
                  </a:lnTo>
                  <a:lnTo>
                    <a:pt x="610" y="22"/>
                  </a:lnTo>
                  <a:lnTo>
                    <a:pt x="610" y="23"/>
                  </a:lnTo>
                  <a:lnTo>
                    <a:pt x="610" y="24"/>
                  </a:lnTo>
                  <a:lnTo>
                    <a:pt x="610" y="25"/>
                  </a:lnTo>
                  <a:lnTo>
                    <a:pt x="611" y="25"/>
                  </a:lnTo>
                  <a:lnTo>
                    <a:pt x="612" y="25"/>
                  </a:lnTo>
                  <a:lnTo>
                    <a:pt x="612" y="26"/>
                  </a:lnTo>
                  <a:lnTo>
                    <a:pt x="613" y="27"/>
                  </a:lnTo>
                  <a:lnTo>
                    <a:pt x="613" y="28"/>
                  </a:lnTo>
                  <a:lnTo>
                    <a:pt x="613" y="29"/>
                  </a:lnTo>
                  <a:lnTo>
                    <a:pt x="614" y="29"/>
                  </a:lnTo>
                  <a:lnTo>
                    <a:pt x="615" y="29"/>
                  </a:lnTo>
                  <a:lnTo>
                    <a:pt x="616" y="29"/>
                  </a:lnTo>
                  <a:lnTo>
                    <a:pt x="617" y="29"/>
                  </a:lnTo>
                  <a:lnTo>
                    <a:pt x="617" y="30"/>
                  </a:lnTo>
                  <a:lnTo>
                    <a:pt x="616" y="30"/>
                  </a:lnTo>
                  <a:lnTo>
                    <a:pt x="617" y="31"/>
                  </a:lnTo>
                  <a:lnTo>
                    <a:pt x="617" y="32"/>
                  </a:lnTo>
                  <a:lnTo>
                    <a:pt x="617" y="32"/>
                  </a:lnTo>
                  <a:lnTo>
                    <a:pt x="617" y="33"/>
                  </a:lnTo>
                  <a:lnTo>
                    <a:pt x="618" y="33"/>
                  </a:lnTo>
                  <a:lnTo>
                    <a:pt x="619" y="33"/>
                  </a:lnTo>
                  <a:lnTo>
                    <a:pt x="620" y="33"/>
                  </a:lnTo>
                  <a:lnTo>
                    <a:pt x="621" y="33"/>
                  </a:lnTo>
                  <a:lnTo>
                    <a:pt x="621" y="34"/>
                  </a:lnTo>
                  <a:lnTo>
                    <a:pt x="622" y="34"/>
                  </a:lnTo>
                  <a:lnTo>
                    <a:pt x="622" y="35"/>
                  </a:lnTo>
                  <a:lnTo>
                    <a:pt x="622" y="36"/>
                  </a:lnTo>
                  <a:lnTo>
                    <a:pt x="623" y="36"/>
                  </a:lnTo>
                  <a:lnTo>
                    <a:pt x="623" y="37"/>
                  </a:lnTo>
                  <a:lnTo>
                    <a:pt x="624" y="37"/>
                  </a:lnTo>
                  <a:lnTo>
                    <a:pt x="624" y="38"/>
                  </a:lnTo>
                  <a:lnTo>
                    <a:pt x="625" y="38"/>
                  </a:lnTo>
                  <a:lnTo>
                    <a:pt x="626" y="38"/>
                  </a:lnTo>
                  <a:lnTo>
                    <a:pt x="626" y="39"/>
                  </a:lnTo>
                  <a:lnTo>
                    <a:pt x="627" y="39"/>
                  </a:lnTo>
                  <a:lnTo>
                    <a:pt x="628" y="39"/>
                  </a:lnTo>
                  <a:lnTo>
                    <a:pt x="629" y="39"/>
                  </a:lnTo>
                  <a:lnTo>
                    <a:pt x="630" y="39"/>
                  </a:lnTo>
                  <a:lnTo>
                    <a:pt x="630" y="40"/>
                  </a:lnTo>
                  <a:lnTo>
                    <a:pt x="631" y="40"/>
                  </a:lnTo>
                  <a:lnTo>
                    <a:pt x="631" y="41"/>
                  </a:lnTo>
                  <a:lnTo>
                    <a:pt x="632" y="42"/>
                  </a:lnTo>
                  <a:lnTo>
                    <a:pt x="633" y="42"/>
                  </a:lnTo>
                  <a:lnTo>
                    <a:pt x="633" y="43"/>
                  </a:lnTo>
                  <a:lnTo>
                    <a:pt x="633" y="44"/>
                  </a:lnTo>
                  <a:lnTo>
                    <a:pt x="633" y="45"/>
                  </a:lnTo>
                  <a:lnTo>
                    <a:pt x="634" y="45"/>
                  </a:lnTo>
                  <a:lnTo>
                    <a:pt x="634" y="46"/>
                  </a:lnTo>
                  <a:lnTo>
                    <a:pt x="635" y="46"/>
                  </a:lnTo>
                  <a:lnTo>
                    <a:pt x="635" y="47"/>
                  </a:lnTo>
                  <a:lnTo>
                    <a:pt x="635" y="48"/>
                  </a:lnTo>
                  <a:lnTo>
                    <a:pt x="635" y="49"/>
                  </a:lnTo>
                  <a:lnTo>
                    <a:pt x="636" y="50"/>
                  </a:lnTo>
                  <a:lnTo>
                    <a:pt x="637" y="51"/>
                  </a:lnTo>
                  <a:lnTo>
                    <a:pt x="637" y="52"/>
                  </a:lnTo>
                  <a:lnTo>
                    <a:pt x="638" y="52"/>
                  </a:lnTo>
                  <a:lnTo>
                    <a:pt x="638" y="53"/>
                  </a:lnTo>
                  <a:lnTo>
                    <a:pt x="639" y="53"/>
                  </a:lnTo>
                  <a:lnTo>
                    <a:pt x="640" y="53"/>
                  </a:lnTo>
                  <a:lnTo>
                    <a:pt x="641" y="53"/>
                  </a:lnTo>
                  <a:lnTo>
                    <a:pt x="641" y="54"/>
                  </a:lnTo>
                  <a:lnTo>
                    <a:pt x="641" y="55"/>
                  </a:lnTo>
                  <a:lnTo>
                    <a:pt x="640" y="55"/>
                  </a:lnTo>
                  <a:lnTo>
                    <a:pt x="640" y="56"/>
                  </a:lnTo>
                  <a:lnTo>
                    <a:pt x="640" y="58"/>
                  </a:lnTo>
                  <a:lnTo>
                    <a:pt x="640" y="59"/>
                  </a:lnTo>
                  <a:lnTo>
                    <a:pt x="639" y="59"/>
                  </a:lnTo>
                  <a:lnTo>
                    <a:pt x="639" y="60"/>
                  </a:lnTo>
                  <a:lnTo>
                    <a:pt x="638" y="61"/>
                  </a:lnTo>
                  <a:lnTo>
                    <a:pt x="638" y="62"/>
                  </a:lnTo>
                  <a:lnTo>
                    <a:pt x="638" y="63"/>
                  </a:lnTo>
                  <a:lnTo>
                    <a:pt x="636" y="64"/>
                  </a:lnTo>
                  <a:lnTo>
                    <a:pt x="636" y="65"/>
                  </a:lnTo>
                  <a:lnTo>
                    <a:pt x="635" y="66"/>
                  </a:lnTo>
                  <a:lnTo>
                    <a:pt x="634" y="66"/>
                  </a:lnTo>
                  <a:lnTo>
                    <a:pt x="633" y="66"/>
                  </a:lnTo>
                  <a:lnTo>
                    <a:pt x="632" y="66"/>
                  </a:lnTo>
                  <a:lnTo>
                    <a:pt x="631" y="66"/>
                  </a:lnTo>
                  <a:lnTo>
                    <a:pt x="631" y="67"/>
                  </a:lnTo>
                  <a:lnTo>
                    <a:pt x="630" y="68"/>
                  </a:lnTo>
                  <a:lnTo>
                    <a:pt x="629" y="68"/>
                  </a:lnTo>
                  <a:lnTo>
                    <a:pt x="629" y="69"/>
                  </a:lnTo>
                  <a:lnTo>
                    <a:pt x="628" y="69"/>
                  </a:lnTo>
                  <a:lnTo>
                    <a:pt x="628" y="70"/>
                  </a:lnTo>
                  <a:lnTo>
                    <a:pt x="627" y="70"/>
                  </a:lnTo>
                  <a:lnTo>
                    <a:pt x="627" y="71"/>
                  </a:lnTo>
                  <a:lnTo>
                    <a:pt x="626" y="71"/>
                  </a:lnTo>
                  <a:lnTo>
                    <a:pt x="625" y="72"/>
                  </a:lnTo>
                  <a:lnTo>
                    <a:pt x="626" y="73"/>
                  </a:lnTo>
                  <a:lnTo>
                    <a:pt x="626" y="74"/>
                  </a:lnTo>
                  <a:lnTo>
                    <a:pt x="625" y="74"/>
                  </a:lnTo>
                  <a:lnTo>
                    <a:pt x="625" y="75"/>
                  </a:lnTo>
                  <a:lnTo>
                    <a:pt x="624" y="75"/>
                  </a:lnTo>
                  <a:lnTo>
                    <a:pt x="624" y="76"/>
                  </a:lnTo>
                  <a:lnTo>
                    <a:pt x="623" y="76"/>
                  </a:lnTo>
                  <a:lnTo>
                    <a:pt x="624" y="77"/>
                  </a:lnTo>
                  <a:lnTo>
                    <a:pt x="623" y="77"/>
                  </a:lnTo>
                  <a:lnTo>
                    <a:pt x="624" y="78"/>
                  </a:lnTo>
                  <a:lnTo>
                    <a:pt x="624" y="79"/>
                  </a:lnTo>
                  <a:lnTo>
                    <a:pt x="623" y="79"/>
                  </a:lnTo>
                  <a:lnTo>
                    <a:pt x="623" y="80"/>
                  </a:lnTo>
                  <a:lnTo>
                    <a:pt x="624" y="80"/>
                  </a:lnTo>
                  <a:lnTo>
                    <a:pt x="624" y="81"/>
                  </a:lnTo>
                  <a:lnTo>
                    <a:pt x="624" y="82"/>
                  </a:lnTo>
                  <a:lnTo>
                    <a:pt x="624" y="83"/>
                  </a:lnTo>
                  <a:lnTo>
                    <a:pt x="624" y="84"/>
                  </a:lnTo>
                  <a:lnTo>
                    <a:pt x="625" y="85"/>
                  </a:lnTo>
                  <a:lnTo>
                    <a:pt x="624" y="85"/>
                  </a:lnTo>
                  <a:lnTo>
                    <a:pt x="624" y="86"/>
                  </a:lnTo>
                  <a:lnTo>
                    <a:pt x="624" y="87"/>
                  </a:lnTo>
                  <a:lnTo>
                    <a:pt x="625" y="87"/>
                  </a:lnTo>
                  <a:lnTo>
                    <a:pt x="625" y="88"/>
                  </a:lnTo>
                  <a:lnTo>
                    <a:pt x="626" y="89"/>
                  </a:lnTo>
                  <a:lnTo>
                    <a:pt x="626" y="90"/>
                  </a:lnTo>
                  <a:lnTo>
                    <a:pt x="626" y="91"/>
                  </a:lnTo>
                  <a:lnTo>
                    <a:pt x="626" y="92"/>
                  </a:lnTo>
                  <a:lnTo>
                    <a:pt x="626" y="93"/>
                  </a:lnTo>
                  <a:lnTo>
                    <a:pt x="627" y="94"/>
                  </a:lnTo>
                  <a:lnTo>
                    <a:pt x="626" y="94"/>
                  </a:lnTo>
                  <a:lnTo>
                    <a:pt x="626" y="95"/>
                  </a:lnTo>
                  <a:lnTo>
                    <a:pt x="626" y="96"/>
                  </a:lnTo>
                  <a:lnTo>
                    <a:pt x="627" y="96"/>
                  </a:lnTo>
                  <a:lnTo>
                    <a:pt x="628" y="97"/>
                  </a:lnTo>
                  <a:lnTo>
                    <a:pt x="629" y="97"/>
                  </a:lnTo>
                  <a:lnTo>
                    <a:pt x="629" y="98"/>
                  </a:lnTo>
                  <a:lnTo>
                    <a:pt x="630" y="98"/>
                  </a:lnTo>
                  <a:lnTo>
                    <a:pt x="630" y="99"/>
                  </a:lnTo>
                  <a:lnTo>
                    <a:pt x="631" y="99"/>
                  </a:lnTo>
                  <a:lnTo>
                    <a:pt x="631" y="100"/>
                  </a:lnTo>
                  <a:lnTo>
                    <a:pt x="632" y="100"/>
                  </a:lnTo>
                  <a:lnTo>
                    <a:pt x="633" y="101"/>
                  </a:lnTo>
                  <a:lnTo>
                    <a:pt x="634" y="101"/>
                  </a:lnTo>
                  <a:lnTo>
                    <a:pt x="635" y="101"/>
                  </a:lnTo>
                  <a:lnTo>
                    <a:pt x="636" y="101"/>
                  </a:lnTo>
                  <a:lnTo>
                    <a:pt x="637" y="100"/>
                  </a:lnTo>
                  <a:lnTo>
                    <a:pt x="638" y="100"/>
                  </a:lnTo>
                  <a:lnTo>
                    <a:pt x="639" y="100"/>
                  </a:lnTo>
                  <a:lnTo>
                    <a:pt x="640" y="100"/>
                  </a:lnTo>
                  <a:lnTo>
                    <a:pt x="641" y="100"/>
                  </a:lnTo>
                  <a:lnTo>
                    <a:pt x="642" y="100"/>
                  </a:lnTo>
                  <a:lnTo>
                    <a:pt x="643" y="99"/>
                  </a:lnTo>
                  <a:lnTo>
                    <a:pt x="644" y="98"/>
                  </a:lnTo>
                  <a:lnTo>
                    <a:pt x="645" y="98"/>
                  </a:lnTo>
                  <a:lnTo>
                    <a:pt x="646" y="99"/>
                  </a:lnTo>
                  <a:lnTo>
                    <a:pt x="647" y="99"/>
                  </a:lnTo>
                  <a:lnTo>
                    <a:pt x="647" y="103"/>
                  </a:lnTo>
                  <a:lnTo>
                    <a:pt x="647" y="103"/>
                  </a:lnTo>
                  <a:lnTo>
                    <a:pt x="647" y="112"/>
                  </a:lnTo>
                  <a:lnTo>
                    <a:pt x="647" y="113"/>
                  </a:lnTo>
                  <a:lnTo>
                    <a:pt x="647" y="114"/>
                  </a:lnTo>
                  <a:lnTo>
                    <a:pt x="647" y="115"/>
                  </a:lnTo>
                  <a:lnTo>
                    <a:pt x="647" y="116"/>
                  </a:lnTo>
                  <a:lnTo>
                    <a:pt x="647" y="118"/>
                  </a:lnTo>
                  <a:lnTo>
                    <a:pt x="647" y="119"/>
                  </a:lnTo>
                  <a:lnTo>
                    <a:pt x="647" y="120"/>
                  </a:lnTo>
                  <a:lnTo>
                    <a:pt x="647" y="122"/>
                  </a:lnTo>
                  <a:lnTo>
                    <a:pt x="647" y="124"/>
                  </a:lnTo>
                  <a:lnTo>
                    <a:pt x="647" y="128"/>
                  </a:lnTo>
                  <a:lnTo>
                    <a:pt x="647" y="132"/>
                  </a:lnTo>
                  <a:lnTo>
                    <a:pt x="647" y="133"/>
                  </a:lnTo>
                  <a:lnTo>
                    <a:pt x="647" y="136"/>
                  </a:lnTo>
                  <a:lnTo>
                    <a:pt x="642" y="136"/>
                  </a:lnTo>
                  <a:lnTo>
                    <a:pt x="640" y="140"/>
                  </a:lnTo>
                  <a:lnTo>
                    <a:pt x="637" y="146"/>
                  </a:lnTo>
                  <a:lnTo>
                    <a:pt x="633" y="152"/>
                  </a:lnTo>
                  <a:lnTo>
                    <a:pt x="633" y="153"/>
                  </a:lnTo>
                  <a:lnTo>
                    <a:pt x="632" y="155"/>
                  </a:lnTo>
                  <a:lnTo>
                    <a:pt x="628" y="161"/>
                  </a:lnTo>
                  <a:lnTo>
                    <a:pt x="625" y="167"/>
                  </a:lnTo>
                  <a:lnTo>
                    <a:pt x="622" y="172"/>
                  </a:lnTo>
                  <a:lnTo>
                    <a:pt x="619" y="176"/>
                  </a:lnTo>
                  <a:lnTo>
                    <a:pt x="616" y="182"/>
                  </a:lnTo>
                  <a:lnTo>
                    <a:pt x="615" y="183"/>
                  </a:lnTo>
                  <a:lnTo>
                    <a:pt x="614" y="186"/>
                  </a:lnTo>
                  <a:lnTo>
                    <a:pt x="612" y="188"/>
                  </a:lnTo>
                  <a:lnTo>
                    <a:pt x="610" y="193"/>
                  </a:lnTo>
                  <a:lnTo>
                    <a:pt x="608" y="195"/>
                  </a:lnTo>
                  <a:lnTo>
                    <a:pt x="605" y="200"/>
                  </a:lnTo>
                  <a:lnTo>
                    <a:pt x="605" y="199"/>
                  </a:lnTo>
                  <a:lnTo>
                    <a:pt x="605" y="198"/>
                  </a:lnTo>
                  <a:lnTo>
                    <a:pt x="605" y="197"/>
                  </a:lnTo>
                  <a:lnTo>
                    <a:pt x="604" y="196"/>
                  </a:lnTo>
                  <a:lnTo>
                    <a:pt x="604" y="195"/>
                  </a:lnTo>
                  <a:lnTo>
                    <a:pt x="603" y="195"/>
                  </a:lnTo>
                  <a:lnTo>
                    <a:pt x="603" y="194"/>
                  </a:lnTo>
                  <a:lnTo>
                    <a:pt x="603" y="193"/>
                  </a:lnTo>
                  <a:lnTo>
                    <a:pt x="602" y="193"/>
                  </a:lnTo>
                  <a:lnTo>
                    <a:pt x="602" y="192"/>
                  </a:lnTo>
                  <a:lnTo>
                    <a:pt x="601" y="193"/>
                  </a:lnTo>
                  <a:lnTo>
                    <a:pt x="601" y="194"/>
                  </a:lnTo>
                  <a:lnTo>
                    <a:pt x="600" y="194"/>
                  </a:lnTo>
                  <a:lnTo>
                    <a:pt x="599" y="194"/>
                  </a:lnTo>
                  <a:lnTo>
                    <a:pt x="598" y="195"/>
                  </a:lnTo>
                  <a:lnTo>
                    <a:pt x="598" y="194"/>
                  </a:lnTo>
                  <a:lnTo>
                    <a:pt x="597" y="194"/>
                  </a:lnTo>
                  <a:lnTo>
                    <a:pt x="597" y="195"/>
                  </a:lnTo>
                  <a:lnTo>
                    <a:pt x="596" y="195"/>
                  </a:lnTo>
                  <a:lnTo>
                    <a:pt x="596" y="196"/>
                  </a:lnTo>
                  <a:lnTo>
                    <a:pt x="595" y="196"/>
                  </a:lnTo>
                  <a:lnTo>
                    <a:pt x="594" y="196"/>
                  </a:lnTo>
                  <a:lnTo>
                    <a:pt x="594" y="197"/>
                  </a:lnTo>
                  <a:lnTo>
                    <a:pt x="594" y="198"/>
                  </a:lnTo>
                  <a:lnTo>
                    <a:pt x="593" y="199"/>
                  </a:lnTo>
                  <a:lnTo>
                    <a:pt x="592" y="199"/>
                  </a:lnTo>
                  <a:lnTo>
                    <a:pt x="592" y="200"/>
                  </a:lnTo>
                  <a:lnTo>
                    <a:pt x="592" y="201"/>
                  </a:lnTo>
                  <a:lnTo>
                    <a:pt x="591" y="201"/>
                  </a:lnTo>
                  <a:lnTo>
                    <a:pt x="591" y="202"/>
                  </a:lnTo>
                  <a:lnTo>
                    <a:pt x="591" y="203"/>
                  </a:lnTo>
                  <a:lnTo>
                    <a:pt x="590" y="203"/>
                  </a:lnTo>
                  <a:lnTo>
                    <a:pt x="589" y="203"/>
                  </a:lnTo>
                  <a:lnTo>
                    <a:pt x="582" y="203"/>
                  </a:lnTo>
                  <a:lnTo>
                    <a:pt x="580" y="203"/>
                  </a:lnTo>
                  <a:lnTo>
                    <a:pt x="579" y="203"/>
                  </a:lnTo>
                  <a:lnTo>
                    <a:pt x="577" y="203"/>
                  </a:lnTo>
                  <a:lnTo>
                    <a:pt x="577" y="208"/>
                  </a:lnTo>
                  <a:lnTo>
                    <a:pt x="577" y="213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18"/>
                  </a:lnTo>
                  <a:lnTo>
                    <a:pt x="576" y="218"/>
                  </a:lnTo>
                  <a:lnTo>
                    <a:pt x="575" y="218"/>
                  </a:lnTo>
                  <a:lnTo>
                    <a:pt x="574" y="218"/>
                  </a:lnTo>
                  <a:lnTo>
                    <a:pt x="573" y="217"/>
                  </a:lnTo>
                  <a:lnTo>
                    <a:pt x="572" y="218"/>
                  </a:lnTo>
                  <a:lnTo>
                    <a:pt x="571" y="217"/>
                  </a:lnTo>
                  <a:lnTo>
                    <a:pt x="571" y="216"/>
                  </a:lnTo>
                  <a:lnTo>
                    <a:pt x="570" y="216"/>
                  </a:lnTo>
                  <a:lnTo>
                    <a:pt x="569" y="216"/>
                  </a:lnTo>
                  <a:lnTo>
                    <a:pt x="568" y="215"/>
                  </a:lnTo>
                  <a:lnTo>
                    <a:pt x="568" y="216"/>
                  </a:lnTo>
                  <a:lnTo>
                    <a:pt x="567" y="216"/>
                  </a:lnTo>
                  <a:lnTo>
                    <a:pt x="567" y="217"/>
                  </a:lnTo>
                  <a:lnTo>
                    <a:pt x="566" y="217"/>
                  </a:lnTo>
                  <a:lnTo>
                    <a:pt x="565" y="217"/>
                  </a:lnTo>
                  <a:lnTo>
                    <a:pt x="564" y="217"/>
                  </a:lnTo>
                  <a:lnTo>
                    <a:pt x="563" y="218"/>
                  </a:lnTo>
                  <a:lnTo>
                    <a:pt x="562" y="218"/>
                  </a:lnTo>
                  <a:lnTo>
                    <a:pt x="561" y="217"/>
                  </a:lnTo>
                  <a:lnTo>
                    <a:pt x="560" y="217"/>
                  </a:lnTo>
                  <a:lnTo>
                    <a:pt x="560" y="216"/>
                  </a:lnTo>
                  <a:lnTo>
                    <a:pt x="559" y="215"/>
                  </a:lnTo>
                  <a:lnTo>
                    <a:pt x="559" y="214"/>
                  </a:lnTo>
                  <a:lnTo>
                    <a:pt x="558" y="214"/>
                  </a:lnTo>
                  <a:lnTo>
                    <a:pt x="557" y="213"/>
                  </a:lnTo>
                  <a:lnTo>
                    <a:pt x="556" y="213"/>
                  </a:lnTo>
                  <a:lnTo>
                    <a:pt x="556" y="212"/>
                  </a:lnTo>
                  <a:lnTo>
                    <a:pt x="555" y="211"/>
                  </a:lnTo>
                  <a:lnTo>
                    <a:pt x="554" y="211"/>
                  </a:lnTo>
                  <a:lnTo>
                    <a:pt x="554" y="212"/>
                  </a:lnTo>
                  <a:lnTo>
                    <a:pt x="553" y="212"/>
                  </a:lnTo>
                  <a:lnTo>
                    <a:pt x="553" y="213"/>
                  </a:lnTo>
                  <a:lnTo>
                    <a:pt x="552" y="213"/>
                  </a:lnTo>
                  <a:lnTo>
                    <a:pt x="551" y="213"/>
                  </a:lnTo>
                  <a:lnTo>
                    <a:pt x="550" y="212"/>
                  </a:lnTo>
                  <a:lnTo>
                    <a:pt x="550" y="211"/>
                  </a:lnTo>
                  <a:lnTo>
                    <a:pt x="549" y="211"/>
                  </a:lnTo>
                  <a:lnTo>
                    <a:pt x="548" y="211"/>
                  </a:lnTo>
                  <a:lnTo>
                    <a:pt x="547" y="210"/>
                  </a:lnTo>
                  <a:lnTo>
                    <a:pt x="546" y="210"/>
                  </a:lnTo>
                  <a:lnTo>
                    <a:pt x="545" y="210"/>
                  </a:lnTo>
                  <a:lnTo>
                    <a:pt x="545" y="211"/>
                  </a:lnTo>
                  <a:lnTo>
                    <a:pt x="544" y="211"/>
                  </a:lnTo>
                  <a:lnTo>
                    <a:pt x="543" y="212"/>
                  </a:lnTo>
                  <a:lnTo>
                    <a:pt x="542" y="212"/>
                  </a:lnTo>
                  <a:lnTo>
                    <a:pt x="542" y="213"/>
                  </a:lnTo>
                  <a:lnTo>
                    <a:pt x="542" y="214"/>
                  </a:lnTo>
                  <a:lnTo>
                    <a:pt x="543" y="214"/>
                  </a:lnTo>
                  <a:lnTo>
                    <a:pt x="543" y="215"/>
                  </a:lnTo>
                  <a:lnTo>
                    <a:pt x="544" y="215"/>
                  </a:lnTo>
                  <a:lnTo>
                    <a:pt x="544" y="216"/>
                  </a:lnTo>
                  <a:lnTo>
                    <a:pt x="543" y="216"/>
                  </a:lnTo>
                  <a:lnTo>
                    <a:pt x="541" y="216"/>
                  </a:lnTo>
                  <a:lnTo>
                    <a:pt x="541" y="217"/>
                  </a:lnTo>
                  <a:lnTo>
                    <a:pt x="540" y="217"/>
                  </a:lnTo>
                  <a:lnTo>
                    <a:pt x="540" y="218"/>
                  </a:lnTo>
                  <a:lnTo>
                    <a:pt x="539" y="218"/>
                  </a:lnTo>
                  <a:lnTo>
                    <a:pt x="538" y="218"/>
                  </a:lnTo>
                  <a:lnTo>
                    <a:pt x="538" y="219"/>
                  </a:lnTo>
                  <a:lnTo>
                    <a:pt x="537" y="219"/>
                  </a:lnTo>
                  <a:lnTo>
                    <a:pt x="538" y="219"/>
                  </a:lnTo>
                  <a:lnTo>
                    <a:pt x="538" y="220"/>
                  </a:lnTo>
                  <a:lnTo>
                    <a:pt x="538" y="221"/>
                  </a:lnTo>
                  <a:lnTo>
                    <a:pt x="538" y="222"/>
                  </a:lnTo>
                  <a:lnTo>
                    <a:pt x="538" y="224"/>
                  </a:lnTo>
                  <a:lnTo>
                    <a:pt x="538" y="225"/>
                  </a:lnTo>
                  <a:lnTo>
                    <a:pt x="538" y="226"/>
                  </a:lnTo>
                  <a:lnTo>
                    <a:pt x="538" y="227"/>
                  </a:lnTo>
                  <a:lnTo>
                    <a:pt x="538" y="228"/>
                  </a:lnTo>
                  <a:lnTo>
                    <a:pt x="538" y="229"/>
                  </a:lnTo>
                  <a:lnTo>
                    <a:pt x="538" y="230"/>
                  </a:lnTo>
                  <a:lnTo>
                    <a:pt x="539" y="232"/>
                  </a:lnTo>
                  <a:lnTo>
                    <a:pt x="540" y="237"/>
                  </a:lnTo>
                  <a:lnTo>
                    <a:pt x="540" y="238"/>
                  </a:lnTo>
                  <a:lnTo>
                    <a:pt x="541" y="239"/>
                  </a:lnTo>
                  <a:lnTo>
                    <a:pt x="541" y="241"/>
                  </a:lnTo>
                  <a:lnTo>
                    <a:pt x="542" y="244"/>
                  </a:lnTo>
                  <a:lnTo>
                    <a:pt x="542" y="245"/>
                  </a:lnTo>
                  <a:lnTo>
                    <a:pt x="544" y="253"/>
                  </a:lnTo>
                  <a:lnTo>
                    <a:pt x="546" y="256"/>
                  </a:lnTo>
                  <a:lnTo>
                    <a:pt x="546" y="259"/>
                  </a:lnTo>
                  <a:lnTo>
                    <a:pt x="548" y="265"/>
                  </a:lnTo>
                  <a:lnTo>
                    <a:pt x="548" y="267"/>
                  </a:lnTo>
                  <a:lnTo>
                    <a:pt x="549" y="267"/>
                  </a:lnTo>
                  <a:lnTo>
                    <a:pt x="549" y="268"/>
                  </a:lnTo>
                  <a:lnTo>
                    <a:pt x="549" y="269"/>
                  </a:lnTo>
                  <a:lnTo>
                    <a:pt x="551" y="269"/>
                  </a:lnTo>
                  <a:lnTo>
                    <a:pt x="553" y="269"/>
                  </a:lnTo>
                  <a:lnTo>
                    <a:pt x="555" y="269"/>
                  </a:lnTo>
                  <a:lnTo>
                    <a:pt x="556" y="269"/>
                  </a:lnTo>
                  <a:lnTo>
                    <a:pt x="557" y="269"/>
                  </a:lnTo>
                  <a:lnTo>
                    <a:pt x="559" y="269"/>
                  </a:lnTo>
                  <a:lnTo>
                    <a:pt x="560" y="269"/>
                  </a:lnTo>
                  <a:lnTo>
                    <a:pt x="562" y="269"/>
                  </a:lnTo>
                  <a:lnTo>
                    <a:pt x="563" y="269"/>
                  </a:lnTo>
                  <a:lnTo>
                    <a:pt x="564" y="269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7" y="270"/>
                  </a:lnTo>
                  <a:lnTo>
                    <a:pt x="569" y="270"/>
                  </a:lnTo>
                  <a:lnTo>
                    <a:pt x="570" y="270"/>
                  </a:lnTo>
                  <a:lnTo>
                    <a:pt x="571" y="270"/>
                  </a:lnTo>
                  <a:lnTo>
                    <a:pt x="573" y="270"/>
                  </a:lnTo>
                  <a:lnTo>
                    <a:pt x="574" y="270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0"/>
                  </a:lnTo>
                  <a:lnTo>
                    <a:pt x="576" y="273"/>
                  </a:lnTo>
                  <a:lnTo>
                    <a:pt x="576" y="276"/>
                  </a:lnTo>
                  <a:lnTo>
                    <a:pt x="576" y="277"/>
                  </a:lnTo>
                  <a:lnTo>
                    <a:pt x="576" y="278"/>
                  </a:lnTo>
                  <a:lnTo>
                    <a:pt x="576" y="279"/>
                  </a:lnTo>
                  <a:lnTo>
                    <a:pt x="576" y="282"/>
                  </a:lnTo>
                  <a:lnTo>
                    <a:pt x="576" y="285"/>
                  </a:lnTo>
                  <a:lnTo>
                    <a:pt x="576" y="290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5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302"/>
                  </a:lnTo>
                  <a:lnTo>
                    <a:pt x="576" y="303"/>
                  </a:lnTo>
                  <a:lnTo>
                    <a:pt x="576" y="304"/>
                  </a:lnTo>
                  <a:lnTo>
                    <a:pt x="576" y="305"/>
                  </a:lnTo>
                  <a:lnTo>
                    <a:pt x="576" y="306"/>
                  </a:lnTo>
                  <a:lnTo>
                    <a:pt x="576" y="309"/>
                  </a:lnTo>
                  <a:lnTo>
                    <a:pt x="576" y="314"/>
                  </a:lnTo>
                  <a:lnTo>
                    <a:pt x="576" y="315"/>
                  </a:lnTo>
                  <a:lnTo>
                    <a:pt x="570" y="315"/>
                  </a:lnTo>
                  <a:lnTo>
                    <a:pt x="567" y="315"/>
                  </a:lnTo>
                  <a:lnTo>
                    <a:pt x="565" y="315"/>
                  </a:lnTo>
                  <a:lnTo>
                    <a:pt x="561" y="315"/>
                  </a:lnTo>
                  <a:lnTo>
                    <a:pt x="556" y="315"/>
                  </a:lnTo>
                  <a:lnTo>
                    <a:pt x="553" y="315"/>
                  </a:lnTo>
                  <a:lnTo>
                    <a:pt x="552" y="315"/>
                  </a:lnTo>
                  <a:lnTo>
                    <a:pt x="550" y="315"/>
                  </a:lnTo>
                  <a:lnTo>
                    <a:pt x="547" y="315"/>
                  </a:lnTo>
                  <a:lnTo>
                    <a:pt x="542" y="315"/>
                  </a:lnTo>
                  <a:lnTo>
                    <a:pt x="541" y="315"/>
                  </a:lnTo>
                  <a:lnTo>
                    <a:pt x="537" y="315"/>
                  </a:lnTo>
                  <a:lnTo>
                    <a:pt x="531" y="315"/>
                  </a:lnTo>
                  <a:lnTo>
                    <a:pt x="529" y="315"/>
                  </a:lnTo>
                  <a:lnTo>
                    <a:pt x="528" y="315"/>
                  </a:lnTo>
                  <a:lnTo>
                    <a:pt x="527" y="315"/>
                  </a:lnTo>
                  <a:lnTo>
                    <a:pt x="526" y="315"/>
                  </a:lnTo>
                  <a:lnTo>
                    <a:pt x="525" y="315"/>
                  </a:lnTo>
                  <a:lnTo>
                    <a:pt x="524" y="315"/>
                  </a:lnTo>
                  <a:lnTo>
                    <a:pt x="523" y="315"/>
                  </a:lnTo>
                  <a:lnTo>
                    <a:pt x="522" y="315"/>
                  </a:lnTo>
                  <a:lnTo>
                    <a:pt x="521" y="315"/>
                  </a:lnTo>
                  <a:lnTo>
                    <a:pt x="520" y="315"/>
                  </a:lnTo>
                  <a:lnTo>
                    <a:pt x="519" y="315"/>
                  </a:lnTo>
                  <a:lnTo>
                    <a:pt x="518" y="315"/>
                  </a:lnTo>
                  <a:lnTo>
                    <a:pt x="517" y="315"/>
                  </a:lnTo>
                  <a:lnTo>
                    <a:pt x="517" y="316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9"/>
                  </a:lnTo>
                  <a:lnTo>
                    <a:pt x="517" y="319"/>
                  </a:lnTo>
                  <a:lnTo>
                    <a:pt x="515" y="319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5" y="317"/>
                  </a:lnTo>
                  <a:lnTo>
                    <a:pt x="515" y="316"/>
                  </a:lnTo>
                  <a:lnTo>
                    <a:pt x="515" y="315"/>
                  </a:lnTo>
                  <a:lnTo>
                    <a:pt x="513" y="315"/>
                  </a:lnTo>
                  <a:lnTo>
                    <a:pt x="510" y="315"/>
                  </a:lnTo>
                  <a:lnTo>
                    <a:pt x="508" y="315"/>
                  </a:lnTo>
                  <a:lnTo>
                    <a:pt x="507" y="315"/>
                  </a:lnTo>
                  <a:lnTo>
                    <a:pt x="506" y="315"/>
                  </a:lnTo>
                  <a:lnTo>
                    <a:pt x="505" y="315"/>
                  </a:lnTo>
                  <a:lnTo>
                    <a:pt x="504" y="315"/>
                  </a:lnTo>
                  <a:lnTo>
                    <a:pt x="504" y="314"/>
                  </a:lnTo>
                  <a:lnTo>
                    <a:pt x="504" y="311"/>
                  </a:lnTo>
                  <a:lnTo>
                    <a:pt x="500" y="311"/>
                  </a:lnTo>
                  <a:lnTo>
                    <a:pt x="497" y="311"/>
                  </a:lnTo>
                  <a:lnTo>
                    <a:pt x="496" y="311"/>
                  </a:lnTo>
                  <a:lnTo>
                    <a:pt x="496" y="315"/>
                  </a:lnTo>
                  <a:lnTo>
                    <a:pt x="491" y="315"/>
                  </a:lnTo>
                  <a:lnTo>
                    <a:pt x="487" y="315"/>
                  </a:lnTo>
                  <a:lnTo>
                    <a:pt x="484" y="315"/>
                  </a:lnTo>
                  <a:lnTo>
                    <a:pt x="482" y="315"/>
                  </a:lnTo>
                  <a:lnTo>
                    <a:pt x="472" y="315"/>
                  </a:lnTo>
                  <a:lnTo>
                    <a:pt x="471" y="314"/>
                  </a:lnTo>
                  <a:lnTo>
                    <a:pt x="467" y="314"/>
                  </a:lnTo>
                  <a:lnTo>
                    <a:pt x="461" y="314"/>
                  </a:lnTo>
                  <a:lnTo>
                    <a:pt x="460" y="314"/>
                  </a:lnTo>
                  <a:lnTo>
                    <a:pt x="458" y="314"/>
                  </a:lnTo>
                  <a:lnTo>
                    <a:pt x="453" y="314"/>
                  </a:lnTo>
                  <a:lnTo>
                    <a:pt x="446" y="314"/>
                  </a:lnTo>
                  <a:lnTo>
                    <a:pt x="443" y="314"/>
                  </a:lnTo>
                  <a:lnTo>
                    <a:pt x="440" y="314"/>
                  </a:lnTo>
                  <a:lnTo>
                    <a:pt x="437" y="314"/>
                  </a:lnTo>
                  <a:lnTo>
                    <a:pt x="436" y="314"/>
                  </a:lnTo>
                  <a:lnTo>
                    <a:pt x="436" y="312"/>
                  </a:lnTo>
                  <a:lnTo>
                    <a:pt x="436" y="302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2" y="298"/>
                  </a:lnTo>
                  <a:lnTo>
                    <a:pt x="431" y="298"/>
                  </a:lnTo>
                  <a:lnTo>
                    <a:pt x="426" y="298"/>
                  </a:lnTo>
                  <a:lnTo>
                    <a:pt x="425" y="298"/>
                  </a:lnTo>
                  <a:lnTo>
                    <a:pt x="420" y="298"/>
                  </a:lnTo>
                  <a:lnTo>
                    <a:pt x="419" y="298"/>
                  </a:lnTo>
                  <a:lnTo>
                    <a:pt x="418" y="298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12" y="298"/>
                  </a:lnTo>
                  <a:lnTo>
                    <a:pt x="410" y="298"/>
                  </a:lnTo>
                  <a:lnTo>
                    <a:pt x="407" y="298"/>
                  </a:lnTo>
                  <a:lnTo>
                    <a:pt x="406" y="298"/>
                  </a:lnTo>
                  <a:lnTo>
                    <a:pt x="405" y="298"/>
                  </a:lnTo>
                  <a:lnTo>
                    <a:pt x="405" y="301"/>
                  </a:lnTo>
                  <a:lnTo>
                    <a:pt x="405" y="307"/>
                  </a:lnTo>
                  <a:lnTo>
                    <a:pt x="405" y="310"/>
                  </a:lnTo>
                  <a:lnTo>
                    <a:pt x="405" y="312"/>
                  </a:lnTo>
                  <a:lnTo>
                    <a:pt x="405" y="315"/>
                  </a:lnTo>
                  <a:lnTo>
                    <a:pt x="405" y="317"/>
                  </a:lnTo>
                  <a:lnTo>
                    <a:pt x="405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3"/>
                  </a:lnTo>
                  <a:lnTo>
                    <a:pt x="405" y="326"/>
                  </a:lnTo>
                  <a:lnTo>
                    <a:pt x="405" y="327"/>
                  </a:lnTo>
                  <a:lnTo>
                    <a:pt x="409" y="327"/>
                  </a:lnTo>
                  <a:lnTo>
                    <a:pt x="409" y="330"/>
                  </a:lnTo>
                  <a:lnTo>
                    <a:pt x="409" y="331"/>
                  </a:lnTo>
                  <a:lnTo>
                    <a:pt x="408" y="331"/>
                  </a:lnTo>
                  <a:lnTo>
                    <a:pt x="406" y="331"/>
                  </a:lnTo>
                  <a:lnTo>
                    <a:pt x="405" y="331"/>
                  </a:lnTo>
                  <a:lnTo>
                    <a:pt x="405" y="337"/>
                  </a:lnTo>
                  <a:lnTo>
                    <a:pt x="405" y="339"/>
                  </a:lnTo>
                  <a:lnTo>
                    <a:pt x="405" y="342"/>
                  </a:lnTo>
                  <a:lnTo>
                    <a:pt x="405" y="348"/>
                  </a:lnTo>
                  <a:lnTo>
                    <a:pt x="405" y="352"/>
                  </a:lnTo>
                  <a:lnTo>
                    <a:pt x="405" y="357"/>
                  </a:lnTo>
                  <a:lnTo>
                    <a:pt x="405" y="359"/>
                  </a:lnTo>
                  <a:lnTo>
                    <a:pt x="405" y="360"/>
                  </a:lnTo>
                  <a:lnTo>
                    <a:pt x="405" y="366"/>
                  </a:lnTo>
                  <a:lnTo>
                    <a:pt x="405" y="372"/>
                  </a:lnTo>
                  <a:lnTo>
                    <a:pt x="405" y="377"/>
                  </a:lnTo>
                  <a:lnTo>
                    <a:pt x="405" y="381"/>
                  </a:lnTo>
                  <a:lnTo>
                    <a:pt x="405" y="386"/>
                  </a:lnTo>
                  <a:lnTo>
                    <a:pt x="405" y="389"/>
                  </a:lnTo>
                  <a:lnTo>
                    <a:pt x="405" y="392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9"/>
                  </a:lnTo>
                  <a:lnTo>
                    <a:pt x="403" y="401"/>
                  </a:lnTo>
                  <a:lnTo>
                    <a:pt x="403" y="405"/>
                  </a:lnTo>
                  <a:lnTo>
                    <a:pt x="403" y="408"/>
                  </a:lnTo>
                  <a:lnTo>
                    <a:pt x="403" y="410"/>
                  </a:lnTo>
                  <a:lnTo>
                    <a:pt x="403" y="411"/>
                  </a:lnTo>
                  <a:lnTo>
                    <a:pt x="403" y="416"/>
                  </a:lnTo>
                  <a:lnTo>
                    <a:pt x="403" y="422"/>
                  </a:lnTo>
                  <a:lnTo>
                    <a:pt x="403" y="423"/>
                  </a:lnTo>
                  <a:lnTo>
                    <a:pt x="403" y="426"/>
                  </a:lnTo>
                  <a:lnTo>
                    <a:pt x="403" y="428"/>
                  </a:lnTo>
                  <a:lnTo>
                    <a:pt x="403" y="429"/>
                  </a:lnTo>
                  <a:lnTo>
                    <a:pt x="403" y="431"/>
                  </a:lnTo>
                  <a:lnTo>
                    <a:pt x="403" y="432"/>
                  </a:lnTo>
                  <a:lnTo>
                    <a:pt x="403" y="433"/>
                  </a:lnTo>
                  <a:lnTo>
                    <a:pt x="403" y="434"/>
                  </a:lnTo>
                  <a:lnTo>
                    <a:pt x="403" y="435"/>
                  </a:lnTo>
                  <a:lnTo>
                    <a:pt x="403" y="436"/>
                  </a:lnTo>
                  <a:lnTo>
                    <a:pt x="403" y="438"/>
                  </a:lnTo>
                  <a:lnTo>
                    <a:pt x="403" y="439"/>
                  </a:lnTo>
                  <a:lnTo>
                    <a:pt x="403" y="440"/>
                  </a:lnTo>
                  <a:lnTo>
                    <a:pt x="403" y="441"/>
                  </a:lnTo>
                  <a:lnTo>
                    <a:pt x="403" y="442"/>
                  </a:lnTo>
                  <a:lnTo>
                    <a:pt x="402" y="443"/>
                  </a:lnTo>
                  <a:lnTo>
                    <a:pt x="402" y="445"/>
                  </a:lnTo>
                  <a:lnTo>
                    <a:pt x="402" y="446"/>
                  </a:lnTo>
                  <a:lnTo>
                    <a:pt x="402" y="450"/>
                  </a:lnTo>
                  <a:lnTo>
                    <a:pt x="402" y="452"/>
                  </a:lnTo>
                  <a:lnTo>
                    <a:pt x="402" y="454"/>
                  </a:lnTo>
                  <a:lnTo>
                    <a:pt x="402" y="455"/>
                  </a:lnTo>
                  <a:lnTo>
                    <a:pt x="402" y="458"/>
                  </a:lnTo>
                  <a:lnTo>
                    <a:pt x="402" y="461"/>
                  </a:lnTo>
                  <a:lnTo>
                    <a:pt x="402" y="463"/>
                  </a:lnTo>
                  <a:lnTo>
                    <a:pt x="402" y="465"/>
                  </a:lnTo>
                  <a:lnTo>
                    <a:pt x="402" y="466"/>
                  </a:lnTo>
                  <a:lnTo>
                    <a:pt x="402" y="467"/>
                  </a:lnTo>
                  <a:lnTo>
                    <a:pt x="402" y="468"/>
                  </a:lnTo>
                  <a:lnTo>
                    <a:pt x="402" y="469"/>
                  </a:lnTo>
                  <a:lnTo>
                    <a:pt x="401" y="469"/>
                  </a:lnTo>
                  <a:lnTo>
                    <a:pt x="400" y="469"/>
                  </a:lnTo>
                  <a:lnTo>
                    <a:pt x="398" y="469"/>
                  </a:lnTo>
                  <a:lnTo>
                    <a:pt x="397" y="469"/>
                  </a:lnTo>
                  <a:lnTo>
                    <a:pt x="396" y="469"/>
                  </a:lnTo>
                  <a:lnTo>
                    <a:pt x="395" y="469"/>
                  </a:lnTo>
                  <a:lnTo>
                    <a:pt x="394" y="469"/>
                  </a:lnTo>
                  <a:lnTo>
                    <a:pt x="392" y="469"/>
                  </a:lnTo>
                  <a:lnTo>
                    <a:pt x="391" y="469"/>
                  </a:lnTo>
                  <a:lnTo>
                    <a:pt x="390" y="469"/>
                  </a:lnTo>
                  <a:lnTo>
                    <a:pt x="388" y="469"/>
                  </a:lnTo>
                  <a:lnTo>
                    <a:pt x="387" y="469"/>
                  </a:lnTo>
                  <a:lnTo>
                    <a:pt x="386" y="469"/>
                  </a:lnTo>
                  <a:lnTo>
                    <a:pt x="383" y="469"/>
                  </a:lnTo>
                  <a:lnTo>
                    <a:pt x="377" y="468"/>
                  </a:lnTo>
                  <a:lnTo>
                    <a:pt x="374" y="468"/>
                  </a:lnTo>
                  <a:lnTo>
                    <a:pt x="373" y="468"/>
                  </a:lnTo>
                  <a:lnTo>
                    <a:pt x="371" y="468"/>
                  </a:lnTo>
                  <a:lnTo>
                    <a:pt x="370" y="468"/>
                  </a:lnTo>
                  <a:lnTo>
                    <a:pt x="370" y="468"/>
                  </a:lnTo>
                  <a:lnTo>
                    <a:pt x="368" y="468"/>
                  </a:lnTo>
                  <a:lnTo>
                    <a:pt x="368" y="470"/>
                  </a:lnTo>
                  <a:lnTo>
                    <a:pt x="368" y="475"/>
                  </a:lnTo>
                  <a:lnTo>
                    <a:pt x="368" y="477"/>
                  </a:lnTo>
                  <a:lnTo>
                    <a:pt x="368" y="480"/>
                  </a:lnTo>
                  <a:lnTo>
                    <a:pt x="368" y="487"/>
                  </a:lnTo>
                  <a:lnTo>
                    <a:pt x="368" y="490"/>
                  </a:lnTo>
                  <a:lnTo>
                    <a:pt x="368" y="491"/>
                  </a:lnTo>
                  <a:lnTo>
                    <a:pt x="368" y="494"/>
                  </a:lnTo>
                  <a:lnTo>
                    <a:pt x="368" y="501"/>
                  </a:lnTo>
                  <a:lnTo>
                    <a:pt x="368" y="506"/>
                  </a:lnTo>
                  <a:lnTo>
                    <a:pt x="368" y="508"/>
                  </a:lnTo>
                  <a:lnTo>
                    <a:pt x="368" y="510"/>
                  </a:lnTo>
                  <a:lnTo>
                    <a:pt x="367" y="515"/>
                  </a:lnTo>
                  <a:lnTo>
                    <a:pt x="367" y="518"/>
                  </a:lnTo>
                  <a:lnTo>
                    <a:pt x="367" y="521"/>
                  </a:lnTo>
                  <a:lnTo>
                    <a:pt x="367" y="526"/>
                  </a:lnTo>
                  <a:lnTo>
                    <a:pt x="367" y="527"/>
                  </a:lnTo>
                  <a:lnTo>
                    <a:pt x="367" y="528"/>
                  </a:lnTo>
                  <a:lnTo>
                    <a:pt x="367" y="529"/>
                  </a:lnTo>
                  <a:lnTo>
                    <a:pt x="367" y="530"/>
                  </a:lnTo>
                  <a:lnTo>
                    <a:pt x="367" y="531"/>
                  </a:lnTo>
                  <a:lnTo>
                    <a:pt x="367" y="536"/>
                  </a:lnTo>
                  <a:lnTo>
                    <a:pt x="368" y="536"/>
                  </a:lnTo>
                  <a:lnTo>
                    <a:pt x="369" y="536"/>
                  </a:lnTo>
                  <a:lnTo>
                    <a:pt x="371" y="536"/>
                  </a:lnTo>
                  <a:lnTo>
                    <a:pt x="373" y="536"/>
                  </a:lnTo>
                  <a:lnTo>
                    <a:pt x="373" y="538"/>
                  </a:lnTo>
                  <a:lnTo>
                    <a:pt x="373" y="540"/>
                  </a:lnTo>
                  <a:lnTo>
                    <a:pt x="373" y="543"/>
                  </a:lnTo>
                  <a:lnTo>
                    <a:pt x="373" y="545"/>
                  </a:lnTo>
                  <a:lnTo>
                    <a:pt x="373" y="548"/>
                  </a:lnTo>
                  <a:lnTo>
                    <a:pt x="373" y="549"/>
                  </a:lnTo>
                  <a:lnTo>
                    <a:pt x="373" y="551"/>
                  </a:lnTo>
                  <a:lnTo>
                    <a:pt x="373" y="552"/>
                  </a:lnTo>
                  <a:lnTo>
                    <a:pt x="373" y="554"/>
                  </a:lnTo>
                  <a:lnTo>
                    <a:pt x="373" y="559"/>
                  </a:lnTo>
                  <a:lnTo>
                    <a:pt x="373" y="560"/>
                  </a:lnTo>
                  <a:lnTo>
                    <a:pt x="373" y="564"/>
                  </a:lnTo>
                  <a:lnTo>
                    <a:pt x="373" y="565"/>
                  </a:lnTo>
                  <a:lnTo>
                    <a:pt x="373" y="567"/>
                  </a:lnTo>
                  <a:lnTo>
                    <a:pt x="373" y="568"/>
                  </a:lnTo>
                  <a:lnTo>
                    <a:pt x="373" y="570"/>
                  </a:lnTo>
                  <a:lnTo>
                    <a:pt x="373" y="571"/>
                  </a:lnTo>
                  <a:lnTo>
                    <a:pt x="373" y="572"/>
                  </a:lnTo>
                  <a:lnTo>
                    <a:pt x="373" y="574"/>
                  </a:lnTo>
                  <a:lnTo>
                    <a:pt x="373" y="575"/>
                  </a:lnTo>
                  <a:lnTo>
                    <a:pt x="373" y="576"/>
                  </a:lnTo>
                  <a:lnTo>
                    <a:pt x="373" y="577"/>
                  </a:lnTo>
                  <a:lnTo>
                    <a:pt x="373" y="578"/>
                  </a:lnTo>
                  <a:lnTo>
                    <a:pt x="373" y="579"/>
                  </a:lnTo>
                  <a:lnTo>
                    <a:pt x="373" y="582"/>
                  </a:lnTo>
                  <a:lnTo>
                    <a:pt x="373" y="584"/>
                  </a:lnTo>
                  <a:lnTo>
                    <a:pt x="372" y="590"/>
                  </a:lnTo>
                  <a:lnTo>
                    <a:pt x="372" y="597"/>
                  </a:lnTo>
                  <a:lnTo>
                    <a:pt x="372" y="599"/>
                  </a:lnTo>
                  <a:lnTo>
                    <a:pt x="372" y="603"/>
                  </a:lnTo>
                  <a:lnTo>
                    <a:pt x="372" y="605"/>
                  </a:lnTo>
                  <a:lnTo>
                    <a:pt x="372" y="606"/>
                  </a:lnTo>
                  <a:lnTo>
                    <a:pt x="372" y="606"/>
                  </a:lnTo>
                  <a:lnTo>
                    <a:pt x="372" y="609"/>
                  </a:lnTo>
                  <a:lnTo>
                    <a:pt x="372" y="612"/>
                  </a:lnTo>
                  <a:lnTo>
                    <a:pt x="372" y="617"/>
                  </a:lnTo>
                  <a:lnTo>
                    <a:pt x="372" y="618"/>
                  </a:lnTo>
                  <a:lnTo>
                    <a:pt x="370" y="618"/>
                  </a:lnTo>
                  <a:lnTo>
                    <a:pt x="368" y="618"/>
                  </a:lnTo>
                  <a:lnTo>
                    <a:pt x="367" y="618"/>
                  </a:lnTo>
                  <a:lnTo>
                    <a:pt x="366" y="618"/>
                  </a:lnTo>
                  <a:lnTo>
                    <a:pt x="362" y="618"/>
                  </a:lnTo>
                  <a:lnTo>
                    <a:pt x="360" y="619"/>
                  </a:lnTo>
                  <a:lnTo>
                    <a:pt x="359" y="619"/>
                  </a:lnTo>
                  <a:lnTo>
                    <a:pt x="357" y="619"/>
                  </a:lnTo>
                  <a:lnTo>
                    <a:pt x="353" y="620"/>
                  </a:lnTo>
                  <a:lnTo>
                    <a:pt x="352" y="620"/>
                  </a:lnTo>
                  <a:lnTo>
                    <a:pt x="349" y="621"/>
                  </a:lnTo>
                  <a:lnTo>
                    <a:pt x="347" y="621"/>
                  </a:lnTo>
                  <a:lnTo>
                    <a:pt x="344" y="622"/>
                  </a:lnTo>
                  <a:lnTo>
                    <a:pt x="343" y="622"/>
                  </a:lnTo>
                  <a:lnTo>
                    <a:pt x="339" y="623"/>
                  </a:lnTo>
                  <a:lnTo>
                    <a:pt x="338" y="623"/>
                  </a:lnTo>
                  <a:lnTo>
                    <a:pt x="337" y="623"/>
                  </a:lnTo>
                  <a:lnTo>
                    <a:pt x="336" y="623"/>
                  </a:lnTo>
                  <a:lnTo>
                    <a:pt x="334" y="623"/>
                  </a:lnTo>
                  <a:lnTo>
                    <a:pt x="328" y="624"/>
                  </a:lnTo>
                  <a:lnTo>
                    <a:pt x="327" y="624"/>
                  </a:lnTo>
                  <a:lnTo>
                    <a:pt x="326" y="624"/>
                  </a:lnTo>
                  <a:lnTo>
                    <a:pt x="325" y="624"/>
                  </a:lnTo>
                  <a:lnTo>
                    <a:pt x="320" y="625"/>
                  </a:lnTo>
                  <a:lnTo>
                    <a:pt x="318" y="625"/>
                  </a:lnTo>
                  <a:lnTo>
                    <a:pt x="314" y="625"/>
                  </a:lnTo>
                  <a:lnTo>
                    <a:pt x="312" y="625"/>
                  </a:lnTo>
                  <a:lnTo>
                    <a:pt x="310" y="625"/>
                  </a:lnTo>
                  <a:lnTo>
                    <a:pt x="307" y="625"/>
                  </a:lnTo>
                  <a:lnTo>
                    <a:pt x="306" y="625"/>
                  </a:lnTo>
                  <a:lnTo>
                    <a:pt x="304" y="625"/>
                  </a:lnTo>
                  <a:lnTo>
                    <a:pt x="302" y="624"/>
                  </a:lnTo>
                  <a:lnTo>
                    <a:pt x="301" y="624"/>
                  </a:lnTo>
                  <a:lnTo>
                    <a:pt x="299" y="623"/>
                  </a:lnTo>
                  <a:lnTo>
                    <a:pt x="298" y="622"/>
                  </a:lnTo>
                  <a:lnTo>
                    <a:pt x="297" y="622"/>
                  </a:lnTo>
                  <a:lnTo>
                    <a:pt x="297" y="622"/>
                  </a:lnTo>
                  <a:lnTo>
                    <a:pt x="295" y="621"/>
                  </a:lnTo>
                  <a:lnTo>
                    <a:pt x="292" y="620"/>
                  </a:lnTo>
                  <a:lnTo>
                    <a:pt x="289" y="619"/>
                  </a:lnTo>
                  <a:lnTo>
                    <a:pt x="289" y="618"/>
                  </a:lnTo>
                  <a:lnTo>
                    <a:pt x="282" y="616"/>
                  </a:lnTo>
                  <a:lnTo>
                    <a:pt x="279" y="616"/>
                  </a:lnTo>
                  <a:lnTo>
                    <a:pt x="279" y="615"/>
                  </a:lnTo>
                  <a:lnTo>
                    <a:pt x="278" y="615"/>
                  </a:lnTo>
                  <a:lnTo>
                    <a:pt x="277" y="615"/>
                  </a:lnTo>
                  <a:lnTo>
                    <a:pt x="276" y="615"/>
                  </a:lnTo>
                  <a:lnTo>
                    <a:pt x="275" y="614"/>
                  </a:lnTo>
                  <a:lnTo>
                    <a:pt x="266" y="612"/>
                  </a:lnTo>
                  <a:lnTo>
                    <a:pt x="266" y="611"/>
                  </a:lnTo>
                  <a:lnTo>
                    <a:pt x="260" y="610"/>
                  </a:lnTo>
                  <a:lnTo>
                    <a:pt x="256" y="609"/>
                  </a:lnTo>
                  <a:lnTo>
                    <a:pt x="255" y="609"/>
                  </a:lnTo>
                  <a:lnTo>
                    <a:pt x="254" y="609"/>
                  </a:lnTo>
                  <a:lnTo>
                    <a:pt x="253" y="609"/>
                  </a:lnTo>
                  <a:lnTo>
                    <a:pt x="252" y="608"/>
                  </a:lnTo>
                  <a:lnTo>
                    <a:pt x="251" y="608"/>
                  </a:lnTo>
                  <a:lnTo>
                    <a:pt x="250" y="608"/>
                  </a:lnTo>
                  <a:lnTo>
                    <a:pt x="249" y="608"/>
                  </a:lnTo>
                  <a:lnTo>
                    <a:pt x="246" y="607"/>
                  </a:lnTo>
                  <a:lnTo>
                    <a:pt x="245" y="607"/>
                  </a:lnTo>
                  <a:lnTo>
                    <a:pt x="244" y="607"/>
                  </a:lnTo>
                  <a:lnTo>
                    <a:pt x="243" y="606"/>
                  </a:lnTo>
                  <a:lnTo>
                    <a:pt x="241" y="606"/>
                  </a:lnTo>
                  <a:lnTo>
                    <a:pt x="237" y="606"/>
                  </a:lnTo>
                  <a:lnTo>
                    <a:pt x="236" y="606"/>
                  </a:lnTo>
                  <a:lnTo>
                    <a:pt x="234" y="606"/>
                  </a:lnTo>
                  <a:lnTo>
                    <a:pt x="233" y="606"/>
                  </a:lnTo>
                  <a:lnTo>
                    <a:pt x="232" y="606"/>
                  </a:lnTo>
                  <a:lnTo>
                    <a:pt x="232" y="606"/>
                  </a:lnTo>
                  <a:lnTo>
                    <a:pt x="232" y="607"/>
                  </a:lnTo>
                  <a:lnTo>
                    <a:pt x="232" y="611"/>
                  </a:lnTo>
                  <a:lnTo>
                    <a:pt x="232" y="615"/>
                  </a:lnTo>
                  <a:lnTo>
                    <a:pt x="232" y="616"/>
                  </a:lnTo>
                  <a:lnTo>
                    <a:pt x="232" y="618"/>
                  </a:lnTo>
                  <a:lnTo>
                    <a:pt x="232" y="621"/>
                  </a:lnTo>
                  <a:lnTo>
                    <a:pt x="232" y="623"/>
                  </a:lnTo>
                  <a:lnTo>
                    <a:pt x="232" y="626"/>
                  </a:lnTo>
                  <a:lnTo>
                    <a:pt x="231" y="626"/>
                  </a:lnTo>
                  <a:lnTo>
                    <a:pt x="231" y="628"/>
                  </a:lnTo>
                  <a:lnTo>
                    <a:pt x="231" y="630"/>
                  </a:lnTo>
                  <a:lnTo>
                    <a:pt x="231" y="631"/>
                  </a:lnTo>
                  <a:lnTo>
                    <a:pt x="231" y="633"/>
                  </a:lnTo>
                  <a:lnTo>
                    <a:pt x="231" y="634"/>
                  </a:lnTo>
                  <a:lnTo>
                    <a:pt x="231" y="635"/>
                  </a:lnTo>
                  <a:lnTo>
                    <a:pt x="231" y="636"/>
                  </a:lnTo>
                  <a:lnTo>
                    <a:pt x="231" y="637"/>
                  </a:lnTo>
                  <a:lnTo>
                    <a:pt x="231" y="638"/>
                  </a:lnTo>
                  <a:lnTo>
                    <a:pt x="231" y="641"/>
                  </a:lnTo>
                  <a:lnTo>
                    <a:pt x="231" y="642"/>
                  </a:lnTo>
                  <a:lnTo>
                    <a:pt x="231" y="643"/>
                  </a:lnTo>
                  <a:lnTo>
                    <a:pt x="231" y="646"/>
                  </a:lnTo>
                  <a:lnTo>
                    <a:pt x="231" y="647"/>
                  </a:lnTo>
                  <a:lnTo>
                    <a:pt x="231" y="648"/>
                  </a:lnTo>
                  <a:lnTo>
                    <a:pt x="231" y="649"/>
                  </a:lnTo>
                  <a:lnTo>
                    <a:pt x="231" y="650"/>
                  </a:lnTo>
                  <a:lnTo>
                    <a:pt x="231" y="654"/>
                  </a:lnTo>
                  <a:lnTo>
                    <a:pt x="231" y="656"/>
                  </a:lnTo>
                  <a:lnTo>
                    <a:pt x="230" y="656"/>
                  </a:lnTo>
                  <a:lnTo>
                    <a:pt x="227" y="655"/>
                  </a:lnTo>
                  <a:lnTo>
                    <a:pt x="224" y="655"/>
                  </a:lnTo>
                  <a:lnTo>
                    <a:pt x="224" y="658"/>
                  </a:lnTo>
                  <a:lnTo>
                    <a:pt x="224" y="658"/>
                  </a:lnTo>
                  <a:lnTo>
                    <a:pt x="221" y="659"/>
                  </a:lnTo>
                  <a:lnTo>
                    <a:pt x="216" y="662"/>
                  </a:lnTo>
                  <a:lnTo>
                    <a:pt x="212" y="664"/>
                  </a:lnTo>
                  <a:lnTo>
                    <a:pt x="211" y="664"/>
                  </a:lnTo>
                  <a:lnTo>
                    <a:pt x="210" y="664"/>
                  </a:lnTo>
                  <a:lnTo>
                    <a:pt x="207" y="666"/>
                  </a:lnTo>
                  <a:lnTo>
                    <a:pt x="203" y="667"/>
                  </a:lnTo>
                  <a:lnTo>
                    <a:pt x="203" y="668"/>
                  </a:lnTo>
                  <a:lnTo>
                    <a:pt x="199" y="667"/>
                  </a:lnTo>
                  <a:lnTo>
                    <a:pt x="198" y="667"/>
                  </a:lnTo>
                  <a:lnTo>
                    <a:pt x="197" y="667"/>
                  </a:lnTo>
                  <a:lnTo>
                    <a:pt x="197" y="663"/>
                  </a:lnTo>
                  <a:lnTo>
                    <a:pt x="195" y="663"/>
                  </a:lnTo>
                  <a:lnTo>
                    <a:pt x="194" y="663"/>
                  </a:lnTo>
                  <a:lnTo>
                    <a:pt x="193" y="663"/>
                  </a:lnTo>
                  <a:lnTo>
                    <a:pt x="192" y="663"/>
                  </a:lnTo>
                  <a:lnTo>
                    <a:pt x="191" y="664"/>
                  </a:lnTo>
                  <a:lnTo>
                    <a:pt x="190" y="664"/>
                  </a:lnTo>
                  <a:lnTo>
                    <a:pt x="189" y="664"/>
                  </a:lnTo>
                  <a:lnTo>
                    <a:pt x="188" y="664"/>
                  </a:lnTo>
                  <a:lnTo>
                    <a:pt x="187" y="665"/>
                  </a:lnTo>
                  <a:lnTo>
                    <a:pt x="186" y="665"/>
                  </a:lnTo>
                  <a:lnTo>
                    <a:pt x="184" y="666"/>
                  </a:lnTo>
                  <a:lnTo>
                    <a:pt x="182" y="667"/>
                  </a:lnTo>
                  <a:lnTo>
                    <a:pt x="179" y="668"/>
                  </a:lnTo>
                  <a:lnTo>
                    <a:pt x="178" y="668"/>
                  </a:lnTo>
                  <a:lnTo>
                    <a:pt x="177" y="669"/>
                  </a:lnTo>
                  <a:lnTo>
                    <a:pt x="176" y="669"/>
                  </a:lnTo>
                  <a:lnTo>
                    <a:pt x="174" y="670"/>
                  </a:lnTo>
                  <a:lnTo>
                    <a:pt x="172" y="671"/>
                  </a:lnTo>
                  <a:lnTo>
                    <a:pt x="171" y="671"/>
                  </a:lnTo>
                  <a:lnTo>
                    <a:pt x="169" y="671"/>
                  </a:lnTo>
                  <a:lnTo>
                    <a:pt x="169" y="672"/>
                  </a:lnTo>
                  <a:lnTo>
                    <a:pt x="167" y="672"/>
                  </a:lnTo>
                  <a:lnTo>
                    <a:pt x="165" y="673"/>
                  </a:lnTo>
                  <a:lnTo>
                    <a:pt x="164" y="673"/>
                  </a:lnTo>
                  <a:lnTo>
                    <a:pt x="163" y="674"/>
                  </a:lnTo>
                  <a:lnTo>
                    <a:pt x="160" y="675"/>
                  </a:lnTo>
                  <a:lnTo>
                    <a:pt x="159" y="675"/>
                  </a:lnTo>
                  <a:lnTo>
                    <a:pt x="157" y="676"/>
                  </a:lnTo>
                  <a:lnTo>
                    <a:pt x="155" y="677"/>
                  </a:lnTo>
                  <a:lnTo>
                    <a:pt x="154" y="677"/>
                  </a:lnTo>
                  <a:lnTo>
                    <a:pt x="150" y="678"/>
                  </a:lnTo>
                  <a:lnTo>
                    <a:pt x="149" y="678"/>
                  </a:lnTo>
                  <a:lnTo>
                    <a:pt x="148" y="678"/>
                  </a:lnTo>
                  <a:lnTo>
                    <a:pt x="147" y="679"/>
                  </a:lnTo>
                  <a:lnTo>
                    <a:pt x="146" y="679"/>
                  </a:lnTo>
                  <a:lnTo>
                    <a:pt x="145" y="679"/>
                  </a:lnTo>
                  <a:lnTo>
                    <a:pt x="142" y="681"/>
                  </a:lnTo>
                  <a:lnTo>
                    <a:pt x="139" y="682"/>
                  </a:lnTo>
                  <a:lnTo>
                    <a:pt x="138" y="682"/>
                  </a:lnTo>
                  <a:lnTo>
                    <a:pt x="137" y="683"/>
                  </a:lnTo>
                  <a:lnTo>
                    <a:pt x="135" y="684"/>
                  </a:lnTo>
                  <a:lnTo>
                    <a:pt x="132" y="685"/>
                  </a:lnTo>
                  <a:lnTo>
                    <a:pt x="129" y="686"/>
                  </a:lnTo>
                  <a:lnTo>
                    <a:pt x="127" y="686"/>
                  </a:lnTo>
                  <a:lnTo>
                    <a:pt x="125" y="686"/>
                  </a:lnTo>
                  <a:lnTo>
                    <a:pt x="120" y="686"/>
                  </a:lnTo>
                  <a:lnTo>
                    <a:pt x="114" y="686"/>
                  </a:lnTo>
                  <a:lnTo>
                    <a:pt x="112" y="686"/>
                  </a:lnTo>
                  <a:lnTo>
                    <a:pt x="108" y="686"/>
                  </a:lnTo>
                  <a:lnTo>
                    <a:pt x="106" y="686"/>
                  </a:lnTo>
                  <a:lnTo>
                    <a:pt x="106" y="685"/>
                  </a:lnTo>
                  <a:lnTo>
                    <a:pt x="105" y="677"/>
                  </a:lnTo>
                  <a:lnTo>
                    <a:pt x="104" y="674"/>
                  </a:lnTo>
                  <a:lnTo>
                    <a:pt x="104" y="671"/>
                  </a:lnTo>
                  <a:lnTo>
                    <a:pt x="103" y="664"/>
                  </a:lnTo>
                  <a:lnTo>
                    <a:pt x="102" y="662"/>
                  </a:lnTo>
                  <a:lnTo>
                    <a:pt x="101" y="655"/>
                  </a:lnTo>
                  <a:lnTo>
                    <a:pt x="100" y="648"/>
                  </a:lnTo>
                  <a:lnTo>
                    <a:pt x="99" y="641"/>
                  </a:lnTo>
                  <a:lnTo>
                    <a:pt x="99" y="640"/>
                  </a:lnTo>
                  <a:lnTo>
                    <a:pt x="98" y="637"/>
                  </a:lnTo>
                  <a:lnTo>
                    <a:pt x="98" y="636"/>
                  </a:lnTo>
                  <a:lnTo>
                    <a:pt x="98" y="634"/>
                  </a:lnTo>
                  <a:lnTo>
                    <a:pt x="98" y="633"/>
                  </a:lnTo>
                  <a:lnTo>
                    <a:pt x="98" y="631"/>
                  </a:lnTo>
                  <a:lnTo>
                    <a:pt x="97" y="626"/>
                  </a:lnTo>
                  <a:lnTo>
                    <a:pt x="97" y="625"/>
                  </a:lnTo>
                  <a:lnTo>
                    <a:pt x="97" y="624"/>
                  </a:lnTo>
                  <a:lnTo>
                    <a:pt x="96" y="623"/>
                  </a:lnTo>
                  <a:lnTo>
                    <a:pt x="96" y="621"/>
                  </a:lnTo>
                  <a:lnTo>
                    <a:pt x="96" y="620"/>
                  </a:lnTo>
                  <a:lnTo>
                    <a:pt x="95" y="616"/>
                  </a:lnTo>
                  <a:lnTo>
                    <a:pt x="94" y="607"/>
                  </a:lnTo>
                  <a:lnTo>
                    <a:pt x="93" y="602"/>
                  </a:lnTo>
                  <a:lnTo>
                    <a:pt x="93" y="601"/>
                  </a:lnTo>
                  <a:lnTo>
                    <a:pt x="92" y="597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1" y="591"/>
                  </a:lnTo>
                  <a:lnTo>
                    <a:pt x="91" y="589"/>
                  </a:lnTo>
                  <a:lnTo>
                    <a:pt x="91" y="588"/>
                  </a:lnTo>
                  <a:lnTo>
                    <a:pt x="91" y="587"/>
                  </a:lnTo>
                  <a:lnTo>
                    <a:pt x="91" y="585"/>
                  </a:lnTo>
                  <a:lnTo>
                    <a:pt x="90" y="584"/>
                  </a:lnTo>
                  <a:lnTo>
                    <a:pt x="90" y="582"/>
                  </a:lnTo>
                  <a:lnTo>
                    <a:pt x="90" y="581"/>
                  </a:lnTo>
                  <a:lnTo>
                    <a:pt x="89" y="578"/>
                  </a:lnTo>
                  <a:lnTo>
                    <a:pt x="89" y="576"/>
                  </a:lnTo>
                  <a:lnTo>
                    <a:pt x="89" y="575"/>
                  </a:lnTo>
                  <a:lnTo>
                    <a:pt x="89" y="573"/>
                  </a:lnTo>
                  <a:lnTo>
                    <a:pt x="89" y="572"/>
                  </a:lnTo>
                  <a:lnTo>
                    <a:pt x="88" y="571"/>
                  </a:lnTo>
                  <a:lnTo>
                    <a:pt x="88" y="570"/>
                  </a:lnTo>
                  <a:lnTo>
                    <a:pt x="87" y="562"/>
                  </a:lnTo>
                  <a:lnTo>
                    <a:pt x="87" y="560"/>
                  </a:lnTo>
                  <a:lnTo>
                    <a:pt x="86" y="558"/>
                  </a:lnTo>
                  <a:lnTo>
                    <a:pt x="86" y="557"/>
                  </a:lnTo>
                  <a:lnTo>
                    <a:pt x="86" y="554"/>
                  </a:lnTo>
                  <a:lnTo>
                    <a:pt x="85" y="549"/>
                  </a:lnTo>
                  <a:lnTo>
                    <a:pt x="83" y="538"/>
                  </a:lnTo>
                  <a:lnTo>
                    <a:pt x="83" y="534"/>
                  </a:lnTo>
                  <a:lnTo>
                    <a:pt x="82" y="533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2" y="528"/>
                  </a:lnTo>
                  <a:lnTo>
                    <a:pt x="81" y="526"/>
                  </a:lnTo>
                  <a:lnTo>
                    <a:pt x="81" y="525"/>
                  </a:lnTo>
                  <a:lnTo>
                    <a:pt x="81" y="524"/>
                  </a:lnTo>
                  <a:lnTo>
                    <a:pt x="80" y="516"/>
                  </a:lnTo>
                  <a:lnTo>
                    <a:pt x="79" y="510"/>
                  </a:lnTo>
                  <a:lnTo>
                    <a:pt x="78" y="507"/>
                  </a:lnTo>
                  <a:lnTo>
                    <a:pt x="78" y="506"/>
                  </a:lnTo>
                  <a:lnTo>
                    <a:pt x="77" y="499"/>
                  </a:lnTo>
                  <a:lnTo>
                    <a:pt x="77" y="495"/>
                  </a:lnTo>
                  <a:lnTo>
                    <a:pt x="77" y="490"/>
                  </a:lnTo>
                  <a:lnTo>
                    <a:pt x="75" y="481"/>
                  </a:lnTo>
                  <a:lnTo>
                    <a:pt x="75" y="476"/>
                  </a:lnTo>
                  <a:lnTo>
                    <a:pt x="74" y="474"/>
                  </a:lnTo>
                  <a:lnTo>
                    <a:pt x="74" y="472"/>
                  </a:lnTo>
                  <a:lnTo>
                    <a:pt x="74" y="471"/>
                  </a:lnTo>
                  <a:lnTo>
                    <a:pt x="74" y="469"/>
                  </a:lnTo>
                  <a:lnTo>
                    <a:pt x="73" y="468"/>
                  </a:lnTo>
                  <a:lnTo>
                    <a:pt x="73" y="467"/>
                  </a:lnTo>
                  <a:lnTo>
                    <a:pt x="73" y="465"/>
                  </a:lnTo>
                  <a:lnTo>
                    <a:pt x="73" y="464"/>
                  </a:lnTo>
                  <a:lnTo>
                    <a:pt x="71" y="453"/>
                  </a:lnTo>
                  <a:lnTo>
                    <a:pt x="71" y="452"/>
                  </a:lnTo>
                  <a:lnTo>
                    <a:pt x="70" y="449"/>
                  </a:lnTo>
                  <a:lnTo>
                    <a:pt x="70" y="448"/>
                  </a:lnTo>
                  <a:lnTo>
                    <a:pt x="70" y="443"/>
                  </a:lnTo>
                  <a:lnTo>
                    <a:pt x="69" y="435"/>
                  </a:lnTo>
                  <a:lnTo>
                    <a:pt x="68" y="434"/>
                  </a:lnTo>
                  <a:lnTo>
                    <a:pt x="68" y="430"/>
                  </a:lnTo>
                  <a:lnTo>
                    <a:pt x="67" y="425"/>
                  </a:lnTo>
                  <a:lnTo>
                    <a:pt x="67" y="424"/>
                  </a:lnTo>
                  <a:lnTo>
                    <a:pt x="66" y="420"/>
                  </a:lnTo>
                  <a:lnTo>
                    <a:pt x="65" y="411"/>
                  </a:lnTo>
                  <a:lnTo>
                    <a:pt x="64" y="407"/>
                  </a:lnTo>
                  <a:lnTo>
                    <a:pt x="64" y="406"/>
                  </a:lnTo>
                  <a:lnTo>
                    <a:pt x="64" y="405"/>
                  </a:lnTo>
                  <a:lnTo>
                    <a:pt x="64" y="404"/>
                  </a:lnTo>
                  <a:lnTo>
                    <a:pt x="64" y="403"/>
                  </a:lnTo>
                  <a:lnTo>
                    <a:pt x="63" y="402"/>
                  </a:lnTo>
                  <a:lnTo>
                    <a:pt x="63" y="401"/>
                  </a:lnTo>
                  <a:lnTo>
                    <a:pt x="63" y="400"/>
                  </a:lnTo>
                  <a:lnTo>
                    <a:pt x="63" y="398"/>
                  </a:lnTo>
                  <a:lnTo>
                    <a:pt x="62" y="395"/>
                  </a:lnTo>
                  <a:lnTo>
                    <a:pt x="61" y="387"/>
                  </a:lnTo>
                  <a:lnTo>
                    <a:pt x="60" y="381"/>
                  </a:lnTo>
                  <a:lnTo>
                    <a:pt x="60" y="380"/>
                  </a:lnTo>
                  <a:lnTo>
                    <a:pt x="60" y="379"/>
                  </a:lnTo>
                  <a:lnTo>
                    <a:pt x="59" y="378"/>
                  </a:lnTo>
                  <a:lnTo>
                    <a:pt x="59" y="377"/>
                  </a:lnTo>
                  <a:lnTo>
                    <a:pt x="59" y="374"/>
                  </a:lnTo>
                  <a:lnTo>
                    <a:pt x="58" y="370"/>
                  </a:lnTo>
                  <a:lnTo>
                    <a:pt x="58" y="369"/>
                  </a:lnTo>
                  <a:lnTo>
                    <a:pt x="58" y="368"/>
                  </a:lnTo>
                  <a:lnTo>
                    <a:pt x="58" y="367"/>
                  </a:lnTo>
                  <a:lnTo>
                    <a:pt x="57" y="361"/>
                  </a:lnTo>
                  <a:lnTo>
                    <a:pt x="57" y="359"/>
                  </a:lnTo>
                  <a:lnTo>
                    <a:pt x="56" y="357"/>
                  </a:lnTo>
                  <a:lnTo>
                    <a:pt x="56" y="356"/>
                  </a:lnTo>
                  <a:lnTo>
                    <a:pt x="55" y="353"/>
                  </a:lnTo>
                  <a:lnTo>
                    <a:pt x="55" y="350"/>
                  </a:lnTo>
                  <a:lnTo>
                    <a:pt x="54" y="345"/>
                  </a:lnTo>
                  <a:lnTo>
                    <a:pt x="54" y="343"/>
                  </a:lnTo>
                  <a:lnTo>
                    <a:pt x="53" y="337"/>
                  </a:lnTo>
                  <a:lnTo>
                    <a:pt x="52" y="329"/>
                  </a:lnTo>
                  <a:lnTo>
                    <a:pt x="52" y="328"/>
                  </a:lnTo>
                  <a:lnTo>
                    <a:pt x="50" y="319"/>
                  </a:lnTo>
                  <a:lnTo>
                    <a:pt x="49" y="314"/>
                  </a:lnTo>
                  <a:lnTo>
                    <a:pt x="49" y="311"/>
                  </a:lnTo>
                  <a:lnTo>
                    <a:pt x="48" y="305"/>
                  </a:lnTo>
                  <a:lnTo>
                    <a:pt x="47" y="304"/>
                  </a:lnTo>
                  <a:lnTo>
                    <a:pt x="47" y="302"/>
                  </a:lnTo>
                  <a:lnTo>
                    <a:pt x="47" y="300"/>
                  </a:lnTo>
                  <a:lnTo>
                    <a:pt x="47" y="299"/>
                  </a:lnTo>
                  <a:lnTo>
                    <a:pt x="46" y="295"/>
                  </a:lnTo>
                  <a:lnTo>
                    <a:pt x="46" y="294"/>
                  </a:lnTo>
                  <a:lnTo>
                    <a:pt x="45" y="292"/>
                  </a:lnTo>
                  <a:lnTo>
                    <a:pt x="45" y="291"/>
                  </a:lnTo>
                  <a:lnTo>
                    <a:pt x="45" y="287"/>
                  </a:lnTo>
                  <a:lnTo>
                    <a:pt x="43" y="280"/>
                  </a:lnTo>
                  <a:lnTo>
                    <a:pt x="42" y="275"/>
                  </a:lnTo>
                  <a:lnTo>
                    <a:pt x="42" y="274"/>
                  </a:lnTo>
                  <a:lnTo>
                    <a:pt x="42" y="272"/>
                  </a:lnTo>
                  <a:lnTo>
                    <a:pt x="41" y="269"/>
                  </a:lnTo>
                  <a:lnTo>
                    <a:pt x="41" y="268"/>
                  </a:lnTo>
                  <a:lnTo>
                    <a:pt x="41" y="267"/>
                  </a:lnTo>
                  <a:lnTo>
                    <a:pt x="41" y="266"/>
                  </a:lnTo>
                  <a:lnTo>
                    <a:pt x="41" y="265"/>
                  </a:lnTo>
                  <a:lnTo>
                    <a:pt x="40" y="263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39" y="257"/>
                  </a:lnTo>
                  <a:lnTo>
                    <a:pt x="39" y="256"/>
                  </a:lnTo>
                  <a:lnTo>
                    <a:pt x="39" y="255"/>
                  </a:lnTo>
                  <a:lnTo>
                    <a:pt x="39" y="253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9"/>
                  </a:lnTo>
                  <a:lnTo>
                    <a:pt x="38" y="248"/>
                  </a:lnTo>
                  <a:lnTo>
                    <a:pt x="37" y="247"/>
                  </a:lnTo>
                  <a:lnTo>
                    <a:pt x="37" y="246"/>
                  </a:lnTo>
                  <a:lnTo>
                    <a:pt x="37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6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6" y="239"/>
                  </a:lnTo>
                  <a:lnTo>
                    <a:pt x="36" y="238"/>
                  </a:lnTo>
                  <a:lnTo>
                    <a:pt x="36" y="237"/>
                  </a:lnTo>
                  <a:lnTo>
                    <a:pt x="35" y="237"/>
                  </a:lnTo>
                  <a:lnTo>
                    <a:pt x="35" y="236"/>
                  </a:lnTo>
                  <a:lnTo>
                    <a:pt x="35" y="234"/>
                  </a:lnTo>
                  <a:lnTo>
                    <a:pt x="35" y="231"/>
                  </a:lnTo>
                  <a:lnTo>
                    <a:pt x="34" y="227"/>
                  </a:lnTo>
                  <a:lnTo>
                    <a:pt x="34" y="225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3" y="220"/>
                  </a:lnTo>
                  <a:lnTo>
                    <a:pt x="32" y="217"/>
                  </a:lnTo>
                  <a:lnTo>
                    <a:pt x="32" y="212"/>
                  </a:lnTo>
                  <a:lnTo>
                    <a:pt x="30" y="206"/>
                  </a:lnTo>
                  <a:lnTo>
                    <a:pt x="30" y="204"/>
                  </a:lnTo>
                  <a:lnTo>
                    <a:pt x="30" y="203"/>
                  </a:lnTo>
                  <a:lnTo>
                    <a:pt x="29" y="194"/>
                  </a:lnTo>
                  <a:lnTo>
                    <a:pt x="28" y="190"/>
                  </a:lnTo>
                  <a:lnTo>
                    <a:pt x="28" y="189"/>
                  </a:lnTo>
                  <a:lnTo>
                    <a:pt x="27" y="186"/>
                  </a:lnTo>
                  <a:lnTo>
                    <a:pt x="27" y="185"/>
                  </a:lnTo>
                  <a:lnTo>
                    <a:pt x="27" y="184"/>
                  </a:lnTo>
                  <a:lnTo>
                    <a:pt x="26" y="179"/>
                  </a:lnTo>
                  <a:lnTo>
                    <a:pt x="25" y="173"/>
                  </a:lnTo>
                  <a:lnTo>
                    <a:pt x="24" y="169"/>
                  </a:lnTo>
                  <a:lnTo>
                    <a:pt x="24" y="167"/>
                  </a:lnTo>
                  <a:lnTo>
                    <a:pt x="24" y="166"/>
                  </a:lnTo>
                  <a:lnTo>
                    <a:pt x="23" y="158"/>
                  </a:lnTo>
                  <a:lnTo>
                    <a:pt x="22" y="157"/>
                  </a:lnTo>
                  <a:lnTo>
                    <a:pt x="22" y="156"/>
                  </a:lnTo>
                  <a:lnTo>
                    <a:pt x="22" y="155"/>
                  </a:lnTo>
                  <a:lnTo>
                    <a:pt x="22" y="154"/>
                  </a:lnTo>
                  <a:lnTo>
                    <a:pt x="21" y="152"/>
                  </a:lnTo>
                  <a:lnTo>
                    <a:pt x="21" y="150"/>
                  </a:lnTo>
                  <a:lnTo>
                    <a:pt x="21" y="149"/>
                  </a:lnTo>
                  <a:lnTo>
                    <a:pt x="21" y="147"/>
                  </a:lnTo>
                  <a:lnTo>
                    <a:pt x="21" y="146"/>
                  </a:lnTo>
                  <a:lnTo>
                    <a:pt x="20" y="145"/>
                  </a:lnTo>
                  <a:lnTo>
                    <a:pt x="20" y="143"/>
                  </a:lnTo>
                  <a:lnTo>
                    <a:pt x="20" y="142"/>
                  </a:lnTo>
                  <a:lnTo>
                    <a:pt x="20" y="141"/>
                  </a:lnTo>
                  <a:lnTo>
                    <a:pt x="20" y="140"/>
                  </a:lnTo>
                  <a:lnTo>
                    <a:pt x="19" y="140"/>
                  </a:lnTo>
                  <a:lnTo>
                    <a:pt x="19" y="139"/>
                  </a:lnTo>
                  <a:lnTo>
                    <a:pt x="18" y="130"/>
                  </a:lnTo>
                  <a:lnTo>
                    <a:pt x="18" y="128"/>
                  </a:lnTo>
                  <a:lnTo>
                    <a:pt x="17" y="127"/>
                  </a:lnTo>
                  <a:lnTo>
                    <a:pt x="17" y="126"/>
                  </a:lnTo>
                  <a:lnTo>
                    <a:pt x="16" y="120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4" y="108"/>
                  </a:lnTo>
                  <a:lnTo>
                    <a:pt x="14" y="105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1" y="87"/>
                  </a:lnTo>
                  <a:lnTo>
                    <a:pt x="11" y="84"/>
                  </a:lnTo>
                  <a:lnTo>
                    <a:pt x="10" y="83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1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55" name="Freeform 43">
              <a:extLst>
                <a:ext uri="{FF2B5EF4-FFF2-40B4-BE49-F238E27FC236}">
                  <a16:creationId xmlns:a16="http://schemas.microsoft.com/office/drawing/2014/main" id="{B6EBE333-A77A-FB9B-98E0-BADF78AB2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2673350"/>
              <a:ext cx="1096963" cy="1144587"/>
            </a:xfrm>
            <a:custGeom>
              <a:avLst/>
              <a:gdLst>
                <a:gd name="T0" fmla="*/ 317 w 691"/>
                <a:gd name="T1" fmla="*/ 24 h 721"/>
                <a:gd name="T2" fmla="*/ 345 w 691"/>
                <a:gd name="T3" fmla="*/ 42 h 721"/>
                <a:gd name="T4" fmla="*/ 373 w 691"/>
                <a:gd name="T5" fmla="*/ 64 h 721"/>
                <a:gd name="T6" fmla="*/ 405 w 691"/>
                <a:gd name="T7" fmla="*/ 80 h 721"/>
                <a:gd name="T8" fmla="*/ 423 w 691"/>
                <a:gd name="T9" fmla="*/ 89 h 721"/>
                <a:gd name="T10" fmla="*/ 449 w 691"/>
                <a:gd name="T11" fmla="*/ 106 h 721"/>
                <a:gd name="T12" fmla="*/ 475 w 691"/>
                <a:gd name="T13" fmla="*/ 111 h 721"/>
                <a:gd name="T14" fmla="*/ 490 w 691"/>
                <a:gd name="T15" fmla="*/ 133 h 721"/>
                <a:gd name="T16" fmla="*/ 490 w 691"/>
                <a:gd name="T17" fmla="*/ 157 h 721"/>
                <a:gd name="T18" fmla="*/ 502 w 691"/>
                <a:gd name="T19" fmla="*/ 168 h 721"/>
                <a:gd name="T20" fmla="*/ 516 w 691"/>
                <a:gd name="T21" fmla="*/ 183 h 721"/>
                <a:gd name="T22" fmla="*/ 548 w 691"/>
                <a:gd name="T23" fmla="*/ 195 h 721"/>
                <a:gd name="T24" fmla="*/ 575 w 691"/>
                <a:gd name="T25" fmla="*/ 210 h 721"/>
                <a:gd name="T26" fmla="*/ 589 w 691"/>
                <a:gd name="T27" fmla="*/ 307 h 721"/>
                <a:gd name="T28" fmla="*/ 670 w 691"/>
                <a:gd name="T29" fmla="*/ 307 h 721"/>
                <a:gd name="T30" fmla="*/ 690 w 691"/>
                <a:gd name="T31" fmla="*/ 382 h 721"/>
                <a:gd name="T32" fmla="*/ 689 w 691"/>
                <a:gd name="T33" fmla="*/ 507 h 721"/>
                <a:gd name="T34" fmla="*/ 611 w 691"/>
                <a:gd name="T35" fmla="*/ 558 h 721"/>
                <a:gd name="T36" fmla="*/ 581 w 691"/>
                <a:gd name="T37" fmla="*/ 546 h 721"/>
                <a:gd name="T38" fmla="*/ 550 w 691"/>
                <a:gd name="T39" fmla="*/ 536 h 721"/>
                <a:gd name="T40" fmla="*/ 550 w 691"/>
                <a:gd name="T41" fmla="*/ 507 h 721"/>
                <a:gd name="T42" fmla="*/ 428 w 691"/>
                <a:gd name="T43" fmla="*/ 501 h 721"/>
                <a:gd name="T44" fmla="*/ 360 w 691"/>
                <a:gd name="T45" fmla="*/ 516 h 721"/>
                <a:gd name="T46" fmla="*/ 341 w 691"/>
                <a:gd name="T47" fmla="*/ 492 h 721"/>
                <a:gd name="T48" fmla="*/ 318 w 691"/>
                <a:gd name="T49" fmla="*/ 494 h 721"/>
                <a:gd name="T50" fmla="*/ 252 w 691"/>
                <a:gd name="T51" fmla="*/ 564 h 721"/>
                <a:gd name="T52" fmla="*/ 271 w 691"/>
                <a:gd name="T53" fmla="*/ 595 h 721"/>
                <a:gd name="T54" fmla="*/ 280 w 691"/>
                <a:gd name="T55" fmla="*/ 618 h 721"/>
                <a:gd name="T56" fmla="*/ 279 w 691"/>
                <a:gd name="T57" fmla="*/ 641 h 721"/>
                <a:gd name="T58" fmla="*/ 250 w 691"/>
                <a:gd name="T59" fmla="*/ 643 h 721"/>
                <a:gd name="T60" fmla="*/ 174 w 691"/>
                <a:gd name="T61" fmla="*/ 652 h 721"/>
                <a:gd name="T62" fmla="*/ 154 w 691"/>
                <a:gd name="T63" fmla="*/ 713 h 721"/>
                <a:gd name="T64" fmla="*/ 87 w 691"/>
                <a:gd name="T65" fmla="*/ 715 h 721"/>
                <a:gd name="T66" fmla="*/ 55 w 691"/>
                <a:gd name="T67" fmla="*/ 704 h 721"/>
                <a:gd name="T68" fmla="*/ 50 w 691"/>
                <a:gd name="T69" fmla="*/ 664 h 721"/>
                <a:gd name="T70" fmla="*/ 40 w 691"/>
                <a:gd name="T71" fmla="*/ 635 h 721"/>
                <a:gd name="T72" fmla="*/ 20 w 691"/>
                <a:gd name="T73" fmla="*/ 605 h 721"/>
                <a:gd name="T74" fmla="*/ 17 w 691"/>
                <a:gd name="T75" fmla="*/ 571 h 721"/>
                <a:gd name="T76" fmla="*/ 14 w 691"/>
                <a:gd name="T77" fmla="*/ 537 h 721"/>
                <a:gd name="T78" fmla="*/ 22 w 691"/>
                <a:gd name="T79" fmla="*/ 510 h 721"/>
                <a:gd name="T80" fmla="*/ 41 w 691"/>
                <a:gd name="T81" fmla="*/ 486 h 721"/>
                <a:gd name="T82" fmla="*/ 48 w 691"/>
                <a:gd name="T83" fmla="*/ 456 h 721"/>
                <a:gd name="T84" fmla="*/ 54 w 691"/>
                <a:gd name="T85" fmla="*/ 418 h 721"/>
                <a:gd name="T86" fmla="*/ 62 w 691"/>
                <a:gd name="T87" fmla="*/ 374 h 721"/>
                <a:gd name="T88" fmla="*/ 93 w 691"/>
                <a:gd name="T89" fmla="*/ 354 h 721"/>
                <a:gd name="T90" fmla="*/ 106 w 691"/>
                <a:gd name="T91" fmla="*/ 342 h 721"/>
                <a:gd name="T92" fmla="*/ 117 w 691"/>
                <a:gd name="T93" fmla="*/ 326 h 721"/>
                <a:gd name="T94" fmla="*/ 112 w 691"/>
                <a:gd name="T95" fmla="*/ 307 h 721"/>
                <a:gd name="T96" fmla="*/ 78 w 691"/>
                <a:gd name="T97" fmla="*/ 289 h 721"/>
                <a:gd name="T98" fmla="*/ 91 w 691"/>
                <a:gd name="T99" fmla="*/ 261 h 721"/>
                <a:gd name="T100" fmla="*/ 89 w 691"/>
                <a:gd name="T101" fmla="*/ 241 h 721"/>
                <a:gd name="T102" fmla="*/ 79 w 691"/>
                <a:gd name="T103" fmla="*/ 194 h 721"/>
                <a:gd name="T104" fmla="*/ 59 w 691"/>
                <a:gd name="T105" fmla="*/ 167 h 721"/>
                <a:gd name="T106" fmla="*/ 42 w 691"/>
                <a:gd name="T107" fmla="*/ 135 h 721"/>
                <a:gd name="T108" fmla="*/ 36 w 691"/>
                <a:gd name="T109" fmla="*/ 118 h 721"/>
                <a:gd name="T110" fmla="*/ 28 w 691"/>
                <a:gd name="T111" fmla="*/ 91 h 721"/>
                <a:gd name="T112" fmla="*/ 18 w 691"/>
                <a:gd name="T113" fmla="*/ 64 h 721"/>
                <a:gd name="T114" fmla="*/ 14 w 691"/>
                <a:gd name="T115" fmla="*/ 44 h 721"/>
                <a:gd name="T116" fmla="*/ 11 w 691"/>
                <a:gd name="T117" fmla="*/ 13 h 721"/>
                <a:gd name="T118" fmla="*/ 37 w 691"/>
                <a:gd name="T119" fmla="*/ 6 h 721"/>
                <a:gd name="T120" fmla="*/ 149 w 691"/>
                <a:gd name="T121" fmla="*/ 8 h 721"/>
                <a:gd name="T122" fmla="*/ 261 w 691"/>
                <a:gd name="T123" fmla="*/ 2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1" h="721">
                  <a:moveTo>
                    <a:pt x="300" y="1"/>
                  </a:moveTo>
                  <a:lnTo>
                    <a:pt x="303" y="2"/>
                  </a:lnTo>
                  <a:lnTo>
                    <a:pt x="304" y="2"/>
                  </a:lnTo>
                  <a:lnTo>
                    <a:pt x="305" y="3"/>
                  </a:lnTo>
                  <a:lnTo>
                    <a:pt x="306" y="3"/>
                  </a:lnTo>
                  <a:lnTo>
                    <a:pt x="307" y="3"/>
                  </a:lnTo>
                  <a:lnTo>
                    <a:pt x="308" y="3"/>
                  </a:lnTo>
                  <a:lnTo>
                    <a:pt x="309" y="3"/>
                  </a:lnTo>
                  <a:lnTo>
                    <a:pt x="309" y="4"/>
                  </a:lnTo>
                  <a:lnTo>
                    <a:pt x="310" y="4"/>
                  </a:lnTo>
                  <a:lnTo>
                    <a:pt x="310" y="5"/>
                  </a:lnTo>
                  <a:lnTo>
                    <a:pt x="310" y="6"/>
                  </a:lnTo>
                  <a:lnTo>
                    <a:pt x="310" y="7"/>
                  </a:lnTo>
                  <a:lnTo>
                    <a:pt x="309" y="7"/>
                  </a:lnTo>
                  <a:lnTo>
                    <a:pt x="309" y="8"/>
                  </a:lnTo>
                  <a:lnTo>
                    <a:pt x="308" y="8"/>
                  </a:lnTo>
                  <a:lnTo>
                    <a:pt x="307" y="9"/>
                  </a:lnTo>
                  <a:lnTo>
                    <a:pt x="306" y="10"/>
                  </a:lnTo>
                  <a:lnTo>
                    <a:pt x="305" y="10"/>
                  </a:lnTo>
                  <a:lnTo>
                    <a:pt x="305" y="11"/>
                  </a:lnTo>
                  <a:lnTo>
                    <a:pt x="304" y="12"/>
                  </a:lnTo>
                  <a:lnTo>
                    <a:pt x="303" y="12"/>
                  </a:lnTo>
                  <a:lnTo>
                    <a:pt x="303" y="13"/>
                  </a:lnTo>
                  <a:lnTo>
                    <a:pt x="303" y="14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6" y="16"/>
                  </a:lnTo>
                  <a:lnTo>
                    <a:pt x="306" y="17"/>
                  </a:lnTo>
                  <a:lnTo>
                    <a:pt x="307" y="17"/>
                  </a:lnTo>
                  <a:lnTo>
                    <a:pt x="308" y="16"/>
                  </a:lnTo>
                  <a:lnTo>
                    <a:pt x="309" y="15"/>
                  </a:lnTo>
                  <a:lnTo>
                    <a:pt x="310" y="15"/>
                  </a:lnTo>
                  <a:lnTo>
                    <a:pt x="311" y="16"/>
                  </a:lnTo>
                  <a:lnTo>
                    <a:pt x="313" y="16"/>
                  </a:lnTo>
                  <a:lnTo>
                    <a:pt x="314" y="17"/>
                  </a:lnTo>
                  <a:lnTo>
                    <a:pt x="314" y="18"/>
                  </a:lnTo>
                  <a:lnTo>
                    <a:pt x="315" y="19"/>
                  </a:lnTo>
                  <a:lnTo>
                    <a:pt x="315" y="20"/>
                  </a:lnTo>
                  <a:lnTo>
                    <a:pt x="316" y="20"/>
                  </a:lnTo>
                  <a:lnTo>
                    <a:pt x="317" y="22"/>
                  </a:lnTo>
                  <a:lnTo>
                    <a:pt x="317" y="23"/>
                  </a:lnTo>
                  <a:lnTo>
                    <a:pt x="317" y="24"/>
                  </a:lnTo>
                  <a:lnTo>
                    <a:pt x="318" y="25"/>
                  </a:lnTo>
                  <a:lnTo>
                    <a:pt x="318" y="28"/>
                  </a:lnTo>
                  <a:lnTo>
                    <a:pt x="319" y="28"/>
                  </a:lnTo>
                  <a:lnTo>
                    <a:pt x="320" y="29"/>
                  </a:lnTo>
                  <a:lnTo>
                    <a:pt x="321" y="29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3" y="30"/>
                  </a:lnTo>
                  <a:lnTo>
                    <a:pt x="324" y="30"/>
                  </a:lnTo>
                  <a:lnTo>
                    <a:pt x="325" y="29"/>
                  </a:lnTo>
                  <a:lnTo>
                    <a:pt x="325" y="28"/>
                  </a:lnTo>
                  <a:lnTo>
                    <a:pt x="326" y="28"/>
                  </a:lnTo>
                  <a:lnTo>
                    <a:pt x="327" y="27"/>
                  </a:lnTo>
                  <a:lnTo>
                    <a:pt x="327" y="26"/>
                  </a:lnTo>
                  <a:lnTo>
                    <a:pt x="327" y="25"/>
                  </a:lnTo>
                  <a:lnTo>
                    <a:pt x="328" y="25"/>
                  </a:lnTo>
                  <a:lnTo>
                    <a:pt x="328" y="24"/>
                  </a:lnTo>
                  <a:lnTo>
                    <a:pt x="328" y="24"/>
                  </a:lnTo>
                  <a:lnTo>
                    <a:pt x="329" y="24"/>
                  </a:lnTo>
                  <a:lnTo>
                    <a:pt x="332" y="24"/>
                  </a:lnTo>
                  <a:lnTo>
                    <a:pt x="333" y="24"/>
                  </a:lnTo>
                  <a:lnTo>
                    <a:pt x="334" y="24"/>
                  </a:lnTo>
                  <a:lnTo>
                    <a:pt x="334" y="24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37" y="25"/>
                  </a:lnTo>
                  <a:lnTo>
                    <a:pt x="339" y="29"/>
                  </a:lnTo>
                  <a:lnTo>
                    <a:pt x="340" y="29"/>
                  </a:lnTo>
                  <a:lnTo>
                    <a:pt x="340" y="30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2"/>
                  </a:lnTo>
                  <a:lnTo>
                    <a:pt x="340" y="33"/>
                  </a:lnTo>
                  <a:lnTo>
                    <a:pt x="342" y="34"/>
                  </a:lnTo>
                  <a:lnTo>
                    <a:pt x="342" y="35"/>
                  </a:lnTo>
                  <a:lnTo>
                    <a:pt x="342" y="36"/>
                  </a:lnTo>
                  <a:lnTo>
                    <a:pt x="342" y="37"/>
                  </a:lnTo>
                  <a:lnTo>
                    <a:pt x="343" y="38"/>
                  </a:lnTo>
                  <a:lnTo>
                    <a:pt x="344" y="39"/>
                  </a:lnTo>
                  <a:lnTo>
                    <a:pt x="344" y="40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5" y="43"/>
                  </a:lnTo>
                  <a:lnTo>
                    <a:pt x="346" y="46"/>
                  </a:lnTo>
                  <a:lnTo>
                    <a:pt x="347" y="46"/>
                  </a:lnTo>
                  <a:lnTo>
                    <a:pt x="347" y="48"/>
                  </a:lnTo>
                  <a:lnTo>
                    <a:pt x="347" y="50"/>
                  </a:lnTo>
                  <a:lnTo>
                    <a:pt x="348" y="50"/>
                  </a:lnTo>
                  <a:lnTo>
                    <a:pt x="348" y="50"/>
                  </a:lnTo>
                  <a:lnTo>
                    <a:pt x="348" y="51"/>
                  </a:lnTo>
                  <a:lnTo>
                    <a:pt x="348" y="52"/>
                  </a:lnTo>
                  <a:lnTo>
                    <a:pt x="350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5" y="56"/>
                  </a:lnTo>
                  <a:lnTo>
                    <a:pt x="356" y="56"/>
                  </a:lnTo>
                  <a:lnTo>
                    <a:pt x="357" y="55"/>
                  </a:lnTo>
                  <a:lnTo>
                    <a:pt x="358" y="55"/>
                  </a:lnTo>
                  <a:lnTo>
                    <a:pt x="359" y="55"/>
                  </a:lnTo>
                  <a:lnTo>
                    <a:pt x="360" y="57"/>
                  </a:lnTo>
                  <a:lnTo>
                    <a:pt x="361" y="57"/>
                  </a:lnTo>
                  <a:lnTo>
                    <a:pt x="362" y="57"/>
                  </a:lnTo>
                  <a:lnTo>
                    <a:pt x="362" y="56"/>
                  </a:lnTo>
                  <a:lnTo>
                    <a:pt x="362" y="54"/>
                  </a:lnTo>
                  <a:lnTo>
                    <a:pt x="361" y="53"/>
                  </a:lnTo>
                  <a:lnTo>
                    <a:pt x="361" y="52"/>
                  </a:lnTo>
                  <a:lnTo>
                    <a:pt x="362" y="52"/>
                  </a:lnTo>
                  <a:lnTo>
                    <a:pt x="363" y="52"/>
                  </a:lnTo>
                  <a:lnTo>
                    <a:pt x="364" y="52"/>
                  </a:lnTo>
                  <a:lnTo>
                    <a:pt x="364" y="53"/>
                  </a:lnTo>
                  <a:lnTo>
                    <a:pt x="365" y="53"/>
                  </a:lnTo>
                  <a:lnTo>
                    <a:pt x="365" y="54"/>
                  </a:lnTo>
                  <a:lnTo>
                    <a:pt x="367" y="56"/>
                  </a:lnTo>
                  <a:lnTo>
                    <a:pt x="367" y="57"/>
                  </a:lnTo>
                  <a:lnTo>
                    <a:pt x="367" y="58"/>
                  </a:lnTo>
                  <a:lnTo>
                    <a:pt x="368" y="59"/>
                  </a:lnTo>
                  <a:lnTo>
                    <a:pt x="368" y="60"/>
                  </a:lnTo>
                  <a:lnTo>
                    <a:pt x="368" y="61"/>
                  </a:lnTo>
                  <a:lnTo>
                    <a:pt x="369" y="63"/>
                  </a:lnTo>
                  <a:lnTo>
                    <a:pt x="369" y="64"/>
                  </a:lnTo>
                  <a:lnTo>
                    <a:pt x="370" y="64"/>
                  </a:lnTo>
                  <a:lnTo>
                    <a:pt x="371" y="65"/>
                  </a:lnTo>
                  <a:lnTo>
                    <a:pt x="372" y="65"/>
                  </a:lnTo>
                  <a:lnTo>
                    <a:pt x="373" y="64"/>
                  </a:lnTo>
                  <a:lnTo>
                    <a:pt x="373" y="63"/>
                  </a:lnTo>
                  <a:lnTo>
                    <a:pt x="374" y="63"/>
                  </a:lnTo>
                  <a:lnTo>
                    <a:pt x="375" y="63"/>
                  </a:lnTo>
                  <a:lnTo>
                    <a:pt x="376" y="63"/>
                  </a:lnTo>
                  <a:lnTo>
                    <a:pt x="376" y="64"/>
                  </a:lnTo>
                  <a:lnTo>
                    <a:pt x="377" y="64"/>
                  </a:lnTo>
                  <a:lnTo>
                    <a:pt x="377" y="65"/>
                  </a:lnTo>
                  <a:lnTo>
                    <a:pt x="378" y="65"/>
                  </a:lnTo>
                  <a:lnTo>
                    <a:pt x="378" y="66"/>
                  </a:lnTo>
                  <a:lnTo>
                    <a:pt x="379" y="66"/>
                  </a:lnTo>
                  <a:lnTo>
                    <a:pt x="379" y="67"/>
                  </a:lnTo>
                  <a:lnTo>
                    <a:pt x="380" y="67"/>
                  </a:lnTo>
                  <a:lnTo>
                    <a:pt x="381" y="66"/>
                  </a:lnTo>
                  <a:lnTo>
                    <a:pt x="382" y="65"/>
                  </a:lnTo>
                  <a:lnTo>
                    <a:pt x="383" y="65"/>
                  </a:lnTo>
                  <a:lnTo>
                    <a:pt x="384" y="64"/>
                  </a:lnTo>
                  <a:lnTo>
                    <a:pt x="385" y="64"/>
                  </a:lnTo>
                  <a:lnTo>
                    <a:pt x="386" y="64"/>
                  </a:lnTo>
                  <a:lnTo>
                    <a:pt x="386" y="65"/>
                  </a:lnTo>
                  <a:lnTo>
                    <a:pt x="386" y="66"/>
                  </a:lnTo>
                  <a:lnTo>
                    <a:pt x="387" y="66"/>
                  </a:lnTo>
                  <a:lnTo>
                    <a:pt x="387" y="67"/>
                  </a:lnTo>
                  <a:lnTo>
                    <a:pt x="388" y="67"/>
                  </a:lnTo>
                  <a:lnTo>
                    <a:pt x="389" y="67"/>
                  </a:lnTo>
                  <a:lnTo>
                    <a:pt x="390" y="67"/>
                  </a:lnTo>
                  <a:lnTo>
                    <a:pt x="391" y="68"/>
                  </a:lnTo>
                  <a:lnTo>
                    <a:pt x="392" y="69"/>
                  </a:lnTo>
                  <a:lnTo>
                    <a:pt x="392" y="71"/>
                  </a:lnTo>
                  <a:lnTo>
                    <a:pt x="393" y="71"/>
                  </a:lnTo>
                  <a:lnTo>
                    <a:pt x="393" y="72"/>
                  </a:lnTo>
                  <a:lnTo>
                    <a:pt x="395" y="73"/>
                  </a:lnTo>
                  <a:lnTo>
                    <a:pt x="396" y="73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4"/>
                  </a:lnTo>
                  <a:lnTo>
                    <a:pt x="401" y="75"/>
                  </a:lnTo>
                  <a:lnTo>
                    <a:pt x="402" y="75"/>
                  </a:lnTo>
                  <a:lnTo>
                    <a:pt x="403" y="75"/>
                  </a:lnTo>
                  <a:lnTo>
                    <a:pt x="403" y="76"/>
                  </a:lnTo>
                  <a:lnTo>
                    <a:pt x="403" y="77"/>
                  </a:lnTo>
                  <a:lnTo>
                    <a:pt x="404" y="78"/>
                  </a:lnTo>
                  <a:lnTo>
                    <a:pt x="405" y="80"/>
                  </a:lnTo>
                  <a:lnTo>
                    <a:pt x="406" y="80"/>
                  </a:lnTo>
                  <a:lnTo>
                    <a:pt x="406" y="82"/>
                  </a:lnTo>
                  <a:lnTo>
                    <a:pt x="405" y="83"/>
                  </a:lnTo>
                  <a:lnTo>
                    <a:pt x="406" y="84"/>
                  </a:lnTo>
                  <a:lnTo>
                    <a:pt x="407" y="84"/>
                  </a:lnTo>
                  <a:lnTo>
                    <a:pt x="406" y="83"/>
                  </a:lnTo>
                  <a:lnTo>
                    <a:pt x="407" y="81"/>
                  </a:lnTo>
                  <a:lnTo>
                    <a:pt x="409" y="81"/>
                  </a:lnTo>
                  <a:lnTo>
                    <a:pt x="409" y="80"/>
                  </a:lnTo>
                  <a:lnTo>
                    <a:pt x="410" y="80"/>
                  </a:lnTo>
                  <a:lnTo>
                    <a:pt x="411" y="80"/>
                  </a:lnTo>
                  <a:lnTo>
                    <a:pt x="411" y="79"/>
                  </a:lnTo>
                  <a:lnTo>
                    <a:pt x="412" y="78"/>
                  </a:lnTo>
                  <a:lnTo>
                    <a:pt x="412" y="77"/>
                  </a:lnTo>
                  <a:lnTo>
                    <a:pt x="413" y="76"/>
                  </a:lnTo>
                  <a:lnTo>
                    <a:pt x="414" y="76"/>
                  </a:lnTo>
                  <a:lnTo>
                    <a:pt x="415" y="76"/>
                  </a:lnTo>
                  <a:lnTo>
                    <a:pt x="416" y="76"/>
                  </a:lnTo>
                  <a:lnTo>
                    <a:pt x="416" y="77"/>
                  </a:lnTo>
                  <a:lnTo>
                    <a:pt x="417" y="77"/>
                  </a:lnTo>
                  <a:lnTo>
                    <a:pt x="417" y="78"/>
                  </a:lnTo>
                  <a:lnTo>
                    <a:pt x="418" y="78"/>
                  </a:lnTo>
                  <a:lnTo>
                    <a:pt x="418" y="79"/>
                  </a:lnTo>
                  <a:lnTo>
                    <a:pt x="417" y="79"/>
                  </a:lnTo>
                  <a:lnTo>
                    <a:pt x="417" y="80"/>
                  </a:lnTo>
                  <a:lnTo>
                    <a:pt x="416" y="80"/>
                  </a:lnTo>
                  <a:lnTo>
                    <a:pt x="416" y="81"/>
                  </a:lnTo>
                  <a:lnTo>
                    <a:pt x="415" y="81"/>
                  </a:lnTo>
                  <a:lnTo>
                    <a:pt x="415" y="82"/>
                  </a:lnTo>
                  <a:lnTo>
                    <a:pt x="415" y="84"/>
                  </a:lnTo>
                  <a:lnTo>
                    <a:pt x="415" y="85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8" y="84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5"/>
                  </a:lnTo>
                  <a:lnTo>
                    <a:pt x="422" y="85"/>
                  </a:lnTo>
                  <a:lnTo>
                    <a:pt x="422" y="86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3" y="89"/>
                  </a:lnTo>
                  <a:lnTo>
                    <a:pt x="423" y="90"/>
                  </a:lnTo>
                  <a:lnTo>
                    <a:pt x="424" y="91"/>
                  </a:lnTo>
                  <a:lnTo>
                    <a:pt x="424" y="92"/>
                  </a:lnTo>
                  <a:lnTo>
                    <a:pt x="424" y="93"/>
                  </a:lnTo>
                  <a:lnTo>
                    <a:pt x="424" y="94"/>
                  </a:lnTo>
                  <a:lnTo>
                    <a:pt x="424" y="95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6" y="96"/>
                  </a:lnTo>
                  <a:lnTo>
                    <a:pt x="427" y="96"/>
                  </a:lnTo>
                  <a:lnTo>
                    <a:pt x="428" y="96"/>
                  </a:lnTo>
                  <a:lnTo>
                    <a:pt x="428" y="96"/>
                  </a:lnTo>
                  <a:lnTo>
                    <a:pt x="429" y="97"/>
                  </a:lnTo>
                  <a:lnTo>
                    <a:pt x="428" y="97"/>
                  </a:lnTo>
                  <a:lnTo>
                    <a:pt x="428" y="98"/>
                  </a:lnTo>
                  <a:lnTo>
                    <a:pt x="428" y="99"/>
                  </a:lnTo>
                  <a:lnTo>
                    <a:pt x="429" y="100"/>
                  </a:lnTo>
                  <a:lnTo>
                    <a:pt x="429" y="101"/>
                  </a:lnTo>
                  <a:lnTo>
                    <a:pt x="430" y="101"/>
                  </a:lnTo>
                  <a:lnTo>
                    <a:pt x="430" y="102"/>
                  </a:lnTo>
                  <a:lnTo>
                    <a:pt x="431" y="102"/>
                  </a:lnTo>
                  <a:lnTo>
                    <a:pt x="431" y="103"/>
                  </a:lnTo>
                  <a:lnTo>
                    <a:pt x="432" y="104"/>
                  </a:lnTo>
                  <a:lnTo>
                    <a:pt x="433" y="104"/>
                  </a:lnTo>
                  <a:lnTo>
                    <a:pt x="433" y="103"/>
                  </a:lnTo>
                  <a:lnTo>
                    <a:pt x="433" y="104"/>
                  </a:lnTo>
                  <a:lnTo>
                    <a:pt x="434" y="104"/>
                  </a:lnTo>
                  <a:lnTo>
                    <a:pt x="435" y="105"/>
                  </a:lnTo>
                  <a:lnTo>
                    <a:pt x="436" y="105"/>
                  </a:lnTo>
                  <a:lnTo>
                    <a:pt x="437" y="105"/>
                  </a:lnTo>
                  <a:lnTo>
                    <a:pt x="438" y="106"/>
                  </a:lnTo>
                  <a:lnTo>
                    <a:pt x="439" y="106"/>
                  </a:lnTo>
                  <a:lnTo>
                    <a:pt x="440" y="106"/>
                  </a:lnTo>
                  <a:lnTo>
                    <a:pt x="441" y="106"/>
                  </a:lnTo>
                  <a:lnTo>
                    <a:pt x="441" y="107"/>
                  </a:lnTo>
                  <a:lnTo>
                    <a:pt x="443" y="106"/>
                  </a:lnTo>
                  <a:lnTo>
                    <a:pt x="444" y="106"/>
                  </a:lnTo>
                  <a:lnTo>
                    <a:pt x="445" y="106"/>
                  </a:lnTo>
                  <a:lnTo>
                    <a:pt x="446" y="106"/>
                  </a:lnTo>
                  <a:lnTo>
                    <a:pt x="447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2"/>
                  </a:lnTo>
                  <a:lnTo>
                    <a:pt x="455" y="103"/>
                  </a:lnTo>
                  <a:lnTo>
                    <a:pt x="456" y="103"/>
                  </a:lnTo>
                  <a:lnTo>
                    <a:pt x="457" y="103"/>
                  </a:lnTo>
                  <a:lnTo>
                    <a:pt x="456" y="104"/>
                  </a:lnTo>
                  <a:lnTo>
                    <a:pt x="456" y="105"/>
                  </a:lnTo>
                  <a:lnTo>
                    <a:pt x="456" y="106"/>
                  </a:lnTo>
                  <a:lnTo>
                    <a:pt x="457" y="106"/>
                  </a:lnTo>
                  <a:lnTo>
                    <a:pt x="458" y="107"/>
                  </a:lnTo>
                  <a:lnTo>
                    <a:pt x="459" y="107"/>
                  </a:lnTo>
                  <a:lnTo>
                    <a:pt x="459" y="108"/>
                  </a:lnTo>
                  <a:lnTo>
                    <a:pt x="460" y="108"/>
                  </a:lnTo>
                  <a:lnTo>
                    <a:pt x="461" y="108"/>
                  </a:lnTo>
                  <a:lnTo>
                    <a:pt x="462" y="108"/>
                  </a:lnTo>
                  <a:lnTo>
                    <a:pt x="463" y="108"/>
                  </a:lnTo>
                  <a:lnTo>
                    <a:pt x="463" y="107"/>
                  </a:lnTo>
                  <a:lnTo>
                    <a:pt x="464" y="107"/>
                  </a:lnTo>
                  <a:lnTo>
                    <a:pt x="465" y="107"/>
                  </a:lnTo>
                  <a:lnTo>
                    <a:pt x="466" y="107"/>
                  </a:lnTo>
                  <a:lnTo>
                    <a:pt x="467" y="107"/>
                  </a:lnTo>
                  <a:lnTo>
                    <a:pt x="467" y="106"/>
                  </a:lnTo>
                  <a:lnTo>
                    <a:pt x="467" y="105"/>
                  </a:lnTo>
                  <a:lnTo>
                    <a:pt x="467" y="104"/>
                  </a:lnTo>
                  <a:lnTo>
                    <a:pt x="467" y="103"/>
                  </a:lnTo>
                  <a:lnTo>
                    <a:pt x="468" y="103"/>
                  </a:lnTo>
                  <a:lnTo>
                    <a:pt x="470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2" y="104"/>
                  </a:lnTo>
                  <a:lnTo>
                    <a:pt x="472" y="105"/>
                  </a:lnTo>
                  <a:lnTo>
                    <a:pt x="472" y="106"/>
                  </a:lnTo>
                  <a:lnTo>
                    <a:pt x="472" y="107"/>
                  </a:lnTo>
                  <a:lnTo>
                    <a:pt x="472" y="108"/>
                  </a:lnTo>
                  <a:lnTo>
                    <a:pt x="472" y="109"/>
                  </a:lnTo>
                  <a:lnTo>
                    <a:pt x="473" y="109"/>
                  </a:lnTo>
                  <a:lnTo>
                    <a:pt x="474" y="110"/>
                  </a:lnTo>
                  <a:lnTo>
                    <a:pt x="475" y="111"/>
                  </a:lnTo>
                  <a:lnTo>
                    <a:pt x="475" y="112"/>
                  </a:lnTo>
                  <a:lnTo>
                    <a:pt x="476" y="114"/>
                  </a:lnTo>
                  <a:lnTo>
                    <a:pt x="476" y="115"/>
                  </a:lnTo>
                  <a:lnTo>
                    <a:pt x="478" y="117"/>
                  </a:lnTo>
                  <a:lnTo>
                    <a:pt x="480" y="119"/>
                  </a:lnTo>
                  <a:lnTo>
                    <a:pt x="481" y="119"/>
                  </a:lnTo>
                  <a:lnTo>
                    <a:pt x="481" y="120"/>
                  </a:lnTo>
                  <a:lnTo>
                    <a:pt x="482" y="121"/>
                  </a:lnTo>
                  <a:lnTo>
                    <a:pt x="483" y="121"/>
                  </a:lnTo>
                  <a:lnTo>
                    <a:pt x="483" y="122"/>
                  </a:lnTo>
                  <a:lnTo>
                    <a:pt x="484" y="122"/>
                  </a:lnTo>
                  <a:lnTo>
                    <a:pt x="484" y="123"/>
                  </a:lnTo>
                  <a:lnTo>
                    <a:pt x="484" y="124"/>
                  </a:lnTo>
                  <a:lnTo>
                    <a:pt x="485" y="125"/>
                  </a:lnTo>
                  <a:lnTo>
                    <a:pt x="485" y="126"/>
                  </a:lnTo>
                  <a:lnTo>
                    <a:pt x="486" y="126"/>
                  </a:lnTo>
                  <a:lnTo>
                    <a:pt x="486" y="127"/>
                  </a:lnTo>
                  <a:lnTo>
                    <a:pt x="485" y="128"/>
                  </a:lnTo>
                  <a:lnTo>
                    <a:pt x="486" y="128"/>
                  </a:lnTo>
                  <a:lnTo>
                    <a:pt x="486" y="129"/>
                  </a:lnTo>
                  <a:lnTo>
                    <a:pt x="487" y="128"/>
                  </a:lnTo>
                  <a:lnTo>
                    <a:pt x="488" y="128"/>
                  </a:lnTo>
                  <a:lnTo>
                    <a:pt x="489" y="127"/>
                  </a:lnTo>
                  <a:lnTo>
                    <a:pt x="489" y="126"/>
                  </a:lnTo>
                  <a:lnTo>
                    <a:pt x="490" y="126"/>
                  </a:lnTo>
                  <a:lnTo>
                    <a:pt x="490" y="127"/>
                  </a:lnTo>
                  <a:lnTo>
                    <a:pt x="491" y="128"/>
                  </a:lnTo>
                  <a:lnTo>
                    <a:pt x="491" y="129"/>
                  </a:lnTo>
                  <a:lnTo>
                    <a:pt x="492" y="129"/>
                  </a:lnTo>
                  <a:lnTo>
                    <a:pt x="493" y="128"/>
                  </a:lnTo>
                  <a:lnTo>
                    <a:pt x="493" y="129"/>
                  </a:lnTo>
                  <a:lnTo>
                    <a:pt x="493" y="130"/>
                  </a:lnTo>
                  <a:lnTo>
                    <a:pt x="492" y="130"/>
                  </a:lnTo>
                  <a:lnTo>
                    <a:pt x="493" y="130"/>
                  </a:lnTo>
                  <a:lnTo>
                    <a:pt x="493" y="131"/>
                  </a:lnTo>
                  <a:lnTo>
                    <a:pt x="492" y="131"/>
                  </a:lnTo>
                  <a:lnTo>
                    <a:pt x="492" y="132"/>
                  </a:lnTo>
                  <a:lnTo>
                    <a:pt x="492" y="131"/>
                  </a:lnTo>
                  <a:lnTo>
                    <a:pt x="491" y="131"/>
                  </a:lnTo>
                  <a:lnTo>
                    <a:pt x="491" y="132"/>
                  </a:lnTo>
                  <a:lnTo>
                    <a:pt x="491" y="133"/>
                  </a:lnTo>
                  <a:lnTo>
                    <a:pt x="490" y="133"/>
                  </a:lnTo>
                  <a:lnTo>
                    <a:pt x="489" y="133"/>
                  </a:lnTo>
                  <a:lnTo>
                    <a:pt x="488" y="133"/>
                  </a:lnTo>
                  <a:lnTo>
                    <a:pt x="487" y="133"/>
                  </a:lnTo>
                  <a:lnTo>
                    <a:pt x="486" y="133"/>
                  </a:lnTo>
                  <a:lnTo>
                    <a:pt x="486" y="134"/>
                  </a:lnTo>
                  <a:lnTo>
                    <a:pt x="486" y="135"/>
                  </a:lnTo>
                  <a:lnTo>
                    <a:pt x="487" y="135"/>
                  </a:lnTo>
                  <a:lnTo>
                    <a:pt x="488" y="135"/>
                  </a:lnTo>
                  <a:lnTo>
                    <a:pt x="487" y="136"/>
                  </a:lnTo>
                  <a:lnTo>
                    <a:pt x="487" y="137"/>
                  </a:lnTo>
                  <a:lnTo>
                    <a:pt x="486" y="137"/>
                  </a:lnTo>
                  <a:lnTo>
                    <a:pt x="487" y="138"/>
                  </a:lnTo>
                  <a:lnTo>
                    <a:pt x="487" y="139"/>
                  </a:lnTo>
                  <a:lnTo>
                    <a:pt x="488" y="140"/>
                  </a:lnTo>
                  <a:lnTo>
                    <a:pt x="488" y="141"/>
                  </a:lnTo>
                  <a:lnTo>
                    <a:pt x="489" y="141"/>
                  </a:lnTo>
                  <a:lnTo>
                    <a:pt x="489" y="142"/>
                  </a:lnTo>
                  <a:lnTo>
                    <a:pt x="489" y="143"/>
                  </a:lnTo>
                  <a:lnTo>
                    <a:pt x="488" y="143"/>
                  </a:lnTo>
                  <a:lnTo>
                    <a:pt x="488" y="144"/>
                  </a:lnTo>
                  <a:lnTo>
                    <a:pt x="489" y="144"/>
                  </a:lnTo>
                  <a:lnTo>
                    <a:pt x="489" y="145"/>
                  </a:lnTo>
                  <a:lnTo>
                    <a:pt x="489" y="146"/>
                  </a:lnTo>
                  <a:lnTo>
                    <a:pt x="488" y="146"/>
                  </a:lnTo>
                  <a:lnTo>
                    <a:pt x="488" y="147"/>
                  </a:lnTo>
                  <a:lnTo>
                    <a:pt x="487" y="148"/>
                  </a:lnTo>
                  <a:lnTo>
                    <a:pt x="487" y="149"/>
                  </a:lnTo>
                  <a:lnTo>
                    <a:pt x="487" y="150"/>
                  </a:lnTo>
                  <a:lnTo>
                    <a:pt x="488" y="151"/>
                  </a:lnTo>
                  <a:lnTo>
                    <a:pt x="488" y="152"/>
                  </a:lnTo>
                  <a:lnTo>
                    <a:pt x="489" y="153"/>
                  </a:lnTo>
                  <a:lnTo>
                    <a:pt x="490" y="153"/>
                  </a:lnTo>
                  <a:lnTo>
                    <a:pt x="490" y="152"/>
                  </a:lnTo>
                  <a:lnTo>
                    <a:pt x="491" y="152"/>
                  </a:lnTo>
                  <a:lnTo>
                    <a:pt x="491" y="153"/>
                  </a:lnTo>
                  <a:lnTo>
                    <a:pt x="491" y="154"/>
                  </a:lnTo>
                  <a:lnTo>
                    <a:pt x="490" y="154"/>
                  </a:lnTo>
                  <a:lnTo>
                    <a:pt x="489" y="154"/>
                  </a:lnTo>
                  <a:lnTo>
                    <a:pt x="489" y="155"/>
                  </a:lnTo>
                  <a:lnTo>
                    <a:pt x="490" y="155"/>
                  </a:lnTo>
                  <a:lnTo>
                    <a:pt x="490" y="156"/>
                  </a:lnTo>
                  <a:lnTo>
                    <a:pt x="490" y="157"/>
                  </a:lnTo>
                  <a:lnTo>
                    <a:pt x="491" y="157"/>
                  </a:lnTo>
                  <a:lnTo>
                    <a:pt x="491" y="158"/>
                  </a:lnTo>
                  <a:lnTo>
                    <a:pt x="491" y="159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9"/>
                  </a:lnTo>
                  <a:lnTo>
                    <a:pt x="495" y="160"/>
                  </a:lnTo>
                  <a:lnTo>
                    <a:pt x="494" y="161"/>
                  </a:lnTo>
                  <a:lnTo>
                    <a:pt x="495" y="161"/>
                  </a:lnTo>
                  <a:lnTo>
                    <a:pt x="495" y="160"/>
                  </a:lnTo>
                  <a:lnTo>
                    <a:pt x="495" y="160"/>
                  </a:lnTo>
                  <a:lnTo>
                    <a:pt x="496" y="160"/>
                  </a:lnTo>
                  <a:lnTo>
                    <a:pt x="496" y="161"/>
                  </a:lnTo>
                  <a:lnTo>
                    <a:pt x="495" y="161"/>
                  </a:lnTo>
                  <a:lnTo>
                    <a:pt x="495" y="162"/>
                  </a:lnTo>
                  <a:lnTo>
                    <a:pt x="495" y="163"/>
                  </a:lnTo>
                  <a:lnTo>
                    <a:pt x="495" y="163"/>
                  </a:lnTo>
                  <a:lnTo>
                    <a:pt x="495" y="164"/>
                  </a:lnTo>
                  <a:lnTo>
                    <a:pt x="495" y="164"/>
                  </a:lnTo>
                  <a:lnTo>
                    <a:pt x="495" y="165"/>
                  </a:lnTo>
                  <a:lnTo>
                    <a:pt x="495" y="165"/>
                  </a:lnTo>
                  <a:lnTo>
                    <a:pt x="495" y="164"/>
                  </a:lnTo>
                  <a:lnTo>
                    <a:pt x="496" y="164"/>
                  </a:lnTo>
                  <a:lnTo>
                    <a:pt x="497" y="164"/>
                  </a:lnTo>
                  <a:lnTo>
                    <a:pt x="497" y="165"/>
                  </a:lnTo>
                  <a:lnTo>
                    <a:pt x="497" y="166"/>
                  </a:lnTo>
                  <a:lnTo>
                    <a:pt x="497" y="167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7" y="169"/>
                  </a:lnTo>
                  <a:lnTo>
                    <a:pt x="498" y="169"/>
                  </a:lnTo>
                  <a:lnTo>
                    <a:pt x="498" y="170"/>
                  </a:lnTo>
                  <a:lnTo>
                    <a:pt x="498" y="169"/>
                  </a:lnTo>
                  <a:lnTo>
                    <a:pt x="499" y="169"/>
                  </a:lnTo>
                  <a:lnTo>
                    <a:pt x="500" y="168"/>
                  </a:lnTo>
                  <a:lnTo>
                    <a:pt x="500" y="169"/>
                  </a:lnTo>
                  <a:lnTo>
                    <a:pt x="501" y="169"/>
                  </a:lnTo>
                  <a:lnTo>
                    <a:pt x="501" y="168"/>
                  </a:lnTo>
                  <a:lnTo>
                    <a:pt x="502" y="168"/>
                  </a:lnTo>
                  <a:lnTo>
                    <a:pt x="502" y="169"/>
                  </a:lnTo>
                  <a:lnTo>
                    <a:pt x="502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4" y="169"/>
                  </a:lnTo>
                  <a:lnTo>
                    <a:pt x="504" y="170"/>
                  </a:lnTo>
                  <a:lnTo>
                    <a:pt x="505" y="170"/>
                  </a:lnTo>
                  <a:lnTo>
                    <a:pt x="505" y="171"/>
                  </a:lnTo>
                  <a:lnTo>
                    <a:pt x="506" y="172"/>
                  </a:lnTo>
                  <a:lnTo>
                    <a:pt x="506" y="173"/>
                  </a:lnTo>
                  <a:lnTo>
                    <a:pt x="506" y="174"/>
                  </a:lnTo>
                  <a:lnTo>
                    <a:pt x="507" y="174"/>
                  </a:lnTo>
                  <a:lnTo>
                    <a:pt x="508" y="174"/>
                  </a:lnTo>
                  <a:lnTo>
                    <a:pt x="508" y="175"/>
                  </a:lnTo>
                  <a:lnTo>
                    <a:pt x="508" y="174"/>
                  </a:lnTo>
                  <a:lnTo>
                    <a:pt x="508" y="173"/>
                  </a:lnTo>
                  <a:lnTo>
                    <a:pt x="509" y="172"/>
                  </a:lnTo>
                  <a:lnTo>
                    <a:pt x="508" y="172"/>
                  </a:lnTo>
                  <a:lnTo>
                    <a:pt x="508" y="171"/>
                  </a:lnTo>
                  <a:lnTo>
                    <a:pt x="509" y="172"/>
                  </a:lnTo>
                  <a:lnTo>
                    <a:pt x="510" y="172"/>
                  </a:lnTo>
                  <a:lnTo>
                    <a:pt x="511" y="172"/>
                  </a:lnTo>
                  <a:lnTo>
                    <a:pt x="511" y="173"/>
                  </a:lnTo>
                  <a:lnTo>
                    <a:pt x="511" y="174"/>
                  </a:lnTo>
                  <a:lnTo>
                    <a:pt x="510" y="173"/>
                  </a:lnTo>
                  <a:lnTo>
                    <a:pt x="510" y="174"/>
                  </a:lnTo>
                  <a:lnTo>
                    <a:pt x="511" y="176"/>
                  </a:lnTo>
                  <a:lnTo>
                    <a:pt x="511" y="177"/>
                  </a:lnTo>
                  <a:lnTo>
                    <a:pt x="511" y="178"/>
                  </a:lnTo>
                  <a:lnTo>
                    <a:pt x="512" y="179"/>
                  </a:lnTo>
                  <a:lnTo>
                    <a:pt x="513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4" y="179"/>
                  </a:lnTo>
                  <a:lnTo>
                    <a:pt x="514" y="178"/>
                  </a:lnTo>
                  <a:lnTo>
                    <a:pt x="515" y="178"/>
                  </a:lnTo>
                  <a:lnTo>
                    <a:pt x="515" y="180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17" y="181"/>
                  </a:lnTo>
                  <a:lnTo>
                    <a:pt x="516" y="182"/>
                  </a:lnTo>
                  <a:lnTo>
                    <a:pt x="516" y="183"/>
                  </a:lnTo>
                  <a:lnTo>
                    <a:pt x="516" y="184"/>
                  </a:lnTo>
                  <a:lnTo>
                    <a:pt x="517" y="185"/>
                  </a:lnTo>
                  <a:lnTo>
                    <a:pt x="517" y="187"/>
                  </a:lnTo>
                  <a:lnTo>
                    <a:pt x="517" y="188"/>
                  </a:lnTo>
                  <a:lnTo>
                    <a:pt x="516" y="187"/>
                  </a:lnTo>
                  <a:lnTo>
                    <a:pt x="516" y="188"/>
                  </a:lnTo>
                  <a:lnTo>
                    <a:pt x="515" y="187"/>
                  </a:lnTo>
                  <a:lnTo>
                    <a:pt x="514" y="187"/>
                  </a:lnTo>
                  <a:lnTo>
                    <a:pt x="514" y="186"/>
                  </a:lnTo>
                  <a:lnTo>
                    <a:pt x="514" y="187"/>
                  </a:lnTo>
                  <a:lnTo>
                    <a:pt x="513" y="188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4" y="190"/>
                  </a:lnTo>
                  <a:lnTo>
                    <a:pt x="513" y="191"/>
                  </a:lnTo>
                  <a:lnTo>
                    <a:pt x="512" y="191"/>
                  </a:lnTo>
                  <a:lnTo>
                    <a:pt x="511" y="191"/>
                  </a:lnTo>
                  <a:lnTo>
                    <a:pt x="510" y="192"/>
                  </a:lnTo>
                  <a:lnTo>
                    <a:pt x="510" y="193"/>
                  </a:lnTo>
                  <a:lnTo>
                    <a:pt x="511" y="193"/>
                  </a:lnTo>
                  <a:lnTo>
                    <a:pt x="511" y="194"/>
                  </a:lnTo>
                  <a:lnTo>
                    <a:pt x="510" y="194"/>
                  </a:lnTo>
                  <a:lnTo>
                    <a:pt x="510" y="195"/>
                  </a:lnTo>
                  <a:lnTo>
                    <a:pt x="509" y="195"/>
                  </a:lnTo>
                  <a:lnTo>
                    <a:pt x="510" y="195"/>
                  </a:lnTo>
                  <a:lnTo>
                    <a:pt x="518" y="195"/>
                  </a:lnTo>
                  <a:lnTo>
                    <a:pt x="523" y="195"/>
                  </a:lnTo>
                  <a:lnTo>
                    <a:pt x="523" y="194"/>
                  </a:lnTo>
                  <a:lnTo>
                    <a:pt x="523" y="191"/>
                  </a:lnTo>
                  <a:lnTo>
                    <a:pt x="524" y="191"/>
                  </a:lnTo>
                  <a:lnTo>
                    <a:pt x="526" y="191"/>
                  </a:lnTo>
                  <a:lnTo>
                    <a:pt x="527" y="191"/>
                  </a:lnTo>
                  <a:lnTo>
                    <a:pt x="530" y="191"/>
                  </a:lnTo>
                  <a:lnTo>
                    <a:pt x="530" y="194"/>
                  </a:lnTo>
                  <a:lnTo>
                    <a:pt x="530" y="195"/>
                  </a:lnTo>
                  <a:lnTo>
                    <a:pt x="531" y="195"/>
                  </a:lnTo>
                  <a:lnTo>
                    <a:pt x="532" y="195"/>
                  </a:lnTo>
                  <a:lnTo>
                    <a:pt x="535" y="195"/>
                  </a:lnTo>
                  <a:lnTo>
                    <a:pt x="541" y="195"/>
                  </a:lnTo>
                  <a:lnTo>
                    <a:pt x="546" y="196"/>
                  </a:lnTo>
                  <a:lnTo>
                    <a:pt x="546" y="195"/>
                  </a:lnTo>
                  <a:lnTo>
                    <a:pt x="548" y="195"/>
                  </a:lnTo>
                  <a:lnTo>
                    <a:pt x="548" y="194"/>
                  </a:lnTo>
                  <a:lnTo>
                    <a:pt x="548" y="192"/>
                  </a:lnTo>
                  <a:lnTo>
                    <a:pt x="549" y="192"/>
                  </a:lnTo>
                  <a:lnTo>
                    <a:pt x="552" y="193"/>
                  </a:lnTo>
                  <a:lnTo>
                    <a:pt x="551" y="195"/>
                  </a:lnTo>
                  <a:lnTo>
                    <a:pt x="551" y="196"/>
                  </a:lnTo>
                  <a:lnTo>
                    <a:pt x="551" y="197"/>
                  </a:lnTo>
                  <a:lnTo>
                    <a:pt x="551" y="198"/>
                  </a:lnTo>
                  <a:lnTo>
                    <a:pt x="550" y="200"/>
                  </a:lnTo>
                  <a:lnTo>
                    <a:pt x="550" y="202"/>
                  </a:lnTo>
                  <a:lnTo>
                    <a:pt x="549" y="203"/>
                  </a:lnTo>
                  <a:lnTo>
                    <a:pt x="549" y="204"/>
                  </a:lnTo>
                  <a:lnTo>
                    <a:pt x="549" y="205"/>
                  </a:lnTo>
                  <a:lnTo>
                    <a:pt x="548" y="206"/>
                  </a:lnTo>
                  <a:lnTo>
                    <a:pt x="548" y="207"/>
                  </a:lnTo>
                  <a:lnTo>
                    <a:pt x="549" y="207"/>
                  </a:lnTo>
                  <a:lnTo>
                    <a:pt x="552" y="207"/>
                  </a:lnTo>
                  <a:lnTo>
                    <a:pt x="552" y="204"/>
                  </a:lnTo>
                  <a:lnTo>
                    <a:pt x="552" y="200"/>
                  </a:lnTo>
                  <a:lnTo>
                    <a:pt x="561" y="200"/>
                  </a:lnTo>
                  <a:lnTo>
                    <a:pt x="562" y="200"/>
                  </a:lnTo>
                  <a:lnTo>
                    <a:pt x="562" y="201"/>
                  </a:lnTo>
                  <a:lnTo>
                    <a:pt x="563" y="201"/>
                  </a:lnTo>
                  <a:lnTo>
                    <a:pt x="563" y="202"/>
                  </a:lnTo>
                  <a:lnTo>
                    <a:pt x="564" y="202"/>
                  </a:lnTo>
                  <a:lnTo>
                    <a:pt x="566" y="202"/>
                  </a:lnTo>
                  <a:lnTo>
                    <a:pt x="567" y="202"/>
                  </a:lnTo>
                  <a:lnTo>
                    <a:pt x="568" y="202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4"/>
                  </a:lnTo>
                  <a:lnTo>
                    <a:pt x="570" y="204"/>
                  </a:lnTo>
                  <a:lnTo>
                    <a:pt x="571" y="204"/>
                  </a:lnTo>
                  <a:lnTo>
                    <a:pt x="571" y="205"/>
                  </a:lnTo>
                  <a:lnTo>
                    <a:pt x="572" y="206"/>
                  </a:lnTo>
                  <a:lnTo>
                    <a:pt x="572" y="207"/>
                  </a:lnTo>
                  <a:lnTo>
                    <a:pt x="572" y="208"/>
                  </a:lnTo>
                  <a:lnTo>
                    <a:pt x="573" y="208"/>
                  </a:lnTo>
                  <a:lnTo>
                    <a:pt x="573" y="209"/>
                  </a:lnTo>
                  <a:lnTo>
                    <a:pt x="573" y="210"/>
                  </a:lnTo>
                  <a:lnTo>
                    <a:pt x="574" y="210"/>
                  </a:lnTo>
                  <a:lnTo>
                    <a:pt x="575" y="210"/>
                  </a:lnTo>
                  <a:lnTo>
                    <a:pt x="576" y="210"/>
                  </a:lnTo>
                  <a:lnTo>
                    <a:pt x="577" y="211"/>
                  </a:lnTo>
                  <a:lnTo>
                    <a:pt x="578" y="211"/>
                  </a:lnTo>
                  <a:lnTo>
                    <a:pt x="579" y="211"/>
                  </a:lnTo>
                  <a:lnTo>
                    <a:pt x="581" y="212"/>
                  </a:lnTo>
                  <a:lnTo>
                    <a:pt x="582" y="212"/>
                  </a:lnTo>
                  <a:lnTo>
                    <a:pt x="583" y="213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5"/>
                  </a:lnTo>
                  <a:lnTo>
                    <a:pt x="585" y="215"/>
                  </a:lnTo>
                  <a:lnTo>
                    <a:pt x="585" y="218"/>
                  </a:lnTo>
                  <a:lnTo>
                    <a:pt x="585" y="219"/>
                  </a:lnTo>
                  <a:lnTo>
                    <a:pt x="585" y="230"/>
                  </a:lnTo>
                  <a:lnTo>
                    <a:pt x="587" y="230"/>
                  </a:lnTo>
                  <a:lnTo>
                    <a:pt x="589" y="230"/>
                  </a:lnTo>
                  <a:lnTo>
                    <a:pt x="589" y="239"/>
                  </a:lnTo>
                  <a:lnTo>
                    <a:pt x="589" y="242"/>
                  </a:lnTo>
                  <a:lnTo>
                    <a:pt x="589" y="247"/>
                  </a:lnTo>
                  <a:lnTo>
                    <a:pt x="589" y="249"/>
                  </a:lnTo>
                  <a:lnTo>
                    <a:pt x="589" y="253"/>
                  </a:lnTo>
                  <a:lnTo>
                    <a:pt x="589" y="256"/>
                  </a:lnTo>
                  <a:lnTo>
                    <a:pt x="589" y="259"/>
                  </a:lnTo>
                  <a:lnTo>
                    <a:pt x="587" y="259"/>
                  </a:lnTo>
                  <a:lnTo>
                    <a:pt x="586" y="259"/>
                  </a:lnTo>
                  <a:lnTo>
                    <a:pt x="585" y="259"/>
                  </a:lnTo>
                  <a:lnTo>
                    <a:pt x="580" y="259"/>
                  </a:lnTo>
                  <a:lnTo>
                    <a:pt x="580" y="260"/>
                  </a:lnTo>
                  <a:lnTo>
                    <a:pt x="580" y="263"/>
                  </a:lnTo>
                  <a:lnTo>
                    <a:pt x="580" y="266"/>
                  </a:lnTo>
                  <a:lnTo>
                    <a:pt x="580" y="269"/>
                  </a:lnTo>
                  <a:lnTo>
                    <a:pt x="580" y="272"/>
                  </a:lnTo>
                  <a:lnTo>
                    <a:pt x="585" y="272"/>
                  </a:lnTo>
                  <a:lnTo>
                    <a:pt x="585" y="275"/>
                  </a:lnTo>
                  <a:lnTo>
                    <a:pt x="585" y="277"/>
                  </a:lnTo>
                  <a:lnTo>
                    <a:pt x="585" y="282"/>
                  </a:lnTo>
                  <a:lnTo>
                    <a:pt x="584" y="286"/>
                  </a:lnTo>
                  <a:lnTo>
                    <a:pt x="584" y="290"/>
                  </a:lnTo>
                  <a:lnTo>
                    <a:pt x="584" y="301"/>
                  </a:lnTo>
                  <a:lnTo>
                    <a:pt x="584" y="307"/>
                  </a:lnTo>
                  <a:lnTo>
                    <a:pt x="587" y="307"/>
                  </a:lnTo>
                  <a:lnTo>
                    <a:pt x="589" y="307"/>
                  </a:lnTo>
                  <a:lnTo>
                    <a:pt x="592" y="307"/>
                  </a:lnTo>
                  <a:lnTo>
                    <a:pt x="593" y="307"/>
                  </a:lnTo>
                  <a:lnTo>
                    <a:pt x="596" y="307"/>
                  </a:lnTo>
                  <a:lnTo>
                    <a:pt x="597" y="307"/>
                  </a:lnTo>
                  <a:lnTo>
                    <a:pt x="598" y="307"/>
                  </a:lnTo>
                  <a:lnTo>
                    <a:pt x="600" y="307"/>
                  </a:lnTo>
                  <a:lnTo>
                    <a:pt x="606" y="307"/>
                  </a:lnTo>
                  <a:lnTo>
                    <a:pt x="608" y="307"/>
                  </a:lnTo>
                  <a:lnTo>
                    <a:pt x="609" y="307"/>
                  </a:lnTo>
                  <a:lnTo>
                    <a:pt x="611" y="307"/>
                  </a:lnTo>
                  <a:lnTo>
                    <a:pt x="613" y="307"/>
                  </a:lnTo>
                  <a:lnTo>
                    <a:pt x="615" y="307"/>
                  </a:lnTo>
                  <a:lnTo>
                    <a:pt x="617" y="307"/>
                  </a:lnTo>
                  <a:lnTo>
                    <a:pt x="618" y="307"/>
                  </a:lnTo>
                  <a:lnTo>
                    <a:pt x="619" y="307"/>
                  </a:lnTo>
                  <a:lnTo>
                    <a:pt x="620" y="307"/>
                  </a:lnTo>
                  <a:lnTo>
                    <a:pt x="621" y="307"/>
                  </a:lnTo>
                  <a:lnTo>
                    <a:pt x="623" y="307"/>
                  </a:lnTo>
                  <a:lnTo>
                    <a:pt x="624" y="307"/>
                  </a:lnTo>
                  <a:lnTo>
                    <a:pt x="625" y="307"/>
                  </a:lnTo>
                  <a:lnTo>
                    <a:pt x="627" y="307"/>
                  </a:lnTo>
                  <a:lnTo>
                    <a:pt x="628" y="307"/>
                  </a:lnTo>
                  <a:lnTo>
                    <a:pt x="630" y="307"/>
                  </a:lnTo>
                  <a:lnTo>
                    <a:pt x="634" y="307"/>
                  </a:lnTo>
                  <a:lnTo>
                    <a:pt x="636" y="307"/>
                  </a:lnTo>
                  <a:lnTo>
                    <a:pt x="637" y="307"/>
                  </a:lnTo>
                  <a:lnTo>
                    <a:pt x="642" y="307"/>
                  </a:lnTo>
                  <a:lnTo>
                    <a:pt x="642" y="308"/>
                  </a:lnTo>
                  <a:lnTo>
                    <a:pt x="642" y="309"/>
                  </a:lnTo>
                  <a:lnTo>
                    <a:pt x="642" y="311"/>
                  </a:lnTo>
                  <a:lnTo>
                    <a:pt x="649" y="311"/>
                  </a:lnTo>
                  <a:lnTo>
                    <a:pt x="649" y="310"/>
                  </a:lnTo>
                  <a:lnTo>
                    <a:pt x="649" y="307"/>
                  </a:lnTo>
                  <a:lnTo>
                    <a:pt x="651" y="307"/>
                  </a:lnTo>
                  <a:lnTo>
                    <a:pt x="652" y="307"/>
                  </a:lnTo>
                  <a:lnTo>
                    <a:pt x="654" y="307"/>
                  </a:lnTo>
                  <a:lnTo>
                    <a:pt x="655" y="307"/>
                  </a:lnTo>
                  <a:lnTo>
                    <a:pt x="656" y="307"/>
                  </a:lnTo>
                  <a:lnTo>
                    <a:pt x="657" y="307"/>
                  </a:lnTo>
                  <a:lnTo>
                    <a:pt x="663" y="307"/>
                  </a:lnTo>
                  <a:lnTo>
                    <a:pt x="669" y="307"/>
                  </a:lnTo>
                  <a:lnTo>
                    <a:pt x="670" y="307"/>
                  </a:lnTo>
                  <a:lnTo>
                    <a:pt x="676" y="308"/>
                  </a:lnTo>
                  <a:lnTo>
                    <a:pt x="678" y="308"/>
                  </a:lnTo>
                  <a:lnTo>
                    <a:pt x="680" y="308"/>
                  </a:lnTo>
                  <a:lnTo>
                    <a:pt x="683" y="308"/>
                  </a:lnTo>
                  <a:lnTo>
                    <a:pt x="684" y="308"/>
                  </a:lnTo>
                  <a:lnTo>
                    <a:pt x="685" y="308"/>
                  </a:lnTo>
                  <a:lnTo>
                    <a:pt x="687" y="308"/>
                  </a:lnTo>
                  <a:lnTo>
                    <a:pt x="691" y="308"/>
                  </a:lnTo>
                  <a:lnTo>
                    <a:pt x="691" y="310"/>
                  </a:lnTo>
                  <a:lnTo>
                    <a:pt x="691" y="311"/>
                  </a:lnTo>
                  <a:lnTo>
                    <a:pt x="691" y="312"/>
                  </a:lnTo>
                  <a:lnTo>
                    <a:pt x="691" y="318"/>
                  </a:lnTo>
                  <a:lnTo>
                    <a:pt x="691" y="326"/>
                  </a:lnTo>
                  <a:lnTo>
                    <a:pt x="687" y="326"/>
                  </a:lnTo>
                  <a:lnTo>
                    <a:pt x="687" y="327"/>
                  </a:lnTo>
                  <a:lnTo>
                    <a:pt x="687" y="328"/>
                  </a:lnTo>
                  <a:lnTo>
                    <a:pt x="687" y="331"/>
                  </a:lnTo>
                  <a:lnTo>
                    <a:pt x="689" y="331"/>
                  </a:lnTo>
                  <a:lnTo>
                    <a:pt x="689" y="333"/>
                  </a:lnTo>
                  <a:lnTo>
                    <a:pt x="690" y="333"/>
                  </a:lnTo>
                  <a:lnTo>
                    <a:pt x="691" y="333"/>
                  </a:lnTo>
                  <a:lnTo>
                    <a:pt x="691" y="336"/>
                  </a:lnTo>
                  <a:lnTo>
                    <a:pt x="691" y="343"/>
                  </a:lnTo>
                  <a:lnTo>
                    <a:pt x="691" y="348"/>
                  </a:lnTo>
                  <a:lnTo>
                    <a:pt x="691" y="350"/>
                  </a:lnTo>
                  <a:lnTo>
                    <a:pt x="691" y="351"/>
                  </a:lnTo>
                  <a:lnTo>
                    <a:pt x="690" y="352"/>
                  </a:lnTo>
                  <a:lnTo>
                    <a:pt x="690" y="353"/>
                  </a:lnTo>
                  <a:lnTo>
                    <a:pt x="690" y="354"/>
                  </a:lnTo>
                  <a:lnTo>
                    <a:pt x="691" y="354"/>
                  </a:lnTo>
                  <a:lnTo>
                    <a:pt x="690" y="355"/>
                  </a:lnTo>
                  <a:lnTo>
                    <a:pt x="690" y="357"/>
                  </a:lnTo>
                  <a:lnTo>
                    <a:pt x="690" y="358"/>
                  </a:lnTo>
                  <a:lnTo>
                    <a:pt x="690" y="361"/>
                  </a:lnTo>
                  <a:lnTo>
                    <a:pt x="690" y="364"/>
                  </a:lnTo>
                  <a:lnTo>
                    <a:pt x="690" y="367"/>
                  </a:lnTo>
                  <a:lnTo>
                    <a:pt x="690" y="369"/>
                  </a:lnTo>
                  <a:lnTo>
                    <a:pt x="690" y="374"/>
                  </a:lnTo>
                  <a:lnTo>
                    <a:pt x="690" y="377"/>
                  </a:lnTo>
                  <a:lnTo>
                    <a:pt x="690" y="378"/>
                  </a:lnTo>
                  <a:lnTo>
                    <a:pt x="690" y="380"/>
                  </a:lnTo>
                  <a:lnTo>
                    <a:pt x="690" y="382"/>
                  </a:lnTo>
                  <a:lnTo>
                    <a:pt x="690" y="389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0" y="396"/>
                  </a:lnTo>
                  <a:lnTo>
                    <a:pt x="690" y="398"/>
                  </a:lnTo>
                  <a:lnTo>
                    <a:pt x="690" y="399"/>
                  </a:lnTo>
                  <a:lnTo>
                    <a:pt x="690" y="401"/>
                  </a:lnTo>
                  <a:lnTo>
                    <a:pt x="690" y="402"/>
                  </a:lnTo>
                  <a:lnTo>
                    <a:pt x="690" y="403"/>
                  </a:lnTo>
                  <a:lnTo>
                    <a:pt x="690" y="406"/>
                  </a:lnTo>
                  <a:lnTo>
                    <a:pt x="690" y="414"/>
                  </a:lnTo>
                  <a:lnTo>
                    <a:pt x="690" y="415"/>
                  </a:lnTo>
                  <a:lnTo>
                    <a:pt x="690" y="438"/>
                  </a:lnTo>
                  <a:lnTo>
                    <a:pt x="690" y="442"/>
                  </a:lnTo>
                  <a:lnTo>
                    <a:pt x="690" y="443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90" y="449"/>
                  </a:lnTo>
                  <a:lnTo>
                    <a:pt x="690" y="455"/>
                  </a:lnTo>
                  <a:lnTo>
                    <a:pt x="690" y="456"/>
                  </a:lnTo>
                  <a:lnTo>
                    <a:pt x="690" y="462"/>
                  </a:lnTo>
                  <a:lnTo>
                    <a:pt x="690" y="465"/>
                  </a:lnTo>
                  <a:lnTo>
                    <a:pt x="689" y="471"/>
                  </a:lnTo>
                  <a:lnTo>
                    <a:pt x="689" y="473"/>
                  </a:lnTo>
                  <a:lnTo>
                    <a:pt x="689" y="475"/>
                  </a:lnTo>
                  <a:lnTo>
                    <a:pt x="689" y="476"/>
                  </a:lnTo>
                  <a:lnTo>
                    <a:pt x="689" y="477"/>
                  </a:lnTo>
                  <a:lnTo>
                    <a:pt x="689" y="478"/>
                  </a:lnTo>
                  <a:lnTo>
                    <a:pt x="689" y="480"/>
                  </a:lnTo>
                  <a:lnTo>
                    <a:pt x="689" y="481"/>
                  </a:lnTo>
                  <a:lnTo>
                    <a:pt x="689" y="484"/>
                  </a:lnTo>
                  <a:lnTo>
                    <a:pt x="689" y="485"/>
                  </a:lnTo>
                  <a:lnTo>
                    <a:pt x="689" y="486"/>
                  </a:lnTo>
                  <a:lnTo>
                    <a:pt x="689" y="487"/>
                  </a:lnTo>
                  <a:lnTo>
                    <a:pt x="689" y="489"/>
                  </a:lnTo>
                  <a:lnTo>
                    <a:pt x="689" y="491"/>
                  </a:lnTo>
                  <a:lnTo>
                    <a:pt x="689" y="495"/>
                  </a:lnTo>
                  <a:lnTo>
                    <a:pt x="689" y="496"/>
                  </a:lnTo>
                  <a:lnTo>
                    <a:pt x="689" y="498"/>
                  </a:lnTo>
                  <a:lnTo>
                    <a:pt x="689" y="501"/>
                  </a:lnTo>
                  <a:lnTo>
                    <a:pt x="689" y="502"/>
                  </a:lnTo>
                  <a:lnTo>
                    <a:pt x="689" y="507"/>
                  </a:lnTo>
                  <a:lnTo>
                    <a:pt x="689" y="508"/>
                  </a:lnTo>
                  <a:lnTo>
                    <a:pt x="689" y="509"/>
                  </a:lnTo>
                  <a:lnTo>
                    <a:pt x="689" y="512"/>
                  </a:lnTo>
                  <a:lnTo>
                    <a:pt x="689" y="513"/>
                  </a:lnTo>
                  <a:lnTo>
                    <a:pt x="689" y="514"/>
                  </a:lnTo>
                  <a:lnTo>
                    <a:pt x="689" y="519"/>
                  </a:lnTo>
                  <a:lnTo>
                    <a:pt x="689" y="521"/>
                  </a:lnTo>
                  <a:lnTo>
                    <a:pt x="689" y="524"/>
                  </a:lnTo>
                  <a:lnTo>
                    <a:pt x="689" y="526"/>
                  </a:lnTo>
                  <a:lnTo>
                    <a:pt x="689" y="528"/>
                  </a:lnTo>
                  <a:lnTo>
                    <a:pt x="689" y="531"/>
                  </a:lnTo>
                  <a:lnTo>
                    <a:pt x="689" y="539"/>
                  </a:lnTo>
                  <a:lnTo>
                    <a:pt x="689" y="543"/>
                  </a:lnTo>
                  <a:lnTo>
                    <a:pt x="689" y="545"/>
                  </a:lnTo>
                  <a:lnTo>
                    <a:pt x="689" y="551"/>
                  </a:lnTo>
                  <a:lnTo>
                    <a:pt x="689" y="557"/>
                  </a:lnTo>
                  <a:lnTo>
                    <a:pt x="688" y="557"/>
                  </a:lnTo>
                  <a:lnTo>
                    <a:pt x="683" y="558"/>
                  </a:lnTo>
                  <a:lnTo>
                    <a:pt x="683" y="557"/>
                  </a:lnTo>
                  <a:lnTo>
                    <a:pt x="682" y="557"/>
                  </a:lnTo>
                  <a:lnTo>
                    <a:pt x="678" y="557"/>
                  </a:lnTo>
                  <a:lnTo>
                    <a:pt x="675" y="557"/>
                  </a:lnTo>
                  <a:lnTo>
                    <a:pt x="672" y="557"/>
                  </a:lnTo>
                  <a:lnTo>
                    <a:pt x="669" y="557"/>
                  </a:lnTo>
                  <a:lnTo>
                    <a:pt x="667" y="557"/>
                  </a:lnTo>
                  <a:lnTo>
                    <a:pt x="665" y="557"/>
                  </a:lnTo>
                  <a:lnTo>
                    <a:pt x="663" y="557"/>
                  </a:lnTo>
                  <a:lnTo>
                    <a:pt x="654" y="557"/>
                  </a:lnTo>
                  <a:lnTo>
                    <a:pt x="651" y="557"/>
                  </a:lnTo>
                  <a:lnTo>
                    <a:pt x="648" y="557"/>
                  </a:lnTo>
                  <a:lnTo>
                    <a:pt x="644" y="557"/>
                  </a:lnTo>
                  <a:lnTo>
                    <a:pt x="642" y="557"/>
                  </a:lnTo>
                  <a:lnTo>
                    <a:pt x="642" y="557"/>
                  </a:lnTo>
                  <a:lnTo>
                    <a:pt x="641" y="557"/>
                  </a:lnTo>
                  <a:lnTo>
                    <a:pt x="637" y="557"/>
                  </a:lnTo>
                  <a:lnTo>
                    <a:pt x="630" y="557"/>
                  </a:lnTo>
                  <a:lnTo>
                    <a:pt x="629" y="557"/>
                  </a:lnTo>
                  <a:lnTo>
                    <a:pt x="628" y="558"/>
                  </a:lnTo>
                  <a:lnTo>
                    <a:pt x="624" y="558"/>
                  </a:lnTo>
                  <a:lnTo>
                    <a:pt x="620" y="558"/>
                  </a:lnTo>
                  <a:lnTo>
                    <a:pt x="615" y="558"/>
                  </a:lnTo>
                  <a:lnTo>
                    <a:pt x="611" y="558"/>
                  </a:lnTo>
                  <a:lnTo>
                    <a:pt x="609" y="558"/>
                  </a:lnTo>
                  <a:lnTo>
                    <a:pt x="607" y="558"/>
                  </a:lnTo>
                  <a:lnTo>
                    <a:pt x="605" y="558"/>
                  </a:lnTo>
                  <a:lnTo>
                    <a:pt x="604" y="558"/>
                  </a:lnTo>
                  <a:lnTo>
                    <a:pt x="603" y="557"/>
                  </a:lnTo>
                  <a:lnTo>
                    <a:pt x="603" y="558"/>
                  </a:lnTo>
                  <a:lnTo>
                    <a:pt x="602" y="557"/>
                  </a:lnTo>
                  <a:lnTo>
                    <a:pt x="601" y="557"/>
                  </a:lnTo>
                  <a:lnTo>
                    <a:pt x="600" y="556"/>
                  </a:lnTo>
                  <a:lnTo>
                    <a:pt x="600" y="555"/>
                  </a:lnTo>
                  <a:lnTo>
                    <a:pt x="599" y="554"/>
                  </a:lnTo>
                  <a:lnTo>
                    <a:pt x="598" y="553"/>
                  </a:lnTo>
                  <a:lnTo>
                    <a:pt x="597" y="553"/>
                  </a:lnTo>
                  <a:lnTo>
                    <a:pt x="596" y="554"/>
                  </a:lnTo>
                  <a:lnTo>
                    <a:pt x="595" y="554"/>
                  </a:lnTo>
                  <a:lnTo>
                    <a:pt x="594" y="555"/>
                  </a:lnTo>
                  <a:lnTo>
                    <a:pt x="593" y="555"/>
                  </a:lnTo>
                  <a:lnTo>
                    <a:pt x="593" y="554"/>
                  </a:lnTo>
                  <a:lnTo>
                    <a:pt x="593" y="553"/>
                  </a:lnTo>
                  <a:lnTo>
                    <a:pt x="592" y="553"/>
                  </a:lnTo>
                  <a:lnTo>
                    <a:pt x="591" y="553"/>
                  </a:lnTo>
                  <a:lnTo>
                    <a:pt x="591" y="552"/>
                  </a:lnTo>
                  <a:lnTo>
                    <a:pt x="590" y="552"/>
                  </a:lnTo>
                  <a:lnTo>
                    <a:pt x="590" y="551"/>
                  </a:lnTo>
                  <a:lnTo>
                    <a:pt x="590" y="550"/>
                  </a:lnTo>
                  <a:lnTo>
                    <a:pt x="590" y="549"/>
                  </a:lnTo>
                  <a:lnTo>
                    <a:pt x="590" y="548"/>
                  </a:lnTo>
                  <a:lnTo>
                    <a:pt x="589" y="548"/>
                  </a:lnTo>
                  <a:lnTo>
                    <a:pt x="588" y="548"/>
                  </a:lnTo>
                  <a:lnTo>
                    <a:pt x="588" y="547"/>
                  </a:lnTo>
                  <a:lnTo>
                    <a:pt x="588" y="546"/>
                  </a:lnTo>
                  <a:lnTo>
                    <a:pt x="587" y="546"/>
                  </a:lnTo>
                  <a:lnTo>
                    <a:pt x="586" y="546"/>
                  </a:lnTo>
                  <a:lnTo>
                    <a:pt x="586" y="545"/>
                  </a:lnTo>
                  <a:lnTo>
                    <a:pt x="586" y="544"/>
                  </a:lnTo>
                  <a:lnTo>
                    <a:pt x="586" y="548"/>
                  </a:lnTo>
                  <a:lnTo>
                    <a:pt x="586" y="549"/>
                  </a:lnTo>
                  <a:lnTo>
                    <a:pt x="586" y="550"/>
                  </a:lnTo>
                  <a:lnTo>
                    <a:pt x="583" y="550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81" y="546"/>
                  </a:lnTo>
                  <a:lnTo>
                    <a:pt x="581" y="545"/>
                  </a:lnTo>
                  <a:lnTo>
                    <a:pt x="581" y="543"/>
                  </a:lnTo>
                  <a:lnTo>
                    <a:pt x="581" y="540"/>
                  </a:lnTo>
                  <a:lnTo>
                    <a:pt x="581" y="541"/>
                  </a:lnTo>
                  <a:lnTo>
                    <a:pt x="580" y="541"/>
                  </a:lnTo>
                  <a:lnTo>
                    <a:pt x="579" y="541"/>
                  </a:lnTo>
                  <a:lnTo>
                    <a:pt x="578" y="541"/>
                  </a:lnTo>
                  <a:lnTo>
                    <a:pt x="577" y="540"/>
                  </a:lnTo>
                  <a:lnTo>
                    <a:pt x="576" y="540"/>
                  </a:lnTo>
                  <a:lnTo>
                    <a:pt x="576" y="541"/>
                  </a:lnTo>
                  <a:lnTo>
                    <a:pt x="575" y="541"/>
                  </a:lnTo>
                  <a:lnTo>
                    <a:pt x="574" y="540"/>
                  </a:lnTo>
                  <a:lnTo>
                    <a:pt x="573" y="540"/>
                  </a:lnTo>
                  <a:lnTo>
                    <a:pt x="572" y="540"/>
                  </a:lnTo>
                  <a:lnTo>
                    <a:pt x="571" y="540"/>
                  </a:lnTo>
                  <a:lnTo>
                    <a:pt x="570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8" y="539"/>
                  </a:lnTo>
                  <a:lnTo>
                    <a:pt x="567" y="539"/>
                  </a:lnTo>
                  <a:lnTo>
                    <a:pt x="566" y="539"/>
                  </a:lnTo>
                  <a:lnTo>
                    <a:pt x="566" y="538"/>
                  </a:lnTo>
                  <a:lnTo>
                    <a:pt x="565" y="538"/>
                  </a:lnTo>
                  <a:lnTo>
                    <a:pt x="564" y="538"/>
                  </a:lnTo>
                  <a:lnTo>
                    <a:pt x="564" y="539"/>
                  </a:lnTo>
                  <a:lnTo>
                    <a:pt x="563" y="539"/>
                  </a:lnTo>
                  <a:lnTo>
                    <a:pt x="563" y="538"/>
                  </a:lnTo>
                  <a:lnTo>
                    <a:pt x="562" y="538"/>
                  </a:lnTo>
                  <a:lnTo>
                    <a:pt x="561" y="538"/>
                  </a:lnTo>
                  <a:lnTo>
                    <a:pt x="560" y="538"/>
                  </a:lnTo>
                  <a:lnTo>
                    <a:pt x="560" y="537"/>
                  </a:lnTo>
                  <a:lnTo>
                    <a:pt x="559" y="537"/>
                  </a:lnTo>
                  <a:lnTo>
                    <a:pt x="557" y="536"/>
                  </a:lnTo>
                  <a:lnTo>
                    <a:pt x="557" y="535"/>
                  </a:lnTo>
                  <a:lnTo>
                    <a:pt x="556" y="535"/>
                  </a:lnTo>
                  <a:lnTo>
                    <a:pt x="555" y="535"/>
                  </a:lnTo>
                  <a:lnTo>
                    <a:pt x="554" y="535"/>
                  </a:lnTo>
                  <a:lnTo>
                    <a:pt x="553" y="535"/>
                  </a:lnTo>
                  <a:lnTo>
                    <a:pt x="552" y="535"/>
                  </a:lnTo>
                  <a:lnTo>
                    <a:pt x="551" y="535"/>
                  </a:lnTo>
                  <a:lnTo>
                    <a:pt x="550" y="535"/>
                  </a:lnTo>
                  <a:lnTo>
                    <a:pt x="550" y="536"/>
                  </a:lnTo>
                  <a:lnTo>
                    <a:pt x="549" y="536"/>
                  </a:lnTo>
                  <a:lnTo>
                    <a:pt x="548" y="536"/>
                  </a:lnTo>
                  <a:lnTo>
                    <a:pt x="547" y="536"/>
                  </a:lnTo>
                  <a:lnTo>
                    <a:pt x="546" y="536"/>
                  </a:lnTo>
                  <a:lnTo>
                    <a:pt x="545" y="536"/>
                  </a:lnTo>
                  <a:lnTo>
                    <a:pt x="545" y="535"/>
                  </a:lnTo>
                  <a:lnTo>
                    <a:pt x="545" y="534"/>
                  </a:lnTo>
                  <a:lnTo>
                    <a:pt x="545" y="533"/>
                  </a:lnTo>
                  <a:lnTo>
                    <a:pt x="545" y="532"/>
                  </a:lnTo>
                  <a:lnTo>
                    <a:pt x="545" y="531"/>
                  </a:lnTo>
                  <a:lnTo>
                    <a:pt x="546" y="530"/>
                  </a:lnTo>
                  <a:lnTo>
                    <a:pt x="546" y="529"/>
                  </a:lnTo>
                  <a:lnTo>
                    <a:pt x="547" y="529"/>
                  </a:lnTo>
                  <a:lnTo>
                    <a:pt x="548" y="529"/>
                  </a:lnTo>
                  <a:lnTo>
                    <a:pt x="549" y="528"/>
                  </a:lnTo>
                  <a:lnTo>
                    <a:pt x="550" y="528"/>
                  </a:lnTo>
                  <a:lnTo>
                    <a:pt x="550" y="527"/>
                  </a:lnTo>
                  <a:lnTo>
                    <a:pt x="550" y="527"/>
                  </a:lnTo>
                  <a:lnTo>
                    <a:pt x="550" y="526"/>
                  </a:lnTo>
                  <a:lnTo>
                    <a:pt x="550" y="525"/>
                  </a:lnTo>
                  <a:lnTo>
                    <a:pt x="550" y="524"/>
                  </a:lnTo>
                  <a:lnTo>
                    <a:pt x="549" y="524"/>
                  </a:lnTo>
                  <a:lnTo>
                    <a:pt x="549" y="523"/>
                  </a:lnTo>
                  <a:lnTo>
                    <a:pt x="549" y="522"/>
                  </a:lnTo>
                  <a:lnTo>
                    <a:pt x="548" y="521"/>
                  </a:lnTo>
                  <a:lnTo>
                    <a:pt x="548" y="520"/>
                  </a:lnTo>
                  <a:lnTo>
                    <a:pt x="547" y="519"/>
                  </a:lnTo>
                  <a:lnTo>
                    <a:pt x="547" y="518"/>
                  </a:lnTo>
                  <a:lnTo>
                    <a:pt x="547" y="517"/>
                  </a:lnTo>
                  <a:lnTo>
                    <a:pt x="548" y="517"/>
                  </a:lnTo>
                  <a:lnTo>
                    <a:pt x="548" y="516"/>
                  </a:lnTo>
                  <a:lnTo>
                    <a:pt x="549" y="516"/>
                  </a:lnTo>
                  <a:lnTo>
                    <a:pt x="549" y="515"/>
                  </a:lnTo>
                  <a:lnTo>
                    <a:pt x="549" y="514"/>
                  </a:lnTo>
                  <a:lnTo>
                    <a:pt x="548" y="513"/>
                  </a:lnTo>
                  <a:lnTo>
                    <a:pt x="548" y="512"/>
                  </a:lnTo>
                  <a:lnTo>
                    <a:pt x="548" y="511"/>
                  </a:lnTo>
                  <a:lnTo>
                    <a:pt x="548" y="510"/>
                  </a:lnTo>
                  <a:lnTo>
                    <a:pt x="548" y="509"/>
                  </a:lnTo>
                  <a:lnTo>
                    <a:pt x="548" y="508"/>
                  </a:lnTo>
                  <a:lnTo>
                    <a:pt x="549" y="508"/>
                  </a:lnTo>
                  <a:lnTo>
                    <a:pt x="550" y="507"/>
                  </a:lnTo>
                  <a:lnTo>
                    <a:pt x="550" y="506"/>
                  </a:lnTo>
                  <a:lnTo>
                    <a:pt x="551" y="506"/>
                  </a:lnTo>
                  <a:lnTo>
                    <a:pt x="551" y="505"/>
                  </a:lnTo>
                  <a:lnTo>
                    <a:pt x="552" y="504"/>
                  </a:lnTo>
                  <a:lnTo>
                    <a:pt x="552" y="503"/>
                  </a:lnTo>
                  <a:lnTo>
                    <a:pt x="546" y="502"/>
                  </a:lnTo>
                  <a:lnTo>
                    <a:pt x="545" y="502"/>
                  </a:lnTo>
                  <a:lnTo>
                    <a:pt x="540" y="502"/>
                  </a:lnTo>
                  <a:lnTo>
                    <a:pt x="537" y="502"/>
                  </a:lnTo>
                  <a:lnTo>
                    <a:pt x="532" y="502"/>
                  </a:lnTo>
                  <a:lnTo>
                    <a:pt x="529" y="502"/>
                  </a:lnTo>
                  <a:lnTo>
                    <a:pt x="520" y="502"/>
                  </a:lnTo>
                  <a:lnTo>
                    <a:pt x="518" y="502"/>
                  </a:lnTo>
                  <a:lnTo>
                    <a:pt x="517" y="502"/>
                  </a:lnTo>
                  <a:lnTo>
                    <a:pt x="513" y="501"/>
                  </a:lnTo>
                  <a:lnTo>
                    <a:pt x="510" y="501"/>
                  </a:lnTo>
                  <a:lnTo>
                    <a:pt x="507" y="501"/>
                  </a:lnTo>
                  <a:lnTo>
                    <a:pt x="503" y="501"/>
                  </a:lnTo>
                  <a:lnTo>
                    <a:pt x="501" y="501"/>
                  </a:lnTo>
                  <a:lnTo>
                    <a:pt x="500" y="501"/>
                  </a:lnTo>
                  <a:lnTo>
                    <a:pt x="498" y="501"/>
                  </a:lnTo>
                  <a:lnTo>
                    <a:pt x="497" y="501"/>
                  </a:lnTo>
                  <a:lnTo>
                    <a:pt x="494" y="501"/>
                  </a:lnTo>
                  <a:lnTo>
                    <a:pt x="491" y="501"/>
                  </a:lnTo>
                  <a:lnTo>
                    <a:pt x="489" y="501"/>
                  </a:lnTo>
                  <a:lnTo>
                    <a:pt x="481" y="501"/>
                  </a:lnTo>
                  <a:lnTo>
                    <a:pt x="479" y="501"/>
                  </a:lnTo>
                  <a:lnTo>
                    <a:pt x="473" y="501"/>
                  </a:lnTo>
                  <a:lnTo>
                    <a:pt x="471" y="501"/>
                  </a:lnTo>
                  <a:lnTo>
                    <a:pt x="469" y="501"/>
                  </a:lnTo>
                  <a:lnTo>
                    <a:pt x="463" y="501"/>
                  </a:lnTo>
                  <a:lnTo>
                    <a:pt x="458" y="501"/>
                  </a:lnTo>
                  <a:lnTo>
                    <a:pt x="456" y="501"/>
                  </a:lnTo>
                  <a:lnTo>
                    <a:pt x="453" y="501"/>
                  </a:lnTo>
                  <a:lnTo>
                    <a:pt x="452" y="501"/>
                  </a:lnTo>
                  <a:lnTo>
                    <a:pt x="445" y="501"/>
                  </a:lnTo>
                  <a:lnTo>
                    <a:pt x="442" y="501"/>
                  </a:lnTo>
                  <a:lnTo>
                    <a:pt x="440" y="501"/>
                  </a:lnTo>
                  <a:lnTo>
                    <a:pt x="439" y="501"/>
                  </a:lnTo>
                  <a:lnTo>
                    <a:pt x="436" y="501"/>
                  </a:lnTo>
                  <a:lnTo>
                    <a:pt x="433" y="501"/>
                  </a:lnTo>
                  <a:lnTo>
                    <a:pt x="428" y="501"/>
                  </a:lnTo>
                  <a:lnTo>
                    <a:pt x="422" y="500"/>
                  </a:lnTo>
                  <a:lnTo>
                    <a:pt x="419" y="500"/>
                  </a:lnTo>
                  <a:lnTo>
                    <a:pt x="414" y="500"/>
                  </a:lnTo>
                  <a:lnTo>
                    <a:pt x="413" y="500"/>
                  </a:lnTo>
                  <a:lnTo>
                    <a:pt x="408" y="500"/>
                  </a:lnTo>
                  <a:lnTo>
                    <a:pt x="405" y="500"/>
                  </a:lnTo>
                  <a:lnTo>
                    <a:pt x="404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5" y="500"/>
                  </a:lnTo>
                  <a:lnTo>
                    <a:pt x="391" y="500"/>
                  </a:lnTo>
                  <a:lnTo>
                    <a:pt x="389" y="500"/>
                  </a:lnTo>
                  <a:lnTo>
                    <a:pt x="388" y="500"/>
                  </a:lnTo>
                  <a:lnTo>
                    <a:pt x="387" y="500"/>
                  </a:lnTo>
                  <a:lnTo>
                    <a:pt x="386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77" y="500"/>
                  </a:lnTo>
                  <a:lnTo>
                    <a:pt x="368" y="500"/>
                  </a:lnTo>
                  <a:lnTo>
                    <a:pt x="368" y="508"/>
                  </a:lnTo>
                  <a:lnTo>
                    <a:pt x="369" y="508"/>
                  </a:lnTo>
                  <a:lnTo>
                    <a:pt x="369" y="510"/>
                  </a:lnTo>
                  <a:lnTo>
                    <a:pt x="368" y="513"/>
                  </a:lnTo>
                  <a:lnTo>
                    <a:pt x="368" y="521"/>
                  </a:lnTo>
                  <a:lnTo>
                    <a:pt x="368" y="522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2"/>
                  </a:lnTo>
                  <a:lnTo>
                    <a:pt x="366" y="522"/>
                  </a:lnTo>
                  <a:lnTo>
                    <a:pt x="366" y="521"/>
                  </a:lnTo>
                  <a:lnTo>
                    <a:pt x="365" y="521"/>
                  </a:lnTo>
                  <a:lnTo>
                    <a:pt x="365" y="520"/>
                  </a:lnTo>
                  <a:lnTo>
                    <a:pt x="364" y="520"/>
                  </a:lnTo>
                  <a:lnTo>
                    <a:pt x="364" y="519"/>
                  </a:lnTo>
                  <a:lnTo>
                    <a:pt x="363" y="519"/>
                  </a:lnTo>
                  <a:lnTo>
                    <a:pt x="364" y="518"/>
                  </a:lnTo>
                  <a:lnTo>
                    <a:pt x="363" y="518"/>
                  </a:lnTo>
                  <a:lnTo>
                    <a:pt x="362" y="518"/>
                  </a:lnTo>
                  <a:lnTo>
                    <a:pt x="362" y="517"/>
                  </a:lnTo>
                  <a:lnTo>
                    <a:pt x="361" y="517"/>
                  </a:lnTo>
                  <a:lnTo>
                    <a:pt x="361" y="516"/>
                  </a:lnTo>
                  <a:lnTo>
                    <a:pt x="360" y="516"/>
                  </a:lnTo>
                  <a:lnTo>
                    <a:pt x="359" y="516"/>
                  </a:lnTo>
                  <a:lnTo>
                    <a:pt x="359" y="515"/>
                  </a:lnTo>
                  <a:lnTo>
                    <a:pt x="359" y="514"/>
                  </a:lnTo>
                  <a:lnTo>
                    <a:pt x="358" y="513"/>
                  </a:lnTo>
                  <a:lnTo>
                    <a:pt x="357" y="512"/>
                  </a:lnTo>
                  <a:lnTo>
                    <a:pt x="357" y="511"/>
                  </a:lnTo>
                  <a:lnTo>
                    <a:pt x="356" y="511"/>
                  </a:lnTo>
                  <a:lnTo>
                    <a:pt x="356" y="510"/>
                  </a:lnTo>
                  <a:lnTo>
                    <a:pt x="355" y="510"/>
                  </a:lnTo>
                  <a:lnTo>
                    <a:pt x="354" y="510"/>
                  </a:lnTo>
                  <a:lnTo>
                    <a:pt x="354" y="509"/>
                  </a:lnTo>
                  <a:lnTo>
                    <a:pt x="353" y="508"/>
                  </a:lnTo>
                  <a:lnTo>
                    <a:pt x="352" y="508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49" y="504"/>
                  </a:lnTo>
                  <a:lnTo>
                    <a:pt x="349" y="503"/>
                  </a:lnTo>
                  <a:lnTo>
                    <a:pt x="350" y="503"/>
                  </a:lnTo>
                  <a:lnTo>
                    <a:pt x="350" y="502"/>
                  </a:lnTo>
                  <a:lnTo>
                    <a:pt x="349" y="502"/>
                  </a:lnTo>
                  <a:lnTo>
                    <a:pt x="349" y="501"/>
                  </a:lnTo>
                  <a:lnTo>
                    <a:pt x="349" y="500"/>
                  </a:lnTo>
                  <a:lnTo>
                    <a:pt x="348" y="500"/>
                  </a:lnTo>
                  <a:lnTo>
                    <a:pt x="348" y="499"/>
                  </a:lnTo>
                  <a:lnTo>
                    <a:pt x="348" y="499"/>
                  </a:lnTo>
                  <a:lnTo>
                    <a:pt x="347" y="499"/>
                  </a:lnTo>
                  <a:lnTo>
                    <a:pt x="347" y="498"/>
                  </a:lnTo>
                  <a:lnTo>
                    <a:pt x="346" y="498"/>
                  </a:lnTo>
                  <a:lnTo>
                    <a:pt x="346" y="497"/>
                  </a:lnTo>
                  <a:lnTo>
                    <a:pt x="345" y="497"/>
                  </a:lnTo>
                  <a:lnTo>
                    <a:pt x="345" y="496"/>
                  </a:lnTo>
                  <a:lnTo>
                    <a:pt x="344" y="496"/>
                  </a:lnTo>
                  <a:lnTo>
                    <a:pt x="343" y="495"/>
                  </a:lnTo>
                  <a:lnTo>
                    <a:pt x="342" y="495"/>
                  </a:lnTo>
                  <a:lnTo>
                    <a:pt x="342" y="494"/>
                  </a:lnTo>
                  <a:lnTo>
                    <a:pt x="342" y="493"/>
                  </a:lnTo>
                  <a:lnTo>
                    <a:pt x="342" y="492"/>
                  </a:lnTo>
                  <a:lnTo>
                    <a:pt x="341" y="492"/>
                  </a:lnTo>
                  <a:lnTo>
                    <a:pt x="341" y="491"/>
                  </a:lnTo>
                  <a:lnTo>
                    <a:pt x="340" y="491"/>
                  </a:lnTo>
                  <a:lnTo>
                    <a:pt x="340" y="490"/>
                  </a:lnTo>
                  <a:lnTo>
                    <a:pt x="339" y="489"/>
                  </a:lnTo>
                  <a:lnTo>
                    <a:pt x="338" y="489"/>
                  </a:lnTo>
                  <a:lnTo>
                    <a:pt x="337" y="489"/>
                  </a:lnTo>
                  <a:lnTo>
                    <a:pt x="336" y="489"/>
                  </a:lnTo>
                  <a:lnTo>
                    <a:pt x="336" y="488"/>
                  </a:lnTo>
                  <a:lnTo>
                    <a:pt x="335" y="488"/>
                  </a:lnTo>
                  <a:lnTo>
                    <a:pt x="335" y="487"/>
                  </a:lnTo>
                  <a:lnTo>
                    <a:pt x="334" y="487"/>
                  </a:lnTo>
                  <a:lnTo>
                    <a:pt x="333" y="486"/>
                  </a:lnTo>
                  <a:lnTo>
                    <a:pt x="332" y="486"/>
                  </a:lnTo>
                  <a:lnTo>
                    <a:pt x="332" y="485"/>
                  </a:lnTo>
                  <a:lnTo>
                    <a:pt x="332" y="484"/>
                  </a:lnTo>
                  <a:lnTo>
                    <a:pt x="331" y="484"/>
                  </a:lnTo>
                  <a:lnTo>
                    <a:pt x="331" y="483"/>
                  </a:lnTo>
                  <a:lnTo>
                    <a:pt x="330" y="483"/>
                  </a:lnTo>
                  <a:lnTo>
                    <a:pt x="329" y="482"/>
                  </a:lnTo>
                  <a:lnTo>
                    <a:pt x="329" y="481"/>
                  </a:lnTo>
                  <a:lnTo>
                    <a:pt x="328" y="481"/>
                  </a:lnTo>
                  <a:lnTo>
                    <a:pt x="327" y="481"/>
                  </a:lnTo>
                  <a:lnTo>
                    <a:pt x="328" y="481"/>
                  </a:lnTo>
                  <a:lnTo>
                    <a:pt x="327" y="480"/>
                  </a:lnTo>
                  <a:lnTo>
                    <a:pt x="326" y="480"/>
                  </a:lnTo>
                  <a:lnTo>
                    <a:pt x="326" y="479"/>
                  </a:lnTo>
                  <a:lnTo>
                    <a:pt x="326" y="478"/>
                  </a:lnTo>
                  <a:lnTo>
                    <a:pt x="325" y="478"/>
                  </a:lnTo>
                  <a:lnTo>
                    <a:pt x="325" y="477"/>
                  </a:lnTo>
                  <a:lnTo>
                    <a:pt x="324" y="477"/>
                  </a:lnTo>
                  <a:lnTo>
                    <a:pt x="324" y="476"/>
                  </a:lnTo>
                  <a:lnTo>
                    <a:pt x="324" y="475"/>
                  </a:lnTo>
                  <a:lnTo>
                    <a:pt x="323" y="475"/>
                  </a:lnTo>
                  <a:lnTo>
                    <a:pt x="323" y="474"/>
                  </a:lnTo>
                  <a:lnTo>
                    <a:pt x="322" y="474"/>
                  </a:lnTo>
                  <a:lnTo>
                    <a:pt x="322" y="473"/>
                  </a:lnTo>
                  <a:lnTo>
                    <a:pt x="322" y="479"/>
                  </a:lnTo>
                  <a:lnTo>
                    <a:pt x="322" y="484"/>
                  </a:lnTo>
                  <a:lnTo>
                    <a:pt x="322" y="486"/>
                  </a:lnTo>
                  <a:lnTo>
                    <a:pt x="322" y="493"/>
                  </a:lnTo>
                  <a:lnTo>
                    <a:pt x="321" y="495"/>
                  </a:lnTo>
                  <a:lnTo>
                    <a:pt x="318" y="494"/>
                  </a:lnTo>
                  <a:lnTo>
                    <a:pt x="318" y="495"/>
                  </a:lnTo>
                  <a:lnTo>
                    <a:pt x="318" y="498"/>
                  </a:lnTo>
                  <a:lnTo>
                    <a:pt x="317" y="498"/>
                  </a:lnTo>
                  <a:lnTo>
                    <a:pt x="309" y="498"/>
                  </a:lnTo>
                  <a:lnTo>
                    <a:pt x="307" y="498"/>
                  </a:lnTo>
                  <a:lnTo>
                    <a:pt x="306" y="498"/>
                  </a:lnTo>
                  <a:lnTo>
                    <a:pt x="301" y="498"/>
                  </a:lnTo>
                  <a:lnTo>
                    <a:pt x="299" y="498"/>
                  </a:lnTo>
                  <a:lnTo>
                    <a:pt x="298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87" y="498"/>
                  </a:lnTo>
                  <a:lnTo>
                    <a:pt x="285" y="498"/>
                  </a:lnTo>
                  <a:lnTo>
                    <a:pt x="283" y="498"/>
                  </a:lnTo>
                  <a:lnTo>
                    <a:pt x="280" y="498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68" y="498"/>
                  </a:lnTo>
                  <a:lnTo>
                    <a:pt x="264" y="498"/>
                  </a:lnTo>
                  <a:lnTo>
                    <a:pt x="263" y="498"/>
                  </a:lnTo>
                  <a:lnTo>
                    <a:pt x="262" y="497"/>
                  </a:lnTo>
                  <a:lnTo>
                    <a:pt x="259" y="497"/>
                  </a:lnTo>
                  <a:lnTo>
                    <a:pt x="258" y="497"/>
                  </a:lnTo>
                  <a:lnTo>
                    <a:pt x="255" y="497"/>
                  </a:lnTo>
                  <a:lnTo>
                    <a:pt x="253" y="497"/>
                  </a:lnTo>
                  <a:lnTo>
                    <a:pt x="253" y="509"/>
                  </a:lnTo>
                  <a:lnTo>
                    <a:pt x="253" y="510"/>
                  </a:lnTo>
                  <a:lnTo>
                    <a:pt x="253" y="518"/>
                  </a:lnTo>
                  <a:lnTo>
                    <a:pt x="253" y="520"/>
                  </a:lnTo>
                  <a:lnTo>
                    <a:pt x="253" y="521"/>
                  </a:lnTo>
                  <a:lnTo>
                    <a:pt x="253" y="528"/>
                  </a:lnTo>
                  <a:lnTo>
                    <a:pt x="253" y="529"/>
                  </a:lnTo>
                  <a:lnTo>
                    <a:pt x="252" y="535"/>
                  </a:lnTo>
                  <a:lnTo>
                    <a:pt x="252" y="538"/>
                  </a:lnTo>
                  <a:lnTo>
                    <a:pt x="252" y="542"/>
                  </a:lnTo>
                  <a:lnTo>
                    <a:pt x="252" y="545"/>
                  </a:lnTo>
                  <a:lnTo>
                    <a:pt x="252" y="548"/>
                  </a:lnTo>
                  <a:lnTo>
                    <a:pt x="252" y="550"/>
                  </a:lnTo>
                  <a:lnTo>
                    <a:pt x="252" y="551"/>
                  </a:lnTo>
                  <a:lnTo>
                    <a:pt x="252" y="564"/>
                  </a:lnTo>
                  <a:lnTo>
                    <a:pt x="252" y="568"/>
                  </a:lnTo>
                  <a:lnTo>
                    <a:pt x="252" y="569"/>
                  </a:lnTo>
                  <a:lnTo>
                    <a:pt x="252" y="570"/>
                  </a:lnTo>
                  <a:lnTo>
                    <a:pt x="252" y="572"/>
                  </a:lnTo>
                  <a:lnTo>
                    <a:pt x="252" y="574"/>
                  </a:lnTo>
                  <a:lnTo>
                    <a:pt x="253" y="574"/>
                  </a:lnTo>
                  <a:lnTo>
                    <a:pt x="254" y="574"/>
                  </a:lnTo>
                  <a:lnTo>
                    <a:pt x="258" y="574"/>
                  </a:lnTo>
                  <a:lnTo>
                    <a:pt x="265" y="575"/>
                  </a:lnTo>
                  <a:lnTo>
                    <a:pt x="269" y="575"/>
                  </a:lnTo>
                  <a:lnTo>
                    <a:pt x="269" y="576"/>
                  </a:lnTo>
                  <a:lnTo>
                    <a:pt x="269" y="577"/>
                  </a:lnTo>
                  <a:lnTo>
                    <a:pt x="268" y="577"/>
                  </a:lnTo>
                  <a:lnTo>
                    <a:pt x="268" y="578"/>
                  </a:lnTo>
                  <a:lnTo>
                    <a:pt x="267" y="578"/>
                  </a:lnTo>
                  <a:lnTo>
                    <a:pt x="267" y="579"/>
                  </a:lnTo>
                  <a:lnTo>
                    <a:pt x="266" y="580"/>
                  </a:lnTo>
                  <a:lnTo>
                    <a:pt x="266" y="581"/>
                  </a:lnTo>
                  <a:lnTo>
                    <a:pt x="267" y="582"/>
                  </a:lnTo>
                  <a:lnTo>
                    <a:pt x="266" y="582"/>
                  </a:lnTo>
                  <a:lnTo>
                    <a:pt x="267" y="582"/>
                  </a:lnTo>
                  <a:lnTo>
                    <a:pt x="267" y="583"/>
                  </a:lnTo>
                  <a:lnTo>
                    <a:pt x="267" y="584"/>
                  </a:lnTo>
                  <a:lnTo>
                    <a:pt x="268" y="584"/>
                  </a:lnTo>
                  <a:lnTo>
                    <a:pt x="268" y="585"/>
                  </a:lnTo>
                  <a:lnTo>
                    <a:pt x="269" y="585"/>
                  </a:lnTo>
                  <a:lnTo>
                    <a:pt x="268" y="585"/>
                  </a:lnTo>
                  <a:lnTo>
                    <a:pt x="268" y="586"/>
                  </a:lnTo>
                  <a:lnTo>
                    <a:pt x="269" y="586"/>
                  </a:lnTo>
                  <a:lnTo>
                    <a:pt x="269" y="587"/>
                  </a:lnTo>
                  <a:lnTo>
                    <a:pt x="269" y="588"/>
                  </a:lnTo>
                  <a:lnTo>
                    <a:pt x="269" y="589"/>
                  </a:lnTo>
                  <a:lnTo>
                    <a:pt x="269" y="590"/>
                  </a:lnTo>
                  <a:lnTo>
                    <a:pt x="269" y="591"/>
                  </a:lnTo>
                  <a:lnTo>
                    <a:pt x="270" y="591"/>
                  </a:lnTo>
                  <a:lnTo>
                    <a:pt x="270" y="592"/>
                  </a:lnTo>
                  <a:lnTo>
                    <a:pt x="270" y="593"/>
                  </a:lnTo>
                  <a:lnTo>
                    <a:pt x="270" y="594"/>
                  </a:lnTo>
                  <a:lnTo>
                    <a:pt x="271" y="594"/>
                  </a:lnTo>
                  <a:lnTo>
                    <a:pt x="270" y="594"/>
                  </a:lnTo>
                  <a:lnTo>
                    <a:pt x="270" y="595"/>
                  </a:lnTo>
                  <a:lnTo>
                    <a:pt x="271" y="595"/>
                  </a:lnTo>
                  <a:lnTo>
                    <a:pt x="271" y="596"/>
                  </a:lnTo>
                  <a:lnTo>
                    <a:pt x="272" y="596"/>
                  </a:lnTo>
                  <a:lnTo>
                    <a:pt x="272" y="597"/>
                  </a:lnTo>
                  <a:lnTo>
                    <a:pt x="273" y="597"/>
                  </a:lnTo>
                  <a:lnTo>
                    <a:pt x="272" y="598"/>
                  </a:lnTo>
                  <a:lnTo>
                    <a:pt x="272" y="599"/>
                  </a:lnTo>
                  <a:lnTo>
                    <a:pt x="273" y="599"/>
                  </a:lnTo>
                  <a:lnTo>
                    <a:pt x="272" y="599"/>
                  </a:lnTo>
                  <a:lnTo>
                    <a:pt x="273" y="599"/>
                  </a:lnTo>
                  <a:lnTo>
                    <a:pt x="273" y="599"/>
                  </a:lnTo>
                  <a:lnTo>
                    <a:pt x="273" y="600"/>
                  </a:lnTo>
                  <a:lnTo>
                    <a:pt x="274" y="600"/>
                  </a:lnTo>
                  <a:lnTo>
                    <a:pt x="274" y="601"/>
                  </a:lnTo>
                  <a:lnTo>
                    <a:pt x="275" y="601"/>
                  </a:lnTo>
                  <a:lnTo>
                    <a:pt x="275" y="602"/>
                  </a:lnTo>
                  <a:lnTo>
                    <a:pt x="275" y="603"/>
                  </a:lnTo>
                  <a:lnTo>
                    <a:pt x="275" y="603"/>
                  </a:lnTo>
                  <a:lnTo>
                    <a:pt x="275" y="604"/>
                  </a:lnTo>
                  <a:lnTo>
                    <a:pt x="276" y="604"/>
                  </a:lnTo>
                  <a:lnTo>
                    <a:pt x="275" y="604"/>
                  </a:lnTo>
                  <a:lnTo>
                    <a:pt x="275" y="605"/>
                  </a:lnTo>
                  <a:lnTo>
                    <a:pt x="275" y="606"/>
                  </a:lnTo>
                  <a:lnTo>
                    <a:pt x="275" y="607"/>
                  </a:lnTo>
                  <a:lnTo>
                    <a:pt x="275" y="608"/>
                  </a:lnTo>
                  <a:lnTo>
                    <a:pt x="276" y="609"/>
                  </a:lnTo>
                  <a:lnTo>
                    <a:pt x="276" y="610"/>
                  </a:lnTo>
                  <a:lnTo>
                    <a:pt x="276" y="611"/>
                  </a:lnTo>
                  <a:lnTo>
                    <a:pt x="277" y="611"/>
                  </a:lnTo>
                  <a:lnTo>
                    <a:pt x="277" y="612"/>
                  </a:lnTo>
                  <a:lnTo>
                    <a:pt x="276" y="612"/>
                  </a:lnTo>
                  <a:lnTo>
                    <a:pt x="277" y="612"/>
                  </a:lnTo>
                  <a:lnTo>
                    <a:pt x="277" y="613"/>
                  </a:lnTo>
                  <a:lnTo>
                    <a:pt x="278" y="613"/>
                  </a:lnTo>
                  <a:lnTo>
                    <a:pt x="278" y="614"/>
                  </a:lnTo>
                  <a:lnTo>
                    <a:pt x="278" y="615"/>
                  </a:lnTo>
                  <a:lnTo>
                    <a:pt x="278" y="616"/>
                  </a:lnTo>
                  <a:lnTo>
                    <a:pt x="279" y="616"/>
                  </a:lnTo>
                  <a:lnTo>
                    <a:pt x="278" y="616"/>
                  </a:lnTo>
                  <a:lnTo>
                    <a:pt x="278" y="617"/>
                  </a:lnTo>
                  <a:lnTo>
                    <a:pt x="279" y="617"/>
                  </a:lnTo>
                  <a:lnTo>
                    <a:pt x="279" y="618"/>
                  </a:lnTo>
                  <a:lnTo>
                    <a:pt x="280" y="618"/>
                  </a:lnTo>
                  <a:lnTo>
                    <a:pt x="280" y="619"/>
                  </a:lnTo>
                  <a:lnTo>
                    <a:pt x="280" y="620"/>
                  </a:lnTo>
                  <a:lnTo>
                    <a:pt x="281" y="620"/>
                  </a:lnTo>
                  <a:lnTo>
                    <a:pt x="281" y="621"/>
                  </a:lnTo>
                  <a:lnTo>
                    <a:pt x="280" y="622"/>
                  </a:lnTo>
                  <a:lnTo>
                    <a:pt x="281" y="622"/>
                  </a:lnTo>
                  <a:lnTo>
                    <a:pt x="281" y="623"/>
                  </a:lnTo>
                  <a:lnTo>
                    <a:pt x="280" y="623"/>
                  </a:lnTo>
                  <a:lnTo>
                    <a:pt x="280" y="624"/>
                  </a:lnTo>
                  <a:lnTo>
                    <a:pt x="279" y="624"/>
                  </a:lnTo>
                  <a:lnTo>
                    <a:pt x="280" y="624"/>
                  </a:lnTo>
                  <a:lnTo>
                    <a:pt x="279" y="625"/>
                  </a:lnTo>
                  <a:lnTo>
                    <a:pt x="280" y="625"/>
                  </a:lnTo>
                  <a:lnTo>
                    <a:pt x="280" y="626"/>
                  </a:lnTo>
                  <a:lnTo>
                    <a:pt x="279" y="626"/>
                  </a:lnTo>
                  <a:lnTo>
                    <a:pt x="280" y="627"/>
                  </a:lnTo>
                  <a:lnTo>
                    <a:pt x="279" y="627"/>
                  </a:lnTo>
                  <a:lnTo>
                    <a:pt x="280" y="627"/>
                  </a:lnTo>
                  <a:lnTo>
                    <a:pt x="279" y="627"/>
                  </a:lnTo>
                  <a:lnTo>
                    <a:pt x="279" y="628"/>
                  </a:lnTo>
                  <a:lnTo>
                    <a:pt x="278" y="628"/>
                  </a:lnTo>
                  <a:lnTo>
                    <a:pt x="278" y="629"/>
                  </a:lnTo>
                  <a:lnTo>
                    <a:pt x="279" y="629"/>
                  </a:lnTo>
                  <a:lnTo>
                    <a:pt x="278" y="629"/>
                  </a:lnTo>
                  <a:lnTo>
                    <a:pt x="279" y="630"/>
                  </a:lnTo>
                  <a:lnTo>
                    <a:pt x="279" y="631"/>
                  </a:lnTo>
                  <a:lnTo>
                    <a:pt x="280" y="631"/>
                  </a:lnTo>
                  <a:lnTo>
                    <a:pt x="280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79" y="633"/>
                  </a:lnTo>
                  <a:lnTo>
                    <a:pt x="279" y="634"/>
                  </a:lnTo>
                  <a:lnTo>
                    <a:pt x="280" y="634"/>
                  </a:lnTo>
                  <a:lnTo>
                    <a:pt x="280" y="635"/>
                  </a:lnTo>
                  <a:lnTo>
                    <a:pt x="279" y="635"/>
                  </a:lnTo>
                  <a:lnTo>
                    <a:pt x="279" y="636"/>
                  </a:lnTo>
                  <a:lnTo>
                    <a:pt x="280" y="636"/>
                  </a:lnTo>
                  <a:lnTo>
                    <a:pt x="280" y="637"/>
                  </a:lnTo>
                  <a:lnTo>
                    <a:pt x="280" y="638"/>
                  </a:lnTo>
                  <a:lnTo>
                    <a:pt x="280" y="639"/>
                  </a:lnTo>
                  <a:lnTo>
                    <a:pt x="280" y="640"/>
                  </a:lnTo>
                  <a:lnTo>
                    <a:pt x="279" y="641"/>
                  </a:lnTo>
                  <a:lnTo>
                    <a:pt x="279" y="642"/>
                  </a:lnTo>
                  <a:lnTo>
                    <a:pt x="278" y="642"/>
                  </a:lnTo>
                  <a:lnTo>
                    <a:pt x="279" y="642"/>
                  </a:lnTo>
                  <a:lnTo>
                    <a:pt x="279" y="643"/>
                  </a:lnTo>
                  <a:lnTo>
                    <a:pt x="278" y="644"/>
                  </a:lnTo>
                  <a:lnTo>
                    <a:pt x="278" y="645"/>
                  </a:lnTo>
                  <a:lnTo>
                    <a:pt x="278" y="646"/>
                  </a:lnTo>
                  <a:lnTo>
                    <a:pt x="277" y="646"/>
                  </a:lnTo>
                  <a:lnTo>
                    <a:pt x="277" y="647"/>
                  </a:lnTo>
                  <a:lnTo>
                    <a:pt x="277" y="648"/>
                  </a:lnTo>
                  <a:lnTo>
                    <a:pt x="277" y="649"/>
                  </a:lnTo>
                  <a:lnTo>
                    <a:pt x="276" y="649"/>
                  </a:lnTo>
                  <a:lnTo>
                    <a:pt x="276" y="650"/>
                  </a:lnTo>
                  <a:lnTo>
                    <a:pt x="276" y="651"/>
                  </a:lnTo>
                  <a:lnTo>
                    <a:pt x="276" y="652"/>
                  </a:lnTo>
                  <a:lnTo>
                    <a:pt x="275" y="652"/>
                  </a:lnTo>
                  <a:lnTo>
                    <a:pt x="272" y="652"/>
                  </a:lnTo>
                  <a:lnTo>
                    <a:pt x="272" y="650"/>
                  </a:lnTo>
                  <a:lnTo>
                    <a:pt x="272" y="648"/>
                  </a:lnTo>
                  <a:lnTo>
                    <a:pt x="271" y="648"/>
                  </a:lnTo>
                  <a:lnTo>
                    <a:pt x="269" y="648"/>
                  </a:lnTo>
                  <a:lnTo>
                    <a:pt x="267" y="648"/>
                  </a:lnTo>
                  <a:lnTo>
                    <a:pt x="266" y="650"/>
                  </a:lnTo>
                  <a:lnTo>
                    <a:pt x="266" y="651"/>
                  </a:lnTo>
                  <a:lnTo>
                    <a:pt x="266" y="652"/>
                  </a:lnTo>
                  <a:lnTo>
                    <a:pt x="263" y="652"/>
                  </a:lnTo>
                  <a:lnTo>
                    <a:pt x="262" y="652"/>
                  </a:lnTo>
                  <a:lnTo>
                    <a:pt x="262" y="650"/>
                  </a:lnTo>
                  <a:lnTo>
                    <a:pt x="262" y="646"/>
                  </a:lnTo>
                  <a:lnTo>
                    <a:pt x="262" y="643"/>
                  </a:lnTo>
                  <a:lnTo>
                    <a:pt x="260" y="643"/>
                  </a:lnTo>
                  <a:lnTo>
                    <a:pt x="259" y="643"/>
                  </a:lnTo>
                  <a:lnTo>
                    <a:pt x="259" y="646"/>
                  </a:lnTo>
                  <a:lnTo>
                    <a:pt x="259" y="650"/>
                  </a:lnTo>
                  <a:lnTo>
                    <a:pt x="259" y="651"/>
                  </a:lnTo>
                  <a:lnTo>
                    <a:pt x="259" y="652"/>
                  </a:lnTo>
                  <a:lnTo>
                    <a:pt x="257" y="652"/>
                  </a:lnTo>
                  <a:lnTo>
                    <a:pt x="254" y="652"/>
                  </a:lnTo>
                  <a:lnTo>
                    <a:pt x="254" y="650"/>
                  </a:lnTo>
                  <a:lnTo>
                    <a:pt x="254" y="648"/>
                  </a:lnTo>
                  <a:lnTo>
                    <a:pt x="254" y="643"/>
                  </a:lnTo>
                  <a:lnTo>
                    <a:pt x="250" y="643"/>
                  </a:lnTo>
                  <a:lnTo>
                    <a:pt x="250" y="644"/>
                  </a:lnTo>
                  <a:lnTo>
                    <a:pt x="249" y="647"/>
                  </a:lnTo>
                  <a:lnTo>
                    <a:pt x="249" y="648"/>
                  </a:lnTo>
                  <a:lnTo>
                    <a:pt x="245" y="648"/>
                  </a:lnTo>
                  <a:lnTo>
                    <a:pt x="242" y="648"/>
                  </a:lnTo>
                  <a:lnTo>
                    <a:pt x="243" y="643"/>
                  </a:lnTo>
                  <a:lnTo>
                    <a:pt x="242" y="643"/>
                  </a:lnTo>
                  <a:lnTo>
                    <a:pt x="241" y="643"/>
                  </a:lnTo>
                  <a:lnTo>
                    <a:pt x="240" y="643"/>
                  </a:lnTo>
                  <a:lnTo>
                    <a:pt x="238" y="643"/>
                  </a:lnTo>
                  <a:lnTo>
                    <a:pt x="236" y="643"/>
                  </a:lnTo>
                  <a:lnTo>
                    <a:pt x="236" y="640"/>
                  </a:lnTo>
                  <a:lnTo>
                    <a:pt x="235" y="640"/>
                  </a:lnTo>
                  <a:lnTo>
                    <a:pt x="232" y="640"/>
                  </a:lnTo>
                  <a:lnTo>
                    <a:pt x="231" y="640"/>
                  </a:lnTo>
                  <a:lnTo>
                    <a:pt x="230" y="640"/>
                  </a:lnTo>
                  <a:lnTo>
                    <a:pt x="230" y="643"/>
                  </a:lnTo>
                  <a:lnTo>
                    <a:pt x="227" y="643"/>
                  </a:lnTo>
                  <a:lnTo>
                    <a:pt x="227" y="646"/>
                  </a:lnTo>
                  <a:lnTo>
                    <a:pt x="227" y="647"/>
                  </a:lnTo>
                  <a:lnTo>
                    <a:pt x="227" y="648"/>
                  </a:lnTo>
                  <a:lnTo>
                    <a:pt x="227" y="650"/>
                  </a:lnTo>
                  <a:lnTo>
                    <a:pt x="227" y="652"/>
                  </a:lnTo>
                  <a:lnTo>
                    <a:pt x="223" y="652"/>
                  </a:lnTo>
                  <a:lnTo>
                    <a:pt x="222" y="652"/>
                  </a:lnTo>
                  <a:lnTo>
                    <a:pt x="221" y="652"/>
                  </a:lnTo>
                  <a:lnTo>
                    <a:pt x="216" y="652"/>
                  </a:lnTo>
                  <a:lnTo>
                    <a:pt x="214" y="652"/>
                  </a:lnTo>
                  <a:lnTo>
                    <a:pt x="213" y="652"/>
                  </a:lnTo>
                  <a:lnTo>
                    <a:pt x="210" y="652"/>
                  </a:lnTo>
                  <a:lnTo>
                    <a:pt x="207" y="652"/>
                  </a:lnTo>
                  <a:lnTo>
                    <a:pt x="204" y="652"/>
                  </a:lnTo>
                  <a:lnTo>
                    <a:pt x="201" y="652"/>
                  </a:lnTo>
                  <a:lnTo>
                    <a:pt x="197" y="652"/>
                  </a:lnTo>
                  <a:lnTo>
                    <a:pt x="196" y="652"/>
                  </a:lnTo>
                  <a:lnTo>
                    <a:pt x="193" y="652"/>
                  </a:lnTo>
                  <a:lnTo>
                    <a:pt x="192" y="653"/>
                  </a:lnTo>
                  <a:lnTo>
                    <a:pt x="192" y="652"/>
                  </a:lnTo>
                  <a:lnTo>
                    <a:pt x="189" y="652"/>
                  </a:lnTo>
                  <a:lnTo>
                    <a:pt x="186" y="652"/>
                  </a:lnTo>
                  <a:lnTo>
                    <a:pt x="176" y="652"/>
                  </a:lnTo>
                  <a:lnTo>
                    <a:pt x="174" y="652"/>
                  </a:lnTo>
                  <a:lnTo>
                    <a:pt x="173" y="652"/>
                  </a:lnTo>
                  <a:lnTo>
                    <a:pt x="166" y="652"/>
                  </a:lnTo>
                  <a:lnTo>
                    <a:pt x="160" y="652"/>
                  </a:lnTo>
                  <a:lnTo>
                    <a:pt x="158" y="652"/>
                  </a:lnTo>
                  <a:lnTo>
                    <a:pt x="156" y="652"/>
                  </a:lnTo>
                  <a:lnTo>
                    <a:pt x="156" y="661"/>
                  </a:lnTo>
                  <a:lnTo>
                    <a:pt x="151" y="661"/>
                  </a:lnTo>
                  <a:lnTo>
                    <a:pt x="151" y="662"/>
                  </a:lnTo>
                  <a:lnTo>
                    <a:pt x="151" y="663"/>
                  </a:lnTo>
                  <a:lnTo>
                    <a:pt x="151" y="665"/>
                  </a:lnTo>
                  <a:lnTo>
                    <a:pt x="151" y="666"/>
                  </a:lnTo>
                  <a:lnTo>
                    <a:pt x="154" y="666"/>
                  </a:lnTo>
                  <a:lnTo>
                    <a:pt x="155" y="666"/>
                  </a:lnTo>
                  <a:lnTo>
                    <a:pt x="156" y="666"/>
                  </a:lnTo>
                  <a:lnTo>
                    <a:pt x="156" y="667"/>
                  </a:lnTo>
                  <a:lnTo>
                    <a:pt x="156" y="670"/>
                  </a:lnTo>
                  <a:lnTo>
                    <a:pt x="156" y="671"/>
                  </a:lnTo>
                  <a:lnTo>
                    <a:pt x="156" y="671"/>
                  </a:lnTo>
                  <a:lnTo>
                    <a:pt x="155" y="675"/>
                  </a:lnTo>
                  <a:lnTo>
                    <a:pt x="155" y="677"/>
                  </a:lnTo>
                  <a:lnTo>
                    <a:pt x="155" y="679"/>
                  </a:lnTo>
                  <a:lnTo>
                    <a:pt x="156" y="679"/>
                  </a:lnTo>
                  <a:lnTo>
                    <a:pt x="158" y="680"/>
                  </a:lnTo>
                  <a:lnTo>
                    <a:pt x="160" y="680"/>
                  </a:lnTo>
                  <a:lnTo>
                    <a:pt x="163" y="680"/>
                  </a:lnTo>
                  <a:lnTo>
                    <a:pt x="164" y="680"/>
                  </a:lnTo>
                  <a:lnTo>
                    <a:pt x="159" y="684"/>
                  </a:lnTo>
                  <a:lnTo>
                    <a:pt x="159" y="687"/>
                  </a:lnTo>
                  <a:lnTo>
                    <a:pt x="159" y="689"/>
                  </a:lnTo>
                  <a:lnTo>
                    <a:pt x="156" y="689"/>
                  </a:lnTo>
                  <a:lnTo>
                    <a:pt x="155" y="689"/>
                  </a:lnTo>
                  <a:lnTo>
                    <a:pt x="155" y="693"/>
                  </a:lnTo>
                  <a:lnTo>
                    <a:pt x="155" y="694"/>
                  </a:lnTo>
                  <a:lnTo>
                    <a:pt x="155" y="698"/>
                  </a:lnTo>
                  <a:lnTo>
                    <a:pt x="159" y="698"/>
                  </a:lnTo>
                  <a:lnTo>
                    <a:pt x="159" y="700"/>
                  </a:lnTo>
                  <a:lnTo>
                    <a:pt x="159" y="703"/>
                  </a:lnTo>
                  <a:lnTo>
                    <a:pt x="159" y="704"/>
                  </a:lnTo>
                  <a:lnTo>
                    <a:pt x="155" y="704"/>
                  </a:lnTo>
                  <a:lnTo>
                    <a:pt x="155" y="709"/>
                  </a:lnTo>
                  <a:lnTo>
                    <a:pt x="155" y="713"/>
                  </a:lnTo>
                  <a:lnTo>
                    <a:pt x="154" y="713"/>
                  </a:lnTo>
                  <a:lnTo>
                    <a:pt x="151" y="713"/>
                  </a:lnTo>
                  <a:lnTo>
                    <a:pt x="145" y="713"/>
                  </a:lnTo>
                  <a:lnTo>
                    <a:pt x="142" y="713"/>
                  </a:lnTo>
                  <a:lnTo>
                    <a:pt x="140" y="713"/>
                  </a:lnTo>
                  <a:lnTo>
                    <a:pt x="135" y="713"/>
                  </a:lnTo>
                  <a:lnTo>
                    <a:pt x="130" y="713"/>
                  </a:lnTo>
                  <a:lnTo>
                    <a:pt x="129" y="713"/>
                  </a:lnTo>
                  <a:lnTo>
                    <a:pt x="128" y="713"/>
                  </a:lnTo>
                  <a:lnTo>
                    <a:pt x="128" y="713"/>
                  </a:lnTo>
                  <a:lnTo>
                    <a:pt x="127" y="713"/>
                  </a:lnTo>
                  <a:lnTo>
                    <a:pt x="125" y="713"/>
                  </a:lnTo>
                  <a:lnTo>
                    <a:pt x="124" y="713"/>
                  </a:lnTo>
                  <a:lnTo>
                    <a:pt x="123" y="713"/>
                  </a:lnTo>
                  <a:lnTo>
                    <a:pt x="123" y="712"/>
                  </a:lnTo>
                  <a:lnTo>
                    <a:pt x="122" y="713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1" y="712"/>
                  </a:lnTo>
                  <a:lnTo>
                    <a:pt x="103" y="712"/>
                  </a:lnTo>
                  <a:lnTo>
                    <a:pt x="102" y="712"/>
                  </a:lnTo>
                  <a:lnTo>
                    <a:pt x="101" y="712"/>
                  </a:lnTo>
                  <a:lnTo>
                    <a:pt x="100" y="713"/>
                  </a:lnTo>
                  <a:lnTo>
                    <a:pt x="99" y="714"/>
                  </a:lnTo>
                  <a:lnTo>
                    <a:pt x="98" y="714"/>
                  </a:lnTo>
                  <a:lnTo>
                    <a:pt x="99" y="714"/>
                  </a:lnTo>
                  <a:lnTo>
                    <a:pt x="98" y="714"/>
                  </a:lnTo>
                  <a:lnTo>
                    <a:pt x="97" y="714"/>
                  </a:lnTo>
                  <a:lnTo>
                    <a:pt x="96" y="714"/>
                  </a:lnTo>
                  <a:lnTo>
                    <a:pt x="96" y="715"/>
                  </a:lnTo>
                  <a:lnTo>
                    <a:pt x="95" y="715"/>
                  </a:lnTo>
                  <a:lnTo>
                    <a:pt x="94" y="715"/>
                  </a:lnTo>
                  <a:lnTo>
                    <a:pt x="94" y="716"/>
                  </a:lnTo>
                  <a:lnTo>
                    <a:pt x="93" y="716"/>
                  </a:lnTo>
                  <a:lnTo>
                    <a:pt x="93" y="717"/>
                  </a:lnTo>
                  <a:lnTo>
                    <a:pt x="92" y="717"/>
                  </a:lnTo>
                  <a:lnTo>
                    <a:pt x="92" y="716"/>
                  </a:lnTo>
                  <a:lnTo>
                    <a:pt x="91" y="717"/>
                  </a:lnTo>
                  <a:lnTo>
                    <a:pt x="91" y="716"/>
                  </a:lnTo>
                  <a:lnTo>
                    <a:pt x="90" y="716"/>
                  </a:lnTo>
                  <a:lnTo>
                    <a:pt x="89" y="715"/>
                  </a:lnTo>
                  <a:lnTo>
                    <a:pt x="88" y="715"/>
                  </a:lnTo>
                  <a:lnTo>
                    <a:pt x="87" y="715"/>
                  </a:lnTo>
                  <a:lnTo>
                    <a:pt x="86" y="715"/>
                  </a:lnTo>
                  <a:lnTo>
                    <a:pt x="86" y="716"/>
                  </a:lnTo>
                  <a:lnTo>
                    <a:pt x="85" y="716"/>
                  </a:lnTo>
                  <a:lnTo>
                    <a:pt x="85" y="717"/>
                  </a:lnTo>
                  <a:lnTo>
                    <a:pt x="84" y="717"/>
                  </a:lnTo>
                  <a:lnTo>
                    <a:pt x="84" y="718"/>
                  </a:lnTo>
                  <a:lnTo>
                    <a:pt x="83" y="718"/>
                  </a:lnTo>
                  <a:lnTo>
                    <a:pt x="82" y="718"/>
                  </a:lnTo>
                  <a:lnTo>
                    <a:pt x="82" y="719"/>
                  </a:lnTo>
                  <a:lnTo>
                    <a:pt x="81" y="719"/>
                  </a:lnTo>
                  <a:lnTo>
                    <a:pt x="80" y="719"/>
                  </a:lnTo>
                  <a:lnTo>
                    <a:pt x="79" y="719"/>
                  </a:lnTo>
                  <a:lnTo>
                    <a:pt x="78" y="719"/>
                  </a:lnTo>
                  <a:lnTo>
                    <a:pt x="77" y="720"/>
                  </a:lnTo>
                  <a:lnTo>
                    <a:pt x="76" y="720"/>
                  </a:lnTo>
                  <a:lnTo>
                    <a:pt x="75" y="720"/>
                  </a:lnTo>
                  <a:lnTo>
                    <a:pt x="74" y="720"/>
                  </a:lnTo>
                  <a:lnTo>
                    <a:pt x="73" y="720"/>
                  </a:lnTo>
                  <a:lnTo>
                    <a:pt x="72" y="720"/>
                  </a:lnTo>
                  <a:lnTo>
                    <a:pt x="72" y="721"/>
                  </a:lnTo>
                  <a:lnTo>
                    <a:pt x="67" y="721"/>
                  </a:lnTo>
                  <a:lnTo>
                    <a:pt x="66" y="720"/>
                  </a:lnTo>
                  <a:lnTo>
                    <a:pt x="62" y="720"/>
                  </a:lnTo>
                  <a:lnTo>
                    <a:pt x="62" y="718"/>
                  </a:lnTo>
                  <a:lnTo>
                    <a:pt x="62" y="716"/>
                  </a:lnTo>
                  <a:lnTo>
                    <a:pt x="62" y="713"/>
                  </a:lnTo>
                  <a:lnTo>
                    <a:pt x="62" y="712"/>
                  </a:lnTo>
                  <a:lnTo>
                    <a:pt x="62" y="708"/>
                  </a:lnTo>
                  <a:lnTo>
                    <a:pt x="62" y="706"/>
                  </a:lnTo>
                  <a:lnTo>
                    <a:pt x="62" y="703"/>
                  </a:lnTo>
                  <a:lnTo>
                    <a:pt x="61" y="703"/>
                  </a:lnTo>
                  <a:lnTo>
                    <a:pt x="61" y="704"/>
                  </a:lnTo>
                  <a:lnTo>
                    <a:pt x="60" y="704"/>
                  </a:lnTo>
                  <a:lnTo>
                    <a:pt x="60" y="705"/>
                  </a:lnTo>
                  <a:lnTo>
                    <a:pt x="60" y="704"/>
                  </a:lnTo>
                  <a:lnTo>
                    <a:pt x="59" y="704"/>
                  </a:lnTo>
                  <a:lnTo>
                    <a:pt x="58" y="704"/>
                  </a:lnTo>
                  <a:lnTo>
                    <a:pt x="58" y="705"/>
                  </a:lnTo>
                  <a:lnTo>
                    <a:pt x="58" y="704"/>
                  </a:lnTo>
                  <a:lnTo>
                    <a:pt x="57" y="704"/>
                  </a:lnTo>
                  <a:lnTo>
                    <a:pt x="56" y="704"/>
                  </a:lnTo>
                  <a:lnTo>
                    <a:pt x="55" y="704"/>
                  </a:lnTo>
                  <a:lnTo>
                    <a:pt x="55" y="704"/>
                  </a:lnTo>
                  <a:lnTo>
                    <a:pt x="55" y="703"/>
                  </a:lnTo>
                  <a:lnTo>
                    <a:pt x="55" y="702"/>
                  </a:lnTo>
                  <a:lnTo>
                    <a:pt x="55" y="701"/>
                  </a:lnTo>
                  <a:lnTo>
                    <a:pt x="54" y="701"/>
                  </a:lnTo>
                  <a:lnTo>
                    <a:pt x="54" y="700"/>
                  </a:lnTo>
                  <a:lnTo>
                    <a:pt x="54" y="699"/>
                  </a:lnTo>
                  <a:lnTo>
                    <a:pt x="55" y="698"/>
                  </a:lnTo>
                  <a:lnTo>
                    <a:pt x="55" y="697"/>
                  </a:lnTo>
                  <a:lnTo>
                    <a:pt x="55" y="696"/>
                  </a:lnTo>
                  <a:lnTo>
                    <a:pt x="56" y="695"/>
                  </a:lnTo>
                  <a:lnTo>
                    <a:pt x="56" y="693"/>
                  </a:lnTo>
                  <a:lnTo>
                    <a:pt x="56" y="692"/>
                  </a:lnTo>
                  <a:lnTo>
                    <a:pt x="56" y="691"/>
                  </a:lnTo>
                  <a:lnTo>
                    <a:pt x="56" y="690"/>
                  </a:lnTo>
                  <a:lnTo>
                    <a:pt x="56" y="689"/>
                  </a:lnTo>
                  <a:lnTo>
                    <a:pt x="55" y="688"/>
                  </a:lnTo>
                  <a:lnTo>
                    <a:pt x="55" y="688"/>
                  </a:lnTo>
                  <a:lnTo>
                    <a:pt x="55" y="687"/>
                  </a:lnTo>
                  <a:lnTo>
                    <a:pt x="55" y="686"/>
                  </a:lnTo>
                  <a:lnTo>
                    <a:pt x="54" y="686"/>
                  </a:lnTo>
                  <a:lnTo>
                    <a:pt x="54" y="685"/>
                  </a:lnTo>
                  <a:lnTo>
                    <a:pt x="53" y="684"/>
                  </a:lnTo>
                  <a:lnTo>
                    <a:pt x="53" y="683"/>
                  </a:lnTo>
                  <a:lnTo>
                    <a:pt x="53" y="682"/>
                  </a:lnTo>
                  <a:lnTo>
                    <a:pt x="52" y="681"/>
                  </a:lnTo>
                  <a:lnTo>
                    <a:pt x="52" y="680"/>
                  </a:lnTo>
                  <a:lnTo>
                    <a:pt x="51" y="678"/>
                  </a:lnTo>
                  <a:lnTo>
                    <a:pt x="50" y="676"/>
                  </a:lnTo>
                  <a:lnTo>
                    <a:pt x="50" y="675"/>
                  </a:lnTo>
                  <a:lnTo>
                    <a:pt x="51" y="674"/>
                  </a:lnTo>
                  <a:lnTo>
                    <a:pt x="51" y="673"/>
                  </a:lnTo>
                  <a:lnTo>
                    <a:pt x="51" y="672"/>
                  </a:lnTo>
                  <a:lnTo>
                    <a:pt x="51" y="671"/>
                  </a:lnTo>
                  <a:lnTo>
                    <a:pt x="50" y="671"/>
                  </a:lnTo>
                  <a:lnTo>
                    <a:pt x="50" y="670"/>
                  </a:lnTo>
                  <a:lnTo>
                    <a:pt x="50" y="669"/>
                  </a:lnTo>
                  <a:lnTo>
                    <a:pt x="50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0" y="665"/>
                  </a:lnTo>
                  <a:lnTo>
                    <a:pt x="50" y="664"/>
                  </a:lnTo>
                  <a:lnTo>
                    <a:pt x="50" y="663"/>
                  </a:lnTo>
                  <a:lnTo>
                    <a:pt x="51" y="662"/>
                  </a:lnTo>
                  <a:lnTo>
                    <a:pt x="51" y="661"/>
                  </a:lnTo>
                  <a:lnTo>
                    <a:pt x="51" y="660"/>
                  </a:lnTo>
                  <a:lnTo>
                    <a:pt x="51" y="659"/>
                  </a:lnTo>
                  <a:lnTo>
                    <a:pt x="51" y="658"/>
                  </a:lnTo>
                  <a:lnTo>
                    <a:pt x="50" y="658"/>
                  </a:lnTo>
                  <a:lnTo>
                    <a:pt x="49" y="658"/>
                  </a:lnTo>
                  <a:lnTo>
                    <a:pt x="49" y="657"/>
                  </a:lnTo>
                  <a:lnTo>
                    <a:pt x="49" y="656"/>
                  </a:lnTo>
                  <a:lnTo>
                    <a:pt x="49" y="655"/>
                  </a:lnTo>
                  <a:lnTo>
                    <a:pt x="50" y="655"/>
                  </a:lnTo>
                  <a:lnTo>
                    <a:pt x="50" y="654"/>
                  </a:lnTo>
                  <a:lnTo>
                    <a:pt x="50" y="653"/>
                  </a:lnTo>
                  <a:lnTo>
                    <a:pt x="50" y="652"/>
                  </a:lnTo>
                  <a:lnTo>
                    <a:pt x="50" y="651"/>
                  </a:lnTo>
                  <a:lnTo>
                    <a:pt x="50" y="650"/>
                  </a:lnTo>
                  <a:lnTo>
                    <a:pt x="48" y="650"/>
                  </a:lnTo>
                  <a:lnTo>
                    <a:pt x="48" y="649"/>
                  </a:lnTo>
                  <a:lnTo>
                    <a:pt x="47" y="649"/>
                  </a:lnTo>
                  <a:lnTo>
                    <a:pt x="46" y="648"/>
                  </a:lnTo>
                  <a:lnTo>
                    <a:pt x="45" y="648"/>
                  </a:lnTo>
                  <a:lnTo>
                    <a:pt x="45" y="647"/>
                  </a:lnTo>
                  <a:lnTo>
                    <a:pt x="44" y="647"/>
                  </a:lnTo>
                  <a:lnTo>
                    <a:pt x="44" y="646"/>
                  </a:lnTo>
                  <a:lnTo>
                    <a:pt x="43" y="646"/>
                  </a:lnTo>
                  <a:lnTo>
                    <a:pt x="43" y="645"/>
                  </a:lnTo>
                  <a:lnTo>
                    <a:pt x="42" y="645"/>
                  </a:lnTo>
                  <a:lnTo>
                    <a:pt x="42" y="644"/>
                  </a:lnTo>
                  <a:lnTo>
                    <a:pt x="41" y="643"/>
                  </a:lnTo>
                  <a:lnTo>
                    <a:pt x="40" y="642"/>
                  </a:lnTo>
                  <a:lnTo>
                    <a:pt x="39" y="642"/>
                  </a:lnTo>
                  <a:lnTo>
                    <a:pt x="38" y="642"/>
                  </a:lnTo>
                  <a:lnTo>
                    <a:pt x="38" y="641"/>
                  </a:lnTo>
                  <a:lnTo>
                    <a:pt x="37" y="641"/>
                  </a:lnTo>
                  <a:lnTo>
                    <a:pt x="37" y="640"/>
                  </a:lnTo>
                  <a:lnTo>
                    <a:pt x="38" y="639"/>
                  </a:lnTo>
                  <a:lnTo>
                    <a:pt x="38" y="638"/>
                  </a:lnTo>
                  <a:lnTo>
                    <a:pt x="39" y="637"/>
                  </a:lnTo>
                  <a:lnTo>
                    <a:pt x="39" y="636"/>
                  </a:lnTo>
                  <a:lnTo>
                    <a:pt x="39" y="635"/>
                  </a:lnTo>
                  <a:lnTo>
                    <a:pt x="40" y="635"/>
                  </a:lnTo>
                  <a:lnTo>
                    <a:pt x="41" y="635"/>
                  </a:lnTo>
                  <a:lnTo>
                    <a:pt x="41" y="634"/>
                  </a:lnTo>
                  <a:lnTo>
                    <a:pt x="41" y="633"/>
                  </a:lnTo>
                  <a:lnTo>
                    <a:pt x="41" y="632"/>
                  </a:lnTo>
                  <a:lnTo>
                    <a:pt x="40" y="632"/>
                  </a:lnTo>
                  <a:lnTo>
                    <a:pt x="39" y="632"/>
                  </a:lnTo>
                  <a:lnTo>
                    <a:pt x="38" y="632"/>
                  </a:lnTo>
                  <a:lnTo>
                    <a:pt x="38" y="631"/>
                  </a:lnTo>
                  <a:lnTo>
                    <a:pt x="37" y="631"/>
                  </a:lnTo>
                  <a:lnTo>
                    <a:pt x="36" y="631"/>
                  </a:lnTo>
                  <a:lnTo>
                    <a:pt x="35" y="630"/>
                  </a:lnTo>
                  <a:lnTo>
                    <a:pt x="34" y="629"/>
                  </a:lnTo>
                  <a:lnTo>
                    <a:pt x="34" y="628"/>
                  </a:lnTo>
                  <a:lnTo>
                    <a:pt x="33" y="627"/>
                  </a:lnTo>
                  <a:lnTo>
                    <a:pt x="32" y="627"/>
                  </a:lnTo>
                  <a:lnTo>
                    <a:pt x="32" y="626"/>
                  </a:lnTo>
                  <a:lnTo>
                    <a:pt x="31" y="626"/>
                  </a:lnTo>
                  <a:lnTo>
                    <a:pt x="31" y="625"/>
                  </a:lnTo>
                  <a:lnTo>
                    <a:pt x="30" y="624"/>
                  </a:lnTo>
                  <a:lnTo>
                    <a:pt x="30" y="623"/>
                  </a:lnTo>
                  <a:lnTo>
                    <a:pt x="29" y="622"/>
                  </a:lnTo>
                  <a:lnTo>
                    <a:pt x="28" y="621"/>
                  </a:lnTo>
                  <a:lnTo>
                    <a:pt x="27" y="621"/>
                  </a:lnTo>
                  <a:lnTo>
                    <a:pt x="27" y="620"/>
                  </a:lnTo>
                  <a:lnTo>
                    <a:pt x="27" y="619"/>
                  </a:lnTo>
                  <a:lnTo>
                    <a:pt x="26" y="617"/>
                  </a:lnTo>
                  <a:lnTo>
                    <a:pt x="26" y="616"/>
                  </a:lnTo>
                  <a:lnTo>
                    <a:pt x="25" y="616"/>
                  </a:lnTo>
                  <a:lnTo>
                    <a:pt x="25" y="615"/>
                  </a:lnTo>
                  <a:lnTo>
                    <a:pt x="24" y="615"/>
                  </a:lnTo>
                  <a:lnTo>
                    <a:pt x="23" y="614"/>
                  </a:lnTo>
                  <a:lnTo>
                    <a:pt x="22" y="614"/>
                  </a:lnTo>
                  <a:lnTo>
                    <a:pt x="21" y="613"/>
                  </a:lnTo>
                  <a:lnTo>
                    <a:pt x="21" y="612"/>
                  </a:lnTo>
                  <a:lnTo>
                    <a:pt x="20" y="612"/>
                  </a:lnTo>
                  <a:lnTo>
                    <a:pt x="20" y="611"/>
                  </a:lnTo>
                  <a:lnTo>
                    <a:pt x="20" y="610"/>
                  </a:lnTo>
                  <a:lnTo>
                    <a:pt x="20" y="609"/>
                  </a:lnTo>
                  <a:lnTo>
                    <a:pt x="20" y="608"/>
                  </a:lnTo>
                  <a:lnTo>
                    <a:pt x="20" y="607"/>
                  </a:lnTo>
                  <a:lnTo>
                    <a:pt x="20" y="606"/>
                  </a:lnTo>
                  <a:lnTo>
                    <a:pt x="20" y="605"/>
                  </a:lnTo>
                  <a:lnTo>
                    <a:pt x="20" y="604"/>
                  </a:lnTo>
                  <a:lnTo>
                    <a:pt x="20" y="603"/>
                  </a:lnTo>
                  <a:lnTo>
                    <a:pt x="20" y="602"/>
                  </a:lnTo>
                  <a:lnTo>
                    <a:pt x="20" y="601"/>
                  </a:lnTo>
                  <a:lnTo>
                    <a:pt x="20" y="600"/>
                  </a:lnTo>
                  <a:lnTo>
                    <a:pt x="20" y="599"/>
                  </a:lnTo>
                  <a:lnTo>
                    <a:pt x="21" y="599"/>
                  </a:lnTo>
                  <a:lnTo>
                    <a:pt x="21" y="599"/>
                  </a:lnTo>
                  <a:lnTo>
                    <a:pt x="22" y="599"/>
                  </a:lnTo>
                  <a:lnTo>
                    <a:pt x="22" y="598"/>
                  </a:lnTo>
                  <a:lnTo>
                    <a:pt x="22" y="597"/>
                  </a:lnTo>
                  <a:lnTo>
                    <a:pt x="22" y="596"/>
                  </a:lnTo>
                  <a:lnTo>
                    <a:pt x="22" y="595"/>
                  </a:lnTo>
                  <a:lnTo>
                    <a:pt x="23" y="595"/>
                  </a:lnTo>
                  <a:lnTo>
                    <a:pt x="23" y="594"/>
                  </a:lnTo>
                  <a:lnTo>
                    <a:pt x="23" y="593"/>
                  </a:lnTo>
                  <a:lnTo>
                    <a:pt x="23" y="592"/>
                  </a:lnTo>
                  <a:lnTo>
                    <a:pt x="23" y="591"/>
                  </a:lnTo>
                  <a:lnTo>
                    <a:pt x="23" y="590"/>
                  </a:lnTo>
                  <a:lnTo>
                    <a:pt x="22" y="589"/>
                  </a:lnTo>
                  <a:lnTo>
                    <a:pt x="22" y="588"/>
                  </a:lnTo>
                  <a:lnTo>
                    <a:pt x="22" y="587"/>
                  </a:lnTo>
                  <a:lnTo>
                    <a:pt x="22" y="586"/>
                  </a:lnTo>
                  <a:lnTo>
                    <a:pt x="21" y="585"/>
                  </a:lnTo>
                  <a:lnTo>
                    <a:pt x="21" y="584"/>
                  </a:lnTo>
                  <a:lnTo>
                    <a:pt x="20" y="583"/>
                  </a:lnTo>
                  <a:lnTo>
                    <a:pt x="20" y="582"/>
                  </a:lnTo>
                  <a:lnTo>
                    <a:pt x="20" y="581"/>
                  </a:lnTo>
                  <a:lnTo>
                    <a:pt x="19" y="581"/>
                  </a:lnTo>
                  <a:lnTo>
                    <a:pt x="19" y="580"/>
                  </a:lnTo>
                  <a:lnTo>
                    <a:pt x="19" y="579"/>
                  </a:lnTo>
                  <a:lnTo>
                    <a:pt x="19" y="578"/>
                  </a:lnTo>
                  <a:lnTo>
                    <a:pt x="20" y="578"/>
                  </a:lnTo>
                  <a:lnTo>
                    <a:pt x="20" y="577"/>
                  </a:lnTo>
                  <a:lnTo>
                    <a:pt x="21" y="576"/>
                  </a:lnTo>
                  <a:lnTo>
                    <a:pt x="21" y="575"/>
                  </a:lnTo>
                  <a:lnTo>
                    <a:pt x="21" y="574"/>
                  </a:lnTo>
                  <a:lnTo>
                    <a:pt x="20" y="574"/>
                  </a:lnTo>
                  <a:lnTo>
                    <a:pt x="20" y="573"/>
                  </a:lnTo>
                  <a:lnTo>
                    <a:pt x="19" y="573"/>
                  </a:lnTo>
                  <a:lnTo>
                    <a:pt x="18" y="572"/>
                  </a:lnTo>
                  <a:lnTo>
                    <a:pt x="17" y="571"/>
                  </a:lnTo>
                  <a:lnTo>
                    <a:pt x="17" y="570"/>
                  </a:lnTo>
                  <a:lnTo>
                    <a:pt x="16" y="570"/>
                  </a:lnTo>
                  <a:lnTo>
                    <a:pt x="15" y="569"/>
                  </a:lnTo>
                  <a:lnTo>
                    <a:pt x="14" y="569"/>
                  </a:lnTo>
                  <a:lnTo>
                    <a:pt x="14" y="568"/>
                  </a:lnTo>
                  <a:lnTo>
                    <a:pt x="13" y="567"/>
                  </a:lnTo>
                  <a:lnTo>
                    <a:pt x="14" y="566"/>
                  </a:lnTo>
                  <a:lnTo>
                    <a:pt x="14" y="565"/>
                  </a:lnTo>
                  <a:lnTo>
                    <a:pt x="15" y="565"/>
                  </a:lnTo>
                  <a:lnTo>
                    <a:pt x="15" y="564"/>
                  </a:lnTo>
                  <a:lnTo>
                    <a:pt x="16" y="564"/>
                  </a:lnTo>
                  <a:lnTo>
                    <a:pt x="16" y="563"/>
                  </a:lnTo>
                  <a:lnTo>
                    <a:pt x="17" y="562"/>
                  </a:lnTo>
                  <a:lnTo>
                    <a:pt x="18" y="561"/>
                  </a:lnTo>
                  <a:lnTo>
                    <a:pt x="18" y="560"/>
                  </a:lnTo>
                  <a:lnTo>
                    <a:pt x="18" y="559"/>
                  </a:lnTo>
                  <a:lnTo>
                    <a:pt x="18" y="558"/>
                  </a:lnTo>
                  <a:lnTo>
                    <a:pt x="18" y="557"/>
                  </a:lnTo>
                  <a:lnTo>
                    <a:pt x="18" y="556"/>
                  </a:lnTo>
                  <a:lnTo>
                    <a:pt x="18" y="555"/>
                  </a:lnTo>
                  <a:lnTo>
                    <a:pt x="18" y="554"/>
                  </a:lnTo>
                  <a:lnTo>
                    <a:pt x="18" y="553"/>
                  </a:lnTo>
                  <a:lnTo>
                    <a:pt x="18" y="552"/>
                  </a:lnTo>
                  <a:lnTo>
                    <a:pt x="18" y="551"/>
                  </a:lnTo>
                  <a:lnTo>
                    <a:pt x="18" y="550"/>
                  </a:lnTo>
                  <a:lnTo>
                    <a:pt x="18" y="549"/>
                  </a:lnTo>
                  <a:lnTo>
                    <a:pt x="18" y="548"/>
                  </a:lnTo>
                  <a:lnTo>
                    <a:pt x="18" y="547"/>
                  </a:lnTo>
                  <a:lnTo>
                    <a:pt x="17" y="547"/>
                  </a:lnTo>
                  <a:lnTo>
                    <a:pt x="17" y="546"/>
                  </a:lnTo>
                  <a:lnTo>
                    <a:pt x="17" y="545"/>
                  </a:lnTo>
                  <a:lnTo>
                    <a:pt x="17" y="544"/>
                  </a:lnTo>
                  <a:lnTo>
                    <a:pt x="18" y="544"/>
                  </a:lnTo>
                  <a:lnTo>
                    <a:pt x="18" y="543"/>
                  </a:lnTo>
                  <a:lnTo>
                    <a:pt x="17" y="542"/>
                  </a:lnTo>
                  <a:lnTo>
                    <a:pt x="16" y="542"/>
                  </a:lnTo>
                  <a:lnTo>
                    <a:pt x="16" y="541"/>
                  </a:lnTo>
                  <a:lnTo>
                    <a:pt x="15" y="541"/>
                  </a:lnTo>
                  <a:lnTo>
                    <a:pt x="15" y="540"/>
                  </a:lnTo>
                  <a:lnTo>
                    <a:pt x="14" y="539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6"/>
                  </a:lnTo>
                  <a:lnTo>
                    <a:pt x="14" y="535"/>
                  </a:lnTo>
                  <a:lnTo>
                    <a:pt x="15" y="535"/>
                  </a:lnTo>
                  <a:lnTo>
                    <a:pt x="15" y="534"/>
                  </a:lnTo>
                  <a:lnTo>
                    <a:pt x="16" y="534"/>
                  </a:lnTo>
                  <a:lnTo>
                    <a:pt x="16" y="533"/>
                  </a:lnTo>
                  <a:lnTo>
                    <a:pt x="16" y="532"/>
                  </a:lnTo>
                  <a:lnTo>
                    <a:pt x="16" y="531"/>
                  </a:lnTo>
                  <a:lnTo>
                    <a:pt x="15" y="531"/>
                  </a:lnTo>
                  <a:lnTo>
                    <a:pt x="15" y="530"/>
                  </a:lnTo>
                  <a:lnTo>
                    <a:pt x="15" y="529"/>
                  </a:lnTo>
                  <a:lnTo>
                    <a:pt x="14" y="529"/>
                  </a:lnTo>
                  <a:lnTo>
                    <a:pt x="14" y="528"/>
                  </a:lnTo>
                  <a:lnTo>
                    <a:pt x="14" y="527"/>
                  </a:lnTo>
                  <a:lnTo>
                    <a:pt x="15" y="527"/>
                  </a:lnTo>
                  <a:lnTo>
                    <a:pt x="15" y="527"/>
                  </a:lnTo>
                  <a:lnTo>
                    <a:pt x="16" y="527"/>
                  </a:lnTo>
                  <a:lnTo>
                    <a:pt x="16" y="526"/>
                  </a:lnTo>
                  <a:lnTo>
                    <a:pt x="17" y="525"/>
                  </a:lnTo>
                  <a:lnTo>
                    <a:pt x="17" y="524"/>
                  </a:lnTo>
                  <a:lnTo>
                    <a:pt x="17" y="523"/>
                  </a:lnTo>
                  <a:lnTo>
                    <a:pt x="17" y="522"/>
                  </a:lnTo>
                  <a:lnTo>
                    <a:pt x="18" y="521"/>
                  </a:lnTo>
                  <a:lnTo>
                    <a:pt x="18" y="520"/>
                  </a:lnTo>
                  <a:lnTo>
                    <a:pt x="19" y="520"/>
                  </a:lnTo>
                  <a:lnTo>
                    <a:pt x="19" y="519"/>
                  </a:lnTo>
                  <a:lnTo>
                    <a:pt x="20" y="519"/>
                  </a:lnTo>
                  <a:lnTo>
                    <a:pt x="20" y="518"/>
                  </a:lnTo>
                  <a:lnTo>
                    <a:pt x="20" y="517"/>
                  </a:lnTo>
                  <a:lnTo>
                    <a:pt x="20" y="516"/>
                  </a:lnTo>
                  <a:lnTo>
                    <a:pt x="19" y="515"/>
                  </a:lnTo>
                  <a:lnTo>
                    <a:pt x="19" y="514"/>
                  </a:lnTo>
                  <a:lnTo>
                    <a:pt x="19" y="513"/>
                  </a:lnTo>
                  <a:lnTo>
                    <a:pt x="18" y="513"/>
                  </a:lnTo>
                  <a:lnTo>
                    <a:pt x="18" y="512"/>
                  </a:lnTo>
                  <a:lnTo>
                    <a:pt x="17" y="511"/>
                  </a:lnTo>
                  <a:lnTo>
                    <a:pt x="17" y="510"/>
                  </a:lnTo>
                  <a:lnTo>
                    <a:pt x="18" y="510"/>
                  </a:lnTo>
                  <a:lnTo>
                    <a:pt x="19" y="510"/>
                  </a:lnTo>
                  <a:lnTo>
                    <a:pt x="20" y="510"/>
                  </a:lnTo>
                  <a:lnTo>
                    <a:pt x="21" y="510"/>
                  </a:lnTo>
                  <a:lnTo>
                    <a:pt x="22" y="510"/>
                  </a:lnTo>
                  <a:lnTo>
                    <a:pt x="23" y="510"/>
                  </a:lnTo>
                  <a:lnTo>
                    <a:pt x="24" y="510"/>
                  </a:lnTo>
                  <a:lnTo>
                    <a:pt x="25" y="510"/>
                  </a:lnTo>
                  <a:lnTo>
                    <a:pt x="26" y="510"/>
                  </a:lnTo>
                  <a:lnTo>
                    <a:pt x="27" y="510"/>
                  </a:lnTo>
                  <a:lnTo>
                    <a:pt x="27" y="509"/>
                  </a:lnTo>
                  <a:lnTo>
                    <a:pt x="28" y="509"/>
                  </a:lnTo>
                  <a:lnTo>
                    <a:pt x="28" y="508"/>
                  </a:lnTo>
                  <a:lnTo>
                    <a:pt x="28" y="507"/>
                  </a:lnTo>
                  <a:lnTo>
                    <a:pt x="28" y="506"/>
                  </a:lnTo>
                  <a:lnTo>
                    <a:pt x="27" y="506"/>
                  </a:lnTo>
                  <a:lnTo>
                    <a:pt x="27" y="505"/>
                  </a:lnTo>
                  <a:lnTo>
                    <a:pt x="28" y="504"/>
                  </a:lnTo>
                  <a:lnTo>
                    <a:pt x="29" y="504"/>
                  </a:lnTo>
                  <a:lnTo>
                    <a:pt x="29" y="503"/>
                  </a:lnTo>
                  <a:lnTo>
                    <a:pt x="28" y="502"/>
                  </a:lnTo>
                  <a:lnTo>
                    <a:pt x="27" y="501"/>
                  </a:lnTo>
                  <a:lnTo>
                    <a:pt x="27" y="500"/>
                  </a:lnTo>
                  <a:lnTo>
                    <a:pt x="28" y="499"/>
                  </a:lnTo>
                  <a:lnTo>
                    <a:pt x="29" y="499"/>
                  </a:lnTo>
                  <a:lnTo>
                    <a:pt x="30" y="499"/>
                  </a:lnTo>
                  <a:lnTo>
                    <a:pt x="30" y="498"/>
                  </a:lnTo>
                  <a:lnTo>
                    <a:pt x="31" y="498"/>
                  </a:lnTo>
                  <a:lnTo>
                    <a:pt x="31" y="497"/>
                  </a:lnTo>
                  <a:lnTo>
                    <a:pt x="32" y="497"/>
                  </a:lnTo>
                  <a:lnTo>
                    <a:pt x="32" y="496"/>
                  </a:lnTo>
                  <a:lnTo>
                    <a:pt x="32" y="495"/>
                  </a:lnTo>
                  <a:lnTo>
                    <a:pt x="33" y="494"/>
                  </a:lnTo>
                  <a:lnTo>
                    <a:pt x="33" y="493"/>
                  </a:lnTo>
                  <a:lnTo>
                    <a:pt x="34" y="493"/>
                  </a:lnTo>
                  <a:lnTo>
                    <a:pt x="34" y="492"/>
                  </a:lnTo>
                  <a:lnTo>
                    <a:pt x="35" y="492"/>
                  </a:lnTo>
                  <a:lnTo>
                    <a:pt x="36" y="492"/>
                  </a:lnTo>
                  <a:lnTo>
                    <a:pt x="36" y="491"/>
                  </a:lnTo>
                  <a:lnTo>
                    <a:pt x="37" y="491"/>
                  </a:lnTo>
                  <a:lnTo>
                    <a:pt x="37" y="490"/>
                  </a:lnTo>
                  <a:lnTo>
                    <a:pt x="38" y="489"/>
                  </a:lnTo>
                  <a:lnTo>
                    <a:pt x="38" y="488"/>
                  </a:lnTo>
                  <a:lnTo>
                    <a:pt x="39" y="488"/>
                  </a:lnTo>
                  <a:lnTo>
                    <a:pt x="39" y="487"/>
                  </a:lnTo>
                  <a:lnTo>
                    <a:pt x="40" y="487"/>
                  </a:lnTo>
                  <a:lnTo>
                    <a:pt x="41" y="486"/>
                  </a:lnTo>
                  <a:lnTo>
                    <a:pt x="42" y="486"/>
                  </a:lnTo>
                  <a:lnTo>
                    <a:pt x="42" y="485"/>
                  </a:lnTo>
                  <a:lnTo>
                    <a:pt x="42" y="484"/>
                  </a:lnTo>
                  <a:lnTo>
                    <a:pt x="41" y="483"/>
                  </a:lnTo>
                  <a:lnTo>
                    <a:pt x="41" y="482"/>
                  </a:lnTo>
                  <a:lnTo>
                    <a:pt x="41" y="481"/>
                  </a:lnTo>
                  <a:lnTo>
                    <a:pt x="40" y="481"/>
                  </a:lnTo>
                  <a:lnTo>
                    <a:pt x="40" y="480"/>
                  </a:lnTo>
                  <a:lnTo>
                    <a:pt x="40" y="479"/>
                  </a:lnTo>
                  <a:lnTo>
                    <a:pt x="40" y="478"/>
                  </a:lnTo>
                  <a:lnTo>
                    <a:pt x="40" y="477"/>
                  </a:lnTo>
                  <a:lnTo>
                    <a:pt x="39" y="477"/>
                  </a:lnTo>
                  <a:lnTo>
                    <a:pt x="39" y="476"/>
                  </a:lnTo>
                  <a:lnTo>
                    <a:pt x="39" y="475"/>
                  </a:lnTo>
                  <a:lnTo>
                    <a:pt x="40" y="474"/>
                  </a:lnTo>
                  <a:lnTo>
                    <a:pt x="41" y="474"/>
                  </a:lnTo>
                  <a:lnTo>
                    <a:pt x="42" y="473"/>
                  </a:lnTo>
                  <a:lnTo>
                    <a:pt x="43" y="473"/>
                  </a:lnTo>
                  <a:lnTo>
                    <a:pt x="44" y="473"/>
                  </a:lnTo>
                  <a:lnTo>
                    <a:pt x="45" y="473"/>
                  </a:lnTo>
                  <a:lnTo>
                    <a:pt x="46" y="472"/>
                  </a:lnTo>
                  <a:lnTo>
                    <a:pt x="47" y="472"/>
                  </a:lnTo>
                  <a:lnTo>
                    <a:pt x="47" y="471"/>
                  </a:lnTo>
                  <a:lnTo>
                    <a:pt x="48" y="471"/>
                  </a:lnTo>
                  <a:lnTo>
                    <a:pt x="48" y="470"/>
                  </a:lnTo>
                  <a:lnTo>
                    <a:pt x="48" y="469"/>
                  </a:lnTo>
                  <a:lnTo>
                    <a:pt x="48" y="468"/>
                  </a:lnTo>
                  <a:lnTo>
                    <a:pt x="48" y="467"/>
                  </a:lnTo>
                  <a:lnTo>
                    <a:pt x="47" y="467"/>
                  </a:lnTo>
                  <a:lnTo>
                    <a:pt x="47" y="466"/>
                  </a:lnTo>
                  <a:lnTo>
                    <a:pt x="46" y="465"/>
                  </a:lnTo>
                  <a:lnTo>
                    <a:pt x="46" y="464"/>
                  </a:lnTo>
                  <a:lnTo>
                    <a:pt x="46" y="463"/>
                  </a:lnTo>
                  <a:lnTo>
                    <a:pt x="47" y="463"/>
                  </a:lnTo>
                  <a:lnTo>
                    <a:pt x="47" y="462"/>
                  </a:lnTo>
                  <a:lnTo>
                    <a:pt x="47" y="461"/>
                  </a:lnTo>
                  <a:lnTo>
                    <a:pt x="47" y="460"/>
                  </a:lnTo>
                  <a:lnTo>
                    <a:pt x="47" y="459"/>
                  </a:lnTo>
                  <a:lnTo>
                    <a:pt x="47" y="458"/>
                  </a:lnTo>
                  <a:lnTo>
                    <a:pt x="47" y="457"/>
                  </a:lnTo>
                  <a:lnTo>
                    <a:pt x="48" y="457"/>
                  </a:lnTo>
                  <a:lnTo>
                    <a:pt x="48" y="456"/>
                  </a:lnTo>
                  <a:lnTo>
                    <a:pt x="48" y="455"/>
                  </a:lnTo>
                  <a:lnTo>
                    <a:pt x="49" y="455"/>
                  </a:lnTo>
                  <a:lnTo>
                    <a:pt x="49" y="454"/>
                  </a:lnTo>
                  <a:lnTo>
                    <a:pt x="49" y="453"/>
                  </a:lnTo>
                  <a:lnTo>
                    <a:pt x="52" y="451"/>
                  </a:lnTo>
                  <a:lnTo>
                    <a:pt x="53" y="450"/>
                  </a:lnTo>
                  <a:lnTo>
                    <a:pt x="54" y="448"/>
                  </a:lnTo>
                  <a:lnTo>
                    <a:pt x="53" y="447"/>
                  </a:lnTo>
                  <a:lnTo>
                    <a:pt x="53" y="446"/>
                  </a:lnTo>
                  <a:lnTo>
                    <a:pt x="53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5" y="444"/>
                  </a:lnTo>
                  <a:lnTo>
                    <a:pt x="55" y="443"/>
                  </a:lnTo>
                  <a:lnTo>
                    <a:pt x="55" y="443"/>
                  </a:lnTo>
                  <a:lnTo>
                    <a:pt x="54" y="442"/>
                  </a:lnTo>
                  <a:lnTo>
                    <a:pt x="54" y="441"/>
                  </a:lnTo>
                  <a:lnTo>
                    <a:pt x="53" y="441"/>
                  </a:lnTo>
                  <a:lnTo>
                    <a:pt x="53" y="440"/>
                  </a:lnTo>
                  <a:lnTo>
                    <a:pt x="52" y="440"/>
                  </a:lnTo>
                  <a:lnTo>
                    <a:pt x="52" y="439"/>
                  </a:lnTo>
                  <a:lnTo>
                    <a:pt x="52" y="438"/>
                  </a:lnTo>
                  <a:lnTo>
                    <a:pt x="53" y="437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3" y="434"/>
                  </a:lnTo>
                  <a:lnTo>
                    <a:pt x="53" y="433"/>
                  </a:lnTo>
                  <a:lnTo>
                    <a:pt x="52" y="433"/>
                  </a:lnTo>
                  <a:lnTo>
                    <a:pt x="52" y="432"/>
                  </a:lnTo>
                  <a:lnTo>
                    <a:pt x="52" y="431"/>
                  </a:lnTo>
                  <a:lnTo>
                    <a:pt x="52" y="430"/>
                  </a:lnTo>
                  <a:lnTo>
                    <a:pt x="52" y="429"/>
                  </a:lnTo>
                  <a:lnTo>
                    <a:pt x="52" y="428"/>
                  </a:lnTo>
                  <a:lnTo>
                    <a:pt x="53" y="428"/>
                  </a:lnTo>
                  <a:lnTo>
                    <a:pt x="53" y="427"/>
                  </a:lnTo>
                  <a:lnTo>
                    <a:pt x="53" y="426"/>
                  </a:lnTo>
                  <a:lnTo>
                    <a:pt x="53" y="425"/>
                  </a:lnTo>
                  <a:lnTo>
                    <a:pt x="53" y="424"/>
                  </a:lnTo>
                  <a:lnTo>
                    <a:pt x="53" y="423"/>
                  </a:lnTo>
                  <a:lnTo>
                    <a:pt x="53" y="422"/>
                  </a:lnTo>
                  <a:lnTo>
                    <a:pt x="54" y="420"/>
                  </a:lnTo>
                  <a:lnTo>
                    <a:pt x="54" y="418"/>
                  </a:lnTo>
                  <a:lnTo>
                    <a:pt x="53" y="417"/>
                  </a:lnTo>
                  <a:lnTo>
                    <a:pt x="53" y="416"/>
                  </a:lnTo>
                  <a:lnTo>
                    <a:pt x="54" y="414"/>
                  </a:lnTo>
                  <a:lnTo>
                    <a:pt x="54" y="413"/>
                  </a:lnTo>
                  <a:lnTo>
                    <a:pt x="55" y="412"/>
                  </a:lnTo>
                  <a:lnTo>
                    <a:pt x="55" y="412"/>
                  </a:lnTo>
                  <a:lnTo>
                    <a:pt x="56" y="411"/>
                  </a:lnTo>
                  <a:lnTo>
                    <a:pt x="57" y="410"/>
                  </a:lnTo>
                  <a:lnTo>
                    <a:pt x="57" y="409"/>
                  </a:lnTo>
                  <a:lnTo>
                    <a:pt x="56" y="407"/>
                  </a:lnTo>
                  <a:lnTo>
                    <a:pt x="55" y="405"/>
                  </a:lnTo>
                  <a:lnTo>
                    <a:pt x="55" y="404"/>
                  </a:lnTo>
                  <a:lnTo>
                    <a:pt x="55" y="402"/>
                  </a:lnTo>
                  <a:lnTo>
                    <a:pt x="54" y="400"/>
                  </a:lnTo>
                  <a:lnTo>
                    <a:pt x="54" y="399"/>
                  </a:lnTo>
                  <a:lnTo>
                    <a:pt x="54" y="396"/>
                  </a:lnTo>
                  <a:lnTo>
                    <a:pt x="53" y="393"/>
                  </a:lnTo>
                  <a:lnTo>
                    <a:pt x="52" y="390"/>
                  </a:lnTo>
                  <a:lnTo>
                    <a:pt x="52" y="389"/>
                  </a:lnTo>
                  <a:lnTo>
                    <a:pt x="51" y="388"/>
                  </a:lnTo>
                  <a:lnTo>
                    <a:pt x="51" y="387"/>
                  </a:lnTo>
                  <a:lnTo>
                    <a:pt x="51" y="386"/>
                  </a:lnTo>
                  <a:lnTo>
                    <a:pt x="51" y="385"/>
                  </a:lnTo>
                  <a:lnTo>
                    <a:pt x="52" y="384"/>
                  </a:lnTo>
                  <a:lnTo>
                    <a:pt x="53" y="384"/>
                  </a:lnTo>
                  <a:lnTo>
                    <a:pt x="53" y="383"/>
                  </a:lnTo>
                  <a:lnTo>
                    <a:pt x="54" y="383"/>
                  </a:lnTo>
                  <a:lnTo>
                    <a:pt x="55" y="383"/>
                  </a:lnTo>
                  <a:lnTo>
                    <a:pt x="55" y="383"/>
                  </a:lnTo>
                  <a:lnTo>
                    <a:pt x="55" y="383"/>
                  </a:lnTo>
                  <a:lnTo>
                    <a:pt x="55" y="382"/>
                  </a:lnTo>
                  <a:lnTo>
                    <a:pt x="56" y="382"/>
                  </a:lnTo>
                  <a:lnTo>
                    <a:pt x="57" y="381"/>
                  </a:lnTo>
                  <a:lnTo>
                    <a:pt x="58" y="380"/>
                  </a:lnTo>
                  <a:lnTo>
                    <a:pt x="58" y="379"/>
                  </a:lnTo>
                  <a:lnTo>
                    <a:pt x="59" y="379"/>
                  </a:lnTo>
                  <a:lnTo>
                    <a:pt x="59" y="378"/>
                  </a:lnTo>
                  <a:lnTo>
                    <a:pt x="60" y="377"/>
                  </a:lnTo>
                  <a:lnTo>
                    <a:pt x="60" y="376"/>
                  </a:lnTo>
                  <a:lnTo>
                    <a:pt x="61" y="376"/>
                  </a:lnTo>
                  <a:lnTo>
                    <a:pt x="62" y="375"/>
                  </a:lnTo>
                  <a:lnTo>
                    <a:pt x="62" y="374"/>
                  </a:lnTo>
                  <a:lnTo>
                    <a:pt x="63" y="374"/>
                  </a:lnTo>
                  <a:lnTo>
                    <a:pt x="63" y="373"/>
                  </a:lnTo>
                  <a:lnTo>
                    <a:pt x="64" y="372"/>
                  </a:lnTo>
                  <a:lnTo>
                    <a:pt x="64" y="371"/>
                  </a:lnTo>
                  <a:lnTo>
                    <a:pt x="65" y="371"/>
                  </a:lnTo>
                  <a:lnTo>
                    <a:pt x="65" y="370"/>
                  </a:lnTo>
                  <a:lnTo>
                    <a:pt x="66" y="369"/>
                  </a:lnTo>
                  <a:lnTo>
                    <a:pt x="67" y="368"/>
                  </a:lnTo>
                  <a:lnTo>
                    <a:pt x="68" y="368"/>
                  </a:lnTo>
                  <a:lnTo>
                    <a:pt x="68" y="367"/>
                  </a:lnTo>
                  <a:lnTo>
                    <a:pt x="69" y="366"/>
                  </a:lnTo>
                  <a:lnTo>
                    <a:pt x="70" y="366"/>
                  </a:lnTo>
                  <a:lnTo>
                    <a:pt x="70" y="365"/>
                  </a:lnTo>
                  <a:lnTo>
                    <a:pt x="71" y="365"/>
                  </a:lnTo>
                  <a:lnTo>
                    <a:pt x="71" y="364"/>
                  </a:lnTo>
                  <a:lnTo>
                    <a:pt x="71" y="363"/>
                  </a:lnTo>
                  <a:lnTo>
                    <a:pt x="72" y="363"/>
                  </a:lnTo>
                  <a:lnTo>
                    <a:pt x="72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4" y="361"/>
                  </a:lnTo>
                  <a:lnTo>
                    <a:pt x="75" y="361"/>
                  </a:lnTo>
                  <a:lnTo>
                    <a:pt x="76" y="361"/>
                  </a:lnTo>
                  <a:lnTo>
                    <a:pt x="77" y="361"/>
                  </a:lnTo>
                  <a:lnTo>
                    <a:pt x="78" y="360"/>
                  </a:lnTo>
                  <a:lnTo>
                    <a:pt x="79" y="360"/>
                  </a:lnTo>
                  <a:lnTo>
                    <a:pt x="80" y="359"/>
                  </a:lnTo>
                  <a:lnTo>
                    <a:pt x="81" y="359"/>
                  </a:lnTo>
                  <a:lnTo>
                    <a:pt x="82" y="359"/>
                  </a:lnTo>
                  <a:lnTo>
                    <a:pt x="83" y="358"/>
                  </a:lnTo>
                  <a:lnTo>
                    <a:pt x="84" y="358"/>
                  </a:lnTo>
                  <a:lnTo>
                    <a:pt x="85" y="358"/>
                  </a:lnTo>
                  <a:lnTo>
                    <a:pt x="86" y="357"/>
                  </a:lnTo>
                  <a:lnTo>
                    <a:pt x="87" y="357"/>
                  </a:lnTo>
                  <a:lnTo>
                    <a:pt x="88" y="357"/>
                  </a:lnTo>
                  <a:lnTo>
                    <a:pt x="89" y="356"/>
                  </a:lnTo>
                  <a:lnTo>
                    <a:pt x="90" y="356"/>
                  </a:lnTo>
                  <a:lnTo>
                    <a:pt x="91" y="356"/>
                  </a:lnTo>
                  <a:lnTo>
                    <a:pt x="91" y="355"/>
                  </a:lnTo>
                  <a:lnTo>
                    <a:pt x="92" y="355"/>
                  </a:lnTo>
                  <a:lnTo>
                    <a:pt x="93" y="355"/>
                  </a:lnTo>
                  <a:lnTo>
                    <a:pt x="93" y="354"/>
                  </a:lnTo>
                  <a:lnTo>
                    <a:pt x="94" y="354"/>
                  </a:lnTo>
                  <a:lnTo>
                    <a:pt x="94" y="353"/>
                  </a:lnTo>
                  <a:lnTo>
                    <a:pt x="95" y="353"/>
                  </a:lnTo>
                  <a:lnTo>
                    <a:pt x="95" y="352"/>
                  </a:lnTo>
                  <a:lnTo>
                    <a:pt x="94" y="352"/>
                  </a:lnTo>
                  <a:lnTo>
                    <a:pt x="94" y="351"/>
                  </a:lnTo>
                  <a:lnTo>
                    <a:pt x="94" y="350"/>
                  </a:lnTo>
                  <a:lnTo>
                    <a:pt x="93" y="350"/>
                  </a:lnTo>
                  <a:lnTo>
                    <a:pt x="92" y="349"/>
                  </a:lnTo>
                  <a:lnTo>
                    <a:pt x="91" y="349"/>
                  </a:lnTo>
                  <a:lnTo>
                    <a:pt x="91" y="350"/>
                  </a:lnTo>
                  <a:lnTo>
                    <a:pt x="90" y="350"/>
                  </a:lnTo>
                  <a:lnTo>
                    <a:pt x="89" y="350"/>
                  </a:lnTo>
                  <a:lnTo>
                    <a:pt x="89" y="349"/>
                  </a:lnTo>
                  <a:lnTo>
                    <a:pt x="88" y="349"/>
                  </a:lnTo>
                  <a:lnTo>
                    <a:pt x="88" y="348"/>
                  </a:lnTo>
                  <a:lnTo>
                    <a:pt x="87" y="348"/>
                  </a:lnTo>
                  <a:lnTo>
                    <a:pt x="86" y="348"/>
                  </a:lnTo>
                  <a:lnTo>
                    <a:pt x="86" y="347"/>
                  </a:lnTo>
                  <a:lnTo>
                    <a:pt x="87" y="346"/>
                  </a:lnTo>
                  <a:lnTo>
                    <a:pt x="87" y="345"/>
                  </a:lnTo>
                  <a:lnTo>
                    <a:pt x="88" y="344"/>
                  </a:lnTo>
                  <a:lnTo>
                    <a:pt x="89" y="343"/>
                  </a:lnTo>
                  <a:lnTo>
                    <a:pt x="90" y="343"/>
                  </a:lnTo>
                  <a:lnTo>
                    <a:pt x="90" y="342"/>
                  </a:lnTo>
                  <a:lnTo>
                    <a:pt x="91" y="342"/>
                  </a:lnTo>
                  <a:lnTo>
                    <a:pt x="92" y="342"/>
                  </a:lnTo>
                  <a:lnTo>
                    <a:pt x="93" y="342"/>
                  </a:lnTo>
                  <a:lnTo>
                    <a:pt x="94" y="342"/>
                  </a:lnTo>
                  <a:lnTo>
                    <a:pt x="95" y="342"/>
                  </a:lnTo>
                  <a:lnTo>
                    <a:pt x="96" y="342"/>
                  </a:lnTo>
                  <a:lnTo>
                    <a:pt x="97" y="342"/>
                  </a:lnTo>
                  <a:lnTo>
                    <a:pt x="98" y="342"/>
                  </a:lnTo>
                  <a:lnTo>
                    <a:pt x="99" y="342"/>
                  </a:lnTo>
                  <a:lnTo>
                    <a:pt x="100" y="342"/>
                  </a:lnTo>
                  <a:lnTo>
                    <a:pt x="101" y="342"/>
                  </a:lnTo>
                  <a:lnTo>
                    <a:pt x="102" y="342"/>
                  </a:lnTo>
                  <a:lnTo>
                    <a:pt x="103" y="342"/>
                  </a:lnTo>
                  <a:lnTo>
                    <a:pt x="104" y="342"/>
                  </a:lnTo>
                  <a:lnTo>
                    <a:pt x="105" y="343"/>
                  </a:lnTo>
                  <a:lnTo>
                    <a:pt x="105" y="342"/>
                  </a:lnTo>
                  <a:lnTo>
                    <a:pt x="106" y="342"/>
                  </a:lnTo>
                  <a:lnTo>
                    <a:pt x="107" y="342"/>
                  </a:lnTo>
                  <a:lnTo>
                    <a:pt x="108" y="342"/>
                  </a:lnTo>
                  <a:lnTo>
                    <a:pt x="109" y="342"/>
                  </a:lnTo>
                  <a:lnTo>
                    <a:pt x="110" y="342"/>
                  </a:lnTo>
                  <a:lnTo>
                    <a:pt x="110" y="341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2" y="340"/>
                  </a:lnTo>
                  <a:lnTo>
                    <a:pt x="112" y="339"/>
                  </a:lnTo>
                  <a:lnTo>
                    <a:pt x="112" y="338"/>
                  </a:lnTo>
                  <a:lnTo>
                    <a:pt x="112" y="337"/>
                  </a:lnTo>
                  <a:lnTo>
                    <a:pt x="112" y="336"/>
                  </a:lnTo>
                  <a:lnTo>
                    <a:pt x="112" y="335"/>
                  </a:lnTo>
                  <a:lnTo>
                    <a:pt x="113" y="335"/>
                  </a:lnTo>
                  <a:lnTo>
                    <a:pt x="113" y="334"/>
                  </a:lnTo>
                  <a:lnTo>
                    <a:pt x="114" y="334"/>
                  </a:lnTo>
                  <a:lnTo>
                    <a:pt x="114" y="333"/>
                  </a:lnTo>
                  <a:lnTo>
                    <a:pt x="115" y="333"/>
                  </a:lnTo>
                  <a:lnTo>
                    <a:pt x="115" y="332"/>
                  </a:lnTo>
                  <a:lnTo>
                    <a:pt x="116" y="332"/>
                  </a:lnTo>
                  <a:lnTo>
                    <a:pt x="116" y="331"/>
                  </a:lnTo>
                  <a:lnTo>
                    <a:pt x="116" y="330"/>
                  </a:lnTo>
                  <a:lnTo>
                    <a:pt x="117" y="330"/>
                  </a:lnTo>
                  <a:lnTo>
                    <a:pt x="117" y="329"/>
                  </a:lnTo>
                  <a:lnTo>
                    <a:pt x="116" y="329"/>
                  </a:lnTo>
                  <a:lnTo>
                    <a:pt x="116" y="328"/>
                  </a:lnTo>
                  <a:lnTo>
                    <a:pt x="115" y="328"/>
                  </a:lnTo>
                  <a:lnTo>
                    <a:pt x="114" y="328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29"/>
                  </a:lnTo>
                  <a:lnTo>
                    <a:pt x="112" y="328"/>
                  </a:lnTo>
                  <a:lnTo>
                    <a:pt x="112" y="327"/>
                  </a:lnTo>
                  <a:lnTo>
                    <a:pt x="112" y="326"/>
                  </a:lnTo>
                  <a:lnTo>
                    <a:pt x="112" y="325"/>
                  </a:lnTo>
                  <a:lnTo>
                    <a:pt x="113" y="325"/>
                  </a:lnTo>
                  <a:lnTo>
                    <a:pt x="113" y="326"/>
                  </a:lnTo>
                  <a:lnTo>
                    <a:pt x="114" y="326"/>
                  </a:lnTo>
                  <a:lnTo>
                    <a:pt x="115" y="326"/>
                  </a:lnTo>
                  <a:lnTo>
                    <a:pt x="116" y="326"/>
                  </a:lnTo>
                  <a:lnTo>
                    <a:pt x="116" y="327"/>
                  </a:lnTo>
                  <a:lnTo>
                    <a:pt x="117" y="326"/>
                  </a:lnTo>
                  <a:lnTo>
                    <a:pt x="118" y="327"/>
                  </a:lnTo>
                  <a:lnTo>
                    <a:pt x="118" y="326"/>
                  </a:lnTo>
                  <a:lnTo>
                    <a:pt x="119" y="326"/>
                  </a:lnTo>
                  <a:lnTo>
                    <a:pt x="120" y="326"/>
                  </a:lnTo>
                  <a:lnTo>
                    <a:pt x="121" y="325"/>
                  </a:lnTo>
                  <a:lnTo>
                    <a:pt x="121" y="324"/>
                  </a:lnTo>
                  <a:lnTo>
                    <a:pt x="121" y="323"/>
                  </a:lnTo>
                  <a:lnTo>
                    <a:pt x="121" y="322"/>
                  </a:lnTo>
                  <a:lnTo>
                    <a:pt x="122" y="322"/>
                  </a:lnTo>
                  <a:lnTo>
                    <a:pt x="122" y="321"/>
                  </a:lnTo>
                  <a:lnTo>
                    <a:pt x="123" y="321"/>
                  </a:lnTo>
                  <a:lnTo>
                    <a:pt x="124" y="321"/>
                  </a:lnTo>
                  <a:lnTo>
                    <a:pt x="125" y="321"/>
                  </a:lnTo>
                  <a:lnTo>
                    <a:pt x="126" y="322"/>
                  </a:lnTo>
                  <a:lnTo>
                    <a:pt x="127" y="322"/>
                  </a:lnTo>
                  <a:lnTo>
                    <a:pt x="128" y="321"/>
                  </a:lnTo>
                  <a:lnTo>
                    <a:pt x="128" y="320"/>
                  </a:lnTo>
                  <a:lnTo>
                    <a:pt x="127" y="320"/>
                  </a:lnTo>
                  <a:lnTo>
                    <a:pt x="127" y="319"/>
                  </a:lnTo>
                  <a:lnTo>
                    <a:pt x="126" y="319"/>
                  </a:lnTo>
                  <a:lnTo>
                    <a:pt x="126" y="318"/>
                  </a:lnTo>
                  <a:lnTo>
                    <a:pt x="125" y="318"/>
                  </a:lnTo>
                  <a:lnTo>
                    <a:pt x="125" y="317"/>
                  </a:lnTo>
                  <a:lnTo>
                    <a:pt x="124" y="317"/>
                  </a:lnTo>
                  <a:lnTo>
                    <a:pt x="124" y="316"/>
                  </a:lnTo>
                  <a:lnTo>
                    <a:pt x="123" y="316"/>
                  </a:lnTo>
                  <a:lnTo>
                    <a:pt x="122" y="315"/>
                  </a:lnTo>
                  <a:lnTo>
                    <a:pt x="122" y="314"/>
                  </a:lnTo>
                  <a:lnTo>
                    <a:pt x="121" y="314"/>
                  </a:lnTo>
                  <a:lnTo>
                    <a:pt x="121" y="313"/>
                  </a:lnTo>
                  <a:lnTo>
                    <a:pt x="120" y="313"/>
                  </a:lnTo>
                  <a:lnTo>
                    <a:pt x="119" y="313"/>
                  </a:lnTo>
                  <a:lnTo>
                    <a:pt x="118" y="312"/>
                  </a:lnTo>
                  <a:lnTo>
                    <a:pt x="117" y="311"/>
                  </a:lnTo>
                  <a:lnTo>
                    <a:pt x="116" y="311"/>
                  </a:lnTo>
                  <a:lnTo>
                    <a:pt x="115" y="311"/>
                  </a:lnTo>
                  <a:lnTo>
                    <a:pt x="115" y="310"/>
                  </a:lnTo>
                  <a:lnTo>
                    <a:pt x="114" y="310"/>
                  </a:lnTo>
                  <a:lnTo>
                    <a:pt x="114" y="309"/>
                  </a:lnTo>
                  <a:lnTo>
                    <a:pt x="113" y="309"/>
                  </a:lnTo>
                  <a:lnTo>
                    <a:pt x="112" y="308"/>
                  </a:lnTo>
                  <a:lnTo>
                    <a:pt x="112" y="307"/>
                  </a:lnTo>
                  <a:lnTo>
                    <a:pt x="111" y="307"/>
                  </a:lnTo>
                  <a:lnTo>
                    <a:pt x="111" y="306"/>
                  </a:lnTo>
                  <a:lnTo>
                    <a:pt x="110" y="305"/>
                  </a:lnTo>
                  <a:lnTo>
                    <a:pt x="109" y="304"/>
                  </a:lnTo>
                  <a:lnTo>
                    <a:pt x="109" y="303"/>
                  </a:lnTo>
                  <a:lnTo>
                    <a:pt x="108" y="302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6" y="301"/>
                  </a:lnTo>
                  <a:lnTo>
                    <a:pt x="106" y="300"/>
                  </a:lnTo>
                  <a:lnTo>
                    <a:pt x="105" y="300"/>
                  </a:lnTo>
                  <a:lnTo>
                    <a:pt x="104" y="299"/>
                  </a:lnTo>
                  <a:lnTo>
                    <a:pt x="103" y="299"/>
                  </a:lnTo>
                  <a:lnTo>
                    <a:pt x="102" y="299"/>
                  </a:lnTo>
                  <a:lnTo>
                    <a:pt x="102" y="298"/>
                  </a:lnTo>
                  <a:lnTo>
                    <a:pt x="101" y="298"/>
                  </a:lnTo>
                  <a:lnTo>
                    <a:pt x="100" y="298"/>
                  </a:lnTo>
                  <a:lnTo>
                    <a:pt x="99" y="298"/>
                  </a:lnTo>
                  <a:lnTo>
                    <a:pt x="99" y="297"/>
                  </a:lnTo>
                  <a:lnTo>
                    <a:pt x="98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5" y="296"/>
                  </a:lnTo>
                  <a:lnTo>
                    <a:pt x="94" y="295"/>
                  </a:lnTo>
                  <a:lnTo>
                    <a:pt x="93" y="295"/>
                  </a:lnTo>
                  <a:lnTo>
                    <a:pt x="92" y="295"/>
                  </a:lnTo>
                  <a:lnTo>
                    <a:pt x="92" y="294"/>
                  </a:lnTo>
                  <a:lnTo>
                    <a:pt x="91" y="294"/>
                  </a:lnTo>
                  <a:lnTo>
                    <a:pt x="90" y="294"/>
                  </a:lnTo>
                  <a:lnTo>
                    <a:pt x="89" y="293"/>
                  </a:lnTo>
                  <a:lnTo>
                    <a:pt x="88" y="293"/>
                  </a:lnTo>
                  <a:lnTo>
                    <a:pt x="87" y="292"/>
                  </a:lnTo>
                  <a:lnTo>
                    <a:pt x="86" y="292"/>
                  </a:lnTo>
                  <a:lnTo>
                    <a:pt x="85" y="292"/>
                  </a:lnTo>
                  <a:lnTo>
                    <a:pt x="85" y="291"/>
                  </a:lnTo>
                  <a:lnTo>
                    <a:pt x="84" y="291"/>
                  </a:lnTo>
                  <a:lnTo>
                    <a:pt x="83" y="290"/>
                  </a:lnTo>
                  <a:lnTo>
                    <a:pt x="82" y="290"/>
                  </a:lnTo>
                  <a:lnTo>
                    <a:pt x="81" y="290"/>
                  </a:lnTo>
                  <a:lnTo>
                    <a:pt x="80" y="289"/>
                  </a:lnTo>
                  <a:lnTo>
                    <a:pt x="79" y="289"/>
                  </a:lnTo>
                  <a:lnTo>
                    <a:pt x="78" y="289"/>
                  </a:lnTo>
                  <a:lnTo>
                    <a:pt x="77" y="289"/>
                  </a:lnTo>
                  <a:lnTo>
                    <a:pt x="77" y="288"/>
                  </a:lnTo>
                  <a:lnTo>
                    <a:pt x="76" y="288"/>
                  </a:lnTo>
                  <a:lnTo>
                    <a:pt x="76" y="287"/>
                  </a:lnTo>
                  <a:lnTo>
                    <a:pt x="75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5" y="282"/>
                  </a:lnTo>
                  <a:lnTo>
                    <a:pt x="75" y="281"/>
                  </a:lnTo>
                  <a:lnTo>
                    <a:pt x="75" y="280"/>
                  </a:lnTo>
                  <a:lnTo>
                    <a:pt x="75" y="279"/>
                  </a:lnTo>
                  <a:lnTo>
                    <a:pt x="76" y="279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6" y="276"/>
                  </a:lnTo>
                  <a:lnTo>
                    <a:pt x="77" y="276"/>
                  </a:lnTo>
                  <a:lnTo>
                    <a:pt x="77" y="275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80" y="273"/>
                  </a:lnTo>
                  <a:lnTo>
                    <a:pt x="82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5" y="268"/>
                  </a:lnTo>
                  <a:lnTo>
                    <a:pt x="86" y="268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5" y="265"/>
                  </a:lnTo>
                  <a:lnTo>
                    <a:pt x="84" y="264"/>
                  </a:lnTo>
                  <a:lnTo>
                    <a:pt x="85" y="263"/>
                  </a:lnTo>
                  <a:lnTo>
                    <a:pt x="85" y="262"/>
                  </a:lnTo>
                  <a:lnTo>
                    <a:pt x="86" y="262"/>
                  </a:lnTo>
                  <a:lnTo>
                    <a:pt x="87" y="261"/>
                  </a:lnTo>
                  <a:lnTo>
                    <a:pt x="88" y="262"/>
                  </a:lnTo>
                  <a:lnTo>
                    <a:pt x="89" y="262"/>
                  </a:lnTo>
                  <a:lnTo>
                    <a:pt x="90" y="261"/>
                  </a:lnTo>
                  <a:lnTo>
                    <a:pt x="91" y="261"/>
                  </a:lnTo>
                  <a:lnTo>
                    <a:pt x="91" y="260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8"/>
                  </a:lnTo>
                  <a:lnTo>
                    <a:pt x="89" y="258"/>
                  </a:lnTo>
                  <a:lnTo>
                    <a:pt x="88" y="258"/>
                  </a:lnTo>
                  <a:lnTo>
                    <a:pt x="87" y="258"/>
                  </a:lnTo>
                  <a:lnTo>
                    <a:pt x="86" y="258"/>
                  </a:lnTo>
                  <a:lnTo>
                    <a:pt x="86" y="259"/>
                  </a:lnTo>
                  <a:lnTo>
                    <a:pt x="85" y="259"/>
                  </a:lnTo>
                  <a:lnTo>
                    <a:pt x="85" y="258"/>
                  </a:lnTo>
                  <a:lnTo>
                    <a:pt x="84" y="258"/>
                  </a:lnTo>
                  <a:lnTo>
                    <a:pt x="84" y="257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4" y="254"/>
                  </a:lnTo>
                  <a:lnTo>
                    <a:pt x="85" y="253"/>
                  </a:lnTo>
                  <a:lnTo>
                    <a:pt x="86" y="252"/>
                  </a:lnTo>
                  <a:lnTo>
                    <a:pt x="87" y="252"/>
                  </a:lnTo>
                  <a:lnTo>
                    <a:pt x="87" y="253"/>
                  </a:lnTo>
                  <a:lnTo>
                    <a:pt x="88" y="253"/>
                  </a:lnTo>
                  <a:lnTo>
                    <a:pt x="89" y="253"/>
                  </a:lnTo>
                  <a:lnTo>
                    <a:pt x="90" y="253"/>
                  </a:lnTo>
                  <a:lnTo>
                    <a:pt x="91" y="253"/>
                  </a:lnTo>
                  <a:lnTo>
                    <a:pt x="92" y="253"/>
                  </a:lnTo>
                  <a:lnTo>
                    <a:pt x="93" y="252"/>
                  </a:lnTo>
                  <a:lnTo>
                    <a:pt x="92" y="252"/>
                  </a:lnTo>
                  <a:lnTo>
                    <a:pt x="92" y="251"/>
                  </a:lnTo>
                  <a:lnTo>
                    <a:pt x="91" y="251"/>
                  </a:lnTo>
                  <a:lnTo>
                    <a:pt x="90" y="251"/>
                  </a:lnTo>
                  <a:lnTo>
                    <a:pt x="90" y="250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88" y="249"/>
                  </a:lnTo>
                  <a:lnTo>
                    <a:pt x="88" y="248"/>
                  </a:lnTo>
                  <a:lnTo>
                    <a:pt x="87" y="248"/>
                  </a:lnTo>
                  <a:lnTo>
                    <a:pt x="87" y="247"/>
                  </a:lnTo>
                  <a:lnTo>
                    <a:pt x="87" y="246"/>
                  </a:lnTo>
                  <a:lnTo>
                    <a:pt x="87" y="245"/>
                  </a:lnTo>
                  <a:lnTo>
                    <a:pt x="87" y="244"/>
                  </a:lnTo>
                  <a:lnTo>
                    <a:pt x="88" y="242"/>
                  </a:lnTo>
                  <a:lnTo>
                    <a:pt x="89" y="241"/>
                  </a:lnTo>
                  <a:lnTo>
                    <a:pt x="90" y="240"/>
                  </a:lnTo>
                  <a:lnTo>
                    <a:pt x="91" y="240"/>
                  </a:lnTo>
                  <a:lnTo>
                    <a:pt x="94" y="238"/>
                  </a:lnTo>
                  <a:lnTo>
                    <a:pt x="95" y="237"/>
                  </a:lnTo>
                  <a:lnTo>
                    <a:pt x="95" y="236"/>
                  </a:lnTo>
                  <a:lnTo>
                    <a:pt x="94" y="235"/>
                  </a:lnTo>
                  <a:lnTo>
                    <a:pt x="93" y="231"/>
                  </a:lnTo>
                  <a:lnTo>
                    <a:pt x="92" y="228"/>
                  </a:lnTo>
                  <a:lnTo>
                    <a:pt x="91" y="227"/>
                  </a:lnTo>
                  <a:lnTo>
                    <a:pt x="89" y="226"/>
                  </a:lnTo>
                  <a:lnTo>
                    <a:pt x="88" y="226"/>
                  </a:lnTo>
                  <a:lnTo>
                    <a:pt x="87" y="226"/>
                  </a:lnTo>
                  <a:lnTo>
                    <a:pt x="86" y="225"/>
                  </a:lnTo>
                  <a:lnTo>
                    <a:pt x="85" y="225"/>
                  </a:lnTo>
                  <a:lnTo>
                    <a:pt x="84" y="224"/>
                  </a:lnTo>
                  <a:lnTo>
                    <a:pt x="83" y="223"/>
                  </a:lnTo>
                  <a:lnTo>
                    <a:pt x="82" y="222"/>
                  </a:lnTo>
                  <a:lnTo>
                    <a:pt x="81" y="221"/>
                  </a:lnTo>
                  <a:lnTo>
                    <a:pt x="80" y="219"/>
                  </a:lnTo>
                  <a:lnTo>
                    <a:pt x="80" y="218"/>
                  </a:lnTo>
                  <a:lnTo>
                    <a:pt x="80" y="217"/>
                  </a:lnTo>
                  <a:lnTo>
                    <a:pt x="80" y="216"/>
                  </a:lnTo>
                  <a:lnTo>
                    <a:pt x="79" y="215"/>
                  </a:lnTo>
                  <a:lnTo>
                    <a:pt x="80" y="214"/>
                  </a:lnTo>
                  <a:lnTo>
                    <a:pt x="79" y="214"/>
                  </a:lnTo>
                  <a:lnTo>
                    <a:pt x="79" y="213"/>
                  </a:lnTo>
                  <a:lnTo>
                    <a:pt x="80" y="212"/>
                  </a:lnTo>
                  <a:lnTo>
                    <a:pt x="80" y="211"/>
                  </a:lnTo>
                  <a:lnTo>
                    <a:pt x="81" y="210"/>
                  </a:lnTo>
                  <a:lnTo>
                    <a:pt x="81" y="209"/>
                  </a:lnTo>
                  <a:lnTo>
                    <a:pt x="81" y="207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1" y="202"/>
                  </a:lnTo>
                  <a:lnTo>
                    <a:pt x="80" y="201"/>
                  </a:lnTo>
                  <a:lnTo>
                    <a:pt x="80" y="200"/>
                  </a:lnTo>
                  <a:lnTo>
                    <a:pt x="79" y="198"/>
                  </a:lnTo>
                  <a:lnTo>
                    <a:pt x="80" y="197"/>
                  </a:lnTo>
                  <a:lnTo>
                    <a:pt x="80" y="196"/>
                  </a:lnTo>
                  <a:lnTo>
                    <a:pt x="80" y="195"/>
                  </a:lnTo>
                  <a:lnTo>
                    <a:pt x="79" y="194"/>
                  </a:lnTo>
                  <a:lnTo>
                    <a:pt x="79" y="193"/>
                  </a:lnTo>
                  <a:lnTo>
                    <a:pt x="79" y="192"/>
                  </a:lnTo>
                  <a:lnTo>
                    <a:pt x="79" y="191"/>
                  </a:lnTo>
                  <a:lnTo>
                    <a:pt x="78" y="191"/>
                  </a:lnTo>
                  <a:lnTo>
                    <a:pt x="78" y="190"/>
                  </a:lnTo>
                  <a:lnTo>
                    <a:pt x="78" y="189"/>
                  </a:lnTo>
                  <a:lnTo>
                    <a:pt x="77" y="188"/>
                  </a:lnTo>
                  <a:lnTo>
                    <a:pt x="77" y="187"/>
                  </a:lnTo>
                  <a:lnTo>
                    <a:pt x="76" y="187"/>
                  </a:lnTo>
                  <a:lnTo>
                    <a:pt x="76" y="186"/>
                  </a:lnTo>
                  <a:lnTo>
                    <a:pt x="76" y="185"/>
                  </a:lnTo>
                  <a:lnTo>
                    <a:pt x="76" y="184"/>
                  </a:lnTo>
                  <a:lnTo>
                    <a:pt x="75" y="184"/>
                  </a:lnTo>
                  <a:lnTo>
                    <a:pt x="75" y="183"/>
                  </a:lnTo>
                  <a:lnTo>
                    <a:pt x="74" y="183"/>
                  </a:lnTo>
                  <a:lnTo>
                    <a:pt x="73" y="183"/>
                  </a:lnTo>
                  <a:lnTo>
                    <a:pt x="72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1" y="179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69" y="176"/>
                  </a:lnTo>
                  <a:lnTo>
                    <a:pt x="69" y="175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8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5" y="173"/>
                  </a:lnTo>
                  <a:lnTo>
                    <a:pt x="64" y="172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9"/>
                  </a:lnTo>
                  <a:lnTo>
                    <a:pt x="63" y="168"/>
                  </a:lnTo>
                  <a:lnTo>
                    <a:pt x="62" y="168"/>
                  </a:lnTo>
                  <a:lnTo>
                    <a:pt x="62" y="168"/>
                  </a:lnTo>
                  <a:lnTo>
                    <a:pt x="61" y="168"/>
                  </a:lnTo>
                  <a:lnTo>
                    <a:pt x="60" y="168"/>
                  </a:lnTo>
                  <a:lnTo>
                    <a:pt x="59" y="167"/>
                  </a:lnTo>
                  <a:lnTo>
                    <a:pt x="59" y="166"/>
                  </a:lnTo>
                  <a:lnTo>
                    <a:pt x="59" y="165"/>
                  </a:lnTo>
                  <a:lnTo>
                    <a:pt x="58" y="165"/>
                  </a:lnTo>
                  <a:lnTo>
                    <a:pt x="58" y="164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6" y="163"/>
                  </a:lnTo>
                  <a:lnTo>
                    <a:pt x="56" y="162"/>
                  </a:lnTo>
                  <a:lnTo>
                    <a:pt x="55" y="162"/>
                  </a:lnTo>
                  <a:lnTo>
                    <a:pt x="55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4" y="158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50" y="156"/>
                  </a:lnTo>
                  <a:lnTo>
                    <a:pt x="49" y="154"/>
                  </a:lnTo>
                  <a:lnTo>
                    <a:pt x="49" y="152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6" y="147"/>
                  </a:lnTo>
                  <a:lnTo>
                    <a:pt x="46" y="146"/>
                  </a:lnTo>
                  <a:lnTo>
                    <a:pt x="45" y="145"/>
                  </a:lnTo>
                  <a:lnTo>
                    <a:pt x="45" y="144"/>
                  </a:lnTo>
                  <a:lnTo>
                    <a:pt x="45" y="143"/>
                  </a:lnTo>
                  <a:lnTo>
                    <a:pt x="45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4" y="139"/>
                  </a:lnTo>
                  <a:lnTo>
                    <a:pt x="44" y="138"/>
                  </a:lnTo>
                  <a:lnTo>
                    <a:pt x="44" y="137"/>
                  </a:lnTo>
                  <a:lnTo>
                    <a:pt x="44" y="136"/>
                  </a:lnTo>
                  <a:lnTo>
                    <a:pt x="43" y="136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1" y="134"/>
                  </a:lnTo>
                  <a:lnTo>
                    <a:pt x="41" y="133"/>
                  </a:lnTo>
                  <a:lnTo>
                    <a:pt x="40" y="133"/>
                  </a:lnTo>
                  <a:lnTo>
                    <a:pt x="40" y="132"/>
                  </a:lnTo>
                  <a:lnTo>
                    <a:pt x="40" y="131"/>
                  </a:lnTo>
                  <a:lnTo>
                    <a:pt x="41" y="131"/>
                  </a:lnTo>
                  <a:lnTo>
                    <a:pt x="41" y="130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7"/>
                  </a:lnTo>
                  <a:lnTo>
                    <a:pt x="44" y="127"/>
                  </a:lnTo>
                  <a:lnTo>
                    <a:pt x="44" y="126"/>
                  </a:lnTo>
                  <a:lnTo>
                    <a:pt x="43" y="126"/>
                  </a:lnTo>
                  <a:lnTo>
                    <a:pt x="42" y="126"/>
                  </a:lnTo>
                  <a:lnTo>
                    <a:pt x="42" y="127"/>
                  </a:lnTo>
                  <a:lnTo>
                    <a:pt x="41" y="127"/>
                  </a:lnTo>
                  <a:lnTo>
                    <a:pt x="40" y="127"/>
                  </a:lnTo>
                  <a:lnTo>
                    <a:pt x="39" y="127"/>
                  </a:lnTo>
                  <a:lnTo>
                    <a:pt x="38" y="127"/>
                  </a:lnTo>
                  <a:lnTo>
                    <a:pt x="38" y="126"/>
                  </a:lnTo>
                  <a:lnTo>
                    <a:pt x="38" y="127"/>
                  </a:lnTo>
                  <a:lnTo>
                    <a:pt x="37" y="127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6" y="124"/>
                  </a:lnTo>
                  <a:lnTo>
                    <a:pt x="35" y="124"/>
                  </a:lnTo>
                  <a:lnTo>
                    <a:pt x="35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2"/>
                  </a:lnTo>
                  <a:lnTo>
                    <a:pt x="34" y="121"/>
                  </a:lnTo>
                  <a:lnTo>
                    <a:pt x="35" y="120"/>
                  </a:lnTo>
                  <a:lnTo>
                    <a:pt x="36" y="120"/>
                  </a:lnTo>
                  <a:lnTo>
                    <a:pt x="36" y="119"/>
                  </a:lnTo>
                  <a:lnTo>
                    <a:pt x="36" y="118"/>
                  </a:lnTo>
                  <a:lnTo>
                    <a:pt x="37" y="118"/>
                  </a:lnTo>
                  <a:lnTo>
                    <a:pt x="38" y="118"/>
                  </a:lnTo>
                  <a:lnTo>
                    <a:pt x="38" y="117"/>
                  </a:lnTo>
                  <a:lnTo>
                    <a:pt x="39" y="117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5"/>
                  </a:lnTo>
                  <a:lnTo>
                    <a:pt x="41" y="114"/>
                  </a:lnTo>
                  <a:lnTo>
                    <a:pt x="40" y="113"/>
                  </a:lnTo>
                  <a:lnTo>
                    <a:pt x="40" y="112"/>
                  </a:lnTo>
                  <a:lnTo>
                    <a:pt x="39" y="112"/>
                  </a:lnTo>
                  <a:lnTo>
                    <a:pt x="39" y="111"/>
                  </a:lnTo>
                  <a:lnTo>
                    <a:pt x="39" y="110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38" y="108"/>
                  </a:lnTo>
                  <a:lnTo>
                    <a:pt x="38" y="107"/>
                  </a:lnTo>
                  <a:lnTo>
                    <a:pt x="37" y="106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5" y="104"/>
                  </a:lnTo>
                  <a:lnTo>
                    <a:pt x="35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8" y="93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8" y="88"/>
                  </a:lnTo>
                  <a:lnTo>
                    <a:pt x="27" y="88"/>
                  </a:lnTo>
                  <a:lnTo>
                    <a:pt x="27" y="87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5"/>
                  </a:lnTo>
                  <a:lnTo>
                    <a:pt x="27" y="85"/>
                  </a:lnTo>
                  <a:lnTo>
                    <a:pt x="27" y="84"/>
                  </a:lnTo>
                  <a:lnTo>
                    <a:pt x="27" y="83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8" y="81"/>
                  </a:lnTo>
                  <a:lnTo>
                    <a:pt x="28" y="80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0" y="74"/>
                  </a:lnTo>
                  <a:lnTo>
                    <a:pt x="29" y="73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20" y="67"/>
                  </a:lnTo>
                  <a:lnTo>
                    <a:pt x="19" y="67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59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1" y="50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42" y="6"/>
                  </a:lnTo>
                  <a:lnTo>
                    <a:pt x="45" y="6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9" y="6"/>
                  </a:lnTo>
                  <a:lnTo>
                    <a:pt x="75" y="6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3" y="7"/>
                  </a:lnTo>
                  <a:lnTo>
                    <a:pt x="113" y="7"/>
                  </a:lnTo>
                  <a:lnTo>
                    <a:pt x="116" y="7"/>
                  </a:lnTo>
                  <a:lnTo>
                    <a:pt x="119" y="7"/>
                  </a:lnTo>
                  <a:lnTo>
                    <a:pt x="127" y="7"/>
                  </a:lnTo>
                  <a:lnTo>
                    <a:pt x="128" y="7"/>
                  </a:lnTo>
                  <a:lnTo>
                    <a:pt x="131" y="7"/>
                  </a:lnTo>
                  <a:lnTo>
                    <a:pt x="132" y="7"/>
                  </a:lnTo>
                  <a:lnTo>
                    <a:pt x="135" y="7"/>
                  </a:lnTo>
                  <a:lnTo>
                    <a:pt x="137" y="7"/>
                  </a:lnTo>
                  <a:lnTo>
                    <a:pt x="138" y="7"/>
                  </a:lnTo>
                  <a:lnTo>
                    <a:pt x="139" y="7"/>
                  </a:lnTo>
                  <a:lnTo>
                    <a:pt x="141" y="7"/>
                  </a:lnTo>
                  <a:lnTo>
                    <a:pt x="141" y="6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5" y="5"/>
                  </a:lnTo>
                  <a:lnTo>
                    <a:pt x="147" y="5"/>
                  </a:lnTo>
                  <a:lnTo>
                    <a:pt x="147" y="6"/>
                  </a:lnTo>
                  <a:lnTo>
                    <a:pt x="147" y="7"/>
                  </a:lnTo>
                  <a:lnTo>
                    <a:pt x="147" y="8"/>
                  </a:lnTo>
                  <a:lnTo>
                    <a:pt x="149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3" y="8"/>
                  </a:lnTo>
                  <a:lnTo>
                    <a:pt x="155" y="8"/>
                  </a:lnTo>
                  <a:lnTo>
                    <a:pt x="157" y="8"/>
                  </a:lnTo>
                  <a:lnTo>
                    <a:pt x="158" y="8"/>
                  </a:lnTo>
                  <a:lnTo>
                    <a:pt x="160" y="8"/>
                  </a:lnTo>
                  <a:lnTo>
                    <a:pt x="161" y="8"/>
                  </a:lnTo>
                  <a:lnTo>
                    <a:pt x="162" y="8"/>
                  </a:lnTo>
                  <a:lnTo>
                    <a:pt x="163" y="8"/>
                  </a:lnTo>
                  <a:lnTo>
                    <a:pt x="164" y="8"/>
                  </a:lnTo>
                  <a:lnTo>
                    <a:pt x="165" y="8"/>
                  </a:lnTo>
                  <a:lnTo>
                    <a:pt x="169" y="8"/>
                  </a:lnTo>
                  <a:lnTo>
                    <a:pt x="173" y="8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2" y="8"/>
                  </a:lnTo>
                  <a:lnTo>
                    <a:pt x="182" y="7"/>
                  </a:lnTo>
                  <a:lnTo>
                    <a:pt x="186" y="7"/>
                  </a:lnTo>
                  <a:lnTo>
                    <a:pt x="189" y="7"/>
                  </a:lnTo>
                  <a:lnTo>
                    <a:pt x="190" y="7"/>
                  </a:lnTo>
                  <a:lnTo>
                    <a:pt x="190" y="10"/>
                  </a:lnTo>
                  <a:lnTo>
                    <a:pt x="190" y="11"/>
                  </a:lnTo>
                  <a:lnTo>
                    <a:pt x="191" y="11"/>
                  </a:lnTo>
                  <a:lnTo>
                    <a:pt x="193" y="12"/>
                  </a:lnTo>
                  <a:lnTo>
                    <a:pt x="195" y="13"/>
                  </a:lnTo>
                  <a:lnTo>
                    <a:pt x="196" y="13"/>
                  </a:lnTo>
                  <a:lnTo>
                    <a:pt x="200" y="15"/>
                  </a:lnTo>
                  <a:lnTo>
                    <a:pt x="210" y="20"/>
                  </a:lnTo>
                  <a:lnTo>
                    <a:pt x="211" y="20"/>
                  </a:lnTo>
                  <a:lnTo>
                    <a:pt x="214" y="20"/>
                  </a:lnTo>
                  <a:lnTo>
                    <a:pt x="215" y="20"/>
                  </a:lnTo>
                  <a:lnTo>
                    <a:pt x="222" y="20"/>
                  </a:lnTo>
                  <a:lnTo>
                    <a:pt x="228" y="20"/>
                  </a:lnTo>
                  <a:lnTo>
                    <a:pt x="231" y="20"/>
                  </a:lnTo>
                  <a:lnTo>
                    <a:pt x="236" y="20"/>
                  </a:lnTo>
                  <a:lnTo>
                    <a:pt x="237" y="20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7" y="20"/>
                  </a:lnTo>
                  <a:lnTo>
                    <a:pt x="256" y="20"/>
                  </a:lnTo>
                  <a:lnTo>
                    <a:pt x="261" y="20"/>
                  </a:lnTo>
                  <a:lnTo>
                    <a:pt x="262" y="20"/>
                  </a:lnTo>
                  <a:lnTo>
                    <a:pt x="264" y="20"/>
                  </a:lnTo>
                  <a:lnTo>
                    <a:pt x="267" y="20"/>
                  </a:lnTo>
                  <a:lnTo>
                    <a:pt x="269" y="20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1" y="13"/>
                  </a:lnTo>
                  <a:lnTo>
                    <a:pt x="283" y="11"/>
                  </a:lnTo>
                  <a:lnTo>
                    <a:pt x="285" y="10"/>
                  </a:lnTo>
                  <a:lnTo>
                    <a:pt x="288" y="8"/>
                  </a:lnTo>
                  <a:lnTo>
                    <a:pt x="289" y="8"/>
                  </a:lnTo>
                  <a:lnTo>
                    <a:pt x="293" y="6"/>
                  </a:lnTo>
                  <a:lnTo>
                    <a:pt x="294" y="5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6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300" y="0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56" name="Freeform 47">
              <a:extLst>
                <a:ext uri="{FF2B5EF4-FFF2-40B4-BE49-F238E27FC236}">
                  <a16:creationId xmlns:a16="http://schemas.microsoft.com/office/drawing/2014/main" id="{50C98C49-AA34-345C-78AC-E99C2671C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50" y="3516313"/>
              <a:ext cx="1457325" cy="1220787"/>
            </a:xfrm>
            <a:custGeom>
              <a:avLst/>
              <a:gdLst>
                <a:gd name="T0" fmla="*/ 293 w 918"/>
                <a:gd name="T1" fmla="*/ 20 h 769"/>
                <a:gd name="T2" fmla="*/ 317 w 918"/>
                <a:gd name="T3" fmla="*/ 22 h 769"/>
                <a:gd name="T4" fmla="*/ 340 w 918"/>
                <a:gd name="T5" fmla="*/ 36 h 769"/>
                <a:gd name="T6" fmla="*/ 365 w 918"/>
                <a:gd name="T7" fmla="*/ 33 h 769"/>
                <a:gd name="T8" fmla="*/ 390 w 918"/>
                <a:gd name="T9" fmla="*/ 35 h 769"/>
                <a:gd name="T10" fmla="*/ 409 w 918"/>
                <a:gd name="T11" fmla="*/ 35 h 769"/>
                <a:gd name="T12" fmla="*/ 426 w 918"/>
                <a:gd name="T13" fmla="*/ 21 h 769"/>
                <a:gd name="T14" fmla="*/ 466 w 918"/>
                <a:gd name="T15" fmla="*/ 92 h 769"/>
                <a:gd name="T16" fmla="*/ 581 w 918"/>
                <a:gd name="T17" fmla="*/ 76 h 769"/>
                <a:gd name="T18" fmla="*/ 605 w 918"/>
                <a:gd name="T19" fmla="*/ 97 h 769"/>
                <a:gd name="T20" fmla="*/ 640 w 918"/>
                <a:gd name="T21" fmla="*/ 116 h 769"/>
                <a:gd name="T22" fmla="*/ 674 w 918"/>
                <a:gd name="T23" fmla="*/ 140 h 769"/>
                <a:gd name="T24" fmla="*/ 700 w 918"/>
                <a:gd name="T25" fmla="*/ 167 h 769"/>
                <a:gd name="T26" fmla="*/ 743 w 918"/>
                <a:gd name="T27" fmla="*/ 190 h 769"/>
                <a:gd name="T28" fmla="*/ 774 w 918"/>
                <a:gd name="T29" fmla="*/ 212 h 769"/>
                <a:gd name="T30" fmla="*/ 779 w 918"/>
                <a:gd name="T31" fmla="*/ 233 h 769"/>
                <a:gd name="T32" fmla="*/ 845 w 918"/>
                <a:gd name="T33" fmla="*/ 254 h 769"/>
                <a:gd name="T34" fmla="*/ 918 w 918"/>
                <a:gd name="T35" fmla="*/ 273 h 769"/>
                <a:gd name="T36" fmla="*/ 905 w 918"/>
                <a:gd name="T37" fmla="*/ 322 h 769"/>
                <a:gd name="T38" fmla="*/ 882 w 918"/>
                <a:gd name="T39" fmla="*/ 362 h 769"/>
                <a:gd name="T40" fmla="*/ 836 w 918"/>
                <a:gd name="T41" fmla="*/ 388 h 769"/>
                <a:gd name="T42" fmla="*/ 835 w 918"/>
                <a:gd name="T43" fmla="*/ 411 h 769"/>
                <a:gd name="T44" fmla="*/ 844 w 918"/>
                <a:gd name="T45" fmla="*/ 425 h 769"/>
                <a:gd name="T46" fmla="*/ 843 w 918"/>
                <a:gd name="T47" fmla="*/ 448 h 769"/>
                <a:gd name="T48" fmla="*/ 841 w 918"/>
                <a:gd name="T49" fmla="*/ 479 h 769"/>
                <a:gd name="T50" fmla="*/ 846 w 918"/>
                <a:gd name="T51" fmla="*/ 528 h 769"/>
                <a:gd name="T52" fmla="*/ 821 w 918"/>
                <a:gd name="T53" fmla="*/ 529 h 769"/>
                <a:gd name="T54" fmla="*/ 800 w 918"/>
                <a:gd name="T55" fmla="*/ 543 h 769"/>
                <a:gd name="T56" fmla="*/ 790 w 918"/>
                <a:gd name="T57" fmla="*/ 565 h 769"/>
                <a:gd name="T58" fmla="*/ 788 w 918"/>
                <a:gd name="T59" fmla="*/ 588 h 769"/>
                <a:gd name="T60" fmla="*/ 784 w 918"/>
                <a:gd name="T61" fmla="*/ 614 h 769"/>
                <a:gd name="T62" fmla="*/ 794 w 918"/>
                <a:gd name="T63" fmla="*/ 636 h 769"/>
                <a:gd name="T64" fmla="*/ 802 w 918"/>
                <a:gd name="T65" fmla="*/ 656 h 769"/>
                <a:gd name="T66" fmla="*/ 798 w 918"/>
                <a:gd name="T67" fmla="*/ 678 h 769"/>
                <a:gd name="T68" fmla="*/ 799 w 918"/>
                <a:gd name="T69" fmla="*/ 702 h 769"/>
                <a:gd name="T70" fmla="*/ 790 w 918"/>
                <a:gd name="T71" fmla="*/ 727 h 769"/>
                <a:gd name="T72" fmla="*/ 790 w 918"/>
                <a:gd name="T73" fmla="*/ 752 h 769"/>
                <a:gd name="T74" fmla="*/ 777 w 918"/>
                <a:gd name="T75" fmla="*/ 768 h 769"/>
                <a:gd name="T76" fmla="*/ 751 w 918"/>
                <a:gd name="T77" fmla="*/ 763 h 769"/>
                <a:gd name="T78" fmla="*/ 727 w 918"/>
                <a:gd name="T79" fmla="*/ 762 h 769"/>
                <a:gd name="T80" fmla="*/ 714 w 918"/>
                <a:gd name="T81" fmla="*/ 738 h 769"/>
                <a:gd name="T82" fmla="*/ 716 w 918"/>
                <a:gd name="T83" fmla="*/ 710 h 769"/>
                <a:gd name="T84" fmla="*/ 703 w 918"/>
                <a:gd name="T85" fmla="*/ 681 h 769"/>
                <a:gd name="T86" fmla="*/ 619 w 918"/>
                <a:gd name="T87" fmla="*/ 654 h 769"/>
                <a:gd name="T88" fmla="*/ 394 w 918"/>
                <a:gd name="T89" fmla="*/ 641 h 769"/>
                <a:gd name="T90" fmla="*/ 241 w 918"/>
                <a:gd name="T91" fmla="*/ 632 h 769"/>
                <a:gd name="T92" fmla="*/ 85 w 918"/>
                <a:gd name="T93" fmla="*/ 622 h 769"/>
                <a:gd name="T94" fmla="*/ 29 w 918"/>
                <a:gd name="T95" fmla="*/ 529 h 769"/>
                <a:gd name="T96" fmla="*/ 30 w 918"/>
                <a:gd name="T97" fmla="*/ 462 h 769"/>
                <a:gd name="T98" fmla="*/ 73 w 918"/>
                <a:gd name="T99" fmla="*/ 424 h 769"/>
                <a:gd name="T100" fmla="*/ 105 w 918"/>
                <a:gd name="T101" fmla="*/ 392 h 769"/>
                <a:gd name="T102" fmla="*/ 110 w 918"/>
                <a:gd name="T103" fmla="*/ 368 h 769"/>
                <a:gd name="T104" fmla="*/ 123 w 918"/>
                <a:gd name="T105" fmla="*/ 346 h 769"/>
                <a:gd name="T106" fmla="*/ 129 w 918"/>
                <a:gd name="T107" fmla="*/ 325 h 769"/>
                <a:gd name="T108" fmla="*/ 130 w 918"/>
                <a:gd name="T109" fmla="*/ 294 h 769"/>
                <a:gd name="T110" fmla="*/ 108 w 918"/>
                <a:gd name="T111" fmla="*/ 272 h 769"/>
                <a:gd name="T112" fmla="*/ 67 w 918"/>
                <a:gd name="T113" fmla="*/ 218 h 769"/>
                <a:gd name="T114" fmla="*/ 62 w 918"/>
                <a:gd name="T115" fmla="*/ 150 h 769"/>
                <a:gd name="T116" fmla="*/ 46 w 918"/>
                <a:gd name="T117" fmla="*/ 131 h 769"/>
                <a:gd name="T118" fmla="*/ 2 w 918"/>
                <a:gd name="T119" fmla="*/ 76 h 769"/>
                <a:gd name="T120" fmla="*/ 49 w 918"/>
                <a:gd name="T121" fmla="*/ 26 h 769"/>
                <a:gd name="T122" fmla="*/ 140 w 918"/>
                <a:gd name="T123" fmla="*/ 4 h 769"/>
                <a:gd name="T124" fmla="*/ 262 w 918"/>
                <a:gd name="T125" fmla="*/ 4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8" h="769">
                  <a:moveTo>
                    <a:pt x="274" y="2"/>
                  </a:moveTo>
                  <a:lnTo>
                    <a:pt x="275" y="2"/>
                  </a:lnTo>
                  <a:lnTo>
                    <a:pt x="275" y="3"/>
                  </a:lnTo>
                  <a:lnTo>
                    <a:pt x="276" y="3"/>
                  </a:lnTo>
                  <a:lnTo>
                    <a:pt x="277" y="4"/>
                  </a:lnTo>
                  <a:lnTo>
                    <a:pt x="278" y="5"/>
                  </a:lnTo>
                  <a:lnTo>
                    <a:pt x="278" y="6"/>
                  </a:lnTo>
                  <a:lnTo>
                    <a:pt x="279" y="6"/>
                  </a:lnTo>
                  <a:lnTo>
                    <a:pt x="279" y="7"/>
                  </a:lnTo>
                  <a:lnTo>
                    <a:pt x="280" y="7"/>
                  </a:lnTo>
                  <a:lnTo>
                    <a:pt x="282" y="8"/>
                  </a:lnTo>
                  <a:lnTo>
                    <a:pt x="283" y="8"/>
                  </a:lnTo>
                  <a:lnTo>
                    <a:pt x="283" y="9"/>
                  </a:lnTo>
                  <a:lnTo>
                    <a:pt x="283" y="10"/>
                  </a:lnTo>
                  <a:lnTo>
                    <a:pt x="284" y="10"/>
                  </a:lnTo>
                  <a:lnTo>
                    <a:pt x="285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2"/>
                  </a:lnTo>
                  <a:lnTo>
                    <a:pt x="287" y="13"/>
                  </a:lnTo>
                  <a:lnTo>
                    <a:pt x="286" y="14"/>
                  </a:lnTo>
                  <a:lnTo>
                    <a:pt x="287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2" y="14"/>
                  </a:lnTo>
                  <a:lnTo>
                    <a:pt x="293" y="14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5" y="16"/>
                  </a:lnTo>
                  <a:lnTo>
                    <a:pt x="296" y="16"/>
                  </a:lnTo>
                  <a:lnTo>
                    <a:pt x="296" y="17"/>
                  </a:lnTo>
                  <a:lnTo>
                    <a:pt x="295" y="18"/>
                  </a:lnTo>
                  <a:lnTo>
                    <a:pt x="295" y="19"/>
                  </a:lnTo>
                  <a:lnTo>
                    <a:pt x="296" y="19"/>
                  </a:lnTo>
                  <a:lnTo>
                    <a:pt x="295" y="20"/>
                  </a:lnTo>
                  <a:lnTo>
                    <a:pt x="295" y="19"/>
                  </a:lnTo>
                  <a:lnTo>
                    <a:pt x="294" y="19"/>
                  </a:lnTo>
                  <a:lnTo>
                    <a:pt x="293" y="19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4" y="20"/>
                  </a:lnTo>
                  <a:lnTo>
                    <a:pt x="294" y="21"/>
                  </a:lnTo>
                  <a:lnTo>
                    <a:pt x="295" y="21"/>
                  </a:lnTo>
                  <a:lnTo>
                    <a:pt x="296" y="22"/>
                  </a:lnTo>
                  <a:lnTo>
                    <a:pt x="297" y="22"/>
                  </a:lnTo>
                  <a:lnTo>
                    <a:pt x="298" y="22"/>
                  </a:lnTo>
                  <a:lnTo>
                    <a:pt x="299" y="22"/>
                  </a:lnTo>
                  <a:lnTo>
                    <a:pt x="300" y="21"/>
                  </a:lnTo>
                  <a:lnTo>
                    <a:pt x="302" y="21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4" y="22"/>
                  </a:lnTo>
                  <a:lnTo>
                    <a:pt x="305" y="23"/>
                  </a:lnTo>
                  <a:lnTo>
                    <a:pt x="306" y="23"/>
                  </a:lnTo>
                  <a:lnTo>
                    <a:pt x="306" y="22"/>
                  </a:lnTo>
                  <a:lnTo>
                    <a:pt x="307" y="22"/>
                  </a:lnTo>
                  <a:lnTo>
                    <a:pt x="307" y="21"/>
                  </a:lnTo>
                  <a:lnTo>
                    <a:pt x="306" y="21"/>
                  </a:lnTo>
                  <a:lnTo>
                    <a:pt x="305" y="21"/>
                  </a:lnTo>
                  <a:lnTo>
                    <a:pt x="305" y="20"/>
                  </a:lnTo>
                  <a:lnTo>
                    <a:pt x="305" y="19"/>
                  </a:lnTo>
                  <a:lnTo>
                    <a:pt x="305" y="18"/>
                  </a:lnTo>
                  <a:lnTo>
                    <a:pt x="306" y="18"/>
                  </a:lnTo>
                  <a:lnTo>
                    <a:pt x="307" y="17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7" y="19"/>
                  </a:lnTo>
                  <a:lnTo>
                    <a:pt x="307" y="20"/>
                  </a:lnTo>
                  <a:lnTo>
                    <a:pt x="308" y="20"/>
                  </a:lnTo>
                  <a:lnTo>
                    <a:pt x="309" y="20"/>
                  </a:lnTo>
                  <a:lnTo>
                    <a:pt x="310" y="21"/>
                  </a:lnTo>
                  <a:lnTo>
                    <a:pt x="310" y="22"/>
                  </a:lnTo>
                  <a:lnTo>
                    <a:pt x="310" y="23"/>
                  </a:lnTo>
                  <a:lnTo>
                    <a:pt x="311" y="23"/>
                  </a:lnTo>
                  <a:lnTo>
                    <a:pt x="312" y="23"/>
                  </a:lnTo>
                  <a:lnTo>
                    <a:pt x="313" y="23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2"/>
                  </a:lnTo>
                  <a:lnTo>
                    <a:pt x="315" y="21"/>
                  </a:lnTo>
                  <a:lnTo>
                    <a:pt x="316" y="21"/>
                  </a:lnTo>
                  <a:lnTo>
                    <a:pt x="317" y="21"/>
                  </a:lnTo>
                  <a:lnTo>
                    <a:pt x="317" y="22"/>
                  </a:lnTo>
                  <a:lnTo>
                    <a:pt x="317" y="23"/>
                  </a:lnTo>
                  <a:lnTo>
                    <a:pt x="317" y="24"/>
                  </a:lnTo>
                  <a:lnTo>
                    <a:pt x="317" y="25"/>
                  </a:lnTo>
                  <a:lnTo>
                    <a:pt x="317" y="26"/>
                  </a:lnTo>
                  <a:lnTo>
                    <a:pt x="318" y="26"/>
                  </a:lnTo>
                  <a:lnTo>
                    <a:pt x="318" y="27"/>
                  </a:lnTo>
                  <a:lnTo>
                    <a:pt x="319" y="27"/>
                  </a:lnTo>
                  <a:lnTo>
                    <a:pt x="320" y="27"/>
                  </a:lnTo>
                  <a:lnTo>
                    <a:pt x="320" y="26"/>
                  </a:lnTo>
                  <a:lnTo>
                    <a:pt x="321" y="26"/>
                  </a:lnTo>
                  <a:lnTo>
                    <a:pt x="321" y="27"/>
                  </a:lnTo>
                  <a:lnTo>
                    <a:pt x="322" y="26"/>
                  </a:lnTo>
                  <a:lnTo>
                    <a:pt x="323" y="27"/>
                  </a:lnTo>
                  <a:lnTo>
                    <a:pt x="323" y="28"/>
                  </a:lnTo>
                  <a:lnTo>
                    <a:pt x="324" y="29"/>
                  </a:lnTo>
                  <a:lnTo>
                    <a:pt x="325" y="29"/>
                  </a:lnTo>
                  <a:lnTo>
                    <a:pt x="326" y="29"/>
                  </a:lnTo>
                  <a:lnTo>
                    <a:pt x="326" y="30"/>
                  </a:lnTo>
                  <a:lnTo>
                    <a:pt x="327" y="30"/>
                  </a:lnTo>
                  <a:lnTo>
                    <a:pt x="328" y="30"/>
                  </a:lnTo>
                  <a:lnTo>
                    <a:pt x="328" y="31"/>
                  </a:lnTo>
                  <a:lnTo>
                    <a:pt x="329" y="31"/>
                  </a:lnTo>
                  <a:lnTo>
                    <a:pt x="329" y="32"/>
                  </a:lnTo>
                  <a:lnTo>
                    <a:pt x="329" y="31"/>
                  </a:lnTo>
                  <a:lnTo>
                    <a:pt x="330" y="31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1" y="33"/>
                  </a:lnTo>
                  <a:lnTo>
                    <a:pt x="331" y="33"/>
                  </a:lnTo>
                  <a:lnTo>
                    <a:pt x="331" y="32"/>
                  </a:lnTo>
                  <a:lnTo>
                    <a:pt x="332" y="33"/>
                  </a:lnTo>
                  <a:lnTo>
                    <a:pt x="333" y="33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7" y="32"/>
                  </a:lnTo>
                  <a:lnTo>
                    <a:pt x="337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4"/>
                  </a:lnTo>
                  <a:lnTo>
                    <a:pt x="339" y="35"/>
                  </a:lnTo>
                  <a:lnTo>
                    <a:pt x="340" y="35"/>
                  </a:lnTo>
                  <a:lnTo>
                    <a:pt x="340" y="36"/>
                  </a:lnTo>
                  <a:lnTo>
                    <a:pt x="340" y="37"/>
                  </a:lnTo>
                  <a:lnTo>
                    <a:pt x="341" y="38"/>
                  </a:lnTo>
                  <a:lnTo>
                    <a:pt x="342" y="38"/>
                  </a:lnTo>
                  <a:lnTo>
                    <a:pt x="343" y="38"/>
                  </a:lnTo>
                  <a:lnTo>
                    <a:pt x="345" y="38"/>
                  </a:lnTo>
                  <a:lnTo>
                    <a:pt x="346" y="38"/>
                  </a:lnTo>
                  <a:lnTo>
                    <a:pt x="348" y="38"/>
                  </a:lnTo>
                  <a:lnTo>
                    <a:pt x="349" y="39"/>
                  </a:lnTo>
                  <a:lnTo>
                    <a:pt x="350" y="39"/>
                  </a:lnTo>
                  <a:lnTo>
                    <a:pt x="351" y="40"/>
                  </a:lnTo>
                  <a:lnTo>
                    <a:pt x="352" y="40"/>
                  </a:lnTo>
                  <a:lnTo>
                    <a:pt x="353" y="40"/>
                  </a:lnTo>
                  <a:lnTo>
                    <a:pt x="354" y="39"/>
                  </a:lnTo>
                  <a:lnTo>
                    <a:pt x="354" y="38"/>
                  </a:lnTo>
                  <a:lnTo>
                    <a:pt x="354" y="37"/>
                  </a:lnTo>
                  <a:lnTo>
                    <a:pt x="355" y="37"/>
                  </a:lnTo>
                  <a:lnTo>
                    <a:pt x="356" y="37"/>
                  </a:lnTo>
                  <a:lnTo>
                    <a:pt x="357" y="37"/>
                  </a:lnTo>
                  <a:lnTo>
                    <a:pt x="357" y="38"/>
                  </a:lnTo>
                  <a:lnTo>
                    <a:pt x="357" y="39"/>
                  </a:lnTo>
                  <a:lnTo>
                    <a:pt x="358" y="39"/>
                  </a:lnTo>
                  <a:lnTo>
                    <a:pt x="358" y="38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8" y="35"/>
                  </a:lnTo>
                  <a:lnTo>
                    <a:pt x="358" y="34"/>
                  </a:lnTo>
                  <a:lnTo>
                    <a:pt x="359" y="33"/>
                  </a:lnTo>
                  <a:lnTo>
                    <a:pt x="359" y="34"/>
                  </a:lnTo>
                  <a:lnTo>
                    <a:pt x="360" y="34"/>
                  </a:lnTo>
                  <a:lnTo>
                    <a:pt x="361" y="34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2" y="34"/>
                  </a:lnTo>
                  <a:lnTo>
                    <a:pt x="362" y="33"/>
                  </a:lnTo>
                  <a:lnTo>
                    <a:pt x="362" y="32"/>
                  </a:lnTo>
                  <a:lnTo>
                    <a:pt x="363" y="32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5" y="31"/>
                  </a:lnTo>
                  <a:lnTo>
                    <a:pt x="365" y="32"/>
                  </a:lnTo>
                  <a:lnTo>
                    <a:pt x="364" y="32"/>
                  </a:lnTo>
                  <a:lnTo>
                    <a:pt x="364" y="33"/>
                  </a:lnTo>
                  <a:lnTo>
                    <a:pt x="365" y="33"/>
                  </a:lnTo>
                  <a:lnTo>
                    <a:pt x="366" y="32"/>
                  </a:lnTo>
                  <a:lnTo>
                    <a:pt x="366" y="31"/>
                  </a:lnTo>
                  <a:lnTo>
                    <a:pt x="367" y="31"/>
                  </a:lnTo>
                  <a:lnTo>
                    <a:pt x="368" y="31"/>
                  </a:lnTo>
                  <a:lnTo>
                    <a:pt x="368" y="32"/>
                  </a:lnTo>
                  <a:lnTo>
                    <a:pt x="368" y="33"/>
                  </a:lnTo>
                  <a:lnTo>
                    <a:pt x="369" y="33"/>
                  </a:lnTo>
                  <a:lnTo>
                    <a:pt x="370" y="34"/>
                  </a:lnTo>
                  <a:lnTo>
                    <a:pt x="370" y="35"/>
                  </a:lnTo>
                  <a:lnTo>
                    <a:pt x="371" y="35"/>
                  </a:lnTo>
                  <a:lnTo>
                    <a:pt x="372" y="34"/>
                  </a:lnTo>
                  <a:lnTo>
                    <a:pt x="372" y="35"/>
                  </a:lnTo>
                  <a:lnTo>
                    <a:pt x="373" y="35"/>
                  </a:lnTo>
                  <a:lnTo>
                    <a:pt x="373" y="36"/>
                  </a:lnTo>
                  <a:lnTo>
                    <a:pt x="374" y="36"/>
                  </a:lnTo>
                  <a:lnTo>
                    <a:pt x="375" y="36"/>
                  </a:lnTo>
                  <a:lnTo>
                    <a:pt x="376" y="35"/>
                  </a:lnTo>
                  <a:lnTo>
                    <a:pt x="377" y="35"/>
                  </a:lnTo>
                  <a:lnTo>
                    <a:pt x="378" y="35"/>
                  </a:lnTo>
                  <a:lnTo>
                    <a:pt x="378" y="34"/>
                  </a:lnTo>
                  <a:lnTo>
                    <a:pt x="378" y="33"/>
                  </a:lnTo>
                  <a:lnTo>
                    <a:pt x="379" y="34"/>
                  </a:lnTo>
                  <a:lnTo>
                    <a:pt x="379" y="35"/>
                  </a:lnTo>
                  <a:lnTo>
                    <a:pt x="380" y="35"/>
                  </a:lnTo>
                  <a:lnTo>
                    <a:pt x="380" y="34"/>
                  </a:lnTo>
                  <a:lnTo>
                    <a:pt x="381" y="34"/>
                  </a:lnTo>
                  <a:lnTo>
                    <a:pt x="381" y="33"/>
                  </a:lnTo>
                  <a:lnTo>
                    <a:pt x="381" y="34"/>
                  </a:lnTo>
                  <a:lnTo>
                    <a:pt x="382" y="34"/>
                  </a:lnTo>
                  <a:lnTo>
                    <a:pt x="383" y="34"/>
                  </a:lnTo>
                  <a:lnTo>
                    <a:pt x="383" y="33"/>
                  </a:lnTo>
                  <a:lnTo>
                    <a:pt x="383" y="32"/>
                  </a:lnTo>
                  <a:lnTo>
                    <a:pt x="384" y="32"/>
                  </a:lnTo>
                  <a:lnTo>
                    <a:pt x="384" y="33"/>
                  </a:lnTo>
                  <a:lnTo>
                    <a:pt x="383" y="33"/>
                  </a:lnTo>
                  <a:lnTo>
                    <a:pt x="383" y="34"/>
                  </a:lnTo>
                  <a:lnTo>
                    <a:pt x="384" y="34"/>
                  </a:lnTo>
                  <a:lnTo>
                    <a:pt x="385" y="34"/>
                  </a:lnTo>
                  <a:lnTo>
                    <a:pt x="386" y="34"/>
                  </a:lnTo>
                  <a:lnTo>
                    <a:pt x="387" y="34"/>
                  </a:lnTo>
                  <a:lnTo>
                    <a:pt x="388" y="35"/>
                  </a:lnTo>
                  <a:lnTo>
                    <a:pt x="389" y="35"/>
                  </a:lnTo>
                  <a:lnTo>
                    <a:pt x="390" y="35"/>
                  </a:lnTo>
                  <a:lnTo>
                    <a:pt x="391" y="35"/>
                  </a:lnTo>
                  <a:lnTo>
                    <a:pt x="391" y="36"/>
                  </a:lnTo>
                  <a:lnTo>
                    <a:pt x="390" y="36"/>
                  </a:lnTo>
                  <a:lnTo>
                    <a:pt x="390" y="37"/>
                  </a:lnTo>
                  <a:lnTo>
                    <a:pt x="390" y="38"/>
                  </a:lnTo>
                  <a:lnTo>
                    <a:pt x="391" y="37"/>
                  </a:lnTo>
                  <a:lnTo>
                    <a:pt x="392" y="35"/>
                  </a:lnTo>
                  <a:lnTo>
                    <a:pt x="393" y="35"/>
                  </a:lnTo>
                  <a:lnTo>
                    <a:pt x="394" y="35"/>
                  </a:lnTo>
                  <a:lnTo>
                    <a:pt x="395" y="35"/>
                  </a:lnTo>
                  <a:lnTo>
                    <a:pt x="395" y="34"/>
                  </a:lnTo>
                  <a:lnTo>
                    <a:pt x="396" y="34"/>
                  </a:lnTo>
                  <a:lnTo>
                    <a:pt x="397" y="33"/>
                  </a:lnTo>
                  <a:lnTo>
                    <a:pt x="398" y="32"/>
                  </a:lnTo>
                  <a:lnTo>
                    <a:pt x="399" y="31"/>
                  </a:lnTo>
                  <a:lnTo>
                    <a:pt x="400" y="31"/>
                  </a:lnTo>
                  <a:lnTo>
                    <a:pt x="400" y="32"/>
                  </a:lnTo>
                  <a:lnTo>
                    <a:pt x="400" y="33"/>
                  </a:lnTo>
                  <a:lnTo>
                    <a:pt x="399" y="33"/>
                  </a:lnTo>
                  <a:lnTo>
                    <a:pt x="399" y="34"/>
                  </a:lnTo>
                  <a:lnTo>
                    <a:pt x="399" y="35"/>
                  </a:lnTo>
                  <a:lnTo>
                    <a:pt x="399" y="36"/>
                  </a:lnTo>
                  <a:lnTo>
                    <a:pt x="400" y="36"/>
                  </a:lnTo>
                  <a:lnTo>
                    <a:pt x="400" y="35"/>
                  </a:lnTo>
                  <a:lnTo>
                    <a:pt x="401" y="36"/>
                  </a:lnTo>
                  <a:lnTo>
                    <a:pt x="402" y="36"/>
                  </a:lnTo>
                  <a:lnTo>
                    <a:pt x="403" y="37"/>
                  </a:lnTo>
                  <a:lnTo>
                    <a:pt x="404" y="37"/>
                  </a:lnTo>
                  <a:lnTo>
                    <a:pt x="404" y="37"/>
                  </a:lnTo>
                  <a:lnTo>
                    <a:pt x="404" y="36"/>
                  </a:lnTo>
                  <a:lnTo>
                    <a:pt x="405" y="36"/>
                  </a:lnTo>
                  <a:lnTo>
                    <a:pt x="406" y="36"/>
                  </a:lnTo>
                  <a:lnTo>
                    <a:pt x="407" y="35"/>
                  </a:lnTo>
                  <a:lnTo>
                    <a:pt x="406" y="35"/>
                  </a:lnTo>
                  <a:lnTo>
                    <a:pt x="406" y="34"/>
                  </a:lnTo>
                  <a:lnTo>
                    <a:pt x="407" y="34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09" y="34"/>
                  </a:lnTo>
                  <a:lnTo>
                    <a:pt x="410" y="34"/>
                  </a:lnTo>
                  <a:lnTo>
                    <a:pt x="410" y="35"/>
                  </a:lnTo>
                  <a:lnTo>
                    <a:pt x="409" y="35"/>
                  </a:lnTo>
                  <a:lnTo>
                    <a:pt x="408" y="36"/>
                  </a:lnTo>
                  <a:lnTo>
                    <a:pt x="409" y="36"/>
                  </a:lnTo>
                  <a:lnTo>
                    <a:pt x="410" y="36"/>
                  </a:lnTo>
                  <a:lnTo>
                    <a:pt x="411" y="35"/>
                  </a:lnTo>
                  <a:lnTo>
                    <a:pt x="411" y="36"/>
                  </a:lnTo>
                  <a:lnTo>
                    <a:pt x="412" y="36"/>
                  </a:lnTo>
                  <a:lnTo>
                    <a:pt x="412" y="35"/>
                  </a:lnTo>
                  <a:lnTo>
                    <a:pt x="412" y="34"/>
                  </a:lnTo>
                  <a:lnTo>
                    <a:pt x="413" y="34"/>
                  </a:lnTo>
                  <a:lnTo>
                    <a:pt x="413" y="35"/>
                  </a:lnTo>
                  <a:lnTo>
                    <a:pt x="414" y="35"/>
                  </a:lnTo>
                  <a:lnTo>
                    <a:pt x="415" y="35"/>
                  </a:lnTo>
                  <a:lnTo>
                    <a:pt x="415" y="34"/>
                  </a:lnTo>
                  <a:lnTo>
                    <a:pt x="415" y="33"/>
                  </a:lnTo>
                  <a:lnTo>
                    <a:pt x="416" y="32"/>
                  </a:lnTo>
                  <a:lnTo>
                    <a:pt x="417" y="32"/>
                  </a:lnTo>
                  <a:lnTo>
                    <a:pt x="417" y="31"/>
                  </a:lnTo>
                  <a:lnTo>
                    <a:pt x="417" y="30"/>
                  </a:lnTo>
                  <a:lnTo>
                    <a:pt x="417" y="29"/>
                  </a:lnTo>
                  <a:lnTo>
                    <a:pt x="418" y="29"/>
                  </a:lnTo>
                  <a:lnTo>
                    <a:pt x="418" y="28"/>
                  </a:lnTo>
                  <a:lnTo>
                    <a:pt x="418" y="27"/>
                  </a:lnTo>
                  <a:lnTo>
                    <a:pt x="419" y="27"/>
                  </a:lnTo>
                  <a:lnTo>
                    <a:pt x="420" y="28"/>
                  </a:lnTo>
                  <a:lnTo>
                    <a:pt x="421" y="27"/>
                  </a:lnTo>
                  <a:lnTo>
                    <a:pt x="421" y="26"/>
                  </a:lnTo>
                  <a:lnTo>
                    <a:pt x="422" y="26"/>
                  </a:lnTo>
                  <a:lnTo>
                    <a:pt x="422" y="25"/>
                  </a:lnTo>
                  <a:lnTo>
                    <a:pt x="423" y="24"/>
                  </a:lnTo>
                  <a:lnTo>
                    <a:pt x="424" y="24"/>
                  </a:lnTo>
                  <a:lnTo>
                    <a:pt x="424" y="23"/>
                  </a:lnTo>
                  <a:lnTo>
                    <a:pt x="425" y="23"/>
                  </a:lnTo>
                  <a:lnTo>
                    <a:pt x="425" y="22"/>
                  </a:lnTo>
                  <a:lnTo>
                    <a:pt x="424" y="21"/>
                  </a:lnTo>
                  <a:lnTo>
                    <a:pt x="424" y="20"/>
                  </a:lnTo>
                  <a:lnTo>
                    <a:pt x="425" y="20"/>
                  </a:lnTo>
                  <a:lnTo>
                    <a:pt x="425" y="21"/>
                  </a:lnTo>
                  <a:lnTo>
                    <a:pt x="426" y="21"/>
                  </a:lnTo>
                  <a:lnTo>
                    <a:pt x="426" y="20"/>
                  </a:lnTo>
                  <a:lnTo>
                    <a:pt x="425" y="19"/>
                  </a:lnTo>
                  <a:lnTo>
                    <a:pt x="426" y="18"/>
                  </a:lnTo>
                  <a:lnTo>
                    <a:pt x="426" y="20"/>
                  </a:lnTo>
                  <a:lnTo>
                    <a:pt x="426" y="21"/>
                  </a:lnTo>
                  <a:lnTo>
                    <a:pt x="426" y="29"/>
                  </a:lnTo>
                  <a:lnTo>
                    <a:pt x="426" y="31"/>
                  </a:lnTo>
                  <a:lnTo>
                    <a:pt x="426" y="37"/>
                  </a:lnTo>
                  <a:lnTo>
                    <a:pt x="426" y="39"/>
                  </a:lnTo>
                  <a:lnTo>
                    <a:pt x="426" y="41"/>
                  </a:lnTo>
                  <a:lnTo>
                    <a:pt x="426" y="42"/>
                  </a:lnTo>
                  <a:lnTo>
                    <a:pt x="426" y="47"/>
                  </a:lnTo>
                  <a:lnTo>
                    <a:pt x="426" y="48"/>
                  </a:lnTo>
                  <a:lnTo>
                    <a:pt x="426" y="52"/>
                  </a:lnTo>
                  <a:lnTo>
                    <a:pt x="426" y="53"/>
                  </a:lnTo>
                  <a:lnTo>
                    <a:pt x="426" y="60"/>
                  </a:lnTo>
                  <a:lnTo>
                    <a:pt x="426" y="62"/>
                  </a:lnTo>
                  <a:lnTo>
                    <a:pt x="426" y="67"/>
                  </a:lnTo>
                  <a:lnTo>
                    <a:pt x="427" y="69"/>
                  </a:lnTo>
                  <a:lnTo>
                    <a:pt x="427" y="72"/>
                  </a:lnTo>
                  <a:lnTo>
                    <a:pt x="427" y="82"/>
                  </a:lnTo>
                  <a:lnTo>
                    <a:pt x="427" y="85"/>
                  </a:lnTo>
                  <a:lnTo>
                    <a:pt x="427" y="90"/>
                  </a:lnTo>
                  <a:lnTo>
                    <a:pt x="427" y="91"/>
                  </a:lnTo>
                  <a:lnTo>
                    <a:pt x="427" y="93"/>
                  </a:lnTo>
                  <a:lnTo>
                    <a:pt x="428" y="93"/>
                  </a:lnTo>
                  <a:lnTo>
                    <a:pt x="430" y="93"/>
                  </a:lnTo>
                  <a:lnTo>
                    <a:pt x="431" y="93"/>
                  </a:lnTo>
                  <a:lnTo>
                    <a:pt x="434" y="93"/>
                  </a:lnTo>
                  <a:lnTo>
                    <a:pt x="435" y="93"/>
                  </a:lnTo>
                  <a:lnTo>
                    <a:pt x="436" y="93"/>
                  </a:lnTo>
                  <a:lnTo>
                    <a:pt x="437" y="93"/>
                  </a:lnTo>
                  <a:lnTo>
                    <a:pt x="438" y="93"/>
                  </a:lnTo>
                  <a:lnTo>
                    <a:pt x="440" y="93"/>
                  </a:lnTo>
                  <a:lnTo>
                    <a:pt x="441" y="93"/>
                  </a:lnTo>
                  <a:lnTo>
                    <a:pt x="442" y="93"/>
                  </a:lnTo>
                  <a:lnTo>
                    <a:pt x="444" y="93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2" y="92"/>
                  </a:lnTo>
                  <a:lnTo>
                    <a:pt x="453" y="92"/>
                  </a:lnTo>
                  <a:lnTo>
                    <a:pt x="457" y="92"/>
                  </a:lnTo>
                  <a:lnTo>
                    <a:pt x="458" y="92"/>
                  </a:lnTo>
                  <a:lnTo>
                    <a:pt x="460" y="92"/>
                  </a:lnTo>
                  <a:lnTo>
                    <a:pt x="465" y="92"/>
                  </a:lnTo>
                  <a:lnTo>
                    <a:pt x="466" y="92"/>
                  </a:lnTo>
                  <a:lnTo>
                    <a:pt x="468" y="92"/>
                  </a:lnTo>
                  <a:lnTo>
                    <a:pt x="477" y="92"/>
                  </a:lnTo>
                  <a:lnTo>
                    <a:pt x="480" y="92"/>
                  </a:lnTo>
                  <a:lnTo>
                    <a:pt x="482" y="92"/>
                  </a:lnTo>
                  <a:lnTo>
                    <a:pt x="490" y="92"/>
                  </a:lnTo>
                  <a:lnTo>
                    <a:pt x="492" y="92"/>
                  </a:lnTo>
                  <a:lnTo>
                    <a:pt x="499" y="92"/>
                  </a:lnTo>
                  <a:lnTo>
                    <a:pt x="508" y="91"/>
                  </a:lnTo>
                  <a:lnTo>
                    <a:pt x="510" y="91"/>
                  </a:lnTo>
                  <a:lnTo>
                    <a:pt x="512" y="91"/>
                  </a:lnTo>
                  <a:lnTo>
                    <a:pt x="518" y="91"/>
                  </a:lnTo>
                  <a:lnTo>
                    <a:pt x="520" y="91"/>
                  </a:lnTo>
                  <a:lnTo>
                    <a:pt x="521" y="91"/>
                  </a:lnTo>
                  <a:lnTo>
                    <a:pt x="522" y="91"/>
                  </a:lnTo>
                  <a:lnTo>
                    <a:pt x="527" y="91"/>
                  </a:lnTo>
                  <a:lnTo>
                    <a:pt x="537" y="91"/>
                  </a:lnTo>
                  <a:lnTo>
                    <a:pt x="540" y="91"/>
                  </a:lnTo>
                  <a:lnTo>
                    <a:pt x="543" y="91"/>
                  </a:lnTo>
                  <a:lnTo>
                    <a:pt x="544" y="91"/>
                  </a:lnTo>
                  <a:lnTo>
                    <a:pt x="549" y="91"/>
                  </a:lnTo>
                  <a:lnTo>
                    <a:pt x="550" y="91"/>
                  </a:lnTo>
                  <a:lnTo>
                    <a:pt x="560" y="91"/>
                  </a:lnTo>
                  <a:lnTo>
                    <a:pt x="561" y="91"/>
                  </a:lnTo>
                  <a:lnTo>
                    <a:pt x="566" y="91"/>
                  </a:lnTo>
                  <a:lnTo>
                    <a:pt x="566" y="88"/>
                  </a:lnTo>
                  <a:lnTo>
                    <a:pt x="566" y="87"/>
                  </a:lnTo>
                  <a:lnTo>
                    <a:pt x="566" y="73"/>
                  </a:lnTo>
                  <a:lnTo>
                    <a:pt x="566" y="71"/>
                  </a:lnTo>
                  <a:lnTo>
                    <a:pt x="567" y="71"/>
                  </a:lnTo>
                  <a:lnTo>
                    <a:pt x="568" y="71"/>
                  </a:lnTo>
                  <a:lnTo>
                    <a:pt x="570" y="71"/>
                  </a:lnTo>
                  <a:lnTo>
                    <a:pt x="574" y="71"/>
                  </a:lnTo>
                  <a:lnTo>
                    <a:pt x="575" y="71"/>
                  </a:lnTo>
                  <a:lnTo>
                    <a:pt x="577" y="71"/>
                  </a:lnTo>
                  <a:lnTo>
                    <a:pt x="578" y="71"/>
                  </a:lnTo>
                  <a:lnTo>
                    <a:pt x="578" y="72"/>
                  </a:lnTo>
                  <a:lnTo>
                    <a:pt x="578" y="73"/>
                  </a:lnTo>
                  <a:lnTo>
                    <a:pt x="579" y="73"/>
                  </a:lnTo>
                  <a:lnTo>
                    <a:pt x="579" y="74"/>
                  </a:lnTo>
                  <a:lnTo>
                    <a:pt x="580" y="74"/>
                  </a:lnTo>
                  <a:lnTo>
                    <a:pt x="580" y="75"/>
                  </a:lnTo>
                  <a:lnTo>
                    <a:pt x="581" y="75"/>
                  </a:lnTo>
                  <a:lnTo>
                    <a:pt x="581" y="76"/>
                  </a:lnTo>
                  <a:lnTo>
                    <a:pt x="581" y="77"/>
                  </a:lnTo>
                  <a:lnTo>
                    <a:pt x="582" y="78"/>
                  </a:lnTo>
                  <a:lnTo>
                    <a:pt x="583" y="78"/>
                  </a:lnTo>
                  <a:lnTo>
                    <a:pt x="583" y="79"/>
                  </a:lnTo>
                  <a:lnTo>
                    <a:pt x="584" y="80"/>
                  </a:lnTo>
                  <a:lnTo>
                    <a:pt x="585" y="80"/>
                  </a:lnTo>
                  <a:lnTo>
                    <a:pt x="585" y="81"/>
                  </a:lnTo>
                  <a:lnTo>
                    <a:pt x="586" y="82"/>
                  </a:lnTo>
                  <a:lnTo>
                    <a:pt x="585" y="82"/>
                  </a:lnTo>
                  <a:lnTo>
                    <a:pt x="585" y="83"/>
                  </a:lnTo>
                  <a:lnTo>
                    <a:pt x="586" y="84"/>
                  </a:lnTo>
                  <a:lnTo>
                    <a:pt x="587" y="84"/>
                  </a:lnTo>
                  <a:lnTo>
                    <a:pt x="587" y="85"/>
                  </a:lnTo>
                  <a:lnTo>
                    <a:pt x="587" y="86"/>
                  </a:lnTo>
                  <a:lnTo>
                    <a:pt x="588" y="86"/>
                  </a:lnTo>
                  <a:lnTo>
                    <a:pt x="588" y="87"/>
                  </a:lnTo>
                  <a:lnTo>
                    <a:pt x="589" y="87"/>
                  </a:lnTo>
                  <a:lnTo>
                    <a:pt x="590" y="87"/>
                  </a:lnTo>
                  <a:lnTo>
                    <a:pt x="590" y="88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2" y="89"/>
                  </a:lnTo>
                  <a:lnTo>
                    <a:pt x="593" y="90"/>
                  </a:lnTo>
                  <a:lnTo>
                    <a:pt x="593" y="91"/>
                  </a:lnTo>
                  <a:lnTo>
                    <a:pt x="593" y="92"/>
                  </a:lnTo>
                  <a:lnTo>
                    <a:pt x="594" y="92"/>
                  </a:lnTo>
                  <a:lnTo>
                    <a:pt x="595" y="92"/>
                  </a:lnTo>
                  <a:lnTo>
                    <a:pt x="596" y="93"/>
                  </a:lnTo>
                  <a:lnTo>
                    <a:pt x="597" y="93"/>
                  </a:lnTo>
                  <a:lnTo>
                    <a:pt x="597" y="94"/>
                  </a:lnTo>
                  <a:lnTo>
                    <a:pt x="597" y="95"/>
                  </a:lnTo>
                  <a:lnTo>
                    <a:pt x="597" y="96"/>
                  </a:lnTo>
                  <a:lnTo>
                    <a:pt x="598" y="96"/>
                  </a:lnTo>
                  <a:lnTo>
                    <a:pt x="599" y="96"/>
                  </a:lnTo>
                  <a:lnTo>
                    <a:pt x="599" y="97"/>
                  </a:lnTo>
                  <a:lnTo>
                    <a:pt x="600" y="97"/>
                  </a:lnTo>
                  <a:lnTo>
                    <a:pt x="601" y="97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8"/>
                  </a:lnTo>
                  <a:lnTo>
                    <a:pt x="607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1" y="102"/>
                  </a:lnTo>
                  <a:lnTo>
                    <a:pt x="613" y="103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7" y="107"/>
                  </a:lnTo>
                  <a:lnTo>
                    <a:pt x="618" y="107"/>
                  </a:lnTo>
                  <a:lnTo>
                    <a:pt x="618" y="108"/>
                  </a:lnTo>
                  <a:lnTo>
                    <a:pt x="619" y="107"/>
                  </a:lnTo>
                  <a:lnTo>
                    <a:pt x="620" y="107"/>
                  </a:lnTo>
                  <a:lnTo>
                    <a:pt x="620" y="108"/>
                  </a:lnTo>
                  <a:lnTo>
                    <a:pt x="621" y="108"/>
                  </a:lnTo>
                  <a:lnTo>
                    <a:pt x="622" y="108"/>
                  </a:lnTo>
                  <a:lnTo>
                    <a:pt x="623" y="108"/>
                  </a:lnTo>
                  <a:lnTo>
                    <a:pt x="624" y="108"/>
                  </a:lnTo>
                  <a:lnTo>
                    <a:pt x="624" y="108"/>
                  </a:lnTo>
                  <a:lnTo>
                    <a:pt x="625" y="108"/>
                  </a:lnTo>
                  <a:lnTo>
                    <a:pt x="625" y="109"/>
                  </a:lnTo>
                  <a:lnTo>
                    <a:pt x="626" y="110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1"/>
                  </a:lnTo>
                  <a:lnTo>
                    <a:pt x="630" y="112"/>
                  </a:lnTo>
                  <a:lnTo>
                    <a:pt x="631" y="112"/>
                  </a:lnTo>
                  <a:lnTo>
                    <a:pt x="632" y="111"/>
                  </a:lnTo>
                  <a:lnTo>
                    <a:pt x="633" y="111"/>
                  </a:lnTo>
                  <a:lnTo>
                    <a:pt x="634" y="112"/>
                  </a:lnTo>
                  <a:lnTo>
                    <a:pt x="635" y="112"/>
                  </a:lnTo>
                  <a:lnTo>
                    <a:pt x="635" y="113"/>
                  </a:lnTo>
                  <a:lnTo>
                    <a:pt x="636" y="113"/>
                  </a:lnTo>
                  <a:lnTo>
                    <a:pt x="637" y="114"/>
                  </a:lnTo>
                  <a:lnTo>
                    <a:pt x="638" y="115"/>
                  </a:lnTo>
                  <a:lnTo>
                    <a:pt x="640" y="116"/>
                  </a:lnTo>
                  <a:lnTo>
                    <a:pt x="641" y="116"/>
                  </a:lnTo>
                  <a:lnTo>
                    <a:pt x="642" y="117"/>
                  </a:lnTo>
                  <a:lnTo>
                    <a:pt x="643" y="117"/>
                  </a:lnTo>
                  <a:lnTo>
                    <a:pt x="643" y="118"/>
                  </a:lnTo>
                  <a:lnTo>
                    <a:pt x="644" y="118"/>
                  </a:lnTo>
                  <a:lnTo>
                    <a:pt x="644" y="119"/>
                  </a:lnTo>
                  <a:lnTo>
                    <a:pt x="645" y="119"/>
                  </a:lnTo>
                  <a:lnTo>
                    <a:pt x="645" y="120"/>
                  </a:lnTo>
                  <a:lnTo>
                    <a:pt x="647" y="121"/>
                  </a:lnTo>
                  <a:lnTo>
                    <a:pt x="648" y="122"/>
                  </a:lnTo>
                  <a:lnTo>
                    <a:pt x="648" y="123"/>
                  </a:lnTo>
                  <a:lnTo>
                    <a:pt x="649" y="124"/>
                  </a:lnTo>
                  <a:lnTo>
                    <a:pt x="650" y="125"/>
                  </a:lnTo>
                  <a:lnTo>
                    <a:pt x="651" y="125"/>
                  </a:lnTo>
                  <a:lnTo>
                    <a:pt x="651" y="126"/>
                  </a:lnTo>
                  <a:lnTo>
                    <a:pt x="652" y="126"/>
                  </a:lnTo>
                  <a:lnTo>
                    <a:pt x="653" y="126"/>
                  </a:lnTo>
                  <a:lnTo>
                    <a:pt x="653" y="127"/>
                  </a:lnTo>
                  <a:lnTo>
                    <a:pt x="654" y="127"/>
                  </a:lnTo>
                  <a:lnTo>
                    <a:pt x="654" y="128"/>
                  </a:lnTo>
                  <a:lnTo>
                    <a:pt x="655" y="129"/>
                  </a:lnTo>
                  <a:lnTo>
                    <a:pt x="656" y="130"/>
                  </a:lnTo>
                  <a:lnTo>
                    <a:pt x="657" y="131"/>
                  </a:lnTo>
                  <a:lnTo>
                    <a:pt x="658" y="131"/>
                  </a:lnTo>
                  <a:lnTo>
                    <a:pt x="659" y="132"/>
                  </a:lnTo>
                  <a:lnTo>
                    <a:pt x="660" y="132"/>
                  </a:lnTo>
                  <a:lnTo>
                    <a:pt x="660" y="133"/>
                  </a:lnTo>
                  <a:lnTo>
                    <a:pt x="661" y="133"/>
                  </a:lnTo>
                  <a:lnTo>
                    <a:pt x="661" y="134"/>
                  </a:lnTo>
                  <a:lnTo>
                    <a:pt x="662" y="134"/>
                  </a:lnTo>
                  <a:lnTo>
                    <a:pt x="663" y="134"/>
                  </a:lnTo>
                  <a:lnTo>
                    <a:pt x="663" y="135"/>
                  </a:lnTo>
                  <a:lnTo>
                    <a:pt x="664" y="135"/>
                  </a:lnTo>
                  <a:lnTo>
                    <a:pt x="665" y="135"/>
                  </a:lnTo>
                  <a:lnTo>
                    <a:pt x="666" y="135"/>
                  </a:lnTo>
                  <a:lnTo>
                    <a:pt x="666" y="136"/>
                  </a:lnTo>
                  <a:lnTo>
                    <a:pt x="667" y="136"/>
                  </a:lnTo>
                  <a:lnTo>
                    <a:pt x="668" y="136"/>
                  </a:lnTo>
                  <a:lnTo>
                    <a:pt x="669" y="137"/>
                  </a:lnTo>
                  <a:lnTo>
                    <a:pt x="671" y="138"/>
                  </a:lnTo>
                  <a:lnTo>
                    <a:pt x="672" y="139"/>
                  </a:lnTo>
                  <a:lnTo>
                    <a:pt x="673" y="140"/>
                  </a:lnTo>
                  <a:lnTo>
                    <a:pt x="674" y="140"/>
                  </a:lnTo>
                  <a:lnTo>
                    <a:pt x="675" y="140"/>
                  </a:lnTo>
                  <a:lnTo>
                    <a:pt x="676" y="140"/>
                  </a:lnTo>
                  <a:lnTo>
                    <a:pt x="677" y="140"/>
                  </a:lnTo>
                  <a:lnTo>
                    <a:pt x="678" y="140"/>
                  </a:lnTo>
                  <a:lnTo>
                    <a:pt x="678" y="141"/>
                  </a:lnTo>
                  <a:lnTo>
                    <a:pt x="679" y="141"/>
                  </a:lnTo>
                  <a:lnTo>
                    <a:pt x="679" y="142"/>
                  </a:lnTo>
                  <a:lnTo>
                    <a:pt x="679" y="143"/>
                  </a:lnTo>
                  <a:lnTo>
                    <a:pt x="680" y="144"/>
                  </a:lnTo>
                  <a:lnTo>
                    <a:pt x="681" y="145"/>
                  </a:lnTo>
                  <a:lnTo>
                    <a:pt x="682" y="146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4" y="147"/>
                  </a:lnTo>
                  <a:lnTo>
                    <a:pt x="685" y="147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8" y="147"/>
                  </a:lnTo>
                  <a:lnTo>
                    <a:pt x="689" y="147"/>
                  </a:lnTo>
                  <a:lnTo>
                    <a:pt x="690" y="148"/>
                  </a:lnTo>
                  <a:lnTo>
                    <a:pt x="691" y="149"/>
                  </a:lnTo>
                  <a:lnTo>
                    <a:pt x="692" y="149"/>
                  </a:lnTo>
                  <a:lnTo>
                    <a:pt x="693" y="150"/>
                  </a:lnTo>
                  <a:lnTo>
                    <a:pt x="693" y="151"/>
                  </a:lnTo>
                  <a:lnTo>
                    <a:pt x="694" y="152"/>
                  </a:lnTo>
                  <a:lnTo>
                    <a:pt x="694" y="153"/>
                  </a:lnTo>
                  <a:lnTo>
                    <a:pt x="695" y="154"/>
                  </a:lnTo>
                  <a:lnTo>
                    <a:pt x="695" y="155"/>
                  </a:lnTo>
                  <a:lnTo>
                    <a:pt x="696" y="155"/>
                  </a:lnTo>
                  <a:lnTo>
                    <a:pt x="696" y="156"/>
                  </a:lnTo>
                  <a:lnTo>
                    <a:pt x="696" y="157"/>
                  </a:lnTo>
                  <a:lnTo>
                    <a:pt x="696" y="158"/>
                  </a:lnTo>
                  <a:lnTo>
                    <a:pt x="697" y="159"/>
                  </a:lnTo>
                  <a:lnTo>
                    <a:pt x="697" y="160"/>
                  </a:lnTo>
                  <a:lnTo>
                    <a:pt x="697" y="161"/>
                  </a:lnTo>
                  <a:lnTo>
                    <a:pt x="698" y="161"/>
                  </a:lnTo>
                  <a:lnTo>
                    <a:pt x="698" y="162"/>
                  </a:lnTo>
                  <a:lnTo>
                    <a:pt x="698" y="163"/>
                  </a:lnTo>
                  <a:lnTo>
                    <a:pt x="698" y="164"/>
                  </a:lnTo>
                  <a:lnTo>
                    <a:pt x="698" y="165"/>
                  </a:lnTo>
                  <a:lnTo>
                    <a:pt x="699" y="165"/>
                  </a:lnTo>
                  <a:lnTo>
                    <a:pt x="699" y="166"/>
                  </a:lnTo>
                  <a:lnTo>
                    <a:pt x="700" y="167"/>
                  </a:lnTo>
                  <a:lnTo>
                    <a:pt x="700" y="168"/>
                  </a:lnTo>
                  <a:lnTo>
                    <a:pt x="701" y="168"/>
                  </a:lnTo>
                  <a:lnTo>
                    <a:pt x="701" y="169"/>
                  </a:lnTo>
                  <a:lnTo>
                    <a:pt x="702" y="170"/>
                  </a:lnTo>
                  <a:lnTo>
                    <a:pt x="703" y="170"/>
                  </a:lnTo>
                  <a:lnTo>
                    <a:pt x="703" y="171"/>
                  </a:lnTo>
                  <a:lnTo>
                    <a:pt x="705" y="172"/>
                  </a:lnTo>
                  <a:lnTo>
                    <a:pt x="706" y="173"/>
                  </a:lnTo>
                  <a:lnTo>
                    <a:pt x="707" y="174"/>
                  </a:lnTo>
                  <a:lnTo>
                    <a:pt x="708" y="174"/>
                  </a:lnTo>
                  <a:lnTo>
                    <a:pt x="709" y="175"/>
                  </a:lnTo>
                  <a:lnTo>
                    <a:pt x="710" y="175"/>
                  </a:lnTo>
                  <a:lnTo>
                    <a:pt x="710" y="176"/>
                  </a:lnTo>
                  <a:lnTo>
                    <a:pt x="711" y="176"/>
                  </a:lnTo>
                  <a:lnTo>
                    <a:pt x="712" y="177"/>
                  </a:lnTo>
                  <a:lnTo>
                    <a:pt x="712" y="178"/>
                  </a:lnTo>
                  <a:lnTo>
                    <a:pt x="715" y="180"/>
                  </a:lnTo>
                  <a:lnTo>
                    <a:pt x="716" y="181"/>
                  </a:lnTo>
                  <a:lnTo>
                    <a:pt x="716" y="182"/>
                  </a:lnTo>
                  <a:lnTo>
                    <a:pt x="718" y="183"/>
                  </a:lnTo>
                  <a:lnTo>
                    <a:pt x="718" y="184"/>
                  </a:lnTo>
                  <a:lnTo>
                    <a:pt x="719" y="184"/>
                  </a:lnTo>
                  <a:lnTo>
                    <a:pt x="719" y="185"/>
                  </a:lnTo>
                  <a:lnTo>
                    <a:pt x="720" y="185"/>
                  </a:lnTo>
                  <a:lnTo>
                    <a:pt x="720" y="186"/>
                  </a:lnTo>
                  <a:lnTo>
                    <a:pt x="721" y="186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6" y="190"/>
                  </a:lnTo>
                  <a:lnTo>
                    <a:pt x="727" y="192"/>
                  </a:lnTo>
                  <a:lnTo>
                    <a:pt x="730" y="193"/>
                  </a:lnTo>
                  <a:lnTo>
                    <a:pt x="731" y="194"/>
                  </a:lnTo>
                  <a:lnTo>
                    <a:pt x="732" y="194"/>
                  </a:lnTo>
                  <a:lnTo>
                    <a:pt x="733" y="194"/>
                  </a:lnTo>
                  <a:lnTo>
                    <a:pt x="735" y="194"/>
                  </a:lnTo>
                  <a:lnTo>
                    <a:pt x="736" y="194"/>
                  </a:lnTo>
                  <a:lnTo>
                    <a:pt x="738" y="193"/>
                  </a:lnTo>
                  <a:lnTo>
                    <a:pt x="739" y="193"/>
                  </a:lnTo>
                  <a:lnTo>
                    <a:pt x="740" y="193"/>
                  </a:lnTo>
                  <a:lnTo>
                    <a:pt x="741" y="192"/>
                  </a:lnTo>
                  <a:lnTo>
                    <a:pt x="741" y="191"/>
                  </a:lnTo>
                  <a:lnTo>
                    <a:pt x="742" y="191"/>
                  </a:lnTo>
                  <a:lnTo>
                    <a:pt x="743" y="190"/>
                  </a:lnTo>
                  <a:lnTo>
                    <a:pt x="746" y="189"/>
                  </a:lnTo>
                  <a:lnTo>
                    <a:pt x="749" y="188"/>
                  </a:lnTo>
                  <a:lnTo>
                    <a:pt x="752" y="187"/>
                  </a:lnTo>
                  <a:lnTo>
                    <a:pt x="755" y="187"/>
                  </a:lnTo>
                  <a:lnTo>
                    <a:pt x="758" y="188"/>
                  </a:lnTo>
                  <a:lnTo>
                    <a:pt x="759" y="188"/>
                  </a:lnTo>
                  <a:lnTo>
                    <a:pt x="760" y="189"/>
                  </a:lnTo>
                  <a:lnTo>
                    <a:pt x="763" y="190"/>
                  </a:lnTo>
                  <a:lnTo>
                    <a:pt x="764" y="191"/>
                  </a:lnTo>
                  <a:lnTo>
                    <a:pt x="766" y="192"/>
                  </a:lnTo>
                  <a:lnTo>
                    <a:pt x="767" y="192"/>
                  </a:lnTo>
                  <a:lnTo>
                    <a:pt x="768" y="193"/>
                  </a:lnTo>
                  <a:lnTo>
                    <a:pt x="768" y="194"/>
                  </a:lnTo>
                  <a:lnTo>
                    <a:pt x="769" y="194"/>
                  </a:lnTo>
                  <a:lnTo>
                    <a:pt x="770" y="194"/>
                  </a:lnTo>
                  <a:lnTo>
                    <a:pt x="770" y="195"/>
                  </a:lnTo>
                  <a:lnTo>
                    <a:pt x="770" y="194"/>
                  </a:lnTo>
                  <a:lnTo>
                    <a:pt x="771" y="195"/>
                  </a:lnTo>
                  <a:lnTo>
                    <a:pt x="771" y="196"/>
                  </a:lnTo>
                  <a:lnTo>
                    <a:pt x="771" y="196"/>
                  </a:lnTo>
                  <a:lnTo>
                    <a:pt x="771" y="197"/>
                  </a:lnTo>
                  <a:lnTo>
                    <a:pt x="772" y="197"/>
                  </a:lnTo>
                  <a:lnTo>
                    <a:pt x="772" y="198"/>
                  </a:lnTo>
                  <a:lnTo>
                    <a:pt x="773" y="198"/>
                  </a:lnTo>
                  <a:lnTo>
                    <a:pt x="773" y="199"/>
                  </a:lnTo>
                  <a:lnTo>
                    <a:pt x="773" y="200"/>
                  </a:lnTo>
                  <a:lnTo>
                    <a:pt x="774" y="200"/>
                  </a:lnTo>
                  <a:lnTo>
                    <a:pt x="774" y="201"/>
                  </a:lnTo>
                  <a:lnTo>
                    <a:pt x="775" y="201"/>
                  </a:lnTo>
                  <a:lnTo>
                    <a:pt x="774" y="202"/>
                  </a:lnTo>
                  <a:lnTo>
                    <a:pt x="775" y="203"/>
                  </a:lnTo>
                  <a:lnTo>
                    <a:pt x="774" y="203"/>
                  </a:lnTo>
                  <a:lnTo>
                    <a:pt x="774" y="204"/>
                  </a:lnTo>
                  <a:lnTo>
                    <a:pt x="774" y="205"/>
                  </a:lnTo>
                  <a:lnTo>
                    <a:pt x="774" y="206"/>
                  </a:lnTo>
                  <a:lnTo>
                    <a:pt x="774" y="207"/>
                  </a:lnTo>
                  <a:lnTo>
                    <a:pt x="774" y="208"/>
                  </a:lnTo>
                  <a:lnTo>
                    <a:pt x="774" y="209"/>
                  </a:lnTo>
                  <a:lnTo>
                    <a:pt x="775" y="209"/>
                  </a:lnTo>
                  <a:lnTo>
                    <a:pt x="774" y="209"/>
                  </a:lnTo>
                  <a:lnTo>
                    <a:pt x="774" y="210"/>
                  </a:lnTo>
                  <a:lnTo>
                    <a:pt x="774" y="211"/>
                  </a:lnTo>
                  <a:lnTo>
                    <a:pt x="774" y="212"/>
                  </a:lnTo>
                  <a:lnTo>
                    <a:pt x="774" y="212"/>
                  </a:lnTo>
                  <a:lnTo>
                    <a:pt x="775" y="212"/>
                  </a:lnTo>
                  <a:lnTo>
                    <a:pt x="774" y="213"/>
                  </a:lnTo>
                  <a:lnTo>
                    <a:pt x="774" y="214"/>
                  </a:lnTo>
                  <a:lnTo>
                    <a:pt x="774" y="215"/>
                  </a:lnTo>
                  <a:lnTo>
                    <a:pt x="774" y="216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4" y="219"/>
                  </a:lnTo>
                  <a:lnTo>
                    <a:pt x="774" y="220"/>
                  </a:lnTo>
                  <a:lnTo>
                    <a:pt x="774" y="221"/>
                  </a:lnTo>
                  <a:lnTo>
                    <a:pt x="775" y="221"/>
                  </a:lnTo>
                  <a:lnTo>
                    <a:pt x="774" y="221"/>
                  </a:lnTo>
                  <a:lnTo>
                    <a:pt x="774" y="222"/>
                  </a:lnTo>
                  <a:lnTo>
                    <a:pt x="773" y="222"/>
                  </a:lnTo>
                  <a:lnTo>
                    <a:pt x="774" y="222"/>
                  </a:lnTo>
                  <a:lnTo>
                    <a:pt x="773" y="223"/>
                  </a:lnTo>
                  <a:lnTo>
                    <a:pt x="774" y="223"/>
                  </a:lnTo>
                  <a:lnTo>
                    <a:pt x="773" y="223"/>
                  </a:lnTo>
                  <a:lnTo>
                    <a:pt x="773" y="224"/>
                  </a:lnTo>
                  <a:lnTo>
                    <a:pt x="774" y="224"/>
                  </a:lnTo>
                  <a:lnTo>
                    <a:pt x="774" y="225"/>
                  </a:lnTo>
                  <a:lnTo>
                    <a:pt x="774" y="224"/>
                  </a:lnTo>
                  <a:lnTo>
                    <a:pt x="775" y="224"/>
                  </a:lnTo>
                  <a:lnTo>
                    <a:pt x="775" y="225"/>
                  </a:lnTo>
                  <a:lnTo>
                    <a:pt x="775" y="226"/>
                  </a:lnTo>
                  <a:lnTo>
                    <a:pt x="776" y="226"/>
                  </a:lnTo>
                  <a:lnTo>
                    <a:pt x="776" y="227"/>
                  </a:lnTo>
                  <a:lnTo>
                    <a:pt x="776" y="226"/>
                  </a:lnTo>
                  <a:lnTo>
                    <a:pt x="777" y="227"/>
                  </a:lnTo>
                  <a:lnTo>
                    <a:pt x="777" y="228"/>
                  </a:lnTo>
                  <a:lnTo>
                    <a:pt x="776" y="228"/>
                  </a:lnTo>
                  <a:lnTo>
                    <a:pt x="777" y="228"/>
                  </a:lnTo>
                  <a:lnTo>
                    <a:pt x="777" y="229"/>
                  </a:lnTo>
                  <a:lnTo>
                    <a:pt x="776" y="229"/>
                  </a:lnTo>
                  <a:lnTo>
                    <a:pt x="777" y="230"/>
                  </a:lnTo>
                  <a:lnTo>
                    <a:pt x="777" y="231"/>
                  </a:lnTo>
                  <a:lnTo>
                    <a:pt x="778" y="231"/>
                  </a:lnTo>
                  <a:lnTo>
                    <a:pt x="779" y="231"/>
                  </a:lnTo>
                  <a:lnTo>
                    <a:pt x="779" y="232"/>
                  </a:lnTo>
                  <a:lnTo>
                    <a:pt x="779" y="233"/>
                  </a:lnTo>
                  <a:lnTo>
                    <a:pt x="778" y="233"/>
                  </a:lnTo>
                  <a:lnTo>
                    <a:pt x="779" y="233"/>
                  </a:lnTo>
                  <a:lnTo>
                    <a:pt x="779" y="234"/>
                  </a:lnTo>
                  <a:lnTo>
                    <a:pt x="779" y="235"/>
                  </a:lnTo>
                  <a:lnTo>
                    <a:pt x="779" y="236"/>
                  </a:lnTo>
                  <a:lnTo>
                    <a:pt x="779" y="237"/>
                  </a:lnTo>
                  <a:lnTo>
                    <a:pt x="780" y="237"/>
                  </a:lnTo>
                  <a:lnTo>
                    <a:pt x="780" y="238"/>
                  </a:lnTo>
                  <a:lnTo>
                    <a:pt x="781" y="238"/>
                  </a:lnTo>
                  <a:lnTo>
                    <a:pt x="781" y="239"/>
                  </a:lnTo>
                  <a:lnTo>
                    <a:pt x="781" y="238"/>
                  </a:lnTo>
                  <a:lnTo>
                    <a:pt x="781" y="239"/>
                  </a:lnTo>
                  <a:lnTo>
                    <a:pt x="781" y="240"/>
                  </a:lnTo>
                  <a:lnTo>
                    <a:pt x="780" y="240"/>
                  </a:lnTo>
                  <a:lnTo>
                    <a:pt x="780" y="241"/>
                  </a:lnTo>
                  <a:lnTo>
                    <a:pt x="781" y="241"/>
                  </a:lnTo>
                  <a:lnTo>
                    <a:pt x="780" y="241"/>
                  </a:lnTo>
                  <a:lnTo>
                    <a:pt x="780" y="242"/>
                  </a:lnTo>
                  <a:lnTo>
                    <a:pt x="781" y="242"/>
                  </a:lnTo>
                  <a:lnTo>
                    <a:pt x="782" y="243"/>
                  </a:lnTo>
                  <a:lnTo>
                    <a:pt x="783" y="245"/>
                  </a:lnTo>
                  <a:lnTo>
                    <a:pt x="784" y="245"/>
                  </a:lnTo>
                  <a:lnTo>
                    <a:pt x="785" y="246"/>
                  </a:lnTo>
                  <a:lnTo>
                    <a:pt x="786" y="246"/>
                  </a:lnTo>
                  <a:lnTo>
                    <a:pt x="790" y="247"/>
                  </a:lnTo>
                  <a:lnTo>
                    <a:pt x="799" y="249"/>
                  </a:lnTo>
                  <a:lnTo>
                    <a:pt x="804" y="250"/>
                  </a:lnTo>
                  <a:lnTo>
                    <a:pt x="809" y="251"/>
                  </a:lnTo>
                  <a:lnTo>
                    <a:pt x="810" y="251"/>
                  </a:lnTo>
                  <a:lnTo>
                    <a:pt x="812" y="252"/>
                  </a:lnTo>
                  <a:lnTo>
                    <a:pt x="813" y="252"/>
                  </a:lnTo>
                  <a:lnTo>
                    <a:pt x="817" y="252"/>
                  </a:lnTo>
                  <a:lnTo>
                    <a:pt x="821" y="253"/>
                  </a:lnTo>
                  <a:lnTo>
                    <a:pt x="823" y="254"/>
                  </a:lnTo>
                  <a:lnTo>
                    <a:pt x="825" y="254"/>
                  </a:lnTo>
                  <a:lnTo>
                    <a:pt x="826" y="254"/>
                  </a:lnTo>
                  <a:lnTo>
                    <a:pt x="828" y="255"/>
                  </a:lnTo>
                  <a:lnTo>
                    <a:pt x="830" y="255"/>
                  </a:lnTo>
                  <a:lnTo>
                    <a:pt x="832" y="255"/>
                  </a:lnTo>
                  <a:lnTo>
                    <a:pt x="834" y="256"/>
                  </a:lnTo>
                  <a:lnTo>
                    <a:pt x="839" y="255"/>
                  </a:lnTo>
                  <a:lnTo>
                    <a:pt x="840" y="255"/>
                  </a:lnTo>
                  <a:lnTo>
                    <a:pt x="843" y="255"/>
                  </a:lnTo>
                  <a:lnTo>
                    <a:pt x="844" y="254"/>
                  </a:lnTo>
                  <a:lnTo>
                    <a:pt x="845" y="254"/>
                  </a:lnTo>
                  <a:lnTo>
                    <a:pt x="846" y="254"/>
                  </a:lnTo>
                  <a:lnTo>
                    <a:pt x="847" y="254"/>
                  </a:lnTo>
                  <a:lnTo>
                    <a:pt x="848" y="254"/>
                  </a:lnTo>
                  <a:lnTo>
                    <a:pt x="851" y="253"/>
                  </a:lnTo>
                  <a:lnTo>
                    <a:pt x="854" y="253"/>
                  </a:lnTo>
                  <a:lnTo>
                    <a:pt x="855" y="253"/>
                  </a:lnTo>
                  <a:lnTo>
                    <a:pt x="858" y="252"/>
                  </a:lnTo>
                  <a:lnTo>
                    <a:pt x="861" y="252"/>
                  </a:lnTo>
                  <a:lnTo>
                    <a:pt x="863" y="252"/>
                  </a:lnTo>
                  <a:lnTo>
                    <a:pt x="864" y="251"/>
                  </a:lnTo>
                  <a:lnTo>
                    <a:pt x="866" y="251"/>
                  </a:lnTo>
                  <a:lnTo>
                    <a:pt x="868" y="251"/>
                  </a:lnTo>
                  <a:lnTo>
                    <a:pt x="869" y="251"/>
                  </a:lnTo>
                  <a:lnTo>
                    <a:pt x="874" y="249"/>
                  </a:lnTo>
                  <a:lnTo>
                    <a:pt x="877" y="248"/>
                  </a:lnTo>
                  <a:lnTo>
                    <a:pt x="882" y="247"/>
                  </a:lnTo>
                  <a:lnTo>
                    <a:pt x="888" y="246"/>
                  </a:lnTo>
                  <a:lnTo>
                    <a:pt x="890" y="247"/>
                  </a:lnTo>
                  <a:lnTo>
                    <a:pt x="892" y="247"/>
                  </a:lnTo>
                  <a:lnTo>
                    <a:pt x="893" y="248"/>
                  </a:lnTo>
                  <a:lnTo>
                    <a:pt x="897" y="250"/>
                  </a:lnTo>
                  <a:lnTo>
                    <a:pt x="898" y="250"/>
                  </a:lnTo>
                  <a:lnTo>
                    <a:pt x="900" y="251"/>
                  </a:lnTo>
                  <a:lnTo>
                    <a:pt x="900" y="252"/>
                  </a:lnTo>
                  <a:lnTo>
                    <a:pt x="902" y="253"/>
                  </a:lnTo>
                  <a:lnTo>
                    <a:pt x="905" y="254"/>
                  </a:lnTo>
                  <a:lnTo>
                    <a:pt x="907" y="257"/>
                  </a:lnTo>
                  <a:lnTo>
                    <a:pt x="908" y="257"/>
                  </a:lnTo>
                  <a:lnTo>
                    <a:pt x="909" y="258"/>
                  </a:lnTo>
                  <a:lnTo>
                    <a:pt x="910" y="258"/>
                  </a:lnTo>
                  <a:lnTo>
                    <a:pt x="911" y="259"/>
                  </a:lnTo>
                  <a:lnTo>
                    <a:pt x="915" y="260"/>
                  </a:lnTo>
                  <a:lnTo>
                    <a:pt x="915" y="261"/>
                  </a:lnTo>
                  <a:lnTo>
                    <a:pt x="917" y="261"/>
                  </a:lnTo>
                  <a:lnTo>
                    <a:pt x="918" y="263"/>
                  </a:lnTo>
                  <a:lnTo>
                    <a:pt x="918" y="264"/>
                  </a:lnTo>
                  <a:lnTo>
                    <a:pt x="918" y="265"/>
                  </a:lnTo>
                  <a:lnTo>
                    <a:pt x="918" y="267"/>
                  </a:lnTo>
                  <a:lnTo>
                    <a:pt x="918" y="269"/>
                  </a:lnTo>
                  <a:lnTo>
                    <a:pt x="918" y="270"/>
                  </a:lnTo>
                  <a:lnTo>
                    <a:pt x="918" y="271"/>
                  </a:lnTo>
                  <a:lnTo>
                    <a:pt x="918" y="272"/>
                  </a:lnTo>
                  <a:lnTo>
                    <a:pt x="918" y="273"/>
                  </a:lnTo>
                  <a:lnTo>
                    <a:pt x="918" y="274"/>
                  </a:lnTo>
                  <a:lnTo>
                    <a:pt x="918" y="276"/>
                  </a:lnTo>
                  <a:lnTo>
                    <a:pt x="918" y="277"/>
                  </a:lnTo>
                  <a:lnTo>
                    <a:pt x="918" y="278"/>
                  </a:lnTo>
                  <a:lnTo>
                    <a:pt x="918" y="279"/>
                  </a:lnTo>
                  <a:lnTo>
                    <a:pt x="918" y="280"/>
                  </a:lnTo>
                  <a:lnTo>
                    <a:pt x="918" y="281"/>
                  </a:lnTo>
                  <a:lnTo>
                    <a:pt x="917" y="283"/>
                  </a:lnTo>
                  <a:lnTo>
                    <a:pt x="917" y="283"/>
                  </a:lnTo>
                  <a:lnTo>
                    <a:pt x="914" y="286"/>
                  </a:lnTo>
                  <a:lnTo>
                    <a:pt x="913" y="286"/>
                  </a:lnTo>
                  <a:lnTo>
                    <a:pt x="913" y="287"/>
                  </a:lnTo>
                  <a:lnTo>
                    <a:pt x="913" y="288"/>
                  </a:lnTo>
                  <a:lnTo>
                    <a:pt x="912" y="289"/>
                  </a:lnTo>
                  <a:lnTo>
                    <a:pt x="912" y="290"/>
                  </a:lnTo>
                  <a:lnTo>
                    <a:pt x="912" y="291"/>
                  </a:lnTo>
                  <a:lnTo>
                    <a:pt x="912" y="292"/>
                  </a:lnTo>
                  <a:lnTo>
                    <a:pt x="911" y="293"/>
                  </a:lnTo>
                  <a:lnTo>
                    <a:pt x="911" y="294"/>
                  </a:lnTo>
                  <a:lnTo>
                    <a:pt x="910" y="299"/>
                  </a:lnTo>
                  <a:lnTo>
                    <a:pt x="910" y="300"/>
                  </a:lnTo>
                  <a:lnTo>
                    <a:pt x="910" y="301"/>
                  </a:lnTo>
                  <a:lnTo>
                    <a:pt x="910" y="302"/>
                  </a:lnTo>
                  <a:lnTo>
                    <a:pt x="909" y="302"/>
                  </a:lnTo>
                  <a:lnTo>
                    <a:pt x="909" y="303"/>
                  </a:lnTo>
                  <a:lnTo>
                    <a:pt x="909" y="304"/>
                  </a:lnTo>
                  <a:lnTo>
                    <a:pt x="909" y="306"/>
                  </a:lnTo>
                  <a:lnTo>
                    <a:pt x="908" y="307"/>
                  </a:lnTo>
                  <a:lnTo>
                    <a:pt x="908" y="308"/>
                  </a:lnTo>
                  <a:lnTo>
                    <a:pt x="908" y="309"/>
                  </a:lnTo>
                  <a:lnTo>
                    <a:pt x="908" y="311"/>
                  </a:lnTo>
                  <a:lnTo>
                    <a:pt x="908" y="312"/>
                  </a:lnTo>
                  <a:lnTo>
                    <a:pt x="907" y="312"/>
                  </a:lnTo>
                  <a:lnTo>
                    <a:pt x="907" y="313"/>
                  </a:lnTo>
                  <a:lnTo>
                    <a:pt x="907" y="315"/>
                  </a:lnTo>
                  <a:lnTo>
                    <a:pt x="907" y="316"/>
                  </a:lnTo>
                  <a:lnTo>
                    <a:pt x="906" y="316"/>
                  </a:lnTo>
                  <a:lnTo>
                    <a:pt x="906" y="317"/>
                  </a:lnTo>
                  <a:lnTo>
                    <a:pt x="905" y="318"/>
                  </a:lnTo>
                  <a:lnTo>
                    <a:pt x="905" y="319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5" y="322"/>
                  </a:lnTo>
                  <a:lnTo>
                    <a:pt x="905" y="323"/>
                  </a:lnTo>
                  <a:lnTo>
                    <a:pt x="905" y="324"/>
                  </a:lnTo>
                  <a:lnTo>
                    <a:pt x="905" y="325"/>
                  </a:lnTo>
                  <a:lnTo>
                    <a:pt x="905" y="326"/>
                  </a:lnTo>
                  <a:lnTo>
                    <a:pt x="905" y="327"/>
                  </a:lnTo>
                  <a:lnTo>
                    <a:pt x="905" y="329"/>
                  </a:lnTo>
                  <a:lnTo>
                    <a:pt x="904" y="331"/>
                  </a:lnTo>
                  <a:lnTo>
                    <a:pt x="904" y="333"/>
                  </a:lnTo>
                  <a:lnTo>
                    <a:pt x="903" y="335"/>
                  </a:lnTo>
                  <a:lnTo>
                    <a:pt x="903" y="336"/>
                  </a:lnTo>
                  <a:lnTo>
                    <a:pt x="902" y="339"/>
                  </a:lnTo>
                  <a:lnTo>
                    <a:pt x="902" y="340"/>
                  </a:lnTo>
                  <a:lnTo>
                    <a:pt x="901" y="340"/>
                  </a:lnTo>
                  <a:lnTo>
                    <a:pt x="901" y="342"/>
                  </a:lnTo>
                  <a:lnTo>
                    <a:pt x="901" y="343"/>
                  </a:lnTo>
                  <a:lnTo>
                    <a:pt x="900" y="343"/>
                  </a:lnTo>
                  <a:lnTo>
                    <a:pt x="899" y="344"/>
                  </a:lnTo>
                  <a:lnTo>
                    <a:pt x="898" y="345"/>
                  </a:lnTo>
                  <a:lnTo>
                    <a:pt x="898" y="347"/>
                  </a:lnTo>
                  <a:lnTo>
                    <a:pt x="898" y="348"/>
                  </a:lnTo>
                  <a:lnTo>
                    <a:pt x="899" y="348"/>
                  </a:lnTo>
                  <a:lnTo>
                    <a:pt x="899" y="349"/>
                  </a:lnTo>
                  <a:lnTo>
                    <a:pt x="900" y="349"/>
                  </a:lnTo>
                  <a:lnTo>
                    <a:pt x="901" y="349"/>
                  </a:lnTo>
                  <a:lnTo>
                    <a:pt x="902" y="348"/>
                  </a:lnTo>
                  <a:lnTo>
                    <a:pt x="903" y="348"/>
                  </a:lnTo>
                  <a:lnTo>
                    <a:pt x="903" y="347"/>
                  </a:lnTo>
                  <a:lnTo>
                    <a:pt x="904" y="347"/>
                  </a:lnTo>
                  <a:lnTo>
                    <a:pt x="904" y="346"/>
                  </a:lnTo>
                  <a:lnTo>
                    <a:pt x="905" y="346"/>
                  </a:lnTo>
                  <a:lnTo>
                    <a:pt x="901" y="350"/>
                  </a:lnTo>
                  <a:lnTo>
                    <a:pt x="898" y="352"/>
                  </a:lnTo>
                  <a:lnTo>
                    <a:pt x="895" y="355"/>
                  </a:lnTo>
                  <a:lnTo>
                    <a:pt x="896" y="355"/>
                  </a:lnTo>
                  <a:lnTo>
                    <a:pt x="895" y="355"/>
                  </a:lnTo>
                  <a:lnTo>
                    <a:pt x="895" y="356"/>
                  </a:lnTo>
                  <a:lnTo>
                    <a:pt x="895" y="357"/>
                  </a:lnTo>
                  <a:lnTo>
                    <a:pt x="894" y="358"/>
                  </a:lnTo>
                  <a:lnTo>
                    <a:pt x="889" y="355"/>
                  </a:lnTo>
                  <a:lnTo>
                    <a:pt x="889" y="356"/>
                  </a:lnTo>
                  <a:lnTo>
                    <a:pt x="884" y="361"/>
                  </a:lnTo>
                  <a:lnTo>
                    <a:pt x="883" y="362"/>
                  </a:lnTo>
                  <a:lnTo>
                    <a:pt x="882" y="362"/>
                  </a:lnTo>
                  <a:lnTo>
                    <a:pt x="882" y="363"/>
                  </a:lnTo>
                  <a:lnTo>
                    <a:pt x="880" y="366"/>
                  </a:lnTo>
                  <a:lnTo>
                    <a:pt x="879" y="369"/>
                  </a:lnTo>
                  <a:lnTo>
                    <a:pt x="878" y="371"/>
                  </a:lnTo>
                  <a:lnTo>
                    <a:pt x="877" y="371"/>
                  </a:lnTo>
                  <a:lnTo>
                    <a:pt x="877" y="372"/>
                  </a:lnTo>
                  <a:lnTo>
                    <a:pt x="876" y="373"/>
                  </a:lnTo>
                  <a:lnTo>
                    <a:pt x="876" y="374"/>
                  </a:lnTo>
                  <a:lnTo>
                    <a:pt x="876" y="375"/>
                  </a:lnTo>
                  <a:lnTo>
                    <a:pt x="876" y="377"/>
                  </a:lnTo>
                  <a:lnTo>
                    <a:pt x="876" y="378"/>
                  </a:lnTo>
                  <a:lnTo>
                    <a:pt x="874" y="380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69" y="383"/>
                  </a:lnTo>
                  <a:lnTo>
                    <a:pt x="862" y="383"/>
                  </a:lnTo>
                  <a:lnTo>
                    <a:pt x="858" y="383"/>
                  </a:lnTo>
                  <a:lnTo>
                    <a:pt x="857" y="383"/>
                  </a:lnTo>
                  <a:lnTo>
                    <a:pt x="855" y="383"/>
                  </a:lnTo>
                  <a:lnTo>
                    <a:pt x="854" y="383"/>
                  </a:lnTo>
                  <a:lnTo>
                    <a:pt x="853" y="383"/>
                  </a:lnTo>
                  <a:lnTo>
                    <a:pt x="852" y="383"/>
                  </a:lnTo>
                  <a:lnTo>
                    <a:pt x="851" y="382"/>
                  </a:lnTo>
                  <a:lnTo>
                    <a:pt x="850" y="382"/>
                  </a:lnTo>
                  <a:lnTo>
                    <a:pt x="846" y="383"/>
                  </a:lnTo>
                  <a:lnTo>
                    <a:pt x="843" y="384"/>
                  </a:lnTo>
                  <a:lnTo>
                    <a:pt x="842" y="384"/>
                  </a:lnTo>
                  <a:lnTo>
                    <a:pt x="841" y="385"/>
                  </a:lnTo>
                  <a:lnTo>
                    <a:pt x="841" y="384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41" y="385"/>
                  </a:lnTo>
                  <a:lnTo>
                    <a:pt x="841" y="386"/>
                  </a:lnTo>
                  <a:lnTo>
                    <a:pt x="840" y="386"/>
                  </a:lnTo>
                  <a:lnTo>
                    <a:pt x="840" y="385"/>
                  </a:lnTo>
                  <a:lnTo>
                    <a:pt x="839" y="385"/>
                  </a:lnTo>
                  <a:lnTo>
                    <a:pt x="839" y="386"/>
                  </a:lnTo>
                  <a:lnTo>
                    <a:pt x="838" y="387"/>
                  </a:lnTo>
                  <a:lnTo>
                    <a:pt x="837" y="387"/>
                  </a:lnTo>
                  <a:lnTo>
                    <a:pt x="837" y="388"/>
                  </a:lnTo>
                  <a:lnTo>
                    <a:pt x="838" y="388"/>
                  </a:lnTo>
                  <a:lnTo>
                    <a:pt x="837" y="388"/>
                  </a:lnTo>
                  <a:lnTo>
                    <a:pt x="836" y="388"/>
                  </a:lnTo>
                  <a:lnTo>
                    <a:pt x="836" y="389"/>
                  </a:lnTo>
                  <a:lnTo>
                    <a:pt x="836" y="390"/>
                  </a:lnTo>
                  <a:lnTo>
                    <a:pt x="836" y="391"/>
                  </a:lnTo>
                  <a:lnTo>
                    <a:pt x="836" y="392"/>
                  </a:lnTo>
                  <a:lnTo>
                    <a:pt x="836" y="393"/>
                  </a:lnTo>
                  <a:lnTo>
                    <a:pt x="835" y="393"/>
                  </a:lnTo>
                  <a:lnTo>
                    <a:pt x="834" y="394"/>
                  </a:lnTo>
                  <a:lnTo>
                    <a:pt x="835" y="394"/>
                  </a:lnTo>
                  <a:lnTo>
                    <a:pt x="835" y="395"/>
                  </a:lnTo>
                  <a:lnTo>
                    <a:pt x="835" y="396"/>
                  </a:lnTo>
                  <a:lnTo>
                    <a:pt x="835" y="397"/>
                  </a:lnTo>
                  <a:lnTo>
                    <a:pt x="835" y="398"/>
                  </a:lnTo>
                  <a:lnTo>
                    <a:pt x="835" y="399"/>
                  </a:lnTo>
                  <a:lnTo>
                    <a:pt x="835" y="400"/>
                  </a:lnTo>
                  <a:lnTo>
                    <a:pt x="835" y="401"/>
                  </a:lnTo>
                  <a:lnTo>
                    <a:pt x="835" y="402"/>
                  </a:lnTo>
                  <a:lnTo>
                    <a:pt x="835" y="403"/>
                  </a:lnTo>
                  <a:lnTo>
                    <a:pt x="834" y="403"/>
                  </a:lnTo>
                  <a:lnTo>
                    <a:pt x="833" y="403"/>
                  </a:lnTo>
                  <a:lnTo>
                    <a:pt x="833" y="402"/>
                  </a:lnTo>
                  <a:lnTo>
                    <a:pt x="832" y="402"/>
                  </a:lnTo>
                  <a:lnTo>
                    <a:pt x="831" y="403"/>
                  </a:lnTo>
                  <a:lnTo>
                    <a:pt x="830" y="403"/>
                  </a:lnTo>
                  <a:lnTo>
                    <a:pt x="830" y="404"/>
                  </a:lnTo>
                  <a:lnTo>
                    <a:pt x="831" y="404"/>
                  </a:lnTo>
                  <a:lnTo>
                    <a:pt x="832" y="405"/>
                  </a:lnTo>
                  <a:lnTo>
                    <a:pt x="832" y="406"/>
                  </a:lnTo>
                  <a:lnTo>
                    <a:pt x="832" y="407"/>
                  </a:lnTo>
                  <a:lnTo>
                    <a:pt x="831" y="407"/>
                  </a:lnTo>
                  <a:lnTo>
                    <a:pt x="831" y="408"/>
                  </a:lnTo>
                  <a:lnTo>
                    <a:pt x="830" y="408"/>
                  </a:lnTo>
                  <a:lnTo>
                    <a:pt x="830" y="409"/>
                  </a:lnTo>
                  <a:lnTo>
                    <a:pt x="831" y="409"/>
                  </a:lnTo>
                  <a:lnTo>
                    <a:pt x="832" y="409"/>
                  </a:lnTo>
                  <a:lnTo>
                    <a:pt x="832" y="410"/>
                  </a:lnTo>
                  <a:lnTo>
                    <a:pt x="831" y="410"/>
                  </a:lnTo>
                  <a:lnTo>
                    <a:pt x="832" y="410"/>
                  </a:lnTo>
                  <a:lnTo>
                    <a:pt x="832" y="411"/>
                  </a:lnTo>
                  <a:lnTo>
                    <a:pt x="833" y="411"/>
                  </a:lnTo>
                  <a:lnTo>
                    <a:pt x="833" y="410"/>
                  </a:lnTo>
                  <a:lnTo>
                    <a:pt x="834" y="410"/>
                  </a:lnTo>
                  <a:lnTo>
                    <a:pt x="834" y="411"/>
                  </a:lnTo>
                  <a:lnTo>
                    <a:pt x="835" y="411"/>
                  </a:lnTo>
                  <a:lnTo>
                    <a:pt x="835" y="412"/>
                  </a:lnTo>
                  <a:lnTo>
                    <a:pt x="836" y="412"/>
                  </a:lnTo>
                  <a:lnTo>
                    <a:pt x="836" y="413"/>
                  </a:lnTo>
                  <a:lnTo>
                    <a:pt x="837" y="413"/>
                  </a:lnTo>
                  <a:lnTo>
                    <a:pt x="838" y="413"/>
                  </a:lnTo>
                  <a:lnTo>
                    <a:pt x="839" y="413"/>
                  </a:lnTo>
                  <a:lnTo>
                    <a:pt x="839" y="412"/>
                  </a:lnTo>
                  <a:lnTo>
                    <a:pt x="840" y="412"/>
                  </a:lnTo>
                  <a:lnTo>
                    <a:pt x="840" y="413"/>
                  </a:lnTo>
                  <a:lnTo>
                    <a:pt x="841" y="412"/>
                  </a:lnTo>
                  <a:lnTo>
                    <a:pt x="841" y="413"/>
                  </a:lnTo>
                  <a:lnTo>
                    <a:pt x="842" y="413"/>
                  </a:lnTo>
                  <a:lnTo>
                    <a:pt x="843" y="413"/>
                  </a:lnTo>
                  <a:lnTo>
                    <a:pt x="843" y="414"/>
                  </a:lnTo>
                  <a:lnTo>
                    <a:pt x="844" y="414"/>
                  </a:lnTo>
                  <a:lnTo>
                    <a:pt x="844" y="415"/>
                  </a:lnTo>
                  <a:lnTo>
                    <a:pt x="845" y="415"/>
                  </a:lnTo>
                  <a:lnTo>
                    <a:pt x="845" y="416"/>
                  </a:lnTo>
                  <a:lnTo>
                    <a:pt x="844" y="416"/>
                  </a:lnTo>
                  <a:lnTo>
                    <a:pt x="844" y="417"/>
                  </a:lnTo>
                  <a:lnTo>
                    <a:pt x="845" y="417"/>
                  </a:lnTo>
                  <a:lnTo>
                    <a:pt x="845" y="418"/>
                  </a:lnTo>
                  <a:lnTo>
                    <a:pt x="844" y="418"/>
                  </a:lnTo>
                  <a:lnTo>
                    <a:pt x="844" y="419"/>
                  </a:lnTo>
                  <a:lnTo>
                    <a:pt x="845" y="420"/>
                  </a:lnTo>
                  <a:lnTo>
                    <a:pt x="845" y="420"/>
                  </a:lnTo>
                  <a:lnTo>
                    <a:pt x="845" y="420"/>
                  </a:lnTo>
                  <a:lnTo>
                    <a:pt x="844" y="420"/>
                  </a:lnTo>
                  <a:lnTo>
                    <a:pt x="844" y="421"/>
                  </a:lnTo>
                  <a:lnTo>
                    <a:pt x="845" y="421"/>
                  </a:lnTo>
                  <a:lnTo>
                    <a:pt x="844" y="421"/>
                  </a:lnTo>
                  <a:lnTo>
                    <a:pt x="844" y="422"/>
                  </a:lnTo>
                  <a:lnTo>
                    <a:pt x="843" y="422"/>
                  </a:lnTo>
                  <a:lnTo>
                    <a:pt x="843" y="423"/>
                  </a:lnTo>
                  <a:lnTo>
                    <a:pt x="844" y="423"/>
                  </a:lnTo>
                  <a:lnTo>
                    <a:pt x="844" y="422"/>
                  </a:lnTo>
                  <a:lnTo>
                    <a:pt x="845" y="422"/>
                  </a:lnTo>
                  <a:lnTo>
                    <a:pt x="845" y="423"/>
                  </a:lnTo>
                  <a:lnTo>
                    <a:pt x="845" y="424"/>
                  </a:lnTo>
                  <a:lnTo>
                    <a:pt x="844" y="424"/>
                  </a:lnTo>
                  <a:lnTo>
                    <a:pt x="844" y="425"/>
                  </a:lnTo>
                  <a:lnTo>
                    <a:pt x="845" y="425"/>
                  </a:lnTo>
                  <a:lnTo>
                    <a:pt x="844" y="425"/>
                  </a:lnTo>
                  <a:lnTo>
                    <a:pt x="844" y="426"/>
                  </a:lnTo>
                  <a:lnTo>
                    <a:pt x="843" y="426"/>
                  </a:lnTo>
                  <a:lnTo>
                    <a:pt x="843" y="427"/>
                  </a:lnTo>
                  <a:lnTo>
                    <a:pt x="843" y="427"/>
                  </a:lnTo>
                  <a:lnTo>
                    <a:pt x="843" y="428"/>
                  </a:lnTo>
                  <a:lnTo>
                    <a:pt x="842" y="428"/>
                  </a:lnTo>
                  <a:lnTo>
                    <a:pt x="842" y="429"/>
                  </a:lnTo>
                  <a:lnTo>
                    <a:pt x="843" y="429"/>
                  </a:lnTo>
                  <a:lnTo>
                    <a:pt x="843" y="430"/>
                  </a:lnTo>
                  <a:lnTo>
                    <a:pt x="842" y="430"/>
                  </a:lnTo>
                  <a:lnTo>
                    <a:pt x="843" y="430"/>
                  </a:lnTo>
                  <a:lnTo>
                    <a:pt x="843" y="431"/>
                  </a:lnTo>
                  <a:lnTo>
                    <a:pt x="843" y="432"/>
                  </a:lnTo>
                  <a:lnTo>
                    <a:pt x="842" y="432"/>
                  </a:lnTo>
                  <a:lnTo>
                    <a:pt x="843" y="433"/>
                  </a:lnTo>
                  <a:lnTo>
                    <a:pt x="844" y="434"/>
                  </a:lnTo>
                  <a:lnTo>
                    <a:pt x="844" y="435"/>
                  </a:lnTo>
                  <a:lnTo>
                    <a:pt x="844" y="436"/>
                  </a:lnTo>
                  <a:lnTo>
                    <a:pt x="844" y="437"/>
                  </a:lnTo>
                  <a:lnTo>
                    <a:pt x="843" y="437"/>
                  </a:lnTo>
                  <a:lnTo>
                    <a:pt x="842" y="437"/>
                  </a:lnTo>
                  <a:lnTo>
                    <a:pt x="841" y="436"/>
                  </a:lnTo>
                  <a:lnTo>
                    <a:pt x="841" y="437"/>
                  </a:lnTo>
                  <a:lnTo>
                    <a:pt x="842" y="438"/>
                  </a:lnTo>
                  <a:lnTo>
                    <a:pt x="842" y="439"/>
                  </a:lnTo>
                  <a:lnTo>
                    <a:pt x="841" y="439"/>
                  </a:lnTo>
                  <a:lnTo>
                    <a:pt x="840" y="439"/>
                  </a:lnTo>
                  <a:lnTo>
                    <a:pt x="841" y="440"/>
                  </a:lnTo>
                  <a:lnTo>
                    <a:pt x="840" y="440"/>
                  </a:lnTo>
                  <a:lnTo>
                    <a:pt x="840" y="441"/>
                  </a:lnTo>
                  <a:lnTo>
                    <a:pt x="839" y="441"/>
                  </a:lnTo>
                  <a:lnTo>
                    <a:pt x="839" y="442"/>
                  </a:lnTo>
                  <a:lnTo>
                    <a:pt x="840" y="442"/>
                  </a:lnTo>
                  <a:lnTo>
                    <a:pt x="840" y="443"/>
                  </a:lnTo>
                  <a:lnTo>
                    <a:pt x="840" y="444"/>
                  </a:lnTo>
                  <a:lnTo>
                    <a:pt x="841" y="444"/>
                  </a:lnTo>
                  <a:lnTo>
                    <a:pt x="840" y="445"/>
                  </a:lnTo>
                  <a:lnTo>
                    <a:pt x="841" y="445"/>
                  </a:lnTo>
                  <a:lnTo>
                    <a:pt x="841" y="446"/>
                  </a:lnTo>
                  <a:lnTo>
                    <a:pt x="841" y="447"/>
                  </a:lnTo>
                  <a:lnTo>
                    <a:pt x="842" y="447"/>
                  </a:lnTo>
                  <a:lnTo>
                    <a:pt x="842" y="448"/>
                  </a:lnTo>
                  <a:lnTo>
                    <a:pt x="843" y="448"/>
                  </a:lnTo>
                  <a:lnTo>
                    <a:pt x="844" y="448"/>
                  </a:lnTo>
                  <a:lnTo>
                    <a:pt x="844" y="447"/>
                  </a:lnTo>
                  <a:lnTo>
                    <a:pt x="845" y="447"/>
                  </a:lnTo>
                  <a:lnTo>
                    <a:pt x="845" y="448"/>
                  </a:lnTo>
                  <a:lnTo>
                    <a:pt x="844" y="448"/>
                  </a:lnTo>
                  <a:lnTo>
                    <a:pt x="844" y="449"/>
                  </a:lnTo>
                  <a:lnTo>
                    <a:pt x="845" y="449"/>
                  </a:lnTo>
                  <a:lnTo>
                    <a:pt x="845" y="450"/>
                  </a:lnTo>
                  <a:lnTo>
                    <a:pt x="846" y="450"/>
                  </a:lnTo>
                  <a:lnTo>
                    <a:pt x="846" y="451"/>
                  </a:lnTo>
                  <a:lnTo>
                    <a:pt x="845" y="451"/>
                  </a:lnTo>
                  <a:lnTo>
                    <a:pt x="845" y="452"/>
                  </a:lnTo>
                  <a:lnTo>
                    <a:pt x="846" y="452"/>
                  </a:lnTo>
                  <a:lnTo>
                    <a:pt x="846" y="453"/>
                  </a:lnTo>
                  <a:lnTo>
                    <a:pt x="847" y="453"/>
                  </a:lnTo>
                  <a:lnTo>
                    <a:pt x="847" y="454"/>
                  </a:lnTo>
                  <a:lnTo>
                    <a:pt x="848" y="454"/>
                  </a:lnTo>
                  <a:lnTo>
                    <a:pt x="849" y="454"/>
                  </a:lnTo>
                  <a:lnTo>
                    <a:pt x="850" y="454"/>
                  </a:lnTo>
                  <a:lnTo>
                    <a:pt x="850" y="455"/>
                  </a:lnTo>
                  <a:lnTo>
                    <a:pt x="850" y="456"/>
                  </a:lnTo>
                  <a:lnTo>
                    <a:pt x="850" y="457"/>
                  </a:lnTo>
                  <a:lnTo>
                    <a:pt x="850" y="458"/>
                  </a:lnTo>
                  <a:lnTo>
                    <a:pt x="850" y="459"/>
                  </a:lnTo>
                  <a:lnTo>
                    <a:pt x="850" y="460"/>
                  </a:lnTo>
                  <a:lnTo>
                    <a:pt x="849" y="460"/>
                  </a:lnTo>
                  <a:lnTo>
                    <a:pt x="849" y="461"/>
                  </a:lnTo>
                  <a:lnTo>
                    <a:pt x="848" y="461"/>
                  </a:lnTo>
                  <a:lnTo>
                    <a:pt x="848" y="462"/>
                  </a:lnTo>
                  <a:lnTo>
                    <a:pt x="847" y="462"/>
                  </a:lnTo>
                  <a:lnTo>
                    <a:pt x="847" y="463"/>
                  </a:lnTo>
                  <a:lnTo>
                    <a:pt x="846" y="465"/>
                  </a:lnTo>
                  <a:lnTo>
                    <a:pt x="846" y="466"/>
                  </a:lnTo>
                  <a:lnTo>
                    <a:pt x="845" y="468"/>
                  </a:lnTo>
                  <a:lnTo>
                    <a:pt x="845" y="470"/>
                  </a:lnTo>
                  <a:lnTo>
                    <a:pt x="845" y="471"/>
                  </a:lnTo>
                  <a:lnTo>
                    <a:pt x="844" y="472"/>
                  </a:lnTo>
                  <a:lnTo>
                    <a:pt x="843" y="473"/>
                  </a:lnTo>
                  <a:lnTo>
                    <a:pt x="843" y="474"/>
                  </a:lnTo>
                  <a:lnTo>
                    <a:pt x="842" y="475"/>
                  </a:lnTo>
                  <a:lnTo>
                    <a:pt x="842" y="477"/>
                  </a:lnTo>
                  <a:lnTo>
                    <a:pt x="841" y="478"/>
                  </a:lnTo>
                  <a:lnTo>
                    <a:pt x="841" y="479"/>
                  </a:lnTo>
                  <a:lnTo>
                    <a:pt x="841" y="480"/>
                  </a:lnTo>
                  <a:lnTo>
                    <a:pt x="841" y="481"/>
                  </a:lnTo>
                  <a:lnTo>
                    <a:pt x="842" y="481"/>
                  </a:lnTo>
                  <a:lnTo>
                    <a:pt x="843" y="481"/>
                  </a:lnTo>
                  <a:lnTo>
                    <a:pt x="844" y="481"/>
                  </a:lnTo>
                  <a:lnTo>
                    <a:pt x="844" y="480"/>
                  </a:lnTo>
                  <a:lnTo>
                    <a:pt x="845" y="479"/>
                  </a:lnTo>
                  <a:lnTo>
                    <a:pt x="845" y="479"/>
                  </a:lnTo>
                  <a:lnTo>
                    <a:pt x="845" y="478"/>
                  </a:lnTo>
                  <a:lnTo>
                    <a:pt x="846" y="478"/>
                  </a:lnTo>
                  <a:lnTo>
                    <a:pt x="847" y="479"/>
                  </a:lnTo>
                  <a:lnTo>
                    <a:pt x="846" y="480"/>
                  </a:lnTo>
                  <a:lnTo>
                    <a:pt x="845" y="481"/>
                  </a:lnTo>
                  <a:lnTo>
                    <a:pt x="845" y="482"/>
                  </a:lnTo>
                  <a:lnTo>
                    <a:pt x="845" y="482"/>
                  </a:lnTo>
                  <a:lnTo>
                    <a:pt x="846" y="482"/>
                  </a:lnTo>
                  <a:lnTo>
                    <a:pt x="847" y="482"/>
                  </a:lnTo>
                  <a:lnTo>
                    <a:pt x="848" y="482"/>
                  </a:lnTo>
                  <a:lnTo>
                    <a:pt x="848" y="483"/>
                  </a:lnTo>
                  <a:lnTo>
                    <a:pt x="848" y="484"/>
                  </a:lnTo>
                  <a:lnTo>
                    <a:pt x="849" y="484"/>
                  </a:lnTo>
                  <a:lnTo>
                    <a:pt x="850" y="484"/>
                  </a:lnTo>
                  <a:lnTo>
                    <a:pt x="850" y="483"/>
                  </a:lnTo>
                  <a:lnTo>
                    <a:pt x="850" y="482"/>
                  </a:lnTo>
                  <a:lnTo>
                    <a:pt x="850" y="481"/>
                  </a:lnTo>
                  <a:lnTo>
                    <a:pt x="851" y="481"/>
                  </a:lnTo>
                  <a:lnTo>
                    <a:pt x="851" y="482"/>
                  </a:lnTo>
                  <a:lnTo>
                    <a:pt x="850" y="486"/>
                  </a:lnTo>
                  <a:lnTo>
                    <a:pt x="850" y="490"/>
                  </a:lnTo>
                  <a:lnTo>
                    <a:pt x="849" y="492"/>
                  </a:lnTo>
                  <a:lnTo>
                    <a:pt x="849" y="496"/>
                  </a:lnTo>
                  <a:lnTo>
                    <a:pt x="849" y="499"/>
                  </a:lnTo>
                  <a:lnTo>
                    <a:pt x="847" y="509"/>
                  </a:lnTo>
                  <a:lnTo>
                    <a:pt x="847" y="513"/>
                  </a:lnTo>
                  <a:lnTo>
                    <a:pt x="847" y="516"/>
                  </a:lnTo>
                  <a:lnTo>
                    <a:pt x="846" y="517"/>
                  </a:lnTo>
                  <a:lnTo>
                    <a:pt x="846" y="520"/>
                  </a:lnTo>
                  <a:lnTo>
                    <a:pt x="846" y="523"/>
                  </a:lnTo>
                  <a:lnTo>
                    <a:pt x="845" y="524"/>
                  </a:lnTo>
                  <a:lnTo>
                    <a:pt x="845" y="525"/>
                  </a:lnTo>
                  <a:lnTo>
                    <a:pt x="845" y="526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6" y="529"/>
                  </a:lnTo>
                  <a:lnTo>
                    <a:pt x="845" y="529"/>
                  </a:lnTo>
                  <a:lnTo>
                    <a:pt x="845" y="529"/>
                  </a:lnTo>
                  <a:lnTo>
                    <a:pt x="845" y="530"/>
                  </a:lnTo>
                  <a:lnTo>
                    <a:pt x="844" y="530"/>
                  </a:lnTo>
                  <a:lnTo>
                    <a:pt x="844" y="529"/>
                  </a:lnTo>
                  <a:lnTo>
                    <a:pt x="843" y="529"/>
                  </a:lnTo>
                  <a:lnTo>
                    <a:pt x="842" y="529"/>
                  </a:lnTo>
                  <a:lnTo>
                    <a:pt x="841" y="529"/>
                  </a:lnTo>
                  <a:lnTo>
                    <a:pt x="840" y="529"/>
                  </a:lnTo>
                  <a:lnTo>
                    <a:pt x="839" y="529"/>
                  </a:lnTo>
                  <a:lnTo>
                    <a:pt x="838" y="529"/>
                  </a:lnTo>
                  <a:lnTo>
                    <a:pt x="837" y="529"/>
                  </a:lnTo>
                  <a:lnTo>
                    <a:pt x="836" y="529"/>
                  </a:lnTo>
                  <a:lnTo>
                    <a:pt x="836" y="528"/>
                  </a:lnTo>
                  <a:lnTo>
                    <a:pt x="835" y="528"/>
                  </a:lnTo>
                  <a:lnTo>
                    <a:pt x="834" y="527"/>
                  </a:lnTo>
                  <a:lnTo>
                    <a:pt x="833" y="527"/>
                  </a:lnTo>
                  <a:lnTo>
                    <a:pt x="834" y="527"/>
                  </a:lnTo>
                  <a:lnTo>
                    <a:pt x="834" y="526"/>
                  </a:lnTo>
                  <a:lnTo>
                    <a:pt x="833" y="526"/>
                  </a:lnTo>
                  <a:lnTo>
                    <a:pt x="833" y="525"/>
                  </a:lnTo>
                  <a:lnTo>
                    <a:pt x="833" y="524"/>
                  </a:lnTo>
                  <a:lnTo>
                    <a:pt x="832" y="523"/>
                  </a:lnTo>
                  <a:lnTo>
                    <a:pt x="832" y="522"/>
                  </a:lnTo>
                  <a:lnTo>
                    <a:pt x="831" y="522"/>
                  </a:lnTo>
                  <a:lnTo>
                    <a:pt x="831" y="523"/>
                  </a:lnTo>
                  <a:lnTo>
                    <a:pt x="832" y="523"/>
                  </a:lnTo>
                  <a:lnTo>
                    <a:pt x="832" y="524"/>
                  </a:lnTo>
                  <a:lnTo>
                    <a:pt x="831" y="524"/>
                  </a:lnTo>
                  <a:lnTo>
                    <a:pt x="830" y="524"/>
                  </a:lnTo>
                  <a:lnTo>
                    <a:pt x="830" y="523"/>
                  </a:lnTo>
                  <a:lnTo>
                    <a:pt x="830" y="524"/>
                  </a:lnTo>
                  <a:lnTo>
                    <a:pt x="830" y="525"/>
                  </a:lnTo>
                  <a:lnTo>
                    <a:pt x="829" y="525"/>
                  </a:lnTo>
                  <a:lnTo>
                    <a:pt x="827" y="524"/>
                  </a:lnTo>
                  <a:lnTo>
                    <a:pt x="826" y="524"/>
                  </a:lnTo>
                  <a:lnTo>
                    <a:pt x="825" y="525"/>
                  </a:lnTo>
                  <a:lnTo>
                    <a:pt x="824" y="526"/>
                  </a:lnTo>
                  <a:lnTo>
                    <a:pt x="823" y="527"/>
                  </a:lnTo>
                  <a:lnTo>
                    <a:pt x="822" y="527"/>
                  </a:lnTo>
                  <a:lnTo>
                    <a:pt x="821" y="528"/>
                  </a:lnTo>
                  <a:lnTo>
                    <a:pt x="821" y="529"/>
                  </a:lnTo>
                  <a:lnTo>
                    <a:pt x="820" y="529"/>
                  </a:lnTo>
                  <a:lnTo>
                    <a:pt x="820" y="530"/>
                  </a:lnTo>
                  <a:lnTo>
                    <a:pt x="821" y="530"/>
                  </a:lnTo>
                  <a:lnTo>
                    <a:pt x="821" y="531"/>
                  </a:lnTo>
                  <a:lnTo>
                    <a:pt x="820" y="531"/>
                  </a:lnTo>
                  <a:lnTo>
                    <a:pt x="820" y="532"/>
                  </a:lnTo>
                  <a:lnTo>
                    <a:pt x="821" y="533"/>
                  </a:lnTo>
                  <a:lnTo>
                    <a:pt x="821" y="534"/>
                  </a:lnTo>
                  <a:lnTo>
                    <a:pt x="820" y="535"/>
                  </a:lnTo>
                  <a:lnTo>
                    <a:pt x="820" y="536"/>
                  </a:lnTo>
                  <a:lnTo>
                    <a:pt x="821" y="537"/>
                  </a:lnTo>
                  <a:lnTo>
                    <a:pt x="821" y="538"/>
                  </a:lnTo>
                  <a:lnTo>
                    <a:pt x="821" y="539"/>
                  </a:lnTo>
                  <a:lnTo>
                    <a:pt x="821" y="540"/>
                  </a:lnTo>
                  <a:lnTo>
                    <a:pt x="820" y="541"/>
                  </a:lnTo>
                  <a:lnTo>
                    <a:pt x="819" y="542"/>
                  </a:lnTo>
                  <a:lnTo>
                    <a:pt x="818" y="543"/>
                  </a:lnTo>
                  <a:lnTo>
                    <a:pt x="818" y="544"/>
                  </a:lnTo>
                  <a:lnTo>
                    <a:pt x="817" y="545"/>
                  </a:lnTo>
                  <a:lnTo>
                    <a:pt x="817" y="546"/>
                  </a:lnTo>
                  <a:lnTo>
                    <a:pt x="817" y="547"/>
                  </a:lnTo>
                  <a:lnTo>
                    <a:pt x="817" y="548"/>
                  </a:lnTo>
                  <a:lnTo>
                    <a:pt x="816" y="549"/>
                  </a:lnTo>
                  <a:lnTo>
                    <a:pt x="816" y="550"/>
                  </a:lnTo>
                  <a:lnTo>
                    <a:pt x="815" y="550"/>
                  </a:lnTo>
                  <a:lnTo>
                    <a:pt x="814" y="550"/>
                  </a:lnTo>
                  <a:lnTo>
                    <a:pt x="814" y="551"/>
                  </a:lnTo>
                  <a:lnTo>
                    <a:pt x="813" y="551"/>
                  </a:lnTo>
                  <a:lnTo>
                    <a:pt x="809" y="549"/>
                  </a:lnTo>
                  <a:lnTo>
                    <a:pt x="808" y="548"/>
                  </a:lnTo>
                  <a:lnTo>
                    <a:pt x="807" y="547"/>
                  </a:lnTo>
                  <a:lnTo>
                    <a:pt x="806" y="546"/>
                  </a:lnTo>
                  <a:lnTo>
                    <a:pt x="806" y="545"/>
                  </a:lnTo>
                  <a:lnTo>
                    <a:pt x="805" y="545"/>
                  </a:lnTo>
                  <a:lnTo>
                    <a:pt x="804" y="545"/>
                  </a:lnTo>
                  <a:lnTo>
                    <a:pt x="804" y="544"/>
                  </a:lnTo>
                  <a:lnTo>
                    <a:pt x="803" y="544"/>
                  </a:lnTo>
                  <a:lnTo>
                    <a:pt x="802" y="543"/>
                  </a:lnTo>
                  <a:lnTo>
                    <a:pt x="801" y="544"/>
                  </a:lnTo>
                  <a:lnTo>
                    <a:pt x="801" y="543"/>
                  </a:lnTo>
                  <a:lnTo>
                    <a:pt x="801" y="542"/>
                  </a:lnTo>
                  <a:lnTo>
                    <a:pt x="800" y="542"/>
                  </a:lnTo>
                  <a:lnTo>
                    <a:pt x="800" y="543"/>
                  </a:lnTo>
                  <a:lnTo>
                    <a:pt x="799" y="543"/>
                  </a:lnTo>
                  <a:lnTo>
                    <a:pt x="799" y="544"/>
                  </a:lnTo>
                  <a:lnTo>
                    <a:pt x="798" y="544"/>
                  </a:lnTo>
                  <a:lnTo>
                    <a:pt x="797" y="544"/>
                  </a:lnTo>
                  <a:lnTo>
                    <a:pt x="798" y="544"/>
                  </a:lnTo>
                  <a:lnTo>
                    <a:pt x="798" y="543"/>
                  </a:lnTo>
                  <a:lnTo>
                    <a:pt x="796" y="543"/>
                  </a:lnTo>
                  <a:lnTo>
                    <a:pt x="796" y="544"/>
                  </a:lnTo>
                  <a:lnTo>
                    <a:pt x="796" y="545"/>
                  </a:lnTo>
                  <a:lnTo>
                    <a:pt x="795" y="545"/>
                  </a:lnTo>
                  <a:lnTo>
                    <a:pt x="794" y="545"/>
                  </a:lnTo>
                  <a:lnTo>
                    <a:pt x="793" y="546"/>
                  </a:lnTo>
                  <a:lnTo>
                    <a:pt x="793" y="547"/>
                  </a:lnTo>
                  <a:lnTo>
                    <a:pt x="793" y="548"/>
                  </a:lnTo>
                  <a:lnTo>
                    <a:pt x="794" y="548"/>
                  </a:lnTo>
                  <a:lnTo>
                    <a:pt x="794" y="549"/>
                  </a:lnTo>
                  <a:lnTo>
                    <a:pt x="795" y="550"/>
                  </a:lnTo>
                  <a:lnTo>
                    <a:pt x="795" y="551"/>
                  </a:lnTo>
                  <a:lnTo>
                    <a:pt x="796" y="551"/>
                  </a:lnTo>
                  <a:lnTo>
                    <a:pt x="796" y="552"/>
                  </a:lnTo>
                  <a:lnTo>
                    <a:pt x="796" y="553"/>
                  </a:lnTo>
                  <a:lnTo>
                    <a:pt x="797" y="553"/>
                  </a:lnTo>
                  <a:lnTo>
                    <a:pt x="797" y="554"/>
                  </a:lnTo>
                  <a:lnTo>
                    <a:pt x="798" y="555"/>
                  </a:lnTo>
                  <a:lnTo>
                    <a:pt x="798" y="556"/>
                  </a:lnTo>
                  <a:lnTo>
                    <a:pt x="798" y="557"/>
                  </a:lnTo>
                  <a:lnTo>
                    <a:pt x="799" y="557"/>
                  </a:lnTo>
                  <a:lnTo>
                    <a:pt x="799" y="558"/>
                  </a:lnTo>
                  <a:lnTo>
                    <a:pt x="799" y="559"/>
                  </a:lnTo>
                  <a:lnTo>
                    <a:pt x="798" y="559"/>
                  </a:lnTo>
                  <a:lnTo>
                    <a:pt x="798" y="560"/>
                  </a:lnTo>
                  <a:lnTo>
                    <a:pt x="797" y="560"/>
                  </a:lnTo>
                  <a:lnTo>
                    <a:pt x="796" y="560"/>
                  </a:lnTo>
                  <a:lnTo>
                    <a:pt x="795" y="560"/>
                  </a:lnTo>
                  <a:lnTo>
                    <a:pt x="795" y="561"/>
                  </a:lnTo>
                  <a:lnTo>
                    <a:pt x="796" y="562"/>
                  </a:lnTo>
                  <a:lnTo>
                    <a:pt x="795" y="562"/>
                  </a:lnTo>
                  <a:lnTo>
                    <a:pt x="794" y="562"/>
                  </a:lnTo>
                  <a:lnTo>
                    <a:pt x="794" y="563"/>
                  </a:lnTo>
                  <a:lnTo>
                    <a:pt x="793" y="563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90" y="564"/>
                  </a:lnTo>
                  <a:lnTo>
                    <a:pt x="789" y="564"/>
                  </a:lnTo>
                  <a:lnTo>
                    <a:pt x="788" y="563"/>
                  </a:lnTo>
                  <a:lnTo>
                    <a:pt x="788" y="562"/>
                  </a:lnTo>
                  <a:lnTo>
                    <a:pt x="788" y="563"/>
                  </a:lnTo>
                  <a:lnTo>
                    <a:pt x="787" y="563"/>
                  </a:lnTo>
                  <a:lnTo>
                    <a:pt x="787" y="564"/>
                  </a:lnTo>
                  <a:lnTo>
                    <a:pt x="787" y="565"/>
                  </a:lnTo>
                  <a:lnTo>
                    <a:pt x="786" y="566"/>
                  </a:lnTo>
                  <a:lnTo>
                    <a:pt x="786" y="567"/>
                  </a:lnTo>
                  <a:lnTo>
                    <a:pt x="787" y="567"/>
                  </a:lnTo>
                  <a:lnTo>
                    <a:pt x="787" y="568"/>
                  </a:lnTo>
                  <a:lnTo>
                    <a:pt x="787" y="569"/>
                  </a:lnTo>
                  <a:lnTo>
                    <a:pt x="787" y="570"/>
                  </a:lnTo>
                  <a:lnTo>
                    <a:pt x="786" y="570"/>
                  </a:lnTo>
                  <a:lnTo>
                    <a:pt x="786" y="571"/>
                  </a:lnTo>
                  <a:lnTo>
                    <a:pt x="786" y="571"/>
                  </a:lnTo>
                  <a:lnTo>
                    <a:pt x="787" y="571"/>
                  </a:lnTo>
                  <a:lnTo>
                    <a:pt x="786" y="572"/>
                  </a:lnTo>
                  <a:lnTo>
                    <a:pt x="785" y="573"/>
                  </a:lnTo>
                  <a:lnTo>
                    <a:pt x="785" y="574"/>
                  </a:lnTo>
                  <a:lnTo>
                    <a:pt x="786" y="574"/>
                  </a:lnTo>
                  <a:lnTo>
                    <a:pt x="785" y="574"/>
                  </a:lnTo>
                  <a:lnTo>
                    <a:pt x="785" y="575"/>
                  </a:lnTo>
                  <a:lnTo>
                    <a:pt x="784" y="575"/>
                  </a:lnTo>
                  <a:lnTo>
                    <a:pt x="784" y="576"/>
                  </a:lnTo>
                  <a:lnTo>
                    <a:pt x="785" y="577"/>
                  </a:lnTo>
                  <a:lnTo>
                    <a:pt x="786" y="577"/>
                  </a:lnTo>
                  <a:lnTo>
                    <a:pt x="787" y="577"/>
                  </a:lnTo>
                  <a:lnTo>
                    <a:pt x="787" y="578"/>
                  </a:lnTo>
                  <a:lnTo>
                    <a:pt x="787" y="579"/>
                  </a:lnTo>
                  <a:lnTo>
                    <a:pt x="787" y="580"/>
                  </a:lnTo>
                  <a:lnTo>
                    <a:pt x="788" y="580"/>
                  </a:lnTo>
                  <a:lnTo>
                    <a:pt x="788" y="581"/>
                  </a:lnTo>
                  <a:lnTo>
                    <a:pt x="787" y="581"/>
                  </a:lnTo>
                  <a:lnTo>
                    <a:pt x="787" y="582"/>
                  </a:lnTo>
                  <a:lnTo>
                    <a:pt x="787" y="583"/>
                  </a:lnTo>
                  <a:lnTo>
                    <a:pt x="788" y="583"/>
                  </a:lnTo>
                  <a:lnTo>
                    <a:pt x="788" y="584"/>
                  </a:lnTo>
                  <a:lnTo>
                    <a:pt x="788" y="585"/>
                  </a:lnTo>
                  <a:lnTo>
                    <a:pt x="788" y="586"/>
                  </a:lnTo>
                  <a:lnTo>
                    <a:pt x="788" y="587"/>
                  </a:lnTo>
                  <a:lnTo>
                    <a:pt x="788" y="588"/>
                  </a:lnTo>
                  <a:lnTo>
                    <a:pt x="787" y="588"/>
                  </a:lnTo>
                  <a:lnTo>
                    <a:pt x="787" y="589"/>
                  </a:lnTo>
                  <a:lnTo>
                    <a:pt x="787" y="590"/>
                  </a:lnTo>
                  <a:lnTo>
                    <a:pt x="786" y="590"/>
                  </a:lnTo>
                  <a:lnTo>
                    <a:pt x="785" y="590"/>
                  </a:lnTo>
                  <a:lnTo>
                    <a:pt x="786" y="590"/>
                  </a:lnTo>
                  <a:lnTo>
                    <a:pt x="786" y="591"/>
                  </a:lnTo>
                  <a:lnTo>
                    <a:pt x="785" y="591"/>
                  </a:lnTo>
                  <a:lnTo>
                    <a:pt x="785" y="592"/>
                  </a:lnTo>
                  <a:lnTo>
                    <a:pt x="786" y="592"/>
                  </a:lnTo>
                  <a:lnTo>
                    <a:pt x="786" y="593"/>
                  </a:lnTo>
                  <a:lnTo>
                    <a:pt x="786" y="594"/>
                  </a:lnTo>
                  <a:lnTo>
                    <a:pt x="786" y="595"/>
                  </a:lnTo>
                  <a:lnTo>
                    <a:pt x="785" y="595"/>
                  </a:lnTo>
                  <a:lnTo>
                    <a:pt x="785" y="596"/>
                  </a:lnTo>
                  <a:lnTo>
                    <a:pt x="786" y="596"/>
                  </a:lnTo>
                  <a:lnTo>
                    <a:pt x="785" y="597"/>
                  </a:lnTo>
                  <a:lnTo>
                    <a:pt x="785" y="598"/>
                  </a:lnTo>
                  <a:lnTo>
                    <a:pt x="785" y="599"/>
                  </a:lnTo>
                  <a:lnTo>
                    <a:pt x="784" y="599"/>
                  </a:lnTo>
                  <a:lnTo>
                    <a:pt x="783" y="599"/>
                  </a:lnTo>
                  <a:lnTo>
                    <a:pt x="783" y="600"/>
                  </a:lnTo>
                  <a:lnTo>
                    <a:pt x="784" y="600"/>
                  </a:lnTo>
                  <a:lnTo>
                    <a:pt x="783" y="601"/>
                  </a:lnTo>
                  <a:lnTo>
                    <a:pt x="783" y="602"/>
                  </a:lnTo>
                  <a:lnTo>
                    <a:pt x="782" y="603"/>
                  </a:lnTo>
                  <a:lnTo>
                    <a:pt x="782" y="604"/>
                  </a:lnTo>
                  <a:lnTo>
                    <a:pt x="783" y="605"/>
                  </a:lnTo>
                  <a:lnTo>
                    <a:pt x="783" y="606"/>
                  </a:lnTo>
                  <a:lnTo>
                    <a:pt x="783" y="607"/>
                  </a:lnTo>
                  <a:lnTo>
                    <a:pt x="784" y="607"/>
                  </a:lnTo>
                  <a:lnTo>
                    <a:pt x="784" y="608"/>
                  </a:lnTo>
                  <a:lnTo>
                    <a:pt x="783" y="608"/>
                  </a:lnTo>
                  <a:lnTo>
                    <a:pt x="783" y="609"/>
                  </a:lnTo>
                  <a:lnTo>
                    <a:pt x="784" y="609"/>
                  </a:lnTo>
                  <a:lnTo>
                    <a:pt x="784" y="610"/>
                  </a:lnTo>
                  <a:lnTo>
                    <a:pt x="784" y="611"/>
                  </a:lnTo>
                  <a:lnTo>
                    <a:pt x="783" y="611"/>
                  </a:lnTo>
                  <a:lnTo>
                    <a:pt x="783" y="610"/>
                  </a:lnTo>
                  <a:lnTo>
                    <a:pt x="783" y="612"/>
                  </a:lnTo>
                  <a:lnTo>
                    <a:pt x="783" y="613"/>
                  </a:lnTo>
                  <a:lnTo>
                    <a:pt x="783" y="614"/>
                  </a:lnTo>
                  <a:lnTo>
                    <a:pt x="784" y="614"/>
                  </a:lnTo>
                  <a:lnTo>
                    <a:pt x="784" y="615"/>
                  </a:lnTo>
                  <a:lnTo>
                    <a:pt x="785" y="615"/>
                  </a:lnTo>
                  <a:lnTo>
                    <a:pt x="784" y="615"/>
                  </a:lnTo>
                  <a:lnTo>
                    <a:pt x="784" y="616"/>
                  </a:lnTo>
                  <a:lnTo>
                    <a:pt x="785" y="616"/>
                  </a:lnTo>
                  <a:lnTo>
                    <a:pt x="786" y="617"/>
                  </a:lnTo>
                  <a:lnTo>
                    <a:pt x="786" y="618"/>
                  </a:lnTo>
                  <a:lnTo>
                    <a:pt x="787" y="618"/>
                  </a:lnTo>
                  <a:lnTo>
                    <a:pt x="787" y="619"/>
                  </a:lnTo>
                  <a:lnTo>
                    <a:pt x="787" y="620"/>
                  </a:lnTo>
                  <a:lnTo>
                    <a:pt x="788" y="620"/>
                  </a:lnTo>
                  <a:lnTo>
                    <a:pt x="788" y="621"/>
                  </a:lnTo>
                  <a:lnTo>
                    <a:pt x="787" y="622"/>
                  </a:lnTo>
                  <a:lnTo>
                    <a:pt x="788" y="622"/>
                  </a:lnTo>
                  <a:lnTo>
                    <a:pt x="788" y="623"/>
                  </a:lnTo>
                  <a:lnTo>
                    <a:pt x="787" y="623"/>
                  </a:lnTo>
                  <a:lnTo>
                    <a:pt x="787" y="624"/>
                  </a:lnTo>
                  <a:lnTo>
                    <a:pt x="788" y="624"/>
                  </a:lnTo>
                  <a:lnTo>
                    <a:pt x="787" y="624"/>
                  </a:lnTo>
                  <a:lnTo>
                    <a:pt x="787" y="625"/>
                  </a:lnTo>
                  <a:lnTo>
                    <a:pt x="788" y="625"/>
                  </a:lnTo>
                  <a:lnTo>
                    <a:pt x="789" y="626"/>
                  </a:lnTo>
                  <a:lnTo>
                    <a:pt x="789" y="627"/>
                  </a:lnTo>
                  <a:lnTo>
                    <a:pt x="790" y="627"/>
                  </a:lnTo>
                  <a:lnTo>
                    <a:pt x="790" y="628"/>
                  </a:lnTo>
                  <a:lnTo>
                    <a:pt x="789" y="628"/>
                  </a:lnTo>
                  <a:lnTo>
                    <a:pt x="790" y="629"/>
                  </a:lnTo>
                  <a:lnTo>
                    <a:pt x="791" y="629"/>
                  </a:lnTo>
                  <a:lnTo>
                    <a:pt x="791" y="630"/>
                  </a:lnTo>
                  <a:lnTo>
                    <a:pt x="792" y="630"/>
                  </a:lnTo>
                  <a:lnTo>
                    <a:pt x="792" y="631"/>
                  </a:lnTo>
                  <a:lnTo>
                    <a:pt x="791" y="632"/>
                  </a:lnTo>
                  <a:lnTo>
                    <a:pt x="792" y="632"/>
                  </a:lnTo>
                  <a:lnTo>
                    <a:pt x="792" y="633"/>
                  </a:lnTo>
                  <a:lnTo>
                    <a:pt x="792" y="632"/>
                  </a:lnTo>
                  <a:lnTo>
                    <a:pt x="792" y="631"/>
                  </a:lnTo>
                  <a:lnTo>
                    <a:pt x="793" y="631"/>
                  </a:lnTo>
                  <a:lnTo>
                    <a:pt x="793" y="632"/>
                  </a:lnTo>
                  <a:lnTo>
                    <a:pt x="793" y="633"/>
                  </a:lnTo>
                  <a:lnTo>
                    <a:pt x="793" y="634"/>
                  </a:lnTo>
                  <a:lnTo>
                    <a:pt x="793" y="635"/>
                  </a:lnTo>
                  <a:lnTo>
                    <a:pt x="794" y="635"/>
                  </a:lnTo>
                  <a:lnTo>
                    <a:pt x="794" y="636"/>
                  </a:lnTo>
                  <a:lnTo>
                    <a:pt x="793" y="636"/>
                  </a:lnTo>
                  <a:lnTo>
                    <a:pt x="793" y="637"/>
                  </a:lnTo>
                  <a:lnTo>
                    <a:pt x="794" y="637"/>
                  </a:lnTo>
                  <a:lnTo>
                    <a:pt x="794" y="638"/>
                  </a:lnTo>
                  <a:lnTo>
                    <a:pt x="793" y="638"/>
                  </a:lnTo>
                  <a:lnTo>
                    <a:pt x="793" y="639"/>
                  </a:lnTo>
                  <a:lnTo>
                    <a:pt x="794" y="639"/>
                  </a:lnTo>
                  <a:lnTo>
                    <a:pt x="795" y="639"/>
                  </a:lnTo>
                  <a:lnTo>
                    <a:pt x="796" y="640"/>
                  </a:lnTo>
                  <a:lnTo>
                    <a:pt x="797" y="640"/>
                  </a:lnTo>
                  <a:lnTo>
                    <a:pt x="797" y="641"/>
                  </a:lnTo>
                  <a:lnTo>
                    <a:pt x="798" y="641"/>
                  </a:lnTo>
                  <a:lnTo>
                    <a:pt x="799" y="642"/>
                  </a:lnTo>
                  <a:lnTo>
                    <a:pt x="799" y="643"/>
                  </a:lnTo>
                  <a:lnTo>
                    <a:pt x="799" y="643"/>
                  </a:lnTo>
                  <a:lnTo>
                    <a:pt x="799" y="644"/>
                  </a:lnTo>
                  <a:lnTo>
                    <a:pt x="800" y="644"/>
                  </a:lnTo>
                  <a:lnTo>
                    <a:pt x="800" y="645"/>
                  </a:lnTo>
                  <a:lnTo>
                    <a:pt x="800" y="646"/>
                  </a:lnTo>
                  <a:lnTo>
                    <a:pt x="800" y="647"/>
                  </a:lnTo>
                  <a:lnTo>
                    <a:pt x="801" y="647"/>
                  </a:lnTo>
                  <a:lnTo>
                    <a:pt x="801" y="648"/>
                  </a:lnTo>
                  <a:lnTo>
                    <a:pt x="800" y="649"/>
                  </a:lnTo>
                  <a:lnTo>
                    <a:pt x="801" y="649"/>
                  </a:lnTo>
                  <a:lnTo>
                    <a:pt x="801" y="648"/>
                  </a:lnTo>
                  <a:lnTo>
                    <a:pt x="801" y="649"/>
                  </a:lnTo>
                  <a:lnTo>
                    <a:pt x="801" y="650"/>
                  </a:lnTo>
                  <a:lnTo>
                    <a:pt x="802" y="650"/>
                  </a:lnTo>
                  <a:lnTo>
                    <a:pt x="802" y="651"/>
                  </a:lnTo>
                  <a:lnTo>
                    <a:pt x="802" y="652"/>
                  </a:lnTo>
                  <a:lnTo>
                    <a:pt x="803" y="652"/>
                  </a:lnTo>
                  <a:lnTo>
                    <a:pt x="803" y="653"/>
                  </a:lnTo>
                  <a:lnTo>
                    <a:pt x="803" y="654"/>
                  </a:lnTo>
                  <a:lnTo>
                    <a:pt x="803" y="653"/>
                  </a:lnTo>
                  <a:lnTo>
                    <a:pt x="802" y="653"/>
                  </a:lnTo>
                  <a:lnTo>
                    <a:pt x="802" y="654"/>
                  </a:lnTo>
                  <a:lnTo>
                    <a:pt x="803" y="654"/>
                  </a:lnTo>
                  <a:lnTo>
                    <a:pt x="803" y="655"/>
                  </a:lnTo>
                  <a:lnTo>
                    <a:pt x="803" y="654"/>
                  </a:lnTo>
                  <a:lnTo>
                    <a:pt x="802" y="655"/>
                  </a:lnTo>
                  <a:lnTo>
                    <a:pt x="803" y="655"/>
                  </a:lnTo>
                  <a:lnTo>
                    <a:pt x="803" y="656"/>
                  </a:lnTo>
                  <a:lnTo>
                    <a:pt x="802" y="656"/>
                  </a:lnTo>
                  <a:lnTo>
                    <a:pt x="802" y="657"/>
                  </a:lnTo>
                  <a:lnTo>
                    <a:pt x="803" y="658"/>
                  </a:lnTo>
                  <a:lnTo>
                    <a:pt x="803" y="659"/>
                  </a:lnTo>
                  <a:lnTo>
                    <a:pt x="803" y="660"/>
                  </a:lnTo>
                  <a:lnTo>
                    <a:pt x="802" y="660"/>
                  </a:lnTo>
                  <a:lnTo>
                    <a:pt x="802" y="661"/>
                  </a:lnTo>
                  <a:lnTo>
                    <a:pt x="803" y="661"/>
                  </a:lnTo>
                  <a:lnTo>
                    <a:pt x="803" y="660"/>
                  </a:lnTo>
                  <a:lnTo>
                    <a:pt x="804" y="660"/>
                  </a:lnTo>
                  <a:lnTo>
                    <a:pt x="804" y="661"/>
                  </a:lnTo>
                  <a:lnTo>
                    <a:pt x="803" y="661"/>
                  </a:lnTo>
                  <a:lnTo>
                    <a:pt x="803" y="662"/>
                  </a:lnTo>
                  <a:lnTo>
                    <a:pt x="802" y="662"/>
                  </a:lnTo>
                  <a:lnTo>
                    <a:pt x="801" y="662"/>
                  </a:lnTo>
                  <a:lnTo>
                    <a:pt x="801" y="663"/>
                  </a:lnTo>
                  <a:lnTo>
                    <a:pt x="802" y="663"/>
                  </a:lnTo>
                  <a:lnTo>
                    <a:pt x="801" y="663"/>
                  </a:lnTo>
                  <a:lnTo>
                    <a:pt x="802" y="663"/>
                  </a:lnTo>
                  <a:lnTo>
                    <a:pt x="802" y="664"/>
                  </a:lnTo>
                  <a:lnTo>
                    <a:pt x="802" y="665"/>
                  </a:lnTo>
                  <a:lnTo>
                    <a:pt x="802" y="666"/>
                  </a:lnTo>
                  <a:lnTo>
                    <a:pt x="801" y="666"/>
                  </a:lnTo>
                  <a:lnTo>
                    <a:pt x="802" y="667"/>
                  </a:lnTo>
                  <a:lnTo>
                    <a:pt x="802" y="668"/>
                  </a:lnTo>
                  <a:lnTo>
                    <a:pt x="801" y="668"/>
                  </a:lnTo>
                  <a:lnTo>
                    <a:pt x="801" y="667"/>
                  </a:lnTo>
                  <a:lnTo>
                    <a:pt x="800" y="667"/>
                  </a:lnTo>
                  <a:lnTo>
                    <a:pt x="800" y="668"/>
                  </a:lnTo>
                  <a:lnTo>
                    <a:pt x="800" y="669"/>
                  </a:lnTo>
                  <a:lnTo>
                    <a:pt x="800" y="670"/>
                  </a:lnTo>
                  <a:lnTo>
                    <a:pt x="800" y="671"/>
                  </a:lnTo>
                  <a:lnTo>
                    <a:pt x="800" y="672"/>
                  </a:lnTo>
                  <a:lnTo>
                    <a:pt x="800" y="673"/>
                  </a:lnTo>
                  <a:lnTo>
                    <a:pt x="799" y="673"/>
                  </a:lnTo>
                  <a:lnTo>
                    <a:pt x="799" y="674"/>
                  </a:lnTo>
                  <a:lnTo>
                    <a:pt x="799" y="675"/>
                  </a:lnTo>
                  <a:lnTo>
                    <a:pt x="798" y="675"/>
                  </a:lnTo>
                  <a:lnTo>
                    <a:pt x="799" y="676"/>
                  </a:lnTo>
                  <a:lnTo>
                    <a:pt x="798" y="676"/>
                  </a:lnTo>
                  <a:lnTo>
                    <a:pt x="798" y="677"/>
                  </a:lnTo>
                  <a:lnTo>
                    <a:pt x="798" y="678"/>
                  </a:lnTo>
                  <a:lnTo>
                    <a:pt x="799" y="678"/>
                  </a:lnTo>
                  <a:lnTo>
                    <a:pt x="798" y="678"/>
                  </a:lnTo>
                  <a:lnTo>
                    <a:pt x="798" y="679"/>
                  </a:lnTo>
                  <a:lnTo>
                    <a:pt x="799" y="679"/>
                  </a:lnTo>
                  <a:lnTo>
                    <a:pt x="799" y="680"/>
                  </a:lnTo>
                  <a:lnTo>
                    <a:pt x="798" y="679"/>
                  </a:lnTo>
                  <a:lnTo>
                    <a:pt x="798" y="680"/>
                  </a:lnTo>
                  <a:lnTo>
                    <a:pt x="798" y="681"/>
                  </a:lnTo>
                  <a:lnTo>
                    <a:pt x="798" y="682"/>
                  </a:lnTo>
                  <a:lnTo>
                    <a:pt x="798" y="681"/>
                  </a:lnTo>
                  <a:lnTo>
                    <a:pt x="799" y="681"/>
                  </a:lnTo>
                  <a:lnTo>
                    <a:pt x="799" y="682"/>
                  </a:lnTo>
                  <a:lnTo>
                    <a:pt x="799" y="683"/>
                  </a:lnTo>
                  <a:lnTo>
                    <a:pt x="798" y="683"/>
                  </a:lnTo>
                  <a:lnTo>
                    <a:pt x="798" y="684"/>
                  </a:lnTo>
                  <a:lnTo>
                    <a:pt x="799" y="684"/>
                  </a:lnTo>
                  <a:lnTo>
                    <a:pt x="799" y="683"/>
                  </a:lnTo>
                  <a:lnTo>
                    <a:pt x="800" y="684"/>
                  </a:lnTo>
                  <a:lnTo>
                    <a:pt x="799" y="684"/>
                  </a:lnTo>
                  <a:lnTo>
                    <a:pt x="799" y="685"/>
                  </a:lnTo>
                  <a:lnTo>
                    <a:pt x="800" y="685"/>
                  </a:lnTo>
                  <a:lnTo>
                    <a:pt x="800" y="686"/>
                  </a:lnTo>
                  <a:lnTo>
                    <a:pt x="800" y="687"/>
                  </a:lnTo>
                  <a:lnTo>
                    <a:pt x="800" y="688"/>
                  </a:lnTo>
                  <a:lnTo>
                    <a:pt x="800" y="689"/>
                  </a:lnTo>
                  <a:lnTo>
                    <a:pt x="799" y="690"/>
                  </a:lnTo>
                  <a:lnTo>
                    <a:pt x="799" y="691"/>
                  </a:lnTo>
                  <a:lnTo>
                    <a:pt x="799" y="692"/>
                  </a:lnTo>
                  <a:lnTo>
                    <a:pt x="799" y="693"/>
                  </a:lnTo>
                  <a:lnTo>
                    <a:pt x="800" y="694"/>
                  </a:lnTo>
                  <a:lnTo>
                    <a:pt x="799" y="694"/>
                  </a:lnTo>
                  <a:lnTo>
                    <a:pt x="800" y="695"/>
                  </a:lnTo>
                  <a:lnTo>
                    <a:pt x="799" y="695"/>
                  </a:lnTo>
                  <a:lnTo>
                    <a:pt x="799" y="696"/>
                  </a:lnTo>
                  <a:lnTo>
                    <a:pt x="800" y="696"/>
                  </a:lnTo>
                  <a:lnTo>
                    <a:pt x="800" y="697"/>
                  </a:lnTo>
                  <a:lnTo>
                    <a:pt x="799" y="697"/>
                  </a:lnTo>
                  <a:lnTo>
                    <a:pt x="798" y="698"/>
                  </a:lnTo>
                  <a:lnTo>
                    <a:pt x="799" y="698"/>
                  </a:lnTo>
                  <a:lnTo>
                    <a:pt x="799" y="699"/>
                  </a:lnTo>
                  <a:lnTo>
                    <a:pt x="799" y="700"/>
                  </a:lnTo>
                  <a:lnTo>
                    <a:pt x="799" y="701"/>
                  </a:lnTo>
                  <a:lnTo>
                    <a:pt x="799" y="702"/>
                  </a:lnTo>
                  <a:lnTo>
                    <a:pt x="800" y="702"/>
                  </a:lnTo>
                  <a:lnTo>
                    <a:pt x="799" y="702"/>
                  </a:lnTo>
                  <a:lnTo>
                    <a:pt x="799" y="703"/>
                  </a:lnTo>
                  <a:lnTo>
                    <a:pt x="798" y="703"/>
                  </a:lnTo>
                  <a:lnTo>
                    <a:pt x="799" y="703"/>
                  </a:lnTo>
                  <a:lnTo>
                    <a:pt x="799" y="704"/>
                  </a:lnTo>
                  <a:lnTo>
                    <a:pt x="799" y="705"/>
                  </a:lnTo>
                  <a:lnTo>
                    <a:pt x="798" y="704"/>
                  </a:lnTo>
                  <a:lnTo>
                    <a:pt x="798" y="705"/>
                  </a:lnTo>
                  <a:lnTo>
                    <a:pt x="799" y="705"/>
                  </a:lnTo>
                  <a:lnTo>
                    <a:pt x="799" y="706"/>
                  </a:lnTo>
                  <a:lnTo>
                    <a:pt x="799" y="707"/>
                  </a:lnTo>
                  <a:lnTo>
                    <a:pt x="799" y="708"/>
                  </a:lnTo>
                  <a:lnTo>
                    <a:pt x="798" y="708"/>
                  </a:lnTo>
                  <a:lnTo>
                    <a:pt x="797" y="711"/>
                  </a:lnTo>
                  <a:lnTo>
                    <a:pt x="796" y="711"/>
                  </a:lnTo>
                  <a:lnTo>
                    <a:pt x="796" y="712"/>
                  </a:lnTo>
                  <a:lnTo>
                    <a:pt x="796" y="713"/>
                  </a:lnTo>
                  <a:lnTo>
                    <a:pt x="796" y="714"/>
                  </a:lnTo>
                  <a:lnTo>
                    <a:pt x="797" y="714"/>
                  </a:lnTo>
                  <a:lnTo>
                    <a:pt x="796" y="714"/>
                  </a:lnTo>
                  <a:lnTo>
                    <a:pt x="796" y="714"/>
                  </a:lnTo>
                  <a:lnTo>
                    <a:pt x="795" y="715"/>
                  </a:lnTo>
                  <a:lnTo>
                    <a:pt x="796" y="715"/>
                  </a:lnTo>
                  <a:lnTo>
                    <a:pt x="795" y="715"/>
                  </a:lnTo>
                  <a:lnTo>
                    <a:pt x="795" y="716"/>
                  </a:lnTo>
                  <a:lnTo>
                    <a:pt x="794" y="716"/>
                  </a:lnTo>
                  <a:lnTo>
                    <a:pt x="794" y="717"/>
                  </a:lnTo>
                  <a:lnTo>
                    <a:pt x="795" y="717"/>
                  </a:lnTo>
                  <a:lnTo>
                    <a:pt x="795" y="718"/>
                  </a:lnTo>
                  <a:lnTo>
                    <a:pt x="794" y="718"/>
                  </a:lnTo>
                  <a:lnTo>
                    <a:pt x="794" y="719"/>
                  </a:lnTo>
                  <a:lnTo>
                    <a:pt x="794" y="721"/>
                  </a:lnTo>
                  <a:lnTo>
                    <a:pt x="793" y="722"/>
                  </a:lnTo>
                  <a:lnTo>
                    <a:pt x="793" y="723"/>
                  </a:lnTo>
                  <a:lnTo>
                    <a:pt x="792" y="724"/>
                  </a:lnTo>
                  <a:lnTo>
                    <a:pt x="792" y="723"/>
                  </a:lnTo>
                  <a:lnTo>
                    <a:pt x="792" y="724"/>
                  </a:lnTo>
                  <a:lnTo>
                    <a:pt x="791" y="724"/>
                  </a:lnTo>
                  <a:lnTo>
                    <a:pt x="791" y="725"/>
                  </a:lnTo>
                  <a:lnTo>
                    <a:pt x="790" y="725"/>
                  </a:lnTo>
                  <a:lnTo>
                    <a:pt x="790" y="726"/>
                  </a:lnTo>
                  <a:lnTo>
                    <a:pt x="789" y="726"/>
                  </a:lnTo>
                  <a:lnTo>
                    <a:pt x="789" y="727"/>
                  </a:lnTo>
                  <a:lnTo>
                    <a:pt x="790" y="727"/>
                  </a:lnTo>
                  <a:lnTo>
                    <a:pt x="790" y="728"/>
                  </a:lnTo>
                  <a:lnTo>
                    <a:pt x="791" y="729"/>
                  </a:lnTo>
                  <a:lnTo>
                    <a:pt x="791" y="730"/>
                  </a:lnTo>
                  <a:lnTo>
                    <a:pt x="791" y="731"/>
                  </a:lnTo>
                  <a:lnTo>
                    <a:pt x="792" y="731"/>
                  </a:lnTo>
                  <a:lnTo>
                    <a:pt x="792" y="732"/>
                  </a:lnTo>
                  <a:lnTo>
                    <a:pt x="791" y="732"/>
                  </a:lnTo>
                  <a:lnTo>
                    <a:pt x="791" y="733"/>
                  </a:lnTo>
                  <a:lnTo>
                    <a:pt x="791" y="734"/>
                  </a:lnTo>
                  <a:lnTo>
                    <a:pt x="792" y="734"/>
                  </a:lnTo>
                  <a:lnTo>
                    <a:pt x="792" y="735"/>
                  </a:lnTo>
                  <a:lnTo>
                    <a:pt x="791" y="735"/>
                  </a:lnTo>
                  <a:lnTo>
                    <a:pt x="791" y="736"/>
                  </a:lnTo>
                  <a:lnTo>
                    <a:pt x="790" y="736"/>
                  </a:lnTo>
                  <a:lnTo>
                    <a:pt x="789" y="736"/>
                  </a:lnTo>
                  <a:lnTo>
                    <a:pt x="790" y="736"/>
                  </a:lnTo>
                  <a:lnTo>
                    <a:pt x="790" y="737"/>
                  </a:lnTo>
                  <a:lnTo>
                    <a:pt x="789" y="737"/>
                  </a:lnTo>
                  <a:lnTo>
                    <a:pt x="788" y="737"/>
                  </a:lnTo>
                  <a:lnTo>
                    <a:pt x="788" y="738"/>
                  </a:lnTo>
                  <a:lnTo>
                    <a:pt x="789" y="737"/>
                  </a:lnTo>
                  <a:lnTo>
                    <a:pt x="789" y="738"/>
                  </a:lnTo>
                  <a:lnTo>
                    <a:pt x="788" y="738"/>
                  </a:lnTo>
                  <a:lnTo>
                    <a:pt x="788" y="739"/>
                  </a:lnTo>
                  <a:lnTo>
                    <a:pt x="788" y="740"/>
                  </a:lnTo>
                  <a:lnTo>
                    <a:pt x="788" y="741"/>
                  </a:lnTo>
                  <a:lnTo>
                    <a:pt x="788" y="742"/>
                  </a:lnTo>
                  <a:lnTo>
                    <a:pt x="789" y="742"/>
                  </a:lnTo>
                  <a:lnTo>
                    <a:pt x="788" y="742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4"/>
                  </a:lnTo>
                  <a:lnTo>
                    <a:pt x="788" y="745"/>
                  </a:lnTo>
                  <a:lnTo>
                    <a:pt x="788" y="746"/>
                  </a:lnTo>
                  <a:lnTo>
                    <a:pt x="788" y="747"/>
                  </a:lnTo>
                  <a:lnTo>
                    <a:pt x="789" y="747"/>
                  </a:lnTo>
                  <a:lnTo>
                    <a:pt x="789" y="748"/>
                  </a:lnTo>
                  <a:lnTo>
                    <a:pt x="789" y="749"/>
                  </a:lnTo>
                  <a:lnTo>
                    <a:pt x="790" y="749"/>
                  </a:lnTo>
                  <a:lnTo>
                    <a:pt x="789" y="750"/>
                  </a:lnTo>
                  <a:lnTo>
                    <a:pt x="790" y="750"/>
                  </a:lnTo>
                  <a:lnTo>
                    <a:pt x="790" y="751"/>
                  </a:lnTo>
                  <a:lnTo>
                    <a:pt x="790" y="752"/>
                  </a:lnTo>
                  <a:lnTo>
                    <a:pt x="791" y="752"/>
                  </a:lnTo>
                  <a:lnTo>
                    <a:pt x="791" y="753"/>
                  </a:lnTo>
                  <a:lnTo>
                    <a:pt x="791" y="754"/>
                  </a:lnTo>
                  <a:lnTo>
                    <a:pt x="790" y="755"/>
                  </a:lnTo>
                  <a:lnTo>
                    <a:pt x="791" y="755"/>
                  </a:lnTo>
                  <a:lnTo>
                    <a:pt x="791" y="756"/>
                  </a:lnTo>
                  <a:lnTo>
                    <a:pt x="791" y="757"/>
                  </a:lnTo>
                  <a:lnTo>
                    <a:pt x="790" y="757"/>
                  </a:lnTo>
                  <a:lnTo>
                    <a:pt x="790" y="758"/>
                  </a:lnTo>
                  <a:lnTo>
                    <a:pt x="790" y="759"/>
                  </a:lnTo>
                  <a:lnTo>
                    <a:pt x="791" y="759"/>
                  </a:lnTo>
                  <a:lnTo>
                    <a:pt x="790" y="760"/>
                  </a:lnTo>
                  <a:lnTo>
                    <a:pt x="791" y="760"/>
                  </a:lnTo>
                  <a:lnTo>
                    <a:pt x="790" y="761"/>
                  </a:lnTo>
                  <a:lnTo>
                    <a:pt x="789" y="761"/>
                  </a:lnTo>
                  <a:lnTo>
                    <a:pt x="789" y="762"/>
                  </a:lnTo>
                  <a:lnTo>
                    <a:pt x="789" y="763"/>
                  </a:lnTo>
                  <a:lnTo>
                    <a:pt x="788" y="762"/>
                  </a:lnTo>
                  <a:lnTo>
                    <a:pt x="788" y="763"/>
                  </a:lnTo>
                  <a:lnTo>
                    <a:pt x="789" y="763"/>
                  </a:lnTo>
                  <a:lnTo>
                    <a:pt x="789" y="764"/>
                  </a:lnTo>
                  <a:lnTo>
                    <a:pt x="788" y="764"/>
                  </a:lnTo>
                  <a:lnTo>
                    <a:pt x="788" y="763"/>
                  </a:lnTo>
                  <a:lnTo>
                    <a:pt x="787" y="763"/>
                  </a:lnTo>
                  <a:lnTo>
                    <a:pt x="787" y="764"/>
                  </a:lnTo>
                  <a:lnTo>
                    <a:pt x="786" y="764"/>
                  </a:lnTo>
                  <a:lnTo>
                    <a:pt x="786" y="765"/>
                  </a:lnTo>
                  <a:lnTo>
                    <a:pt x="785" y="765"/>
                  </a:lnTo>
                  <a:lnTo>
                    <a:pt x="784" y="765"/>
                  </a:lnTo>
                  <a:lnTo>
                    <a:pt x="784" y="766"/>
                  </a:lnTo>
                  <a:lnTo>
                    <a:pt x="783" y="766"/>
                  </a:lnTo>
                  <a:lnTo>
                    <a:pt x="782" y="766"/>
                  </a:lnTo>
                  <a:lnTo>
                    <a:pt x="782" y="767"/>
                  </a:lnTo>
                  <a:lnTo>
                    <a:pt x="781" y="767"/>
                  </a:lnTo>
                  <a:lnTo>
                    <a:pt x="781" y="766"/>
                  </a:lnTo>
                  <a:lnTo>
                    <a:pt x="780" y="766"/>
                  </a:lnTo>
                  <a:lnTo>
                    <a:pt x="779" y="766"/>
                  </a:lnTo>
                  <a:lnTo>
                    <a:pt x="779" y="767"/>
                  </a:lnTo>
                  <a:lnTo>
                    <a:pt x="778" y="767"/>
                  </a:lnTo>
                  <a:lnTo>
                    <a:pt x="778" y="768"/>
                  </a:lnTo>
                  <a:lnTo>
                    <a:pt x="778" y="769"/>
                  </a:lnTo>
                  <a:lnTo>
                    <a:pt x="778" y="768"/>
                  </a:lnTo>
                  <a:lnTo>
                    <a:pt x="777" y="768"/>
                  </a:lnTo>
                  <a:lnTo>
                    <a:pt x="777" y="767"/>
                  </a:lnTo>
                  <a:lnTo>
                    <a:pt x="776" y="767"/>
                  </a:lnTo>
                  <a:lnTo>
                    <a:pt x="776" y="766"/>
                  </a:lnTo>
                  <a:lnTo>
                    <a:pt x="775" y="766"/>
                  </a:lnTo>
                  <a:lnTo>
                    <a:pt x="772" y="767"/>
                  </a:lnTo>
                  <a:lnTo>
                    <a:pt x="771" y="767"/>
                  </a:lnTo>
                  <a:lnTo>
                    <a:pt x="771" y="767"/>
                  </a:lnTo>
                  <a:lnTo>
                    <a:pt x="770" y="767"/>
                  </a:lnTo>
                  <a:lnTo>
                    <a:pt x="769" y="766"/>
                  </a:lnTo>
                  <a:lnTo>
                    <a:pt x="768" y="766"/>
                  </a:lnTo>
                  <a:lnTo>
                    <a:pt x="767" y="766"/>
                  </a:lnTo>
                  <a:lnTo>
                    <a:pt x="766" y="766"/>
                  </a:lnTo>
                  <a:lnTo>
                    <a:pt x="765" y="766"/>
                  </a:lnTo>
                  <a:lnTo>
                    <a:pt x="765" y="765"/>
                  </a:lnTo>
                  <a:lnTo>
                    <a:pt x="764" y="765"/>
                  </a:lnTo>
                  <a:lnTo>
                    <a:pt x="763" y="765"/>
                  </a:lnTo>
                  <a:lnTo>
                    <a:pt x="763" y="764"/>
                  </a:lnTo>
                  <a:lnTo>
                    <a:pt x="763" y="765"/>
                  </a:lnTo>
                  <a:lnTo>
                    <a:pt x="762" y="765"/>
                  </a:lnTo>
                  <a:lnTo>
                    <a:pt x="762" y="764"/>
                  </a:lnTo>
                  <a:lnTo>
                    <a:pt x="763" y="764"/>
                  </a:lnTo>
                  <a:lnTo>
                    <a:pt x="763" y="763"/>
                  </a:lnTo>
                  <a:lnTo>
                    <a:pt x="762" y="763"/>
                  </a:lnTo>
                  <a:lnTo>
                    <a:pt x="761" y="763"/>
                  </a:lnTo>
                  <a:lnTo>
                    <a:pt x="761" y="762"/>
                  </a:lnTo>
                  <a:lnTo>
                    <a:pt x="761" y="763"/>
                  </a:lnTo>
                  <a:lnTo>
                    <a:pt x="760" y="763"/>
                  </a:lnTo>
                  <a:lnTo>
                    <a:pt x="759" y="763"/>
                  </a:lnTo>
                  <a:lnTo>
                    <a:pt x="759" y="764"/>
                  </a:lnTo>
                  <a:lnTo>
                    <a:pt x="758" y="764"/>
                  </a:lnTo>
                  <a:lnTo>
                    <a:pt x="758" y="763"/>
                  </a:lnTo>
                  <a:lnTo>
                    <a:pt x="757" y="763"/>
                  </a:lnTo>
                  <a:lnTo>
                    <a:pt x="756" y="763"/>
                  </a:lnTo>
                  <a:lnTo>
                    <a:pt x="756" y="764"/>
                  </a:lnTo>
                  <a:lnTo>
                    <a:pt x="755" y="765"/>
                  </a:lnTo>
                  <a:lnTo>
                    <a:pt x="755" y="764"/>
                  </a:lnTo>
                  <a:lnTo>
                    <a:pt x="754" y="764"/>
                  </a:lnTo>
                  <a:lnTo>
                    <a:pt x="753" y="764"/>
                  </a:lnTo>
                  <a:lnTo>
                    <a:pt x="753" y="763"/>
                  </a:lnTo>
                  <a:lnTo>
                    <a:pt x="753" y="764"/>
                  </a:lnTo>
                  <a:lnTo>
                    <a:pt x="752" y="764"/>
                  </a:lnTo>
                  <a:lnTo>
                    <a:pt x="752" y="763"/>
                  </a:lnTo>
                  <a:lnTo>
                    <a:pt x="751" y="763"/>
                  </a:lnTo>
                  <a:lnTo>
                    <a:pt x="750" y="763"/>
                  </a:lnTo>
                  <a:lnTo>
                    <a:pt x="750" y="764"/>
                  </a:lnTo>
                  <a:lnTo>
                    <a:pt x="751" y="764"/>
                  </a:lnTo>
                  <a:lnTo>
                    <a:pt x="750" y="764"/>
                  </a:lnTo>
                  <a:lnTo>
                    <a:pt x="750" y="765"/>
                  </a:lnTo>
                  <a:lnTo>
                    <a:pt x="749" y="765"/>
                  </a:lnTo>
                  <a:lnTo>
                    <a:pt x="748" y="766"/>
                  </a:lnTo>
                  <a:lnTo>
                    <a:pt x="747" y="766"/>
                  </a:lnTo>
                  <a:lnTo>
                    <a:pt x="746" y="766"/>
                  </a:lnTo>
                  <a:lnTo>
                    <a:pt x="746" y="765"/>
                  </a:lnTo>
                  <a:lnTo>
                    <a:pt x="747" y="765"/>
                  </a:lnTo>
                  <a:lnTo>
                    <a:pt x="746" y="765"/>
                  </a:lnTo>
                  <a:lnTo>
                    <a:pt x="745" y="765"/>
                  </a:lnTo>
                  <a:lnTo>
                    <a:pt x="744" y="765"/>
                  </a:lnTo>
                  <a:lnTo>
                    <a:pt x="743" y="765"/>
                  </a:lnTo>
                  <a:lnTo>
                    <a:pt x="743" y="766"/>
                  </a:lnTo>
                  <a:lnTo>
                    <a:pt x="742" y="766"/>
                  </a:lnTo>
                  <a:lnTo>
                    <a:pt x="741" y="767"/>
                  </a:lnTo>
                  <a:lnTo>
                    <a:pt x="741" y="766"/>
                  </a:lnTo>
                  <a:lnTo>
                    <a:pt x="740" y="766"/>
                  </a:lnTo>
                  <a:lnTo>
                    <a:pt x="740" y="767"/>
                  </a:lnTo>
                  <a:lnTo>
                    <a:pt x="739" y="767"/>
                  </a:lnTo>
                  <a:lnTo>
                    <a:pt x="738" y="767"/>
                  </a:lnTo>
                  <a:lnTo>
                    <a:pt x="737" y="767"/>
                  </a:lnTo>
                  <a:lnTo>
                    <a:pt x="737" y="768"/>
                  </a:lnTo>
                  <a:lnTo>
                    <a:pt x="736" y="768"/>
                  </a:lnTo>
                  <a:lnTo>
                    <a:pt x="735" y="768"/>
                  </a:lnTo>
                  <a:lnTo>
                    <a:pt x="735" y="769"/>
                  </a:lnTo>
                  <a:lnTo>
                    <a:pt x="735" y="768"/>
                  </a:lnTo>
                  <a:lnTo>
                    <a:pt x="734" y="768"/>
                  </a:lnTo>
                  <a:lnTo>
                    <a:pt x="733" y="768"/>
                  </a:lnTo>
                  <a:lnTo>
                    <a:pt x="733" y="767"/>
                  </a:lnTo>
                  <a:lnTo>
                    <a:pt x="732" y="768"/>
                  </a:lnTo>
                  <a:lnTo>
                    <a:pt x="731" y="768"/>
                  </a:lnTo>
                  <a:lnTo>
                    <a:pt x="731" y="767"/>
                  </a:lnTo>
                  <a:lnTo>
                    <a:pt x="730" y="766"/>
                  </a:lnTo>
                  <a:lnTo>
                    <a:pt x="730" y="765"/>
                  </a:lnTo>
                  <a:lnTo>
                    <a:pt x="729" y="764"/>
                  </a:lnTo>
                  <a:lnTo>
                    <a:pt x="728" y="764"/>
                  </a:lnTo>
                  <a:lnTo>
                    <a:pt x="727" y="763"/>
                  </a:lnTo>
                  <a:lnTo>
                    <a:pt x="727" y="762"/>
                  </a:lnTo>
                  <a:lnTo>
                    <a:pt x="726" y="762"/>
                  </a:lnTo>
                  <a:lnTo>
                    <a:pt x="727" y="762"/>
                  </a:lnTo>
                  <a:lnTo>
                    <a:pt x="727" y="761"/>
                  </a:lnTo>
                  <a:lnTo>
                    <a:pt x="726" y="761"/>
                  </a:lnTo>
                  <a:lnTo>
                    <a:pt x="725" y="760"/>
                  </a:lnTo>
                  <a:lnTo>
                    <a:pt x="725" y="759"/>
                  </a:lnTo>
                  <a:lnTo>
                    <a:pt x="725" y="758"/>
                  </a:lnTo>
                  <a:lnTo>
                    <a:pt x="724" y="758"/>
                  </a:lnTo>
                  <a:lnTo>
                    <a:pt x="723" y="758"/>
                  </a:lnTo>
                  <a:lnTo>
                    <a:pt x="723" y="759"/>
                  </a:lnTo>
                  <a:lnTo>
                    <a:pt x="722" y="759"/>
                  </a:lnTo>
                  <a:lnTo>
                    <a:pt x="722" y="758"/>
                  </a:lnTo>
                  <a:lnTo>
                    <a:pt x="721" y="758"/>
                  </a:lnTo>
                  <a:lnTo>
                    <a:pt x="721" y="757"/>
                  </a:lnTo>
                  <a:lnTo>
                    <a:pt x="721" y="756"/>
                  </a:lnTo>
                  <a:lnTo>
                    <a:pt x="721" y="755"/>
                  </a:lnTo>
                  <a:lnTo>
                    <a:pt x="722" y="755"/>
                  </a:lnTo>
                  <a:lnTo>
                    <a:pt x="721" y="754"/>
                  </a:lnTo>
                  <a:lnTo>
                    <a:pt x="721" y="753"/>
                  </a:lnTo>
                  <a:lnTo>
                    <a:pt x="721" y="752"/>
                  </a:lnTo>
                  <a:lnTo>
                    <a:pt x="720" y="752"/>
                  </a:lnTo>
                  <a:lnTo>
                    <a:pt x="720" y="753"/>
                  </a:lnTo>
                  <a:lnTo>
                    <a:pt x="719" y="753"/>
                  </a:lnTo>
                  <a:lnTo>
                    <a:pt x="719" y="752"/>
                  </a:lnTo>
                  <a:lnTo>
                    <a:pt x="718" y="752"/>
                  </a:lnTo>
                  <a:lnTo>
                    <a:pt x="719" y="752"/>
                  </a:lnTo>
                  <a:lnTo>
                    <a:pt x="719" y="751"/>
                  </a:lnTo>
                  <a:lnTo>
                    <a:pt x="718" y="750"/>
                  </a:lnTo>
                  <a:lnTo>
                    <a:pt x="718" y="749"/>
                  </a:lnTo>
                  <a:lnTo>
                    <a:pt x="717" y="749"/>
                  </a:lnTo>
                  <a:lnTo>
                    <a:pt x="717" y="748"/>
                  </a:lnTo>
                  <a:lnTo>
                    <a:pt x="716" y="747"/>
                  </a:lnTo>
                  <a:lnTo>
                    <a:pt x="716" y="746"/>
                  </a:lnTo>
                  <a:lnTo>
                    <a:pt x="716" y="745"/>
                  </a:lnTo>
                  <a:lnTo>
                    <a:pt x="716" y="744"/>
                  </a:lnTo>
                  <a:lnTo>
                    <a:pt x="716" y="743"/>
                  </a:lnTo>
                  <a:lnTo>
                    <a:pt x="715" y="743"/>
                  </a:lnTo>
                  <a:lnTo>
                    <a:pt x="715" y="742"/>
                  </a:lnTo>
                  <a:lnTo>
                    <a:pt x="715" y="741"/>
                  </a:lnTo>
                  <a:lnTo>
                    <a:pt x="715" y="740"/>
                  </a:lnTo>
                  <a:lnTo>
                    <a:pt x="714" y="740"/>
                  </a:lnTo>
                  <a:lnTo>
                    <a:pt x="714" y="739"/>
                  </a:lnTo>
                  <a:lnTo>
                    <a:pt x="714" y="738"/>
                  </a:lnTo>
                  <a:lnTo>
                    <a:pt x="715" y="738"/>
                  </a:lnTo>
                  <a:lnTo>
                    <a:pt x="714" y="738"/>
                  </a:lnTo>
                  <a:lnTo>
                    <a:pt x="714" y="737"/>
                  </a:lnTo>
                  <a:lnTo>
                    <a:pt x="714" y="736"/>
                  </a:lnTo>
                  <a:lnTo>
                    <a:pt x="713" y="736"/>
                  </a:lnTo>
                  <a:lnTo>
                    <a:pt x="713" y="735"/>
                  </a:lnTo>
                  <a:lnTo>
                    <a:pt x="713" y="734"/>
                  </a:lnTo>
                  <a:lnTo>
                    <a:pt x="713" y="733"/>
                  </a:lnTo>
                  <a:lnTo>
                    <a:pt x="713" y="732"/>
                  </a:lnTo>
                  <a:lnTo>
                    <a:pt x="713" y="731"/>
                  </a:lnTo>
                  <a:lnTo>
                    <a:pt x="714" y="730"/>
                  </a:lnTo>
                  <a:lnTo>
                    <a:pt x="713" y="730"/>
                  </a:lnTo>
                  <a:lnTo>
                    <a:pt x="713" y="729"/>
                  </a:lnTo>
                  <a:lnTo>
                    <a:pt x="714" y="729"/>
                  </a:lnTo>
                  <a:lnTo>
                    <a:pt x="714" y="728"/>
                  </a:lnTo>
                  <a:lnTo>
                    <a:pt x="715" y="728"/>
                  </a:lnTo>
                  <a:lnTo>
                    <a:pt x="715" y="727"/>
                  </a:lnTo>
                  <a:lnTo>
                    <a:pt x="714" y="727"/>
                  </a:lnTo>
                  <a:lnTo>
                    <a:pt x="714" y="726"/>
                  </a:lnTo>
                  <a:lnTo>
                    <a:pt x="715" y="726"/>
                  </a:lnTo>
                  <a:lnTo>
                    <a:pt x="715" y="725"/>
                  </a:lnTo>
                  <a:lnTo>
                    <a:pt x="715" y="724"/>
                  </a:lnTo>
                  <a:lnTo>
                    <a:pt x="716" y="723"/>
                  </a:lnTo>
                  <a:lnTo>
                    <a:pt x="715" y="723"/>
                  </a:lnTo>
                  <a:lnTo>
                    <a:pt x="715" y="722"/>
                  </a:lnTo>
                  <a:lnTo>
                    <a:pt x="715" y="721"/>
                  </a:lnTo>
                  <a:lnTo>
                    <a:pt x="715" y="720"/>
                  </a:lnTo>
                  <a:lnTo>
                    <a:pt x="715" y="719"/>
                  </a:lnTo>
                  <a:lnTo>
                    <a:pt x="715" y="718"/>
                  </a:lnTo>
                  <a:lnTo>
                    <a:pt x="715" y="717"/>
                  </a:lnTo>
                  <a:lnTo>
                    <a:pt x="715" y="718"/>
                  </a:lnTo>
                  <a:lnTo>
                    <a:pt x="714" y="717"/>
                  </a:lnTo>
                  <a:lnTo>
                    <a:pt x="714" y="716"/>
                  </a:lnTo>
                  <a:lnTo>
                    <a:pt x="714" y="715"/>
                  </a:lnTo>
                  <a:lnTo>
                    <a:pt x="714" y="714"/>
                  </a:lnTo>
                  <a:lnTo>
                    <a:pt x="715" y="714"/>
                  </a:lnTo>
                  <a:lnTo>
                    <a:pt x="714" y="714"/>
                  </a:lnTo>
                  <a:lnTo>
                    <a:pt x="715" y="714"/>
                  </a:lnTo>
                  <a:lnTo>
                    <a:pt x="714" y="714"/>
                  </a:lnTo>
                  <a:lnTo>
                    <a:pt x="714" y="713"/>
                  </a:lnTo>
                  <a:lnTo>
                    <a:pt x="714" y="712"/>
                  </a:lnTo>
                  <a:lnTo>
                    <a:pt x="715" y="712"/>
                  </a:lnTo>
                  <a:lnTo>
                    <a:pt x="715" y="711"/>
                  </a:lnTo>
                  <a:lnTo>
                    <a:pt x="716" y="711"/>
                  </a:lnTo>
                  <a:lnTo>
                    <a:pt x="716" y="710"/>
                  </a:lnTo>
                  <a:lnTo>
                    <a:pt x="716" y="709"/>
                  </a:lnTo>
                  <a:lnTo>
                    <a:pt x="717" y="709"/>
                  </a:lnTo>
                  <a:lnTo>
                    <a:pt x="717" y="708"/>
                  </a:lnTo>
                  <a:lnTo>
                    <a:pt x="716" y="708"/>
                  </a:lnTo>
                  <a:lnTo>
                    <a:pt x="716" y="707"/>
                  </a:lnTo>
                  <a:lnTo>
                    <a:pt x="717" y="707"/>
                  </a:lnTo>
                  <a:lnTo>
                    <a:pt x="716" y="707"/>
                  </a:lnTo>
                  <a:lnTo>
                    <a:pt x="717" y="706"/>
                  </a:lnTo>
                  <a:lnTo>
                    <a:pt x="716" y="706"/>
                  </a:lnTo>
                  <a:lnTo>
                    <a:pt x="716" y="705"/>
                  </a:lnTo>
                  <a:lnTo>
                    <a:pt x="716" y="704"/>
                  </a:lnTo>
                  <a:lnTo>
                    <a:pt x="716" y="703"/>
                  </a:lnTo>
                  <a:lnTo>
                    <a:pt x="716" y="702"/>
                  </a:lnTo>
                  <a:lnTo>
                    <a:pt x="715" y="702"/>
                  </a:lnTo>
                  <a:lnTo>
                    <a:pt x="715" y="701"/>
                  </a:lnTo>
                  <a:lnTo>
                    <a:pt x="715" y="700"/>
                  </a:lnTo>
                  <a:lnTo>
                    <a:pt x="714" y="700"/>
                  </a:lnTo>
                  <a:lnTo>
                    <a:pt x="714" y="699"/>
                  </a:lnTo>
                  <a:lnTo>
                    <a:pt x="713" y="699"/>
                  </a:lnTo>
                  <a:lnTo>
                    <a:pt x="713" y="698"/>
                  </a:lnTo>
                  <a:lnTo>
                    <a:pt x="712" y="697"/>
                  </a:lnTo>
                  <a:lnTo>
                    <a:pt x="711" y="696"/>
                  </a:lnTo>
                  <a:lnTo>
                    <a:pt x="711" y="695"/>
                  </a:lnTo>
                  <a:lnTo>
                    <a:pt x="711" y="694"/>
                  </a:lnTo>
                  <a:lnTo>
                    <a:pt x="710" y="694"/>
                  </a:lnTo>
                  <a:lnTo>
                    <a:pt x="709" y="693"/>
                  </a:lnTo>
                  <a:lnTo>
                    <a:pt x="708" y="693"/>
                  </a:lnTo>
                  <a:lnTo>
                    <a:pt x="707" y="692"/>
                  </a:lnTo>
                  <a:lnTo>
                    <a:pt x="706" y="692"/>
                  </a:lnTo>
                  <a:lnTo>
                    <a:pt x="706" y="691"/>
                  </a:lnTo>
                  <a:lnTo>
                    <a:pt x="705" y="691"/>
                  </a:lnTo>
                  <a:lnTo>
                    <a:pt x="705" y="690"/>
                  </a:lnTo>
                  <a:lnTo>
                    <a:pt x="705" y="689"/>
                  </a:lnTo>
                  <a:lnTo>
                    <a:pt x="704" y="689"/>
                  </a:lnTo>
                  <a:lnTo>
                    <a:pt x="704" y="688"/>
                  </a:lnTo>
                  <a:lnTo>
                    <a:pt x="704" y="687"/>
                  </a:lnTo>
                  <a:lnTo>
                    <a:pt x="703" y="686"/>
                  </a:lnTo>
                  <a:lnTo>
                    <a:pt x="704" y="685"/>
                  </a:lnTo>
                  <a:lnTo>
                    <a:pt x="704" y="684"/>
                  </a:lnTo>
                  <a:lnTo>
                    <a:pt x="703" y="684"/>
                  </a:lnTo>
                  <a:lnTo>
                    <a:pt x="703" y="683"/>
                  </a:lnTo>
                  <a:lnTo>
                    <a:pt x="703" y="682"/>
                  </a:lnTo>
                  <a:lnTo>
                    <a:pt x="703" y="681"/>
                  </a:lnTo>
                  <a:lnTo>
                    <a:pt x="702" y="681"/>
                  </a:lnTo>
                  <a:lnTo>
                    <a:pt x="702" y="680"/>
                  </a:lnTo>
                  <a:lnTo>
                    <a:pt x="701" y="680"/>
                  </a:lnTo>
                  <a:lnTo>
                    <a:pt x="700" y="679"/>
                  </a:lnTo>
                  <a:lnTo>
                    <a:pt x="700" y="678"/>
                  </a:lnTo>
                  <a:lnTo>
                    <a:pt x="699" y="678"/>
                  </a:lnTo>
                  <a:lnTo>
                    <a:pt x="699" y="677"/>
                  </a:lnTo>
                  <a:lnTo>
                    <a:pt x="699" y="676"/>
                  </a:lnTo>
                  <a:lnTo>
                    <a:pt x="698" y="676"/>
                  </a:lnTo>
                  <a:lnTo>
                    <a:pt x="698" y="675"/>
                  </a:lnTo>
                  <a:lnTo>
                    <a:pt x="699" y="674"/>
                  </a:lnTo>
                  <a:lnTo>
                    <a:pt x="699" y="673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700" y="671"/>
                  </a:lnTo>
                  <a:lnTo>
                    <a:pt x="701" y="670"/>
                  </a:lnTo>
                  <a:lnTo>
                    <a:pt x="701" y="669"/>
                  </a:lnTo>
                  <a:lnTo>
                    <a:pt x="701" y="668"/>
                  </a:lnTo>
                  <a:lnTo>
                    <a:pt x="701" y="667"/>
                  </a:lnTo>
                  <a:lnTo>
                    <a:pt x="701" y="666"/>
                  </a:lnTo>
                  <a:lnTo>
                    <a:pt x="701" y="665"/>
                  </a:lnTo>
                  <a:lnTo>
                    <a:pt x="702" y="665"/>
                  </a:lnTo>
                  <a:lnTo>
                    <a:pt x="703" y="664"/>
                  </a:lnTo>
                  <a:lnTo>
                    <a:pt x="704" y="662"/>
                  </a:lnTo>
                  <a:lnTo>
                    <a:pt x="705" y="662"/>
                  </a:lnTo>
                  <a:lnTo>
                    <a:pt x="706" y="661"/>
                  </a:lnTo>
                  <a:lnTo>
                    <a:pt x="707" y="661"/>
                  </a:lnTo>
                  <a:lnTo>
                    <a:pt x="708" y="661"/>
                  </a:lnTo>
                  <a:lnTo>
                    <a:pt x="709" y="661"/>
                  </a:lnTo>
                  <a:lnTo>
                    <a:pt x="710" y="660"/>
                  </a:lnTo>
                  <a:lnTo>
                    <a:pt x="710" y="659"/>
                  </a:lnTo>
                  <a:lnTo>
                    <a:pt x="704" y="659"/>
                  </a:lnTo>
                  <a:lnTo>
                    <a:pt x="703" y="659"/>
                  </a:lnTo>
                  <a:lnTo>
                    <a:pt x="701" y="659"/>
                  </a:lnTo>
                  <a:lnTo>
                    <a:pt x="695" y="658"/>
                  </a:lnTo>
                  <a:lnTo>
                    <a:pt x="691" y="658"/>
                  </a:lnTo>
                  <a:lnTo>
                    <a:pt x="689" y="658"/>
                  </a:lnTo>
                  <a:lnTo>
                    <a:pt x="682" y="657"/>
                  </a:lnTo>
                  <a:lnTo>
                    <a:pt x="678" y="657"/>
                  </a:lnTo>
                  <a:lnTo>
                    <a:pt x="668" y="657"/>
                  </a:lnTo>
                  <a:lnTo>
                    <a:pt x="638" y="655"/>
                  </a:lnTo>
                  <a:lnTo>
                    <a:pt x="624" y="654"/>
                  </a:lnTo>
                  <a:lnTo>
                    <a:pt x="619" y="654"/>
                  </a:lnTo>
                  <a:lnTo>
                    <a:pt x="618" y="654"/>
                  </a:lnTo>
                  <a:lnTo>
                    <a:pt x="604" y="653"/>
                  </a:lnTo>
                  <a:lnTo>
                    <a:pt x="601" y="653"/>
                  </a:lnTo>
                  <a:lnTo>
                    <a:pt x="596" y="652"/>
                  </a:lnTo>
                  <a:lnTo>
                    <a:pt x="584" y="652"/>
                  </a:lnTo>
                  <a:lnTo>
                    <a:pt x="583" y="651"/>
                  </a:lnTo>
                  <a:lnTo>
                    <a:pt x="571" y="651"/>
                  </a:lnTo>
                  <a:lnTo>
                    <a:pt x="570" y="651"/>
                  </a:lnTo>
                  <a:lnTo>
                    <a:pt x="569" y="651"/>
                  </a:lnTo>
                  <a:lnTo>
                    <a:pt x="568" y="651"/>
                  </a:lnTo>
                  <a:lnTo>
                    <a:pt x="567" y="651"/>
                  </a:lnTo>
                  <a:lnTo>
                    <a:pt x="566" y="651"/>
                  </a:lnTo>
                  <a:lnTo>
                    <a:pt x="562" y="650"/>
                  </a:lnTo>
                  <a:lnTo>
                    <a:pt x="558" y="650"/>
                  </a:lnTo>
                  <a:lnTo>
                    <a:pt x="553" y="650"/>
                  </a:lnTo>
                  <a:lnTo>
                    <a:pt x="551" y="650"/>
                  </a:lnTo>
                  <a:lnTo>
                    <a:pt x="546" y="649"/>
                  </a:lnTo>
                  <a:lnTo>
                    <a:pt x="542" y="649"/>
                  </a:lnTo>
                  <a:lnTo>
                    <a:pt x="540" y="649"/>
                  </a:lnTo>
                  <a:lnTo>
                    <a:pt x="538" y="649"/>
                  </a:lnTo>
                  <a:lnTo>
                    <a:pt x="536" y="649"/>
                  </a:lnTo>
                  <a:lnTo>
                    <a:pt x="527" y="648"/>
                  </a:lnTo>
                  <a:lnTo>
                    <a:pt x="523" y="648"/>
                  </a:lnTo>
                  <a:lnTo>
                    <a:pt x="516" y="648"/>
                  </a:lnTo>
                  <a:lnTo>
                    <a:pt x="512" y="647"/>
                  </a:lnTo>
                  <a:lnTo>
                    <a:pt x="506" y="647"/>
                  </a:lnTo>
                  <a:lnTo>
                    <a:pt x="498" y="647"/>
                  </a:lnTo>
                  <a:lnTo>
                    <a:pt x="494" y="646"/>
                  </a:lnTo>
                  <a:lnTo>
                    <a:pt x="493" y="646"/>
                  </a:lnTo>
                  <a:lnTo>
                    <a:pt x="490" y="646"/>
                  </a:lnTo>
                  <a:lnTo>
                    <a:pt x="480" y="646"/>
                  </a:lnTo>
                  <a:lnTo>
                    <a:pt x="471" y="645"/>
                  </a:lnTo>
                  <a:lnTo>
                    <a:pt x="464" y="645"/>
                  </a:lnTo>
                  <a:lnTo>
                    <a:pt x="447" y="644"/>
                  </a:lnTo>
                  <a:lnTo>
                    <a:pt x="446" y="644"/>
                  </a:lnTo>
                  <a:lnTo>
                    <a:pt x="439" y="643"/>
                  </a:lnTo>
                  <a:lnTo>
                    <a:pt x="433" y="643"/>
                  </a:lnTo>
                  <a:lnTo>
                    <a:pt x="418" y="643"/>
                  </a:lnTo>
                  <a:lnTo>
                    <a:pt x="415" y="643"/>
                  </a:lnTo>
                  <a:lnTo>
                    <a:pt x="414" y="643"/>
                  </a:lnTo>
                  <a:lnTo>
                    <a:pt x="413" y="643"/>
                  </a:lnTo>
                  <a:lnTo>
                    <a:pt x="409" y="642"/>
                  </a:lnTo>
                  <a:lnTo>
                    <a:pt x="394" y="641"/>
                  </a:lnTo>
                  <a:lnTo>
                    <a:pt x="390" y="641"/>
                  </a:lnTo>
                  <a:lnTo>
                    <a:pt x="388" y="641"/>
                  </a:lnTo>
                  <a:lnTo>
                    <a:pt x="386" y="641"/>
                  </a:lnTo>
                  <a:lnTo>
                    <a:pt x="384" y="641"/>
                  </a:lnTo>
                  <a:lnTo>
                    <a:pt x="378" y="640"/>
                  </a:lnTo>
                  <a:lnTo>
                    <a:pt x="369" y="640"/>
                  </a:lnTo>
                  <a:lnTo>
                    <a:pt x="363" y="640"/>
                  </a:lnTo>
                  <a:lnTo>
                    <a:pt x="361" y="639"/>
                  </a:lnTo>
                  <a:lnTo>
                    <a:pt x="359" y="639"/>
                  </a:lnTo>
                  <a:lnTo>
                    <a:pt x="357" y="639"/>
                  </a:lnTo>
                  <a:lnTo>
                    <a:pt x="349" y="639"/>
                  </a:lnTo>
                  <a:lnTo>
                    <a:pt x="348" y="639"/>
                  </a:lnTo>
                  <a:lnTo>
                    <a:pt x="342" y="638"/>
                  </a:lnTo>
                  <a:lnTo>
                    <a:pt x="341" y="638"/>
                  </a:lnTo>
                  <a:lnTo>
                    <a:pt x="336" y="638"/>
                  </a:lnTo>
                  <a:lnTo>
                    <a:pt x="334" y="638"/>
                  </a:lnTo>
                  <a:lnTo>
                    <a:pt x="331" y="638"/>
                  </a:lnTo>
                  <a:lnTo>
                    <a:pt x="326" y="637"/>
                  </a:lnTo>
                  <a:lnTo>
                    <a:pt x="322" y="637"/>
                  </a:lnTo>
                  <a:lnTo>
                    <a:pt x="321" y="637"/>
                  </a:lnTo>
                  <a:lnTo>
                    <a:pt x="316" y="637"/>
                  </a:lnTo>
                  <a:lnTo>
                    <a:pt x="307" y="636"/>
                  </a:lnTo>
                  <a:lnTo>
                    <a:pt x="306" y="636"/>
                  </a:lnTo>
                  <a:lnTo>
                    <a:pt x="304" y="636"/>
                  </a:lnTo>
                  <a:lnTo>
                    <a:pt x="301" y="636"/>
                  </a:lnTo>
                  <a:lnTo>
                    <a:pt x="298" y="636"/>
                  </a:lnTo>
                  <a:lnTo>
                    <a:pt x="291" y="635"/>
                  </a:lnTo>
                  <a:lnTo>
                    <a:pt x="292" y="635"/>
                  </a:lnTo>
                  <a:lnTo>
                    <a:pt x="289" y="635"/>
                  </a:lnTo>
                  <a:lnTo>
                    <a:pt x="286" y="635"/>
                  </a:lnTo>
                  <a:lnTo>
                    <a:pt x="285" y="635"/>
                  </a:lnTo>
                  <a:lnTo>
                    <a:pt x="282" y="635"/>
                  </a:lnTo>
                  <a:lnTo>
                    <a:pt x="281" y="635"/>
                  </a:lnTo>
                  <a:lnTo>
                    <a:pt x="279" y="634"/>
                  </a:lnTo>
                  <a:lnTo>
                    <a:pt x="276" y="634"/>
                  </a:lnTo>
                  <a:lnTo>
                    <a:pt x="275" y="634"/>
                  </a:lnTo>
                  <a:lnTo>
                    <a:pt x="270" y="634"/>
                  </a:lnTo>
                  <a:lnTo>
                    <a:pt x="257" y="633"/>
                  </a:lnTo>
                  <a:lnTo>
                    <a:pt x="249" y="633"/>
                  </a:lnTo>
                  <a:lnTo>
                    <a:pt x="248" y="632"/>
                  </a:lnTo>
                  <a:lnTo>
                    <a:pt x="246" y="632"/>
                  </a:lnTo>
                  <a:lnTo>
                    <a:pt x="245" y="632"/>
                  </a:lnTo>
                  <a:lnTo>
                    <a:pt x="241" y="632"/>
                  </a:lnTo>
                  <a:lnTo>
                    <a:pt x="240" y="632"/>
                  </a:lnTo>
                  <a:lnTo>
                    <a:pt x="238" y="632"/>
                  </a:lnTo>
                  <a:lnTo>
                    <a:pt x="236" y="632"/>
                  </a:lnTo>
                  <a:lnTo>
                    <a:pt x="235" y="632"/>
                  </a:lnTo>
                  <a:lnTo>
                    <a:pt x="229" y="631"/>
                  </a:lnTo>
                  <a:lnTo>
                    <a:pt x="221" y="631"/>
                  </a:lnTo>
                  <a:lnTo>
                    <a:pt x="220" y="631"/>
                  </a:lnTo>
                  <a:lnTo>
                    <a:pt x="219" y="631"/>
                  </a:lnTo>
                  <a:lnTo>
                    <a:pt x="216" y="630"/>
                  </a:lnTo>
                  <a:lnTo>
                    <a:pt x="215" y="630"/>
                  </a:lnTo>
                  <a:lnTo>
                    <a:pt x="207" y="630"/>
                  </a:lnTo>
                  <a:lnTo>
                    <a:pt x="205" y="630"/>
                  </a:lnTo>
                  <a:lnTo>
                    <a:pt x="204" y="630"/>
                  </a:lnTo>
                  <a:lnTo>
                    <a:pt x="202" y="630"/>
                  </a:lnTo>
                  <a:lnTo>
                    <a:pt x="199" y="629"/>
                  </a:lnTo>
                  <a:lnTo>
                    <a:pt x="198" y="629"/>
                  </a:lnTo>
                  <a:lnTo>
                    <a:pt x="195" y="629"/>
                  </a:lnTo>
                  <a:lnTo>
                    <a:pt x="191" y="629"/>
                  </a:lnTo>
                  <a:lnTo>
                    <a:pt x="189" y="629"/>
                  </a:lnTo>
                  <a:lnTo>
                    <a:pt x="184" y="628"/>
                  </a:lnTo>
                  <a:lnTo>
                    <a:pt x="183" y="628"/>
                  </a:lnTo>
                  <a:lnTo>
                    <a:pt x="179" y="628"/>
                  </a:lnTo>
                  <a:lnTo>
                    <a:pt x="172" y="628"/>
                  </a:lnTo>
                  <a:lnTo>
                    <a:pt x="168" y="627"/>
                  </a:lnTo>
                  <a:lnTo>
                    <a:pt x="163" y="627"/>
                  </a:lnTo>
                  <a:lnTo>
                    <a:pt x="159" y="627"/>
                  </a:lnTo>
                  <a:lnTo>
                    <a:pt x="158" y="627"/>
                  </a:lnTo>
                  <a:lnTo>
                    <a:pt x="154" y="627"/>
                  </a:lnTo>
                  <a:lnTo>
                    <a:pt x="149" y="626"/>
                  </a:lnTo>
                  <a:lnTo>
                    <a:pt x="146" y="626"/>
                  </a:lnTo>
                  <a:lnTo>
                    <a:pt x="145" y="626"/>
                  </a:lnTo>
                  <a:lnTo>
                    <a:pt x="136" y="625"/>
                  </a:lnTo>
                  <a:lnTo>
                    <a:pt x="131" y="625"/>
                  </a:lnTo>
                  <a:lnTo>
                    <a:pt x="129" y="625"/>
                  </a:lnTo>
                  <a:lnTo>
                    <a:pt x="126" y="625"/>
                  </a:lnTo>
                  <a:lnTo>
                    <a:pt x="119" y="624"/>
                  </a:lnTo>
                  <a:lnTo>
                    <a:pt x="110" y="624"/>
                  </a:lnTo>
                  <a:lnTo>
                    <a:pt x="107" y="624"/>
                  </a:lnTo>
                  <a:lnTo>
                    <a:pt x="103" y="623"/>
                  </a:lnTo>
                  <a:lnTo>
                    <a:pt x="94" y="623"/>
                  </a:lnTo>
                  <a:lnTo>
                    <a:pt x="91" y="623"/>
                  </a:lnTo>
                  <a:lnTo>
                    <a:pt x="86" y="623"/>
                  </a:lnTo>
                  <a:lnTo>
                    <a:pt x="85" y="622"/>
                  </a:lnTo>
                  <a:lnTo>
                    <a:pt x="80" y="622"/>
                  </a:lnTo>
                  <a:lnTo>
                    <a:pt x="78" y="622"/>
                  </a:lnTo>
                  <a:lnTo>
                    <a:pt x="77" y="622"/>
                  </a:lnTo>
                  <a:lnTo>
                    <a:pt x="72" y="622"/>
                  </a:lnTo>
                  <a:lnTo>
                    <a:pt x="58" y="621"/>
                  </a:lnTo>
                  <a:lnTo>
                    <a:pt x="57" y="621"/>
                  </a:lnTo>
                  <a:lnTo>
                    <a:pt x="51" y="620"/>
                  </a:lnTo>
                  <a:lnTo>
                    <a:pt x="47" y="620"/>
                  </a:lnTo>
                  <a:lnTo>
                    <a:pt x="41" y="620"/>
                  </a:lnTo>
                  <a:lnTo>
                    <a:pt x="37" y="620"/>
                  </a:lnTo>
                  <a:lnTo>
                    <a:pt x="37" y="620"/>
                  </a:lnTo>
                  <a:lnTo>
                    <a:pt x="30" y="619"/>
                  </a:lnTo>
                  <a:lnTo>
                    <a:pt x="27" y="619"/>
                  </a:lnTo>
                  <a:lnTo>
                    <a:pt x="28" y="608"/>
                  </a:lnTo>
                  <a:lnTo>
                    <a:pt x="28" y="606"/>
                  </a:lnTo>
                  <a:lnTo>
                    <a:pt x="28" y="605"/>
                  </a:lnTo>
                  <a:lnTo>
                    <a:pt x="28" y="603"/>
                  </a:lnTo>
                  <a:lnTo>
                    <a:pt x="28" y="600"/>
                  </a:lnTo>
                  <a:lnTo>
                    <a:pt x="28" y="597"/>
                  </a:lnTo>
                  <a:lnTo>
                    <a:pt x="28" y="590"/>
                  </a:lnTo>
                  <a:lnTo>
                    <a:pt x="28" y="589"/>
                  </a:lnTo>
                  <a:lnTo>
                    <a:pt x="28" y="585"/>
                  </a:lnTo>
                  <a:lnTo>
                    <a:pt x="28" y="580"/>
                  </a:lnTo>
                  <a:lnTo>
                    <a:pt x="28" y="577"/>
                  </a:lnTo>
                  <a:lnTo>
                    <a:pt x="28" y="575"/>
                  </a:lnTo>
                  <a:lnTo>
                    <a:pt x="29" y="575"/>
                  </a:lnTo>
                  <a:lnTo>
                    <a:pt x="29" y="571"/>
                  </a:lnTo>
                  <a:lnTo>
                    <a:pt x="29" y="565"/>
                  </a:lnTo>
                  <a:lnTo>
                    <a:pt x="29" y="563"/>
                  </a:lnTo>
                  <a:lnTo>
                    <a:pt x="29" y="557"/>
                  </a:lnTo>
                  <a:lnTo>
                    <a:pt x="29" y="552"/>
                  </a:lnTo>
                  <a:lnTo>
                    <a:pt x="29" y="551"/>
                  </a:lnTo>
                  <a:lnTo>
                    <a:pt x="29" y="550"/>
                  </a:lnTo>
                  <a:lnTo>
                    <a:pt x="29" y="549"/>
                  </a:lnTo>
                  <a:lnTo>
                    <a:pt x="29" y="548"/>
                  </a:lnTo>
                  <a:lnTo>
                    <a:pt x="29" y="543"/>
                  </a:lnTo>
                  <a:lnTo>
                    <a:pt x="29" y="540"/>
                  </a:lnTo>
                  <a:lnTo>
                    <a:pt x="28" y="537"/>
                  </a:lnTo>
                  <a:lnTo>
                    <a:pt x="29" y="536"/>
                  </a:lnTo>
                  <a:lnTo>
                    <a:pt x="29" y="533"/>
                  </a:lnTo>
                  <a:lnTo>
                    <a:pt x="29" y="532"/>
                  </a:lnTo>
                  <a:lnTo>
                    <a:pt x="29" y="530"/>
                  </a:lnTo>
                  <a:lnTo>
                    <a:pt x="29" y="529"/>
                  </a:lnTo>
                  <a:lnTo>
                    <a:pt x="29" y="528"/>
                  </a:lnTo>
                  <a:lnTo>
                    <a:pt x="29" y="526"/>
                  </a:lnTo>
                  <a:lnTo>
                    <a:pt x="29" y="523"/>
                  </a:lnTo>
                  <a:lnTo>
                    <a:pt x="29" y="522"/>
                  </a:lnTo>
                  <a:lnTo>
                    <a:pt x="29" y="520"/>
                  </a:lnTo>
                  <a:lnTo>
                    <a:pt x="29" y="519"/>
                  </a:lnTo>
                  <a:lnTo>
                    <a:pt x="29" y="518"/>
                  </a:lnTo>
                  <a:lnTo>
                    <a:pt x="29" y="516"/>
                  </a:lnTo>
                  <a:lnTo>
                    <a:pt x="29" y="515"/>
                  </a:lnTo>
                  <a:lnTo>
                    <a:pt x="29" y="511"/>
                  </a:lnTo>
                  <a:lnTo>
                    <a:pt x="29" y="509"/>
                  </a:lnTo>
                  <a:lnTo>
                    <a:pt x="29" y="506"/>
                  </a:lnTo>
                  <a:lnTo>
                    <a:pt x="29" y="504"/>
                  </a:lnTo>
                  <a:lnTo>
                    <a:pt x="29" y="502"/>
                  </a:lnTo>
                  <a:lnTo>
                    <a:pt x="29" y="501"/>
                  </a:lnTo>
                  <a:lnTo>
                    <a:pt x="29" y="500"/>
                  </a:lnTo>
                  <a:lnTo>
                    <a:pt x="29" y="499"/>
                  </a:lnTo>
                  <a:lnTo>
                    <a:pt x="29" y="499"/>
                  </a:lnTo>
                  <a:lnTo>
                    <a:pt x="29" y="498"/>
                  </a:lnTo>
                  <a:lnTo>
                    <a:pt x="29" y="497"/>
                  </a:lnTo>
                  <a:lnTo>
                    <a:pt x="29" y="496"/>
                  </a:lnTo>
                  <a:lnTo>
                    <a:pt x="29" y="495"/>
                  </a:lnTo>
                  <a:lnTo>
                    <a:pt x="29" y="494"/>
                  </a:lnTo>
                  <a:lnTo>
                    <a:pt x="29" y="493"/>
                  </a:lnTo>
                  <a:lnTo>
                    <a:pt x="29" y="491"/>
                  </a:lnTo>
                  <a:lnTo>
                    <a:pt x="29" y="490"/>
                  </a:lnTo>
                  <a:lnTo>
                    <a:pt x="29" y="487"/>
                  </a:lnTo>
                  <a:lnTo>
                    <a:pt x="29" y="486"/>
                  </a:lnTo>
                  <a:lnTo>
                    <a:pt x="29" y="484"/>
                  </a:lnTo>
                  <a:lnTo>
                    <a:pt x="29" y="483"/>
                  </a:lnTo>
                  <a:lnTo>
                    <a:pt x="29" y="482"/>
                  </a:lnTo>
                  <a:lnTo>
                    <a:pt x="29" y="481"/>
                  </a:lnTo>
                  <a:lnTo>
                    <a:pt x="29" y="480"/>
                  </a:lnTo>
                  <a:lnTo>
                    <a:pt x="29" y="476"/>
                  </a:lnTo>
                  <a:lnTo>
                    <a:pt x="29" y="473"/>
                  </a:lnTo>
                  <a:lnTo>
                    <a:pt x="29" y="472"/>
                  </a:lnTo>
                  <a:lnTo>
                    <a:pt x="30" y="470"/>
                  </a:lnTo>
                  <a:lnTo>
                    <a:pt x="30" y="469"/>
                  </a:lnTo>
                  <a:lnTo>
                    <a:pt x="30" y="466"/>
                  </a:lnTo>
                  <a:lnTo>
                    <a:pt x="30" y="465"/>
                  </a:lnTo>
                  <a:lnTo>
                    <a:pt x="30" y="464"/>
                  </a:lnTo>
                  <a:lnTo>
                    <a:pt x="30" y="463"/>
                  </a:lnTo>
                  <a:lnTo>
                    <a:pt x="30" y="462"/>
                  </a:lnTo>
                  <a:lnTo>
                    <a:pt x="30" y="461"/>
                  </a:lnTo>
                  <a:lnTo>
                    <a:pt x="30" y="460"/>
                  </a:lnTo>
                  <a:lnTo>
                    <a:pt x="30" y="459"/>
                  </a:lnTo>
                  <a:lnTo>
                    <a:pt x="30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30" y="455"/>
                  </a:lnTo>
                  <a:lnTo>
                    <a:pt x="30" y="451"/>
                  </a:lnTo>
                  <a:lnTo>
                    <a:pt x="30" y="450"/>
                  </a:lnTo>
                  <a:lnTo>
                    <a:pt x="30" y="449"/>
                  </a:lnTo>
                  <a:lnTo>
                    <a:pt x="30" y="448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0"/>
                  </a:lnTo>
                  <a:lnTo>
                    <a:pt x="30" y="436"/>
                  </a:lnTo>
                  <a:lnTo>
                    <a:pt x="30" y="435"/>
                  </a:lnTo>
                  <a:lnTo>
                    <a:pt x="30" y="430"/>
                  </a:lnTo>
                  <a:lnTo>
                    <a:pt x="30" y="426"/>
                  </a:lnTo>
                  <a:lnTo>
                    <a:pt x="30" y="425"/>
                  </a:lnTo>
                  <a:lnTo>
                    <a:pt x="30" y="423"/>
                  </a:lnTo>
                  <a:lnTo>
                    <a:pt x="36" y="423"/>
                  </a:lnTo>
                  <a:lnTo>
                    <a:pt x="37" y="423"/>
                  </a:lnTo>
                  <a:lnTo>
                    <a:pt x="39" y="423"/>
                  </a:lnTo>
                  <a:lnTo>
                    <a:pt x="41" y="423"/>
                  </a:lnTo>
                  <a:lnTo>
                    <a:pt x="43" y="423"/>
                  </a:lnTo>
                  <a:lnTo>
                    <a:pt x="45" y="423"/>
                  </a:lnTo>
                  <a:lnTo>
                    <a:pt x="46" y="423"/>
                  </a:lnTo>
                  <a:lnTo>
                    <a:pt x="48" y="423"/>
                  </a:lnTo>
                  <a:lnTo>
                    <a:pt x="52" y="424"/>
                  </a:lnTo>
                  <a:lnTo>
                    <a:pt x="53" y="424"/>
                  </a:lnTo>
                  <a:lnTo>
                    <a:pt x="56" y="424"/>
                  </a:lnTo>
                  <a:lnTo>
                    <a:pt x="57" y="424"/>
                  </a:lnTo>
                  <a:lnTo>
                    <a:pt x="59" y="424"/>
                  </a:lnTo>
                  <a:lnTo>
                    <a:pt x="60" y="424"/>
                  </a:lnTo>
                  <a:lnTo>
                    <a:pt x="63" y="424"/>
                  </a:lnTo>
                  <a:lnTo>
                    <a:pt x="66" y="424"/>
                  </a:lnTo>
                  <a:lnTo>
                    <a:pt x="70" y="424"/>
                  </a:lnTo>
                  <a:lnTo>
                    <a:pt x="71" y="424"/>
                  </a:lnTo>
                  <a:lnTo>
                    <a:pt x="72" y="424"/>
                  </a:lnTo>
                  <a:lnTo>
                    <a:pt x="73" y="424"/>
                  </a:lnTo>
                  <a:lnTo>
                    <a:pt x="75" y="424"/>
                  </a:lnTo>
                  <a:lnTo>
                    <a:pt x="76" y="424"/>
                  </a:lnTo>
                  <a:lnTo>
                    <a:pt x="78" y="424"/>
                  </a:lnTo>
                  <a:lnTo>
                    <a:pt x="80" y="424"/>
                  </a:lnTo>
                  <a:lnTo>
                    <a:pt x="81" y="424"/>
                  </a:lnTo>
                  <a:lnTo>
                    <a:pt x="82" y="424"/>
                  </a:lnTo>
                  <a:lnTo>
                    <a:pt x="83" y="424"/>
                  </a:lnTo>
                  <a:lnTo>
                    <a:pt x="86" y="424"/>
                  </a:lnTo>
                  <a:lnTo>
                    <a:pt x="91" y="425"/>
                  </a:lnTo>
                  <a:lnTo>
                    <a:pt x="93" y="425"/>
                  </a:lnTo>
                  <a:lnTo>
                    <a:pt x="97" y="425"/>
                  </a:lnTo>
                  <a:lnTo>
                    <a:pt x="98" y="425"/>
                  </a:lnTo>
                  <a:lnTo>
                    <a:pt x="100" y="425"/>
                  </a:lnTo>
                  <a:lnTo>
                    <a:pt x="103" y="425"/>
                  </a:lnTo>
                  <a:lnTo>
                    <a:pt x="103" y="419"/>
                  </a:lnTo>
                  <a:lnTo>
                    <a:pt x="103" y="415"/>
                  </a:lnTo>
                  <a:lnTo>
                    <a:pt x="103" y="413"/>
                  </a:lnTo>
                  <a:lnTo>
                    <a:pt x="103" y="412"/>
                  </a:lnTo>
                  <a:lnTo>
                    <a:pt x="103" y="411"/>
                  </a:lnTo>
                  <a:lnTo>
                    <a:pt x="103" y="409"/>
                  </a:lnTo>
                  <a:lnTo>
                    <a:pt x="102" y="408"/>
                  </a:lnTo>
                  <a:lnTo>
                    <a:pt x="102" y="402"/>
                  </a:lnTo>
                  <a:lnTo>
                    <a:pt x="102" y="401"/>
                  </a:lnTo>
                  <a:lnTo>
                    <a:pt x="101" y="401"/>
                  </a:lnTo>
                  <a:lnTo>
                    <a:pt x="102" y="401"/>
                  </a:lnTo>
                  <a:lnTo>
                    <a:pt x="103" y="401"/>
                  </a:lnTo>
                  <a:lnTo>
                    <a:pt x="102" y="400"/>
                  </a:lnTo>
                  <a:lnTo>
                    <a:pt x="102" y="399"/>
                  </a:lnTo>
                  <a:lnTo>
                    <a:pt x="101" y="399"/>
                  </a:lnTo>
                  <a:lnTo>
                    <a:pt x="101" y="398"/>
                  </a:lnTo>
                  <a:lnTo>
                    <a:pt x="102" y="398"/>
                  </a:lnTo>
                  <a:lnTo>
                    <a:pt x="103" y="398"/>
                  </a:lnTo>
                  <a:lnTo>
                    <a:pt x="103" y="397"/>
                  </a:lnTo>
                  <a:lnTo>
                    <a:pt x="104" y="397"/>
                  </a:lnTo>
                  <a:lnTo>
                    <a:pt x="105" y="397"/>
                  </a:lnTo>
                  <a:lnTo>
                    <a:pt x="105" y="396"/>
                  </a:lnTo>
                  <a:lnTo>
                    <a:pt x="105" y="395"/>
                  </a:lnTo>
                  <a:lnTo>
                    <a:pt x="106" y="395"/>
                  </a:lnTo>
                  <a:lnTo>
                    <a:pt x="105" y="394"/>
                  </a:lnTo>
                  <a:lnTo>
                    <a:pt x="105" y="393"/>
                  </a:lnTo>
                  <a:lnTo>
                    <a:pt x="105" y="392"/>
                  </a:lnTo>
                  <a:lnTo>
                    <a:pt x="105" y="393"/>
                  </a:lnTo>
                  <a:lnTo>
                    <a:pt x="105" y="392"/>
                  </a:lnTo>
                  <a:lnTo>
                    <a:pt x="106" y="392"/>
                  </a:lnTo>
                  <a:lnTo>
                    <a:pt x="106" y="391"/>
                  </a:lnTo>
                  <a:lnTo>
                    <a:pt x="105" y="391"/>
                  </a:lnTo>
                  <a:lnTo>
                    <a:pt x="105" y="392"/>
                  </a:lnTo>
                  <a:lnTo>
                    <a:pt x="105" y="391"/>
                  </a:lnTo>
                  <a:lnTo>
                    <a:pt x="105" y="390"/>
                  </a:lnTo>
                  <a:lnTo>
                    <a:pt x="106" y="390"/>
                  </a:lnTo>
                  <a:lnTo>
                    <a:pt x="107" y="390"/>
                  </a:lnTo>
                  <a:lnTo>
                    <a:pt x="107" y="389"/>
                  </a:lnTo>
                  <a:lnTo>
                    <a:pt x="108" y="389"/>
                  </a:lnTo>
                  <a:lnTo>
                    <a:pt x="107" y="389"/>
                  </a:lnTo>
                  <a:lnTo>
                    <a:pt x="107" y="388"/>
                  </a:lnTo>
                  <a:lnTo>
                    <a:pt x="108" y="388"/>
                  </a:lnTo>
                  <a:lnTo>
                    <a:pt x="108" y="387"/>
                  </a:lnTo>
                  <a:lnTo>
                    <a:pt x="109" y="387"/>
                  </a:lnTo>
                  <a:lnTo>
                    <a:pt x="109" y="386"/>
                  </a:lnTo>
                  <a:lnTo>
                    <a:pt x="110" y="385"/>
                  </a:lnTo>
                  <a:lnTo>
                    <a:pt x="109" y="385"/>
                  </a:lnTo>
                  <a:lnTo>
                    <a:pt x="110" y="385"/>
                  </a:lnTo>
                  <a:lnTo>
                    <a:pt x="110" y="384"/>
                  </a:lnTo>
                  <a:lnTo>
                    <a:pt x="110" y="383"/>
                  </a:lnTo>
                  <a:lnTo>
                    <a:pt x="109" y="383"/>
                  </a:lnTo>
                  <a:lnTo>
                    <a:pt x="109" y="382"/>
                  </a:lnTo>
                  <a:lnTo>
                    <a:pt x="109" y="381"/>
                  </a:lnTo>
                  <a:lnTo>
                    <a:pt x="109" y="380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10" y="379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10" y="378"/>
                  </a:lnTo>
                  <a:lnTo>
                    <a:pt x="110" y="377"/>
                  </a:lnTo>
                  <a:lnTo>
                    <a:pt x="109" y="377"/>
                  </a:lnTo>
                  <a:lnTo>
                    <a:pt x="109" y="376"/>
                  </a:lnTo>
                  <a:lnTo>
                    <a:pt x="110" y="376"/>
                  </a:lnTo>
                  <a:lnTo>
                    <a:pt x="110" y="375"/>
                  </a:lnTo>
                  <a:lnTo>
                    <a:pt x="110" y="374"/>
                  </a:lnTo>
                  <a:lnTo>
                    <a:pt x="110" y="373"/>
                  </a:lnTo>
                  <a:lnTo>
                    <a:pt x="110" y="372"/>
                  </a:lnTo>
                  <a:lnTo>
                    <a:pt x="110" y="371"/>
                  </a:lnTo>
                  <a:lnTo>
                    <a:pt x="110" y="370"/>
                  </a:lnTo>
                  <a:lnTo>
                    <a:pt x="110" y="369"/>
                  </a:lnTo>
                  <a:lnTo>
                    <a:pt x="110" y="368"/>
                  </a:lnTo>
                  <a:lnTo>
                    <a:pt x="110" y="368"/>
                  </a:lnTo>
                  <a:lnTo>
                    <a:pt x="110" y="367"/>
                  </a:lnTo>
                  <a:lnTo>
                    <a:pt x="111" y="367"/>
                  </a:lnTo>
                  <a:lnTo>
                    <a:pt x="112" y="367"/>
                  </a:lnTo>
                  <a:lnTo>
                    <a:pt x="112" y="366"/>
                  </a:lnTo>
                  <a:lnTo>
                    <a:pt x="113" y="365"/>
                  </a:lnTo>
                  <a:lnTo>
                    <a:pt x="114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3"/>
                  </a:lnTo>
                  <a:lnTo>
                    <a:pt x="115" y="362"/>
                  </a:lnTo>
                  <a:lnTo>
                    <a:pt x="115" y="361"/>
                  </a:lnTo>
                  <a:lnTo>
                    <a:pt x="115" y="359"/>
                  </a:lnTo>
                  <a:lnTo>
                    <a:pt x="115" y="358"/>
                  </a:lnTo>
                  <a:lnTo>
                    <a:pt x="115" y="357"/>
                  </a:lnTo>
                  <a:lnTo>
                    <a:pt x="116" y="357"/>
                  </a:lnTo>
                  <a:lnTo>
                    <a:pt x="116" y="356"/>
                  </a:lnTo>
                  <a:lnTo>
                    <a:pt x="115" y="356"/>
                  </a:lnTo>
                  <a:lnTo>
                    <a:pt x="115" y="355"/>
                  </a:lnTo>
                  <a:lnTo>
                    <a:pt x="115" y="355"/>
                  </a:lnTo>
                  <a:lnTo>
                    <a:pt x="116" y="355"/>
                  </a:lnTo>
                  <a:lnTo>
                    <a:pt x="116" y="354"/>
                  </a:lnTo>
                  <a:lnTo>
                    <a:pt x="116" y="355"/>
                  </a:lnTo>
                  <a:lnTo>
                    <a:pt x="115" y="355"/>
                  </a:lnTo>
                  <a:lnTo>
                    <a:pt x="115" y="354"/>
                  </a:lnTo>
                  <a:lnTo>
                    <a:pt x="116" y="353"/>
                  </a:lnTo>
                  <a:lnTo>
                    <a:pt x="116" y="352"/>
                  </a:lnTo>
                  <a:lnTo>
                    <a:pt x="116" y="351"/>
                  </a:lnTo>
                  <a:lnTo>
                    <a:pt x="116" y="350"/>
                  </a:lnTo>
                  <a:lnTo>
                    <a:pt x="117" y="350"/>
                  </a:lnTo>
                  <a:lnTo>
                    <a:pt x="117" y="349"/>
                  </a:lnTo>
                  <a:lnTo>
                    <a:pt x="118" y="349"/>
                  </a:lnTo>
                  <a:lnTo>
                    <a:pt x="119" y="349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8"/>
                  </a:lnTo>
                  <a:lnTo>
                    <a:pt x="121" y="347"/>
                  </a:lnTo>
                  <a:lnTo>
                    <a:pt x="121" y="348"/>
                  </a:lnTo>
                  <a:lnTo>
                    <a:pt x="122" y="347"/>
                  </a:lnTo>
                  <a:lnTo>
                    <a:pt x="121" y="347"/>
                  </a:lnTo>
                  <a:lnTo>
                    <a:pt x="122" y="347"/>
                  </a:lnTo>
                  <a:lnTo>
                    <a:pt x="122" y="346"/>
                  </a:lnTo>
                  <a:lnTo>
                    <a:pt x="123" y="346"/>
                  </a:lnTo>
                  <a:lnTo>
                    <a:pt x="123" y="345"/>
                  </a:lnTo>
                  <a:lnTo>
                    <a:pt x="122" y="345"/>
                  </a:lnTo>
                  <a:lnTo>
                    <a:pt x="122" y="344"/>
                  </a:lnTo>
                  <a:lnTo>
                    <a:pt x="123" y="344"/>
                  </a:lnTo>
                  <a:lnTo>
                    <a:pt x="123" y="343"/>
                  </a:lnTo>
                  <a:lnTo>
                    <a:pt x="123" y="344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6" y="341"/>
                  </a:lnTo>
                  <a:lnTo>
                    <a:pt x="126" y="340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6" y="339"/>
                  </a:lnTo>
                  <a:lnTo>
                    <a:pt x="126" y="338"/>
                  </a:lnTo>
                  <a:lnTo>
                    <a:pt x="127" y="338"/>
                  </a:lnTo>
                  <a:lnTo>
                    <a:pt x="128" y="337"/>
                  </a:lnTo>
                  <a:lnTo>
                    <a:pt x="129" y="336"/>
                  </a:lnTo>
                  <a:lnTo>
                    <a:pt x="130" y="336"/>
                  </a:lnTo>
                  <a:lnTo>
                    <a:pt x="130" y="335"/>
                  </a:lnTo>
                  <a:lnTo>
                    <a:pt x="130" y="334"/>
                  </a:lnTo>
                  <a:lnTo>
                    <a:pt x="130" y="333"/>
                  </a:lnTo>
                  <a:lnTo>
                    <a:pt x="129" y="333"/>
                  </a:lnTo>
                  <a:lnTo>
                    <a:pt x="129" y="332"/>
                  </a:lnTo>
                  <a:lnTo>
                    <a:pt x="129" y="331"/>
                  </a:lnTo>
                  <a:lnTo>
                    <a:pt x="129" y="330"/>
                  </a:lnTo>
                  <a:lnTo>
                    <a:pt x="129" y="331"/>
                  </a:lnTo>
                  <a:lnTo>
                    <a:pt x="130" y="331"/>
                  </a:lnTo>
                  <a:lnTo>
                    <a:pt x="130" y="330"/>
                  </a:lnTo>
                  <a:lnTo>
                    <a:pt x="129" y="330"/>
                  </a:lnTo>
                  <a:lnTo>
                    <a:pt x="130" y="330"/>
                  </a:lnTo>
                  <a:lnTo>
                    <a:pt x="130" y="329"/>
                  </a:lnTo>
                  <a:lnTo>
                    <a:pt x="130" y="328"/>
                  </a:lnTo>
                  <a:lnTo>
                    <a:pt x="131" y="328"/>
                  </a:lnTo>
                  <a:lnTo>
                    <a:pt x="131" y="327"/>
                  </a:lnTo>
                  <a:lnTo>
                    <a:pt x="130" y="327"/>
                  </a:lnTo>
                  <a:lnTo>
                    <a:pt x="130" y="326"/>
                  </a:lnTo>
                  <a:lnTo>
                    <a:pt x="129" y="326"/>
                  </a:lnTo>
                  <a:lnTo>
                    <a:pt x="129" y="325"/>
                  </a:lnTo>
                  <a:lnTo>
                    <a:pt x="130" y="325"/>
                  </a:lnTo>
                  <a:lnTo>
                    <a:pt x="129" y="325"/>
                  </a:lnTo>
                  <a:lnTo>
                    <a:pt x="129" y="324"/>
                  </a:lnTo>
                  <a:lnTo>
                    <a:pt x="128" y="324"/>
                  </a:lnTo>
                  <a:lnTo>
                    <a:pt x="129" y="323"/>
                  </a:lnTo>
                  <a:lnTo>
                    <a:pt x="129" y="322"/>
                  </a:lnTo>
                  <a:lnTo>
                    <a:pt x="128" y="322"/>
                  </a:lnTo>
                  <a:lnTo>
                    <a:pt x="128" y="321"/>
                  </a:lnTo>
                  <a:lnTo>
                    <a:pt x="129" y="321"/>
                  </a:lnTo>
                  <a:lnTo>
                    <a:pt x="128" y="321"/>
                  </a:lnTo>
                  <a:lnTo>
                    <a:pt x="128" y="320"/>
                  </a:lnTo>
                  <a:lnTo>
                    <a:pt x="128" y="319"/>
                  </a:lnTo>
                  <a:lnTo>
                    <a:pt x="129" y="319"/>
                  </a:lnTo>
                  <a:lnTo>
                    <a:pt x="129" y="318"/>
                  </a:lnTo>
                  <a:lnTo>
                    <a:pt x="129" y="317"/>
                  </a:lnTo>
                  <a:lnTo>
                    <a:pt x="129" y="316"/>
                  </a:lnTo>
                  <a:lnTo>
                    <a:pt x="129" y="315"/>
                  </a:lnTo>
                  <a:lnTo>
                    <a:pt x="129" y="314"/>
                  </a:lnTo>
                  <a:lnTo>
                    <a:pt x="130" y="314"/>
                  </a:lnTo>
                  <a:lnTo>
                    <a:pt x="130" y="313"/>
                  </a:lnTo>
                  <a:lnTo>
                    <a:pt x="130" y="312"/>
                  </a:lnTo>
                  <a:lnTo>
                    <a:pt x="131" y="312"/>
                  </a:lnTo>
                  <a:lnTo>
                    <a:pt x="131" y="311"/>
                  </a:lnTo>
                  <a:lnTo>
                    <a:pt x="131" y="310"/>
                  </a:lnTo>
                  <a:lnTo>
                    <a:pt x="131" y="309"/>
                  </a:lnTo>
                  <a:lnTo>
                    <a:pt x="131" y="308"/>
                  </a:lnTo>
                  <a:lnTo>
                    <a:pt x="132" y="308"/>
                  </a:lnTo>
                  <a:lnTo>
                    <a:pt x="132" y="307"/>
                  </a:lnTo>
                  <a:lnTo>
                    <a:pt x="131" y="307"/>
                  </a:lnTo>
                  <a:lnTo>
                    <a:pt x="131" y="306"/>
                  </a:lnTo>
                  <a:lnTo>
                    <a:pt x="131" y="305"/>
                  </a:lnTo>
                  <a:lnTo>
                    <a:pt x="132" y="305"/>
                  </a:lnTo>
                  <a:lnTo>
                    <a:pt x="132" y="304"/>
                  </a:lnTo>
                  <a:lnTo>
                    <a:pt x="131" y="303"/>
                  </a:lnTo>
                  <a:lnTo>
                    <a:pt x="132" y="303"/>
                  </a:lnTo>
                  <a:lnTo>
                    <a:pt x="132" y="302"/>
                  </a:lnTo>
                  <a:lnTo>
                    <a:pt x="132" y="301"/>
                  </a:lnTo>
                  <a:lnTo>
                    <a:pt x="132" y="300"/>
                  </a:lnTo>
                  <a:lnTo>
                    <a:pt x="131" y="299"/>
                  </a:lnTo>
                  <a:lnTo>
                    <a:pt x="131" y="298"/>
                  </a:lnTo>
                  <a:lnTo>
                    <a:pt x="131" y="297"/>
                  </a:lnTo>
                  <a:lnTo>
                    <a:pt x="131" y="296"/>
                  </a:lnTo>
                  <a:lnTo>
                    <a:pt x="131" y="295"/>
                  </a:lnTo>
                  <a:lnTo>
                    <a:pt x="130" y="295"/>
                  </a:lnTo>
                  <a:lnTo>
                    <a:pt x="130" y="294"/>
                  </a:lnTo>
                  <a:lnTo>
                    <a:pt x="129" y="294"/>
                  </a:lnTo>
                  <a:lnTo>
                    <a:pt x="130" y="294"/>
                  </a:lnTo>
                  <a:lnTo>
                    <a:pt x="130" y="293"/>
                  </a:lnTo>
                  <a:lnTo>
                    <a:pt x="129" y="293"/>
                  </a:lnTo>
                  <a:lnTo>
                    <a:pt x="130" y="293"/>
                  </a:lnTo>
                  <a:lnTo>
                    <a:pt x="130" y="292"/>
                  </a:lnTo>
                  <a:lnTo>
                    <a:pt x="129" y="292"/>
                  </a:lnTo>
                  <a:lnTo>
                    <a:pt x="129" y="291"/>
                  </a:lnTo>
                  <a:lnTo>
                    <a:pt x="130" y="291"/>
                  </a:lnTo>
                  <a:lnTo>
                    <a:pt x="129" y="290"/>
                  </a:lnTo>
                  <a:lnTo>
                    <a:pt x="130" y="290"/>
                  </a:lnTo>
                  <a:lnTo>
                    <a:pt x="130" y="289"/>
                  </a:lnTo>
                  <a:lnTo>
                    <a:pt x="129" y="289"/>
                  </a:lnTo>
                  <a:lnTo>
                    <a:pt x="129" y="288"/>
                  </a:lnTo>
                  <a:lnTo>
                    <a:pt x="128" y="288"/>
                  </a:lnTo>
                  <a:lnTo>
                    <a:pt x="128" y="287"/>
                  </a:lnTo>
                  <a:lnTo>
                    <a:pt x="128" y="286"/>
                  </a:lnTo>
                  <a:lnTo>
                    <a:pt x="127" y="286"/>
                  </a:lnTo>
                  <a:lnTo>
                    <a:pt x="127" y="285"/>
                  </a:lnTo>
                  <a:lnTo>
                    <a:pt x="128" y="285"/>
                  </a:lnTo>
                  <a:lnTo>
                    <a:pt x="128" y="284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28" y="282"/>
                  </a:lnTo>
                  <a:lnTo>
                    <a:pt x="128" y="281"/>
                  </a:lnTo>
                  <a:lnTo>
                    <a:pt x="129" y="280"/>
                  </a:lnTo>
                  <a:lnTo>
                    <a:pt x="128" y="279"/>
                  </a:lnTo>
                  <a:lnTo>
                    <a:pt x="128" y="278"/>
                  </a:lnTo>
                  <a:lnTo>
                    <a:pt x="128" y="277"/>
                  </a:lnTo>
                  <a:lnTo>
                    <a:pt x="128" y="276"/>
                  </a:lnTo>
                  <a:lnTo>
                    <a:pt x="128" y="275"/>
                  </a:lnTo>
                  <a:lnTo>
                    <a:pt x="129" y="274"/>
                  </a:lnTo>
                  <a:lnTo>
                    <a:pt x="129" y="273"/>
                  </a:lnTo>
                  <a:lnTo>
                    <a:pt x="124" y="273"/>
                  </a:lnTo>
                  <a:lnTo>
                    <a:pt x="122" y="273"/>
                  </a:lnTo>
                  <a:lnTo>
                    <a:pt x="118" y="273"/>
                  </a:lnTo>
                  <a:lnTo>
                    <a:pt x="117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1" y="273"/>
                  </a:lnTo>
                  <a:lnTo>
                    <a:pt x="110" y="273"/>
                  </a:lnTo>
                  <a:lnTo>
                    <a:pt x="110" y="273"/>
                  </a:lnTo>
                  <a:lnTo>
                    <a:pt x="108" y="272"/>
                  </a:lnTo>
                  <a:lnTo>
                    <a:pt x="106" y="272"/>
                  </a:lnTo>
                  <a:lnTo>
                    <a:pt x="102" y="272"/>
                  </a:lnTo>
                  <a:lnTo>
                    <a:pt x="101" y="272"/>
                  </a:lnTo>
                  <a:lnTo>
                    <a:pt x="99" y="272"/>
                  </a:lnTo>
                  <a:lnTo>
                    <a:pt x="98" y="272"/>
                  </a:lnTo>
                  <a:lnTo>
                    <a:pt x="96" y="272"/>
                  </a:lnTo>
                  <a:lnTo>
                    <a:pt x="95" y="272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89" y="272"/>
                  </a:lnTo>
                  <a:lnTo>
                    <a:pt x="86" y="272"/>
                  </a:lnTo>
                  <a:lnTo>
                    <a:pt x="84" y="272"/>
                  </a:lnTo>
                  <a:lnTo>
                    <a:pt x="83" y="272"/>
                  </a:lnTo>
                  <a:lnTo>
                    <a:pt x="79" y="272"/>
                  </a:lnTo>
                  <a:lnTo>
                    <a:pt x="76" y="272"/>
                  </a:lnTo>
                  <a:lnTo>
                    <a:pt x="74" y="272"/>
                  </a:lnTo>
                  <a:lnTo>
                    <a:pt x="73" y="272"/>
                  </a:lnTo>
                  <a:lnTo>
                    <a:pt x="71" y="272"/>
                  </a:lnTo>
                  <a:lnTo>
                    <a:pt x="66" y="271"/>
                  </a:lnTo>
                  <a:lnTo>
                    <a:pt x="66" y="270"/>
                  </a:lnTo>
                  <a:lnTo>
                    <a:pt x="66" y="265"/>
                  </a:lnTo>
                  <a:lnTo>
                    <a:pt x="66" y="261"/>
                  </a:lnTo>
                  <a:lnTo>
                    <a:pt x="66" y="258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6" y="249"/>
                  </a:lnTo>
                  <a:lnTo>
                    <a:pt x="66" y="248"/>
                  </a:lnTo>
                  <a:lnTo>
                    <a:pt x="66" y="244"/>
                  </a:lnTo>
                  <a:lnTo>
                    <a:pt x="66" y="243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7" y="239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9"/>
                  </a:lnTo>
                  <a:lnTo>
                    <a:pt x="67" y="225"/>
                  </a:lnTo>
                  <a:lnTo>
                    <a:pt x="67" y="222"/>
                  </a:lnTo>
                  <a:lnTo>
                    <a:pt x="67" y="220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6" y="217"/>
                  </a:lnTo>
                  <a:lnTo>
                    <a:pt x="65" y="217"/>
                  </a:lnTo>
                  <a:lnTo>
                    <a:pt x="60" y="217"/>
                  </a:lnTo>
                  <a:lnTo>
                    <a:pt x="60" y="214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0" y="206"/>
                  </a:lnTo>
                  <a:lnTo>
                    <a:pt x="60" y="201"/>
                  </a:lnTo>
                  <a:lnTo>
                    <a:pt x="60" y="199"/>
                  </a:lnTo>
                  <a:lnTo>
                    <a:pt x="61" y="198"/>
                  </a:lnTo>
                  <a:lnTo>
                    <a:pt x="61" y="196"/>
                  </a:lnTo>
                  <a:lnTo>
                    <a:pt x="61" y="195"/>
                  </a:lnTo>
                  <a:lnTo>
                    <a:pt x="61" y="192"/>
                  </a:lnTo>
                  <a:lnTo>
                    <a:pt x="64" y="192"/>
                  </a:lnTo>
                  <a:lnTo>
                    <a:pt x="65" y="192"/>
                  </a:lnTo>
                  <a:lnTo>
                    <a:pt x="67" y="192"/>
                  </a:lnTo>
                  <a:lnTo>
                    <a:pt x="67" y="189"/>
                  </a:lnTo>
                  <a:lnTo>
                    <a:pt x="67" y="185"/>
                  </a:lnTo>
                  <a:lnTo>
                    <a:pt x="67" y="184"/>
                  </a:lnTo>
                  <a:lnTo>
                    <a:pt x="67" y="182"/>
                  </a:lnTo>
                  <a:lnTo>
                    <a:pt x="67" y="180"/>
                  </a:lnTo>
                  <a:lnTo>
                    <a:pt x="67" y="173"/>
                  </a:lnTo>
                  <a:lnTo>
                    <a:pt x="68" y="172"/>
                  </a:lnTo>
                  <a:lnTo>
                    <a:pt x="67" y="171"/>
                  </a:lnTo>
                  <a:lnTo>
                    <a:pt x="68" y="165"/>
                  </a:lnTo>
                  <a:lnTo>
                    <a:pt x="67" y="165"/>
                  </a:lnTo>
                  <a:lnTo>
                    <a:pt x="68" y="164"/>
                  </a:lnTo>
                  <a:lnTo>
                    <a:pt x="68" y="160"/>
                  </a:lnTo>
                  <a:lnTo>
                    <a:pt x="68" y="155"/>
                  </a:lnTo>
                  <a:lnTo>
                    <a:pt x="68" y="152"/>
                  </a:lnTo>
                  <a:lnTo>
                    <a:pt x="68" y="151"/>
                  </a:lnTo>
                  <a:lnTo>
                    <a:pt x="68" y="148"/>
                  </a:lnTo>
                  <a:lnTo>
                    <a:pt x="67" y="148"/>
                  </a:lnTo>
                  <a:lnTo>
                    <a:pt x="67" y="147"/>
                  </a:lnTo>
                  <a:lnTo>
                    <a:pt x="66" y="147"/>
                  </a:lnTo>
                  <a:lnTo>
                    <a:pt x="65" y="147"/>
                  </a:lnTo>
                  <a:lnTo>
                    <a:pt x="64" y="147"/>
                  </a:lnTo>
                  <a:lnTo>
                    <a:pt x="64" y="148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1" y="149"/>
                  </a:lnTo>
                  <a:lnTo>
                    <a:pt x="60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8" y="147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7" y="145"/>
                  </a:lnTo>
                  <a:lnTo>
                    <a:pt x="57" y="144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8" y="141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8"/>
                  </a:lnTo>
                  <a:lnTo>
                    <a:pt x="59" y="137"/>
                  </a:lnTo>
                  <a:lnTo>
                    <a:pt x="59" y="136"/>
                  </a:lnTo>
                  <a:lnTo>
                    <a:pt x="58" y="135"/>
                  </a:lnTo>
                  <a:lnTo>
                    <a:pt x="59" y="135"/>
                  </a:lnTo>
                  <a:lnTo>
                    <a:pt x="58" y="135"/>
                  </a:lnTo>
                  <a:lnTo>
                    <a:pt x="57" y="135"/>
                  </a:lnTo>
                  <a:lnTo>
                    <a:pt x="57" y="134"/>
                  </a:lnTo>
                  <a:lnTo>
                    <a:pt x="56" y="134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5" y="132"/>
                  </a:lnTo>
                  <a:lnTo>
                    <a:pt x="54" y="132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2" y="134"/>
                  </a:lnTo>
                  <a:lnTo>
                    <a:pt x="51" y="134"/>
                  </a:lnTo>
                  <a:lnTo>
                    <a:pt x="50" y="134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8" y="132"/>
                  </a:lnTo>
                  <a:lnTo>
                    <a:pt x="48" y="131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6" y="130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0"/>
                  </a:lnTo>
                  <a:lnTo>
                    <a:pt x="44" y="129"/>
                  </a:lnTo>
                  <a:lnTo>
                    <a:pt x="44" y="128"/>
                  </a:lnTo>
                  <a:lnTo>
                    <a:pt x="43" y="127"/>
                  </a:lnTo>
                  <a:lnTo>
                    <a:pt x="43" y="126"/>
                  </a:lnTo>
                  <a:lnTo>
                    <a:pt x="43" y="125"/>
                  </a:lnTo>
                  <a:lnTo>
                    <a:pt x="43" y="124"/>
                  </a:lnTo>
                  <a:lnTo>
                    <a:pt x="42" y="124"/>
                  </a:lnTo>
                  <a:lnTo>
                    <a:pt x="42" y="123"/>
                  </a:lnTo>
                  <a:lnTo>
                    <a:pt x="42" y="122"/>
                  </a:lnTo>
                  <a:lnTo>
                    <a:pt x="41" y="123"/>
                  </a:lnTo>
                  <a:lnTo>
                    <a:pt x="40" y="122"/>
                  </a:lnTo>
                  <a:lnTo>
                    <a:pt x="39" y="122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7" y="121"/>
                  </a:lnTo>
                  <a:lnTo>
                    <a:pt x="32" y="121"/>
                  </a:lnTo>
                  <a:lnTo>
                    <a:pt x="30" y="121"/>
                  </a:lnTo>
                  <a:lnTo>
                    <a:pt x="26" y="121"/>
                  </a:lnTo>
                  <a:lnTo>
                    <a:pt x="24" y="121"/>
                  </a:lnTo>
                  <a:lnTo>
                    <a:pt x="21" y="121"/>
                  </a:lnTo>
                  <a:lnTo>
                    <a:pt x="17" y="121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1" y="121"/>
                  </a:lnTo>
                  <a:lnTo>
                    <a:pt x="7" y="121"/>
                  </a:lnTo>
                  <a:lnTo>
                    <a:pt x="3" y="121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2" y="115"/>
                  </a:lnTo>
                  <a:lnTo>
                    <a:pt x="2" y="108"/>
                  </a:lnTo>
                  <a:lnTo>
                    <a:pt x="3" y="104"/>
                  </a:lnTo>
                  <a:lnTo>
                    <a:pt x="3" y="100"/>
                  </a:lnTo>
                  <a:lnTo>
                    <a:pt x="3" y="99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2" y="86"/>
                  </a:lnTo>
                  <a:lnTo>
                    <a:pt x="2" y="79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10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3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32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43" y="26"/>
                  </a:lnTo>
                  <a:lnTo>
                    <a:pt x="46" y="26"/>
                  </a:lnTo>
                  <a:lnTo>
                    <a:pt x="49" y="26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7" y="26"/>
                  </a:lnTo>
                  <a:lnTo>
                    <a:pt x="70" y="26"/>
                  </a:lnTo>
                  <a:lnTo>
                    <a:pt x="73" y="26"/>
                  </a:lnTo>
                  <a:lnTo>
                    <a:pt x="77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4" y="20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101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15" y="1"/>
                  </a:lnTo>
                  <a:lnTo>
                    <a:pt x="113" y="3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8" y="4"/>
                  </a:lnTo>
                  <a:lnTo>
                    <a:pt x="119" y="3"/>
                  </a:lnTo>
                  <a:lnTo>
                    <a:pt x="120" y="3"/>
                  </a:lnTo>
                  <a:lnTo>
                    <a:pt x="125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4" y="4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5" y="4"/>
                  </a:lnTo>
                  <a:lnTo>
                    <a:pt x="149" y="4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56" y="4"/>
                  </a:lnTo>
                  <a:lnTo>
                    <a:pt x="158" y="4"/>
                  </a:lnTo>
                  <a:lnTo>
                    <a:pt x="162" y="4"/>
                  </a:lnTo>
                  <a:lnTo>
                    <a:pt x="167" y="4"/>
                  </a:lnTo>
                  <a:lnTo>
                    <a:pt x="168" y="4"/>
                  </a:lnTo>
                  <a:lnTo>
                    <a:pt x="174" y="4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6" y="4"/>
                  </a:lnTo>
                  <a:lnTo>
                    <a:pt x="188" y="4"/>
                  </a:lnTo>
                  <a:lnTo>
                    <a:pt x="191" y="4"/>
                  </a:lnTo>
                  <a:lnTo>
                    <a:pt x="192" y="4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9" y="4"/>
                  </a:lnTo>
                  <a:lnTo>
                    <a:pt x="200" y="4"/>
                  </a:lnTo>
                  <a:lnTo>
                    <a:pt x="203" y="4"/>
                  </a:lnTo>
                  <a:lnTo>
                    <a:pt x="213" y="4"/>
                  </a:lnTo>
                  <a:lnTo>
                    <a:pt x="217" y="4"/>
                  </a:lnTo>
                  <a:lnTo>
                    <a:pt x="218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32" y="4"/>
                  </a:lnTo>
                  <a:lnTo>
                    <a:pt x="233" y="4"/>
                  </a:lnTo>
                  <a:lnTo>
                    <a:pt x="236" y="4"/>
                  </a:lnTo>
                  <a:lnTo>
                    <a:pt x="239" y="4"/>
                  </a:lnTo>
                  <a:lnTo>
                    <a:pt x="244" y="4"/>
                  </a:lnTo>
                  <a:lnTo>
                    <a:pt x="247" y="4"/>
                  </a:lnTo>
                  <a:lnTo>
                    <a:pt x="248" y="4"/>
                  </a:lnTo>
                  <a:lnTo>
                    <a:pt x="255" y="4"/>
                  </a:lnTo>
                  <a:lnTo>
                    <a:pt x="257" y="4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4"/>
                  </a:lnTo>
                  <a:lnTo>
                    <a:pt x="262" y="3"/>
                  </a:lnTo>
                  <a:lnTo>
                    <a:pt x="262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6" y="2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4" y="1"/>
                  </a:lnTo>
                  <a:lnTo>
                    <a:pt x="274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57" name="Freeform 51">
              <a:extLst>
                <a:ext uri="{FF2B5EF4-FFF2-40B4-BE49-F238E27FC236}">
                  <a16:creationId xmlns:a16="http://schemas.microsoft.com/office/drawing/2014/main" id="{2E63492A-A7BF-6AB3-C70D-AFA8C6D99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3424238"/>
              <a:ext cx="1133475" cy="1074737"/>
            </a:xfrm>
            <a:custGeom>
              <a:avLst/>
              <a:gdLst>
                <a:gd name="T0" fmla="*/ 314 w 714"/>
                <a:gd name="T1" fmla="*/ 16 h 677"/>
                <a:gd name="T2" fmla="*/ 327 w 714"/>
                <a:gd name="T3" fmla="*/ 32 h 677"/>
                <a:gd name="T4" fmla="*/ 343 w 714"/>
                <a:gd name="T5" fmla="*/ 48 h 677"/>
                <a:gd name="T6" fmla="*/ 405 w 714"/>
                <a:gd name="T7" fmla="*/ 28 h 677"/>
                <a:gd name="T8" fmla="*/ 497 w 714"/>
                <a:gd name="T9" fmla="*/ 29 h 677"/>
                <a:gd name="T10" fmla="*/ 526 w 714"/>
                <a:gd name="T11" fmla="*/ 49 h 677"/>
                <a:gd name="T12" fmla="*/ 532 w 714"/>
                <a:gd name="T13" fmla="*/ 62 h 677"/>
                <a:gd name="T14" fmla="*/ 556 w 714"/>
                <a:gd name="T15" fmla="*/ 68 h 677"/>
                <a:gd name="T16" fmla="*/ 570 w 714"/>
                <a:gd name="T17" fmla="*/ 81 h 677"/>
                <a:gd name="T18" fmla="*/ 584 w 714"/>
                <a:gd name="T19" fmla="*/ 115 h 677"/>
                <a:gd name="T20" fmla="*/ 596 w 714"/>
                <a:gd name="T21" fmla="*/ 179 h 677"/>
                <a:gd name="T22" fmla="*/ 630 w 714"/>
                <a:gd name="T23" fmla="*/ 191 h 677"/>
                <a:gd name="T24" fmla="*/ 640 w 714"/>
                <a:gd name="T25" fmla="*/ 203 h 677"/>
                <a:gd name="T26" fmla="*/ 649 w 714"/>
                <a:gd name="T27" fmla="*/ 242 h 677"/>
                <a:gd name="T28" fmla="*/ 649 w 714"/>
                <a:gd name="T29" fmla="*/ 296 h 677"/>
                <a:gd name="T30" fmla="*/ 683 w 714"/>
                <a:gd name="T31" fmla="*/ 330 h 677"/>
                <a:gd name="T32" fmla="*/ 710 w 714"/>
                <a:gd name="T33" fmla="*/ 345 h 677"/>
                <a:gd name="T34" fmla="*/ 713 w 714"/>
                <a:gd name="T35" fmla="*/ 363 h 677"/>
                <a:gd name="T36" fmla="*/ 712 w 714"/>
                <a:gd name="T37" fmla="*/ 383 h 677"/>
                <a:gd name="T38" fmla="*/ 708 w 714"/>
                <a:gd name="T39" fmla="*/ 399 h 677"/>
                <a:gd name="T40" fmla="*/ 697 w 714"/>
                <a:gd name="T41" fmla="*/ 412 h 677"/>
                <a:gd name="T42" fmla="*/ 692 w 714"/>
                <a:gd name="T43" fmla="*/ 431 h 677"/>
                <a:gd name="T44" fmla="*/ 689 w 714"/>
                <a:gd name="T45" fmla="*/ 448 h 677"/>
                <a:gd name="T46" fmla="*/ 684 w 714"/>
                <a:gd name="T47" fmla="*/ 466 h 677"/>
                <a:gd name="T48" fmla="*/ 638 w 714"/>
                <a:gd name="T49" fmla="*/ 482 h 677"/>
                <a:gd name="T50" fmla="*/ 612 w 714"/>
                <a:gd name="T51" fmla="*/ 516 h 677"/>
                <a:gd name="T52" fmla="*/ 611 w 714"/>
                <a:gd name="T53" fmla="*/ 557 h 677"/>
                <a:gd name="T54" fmla="*/ 611 w 714"/>
                <a:gd name="T55" fmla="*/ 615 h 677"/>
                <a:gd name="T56" fmla="*/ 574 w 714"/>
                <a:gd name="T57" fmla="*/ 675 h 677"/>
                <a:gd name="T58" fmla="*/ 483 w 714"/>
                <a:gd name="T59" fmla="*/ 669 h 677"/>
                <a:gd name="T60" fmla="*/ 360 w 714"/>
                <a:gd name="T61" fmla="*/ 662 h 677"/>
                <a:gd name="T62" fmla="*/ 260 w 714"/>
                <a:gd name="T63" fmla="*/ 657 h 677"/>
                <a:gd name="T64" fmla="*/ 188 w 714"/>
                <a:gd name="T65" fmla="*/ 652 h 677"/>
                <a:gd name="T66" fmla="*/ 104 w 714"/>
                <a:gd name="T67" fmla="*/ 639 h 677"/>
                <a:gd name="T68" fmla="*/ 87 w 714"/>
                <a:gd name="T69" fmla="*/ 623 h 677"/>
                <a:gd name="T70" fmla="*/ 79 w 714"/>
                <a:gd name="T71" fmla="*/ 595 h 677"/>
                <a:gd name="T72" fmla="*/ 78 w 714"/>
                <a:gd name="T73" fmla="*/ 574 h 677"/>
                <a:gd name="T74" fmla="*/ 74 w 714"/>
                <a:gd name="T75" fmla="*/ 555 h 677"/>
                <a:gd name="T76" fmla="*/ 60 w 714"/>
                <a:gd name="T77" fmla="*/ 535 h 677"/>
                <a:gd name="T78" fmla="*/ 50 w 714"/>
                <a:gd name="T79" fmla="*/ 513 h 677"/>
                <a:gd name="T80" fmla="*/ 47 w 714"/>
                <a:gd name="T81" fmla="*/ 488 h 677"/>
                <a:gd name="T82" fmla="*/ 38 w 714"/>
                <a:gd name="T83" fmla="*/ 461 h 677"/>
                <a:gd name="T84" fmla="*/ 26 w 714"/>
                <a:gd name="T85" fmla="*/ 436 h 677"/>
                <a:gd name="T86" fmla="*/ 6 w 714"/>
                <a:gd name="T87" fmla="*/ 413 h 677"/>
                <a:gd name="T88" fmla="*/ 7 w 714"/>
                <a:gd name="T89" fmla="*/ 387 h 677"/>
                <a:gd name="T90" fmla="*/ 1 w 714"/>
                <a:gd name="T91" fmla="*/ 363 h 677"/>
                <a:gd name="T92" fmla="*/ 12 w 714"/>
                <a:gd name="T93" fmla="*/ 341 h 677"/>
                <a:gd name="T94" fmla="*/ 10 w 714"/>
                <a:gd name="T95" fmla="*/ 314 h 677"/>
                <a:gd name="T96" fmla="*/ 18 w 714"/>
                <a:gd name="T97" fmla="*/ 283 h 677"/>
                <a:gd name="T98" fmla="*/ 20 w 714"/>
                <a:gd name="T99" fmla="*/ 257 h 677"/>
                <a:gd name="T100" fmla="*/ 35 w 714"/>
                <a:gd name="T101" fmla="*/ 231 h 677"/>
                <a:gd name="T102" fmla="*/ 59 w 714"/>
                <a:gd name="T103" fmla="*/ 246 h 677"/>
                <a:gd name="T104" fmla="*/ 78 w 714"/>
                <a:gd name="T105" fmla="*/ 239 h 677"/>
                <a:gd name="T106" fmla="*/ 132 w 714"/>
                <a:gd name="T107" fmla="*/ 221 h 677"/>
                <a:gd name="T108" fmla="*/ 137 w 714"/>
                <a:gd name="T109" fmla="*/ 179 h 677"/>
                <a:gd name="T110" fmla="*/ 208 w 714"/>
                <a:gd name="T111" fmla="*/ 167 h 677"/>
                <a:gd name="T112" fmla="*/ 239 w 714"/>
                <a:gd name="T113" fmla="*/ 179 h 677"/>
                <a:gd name="T114" fmla="*/ 257 w 714"/>
                <a:gd name="T115" fmla="*/ 165 h 677"/>
                <a:gd name="T116" fmla="*/ 257 w 714"/>
                <a:gd name="T117" fmla="*/ 151 h 677"/>
                <a:gd name="T118" fmla="*/ 252 w 714"/>
                <a:gd name="T119" fmla="*/ 132 h 677"/>
                <a:gd name="T120" fmla="*/ 246 w 714"/>
                <a:gd name="T121" fmla="*/ 117 h 677"/>
                <a:gd name="T122" fmla="*/ 229 w 714"/>
                <a:gd name="T123" fmla="*/ 97 h 677"/>
                <a:gd name="T124" fmla="*/ 262 w 714"/>
                <a:gd name="T125" fmla="*/ 25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4" h="677">
                  <a:moveTo>
                    <a:pt x="299" y="1"/>
                  </a:moveTo>
                  <a:lnTo>
                    <a:pt x="300" y="1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1" y="3"/>
                  </a:lnTo>
                  <a:lnTo>
                    <a:pt x="301" y="4"/>
                  </a:lnTo>
                  <a:lnTo>
                    <a:pt x="302" y="4"/>
                  </a:lnTo>
                  <a:lnTo>
                    <a:pt x="302" y="5"/>
                  </a:lnTo>
                  <a:lnTo>
                    <a:pt x="303" y="5"/>
                  </a:lnTo>
                  <a:lnTo>
                    <a:pt x="303" y="6"/>
                  </a:lnTo>
                  <a:lnTo>
                    <a:pt x="303" y="7"/>
                  </a:lnTo>
                  <a:lnTo>
                    <a:pt x="304" y="7"/>
                  </a:lnTo>
                  <a:lnTo>
                    <a:pt x="305" y="8"/>
                  </a:lnTo>
                  <a:lnTo>
                    <a:pt x="304" y="8"/>
                  </a:lnTo>
                  <a:lnTo>
                    <a:pt x="305" y="8"/>
                  </a:lnTo>
                  <a:lnTo>
                    <a:pt x="306" y="8"/>
                  </a:lnTo>
                  <a:lnTo>
                    <a:pt x="306" y="9"/>
                  </a:lnTo>
                  <a:lnTo>
                    <a:pt x="307" y="10"/>
                  </a:lnTo>
                  <a:lnTo>
                    <a:pt x="308" y="10"/>
                  </a:lnTo>
                  <a:lnTo>
                    <a:pt x="308" y="11"/>
                  </a:lnTo>
                  <a:lnTo>
                    <a:pt x="309" y="11"/>
                  </a:lnTo>
                  <a:lnTo>
                    <a:pt x="309" y="12"/>
                  </a:lnTo>
                  <a:lnTo>
                    <a:pt x="309" y="13"/>
                  </a:lnTo>
                  <a:lnTo>
                    <a:pt x="310" y="13"/>
                  </a:lnTo>
                  <a:lnTo>
                    <a:pt x="311" y="14"/>
                  </a:lnTo>
                  <a:lnTo>
                    <a:pt x="312" y="14"/>
                  </a:lnTo>
                  <a:lnTo>
                    <a:pt x="312" y="15"/>
                  </a:lnTo>
                  <a:lnTo>
                    <a:pt x="313" y="15"/>
                  </a:lnTo>
                  <a:lnTo>
                    <a:pt x="313" y="16"/>
                  </a:lnTo>
                  <a:lnTo>
                    <a:pt x="314" y="16"/>
                  </a:lnTo>
                  <a:lnTo>
                    <a:pt x="315" y="16"/>
                  </a:lnTo>
                  <a:lnTo>
                    <a:pt x="316" y="16"/>
                  </a:lnTo>
                  <a:lnTo>
                    <a:pt x="317" y="17"/>
                  </a:lnTo>
                  <a:lnTo>
                    <a:pt x="317" y="18"/>
                  </a:lnTo>
                  <a:lnTo>
                    <a:pt x="318" y="18"/>
                  </a:lnTo>
                  <a:lnTo>
                    <a:pt x="318" y="19"/>
                  </a:lnTo>
                  <a:lnTo>
                    <a:pt x="319" y="19"/>
                  </a:lnTo>
                  <a:lnTo>
                    <a:pt x="319" y="20"/>
                  </a:lnTo>
                  <a:lnTo>
                    <a:pt x="319" y="21"/>
                  </a:lnTo>
                  <a:lnTo>
                    <a:pt x="319" y="22"/>
                  </a:lnTo>
                  <a:lnTo>
                    <a:pt x="320" y="22"/>
                  </a:lnTo>
                  <a:lnTo>
                    <a:pt x="321" y="23"/>
                  </a:lnTo>
                  <a:lnTo>
                    <a:pt x="322" y="23"/>
                  </a:lnTo>
                  <a:lnTo>
                    <a:pt x="322" y="24"/>
                  </a:lnTo>
                  <a:lnTo>
                    <a:pt x="323" y="24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4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25" y="27"/>
                  </a:lnTo>
                  <a:lnTo>
                    <a:pt x="326" y="27"/>
                  </a:lnTo>
                  <a:lnTo>
                    <a:pt x="326" y="28"/>
                  </a:lnTo>
                  <a:lnTo>
                    <a:pt x="326" y="29"/>
                  </a:lnTo>
                  <a:lnTo>
                    <a:pt x="327" y="29"/>
                  </a:lnTo>
                  <a:lnTo>
                    <a:pt x="327" y="30"/>
                  </a:lnTo>
                  <a:lnTo>
                    <a:pt x="326" y="30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29" y="34"/>
                  </a:lnTo>
                  <a:lnTo>
                    <a:pt x="329" y="35"/>
                  </a:lnTo>
                  <a:lnTo>
                    <a:pt x="330" y="35"/>
                  </a:lnTo>
                  <a:lnTo>
                    <a:pt x="331" y="36"/>
                  </a:lnTo>
                  <a:lnTo>
                    <a:pt x="331" y="37"/>
                  </a:lnTo>
                  <a:lnTo>
                    <a:pt x="332" y="37"/>
                  </a:lnTo>
                  <a:lnTo>
                    <a:pt x="333" y="37"/>
                  </a:lnTo>
                  <a:lnTo>
                    <a:pt x="333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6" y="42"/>
                  </a:lnTo>
                  <a:lnTo>
                    <a:pt x="336" y="43"/>
                  </a:lnTo>
                  <a:lnTo>
                    <a:pt x="337" y="43"/>
                  </a:lnTo>
                  <a:lnTo>
                    <a:pt x="338" y="43"/>
                  </a:lnTo>
                  <a:lnTo>
                    <a:pt x="338" y="44"/>
                  </a:lnTo>
                  <a:lnTo>
                    <a:pt x="339" y="44"/>
                  </a:lnTo>
                  <a:lnTo>
                    <a:pt x="339" y="45"/>
                  </a:lnTo>
                  <a:lnTo>
                    <a:pt x="340" y="45"/>
                  </a:lnTo>
                  <a:lnTo>
                    <a:pt x="341" y="45"/>
                  </a:lnTo>
                  <a:lnTo>
                    <a:pt x="340" y="46"/>
                  </a:lnTo>
                  <a:lnTo>
                    <a:pt x="341" y="46"/>
                  </a:lnTo>
                  <a:lnTo>
                    <a:pt x="341" y="47"/>
                  </a:lnTo>
                  <a:lnTo>
                    <a:pt x="342" y="47"/>
                  </a:lnTo>
                  <a:lnTo>
                    <a:pt x="342" y="48"/>
                  </a:lnTo>
                  <a:lnTo>
                    <a:pt x="343" y="48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4" y="50"/>
                  </a:lnTo>
                  <a:lnTo>
                    <a:pt x="345" y="50"/>
                  </a:lnTo>
                  <a:lnTo>
                    <a:pt x="345" y="49"/>
                  </a:lnTo>
                  <a:lnTo>
                    <a:pt x="345" y="48"/>
                  </a:lnTo>
                  <a:lnTo>
                    <a:pt x="345" y="40"/>
                  </a:lnTo>
                  <a:lnTo>
                    <a:pt x="346" y="37"/>
                  </a:lnTo>
                  <a:lnTo>
                    <a:pt x="346" y="35"/>
                  </a:lnTo>
                  <a:lnTo>
                    <a:pt x="345" y="35"/>
                  </a:lnTo>
                  <a:lnTo>
                    <a:pt x="345" y="27"/>
                  </a:lnTo>
                  <a:lnTo>
                    <a:pt x="354" y="27"/>
                  </a:lnTo>
                  <a:lnTo>
                    <a:pt x="358" y="27"/>
                  </a:lnTo>
                  <a:lnTo>
                    <a:pt x="360" y="27"/>
                  </a:lnTo>
                  <a:lnTo>
                    <a:pt x="363" y="27"/>
                  </a:lnTo>
                  <a:lnTo>
                    <a:pt x="364" y="27"/>
                  </a:lnTo>
                  <a:lnTo>
                    <a:pt x="365" y="27"/>
                  </a:lnTo>
                  <a:lnTo>
                    <a:pt x="366" y="27"/>
                  </a:lnTo>
                  <a:lnTo>
                    <a:pt x="368" y="27"/>
                  </a:lnTo>
                  <a:lnTo>
                    <a:pt x="372" y="27"/>
                  </a:lnTo>
                  <a:lnTo>
                    <a:pt x="378" y="27"/>
                  </a:lnTo>
                  <a:lnTo>
                    <a:pt x="380" y="27"/>
                  </a:lnTo>
                  <a:lnTo>
                    <a:pt x="381" y="27"/>
                  </a:lnTo>
                  <a:lnTo>
                    <a:pt x="382" y="27"/>
                  </a:lnTo>
                  <a:lnTo>
                    <a:pt x="385" y="27"/>
                  </a:lnTo>
                  <a:lnTo>
                    <a:pt x="390" y="27"/>
                  </a:lnTo>
                  <a:lnTo>
                    <a:pt x="391" y="27"/>
                  </a:lnTo>
                  <a:lnTo>
                    <a:pt x="396" y="27"/>
                  </a:lnTo>
                  <a:lnTo>
                    <a:pt x="399" y="27"/>
                  </a:lnTo>
                  <a:lnTo>
                    <a:pt x="405" y="28"/>
                  </a:lnTo>
                  <a:lnTo>
                    <a:pt x="410" y="28"/>
                  </a:lnTo>
                  <a:lnTo>
                    <a:pt x="413" y="28"/>
                  </a:lnTo>
                  <a:lnTo>
                    <a:pt x="416" y="28"/>
                  </a:lnTo>
                  <a:lnTo>
                    <a:pt x="417" y="28"/>
                  </a:lnTo>
                  <a:lnTo>
                    <a:pt x="419" y="28"/>
                  </a:lnTo>
                  <a:lnTo>
                    <a:pt x="422" y="28"/>
                  </a:lnTo>
                  <a:lnTo>
                    <a:pt x="429" y="28"/>
                  </a:lnTo>
                  <a:lnTo>
                    <a:pt x="430" y="28"/>
                  </a:lnTo>
                  <a:lnTo>
                    <a:pt x="433" y="28"/>
                  </a:lnTo>
                  <a:lnTo>
                    <a:pt x="435" y="28"/>
                  </a:lnTo>
                  <a:lnTo>
                    <a:pt x="440" y="28"/>
                  </a:lnTo>
                  <a:lnTo>
                    <a:pt x="446" y="28"/>
                  </a:lnTo>
                  <a:lnTo>
                    <a:pt x="448" y="28"/>
                  </a:lnTo>
                  <a:lnTo>
                    <a:pt x="450" y="28"/>
                  </a:lnTo>
                  <a:lnTo>
                    <a:pt x="456" y="28"/>
                  </a:lnTo>
                  <a:lnTo>
                    <a:pt x="458" y="28"/>
                  </a:lnTo>
                  <a:lnTo>
                    <a:pt x="466" y="28"/>
                  </a:lnTo>
                  <a:lnTo>
                    <a:pt x="468" y="28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7" y="28"/>
                  </a:lnTo>
                  <a:lnTo>
                    <a:pt x="478" y="28"/>
                  </a:lnTo>
                  <a:lnTo>
                    <a:pt x="480" y="28"/>
                  </a:lnTo>
                  <a:lnTo>
                    <a:pt x="484" y="28"/>
                  </a:lnTo>
                  <a:lnTo>
                    <a:pt x="487" y="28"/>
                  </a:lnTo>
                  <a:lnTo>
                    <a:pt x="490" y="28"/>
                  </a:lnTo>
                  <a:lnTo>
                    <a:pt x="494" y="29"/>
                  </a:lnTo>
                  <a:lnTo>
                    <a:pt x="495" y="29"/>
                  </a:lnTo>
                  <a:lnTo>
                    <a:pt x="497" y="29"/>
                  </a:lnTo>
                  <a:lnTo>
                    <a:pt x="506" y="29"/>
                  </a:lnTo>
                  <a:lnTo>
                    <a:pt x="509" y="29"/>
                  </a:lnTo>
                  <a:lnTo>
                    <a:pt x="514" y="29"/>
                  </a:lnTo>
                  <a:lnTo>
                    <a:pt x="517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9" y="30"/>
                  </a:lnTo>
                  <a:lnTo>
                    <a:pt x="529" y="31"/>
                  </a:lnTo>
                  <a:lnTo>
                    <a:pt x="528" y="32"/>
                  </a:lnTo>
                  <a:lnTo>
                    <a:pt x="528" y="33"/>
                  </a:lnTo>
                  <a:lnTo>
                    <a:pt x="527" y="33"/>
                  </a:lnTo>
                  <a:lnTo>
                    <a:pt x="527" y="34"/>
                  </a:lnTo>
                  <a:lnTo>
                    <a:pt x="526" y="35"/>
                  </a:lnTo>
                  <a:lnTo>
                    <a:pt x="525" y="35"/>
                  </a:lnTo>
                  <a:lnTo>
                    <a:pt x="525" y="36"/>
                  </a:lnTo>
                  <a:lnTo>
                    <a:pt x="525" y="37"/>
                  </a:lnTo>
                  <a:lnTo>
                    <a:pt x="525" y="38"/>
                  </a:lnTo>
                  <a:lnTo>
                    <a:pt x="525" y="39"/>
                  </a:lnTo>
                  <a:lnTo>
                    <a:pt x="525" y="40"/>
                  </a:lnTo>
                  <a:lnTo>
                    <a:pt x="526" y="41"/>
                  </a:lnTo>
                  <a:lnTo>
                    <a:pt x="526" y="42"/>
                  </a:lnTo>
                  <a:lnTo>
                    <a:pt x="526" y="43"/>
                  </a:lnTo>
                  <a:lnTo>
                    <a:pt x="525" y="43"/>
                  </a:lnTo>
                  <a:lnTo>
                    <a:pt x="525" y="44"/>
                  </a:lnTo>
                  <a:lnTo>
                    <a:pt x="524" y="44"/>
                  </a:lnTo>
                  <a:lnTo>
                    <a:pt x="524" y="45"/>
                  </a:lnTo>
                  <a:lnTo>
                    <a:pt x="524" y="46"/>
                  </a:lnTo>
                  <a:lnTo>
                    <a:pt x="525" y="47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6" y="50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7" y="52"/>
                  </a:lnTo>
                  <a:lnTo>
                    <a:pt x="527" y="53"/>
                  </a:lnTo>
                  <a:lnTo>
                    <a:pt x="527" y="54"/>
                  </a:lnTo>
                  <a:lnTo>
                    <a:pt x="527" y="54"/>
                  </a:lnTo>
                  <a:lnTo>
                    <a:pt x="527" y="55"/>
                  </a:lnTo>
                  <a:lnTo>
                    <a:pt x="526" y="55"/>
                  </a:lnTo>
                  <a:lnTo>
                    <a:pt x="525" y="56"/>
                  </a:lnTo>
                  <a:lnTo>
                    <a:pt x="524" y="56"/>
                  </a:lnTo>
                  <a:lnTo>
                    <a:pt x="523" y="56"/>
                  </a:lnTo>
                  <a:lnTo>
                    <a:pt x="523" y="57"/>
                  </a:lnTo>
                  <a:lnTo>
                    <a:pt x="522" y="58"/>
                  </a:lnTo>
                  <a:lnTo>
                    <a:pt x="522" y="59"/>
                  </a:lnTo>
                  <a:lnTo>
                    <a:pt x="522" y="60"/>
                  </a:lnTo>
                  <a:lnTo>
                    <a:pt x="522" y="61"/>
                  </a:lnTo>
                  <a:lnTo>
                    <a:pt x="522" y="62"/>
                  </a:lnTo>
                  <a:lnTo>
                    <a:pt x="522" y="63"/>
                  </a:lnTo>
                  <a:lnTo>
                    <a:pt x="523" y="63"/>
                  </a:lnTo>
                  <a:lnTo>
                    <a:pt x="524" y="63"/>
                  </a:lnTo>
                  <a:lnTo>
                    <a:pt x="525" y="63"/>
                  </a:lnTo>
                  <a:lnTo>
                    <a:pt x="526" y="63"/>
                  </a:lnTo>
                  <a:lnTo>
                    <a:pt x="527" y="63"/>
                  </a:lnTo>
                  <a:lnTo>
                    <a:pt x="527" y="62"/>
                  </a:lnTo>
                  <a:lnTo>
                    <a:pt x="528" y="62"/>
                  </a:lnTo>
                  <a:lnTo>
                    <a:pt x="529" y="62"/>
                  </a:lnTo>
                  <a:lnTo>
                    <a:pt x="530" y="62"/>
                  </a:lnTo>
                  <a:lnTo>
                    <a:pt x="531" y="62"/>
                  </a:lnTo>
                  <a:lnTo>
                    <a:pt x="532" y="62"/>
                  </a:lnTo>
                  <a:lnTo>
                    <a:pt x="533" y="62"/>
                  </a:lnTo>
                  <a:lnTo>
                    <a:pt x="534" y="62"/>
                  </a:lnTo>
                  <a:lnTo>
                    <a:pt x="534" y="63"/>
                  </a:lnTo>
                  <a:lnTo>
                    <a:pt x="536" y="64"/>
                  </a:lnTo>
                  <a:lnTo>
                    <a:pt x="537" y="64"/>
                  </a:lnTo>
                  <a:lnTo>
                    <a:pt x="537" y="65"/>
                  </a:lnTo>
                  <a:lnTo>
                    <a:pt x="538" y="65"/>
                  </a:lnTo>
                  <a:lnTo>
                    <a:pt x="539" y="65"/>
                  </a:lnTo>
                  <a:lnTo>
                    <a:pt x="540" y="65"/>
                  </a:lnTo>
                  <a:lnTo>
                    <a:pt x="540" y="66"/>
                  </a:lnTo>
                  <a:lnTo>
                    <a:pt x="541" y="66"/>
                  </a:lnTo>
                  <a:lnTo>
                    <a:pt x="541" y="65"/>
                  </a:lnTo>
                  <a:lnTo>
                    <a:pt x="542" y="65"/>
                  </a:lnTo>
                  <a:lnTo>
                    <a:pt x="543" y="65"/>
                  </a:lnTo>
                  <a:lnTo>
                    <a:pt x="543" y="66"/>
                  </a:lnTo>
                  <a:lnTo>
                    <a:pt x="544" y="66"/>
                  </a:lnTo>
                  <a:lnTo>
                    <a:pt x="545" y="66"/>
                  </a:lnTo>
                  <a:lnTo>
                    <a:pt x="546" y="67"/>
                  </a:lnTo>
                  <a:lnTo>
                    <a:pt x="546" y="67"/>
                  </a:lnTo>
                  <a:lnTo>
                    <a:pt x="547" y="67"/>
                  </a:lnTo>
                  <a:lnTo>
                    <a:pt x="548" y="67"/>
                  </a:lnTo>
                  <a:lnTo>
                    <a:pt x="549" y="67"/>
                  </a:lnTo>
                  <a:lnTo>
                    <a:pt x="550" y="67"/>
                  </a:lnTo>
                  <a:lnTo>
                    <a:pt x="551" y="67"/>
                  </a:lnTo>
                  <a:lnTo>
                    <a:pt x="552" y="68"/>
                  </a:lnTo>
                  <a:lnTo>
                    <a:pt x="553" y="68"/>
                  </a:lnTo>
                  <a:lnTo>
                    <a:pt x="553" y="67"/>
                  </a:lnTo>
                  <a:lnTo>
                    <a:pt x="554" y="67"/>
                  </a:lnTo>
                  <a:lnTo>
                    <a:pt x="555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8" y="67"/>
                  </a:lnTo>
                  <a:lnTo>
                    <a:pt x="558" y="70"/>
                  </a:lnTo>
                  <a:lnTo>
                    <a:pt x="558" y="72"/>
                  </a:lnTo>
                  <a:lnTo>
                    <a:pt x="558" y="73"/>
                  </a:lnTo>
                  <a:lnTo>
                    <a:pt x="558" y="77"/>
                  </a:lnTo>
                  <a:lnTo>
                    <a:pt x="559" y="77"/>
                  </a:lnTo>
                  <a:lnTo>
                    <a:pt x="560" y="77"/>
                  </a:lnTo>
                  <a:lnTo>
                    <a:pt x="563" y="77"/>
                  </a:lnTo>
                  <a:lnTo>
                    <a:pt x="563" y="76"/>
                  </a:lnTo>
                  <a:lnTo>
                    <a:pt x="563" y="75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3" y="73"/>
                  </a:lnTo>
                  <a:lnTo>
                    <a:pt x="564" y="73"/>
                  </a:lnTo>
                  <a:lnTo>
                    <a:pt x="565" y="73"/>
                  </a:lnTo>
                  <a:lnTo>
                    <a:pt x="565" y="74"/>
                  </a:lnTo>
                  <a:lnTo>
                    <a:pt x="565" y="75"/>
                  </a:lnTo>
                  <a:lnTo>
                    <a:pt x="566" y="75"/>
                  </a:lnTo>
                  <a:lnTo>
                    <a:pt x="567" y="75"/>
                  </a:lnTo>
                  <a:lnTo>
                    <a:pt x="567" y="76"/>
                  </a:lnTo>
                  <a:lnTo>
                    <a:pt x="567" y="77"/>
                  </a:lnTo>
                  <a:lnTo>
                    <a:pt x="567" y="78"/>
                  </a:lnTo>
                  <a:lnTo>
                    <a:pt x="567" y="79"/>
                  </a:lnTo>
                  <a:lnTo>
                    <a:pt x="568" y="79"/>
                  </a:lnTo>
                  <a:lnTo>
                    <a:pt x="568" y="80"/>
                  </a:lnTo>
                  <a:lnTo>
                    <a:pt x="569" y="80"/>
                  </a:lnTo>
                  <a:lnTo>
                    <a:pt x="570" y="80"/>
                  </a:lnTo>
                  <a:lnTo>
                    <a:pt x="570" y="81"/>
                  </a:lnTo>
                  <a:lnTo>
                    <a:pt x="570" y="82"/>
                  </a:lnTo>
                  <a:lnTo>
                    <a:pt x="571" y="82"/>
                  </a:lnTo>
                  <a:lnTo>
                    <a:pt x="572" y="81"/>
                  </a:lnTo>
                  <a:lnTo>
                    <a:pt x="573" y="81"/>
                  </a:lnTo>
                  <a:lnTo>
                    <a:pt x="574" y="80"/>
                  </a:lnTo>
                  <a:lnTo>
                    <a:pt x="575" y="80"/>
                  </a:lnTo>
                  <a:lnTo>
                    <a:pt x="576" y="81"/>
                  </a:lnTo>
                  <a:lnTo>
                    <a:pt x="577" y="82"/>
                  </a:lnTo>
                  <a:lnTo>
                    <a:pt x="577" y="83"/>
                  </a:lnTo>
                  <a:lnTo>
                    <a:pt x="578" y="84"/>
                  </a:lnTo>
                  <a:lnTo>
                    <a:pt x="579" y="84"/>
                  </a:lnTo>
                  <a:lnTo>
                    <a:pt x="580" y="85"/>
                  </a:lnTo>
                  <a:lnTo>
                    <a:pt x="580" y="84"/>
                  </a:lnTo>
                  <a:lnTo>
                    <a:pt x="581" y="85"/>
                  </a:lnTo>
                  <a:lnTo>
                    <a:pt x="582" y="85"/>
                  </a:lnTo>
                  <a:lnTo>
                    <a:pt x="583" y="86"/>
                  </a:lnTo>
                  <a:lnTo>
                    <a:pt x="584" y="86"/>
                  </a:lnTo>
                  <a:lnTo>
                    <a:pt x="584" y="87"/>
                  </a:lnTo>
                  <a:lnTo>
                    <a:pt x="584" y="89"/>
                  </a:lnTo>
                  <a:lnTo>
                    <a:pt x="584" y="98"/>
                  </a:lnTo>
                  <a:lnTo>
                    <a:pt x="583" y="99"/>
                  </a:lnTo>
                  <a:lnTo>
                    <a:pt x="583" y="100"/>
                  </a:lnTo>
                  <a:lnTo>
                    <a:pt x="583" y="101"/>
                  </a:lnTo>
                  <a:lnTo>
                    <a:pt x="583" y="105"/>
                  </a:lnTo>
                  <a:lnTo>
                    <a:pt x="583" y="107"/>
                  </a:lnTo>
                  <a:lnTo>
                    <a:pt x="584" y="107"/>
                  </a:lnTo>
                  <a:lnTo>
                    <a:pt x="584" y="108"/>
                  </a:lnTo>
                  <a:lnTo>
                    <a:pt x="584" y="112"/>
                  </a:lnTo>
                  <a:lnTo>
                    <a:pt x="584" y="113"/>
                  </a:lnTo>
                  <a:lnTo>
                    <a:pt x="584" y="115"/>
                  </a:lnTo>
                  <a:lnTo>
                    <a:pt x="584" y="120"/>
                  </a:lnTo>
                  <a:lnTo>
                    <a:pt x="584" y="122"/>
                  </a:lnTo>
                  <a:lnTo>
                    <a:pt x="584" y="124"/>
                  </a:lnTo>
                  <a:lnTo>
                    <a:pt x="584" y="125"/>
                  </a:lnTo>
                  <a:lnTo>
                    <a:pt x="584" y="126"/>
                  </a:lnTo>
                  <a:lnTo>
                    <a:pt x="584" y="126"/>
                  </a:lnTo>
                  <a:lnTo>
                    <a:pt x="584" y="127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4" y="132"/>
                  </a:lnTo>
                  <a:lnTo>
                    <a:pt x="584" y="134"/>
                  </a:lnTo>
                  <a:lnTo>
                    <a:pt x="584" y="137"/>
                  </a:lnTo>
                  <a:lnTo>
                    <a:pt x="584" y="144"/>
                  </a:lnTo>
                  <a:lnTo>
                    <a:pt x="584" y="148"/>
                  </a:lnTo>
                  <a:lnTo>
                    <a:pt x="584" y="149"/>
                  </a:lnTo>
                  <a:lnTo>
                    <a:pt x="584" y="151"/>
                  </a:lnTo>
                  <a:lnTo>
                    <a:pt x="584" y="152"/>
                  </a:lnTo>
                  <a:lnTo>
                    <a:pt x="584" y="154"/>
                  </a:lnTo>
                  <a:lnTo>
                    <a:pt x="585" y="157"/>
                  </a:lnTo>
                  <a:lnTo>
                    <a:pt x="585" y="158"/>
                  </a:lnTo>
                  <a:lnTo>
                    <a:pt x="585" y="162"/>
                  </a:lnTo>
                  <a:lnTo>
                    <a:pt x="584" y="166"/>
                  </a:lnTo>
                  <a:lnTo>
                    <a:pt x="584" y="173"/>
                  </a:lnTo>
                  <a:lnTo>
                    <a:pt x="584" y="176"/>
                  </a:lnTo>
                  <a:lnTo>
                    <a:pt x="584" y="177"/>
                  </a:lnTo>
                  <a:lnTo>
                    <a:pt x="585" y="179"/>
                  </a:lnTo>
                  <a:lnTo>
                    <a:pt x="589" y="179"/>
                  </a:lnTo>
                  <a:lnTo>
                    <a:pt x="593" y="179"/>
                  </a:lnTo>
                  <a:lnTo>
                    <a:pt x="594" y="179"/>
                  </a:lnTo>
                  <a:lnTo>
                    <a:pt x="596" y="179"/>
                  </a:lnTo>
                  <a:lnTo>
                    <a:pt x="599" y="179"/>
                  </a:lnTo>
                  <a:lnTo>
                    <a:pt x="603" y="179"/>
                  </a:lnTo>
                  <a:lnTo>
                    <a:pt x="606" y="179"/>
                  </a:lnTo>
                  <a:lnTo>
                    <a:pt x="608" y="179"/>
                  </a:lnTo>
                  <a:lnTo>
                    <a:pt x="612" y="179"/>
                  </a:lnTo>
                  <a:lnTo>
                    <a:pt x="614" y="179"/>
                  </a:lnTo>
                  <a:lnTo>
                    <a:pt x="619" y="179"/>
                  </a:lnTo>
                  <a:lnTo>
                    <a:pt x="619" y="180"/>
                  </a:lnTo>
                  <a:lnTo>
                    <a:pt x="620" y="180"/>
                  </a:lnTo>
                  <a:lnTo>
                    <a:pt x="621" y="180"/>
                  </a:lnTo>
                  <a:lnTo>
                    <a:pt x="622" y="180"/>
                  </a:lnTo>
                  <a:lnTo>
                    <a:pt x="623" y="181"/>
                  </a:lnTo>
                  <a:lnTo>
                    <a:pt x="624" y="180"/>
                  </a:lnTo>
                  <a:lnTo>
                    <a:pt x="624" y="181"/>
                  </a:lnTo>
                  <a:lnTo>
                    <a:pt x="624" y="182"/>
                  </a:lnTo>
                  <a:lnTo>
                    <a:pt x="625" y="182"/>
                  </a:lnTo>
                  <a:lnTo>
                    <a:pt x="625" y="183"/>
                  </a:lnTo>
                  <a:lnTo>
                    <a:pt x="625" y="184"/>
                  </a:lnTo>
                  <a:lnTo>
                    <a:pt x="625" y="185"/>
                  </a:lnTo>
                  <a:lnTo>
                    <a:pt x="626" y="186"/>
                  </a:lnTo>
                  <a:lnTo>
                    <a:pt x="626" y="187"/>
                  </a:lnTo>
                  <a:lnTo>
                    <a:pt x="627" y="188"/>
                  </a:lnTo>
                  <a:lnTo>
                    <a:pt x="627" y="189"/>
                  </a:lnTo>
                  <a:lnTo>
                    <a:pt x="628" y="189"/>
                  </a:lnTo>
                  <a:lnTo>
                    <a:pt x="628" y="188"/>
                  </a:lnTo>
                  <a:lnTo>
                    <a:pt x="629" y="188"/>
                  </a:lnTo>
                  <a:lnTo>
                    <a:pt x="629" y="189"/>
                  </a:lnTo>
                  <a:lnTo>
                    <a:pt x="630" y="189"/>
                  </a:lnTo>
                  <a:lnTo>
                    <a:pt x="630" y="190"/>
                  </a:lnTo>
                  <a:lnTo>
                    <a:pt x="630" y="191"/>
                  </a:lnTo>
                  <a:lnTo>
                    <a:pt x="631" y="191"/>
                  </a:lnTo>
                  <a:lnTo>
                    <a:pt x="632" y="192"/>
                  </a:lnTo>
                  <a:lnTo>
                    <a:pt x="633" y="192"/>
                  </a:lnTo>
                  <a:lnTo>
                    <a:pt x="634" y="192"/>
                  </a:lnTo>
                  <a:lnTo>
                    <a:pt x="635" y="192"/>
                  </a:lnTo>
                  <a:lnTo>
                    <a:pt x="635" y="191"/>
                  </a:lnTo>
                  <a:lnTo>
                    <a:pt x="635" y="190"/>
                  </a:lnTo>
                  <a:lnTo>
                    <a:pt x="636" y="190"/>
                  </a:lnTo>
                  <a:lnTo>
                    <a:pt x="637" y="190"/>
                  </a:lnTo>
                  <a:lnTo>
                    <a:pt x="638" y="190"/>
                  </a:lnTo>
                  <a:lnTo>
                    <a:pt x="638" y="191"/>
                  </a:lnTo>
                  <a:lnTo>
                    <a:pt x="638" y="192"/>
                  </a:lnTo>
                  <a:lnTo>
                    <a:pt x="639" y="192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0" y="193"/>
                  </a:lnTo>
                  <a:lnTo>
                    <a:pt x="641" y="194"/>
                  </a:lnTo>
                  <a:lnTo>
                    <a:pt x="641" y="195"/>
                  </a:lnTo>
                  <a:lnTo>
                    <a:pt x="641" y="196"/>
                  </a:lnTo>
                  <a:lnTo>
                    <a:pt x="641" y="197"/>
                  </a:lnTo>
                  <a:lnTo>
                    <a:pt x="641" y="198"/>
                  </a:lnTo>
                  <a:lnTo>
                    <a:pt x="640" y="198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9" y="200"/>
                  </a:lnTo>
                  <a:lnTo>
                    <a:pt x="639" y="201"/>
                  </a:lnTo>
                  <a:lnTo>
                    <a:pt x="639" y="202"/>
                  </a:lnTo>
                  <a:lnTo>
                    <a:pt x="639" y="203"/>
                  </a:lnTo>
                  <a:lnTo>
                    <a:pt x="640" y="203"/>
                  </a:lnTo>
                  <a:lnTo>
                    <a:pt x="640" y="204"/>
                  </a:lnTo>
                  <a:lnTo>
                    <a:pt x="640" y="205"/>
                  </a:lnTo>
                  <a:lnTo>
                    <a:pt x="641" y="205"/>
                  </a:lnTo>
                  <a:lnTo>
                    <a:pt x="641" y="206"/>
                  </a:lnTo>
                  <a:lnTo>
                    <a:pt x="642" y="207"/>
                  </a:lnTo>
                  <a:lnTo>
                    <a:pt x="643" y="207"/>
                  </a:lnTo>
                  <a:lnTo>
                    <a:pt x="644" y="208"/>
                  </a:lnTo>
                  <a:lnTo>
                    <a:pt x="644" y="207"/>
                  </a:lnTo>
                  <a:lnTo>
                    <a:pt x="645" y="207"/>
                  </a:lnTo>
                  <a:lnTo>
                    <a:pt x="645" y="206"/>
                  </a:lnTo>
                  <a:lnTo>
                    <a:pt x="646" y="206"/>
                  </a:lnTo>
                  <a:lnTo>
                    <a:pt x="646" y="205"/>
                  </a:lnTo>
                  <a:lnTo>
                    <a:pt x="647" y="205"/>
                  </a:lnTo>
                  <a:lnTo>
                    <a:pt x="648" y="205"/>
                  </a:lnTo>
                  <a:lnTo>
                    <a:pt x="649" y="205"/>
                  </a:lnTo>
                  <a:lnTo>
                    <a:pt x="649" y="206"/>
                  </a:lnTo>
                  <a:lnTo>
                    <a:pt x="650" y="206"/>
                  </a:lnTo>
                  <a:lnTo>
                    <a:pt x="650" y="209"/>
                  </a:lnTo>
                  <a:lnTo>
                    <a:pt x="650" y="210"/>
                  </a:lnTo>
                  <a:lnTo>
                    <a:pt x="650" y="213"/>
                  </a:lnTo>
                  <a:lnTo>
                    <a:pt x="650" y="218"/>
                  </a:lnTo>
                  <a:lnTo>
                    <a:pt x="650" y="222"/>
                  </a:lnTo>
                  <a:lnTo>
                    <a:pt x="649" y="223"/>
                  </a:lnTo>
                  <a:lnTo>
                    <a:pt x="650" y="223"/>
                  </a:lnTo>
                  <a:lnTo>
                    <a:pt x="649" y="229"/>
                  </a:lnTo>
                  <a:lnTo>
                    <a:pt x="650" y="230"/>
                  </a:lnTo>
                  <a:lnTo>
                    <a:pt x="649" y="231"/>
                  </a:lnTo>
                  <a:lnTo>
                    <a:pt x="649" y="238"/>
                  </a:lnTo>
                  <a:lnTo>
                    <a:pt x="649" y="240"/>
                  </a:lnTo>
                  <a:lnTo>
                    <a:pt x="649" y="242"/>
                  </a:lnTo>
                  <a:lnTo>
                    <a:pt x="649" y="243"/>
                  </a:lnTo>
                  <a:lnTo>
                    <a:pt x="649" y="247"/>
                  </a:lnTo>
                  <a:lnTo>
                    <a:pt x="649" y="250"/>
                  </a:lnTo>
                  <a:lnTo>
                    <a:pt x="647" y="250"/>
                  </a:lnTo>
                  <a:lnTo>
                    <a:pt x="646" y="250"/>
                  </a:lnTo>
                  <a:lnTo>
                    <a:pt x="643" y="250"/>
                  </a:lnTo>
                  <a:lnTo>
                    <a:pt x="643" y="253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2" y="257"/>
                  </a:lnTo>
                  <a:lnTo>
                    <a:pt x="642" y="259"/>
                  </a:lnTo>
                  <a:lnTo>
                    <a:pt x="642" y="264"/>
                  </a:lnTo>
                  <a:lnTo>
                    <a:pt x="642" y="267"/>
                  </a:lnTo>
                  <a:lnTo>
                    <a:pt x="642" y="269"/>
                  </a:lnTo>
                  <a:lnTo>
                    <a:pt x="642" y="272"/>
                  </a:lnTo>
                  <a:lnTo>
                    <a:pt x="642" y="275"/>
                  </a:lnTo>
                  <a:lnTo>
                    <a:pt x="647" y="275"/>
                  </a:lnTo>
                  <a:lnTo>
                    <a:pt x="648" y="275"/>
                  </a:lnTo>
                  <a:lnTo>
                    <a:pt x="649" y="275"/>
                  </a:lnTo>
                  <a:lnTo>
                    <a:pt x="649" y="276"/>
                  </a:lnTo>
                  <a:lnTo>
                    <a:pt x="649" y="278"/>
                  </a:lnTo>
                  <a:lnTo>
                    <a:pt x="649" y="280"/>
                  </a:lnTo>
                  <a:lnTo>
                    <a:pt x="649" y="283"/>
                  </a:lnTo>
                  <a:lnTo>
                    <a:pt x="649" y="287"/>
                  </a:lnTo>
                  <a:lnTo>
                    <a:pt x="649" y="288"/>
                  </a:lnTo>
                  <a:lnTo>
                    <a:pt x="649" y="289"/>
                  </a:lnTo>
                  <a:lnTo>
                    <a:pt x="649" y="290"/>
                  </a:lnTo>
                  <a:lnTo>
                    <a:pt x="649" y="291"/>
                  </a:lnTo>
                  <a:lnTo>
                    <a:pt x="649" y="293"/>
                  </a:lnTo>
                  <a:lnTo>
                    <a:pt x="649" y="296"/>
                  </a:lnTo>
                  <a:lnTo>
                    <a:pt x="649" y="297"/>
                  </a:lnTo>
                  <a:lnTo>
                    <a:pt x="649" y="299"/>
                  </a:lnTo>
                  <a:lnTo>
                    <a:pt x="649" y="300"/>
                  </a:lnTo>
                  <a:lnTo>
                    <a:pt x="648" y="301"/>
                  </a:lnTo>
                  <a:lnTo>
                    <a:pt x="648" y="302"/>
                  </a:lnTo>
                  <a:lnTo>
                    <a:pt x="648" y="306"/>
                  </a:lnTo>
                  <a:lnTo>
                    <a:pt x="648" y="307"/>
                  </a:lnTo>
                  <a:lnTo>
                    <a:pt x="648" y="313"/>
                  </a:lnTo>
                  <a:lnTo>
                    <a:pt x="648" y="315"/>
                  </a:lnTo>
                  <a:lnTo>
                    <a:pt x="648" y="316"/>
                  </a:lnTo>
                  <a:lnTo>
                    <a:pt x="648" y="319"/>
                  </a:lnTo>
                  <a:lnTo>
                    <a:pt x="648" y="323"/>
                  </a:lnTo>
                  <a:lnTo>
                    <a:pt x="648" y="328"/>
                  </a:lnTo>
                  <a:lnTo>
                    <a:pt x="648" y="329"/>
                  </a:lnTo>
                  <a:lnTo>
                    <a:pt x="653" y="330"/>
                  </a:lnTo>
                  <a:lnTo>
                    <a:pt x="655" y="330"/>
                  </a:lnTo>
                  <a:lnTo>
                    <a:pt x="656" y="330"/>
                  </a:lnTo>
                  <a:lnTo>
                    <a:pt x="658" y="330"/>
                  </a:lnTo>
                  <a:lnTo>
                    <a:pt x="661" y="330"/>
                  </a:lnTo>
                  <a:lnTo>
                    <a:pt x="665" y="330"/>
                  </a:lnTo>
                  <a:lnTo>
                    <a:pt x="666" y="330"/>
                  </a:lnTo>
                  <a:lnTo>
                    <a:pt x="668" y="330"/>
                  </a:lnTo>
                  <a:lnTo>
                    <a:pt x="671" y="330"/>
                  </a:lnTo>
                  <a:lnTo>
                    <a:pt x="674" y="330"/>
                  </a:lnTo>
                  <a:lnTo>
                    <a:pt x="675" y="330"/>
                  </a:lnTo>
                  <a:lnTo>
                    <a:pt x="677" y="330"/>
                  </a:lnTo>
                  <a:lnTo>
                    <a:pt x="678" y="330"/>
                  </a:lnTo>
                  <a:lnTo>
                    <a:pt x="680" y="330"/>
                  </a:lnTo>
                  <a:lnTo>
                    <a:pt x="681" y="330"/>
                  </a:lnTo>
                  <a:lnTo>
                    <a:pt x="683" y="330"/>
                  </a:lnTo>
                  <a:lnTo>
                    <a:pt x="684" y="330"/>
                  </a:lnTo>
                  <a:lnTo>
                    <a:pt x="688" y="330"/>
                  </a:lnTo>
                  <a:lnTo>
                    <a:pt x="690" y="330"/>
                  </a:lnTo>
                  <a:lnTo>
                    <a:pt x="692" y="331"/>
                  </a:lnTo>
                  <a:lnTo>
                    <a:pt x="692" y="331"/>
                  </a:lnTo>
                  <a:lnTo>
                    <a:pt x="693" y="331"/>
                  </a:lnTo>
                  <a:lnTo>
                    <a:pt x="694" y="331"/>
                  </a:lnTo>
                  <a:lnTo>
                    <a:pt x="695" y="331"/>
                  </a:lnTo>
                  <a:lnTo>
                    <a:pt x="699" y="331"/>
                  </a:lnTo>
                  <a:lnTo>
                    <a:pt x="700" y="331"/>
                  </a:lnTo>
                  <a:lnTo>
                    <a:pt x="704" y="331"/>
                  </a:lnTo>
                  <a:lnTo>
                    <a:pt x="706" y="331"/>
                  </a:lnTo>
                  <a:lnTo>
                    <a:pt x="711" y="331"/>
                  </a:lnTo>
                  <a:lnTo>
                    <a:pt x="711" y="332"/>
                  </a:lnTo>
                  <a:lnTo>
                    <a:pt x="710" y="333"/>
                  </a:lnTo>
                  <a:lnTo>
                    <a:pt x="710" y="334"/>
                  </a:lnTo>
                  <a:lnTo>
                    <a:pt x="710" y="335"/>
                  </a:lnTo>
                  <a:lnTo>
                    <a:pt x="710" y="336"/>
                  </a:lnTo>
                  <a:lnTo>
                    <a:pt x="710" y="337"/>
                  </a:lnTo>
                  <a:lnTo>
                    <a:pt x="711" y="338"/>
                  </a:lnTo>
                  <a:lnTo>
                    <a:pt x="710" y="339"/>
                  </a:lnTo>
                  <a:lnTo>
                    <a:pt x="710" y="340"/>
                  </a:lnTo>
                  <a:lnTo>
                    <a:pt x="710" y="341"/>
                  </a:lnTo>
                  <a:lnTo>
                    <a:pt x="710" y="341"/>
                  </a:lnTo>
                  <a:lnTo>
                    <a:pt x="710" y="342"/>
                  </a:lnTo>
                  <a:lnTo>
                    <a:pt x="710" y="343"/>
                  </a:lnTo>
                  <a:lnTo>
                    <a:pt x="709" y="343"/>
                  </a:lnTo>
                  <a:lnTo>
                    <a:pt x="709" y="344"/>
                  </a:lnTo>
                  <a:lnTo>
                    <a:pt x="710" y="344"/>
                  </a:lnTo>
                  <a:lnTo>
                    <a:pt x="710" y="345"/>
                  </a:lnTo>
                  <a:lnTo>
                    <a:pt x="710" y="346"/>
                  </a:lnTo>
                  <a:lnTo>
                    <a:pt x="711" y="346"/>
                  </a:lnTo>
                  <a:lnTo>
                    <a:pt x="711" y="347"/>
                  </a:lnTo>
                  <a:lnTo>
                    <a:pt x="712" y="347"/>
                  </a:lnTo>
                  <a:lnTo>
                    <a:pt x="712" y="348"/>
                  </a:lnTo>
                  <a:lnTo>
                    <a:pt x="711" y="348"/>
                  </a:lnTo>
                  <a:lnTo>
                    <a:pt x="712" y="349"/>
                  </a:lnTo>
                  <a:lnTo>
                    <a:pt x="711" y="349"/>
                  </a:lnTo>
                  <a:lnTo>
                    <a:pt x="711" y="350"/>
                  </a:lnTo>
                  <a:lnTo>
                    <a:pt x="712" y="350"/>
                  </a:lnTo>
                  <a:lnTo>
                    <a:pt x="712" y="351"/>
                  </a:lnTo>
                  <a:lnTo>
                    <a:pt x="711" y="351"/>
                  </a:lnTo>
                  <a:lnTo>
                    <a:pt x="712" y="351"/>
                  </a:lnTo>
                  <a:lnTo>
                    <a:pt x="712" y="352"/>
                  </a:lnTo>
                  <a:lnTo>
                    <a:pt x="711" y="352"/>
                  </a:lnTo>
                  <a:lnTo>
                    <a:pt x="712" y="352"/>
                  </a:lnTo>
                  <a:lnTo>
                    <a:pt x="712" y="353"/>
                  </a:lnTo>
                  <a:lnTo>
                    <a:pt x="713" y="353"/>
                  </a:lnTo>
                  <a:lnTo>
                    <a:pt x="713" y="354"/>
                  </a:lnTo>
                  <a:lnTo>
                    <a:pt x="713" y="355"/>
                  </a:lnTo>
                  <a:lnTo>
                    <a:pt x="713" y="356"/>
                  </a:lnTo>
                  <a:lnTo>
                    <a:pt x="713" y="357"/>
                  </a:lnTo>
                  <a:lnTo>
                    <a:pt x="714" y="358"/>
                  </a:lnTo>
                  <a:lnTo>
                    <a:pt x="714" y="359"/>
                  </a:lnTo>
                  <a:lnTo>
                    <a:pt x="714" y="360"/>
                  </a:lnTo>
                  <a:lnTo>
                    <a:pt x="714" y="361"/>
                  </a:lnTo>
                  <a:lnTo>
                    <a:pt x="713" y="361"/>
                  </a:lnTo>
                  <a:lnTo>
                    <a:pt x="714" y="362"/>
                  </a:lnTo>
                  <a:lnTo>
                    <a:pt x="714" y="363"/>
                  </a:lnTo>
                  <a:lnTo>
                    <a:pt x="713" y="363"/>
                  </a:lnTo>
                  <a:lnTo>
                    <a:pt x="713" y="364"/>
                  </a:lnTo>
                  <a:lnTo>
                    <a:pt x="713" y="365"/>
                  </a:lnTo>
                  <a:lnTo>
                    <a:pt x="714" y="365"/>
                  </a:lnTo>
                  <a:lnTo>
                    <a:pt x="714" y="366"/>
                  </a:lnTo>
                  <a:lnTo>
                    <a:pt x="713" y="366"/>
                  </a:lnTo>
                  <a:lnTo>
                    <a:pt x="713" y="367"/>
                  </a:lnTo>
                  <a:lnTo>
                    <a:pt x="713" y="368"/>
                  </a:lnTo>
                  <a:lnTo>
                    <a:pt x="713" y="369"/>
                  </a:lnTo>
                  <a:lnTo>
                    <a:pt x="713" y="370"/>
                  </a:lnTo>
                  <a:lnTo>
                    <a:pt x="712" y="370"/>
                  </a:lnTo>
                  <a:lnTo>
                    <a:pt x="712" y="371"/>
                  </a:lnTo>
                  <a:lnTo>
                    <a:pt x="712" y="372"/>
                  </a:lnTo>
                  <a:lnTo>
                    <a:pt x="711" y="372"/>
                  </a:lnTo>
                  <a:lnTo>
                    <a:pt x="711" y="373"/>
                  </a:lnTo>
                  <a:lnTo>
                    <a:pt x="711" y="374"/>
                  </a:lnTo>
                  <a:lnTo>
                    <a:pt x="711" y="375"/>
                  </a:lnTo>
                  <a:lnTo>
                    <a:pt x="711" y="376"/>
                  </a:lnTo>
                  <a:lnTo>
                    <a:pt x="711" y="377"/>
                  </a:lnTo>
                  <a:lnTo>
                    <a:pt x="710" y="377"/>
                  </a:lnTo>
                  <a:lnTo>
                    <a:pt x="710" y="378"/>
                  </a:lnTo>
                  <a:lnTo>
                    <a:pt x="710" y="379"/>
                  </a:lnTo>
                  <a:lnTo>
                    <a:pt x="711" y="379"/>
                  </a:lnTo>
                  <a:lnTo>
                    <a:pt x="710" y="379"/>
                  </a:lnTo>
                  <a:lnTo>
                    <a:pt x="710" y="380"/>
                  </a:lnTo>
                  <a:lnTo>
                    <a:pt x="711" y="380"/>
                  </a:lnTo>
                  <a:lnTo>
                    <a:pt x="711" y="381"/>
                  </a:lnTo>
                  <a:lnTo>
                    <a:pt x="710" y="382"/>
                  </a:lnTo>
                  <a:lnTo>
                    <a:pt x="711" y="382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1" y="383"/>
                  </a:lnTo>
                  <a:lnTo>
                    <a:pt x="711" y="384"/>
                  </a:lnTo>
                  <a:lnTo>
                    <a:pt x="712" y="384"/>
                  </a:lnTo>
                  <a:lnTo>
                    <a:pt x="712" y="385"/>
                  </a:lnTo>
                  <a:lnTo>
                    <a:pt x="713" y="385"/>
                  </a:lnTo>
                  <a:lnTo>
                    <a:pt x="713" y="386"/>
                  </a:lnTo>
                  <a:lnTo>
                    <a:pt x="712" y="386"/>
                  </a:lnTo>
                  <a:lnTo>
                    <a:pt x="712" y="387"/>
                  </a:lnTo>
                  <a:lnTo>
                    <a:pt x="712" y="388"/>
                  </a:lnTo>
                  <a:lnTo>
                    <a:pt x="711" y="388"/>
                  </a:lnTo>
                  <a:lnTo>
                    <a:pt x="712" y="388"/>
                  </a:lnTo>
                  <a:lnTo>
                    <a:pt x="712" y="389"/>
                  </a:lnTo>
                  <a:lnTo>
                    <a:pt x="711" y="389"/>
                  </a:lnTo>
                  <a:lnTo>
                    <a:pt x="711" y="388"/>
                  </a:lnTo>
                  <a:lnTo>
                    <a:pt x="711" y="389"/>
                  </a:lnTo>
                  <a:lnTo>
                    <a:pt x="711" y="390"/>
                  </a:lnTo>
                  <a:lnTo>
                    <a:pt x="711" y="391"/>
                  </a:lnTo>
                  <a:lnTo>
                    <a:pt x="712" y="391"/>
                  </a:lnTo>
                  <a:lnTo>
                    <a:pt x="712" y="392"/>
                  </a:lnTo>
                  <a:lnTo>
                    <a:pt x="712" y="393"/>
                  </a:lnTo>
                  <a:lnTo>
                    <a:pt x="712" y="394"/>
                  </a:lnTo>
                  <a:lnTo>
                    <a:pt x="711" y="394"/>
                  </a:lnTo>
                  <a:lnTo>
                    <a:pt x="710" y="395"/>
                  </a:lnTo>
                  <a:lnTo>
                    <a:pt x="709" y="396"/>
                  </a:lnTo>
                  <a:lnTo>
                    <a:pt x="708" y="396"/>
                  </a:lnTo>
                  <a:lnTo>
                    <a:pt x="708" y="397"/>
                  </a:lnTo>
                  <a:lnTo>
                    <a:pt x="707" y="397"/>
                  </a:lnTo>
                  <a:lnTo>
                    <a:pt x="707" y="398"/>
                  </a:lnTo>
                  <a:lnTo>
                    <a:pt x="708" y="398"/>
                  </a:lnTo>
                  <a:lnTo>
                    <a:pt x="708" y="399"/>
                  </a:lnTo>
                  <a:lnTo>
                    <a:pt x="707" y="399"/>
                  </a:lnTo>
                  <a:lnTo>
                    <a:pt x="707" y="400"/>
                  </a:lnTo>
                  <a:lnTo>
                    <a:pt x="707" y="401"/>
                  </a:lnTo>
                  <a:lnTo>
                    <a:pt x="706" y="401"/>
                  </a:lnTo>
                  <a:lnTo>
                    <a:pt x="706" y="402"/>
                  </a:lnTo>
                  <a:lnTo>
                    <a:pt x="705" y="402"/>
                  </a:lnTo>
                  <a:lnTo>
                    <a:pt x="705" y="401"/>
                  </a:lnTo>
                  <a:lnTo>
                    <a:pt x="705" y="402"/>
                  </a:lnTo>
                  <a:lnTo>
                    <a:pt x="704" y="402"/>
                  </a:lnTo>
                  <a:lnTo>
                    <a:pt x="704" y="403"/>
                  </a:lnTo>
                  <a:lnTo>
                    <a:pt x="705" y="403"/>
                  </a:lnTo>
                  <a:lnTo>
                    <a:pt x="705" y="404"/>
                  </a:lnTo>
                  <a:lnTo>
                    <a:pt x="704" y="404"/>
                  </a:lnTo>
                  <a:lnTo>
                    <a:pt x="704" y="405"/>
                  </a:lnTo>
                  <a:lnTo>
                    <a:pt x="703" y="405"/>
                  </a:lnTo>
                  <a:lnTo>
                    <a:pt x="704" y="405"/>
                  </a:lnTo>
                  <a:lnTo>
                    <a:pt x="703" y="406"/>
                  </a:lnTo>
                  <a:lnTo>
                    <a:pt x="703" y="405"/>
                  </a:lnTo>
                  <a:lnTo>
                    <a:pt x="703" y="406"/>
                  </a:lnTo>
                  <a:lnTo>
                    <a:pt x="702" y="406"/>
                  </a:lnTo>
                  <a:lnTo>
                    <a:pt x="702" y="407"/>
                  </a:lnTo>
                  <a:lnTo>
                    <a:pt x="701" y="407"/>
                  </a:lnTo>
                  <a:lnTo>
                    <a:pt x="700" y="407"/>
                  </a:lnTo>
                  <a:lnTo>
                    <a:pt x="699" y="407"/>
                  </a:lnTo>
                  <a:lnTo>
                    <a:pt x="699" y="408"/>
                  </a:lnTo>
                  <a:lnTo>
                    <a:pt x="698" y="408"/>
                  </a:lnTo>
                  <a:lnTo>
                    <a:pt x="698" y="409"/>
                  </a:lnTo>
                  <a:lnTo>
                    <a:pt x="698" y="410"/>
                  </a:lnTo>
                  <a:lnTo>
                    <a:pt x="698" y="411"/>
                  </a:lnTo>
                  <a:lnTo>
                    <a:pt x="697" y="412"/>
                  </a:lnTo>
                  <a:lnTo>
                    <a:pt x="697" y="413"/>
                  </a:lnTo>
                  <a:lnTo>
                    <a:pt x="698" y="413"/>
                  </a:lnTo>
                  <a:lnTo>
                    <a:pt x="698" y="412"/>
                  </a:lnTo>
                  <a:lnTo>
                    <a:pt x="698" y="413"/>
                  </a:lnTo>
                  <a:lnTo>
                    <a:pt x="697" y="413"/>
                  </a:lnTo>
                  <a:lnTo>
                    <a:pt x="697" y="413"/>
                  </a:lnTo>
                  <a:lnTo>
                    <a:pt x="697" y="414"/>
                  </a:lnTo>
                  <a:lnTo>
                    <a:pt x="698" y="414"/>
                  </a:lnTo>
                  <a:lnTo>
                    <a:pt x="698" y="415"/>
                  </a:lnTo>
                  <a:lnTo>
                    <a:pt x="697" y="415"/>
                  </a:lnTo>
                  <a:lnTo>
                    <a:pt x="697" y="416"/>
                  </a:lnTo>
                  <a:lnTo>
                    <a:pt x="697" y="417"/>
                  </a:lnTo>
                  <a:lnTo>
                    <a:pt x="697" y="419"/>
                  </a:lnTo>
                  <a:lnTo>
                    <a:pt x="697" y="420"/>
                  </a:lnTo>
                  <a:lnTo>
                    <a:pt x="697" y="421"/>
                  </a:lnTo>
                  <a:lnTo>
                    <a:pt x="697" y="422"/>
                  </a:lnTo>
                  <a:lnTo>
                    <a:pt x="697" y="423"/>
                  </a:lnTo>
                  <a:lnTo>
                    <a:pt x="696" y="423"/>
                  </a:lnTo>
                  <a:lnTo>
                    <a:pt x="695" y="423"/>
                  </a:lnTo>
                  <a:lnTo>
                    <a:pt x="694" y="424"/>
                  </a:lnTo>
                  <a:lnTo>
                    <a:pt x="694" y="425"/>
                  </a:lnTo>
                  <a:lnTo>
                    <a:pt x="693" y="425"/>
                  </a:lnTo>
                  <a:lnTo>
                    <a:pt x="692" y="425"/>
                  </a:lnTo>
                  <a:lnTo>
                    <a:pt x="692" y="426"/>
                  </a:lnTo>
                  <a:lnTo>
                    <a:pt x="692" y="426"/>
                  </a:lnTo>
                  <a:lnTo>
                    <a:pt x="692" y="427"/>
                  </a:lnTo>
                  <a:lnTo>
                    <a:pt x="692" y="428"/>
                  </a:lnTo>
                  <a:lnTo>
                    <a:pt x="692" y="429"/>
                  </a:lnTo>
                  <a:lnTo>
                    <a:pt x="692" y="430"/>
                  </a:lnTo>
                  <a:lnTo>
                    <a:pt x="692" y="431"/>
                  </a:lnTo>
                  <a:lnTo>
                    <a:pt x="692" y="432"/>
                  </a:lnTo>
                  <a:lnTo>
                    <a:pt x="692" y="433"/>
                  </a:lnTo>
                  <a:lnTo>
                    <a:pt x="692" y="434"/>
                  </a:lnTo>
                  <a:lnTo>
                    <a:pt x="691" y="434"/>
                  </a:lnTo>
                  <a:lnTo>
                    <a:pt x="691" y="435"/>
                  </a:lnTo>
                  <a:lnTo>
                    <a:pt x="692" y="435"/>
                  </a:lnTo>
                  <a:lnTo>
                    <a:pt x="692" y="436"/>
                  </a:lnTo>
                  <a:lnTo>
                    <a:pt x="692" y="436"/>
                  </a:lnTo>
                  <a:lnTo>
                    <a:pt x="692" y="437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2" y="437"/>
                  </a:lnTo>
                  <a:lnTo>
                    <a:pt x="691" y="438"/>
                  </a:lnTo>
                  <a:lnTo>
                    <a:pt x="691" y="439"/>
                  </a:lnTo>
                  <a:lnTo>
                    <a:pt x="691" y="440"/>
                  </a:lnTo>
                  <a:lnTo>
                    <a:pt x="691" y="441"/>
                  </a:lnTo>
                  <a:lnTo>
                    <a:pt x="692" y="441"/>
                  </a:lnTo>
                  <a:lnTo>
                    <a:pt x="692" y="442"/>
                  </a:lnTo>
                  <a:lnTo>
                    <a:pt x="692" y="443"/>
                  </a:lnTo>
                  <a:lnTo>
                    <a:pt x="691" y="443"/>
                  </a:lnTo>
                  <a:lnTo>
                    <a:pt x="692" y="443"/>
                  </a:lnTo>
                  <a:lnTo>
                    <a:pt x="691" y="444"/>
                  </a:lnTo>
                  <a:lnTo>
                    <a:pt x="691" y="445"/>
                  </a:lnTo>
                  <a:lnTo>
                    <a:pt x="690" y="445"/>
                  </a:lnTo>
                  <a:lnTo>
                    <a:pt x="690" y="446"/>
                  </a:lnTo>
                  <a:lnTo>
                    <a:pt x="689" y="446"/>
                  </a:lnTo>
                  <a:lnTo>
                    <a:pt x="689" y="447"/>
                  </a:lnTo>
                  <a:lnTo>
                    <a:pt x="690" y="447"/>
                  </a:lnTo>
                  <a:lnTo>
                    <a:pt x="689" y="447"/>
                  </a:lnTo>
                  <a:lnTo>
                    <a:pt x="689" y="448"/>
                  </a:lnTo>
                  <a:lnTo>
                    <a:pt x="688" y="448"/>
                  </a:lnTo>
                  <a:lnTo>
                    <a:pt x="687" y="448"/>
                  </a:lnTo>
                  <a:lnTo>
                    <a:pt x="687" y="449"/>
                  </a:lnTo>
                  <a:lnTo>
                    <a:pt x="687" y="450"/>
                  </a:lnTo>
                  <a:lnTo>
                    <a:pt x="687" y="449"/>
                  </a:lnTo>
                  <a:lnTo>
                    <a:pt x="688" y="449"/>
                  </a:lnTo>
                  <a:lnTo>
                    <a:pt x="688" y="450"/>
                  </a:lnTo>
                  <a:lnTo>
                    <a:pt x="687" y="450"/>
                  </a:lnTo>
                  <a:lnTo>
                    <a:pt x="687" y="451"/>
                  </a:lnTo>
                  <a:lnTo>
                    <a:pt x="687" y="450"/>
                  </a:lnTo>
                  <a:lnTo>
                    <a:pt x="687" y="451"/>
                  </a:lnTo>
                  <a:lnTo>
                    <a:pt x="687" y="452"/>
                  </a:lnTo>
                  <a:lnTo>
                    <a:pt x="688" y="453"/>
                  </a:lnTo>
                  <a:lnTo>
                    <a:pt x="687" y="453"/>
                  </a:lnTo>
                  <a:lnTo>
                    <a:pt x="687" y="454"/>
                  </a:lnTo>
                  <a:lnTo>
                    <a:pt x="687" y="455"/>
                  </a:lnTo>
                  <a:lnTo>
                    <a:pt x="686" y="455"/>
                  </a:lnTo>
                  <a:lnTo>
                    <a:pt x="685" y="455"/>
                  </a:lnTo>
                  <a:lnTo>
                    <a:pt x="685" y="456"/>
                  </a:lnTo>
                  <a:lnTo>
                    <a:pt x="684" y="456"/>
                  </a:lnTo>
                  <a:lnTo>
                    <a:pt x="683" y="456"/>
                  </a:lnTo>
                  <a:lnTo>
                    <a:pt x="683" y="457"/>
                  </a:lnTo>
                  <a:lnTo>
                    <a:pt x="684" y="457"/>
                  </a:lnTo>
                  <a:lnTo>
                    <a:pt x="684" y="458"/>
                  </a:lnTo>
                  <a:lnTo>
                    <a:pt x="685" y="459"/>
                  </a:lnTo>
                  <a:lnTo>
                    <a:pt x="684" y="459"/>
                  </a:lnTo>
                  <a:lnTo>
                    <a:pt x="683" y="459"/>
                  </a:lnTo>
                  <a:lnTo>
                    <a:pt x="684" y="459"/>
                  </a:lnTo>
                  <a:lnTo>
                    <a:pt x="684" y="460"/>
                  </a:lnTo>
                  <a:lnTo>
                    <a:pt x="684" y="466"/>
                  </a:lnTo>
                  <a:lnTo>
                    <a:pt x="685" y="467"/>
                  </a:lnTo>
                  <a:lnTo>
                    <a:pt x="685" y="469"/>
                  </a:lnTo>
                  <a:lnTo>
                    <a:pt x="685" y="470"/>
                  </a:lnTo>
                  <a:lnTo>
                    <a:pt x="685" y="471"/>
                  </a:lnTo>
                  <a:lnTo>
                    <a:pt x="685" y="473"/>
                  </a:lnTo>
                  <a:lnTo>
                    <a:pt x="685" y="477"/>
                  </a:lnTo>
                  <a:lnTo>
                    <a:pt x="685" y="483"/>
                  </a:lnTo>
                  <a:lnTo>
                    <a:pt x="682" y="483"/>
                  </a:lnTo>
                  <a:lnTo>
                    <a:pt x="680" y="483"/>
                  </a:lnTo>
                  <a:lnTo>
                    <a:pt x="679" y="483"/>
                  </a:lnTo>
                  <a:lnTo>
                    <a:pt x="675" y="483"/>
                  </a:lnTo>
                  <a:lnTo>
                    <a:pt x="673" y="483"/>
                  </a:lnTo>
                  <a:lnTo>
                    <a:pt x="668" y="482"/>
                  </a:lnTo>
                  <a:lnTo>
                    <a:pt x="665" y="482"/>
                  </a:lnTo>
                  <a:lnTo>
                    <a:pt x="664" y="482"/>
                  </a:lnTo>
                  <a:lnTo>
                    <a:pt x="663" y="482"/>
                  </a:lnTo>
                  <a:lnTo>
                    <a:pt x="662" y="482"/>
                  </a:lnTo>
                  <a:lnTo>
                    <a:pt x="660" y="482"/>
                  </a:lnTo>
                  <a:lnTo>
                    <a:pt x="658" y="482"/>
                  </a:lnTo>
                  <a:lnTo>
                    <a:pt x="657" y="482"/>
                  </a:lnTo>
                  <a:lnTo>
                    <a:pt x="655" y="482"/>
                  </a:lnTo>
                  <a:lnTo>
                    <a:pt x="654" y="482"/>
                  </a:lnTo>
                  <a:lnTo>
                    <a:pt x="653" y="482"/>
                  </a:lnTo>
                  <a:lnTo>
                    <a:pt x="652" y="482"/>
                  </a:lnTo>
                  <a:lnTo>
                    <a:pt x="648" y="482"/>
                  </a:lnTo>
                  <a:lnTo>
                    <a:pt x="645" y="482"/>
                  </a:lnTo>
                  <a:lnTo>
                    <a:pt x="642" y="482"/>
                  </a:lnTo>
                  <a:lnTo>
                    <a:pt x="641" y="482"/>
                  </a:lnTo>
                  <a:lnTo>
                    <a:pt x="639" y="482"/>
                  </a:lnTo>
                  <a:lnTo>
                    <a:pt x="638" y="482"/>
                  </a:lnTo>
                  <a:lnTo>
                    <a:pt x="635" y="482"/>
                  </a:lnTo>
                  <a:lnTo>
                    <a:pt x="634" y="482"/>
                  </a:lnTo>
                  <a:lnTo>
                    <a:pt x="630" y="481"/>
                  </a:lnTo>
                  <a:lnTo>
                    <a:pt x="628" y="481"/>
                  </a:lnTo>
                  <a:lnTo>
                    <a:pt x="627" y="481"/>
                  </a:lnTo>
                  <a:lnTo>
                    <a:pt x="625" y="481"/>
                  </a:lnTo>
                  <a:lnTo>
                    <a:pt x="623" y="481"/>
                  </a:lnTo>
                  <a:lnTo>
                    <a:pt x="621" y="481"/>
                  </a:lnTo>
                  <a:lnTo>
                    <a:pt x="619" y="481"/>
                  </a:lnTo>
                  <a:lnTo>
                    <a:pt x="618" y="481"/>
                  </a:lnTo>
                  <a:lnTo>
                    <a:pt x="612" y="481"/>
                  </a:lnTo>
                  <a:lnTo>
                    <a:pt x="612" y="483"/>
                  </a:lnTo>
                  <a:lnTo>
                    <a:pt x="612" y="484"/>
                  </a:lnTo>
                  <a:lnTo>
                    <a:pt x="612" y="488"/>
                  </a:lnTo>
                  <a:lnTo>
                    <a:pt x="612" y="493"/>
                  </a:lnTo>
                  <a:lnTo>
                    <a:pt x="612" y="494"/>
                  </a:lnTo>
                  <a:lnTo>
                    <a:pt x="612" y="498"/>
                  </a:lnTo>
                  <a:lnTo>
                    <a:pt x="612" y="500"/>
                  </a:lnTo>
                  <a:lnTo>
                    <a:pt x="612" y="501"/>
                  </a:lnTo>
                  <a:lnTo>
                    <a:pt x="612" y="502"/>
                  </a:lnTo>
                  <a:lnTo>
                    <a:pt x="612" y="503"/>
                  </a:lnTo>
                  <a:lnTo>
                    <a:pt x="612" y="504"/>
                  </a:lnTo>
                  <a:lnTo>
                    <a:pt x="612" y="506"/>
                  </a:lnTo>
                  <a:lnTo>
                    <a:pt x="612" y="507"/>
                  </a:lnTo>
                  <a:lnTo>
                    <a:pt x="612" y="508"/>
                  </a:lnTo>
                  <a:lnTo>
                    <a:pt x="612" y="509"/>
                  </a:lnTo>
                  <a:lnTo>
                    <a:pt x="612" y="513"/>
                  </a:lnTo>
                  <a:lnTo>
                    <a:pt x="612" y="514"/>
                  </a:lnTo>
                  <a:lnTo>
                    <a:pt x="612" y="515"/>
                  </a:lnTo>
                  <a:lnTo>
                    <a:pt x="612" y="516"/>
                  </a:lnTo>
                  <a:lnTo>
                    <a:pt x="612" y="517"/>
                  </a:lnTo>
                  <a:lnTo>
                    <a:pt x="612" y="518"/>
                  </a:lnTo>
                  <a:lnTo>
                    <a:pt x="612" y="519"/>
                  </a:lnTo>
                  <a:lnTo>
                    <a:pt x="612" y="520"/>
                  </a:lnTo>
                  <a:lnTo>
                    <a:pt x="612" y="521"/>
                  </a:lnTo>
                  <a:lnTo>
                    <a:pt x="612" y="522"/>
                  </a:lnTo>
                  <a:lnTo>
                    <a:pt x="612" y="523"/>
                  </a:lnTo>
                  <a:lnTo>
                    <a:pt x="612" y="524"/>
                  </a:lnTo>
                  <a:lnTo>
                    <a:pt x="612" y="527"/>
                  </a:lnTo>
                  <a:lnTo>
                    <a:pt x="612" y="528"/>
                  </a:lnTo>
                  <a:lnTo>
                    <a:pt x="611" y="530"/>
                  </a:lnTo>
                  <a:lnTo>
                    <a:pt x="611" y="531"/>
                  </a:lnTo>
                  <a:lnTo>
                    <a:pt x="611" y="534"/>
                  </a:lnTo>
                  <a:lnTo>
                    <a:pt x="611" y="538"/>
                  </a:lnTo>
                  <a:lnTo>
                    <a:pt x="611" y="539"/>
                  </a:lnTo>
                  <a:lnTo>
                    <a:pt x="611" y="540"/>
                  </a:lnTo>
                  <a:lnTo>
                    <a:pt x="611" y="541"/>
                  </a:lnTo>
                  <a:lnTo>
                    <a:pt x="611" y="542"/>
                  </a:lnTo>
                  <a:lnTo>
                    <a:pt x="611" y="544"/>
                  </a:lnTo>
                  <a:lnTo>
                    <a:pt x="611" y="545"/>
                  </a:lnTo>
                  <a:lnTo>
                    <a:pt x="611" y="548"/>
                  </a:lnTo>
                  <a:lnTo>
                    <a:pt x="611" y="549"/>
                  </a:lnTo>
                  <a:lnTo>
                    <a:pt x="611" y="551"/>
                  </a:lnTo>
                  <a:lnTo>
                    <a:pt x="611" y="552"/>
                  </a:lnTo>
                  <a:lnTo>
                    <a:pt x="611" y="553"/>
                  </a:lnTo>
                  <a:lnTo>
                    <a:pt x="611" y="554"/>
                  </a:lnTo>
                  <a:lnTo>
                    <a:pt x="611" y="555"/>
                  </a:lnTo>
                  <a:lnTo>
                    <a:pt x="611" y="556"/>
                  </a:lnTo>
                  <a:lnTo>
                    <a:pt x="611" y="557"/>
                  </a:lnTo>
                  <a:lnTo>
                    <a:pt x="611" y="557"/>
                  </a:lnTo>
                  <a:lnTo>
                    <a:pt x="611" y="558"/>
                  </a:lnTo>
                  <a:lnTo>
                    <a:pt x="611" y="559"/>
                  </a:lnTo>
                  <a:lnTo>
                    <a:pt x="611" y="560"/>
                  </a:lnTo>
                  <a:lnTo>
                    <a:pt x="611" y="562"/>
                  </a:lnTo>
                  <a:lnTo>
                    <a:pt x="611" y="564"/>
                  </a:lnTo>
                  <a:lnTo>
                    <a:pt x="611" y="567"/>
                  </a:lnTo>
                  <a:lnTo>
                    <a:pt x="611" y="569"/>
                  </a:lnTo>
                  <a:lnTo>
                    <a:pt x="611" y="573"/>
                  </a:lnTo>
                  <a:lnTo>
                    <a:pt x="611" y="574"/>
                  </a:lnTo>
                  <a:lnTo>
                    <a:pt x="611" y="576"/>
                  </a:lnTo>
                  <a:lnTo>
                    <a:pt x="611" y="577"/>
                  </a:lnTo>
                  <a:lnTo>
                    <a:pt x="611" y="578"/>
                  </a:lnTo>
                  <a:lnTo>
                    <a:pt x="611" y="580"/>
                  </a:lnTo>
                  <a:lnTo>
                    <a:pt x="611" y="581"/>
                  </a:lnTo>
                  <a:lnTo>
                    <a:pt x="611" y="584"/>
                  </a:lnTo>
                  <a:lnTo>
                    <a:pt x="611" y="586"/>
                  </a:lnTo>
                  <a:lnTo>
                    <a:pt x="611" y="587"/>
                  </a:lnTo>
                  <a:lnTo>
                    <a:pt x="611" y="588"/>
                  </a:lnTo>
                  <a:lnTo>
                    <a:pt x="611" y="590"/>
                  </a:lnTo>
                  <a:lnTo>
                    <a:pt x="611" y="591"/>
                  </a:lnTo>
                  <a:lnTo>
                    <a:pt x="611" y="594"/>
                  </a:lnTo>
                  <a:lnTo>
                    <a:pt x="610" y="595"/>
                  </a:lnTo>
                  <a:lnTo>
                    <a:pt x="611" y="598"/>
                  </a:lnTo>
                  <a:lnTo>
                    <a:pt x="611" y="601"/>
                  </a:lnTo>
                  <a:lnTo>
                    <a:pt x="611" y="606"/>
                  </a:lnTo>
                  <a:lnTo>
                    <a:pt x="611" y="607"/>
                  </a:lnTo>
                  <a:lnTo>
                    <a:pt x="611" y="608"/>
                  </a:lnTo>
                  <a:lnTo>
                    <a:pt x="611" y="609"/>
                  </a:lnTo>
                  <a:lnTo>
                    <a:pt x="611" y="610"/>
                  </a:lnTo>
                  <a:lnTo>
                    <a:pt x="611" y="615"/>
                  </a:lnTo>
                  <a:lnTo>
                    <a:pt x="611" y="621"/>
                  </a:lnTo>
                  <a:lnTo>
                    <a:pt x="611" y="623"/>
                  </a:lnTo>
                  <a:lnTo>
                    <a:pt x="611" y="629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10" y="635"/>
                  </a:lnTo>
                  <a:lnTo>
                    <a:pt x="610" y="638"/>
                  </a:lnTo>
                  <a:lnTo>
                    <a:pt x="610" y="643"/>
                  </a:lnTo>
                  <a:lnTo>
                    <a:pt x="610" y="647"/>
                  </a:lnTo>
                  <a:lnTo>
                    <a:pt x="610" y="648"/>
                  </a:lnTo>
                  <a:lnTo>
                    <a:pt x="610" y="655"/>
                  </a:lnTo>
                  <a:lnTo>
                    <a:pt x="610" y="658"/>
                  </a:lnTo>
                  <a:lnTo>
                    <a:pt x="610" y="661"/>
                  </a:lnTo>
                  <a:lnTo>
                    <a:pt x="610" y="663"/>
                  </a:lnTo>
                  <a:lnTo>
                    <a:pt x="610" y="664"/>
                  </a:lnTo>
                  <a:lnTo>
                    <a:pt x="610" y="666"/>
                  </a:lnTo>
                  <a:lnTo>
                    <a:pt x="609" y="677"/>
                  </a:lnTo>
                  <a:lnTo>
                    <a:pt x="607" y="677"/>
                  </a:lnTo>
                  <a:lnTo>
                    <a:pt x="606" y="677"/>
                  </a:lnTo>
                  <a:lnTo>
                    <a:pt x="599" y="676"/>
                  </a:lnTo>
                  <a:lnTo>
                    <a:pt x="596" y="676"/>
                  </a:lnTo>
                  <a:lnTo>
                    <a:pt x="594" y="676"/>
                  </a:lnTo>
                  <a:lnTo>
                    <a:pt x="586" y="676"/>
                  </a:lnTo>
                  <a:lnTo>
                    <a:pt x="584" y="675"/>
                  </a:lnTo>
                  <a:lnTo>
                    <a:pt x="581" y="675"/>
                  </a:lnTo>
                  <a:lnTo>
                    <a:pt x="580" y="675"/>
                  </a:lnTo>
                  <a:lnTo>
                    <a:pt x="579" y="675"/>
                  </a:lnTo>
                  <a:lnTo>
                    <a:pt x="576" y="675"/>
                  </a:lnTo>
                  <a:lnTo>
                    <a:pt x="575" y="675"/>
                  </a:lnTo>
                  <a:lnTo>
                    <a:pt x="574" y="675"/>
                  </a:lnTo>
                  <a:lnTo>
                    <a:pt x="570" y="674"/>
                  </a:lnTo>
                  <a:lnTo>
                    <a:pt x="569" y="674"/>
                  </a:lnTo>
                  <a:lnTo>
                    <a:pt x="565" y="674"/>
                  </a:lnTo>
                  <a:lnTo>
                    <a:pt x="564" y="674"/>
                  </a:lnTo>
                  <a:lnTo>
                    <a:pt x="562" y="674"/>
                  </a:lnTo>
                  <a:lnTo>
                    <a:pt x="559" y="674"/>
                  </a:lnTo>
                  <a:lnTo>
                    <a:pt x="550" y="673"/>
                  </a:lnTo>
                  <a:lnTo>
                    <a:pt x="548" y="673"/>
                  </a:lnTo>
                  <a:lnTo>
                    <a:pt x="546" y="673"/>
                  </a:lnTo>
                  <a:lnTo>
                    <a:pt x="544" y="673"/>
                  </a:lnTo>
                  <a:lnTo>
                    <a:pt x="538" y="673"/>
                  </a:lnTo>
                  <a:lnTo>
                    <a:pt x="533" y="672"/>
                  </a:lnTo>
                  <a:lnTo>
                    <a:pt x="526" y="672"/>
                  </a:lnTo>
                  <a:lnTo>
                    <a:pt x="524" y="672"/>
                  </a:lnTo>
                  <a:lnTo>
                    <a:pt x="520" y="672"/>
                  </a:lnTo>
                  <a:lnTo>
                    <a:pt x="519" y="672"/>
                  </a:lnTo>
                  <a:lnTo>
                    <a:pt x="517" y="671"/>
                  </a:lnTo>
                  <a:lnTo>
                    <a:pt x="515" y="671"/>
                  </a:lnTo>
                  <a:lnTo>
                    <a:pt x="510" y="671"/>
                  </a:lnTo>
                  <a:lnTo>
                    <a:pt x="508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499" y="670"/>
                  </a:lnTo>
                  <a:lnTo>
                    <a:pt x="496" y="670"/>
                  </a:lnTo>
                  <a:lnTo>
                    <a:pt x="495" y="670"/>
                  </a:lnTo>
                  <a:lnTo>
                    <a:pt x="493" y="670"/>
                  </a:lnTo>
                  <a:lnTo>
                    <a:pt x="491" y="670"/>
                  </a:lnTo>
                  <a:lnTo>
                    <a:pt x="487" y="670"/>
                  </a:lnTo>
                  <a:lnTo>
                    <a:pt x="486" y="670"/>
                  </a:lnTo>
                  <a:lnTo>
                    <a:pt x="483" y="669"/>
                  </a:lnTo>
                  <a:lnTo>
                    <a:pt x="477" y="669"/>
                  </a:lnTo>
                  <a:lnTo>
                    <a:pt x="476" y="669"/>
                  </a:lnTo>
                  <a:lnTo>
                    <a:pt x="473" y="669"/>
                  </a:lnTo>
                  <a:lnTo>
                    <a:pt x="472" y="669"/>
                  </a:lnTo>
                  <a:lnTo>
                    <a:pt x="470" y="669"/>
                  </a:lnTo>
                  <a:lnTo>
                    <a:pt x="466" y="668"/>
                  </a:lnTo>
                  <a:lnTo>
                    <a:pt x="465" y="668"/>
                  </a:lnTo>
                  <a:lnTo>
                    <a:pt x="463" y="668"/>
                  </a:lnTo>
                  <a:lnTo>
                    <a:pt x="458" y="668"/>
                  </a:lnTo>
                  <a:lnTo>
                    <a:pt x="457" y="668"/>
                  </a:lnTo>
                  <a:lnTo>
                    <a:pt x="454" y="668"/>
                  </a:lnTo>
                  <a:lnTo>
                    <a:pt x="448" y="667"/>
                  </a:lnTo>
                  <a:lnTo>
                    <a:pt x="447" y="667"/>
                  </a:lnTo>
                  <a:lnTo>
                    <a:pt x="439" y="667"/>
                  </a:lnTo>
                  <a:lnTo>
                    <a:pt x="436" y="667"/>
                  </a:lnTo>
                  <a:lnTo>
                    <a:pt x="425" y="666"/>
                  </a:lnTo>
                  <a:lnTo>
                    <a:pt x="416" y="665"/>
                  </a:lnTo>
                  <a:lnTo>
                    <a:pt x="411" y="665"/>
                  </a:lnTo>
                  <a:lnTo>
                    <a:pt x="409" y="665"/>
                  </a:lnTo>
                  <a:lnTo>
                    <a:pt x="407" y="665"/>
                  </a:lnTo>
                  <a:lnTo>
                    <a:pt x="404" y="665"/>
                  </a:lnTo>
                  <a:lnTo>
                    <a:pt x="400" y="665"/>
                  </a:lnTo>
                  <a:lnTo>
                    <a:pt x="398" y="664"/>
                  </a:lnTo>
                  <a:lnTo>
                    <a:pt x="396" y="664"/>
                  </a:lnTo>
                  <a:lnTo>
                    <a:pt x="383" y="663"/>
                  </a:lnTo>
                  <a:lnTo>
                    <a:pt x="382" y="663"/>
                  </a:lnTo>
                  <a:lnTo>
                    <a:pt x="375" y="663"/>
                  </a:lnTo>
                  <a:lnTo>
                    <a:pt x="369" y="663"/>
                  </a:lnTo>
                  <a:lnTo>
                    <a:pt x="361" y="662"/>
                  </a:lnTo>
                  <a:lnTo>
                    <a:pt x="360" y="662"/>
                  </a:lnTo>
                  <a:lnTo>
                    <a:pt x="355" y="662"/>
                  </a:lnTo>
                  <a:lnTo>
                    <a:pt x="354" y="662"/>
                  </a:lnTo>
                  <a:lnTo>
                    <a:pt x="353" y="662"/>
                  </a:lnTo>
                  <a:lnTo>
                    <a:pt x="345" y="662"/>
                  </a:lnTo>
                  <a:lnTo>
                    <a:pt x="340" y="661"/>
                  </a:lnTo>
                  <a:lnTo>
                    <a:pt x="336" y="661"/>
                  </a:lnTo>
                  <a:lnTo>
                    <a:pt x="334" y="661"/>
                  </a:lnTo>
                  <a:lnTo>
                    <a:pt x="332" y="661"/>
                  </a:lnTo>
                  <a:lnTo>
                    <a:pt x="330" y="661"/>
                  </a:lnTo>
                  <a:lnTo>
                    <a:pt x="327" y="660"/>
                  </a:lnTo>
                  <a:lnTo>
                    <a:pt x="325" y="660"/>
                  </a:lnTo>
                  <a:lnTo>
                    <a:pt x="325" y="660"/>
                  </a:lnTo>
                  <a:lnTo>
                    <a:pt x="323" y="660"/>
                  </a:lnTo>
                  <a:lnTo>
                    <a:pt x="316" y="660"/>
                  </a:lnTo>
                  <a:lnTo>
                    <a:pt x="313" y="660"/>
                  </a:lnTo>
                  <a:lnTo>
                    <a:pt x="310" y="660"/>
                  </a:lnTo>
                  <a:lnTo>
                    <a:pt x="307" y="659"/>
                  </a:lnTo>
                  <a:lnTo>
                    <a:pt x="300" y="659"/>
                  </a:lnTo>
                  <a:lnTo>
                    <a:pt x="295" y="659"/>
                  </a:lnTo>
                  <a:lnTo>
                    <a:pt x="293" y="659"/>
                  </a:lnTo>
                  <a:lnTo>
                    <a:pt x="290" y="659"/>
                  </a:lnTo>
                  <a:lnTo>
                    <a:pt x="287" y="659"/>
                  </a:lnTo>
                  <a:lnTo>
                    <a:pt x="286" y="659"/>
                  </a:lnTo>
                  <a:lnTo>
                    <a:pt x="283" y="659"/>
                  </a:lnTo>
                  <a:lnTo>
                    <a:pt x="278" y="658"/>
                  </a:lnTo>
                  <a:lnTo>
                    <a:pt x="273" y="658"/>
                  </a:lnTo>
                  <a:lnTo>
                    <a:pt x="271" y="658"/>
                  </a:lnTo>
                  <a:lnTo>
                    <a:pt x="270" y="658"/>
                  </a:lnTo>
                  <a:lnTo>
                    <a:pt x="265" y="657"/>
                  </a:lnTo>
                  <a:lnTo>
                    <a:pt x="260" y="657"/>
                  </a:lnTo>
                  <a:lnTo>
                    <a:pt x="257" y="657"/>
                  </a:lnTo>
                  <a:lnTo>
                    <a:pt x="256" y="657"/>
                  </a:lnTo>
                  <a:lnTo>
                    <a:pt x="255" y="656"/>
                  </a:lnTo>
                  <a:lnTo>
                    <a:pt x="254" y="656"/>
                  </a:lnTo>
                  <a:lnTo>
                    <a:pt x="252" y="656"/>
                  </a:lnTo>
                  <a:lnTo>
                    <a:pt x="249" y="656"/>
                  </a:lnTo>
                  <a:lnTo>
                    <a:pt x="242" y="656"/>
                  </a:lnTo>
                  <a:lnTo>
                    <a:pt x="241" y="656"/>
                  </a:lnTo>
                  <a:lnTo>
                    <a:pt x="238" y="655"/>
                  </a:lnTo>
                  <a:lnTo>
                    <a:pt x="236" y="655"/>
                  </a:lnTo>
                  <a:lnTo>
                    <a:pt x="234" y="655"/>
                  </a:lnTo>
                  <a:lnTo>
                    <a:pt x="230" y="655"/>
                  </a:lnTo>
                  <a:lnTo>
                    <a:pt x="228" y="655"/>
                  </a:lnTo>
                  <a:lnTo>
                    <a:pt x="226" y="655"/>
                  </a:lnTo>
                  <a:lnTo>
                    <a:pt x="225" y="655"/>
                  </a:lnTo>
                  <a:lnTo>
                    <a:pt x="224" y="655"/>
                  </a:lnTo>
                  <a:lnTo>
                    <a:pt x="221" y="654"/>
                  </a:lnTo>
                  <a:lnTo>
                    <a:pt x="216" y="654"/>
                  </a:lnTo>
                  <a:lnTo>
                    <a:pt x="208" y="654"/>
                  </a:lnTo>
                  <a:lnTo>
                    <a:pt x="207" y="653"/>
                  </a:lnTo>
                  <a:lnTo>
                    <a:pt x="206" y="653"/>
                  </a:lnTo>
                  <a:lnTo>
                    <a:pt x="203" y="653"/>
                  </a:lnTo>
                  <a:lnTo>
                    <a:pt x="200" y="653"/>
                  </a:lnTo>
                  <a:lnTo>
                    <a:pt x="198" y="653"/>
                  </a:lnTo>
                  <a:lnTo>
                    <a:pt x="197" y="653"/>
                  </a:lnTo>
                  <a:lnTo>
                    <a:pt x="196" y="653"/>
                  </a:lnTo>
                  <a:lnTo>
                    <a:pt x="193" y="653"/>
                  </a:lnTo>
                  <a:lnTo>
                    <a:pt x="192" y="653"/>
                  </a:lnTo>
                  <a:lnTo>
                    <a:pt x="190" y="652"/>
                  </a:lnTo>
                  <a:lnTo>
                    <a:pt x="188" y="652"/>
                  </a:lnTo>
                  <a:lnTo>
                    <a:pt x="180" y="652"/>
                  </a:lnTo>
                  <a:lnTo>
                    <a:pt x="173" y="651"/>
                  </a:lnTo>
                  <a:lnTo>
                    <a:pt x="172" y="651"/>
                  </a:lnTo>
                  <a:lnTo>
                    <a:pt x="165" y="651"/>
                  </a:lnTo>
                  <a:lnTo>
                    <a:pt x="164" y="651"/>
                  </a:lnTo>
                  <a:lnTo>
                    <a:pt x="161" y="651"/>
                  </a:lnTo>
                  <a:lnTo>
                    <a:pt x="160" y="651"/>
                  </a:lnTo>
                  <a:lnTo>
                    <a:pt x="159" y="651"/>
                  </a:lnTo>
                  <a:lnTo>
                    <a:pt x="154" y="650"/>
                  </a:lnTo>
                  <a:lnTo>
                    <a:pt x="153" y="650"/>
                  </a:lnTo>
                  <a:lnTo>
                    <a:pt x="150" y="650"/>
                  </a:lnTo>
                  <a:lnTo>
                    <a:pt x="142" y="650"/>
                  </a:lnTo>
                  <a:lnTo>
                    <a:pt x="133" y="649"/>
                  </a:lnTo>
                  <a:lnTo>
                    <a:pt x="128" y="649"/>
                  </a:lnTo>
                  <a:lnTo>
                    <a:pt x="127" y="649"/>
                  </a:lnTo>
                  <a:lnTo>
                    <a:pt x="126" y="649"/>
                  </a:lnTo>
                  <a:lnTo>
                    <a:pt x="121" y="648"/>
                  </a:lnTo>
                  <a:lnTo>
                    <a:pt x="116" y="648"/>
                  </a:lnTo>
                  <a:lnTo>
                    <a:pt x="113" y="648"/>
                  </a:lnTo>
                  <a:lnTo>
                    <a:pt x="112" y="648"/>
                  </a:lnTo>
                  <a:lnTo>
                    <a:pt x="109" y="648"/>
                  </a:lnTo>
                  <a:lnTo>
                    <a:pt x="108" y="647"/>
                  </a:lnTo>
                  <a:lnTo>
                    <a:pt x="108" y="646"/>
                  </a:lnTo>
                  <a:lnTo>
                    <a:pt x="107" y="644"/>
                  </a:lnTo>
                  <a:lnTo>
                    <a:pt x="106" y="642"/>
                  </a:lnTo>
                  <a:lnTo>
                    <a:pt x="106" y="641"/>
                  </a:lnTo>
                  <a:lnTo>
                    <a:pt x="105" y="640"/>
                  </a:lnTo>
                  <a:lnTo>
                    <a:pt x="105" y="640"/>
                  </a:lnTo>
                  <a:lnTo>
                    <a:pt x="105" y="639"/>
                  </a:lnTo>
                  <a:lnTo>
                    <a:pt x="104" y="639"/>
                  </a:lnTo>
                  <a:lnTo>
                    <a:pt x="103" y="638"/>
                  </a:lnTo>
                  <a:lnTo>
                    <a:pt x="102" y="638"/>
                  </a:lnTo>
                  <a:lnTo>
                    <a:pt x="102" y="637"/>
                  </a:lnTo>
                  <a:lnTo>
                    <a:pt x="101" y="637"/>
                  </a:lnTo>
                  <a:lnTo>
                    <a:pt x="101" y="636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4"/>
                  </a:lnTo>
                  <a:lnTo>
                    <a:pt x="100" y="633"/>
                  </a:lnTo>
                  <a:lnTo>
                    <a:pt x="99" y="632"/>
                  </a:lnTo>
                  <a:lnTo>
                    <a:pt x="99" y="631"/>
                  </a:lnTo>
                  <a:lnTo>
                    <a:pt x="98" y="631"/>
                  </a:lnTo>
                  <a:lnTo>
                    <a:pt x="98" y="630"/>
                  </a:lnTo>
                  <a:lnTo>
                    <a:pt x="97" y="630"/>
                  </a:lnTo>
                  <a:lnTo>
                    <a:pt x="97" y="629"/>
                  </a:lnTo>
                  <a:lnTo>
                    <a:pt x="96" y="629"/>
                  </a:lnTo>
                  <a:lnTo>
                    <a:pt x="95" y="628"/>
                  </a:lnTo>
                  <a:lnTo>
                    <a:pt x="94" y="628"/>
                  </a:lnTo>
                  <a:lnTo>
                    <a:pt x="93" y="628"/>
                  </a:lnTo>
                  <a:lnTo>
                    <a:pt x="92" y="628"/>
                  </a:lnTo>
                  <a:lnTo>
                    <a:pt x="91" y="628"/>
                  </a:lnTo>
                  <a:lnTo>
                    <a:pt x="90" y="628"/>
                  </a:lnTo>
                  <a:lnTo>
                    <a:pt x="89" y="628"/>
                  </a:lnTo>
                  <a:lnTo>
                    <a:pt x="88" y="628"/>
                  </a:lnTo>
                  <a:lnTo>
                    <a:pt x="88" y="627"/>
                  </a:lnTo>
                  <a:lnTo>
                    <a:pt x="87" y="627"/>
                  </a:lnTo>
                  <a:lnTo>
                    <a:pt x="87" y="626"/>
                  </a:lnTo>
                  <a:lnTo>
                    <a:pt x="87" y="625"/>
                  </a:lnTo>
                  <a:lnTo>
                    <a:pt x="87" y="624"/>
                  </a:lnTo>
                  <a:lnTo>
                    <a:pt x="87" y="623"/>
                  </a:lnTo>
                  <a:lnTo>
                    <a:pt x="86" y="622"/>
                  </a:lnTo>
                  <a:lnTo>
                    <a:pt x="85" y="621"/>
                  </a:lnTo>
                  <a:lnTo>
                    <a:pt x="85" y="620"/>
                  </a:lnTo>
                  <a:lnTo>
                    <a:pt x="85" y="619"/>
                  </a:lnTo>
                  <a:lnTo>
                    <a:pt x="85" y="618"/>
                  </a:lnTo>
                  <a:lnTo>
                    <a:pt x="86" y="617"/>
                  </a:lnTo>
                  <a:lnTo>
                    <a:pt x="86" y="616"/>
                  </a:lnTo>
                  <a:lnTo>
                    <a:pt x="86" y="615"/>
                  </a:lnTo>
                  <a:lnTo>
                    <a:pt x="86" y="614"/>
                  </a:lnTo>
                  <a:lnTo>
                    <a:pt x="85" y="613"/>
                  </a:lnTo>
                  <a:lnTo>
                    <a:pt x="85" y="612"/>
                  </a:lnTo>
                  <a:lnTo>
                    <a:pt x="84" y="612"/>
                  </a:lnTo>
                  <a:lnTo>
                    <a:pt x="84" y="611"/>
                  </a:lnTo>
                  <a:lnTo>
                    <a:pt x="83" y="610"/>
                  </a:lnTo>
                  <a:lnTo>
                    <a:pt x="83" y="609"/>
                  </a:lnTo>
                  <a:lnTo>
                    <a:pt x="82" y="608"/>
                  </a:lnTo>
                  <a:lnTo>
                    <a:pt x="82" y="607"/>
                  </a:lnTo>
                  <a:lnTo>
                    <a:pt x="81" y="606"/>
                  </a:lnTo>
                  <a:lnTo>
                    <a:pt x="81" y="605"/>
                  </a:lnTo>
                  <a:lnTo>
                    <a:pt x="81" y="604"/>
                  </a:lnTo>
                  <a:lnTo>
                    <a:pt x="81" y="603"/>
                  </a:lnTo>
                  <a:lnTo>
                    <a:pt x="81" y="602"/>
                  </a:lnTo>
                  <a:lnTo>
                    <a:pt x="81" y="601"/>
                  </a:lnTo>
                  <a:lnTo>
                    <a:pt x="81" y="600"/>
                  </a:lnTo>
                  <a:lnTo>
                    <a:pt x="81" y="599"/>
                  </a:lnTo>
                  <a:lnTo>
                    <a:pt x="81" y="598"/>
                  </a:lnTo>
                  <a:lnTo>
                    <a:pt x="80" y="597"/>
                  </a:lnTo>
                  <a:lnTo>
                    <a:pt x="80" y="596"/>
                  </a:lnTo>
                  <a:lnTo>
                    <a:pt x="79" y="596"/>
                  </a:lnTo>
                  <a:lnTo>
                    <a:pt x="79" y="595"/>
                  </a:lnTo>
                  <a:lnTo>
                    <a:pt x="78" y="594"/>
                  </a:lnTo>
                  <a:lnTo>
                    <a:pt x="78" y="593"/>
                  </a:lnTo>
                  <a:lnTo>
                    <a:pt x="77" y="593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7" y="590"/>
                  </a:lnTo>
                  <a:lnTo>
                    <a:pt x="77" y="589"/>
                  </a:lnTo>
                  <a:lnTo>
                    <a:pt x="77" y="588"/>
                  </a:lnTo>
                  <a:lnTo>
                    <a:pt x="78" y="587"/>
                  </a:lnTo>
                  <a:lnTo>
                    <a:pt x="78" y="586"/>
                  </a:lnTo>
                  <a:lnTo>
                    <a:pt x="78" y="585"/>
                  </a:lnTo>
                  <a:lnTo>
                    <a:pt x="78" y="584"/>
                  </a:lnTo>
                  <a:lnTo>
                    <a:pt x="78" y="583"/>
                  </a:lnTo>
                  <a:lnTo>
                    <a:pt x="79" y="583"/>
                  </a:lnTo>
                  <a:lnTo>
                    <a:pt x="79" y="582"/>
                  </a:lnTo>
                  <a:lnTo>
                    <a:pt x="80" y="582"/>
                  </a:lnTo>
                  <a:lnTo>
                    <a:pt x="81" y="582"/>
                  </a:lnTo>
                  <a:lnTo>
                    <a:pt x="82" y="582"/>
                  </a:lnTo>
                  <a:lnTo>
                    <a:pt x="82" y="581"/>
                  </a:lnTo>
                  <a:lnTo>
                    <a:pt x="82" y="580"/>
                  </a:lnTo>
                  <a:lnTo>
                    <a:pt x="82" y="579"/>
                  </a:lnTo>
                  <a:lnTo>
                    <a:pt x="82" y="578"/>
                  </a:lnTo>
                  <a:lnTo>
                    <a:pt x="82" y="577"/>
                  </a:lnTo>
                  <a:lnTo>
                    <a:pt x="81" y="577"/>
                  </a:lnTo>
                  <a:lnTo>
                    <a:pt x="81" y="576"/>
                  </a:lnTo>
                  <a:lnTo>
                    <a:pt x="80" y="576"/>
                  </a:lnTo>
                  <a:lnTo>
                    <a:pt x="79" y="576"/>
                  </a:lnTo>
                  <a:lnTo>
                    <a:pt x="79" y="575"/>
                  </a:lnTo>
                  <a:lnTo>
                    <a:pt x="79" y="574"/>
                  </a:lnTo>
                  <a:lnTo>
                    <a:pt x="78" y="574"/>
                  </a:lnTo>
                  <a:lnTo>
                    <a:pt x="78" y="573"/>
                  </a:lnTo>
                  <a:lnTo>
                    <a:pt x="78" y="572"/>
                  </a:lnTo>
                  <a:lnTo>
                    <a:pt x="78" y="571"/>
                  </a:lnTo>
                  <a:lnTo>
                    <a:pt x="78" y="570"/>
                  </a:lnTo>
                  <a:lnTo>
                    <a:pt x="79" y="570"/>
                  </a:lnTo>
                  <a:lnTo>
                    <a:pt x="79" y="569"/>
                  </a:lnTo>
                  <a:lnTo>
                    <a:pt x="80" y="569"/>
                  </a:lnTo>
                  <a:lnTo>
                    <a:pt x="79" y="568"/>
                  </a:lnTo>
                  <a:lnTo>
                    <a:pt x="79" y="567"/>
                  </a:lnTo>
                  <a:lnTo>
                    <a:pt x="78" y="567"/>
                  </a:lnTo>
                  <a:lnTo>
                    <a:pt x="78" y="566"/>
                  </a:lnTo>
                  <a:lnTo>
                    <a:pt x="77" y="566"/>
                  </a:lnTo>
                  <a:lnTo>
                    <a:pt x="77" y="565"/>
                  </a:lnTo>
                  <a:lnTo>
                    <a:pt x="76" y="565"/>
                  </a:lnTo>
                  <a:lnTo>
                    <a:pt x="76" y="564"/>
                  </a:lnTo>
                  <a:lnTo>
                    <a:pt x="76" y="563"/>
                  </a:lnTo>
                  <a:lnTo>
                    <a:pt x="77" y="563"/>
                  </a:lnTo>
                  <a:lnTo>
                    <a:pt x="77" y="562"/>
                  </a:lnTo>
                  <a:lnTo>
                    <a:pt x="78" y="561"/>
                  </a:lnTo>
                  <a:lnTo>
                    <a:pt x="78" y="560"/>
                  </a:lnTo>
                  <a:lnTo>
                    <a:pt x="79" y="560"/>
                  </a:lnTo>
                  <a:lnTo>
                    <a:pt x="79" y="559"/>
                  </a:lnTo>
                  <a:lnTo>
                    <a:pt x="79" y="558"/>
                  </a:lnTo>
                  <a:lnTo>
                    <a:pt x="78" y="558"/>
                  </a:lnTo>
                  <a:lnTo>
                    <a:pt x="78" y="557"/>
                  </a:lnTo>
                  <a:lnTo>
                    <a:pt x="77" y="557"/>
                  </a:lnTo>
                  <a:lnTo>
                    <a:pt x="76" y="557"/>
                  </a:lnTo>
                  <a:lnTo>
                    <a:pt x="75" y="557"/>
                  </a:lnTo>
                  <a:lnTo>
                    <a:pt x="75" y="556"/>
                  </a:lnTo>
                  <a:lnTo>
                    <a:pt x="74" y="555"/>
                  </a:lnTo>
                  <a:lnTo>
                    <a:pt x="74" y="554"/>
                  </a:lnTo>
                  <a:lnTo>
                    <a:pt x="73" y="554"/>
                  </a:lnTo>
                  <a:lnTo>
                    <a:pt x="73" y="553"/>
                  </a:lnTo>
                  <a:lnTo>
                    <a:pt x="72" y="553"/>
                  </a:lnTo>
                  <a:lnTo>
                    <a:pt x="72" y="552"/>
                  </a:lnTo>
                  <a:lnTo>
                    <a:pt x="71" y="551"/>
                  </a:lnTo>
                  <a:lnTo>
                    <a:pt x="71" y="550"/>
                  </a:lnTo>
                  <a:lnTo>
                    <a:pt x="70" y="549"/>
                  </a:lnTo>
                  <a:lnTo>
                    <a:pt x="70" y="548"/>
                  </a:lnTo>
                  <a:lnTo>
                    <a:pt x="69" y="548"/>
                  </a:lnTo>
                  <a:lnTo>
                    <a:pt x="69" y="547"/>
                  </a:lnTo>
                  <a:lnTo>
                    <a:pt x="69" y="546"/>
                  </a:lnTo>
                  <a:lnTo>
                    <a:pt x="68" y="546"/>
                  </a:lnTo>
                  <a:lnTo>
                    <a:pt x="67" y="545"/>
                  </a:lnTo>
                  <a:lnTo>
                    <a:pt x="67" y="544"/>
                  </a:lnTo>
                  <a:lnTo>
                    <a:pt x="66" y="544"/>
                  </a:lnTo>
                  <a:lnTo>
                    <a:pt x="66" y="543"/>
                  </a:lnTo>
                  <a:lnTo>
                    <a:pt x="65" y="543"/>
                  </a:lnTo>
                  <a:lnTo>
                    <a:pt x="65" y="542"/>
                  </a:lnTo>
                  <a:lnTo>
                    <a:pt x="64" y="542"/>
                  </a:lnTo>
                  <a:lnTo>
                    <a:pt x="64" y="541"/>
                  </a:lnTo>
                  <a:lnTo>
                    <a:pt x="63" y="540"/>
                  </a:lnTo>
                  <a:lnTo>
                    <a:pt x="63" y="539"/>
                  </a:lnTo>
                  <a:lnTo>
                    <a:pt x="63" y="538"/>
                  </a:lnTo>
                  <a:lnTo>
                    <a:pt x="63" y="537"/>
                  </a:lnTo>
                  <a:lnTo>
                    <a:pt x="63" y="536"/>
                  </a:lnTo>
                  <a:lnTo>
                    <a:pt x="62" y="536"/>
                  </a:lnTo>
                  <a:lnTo>
                    <a:pt x="62" y="535"/>
                  </a:lnTo>
                  <a:lnTo>
                    <a:pt x="61" y="535"/>
                  </a:lnTo>
                  <a:lnTo>
                    <a:pt x="60" y="535"/>
                  </a:lnTo>
                  <a:lnTo>
                    <a:pt x="59" y="534"/>
                  </a:lnTo>
                  <a:lnTo>
                    <a:pt x="58" y="534"/>
                  </a:lnTo>
                  <a:lnTo>
                    <a:pt x="58" y="533"/>
                  </a:lnTo>
                  <a:lnTo>
                    <a:pt x="57" y="533"/>
                  </a:lnTo>
                  <a:lnTo>
                    <a:pt x="57" y="532"/>
                  </a:lnTo>
                  <a:lnTo>
                    <a:pt x="57" y="531"/>
                  </a:lnTo>
                  <a:lnTo>
                    <a:pt x="57" y="530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7" y="527"/>
                  </a:lnTo>
                  <a:lnTo>
                    <a:pt x="57" y="526"/>
                  </a:lnTo>
                  <a:lnTo>
                    <a:pt x="58" y="525"/>
                  </a:lnTo>
                  <a:lnTo>
                    <a:pt x="58" y="524"/>
                  </a:lnTo>
                  <a:lnTo>
                    <a:pt x="58" y="523"/>
                  </a:lnTo>
                  <a:lnTo>
                    <a:pt x="59" y="522"/>
                  </a:lnTo>
                  <a:lnTo>
                    <a:pt x="59" y="521"/>
                  </a:lnTo>
                  <a:lnTo>
                    <a:pt x="59" y="520"/>
                  </a:lnTo>
                  <a:lnTo>
                    <a:pt x="58" y="519"/>
                  </a:lnTo>
                  <a:lnTo>
                    <a:pt x="58" y="518"/>
                  </a:lnTo>
                  <a:lnTo>
                    <a:pt x="58" y="517"/>
                  </a:lnTo>
                  <a:lnTo>
                    <a:pt x="57" y="516"/>
                  </a:lnTo>
                  <a:lnTo>
                    <a:pt x="57" y="515"/>
                  </a:lnTo>
                  <a:lnTo>
                    <a:pt x="56" y="515"/>
                  </a:lnTo>
                  <a:lnTo>
                    <a:pt x="55" y="515"/>
                  </a:lnTo>
                  <a:lnTo>
                    <a:pt x="54" y="514"/>
                  </a:lnTo>
                  <a:lnTo>
                    <a:pt x="53" y="514"/>
                  </a:lnTo>
                  <a:lnTo>
                    <a:pt x="52" y="514"/>
                  </a:lnTo>
                  <a:lnTo>
                    <a:pt x="51" y="514"/>
                  </a:lnTo>
                  <a:lnTo>
                    <a:pt x="51" y="513"/>
                  </a:lnTo>
                  <a:lnTo>
                    <a:pt x="50" y="513"/>
                  </a:lnTo>
                  <a:lnTo>
                    <a:pt x="49" y="513"/>
                  </a:lnTo>
                  <a:lnTo>
                    <a:pt x="48" y="513"/>
                  </a:lnTo>
                  <a:lnTo>
                    <a:pt x="48" y="512"/>
                  </a:lnTo>
                  <a:lnTo>
                    <a:pt x="47" y="511"/>
                  </a:lnTo>
                  <a:lnTo>
                    <a:pt x="47" y="510"/>
                  </a:lnTo>
                  <a:lnTo>
                    <a:pt x="47" y="509"/>
                  </a:lnTo>
                  <a:lnTo>
                    <a:pt x="47" y="508"/>
                  </a:lnTo>
                  <a:lnTo>
                    <a:pt x="47" y="507"/>
                  </a:lnTo>
                  <a:lnTo>
                    <a:pt x="48" y="505"/>
                  </a:lnTo>
                  <a:lnTo>
                    <a:pt x="48" y="504"/>
                  </a:lnTo>
                  <a:lnTo>
                    <a:pt x="48" y="503"/>
                  </a:lnTo>
                  <a:lnTo>
                    <a:pt x="48" y="502"/>
                  </a:lnTo>
                  <a:lnTo>
                    <a:pt x="48" y="501"/>
                  </a:lnTo>
                  <a:lnTo>
                    <a:pt x="49" y="500"/>
                  </a:lnTo>
                  <a:lnTo>
                    <a:pt x="49" y="499"/>
                  </a:lnTo>
                  <a:lnTo>
                    <a:pt x="49" y="498"/>
                  </a:lnTo>
                  <a:lnTo>
                    <a:pt x="48" y="498"/>
                  </a:lnTo>
                  <a:lnTo>
                    <a:pt x="49" y="497"/>
                  </a:lnTo>
                  <a:lnTo>
                    <a:pt x="49" y="496"/>
                  </a:lnTo>
                  <a:lnTo>
                    <a:pt x="49" y="494"/>
                  </a:lnTo>
                  <a:lnTo>
                    <a:pt x="50" y="494"/>
                  </a:lnTo>
                  <a:lnTo>
                    <a:pt x="50" y="493"/>
                  </a:lnTo>
                  <a:lnTo>
                    <a:pt x="50" y="492"/>
                  </a:lnTo>
                  <a:lnTo>
                    <a:pt x="50" y="491"/>
                  </a:lnTo>
                  <a:lnTo>
                    <a:pt x="50" y="490"/>
                  </a:lnTo>
                  <a:lnTo>
                    <a:pt x="49" y="490"/>
                  </a:lnTo>
                  <a:lnTo>
                    <a:pt x="49" y="489"/>
                  </a:lnTo>
                  <a:lnTo>
                    <a:pt x="48" y="489"/>
                  </a:lnTo>
                  <a:lnTo>
                    <a:pt x="48" y="488"/>
                  </a:lnTo>
                  <a:lnTo>
                    <a:pt x="47" y="488"/>
                  </a:lnTo>
                  <a:lnTo>
                    <a:pt x="47" y="487"/>
                  </a:lnTo>
                  <a:lnTo>
                    <a:pt x="47" y="486"/>
                  </a:lnTo>
                  <a:lnTo>
                    <a:pt x="47" y="485"/>
                  </a:lnTo>
                  <a:lnTo>
                    <a:pt x="46" y="484"/>
                  </a:lnTo>
                  <a:lnTo>
                    <a:pt x="46" y="482"/>
                  </a:lnTo>
                  <a:lnTo>
                    <a:pt x="45" y="482"/>
                  </a:lnTo>
                  <a:lnTo>
                    <a:pt x="45" y="481"/>
                  </a:lnTo>
                  <a:lnTo>
                    <a:pt x="46" y="480"/>
                  </a:lnTo>
                  <a:lnTo>
                    <a:pt x="46" y="478"/>
                  </a:lnTo>
                  <a:lnTo>
                    <a:pt x="46" y="477"/>
                  </a:lnTo>
                  <a:lnTo>
                    <a:pt x="46" y="476"/>
                  </a:lnTo>
                  <a:lnTo>
                    <a:pt x="46" y="475"/>
                  </a:lnTo>
                  <a:lnTo>
                    <a:pt x="45" y="474"/>
                  </a:lnTo>
                  <a:lnTo>
                    <a:pt x="45" y="472"/>
                  </a:lnTo>
                  <a:lnTo>
                    <a:pt x="45" y="471"/>
                  </a:lnTo>
                  <a:lnTo>
                    <a:pt x="44" y="471"/>
                  </a:lnTo>
                  <a:lnTo>
                    <a:pt x="44" y="470"/>
                  </a:lnTo>
                  <a:lnTo>
                    <a:pt x="43" y="470"/>
                  </a:lnTo>
                  <a:lnTo>
                    <a:pt x="43" y="469"/>
                  </a:lnTo>
                  <a:lnTo>
                    <a:pt x="42" y="469"/>
                  </a:lnTo>
                  <a:lnTo>
                    <a:pt x="42" y="468"/>
                  </a:lnTo>
                  <a:lnTo>
                    <a:pt x="41" y="468"/>
                  </a:lnTo>
                  <a:lnTo>
                    <a:pt x="41" y="467"/>
                  </a:lnTo>
                  <a:lnTo>
                    <a:pt x="41" y="466"/>
                  </a:lnTo>
                  <a:lnTo>
                    <a:pt x="40" y="465"/>
                  </a:lnTo>
                  <a:lnTo>
                    <a:pt x="40" y="464"/>
                  </a:lnTo>
                  <a:lnTo>
                    <a:pt x="39" y="464"/>
                  </a:lnTo>
                  <a:lnTo>
                    <a:pt x="39" y="463"/>
                  </a:lnTo>
                  <a:lnTo>
                    <a:pt x="38" y="462"/>
                  </a:lnTo>
                  <a:lnTo>
                    <a:pt x="38" y="461"/>
                  </a:lnTo>
                  <a:lnTo>
                    <a:pt x="37" y="461"/>
                  </a:lnTo>
                  <a:lnTo>
                    <a:pt x="37" y="460"/>
                  </a:lnTo>
                  <a:lnTo>
                    <a:pt x="37" y="459"/>
                  </a:lnTo>
                  <a:lnTo>
                    <a:pt x="37" y="458"/>
                  </a:lnTo>
                  <a:lnTo>
                    <a:pt x="38" y="458"/>
                  </a:lnTo>
                  <a:lnTo>
                    <a:pt x="38" y="457"/>
                  </a:lnTo>
                  <a:lnTo>
                    <a:pt x="38" y="456"/>
                  </a:lnTo>
                  <a:lnTo>
                    <a:pt x="38" y="455"/>
                  </a:lnTo>
                  <a:lnTo>
                    <a:pt x="38" y="454"/>
                  </a:lnTo>
                  <a:lnTo>
                    <a:pt x="38" y="453"/>
                  </a:lnTo>
                  <a:lnTo>
                    <a:pt x="37" y="452"/>
                  </a:lnTo>
                  <a:lnTo>
                    <a:pt x="37" y="451"/>
                  </a:lnTo>
                  <a:lnTo>
                    <a:pt x="37" y="450"/>
                  </a:lnTo>
                  <a:lnTo>
                    <a:pt x="37" y="449"/>
                  </a:lnTo>
                  <a:lnTo>
                    <a:pt x="35" y="446"/>
                  </a:lnTo>
                  <a:lnTo>
                    <a:pt x="35" y="445"/>
                  </a:lnTo>
                  <a:lnTo>
                    <a:pt x="34" y="445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4" y="442"/>
                  </a:lnTo>
                  <a:lnTo>
                    <a:pt x="33" y="442"/>
                  </a:lnTo>
                  <a:lnTo>
                    <a:pt x="32" y="441"/>
                  </a:lnTo>
                  <a:lnTo>
                    <a:pt x="32" y="440"/>
                  </a:lnTo>
                  <a:lnTo>
                    <a:pt x="31" y="440"/>
                  </a:lnTo>
                  <a:lnTo>
                    <a:pt x="31" y="439"/>
                  </a:lnTo>
                  <a:lnTo>
                    <a:pt x="30" y="438"/>
                  </a:lnTo>
                  <a:lnTo>
                    <a:pt x="28" y="437"/>
                  </a:lnTo>
                  <a:lnTo>
                    <a:pt x="28" y="436"/>
                  </a:lnTo>
                  <a:lnTo>
                    <a:pt x="27" y="436"/>
                  </a:lnTo>
                  <a:lnTo>
                    <a:pt x="26" y="436"/>
                  </a:lnTo>
                  <a:lnTo>
                    <a:pt x="26" y="435"/>
                  </a:lnTo>
                  <a:lnTo>
                    <a:pt x="26" y="434"/>
                  </a:lnTo>
                  <a:lnTo>
                    <a:pt x="26" y="433"/>
                  </a:lnTo>
                  <a:lnTo>
                    <a:pt x="25" y="432"/>
                  </a:lnTo>
                  <a:lnTo>
                    <a:pt x="24" y="431"/>
                  </a:lnTo>
                  <a:lnTo>
                    <a:pt x="24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3" y="426"/>
                  </a:lnTo>
                  <a:lnTo>
                    <a:pt x="23" y="425"/>
                  </a:lnTo>
                  <a:lnTo>
                    <a:pt x="22" y="424"/>
                  </a:lnTo>
                  <a:lnTo>
                    <a:pt x="21" y="423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19" y="421"/>
                  </a:lnTo>
                  <a:lnTo>
                    <a:pt x="19" y="420"/>
                  </a:lnTo>
                  <a:lnTo>
                    <a:pt x="18" y="419"/>
                  </a:lnTo>
                  <a:lnTo>
                    <a:pt x="17" y="418"/>
                  </a:lnTo>
                  <a:lnTo>
                    <a:pt x="17" y="417"/>
                  </a:lnTo>
                  <a:lnTo>
                    <a:pt x="16" y="416"/>
                  </a:lnTo>
                  <a:lnTo>
                    <a:pt x="15" y="416"/>
                  </a:lnTo>
                  <a:lnTo>
                    <a:pt x="14" y="415"/>
                  </a:lnTo>
                  <a:lnTo>
                    <a:pt x="13" y="415"/>
                  </a:lnTo>
                  <a:lnTo>
                    <a:pt x="12" y="415"/>
                  </a:lnTo>
                  <a:lnTo>
                    <a:pt x="11" y="415"/>
                  </a:lnTo>
                  <a:lnTo>
                    <a:pt x="10" y="415"/>
                  </a:lnTo>
                  <a:lnTo>
                    <a:pt x="9" y="415"/>
                  </a:lnTo>
                  <a:lnTo>
                    <a:pt x="9" y="414"/>
                  </a:lnTo>
                  <a:lnTo>
                    <a:pt x="7" y="413"/>
                  </a:lnTo>
                  <a:lnTo>
                    <a:pt x="6" y="413"/>
                  </a:lnTo>
                  <a:lnTo>
                    <a:pt x="6" y="412"/>
                  </a:lnTo>
                  <a:lnTo>
                    <a:pt x="6" y="411"/>
                  </a:lnTo>
                  <a:lnTo>
                    <a:pt x="7" y="409"/>
                  </a:lnTo>
                  <a:lnTo>
                    <a:pt x="7" y="408"/>
                  </a:lnTo>
                  <a:lnTo>
                    <a:pt x="7" y="407"/>
                  </a:lnTo>
                  <a:lnTo>
                    <a:pt x="7" y="405"/>
                  </a:lnTo>
                  <a:lnTo>
                    <a:pt x="6" y="404"/>
                  </a:lnTo>
                  <a:lnTo>
                    <a:pt x="5" y="403"/>
                  </a:lnTo>
                  <a:lnTo>
                    <a:pt x="4" y="402"/>
                  </a:lnTo>
                  <a:lnTo>
                    <a:pt x="4" y="403"/>
                  </a:lnTo>
                  <a:lnTo>
                    <a:pt x="3" y="403"/>
                  </a:lnTo>
                  <a:lnTo>
                    <a:pt x="3" y="402"/>
                  </a:lnTo>
                  <a:lnTo>
                    <a:pt x="3" y="401"/>
                  </a:lnTo>
                  <a:lnTo>
                    <a:pt x="3" y="400"/>
                  </a:lnTo>
                  <a:lnTo>
                    <a:pt x="3" y="399"/>
                  </a:lnTo>
                  <a:lnTo>
                    <a:pt x="3" y="398"/>
                  </a:lnTo>
                  <a:lnTo>
                    <a:pt x="3" y="397"/>
                  </a:lnTo>
                  <a:lnTo>
                    <a:pt x="3" y="396"/>
                  </a:lnTo>
                  <a:lnTo>
                    <a:pt x="3" y="395"/>
                  </a:lnTo>
                  <a:lnTo>
                    <a:pt x="3" y="394"/>
                  </a:lnTo>
                  <a:lnTo>
                    <a:pt x="3" y="393"/>
                  </a:lnTo>
                  <a:lnTo>
                    <a:pt x="4" y="393"/>
                  </a:lnTo>
                  <a:lnTo>
                    <a:pt x="4" y="392"/>
                  </a:lnTo>
                  <a:lnTo>
                    <a:pt x="5" y="391"/>
                  </a:lnTo>
                  <a:lnTo>
                    <a:pt x="6" y="391"/>
                  </a:lnTo>
                  <a:lnTo>
                    <a:pt x="6" y="390"/>
                  </a:lnTo>
                  <a:lnTo>
                    <a:pt x="7" y="390"/>
                  </a:lnTo>
                  <a:lnTo>
                    <a:pt x="7" y="389"/>
                  </a:lnTo>
                  <a:lnTo>
                    <a:pt x="7" y="388"/>
                  </a:lnTo>
                  <a:lnTo>
                    <a:pt x="7" y="387"/>
                  </a:lnTo>
                  <a:lnTo>
                    <a:pt x="7" y="386"/>
                  </a:lnTo>
                  <a:lnTo>
                    <a:pt x="7" y="385"/>
                  </a:lnTo>
                  <a:lnTo>
                    <a:pt x="7" y="384"/>
                  </a:lnTo>
                  <a:lnTo>
                    <a:pt x="7" y="383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8" y="381"/>
                  </a:lnTo>
                  <a:lnTo>
                    <a:pt x="8" y="380"/>
                  </a:lnTo>
                  <a:lnTo>
                    <a:pt x="8" y="379"/>
                  </a:lnTo>
                  <a:lnTo>
                    <a:pt x="7" y="379"/>
                  </a:lnTo>
                  <a:lnTo>
                    <a:pt x="7" y="378"/>
                  </a:lnTo>
                  <a:lnTo>
                    <a:pt x="7" y="377"/>
                  </a:lnTo>
                  <a:lnTo>
                    <a:pt x="6" y="377"/>
                  </a:lnTo>
                  <a:lnTo>
                    <a:pt x="6" y="376"/>
                  </a:lnTo>
                  <a:lnTo>
                    <a:pt x="6" y="375"/>
                  </a:lnTo>
                  <a:lnTo>
                    <a:pt x="5" y="375"/>
                  </a:lnTo>
                  <a:lnTo>
                    <a:pt x="5" y="374"/>
                  </a:lnTo>
                  <a:lnTo>
                    <a:pt x="5" y="373"/>
                  </a:lnTo>
                  <a:lnTo>
                    <a:pt x="4" y="372"/>
                  </a:lnTo>
                  <a:lnTo>
                    <a:pt x="4" y="371"/>
                  </a:lnTo>
                  <a:lnTo>
                    <a:pt x="4" y="370"/>
                  </a:lnTo>
                  <a:lnTo>
                    <a:pt x="4" y="369"/>
                  </a:lnTo>
                  <a:lnTo>
                    <a:pt x="3" y="369"/>
                  </a:lnTo>
                  <a:lnTo>
                    <a:pt x="3" y="368"/>
                  </a:lnTo>
                  <a:lnTo>
                    <a:pt x="3" y="367"/>
                  </a:lnTo>
                  <a:lnTo>
                    <a:pt x="3" y="366"/>
                  </a:lnTo>
                  <a:lnTo>
                    <a:pt x="2" y="365"/>
                  </a:lnTo>
                  <a:lnTo>
                    <a:pt x="1" y="365"/>
                  </a:lnTo>
                  <a:lnTo>
                    <a:pt x="1" y="364"/>
                  </a:lnTo>
                  <a:lnTo>
                    <a:pt x="1" y="363"/>
                  </a:lnTo>
                  <a:lnTo>
                    <a:pt x="1" y="362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1" y="357"/>
                  </a:lnTo>
                  <a:lnTo>
                    <a:pt x="1" y="356"/>
                  </a:lnTo>
                  <a:lnTo>
                    <a:pt x="1" y="355"/>
                  </a:lnTo>
                  <a:lnTo>
                    <a:pt x="0" y="355"/>
                  </a:lnTo>
                  <a:lnTo>
                    <a:pt x="0" y="354"/>
                  </a:lnTo>
                  <a:lnTo>
                    <a:pt x="1" y="354"/>
                  </a:lnTo>
                  <a:lnTo>
                    <a:pt x="1" y="353"/>
                  </a:lnTo>
                  <a:lnTo>
                    <a:pt x="2" y="352"/>
                  </a:lnTo>
                  <a:lnTo>
                    <a:pt x="3" y="352"/>
                  </a:lnTo>
                  <a:lnTo>
                    <a:pt x="4" y="352"/>
                  </a:lnTo>
                  <a:lnTo>
                    <a:pt x="6" y="351"/>
                  </a:lnTo>
                  <a:lnTo>
                    <a:pt x="7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8"/>
                  </a:lnTo>
                  <a:lnTo>
                    <a:pt x="11" y="347"/>
                  </a:lnTo>
                  <a:lnTo>
                    <a:pt x="11" y="346"/>
                  </a:lnTo>
                  <a:lnTo>
                    <a:pt x="11" y="345"/>
                  </a:lnTo>
                  <a:lnTo>
                    <a:pt x="12" y="345"/>
                  </a:lnTo>
                  <a:lnTo>
                    <a:pt x="11" y="344"/>
                  </a:lnTo>
                  <a:lnTo>
                    <a:pt x="12" y="344"/>
                  </a:lnTo>
                  <a:lnTo>
                    <a:pt x="12" y="343"/>
                  </a:lnTo>
                  <a:lnTo>
                    <a:pt x="12" y="342"/>
                  </a:lnTo>
                  <a:lnTo>
                    <a:pt x="12" y="341"/>
                  </a:lnTo>
                  <a:lnTo>
                    <a:pt x="12" y="340"/>
                  </a:lnTo>
                  <a:lnTo>
                    <a:pt x="12" y="339"/>
                  </a:lnTo>
                  <a:lnTo>
                    <a:pt x="12" y="338"/>
                  </a:lnTo>
                  <a:lnTo>
                    <a:pt x="13" y="338"/>
                  </a:lnTo>
                  <a:lnTo>
                    <a:pt x="14" y="336"/>
                  </a:lnTo>
                  <a:lnTo>
                    <a:pt x="14" y="335"/>
                  </a:lnTo>
                  <a:lnTo>
                    <a:pt x="14" y="334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1"/>
                  </a:lnTo>
                  <a:lnTo>
                    <a:pt x="14" y="330"/>
                  </a:lnTo>
                  <a:lnTo>
                    <a:pt x="14" y="329"/>
                  </a:lnTo>
                  <a:lnTo>
                    <a:pt x="14" y="328"/>
                  </a:lnTo>
                  <a:lnTo>
                    <a:pt x="13" y="327"/>
                  </a:lnTo>
                  <a:lnTo>
                    <a:pt x="12" y="326"/>
                  </a:lnTo>
                  <a:lnTo>
                    <a:pt x="12" y="325"/>
                  </a:lnTo>
                  <a:lnTo>
                    <a:pt x="12" y="324"/>
                  </a:lnTo>
                  <a:lnTo>
                    <a:pt x="13" y="324"/>
                  </a:lnTo>
                  <a:lnTo>
                    <a:pt x="13" y="323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3" y="318"/>
                  </a:lnTo>
                  <a:lnTo>
                    <a:pt x="13" y="317"/>
                  </a:lnTo>
                  <a:lnTo>
                    <a:pt x="13" y="316"/>
                  </a:lnTo>
                  <a:lnTo>
                    <a:pt x="13" y="315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1" y="314"/>
                  </a:lnTo>
                  <a:lnTo>
                    <a:pt x="10" y="314"/>
                  </a:lnTo>
                  <a:lnTo>
                    <a:pt x="10" y="312"/>
                  </a:lnTo>
                  <a:lnTo>
                    <a:pt x="11" y="311"/>
                  </a:lnTo>
                  <a:lnTo>
                    <a:pt x="11" y="310"/>
                  </a:lnTo>
                  <a:lnTo>
                    <a:pt x="12" y="306"/>
                  </a:lnTo>
                  <a:lnTo>
                    <a:pt x="13" y="306"/>
                  </a:lnTo>
                  <a:lnTo>
                    <a:pt x="13" y="305"/>
                  </a:lnTo>
                  <a:lnTo>
                    <a:pt x="13" y="304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5" y="300"/>
                  </a:lnTo>
                  <a:lnTo>
                    <a:pt x="15" y="299"/>
                  </a:lnTo>
                  <a:lnTo>
                    <a:pt x="16" y="298"/>
                  </a:lnTo>
                  <a:lnTo>
                    <a:pt x="16" y="296"/>
                  </a:lnTo>
                  <a:lnTo>
                    <a:pt x="16" y="295"/>
                  </a:lnTo>
                  <a:lnTo>
                    <a:pt x="16" y="294"/>
                  </a:lnTo>
                  <a:lnTo>
                    <a:pt x="17" y="294"/>
                  </a:lnTo>
                  <a:lnTo>
                    <a:pt x="17" y="293"/>
                  </a:lnTo>
                  <a:lnTo>
                    <a:pt x="17" y="292"/>
                  </a:lnTo>
                  <a:lnTo>
                    <a:pt x="18" y="291"/>
                  </a:lnTo>
                  <a:lnTo>
                    <a:pt x="18" y="290"/>
                  </a:lnTo>
                  <a:lnTo>
                    <a:pt x="17" y="289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6" y="285"/>
                  </a:lnTo>
                  <a:lnTo>
                    <a:pt x="17" y="285"/>
                  </a:lnTo>
                  <a:lnTo>
                    <a:pt x="17" y="284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18" y="282"/>
                  </a:lnTo>
                  <a:lnTo>
                    <a:pt x="18" y="281"/>
                  </a:lnTo>
                  <a:lnTo>
                    <a:pt x="18" y="280"/>
                  </a:lnTo>
                  <a:lnTo>
                    <a:pt x="18" y="279"/>
                  </a:lnTo>
                  <a:lnTo>
                    <a:pt x="18" y="278"/>
                  </a:lnTo>
                  <a:lnTo>
                    <a:pt x="19" y="278"/>
                  </a:lnTo>
                  <a:lnTo>
                    <a:pt x="19" y="277"/>
                  </a:lnTo>
                  <a:lnTo>
                    <a:pt x="19" y="276"/>
                  </a:lnTo>
                  <a:lnTo>
                    <a:pt x="20" y="276"/>
                  </a:lnTo>
                  <a:lnTo>
                    <a:pt x="21" y="276"/>
                  </a:lnTo>
                  <a:lnTo>
                    <a:pt x="21" y="277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3" y="272"/>
                  </a:lnTo>
                  <a:lnTo>
                    <a:pt x="23" y="271"/>
                  </a:lnTo>
                  <a:lnTo>
                    <a:pt x="23" y="270"/>
                  </a:lnTo>
                  <a:lnTo>
                    <a:pt x="23" y="269"/>
                  </a:lnTo>
                  <a:lnTo>
                    <a:pt x="23" y="268"/>
                  </a:lnTo>
                  <a:lnTo>
                    <a:pt x="22" y="266"/>
                  </a:lnTo>
                  <a:lnTo>
                    <a:pt x="22" y="265"/>
                  </a:lnTo>
                  <a:lnTo>
                    <a:pt x="21" y="264"/>
                  </a:lnTo>
                  <a:lnTo>
                    <a:pt x="21" y="261"/>
                  </a:lnTo>
                  <a:lnTo>
                    <a:pt x="21" y="260"/>
                  </a:lnTo>
                  <a:lnTo>
                    <a:pt x="21" y="259"/>
                  </a:lnTo>
                  <a:lnTo>
                    <a:pt x="21" y="258"/>
                  </a:lnTo>
                  <a:lnTo>
                    <a:pt x="20" y="257"/>
                  </a:lnTo>
                  <a:lnTo>
                    <a:pt x="20" y="256"/>
                  </a:lnTo>
                  <a:lnTo>
                    <a:pt x="21" y="256"/>
                  </a:lnTo>
                  <a:lnTo>
                    <a:pt x="22" y="253"/>
                  </a:lnTo>
                  <a:lnTo>
                    <a:pt x="22" y="252"/>
                  </a:lnTo>
                  <a:lnTo>
                    <a:pt x="22" y="251"/>
                  </a:lnTo>
                  <a:lnTo>
                    <a:pt x="23" y="250"/>
                  </a:lnTo>
                  <a:lnTo>
                    <a:pt x="23" y="249"/>
                  </a:lnTo>
                  <a:lnTo>
                    <a:pt x="23" y="248"/>
                  </a:lnTo>
                  <a:lnTo>
                    <a:pt x="24" y="248"/>
                  </a:lnTo>
                  <a:lnTo>
                    <a:pt x="24" y="247"/>
                  </a:lnTo>
                  <a:lnTo>
                    <a:pt x="25" y="246"/>
                  </a:lnTo>
                  <a:lnTo>
                    <a:pt x="25" y="245"/>
                  </a:lnTo>
                  <a:lnTo>
                    <a:pt x="25" y="244"/>
                  </a:lnTo>
                  <a:lnTo>
                    <a:pt x="26" y="243"/>
                  </a:lnTo>
                  <a:lnTo>
                    <a:pt x="26" y="242"/>
                  </a:lnTo>
                  <a:lnTo>
                    <a:pt x="27" y="241"/>
                  </a:lnTo>
                  <a:lnTo>
                    <a:pt x="27" y="240"/>
                  </a:lnTo>
                  <a:lnTo>
                    <a:pt x="28" y="239"/>
                  </a:lnTo>
                  <a:lnTo>
                    <a:pt x="28" y="238"/>
                  </a:lnTo>
                  <a:lnTo>
                    <a:pt x="29" y="237"/>
                  </a:lnTo>
                  <a:lnTo>
                    <a:pt x="29" y="236"/>
                  </a:lnTo>
                  <a:lnTo>
                    <a:pt x="30" y="235"/>
                  </a:lnTo>
                  <a:lnTo>
                    <a:pt x="30" y="234"/>
                  </a:lnTo>
                  <a:lnTo>
                    <a:pt x="31" y="234"/>
                  </a:lnTo>
                  <a:lnTo>
                    <a:pt x="31" y="233"/>
                  </a:lnTo>
                  <a:lnTo>
                    <a:pt x="32" y="231"/>
                  </a:lnTo>
                  <a:lnTo>
                    <a:pt x="32" y="231"/>
                  </a:lnTo>
                  <a:lnTo>
                    <a:pt x="33" y="231"/>
                  </a:lnTo>
                  <a:lnTo>
                    <a:pt x="34" y="231"/>
                  </a:lnTo>
                  <a:lnTo>
                    <a:pt x="35" y="231"/>
                  </a:lnTo>
                  <a:lnTo>
                    <a:pt x="35" y="232"/>
                  </a:lnTo>
                  <a:lnTo>
                    <a:pt x="35" y="231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7" y="232"/>
                  </a:lnTo>
                  <a:lnTo>
                    <a:pt x="37" y="231"/>
                  </a:lnTo>
                  <a:lnTo>
                    <a:pt x="38" y="231"/>
                  </a:lnTo>
                  <a:lnTo>
                    <a:pt x="38" y="230"/>
                  </a:lnTo>
                  <a:lnTo>
                    <a:pt x="39" y="230"/>
                  </a:lnTo>
                  <a:lnTo>
                    <a:pt x="39" y="233"/>
                  </a:lnTo>
                  <a:lnTo>
                    <a:pt x="39" y="235"/>
                  </a:lnTo>
                  <a:lnTo>
                    <a:pt x="39" y="239"/>
                  </a:lnTo>
                  <a:lnTo>
                    <a:pt x="39" y="240"/>
                  </a:lnTo>
                  <a:lnTo>
                    <a:pt x="39" y="243"/>
                  </a:lnTo>
                  <a:lnTo>
                    <a:pt x="39" y="245"/>
                  </a:lnTo>
                  <a:lnTo>
                    <a:pt x="39" y="247"/>
                  </a:lnTo>
                  <a:lnTo>
                    <a:pt x="43" y="247"/>
                  </a:lnTo>
                  <a:lnTo>
                    <a:pt x="44" y="248"/>
                  </a:lnTo>
                  <a:lnTo>
                    <a:pt x="49" y="248"/>
                  </a:lnTo>
                  <a:lnTo>
                    <a:pt x="49" y="247"/>
                  </a:lnTo>
                  <a:lnTo>
                    <a:pt x="50" y="247"/>
                  </a:lnTo>
                  <a:lnTo>
                    <a:pt x="51" y="247"/>
                  </a:lnTo>
                  <a:lnTo>
                    <a:pt x="52" y="247"/>
                  </a:lnTo>
                  <a:lnTo>
                    <a:pt x="53" y="247"/>
                  </a:lnTo>
                  <a:lnTo>
                    <a:pt x="54" y="247"/>
                  </a:lnTo>
                  <a:lnTo>
                    <a:pt x="55" y="246"/>
                  </a:lnTo>
                  <a:lnTo>
                    <a:pt x="56" y="246"/>
                  </a:lnTo>
                  <a:lnTo>
                    <a:pt x="57" y="246"/>
                  </a:lnTo>
                  <a:lnTo>
                    <a:pt x="58" y="246"/>
                  </a:lnTo>
                  <a:lnTo>
                    <a:pt x="59" y="246"/>
                  </a:lnTo>
                  <a:lnTo>
                    <a:pt x="59" y="245"/>
                  </a:lnTo>
                  <a:lnTo>
                    <a:pt x="60" y="245"/>
                  </a:lnTo>
                  <a:lnTo>
                    <a:pt x="61" y="245"/>
                  </a:lnTo>
                  <a:lnTo>
                    <a:pt x="61" y="244"/>
                  </a:lnTo>
                  <a:lnTo>
                    <a:pt x="62" y="244"/>
                  </a:lnTo>
                  <a:lnTo>
                    <a:pt x="62" y="243"/>
                  </a:lnTo>
                  <a:lnTo>
                    <a:pt x="63" y="243"/>
                  </a:lnTo>
                  <a:lnTo>
                    <a:pt x="63" y="242"/>
                  </a:lnTo>
                  <a:lnTo>
                    <a:pt x="64" y="242"/>
                  </a:lnTo>
                  <a:lnTo>
                    <a:pt x="65" y="242"/>
                  </a:lnTo>
                  <a:lnTo>
                    <a:pt x="66" y="242"/>
                  </a:lnTo>
                  <a:lnTo>
                    <a:pt x="67" y="243"/>
                  </a:lnTo>
                  <a:lnTo>
                    <a:pt x="68" y="243"/>
                  </a:lnTo>
                  <a:lnTo>
                    <a:pt x="68" y="244"/>
                  </a:lnTo>
                  <a:lnTo>
                    <a:pt x="69" y="243"/>
                  </a:lnTo>
                  <a:lnTo>
                    <a:pt x="69" y="244"/>
                  </a:lnTo>
                  <a:lnTo>
                    <a:pt x="70" y="244"/>
                  </a:lnTo>
                  <a:lnTo>
                    <a:pt x="70" y="243"/>
                  </a:lnTo>
                  <a:lnTo>
                    <a:pt x="71" y="243"/>
                  </a:lnTo>
                  <a:lnTo>
                    <a:pt x="71" y="242"/>
                  </a:lnTo>
                  <a:lnTo>
                    <a:pt x="72" y="242"/>
                  </a:lnTo>
                  <a:lnTo>
                    <a:pt x="73" y="242"/>
                  </a:lnTo>
                  <a:lnTo>
                    <a:pt x="73" y="241"/>
                  </a:lnTo>
                  <a:lnTo>
                    <a:pt x="74" y="241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7" y="240"/>
                  </a:lnTo>
                  <a:lnTo>
                    <a:pt x="78" y="239"/>
                  </a:lnTo>
                  <a:lnTo>
                    <a:pt x="79" y="239"/>
                  </a:lnTo>
                  <a:lnTo>
                    <a:pt x="80" y="239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1" y="239"/>
                  </a:lnTo>
                  <a:lnTo>
                    <a:pt x="99" y="240"/>
                  </a:lnTo>
                  <a:lnTo>
                    <a:pt x="100" y="239"/>
                  </a:lnTo>
                  <a:lnTo>
                    <a:pt x="100" y="240"/>
                  </a:lnTo>
                  <a:lnTo>
                    <a:pt x="101" y="240"/>
                  </a:lnTo>
                  <a:lnTo>
                    <a:pt x="102" y="240"/>
                  </a:lnTo>
                  <a:lnTo>
                    <a:pt x="104" y="240"/>
                  </a:lnTo>
                  <a:lnTo>
                    <a:pt x="105" y="240"/>
                  </a:lnTo>
                  <a:lnTo>
                    <a:pt x="105" y="240"/>
                  </a:lnTo>
                  <a:lnTo>
                    <a:pt x="106" y="240"/>
                  </a:lnTo>
                  <a:lnTo>
                    <a:pt x="107" y="240"/>
                  </a:lnTo>
                  <a:lnTo>
                    <a:pt x="112" y="240"/>
                  </a:lnTo>
                  <a:lnTo>
                    <a:pt x="117" y="240"/>
                  </a:lnTo>
                  <a:lnTo>
                    <a:pt x="119" y="240"/>
                  </a:lnTo>
                  <a:lnTo>
                    <a:pt x="122" y="240"/>
                  </a:lnTo>
                  <a:lnTo>
                    <a:pt x="128" y="240"/>
                  </a:lnTo>
                  <a:lnTo>
                    <a:pt x="131" y="240"/>
                  </a:lnTo>
                  <a:lnTo>
                    <a:pt x="132" y="240"/>
                  </a:lnTo>
                  <a:lnTo>
                    <a:pt x="132" y="236"/>
                  </a:lnTo>
                  <a:lnTo>
                    <a:pt x="132" y="231"/>
                  </a:lnTo>
                  <a:lnTo>
                    <a:pt x="136" y="231"/>
                  </a:lnTo>
                  <a:lnTo>
                    <a:pt x="136" y="230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2" y="225"/>
                  </a:lnTo>
                  <a:lnTo>
                    <a:pt x="132" y="221"/>
                  </a:lnTo>
                  <a:lnTo>
                    <a:pt x="132" y="220"/>
                  </a:lnTo>
                  <a:lnTo>
                    <a:pt x="132" y="216"/>
                  </a:lnTo>
                  <a:lnTo>
                    <a:pt x="133" y="216"/>
                  </a:lnTo>
                  <a:lnTo>
                    <a:pt x="136" y="216"/>
                  </a:lnTo>
                  <a:lnTo>
                    <a:pt x="136" y="214"/>
                  </a:lnTo>
                  <a:lnTo>
                    <a:pt x="136" y="211"/>
                  </a:lnTo>
                  <a:lnTo>
                    <a:pt x="141" y="207"/>
                  </a:lnTo>
                  <a:lnTo>
                    <a:pt x="140" y="207"/>
                  </a:lnTo>
                  <a:lnTo>
                    <a:pt x="137" y="207"/>
                  </a:lnTo>
                  <a:lnTo>
                    <a:pt x="135" y="207"/>
                  </a:lnTo>
                  <a:lnTo>
                    <a:pt x="133" y="206"/>
                  </a:lnTo>
                  <a:lnTo>
                    <a:pt x="132" y="206"/>
                  </a:lnTo>
                  <a:lnTo>
                    <a:pt x="132" y="204"/>
                  </a:lnTo>
                  <a:lnTo>
                    <a:pt x="132" y="202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3" y="197"/>
                  </a:lnTo>
                  <a:lnTo>
                    <a:pt x="133" y="194"/>
                  </a:lnTo>
                  <a:lnTo>
                    <a:pt x="133" y="193"/>
                  </a:lnTo>
                  <a:lnTo>
                    <a:pt x="132" y="193"/>
                  </a:lnTo>
                  <a:lnTo>
                    <a:pt x="131" y="193"/>
                  </a:lnTo>
                  <a:lnTo>
                    <a:pt x="128" y="193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89"/>
                  </a:lnTo>
                  <a:lnTo>
                    <a:pt x="128" y="188"/>
                  </a:lnTo>
                  <a:lnTo>
                    <a:pt x="133" y="188"/>
                  </a:lnTo>
                  <a:lnTo>
                    <a:pt x="133" y="179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43" y="179"/>
                  </a:lnTo>
                  <a:lnTo>
                    <a:pt x="150" y="179"/>
                  </a:lnTo>
                  <a:lnTo>
                    <a:pt x="151" y="179"/>
                  </a:lnTo>
                  <a:lnTo>
                    <a:pt x="153" y="179"/>
                  </a:lnTo>
                  <a:lnTo>
                    <a:pt x="163" y="179"/>
                  </a:lnTo>
                  <a:lnTo>
                    <a:pt x="166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70" y="179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8" y="179"/>
                  </a:lnTo>
                  <a:lnTo>
                    <a:pt x="181" y="179"/>
                  </a:lnTo>
                  <a:lnTo>
                    <a:pt x="184" y="179"/>
                  </a:lnTo>
                  <a:lnTo>
                    <a:pt x="187" y="179"/>
                  </a:lnTo>
                  <a:lnTo>
                    <a:pt x="190" y="179"/>
                  </a:lnTo>
                  <a:lnTo>
                    <a:pt x="191" y="179"/>
                  </a:lnTo>
                  <a:lnTo>
                    <a:pt x="193" y="179"/>
                  </a:lnTo>
                  <a:lnTo>
                    <a:pt x="198" y="179"/>
                  </a:lnTo>
                  <a:lnTo>
                    <a:pt x="199" y="179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77"/>
                  </a:lnTo>
                  <a:lnTo>
                    <a:pt x="204" y="175"/>
                  </a:lnTo>
                  <a:lnTo>
                    <a:pt x="204" y="174"/>
                  </a:lnTo>
                  <a:lnTo>
                    <a:pt x="204" y="173"/>
                  </a:lnTo>
                  <a:lnTo>
                    <a:pt x="204" y="170"/>
                  </a:lnTo>
                  <a:lnTo>
                    <a:pt x="207" y="170"/>
                  </a:lnTo>
                  <a:lnTo>
                    <a:pt x="207" y="167"/>
                  </a:lnTo>
                  <a:lnTo>
                    <a:pt x="208" y="167"/>
                  </a:lnTo>
                  <a:lnTo>
                    <a:pt x="209" y="167"/>
                  </a:lnTo>
                  <a:lnTo>
                    <a:pt x="212" y="167"/>
                  </a:lnTo>
                  <a:lnTo>
                    <a:pt x="213" y="167"/>
                  </a:lnTo>
                  <a:lnTo>
                    <a:pt x="213" y="170"/>
                  </a:lnTo>
                  <a:lnTo>
                    <a:pt x="215" y="170"/>
                  </a:lnTo>
                  <a:lnTo>
                    <a:pt x="217" y="170"/>
                  </a:lnTo>
                  <a:lnTo>
                    <a:pt x="218" y="170"/>
                  </a:lnTo>
                  <a:lnTo>
                    <a:pt x="219" y="170"/>
                  </a:lnTo>
                  <a:lnTo>
                    <a:pt x="220" y="170"/>
                  </a:lnTo>
                  <a:lnTo>
                    <a:pt x="219" y="175"/>
                  </a:lnTo>
                  <a:lnTo>
                    <a:pt x="222" y="175"/>
                  </a:lnTo>
                  <a:lnTo>
                    <a:pt x="226" y="175"/>
                  </a:lnTo>
                  <a:lnTo>
                    <a:pt x="226" y="174"/>
                  </a:lnTo>
                  <a:lnTo>
                    <a:pt x="227" y="171"/>
                  </a:lnTo>
                  <a:lnTo>
                    <a:pt x="227" y="170"/>
                  </a:lnTo>
                  <a:lnTo>
                    <a:pt x="231" y="170"/>
                  </a:lnTo>
                  <a:lnTo>
                    <a:pt x="231" y="175"/>
                  </a:lnTo>
                  <a:lnTo>
                    <a:pt x="231" y="177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6" y="179"/>
                  </a:lnTo>
                  <a:lnTo>
                    <a:pt x="236" y="178"/>
                  </a:lnTo>
                  <a:lnTo>
                    <a:pt x="236" y="177"/>
                  </a:lnTo>
                  <a:lnTo>
                    <a:pt x="236" y="173"/>
                  </a:lnTo>
                  <a:lnTo>
                    <a:pt x="236" y="170"/>
                  </a:lnTo>
                  <a:lnTo>
                    <a:pt x="237" y="170"/>
                  </a:lnTo>
                  <a:lnTo>
                    <a:pt x="239" y="170"/>
                  </a:lnTo>
                  <a:lnTo>
                    <a:pt x="239" y="173"/>
                  </a:lnTo>
                  <a:lnTo>
                    <a:pt x="239" y="177"/>
                  </a:lnTo>
                  <a:lnTo>
                    <a:pt x="239" y="179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3" y="178"/>
                  </a:lnTo>
                  <a:lnTo>
                    <a:pt x="243" y="177"/>
                  </a:lnTo>
                  <a:lnTo>
                    <a:pt x="244" y="175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9" y="175"/>
                  </a:lnTo>
                  <a:lnTo>
                    <a:pt x="249" y="177"/>
                  </a:lnTo>
                  <a:lnTo>
                    <a:pt x="249" y="179"/>
                  </a:lnTo>
                  <a:lnTo>
                    <a:pt x="252" y="179"/>
                  </a:lnTo>
                  <a:lnTo>
                    <a:pt x="253" y="179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3" y="176"/>
                  </a:lnTo>
                  <a:lnTo>
                    <a:pt x="254" y="176"/>
                  </a:lnTo>
                  <a:lnTo>
                    <a:pt x="254" y="175"/>
                  </a:lnTo>
                  <a:lnTo>
                    <a:pt x="254" y="174"/>
                  </a:lnTo>
                  <a:lnTo>
                    <a:pt x="254" y="173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6" y="170"/>
                  </a:lnTo>
                  <a:lnTo>
                    <a:pt x="256" y="169"/>
                  </a:lnTo>
                  <a:lnTo>
                    <a:pt x="255" y="169"/>
                  </a:lnTo>
                  <a:lnTo>
                    <a:pt x="256" y="169"/>
                  </a:lnTo>
                  <a:lnTo>
                    <a:pt x="256" y="168"/>
                  </a:lnTo>
                  <a:lnTo>
                    <a:pt x="257" y="167"/>
                  </a:lnTo>
                  <a:lnTo>
                    <a:pt x="257" y="166"/>
                  </a:lnTo>
                  <a:lnTo>
                    <a:pt x="257" y="165"/>
                  </a:lnTo>
                  <a:lnTo>
                    <a:pt x="257" y="164"/>
                  </a:lnTo>
                  <a:lnTo>
                    <a:pt x="257" y="163"/>
                  </a:lnTo>
                  <a:lnTo>
                    <a:pt x="256" y="163"/>
                  </a:lnTo>
                  <a:lnTo>
                    <a:pt x="256" y="162"/>
                  </a:lnTo>
                  <a:lnTo>
                    <a:pt x="257" y="162"/>
                  </a:lnTo>
                  <a:lnTo>
                    <a:pt x="257" y="161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7" y="159"/>
                  </a:lnTo>
                  <a:lnTo>
                    <a:pt x="256" y="159"/>
                  </a:lnTo>
                  <a:lnTo>
                    <a:pt x="257" y="159"/>
                  </a:lnTo>
                  <a:lnTo>
                    <a:pt x="257" y="158"/>
                  </a:lnTo>
                  <a:lnTo>
                    <a:pt x="256" y="158"/>
                  </a:lnTo>
                  <a:lnTo>
                    <a:pt x="256" y="157"/>
                  </a:lnTo>
                  <a:lnTo>
                    <a:pt x="255" y="156"/>
                  </a:lnTo>
                  <a:lnTo>
                    <a:pt x="256" y="156"/>
                  </a:lnTo>
                  <a:lnTo>
                    <a:pt x="255" y="156"/>
                  </a:lnTo>
                  <a:lnTo>
                    <a:pt x="255" y="155"/>
                  </a:lnTo>
                  <a:lnTo>
                    <a:pt x="256" y="155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6" y="153"/>
                  </a:lnTo>
                  <a:lnTo>
                    <a:pt x="257" y="153"/>
                  </a:lnTo>
                  <a:lnTo>
                    <a:pt x="257" y="152"/>
                  </a:lnTo>
                  <a:lnTo>
                    <a:pt x="256" y="152"/>
                  </a:lnTo>
                  <a:lnTo>
                    <a:pt x="257" y="151"/>
                  </a:lnTo>
                  <a:lnTo>
                    <a:pt x="256" y="151"/>
                  </a:lnTo>
                  <a:lnTo>
                    <a:pt x="257" y="151"/>
                  </a:lnTo>
                  <a:lnTo>
                    <a:pt x="257" y="150"/>
                  </a:lnTo>
                  <a:lnTo>
                    <a:pt x="258" y="150"/>
                  </a:lnTo>
                  <a:lnTo>
                    <a:pt x="258" y="149"/>
                  </a:lnTo>
                  <a:lnTo>
                    <a:pt x="257" y="149"/>
                  </a:lnTo>
                  <a:lnTo>
                    <a:pt x="258" y="148"/>
                  </a:lnTo>
                  <a:lnTo>
                    <a:pt x="258" y="147"/>
                  </a:lnTo>
                  <a:lnTo>
                    <a:pt x="257" y="147"/>
                  </a:lnTo>
                  <a:lnTo>
                    <a:pt x="257" y="146"/>
                  </a:lnTo>
                  <a:lnTo>
                    <a:pt x="257" y="145"/>
                  </a:lnTo>
                  <a:lnTo>
                    <a:pt x="256" y="145"/>
                  </a:lnTo>
                  <a:lnTo>
                    <a:pt x="256" y="144"/>
                  </a:lnTo>
                  <a:lnTo>
                    <a:pt x="255" y="144"/>
                  </a:lnTo>
                  <a:lnTo>
                    <a:pt x="255" y="143"/>
                  </a:lnTo>
                  <a:lnTo>
                    <a:pt x="256" y="143"/>
                  </a:lnTo>
                  <a:lnTo>
                    <a:pt x="255" y="143"/>
                  </a:lnTo>
                  <a:lnTo>
                    <a:pt x="255" y="142"/>
                  </a:lnTo>
                  <a:lnTo>
                    <a:pt x="255" y="141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4" y="139"/>
                  </a:lnTo>
                  <a:lnTo>
                    <a:pt x="253" y="139"/>
                  </a:lnTo>
                  <a:lnTo>
                    <a:pt x="254" y="139"/>
                  </a:lnTo>
                  <a:lnTo>
                    <a:pt x="254" y="138"/>
                  </a:lnTo>
                  <a:lnTo>
                    <a:pt x="253" y="138"/>
                  </a:lnTo>
                  <a:lnTo>
                    <a:pt x="253" y="137"/>
                  </a:lnTo>
                  <a:lnTo>
                    <a:pt x="253" y="136"/>
                  </a:lnTo>
                  <a:lnTo>
                    <a:pt x="252" y="135"/>
                  </a:lnTo>
                  <a:lnTo>
                    <a:pt x="252" y="134"/>
                  </a:lnTo>
                  <a:lnTo>
                    <a:pt x="252" y="133"/>
                  </a:lnTo>
                  <a:lnTo>
                    <a:pt x="252" y="132"/>
                  </a:lnTo>
                  <a:lnTo>
                    <a:pt x="252" y="131"/>
                  </a:lnTo>
                  <a:lnTo>
                    <a:pt x="253" y="131"/>
                  </a:lnTo>
                  <a:lnTo>
                    <a:pt x="252" y="131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29"/>
                  </a:lnTo>
                  <a:lnTo>
                    <a:pt x="252" y="128"/>
                  </a:lnTo>
                  <a:lnTo>
                    <a:pt x="251" y="128"/>
                  </a:lnTo>
                  <a:lnTo>
                    <a:pt x="251" y="127"/>
                  </a:lnTo>
                  <a:lnTo>
                    <a:pt x="250" y="127"/>
                  </a:lnTo>
                  <a:lnTo>
                    <a:pt x="250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50" y="126"/>
                  </a:lnTo>
                  <a:lnTo>
                    <a:pt x="249" y="126"/>
                  </a:lnTo>
                  <a:lnTo>
                    <a:pt x="249" y="125"/>
                  </a:lnTo>
                  <a:lnTo>
                    <a:pt x="250" y="124"/>
                  </a:lnTo>
                  <a:lnTo>
                    <a:pt x="249" y="124"/>
                  </a:lnTo>
                  <a:lnTo>
                    <a:pt x="249" y="123"/>
                  </a:lnTo>
                  <a:lnTo>
                    <a:pt x="248" y="123"/>
                  </a:lnTo>
                  <a:lnTo>
                    <a:pt x="248" y="122"/>
                  </a:lnTo>
                  <a:lnTo>
                    <a:pt x="247" y="122"/>
                  </a:lnTo>
                  <a:lnTo>
                    <a:pt x="247" y="121"/>
                  </a:lnTo>
                  <a:lnTo>
                    <a:pt x="248" y="121"/>
                  </a:lnTo>
                  <a:lnTo>
                    <a:pt x="247" y="121"/>
                  </a:lnTo>
                  <a:lnTo>
                    <a:pt x="247" y="120"/>
                  </a:lnTo>
                  <a:lnTo>
                    <a:pt x="247" y="119"/>
                  </a:lnTo>
                  <a:lnTo>
                    <a:pt x="247" y="118"/>
                  </a:lnTo>
                  <a:lnTo>
                    <a:pt x="246" y="118"/>
                  </a:lnTo>
                  <a:lnTo>
                    <a:pt x="246" y="117"/>
                  </a:lnTo>
                  <a:lnTo>
                    <a:pt x="246" y="116"/>
                  </a:lnTo>
                  <a:lnTo>
                    <a:pt x="246" y="115"/>
                  </a:lnTo>
                  <a:lnTo>
                    <a:pt x="246" y="114"/>
                  </a:lnTo>
                  <a:lnTo>
                    <a:pt x="246" y="113"/>
                  </a:lnTo>
                  <a:lnTo>
                    <a:pt x="245" y="113"/>
                  </a:lnTo>
                  <a:lnTo>
                    <a:pt x="245" y="112"/>
                  </a:lnTo>
                  <a:lnTo>
                    <a:pt x="246" y="112"/>
                  </a:lnTo>
                  <a:lnTo>
                    <a:pt x="245" y="112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10"/>
                  </a:lnTo>
                  <a:lnTo>
                    <a:pt x="244" y="109"/>
                  </a:lnTo>
                  <a:lnTo>
                    <a:pt x="243" y="109"/>
                  </a:lnTo>
                  <a:lnTo>
                    <a:pt x="244" y="109"/>
                  </a:lnTo>
                  <a:lnTo>
                    <a:pt x="243" y="108"/>
                  </a:lnTo>
                  <a:lnTo>
                    <a:pt x="243" y="107"/>
                  </a:lnTo>
                  <a:lnTo>
                    <a:pt x="244" y="106"/>
                  </a:lnTo>
                  <a:lnTo>
                    <a:pt x="244" y="105"/>
                  </a:lnTo>
                  <a:lnTo>
                    <a:pt x="245" y="105"/>
                  </a:lnTo>
                  <a:lnTo>
                    <a:pt x="245" y="104"/>
                  </a:lnTo>
                  <a:lnTo>
                    <a:pt x="246" y="104"/>
                  </a:lnTo>
                  <a:lnTo>
                    <a:pt x="246" y="103"/>
                  </a:lnTo>
                  <a:lnTo>
                    <a:pt x="246" y="102"/>
                  </a:lnTo>
                  <a:lnTo>
                    <a:pt x="242" y="102"/>
                  </a:lnTo>
                  <a:lnTo>
                    <a:pt x="235" y="101"/>
                  </a:lnTo>
                  <a:lnTo>
                    <a:pt x="231" y="101"/>
                  </a:lnTo>
                  <a:lnTo>
                    <a:pt x="230" y="101"/>
                  </a:lnTo>
                  <a:lnTo>
                    <a:pt x="229" y="101"/>
                  </a:lnTo>
                  <a:lnTo>
                    <a:pt x="229" y="99"/>
                  </a:lnTo>
                  <a:lnTo>
                    <a:pt x="229" y="97"/>
                  </a:lnTo>
                  <a:lnTo>
                    <a:pt x="229" y="96"/>
                  </a:lnTo>
                  <a:lnTo>
                    <a:pt x="229" y="95"/>
                  </a:lnTo>
                  <a:lnTo>
                    <a:pt x="229" y="91"/>
                  </a:lnTo>
                  <a:lnTo>
                    <a:pt x="229" y="78"/>
                  </a:lnTo>
                  <a:lnTo>
                    <a:pt x="229" y="77"/>
                  </a:lnTo>
                  <a:lnTo>
                    <a:pt x="229" y="75"/>
                  </a:lnTo>
                  <a:lnTo>
                    <a:pt x="229" y="72"/>
                  </a:lnTo>
                  <a:lnTo>
                    <a:pt x="229" y="69"/>
                  </a:lnTo>
                  <a:lnTo>
                    <a:pt x="229" y="65"/>
                  </a:lnTo>
                  <a:lnTo>
                    <a:pt x="229" y="62"/>
                  </a:lnTo>
                  <a:lnTo>
                    <a:pt x="230" y="56"/>
                  </a:lnTo>
                  <a:lnTo>
                    <a:pt x="230" y="55"/>
                  </a:lnTo>
                  <a:lnTo>
                    <a:pt x="230" y="48"/>
                  </a:lnTo>
                  <a:lnTo>
                    <a:pt x="230" y="47"/>
                  </a:lnTo>
                  <a:lnTo>
                    <a:pt x="230" y="45"/>
                  </a:lnTo>
                  <a:lnTo>
                    <a:pt x="230" y="37"/>
                  </a:lnTo>
                  <a:lnTo>
                    <a:pt x="230" y="36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9" y="24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5" y="25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7" y="25"/>
                  </a:lnTo>
                  <a:lnTo>
                    <a:pt x="260" y="25"/>
                  </a:lnTo>
                  <a:lnTo>
                    <a:pt x="262" y="25"/>
                  </a:lnTo>
                  <a:lnTo>
                    <a:pt x="264" y="25"/>
                  </a:lnTo>
                  <a:lnTo>
                    <a:pt x="269" y="25"/>
                  </a:lnTo>
                  <a:lnTo>
                    <a:pt x="270" y="25"/>
                  </a:lnTo>
                  <a:lnTo>
                    <a:pt x="273" y="25"/>
                  </a:lnTo>
                  <a:lnTo>
                    <a:pt x="274" y="25"/>
                  </a:lnTo>
                  <a:lnTo>
                    <a:pt x="275" y="25"/>
                  </a:lnTo>
                  <a:lnTo>
                    <a:pt x="276" y="25"/>
                  </a:lnTo>
                  <a:lnTo>
                    <a:pt x="278" y="25"/>
                  </a:lnTo>
                  <a:lnTo>
                    <a:pt x="283" y="25"/>
                  </a:lnTo>
                  <a:lnTo>
                    <a:pt x="284" y="25"/>
                  </a:lnTo>
                  <a:lnTo>
                    <a:pt x="286" y="25"/>
                  </a:lnTo>
                  <a:lnTo>
                    <a:pt x="294" y="25"/>
                  </a:lnTo>
                  <a:lnTo>
                    <a:pt x="295" y="25"/>
                  </a:lnTo>
                  <a:lnTo>
                    <a:pt x="295" y="22"/>
                  </a:lnTo>
                  <a:lnTo>
                    <a:pt x="295" y="21"/>
                  </a:lnTo>
                  <a:lnTo>
                    <a:pt x="298" y="22"/>
                  </a:lnTo>
                  <a:lnTo>
                    <a:pt x="299" y="20"/>
                  </a:lnTo>
                  <a:lnTo>
                    <a:pt x="299" y="13"/>
                  </a:lnTo>
                  <a:lnTo>
                    <a:pt x="299" y="11"/>
                  </a:lnTo>
                  <a:lnTo>
                    <a:pt x="299" y="6"/>
                  </a:lnTo>
                  <a:lnTo>
                    <a:pt x="299" y="0"/>
                  </a:lnTo>
                  <a:lnTo>
                    <a:pt x="299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158" name="Freeform 54">
              <a:extLst>
                <a:ext uri="{FF2B5EF4-FFF2-40B4-BE49-F238E27FC236}">
                  <a16:creationId xmlns:a16="http://schemas.microsoft.com/office/drawing/2014/main" id="{0F5AF467-B3D2-ED0E-9B71-1F973C19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200" y="1912938"/>
              <a:ext cx="1055688" cy="919162"/>
            </a:xfrm>
            <a:custGeom>
              <a:avLst/>
              <a:gdLst>
                <a:gd name="T0" fmla="*/ 190 w 665"/>
                <a:gd name="T1" fmla="*/ 32 h 579"/>
                <a:gd name="T2" fmla="*/ 190 w 665"/>
                <a:gd name="T3" fmla="*/ 71 h 579"/>
                <a:gd name="T4" fmla="*/ 208 w 665"/>
                <a:gd name="T5" fmla="*/ 123 h 579"/>
                <a:gd name="T6" fmla="*/ 221 w 665"/>
                <a:gd name="T7" fmla="*/ 134 h 579"/>
                <a:gd name="T8" fmla="*/ 214 w 665"/>
                <a:gd name="T9" fmla="*/ 153 h 579"/>
                <a:gd name="T10" fmla="*/ 285 w 665"/>
                <a:gd name="T11" fmla="*/ 155 h 579"/>
                <a:gd name="T12" fmla="*/ 315 w 665"/>
                <a:gd name="T13" fmla="*/ 161 h 579"/>
                <a:gd name="T14" fmla="*/ 308 w 665"/>
                <a:gd name="T15" fmla="*/ 182 h 579"/>
                <a:gd name="T16" fmla="*/ 312 w 665"/>
                <a:gd name="T17" fmla="*/ 201 h 579"/>
                <a:gd name="T18" fmla="*/ 319 w 665"/>
                <a:gd name="T19" fmla="*/ 218 h 579"/>
                <a:gd name="T20" fmla="*/ 330 w 665"/>
                <a:gd name="T21" fmla="*/ 234 h 579"/>
                <a:gd name="T22" fmla="*/ 344 w 665"/>
                <a:gd name="T23" fmla="*/ 245 h 579"/>
                <a:gd name="T24" fmla="*/ 354 w 665"/>
                <a:gd name="T25" fmla="*/ 256 h 579"/>
                <a:gd name="T26" fmla="*/ 357 w 665"/>
                <a:gd name="T27" fmla="*/ 275 h 579"/>
                <a:gd name="T28" fmla="*/ 368 w 665"/>
                <a:gd name="T29" fmla="*/ 287 h 579"/>
                <a:gd name="T30" fmla="*/ 394 w 665"/>
                <a:gd name="T31" fmla="*/ 277 h 579"/>
                <a:gd name="T32" fmla="*/ 403 w 665"/>
                <a:gd name="T33" fmla="*/ 268 h 579"/>
                <a:gd name="T34" fmla="*/ 412 w 665"/>
                <a:gd name="T35" fmla="*/ 256 h 579"/>
                <a:gd name="T36" fmla="*/ 413 w 665"/>
                <a:gd name="T37" fmla="*/ 245 h 579"/>
                <a:gd name="T38" fmla="*/ 459 w 665"/>
                <a:gd name="T39" fmla="*/ 238 h 579"/>
                <a:gd name="T40" fmla="*/ 503 w 665"/>
                <a:gd name="T41" fmla="*/ 246 h 579"/>
                <a:gd name="T42" fmla="*/ 520 w 665"/>
                <a:gd name="T43" fmla="*/ 260 h 579"/>
                <a:gd name="T44" fmla="*/ 538 w 665"/>
                <a:gd name="T45" fmla="*/ 264 h 579"/>
                <a:gd name="T46" fmla="*/ 566 w 665"/>
                <a:gd name="T47" fmla="*/ 246 h 579"/>
                <a:gd name="T48" fmla="*/ 593 w 665"/>
                <a:gd name="T49" fmla="*/ 207 h 579"/>
                <a:gd name="T50" fmla="*/ 618 w 665"/>
                <a:gd name="T51" fmla="*/ 199 h 579"/>
                <a:gd name="T52" fmla="*/ 626 w 665"/>
                <a:gd name="T53" fmla="*/ 214 h 579"/>
                <a:gd name="T54" fmla="*/ 639 w 665"/>
                <a:gd name="T55" fmla="*/ 228 h 579"/>
                <a:gd name="T56" fmla="*/ 650 w 665"/>
                <a:gd name="T57" fmla="*/ 254 h 579"/>
                <a:gd name="T58" fmla="*/ 655 w 665"/>
                <a:gd name="T59" fmla="*/ 273 h 579"/>
                <a:gd name="T60" fmla="*/ 661 w 665"/>
                <a:gd name="T61" fmla="*/ 291 h 579"/>
                <a:gd name="T62" fmla="*/ 653 w 665"/>
                <a:gd name="T63" fmla="*/ 310 h 579"/>
                <a:gd name="T64" fmla="*/ 662 w 665"/>
                <a:gd name="T65" fmla="*/ 322 h 579"/>
                <a:gd name="T66" fmla="*/ 647 w 665"/>
                <a:gd name="T67" fmla="*/ 319 h 579"/>
                <a:gd name="T68" fmla="*/ 612 w 665"/>
                <a:gd name="T69" fmla="*/ 315 h 579"/>
                <a:gd name="T70" fmla="*/ 562 w 665"/>
                <a:gd name="T71" fmla="*/ 323 h 579"/>
                <a:gd name="T72" fmla="*/ 562 w 665"/>
                <a:gd name="T73" fmla="*/ 394 h 579"/>
                <a:gd name="T74" fmla="*/ 540 w 665"/>
                <a:gd name="T75" fmla="*/ 455 h 579"/>
                <a:gd name="T76" fmla="*/ 523 w 665"/>
                <a:gd name="T77" fmla="*/ 522 h 579"/>
                <a:gd name="T78" fmla="*/ 488 w 665"/>
                <a:gd name="T79" fmla="*/ 574 h 579"/>
                <a:gd name="T80" fmla="*/ 481 w 665"/>
                <a:gd name="T81" fmla="*/ 558 h 579"/>
                <a:gd name="T82" fmla="*/ 466 w 665"/>
                <a:gd name="T83" fmla="*/ 555 h 579"/>
                <a:gd name="T84" fmla="*/ 444 w 665"/>
                <a:gd name="T85" fmla="*/ 545 h 579"/>
                <a:gd name="T86" fmla="*/ 428 w 665"/>
                <a:gd name="T87" fmla="*/ 532 h 579"/>
                <a:gd name="T88" fmla="*/ 410 w 665"/>
                <a:gd name="T89" fmla="*/ 525 h 579"/>
                <a:gd name="T90" fmla="*/ 392 w 665"/>
                <a:gd name="T91" fmla="*/ 503 h 579"/>
                <a:gd name="T92" fmla="*/ 377 w 665"/>
                <a:gd name="T93" fmla="*/ 496 h 579"/>
                <a:gd name="T94" fmla="*/ 372 w 665"/>
                <a:gd name="T95" fmla="*/ 483 h 579"/>
                <a:gd name="T96" fmla="*/ 327 w 665"/>
                <a:gd name="T97" fmla="*/ 499 h 579"/>
                <a:gd name="T98" fmla="*/ 245 w 665"/>
                <a:gd name="T99" fmla="*/ 486 h 579"/>
                <a:gd name="T100" fmla="*/ 204 w 665"/>
                <a:gd name="T101" fmla="*/ 485 h 579"/>
                <a:gd name="T102" fmla="*/ 124 w 665"/>
                <a:gd name="T103" fmla="*/ 485 h 579"/>
                <a:gd name="T104" fmla="*/ 68 w 665"/>
                <a:gd name="T105" fmla="*/ 484 h 579"/>
                <a:gd name="T106" fmla="*/ 59 w 665"/>
                <a:gd name="T107" fmla="*/ 459 h 579"/>
                <a:gd name="T108" fmla="*/ 52 w 665"/>
                <a:gd name="T109" fmla="*/ 417 h 579"/>
                <a:gd name="T110" fmla="*/ 44 w 665"/>
                <a:gd name="T111" fmla="*/ 370 h 579"/>
                <a:gd name="T112" fmla="*/ 33 w 665"/>
                <a:gd name="T113" fmla="*/ 294 h 579"/>
                <a:gd name="T114" fmla="*/ 17 w 665"/>
                <a:gd name="T115" fmla="*/ 190 h 579"/>
                <a:gd name="T116" fmla="*/ 7 w 665"/>
                <a:gd name="T117" fmla="*/ 127 h 579"/>
                <a:gd name="T118" fmla="*/ 39 w 665"/>
                <a:gd name="T119" fmla="*/ 73 h 579"/>
                <a:gd name="T120" fmla="*/ 80 w 665"/>
                <a:gd name="T121" fmla="*/ 59 h 579"/>
                <a:gd name="T122" fmla="*/ 124 w 665"/>
                <a:gd name="T123" fmla="*/ 50 h 579"/>
                <a:gd name="T124" fmla="*/ 126 w 665"/>
                <a:gd name="T125" fmla="*/ 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5" h="579">
                  <a:moveTo>
                    <a:pt x="148" y="3"/>
                  </a:moveTo>
                  <a:lnTo>
                    <a:pt x="149" y="3"/>
                  </a:lnTo>
                  <a:lnTo>
                    <a:pt x="150" y="3"/>
                  </a:lnTo>
                  <a:lnTo>
                    <a:pt x="154" y="4"/>
                  </a:lnTo>
                  <a:lnTo>
                    <a:pt x="160" y="5"/>
                  </a:lnTo>
                  <a:lnTo>
                    <a:pt x="160" y="6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3" y="9"/>
                  </a:lnTo>
                  <a:lnTo>
                    <a:pt x="173" y="10"/>
                  </a:lnTo>
                  <a:lnTo>
                    <a:pt x="176" y="10"/>
                  </a:lnTo>
                  <a:lnTo>
                    <a:pt x="183" y="12"/>
                  </a:lnTo>
                  <a:lnTo>
                    <a:pt x="183" y="13"/>
                  </a:lnTo>
                  <a:lnTo>
                    <a:pt x="186" y="14"/>
                  </a:lnTo>
                  <a:lnTo>
                    <a:pt x="189" y="15"/>
                  </a:lnTo>
                  <a:lnTo>
                    <a:pt x="191" y="16"/>
                  </a:lnTo>
                  <a:lnTo>
                    <a:pt x="191" y="17"/>
                  </a:lnTo>
                  <a:lnTo>
                    <a:pt x="191" y="23"/>
                  </a:lnTo>
                  <a:lnTo>
                    <a:pt x="191" y="24"/>
                  </a:lnTo>
                  <a:lnTo>
                    <a:pt x="191" y="25"/>
                  </a:lnTo>
                  <a:lnTo>
                    <a:pt x="191" y="26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90" y="32"/>
                  </a:lnTo>
                  <a:lnTo>
                    <a:pt x="190" y="33"/>
                  </a:lnTo>
                  <a:lnTo>
                    <a:pt x="190" y="34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0" y="42"/>
                  </a:lnTo>
                  <a:lnTo>
                    <a:pt x="189" y="42"/>
                  </a:lnTo>
                  <a:lnTo>
                    <a:pt x="186" y="42"/>
                  </a:lnTo>
                  <a:lnTo>
                    <a:pt x="186" y="43"/>
                  </a:lnTo>
                  <a:lnTo>
                    <a:pt x="186" y="45"/>
                  </a:lnTo>
                  <a:lnTo>
                    <a:pt x="186" y="46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90" y="46"/>
                  </a:lnTo>
                  <a:lnTo>
                    <a:pt x="190" y="47"/>
                  </a:lnTo>
                  <a:lnTo>
                    <a:pt x="190" y="48"/>
                  </a:lnTo>
                  <a:lnTo>
                    <a:pt x="190" y="49"/>
                  </a:lnTo>
                  <a:lnTo>
                    <a:pt x="190" y="50"/>
                  </a:lnTo>
                  <a:lnTo>
                    <a:pt x="190" y="52"/>
                  </a:lnTo>
                  <a:lnTo>
                    <a:pt x="190" y="54"/>
                  </a:lnTo>
                  <a:lnTo>
                    <a:pt x="190" y="55"/>
                  </a:lnTo>
                  <a:lnTo>
                    <a:pt x="190" y="56"/>
                  </a:lnTo>
                  <a:lnTo>
                    <a:pt x="190" y="59"/>
                  </a:lnTo>
                  <a:lnTo>
                    <a:pt x="190" y="61"/>
                  </a:lnTo>
                  <a:lnTo>
                    <a:pt x="190" y="66"/>
                  </a:lnTo>
                  <a:lnTo>
                    <a:pt x="190" y="69"/>
                  </a:lnTo>
                  <a:lnTo>
                    <a:pt x="190" y="71"/>
                  </a:lnTo>
                  <a:lnTo>
                    <a:pt x="190" y="75"/>
                  </a:lnTo>
                  <a:lnTo>
                    <a:pt x="190" y="77"/>
                  </a:lnTo>
                  <a:lnTo>
                    <a:pt x="190" y="82"/>
                  </a:lnTo>
                  <a:lnTo>
                    <a:pt x="190" y="83"/>
                  </a:lnTo>
                  <a:lnTo>
                    <a:pt x="189" y="89"/>
                  </a:lnTo>
                  <a:lnTo>
                    <a:pt x="189" y="91"/>
                  </a:lnTo>
                  <a:lnTo>
                    <a:pt x="189" y="93"/>
                  </a:lnTo>
                  <a:lnTo>
                    <a:pt x="189" y="96"/>
                  </a:lnTo>
                  <a:lnTo>
                    <a:pt x="189" y="101"/>
                  </a:lnTo>
                  <a:lnTo>
                    <a:pt x="188" y="106"/>
                  </a:lnTo>
                  <a:lnTo>
                    <a:pt x="188" y="114"/>
                  </a:lnTo>
                  <a:lnTo>
                    <a:pt x="188" y="117"/>
                  </a:lnTo>
                  <a:lnTo>
                    <a:pt x="188" y="122"/>
                  </a:lnTo>
                  <a:lnTo>
                    <a:pt x="188" y="123"/>
                  </a:lnTo>
                  <a:lnTo>
                    <a:pt x="189" y="123"/>
                  </a:lnTo>
                  <a:lnTo>
                    <a:pt x="190" y="123"/>
                  </a:lnTo>
                  <a:lnTo>
                    <a:pt x="191" y="123"/>
                  </a:lnTo>
                  <a:lnTo>
                    <a:pt x="191" y="123"/>
                  </a:lnTo>
                  <a:lnTo>
                    <a:pt x="192" y="123"/>
                  </a:lnTo>
                  <a:lnTo>
                    <a:pt x="193" y="123"/>
                  </a:lnTo>
                  <a:lnTo>
                    <a:pt x="194" y="123"/>
                  </a:lnTo>
                  <a:lnTo>
                    <a:pt x="195" y="123"/>
                  </a:lnTo>
                  <a:lnTo>
                    <a:pt x="198" y="123"/>
                  </a:lnTo>
                  <a:lnTo>
                    <a:pt x="201" y="123"/>
                  </a:lnTo>
                  <a:lnTo>
                    <a:pt x="205" y="123"/>
                  </a:lnTo>
                  <a:lnTo>
                    <a:pt x="208" y="123"/>
                  </a:lnTo>
                  <a:lnTo>
                    <a:pt x="210" y="123"/>
                  </a:lnTo>
                  <a:lnTo>
                    <a:pt x="213" y="123"/>
                  </a:lnTo>
                  <a:lnTo>
                    <a:pt x="216" y="123"/>
                  </a:lnTo>
                  <a:lnTo>
                    <a:pt x="220" y="123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5" y="123"/>
                  </a:lnTo>
                  <a:lnTo>
                    <a:pt x="226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29" y="124"/>
                  </a:lnTo>
                  <a:lnTo>
                    <a:pt x="228" y="125"/>
                  </a:lnTo>
                  <a:lnTo>
                    <a:pt x="227" y="125"/>
                  </a:lnTo>
                  <a:lnTo>
                    <a:pt x="226" y="126"/>
                  </a:lnTo>
                  <a:lnTo>
                    <a:pt x="225" y="126"/>
                  </a:lnTo>
                  <a:lnTo>
                    <a:pt x="224" y="127"/>
                  </a:lnTo>
                  <a:lnTo>
                    <a:pt x="223" y="128"/>
                  </a:lnTo>
                  <a:lnTo>
                    <a:pt x="222" y="129"/>
                  </a:lnTo>
                  <a:lnTo>
                    <a:pt x="222" y="130"/>
                  </a:lnTo>
                  <a:lnTo>
                    <a:pt x="222" y="131"/>
                  </a:lnTo>
                  <a:lnTo>
                    <a:pt x="221" y="132"/>
                  </a:lnTo>
                  <a:lnTo>
                    <a:pt x="221" y="133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20" y="135"/>
                  </a:lnTo>
                  <a:lnTo>
                    <a:pt x="219" y="136"/>
                  </a:lnTo>
                  <a:lnTo>
                    <a:pt x="219" y="137"/>
                  </a:lnTo>
                  <a:lnTo>
                    <a:pt x="219" y="138"/>
                  </a:lnTo>
                  <a:lnTo>
                    <a:pt x="220" y="139"/>
                  </a:lnTo>
                  <a:lnTo>
                    <a:pt x="221" y="139"/>
                  </a:lnTo>
                  <a:lnTo>
                    <a:pt x="221" y="140"/>
                  </a:lnTo>
                  <a:lnTo>
                    <a:pt x="222" y="140"/>
                  </a:lnTo>
                  <a:lnTo>
                    <a:pt x="222" y="141"/>
                  </a:lnTo>
                  <a:lnTo>
                    <a:pt x="223" y="143"/>
                  </a:lnTo>
                  <a:lnTo>
                    <a:pt x="224" y="144"/>
                  </a:lnTo>
                  <a:lnTo>
                    <a:pt x="226" y="146"/>
                  </a:lnTo>
                  <a:lnTo>
                    <a:pt x="227" y="148"/>
                  </a:lnTo>
                  <a:lnTo>
                    <a:pt x="227" y="149"/>
                  </a:lnTo>
                  <a:lnTo>
                    <a:pt x="226" y="150"/>
                  </a:lnTo>
                  <a:lnTo>
                    <a:pt x="225" y="151"/>
                  </a:lnTo>
                  <a:lnTo>
                    <a:pt x="224" y="151"/>
                  </a:lnTo>
                  <a:lnTo>
                    <a:pt x="223" y="152"/>
                  </a:lnTo>
                  <a:lnTo>
                    <a:pt x="222" y="153"/>
                  </a:lnTo>
                  <a:lnTo>
                    <a:pt x="221" y="153"/>
                  </a:lnTo>
                  <a:lnTo>
                    <a:pt x="220" y="154"/>
                  </a:lnTo>
                  <a:lnTo>
                    <a:pt x="218" y="154"/>
                  </a:lnTo>
                  <a:lnTo>
                    <a:pt x="216" y="153"/>
                  </a:lnTo>
                  <a:lnTo>
                    <a:pt x="215" y="153"/>
                  </a:lnTo>
                  <a:lnTo>
                    <a:pt x="214" y="153"/>
                  </a:lnTo>
                  <a:lnTo>
                    <a:pt x="213" y="153"/>
                  </a:lnTo>
                  <a:lnTo>
                    <a:pt x="212" y="153"/>
                  </a:lnTo>
                  <a:lnTo>
                    <a:pt x="212" y="154"/>
                  </a:lnTo>
                  <a:lnTo>
                    <a:pt x="211" y="154"/>
                  </a:lnTo>
                  <a:lnTo>
                    <a:pt x="212" y="154"/>
                  </a:lnTo>
                  <a:lnTo>
                    <a:pt x="215" y="154"/>
                  </a:lnTo>
                  <a:lnTo>
                    <a:pt x="217" y="154"/>
                  </a:lnTo>
                  <a:lnTo>
                    <a:pt x="221" y="155"/>
                  </a:lnTo>
                  <a:lnTo>
                    <a:pt x="227" y="155"/>
                  </a:lnTo>
                  <a:lnTo>
                    <a:pt x="241" y="155"/>
                  </a:lnTo>
                  <a:lnTo>
                    <a:pt x="244" y="155"/>
                  </a:lnTo>
                  <a:lnTo>
                    <a:pt x="247" y="155"/>
                  </a:lnTo>
                  <a:lnTo>
                    <a:pt x="249" y="155"/>
                  </a:lnTo>
                  <a:lnTo>
                    <a:pt x="251" y="155"/>
                  </a:lnTo>
                  <a:lnTo>
                    <a:pt x="252" y="155"/>
                  </a:lnTo>
                  <a:lnTo>
                    <a:pt x="255" y="155"/>
                  </a:lnTo>
                  <a:lnTo>
                    <a:pt x="256" y="155"/>
                  </a:lnTo>
                  <a:lnTo>
                    <a:pt x="258" y="155"/>
                  </a:lnTo>
                  <a:lnTo>
                    <a:pt x="260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72" y="155"/>
                  </a:lnTo>
                  <a:lnTo>
                    <a:pt x="273" y="155"/>
                  </a:lnTo>
                  <a:lnTo>
                    <a:pt x="279" y="155"/>
                  </a:lnTo>
                  <a:lnTo>
                    <a:pt x="280" y="155"/>
                  </a:lnTo>
                  <a:lnTo>
                    <a:pt x="285" y="155"/>
                  </a:lnTo>
                  <a:lnTo>
                    <a:pt x="287" y="155"/>
                  </a:lnTo>
                  <a:lnTo>
                    <a:pt x="288" y="155"/>
                  </a:lnTo>
                  <a:lnTo>
                    <a:pt x="289" y="156"/>
                  </a:lnTo>
                  <a:lnTo>
                    <a:pt x="289" y="155"/>
                  </a:lnTo>
                  <a:lnTo>
                    <a:pt x="290" y="155"/>
                  </a:lnTo>
                  <a:lnTo>
                    <a:pt x="291" y="155"/>
                  </a:lnTo>
                  <a:lnTo>
                    <a:pt x="292" y="155"/>
                  </a:lnTo>
                  <a:lnTo>
                    <a:pt x="293" y="155"/>
                  </a:lnTo>
                  <a:lnTo>
                    <a:pt x="295" y="155"/>
                  </a:lnTo>
                  <a:lnTo>
                    <a:pt x="296" y="155"/>
                  </a:lnTo>
                  <a:lnTo>
                    <a:pt x="297" y="155"/>
                  </a:lnTo>
                  <a:lnTo>
                    <a:pt x="298" y="155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5"/>
                  </a:lnTo>
                  <a:lnTo>
                    <a:pt x="305" y="155"/>
                  </a:lnTo>
                  <a:lnTo>
                    <a:pt x="306" y="155"/>
                  </a:lnTo>
                  <a:lnTo>
                    <a:pt x="308" y="155"/>
                  </a:lnTo>
                  <a:lnTo>
                    <a:pt x="309" y="155"/>
                  </a:lnTo>
                  <a:lnTo>
                    <a:pt x="311" y="155"/>
                  </a:lnTo>
                  <a:lnTo>
                    <a:pt x="311" y="159"/>
                  </a:lnTo>
                  <a:lnTo>
                    <a:pt x="311" y="160"/>
                  </a:lnTo>
                  <a:lnTo>
                    <a:pt x="313" y="160"/>
                  </a:lnTo>
                  <a:lnTo>
                    <a:pt x="316" y="160"/>
                  </a:lnTo>
                  <a:lnTo>
                    <a:pt x="316" y="161"/>
                  </a:lnTo>
                  <a:lnTo>
                    <a:pt x="315" y="161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5" y="164"/>
                  </a:lnTo>
                  <a:lnTo>
                    <a:pt x="315" y="165"/>
                  </a:lnTo>
                  <a:lnTo>
                    <a:pt x="314" y="165"/>
                  </a:lnTo>
                  <a:lnTo>
                    <a:pt x="314" y="166"/>
                  </a:lnTo>
                  <a:lnTo>
                    <a:pt x="313" y="167"/>
                  </a:lnTo>
                  <a:lnTo>
                    <a:pt x="313" y="168"/>
                  </a:lnTo>
                  <a:lnTo>
                    <a:pt x="312" y="169"/>
                  </a:lnTo>
                  <a:lnTo>
                    <a:pt x="312" y="170"/>
                  </a:lnTo>
                  <a:lnTo>
                    <a:pt x="311" y="171"/>
                  </a:lnTo>
                  <a:lnTo>
                    <a:pt x="310" y="171"/>
                  </a:lnTo>
                  <a:lnTo>
                    <a:pt x="309" y="172"/>
                  </a:lnTo>
                  <a:lnTo>
                    <a:pt x="309" y="173"/>
                  </a:lnTo>
                  <a:lnTo>
                    <a:pt x="309" y="174"/>
                  </a:lnTo>
                  <a:lnTo>
                    <a:pt x="309" y="175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10" y="177"/>
                  </a:lnTo>
                  <a:lnTo>
                    <a:pt x="310" y="178"/>
                  </a:lnTo>
                  <a:lnTo>
                    <a:pt x="310" y="179"/>
                  </a:lnTo>
                  <a:lnTo>
                    <a:pt x="309" y="179"/>
                  </a:lnTo>
                  <a:lnTo>
                    <a:pt x="309" y="180"/>
                  </a:lnTo>
                  <a:lnTo>
                    <a:pt x="309" y="181"/>
                  </a:lnTo>
                  <a:lnTo>
                    <a:pt x="308" y="181"/>
                  </a:lnTo>
                  <a:lnTo>
                    <a:pt x="308" y="182"/>
                  </a:lnTo>
                  <a:lnTo>
                    <a:pt x="309" y="182"/>
                  </a:lnTo>
                  <a:lnTo>
                    <a:pt x="309" y="183"/>
                  </a:lnTo>
                  <a:lnTo>
                    <a:pt x="308" y="183"/>
                  </a:lnTo>
                  <a:lnTo>
                    <a:pt x="309" y="183"/>
                  </a:lnTo>
                  <a:lnTo>
                    <a:pt x="309" y="184"/>
                  </a:lnTo>
                  <a:lnTo>
                    <a:pt x="309" y="185"/>
                  </a:lnTo>
                  <a:lnTo>
                    <a:pt x="308" y="186"/>
                  </a:lnTo>
                  <a:lnTo>
                    <a:pt x="308" y="187"/>
                  </a:lnTo>
                  <a:lnTo>
                    <a:pt x="309" y="187"/>
                  </a:lnTo>
                  <a:lnTo>
                    <a:pt x="309" y="188"/>
                  </a:lnTo>
                  <a:lnTo>
                    <a:pt x="309" y="189"/>
                  </a:lnTo>
                  <a:lnTo>
                    <a:pt x="309" y="190"/>
                  </a:lnTo>
                  <a:lnTo>
                    <a:pt x="309" y="191"/>
                  </a:lnTo>
                  <a:lnTo>
                    <a:pt x="308" y="191"/>
                  </a:lnTo>
                  <a:lnTo>
                    <a:pt x="308" y="192"/>
                  </a:lnTo>
                  <a:lnTo>
                    <a:pt x="309" y="193"/>
                  </a:lnTo>
                  <a:lnTo>
                    <a:pt x="309" y="194"/>
                  </a:lnTo>
                  <a:lnTo>
                    <a:pt x="310" y="194"/>
                  </a:lnTo>
                  <a:lnTo>
                    <a:pt x="310" y="195"/>
                  </a:lnTo>
                  <a:lnTo>
                    <a:pt x="310" y="196"/>
                  </a:lnTo>
                  <a:lnTo>
                    <a:pt x="310" y="197"/>
                  </a:lnTo>
                  <a:lnTo>
                    <a:pt x="311" y="197"/>
                  </a:lnTo>
                  <a:lnTo>
                    <a:pt x="310" y="199"/>
                  </a:lnTo>
                  <a:lnTo>
                    <a:pt x="311" y="199"/>
                  </a:lnTo>
                  <a:lnTo>
                    <a:pt x="311" y="200"/>
                  </a:lnTo>
                  <a:lnTo>
                    <a:pt x="312" y="201"/>
                  </a:lnTo>
                  <a:lnTo>
                    <a:pt x="312" y="202"/>
                  </a:lnTo>
                  <a:lnTo>
                    <a:pt x="311" y="203"/>
                  </a:lnTo>
                  <a:lnTo>
                    <a:pt x="312" y="203"/>
                  </a:lnTo>
                  <a:lnTo>
                    <a:pt x="312" y="204"/>
                  </a:lnTo>
                  <a:lnTo>
                    <a:pt x="312" y="205"/>
                  </a:lnTo>
                  <a:lnTo>
                    <a:pt x="312" y="206"/>
                  </a:lnTo>
                  <a:lnTo>
                    <a:pt x="313" y="206"/>
                  </a:lnTo>
                  <a:lnTo>
                    <a:pt x="313" y="207"/>
                  </a:lnTo>
                  <a:lnTo>
                    <a:pt x="313" y="208"/>
                  </a:lnTo>
                  <a:lnTo>
                    <a:pt x="313" y="209"/>
                  </a:lnTo>
                  <a:lnTo>
                    <a:pt x="313" y="210"/>
                  </a:lnTo>
                  <a:lnTo>
                    <a:pt x="314" y="211"/>
                  </a:lnTo>
                  <a:lnTo>
                    <a:pt x="314" y="212"/>
                  </a:lnTo>
                  <a:lnTo>
                    <a:pt x="315" y="213"/>
                  </a:lnTo>
                  <a:lnTo>
                    <a:pt x="316" y="213"/>
                  </a:lnTo>
                  <a:lnTo>
                    <a:pt x="316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7" y="216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7" y="216"/>
                  </a:lnTo>
                  <a:lnTo>
                    <a:pt x="317" y="217"/>
                  </a:lnTo>
                  <a:lnTo>
                    <a:pt x="318" y="217"/>
                  </a:lnTo>
                  <a:lnTo>
                    <a:pt x="319" y="217"/>
                  </a:lnTo>
                  <a:lnTo>
                    <a:pt x="319" y="218"/>
                  </a:lnTo>
                  <a:lnTo>
                    <a:pt x="320" y="219"/>
                  </a:lnTo>
                  <a:lnTo>
                    <a:pt x="321" y="219"/>
                  </a:lnTo>
                  <a:lnTo>
                    <a:pt x="321" y="220"/>
                  </a:lnTo>
                  <a:lnTo>
                    <a:pt x="321" y="221"/>
                  </a:lnTo>
                  <a:lnTo>
                    <a:pt x="321" y="222"/>
                  </a:lnTo>
                  <a:lnTo>
                    <a:pt x="322" y="222"/>
                  </a:lnTo>
                  <a:lnTo>
                    <a:pt x="322" y="221"/>
                  </a:lnTo>
                  <a:lnTo>
                    <a:pt x="323" y="222"/>
                  </a:lnTo>
                  <a:lnTo>
                    <a:pt x="323" y="223"/>
                  </a:lnTo>
                  <a:lnTo>
                    <a:pt x="323" y="224"/>
                  </a:lnTo>
                  <a:lnTo>
                    <a:pt x="324" y="225"/>
                  </a:lnTo>
                  <a:lnTo>
                    <a:pt x="324" y="226"/>
                  </a:lnTo>
                  <a:lnTo>
                    <a:pt x="324" y="227"/>
                  </a:lnTo>
                  <a:lnTo>
                    <a:pt x="324" y="228"/>
                  </a:lnTo>
                  <a:lnTo>
                    <a:pt x="325" y="228"/>
                  </a:lnTo>
                  <a:lnTo>
                    <a:pt x="325" y="229"/>
                  </a:lnTo>
                  <a:lnTo>
                    <a:pt x="325" y="230"/>
                  </a:lnTo>
                  <a:lnTo>
                    <a:pt x="326" y="230"/>
                  </a:lnTo>
                  <a:lnTo>
                    <a:pt x="326" y="231"/>
                  </a:lnTo>
                  <a:lnTo>
                    <a:pt x="326" y="232"/>
                  </a:lnTo>
                  <a:lnTo>
                    <a:pt x="326" y="233"/>
                  </a:lnTo>
                  <a:lnTo>
                    <a:pt x="326" y="234"/>
                  </a:lnTo>
                  <a:lnTo>
                    <a:pt x="327" y="235"/>
                  </a:lnTo>
                  <a:lnTo>
                    <a:pt x="328" y="235"/>
                  </a:lnTo>
                  <a:lnTo>
                    <a:pt x="329" y="234"/>
                  </a:lnTo>
                  <a:lnTo>
                    <a:pt x="330" y="234"/>
                  </a:lnTo>
                  <a:lnTo>
                    <a:pt x="331" y="234"/>
                  </a:lnTo>
                  <a:lnTo>
                    <a:pt x="331" y="235"/>
                  </a:lnTo>
                  <a:lnTo>
                    <a:pt x="331" y="236"/>
                  </a:lnTo>
                  <a:lnTo>
                    <a:pt x="331" y="237"/>
                  </a:lnTo>
                  <a:lnTo>
                    <a:pt x="332" y="237"/>
                  </a:lnTo>
                  <a:lnTo>
                    <a:pt x="332" y="238"/>
                  </a:lnTo>
                  <a:lnTo>
                    <a:pt x="333" y="238"/>
                  </a:lnTo>
                  <a:lnTo>
                    <a:pt x="333" y="239"/>
                  </a:lnTo>
                  <a:lnTo>
                    <a:pt x="334" y="239"/>
                  </a:lnTo>
                  <a:lnTo>
                    <a:pt x="334" y="240"/>
                  </a:lnTo>
                  <a:lnTo>
                    <a:pt x="335" y="241"/>
                  </a:lnTo>
                  <a:lnTo>
                    <a:pt x="336" y="241"/>
                  </a:lnTo>
                  <a:lnTo>
                    <a:pt x="336" y="242"/>
                  </a:lnTo>
                  <a:lnTo>
                    <a:pt x="337" y="243"/>
                  </a:lnTo>
                  <a:lnTo>
                    <a:pt x="338" y="243"/>
                  </a:lnTo>
                  <a:lnTo>
                    <a:pt x="338" y="244"/>
                  </a:lnTo>
                  <a:lnTo>
                    <a:pt x="338" y="243"/>
                  </a:lnTo>
                  <a:lnTo>
                    <a:pt x="339" y="243"/>
                  </a:lnTo>
                  <a:lnTo>
                    <a:pt x="340" y="243"/>
                  </a:lnTo>
                  <a:lnTo>
                    <a:pt x="341" y="244"/>
                  </a:lnTo>
                  <a:lnTo>
                    <a:pt x="341" y="245"/>
                  </a:lnTo>
                  <a:lnTo>
                    <a:pt x="342" y="245"/>
                  </a:lnTo>
                  <a:lnTo>
                    <a:pt x="343" y="244"/>
                  </a:lnTo>
                  <a:lnTo>
                    <a:pt x="343" y="245"/>
                  </a:lnTo>
                  <a:lnTo>
                    <a:pt x="343" y="244"/>
                  </a:lnTo>
                  <a:lnTo>
                    <a:pt x="344" y="245"/>
                  </a:lnTo>
                  <a:lnTo>
                    <a:pt x="344" y="246"/>
                  </a:lnTo>
                  <a:lnTo>
                    <a:pt x="345" y="246"/>
                  </a:lnTo>
                  <a:lnTo>
                    <a:pt x="346" y="246"/>
                  </a:lnTo>
                  <a:lnTo>
                    <a:pt x="347" y="246"/>
                  </a:lnTo>
                  <a:lnTo>
                    <a:pt x="348" y="246"/>
                  </a:lnTo>
                  <a:lnTo>
                    <a:pt x="348" y="247"/>
                  </a:lnTo>
                  <a:lnTo>
                    <a:pt x="348" y="248"/>
                  </a:lnTo>
                  <a:lnTo>
                    <a:pt x="348" y="249"/>
                  </a:lnTo>
                  <a:lnTo>
                    <a:pt x="349" y="250"/>
                  </a:lnTo>
                  <a:lnTo>
                    <a:pt x="350" y="250"/>
                  </a:lnTo>
                  <a:lnTo>
                    <a:pt x="351" y="250"/>
                  </a:lnTo>
                  <a:lnTo>
                    <a:pt x="351" y="251"/>
                  </a:lnTo>
                  <a:lnTo>
                    <a:pt x="351" y="252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2" y="254"/>
                  </a:lnTo>
                  <a:lnTo>
                    <a:pt x="352" y="253"/>
                  </a:lnTo>
                  <a:lnTo>
                    <a:pt x="352" y="254"/>
                  </a:lnTo>
                  <a:lnTo>
                    <a:pt x="353" y="254"/>
                  </a:lnTo>
                  <a:lnTo>
                    <a:pt x="353" y="255"/>
                  </a:lnTo>
                  <a:lnTo>
                    <a:pt x="354" y="255"/>
                  </a:lnTo>
                  <a:lnTo>
                    <a:pt x="355" y="255"/>
                  </a:lnTo>
                  <a:lnTo>
                    <a:pt x="355" y="256"/>
                  </a:lnTo>
                  <a:lnTo>
                    <a:pt x="355" y="257"/>
                  </a:lnTo>
                  <a:lnTo>
                    <a:pt x="355" y="256"/>
                  </a:lnTo>
                  <a:lnTo>
                    <a:pt x="354" y="256"/>
                  </a:lnTo>
                  <a:lnTo>
                    <a:pt x="354" y="257"/>
                  </a:lnTo>
                  <a:lnTo>
                    <a:pt x="353" y="257"/>
                  </a:lnTo>
                  <a:lnTo>
                    <a:pt x="353" y="258"/>
                  </a:lnTo>
                  <a:lnTo>
                    <a:pt x="354" y="258"/>
                  </a:lnTo>
                  <a:lnTo>
                    <a:pt x="354" y="259"/>
                  </a:lnTo>
                  <a:lnTo>
                    <a:pt x="354" y="260"/>
                  </a:lnTo>
                  <a:lnTo>
                    <a:pt x="355" y="260"/>
                  </a:lnTo>
                  <a:lnTo>
                    <a:pt x="355" y="261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6" y="265"/>
                  </a:lnTo>
                  <a:lnTo>
                    <a:pt x="355" y="266"/>
                  </a:lnTo>
                  <a:lnTo>
                    <a:pt x="355" y="267"/>
                  </a:lnTo>
                  <a:lnTo>
                    <a:pt x="355" y="268"/>
                  </a:lnTo>
                  <a:lnTo>
                    <a:pt x="356" y="269"/>
                  </a:lnTo>
                  <a:lnTo>
                    <a:pt x="356" y="270"/>
                  </a:lnTo>
                  <a:lnTo>
                    <a:pt x="357" y="270"/>
                  </a:lnTo>
                  <a:lnTo>
                    <a:pt x="357" y="271"/>
                  </a:lnTo>
                  <a:lnTo>
                    <a:pt x="357" y="272"/>
                  </a:lnTo>
                  <a:lnTo>
                    <a:pt x="357" y="273"/>
                  </a:lnTo>
                  <a:lnTo>
                    <a:pt x="357" y="274"/>
                  </a:lnTo>
                  <a:lnTo>
                    <a:pt x="357" y="273"/>
                  </a:lnTo>
                  <a:lnTo>
                    <a:pt x="357" y="274"/>
                  </a:lnTo>
                  <a:lnTo>
                    <a:pt x="357" y="275"/>
                  </a:lnTo>
                  <a:lnTo>
                    <a:pt x="358" y="274"/>
                  </a:lnTo>
                  <a:lnTo>
                    <a:pt x="359" y="274"/>
                  </a:lnTo>
                  <a:lnTo>
                    <a:pt x="359" y="275"/>
                  </a:lnTo>
                  <a:lnTo>
                    <a:pt x="360" y="274"/>
                  </a:lnTo>
                  <a:lnTo>
                    <a:pt x="361" y="274"/>
                  </a:lnTo>
                  <a:lnTo>
                    <a:pt x="361" y="275"/>
                  </a:lnTo>
                  <a:lnTo>
                    <a:pt x="360" y="276"/>
                  </a:lnTo>
                  <a:lnTo>
                    <a:pt x="360" y="277"/>
                  </a:lnTo>
                  <a:lnTo>
                    <a:pt x="360" y="278"/>
                  </a:lnTo>
                  <a:lnTo>
                    <a:pt x="361" y="278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1" y="279"/>
                  </a:lnTo>
                  <a:lnTo>
                    <a:pt x="361" y="280"/>
                  </a:lnTo>
                  <a:lnTo>
                    <a:pt x="362" y="280"/>
                  </a:lnTo>
                  <a:lnTo>
                    <a:pt x="362" y="281"/>
                  </a:lnTo>
                  <a:lnTo>
                    <a:pt x="362" y="282"/>
                  </a:lnTo>
                  <a:lnTo>
                    <a:pt x="362" y="283"/>
                  </a:lnTo>
                  <a:lnTo>
                    <a:pt x="363" y="283"/>
                  </a:lnTo>
                  <a:lnTo>
                    <a:pt x="362" y="284"/>
                  </a:lnTo>
                  <a:lnTo>
                    <a:pt x="362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4" y="286"/>
                  </a:lnTo>
                  <a:lnTo>
                    <a:pt x="364" y="287"/>
                  </a:lnTo>
                  <a:lnTo>
                    <a:pt x="368" y="287"/>
                  </a:lnTo>
                  <a:lnTo>
                    <a:pt x="369" y="287"/>
                  </a:lnTo>
                  <a:lnTo>
                    <a:pt x="371" y="287"/>
                  </a:lnTo>
                  <a:lnTo>
                    <a:pt x="374" y="287"/>
                  </a:lnTo>
                  <a:lnTo>
                    <a:pt x="376" y="287"/>
                  </a:lnTo>
                  <a:lnTo>
                    <a:pt x="377" y="287"/>
                  </a:lnTo>
                  <a:lnTo>
                    <a:pt x="381" y="287"/>
                  </a:lnTo>
                  <a:lnTo>
                    <a:pt x="383" y="287"/>
                  </a:lnTo>
                  <a:lnTo>
                    <a:pt x="384" y="288"/>
                  </a:lnTo>
                  <a:lnTo>
                    <a:pt x="388" y="288"/>
                  </a:lnTo>
                  <a:lnTo>
                    <a:pt x="393" y="288"/>
                  </a:lnTo>
                  <a:lnTo>
                    <a:pt x="392" y="287"/>
                  </a:lnTo>
                  <a:lnTo>
                    <a:pt x="393" y="287"/>
                  </a:lnTo>
                  <a:lnTo>
                    <a:pt x="393" y="286"/>
                  </a:lnTo>
                  <a:lnTo>
                    <a:pt x="392" y="285"/>
                  </a:lnTo>
                  <a:lnTo>
                    <a:pt x="392" y="284"/>
                  </a:lnTo>
                  <a:lnTo>
                    <a:pt x="393" y="284"/>
                  </a:lnTo>
                  <a:lnTo>
                    <a:pt x="393" y="283"/>
                  </a:lnTo>
                  <a:lnTo>
                    <a:pt x="393" y="282"/>
                  </a:lnTo>
                  <a:lnTo>
                    <a:pt x="394" y="281"/>
                  </a:lnTo>
                  <a:lnTo>
                    <a:pt x="393" y="280"/>
                  </a:lnTo>
                  <a:lnTo>
                    <a:pt x="393" y="279"/>
                  </a:lnTo>
                  <a:lnTo>
                    <a:pt x="394" y="279"/>
                  </a:lnTo>
                  <a:lnTo>
                    <a:pt x="393" y="279"/>
                  </a:lnTo>
                  <a:lnTo>
                    <a:pt x="393" y="278"/>
                  </a:lnTo>
                  <a:lnTo>
                    <a:pt x="394" y="278"/>
                  </a:lnTo>
                  <a:lnTo>
                    <a:pt x="394" y="277"/>
                  </a:lnTo>
                  <a:lnTo>
                    <a:pt x="394" y="278"/>
                  </a:lnTo>
                  <a:lnTo>
                    <a:pt x="395" y="277"/>
                  </a:lnTo>
                  <a:lnTo>
                    <a:pt x="394" y="277"/>
                  </a:lnTo>
                  <a:lnTo>
                    <a:pt x="395" y="277"/>
                  </a:lnTo>
                  <a:lnTo>
                    <a:pt x="395" y="276"/>
                  </a:lnTo>
                  <a:lnTo>
                    <a:pt x="395" y="275"/>
                  </a:lnTo>
                  <a:lnTo>
                    <a:pt x="396" y="275"/>
                  </a:lnTo>
                  <a:lnTo>
                    <a:pt x="395" y="275"/>
                  </a:lnTo>
                  <a:lnTo>
                    <a:pt x="396" y="275"/>
                  </a:lnTo>
                  <a:lnTo>
                    <a:pt x="396" y="274"/>
                  </a:lnTo>
                  <a:lnTo>
                    <a:pt x="397" y="273"/>
                  </a:lnTo>
                  <a:lnTo>
                    <a:pt x="397" y="272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399" y="271"/>
                  </a:lnTo>
                  <a:lnTo>
                    <a:pt x="398" y="271"/>
                  </a:lnTo>
                  <a:lnTo>
                    <a:pt x="398" y="270"/>
                  </a:lnTo>
                  <a:lnTo>
                    <a:pt x="398" y="269"/>
                  </a:lnTo>
                  <a:lnTo>
                    <a:pt x="399" y="269"/>
                  </a:lnTo>
                  <a:lnTo>
                    <a:pt x="399" y="268"/>
                  </a:lnTo>
                  <a:lnTo>
                    <a:pt x="400" y="269"/>
                  </a:lnTo>
                  <a:lnTo>
                    <a:pt x="400" y="268"/>
                  </a:lnTo>
                  <a:lnTo>
                    <a:pt x="401" y="269"/>
                  </a:lnTo>
                  <a:lnTo>
                    <a:pt x="401" y="268"/>
                  </a:lnTo>
                  <a:lnTo>
                    <a:pt x="402" y="268"/>
                  </a:lnTo>
                  <a:lnTo>
                    <a:pt x="403" y="268"/>
                  </a:lnTo>
                  <a:lnTo>
                    <a:pt x="403" y="267"/>
                  </a:lnTo>
                  <a:lnTo>
                    <a:pt x="404" y="267"/>
                  </a:lnTo>
                  <a:lnTo>
                    <a:pt x="404" y="266"/>
                  </a:lnTo>
                  <a:lnTo>
                    <a:pt x="403" y="266"/>
                  </a:lnTo>
                  <a:lnTo>
                    <a:pt x="404" y="265"/>
                  </a:lnTo>
                  <a:lnTo>
                    <a:pt x="405" y="264"/>
                  </a:lnTo>
                  <a:lnTo>
                    <a:pt x="405" y="263"/>
                  </a:lnTo>
                  <a:lnTo>
                    <a:pt x="406" y="262"/>
                  </a:lnTo>
                  <a:lnTo>
                    <a:pt x="407" y="262"/>
                  </a:lnTo>
                  <a:lnTo>
                    <a:pt x="408" y="263"/>
                  </a:lnTo>
                  <a:lnTo>
                    <a:pt x="408" y="264"/>
                  </a:lnTo>
                  <a:lnTo>
                    <a:pt x="409" y="264"/>
                  </a:lnTo>
                  <a:lnTo>
                    <a:pt x="409" y="263"/>
                  </a:lnTo>
                  <a:lnTo>
                    <a:pt x="409" y="262"/>
                  </a:lnTo>
                  <a:lnTo>
                    <a:pt x="409" y="261"/>
                  </a:lnTo>
                  <a:lnTo>
                    <a:pt x="410" y="261"/>
                  </a:lnTo>
                  <a:lnTo>
                    <a:pt x="410" y="260"/>
                  </a:lnTo>
                  <a:lnTo>
                    <a:pt x="410" y="259"/>
                  </a:lnTo>
                  <a:lnTo>
                    <a:pt x="410" y="258"/>
                  </a:lnTo>
                  <a:lnTo>
                    <a:pt x="410" y="257"/>
                  </a:lnTo>
                  <a:lnTo>
                    <a:pt x="410" y="256"/>
                  </a:lnTo>
                  <a:lnTo>
                    <a:pt x="411" y="256"/>
                  </a:lnTo>
                  <a:lnTo>
                    <a:pt x="411" y="256"/>
                  </a:lnTo>
                  <a:lnTo>
                    <a:pt x="411" y="257"/>
                  </a:lnTo>
                  <a:lnTo>
                    <a:pt x="412" y="257"/>
                  </a:lnTo>
                  <a:lnTo>
                    <a:pt x="412" y="256"/>
                  </a:lnTo>
                  <a:lnTo>
                    <a:pt x="412" y="255"/>
                  </a:lnTo>
                  <a:lnTo>
                    <a:pt x="413" y="255"/>
                  </a:lnTo>
                  <a:lnTo>
                    <a:pt x="413" y="254"/>
                  </a:lnTo>
                  <a:lnTo>
                    <a:pt x="412" y="254"/>
                  </a:lnTo>
                  <a:lnTo>
                    <a:pt x="412" y="253"/>
                  </a:lnTo>
                  <a:lnTo>
                    <a:pt x="413" y="253"/>
                  </a:lnTo>
                  <a:lnTo>
                    <a:pt x="413" y="252"/>
                  </a:lnTo>
                  <a:lnTo>
                    <a:pt x="412" y="252"/>
                  </a:lnTo>
                  <a:lnTo>
                    <a:pt x="413" y="252"/>
                  </a:lnTo>
                  <a:lnTo>
                    <a:pt x="413" y="251"/>
                  </a:lnTo>
                  <a:lnTo>
                    <a:pt x="413" y="250"/>
                  </a:lnTo>
                  <a:lnTo>
                    <a:pt x="412" y="250"/>
                  </a:lnTo>
                  <a:lnTo>
                    <a:pt x="412" y="249"/>
                  </a:lnTo>
                  <a:lnTo>
                    <a:pt x="412" y="248"/>
                  </a:lnTo>
                  <a:lnTo>
                    <a:pt x="411" y="248"/>
                  </a:lnTo>
                  <a:lnTo>
                    <a:pt x="411" y="247"/>
                  </a:lnTo>
                  <a:lnTo>
                    <a:pt x="411" y="247"/>
                  </a:lnTo>
                  <a:lnTo>
                    <a:pt x="411" y="246"/>
                  </a:lnTo>
                  <a:lnTo>
                    <a:pt x="411" y="245"/>
                  </a:lnTo>
                  <a:lnTo>
                    <a:pt x="411" y="244"/>
                  </a:lnTo>
                  <a:lnTo>
                    <a:pt x="412" y="245"/>
                  </a:lnTo>
                  <a:lnTo>
                    <a:pt x="412" y="244"/>
                  </a:lnTo>
                  <a:lnTo>
                    <a:pt x="412" y="243"/>
                  </a:lnTo>
                  <a:lnTo>
                    <a:pt x="413" y="243"/>
                  </a:lnTo>
                  <a:lnTo>
                    <a:pt x="413" y="244"/>
                  </a:lnTo>
                  <a:lnTo>
                    <a:pt x="413" y="245"/>
                  </a:lnTo>
                  <a:lnTo>
                    <a:pt x="414" y="244"/>
                  </a:lnTo>
                  <a:lnTo>
                    <a:pt x="413" y="244"/>
                  </a:lnTo>
                  <a:lnTo>
                    <a:pt x="414" y="243"/>
                  </a:lnTo>
                  <a:lnTo>
                    <a:pt x="414" y="242"/>
                  </a:lnTo>
                  <a:lnTo>
                    <a:pt x="413" y="242"/>
                  </a:lnTo>
                  <a:lnTo>
                    <a:pt x="413" y="241"/>
                  </a:lnTo>
                  <a:lnTo>
                    <a:pt x="413" y="240"/>
                  </a:lnTo>
                  <a:lnTo>
                    <a:pt x="413" y="239"/>
                  </a:lnTo>
                  <a:lnTo>
                    <a:pt x="412" y="239"/>
                  </a:lnTo>
                  <a:lnTo>
                    <a:pt x="412" y="238"/>
                  </a:lnTo>
                  <a:lnTo>
                    <a:pt x="411" y="237"/>
                  </a:lnTo>
                  <a:lnTo>
                    <a:pt x="416" y="237"/>
                  </a:lnTo>
                  <a:lnTo>
                    <a:pt x="417" y="237"/>
                  </a:lnTo>
                  <a:lnTo>
                    <a:pt x="419" y="237"/>
                  </a:lnTo>
                  <a:lnTo>
                    <a:pt x="420" y="237"/>
                  </a:lnTo>
                  <a:lnTo>
                    <a:pt x="421" y="237"/>
                  </a:lnTo>
                  <a:lnTo>
                    <a:pt x="424" y="237"/>
                  </a:lnTo>
                  <a:lnTo>
                    <a:pt x="425" y="237"/>
                  </a:lnTo>
                  <a:lnTo>
                    <a:pt x="426" y="237"/>
                  </a:lnTo>
                  <a:lnTo>
                    <a:pt x="432" y="237"/>
                  </a:lnTo>
                  <a:lnTo>
                    <a:pt x="443" y="238"/>
                  </a:lnTo>
                  <a:lnTo>
                    <a:pt x="450" y="238"/>
                  </a:lnTo>
                  <a:lnTo>
                    <a:pt x="452" y="238"/>
                  </a:lnTo>
                  <a:lnTo>
                    <a:pt x="454" y="238"/>
                  </a:lnTo>
                  <a:lnTo>
                    <a:pt x="457" y="238"/>
                  </a:lnTo>
                  <a:lnTo>
                    <a:pt x="459" y="238"/>
                  </a:lnTo>
                  <a:lnTo>
                    <a:pt x="460" y="238"/>
                  </a:lnTo>
                  <a:lnTo>
                    <a:pt x="463" y="238"/>
                  </a:lnTo>
                  <a:lnTo>
                    <a:pt x="465" y="238"/>
                  </a:lnTo>
                  <a:lnTo>
                    <a:pt x="466" y="238"/>
                  </a:lnTo>
                  <a:lnTo>
                    <a:pt x="468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2" y="238"/>
                  </a:lnTo>
                  <a:lnTo>
                    <a:pt x="473" y="238"/>
                  </a:lnTo>
                  <a:lnTo>
                    <a:pt x="474" y="238"/>
                  </a:lnTo>
                  <a:lnTo>
                    <a:pt x="473" y="242"/>
                  </a:lnTo>
                  <a:lnTo>
                    <a:pt x="473" y="245"/>
                  </a:lnTo>
                  <a:lnTo>
                    <a:pt x="473" y="246"/>
                  </a:lnTo>
                  <a:lnTo>
                    <a:pt x="474" y="246"/>
                  </a:lnTo>
                  <a:lnTo>
                    <a:pt x="475" y="246"/>
                  </a:lnTo>
                  <a:lnTo>
                    <a:pt x="476" y="246"/>
                  </a:lnTo>
                  <a:lnTo>
                    <a:pt x="484" y="246"/>
                  </a:lnTo>
                  <a:lnTo>
                    <a:pt x="485" y="246"/>
                  </a:lnTo>
                  <a:lnTo>
                    <a:pt x="486" y="246"/>
                  </a:lnTo>
                  <a:lnTo>
                    <a:pt x="489" y="246"/>
                  </a:lnTo>
                  <a:lnTo>
                    <a:pt x="491" y="246"/>
                  </a:lnTo>
                  <a:lnTo>
                    <a:pt x="494" y="246"/>
                  </a:lnTo>
                  <a:lnTo>
                    <a:pt x="497" y="246"/>
                  </a:lnTo>
                  <a:lnTo>
                    <a:pt x="498" y="246"/>
                  </a:lnTo>
                  <a:lnTo>
                    <a:pt x="500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6" y="246"/>
                  </a:lnTo>
                  <a:lnTo>
                    <a:pt x="506" y="247"/>
                  </a:lnTo>
                  <a:lnTo>
                    <a:pt x="509" y="246"/>
                  </a:lnTo>
                  <a:lnTo>
                    <a:pt x="510" y="246"/>
                  </a:lnTo>
                  <a:lnTo>
                    <a:pt x="511" y="246"/>
                  </a:lnTo>
                  <a:lnTo>
                    <a:pt x="514" y="246"/>
                  </a:lnTo>
                  <a:lnTo>
                    <a:pt x="515" y="246"/>
                  </a:lnTo>
                  <a:lnTo>
                    <a:pt x="515" y="249"/>
                  </a:lnTo>
                  <a:lnTo>
                    <a:pt x="515" y="251"/>
                  </a:lnTo>
                  <a:lnTo>
                    <a:pt x="515" y="255"/>
                  </a:lnTo>
                  <a:lnTo>
                    <a:pt x="515" y="256"/>
                  </a:lnTo>
                  <a:lnTo>
                    <a:pt x="515" y="258"/>
                  </a:lnTo>
                  <a:lnTo>
                    <a:pt x="516" y="258"/>
                  </a:lnTo>
                  <a:lnTo>
                    <a:pt x="516" y="257"/>
                  </a:lnTo>
                  <a:lnTo>
                    <a:pt x="517" y="257"/>
                  </a:lnTo>
                  <a:lnTo>
                    <a:pt x="518" y="257"/>
                  </a:lnTo>
                  <a:lnTo>
                    <a:pt x="517" y="257"/>
                  </a:lnTo>
                  <a:lnTo>
                    <a:pt x="517" y="258"/>
                  </a:lnTo>
                  <a:lnTo>
                    <a:pt x="518" y="258"/>
                  </a:lnTo>
                  <a:lnTo>
                    <a:pt x="519" y="258"/>
                  </a:lnTo>
                  <a:lnTo>
                    <a:pt x="520" y="258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1" y="260"/>
                  </a:lnTo>
                  <a:lnTo>
                    <a:pt x="520" y="260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2" y="262"/>
                  </a:lnTo>
                  <a:lnTo>
                    <a:pt x="522" y="263"/>
                  </a:lnTo>
                  <a:lnTo>
                    <a:pt x="523" y="263"/>
                  </a:lnTo>
                  <a:lnTo>
                    <a:pt x="523" y="264"/>
                  </a:lnTo>
                  <a:lnTo>
                    <a:pt x="524" y="264"/>
                  </a:lnTo>
                  <a:lnTo>
                    <a:pt x="525" y="264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8" y="265"/>
                  </a:lnTo>
                  <a:lnTo>
                    <a:pt x="528" y="264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2" y="266"/>
                  </a:lnTo>
                  <a:lnTo>
                    <a:pt x="533" y="266"/>
                  </a:lnTo>
                  <a:lnTo>
                    <a:pt x="533" y="265"/>
                  </a:lnTo>
                  <a:lnTo>
                    <a:pt x="534" y="265"/>
                  </a:lnTo>
                  <a:lnTo>
                    <a:pt x="535" y="265"/>
                  </a:lnTo>
                  <a:lnTo>
                    <a:pt x="535" y="266"/>
                  </a:lnTo>
                  <a:lnTo>
                    <a:pt x="536" y="266"/>
                  </a:lnTo>
                  <a:lnTo>
                    <a:pt x="536" y="264"/>
                  </a:lnTo>
                  <a:lnTo>
                    <a:pt x="538" y="264"/>
                  </a:lnTo>
                  <a:lnTo>
                    <a:pt x="540" y="264"/>
                  </a:lnTo>
                  <a:lnTo>
                    <a:pt x="542" y="264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9" y="264"/>
                  </a:lnTo>
                  <a:lnTo>
                    <a:pt x="549" y="260"/>
                  </a:lnTo>
                  <a:lnTo>
                    <a:pt x="549" y="256"/>
                  </a:lnTo>
                  <a:lnTo>
                    <a:pt x="553" y="256"/>
                  </a:lnTo>
                  <a:lnTo>
                    <a:pt x="553" y="258"/>
                  </a:lnTo>
                  <a:lnTo>
                    <a:pt x="553" y="260"/>
                  </a:lnTo>
                  <a:lnTo>
                    <a:pt x="554" y="260"/>
                  </a:lnTo>
                  <a:lnTo>
                    <a:pt x="555" y="259"/>
                  </a:lnTo>
                  <a:lnTo>
                    <a:pt x="556" y="258"/>
                  </a:lnTo>
                  <a:lnTo>
                    <a:pt x="557" y="257"/>
                  </a:lnTo>
                  <a:lnTo>
                    <a:pt x="558" y="256"/>
                  </a:lnTo>
                  <a:lnTo>
                    <a:pt x="558" y="255"/>
                  </a:lnTo>
                  <a:lnTo>
                    <a:pt x="558" y="254"/>
                  </a:lnTo>
                  <a:lnTo>
                    <a:pt x="558" y="252"/>
                  </a:lnTo>
                  <a:lnTo>
                    <a:pt x="558" y="251"/>
                  </a:lnTo>
                  <a:lnTo>
                    <a:pt x="562" y="251"/>
                  </a:lnTo>
                  <a:lnTo>
                    <a:pt x="562" y="249"/>
                  </a:lnTo>
                  <a:lnTo>
                    <a:pt x="562" y="248"/>
                  </a:lnTo>
                  <a:lnTo>
                    <a:pt x="562" y="247"/>
                  </a:lnTo>
                  <a:lnTo>
                    <a:pt x="565" y="247"/>
                  </a:lnTo>
                  <a:lnTo>
                    <a:pt x="566" y="247"/>
                  </a:lnTo>
                  <a:lnTo>
                    <a:pt x="566" y="246"/>
                  </a:lnTo>
                  <a:lnTo>
                    <a:pt x="566" y="245"/>
                  </a:lnTo>
                  <a:lnTo>
                    <a:pt x="566" y="244"/>
                  </a:lnTo>
                  <a:lnTo>
                    <a:pt x="566" y="243"/>
                  </a:lnTo>
                  <a:lnTo>
                    <a:pt x="566" y="241"/>
                  </a:lnTo>
                  <a:lnTo>
                    <a:pt x="566" y="235"/>
                  </a:lnTo>
                  <a:lnTo>
                    <a:pt x="567" y="235"/>
                  </a:lnTo>
                  <a:lnTo>
                    <a:pt x="568" y="235"/>
                  </a:lnTo>
                  <a:lnTo>
                    <a:pt x="569" y="235"/>
                  </a:lnTo>
                  <a:lnTo>
                    <a:pt x="572" y="235"/>
                  </a:lnTo>
                  <a:lnTo>
                    <a:pt x="577" y="235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2" y="227"/>
                  </a:lnTo>
                  <a:lnTo>
                    <a:pt x="583" y="226"/>
                  </a:lnTo>
                  <a:lnTo>
                    <a:pt x="584" y="225"/>
                  </a:lnTo>
                  <a:lnTo>
                    <a:pt x="588" y="220"/>
                  </a:lnTo>
                  <a:lnTo>
                    <a:pt x="588" y="218"/>
                  </a:lnTo>
                  <a:lnTo>
                    <a:pt x="590" y="218"/>
                  </a:lnTo>
                  <a:lnTo>
                    <a:pt x="592" y="218"/>
                  </a:lnTo>
                  <a:lnTo>
                    <a:pt x="592" y="215"/>
                  </a:lnTo>
                  <a:lnTo>
                    <a:pt x="592" y="214"/>
                  </a:lnTo>
                  <a:lnTo>
                    <a:pt x="590" y="214"/>
                  </a:lnTo>
                  <a:lnTo>
                    <a:pt x="588" y="214"/>
                  </a:lnTo>
                  <a:lnTo>
                    <a:pt x="588" y="212"/>
                  </a:lnTo>
                  <a:lnTo>
                    <a:pt x="592" y="208"/>
                  </a:lnTo>
                  <a:lnTo>
                    <a:pt x="593" y="207"/>
                  </a:lnTo>
                  <a:lnTo>
                    <a:pt x="594" y="206"/>
                  </a:lnTo>
                  <a:lnTo>
                    <a:pt x="600" y="201"/>
                  </a:lnTo>
                  <a:lnTo>
                    <a:pt x="603" y="198"/>
                  </a:lnTo>
                  <a:lnTo>
                    <a:pt x="606" y="194"/>
                  </a:lnTo>
                  <a:lnTo>
                    <a:pt x="609" y="192"/>
                  </a:lnTo>
                  <a:lnTo>
                    <a:pt x="611" y="190"/>
                  </a:lnTo>
                  <a:lnTo>
                    <a:pt x="614" y="187"/>
                  </a:lnTo>
                  <a:lnTo>
                    <a:pt x="615" y="188"/>
                  </a:lnTo>
                  <a:lnTo>
                    <a:pt x="614" y="188"/>
                  </a:lnTo>
                  <a:lnTo>
                    <a:pt x="614" y="189"/>
                  </a:lnTo>
                  <a:lnTo>
                    <a:pt x="614" y="190"/>
                  </a:lnTo>
                  <a:lnTo>
                    <a:pt x="614" y="191"/>
                  </a:lnTo>
                  <a:lnTo>
                    <a:pt x="615" y="192"/>
                  </a:lnTo>
                  <a:lnTo>
                    <a:pt x="616" y="193"/>
                  </a:lnTo>
                  <a:lnTo>
                    <a:pt x="616" y="194"/>
                  </a:lnTo>
                  <a:lnTo>
                    <a:pt x="616" y="195"/>
                  </a:lnTo>
                  <a:lnTo>
                    <a:pt x="616" y="196"/>
                  </a:lnTo>
                  <a:lnTo>
                    <a:pt x="617" y="196"/>
                  </a:lnTo>
                  <a:lnTo>
                    <a:pt x="617" y="195"/>
                  </a:lnTo>
                  <a:lnTo>
                    <a:pt x="618" y="195"/>
                  </a:lnTo>
                  <a:lnTo>
                    <a:pt x="618" y="196"/>
                  </a:lnTo>
                  <a:lnTo>
                    <a:pt x="617" y="196"/>
                  </a:lnTo>
                  <a:lnTo>
                    <a:pt x="617" y="197"/>
                  </a:lnTo>
                  <a:lnTo>
                    <a:pt x="618" y="197"/>
                  </a:lnTo>
                  <a:lnTo>
                    <a:pt x="618" y="198"/>
                  </a:lnTo>
                  <a:lnTo>
                    <a:pt x="618" y="199"/>
                  </a:lnTo>
                  <a:lnTo>
                    <a:pt x="618" y="200"/>
                  </a:lnTo>
                  <a:lnTo>
                    <a:pt x="619" y="200"/>
                  </a:lnTo>
                  <a:lnTo>
                    <a:pt x="620" y="200"/>
                  </a:lnTo>
                  <a:lnTo>
                    <a:pt x="620" y="201"/>
                  </a:lnTo>
                  <a:lnTo>
                    <a:pt x="619" y="202"/>
                  </a:lnTo>
                  <a:lnTo>
                    <a:pt x="619" y="203"/>
                  </a:lnTo>
                  <a:lnTo>
                    <a:pt x="619" y="204"/>
                  </a:lnTo>
                  <a:lnTo>
                    <a:pt x="619" y="205"/>
                  </a:lnTo>
                  <a:lnTo>
                    <a:pt x="619" y="204"/>
                  </a:lnTo>
                  <a:lnTo>
                    <a:pt x="620" y="204"/>
                  </a:lnTo>
                  <a:lnTo>
                    <a:pt x="621" y="204"/>
                  </a:lnTo>
                  <a:lnTo>
                    <a:pt x="621" y="205"/>
                  </a:lnTo>
                  <a:lnTo>
                    <a:pt x="622" y="206"/>
                  </a:lnTo>
                  <a:lnTo>
                    <a:pt x="622" y="207"/>
                  </a:lnTo>
                  <a:lnTo>
                    <a:pt x="623" y="207"/>
                  </a:lnTo>
                  <a:lnTo>
                    <a:pt x="623" y="208"/>
                  </a:lnTo>
                  <a:lnTo>
                    <a:pt x="624" y="208"/>
                  </a:lnTo>
                  <a:lnTo>
                    <a:pt x="625" y="208"/>
                  </a:lnTo>
                  <a:lnTo>
                    <a:pt x="625" y="209"/>
                  </a:lnTo>
                  <a:lnTo>
                    <a:pt x="626" y="209"/>
                  </a:lnTo>
                  <a:lnTo>
                    <a:pt x="626" y="210"/>
                  </a:lnTo>
                  <a:lnTo>
                    <a:pt x="627" y="210"/>
                  </a:lnTo>
                  <a:lnTo>
                    <a:pt x="627" y="211"/>
                  </a:lnTo>
                  <a:lnTo>
                    <a:pt x="626" y="212"/>
                  </a:lnTo>
                  <a:lnTo>
                    <a:pt x="626" y="213"/>
                  </a:lnTo>
                  <a:lnTo>
                    <a:pt x="626" y="214"/>
                  </a:lnTo>
                  <a:lnTo>
                    <a:pt x="627" y="215"/>
                  </a:lnTo>
                  <a:lnTo>
                    <a:pt x="627" y="216"/>
                  </a:lnTo>
                  <a:lnTo>
                    <a:pt x="627" y="216"/>
                  </a:lnTo>
                  <a:lnTo>
                    <a:pt x="628" y="216"/>
                  </a:lnTo>
                  <a:lnTo>
                    <a:pt x="629" y="216"/>
                  </a:lnTo>
                  <a:lnTo>
                    <a:pt x="629" y="217"/>
                  </a:lnTo>
                  <a:lnTo>
                    <a:pt x="630" y="217"/>
                  </a:lnTo>
                  <a:lnTo>
                    <a:pt x="631" y="217"/>
                  </a:lnTo>
                  <a:lnTo>
                    <a:pt x="632" y="218"/>
                  </a:lnTo>
                  <a:lnTo>
                    <a:pt x="632" y="218"/>
                  </a:lnTo>
                  <a:lnTo>
                    <a:pt x="633" y="218"/>
                  </a:lnTo>
                  <a:lnTo>
                    <a:pt x="633" y="219"/>
                  </a:lnTo>
                  <a:lnTo>
                    <a:pt x="633" y="220"/>
                  </a:lnTo>
                  <a:lnTo>
                    <a:pt x="633" y="221"/>
                  </a:lnTo>
                  <a:lnTo>
                    <a:pt x="634" y="222"/>
                  </a:lnTo>
                  <a:lnTo>
                    <a:pt x="634" y="223"/>
                  </a:lnTo>
                  <a:lnTo>
                    <a:pt x="635" y="224"/>
                  </a:lnTo>
                  <a:lnTo>
                    <a:pt x="636" y="225"/>
                  </a:lnTo>
                  <a:lnTo>
                    <a:pt x="637" y="225"/>
                  </a:lnTo>
                  <a:lnTo>
                    <a:pt x="638" y="225"/>
                  </a:lnTo>
                  <a:lnTo>
                    <a:pt x="638" y="224"/>
                  </a:lnTo>
                  <a:lnTo>
                    <a:pt x="639" y="224"/>
                  </a:lnTo>
                  <a:lnTo>
                    <a:pt x="639" y="225"/>
                  </a:lnTo>
                  <a:lnTo>
                    <a:pt x="639" y="226"/>
                  </a:lnTo>
                  <a:lnTo>
                    <a:pt x="638" y="227"/>
                  </a:lnTo>
                  <a:lnTo>
                    <a:pt x="639" y="228"/>
                  </a:lnTo>
                  <a:lnTo>
                    <a:pt x="640" y="229"/>
                  </a:lnTo>
                  <a:lnTo>
                    <a:pt x="641" y="231"/>
                  </a:lnTo>
                  <a:lnTo>
                    <a:pt x="641" y="232"/>
                  </a:lnTo>
                  <a:lnTo>
                    <a:pt x="640" y="234"/>
                  </a:lnTo>
                  <a:lnTo>
                    <a:pt x="641" y="235"/>
                  </a:lnTo>
                  <a:lnTo>
                    <a:pt x="642" y="236"/>
                  </a:lnTo>
                  <a:lnTo>
                    <a:pt x="642" y="237"/>
                  </a:lnTo>
                  <a:lnTo>
                    <a:pt x="642" y="238"/>
                  </a:lnTo>
                  <a:lnTo>
                    <a:pt x="641" y="239"/>
                  </a:lnTo>
                  <a:lnTo>
                    <a:pt x="641" y="240"/>
                  </a:lnTo>
                  <a:lnTo>
                    <a:pt x="641" y="241"/>
                  </a:lnTo>
                  <a:lnTo>
                    <a:pt x="640" y="242"/>
                  </a:lnTo>
                  <a:lnTo>
                    <a:pt x="640" y="243"/>
                  </a:lnTo>
                  <a:lnTo>
                    <a:pt x="640" y="244"/>
                  </a:lnTo>
                  <a:lnTo>
                    <a:pt x="642" y="245"/>
                  </a:lnTo>
                  <a:lnTo>
                    <a:pt x="643" y="246"/>
                  </a:lnTo>
                  <a:lnTo>
                    <a:pt x="644" y="247"/>
                  </a:lnTo>
                  <a:lnTo>
                    <a:pt x="646" y="248"/>
                  </a:lnTo>
                  <a:lnTo>
                    <a:pt x="647" y="248"/>
                  </a:lnTo>
                  <a:lnTo>
                    <a:pt x="648" y="249"/>
                  </a:lnTo>
                  <a:lnTo>
                    <a:pt x="649" y="249"/>
                  </a:lnTo>
                  <a:lnTo>
                    <a:pt x="650" y="250"/>
                  </a:lnTo>
                  <a:lnTo>
                    <a:pt x="650" y="251"/>
                  </a:lnTo>
                  <a:lnTo>
                    <a:pt x="650" y="252"/>
                  </a:lnTo>
                  <a:lnTo>
                    <a:pt x="650" y="253"/>
                  </a:lnTo>
                  <a:lnTo>
                    <a:pt x="650" y="254"/>
                  </a:lnTo>
                  <a:lnTo>
                    <a:pt x="649" y="254"/>
                  </a:lnTo>
                  <a:lnTo>
                    <a:pt x="649" y="255"/>
                  </a:lnTo>
                  <a:lnTo>
                    <a:pt x="649" y="256"/>
                  </a:lnTo>
                  <a:lnTo>
                    <a:pt x="649" y="255"/>
                  </a:lnTo>
                  <a:lnTo>
                    <a:pt x="649" y="256"/>
                  </a:lnTo>
                  <a:lnTo>
                    <a:pt x="650" y="256"/>
                  </a:lnTo>
                  <a:lnTo>
                    <a:pt x="650" y="257"/>
                  </a:lnTo>
                  <a:lnTo>
                    <a:pt x="651" y="258"/>
                  </a:lnTo>
                  <a:lnTo>
                    <a:pt x="651" y="259"/>
                  </a:lnTo>
                  <a:lnTo>
                    <a:pt x="652" y="260"/>
                  </a:lnTo>
                  <a:lnTo>
                    <a:pt x="651" y="261"/>
                  </a:lnTo>
                  <a:lnTo>
                    <a:pt x="652" y="261"/>
                  </a:lnTo>
                  <a:lnTo>
                    <a:pt x="652" y="262"/>
                  </a:lnTo>
                  <a:lnTo>
                    <a:pt x="653" y="263"/>
                  </a:lnTo>
                  <a:lnTo>
                    <a:pt x="654" y="264"/>
                  </a:lnTo>
                  <a:lnTo>
                    <a:pt x="655" y="265"/>
                  </a:lnTo>
                  <a:lnTo>
                    <a:pt x="655" y="266"/>
                  </a:lnTo>
                  <a:lnTo>
                    <a:pt x="655" y="267"/>
                  </a:lnTo>
                  <a:lnTo>
                    <a:pt x="655" y="268"/>
                  </a:lnTo>
                  <a:lnTo>
                    <a:pt x="655" y="269"/>
                  </a:lnTo>
                  <a:lnTo>
                    <a:pt x="656" y="269"/>
                  </a:lnTo>
                  <a:lnTo>
                    <a:pt x="656" y="270"/>
                  </a:lnTo>
                  <a:lnTo>
                    <a:pt x="655" y="270"/>
                  </a:lnTo>
                  <a:lnTo>
                    <a:pt x="655" y="271"/>
                  </a:lnTo>
                  <a:lnTo>
                    <a:pt x="655" y="272"/>
                  </a:lnTo>
                  <a:lnTo>
                    <a:pt x="655" y="273"/>
                  </a:lnTo>
                  <a:lnTo>
                    <a:pt x="654" y="274"/>
                  </a:lnTo>
                  <a:lnTo>
                    <a:pt x="653" y="274"/>
                  </a:lnTo>
                  <a:lnTo>
                    <a:pt x="653" y="275"/>
                  </a:lnTo>
                  <a:lnTo>
                    <a:pt x="654" y="276"/>
                  </a:lnTo>
                  <a:lnTo>
                    <a:pt x="654" y="277"/>
                  </a:lnTo>
                  <a:lnTo>
                    <a:pt x="654" y="278"/>
                  </a:lnTo>
                  <a:lnTo>
                    <a:pt x="653" y="279"/>
                  </a:lnTo>
                  <a:lnTo>
                    <a:pt x="654" y="279"/>
                  </a:lnTo>
                  <a:lnTo>
                    <a:pt x="654" y="281"/>
                  </a:lnTo>
                  <a:lnTo>
                    <a:pt x="655" y="282"/>
                  </a:lnTo>
                  <a:lnTo>
                    <a:pt x="655" y="283"/>
                  </a:lnTo>
                  <a:lnTo>
                    <a:pt x="656" y="283"/>
                  </a:lnTo>
                  <a:lnTo>
                    <a:pt x="656" y="284"/>
                  </a:lnTo>
                  <a:lnTo>
                    <a:pt x="657" y="284"/>
                  </a:lnTo>
                  <a:lnTo>
                    <a:pt x="657" y="285"/>
                  </a:lnTo>
                  <a:lnTo>
                    <a:pt x="657" y="286"/>
                  </a:lnTo>
                  <a:lnTo>
                    <a:pt x="657" y="287"/>
                  </a:lnTo>
                  <a:lnTo>
                    <a:pt x="658" y="287"/>
                  </a:lnTo>
                  <a:lnTo>
                    <a:pt x="658" y="288"/>
                  </a:lnTo>
                  <a:lnTo>
                    <a:pt x="658" y="288"/>
                  </a:lnTo>
                  <a:lnTo>
                    <a:pt x="659" y="288"/>
                  </a:lnTo>
                  <a:lnTo>
                    <a:pt x="659" y="289"/>
                  </a:lnTo>
                  <a:lnTo>
                    <a:pt x="660" y="289"/>
                  </a:lnTo>
                  <a:lnTo>
                    <a:pt x="660" y="290"/>
                  </a:lnTo>
                  <a:lnTo>
                    <a:pt x="661" y="290"/>
                  </a:lnTo>
                  <a:lnTo>
                    <a:pt x="661" y="291"/>
                  </a:lnTo>
                  <a:lnTo>
                    <a:pt x="662" y="291"/>
                  </a:lnTo>
                  <a:lnTo>
                    <a:pt x="662" y="292"/>
                  </a:lnTo>
                  <a:lnTo>
                    <a:pt x="662" y="293"/>
                  </a:lnTo>
                  <a:lnTo>
                    <a:pt x="662" y="294"/>
                  </a:lnTo>
                  <a:lnTo>
                    <a:pt x="661" y="294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0" y="297"/>
                  </a:lnTo>
                  <a:lnTo>
                    <a:pt x="660" y="298"/>
                  </a:lnTo>
                  <a:lnTo>
                    <a:pt x="659" y="299"/>
                  </a:lnTo>
                  <a:lnTo>
                    <a:pt x="659" y="300"/>
                  </a:lnTo>
                  <a:lnTo>
                    <a:pt x="659" y="301"/>
                  </a:lnTo>
                  <a:lnTo>
                    <a:pt x="658" y="301"/>
                  </a:lnTo>
                  <a:lnTo>
                    <a:pt x="658" y="302"/>
                  </a:lnTo>
                  <a:lnTo>
                    <a:pt x="658" y="303"/>
                  </a:lnTo>
                  <a:lnTo>
                    <a:pt x="658" y="304"/>
                  </a:lnTo>
                  <a:lnTo>
                    <a:pt x="657" y="304"/>
                  </a:lnTo>
                  <a:lnTo>
                    <a:pt x="657" y="305"/>
                  </a:lnTo>
                  <a:lnTo>
                    <a:pt x="657" y="306"/>
                  </a:lnTo>
                  <a:lnTo>
                    <a:pt x="656" y="306"/>
                  </a:lnTo>
                  <a:lnTo>
                    <a:pt x="656" y="307"/>
                  </a:lnTo>
                  <a:lnTo>
                    <a:pt x="655" y="308"/>
                  </a:lnTo>
                  <a:lnTo>
                    <a:pt x="654" y="308"/>
                  </a:lnTo>
                  <a:lnTo>
                    <a:pt x="654" y="309"/>
                  </a:lnTo>
                  <a:lnTo>
                    <a:pt x="653" y="309"/>
                  </a:lnTo>
                  <a:lnTo>
                    <a:pt x="653" y="310"/>
                  </a:lnTo>
                  <a:lnTo>
                    <a:pt x="653" y="311"/>
                  </a:lnTo>
                  <a:lnTo>
                    <a:pt x="653" y="312"/>
                  </a:lnTo>
                  <a:lnTo>
                    <a:pt x="654" y="311"/>
                  </a:lnTo>
                  <a:lnTo>
                    <a:pt x="655" y="311"/>
                  </a:lnTo>
                  <a:lnTo>
                    <a:pt x="656" y="311"/>
                  </a:lnTo>
                  <a:lnTo>
                    <a:pt x="657" y="311"/>
                  </a:lnTo>
                  <a:lnTo>
                    <a:pt x="657" y="312"/>
                  </a:lnTo>
                  <a:lnTo>
                    <a:pt x="657" y="313"/>
                  </a:lnTo>
                  <a:lnTo>
                    <a:pt x="657" y="314"/>
                  </a:lnTo>
                  <a:lnTo>
                    <a:pt x="658" y="315"/>
                  </a:lnTo>
                  <a:lnTo>
                    <a:pt x="659" y="316"/>
                  </a:lnTo>
                  <a:lnTo>
                    <a:pt x="660" y="316"/>
                  </a:lnTo>
                  <a:lnTo>
                    <a:pt x="662" y="317"/>
                  </a:lnTo>
                  <a:lnTo>
                    <a:pt x="662" y="318"/>
                  </a:lnTo>
                  <a:lnTo>
                    <a:pt x="661" y="318"/>
                  </a:lnTo>
                  <a:lnTo>
                    <a:pt x="660" y="319"/>
                  </a:lnTo>
                  <a:lnTo>
                    <a:pt x="661" y="320"/>
                  </a:lnTo>
                  <a:lnTo>
                    <a:pt x="662" y="320"/>
                  </a:lnTo>
                  <a:lnTo>
                    <a:pt x="663" y="320"/>
                  </a:lnTo>
                  <a:lnTo>
                    <a:pt x="664" y="320"/>
                  </a:lnTo>
                  <a:lnTo>
                    <a:pt x="665" y="320"/>
                  </a:lnTo>
                  <a:lnTo>
                    <a:pt x="664" y="320"/>
                  </a:lnTo>
                  <a:lnTo>
                    <a:pt x="664" y="321"/>
                  </a:lnTo>
                  <a:lnTo>
                    <a:pt x="663" y="321"/>
                  </a:lnTo>
                  <a:lnTo>
                    <a:pt x="663" y="322"/>
                  </a:lnTo>
                  <a:lnTo>
                    <a:pt x="662" y="322"/>
                  </a:lnTo>
                  <a:lnTo>
                    <a:pt x="661" y="322"/>
                  </a:lnTo>
                  <a:lnTo>
                    <a:pt x="661" y="323"/>
                  </a:lnTo>
                  <a:lnTo>
                    <a:pt x="660" y="323"/>
                  </a:lnTo>
                  <a:lnTo>
                    <a:pt x="660" y="324"/>
                  </a:lnTo>
                  <a:lnTo>
                    <a:pt x="659" y="325"/>
                  </a:lnTo>
                  <a:lnTo>
                    <a:pt x="658" y="326"/>
                  </a:lnTo>
                  <a:lnTo>
                    <a:pt x="658" y="327"/>
                  </a:lnTo>
                  <a:lnTo>
                    <a:pt x="658" y="326"/>
                  </a:lnTo>
                  <a:lnTo>
                    <a:pt x="657" y="326"/>
                  </a:lnTo>
                  <a:lnTo>
                    <a:pt x="656" y="326"/>
                  </a:lnTo>
                  <a:lnTo>
                    <a:pt x="656" y="325"/>
                  </a:lnTo>
                  <a:lnTo>
                    <a:pt x="655" y="325"/>
                  </a:lnTo>
                  <a:lnTo>
                    <a:pt x="654" y="325"/>
                  </a:lnTo>
                  <a:lnTo>
                    <a:pt x="653" y="324"/>
                  </a:lnTo>
                  <a:lnTo>
                    <a:pt x="652" y="323"/>
                  </a:lnTo>
                  <a:lnTo>
                    <a:pt x="652" y="322"/>
                  </a:lnTo>
                  <a:lnTo>
                    <a:pt x="651" y="322"/>
                  </a:lnTo>
                  <a:lnTo>
                    <a:pt x="651" y="321"/>
                  </a:lnTo>
                  <a:lnTo>
                    <a:pt x="650" y="321"/>
                  </a:lnTo>
                  <a:lnTo>
                    <a:pt x="650" y="320"/>
                  </a:lnTo>
                  <a:lnTo>
                    <a:pt x="650" y="319"/>
                  </a:lnTo>
                  <a:lnTo>
                    <a:pt x="650" y="318"/>
                  </a:lnTo>
                  <a:lnTo>
                    <a:pt x="649" y="318"/>
                  </a:lnTo>
                  <a:lnTo>
                    <a:pt x="648" y="318"/>
                  </a:lnTo>
                  <a:lnTo>
                    <a:pt x="647" y="318"/>
                  </a:lnTo>
                  <a:lnTo>
                    <a:pt x="647" y="319"/>
                  </a:lnTo>
                  <a:lnTo>
                    <a:pt x="646" y="319"/>
                  </a:lnTo>
                  <a:lnTo>
                    <a:pt x="645" y="319"/>
                  </a:lnTo>
                  <a:lnTo>
                    <a:pt x="644" y="318"/>
                  </a:lnTo>
                  <a:lnTo>
                    <a:pt x="643" y="318"/>
                  </a:lnTo>
                  <a:lnTo>
                    <a:pt x="643" y="317"/>
                  </a:lnTo>
                  <a:lnTo>
                    <a:pt x="642" y="317"/>
                  </a:lnTo>
                  <a:lnTo>
                    <a:pt x="642" y="316"/>
                  </a:lnTo>
                  <a:lnTo>
                    <a:pt x="641" y="316"/>
                  </a:lnTo>
                  <a:lnTo>
                    <a:pt x="640" y="316"/>
                  </a:lnTo>
                  <a:lnTo>
                    <a:pt x="639" y="316"/>
                  </a:lnTo>
                  <a:lnTo>
                    <a:pt x="638" y="316"/>
                  </a:lnTo>
                  <a:lnTo>
                    <a:pt x="638" y="315"/>
                  </a:lnTo>
                  <a:lnTo>
                    <a:pt x="637" y="315"/>
                  </a:lnTo>
                  <a:lnTo>
                    <a:pt x="636" y="315"/>
                  </a:lnTo>
                  <a:lnTo>
                    <a:pt x="635" y="315"/>
                  </a:lnTo>
                  <a:lnTo>
                    <a:pt x="634" y="315"/>
                  </a:lnTo>
                  <a:lnTo>
                    <a:pt x="633" y="315"/>
                  </a:lnTo>
                  <a:lnTo>
                    <a:pt x="631" y="315"/>
                  </a:lnTo>
                  <a:lnTo>
                    <a:pt x="627" y="315"/>
                  </a:lnTo>
                  <a:lnTo>
                    <a:pt x="625" y="315"/>
                  </a:lnTo>
                  <a:lnTo>
                    <a:pt x="623" y="316"/>
                  </a:lnTo>
                  <a:lnTo>
                    <a:pt x="622" y="316"/>
                  </a:lnTo>
                  <a:lnTo>
                    <a:pt x="621" y="316"/>
                  </a:lnTo>
                  <a:lnTo>
                    <a:pt x="619" y="316"/>
                  </a:lnTo>
                  <a:lnTo>
                    <a:pt x="615" y="315"/>
                  </a:lnTo>
                  <a:lnTo>
                    <a:pt x="612" y="315"/>
                  </a:lnTo>
                  <a:lnTo>
                    <a:pt x="610" y="315"/>
                  </a:lnTo>
                  <a:lnTo>
                    <a:pt x="609" y="315"/>
                  </a:lnTo>
                  <a:lnTo>
                    <a:pt x="608" y="315"/>
                  </a:lnTo>
                  <a:lnTo>
                    <a:pt x="607" y="315"/>
                  </a:lnTo>
                  <a:lnTo>
                    <a:pt x="602" y="315"/>
                  </a:lnTo>
                  <a:lnTo>
                    <a:pt x="597" y="315"/>
                  </a:lnTo>
                  <a:lnTo>
                    <a:pt x="593" y="315"/>
                  </a:lnTo>
                  <a:lnTo>
                    <a:pt x="591" y="315"/>
                  </a:lnTo>
                  <a:lnTo>
                    <a:pt x="589" y="315"/>
                  </a:lnTo>
                  <a:lnTo>
                    <a:pt x="587" y="315"/>
                  </a:lnTo>
                  <a:lnTo>
                    <a:pt x="585" y="315"/>
                  </a:lnTo>
                  <a:lnTo>
                    <a:pt x="583" y="315"/>
                  </a:lnTo>
                  <a:lnTo>
                    <a:pt x="582" y="315"/>
                  </a:lnTo>
                  <a:lnTo>
                    <a:pt x="581" y="315"/>
                  </a:lnTo>
                  <a:lnTo>
                    <a:pt x="580" y="315"/>
                  </a:lnTo>
                  <a:lnTo>
                    <a:pt x="573" y="315"/>
                  </a:lnTo>
                  <a:lnTo>
                    <a:pt x="571" y="315"/>
                  </a:lnTo>
                  <a:lnTo>
                    <a:pt x="569" y="315"/>
                  </a:lnTo>
                  <a:lnTo>
                    <a:pt x="568" y="315"/>
                  </a:lnTo>
                  <a:lnTo>
                    <a:pt x="567" y="315"/>
                  </a:lnTo>
                  <a:lnTo>
                    <a:pt x="563" y="315"/>
                  </a:lnTo>
                  <a:lnTo>
                    <a:pt x="562" y="315"/>
                  </a:lnTo>
                  <a:lnTo>
                    <a:pt x="562" y="319"/>
                  </a:lnTo>
                  <a:lnTo>
                    <a:pt x="562" y="321"/>
                  </a:lnTo>
                  <a:lnTo>
                    <a:pt x="562" y="322"/>
                  </a:lnTo>
                  <a:lnTo>
                    <a:pt x="562" y="323"/>
                  </a:lnTo>
                  <a:lnTo>
                    <a:pt x="562" y="324"/>
                  </a:lnTo>
                  <a:lnTo>
                    <a:pt x="562" y="325"/>
                  </a:lnTo>
                  <a:lnTo>
                    <a:pt x="562" y="326"/>
                  </a:lnTo>
                  <a:lnTo>
                    <a:pt x="562" y="329"/>
                  </a:lnTo>
                  <a:lnTo>
                    <a:pt x="562" y="333"/>
                  </a:lnTo>
                  <a:lnTo>
                    <a:pt x="562" y="334"/>
                  </a:lnTo>
                  <a:lnTo>
                    <a:pt x="562" y="335"/>
                  </a:lnTo>
                  <a:lnTo>
                    <a:pt x="562" y="336"/>
                  </a:lnTo>
                  <a:lnTo>
                    <a:pt x="562" y="342"/>
                  </a:lnTo>
                  <a:lnTo>
                    <a:pt x="562" y="343"/>
                  </a:lnTo>
                  <a:lnTo>
                    <a:pt x="562" y="346"/>
                  </a:lnTo>
                  <a:lnTo>
                    <a:pt x="562" y="349"/>
                  </a:lnTo>
                  <a:lnTo>
                    <a:pt x="562" y="351"/>
                  </a:lnTo>
                  <a:lnTo>
                    <a:pt x="562" y="353"/>
                  </a:lnTo>
                  <a:lnTo>
                    <a:pt x="562" y="356"/>
                  </a:lnTo>
                  <a:lnTo>
                    <a:pt x="562" y="363"/>
                  </a:lnTo>
                  <a:lnTo>
                    <a:pt x="562" y="364"/>
                  </a:lnTo>
                  <a:lnTo>
                    <a:pt x="562" y="366"/>
                  </a:lnTo>
                  <a:lnTo>
                    <a:pt x="562" y="367"/>
                  </a:lnTo>
                  <a:lnTo>
                    <a:pt x="562" y="369"/>
                  </a:lnTo>
                  <a:lnTo>
                    <a:pt x="562" y="374"/>
                  </a:lnTo>
                  <a:lnTo>
                    <a:pt x="562" y="379"/>
                  </a:lnTo>
                  <a:lnTo>
                    <a:pt x="562" y="384"/>
                  </a:lnTo>
                  <a:lnTo>
                    <a:pt x="562" y="387"/>
                  </a:lnTo>
                  <a:lnTo>
                    <a:pt x="562" y="392"/>
                  </a:lnTo>
                  <a:lnTo>
                    <a:pt x="562" y="394"/>
                  </a:lnTo>
                  <a:lnTo>
                    <a:pt x="562" y="399"/>
                  </a:lnTo>
                  <a:lnTo>
                    <a:pt x="562" y="405"/>
                  </a:lnTo>
                  <a:lnTo>
                    <a:pt x="562" y="407"/>
                  </a:lnTo>
                  <a:lnTo>
                    <a:pt x="561" y="413"/>
                  </a:lnTo>
                  <a:lnTo>
                    <a:pt x="561" y="418"/>
                  </a:lnTo>
                  <a:lnTo>
                    <a:pt x="561" y="420"/>
                  </a:lnTo>
                  <a:lnTo>
                    <a:pt x="561" y="423"/>
                  </a:lnTo>
                  <a:lnTo>
                    <a:pt x="561" y="425"/>
                  </a:lnTo>
                  <a:lnTo>
                    <a:pt x="561" y="430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5"/>
                  </a:lnTo>
                  <a:lnTo>
                    <a:pt x="561" y="437"/>
                  </a:lnTo>
                  <a:lnTo>
                    <a:pt x="561" y="439"/>
                  </a:lnTo>
                  <a:lnTo>
                    <a:pt x="561" y="443"/>
                  </a:lnTo>
                  <a:lnTo>
                    <a:pt x="561" y="446"/>
                  </a:lnTo>
                  <a:lnTo>
                    <a:pt x="558" y="446"/>
                  </a:lnTo>
                  <a:lnTo>
                    <a:pt x="558" y="449"/>
                  </a:lnTo>
                  <a:lnTo>
                    <a:pt x="558" y="451"/>
                  </a:lnTo>
                  <a:lnTo>
                    <a:pt x="558" y="455"/>
                  </a:lnTo>
                  <a:lnTo>
                    <a:pt x="556" y="455"/>
                  </a:lnTo>
                  <a:lnTo>
                    <a:pt x="549" y="455"/>
                  </a:lnTo>
                  <a:lnTo>
                    <a:pt x="546" y="455"/>
                  </a:lnTo>
                  <a:lnTo>
                    <a:pt x="545" y="455"/>
                  </a:lnTo>
                  <a:lnTo>
                    <a:pt x="544" y="455"/>
                  </a:lnTo>
                  <a:lnTo>
                    <a:pt x="540" y="455"/>
                  </a:lnTo>
                  <a:lnTo>
                    <a:pt x="535" y="455"/>
                  </a:lnTo>
                  <a:lnTo>
                    <a:pt x="534" y="455"/>
                  </a:lnTo>
                  <a:lnTo>
                    <a:pt x="531" y="454"/>
                  </a:lnTo>
                  <a:lnTo>
                    <a:pt x="527" y="454"/>
                  </a:lnTo>
                  <a:lnTo>
                    <a:pt x="527" y="455"/>
                  </a:lnTo>
                  <a:lnTo>
                    <a:pt x="527" y="456"/>
                  </a:lnTo>
                  <a:lnTo>
                    <a:pt x="527" y="461"/>
                  </a:lnTo>
                  <a:lnTo>
                    <a:pt x="527" y="462"/>
                  </a:lnTo>
                  <a:lnTo>
                    <a:pt x="527" y="464"/>
                  </a:lnTo>
                  <a:lnTo>
                    <a:pt x="527" y="467"/>
                  </a:lnTo>
                  <a:lnTo>
                    <a:pt x="527" y="471"/>
                  </a:lnTo>
                  <a:lnTo>
                    <a:pt x="527" y="477"/>
                  </a:lnTo>
                  <a:lnTo>
                    <a:pt x="527" y="478"/>
                  </a:lnTo>
                  <a:lnTo>
                    <a:pt x="527" y="484"/>
                  </a:lnTo>
                  <a:lnTo>
                    <a:pt x="526" y="494"/>
                  </a:lnTo>
                  <a:lnTo>
                    <a:pt x="526" y="496"/>
                  </a:lnTo>
                  <a:lnTo>
                    <a:pt x="526" y="498"/>
                  </a:lnTo>
                  <a:lnTo>
                    <a:pt x="526" y="500"/>
                  </a:lnTo>
                  <a:lnTo>
                    <a:pt x="526" y="506"/>
                  </a:lnTo>
                  <a:lnTo>
                    <a:pt x="526" y="507"/>
                  </a:lnTo>
                  <a:lnTo>
                    <a:pt x="526" y="508"/>
                  </a:lnTo>
                  <a:lnTo>
                    <a:pt x="526" y="512"/>
                  </a:lnTo>
                  <a:lnTo>
                    <a:pt x="526" y="514"/>
                  </a:lnTo>
                  <a:lnTo>
                    <a:pt x="526" y="522"/>
                  </a:lnTo>
                  <a:lnTo>
                    <a:pt x="525" y="522"/>
                  </a:lnTo>
                  <a:lnTo>
                    <a:pt x="523" y="522"/>
                  </a:lnTo>
                  <a:lnTo>
                    <a:pt x="518" y="522"/>
                  </a:lnTo>
                  <a:lnTo>
                    <a:pt x="515" y="522"/>
                  </a:lnTo>
                  <a:lnTo>
                    <a:pt x="514" y="524"/>
                  </a:lnTo>
                  <a:lnTo>
                    <a:pt x="513" y="527"/>
                  </a:lnTo>
                  <a:lnTo>
                    <a:pt x="512" y="530"/>
                  </a:lnTo>
                  <a:lnTo>
                    <a:pt x="511" y="532"/>
                  </a:lnTo>
                  <a:lnTo>
                    <a:pt x="508" y="540"/>
                  </a:lnTo>
                  <a:lnTo>
                    <a:pt x="507" y="543"/>
                  </a:lnTo>
                  <a:lnTo>
                    <a:pt x="505" y="547"/>
                  </a:lnTo>
                  <a:lnTo>
                    <a:pt x="505" y="549"/>
                  </a:lnTo>
                  <a:lnTo>
                    <a:pt x="504" y="549"/>
                  </a:lnTo>
                  <a:lnTo>
                    <a:pt x="503" y="553"/>
                  </a:lnTo>
                  <a:lnTo>
                    <a:pt x="501" y="558"/>
                  </a:lnTo>
                  <a:lnTo>
                    <a:pt x="497" y="568"/>
                  </a:lnTo>
                  <a:lnTo>
                    <a:pt x="495" y="573"/>
                  </a:lnTo>
                  <a:lnTo>
                    <a:pt x="492" y="579"/>
                  </a:lnTo>
                  <a:lnTo>
                    <a:pt x="491" y="578"/>
                  </a:lnTo>
                  <a:lnTo>
                    <a:pt x="491" y="577"/>
                  </a:lnTo>
                  <a:lnTo>
                    <a:pt x="491" y="576"/>
                  </a:lnTo>
                  <a:lnTo>
                    <a:pt x="492" y="576"/>
                  </a:lnTo>
                  <a:lnTo>
                    <a:pt x="491" y="575"/>
                  </a:lnTo>
                  <a:lnTo>
                    <a:pt x="491" y="575"/>
                  </a:lnTo>
                  <a:lnTo>
                    <a:pt x="490" y="575"/>
                  </a:lnTo>
                  <a:lnTo>
                    <a:pt x="489" y="575"/>
                  </a:lnTo>
                  <a:lnTo>
                    <a:pt x="488" y="575"/>
                  </a:lnTo>
                  <a:lnTo>
                    <a:pt x="488" y="574"/>
                  </a:lnTo>
                  <a:lnTo>
                    <a:pt x="487" y="574"/>
                  </a:lnTo>
                  <a:lnTo>
                    <a:pt x="487" y="573"/>
                  </a:lnTo>
                  <a:lnTo>
                    <a:pt x="487" y="572"/>
                  </a:lnTo>
                  <a:lnTo>
                    <a:pt x="487" y="571"/>
                  </a:lnTo>
                  <a:lnTo>
                    <a:pt x="487" y="570"/>
                  </a:lnTo>
                  <a:lnTo>
                    <a:pt x="486" y="569"/>
                  </a:lnTo>
                  <a:lnTo>
                    <a:pt x="486" y="568"/>
                  </a:lnTo>
                  <a:lnTo>
                    <a:pt x="485" y="567"/>
                  </a:lnTo>
                  <a:lnTo>
                    <a:pt x="485" y="566"/>
                  </a:lnTo>
                  <a:lnTo>
                    <a:pt x="485" y="565"/>
                  </a:lnTo>
                  <a:lnTo>
                    <a:pt x="485" y="564"/>
                  </a:lnTo>
                  <a:lnTo>
                    <a:pt x="484" y="564"/>
                  </a:lnTo>
                  <a:lnTo>
                    <a:pt x="483" y="564"/>
                  </a:lnTo>
                  <a:lnTo>
                    <a:pt x="482" y="564"/>
                  </a:lnTo>
                  <a:lnTo>
                    <a:pt x="481" y="563"/>
                  </a:lnTo>
                  <a:lnTo>
                    <a:pt x="480" y="563"/>
                  </a:lnTo>
                  <a:lnTo>
                    <a:pt x="479" y="563"/>
                  </a:lnTo>
                  <a:lnTo>
                    <a:pt x="478" y="564"/>
                  </a:lnTo>
                  <a:lnTo>
                    <a:pt x="478" y="563"/>
                  </a:lnTo>
                  <a:lnTo>
                    <a:pt x="478" y="561"/>
                  </a:lnTo>
                  <a:lnTo>
                    <a:pt x="478" y="560"/>
                  </a:lnTo>
                  <a:lnTo>
                    <a:pt x="479" y="560"/>
                  </a:lnTo>
                  <a:lnTo>
                    <a:pt x="479" y="559"/>
                  </a:lnTo>
                  <a:lnTo>
                    <a:pt x="480" y="559"/>
                  </a:lnTo>
                  <a:lnTo>
                    <a:pt x="480" y="558"/>
                  </a:lnTo>
                  <a:lnTo>
                    <a:pt x="481" y="558"/>
                  </a:lnTo>
                  <a:lnTo>
                    <a:pt x="481" y="557"/>
                  </a:lnTo>
                  <a:lnTo>
                    <a:pt x="480" y="557"/>
                  </a:lnTo>
                  <a:lnTo>
                    <a:pt x="480" y="556"/>
                  </a:lnTo>
                  <a:lnTo>
                    <a:pt x="479" y="556"/>
                  </a:lnTo>
                  <a:lnTo>
                    <a:pt x="479" y="555"/>
                  </a:lnTo>
                  <a:lnTo>
                    <a:pt x="478" y="555"/>
                  </a:lnTo>
                  <a:lnTo>
                    <a:pt x="477" y="555"/>
                  </a:lnTo>
                  <a:lnTo>
                    <a:pt x="476" y="555"/>
                  </a:lnTo>
                  <a:lnTo>
                    <a:pt x="475" y="556"/>
                  </a:lnTo>
                  <a:lnTo>
                    <a:pt x="475" y="557"/>
                  </a:lnTo>
                  <a:lnTo>
                    <a:pt x="474" y="558"/>
                  </a:lnTo>
                  <a:lnTo>
                    <a:pt x="474" y="559"/>
                  </a:lnTo>
                  <a:lnTo>
                    <a:pt x="473" y="559"/>
                  </a:lnTo>
                  <a:lnTo>
                    <a:pt x="472" y="559"/>
                  </a:lnTo>
                  <a:lnTo>
                    <a:pt x="472" y="560"/>
                  </a:lnTo>
                  <a:lnTo>
                    <a:pt x="470" y="560"/>
                  </a:lnTo>
                  <a:lnTo>
                    <a:pt x="469" y="562"/>
                  </a:lnTo>
                  <a:lnTo>
                    <a:pt x="470" y="563"/>
                  </a:lnTo>
                  <a:lnTo>
                    <a:pt x="469" y="563"/>
                  </a:lnTo>
                  <a:lnTo>
                    <a:pt x="468" y="562"/>
                  </a:lnTo>
                  <a:lnTo>
                    <a:pt x="469" y="561"/>
                  </a:lnTo>
                  <a:lnTo>
                    <a:pt x="469" y="559"/>
                  </a:lnTo>
                  <a:lnTo>
                    <a:pt x="468" y="559"/>
                  </a:lnTo>
                  <a:lnTo>
                    <a:pt x="467" y="557"/>
                  </a:lnTo>
                  <a:lnTo>
                    <a:pt x="466" y="556"/>
                  </a:lnTo>
                  <a:lnTo>
                    <a:pt x="466" y="555"/>
                  </a:lnTo>
                  <a:lnTo>
                    <a:pt x="466" y="554"/>
                  </a:lnTo>
                  <a:lnTo>
                    <a:pt x="465" y="554"/>
                  </a:lnTo>
                  <a:lnTo>
                    <a:pt x="464" y="554"/>
                  </a:lnTo>
                  <a:lnTo>
                    <a:pt x="463" y="553"/>
                  </a:lnTo>
                  <a:lnTo>
                    <a:pt x="462" y="553"/>
                  </a:lnTo>
                  <a:lnTo>
                    <a:pt x="460" y="552"/>
                  </a:lnTo>
                  <a:lnTo>
                    <a:pt x="459" y="552"/>
                  </a:lnTo>
                  <a:lnTo>
                    <a:pt x="458" y="552"/>
                  </a:lnTo>
                  <a:lnTo>
                    <a:pt x="456" y="551"/>
                  </a:lnTo>
                  <a:lnTo>
                    <a:pt x="456" y="550"/>
                  </a:lnTo>
                  <a:lnTo>
                    <a:pt x="455" y="550"/>
                  </a:lnTo>
                  <a:lnTo>
                    <a:pt x="455" y="548"/>
                  </a:lnTo>
                  <a:lnTo>
                    <a:pt x="454" y="547"/>
                  </a:lnTo>
                  <a:lnTo>
                    <a:pt x="453" y="546"/>
                  </a:lnTo>
                  <a:lnTo>
                    <a:pt x="452" y="546"/>
                  </a:lnTo>
                  <a:lnTo>
                    <a:pt x="451" y="546"/>
                  </a:lnTo>
                  <a:lnTo>
                    <a:pt x="450" y="546"/>
                  </a:lnTo>
                  <a:lnTo>
                    <a:pt x="450" y="545"/>
                  </a:lnTo>
                  <a:lnTo>
                    <a:pt x="449" y="545"/>
                  </a:lnTo>
                  <a:lnTo>
                    <a:pt x="449" y="544"/>
                  </a:lnTo>
                  <a:lnTo>
                    <a:pt x="449" y="543"/>
                  </a:lnTo>
                  <a:lnTo>
                    <a:pt x="448" y="543"/>
                  </a:lnTo>
                  <a:lnTo>
                    <a:pt x="447" y="543"/>
                  </a:lnTo>
                  <a:lnTo>
                    <a:pt x="446" y="544"/>
                  </a:lnTo>
                  <a:lnTo>
                    <a:pt x="445" y="544"/>
                  </a:lnTo>
                  <a:lnTo>
                    <a:pt x="444" y="545"/>
                  </a:lnTo>
                  <a:lnTo>
                    <a:pt x="443" y="546"/>
                  </a:lnTo>
                  <a:lnTo>
                    <a:pt x="442" y="546"/>
                  </a:lnTo>
                  <a:lnTo>
                    <a:pt x="442" y="545"/>
                  </a:lnTo>
                  <a:lnTo>
                    <a:pt x="441" y="545"/>
                  </a:lnTo>
                  <a:lnTo>
                    <a:pt x="441" y="544"/>
                  </a:lnTo>
                  <a:lnTo>
                    <a:pt x="440" y="544"/>
                  </a:lnTo>
                  <a:lnTo>
                    <a:pt x="440" y="543"/>
                  </a:lnTo>
                  <a:lnTo>
                    <a:pt x="439" y="543"/>
                  </a:lnTo>
                  <a:lnTo>
                    <a:pt x="439" y="542"/>
                  </a:lnTo>
                  <a:lnTo>
                    <a:pt x="438" y="542"/>
                  </a:lnTo>
                  <a:lnTo>
                    <a:pt x="437" y="542"/>
                  </a:lnTo>
                  <a:lnTo>
                    <a:pt x="436" y="542"/>
                  </a:lnTo>
                  <a:lnTo>
                    <a:pt x="436" y="543"/>
                  </a:lnTo>
                  <a:lnTo>
                    <a:pt x="435" y="544"/>
                  </a:lnTo>
                  <a:lnTo>
                    <a:pt x="434" y="544"/>
                  </a:lnTo>
                  <a:lnTo>
                    <a:pt x="433" y="543"/>
                  </a:lnTo>
                  <a:lnTo>
                    <a:pt x="432" y="543"/>
                  </a:lnTo>
                  <a:lnTo>
                    <a:pt x="432" y="542"/>
                  </a:lnTo>
                  <a:lnTo>
                    <a:pt x="431" y="540"/>
                  </a:lnTo>
                  <a:lnTo>
                    <a:pt x="431" y="539"/>
                  </a:lnTo>
                  <a:lnTo>
                    <a:pt x="431" y="538"/>
                  </a:lnTo>
                  <a:lnTo>
                    <a:pt x="430" y="537"/>
                  </a:lnTo>
                  <a:lnTo>
                    <a:pt x="430" y="536"/>
                  </a:lnTo>
                  <a:lnTo>
                    <a:pt x="430" y="535"/>
                  </a:lnTo>
                  <a:lnTo>
                    <a:pt x="428" y="533"/>
                  </a:lnTo>
                  <a:lnTo>
                    <a:pt x="428" y="532"/>
                  </a:lnTo>
                  <a:lnTo>
                    <a:pt x="427" y="532"/>
                  </a:lnTo>
                  <a:lnTo>
                    <a:pt x="427" y="531"/>
                  </a:lnTo>
                  <a:lnTo>
                    <a:pt x="426" y="531"/>
                  </a:lnTo>
                  <a:lnTo>
                    <a:pt x="425" y="531"/>
                  </a:lnTo>
                  <a:lnTo>
                    <a:pt x="424" y="531"/>
                  </a:lnTo>
                  <a:lnTo>
                    <a:pt x="424" y="532"/>
                  </a:lnTo>
                  <a:lnTo>
                    <a:pt x="425" y="533"/>
                  </a:lnTo>
                  <a:lnTo>
                    <a:pt x="425" y="535"/>
                  </a:lnTo>
                  <a:lnTo>
                    <a:pt x="425" y="536"/>
                  </a:lnTo>
                  <a:lnTo>
                    <a:pt x="424" y="536"/>
                  </a:lnTo>
                  <a:lnTo>
                    <a:pt x="423" y="536"/>
                  </a:lnTo>
                  <a:lnTo>
                    <a:pt x="422" y="534"/>
                  </a:lnTo>
                  <a:lnTo>
                    <a:pt x="421" y="534"/>
                  </a:lnTo>
                  <a:lnTo>
                    <a:pt x="420" y="534"/>
                  </a:lnTo>
                  <a:lnTo>
                    <a:pt x="419" y="535"/>
                  </a:lnTo>
                  <a:lnTo>
                    <a:pt x="418" y="535"/>
                  </a:lnTo>
                  <a:lnTo>
                    <a:pt x="416" y="534"/>
                  </a:lnTo>
                  <a:lnTo>
                    <a:pt x="414" y="533"/>
                  </a:lnTo>
                  <a:lnTo>
                    <a:pt x="413" y="533"/>
                  </a:lnTo>
                  <a:lnTo>
                    <a:pt x="411" y="531"/>
                  </a:lnTo>
                  <a:lnTo>
                    <a:pt x="411" y="530"/>
                  </a:lnTo>
                  <a:lnTo>
                    <a:pt x="411" y="529"/>
                  </a:lnTo>
                  <a:lnTo>
                    <a:pt x="411" y="529"/>
                  </a:lnTo>
                  <a:lnTo>
                    <a:pt x="410" y="529"/>
                  </a:lnTo>
                  <a:lnTo>
                    <a:pt x="410" y="527"/>
                  </a:lnTo>
                  <a:lnTo>
                    <a:pt x="410" y="525"/>
                  </a:lnTo>
                  <a:lnTo>
                    <a:pt x="409" y="525"/>
                  </a:lnTo>
                  <a:lnTo>
                    <a:pt x="408" y="522"/>
                  </a:lnTo>
                  <a:lnTo>
                    <a:pt x="408" y="521"/>
                  </a:lnTo>
                  <a:lnTo>
                    <a:pt x="408" y="519"/>
                  </a:lnTo>
                  <a:lnTo>
                    <a:pt x="407" y="519"/>
                  </a:lnTo>
                  <a:lnTo>
                    <a:pt x="407" y="518"/>
                  </a:lnTo>
                  <a:lnTo>
                    <a:pt x="406" y="517"/>
                  </a:lnTo>
                  <a:lnTo>
                    <a:pt x="405" y="516"/>
                  </a:lnTo>
                  <a:lnTo>
                    <a:pt x="405" y="515"/>
                  </a:lnTo>
                  <a:lnTo>
                    <a:pt x="405" y="514"/>
                  </a:lnTo>
                  <a:lnTo>
                    <a:pt x="405" y="513"/>
                  </a:lnTo>
                  <a:lnTo>
                    <a:pt x="403" y="512"/>
                  </a:lnTo>
                  <a:lnTo>
                    <a:pt x="403" y="511"/>
                  </a:lnTo>
                  <a:lnTo>
                    <a:pt x="402" y="511"/>
                  </a:lnTo>
                  <a:lnTo>
                    <a:pt x="402" y="510"/>
                  </a:lnTo>
                  <a:lnTo>
                    <a:pt x="403" y="509"/>
                  </a:lnTo>
                  <a:lnTo>
                    <a:pt x="403" y="508"/>
                  </a:lnTo>
                  <a:lnTo>
                    <a:pt x="402" y="508"/>
                  </a:lnTo>
                  <a:lnTo>
                    <a:pt x="400" y="504"/>
                  </a:lnTo>
                  <a:lnTo>
                    <a:pt x="399" y="504"/>
                  </a:lnTo>
                  <a:lnTo>
                    <a:pt x="398" y="504"/>
                  </a:lnTo>
                  <a:lnTo>
                    <a:pt x="397" y="503"/>
                  </a:lnTo>
                  <a:lnTo>
                    <a:pt x="397" y="503"/>
                  </a:lnTo>
                  <a:lnTo>
                    <a:pt x="396" y="503"/>
                  </a:lnTo>
                  <a:lnTo>
                    <a:pt x="395" y="503"/>
                  </a:lnTo>
                  <a:lnTo>
                    <a:pt x="392" y="503"/>
                  </a:lnTo>
                  <a:lnTo>
                    <a:pt x="391" y="503"/>
                  </a:lnTo>
                  <a:lnTo>
                    <a:pt x="391" y="503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5"/>
                  </a:lnTo>
                  <a:lnTo>
                    <a:pt x="390" y="506"/>
                  </a:lnTo>
                  <a:lnTo>
                    <a:pt x="389" y="507"/>
                  </a:lnTo>
                  <a:lnTo>
                    <a:pt x="388" y="507"/>
                  </a:lnTo>
                  <a:lnTo>
                    <a:pt x="388" y="508"/>
                  </a:lnTo>
                  <a:lnTo>
                    <a:pt x="387" y="509"/>
                  </a:lnTo>
                  <a:lnTo>
                    <a:pt x="386" y="509"/>
                  </a:lnTo>
                  <a:lnTo>
                    <a:pt x="385" y="509"/>
                  </a:lnTo>
                  <a:lnTo>
                    <a:pt x="384" y="509"/>
                  </a:lnTo>
                  <a:lnTo>
                    <a:pt x="384" y="508"/>
                  </a:lnTo>
                  <a:lnTo>
                    <a:pt x="383" y="508"/>
                  </a:lnTo>
                  <a:lnTo>
                    <a:pt x="382" y="507"/>
                  </a:lnTo>
                  <a:lnTo>
                    <a:pt x="381" y="507"/>
                  </a:lnTo>
                  <a:lnTo>
                    <a:pt x="381" y="504"/>
                  </a:lnTo>
                  <a:lnTo>
                    <a:pt x="380" y="503"/>
                  </a:lnTo>
                  <a:lnTo>
                    <a:pt x="380" y="502"/>
                  </a:lnTo>
                  <a:lnTo>
                    <a:pt x="380" y="501"/>
                  </a:lnTo>
                  <a:lnTo>
                    <a:pt x="379" y="499"/>
                  </a:lnTo>
                  <a:lnTo>
                    <a:pt x="378" y="499"/>
                  </a:lnTo>
                  <a:lnTo>
                    <a:pt x="378" y="498"/>
                  </a:lnTo>
                  <a:lnTo>
                    <a:pt x="377" y="497"/>
                  </a:lnTo>
                  <a:lnTo>
                    <a:pt x="377" y="496"/>
                  </a:lnTo>
                  <a:lnTo>
                    <a:pt x="376" y="495"/>
                  </a:lnTo>
                  <a:lnTo>
                    <a:pt x="374" y="495"/>
                  </a:lnTo>
                  <a:lnTo>
                    <a:pt x="373" y="494"/>
                  </a:lnTo>
                  <a:lnTo>
                    <a:pt x="372" y="494"/>
                  </a:lnTo>
                  <a:lnTo>
                    <a:pt x="371" y="495"/>
                  </a:lnTo>
                  <a:lnTo>
                    <a:pt x="370" y="496"/>
                  </a:lnTo>
                  <a:lnTo>
                    <a:pt x="369" y="496"/>
                  </a:lnTo>
                  <a:lnTo>
                    <a:pt x="369" y="495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6" y="493"/>
                  </a:lnTo>
                  <a:lnTo>
                    <a:pt x="366" y="492"/>
                  </a:lnTo>
                  <a:lnTo>
                    <a:pt x="366" y="491"/>
                  </a:lnTo>
                  <a:lnTo>
                    <a:pt x="367" y="491"/>
                  </a:lnTo>
                  <a:lnTo>
                    <a:pt x="368" y="490"/>
                  </a:lnTo>
                  <a:lnTo>
                    <a:pt x="368" y="489"/>
                  </a:lnTo>
                  <a:lnTo>
                    <a:pt x="369" y="489"/>
                  </a:lnTo>
                  <a:lnTo>
                    <a:pt x="370" y="488"/>
                  </a:lnTo>
                  <a:lnTo>
                    <a:pt x="371" y="487"/>
                  </a:lnTo>
                  <a:lnTo>
                    <a:pt x="372" y="487"/>
                  </a:lnTo>
                  <a:lnTo>
                    <a:pt x="372" y="486"/>
                  </a:lnTo>
                  <a:lnTo>
                    <a:pt x="373" y="486"/>
                  </a:lnTo>
                  <a:lnTo>
                    <a:pt x="373" y="485"/>
                  </a:lnTo>
                  <a:lnTo>
                    <a:pt x="373" y="484"/>
                  </a:lnTo>
                  <a:lnTo>
                    <a:pt x="373" y="483"/>
                  </a:lnTo>
                  <a:lnTo>
                    <a:pt x="372" y="483"/>
                  </a:lnTo>
                  <a:lnTo>
                    <a:pt x="372" y="482"/>
                  </a:lnTo>
                  <a:lnTo>
                    <a:pt x="371" y="482"/>
                  </a:lnTo>
                  <a:lnTo>
                    <a:pt x="370" y="482"/>
                  </a:lnTo>
                  <a:lnTo>
                    <a:pt x="369" y="482"/>
                  </a:lnTo>
                  <a:lnTo>
                    <a:pt x="368" y="482"/>
                  </a:lnTo>
                  <a:lnTo>
                    <a:pt x="367" y="481"/>
                  </a:lnTo>
                  <a:lnTo>
                    <a:pt x="366" y="481"/>
                  </a:lnTo>
                  <a:lnTo>
                    <a:pt x="363" y="480"/>
                  </a:lnTo>
                  <a:lnTo>
                    <a:pt x="363" y="479"/>
                  </a:lnTo>
                  <a:lnTo>
                    <a:pt x="362" y="480"/>
                  </a:lnTo>
                  <a:lnTo>
                    <a:pt x="361" y="480"/>
                  </a:lnTo>
                  <a:lnTo>
                    <a:pt x="359" y="480"/>
                  </a:lnTo>
                  <a:lnTo>
                    <a:pt x="359" y="481"/>
                  </a:lnTo>
                  <a:lnTo>
                    <a:pt x="359" y="483"/>
                  </a:lnTo>
                  <a:lnTo>
                    <a:pt x="357" y="484"/>
                  </a:lnTo>
                  <a:lnTo>
                    <a:pt x="356" y="485"/>
                  </a:lnTo>
                  <a:lnTo>
                    <a:pt x="352" y="487"/>
                  </a:lnTo>
                  <a:lnTo>
                    <a:pt x="351" y="487"/>
                  </a:lnTo>
                  <a:lnTo>
                    <a:pt x="348" y="489"/>
                  </a:lnTo>
                  <a:lnTo>
                    <a:pt x="346" y="490"/>
                  </a:lnTo>
                  <a:lnTo>
                    <a:pt x="344" y="492"/>
                  </a:lnTo>
                  <a:lnTo>
                    <a:pt x="342" y="493"/>
                  </a:lnTo>
                  <a:lnTo>
                    <a:pt x="340" y="494"/>
                  </a:lnTo>
                  <a:lnTo>
                    <a:pt x="332" y="499"/>
                  </a:lnTo>
                  <a:lnTo>
                    <a:pt x="330" y="499"/>
                  </a:lnTo>
                  <a:lnTo>
                    <a:pt x="327" y="499"/>
                  </a:lnTo>
                  <a:lnTo>
                    <a:pt x="325" y="499"/>
                  </a:lnTo>
                  <a:lnTo>
                    <a:pt x="324" y="499"/>
                  </a:lnTo>
                  <a:lnTo>
                    <a:pt x="319" y="499"/>
                  </a:lnTo>
                  <a:lnTo>
                    <a:pt x="310" y="499"/>
                  </a:lnTo>
                  <a:lnTo>
                    <a:pt x="309" y="499"/>
                  </a:lnTo>
                  <a:lnTo>
                    <a:pt x="308" y="499"/>
                  </a:lnTo>
                  <a:lnTo>
                    <a:pt x="300" y="499"/>
                  </a:lnTo>
                  <a:lnTo>
                    <a:pt x="299" y="499"/>
                  </a:lnTo>
                  <a:lnTo>
                    <a:pt x="294" y="499"/>
                  </a:lnTo>
                  <a:lnTo>
                    <a:pt x="291" y="499"/>
                  </a:lnTo>
                  <a:lnTo>
                    <a:pt x="285" y="499"/>
                  </a:lnTo>
                  <a:lnTo>
                    <a:pt x="278" y="499"/>
                  </a:lnTo>
                  <a:lnTo>
                    <a:pt x="277" y="499"/>
                  </a:lnTo>
                  <a:lnTo>
                    <a:pt x="274" y="499"/>
                  </a:lnTo>
                  <a:lnTo>
                    <a:pt x="273" y="499"/>
                  </a:lnTo>
                  <a:lnTo>
                    <a:pt x="263" y="494"/>
                  </a:lnTo>
                  <a:lnTo>
                    <a:pt x="259" y="492"/>
                  </a:lnTo>
                  <a:lnTo>
                    <a:pt x="258" y="492"/>
                  </a:lnTo>
                  <a:lnTo>
                    <a:pt x="256" y="491"/>
                  </a:lnTo>
                  <a:lnTo>
                    <a:pt x="254" y="490"/>
                  </a:lnTo>
                  <a:lnTo>
                    <a:pt x="253" y="490"/>
                  </a:lnTo>
                  <a:lnTo>
                    <a:pt x="253" y="489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49" y="486"/>
                  </a:lnTo>
                  <a:lnTo>
                    <a:pt x="245" y="486"/>
                  </a:lnTo>
                  <a:lnTo>
                    <a:pt x="245" y="487"/>
                  </a:lnTo>
                  <a:lnTo>
                    <a:pt x="242" y="487"/>
                  </a:lnTo>
                  <a:lnTo>
                    <a:pt x="238" y="487"/>
                  </a:lnTo>
                  <a:lnTo>
                    <a:pt x="236" y="487"/>
                  </a:lnTo>
                  <a:lnTo>
                    <a:pt x="232" y="487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4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8" y="487"/>
                  </a:lnTo>
                  <a:lnTo>
                    <a:pt x="216" y="487"/>
                  </a:lnTo>
                  <a:lnTo>
                    <a:pt x="215" y="487"/>
                  </a:lnTo>
                  <a:lnTo>
                    <a:pt x="213" y="487"/>
                  </a:lnTo>
                  <a:lnTo>
                    <a:pt x="212" y="487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08" y="484"/>
                  </a:lnTo>
                  <a:lnTo>
                    <a:pt x="205" y="484"/>
                  </a:lnTo>
                  <a:lnTo>
                    <a:pt x="204" y="484"/>
                  </a:lnTo>
                  <a:lnTo>
                    <a:pt x="204" y="485"/>
                  </a:lnTo>
                  <a:lnTo>
                    <a:pt x="204" y="486"/>
                  </a:lnTo>
                  <a:lnTo>
                    <a:pt x="202" y="486"/>
                  </a:lnTo>
                  <a:lnTo>
                    <a:pt x="201" y="486"/>
                  </a:lnTo>
                  <a:lnTo>
                    <a:pt x="200" y="486"/>
                  </a:lnTo>
                  <a:lnTo>
                    <a:pt x="198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1" y="486"/>
                  </a:lnTo>
                  <a:lnTo>
                    <a:pt x="190" y="486"/>
                  </a:lnTo>
                  <a:lnTo>
                    <a:pt x="182" y="486"/>
                  </a:lnTo>
                  <a:lnTo>
                    <a:pt x="179" y="486"/>
                  </a:lnTo>
                  <a:lnTo>
                    <a:pt x="176" y="486"/>
                  </a:lnTo>
                  <a:lnTo>
                    <a:pt x="166" y="486"/>
                  </a:lnTo>
                  <a:lnTo>
                    <a:pt x="160" y="486"/>
                  </a:lnTo>
                  <a:lnTo>
                    <a:pt x="156" y="486"/>
                  </a:lnTo>
                  <a:lnTo>
                    <a:pt x="150" y="486"/>
                  </a:lnTo>
                  <a:lnTo>
                    <a:pt x="149" y="486"/>
                  </a:lnTo>
                  <a:lnTo>
                    <a:pt x="144" y="486"/>
                  </a:lnTo>
                  <a:lnTo>
                    <a:pt x="143" y="486"/>
                  </a:lnTo>
                  <a:lnTo>
                    <a:pt x="138" y="485"/>
                  </a:lnTo>
                  <a:lnTo>
                    <a:pt x="132" y="485"/>
                  </a:lnTo>
                  <a:lnTo>
                    <a:pt x="129" y="485"/>
                  </a:lnTo>
                  <a:lnTo>
                    <a:pt x="128" y="485"/>
                  </a:lnTo>
                  <a:lnTo>
                    <a:pt x="127" y="485"/>
                  </a:lnTo>
                  <a:lnTo>
                    <a:pt x="125" y="485"/>
                  </a:lnTo>
                  <a:lnTo>
                    <a:pt x="124" y="485"/>
                  </a:lnTo>
                  <a:lnTo>
                    <a:pt x="122" y="485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3" y="485"/>
                  </a:lnTo>
                  <a:lnTo>
                    <a:pt x="108" y="485"/>
                  </a:lnTo>
                  <a:lnTo>
                    <a:pt x="105" y="485"/>
                  </a:lnTo>
                  <a:lnTo>
                    <a:pt x="101" y="485"/>
                  </a:lnTo>
                  <a:lnTo>
                    <a:pt x="100" y="485"/>
                  </a:lnTo>
                  <a:lnTo>
                    <a:pt x="100" y="487"/>
                  </a:lnTo>
                  <a:lnTo>
                    <a:pt x="99" y="487"/>
                  </a:lnTo>
                  <a:lnTo>
                    <a:pt x="96" y="487"/>
                  </a:lnTo>
                  <a:lnTo>
                    <a:pt x="96" y="485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89" y="484"/>
                  </a:lnTo>
                  <a:lnTo>
                    <a:pt x="87" y="484"/>
                  </a:lnTo>
                  <a:lnTo>
                    <a:pt x="85" y="484"/>
                  </a:lnTo>
                  <a:lnTo>
                    <a:pt x="84" y="484"/>
                  </a:lnTo>
                  <a:lnTo>
                    <a:pt x="82" y="484"/>
                  </a:lnTo>
                  <a:lnTo>
                    <a:pt x="75" y="484"/>
                  </a:lnTo>
                  <a:lnTo>
                    <a:pt x="73" y="484"/>
                  </a:lnTo>
                  <a:lnTo>
                    <a:pt x="72" y="484"/>
                  </a:lnTo>
                  <a:lnTo>
                    <a:pt x="71" y="484"/>
                  </a:lnTo>
                  <a:lnTo>
                    <a:pt x="70" y="484"/>
                  </a:lnTo>
                  <a:lnTo>
                    <a:pt x="69" y="484"/>
                  </a:lnTo>
                  <a:lnTo>
                    <a:pt x="68" y="484"/>
                  </a:lnTo>
                  <a:lnTo>
                    <a:pt x="67" y="484"/>
                  </a:lnTo>
                  <a:lnTo>
                    <a:pt x="66" y="484"/>
                  </a:lnTo>
                  <a:lnTo>
                    <a:pt x="65" y="484"/>
                  </a:lnTo>
                  <a:lnTo>
                    <a:pt x="64" y="484"/>
                  </a:lnTo>
                  <a:lnTo>
                    <a:pt x="63" y="484"/>
                  </a:lnTo>
                  <a:lnTo>
                    <a:pt x="63" y="483"/>
                  </a:lnTo>
                  <a:lnTo>
                    <a:pt x="62" y="482"/>
                  </a:lnTo>
                  <a:lnTo>
                    <a:pt x="62" y="481"/>
                  </a:lnTo>
                  <a:lnTo>
                    <a:pt x="62" y="480"/>
                  </a:lnTo>
                  <a:lnTo>
                    <a:pt x="62" y="479"/>
                  </a:lnTo>
                  <a:lnTo>
                    <a:pt x="62" y="478"/>
                  </a:lnTo>
                  <a:lnTo>
                    <a:pt x="62" y="477"/>
                  </a:lnTo>
                  <a:lnTo>
                    <a:pt x="61" y="477"/>
                  </a:lnTo>
                  <a:lnTo>
                    <a:pt x="61" y="476"/>
                  </a:lnTo>
                  <a:lnTo>
                    <a:pt x="61" y="474"/>
                  </a:lnTo>
                  <a:lnTo>
                    <a:pt x="61" y="473"/>
                  </a:lnTo>
                  <a:lnTo>
                    <a:pt x="61" y="472"/>
                  </a:lnTo>
                  <a:lnTo>
                    <a:pt x="60" y="469"/>
                  </a:lnTo>
                  <a:lnTo>
                    <a:pt x="60" y="468"/>
                  </a:lnTo>
                  <a:lnTo>
                    <a:pt x="60" y="467"/>
                  </a:lnTo>
                  <a:lnTo>
                    <a:pt x="60" y="466"/>
                  </a:lnTo>
                  <a:lnTo>
                    <a:pt x="59" y="463"/>
                  </a:lnTo>
                  <a:lnTo>
                    <a:pt x="59" y="462"/>
                  </a:lnTo>
                  <a:lnTo>
                    <a:pt x="59" y="461"/>
                  </a:lnTo>
                  <a:lnTo>
                    <a:pt x="59" y="460"/>
                  </a:lnTo>
                  <a:lnTo>
                    <a:pt x="59" y="459"/>
                  </a:lnTo>
                  <a:lnTo>
                    <a:pt x="58" y="457"/>
                  </a:lnTo>
                  <a:lnTo>
                    <a:pt x="58" y="455"/>
                  </a:lnTo>
                  <a:lnTo>
                    <a:pt x="57" y="452"/>
                  </a:lnTo>
                  <a:lnTo>
                    <a:pt x="57" y="451"/>
                  </a:lnTo>
                  <a:lnTo>
                    <a:pt x="57" y="446"/>
                  </a:lnTo>
                  <a:lnTo>
                    <a:pt x="56" y="445"/>
                  </a:lnTo>
                  <a:lnTo>
                    <a:pt x="56" y="443"/>
                  </a:lnTo>
                  <a:lnTo>
                    <a:pt x="56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5" y="438"/>
                  </a:lnTo>
                  <a:lnTo>
                    <a:pt x="55" y="436"/>
                  </a:lnTo>
                  <a:lnTo>
                    <a:pt x="55" y="435"/>
                  </a:lnTo>
                  <a:lnTo>
                    <a:pt x="55" y="434"/>
                  </a:lnTo>
                  <a:lnTo>
                    <a:pt x="54" y="431"/>
                  </a:lnTo>
                  <a:lnTo>
                    <a:pt x="54" y="431"/>
                  </a:lnTo>
                  <a:lnTo>
                    <a:pt x="54" y="430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3" y="427"/>
                  </a:lnTo>
                  <a:lnTo>
                    <a:pt x="53" y="426"/>
                  </a:lnTo>
                  <a:lnTo>
                    <a:pt x="53" y="424"/>
                  </a:lnTo>
                  <a:lnTo>
                    <a:pt x="53" y="422"/>
                  </a:lnTo>
                  <a:lnTo>
                    <a:pt x="52" y="421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1" y="412"/>
                  </a:lnTo>
                  <a:lnTo>
                    <a:pt x="51" y="411"/>
                  </a:lnTo>
                  <a:lnTo>
                    <a:pt x="50" y="408"/>
                  </a:lnTo>
                  <a:lnTo>
                    <a:pt x="50" y="406"/>
                  </a:lnTo>
                  <a:lnTo>
                    <a:pt x="50" y="405"/>
                  </a:lnTo>
                  <a:lnTo>
                    <a:pt x="49" y="401"/>
                  </a:lnTo>
                  <a:lnTo>
                    <a:pt x="49" y="400"/>
                  </a:lnTo>
                  <a:lnTo>
                    <a:pt x="49" y="399"/>
                  </a:lnTo>
                  <a:lnTo>
                    <a:pt x="49" y="398"/>
                  </a:lnTo>
                  <a:lnTo>
                    <a:pt x="49" y="397"/>
                  </a:lnTo>
                  <a:lnTo>
                    <a:pt x="48" y="396"/>
                  </a:lnTo>
                  <a:lnTo>
                    <a:pt x="48" y="395"/>
                  </a:lnTo>
                  <a:lnTo>
                    <a:pt x="48" y="394"/>
                  </a:lnTo>
                  <a:lnTo>
                    <a:pt x="48" y="393"/>
                  </a:lnTo>
                  <a:lnTo>
                    <a:pt x="48" y="392"/>
                  </a:lnTo>
                  <a:lnTo>
                    <a:pt x="48" y="391"/>
                  </a:lnTo>
                  <a:lnTo>
                    <a:pt x="47" y="390"/>
                  </a:lnTo>
                  <a:lnTo>
                    <a:pt x="47" y="388"/>
                  </a:lnTo>
                  <a:lnTo>
                    <a:pt x="47" y="385"/>
                  </a:lnTo>
                  <a:lnTo>
                    <a:pt x="47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0"/>
                  </a:lnTo>
                  <a:lnTo>
                    <a:pt x="45" y="377"/>
                  </a:lnTo>
                  <a:lnTo>
                    <a:pt x="45" y="373"/>
                  </a:lnTo>
                  <a:lnTo>
                    <a:pt x="44" y="370"/>
                  </a:lnTo>
                  <a:lnTo>
                    <a:pt x="44" y="361"/>
                  </a:lnTo>
                  <a:lnTo>
                    <a:pt x="44" y="360"/>
                  </a:lnTo>
                  <a:lnTo>
                    <a:pt x="43" y="359"/>
                  </a:lnTo>
                  <a:lnTo>
                    <a:pt x="43" y="359"/>
                  </a:lnTo>
                  <a:lnTo>
                    <a:pt x="42" y="353"/>
                  </a:lnTo>
                  <a:lnTo>
                    <a:pt x="42" y="351"/>
                  </a:lnTo>
                  <a:lnTo>
                    <a:pt x="41" y="346"/>
                  </a:lnTo>
                  <a:lnTo>
                    <a:pt x="41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39" y="333"/>
                  </a:lnTo>
                  <a:lnTo>
                    <a:pt x="39" y="327"/>
                  </a:lnTo>
                  <a:lnTo>
                    <a:pt x="38" y="323"/>
                  </a:lnTo>
                  <a:lnTo>
                    <a:pt x="38" y="322"/>
                  </a:lnTo>
                  <a:lnTo>
                    <a:pt x="37" y="317"/>
                  </a:lnTo>
                  <a:lnTo>
                    <a:pt x="37" y="314"/>
                  </a:lnTo>
                  <a:lnTo>
                    <a:pt x="36" y="312"/>
                  </a:lnTo>
                  <a:lnTo>
                    <a:pt x="36" y="309"/>
                  </a:lnTo>
                  <a:lnTo>
                    <a:pt x="36" y="308"/>
                  </a:lnTo>
                  <a:lnTo>
                    <a:pt x="35" y="304"/>
                  </a:lnTo>
                  <a:lnTo>
                    <a:pt x="35" y="301"/>
                  </a:lnTo>
                  <a:lnTo>
                    <a:pt x="34" y="298"/>
                  </a:lnTo>
                  <a:lnTo>
                    <a:pt x="34" y="297"/>
                  </a:lnTo>
                  <a:lnTo>
                    <a:pt x="34" y="295"/>
                  </a:lnTo>
                  <a:lnTo>
                    <a:pt x="33" y="294"/>
                  </a:lnTo>
                  <a:lnTo>
                    <a:pt x="33" y="292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32" y="286"/>
                  </a:lnTo>
                  <a:lnTo>
                    <a:pt x="31" y="280"/>
                  </a:lnTo>
                  <a:lnTo>
                    <a:pt x="31" y="276"/>
                  </a:lnTo>
                  <a:lnTo>
                    <a:pt x="30" y="274"/>
                  </a:lnTo>
                  <a:lnTo>
                    <a:pt x="30" y="268"/>
                  </a:lnTo>
                  <a:lnTo>
                    <a:pt x="29" y="265"/>
                  </a:lnTo>
                  <a:lnTo>
                    <a:pt x="28" y="261"/>
                  </a:lnTo>
                  <a:lnTo>
                    <a:pt x="28" y="257"/>
                  </a:lnTo>
                  <a:lnTo>
                    <a:pt x="27" y="250"/>
                  </a:lnTo>
                  <a:lnTo>
                    <a:pt x="26" y="245"/>
                  </a:lnTo>
                  <a:lnTo>
                    <a:pt x="26" y="242"/>
                  </a:lnTo>
                  <a:lnTo>
                    <a:pt x="25" y="239"/>
                  </a:lnTo>
                  <a:lnTo>
                    <a:pt x="25" y="236"/>
                  </a:lnTo>
                  <a:lnTo>
                    <a:pt x="24" y="229"/>
                  </a:lnTo>
                  <a:lnTo>
                    <a:pt x="23" y="223"/>
                  </a:lnTo>
                  <a:lnTo>
                    <a:pt x="22" y="221"/>
                  </a:lnTo>
                  <a:lnTo>
                    <a:pt x="22" y="216"/>
                  </a:lnTo>
                  <a:lnTo>
                    <a:pt x="20" y="206"/>
                  </a:lnTo>
                  <a:lnTo>
                    <a:pt x="19" y="202"/>
                  </a:lnTo>
                  <a:lnTo>
                    <a:pt x="19" y="200"/>
                  </a:lnTo>
                  <a:lnTo>
                    <a:pt x="19" y="198"/>
                  </a:lnTo>
                  <a:lnTo>
                    <a:pt x="18" y="196"/>
                  </a:lnTo>
                  <a:lnTo>
                    <a:pt x="17" y="190"/>
                  </a:lnTo>
                  <a:lnTo>
                    <a:pt x="17" y="186"/>
                  </a:lnTo>
                  <a:lnTo>
                    <a:pt x="16" y="183"/>
                  </a:lnTo>
                  <a:lnTo>
                    <a:pt x="16" y="181"/>
                  </a:lnTo>
                  <a:lnTo>
                    <a:pt x="15" y="176"/>
                  </a:lnTo>
                  <a:lnTo>
                    <a:pt x="15" y="172"/>
                  </a:lnTo>
                  <a:lnTo>
                    <a:pt x="14" y="170"/>
                  </a:lnTo>
                  <a:lnTo>
                    <a:pt x="14" y="168"/>
                  </a:lnTo>
                  <a:lnTo>
                    <a:pt x="14" y="165"/>
                  </a:lnTo>
                  <a:lnTo>
                    <a:pt x="13" y="164"/>
                  </a:lnTo>
                  <a:lnTo>
                    <a:pt x="13" y="162"/>
                  </a:lnTo>
                  <a:lnTo>
                    <a:pt x="13" y="159"/>
                  </a:lnTo>
                  <a:lnTo>
                    <a:pt x="12" y="157"/>
                  </a:lnTo>
                  <a:lnTo>
                    <a:pt x="12" y="154"/>
                  </a:lnTo>
                  <a:lnTo>
                    <a:pt x="11" y="149"/>
                  </a:lnTo>
                  <a:lnTo>
                    <a:pt x="11" y="148"/>
                  </a:lnTo>
                  <a:lnTo>
                    <a:pt x="11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0"/>
                  </a:lnTo>
                  <a:lnTo>
                    <a:pt x="9" y="139"/>
                  </a:lnTo>
                  <a:lnTo>
                    <a:pt x="9" y="137"/>
                  </a:lnTo>
                  <a:lnTo>
                    <a:pt x="9" y="134"/>
                  </a:lnTo>
                  <a:lnTo>
                    <a:pt x="8" y="130"/>
                  </a:lnTo>
                  <a:lnTo>
                    <a:pt x="7" y="127"/>
                  </a:lnTo>
                  <a:lnTo>
                    <a:pt x="7" y="121"/>
                  </a:lnTo>
                  <a:lnTo>
                    <a:pt x="6" y="119"/>
                  </a:lnTo>
                  <a:lnTo>
                    <a:pt x="6" y="118"/>
                  </a:lnTo>
                  <a:lnTo>
                    <a:pt x="5" y="113"/>
                  </a:lnTo>
                  <a:lnTo>
                    <a:pt x="4" y="106"/>
                  </a:lnTo>
                  <a:lnTo>
                    <a:pt x="4" y="103"/>
                  </a:lnTo>
                  <a:lnTo>
                    <a:pt x="3" y="95"/>
                  </a:lnTo>
                  <a:lnTo>
                    <a:pt x="2" y="94"/>
                  </a:lnTo>
                  <a:lnTo>
                    <a:pt x="1" y="88"/>
                  </a:lnTo>
                  <a:lnTo>
                    <a:pt x="1" y="85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4" y="80"/>
                  </a:lnTo>
                  <a:lnTo>
                    <a:pt x="19" y="80"/>
                  </a:lnTo>
                  <a:lnTo>
                    <a:pt x="21" y="80"/>
                  </a:lnTo>
                  <a:lnTo>
                    <a:pt x="23" y="80"/>
                  </a:lnTo>
                  <a:lnTo>
                    <a:pt x="26" y="79"/>
                  </a:lnTo>
                  <a:lnTo>
                    <a:pt x="29" y="78"/>
                  </a:lnTo>
                  <a:lnTo>
                    <a:pt x="31" y="77"/>
                  </a:lnTo>
                  <a:lnTo>
                    <a:pt x="32" y="76"/>
                  </a:lnTo>
                  <a:lnTo>
                    <a:pt x="33" y="76"/>
                  </a:lnTo>
                  <a:lnTo>
                    <a:pt x="36" y="75"/>
                  </a:lnTo>
                  <a:lnTo>
                    <a:pt x="39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2" y="72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51" y="70"/>
                  </a:lnTo>
                  <a:lnTo>
                    <a:pt x="53" y="69"/>
                  </a:lnTo>
                  <a:lnTo>
                    <a:pt x="54" y="69"/>
                  </a:lnTo>
                  <a:lnTo>
                    <a:pt x="57" y="68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6" y="65"/>
                  </a:lnTo>
                  <a:lnTo>
                    <a:pt x="68" y="64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2" y="62"/>
                  </a:lnTo>
                  <a:lnTo>
                    <a:pt x="73" y="62"/>
                  </a:lnTo>
                  <a:lnTo>
                    <a:pt x="76" y="61"/>
                  </a:lnTo>
                  <a:lnTo>
                    <a:pt x="78" y="60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2" y="58"/>
                  </a:lnTo>
                  <a:lnTo>
                    <a:pt x="83" y="58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6" y="57"/>
                  </a:lnTo>
                  <a:lnTo>
                    <a:pt x="87" y="57"/>
                  </a:lnTo>
                  <a:lnTo>
                    <a:pt x="88" y="57"/>
                  </a:lnTo>
                  <a:lnTo>
                    <a:pt x="89" y="57"/>
                  </a:lnTo>
                  <a:lnTo>
                    <a:pt x="91" y="57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1"/>
                  </a:lnTo>
                  <a:lnTo>
                    <a:pt x="97" y="62"/>
                  </a:lnTo>
                  <a:lnTo>
                    <a:pt x="97" y="61"/>
                  </a:lnTo>
                  <a:lnTo>
                    <a:pt x="101" y="60"/>
                  </a:lnTo>
                  <a:lnTo>
                    <a:pt x="104" y="58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10" y="56"/>
                  </a:lnTo>
                  <a:lnTo>
                    <a:pt x="115" y="53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49"/>
                  </a:lnTo>
                  <a:lnTo>
                    <a:pt x="121" y="49"/>
                  </a:lnTo>
                  <a:lnTo>
                    <a:pt x="124" y="50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4"/>
                  </a:lnTo>
                  <a:lnTo>
                    <a:pt x="125" y="43"/>
                  </a:lnTo>
                  <a:lnTo>
                    <a:pt x="125" y="42"/>
                  </a:lnTo>
                  <a:lnTo>
                    <a:pt x="125" y="41"/>
                  </a:lnTo>
                  <a:lnTo>
                    <a:pt x="125" y="40"/>
                  </a:lnTo>
                  <a:lnTo>
                    <a:pt x="125" y="37"/>
                  </a:lnTo>
                  <a:lnTo>
                    <a:pt x="125" y="36"/>
                  </a:lnTo>
                  <a:lnTo>
                    <a:pt x="125" y="35"/>
                  </a:lnTo>
                  <a:lnTo>
                    <a:pt x="125" y="32"/>
                  </a:lnTo>
                  <a:lnTo>
                    <a:pt x="125" y="31"/>
                  </a:lnTo>
                  <a:lnTo>
                    <a:pt x="125" y="30"/>
                  </a:lnTo>
                  <a:lnTo>
                    <a:pt x="125" y="29"/>
                  </a:lnTo>
                  <a:lnTo>
                    <a:pt x="125" y="28"/>
                  </a:lnTo>
                  <a:lnTo>
                    <a:pt x="125" y="27"/>
                  </a:lnTo>
                  <a:lnTo>
                    <a:pt x="125" y="25"/>
                  </a:lnTo>
                  <a:lnTo>
                    <a:pt x="125" y="24"/>
                  </a:lnTo>
                  <a:lnTo>
                    <a:pt x="125" y="22"/>
                  </a:lnTo>
                  <a:lnTo>
                    <a:pt x="125" y="20"/>
                  </a:lnTo>
                  <a:lnTo>
                    <a:pt x="126" y="20"/>
                  </a:lnTo>
                  <a:lnTo>
                    <a:pt x="126" y="17"/>
                  </a:lnTo>
                  <a:lnTo>
                    <a:pt x="126" y="15"/>
                  </a:lnTo>
                  <a:lnTo>
                    <a:pt x="126" y="12"/>
                  </a:lnTo>
                  <a:lnTo>
                    <a:pt x="126" y="10"/>
                  </a:lnTo>
                  <a:lnTo>
                    <a:pt x="126" y="9"/>
                  </a:lnTo>
                  <a:lnTo>
                    <a:pt x="126" y="5"/>
                  </a:lnTo>
                  <a:lnTo>
                    <a:pt x="126" y="1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</p:grpSp>
    </p:spTree>
    <p:extLst>
      <p:ext uri="{BB962C8B-B14F-4D97-AF65-F5344CB8AC3E}">
        <p14:creationId xmlns:p14="http://schemas.microsoft.com/office/powerpoint/2010/main" val="38531006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组合 65">
            <a:extLst>
              <a:ext uri="{FF2B5EF4-FFF2-40B4-BE49-F238E27FC236}">
                <a16:creationId xmlns:a16="http://schemas.microsoft.com/office/drawing/2014/main" id="{127D9D8A-4B19-1F6C-B874-AC61B9C77BF9}"/>
              </a:ext>
            </a:extLst>
          </p:cNvPr>
          <p:cNvGrpSpPr/>
          <p:nvPr/>
        </p:nvGrpSpPr>
        <p:grpSpPr>
          <a:xfrm>
            <a:off x="3386515" y="1190625"/>
            <a:ext cx="3330000" cy="3758400"/>
            <a:chOff x="3336925" y="168275"/>
            <a:chExt cx="4779963" cy="554513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A6A4AFBF-F710-9978-690B-C3A18CEAF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3975" y="3822700"/>
              <a:ext cx="501650" cy="585788"/>
            </a:xfrm>
            <a:custGeom>
              <a:avLst/>
              <a:gdLst>
                <a:gd name="T0" fmla="*/ 98 w 316"/>
                <a:gd name="T1" fmla="*/ 8 h 369"/>
                <a:gd name="T2" fmla="*/ 102 w 316"/>
                <a:gd name="T3" fmla="*/ 4 h 369"/>
                <a:gd name="T4" fmla="*/ 108 w 316"/>
                <a:gd name="T5" fmla="*/ 14 h 369"/>
                <a:gd name="T6" fmla="*/ 122 w 316"/>
                <a:gd name="T7" fmla="*/ 22 h 369"/>
                <a:gd name="T8" fmla="*/ 146 w 316"/>
                <a:gd name="T9" fmla="*/ 26 h 369"/>
                <a:gd name="T10" fmla="*/ 156 w 316"/>
                <a:gd name="T11" fmla="*/ 26 h 369"/>
                <a:gd name="T12" fmla="*/ 168 w 316"/>
                <a:gd name="T13" fmla="*/ 22 h 369"/>
                <a:gd name="T14" fmla="*/ 182 w 316"/>
                <a:gd name="T15" fmla="*/ 26 h 369"/>
                <a:gd name="T16" fmla="*/ 190 w 316"/>
                <a:gd name="T17" fmla="*/ 38 h 369"/>
                <a:gd name="T18" fmla="*/ 204 w 316"/>
                <a:gd name="T19" fmla="*/ 38 h 369"/>
                <a:gd name="T20" fmla="*/ 218 w 316"/>
                <a:gd name="T21" fmla="*/ 44 h 369"/>
                <a:gd name="T22" fmla="*/ 236 w 316"/>
                <a:gd name="T23" fmla="*/ 48 h 369"/>
                <a:gd name="T24" fmla="*/ 252 w 316"/>
                <a:gd name="T25" fmla="*/ 50 h 369"/>
                <a:gd name="T26" fmla="*/ 262 w 316"/>
                <a:gd name="T27" fmla="*/ 50 h 369"/>
                <a:gd name="T28" fmla="*/ 270 w 316"/>
                <a:gd name="T29" fmla="*/ 60 h 369"/>
                <a:gd name="T30" fmla="*/ 276 w 316"/>
                <a:gd name="T31" fmla="*/ 50 h 369"/>
                <a:gd name="T32" fmla="*/ 276 w 316"/>
                <a:gd name="T33" fmla="*/ 70 h 369"/>
                <a:gd name="T34" fmla="*/ 278 w 316"/>
                <a:gd name="T35" fmla="*/ 78 h 369"/>
                <a:gd name="T36" fmla="*/ 292 w 316"/>
                <a:gd name="T37" fmla="*/ 86 h 369"/>
                <a:gd name="T38" fmla="*/ 308 w 316"/>
                <a:gd name="T39" fmla="*/ 100 h 369"/>
                <a:gd name="T40" fmla="*/ 306 w 316"/>
                <a:gd name="T41" fmla="*/ 106 h 369"/>
                <a:gd name="T42" fmla="*/ 294 w 316"/>
                <a:gd name="T43" fmla="*/ 106 h 369"/>
                <a:gd name="T44" fmla="*/ 286 w 316"/>
                <a:gd name="T45" fmla="*/ 126 h 369"/>
                <a:gd name="T46" fmla="*/ 290 w 316"/>
                <a:gd name="T47" fmla="*/ 136 h 369"/>
                <a:gd name="T48" fmla="*/ 268 w 316"/>
                <a:gd name="T49" fmla="*/ 144 h 369"/>
                <a:gd name="T50" fmla="*/ 262 w 316"/>
                <a:gd name="T51" fmla="*/ 166 h 369"/>
                <a:gd name="T52" fmla="*/ 262 w 316"/>
                <a:gd name="T53" fmla="*/ 200 h 369"/>
                <a:gd name="T54" fmla="*/ 262 w 316"/>
                <a:gd name="T55" fmla="*/ 222 h 369"/>
                <a:gd name="T56" fmla="*/ 262 w 316"/>
                <a:gd name="T57" fmla="*/ 257 h 369"/>
                <a:gd name="T58" fmla="*/ 262 w 316"/>
                <a:gd name="T59" fmla="*/ 277 h 369"/>
                <a:gd name="T60" fmla="*/ 252 w 316"/>
                <a:gd name="T61" fmla="*/ 297 h 369"/>
                <a:gd name="T62" fmla="*/ 262 w 316"/>
                <a:gd name="T63" fmla="*/ 315 h 369"/>
                <a:gd name="T64" fmla="*/ 262 w 316"/>
                <a:gd name="T65" fmla="*/ 357 h 369"/>
                <a:gd name="T66" fmla="*/ 252 w 316"/>
                <a:gd name="T67" fmla="*/ 369 h 369"/>
                <a:gd name="T68" fmla="*/ 240 w 316"/>
                <a:gd name="T69" fmla="*/ 363 h 369"/>
                <a:gd name="T70" fmla="*/ 228 w 316"/>
                <a:gd name="T71" fmla="*/ 351 h 369"/>
                <a:gd name="T72" fmla="*/ 216 w 316"/>
                <a:gd name="T73" fmla="*/ 339 h 369"/>
                <a:gd name="T74" fmla="*/ 206 w 316"/>
                <a:gd name="T75" fmla="*/ 327 h 369"/>
                <a:gd name="T76" fmla="*/ 194 w 316"/>
                <a:gd name="T77" fmla="*/ 307 h 369"/>
                <a:gd name="T78" fmla="*/ 176 w 316"/>
                <a:gd name="T79" fmla="*/ 295 h 369"/>
                <a:gd name="T80" fmla="*/ 156 w 316"/>
                <a:gd name="T81" fmla="*/ 283 h 369"/>
                <a:gd name="T82" fmla="*/ 144 w 316"/>
                <a:gd name="T83" fmla="*/ 273 h 369"/>
                <a:gd name="T84" fmla="*/ 126 w 316"/>
                <a:gd name="T85" fmla="*/ 259 h 369"/>
                <a:gd name="T86" fmla="*/ 108 w 316"/>
                <a:gd name="T87" fmla="*/ 251 h 369"/>
                <a:gd name="T88" fmla="*/ 92 w 316"/>
                <a:gd name="T89" fmla="*/ 242 h 369"/>
                <a:gd name="T90" fmla="*/ 78 w 316"/>
                <a:gd name="T91" fmla="*/ 232 h 369"/>
                <a:gd name="T92" fmla="*/ 62 w 316"/>
                <a:gd name="T93" fmla="*/ 228 h 369"/>
                <a:gd name="T94" fmla="*/ 52 w 316"/>
                <a:gd name="T95" fmla="*/ 216 h 369"/>
                <a:gd name="T96" fmla="*/ 42 w 316"/>
                <a:gd name="T97" fmla="*/ 204 h 369"/>
                <a:gd name="T98" fmla="*/ 32 w 316"/>
                <a:gd name="T99" fmla="*/ 190 h 369"/>
                <a:gd name="T100" fmla="*/ 16 w 316"/>
                <a:gd name="T101" fmla="*/ 174 h 369"/>
                <a:gd name="T102" fmla="*/ 18 w 316"/>
                <a:gd name="T103" fmla="*/ 156 h 369"/>
                <a:gd name="T104" fmla="*/ 16 w 316"/>
                <a:gd name="T105" fmla="*/ 126 h 369"/>
                <a:gd name="T106" fmla="*/ 20 w 316"/>
                <a:gd name="T107" fmla="*/ 96 h 369"/>
                <a:gd name="T108" fmla="*/ 74 w 316"/>
                <a:gd name="T109" fmla="*/ 82 h 369"/>
                <a:gd name="T110" fmla="*/ 74 w 316"/>
                <a:gd name="T111" fmla="*/ 30 h 369"/>
                <a:gd name="T112" fmla="*/ 74 w 316"/>
                <a:gd name="T113" fmla="*/ 0 h 369"/>
                <a:gd name="T114" fmla="*/ 90 w 316"/>
                <a:gd name="T115" fmla="*/ 1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6" h="369">
                  <a:moveTo>
                    <a:pt x="90" y="14"/>
                  </a:moveTo>
                  <a:lnTo>
                    <a:pt x="92" y="14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6"/>
                  </a:lnTo>
                  <a:lnTo>
                    <a:pt x="98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4" y="12"/>
                  </a:lnTo>
                  <a:lnTo>
                    <a:pt x="104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2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0" y="12"/>
                  </a:lnTo>
                  <a:lnTo>
                    <a:pt x="108" y="14"/>
                  </a:lnTo>
                  <a:lnTo>
                    <a:pt x="106" y="16"/>
                  </a:lnTo>
                  <a:lnTo>
                    <a:pt x="106" y="18"/>
                  </a:lnTo>
                  <a:lnTo>
                    <a:pt x="108" y="18"/>
                  </a:lnTo>
                  <a:lnTo>
                    <a:pt x="110" y="20"/>
                  </a:lnTo>
                  <a:lnTo>
                    <a:pt x="112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20"/>
                  </a:lnTo>
                  <a:lnTo>
                    <a:pt x="120" y="20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6" y="22"/>
                  </a:lnTo>
                  <a:lnTo>
                    <a:pt x="132" y="22"/>
                  </a:lnTo>
                  <a:lnTo>
                    <a:pt x="134" y="22"/>
                  </a:lnTo>
                  <a:lnTo>
                    <a:pt x="136" y="24"/>
                  </a:lnTo>
                  <a:lnTo>
                    <a:pt x="138" y="24"/>
                  </a:lnTo>
                  <a:lnTo>
                    <a:pt x="140" y="24"/>
                  </a:lnTo>
                  <a:lnTo>
                    <a:pt x="142" y="24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8" y="28"/>
                  </a:lnTo>
                  <a:lnTo>
                    <a:pt x="150" y="28"/>
                  </a:lnTo>
                  <a:lnTo>
                    <a:pt x="152" y="26"/>
                  </a:lnTo>
                  <a:lnTo>
                    <a:pt x="152" y="24"/>
                  </a:lnTo>
                  <a:lnTo>
                    <a:pt x="152" y="22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4" y="24"/>
                  </a:lnTo>
                  <a:lnTo>
                    <a:pt x="154" y="26"/>
                  </a:lnTo>
                  <a:lnTo>
                    <a:pt x="156" y="26"/>
                  </a:lnTo>
                  <a:lnTo>
                    <a:pt x="158" y="24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0"/>
                  </a:lnTo>
                  <a:lnTo>
                    <a:pt x="162" y="18"/>
                  </a:lnTo>
                  <a:lnTo>
                    <a:pt x="164" y="18"/>
                  </a:lnTo>
                  <a:lnTo>
                    <a:pt x="166" y="18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2"/>
                  </a:lnTo>
                  <a:lnTo>
                    <a:pt x="170" y="22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6" y="24"/>
                  </a:lnTo>
                  <a:lnTo>
                    <a:pt x="176" y="26"/>
                  </a:lnTo>
                  <a:lnTo>
                    <a:pt x="178" y="28"/>
                  </a:lnTo>
                  <a:lnTo>
                    <a:pt x="178" y="30"/>
                  </a:lnTo>
                  <a:lnTo>
                    <a:pt x="180" y="30"/>
                  </a:lnTo>
                  <a:lnTo>
                    <a:pt x="182" y="28"/>
                  </a:lnTo>
                  <a:lnTo>
                    <a:pt x="182" y="26"/>
                  </a:lnTo>
                  <a:lnTo>
                    <a:pt x="184" y="26"/>
                  </a:lnTo>
                  <a:lnTo>
                    <a:pt x="186" y="28"/>
                  </a:lnTo>
                  <a:lnTo>
                    <a:pt x="186" y="30"/>
                  </a:lnTo>
                  <a:lnTo>
                    <a:pt x="186" y="30"/>
                  </a:lnTo>
                  <a:lnTo>
                    <a:pt x="188" y="30"/>
                  </a:lnTo>
                  <a:lnTo>
                    <a:pt x="188" y="32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0" y="36"/>
                  </a:lnTo>
                  <a:lnTo>
                    <a:pt x="190" y="38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6" y="34"/>
                  </a:lnTo>
                  <a:lnTo>
                    <a:pt x="198" y="34"/>
                  </a:lnTo>
                  <a:lnTo>
                    <a:pt x="200" y="34"/>
                  </a:lnTo>
                  <a:lnTo>
                    <a:pt x="200" y="36"/>
                  </a:lnTo>
                  <a:lnTo>
                    <a:pt x="202" y="38"/>
                  </a:lnTo>
                  <a:lnTo>
                    <a:pt x="202" y="40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6" y="38"/>
                  </a:lnTo>
                  <a:lnTo>
                    <a:pt x="206" y="40"/>
                  </a:lnTo>
                  <a:lnTo>
                    <a:pt x="206" y="42"/>
                  </a:lnTo>
                  <a:lnTo>
                    <a:pt x="208" y="42"/>
                  </a:lnTo>
                  <a:lnTo>
                    <a:pt x="210" y="42"/>
                  </a:lnTo>
                  <a:lnTo>
                    <a:pt x="212" y="42"/>
                  </a:lnTo>
                  <a:lnTo>
                    <a:pt x="214" y="42"/>
                  </a:lnTo>
                  <a:lnTo>
                    <a:pt x="216" y="42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20" y="44"/>
                  </a:lnTo>
                  <a:lnTo>
                    <a:pt x="222" y="44"/>
                  </a:lnTo>
                  <a:lnTo>
                    <a:pt x="224" y="44"/>
                  </a:lnTo>
                  <a:lnTo>
                    <a:pt x="226" y="44"/>
                  </a:lnTo>
                  <a:lnTo>
                    <a:pt x="226" y="46"/>
                  </a:lnTo>
                  <a:lnTo>
                    <a:pt x="224" y="48"/>
                  </a:lnTo>
                  <a:lnTo>
                    <a:pt x="226" y="48"/>
                  </a:lnTo>
                  <a:lnTo>
                    <a:pt x="228" y="48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8" y="48"/>
                  </a:lnTo>
                  <a:lnTo>
                    <a:pt x="242" y="48"/>
                  </a:lnTo>
                  <a:lnTo>
                    <a:pt x="244" y="46"/>
                  </a:lnTo>
                  <a:lnTo>
                    <a:pt x="246" y="46"/>
                  </a:lnTo>
                  <a:lnTo>
                    <a:pt x="248" y="46"/>
                  </a:lnTo>
                  <a:lnTo>
                    <a:pt x="248" y="48"/>
                  </a:lnTo>
                  <a:lnTo>
                    <a:pt x="250" y="48"/>
                  </a:lnTo>
                  <a:lnTo>
                    <a:pt x="250" y="48"/>
                  </a:lnTo>
                  <a:lnTo>
                    <a:pt x="250" y="50"/>
                  </a:lnTo>
                  <a:lnTo>
                    <a:pt x="252" y="50"/>
                  </a:lnTo>
                  <a:lnTo>
                    <a:pt x="254" y="50"/>
                  </a:lnTo>
                  <a:lnTo>
                    <a:pt x="256" y="50"/>
                  </a:lnTo>
                  <a:lnTo>
                    <a:pt x="256" y="48"/>
                  </a:lnTo>
                  <a:lnTo>
                    <a:pt x="256" y="46"/>
                  </a:lnTo>
                  <a:lnTo>
                    <a:pt x="258" y="44"/>
                  </a:lnTo>
                  <a:lnTo>
                    <a:pt x="260" y="44"/>
                  </a:lnTo>
                  <a:lnTo>
                    <a:pt x="262" y="44"/>
                  </a:lnTo>
                  <a:lnTo>
                    <a:pt x="262" y="46"/>
                  </a:lnTo>
                  <a:lnTo>
                    <a:pt x="262" y="48"/>
                  </a:lnTo>
                  <a:lnTo>
                    <a:pt x="262" y="50"/>
                  </a:lnTo>
                  <a:lnTo>
                    <a:pt x="260" y="52"/>
                  </a:lnTo>
                  <a:lnTo>
                    <a:pt x="260" y="54"/>
                  </a:lnTo>
                  <a:lnTo>
                    <a:pt x="260" y="56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4" y="56"/>
                  </a:lnTo>
                  <a:lnTo>
                    <a:pt x="266" y="58"/>
                  </a:lnTo>
                  <a:lnTo>
                    <a:pt x="268" y="58"/>
                  </a:lnTo>
                  <a:lnTo>
                    <a:pt x="270" y="60"/>
                  </a:lnTo>
                  <a:lnTo>
                    <a:pt x="272" y="60"/>
                  </a:lnTo>
                  <a:lnTo>
                    <a:pt x="272" y="58"/>
                  </a:lnTo>
                  <a:lnTo>
                    <a:pt x="274" y="58"/>
                  </a:lnTo>
                  <a:lnTo>
                    <a:pt x="272" y="56"/>
                  </a:lnTo>
                  <a:lnTo>
                    <a:pt x="272" y="54"/>
                  </a:lnTo>
                  <a:lnTo>
                    <a:pt x="272" y="52"/>
                  </a:lnTo>
                  <a:lnTo>
                    <a:pt x="272" y="50"/>
                  </a:ln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6"/>
                  </a:lnTo>
                  <a:lnTo>
                    <a:pt x="276" y="58"/>
                  </a:lnTo>
                  <a:lnTo>
                    <a:pt x="278" y="60"/>
                  </a:lnTo>
                  <a:lnTo>
                    <a:pt x="278" y="62"/>
                  </a:lnTo>
                  <a:lnTo>
                    <a:pt x="278" y="64"/>
                  </a:lnTo>
                  <a:lnTo>
                    <a:pt x="278" y="66"/>
                  </a:lnTo>
                  <a:lnTo>
                    <a:pt x="276" y="68"/>
                  </a:lnTo>
                  <a:lnTo>
                    <a:pt x="276" y="70"/>
                  </a:lnTo>
                  <a:lnTo>
                    <a:pt x="278" y="70"/>
                  </a:lnTo>
                  <a:lnTo>
                    <a:pt x="278" y="72"/>
                  </a:lnTo>
                  <a:lnTo>
                    <a:pt x="276" y="72"/>
                  </a:lnTo>
                  <a:lnTo>
                    <a:pt x="276" y="74"/>
                  </a:lnTo>
                  <a:lnTo>
                    <a:pt x="274" y="74"/>
                  </a:lnTo>
                  <a:lnTo>
                    <a:pt x="272" y="76"/>
                  </a:lnTo>
                  <a:lnTo>
                    <a:pt x="272" y="78"/>
                  </a:lnTo>
                  <a:lnTo>
                    <a:pt x="274" y="78"/>
                  </a:lnTo>
                  <a:lnTo>
                    <a:pt x="276" y="78"/>
                  </a:lnTo>
                  <a:lnTo>
                    <a:pt x="278" y="78"/>
                  </a:lnTo>
                  <a:lnTo>
                    <a:pt x="280" y="78"/>
                  </a:lnTo>
                  <a:lnTo>
                    <a:pt x="280" y="78"/>
                  </a:lnTo>
                  <a:lnTo>
                    <a:pt x="282" y="78"/>
                  </a:lnTo>
                  <a:lnTo>
                    <a:pt x="284" y="80"/>
                  </a:lnTo>
                  <a:lnTo>
                    <a:pt x="286" y="82"/>
                  </a:lnTo>
                  <a:lnTo>
                    <a:pt x="288" y="82"/>
                  </a:lnTo>
                  <a:lnTo>
                    <a:pt x="288" y="84"/>
                  </a:lnTo>
                  <a:lnTo>
                    <a:pt x="290" y="84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6" y="92"/>
                  </a:lnTo>
                  <a:lnTo>
                    <a:pt x="298" y="94"/>
                  </a:lnTo>
                  <a:lnTo>
                    <a:pt x="300" y="94"/>
                  </a:lnTo>
                  <a:lnTo>
                    <a:pt x="302" y="94"/>
                  </a:lnTo>
                  <a:lnTo>
                    <a:pt x="304" y="96"/>
                  </a:lnTo>
                  <a:lnTo>
                    <a:pt x="306" y="98"/>
                  </a:lnTo>
                  <a:lnTo>
                    <a:pt x="308" y="98"/>
                  </a:lnTo>
                  <a:lnTo>
                    <a:pt x="308" y="100"/>
                  </a:lnTo>
                  <a:lnTo>
                    <a:pt x="310" y="100"/>
                  </a:lnTo>
                  <a:lnTo>
                    <a:pt x="310" y="102"/>
                  </a:lnTo>
                  <a:lnTo>
                    <a:pt x="312" y="102"/>
                  </a:lnTo>
                  <a:lnTo>
                    <a:pt x="314" y="104"/>
                  </a:lnTo>
                  <a:lnTo>
                    <a:pt x="316" y="104"/>
                  </a:lnTo>
                  <a:lnTo>
                    <a:pt x="314" y="104"/>
                  </a:lnTo>
                  <a:lnTo>
                    <a:pt x="312" y="104"/>
                  </a:lnTo>
                  <a:lnTo>
                    <a:pt x="310" y="104"/>
                  </a:lnTo>
                  <a:lnTo>
                    <a:pt x="308" y="104"/>
                  </a:lnTo>
                  <a:lnTo>
                    <a:pt x="306" y="106"/>
                  </a:lnTo>
                  <a:lnTo>
                    <a:pt x="304" y="106"/>
                  </a:lnTo>
                  <a:lnTo>
                    <a:pt x="304" y="104"/>
                  </a:lnTo>
                  <a:lnTo>
                    <a:pt x="302" y="104"/>
                  </a:lnTo>
                  <a:lnTo>
                    <a:pt x="300" y="104"/>
                  </a:lnTo>
                  <a:lnTo>
                    <a:pt x="300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6" y="104"/>
                  </a:lnTo>
                  <a:lnTo>
                    <a:pt x="296" y="106"/>
                  </a:lnTo>
                  <a:lnTo>
                    <a:pt x="294" y="106"/>
                  </a:lnTo>
                  <a:lnTo>
                    <a:pt x="294" y="108"/>
                  </a:lnTo>
                  <a:lnTo>
                    <a:pt x="294" y="106"/>
                  </a:lnTo>
                  <a:lnTo>
                    <a:pt x="292" y="106"/>
                  </a:lnTo>
                  <a:lnTo>
                    <a:pt x="292" y="108"/>
                  </a:lnTo>
                  <a:lnTo>
                    <a:pt x="292" y="110"/>
                  </a:lnTo>
                  <a:lnTo>
                    <a:pt x="292" y="114"/>
                  </a:lnTo>
                  <a:lnTo>
                    <a:pt x="292" y="124"/>
                  </a:lnTo>
                  <a:lnTo>
                    <a:pt x="292" y="126"/>
                  </a:lnTo>
                  <a:lnTo>
                    <a:pt x="288" y="126"/>
                  </a:lnTo>
                  <a:lnTo>
                    <a:pt x="286" y="126"/>
                  </a:lnTo>
                  <a:lnTo>
                    <a:pt x="284" y="126"/>
                  </a:lnTo>
                  <a:lnTo>
                    <a:pt x="280" y="126"/>
                  </a:lnTo>
                  <a:lnTo>
                    <a:pt x="280" y="126"/>
                  </a:lnTo>
                  <a:lnTo>
                    <a:pt x="280" y="128"/>
                  </a:lnTo>
                  <a:lnTo>
                    <a:pt x="278" y="130"/>
                  </a:lnTo>
                  <a:lnTo>
                    <a:pt x="278" y="134"/>
                  </a:lnTo>
                  <a:lnTo>
                    <a:pt x="282" y="134"/>
                  </a:lnTo>
                  <a:lnTo>
                    <a:pt x="286" y="134"/>
                  </a:lnTo>
                  <a:lnTo>
                    <a:pt x="290" y="134"/>
                  </a:lnTo>
                  <a:lnTo>
                    <a:pt x="290" y="136"/>
                  </a:lnTo>
                  <a:lnTo>
                    <a:pt x="290" y="138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78" y="144"/>
                  </a:lnTo>
                  <a:lnTo>
                    <a:pt x="276" y="144"/>
                  </a:lnTo>
                  <a:lnTo>
                    <a:pt x="274" y="144"/>
                  </a:lnTo>
                  <a:lnTo>
                    <a:pt x="270" y="144"/>
                  </a:lnTo>
                  <a:lnTo>
                    <a:pt x="268" y="144"/>
                  </a:lnTo>
                  <a:lnTo>
                    <a:pt x="264" y="144"/>
                  </a:lnTo>
                  <a:lnTo>
                    <a:pt x="262" y="144"/>
                  </a:lnTo>
                  <a:lnTo>
                    <a:pt x="262" y="152"/>
                  </a:lnTo>
                  <a:lnTo>
                    <a:pt x="262" y="154"/>
                  </a:lnTo>
                  <a:lnTo>
                    <a:pt x="262" y="156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2" y="164"/>
                  </a:lnTo>
                  <a:lnTo>
                    <a:pt x="262" y="166"/>
                  </a:lnTo>
                  <a:lnTo>
                    <a:pt x="262" y="170"/>
                  </a:lnTo>
                  <a:lnTo>
                    <a:pt x="262" y="178"/>
                  </a:lnTo>
                  <a:lnTo>
                    <a:pt x="262" y="182"/>
                  </a:lnTo>
                  <a:lnTo>
                    <a:pt x="262" y="184"/>
                  </a:lnTo>
                  <a:lnTo>
                    <a:pt x="262" y="188"/>
                  </a:lnTo>
                  <a:lnTo>
                    <a:pt x="262" y="190"/>
                  </a:lnTo>
                  <a:lnTo>
                    <a:pt x="262" y="192"/>
                  </a:lnTo>
                  <a:lnTo>
                    <a:pt x="262" y="194"/>
                  </a:lnTo>
                  <a:lnTo>
                    <a:pt x="262" y="196"/>
                  </a:lnTo>
                  <a:lnTo>
                    <a:pt x="262" y="200"/>
                  </a:lnTo>
                  <a:lnTo>
                    <a:pt x="262" y="202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2" y="208"/>
                  </a:lnTo>
                  <a:lnTo>
                    <a:pt x="262" y="210"/>
                  </a:lnTo>
                  <a:lnTo>
                    <a:pt x="262" y="212"/>
                  </a:lnTo>
                  <a:lnTo>
                    <a:pt x="262" y="214"/>
                  </a:lnTo>
                  <a:lnTo>
                    <a:pt x="262" y="216"/>
                  </a:lnTo>
                  <a:lnTo>
                    <a:pt x="262" y="218"/>
                  </a:lnTo>
                  <a:lnTo>
                    <a:pt x="262" y="222"/>
                  </a:lnTo>
                  <a:lnTo>
                    <a:pt x="262" y="228"/>
                  </a:lnTo>
                  <a:lnTo>
                    <a:pt x="262" y="230"/>
                  </a:lnTo>
                  <a:lnTo>
                    <a:pt x="262" y="232"/>
                  </a:lnTo>
                  <a:lnTo>
                    <a:pt x="262" y="234"/>
                  </a:lnTo>
                  <a:lnTo>
                    <a:pt x="262" y="238"/>
                  </a:lnTo>
                  <a:lnTo>
                    <a:pt x="262" y="242"/>
                  </a:lnTo>
                  <a:lnTo>
                    <a:pt x="262" y="246"/>
                  </a:lnTo>
                  <a:lnTo>
                    <a:pt x="262" y="251"/>
                  </a:lnTo>
                  <a:lnTo>
                    <a:pt x="262" y="255"/>
                  </a:lnTo>
                  <a:lnTo>
                    <a:pt x="262" y="257"/>
                  </a:lnTo>
                  <a:lnTo>
                    <a:pt x="262" y="259"/>
                  </a:lnTo>
                  <a:lnTo>
                    <a:pt x="262" y="261"/>
                  </a:lnTo>
                  <a:lnTo>
                    <a:pt x="262" y="265"/>
                  </a:lnTo>
                  <a:lnTo>
                    <a:pt x="262" y="267"/>
                  </a:lnTo>
                  <a:lnTo>
                    <a:pt x="262" y="269"/>
                  </a:lnTo>
                  <a:lnTo>
                    <a:pt x="262" y="271"/>
                  </a:lnTo>
                  <a:lnTo>
                    <a:pt x="262" y="271"/>
                  </a:lnTo>
                  <a:lnTo>
                    <a:pt x="262" y="273"/>
                  </a:lnTo>
                  <a:lnTo>
                    <a:pt x="262" y="275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1"/>
                  </a:lnTo>
                  <a:lnTo>
                    <a:pt x="262" y="283"/>
                  </a:lnTo>
                  <a:lnTo>
                    <a:pt x="262" y="285"/>
                  </a:lnTo>
                  <a:lnTo>
                    <a:pt x="262" y="293"/>
                  </a:lnTo>
                  <a:lnTo>
                    <a:pt x="262" y="295"/>
                  </a:lnTo>
                  <a:lnTo>
                    <a:pt x="262" y="297"/>
                  </a:lnTo>
                  <a:lnTo>
                    <a:pt x="258" y="297"/>
                  </a:lnTo>
                  <a:lnTo>
                    <a:pt x="254" y="297"/>
                  </a:lnTo>
                  <a:lnTo>
                    <a:pt x="252" y="297"/>
                  </a:lnTo>
                  <a:lnTo>
                    <a:pt x="252" y="301"/>
                  </a:lnTo>
                  <a:lnTo>
                    <a:pt x="252" y="303"/>
                  </a:lnTo>
                  <a:lnTo>
                    <a:pt x="252" y="305"/>
                  </a:lnTo>
                  <a:lnTo>
                    <a:pt x="254" y="305"/>
                  </a:lnTo>
                  <a:lnTo>
                    <a:pt x="258" y="305"/>
                  </a:lnTo>
                  <a:lnTo>
                    <a:pt x="262" y="305"/>
                  </a:lnTo>
                  <a:lnTo>
                    <a:pt x="262" y="307"/>
                  </a:lnTo>
                  <a:lnTo>
                    <a:pt x="262" y="309"/>
                  </a:lnTo>
                  <a:lnTo>
                    <a:pt x="262" y="313"/>
                  </a:lnTo>
                  <a:lnTo>
                    <a:pt x="262" y="315"/>
                  </a:lnTo>
                  <a:lnTo>
                    <a:pt x="262" y="317"/>
                  </a:lnTo>
                  <a:lnTo>
                    <a:pt x="262" y="319"/>
                  </a:lnTo>
                  <a:lnTo>
                    <a:pt x="262" y="325"/>
                  </a:lnTo>
                  <a:lnTo>
                    <a:pt x="262" y="329"/>
                  </a:lnTo>
                  <a:lnTo>
                    <a:pt x="262" y="333"/>
                  </a:lnTo>
                  <a:lnTo>
                    <a:pt x="262" y="343"/>
                  </a:lnTo>
                  <a:lnTo>
                    <a:pt x="262" y="347"/>
                  </a:lnTo>
                  <a:lnTo>
                    <a:pt x="262" y="349"/>
                  </a:lnTo>
                  <a:lnTo>
                    <a:pt x="262" y="355"/>
                  </a:lnTo>
                  <a:lnTo>
                    <a:pt x="262" y="357"/>
                  </a:lnTo>
                  <a:lnTo>
                    <a:pt x="262" y="359"/>
                  </a:lnTo>
                  <a:lnTo>
                    <a:pt x="262" y="361"/>
                  </a:lnTo>
                  <a:lnTo>
                    <a:pt x="262" y="363"/>
                  </a:lnTo>
                  <a:lnTo>
                    <a:pt x="262" y="365"/>
                  </a:lnTo>
                  <a:lnTo>
                    <a:pt x="262" y="367"/>
                  </a:lnTo>
                  <a:lnTo>
                    <a:pt x="260" y="369"/>
                  </a:lnTo>
                  <a:lnTo>
                    <a:pt x="258" y="369"/>
                  </a:lnTo>
                  <a:lnTo>
                    <a:pt x="256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4" y="367"/>
                  </a:lnTo>
                  <a:lnTo>
                    <a:pt x="244" y="365"/>
                  </a:lnTo>
                  <a:lnTo>
                    <a:pt x="242" y="365"/>
                  </a:lnTo>
                  <a:lnTo>
                    <a:pt x="240" y="363"/>
                  </a:lnTo>
                  <a:lnTo>
                    <a:pt x="238" y="361"/>
                  </a:lnTo>
                  <a:lnTo>
                    <a:pt x="236" y="361"/>
                  </a:lnTo>
                  <a:lnTo>
                    <a:pt x="236" y="359"/>
                  </a:lnTo>
                  <a:lnTo>
                    <a:pt x="234" y="357"/>
                  </a:lnTo>
                  <a:lnTo>
                    <a:pt x="232" y="357"/>
                  </a:lnTo>
                  <a:lnTo>
                    <a:pt x="232" y="355"/>
                  </a:lnTo>
                  <a:lnTo>
                    <a:pt x="230" y="355"/>
                  </a:lnTo>
                  <a:lnTo>
                    <a:pt x="230" y="353"/>
                  </a:lnTo>
                  <a:lnTo>
                    <a:pt x="228" y="353"/>
                  </a:lnTo>
                  <a:lnTo>
                    <a:pt x="228" y="351"/>
                  </a:lnTo>
                  <a:lnTo>
                    <a:pt x="228" y="349"/>
                  </a:lnTo>
                  <a:lnTo>
                    <a:pt x="226" y="347"/>
                  </a:lnTo>
                  <a:lnTo>
                    <a:pt x="224" y="347"/>
                  </a:lnTo>
                  <a:lnTo>
                    <a:pt x="224" y="345"/>
                  </a:lnTo>
                  <a:lnTo>
                    <a:pt x="222" y="345"/>
                  </a:lnTo>
                  <a:lnTo>
                    <a:pt x="222" y="343"/>
                  </a:lnTo>
                  <a:lnTo>
                    <a:pt x="220" y="341"/>
                  </a:lnTo>
                  <a:lnTo>
                    <a:pt x="218" y="341"/>
                  </a:lnTo>
                  <a:lnTo>
                    <a:pt x="216" y="341"/>
                  </a:lnTo>
                  <a:lnTo>
                    <a:pt x="216" y="339"/>
                  </a:lnTo>
                  <a:lnTo>
                    <a:pt x="214" y="337"/>
                  </a:lnTo>
                  <a:lnTo>
                    <a:pt x="212" y="337"/>
                  </a:lnTo>
                  <a:lnTo>
                    <a:pt x="212" y="335"/>
                  </a:lnTo>
                  <a:lnTo>
                    <a:pt x="212" y="333"/>
                  </a:lnTo>
                  <a:lnTo>
                    <a:pt x="210" y="333"/>
                  </a:lnTo>
                  <a:lnTo>
                    <a:pt x="208" y="333"/>
                  </a:lnTo>
                  <a:lnTo>
                    <a:pt x="208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6" y="327"/>
                  </a:lnTo>
                  <a:lnTo>
                    <a:pt x="206" y="325"/>
                  </a:lnTo>
                  <a:lnTo>
                    <a:pt x="204" y="325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202" y="317"/>
                  </a:lnTo>
                  <a:lnTo>
                    <a:pt x="200" y="311"/>
                  </a:lnTo>
                  <a:lnTo>
                    <a:pt x="198" y="309"/>
                  </a:lnTo>
                  <a:lnTo>
                    <a:pt x="198" y="307"/>
                  </a:lnTo>
                  <a:lnTo>
                    <a:pt x="196" y="307"/>
                  </a:lnTo>
                  <a:lnTo>
                    <a:pt x="194" y="307"/>
                  </a:lnTo>
                  <a:lnTo>
                    <a:pt x="194" y="305"/>
                  </a:lnTo>
                  <a:lnTo>
                    <a:pt x="192" y="303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84" y="303"/>
                  </a:lnTo>
                  <a:lnTo>
                    <a:pt x="182" y="301"/>
                  </a:lnTo>
                  <a:lnTo>
                    <a:pt x="180" y="301"/>
                  </a:lnTo>
                  <a:lnTo>
                    <a:pt x="178" y="299"/>
                  </a:lnTo>
                  <a:lnTo>
                    <a:pt x="178" y="297"/>
                  </a:lnTo>
                  <a:lnTo>
                    <a:pt x="176" y="295"/>
                  </a:lnTo>
                  <a:lnTo>
                    <a:pt x="176" y="293"/>
                  </a:lnTo>
                  <a:lnTo>
                    <a:pt x="174" y="291"/>
                  </a:lnTo>
                  <a:lnTo>
                    <a:pt x="170" y="289"/>
                  </a:lnTo>
                  <a:lnTo>
                    <a:pt x="168" y="289"/>
                  </a:lnTo>
                  <a:lnTo>
                    <a:pt x="166" y="289"/>
                  </a:lnTo>
                  <a:lnTo>
                    <a:pt x="164" y="287"/>
                  </a:lnTo>
                  <a:lnTo>
                    <a:pt x="162" y="287"/>
                  </a:lnTo>
                  <a:lnTo>
                    <a:pt x="162" y="285"/>
                  </a:lnTo>
                  <a:lnTo>
                    <a:pt x="158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4" y="283"/>
                  </a:lnTo>
                  <a:lnTo>
                    <a:pt x="152" y="283"/>
                  </a:lnTo>
                  <a:lnTo>
                    <a:pt x="152" y="281"/>
                  </a:lnTo>
                  <a:lnTo>
                    <a:pt x="150" y="279"/>
                  </a:lnTo>
                  <a:lnTo>
                    <a:pt x="150" y="277"/>
                  </a:lnTo>
                  <a:lnTo>
                    <a:pt x="148" y="279"/>
                  </a:lnTo>
                  <a:lnTo>
                    <a:pt x="146" y="277"/>
                  </a:lnTo>
                  <a:lnTo>
                    <a:pt x="144" y="275"/>
                  </a:lnTo>
                  <a:lnTo>
                    <a:pt x="144" y="273"/>
                  </a:lnTo>
                  <a:lnTo>
                    <a:pt x="142" y="273"/>
                  </a:lnTo>
                  <a:lnTo>
                    <a:pt x="140" y="271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6" y="269"/>
                  </a:lnTo>
                  <a:lnTo>
                    <a:pt x="134" y="269"/>
                  </a:lnTo>
                  <a:lnTo>
                    <a:pt x="132" y="267"/>
                  </a:lnTo>
                  <a:lnTo>
                    <a:pt x="132" y="265"/>
                  </a:lnTo>
                  <a:lnTo>
                    <a:pt x="128" y="261"/>
                  </a:lnTo>
                  <a:lnTo>
                    <a:pt x="126" y="259"/>
                  </a:lnTo>
                  <a:lnTo>
                    <a:pt x="126" y="257"/>
                  </a:lnTo>
                  <a:lnTo>
                    <a:pt x="124" y="257"/>
                  </a:lnTo>
                  <a:lnTo>
                    <a:pt x="122" y="257"/>
                  </a:lnTo>
                  <a:lnTo>
                    <a:pt x="120" y="255"/>
                  </a:lnTo>
                  <a:lnTo>
                    <a:pt x="118" y="255"/>
                  </a:lnTo>
                  <a:lnTo>
                    <a:pt x="116" y="253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10" y="251"/>
                  </a:lnTo>
                  <a:lnTo>
                    <a:pt x="108" y="251"/>
                  </a:lnTo>
                  <a:lnTo>
                    <a:pt x="106" y="248"/>
                  </a:lnTo>
                  <a:lnTo>
                    <a:pt x="104" y="248"/>
                  </a:lnTo>
                  <a:lnTo>
                    <a:pt x="104" y="246"/>
                  </a:lnTo>
                  <a:lnTo>
                    <a:pt x="102" y="246"/>
                  </a:lnTo>
                  <a:lnTo>
                    <a:pt x="102" y="244"/>
                  </a:lnTo>
                  <a:lnTo>
                    <a:pt x="100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4" y="244"/>
                  </a:lnTo>
                  <a:lnTo>
                    <a:pt x="92" y="242"/>
                  </a:lnTo>
                  <a:lnTo>
                    <a:pt x="92" y="244"/>
                  </a:lnTo>
                  <a:lnTo>
                    <a:pt x="90" y="244"/>
                  </a:lnTo>
                  <a:lnTo>
                    <a:pt x="90" y="242"/>
                  </a:lnTo>
                  <a:lnTo>
                    <a:pt x="88" y="240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4" y="236"/>
                  </a:lnTo>
                  <a:lnTo>
                    <a:pt x="82" y="236"/>
                  </a:lnTo>
                  <a:lnTo>
                    <a:pt x="80" y="234"/>
                  </a:lnTo>
                  <a:lnTo>
                    <a:pt x="78" y="232"/>
                  </a:lnTo>
                  <a:lnTo>
                    <a:pt x="76" y="232"/>
                  </a:lnTo>
                  <a:lnTo>
                    <a:pt x="74" y="230"/>
                  </a:lnTo>
                  <a:lnTo>
                    <a:pt x="74" y="228"/>
                  </a:lnTo>
                  <a:lnTo>
                    <a:pt x="72" y="228"/>
                  </a:lnTo>
                  <a:lnTo>
                    <a:pt x="70" y="226"/>
                  </a:lnTo>
                  <a:lnTo>
                    <a:pt x="68" y="226"/>
                  </a:lnTo>
                  <a:lnTo>
                    <a:pt x="68" y="228"/>
                  </a:lnTo>
                  <a:lnTo>
                    <a:pt x="66" y="228"/>
                  </a:lnTo>
                  <a:lnTo>
                    <a:pt x="64" y="228"/>
                  </a:lnTo>
                  <a:lnTo>
                    <a:pt x="62" y="228"/>
                  </a:lnTo>
                  <a:lnTo>
                    <a:pt x="62" y="226"/>
                  </a:lnTo>
                  <a:lnTo>
                    <a:pt x="60" y="226"/>
                  </a:lnTo>
                  <a:lnTo>
                    <a:pt x="60" y="224"/>
                  </a:lnTo>
                  <a:lnTo>
                    <a:pt x="60" y="222"/>
                  </a:lnTo>
                  <a:lnTo>
                    <a:pt x="58" y="222"/>
                  </a:lnTo>
                  <a:lnTo>
                    <a:pt x="58" y="222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4" y="216"/>
                  </a:lnTo>
                  <a:lnTo>
                    <a:pt x="52" y="216"/>
                  </a:lnTo>
                  <a:lnTo>
                    <a:pt x="50" y="214"/>
                  </a:lnTo>
                  <a:lnTo>
                    <a:pt x="48" y="214"/>
                  </a:lnTo>
                  <a:lnTo>
                    <a:pt x="48" y="212"/>
                  </a:lnTo>
                  <a:lnTo>
                    <a:pt x="46" y="210"/>
                  </a:lnTo>
                  <a:lnTo>
                    <a:pt x="44" y="208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4" y="206"/>
                  </a:lnTo>
                  <a:lnTo>
                    <a:pt x="44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0" y="202"/>
                  </a:lnTo>
                  <a:lnTo>
                    <a:pt x="40" y="200"/>
                  </a:lnTo>
                  <a:lnTo>
                    <a:pt x="38" y="200"/>
                  </a:lnTo>
                  <a:lnTo>
                    <a:pt x="38" y="198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6" y="194"/>
                  </a:lnTo>
                  <a:lnTo>
                    <a:pt x="34" y="190"/>
                  </a:lnTo>
                  <a:lnTo>
                    <a:pt x="32" y="190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2" y="190"/>
                  </a:lnTo>
                  <a:lnTo>
                    <a:pt x="20" y="190"/>
                  </a:lnTo>
                  <a:lnTo>
                    <a:pt x="18" y="190"/>
                  </a:lnTo>
                  <a:lnTo>
                    <a:pt x="16" y="190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6" y="176"/>
                  </a:lnTo>
                  <a:lnTo>
                    <a:pt x="16" y="174"/>
                  </a:lnTo>
                  <a:lnTo>
                    <a:pt x="16" y="172"/>
                  </a:lnTo>
                  <a:lnTo>
                    <a:pt x="8" y="172"/>
                  </a:lnTo>
                  <a:lnTo>
                    <a:pt x="0" y="172"/>
                  </a:lnTo>
                  <a:lnTo>
                    <a:pt x="0" y="162"/>
                  </a:lnTo>
                  <a:lnTo>
                    <a:pt x="2" y="162"/>
                  </a:lnTo>
                  <a:lnTo>
                    <a:pt x="8" y="162"/>
                  </a:lnTo>
                  <a:lnTo>
                    <a:pt x="16" y="162"/>
                  </a:lnTo>
                  <a:lnTo>
                    <a:pt x="18" y="162"/>
                  </a:lnTo>
                  <a:lnTo>
                    <a:pt x="18" y="160"/>
                  </a:lnTo>
                  <a:lnTo>
                    <a:pt x="18" y="156"/>
                  </a:lnTo>
                  <a:lnTo>
                    <a:pt x="18" y="154"/>
                  </a:lnTo>
                  <a:lnTo>
                    <a:pt x="18" y="148"/>
                  </a:lnTo>
                  <a:lnTo>
                    <a:pt x="18" y="146"/>
                  </a:lnTo>
                  <a:lnTo>
                    <a:pt x="18" y="144"/>
                  </a:lnTo>
                  <a:lnTo>
                    <a:pt x="18" y="142"/>
                  </a:lnTo>
                  <a:lnTo>
                    <a:pt x="18" y="140"/>
                  </a:lnTo>
                  <a:lnTo>
                    <a:pt x="18" y="138"/>
                  </a:lnTo>
                  <a:lnTo>
                    <a:pt x="18" y="136"/>
                  </a:lnTo>
                  <a:lnTo>
                    <a:pt x="16" y="130"/>
                  </a:lnTo>
                  <a:lnTo>
                    <a:pt x="16" y="126"/>
                  </a:lnTo>
                  <a:lnTo>
                    <a:pt x="16" y="122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20" y="96"/>
                  </a:lnTo>
                  <a:lnTo>
                    <a:pt x="22" y="96"/>
                  </a:lnTo>
                  <a:lnTo>
                    <a:pt x="30" y="96"/>
                  </a:lnTo>
                  <a:lnTo>
                    <a:pt x="32" y="96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70" y="96"/>
                  </a:lnTo>
                  <a:lnTo>
                    <a:pt x="74" y="96"/>
                  </a:lnTo>
                  <a:lnTo>
                    <a:pt x="74" y="94"/>
                  </a:lnTo>
                  <a:lnTo>
                    <a:pt x="74" y="90"/>
                  </a:lnTo>
                  <a:lnTo>
                    <a:pt x="74" y="82"/>
                  </a:lnTo>
                  <a:lnTo>
                    <a:pt x="74" y="78"/>
                  </a:lnTo>
                  <a:lnTo>
                    <a:pt x="74" y="72"/>
                  </a:lnTo>
                  <a:lnTo>
                    <a:pt x="74" y="68"/>
                  </a:lnTo>
                  <a:lnTo>
                    <a:pt x="74" y="58"/>
                  </a:lnTo>
                  <a:lnTo>
                    <a:pt x="74" y="52"/>
                  </a:lnTo>
                  <a:lnTo>
                    <a:pt x="74" y="50"/>
                  </a:lnTo>
                  <a:lnTo>
                    <a:pt x="74" y="48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4" y="30"/>
                  </a:lnTo>
                  <a:lnTo>
                    <a:pt x="74" y="28"/>
                  </a:lnTo>
                  <a:lnTo>
                    <a:pt x="74" y="22"/>
                  </a:lnTo>
                  <a:lnTo>
                    <a:pt x="74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6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90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90C3902A-4208-CB9C-FEF1-DC281078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250" y="4468813"/>
              <a:ext cx="514350" cy="276225"/>
            </a:xfrm>
            <a:custGeom>
              <a:avLst/>
              <a:gdLst>
                <a:gd name="T0" fmla="*/ 112 w 324"/>
                <a:gd name="T1" fmla="*/ 2 h 174"/>
                <a:gd name="T2" fmla="*/ 116 w 324"/>
                <a:gd name="T3" fmla="*/ 12 h 174"/>
                <a:gd name="T4" fmla="*/ 136 w 324"/>
                <a:gd name="T5" fmla="*/ 12 h 174"/>
                <a:gd name="T6" fmla="*/ 148 w 324"/>
                <a:gd name="T7" fmla="*/ 12 h 174"/>
                <a:gd name="T8" fmla="*/ 162 w 324"/>
                <a:gd name="T9" fmla="*/ 12 h 174"/>
                <a:gd name="T10" fmla="*/ 178 w 324"/>
                <a:gd name="T11" fmla="*/ 12 h 174"/>
                <a:gd name="T12" fmla="*/ 190 w 324"/>
                <a:gd name="T13" fmla="*/ 12 h 174"/>
                <a:gd name="T14" fmla="*/ 192 w 324"/>
                <a:gd name="T15" fmla="*/ 20 h 174"/>
                <a:gd name="T16" fmla="*/ 196 w 324"/>
                <a:gd name="T17" fmla="*/ 32 h 174"/>
                <a:gd name="T18" fmla="*/ 204 w 324"/>
                <a:gd name="T19" fmla="*/ 40 h 174"/>
                <a:gd name="T20" fmla="*/ 224 w 324"/>
                <a:gd name="T21" fmla="*/ 42 h 174"/>
                <a:gd name="T22" fmla="*/ 238 w 324"/>
                <a:gd name="T23" fmla="*/ 42 h 174"/>
                <a:gd name="T24" fmla="*/ 252 w 324"/>
                <a:gd name="T25" fmla="*/ 42 h 174"/>
                <a:gd name="T26" fmla="*/ 270 w 324"/>
                <a:gd name="T27" fmla="*/ 42 h 174"/>
                <a:gd name="T28" fmla="*/ 284 w 324"/>
                <a:gd name="T29" fmla="*/ 42 h 174"/>
                <a:gd name="T30" fmla="*/ 296 w 324"/>
                <a:gd name="T31" fmla="*/ 42 h 174"/>
                <a:gd name="T32" fmla="*/ 312 w 324"/>
                <a:gd name="T33" fmla="*/ 42 h 174"/>
                <a:gd name="T34" fmla="*/ 324 w 324"/>
                <a:gd name="T35" fmla="*/ 44 h 174"/>
                <a:gd name="T36" fmla="*/ 324 w 324"/>
                <a:gd name="T37" fmla="*/ 62 h 174"/>
                <a:gd name="T38" fmla="*/ 324 w 324"/>
                <a:gd name="T39" fmla="*/ 78 h 174"/>
                <a:gd name="T40" fmla="*/ 324 w 324"/>
                <a:gd name="T41" fmla="*/ 100 h 174"/>
                <a:gd name="T42" fmla="*/ 318 w 324"/>
                <a:gd name="T43" fmla="*/ 104 h 174"/>
                <a:gd name="T44" fmla="*/ 310 w 324"/>
                <a:gd name="T45" fmla="*/ 102 h 174"/>
                <a:gd name="T46" fmla="*/ 300 w 324"/>
                <a:gd name="T47" fmla="*/ 98 h 174"/>
                <a:gd name="T48" fmla="*/ 292 w 324"/>
                <a:gd name="T49" fmla="*/ 100 h 174"/>
                <a:gd name="T50" fmla="*/ 282 w 324"/>
                <a:gd name="T51" fmla="*/ 104 h 174"/>
                <a:gd name="T52" fmla="*/ 278 w 324"/>
                <a:gd name="T53" fmla="*/ 120 h 174"/>
                <a:gd name="T54" fmla="*/ 278 w 324"/>
                <a:gd name="T55" fmla="*/ 140 h 174"/>
                <a:gd name="T56" fmla="*/ 288 w 324"/>
                <a:gd name="T57" fmla="*/ 150 h 174"/>
                <a:gd name="T58" fmla="*/ 290 w 324"/>
                <a:gd name="T59" fmla="*/ 162 h 174"/>
                <a:gd name="T60" fmla="*/ 296 w 324"/>
                <a:gd name="T61" fmla="*/ 174 h 174"/>
                <a:gd name="T62" fmla="*/ 284 w 324"/>
                <a:gd name="T63" fmla="*/ 174 h 174"/>
                <a:gd name="T64" fmla="*/ 268 w 324"/>
                <a:gd name="T65" fmla="*/ 174 h 174"/>
                <a:gd name="T66" fmla="*/ 244 w 324"/>
                <a:gd name="T67" fmla="*/ 174 h 174"/>
                <a:gd name="T68" fmla="*/ 230 w 324"/>
                <a:gd name="T69" fmla="*/ 174 h 174"/>
                <a:gd name="T70" fmla="*/ 212 w 324"/>
                <a:gd name="T71" fmla="*/ 174 h 174"/>
                <a:gd name="T72" fmla="*/ 186 w 324"/>
                <a:gd name="T73" fmla="*/ 174 h 174"/>
                <a:gd name="T74" fmla="*/ 162 w 324"/>
                <a:gd name="T75" fmla="*/ 174 h 174"/>
                <a:gd name="T76" fmla="*/ 138 w 324"/>
                <a:gd name="T77" fmla="*/ 174 h 174"/>
                <a:gd name="T78" fmla="*/ 118 w 324"/>
                <a:gd name="T79" fmla="*/ 174 h 174"/>
                <a:gd name="T80" fmla="*/ 102 w 324"/>
                <a:gd name="T81" fmla="*/ 174 h 174"/>
                <a:gd name="T82" fmla="*/ 76 w 324"/>
                <a:gd name="T83" fmla="*/ 174 h 174"/>
                <a:gd name="T84" fmla="*/ 62 w 324"/>
                <a:gd name="T85" fmla="*/ 174 h 174"/>
                <a:gd name="T86" fmla="*/ 60 w 324"/>
                <a:gd name="T87" fmla="*/ 162 h 174"/>
                <a:gd name="T88" fmla="*/ 60 w 324"/>
                <a:gd name="T89" fmla="*/ 150 h 174"/>
                <a:gd name="T90" fmla="*/ 58 w 324"/>
                <a:gd name="T91" fmla="*/ 134 h 174"/>
                <a:gd name="T92" fmla="*/ 64 w 324"/>
                <a:gd name="T93" fmla="*/ 120 h 174"/>
                <a:gd name="T94" fmla="*/ 66 w 324"/>
                <a:gd name="T95" fmla="*/ 112 h 174"/>
                <a:gd name="T96" fmla="*/ 64 w 324"/>
                <a:gd name="T97" fmla="*/ 104 h 174"/>
                <a:gd name="T98" fmla="*/ 60 w 324"/>
                <a:gd name="T99" fmla="*/ 98 h 174"/>
                <a:gd name="T100" fmla="*/ 52 w 324"/>
                <a:gd name="T101" fmla="*/ 86 h 174"/>
                <a:gd name="T102" fmla="*/ 50 w 324"/>
                <a:gd name="T103" fmla="*/ 66 h 174"/>
                <a:gd name="T104" fmla="*/ 40 w 324"/>
                <a:gd name="T105" fmla="*/ 54 h 174"/>
                <a:gd name="T106" fmla="*/ 26 w 324"/>
                <a:gd name="T107" fmla="*/ 50 h 174"/>
                <a:gd name="T108" fmla="*/ 18 w 324"/>
                <a:gd name="T109" fmla="*/ 38 h 174"/>
                <a:gd name="T110" fmla="*/ 16 w 324"/>
                <a:gd name="T111" fmla="*/ 22 h 174"/>
                <a:gd name="T112" fmla="*/ 8 w 324"/>
                <a:gd name="T113" fmla="*/ 18 h 174"/>
                <a:gd name="T114" fmla="*/ 0 w 324"/>
                <a:gd name="T115" fmla="*/ 8 h 174"/>
                <a:gd name="T116" fmla="*/ 8 w 324"/>
                <a:gd name="T117" fmla="*/ 0 h 174"/>
                <a:gd name="T118" fmla="*/ 34 w 324"/>
                <a:gd name="T119" fmla="*/ 0 h 174"/>
                <a:gd name="T120" fmla="*/ 50 w 324"/>
                <a:gd name="T121" fmla="*/ 2 h 174"/>
                <a:gd name="T122" fmla="*/ 78 w 324"/>
                <a:gd name="T123" fmla="*/ 2 h 174"/>
                <a:gd name="T124" fmla="*/ 94 w 324"/>
                <a:gd name="T125" fmla="*/ 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" h="174">
                  <a:moveTo>
                    <a:pt x="94" y="2"/>
                  </a:moveTo>
                  <a:lnTo>
                    <a:pt x="96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8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4" y="12"/>
                  </a:lnTo>
                  <a:lnTo>
                    <a:pt x="146" y="12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60" y="12"/>
                  </a:lnTo>
                  <a:lnTo>
                    <a:pt x="162" y="12"/>
                  </a:lnTo>
                  <a:lnTo>
                    <a:pt x="164" y="12"/>
                  </a:lnTo>
                  <a:lnTo>
                    <a:pt x="166" y="12"/>
                  </a:lnTo>
                  <a:lnTo>
                    <a:pt x="168" y="12"/>
                  </a:lnTo>
                  <a:lnTo>
                    <a:pt x="170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8" y="12"/>
                  </a:lnTo>
                  <a:lnTo>
                    <a:pt x="180" y="12"/>
                  </a:lnTo>
                  <a:lnTo>
                    <a:pt x="182" y="12"/>
                  </a:lnTo>
                  <a:lnTo>
                    <a:pt x="184" y="12"/>
                  </a:lnTo>
                  <a:lnTo>
                    <a:pt x="186" y="12"/>
                  </a:lnTo>
                  <a:lnTo>
                    <a:pt x="188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4"/>
                  </a:lnTo>
                  <a:lnTo>
                    <a:pt x="192" y="14"/>
                  </a:lnTo>
                  <a:lnTo>
                    <a:pt x="192" y="16"/>
                  </a:lnTo>
                  <a:lnTo>
                    <a:pt x="192" y="18"/>
                  </a:lnTo>
                  <a:lnTo>
                    <a:pt x="192" y="20"/>
                  </a:lnTo>
                  <a:lnTo>
                    <a:pt x="190" y="20"/>
                  </a:lnTo>
                  <a:lnTo>
                    <a:pt x="192" y="20"/>
                  </a:lnTo>
                  <a:lnTo>
                    <a:pt x="192" y="22"/>
                  </a:lnTo>
                  <a:lnTo>
                    <a:pt x="192" y="24"/>
                  </a:lnTo>
                  <a:lnTo>
                    <a:pt x="194" y="26"/>
                  </a:lnTo>
                  <a:lnTo>
                    <a:pt x="194" y="28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0" y="32"/>
                  </a:lnTo>
                  <a:lnTo>
                    <a:pt x="200" y="34"/>
                  </a:lnTo>
                  <a:lnTo>
                    <a:pt x="200" y="36"/>
                  </a:lnTo>
                  <a:lnTo>
                    <a:pt x="200" y="38"/>
                  </a:lnTo>
                  <a:lnTo>
                    <a:pt x="202" y="38"/>
                  </a:lnTo>
                  <a:lnTo>
                    <a:pt x="204" y="40"/>
                  </a:lnTo>
                  <a:lnTo>
                    <a:pt x="206" y="42"/>
                  </a:lnTo>
                  <a:lnTo>
                    <a:pt x="210" y="42"/>
                  </a:lnTo>
                  <a:lnTo>
                    <a:pt x="212" y="42"/>
                  </a:lnTo>
                  <a:lnTo>
                    <a:pt x="218" y="42"/>
                  </a:lnTo>
                  <a:lnTo>
                    <a:pt x="220" y="42"/>
                  </a:lnTo>
                  <a:lnTo>
                    <a:pt x="222" y="42"/>
                  </a:lnTo>
                  <a:lnTo>
                    <a:pt x="224" y="42"/>
                  </a:lnTo>
                  <a:lnTo>
                    <a:pt x="226" y="42"/>
                  </a:lnTo>
                  <a:lnTo>
                    <a:pt x="228" y="42"/>
                  </a:lnTo>
                  <a:lnTo>
                    <a:pt x="230" y="42"/>
                  </a:lnTo>
                  <a:lnTo>
                    <a:pt x="232" y="42"/>
                  </a:lnTo>
                  <a:lnTo>
                    <a:pt x="234" y="42"/>
                  </a:lnTo>
                  <a:lnTo>
                    <a:pt x="236" y="42"/>
                  </a:lnTo>
                  <a:lnTo>
                    <a:pt x="238" y="42"/>
                  </a:lnTo>
                  <a:lnTo>
                    <a:pt x="240" y="42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50" y="42"/>
                  </a:lnTo>
                  <a:lnTo>
                    <a:pt x="252" y="42"/>
                  </a:lnTo>
                  <a:lnTo>
                    <a:pt x="256" y="42"/>
                  </a:lnTo>
                  <a:lnTo>
                    <a:pt x="258" y="42"/>
                  </a:lnTo>
                  <a:lnTo>
                    <a:pt x="260" y="42"/>
                  </a:lnTo>
                  <a:lnTo>
                    <a:pt x="262" y="42"/>
                  </a:lnTo>
                  <a:lnTo>
                    <a:pt x="264" y="42"/>
                  </a:lnTo>
                  <a:lnTo>
                    <a:pt x="266" y="42"/>
                  </a:lnTo>
                  <a:lnTo>
                    <a:pt x="270" y="42"/>
                  </a:lnTo>
                  <a:lnTo>
                    <a:pt x="272" y="42"/>
                  </a:lnTo>
                  <a:lnTo>
                    <a:pt x="274" y="42"/>
                  </a:lnTo>
                  <a:lnTo>
                    <a:pt x="276" y="42"/>
                  </a:lnTo>
                  <a:lnTo>
                    <a:pt x="278" y="42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4" y="42"/>
                  </a:lnTo>
                  <a:lnTo>
                    <a:pt x="286" y="42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2" y="42"/>
                  </a:lnTo>
                  <a:lnTo>
                    <a:pt x="294" y="42"/>
                  </a:lnTo>
                  <a:lnTo>
                    <a:pt x="296" y="42"/>
                  </a:lnTo>
                  <a:lnTo>
                    <a:pt x="298" y="42"/>
                  </a:lnTo>
                  <a:lnTo>
                    <a:pt x="300" y="42"/>
                  </a:lnTo>
                  <a:lnTo>
                    <a:pt x="302" y="42"/>
                  </a:lnTo>
                  <a:lnTo>
                    <a:pt x="304" y="42"/>
                  </a:lnTo>
                  <a:lnTo>
                    <a:pt x="308" y="42"/>
                  </a:lnTo>
                  <a:lnTo>
                    <a:pt x="310" y="42"/>
                  </a:lnTo>
                  <a:lnTo>
                    <a:pt x="312" y="42"/>
                  </a:lnTo>
                  <a:lnTo>
                    <a:pt x="314" y="42"/>
                  </a:lnTo>
                  <a:lnTo>
                    <a:pt x="316" y="42"/>
                  </a:lnTo>
                  <a:lnTo>
                    <a:pt x="318" y="42"/>
                  </a:lnTo>
                  <a:lnTo>
                    <a:pt x="320" y="42"/>
                  </a:lnTo>
                  <a:lnTo>
                    <a:pt x="322" y="42"/>
                  </a:lnTo>
                  <a:lnTo>
                    <a:pt x="324" y="42"/>
                  </a:lnTo>
                  <a:lnTo>
                    <a:pt x="324" y="44"/>
                  </a:lnTo>
                  <a:lnTo>
                    <a:pt x="324" y="46"/>
                  </a:lnTo>
                  <a:lnTo>
                    <a:pt x="324" y="48"/>
                  </a:lnTo>
                  <a:lnTo>
                    <a:pt x="324" y="50"/>
                  </a:lnTo>
                  <a:lnTo>
                    <a:pt x="324" y="56"/>
                  </a:lnTo>
                  <a:lnTo>
                    <a:pt x="324" y="56"/>
                  </a:lnTo>
                  <a:lnTo>
                    <a:pt x="324" y="58"/>
                  </a:lnTo>
                  <a:lnTo>
                    <a:pt x="324" y="62"/>
                  </a:lnTo>
                  <a:lnTo>
                    <a:pt x="324" y="64"/>
                  </a:lnTo>
                  <a:lnTo>
                    <a:pt x="324" y="68"/>
                  </a:lnTo>
                  <a:lnTo>
                    <a:pt x="324" y="70"/>
                  </a:lnTo>
                  <a:lnTo>
                    <a:pt x="324" y="72"/>
                  </a:lnTo>
                  <a:lnTo>
                    <a:pt x="324" y="74"/>
                  </a:lnTo>
                  <a:lnTo>
                    <a:pt x="324" y="76"/>
                  </a:lnTo>
                  <a:lnTo>
                    <a:pt x="324" y="78"/>
                  </a:lnTo>
                  <a:lnTo>
                    <a:pt x="324" y="80"/>
                  </a:lnTo>
                  <a:lnTo>
                    <a:pt x="324" y="82"/>
                  </a:lnTo>
                  <a:lnTo>
                    <a:pt x="324" y="88"/>
                  </a:lnTo>
                  <a:lnTo>
                    <a:pt x="324" y="94"/>
                  </a:lnTo>
                  <a:lnTo>
                    <a:pt x="324" y="96"/>
                  </a:lnTo>
                  <a:lnTo>
                    <a:pt x="324" y="98"/>
                  </a:lnTo>
                  <a:lnTo>
                    <a:pt x="324" y="100"/>
                  </a:lnTo>
                  <a:lnTo>
                    <a:pt x="324" y="102"/>
                  </a:lnTo>
                  <a:lnTo>
                    <a:pt x="324" y="104"/>
                  </a:lnTo>
                  <a:lnTo>
                    <a:pt x="324" y="104"/>
                  </a:lnTo>
                  <a:lnTo>
                    <a:pt x="322" y="106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8" y="104"/>
                  </a:lnTo>
                  <a:lnTo>
                    <a:pt x="316" y="104"/>
                  </a:lnTo>
                  <a:lnTo>
                    <a:pt x="314" y="104"/>
                  </a:lnTo>
                  <a:lnTo>
                    <a:pt x="314" y="104"/>
                  </a:lnTo>
                  <a:lnTo>
                    <a:pt x="314" y="104"/>
                  </a:lnTo>
                  <a:lnTo>
                    <a:pt x="312" y="104"/>
                  </a:lnTo>
                  <a:lnTo>
                    <a:pt x="312" y="104"/>
                  </a:lnTo>
                  <a:lnTo>
                    <a:pt x="310" y="102"/>
                  </a:lnTo>
                  <a:lnTo>
                    <a:pt x="308" y="102"/>
                  </a:lnTo>
                  <a:lnTo>
                    <a:pt x="308" y="100"/>
                  </a:lnTo>
                  <a:lnTo>
                    <a:pt x="306" y="100"/>
                  </a:lnTo>
                  <a:lnTo>
                    <a:pt x="304" y="100"/>
                  </a:lnTo>
                  <a:lnTo>
                    <a:pt x="302" y="100"/>
                  </a:lnTo>
                  <a:lnTo>
                    <a:pt x="302" y="98"/>
                  </a:lnTo>
                  <a:lnTo>
                    <a:pt x="300" y="98"/>
                  </a:lnTo>
                  <a:lnTo>
                    <a:pt x="298" y="98"/>
                  </a:lnTo>
                  <a:lnTo>
                    <a:pt x="298" y="100"/>
                  </a:lnTo>
                  <a:lnTo>
                    <a:pt x="296" y="100"/>
                  </a:lnTo>
                  <a:lnTo>
                    <a:pt x="294" y="100"/>
                  </a:lnTo>
                  <a:lnTo>
                    <a:pt x="294" y="102"/>
                  </a:lnTo>
                  <a:lnTo>
                    <a:pt x="292" y="102"/>
                  </a:lnTo>
                  <a:lnTo>
                    <a:pt x="292" y="100"/>
                  </a:lnTo>
                  <a:lnTo>
                    <a:pt x="290" y="100"/>
                  </a:lnTo>
                  <a:lnTo>
                    <a:pt x="288" y="100"/>
                  </a:lnTo>
                  <a:lnTo>
                    <a:pt x="288" y="102"/>
                  </a:lnTo>
                  <a:lnTo>
                    <a:pt x="288" y="102"/>
                  </a:lnTo>
                  <a:lnTo>
                    <a:pt x="286" y="102"/>
                  </a:lnTo>
                  <a:lnTo>
                    <a:pt x="284" y="104"/>
                  </a:lnTo>
                  <a:lnTo>
                    <a:pt x="282" y="104"/>
                  </a:lnTo>
                  <a:lnTo>
                    <a:pt x="280" y="104"/>
                  </a:lnTo>
                  <a:lnTo>
                    <a:pt x="280" y="106"/>
                  </a:lnTo>
                  <a:lnTo>
                    <a:pt x="280" y="108"/>
                  </a:lnTo>
                  <a:lnTo>
                    <a:pt x="280" y="110"/>
                  </a:lnTo>
                  <a:lnTo>
                    <a:pt x="280" y="114"/>
                  </a:lnTo>
                  <a:lnTo>
                    <a:pt x="278" y="116"/>
                  </a:lnTo>
                  <a:lnTo>
                    <a:pt x="278" y="120"/>
                  </a:lnTo>
                  <a:lnTo>
                    <a:pt x="278" y="122"/>
                  </a:lnTo>
                  <a:lnTo>
                    <a:pt x="278" y="124"/>
                  </a:lnTo>
                  <a:lnTo>
                    <a:pt x="278" y="126"/>
                  </a:lnTo>
                  <a:lnTo>
                    <a:pt x="278" y="132"/>
                  </a:lnTo>
                  <a:lnTo>
                    <a:pt x="278" y="136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78" y="142"/>
                  </a:lnTo>
                  <a:lnTo>
                    <a:pt x="278" y="146"/>
                  </a:lnTo>
                  <a:lnTo>
                    <a:pt x="284" y="146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6" y="150"/>
                  </a:lnTo>
                  <a:lnTo>
                    <a:pt x="288" y="150"/>
                  </a:lnTo>
                  <a:lnTo>
                    <a:pt x="288" y="152"/>
                  </a:lnTo>
                  <a:lnTo>
                    <a:pt x="288" y="154"/>
                  </a:lnTo>
                  <a:lnTo>
                    <a:pt x="288" y="156"/>
                  </a:lnTo>
                  <a:lnTo>
                    <a:pt x="288" y="158"/>
                  </a:lnTo>
                  <a:lnTo>
                    <a:pt x="290" y="158"/>
                  </a:lnTo>
                  <a:lnTo>
                    <a:pt x="290" y="160"/>
                  </a:lnTo>
                  <a:lnTo>
                    <a:pt x="290" y="162"/>
                  </a:lnTo>
                  <a:lnTo>
                    <a:pt x="292" y="164"/>
                  </a:lnTo>
                  <a:lnTo>
                    <a:pt x="292" y="166"/>
                  </a:lnTo>
                  <a:lnTo>
                    <a:pt x="292" y="168"/>
                  </a:lnTo>
                  <a:lnTo>
                    <a:pt x="294" y="168"/>
                  </a:lnTo>
                  <a:lnTo>
                    <a:pt x="294" y="170"/>
                  </a:lnTo>
                  <a:lnTo>
                    <a:pt x="294" y="172"/>
                  </a:lnTo>
                  <a:lnTo>
                    <a:pt x="296" y="174"/>
                  </a:lnTo>
                  <a:lnTo>
                    <a:pt x="294" y="174"/>
                  </a:lnTo>
                  <a:lnTo>
                    <a:pt x="292" y="174"/>
                  </a:lnTo>
                  <a:lnTo>
                    <a:pt x="290" y="174"/>
                  </a:lnTo>
                  <a:lnTo>
                    <a:pt x="288" y="174"/>
                  </a:lnTo>
                  <a:lnTo>
                    <a:pt x="288" y="174"/>
                  </a:lnTo>
                  <a:lnTo>
                    <a:pt x="286" y="174"/>
                  </a:lnTo>
                  <a:lnTo>
                    <a:pt x="284" y="174"/>
                  </a:lnTo>
                  <a:lnTo>
                    <a:pt x="282" y="174"/>
                  </a:lnTo>
                  <a:lnTo>
                    <a:pt x="280" y="174"/>
                  </a:lnTo>
                  <a:lnTo>
                    <a:pt x="278" y="174"/>
                  </a:lnTo>
                  <a:lnTo>
                    <a:pt x="276" y="174"/>
                  </a:lnTo>
                  <a:lnTo>
                    <a:pt x="274" y="174"/>
                  </a:lnTo>
                  <a:lnTo>
                    <a:pt x="270" y="174"/>
                  </a:lnTo>
                  <a:lnTo>
                    <a:pt x="268" y="174"/>
                  </a:lnTo>
                  <a:lnTo>
                    <a:pt x="266" y="174"/>
                  </a:lnTo>
                  <a:lnTo>
                    <a:pt x="260" y="174"/>
                  </a:lnTo>
                  <a:lnTo>
                    <a:pt x="258" y="174"/>
                  </a:lnTo>
                  <a:lnTo>
                    <a:pt x="254" y="174"/>
                  </a:lnTo>
                  <a:lnTo>
                    <a:pt x="252" y="174"/>
                  </a:lnTo>
                  <a:lnTo>
                    <a:pt x="248" y="174"/>
                  </a:lnTo>
                  <a:lnTo>
                    <a:pt x="244" y="174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38" y="174"/>
                  </a:lnTo>
                  <a:lnTo>
                    <a:pt x="236" y="174"/>
                  </a:lnTo>
                  <a:lnTo>
                    <a:pt x="234" y="174"/>
                  </a:lnTo>
                  <a:lnTo>
                    <a:pt x="232" y="174"/>
                  </a:lnTo>
                  <a:lnTo>
                    <a:pt x="230" y="174"/>
                  </a:lnTo>
                  <a:lnTo>
                    <a:pt x="228" y="174"/>
                  </a:lnTo>
                  <a:lnTo>
                    <a:pt x="226" y="174"/>
                  </a:lnTo>
                  <a:lnTo>
                    <a:pt x="222" y="174"/>
                  </a:lnTo>
                  <a:lnTo>
                    <a:pt x="220" y="174"/>
                  </a:lnTo>
                  <a:lnTo>
                    <a:pt x="218" y="174"/>
                  </a:lnTo>
                  <a:lnTo>
                    <a:pt x="214" y="174"/>
                  </a:lnTo>
                  <a:lnTo>
                    <a:pt x="212" y="174"/>
                  </a:lnTo>
                  <a:lnTo>
                    <a:pt x="208" y="174"/>
                  </a:lnTo>
                  <a:lnTo>
                    <a:pt x="206" y="174"/>
                  </a:lnTo>
                  <a:lnTo>
                    <a:pt x="202" y="174"/>
                  </a:lnTo>
                  <a:lnTo>
                    <a:pt x="198" y="174"/>
                  </a:lnTo>
                  <a:lnTo>
                    <a:pt x="192" y="174"/>
                  </a:lnTo>
                  <a:lnTo>
                    <a:pt x="190" y="174"/>
                  </a:lnTo>
                  <a:lnTo>
                    <a:pt x="186" y="174"/>
                  </a:lnTo>
                  <a:lnTo>
                    <a:pt x="184" y="174"/>
                  </a:lnTo>
                  <a:lnTo>
                    <a:pt x="180" y="174"/>
                  </a:lnTo>
                  <a:lnTo>
                    <a:pt x="170" y="174"/>
                  </a:lnTo>
                  <a:lnTo>
                    <a:pt x="168" y="174"/>
                  </a:lnTo>
                  <a:lnTo>
                    <a:pt x="166" y="174"/>
                  </a:lnTo>
                  <a:lnTo>
                    <a:pt x="164" y="174"/>
                  </a:lnTo>
                  <a:lnTo>
                    <a:pt x="162" y="174"/>
                  </a:lnTo>
                  <a:lnTo>
                    <a:pt x="158" y="174"/>
                  </a:lnTo>
                  <a:lnTo>
                    <a:pt x="156" y="174"/>
                  </a:lnTo>
                  <a:lnTo>
                    <a:pt x="148" y="174"/>
                  </a:lnTo>
                  <a:lnTo>
                    <a:pt x="144" y="174"/>
                  </a:lnTo>
                  <a:lnTo>
                    <a:pt x="142" y="174"/>
                  </a:lnTo>
                  <a:lnTo>
                    <a:pt x="140" y="174"/>
                  </a:lnTo>
                  <a:lnTo>
                    <a:pt x="138" y="174"/>
                  </a:lnTo>
                  <a:lnTo>
                    <a:pt x="136" y="174"/>
                  </a:lnTo>
                  <a:lnTo>
                    <a:pt x="134" y="174"/>
                  </a:lnTo>
                  <a:lnTo>
                    <a:pt x="132" y="174"/>
                  </a:lnTo>
                  <a:lnTo>
                    <a:pt x="130" y="174"/>
                  </a:lnTo>
                  <a:lnTo>
                    <a:pt x="124" y="174"/>
                  </a:lnTo>
                  <a:lnTo>
                    <a:pt x="120" y="174"/>
                  </a:lnTo>
                  <a:lnTo>
                    <a:pt x="118" y="174"/>
                  </a:lnTo>
                  <a:lnTo>
                    <a:pt x="116" y="174"/>
                  </a:lnTo>
                  <a:lnTo>
                    <a:pt x="114" y="174"/>
                  </a:lnTo>
                  <a:lnTo>
                    <a:pt x="112" y="174"/>
                  </a:lnTo>
                  <a:lnTo>
                    <a:pt x="110" y="174"/>
                  </a:lnTo>
                  <a:lnTo>
                    <a:pt x="108" y="174"/>
                  </a:lnTo>
                  <a:lnTo>
                    <a:pt x="104" y="174"/>
                  </a:lnTo>
                  <a:lnTo>
                    <a:pt x="102" y="174"/>
                  </a:lnTo>
                  <a:lnTo>
                    <a:pt x="100" y="174"/>
                  </a:lnTo>
                  <a:lnTo>
                    <a:pt x="98" y="174"/>
                  </a:lnTo>
                  <a:lnTo>
                    <a:pt x="94" y="174"/>
                  </a:lnTo>
                  <a:lnTo>
                    <a:pt x="90" y="174"/>
                  </a:lnTo>
                  <a:lnTo>
                    <a:pt x="88" y="174"/>
                  </a:lnTo>
                  <a:lnTo>
                    <a:pt x="78" y="174"/>
                  </a:lnTo>
                  <a:lnTo>
                    <a:pt x="76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0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2" y="174"/>
                  </a:lnTo>
                  <a:lnTo>
                    <a:pt x="58" y="174"/>
                  </a:lnTo>
                  <a:lnTo>
                    <a:pt x="60" y="172"/>
                  </a:lnTo>
                  <a:lnTo>
                    <a:pt x="60" y="168"/>
                  </a:lnTo>
                  <a:lnTo>
                    <a:pt x="58" y="168"/>
                  </a:lnTo>
                  <a:lnTo>
                    <a:pt x="58" y="166"/>
                  </a:lnTo>
                  <a:lnTo>
                    <a:pt x="60" y="164"/>
                  </a:lnTo>
                  <a:lnTo>
                    <a:pt x="60" y="162"/>
                  </a:lnTo>
                  <a:lnTo>
                    <a:pt x="58" y="160"/>
                  </a:lnTo>
                  <a:lnTo>
                    <a:pt x="56" y="158"/>
                  </a:lnTo>
                  <a:lnTo>
                    <a:pt x="56" y="156"/>
                  </a:lnTo>
                  <a:lnTo>
                    <a:pt x="56" y="154"/>
                  </a:lnTo>
                  <a:lnTo>
                    <a:pt x="58" y="152"/>
                  </a:lnTo>
                  <a:lnTo>
                    <a:pt x="58" y="150"/>
                  </a:lnTo>
                  <a:lnTo>
                    <a:pt x="60" y="150"/>
                  </a:lnTo>
                  <a:lnTo>
                    <a:pt x="60" y="148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8" y="134"/>
                  </a:lnTo>
                  <a:lnTo>
                    <a:pt x="58" y="132"/>
                  </a:lnTo>
                  <a:lnTo>
                    <a:pt x="58" y="130"/>
                  </a:lnTo>
                  <a:lnTo>
                    <a:pt x="60" y="130"/>
                  </a:lnTo>
                  <a:lnTo>
                    <a:pt x="60" y="128"/>
                  </a:lnTo>
                  <a:lnTo>
                    <a:pt x="62" y="122"/>
                  </a:lnTo>
                  <a:lnTo>
                    <a:pt x="64" y="122"/>
                  </a:lnTo>
                  <a:lnTo>
                    <a:pt x="64" y="120"/>
                  </a:lnTo>
                  <a:lnTo>
                    <a:pt x="64" y="118"/>
                  </a:lnTo>
                  <a:lnTo>
                    <a:pt x="64" y="116"/>
                  </a:lnTo>
                  <a:lnTo>
                    <a:pt x="62" y="116"/>
                  </a:lnTo>
                  <a:lnTo>
                    <a:pt x="62" y="114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2"/>
                  </a:lnTo>
                  <a:lnTo>
                    <a:pt x="66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2" y="104"/>
                  </a:lnTo>
                  <a:lnTo>
                    <a:pt x="62" y="102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60" y="96"/>
                  </a:lnTo>
                  <a:lnTo>
                    <a:pt x="58" y="94"/>
                  </a:lnTo>
                  <a:lnTo>
                    <a:pt x="58" y="92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4" y="86"/>
                  </a:lnTo>
                  <a:lnTo>
                    <a:pt x="52" y="86"/>
                  </a:lnTo>
                  <a:lnTo>
                    <a:pt x="50" y="84"/>
                  </a:lnTo>
                  <a:lnTo>
                    <a:pt x="52" y="82"/>
                  </a:lnTo>
                  <a:lnTo>
                    <a:pt x="52" y="80"/>
                  </a:lnTo>
                  <a:lnTo>
                    <a:pt x="52" y="78"/>
                  </a:lnTo>
                  <a:lnTo>
                    <a:pt x="50" y="72"/>
                  </a:lnTo>
                  <a:lnTo>
                    <a:pt x="50" y="70"/>
                  </a:lnTo>
                  <a:lnTo>
                    <a:pt x="50" y="66"/>
                  </a:lnTo>
                  <a:lnTo>
                    <a:pt x="48" y="62"/>
                  </a:lnTo>
                  <a:lnTo>
                    <a:pt x="46" y="62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4" y="56"/>
                  </a:lnTo>
                  <a:lnTo>
                    <a:pt x="42" y="56"/>
                  </a:lnTo>
                  <a:lnTo>
                    <a:pt x="40" y="54"/>
                  </a:lnTo>
                  <a:lnTo>
                    <a:pt x="38" y="52"/>
                  </a:lnTo>
                  <a:lnTo>
                    <a:pt x="36" y="54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8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2" name="Freeform 13">
              <a:extLst>
                <a:ext uri="{FF2B5EF4-FFF2-40B4-BE49-F238E27FC236}">
                  <a16:creationId xmlns:a16="http://schemas.microsoft.com/office/drawing/2014/main" id="{443F232A-CBEC-FEE3-DD2F-0C9417B5D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313" y="889000"/>
              <a:ext cx="403225" cy="406400"/>
            </a:xfrm>
            <a:custGeom>
              <a:avLst/>
              <a:gdLst>
                <a:gd name="T0" fmla="*/ 248 w 254"/>
                <a:gd name="T1" fmla="*/ 24 h 256"/>
                <a:gd name="T2" fmla="*/ 254 w 254"/>
                <a:gd name="T3" fmla="*/ 44 h 256"/>
                <a:gd name="T4" fmla="*/ 248 w 254"/>
                <a:gd name="T5" fmla="*/ 60 h 256"/>
                <a:gd name="T6" fmla="*/ 248 w 254"/>
                <a:gd name="T7" fmla="*/ 92 h 256"/>
                <a:gd name="T8" fmla="*/ 248 w 254"/>
                <a:gd name="T9" fmla="*/ 110 h 256"/>
                <a:gd name="T10" fmla="*/ 248 w 254"/>
                <a:gd name="T11" fmla="*/ 134 h 256"/>
                <a:gd name="T12" fmla="*/ 248 w 254"/>
                <a:gd name="T13" fmla="*/ 150 h 256"/>
                <a:gd name="T14" fmla="*/ 246 w 254"/>
                <a:gd name="T15" fmla="*/ 168 h 256"/>
                <a:gd name="T16" fmla="*/ 246 w 254"/>
                <a:gd name="T17" fmla="*/ 196 h 256"/>
                <a:gd name="T18" fmla="*/ 246 w 254"/>
                <a:gd name="T19" fmla="*/ 206 h 256"/>
                <a:gd name="T20" fmla="*/ 246 w 254"/>
                <a:gd name="T21" fmla="*/ 218 h 256"/>
                <a:gd name="T22" fmla="*/ 246 w 254"/>
                <a:gd name="T23" fmla="*/ 238 h 256"/>
                <a:gd name="T24" fmla="*/ 244 w 254"/>
                <a:gd name="T25" fmla="*/ 252 h 256"/>
                <a:gd name="T26" fmla="*/ 236 w 254"/>
                <a:gd name="T27" fmla="*/ 254 h 256"/>
                <a:gd name="T28" fmla="*/ 222 w 254"/>
                <a:gd name="T29" fmla="*/ 254 h 256"/>
                <a:gd name="T30" fmla="*/ 206 w 254"/>
                <a:gd name="T31" fmla="*/ 254 h 256"/>
                <a:gd name="T32" fmla="*/ 196 w 254"/>
                <a:gd name="T33" fmla="*/ 250 h 256"/>
                <a:gd name="T34" fmla="*/ 180 w 254"/>
                <a:gd name="T35" fmla="*/ 250 h 256"/>
                <a:gd name="T36" fmla="*/ 164 w 254"/>
                <a:gd name="T37" fmla="*/ 250 h 256"/>
                <a:gd name="T38" fmla="*/ 150 w 254"/>
                <a:gd name="T39" fmla="*/ 250 h 256"/>
                <a:gd name="T40" fmla="*/ 136 w 254"/>
                <a:gd name="T41" fmla="*/ 250 h 256"/>
                <a:gd name="T42" fmla="*/ 116 w 254"/>
                <a:gd name="T43" fmla="*/ 250 h 256"/>
                <a:gd name="T44" fmla="*/ 94 w 254"/>
                <a:gd name="T45" fmla="*/ 250 h 256"/>
                <a:gd name="T46" fmla="*/ 88 w 254"/>
                <a:gd name="T47" fmla="*/ 256 h 256"/>
                <a:gd name="T48" fmla="*/ 76 w 254"/>
                <a:gd name="T49" fmla="*/ 250 h 256"/>
                <a:gd name="T50" fmla="*/ 68 w 254"/>
                <a:gd name="T51" fmla="*/ 250 h 256"/>
                <a:gd name="T52" fmla="*/ 42 w 254"/>
                <a:gd name="T53" fmla="*/ 250 h 256"/>
                <a:gd name="T54" fmla="*/ 28 w 254"/>
                <a:gd name="T55" fmla="*/ 250 h 256"/>
                <a:gd name="T56" fmla="*/ 12 w 254"/>
                <a:gd name="T57" fmla="*/ 250 h 256"/>
                <a:gd name="T58" fmla="*/ 0 w 254"/>
                <a:gd name="T59" fmla="*/ 228 h 256"/>
                <a:gd name="T60" fmla="*/ 0 w 254"/>
                <a:gd name="T61" fmla="*/ 204 h 256"/>
                <a:gd name="T62" fmla="*/ 2 w 254"/>
                <a:gd name="T63" fmla="*/ 182 h 256"/>
                <a:gd name="T64" fmla="*/ 2 w 254"/>
                <a:gd name="T65" fmla="*/ 158 h 256"/>
                <a:gd name="T66" fmla="*/ 14 w 254"/>
                <a:gd name="T67" fmla="*/ 128 h 256"/>
                <a:gd name="T68" fmla="*/ 16 w 254"/>
                <a:gd name="T69" fmla="*/ 110 h 256"/>
                <a:gd name="T70" fmla="*/ 16 w 254"/>
                <a:gd name="T71" fmla="*/ 82 h 256"/>
                <a:gd name="T72" fmla="*/ 16 w 254"/>
                <a:gd name="T73" fmla="*/ 62 h 256"/>
                <a:gd name="T74" fmla="*/ 16 w 254"/>
                <a:gd name="T75" fmla="*/ 50 h 256"/>
                <a:gd name="T76" fmla="*/ 28 w 254"/>
                <a:gd name="T77" fmla="*/ 36 h 256"/>
                <a:gd name="T78" fmla="*/ 28 w 254"/>
                <a:gd name="T79" fmla="*/ 22 h 256"/>
                <a:gd name="T80" fmla="*/ 34 w 254"/>
                <a:gd name="T81" fmla="*/ 14 h 256"/>
                <a:gd name="T82" fmla="*/ 42 w 254"/>
                <a:gd name="T83" fmla="*/ 20 h 256"/>
                <a:gd name="T84" fmla="*/ 46 w 254"/>
                <a:gd name="T85" fmla="*/ 10 h 256"/>
                <a:gd name="T86" fmla="*/ 60 w 254"/>
                <a:gd name="T87" fmla="*/ 12 h 256"/>
                <a:gd name="T88" fmla="*/ 76 w 254"/>
                <a:gd name="T89" fmla="*/ 10 h 256"/>
                <a:gd name="T90" fmla="*/ 102 w 254"/>
                <a:gd name="T91" fmla="*/ 10 h 256"/>
                <a:gd name="T92" fmla="*/ 122 w 254"/>
                <a:gd name="T93" fmla="*/ 10 h 256"/>
                <a:gd name="T94" fmla="*/ 144 w 254"/>
                <a:gd name="T95" fmla="*/ 10 h 256"/>
                <a:gd name="T96" fmla="*/ 184 w 254"/>
                <a:gd name="T97" fmla="*/ 10 h 256"/>
                <a:gd name="T98" fmla="*/ 198 w 254"/>
                <a:gd name="T99" fmla="*/ 0 h 256"/>
                <a:gd name="T100" fmla="*/ 218 w 254"/>
                <a:gd name="T101" fmla="*/ 0 h 256"/>
                <a:gd name="T102" fmla="*/ 232 w 254"/>
                <a:gd name="T103" fmla="*/ 0 h 256"/>
                <a:gd name="T104" fmla="*/ 248 w 254"/>
                <a:gd name="T105" fmla="*/ 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4" h="256">
                  <a:moveTo>
                    <a:pt x="248" y="8"/>
                  </a:moveTo>
                  <a:lnTo>
                    <a:pt x="248" y="12"/>
                  </a:lnTo>
                  <a:lnTo>
                    <a:pt x="248" y="14"/>
                  </a:lnTo>
                  <a:lnTo>
                    <a:pt x="248" y="18"/>
                  </a:lnTo>
                  <a:lnTo>
                    <a:pt x="248" y="20"/>
                  </a:lnTo>
                  <a:lnTo>
                    <a:pt x="248" y="24"/>
                  </a:lnTo>
                  <a:lnTo>
                    <a:pt x="248" y="28"/>
                  </a:lnTo>
                  <a:lnTo>
                    <a:pt x="248" y="34"/>
                  </a:lnTo>
                  <a:lnTo>
                    <a:pt x="248" y="38"/>
                  </a:lnTo>
                  <a:lnTo>
                    <a:pt x="248" y="42"/>
                  </a:lnTo>
                  <a:lnTo>
                    <a:pt x="248" y="44"/>
                  </a:lnTo>
                  <a:lnTo>
                    <a:pt x="254" y="44"/>
                  </a:lnTo>
                  <a:lnTo>
                    <a:pt x="254" y="48"/>
                  </a:lnTo>
                  <a:lnTo>
                    <a:pt x="254" y="50"/>
                  </a:lnTo>
                  <a:lnTo>
                    <a:pt x="250" y="50"/>
                  </a:lnTo>
                  <a:lnTo>
                    <a:pt x="248" y="50"/>
                  </a:lnTo>
                  <a:lnTo>
                    <a:pt x="248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6"/>
                  </a:lnTo>
                  <a:lnTo>
                    <a:pt x="248" y="74"/>
                  </a:lnTo>
                  <a:lnTo>
                    <a:pt x="248" y="80"/>
                  </a:lnTo>
                  <a:lnTo>
                    <a:pt x="248" y="88"/>
                  </a:lnTo>
                  <a:lnTo>
                    <a:pt x="248" y="92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2"/>
                  </a:lnTo>
                  <a:lnTo>
                    <a:pt x="248" y="104"/>
                  </a:lnTo>
                  <a:lnTo>
                    <a:pt x="248" y="106"/>
                  </a:lnTo>
                  <a:lnTo>
                    <a:pt x="248" y="110"/>
                  </a:lnTo>
                  <a:lnTo>
                    <a:pt x="248" y="116"/>
                  </a:lnTo>
                  <a:lnTo>
                    <a:pt x="248" y="122"/>
                  </a:lnTo>
                  <a:lnTo>
                    <a:pt x="248" y="124"/>
                  </a:lnTo>
                  <a:lnTo>
                    <a:pt x="248" y="130"/>
                  </a:lnTo>
                  <a:lnTo>
                    <a:pt x="248" y="132"/>
                  </a:lnTo>
                  <a:lnTo>
                    <a:pt x="248" y="134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8" y="146"/>
                  </a:lnTo>
                  <a:lnTo>
                    <a:pt x="248" y="150"/>
                  </a:lnTo>
                  <a:lnTo>
                    <a:pt x="248" y="150"/>
                  </a:lnTo>
                  <a:lnTo>
                    <a:pt x="246" y="152"/>
                  </a:lnTo>
                  <a:lnTo>
                    <a:pt x="246" y="156"/>
                  </a:lnTo>
                  <a:lnTo>
                    <a:pt x="246" y="160"/>
                  </a:lnTo>
                  <a:lnTo>
                    <a:pt x="246" y="164"/>
                  </a:lnTo>
                  <a:lnTo>
                    <a:pt x="246" y="168"/>
                  </a:lnTo>
                  <a:lnTo>
                    <a:pt x="246" y="176"/>
                  </a:lnTo>
                  <a:lnTo>
                    <a:pt x="246" y="186"/>
                  </a:lnTo>
                  <a:lnTo>
                    <a:pt x="246" y="190"/>
                  </a:lnTo>
                  <a:lnTo>
                    <a:pt x="246" y="192"/>
                  </a:lnTo>
                  <a:lnTo>
                    <a:pt x="246" y="194"/>
                  </a:lnTo>
                  <a:lnTo>
                    <a:pt x="246" y="196"/>
                  </a:lnTo>
                  <a:lnTo>
                    <a:pt x="246" y="198"/>
                  </a:lnTo>
                  <a:lnTo>
                    <a:pt x="246" y="198"/>
                  </a:lnTo>
                  <a:lnTo>
                    <a:pt x="246" y="200"/>
                  </a:lnTo>
                  <a:lnTo>
                    <a:pt x="246" y="202"/>
                  </a:lnTo>
                  <a:lnTo>
                    <a:pt x="246" y="204"/>
                  </a:lnTo>
                  <a:lnTo>
                    <a:pt x="246" y="206"/>
                  </a:lnTo>
                  <a:lnTo>
                    <a:pt x="246" y="208"/>
                  </a:lnTo>
                  <a:lnTo>
                    <a:pt x="246" y="210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6" y="216"/>
                  </a:lnTo>
                  <a:lnTo>
                    <a:pt x="246" y="218"/>
                  </a:lnTo>
                  <a:lnTo>
                    <a:pt x="246" y="226"/>
                  </a:lnTo>
                  <a:lnTo>
                    <a:pt x="246" y="228"/>
                  </a:lnTo>
                  <a:lnTo>
                    <a:pt x="246" y="230"/>
                  </a:lnTo>
                  <a:lnTo>
                    <a:pt x="246" y="232"/>
                  </a:lnTo>
                  <a:lnTo>
                    <a:pt x="246" y="234"/>
                  </a:lnTo>
                  <a:lnTo>
                    <a:pt x="246" y="238"/>
                  </a:lnTo>
                  <a:lnTo>
                    <a:pt x="246" y="242"/>
                  </a:lnTo>
                  <a:lnTo>
                    <a:pt x="246" y="244"/>
                  </a:lnTo>
                  <a:lnTo>
                    <a:pt x="246" y="246"/>
                  </a:lnTo>
                  <a:lnTo>
                    <a:pt x="244" y="248"/>
                  </a:lnTo>
                  <a:lnTo>
                    <a:pt x="244" y="250"/>
                  </a:lnTo>
                  <a:lnTo>
                    <a:pt x="244" y="252"/>
                  </a:lnTo>
                  <a:lnTo>
                    <a:pt x="244" y="254"/>
                  </a:lnTo>
                  <a:lnTo>
                    <a:pt x="242" y="254"/>
                  </a:lnTo>
                  <a:lnTo>
                    <a:pt x="240" y="254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36" y="254"/>
                  </a:lnTo>
                  <a:lnTo>
                    <a:pt x="232" y="254"/>
                  </a:lnTo>
                  <a:lnTo>
                    <a:pt x="230" y="254"/>
                  </a:lnTo>
                  <a:lnTo>
                    <a:pt x="228" y="254"/>
                  </a:lnTo>
                  <a:lnTo>
                    <a:pt x="226" y="254"/>
                  </a:lnTo>
                  <a:lnTo>
                    <a:pt x="224" y="254"/>
                  </a:lnTo>
                  <a:lnTo>
                    <a:pt x="222" y="254"/>
                  </a:lnTo>
                  <a:lnTo>
                    <a:pt x="220" y="254"/>
                  </a:lnTo>
                  <a:lnTo>
                    <a:pt x="218" y="254"/>
                  </a:lnTo>
                  <a:lnTo>
                    <a:pt x="216" y="254"/>
                  </a:lnTo>
                  <a:lnTo>
                    <a:pt x="214" y="254"/>
                  </a:lnTo>
                  <a:lnTo>
                    <a:pt x="210" y="254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2" y="254"/>
                  </a:lnTo>
                  <a:lnTo>
                    <a:pt x="200" y="254"/>
                  </a:lnTo>
                  <a:lnTo>
                    <a:pt x="198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2" y="250"/>
                  </a:lnTo>
                  <a:lnTo>
                    <a:pt x="188" y="250"/>
                  </a:lnTo>
                  <a:lnTo>
                    <a:pt x="186" y="250"/>
                  </a:lnTo>
                  <a:lnTo>
                    <a:pt x="184" y="250"/>
                  </a:lnTo>
                  <a:lnTo>
                    <a:pt x="180" y="250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4" y="250"/>
                  </a:lnTo>
                  <a:lnTo>
                    <a:pt x="172" y="250"/>
                  </a:lnTo>
                  <a:lnTo>
                    <a:pt x="166" y="250"/>
                  </a:lnTo>
                  <a:lnTo>
                    <a:pt x="164" y="250"/>
                  </a:lnTo>
                  <a:lnTo>
                    <a:pt x="162" y="250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4" y="250"/>
                  </a:lnTo>
                  <a:lnTo>
                    <a:pt x="152" y="250"/>
                  </a:lnTo>
                  <a:lnTo>
                    <a:pt x="150" y="250"/>
                  </a:lnTo>
                  <a:lnTo>
                    <a:pt x="148" y="250"/>
                  </a:lnTo>
                  <a:lnTo>
                    <a:pt x="146" y="250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2" y="250"/>
                  </a:lnTo>
                  <a:lnTo>
                    <a:pt x="128" y="250"/>
                  </a:lnTo>
                  <a:lnTo>
                    <a:pt x="124" y="250"/>
                  </a:lnTo>
                  <a:lnTo>
                    <a:pt x="120" y="250"/>
                  </a:lnTo>
                  <a:lnTo>
                    <a:pt x="116" y="250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0" y="250"/>
                  </a:lnTo>
                  <a:lnTo>
                    <a:pt x="106" y="250"/>
                  </a:lnTo>
                  <a:lnTo>
                    <a:pt x="96" y="250"/>
                  </a:lnTo>
                  <a:lnTo>
                    <a:pt x="94" y="250"/>
                  </a:lnTo>
                  <a:lnTo>
                    <a:pt x="94" y="252"/>
                  </a:lnTo>
                  <a:lnTo>
                    <a:pt x="94" y="254"/>
                  </a:lnTo>
                  <a:lnTo>
                    <a:pt x="94" y="254"/>
                  </a:lnTo>
                  <a:lnTo>
                    <a:pt x="92" y="254"/>
                  </a:lnTo>
                  <a:lnTo>
                    <a:pt x="88" y="254"/>
                  </a:lnTo>
                  <a:lnTo>
                    <a:pt x="88" y="256"/>
                  </a:lnTo>
                  <a:lnTo>
                    <a:pt x="86" y="256"/>
                  </a:lnTo>
                  <a:lnTo>
                    <a:pt x="86" y="254"/>
                  </a:lnTo>
                  <a:lnTo>
                    <a:pt x="86" y="252"/>
                  </a:lnTo>
                  <a:lnTo>
                    <a:pt x="86" y="250"/>
                  </a:lnTo>
                  <a:lnTo>
                    <a:pt x="80" y="250"/>
                  </a:lnTo>
                  <a:lnTo>
                    <a:pt x="76" y="250"/>
                  </a:lnTo>
                  <a:lnTo>
                    <a:pt x="74" y="250"/>
                  </a:lnTo>
                  <a:lnTo>
                    <a:pt x="74" y="254"/>
                  </a:lnTo>
                  <a:lnTo>
                    <a:pt x="70" y="254"/>
                  </a:lnTo>
                  <a:lnTo>
                    <a:pt x="68" y="254"/>
                  </a:lnTo>
                  <a:lnTo>
                    <a:pt x="68" y="252"/>
                  </a:lnTo>
                  <a:lnTo>
                    <a:pt x="68" y="250"/>
                  </a:lnTo>
                  <a:lnTo>
                    <a:pt x="62" y="250"/>
                  </a:lnTo>
                  <a:lnTo>
                    <a:pt x="60" y="250"/>
                  </a:lnTo>
                  <a:lnTo>
                    <a:pt x="54" y="250"/>
                  </a:lnTo>
                  <a:lnTo>
                    <a:pt x="48" y="250"/>
                  </a:lnTo>
                  <a:lnTo>
                    <a:pt x="46" y="250"/>
                  </a:lnTo>
                  <a:lnTo>
                    <a:pt x="42" y="250"/>
                  </a:lnTo>
                  <a:lnTo>
                    <a:pt x="38" y="250"/>
                  </a:lnTo>
                  <a:lnTo>
                    <a:pt x="36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0" y="250"/>
                  </a:lnTo>
                  <a:lnTo>
                    <a:pt x="28" y="250"/>
                  </a:lnTo>
                  <a:lnTo>
                    <a:pt x="26" y="250"/>
                  </a:lnTo>
                  <a:lnTo>
                    <a:pt x="24" y="250"/>
                  </a:lnTo>
                  <a:lnTo>
                    <a:pt x="22" y="250"/>
                  </a:lnTo>
                  <a:lnTo>
                    <a:pt x="20" y="250"/>
                  </a:lnTo>
                  <a:lnTo>
                    <a:pt x="18" y="250"/>
                  </a:lnTo>
                  <a:lnTo>
                    <a:pt x="12" y="250"/>
                  </a:lnTo>
                  <a:lnTo>
                    <a:pt x="1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0" y="242"/>
                  </a:lnTo>
                  <a:lnTo>
                    <a:pt x="0" y="228"/>
                  </a:lnTo>
                  <a:lnTo>
                    <a:pt x="0" y="226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06"/>
                  </a:lnTo>
                  <a:lnTo>
                    <a:pt x="0" y="204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2" y="188"/>
                  </a:lnTo>
                  <a:lnTo>
                    <a:pt x="2" y="186"/>
                  </a:lnTo>
                  <a:lnTo>
                    <a:pt x="2" y="182"/>
                  </a:lnTo>
                  <a:lnTo>
                    <a:pt x="2" y="176"/>
                  </a:lnTo>
                  <a:lnTo>
                    <a:pt x="2" y="174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0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2" y="154"/>
                  </a:lnTo>
                  <a:lnTo>
                    <a:pt x="2" y="150"/>
                  </a:lnTo>
                  <a:lnTo>
                    <a:pt x="14" y="150"/>
                  </a:lnTo>
                  <a:lnTo>
                    <a:pt x="16" y="150"/>
                  </a:lnTo>
                  <a:lnTo>
                    <a:pt x="14" y="128"/>
                  </a:lnTo>
                  <a:lnTo>
                    <a:pt x="14" y="126"/>
                  </a:lnTo>
                  <a:lnTo>
                    <a:pt x="16" y="124"/>
                  </a:lnTo>
                  <a:lnTo>
                    <a:pt x="16" y="122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6" y="92"/>
                  </a:lnTo>
                  <a:lnTo>
                    <a:pt x="16" y="84"/>
                  </a:lnTo>
                  <a:lnTo>
                    <a:pt x="16" y="82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6" y="62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8" y="46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20"/>
                  </a:lnTo>
                  <a:lnTo>
                    <a:pt x="60" y="20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94" y="10"/>
                  </a:lnTo>
                  <a:lnTo>
                    <a:pt x="96" y="10"/>
                  </a:lnTo>
                  <a:lnTo>
                    <a:pt x="100" y="10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10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0"/>
                  </a:lnTo>
                  <a:lnTo>
                    <a:pt x="124" y="10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4" y="10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50" y="10"/>
                  </a:lnTo>
                  <a:lnTo>
                    <a:pt x="158" y="10"/>
                  </a:lnTo>
                  <a:lnTo>
                    <a:pt x="168" y="10"/>
                  </a:lnTo>
                  <a:lnTo>
                    <a:pt x="170" y="10"/>
                  </a:lnTo>
                  <a:lnTo>
                    <a:pt x="176" y="10"/>
                  </a:lnTo>
                  <a:lnTo>
                    <a:pt x="184" y="10"/>
                  </a:lnTo>
                  <a:lnTo>
                    <a:pt x="186" y="10"/>
                  </a:lnTo>
                  <a:lnTo>
                    <a:pt x="190" y="10"/>
                  </a:lnTo>
                  <a:lnTo>
                    <a:pt x="198" y="10"/>
                  </a:lnTo>
                  <a:lnTo>
                    <a:pt x="198" y="6"/>
                  </a:lnTo>
                  <a:lnTo>
                    <a:pt x="198" y="2"/>
                  </a:lnTo>
                  <a:lnTo>
                    <a:pt x="198" y="0"/>
                  </a:lnTo>
                  <a:lnTo>
                    <a:pt x="202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2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4" y="0"/>
                  </a:lnTo>
                  <a:lnTo>
                    <a:pt x="248" y="0"/>
                  </a:lnTo>
                  <a:lnTo>
                    <a:pt x="248" y="2"/>
                  </a:lnTo>
                  <a:lnTo>
                    <a:pt x="248" y="6"/>
                  </a:lnTo>
                  <a:lnTo>
                    <a:pt x="248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3" name="Freeform 14">
              <a:extLst>
                <a:ext uri="{FF2B5EF4-FFF2-40B4-BE49-F238E27FC236}">
                  <a16:creationId xmlns:a16="http://schemas.microsoft.com/office/drawing/2014/main" id="{2D77ACFD-B412-6556-A5B6-A04C70F17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763" y="3959225"/>
              <a:ext cx="490538" cy="234950"/>
            </a:xfrm>
            <a:custGeom>
              <a:avLst/>
              <a:gdLst>
                <a:gd name="T0" fmla="*/ 203 w 309"/>
                <a:gd name="T1" fmla="*/ 10 h 148"/>
                <a:gd name="T2" fmla="*/ 211 w 309"/>
                <a:gd name="T3" fmla="*/ 16 h 148"/>
                <a:gd name="T4" fmla="*/ 215 w 309"/>
                <a:gd name="T5" fmla="*/ 20 h 148"/>
                <a:gd name="T6" fmla="*/ 219 w 309"/>
                <a:gd name="T7" fmla="*/ 26 h 148"/>
                <a:gd name="T8" fmla="*/ 225 w 309"/>
                <a:gd name="T9" fmla="*/ 30 h 148"/>
                <a:gd name="T10" fmla="*/ 235 w 309"/>
                <a:gd name="T11" fmla="*/ 32 h 148"/>
                <a:gd name="T12" fmla="*/ 235 w 309"/>
                <a:gd name="T13" fmla="*/ 26 h 148"/>
                <a:gd name="T14" fmla="*/ 241 w 309"/>
                <a:gd name="T15" fmla="*/ 28 h 148"/>
                <a:gd name="T16" fmla="*/ 249 w 309"/>
                <a:gd name="T17" fmla="*/ 32 h 148"/>
                <a:gd name="T18" fmla="*/ 253 w 309"/>
                <a:gd name="T19" fmla="*/ 32 h 148"/>
                <a:gd name="T20" fmla="*/ 257 w 309"/>
                <a:gd name="T21" fmla="*/ 36 h 148"/>
                <a:gd name="T22" fmla="*/ 267 w 309"/>
                <a:gd name="T23" fmla="*/ 42 h 148"/>
                <a:gd name="T24" fmla="*/ 275 w 309"/>
                <a:gd name="T25" fmla="*/ 46 h 148"/>
                <a:gd name="T26" fmla="*/ 287 w 309"/>
                <a:gd name="T27" fmla="*/ 50 h 148"/>
                <a:gd name="T28" fmla="*/ 297 w 309"/>
                <a:gd name="T29" fmla="*/ 52 h 148"/>
                <a:gd name="T30" fmla="*/ 307 w 309"/>
                <a:gd name="T31" fmla="*/ 54 h 148"/>
                <a:gd name="T32" fmla="*/ 309 w 309"/>
                <a:gd name="T33" fmla="*/ 60 h 148"/>
                <a:gd name="T34" fmla="*/ 309 w 309"/>
                <a:gd name="T35" fmla="*/ 82 h 148"/>
                <a:gd name="T36" fmla="*/ 309 w 309"/>
                <a:gd name="T37" fmla="*/ 94 h 148"/>
                <a:gd name="T38" fmla="*/ 309 w 309"/>
                <a:gd name="T39" fmla="*/ 110 h 148"/>
                <a:gd name="T40" fmla="*/ 307 w 309"/>
                <a:gd name="T41" fmla="*/ 128 h 148"/>
                <a:gd name="T42" fmla="*/ 303 w 309"/>
                <a:gd name="T43" fmla="*/ 132 h 148"/>
                <a:gd name="T44" fmla="*/ 273 w 309"/>
                <a:gd name="T45" fmla="*/ 132 h 148"/>
                <a:gd name="T46" fmla="*/ 235 w 309"/>
                <a:gd name="T47" fmla="*/ 130 h 148"/>
                <a:gd name="T48" fmla="*/ 215 w 309"/>
                <a:gd name="T49" fmla="*/ 130 h 148"/>
                <a:gd name="T50" fmla="*/ 199 w 309"/>
                <a:gd name="T51" fmla="*/ 130 h 148"/>
                <a:gd name="T52" fmla="*/ 195 w 309"/>
                <a:gd name="T53" fmla="*/ 144 h 148"/>
                <a:gd name="T54" fmla="*/ 173 w 309"/>
                <a:gd name="T55" fmla="*/ 146 h 148"/>
                <a:gd name="T56" fmla="*/ 153 w 309"/>
                <a:gd name="T57" fmla="*/ 146 h 148"/>
                <a:gd name="T58" fmla="*/ 137 w 309"/>
                <a:gd name="T59" fmla="*/ 142 h 148"/>
                <a:gd name="T60" fmla="*/ 139 w 309"/>
                <a:gd name="T61" fmla="*/ 128 h 148"/>
                <a:gd name="T62" fmla="*/ 121 w 309"/>
                <a:gd name="T63" fmla="*/ 128 h 148"/>
                <a:gd name="T64" fmla="*/ 105 w 309"/>
                <a:gd name="T65" fmla="*/ 128 h 148"/>
                <a:gd name="T66" fmla="*/ 100 w 309"/>
                <a:gd name="T67" fmla="*/ 114 h 148"/>
                <a:gd name="T68" fmla="*/ 100 w 309"/>
                <a:gd name="T69" fmla="*/ 90 h 148"/>
                <a:gd name="T70" fmla="*/ 100 w 309"/>
                <a:gd name="T71" fmla="*/ 78 h 148"/>
                <a:gd name="T72" fmla="*/ 90 w 309"/>
                <a:gd name="T73" fmla="*/ 68 h 148"/>
                <a:gd name="T74" fmla="*/ 80 w 309"/>
                <a:gd name="T75" fmla="*/ 60 h 148"/>
                <a:gd name="T76" fmla="*/ 70 w 309"/>
                <a:gd name="T77" fmla="*/ 68 h 148"/>
                <a:gd name="T78" fmla="*/ 60 w 309"/>
                <a:gd name="T79" fmla="*/ 70 h 148"/>
                <a:gd name="T80" fmla="*/ 46 w 309"/>
                <a:gd name="T81" fmla="*/ 70 h 148"/>
                <a:gd name="T82" fmla="*/ 24 w 309"/>
                <a:gd name="T83" fmla="*/ 70 h 148"/>
                <a:gd name="T84" fmla="*/ 18 w 309"/>
                <a:gd name="T85" fmla="*/ 62 h 148"/>
                <a:gd name="T86" fmla="*/ 16 w 309"/>
                <a:gd name="T87" fmla="*/ 54 h 148"/>
                <a:gd name="T88" fmla="*/ 14 w 309"/>
                <a:gd name="T89" fmla="*/ 40 h 148"/>
                <a:gd name="T90" fmla="*/ 8 w 309"/>
                <a:gd name="T91" fmla="*/ 34 h 148"/>
                <a:gd name="T92" fmla="*/ 6 w 309"/>
                <a:gd name="T93" fmla="*/ 24 h 148"/>
                <a:gd name="T94" fmla="*/ 4 w 309"/>
                <a:gd name="T95" fmla="*/ 16 h 148"/>
                <a:gd name="T96" fmla="*/ 2 w 309"/>
                <a:gd name="T97" fmla="*/ 8 h 148"/>
                <a:gd name="T98" fmla="*/ 10 w 309"/>
                <a:gd name="T99" fmla="*/ 2 h 148"/>
                <a:gd name="T100" fmla="*/ 34 w 309"/>
                <a:gd name="T101" fmla="*/ 2 h 148"/>
                <a:gd name="T102" fmla="*/ 56 w 309"/>
                <a:gd name="T103" fmla="*/ 4 h 148"/>
                <a:gd name="T104" fmla="*/ 70 w 309"/>
                <a:gd name="T105" fmla="*/ 4 h 148"/>
                <a:gd name="T106" fmla="*/ 86 w 309"/>
                <a:gd name="T107" fmla="*/ 4 h 148"/>
                <a:gd name="T108" fmla="*/ 111 w 309"/>
                <a:gd name="T109" fmla="*/ 4 h 148"/>
                <a:gd name="T110" fmla="*/ 131 w 309"/>
                <a:gd name="T111" fmla="*/ 4 h 148"/>
                <a:gd name="T112" fmla="*/ 153 w 309"/>
                <a:gd name="T113" fmla="*/ 4 h 148"/>
                <a:gd name="T114" fmla="*/ 173 w 309"/>
                <a:gd name="T115" fmla="*/ 4 h 148"/>
                <a:gd name="T116" fmla="*/ 181 w 309"/>
                <a:gd name="T117" fmla="*/ 2 h 148"/>
                <a:gd name="T118" fmla="*/ 193 w 309"/>
                <a:gd name="T11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48">
                  <a:moveTo>
                    <a:pt x="193" y="2"/>
                  </a:moveTo>
                  <a:lnTo>
                    <a:pt x="195" y="4"/>
                  </a:lnTo>
                  <a:lnTo>
                    <a:pt x="197" y="6"/>
                  </a:lnTo>
                  <a:lnTo>
                    <a:pt x="199" y="8"/>
                  </a:lnTo>
                  <a:lnTo>
                    <a:pt x="201" y="8"/>
                  </a:lnTo>
                  <a:lnTo>
                    <a:pt x="203" y="10"/>
                  </a:lnTo>
                  <a:lnTo>
                    <a:pt x="205" y="10"/>
                  </a:lnTo>
                  <a:lnTo>
                    <a:pt x="205" y="12"/>
                  </a:lnTo>
                  <a:lnTo>
                    <a:pt x="207" y="14"/>
                  </a:lnTo>
                  <a:lnTo>
                    <a:pt x="209" y="14"/>
                  </a:lnTo>
                  <a:lnTo>
                    <a:pt x="211" y="14"/>
                  </a:lnTo>
                  <a:lnTo>
                    <a:pt x="211" y="16"/>
                  </a:lnTo>
                  <a:lnTo>
                    <a:pt x="211" y="18"/>
                  </a:lnTo>
                  <a:lnTo>
                    <a:pt x="209" y="18"/>
                  </a:lnTo>
                  <a:lnTo>
                    <a:pt x="211" y="20"/>
                  </a:lnTo>
                  <a:lnTo>
                    <a:pt x="213" y="20"/>
                  </a:lnTo>
                  <a:lnTo>
                    <a:pt x="215" y="20"/>
                  </a:lnTo>
                  <a:lnTo>
                    <a:pt x="215" y="20"/>
                  </a:lnTo>
                  <a:lnTo>
                    <a:pt x="217" y="20"/>
                  </a:lnTo>
                  <a:lnTo>
                    <a:pt x="219" y="20"/>
                  </a:lnTo>
                  <a:lnTo>
                    <a:pt x="221" y="20"/>
                  </a:lnTo>
                  <a:lnTo>
                    <a:pt x="221" y="22"/>
                  </a:lnTo>
                  <a:lnTo>
                    <a:pt x="221" y="26"/>
                  </a:lnTo>
                  <a:lnTo>
                    <a:pt x="219" y="26"/>
                  </a:lnTo>
                  <a:lnTo>
                    <a:pt x="217" y="26"/>
                  </a:lnTo>
                  <a:lnTo>
                    <a:pt x="217" y="24"/>
                  </a:lnTo>
                  <a:lnTo>
                    <a:pt x="217" y="26"/>
                  </a:lnTo>
                  <a:lnTo>
                    <a:pt x="219" y="28"/>
                  </a:lnTo>
                  <a:lnTo>
                    <a:pt x="223" y="30"/>
                  </a:lnTo>
                  <a:lnTo>
                    <a:pt x="225" y="30"/>
                  </a:lnTo>
                  <a:lnTo>
                    <a:pt x="227" y="30"/>
                  </a:lnTo>
                  <a:lnTo>
                    <a:pt x="229" y="30"/>
                  </a:lnTo>
                  <a:lnTo>
                    <a:pt x="231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5" y="32"/>
                  </a:lnTo>
                  <a:lnTo>
                    <a:pt x="237" y="32"/>
                  </a:lnTo>
                  <a:lnTo>
                    <a:pt x="237" y="30"/>
                  </a:lnTo>
                  <a:lnTo>
                    <a:pt x="237" y="28"/>
                  </a:lnTo>
                  <a:lnTo>
                    <a:pt x="235" y="30"/>
                  </a:lnTo>
                  <a:lnTo>
                    <a:pt x="235" y="28"/>
                  </a:lnTo>
                  <a:lnTo>
                    <a:pt x="235" y="26"/>
                  </a:lnTo>
                  <a:lnTo>
                    <a:pt x="237" y="26"/>
                  </a:lnTo>
                  <a:lnTo>
                    <a:pt x="237" y="24"/>
                  </a:lnTo>
                  <a:lnTo>
                    <a:pt x="239" y="24"/>
                  </a:lnTo>
                  <a:lnTo>
                    <a:pt x="239" y="26"/>
                  </a:lnTo>
                  <a:lnTo>
                    <a:pt x="239" y="28"/>
                  </a:lnTo>
                  <a:lnTo>
                    <a:pt x="241" y="28"/>
                  </a:lnTo>
                  <a:lnTo>
                    <a:pt x="241" y="30"/>
                  </a:lnTo>
                  <a:lnTo>
                    <a:pt x="243" y="30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2"/>
                  </a:lnTo>
                  <a:lnTo>
                    <a:pt x="249" y="32"/>
                  </a:lnTo>
                  <a:lnTo>
                    <a:pt x="249" y="30"/>
                  </a:lnTo>
                  <a:lnTo>
                    <a:pt x="251" y="30"/>
                  </a:lnTo>
                  <a:lnTo>
                    <a:pt x="251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3" y="32"/>
                  </a:lnTo>
                  <a:lnTo>
                    <a:pt x="253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55" y="38"/>
                  </a:lnTo>
                  <a:lnTo>
                    <a:pt x="257" y="38"/>
                  </a:lnTo>
                  <a:lnTo>
                    <a:pt x="257" y="36"/>
                  </a:lnTo>
                  <a:lnTo>
                    <a:pt x="261" y="38"/>
                  </a:lnTo>
                  <a:lnTo>
                    <a:pt x="261" y="40"/>
                  </a:lnTo>
                  <a:lnTo>
                    <a:pt x="263" y="40"/>
                  </a:lnTo>
                  <a:lnTo>
                    <a:pt x="263" y="40"/>
                  </a:lnTo>
                  <a:lnTo>
                    <a:pt x="263" y="40"/>
                  </a:lnTo>
                  <a:lnTo>
                    <a:pt x="267" y="42"/>
                  </a:lnTo>
                  <a:lnTo>
                    <a:pt x="269" y="42"/>
                  </a:lnTo>
                  <a:lnTo>
                    <a:pt x="269" y="44"/>
                  </a:lnTo>
                  <a:lnTo>
                    <a:pt x="269" y="42"/>
                  </a:lnTo>
                  <a:lnTo>
                    <a:pt x="271" y="44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7" y="44"/>
                  </a:lnTo>
                  <a:lnTo>
                    <a:pt x="281" y="44"/>
                  </a:lnTo>
                  <a:lnTo>
                    <a:pt x="281" y="46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7" y="50"/>
                  </a:lnTo>
                  <a:lnTo>
                    <a:pt x="287" y="52"/>
                  </a:lnTo>
                  <a:lnTo>
                    <a:pt x="287" y="54"/>
                  </a:lnTo>
                  <a:lnTo>
                    <a:pt x="289" y="54"/>
                  </a:lnTo>
                  <a:lnTo>
                    <a:pt x="293" y="52"/>
                  </a:lnTo>
                  <a:lnTo>
                    <a:pt x="295" y="52"/>
                  </a:lnTo>
                  <a:lnTo>
                    <a:pt x="297" y="52"/>
                  </a:lnTo>
                  <a:lnTo>
                    <a:pt x="299" y="54"/>
                  </a:lnTo>
                  <a:lnTo>
                    <a:pt x="301" y="54"/>
                  </a:lnTo>
                  <a:lnTo>
                    <a:pt x="301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7" y="54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8"/>
                  </a:lnTo>
                  <a:lnTo>
                    <a:pt x="309" y="60"/>
                  </a:lnTo>
                  <a:lnTo>
                    <a:pt x="309" y="64"/>
                  </a:lnTo>
                  <a:lnTo>
                    <a:pt x="309" y="66"/>
                  </a:lnTo>
                  <a:lnTo>
                    <a:pt x="309" y="76"/>
                  </a:lnTo>
                  <a:lnTo>
                    <a:pt x="309" y="78"/>
                  </a:lnTo>
                  <a:lnTo>
                    <a:pt x="309" y="80"/>
                  </a:lnTo>
                  <a:lnTo>
                    <a:pt x="309" y="82"/>
                  </a:lnTo>
                  <a:lnTo>
                    <a:pt x="309" y="84"/>
                  </a:lnTo>
                  <a:lnTo>
                    <a:pt x="309" y="86"/>
                  </a:lnTo>
                  <a:lnTo>
                    <a:pt x="309" y="88"/>
                  </a:lnTo>
                  <a:lnTo>
                    <a:pt x="309" y="88"/>
                  </a:lnTo>
                  <a:lnTo>
                    <a:pt x="309" y="90"/>
                  </a:lnTo>
                  <a:lnTo>
                    <a:pt x="309" y="94"/>
                  </a:lnTo>
                  <a:lnTo>
                    <a:pt x="309" y="96"/>
                  </a:lnTo>
                  <a:lnTo>
                    <a:pt x="309" y="102"/>
                  </a:lnTo>
                  <a:lnTo>
                    <a:pt x="309" y="104"/>
                  </a:lnTo>
                  <a:lnTo>
                    <a:pt x="309" y="106"/>
                  </a:lnTo>
                  <a:lnTo>
                    <a:pt x="309" y="108"/>
                  </a:lnTo>
                  <a:lnTo>
                    <a:pt x="309" y="110"/>
                  </a:lnTo>
                  <a:lnTo>
                    <a:pt x="309" y="114"/>
                  </a:lnTo>
                  <a:lnTo>
                    <a:pt x="309" y="116"/>
                  </a:lnTo>
                  <a:lnTo>
                    <a:pt x="309" y="118"/>
                  </a:lnTo>
                  <a:lnTo>
                    <a:pt x="309" y="124"/>
                  </a:lnTo>
                  <a:lnTo>
                    <a:pt x="309" y="126"/>
                  </a:lnTo>
                  <a:lnTo>
                    <a:pt x="307" y="128"/>
                  </a:lnTo>
                  <a:lnTo>
                    <a:pt x="307" y="130"/>
                  </a:lnTo>
                  <a:lnTo>
                    <a:pt x="307" y="132"/>
                  </a:lnTo>
                  <a:lnTo>
                    <a:pt x="307" y="134"/>
                  </a:lnTo>
                  <a:lnTo>
                    <a:pt x="305" y="134"/>
                  </a:lnTo>
                  <a:lnTo>
                    <a:pt x="305" y="132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299" y="132"/>
                  </a:lnTo>
                  <a:lnTo>
                    <a:pt x="297" y="132"/>
                  </a:lnTo>
                  <a:lnTo>
                    <a:pt x="285" y="132"/>
                  </a:lnTo>
                  <a:lnTo>
                    <a:pt x="281" y="132"/>
                  </a:lnTo>
                  <a:lnTo>
                    <a:pt x="273" y="132"/>
                  </a:lnTo>
                  <a:lnTo>
                    <a:pt x="269" y="132"/>
                  </a:lnTo>
                  <a:lnTo>
                    <a:pt x="265" y="132"/>
                  </a:lnTo>
                  <a:lnTo>
                    <a:pt x="257" y="132"/>
                  </a:lnTo>
                  <a:lnTo>
                    <a:pt x="255" y="132"/>
                  </a:lnTo>
                  <a:lnTo>
                    <a:pt x="241" y="130"/>
                  </a:lnTo>
                  <a:lnTo>
                    <a:pt x="235" y="130"/>
                  </a:lnTo>
                  <a:lnTo>
                    <a:pt x="233" y="130"/>
                  </a:lnTo>
                  <a:lnTo>
                    <a:pt x="229" y="130"/>
                  </a:lnTo>
                  <a:lnTo>
                    <a:pt x="227" y="130"/>
                  </a:lnTo>
                  <a:lnTo>
                    <a:pt x="221" y="130"/>
                  </a:lnTo>
                  <a:lnTo>
                    <a:pt x="217" y="130"/>
                  </a:lnTo>
                  <a:lnTo>
                    <a:pt x="215" y="130"/>
                  </a:lnTo>
                  <a:lnTo>
                    <a:pt x="213" y="130"/>
                  </a:lnTo>
                  <a:lnTo>
                    <a:pt x="211" y="130"/>
                  </a:lnTo>
                  <a:lnTo>
                    <a:pt x="207" y="130"/>
                  </a:lnTo>
                  <a:lnTo>
                    <a:pt x="203" y="130"/>
                  </a:lnTo>
                  <a:lnTo>
                    <a:pt x="201" y="130"/>
                  </a:lnTo>
                  <a:lnTo>
                    <a:pt x="199" y="130"/>
                  </a:lnTo>
                  <a:lnTo>
                    <a:pt x="197" y="128"/>
                  </a:lnTo>
                  <a:lnTo>
                    <a:pt x="195" y="128"/>
                  </a:lnTo>
                  <a:lnTo>
                    <a:pt x="195" y="134"/>
                  </a:lnTo>
                  <a:lnTo>
                    <a:pt x="195" y="136"/>
                  </a:lnTo>
                  <a:lnTo>
                    <a:pt x="195" y="142"/>
                  </a:lnTo>
                  <a:lnTo>
                    <a:pt x="195" y="144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77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5" y="146"/>
                  </a:lnTo>
                  <a:lnTo>
                    <a:pt x="161" y="146"/>
                  </a:lnTo>
                  <a:lnTo>
                    <a:pt x="159" y="146"/>
                  </a:lnTo>
                  <a:lnTo>
                    <a:pt x="157" y="146"/>
                  </a:lnTo>
                  <a:lnTo>
                    <a:pt x="153" y="146"/>
                  </a:lnTo>
                  <a:lnTo>
                    <a:pt x="151" y="146"/>
                  </a:lnTo>
                  <a:lnTo>
                    <a:pt x="149" y="146"/>
                  </a:lnTo>
                  <a:lnTo>
                    <a:pt x="147" y="146"/>
                  </a:lnTo>
                  <a:lnTo>
                    <a:pt x="139" y="146"/>
                  </a:lnTo>
                  <a:lnTo>
                    <a:pt x="137" y="146"/>
                  </a:lnTo>
                  <a:lnTo>
                    <a:pt x="137" y="142"/>
                  </a:lnTo>
                  <a:lnTo>
                    <a:pt x="137" y="140"/>
                  </a:lnTo>
                  <a:lnTo>
                    <a:pt x="137" y="13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137" y="132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3" y="128"/>
                  </a:lnTo>
                  <a:lnTo>
                    <a:pt x="131" y="128"/>
                  </a:lnTo>
                  <a:lnTo>
                    <a:pt x="129" y="128"/>
                  </a:lnTo>
                  <a:lnTo>
                    <a:pt x="125" y="128"/>
                  </a:lnTo>
                  <a:lnTo>
                    <a:pt x="121" y="128"/>
                  </a:lnTo>
                  <a:lnTo>
                    <a:pt x="119" y="128"/>
                  </a:lnTo>
                  <a:lnTo>
                    <a:pt x="117" y="128"/>
                  </a:lnTo>
                  <a:lnTo>
                    <a:pt x="111" y="128"/>
                  </a:lnTo>
                  <a:lnTo>
                    <a:pt x="109" y="128"/>
                  </a:lnTo>
                  <a:lnTo>
                    <a:pt x="107" y="128"/>
                  </a:lnTo>
                  <a:lnTo>
                    <a:pt x="105" y="128"/>
                  </a:lnTo>
                  <a:lnTo>
                    <a:pt x="103" y="128"/>
                  </a:lnTo>
                  <a:lnTo>
                    <a:pt x="100" y="128"/>
                  </a:lnTo>
                  <a:lnTo>
                    <a:pt x="100" y="126"/>
                  </a:lnTo>
                  <a:lnTo>
                    <a:pt x="100" y="122"/>
                  </a:lnTo>
                  <a:lnTo>
                    <a:pt x="100" y="116"/>
                  </a:lnTo>
                  <a:lnTo>
                    <a:pt x="100" y="114"/>
                  </a:lnTo>
                  <a:lnTo>
                    <a:pt x="100" y="112"/>
                  </a:lnTo>
                  <a:lnTo>
                    <a:pt x="100" y="108"/>
                  </a:lnTo>
                  <a:lnTo>
                    <a:pt x="100" y="104"/>
                  </a:lnTo>
                  <a:lnTo>
                    <a:pt x="100" y="98"/>
                  </a:lnTo>
                  <a:lnTo>
                    <a:pt x="100" y="94"/>
                  </a:lnTo>
                  <a:lnTo>
                    <a:pt x="100" y="90"/>
                  </a:lnTo>
                  <a:lnTo>
                    <a:pt x="100" y="88"/>
                  </a:lnTo>
                  <a:lnTo>
                    <a:pt x="100" y="86"/>
                  </a:lnTo>
                  <a:lnTo>
                    <a:pt x="100" y="84"/>
                  </a:lnTo>
                  <a:lnTo>
                    <a:pt x="100" y="82"/>
                  </a:lnTo>
                  <a:lnTo>
                    <a:pt x="100" y="80"/>
                  </a:lnTo>
                  <a:lnTo>
                    <a:pt x="100" y="78"/>
                  </a:lnTo>
                  <a:lnTo>
                    <a:pt x="100" y="76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68"/>
                  </a:lnTo>
                  <a:lnTo>
                    <a:pt x="90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2" y="60"/>
                  </a:lnTo>
                  <a:lnTo>
                    <a:pt x="80" y="60"/>
                  </a:lnTo>
                  <a:lnTo>
                    <a:pt x="78" y="60"/>
                  </a:lnTo>
                  <a:lnTo>
                    <a:pt x="74" y="60"/>
                  </a:lnTo>
                  <a:lnTo>
                    <a:pt x="70" y="60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4" y="70"/>
                  </a:lnTo>
                  <a:lnTo>
                    <a:pt x="62" y="70"/>
                  </a:lnTo>
                  <a:lnTo>
                    <a:pt x="60" y="70"/>
                  </a:lnTo>
                  <a:lnTo>
                    <a:pt x="58" y="70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6" y="70"/>
                  </a:lnTo>
                  <a:lnTo>
                    <a:pt x="42" y="70"/>
                  </a:lnTo>
                  <a:lnTo>
                    <a:pt x="36" y="70"/>
                  </a:lnTo>
                  <a:lnTo>
                    <a:pt x="34" y="70"/>
                  </a:lnTo>
                  <a:lnTo>
                    <a:pt x="28" y="70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20" y="64"/>
                  </a:lnTo>
                  <a:lnTo>
                    <a:pt x="18" y="64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6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3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39" y="4"/>
                  </a:lnTo>
                  <a:lnTo>
                    <a:pt x="141" y="4"/>
                  </a:lnTo>
                  <a:lnTo>
                    <a:pt x="149" y="4"/>
                  </a:lnTo>
                  <a:lnTo>
                    <a:pt x="153" y="4"/>
                  </a:lnTo>
                  <a:lnTo>
                    <a:pt x="165" y="4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69" y="4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5" y="2"/>
                  </a:lnTo>
                  <a:lnTo>
                    <a:pt x="175" y="0"/>
                  </a:lnTo>
                  <a:lnTo>
                    <a:pt x="177" y="2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1" y="2"/>
                  </a:lnTo>
                  <a:lnTo>
                    <a:pt x="183" y="2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3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4" name="Freeform 18">
              <a:extLst>
                <a:ext uri="{FF2B5EF4-FFF2-40B4-BE49-F238E27FC236}">
                  <a16:creationId xmlns:a16="http://schemas.microsoft.com/office/drawing/2014/main" id="{792F9EA8-894E-6CA2-6DD0-1D006EB1F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4522788"/>
              <a:ext cx="555625" cy="427038"/>
            </a:xfrm>
            <a:custGeom>
              <a:avLst/>
              <a:gdLst>
                <a:gd name="T0" fmla="*/ 246 w 350"/>
                <a:gd name="T1" fmla="*/ 18 h 269"/>
                <a:gd name="T2" fmla="*/ 266 w 350"/>
                <a:gd name="T3" fmla="*/ 16 h 269"/>
                <a:gd name="T4" fmla="*/ 284 w 350"/>
                <a:gd name="T5" fmla="*/ 12 h 269"/>
                <a:gd name="T6" fmla="*/ 306 w 350"/>
                <a:gd name="T7" fmla="*/ 8 h 269"/>
                <a:gd name="T8" fmla="*/ 326 w 350"/>
                <a:gd name="T9" fmla="*/ 18 h 269"/>
                <a:gd name="T10" fmla="*/ 342 w 350"/>
                <a:gd name="T11" fmla="*/ 28 h 269"/>
                <a:gd name="T12" fmla="*/ 348 w 350"/>
                <a:gd name="T13" fmla="*/ 46 h 269"/>
                <a:gd name="T14" fmla="*/ 346 w 350"/>
                <a:gd name="T15" fmla="*/ 64 h 269"/>
                <a:gd name="T16" fmla="*/ 336 w 350"/>
                <a:gd name="T17" fmla="*/ 78 h 269"/>
                <a:gd name="T18" fmla="*/ 332 w 350"/>
                <a:gd name="T19" fmla="*/ 96 h 269"/>
                <a:gd name="T20" fmla="*/ 328 w 350"/>
                <a:gd name="T21" fmla="*/ 114 h 269"/>
                <a:gd name="T22" fmla="*/ 326 w 350"/>
                <a:gd name="T23" fmla="*/ 132 h 269"/>
                <a:gd name="T24" fmla="*/ 318 w 350"/>
                <a:gd name="T25" fmla="*/ 152 h 269"/>
                <a:gd name="T26" fmla="*/ 326 w 350"/>
                <a:gd name="T27" fmla="*/ 152 h 269"/>
                <a:gd name="T28" fmla="*/ 314 w 350"/>
                <a:gd name="T29" fmla="*/ 166 h 269"/>
                <a:gd name="T30" fmla="*/ 298 w 350"/>
                <a:gd name="T31" fmla="*/ 172 h 269"/>
                <a:gd name="T32" fmla="*/ 286 w 350"/>
                <a:gd name="T33" fmla="*/ 188 h 269"/>
                <a:gd name="T34" fmla="*/ 278 w 350"/>
                <a:gd name="T35" fmla="*/ 204 h 269"/>
                <a:gd name="T36" fmla="*/ 252 w 350"/>
                <a:gd name="T37" fmla="*/ 202 h 269"/>
                <a:gd name="T38" fmla="*/ 230 w 350"/>
                <a:gd name="T39" fmla="*/ 208 h 269"/>
                <a:gd name="T40" fmla="*/ 228 w 350"/>
                <a:gd name="T41" fmla="*/ 224 h 269"/>
                <a:gd name="T42" fmla="*/ 222 w 350"/>
                <a:gd name="T43" fmla="*/ 232 h 269"/>
                <a:gd name="T44" fmla="*/ 210 w 350"/>
                <a:gd name="T45" fmla="*/ 239 h 269"/>
                <a:gd name="T46" fmla="*/ 192 w 350"/>
                <a:gd name="T47" fmla="*/ 232 h 269"/>
                <a:gd name="T48" fmla="*/ 176 w 350"/>
                <a:gd name="T49" fmla="*/ 228 h 269"/>
                <a:gd name="T50" fmla="*/ 158 w 350"/>
                <a:gd name="T51" fmla="*/ 224 h 269"/>
                <a:gd name="T52" fmla="*/ 140 w 350"/>
                <a:gd name="T53" fmla="*/ 224 h 269"/>
                <a:gd name="T54" fmla="*/ 132 w 350"/>
                <a:gd name="T55" fmla="*/ 253 h 269"/>
                <a:gd name="T56" fmla="*/ 128 w 350"/>
                <a:gd name="T57" fmla="*/ 269 h 269"/>
                <a:gd name="T58" fmla="*/ 104 w 350"/>
                <a:gd name="T59" fmla="*/ 269 h 269"/>
                <a:gd name="T60" fmla="*/ 88 w 350"/>
                <a:gd name="T61" fmla="*/ 257 h 269"/>
                <a:gd name="T62" fmla="*/ 74 w 350"/>
                <a:gd name="T63" fmla="*/ 237 h 269"/>
                <a:gd name="T64" fmla="*/ 60 w 350"/>
                <a:gd name="T65" fmla="*/ 222 h 269"/>
                <a:gd name="T66" fmla="*/ 48 w 350"/>
                <a:gd name="T67" fmla="*/ 204 h 269"/>
                <a:gd name="T68" fmla="*/ 48 w 350"/>
                <a:gd name="T69" fmla="*/ 182 h 269"/>
                <a:gd name="T70" fmla="*/ 48 w 350"/>
                <a:gd name="T71" fmla="*/ 162 h 269"/>
                <a:gd name="T72" fmla="*/ 38 w 350"/>
                <a:gd name="T73" fmla="*/ 152 h 269"/>
                <a:gd name="T74" fmla="*/ 24 w 350"/>
                <a:gd name="T75" fmla="*/ 142 h 269"/>
                <a:gd name="T76" fmla="*/ 8 w 350"/>
                <a:gd name="T77" fmla="*/ 136 h 269"/>
                <a:gd name="T78" fmla="*/ 0 w 350"/>
                <a:gd name="T79" fmla="*/ 120 h 269"/>
                <a:gd name="T80" fmla="*/ 6 w 350"/>
                <a:gd name="T81" fmla="*/ 112 h 269"/>
                <a:gd name="T82" fmla="*/ 26 w 350"/>
                <a:gd name="T83" fmla="*/ 116 h 269"/>
                <a:gd name="T84" fmla="*/ 42 w 350"/>
                <a:gd name="T85" fmla="*/ 116 h 269"/>
                <a:gd name="T86" fmla="*/ 66 w 350"/>
                <a:gd name="T87" fmla="*/ 120 h 269"/>
                <a:gd name="T88" fmla="*/ 78 w 350"/>
                <a:gd name="T89" fmla="*/ 116 h 269"/>
                <a:gd name="T90" fmla="*/ 88 w 350"/>
                <a:gd name="T91" fmla="*/ 102 h 269"/>
                <a:gd name="T92" fmla="*/ 88 w 350"/>
                <a:gd name="T93" fmla="*/ 90 h 269"/>
                <a:gd name="T94" fmla="*/ 102 w 350"/>
                <a:gd name="T95" fmla="*/ 82 h 269"/>
                <a:gd name="T96" fmla="*/ 124 w 350"/>
                <a:gd name="T97" fmla="*/ 72 h 269"/>
                <a:gd name="T98" fmla="*/ 138 w 350"/>
                <a:gd name="T99" fmla="*/ 74 h 269"/>
                <a:gd name="T100" fmla="*/ 156 w 350"/>
                <a:gd name="T101" fmla="*/ 74 h 269"/>
                <a:gd name="T102" fmla="*/ 174 w 350"/>
                <a:gd name="T103" fmla="*/ 70 h 269"/>
                <a:gd name="T104" fmla="*/ 180 w 350"/>
                <a:gd name="T105" fmla="*/ 64 h 269"/>
                <a:gd name="T106" fmla="*/ 182 w 350"/>
                <a:gd name="T107" fmla="*/ 48 h 269"/>
                <a:gd name="T108" fmla="*/ 172 w 350"/>
                <a:gd name="T109" fmla="*/ 36 h 269"/>
                <a:gd name="T110" fmla="*/ 160 w 350"/>
                <a:gd name="T111" fmla="*/ 20 h 269"/>
                <a:gd name="T112" fmla="*/ 156 w 350"/>
                <a:gd name="T113" fmla="*/ 2 h 269"/>
                <a:gd name="T114" fmla="*/ 166 w 350"/>
                <a:gd name="T115" fmla="*/ 6 h 269"/>
                <a:gd name="T116" fmla="*/ 184 w 350"/>
                <a:gd name="T117" fmla="*/ 12 h 269"/>
                <a:gd name="T118" fmla="*/ 204 w 350"/>
                <a:gd name="T119" fmla="*/ 16 h 269"/>
                <a:gd name="T120" fmla="*/ 224 w 350"/>
                <a:gd name="T121" fmla="*/ 2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0" h="269">
                  <a:moveTo>
                    <a:pt x="228" y="22"/>
                  </a:moveTo>
                  <a:lnTo>
                    <a:pt x="230" y="22"/>
                  </a:lnTo>
                  <a:lnTo>
                    <a:pt x="234" y="20"/>
                  </a:lnTo>
                  <a:lnTo>
                    <a:pt x="236" y="20"/>
                  </a:lnTo>
                  <a:lnTo>
                    <a:pt x="238" y="20"/>
                  </a:lnTo>
                  <a:lnTo>
                    <a:pt x="240" y="20"/>
                  </a:lnTo>
                  <a:lnTo>
                    <a:pt x="242" y="20"/>
                  </a:lnTo>
                  <a:lnTo>
                    <a:pt x="244" y="20"/>
                  </a:lnTo>
                  <a:lnTo>
                    <a:pt x="246" y="20"/>
                  </a:lnTo>
                  <a:lnTo>
                    <a:pt x="246" y="18"/>
                  </a:lnTo>
                  <a:lnTo>
                    <a:pt x="248" y="18"/>
                  </a:lnTo>
                  <a:lnTo>
                    <a:pt x="250" y="18"/>
                  </a:lnTo>
                  <a:lnTo>
                    <a:pt x="252" y="18"/>
                  </a:lnTo>
                  <a:lnTo>
                    <a:pt x="254" y="18"/>
                  </a:lnTo>
                  <a:lnTo>
                    <a:pt x="256" y="18"/>
                  </a:lnTo>
                  <a:lnTo>
                    <a:pt x="258" y="18"/>
                  </a:lnTo>
                  <a:lnTo>
                    <a:pt x="260" y="18"/>
                  </a:lnTo>
                  <a:lnTo>
                    <a:pt x="262" y="16"/>
                  </a:lnTo>
                  <a:lnTo>
                    <a:pt x="264" y="16"/>
                  </a:lnTo>
                  <a:lnTo>
                    <a:pt x="266" y="16"/>
                  </a:lnTo>
                  <a:lnTo>
                    <a:pt x="268" y="16"/>
                  </a:lnTo>
                  <a:lnTo>
                    <a:pt x="270" y="16"/>
                  </a:lnTo>
                  <a:lnTo>
                    <a:pt x="272" y="16"/>
                  </a:lnTo>
                  <a:lnTo>
                    <a:pt x="274" y="16"/>
                  </a:lnTo>
                  <a:lnTo>
                    <a:pt x="276" y="14"/>
                  </a:lnTo>
                  <a:lnTo>
                    <a:pt x="278" y="14"/>
                  </a:lnTo>
                  <a:lnTo>
                    <a:pt x="278" y="14"/>
                  </a:lnTo>
                  <a:lnTo>
                    <a:pt x="280" y="14"/>
                  </a:lnTo>
                  <a:lnTo>
                    <a:pt x="282" y="14"/>
                  </a:lnTo>
                  <a:lnTo>
                    <a:pt x="284" y="12"/>
                  </a:lnTo>
                  <a:lnTo>
                    <a:pt x="286" y="12"/>
                  </a:lnTo>
                  <a:lnTo>
                    <a:pt x="288" y="12"/>
                  </a:lnTo>
                  <a:lnTo>
                    <a:pt x="290" y="12"/>
                  </a:lnTo>
                  <a:lnTo>
                    <a:pt x="292" y="10"/>
                  </a:lnTo>
                  <a:lnTo>
                    <a:pt x="294" y="10"/>
                  </a:lnTo>
                  <a:lnTo>
                    <a:pt x="296" y="10"/>
                  </a:lnTo>
                  <a:lnTo>
                    <a:pt x="298" y="10"/>
                  </a:lnTo>
                  <a:lnTo>
                    <a:pt x="302" y="8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2"/>
                  </a:lnTo>
                  <a:lnTo>
                    <a:pt x="316" y="12"/>
                  </a:lnTo>
                  <a:lnTo>
                    <a:pt x="318" y="14"/>
                  </a:lnTo>
                  <a:lnTo>
                    <a:pt x="320" y="14"/>
                  </a:lnTo>
                  <a:lnTo>
                    <a:pt x="322" y="16"/>
                  </a:lnTo>
                  <a:lnTo>
                    <a:pt x="324" y="16"/>
                  </a:lnTo>
                  <a:lnTo>
                    <a:pt x="326" y="18"/>
                  </a:lnTo>
                  <a:lnTo>
                    <a:pt x="326" y="18"/>
                  </a:lnTo>
                  <a:lnTo>
                    <a:pt x="326" y="20"/>
                  </a:lnTo>
                  <a:lnTo>
                    <a:pt x="328" y="20"/>
                  </a:lnTo>
                  <a:lnTo>
                    <a:pt x="330" y="20"/>
                  </a:lnTo>
                  <a:lnTo>
                    <a:pt x="330" y="22"/>
                  </a:lnTo>
                  <a:lnTo>
                    <a:pt x="332" y="22"/>
                  </a:lnTo>
                  <a:lnTo>
                    <a:pt x="334" y="24"/>
                  </a:lnTo>
                  <a:lnTo>
                    <a:pt x="336" y="24"/>
                  </a:lnTo>
                  <a:lnTo>
                    <a:pt x="338" y="26"/>
                  </a:lnTo>
                  <a:lnTo>
                    <a:pt x="340" y="26"/>
                  </a:lnTo>
                  <a:lnTo>
                    <a:pt x="342" y="28"/>
                  </a:lnTo>
                  <a:lnTo>
                    <a:pt x="344" y="28"/>
                  </a:lnTo>
                  <a:lnTo>
                    <a:pt x="344" y="30"/>
                  </a:lnTo>
                  <a:lnTo>
                    <a:pt x="346" y="30"/>
                  </a:lnTo>
                  <a:lnTo>
                    <a:pt x="350" y="32"/>
                  </a:lnTo>
                  <a:lnTo>
                    <a:pt x="348" y="34"/>
                  </a:lnTo>
                  <a:lnTo>
                    <a:pt x="348" y="36"/>
                  </a:lnTo>
                  <a:lnTo>
                    <a:pt x="348" y="38"/>
                  </a:lnTo>
                  <a:lnTo>
                    <a:pt x="348" y="42"/>
                  </a:lnTo>
                  <a:lnTo>
                    <a:pt x="348" y="44"/>
                  </a:lnTo>
                  <a:lnTo>
                    <a:pt x="348" y="46"/>
                  </a:lnTo>
                  <a:lnTo>
                    <a:pt x="348" y="48"/>
                  </a:lnTo>
                  <a:lnTo>
                    <a:pt x="348" y="50"/>
                  </a:lnTo>
                  <a:lnTo>
                    <a:pt x="350" y="52"/>
                  </a:lnTo>
                  <a:lnTo>
                    <a:pt x="350" y="54"/>
                  </a:lnTo>
                  <a:lnTo>
                    <a:pt x="348" y="54"/>
                  </a:lnTo>
                  <a:lnTo>
                    <a:pt x="348" y="56"/>
                  </a:lnTo>
                  <a:lnTo>
                    <a:pt x="348" y="58"/>
                  </a:lnTo>
                  <a:lnTo>
                    <a:pt x="346" y="60"/>
                  </a:lnTo>
                  <a:lnTo>
                    <a:pt x="346" y="62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2" y="66"/>
                  </a:lnTo>
                  <a:lnTo>
                    <a:pt x="340" y="68"/>
                  </a:lnTo>
                  <a:lnTo>
                    <a:pt x="340" y="70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38" y="72"/>
                  </a:lnTo>
                  <a:lnTo>
                    <a:pt x="338" y="74"/>
                  </a:lnTo>
                  <a:lnTo>
                    <a:pt x="336" y="76"/>
                  </a:lnTo>
                  <a:lnTo>
                    <a:pt x="336" y="78"/>
                  </a:lnTo>
                  <a:lnTo>
                    <a:pt x="336" y="80"/>
                  </a:lnTo>
                  <a:lnTo>
                    <a:pt x="336" y="82"/>
                  </a:lnTo>
                  <a:lnTo>
                    <a:pt x="336" y="84"/>
                  </a:lnTo>
                  <a:lnTo>
                    <a:pt x="334" y="86"/>
                  </a:lnTo>
                  <a:lnTo>
                    <a:pt x="334" y="88"/>
                  </a:lnTo>
                  <a:lnTo>
                    <a:pt x="334" y="90"/>
                  </a:lnTo>
                  <a:lnTo>
                    <a:pt x="334" y="92"/>
                  </a:lnTo>
                  <a:lnTo>
                    <a:pt x="334" y="94"/>
                  </a:lnTo>
                  <a:lnTo>
                    <a:pt x="332" y="94"/>
                  </a:lnTo>
                  <a:lnTo>
                    <a:pt x="332" y="96"/>
                  </a:lnTo>
                  <a:lnTo>
                    <a:pt x="332" y="98"/>
                  </a:lnTo>
                  <a:lnTo>
                    <a:pt x="332" y="100"/>
                  </a:lnTo>
                  <a:lnTo>
                    <a:pt x="332" y="102"/>
                  </a:lnTo>
                  <a:lnTo>
                    <a:pt x="330" y="104"/>
                  </a:lnTo>
                  <a:lnTo>
                    <a:pt x="330" y="106"/>
                  </a:lnTo>
                  <a:lnTo>
                    <a:pt x="330" y="108"/>
                  </a:lnTo>
                  <a:lnTo>
                    <a:pt x="330" y="110"/>
                  </a:lnTo>
                  <a:lnTo>
                    <a:pt x="328" y="110"/>
                  </a:lnTo>
                  <a:lnTo>
                    <a:pt x="328" y="112"/>
                  </a:lnTo>
                  <a:lnTo>
                    <a:pt x="328" y="114"/>
                  </a:lnTo>
                  <a:lnTo>
                    <a:pt x="328" y="116"/>
                  </a:lnTo>
                  <a:lnTo>
                    <a:pt x="328" y="116"/>
                  </a:lnTo>
                  <a:lnTo>
                    <a:pt x="328" y="118"/>
                  </a:lnTo>
                  <a:lnTo>
                    <a:pt x="328" y="120"/>
                  </a:lnTo>
                  <a:lnTo>
                    <a:pt x="326" y="122"/>
                  </a:lnTo>
                  <a:lnTo>
                    <a:pt x="326" y="124"/>
                  </a:lnTo>
                  <a:lnTo>
                    <a:pt x="326" y="126"/>
                  </a:lnTo>
                  <a:lnTo>
                    <a:pt x="326" y="128"/>
                  </a:lnTo>
                  <a:lnTo>
                    <a:pt x="326" y="130"/>
                  </a:lnTo>
                  <a:lnTo>
                    <a:pt x="326" y="132"/>
                  </a:lnTo>
                  <a:lnTo>
                    <a:pt x="326" y="134"/>
                  </a:lnTo>
                  <a:lnTo>
                    <a:pt x="326" y="136"/>
                  </a:lnTo>
                  <a:lnTo>
                    <a:pt x="324" y="140"/>
                  </a:lnTo>
                  <a:lnTo>
                    <a:pt x="324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0" y="148"/>
                  </a:lnTo>
                  <a:lnTo>
                    <a:pt x="318" y="148"/>
                  </a:lnTo>
                  <a:lnTo>
                    <a:pt x="318" y="150"/>
                  </a:lnTo>
                  <a:lnTo>
                    <a:pt x="318" y="152"/>
                  </a:lnTo>
                  <a:lnTo>
                    <a:pt x="318" y="154"/>
                  </a:lnTo>
                  <a:lnTo>
                    <a:pt x="320" y="154"/>
                  </a:lnTo>
                  <a:lnTo>
                    <a:pt x="322" y="154"/>
                  </a:lnTo>
                  <a:lnTo>
                    <a:pt x="324" y="154"/>
                  </a:lnTo>
                  <a:lnTo>
                    <a:pt x="326" y="154"/>
                  </a:lnTo>
                  <a:lnTo>
                    <a:pt x="326" y="152"/>
                  </a:lnTo>
                  <a:lnTo>
                    <a:pt x="326" y="152"/>
                  </a:lnTo>
                  <a:lnTo>
                    <a:pt x="326" y="150"/>
                  </a:lnTo>
                  <a:lnTo>
                    <a:pt x="326" y="152"/>
                  </a:lnTo>
                  <a:lnTo>
                    <a:pt x="326" y="152"/>
                  </a:lnTo>
                  <a:lnTo>
                    <a:pt x="326" y="154"/>
                  </a:lnTo>
                  <a:lnTo>
                    <a:pt x="324" y="154"/>
                  </a:lnTo>
                  <a:lnTo>
                    <a:pt x="324" y="156"/>
                  </a:lnTo>
                  <a:lnTo>
                    <a:pt x="322" y="158"/>
                  </a:lnTo>
                  <a:lnTo>
                    <a:pt x="320" y="158"/>
                  </a:lnTo>
                  <a:lnTo>
                    <a:pt x="318" y="160"/>
                  </a:lnTo>
                  <a:lnTo>
                    <a:pt x="316" y="164"/>
                  </a:lnTo>
                  <a:lnTo>
                    <a:pt x="314" y="164"/>
                  </a:lnTo>
                  <a:lnTo>
                    <a:pt x="314" y="164"/>
                  </a:lnTo>
                  <a:lnTo>
                    <a:pt x="314" y="166"/>
                  </a:lnTo>
                  <a:lnTo>
                    <a:pt x="312" y="166"/>
                  </a:lnTo>
                  <a:lnTo>
                    <a:pt x="310" y="166"/>
                  </a:lnTo>
                  <a:lnTo>
                    <a:pt x="308" y="164"/>
                  </a:lnTo>
                  <a:lnTo>
                    <a:pt x="306" y="164"/>
                  </a:lnTo>
                  <a:lnTo>
                    <a:pt x="304" y="164"/>
                  </a:lnTo>
                  <a:lnTo>
                    <a:pt x="302" y="166"/>
                  </a:lnTo>
                  <a:lnTo>
                    <a:pt x="300" y="168"/>
                  </a:lnTo>
                  <a:lnTo>
                    <a:pt x="300" y="170"/>
                  </a:lnTo>
                  <a:lnTo>
                    <a:pt x="298" y="170"/>
                  </a:lnTo>
                  <a:lnTo>
                    <a:pt x="298" y="172"/>
                  </a:lnTo>
                  <a:lnTo>
                    <a:pt x="296" y="172"/>
                  </a:lnTo>
                  <a:lnTo>
                    <a:pt x="294" y="174"/>
                  </a:lnTo>
                  <a:lnTo>
                    <a:pt x="294" y="176"/>
                  </a:lnTo>
                  <a:lnTo>
                    <a:pt x="292" y="176"/>
                  </a:lnTo>
                  <a:lnTo>
                    <a:pt x="292" y="178"/>
                  </a:lnTo>
                  <a:lnTo>
                    <a:pt x="292" y="180"/>
                  </a:lnTo>
                  <a:lnTo>
                    <a:pt x="290" y="182"/>
                  </a:lnTo>
                  <a:lnTo>
                    <a:pt x="290" y="184"/>
                  </a:lnTo>
                  <a:lnTo>
                    <a:pt x="288" y="186"/>
                  </a:lnTo>
                  <a:lnTo>
                    <a:pt x="286" y="188"/>
                  </a:lnTo>
                  <a:lnTo>
                    <a:pt x="286" y="190"/>
                  </a:lnTo>
                  <a:lnTo>
                    <a:pt x="286" y="192"/>
                  </a:lnTo>
                  <a:lnTo>
                    <a:pt x="286" y="194"/>
                  </a:lnTo>
                  <a:lnTo>
                    <a:pt x="286" y="196"/>
                  </a:lnTo>
                  <a:lnTo>
                    <a:pt x="284" y="196"/>
                  </a:lnTo>
                  <a:lnTo>
                    <a:pt x="284" y="198"/>
                  </a:lnTo>
                  <a:lnTo>
                    <a:pt x="282" y="200"/>
                  </a:lnTo>
                  <a:lnTo>
                    <a:pt x="280" y="202"/>
                  </a:lnTo>
                  <a:lnTo>
                    <a:pt x="280" y="204"/>
                  </a:lnTo>
                  <a:lnTo>
                    <a:pt x="278" y="204"/>
                  </a:lnTo>
                  <a:lnTo>
                    <a:pt x="276" y="204"/>
                  </a:lnTo>
                  <a:lnTo>
                    <a:pt x="272" y="204"/>
                  </a:lnTo>
                  <a:lnTo>
                    <a:pt x="268" y="204"/>
                  </a:lnTo>
                  <a:lnTo>
                    <a:pt x="266" y="204"/>
                  </a:lnTo>
                  <a:lnTo>
                    <a:pt x="264" y="204"/>
                  </a:lnTo>
                  <a:lnTo>
                    <a:pt x="262" y="204"/>
                  </a:lnTo>
                  <a:lnTo>
                    <a:pt x="260" y="204"/>
                  </a:lnTo>
                  <a:lnTo>
                    <a:pt x="256" y="204"/>
                  </a:lnTo>
                  <a:lnTo>
                    <a:pt x="254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46" y="202"/>
                  </a:lnTo>
                  <a:lnTo>
                    <a:pt x="244" y="202"/>
                  </a:lnTo>
                  <a:lnTo>
                    <a:pt x="244" y="204"/>
                  </a:lnTo>
                  <a:lnTo>
                    <a:pt x="242" y="204"/>
                  </a:lnTo>
                  <a:lnTo>
                    <a:pt x="240" y="204"/>
                  </a:lnTo>
                  <a:lnTo>
                    <a:pt x="238" y="204"/>
                  </a:lnTo>
                  <a:lnTo>
                    <a:pt x="236" y="204"/>
                  </a:lnTo>
                  <a:lnTo>
                    <a:pt x="232" y="206"/>
                  </a:lnTo>
                  <a:lnTo>
                    <a:pt x="230" y="208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2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6" y="216"/>
                  </a:lnTo>
                  <a:lnTo>
                    <a:pt x="228" y="218"/>
                  </a:lnTo>
                  <a:lnTo>
                    <a:pt x="228" y="220"/>
                  </a:lnTo>
                  <a:lnTo>
                    <a:pt x="228" y="222"/>
                  </a:lnTo>
                  <a:lnTo>
                    <a:pt x="228" y="224"/>
                  </a:lnTo>
                  <a:lnTo>
                    <a:pt x="228" y="226"/>
                  </a:lnTo>
                  <a:lnTo>
                    <a:pt x="228" y="228"/>
                  </a:lnTo>
                  <a:lnTo>
                    <a:pt x="228" y="230"/>
                  </a:lnTo>
                  <a:lnTo>
                    <a:pt x="226" y="230"/>
                  </a:lnTo>
                  <a:lnTo>
                    <a:pt x="224" y="230"/>
                  </a:lnTo>
                  <a:lnTo>
                    <a:pt x="224" y="228"/>
                  </a:lnTo>
                  <a:lnTo>
                    <a:pt x="222" y="228"/>
                  </a:lnTo>
                  <a:lnTo>
                    <a:pt x="220" y="230"/>
                  </a:lnTo>
                  <a:lnTo>
                    <a:pt x="220" y="232"/>
                  </a:lnTo>
                  <a:lnTo>
                    <a:pt x="222" y="232"/>
                  </a:lnTo>
                  <a:lnTo>
                    <a:pt x="224" y="232"/>
                  </a:lnTo>
                  <a:lnTo>
                    <a:pt x="224" y="235"/>
                  </a:lnTo>
                  <a:lnTo>
                    <a:pt x="224" y="237"/>
                  </a:lnTo>
                  <a:lnTo>
                    <a:pt x="220" y="239"/>
                  </a:lnTo>
                  <a:lnTo>
                    <a:pt x="222" y="241"/>
                  </a:lnTo>
                  <a:lnTo>
                    <a:pt x="220" y="241"/>
                  </a:lnTo>
                  <a:lnTo>
                    <a:pt x="218" y="241"/>
                  </a:lnTo>
                  <a:lnTo>
                    <a:pt x="216" y="241"/>
                  </a:lnTo>
                  <a:lnTo>
                    <a:pt x="212" y="239"/>
                  </a:lnTo>
                  <a:lnTo>
                    <a:pt x="210" y="239"/>
                  </a:lnTo>
                  <a:lnTo>
                    <a:pt x="208" y="239"/>
                  </a:lnTo>
                  <a:lnTo>
                    <a:pt x="208" y="237"/>
                  </a:lnTo>
                  <a:lnTo>
                    <a:pt x="206" y="237"/>
                  </a:lnTo>
                  <a:lnTo>
                    <a:pt x="204" y="237"/>
                  </a:lnTo>
                  <a:lnTo>
                    <a:pt x="200" y="237"/>
                  </a:lnTo>
                  <a:lnTo>
                    <a:pt x="198" y="235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2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6" y="232"/>
                  </a:lnTo>
                  <a:lnTo>
                    <a:pt x="184" y="230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78" y="230"/>
                  </a:lnTo>
                  <a:lnTo>
                    <a:pt x="178" y="228"/>
                  </a:lnTo>
                  <a:lnTo>
                    <a:pt x="176" y="228"/>
                  </a:lnTo>
                  <a:lnTo>
                    <a:pt x="174" y="228"/>
                  </a:lnTo>
                  <a:lnTo>
                    <a:pt x="172" y="228"/>
                  </a:lnTo>
                  <a:lnTo>
                    <a:pt x="170" y="228"/>
                  </a:lnTo>
                  <a:lnTo>
                    <a:pt x="170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4" y="226"/>
                  </a:lnTo>
                  <a:lnTo>
                    <a:pt x="162" y="224"/>
                  </a:lnTo>
                  <a:lnTo>
                    <a:pt x="160" y="224"/>
                  </a:lnTo>
                  <a:lnTo>
                    <a:pt x="158" y="224"/>
                  </a:lnTo>
                  <a:lnTo>
                    <a:pt x="156" y="224"/>
                  </a:lnTo>
                  <a:lnTo>
                    <a:pt x="154" y="222"/>
                  </a:lnTo>
                  <a:lnTo>
                    <a:pt x="152" y="222"/>
                  </a:lnTo>
                  <a:lnTo>
                    <a:pt x="150" y="222"/>
                  </a:lnTo>
                  <a:lnTo>
                    <a:pt x="148" y="220"/>
                  </a:lnTo>
                  <a:lnTo>
                    <a:pt x="146" y="220"/>
                  </a:lnTo>
                  <a:lnTo>
                    <a:pt x="144" y="220"/>
                  </a:lnTo>
                  <a:lnTo>
                    <a:pt x="142" y="220"/>
                  </a:lnTo>
                  <a:lnTo>
                    <a:pt x="140" y="222"/>
                  </a:lnTo>
                  <a:lnTo>
                    <a:pt x="140" y="224"/>
                  </a:lnTo>
                  <a:lnTo>
                    <a:pt x="140" y="226"/>
                  </a:lnTo>
                  <a:lnTo>
                    <a:pt x="138" y="230"/>
                  </a:lnTo>
                  <a:lnTo>
                    <a:pt x="138" y="232"/>
                  </a:lnTo>
                  <a:lnTo>
                    <a:pt x="136" y="239"/>
                  </a:lnTo>
                  <a:lnTo>
                    <a:pt x="136" y="241"/>
                  </a:lnTo>
                  <a:lnTo>
                    <a:pt x="134" y="243"/>
                  </a:lnTo>
                  <a:lnTo>
                    <a:pt x="134" y="245"/>
                  </a:lnTo>
                  <a:lnTo>
                    <a:pt x="134" y="247"/>
                  </a:lnTo>
                  <a:lnTo>
                    <a:pt x="132" y="251"/>
                  </a:lnTo>
                  <a:lnTo>
                    <a:pt x="132" y="253"/>
                  </a:lnTo>
                  <a:lnTo>
                    <a:pt x="132" y="255"/>
                  </a:lnTo>
                  <a:lnTo>
                    <a:pt x="132" y="257"/>
                  </a:lnTo>
                  <a:lnTo>
                    <a:pt x="132" y="259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32" y="263"/>
                  </a:lnTo>
                  <a:lnTo>
                    <a:pt x="130" y="263"/>
                  </a:lnTo>
                  <a:lnTo>
                    <a:pt x="130" y="265"/>
                  </a:lnTo>
                  <a:lnTo>
                    <a:pt x="130" y="269"/>
                  </a:lnTo>
                  <a:lnTo>
                    <a:pt x="128" y="269"/>
                  </a:lnTo>
                  <a:lnTo>
                    <a:pt x="126" y="269"/>
                  </a:lnTo>
                  <a:lnTo>
                    <a:pt x="124" y="269"/>
                  </a:lnTo>
                  <a:lnTo>
                    <a:pt x="122" y="269"/>
                  </a:lnTo>
                  <a:lnTo>
                    <a:pt x="120" y="269"/>
                  </a:lnTo>
                  <a:lnTo>
                    <a:pt x="118" y="269"/>
                  </a:lnTo>
                  <a:lnTo>
                    <a:pt x="114" y="269"/>
                  </a:lnTo>
                  <a:lnTo>
                    <a:pt x="112" y="269"/>
                  </a:lnTo>
                  <a:lnTo>
                    <a:pt x="108" y="269"/>
                  </a:lnTo>
                  <a:lnTo>
                    <a:pt x="106" y="269"/>
                  </a:lnTo>
                  <a:lnTo>
                    <a:pt x="104" y="269"/>
                  </a:lnTo>
                  <a:lnTo>
                    <a:pt x="102" y="269"/>
                  </a:lnTo>
                  <a:lnTo>
                    <a:pt x="100" y="267"/>
                  </a:lnTo>
                  <a:lnTo>
                    <a:pt x="98" y="267"/>
                  </a:lnTo>
                  <a:lnTo>
                    <a:pt x="96" y="267"/>
                  </a:lnTo>
                  <a:lnTo>
                    <a:pt x="92" y="263"/>
                  </a:lnTo>
                  <a:lnTo>
                    <a:pt x="92" y="261"/>
                  </a:lnTo>
                  <a:lnTo>
                    <a:pt x="90" y="261"/>
                  </a:lnTo>
                  <a:lnTo>
                    <a:pt x="90" y="259"/>
                  </a:lnTo>
                  <a:lnTo>
                    <a:pt x="88" y="259"/>
                  </a:lnTo>
                  <a:lnTo>
                    <a:pt x="88" y="257"/>
                  </a:lnTo>
                  <a:lnTo>
                    <a:pt x="86" y="255"/>
                  </a:lnTo>
                  <a:lnTo>
                    <a:pt x="84" y="253"/>
                  </a:lnTo>
                  <a:lnTo>
                    <a:pt x="84" y="251"/>
                  </a:lnTo>
                  <a:lnTo>
                    <a:pt x="84" y="249"/>
                  </a:lnTo>
                  <a:lnTo>
                    <a:pt x="82" y="249"/>
                  </a:lnTo>
                  <a:lnTo>
                    <a:pt x="82" y="247"/>
                  </a:lnTo>
                  <a:lnTo>
                    <a:pt x="80" y="245"/>
                  </a:lnTo>
                  <a:lnTo>
                    <a:pt x="78" y="241"/>
                  </a:lnTo>
                  <a:lnTo>
                    <a:pt x="76" y="239"/>
                  </a:lnTo>
                  <a:lnTo>
                    <a:pt x="74" y="237"/>
                  </a:lnTo>
                  <a:lnTo>
                    <a:pt x="72" y="237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68" y="232"/>
                  </a:lnTo>
                  <a:lnTo>
                    <a:pt x="68" y="230"/>
                  </a:lnTo>
                  <a:lnTo>
                    <a:pt x="66" y="228"/>
                  </a:lnTo>
                  <a:lnTo>
                    <a:pt x="62" y="226"/>
                  </a:lnTo>
                  <a:lnTo>
                    <a:pt x="62" y="224"/>
                  </a:lnTo>
                  <a:lnTo>
                    <a:pt x="60" y="224"/>
                  </a:lnTo>
                  <a:lnTo>
                    <a:pt x="60" y="222"/>
                  </a:lnTo>
                  <a:lnTo>
                    <a:pt x="58" y="222"/>
                  </a:lnTo>
                  <a:lnTo>
                    <a:pt x="58" y="220"/>
                  </a:lnTo>
                  <a:lnTo>
                    <a:pt x="56" y="220"/>
                  </a:lnTo>
                  <a:lnTo>
                    <a:pt x="54" y="216"/>
                  </a:lnTo>
                  <a:lnTo>
                    <a:pt x="50" y="214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0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48" y="202"/>
                  </a:lnTo>
                  <a:lnTo>
                    <a:pt x="48" y="200"/>
                  </a:lnTo>
                  <a:lnTo>
                    <a:pt x="48" y="196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48" y="186"/>
                  </a:lnTo>
                  <a:lnTo>
                    <a:pt x="48" y="184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4"/>
                  </a:lnTo>
                  <a:lnTo>
                    <a:pt x="48" y="172"/>
                  </a:lnTo>
                  <a:lnTo>
                    <a:pt x="48" y="170"/>
                  </a:lnTo>
                  <a:lnTo>
                    <a:pt x="48" y="166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48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38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4" y="152"/>
                  </a:lnTo>
                  <a:lnTo>
                    <a:pt x="34" y="150"/>
                  </a:lnTo>
                  <a:lnTo>
                    <a:pt x="32" y="150"/>
                  </a:lnTo>
                  <a:lnTo>
                    <a:pt x="30" y="148"/>
                  </a:lnTo>
                  <a:lnTo>
                    <a:pt x="28" y="146"/>
                  </a:lnTo>
                  <a:lnTo>
                    <a:pt x="26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2" y="142"/>
                  </a:lnTo>
                  <a:lnTo>
                    <a:pt x="22" y="140"/>
                  </a:lnTo>
                  <a:lnTo>
                    <a:pt x="20" y="140"/>
                  </a:lnTo>
                  <a:lnTo>
                    <a:pt x="18" y="140"/>
                  </a:lnTo>
                  <a:lnTo>
                    <a:pt x="16" y="140"/>
                  </a:lnTo>
                  <a:lnTo>
                    <a:pt x="14" y="138"/>
                  </a:lnTo>
                  <a:lnTo>
                    <a:pt x="12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4" y="112"/>
                  </a:lnTo>
                  <a:lnTo>
                    <a:pt x="6" y="112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10" y="114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8" y="114"/>
                  </a:lnTo>
                  <a:lnTo>
                    <a:pt x="20" y="114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26" y="116"/>
                  </a:lnTo>
                  <a:lnTo>
                    <a:pt x="30" y="116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6" y="114"/>
                  </a:lnTo>
                  <a:lnTo>
                    <a:pt x="38" y="114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6"/>
                  </a:lnTo>
                  <a:lnTo>
                    <a:pt x="46" y="116"/>
                  </a:lnTo>
                  <a:lnTo>
                    <a:pt x="52" y="120"/>
                  </a:lnTo>
                  <a:lnTo>
                    <a:pt x="54" y="122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6"/>
                  </a:lnTo>
                  <a:lnTo>
                    <a:pt x="60" y="126"/>
                  </a:lnTo>
                  <a:lnTo>
                    <a:pt x="62" y="124"/>
                  </a:lnTo>
                  <a:lnTo>
                    <a:pt x="66" y="120"/>
                  </a:lnTo>
                  <a:lnTo>
                    <a:pt x="66" y="118"/>
                  </a:lnTo>
                  <a:lnTo>
                    <a:pt x="68" y="118"/>
                  </a:lnTo>
                  <a:lnTo>
                    <a:pt x="70" y="118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2" y="116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80" y="116"/>
                  </a:lnTo>
                  <a:lnTo>
                    <a:pt x="82" y="114"/>
                  </a:lnTo>
                  <a:lnTo>
                    <a:pt x="84" y="114"/>
                  </a:lnTo>
                  <a:lnTo>
                    <a:pt x="84" y="112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6" y="108"/>
                  </a:lnTo>
                  <a:lnTo>
                    <a:pt x="86" y="106"/>
                  </a:lnTo>
                  <a:lnTo>
                    <a:pt x="86" y="102"/>
                  </a:lnTo>
                  <a:lnTo>
                    <a:pt x="88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8" y="94"/>
                  </a:lnTo>
                  <a:lnTo>
                    <a:pt x="88" y="92"/>
                  </a:lnTo>
                  <a:lnTo>
                    <a:pt x="90" y="92"/>
                  </a:lnTo>
                  <a:lnTo>
                    <a:pt x="90" y="90"/>
                  </a:lnTo>
                  <a:lnTo>
                    <a:pt x="88" y="90"/>
                  </a:lnTo>
                  <a:lnTo>
                    <a:pt x="88" y="88"/>
                  </a:lnTo>
                  <a:lnTo>
                    <a:pt x="90" y="86"/>
                  </a:lnTo>
                  <a:lnTo>
                    <a:pt x="92" y="84"/>
                  </a:lnTo>
                  <a:lnTo>
                    <a:pt x="94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100" y="84"/>
                  </a:lnTo>
                  <a:lnTo>
                    <a:pt x="102" y="84"/>
                  </a:lnTo>
                  <a:lnTo>
                    <a:pt x="102" y="82"/>
                  </a:lnTo>
                  <a:lnTo>
                    <a:pt x="104" y="80"/>
                  </a:lnTo>
                  <a:lnTo>
                    <a:pt x="108" y="76"/>
                  </a:lnTo>
                  <a:lnTo>
                    <a:pt x="108" y="74"/>
                  </a:lnTo>
                  <a:lnTo>
                    <a:pt x="110" y="74"/>
                  </a:lnTo>
                  <a:lnTo>
                    <a:pt x="112" y="74"/>
                  </a:lnTo>
                  <a:lnTo>
                    <a:pt x="114" y="74"/>
                  </a:lnTo>
                  <a:lnTo>
                    <a:pt x="116" y="74"/>
                  </a:lnTo>
                  <a:lnTo>
                    <a:pt x="120" y="72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2"/>
                  </a:lnTo>
                  <a:lnTo>
                    <a:pt x="128" y="74"/>
                  </a:lnTo>
                  <a:lnTo>
                    <a:pt x="130" y="74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4" y="72"/>
                  </a:lnTo>
                  <a:lnTo>
                    <a:pt x="136" y="72"/>
                  </a:lnTo>
                  <a:lnTo>
                    <a:pt x="138" y="72"/>
                  </a:lnTo>
                  <a:lnTo>
                    <a:pt x="138" y="74"/>
                  </a:lnTo>
                  <a:lnTo>
                    <a:pt x="140" y="74"/>
                  </a:lnTo>
                  <a:lnTo>
                    <a:pt x="140" y="72"/>
                  </a:lnTo>
                  <a:lnTo>
                    <a:pt x="142" y="72"/>
                  </a:lnTo>
                  <a:lnTo>
                    <a:pt x="144" y="72"/>
                  </a:lnTo>
                  <a:lnTo>
                    <a:pt x="146" y="74"/>
                  </a:lnTo>
                  <a:lnTo>
                    <a:pt x="148" y="74"/>
                  </a:lnTo>
                  <a:lnTo>
                    <a:pt x="150" y="74"/>
                  </a:lnTo>
                  <a:lnTo>
                    <a:pt x="152" y="72"/>
                  </a:lnTo>
                  <a:lnTo>
                    <a:pt x="154" y="72"/>
                  </a:lnTo>
                  <a:lnTo>
                    <a:pt x="156" y="74"/>
                  </a:lnTo>
                  <a:lnTo>
                    <a:pt x="158" y="72"/>
                  </a:lnTo>
                  <a:lnTo>
                    <a:pt x="160" y="70"/>
                  </a:lnTo>
                  <a:lnTo>
                    <a:pt x="162" y="70"/>
                  </a:lnTo>
                  <a:lnTo>
                    <a:pt x="164" y="70"/>
                  </a:lnTo>
                  <a:lnTo>
                    <a:pt x="166" y="72"/>
                  </a:lnTo>
                  <a:lnTo>
                    <a:pt x="166" y="70"/>
                  </a:lnTo>
                  <a:lnTo>
                    <a:pt x="168" y="70"/>
                  </a:lnTo>
                  <a:lnTo>
                    <a:pt x="170" y="70"/>
                  </a:lnTo>
                  <a:lnTo>
                    <a:pt x="172" y="70"/>
                  </a:lnTo>
                  <a:lnTo>
                    <a:pt x="174" y="70"/>
                  </a:lnTo>
                  <a:lnTo>
                    <a:pt x="172" y="70"/>
                  </a:lnTo>
                  <a:lnTo>
                    <a:pt x="172" y="72"/>
                  </a:lnTo>
                  <a:lnTo>
                    <a:pt x="174" y="72"/>
                  </a:lnTo>
                  <a:lnTo>
                    <a:pt x="174" y="70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8" y="68"/>
                  </a:lnTo>
                  <a:lnTo>
                    <a:pt x="178" y="66"/>
                  </a:lnTo>
                  <a:lnTo>
                    <a:pt x="180" y="64"/>
                  </a:lnTo>
                  <a:lnTo>
                    <a:pt x="180" y="64"/>
                  </a:lnTo>
                  <a:lnTo>
                    <a:pt x="182" y="62"/>
                  </a:lnTo>
                  <a:lnTo>
                    <a:pt x="182" y="60"/>
                  </a:lnTo>
                  <a:lnTo>
                    <a:pt x="182" y="58"/>
                  </a:lnTo>
                  <a:lnTo>
                    <a:pt x="182" y="56"/>
                  </a:lnTo>
                  <a:lnTo>
                    <a:pt x="182" y="54"/>
                  </a:lnTo>
                  <a:lnTo>
                    <a:pt x="184" y="54"/>
                  </a:lnTo>
                  <a:lnTo>
                    <a:pt x="184" y="52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2" y="48"/>
                  </a:lnTo>
                  <a:lnTo>
                    <a:pt x="180" y="48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8" y="46"/>
                  </a:lnTo>
                  <a:lnTo>
                    <a:pt x="176" y="44"/>
                  </a:lnTo>
                  <a:lnTo>
                    <a:pt x="174" y="42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72" y="38"/>
                  </a:lnTo>
                  <a:lnTo>
                    <a:pt x="172" y="36"/>
                  </a:lnTo>
                  <a:lnTo>
                    <a:pt x="170" y="36"/>
                  </a:lnTo>
                  <a:lnTo>
                    <a:pt x="170" y="34"/>
                  </a:lnTo>
                  <a:lnTo>
                    <a:pt x="168" y="34"/>
                  </a:lnTo>
                  <a:lnTo>
                    <a:pt x="168" y="32"/>
                  </a:lnTo>
                  <a:lnTo>
                    <a:pt x="166" y="30"/>
                  </a:lnTo>
                  <a:lnTo>
                    <a:pt x="166" y="28"/>
                  </a:lnTo>
                  <a:lnTo>
                    <a:pt x="166" y="26"/>
                  </a:lnTo>
                  <a:lnTo>
                    <a:pt x="164" y="24"/>
                  </a:lnTo>
                  <a:lnTo>
                    <a:pt x="162" y="22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18"/>
                  </a:lnTo>
                  <a:lnTo>
                    <a:pt x="158" y="16"/>
                  </a:lnTo>
                  <a:lnTo>
                    <a:pt x="158" y="14"/>
                  </a:lnTo>
                  <a:lnTo>
                    <a:pt x="156" y="12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4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60" y="4"/>
                  </a:lnTo>
                  <a:lnTo>
                    <a:pt x="160" y="6"/>
                  </a:lnTo>
                  <a:lnTo>
                    <a:pt x="162" y="6"/>
                  </a:lnTo>
                  <a:lnTo>
                    <a:pt x="164" y="6"/>
                  </a:lnTo>
                  <a:lnTo>
                    <a:pt x="166" y="6"/>
                  </a:lnTo>
                  <a:lnTo>
                    <a:pt x="166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2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8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4" y="12"/>
                  </a:lnTo>
                  <a:lnTo>
                    <a:pt x="186" y="12"/>
                  </a:lnTo>
                  <a:lnTo>
                    <a:pt x="188" y="12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4"/>
                  </a:lnTo>
                  <a:lnTo>
                    <a:pt x="198" y="14"/>
                  </a:lnTo>
                  <a:lnTo>
                    <a:pt x="200" y="14"/>
                  </a:lnTo>
                  <a:lnTo>
                    <a:pt x="204" y="16"/>
                  </a:lnTo>
                  <a:lnTo>
                    <a:pt x="206" y="16"/>
                  </a:lnTo>
                  <a:lnTo>
                    <a:pt x="208" y="16"/>
                  </a:lnTo>
                  <a:lnTo>
                    <a:pt x="210" y="18"/>
                  </a:lnTo>
                  <a:lnTo>
                    <a:pt x="212" y="18"/>
                  </a:lnTo>
                  <a:lnTo>
                    <a:pt x="214" y="18"/>
                  </a:lnTo>
                  <a:lnTo>
                    <a:pt x="216" y="18"/>
                  </a:lnTo>
                  <a:lnTo>
                    <a:pt x="218" y="18"/>
                  </a:lnTo>
                  <a:lnTo>
                    <a:pt x="220" y="20"/>
                  </a:lnTo>
                  <a:lnTo>
                    <a:pt x="222" y="20"/>
                  </a:lnTo>
                  <a:lnTo>
                    <a:pt x="224" y="20"/>
                  </a:lnTo>
                  <a:lnTo>
                    <a:pt x="226" y="20"/>
                  </a:lnTo>
                  <a:lnTo>
                    <a:pt x="228" y="20"/>
                  </a:lnTo>
                  <a:lnTo>
                    <a:pt x="228" y="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5" name="Freeform 19">
              <a:extLst>
                <a:ext uri="{FF2B5EF4-FFF2-40B4-BE49-F238E27FC236}">
                  <a16:creationId xmlns:a16="http://schemas.microsoft.com/office/drawing/2014/main" id="{09BDA834-FB26-72C0-40CD-2DE7A08D3F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238" y="4865688"/>
              <a:ext cx="439738" cy="522288"/>
            </a:xfrm>
            <a:custGeom>
              <a:avLst/>
              <a:gdLst>
                <a:gd name="T0" fmla="*/ 271 w 277"/>
                <a:gd name="T1" fmla="*/ 329 h 329"/>
                <a:gd name="T2" fmla="*/ 266 w 277"/>
                <a:gd name="T3" fmla="*/ 323 h 329"/>
                <a:gd name="T4" fmla="*/ 136 w 277"/>
                <a:gd name="T5" fmla="*/ 23 h 329"/>
                <a:gd name="T6" fmla="*/ 148 w 277"/>
                <a:gd name="T7" fmla="*/ 23 h 329"/>
                <a:gd name="T8" fmla="*/ 158 w 277"/>
                <a:gd name="T9" fmla="*/ 31 h 329"/>
                <a:gd name="T10" fmla="*/ 174 w 277"/>
                <a:gd name="T11" fmla="*/ 41 h 329"/>
                <a:gd name="T12" fmla="*/ 180 w 277"/>
                <a:gd name="T13" fmla="*/ 57 h 329"/>
                <a:gd name="T14" fmla="*/ 190 w 277"/>
                <a:gd name="T15" fmla="*/ 71 h 329"/>
                <a:gd name="T16" fmla="*/ 194 w 277"/>
                <a:gd name="T17" fmla="*/ 87 h 329"/>
                <a:gd name="T18" fmla="*/ 198 w 277"/>
                <a:gd name="T19" fmla="*/ 101 h 329"/>
                <a:gd name="T20" fmla="*/ 194 w 277"/>
                <a:gd name="T21" fmla="*/ 113 h 329"/>
                <a:gd name="T22" fmla="*/ 192 w 277"/>
                <a:gd name="T23" fmla="*/ 129 h 329"/>
                <a:gd name="T24" fmla="*/ 206 w 277"/>
                <a:gd name="T25" fmla="*/ 141 h 329"/>
                <a:gd name="T26" fmla="*/ 220 w 277"/>
                <a:gd name="T27" fmla="*/ 145 h 329"/>
                <a:gd name="T28" fmla="*/ 236 w 277"/>
                <a:gd name="T29" fmla="*/ 145 h 329"/>
                <a:gd name="T30" fmla="*/ 246 w 277"/>
                <a:gd name="T31" fmla="*/ 153 h 329"/>
                <a:gd name="T32" fmla="*/ 250 w 277"/>
                <a:gd name="T33" fmla="*/ 169 h 329"/>
                <a:gd name="T34" fmla="*/ 242 w 277"/>
                <a:gd name="T35" fmla="*/ 179 h 329"/>
                <a:gd name="T36" fmla="*/ 232 w 277"/>
                <a:gd name="T37" fmla="*/ 185 h 329"/>
                <a:gd name="T38" fmla="*/ 216 w 277"/>
                <a:gd name="T39" fmla="*/ 187 h 329"/>
                <a:gd name="T40" fmla="*/ 198 w 277"/>
                <a:gd name="T41" fmla="*/ 195 h 329"/>
                <a:gd name="T42" fmla="*/ 188 w 277"/>
                <a:gd name="T43" fmla="*/ 197 h 329"/>
                <a:gd name="T44" fmla="*/ 186 w 277"/>
                <a:gd name="T45" fmla="*/ 213 h 329"/>
                <a:gd name="T46" fmla="*/ 184 w 277"/>
                <a:gd name="T47" fmla="*/ 229 h 329"/>
                <a:gd name="T48" fmla="*/ 174 w 277"/>
                <a:gd name="T49" fmla="*/ 237 h 329"/>
                <a:gd name="T50" fmla="*/ 166 w 277"/>
                <a:gd name="T51" fmla="*/ 245 h 329"/>
                <a:gd name="T52" fmla="*/ 176 w 277"/>
                <a:gd name="T53" fmla="*/ 265 h 329"/>
                <a:gd name="T54" fmla="*/ 186 w 277"/>
                <a:gd name="T55" fmla="*/ 279 h 329"/>
                <a:gd name="T56" fmla="*/ 196 w 277"/>
                <a:gd name="T57" fmla="*/ 289 h 329"/>
                <a:gd name="T58" fmla="*/ 206 w 277"/>
                <a:gd name="T59" fmla="*/ 291 h 329"/>
                <a:gd name="T60" fmla="*/ 218 w 277"/>
                <a:gd name="T61" fmla="*/ 299 h 329"/>
                <a:gd name="T62" fmla="*/ 228 w 277"/>
                <a:gd name="T63" fmla="*/ 305 h 329"/>
                <a:gd name="T64" fmla="*/ 240 w 277"/>
                <a:gd name="T65" fmla="*/ 311 h 329"/>
                <a:gd name="T66" fmla="*/ 242 w 277"/>
                <a:gd name="T67" fmla="*/ 321 h 329"/>
                <a:gd name="T68" fmla="*/ 226 w 277"/>
                <a:gd name="T69" fmla="*/ 327 h 329"/>
                <a:gd name="T70" fmla="*/ 192 w 277"/>
                <a:gd name="T71" fmla="*/ 325 h 329"/>
                <a:gd name="T72" fmla="*/ 156 w 277"/>
                <a:gd name="T73" fmla="*/ 321 h 329"/>
                <a:gd name="T74" fmla="*/ 116 w 277"/>
                <a:gd name="T75" fmla="*/ 319 h 329"/>
                <a:gd name="T76" fmla="*/ 76 w 277"/>
                <a:gd name="T77" fmla="*/ 317 h 329"/>
                <a:gd name="T78" fmla="*/ 32 w 277"/>
                <a:gd name="T79" fmla="*/ 313 h 329"/>
                <a:gd name="T80" fmla="*/ 0 w 277"/>
                <a:gd name="T81" fmla="*/ 307 h 329"/>
                <a:gd name="T82" fmla="*/ 2 w 277"/>
                <a:gd name="T83" fmla="*/ 287 h 329"/>
                <a:gd name="T84" fmla="*/ 2 w 277"/>
                <a:gd name="T85" fmla="*/ 269 h 329"/>
                <a:gd name="T86" fmla="*/ 4 w 277"/>
                <a:gd name="T87" fmla="*/ 249 h 329"/>
                <a:gd name="T88" fmla="*/ 4 w 277"/>
                <a:gd name="T89" fmla="*/ 235 h 329"/>
                <a:gd name="T90" fmla="*/ 4 w 277"/>
                <a:gd name="T91" fmla="*/ 207 h 329"/>
                <a:gd name="T92" fmla="*/ 2 w 277"/>
                <a:gd name="T93" fmla="*/ 187 h 329"/>
                <a:gd name="T94" fmla="*/ 4 w 277"/>
                <a:gd name="T95" fmla="*/ 169 h 329"/>
                <a:gd name="T96" fmla="*/ 4 w 277"/>
                <a:gd name="T97" fmla="*/ 145 h 329"/>
                <a:gd name="T98" fmla="*/ 4 w 277"/>
                <a:gd name="T99" fmla="*/ 131 h 329"/>
                <a:gd name="T100" fmla="*/ 4 w 277"/>
                <a:gd name="T101" fmla="*/ 109 h 329"/>
                <a:gd name="T102" fmla="*/ 4 w 277"/>
                <a:gd name="T103" fmla="*/ 87 h 329"/>
                <a:gd name="T104" fmla="*/ 4 w 277"/>
                <a:gd name="T105" fmla="*/ 71 h 329"/>
                <a:gd name="T106" fmla="*/ 6 w 277"/>
                <a:gd name="T107" fmla="*/ 57 h 329"/>
                <a:gd name="T108" fmla="*/ 6 w 277"/>
                <a:gd name="T109" fmla="*/ 41 h 329"/>
                <a:gd name="T110" fmla="*/ 20 w 277"/>
                <a:gd name="T111" fmla="*/ 33 h 329"/>
                <a:gd name="T112" fmla="*/ 38 w 277"/>
                <a:gd name="T113" fmla="*/ 33 h 329"/>
                <a:gd name="T114" fmla="*/ 58 w 277"/>
                <a:gd name="T115" fmla="*/ 35 h 329"/>
                <a:gd name="T116" fmla="*/ 80 w 277"/>
                <a:gd name="T117" fmla="*/ 35 h 329"/>
                <a:gd name="T118" fmla="*/ 100 w 277"/>
                <a:gd name="T119" fmla="*/ 35 h 329"/>
                <a:gd name="T120" fmla="*/ 108 w 277"/>
                <a:gd name="T121" fmla="*/ 21 h 329"/>
                <a:gd name="T122" fmla="*/ 108 w 277"/>
                <a:gd name="T123" fmla="*/ 2 h 329"/>
                <a:gd name="T124" fmla="*/ 120 w 277"/>
                <a:gd name="T125" fmla="*/ 14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329">
                  <a:moveTo>
                    <a:pt x="271" y="325"/>
                  </a:moveTo>
                  <a:lnTo>
                    <a:pt x="271" y="327"/>
                  </a:lnTo>
                  <a:lnTo>
                    <a:pt x="273" y="327"/>
                  </a:lnTo>
                  <a:lnTo>
                    <a:pt x="273" y="329"/>
                  </a:lnTo>
                  <a:lnTo>
                    <a:pt x="275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1" y="329"/>
                  </a:lnTo>
                  <a:lnTo>
                    <a:pt x="269" y="329"/>
                  </a:lnTo>
                  <a:lnTo>
                    <a:pt x="256" y="329"/>
                  </a:lnTo>
                  <a:lnTo>
                    <a:pt x="258" y="325"/>
                  </a:lnTo>
                  <a:lnTo>
                    <a:pt x="260" y="325"/>
                  </a:lnTo>
                  <a:lnTo>
                    <a:pt x="262" y="325"/>
                  </a:lnTo>
                  <a:lnTo>
                    <a:pt x="264" y="325"/>
                  </a:lnTo>
                  <a:lnTo>
                    <a:pt x="264" y="323"/>
                  </a:lnTo>
                  <a:lnTo>
                    <a:pt x="266" y="323"/>
                  </a:lnTo>
                  <a:lnTo>
                    <a:pt x="269" y="323"/>
                  </a:lnTo>
                  <a:lnTo>
                    <a:pt x="269" y="325"/>
                  </a:lnTo>
                  <a:lnTo>
                    <a:pt x="271" y="325"/>
                  </a:lnTo>
                  <a:close/>
                  <a:moveTo>
                    <a:pt x="130" y="23"/>
                  </a:moveTo>
                  <a:lnTo>
                    <a:pt x="132" y="23"/>
                  </a:lnTo>
                  <a:lnTo>
                    <a:pt x="134" y="21"/>
                  </a:lnTo>
                  <a:lnTo>
                    <a:pt x="136" y="21"/>
                  </a:lnTo>
                  <a:lnTo>
                    <a:pt x="136" y="23"/>
                  </a:lnTo>
                  <a:lnTo>
                    <a:pt x="138" y="23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4" y="23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8" y="29"/>
                  </a:lnTo>
                  <a:lnTo>
                    <a:pt x="158" y="31"/>
                  </a:lnTo>
                  <a:lnTo>
                    <a:pt x="158" y="33"/>
                  </a:lnTo>
                  <a:lnTo>
                    <a:pt x="162" y="35"/>
                  </a:lnTo>
                  <a:lnTo>
                    <a:pt x="166" y="37"/>
                  </a:lnTo>
                  <a:lnTo>
                    <a:pt x="170" y="37"/>
                  </a:lnTo>
                  <a:lnTo>
                    <a:pt x="172" y="37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4" y="41"/>
                  </a:lnTo>
                  <a:lnTo>
                    <a:pt x="174" y="43"/>
                  </a:lnTo>
                  <a:lnTo>
                    <a:pt x="174" y="45"/>
                  </a:lnTo>
                  <a:lnTo>
                    <a:pt x="176" y="45"/>
                  </a:lnTo>
                  <a:lnTo>
                    <a:pt x="178" y="45"/>
                  </a:lnTo>
                  <a:lnTo>
                    <a:pt x="178" y="51"/>
                  </a:lnTo>
                  <a:lnTo>
                    <a:pt x="178" y="53"/>
                  </a:lnTo>
                  <a:lnTo>
                    <a:pt x="180" y="55"/>
                  </a:lnTo>
                  <a:lnTo>
                    <a:pt x="180" y="57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4" y="61"/>
                  </a:lnTo>
                  <a:lnTo>
                    <a:pt x="184" y="65"/>
                  </a:lnTo>
                  <a:lnTo>
                    <a:pt x="186" y="67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90" y="71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0" y="77"/>
                  </a:lnTo>
                  <a:lnTo>
                    <a:pt x="190" y="79"/>
                  </a:lnTo>
                  <a:lnTo>
                    <a:pt x="190" y="81"/>
                  </a:lnTo>
                  <a:lnTo>
                    <a:pt x="192" y="81"/>
                  </a:lnTo>
                  <a:lnTo>
                    <a:pt x="194" y="85"/>
                  </a:lnTo>
                  <a:lnTo>
                    <a:pt x="194" y="87"/>
                  </a:lnTo>
                  <a:lnTo>
                    <a:pt x="194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6" y="93"/>
                  </a:lnTo>
                  <a:lnTo>
                    <a:pt x="198" y="93"/>
                  </a:lnTo>
                  <a:lnTo>
                    <a:pt x="198" y="93"/>
                  </a:lnTo>
                  <a:lnTo>
                    <a:pt x="200" y="97"/>
                  </a:lnTo>
                  <a:lnTo>
                    <a:pt x="198" y="101"/>
                  </a:lnTo>
                  <a:lnTo>
                    <a:pt x="196" y="101"/>
                  </a:lnTo>
                  <a:lnTo>
                    <a:pt x="196" y="103"/>
                  </a:lnTo>
                  <a:lnTo>
                    <a:pt x="194" y="105"/>
                  </a:lnTo>
                  <a:lnTo>
                    <a:pt x="194" y="107"/>
                  </a:lnTo>
                  <a:lnTo>
                    <a:pt x="196" y="107"/>
                  </a:lnTo>
                  <a:lnTo>
                    <a:pt x="196" y="109"/>
                  </a:lnTo>
                  <a:lnTo>
                    <a:pt x="194" y="111"/>
                  </a:lnTo>
                  <a:lnTo>
                    <a:pt x="194" y="113"/>
                  </a:lnTo>
                  <a:lnTo>
                    <a:pt x="194" y="115"/>
                  </a:lnTo>
                  <a:lnTo>
                    <a:pt x="194" y="117"/>
                  </a:lnTo>
                  <a:lnTo>
                    <a:pt x="194" y="119"/>
                  </a:lnTo>
                  <a:lnTo>
                    <a:pt x="192" y="121"/>
                  </a:lnTo>
                  <a:lnTo>
                    <a:pt x="192" y="123"/>
                  </a:lnTo>
                  <a:lnTo>
                    <a:pt x="192" y="125"/>
                  </a:lnTo>
                  <a:lnTo>
                    <a:pt x="192" y="127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202" y="135"/>
                  </a:lnTo>
                  <a:lnTo>
                    <a:pt x="202" y="139"/>
                  </a:lnTo>
                  <a:lnTo>
                    <a:pt x="202" y="141"/>
                  </a:lnTo>
                  <a:lnTo>
                    <a:pt x="204" y="141"/>
                  </a:lnTo>
                  <a:lnTo>
                    <a:pt x="206" y="141"/>
                  </a:lnTo>
                  <a:lnTo>
                    <a:pt x="208" y="141"/>
                  </a:lnTo>
                  <a:lnTo>
                    <a:pt x="210" y="139"/>
                  </a:lnTo>
                  <a:lnTo>
                    <a:pt x="212" y="139"/>
                  </a:lnTo>
                  <a:lnTo>
                    <a:pt x="212" y="141"/>
                  </a:lnTo>
                  <a:lnTo>
                    <a:pt x="214" y="141"/>
                  </a:lnTo>
                  <a:lnTo>
                    <a:pt x="216" y="143"/>
                  </a:lnTo>
                  <a:lnTo>
                    <a:pt x="218" y="145"/>
                  </a:lnTo>
                  <a:lnTo>
                    <a:pt x="220" y="145"/>
                  </a:lnTo>
                  <a:lnTo>
                    <a:pt x="222" y="145"/>
                  </a:lnTo>
                  <a:lnTo>
                    <a:pt x="224" y="145"/>
                  </a:lnTo>
                  <a:lnTo>
                    <a:pt x="226" y="145"/>
                  </a:lnTo>
                  <a:lnTo>
                    <a:pt x="228" y="143"/>
                  </a:lnTo>
                  <a:lnTo>
                    <a:pt x="230" y="143"/>
                  </a:lnTo>
                  <a:lnTo>
                    <a:pt x="232" y="145"/>
                  </a:lnTo>
                  <a:lnTo>
                    <a:pt x="234" y="147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8" y="145"/>
                  </a:lnTo>
                  <a:lnTo>
                    <a:pt x="238" y="147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0" y="151"/>
                  </a:lnTo>
                  <a:lnTo>
                    <a:pt x="242" y="151"/>
                  </a:lnTo>
                  <a:lnTo>
                    <a:pt x="246" y="153"/>
                  </a:lnTo>
                  <a:lnTo>
                    <a:pt x="246" y="155"/>
                  </a:lnTo>
                  <a:lnTo>
                    <a:pt x="246" y="157"/>
                  </a:lnTo>
                  <a:lnTo>
                    <a:pt x="246" y="159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50" y="165"/>
                  </a:lnTo>
                  <a:lnTo>
                    <a:pt x="250" y="167"/>
                  </a:lnTo>
                  <a:lnTo>
                    <a:pt x="250" y="169"/>
                  </a:lnTo>
                  <a:lnTo>
                    <a:pt x="250" y="171"/>
                  </a:lnTo>
                  <a:lnTo>
                    <a:pt x="250" y="173"/>
                  </a:lnTo>
                  <a:lnTo>
                    <a:pt x="250" y="177"/>
                  </a:lnTo>
                  <a:lnTo>
                    <a:pt x="248" y="177"/>
                  </a:lnTo>
                  <a:lnTo>
                    <a:pt x="246" y="179"/>
                  </a:lnTo>
                  <a:lnTo>
                    <a:pt x="244" y="181"/>
                  </a:lnTo>
                  <a:lnTo>
                    <a:pt x="242" y="181"/>
                  </a:lnTo>
                  <a:lnTo>
                    <a:pt x="242" y="179"/>
                  </a:lnTo>
                  <a:lnTo>
                    <a:pt x="240" y="179"/>
                  </a:lnTo>
                  <a:lnTo>
                    <a:pt x="240" y="181"/>
                  </a:lnTo>
                  <a:lnTo>
                    <a:pt x="236" y="181"/>
                  </a:lnTo>
                  <a:lnTo>
                    <a:pt x="236" y="179"/>
                  </a:lnTo>
                  <a:lnTo>
                    <a:pt x="236" y="181"/>
                  </a:lnTo>
                  <a:lnTo>
                    <a:pt x="234" y="183"/>
                  </a:lnTo>
                  <a:lnTo>
                    <a:pt x="234" y="185"/>
                  </a:lnTo>
                  <a:lnTo>
                    <a:pt x="232" y="185"/>
                  </a:lnTo>
                  <a:lnTo>
                    <a:pt x="230" y="187"/>
                  </a:lnTo>
                  <a:lnTo>
                    <a:pt x="228" y="187"/>
                  </a:lnTo>
                  <a:lnTo>
                    <a:pt x="226" y="187"/>
                  </a:lnTo>
                  <a:lnTo>
                    <a:pt x="224" y="189"/>
                  </a:lnTo>
                  <a:lnTo>
                    <a:pt x="222" y="189"/>
                  </a:lnTo>
                  <a:lnTo>
                    <a:pt x="220" y="189"/>
                  </a:lnTo>
                  <a:lnTo>
                    <a:pt x="216" y="189"/>
                  </a:lnTo>
                  <a:lnTo>
                    <a:pt x="216" y="187"/>
                  </a:lnTo>
                  <a:lnTo>
                    <a:pt x="214" y="187"/>
                  </a:lnTo>
                  <a:lnTo>
                    <a:pt x="212" y="187"/>
                  </a:lnTo>
                  <a:lnTo>
                    <a:pt x="210" y="187"/>
                  </a:lnTo>
                  <a:lnTo>
                    <a:pt x="208" y="187"/>
                  </a:lnTo>
                  <a:lnTo>
                    <a:pt x="208" y="189"/>
                  </a:lnTo>
                  <a:lnTo>
                    <a:pt x="206" y="189"/>
                  </a:lnTo>
                  <a:lnTo>
                    <a:pt x="202" y="195"/>
                  </a:lnTo>
                  <a:lnTo>
                    <a:pt x="198" y="195"/>
                  </a:lnTo>
                  <a:lnTo>
                    <a:pt x="196" y="197"/>
                  </a:lnTo>
                  <a:lnTo>
                    <a:pt x="194" y="197"/>
                  </a:lnTo>
                  <a:lnTo>
                    <a:pt x="192" y="195"/>
                  </a:lnTo>
                  <a:lnTo>
                    <a:pt x="190" y="195"/>
                  </a:lnTo>
                  <a:lnTo>
                    <a:pt x="190" y="193"/>
                  </a:lnTo>
                  <a:lnTo>
                    <a:pt x="188" y="193"/>
                  </a:lnTo>
                  <a:lnTo>
                    <a:pt x="188" y="195"/>
                  </a:lnTo>
                  <a:lnTo>
                    <a:pt x="188" y="197"/>
                  </a:lnTo>
                  <a:lnTo>
                    <a:pt x="188" y="199"/>
                  </a:lnTo>
                  <a:lnTo>
                    <a:pt x="188" y="201"/>
                  </a:lnTo>
                  <a:lnTo>
                    <a:pt x="188" y="201"/>
                  </a:lnTo>
                  <a:lnTo>
                    <a:pt x="188" y="203"/>
                  </a:lnTo>
                  <a:lnTo>
                    <a:pt x="188" y="209"/>
                  </a:lnTo>
                  <a:lnTo>
                    <a:pt x="188" y="209"/>
                  </a:lnTo>
                  <a:lnTo>
                    <a:pt x="186" y="211"/>
                  </a:lnTo>
                  <a:lnTo>
                    <a:pt x="186" y="213"/>
                  </a:lnTo>
                  <a:lnTo>
                    <a:pt x="186" y="215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9"/>
                  </a:lnTo>
                  <a:lnTo>
                    <a:pt x="182" y="221"/>
                  </a:lnTo>
                  <a:lnTo>
                    <a:pt x="182" y="225"/>
                  </a:lnTo>
                  <a:lnTo>
                    <a:pt x="184" y="227"/>
                  </a:lnTo>
                  <a:lnTo>
                    <a:pt x="184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6" y="235"/>
                  </a:lnTo>
                  <a:lnTo>
                    <a:pt x="174" y="237"/>
                  </a:lnTo>
                  <a:lnTo>
                    <a:pt x="174" y="237"/>
                  </a:lnTo>
                  <a:lnTo>
                    <a:pt x="172" y="237"/>
                  </a:lnTo>
                  <a:lnTo>
                    <a:pt x="172" y="237"/>
                  </a:lnTo>
                  <a:lnTo>
                    <a:pt x="170" y="237"/>
                  </a:lnTo>
                  <a:lnTo>
                    <a:pt x="166" y="239"/>
                  </a:lnTo>
                  <a:lnTo>
                    <a:pt x="166" y="241"/>
                  </a:lnTo>
                  <a:lnTo>
                    <a:pt x="166" y="243"/>
                  </a:lnTo>
                  <a:lnTo>
                    <a:pt x="166" y="245"/>
                  </a:lnTo>
                  <a:lnTo>
                    <a:pt x="168" y="249"/>
                  </a:lnTo>
                  <a:lnTo>
                    <a:pt x="170" y="249"/>
                  </a:lnTo>
                  <a:lnTo>
                    <a:pt x="172" y="251"/>
                  </a:lnTo>
                  <a:lnTo>
                    <a:pt x="172" y="253"/>
                  </a:lnTo>
                  <a:lnTo>
                    <a:pt x="176" y="257"/>
                  </a:lnTo>
                  <a:lnTo>
                    <a:pt x="176" y="259"/>
                  </a:lnTo>
                  <a:lnTo>
                    <a:pt x="176" y="263"/>
                  </a:lnTo>
                  <a:lnTo>
                    <a:pt x="176" y="265"/>
                  </a:lnTo>
                  <a:lnTo>
                    <a:pt x="176" y="267"/>
                  </a:lnTo>
                  <a:lnTo>
                    <a:pt x="176" y="269"/>
                  </a:lnTo>
                  <a:lnTo>
                    <a:pt x="180" y="269"/>
                  </a:lnTo>
                  <a:lnTo>
                    <a:pt x="182" y="271"/>
                  </a:lnTo>
                  <a:lnTo>
                    <a:pt x="184" y="273"/>
                  </a:lnTo>
                  <a:lnTo>
                    <a:pt x="186" y="275"/>
                  </a:lnTo>
                  <a:lnTo>
                    <a:pt x="186" y="277"/>
                  </a:lnTo>
                  <a:lnTo>
                    <a:pt x="186" y="279"/>
                  </a:lnTo>
                  <a:lnTo>
                    <a:pt x="184" y="281"/>
                  </a:lnTo>
                  <a:lnTo>
                    <a:pt x="188" y="285"/>
                  </a:lnTo>
                  <a:lnTo>
                    <a:pt x="188" y="285"/>
                  </a:lnTo>
                  <a:lnTo>
                    <a:pt x="190" y="285"/>
                  </a:lnTo>
                  <a:lnTo>
                    <a:pt x="192" y="285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2" y="291"/>
                  </a:lnTo>
                  <a:lnTo>
                    <a:pt x="204" y="291"/>
                  </a:lnTo>
                  <a:lnTo>
                    <a:pt x="204" y="289"/>
                  </a:lnTo>
                  <a:lnTo>
                    <a:pt x="204" y="287"/>
                  </a:lnTo>
                  <a:lnTo>
                    <a:pt x="206" y="289"/>
                  </a:lnTo>
                  <a:lnTo>
                    <a:pt x="206" y="291"/>
                  </a:lnTo>
                  <a:lnTo>
                    <a:pt x="208" y="291"/>
                  </a:lnTo>
                  <a:lnTo>
                    <a:pt x="208" y="293"/>
                  </a:lnTo>
                  <a:lnTo>
                    <a:pt x="208" y="295"/>
                  </a:lnTo>
                  <a:lnTo>
                    <a:pt x="208" y="297"/>
                  </a:lnTo>
                  <a:lnTo>
                    <a:pt x="208" y="299"/>
                  </a:lnTo>
                  <a:lnTo>
                    <a:pt x="210" y="299"/>
                  </a:lnTo>
                  <a:lnTo>
                    <a:pt x="216" y="299"/>
                  </a:lnTo>
                  <a:lnTo>
                    <a:pt x="218" y="299"/>
                  </a:lnTo>
                  <a:lnTo>
                    <a:pt x="220" y="297"/>
                  </a:lnTo>
                  <a:lnTo>
                    <a:pt x="222" y="297"/>
                  </a:lnTo>
                  <a:lnTo>
                    <a:pt x="224" y="301"/>
                  </a:lnTo>
                  <a:lnTo>
                    <a:pt x="224" y="303"/>
                  </a:lnTo>
                  <a:lnTo>
                    <a:pt x="222" y="303"/>
                  </a:lnTo>
                  <a:lnTo>
                    <a:pt x="222" y="305"/>
                  </a:lnTo>
                  <a:lnTo>
                    <a:pt x="226" y="305"/>
                  </a:lnTo>
                  <a:lnTo>
                    <a:pt x="228" y="305"/>
                  </a:lnTo>
                  <a:lnTo>
                    <a:pt x="228" y="307"/>
                  </a:lnTo>
                  <a:lnTo>
                    <a:pt x="230" y="307"/>
                  </a:lnTo>
                  <a:lnTo>
                    <a:pt x="232" y="309"/>
                  </a:lnTo>
                  <a:lnTo>
                    <a:pt x="236" y="311"/>
                  </a:lnTo>
                  <a:lnTo>
                    <a:pt x="236" y="313"/>
                  </a:lnTo>
                  <a:lnTo>
                    <a:pt x="236" y="313"/>
                  </a:lnTo>
                  <a:lnTo>
                    <a:pt x="238" y="313"/>
                  </a:lnTo>
                  <a:lnTo>
                    <a:pt x="240" y="311"/>
                  </a:lnTo>
                  <a:lnTo>
                    <a:pt x="242" y="311"/>
                  </a:lnTo>
                  <a:lnTo>
                    <a:pt x="242" y="313"/>
                  </a:lnTo>
                  <a:lnTo>
                    <a:pt x="240" y="313"/>
                  </a:lnTo>
                  <a:lnTo>
                    <a:pt x="240" y="315"/>
                  </a:lnTo>
                  <a:lnTo>
                    <a:pt x="242" y="315"/>
                  </a:lnTo>
                  <a:lnTo>
                    <a:pt x="242" y="317"/>
                  </a:lnTo>
                  <a:lnTo>
                    <a:pt x="242" y="319"/>
                  </a:lnTo>
                  <a:lnTo>
                    <a:pt x="242" y="321"/>
                  </a:lnTo>
                  <a:lnTo>
                    <a:pt x="242" y="323"/>
                  </a:lnTo>
                  <a:lnTo>
                    <a:pt x="240" y="323"/>
                  </a:lnTo>
                  <a:lnTo>
                    <a:pt x="240" y="325"/>
                  </a:lnTo>
                  <a:lnTo>
                    <a:pt x="244" y="327"/>
                  </a:lnTo>
                  <a:lnTo>
                    <a:pt x="240" y="327"/>
                  </a:lnTo>
                  <a:lnTo>
                    <a:pt x="236" y="327"/>
                  </a:lnTo>
                  <a:lnTo>
                    <a:pt x="232" y="327"/>
                  </a:lnTo>
                  <a:lnTo>
                    <a:pt x="226" y="327"/>
                  </a:lnTo>
                  <a:lnTo>
                    <a:pt x="222" y="327"/>
                  </a:lnTo>
                  <a:lnTo>
                    <a:pt x="216" y="325"/>
                  </a:lnTo>
                  <a:lnTo>
                    <a:pt x="206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88" y="323"/>
                  </a:lnTo>
                  <a:lnTo>
                    <a:pt x="188" y="323"/>
                  </a:lnTo>
                  <a:lnTo>
                    <a:pt x="184" y="323"/>
                  </a:lnTo>
                  <a:lnTo>
                    <a:pt x="174" y="323"/>
                  </a:lnTo>
                  <a:lnTo>
                    <a:pt x="170" y="323"/>
                  </a:lnTo>
                  <a:lnTo>
                    <a:pt x="168" y="323"/>
                  </a:lnTo>
                  <a:lnTo>
                    <a:pt x="162" y="321"/>
                  </a:lnTo>
                  <a:lnTo>
                    <a:pt x="156" y="321"/>
                  </a:lnTo>
                  <a:lnTo>
                    <a:pt x="148" y="321"/>
                  </a:lnTo>
                  <a:lnTo>
                    <a:pt x="146" y="321"/>
                  </a:lnTo>
                  <a:lnTo>
                    <a:pt x="140" y="321"/>
                  </a:lnTo>
                  <a:lnTo>
                    <a:pt x="132" y="319"/>
                  </a:lnTo>
                  <a:lnTo>
                    <a:pt x="126" y="319"/>
                  </a:lnTo>
                  <a:lnTo>
                    <a:pt x="122" y="319"/>
                  </a:lnTo>
                  <a:lnTo>
                    <a:pt x="120" y="319"/>
                  </a:lnTo>
                  <a:lnTo>
                    <a:pt x="116" y="319"/>
                  </a:lnTo>
                  <a:lnTo>
                    <a:pt x="114" y="319"/>
                  </a:lnTo>
                  <a:lnTo>
                    <a:pt x="108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2" y="317"/>
                  </a:lnTo>
                  <a:lnTo>
                    <a:pt x="86" y="317"/>
                  </a:lnTo>
                  <a:lnTo>
                    <a:pt x="84" y="317"/>
                  </a:lnTo>
                  <a:lnTo>
                    <a:pt x="76" y="317"/>
                  </a:lnTo>
                  <a:lnTo>
                    <a:pt x="74" y="317"/>
                  </a:lnTo>
                  <a:lnTo>
                    <a:pt x="72" y="317"/>
                  </a:lnTo>
                  <a:lnTo>
                    <a:pt x="66" y="315"/>
                  </a:lnTo>
                  <a:lnTo>
                    <a:pt x="56" y="315"/>
                  </a:lnTo>
                  <a:lnTo>
                    <a:pt x="44" y="315"/>
                  </a:lnTo>
                  <a:lnTo>
                    <a:pt x="42" y="315"/>
                  </a:lnTo>
                  <a:lnTo>
                    <a:pt x="36" y="313"/>
                  </a:lnTo>
                  <a:lnTo>
                    <a:pt x="32" y="313"/>
                  </a:lnTo>
                  <a:lnTo>
                    <a:pt x="22" y="313"/>
                  </a:lnTo>
                  <a:lnTo>
                    <a:pt x="16" y="313"/>
                  </a:lnTo>
                  <a:lnTo>
                    <a:pt x="14" y="313"/>
                  </a:lnTo>
                  <a:lnTo>
                    <a:pt x="8" y="313"/>
                  </a:lnTo>
                  <a:lnTo>
                    <a:pt x="4" y="311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7"/>
                  </a:lnTo>
                  <a:lnTo>
                    <a:pt x="0" y="301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0" y="295"/>
                  </a:lnTo>
                  <a:lnTo>
                    <a:pt x="2" y="295"/>
                  </a:lnTo>
                  <a:lnTo>
                    <a:pt x="2" y="293"/>
                  </a:lnTo>
                  <a:lnTo>
                    <a:pt x="2" y="289"/>
                  </a:lnTo>
                  <a:lnTo>
                    <a:pt x="2" y="287"/>
                  </a:lnTo>
                  <a:lnTo>
                    <a:pt x="2" y="285"/>
                  </a:lnTo>
                  <a:lnTo>
                    <a:pt x="2" y="283"/>
                  </a:lnTo>
                  <a:lnTo>
                    <a:pt x="2" y="281"/>
                  </a:lnTo>
                  <a:lnTo>
                    <a:pt x="2" y="279"/>
                  </a:lnTo>
                  <a:lnTo>
                    <a:pt x="2" y="277"/>
                  </a:lnTo>
                  <a:lnTo>
                    <a:pt x="2" y="273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2" y="267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57"/>
                  </a:lnTo>
                  <a:lnTo>
                    <a:pt x="2" y="253"/>
                  </a:lnTo>
                  <a:lnTo>
                    <a:pt x="2" y="251"/>
                  </a:lnTo>
                  <a:lnTo>
                    <a:pt x="2" y="249"/>
                  </a:lnTo>
                  <a:lnTo>
                    <a:pt x="4" y="249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4" y="243"/>
                  </a:lnTo>
                  <a:lnTo>
                    <a:pt x="4" y="241"/>
                  </a:lnTo>
                  <a:lnTo>
                    <a:pt x="4" y="239"/>
                  </a:lnTo>
                  <a:lnTo>
                    <a:pt x="4" y="237"/>
                  </a:lnTo>
                  <a:lnTo>
                    <a:pt x="4" y="237"/>
                  </a:lnTo>
                  <a:lnTo>
                    <a:pt x="4" y="235"/>
                  </a:lnTo>
                  <a:lnTo>
                    <a:pt x="4" y="231"/>
                  </a:lnTo>
                  <a:lnTo>
                    <a:pt x="4" y="229"/>
                  </a:lnTo>
                  <a:lnTo>
                    <a:pt x="4" y="225"/>
                  </a:lnTo>
                  <a:lnTo>
                    <a:pt x="4" y="217"/>
                  </a:lnTo>
                  <a:lnTo>
                    <a:pt x="4" y="215"/>
                  </a:lnTo>
                  <a:lnTo>
                    <a:pt x="4" y="213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4" y="205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4" y="165"/>
                  </a:lnTo>
                  <a:lnTo>
                    <a:pt x="4" y="159"/>
                  </a:lnTo>
                  <a:lnTo>
                    <a:pt x="4" y="155"/>
                  </a:lnTo>
                  <a:lnTo>
                    <a:pt x="4" y="153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4" y="109"/>
                  </a:lnTo>
                  <a:lnTo>
                    <a:pt x="4" y="103"/>
                  </a:lnTo>
                  <a:lnTo>
                    <a:pt x="4" y="99"/>
                  </a:lnTo>
                  <a:lnTo>
                    <a:pt x="4" y="97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4" y="33"/>
                  </a:lnTo>
                  <a:lnTo>
                    <a:pt x="36" y="33"/>
                  </a:lnTo>
                  <a:lnTo>
                    <a:pt x="38" y="33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4" y="35"/>
                  </a:lnTo>
                  <a:lnTo>
                    <a:pt x="48" y="35"/>
                  </a:lnTo>
                  <a:lnTo>
                    <a:pt x="54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6" y="35"/>
                  </a:lnTo>
                  <a:lnTo>
                    <a:pt x="70" y="35"/>
                  </a:lnTo>
                  <a:lnTo>
                    <a:pt x="72" y="35"/>
                  </a:lnTo>
                  <a:lnTo>
                    <a:pt x="76" y="35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4" y="35"/>
                  </a:lnTo>
                  <a:lnTo>
                    <a:pt x="88" y="35"/>
                  </a:lnTo>
                  <a:lnTo>
                    <a:pt x="90" y="35"/>
                  </a:lnTo>
                  <a:lnTo>
                    <a:pt x="92" y="35"/>
                  </a:lnTo>
                  <a:lnTo>
                    <a:pt x="94" y="35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8" y="37"/>
                  </a:lnTo>
                  <a:lnTo>
                    <a:pt x="108" y="35"/>
                  </a:lnTo>
                  <a:lnTo>
                    <a:pt x="108" y="29"/>
                  </a:lnTo>
                  <a:lnTo>
                    <a:pt x="108" y="27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8" y="16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10" y="4"/>
                  </a:lnTo>
                  <a:lnTo>
                    <a:pt x="112" y="6"/>
                  </a:lnTo>
                  <a:lnTo>
                    <a:pt x="114" y="8"/>
                  </a:lnTo>
                  <a:lnTo>
                    <a:pt x="114" y="10"/>
                  </a:lnTo>
                  <a:lnTo>
                    <a:pt x="116" y="10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22" y="19"/>
                  </a:lnTo>
                  <a:lnTo>
                    <a:pt x="122" y="21"/>
                  </a:lnTo>
                  <a:lnTo>
                    <a:pt x="124" y="21"/>
                  </a:lnTo>
                  <a:lnTo>
                    <a:pt x="130" y="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6" name="Freeform 21">
              <a:extLst>
                <a:ext uri="{FF2B5EF4-FFF2-40B4-BE49-F238E27FC236}">
                  <a16:creationId xmlns:a16="http://schemas.microsoft.com/office/drawing/2014/main" id="{99AA8C71-1A8D-F38A-B360-828AA21A9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5" y="3008313"/>
              <a:ext cx="593725" cy="595313"/>
            </a:xfrm>
            <a:custGeom>
              <a:avLst/>
              <a:gdLst>
                <a:gd name="T0" fmla="*/ 142 w 374"/>
                <a:gd name="T1" fmla="*/ 12 h 375"/>
                <a:gd name="T2" fmla="*/ 152 w 374"/>
                <a:gd name="T3" fmla="*/ 20 h 375"/>
                <a:gd name="T4" fmla="*/ 164 w 374"/>
                <a:gd name="T5" fmla="*/ 32 h 375"/>
                <a:gd name="T6" fmla="*/ 178 w 374"/>
                <a:gd name="T7" fmla="*/ 42 h 375"/>
                <a:gd name="T8" fmla="*/ 186 w 374"/>
                <a:gd name="T9" fmla="*/ 54 h 375"/>
                <a:gd name="T10" fmla="*/ 194 w 374"/>
                <a:gd name="T11" fmla="*/ 62 h 375"/>
                <a:gd name="T12" fmla="*/ 206 w 374"/>
                <a:gd name="T13" fmla="*/ 68 h 375"/>
                <a:gd name="T14" fmla="*/ 214 w 374"/>
                <a:gd name="T15" fmla="*/ 80 h 375"/>
                <a:gd name="T16" fmla="*/ 228 w 374"/>
                <a:gd name="T17" fmla="*/ 80 h 375"/>
                <a:gd name="T18" fmla="*/ 240 w 374"/>
                <a:gd name="T19" fmla="*/ 94 h 375"/>
                <a:gd name="T20" fmla="*/ 254 w 374"/>
                <a:gd name="T21" fmla="*/ 96 h 375"/>
                <a:gd name="T22" fmla="*/ 264 w 374"/>
                <a:gd name="T23" fmla="*/ 104 h 375"/>
                <a:gd name="T24" fmla="*/ 296 w 374"/>
                <a:gd name="T25" fmla="*/ 112 h 375"/>
                <a:gd name="T26" fmla="*/ 308 w 374"/>
                <a:gd name="T27" fmla="*/ 124 h 375"/>
                <a:gd name="T28" fmla="*/ 308 w 374"/>
                <a:gd name="T29" fmla="*/ 138 h 375"/>
                <a:gd name="T30" fmla="*/ 316 w 374"/>
                <a:gd name="T31" fmla="*/ 148 h 375"/>
                <a:gd name="T32" fmla="*/ 310 w 374"/>
                <a:gd name="T33" fmla="*/ 168 h 375"/>
                <a:gd name="T34" fmla="*/ 312 w 374"/>
                <a:gd name="T35" fmla="*/ 186 h 375"/>
                <a:gd name="T36" fmla="*/ 320 w 374"/>
                <a:gd name="T37" fmla="*/ 196 h 375"/>
                <a:gd name="T38" fmla="*/ 326 w 374"/>
                <a:gd name="T39" fmla="*/ 210 h 375"/>
                <a:gd name="T40" fmla="*/ 338 w 374"/>
                <a:gd name="T41" fmla="*/ 226 h 375"/>
                <a:gd name="T42" fmla="*/ 350 w 374"/>
                <a:gd name="T43" fmla="*/ 240 h 375"/>
                <a:gd name="T44" fmla="*/ 362 w 374"/>
                <a:gd name="T45" fmla="*/ 258 h 375"/>
                <a:gd name="T46" fmla="*/ 366 w 374"/>
                <a:gd name="T47" fmla="*/ 280 h 375"/>
                <a:gd name="T48" fmla="*/ 374 w 374"/>
                <a:gd name="T49" fmla="*/ 296 h 375"/>
                <a:gd name="T50" fmla="*/ 366 w 374"/>
                <a:gd name="T51" fmla="*/ 310 h 375"/>
                <a:gd name="T52" fmla="*/ 342 w 374"/>
                <a:gd name="T53" fmla="*/ 318 h 375"/>
                <a:gd name="T54" fmla="*/ 304 w 374"/>
                <a:gd name="T55" fmla="*/ 330 h 375"/>
                <a:gd name="T56" fmla="*/ 274 w 374"/>
                <a:gd name="T57" fmla="*/ 341 h 375"/>
                <a:gd name="T58" fmla="*/ 242 w 374"/>
                <a:gd name="T59" fmla="*/ 351 h 375"/>
                <a:gd name="T60" fmla="*/ 214 w 374"/>
                <a:gd name="T61" fmla="*/ 357 h 375"/>
                <a:gd name="T62" fmla="*/ 200 w 374"/>
                <a:gd name="T63" fmla="*/ 363 h 375"/>
                <a:gd name="T64" fmla="*/ 170 w 374"/>
                <a:gd name="T65" fmla="*/ 371 h 375"/>
                <a:gd name="T66" fmla="*/ 158 w 374"/>
                <a:gd name="T67" fmla="*/ 367 h 375"/>
                <a:gd name="T68" fmla="*/ 154 w 374"/>
                <a:gd name="T69" fmla="*/ 351 h 375"/>
                <a:gd name="T70" fmla="*/ 140 w 374"/>
                <a:gd name="T71" fmla="*/ 334 h 375"/>
                <a:gd name="T72" fmla="*/ 138 w 374"/>
                <a:gd name="T73" fmla="*/ 320 h 375"/>
                <a:gd name="T74" fmla="*/ 124 w 374"/>
                <a:gd name="T75" fmla="*/ 306 h 375"/>
                <a:gd name="T76" fmla="*/ 112 w 374"/>
                <a:gd name="T77" fmla="*/ 300 h 375"/>
                <a:gd name="T78" fmla="*/ 100 w 374"/>
                <a:gd name="T79" fmla="*/ 292 h 375"/>
                <a:gd name="T80" fmla="*/ 74 w 374"/>
                <a:gd name="T81" fmla="*/ 282 h 375"/>
                <a:gd name="T82" fmla="*/ 48 w 374"/>
                <a:gd name="T83" fmla="*/ 288 h 375"/>
                <a:gd name="T84" fmla="*/ 42 w 374"/>
                <a:gd name="T85" fmla="*/ 282 h 375"/>
                <a:gd name="T86" fmla="*/ 48 w 374"/>
                <a:gd name="T87" fmla="*/ 264 h 375"/>
                <a:gd name="T88" fmla="*/ 52 w 374"/>
                <a:gd name="T89" fmla="*/ 250 h 375"/>
                <a:gd name="T90" fmla="*/ 58 w 374"/>
                <a:gd name="T91" fmla="*/ 218 h 375"/>
                <a:gd name="T92" fmla="*/ 68 w 374"/>
                <a:gd name="T93" fmla="*/ 184 h 375"/>
                <a:gd name="T94" fmla="*/ 58 w 374"/>
                <a:gd name="T95" fmla="*/ 172 h 375"/>
                <a:gd name="T96" fmla="*/ 54 w 374"/>
                <a:gd name="T97" fmla="*/ 158 h 375"/>
                <a:gd name="T98" fmla="*/ 42 w 374"/>
                <a:gd name="T99" fmla="*/ 150 h 375"/>
                <a:gd name="T100" fmla="*/ 34 w 374"/>
                <a:gd name="T101" fmla="*/ 132 h 375"/>
                <a:gd name="T102" fmla="*/ 32 w 374"/>
                <a:gd name="T103" fmla="*/ 114 h 375"/>
                <a:gd name="T104" fmla="*/ 34 w 374"/>
                <a:gd name="T105" fmla="*/ 104 h 375"/>
                <a:gd name="T106" fmla="*/ 10 w 374"/>
                <a:gd name="T107" fmla="*/ 92 h 375"/>
                <a:gd name="T108" fmla="*/ 8 w 374"/>
                <a:gd name="T109" fmla="*/ 58 h 375"/>
                <a:gd name="T110" fmla="*/ 34 w 374"/>
                <a:gd name="T111" fmla="*/ 28 h 375"/>
                <a:gd name="T112" fmla="*/ 58 w 374"/>
                <a:gd name="T113" fmla="*/ 20 h 375"/>
                <a:gd name="T114" fmla="*/ 96 w 374"/>
                <a:gd name="T115" fmla="*/ 10 h 375"/>
                <a:gd name="T116" fmla="*/ 124 w 374"/>
                <a:gd name="T117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4" h="375">
                  <a:moveTo>
                    <a:pt x="132" y="4"/>
                  </a:moveTo>
                  <a:lnTo>
                    <a:pt x="132" y="6"/>
                  </a:lnTo>
                  <a:lnTo>
                    <a:pt x="132" y="4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38" y="6"/>
                  </a:lnTo>
                  <a:lnTo>
                    <a:pt x="140" y="6"/>
                  </a:lnTo>
                  <a:lnTo>
                    <a:pt x="142" y="6"/>
                  </a:lnTo>
                  <a:lnTo>
                    <a:pt x="144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44" y="12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18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4" y="22"/>
                  </a:lnTo>
                  <a:lnTo>
                    <a:pt x="156" y="22"/>
                  </a:lnTo>
                  <a:lnTo>
                    <a:pt x="156" y="24"/>
                  </a:lnTo>
                  <a:lnTo>
                    <a:pt x="154" y="26"/>
                  </a:lnTo>
                  <a:lnTo>
                    <a:pt x="156" y="28"/>
                  </a:lnTo>
                  <a:lnTo>
                    <a:pt x="156" y="30"/>
                  </a:lnTo>
                  <a:lnTo>
                    <a:pt x="158" y="30"/>
                  </a:lnTo>
                  <a:lnTo>
                    <a:pt x="162" y="34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4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8" y="38"/>
                  </a:lnTo>
                  <a:lnTo>
                    <a:pt x="170" y="38"/>
                  </a:lnTo>
                  <a:lnTo>
                    <a:pt x="172" y="38"/>
                  </a:lnTo>
                  <a:lnTo>
                    <a:pt x="172" y="40"/>
                  </a:lnTo>
                  <a:lnTo>
                    <a:pt x="176" y="42"/>
                  </a:lnTo>
                  <a:lnTo>
                    <a:pt x="176" y="40"/>
                  </a:lnTo>
                  <a:lnTo>
                    <a:pt x="178" y="42"/>
                  </a:lnTo>
                  <a:lnTo>
                    <a:pt x="178" y="44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2" y="46"/>
                  </a:lnTo>
                  <a:lnTo>
                    <a:pt x="182" y="48"/>
                  </a:lnTo>
                  <a:lnTo>
                    <a:pt x="180" y="48"/>
                  </a:lnTo>
                  <a:lnTo>
                    <a:pt x="182" y="48"/>
                  </a:lnTo>
                  <a:lnTo>
                    <a:pt x="184" y="50"/>
                  </a:lnTo>
                  <a:lnTo>
                    <a:pt x="186" y="50"/>
                  </a:lnTo>
                  <a:lnTo>
                    <a:pt x="186" y="52"/>
                  </a:lnTo>
                  <a:lnTo>
                    <a:pt x="186" y="54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86" y="58"/>
                  </a:lnTo>
                  <a:lnTo>
                    <a:pt x="188" y="58"/>
                  </a:lnTo>
                  <a:lnTo>
                    <a:pt x="188" y="60"/>
                  </a:lnTo>
                  <a:lnTo>
                    <a:pt x="190" y="60"/>
                  </a:lnTo>
                  <a:lnTo>
                    <a:pt x="192" y="62"/>
                  </a:lnTo>
                  <a:lnTo>
                    <a:pt x="192" y="60"/>
                  </a:lnTo>
                  <a:lnTo>
                    <a:pt x="192" y="62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6" y="62"/>
                  </a:lnTo>
                  <a:lnTo>
                    <a:pt x="196" y="64"/>
                  </a:lnTo>
                  <a:lnTo>
                    <a:pt x="198" y="64"/>
                  </a:lnTo>
                  <a:lnTo>
                    <a:pt x="200" y="64"/>
                  </a:lnTo>
                  <a:lnTo>
                    <a:pt x="200" y="66"/>
                  </a:lnTo>
                  <a:lnTo>
                    <a:pt x="200" y="64"/>
                  </a:lnTo>
                  <a:lnTo>
                    <a:pt x="202" y="64"/>
                  </a:lnTo>
                  <a:lnTo>
                    <a:pt x="204" y="64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6" y="68"/>
                  </a:lnTo>
                  <a:lnTo>
                    <a:pt x="206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10" y="72"/>
                  </a:lnTo>
                  <a:lnTo>
                    <a:pt x="210" y="74"/>
                  </a:lnTo>
                  <a:lnTo>
                    <a:pt x="212" y="74"/>
                  </a:lnTo>
                  <a:lnTo>
                    <a:pt x="210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8"/>
                  </a:lnTo>
                  <a:lnTo>
                    <a:pt x="214" y="80"/>
                  </a:lnTo>
                  <a:lnTo>
                    <a:pt x="214" y="78"/>
                  </a:lnTo>
                  <a:lnTo>
                    <a:pt x="214" y="80"/>
                  </a:lnTo>
                  <a:lnTo>
                    <a:pt x="216" y="78"/>
                  </a:lnTo>
                  <a:lnTo>
                    <a:pt x="218" y="78"/>
                  </a:lnTo>
                  <a:lnTo>
                    <a:pt x="220" y="78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24" y="80"/>
                  </a:lnTo>
                  <a:lnTo>
                    <a:pt x="226" y="82"/>
                  </a:lnTo>
                  <a:lnTo>
                    <a:pt x="228" y="82"/>
                  </a:lnTo>
                  <a:lnTo>
                    <a:pt x="228" y="80"/>
                  </a:lnTo>
                  <a:lnTo>
                    <a:pt x="230" y="84"/>
                  </a:lnTo>
                  <a:lnTo>
                    <a:pt x="230" y="86"/>
                  </a:lnTo>
                  <a:lnTo>
                    <a:pt x="232" y="86"/>
                  </a:lnTo>
                  <a:lnTo>
                    <a:pt x="234" y="84"/>
                  </a:lnTo>
                  <a:lnTo>
                    <a:pt x="236" y="84"/>
                  </a:lnTo>
                  <a:lnTo>
                    <a:pt x="236" y="86"/>
                  </a:lnTo>
                  <a:lnTo>
                    <a:pt x="236" y="88"/>
                  </a:lnTo>
                  <a:lnTo>
                    <a:pt x="238" y="88"/>
                  </a:lnTo>
                  <a:lnTo>
                    <a:pt x="238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2" y="94"/>
                  </a:lnTo>
                  <a:lnTo>
                    <a:pt x="244" y="92"/>
                  </a:lnTo>
                  <a:lnTo>
                    <a:pt x="246" y="92"/>
                  </a:lnTo>
                  <a:lnTo>
                    <a:pt x="244" y="92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50" y="92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6"/>
                  </a:lnTo>
                  <a:lnTo>
                    <a:pt x="260" y="96"/>
                  </a:lnTo>
                  <a:lnTo>
                    <a:pt x="260" y="98"/>
                  </a:lnTo>
                  <a:lnTo>
                    <a:pt x="260" y="100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60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6" y="104"/>
                  </a:lnTo>
                  <a:lnTo>
                    <a:pt x="268" y="106"/>
                  </a:lnTo>
                  <a:lnTo>
                    <a:pt x="274" y="110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84" y="106"/>
                  </a:lnTo>
                  <a:lnTo>
                    <a:pt x="288" y="108"/>
                  </a:lnTo>
                  <a:lnTo>
                    <a:pt x="290" y="110"/>
                  </a:lnTo>
                  <a:lnTo>
                    <a:pt x="292" y="110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4"/>
                  </a:lnTo>
                  <a:lnTo>
                    <a:pt x="296" y="116"/>
                  </a:lnTo>
                  <a:lnTo>
                    <a:pt x="298" y="116"/>
                  </a:lnTo>
                  <a:lnTo>
                    <a:pt x="300" y="118"/>
                  </a:lnTo>
                  <a:lnTo>
                    <a:pt x="300" y="120"/>
                  </a:lnTo>
                  <a:lnTo>
                    <a:pt x="302" y="120"/>
                  </a:lnTo>
                  <a:lnTo>
                    <a:pt x="304" y="120"/>
                  </a:lnTo>
                  <a:lnTo>
                    <a:pt x="304" y="122"/>
                  </a:lnTo>
                  <a:lnTo>
                    <a:pt x="304" y="124"/>
                  </a:lnTo>
                  <a:lnTo>
                    <a:pt x="306" y="124"/>
                  </a:lnTo>
                  <a:lnTo>
                    <a:pt x="308" y="124"/>
                  </a:lnTo>
                  <a:lnTo>
                    <a:pt x="310" y="126"/>
                  </a:lnTo>
                  <a:lnTo>
                    <a:pt x="310" y="128"/>
                  </a:lnTo>
                  <a:lnTo>
                    <a:pt x="310" y="130"/>
                  </a:lnTo>
                  <a:lnTo>
                    <a:pt x="310" y="132"/>
                  </a:lnTo>
                  <a:lnTo>
                    <a:pt x="310" y="134"/>
                  </a:lnTo>
                  <a:lnTo>
                    <a:pt x="310" y="132"/>
                  </a:lnTo>
                  <a:lnTo>
                    <a:pt x="308" y="132"/>
                  </a:lnTo>
                  <a:lnTo>
                    <a:pt x="308" y="134"/>
                  </a:lnTo>
                  <a:lnTo>
                    <a:pt x="308" y="134"/>
                  </a:lnTo>
                  <a:lnTo>
                    <a:pt x="308" y="136"/>
                  </a:lnTo>
                  <a:lnTo>
                    <a:pt x="308" y="138"/>
                  </a:lnTo>
                  <a:lnTo>
                    <a:pt x="308" y="140"/>
                  </a:lnTo>
                  <a:lnTo>
                    <a:pt x="308" y="140"/>
                  </a:lnTo>
                  <a:lnTo>
                    <a:pt x="310" y="140"/>
                  </a:lnTo>
                  <a:lnTo>
                    <a:pt x="312" y="140"/>
                  </a:lnTo>
                  <a:lnTo>
                    <a:pt x="314" y="140"/>
                  </a:lnTo>
                  <a:lnTo>
                    <a:pt x="312" y="140"/>
                  </a:lnTo>
                  <a:lnTo>
                    <a:pt x="314" y="142"/>
                  </a:lnTo>
                  <a:lnTo>
                    <a:pt x="314" y="144"/>
                  </a:lnTo>
                  <a:lnTo>
                    <a:pt x="314" y="146"/>
                  </a:lnTo>
                  <a:lnTo>
                    <a:pt x="314" y="148"/>
                  </a:lnTo>
                  <a:lnTo>
                    <a:pt x="316" y="148"/>
                  </a:lnTo>
                  <a:lnTo>
                    <a:pt x="316" y="150"/>
                  </a:lnTo>
                  <a:lnTo>
                    <a:pt x="316" y="152"/>
                  </a:lnTo>
                  <a:lnTo>
                    <a:pt x="316" y="154"/>
                  </a:lnTo>
                  <a:lnTo>
                    <a:pt x="316" y="156"/>
                  </a:lnTo>
                  <a:lnTo>
                    <a:pt x="314" y="158"/>
                  </a:lnTo>
                  <a:lnTo>
                    <a:pt x="312" y="160"/>
                  </a:lnTo>
                  <a:lnTo>
                    <a:pt x="310" y="160"/>
                  </a:lnTo>
                  <a:lnTo>
                    <a:pt x="308" y="160"/>
                  </a:lnTo>
                  <a:lnTo>
                    <a:pt x="308" y="162"/>
                  </a:lnTo>
                  <a:lnTo>
                    <a:pt x="310" y="166"/>
                  </a:lnTo>
                  <a:lnTo>
                    <a:pt x="310" y="168"/>
                  </a:lnTo>
                  <a:lnTo>
                    <a:pt x="310" y="170"/>
                  </a:lnTo>
                  <a:lnTo>
                    <a:pt x="310" y="172"/>
                  </a:lnTo>
                  <a:lnTo>
                    <a:pt x="310" y="174"/>
                  </a:lnTo>
                  <a:lnTo>
                    <a:pt x="308" y="174"/>
                  </a:lnTo>
                  <a:lnTo>
                    <a:pt x="308" y="174"/>
                  </a:lnTo>
                  <a:lnTo>
                    <a:pt x="308" y="176"/>
                  </a:lnTo>
                  <a:lnTo>
                    <a:pt x="308" y="178"/>
                  </a:lnTo>
                  <a:lnTo>
                    <a:pt x="308" y="180"/>
                  </a:lnTo>
                  <a:lnTo>
                    <a:pt x="310" y="180"/>
                  </a:lnTo>
                  <a:lnTo>
                    <a:pt x="312" y="184"/>
                  </a:lnTo>
                  <a:lnTo>
                    <a:pt x="312" y="186"/>
                  </a:lnTo>
                  <a:lnTo>
                    <a:pt x="312" y="188"/>
                  </a:lnTo>
                  <a:lnTo>
                    <a:pt x="310" y="188"/>
                  </a:lnTo>
                  <a:lnTo>
                    <a:pt x="312" y="192"/>
                  </a:lnTo>
                  <a:lnTo>
                    <a:pt x="312" y="194"/>
                  </a:lnTo>
                  <a:lnTo>
                    <a:pt x="312" y="196"/>
                  </a:lnTo>
                  <a:lnTo>
                    <a:pt x="314" y="196"/>
                  </a:lnTo>
                  <a:lnTo>
                    <a:pt x="316" y="196"/>
                  </a:lnTo>
                  <a:lnTo>
                    <a:pt x="318" y="196"/>
                  </a:lnTo>
                  <a:lnTo>
                    <a:pt x="318" y="194"/>
                  </a:lnTo>
                  <a:lnTo>
                    <a:pt x="318" y="196"/>
                  </a:lnTo>
                  <a:lnTo>
                    <a:pt x="320" y="196"/>
                  </a:lnTo>
                  <a:lnTo>
                    <a:pt x="320" y="198"/>
                  </a:lnTo>
                  <a:lnTo>
                    <a:pt x="320" y="200"/>
                  </a:lnTo>
                  <a:lnTo>
                    <a:pt x="318" y="202"/>
                  </a:lnTo>
                  <a:lnTo>
                    <a:pt x="318" y="204"/>
                  </a:lnTo>
                  <a:lnTo>
                    <a:pt x="320" y="204"/>
                  </a:lnTo>
                  <a:lnTo>
                    <a:pt x="320" y="206"/>
                  </a:lnTo>
                  <a:lnTo>
                    <a:pt x="320" y="206"/>
                  </a:lnTo>
                  <a:lnTo>
                    <a:pt x="324" y="206"/>
                  </a:lnTo>
                  <a:lnTo>
                    <a:pt x="324" y="208"/>
                  </a:lnTo>
                  <a:lnTo>
                    <a:pt x="324" y="210"/>
                  </a:lnTo>
                  <a:lnTo>
                    <a:pt x="326" y="210"/>
                  </a:lnTo>
                  <a:lnTo>
                    <a:pt x="326" y="212"/>
                  </a:lnTo>
                  <a:lnTo>
                    <a:pt x="326" y="210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8" y="216"/>
                  </a:lnTo>
                  <a:lnTo>
                    <a:pt x="328" y="218"/>
                  </a:lnTo>
                  <a:lnTo>
                    <a:pt x="330" y="220"/>
                  </a:lnTo>
                  <a:lnTo>
                    <a:pt x="330" y="222"/>
                  </a:lnTo>
                  <a:lnTo>
                    <a:pt x="334" y="224"/>
                  </a:lnTo>
                  <a:lnTo>
                    <a:pt x="336" y="226"/>
                  </a:lnTo>
                  <a:lnTo>
                    <a:pt x="338" y="226"/>
                  </a:lnTo>
                  <a:lnTo>
                    <a:pt x="340" y="226"/>
                  </a:lnTo>
                  <a:lnTo>
                    <a:pt x="340" y="228"/>
                  </a:lnTo>
                  <a:lnTo>
                    <a:pt x="340" y="232"/>
                  </a:lnTo>
                  <a:lnTo>
                    <a:pt x="342" y="234"/>
                  </a:lnTo>
                  <a:lnTo>
                    <a:pt x="342" y="236"/>
                  </a:lnTo>
                  <a:lnTo>
                    <a:pt x="342" y="238"/>
                  </a:lnTo>
                  <a:lnTo>
                    <a:pt x="344" y="240"/>
                  </a:lnTo>
                  <a:lnTo>
                    <a:pt x="346" y="242"/>
                  </a:lnTo>
                  <a:lnTo>
                    <a:pt x="348" y="242"/>
                  </a:lnTo>
                  <a:lnTo>
                    <a:pt x="348" y="240"/>
                  </a:lnTo>
                  <a:lnTo>
                    <a:pt x="350" y="240"/>
                  </a:lnTo>
                  <a:lnTo>
                    <a:pt x="354" y="242"/>
                  </a:lnTo>
                  <a:lnTo>
                    <a:pt x="356" y="242"/>
                  </a:lnTo>
                  <a:lnTo>
                    <a:pt x="356" y="244"/>
                  </a:lnTo>
                  <a:lnTo>
                    <a:pt x="356" y="246"/>
                  </a:lnTo>
                  <a:lnTo>
                    <a:pt x="356" y="252"/>
                  </a:lnTo>
                  <a:lnTo>
                    <a:pt x="356" y="254"/>
                  </a:lnTo>
                  <a:lnTo>
                    <a:pt x="358" y="254"/>
                  </a:lnTo>
                  <a:lnTo>
                    <a:pt x="358" y="254"/>
                  </a:lnTo>
                  <a:lnTo>
                    <a:pt x="360" y="256"/>
                  </a:lnTo>
                  <a:lnTo>
                    <a:pt x="362" y="256"/>
                  </a:lnTo>
                  <a:lnTo>
                    <a:pt x="362" y="258"/>
                  </a:lnTo>
                  <a:lnTo>
                    <a:pt x="362" y="260"/>
                  </a:lnTo>
                  <a:lnTo>
                    <a:pt x="362" y="262"/>
                  </a:lnTo>
                  <a:lnTo>
                    <a:pt x="364" y="264"/>
                  </a:lnTo>
                  <a:lnTo>
                    <a:pt x="362" y="266"/>
                  </a:lnTo>
                  <a:lnTo>
                    <a:pt x="362" y="270"/>
                  </a:lnTo>
                  <a:lnTo>
                    <a:pt x="364" y="270"/>
                  </a:lnTo>
                  <a:lnTo>
                    <a:pt x="366" y="272"/>
                  </a:lnTo>
                  <a:lnTo>
                    <a:pt x="366" y="274"/>
                  </a:lnTo>
                  <a:lnTo>
                    <a:pt x="366" y="276"/>
                  </a:lnTo>
                  <a:lnTo>
                    <a:pt x="364" y="276"/>
                  </a:lnTo>
                  <a:lnTo>
                    <a:pt x="366" y="280"/>
                  </a:lnTo>
                  <a:lnTo>
                    <a:pt x="368" y="280"/>
                  </a:lnTo>
                  <a:lnTo>
                    <a:pt x="368" y="282"/>
                  </a:lnTo>
                  <a:lnTo>
                    <a:pt x="370" y="282"/>
                  </a:lnTo>
                  <a:lnTo>
                    <a:pt x="372" y="282"/>
                  </a:lnTo>
                  <a:lnTo>
                    <a:pt x="372" y="284"/>
                  </a:lnTo>
                  <a:lnTo>
                    <a:pt x="372" y="286"/>
                  </a:lnTo>
                  <a:lnTo>
                    <a:pt x="372" y="288"/>
                  </a:lnTo>
                  <a:lnTo>
                    <a:pt x="372" y="290"/>
                  </a:lnTo>
                  <a:lnTo>
                    <a:pt x="374" y="292"/>
                  </a:lnTo>
                  <a:lnTo>
                    <a:pt x="374" y="294"/>
                  </a:lnTo>
                  <a:lnTo>
                    <a:pt x="374" y="296"/>
                  </a:lnTo>
                  <a:lnTo>
                    <a:pt x="372" y="296"/>
                  </a:lnTo>
                  <a:lnTo>
                    <a:pt x="372" y="298"/>
                  </a:lnTo>
                  <a:lnTo>
                    <a:pt x="374" y="298"/>
                  </a:lnTo>
                  <a:lnTo>
                    <a:pt x="374" y="300"/>
                  </a:lnTo>
                  <a:lnTo>
                    <a:pt x="374" y="302"/>
                  </a:lnTo>
                  <a:lnTo>
                    <a:pt x="374" y="302"/>
                  </a:lnTo>
                  <a:lnTo>
                    <a:pt x="374" y="304"/>
                  </a:lnTo>
                  <a:lnTo>
                    <a:pt x="374" y="306"/>
                  </a:lnTo>
                  <a:lnTo>
                    <a:pt x="372" y="308"/>
                  </a:lnTo>
                  <a:lnTo>
                    <a:pt x="368" y="308"/>
                  </a:lnTo>
                  <a:lnTo>
                    <a:pt x="366" y="310"/>
                  </a:lnTo>
                  <a:lnTo>
                    <a:pt x="364" y="310"/>
                  </a:lnTo>
                  <a:lnTo>
                    <a:pt x="362" y="310"/>
                  </a:lnTo>
                  <a:lnTo>
                    <a:pt x="360" y="312"/>
                  </a:lnTo>
                  <a:lnTo>
                    <a:pt x="358" y="312"/>
                  </a:lnTo>
                  <a:lnTo>
                    <a:pt x="356" y="312"/>
                  </a:lnTo>
                  <a:lnTo>
                    <a:pt x="356" y="314"/>
                  </a:lnTo>
                  <a:lnTo>
                    <a:pt x="354" y="314"/>
                  </a:lnTo>
                  <a:lnTo>
                    <a:pt x="350" y="314"/>
                  </a:lnTo>
                  <a:lnTo>
                    <a:pt x="350" y="316"/>
                  </a:lnTo>
                  <a:lnTo>
                    <a:pt x="348" y="316"/>
                  </a:lnTo>
                  <a:lnTo>
                    <a:pt x="342" y="318"/>
                  </a:lnTo>
                  <a:lnTo>
                    <a:pt x="336" y="320"/>
                  </a:lnTo>
                  <a:lnTo>
                    <a:pt x="334" y="320"/>
                  </a:lnTo>
                  <a:lnTo>
                    <a:pt x="332" y="320"/>
                  </a:lnTo>
                  <a:lnTo>
                    <a:pt x="330" y="322"/>
                  </a:lnTo>
                  <a:lnTo>
                    <a:pt x="322" y="324"/>
                  </a:lnTo>
                  <a:lnTo>
                    <a:pt x="320" y="324"/>
                  </a:lnTo>
                  <a:lnTo>
                    <a:pt x="318" y="326"/>
                  </a:lnTo>
                  <a:lnTo>
                    <a:pt x="316" y="326"/>
                  </a:lnTo>
                  <a:lnTo>
                    <a:pt x="314" y="326"/>
                  </a:lnTo>
                  <a:lnTo>
                    <a:pt x="306" y="330"/>
                  </a:lnTo>
                  <a:lnTo>
                    <a:pt x="304" y="330"/>
                  </a:lnTo>
                  <a:lnTo>
                    <a:pt x="302" y="332"/>
                  </a:lnTo>
                  <a:lnTo>
                    <a:pt x="300" y="332"/>
                  </a:lnTo>
                  <a:lnTo>
                    <a:pt x="298" y="332"/>
                  </a:lnTo>
                  <a:lnTo>
                    <a:pt x="294" y="334"/>
                  </a:lnTo>
                  <a:lnTo>
                    <a:pt x="292" y="334"/>
                  </a:lnTo>
                  <a:lnTo>
                    <a:pt x="288" y="336"/>
                  </a:lnTo>
                  <a:lnTo>
                    <a:pt x="284" y="336"/>
                  </a:lnTo>
                  <a:lnTo>
                    <a:pt x="280" y="338"/>
                  </a:lnTo>
                  <a:lnTo>
                    <a:pt x="278" y="338"/>
                  </a:lnTo>
                  <a:lnTo>
                    <a:pt x="276" y="341"/>
                  </a:lnTo>
                  <a:lnTo>
                    <a:pt x="274" y="341"/>
                  </a:lnTo>
                  <a:lnTo>
                    <a:pt x="264" y="345"/>
                  </a:lnTo>
                  <a:lnTo>
                    <a:pt x="262" y="345"/>
                  </a:lnTo>
                  <a:lnTo>
                    <a:pt x="260" y="345"/>
                  </a:lnTo>
                  <a:lnTo>
                    <a:pt x="260" y="347"/>
                  </a:lnTo>
                  <a:lnTo>
                    <a:pt x="258" y="347"/>
                  </a:lnTo>
                  <a:lnTo>
                    <a:pt x="256" y="347"/>
                  </a:lnTo>
                  <a:lnTo>
                    <a:pt x="254" y="349"/>
                  </a:lnTo>
                  <a:lnTo>
                    <a:pt x="252" y="349"/>
                  </a:lnTo>
                  <a:lnTo>
                    <a:pt x="250" y="349"/>
                  </a:lnTo>
                  <a:lnTo>
                    <a:pt x="248" y="349"/>
                  </a:lnTo>
                  <a:lnTo>
                    <a:pt x="242" y="351"/>
                  </a:lnTo>
                  <a:lnTo>
                    <a:pt x="236" y="351"/>
                  </a:lnTo>
                  <a:lnTo>
                    <a:pt x="232" y="353"/>
                  </a:lnTo>
                  <a:lnTo>
                    <a:pt x="230" y="353"/>
                  </a:lnTo>
                  <a:lnTo>
                    <a:pt x="228" y="353"/>
                  </a:lnTo>
                  <a:lnTo>
                    <a:pt x="226" y="355"/>
                  </a:lnTo>
                  <a:lnTo>
                    <a:pt x="224" y="355"/>
                  </a:lnTo>
                  <a:lnTo>
                    <a:pt x="222" y="355"/>
                  </a:lnTo>
                  <a:lnTo>
                    <a:pt x="220" y="355"/>
                  </a:lnTo>
                  <a:lnTo>
                    <a:pt x="218" y="357"/>
                  </a:lnTo>
                  <a:lnTo>
                    <a:pt x="216" y="357"/>
                  </a:lnTo>
                  <a:lnTo>
                    <a:pt x="214" y="357"/>
                  </a:lnTo>
                  <a:lnTo>
                    <a:pt x="212" y="357"/>
                  </a:lnTo>
                  <a:lnTo>
                    <a:pt x="212" y="359"/>
                  </a:lnTo>
                  <a:lnTo>
                    <a:pt x="212" y="359"/>
                  </a:lnTo>
                  <a:lnTo>
                    <a:pt x="210" y="359"/>
                  </a:lnTo>
                  <a:lnTo>
                    <a:pt x="208" y="359"/>
                  </a:lnTo>
                  <a:lnTo>
                    <a:pt x="206" y="359"/>
                  </a:lnTo>
                  <a:lnTo>
                    <a:pt x="206" y="361"/>
                  </a:lnTo>
                  <a:lnTo>
                    <a:pt x="204" y="361"/>
                  </a:lnTo>
                  <a:lnTo>
                    <a:pt x="202" y="361"/>
                  </a:lnTo>
                  <a:lnTo>
                    <a:pt x="200" y="361"/>
                  </a:lnTo>
                  <a:lnTo>
                    <a:pt x="200" y="363"/>
                  </a:lnTo>
                  <a:lnTo>
                    <a:pt x="198" y="363"/>
                  </a:lnTo>
                  <a:lnTo>
                    <a:pt x="196" y="363"/>
                  </a:lnTo>
                  <a:lnTo>
                    <a:pt x="194" y="363"/>
                  </a:lnTo>
                  <a:lnTo>
                    <a:pt x="192" y="365"/>
                  </a:lnTo>
                  <a:lnTo>
                    <a:pt x="190" y="365"/>
                  </a:lnTo>
                  <a:lnTo>
                    <a:pt x="188" y="365"/>
                  </a:lnTo>
                  <a:lnTo>
                    <a:pt x="180" y="367"/>
                  </a:lnTo>
                  <a:lnTo>
                    <a:pt x="178" y="367"/>
                  </a:lnTo>
                  <a:lnTo>
                    <a:pt x="176" y="369"/>
                  </a:lnTo>
                  <a:lnTo>
                    <a:pt x="172" y="369"/>
                  </a:lnTo>
                  <a:lnTo>
                    <a:pt x="170" y="371"/>
                  </a:lnTo>
                  <a:lnTo>
                    <a:pt x="168" y="371"/>
                  </a:lnTo>
                  <a:lnTo>
                    <a:pt x="166" y="371"/>
                  </a:lnTo>
                  <a:lnTo>
                    <a:pt x="164" y="371"/>
                  </a:lnTo>
                  <a:lnTo>
                    <a:pt x="164" y="373"/>
                  </a:lnTo>
                  <a:lnTo>
                    <a:pt x="162" y="373"/>
                  </a:lnTo>
                  <a:lnTo>
                    <a:pt x="160" y="373"/>
                  </a:lnTo>
                  <a:lnTo>
                    <a:pt x="158" y="375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69"/>
                  </a:lnTo>
                  <a:lnTo>
                    <a:pt x="158" y="367"/>
                  </a:lnTo>
                  <a:lnTo>
                    <a:pt x="158" y="365"/>
                  </a:lnTo>
                  <a:lnTo>
                    <a:pt x="156" y="363"/>
                  </a:lnTo>
                  <a:lnTo>
                    <a:pt x="156" y="361"/>
                  </a:lnTo>
                  <a:lnTo>
                    <a:pt x="156" y="359"/>
                  </a:lnTo>
                  <a:lnTo>
                    <a:pt x="158" y="359"/>
                  </a:lnTo>
                  <a:lnTo>
                    <a:pt x="158" y="357"/>
                  </a:lnTo>
                  <a:lnTo>
                    <a:pt x="156" y="357"/>
                  </a:lnTo>
                  <a:lnTo>
                    <a:pt x="156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4" y="351"/>
                  </a:lnTo>
                  <a:lnTo>
                    <a:pt x="152" y="351"/>
                  </a:lnTo>
                  <a:lnTo>
                    <a:pt x="152" y="351"/>
                  </a:lnTo>
                  <a:lnTo>
                    <a:pt x="152" y="349"/>
                  </a:lnTo>
                  <a:lnTo>
                    <a:pt x="152" y="347"/>
                  </a:lnTo>
                  <a:lnTo>
                    <a:pt x="150" y="345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4" y="343"/>
                  </a:lnTo>
                  <a:lnTo>
                    <a:pt x="144" y="338"/>
                  </a:lnTo>
                  <a:lnTo>
                    <a:pt x="142" y="336"/>
                  </a:lnTo>
                  <a:lnTo>
                    <a:pt x="140" y="334"/>
                  </a:lnTo>
                  <a:lnTo>
                    <a:pt x="142" y="332"/>
                  </a:lnTo>
                  <a:lnTo>
                    <a:pt x="142" y="330"/>
                  </a:lnTo>
                  <a:lnTo>
                    <a:pt x="142" y="328"/>
                  </a:lnTo>
                  <a:lnTo>
                    <a:pt x="142" y="326"/>
                  </a:lnTo>
                  <a:lnTo>
                    <a:pt x="140" y="326"/>
                  </a:lnTo>
                  <a:lnTo>
                    <a:pt x="140" y="324"/>
                  </a:lnTo>
                  <a:lnTo>
                    <a:pt x="142" y="324"/>
                  </a:lnTo>
                  <a:lnTo>
                    <a:pt x="142" y="322"/>
                  </a:lnTo>
                  <a:lnTo>
                    <a:pt x="140" y="322"/>
                  </a:lnTo>
                  <a:lnTo>
                    <a:pt x="140" y="320"/>
                  </a:lnTo>
                  <a:lnTo>
                    <a:pt x="138" y="320"/>
                  </a:lnTo>
                  <a:lnTo>
                    <a:pt x="138" y="318"/>
                  </a:lnTo>
                  <a:lnTo>
                    <a:pt x="136" y="316"/>
                  </a:lnTo>
                  <a:lnTo>
                    <a:pt x="136" y="314"/>
                  </a:lnTo>
                  <a:lnTo>
                    <a:pt x="136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2" y="308"/>
                  </a:lnTo>
                  <a:lnTo>
                    <a:pt x="130" y="308"/>
                  </a:lnTo>
                  <a:lnTo>
                    <a:pt x="126" y="308"/>
                  </a:lnTo>
                  <a:lnTo>
                    <a:pt x="124" y="308"/>
                  </a:lnTo>
                  <a:lnTo>
                    <a:pt x="124" y="306"/>
                  </a:lnTo>
                  <a:lnTo>
                    <a:pt x="122" y="306"/>
                  </a:lnTo>
                  <a:lnTo>
                    <a:pt x="120" y="306"/>
                  </a:lnTo>
                  <a:lnTo>
                    <a:pt x="118" y="306"/>
                  </a:lnTo>
                  <a:lnTo>
                    <a:pt x="116" y="306"/>
                  </a:lnTo>
                  <a:lnTo>
                    <a:pt x="116" y="304"/>
                  </a:lnTo>
                  <a:lnTo>
                    <a:pt x="116" y="304"/>
                  </a:lnTo>
                  <a:lnTo>
                    <a:pt x="116" y="302"/>
                  </a:lnTo>
                  <a:lnTo>
                    <a:pt x="114" y="302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12" y="300"/>
                  </a:lnTo>
                  <a:lnTo>
                    <a:pt x="110" y="300"/>
                  </a:lnTo>
                  <a:lnTo>
                    <a:pt x="110" y="298"/>
                  </a:lnTo>
                  <a:lnTo>
                    <a:pt x="110" y="296"/>
                  </a:lnTo>
                  <a:lnTo>
                    <a:pt x="108" y="296"/>
                  </a:lnTo>
                  <a:lnTo>
                    <a:pt x="108" y="298"/>
                  </a:lnTo>
                  <a:lnTo>
                    <a:pt x="106" y="298"/>
                  </a:lnTo>
                  <a:lnTo>
                    <a:pt x="106" y="296"/>
                  </a:lnTo>
                  <a:lnTo>
                    <a:pt x="104" y="294"/>
                  </a:lnTo>
                  <a:lnTo>
                    <a:pt x="102" y="294"/>
                  </a:lnTo>
                  <a:lnTo>
                    <a:pt x="100" y="294"/>
                  </a:lnTo>
                  <a:lnTo>
                    <a:pt x="100" y="292"/>
                  </a:lnTo>
                  <a:lnTo>
                    <a:pt x="98" y="292"/>
                  </a:lnTo>
                  <a:lnTo>
                    <a:pt x="98" y="290"/>
                  </a:lnTo>
                  <a:lnTo>
                    <a:pt x="96" y="290"/>
                  </a:lnTo>
                  <a:lnTo>
                    <a:pt x="96" y="288"/>
                  </a:lnTo>
                  <a:lnTo>
                    <a:pt x="94" y="288"/>
                  </a:lnTo>
                  <a:lnTo>
                    <a:pt x="92" y="286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2" y="282"/>
                  </a:lnTo>
                  <a:lnTo>
                    <a:pt x="74" y="282"/>
                  </a:lnTo>
                  <a:lnTo>
                    <a:pt x="70" y="282"/>
                  </a:lnTo>
                  <a:lnTo>
                    <a:pt x="68" y="284"/>
                  </a:lnTo>
                  <a:lnTo>
                    <a:pt x="68" y="284"/>
                  </a:lnTo>
                  <a:lnTo>
                    <a:pt x="66" y="284"/>
                  </a:lnTo>
                  <a:lnTo>
                    <a:pt x="64" y="286"/>
                  </a:lnTo>
                  <a:lnTo>
                    <a:pt x="60" y="286"/>
                  </a:lnTo>
                  <a:lnTo>
                    <a:pt x="58" y="286"/>
                  </a:lnTo>
                  <a:lnTo>
                    <a:pt x="56" y="288"/>
                  </a:lnTo>
                  <a:lnTo>
                    <a:pt x="54" y="288"/>
                  </a:lnTo>
                  <a:lnTo>
                    <a:pt x="50" y="288"/>
                  </a:lnTo>
                  <a:lnTo>
                    <a:pt x="48" y="288"/>
                  </a:lnTo>
                  <a:lnTo>
                    <a:pt x="46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0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38" y="284"/>
                  </a:lnTo>
                  <a:lnTo>
                    <a:pt x="40" y="284"/>
                  </a:lnTo>
                  <a:lnTo>
                    <a:pt x="40" y="282"/>
                  </a:lnTo>
                  <a:lnTo>
                    <a:pt x="42" y="282"/>
                  </a:lnTo>
                  <a:lnTo>
                    <a:pt x="42" y="280"/>
                  </a:lnTo>
                  <a:lnTo>
                    <a:pt x="42" y="278"/>
                  </a:lnTo>
                  <a:lnTo>
                    <a:pt x="44" y="276"/>
                  </a:lnTo>
                  <a:lnTo>
                    <a:pt x="44" y="274"/>
                  </a:lnTo>
                  <a:lnTo>
                    <a:pt x="46" y="274"/>
                  </a:lnTo>
                  <a:lnTo>
                    <a:pt x="46" y="272"/>
                  </a:lnTo>
                  <a:lnTo>
                    <a:pt x="46" y="270"/>
                  </a:lnTo>
                  <a:lnTo>
                    <a:pt x="46" y="268"/>
                  </a:lnTo>
                  <a:lnTo>
                    <a:pt x="46" y="266"/>
                  </a:lnTo>
                  <a:lnTo>
                    <a:pt x="46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50" y="260"/>
                  </a:lnTo>
                  <a:lnTo>
                    <a:pt x="48" y="258"/>
                  </a:lnTo>
                  <a:lnTo>
                    <a:pt x="48" y="256"/>
                  </a:lnTo>
                  <a:lnTo>
                    <a:pt x="48" y="254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50" y="252"/>
                  </a:lnTo>
                  <a:lnTo>
                    <a:pt x="50" y="250"/>
                  </a:lnTo>
                  <a:lnTo>
                    <a:pt x="52" y="250"/>
                  </a:lnTo>
                  <a:lnTo>
                    <a:pt x="54" y="238"/>
                  </a:lnTo>
                  <a:lnTo>
                    <a:pt x="56" y="234"/>
                  </a:lnTo>
                  <a:lnTo>
                    <a:pt x="56" y="232"/>
                  </a:lnTo>
                  <a:lnTo>
                    <a:pt x="56" y="230"/>
                  </a:lnTo>
                  <a:lnTo>
                    <a:pt x="56" y="228"/>
                  </a:lnTo>
                  <a:lnTo>
                    <a:pt x="56" y="226"/>
                  </a:lnTo>
                  <a:lnTo>
                    <a:pt x="58" y="226"/>
                  </a:lnTo>
                  <a:lnTo>
                    <a:pt x="58" y="224"/>
                  </a:lnTo>
                  <a:lnTo>
                    <a:pt x="58" y="222"/>
                  </a:lnTo>
                  <a:lnTo>
                    <a:pt x="58" y="220"/>
                  </a:lnTo>
                  <a:lnTo>
                    <a:pt x="58" y="218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4" y="204"/>
                  </a:lnTo>
                  <a:lnTo>
                    <a:pt x="64" y="202"/>
                  </a:lnTo>
                  <a:lnTo>
                    <a:pt x="64" y="200"/>
                  </a:lnTo>
                  <a:lnTo>
                    <a:pt x="66" y="196"/>
                  </a:lnTo>
                  <a:lnTo>
                    <a:pt x="66" y="192"/>
                  </a:lnTo>
                  <a:lnTo>
                    <a:pt x="68" y="186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2"/>
                  </a:lnTo>
                  <a:lnTo>
                    <a:pt x="68" y="180"/>
                  </a:lnTo>
                  <a:lnTo>
                    <a:pt x="68" y="178"/>
                  </a:lnTo>
                  <a:lnTo>
                    <a:pt x="68" y="176"/>
                  </a:lnTo>
                  <a:lnTo>
                    <a:pt x="68" y="176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2" y="174"/>
                  </a:lnTo>
                  <a:lnTo>
                    <a:pt x="60" y="172"/>
                  </a:lnTo>
                  <a:lnTo>
                    <a:pt x="58" y="172"/>
                  </a:lnTo>
                  <a:lnTo>
                    <a:pt x="58" y="170"/>
                  </a:lnTo>
                  <a:lnTo>
                    <a:pt x="56" y="170"/>
                  </a:lnTo>
                  <a:lnTo>
                    <a:pt x="56" y="168"/>
                  </a:lnTo>
                  <a:lnTo>
                    <a:pt x="58" y="168"/>
                  </a:lnTo>
                  <a:lnTo>
                    <a:pt x="58" y="166"/>
                  </a:lnTo>
                  <a:lnTo>
                    <a:pt x="56" y="166"/>
                  </a:lnTo>
                  <a:lnTo>
                    <a:pt x="56" y="164"/>
                  </a:lnTo>
                  <a:lnTo>
                    <a:pt x="56" y="162"/>
                  </a:lnTo>
                  <a:lnTo>
                    <a:pt x="56" y="160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6" y="152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0" y="146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38" y="140"/>
                  </a:lnTo>
                  <a:lnTo>
                    <a:pt x="38" y="138"/>
                  </a:lnTo>
                  <a:lnTo>
                    <a:pt x="36" y="138"/>
                  </a:lnTo>
                  <a:lnTo>
                    <a:pt x="34" y="138"/>
                  </a:lnTo>
                  <a:lnTo>
                    <a:pt x="34" y="136"/>
                  </a:lnTo>
                  <a:lnTo>
                    <a:pt x="34" y="134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0"/>
                  </a:lnTo>
                  <a:lnTo>
                    <a:pt x="32" y="128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4" y="122"/>
                  </a:lnTo>
                  <a:lnTo>
                    <a:pt x="34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30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6" y="108"/>
                  </a:lnTo>
                  <a:lnTo>
                    <a:pt x="34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2"/>
                  </a:lnTo>
                  <a:lnTo>
                    <a:pt x="30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4" y="98"/>
                  </a:lnTo>
                  <a:lnTo>
                    <a:pt x="20" y="96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8" y="90"/>
                  </a:lnTo>
                  <a:lnTo>
                    <a:pt x="0" y="86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4" y="68"/>
                  </a:lnTo>
                  <a:lnTo>
                    <a:pt x="6" y="62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2" y="48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30"/>
                  </a:lnTo>
                  <a:lnTo>
                    <a:pt x="34" y="28"/>
                  </a:lnTo>
                  <a:lnTo>
                    <a:pt x="36" y="28"/>
                  </a:lnTo>
                  <a:lnTo>
                    <a:pt x="38" y="28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8" y="20"/>
                  </a:lnTo>
                  <a:lnTo>
                    <a:pt x="62" y="20"/>
                  </a:lnTo>
                  <a:lnTo>
                    <a:pt x="68" y="18"/>
                  </a:lnTo>
                  <a:lnTo>
                    <a:pt x="70" y="16"/>
                  </a:lnTo>
                  <a:lnTo>
                    <a:pt x="72" y="16"/>
                  </a:lnTo>
                  <a:lnTo>
                    <a:pt x="76" y="14"/>
                  </a:lnTo>
                  <a:lnTo>
                    <a:pt x="78" y="14"/>
                  </a:lnTo>
                  <a:lnTo>
                    <a:pt x="82" y="14"/>
                  </a:lnTo>
                  <a:lnTo>
                    <a:pt x="86" y="14"/>
                  </a:lnTo>
                  <a:lnTo>
                    <a:pt x="90" y="12"/>
                  </a:lnTo>
                  <a:lnTo>
                    <a:pt x="94" y="12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6"/>
                  </a:lnTo>
                  <a:lnTo>
                    <a:pt x="110" y="6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18" y="2"/>
                  </a:lnTo>
                  <a:lnTo>
                    <a:pt x="120" y="2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2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7" name="Freeform 22">
              <a:extLst>
                <a:ext uri="{FF2B5EF4-FFF2-40B4-BE49-F238E27FC236}">
                  <a16:creationId xmlns:a16="http://schemas.microsoft.com/office/drawing/2014/main" id="{F85D19A7-804B-0413-3983-96EB533A8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925" y="2238375"/>
              <a:ext cx="774700" cy="587375"/>
            </a:xfrm>
            <a:custGeom>
              <a:avLst/>
              <a:gdLst>
                <a:gd name="T0" fmla="*/ 116 w 488"/>
                <a:gd name="T1" fmla="*/ 20 h 370"/>
                <a:gd name="T2" fmla="*/ 124 w 488"/>
                <a:gd name="T3" fmla="*/ 38 h 370"/>
                <a:gd name="T4" fmla="*/ 144 w 488"/>
                <a:gd name="T5" fmla="*/ 48 h 370"/>
                <a:gd name="T6" fmla="*/ 166 w 488"/>
                <a:gd name="T7" fmla="*/ 44 h 370"/>
                <a:gd name="T8" fmla="*/ 192 w 488"/>
                <a:gd name="T9" fmla="*/ 46 h 370"/>
                <a:gd name="T10" fmla="*/ 210 w 488"/>
                <a:gd name="T11" fmla="*/ 50 h 370"/>
                <a:gd name="T12" fmla="*/ 228 w 488"/>
                <a:gd name="T13" fmla="*/ 42 h 370"/>
                <a:gd name="T14" fmla="*/ 250 w 488"/>
                <a:gd name="T15" fmla="*/ 28 h 370"/>
                <a:gd name="T16" fmla="*/ 270 w 488"/>
                <a:gd name="T17" fmla="*/ 26 h 370"/>
                <a:gd name="T18" fmla="*/ 290 w 488"/>
                <a:gd name="T19" fmla="*/ 38 h 370"/>
                <a:gd name="T20" fmla="*/ 312 w 488"/>
                <a:gd name="T21" fmla="*/ 52 h 370"/>
                <a:gd name="T22" fmla="*/ 330 w 488"/>
                <a:gd name="T23" fmla="*/ 66 h 370"/>
                <a:gd name="T24" fmla="*/ 342 w 488"/>
                <a:gd name="T25" fmla="*/ 56 h 370"/>
                <a:gd name="T26" fmla="*/ 350 w 488"/>
                <a:gd name="T27" fmla="*/ 76 h 370"/>
                <a:gd name="T28" fmla="*/ 344 w 488"/>
                <a:gd name="T29" fmla="*/ 88 h 370"/>
                <a:gd name="T30" fmla="*/ 346 w 488"/>
                <a:gd name="T31" fmla="*/ 100 h 370"/>
                <a:gd name="T32" fmla="*/ 356 w 488"/>
                <a:gd name="T33" fmla="*/ 114 h 370"/>
                <a:gd name="T34" fmla="*/ 370 w 488"/>
                <a:gd name="T35" fmla="*/ 124 h 370"/>
                <a:gd name="T36" fmla="*/ 390 w 488"/>
                <a:gd name="T37" fmla="*/ 134 h 370"/>
                <a:gd name="T38" fmla="*/ 404 w 488"/>
                <a:gd name="T39" fmla="*/ 140 h 370"/>
                <a:gd name="T40" fmla="*/ 418 w 488"/>
                <a:gd name="T41" fmla="*/ 150 h 370"/>
                <a:gd name="T42" fmla="*/ 440 w 488"/>
                <a:gd name="T43" fmla="*/ 152 h 370"/>
                <a:gd name="T44" fmla="*/ 448 w 488"/>
                <a:gd name="T45" fmla="*/ 160 h 370"/>
                <a:gd name="T46" fmla="*/ 454 w 488"/>
                <a:gd name="T47" fmla="*/ 170 h 370"/>
                <a:gd name="T48" fmla="*/ 466 w 488"/>
                <a:gd name="T49" fmla="*/ 176 h 370"/>
                <a:gd name="T50" fmla="*/ 474 w 488"/>
                <a:gd name="T51" fmla="*/ 180 h 370"/>
                <a:gd name="T52" fmla="*/ 476 w 488"/>
                <a:gd name="T53" fmla="*/ 186 h 370"/>
                <a:gd name="T54" fmla="*/ 486 w 488"/>
                <a:gd name="T55" fmla="*/ 186 h 370"/>
                <a:gd name="T56" fmla="*/ 450 w 488"/>
                <a:gd name="T57" fmla="*/ 214 h 370"/>
                <a:gd name="T58" fmla="*/ 420 w 488"/>
                <a:gd name="T59" fmla="*/ 236 h 370"/>
                <a:gd name="T60" fmla="*/ 398 w 488"/>
                <a:gd name="T61" fmla="*/ 252 h 370"/>
                <a:gd name="T62" fmla="*/ 368 w 488"/>
                <a:gd name="T63" fmla="*/ 274 h 370"/>
                <a:gd name="T64" fmla="*/ 346 w 488"/>
                <a:gd name="T65" fmla="*/ 290 h 370"/>
                <a:gd name="T66" fmla="*/ 336 w 488"/>
                <a:gd name="T67" fmla="*/ 278 h 370"/>
                <a:gd name="T68" fmla="*/ 322 w 488"/>
                <a:gd name="T69" fmla="*/ 270 h 370"/>
                <a:gd name="T70" fmla="*/ 310 w 488"/>
                <a:gd name="T71" fmla="*/ 262 h 370"/>
                <a:gd name="T72" fmla="*/ 296 w 488"/>
                <a:gd name="T73" fmla="*/ 260 h 370"/>
                <a:gd name="T74" fmla="*/ 256 w 488"/>
                <a:gd name="T75" fmla="*/ 268 h 370"/>
                <a:gd name="T76" fmla="*/ 208 w 488"/>
                <a:gd name="T77" fmla="*/ 282 h 370"/>
                <a:gd name="T78" fmla="*/ 150 w 488"/>
                <a:gd name="T79" fmla="*/ 286 h 370"/>
                <a:gd name="T80" fmla="*/ 122 w 488"/>
                <a:gd name="T81" fmla="*/ 308 h 370"/>
                <a:gd name="T82" fmla="*/ 110 w 488"/>
                <a:gd name="T83" fmla="*/ 340 h 370"/>
                <a:gd name="T84" fmla="*/ 100 w 488"/>
                <a:gd name="T85" fmla="*/ 362 h 370"/>
                <a:gd name="T86" fmla="*/ 70 w 488"/>
                <a:gd name="T87" fmla="*/ 370 h 370"/>
                <a:gd name="T88" fmla="*/ 56 w 488"/>
                <a:gd name="T89" fmla="*/ 366 h 370"/>
                <a:gd name="T90" fmla="*/ 44 w 488"/>
                <a:gd name="T91" fmla="*/ 360 h 370"/>
                <a:gd name="T92" fmla="*/ 30 w 488"/>
                <a:gd name="T93" fmla="*/ 354 h 370"/>
                <a:gd name="T94" fmla="*/ 10 w 488"/>
                <a:gd name="T95" fmla="*/ 354 h 370"/>
                <a:gd name="T96" fmla="*/ 4 w 488"/>
                <a:gd name="T97" fmla="*/ 334 h 370"/>
                <a:gd name="T98" fmla="*/ 18 w 488"/>
                <a:gd name="T99" fmla="*/ 296 h 370"/>
                <a:gd name="T100" fmla="*/ 24 w 488"/>
                <a:gd name="T101" fmla="*/ 254 h 370"/>
                <a:gd name="T102" fmla="*/ 20 w 488"/>
                <a:gd name="T103" fmla="*/ 216 h 370"/>
                <a:gd name="T104" fmla="*/ 14 w 488"/>
                <a:gd name="T105" fmla="*/ 174 h 370"/>
                <a:gd name="T106" fmla="*/ 20 w 488"/>
                <a:gd name="T107" fmla="*/ 140 h 370"/>
                <a:gd name="T108" fmla="*/ 40 w 488"/>
                <a:gd name="T109" fmla="*/ 78 h 370"/>
                <a:gd name="T110" fmla="*/ 52 w 488"/>
                <a:gd name="T111" fmla="*/ 50 h 370"/>
                <a:gd name="T112" fmla="*/ 44 w 488"/>
                <a:gd name="T113" fmla="*/ 38 h 370"/>
                <a:gd name="T114" fmla="*/ 36 w 488"/>
                <a:gd name="T115" fmla="*/ 24 h 370"/>
                <a:gd name="T116" fmla="*/ 44 w 488"/>
                <a:gd name="T117" fmla="*/ 16 h 370"/>
                <a:gd name="T118" fmla="*/ 70 w 488"/>
                <a:gd name="T119" fmla="*/ 6 h 370"/>
                <a:gd name="T120" fmla="*/ 92 w 488"/>
                <a:gd name="T121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8" h="370">
                  <a:moveTo>
                    <a:pt x="102" y="10"/>
                  </a:moveTo>
                  <a:lnTo>
                    <a:pt x="104" y="10"/>
                  </a:lnTo>
                  <a:lnTo>
                    <a:pt x="106" y="12"/>
                  </a:lnTo>
                  <a:lnTo>
                    <a:pt x="108" y="12"/>
                  </a:lnTo>
                  <a:lnTo>
                    <a:pt x="110" y="14"/>
                  </a:lnTo>
                  <a:lnTo>
                    <a:pt x="112" y="16"/>
                  </a:lnTo>
                  <a:lnTo>
                    <a:pt x="114" y="16"/>
                  </a:lnTo>
                  <a:lnTo>
                    <a:pt x="114" y="18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6" y="20"/>
                  </a:lnTo>
                  <a:lnTo>
                    <a:pt x="116" y="22"/>
                  </a:lnTo>
                  <a:lnTo>
                    <a:pt x="116" y="24"/>
                  </a:lnTo>
                  <a:lnTo>
                    <a:pt x="116" y="26"/>
                  </a:lnTo>
                  <a:lnTo>
                    <a:pt x="116" y="28"/>
                  </a:lnTo>
                  <a:lnTo>
                    <a:pt x="118" y="30"/>
                  </a:lnTo>
                  <a:lnTo>
                    <a:pt x="118" y="32"/>
                  </a:lnTo>
                  <a:lnTo>
                    <a:pt x="118" y="34"/>
                  </a:lnTo>
                  <a:lnTo>
                    <a:pt x="120" y="34"/>
                  </a:lnTo>
                  <a:lnTo>
                    <a:pt x="120" y="36"/>
                  </a:lnTo>
                  <a:lnTo>
                    <a:pt x="122" y="36"/>
                  </a:lnTo>
                  <a:lnTo>
                    <a:pt x="124" y="38"/>
                  </a:lnTo>
                  <a:lnTo>
                    <a:pt x="126" y="38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30" y="44"/>
                  </a:lnTo>
                  <a:lnTo>
                    <a:pt x="132" y="46"/>
                  </a:lnTo>
                  <a:lnTo>
                    <a:pt x="136" y="48"/>
                  </a:lnTo>
                  <a:lnTo>
                    <a:pt x="140" y="50"/>
                  </a:lnTo>
                  <a:lnTo>
                    <a:pt x="142" y="50"/>
                  </a:lnTo>
                  <a:lnTo>
                    <a:pt x="144" y="48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48" y="46"/>
                  </a:lnTo>
                  <a:lnTo>
                    <a:pt x="150" y="46"/>
                  </a:lnTo>
                  <a:lnTo>
                    <a:pt x="150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8" y="42"/>
                  </a:lnTo>
                  <a:lnTo>
                    <a:pt x="160" y="40"/>
                  </a:lnTo>
                  <a:lnTo>
                    <a:pt x="162" y="40"/>
                  </a:lnTo>
                  <a:lnTo>
                    <a:pt x="166" y="44"/>
                  </a:lnTo>
                  <a:lnTo>
                    <a:pt x="168" y="44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2" y="46"/>
                  </a:lnTo>
                  <a:lnTo>
                    <a:pt x="174" y="46"/>
                  </a:lnTo>
                  <a:lnTo>
                    <a:pt x="178" y="48"/>
                  </a:lnTo>
                  <a:lnTo>
                    <a:pt x="182" y="48"/>
                  </a:lnTo>
                  <a:lnTo>
                    <a:pt x="184" y="48"/>
                  </a:lnTo>
                  <a:lnTo>
                    <a:pt x="184" y="46"/>
                  </a:lnTo>
                  <a:lnTo>
                    <a:pt x="186" y="46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6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200" y="50"/>
                  </a:lnTo>
                  <a:lnTo>
                    <a:pt x="204" y="52"/>
                  </a:lnTo>
                  <a:lnTo>
                    <a:pt x="206" y="52"/>
                  </a:lnTo>
                  <a:lnTo>
                    <a:pt x="206" y="50"/>
                  </a:lnTo>
                  <a:lnTo>
                    <a:pt x="208" y="52"/>
                  </a:lnTo>
                  <a:lnTo>
                    <a:pt x="210" y="52"/>
                  </a:lnTo>
                  <a:lnTo>
                    <a:pt x="210" y="50"/>
                  </a:lnTo>
                  <a:lnTo>
                    <a:pt x="212" y="50"/>
                  </a:lnTo>
                  <a:lnTo>
                    <a:pt x="214" y="50"/>
                  </a:lnTo>
                  <a:lnTo>
                    <a:pt x="216" y="50"/>
                  </a:lnTo>
                  <a:lnTo>
                    <a:pt x="218" y="48"/>
                  </a:lnTo>
                  <a:lnTo>
                    <a:pt x="220" y="48"/>
                  </a:lnTo>
                  <a:lnTo>
                    <a:pt x="222" y="46"/>
                  </a:lnTo>
                  <a:lnTo>
                    <a:pt x="224" y="46"/>
                  </a:lnTo>
                  <a:lnTo>
                    <a:pt x="226" y="46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8" y="42"/>
                  </a:lnTo>
                  <a:lnTo>
                    <a:pt x="230" y="42"/>
                  </a:lnTo>
                  <a:lnTo>
                    <a:pt x="232" y="40"/>
                  </a:lnTo>
                  <a:lnTo>
                    <a:pt x="234" y="38"/>
                  </a:lnTo>
                  <a:lnTo>
                    <a:pt x="234" y="36"/>
                  </a:lnTo>
                  <a:lnTo>
                    <a:pt x="236" y="36"/>
                  </a:lnTo>
                  <a:lnTo>
                    <a:pt x="238" y="34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6" y="30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52" y="28"/>
                  </a:lnTo>
                  <a:lnTo>
                    <a:pt x="254" y="28"/>
                  </a:lnTo>
                  <a:lnTo>
                    <a:pt x="256" y="28"/>
                  </a:lnTo>
                  <a:lnTo>
                    <a:pt x="258" y="28"/>
                  </a:lnTo>
                  <a:lnTo>
                    <a:pt x="260" y="26"/>
                  </a:lnTo>
                  <a:lnTo>
                    <a:pt x="262" y="26"/>
                  </a:lnTo>
                  <a:lnTo>
                    <a:pt x="264" y="26"/>
                  </a:lnTo>
                  <a:lnTo>
                    <a:pt x="266" y="26"/>
                  </a:lnTo>
                  <a:lnTo>
                    <a:pt x="268" y="26"/>
                  </a:lnTo>
                  <a:lnTo>
                    <a:pt x="268" y="24"/>
                  </a:lnTo>
                  <a:lnTo>
                    <a:pt x="270" y="26"/>
                  </a:lnTo>
                  <a:lnTo>
                    <a:pt x="270" y="24"/>
                  </a:lnTo>
                  <a:lnTo>
                    <a:pt x="270" y="26"/>
                  </a:lnTo>
                  <a:lnTo>
                    <a:pt x="272" y="26"/>
                  </a:lnTo>
                  <a:lnTo>
                    <a:pt x="274" y="26"/>
                  </a:lnTo>
                  <a:lnTo>
                    <a:pt x="276" y="28"/>
                  </a:lnTo>
                  <a:lnTo>
                    <a:pt x="278" y="30"/>
                  </a:lnTo>
                  <a:lnTo>
                    <a:pt x="280" y="32"/>
                  </a:lnTo>
                  <a:lnTo>
                    <a:pt x="282" y="34"/>
                  </a:lnTo>
                  <a:lnTo>
                    <a:pt x="284" y="36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2" y="36"/>
                  </a:lnTo>
                  <a:lnTo>
                    <a:pt x="294" y="38"/>
                  </a:lnTo>
                  <a:lnTo>
                    <a:pt x="296" y="40"/>
                  </a:lnTo>
                  <a:lnTo>
                    <a:pt x="296" y="42"/>
                  </a:lnTo>
                  <a:lnTo>
                    <a:pt x="296" y="42"/>
                  </a:lnTo>
                  <a:lnTo>
                    <a:pt x="300" y="44"/>
                  </a:lnTo>
                  <a:lnTo>
                    <a:pt x="304" y="48"/>
                  </a:lnTo>
                  <a:lnTo>
                    <a:pt x="306" y="50"/>
                  </a:lnTo>
                  <a:lnTo>
                    <a:pt x="308" y="52"/>
                  </a:lnTo>
                  <a:lnTo>
                    <a:pt x="310" y="52"/>
                  </a:lnTo>
                  <a:lnTo>
                    <a:pt x="312" y="52"/>
                  </a:lnTo>
                  <a:lnTo>
                    <a:pt x="312" y="54"/>
                  </a:lnTo>
                  <a:lnTo>
                    <a:pt x="314" y="54"/>
                  </a:lnTo>
                  <a:lnTo>
                    <a:pt x="318" y="56"/>
                  </a:lnTo>
                  <a:lnTo>
                    <a:pt x="318" y="58"/>
                  </a:lnTo>
                  <a:lnTo>
                    <a:pt x="320" y="60"/>
                  </a:lnTo>
                  <a:lnTo>
                    <a:pt x="320" y="62"/>
                  </a:lnTo>
                  <a:lnTo>
                    <a:pt x="320" y="64"/>
                  </a:lnTo>
                  <a:lnTo>
                    <a:pt x="322" y="64"/>
                  </a:lnTo>
                  <a:lnTo>
                    <a:pt x="324" y="64"/>
                  </a:lnTo>
                  <a:lnTo>
                    <a:pt x="326" y="64"/>
                  </a:lnTo>
                  <a:lnTo>
                    <a:pt x="330" y="66"/>
                  </a:lnTo>
                  <a:lnTo>
                    <a:pt x="334" y="68"/>
                  </a:lnTo>
                  <a:lnTo>
                    <a:pt x="336" y="68"/>
                  </a:lnTo>
                  <a:lnTo>
                    <a:pt x="338" y="66"/>
                  </a:lnTo>
                  <a:lnTo>
                    <a:pt x="340" y="64"/>
                  </a:lnTo>
                  <a:lnTo>
                    <a:pt x="340" y="62"/>
                  </a:lnTo>
                  <a:lnTo>
                    <a:pt x="338" y="60"/>
                  </a:lnTo>
                  <a:lnTo>
                    <a:pt x="338" y="58"/>
                  </a:lnTo>
                  <a:lnTo>
                    <a:pt x="336" y="58"/>
                  </a:lnTo>
                  <a:lnTo>
                    <a:pt x="338" y="58"/>
                  </a:lnTo>
                  <a:lnTo>
                    <a:pt x="338" y="56"/>
                  </a:lnTo>
                  <a:lnTo>
                    <a:pt x="342" y="56"/>
                  </a:lnTo>
                  <a:lnTo>
                    <a:pt x="342" y="58"/>
                  </a:lnTo>
                  <a:lnTo>
                    <a:pt x="344" y="58"/>
                  </a:lnTo>
                  <a:lnTo>
                    <a:pt x="344" y="60"/>
                  </a:lnTo>
                  <a:lnTo>
                    <a:pt x="344" y="60"/>
                  </a:lnTo>
                  <a:lnTo>
                    <a:pt x="344" y="62"/>
                  </a:lnTo>
                  <a:lnTo>
                    <a:pt x="346" y="68"/>
                  </a:lnTo>
                  <a:lnTo>
                    <a:pt x="346" y="70"/>
                  </a:lnTo>
                  <a:lnTo>
                    <a:pt x="348" y="70"/>
                  </a:lnTo>
                  <a:lnTo>
                    <a:pt x="350" y="72"/>
                  </a:lnTo>
                  <a:lnTo>
                    <a:pt x="350" y="74"/>
                  </a:lnTo>
                  <a:lnTo>
                    <a:pt x="350" y="76"/>
                  </a:lnTo>
                  <a:lnTo>
                    <a:pt x="350" y="78"/>
                  </a:lnTo>
                  <a:lnTo>
                    <a:pt x="348" y="78"/>
                  </a:lnTo>
                  <a:lnTo>
                    <a:pt x="348" y="80"/>
                  </a:lnTo>
                  <a:lnTo>
                    <a:pt x="346" y="80"/>
                  </a:lnTo>
                  <a:lnTo>
                    <a:pt x="344" y="82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6" y="88"/>
                  </a:lnTo>
                  <a:lnTo>
                    <a:pt x="344" y="88"/>
                  </a:lnTo>
                  <a:lnTo>
                    <a:pt x="344" y="88"/>
                  </a:lnTo>
                  <a:lnTo>
                    <a:pt x="344" y="86"/>
                  </a:lnTo>
                  <a:lnTo>
                    <a:pt x="342" y="86"/>
                  </a:lnTo>
                  <a:lnTo>
                    <a:pt x="344" y="88"/>
                  </a:lnTo>
                  <a:lnTo>
                    <a:pt x="344" y="90"/>
                  </a:lnTo>
                  <a:lnTo>
                    <a:pt x="344" y="92"/>
                  </a:lnTo>
                  <a:lnTo>
                    <a:pt x="344" y="92"/>
                  </a:lnTo>
                  <a:lnTo>
                    <a:pt x="344" y="94"/>
                  </a:lnTo>
                  <a:lnTo>
                    <a:pt x="344" y="96"/>
                  </a:lnTo>
                  <a:lnTo>
                    <a:pt x="344" y="98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102"/>
                  </a:lnTo>
                  <a:lnTo>
                    <a:pt x="346" y="104"/>
                  </a:lnTo>
                  <a:lnTo>
                    <a:pt x="348" y="104"/>
                  </a:lnTo>
                  <a:lnTo>
                    <a:pt x="348" y="106"/>
                  </a:lnTo>
                  <a:lnTo>
                    <a:pt x="350" y="106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4" y="112"/>
                  </a:lnTo>
                  <a:lnTo>
                    <a:pt x="356" y="112"/>
                  </a:lnTo>
                  <a:lnTo>
                    <a:pt x="356" y="114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6"/>
                  </a:lnTo>
                  <a:lnTo>
                    <a:pt x="362" y="116"/>
                  </a:lnTo>
                  <a:lnTo>
                    <a:pt x="362" y="118"/>
                  </a:lnTo>
                  <a:lnTo>
                    <a:pt x="364" y="118"/>
                  </a:lnTo>
                  <a:lnTo>
                    <a:pt x="366" y="120"/>
                  </a:lnTo>
                  <a:lnTo>
                    <a:pt x="368" y="120"/>
                  </a:lnTo>
                  <a:lnTo>
                    <a:pt x="370" y="122"/>
                  </a:lnTo>
                  <a:lnTo>
                    <a:pt x="370" y="124"/>
                  </a:lnTo>
                  <a:lnTo>
                    <a:pt x="372" y="124"/>
                  </a:lnTo>
                  <a:lnTo>
                    <a:pt x="372" y="126"/>
                  </a:lnTo>
                  <a:lnTo>
                    <a:pt x="374" y="126"/>
                  </a:lnTo>
                  <a:lnTo>
                    <a:pt x="374" y="128"/>
                  </a:lnTo>
                  <a:lnTo>
                    <a:pt x="376" y="128"/>
                  </a:lnTo>
                  <a:lnTo>
                    <a:pt x="378" y="130"/>
                  </a:lnTo>
                  <a:lnTo>
                    <a:pt x="380" y="130"/>
                  </a:lnTo>
                  <a:lnTo>
                    <a:pt x="382" y="132"/>
                  </a:lnTo>
                  <a:lnTo>
                    <a:pt x="386" y="136"/>
                  </a:lnTo>
                  <a:lnTo>
                    <a:pt x="388" y="136"/>
                  </a:lnTo>
                  <a:lnTo>
                    <a:pt x="390" y="134"/>
                  </a:lnTo>
                  <a:lnTo>
                    <a:pt x="390" y="136"/>
                  </a:lnTo>
                  <a:lnTo>
                    <a:pt x="392" y="136"/>
                  </a:lnTo>
                  <a:lnTo>
                    <a:pt x="392" y="136"/>
                  </a:lnTo>
                  <a:lnTo>
                    <a:pt x="394" y="136"/>
                  </a:lnTo>
                  <a:lnTo>
                    <a:pt x="394" y="138"/>
                  </a:lnTo>
                  <a:lnTo>
                    <a:pt x="396" y="138"/>
                  </a:lnTo>
                  <a:lnTo>
                    <a:pt x="398" y="138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0"/>
                  </a:lnTo>
                  <a:lnTo>
                    <a:pt x="404" y="140"/>
                  </a:lnTo>
                  <a:lnTo>
                    <a:pt x="404" y="142"/>
                  </a:lnTo>
                  <a:lnTo>
                    <a:pt x="406" y="142"/>
                  </a:lnTo>
                  <a:lnTo>
                    <a:pt x="408" y="142"/>
                  </a:lnTo>
                  <a:lnTo>
                    <a:pt x="408" y="144"/>
                  </a:lnTo>
                  <a:lnTo>
                    <a:pt x="410" y="144"/>
                  </a:lnTo>
                  <a:lnTo>
                    <a:pt x="412" y="144"/>
                  </a:lnTo>
                  <a:lnTo>
                    <a:pt x="414" y="146"/>
                  </a:lnTo>
                  <a:lnTo>
                    <a:pt x="416" y="146"/>
                  </a:lnTo>
                  <a:lnTo>
                    <a:pt x="416" y="148"/>
                  </a:lnTo>
                  <a:lnTo>
                    <a:pt x="418" y="148"/>
                  </a:lnTo>
                  <a:lnTo>
                    <a:pt x="418" y="150"/>
                  </a:lnTo>
                  <a:lnTo>
                    <a:pt x="420" y="150"/>
                  </a:lnTo>
                  <a:lnTo>
                    <a:pt x="420" y="152"/>
                  </a:lnTo>
                  <a:lnTo>
                    <a:pt x="422" y="152"/>
                  </a:lnTo>
                  <a:lnTo>
                    <a:pt x="422" y="154"/>
                  </a:lnTo>
                  <a:lnTo>
                    <a:pt x="424" y="154"/>
                  </a:lnTo>
                  <a:lnTo>
                    <a:pt x="426" y="154"/>
                  </a:lnTo>
                  <a:lnTo>
                    <a:pt x="428" y="154"/>
                  </a:lnTo>
                  <a:lnTo>
                    <a:pt x="436" y="152"/>
                  </a:lnTo>
                  <a:lnTo>
                    <a:pt x="438" y="152"/>
                  </a:lnTo>
                  <a:lnTo>
                    <a:pt x="440" y="152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8"/>
                  </a:lnTo>
                  <a:lnTo>
                    <a:pt x="444" y="160"/>
                  </a:lnTo>
                  <a:lnTo>
                    <a:pt x="442" y="160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6" y="162"/>
                  </a:lnTo>
                  <a:lnTo>
                    <a:pt x="448" y="160"/>
                  </a:lnTo>
                  <a:lnTo>
                    <a:pt x="448" y="158"/>
                  </a:lnTo>
                  <a:lnTo>
                    <a:pt x="450" y="158"/>
                  </a:lnTo>
                  <a:lnTo>
                    <a:pt x="450" y="160"/>
                  </a:lnTo>
                  <a:lnTo>
                    <a:pt x="452" y="164"/>
                  </a:lnTo>
                  <a:lnTo>
                    <a:pt x="452" y="164"/>
                  </a:lnTo>
                  <a:lnTo>
                    <a:pt x="450" y="164"/>
                  </a:lnTo>
                  <a:lnTo>
                    <a:pt x="448" y="164"/>
                  </a:lnTo>
                  <a:lnTo>
                    <a:pt x="448" y="166"/>
                  </a:lnTo>
                  <a:lnTo>
                    <a:pt x="450" y="168"/>
                  </a:lnTo>
                  <a:lnTo>
                    <a:pt x="452" y="168"/>
                  </a:lnTo>
                  <a:lnTo>
                    <a:pt x="454" y="170"/>
                  </a:lnTo>
                  <a:lnTo>
                    <a:pt x="456" y="170"/>
                  </a:lnTo>
                  <a:lnTo>
                    <a:pt x="456" y="168"/>
                  </a:lnTo>
                  <a:lnTo>
                    <a:pt x="460" y="170"/>
                  </a:lnTo>
                  <a:lnTo>
                    <a:pt x="462" y="170"/>
                  </a:lnTo>
                  <a:lnTo>
                    <a:pt x="462" y="174"/>
                  </a:lnTo>
                  <a:lnTo>
                    <a:pt x="464" y="172"/>
                  </a:lnTo>
                  <a:lnTo>
                    <a:pt x="466" y="172"/>
                  </a:lnTo>
                  <a:lnTo>
                    <a:pt x="466" y="174"/>
                  </a:lnTo>
                  <a:lnTo>
                    <a:pt x="462" y="176"/>
                  </a:lnTo>
                  <a:lnTo>
                    <a:pt x="464" y="176"/>
                  </a:lnTo>
                  <a:lnTo>
                    <a:pt x="466" y="176"/>
                  </a:lnTo>
                  <a:lnTo>
                    <a:pt x="468" y="176"/>
                  </a:lnTo>
                  <a:lnTo>
                    <a:pt x="464" y="178"/>
                  </a:lnTo>
                  <a:lnTo>
                    <a:pt x="464" y="180"/>
                  </a:lnTo>
                  <a:lnTo>
                    <a:pt x="466" y="180"/>
                  </a:lnTo>
                  <a:lnTo>
                    <a:pt x="468" y="178"/>
                  </a:lnTo>
                  <a:lnTo>
                    <a:pt x="470" y="180"/>
                  </a:lnTo>
                  <a:lnTo>
                    <a:pt x="468" y="180"/>
                  </a:lnTo>
                  <a:lnTo>
                    <a:pt x="468" y="182"/>
                  </a:lnTo>
                  <a:lnTo>
                    <a:pt x="470" y="182"/>
                  </a:lnTo>
                  <a:lnTo>
                    <a:pt x="472" y="182"/>
                  </a:lnTo>
                  <a:lnTo>
                    <a:pt x="474" y="180"/>
                  </a:lnTo>
                  <a:lnTo>
                    <a:pt x="472" y="178"/>
                  </a:lnTo>
                  <a:lnTo>
                    <a:pt x="472" y="176"/>
                  </a:lnTo>
                  <a:lnTo>
                    <a:pt x="474" y="176"/>
                  </a:lnTo>
                  <a:lnTo>
                    <a:pt x="474" y="178"/>
                  </a:lnTo>
                  <a:lnTo>
                    <a:pt x="474" y="180"/>
                  </a:lnTo>
                  <a:lnTo>
                    <a:pt x="476" y="180"/>
                  </a:lnTo>
                  <a:lnTo>
                    <a:pt x="476" y="182"/>
                  </a:lnTo>
                  <a:lnTo>
                    <a:pt x="478" y="182"/>
                  </a:lnTo>
                  <a:lnTo>
                    <a:pt x="478" y="184"/>
                  </a:lnTo>
                  <a:lnTo>
                    <a:pt x="476" y="184"/>
                  </a:lnTo>
                  <a:lnTo>
                    <a:pt x="476" y="186"/>
                  </a:lnTo>
                  <a:lnTo>
                    <a:pt x="474" y="186"/>
                  </a:lnTo>
                  <a:lnTo>
                    <a:pt x="472" y="186"/>
                  </a:lnTo>
                  <a:lnTo>
                    <a:pt x="474" y="188"/>
                  </a:lnTo>
                  <a:lnTo>
                    <a:pt x="476" y="188"/>
                  </a:lnTo>
                  <a:lnTo>
                    <a:pt x="476" y="190"/>
                  </a:lnTo>
                  <a:lnTo>
                    <a:pt x="478" y="190"/>
                  </a:lnTo>
                  <a:lnTo>
                    <a:pt x="480" y="190"/>
                  </a:lnTo>
                  <a:lnTo>
                    <a:pt x="482" y="190"/>
                  </a:lnTo>
                  <a:lnTo>
                    <a:pt x="484" y="188"/>
                  </a:lnTo>
                  <a:lnTo>
                    <a:pt x="484" y="186"/>
                  </a:lnTo>
                  <a:lnTo>
                    <a:pt x="486" y="186"/>
                  </a:lnTo>
                  <a:lnTo>
                    <a:pt x="488" y="186"/>
                  </a:lnTo>
                  <a:lnTo>
                    <a:pt x="488" y="188"/>
                  </a:lnTo>
                  <a:lnTo>
                    <a:pt x="474" y="200"/>
                  </a:lnTo>
                  <a:lnTo>
                    <a:pt x="472" y="200"/>
                  </a:lnTo>
                  <a:lnTo>
                    <a:pt x="466" y="204"/>
                  </a:lnTo>
                  <a:lnTo>
                    <a:pt x="464" y="206"/>
                  </a:lnTo>
                  <a:lnTo>
                    <a:pt x="460" y="208"/>
                  </a:lnTo>
                  <a:lnTo>
                    <a:pt x="458" y="210"/>
                  </a:lnTo>
                  <a:lnTo>
                    <a:pt x="456" y="212"/>
                  </a:lnTo>
                  <a:lnTo>
                    <a:pt x="452" y="212"/>
                  </a:lnTo>
                  <a:lnTo>
                    <a:pt x="450" y="214"/>
                  </a:lnTo>
                  <a:lnTo>
                    <a:pt x="446" y="218"/>
                  </a:lnTo>
                  <a:lnTo>
                    <a:pt x="444" y="218"/>
                  </a:lnTo>
                  <a:lnTo>
                    <a:pt x="442" y="220"/>
                  </a:lnTo>
                  <a:lnTo>
                    <a:pt x="440" y="222"/>
                  </a:lnTo>
                  <a:lnTo>
                    <a:pt x="438" y="224"/>
                  </a:lnTo>
                  <a:lnTo>
                    <a:pt x="436" y="226"/>
                  </a:lnTo>
                  <a:lnTo>
                    <a:pt x="432" y="228"/>
                  </a:lnTo>
                  <a:lnTo>
                    <a:pt x="430" y="230"/>
                  </a:lnTo>
                  <a:lnTo>
                    <a:pt x="428" y="230"/>
                  </a:lnTo>
                  <a:lnTo>
                    <a:pt x="424" y="234"/>
                  </a:lnTo>
                  <a:lnTo>
                    <a:pt x="420" y="236"/>
                  </a:lnTo>
                  <a:lnTo>
                    <a:pt x="418" y="238"/>
                  </a:lnTo>
                  <a:lnTo>
                    <a:pt x="416" y="240"/>
                  </a:lnTo>
                  <a:lnTo>
                    <a:pt x="410" y="244"/>
                  </a:lnTo>
                  <a:lnTo>
                    <a:pt x="408" y="246"/>
                  </a:lnTo>
                  <a:lnTo>
                    <a:pt x="406" y="246"/>
                  </a:lnTo>
                  <a:lnTo>
                    <a:pt x="404" y="248"/>
                  </a:lnTo>
                  <a:lnTo>
                    <a:pt x="404" y="250"/>
                  </a:lnTo>
                  <a:lnTo>
                    <a:pt x="402" y="250"/>
                  </a:lnTo>
                  <a:lnTo>
                    <a:pt x="400" y="250"/>
                  </a:lnTo>
                  <a:lnTo>
                    <a:pt x="400" y="252"/>
                  </a:lnTo>
                  <a:lnTo>
                    <a:pt x="398" y="252"/>
                  </a:lnTo>
                  <a:lnTo>
                    <a:pt x="396" y="254"/>
                  </a:lnTo>
                  <a:lnTo>
                    <a:pt x="394" y="256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0" y="260"/>
                  </a:lnTo>
                  <a:lnTo>
                    <a:pt x="388" y="260"/>
                  </a:lnTo>
                  <a:lnTo>
                    <a:pt x="378" y="266"/>
                  </a:lnTo>
                  <a:lnTo>
                    <a:pt x="374" y="270"/>
                  </a:lnTo>
                  <a:lnTo>
                    <a:pt x="372" y="272"/>
                  </a:lnTo>
                  <a:lnTo>
                    <a:pt x="370" y="272"/>
                  </a:lnTo>
                  <a:lnTo>
                    <a:pt x="368" y="274"/>
                  </a:lnTo>
                  <a:lnTo>
                    <a:pt x="366" y="276"/>
                  </a:lnTo>
                  <a:lnTo>
                    <a:pt x="364" y="276"/>
                  </a:lnTo>
                  <a:lnTo>
                    <a:pt x="364" y="278"/>
                  </a:lnTo>
                  <a:lnTo>
                    <a:pt x="362" y="280"/>
                  </a:lnTo>
                  <a:lnTo>
                    <a:pt x="358" y="282"/>
                  </a:lnTo>
                  <a:lnTo>
                    <a:pt x="356" y="282"/>
                  </a:lnTo>
                  <a:lnTo>
                    <a:pt x="354" y="284"/>
                  </a:lnTo>
                  <a:lnTo>
                    <a:pt x="350" y="286"/>
                  </a:lnTo>
                  <a:lnTo>
                    <a:pt x="350" y="288"/>
                  </a:lnTo>
                  <a:lnTo>
                    <a:pt x="348" y="288"/>
                  </a:lnTo>
                  <a:lnTo>
                    <a:pt x="346" y="290"/>
                  </a:lnTo>
                  <a:lnTo>
                    <a:pt x="344" y="292"/>
                  </a:lnTo>
                  <a:lnTo>
                    <a:pt x="344" y="290"/>
                  </a:lnTo>
                  <a:lnTo>
                    <a:pt x="342" y="288"/>
                  </a:lnTo>
                  <a:lnTo>
                    <a:pt x="342" y="286"/>
                  </a:lnTo>
                  <a:lnTo>
                    <a:pt x="342" y="284"/>
                  </a:lnTo>
                  <a:lnTo>
                    <a:pt x="342" y="282"/>
                  </a:lnTo>
                  <a:lnTo>
                    <a:pt x="340" y="282"/>
                  </a:lnTo>
                  <a:lnTo>
                    <a:pt x="340" y="280"/>
                  </a:lnTo>
                  <a:lnTo>
                    <a:pt x="338" y="280"/>
                  </a:lnTo>
                  <a:lnTo>
                    <a:pt x="338" y="278"/>
                  </a:lnTo>
                  <a:lnTo>
                    <a:pt x="336" y="278"/>
                  </a:lnTo>
                  <a:lnTo>
                    <a:pt x="336" y="276"/>
                  </a:lnTo>
                  <a:lnTo>
                    <a:pt x="334" y="276"/>
                  </a:lnTo>
                  <a:lnTo>
                    <a:pt x="332" y="276"/>
                  </a:lnTo>
                  <a:lnTo>
                    <a:pt x="330" y="276"/>
                  </a:lnTo>
                  <a:lnTo>
                    <a:pt x="330" y="274"/>
                  </a:lnTo>
                  <a:lnTo>
                    <a:pt x="328" y="274"/>
                  </a:lnTo>
                  <a:lnTo>
                    <a:pt x="328" y="272"/>
                  </a:lnTo>
                  <a:lnTo>
                    <a:pt x="326" y="272"/>
                  </a:lnTo>
                  <a:lnTo>
                    <a:pt x="324" y="272"/>
                  </a:lnTo>
                  <a:lnTo>
                    <a:pt x="322" y="272"/>
                  </a:lnTo>
                  <a:lnTo>
                    <a:pt x="322" y="270"/>
                  </a:lnTo>
                  <a:lnTo>
                    <a:pt x="320" y="272"/>
                  </a:lnTo>
                  <a:lnTo>
                    <a:pt x="318" y="272"/>
                  </a:lnTo>
                  <a:lnTo>
                    <a:pt x="318" y="270"/>
                  </a:lnTo>
                  <a:lnTo>
                    <a:pt x="316" y="270"/>
                  </a:lnTo>
                  <a:lnTo>
                    <a:pt x="314" y="270"/>
                  </a:lnTo>
                  <a:lnTo>
                    <a:pt x="314" y="268"/>
                  </a:lnTo>
                  <a:lnTo>
                    <a:pt x="314" y="266"/>
                  </a:lnTo>
                  <a:lnTo>
                    <a:pt x="314" y="264"/>
                  </a:lnTo>
                  <a:lnTo>
                    <a:pt x="312" y="264"/>
                  </a:lnTo>
                  <a:lnTo>
                    <a:pt x="312" y="262"/>
                  </a:lnTo>
                  <a:lnTo>
                    <a:pt x="310" y="262"/>
                  </a:lnTo>
                  <a:lnTo>
                    <a:pt x="310" y="264"/>
                  </a:lnTo>
                  <a:lnTo>
                    <a:pt x="308" y="264"/>
                  </a:lnTo>
                  <a:lnTo>
                    <a:pt x="306" y="266"/>
                  </a:lnTo>
                  <a:lnTo>
                    <a:pt x="304" y="266"/>
                  </a:lnTo>
                  <a:lnTo>
                    <a:pt x="304" y="264"/>
                  </a:lnTo>
                  <a:lnTo>
                    <a:pt x="302" y="264"/>
                  </a:lnTo>
                  <a:lnTo>
                    <a:pt x="300" y="264"/>
                  </a:lnTo>
                  <a:lnTo>
                    <a:pt x="298" y="262"/>
                  </a:lnTo>
                  <a:lnTo>
                    <a:pt x="296" y="262"/>
                  </a:lnTo>
                  <a:lnTo>
                    <a:pt x="296" y="260"/>
                  </a:lnTo>
                  <a:lnTo>
                    <a:pt x="296" y="260"/>
                  </a:lnTo>
                  <a:lnTo>
                    <a:pt x="294" y="260"/>
                  </a:lnTo>
                  <a:lnTo>
                    <a:pt x="292" y="260"/>
                  </a:lnTo>
                  <a:lnTo>
                    <a:pt x="290" y="260"/>
                  </a:lnTo>
                  <a:lnTo>
                    <a:pt x="290" y="258"/>
                  </a:lnTo>
                  <a:lnTo>
                    <a:pt x="288" y="258"/>
                  </a:lnTo>
                  <a:lnTo>
                    <a:pt x="278" y="260"/>
                  </a:lnTo>
                  <a:lnTo>
                    <a:pt x="276" y="262"/>
                  </a:lnTo>
                  <a:lnTo>
                    <a:pt x="274" y="262"/>
                  </a:lnTo>
                  <a:lnTo>
                    <a:pt x="268" y="264"/>
                  </a:lnTo>
                  <a:lnTo>
                    <a:pt x="258" y="268"/>
                  </a:lnTo>
                  <a:lnTo>
                    <a:pt x="256" y="268"/>
                  </a:lnTo>
                  <a:lnTo>
                    <a:pt x="254" y="270"/>
                  </a:lnTo>
                  <a:lnTo>
                    <a:pt x="248" y="272"/>
                  </a:lnTo>
                  <a:lnTo>
                    <a:pt x="248" y="272"/>
                  </a:lnTo>
                  <a:lnTo>
                    <a:pt x="240" y="274"/>
                  </a:lnTo>
                  <a:lnTo>
                    <a:pt x="238" y="276"/>
                  </a:lnTo>
                  <a:lnTo>
                    <a:pt x="232" y="278"/>
                  </a:lnTo>
                  <a:lnTo>
                    <a:pt x="226" y="280"/>
                  </a:lnTo>
                  <a:lnTo>
                    <a:pt x="222" y="280"/>
                  </a:lnTo>
                  <a:lnTo>
                    <a:pt x="220" y="280"/>
                  </a:lnTo>
                  <a:lnTo>
                    <a:pt x="212" y="282"/>
                  </a:lnTo>
                  <a:lnTo>
                    <a:pt x="208" y="282"/>
                  </a:lnTo>
                  <a:lnTo>
                    <a:pt x="198" y="282"/>
                  </a:lnTo>
                  <a:lnTo>
                    <a:pt x="194" y="282"/>
                  </a:lnTo>
                  <a:lnTo>
                    <a:pt x="188" y="282"/>
                  </a:lnTo>
                  <a:lnTo>
                    <a:pt x="186" y="284"/>
                  </a:lnTo>
                  <a:lnTo>
                    <a:pt x="184" y="284"/>
                  </a:lnTo>
                  <a:lnTo>
                    <a:pt x="182" y="284"/>
                  </a:lnTo>
                  <a:lnTo>
                    <a:pt x="176" y="284"/>
                  </a:lnTo>
                  <a:lnTo>
                    <a:pt x="174" y="284"/>
                  </a:lnTo>
                  <a:lnTo>
                    <a:pt x="172" y="284"/>
                  </a:lnTo>
                  <a:lnTo>
                    <a:pt x="164" y="284"/>
                  </a:lnTo>
                  <a:lnTo>
                    <a:pt x="150" y="286"/>
                  </a:lnTo>
                  <a:lnTo>
                    <a:pt x="148" y="286"/>
                  </a:lnTo>
                  <a:lnTo>
                    <a:pt x="144" y="290"/>
                  </a:lnTo>
                  <a:lnTo>
                    <a:pt x="142" y="290"/>
                  </a:lnTo>
                  <a:lnTo>
                    <a:pt x="138" y="294"/>
                  </a:lnTo>
                  <a:lnTo>
                    <a:pt x="136" y="296"/>
                  </a:lnTo>
                  <a:lnTo>
                    <a:pt x="132" y="300"/>
                  </a:lnTo>
                  <a:lnTo>
                    <a:pt x="130" y="302"/>
                  </a:lnTo>
                  <a:lnTo>
                    <a:pt x="128" y="304"/>
                  </a:lnTo>
                  <a:lnTo>
                    <a:pt x="126" y="306"/>
                  </a:lnTo>
                  <a:lnTo>
                    <a:pt x="124" y="308"/>
                  </a:lnTo>
                  <a:lnTo>
                    <a:pt x="122" y="308"/>
                  </a:lnTo>
                  <a:lnTo>
                    <a:pt x="120" y="310"/>
                  </a:lnTo>
                  <a:lnTo>
                    <a:pt x="120" y="312"/>
                  </a:lnTo>
                  <a:lnTo>
                    <a:pt x="118" y="314"/>
                  </a:lnTo>
                  <a:lnTo>
                    <a:pt x="118" y="316"/>
                  </a:lnTo>
                  <a:lnTo>
                    <a:pt x="114" y="326"/>
                  </a:lnTo>
                  <a:lnTo>
                    <a:pt x="114" y="328"/>
                  </a:lnTo>
                  <a:lnTo>
                    <a:pt x="114" y="330"/>
                  </a:lnTo>
                  <a:lnTo>
                    <a:pt x="112" y="334"/>
                  </a:lnTo>
                  <a:lnTo>
                    <a:pt x="112" y="336"/>
                  </a:lnTo>
                  <a:lnTo>
                    <a:pt x="112" y="338"/>
                  </a:lnTo>
                  <a:lnTo>
                    <a:pt x="110" y="340"/>
                  </a:lnTo>
                  <a:lnTo>
                    <a:pt x="110" y="342"/>
                  </a:lnTo>
                  <a:lnTo>
                    <a:pt x="108" y="344"/>
                  </a:lnTo>
                  <a:lnTo>
                    <a:pt x="106" y="352"/>
                  </a:lnTo>
                  <a:lnTo>
                    <a:pt x="106" y="354"/>
                  </a:lnTo>
                  <a:lnTo>
                    <a:pt x="104" y="358"/>
                  </a:lnTo>
                  <a:lnTo>
                    <a:pt x="104" y="360"/>
                  </a:lnTo>
                  <a:lnTo>
                    <a:pt x="106" y="364"/>
                  </a:lnTo>
                  <a:lnTo>
                    <a:pt x="104" y="362"/>
                  </a:lnTo>
                  <a:lnTo>
                    <a:pt x="102" y="362"/>
                  </a:lnTo>
                  <a:lnTo>
                    <a:pt x="102" y="362"/>
                  </a:lnTo>
                  <a:lnTo>
                    <a:pt x="100" y="362"/>
                  </a:lnTo>
                  <a:lnTo>
                    <a:pt x="98" y="362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6" y="360"/>
                  </a:lnTo>
                  <a:lnTo>
                    <a:pt x="84" y="360"/>
                  </a:lnTo>
                  <a:lnTo>
                    <a:pt x="82" y="362"/>
                  </a:lnTo>
                  <a:lnTo>
                    <a:pt x="78" y="364"/>
                  </a:lnTo>
                  <a:lnTo>
                    <a:pt x="76" y="364"/>
                  </a:lnTo>
                  <a:lnTo>
                    <a:pt x="74" y="364"/>
                  </a:lnTo>
                  <a:lnTo>
                    <a:pt x="74" y="366"/>
                  </a:lnTo>
                  <a:lnTo>
                    <a:pt x="70" y="370"/>
                  </a:lnTo>
                  <a:lnTo>
                    <a:pt x="68" y="370"/>
                  </a:lnTo>
                  <a:lnTo>
                    <a:pt x="68" y="368"/>
                  </a:lnTo>
                  <a:lnTo>
                    <a:pt x="66" y="368"/>
                  </a:lnTo>
                  <a:lnTo>
                    <a:pt x="66" y="370"/>
                  </a:lnTo>
                  <a:lnTo>
                    <a:pt x="64" y="370"/>
                  </a:lnTo>
                  <a:lnTo>
                    <a:pt x="62" y="370"/>
                  </a:lnTo>
                  <a:lnTo>
                    <a:pt x="62" y="368"/>
                  </a:lnTo>
                  <a:lnTo>
                    <a:pt x="62" y="366"/>
                  </a:lnTo>
                  <a:lnTo>
                    <a:pt x="60" y="366"/>
                  </a:lnTo>
                  <a:lnTo>
                    <a:pt x="58" y="366"/>
                  </a:lnTo>
                  <a:lnTo>
                    <a:pt x="56" y="366"/>
                  </a:lnTo>
                  <a:lnTo>
                    <a:pt x="58" y="364"/>
                  </a:lnTo>
                  <a:lnTo>
                    <a:pt x="56" y="364"/>
                  </a:lnTo>
                  <a:lnTo>
                    <a:pt x="54" y="364"/>
                  </a:lnTo>
                  <a:lnTo>
                    <a:pt x="54" y="364"/>
                  </a:lnTo>
                  <a:lnTo>
                    <a:pt x="52" y="362"/>
                  </a:lnTo>
                  <a:lnTo>
                    <a:pt x="50" y="362"/>
                  </a:lnTo>
                  <a:lnTo>
                    <a:pt x="48" y="364"/>
                  </a:lnTo>
                  <a:lnTo>
                    <a:pt x="46" y="364"/>
                  </a:lnTo>
                  <a:lnTo>
                    <a:pt x="46" y="362"/>
                  </a:lnTo>
                  <a:lnTo>
                    <a:pt x="44" y="362"/>
                  </a:lnTo>
                  <a:lnTo>
                    <a:pt x="44" y="360"/>
                  </a:lnTo>
                  <a:lnTo>
                    <a:pt x="42" y="360"/>
                  </a:lnTo>
                  <a:lnTo>
                    <a:pt x="40" y="358"/>
                  </a:lnTo>
                  <a:lnTo>
                    <a:pt x="40" y="360"/>
                  </a:lnTo>
                  <a:lnTo>
                    <a:pt x="38" y="360"/>
                  </a:lnTo>
                  <a:lnTo>
                    <a:pt x="38" y="358"/>
                  </a:lnTo>
                  <a:lnTo>
                    <a:pt x="38" y="356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32" y="356"/>
                  </a:lnTo>
                  <a:lnTo>
                    <a:pt x="30" y="356"/>
                  </a:lnTo>
                  <a:lnTo>
                    <a:pt x="30" y="354"/>
                  </a:lnTo>
                  <a:lnTo>
                    <a:pt x="28" y="356"/>
                  </a:lnTo>
                  <a:lnTo>
                    <a:pt x="26" y="356"/>
                  </a:lnTo>
                  <a:lnTo>
                    <a:pt x="24" y="356"/>
                  </a:lnTo>
                  <a:lnTo>
                    <a:pt x="22" y="356"/>
                  </a:lnTo>
                  <a:lnTo>
                    <a:pt x="22" y="354"/>
                  </a:lnTo>
                  <a:lnTo>
                    <a:pt x="20" y="354"/>
                  </a:lnTo>
                  <a:lnTo>
                    <a:pt x="18" y="354"/>
                  </a:lnTo>
                  <a:lnTo>
                    <a:pt x="16" y="354"/>
                  </a:lnTo>
                  <a:lnTo>
                    <a:pt x="14" y="354"/>
                  </a:lnTo>
                  <a:lnTo>
                    <a:pt x="12" y="354"/>
                  </a:lnTo>
                  <a:lnTo>
                    <a:pt x="10" y="354"/>
                  </a:lnTo>
                  <a:lnTo>
                    <a:pt x="8" y="354"/>
                  </a:lnTo>
                  <a:lnTo>
                    <a:pt x="6" y="352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2" y="350"/>
                  </a:lnTo>
                  <a:lnTo>
                    <a:pt x="0" y="350"/>
                  </a:lnTo>
                  <a:lnTo>
                    <a:pt x="0" y="348"/>
                  </a:lnTo>
                  <a:lnTo>
                    <a:pt x="0" y="346"/>
                  </a:lnTo>
                  <a:lnTo>
                    <a:pt x="2" y="342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6" y="330"/>
                  </a:lnTo>
                  <a:lnTo>
                    <a:pt x="6" y="326"/>
                  </a:lnTo>
                  <a:lnTo>
                    <a:pt x="6" y="322"/>
                  </a:lnTo>
                  <a:lnTo>
                    <a:pt x="8" y="320"/>
                  </a:lnTo>
                  <a:lnTo>
                    <a:pt x="10" y="316"/>
                  </a:lnTo>
                  <a:lnTo>
                    <a:pt x="12" y="312"/>
                  </a:lnTo>
                  <a:lnTo>
                    <a:pt x="12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0"/>
                  </a:lnTo>
                  <a:lnTo>
                    <a:pt x="18" y="296"/>
                  </a:lnTo>
                  <a:lnTo>
                    <a:pt x="18" y="294"/>
                  </a:lnTo>
                  <a:lnTo>
                    <a:pt x="18" y="292"/>
                  </a:lnTo>
                  <a:lnTo>
                    <a:pt x="20" y="286"/>
                  </a:lnTo>
                  <a:lnTo>
                    <a:pt x="22" y="280"/>
                  </a:lnTo>
                  <a:lnTo>
                    <a:pt x="24" y="278"/>
                  </a:lnTo>
                  <a:lnTo>
                    <a:pt x="26" y="272"/>
                  </a:lnTo>
                  <a:lnTo>
                    <a:pt x="26" y="270"/>
                  </a:lnTo>
                  <a:lnTo>
                    <a:pt x="26" y="262"/>
                  </a:lnTo>
                  <a:lnTo>
                    <a:pt x="24" y="260"/>
                  </a:lnTo>
                  <a:lnTo>
                    <a:pt x="24" y="258"/>
                  </a:lnTo>
                  <a:lnTo>
                    <a:pt x="24" y="254"/>
                  </a:lnTo>
                  <a:lnTo>
                    <a:pt x="24" y="252"/>
                  </a:lnTo>
                  <a:lnTo>
                    <a:pt x="24" y="246"/>
                  </a:lnTo>
                  <a:lnTo>
                    <a:pt x="22" y="244"/>
                  </a:lnTo>
                  <a:lnTo>
                    <a:pt x="22" y="238"/>
                  </a:lnTo>
                  <a:lnTo>
                    <a:pt x="22" y="234"/>
                  </a:lnTo>
                  <a:lnTo>
                    <a:pt x="22" y="232"/>
                  </a:lnTo>
                  <a:lnTo>
                    <a:pt x="22" y="230"/>
                  </a:lnTo>
                  <a:lnTo>
                    <a:pt x="20" y="222"/>
                  </a:lnTo>
                  <a:lnTo>
                    <a:pt x="20" y="220"/>
                  </a:lnTo>
                  <a:lnTo>
                    <a:pt x="20" y="218"/>
                  </a:lnTo>
                  <a:lnTo>
                    <a:pt x="20" y="216"/>
                  </a:lnTo>
                  <a:lnTo>
                    <a:pt x="20" y="212"/>
                  </a:lnTo>
                  <a:lnTo>
                    <a:pt x="18" y="210"/>
                  </a:lnTo>
                  <a:lnTo>
                    <a:pt x="18" y="208"/>
                  </a:lnTo>
                  <a:lnTo>
                    <a:pt x="18" y="202"/>
                  </a:lnTo>
                  <a:lnTo>
                    <a:pt x="16" y="196"/>
                  </a:lnTo>
                  <a:lnTo>
                    <a:pt x="16" y="190"/>
                  </a:lnTo>
                  <a:lnTo>
                    <a:pt x="14" y="186"/>
                  </a:lnTo>
                  <a:lnTo>
                    <a:pt x="14" y="184"/>
                  </a:lnTo>
                  <a:lnTo>
                    <a:pt x="14" y="178"/>
                  </a:lnTo>
                  <a:lnTo>
                    <a:pt x="14" y="176"/>
                  </a:lnTo>
                  <a:lnTo>
                    <a:pt x="14" y="174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6" y="166"/>
                  </a:lnTo>
                  <a:lnTo>
                    <a:pt x="16" y="164"/>
                  </a:lnTo>
                  <a:lnTo>
                    <a:pt x="18" y="160"/>
                  </a:lnTo>
                  <a:lnTo>
                    <a:pt x="18" y="156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20" y="148"/>
                  </a:lnTo>
                  <a:lnTo>
                    <a:pt x="20" y="142"/>
                  </a:lnTo>
                  <a:lnTo>
                    <a:pt x="20" y="140"/>
                  </a:lnTo>
                  <a:lnTo>
                    <a:pt x="24" y="128"/>
                  </a:lnTo>
                  <a:lnTo>
                    <a:pt x="24" y="124"/>
                  </a:lnTo>
                  <a:lnTo>
                    <a:pt x="26" y="118"/>
                  </a:lnTo>
                  <a:lnTo>
                    <a:pt x="28" y="116"/>
                  </a:lnTo>
                  <a:lnTo>
                    <a:pt x="30" y="108"/>
                  </a:lnTo>
                  <a:lnTo>
                    <a:pt x="34" y="98"/>
                  </a:lnTo>
                  <a:lnTo>
                    <a:pt x="36" y="94"/>
                  </a:lnTo>
                  <a:lnTo>
                    <a:pt x="36" y="90"/>
                  </a:lnTo>
                  <a:lnTo>
                    <a:pt x="38" y="88"/>
                  </a:lnTo>
                  <a:lnTo>
                    <a:pt x="40" y="80"/>
                  </a:lnTo>
                  <a:lnTo>
                    <a:pt x="40" y="78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4" y="70"/>
                  </a:lnTo>
                  <a:lnTo>
                    <a:pt x="44" y="68"/>
                  </a:lnTo>
                  <a:lnTo>
                    <a:pt x="46" y="66"/>
                  </a:lnTo>
                  <a:lnTo>
                    <a:pt x="46" y="64"/>
                  </a:lnTo>
                  <a:lnTo>
                    <a:pt x="50" y="58"/>
                  </a:lnTo>
                  <a:lnTo>
                    <a:pt x="50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2" y="50"/>
                  </a:lnTo>
                  <a:lnTo>
                    <a:pt x="52" y="48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2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0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6" y="4"/>
                  </a:lnTo>
                  <a:lnTo>
                    <a:pt x="98" y="6"/>
                  </a:lnTo>
                  <a:lnTo>
                    <a:pt x="100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8" name="Freeform 27">
              <a:extLst>
                <a:ext uri="{FF2B5EF4-FFF2-40B4-BE49-F238E27FC236}">
                  <a16:creationId xmlns:a16="http://schemas.microsoft.com/office/drawing/2014/main" id="{642EBEE3-F49F-3748-EDB0-456BEA102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0975" y="4872038"/>
              <a:ext cx="530225" cy="841375"/>
            </a:xfrm>
            <a:custGeom>
              <a:avLst/>
              <a:gdLst>
                <a:gd name="T0" fmla="*/ 322 w 334"/>
                <a:gd name="T1" fmla="*/ 27 h 530"/>
                <a:gd name="T2" fmla="*/ 324 w 334"/>
                <a:gd name="T3" fmla="*/ 37 h 530"/>
                <a:gd name="T4" fmla="*/ 324 w 334"/>
                <a:gd name="T5" fmla="*/ 61 h 530"/>
                <a:gd name="T6" fmla="*/ 326 w 334"/>
                <a:gd name="T7" fmla="*/ 81 h 530"/>
                <a:gd name="T8" fmla="*/ 326 w 334"/>
                <a:gd name="T9" fmla="*/ 105 h 530"/>
                <a:gd name="T10" fmla="*/ 326 w 334"/>
                <a:gd name="T11" fmla="*/ 119 h 530"/>
                <a:gd name="T12" fmla="*/ 334 w 334"/>
                <a:gd name="T13" fmla="*/ 123 h 530"/>
                <a:gd name="T14" fmla="*/ 330 w 334"/>
                <a:gd name="T15" fmla="*/ 155 h 530"/>
                <a:gd name="T16" fmla="*/ 326 w 334"/>
                <a:gd name="T17" fmla="*/ 183 h 530"/>
                <a:gd name="T18" fmla="*/ 312 w 334"/>
                <a:gd name="T19" fmla="*/ 189 h 530"/>
                <a:gd name="T20" fmla="*/ 290 w 334"/>
                <a:gd name="T21" fmla="*/ 189 h 530"/>
                <a:gd name="T22" fmla="*/ 286 w 334"/>
                <a:gd name="T23" fmla="*/ 211 h 530"/>
                <a:gd name="T24" fmla="*/ 264 w 334"/>
                <a:gd name="T25" fmla="*/ 211 h 530"/>
                <a:gd name="T26" fmla="*/ 254 w 334"/>
                <a:gd name="T27" fmla="*/ 221 h 530"/>
                <a:gd name="T28" fmla="*/ 248 w 334"/>
                <a:gd name="T29" fmla="*/ 239 h 530"/>
                <a:gd name="T30" fmla="*/ 240 w 334"/>
                <a:gd name="T31" fmla="*/ 255 h 530"/>
                <a:gd name="T32" fmla="*/ 244 w 334"/>
                <a:gd name="T33" fmla="*/ 273 h 530"/>
                <a:gd name="T34" fmla="*/ 234 w 334"/>
                <a:gd name="T35" fmla="*/ 293 h 530"/>
                <a:gd name="T36" fmla="*/ 242 w 334"/>
                <a:gd name="T37" fmla="*/ 321 h 530"/>
                <a:gd name="T38" fmla="*/ 248 w 334"/>
                <a:gd name="T39" fmla="*/ 335 h 530"/>
                <a:gd name="T40" fmla="*/ 260 w 334"/>
                <a:gd name="T41" fmla="*/ 355 h 530"/>
                <a:gd name="T42" fmla="*/ 260 w 334"/>
                <a:gd name="T43" fmla="*/ 385 h 530"/>
                <a:gd name="T44" fmla="*/ 256 w 334"/>
                <a:gd name="T45" fmla="*/ 409 h 530"/>
                <a:gd name="T46" fmla="*/ 256 w 334"/>
                <a:gd name="T47" fmla="*/ 433 h 530"/>
                <a:gd name="T48" fmla="*/ 250 w 334"/>
                <a:gd name="T49" fmla="*/ 458 h 530"/>
                <a:gd name="T50" fmla="*/ 244 w 334"/>
                <a:gd name="T51" fmla="*/ 482 h 530"/>
                <a:gd name="T52" fmla="*/ 240 w 334"/>
                <a:gd name="T53" fmla="*/ 502 h 530"/>
                <a:gd name="T54" fmla="*/ 238 w 334"/>
                <a:gd name="T55" fmla="*/ 522 h 530"/>
                <a:gd name="T56" fmla="*/ 216 w 334"/>
                <a:gd name="T57" fmla="*/ 528 h 530"/>
                <a:gd name="T58" fmla="*/ 196 w 334"/>
                <a:gd name="T59" fmla="*/ 522 h 530"/>
                <a:gd name="T60" fmla="*/ 176 w 334"/>
                <a:gd name="T61" fmla="*/ 522 h 530"/>
                <a:gd name="T62" fmla="*/ 150 w 334"/>
                <a:gd name="T63" fmla="*/ 518 h 530"/>
                <a:gd name="T64" fmla="*/ 138 w 334"/>
                <a:gd name="T65" fmla="*/ 502 h 530"/>
                <a:gd name="T66" fmla="*/ 134 w 334"/>
                <a:gd name="T67" fmla="*/ 474 h 530"/>
                <a:gd name="T68" fmla="*/ 138 w 334"/>
                <a:gd name="T69" fmla="*/ 438 h 530"/>
                <a:gd name="T70" fmla="*/ 122 w 334"/>
                <a:gd name="T71" fmla="*/ 417 h 530"/>
                <a:gd name="T72" fmla="*/ 116 w 334"/>
                <a:gd name="T73" fmla="*/ 393 h 530"/>
                <a:gd name="T74" fmla="*/ 126 w 334"/>
                <a:gd name="T75" fmla="*/ 377 h 530"/>
                <a:gd name="T76" fmla="*/ 138 w 334"/>
                <a:gd name="T77" fmla="*/ 345 h 530"/>
                <a:gd name="T78" fmla="*/ 148 w 334"/>
                <a:gd name="T79" fmla="*/ 311 h 530"/>
                <a:gd name="T80" fmla="*/ 158 w 334"/>
                <a:gd name="T81" fmla="*/ 267 h 530"/>
                <a:gd name="T82" fmla="*/ 166 w 334"/>
                <a:gd name="T83" fmla="*/ 237 h 530"/>
                <a:gd name="T84" fmla="*/ 152 w 334"/>
                <a:gd name="T85" fmla="*/ 211 h 530"/>
                <a:gd name="T86" fmla="*/ 104 w 334"/>
                <a:gd name="T87" fmla="*/ 209 h 530"/>
                <a:gd name="T88" fmla="*/ 52 w 334"/>
                <a:gd name="T89" fmla="*/ 209 h 530"/>
                <a:gd name="T90" fmla="*/ 6 w 334"/>
                <a:gd name="T91" fmla="*/ 207 h 530"/>
                <a:gd name="T92" fmla="*/ 2 w 334"/>
                <a:gd name="T93" fmla="*/ 173 h 530"/>
                <a:gd name="T94" fmla="*/ 2 w 334"/>
                <a:gd name="T95" fmla="*/ 141 h 530"/>
                <a:gd name="T96" fmla="*/ 4 w 334"/>
                <a:gd name="T97" fmla="*/ 103 h 530"/>
                <a:gd name="T98" fmla="*/ 4 w 334"/>
                <a:gd name="T99" fmla="*/ 55 h 530"/>
                <a:gd name="T100" fmla="*/ 26 w 334"/>
                <a:gd name="T101" fmla="*/ 45 h 530"/>
                <a:gd name="T102" fmla="*/ 54 w 334"/>
                <a:gd name="T103" fmla="*/ 45 h 530"/>
                <a:gd name="T104" fmla="*/ 94 w 334"/>
                <a:gd name="T105" fmla="*/ 47 h 530"/>
                <a:gd name="T106" fmla="*/ 162 w 334"/>
                <a:gd name="T107" fmla="*/ 47 h 530"/>
                <a:gd name="T108" fmla="*/ 188 w 334"/>
                <a:gd name="T109" fmla="*/ 49 h 530"/>
                <a:gd name="T110" fmla="*/ 216 w 334"/>
                <a:gd name="T111" fmla="*/ 43 h 530"/>
                <a:gd name="T112" fmla="*/ 224 w 334"/>
                <a:gd name="T113" fmla="*/ 12 h 530"/>
                <a:gd name="T114" fmla="*/ 246 w 334"/>
                <a:gd name="T115" fmla="*/ 4 h 530"/>
                <a:gd name="T116" fmla="*/ 268 w 334"/>
                <a:gd name="T117" fmla="*/ 10 h 530"/>
                <a:gd name="T118" fmla="*/ 294 w 334"/>
                <a:gd name="T119" fmla="*/ 19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530">
                  <a:moveTo>
                    <a:pt x="308" y="21"/>
                  </a:moveTo>
                  <a:lnTo>
                    <a:pt x="310" y="23"/>
                  </a:lnTo>
                  <a:lnTo>
                    <a:pt x="310" y="21"/>
                  </a:lnTo>
                  <a:lnTo>
                    <a:pt x="310" y="23"/>
                  </a:lnTo>
                  <a:lnTo>
                    <a:pt x="312" y="23"/>
                  </a:lnTo>
                  <a:lnTo>
                    <a:pt x="314" y="23"/>
                  </a:lnTo>
                  <a:lnTo>
                    <a:pt x="316" y="25"/>
                  </a:lnTo>
                  <a:lnTo>
                    <a:pt x="316" y="25"/>
                  </a:lnTo>
                  <a:lnTo>
                    <a:pt x="316" y="23"/>
                  </a:lnTo>
                  <a:lnTo>
                    <a:pt x="318" y="23"/>
                  </a:lnTo>
                  <a:lnTo>
                    <a:pt x="318" y="25"/>
                  </a:lnTo>
                  <a:lnTo>
                    <a:pt x="320" y="25"/>
                  </a:lnTo>
                  <a:lnTo>
                    <a:pt x="322" y="25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4" y="31"/>
                  </a:lnTo>
                  <a:lnTo>
                    <a:pt x="326" y="31"/>
                  </a:lnTo>
                  <a:lnTo>
                    <a:pt x="326" y="33"/>
                  </a:lnTo>
                  <a:lnTo>
                    <a:pt x="324" y="33"/>
                  </a:lnTo>
                  <a:lnTo>
                    <a:pt x="324" y="35"/>
                  </a:lnTo>
                  <a:lnTo>
                    <a:pt x="326" y="35"/>
                  </a:lnTo>
                  <a:lnTo>
                    <a:pt x="328" y="35"/>
                  </a:lnTo>
                  <a:lnTo>
                    <a:pt x="328" y="37"/>
                  </a:lnTo>
                  <a:lnTo>
                    <a:pt x="326" y="37"/>
                  </a:lnTo>
                  <a:lnTo>
                    <a:pt x="324" y="37"/>
                  </a:lnTo>
                  <a:lnTo>
                    <a:pt x="326" y="37"/>
                  </a:lnTo>
                  <a:lnTo>
                    <a:pt x="326" y="39"/>
                  </a:lnTo>
                  <a:lnTo>
                    <a:pt x="326" y="41"/>
                  </a:lnTo>
                  <a:lnTo>
                    <a:pt x="326" y="41"/>
                  </a:lnTo>
                  <a:lnTo>
                    <a:pt x="324" y="43"/>
                  </a:lnTo>
                  <a:lnTo>
                    <a:pt x="322" y="45"/>
                  </a:lnTo>
                  <a:lnTo>
                    <a:pt x="322" y="47"/>
                  </a:lnTo>
                  <a:lnTo>
                    <a:pt x="322" y="49"/>
                  </a:lnTo>
                  <a:lnTo>
                    <a:pt x="322" y="51"/>
                  </a:lnTo>
                  <a:lnTo>
                    <a:pt x="322" y="53"/>
                  </a:lnTo>
                  <a:lnTo>
                    <a:pt x="324" y="55"/>
                  </a:lnTo>
                  <a:lnTo>
                    <a:pt x="324" y="57"/>
                  </a:lnTo>
                  <a:lnTo>
                    <a:pt x="324" y="59"/>
                  </a:lnTo>
                  <a:lnTo>
                    <a:pt x="324" y="61"/>
                  </a:lnTo>
                  <a:lnTo>
                    <a:pt x="322" y="61"/>
                  </a:lnTo>
                  <a:lnTo>
                    <a:pt x="320" y="63"/>
                  </a:lnTo>
                  <a:lnTo>
                    <a:pt x="318" y="63"/>
                  </a:lnTo>
                  <a:lnTo>
                    <a:pt x="318" y="65"/>
                  </a:lnTo>
                  <a:lnTo>
                    <a:pt x="318" y="67"/>
                  </a:lnTo>
                  <a:lnTo>
                    <a:pt x="318" y="71"/>
                  </a:lnTo>
                  <a:lnTo>
                    <a:pt x="318" y="73"/>
                  </a:lnTo>
                  <a:lnTo>
                    <a:pt x="320" y="75"/>
                  </a:lnTo>
                  <a:lnTo>
                    <a:pt x="322" y="77"/>
                  </a:lnTo>
                  <a:lnTo>
                    <a:pt x="324" y="77"/>
                  </a:lnTo>
                  <a:lnTo>
                    <a:pt x="326" y="79"/>
                  </a:lnTo>
                  <a:lnTo>
                    <a:pt x="328" y="79"/>
                  </a:lnTo>
                  <a:lnTo>
                    <a:pt x="328" y="81"/>
                  </a:lnTo>
                  <a:lnTo>
                    <a:pt x="326" y="81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0" y="85"/>
                  </a:lnTo>
                  <a:lnTo>
                    <a:pt x="332" y="85"/>
                  </a:lnTo>
                  <a:lnTo>
                    <a:pt x="334" y="85"/>
                  </a:lnTo>
                  <a:lnTo>
                    <a:pt x="334" y="87"/>
                  </a:lnTo>
                  <a:lnTo>
                    <a:pt x="334" y="91"/>
                  </a:lnTo>
                  <a:lnTo>
                    <a:pt x="332" y="93"/>
                  </a:lnTo>
                  <a:lnTo>
                    <a:pt x="330" y="95"/>
                  </a:lnTo>
                  <a:lnTo>
                    <a:pt x="330" y="97"/>
                  </a:lnTo>
                  <a:lnTo>
                    <a:pt x="330" y="99"/>
                  </a:lnTo>
                  <a:lnTo>
                    <a:pt x="328" y="99"/>
                  </a:lnTo>
                  <a:lnTo>
                    <a:pt x="328" y="101"/>
                  </a:lnTo>
                  <a:lnTo>
                    <a:pt x="326" y="105"/>
                  </a:lnTo>
                  <a:lnTo>
                    <a:pt x="326" y="107"/>
                  </a:lnTo>
                  <a:lnTo>
                    <a:pt x="324" y="109"/>
                  </a:lnTo>
                  <a:lnTo>
                    <a:pt x="322" y="109"/>
                  </a:lnTo>
                  <a:lnTo>
                    <a:pt x="322" y="111"/>
                  </a:lnTo>
                  <a:lnTo>
                    <a:pt x="322" y="113"/>
                  </a:lnTo>
                  <a:lnTo>
                    <a:pt x="320" y="115"/>
                  </a:lnTo>
                  <a:lnTo>
                    <a:pt x="318" y="119"/>
                  </a:lnTo>
                  <a:lnTo>
                    <a:pt x="318" y="121"/>
                  </a:lnTo>
                  <a:lnTo>
                    <a:pt x="320" y="121"/>
                  </a:lnTo>
                  <a:lnTo>
                    <a:pt x="320" y="123"/>
                  </a:lnTo>
                  <a:lnTo>
                    <a:pt x="322" y="123"/>
                  </a:lnTo>
                  <a:lnTo>
                    <a:pt x="324" y="121"/>
                  </a:lnTo>
                  <a:lnTo>
                    <a:pt x="324" y="119"/>
                  </a:lnTo>
                  <a:lnTo>
                    <a:pt x="326" y="119"/>
                  </a:lnTo>
                  <a:lnTo>
                    <a:pt x="328" y="119"/>
                  </a:lnTo>
                  <a:lnTo>
                    <a:pt x="328" y="121"/>
                  </a:lnTo>
                  <a:lnTo>
                    <a:pt x="326" y="123"/>
                  </a:lnTo>
                  <a:lnTo>
                    <a:pt x="324" y="123"/>
                  </a:lnTo>
                  <a:lnTo>
                    <a:pt x="324" y="125"/>
                  </a:lnTo>
                  <a:lnTo>
                    <a:pt x="326" y="125"/>
                  </a:lnTo>
                  <a:lnTo>
                    <a:pt x="328" y="123"/>
                  </a:lnTo>
                  <a:lnTo>
                    <a:pt x="328" y="125"/>
                  </a:lnTo>
                  <a:lnTo>
                    <a:pt x="330" y="125"/>
                  </a:lnTo>
                  <a:lnTo>
                    <a:pt x="330" y="127"/>
                  </a:lnTo>
                  <a:lnTo>
                    <a:pt x="332" y="127"/>
                  </a:lnTo>
                  <a:lnTo>
                    <a:pt x="332" y="125"/>
                  </a:lnTo>
                  <a:lnTo>
                    <a:pt x="334" y="125"/>
                  </a:lnTo>
                  <a:lnTo>
                    <a:pt x="334" y="123"/>
                  </a:lnTo>
                  <a:lnTo>
                    <a:pt x="334" y="125"/>
                  </a:lnTo>
                  <a:lnTo>
                    <a:pt x="334" y="127"/>
                  </a:lnTo>
                  <a:lnTo>
                    <a:pt x="334" y="131"/>
                  </a:lnTo>
                  <a:lnTo>
                    <a:pt x="332" y="133"/>
                  </a:lnTo>
                  <a:lnTo>
                    <a:pt x="332" y="137"/>
                  </a:lnTo>
                  <a:lnTo>
                    <a:pt x="332" y="137"/>
                  </a:lnTo>
                  <a:lnTo>
                    <a:pt x="332" y="139"/>
                  </a:lnTo>
                  <a:lnTo>
                    <a:pt x="332" y="143"/>
                  </a:lnTo>
                  <a:lnTo>
                    <a:pt x="330" y="145"/>
                  </a:lnTo>
                  <a:lnTo>
                    <a:pt x="330" y="147"/>
                  </a:lnTo>
                  <a:lnTo>
                    <a:pt x="330" y="149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0" y="155"/>
                  </a:lnTo>
                  <a:lnTo>
                    <a:pt x="330" y="157"/>
                  </a:lnTo>
                  <a:lnTo>
                    <a:pt x="330" y="159"/>
                  </a:lnTo>
                  <a:lnTo>
                    <a:pt x="328" y="161"/>
                  </a:lnTo>
                  <a:lnTo>
                    <a:pt x="328" y="163"/>
                  </a:lnTo>
                  <a:lnTo>
                    <a:pt x="328" y="165"/>
                  </a:lnTo>
                  <a:lnTo>
                    <a:pt x="328" y="167"/>
                  </a:lnTo>
                  <a:lnTo>
                    <a:pt x="328" y="169"/>
                  </a:lnTo>
                  <a:lnTo>
                    <a:pt x="328" y="171"/>
                  </a:lnTo>
                  <a:lnTo>
                    <a:pt x="328" y="173"/>
                  </a:lnTo>
                  <a:lnTo>
                    <a:pt x="328" y="175"/>
                  </a:lnTo>
                  <a:lnTo>
                    <a:pt x="326" y="175"/>
                  </a:lnTo>
                  <a:lnTo>
                    <a:pt x="326" y="177"/>
                  </a:lnTo>
                  <a:lnTo>
                    <a:pt x="326" y="179"/>
                  </a:lnTo>
                  <a:lnTo>
                    <a:pt x="326" y="183"/>
                  </a:lnTo>
                  <a:lnTo>
                    <a:pt x="324" y="185"/>
                  </a:lnTo>
                  <a:lnTo>
                    <a:pt x="324" y="185"/>
                  </a:lnTo>
                  <a:lnTo>
                    <a:pt x="326" y="187"/>
                  </a:lnTo>
                  <a:lnTo>
                    <a:pt x="326" y="189"/>
                  </a:lnTo>
                  <a:lnTo>
                    <a:pt x="326" y="191"/>
                  </a:lnTo>
                  <a:lnTo>
                    <a:pt x="322" y="191"/>
                  </a:lnTo>
                  <a:lnTo>
                    <a:pt x="320" y="191"/>
                  </a:lnTo>
                  <a:lnTo>
                    <a:pt x="318" y="191"/>
                  </a:lnTo>
                  <a:lnTo>
                    <a:pt x="316" y="191"/>
                  </a:lnTo>
                  <a:lnTo>
                    <a:pt x="316" y="189"/>
                  </a:lnTo>
                  <a:lnTo>
                    <a:pt x="316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2" y="189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6" y="185"/>
                  </a:lnTo>
                  <a:lnTo>
                    <a:pt x="306" y="183"/>
                  </a:lnTo>
                  <a:lnTo>
                    <a:pt x="306" y="185"/>
                  </a:lnTo>
                  <a:lnTo>
                    <a:pt x="304" y="185"/>
                  </a:lnTo>
                  <a:lnTo>
                    <a:pt x="302" y="185"/>
                  </a:lnTo>
                  <a:lnTo>
                    <a:pt x="298" y="185"/>
                  </a:lnTo>
                  <a:lnTo>
                    <a:pt x="296" y="185"/>
                  </a:lnTo>
                  <a:lnTo>
                    <a:pt x="296" y="185"/>
                  </a:lnTo>
                  <a:lnTo>
                    <a:pt x="294" y="185"/>
                  </a:lnTo>
                  <a:lnTo>
                    <a:pt x="292" y="187"/>
                  </a:lnTo>
                  <a:lnTo>
                    <a:pt x="290" y="189"/>
                  </a:lnTo>
                  <a:lnTo>
                    <a:pt x="288" y="189"/>
                  </a:lnTo>
                  <a:lnTo>
                    <a:pt x="288" y="191"/>
                  </a:lnTo>
                  <a:lnTo>
                    <a:pt x="290" y="191"/>
                  </a:lnTo>
                  <a:lnTo>
                    <a:pt x="290" y="193"/>
                  </a:lnTo>
                  <a:lnTo>
                    <a:pt x="290" y="195"/>
                  </a:lnTo>
                  <a:lnTo>
                    <a:pt x="290" y="197"/>
                  </a:lnTo>
                  <a:lnTo>
                    <a:pt x="288" y="197"/>
                  </a:lnTo>
                  <a:lnTo>
                    <a:pt x="288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90" y="207"/>
                  </a:lnTo>
                  <a:lnTo>
                    <a:pt x="288" y="207"/>
                  </a:lnTo>
                  <a:lnTo>
                    <a:pt x="286" y="209"/>
                  </a:lnTo>
                  <a:lnTo>
                    <a:pt x="286" y="211"/>
                  </a:lnTo>
                  <a:lnTo>
                    <a:pt x="284" y="213"/>
                  </a:lnTo>
                  <a:lnTo>
                    <a:pt x="284" y="217"/>
                  </a:lnTo>
                  <a:lnTo>
                    <a:pt x="284" y="219"/>
                  </a:lnTo>
                  <a:lnTo>
                    <a:pt x="282" y="219"/>
                  </a:lnTo>
                  <a:lnTo>
                    <a:pt x="280" y="221"/>
                  </a:lnTo>
                  <a:lnTo>
                    <a:pt x="278" y="221"/>
                  </a:lnTo>
                  <a:lnTo>
                    <a:pt x="276" y="221"/>
                  </a:lnTo>
                  <a:lnTo>
                    <a:pt x="272" y="219"/>
                  </a:lnTo>
                  <a:lnTo>
                    <a:pt x="270" y="217"/>
                  </a:lnTo>
                  <a:lnTo>
                    <a:pt x="268" y="213"/>
                  </a:lnTo>
                  <a:lnTo>
                    <a:pt x="266" y="213"/>
                  </a:lnTo>
                  <a:lnTo>
                    <a:pt x="266" y="213"/>
                  </a:lnTo>
                  <a:lnTo>
                    <a:pt x="264" y="215"/>
                  </a:lnTo>
                  <a:lnTo>
                    <a:pt x="264" y="211"/>
                  </a:lnTo>
                  <a:lnTo>
                    <a:pt x="264" y="209"/>
                  </a:lnTo>
                  <a:lnTo>
                    <a:pt x="262" y="209"/>
                  </a:lnTo>
                  <a:lnTo>
                    <a:pt x="262" y="211"/>
                  </a:lnTo>
                  <a:lnTo>
                    <a:pt x="260" y="211"/>
                  </a:lnTo>
                  <a:lnTo>
                    <a:pt x="258" y="211"/>
                  </a:lnTo>
                  <a:lnTo>
                    <a:pt x="256" y="209"/>
                  </a:lnTo>
                  <a:lnTo>
                    <a:pt x="256" y="211"/>
                  </a:lnTo>
                  <a:lnTo>
                    <a:pt x="254" y="213"/>
                  </a:lnTo>
                  <a:lnTo>
                    <a:pt x="252" y="213"/>
                  </a:lnTo>
                  <a:lnTo>
                    <a:pt x="252" y="215"/>
                  </a:lnTo>
                  <a:lnTo>
                    <a:pt x="252" y="217"/>
                  </a:lnTo>
                  <a:lnTo>
                    <a:pt x="252" y="219"/>
                  </a:lnTo>
                  <a:lnTo>
                    <a:pt x="254" y="219"/>
                  </a:lnTo>
                  <a:lnTo>
                    <a:pt x="254" y="221"/>
                  </a:lnTo>
                  <a:lnTo>
                    <a:pt x="256" y="221"/>
                  </a:lnTo>
                  <a:lnTo>
                    <a:pt x="256" y="223"/>
                  </a:lnTo>
                  <a:lnTo>
                    <a:pt x="256" y="225"/>
                  </a:lnTo>
                  <a:lnTo>
                    <a:pt x="258" y="225"/>
                  </a:lnTo>
                  <a:lnTo>
                    <a:pt x="258" y="227"/>
                  </a:lnTo>
                  <a:lnTo>
                    <a:pt x="258" y="229"/>
                  </a:lnTo>
                  <a:lnTo>
                    <a:pt x="260" y="231"/>
                  </a:lnTo>
                  <a:lnTo>
                    <a:pt x="258" y="233"/>
                  </a:lnTo>
                  <a:lnTo>
                    <a:pt x="256" y="233"/>
                  </a:lnTo>
                  <a:lnTo>
                    <a:pt x="256" y="235"/>
                  </a:lnTo>
                  <a:lnTo>
                    <a:pt x="254" y="237"/>
                  </a:lnTo>
                  <a:lnTo>
                    <a:pt x="252" y="237"/>
                  </a:lnTo>
                  <a:lnTo>
                    <a:pt x="250" y="237"/>
                  </a:lnTo>
                  <a:lnTo>
                    <a:pt x="248" y="239"/>
                  </a:lnTo>
                  <a:lnTo>
                    <a:pt x="246" y="237"/>
                  </a:lnTo>
                  <a:lnTo>
                    <a:pt x="244" y="237"/>
                  </a:lnTo>
                  <a:lnTo>
                    <a:pt x="244" y="235"/>
                  </a:lnTo>
                  <a:lnTo>
                    <a:pt x="242" y="237"/>
                  </a:lnTo>
                  <a:lnTo>
                    <a:pt x="242" y="239"/>
                  </a:lnTo>
                  <a:lnTo>
                    <a:pt x="240" y="241"/>
                  </a:lnTo>
                  <a:lnTo>
                    <a:pt x="240" y="247"/>
                  </a:lnTo>
                  <a:lnTo>
                    <a:pt x="240" y="249"/>
                  </a:lnTo>
                  <a:lnTo>
                    <a:pt x="242" y="249"/>
                  </a:lnTo>
                  <a:lnTo>
                    <a:pt x="242" y="251"/>
                  </a:lnTo>
                  <a:lnTo>
                    <a:pt x="240" y="251"/>
                  </a:lnTo>
                  <a:lnTo>
                    <a:pt x="240" y="253"/>
                  </a:lnTo>
                  <a:lnTo>
                    <a:pt x="238" y="255"/>
                  </a:lnTo>
                  <a:lnTo>
                    <a:pt x="240" y="255"/>
                  </a:lnTo>
                  <a:lnTo>
                    <a:pt x="238" y="255"/>
                  </a:lnTo>
                  <a:lnTo>
                    <a:pt x="238" y="257"/>
                  </a:lnTo>
                  <a:lnTo>
                    <a:pt x="236" y="257"/>
                  </a:lnTo>
                  <a:lnTo>
                    <a:pt x="238" y="257"/>
                  </a:lnTo>
                  <a:lnTo>
                    <a:pt x="238" y="259"/>
                  </a:lnTo>
                  <a:lnTo>
                    <a:pt x="240" y="259"/>
                  </a:lnTo>
                  <a:lnTo>
                    <a:pt x="242" y="259"/>
                  </a:lnTo>
                  <a:lnTo>
                    <a:pt x="242" y="261"/>
                  </a:lnTo>
                  <a:lnTo>
                    <a:pt x="242" y="263"/>
                  </a:lnTo>
                  <a:lnTo>
                    <a:pt x="242" y="265"/>
                  </a:lnTo>
                  <a:lnTo>
                    <a:pt x="242" y="267"/>
                  </a:lnTo>
                  <a:lnTo>
                    <a:pt x="242" y="269"/>
                  </a:lnTo>
                  <a:lnTo>
                    <a:pt x="242" y="271"/>
                  </a:lnTo>
                  <a:lnTo>
                    <a:pt x="244" y="273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2" y="277"/>
                  </a:lnTo>
                  <a:lnTo>
                    <a:pt x="240" y="277"/>
                  </a:lnTo>
                  <a:lnTo>
                    <a:pt x="240" y="279"/>
                  </a:lnTo>
                  <a:lnTo>
                    <a:pt x="240" y="281"/>
                  </a:lnTo>
                  <a:lnTo>
                    <a:pt x="240" y="281"/>
                  </a:lnTo>
                  <a:lnTo>
                    <a:pt x="240" y="283"/>
                  </a:lnTo>
                  <a:lnTo>
                    <a:pt x="238" y="285"/>
                  </a:lnTo>
                  <a:lnTo>
                    <a:pt x="238" y="287"/>
                  </a:lnTo>
                  <a:lnTo>
                    <a:pt x="238" y="289"/>
                  </a:lnTo>
                  <a:lnTo>
                    <a:pt x="236" y="289"/>
                  </a:lnTo>
                  <a:lnTo>
                    <a:pt x="236" y="291"/>
                  </a:lnTo>
                  <a:lnTo>
                    <a:pt x="234" y="293"/>
                  </a:lnTo>
                  <a:lnTo>
                    <a:pt x="234" y="295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4" y="307"/>
                  </a:lnTo>
                  <a:lnTo>
                    <a:pt x="234" y="309"/>
                  </a:lnTo>
                  <a:lnTo>
                    <a:pt x="234" y="311"/>
                  </a:lnTo>
                  <a:lnTo>
                    <a:pt x="236" y="311"/>
                  </a:lnTo>
                  <a:lnTo>
                    <a:pt x="236" y="313"/>
                  </a:lnTo>
                  <a:lnTo>
                    <a:pt x="238" y="313"/>
                  </a:lnTo>
                  <a:lnTo>
                    <a:pt x="240" y="315"/>
                  </a:lnTo>
                  <a:lnTo>
                    <a:pt x="240" y="317"/>
                  </a:lnTo>
                  <a:lnTo>
                    <a:pt x="242" y="319"/>
                  </a:lnTo>
                  <a:lnTo>
                    <a:pt x="242" y="321"/>
                  </a:lnTo>
                  <a:lnTo>
                    <a:pt x="242" y="323"/>
                  </a:lnTo>
                  <a:lnTo>
                    <a:pt x="240" y="323"/>
                  </a:lnTo>
                  <a:lnTo>
                    <a:pt x="240" y="325"/>
                  </a:lnTo>
                  <a:lnTo>
                    <a:pt x="240" y="327"/>
                  </a:lnTo>
                  <a:lnTo>
                    <a:pt x="242" y="327"/>
                  </a:lnTo>
                  <a:lnTo>
                    <a:pt x="244" y="327"/>
                  </a:lnTo>
                  <a:lnTo>
                    <a:pt x="244" y="329"/>
                  </a:lnTo>
                  <a:lnTo>
                    <a:pt x="246" y="329"/>
                  </a:lnTo>
                  <a:lnTo>
                    <a:pt x="244" y="329"/>
                  </a:lnTo>
                  <a:lnTo>
                    <a:pt x="244" y="331"/>
                  </a:lnTo>
                  <a:lnTo>
                    <a:pt x="246" y="331"/>
                  </a:lnTo>
                  <a:lnTo>
                    <a:pt x="246" y="333"/>
                  </a:lnTo>
                  <a:lnTo>
                    <a:pt x="246" y="335"/>
                  </a:lnTo>
                  <a:lnTo>
                    <a:pt x="248" y="335"/>
                  </a:lnTo>
                  <a:lnTo>
                    <a:pt x="248" y="333"/>
                  </a:lnTo>
                  <a:lnTo>
                    <a:pt x="248" y="335"/>
                  </a:lnTo>
                  <a:lnTo>
                    <a:pt x="250" y="337"/>
                  </a:lnTo>
                  <a:lnTo>
                    <a:pt x="250" y="339"/>
                  </a:lnTo>
                  <a:lnTo>
                    <a:pt x="250" y="341"/>
                  </a:lnTo>
                  <a:lnTo>
                    <a:pt x="250" y="343"/>
                  </a:lnTo>
                  <a:lnTo>
                    <a:pt x="250" y="345"/>
                  </a:lnTo>
                  <a:lnTo>
                    <a:pt x="252" y="345"/>
                  </a:lnTo>
                  <a:lnTo>
                    <a:pt x="254" y="347"/>
                  </a:lnTo>
                  <a:lnTo>
                    <a:pt x="256" y="349"/>
                  </a:lnTo>
                  <a:lnTo>
                    <a:pt x="258" y="349"/>
                  </a:lnTo>
                  <a:lnTo>
                    <a:pt x="258" y="351"/>
                  </a:lnTo>
                  <a:lnTo>
                    <a:pt x="258" y="353"/>
                  </a:lnTo>
                  <a:lnTo>
                    <a:pt x="260" y="355"/>
                  </a:lnTo>
                  <a:lnTo>
                    <a:pt x="260" y="357"/>
                  </a:lnTo>
                  <a:lnTo>
                    <a:pt x="260" y="359"/>
                  </a:lnTo>
                  <a:lnTo>
                    <a:pt x="260" y="361"/>
                  </a:lnTo>
                  <a:lnTo>
                    <a:pt x="260" y="363"/>
                  </a:lnTo>
                  <a:lnTo>
                    <a:pt x="262" y="365"/>
                  </a:lnTo>
                  <a:lnTo>
                    <a:pt x="262" y="367"/>
                  </a:lnTo>
                  <a:lnTo>
                    <a:pt x="262" y="373"/>
                  </a:lnTo>
                  <a:lnTo>
                    <a:pt x="262" y="375"/>
                  </a:lnTo>
                  <a:lnTo>
                    <a:pt x="264" y="375"/>
                  </a:lnTo>
                  <a:lnTo>
                    <a:pt x="264" y="377"/>
                  </a:lnTo>
                  <a:lnTo>
                    <a:pt x="264" y="377"/>
                  </a:lnTo>
                  <a:lnTo>
                    <a:pt x="262" y="381"/>
                  </a:lnTo>
                  <a:lnTo>
                    <a:pt x="260" y="383"/>
                  </a:lnTo>
                  <a:lnTo>
                    <a:pt x="260" y="385"/>
                  </a:lnTo>
                  <a:lnTo>
                    <a:pt x="260" y="387"/>
                  </a:lnTo>
                  <a:lnTo>
                    <a:pt x="258" y="387"/>
                  </a:lnTo>
                  <a:lnTo>
                    <a:pt x="258" y="389"/>
                  </a:lnTo>
                  <a:lnTo>
                    <a:pt x="258" y="391"/>
                  </a:lnTo>
                  <a:lnTo>
                    <a:pt x="258" y="393"/>
                  </a:lnTo>
                  <a:lnTo>
                    <a:pt x="256" y="395"/>
                  </a:lnTo>
                  <a:lnTo>
                    <a:pt x="256" y="397"/>
                  </a:lnTo>
                  <a:lnTo>
                    <a:pt x="256" y="399"/>
                  </a:lnTo>
                  <a:lnTo>
                    <a:pt x="256" y="401"/>
                  </a:lnTo>
                  <a:lnTo>
                    <a:pt x="256" y="403"/>
                  </a:lnTo>
                  <a:lnTo>
                    <a:pt x="254" y="403"/>
                  </a:lnTo>
                  <a:lnTo>
                    <a:pt x="254" y="405"/>
                  </a:lnTo>
                  <a:lnTo>
                    <a:pt x="254" y="409"/>
                  </a:lnTo>
                  <a:lnTo>
                    <a:pt x="256" y="409"/>
                  </a:lnTo>
                  <a:lnTo>
                    <a:pt x="256" y="411"/>
                  </a:lnTo>
                  <a:lnTo>
                    <a:pt x="258" y="411"/>
                  </a:lnTo>
                  <a:lnTo>
                    <a:pt x="258" y="415"/>
                  </a:lnTo>
                  <a:lnTo>
                    <a:pt x="258" y="417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21"/>
                  </a:lnTo>
                  <a:lnTo>
                    <a:pt x="256" y="423"/>
                  </a:lnTo>
                  <a:lnTo>
                    <a:pt x="258" y="425"/>
                  </a:lnTo>
                  <a:lnTo>
                    <a:pt x="256" y="425"/>
                  </a:lnTo>
                  <a:lnTo>
                    <a:pt x="256" y="425"/>
                  </a:lnTo>
                  <a:lnTo>
                    <a:pt x="256" y="427"/>
                  </a:lnTo>
                  <a:lnTo>
                    <a:pt x="256" y="429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8" y="435"/>
                  </a:lnTo>
                  <a:lnTo>
                    <a:pt x="256" y="435"/>
                  </a:lnTo>
                  <a:lnTo>
                    <a:pt x="254" y="435"/>
                  </a:lnTo>
                  <a:lnTo>
                    <a:pt x="256" y="438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4" y="444"/>
                  </a:lnTo>
                  <a:lnTo>
                    <a:pt x="252" y="448"/>
                  </a:lnTo>
                  <a:lnTo>
                    <a:pt x="252" y="450"/>
                  </a:lnTo>
                  <a:lnTo>
                    <a:pt x="252" y="454"/>
                  </a:lnTo>
                  <a:lnTo>
                    <a:pt x="250" y="456"/>
                  </a:lnTo>
                  <a:lnTo>
                    <a:pt x="248" y="458"/>
                  </a:lnTo>
                  <a:lnTo>
                    <a:pt x="250" y="458"/>
                  </a:lnTo>
                  <a:lnTo>
                    <a:pt x="250" y="460"/>
                  </a:lnTo>
                  <a:lnTo>
                    <a:pt x="248" y="464"/>
                  </a:lnTo>
                  <a:lnTo>
                    <a:pt x="248" y="466"/>
                  </a:lnTo>
                  <a:lnTo>
                    <a:pt x="246" y="466"/>
                  </a:lnTo>
                  <a:lnTo>
                    <a:pt x="246" y="468"/>
                  </a:lnTo>
                  <a:lnTo>
                    <a:pt x="244" y="468"/>
                  </a:lnTo>
                  <a:lnTo>
                    <a:pt x="244" y="470"/>
                  </a:lnTo>
                  <a:lnTo>
                    <a:pt x="242" y="470"/>
                  </a:lnTo>
                  <a:lnTo>
                    <a:pt x="242" y="472"/>
                  </a:lnTo>
                  <a:lnTo>
                    <a:pt x="242" y="474"/>
                  </a:lnTo>
                  <a:lnTo>
                    <a:pt x="244" y="474"/>
                  </a:lnTo>
                  <a:lnTo>
                    <a:pt x="244" y="476"/>
                  </a:lnTo>
                  <a:lnTo>
                    <a:pt x="246" y="478"/>
                  </a:lnTo>
                  <a:lnTo>
                    <a:pt x="244" y="482"/>
                  </a:lnTo>
                  <a:lnTo>
                    <a:pt x="244" y="484"/>
                  </a:lnTo>
                  <a:lnTo>
                    <a:pt x="242" y="484"/>
                  </a:lnTo>
                  <a:lnTo>
                    <a:pt x="240" y="484"/>
                  </a:lnTo>
                  <a:lnTo>
                    <a:pt x="240" y="486"/>
                  </a:lnTo>
                  <a:lnTo>
                    <a:pt x="238" y="486"/>
                  </a:lnTo>
                  <a:lnTo>
                    <a:pt x="238" y="488"/>
                  </a:lnTo>
                  <a:lnTo>
                    <a:pt x="240" y="488"/>
                  </a:lnTo>
                  <a:lnTo>
                    <a:pt x="240" y="490"/>
                  </a:lnTo>
                  <a:lnTo>
                    <a:pt x="238" y="490"/>
                  </a:lnTo>
                  <a:lnTo>
                    <a:pt x="238" y="492"/>
                  </a:lnTo>
                  <a:lnTo>
                    <a:pt x="240" y="494"/>
                  </a:lnTo>
                  <a:lnTo>
                    <a:pt x="238" y="494"/>
                  </a:lnTo>
                  <a:lnTo>
                    <a:pt x="240" y="500"/>
                  </a:lnTo>
                  <a:lnTo>
                    <a:pt x="240" y="502"/>
                  </a:lnTo>
                  <a:lnTo>
                    <a:pt x="242" y="504"/>
                  </a:lnTo>
                  <a:lnTo>
                    <a:pt x="242" y="506"/>
                  </a:lnTo>
                  <a:lnTo>
                    <a:pt x="242" y="510"/>
                  </a:lnTo>
                  <a:lnTo>
                    <a:pt x="242" y="512"/>
                  </a:lnTo>
                  <a:lnTo>
                    <a:pt x="242" y="514"/>
                  </a:lnTo>
                  <a:lnTo>
                    <a:pt x="244" y="514"/>
                  </a:lnTo>
                  <a:lnTo>
                    <a:pt x="242" y="514"/>
                  </a:lnTo>
                  <a:lnTo>
                    <a:pt x="242" y="516"/>
                  </a:lnTo>
                  <a:lnTo>
                    <a:pt x="242" y="518"/>
                  </a:lnTo>
                  <a:lnTo>
                    <a:pt x="242" y="520"/>
                  </a:lnTo>
                  <a:lnTo>
                    <a:pt x="240" y="520"/>
                  </a:lnTo>
                  <a:lnTo>
                    <a:pt x="240" y="522"/>
                  </a:lnTo>
                  <a:lnTo>
                    <a:pt x="240" y="522"/>
                  </a:lnTo>
                  <a:lnTo>
                    <a:pt x="238" y="522"/>
                  </a:lnTo>
                  <a:lnTo>
                    <a:pt x="236" y="524"/>
                  </a:lnTo>
                  <a:lnTo>
                    <a:pt x="234" y="524"/>
                  </a:lnTo>
                  <a:lnTo>
                    <a:pt x="230" y="526"/>
                  </a:lnTo>
                  <a:lnTo>
                    <a:pt x="228" y="526"/>
                  </a:lnTo>
                  <a:lnTo>
                    <a:pt x="226" y="526"/>
                  </a:lnTo>
                  <a:lnTo>
                    <a:pt x="226" y="528"/>
                  </a:lnTo>
                  <a:lnTo>
                    <a:pt x="224" y="528"/>
                  </a:lnTo>
                  <a:lnTo>
                    <a:pt x="224" y="530"/>
                  </a:lnTo>
                  <a:lnTo>
                    <a:pt x="222" y="528"/>
                  </a:lnTo>
                  <a:lnTo>
                    <a:pt x="222" y="526"/>
                  </a:lnTo>
                  <a:lnTo>
                    <a:pt x="220" y="526"/>
                  </a:lnTo>
                  <a:lnTo>
                    <a:pt x="218" y="526"/>
                  </a:lnTo>
                  <a:lnTo>
                    <a:pt x="218" y="526"/>
                  </a:lnTo>
                  <a:lnTo>
                    <a:pt x="216" y="528"/>
                  </a:lnTo>
                  <a:lnTo>
                    <a:pt x="216" y="526"/>
                  </a:lnTo>
                  <a:lnTo>
                    <a:pt x="214" y="526"/>
                  </a:lnTo>
                  <a:lnTo>
                    <a:pt x="210" y="526"/>
                  </a:lnTo>
                  <a:lnTo>
                    <a:pt x="208" y="526"/>
                  </a:lnTo>
                  <a:lnTo>
                    <a:pt x="206" y="526"/>
                  </a:lnTo>
                  <a:lnTo>
                    <a:pt x="204" y="524"/>
                  </a:lnTo>
                  <a:lnTo>
                    <a:pt x="202" y="524"/>
                  </a:lnTo>
                  <a:lnTo>
                    <a:pt x="202" y="522"/>
                  </a:lnTo>
                  <a:lnTo>
                    <a:pt x="202" y="522"/>
                  </a:lnTo>
                  <a:lnTo>
                    <a:pt x="200" y="522"/>
                  </a:lnTo>
                  <a:lnTo>
                    <a:pt x="198" y="522"/>
                  </a:lnTo>
                  <a:lnTo>
                    <a:pt x="198" y="522"/>
                  </a:lnTo>
                  <a:lnTo>
                    <a:pt x="196" y="522"/>
                  </a:lnTo>
                  <a:lnTo>
                    <a:pt x="196" y="522"/>
                  </a:lnTo>
                  <a:lnTo>
                    <a:pt x="194" y="522"/>
                  </a:lnTo>
                  <a:lnTo>
                    <a:pt x="192" y="522"/>
                  </a:lnTo>
                  <a:lnTo>
                    <a:pt x="192" y="522"/>
                  </a:lnTo>
                  <a:lnTo>
                    <a:pt x="192" y="524"/>
                  </a:lnTo>
                  <a:lnTo>
                    <a:pt x="190" y="522"/>
                  </a:lnTo>
                  <a:lnTo>
                    <a:pt x="188" y="522"/>
                  </a:lnTo>
                  <a:lnTo>
                    <a:pt x="186" y="522"/>
                  </a:lnTo>
                  <a:lnTo>
                    <a:pt x="184" y="524"/>
                  </a:lnTo>
                  <a:lnTo>
                    <a:pt x="182" y="524"/>
                  </a:lnTo>
                  <a:lnTo>
                    <a:pt x="182" y="526"/>
                  </a:lnTo>
                  <a:lnTo>
                    <a:pt x="180" y="526"/>
                  </a:lnTo>
                  <a:lnTo>
                    <a:pt x="178" y="524"/>
                  </a:lnTo>
                  <a:lnTo>
                    <a:pt x="178" y="522"/>
                  </a:lnTo>
                  <a:lnTo>
                    <a:pt x="176" y="522"/>
                  </a:lnTo>
                  <a:lnTo>
                    <a:pt x="170" y="524"/>
                  </a:lnTo>
                  <a:lnTo>
                    <a:pt x="170" y="526"/>
                  </a:lnTo>
                  <a:lnTo>
                    <a:pt x="168" y="526"/>
                  </a:lnTo>
                  <a:lnTo>
                    <a:pt x="164" y="528"/>
                  </a:lnTo>
                  <a:lnTo>
                    <a:pt x="162" y="528"/>
                  </a:lnTo>
                  <a:lnTo>
                    <a:pt x="160" y="528"/>
                  </a:lnTo>
                  <a:lnTo>
                    <a:pt x="158" y="526"/>
                  </a:lnTo>
                  <a:lnTo>
                    <a:pt x="156" y="524"/>
                  </a:lnTo>
                  <a:lnTo>
                    <a:pt x="158" y="522"/>
                  </a:lnTo>
                  <a:lnTo>
                    <a:pt x="156" y="522"/>
                  </a:lnTo>
                  <a:lnTo>
                    <a:pt x="154" y="522"/>
                  </a:lnTo>
                  <a:lnTo>
                    <a:pt x="152" y="522"/>
                  </a:lnTo>
                  <a:lnTo>
                    <a:pt x="152" y="520"/>
                  </a:lnTo>
                  <a:lnTo>
                    <a:pt x="150" y="518"/>
                  </a:lnTo>
                  <a:lnTo>
                    <a:pt x="150" y="516"/>
                  </a:lnTo>
                  <a:lnTo>
                    <a:pt x="150" y="514"/>
                  </a:lnTo>
                  <a:lnTo>
                    <a:pt x="148" y="514"/>
                  </a:lnTo>
                  <a:lnTo>
                    <a:pt x="148" y="516"/>
                  </a:lnTo>
                  <a:lnTo>
                    <a:pt x="146" y="516"/>
                  </a:lnTo>
                  <a:lnTo>
                    <a:pt x="144" y="514"/>
                  </a:lnTo>
                  <a:lnTo>
                    <a:pt x="144" y="512"/>
                  </a:lnTo>
                  <a:lnTo>
                    <a:pt x="144" y="510"/>
                  </a:lnTo>
                  <a:lnTo>
                    <a:pt x="146" y="510"/>
                  </a:lnTo>
                  <a:lnTo>
                    <a:pt x="144" y="508"/>
                  </a:lnTo>
                  <a:lnTo>
                    <a:pt x="144" y="506"/>
                  </a:lnTo>
                  <a:lnTo>
                    <a:pt x="142" y="506"/>
                  </a:lnTo>
                  <a:lnTo>
                    <a:pt x="140" y="506"/>
                  </a:lnTo>
                  <a:lnTo>
                    <a:pt x="138" y="502"/>
                  </a:lnTo>
                  <a:lnTo>
                    <a:pt x="138" y="500"/>
                  </a:lnTo>
                  <a:lnTo>
                    <a:pt x="138" y="498"/>
                  </a:lnTo>
                  <a:lnTo>
                    <a:pt x="136" y="496"/>
                  </a:lnTo>
                  <a:lnTo>
                    <a:pt x="138" y="496"/>
                  </a:lnTo>
                  <a:lnTo>
                    <a:pt x="138" y="494"/>
                  </a:lnTo>
                  <a:lnTo>
                    <a:pt x="136" y="492"/>
                  </a:lnTo>
                  <a:lnTo>
                    <a:pt x="134" y="488"/>
                  </a:lnTo>
                  <a:lnTo>
                    <a:pt x="134" y="484"/>
                  </a:lnTo>
                  <a:lnTo>
                    <a:pt x="134" y="482"/>
                  </a:lnTo>
                  <a:lnTo>
                    <a:pt x="134" y="480"/>
                  </a:lnTo>
                  <a:lnTo>
                    <a:pt x="132" y="480"/>
                  </a:lnTo>
                  <a:lnTo>
                    <a:pt x="132" y="478"/>
                  </a:lnTo>
                  <a:lnTo>
                    <a:pt x="134" y="474"/>
                  </a:lnTo>
                  <a:lnTo>
                    <a:pt x="134" y="474"/>
                  </a:lnTo>
                  <a:lnTo>
                    <a:pt x="136" y="472"/>
                  </a:lnTo>
                  <a:lnTo>
                    <a:pt x="136" y="468"/>
                  </a:lnTo>
                  <a:lnTo>
                    <a:pt x="138" y="466"/>
                  </a:lnTo>
                  <a:lnTo>
                    <a:pt x="136" y="460"/>
                  </a:lnTo>
                  <a:lnTo>
                    <a:pt x="136" y="458"/>
                  </a:lnTo>
                  <a:lnTo>
                    <a:pt x="134" y="456"/>
                  </a:lnTo>
                  <a:lnTo>
                    <a:pt x="134" y="454"/>
                  </a:lnTo>
                  <a:lnTo>
                    <a:pt x="136" y="450"/>
                  </a:lnTo>
                  <a:lnTo>
                    <a:pt x="136" y="448"/>
                  </a:lnTo>
                  <a:lnTo>
                    <a:pt x="140" y="444"/>
                  </a:lnTo>
                  <a:lnTo>
                    <a:pt x="140" y="442"/>
                  </a:lnTo>
                  <a:lnTo>
                    <a:pt x="138" y="442"/>
                  </a:lnTo>
                  <a:lnTo>
                    <a:pt x="138" y="440"/>
                  </a:lnTo>
                  <a:lnTo>
                    <a:pt x="138" y="438"/>
                  </a:lnTo>
                  <a:lnTo>
                    <a:pt x="138" y="435"/>
                  </a:lnTo>
                  <a:lnTo>
                    <a:pt x="138" y="433"/>
                  </a:lnTo>
                  <a:lnTo>
                    <a:pt x="138" y="431"/>
                  </a:lnTo>
                  <a:lnTo>
                    <a:pt x="136" y="431"/>
                  </a:lnTo>
                  <a:lnTo>
                    <a:pt x="136" y="429"/>
                  </a:lnTo>
                  <a:lnTo>
                    <a:pt x="134" y="427"/>
                  </a:lnTo>
                  <a:lnTo>
                    <a:pt x="132" y="425"/>
                  </a:lnTo>
                  <a:lnTo>
                    <a:pt x="132" y="425"/>
                  </a:lnTo>
                  <a:lnTo>
                    <a:pt x="130" y="425"/>
                  </a:lnTo>
                  <a:lnTo>
                    <a:pt x="132" y="425"/>
                  </a:lnTo>
                  <a:lnTo>
                    <a:pt x="130" y="423"/>
                  </a:lnTo>
                  <a:lnTo>
                    <a:pt x="126" y="421"/>
                  </a:lnTo>
                  <a:lnTo>
                    <a:pt x="124" y="419"/>
                  </a:lnTo>
                  <a:lnTo>
                    <a:pt x="122" y="417"/>
                  </a:lnTo>
                  <a:lnTo>
                    <a:pt x="122" y="415"/>
                  </a:lnTo>
                  <a:lnTo>
                    <a:pt x="122" y="413"/>
                  </a:lnTo>
                  <a:lnTo>
                    <a:pt x="122" y="413"/>
                  </a:lnTo>
                  <a:lnTo>
                    <a:pt x="122" y="411"/>
                  </a:lnTo>
                  <a:lnTo>
                    <a:pt x="122" y="409"/>
                  </a:lnTo>
                  <a:lnTo>
                    <a:pt x="122" y="407"/>
                  </a:lnTo>
                  <a:lnTo>
                    <a:pt x="122" y="405"/>
                  </a:lnTo>
                  <a:lnTo>
                    <a:pt x="120" y="403"/>
                  </a:lnTo>
                  <a:lnTo>
                    <a:pt x="118" y="401"/>
                  </a:lnTo>
                  <a:lnTo>
                    <a:pt x="118" y="399"/>
                  </a:lnTo>
                  <a:lnTo>
                    <a:pt x="116" y="399"/>
                  </a:lnTo>
                  <a:lnTo>
                    <a:pt x="116" y="397"/>
                  </a:lnTo>
                  <a:lnTo>
                    <a:pt x="116" y="395"/>
                  </a:lnTo>
                  <a:lnTo>
                    <a:pt x="116" y="393"/>
                  </a:lnTo>
                  <a:lnTo>
                    <a:pt x="116" y="391"/>
                  </a:lnTo>
                  <a:lnTo>
                    <a:pt x="116" y="389"/>
                  </a:lnTo>
                  <a:lnTo>
                    <a:pt x="118" y="389"/>
                  </a:lnTo>
                  <a:lnTo>
                    <a:pt x="118" y="387"/>
                  </a:lnTo>
                  <a:lnTo>
                    <a:pt x="120" y="387"/>
                  </a:lnTo>
                  <a:lnTo>
                    <a:pt x="120" y="385"/>
                  </a:lnTo>
                  <a:lnTo>
                    <a:pt x="120" y="383"/>
                  </a:lnTo>
                  <a:lnTo>
                    <a:pt x="120" y="381"/>
                  </a:lnTo>
                  <a:lnTo>
                    <a:pt x="122" y="379"/>
                  </a:lnTo>
                  <a:lnTo>
                    <a:pt x="122" y="377"/>
                  </a:lnTo>
                  <a:lnTo>
                    <a:pt x="122" y="377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6" y="377"/>
                  </a:lnTo>
                  <a:lnTo>
                    <a:pt x="128" y="377"/>
                  </a:lnTo>
                  <a:lnTo>
                    <a:pt x="130" y="377"/>
                  </a:lnTo>
                  <a:lnTo>
                    <a:pt x="130" y="375"/>
                  </a:lnTo>
                  <a:lnTo>
                    <a:pt x="132" y="369"/>
                  </a:lnTo>
                  <a:lnTo>
                    <a:pt x="132" y="367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4" y="363"/>
                  </a:lnTo>
                  <a:lnTo>
                    <a:pt x="134" y="359"/>
                  </a:lnTo>
                  <a:lnTo>
                    <a:pt x="134" y="355"/>
                  </a:lnTo>
                  <a:lnTo>
                    <a:pt x="136" y="355"/>
                  </a:lnTo>
                  <a:lnTo>
                    <a:pt x="136" y="349"/>
                  </a:lnTo>
                  <a:lnTo>
                    <a:pt x="138" y="347"/>
                  </a:lnTo>
                  <a:lnTo>
                    <a:pt x="138" y="345"/>
                  </a:lnTo>
                  <a:lnTo>
                    <a:pt x="138" y="343"/>
                  </a:lnTo>
                  <a:lnTo>
                    <a:pt x="140" y="339"/>
                  </a:lnTo>
                  <a:lnTo>
                    <a:pt x="140" y="335"/>
                  </a:lnTo>
                  <a:lnTo>
                    <a:pt x="140" y="333"/>
                  </a:lnTo>
                  <a:lnTo>
                    <a:pt x="142" y="331"/>
                  </a:lnTo>
                  <a:lnTo>
                    <a:pt x="142" y="329"/>
                  </a:lnTo>
                  <a:lnTo>
                    <a:pt x="142" y="329"/>
                  </a:lnTo>
                  <a:lnTo>
                    <a:pt x="142" y="327"/>
                  </a:lnTo>
                  <a:lnTo>
                    <a:pt x="144" y="323"/>
                  </a:lnTo>
                  <a:lnTo>
                    <a:pt x="144" y="321"/>
                  </a:lnTo>
                  <a:lnTo>
                    <a:pt x="144" y="319"/>
                  </a:lnTo>
                  <a:lnTo>
                    <a:pt x="146" y="315"/>
                  </a:lnTo>
                  <a:lnTo>
                    <a:pt x="146" y="313"/>
                  </a:lnTo>
                  <a:lnTo>
                    <a:pt x="148" y="311"/>
                  </a:lnTo>
                  <a:lnTo>
                    <a:pt x="148" y="305"/>
                  </a:lnTo>
                  <a:lnTo>
                    <a:pt x="150" y="303"/>
                  </a:lnTo>
                  <a:lnTo>
                    <a:pt x="150" y="301"/>
                  </a:lnTo>
                  <a:lnTo>
                    <a:pt x="150" y="299"/>
                  </a:lnTo>
                  <a:lnTo>
                    <a:pt x="150" y="295"/>
                  </a:lnTo>
                  <a:lnTo>
                    <a:pt x="152" y="295"/>
                  </a:lnTo>
                  <a:lnTo>
                    <a:pt x="152" y="291"/>
                  </a:lnTo>
                  <a:lnTo>
                    <a:pt x="152" y="287"/>
                  </a:lnTo>
                  <a:lnTo>
                    <a:pt x="154" y="281"/>
                  </a:lnTo>
                  <a:lnTo>
                    <a:pt x="156" y="277"/>
                  </a:lnTo>
                  <a:lnTo>
                    <a:pt x="158" y="273"/>
                  </a:lnTo>
                  <a:lnTo>
                    <a:pt x="158" y="271"/>
                  </a:lnTo>
                  <a:lnTo>
                    <a:pt x="158" y="269"/>
                  </a:lnTo>
                  <a:lnTo>
                    <a:pt x="158" y="267"/>
                  </a:lnTo>
                  <a:lnTo>
                    <a:pt x="160" y="265"/>
                  </a:lnTo>
                  <a:lnTo>
                    <a:pt x="160" y="261"/>
                  </a:lnTo>
                  <a:lnTo>
                    <a:pt x="160" y="259"/>
                  </a:lnTo>
                  <a:lnTo>
                    <a:pt x="162" y="257"/>
                  </a:lnTo>
                  <a:lnTo>
                    <a:pt x="162" y="255"/>
                  </a:lnTo>
                  <a:lnTo>
                    <a:pt x="162" y="253"/>
                  </a:lnTo>
                  <a:lnTo>
                    <a:pt x="162" y="251"/>
                  </a:lnTo>
                  <a:lnTo>
                    <a:pt x="164" y="251"/>
                  </a:lnTo>
                  <a:lnTo>
                    <a:pt x="164" y="249"/>
                  </a:lnTo>
                  <a:lnTo>
                    <a:pt x="164" y="247"/>
                  </a:lnTo>
                  <a:lnTo>
                    <a:pt x="164" y="245"/>
                  </a:lnTo>
                  <a:lnTo>
                    <a:pt x="164" y="243"/>
                  </a:lnTo>
                  <a:lnTo>
                    <a:pt x="166" y="239"/>
                  </a:lnTo>
                  <a:lnTo>
                    <a:pt x="166" y="237"/>
                  </a:lnTo>
                  <a:lnTo>
                    <a:pt x="166" y="235"/>
                  </a:lnTo>
                  <a:lnTo>
                    <a:pt x="168" y="233"/>
                  </a:lnTo>
                  <a:lnTo>
                    <a:pt x="168" y="231"/>
                  </a:lnTo>
                  <a:lnTo>
                    <a:pt x="170" y="229"/>
                  </a:lnTo>
                  <a:lnTo>
                    <a:pt x="170" y="227"/>
                  </a:lnTo>
                  <a:lnTo>
                    <a:pt x="170" y="221"/>
                  </a:lnTo>
                  <a:lnTo>
                    <a:pt x="170" y="215"/>
                  </a:lnTo>
                  <a:lnTo>
                    <a:pt x="168" y="215"/>
                  </a:lnTo>
                  <a:lnTo>
                    <a:pt x="168" y="213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58" y="211"/>
                  </a:lnTo>
                  <a:lnTo>
                    <a:pt x="154" y="211"/>
                  </a:lnTo>
                  <a:lnTo>
                    <a:pt x="152" y="211"/>
                  </a:lnTo>
                  <a:lnTo>
                    <a:pt x="140" y="209"/>
                  </a:lnTo>
                  <a:lnTo>
                    <a:pt x="138" y="209"/>
                  </a:lnTo>
                  <a:lnTo>
                    <a:pt x="134" y="209"/>
                  </a:lnTo>
                  <a:lnTo>
                    <a:pt x="132" y="209"/>
                  </a:lnTo>
                  <a:lnTo>
                    <a:pt x="130" y="209"/>
                  </a:lnTo>
                  <a:lnTo>
                    <a:pt x="126" y="209"/>
                  </a:lnTo>
                  <a:lnTo>
                    <a:pt x="124" y="209"/>
                  </a:lnTo>
                  <a:lnTo>
                    <a:pt x="122" y="209"/>
                  </a:lnTo>
                  <a:lnTo>
                    <a:pt x="120" y="209"/>
                  </a:lnTo>
                  <a:lnTo>
                    <a:pt x="118" y="209"/>
                  </a:lnTo>
                  <a:lnTo>
                    <a:pt x="112" y="209"/>
                  </a:lnTo>
                  <a:lnTo>
                    <a:pt x="110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98" y="209"/>
                  </a:lnTo>
                  <a:lnTo>
                    <a:pt x="96" y="209"/>
                  </a:lnTo>
                  <a:lnTo>
                    <a:pt x="94" y="209"/>
                  </a:lnTo>
                  <a:lnTo>
                    <a:pt x="88" y="209"/>
                  </a:lnTo>
                  <a:lnTo>
                    <a:pt x="82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0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56" y="209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9"/>
                  </a:lnTo>
                  <a:lnTo>
                    <a:pt x="46" y="207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6" y="207"/>
                  </a:lnTo>
                  <a:lnTo>
                    <a:pt x="34" y="207"/>
                  </a:lnTo>
                  <a:lnTo>
                    <a:pt x="30" y="207"/>
                  </a:lnTo>
                  <a:lnTo>
                    <a:pt x="28" y="207"/>
                  </a:lnTo>
                  <a:lnTo>
                    <a:pt x="26" y="207"/>
                  </a:lnTo>
                  <a:lnTo>
                    <a:pt x="26" y="207"/>
                  </a:lnTo>
                  <a:lnTo>
                    <a:pt x="24" y="207"/>
                  </a:lnTo>
                  <a:lnTo>
                    <a:pt x="14" y="207"/>
                  </a:lnTo>
                  <a:lnTo>
                    <a:pt x="8" y="207"/>
                  </a:lnTo>
                  <a:lnTo>
                    <a:pt x="6" y="207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0" y="201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75"/>
                  </a:lnTo>
                  <a:lnTo>
                    <a:pt x="2" y="173"/>
                  </a:lnTo>
                  <a:lnTo>
                    <a:pt x="2" y="169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2" y="163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7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2" y="139"/>
                  </a:lnTo>
                  <a:lnTo>
                    <a:pt x="2" y="137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3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7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3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8" y="45"/>
                  </a:lnTo>
                  <a:lnTo>
                    <a:pt x="20" y="45"/>
                  </a:lnTo>
                  <a:lnTo>
                    <a:pt x="22" y="45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2" y="45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8" y="45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2" y="45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8" y="47"/>
                  </a:lnTo>
                  <a:lnTo>
                    <a:pt x="84" y="47"/>
                  </a:lnTo>
                  <a:lnTo>
                    <a:pt x="86" y="47"/>
                  </a:lnTo>
                  <a:lnTo>
                    <a:pt x="88" y="47"/>
                  </a:lnTo>
                  <a:lnTo>
                    <a:pt x="90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7"/>
                  </a:lnTo>
                  <a:lnTo>
                    <a:pt x="120" y="47"/>
                  </a:lnTo>
                  <a:lnTo>
                    <a:pt x="122" y="47"/>
                  </a:lnTo>
                  <a:lnTo>
                    <a:pt x="122" y="47"/>
                  </a:lnTo>
                  <a:lnTo>
                    <a:pt x="128" y="47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6" y="47"/>
                  </a:lnTo>
                  <a:lnTo>
                    <a:pt x="144" y="47"/>
                  </a:lnTo>
                  <a:lnTo>
                    <a:pt x="148" y="47"/>
                  </a:lnTo>
                  <a:lnTo>
                    <a:pt x="158" y="47"/>
                  </a:lnTo>
                  <a:lnTo>
                    <a:pt x="160" y="47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6" y="47"/>
                  </a:lnTo>
                  <a:lnTo>
                    <a:pt x="168" y="47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72" y="47"/>
                  </a:lnTo>
                  <a:lnTo>
                    <a:pt x="174" y="47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80" y="47"/>
                  </a:lnTo>
                  <a:lnTo>
                    <a:pt x="182" y="47"/>
                  </a:lnTo>
                  <a:lnTo>
                    <a:pt x="184" y="47"/>
                  </a:lnTo>
                  <a:lnTo>
                    <a:pt x="186" y="47"/>
                  </a:lnTo>
                  <a:lnTo>
                    <a:pt x="188" y="49"/>
                  </a:lnTo>
                  <a:lnTo>
                    <a:pt x="190" y="49"/>
                  </a:lnTo>
                  <a:lnTo>
                    <a:pt x="192" y="49"/>
                  </a:lnTo>
                  <a:lnTo>
                    <a:pt x="194" y="49"/>
                  </a:lnTo>
                  <a:lnTo>
                    <a:pt x="198" y="49"/>
                  </a:lnTo>
                  <a:lnTo>
                    <a:pt x="200" y="49"/>
                  </a:lnTo>
                  <a:lnTo>
                    <a:pt x="204" y="49"/>
                  </a:lnTo>
                  <a:lnTo>
                    <a:pt x="206" y="49"/>
                  </a:lnTo>
                  <a:lnTo>
                    <a:pt x="208" y="49"/>
                  </a:lnTo>
                  <a:lnTo>
                    <a:pt x="210" y="49"/>
                  </a:lnTo>
                  <a:lnTo>
                    <a:pt x="212" y="49"/>
                  </a:lnTo>
                  <a:lnTo>
                    <a:pt x="214" y="49"/>
                  </a:lnTo>
                  <a:lnTo>
                    <a:pt x="216" y="49"/>
                  </a:lnTo>
                  <a:lnTo>
                    <a:pt x="216" y="45"/>
                  </a:lnTo>
                  <a:lnTo>
                    <a:pt x="216" y="43"/>
                  </a:lnTo>
                  <a:lnTo>
                    <a:pt x="218" y="43"/>
                  </a:lnTo>
                  <a:lnTo>
                    <a:pt x="218" y="41"/>
                  </a:lnTo>
                  <a:lnTo>
                    <a:pt x="218" y="41"/>
                  </a:lnTo>
                  <a:lnTo>
                    <a:pt x="218" y="39"/>
                  </a:lnTo>
                  <a:lnTo>
                    <a:pt x="218" y="37"/>
                  </a:lnTo>
                  <a:lnTo>
                    <a:pt x="218" y="35"/>
                  </a:lnTo>
                  <a:lnTo>
                    <a:pt x="218" y="33"/>
                  </a:lnTo>
                  <a:lnTo>
                    <a:pt x="218" y="31"/>
                  </a:lnTo>
                  <a:lnTo>
                    <a:pt x="220" y="27"/>
                  </a:lnTo>
                  <a:lnTo>
                    <a:pt x="220" y="25"/>
                  </a:lnTo>
                  <a:lnTo>
                    <a:pt x="220" y="23"/>
                  </a:lnTo>
                  <a:lnTo>
                    <a:pt x="222" y="21"/>
                  </a:lnTo>
                  <a:lnTo>
                    <a:pt x="222" y="19"/>
                  </a:lnTo>
                  <a:lnTo>
                    <a:pt x="224" y="12"/>
                  </a:lnTo>
                  <a:lnTo>
                    <a:pt x="224" y="10"/>
                  </a:lnTo>
                  <a:lnTo>
                    <a:pt x="226" y="6"/>
                  </a:lnTo>
                  <a:lnTo>
                    <a:pt x="226" y="4"/>
                  </a:lnTo>
                  <a:lnTo>
                    <a:pt x="226" y="2"/>
                  </a:lnTo>
                  <a:lnTo>
                    <a:pt x="228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6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4"/>
                  </a:lnTo>
                  <a:lnTo>
                    <a:pt x="244" y="4"/>
                  </a:lnTo>
                  <a:lnTo>
                    <a:pt x="246" y="4"/>
                  </a:lnTo>
                  <a:lnTo>
                    <a:pt x="248" y="4"/>
                  </a:lnTo>
                  <a:lnTo>
                    <a:pt x="250" y="6"/>
                  </a:lnTo>
                  <a:lnTo>
                    <a:pt x="252" y="6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6" y="8"/>
                  </a:lnTo>
                  <a:lnTo>
                    <a:pt x="258" y="8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4" y="8"/>
                  </a:lnTo>
                  <a:lnTo>
                    <a:pt x="264" y="10"/>
                  </a:lnTo>
                  <a:lnTo>
                    <a:pt x="266" y="10"/>
                  </a:lnTo>
                  <a:lnTo>
                    <a:pt x="266" y="10"/>
                  </a:lnTo>
                  <a:lnTo>
                    <a:pt x="268" y="10"/>
                  </a:lnTo>
                  <a:lnTo>
                    <a:pt x="270" y="10"/>
                  </a:lnTo>
                  <a:lnTo>
                    <a:pt x="272" y="12"/>
                  </a:lnTo>
                  <a:lnTo>
                    <a:pt x="274" y="12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78" y="15"/>
                  </a:lnTo>
                  <a:lnTo>
                    <a:pt x="280" y="15"/>
                  </a:lnTo>
                  <a:lnTo>
                    <a:pt x="282" y="15"/>
                  </a:lnTo>
                  <a:lnTo>
                    <a:pt x="284" y="15"/>
                  </a:lnTo>
                  <a:lnTo>
                    <a:pt x="286" y="17"/>
                  </a:lnTo>
                  <a:lnTo>
                    <a:pt x="290" y="17"/>
                  </a:lnTo>
                  <a:lnTo>
                    <a:pt x="292" y="17"/>
                  </a:lnTo>
                  <a:lnTo>
                    <a:pt x="294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8" y="19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6" y="21"/>
                  </a:lnTo>
                  <a:lnTo>
                    <a:pt x="308" y="2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79" name="Freeform 28">
              <a:extLst>
                <a:ext uri="{FF2B5EF4-FFF2-40B4-BE49-F238E27FC236}">
                  <a16:creationId xmlns:a16="http://schemas.microsoft.com/office/drawing/2014/main" id="{CB01B148-F4F0-A9A9-F4E9-DF252E226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3148013"/>
              <a:ext cx="371475" cy="371475"/>
            </a:xfrm>
            <a:custGeom>
              <a:avLst/>
              <a:gdLst>
                <a:gd name="T0" fmla="*/ 232 w 234"/>
                <a:gd name="T1" fmla="*/ 24 h 234"/>
                <a:gd name="T2" fmla="*/ 222 w 234"/>
                <a:gd name="T3" fmla="*/ 30 h 234"/>
                <a:gd name="T4" fmla="*/ 220 w 234"/>
                <a:gd name="T5" fmla="*/ 40 h 234"/>
                <a:gd name="T6" fmla="*/ 220 w 234"/>
                <a:gd name="T7" fmla="*/ 68 h 234"/>
                <a:gd name="T8" fmla="*/ 220 w 234"/>
                <a:gd name="T9" fmla="*/ 102 h 234"/>
                <a:gd name="T10" fmla="*/ 220 w 234"/>
                <a:gd name="T11" fmla="*/ 120 h 234"/>
                <a:gd name="T12" fmla="*/ 220 w 234"/>
                <a:gd name="T13" fmla="*/ 148 h 234"/>
                <a:gd name="T14" fmla="*/ 220 w 234"/>
                <a:gd name="T15" fmla="*/ 186 h 234"/>
                <a:gd name="T16" fmla="*/ 220 w 234"/>
                <a:gd name="T17" fmla="*/ 206 h 234"/>
                <a:gd name="T18" fmla="*/ 220 w 234"/>
                <a:gd name="T19" fmla="*/ 224 h 234"/>
                <a:gd name="T20" fmla="*/ 186 w 234"/>
                <a:gd name="T21" fmla="*/ 226 h 234"/>
                <a:gd name="T22" fmla="*/ 152 w 234"/>
                <a:gd name="T23" fmla="*/ 226 h 234"/>
                <a:gd name="T24" fmla="*/ 130 w 234"/>
                <a:gd name="T25" fmla="*/ 226 h 234"/>
                <a:gd name="T26" fmla="*/ 122 w 234"/>
                <a:gd name="T27" fmla="*/ 226 h 234"/>
                <a:gd name="T28" fmla="*/ 90 w 234"/>
                <a:gd name="T29" fmla="*/ 226 h 234"/>
                <a:gd name="T30" fmla="*/ 54 w 234"/>
                <a:gd name="T31" fmla="*/ 226 h 234"/>
                <a:gd name="T32" fmla="*/ 58 w 234"/>
                <a:gd name="T33" fmla="*/ 214 h 234"/>
                <a:gd name="T34" fmla="*/ 70 w 234"/>
                <a:gd name="T35" fmla="*/ 206 h 234"/>
                <a:gd name="T36" fmla="*/ 72 w 234"/>
                <a:gd name="T37" fmla="*/ 202 h 234"/>
                <a:gd name="T38" fmla="*/ 66 w 234"/>
                <a:gd name="T39" fmla="*/ 196 h 234"/>
                <a:gd name="T40" fmla="*/ 50 w 234"/>
                <a:gd name="T41" fmla="*/ 182 h 234"/>
                <a:gd name="T42" fmla="*/ 38 w 234"/>
                <a:gd name="T43" fmla="*/ 172 h 234"/>
                <a:gd name="T44" fmla="*/ 24 w 234"/>
                <a:gd name="T45" fmla="*/ 166 h 234"/>
                <a:gd name="T46" fmla="*/ 16 w 234"/>
                <a:gd name="T47" fmla="*/ 164 h 234"/>
                <a:gd name="T48" fmla="*/ 4 w 234"/>
                <a:gd name="T49" fmla="*/ 160 h 234"/>
                <a:gd name="T50" fmla="*/ 2 w 234"/>
                <a:gd name="T51" fmla="*/ 144 h 234"/>
                <a:gd name="T52" fmla="*/ 14 w 234"/>
                <a:gd name="T53" fmla="*/ 130 h 234"/>
                <a:gd name="T54" fmla="*/ 14 w 234"/>
                <a:gd name="T55" fmla="*/ 120 h 234"/>
                <a:gd name="T56" fmla="*/ 24 w 234"/>
                <a:gd name="T57" fmla="*/ 118 h 234"/>
                <a:gd name="T58" fmla="*/ 32 w 234"/>
                <a:gd name="T59" fmla="*/ 118 h 234"/>
                <a:gd name="T60" fmla="*/ 44 w 234"/>
                <a:gd name="T61" fmla="*/ 118 h 234"/>
                <a:gd name="T62" fmla="*/ 54 w 234"/>
                <a:gd name="T63" fmla="*/ 110 h 234"/>
                <a:gd name="T64" fmla="*/ 62 w 234"/>
                <a:gd name="T65" fmla="*/ 104 h 234"/>
                <a:gd name="T66" fmla="*/ 70 w 234"/>
                <a:gd name="T67" fmla="*/ 102 h 234"/>
                <a:gd name="T68" fmla="*/ 78 w 234"/>
                <a:gd name="T69" fmla="*/ 94 h 234"/>
                <a:gd name="T70" fmla="*/ 90 w 234"/>
                <a:gd name="T71" fmla="*/ 90 h 234"/>
                <a:gd name="T72" fmla="*/ 104 w 234"/>
                <a:gd name="T73" fmla="*/ 90 h 234"/>
                <a:gd name="T74" fmla="*/ 114 w 234"/>
                <a:gd name="T75" fmla="*/ 90 h 234"/>
                <a:gd name="T76" fmla="*/ 122 w 234"/>
                <a:gd name="T77" fmla="*/ 86 h 234"/>
                <a:gd name="T78" fmla="*/ 132 w 234"/>
                <a:gd name="T79" fmla="*/ 90 h 234"/>
                <a:gd name="T80" fmla="*/ 140 w 234"/>
                <a:gd name="T81" fmla="*/ 88 h 234"/>
                <a:gd name="T82" fmla="*/ 148 w 234"/>
                <a:gd name="T83" fmla="*/ 84 h 234"/>
                <a:gd name="T84" fmla="*/ 152 w 234"/>
                <a:gd name="T85" fmla="*/ 76 h 234"/>
                <a:gd name="T86" fmla="*/ 160 w 234"/>
                <a:gd name="T87" fmla="*/ 68 h 234"/>
                <a:gd name="T88" fmla="*/ 162 w 234"/>
                <a:gd name="T89" fmla="*/ 60 h 234"/>
                <a:gd name="T90" fmla="*/ 166 w 234"/>
                <a:gd name="T91" fmla="*/ 50 h 234"/>
                <a:gd name="T92" fmla="*/ 170 w 234"/>
                <a:gd name="T93" fmla="*/ 42 h 234"/>
                <a:gd name="T94" fmla="*/ 174 w 234"/>
                <a:gd name="T95" fmla="*/ 32 h 234"/>
                <a:gd name="T96" fmla="*/ 178 w 234"/>
                <a:gd name="T97" fmla="*/ 24 h 234"/>
                <a:gd name="T98" fmla="*/ 184 w 234"/>
                <a:gd name="T99" fmla="*/ 20 h 234"/>
                <a:gd name="T100" fmla="*/ 196 w 234"/>
                <a:gd name="T101" fmla="*/ 12 h 234"/>
                <a:gd name="T102" fmla="*/ 208 w 234"/>
                <a:gd name="T103" fmla="*/ 12 h 234"/>
                <a:gd name="T104" fmla="*/ 220 w 234"/>
                <a:gd name="T105" fmla="*/ 4 h 234"/>
                <a:gd name="T106" fmla="*/ 234 w 234"/>
                <a:gd name="T107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4" h="234">
                  <a:moveTo>
                    <a:pt x="234" y="0"/>
                  </a:moveTo>
                  <a:lnTo>
                    <a:pt x="234" y="8"/>
                  </a:lnTo>
                  <a:lnTo>
                    <a:pt x="234" y="10"/>
                  </a:lnTo>
                  <a:lnTo>
                    <a:pt x="234" y="16"/>
                  </a:lnTo>
                  <a:lnTo>
                    <a:pt x="234" y="18"/>
                  </a:lnTo>
                  <a:lnTo>
                    <a:pt x="232" y="24"/>
                  </a:lnTo>
                  <a:lnTo>
                    <a:pt x="232" y="26"/>
                  </a:lnTo>
                  <a:lnTo>
                    <a:pt x="232" y="28"/>
                  </a:lnTo>
                  <a:lnTo>
                    <a:pt x="232" y="30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30"/>
                  </a:lnTo>
                  <a:lnTo>
                    <a:pt x="220" y="30"/>
                  </a:lnTo>
                  <a:lnTo>
                    <a:pt x="220" y="32"/>
                  </a:lnTo>
                  <a:lnTo>
                    <a:pt x="220" y="34"/>
                  </a:lnTo>
                  <a:lnTo>
                    <a:pt x="220" y="36"/>
                  </a:lnTo>
                  <a:lnTo>
                    <a:pt x="220" y="38"/>
                  </a:lnTo>
                  <a:lnTo>
                    <a:pt x="220" y="40"/>
                  </a:lnTo>
                  <a:lnTo>
                    <a:pt x="220" y="42"/>
                  </a:lnTo>
                  <a:lnTo>
                    <a:pt x="220" y="48"/>
                  </a:lnTo>
                  <a:lnTo>
                    <a:pt x="220" y="50"/>
                  </a:lnTo>
                  <a:lnTo>
                    <a:pt x="220" y="56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0"/>
                  </a:lnTo>
                  <a:lnTo>
                    <a:pt x="220" y="70"/>
                  </a:lnTo>
                  <a:lnTo>
                    <a:pt x="220" y="72"/>
                  </a:lnTo>
                  <a:lnTo>
                    <a:pt x="220" y="82"/>
                  </a:lnTo>
                  <a:lnTo>
                    <a:pt x="220" y="94"/>
                  </a:lnTo>
                  <a:lnTo>
                    <a:pt x="220" y="102"/>
                  </a:lnTo>
                  <a:lnTo>
                    <a:pt x="220" y="104"/>
                  </a:lnTo>
                  <a:lnTo>
                    <a:pt x="220" y="106"/>
                  </a:lnTo>
                  <a:lnTo>
                    <a:pt x="220" y="108"/>
                  </a:lnTo>
                  <a:lnTo>
                    <a:pt x="220" y="118"/>
                  </a:lnTo>
                  <a:lnTo>
                    <a:pt x="220" y="118"/>
                  </a:lnTo>
                  <a:lnTo>
                    <a:pt x="220" y="120"/>
                  </a:lnTo>
                  <a:lnTo>
                    <a:pt x="220" y="122"/>
                  </a:lnTo>
                  <a:lnTo>
                    <a:pt x="220" y="132"/>
                  </a:lnTo>
                  <a:lnTo>
                    <a:pt x="220" y="138"/>
                  </a:lnTo>
                  <a:lnTo>
                    <a:pt x="220" y="140"/>
                  </a:lnTo>
                  <a:lnTo>
                    <a:pt x="220" y="144"/>
                  </a:lnTo>
                  <a:lnTo>
                    <a:pt x="220" y="148"/>
                  </a:lnTo>
                  <a:lnTo>
                    <a:pt x="220" y="156"/>
                  </a:lnTo>
                  <a:lnTo>
                    <a:pt x="220" y="166"/>
                  </a:lnTo>
                  <a:lnTo>
                    <a:pt x="220" y="168"/>
                  </a:lnTo>
                  <a:lnTo>
                    <a:pt x="220" y="170"/>
                  </a:lnTo>
                  <a:lnTo>
                    <a:pt x="220" y="182"/>
                  </a:lnTo>
                  <a:lnTo>
                    <a:pt x="220" y="186"/>
                  </a:lnTo>
                  <a:lnTo>
                    <a:pt x="220" y="188"/>
                  </a:lnTo>
                  <a:lnTo>
                    <a:pt x="220" y="192"/>
                  </a:lnTo>
                  <a:lnTo>
                    <a:pt x="220" y="194"/>
                  </a:lnTo>
                  <a:lnTo>
                    <a:pt x="220" y="196"/>
                  </a:lnTo>
                  <a:lnTo>
                    <a:pt x="220" y="202"/>
                  </a:lnTo>
                  <a:lnTo>
                    <a:pt x="220" y="206"/>
                  </a:lnTo>
                  <a:lnTo>
                    <a:pt x="220" y="208"/>
                  </a:lnTo>
                  <a:lnTo>
                    <a:pt x="220" y="212"/>
                  </a:lnTo>
                  <a:lnTo>
                    <a:pt x="220" y="214"/>
                  </a:lnTo>
                  <a:lnTo>
                    <a:pt x="220" y="214"/>
                  </a:lnTo>
                  <a:lnTo>
                    <a:pt x="220" y="216"/>
                  </a:lnTo>
                  <a:lnTo>
                    <a:pt x="220" y="224"/>
                  </a:lnTo>
                  <a:lnTo>
                    <a:pt x="220" y="226"/>
                  </a:lnTo>
                  <a:lnTo>
                    <a:pt x="214" y="226"/>
                  </a:lnTo>
                  <a:lnTo>
                    <a:pt x="208" y="226"/>
                  </a:lnTo>
                  <a:lnTo>
                    <a:pt x="202" y="226"/>
                  </a:lnTo>
                  <a:lnTo>
                    <a:pt x="200" y="226"/>
                  </a:lnTo>
                  <a:lnTo>
                    <a:pt x="186" y="226"/>
                  </a:lnTo>
                  <a:lnTo>
                    <a:pt x="182" y="226"/>
                  </a:lnTo>
                  <a:lnTo>
                    <a:pt x="178" y="226"/>
                  </a:lnTo>
                  <a:lnTo>
                    <a:pt x="168" y="226"/>
                  </a:lnTo>
                  <a:lnTo>
                    <a:pt x="164" y="226"/>
                  </a:lnTo>
                  <a:lnTo>
                    <a:pt x="154" y="226"/>
                  </a:lnTo>
                  <a:lnTo>
                    <a:pt x="152" y="226"/>
                  </a:lnTo>
                  <a:lnTo>
                    <a:pt x="144" y="226"/>
                  </a:lnTo>
                  <a:lnTo>
                    <a:pt x="142" y="226"/>
                  </a:lnTo>
                  <a:lnTo>
                    <a:pt x="140" y="226"/>
                  </a:lnTo>
                  <a:lnTo>
                    <a:pt x="138" y="226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8" y="230"/>
                  </a:lnTo>
                  <a:lnTo>
                    <a:pt x="128" y="234"/>
                  </a:lnTo>
                  <a:lnTo>
                    <a:pt x="124" y="234"/>
                  </a:lnTo>
                  <a:lnTo>
                    <a:pt x="122" y="234"/>
                  </a:lnTo>
                  <a:lnTo>
                    <a:pt x="122" y="226"/>
                  </a:lnTo>
                  <a:lnTo>
                    <a:pt x="120" y="226"/>
                  </a:lnTo>
                  <a:lnTo>
                    <a:pt x="118" y="226"/>
                  </a:lnTo>
                  <a:lnTo>
                    <a:pt x="110" y="226"/>
                  </a:lnTo>
                  <a:lnTo>
                    <a:pt x="106" y="226"/>
                  </a:lnTo>
                  <a:lnTo>
                    <a:pt x="100" y="226"/>
                  </a:lnTo>
                  <a:lnTo>
                    <a:pt x="90" y="226"/>
                  </a:lnTo>
                  <a:lnTo>
                    <a:pt x="82" y="226"/>
                  </a:lnTo>
                  <a:lnTo>
                    <a:pt x="72" y="226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6" y="226"/>
                  </a:lnTo>
                  <a:lnTo>
                    <a:pt x="54" y="226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58" y="222"/>
                  </a:lnTo>
                  <a:lnTo>
                    <a:pt x="58" y="220"/>
                  </a:lnTo>
                  <a:lnTo>
                    <a:pt x="58" y="216"/>
                  </a:lnTo>
                  <a:lnTo>
                    <a:pt x="58" y="214"/>
                  </a:lnTo>
                  <a:lnTo>
                    <a:pt x="60" y="214"/>
                  </a:lnTo>
                  <a:lnTo>
                    <a:pt x="64" y="210"/>
                  </a:lnTo>
                  <a:lnTo>
                    <a:pt x="66" y="208"/>
                  </a:lnTo>
                  <a:lnTo>
                    <a:pt x="68" y="208"/>
                  </a:lnTo>
                  <a:lnTo>
                    <a:pt x="68" y="206"/>
                  </a:lnTo>
                  <a:lnTo>
                    <a:pt x="70" y="206"/>
                  </a:lnTo>
                  <a:lnTo>
                    <a:pt x="72" y="208"/>
                  </a:lnTo>
                  <a:lnTo>
                    <a:pt x="74" y="208"/>
                  </a:lnTo>
                  <a:lnTo>
                    <a:pt x="74" y="206"/>
                  </a:lnTo>
                  <a:lnTo>
                    <a:pt x="74" y="204"/>
                  </a:lnTo>
                  <a:lnTo>
                    <a:pt x="74" y="202"/>
                  </a:lnTo>
                  <a:lnTo>
                    <a:pt x="72" y="202"/>
                  </a:lnTo>
                  <a:lnTo>
                    <a:pt x="70" y="200"/>
                  </a:lnTo>
                  <a:lnTo>
                    <a:pt x="68" y="200"/>
                  </a:lnTo>
                  <a:lnTo>
                    <a:pt x="68" y="198"/>
                  </a:lnTo>
                  <a:lnTo>
                    <a:pt x="68" y="198"/>
                  </a:lnTo>
                  <a:lnTo>
                    <a:pt x="68" y="196"/>
                  </a:lnTo>
                  <a:lnTo>
                    <a:pt x="66" y="196"/>
                  </a:lnTo>
                  <a:lnTo>
                    <a:pt x="62" y="192"/>
                  </a:lnTo>
                  <a:lnTo>
                    <a:pt x="60" y="192"/>
                  </a:lnTo>
                  <a:lnTo>
                    <a:pt x="56" y="188"/>
                  </a:lnTo>
                  <a:lnTo>
                    <a:pt x="54" y="186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48" y="178"/>
                  </a:lnTo>
                  <a:lnTo>
                    <a:pt x="46" y="176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2"/>
                  </a:lnTo>
                  <a:lnTo>
                    <a:pt x="38" y="172"/>
                  </a:lnTo>
                  <a:lnTo>
                    <a:pt x="34" y="170"/>
                  </a:lnTo>
                  <a:lnTo>
                    <a:pt x="32" y="170"/>
                  </a:lnTo>
                  <a:lnTo>
                    <a:pt x="30" y="168"/>
                  </a:lnTo>
                  <a:lnTo>
                    <a:pt x="28" y="168"/>
                  </a:lnTo>
                  <a:lnTo>
                    <a:pt x="26" y="168"/>
                  </a:lnTo>
                  <a:lnTo>
                    <a:pt x="24" y="166"/>
                  </a:lnTo>
                  <a:lnTo>
                    <a:pt x="22" y="166"/>
                  </a:lnTo>
                  <a:lnTo>
                    <a:pt x="20" y="166"/>
                  </a:lnTo>
                  <a:lnTo>
                    <a:pt x="20" y="166"/>
                  </a:lnTo>
                  <a:lnTo>
                    <a:pt x="18" y="166"/>
                  </a:lnTo>
                  <a:lnTo>
                    <a:pt x="18" y="164"/>
                  </a:lnTo>
                  <a:lnTo>
                    <a:pt x="16" y="164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2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4" y="160"/>
                  </a:lnTo>
                  <a:lnTo>
                    <a:pt x="2" y="158"/>
                  </a:lnTo>
                  <a:lnTo>
                    <a:pt x="0" y="156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10" y="136"/>
                  </a:lnTo>
                  <a:lnTo>
                    <a:pt x="12" y="132"/>
                  </a:lnTo>
                  <a:lnTo>
                    <a:pt x="14" y="130"/>
                  </a:lnTo>
                  <a:lnTo>
                    <a:pt x="16" y="128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4" y="120"/>
                  </a:lnTo>
                  <a:lnTo>
                    <a:pt x="16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2" y="118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6" y="118"/>
                  </a:lnTo>
                  <a:lnTo>
                    <a:pt x="26" y="120"/>
                  </a:lnTo>
                  <a:lnTo>
                    <a:pt x="30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4" y="118"/>
                  </a:lnTo>
                  <a:lnTo>
                    <a:pt x="36" y="118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2" y="118"/>
                  </a:lnTo>
                  <a:lnTo>
                    <a:pt x="44" y="118"/>
                  </a:lnTo>
                  <a:lnTo>
                    <a:pt x="46" y="118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0" y="106"/>
                  </a:lnTo>
                  <a:lnTo>
                    <a:pt x="62" y="106"/>
                  </a:lnTo>
                  <a:lnTo>
                    <a:pt x="62" y="104"/>
                  </a:lnTo>
                  <a:lnTo>
                    <a:pt x="64" y="104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0" y="102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4" y="98"/>
                  </a:lnTo>
                  <a:lnTo>
                    <a:pt x="76" y="96"/>
                  </a:lnTo>
                  <a:lnTo>
                    <a:pt x="78" y="96"/>
                  </a:lnTo>
                  <a:lnTo>
                    <a:pt x="78" y="94"/>
                  </a:lnTo>
                  <a:lnTo>
                    <a:pt x="78" y="92"/>
                  </a:lnTo>
                  <a:lnTo>
                    <a:pt x="82" y="92"/>
                  </a:lnTo>
                  <a:lnTo>
                    <a:pt x="84" y="92"/>
                  </a:lnTo>
                  <a:lnTo>
                    <a:pt x="86" y="92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4" y="90"/>
                  </a:lnTo>
                  <a:lnTo>
                    <a:pt x="96" y="90"/>
                  </a:lnTo>
                  <a:lnTo>
                    <a:pt x="98" y="92"/>
                  </a:lnTo>
                  <a:lnTo>
                    <a:pt x="100" y="90"/>
                  </a:lnTo>
                  <a:lnTo>
                    <a:pt x="102" y="90"/>
                  </a:lnTo>
                  <a:lnTo>
                    <a:pt x="104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4" y="90"/>
                  </a:lnTo>
                  <a:lnTo>
                    <a:pt x="116" y="90"/>
                  </a:lnTo>
                  <a:lnTo>
                    <a:pt x="118" y="90"/>
                  </a:lnTo>
                  <a:lnTo>
                    <a:pt x="120" y="90"/>
                  </a:lnTo>
                  <a:lnTo>
                    <a:pt x="122" y="88"/>
                  </a:lnTo>
                  <a:lnTo>
                    <a:pt x="124" y="88"/>
                  </a:lnTo>
                  <a:lnTo>
                    <a:pt x="122" y="86"/>
                  </a:lnTo>
                  <a:lnTo>
                    <a:pt x="124" y="86"/>
                  </a:lnTo>
                  <a:lnTo>
                    <a:pt x="126" y="84"/>
                  </a:lnTo>
                  <a:lnTo>
                    <a:pt x="126" y="86"/>
                  </a:lnTo>
                  <a:lnTo>
                    <a:pt x="128" y="88"/>
                  </a:lnTo>
                  <a:lnTo>
                    <a:pt x="130" y="88"/>
                  </a:lnTo>
                  <a:lnTo>
                    <a:pt x="132" y="90"/>
                  </a:lnTo>
                  <a:lnTo>
                    <a:pt x="134" y="90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8"/>
                  </a:lnTo>
                  <a:lnTo>
                    <a:pt x="140" y="86"/>
                  </a:lnTo>
                  <a:lnTo>
                    <a:pt x="142" y="84"/>
                  </a:lnTo>
                  <a:lnTo>
                    <a:pt x="144" y="82"/>
                  </a:lnTo>
                  <a:lnTo>
                    <a:pt x="144" y="84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0" y="82"/>
                  </a:lnTo>
                  <a:lnTo>
                    <a:pt x="150" y="80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2" y="74"/>
                  </a:lnTo>
                  <a:lnTo>
                    <a:pt x="154" y="74"/>
                  </a:lnTo>
                  <a:lnTo>
                    <a:pt x="156" y="72"/>
                  </a:lnTo>
                  <a:lnTo>
                    <a:pt x="158" y="70"/>
                  </a:lnTo>
                  <a:lnTo>
                    <a:pt x="158" y="68"/>
                  </a:lnTo>
                  <a:lnTo>
                    <a:pt x="160" y="68"/>
                  </a:lnTo>
                  <a:lnTo>
                    <a:pt x="160" y="66"/>
                  </a:lnTo>
                  <a:lnTo>
                    <a:pt x="160" y="64"/>
                  </a:lnTo>
                  <a:lnTo>
                    <a:pt x="158" y="64"/>
                  </a:lnTo>
                  <a:lnTo>
                    <a:pt x="160" y="62"/>
                  </a:lnTo>
                  <a:lnTo>
                    <a:pt x="160" y="60"/>
                  </a:lnTo>
                  <a:lnTo>
                    <a:pt x="162" y="60"/>
                  </a:lnTo>
                  <a:lnTo>
                    <a:pt x="162" y="58"/>
                  </a:lnTo>
                  <a:lnTo>
                    <a:pt x="164" y="58"/>
                  </a:lnTo>
                  <a:lnTo>
                    <a:pt x="164" y="58"/>
                  </a:lnTo>
                  <a:lnTo>
                    <a:pt x="164" y="56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6" y="48"/>
                  </a:lnTo>
                  <a:lnTo>
                    <a:pt x="166" y="46"/>
                  </a:lnTo>
                  <a:lnTo>
                    <a:pt x="168" y="46"/>
                  </a:lnTo>
                  <a:lnTo>
                    <a:pt x="168" y="44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0"/>
                  </a:lnTo>
                  <a:lnTo>
                    <a:pt x="170" y="38"/>
                  </a:lnTo>
                  <a:lnTo>
                    <a:pt x="172" y="38"/>
                  </a:lnTo>
                  <a:lnTo>
                    <a:pt x="172" y="36"/>
                  </a:lnTo>
                  <a:lnTo>
                    <a:pt x="172" y="34"/>
                  </a:lnTo>
                  <a:lnTo>
                    <a:pt x="174" y="32"/>
                  </a:lnTo>
                  <a:lnTo>
                    <a:pt x="174" y="30"/>
                  </a:lnTo>
                  <a:lnTo>
                    <a:pt x="174" y="28"/>
                  </a:lnTo>
                  <a:lnTo>
                    <a:pt x="174" y="26"/>
                  </a:lnTo>
                  <a:lnTo>
                    <a:pt x="176" y="26"/>
                  </a:lnTo>
                  <a:lnTo>
                    <a:pt x="176" y="24"/>
                  </a:lnTo>
                  <a:lnTo>
                    <a:pt x="178" y="24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2" y="22"/>
                  </a:lnTo>
                  <a:lnTo>
                    <a:pt x="182" y="20"/>
                  </a:lnTo>
                  <a:lnTo>
                    <a:pt x="184" y="20"/>
                  </a:lnTo>
                  <a:lnTo>
                    <a:pt x="186" y="18"/>
                  </a:lnTo>
                  <a:lnTo>
                    <a:pt x="188" y="16"/>
                  </a:lnTo>
                  <a:lnTo>
                    <a:pt x="190" y="14"/>
                  </a:lnTo>
                  <a:lnTo>
                    <a:pt x="192" y="14"/>
                  </a:lnTo>
                  <a:lnTo>
                    <a:pt x="194" y="12"/>
                  </a:lnTo>
                  <a:lnTo>
                    <a:pt x="196" y="12"/>
                  </a:lnTo>
                  <a:lnTo>
                    <a:pt x="198" y="12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04" y="12"/>
                  </a:lnTo>
                  <a:lnTo>
                    <a:pt x="206" y="12"/>
                  </a:lnTo>
                  <a:lnTo>
                    <a:pt x="208" y="12"/>
                  </a:lnTo>
                  <a:lnTo>
                    <a:pt x="210" y="12"/>
                  </a:lnTo>
                  <a:lnTo>
                    <a:pt x="212" y="10"/>
                  </a:lnTo>
                  <a:lnTo>
                    <a:pt x="212" y="8"/>
                  </a:lnTo>
                  <a:lnTo>
                    <a:pt x="214" y="8"/>
                  </a:lnTo>
                  <a:lnTo>
                    <a:pt x="214" y="6"/>
                  </a:lnTo>
                  <a:lnTo>
                    <a:pt x="220" y="4"/>
                  </a:lnTo>
                  <a:lnTo>
                    <a:pt x="222" y="4"/>
                  </a:lnTo>
                  <a:lnTo>
                    <a:pt x="222" y="2"/>
                  </a:lnTo>
                  <a:lnTo>
                    <a:pt x="228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BD6D352D-23E6-1745-E9B9-A0C7F648F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525" y="4745038"/>
              <a:ext cx="555625" cy="706438"/>
            </a:xfrm>
            <a:custGeom>
              <a:avLst/>
              <a:gdLst>
                <a:gd name="T0" fmla="*/ 114 w 350"/>
                <a:gd name="T1" fmla="*/ 0 h 445"/>
                <a:gd name="T2" fmla="*/ 134 w 350"/>
                <a:gd name="T3" fmla="*/ 0 h 445"/>
                <a:gd name="T4" fmla="*/ 168 w 350"/>
                <a:gd name="T5" fmla="*/ 0 h 445"/>
                <a:gd name="T6" fmla="*/ 186 w 350"/>
                <a:gd name="T7" fmla="*/ 0 h 445"/>
                <a:gd name="T8" fmla="*/ 194 w 350"/>
                <a:gd name="T9" fmla="*/ 14 h 445"/>
                <a:gd name="T10" fmla="*/ 204 w 350"/>
                <a:gd name="T11" fmla="*/ 32 h 445"/>
                <a:gd name="T12" fmla="*/ 212 w 350"/>
                <a:gd name="T13" fmla="*/ 54 h 445"/>
                <a:gd name="T14" fmla="*/ 220 w 350"/>
                <a:gd name="T15" fmla="*/ 70 h 445"/>
                <a:gd name="T16" fmla="*/ 228 w 350"/>
                <a:gd name="T17" fmla="*/ 88 h 445"/>
                <a:gd name="T18" fmla="*/ 234 w 350"/>
                <a:gd name="T19" fmla="*/ 109 h 445"/>
                <a:gd name="T20" fmla="*/ 242 w 350"/>
                <a:gd name="T21" fmla="*/ 121 h 445"/>
                <a:gd name="T22" fmla="*/ 254 w 350"/>
                <a:gd name="T23" fmla="*/ 129 h 445"/>
                <a:gd name="T24" fmla="*/ 268 w 350"/>
                <a:gd name="T25" fmla="*/ 139 h 445"/>
                <a:gd name="T26" fmla="*/ 278 w 350"/>
                <a:gd name="T27" fmla="*/ 151 h 445"/>
                <a:gd name="T28" fmla="*/ 290 w 350"/>
                <a:gd name="T29" fmla="*/ 165 h 445"/>
                <a:gd name="T30" fmla="*/ 304 w 350"/>
                <a:gd name="T31" fmla="*/ 171 h 445"/>
                <a:gd name="T32" fmla="*/ 304 w 350"/>
                <a:gd name="T33" fmla="*/ 211 h 445"/>
                <a:gd name="T34" fmla="*/ 304 w 350"/>
                <a:gd name="T35" fmla="*/ 251 h 445"/>
                <a:gd name="T36" fmla="*/ 316 w 350"/>
                <a:gd name="T37" fmla="*/ 269 h 445"/>
                <a:gd name="T38" fmla="*/ 338 w 350"/>
                <a:gd name="T39" fmla="*/ 301 h 445"/>
                <a:gd name="T40" fmla="*/ 338 w 350"/>
                <a:gd name="T41" fmla="*/ 333 h 445"/>
                <a:gd name="T42" fmla="*/ 344 w 350"/>
                <a:gd name="T43" fmla="*/ 345 h 445"/>
                <a:gd name="T44" fmla="*/ 344 w 350"/>
                <a:gd name="T45" fmla="*/ 367 h 445"/>
                <a:gd name="T46" fmla="*/ 342 w 350"/>
                <a:gd name="T47" fmla="*/ 395 h 445"/>
                <a:gd name="T48" fmla="*/ 350 w 350"/>
                <a:gd name="T49" fmla="*/ 423 h 445"/>
                <a:gd name="T50" fmla="*/ 346 w 350"/>
                <a:gd name="T51" fmla="*/ 443 h 445"/>
                <a:gd name="T52" fmla="*/ 314 w 350"/>
                <a:gd name="T53" fmla="*/ 441 h 445"/>
                <a:gd name="T54" fmla="*/ 288 w 350"/>
                <a:gd name="T55" fmla="*/ 439 h 445"/>
                <a:gd name="T56" fmla="*/ 268 w 350"/>
                <a:gd name="T57" fmla="*/ 439 h 445"/>
                <a:gd name="T58" fmla="*/ 246 w 350"/>
                <a:gd name="T59" fmla="*/ 437 h 445"/>
                <a:gd name="T60" fmla="*/ 246 w 350"/>
                <a:gd name="T61" fmla="*/ 409 h 445"/>
                <a:gd name="T62" fmla="*/ 246 w 350"/>
                <a:gd name="T63" fmla="*/ 387 h 445"/>
                <a:gd name="T64" fmla="*/ 246 w 350"/>
                <a:gd name="T65" fmla="*/ 367 h 445"/>
                <a:gd name="T66" fmla="*/ 240 w 350"/>
                <a:gd name="T67" fmla="*/ 353 h 445"/>
                <a:gd name="T68" fmla="*/ 218 w 350"/>
                <a:gd name="T69" fmla="*/ 343 h 445"/>
                <a:gd name="T70" fmla="*/ 196 w 350"/>
                <a:gd name="T71" fmla="*/ 341 h 445"/>
                <a:gd name="T72" fmla="*/ 172 w 350"/>
                <a:gd name="T73" fmla="*/ 333 h 445"/>
                <a:gd name="T74" fmla="*/ 152 w 350"/>
                <a:gd name="T75" fmla="*/ 335 h 445"/>
                <a:gd name="T76" fmla="*/ 132 w 350"/>
                <a:gd name="T77" fmla="*/ 333 h 445"/>
                <a:gd name="T78" fmla="*/ 106 w 350"/>
                <a:gd name="T79" fmla="*/ 321 h 445"/>
                <a:gd name="T80" fmla="*/ 94 w 350"/>
                <a:gd name="T81" fmla="*/ 299 h 445"/>
                <a:gd name="T82" fmla="*/ 90 w 350"/>
                <a:gd name="T83" fmla="*/ 275 h 445"/>
                <a:gd name="T84" fmla="*/ 82 w 350"/>
                <a:gd name="T85" fmla="*/ 263 h 445"/>
                <a:gd name="T86" fmla="*/ 68 w 350"/>
                <a:gd name="T87" fmla="*/ 255 h 445"/>
                <a:gd name="T88" fmla="*/ 44 w 350"/>
                <a:gd name="T89" fmla="*/ 247 h 445"/>
                <a:gd name="T90" fmla="*/ 22 w 350"/>
                <a:gd name="T91" fmla="*/ 239 h 445"/>
                <a:gd name="T92" fmla="*/ 0 w 350"/>
                <a:gd name="T93" fmla="*/ 231 h 445"/>
                <a:gd name="T94" fmla="*/ 0 w 350"/>
                <a:gd name="T95" fmla="*/ 211 h 445"/>
                <a:gd name="T96" fmla="*/ 2 w 350"/>
                <a:gd name="T97" fmla="*/ 185 h 445"/>
                <a:gd name="T98" fmla="*/ 2 w 350"/>
                <a:gd name="T99" fmla="*/ 163 h 445"/>
                <a:gd name="T100" fmla="*/ 2 w 350"/>
                <a:gd name="T101" fmla="*/ 139 h 445"/>
                <a:gd name="T102" fmla="*/ 2 w 350"/>
                <a:gd name="T103" fmla="*/ 117 h 445"/>
                <a:gd name="T104" fmla="*/ 2 w 350"/>
                <a:gd name="T105" fmla="*/ 92 h 445"/>
                <a:gd name="T106" fmla="*/ 2 w 350"/>
                <a:gd name="T107" fmla="*/ 66 h 445"/>
                <a:gd name="T108" fmla="*/ 2 w 350"/>
                <a:gd name="T109" fmla="*/ 34 h 445"/>
                <a:gd name="T110" fmla="*/ 2 w 350"/>
                <a:gd name="T111" fmla="*/ 16 h 445"/>
                <a:gd name="T112" fmla="*/ 12 w 350"/>
                <a:gd name="T113" fmla="*/ 0 h 445"/>
                <a:gd name="T114" fmla="*/ 38 w 350"/>
                <a:gd name="T115" fmla="*/ 0 h 445"/>
                <a:gd name="T116" fmla="*/ 78 w 350"/>
                <a:gd name="T11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0" h="445">
                  <a:moveTo>
                    <a:pt x="84" y="0"/>
                  </a:moveTo>
                  <a:lnTo>
                    <a:pt x="86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6"/>
                  </a:lnTo>
                  <a:lnTo>
                    <a:pt x="192" y="8"/>
                  </a:lnTo>
                  <a:lnTo>
                    <a:pt x="194" y="8"/>
                  </a:lnTo>
                  <a:lnTo>
                    <a:pt x="194" y="10"/>
                  </a:lnTo>
                  <a:lnTo>
                    <a:pt x="194" y="12"/>
                  </a:lnTo>
                  <a:lnTo>
                    <a:pt x="194" y="14"/>
                  </a:lnTo>
                  <a:lnTo>
                    <a:pt x="196" y="14"/>
                  </a:lnTo>
                  <a:lnTo>
                    <a:pt x="196" y="16"/>
                  </a:lnTo>
                  <a:lnTo>
                    <a:pt x="196" y="18"/>
                  </a:lnTo>
                  <a:lnTo>
                    <a:pt x="198" y="18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0" y="26"/>
                  </a:lnTo>
                  <a:lnTo>
                    <a:pt x="202" y="26"/>
                  </a:lnTo>
                  <a:lnTo>
                    <a:pt x="202" y="30"/>
                  </a:lnTo>
                  <a:lnTo>
                    <a:pt x="204" y="32"/>
                  </a:lnTo>
                  <a:lnTo>
                    <a:pt x="204" y="34"/>
                  </a:lnTo>
                  <a:lnTo>
                    <a:pt x="206" y="36"/>
                  </a:lnTo>
                  <a:lnTo>
                    <a:pt x="206" y="40"/>
                  </a:lnTo>
                  <a:lnTo>
                    <a:pt x="208" y="42"/>
                  </a:lnTo>
                  <a:lnTo>
                    <a:pt x="208" y="44"/>
                  </a:lnTo>
                  <a:lnTo>
                    <a:pt x="210" y="46"/>
                  </a:lnTo>
                  <a:lnTo>
                    <a:pt x="210" y="48"/>
                  </a:lnTo>
                  <a:lnTo>
                    <a:pt x="210" y="50"/>
                  </a:lnTo>
                  <a:lnTo>
                    <a:pt x="212" y="52"/>
                  </a:lnTo>
                  <a:lnTo>
                    <a:pt x="212" y="54"/>
                  </a:lnTo>
                  <a:lnTo>
                    <a:pt x="214" y="56"/>
                  </a:lnTo>
                  <a:lnTo>
                    <a:pt x="214" y="58"/>
                  </a:lnTo>
                  <a:lnTo>
                    <a:pt x="214" y="60"/>
                  </a:lnTo>
                  <a:lnTo>
                    <a:pt x="216" y="60"/>
                  </a:lnTo>
                  <a:lnTo>
                    <a:pt x="216" y="62"/>
                  </a:lnTo>
                  <a:lnTo>
                    <a:pt x="216" y="64"/>
                  </a:lnTo>
                  <a:lnTo>
                    <a:pt x="218" y="64"/>
                  </a:lnTo>
                  <a:lnTo>
                    <a:pt x="218" y="66"/>
                  </a:lnTo>
                  <a:lnTo>
                    <a:pt x="218" y="68"/>
                  </a:lnTo>
                  <a:lnTo>
                    <a:pt x="220" y="70"/>
                  </a:lnTo>
                  <a:lnTo>
                    <a:pt x="220" y="72"/>
                  </a:lnTo>
                  <a:lnTo>
                    <a:pt x="220" y="72"/>
                  </a:lnTo>
                  <a:lnTo>
                    <a:pt x="222" y="72"/>
                  </a:lnTo>
                  <a:lnTo>
                    <a:pt x="222" y="74"/>
                  </a:lnTo>
                  <a:lnTo>
                    <a:pt x="222" y="76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6" y="84"/>
                  </a:lnTo>
                  <a:lnTo>
                    <a:pt x="226" y="86"/>
                  </a:lnTo>
                  <a:lnTo>
                    <a:pt x="228" y="88"/>
                  </a:lnTo>
                  <a:lnTo>
                    <a:pt x="228" y="90"/>
                  </a:lnTo>
                  <a:lnTo>
                    <a:pt x="228" y="92"/>
                  </a:lnTo>
                  <a:lnTo>
                    <a:pt x="230" y="92"/>
                  </a:lnTo>
                  <a:lnTo>
                    <a:pt x="230" y="95"/>
                  </a:lnTo>
                  <a:lnTo>
                    <a:pt x="230" y="97"/>
                  </a:lnTo>
                  <a:lnTo>
                    <a:pt x="230" y="101"/>
                  </a:lnTo>
                  <a:lnTo>
                    <a:pt x="232" y="103"/>
                  </a:lnTo>
                  <a:lnTo>
                    <a:pt x="232" y="105"/>
                  </a:lnTo>
                  <a:lnTo>
                    <a:pt x="232" y="107"/>
                  </a:lnTo>
                  <a:lnTo>
                    <a:pt x="234" y="109"/>
                  </a:lnTo>
                  <a:lnTo>
                    <a:pt x="234" y="111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8" y="119"/>
                  </a:lnTo>
                  <a:lnTo>
                    <a:pt x="238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0" y="123"/>
                  </a:lnTo>
                  <a:lnTo>
                    <a:pt x="242" y="121"/>
                  </a:lnTo>
                  <a:lnTo>
                    <a:pt x="242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8" y="127"/>
                  </a:lnTo>
                  <a:lnTo>
                    <a:pt x="248" y="129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29"/>
                  </a:lnTo>
                  <a:lnTo>
                    <a:pt x="256" y="131"/>
                  </a:lnTo>
                  <a:lnTo>
                    <a:pt x="258" y="131"/>
                  </a:lnTo>
                  <a:lnTo>
                    <a:pt x="260" y="133"/>
                  </a:lnTo>
                  <a:lnTo>
                    <a:pt x="262" y="133"/>
                  </a:lnTo>
                  <a:lnTo>
                    <a:pt x="262" y="135"/>
                  </a:lnTo>
                  <a:lnTo>
                    <a:pt x="264" y="135"/>
                  </a:lnTo>
                  <a:lnTo>
                    <a:pt x="266" y="135"/>
                  </a:lnTo>
                  <a:lnTo>
                    <a:pt x="268" y="135"/>
                  </a:lnTo>
                  <a:lnTo>
                    <a:pt x="268" y="137"/>
                  </a:lnTo>
                  <a:lnTo>
                    <a:pt x="268" y="139"/>
                  </a:lnTo>
                  <a:lnTo>
                    <a:pt x="268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5"/>
                  </a:lnTo>
                  <a:lnTo>
                    <a:pt x="272" y="145"/>
                  </a:lnTo>
                  <a:lnTo>
                    <a:pt x="274" y="145"/>
                  </a:lnTo>
                  <a:lnTo>
                    <a:pt x="276" y="147"/>
                  </a:lnTo>
                  <a:lnTo>
                    <a:pt x="276" y="149"/>
                  </a:lnTo>
                  <a:lnTo>
                    <a:pt x="278" y="149"/>
                  </a:lnTo>
                  <a:lnTo>
                    <a:pt x="278" y="151"/>
                  </a:lnTo>
                  <a:lnTo>
                    <a:pt x="278" y="153"/>
                  </a:lnTo>
                  <a:lnTo>
                    <a:pt x="278" y="153"/>
                  </a:lnTo>
                  <a:lnTo>
                    <a:pt x="278" y="155"/>
                  </a:lnTo>
                  <a:lnTo>
                    <a:pt x="280" y="157"/>
                  </a:lnTo>
                  <a:lnTo>
                    <a:pt x="280" y="159"/>
                  </a:lnTo>
                  <a:lnTo>
                    <a:pt x="282" y="161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6" y="165"/>
                  </a:lnTo>
                  <a:lnTo>
                    <a:pt x="290" y="165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6" y="165"/>
                  </a:lnTo>
                  <a:lnTo>
                    <a:pt x="298" y="165"/>
                  </a:lnTo>
                  <a:lnTo>
                    <a:pt x="300" y="165"/>
                  </a:lnTo>
                  <a:lnTo>
                    <a:pt x="302" y="165"/>
                  </a:lnTo>
                  <a:lnTo>
                    <a:pt x="304" y="165"/>
                  </a:lnTo>
                  <a:lnTo>
                    <a:pt x="304" y="169"/>
                  </a:lnTo>
                  <a:lnTo>
                    <a:pt x="304" y="169"/>
                  </a:lnTo>
                  <a:lnTo>
                    <a:pt x="304" y="171"/>
                  </a:lnTo>
                  <a:lnTo>
                    <a:pt x="304" y="173"/>
                  </a:lnTo>
                  <a:lnTo>
                    <a:pt x="304" y="175"/>
                  </a:lnTo>
                  <a:lnTo>
                    <a:pt x="304" y="179"/>
                  </a:lnTo>
                  <a:lnTo>
                    <a:pt x="304" y="181"/>
                  </a:lnTo>
                  <a:lnTo>
                    <a:pt x="304" y="183"/>
                  </a:lnTo>
                  <a:lnTo>
                    <a:pt x="304" y="189"/>
                  </a:lnTo>
                  <a:lnTo>
                    <a:pt x="304" y="193"/>
                  </a:lnTo>
                  <a:lnTo>
                    <a:pt x="304" y="195"/>
                  </a:lnTo>
                  <a:lnTo>
                    <a:pt x="304" y="197"/>
                  </a:lnTo>
                  <a:lnTo>
                    <a:pt x="304" y="211"/>
                  </a:lnTo>
                  <a:lnTo>
                    <a:pt x="304" y="213"/>
                  </a:lnTo>
                  <a:lnTo>
                    <a:pt x="304" y="217"/>
                  </a:lnTo>
                  <a:lnTo>
                    <a:pt x="304" y="217"/>
                  </a:lnTo>
                  <a:lnTo>
                    <a:pt x="304" y="221"/>
                  </a:lnTo>
                  <a:lnTo>
                    <a:pt x="304" y="223"/>
                  </a:lnTo>
                  <a:lnTo>
                    <a:pt x="304" y="231"/>
                  </a:lnTo>
                  <a:lnTo>
                    <a:pt x="304" y="239"/>
                  </a:lnTo>
                  <a:lnTo>
                    <a:pt x="304" y="241"/>
                  </a:lnTo>
                  <a:lnTo>
                    <a:pt x="304" y="245"/>
                  </a:lnTo>
                  <a:lnTo>
                    <a:pt x="304" y="251"/>
                  </a:lnTo>
                  <a:lnTo>
                    <a:pt x="304" y="253"/>
                  </a:lnTo>
                  <a:lnTo>
                    <a:pt x="304" y="255"/>
                  </a:lnTo>
                  <a:lnTo>
                    <a:pt x="304" y="261"/>
                  </a:lnTo>
                  <a:lnTo>
                    <a:pt x="304" y="263"/>
                  </a:lnTo>
                  <a:lnTo>
                    <a:pt x="302" y="265"/>
                  </a:lnTo>
                  <a:lnTo>
                    <a:pt x="302" y="267"/>
                  </a:lnTo>
                  <a:lnTo>
                    <a:pt x="302" y="269"/>
                  </a:lnTo>
                  <a:lnTo>
                    <a:pt x="304" y="269"/>
                  </a:lnTo>
                  <a:lnTo>
                    <a:pt x="306" y="269"/>
                  </a:lnTo>
                  <a:lnTo>
                    <a:pt x="316" y="269"/>
                  </a:lnTo>
                  <a:lnTo>
                    <a:pt x="320" y="269"/>
                  </a:lnTo>
                  <a:lnTo>
                    <a:pt x="326" y="269"/>
                  </a:lnTo>
                  <a:lnTo>
                    <a:pt x="336" y="269"/>
                  </a:lnTo>
                  <a:lnTo>
                    <a:pt x="338" y="267"/>
                  </a:lnTo>
                  <a:lnTo>
                    <a:pt x="338" y="287"/>
                  </a:lnTo>
                  <a:lnTo>
                    <a:pt x="338" y="291"/>
                  </a:lnTo>
                  <a:lnTo>
                    <a:pt x="338" y="295"/>
                  </a:lnTo>
                  <a:lnTo>
                    <a:pt x="338" y="297"/>
                  </a:lnTo>
                  <a:lnTo>
                    <a:pt x="338" y="299"/>
                  </a:lnTo>
                  <a:lnTo>
                    <a:pt x="338" y="301"/>
                  </a:lnTo>
                  <a:lnTo>
                    <a:pt x="338" y="305"/>
                  </a:lnTo>
                  <a:lnTo>
                    <a:pt x="338" y="307"/>
                  </a:lnTo>
                  <a:lnTo>
                    <a:pt x="338" y="309"/>
                  </a:lnTo>
                  <a:lnTo>
                    <a:pt x="338" y="313"/>
                  </a:lnTo>
                  <a:lnTo>
                    <a:pt x="338" y="315"/>
                  </a:lnTo>
                  <a:lnTo>
                    <a:pt x="338" y="325"/>
                  </a:lnTo>
                  <a:lnTo>
                    <a:pt x="338" y="327"/>
                  </a:lnTo>
                  <a:lnTo>
                    <a:pt x="338" y="329"/>
                  </a:lnTo>
                  <a:lnTo>
                    <a:pt x="338" y="331"/>
                  </a:lnTo>
                  <a:lnTo>
                    <a:pt x="338" y="333"/>
                  </a:lnTo>
                  <a:lnTo>
                    <a:pt x="340" y="335"/>
                  </a:lnTo>
                  <a:lnTo>
                    <a:pt x="342" y="335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5"/>
                  </a:lnTo>
                  <a:lnTo>
                    <a:pt x="348" y="337"/>
                  </a:lnTo>
                  <a:lnTo>
                    <a:pt x="350" y="341"/>
                  </a:lnTo>
                  <a:lnTo>
                    <a:pt x="350" y="345"/>
                  </a:lnTo>
                  <a:lnTo>
                    <a:pt x="346" y="345"/>
                  </a:lnTo>
                  <a:lnTo>
                    <a:pt x="344" y="345"/>
                  </a:lnTo>
                  <a:lnTo>
                    <a:pt x="340" y="345"/>
                  </a:lnTo>
                  <a:lnTo>
                    <a:pt x="340" y="349"/>
                  </a:lnTo>
                  <a:lnTo>
                    <a:pt x="340" y="353"/>
                  </a:lnTo>
                  <a:lnTo>
                    <a:pt x="340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4" y="367"/>
                  </a:lnTo>
                  <a:lnTo>
                    <a:pt x="344" y="369"/>
                  </a:lnTo>
                  <a:lnTo>
                    <a:pt x="342" y="375"/>
                  </a:lnTo>
                  <a:lnTo>
                    <a:pt x="342" y="377"/>
                  </a:lnTo>
                  <a:lnTo>
                    <a:pt x="344" y="381"/>
                  </a:lnTo>
                  <a:lnTo>
                    <a:pt x="344" y="383"/>
                  </a:lnTo>
                  <a:lnTo>
                    <a:pt x="342" y="385"/>
                  </a:lnTo>
                  <a:lnTo>
                    <a:pt x="342" y="387"/>
                  </a:lnTo>
                  <a:lnTo>
                    <a:pt x="342" y="389"/>
                  </a:lnTo>
                  <a:lnTo>
                    <a:pt x="342" y="393"/>
                  </a:lnTo>
                  <a:lnTo>
                    <a:pt x="342" y="395"/>
                  </a:lnTo>
                  <a:lnTo>
                    <a:pt x="342" y="399"/>
                  </a:lnTo>
                  <a:lnTo>
                    <a:pt x="342" y="401"/>
                  </a:lnTo>
                  <a:lnTo>
                    <a:pt x="342" y="40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7"/>
                  </a:lnTo>
                  <a:lnTo>
                    <a:pt x="342" y="421"/>
                  </a:lnTo>
                  <a:lnTo>
                    <a:pt x="346" y="421"/>
                  </a:lnTo>
                  <a:lnTo>
                    <a:pt x="350" y="421"/>
                  </a:lnTo>
                  <a:lnTo>
                    <a:pt x="350" y="423"/>
                  </a:lnTo>
                  <a:lnTo>
                    <a:pt x="350" y="425"/>
                  </a:lnTo>
                  <a:lnTo>
                    <a:pt x="350" y="429"/>
                  </a:lnTo>
                  <a:lnTo>
                    <a:pt x="350" y="435"/>
                  </a:lnTo>
                  <a:lnTo>
                    <a:pt x="350" y="437"/>
                  </a:lnTo>
                  <a:lnTo>
                    <a:pt x="350" y="439"/>
                  </a:lnTo>
                  <a:lnTo>
                    <a:pt x="350" y="441"/>
                  </a:lnTo>
                  <a:lnTo>
                    <a:pt x="350" y="443"/>
                  </a:lnTo>
                  <a:lnTo>
                    <a:pt x="350" y="445"/>
                  </a:lnTo>
                  <a:lnTo>
                    <a:pt x="348" y="445"/>
                  </a:lnTo>
                  <a:lnTo>
                    <a:pt x="346" y="443"/>
                  </a:lnTo>
                  <a:lnTo>
                    <a:pt x="344" y="443"/>
                  </a:lnTo>
                  <a:lnTo>
                    <a:pt x="342" y="443"/>
                  </a:lnTo>
                  <a:lnTo>
                    <a:pt x="332" y="443"/>
                  </a:lnTo>
                  <a:lnTo>
                    <a:pt x="330" y="443"/>
                  </a:lnTo>
                  <a:lnTo>
                    <a:pt x="326" y="443"/>
                  </a:lnTo>
                  <a:lnTo>
                    <a:pt x="324" y="443"/>
                  </a:lnTo>
                  <a:lnTo>
                    <a:pt x="320" y="441"/>
                  </a:lnTo>
                  <a:lnTo>
                    <a:pt x="318" y="441"/>
                  </a:lnTo>
                  <a:lnTo>
                    <a:pt x="316" y="441"/>
                  </a:lnTo>
                  <a:lnTo>
                    <a:pt x="314" y="441"/>
                  </a:lnTo>
                  <a:lnTo>
                    <a:pt x="312" y="441"/>
                  </a:lnTo>
                  <a:lnTo>
                    <a:pt x="310" y="441"/>
                  </a:lnTo>
                  <a:lnTo>
                    <a:pt x="306" y="441"/>
                  </a:lnTo>
                  <a:lnTo>
                    <a:pt x="304" y="441"/>
                  </a:lnTo>
                  <a:lnTo>
                    <a:pt x="302" y="441"/>
                  </a:lnTo>
                  <a:lnTo>
                    <a:pt x="300" y="441"/>
                  </a:lnTo>
                  <a:lnTo>
                    <a:pt x="298" y="441"/>
                  </a:lnTo>
                  <a:lnTo>
                    <a:pt x="296" y="441"/>
                  </a:lnTo>
                  <a:lnTo>
                    <a:pt x="294" y="441"/>
                  </a:lnTo>
                  <a:lnTo>
                    <a:pt x="288" y="439"/>
                  </a:lnTo>
                  <a:lnTo>
                    <a:pt x="286" y="439"/>
                  </a:lnTo>
                  <a:lnTo>
                    <a:pt x="282" y="439"/>
                  </a:lnTo>
                  <a:lnTo>
                    <a:pt x="280" y="439"/>
                  </a:lnTo>
                  <a:lnTo>
                    <a:pt x="278" y="439"/>
                  </a:lnTo>
                  <a:lnTo>
                    <a:pt x="278" y="439"/>
                  </a:lnTo>
                  <a:lnTo>
                    <a:pt x="276" y="439"/>
                  </a:lnTo>
                  <a:lnTo>
                    <a:pt x="274" y="439"/>
                  </a:lnTo>
                  <a:lnTo>
                    <a:pt x="272" y="439"/>
                  </a:lnTo>
                  <a:lnTo>
                    <a:pt x="270" y="439"/>
                  </a:lnTo>
                  <a:lnTo>
                    <a:pt x="268" y="439"/>
                  </a:lnTo>
                  <a:lnTo>
                    <a:pt x="266" y="439"/>
                  </a:lnTo>
                  <a:lnTo>
                    <a:pt x="266" y="437"/>
                  </a:lnTo>
                  <a:lnTo>
                    <a:pt x="264" y="437"/>
                  </a:lnTo>
                  <a:lnTo>
                    <a:pt x="262" y="437"/>
                  </a:lnTo>
                  <a:lnTo>
                    <a:pt x="260" y="437"/>
                  </a:lnTo>
                  <a:lnTo>
                    <a:pt x="258" y="437"/>
                  </a:lnTo>
                  <a:lnTo>
                    <a:pt x="256" y="437"/>
                  </a:lnTo>
                  <a:lnTo>
                    <a:pt x="252" y="437"/>
                  </a:lnTo>
                  <a:lnTo>
                    <a:pt x="248" y="437"/>
                  </a:lnTo>
                  <a:lnTo>
                    <a:pt x="246" y="437"/>
                  </a:lnTo>
                  <a:lnTo>
                    <a:pt x="246" y="435"/>
                  </a:lnTo>
                  <a:lnTo>
                    <a:pt x="246" y="433"/>
                  </a:lnTo>
                  <a:lnTo>
                    <a:pt x="246" y="425"/>
                  </a:lnTo>
                  <a:lnTo>
                    <a:pt x="246" y="421"/>
                  </a:lnTo>
                  <a:lnTo>
                    <a:pt x="246" y="419"/>
                  </a:lnTo>
                  <a:lnTo>
                    <a:pt x="246" y="417"/>
                  </a:lnTo>
                  <a:lnTo>
                    <a:pt x="246" y="415"/>
                  </a:lnTo>
                  <a:lnTo>
                    <a:pt x="246" y="413"/>
                  </a:lnTo>
                  <a:lnTo>
                    <a:pt x="246" y="411"/>
                  </a:lnTo>
                  <a:lnTo>
                    <a:pt x="246" y="409"/>
                  </a:lnTo>
                  <a:lnTo>
                    <a:pt x="246" y="409"/>
                  </a:lnTo>
                  <a:lnTo>
                    <a:pt x="246" y="407"/>
                  </a:lnTo>
                  <a:lnTo>
                    <a:pt x="246" y="405"/>
                  </a:lnTo>
                  <a:lnTo>
                    <a:pt x="246" y="403"/>
                  </a:lnTo>
                  <a:lnTo>
                    <a:pt x="246" y="401"/>
                  </a:lnTo>
                  <a:lnTo>
                    <a:pt x="246" y="397"/>
                  </a:lnTo>
                  <a:lnTo>
                    <a:pt x="246" y="393"/>
                  </a:lnTo>
                  <a:lnTo>
                    <a:pt x="246" y="391"/>
                  </a:lnTo>
                  <a:lnTo>
                    <a:pt x="246" y="389"/>
                  </a:lnTo>
                  <a:lnTo>
                    <a:pt x="246" y="387"/>
                  </a:lnTo>
                  <a:lnTo>
                    <a:pt x="248" y="387"/>
                  </a:lnTo>
                  <a:lnTo>
                    <a:pt x="248" y="385"/>
                  </a:lnTo>
                  <a:lnTo>
                    <a:pt x="246" y="385"/>
                  </a:lnTo>
                  <a:lnTo>
                    <a:pt x="244" y="383"/>
                  </a:lnTo>
                  <a:lnTo>
                    <a:pt x="244" y="381"/>
                  </a:lnTo>
                  <a:lnTo>
                    <a:pt x="244" y="375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3"/>
                  </a:lnTo>
                  <a:lnTo>
                    <a:pt x="248" y="361"/>
                  </a:lnTo>
                  <a:lnTo>
                    <a:pt x="248" y="361"/>
                  </a:lnTo>
                  <a:lnTo>
                    <a:pt x="246" y="361"/>
                  </a:lnTo>
                  <a:lnTo>
                    <a:pt x="246" y="359"/>
                  </a:lnTo>
                  <a:lnTo>
                    <a:pt x="244" y="359"/>
                  </a:lnTo>
                  <a:lnTo>
                    <a:pt x="242" y="357"/>
                  </a:lnTo>
                  <a:lnTo>
                    <a:pt x="242" y="355"/>
                  </a:lnTo>
                  <a:lnTo>
                    <a:pt x="240" y="353"/>
                  </a:lnTo>
                  <a:lnTo>
                    <a:pt x="238" y="351"/>
                  </a:lnTo>
                  <a:lnTo>
                    <a:pt x="236" y="349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30" y="347"/>
                  </a:lnTo>
                  <a:lnTo>
                    <a:pt x="226" y="347"/>
                  </a:lnTo>
                  <a:lnTo>
                    <a:pt x="224" y="345"/>
                  </a:lnTo>
                  <a:lnTo>
                    <a:pt x="222" y="345"/>
                  </a:lnTo>
                  <a:lnTo>
                    <a:pt x="220" y="343"/>
                  </a:lnTo>
                  <a:lnTo>
                    <a:pt x="218" y="343"/>
                  </a:lnTo>
                  <a:lnTo>
                    <a:pt x="218" y="345"/>
                  </a:lnTo>
                  <a:lnTo>
                    <a:pt x="216" y="345"/>
                  </a:lnTo>
                  <a:lnTo>
                    <a:pt x="214" y="345"/>
                  </a:lnTo>
                  <a:lnTo>
                    <a:pt x="212" y="345"/>
                  </a:lnTo>
                  <a:lnTo>
                    <a:pt x="208" y="343"/>
                  </a:lnTo>
                  <a:lnTo>
                    <a:pt x="206" y="343"/>
                  </a:lnTo>
                  <a:lnTo>
                    <a:pt x="204" y="343"/>
                  </a:lnTo>
                  <a:lnTo>
                    <a:pt x="202" y="341"/>
                  </a:lnTo>
                  <a:lnTo>
                    <a:pt x="200" y="341"/>
                  </a:lnTo>
                  <a:lnTo>
                    <a:pt x="196" y="341"/>
                  </a:lnTo>
                  <a:lnTo>
                    <a:pt x="194" y="339"/>
                  </a:lnTo>
                  <a:lnTo>
                    <a:pt x="190" y="339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4" y="335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78" y="331"/>
                  </a:lnTo>
                  <a:lnTo>
                    <a:pt x="174" y="331"/>
                  </a:lnTo>
                  <a:lnTo>
                    <a:pt x="172" y="333"/>
                  </a:lnTo>
                  <a:lnTo>
                    <a:pt x="168" y="333"/>
                  </a:lnTo>
                  <a:lnTo>
                    <a:pt x="168" y="335"/>
                  </a:lnTo>
                  <a:lnTo>
                    <a:pt x="166" y="335"/>
                  </a:lnTo>
                  <a:lnTo>
                    <a:pt x="164" y="335"/>
                  </a:lnTo>
                  <a:lnTo>
                    <a:pt x="162" y="335"/>
                  </a:lnTo>
                  <a:lnTo>
                    <a:pt x="160" y="335"/>
                  </a:lnTo>
                  <a:lnTo>
                    <a:pt x="158" y="335"/>
                  </a:lnTo>
                  <a:lnTo>
                    <a:pt x="156" y="335"/>
                  </a:lnTo>
                  <a:lnTo>
                    <a:pt x="154" y="335"/>
                  </a:lnTo>
                  <a:lnTo>
                    <a:pt x="152" y="335"/>
                  </a:lnTo>
                  <a:lnTo>
                    <a:pt x="150" y="333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4" y="333"/>
                  </a:lnTo>
                  <a:lnTo>
                    <a:pt x="134" y="333"/>
                  </a:lnTo>
                  <a:lnTo>
                    <a:pt x="132" y="333"/>
                  </a:lnTo>
                  <a:lnTo>
                    <a:pt x="130" y="333"/>
                  </a:lnTo>
                  <a:lnTo>
                    <a:pt x="124" y="331"/>
                  </a:lnTo>
                  <a:lnTo>
                    <a:pt x="120" y="329"/>
                  </a:lnTo>
                  <a:lnTo>
                    <a:pt x="118" y="327"/>
                  </a:lnTo>
                  <a:lnTo>
                    <a:pt x="114" y="325"/>
                  </a:lnTo>
                  <a:lnTo>
                    <a:pt x="112" y="325"/>
                  </a:lnTo>
                  <a:lnTo>
                    <a:pt x="110" y="323"/>
                  </a:lnTo>
                  <a:lnTo>
                    <a:pt x="110" y="321"/>
                  </a:lnTo>
                  <a:lnTo>
                    <a:pt x="108" y="321"/>
                  </a:lnTo>
                  <a:lnTo>
                    <a:pt x="106" y="321"/>
                  </a:lnTo>
                  <a:lnTo>
                    <a:pt x="106" y="319"/>
                  </a:lnTo>
                  <a:lnTo>
                    <a:pt x="104" y="317"/>
                  </a:lnTo>
                  <a:lnTo>
                    <a:pt x="104" y="313"/>
                  </a:lnTo>
                  <a:lnTo>
                    <a:pt x="104" y="311"/>
                  </a:lnTo>
                  <a:lnTo>
                    <a:pt x="102" y="309"/>
                  </a:lnTo>
                  <a:lnTo>
                    <a:pt x="102" y="307"/>
                  </a:lnTo>
                  <a:lnTo>
                    <a:pt x="100" y="305"/>
                  </a:lnTo>
                  <a:lnTo>
                    <a:pt x="98" y="301"/>
                  </a:lnTo>
                  <a:lnTo>
                    <a:pt x="94" y="301"/>
                  </a:lnTo>
                  <a:lnTo>
                    <a:pt x="94" y="299"/>
                  </a:lnTo>
                  <a:lnTo>
                    <a:pt x="90" y="299"/>
                  </a:lnTo>
                  <a:lnTo>
                    <a:pt x="90" y="297"/>
                  </a:lnTo>
                  <a:lnTo>
                    <a:pt x="88" y="297"/>
                  </a:lnTo>
                  <a:lnTo>
                    <a:pt x="88" y="295"/>
                  </a:lnTo>
                  <a:lnTo>
                    <a:pt x="88" y="293"/>
                  </a:lnTo>
                  <a:lnTo>
                    <a:pt x="86" y="289"/>
                  </a:lnTo>
                  <a:lnTo>
                    <a:pt x="86" y="287"/>
                  </a:lnTo>
                  <a:lnTo>
                    <a:pt x="86" y="283"/>
                  </a:lnTo>
                  <a:lnTo>
                    <a:pt x="90" y="277"/>
                  </a:lnTo>
                  <a:lnTo>
                    <a:pt x="90" y="275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4" y="271"/>
                  </a:lnTo>
                  <a:lnTo>
                    <a:pt x="84" y="269"/>
                  </a:lnTo>
                  <a:lnTo>
                    <a:pt x="84" y="267"/>
                  </a:lnTo>
                  <a:lnTo>
                    <a:pt x="84" y="265"/>
                  </a:lnTo>
                  <a:lnTo>
                    <a:pt x="84" y="265"/>
                  </a:lnTo>
                  <a:lnTo>
                    <a:pt x="84" y="263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0" y="261"/>
                  </a:lnTo>
                  <a:lnTo>
                    <a:pt x="80" y="259"/>
                  </a:lnTo>
                  <a:lnTo>
                    <a:pt x="78" y="259"/>
                  </a:lnTo>
                  <a:lnTo>
                    <a:pt x="78" y="257"/>
                  </a:lnTo>
                  <a:lnTo>
                    <a:pt x="76" y="257"/>
                  </a:lnTo>
                  <a:lnTo>
                    <a:pt x="74" y="257"/>
                  </a:lnTo>
                  <a:lnTo>
                    <a:pt x="72" y="255"/>
                  </a:lnTo>
                  <a:lnTo>
                    <a:pt x="70" y="255"/>
                  </a:lnTo>
                  <a:lnTo>
                    <a:pt x="68" y="255"/>
                  </a:lnTo>
                  <a:lnTo>
                    <a:pt x="66" y="253"/>
                  </a:lnTo>
                  <a:lnTo>
                    <a:pt x="64" y="253"/>
                  </a:lnTo>
                  <a:lnTo>
                    <a:pt x="62" y="253"/>
                  </a:lnTo>
                  <a:lnTo>
                    <a:pt x="58" y="251"/>
                  </a:lnTo>
                  <a:lnTo>
                    <a:pt x="56" y="251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48" y="249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2" y="247"/>
                  </a:lnTo>
                  <a:lnTo>
                    <a:pt x="40" y="245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6" y="243"/>
                  </a:lnTo>
                  <a:lnTo>
                    <a:pt x="34" y="243"/>
                  </a:lnTo>
                  <a:lnTo>
                    <a:pt x="30" y="241"/>
                  </a:lnTo>
                  <a:lnTo>
                    <a:pt x="26" y="241"/>
                  </a:lnTo>
                  <a:lnTo>
                    <a:pt x="24" y="239"/>
                  </a:lnTo>
                  <a:lnTo>
                    <a:pt x="22" y="239"/>
                  </a:lnTo>
                  <a:lnTo>
                    <a:pt x="18" y="237"/>
                  </a:lnTo>
                  <a:lnTo>
                    <a:pt x="16" y="237"/>
                  </a:lnTo>
                  <a:lnTo>
                    <a:pt x="14" y="237"/>
                  </a:lnTo>
                  <a:lnTo>
                    <a:pt x="12" y="235"/>
                  </a:lnTo>
                  <a:lnTo>
                    <a:pt x="10" y="235"/>
                  </a:lnTo>
                  <a:lnTo>
                    <a:pt x="8" y="235"/>
                  </a:lnTo>
                  <a:lnTo>
                    <a:pt x="6" y="233"/>
                  </a:lnTo>
                  <a:lnTo>
                    <a:pt x="4" y="233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7"/>
                  </a:lnTo>
                  <a:lnTo>
                    <a:pt x="0" y="205"/>
                  </a:lnTo>
                  <a:lnTo>
                    <a:pt x="0" y="201"/>
                  </a:lnTo>
                  <a:lnTo>
                    <a:pt x="0" y="199"/>
                  </a:lnTo>
                  <a:lnTo>
                    <a:pt x="2" y="197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2" y="185"/>
                  </a:lnTo>
                  <a:lnTo>
                    <a:pt x="0" y="183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75"/>
                  </a:lnTo>
                  <a:lnTo>
                    <a:pt x="2" y="173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2" y="165"/>
                  </a:lnTo>
                  <a:lnTo>
                    <a:pt x="2" y="163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2" y="157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49"/>
                  </a:lnTo>
                  <a:lnTo>
                    <a:pt x="2" y="147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39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2" y="131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2" y="107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1" name="Freeform 37">
              <a:extLst>
                <a:ext uri="{FF2B5EF4-FFF2-40B4-BE49-F238E27FC236}">
                  <a16:creationId xmlns:a16="http://schemas.microsoft.com/office/drawing/2014/main" id="{93133A44-4D3B-E538-FDBC-F1155A8B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4567238"/>
              <a:ext cx="508000" cy="366713"/>
            </a:xfrm>
            <a:custGeom>
              <a:avLst/>
              <a:gdLst>
                <a:gd name="T0" fmla="*/ 44 w 320"/>
                <a:gd name="T1" fmla="*/ 0 h 231"/>
                <a:gd name="T2" fmla="*/ 66 w 320"/>
                <a:gd name="T3" fmla="*/ 0 h 231"/>
                <a:gd name="T4" fmla="*/ 84 w 320"/>
                <a:gd name="T5" fmla="*/ 0 h 231"/>
                <a:gd name="T6" fmla="*/ 102 w 320"/>
                <a:gd name="T7" fmla="*/ 2 h 231"/>
                <a:gd name="T8" fmla="*/ 122 w 320"/>
                <a:gd name="T9" fmla="*/ 2 h 231"/>
                <a:gd name="T10" fmla="*/ 146 w 320"/>
                <a:gd name="T11" fmla="*/ 2 h 231"/>
                <a:gd name="T12" fmla="*/ 160 w 320"/>
                <a:gd name="T13" fmla="*/ 6 h 231"/>
                <a:gd name="T14" fmla="*/ 168 w 320"/>
                <a:gd name="T15" fmla="*/ 12 h 231"/>
                <a:gd name="T16" fmla="*/ 188 w 320"/>
                <a:gd name="T17" fmla="*/ 12 h 231"/>
                <a:gd name="T18" fmla="*/ 198 w 320"/>
                <a:gd name="T19" fmla="*/ 2 h 231"/>
                <a:gd name="T20" fmla="*/ 218 w 320"/>
                <a:gd name="T21" fmla="*/ 2 h 231"/>
                <a:gd name="T22" fmla="*/ 240 w 320"/>
                <a:gd name="T23" fmla="*/ 4 h 231"/>
                <a:gd name="T24" fmla="*/ 258 w 320"/>
                <a:gd name="T25" fmla="*/ 4 h 231"/>
                <a:gd name="T26" fmla="*/ 274 w 320"/>
                <a:gd name="T27" fmla="*/ 4 h 231"/>
                <a:gd name="T28" fmla="*/ 292 w 320"/>
                <a:gd name="T29" fmla="*/ 4 h 231"/>
                <a:gd name="T30" fmla="*/ 310 w 320"/>
                <a:gd name="T31" fmla="*/ 6 h 231"/>
                <a:gd name="T32" fmla="*/ 314 w 320"/>
                <a:gd name="T33" fmla="*/ 20 h 231"/>
                <a:gd name="T34" fmla="*/ 316 w 320"/>
                <a:gd name="T35" fmla="*/ 38 h 231"/>
                <a:gd name="T36" fmla="*/ 318 w 320"/>
                <a:gd name="T37" fmla="*/ 52 h 231"/>
                <a:gd name="T38" fmla="*/ 316 w 320"/>
                <a:gd name="T39" fmla="*/ 66 h 231"/>
                <a:gd name="T40" fmla="*/ 314 w 320"/>
                <a:gd name="T41" fmla="*/ 80 h 231"/>
                <a:gd name="T42" fmla="*/ 316 w 320"/>
                <a:gd name="T43" fmla="*/ 96 h 231"/>
                <a:gd name="T44" fmla="*/ 308 w 320"/>
                <a:gd name="T45" fmla="*/ 106 h 231"/>
                <a:gd name="T46" fmla="*/ 298 w 320"/>
                <a:gd name="T47" fmla="*/ 116 h 231"/>
                <a:gd name="T48" fmla="*/ 296 w 320"/>
                <a:gd name="T49" fmla="*/ 134 h 231"/>
                <a:gd name="T50" fmla="*/ 288 w 320"/>
                <a:gd name="T51" fmla="*/ 144 h 231"/>
                <a:gd name="T52" fmla="*/ 288 w 320"/>
                <a:gd name="T53" fmla="*/ 166 h 231"/>
                <a:gd name="T54" fmla="*/ 280 w 320"/>
                <a:gd name="T55" fmla="*/ 176 h 231"/>
                <a:gd name="T56" fmla="*/ 274 w 320"/>
                <a:gd name="T57" fmla="*/ 184 h 231"/>
                <a:gd name="T58" fmla="*/ 276 w 320"/>
                <a:gd name="T59" fmla="*/ 200 h 231"/>
                <a:gd name="T60" fmla="*/ 276 w 320"/>
                <a:gd name="T61" fmla="*/ 225 h 231"/>
                <a:gd name="T62" fmla="*/ 256 w 320"/>
                <a:gd name="T63" fmla="*/ 223 h 231"/>
                <a:gd name="T64" fmla="*/ 234 w 320"/>
                <a:gd name="T65" fmla="*/ 223 h 231"/>
                <a:gd name="T66" fmla="*/ 210 w 320"/>
                <a:gd name="T67" fmla="*/ 221 h 231"/>
                <a:gd name="T68" fmla="*/ 194 w 320"/>
                <a:gd name="T69" fmla="*/ 221 h 231"/>
                <a:gd name="T70" fmla="*/ 172 w 320"/>
                <a:gd name="T71" fmla="*/ 221 h 231"/>
                <a:gd name="T72" fmla="*/ 158 w 320"/>
                <a:gd name="T73" fmla="*/ 221 h 231"/>
                <a:gd name="T74" fmla="*/ 146 w 320"/>
                <a:gd name="T75" fmla="*/ 229 h 231"/>
                <a:gd name="T76" fmla="*/ 136 w 320"/>
                <a:gd name="T77" fmla="*/ 227 h 231"/>
                <a:gd name="T78" fmla="*/ 122 w 320"/>
                <a:gd name="T79" fmla="*/ 221 h 231"/>
                <a:gd name="T80" fmla="*/ 104 w 320"/>
                <a:gd name="T81" fmla="*/ 219 h 231"/>
                <a:gd name="T82" fmla="*/ 82 w 320"/>
                <a:gd name="T83" fmla="*/ 219 h 231"/>
                <a:gd name="T84" fmla="*/ 66 w 320"/>
                <a:gd name="T85" fmla="*/ 219 h 231"/>
                <a:gd name="T86" fmla="*/ 46 w 320"/>
                <a:gd name="T87" fmla="*/ 219 h 231"/>
                <a:gd name="T88" fmla="*/ 30 w 320"/>
                <a:gd name="T89" fmla="*/ 219 h 231"/>
                <a:gd name="T90" fmla="*/ 14 w 320"/>
                <a:gd name="T91" fmla="*/ 219 h 231"/>
                <a:gd name="T92" fmla="*/ 6 w 320"/>
                <a:gd name="T93" fmla="*/ 211 h 231"/>
                <a:gd name="T94" fmla="*/ 6 w 320"/>
                <a:gd name="T95" fmla="*/ 190 h 231"/>
                <a:gd name="T96" fmla="*/ 0 w 320"/>
                <a:gd name="T97" fmla="*/ 172 h 231"/>
                <a:gd name="T98" fmla="*/ 6 w 320"/>
                <a:gd name="T99" fmla="*/ 154 h 231"/>
                <a:gd name="T100" fmla="*/ 6 w 320"/>
                <a:gd name="T101" fmla="*/ 118 h 231"/>
                <a:gd name="T102" fmla="*/ 8 w 320"/>
                <a:gd name="T103" fmla="*/ 86 h 231"/>
                <a:gd name="T104" fmla="*/ 8 w 320"/>
                <a:gd name="T105" fmla="*/ 56 h 231"/>
                <a:gd name="T106" fmla="*/ 8 w 320"/>
                <a:gd name="T107" fmla="*/ 34 h 231"/>
                <a:gd name="T108" fmla="*/ 8 w 320"/>
                <a:gd name="T109" fmla="*/ 8 h 231"/>
                <a:gd name="T110" fmla="*/ 18 w 320"/>
                <a:gd name="T111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0" h="231">
                  <a:moveTo>
                    <a:pt x="26" y="0"/>
                  </a:move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40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8" y="2"/>
                  </a:lnTo>
                  <a:lnTo>
                    <a:pt x="160" y="2"/>
                  </a:lnTo>
                  <a:lnTo>
                    <a:pt x="160" y="4"/>
                  </a:lnTo>
                  <a:lnTo>
                    <a:pt x="160" y="6"/>
                  </a:lnTo>
                  <a:lnTo>
                    <a:pt x="160" y="8"/>
                  </a:lnTo>
                  <a:lnTo>
                    <a:pt x="160" y="10"/>
                  </a:lnTo>
                  <a:lnTo>
                    <a:pt x="160" y="12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2"/>
                  </a:lnTo>
                  <a:lnTo>
                    <a:pt x="166" y="12"/>
                  </a:lnTo>
                  <a:lnTo>
                    <a:pt x="168" y="12"/>
                  </a:lnTo>
                  <a:lnTo>
                    <a:pt x="170" y="12"/>
                  </a:lnTo>
                  <a:lnTo>
                    <a:pt x="172" y="12"/>
                  </a:lnTo>
                  <a:lnTo>
                    <a:pt x="174" y="12"/>
                  </a:lnTo>
                  <a:lnTo>
                    <a:pt x="178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6" y="12"/>
                  </a:lnTo>
                  <a:lnTo>
                    <a:pt x="188" y="12"/>
                  </a:lnTo>
                  <a:lnTo>
                    <a:pt x="188" y="10"/>
                  </a:lnTo>
                  <a:lnTo>
                    <a:pt x="188" y="8"/>
                  </a:lnTo>
                  <a:lnTo>
                    <a:pt x="188" y="6"/>
                  </a:lnTo>
                  <a:lnTo>
                    <a:pt x="188" y="4"/>
                  </a:lnTo>
                  <a:lnTo>
                    <a:pt x="188" y="2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2" y="2"/>
                  </a:lnTo>
                  <a:lnTo>
                    <a:pt x="204" y="2"/>
                  </a:lnTo>
                  <a:lnTo>
                    <a:pt x="208" y="2"/>
                  </a:lnTo>
                  <a:lnTo>
                    <a:pt x="210" y="2"/>
                  </a:lnTo>
                  <a:lnTo>
                    <a:pt x="210" y="2"/>
                  </a:lnTo>
                  <a:lnTo>
                    <a:pt x="212" y="2"/>
                  </a:lnTo>
                  <a:lnTo>
                    <a:pt x="216" y="2"/>
                  </a:lnTo>
                  <a:lnTo>
                    <a:pt x="218" y="2"/>
                  </a:lnTo>
                  <a:lnTo>
                    <a:pt x="224" y="2"/>
                  </a:lnTo>
                  <a:lnTo>
                    <a:pt x="226" y="4"/>
                  </a:lnTo>
                  <a:lnTo>
                    <a:pt x="228" y="4"/>
                  </a:lnTo>
                  <a:lnTo>
                    <a:pt x="230" y="4"/>
                  </a:lnTo>
                  <a:lnTo>
                    <a:pt x="234" y="4"/>
                  </a:lnTo>
                  <a:lnTo>
                    <a:pt x="236" y="4"/>
                  </a:lnTo>
                  <a:lnTo>
                    <a:pt x="238" y="4"/>
                  </a:lnTo>
                  <a:lnTo>
                    <a:pt x="240" y="4"/>
                  </a:lnTo>
                  <a:lnTo>
                    <a:pt x="242" y="4"/>
                  </a:lnTo>
                  <a:lnTo>
                    <a:pt x="246" y="4"/>
                  </a:lnTo>
                  <a:lnTo>
                    <a:pt x="248" y="4"/>
                  </a:lnTo>
                  <a:lnTo>
                    <a:pt x="250" y="4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58" y="4"/>
                  </a:lnTo>
                  <a:lnTo>
                    <a:pt x="260" y="4"/>
                  </a:lnTo>
                  <a:lnTo>
                    <a:pt x="262" y="4"/>
                  </a:lnTo>
                  <a:lnTo>
                    <a:pt x="266" y="4"/>
                  </a:lnTo>
                  <a:lnTo>
                    <a:pt x="268" y="4"/>
                  </a:lnTo>
                  <a:lnTo>
                    <a:pt x="270" y="4"/>
                  </a:lnTo>
                  <a:lnTo>
                    <a:pt x="272" y="4"/>
                  </a:lnTo>
                  <a:lnTo>
                    <a:pt x="274" y="4"/>
                  </a:lnTo>
                  <a:lnTo>
                    <a:pt x="276" y="4"/>
                  </a:lnTo>
                  <a:lnTo>
                    <a:pt x="278" y="4"/>
                  </a:lnTo>
                  <a:lnTo>
                    <a:pt x="282" y="4"/>
                  </a:lnTo>
                  <a:lnTo>
                    <a:pt x="284" y="4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4" y="4"/>
                  </a:lnTo>
                  <a:lnTo>
                    <a:pt x="298" y="4"/>
                  </a:lnTo>
                  <a:lnTo>
                    <a:pt x="300" y="6"/>
                  </a:lnTo>
                  <a:lnTo>
                    <a:pt x="302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8" y="6"/>
                  </a:lnTo>
                  <a:lnTo>
                    <a:pt x="310" y="6"/>
                  </a:lnTo>
                  <a:lnTo>
                    <a:pt x="314" y="6"/>
                  </a:lnTo>
                  <a:lnTo>
                    <a:pt x="314" y="8"/>
                  </a:lnTo>
                  <a:lnTo>
                    <a:pt x="314" y="10"/>
                  </a:lnTo>
                  <a:lnTo>
                    <a:pt x="314" y="12"/>
                  </a:lnTo>
                  <a:lnTo>
                    <a:pt x="314" y="14"/>
                  </a:lnTo>
                  <a:lnTo>
                    <a:pt x="314" y="16"/>
                  </a:lnTo>
                  <a:lnTo>
                    <a:pt x="314" y="18"/>
                  </a:lnTo>
                  <a:lnTo>
                    <a:pt x="314" y="20"/>
                  </a:lnTo>
                  <a:lnTo>
                    <a:pt x="314" y="22"/>
                  </a:lnTo>
                  <a:lnTo>
                    <a:pt x="312" y="26"/>
                  </a:lnTo>
                  <a:lnTo>
                    <a:pt x="314" y="26"/>
                  </a:lnTo>
                  <a:lnTo>
                    <a:pt x="314" y="28"/>
                  </a:lnTo>
                  <a:lnTo>
                    <a:pt x="316" y="30"/>
                  </a:lnTo>
                  <a:lnTo>
                    <a:pt x="316" y="32"/>
                  </a:lnTo>
                  <a:lnTo>
                    <a:pt x="316" y="34"/>
                  </a:lnTo>
                  <a:lnTo>
                    <a:pt x="316" y="38"/>
                  </a:lnTo>
                  <a:lnTo>
                    <a:pt x="316" y="40"/>
                  </a:lnTo>
                  <a:lnTo>
                    <a:pt x="318" y="40"/>
                  </a:lnTo>
                  <a:lnTo>
                    <a:pt x="318" y="42"/>
                  </a:lnTo>
                  <a:lnTo>
                    <a:pt x="318" y="42"/>
                  </a:lnTo>
                  <a:lnTo>
                    <a:pt x="318" y="44"/>
                  </a:lnTo>
                  <a:lnTo>
                    <a:pt x="320" y="48"/>
                  </a:lnTo>
                  <a:lnTo>
                    <a:pt x="318" y="50"/>
                  </a:lnTo>
                  <a:lnTo>
                    <a:pt x="318" y="52"/>
                  </a:lnTo>
                  <a:lnTo>
                    <a:pt x="320" y="56"/>
                  </a:lnTo>
                  <a:lnTo>
                    <a:pt x="318" y="56"/>
                  </a:lnTo>
                  <a:lnTo>
                    <a:pt x="318" y="58"/>
                  </a:lnTo>
                  <a:lnTo>
                    <a:pt x="318" y="60"/>
                  </a:lnTo>
                  <a:lnTo>
                    <a:pt x="318" y="62"/>
                  </a:lnTo>
                  <a:lnTo>
                    <a:pt x="318" y="64"/>
                  </a:lnTo>
                  <a:lnTo>
                    <a:pt x="316" y="64"/>
                  </a:lnTo>
                  <a:lnTo>
                    <a:pt x="316" y="66"/>
                  </a:lnTo>
                  <a:lnTo>
                    <a:pt x="316" y="68"/>
                  </a:lnTo>
                  <a:lnTo>
                    <a:pt x="316" y="70"/>
                  </a:lnTo>
                  <a:lnTo>
                    <a:pt x="314" y="70"/>
                  </a:lnTo>
                  <a:lnTo>
                    <a:pt x="314" y="72"/>
                  </a:lnTo>
                  <a:lnTo>
                    <a:pt x="314" y="74"/>
                  </a:lnTo>
                  <a:lnTo>
                    <a:pt x="314" y="76"/>
                  </a:lnTo>
                  <a:lnTo>
                    <a:pt x="314" y="78"/>
                  </a:lnTo>
                  <a:lnTo>
                    <a:pt x="314" y="80"/>
                  </a:lnTo>
                  <a:lnTo>
                    <a:pt x="316" y="82"/>
                  </a:lnTo>
                  <a:lnTo>
                    <a:pt x="316" y="84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90"/>
                  </a:lnTo>
                  <a:lnTo>
                    <a:pt x="316" y="92"/>
                  </a:lnTo>
                  <a:lnTo>
                    <a:pt x="316" y="94"/>
                  </a:lnTo>
                  <a:lnTo>
                    <a:pt x="316" y="96"/>
                  </a:lnTo>
                  <a:lnTo>
                    <a:pt x="314" y="96"/>
                  </a:lnTo>
                  <a:lnTo>
                    <a:pt x="314" y="98"/>
                  </a:lnTo>
                  <a:lnTo>
                    <a:pt x="312" y="98"/>
                  </a:lnTo>
                  <a:lnTo>
                    <a:pt x="310" y="98"/>
                  </a:lnTo>
                  <a:lnTo>
                    <a:pt x="310" y="100"/>
                  </a:lnTo>
                  <a:lnTo>
                    <a:pt x="308" y="104"/>
                  </a:lnTo>
                  <a:lnTo>
                    <a:pt x="308" y="106"/>
                  </a:lnTo>
                  <a:lnTo>
                    <a:pt x="308" y="106"/>
                  </a:lnTo>
                  <a:lnTo>
                    <a:pt x="308" y="108"/>
                  </a:lnTo>
                  <a:lnTo>
                    <a:pt x="308" y="110"/>
                  </a:lnTo>
                  <a:lnTo>
                    <a:pt x="306" y="112"/>
                  </a:lnTo>
                  <a:lnTo>
                    <a:pt x="304" y="114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298" y="114"/>
                  </a:lnTo>
                  <a:lnTo>
                    <a:pt x="298" y="116"/>
                  </a:lnTo>
                  <a:lnTo>
                    <a:pt x="298" y="118"/>
                  </a:lnTo>
                  <a:lnTo>
                    <a:pt x="298" y="120"/>
                  </a:lnTo>
                  <a:lnTo>
                    <a:pt x="296" y="122"/>
                  </a:lnTo>
                  <a:lnTo>
                    <a:pt x="296" y="124"/>
                  </a:lnTo>
                  <a:lnTo>
                    <a:pt x="296" y="126"/>
                  </a:lnTo>
                  <a:lnTo>
                    <a:pt x="296" y="128"/>
                  </a:lnTo>
                  <a:lnTo>
                    <a:pt x="296" y="130"/>
                  </a:lnTo>
                  <a:lnTo>
                    <a:pt x="296" y="134"/>
                  </a:lnTo>
                  <a:lnTo>
                    <a:pt x="296" y="136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92" y="140"/>
                  </a:lnTo>
                  <a:lnTo>
                    <a:pt x="290" y="140"/>
                  </a:lnTo>
                  <a:lnTo>
                    <a:pt x="288" y="142"/>
                  </a:lnTo>
                  <a:lnTo>
                    <a:pt x="288" y="144"/>
                  </a:lnTo>
                  <a:lnTo>
                    <a:pt x="286" y="154"/>
                  </a:lnTo>
                  <a:lnTo>
                    <a:pt x="288" y="156"/>
                  </a:lnTo>
                  <a:lnTo>
                    <a:pt x="288" y="158"/>
                  </a:lnTo>
                  <a:lnTo>
                    <a:pt x="286" y="158"/>
                  </a:lnTo>
                  <a:lnTo>
                    <a:pt x="286" y="160"/>
                  </a:lnTo>
                  <a:lnTo>
                    <a:pt x="286" y="162"/>
                  </a:lnTo>
                  <a:lnTo>
                    <a:pt x="288" y="164"/>
                  </a:lnTo>
                  <a:lnTo>
                    <a:pt x="288" y="166"/>
                  </a:lnTo>
                  <a:lnTo>
                    <a:pt x="286" y="170"/>
                  </a:lnTo>
                  <a:lnTo>
                    <a:pt x="284" y="170"/>
                  </a:lnTo>
                  <a:lnTo>
                    <a:pt x="284" y="174"/>
                  </a:lnTo>
                  <a:lnTo>
                    <a:pt x="282" y="174"/>
                  </a:lnTo>
                  <a:lnTo>
                    <a:pt x="280" y="174"/>
                  </a:lnTo>
                  <a:lnTo>
                    <a:pt x="280" y="176"/>
                  </a:lnTo>
                  <a:lnTo>
                    <a:pt x="282" y="176"/>
                  </a:lnTo>
                  <a:lnTo>
                    <a:pt x="280" y="176"/>
                  </a:lnTo>
                  <a:lnTo>
                    <a:pt x="280" y="178"/>
                  </a:lnTo>
                  <a:lnTo>
                    <a:pt x="282" y="180"/>
                  </a:lnTo>
                  <a:lnTo>
                    <a:pt x="280" y="182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78" y="184"/>
                  </a:lnTo>
                  <a:lnTo>
                    <a:pt x="276" y="184"/>
                  </a:lnTo>
                  <a:lnTo>
                    <a:pt x="274" y="184"/>
                  </a:lnTo>
                  <a:lnTo>
                    <a:pt x="274" y="188"/>
                  </a:lnTo>
                  <a:lnTo>
                    <a:pt x="276" y="188"/>
                  </a:lnTo>
                  <a:lnTo>
                    <a:pt x="276" y="190"/>
                  </a:lnTo>
                  <a:lnTo>
                    <a:pt x="276" y="192"/>
                  </a:lnTo>
                  <a:lnTo>
                    <a:pt x="276" y="194"/>
                  </a:lnTo>
                  <a:lnTo>
                    <a:pt x="276" y="196"/>
                  </a:lnTo>
                  <a:lnTo>
                    <a:pt x="276" y="198"/>
                  </a:lnTo>
                  <a:lnTo>
                    <a:pt x="276" y="200"/>
                  </a:lnTo>
                  <a:lnTo>
                    <a:pt x="276" y="202"/>
                  </a:lnTo>
                  <a:lnTo>
                    <a:pt x="276" y="204"/>
                  </a:lnTo>
                  <a:lnTo>
                    <a:pt x="276" y="209"/>
                  </a:lnTo>
                  <a:lnTo>
                    <a:pt x="276" y="211"/>
                  </a:lnTo>
                  <a:lnTo>
                    <a:pt x="276" y="215"/>
                  </a:lnTo>
                  <a:lnTo>
                    <a:pt x="276" y="217"/>
                  </a:lnTo>
                  <a:lnTo>
                    <a:pt x="276" y="223"/>
                  </a:lnTo>
                  <a:lnTo>
                    <a:pt x="276" y="225"/>
                  </a:lnTo>
                  <a:lnTo>
                    <a:pt x="272" y="223"/>
                  </a:lnTo>
                  <a:lnTo>
                    <a:pt x="270" y="223"/>
                  </a:lnTo>
                  <a:lnTo>
                    <a:pt x="268" y="223"/>
                  </a:lnTo>
                  <a:lnTo>
                    <a:pt x="266" y="223"/>
                  </a:lnTo>
                  <a:lnTo>
                    <a:pt x="262" y="223"/>
                  </a:lnTo>
                  <a:lnTo>
                    <a:pt x="260" y="223"/>
                  </a:lnTo>
                  <a:lnTo>
                    <a:pt x="258" y="223"/>
                  </a:lnTo>
                  <a:lnTo>
                    <a:pt x="256" y="223"/>
                  </a:lnTo>
                  <a:lnTo>
                    <a:pt x="252" y="223"/>
                  </a:lnTo>
                  <a:lnTo>
                    <a:pt x="250" y="223"/>
                  </a:lnTo>
                  <a:lnTo>
                    <a:pt x="248" y="223"/>
                  </a:lnTo>
                  <a:lnTo>
                    <a:pt x="246" y="223"/>
                  </a:lnTo>
                  <a:lnTo>
                    <a:pt x="244" y="223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4" y="223"/>
                  </a:lnTo>
                  <a:lnTo>
                    <a:pt x="232" y="223"/>
                  </a:lnTo>
                  <a:lnTo>
                    <a:pt x="230" y="223"/>
                  </a:lnTo>
                  <a:lnTo>
                    <a:pt x="226" y="223"/>
                  </a:lnTo>
                  <a:lnTo>
                    <a:pt x="224" y="223"/>
                  </a:lnTo>
                  <a:lnTo>
                    <a:pt x="222" y="223"/>
                  </a:lnTo>
                  <a:lnTo>
                    <a:pt x="216" y="223"/>
                  </a:lnTo>
                  <a:lnTo>
                    <a:pt x="212" y="223"/>
                  </a:lnTo>
                  <a:lnTo>
                    <a:pt x="210" y="221"/>
                  </a:lnTo>
                  <a:lnTo>
                    <a:pt x="210" y="221"/>
                  </a:lnTo>
                  <a:lnTo>
                    <a:pt x="208" y="221"/>
                  </a:lnTo>
                  <a:lnTo>
                    <a:pt x="206" y="221"/>
                  </a:lnTo>
                  <a:lnTo>
                    <a:pt x="204" y="221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6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4" y="221"/>
                  </a:lnTo>
                  <a:lnTo>
                    <a:pt x="182" y="221"/>
                  </a:lnTo>
                  <a:lnTo>
                    <a:pt x="174" y="221"/>
                  </a:lnTo>
                  <a:lnTo>
                    <a:pt x="172" y="221"/>
                  </a:lnTo>
                  <a:lnTo>
                    <a:pt x="170" y="221"/>
                  </a:lnTo>
                  <a:lnTo>
                    <a:pt x="168" y="221"/>
                  </a:lnTo>
                  <a:lnTo>
                    <a:pt x="166" y="221"/>
                  </a:lnTo>
                  <a:lnTo>
                    <a:pt x="164" y="221"/>
                  </a:lnTo>
                  <a:lnTo>
                    <a:pt x="162" y="221"/>
                  </a:lnTo>
                  <a:lnTo>
                    <a:pt x="162" y="221"/>
                  </a:lnTo>
                  <a:lnTo>
                    <a:pt x="160" y="221"/>
                  </a:lnTo>
                  <a:lnTo>
                    <a:pt x="158" y="221"/>
                  </a:lnTo>
                  <a:lnTo>
                    <a:pt x="156" y="221"/>
                  </a:lnTo>
                  <a:lnTo>
                    <a:pt x="152" y="221"/>
                  </a:lnTo>
                  <a:lnTo>
                    <a:pt x="148" y="221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5"/>
                  </a:lnTo>
                  <a:lnTo>
                    <a:pt x="146" y="227"/>
                  </a:lnTo>
                  <a:lnTo>
                    <a:pt x="146" y="229"/>
                  </a:lnTo>
                  <a:lnTo>
                    <a:pt x="146" y="231"/>
                  </a:lnTo>
                  <a:lnTo>
                    <a:pt x="144" y="231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6" y="223"/>
                  </a:lnTo>
                  <a:lnTo>
                    <a:pt x="136" y="221"/>
                  </a:lnTo>
                  <a:lnTo>
                    <a:pt x="134" y="221"/>
                  </a:lnTo>
                  <a:lnTo>
                    <a:pt x="130" y="221"/>
                  </a:lnTo>
                  <a:lnTo>
                    <a:pt x="128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16" y="219"/>
                  </a:lnTo>
                  <a:lnTo>
                    <a:pt x="114" y="219"/>
                  </a:lnTo>
                  <a:lnTo>
                    <a:pt x="114" y="219"/>
                  </a:lnTo>
                  <a:lnTo>
                    <a:pt x="112" y="219"/>
                  </a:lnTo>
                  <a:lnTo>
                    <a:pt x="110" y="219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4" y="219"/>
                  </a:lnTo>
                  <a:lnTo>
                    <a:pt x="102" y="219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4" y="219"/>
                  </a:lnTo>
                  <a:lnTo>
                    <a:pt x="82" y="219"/>
                  </a:lnTo>
                  <a:lnTo>
                    <a:pt x="80" y="219"/>
                  </a:lnTo>
                  <a:lnTo>
                    <a:pt x="78" y="219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2" y="219"/>
                  </a:lnTo>
                  <a:lnTo>
                    <a:pt x="70" y="219"/>
                  </a:lnTo>
                  <a:lnTo>
                    <a:pt x="66" y="219"/>
                  </a:lnTo>
                  <a:lnTo>
                    <a:pt x="66" y="219"/>
                  </a:lnTo>
                  <a:lnTo>
                    <a:pt x="64" y="219"/>
                  </a:lnTo>
                  <a:lnTo>
                    <a:pt x="60" y="219"/>
                  </a:lnTo>
                  <a:lnTo>
                    <a:pt x="58" y="219"/>
                  </a:lnTo>
                  <a:lnTo>
                    <a:pt x="56" y="219"/>
                  </a:lnTo>
                  <a:lnTo>
                    <a:pt x="52" y="219"/>
                  </a:lnTo>
                  <a:lnTo>
                    <a:pt x="50" y="219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4" y="219"/>
                  </a:lnTo>
                  <a:lnTo>
                    <a:pt x="42" y="219"/>
                  </a:lnTo>
                  <a:lnTo>
                    <a:pt x="40" y="219"/>
                  </a:lnTo>
                  <a:lnTo>
                    <a:pt x="38" y="219"/>
                  </a:lnTo>
                  <a:lnTo>
                    <a:pt x="36" y="219"/>
                  </a:lnTo>
                  <a:lnTo>
                    <a:pt x="34" y="219"/>
                  </a:lnTo>
                  <a:lnTo>
                    <a:pt x="32" y="219"/>
                  </a:lnTo>
                  <a:lnTo>
                    <a:pt x="30" y="219"/>
                  </a:lnTo>
                  <a:lnTo>
                    <a:pt x="28" y="219"/>
                  </a:lnTo>
                  <a:lnTo>
                    <a:pt x="26" y="219"/>
                  </a:lnTo>
                  <a:lnTo>
                    <a:pt x="22" y="219"/>
                  </a:lnTo>
                  <a:lnTo>
                    <a:pt x="20" y="219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6" y="219"/>
                  </a:lnTo>
                  <a:lnTo>
                    <a:pt x="14" y="219"/>
                  </a:lnTo>
                  <a:lnTo>
                    <a:pt x="12" y="219"/>
                  </a:lnTo>
                  <a:lnTo>
                    <a:pt x="10" y="219"/>
                  </a:lnTo>
                  <a:lnTo>
                    <a:pt x="8" y="219"/>
                  </a:lnTo>
                  <a:lnTo>
                    <a:pt x="6" y="219"/>
                  </a:lnTo>
                  <a:lnTo>
                    <a:pt x="6" y="217"/>
                  </a:lnTo>
                  <a:lnTo>
                    <a:pt x="6" y="215"/>
                  </a:lnTo>
                  <a:lnTo>
                    <a:pt x="6" y="213"/>
                  </a:lnTo>
                  <a:lnTo>
                    <a:pt x="6" y="211"/>
                  </a:lnTo>
                  <a:lnTo>
                    <a:pt x="6" y="207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6" y="198"/>
                  </a:lnTo>
                  <a:lnTo>
                    <a:pt x="6" y="196"/>
                  </a:lnTo>
                  <a:lnTo>
                    <a:pt x="6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6" y="184"/>
                  </a:lnTo>
                  <a:lnTo>
                    <a:pt x="6" y="184"/>
                  </a:lnTo>
                  <a:lnTo>
                    <a:pt x="6" y="180"/>
                  </a:lnTo>
                  <a:lnTo>
                    <a:pt x="6" y="178"/>
                  </a:lnTo>
                  <a:lnTo>
                    <a:pt x="6" y="172"/>
                  </a:lnTo>
                  <a:lnTo>
                    <a:pt x="4" y="172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6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6" y="162"/>
                  </a:lnTo>
                  <a:lnTo>
                    <a:pt x="6" y="160"/>
                  </a:lnTo>
                  <a:lnTo>
                    <a:pt x="6" y="154"/>
                  </a:lnTo>
                  <a:lnTo>
                    <a:pt x="6" y="150"/>
                  </a:lnTo>
                  <a:lnTo>
                    <a:pt x="6" y="148"/>
                  </a:lnTo>
                  <a:lnTo>
                    <a:pt x="6" y="140"/>
                  </a:lnTo>
                  <a:lnTo>
                    <a:pt x="6" y="136"/>
                  </a:lnTo>
                  <a:lnTo>
                    <a:pt x="6" y="130"/>
                  </a:lnTo>
                  <a:lnTo>
                    <a:pt x="6" y="122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6" y="11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8" y="46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2" name="Freeform 40">
              <a:extLst>
                <a:ext uri="{FF2B5EF4-FFF2-40B4-BE49-F238E27FC236}">
                  <a16:creationId xmlns:a16="http://schemas.microsoft.com/office/drawing/2014/main" id="{A8DD5974-115A-A26D-8DC5-4265373A9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1976438"/>
              <a:ext cx="520700" cy="385763"/>
            </a:xfrm>
            <a:custGeom>
              <a:avLst/>
              <a:gdLst>
                <a:gd name="T0" fmla="*/ 254 w 328"/>
                <a:gd name="T1" fmla="*/ 8 h 243"/>
                <a:gd name="T2" fmla="*/ 252 w 328"/>
                <a:gd name="T3" fmla="*/ 20 h 243"/>
                <a:gd name="T4" fmla="*/ 246 w 328"/>
                <a:gd name="T5" fmla="*/ 30 h 243"/>
                <a:gd name="T6" fmla="*/ 246 w 328"/>
                <a:gd name="T7" fmla="*/ 40 h 243"/>
                <a:gd name="T8" fmla="*/ 246 w 328"/>
                <a:gd name="T9" fmla="*/ 54 h 243"/>
                <a:gd name="T10" fmla="*/ 250 w 328"/>
                <a:gd name="T11" fmla="*/ 70 h 243"/>
                <a:gd name="T12" fmla="*/ 256 w 328"/>
                <a:gd name="T13" fmla="*/ 84 h 243"/>
                <a:gd name="T14" fmla="*/ 264 w 328"/>
                <a:gd name="T15" fmla="*/ 94 h 243"/>
                <a:gd name="T16" fmla="*/ 270 w 328"/>
                <a:gd name="T17" fmla="*/ 110 h 243"/>
                <a:gd name="T18" fmla="*/ 278 w 328"/>
                <a:gd name="T19" fmla="*/ 120 h 243"/>
                <a:gd name="T20" fmla="*/ 286 w 328"/>
                <a:gd name="T21" fmla="*/ 130 h 243"/>
                <a:gd name="T22" fmla="*/ 294 w 328"/>
                <a:gd name="T23" fmla="*/ 132 h 243"/>
                <a:gd name="T24" fmla="*/ 304 w 328"/>
                <a:gd name="T25" fmla="*/ 136 h 243"/>
                <a:gd name="T26" fmla="*/ 310 w 328"/>
                <a:gd name="T27" fmla="*/ 145 h 243"/>
                <a:gd name="T28" fmla="*/ 314 w 328"/>
                <a:gd name="T29" fmla="*/ 157 h 243"/>
                <a:gd name="T30" fmla="*/ 316 w 328"/>
                <a:gd name="T31" fmla="*/ 171 h 243"/>
                <a:gd name="T32" fmla="*/ 322 w 328"/>
                <a:gd name="T33" fmla="*/ 181 h 243"/>
                <a:gd name="T34" fmla="*/ 326 w 328"/>
                <a:gd name="T35" fmla="*/ 191 h 243"/>
                <a:gd name="T36" fmla="*/ 320 w 328"/>
                <a:gd name="T37" fmla="*/ 203 h 243"/>
                <a:gd name="T38" fmla="*/ 326 w 328"/>
                <a:gd name="T39" fmla="*/ 213 h 243"/>
                <a:gd name="T40" fmla="*/ 314 w 328"/>
                <a:gd name="T41" fmla="*/ 221 h 243"/>
                <a:gd name="T42" fmla="*/ 286 w 328"/>
                <a:gd name="T43" fmla="*/ 221 h 243"/>
                <a:gd name="T44" fmla="*/ 272 w 328"/>
                <a:gd name="T45" fmla="*/ 221 h 243"/>
                <a:gd name="T46" fmla="*/ 260 w 328"/>
                <a:gd name="T47" fmla="*/ 221 h 243"/>
                <a:gd name="T48" fmla="*/ 242 w 328"/>
                <a:gd name="T49" fmla="*/ 221 h 243"/>
                <a:gd name="T50" fmla="*/ 218 w 328"/>
                <a:gd name="T51" fmla="*/ 215 h 243"/>
                <a:gd name="T52" fmla="*/ 204 w 328"/>
                <a:gd name="T53" fmla="*/ 221 h 243"/>
                <a:gd name="T54" fmla="*/ 190 w 328"/>
                <a:gd name="T55" fmla="*/ 213 h 243"/>
                <a:gd name="T56" fmla="*/ 170 w 328"/>
                <a:gd name="T57" fmla="*/ 221 h 243"/>
                <a:gd name="T58" fmla="*/ 152 w 328"/>
                <a:gd name="T59" fmla="*/ 221 h 243"/>
                <a:gd name="T60" fmla="*/ 130 w 328"/>
                <a:gd name="T61" fmla="*/ 221 h 243"/>
                <a:gd name="T62" fmla="*/ 114 w 328"/>
                <a:gd name="T63" fmla="*/ 219 h 243"/>
                <a:gd name="T64" fmla="*/ 102 w 328"/>
                <a:gd name="T65" fmla="*/ 243 h 243"/>
                <a:gd name="T66" fmla="*/ 96 w 328"/>
                <a:gd name="T67" fmla="*/ 239 h 243"/>
                <a:gd name="T68" fmla="*/ 98 w 328"/>
                <a:gd name="T69" fmla="*/ 233 h 243"/>
                <a:gd name="T70" fmla="*/ 88 w 328"/>
                <a:gd name="T71" fmla="*/ 219 h 243"/>
                <a:gd name="T72" fmla="*/ 64 w 328"/>
                <a:gd name="T73" fmla="*/ 219 h 243"/>
                <a:gd name="T74" fmla="*/ 42 w 328"/>
                <a:gd name="T75" fmla="*/ 199 h 243"/>
                <a:gd name="T76" fmla="*/ 36 w 328"/>
                <a:gd name="T77" fmla="*/ 179 h 243"/>
                <a:gd name="T78" fmla="*/ 24 w 328"/>
                <a:gd name="T79" fmla="*/ 138 h 243"/>
                <a:gd name="T80" fmla="*/ 18 w 328"/>
                <a:gd name="T81" fmla="*/ 120 h 243"/>
                <a:gd name="T82" fmla="*/ 12 w 328"/>
                <a:gd name="T83" fmla="*/ 100 h 243"/>
                <a:gd name="T84" fmla="*/ 2 w 328"/>
                <a:gd name="T85" fmla="*/ 64 h 243"/>
                <a:gd name="T86" fmla="*/ 14 w 328"/>
                <a:gd name="T87" fmla="*/ 58 h 243"/>
                <a:gd name="T88" fmla="*/ 18 w 328"/>
                <a:gd name="T89" fmla="*/ 44 h 243"/>
                <a:gd name="T90" fmla="*/ 26 w 328"/>
                <a:gd name="T91" fmla="*/ 44 h 243"/>
                <a:gd name="T92" fmla="*/ 38 w 328"/>
                <a:gd name="T93" fmla="*/ 56 h 243"/>
                <a:gd name="T94" fmla="*/ 52 w 328"/>
                <a:gd name="T95" fmla="*/ 56 h 243"/>
                <a:gd name="T96" fmla="*/ 62 w 328"/>
                <a:gd name="T97" fmla="*/ 48 h 243"/>
                <a:gd name="T98" fmla="*/ 70 w 328"/>
                <a:gd name="T99" fmla="*/ 40 h 243"/>
                <a:gd name="T100" fmla="*/ 72 w 328"/>
                <a:gd name="T101" fmla="*/ 28 h 243"/>
                <a:gd name="T102" fmla="*/ 88 w 328"/>
                <a:gd name="T103" fmla="*/ 16 h 243"/>
                <a:gd name="T104" fmla="*/ 102 w 328"/>
                <a:gd name="T105" fmla="*/ 12 h 243"/>
                <a:gd name="T106" fmla="*/ 106 w 328"/>
                <a:gd name="T107" fmla="*/ 0 h 243"/>
                <a:gd name="T108" fmla="*/ 136 w 328"/>
                <a:gd name="T109" fmla="*/ 0 h 243"/>
                <a:gd name="T110" fmla="*/ 170 w 328"/>
                <a:gd name="T111" fmla="*/ 0 h 243"/>
                <a:gd name="T112" fmla="*/ 204 w 328"/>
                <a:gd name="T113" fmla="*/ 0 h 243"/>
                <a:gd name="T114" fmla="*/ 218 w 328"/>
                <a:gd name="T115" fmla="*/ 0 h 243"/>
                <a:gd name="T116" fmla="*/ 236 w 328"/>
                <a:gd name="T117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8" h="243">
                  <a:moveTo>
                    <a:pt x="242" y="0"/>
                  </a:move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6"/>
                  </a:lnTo>
                  <a:lnTo>
                    <a:pt x="250" y="8"/>
                  </a:lnTo>
                  <a:lnTo>
                    <a:pt x="254" y="8"/>
                  </a:lnTo>
                  <a:lnTo>
                    <a:pt x="258" y="8"/>
                  </a:lnTo>
                  <a:lnTo>
                    <a:pt x="256" y="10"/>
                  </a:lnTo>
                  <a:lnTo>
                    <a:pt x="256" y="12"/>
                  </a:lnTo>
                  <a:lnTo>
                    <a:pt x="256" y="14"/>
                  </a:lnTo>
                  <a:lnTo>
                    <a:pt x="254" y="16"/>
                  </a:lnTo>
                  <a:lnTo>
                    <a:pt x="254" y="18"/>
                  </a:lnTo>
                  <a:lnTo>
                    <a:pt x="252" y="20"/>
                  </a:lnTo>
                  <a:lnTo>
                    <a:pt x="252" y="22"/>
                  </a:lnTo>
                  <a:lnTo>
                    <a:pt x="250" y="24"/>
                  </a:lnTo>
                  <a:lnTo>
                    <a:pt x="248" y="24"/>
                  </a:lnTo>
                  <a:lnTo>
                    <a:pt x="248" y="26"/>
                  </a:lnTo>
                  <a:lnTo>
                    <a:pt x="248" y="28"/>
                  </a:lnTo>
                  <a:lnTo>
                    <a:pt x="246" y="28"/>
                  </a:lnTo>
                  <a:lnTo>
                    <a:pt x="246" y="30"/>
                  </a:lnTo>
                  <a:lnTo>
                    <a:pt x="248" y="30"/>
                  </a:lnTo>
                  <a:lnTo>
                    <a:pt x="248" y="32"/>
                  </a:lnTo>
                  <a:lnTo>
                    <a:pt x="248" y="34"/>
                  </a:lnTo>
                  <a:lnTo>
                    <a:pt x="248" y="36"/>
                  </a:lnTo>
                  <a:lnTo>
                    <a:pt x="246" y="38"/>
                  </a:lnTo>
                  <a:lnTo>
                    <a:pt x="246" y="40"/>
                  </a:lnTo>
                  <a:lnTo>
                    <a:pt x="246" y="40"/>
                  </a:lnTo>
                  <a:lnTo>
                    <a:pt x="246" y="44"/>
                  </a:lnTo>
                  <a:lnTo>
                    <a:pt x="246" y="46"/>
                  </a:lnTo>
                  <a:lnTo>
                    <a:pt x="246" y="50"/>
                  </a:lnTo>
                  <a:lnTo>
                    <a:pt x="246" y="52"/>
                  </a:lnTo>
                  <a:lnTo>
                    <a:pt x="248" y="52"/>
                  </a:lnTo>
                  <a:lnTo>
                    <a:pt x="246" y="52"/>
                  </a:lnTo>
                  <a:lnTo>
                    <a:pt x="246" y="54"/>
                  </a:lnTo>
                  <a:lnTo>
                    <a:pt x="246" y="56"/>
                  </a:lnTo>
                  <a:lnTo>
                    <a:pt x="248" y="56"/>
                  </a:lnTo>
                  <a:lnTo>
                    <a:pt x="248" y="58"/>
                  </a:lnTo>
                  <a:lnTo>
                    <a:pt x="250" y="62"/>
                  </a:lnTo>
                  <a:lnTo>
                    <a:pt x="250" y="64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2" y="74"/>
                  </a:lnTo>
                  <a:lnTo>
                    <a:pt x="252" y="80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4" y="84"/>
                  </a:lnTo>
                  <a:lnTo>
                    <a:pt x="256" y="84"/>
                  </a:lnTo>
                  <a:lnTo>
                    <a:pt x="256" y="86"/>
                  </a:lnTo>
                  <a:lnTo>
                    <a:pt x="258" y="86"/>
                  </a:lnTo>
                  <a:lnTo>
                    <a:pt x="258" y="88"/>
                  </a:lnTo>
                  <a:lnTo>
                    <a:pt x="258" y="88"/>
                  </a:lnTo>
                  <a:lnTo>
                    <a:pt x="260" y="90"/>
                  </a:lnTo>
                  <a:lnTo>
                    <a:pt x="262" y="92"/>
                  </a:lnTo>
                  <a:lnTo>
                    <a:pt x="264" y="94"/>
                  </a:lnTo>
                  <a:lnTo>
                    <a:pt x="266" y="98"/>
                  </a:lnTo>
                  <a:lnTo>
                    <a:pt x="266" y="100"/>
                  </a:lnTo>
                  <a:lnTo>
                    <a:pt x="266" y="102"/>
                  </a:lnTo>
                  <a:lnTo>
                    <a:pt x="268" y="104"/>
                  </a:lnTo>
                  <a:lnTo>
                    <a:pt x="268" y="106"/>
                  </a:lnTo>
                  <a:lnTo>
                    <a:pt x="268" y="108"/>
                  </a:lnTo>
                  <a:lnTo>
                    <a:pt x="270" y="110"/>
                  </a:lnTo>
                  <a:lnTo>
                    <a:pt x="270" y="114"/>
                  </a:lnTo>
                  <a:lnTo>
                    <a:pt x="270" y="116"/>
                  </a:lnTo>
                  <a:lnTo>
                    <a:pt x="272" y="118"/>
                  </a:lnTo>
                  <a:lnTo>
                    <a:pt x="274" y="118"/>
                  </a:lnTo>
                  <a:lnTo>
                    <a:pt x="276" y="116"/>
                  </a:lnTo>
                  <a:lnTo>
                    <a:pt x="278" y="118"/>
                  </a:lnTo>
                  <a:lnTo>
                    <a:pt x="278" y="120"/>
                  </a:lnTo>
                  <a:lnTo>
                    <a:pt x="278" y="122"/>
                  </a:lnTo>
                  <a:lnTo>
                    <a:pt x="280" y="122"/>
                  </a:lnTo>
                  <a:lnTo>
                    <a:pt x="280" y="124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6" y="128"/>
                  </a:lnTo>
                  <a:lnTo>
                    <a:pt x="286" y="130"/>
                  </a:lnTo>
                  <a:lnTo>
                    <a:pt x="288" y="130"/>
                  </a:lnTo>
                  <a:lnTo>
                    <a:pt x="288" y="132"/>
                  </a:lnTo>
                  <a:lnTo>
                    <a:pt x="290" y="132"/>
                  </a:lnTo>
                  <a:lnTo>
                    <a:pt x="290" y="130"/>
                  </a:lnTo>
                  <a:lnTo>
                    <a:pt x="292" y="130"/>
                  </a:lnTo>
                  <a:lnTo>
                    <a:pt x="294" y="130"/>
                  </a:lnTo>
                  <a:lnTo>
                    <a:pt x="294" y="132"/>
                  </a:lnTo>
                  <a:lnTo>
                    <a:pt x="296" y="132"/>
                  </a:lnTo>
                  <a:lnTo>
                    <a:pt x="300" y="134"/>
                  </a:lnTo>
                  <a:lnTo>
                    <a:pt x="302" y="134"/>
                  </a:lnTo>
                  <a:lnTo>
                    <a:pt x="304" y="134"/>
                  </a:lnTo>
                  <a:lnTo>
                    <a:pt x="306" y="134"/>
                  </a:lnTo>
                  <a:lnTo>
                    <a:pt x="304" y="136"/>
                  </a:lnTo>
                  <a:lnTo>
                    <a:pt x="304" y="136"/>
                  </a:lnTo>
                  <a:lnTo>
                    <a:pt x="306" y="138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8" y="138"/>
                  </a:lnTo>
                  <a:lnTo>
                    <a:pt x="310" y="140"/>
                  </a:lnTo>
                  <a:lnTo>
                    <a:pt x="310" y="142"/>
                  </a:lnTo>
                  <a:lnTo>
                    <a:pt x="310" y="145"/>
                  </a:lnTo>
                  <a:lnTo>
                    <a:pt x="312" y="147"/>
                  </a:lnTo>
                  <a:lnTo>
                    <a:pt x="314" y="147"/>
                  </a:lnTo>
                  <a:lnTo>
                    <a:pt x="314" y="151"/>
                  </a:lnTo>
                  <a:lnTo>
                    <a:pt x="314" y="153"/>
                  </a:lnTo>
                  <a:lnTo>
                    <a:pt x="314" y="155"/>
                  </a:lnTo>
                  <a:lnTo>
                    <a:pt x="314" y="155"/>
                  </a:lnTo>
                  <a:lnTo>
                    <a:pt x="314" y="157"/>
                  </a:lnTo>
                  <a:lnTo>
                    <a:pt x="316" y="159"/>
                  </a:lnTo>
                  <a:lnTo>
                    <a:pt x="316" y="161"/>
                  </a:lnTo>
                  <a:lnTo>
                    <a:pt x="314" y="163"/>
                  </a:lnTo>
                  <a:lnTo>
                    <a:pt x="314" y="165"/>
                  </a:lnTo>
                  <a:lnTo>
                    <a:pt x="314" y="167"/>
                  </a:lnTo>
                  <a:lnTo>
                    <a:pt x="316" y="169"/>
                  </a:lnTo>
                  <a:lnTo>
                    <a:pt x="316" y="171"/>
                  </a:lnTo>
                  <a:lnTo>
                    <a:pt x="318" y="173"/>
                  </a:lnTo>
                  <a:lnTo>
                    <a:pt x="316" y="173"/>
                  </a:lnTo>
                  <a:lnTo>
                    <a:pt x="318" y="175"/>
                  </a:lnTo>
                  <a:lnTo>
                    <a:pt x="318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2" y="181"/>
                  </a:lnTo>
                  <a:lnTo>
                    <a:pt x="322" y="183"/>
                  </a:lnTo>
                  <a:lnTo>
                    <a:pt x="324" y="183"/>
                  </a:lnTo>
                  <a:lnTo>
                    <a:pt x="324" y="185"/>
                  </a:lnTo>
                  <a:lnTo>
                    <a:pt x="326" y="187"/>
                  </a:lnTo>
                  <a:lnTo>
                    <a:pt x="324" y="189"/>
                  </a:lnTo>
                  <a:lnTo>
                    <a:pt x="324" y="191"/>
                  </a:lnTo>
                  <a:lnTo>
                    <a:pt x="326" y="191"/>
                  </a:lnTo>
                  <a:lnTo>
                    <a:pt x="328" y="193"/>
                  </a:lnTo>
                  <a:lnTo>
                    <a:pt x="328" y="197"/>
                  </a:lnTo>
                  <a:lnTo>
                    <a:pt x="328" y="199"/>
                  </a:lnTo>
                  <a:lnTo>
                    <a:pt x="326" y="199"/>
                  </a:lnTo>
                  <a:lnTo>
                    <a:pt x="324" y="197"/>
                  </a:lnTo>
                  <a:lnTo>
                    <a:pt x="320" y="201"/>
                  </a:lnTo>
                  <a:lnTo>
                    <a:pt x="320" y="203"/>
                  </a:lnTo>
                  <a:lnTo>
                    <a:pt x="320" y="205"/>
                  </a:lnTo>
                  <a:lnTo>
                    <a:pt x="320" y="207"/>
                  </a:lnTo>
                  <a:lnTo>
                    <a:pt x="322" y="207"/>
                  </a:lnTo>
                  <a:lnTo>
                    <a:pt x="322" y="209"/>
                  </a:lnTo>
                  <a:lnTo>
                    <a:pt x="324" y="209"/>
                  </a:lnTo>
                  <a:lnTo>
                    <a:pt x="324" y="211"/>
                  </a:lnTo>
                  <a:lnTo>
                    <a:pt x="326" y="213"/>
                  </a:lnTo>
                  <a:lnTo>
                    <a:pt x="324" y="215"/>
                  </a:lnTo>
                  <a:lnTo>
                    <a:pt x="324" y="217"/>
                  </a:lnTo>
                  <a:lnTo>
                    <a:pt x="322" y="217"/>
                  </a:lnTo>
                  <a:lnTo>
                    <a:pt x="322" y="219"/>
                  </a:lnTo>
                  <a:lnTo>
                    <a:pt x="322" y="221"/>
                  </a:lnTo>
                  <a:lnTo>
                    <a:pt x="324" y="221"/>
                  </a:lnTo>
                  <a:lnTo>
                    <a:pt x="314" y="221"/>
                  </a:lnTo>
                  <a:lnTo>
                    <a:pt x="310" y="221"/>
                  </a:lnTo>
                  <a:lnTo>
                    <a:pt x="304" y="221"/>
                  </a:lnTo>
                  <a:lnTo>
                    <a:pt x="296" y="221"/>
                  </a:lnTo>
                  <a:lnTo>
                    <a:pt x="294" y="221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6" y="221"/>
                  </a:lnTo>
                  <a:lnTo>
                    <a:pt x="284" y="221"/>
                  </a:lnTo>
                  <a:lnTo>
                    <a:pt x="282" y="221"/>
                  </a:lnTo>
                  <a:lnTo>
                    <a:pt x="280" y="221"/>
                  </a:lnTo>
                  <a:lnTo>
                    <a:pt x="278" y="221"/>
                  </a:lnTo>
                  <a:lnTo>
                    <a:pt x="276" y="221"/>
                  </a:lnTo>
                  <a:lnTo>
                    <a:pt x="274" y="221"/>
                  </a:lnTo>
                  <a:lnTo>
                    <a:pt x="272" y="221"/>
                  </a:lnTo>
                  <a:lnTo>
                    <a:pt x="270" y="221"/>
                  </a:lnTo>
                  <a:lnTo>
                    <a:pt x="268" y="221"/>
                  </a:lnTo>
                  <a:lnTo>
                    <a:pt x="266" y="221"/>
                  </a:lnTo>
                  <a:lnTo>
                    <a:pt x="266" y="221"/>
                  </a:lnTo>
                  <a:lnTo>
                    <a:pt x="264" y="221"/>
                  </a:lnTo>
                  <a:lnTo>
                    <a:pt x="262" y="221"/>
                  </a:lnTo>
                  <a:lnTo>
                    <a:pt x="260" y="221"/>
                  </a:lnTo>
                  <a:lnTo>
                    <a:pt x="258" y="221"/>
                  </a:lnTo>
                  <a:lnTo>
                    <a:pt x="256" y="221"/>
                  </a:lnTo>
                  <a:lnTo>
                    <a:pt x="254" y="221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48" y="221"/>
                  </a:lnTo>
                  <a:lnTo>
                    <a:pt x="242" y="221"/>
                  </a:lnTo>
                  <a:lnTo>
                    <a:pt x="240" y="221"/>
                  </a:lnTo>
                  <a:lnTo>
                    <a:pt x="238" y="221"/>
                  </a:lnTo>
                  <a:lnTo>
                    <a:pt x="236" y="221"/>
                  </a:lnTo>
                  <a:lnTo>
                    <a:pt x="230" y="221"/>
                  </a:lnTo>
                  <a:lnTo>
                    <a:pt x="230" y="215"/>
                  </a:lnTo>
                  <a:lnTo>
                    <a:pt x="220" y="215"/>
                  </a:lnTo>
                  <a:lnTo>
                    <a:pt x="218" y="215"/>
                  </a:lnTo>
                  <a:lnTo>
                    <a:pt x="218" y="217"/>
                  </a:lnTo>
                  <a:lnTo>
                    <a:pt x="216" y="217"/>
                  </a:lnTo>
                  <a:lnTo>
                    <a:pt x="216" y="221"/>
                  </a:lnTo>
                  <a:lnTo>
                    <a:pt x="210" y="221"/>
                  </a:lnTo>
                  <a:lnTo>
                    <a:pt x="208" y="221"/>
                  </a:lnTo>
                  <a:lnTo>
                    <a:pt x="206" y="221"/>
                  </a:lnTo>
                  <a:lnTo>
                    <a:pt x="204" y="221"/>
                  </a:lnTo>
                  <a:lnTo>
                    <a:pt x="202" y="221"/>
                  </a:lnTo>
                  <a:lnTo>
                    <a:pt x="202" y="219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198" y="213"/>
                  </a:lnTo>
                  <a:lnTo>
                    <a:pt x="194" y="213"/>
                  </a:lnTo>
                  <a:lnTo>
                    <a:pt x="190" y="213"/>
                  </a:lnTo>
                  <a:lnTo>
                    <a:pt x="190" y="217"/>
                  </a:lnTo>
                  <a:lnTo>
                    <a:pt x="190" y="221"/>
                  </a:lnTo>
                  <a:lnTo>
                    <a:pt x="188" y="221"/>
                  </a:lnTo>
                  <a:lnTo>
                    <a:pt x="180" y="221"/>
                  </a:lnTo>
                  <a:lnTo>
                    <a:pt x="176" y="221"/>
                  </a:lnTo>
                  <a:lnTo>
                    <a:pt x="172" y="221"/>
                  </a:lnTo>
                  <a:lnTo>
                    <a:pt x="170" y="221"/>
                  </a:lnTo>
                  <a:lnTo>
                    <a:pt x="170" y="221"/>
                  </a:lnTo>
                  <a:lnTo>
                    <a:pt x="168" y="221"/>
                  </a:lnTo>
                  <a:lnTo>
                    <a:pt x="166" y="221"/>
                  </a:lnTo>
                  <a:lnTo>
                    <a:pt x="160" y="221"/>
                  </a:lnTo>
                  <a:lnTo>
                    <a:pt x="156" y="221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50" y="221"/>
                  </a:lnTo>
                  <a:lnTo>
                    <a:pt x="144" y="221"/>
                  </a:lnTo>
                  <a:lnTo>
                    <a:pt x="142" y="221"/>
                  </a:lnTo>
                  <a:lnTo>
                    <a:pt x="140" y="221"/>
                  </a:lnTo>
                  <a:lnTo>
                    <a:pt x="134" y="221"/>
                  </a:lnTo>
                  <a:lnTo>
                    <a:pt x="132" y="221"/>
                  </a:lnTo>
                  <a:lnTo>
                    <a:pt x="130" y="221"/>
                  </a:lnTo>
                  <a:lnTo>
                    <a:pt x="128" y="221"/>
                  </a:lnTo>
                  <a:lnTo>
                    <a:pt x="126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2" y="221"/>
                  </a:lnTo>
                  <a:lnTo>
                    <a:pt x="116" y="219"/>
                  </a:lnTo>
                  <a:lnTo>
                    <a:pt x="114" y="219"/>
                  </a:lnTo>
                  <a:lnTo>
                    <a:pt x="112" y="219"/>
                  </a:lnTo>
                  <a:lnTo>
                    <a:pt x="106" y="219"/>
                  </a:lnTo>
                  <a:lnTo>
                    <a:pt x="104" y="219"/>
                  </a:lnTo>
                  <a:lnTo>
                    <a:pt x="104" y="221"/>
                  </a:lnTo>
                  <a:lnTo>
                    <a:pt x="104" y="233"/>
                  </a:lnTo>
                  <a:lnTo>
                    <a:pt x="104" y="243"/>
                  </a:lnTo>
                  <a:lnTo>
                    <a:pt x="102" y="243"/>
                  </a:lnTo>
                  <a:lnTo>
                    <a:pt x="100" y="243"/>
                  </a:lnTo>
                  <a:lnTo>
                    <a:pt x="98" y="243"/>
                  </a:lnTo>
                  <a:lnTo>
                    <a:pt x="98" y="241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4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3"/>
                  </a:lnTo>
                  <a:lnTo>
                    <a:pt x="98" y="233"/>
                  </a:lnTo>
                  <a:lnTo>
                    <a:pt x="98" y="231"/>
                  </a:lnTo>
                  <a:lnTo>
                    <a:pt x="98" y="227"/>
                  </a:lnTo>
                  <a:lnTo>
                    <a:pt x="98" y="223"/>
                  </a:lnTo>
                  <a:lnTo>
                    <a:pt x="98" y="221"/>
                  </a:lnTo>
                  <a:lnTo>
                    <a:pt x="98" y="219"/>
                  </a:lnTo>
                  <a:lnTo>
                    <a:pt x="96" y="219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4" y="219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52" y="219"/>
                  </a:lnTo>
                  <a:lnTo>
                    <a:pt x="48" y="219"/>
                  </a:lnTo>
                  <a:lnTo>
                    <a:pt x="48" y="217"/>
                  </a:lnTo>
                  <a:lnTo>
                    <a:pt x="48" y="215"/>
                  </a:lnTo>
                  <a:lnTo>
                    <a:pt x="46" y="211"/>
                  </a:lnTo>
                  <a:lnTo>
                    <a:pt x="46" y="209"/>
                  </a:lnTo>
                  <a:lnTo>
                    <a:pt x="42" y="199"/>
                  </a:lnTo>
                  <a:lnTo>
                    <a:pt x="38" y="187"/>
                  </a:lnTo>
                  <a:lnTo>
                    <a:pt x="42" y="187"/>
                  </a:lnTo>
                  <a:lnTo>
                    <a:pt x="42" y="183"/>
                  </a:lnTo>
                  <a:lnTo>
                    <a:pt x="42" y="175"/>
                  </a:lnTo>
                  <a:lnTo>
                    <a:pt x="38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2" y="169"/>
                  </a:lnTo>
                  <a:lnTo>
                    <a:pt x="30" y="161"/>
                  </a:lnTo>
                  <a:lnTo>
                    <a:pt x="28" y="157"/>
                  </a:lnTo>
                  <a:lnTo>
                    <a:pt x="26" y="151"/>
                  </a:lnTo>
                  <a:lnTo>
                    <a:pt x="26" y="147"/>
                  </a:lnTo>
                  <a:lnTo>
                    <a:pt x="26" y="142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0" y="128"/>
                  </a:lnTo>
                  <a:lnTo>
                    <a:pt x="20" y="124"/>
                  </a:lnTo>
                  <a:lnTo>
                    <a:pt x="20" y="122"/>
                  </a:lnTo>
                  <a:lnTo>
                    <a:pt x="18" y="120"/>
                  </a:lnTo>
                  <a:lnTo>
                    <a:pt x="18" y="118"/>
                  </a:lnTo>
                  <a:lnTo>
                    <a:pt x="16" y="114"/>
                  </a:lnTo>
                  <a:lnTo>
                    <a:pt x="16" y="110"/>
                  </a:lnTo>
                  <a:lnTo>
                    <a:pt x="14" y="108"/>
                  </a:lnTo>
                  <a:lnTo>
                    <a:pt x="14" y="106"/>
                  </a:lnTo>
                  <a:lnTo>
                    <a:pt x="14" y="104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8" y="88"/>
                  </a:lnTo>
                  <a:lnTo>
                    <a:pt x="4" y="78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0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4" y="56"/>
                  </a:lnTo>
                  <a:lnTo>
                    <a:pt x="46" y="58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6" y="52"/>
                  </a:lnTo>
                  <a:lnTo>
                    <a:pt x="60" y="50"/>
                  </a:lnTo>
                  <a:lnTo>
                    <a:pt x="62" y="50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2" y="42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6" y="26"/>
                  </a:lnTo>
                  <a:lnTo>
                    <a:pt x="78" y="24"/>
                  </a:lnTo>
                  <a:lnTo>
                    <a:pt x="82" y="22"/>
                  </a:lnTo>
                  <a:lnTo>
                    <a:pt x="84" y="20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8" y="0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4" y="0"/>
                  </a:lnTo>
                  <a:lnTo>
                    <a:pt x="212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18" y="2"/>
                  </a:lnTo>
                  <a:lnTo>
                    <a:pt x="218" y="2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6" y="0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4744AE30-546C-9C10-E989-B711B0D5B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4865688"/>
              <a:ext cx="498475" cy="455613"/>
            </a:xfrm>
            <a:custGeom>
              <a:avLst/>
              <a:gdLst>
                <a:gd name="T0" fmla="*/ 162 w 314"/>
                <a:gd name="T1" fmla="*/ 0 h 287"/>
                <a:gd name="T2" fmla="*/ 174 w 314"/>
                <a:gd name="T3" fmla="*/ 0 h 287"/>
                <a:gd name="T4" fmla="*/ 188 w 314"/>
                <a:gd name="T5" fmla="*/ 0 h 287"/>
                <a:gd name="T6" fmla="*/ 222 w 314"/>
                <a:gd name="T7" fmla="*/ 0 h 287"/>
                <a:gd name="T8" fmla="*/ 242 w 314"/>
                <a:gd name="T9" fmla="*/ 0 h 287"/>
                <a:gd name="T10" fmla="*/ 288 w 314"/>
                <a:gd name="T11" fmla="*/ 0 h 287"/>
                <a:gd name="T12" fmla="*/ 310 w 314"/>
                <a:gd name="T13" fmla="*/ 0 h 287"/>
                <a:gd name="T14" fmla="*/ 314 w 314"/>
                <a:gd name="T15" fmla="*/ 33 h 287"/>
                <a:gd name="T16" fmla="*/ 312 w 314"/>
                <a:gd name="T17" fmla="*/ 69 h 287"/>
                <a:gd name="T18" fmla="*/ 312 w 314"/>
                <a:gd name="T19" fmla="*/ 111 h 287"/>
                <a:gd name="T20" fmla="*/ 312 w 314"/>
                <a:gd name="T21" fmla="*/ 131 h 287"/>
                <a:gd name="T22" fmla="*/ 312 w 314"/>
                <a:gd name="T23" fmla="*/ 151 h 287"/>
                <a:gd name="T24" fmla="*/ 312 w 314"/>
                <a:gd name="T25" fmla="*/ 173 h 287"/>
                <a:gd name="T26" fmla="*/ 312 w 314"/>
                <a:gd name="T27" fmla="*/ 197 h 287"/>
                <a:gd name="T28" fmla="*/ 310 w 314"/>
                <a:gd name="T29" fmla="*/ 223 h 287"/>
                <a:gd name="T30" fmla="*/ 310 w 314"/>
                <a:gd name="T31" fmla="*/ 253 h 287"/>
                <a:gd name="T32" fmla="*/ 308 w 314"/>
                <a:gd name="T33" fmla="*/ 287 h 287"/>
                <a:gd name="T34" fmla="*/ 268 w 314"/>
                <a:gd name="T35" fmla="*/ 285 h 287"/>
                <a:gd name="T36" fmla="*/ 244 w 314"/>
                <a:gd name="T37" fmla="*/ 285 h 287"/>
                <a:gd name="T38" fmla="*/ 214 w 314"/>
                <a:gd name="T39" fmla="*/ 285 h 287"/>
                <a:gd name="T40" fmla="*/ 190 w 314"/>
                <a:gd name="T41" fmla="*/ 283 h 287"/>
                <a:gd name="T42" fmla="*/ 170 w 314"/>
                <a:gd name="T43" fmla="*/ 283 h 287"/>
                <a:gd name="T44" fmla="*/ 144 w 314"/>
                <a:gd name="T45" fmla="*/ 281 h 287"/>
                <a:gd name="T46" fmla="*/ 126 w 314"/>
                <a:gd name="T47" fmla="*/ 279 h 287"/>
                <a:gd name="T48" fmla="*/ 92 w 314"/>
                <a:gd name="T49" fmla="*/ 277 h 287"/>
                <a:gd name="T50" fmla="*/ 66 w 314"/>
                <a:gd name="T51" fmla="*/ 277 h 287"/>
                <a:gd name="T52" fmla="*/ 30 w 314"/>
                <a:gd name="T53" fmla="*/ 275 h 287"/>
                <a:gd name="T54" fmla="*/ 4 w 314"/>
                <a:gd name="T55" fmla="*/ 273 h 287"/>
                <a:gd name="T56" fmla="*/ 2 w 314"/>
                <a:gd name="T57" fmla="*/ 263 h 287"/>
                <a:gd name="T58" fmla="*/ 0 w 314"/>
                <a:gd name="T59" fmla="*/ 251 h 287"/>
                <a:gd name="T60" fmla="*/ 6 w 314"/>
                <a:gd name="T61" fmla="*/ 241 h 287"/>
                <a:gd name="T62" fmla="*/ 6 w 314"/>
                <a:gd name="T63" fmla="*/ 235 h 287"/>
                <a:gd name="T64" fmla="*/ 14 w 314"/>
                <a:gd name="T65" fmla="*/ 231 h 287"/>
                <a:gd name="T66" fmla="*/ 20 w 314"/>
                <a:gd name="T67" fmla="*/ 229 h 287"/>
                <a:gd name="T68" fmla="*/ 26 w 314"/>
                <a:gd name="T69" fmla="*/ 223 h 287"/>
                <a:gd name="T70" fmla="*/ 30 w 314"/>
                <a:gd name="T71" fmla="*/ 221 h 287"/>
                <a:gd name="T72" fmla="*/ 38 w 314"/>
                <a:gd name="T73" fmla="*/ 217 h 287"/>
                <a:gd name="T74" fmla="*/ 42 w 314"/>
                <a:gd name="T75" fmla="*/ 209 h 287"/>
                <a:gd name="T76" fmla="*/ 50 w 314"/>
                <a:gd name="T77" fmla="*/ 205 h 287"/>
                <a:gd name="T78" fmla="*/ 52 w 314"/>
                <a:gd name="T79" fmla="*/ 199 h 287"/>
                <a:gd name="T80" fmla="*/ 54 w 314"/>
                <a:gd name="T81" fmla="*/ 189 h 287"/>
                <a:gd name="T82" fmla="*/ 62 w 314"/>
                <a:gd name="T83" fmla="*/ 185 h 287"/>
                <a:gd name="T84" fmla="*/ 64 w 314"/>
                <a:gd name="T85" fmla="*/ 179 h 287"/>
                <a:gd name="T86" fmla="*/ 64 w 314"/>
                <a:gd name="T87" fmla="*/ 157 h 287"/>
                <a:gd name="T88" fmla="*/ 72 w 314"/>
                <a:gd name="T89" fmla="*/ 145 h 287"/>
                <a:gd name="T90" fmla="*/ 74 w 314"/>
                <a:gd name="T91" fmla="*/ 129 h 287"/>
                <a:gd name="T92" fmla="*/ 74 w 314"/>
                <a:gd name="T93" fmla="*/ 103 h 287"/>
                <a:gd name="T94" fmla="*/ 74 w 314"/>
                <a:gd name="T95" fmla="*/ 83 h 287"/>
                <a:gd name="T96" fmla="*/ 74 w 314"/>
                <a:gd name="T97" fmla="*/ 69 h 287"/>
                <a:gd name="T98" fmla="*/ 74 w 314"/>
                <a:gd name="T99" fmla="*/ 45 h 287"/>
                <a:gd name="T100" fmla="*/ 80 w 314"/>
                <a:gd name="T101" fmla="*/ 23 h 287"/>
                <a:gd name="T102" fmla="*/ 92 w 314"/>
                <a:gd name="T103" fmla="*/ 8 h 287"/>
                <a:gd name="T104" fmla="*/ 116 w 314"/>
                <a:gd name="T105" fmla="*/ 8 h 287"/>
                <a:gd name="T106" fmla="*/ 142 w 314"/>
                <a:gd name="T107" fmla="*/ 8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4" h="287">
                  <a:moveTo>
                    <a:pt x="150" y="0"/>
                  </a:moveTo>
                  <a:lnTo>
                    <a:pt x="154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4" y="0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6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6" y="0"/>
                  </a:lnTo>
                  <a:lnTo>
                    <a:pt x="260" y="0"/>
                  </a:lnTo>
                  <a:lnTo>
                    <a:pt x="272" y="0"/>
                  </a:lnTo>
                  <a:lnTo>
                    <a:pt x="278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90" y="0"/>
                  </a:lnTo>
                  <a:lnTo>
                    <a:pt x="294" y="0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10" y="0"/>
                  </a:lnTo>
                  <a:lnTo>
                    <a:pt x="312" y="0"/>
                  </a:lnTo>
                  <a:lnTo>
                    <a:pt x="312" y="4"/>
                  </a:lnTo>
                  <a:lnTo>
                    <a:pt x="312" y="19"/>
                  </a:lnTo>
                  <a:lnTo>
                    <a:pt x="312" y="27"/>
                  </a:lnTo>
                  <a:lnTo>
                    <a:pt x="312" y="29"/>
                  </a:lnTo>
                  <a:lnTo>
                    <a:pt x="314" y="33"/>
                  </a:lnTo>
                  <a:lnTo>
                    <a:pt x="314" y="47"/>
                  </a:lnTo>
                  <a:lnTo>
                    <a:pt x="314" y="53"/>
                  </a:lnTo>
                  <a:lnTo>
                    <a:pt x="314" y="57"/>
                  </a:lnTo>
                  <a:lnTo>
                    <a:pt x="314" y="59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2" y="77"/>
                  </a:lnTo>
                  <a:lnTo>
                    <a:pt x="312" y="93"/>
                  </a:lnTo>
                  <a:lnTo>
                    <a:pt x="312" y="97"/>
                  </a:lnTo>
                  <a:lnTo>
                    <a:pt x="312" y="101"/>
                  </a:lnTo>
                  <a:lnTo>
                    <a:pt x="312" y="107"/>
                  </a:lnTo>
                  <a:lnTo>
                    <a:pt x="312" y="111"/>
                  </a:lnTo>
                  <a:lnTo>
                    <a:pt x="312" y="115"/>
                  </a:lnTo>
                  <a:lnTo>
                    <a:pt x="312" y="121"/>
                  </a:lnTo>
                  <a:lnTo>
                    <a:pt x="312" y="123"/>
                  </a:lnTo>
                  <a:lnTo>
                    <a:pt x="312" y="125"/>
                  </a:lnTo>
                  <a:lnTo>
                    <a:pt x="312" y="129"/>
                  </a:lnTo>
                  <a:lnTo>
                    <a:pt x="312" y="131"/>
                  </a:lnTo>
                  <a:lnTo>
                    <a:pt x="312" y="135"/>
                  </a:lnTo>
                  <a:lnTo>
                    <a:pt x="312" y="141"/>
                  </a:lnTo>
                  <a:lnTo>
                    <a:pt x="312" y="143"/>
                  </a:lnTo>
                  <a:lnTo>
                    <a:pt x="312" y="147"/>
                  </a:lnTo>
                  <a:lnTo>
                    <a:pt x="312" y="149"/>
                  </a:lnTo>
                  <a:lnTo>
                    <a:pt x="312" y="151"/>
                  </a:lnTo>
                  <a:lnTo>
                    <a:pt x="312" y="159"/>
                  </a:lnTo>
                  <a:lnTo>
                    <a:pt x="312" y="161"/>
                  </a:lnTo>
                  <a:lnTo>
                    <a:pt x="312" y="165"/>
                  </a:lnTo>
                  <a:lnTo>
                    <a:pt x="312" y="169"/>
                  </a:lnTo>
                  <a:lnTo>
                    <a:pt x="312" y="171"/>
                  </a:lnTo>
                  <a:lnTo>
                    <a:pt x="312" y="173"/>
                  </a:lnTo>
                  <a:lnTo>
                    <a:pt x="312" y="177"/>
                  </a:lnTo>
                  <a:lnTo>
                    <a:pt x="312" y="183"/>
                  </a:lnTo>
                  <a:lnTo>
                    <a:pt x="312" y="185"/>
                  </a:lnTo>
                  <a:lnTo>
                    <a:pt x="312" y="189"/>
                  </a:lnTo>
                  <a:lnTo>
                    <a:pt x="312" y="195"/>
                  </a:lnTo>
                  <a:lnTo>
                    <a:pt x="312" y="197"/>
                  </a:lnTo>
                  <a:lnTo>
                    <a:pt x="310" y="199"/>
                  </a:lnTo>
                  <a:lnTo>
                    <a:pt x="310" y="205"/>
                  </a:lnTo>
                  <a:lnTo>
                    <a:pt x="310" y="207"/>
                  </a:lnTo>
                  <a:lnTo>
                    <a:pt x="310" y="213"/>
                  </a:lnTo>
                  <a:lnTo>
                    <a:pt x="310" y="215"/>
                  </a:lnTo>
                  <a:lnTo>
                    <a:pt x="310" y="223"/>
                  </a:lnTo>
                  <a:lnTo>
                    <a:pt x="310" y="227"/>
                  </a:lnTo>
                  <a:lnTo>
                    <a:pt x="310" y="231"/>
                  </a:lnTo>
                  <a:lnTo>
                    <a:pt x="310" y="237"/>
                  </a:lnTo>
                  <a:lnTo>
                    <a:pt x="310" y="243"/>
                  </a:lnTo>
                  <a:lnTo>
                    <a:pt x="310" y="251"/>
                  </a:lnTo>
                  <a:lnTo>
                    <a:pt x="310" y="253"/>
                  </a:lnTo>
                  <a:lnTo>
                    <a:pt x="310" y="259"/>
                  </a:lnTo>
                  <a:lnTo>
                    <a:pt x="310" y="261"/>
                  </a:lnTo>
                  <a:lnTo>
                    <a:pt x="310" y="277"/>
                  </a:lnTo>
                  <a:lnTo>
                    <a:pt x="310" y="283"/>
                  </a:lnTo>
                  <a:lnTo>
                    <a:pt x="310" y="287"/>
                  </a:lnTo>
                  <a:lnTo>
                    <a:pt x="308" y="287"/>
                  </a:lnTo>
                  <a:lnTo>
                    <a:pt x="296" y="287"/>
                  </a:lnTo>
                  <a:lnTo>
                    <a:pt x="292" y="287"/>
                  </a:lnTo>
                  <a:lnTo>
                    <a:pt x="288" y="287"/>
                  </a:lnTo>
                  <a:lnTo>
                    <a:pt x="284" y="287"/>
                  </a:lnTo>
                  <a:lnTo>
                    <a:pt x="272" y="287"/>
                  </a:lnTo>
                  <a:lnTo>
                    <a:pt x="268" y="285"/>
                  </a:lnTo>
                  <a:lnTo>
                    <a:pt x="264" y="285"/>
                  </a:lnTo>
                  <a:lnTo>
                    <a:pt x="260" y="285"/>
                  </a:lnTo>
                  <a:lnTo>
                    <a:pt x="256" y="285"/>
                  </a:lnTo>
                  <a:lnTo>
                    <a:pt x="254" y="285"/>
                  </a:lnTo>
                  <a:lnTo>
                    <a:pt x="250" y="285"/>
                  </a:lnTo>
                  <a:lnTo>
                    <a:pt x="244" y="285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2" y="285"/>
                  </a:lnTo>
                  <a:lnTo>
                    <a:pt x="224" y="285"/>
                  </a:lnTo>
                  <a:lnTo>
                    <a:pt x="218" y="285"/>
                  </a:lnTo>
                  <a:lnTo>
                    <a:pt x="214" y="285"/>
                  </a:lnTo>
                  <a:lnTo>
                    <a:pt x="212" y="285"/>
                  </a:lnTo>
                  <a:lnTo>
                    <a:pt x="210" y="285"/>
                  </a:lnTo>
                  <a:lnTo>
                    <a:pt x="208" y="285"/>
                  </a:lnTo>
                  <a:lnTo>
                    <a:pt x="202" y="283"/>
                  </a:lnTo>
                  <a:lnTo>
                    <a:pt x="192" y="283"/>
                  </a:lnTo>
                  <a:lnTo>
                    <a:pt x="190" y="283"/>
                  </a:lnTo>
                  <a:lnTo>
                    <a:pt x="186" y="283"/>
                  </a:lnTo>
                  <a:lnTo>
                    <a:pt x="182" y="283"/>
                  </a:lnTo>
                  <a:lnTo>
                    <a:pt x="180" y="283"/>
                  </a:lnTo>
                  <a:lnTo>
                    <a:pt x="174" y="283"/>
                  </a:lnTo>
                  <a:lnTo>
                    <a:pt x="172" y="283"/>
                  </a:lnTo>
                  <a:lnTo>
                    <a:pt x="170" y="283"/>
                  </a:lnTo>
                  <a:lnTo>
                    <a:pt x="168" y="283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2" y="281"/>
                  </a:lnTo>
                  <a:lnTo>
                    <a:pt x="156" y="281"/>
                  </a:lnTo>
                  <a:lnTo>
                    <a:pt x="144" y="281"/>
                  </a:lnTo>
                  <a:lnTo>
                    <a:pt x="142" y="281"/>
                  </a:lnTo>
                  <a:lnTo>
                    <a:pt x="138" y="281"/>
                  </a:lnTo>
                  <a:lnTo>
                    <a:pt x="136" y="279"/>
                  </a:lnTo>
                  <a:lnTo>
                    <a:pt x="132" y="279"/>
                  </a:lnTo>
                  <a:lnTo>
                    <a:pt x="128" y="279"/>
                  </a:lnTo>
                  <a:lnTo>
                    <a:pt x="126" y="279"/>
                  </a:lnTo>
                  <a:lnTo>
                    <a:pt x="124" y="279"/>
                  </a:lnTo>
                  <a:lnTo>
                    <a:pt x="120" y="279"/>
                  </a:lnTo>
                  <a:lnTo>
                    <a:pt x="116" y="279"/>
                  </a:lnTo>
                  <a:lnTo>
                    <a:pt x="106" y="279"/>
                  </a:lnTo>
                  <a:lnTo>
                    <a:pt x="94" y="277"/>
                  </a:lnTo>
                  <a:lnTo>
                    <a:pt x="92" y="277"/>
                  </a:lnTo>
                  <a:lnTo>
                    <a:pt x="82" y="277"/>
                  </a:lnTo>
                  <a:lnTo>
                    <a:pt x="80" y="277"/>
                  </a:lnTo>
                  <a:lnTo>
                    <a:pt x="78" y="277"/>
                  </a:lnTo>
                  <a:lnTo>
                    <a:pt x="76" y="277"/>
                  </a:lnTo>
                  <a:lnTo>
                    <a:pt x="68" y="277"/>
                  </a:lnTo>
                  <a:lnTo>
                    <a:pt x="66" y="277"/>
                  </a:lnTo>
                  <a:lnTo>
                    <a:pt x="62" y="277"/>
                  </a:lnTo>
                  <a:lnTo>
                    <a:pt x="52" y="275"/>
                  </a:lnTo>
                  <a:lnTo>
                    <a:pt x="50" y="275"/>
                  </a:lnTo>
                  <a:lnTo>
                    <a:pt x="38" y="275"/>
                  </a:lnTo>
                  <a:lnTo>
                    <a:pt x="30" y="275"/>
                  </a:lnTo>
                  <a:lnTo>
                    <a:pt x="30" y="275"/>
                  </a:lnTo>
                  <a:lnTo>
                    <a:pt x="22" y="273"/>
                  </a:lnTo>
                  <a:lnTo>
                    <a:pt x="16" y="273"/>
                  </a:lnTo>
                  <a:lnTo>
                    <a:pt x="14" y="273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69"/>
                  </a:lnTo>
                  <a:lnTo>
                    <a:pt x="4" y="267"/>
                  </a:lnTo>
                  <a:lnTo>
                    <a:pt x="4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5"/>
                  </a:lnTo>
                  <a:lnTo>
                    <a:pt x="0" y="253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2" y="247"/>
                  </a:lnTo>
                  <a:lnTo>
                    <a:pt x="2" y="245"/>
                  </a:lnTo>
                  <a:lnTo>
                    <a:pt x="4" y="243"/>
                  </a:lnTo>
                  <a:lnTo>
                    <a:pt x="6" y="243"/>
                  </a:lnTo>
                  <a:lnTo>
                    <a:pt x="6" y="241"/>
                  </a:lnTo>
                  <a:lnTo>
                    <a:pt x="8" y="241"/>
                  </a:lnTo>
                  <a:lnTo>
                    <a:pt x="6" y="241"/>
                  </a:lnTo>
                  <a:lnTo>
                    <a:pt x="6" y="239"/>
                  </a:lnTo>
                  <a:lnTo>
                    <a:pt x="6" y="237"/>
                  </a:lnTo>
                  <a:lnTo>
                    <a:pt x="6" y="237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10" y="237"/>
                  </a:lnTo>
                  <a:lnTo>
                    <a:pt x="10" y="235"/>
                  </a:lnTo>
                  <a:lnTo>
                    <a:pt x="12" y="235"/>
                  </a:lnTo>
                  <a:lnTo>
                    <a:pt x="14" y="233"/>
                  </a:lnTo>
                  <a:lnTo>
                    <a:pt x="14" y="231"/>
                  </a:lnTo>
                  <a:lnTo>
                    <a:pt x="12" y="231"/>
                  </a:lnTo>
                  <a:lnTo>
                    <a:pt x="14" y="231"/>
                  </a:lnTo>
                  <a:lnTo>
                    <a:pt x="14" y="229"/>
                  </a:lnTo>
                  <a:lnTo>
                    <a:pt x="16" y="227"/>
                  </a:lnTo>
                  <a:lnTo>
                    <a:pt x="18" y="229"/>
                  </a:lnTo>
                  <a:lnTo>
                    <a:pt x="20" y="229"/>
                  </a:lnTo>
                  <a:lnTo>
                    <a:pt x="20" y="227"/>
                  </a:lnTo>
                  <a:lnTo>
                    <a:pt x="20" y="225"/>
                  </a:lnTo>
                  <a:lnTo>
                    <a:pt x="22" y="225"/>
                  </a:lnTo>
                  <a:lnTo>
                    <a:pt x="22" y="223"/>
                  </a:lnTo>
                  <a:lnTo>
                    <a:pt x="24" y="223"/>
                  </a:lnTo>
                  <a:lnTo>
                    <a:pt x="26" y="223"/>
                  </a:lnTo>
                  <a:lnTo>
                    <a:pt x="26" y="225"/>
                  </a:lnTo>
                  <a:lnTo>
                    <a:pt x="28" y="225"/>
                  </a:lnTo>
                  <a:lnTo>
                    <a:pt x="28" y="223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4" y="221"/>
                  </a:lnTo>
                  <a:lnTo>
                    <a:pt x="36" y="221"/>
                  </a:lnTo>
                  <a:lnTo>
                    <a:pt x="36" y="219"/>
                  </a:lnTo>
                  <a:lnTo>
                    <a:pt x="38" y="219"/>
                  </a:lnTo>
                  <a:lnTo>
                    <a:pt x="38" y="217"/>
                  </a:lnTo>
                  <a:lnTo>
                    <a:pt x="38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40" y="211"/>
                  </a:lnTo>
                  <a:lnTo>
                    <a:pt x="40" y="209"/>
                  </a:lnTo>
                  <a:lnTo>
                    <a:pt x="42" y="209"/>
                  </a:lnTo>
                  <a:lnTo>
                    <a:pt x="42" y="207"/>
                  </a:lnTo>
                  <a:lnTo>
                    <a:pt x="44" y="207"/>
                  </a:lnTo>
                  <a:lnTo>
                    <a:pt x="44" y="205"/>
                  </a:lnTo>
                  <a:lnTo>
                    <a:pt x="46" y="207"/>
                  </a:lnTo>
                  <a:lnTo>
                    <a:pt x="48" y="207"/>
                  </a:lnTo>
                  <a:lnTo>
                    <a:pt x="50" y="205"/>
                  </a:lnTo>
                  <a:lnTo>
                    <a:pt x="50" y="207"/>
                  </a:lnTo>
                  <a:lnTo>
                    <a:pt x="52" y="207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7"/>
                  </a:lnTo>
                  <a:lnTo>
                    <a:pt x="52" y="195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89"/>
                  </a:lnTo>
                  <a:lnTo>
                    <a:pt x="56" y="189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60" y="187"/>
                  </a:lnTo>
                  <a:lnTo>
                    <a:pt x="60" y="185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1"/>
                  </a:lnTo>
                  <a:lnTo>
                    <a:pt x="64" y="181"/>
                  </a:lnTo>
                  <a:lnTo>
                    <a:pt x="64" y="183"/>
                  </a:lnTo>
                  <a:lnTo>
                    <a:pt x="64" y="181"/>
                  </a:lnTo>
                  <a:lnTo>
                    <a:pt x="64" y="179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3"/>
                  </a:lnTo>
                  <a:lnTo>
                    <a:pt x="64" y="171"/>
                  </a:lnTo>
                  <a:lnTo>
                    <a:pt x="64" y="161"/>
                  </a:lnTo>
                  <a:lnTo>
                    <a:pt x="64" y="157"/>
                  </a:lnTo>
                  <a:lnTo>
                    <a:pt x="64" y="155"/>
                  </a:lnTo>
                  <a:lnTo>
                    <a:pt x="64" y="151"/>
                  </a:lnTo>
                  <a:lnTo>
                    <a:pt x="66" y="151"/>
                  </a:lnTo>
                  <a:lnTo>
                    <a:pt x="66" y="145"/>
                  </a:lnTo>
                  <a:lnTo>
                    <a:pt x="70" y="145"/>
                  </a:lnTo>
                  <a:lnTo>
                    <a:pt x="72" y="145"/>
                  </a:lnTo>
                  <a:lnTo>
                    <a:pt x="74" y="143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39"/>
                  </a:lnTo>
                  <a:lnTo>
                    <a:pt x="74" y="133"/>
                  </a:lnTo>
                  <a:lnTo>
                    <a:pt x="74" y="129"/>
                  </a:lnTo>
                  <a:lnTo>
                    <a:pt x="74" y="125"/>
                  </a:lnTo>
                  <a:lnTo>
                    <a:pt x="74" y="119"/>
                  </a:lnTo>
                  <a:lnTo>
                    <a:pt x="74" y="115"/>
                  </a:lnTo>
                  <a:lnTo>
                    <a:pt x="74" y="107"/>
                  </a:lnTo>
                  <a:lnTo>
                    <a:pt x="74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4" y="99"/>
                  </a:lnTo>
                  <a:lnTo>
                    <a:pt x="74" y="9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4" y="81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4" y="73"/>
                  </a:lnTo>
                  <a:lnTo>
                    <a:pt x="74" y="69"/>
                  </a:lnTo>
                  <a:lnTo>
                    <a:pt x="74" y="67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4" y="45"/>
                  </a:lnTo>
                  <a:lnTo>
                    <a:pt x="76" y="35"/>
                  </a:lnTo>
                  <a:lnTo>
                    <a:pt x="76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0" y="29"/>
                  </a:lnTo>
                  <a:lnTo>
                    <a:pt x="80" y="23"/>
                  </a:lnTo>
                  <a:lnTo>
                    <a:pt x="84" y="23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16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8" y="8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22" y="8"/>
                  </a:lnTo>
                  <a:lnTo>
                    <a:pt x="124" y="8"/>
                  </a:lnTo>
                  <a:lnTo>
                    <a:pt x="126" y="8"/>
                  </a:lnTo>
                  <a:lnTo>
                    <a:pt x="128" y="8"/>
                  </a:lnTo>
                  <a:lnTo>
                    <a:pt x="130" y="8"/>
                  </a:lnTo>
                  <a:lnTo>
                    <a:pt x="142" y="8"/>
                  </a:lnTo>
                  <a:lnTo>
                    <a:pt x="142" y="6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4" name="Freeform 49">
              <a:extLst>
                <a:ext uri="{FF2B5EF4-FFF2-40B4-BE49-F238E27FC236}">
                  <a16:creationId xmlns:a16="http://schemas.microsoft.com/office/drawing/2014/main" id="{8588D94A-8E87-C01D-344D-19D9F0B1C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038" y="4194175"/>
              <a:ext cx="473075" cy="255588"/>
            </a:xfrm>
            <a:custGeom>
              <a:avLst/>
              <a:gdLst>
                <a:gd name="T0" fmla="*/ 292 w 298"/>
                <a:gd name="T1" fmla="*/ 4 h 161"/>
                <a:gd name="T2" fmla="*/ 286 w 298"/>
                <a:gd name="T3" fmla="*/ 10 h 161"/>
                <a:gd name="T4" fmla="*/ 280 w 298"/>
                <a:gd name="T5" fmla="*/ 21 h 161"/>
                <a:gd name="T6" fmla="*/ 290 w 298"/>
                <a:gd name="T7" fmla="*/ 39 h 161"/>
                <a:gd name="T8" fmla="*/ 290 w 298"/>
                <a:gd name="T9" fmla="*/ 53 h 161"/>
                <a:gd name="T10" fmla="*/ 290 w 298"/>
                <a:gd name="T11" fmla="*/ 63 h 161"/>
                <a:gd name="T12" fmla="*/ 298 w 298"/>
                <a:gd name="T13" fmla="*/ 73 h 161"/>
                <a:gd name="T14" fmla="*/ 290 w 298"/>
                <a:gd name="T15" fmla="*/ 77 h 161"/>
                <a:gd name="T16" fmla="*/ 290 w 298"/>
                <a:gd name="T17" fmla="*/ 93 h 161"/>
                <a:gd name="T18" fmla="*/ 290 w 298"/>
                <a:gd name="T19" fmla="*/ 103 h 161"/>
                <a:gd name="T20" fmla="*/ 290 w 298"/>
                <a:gd name="T21" fmla="*/ 117 h 161"/>
                <a:gd name="T22" fmla="*/ 298 w 298"/>
                <a:gd name="T23" fmla="*/ 141 h 161"/>
                <a:gd name="T24" fmla="*/ 290 w 298"/>
                <a:gd name="T25" fmla="*/ 149 h 161"/>
                <a:gd name="T26" fmla="*/ 284 w 298"/>
                <a:gd name="T27" fmla="*/ 155 h 161"/>
                <a:gd name="T28" fmla="*/ 236 w 298"/>
                <a:gd name="T29" fmla="*/ 155 h 161"/>
                <a:gd name="T30" fmla="*/ 212 w 298"/>
                <a:gd name="T31" fmla="*/ 155 h 161"/>
                <a:gd name="T32" fmla="*/ 200 w 298"/>
                <a:gd name="T33" fmla="*/ 157 h 161"/>
                <a:gd name="T34" fmla="*/ 188 w 298"/>
                <a:gd name="T35" fmla="*/ 157 h 161"/>
                <a:gd name="T36" fmla="*/ 176 w 298"/>
                <a:gd name="T37" fmla="*/ 157 h 161"/>
                <a:gd name="T38" fmla="*/ 164 w 298"/>
                <a:gd name="T39" fmla="*/ 157 h 161"/>
                <a:gd name="T40" fmla="*/ 154 w 298"/>
                <a:gd name="T41" fmla="*/ 161 h 161"/>
                <a:gd name="T42" fmla="*/ 134 w 298"/>
                <a:gd name="T43" fmla="*/ 161 h 161"/>
                <a:gd name="T44" fmla="*/ 114 w 298"/>
                <a:gd name="T45" fmla="*/ 161 h 161"/>
                <a:gd name="T46" fmla="*/ 96 w 298"/>
                <a:gd name="T47" fmla="*/ 161 h 161"/>
                <a:gd name="T48" fmla="*/ 74 w 298"/>
                <a:gd name="T49" fmla="*/ 161 h 161"/>
                <a:gd name="T50" fmla="*/ 60 w 298"/>
                <a:gd name="T51" fmla="*/ 161 h 161"/>
                <a:gd name="T52" fmla="*/ 40 w 298"/>
                <a:gd name="T53" fmla="*/ 161 h 161"/>
                <a:gd name="T54" fmla="*/ 20 w 298"/>
                <a:gd name="T55" fmla="*/ 161 h 161"/>
                <a:gd name="T56" fmla="*/ 18 w 298"/>
                <a:gd name="T57" fmla="*/ 155 h 161"/>
                <a:gd name="T58" fmla="*/ 26 w 298"/>
                <a:gd name="T59" fmla="*/ 143 h 161"/>
                <a:gd name="T60" fmla="*/ 20 w 298"/>
                <a:gd name="T61" fmla="*/ 133 h 161"/>
                <a:gd name="T62" fmla="*/ 20 w 298"/>
                <a:gd name="T63" fmla="*/ 125 h 161"/>
                <a:gd name="T64" fmla="*/ 18 w 298"/>
                <a:gd name="T65" fmla="*/ 117 h 161"/>
                <a:gd name="T66" fmla="*/ 14 w 298"/>
                <a:gd name="T67" fmla="*/ 107 h 161"/>
                <a:gd name="T68" fmla="*/ 10 w 298"/>
                <a:gd name="T69" fmla="*/ 101 h 161"/>
                <a:gd name="T70" fmla="*/ 8 w 298"/>
                <a:gd name="T71" fmla="*/ 91 h 161"/>
                <a:gd name="T72" fmla="*/ 6 w 298"/>
                <a:gd name="T73" fmla="*/ 85 h 161"/>
                <a:gd name="T74" fmla="*/ 2 w 298"/>
                <a:gd name="T75" fmla="*/ 79 h 161"/>
                <a:gd name="T76" fmla="*/ 2 w 298"/>
                <a:gd name="T77" fmla="*/ 67 h 161"/>
                <a:gd name="T78" fmla="*/ 0 w 298"/>
                <a:gd name="T79" fmla="*/ 53 h 161"/>
                <a:gd name="T80" fmla="*/ 2 w 298"/>
                <a:gd name="T81" fmla="*/ 45 h 161"/>
                <a:gd name="T82" fmla="*/ 4 w 298"/>
                <a:gd name="T83" fmla="*/ 37 h 161"/>
                <a:gd name="T84" fmla="*/ 4 w 298"/>
                <a:gd name="T85" fmla="*/ 29 h 161"/>
                <a:gd name="T86" fmla="*/ 12 w 298"/>
                <a:gd name="T87" fmla="*/ 23 h 161"/>
                <a:gd name="T88" fmla="*/ 52 w 298"/>
                <a:gd name="T89" fmla="*/ 25 h 161"/>
                <a:gd name="T90" fmla="*/ 84 w 298"/>
                <a:gd name="T91" fmla="*/ 23 h 161"/>
                <a:gd name="T92" fmla="*/ 100 w 298"/>
                <a:gd name="T93" fmla="*/ 23 h 161"/>
                <a:gd name="T94" fmla="*/ 124 w 298"/>
                <a:gd name="T95" fmla="*/ 23 h 161"/>
                <a:gd name="T96" fmla="*/ 140 w 298"/>
                <a:gd name="T97" fmla="*/ 23 h 161"/>
                <a:gd name="T98" fmla="*/ 150 w 298"/>
                <a:gd name="T99" fmla="*/ 23 h 161"/>
                <a:gd name="T100" fmla="*/ 166 w 298"/>
                <a:gd name="T101" fmla="*/ 23 h 161"/>
                <a:gd name="T102" fmla="*/ 180 w 298"/>
                <a:gd name="T103" fmla="*/ 23 h 161"/>
                <a:gd name="T104" fmla="*/ 200 w 298"/>
                <a:gd name="T105" fmla="*/ 23 h 161"/>
                <a:gd name="T106" fmla="*/ 224 w 298"/>
                <a:gd name="T107" fmla="*/ 23 h 161"/>
                <a:gd name="T108" fmla="*/ 240 w 298"/>
                <a:gd name="T109" fmla="*/ 23 h 161"/>
                <a:gd name="T110" fmla="*/ 262 w 298"/>
                <a:gd name="T111" fmla="*/ 12 h 161"/>
                <a:gd name="T112" fmla="*/ 270 w 298"/>
                <a:gd name="T113" fmla="*/ 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161">
                  <a:moveTo>
                    <a:pt x="276" y="0"/>
                  </a:moveTo>
                  <a:lnTo>
                    <a:pt x="286" y="0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2" y="8"/>
                  </a:lnTo>
                  <a:lnTo>
                    <a:pt x="288" y="8"/>
                  </a:lnTo>
                  <a:lnTo>
                    <a:pt x="286" y="8"/>
                  </a:lnTo>
                  <a:lnTo>
                    <a:pt x="286" y="10"/>
                  </a:lnTo>
                  <a:lnTo>
                    <a:pt x="286" y="14"/>
                  </a:lnTo>
                  <a:lnTo>
                    <a:pt x="284" y="14"/>
                  </a:lnTo>
                  <a:lnTo>
                    <a:pt x="282" y="14"/>
                  </a:lnTo>
                  <a:lnTo>
                    <a:pt x="280" y="14"/>
                  </a:lnTo>
                  <a:lnTo>
                    <a:pt x="280" y="21"/>
                  </a:lnTo>
                  <a:lnTo>
                    <a:pt x="284" y="21"/>
                  </a:lnTo>
                  <a:lnTo>
                    <a:pt x="288" y="21"/>
                  </a:lnTo>
                  <a:lnTo>
                    <a:pt x="290" y="21"/>
                  </a:lnTo>
                  <a:lnTo>
                    <a:pt x="290" y="37"/>
                  </a:lnTo>
                  <a:lnTo>
                    <a:pt x="290" y="39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0" y="45"/>
                  </a:lnTo>
                  <a:lnTo>
                    <a:pt x="290" y="51"/>
                  </a:lnTo>
                  <a:lnTo>
                    <a:pt x="290" y="53"/>
                  </a:lnTo>
                  <a:lnTo>
                    <a:pt x="290" y="55"/>
                  </a:lnTo>
                  <a:lnTo>
                    <a:pt x="290" y="57"/>
                  </a:lnTo>
                  <a:lnTo>
                    <a:pt x="290" y="59"/>
                  </a:lnTo>
                  <a:lnTo>
                    <a:pt x="290" y="61"/>
                  </a:lnTo>
                  <a:lnTo>
                    <a:pt x="290" y="63"/>
                  </a:lnTo>
                  <a:lnTo>
                    <a:pt x="290" y="65"/>
                  </a:lnTo>
                  <a:lnTo>
                    <a:pt x="290" y="67"/>
                  </a:lnTo>
                  <a:lnTo>
                    <a:pt x="296" y="67"/>
                  </a:lnTo>
                  <a:lnTo>
                    <a:pt x="298" y="67"/>
                  </a:lnTo>
                  <a:lnTo>
                    <a:pt x="298" y="73"/>
                  </a:lnTo>
                  <a:lnTo>
                    <a:pt x="298" y="75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0" y="75"/>
                  </a:lnTo>
                  <a:lnTo>
                    <a:pt x="290" y="77"/>
                  </a:lnTo>
                  <a:lnTo>
                    <a:pt x="290" y="81"/>
                  </a:lnTo>
                  <a:lnTo>
                    <a:pt x="290" y="85"/>
                  </a:lnTo>
                  <a:lnTo>
                    <a:pt x="290" y="87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0" y="95"/>
                  </a:lnTo>
                  <a:lnTo>
                    <a:pt x="290" y="97"/>
                  </a:lnTo>
                  <a:lnTo>
                    <a:pt x="290" y="99"/>
                  </a:lnTo>
                  <a:lnTo>
                    <a:pt x="290" y="101"/>
                  </a:lnTo>
                  <a:lnTo>
                    <a:pt x="290" y="103"/>
                  </a:lnTo>
                  <a:lnTo>
                    <a:pt x="290" y="105"/>
                  </a:lnTo>
                  <a:lnTo>
                    <a:pt x="290" y="107"/>
                  </a:lnTo>
                  <a:lnTo>
                    <a:pt x="290" y="109"/>
                  </a:lnTo>
                  <a:lnTo>
                    <a:pt x="290" y="113"/>
                  </a:lnTo>
                  <a:lnTo>
                    <a:pt x="290" y="117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98" y="133"/>
                  </a:lnTo>
                  <a:lnTo>
                    <a:pt x="298" y="137"/>
                  </a:lnTo>
                  <a:lnTo>
                    <a:pt x="298" y="141"/>
                  </a:lnTo>
                  <a:lnTo>
                    <a:pt x="290" y="141"/>
                  </a:lnTo>
                  <a:lnTo>
                    <a:pt x="290" y="143"/>
                  </a:lnTo>
                  <a:lnTo>
                    <a:pt x="290" y="145"/>
                  </a:lnTo>
                  <a:lnTo>
                    <a:pt x="290" y="147"/>
                  </a:lnTo>
                  <a:lnTo>
                    <a:pt x="290" y="149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5"/>
                  </a:lnTo>
                  <a:lnTo>
                    <a:pt x="288" y="155"/>
                  </a:lnTo>
                  <a:lnTo>
                    <a:pt x="284" y="155"/>
                  </a:lnTo>
                  <a:lnTo>
                    <a:pt x="278" y="155"/>
                  </a:lnTo>
                  <a:lnTo>
                    <a:pt x="276" y="155"/>
                  </a:lnTo>
                  <a:lnTo>
                    <a:pt x="266" y="155"/>
                  </a:lnTo>
                  <a:lnTo>
                    <a:pt x="250" y="155"/>
                  </a:lnTo>
                  <a:lnTo>
                    <a:pt x="236" y="155"/>
                  </a:lnTo>
                  <a:lnTo>
                    <a:pt x="228" y="155"/>
                  </a:lnTo>
                  <a:lnTo>
                    <a:pt x="222" y="155"/>
                  </a:lnTo>
                  <a:lnTo>
                    <a:pt x="216" y="155"/>
                  </a:lnTo>
                  <a:lnTo>
                    <a:pt x="214" y="155"/>
                  </a:lnTo>
                  <a:lnTo>
                    <a:pt x="212" y="155"/>
                  </a:lnTo>
                  <a:lnTo>
                    <a:pt x="208" y="155"/>
                  </a:lnTo>
                  <a:lnTo>
                    <a:pt x="206" y="155"/>
                  </a:lnTo>
                  <a:lnTo>
                    <a:pt x="202" y="155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4" y="157"/>
                  </a:lnTo>
                  <a:lnTo>
                    <a:pt x="192" y="157"/>
                  </a:lnTo>
                  <a:lnTo>
                    <a:pt x="190" y="157"/>
                  </a:lnTo>
                  <a:lnTo>
                    <a:pt x="188" y="157"/>
                  </a:lnTo>
                  <a:lnTo>
                    <a:pt x="186" y="157"/>
                  </a:lnTo>
                  <a:lnTo>
                    <a:pt x="184" y="157"/>
                  </a:lnTo>
                  <a:lnTo>
                    <a:pt x="182" y="157"/>
                  </a:lnTo>
                  <a:lnTo>
                    <a:pt x="180" y="157"/>
                  </a:lnTo>
                  <a:lnTo>
                    <a:pt x="176" y="157"/>
                  </a:lnTo>
                  <a:lnTo>
                    <a:pt x="172" y="157"/>
                  </a:lnTo>
                  <a:lnTo>
                    <a:pt x="170" y="157"/>
                  </a:lnTo>
                  <a:lnTo>
                    <a:pt x="168" y="157"/>
                  </a:lnTo>
                  <a:lnTo>
                    <a:pt x="166" y="157"/>
                  </a:lnTo>
                  <a:lnTo>
                    <a:pt x="164" y="157"/>
                  </a:lnTo>
                  <a:lnTo>
                    <a:pt x="162" y="157"/>
                  </a:lnTo>
                  <a:lnTo>
                    <a:pt x="160" y="157"/>
                  </a:lnTo>
                  <a:lnTo>
                    <a:pt x="154" y="157"/>
                  </a:lnTo>
                  <a:lnTo>
                    <a:pt x="154" y="159"/>
                  </a:lnTo>
                  <a:lnTo>
                    <a:pt x="154" y="161"/>
                  </a:lnTo>
                  <a:lnTo>
                    <a:pt x="150" y="161"/>
                  </a:lnTo>
                  <a:lnTo>
                    <a:pt x="140" y="161"/>
                  </a:lnTo>
                  <a:lnTo>
                    <a:pt x="138" y="161"/>
                  </a:lnTo>
                  <a:lnTo>
                    <a:pt x="136" y="161"/>
                  </a:lnTo>
                  <a:lnTo>
                    <a:pt x="134" y="161"/>
                  </a:lnTo>
                  <a:lnTo>
                    <a:pt x="130" y="161"/>
                  </a:lnTo>
                  <a:lnTo>
                    <a:pt x="124" y="161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4" y="161"/>
                  </a:lnTo>
                  <a:lnTo>
                    <a:pt x="112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0" y="161"/>
                  </a:lnTo>
                  <a:lnTo>
                    <a:pt x="96" y="161"/>
                  </a:lnTo>
                  <a:lnTo>
                    <a:pt x="92" y="161"/>
                  </a:lnTo>
                  <a:lnTo>
                    <a:pt x="88" y="161"/>
                  </a:lnTo>
                  <a:lnTo>
                    <a:pt x="86" y="161"/>
                  </a:lnTo>
                  <a:lnTo>
                    <a:pt x="84" y="161"/>
                  </a:lnTo>
                  <a:lnTo>
                    <a:pt x="74" y="161"/>
                  </a:lnTo>
                  <a:lnTo>
                    <a:pt x="70" y="161"/>
                  </a:lnTo>
                  <a:lnTo>
                    <a:pt x="68" y="161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4" y="161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34" y="161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0" y="161"/>
                  </a:lnTo>
                  <a:lnTo>
                    <a:pt x="18" y="161"/>
                  </a:lnTo>
                  <a:lnTo>
                    <a:pt x="16" y="161"/>
                  </a:lnTo>
                  <a:lnTo>
                    <a:pt x="16" y="159"/>
                  </a:lnTo>
                  <a:lnTo>
                    <a:pt x="16" y="157"/>
                  </a:lnTo>
                  <a:lnTo>
                    <a:pt x="18" y="155"/>
                  </a:lnTo>
                  <a:lnTo>
                    <a:pt x="20" y="151"/>
                  </a:lnTo>
                  <a:lnTo>
                    <a:pt x="24" y="147"/>
                  </a:lnTo>
                  <a:lnTo>
                    <a:pt x="26" y="145"/>
                  </a:lnTo>
                  <a:lnTo>
                    <a:pt x="28" y="145"/>
                  </a:lnTo>
                  <a:lnTo>
                    <a:pt x="26" y="143"/>
                  </a:lnTo>
                  <a:lnTo>
                    <a:pt x="26" y="141"/>
                  </a:lnTo>
                  <a:lnTo>
                    <a:pt x="26" y="139"/>
                  </a:lnTo>
                  <a:lnTo>
                    <a:pt x="24" y="133"/>
                  </a:lnTo>
                  <a:lnTo>
                    <a:pt x="22" y="133"/>
                  </a:lnTo>
                  <a:lnTo>
                    <a:pt x="20" y="133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1"/>
                  </a:lnTo>
                  <a:lnTo>
                    <a:pt x="20" y="119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4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4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34" y="23"/>
                  </a:lnTo>
                  <a:lnTo>
                    <a:pt x="40" y="23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68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6" y="23"/>
                  </a:lnTo>
                  <a:lnTo>
                    <a:pt x="114" y="23"/>
                  </a:lnTo>
                  <a:lnTo>
                    <a:pt x="122" y="23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34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3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50" y="23"/>
                  </a:lnTo>
                  <a:lnTo>
                    <a:pt x="158" y="23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8" y="23"/>
                  </a:lnTo>
                  <a:lnTo>
                    <a:pt x="174" y="23"/>
                  </a:lnTo>
                  <a:lnTo>
                    <a:pt x="176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4" y="23"/>
                  </a:lnTo>
                  <a:lnTo>
                    <a:pt x="186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6" y="23"/>
                  </a:lnTo>
                  <a:lnTo>
                    <a:pt x="212" y="23"/>
                  </a:lnTo>
                  <a:lnTo>
                    <a:pt x="220" y="23"/>
                  </a:lnTo>
                  <a:lnTo>
                    <a:pt x="224" y="23"/>
                  </a:lnTo>
                  <a:lnTo>
                    <a:pt x="228" y="23"/>
                  </a:lnTo>
                  <a:lnTo>
                    <a:pt x="230" y="23"/>
                  </a:lnTo>
                  <a:lnTo>
                    <a:pt x="232" y="23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60" y="23"/>
                  </a:lnTo>
                  <a:lnTo>
                    <a:pt x="260" y="21"/>
                  </a:lnTo>
                  <a:lnTo>
                    <a:pt x="260" y="19"/>
                  </a:lnTo>
                  <a:lnTo>
                    <a:pt x="262" y="14"/>
                  </a:lnTo>
                  <a:lnTo>
                    <a:pt x="262" y="12"/>
                  </a:lnTo>
                  <a:lnTo>
                    <a:pt x="264" y="10"/>
                  </a:lnTo>
                  <a:lnTo>
                    <a:pt x="266" y="8"/>
                  </a:lnTo>
                  <a:lnTo>
                    <a:pt x="266" y="6"/>
                  </a:lnTo>
                  <a:lnTo>
                    <a:pt x="268" y="2"/>
                  </a:lnTo>
                  <a:lnTo>
                    <a:pt x="270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5" name="Freeform 53">
              <a:extLst>
                <a:ext uri="{FF2B5EF4-FFF2-40B4-BE49-F238E27FC236}">
                  <a16:creationId xmlns:a16="http://schemas.microsoft.com/office/drawing/2014/main" id="{8C80A509-EC6D-7912-A51A-4CE9915DE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275" y="3074988"/>
              <a:ext cx="430213" cy="595313"/>
            </a:xfrm>
            <a:custGeom>
              <a:avLst/>
              <a:gdLst>
                <a:gd name="T0" fmla="*/ 116 w 271"/>
                <a:gd name="T1" fmla="*/ 10 h 375"/>
                <a:gd name="T2" fmla="*/ 122 w 271"/>
                <a:gd name="T3" fmla="*/ 12 h 375"/>
                <a:gd name="T4" fmla="*/ 132 w 271"/>
                <a:gd name="T5" fmla="*/ 22 h 375"/>
                <a:gd name="T6" fmla="*/ 153 w 271"/>
                <a:gd name="T7" fmla="*/ 26 h 375"/>
                <a:gd name="T8" fmla="*/ 161 w 271"/>
                <a:gd name="T9" fmla="*/ 30 h 375"/>
                <a:gd name="T10" fmla="*/ 163 w 271"/>
                <a:gd name="T11" fmla="*/ 32 h 375"/>
                <a:gd name="T12" fmla="*/ 169 w 271"/>
                <a:gd name="T13" fmla="*/ 36 h 375"/>
                <a:gd name="T14" fmla="*/ 189 w 271"/>
                <a:gd name="T15" fmla="*/ 58 h 375"/>
                <a:gd name="T16" fmla="*/ 197 w 271"/>
                <a:gd name="T17" fmla="*/ 64 h 375"/>
                <a:gd name="T18" fmla="*/ 201 w 271"/>
                <a:gd name="T19" fmla="*/ 74 h 375"/>
                <a:gd name="T20" fmla="*/ 217 w 271"/>
                <a:gd name="T21" fmla="*/ 92 h 375"/>
                <a:gd name="T22" fmla="*/ 225 w 271"/>
                <a:gd name="T23" fmla="*/ 102 h 375"/>
                <a:gd name="T24" fmla="*/ 217 w 271"/>
                <a:gd name="T25" fmla="*/ 110 h 375"/>
                <a:gd name="T26" fmla="*/ 217 w 271"/>
                <a:gd name="T27" fmla="*/ 118 h 375"/>
                <a:gd name="T28" fmla="*/ 221 w 271"/>
                <a:gd name="T29" fmla="*/ 136 h 375"/>
                <a:gd name="T30" fmla="*/ 235 w 271"/>
                <a:gd name="T31" fmla="*/ 152 h 375"/>
                <a:gd name="T32" fmla="*/ 237 w 271"/>
                <a:gd name="T33" fmla="*/ 166 h 375"/>
                <a:gd name="T34" fmla="*/ 241 w 271"/>
                <a:gd name="T35" fmla="*/ 174 h 375"/>
                <a:gd name="T36" fmla="*/ 247 w 271"/>
                <a:gd name="T37" fmla="*/ 190 h 375"/>
                <a:gd name="T38" fmla="*/ 255 w 271"/>
                <a:gd name="T39" fmla="*/ 184 h 375"/>
                <a:gd name="T40" fmla="*/ 263 w 271"/>
                <a:gd name="T41" fmla="*/ 190 h 375"/>
                <a:gd name="T42" fmla="*/ 259 w 271"/>
                <a:gd name="T43" fmla="*/ 202 h 375"/>
                <a:gd name="T44" fmla="*/ 265 w 271"/>
                <a:gd name="T45" fmla="*/ 212 h 375"/>
                <a:gd name="T46" fmla="*/ 269 w 271"/>
                <a:gd name="T47" fmla="*/ 220 h 375"/>
                <a:gd name="T48" fmla="*/ 267 w 271"/>
                <a:gd name="T49" fmla="*/ 236 h 375"/>
                <a:gd name="T50" fmla="*/ 257 w 271"/>
                <a:gd name="T51" fmla="*/ 244 h 375"/>
                <a:gd name="T52" fmla="*/ 253 w 271"/>
                <a:gd name="T53" fmla="*/ 258 h 375"/>
                <a:gd name="T54" fmla="*/ 253 w 271"/>
                <a:gd name="T55" fmla="*/ 272 h 375"/>
                <a:gd name="T56" fmla="*/ 243 w 271"/>
                <a:gd name="T57" fmla="*/ 272 h 375"/>
                <a:gd name="T58" fmla="*/ 207 w 271"/>
                <a:gd name="T59" fmla="*/ 282 h 375"/>
                <a:gd name="T60" fmla="*/ 181 w 271"/>
                <a:gd name="T61" fmla="*/ 307 h 375"/>
                <a:gd name="T62" fmla="*/ 165 w 271"/>
                <a:gd name="T63" fmla="*/ 317 h 375"/>
                <a:gd name="T64" fmla="*/ 148 w 271"/>
                <a:gd name="T65" fmla="*/ 333 h 375"/>
                <a:gd name="T66" fmla="*/ 130 w 271"/>
                <a:gd name="T67" fmla="*/ 347 h 375"/>
                <a:gd name="T68" fmla="*/ 112 w 271"/>
                <a:gd name="T69" fmla="*/ 361 h 375"/>
                <a:gd name="T70" fmla="*/ 98 w 271"/>
                <a:gd name="T71" fmla="*/ 371 h 375"/>
                <a:gd name="T72" fmla="*/ 90 w 271"/>
                <a:gd name="T73" fmla="*/ 357 h 375"/>
                <a:gd name="T74" fmla="*/ 90 w 271"/>
                <a:gd name="T75" fmla="*/ 343 h 375"/>
                <a:gd name="T76" fmla="*/ 84 w 271"/>
                <a:gd name="T77" fmla="*/ 327 h 375"/>
                <a:gd name="T78" fmla="*/ 88 w 271"/>
                <a:gd name="T79" fmla="*/ 309 h 375"/>
                <a:gd name="T80" fmla="*/ 84 w 271"/>
                <a:gd name="T81" fmla="*/ 290 h 375"/>
                <a:gd name="T82" fmla="*/ 74 w 271"/>
                <a:gd name="T83" fmla="*/ 278 h 375"/>
                <a:gd name="T84" fmla="*/ 70 w 271"/>
                <a:gd name="T85" fmla="*/ 260 h 375"/>
                <a:gd name="T86" fmla="*/ 68 w 271"/>
                <a:gd name="T87" fmla="*/ 246 h 375"/>
                <a:gd name="T88" fmla="*/ 62 w 271"/>
                <a:gd name="T89" fmla="*/ 232 h 375"/>
                <a:gd name="T90" fmla="*/ 56 w 271"/>
                <a:gd name="T91" fmla="*/ 214 h 375"/>
                <a:gd name="T92" fmla="*/ 44 w 271"/>
                <a:gd name="T93" fmla="*/ 198 h 375"/>
                <a:gd name="T94" fmla="*/ 34 w 271"/>
                <a:gd name="T95" fmla="*/ 184 h 375"/>
                <a:gd name="T96" fmla="*/ 22 w 271"/>
                <a:gd name="T97" fmla="*/ 170 h 375"/>
                <a:gd name="T98" fmla="*/ 16 w 271"/>
                <a:gd name="T99" fmla="*/ 158 h 375"/>
                <a:gd name="T100" fmla="*/ 8 w 271"/>
                <a:gd name="T101" fmla="*/ 150 h 375"/>
                <a:gd name="T102" fmla="*/ 4 w 271"/>
                <a:gd name="T103" fmla="*/ 132 h 375"/>
                <a:gd name="T104" fmla="*/ 10 w 271"/>
                <a:gd name="T105" fmla="*/ 116 h 375"/>
                <a:gd name="T106" fmla="*/ 8 w 271"/>
                <a:gd name="T107" fmla="*/ 98 h 375"/>
                <a:gd name="T108" fmla="*/ 4 w 271"/>
                <a:gd name="T109" fmla="*/ 90 h 375"/>
                <a:gd name="T110" fmla="*/ 0 w 271"/>
                <a:gd name="T111" fmla="*/ 80 h 375"/>
                <a:gd name="T112" fmla="*/ 12 w 271"/>
                <a:gd name="T113" fmla="*/ 60 h 375"/>
                <a:gd name="T114" fmla="*/ 36 w 271"/>
                <a:gd name="T115" fmla="*/ 46 h 375"/>
                <a:gd name="T116" fmla="*/ 74 w 271"/>
                <a:gd name="T117" fmla="*/ 20 h 375"/>
                <a:gd name="T118" fmla="*/ 100 w 271"/>
                <a:gd name="T119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375">
                  <a:moveTo>
                    <a:pt x="106" y="6"/>
                  </a:moveTo>
                  <a:lnTo>
                    <a:pt x="108" y="6"/>
                  </a:lnTo>
                  <a:lnTo>
                    <a:pt x="108" y="4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6" y="10"/>
                  </a:lnTo>
                  <a:lnTo>
                    <a:pt x="116" y="12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8" y="14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2" y="12"/>
                  </a:lnTo>
                  <a:lnTo>
                    <a:pt x="122" y="14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8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4" y="20"/>
                  </a:lnTo>
                  <a:lnTo>
                    <a:pt x="126" y="20"/>
                  </a:lnTo>
                  <a:lnTo>
                    <a:pt x="128" y="20"/>
                  </a:lnTo>
                  <a:lnTo>
                    <a:pt x="132" y="22"/>
                  </a:lnTo>
                  <a:lnTo>
                    <a:pt x="134" y="24"/>
                  </a:lnTo>
                  <a:lnTo>
                    <a:pt x="136" y="24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40" y="26"/>
                  </a:lnTo>
                  <a:lnTo>
                    <a:pt x="142" y="26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8" y="26"/>
                  </a:lnTo>
                  <a:lnTo>
                    <a:pt x="153" y="26"/>
                  </a:lnTo>
                  <a:lnTo>
                    <a:pt x="153" y="24"/>
                  </a:lnTo>
                  <a:lnTo>
                    <a:pt x="155" y="24"/>
                  </a:lnTo>
                  <a:lnTo>
                    <a:pt x="157" y="24"/>
                  </a:lnTo>
                  <a:lnTo>
                    <a:pt x="159" y="24"/>
                  </a:lnTo>
                  <a:lnTo>
                    <a:pt x="159" y="26"/>
                  </a:lnTo>
                  <a:lnTo>
                    <a:pt x="159" y="28"/>
                  </a:lnTo>
                  <a:lnTo>
                    <a:pt x="157" y="30"/>
                  </a:lnTo>
                  <a:lnTo>
                    <a:pt x="159" y="32"/>
                  </a:lnTo>
                  <a:lnTo>
                    <a:pt x="161" y="32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28"/>
                  </a:lnTo>
                  <a:lnTo>
                    <a:pt x="161" y="26"/>
                  </a:lnTo>
                  <a:lnTo>
                    <a:pt x="161" y="24"/>
                  </a:lnTo>
                  <a:lnTo>
                    <a:pt x="163" y="24"/>
                  </a:lnTo>
                  <a:lnTo>
                    <a:pt x="163" y="26"/>
                  </a:lnTo>
                  <a:lnTo>
                    <a:pt x="163" y="28"/>
                  </a:lnTo>
                  <a:lnTo>
                    <a:pt x="165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2"/>
                  </a:lnTo>
                  <a:lnTo>
                    <a:pt x="167" y="32"/>
                  </a:lnTo>
                  <a:lnTo>
                    <a:pt x="167" y="30"/>
                  </a:lnTo>
                  <a:lnTo>
                    <a:pt x="169" y="30"/>
                  </a:lnTo>
                  <a:lnTo>
                    <a:pt x="171" y="32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9" y="36"/>
                  </a:lnTo>
                  <a:lnTo>
                    <a:pt x="171" y="38"/>
                  </a:lnTo>
                  <a:lnTo>
                    <a:pt x="173" y="38"/>
                  </a:lnTo>
                  <a:lnTo>
                    <a:pt x="173" y="40"/>
                  </a:lnTo>
                  <a:lnTo>
                    <a:pt x="173" y="42"/>
                  </a:lnTo>
                  <a:lnTo>
                    <a:pt x="171" y="44"/>
                  </a:lnTo>
                  <a:lnTo>
                    <a:pt x="171" y="46"/>
                  </a:lnTo>
                  <a:lnTo>
                    <a:pt x="173" y="46"/>
                  </a:lnTo>
                  <a:lnTo>
                    <a:pt x="177" y="50"/>
                  </a:lnTo>
                  <a:lnTo>
                    <a:pt x="181" y="52"/>
                  </a:lnTo>
                  <a:lnTo>
                    <a:pt x="189" y="58"/>
                  </a:lnTo>
                  <a:lnTo>
                    <a:pt x="191" y="58"/>
                  </a:lnTo>
                  <a:lnTo>
                    <a:pt x="191" y="60"/>
                  </a:lnTo>
                  <a:lnTo>
                    <a:pt x="193" y="58"/>
                  </a:lnTo>
                  <a:lnTo>
                    <a:pt x="195" y="60"/>
                  </a:lnTo>
                  <a:lnTo>
                    <a:pt x="197" y="60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9" y="62"/>
                  </a:lnTo>
                  <a:lnTo>
                    <a:pt x="199" y="64"/>
                  </a:lnTo>
                  <a:lnTo>
                    <a:pt x="197" y="64"/>
                  </a:lnTo>
                  <a:lnTo>
                    <a:pt x="197" y="64"/>
                  </a:lnTo>
                  <a:lnTo>
                    <a:pt x="197" y="66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7" y="72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201" y="74"/>
                  </a:lnTo>
                  <a:lnTo>
                    <a:pt x="203" y="78"/>
                  </a:lnTo>
                  <a:lnTo>
                    <a:pt x="205" y="80"/>
                  </a:lnTo>
                  <a:lnTo>
                    <a:pt x="207" y="82"/>
                  </a:lnTo>
                  <a:lnTo>
                    <a:pt x="207" y="84"/>
                  </a:lnTo>
                  <a:lnTo>
                    <a:pt x="209" y="84"/>
                  </a:lnTo>
                  <a:lnTo>
                    <a:pt x="211" y="86"/>
                  </a:lnTo>
                  <a:lnTo>
                    <a:pt x="211" y="88"/>
                  </a:lnTo>
                  <a:lnTo>
                    <a:pt x="215" y="90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4"/>
                  </a:lnTo>
                  <a:lnTo>
                    <a:pt x="219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98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29" y="102"/>
                  </a:lnTo>
                  <a:lnTo>
                    <a:pt x="227" y="102"/>
                  </a:lnTo>
                  <a:lnTo>
                    <a:pt x="225" y="102"/>
                  </a:lnTo>
                  <a:lnTo>
                    <a:pt x="225" y="104"/>
                  </a:lnTo>
                  <a:lnTo>
                    <a:pt x="225" y="106"/>
                  </a:lnTo>
                  <a:lnTo>
                    <a:pt x="225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7" y="112"/>
                  </a:lnTo>
                  <a:lnTo>
                    <a:pt x="215" y="112"/>
                  </a:lnTo>
                  <a:lnTo>
                    <a:pt x="217" y="112"/>
                  </a:lnTo>
                  <a:lnTo>
                    <a:pt x="217" y="114"/>
                  </a:lnTo>
                  <a:lnTo>
                    <a:pt x="219" y="114"/>
                  </a:lnTo>
                  <a:lnTo>
                    <a:pt x="221" y="114"/>
                  </a:lnTo>
                  <a:lnTo>
                    <a:pt x="221" y="116"/>
                  </a:lnTo>
                  <a:lnTo>
                    <a:pt x="221" y="116"/>
                  </a:lnTo>
                  <a:lnTo>
                    <a:pt x="219" y="116"/>
                  </a:lnTo>
                  <a:lnTo>
                    <a:pt x="217" y="118"/>
                  </a:lnTo>
                  <a:lnTo>
                    <a:pt x="215" y="118"/>
                  </a:lnTo>
                  <a:lnTo>
                    <a:pt x="215" y="120"/>
                  </a:lnTo>
                  <a:lnTo>
                    <a:pt x="215" y="122"/>
                  </a:lnTo>
                  <a:lnTo>
                    <a:pt x="215" y="124"/>
                  </a:lnTo>
                  <a:lnTo>
                    <a:pt x="217" y="124"/>
                  </a:lnTo>
                  <a:lnTo>
                    <a:pt x="217" y="126"/>
                  </a:lnTo>
                  <a:lnTo>
                    <a:pt x="217" y="128"/>
                  </a:lnTo>
                  <a:lnTo>
                    <a:pt x="217" y="130"/>
                  </a:lnTo>
                  <a:lnTo>
                    <a:pt x="219" y="132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3" y="138"/>
                  </a:lnTo>
                  <a:lnTo>
                    <a:pt x="225" y="140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9" y="146"/>
                  </a:lnTo>
                  <a:lnTo>
                    <a:pt x="231" y="148"/>
                  </a:lnTo>
                  <a:lnTo>
                    <a:pt x="233" y="150"/>
                  </a:lnTo>
                  <a:lnTo>
                    <a:pt x="233" y="152"/>
                  </a:lnTo>
                  <a:lnTo>
                    <a:pt x="235" y="152"/>
                  </a:lnTo>
                  <a:lnTo>
                    <a:pt x="235" y="154"/>
                  </a:lnTo>
                  <a:lnTo>
                    <a:pt x="235" y="156"/>
                  </a:lnTo>
                  <a:lnTo>
                    <a:pt x="235" y="158"/>
                  </a:lnTo>
                  <a:lnTo>
                    <a:pt x="235" y="160"/>
                  </a:lnTo>
                  <a:lnTo>
                    <a:pt x="233" y="160"/>
                  </a:lnTo>
                  <a:lnTo>
                    <a:pt x="233" y="162"/>
                  </a:lnTo>
                  <a:lnTo>
                    <a:pt x="233" y="164"/>
                  </a:lnTo>
                  <a:lnTo>
                    <a:pt x="235" y="164"/>
                  </a:lnTo>
                  <a:lnTo>
                    <a:pt x="235" y="164"/>
                  </a:lnTo>
                  <a:lnTo>
                    <a:pt x="237" y="166"/>
                  </a:lnTo>
                  <a:lnTo>
                    <a:pt x="239" y="168"/>
                  </a:lnTo>
                  <a:lnTo>
                    <a:pt x="241" y="168"/>
                  </a:lnTo>
                  <a:lnTo>
                    <a:pt x="241" y="170"/>
                  </a:lnTo>
                  <a:lnTo>
                    <a:pt x="241" y="172"/>
                  </a:lnTo>
                  <a:lnTo>
                    <a:pt x="239" y="172"/>
                  </a:lnTo>
                  <a:lnTo>
                    <a:pt x="239" y="174"/>
                  </a:lnTo>
                  <a:lnTo>
                    <a:pt x="237" y="174"/>
                  </a:lnTo>
                  <a:lnTo>
                    <a:pt x="239" y="174"/>
                  </a:lnTo>
                  <a:lnTo>
                    <a:pt x="241" y="176"/>
                  </a:lnTo>
                  <a:lnTo>
                    <a:pt x="241" y="174"/>
                  </a:lnTo>
                  <a:lnTo>
                    <a:pt x="241" y="176"/>
                  </a:lnTo>
                  <a:lnTo>
                    <a:pt x="241" y="178"/>
                  </a:lnTo>
                  <a:lnTo>
                    <a:pt x="243" y="178"/>
                  </a:lnTo>
                  <a:lnTo>
                    <a:pt x="245" y="178"/>
                  </a:lnTo>
                  <a:lnTo>
                    <a:pt x="245" y="180"/>
                  </a:lnTo>
                  <a:lnTo>
                    <a:pt x="245" y="184"/>
                  </a:lnTo>
                  <a:lnTo>
                    <a:pt x="247" y="184"/>
                  </a:lnTo>
                  <a:lnTo>
                    <a:pt x="247" y="186"/>
                  </a:lnTo>
                  <a:lnTo>
                    <a:pt x="247" y="188"/>
                  </a:lnTo>
                  <a:lnTo>
                    <a:pt x="247" y="190"/>
                  </a:lnTo>
                  <a:lnTo>
                    <a:pt x="247" y="190"/>
                  </a:lnTo>
                  <a:lnTo>
                    <a:pt x="247" y="192"/>
                  </a:lnTo>
                  <a:lnTo>
                    <a:pt x="247" y="192"/>
                  </a:lnTo>
                  <a:lnTo>
                    <a:pt x="249" y="190"/>
                  </a:lnTo>
                  <a:lnTo>
                    <a:pt x="251" y="190"/>
                  </a:lnTo>
                  <a:lnTo>
                    <a:pt x="251" y="188"/>
                  </a:lnTo>
                  <a:lnTo>
                    <a:pt x="253" y="188"/>
                  </a:lnTo>
                  <a:lnTo>
                    <a:pt x="253" y="186"/>
                  </a:lnTo>
                  <a:lnTo>
                    <a:pt x="253" y="184"/>
                  </a:lnTo>
                  <a:lnTo>
                    <a:pt x="255" y="184"/>
                  </a:lnTo>
                  <a:lnTo>
                    <a:pt x="255" y="182"/>
                  </a:lnTo>
                  <a:lnTo>
                    <a:pt x="255" y="184"/>
                  </a:lnTo>
                  <a:lnTo>
                    <a:pt x="257" y="184"/>
                  </a:lnTo>
                  <a:lnTo>
                    <a:pt x="257" y="186"/>
                  </a:lnTo>
                  <a:lnTo>
                    <a:pt x="257" y="188"/>
                  </a:lnTo>
                  <a:lnTo>
                    <a:pt x="259" y="188"/>
                  </a:lnTo>
                  <a:lnTo>
                    <a:pt x="261" y="190"/>
                  </a:lnTo>
                  <a:lnTo>
                    <a:pt x="261" y="192"/>
                  </a:lnTo>
                  <a:lnTo>
                    <a:pt x="263" y="192"/>
                  </a:lnTo>
                  <a:lnTo>
                    <a:pt x="263" y="190"/>
                  </a:lnTo>
                  <a:lnTo>
                    <a:pt x="265" y="190"/>
                  </a:lnTo>
                  <a:lnTo>
                    <a:pt x="265" y="192"/>
                  </a:lnTo>
                  <a:lnTo>
                    <a:pt x="265" y="194"/>
                  </a:lnTo>
                  <a:lnTo>
                    <a:pt x="265" y="196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1" y="198"/>
                  </a:lnTo>
                  <a:lnTo>
                    <a:pt x="261" y="200"/>
                  </a:lnTo>
                  <a:lnTo>
                    <a:pt x="259" y="200"/>
                  </a:lnTo>
                  <a:lnTo>
                    <a:pt x="259" y="202"/>
                  </a:lnTo>
                  <a:lnTo>
                    <a:pt x="259" y="204"/>
                  </a:lnTo>
                  <a:lnTo>
                    <a:pt x="261" y="204"/>
                  </a:lnTo>
                  <a:lnTo>
                    <a:pt x="263" y="204"/>
                  </a:lnTo>
                  <a:lnTo>
                    <a:pt x="263" y="202"/>
                  </a:lnTo>
                  <a:lnTo>
                    <a:pt x="263" y="204"/>
                  </a:lnTo>
                  <a:lnTo>
                    <a:pt x="263" y="206"/>
                  </a:lnTo>
                  <a:lnTo>
                    <a:pt x="263" y="208"/>
                  </a:lnTo>
                  <a:lnTo>
                    <a:pt x="263" y="210"/>
                  </a:lnTo>
                  <a:lnTo>
                    <a:pt x="265" y="212"/>
                  </a:lnTo>
                  <a:lnTo>
                    <a:pt x="265" y="212"/>
                  </a:lnTo>
                  <a:lnTo>
                    <a:pt x="263" y="212"/>
                  </a:lnTo>
                  <a:lnTo>
                    <a:pt x="263" y="214"/>
                  </a:lnTo>
                  <a:lnTo>
                    <a:pt x="263" y="216"/>
                  </a:lnTo>
                  <a:lnTo>
                    <a:pt x="265" y="216"/>
                  </a:lnTo>
                  <a:lnTo>
                    <a:pt x="267" y="216"/>
                  </a:lnTo>
                  <a:lnTo>
                    <a:pt x="267" y="214"/>
                  </a:lnTo>
                  <a:lnTo>
                    <a:pt x="269" y="214"/>
                  </a:lnTo>
                  <a:lnTo>
                    <a:pt x="269" y="216"/>
                  </a:lnTo>
                  <a:lnTo>
                    <a:pt x="269" y="218"/>
                  </a:lnTo>
                  <a:lnTo>
                    <a:pt x="269" y="220"/>
                  </a:lnTo>
                  <a:lnTo>
                    <a:pt x="269" y="222"/>
                  </a:lnTo>
                  <a:lnTo>
                    <a:pt x="269" y="224"/>
                  </a:lnTo>
                  <a:lnTo>
                    <a:pt x="269" y="226"/>
                  </a:lnTo>
                  <a:lnTo>
                    <a:pt x="271" y="228"/>
                  </a:lnTo>
                  <a:lnTo>
                    <a:pt x="271" y="230"/>
                  </a:lnTo>
                  <a:lnTo>
                    <a:pt x="271" y="232"/>
                  </a:lnTo>
                  <a:lnTo>
                    <a:pt x="269" y="234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7" y="236"/>
                  </a:lnTo>
                  <a:lnTo>
                    <a:pt x="267" y="238"/>
                  </a:lnTo>
                  <a:lnTo>
                    <a:pt x="269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3" y="240"/>
                  </a:lnTo>
                  <a:lnTo>
                    <a:pt x="263" y="242"/>
                  </a:lnTo>
                  <a:lnTo>
                    <a:pt x="261" y="242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4"/>
                  </a:lnTo>
                  <a:lnTo>
                    <a:pt x="259" y="244"/>
                  </a:lnTo>
                  <a:lnTo>
                    <a:pt x="259" y="246"/>
                  </a:lnTo>
                  <a:lnTo>
                    <a:pt x="259" y="248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0"/>
                  </a:lnTo>
                  <a:lnTo>
                    <a:pt x="253" y="252"/>
                  </a:lnTo>
                  <a:lnTo>
                    <a:pt x="251" y="256"/>
                  </a:lnTo>
                  <a:lnTo>
                    <a:pt x="253" y="256"/>
                  </a:lnTo>
                  <a:lnTo>
                    <a:pt x="253" y="258"/>
                  </a:lnTo>
                  <a:lnTo>
                    <a:pt x="253" y="260"/>
                  </a:lnTo>
                  <a:lnTo>
                    <a:pt x="249" y="260"/>
                  </a:lnTo>
                  <a:lnTo>
                    <a:pt x="247" y="260"/>
                  </a:lnTo>
                  <a:lnTo>
                    <a:pt x="247" y="262"/>
                  </a:lnTo>
                  <a:lnTo>
                    <a:pt x="247" y="264"/>
                  </a:lnTo>
                  <a:lnTo>
                    <a:pt x="247" y="266"/>
                  </a:lnTo>
                  <a:lnTo>
                    <a:pt x="249" y="268"/>
                  </a:lnTo>
                  <a:lnTo>
                    <a:pt x="251" y="270"/>
                  </a:lnTo>
                  <a:lnTo>
                    <a:pt x="253" y="270"/>
                  </a:lnTo>
                  <a:lnTo>
                    <a:pt x="253" y="272"/>
                  </a:lnTo>
                  <a:lnTo>
                    <a:pt x="255" y="272"/>
                  </a:lnTo>
                  <a:lnTo>
                    <a:pt x="255" y="274"/>
                  </a:lnTo>
                  <a:lnTo>
                    <a:pt x="255" y="276"/>
                  </a:lnTo>
                  <a:lnTo>
                    <a:pt x="253" y="276"/>
                  </a:lnTo>
                  <a:lnTo>
                    <a:pt x="251" y="276"/>
                  </a:lnTo>
                  <a:lnTo>
                    <a:pt x="249" y="274"/>
                  </a:lnTo>
                  <a:lnTo>
                    <a:pt x="247" y="274"/>
                  </a:lnTo>
                  <a:lnTo>
                    <a:pt x="247" y="274"/>
                  </a:lnTo>
                  <a:lnTo>
                    <a:pt x="245" y="274"/>
                  </a:lnTo>
                  <a:lnTo>
                    <a:pt x="243" y="272"/>
                  </a:lnTo>
                  <a:lnTo>
                    <a:pt x="239" y="272"/>
                  </a:lnTo>
                  <a:lnTo>
                    <a:pt x="237" y="272"/>
                  </a:lnTo>
                  <a:lnTo>
                    <a:pt x="225" y="268"/>
                  </a:lnTo>
                  <a:lnTo>
                    <a:pt x="223" y="268"/>
                  </a:lnTo>
                  <a:lnTo>
                    <a:pt x="219" y="270"/>
                  </a:lnTo>
                  <a:lnTo>
                    <a:pt x="215" y="274"/>
                  </a:lnTo>
                  <a:lnTo>
                    <a:pt x="213" y="276"/>
                  </a:lnTo>
                  <a:lnTo>
                    <a:pt x="211" y="278"/>
                  </a:lnTo>
                  <a:lnTo>
                    <a:pt x="209" y="280"/>
                  </a:lnTo>
                  <a:lnTo>
                    <a:pt x="207" y="282"/>
                  </a:lnTo>
                  <a:lnTo>
                    <a:pt x="205" y="284"/>
                  </a:lnTo>
                  <a:lnTo>
                    <a:pt x="201" y="286"/>
                  </a:lnTo>
                  <a:lnTo>
                    <a:pt x="197" y="290"/>
                  </a:lnTo>
                  <a:lnTo>
                    <a:pt x="197" y="292"/>
                  </a:lnTo>
                  <a:lnTo>
                    <a:pt x="193" y="294"/>
                  </a:lnTo>
                  <a:lnTo>
                    <a:pt x="189" y="299"/>
                  </a:lnTo>
                  <a:lnTo>
                    <a:pt x="189" y="301"/>
                  </a:lnTo>
                  <a:lnTo>
                    <a:pt x="187" y="301"/>
                  </a:lnTo>
                  <a:lnTo>
                    <a:pt x="185" y="303"/>
                  </a:lnTo>
                  <a:lnTo>
                    <a:pt x="181" y="307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5" y="309"/>
                  </a:lnTo>
                  <a:lnTo>
                    <a:pt x="173" y="311"/>
                  </a:lnTo>
                  <a:lnTo>
                    <a:pt x="171" y="313"/>
                  </a:lnTo>
                  <a:lnTo>
                    <a:pt x="169" y="313"/>
                  </a:lnTo>
                  <a:lnTo>
                    <a:pt x="169" y="315"/>
                  </a:lnTo>
                  <a:lnTo>
                    <a:pt x="167" y="315"/>
                  </a:lnTo>
                  <a:lnTo>
                    <a:pt x="167" y="317"/>
                  </a:lnTo>
                  <a:lnTo>
                    <a:pt x="165" y="317"/>
                  </a:lnTo>
                  <a:lnTo>
                    <a:pt x="165" y="319"/>
                  </a:lnTo>
                  <a:lnTo>
                    <a:pt x="163" y="319"/>
                  </a:lnTo>
                  <a:lnTo>
                    <a:pt x="161" y="321"/>
                  </a:lnTo>
                  <a:lnTo>
                    <a:pt x="161" y="323"/>
                  </a:lnTo>
                  <a:lnTo>
                    <a:pt x="159" y="323"/>
                  </a:lnTo>
                  <a:lnTo>
                    <a:pt x="157" y="325"/>
                  </a:lnTo>
                  <a:lnTo>
                    <a:pt x="153" y="327"/>
                  </a:lnTo>
                  <a:lnTo>
                    <a:pt x="148" y="331"/>
                  </a:lnTo>
                  <a:lnTo>
                    <a:pt x="148" y="333"/>
                  </a:lnTo>
                  <a:lnTo>
                    <a:pt x="148" y="333"/>
                  </a:lnTo>
                  <a:lnTo>
                    <a:pt x="146" y="335"/>
                  </a:lnTo>
                  <a:lnTo>
                    <a:pt x="144" y="335"/>
                  </a:lnTo>
                  <a:lnTo>
                    <a:pt x="144" y="337"/>
                  </a:lnTo>
                  <a:lnTo>
                    <a:pt x="140" y="341"/>
                  </a:lnTo>
                  <a:lnTo>
                    <a:pt x="138" y="341"/>
                  </a:lnTo>
                  <a:lnTo>
                    <a:pt x="138" y="343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7"/>
                  </a:lnTo>
                  <a:lnTo>
                    <a:pt x="130" y="347"/>
                  </a:lnTo>
                  <a:lnTo>
                    <a:pt x="130" y="349"/>
                  </a:lnTo>
                  <a:lnTo>
                    <a:pt x="128" y="349"/>
                  </a:lnTo>
                  <a:lnTo>
                    <a:pt x="128" y="351"/>
                  </a:lnTo>
                  <a:lnTo>
                    <a:pt x="122" y="355"/>
                  </a:lnTo>
                  <a:lnTo>
                    <a:pt x="120" y="357"/>
                  </a:lnTo>
                  <a:lnTo>
                    <a:pt x="118" y="357"/>
                  </a:lnTo>
                  <a:lnTo>
                    <a:pt x="116" y="357"/>
                  </a:lnTo>
                  <a:lnTo>
                    <a:pt x="116" y="359"/>
                  </a:lnTo>
                  <a:lnTo>
                    <a:pt x="114" y="359"/>
                  </a:lnTo>
                  <a:lnTo>
                    <a:pt x="112" y="361"/>
                  </a:lnTo>
                  <a:lnTo>
                    <a:pt x="108" y="365"/>
                  </a:lnTo>
                  <a:lnTo>
                    <a:pt x="106" y="367"/>
                  </a:lnTo>
                  <a:lnTo>
                    <a:pt x="104" y="369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0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1"/>
                  </a:lnTo>
                  <a:lnTo>
                    <a:pt x="96" y="369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4" y="361"/>
                  </a:lnTo>
                  <a:lnTo>
                    <a:pt x="92" y="361"/>
                  </a:lnTo>
                  <a:lnTo>
                    <a:pt x="90" y="361"/>
                  </a:lnTo>
                  <a:lnTo>
                    <a:pt x="90" y="359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88" y="353"/>
                  </a:lnTo>
                  <a:lnTo>
                    <a:pt x="88" y="351"/>
                  </a:lnTo>
                  <a:lnTo>
                    <a:pt x="90" y="351"/>
                  </a:lnTo>
                  <a:lnTo>
                    <a:pt x="90" y="347"/>
                  </a:lnTo>
                  <a:lnTo>
                    <a:pt x="88" y="345"/>
                  </a:lnTo>
                  <a:lnTo>
                    <a:pt x="90" y="345"/>
                  </a:lnTo>
                  <a:lnTo>
                    <a:pt x="90" y="343"/>
                  </a:lnTo>
                  <a:lnTo>
                    <a:pt x="90" y="341"/>
                  </a:lnTo>
                  <a:lnTo>
                    <a:pt x="90" y="339"/>
                  </a:lnTo>
                  <a:lnTo>
                    <a:pt x="92" y="339"/>
                  </a:lnTo>
                  <a:lnTo>
                    <a:pt x="92" y="337"/>
                  </a:lnTo>
                  <a:lnTo>
                    <a:pt x="92" y="335"/>
                  </a:lnTo>
                  <a:lnTo>
                    <a:pt x="90" y="333"/>
                  </a:lnTo>
                  <a:lnTo>
                    <a:pt x="88" y="331"/>
                  </a:lnTo>
                  <a:lnTo>
                    <a:pt x="86" y="329"/>
                  </a:lnTo>
                  <a:lnTo>
                    <a:pt x="86" y="327"/>
                  </a:lnTo>
                  <a:lnTo>
                    <a:pt x="84" y="327"/>
                  </a:lnTo>
                  <a:lnTo>
                    <a:pt x="84" y="325"/>
                  </a:lnTo>
                  <a:lnTo>
                    <a:pt x="86" y="325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6" y="315"/>
                  </a:lnTo>
                  <a:lnTo>
                    <a:pt x="84" y="315"/>
                  </a:lnTo>
                  <a:lnTo>
                    <a:pt x="84" y="313"/>
                  </a:lnTo>
                  <a:lnTo>
                    <a:pt x="84" y="309"/>
                  </a:lnTo>
                  <a:lnTo>
                    <a:pt x="84" y="309"/>
                  </a:lnTo>
                  <a:lnTo>
                    <a:pt x="88" y="309"/>
                  </a:lnTo>
                  <a:lnTo>
                    <a:pt x="86" y="309"/>
                  </a:lnTo>
                  <a:lnTo>
                    <a:pt x="84" y="307"/>
                  </a:lnTo>
                  <a:lnTo>
                    <a:pt x="84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2" y="294"/>
                  </a:lnTo>
                  <a:lnTo>
                    <a:pt x="84" y="294"/>
                  </a:lnTo>
                  <a:lnTo>
                    <a:pt x="84" y="292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2" y="288"/>
                  </a:lnTo>
                  <a:lnTo>
                    <a:pt x="82" y="286"/>
                  </a:lnTo>
                  <a:lnTo>
                    <a:pt x="80" y="286"/>
                  </a:lnTo>
                  <a:lnTo>
                    <a:pt x="80" y="284"/>
                  </a:lnTo>
                  <a:lnTo>
                    <a:pt x="78" y="284"/>
                  </a:lnTo>
                  <a:lnTo>
                    <a:pt x="76" y="284"/>
                  </a:lnTo>
                  <a:lnTo>
                    <a:pt x="76" y="282"/>
                  </a:lnTo>
                  <a:lnTo>
                    <a:pt x="74" y="280"/>
                  </a:lnTo>
                  <a:lnTo>
                    <a:pt x="74" y="278"/>
                  </a:lnTo>
                  <a:lnTo>
                    <a:pt x="76" y="278"/>
                  </a:lnTo>
                  <a:lnTo>
                    <a:pt x="76" y="276"/>
                  </a:lnTo>
                  <a:lnTo>
                    <a:pt x="76" y="274"/>
                  </a:lnTo>
                  <a:lnTo>
                    <a:pt x="76" y="270"/>
                  </a:lnTo>
                  <a:lnTo>
                    <a:pt x="74" y="270"/>
                  </a:lnTo>
                  <a:lnTo>
                    <a:pt x="72" y="268"/>
                  </a:lnTo>
                  <a:lnTo>
                    <a:pt x="72" y="266"/>
                  </a:lnTo>
                  <a:lnTo>
                    <a:pt x="70" y="264"/>
                  </a:lnTo>
                  <a:lnTo>
                    <a:pt x="70" y="262"/>
                  </a:lnTo>
                  <a:lnTo>
                    <a:pt x="70" y="260"/>
                  </a:lnTo>
                  <a:lnTo>
                    <a:pt x="70" y="260"/>
                  </a:lnTo>
                  <a:lnTo>
                    <a:pt x="70" y="258"/>
                  </a:lnTo>
                  <a:lnTo>
                    <a:pt x="70" y="256"/>
                  </a:lnTo>
                  <a:lnTo>
                    <a:pt x="68" y="256"/>
                  </a:lnTo>
                  <a:lnTo>
                    <a:pt x="68" y="254"/>
                  </a:lnTo>
                  <a:lnTo>
                    <a:pt x="70" y="254"/>
                  </a:lnTo>
                  <a:lnTo>
                    <a:pt x="70" y="252"/>
                  </a:lnTo>
                  <a:lnTo>
                    <a:pt x="70" y="250"/>
                  </a:lnTo>
                  <a:lnTo>
                    <a:pt x="68" y="248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8" y="242"/>
                  </a:lnTo>
                  <a:lnTo>
                    <a:pt x="68" y="240"/>
                  </a:lnTo>
                  <a:lnTo>
                    <a:pt x="66" y="240"/>
                  </a:lnTo>
                  <a:lnTo>
                    <a:pt x="64" y="240"/>
                  </a:lnTo>
                  <a:lnTo>
                    <a:pt x="64" y="238"/>
                  </a:lnTo>
                  <a:lnTo>
                    <a:pt x="62" y="238"/>
                  </a:lnTo>
                  <a:lnTo>
                    <a:pt x="60" y="234"/>
                  </a:lnTo>
                  <a:lnTo>
                    <a:pt x="62" y="234"/>
                  </a:lnTo>
                  <a:lnTo>
                    <a:pt x="62" y="232"/>
                  </a:lnTo>
                  <a:lnTo>
                    <a:pt x="62" y="230"/>
                  </a:lnTo>
                  <a:lnTo>
                    <a:pt x="60" y="228"/>
                  </a:lnTo>
                  <a:lnTo>
                    <a:pt x="58" y="228"/>
                  </a:lnTo>
                  <a:lnTo>
                    <a:pt x="58" y="224"/>
                  </a:lnTo>
                  <a:lnTo>
                    <a:pt x="60" y="222"/>
                  </a:lnTo>
                  <a:lnTo>
                    <a:pt x="58" y="220"/>
                  </a:lnTo>
                  <a:lnTo>
                    <a:pt x="58" y="218"/>
                  </a:lnTo>
                  <a:lnTo>
                    <a:pt x="58" y="216"/>
                  </a:lnTo>
                  <a:lnTo>
                    <a:pt x="58" y="214"/>
                  </a:lnTo>
                  <a:lnTo>
                    <a:pt x="56" y="214"/>
                  </a:lnTo>
                  <a:lnTo>
                    <a:pt x="54" y="212"/>
                  </a:lnTo>
                  <a:lnTo>
                    <a:pt x="54" y="212"/>
                  </a:lnTo>
                  <a:lnTo>
                    <a:pt x="52" y="212"/>
                  </a:lnTo>
                  <a:lnTo>
                    <a:pt x="52" y="210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46" y="198"/>
                  </a:lnTo>
                  <a:lnTo>
                    <a:pt x="44" y="198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0" y="198"/>
                  </a:lnTo>
                  <a:lnTo>
                    <a:pt x="38" y="196"/>
                  </a:lnTo>
                  <a:lnTo>
                    <a:pt x="38" y="194"/>
                  </a:lnTo>
                  <a:lnTo>
                    <a:pt x="38" y="192"/>
                  </a:lnTo>
                  <a:lnTo>
                    <a:pt x="36" y="190"/>
                  </a:lnTo>
                  <a:lnTo>
                    <a:pt x="36" y="186"/>
                  </a:lnTo>
                  <a:lnTo>
                    <a:pt x="36" y="184"/>
                  </a:lnTo>
                  <a:lnTo>
                    <a:pt x="34" y="184"/>
                  </a:lnTo>
                  <a:lnTo>
                    <a:pt x="32" y="184"/>
                  </a:lnTo>
                  <a:lnTo>
                    <a:pt x="30" y="182"/>
                  </a:lnTo>
                  <a:lnTo>
                    <a:pt x="26" y="180"/>
                  </a:lnTo>
                  <a:lnTo>
                    <a:pt x="26" y="178"/>
                  </a:lnTo>
                  <a:lnTo>
                    <a:pt x="24" y="176"/>
                  </a:lnTo>
                  <a:lnTo>
                    <a:pt x="24" y="174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22" y="170"/>
                  </a:lnTo>
                  <a:lnTo>
                    <a:pt x="22" y="168"/>
                  </a:lnTo>
                  <a:lnTo>
                    <a:pt x="20" y="168"/>
                  </a:lnTo>
                  <a:lnTo>
                    <a:pt x="20" y="166"/>
                  </a:lnTo>
                  <a:lnTo>
                    <a:pt x="20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6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4" y="154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8" y="150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2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4" y="120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10" y="116"/>
                  </a:lnTo>
                  <a:lnTo>
                    <a:pt x="12" y="114"/>
                  </a:lnTo>
                  <a:lnTo>
                    <a:pt x="12" y="112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4" y="82"/>
                  </a:lnTo>
                  <a:lnTo>
                    <a:pt x="2" y="82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20" y="56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44" y="40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2"/>
                  </a:lnTo>
                  <a:lnTo>
                    <a:pt x="62" y="26"/>
                  </a:lnTo>
                  <a:lnTo>
                    <a:pt x="64" y="24"/>
                  </a:lnTo>
                  <a:lnTo>
                    <a:pt x="66" y="22"/>
                  </a:lnTo>
                  <a:lnTo>
                    <a:pt x="70" y="20"/>
                  </a:lnTo>
                  <a:lnTo>
                    <a:pt x="72" y="20"/>
                  </a:lnTo>
                  <a:lnTo>
                    <a:pt x="74" y="20"/>
                  </a:lnTo>
                  <a:lnTo>
                    <a:pt x="76" y="18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2" y="14"/>
                  </a:lnTo>
                  <a:lnTo>
                    <a:pt x="84" y="12"/>
                  </a:lnTo>
                  <a:lnTo>
                    <a:pt x="92" y="6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0" y="2"/>
                  </a:lnTo>
                  <a:lnTo>
                    <a:pt x="102" y="4"/>
                  </a:lnTo>
                  <a:lnTo>
                    <a:pt x="104" y="6"/>
                  </a:lnTo>
                  <a:lnTo>
                    <a:pt x="106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6" name="Freeform 60">
              <a:extLst>
                <a:ext uri="{FF2B5EF4-FFF2-40B4-BE49-F238E27FC236}">
                  <a16:creationId xmlns:a16="http://schemas.microsoft.com/office/drawing/2014/main" id="{6C22C09E-59A5-60C9-1D94-768005842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888" y="981075"/>
              <a:ext cx="336550" cy="346075"/>
            </a:xfrm>
            <a:custGeom>
              <a:avLst/>
              <a:gdLst>
                <a:gd name="T0" fmla="*/ 24 w 212"/>
                <a:gd name="T1" fmla="*/ 0 h 218"/>
                <a:gd name="T2" fmla="*/ 40 w 212"/>
                <a:gd name="T3" fmla="*/ 0 h 218"/>
                <a:gd name="T4" fmla="*/ 60 w 212"/>
                <a:gd name="T5" fmla="*/ 0 h 218"/>
                <a:gd name="T6" fmla="*/ 76 w 212"/>
                <a:gd name="T7" fmla="*/ 0 h 218"/>
                <a:gd name="T8" fmla="*/ 86 w 212"/>
                <a:gd name="T9" fmla="*/ 0 h 218"/>
                <a:gd name="T10" fmla="*/ 112 w 212"/>
                <a:gd name="T11" fmla="*/ 0 h 218"/>
                <a:gd name="T12" fmla="*/ 128 w 212"/>
                <a:gd name="T13" fmla="*/ 0 h 218"/>
                <a:gd name="T14" fmla="*/ 142 w 212"/>
                <a:gd name="T15" fmla="*/ 0 h 218"/>
                <a:gd name="T16" fmla="*/ 154 w 212"/>
                <a:gd name="T17" fmla="*/ 0 h 218"/>
                <a:gd name="T18" fmla="*/ 174 w 212"/>
                <a:gd name="T19" fmla="*/ 0 h 218"/>
                <a:gd name="T20" fmla="*/ 186 w 212"/>
                <a:gd name="T21" fmla="*/ 0 h 218"/>
                <a:gd name="T22" fmla="*/ 196 w 212"/>
                <a:gd name="T23" fmla="*/ 4 h 218"/>
                <a:gd name="T24" fmla="*/ 194 w 212"/>
                <a:gd name="T25" fmla="*/ 12 h 218"/>
                <a:gd name="T26" fmla="*/ 200 w 212"/>
                <a:gd name="T27" fmla="*/ 28 h 218"/>
                <a:gd name="T28" fmla="*/ 202 w 212"/>
                <a:gd name="T29" fmla="*/ 30 h 218"/>
                <a:gd name="T30" fmla="*/ 204 w 212"/>
                <a:gd name="T31" fmla="*/ 32 h 218"/>
                <a:gd name="T32" fmla="*/ 208 w 212"/>
                <a:gd name="T33" fmla="*/ 38 h 218"/>
                <a:gd name="T34" fmla="*/ 210 w 212"/>
                <a:gd name="T35" fmla="*/ 38 h 218"/>
                <a:gd name="T36" fmla="*/ 206 w 212"/>
                <a:gd name="T37" fmla="*/ 44 h 218"/>
                <a:gd name="T38" fmla="*/ 194 w 212"/>
                <a:gd name="T39" fmla="*/ 50 h 218"/>
                <a:gd name="T40" fmla="*/ 194 w 212"/>
                <a:gd name="T41" fmla="*/ 60 h 218"/>
                <a:gd name="T42" fmla="*/ 196 w 212"/>
                <a:gd name="T43" fmla="*/ 70 h 218"/>
                <a:gd name="T44" fmla="*/ 188 w 212"/>
                <a:gd name="T45" fmla="*/ 78 h 218"/>
                <a:gd name="T46" fmla="*/ 182 w 212"/>
                <a:gd name="T47" fmla="*/ 86 h 218"/>
                <a:gd name="T48" fmla="*/ 184 w 212"/>
                <a:gd name="T49" fmla="*/ 92 h 218"/>
                <a:gd name="T50" fmla="*/ 176 w 212"/>
                <a:gd name="T51" fmla="*/ 94 h 218"/>
                <a:gd name="T52" fmla="*/ 172 w 212"/>
                <a:gd name="T53" fmla="*/ 106 h 218"/>
                <a:gd name="T54" fmla="*/ 162 w 212"/>
                <a:gd name="T55" fmla="*/ 108 h 218"/>
                <a:gd name="T56" fmla="*/ 152 w 212"/>
                <a:gd name="T57" fmla="*/ 110 h 218"/>
                <a:gd name="T58" fmla="*/ 138 w 212"/>
                <a:gd name="T59" fmla="*/ 106 h 218"/>
                <a:gd name="T60" fmla="*/ 126 w 212"/>
                <a:gd name="T61" fmla="*/ 112 h 218"/>
                <a:gd name="T62" fmla="*/ 124 w 212"/>
                <a:gd name="T63" fmla="*/ 128 h 218"/>
                <a:gd name="T64" fmla="*/ 116 w 212"/>
                <a:gd name="T65" fmla="*/ 136 h 218"/>
                <a:gd name="T66" fmla="*/ 110 w 212"/>
                <a:gd name="T67" fmla="*/ 148 h 218"/>
                <a:gd name="T68" fmla="*/ 104 w 212"/>
                <a:gd name="T69" fmla="*/ 160 h 218"/>
                <a:gd name="T70" fmla="*/ 100 w 212"/>
                <a:gd name="T71" fmla="*/ 172 h 218"/>
                <a:gd name="T72" fmla="*/ 94 w 212"/>
                <a:gd name="T73" fmla="*/ 182 h 218"/>
                <a:gd name="T74" fmla="*/ 92 w 212"/>
                <a:gd name="T75" fmla="*/ 190 h 218"/>
                <a:gd name="T76" fmla="*/ 90 w 212"/>
                <a:gd name="T77" fmla="*/ 204 h 218"/>
                <a:gd name="T78" fmla="*/ 96 w 212"/>
                <a:gd name="T79" fmla="*/ 214 h 218"/>
                <a:gd name="T80" fmla="*/ 98 w 212"/>
                <a:gd name="T81" fmla="*/ 218 h 218"/>
                <a:gd name="T82" fmla="*/ 84 w 212"/>
                <a:gd name="T83" fmla="*/ 216 h 218"/>
                <a:gd name="T84" fmla="*/ 76 w 212"/>
                <a:gd name="T85" fmla="*/ 214 h 218"/>
                <a:gd name="T86" fmla="*/ 66 w 212"/>
                <a:gd name="T87" fmla="*/ 210 h 218"/>
                <a:gd name="T88" fmla="*/ 58 w 212"/>
                <a:gd name="T89" fmla="*/ 204 h 218"/>
                <a:gd name="T90" fmla="*/ 50 w 212"/>
                <a:gd name="T91" fmla="*/ 198 h 218"/>
                <a:gd name="T92" fmla="*/ 44 w 212"/>
                <a:gd name="T93" fmla="*/ 190 h 218"/>
                <a:gd name="T94" fmla="*/ 36 w 212"/>
                <a:gd name="T95" fmla="*/ 188 h 218"/>
                <a:gd name="T96" fmla="*/ 30 w 212"/>
                <a:gd name="T97" fmla="*/ 182 h 218"/>
                <a:gd name="T98" fmla="*/ 22 w 212"/>
                <a:gd name="T99" fmla="*/ 182 h 218"/>
                <a:gd name="T100" fmla="*/ 16 w 212"/>
                <a:gd name="T101" fmla="*/ 180 h 218"/>
                <a:gd name="T102" fmla="*/ 6 w 212"/>
                <a:gd name="T103" fmla="*/ 178 h 218"/>
                <a:gd name="T104" fmla="*/ 2 w 212"/>
                <a:gd name="T105" fmla="*/ 174 h 218"/>
                <a:gd name="T106" fmla="*/ 0 w 212"/>
                <a:gd name="T107" fmla="*/ 160 h 218"/>
                <a:gd name="T108" fmla="*/ 0 w 212"/>
                <a:gd name="T109" fmla="*/ 142 h 218"/>
                <a:gd name="T110" fmla="*/ 0 w 212"/>
                <a:gd name="T111" fmla="*/ 124 h 218"/>
                <a:gd name="T112" fmla="*/ 0 w 212"/>
                <a:gd name="T113" fmla="*/ 108 h 218"/>
                <a:gd name="T114" fmla="*/ 0 w 212"/>
                <a:gd name="T115" fmla="*/ 90 h 218"/>
                <a:gd name="T116" fmla="*/ 0 w 212"/>
                <a:gd name="T117" fmla="*/ 72 h 218"/>
                <a:gd name="T118" fmla="*/ 0 w 212"/>
                <a:gd name="T119" fmla="*/ 54 h 218"/>
                <a:gd name="T120" fmla="*/ 0 w 212"/>
                <a:gd name="T121" fmla="*/ 38 h 218"/>
                <a:gd name="T122" fmla="*/ 0 w 212"/>
                <a:gd name="T123" fmla="*/ 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218">
                  <a:moveTo>
                    <a:pt x="2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2"/>
                  </a:lnTo>
                  <a:lnTo>
                    <a:pt x="194" y="2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198" y="6"/>
                  </a:lnTo>
                  <a:lnTo>
                    <a:pt x="198" y="8"/>
                  </a:lnTo>
                  <a:lnTo>
                    <a:pt x="196" y="8"/>
                  </a:lnTo>
                  <a:lnTo>
                    <a:pt x="194" y="10"/>
                  </a:lnTo>
                  <a:lnTo>
                    <a:pt x="194" y="12"/>
                  </a:lnTo>
                  <a:lnTo>
                    <a:pt x="194" y="14"/>
                  </a:lnTo>
                  <a:lnTo>
                    <a:pt x="196" y="16"/>
                  </a:lnTo>
                  <a:lnTo>
                    <a:pt x="196" y="18"/>
                  </a:lnTo>
                  <a:lnTo>
                    <a:pt x="198" y="20"/>
                  </a:lnTo>
                  <a:lnTo>
                    <a:pt x="198" y="24"/>
                  </a:lnTo>
                  <a:lnTo>
                    <a:pt x="200" y="28"/>
                  </a:lnTo>
                  <a:lnTo>
                    <a:pt x="200" y="32"/>
                  </a:lnTo>
                  <a:lnTo>
                    <a:pt x="202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2" y="32"/>
                  </a:lnTo>
                  <a:lnTo>
                    <a:pt x="202" y="30"/>
                  </a:lnTo>
                  <a:lnTo>
                    <a:pt x="202" y="28"/>
                  </a:lnTo>
                  <a:lnTo>
                    <a:pt x="204" y="28"/>
                  </a:lnTo>
                  <a:lnTo>
                    <a:pt x="206" y="28"/>
                  </a:lnTo>
                  <a:lnTo>
                    <a:pt x="208" y="30"/>
                  </a:lnTo>
                  <a:lnTo>
                    <a:pt x="206" y="30"/>
                  </a:lnTo>
                  <a:lnTo>
                    <a:pt x="204" y="32"/>
                  </a:lnTo>
                  <a:lnTo>
                    <a:pt x="204" y="34"/>
                  </a:lnTo>
                  <a:lnTo>
                    <a:pt x="206" y="36"/>
                  </a:lnTo>
                  <a:lnTo>
                    <a:pt x="206" y="38"/>
                  </a:lnTo>
                  <a:lnTo>
                    <a:pt x="206" y="40"/>
                  </a:lnTo>
                  <a:lnTo>
                    <a:pt x="208" y="40"/>
                  </a:lnTo>
                  <a:lnTo>
                    <a:pt x="208" y="38"/>
                  </a:lnTo>
                  <a:lnTo>
                    <a:pt x="208" y="36"/>
                  </a:lnTo>
                  <a:lnTo>
                    <a:pt x="206" y="36"/>
                  </a:lnTo>
                  <a:lnTo>
                    <a:pt x="208" y="34"/>
                  </a:lnTo>
                  <a:lnTo>
                    <a:pt x="208" y="36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2" y="40"/>
                  </a:lnTo>
                  <a:lnTo>
                    <a:pt x="210" y="42"/>
                  </a:lnTo>
                  <a:lnTo>
                    <a:pt x="210" y="44"/>
                  </a:lnTo>
                  <a:lnTo>
                    <a:pt x="208" y="44"/>
                  </a:lnTo>
                  <a:lnTo>
                    <a:pt x="206" y="44"/>
                  </a:lnTo>
                  <a:lnTo>
                    <a:pt x="206" y="44"/>
                  </a:lnTo>
                  <a:lnTo>
                    <a:pt x="204" y="44"/>
                  </a:lnTo>
                  <a:lnTo>
                    <a:pt x="202" y="46"/>
                  </a:lnTo>
                  <a:lnTo>
                    <a:pt x="200" y="46"/>
                  </a:lnTo>
                  <a:lnTo>
                    <a:pt x="198" y="48"/>
                  </a:lnTo>
                  <a:lnTo>
                    <a:pt x="196" y="48"/>
                  </a:lnTo>
                  <a:lnTo>
                    <a:pt x="194" y="50"/>
                  </a:lnTo>
                  <a:lnTo>
                    <a:pt x="192" y="50"/>
                  </a:lnTo>
                  <a:lnTo>
                    <a:pt x="192" y="52"/>
                  </a:lnTo>
                  <a:lnTo>
                    <a:pt x="194" y="54"/>
                  </a:lnTo>
                  <a:lnTo>
                    <a:pt x="194" y="56"/>
                  </a:lnTo>
                  <a:lnTo>
                    <a:pt x="194" y="58"/>
                  </a:lnTo>
                  <a:lnTo>
                    <a:pt x="194" y="60"/>
                  </a:lnTo>
                  <a:lnTo>
                    <a:pt x="192" y="60"/>
                  </a:lnTo>
                  <a:lnTo>
                    <a:pt x="192" y="62"/>
                  </a:lnTo>
                  <a:lnTo>
                    <a:pt x="194" y="64"/>
                  </a:lnTo>
                  <a:lnTo>
                    <a:pt x="194" y="66"/>
                  </a:lnTo>
                  <a:lnTo>
                    <a:pt x="196" y="68"/>
                  </a:lnTo>
                  <a:lnTo>
                    <a:pt x="196" y="70"/>
                  </a:lnTo>
                  <a:lnTo>
                    <a:pt x="196" y="72"/>
                  </a:lnTo>
                  <a:lnTo>
                    <a:pt x="196" y="74"/>
                  </a:lnTo>
                  <a:lnTo>
                    <a:pt x="194" y="74"/>
                  </a:lnTo>
                  <a:lnTo>
                    <a:pt x="192" y="76"/>
                  </a:lnTo>
                  <a:lnTo>
                    <a:pt x="190" y="78"/>
                  </a:lnTo>
                  <a:lnTo>
                    <a:pt x="188" y="78"/>
                  </a:lnTo>
                  <a:lnTo>
                    <a:pt x="188" y="80"/>
                  </a:lnTo>
                  <a:lnTo>
                    <a:pt x="186" y="80"/>
                  </a:lnTo>
                  <a:lnTo>
                    <a:pt x="184" y="82"/>
                  </a:lnTo>
                  <a:lnTo>
                    <a:pt x="182" y="82"/>
                  </a:lnTo>
                  <a:lnTo>
                    <a:pt x="180" y="84"/>
                  </a:lnTo>
                  <a:lnTo>
                    <a:pt x="182" y="86"/>
                  </a:lnTo>
                  <a:lnTo>
                    <a:pt x="182" y="88"/>
                  </a:lnTo>
                  <a:lnTo>
                    <a:pt x="184" y="88"/>
                  </a:lnTo>
                  <a:lnTo>
                    <a:pt x="186" y="88"/>
                  </a:lnTo>
                  <a:lnTo>
                    <a:pt x="186" y="90"/>
                  </a:lnTo>
                  <a:lnTo>
                    <a:pt x="184" y="90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2" y="92"/>
                  </a:lnTo>
                  <a:lnTo>
                    <a:pt x="180" y="92"/>
                  </a:lnTo>
                  <a:lnTo>
                    <a:pt x="178" y="92"/>
                  </a:lnTo>
                  <a:lnTo>
                    <a:pt x="176" y="92"/>
                  </a:lnTo>
                  <a:lnTo>
                    <a:pt x="176" y="94"/>
                  </a:lnTo>
                  <a:lnTo>
                    <a:pt x="176" y="96"/>
                  </a:lnTo>
                  <a:lnTo>
                    <a:pt x="174" y="98"/>
                  </a:lnTo>
                  <a:lnTo>
                    <a:pt x="174" y="100"/>
                  </a:lnTo>
                  <a:lnTo>
                    <a:pt x="174" y="102"/>
                  </a:lnTo>
                  <a:lnTo>
                    <a:pt x="174" y="104"/>
                  </a:lnTo>
                  <a:lnTo>
                    <a:pt x="172" y="106"/>
                  </a:lnTo>
                  <a:lnTo>
                    <a:pt x="170" y="108"/>
                  </a:lnTo>
                  <a:lnTo>
                    <a:pt x="168" y="108"/>
                  </a:lnTo>
                  <a:lnTo>
                    <a:pt x="166" y="108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2" y="108"/>
                  </a:lnTo>
                  <a:lnTo>
                    <a:pt x="160" y="108"/>
                  </a:lnTo>
                  <a:lnTo>
                    <a:pt x="160" y="110"/>
                  </a:lnTo>
                  <a:lnTo>
                    <a:pt x="158" y="110"/>
                  </a:lnTo>
                  <a:lnTo>
                    <a:pt x="156" y="110"/>
                  </a:lnTo>
                  <a:lnTo>
                    <a:pt x="154" y="110"/>
                  </a:lnTo>
                  <a:lnTo>
                    <a:pt x="152" y="110"/>
                  </a:lnTo>
                  <a:lnTo>
                    <a:pt x="150" y="102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2" y="104"/>
                  </a:lnTo>
                  <a:lnTo>
                    <a:pt x="140" y="104"/>
                  </a:lnTo>
                  <a:lnTo>
                    <a:pt x="138" y="106"/>
                  </a:lnTo>
                  <a:lnTo>
                    <a:pt x="136" y="106"/>
                  </a:lnTo>
                  <a:lnTo>
                    <a:pt x="134" y="108"/>
                  </a:lnTo>
                  <a:lnTo>
                    <a:pt x="132" y="106"/>
                  </a:lnTo>
                  <a:lnTo>
                    <a:pt x="128" y="108"/>
                  </a:lnTo>
                  <a:lnTo>
                    <a:pt x="126" y="110"/>
                  </a:lnTo>
                  <a:lnTo>
                    <a:pt x="126" y="112"/>
                  </a:lnTo>
                  <a:lnTo>
                    <a:pt x="126" y="116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2" y="122"/>
                  </a:lnTo>
                  <a:lnTo>
                    <a:pt x="122" y="126"/>
                  </a:lnTo>
                  <a:lnTo>
                    <a:pt x="124" y="128"/>
                  </a:lnTo>
                  <a:lnTo>
                    <a:pt x="122" y="130"/>
                  </a:lnTo>
                  <a:lnTo>
                    <a:pt x="120" y="130"/>
                  </a:lnTo>
                  <a:lnTo>
                    <a:pt x="118" y="130"/>
                  </a:lnTo>
                  <a:lnTo>
                    <a:pt x="118" y="132"/>
                  </a:lnTo>
                  <a:lnTo>
                    <a:pt x="116" y="134"/>
                  </a:lnTo>
                  <a:lnTo>
                    <a:pt x="116" y="136"/>
                  </a:lnTo>
                  <a:lnTo>
                    <a:pt x="114" y="138"/>
                  </a:lnTo>
                  <a:lnTo>
                    <a:pt x="114" y="140"/>
                  </a:lnTo>
                  <a:lnTo>
                    <a:pt x="112" y="140"/>
                  </a:lnTo>
                  <a:lnTo>
                    <a:pt x="112" y="142"/>
                  </a:lnTo>
                  <a:lnTo>
                    <a:pt x="110" y="146"/>
                  </a:lnTo>
                  <a:lnTo>
                    <a:pt x="110" y="148"/>
                  </a:lnTo>
                  <a:lnTo>
                    <a:pt x="108" y="148"/>
                  </a:lnTo>
                  <a:lnTo>
                    <a:pt x="108" y="150"/>
                  </a:lnTo>
                  <a:lnTo>
                    <a:pt x="106" y="152"/>
                  </a:lnTo>
                  <a:lnTo>
                    <a:pt x="104" y="156"/>
                  </a:lnTo>
                  <a:lnTo>
                    <a:pt x="104" y="158"/>
                  </a:lnTo>
                  <a:lnTo>
                    <a:pt x="104" y="160"/>
                  </a:lnTo>
                  <a:lnTo>
                    <a:pt x="104" y="162"/>
                  </a:lnTo>
                  <a:lnTo>
                    <a:pt x="102" y="162"/>
                  </a:lnTo>
                  <a:lnTo>
                    <a:pt x="102" y="164"/>
                  </a:lnTo>
                  <a:lnTo>
                    <a:pt x="102" y="166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0" y="174"/>
                  </a:lnTo>
                  <a:lnTo>
                    <a:pt x="100" y="176"/>
                  </a:lnTo>
                  <a:lnTo>
                    <a:pt x="100" y="178"/>
                  </a:lnTo>
                  <a:lnTo>
                    <a:pt x="98" y="178"/>
                  </a:lnTo>
                  <a:lnTo>
                    <a:pt x="96" y="180"/>
                  </a:lnTo>
                  <a:lnTo>
                    <a:pt x="94" y="182"/>
                  </a:lnTo>
                  <a:lnTo>
                    <a:pt x="94" y="184"/>
                  </a:lnTo>
                  <a:lnTo>
                    <a:pt x="94" y="186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90" y="204"/>
                  </a:lnTo>
                  <a:lnTo>
                    <a:pt x="88" y="206"/>
                  </a:lnTo>
                  <a:lnTo>
                    <a:pt x="90" y="206"/>
                  </a:lnTo>
                  <a:lnTo>
                    <a:pt x="92" y="206"/>
                  </a:lnTo>
                  <a:lnTo>
                    <a:pt x="94" y="208"/>
                  </a:lnTo>
                  <a:lnTo>
                    <a:pt x="94" y="212"/>
                  </a:lnTo>
                  <a:lnTo>
                    <a:pt x="96" y="214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2" y="216"/>
                  </a:lnTo>
                  <a:lnTo>
                    <a:pt x="102" y="218"/>
                  </a:lnTo>
                  <a:lnTo>
                    <a:pt x="100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2" y="218"/>
                  </a:lnTo>
                  <a:lnTo>
                    <a:pt x="90" y="218"/>
                  </a:lnTo>
                  <a:lnTo>
                    <a:pt x="88" y="218"/>
                  </a:lnTo>
                  <a:lnTo>
                    <a:pt x="86" y="216"/>
                  </a:lnTo>
                  <a:lnTo>
                    <a:pt x="84" y="216"/>
                  </a:lnTo>
                  <a:lnTo>
                    <a:pt x="82" y="214"/>
                  </a:lnTo>
                  <a:lnTo>
                    <a:pt x="80" y="214"/>
                  </a:lnTo>
                  <a:lnTo>
                    <a:pt x="80" y="212"/>
                  </a:lnTo>
                  <a:lnTo>
                    <a:pt x="78" y="212"/>
                  </a:lnTo>
                  <a:lnTo>
                    <a:pt x="78" y="214"/>
                  </a:lnTo>
                  <a:lnTo>
                    <a:pt x="76" y="214"/>
                  </a:lnTo>
                  <a:lnTo>
                    <a:pt x="74" y="214"/>
                  </a:lnTo>
                  <a:lnTo>
                    <a:pt x="72" y="214"/>
                  </a:lnTo>
                  <a:lnTo>
                    <a:pt x="70" y="212"/>
                  </a:lnTo>
                  <a:lnTo>
                    <a:pt x="68" y="212"/>
                  </a:lnTo>
                  <a:lnTo>
                    <a:pt x="68" y="210"/>
                  </a:lnTo>
                  <a:lnTo>
                    <a:pt x="66" y="210"/>
                  </a:lnTo>
                  <a:lnTo>
                    <a:pt x="64" y="208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0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54" y="204"/>
                  </a:lnTo>
                  <a:lnTo>
                    <a:pt x="52" y="202"/>
                  </a:lnTo>
                  <a:lnTo>
                    <a:pt x="50" y="202"/>
                  </a:lnTo>
                  <a:lnTo>
                    <a:pt x="50" y="200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8" y="196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2" y="190"/>
                  </a:lnTo>
                  <a:lnTo>
                    <a:pt x="42" y="188"/>
                  </a:lnTo>
                  <a:lnTo>
                    <a:pt x="40" y="188"/>
                  </a:lnTo>
                  <a:lnTo>
                    <a:pt x="38" y="188"/>
                  </a:lnTo>
                  <a:lnTo>
                    <a:pt x="38" y="188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32" y="188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4"/>
                  </a:lnTo>
                  <a:lnTo>
                    <a:pt x="30" y="182"/>
                  </a:lnTo>
                  <a:lnTo>
                    <a:pt x="30" y="182"/>
                  </a:lnTo>
                  <a:lnTo>
                    <a:pt x="28" y="180"/>
                  </a:lnTo>
                  <a:lnTo>
                    <a:pt x="26" y="180"/>
                  </a:lnTo>
                  <a:lnTo>
                    <a:pt x="24" y="180"/>
                  </a:lnTo>
                  <a:lnTo>
                    <a:pt x="24" y="182"/>
                  </a:lnTo>
                  <a:lnTo>
                    <a:pt x="22" y="182"/>
                  </a:lnTo>
                  <a:lnTo>
                    <a:pt x="20" y="182"/>
                  </a:lnTo>
                  <a:lnTo>
                    <a:pt x="20" y="184"/>
                  </a:lnTo>
                  <a:lnTo>
                    <a:pt x="18" y="184"/>
                  </a:lnTo>
                  <a:lnTo>
                    <a:pt x="18" y="182"/>
                  </a:lnTo>
                  <a:lnTo>
                    <a:pt x="16" y="182"/>
                  </a:lnTo>
                  <a:lnTo>
                    <a:pt x="16" y="180"/>
                  </a:lnTo>
                  <a:lnTo>
                    <a:pt x="14" y="180"/>
                  </a:lnTo>
                  <a:lnTo>
                    <a:pt x="12" y="180"/>
                  </a:lnTo>
                  <a:lnTo>
                    <a:pt x="10" y="180"/>
                  </a:lnTo>
                  <a:lnTo>
                    <a:pt x="10" y="178"/>
                  </a:lnTo>
                  <a:lnTo>
                    <a:pt x="8" y="178"/>
                  </a:lnTo>
                  <a:lnTo>
                    <a:pt x="6" y="178"/>
                  </a:lnTo>
                  <a:lnTo>
                    <a:pt x="6" y="176"/>
                  </a:lnTo>
                  <a:lnTo>
                    <a:pt x="4" y="176"/>
                  </a:lnTo>
                  <a:lnTo>
                    <a:pt x="4" y="178"/>
                  </a:lnTo>
                  <a:lnTo>
                    <a:pt x="4" y="176"/>
                  </a:lnTo>
                  <a:lnTo>
                    <a:pt x="2" y="176"/>
                  </a:lnTo>
                  <a:lnTo>
                    <a:pt x="2" y="174"/>
                  </a:lnTo>
                  <a:lnTo>
                    <a:pt x="0" y="174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0" y="166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7" name="Freeform 67">
              <a:extLst>
                <a:ext uri="{FF2B5EF4-FFF2-40B4-BE49-F238E27FC236}">
                  <a16:creationId xmlns:a16="http://schemas.microsoft.com/office/drawing/2014/main" id="{02AD5271-B61F-1CF6-286E-68E0FCC9D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963" y="1674813"/>
              <a:ext cx="458788" cy="492125"/>
            </a:xfrm>
            <a:custGeom>
              <a:avLst/>
              <a:gdLst>
                <a:gd name="T0" fmla="*/ 143 w 289"/>
                <a:gd name="T1" fmla="*/ 32 h 310"/>
                <a:gd name="T2" fmla="*/ 173 w 289"/>
                <a:gd name="T3" fmla="*/ 44 h 310"/>
                <a:gd name="T4" fmla="*/ 193 w 289"/>
                <a:gd name="T5" fmla="*/ 46 h 310"/>
                <a:gd name="T6" fmla="*/ 215 w 289"/>
                <a:gd name="T7" fmla="*/ 38 h 310"/>
                <a:gd name="T8" fmla="*/ 233 w 289"/>
                <a:gd name="T9" fmla="*/ 42 h 310"/>
                <a:gd name="T10" fmla="*/ 247 w 289"/>
                <a:gd name="T11" fmla="*/ 52 h 310"/>
                <a:gd name="T12" fmla="*/ 263 w 289"/>
                <a:gd name="T13" fmla="*/ 56 h 310"/>
                <a:gd name="T14" fmla="*/ 269 w 289"/>
                <a:gd name="T15" fmla="*/ 62 h 310"/>
                <a:gd name="T16" fmla="*/ 281 w 289"/>
                <a:gd name="T17" fmla="*/ 66 h 310"/>
                <a:gd name="T18" fmla="*/ 289 w 289"/>
                <a:gd name="T19" fmla="*/ 76 h 310"/>
                <a:gd name="T20" fmla="*/ 279 w 289"/>
                <a:gd name="T21" fmla="*/ 90 h 310"/>
                <a:gd name="T22" fmla="*/ 275 w 289"/>
                <a:gd name="T23" fmla="*/ 108 h 310"/>
                <a:gd name="T24" fmla="*/ 265 w 289"/>
                <a:gd name="T25" fmla="*/ 102 h 310"/>
                <a:gd name="T26" fmla="*/ 263 w 289"/>
                <a:gd name="T27" fmla="*/ 116 h 310"/>
                <a:gd name="T28" fmla="*/ 259 w 289"/>
                <a:gd name="T29" fmla="*/ 130 h 310"/>
                <a:gd name="T30" fmla="*/ 251 w 289"/>
                <a:gd name="T31" fmla="*/ 136 h 310"/>
                <a:gd name="T32" fmla="*/ 257 w 289"/>
                <a:gd name="T33" fmla="*/ 158 h 310"/>
                <a:gd name="T34" fmla="*/ 263 w 289"/>
                <a:gd name="T35" fmla="*/ 180 h 310"/>
                <a:gd name="T36" fmla="*/ 265 w 289"/>
                <a:gd name="T37" fmla="*/ 202 h 310"/>
                <a:gd name="T38" fmla="*/ 263 w 289"/>
                <a:gd name="T39" fmla="*/ 212 h 310"/>
                <a:gd name="T40" fmla="*/ 249 w 289"/>
                <a:gd name="T41" fmla="*/ 224 h 310"/>
                <a:gd name="T42" fmla="*/ 231 w 289"/>
                <a:gd name="T43" fmla="*/ 240 h 310"/>
                <a:gd name="T44" fmla="*/ 213 w 289"/>
                <a:gd name="T45" fmla="*/ 258 h 310"/>
                <a:gd name="T46" fmla="*/ 195 w 289"/>
                <a:gd name="T47" fmla="*/ 274 h 310"/>
                <a:gd name="T48" fmla="*/ 185 w 289"/>
                <a:gd name="T49" fmla="*/ 282 h 310"/>
                <a:gd name="T50" fmla="*/ 169 w 289"/>
                <a:gd name="T51" fmla="*/ 294 h 310"/>
                <a:gd name="T52" fmla="*/ 157 w 289"/>
                <a:gd name="T53" fmla="*/ 308 h 310"/>
                <a:gd name="T54" fmla="*/ 151 w 289"/>
                <a:gd name="T55" fmla="*/ 300 h 310"/>
                <a:gd name="T56" fmla="*/ 139 w 289"/>
                <a:gd name="T57" fmla="*/ 284 h 310"/>
                <a:gd name="T58" fmla="*/ 131 w 289"/>
                <a:gd name="T59" fmla="*/ 282 h 310"/>
                <a:gd name="T60" fmla="*/ 123 w 289"/>
                <a:gd name="T61" fmla="*/ 288 h 310"/>
                <a:gd name="T62" fmla="*/ 119 w 289"/>
                <a:gd name="T63" fmla="*/ 280 h 310"/>
                <a:gd name="T64" fmla="*/ 115 w 289"/>
                <a:gd name="T65" fmla="*/ 272 h 310"/>
                <a:gd name="T66" fmla="*/ 105 w 289"/>
                <a:gd name="T67" fmla="*/ 278 h 310"/>
                <a:gd name="T68" fmla="*/ 107 w 289"/>
                <a:gd name="T69" fmla="*/ 266 h 310"/>
                <a:gd name="T70" fmla="*/ 101 w 289"/>
                <a:gd name="T71" fmla="*/ 256 h 310"/>
                <a:gd name="T72" fmla="*/ 95 w 289"/>
                <a:gd name="T73" fmla="*/ 244 h 310"/>
                <a:gd name="T74" fmla="*/ 95 w 289"/>
                <a:gd name="T75" fmla="*/ 232 h 310"/>
                <a:gd name="T76" fmla="*/ 83 w 289"/>
                <a:gd name="T77" fmla="*/ 224 h 310"/>
                <a:gd name="T78" fmla="*/ 81 w 289"/>
                <a:gd name="T79" fmla="*/ 208 h 310"/>
                <a:gd name="T80" fmla="*/ 79 w 289"/>
                <a:gd name="T81" fmla="*/ 196 h 310"/>
                <a:gd name="T82" fmla="*/ 79 w 289"/>
                <a:gd name="T83" fmla="*/ 184 h 310"/>
                <a:gd name="T84" fmla="*/ 87 w 289"/>
                <a:gd name="T85" fmla="*/ 176 h 310"/>
                <a:gd name="T86" fmla="*/ 81 w 289"/>
                <a:gd name="T87" fmla="*/ 166 h 310"/>
                <a:gd name="T88" fmla="*/ 73 w 289"/>
                <a:gd name="T89" fmla="*/ 164 h 310"/>
                <a:gd name="T90" fmla="*/ 63 w 289"/>
                <a:gd name="T91" fmla="*/ 150 h 310"/>
                <a:gd name="T92" fmla="*/ 55 w 289"/>
                <a:gd name="T93" fmla="*/ 138 h 310"/>
                <a:gd name="T94" fmla="*/ 44 w 289"/>
                <a:gd name="T95" fmla="*/ 128 h 310"/>
                <a:gd name="T96" fmla="*/ 36 w 289"/>
                <a:gd name="T97" fmla="*/ 118 h 310"/>
                <a:gd name="T98" fmla="*/ 30 w 289"/>
                <a:gd name="T99" fmla="*/ 110 h 310"/>
                <a:gd name="T100" fmla="*/ 28 w 289"/>
                <a:gd name="T101" fmla="*/ 96 h 310"/>
                <a:gd name="T102" fmla="*/ 22 w 289"/>
                <a:gd name="T103" fmla="*/ 82 h 310"/>
                <a:gd name="T104" fmla="*/ 14 w 289"/>
                <a:gd name="T105" fmla="*/ 68 h 310"/>
                <a:gd name="T106" fmla="*/ 8 w 289"/>
                <a:gd name="T107" fmla="*/ 54 h 310"/>
                <a:gd name="T108" fmla="*/ 8 w 289"/>
                <a:gd name="T109" fmla="*/ 46 h 310"/>
                <a:gd name="T110" fmla="*/ 26 w 289"/>
                <a:gd name="T111" fmla="*/ 38 h 310"/>
                <a:gd name="T112" fmla="*/ 44 w 289"/>
                <a:gd name="T113" fmla="*/ 34 h 310"/>
                <a:gd name="T114" fmla="*/ 61 w 289"/>
                <a:gd name="T115" fmla="*/ 28 h 310"/>
                <a:gd name="T116" fmla="*/ 71 w 289"/>
                <a:gd name="T117" fmla="*/ 22 h 310"/>
                <a:gd name="T118" fmla="*/ 71 w 289"/>
                <a:gd name="T119" fmla="*/ 14 h 310"/>
                <a:gd name="T120" fmla="*/ 79 w 289"/>
                <a:gd name="T121" fmla="*/ 6 h 310"/>
                <a:gd name="T122" fmla="*/ 85 w 289"/>
                <a:gd name="T123" fmla="*/ 4 h 310"/>
                <a:gd name="T124" fmla="*/ 99 w 289"/>
                <a:gd name="T125" fmla="*/ 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310">
                  <a:moveTo>
                    <a:pt x="119" y="20"/>
                  </a:moveTo>
                  <a:lnTo>
                    <a:pt x="125" y="22"/>
                  </a:lnTo>
                  <a:lnTo>
                    <a:pt x="129" y="24"/>
                  </a:lnTo>
                  <a:lnTo>
                    <a:pt x="135" y="28"/>
                  </a:lnTo>
                  <a:lnTo>
                    <a:pt x="137" y="28"/>
                  </a:lnTo>
                  <a:lnTo>
                    <a:pt x="141" y="30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3" y="36"/>
                  </a:lnTo>
                  <a:lnTo>
                    <a:pt x="157" y="38"/>
                  </a:lnTo>
                  <a:lnTo>
                    <a:pt x="161" y="38"/>
                  </a:lnTo>
                  <a:lnTo>
                    <a:pt x="165" y="40"/>
                  </a:lnTo>
                  <a:lnTo>
                    <a:pt x="169" y="42"/>
                  </a:lnTo>
                  <a:lnTo>
                    <a:pt x="173" y="44"/>
                  </a:lnTo>
                  <a:lnTo>
                    <a:pt x="179" y="46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89" y="46"/>
                  </a:lnTo>
                  <a:lnTo>
                    <a:pt x="191" y="46"/>
                  </a:lnTo>
                  <a:lnTo>
                    <a:pt x="193" y="46"/>
                  </a:lnTo>
                  <a:lnTo>
                    <a:pt x="195" y="46"/>
                  </a:lnTo>
                  <a:lnTo>
                    <a:pt x="203" y="42"/>
                  </a:lnTo>
                  <a:lnTo>
                    <a:pt x="207" y="42"/>
                  </a:lnTo>
                  <a:lnTo>
                    <a:pt x="209" y="42"/>
                  </a:lnTo>
                  <a:lnTo>
                    <a:pt x="213" y="40"/>
                  </a:lnTo>
                  <a:lnTo>
                    <a:pt x="215" y="40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21" y="38"/>
                  </a:lnTo>
                  <a:lnTo>
                    <a:pt x="225" y="38"/>
                  </a:lnTo>
                  <a:lnTo>
                    <a:pt x="227" y="38"/>
                  </a:lnTo>
                  <a:lnTo>
                    <a:pt x="231" y="38"/>
                  </a:lnTo>
                  <a:lnTo>
                    <a:pt x="233" y="40"/>
                  </a:lnTo>
                  <a:lnTo>
                    <a:pt x="233" y="42"/>
                  </a:lnTo>
                  <a:lnTo>
                    <a:pt x="235" y="42"/>
                  </a:lnTo>
                  <a:lnTo>
                    <a:pt x="237" y="44"/>
                  </a:lnTo>
                  <a:lnTo>
                    <a:pt x="237" y="46"/>
                  </a:lnTo>
                  <a:lnTo>
                    <a:pt x="239" y="46"/>
                  </a:lnTo>
                  <a:lnTo>
                    <a:pt x="243" y="48"/>
                  </a:lnTo>
                  <a:lnTo>
                    <a:pt x="245" y="52"/>
                  </a:lnTo>
                  <a:lnTo>
                    <a:pt x="247" y="52"/>
                  </a:lnTo>
                  <a:lnTo>
                    <a:pt x="249" y="54"/>
                  </a:lnTo>
                  <a:lnTo>
                    <a:pt x="253" y="56"/>
                  </a:lnTo>
                  <a:lnTo>
                    <a:pt x="257" y="54"/>
                  </a:lnTo>
                  <a:lnTo>
                    <a:pt x="259" y="52"/>
                  </a:lnTo>
                  <a:lnTo>
                    <a:pt x="261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8"/>
                  </a:lnTo>
                  <a:lnTo>
                    <a:pt x="265" y="58"/>
                  </a:lnTo>
                  <a:lnTo>
                    <a:pt x="265" y="60"/>
                  </a:lnTo>
                  <a:lnTo>
                    <a:pt x="267" y="60"/>
                  </a:lnTo>
                  <a:lnTo>
                    <a:pt x="269" y="60"/>
                  </a:lnTo>
                  <a:lnTo>
                    <a:pt x="269" y="62"/>
                  </a:lnTo>
                  <a:lnTo>
                    <a:pt x="271" y="62"/>
                  </a:lnTo>
                  <a:lnTo>
                    <a:pt x="271" y="64"/>
                  </a:lnTo>
                  <a:lnTo>
                    <a:pt x="273" y="64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79" y="66"/>
                  </a:lnTo>
                  <a:lnTo>
                    <a:pt x="281" y="66"/>
                  </a:lnTo>
                  <a:lnTo>
                    <a:pt x="281" y="68"/>
                  </a:lnTo>
                  <a:lnTo>
                    <a:pt x="283" y="70"/>
                  </a:lnTo>
                  <a:lnTo>
                    <a:pt x="283" y="72"/>
                  </a:lnTo>
                  <a:lnTo>
                    <a:pt x="285" y="72"/>
                  </a:lnTo>
                  <a:lnTo>
                    <a:pt x="285" y="74"/>
                  </a:lnTo>
                  <a:lnTo>
                    <a:pt x="287" y="74"/>
                  </a:lnTo>
                  <a:lnTo>
                    <a:pt x="289" y="76"/>
                  </a:lnTo>
                  <a:lnTo>
                    <a:pt x="289" y="78"/>
                  </a:lnTo>
                  <a:lnTo>
                    <a:pt x="289" y="80"/>
                  </a:lnTo>
                  <a:lnTo>
                    <a:pt x="287" y="82"/>
                  </a:lnTo>
                  <a:lnTo>
                    <a:pt x="285" y="84"/>
                  </a:lnTo>
                  <a:lnTo>
                    <a:pt x="283" y="86"/>
                  </a:lnTo>
                  <a:lnTo>
                    <a:pt x="279" y="88"/>
                  </a:lnTo>
                  <a:lnTo>
                    <a:pt x="279" y="90"/>
                  </a:lnTo>
                  <a:lnTo>
                    <a:pt x="277" y="92"/>
                  </a:lnTo>
                  <a:lnTo>
                    <a:pt x="275" y="94"/>
                  </a:lnTo>
                  <a:lnTo>
                    <a:pt x="275" y="98"/>
                  </a:lnTo>
                  <a:lnTo>
                    <a:pt x="275" y="100"/>
                  </a:lnTo>
                  <a:lnTo>
                    <a:pt x="275" y="104"/>
                  </a:lnTo>
                  <a:lnTo>
                    <a:pt x="275" y="106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71" y="112"/>
                  </a:lnTo>
                  <a:lnTo>
                    <a:pt x="269" y="112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5" y="104"/>
                  </a:lnTo>
                  <a:lnTo>
                    <a:pt x="265" y="102"/>
                  </a:lnTo>
                  <a:lnTo>
                    <a:pt x="261" y="104"/>
                  </a:lnTo>
                  <a:lnTo>
                    <a:pt x="259" y="106"/>
                  </a:lnTo>
                  <a:lnTo>
                    <a:pt x="257" y="108"/>
                  </a:lnTo>
                  <a:lnTo>
                    <a:pt x="261" y="112"/>
                  </a:lnTo>
                  <a:lnTo>
                    <a:pt x="261" y="114"/>
                  </a:lnTo>
                  <a:lnTo>
                    <a:pt x="263" y="114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2"/>
                  </a:lnTo>
                  <a:lnTo>
                    <a:pt x="263" y="124"/>
                  </a:lnTo>
                  <a:lnTo>
                    <a:pt x="263" y="126"/>
                  </a:lnTo>
                  <a:lnTo>
                    <a:pt x="261" y="126"/>
                  </a:lnTo>
                  <a:lnTo>
                    <a:pt x="261" y="128"/>
                  </a:lnTo>
                  <a:lnTo>
                    <a:pt x="259" y="130"/>
                  </a:lnTo>
                  <a:lnTo>
                    <a:pt x="259" y="132"/>
                  </a:lnTo>
                  <a:lnTo>
                    <a:pt x="257" y="132"/>
                  </a:lnTo>
                  <a:lnTo>
                    <a:pt x="255" y="134"/>
                  </a:lnTo>
                  <a:lnTo>
                    <a:pt x="253" y="134"/>
                  </a:lnTo>
                  <a:lnTo>
                    <a:pt x="253" y="134"/>
                  </a:lnTo>
                  <a:lnTo>
                    <a:pt x="251" y="134"/>
                  </a:lnTo>
                  <a:lnTo>
                    <a:pt x="251" y="136"/>
                  </a:lnTo>
                  <a:lnTo>
                    <a:pt x="249" y="138"/>
                  </a:lnTo>
                  <a:lnTo>
                    <a:pt x="249" y="140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52"/>
                  </a:lnTo>
                  <a:lnTo>
                    <a:pt x="255" y="154"/>
                  </a:lnTo>
                  <a:lnTo>
                    <a:pt x="257" y="158"/>
                  </a:lnTo>
                  <a:lnTo>
                    <a:pt x="259" y="160"/>
                  </a:lnTo>
                  <a:lnTo>
                    <a:pt x="261" y="166"/>
                  </a:lnTo>
                  <a:lnTo>
                    <a:pt x="261" y="168"/>
                  </a:lnTo>
                  <a:lnTo>
                    <a:pt x="263" y="170"/>
                  </a:lnTo>
                  <a:lnTo>
                    <a:pt x="263" y="174"/>
                  </a:lnTo>
                  <a:lnTo>
                    <a:pt x="263" y="176"/>
                  </a:lnTo>
                  <a:lnTo>
                    <a:pt x="263" y="180"/>
                  </a:lnTo>
                  <a:lnTo>
                    <a:pt x="265" y="182"/>
                  </a:lnTo>
                  <a:lnTo>
                    <a:pt x="265" y="184"/>
                  </a:lnTo>
                  <a:lnTo>
                    <a:pt x="265" y="186"/>
                  </a:lnTo>
                  <a:lnTo>
                    <a:pt x="265" y="192"/>
                  </a:lnTo>
                  <a:lnTo>
                    <a:pt x="265" y="198"/>
                  </a:lnTo>
                  <a:lnTo>
                    <a:pt x="265" y="200"/>
                  </a:lnTo>
                  <a:lnTo>
                    <a:pt x="265" y="202"/>
                  </a:lnTo>
                  <a:lnTo>
                    <a:pt x="267" y="202"/>
                  </a:lnTo>
                  <a:lnTo>
                    <a:pt x="267" y="204"/>
                  </a:lnTo>
                  <a:lnTo>
                    <a:pt x="267" y="206"/>
                  </a:lnTo>
                  <a:lnTo>
                    <a:pt x="267" y="208"/>
                  </a:lnTo>
                  <a:lnTo>
                    <a:pt x="265" y="208"/>
                  </a:lnTo>
                  <a:lnTo>
                    <a:pt x="263" y="210"/>
                  </a:lnTo>
                  <a:lnTo>
                    <a:pt x="263" y="212"/>
                  </a:lnTo>
                  <a:lnTo>
                    <a:pt x="263" y="212"/>
                  </a:lnTo>
                  <a:lnTo>
                    <a:pt x="261" y="214"/>
                  </a:lnTo>
                  <a:lnTo>
                    <a:pt x="259" y="216"/>
                  </a:lnTo>
                  <a:lnTo>
                    <a:pt x="253" y="222"/>
                  </a:lnTo>
                  <a:lnTo>
                    <a:pt x="251" y="222"/>
                  </a:lnTo>
                  <a:lnTo>
                    <a:pt x="251" y="224"/>
                  </a:lnTo>
                  <a:lnTo>
                    <a:pt x="249" y="224"/>
                  </a:lnTo>
                  <a:lnTo>
                    <a:pt x="249" y="226"/>
                  </a:lnTo>
                  <a:lnTo>
                    <a:pt x="247" y="226"/>
                  </a:lnTo>
                  <a:lnTo>
                    <a:pt x="247" y="228"/>
                  </a:lnTo>
                  <a:lnTo>
                    <a:pt x="243" y="230"/>
                  </a:lnTo>
                  <a:lnTo>
                    <a:pt x="237" y="234"/>
                  </a:lnTo>
                  <a:lnTo>
                    <a:pt x="231" y="238"/>
                  </a:lnTo>
                  <a:lnTo>
                    <a:pt x="231" y="240"/>
                  </a:lnTo>
                  <a:lnTo>
                    <a:pt x="229" y="240"/>
                  </a:lnTo>
                  <a:lnTo>
                    <a:pt x="227" y="242"/>
                  </a:lnTo>
                  <a:lnTo>
                    <a:pt x="225" y="244"/>
                  </a:lnTo>
                  <a:lnTo>
                    <a:pt x="223" y="246"/>
                  </a:lnTo>
                  <a:lnTo>
                    <a:pt x="221" y="248"/>
                  </a:lnTo>
                  <a:lnTo>
                    <a:pt x="215" y="254"/>
                  </a:lnTo>
                  <a:lnTo>
                    <a:pt x="213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3" y="266"/>
                  </a:lnTo>
                  <a:lnTo>
                    <a:pt x="201" y="268"/>
                  </a:lnTo>
                  <a:lnTo>
                    <a:pt x="199" y="270"/>
                  </a:lnTo>
                  <a:lnTo>
                    <a:pt x="195" y="274"/>
                  </a:lnTo>
                  <a:lnTo>
                    <a:pt x="193" y="274"/>
                  </a:lnTo>
                  <a:lnTo>
                    <a:pt x="193" y="276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80"/>
                  </a:lnTo>
                  <a:lnTo>
                    <a:pt x="185" y="282"/>
                  </a:lnTo>
                  <a:lnTo>
                    <a:pt x="183" y="282"/>
                  </a:lnTo>
                  <a:lnTo>
                    <a:pt x="181" y="284"/>
                  </a:lnTo>
                  <a:lnTo>
                    <a:pt x="179" y="286"/>
                  </a:lnTo>
                  <a:lnTo>
                    <a:pt x="175" y="290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59" y="304"/>
                  </a:lnTo>
                  <a:lnTo>
                    <a:pt x="159" y="306"/>
                  </a:lnTo>
                  <a:lnTo>
                    <a:pt x="157" y="308"/>
                  </a:lnTo>
                  <a:lnTo>
                    <a:pt x="155" y="310"/>
                  </a:lnTo>
                  <a:lnTo>
                    <a:pt x="153" y="308"/>
                  </a:lnTo>
                  <a:lnTo>
                    <a:pt x="153" y="306"/>
                  </a:lnTo>
                  <a:lnTo>
                    <a:pt x="153" y="304"/>
                  </a:lnTo>
                  <a:lnTo>
                    <a:pt x="153" y="302"/>
                  </a:lnTo>
                  <a:lnTo>
                    <a:pt x="151" y="302"/>
                  </a:lnTo>
                  <a:lnTo>
                    <a:pt x="151" y="300"/>
                  </a:lnTo>
                  <a:lnTo>
                    <a:pt x="151" y="298"/>
                  </a:lnTo>
                  <a:lnTo>
                    <a:pt x="151" y="296"/>
                  </a:lnTo>
                  <a:lnTo>
                    <a:pt x="149" y="294"/>
                  </a:lnTo>
                  <a:lnTo>
                    <a:pt x="147" y="292"/>
                  </a:lnTo>
                  <a:lnTo>
                    <a:pt x="145" y="292"/>
                  </a:lnTo>
                  <a:lnTo>
                    <a:pt x="141" y="288"/>
                  </a:lnTo>
                  <a:lnTo>
                    <a:pt x="139" y="284"/>
                  </a:lnTo>
                  <a:lnTo>
                    <a:pt x="139" y="282"/>
                  </a:lnTo>
                  <a:lnTo>
                    <a:pt x="139" y="280"/>
                  </a:lnTo>
                  <a:lnTo>
                    <a:pt x="137" y="280"/>
                  </a:lnTo>
                  <a:lnTo>
                    <a:pt x="133" y="278"/>
                  </a:lnTo>
                  <a:lnTo>
                    <a:pt x="131" y="278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29" y="282"/>
                  </a:lnTo>
                  <a:lnTo>
                    <a:pt x="129" y="284"/>
                  </a:lnTo>
                  <a:lnTo>
                    <a:pt x="127" y="284"/>
                  </a:lnTo>
                  <a:lnTo>
                    <a:pt x="125" y="284"/>
                  </a:lnTo>
                  <a:lnTo>
                    <a:pt x="123" y="284"/>
                  </a:lnTo>
                  <a:lnTo>
                    <a:pt x="121" y="286"/>
                  </a:lnTo>
                  <a:lnTo>
                    <a:pt x="123" y="288"/>
                  </a:lnTo>
                  <a:lnTo>
                    <a:pt x="121" y="290"/>
                  </a:lnTo>
                  <a:lnTo>
                    <a:pt x="119" y="290"/>
                  </a:lnTo>
                  <a:lnTo>
                    <a:pt x="119" y="290"/>
                  </a:lnTo>
                  <a:lnTo>
                    <a:pt x="117" y="290"/>
                  </a:lnTo>
                  <a:lnTo>
                    <a:pt x="117" y="286"/>
                  </a:lnTo>
                  <a:lnTo>
                    <a:pt x="117" y="284"/>
                  </a:lnTo>
                  <a:lnTo>
                    <a:pt x="119" y="280"/>
                  </a:lnTo>
                  <a:lnTo>
                    <a:pt x="121" y="278"/>
                  </a:lnTo>
                  <a:lnTo>
                    <a:pt x="121" y="278"/>
                  </a:lnTo>
                  <a:lnTo>
                    <a:pt x="123" y="278"/>
                  </a:lnTo>
                  <a:lnTo>
                    <a:pt x="123" y="276"/>
                  </a:lnTo>
                  <a:lnTo>
                    <a:pt x="121" y="274"/>
                  </a:lnTo>
                  <a:lnTo>
                    <a:pt x="117" y="272"/>
                  </a:lnTo>
                  <a:lnTo>
                    <a:pt x="115" y="272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4"/>
                  </a:lnTo>
                  <a:lnTo>
                    <a:pt x="109" y="276"/>
                  </a:lnTo>
                  <a:lnTo>
                    <a:pt x="107" y="276"/>
                  </a:lnTo>
                  <a:lnTo>
                    <a:pt x="107" y="278"/>
                  </a:lnTo>
                  <a:lnTo>
                    <a:pt x="105" y="278"/>
                  </a:lnTo>
                  <a:lnTo>
                    <a:pt x="105" y="276"/>
                  </a:lnTo>
                  <a:lnTo>
                    <a:pt x="103" y="276"/>
                  </a:lnTo>
                  <a:lnTo>
                    <a:pt x="103" y="274"/>
                  </a:lnTo>
                  <a:lnTo>
                    <a:pt x="105" y="272"/>
                  </a:lnTo>
                  <a:lnTo>
                    <a:pt x="105" y="270"/>
                  </a:lnTo>
                  <a:lnTo>
                    <a:pt x="107" y="268"/>
                  </a:lnTo>
                  <a:lnTo>
                    <a:pt x="107" y="266"/>
                  </a:lnTo>
                  <a:lnTo>
                    <a:pt x="107" y="264"/>
                  </a:lnTo>
                  <a:lnTo>
                    <a:pt x="107" y="262"/>
                  </a:lnTo>
                  <a:lnTo>
                    <a:pt x="107" y="260"/>
                  </a:lnTo>
                  <a:lnTo>
                    <a:pt x="105" y="260"/>
                  </a:lnTo>
                  <a:lnTo>
                    <a:pt x="103" y="260"/>
                  </a:lnTo>
                  <a:lnTo>
                    <a:pt x="103" y="258"/>
                  </a:lnTo>
                  <a:lnTo>
                    <a:pt x="101" y="256"/>
                  </a:lnTo>
                  <a:lnTo>
                    <a:pt x="101" y="254"/>
                  </a:lnTo>
                  <a:lnTo>
                    <a:pt x="101" y="252"/>
                  </a:lnTo>
                  <a:lnTo>
                    <a:pt x="99" y="252"/>
                  </a:lnTo>
                  <a:lnTo>
                    <a:pt x="99" y="248"/>
                  </a:lnTo>
                  <a:lnTo>
                    <a:pt x="97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2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5" y="232"/>
                  </a:lnTo>
                  <a:lnTo>
                    <a:pt x="95" y="230"/>
                  </a:lnTo>
                  <a:lnTo>
                    <a:pt x="93" y="230"/>
                  </a:lnTo>
                  <a:lnTo>
                    <a:pt x="89" y="230"/>
                  </a:lnTo>
                  <a:lnTo>
                    <a:pt x="87" y="228"/>
                  </a:lnTo>
                  <a:lnTo>
                    <a:pt x="85" y="228"/>
                  </a:lnTo>
                  <a:lnTo>
                    <a:pt x="83" y="226"/>
                  </a:lnTo>
                  <a:lnTo>
                    <a:pt x="83" y="224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1" y="216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83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9" y="196"/>
                  </a:lnTo>
                  <a:lnTo>
                    <a:pt x="77" y="194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1" y="188"/>
                  </a:lnTo>
                  <a:lnTo>
                    <a:pt x="81" y="186"/>
                  </a:lnTo>
                  <a:lnTo>
                    <a:pt x="81" y="184"/>
                  </a:lnTo>
                  <a:lnTo>
                    <a:pt x="79" y="184"/>
                  </a:lnTo>
                  <a:lnTo>
                    <a:pt x="79" y="182"/>
                  </a:lnTo>
                  <a:lnTo>
                    <a:pt x="81" y="182"/>
                  </a:lnTo>
                  <a:lnTo>
                    <a:pt x="81" y="180"/>
                  </a:lnTo>
                  <a:lnTo>
                    <a:pt x="83" y="180"/>
                  </a:lnTo>
                  <a:lnTo>
                    <a:pt x="83" y="178"/>
                  </a:lnTo>
                  <a:lnTo>
                    <a:pt x="85" y="178"/>
                  </a:lnTo>
                  <a:lnTo>
                    <a:pt x="87" y="176"/>
                  </a:lnTo>
                  <a:lnTo>
                    <a:pt x="87" y="174"/>
                  </a:lnTo>
                  <a:lnTo>
                    <a:pt x="87" y="172"/>
                  </a:lnTo>
                  <a:lnTo>
                    <a:pt x="85" y="170"/>
                  </a:lnTo>
                  <a:lnTo>
                    <a:pt x="85" y="168"/>
                  </a:lnTo>
                  <a:lnTo>
                    <a:pt x="83" y="168"/>
                  </a:lnTo>
                  <a:lnTo>
                    <a:pt x="83" y="166"/>
                  </a:lnTo>
                  <a:lnTo>
                    <a:pt x="81" y="166"/>
                  </a:lnTo>
                  <a:lnTo>
                    <a:pt x="81" y="168"/>
                  </a:lnTo>
                  <a:lnTo>
                    <a:pt x="79" y="168"/>
                  </a:lnTo>
                  <a:lnTo>
                    <a:pt x="77" y="168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3" y="166"/>
                  </a:lnTo>
                  <a:lnTo>
                    <a:pt x="73" y="164"/>
                  </a:lnTo>
                  <a:lnTo>
                    <a:pt x="71" y="162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69" y="158"/>
                  </a:lnTo>
                  <a:lnTo>
                    <a:pt x="67" y="154"/>
                  </a:lnTo>
                  <a:lnTo>
                    <a:pt x="67" y="152"/>
                  </a:lnTo>
                  <a:lnTo>
                    <a:pt x="63" y="150"/>
                  </a:lnTo>
                  <a:lnTo>
                    <a:pt x="63" y="152"/>
                  </a:lnTo>
                  <a:lnTo>
                    <a:pt x="61" y="150"/>
                  </a:lnTo>
                  <a:lnTo>
                    <a:pt x="61" y="148"/>
                  </a:lnTo>
                  <a:lnTo>
                    <a:pt x="59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55" y="138"/>
                  </a:lnTo>
                  <a:lnTo>
                    <a:pt x="52" y="138"/>
                  </a:lnTo>
                  <a:lnTo>
                    <a:pt x="52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4" y="134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38" y="128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38" y="124"/>
                  </a:lnTo>
                  <a:lnTo>
                    <a:pt x="36" y="118"/>
                  </a:lnTo>
                  <a:lnTo>
                    <a:pt x="36" y="116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4" y="110"/>
                  </a:lnTo>
                  <a:lnTo>
                    <a:pt x="32" y="110"/>
                  </a:lnTo>
                  <a:lnTo>
                    <a:pt x="30" y="110"/>
                  </a:lnTo>
                  <a:lnTo>
                    <a:pt x="28" y="108"/>
                  </a:lnTo>
                  <a:lnTo>
                    <a:pt x="28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30" y="102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4"/>
                  </a:lnTo>
                  <a:lnTo>
                    <a:pt x="28" y="92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2" y="50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6" y="48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2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2" y="30"/>
                  </a:lnTo>
                  <a:lnTo>
                    <a:pt x="55" y="30"/>
                  </a:lnTo>
                  <a:lnTo>
                    <a:pt x="57" y="30"/>
                  </a:lnTo>
                  <a:lnTo>
                    <a:pt x="59" y="28"/>
                  </a:lnTo>
                  <a:lnTo>
                    <a:pt x="61" y="28"/>
                  </a:lnTo>
                  <a:lnTo>
                    <a:pt x="63" y="26"/>
                  </a:lnTo>
                  <a:lnTo>
                    <a:pt x="65" y="26"/>
                  </a:lnTo>
                  <a:lnTo>
                    <a:pt x="67" y="26"/>
                  </a:lnTo>
                  <a:lnTo>
                    <a:pt x="69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2"/>
                  </a:lnTo>
                  <a:lnTo>
                    <a:pt x="73" y="22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5" y="4"/>
                  </a:lnTo>
                  <a:lnTo>
                    <a:pt x="87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8"/>
                  </a:lnTo>
                  <a:lnTo>
                    <a:pt x="97" y="8"/>
                  </a:lnTo>
                  <a:lnTo>
                    <a:pt x="99" y="10"/>
                  </a:lnTo>
                  <a:lnTo>
                    <a:pt x="101" y="10"/>
                  </a:lnTo>
                  <a:lnTo>
                    <a:pt x="107" y="12"/>
                  </a:lnTo>
                  <a:lnTo>
                    <a:pt x="115" y="16"/>
                  </a:lnTo>
                  <a:lnTo>
                    <a:pt x="119" y="18"/>
                  </a:lnTo>
                  <a:lnTo>
                    <a:pt x="119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B748F113-0457-F93F-7047-1C267EFA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2803525"/>
              <a:ext cx="523875" cy="376238"/>
            </a:xfrm>
            <a:custGeom>
              <a:avLst/>
              <a:gdLst>
                <a:gd name="T0" fmla="*/ 308 w 330"/>
                <a:gd name="T1" fmla="*/ 36 h 237"/>
                <a:gd name="T2" fmla="*/ 316 w 330"/>
                <a:gd name="T3" fmla="*/ 42 h 237"/>
                <a:gd name="T4" fmla="*/ 330 w 330"/>
                <a:gd name="T5" fmla="*/ 47 h 237"/>
                <a:gd name="T6" fmla="*/ 322 w 330"/>
                <a:gd name="T7" fmla="*/ 63 h 237"/>
                <a:gd name="T8" fmla="*/ 318 w 330"/>
                <a:gd name="T9" fmla="*/ 77 h 237"/>
                <a:gd name="T10" fmla="*/ 302 w 330"/>
                <a:gd name="T11" fmla="*/ 93 h 237"/>
                <a:gd name="T12" fmla="*/ 288 w 330"/>
                <a:gd name="T13" fmla="*/ 103 h 237"/>
                <a:gd name="T14" fmla="*/ 294 w 330"/>
                <a:gd name="T15" fmla="*/ 113 h 237"/>
                <a:gd name="T16" fmla="*/ 300 w 330"/>
                <a:gd name="T17" fmla="*/ 125 h 237"/>
                <a:gd name="T18" fmla="*/ 308 w 330"/>
                <a:gd name="T19" fmla="*/ 131 h 237"/>
                <a:gd name="T20" fmla="*/ 302 w 330"/>
                <a:gd name="T21" fmla="*/ 139 h 237"/>
                <a:gd name="T22" fmla="*/ 284 w 330"/>
                <a:gd name="T23" fmla="*/ 141 h 237"/>
                <a:gd name="T24" fmla="*/ 280 w 330"/>
                <a:gd name="T25" fmla="*/ 149 h 237"/>
                <a:gd name="T26" fmla="*/ 258 w 330"/>
                <a:gd name="T27" fmla="*/ 165 h 237"/>
                <a:gd name="T28" fmla="*/ 234 w 330"/>
                <a:gd name="T29" fmla="*/ 181 h 237"/>
                <a:gd name="T30" fmla="*/ 228 w 330"/>
                <a:gd name="T31" fmla="*/ 191 h 237"/>
                <a:gd name="T32" fmla="*/ 234 w 330"/>
                <a:gd name="T33" fmla="*/ 205 h 237"/>
                <a:gd name="T34" fmla="*/ 246 w 330"/>
                <a:gd name="T35" fmla="*/ 215 h 237"/>
                <a:gd name="T36" fmla="*/ 238 w 330"/>
                <a:gd name="T37" fmla="*/ 223 h 237"/>
                <a:gd name="T38" fmla="*/ 228 w 330"/>
                <a:gd name="T39" fmla="*/ 217 h 237"/>
                <a:gd name="T40" fmla="*/ 224 w 330"/>
                <a:gd name="T41" fmla="*/ 233 h 237"/>
                <a:gd name="T42" fmla="*/ 216 w 330"/>
                <a:gd name="T43" fmla="*/ 229 h 237"/>
                <a:gd name="T44" fmla="*/ 204 w 330"/>
                <a:gd name="T45" fmla="*/ 229 h 237"/>
                <a:gd name="T46" fmla="*/ 188 w 330"/>
                <a:gd name="T47" fmla="*/ 231 h 237"/>
                <a:gd name="T48" fmla="*/ 178 w 330"/>
                <a:gd name="T49" fmla="*/ 223 h 237"/>
                <a:gd name="T50" fmla="*/ 180 w 330"/>
                <a:gd name="T51" fmla="*/ 191 h 237"/>
                <a:gd name="T52" fmla="*/ 182 w 330"/>
                <a:gd name="T53" fmla="*/ 163 h 237"/>
                <a:gd name="T54" fmla="*/ 166 w 330"/>
                <a:gd name="T55" fmla="*/ 151 h 237"/>
                <a:gd name="T56" fmla="*/ 140 w 330"/>
                <a:gd name="T57" fmla="*/ 141 h 237"/>
                <a:gd name="T58" fmla="*/ 122 w 330"/>
                <a:gd name="T59" fmla="*/ 131 h 237"/>
                <a:gd name="T60" fmla="*/ 102 w 330"/>
                <a:gd name="T61" fmla="*/ 123 h 237"/>
                <a:gd name="T62" fmla="*/ 106 w 330"/>
                <a:gd name="T63" fmla="*/ 111 h 237"/>
                <a:gd name="T64" fmla="*/ 104 w 330"/>
                <a:gd name="T65" fmla="*/ 101 h 237"/>
                <a:gd name="T66" fmla="*/ 82 w 330"/>
                <a:gd name="T67" fmla="*/ 93 h 237"/>
                <a:gd name="T68" fmla="*/ 72 w 330"/>
                <a:gd name="T69" fmla="*/ 87 h 237"/>
                <a:gd name="T70" fmla="*/ 50 w 330"/>
                <a:gd name="T71" fmla="*/ 83 h 237"/>
                <a:gd name="T72" fmla="*/ 24 w 330"/>
                <a:gd name="T73" fmla="*/ 85 h 237"/>
                <a:gd name="T74" fmla="*/ 0 w 330"/>
                <a:gd name="T75" fmla="*/ 83 h 237"/>
                <a:gd name="T76" fmla="*/ 4 w 330"/>
                <a:gd name="T77" fmla="*/ 67 h 237"/>
                <a:gd name="T78" fmla="*/ 6 w 330"/>
                <a:gd name="T79" fmla="*/ 49 h 237"/>
                <a:gd name="T80" fmla="*/ 18 w 330"/>
                <a:gd name="T81" fmla="*/ 44 h 237"/>
                <a:gd name="T82" fmla="*/ 42 w 330"/>
                <a:gd name="T83" fmla="*/ 34 h 237"/>
                <a:gd name="T84" fmla="*/ 66 w 330"/>
                <a:gd name="T85" fmla="*/ 24 h 237"/>
                <a:gd name="T86" fmla="*/ 94 w 330"/>
                <a:gd name="T87" fmla="*/ 10 h 237"/>
                <a:gd name="T88" fmla="*/ 108 w 330"/>
                <a:gd name="T89" fmla="*/ 16 h 237"/>
                <a:gd name="T90" fmla="*/ 118 w 330"/>
                <a:gd name="T91" fmla="*/ 26 h 237"/>
                <a:gd name="T92" fmla="*/ 120 w 330"/>
                <a:gd name="T93" fmla="*/ 38 h 237"/>
                <a:gd name="T94" fmla="*/ 136 w 330"/>
                <a:gd name="T95" fmla="*/ 34 h 237"/>
                <a:gd name="T96" fmla="*/ 154 w 330"/>
                <a:gd name="T97" fmla="*/ 30 h 237"/>
                <a:gd name="T98" fmla="*/ 166 w 330"/>
                <a:gd name="T99" fmla="*/ 22 h 237"/>
                <a:gd name="T100" fmla="*/ 182 w 330"/>
                <a:gd name="T101" fmla="*/ 30 h 237"/>
                <a:gd name="T102" fmla="*/ 202 w 330"/>
                <a:gd name="T103" fmla="*/ 24 h 237"/>
                <a:gd name="T104" fmla="*/ 218 w 330"/>
                <a:gd name="T105" fmla="*/ 20 h 237"/>
                <a:gd name="T106" fmla="*/ 242 w 330"/>
                <a:gd name="T107" fmla="*/ 4 h 237"/>
                <a:gd name="T108" fmla="*/ 262 w 330"/>
                <a:gd name="T109" fmla="*/ 0 h 237"/>
                <a:gd name="T110" fmla="*/ 282 w 330"/>
                <a:gd name="T111" fmla="*/ 1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0" h="237">
                  <a:moveTo>
                    <a:pt x="294" y="20"/>
                  </a:moveTo>
                  <a:lnTo>
                    <a:pt x="296" y="22"/>
                  </a:lnTo>
                  <a:lnTo>
                    <a:pt x="300" y="28"/>
                  </a:lnTo>
                  <a:lnTo>
                    <a:pt x="304" y="32"/>
                  </a:lnTo>
                  <a:lnTo>
                    <a:pt x="306" y="34"/>
                  </a:lnTo>
                  <a:lnTo>
                    <a:pt x="306" y="36"/>
                  </a:lnTo>
                  <a:lnTo>
                    <a:pt x="308" y="36"/>
                  </a:lnTo>
                  <a:lnTo>
                    <a:pt x="310" y="38"/>
                  </a:lnTo>
                  <a:lnTo>
                    <a:pt x="312" y="38"/>
                  </a:lnTo>
                  <a:lnTo>
                    <a:pt x="312" y="40"/>
                  </a:lnTo>
                  <a:lnTo>
                    <a:pt x="314" y="40"/>
                  </a:lnTo>
                  <a:lnTo>
                    <a:pt x="314" y="42"/>
                  </a:lnTo>
                  <a:lnTo>
                    <a:pt x="316" y="42"/>
                  </a:lnTo>
                  <a:lnTo>
                    <a:pt x="316" y="42"/>
                  </a:lnTo>
                  <a:lnTo>
                    <a:pt x="316" y="44"/>
                  </a:lnTo>
                  <a:lnTo>
                    <a:pt x="318" y="44"/>
                  </a:lnTo>
                  <a:lnTo>
                    <a:pt x="320" y="44"/>
                  </a:lnTo>
                  <a:lnTo>
                    <a:pt x="322" y="44"/>
                  </a:lnTo>
                  <a:lnTo>
                    <a:pt x="324" y="47"/>
                  </a:lnTo>
                  <a:lnTo>
                    <a:pt x="328" y="47"/>
                  </a:lnTo>
                  <a:lnTo>
                    <a:pt x="330" y="47"/>
                  </a:lnTo>
                  <a:lnTo>
                    <a:pt x="328" y="51"/>
                  </a:lnTo>
                  <a:lnTo>
                    <a:pt x="326" y="55"/>
                  </a:lnTo>
                  <a:lnTo>
                    <a:pt x="324" y="55"/>
                  </a:lnTo>
                  <a:lnTo>
                    <a:pt x="324" y="57"/>
                  </a:lnTo>
                  <a:lnTo>
                    <a:pt x="324" y="59"/>
                  </a:lnTo>
                  <a:lnTo>
                    <a:pt x="322" y="61"/>
                  </a:lnTo>
                  <a:lnTo>
                    <a:pt x="322" y="63"/>
                  </a:lnTo>
                  <a:lnTo>
                    <a:pt x="320" y="65"/>
                  </a:lnTo>
                  <a:lnTo>
                    <a:pt x="320" y="67"/>
                  </a:lnTo>
                  <a:lnTo>
                    <a:pt x="318" y="69"/>
                  </a:lnTo>
                  <a:lnTo>
                    <a:pt x="318" y="71"/>
                  </a:lnTo>
                  <a:lnTo>
                    <a:pt x="318" y="73"/>
                  </a:lnTo>
                  <a:lnTo>
                    <a:pt x="318" y="75"/>
                  </a:lnTo>
                  <a:lnTo>
                    <a:pt x="318" y="77"/>
                  </a:lnTo>
                  <a:lnTo>
                    <a:pt x="318" y="79"/>
                  </a:lnTo>
                  <a:lnTo>
                    <a:pt x="316" y="81"/>
                  </a:lnTo>
                  <a:lnTo>
                    <a:pt x="314" y="81"/>
                  </a:lnTo>
                  <a:lnTo>
                    <a:pt x="308" y="85"/>
                  </a:lnTo>
                  <a:lnTo>
                    <a:pt x="306" y="89"/>
                  </a:lnTo>
                  <a:lnTo>
                    <a:pt x="302" y="91"/>
                  </a:lnTo>
                  <a:lnTo>
                    <a:pt x="302" y="93"/>
                  </a:lnTo>
                  <a:lnTo>
                    <a:pt x="300" y="93"/>
                  </a:lnTo>
                  <a:lnTo>
                    <a:pt x="298" y="97"/>
                  </a:lnTo>
                  <a:lnTo>
                    <a:pt x="296" y="97"/>
                  </a:lnTo>
                  <a:lnTo>
                    <a:pt x="294" y="97"/>
                  </a:lnTo>
                  <a:lnTo>
                    <a:pt x="292" y="99"/>
                  </a:lnTo>
                  <a:lnTo>
                    <a:pt x="292" y="101"/>
                  </a:lnTo>
                  <a:lnTo>
                    <a:pt x="288" y="103"/>
                  </a:lnTo>
                  <a:lnTo>
                    <a:pt x="290" y="103"/>
                  </a:lnTo>
                  <a:lnTo>
                    <a:pt x="290" y="105"/>
                  </a:lnTo>
                  <a:lnTo>
                    <a:pt x="290" y="107"/>
                  </a:lnTo>
                  <a:lnTo>
                    <a:pt x="290" y="109"/>
                  </a:lnTo>
                  <a:lnTo>
                    <a:pt x="292" y="109"/>
                  </a:lnTo>
                  <a:lnTo>
                    <a:pt x="292" y="111"/>
                  </a:lnTo>
                  <a:lnTo>
                    <a:pt x="294" y="113"/>
                  </a:lnTo>
                  <a:lnTo>
                    <a:pt x="294" y="115"/>
                  </a:lnTo>
                  <a:lnTo>
                    <a:pt x="294" y="117"/>
                  </a:lnTo>
                  <a:lnTo>
                    <a:pt x="294" y="119"/>
                  </a:lnTo>
                  <a:lnTo>
                    <a:pt x="294" y="121"/>
                  </a:lnTo>
                  <a:lnTo>
                    <a:pt x="296" y="123"/>
                  </a:lnTo>
                  <a:lnTo>
                    <a:pt x="298" y="125"/>
                  </a:lnTo>
                  <a:lnTo>
                    <a:pt x="300" y="125"/>
                  </a:lnTo>
                  <a:lnTo>
                    <a:pt x="302" y="125"/>
                  </a:lnTo>
                  <a:lnTo>
                    <a:pt x="302" y="127"/>
                  </a:lnTo>
                  <a:lnTo>
                    <a:pt x="304" y="127"/>
                  </a:lnTo>
                  <a:lnTo>
                    <a:pt x="304" y="129"/>
                  </a:lnTo>
                  <a:lnTo>
                    <a:pt x="306" y="129"/>
                  </a:lnTo>
                  <a:lnTo>
                    <a:pt x="308" y="129"/>
                  </a:lnTo>
                  <a:lnTo>
                    <a:pt x="308" y="131"/>
                  </a:lnTo>
                  <a:lnTo>
                    <a:pt x="308" y="133"/>
                  </a:lnTo>
                  <a:lnTo>
                    <a:pt x="310" y="133"/>
                  </a:lnTo>
                  <a:lnTo>
                    <a:pt x="312" y="133"/>
                  </a:lnTo>
                  <a:lnTo>
                    <a:pt x="310" y="135"/>
                  </a:lnTo>
                  <a:lnTo>
                    <a:pt x="308" y="135"/>
                  </a:lnTo>
                  <a:lnTo>
                    <a:pt x="306" y="137"/>
                  </a:lnTo>
                  <a:lnTo>
                    <a:pt x="302" y="139"/>
                  </a:lnTo>
                  <a:lnTo>
                    <a:pt x="298" y="141"/>
                  </a:lnTo>
                  <a:lnTo>
                    <a:pt x="294" y="143"/>
                  </a:lnTo>
                  <a:lnTo>
                    <a:pt x="290" y="137"/>
                  </a:lnTo>
                  <a:lnTo>
                    <a:pt x="288" y="137"/>
                  </a:lnTo>
                  <a:lnTo>
                    <a:pt x="286" y="139"/>
                  </a:lnTo>
                  <a:lnTo>
                    <a:pt x="284" y="139"/>
                  </a:lnTo>
                  <a:lnTo>
                    <a:pt x="284" y="141"/>
                  </a:lnTo>
                  <a:lnTo>
                    <a:pt x="282" y="141"/>
                  </a:lnTo>
                  <a:lnTo>
                    <a:pt x="280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8" y="145"/>
                  </a:lnTo>
                  <a:lnTo>
                    <a:pt x="280" y="147"/>
                  </a:lnTo>
                  <a:lnTo>
                    <a:pt x="280" y="149"/>
                  </a:lnTo>
                  <a:lnTo>
                    <a:pt x="274" y="153"/>
                  </a:lnTo>
                  <a:lnTo>
                    <a:pt x="270" y="155"/>
                  </a:lnTo>
                  <a:lnTo>
                    <a:pt x="268" y="157"/>
                  </a:lnTo>
                  <a:lnTo>
                    <a:pt x="264" y="161"/>
                  </a:lnTo>
                  <a:lnTo>
                    <a:pt x="262" y="163"/>
                  </a:lnTo>
                  <a:lnTo>
                    <a:pt x="260" y="163"/>
                  </a:lnTo>
                  <a:lnTo>
                    <a:pt x="258" y="165"/>
                  </a:lnTo>
                  <a:lnTo>
                    <a:pt x="252" y="169"/>
                  </a:lnTo>
                  <a:lnTo>
                    <a:pt x="250" y="169"/>
                  </a:lnTo>
                  <a:lnTo>
                    <a:pt x="248" y="171"/>
                  </a:lnTo>
                  <a:lnTo>
                    <a:pt x="246" y="173"/>
                  </a:lnTo>
                  <a:lnTo>
                    <a:pt x="240" y="177"/>
                  </a:lnTo>
                  <a:lnTo>
                    <a:pt x="236" y="179"/>
                  </a:lnTo>
                  <a:lnTo>
                    <a:pt x="234" y="181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28" y="185"/>
                  </a:lnTo>
                  <a:lnTo>
                    <a:pt x="230" y="187"/>
                  </a:lnTo>
                  <a:lnTo>
                    <a:pt x="230" y="189"/>
                  </a:lnTo>
                  <a:lnTo>
                    <a:pt x="230" y="191"/>
                  </a:lnTo>
                  <a:lnTo>
                    <a:pt x="228" y="191"/>
                  </a:lnTo>
                  <a:lnTo>
                    <a:pt x="228" y="193"/>
                  </a:lnTo>
                  <a:lnTo>
                    <a:pt x="228" y="195"/>
                  </a:lnTo>
                  <a:lnTo>
                    <a:pt x="230" y="195"/>
                  </a:lnTo>
                  <a:lnTo>
                    <a:pt x="230" y="197"/>
                  </a:lnTo>
                  <a:lnTo>
                    <a:pt x="230" y="199"/>
                  </a:lnTo>
                  <a:lnTo>
                    <a:pt x="232" y="201"/>
                  </a:lnTo>
                  <a:lnTo>
                    <a:pt x="234" y="205"/>
                  </a:lnTo>
                  <a:lnTo>
                    <a:pt x="236" y="205"/>
                  </a:lnTo>
                  <a:lnTo>
                    <a:pt x="238" y="207"/>
                  </a:lnTo>
                  <a:lnTo>
                    <a:pt x="238" y="209"/>
                  </a:lnTo>
                  <a:lnTo>
                    <a:pt x="240" y="209"/>
                  </a:lnTo>
                  <a:lnTo>
                    <a:pt x="240" y="211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8" y="219"/>
                  </a:lnTo>
                  <a:lnTo>
                    <a:pt x="246" y="219"/>
                  </a:lnTo>
                  <a:lnTo>
                    <a:pt x="246" y="221"/>
                  </a:lnTo>
                  <a:lnTo>
                    <a:pt x="244" y="221"/>
                  </a:lnTo>
                  <a:lnTo>
                    <a:pt x="238" y="223"/>
                  </a:lnTo>
                  <a:lnTo>
                    <a:pt x="234" y="225"/>
                  </a:lnTo>
                  <a:lnTo>
                    <a:pt x="234" y="223"/>
                  </a:lnTo>
                  <a:lnTo>
                    <a:pt x="232" y="223"/>
                  </a:lnTo>
                  <a:lnTo>
                    <a:pt x="232" y="221"/>
                  </a:lnTo>
                  <a:lnTo>
                    <a:pt x="230" y="219"/>
                  </a:lnTo>
                  <a:lnTo>
                    <a:pt x="230" y="217"/>
                  </a:lnTo>
                  <a:lnTo>
                    <a:pt x="228" y="217"/>
                  </a:lnTo>
                  <a:lnTo>
                    <a:pt x="226" y="219"/>
                  </a:lnTo>
                  <a:lnTo>
                    <a:pt x="226" y="221"/>
                  </a:lnTo>
                  <a:lnTo>
                    <a:pt x="226" y="225"/>
                  </a:lnTo>
                  <a:lnTo>
                    <a:pt x="226" y="227"/>
                  </a:lnTo>
                  <a:lnTo>
                    <a:pt x="226" y="229"/>
                  </a:lnTo>
                  <a:lnTo>
                    <a:pt x="224" y="231"/>
                  </a:lnTo>
                  <a:lnTo>
                    <a:pt x="224" y="233"/>
                  </a:lnTo>
                  <a:lnTo>
                    <a:pt x="224" y="235"/>
                  </a:lnTo>
                  <a:lnTo>
                    <a:pt x="222" y="237"/>
                  </a:lnTo>
                  <a:lnTo>
                    <a:pt x="224" y="235"/>
                  </a:lnTo>
                  <a:lnTo>
                    <a:pt x="224" y="233"/>
                  </a:lnTo>
                  <a:lnTo>
                    <a:pt x="222" y="227"/>
                  </a:lnTo>
                  <a:lnTo>
                    <a:pt x="218" y="229"/>
                  </a:lnTo>
                  <a:lnTo>
                    <a:pt x="216" y="229"/>
                  </a:lnTo>
                  <a:lnTo>
                    <a:pt x="212" y="231"/>
                  </a:lnTo>
                  <a:lnTo>
                    <a:pt x="212" y="229"/>
                  </a:lnTo>
                  <a:lnTo>
                    <a:pt x="212" y="227"/>
                  </a:lnTo>
                  <a:lnTo>
                    <a:pt x="210" y="227"/>
                  </a:lnTo>
                  <a:lnTo>
                    <a:pt x="208" y="229"/>
                  </a:lnTo>
                  <a:lnTo>
                    <a:pt x="206" y="229"/>
                  </a:lnTo>
                  <a:lnTo>
                    <a:pt x="204" y="229"/>
                  </a:lnTo>
                  <a:lnTo>
                    <a:pt x="202" y="231"/>
                  </a:lnTo>
                  <a:lnTo>
                    <a:pt x="198" y="233"/>
                  </a:lnTo>
                  <a:lnTo>
                    <a:pt x="196" y="235"/>
                  </a:lnTo>
                  <a:lnTo>
                    <a:pt x="194" y="233"/>
                  </a:lnTo>
                  <a:lnTo>
                    <a:pt x="192" y="233"/>
                  </a:lnTo>
                  <a:lnTo>
                    <a:pt x="190" y="231"/>
                  </a:lnTo>
                  <a:lnTo>
                    <a:pt x="188" y="231"/>
                  </a:lnTo>
                  <a:lnTo>
                    <a:pt x="186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15"/>
                  </a:lnTo>
                  <a:lnTo>
                    <a:pt x="178" y="207"/>
                  </a:lnTo>
                  <a:lnTo>
                    <a:pt x="178" y="205"/>
                  </a:lnTo>
                  <a:lnTo>
                    <a:pt x="180" y="203"/>
                  </a:lnTo>
                  <a:lnTo>
                    <a:pt x="180" y="199"/>
                  </a:lnTo>
                  <a:lnTo>
                    <a:pt x="180" y="195"/>
                  </a:lnTo>
                  <a:lnTo>
                    <a:pt x="180" y="191"/>
                  </a:lnTo>
                  <a:lnTo>
                    <a:pt x="180" y="189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75"/>
                  </a:lnTo>
                  <a:lnTo>
                    <a:pt x="180" y="171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1"/>
                  </a:lnTo>
                  <a:lnTo>
                    <a:pt x="182" y="159"/>
                  </a:lnTo>
                  <a:lnTo>
                    <a:pt x="180" y="159"/>
                  </a:lnTo>
                  <a:lnTo>
                    <a:pt x="178" y="157"/>
                  </a:lnTo>
                  <a:lnTo>
                    <a:pt x="174" y="155"/>
                  </a:lnTo>
                  <a:lnTo>
                    <a:pt x="172" y="153"/>
                  </a:lnTo>
                  <a:lnTo>
                    <a:pt x="166" y="151"/>
                  </a:lnTo>
                  <a:lnTo>
                    <a:pt x="162" y="149"/>
                  </a:lnTo>
                  <a:lnTo>
                    <a:pt x="156" y="147"/>
                  </a:lnTo>
                  <a:lnTo>
                    <a:pt x="154" y="145"/>
                  </a:lnTo>
                  <a:lnTo>
                    <a:pt x="152" y="145"/>
                  </a:lnTo>
                  <a:lnTo>
                    <a:pt x="146" y="143"/>
                  </a:lnTo>
                  <a:lnTo>
                    <a:pt x="142" y="143"/>
                  </a:lnTo>
                  <a:lnTo>
                    <a:pt x="140" y="141"/>
                  </a:lnTo>
                  <a:lnTo>
                    <a:pt x="138" y="141"/>
                  </a:lnTo>
                  <a:lnTo>
                    <a:pt x="134" y="139"/>
                  </a:lnTo>
                  <a:lnTo>
                    <a:pt x="130" y="137"/>
                  </a:lnTo>
                  <a:lnTo>
                    <a:pt x="126" y="135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22" y="131"/>
                  </a:lnTo>
                  <a:lnTo>
                    <a:pt x="120" y="131"/>
                  </a:lnTo>
                  <a:lnTo>
                    <a:pt x="118" y="129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0" y="127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4" y="121"/>
                  </a:lnTo>
                  <a:lnTo>
                    <a:pt x="104" y="119"/>
                  </a:lnTo>
                  <a:lnTo>
                    <a:pt x="104" y="117"/>
                  </a:lnTo>
                  <a:lnTo>
                    <a:pt x="104" y="115"/>
                  </a:lnTo>
                  <a:lnTo>
                    <a:pt x="104" y="113"/>
                  </a:lnTo>
                  <a:lnTo>
                    <a:pt x="106" y="113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8" y="107"/>
                  </a:lnTo>
                  <a:lnTo>
                    <a:pt x="108" y="105"/>
                  </a:lnTo>
                  <a:lnTo>
                    <a:pt x="108" y="103"/>
                  </a:lnTo>
                  <a:lnTo>
                    <a:pt x="108" y="101"/>
                  </a:lnTo>
                  <a:lnTo>
                    <a:pt x="104" y="101"/>
                  </a:lnTo>
                  <a:lnTo>
                    <a:pt x="102" y="99"/>
                  </a:lnTo>
                  <a:lnTo>
                    <a:pt x="98" y="97"/>
                  </a:lnTo>
                  <a:lnTo>
                    <a:pt x="90" y="95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4" y="93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78" y="91"/>
                  </a:lnTo>
                  <a:lnTo>
                    <a:pt x="76" y="91"/>
                  </a:lnTo>
                  <a:lnTo>
                    <a:pt x="76" y="89"/>
                  </a:lnTo>
                  <a:lnTo>
                    <a:pt x="74" y="87"/>
                  </a:lnTo>
                  <a:lnTo>
                    <a:pt x="72" y="87"/>
                  </a:lnTo>
                  <a:lnTo>
                    <a:pt x="64" y="83"/>
                  </a:lnTo>
                  <a:lnTo>
                    <a:pt x="62" y="83"/>
                  </a:lnTo>
                  <a:lnTo>
                    <a:pt x="60" y="81"/>
                  </a:lnTo>
                  <a:lnTo>
                    <a:pt x="56" y="83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0" y="83"/>
                  </a:lnTo>
                  <a:lnTo>
                    <a:pt x="46" y="83"/>
                  </a:lnTo>
                  <a:lnTo>
                    <a:pt x="40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0" y="85"/>
                  </a:lnTo>
                  <a:lnTo>
                    <a:pt x="26" y="85"/>
                  </a:lnTo>
                  <a:lnTo>
                    <a:pt x="24" y="85"/>
                  </a:lnTo>
                  <a:lnTo>
                    <a:pt x="20" y="85"/>
                  </a:lnTo>
                  <a:lnTo>
                    <a:pt x="18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8" y="49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24" y="42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6" y="32"/>
                  </a:lnTo>
                  <a:lnTo>
                    <a:pt x="48" y="30"/>
                  </a:lnTo>
                  <a:lnTo>
                    <a:pt x="52" y="30"/>
                  </a:lnTo>
                  <a:lnTo>
                    <a:pt x="58" y="26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8" y="22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92" y="12"/>
                  </a:lnTo>
                  <a:lnTo>
                    <a:pt x="94" y="10"/>
                  </a:lnTo>
                  <a:lnTo>
                    <a:pt x="98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8" y="16"/>
                  </a:lnTo>
                  <a:lnTo>
                    <a:pt x="110" y="18"/>
                  </a:lnTo>
                  <a:lnTo>
                    <a:pt x="112" y="18"/>
                  </a:lnTo>
                  <a:lnTo>
                    <a:pt x="114" y="20"/>
                  </a:lnTo>
                  <a:lnTo>
                    <a:pt x="114" y="22"/>
                  </a:lnTo>
                  <a:lnTo>
                    <a:pt x="116" y="22"/>
                  </a:lnTo>
                  <a:lnTo>
                    <a:pt x="116" y="24"/>
                  </a:lnTo>
                  <a:lnTo>
                    <a:pt x="118" y="26"/>
                  </a:lnTo>
                  <a:lnTo>
                    <a:pt x="118" y="28"/>
                  </a:lnTo>
                  <a:lnTo>
                    <a:pt x="118" y="30"/>
                  </a:lnTo>
                  <a:lnTo>
                    <a:pt x="118" y="32"/>
                  </a:lnTo>
                  <a:lnTo>
                    <a:pt x="118" y="34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20" y="38"/>
                  </a:lnTo>
                  <a:lnTo>
                    <a:pt x="120" y="40"/>
                  </a:lnTo>
                  <a:lnTo>
                    <a:pt x="120" y="42"/>
                  </a:lnTo>
                  <a:lnTo>
                    <a:pt x="122" y="40"/>
                  </a:lnTo>
                  <a:lnTo>
                    <a:pt x="124" y="40"/>
                  </a:lnTo>
                  <a:lnTo>
                    <a:pt x="130" y="36"/>
                  </a:lnTo>
                  <a:lnTo>
                    <a:pt x="132" y="34"/>
                  </a:lnTo>
                  <a:lnTo>
                    <a:pt x="136" y="34"/>
                  </a:lnTo>
                  <a:lnTo>
                    <a:pt x="138" y="32"/>
                  </a:lnTo>
                  <a:lnTo>
                    <a:pt x="142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0"/>
                  </a:lnTo>
                  <a:lnTo>
                    <a:pt x="150" y="30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8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6" y="22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4" y="20"/>
                  </a:lnTo>
                  <a:lnTo>
                    <a:pt x="178" y="24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0"/>
                  </a:lnTo>
                  <a:lnTo>
                    <a:pt x="184" y="30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0" y="26"/>
                  </a:lnTo>
                  <a:lnTo>
                    <a:pt x="194" y="26"/>
                  </a:lnTo>
                  <a:lnTo>
                    <a:pt x="198" y="24"/>
                  </a:lnTo>
                  <a:lnTo>
                    <a:pt x="202" y="24"/>
                  </a:lnTo>
                  <a:lnTo>
                    <a:pt x="204" y="22"/>
                  </a:lnTo>
                  <a:lnTo>
                    <a:pt x="206" y="22"/>
                  </a:lnTo>
                  <a:lnTo>
                    <a:pt x="208" y="22"/>
                  </a:lnTo>
                  <a:lnTo>
                    <a:pt x="210" y="22"/>
                  </a:lnTo>
                  <a:lnTo>
                    <a:pt x="212" y="22"/>
                  </a:lnTo>
                  <a:lnTo>
                    <a:pt x="216" y="20"/>
                  </a:lnTo>
                  <a:lnTo>
                    <a:pt x="218" y="20"/>
                  </a:lnTo>
                  <a:lnTo>
                    <a:pt x="220" y="20"/>
                  </a:lnTo>
                  <a:lnTo>
                    <a:pt x="220" y="18"/>
                  </a:lnTo>
                  <a:lnTo>
                    <a:pt x="226" y="14"/>
                  </a:lnTo>
                  <a:lnTo>
                    <a:pt x="230" y="12"/>
                  </a:lnTo>
                  <a:lnTo>
                    <a:pt x="234" y="10"/>
                  </a:lnTo>
                  <a:lnTo>
                    <a:pt x="236" y="8"/>
                  </a:lnTo>
                  <a:lnTo>
                    <a:pt x="242" y="4"/>
                  </a:lnTo>
                  <a:lnTo>
                    <a:pt x="244" y="4"/>
                  </a:lnTo>
                  <a:lnTo>
                    <a:pt x="248" y="2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6" y="0"/>
                  </a:lnTo>
                  <a:lnTo>
                    <a:pt x="260" y="0"/>
                  </a:lnTo>
                  <a:lnTo>
                    <a:pt x="262" y="0"/>
                  </a:lnTo>
                  <a:lnTo>
                    <a:pt x="264" y="0"/>
                  </a:lnTo>
                  <a:lnTo>
                    <a:pt x="268" y="0"/>
                  </a:lnTo>
                  <a:lnTo>
                    <a:pt x="270" y="0"/>
                  </a:lnTo>
                  <a:lnTo>
                    <a:pt x="274" y="0"/>
                  </a:lnTo>
                  <a:lnTo>
                    <a:pt x="276" y="0"/>
                  </a:lnTo>
                  <a:lnTo>
                    <a:pt x="278" y="6"/>
                  </a:lnTo>
                  <a:lnTo>
                    <a:pt x="282" y="10"/>
                  </a:lnTo>
                  <a:lnTo>
                    <a:pt x="282" y="12"/>
                  </a:lnTo>
                  <a:lnTo>
                    <a:pt x="288" y="16"/>
                  </a:lnTo>
                  <a:lnTo>
                    <a:pt x="288" y="18"/>
                  </a:lnTo>
                  <a:lnTo>
                    <a:pt x="292" y="20"/>
                  </a:lnTo>
                  <a:lnTo>
                    <a:pt x="294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60098389-82C6-2FAE-6C1A-7B19D0F63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213" y="2368550"/>
              <a:ext cx="460375" cy="412750"/>
            </a:xfrm>
            <a:custGeom>
              <a:avLst/>
              <a:gdLst>
                <a:gd name="T0" fmla="*/ 248 w 290"/>
                <a:gd name="T1" fmla="*/ 16 h 260"/>
                <a:gd name="T2" fmla="*/ 252 w 290"/>
                <a:gd name="T3" fmla="*/ 34 h 260"/>
                <a:gd name="T4" fmla="*/ 260 w 290"/>
                <a:gd name="T5" fmla="*/ 74 h 260"/>
                <a:gd name="T6" fmla="*/ 264 w 290"/>
                <a:gd name="T7" fmla="*/ 94 h 260"/>
                <a:gd name="T8" fmla="*/ 274 w 290"/>
                <a:gd name="T9" fmla="*/ 128 h 260"/>
                <a:gd name="T10" fmla="*/ 282 w 290"/>
                <a:gd name="T11" fmla="*/ 156 h 260"/>
                <a:gd name="T12" fmla="*/ 286 w 290"/>
                <a:gd name="T13" fmla="*/ 180 h 260"/>
                <a:gd name="T14" fmla="*/ 280 w 290"/>
                <a:gd name="T15" fmla="*/ 204 h 260"/>
                <a:gd name="T16" fmla="*/ 266 w 290"/>
                <a:gd name="T17" fmla="*/ 214 h 260"/>
                <a:gd name="T18" fmla="*/ 252 w 290"/>
                <a:gd name="T19" fmla="*/ 222 h 260"/>
                <a:gd name="T20" fmla="*/ 234 w 290"/>
                <a:gd name="T21" fmla="*/ 232 h 260"/>
                <a:gd name="T22" fmla="*/ 222 w 290"/>
                <a:gd name="T23" fmla="*/ 240 h 260"/>
                <a:gd name="T24" fmla="*/ 208 w 290"/>
                <a:gd name="T25" fmla="*/ 248 h 260"/>
                <a:gd name="T26" fmla="*/ 194 w 290"/>
                <a:gd name="T27" fmla="*/ 256 h 260"/>
                <a:gd name="T28" fmla="*/ 184 w 290"/>
                <a:gd name="T29" fmla="*/ 258 h 260"/>
                <a:gd name="T30" fmla="*/ 176 w 290"/>
                <a:gd name="T31" fmla="*/ 248 h 260"/>
                <a:gd name="T32" fmla="*/ 168 w 290"/>
                <a:gd name="T33" fmla="*/ 240 h 260"/>
                <a:gd name="T34" fmla="*/ 158 w 290"/>
                <a:gd name="T35" fmla="*/ 234 h 260"/>
                <a:gd name="T36" fmla="*/ 152 w 290"/>
                <a:gd name="T37" fmla="*/ 240 h 260"/>
                <a:gd name="T38" fmla="*/ 146 w 290"/>
                <a:gd name="T39" fmla="*/ 236 h 260"/>
                <a:gd name="T40" fmla="*/ 132 w 290"/>
                <a:gd name="T41" fmla="*/ 226 h 260"/>
                <a:gd name="T42" fmla="*/ 100 w 290"/>
                <a:gd name="T43" fmla="*/ 224 h 260"/>
                <a:gd name="T44" fmla="*/ 90 w 290"/>
                <a:gd name="T45" fmla="*/ 214 h 260"/>
                <a:gd name="T46" fmla="*/ 82 w 290"/>
                <a:gd name="T47" fmla="*/ 206 h 260"/>
                <a:gd name="T48" fmla="*/ 74 w 290"/>
                <a:gd name="T49" fmla="*/ 190 h 260"/>
                <a:gd name="T50" fmla="*/ 72 w 290"/>
                <a:gd name="T51" fmla="*/ 178 h 260"/>
                <a:gd name="T52" fmla="*/ 72 w 290"/>
                <a:gd name="T53" fmla="*/ 170 h 260"/>
                <a:gd name="T54" fmla="*/ 64 w 290"/>
                <a:gd name="T55" fmla="*/ 160 h 260"/>
                <a:gd name="T56" fmla="*/ 62 w 290"/>
                <a:gd name="T57" fmla="*/ 148 h 260"/>
                <a:gd name="T58" fmla="*/ 62 w 290"/>
                <a:gd name="T59" fmla="*/ 140 h 260"/>
                <a:gd name="T60" fmla="*/ 56 w 290"/>
                <a:gd name="T61" fmla="*/ 130 h 260"/>
                <a:gd name="T62" fmla="*/ 62 w 290"/>
                <a:gd name="T63" fmla="*/ 122 h 260"/>
                <a:gd name="T64" fmla="*/ 52 w 290"/>
                <a:gd name="T65" fmla="*/ 110 h 260"/>
                <a:gd name="T66" fmla="*/ 48 w 290"/>
                <a:gd name="T67" fmla="*/ 100 h 260"/>
                <a:gd name="T68" fmla="*/ 38 w 290"/>
                <a:gd name="T69" fmla="*/ 88 h 260"/>
                <a:gd name="T70" fmla="*/ 28 w 290"/>
                <a:gd name="T71" fmla="*/ 80 h 260"/>
                <a:gd name="T72" fmla="*/ 22 w 290"/>
                <a:gd name="T73" fmla="*/ 70 h 260"/>
                <a:gd name="T74" fmla="*/ 16 w 290"/>
                <a:gd name="T75" fmla="*/ 60 h 260"/>
                <a:gd name="T76" fmla="*/ 8 w 290"/>
                <a:gd name="T77" fmla="*/ 50 h 260"/>
                <a:gd name="T78" fmla="*/ 0 w 290"/>
                <a:gd name="T79" fmla="*/ 46 h 260"/>
                <a:gd name="T80" fmla="*/ 16 w 290"/>
                <a:gd name="T81" fmla="*/ 38 h 260"/>
                <a:gd name="T82" fmla="*/ 28 w 290"/>
                <a:gd name="T83" fmla="*/ 36 h 260"/>
                <a:gd name="T84" fmla="*/ 42 w 290"/>
                <a:gd name="T85" fmla="*/ 34 h 260"/>
                <a:gd name="T86" fmla="*/ 54 w 290"/>
                <a:gd name="T87" fmla="*/ 32 h 260"/>
                <a:gd name="T88" fmla="*/ 66 w 290"/>
                <a:gd name="T89" fmla="*/ 30 h 260"/>
                <a:gd name="T90" fmla="*/ 80 w 290"/>
                <a:gd name="T91" fmla="*/ 28 h 260"/>
                <a:gd name="T92" fmla="*/ 92 w 290"/>
                <a:gd name="T93" fmla="*/ 26 h 260"/>
                <a:gd name="T94" fmla="*/ 114 w 290"/>
                <a:gd name="T95" fmla="*/ 22 h 260"/>
                <a:gd name="T96" fmla="*/ 130 w 290"/>
                <a:gd name="T97" fmla="*/ 18 h 260"/>
                <a:gd name="T98" fmla="*/ 152 w 290"/>
                <a:gd name="T99" fmla="*/ 16 h 260"/>
                <a:gd name="T100" fmla="*/ 166 w 290"/>
                <a:gd name="T101" fmla="*/ 12 h 260"/>
                <a:gd name="T102" fmla="*/ 182 w 290"/>
                <a:gd name="T103" fmla="*/ 10 h 260"/>
                <a:gd name="T104" fmla="*/ 194 w 290"/>
                <a:gd name="T105" fmla="*/ 8 h 260"/>
                <a:gd name="T106" fmla="*/ 222 w 290"/>
                <a:gd name="T107" fmla="*/ 4 h 260"/>
                <a:gd name="T108" fmla="*/ 238 w 290"/>
                <a:gd name="T109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0" h="260">
                  <a:moveTo>
                    <a:pt x="242" y="2"/>
                  </a:moveTo>
                  <a:lnTo>
                    <a:pt x="244" y="2"/>
                  </a:lnTo>
                  <a:lnTo>
                    <a:pt x="246" y="0"/>
                  </a:lnTo>
                  <a:lnTo>
                    <a:pt x="246" y="8"/>
                  </a:lnTo>
                  <a:lnTo>
                    <a:pt x="246" y="10"/>
                  </a:lnTo>
                  <a:lnTo>
                    <a:pt x="248" y="16"/>
                  </a:lnTo>
                  <a:lnTo>
                    <a:pt x="248" y="22"/>
                  </a:lnTo>
                  <a:lnTo>
                    <a:pt x="250" y="24"/>
                  </a:lnTo>
                  <a:lnTo>
                    <a:pt x="250" y="30"/>
                  </a:lnTo>
                  <a:lnTo>
                    <a:pt x="250" y="32"/>
                  </a:lnTo>
                  <a:lnTo>
                    <a:pt x="250" y="34"/>
                  </a:lnTo>
                  <a:lnTo>
                    <a:pt x="252" y="34"/>
                  </a:lnTo>
                  <a:lnTo>
                    <a:pt x="254" y="46"/>
                  </a:lnTo>
                  <a:lnTo>
                    <a:pt x="254" y="48"/>
                  </a:lnTo>
                  <a:lnTo>
                    <a:pt x="254" y="56"/>
                  </a:lnTo>
                  <a:lnTo>
                    <a:pt x="256" y="62"/>
                  </a:lnTo>
                  <a:lnTo>
                    <a:pt x="256" y="64"/>
                  </a:lnTo>
                  <a:lnTo>
                    <a:pt x="260" y="74"/>
                  </a:lnTo>
                  <a:lnTo>
                    <a:pt x="260" y="78"/>
                  </a:lnTo>
                  <a:lnTo>
                    <a:pt x="262" y="82"/>
                  </a:lnTo>
                  <a:lnTo>
                    <a:pt x="262" y="82"/>
                  </a:lnTo>
                  <a:lnTo>
                    <a:pt x="262" y="84"/>
                  </a:lnTo>
                  <a:lnTo>
                    <a:pt x="262" y="86"/>
                  </a:lnTo>
                  <a:lnTo>
                    <a:pt x="264" y="94"/>
                  </a:lnTo>
                  <a:lnTo>
                    <a:pt x="266" y="100"/>
                  </a:lnTo>
                  <a:lnTo>
                    <a:pt x="266" y="102"/>
                  </a:lnTo>
                  <a:lnTo>
                    <a:pt x="268" y="108"/>
                  </a:lnTo>
                  <a:lnTo>
                    <a:pt x="270" y="112"/>
                  </a:lnTo>
                  <a:lnTo>
                    <a:pt x="272" y="120"/>
                  </a:lnTo>
                  <a:lnTo>
                    <a:pt x="274" y="128"/>
                  </a:lnTo>
                  <a:lnTo>
                    <a:pt x="274" y="130"/>
                  </a:lnTo>
                  <a:lnTo>
                    <a:pt x="276" y="136"/>
                  </a:lnTo>
                  <a:lnTo>
                    <a:pt x="278" y="140"/>
                  </a:lnTo>
                  <a:lnTo>
                    <a:pt x="278" y="142"/>
                  </a:lnTo>
                  <a:lnTo>
                    <a:pt x="280" y="148"/>
                  </a:lnTo>
                  <a:lnTo>
                    <a:pt x="282" y="156"/>
                  </a:lnTo>
                  <a:lnTo>
                    <a:pt x="282" y="164"/>
                  </a:lnTo>
                  <a:lnTo>
                    <a:pt x="282" y="166"/>
                  </a:lnTo>
                  <a:lnTo>
                    <a:pt x="282" y="168"/>
                  </a:lnTo>
                  <a:lnTo>
                    <a:pt x="284" y="174"/>
                  </a:lnTo>
                  <a:lnTo>
                    <a:pt x="284" y="176"/>
                  </a:lnTo>
                  <a:lnTo>
                    <a:pt x="286" y="180"/>
                  </a:lnTo>
                  <a:lnTo>
                    <a:pt x="288" y="184"/>
                  </a:lnTo>
                  <a:lnTo>
                    <a:pt x="290" y="192"/>
                  </a:lnTo>
                  <a:lnTo>
                    <a:pt x="290" y="196"/>
                  </a:lnTo>
                  <a:lnTo>
                    <a:pt x="286" y="198"/>
                  </a:lnTo>
                  <a:lnTo>
                    <a:pt x="282" y="204"/>
                  </a:lnTo>
                  <a:lnTo>
                    <a:pt x="280" y="204"/>
                  </a:lnTo>
                  <a:lnTo>
                    <a:pt x="280" y="206"/>
                  </a:lnTo>
                  <a:lnTo>
                    <a:pt x="278" y="206"/>
                  </a:lnTo>
                  <a:lnTo>
                    <a:pt x="276" y="208"/>
                  </a:lnTo>
                  <a:lnTo>
                    <a:pt x="274" y="208"/>
                  </a:lnTo>
                  <a:lnTo>
                    <a:pt x="270" y="212"/>
                  </a:lnTo>
                  <a:lnTo>
                    <a:pt x="266" y="214"/>
                  </a:lnTo>
                  <a:lnTo>
                    <a:pt x="264" y="216"/>
                  </a:lnTo>
                  <a:lnTo>
                    <a:pt x="260" y="218"/>
                  </a:lnTo>
                  <a:lnTo>
                    <a:pt x="258" y="220"/>
                  </a:lnTo>
                  <a:lnTo>
                    <a:pt x="256" y="220"/>
                  </a:lnTo>
                  <a:lnTo>
                    <a:pt x="254" y="222"/>
                  </a:lnTo>
                  <a:lnTo>
                    <a:pt x="252" y="222"/>
                  </a:lnTo>
                  <a:lnTo>
                    <a:pt x="252" y="224"/>
                  </a:lnTo>
                  <a:lnTo>
                    <a:pt x="248" y="226"/>
                  </a:lnTo>
                  <a:lnTo>
                    <a:pt x="246" y="226"/>
                  </a:lnTo>
                  <a:lnTo>
                    <a:pt x="242" y="228"/>
                  </a:lnTo>
                  <a:lnTo>
                    <a:pt x="238" y="230"/>
                  </a:lnTo>
                  <a:lnTo>
                    <a:pt x="234" y="232"/>
                  </a:lnTo>
                  <a:lnTo>
                    <a:pt x="234" y="234"/>
                  </a:lnTo>
                  <a:lnTo>
                    <a:pt x="230" y="236"/>
                  </a:lnTo>
                  <a:lnTo>
                    <a:pt x="228" y="236"/>
                  </a:lnTo>
                  <a:lnTo>
                    <a:pt x="226" y="238"/>
                  </a:lnTo>
                  <a:lnTo>
                    <a:pt x="224" y="240"/>
                  </a:lnTo>
                  <a:lnTo>
                    <a:pt x="222" y="240"/>
                  </a:lnTo>
                  <a:lnTo>
                    <a:pt x="220" y="242"/>
                  </a:lnTo>
                  <a:lnTo>
                    <a:pt x="216" y="244"/>
                  </a:lnTo>
                  <a:lnTo>
                    <a:pt x="214" y="244"/>
                  </a:lnTo>
                  <a:lnTo>
                    <a:pt x="212" y="246"/>
                  </a:lnTo>
                  <a:lnTo>
                    <a:pt x="210" y="248"/>
                  </a:lnTo>
                  <a:lnTo>
                    <a:pt x="208" y="248"/>
                  </a:lnTo>
                  <a:lnTo>
                    <a:pt x="206" y="250"/>
                  </a:lnTo>
                  <a:lnTo>
                    <a:pt x="202" y="252"/>
                  </a:lnTo>
                  <a:lnTo>
                    <a:pt x="200" y="254"/>
                  </a:lnTo>
                  <a:lnTo>
                    <a:pt x="198" y="254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2" y="258"/>
                  </a:lnTo>
                  <a:lnTo>
                    <a:pt x="190" y="256"/>
                  </a:lnTo>
                  <a:lnTo>
                    <a:pt x="186" y="260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4" y="258"/>
                  </a:lnTo>
                  <a:lnTo>
                    <a:pt x="184" y="256"/>
                  </a:lnTo>
                  <a:lnTo>
                    <a:pt x="182" y="254"/>
                  </a:lnTo>
                  <a:lnTo>
                    <a:pt x="180" y="252"/>
                  </a:lnTo>
                  <a:lnTo>
                    <a:pt x="178" y="252"/>
                  </a:lnTo>
                  <a:lnTo>
                    <a:pt x="178" y="250"/>
                  </a:lnTo>
                  <a:lnTo>
                    <a:pt x="176" y="248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0" y="242"/>
                  </a:lnTo>
                  <a:lnTo>
                    <a:pt x="168" y="240"/>
                  </a:lnTo>
                  <a:lnTo>
                    <a:pt x="166" y="238"/>
                  </a:lnTo>
                  <a:lnTo>
                    <a:pt x="164" y="236"/>
                  </a:lnTo>
                  <a:lnTo>
                    <a:pt x="162" y="236"/>
                  </a:lnTo>
                  <a:lnTo>
                    <a:pt x="162" y="234"/>
                  </a:lnTo>
                  <a:lnTo>
                    <a:pt x="160" y="232"/>
                  </a:lnTo>
                  <a:lnTo>
                    <a:pt x="158" y="234"/>
                  </a:lnTo>
                  <a:lnTo>
                    <a:pt x="158" y="236"/>
                  </a:lnTo>
                  <a:lnTo>
                    <a:pt x="156" y="236"/>
                  </a:lnTo>
                  <a:lnTo>
                    <a:pt x="156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0" y="242"/>
                  </a:lnTo>
                  <a:lnTo>
                    <a:pt x="150" y="240"/>
                  </a:lnTo>
                  <a:lnTo>
                    <a:pt x="148" y="238"/>
                  </a:lnTo>
                  <a:lnTo>
                    <a:pt x="148" y="236"/>
                  </a:lnTo>
                  <a:lnTo>
                    <a:pt x="146" y="236"/>
                  </a:lnTo>
                  <a:lnTo>
                    <a:pt x="146" y="234"/>
                  </a:lnTo>
                  <a:lnTo>
                    <a:pt x="144" y="232"/>
                  </a:lnTo>
                  <a:lnTo>
                    <a:pt x="142" y="230"/>
                  </a:lnTo>
                  <a:lnTo>
                    <a:pt x="138" y="226"/>
                  </a:lnTo>
                  <a:lnTo>
                    <a:pt x="136" y="226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6" y="226"/>
                  </a:lnTo>
                  <a:lnTo>
                    <a:pt x="118" y="226"/>
                  </a:lnTo>
                  <a:lnTo>
                    <a:pt x="108" y="226"/>
                  </a:lnTo>
                  <a:lnTo>
                    <a:pt x="102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100" y="220"/>
                  </a:lnTo>
                  <a:lnTo>
                    <a:pt x="96" y="216"/>
                  </a:lnTo>
                  <a:lnTo>
                    <a:pt x="94" y="216"/>
                  </a:lnTo>
                  <a:lnTo>
                    <a:pt x="92" y="216"/>
                  </a:lnTo>
                  <a:lnTo>
                    <a:pt x="90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6" y="212"/>
                  </a:lnTo>
                  <a:lnTo>
                    <a:pt x="84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0" y="206"/>
                  </a:lnTo>
                  <a:lnTo>
                    <a:pt x="78" y="204"/>
                  </a:lnTo>
                  <a:lnTo>
                    <a:pt x="76" y="200"/>
                  </a:lnTo>
                  <a:lnTo>
                    <a:pt x="76" y="194"/>
                  </a:lnTo>
                  <a:lnTo>
                    <a:pt x="76" y="192"/>
                  </a:lnTo>
                  <a:lnTo>
                    <a:pt x="74" y="190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74" y="184"/>
                  </a:lnTo>
                  <a:lnTo>
                    <a:pt x="74" y="182"/>
                  </a:lnTo>
                  <a:lnTo>
                    <a:pt x="74" y="180"/>
                  </a:lnTo>
                  <a:lnTo>
                    <a:pt x="72" y="178"/>
                  </a:lnTo>
                  <a:lnTo>
                    <a:pt x="70" y="178"/>
                  </a:lnTo>
                  <a:lnTo>
                    <a:pt x="68" y="178"/>
                  </a:lnTo>
                  <a:lnTo>
                    <a:pt x="68" y="174"/>
                  </a:lnTo>
                  <a:lnTo>
                    <a:pt x="70" y="172"/>
                  </a:lnTo>
                  <a:lnTo>
                    <a:pt x="72" y="172"/>
                  </a:lnTo>
                  <a:lnTo>
                    <a:pt x="72" y="170"/>
                  </a:lnTo>
                  <a:lnTo>
                    <a:pt x="72" y="168"/>
                  </a:lnTo>
                  <a:lnTo>
                    <a:pt x="70" y="166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6" y="164"/>
                  </a:lnTo>
                  <a:lnTo>
                    <a:pt x="64" y="160"/>
                  </a:lnTo>
                  <a:lnTo>
                    <a:pt x="62" y="158"/>
                  </a:lnTo>
                  <a:lnTo>
                    <a:pt x="60" y="158"/>
                  </a:lnTo>
                  <a:lnTo>
                    <a:pt x="60" y="156"/>
                  </a:lnTo>
                  <a:lnTo>
                    <a:pt x="62" y="154"/>
                  </a:lnTo>
                  <a:lnTo>
                    <a:pt x="62" y="150"/>
                  </a:lnTo>
                  <a:lnTo>
                    <a:pt x="62" y="148"/>
                  </a:lnTo>
                  <a:lnTo>
                    <a:pt x="60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2" y="142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4"/>
                  </a:lnTo>
                  <a:lnTo>
                    <a:pt x="58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8" y="130"/>
                  </a:lnTo>
                  <a:lnTo>
                    <a:pt x="60" y="128"/>
                  </a:lnTo>
                  <a:lnTo>
                    <a:pt x="62" y="126"/>
                  </a:lnTo>
                  <a:lnTo>
                    <a:pt x="62" y="124"/>
                  </a:lnTo>
                  <a:lnTo>
                    <a:pt x="62" y="122"/>
                  </a:lnTo>
                  <a:lnTo>
                    <a:pt x="60" y="122"/>
                  </a:lnTo>
                  <a:lnTo>
                    <a:pt x="60" y="120"/>
                  </a:lnTo>
                  <a:lnTo>
                    <a:pt x="60" y="118"/>
                  </a:lnTo>
                  <a:lnTo>
                    <a:pt x="58" y="118"/>
                  </a:lnTo>
                  <a:lnTo>
                    <a:pt x="56" y="114"/>
                  </a:lnTo>
                  <a:lnTo>
                    <a:pt x="52" y="110"/>
                  </a:lnTo>
                  <a:lnTo>
                    <a:pt x="52" y="108"/>
                  </a:lnTo>
                  <a:lnTo>
                    <a:pt x="50" y="108"/>
                  </a:lnTo>
                  <a:lnTo>
                    <a:pt x="50" y="106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0"/>
                  </a:lnTo>
                  <a:lnTo>
                    <a:pt x="46" y="98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4" y="92"/>
                  </a:lnTo>
                  <a:lnTo>
                    <a:pt x="40" y="90"/>
                  </a:lnTo>
                  <a:lnTo>
                    <a:pt x="38" y="88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2" y="70"/>
                  </a:lnTo>
                  <a:lnTo>
                    <a:pt x="20" y="66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8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4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2" y="32"/>
                  </a:lnTo>
                  <a:lnTo>
                    <a:pt x="64" y="32"/>
                  </a:lnTo>
                  <a:lnTo>
                    <a:pt x="66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4" y="30"/>
                  </a:lnTo>
                  <a:lnTo>
                    <a:pt x="76" y="28"/>
                  </a:lnTo>
                  <a:lnTo>
                    <a:pt x="78" y="28"/>
                  </a:lnTo>
                  <a:lnTo>
                    <a:pt x="80" y="28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2" y="26"/>
                  </a:lnTo>
                  <a:lnTo>
                    <a:pt x="94" y="26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2"/>
                  </a:lnTo>
                  <a:lnTo>
                    <a:pt x="112" y="22"/>
                  </a:lnTo>
                  <a:lnTo>
                    <a:pt x="114" y="22"/>
                  </a:lnTo>
                  <a:lnTo>
                    <a:pt x="116" y="22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6" y="20"/>
                  </a:lnTo>
                  <a:lnTo>
                    <a:pt x="128" y="20"/>
                  </a:lnTo>
                  <a:lnTo>
                    <a:pt x="130" y="18"/>
                  </a:lnTo>
                  <a:lnTo>
                    <a:pt x="132" y="18"/>
                  </a:lnTo>
                  <a:lnTo>
                    <a:pt x="136" y="18"/>
                  </a:lnTo>
                  <a:lnTo>
                    <a:pt x="140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2" y="14"/>
                  </a:lnTo>
                  <a:lnTo>
                    <a:pt x="166" y="12"/>
                  </a:lnTo>
                  <a:lnTo>
                    <a:pt x="168" y="12"/>
                  </a:lnTo>
                  <a:lnTo>
                    <a:pt x="170" y="12"/>
                  </a:lnTo>
                  <a:lnTo>
                    <a:pt x="172" y="12"/>
                  </a:lnTo>
                  <a:lnTo>
                    <a:pt x="174" y="12"/>
                  </a:lnTo>
                  <a:lnTo>
                    <a:pt x="178" y="10"/>
                  </a:lnTo>
                  <a:lnTo>
                    <a:pt x="182" y="1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8" y="10"/>
                  </a:lnTo>
                  <a:lnTo>
                    <a:pt x="188" y="8"/>
                  </a:lnTo>
                  <a:lnTo>
                    <a:pt x="190" y="8"/>
                  </a:lnTo>
                  <a:lnTo>
                    <a:pt x="194" y="8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6" y="6"/>
                  </a:lnTo>
                  <a:lnTo>
                    <a:pt x="208" y="6"/>
                  </a:lnTo>
                  <a:lnTo>
                    <a:pt x="216" y="4"/>
                  </a:lnTo>
                  <a:lnTo>
                    <a:pt x="222" y="4"/>
                  </a:lnTo>
                  <a:lnTo>
                    <a:pt x="230" y="2"/>
                  </a:lnTo>
                  <a:lnTo>
                    <a:pt x="232" y="2"/>
                  </a:lnTo>
                  <a:lnTo>
                    <a:pt x="234" y="2"/>
                  </a:lnTo>
                  <a:lnTo>
                    <a:pt x="236" y="2"/>
                  </a:lnTo>
                  <a:lnTo>
                    <a:pt x="238" y="2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C7BCF8C2-4033-A870-1156-5E5541D48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525" y="2932113"/>
              <a:ext cx="593725" cy="677863"/>
            </a:xfrm>
            <a:custGeom>
              <a:avLst/>
              <a:gdLst>
                <a:gd name="T0" fmla="*/ 374 w 374"/>
                <a:gd name="T1" fmla="*/ 170 h 427"/>
                <a:gd name="T2" fmla="*/ 364 w 374"/>
                <a:gd name="T3" fmla="*/ 188 h 427"/>
                <a:gd name="T4" fmla="*/ 348 w 374"/>
                <a:gd name="T5" fmla="*/ 190 h 427"/>
                <a:gd name="T6" fmla="*/ 340 w 374"/>
                <a:gd name="T7" fmla="*/ 194 h 427"/>
                <a:gd name="T8" fmla="*/ 338 w 374"/>
                <a:gd name="T9" fmla="*/ 206 h 427"/>
                <a:gd name="T10" fmla="*/ 332 w 374"/>
                <a:gd name="T11" fmla="*/ 214 h 427"/>
                <a:gd name="T12" fmla="*/ 334 w 374"/>
                <a:gd name="T13" fmla="*/ 230 h 427"/>
                <a:gd name="T14" fmla="*/ 328 w 374"/>
                <a:gd name="T15" fmla="*/ 242 h 427"/>
                <a:gd name="T16" fmla="*/ 322 w 374"/>
                <a:gd name="T17" fmla="*/ 248 h 427"/>
                <a:gd name="T18" fmla="*/ 318 w 374"/>
                <a:gd name="T19" fmla="*/ 262 h 427"/>
                <a:gd name="T20" fmla="*/ 312 w 374"/>
                <a:gd name="T21" fmla="*/ 268 h 427"/>
                <a:gd name="T22" fmla="*/ 312 w 374"/>
                <a:gd name="T23" fmla="*/ 278 h 427"/>
                <a:gd name="T24" fmla="*/ 304 w 374"/>
                <a:gd name="T25" fmla="*/ 282 h 427"/>
                <a:gd name="T26" fmla="*/ 302 w 374"/>
                <a:gd name="T27" fmla="*/ 288 h 427"/>
                <a:gd name="T28" fmla="*/ 308 w 374"/>
                <a:gd name="T29" fmla="*/ 292 h 427"/>
                <a:gd name="T30" fmla="*/ 318 w 374"/>
                <a:gd name="T31" fmla="*/ 302 h 427"/>
                <a:gd name="T32" fmla="*/ 298 w 374"/>
                <a:gd name="T33" fmla="*/ 324 h 427"/>
                <a:gd name="T34" fmla="*/ 294 w 374"/>
                <a:gd name="T35" fmla="*/ 338 h 427"/>
                <a:gd name="T36" fmla="*/ 284 w 374"/>
                <a:gd name="T37" fmla="*/ 342 h 427"/>
                <a:gd name="T38" fmla="*/ 268 w 374"/>
                <a:gd name="T39" fmla="*/ 354 h 427"/>
                <a:gd name="T40" fmla="*/ 248 w 374"/>
                <a:gd name="T41" fmla="*/ 374 h 427"/>
                <a:gd name="T42" fmla="*/ 236 w 374"/>
                <a:gd name="T43" fmla="*/ 389 h 427"/>
                <a:gd name="T44" fmla="*/ 216 w 374"/>
                <a:gd name="T45" fmla="*/ 391 h 427"/>
                <a:gd name="T46" fmla="*/ 196 w 374"/>
                <a:gd name="T47" fmla="*/ 399 h 427"/>
                <a:gd name="T48" fmla="*/ 170 w 374"/>
                <a:gd name="T49" fmla="*/ 413 h 427"/>
                <a:gd name="T50" fmla="*/ 154 w 374"/>
                <a:gd name="T51" fmla="*/ 423 h 427"/>
                <a:gd name="T52" fmla="*/ 142 w 374"/>
                <a:gd name="T53" fmla="*/ 409 h 427"/>
                <a:gd name="T54" fmla="*/ 130 w 374"/>
                <a:gd name="T55" fmla="*/ 384 h 427"/>
                <a:gd name="T56" fmla="*/ 120 w 374"/>
                <a:gd name="T57" fmla="*/ 362 h 427"/>
                <a:gd name="T58" fmla="*/ 110 w 374"/>
                <a:gd name="T59" fmla="*/ 342 h 427"/>
                <a:gd name="T60" fmla="*/ 100 w 374"/>
                <a:gd name="T61" fmla="*/ 322 h 427"/>
                <a:gd name="T62" fmla="*/ 94 w 374"/>
                <a:gd name="T63" fmla="*/ 302 h 427"/>
                <a:gd name="T64" fmla="*/ 84 w 374"/>
                <a:gd name="T65" fmla="*/ 282 h 427"/>
                <a:gd name="T66" fmla="*/ 72 w 374"/>
                <a:gd name="T67" fmla="*/ 254 h 427"/>
                <a:gd name="T68" fmla="*/ 64 w 374"/>
                <a:gd name="T69" fmla="*/ 238 h 427"/>
                <a:gd name="T70" fmla="*/ 56 w 374"/>
                <a:gd name="T71" fmla="*/ 224 h 427"/>
                <a:gd name="T72" fmla="*/ 48 w 374"/>
                <a:gd name="T73" fmla="*/ 202 h 427"/>
                <a:gd name="T74" fmla="*/ 40 w 374"/>
                <a:gd name="T75" fmla="*/ 184 h 427"/>
                <a:gd name="T76" fmla="*/ 32 w 374"/>
                <a:gd name="T77" fmla="*/ 168 h 427"/>
                <a:gd name="T78" fmla="*/ 26 w 374"/>
                <a:gd name="T79" fmla="*/ 158 h 427"/>
                <a:gd name="T80" fmla="*/ 20 w 374"/>
                <a:gd name="T81" fmla="*/ 142 h 427"/>
                <a:gd name="T82" fmla="*/ 8 w 374"/>
                <a:gd name="T83" fmla="*/ 120 h 427"/>
                <a:gd name="T84" fmla="*/ 2 w 374"/>
                <a:gd name="T85" fmla="*/ 100 h 427"/>
                <a:gd name="T86" fmla="*/ 14 w 374"/>
                <a:gd name="T87" fmla="*/ 90 h 427"/>
                <a:gd name="T88" fmla="*/ 52 w 374"/>
                <a:gd name="T89" fmla="*/ 70 h 427"/>
                <a:gd name="T90" fmla="*/ 82 w 374"/>
                <a:gd name="T91" fmla="*/ 54 h 427"/>
                <a:gd name="T92" fmla="*/ 108 w 374"/>
                <a:gd name="T93" fmla="*/ 36 h 427"/>
                <a:gd name="T94" fmla="*/ 160 w 374"/>
                <a:gd name="T95" fmla="*/ 12 h 427"/>
                <a:gd name="T96" fmla="*/ 188 w 374"/>
                <a:gd name="T97" fmla="*/ 4 h 427"/>
                <a:gd name="T98" fmla="*/ 210 w 374"/>
                <a:gd name="T99" fmla="*/ 2 h 427"/>
                <a:gd name="T100" fmla="*/ 232 w 374"/>
                <a:gd name="T101" fmla="*/ 2 h 427"/>
                <a:gd name="T102" fmla="*/ 250 w 374"/>
                <a:gd name="T103" fmla="*/ 10 h 427"/>
                <a:gd name="T104" fmla="*/ 268 w 374"/>
                <a:gd name="T105" fmla="*/ 16 h 427"/>
                <a:gd name="T106" fmla="*/ 276 w 374"/>
                <a:gd name="T107" fmla="*/ 26 h 427"/>
                <a:gd name="T108" fmla="*/ 274 w 374"/>
                <a:gd name="T109" fmla="*/ 38 h 427"/>
                <a:gd name="T110" fmla="*/ 288 w 374"/>
                <a:gd name="T111" fmla="*/ 48 h 427"/>
                <a:gd name="T112" fmla="*/ 304 w 374"/>
                <a:gd name="T113" fmla="*/ 58 h 427"/>
                <a:gd name="T114" fmla="*/ 326 w 374"/>
                <a:gd name="T115" fmla="*/ 66 h 427"/>
                <a:gd name="T116" fmla="*/ 352 w 374"/>
                <a:gd name="T117" fmla="*/ 78 h 427"/>
                <a:gd name="T118" fmla="*/ 350 w 374"/>
                <a:gd name="T119" fmla="*/ 102 h 427"/>
                <a:gd name="T120" fmla="*/ 348 w 374"/>
                <a:gd name="T121" fmla="*/ 126 h 427"/>
                <a:gd name="T122" fmla="*/ 354 w 374"/>
                <a:gd name="T123" fmla="*/ 148 h 427"/>
                <a:gd name="T124" fmla="*/ 364 w 374"/>
                <a:gd name="T125" fmla="*/ 15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4" h="427">
                  <a:moveTo>
                    <a:pt x="366" y="162"/>
                  </a:moveTo>
                  <a:lnTo>
                    <a:pt x="368" y="162"/>
                  </a:lnTo>
                  <a:lnTo>
                    <a:pt x="370" y="164"/>
                  </a:lnTo>
                  <a:lnTo>
                    <a:pt x="372" y="164"/>
                  </a:lnTo>
                  <a:lnTo>
                    <a:pt x="374" y="164"/>
                  </a:lnTo>
                  <a:lnTo>
                    <a:pt x="374" y="168"/>
                  </a:lnTo>
                  <a:lnTo>
                    <a:pt x="374" y="170"/>
                  </a:lnTo>
                  <a:lnTo>
                    <a:pt x="370" y="172"/>
                  </a:lnTo>
                  <a:lnTo>
                    <a:pt x="368" y="176"/>
                  </a:lnTo>
                  <a:lnTo>
                    <a:pt x="368" y="180"/>
                  </a:lnTo>
                  <a:lnTo>
                    <a:pt x="366" y="182"/>
                  </a:lnTo>
                  <a:lnTo>
                    <a:pt x="366" y="184"/>
                  </a:lnTo>
                  <a:lnTo>
                    <a:pt x="366" y="186"/>
                  </a:lnTo>
                  <a:lnTo>
                    <a:pt x="364" y="188"/>
                  </a:lnTo>
                  <a:lnTo>
                    <a:pt x="358" y="190"/>
                  </a:lnTo>
                  <a:lnTo>
                    <a:pt x="356" y="192"/>
                  </a:lnTo>
                  <a:lnTo>
                    <a:pt x="354" y="192"/>
                  </a:lnTo>
                  <a:lnTo>
                    <a:pt x="352" y="192"/>
                  </a:lnTo>
                  <a:lnTo>
                    <a:pt x="350" y="192"/>
                  </a:lnTo>
                  <a:lnTo>
                    <a:pt x="350" y="190"/>
                  </a:lnTo>
                  <a:lnTo>
                    <a:pt x="348" y="190"/>
                  </a:lnTo>
                  <a:lnTo>
                    <a:pt x="348" y="192"/>
                  </a:lnTo>
                  <a:lnTo>
                    <a:pt x="346" y="190"/>
                  </a:lnTo>
                  <a:lnTo>
                    <a:pt x="346" y="192"/>
                  </a:lnTo>
                  <a:lnTo>
                    <a:pt x="344" y="192"/>
                  </a:lnTo>
                  <a:lnTo>
                    <a:pt x="342" y="192"/>
                  </a:lnTo>
                  <a:lnTo>
                    <a:pt x="342" y="192"/>
                  </a:lnTo>
                  <a:lnTo>
                    <a:pt x="340" y="194"/>
                  </a:lnTo>
                  <a:lnTo>
                    <a:pt x="338" y="196"/>
                  </a:lnTo>
                  <a:lnTo>
                    <a:pt x="336" y="198"/>
                  </a:lnTo>
                  <a:lnTo>
                    <a:pt x="336" y="200"/>
                  </a:lnTo>
                  <a:lnTo>
                    <a:pt x="338" y="202"/>
                  </a:lnTo>
                  <a:lnTo>
                    <a:pt x="340" y="204"/>
                  </a:lnTo>
                  <a:lnTo>
                    <a:pt x="340" y="206"/>
                  </a:lnTo>
                  <a:lnTo>
                    <a:pt x="338" y="206"/>
                  </a:lnTo>
                  <a:lnTo>
                    <a:pt x="336" y="206"/>
                  </a:lnTo>
                  <a:lnTo>
                    <a:pt x="336" y="208"/>
                  </a:lnTo>
                  <a:lnTo>
                    <a:pt x="334" y="208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2" y="212"/>
                  </a:lnTo>
                  <a:lnTo>
                    <a:pt x="332" y="214"/>
                  </a:lnTo>
                  <a:lnTo>
                    <a:pt x="332" y="216"/>
                  </a:lnTo>
                  <a:lnTo>
                    <a:pt x="332" y="218"/>
                  </a:lnTo>
                  <a:lnTo>
                    <a:pt x="334" y="220"/>
                  </a:lnTo>
                  <a:lnTo>
                    <a:pt x="334" y="224"/>
                  </a:lnTo>
                  <a:lnTo>
                    <a:pt x="334" y="226"/>
                  </a:lnTo>
                  <a:lnTo>
                    <a:pt x="334" y="228"/>
                  </a:lnTo>
                  <a:lnTo>
                    <a:pt x="334" y="230"/>
                  </a:lnTo>
                  <a:lnTo>
                    <a:pt x="334" y="232"/>
                  </a:lnTo>
                  <a:lnTo>
                    <a:pt x="332" y="234"/>
                  </a:lnTo>
                  <a:lnTo>
                    <a:pt x="332" y="236"/>
                  </a:lnTo>
                  <a:lnTo>
                    <a:pt x="332" y="238"/>
                  </a:lnTo>
                  <a:lnTo>
                    <a:pt x="330" y="240"/>
                  </a:lnTo>
                  <a:lnTo>
                    <a:pt x="328" y="240"/>
                  </a:lnTo>
                  <a:lnTo>
                    <a:pt x="328" y="242"/>
                  </a:lnTo>
                  <a:lnTo>
                    <a:pt x="326" y="244"/>
                  </a:lnTo>
                  <a:lnTo>
                    <a:pt x="324" y="244"/>
                  </a:lnTo>
                  <a:lnTo>
                    <a:pt x="324" y="242"/>
                  </a:lnTo>
                  <a:lnTo>
                    <a:pt x="322" y="242"/>
                  </a:lnTo>
                  <a:lnTo>
                    <a:pt x="322" y="244"/>
                  </a:lnTo>
                  <a:lnTo>
                    <a:pt x="322" y="246"/>
                  </a:lnTo>
                  <a:lnTo>
                    <a:pt x="322" y="248"/>
                  </a:lnTo>
                  <a:lnTo>
                    <a:pt x="322" y="250"/>
                  </a:lnTo>
                  <a:lnTo>
                    <a:pt x="322" y="252"/>
                  </a:lnTo>
                  <a:lnTo>
                    <a:pt x="320" y="254"/>
                  </a:lnTo>
                  <a:lnTo>
                    <a:pt x="322" y="256"/>
                  </a:lnTo>
                  <a:lnTo>
                    <a:pt x="322" y="258"/>
                  </a:lnTo>
                  <a:lnTo>
                    <a:pt x="318" y="260"/>
                  </a:lnTo>
                  <a:lnTo>
                    <a:pt x="318" y="262"/>
                  </a:lnTo>
                  <a:lnTo>
                    <a:pt x="318" y="264"/>
                  </a:lnTo>
                  <a:lnTo>
                    <a:pt x="316" y="264"/>
                  </a:lnTo>
                  <a:lnTo>
                    <a:pt x="314" y="264"/>
                  </a:lnTo>
                  <a:lnTo>
                    <a:pt x="312" y="264"/>
                  </a:lnTo>
                  <a:lnTo>
                    <a:pt x="314" y="266"/>
                  </a:lnTo>
                  <a:lnTo>
                    <a:pt x="314" y="268"/>
                  </a:lnTo>
                  <a:lnTo>
                    <a:pt x="312" y="268"/>
                  </a:lnTo>
                  <a:lnTo>
                    <a:pt x="312" y="270"/>
                  </a:lnTo>
                  <a:lnTo>
                    <a:pt x="314" y="268"/>
                  </a:lnTo>
                  <a:lnTo>
                    <a:pt x="314" y="270"/>
                  </a:lnTo>
                  <a:lnTo>
                    <a:pt x="314" y="272"/>
                  </a:lnTo>
                  <a:lnTo>
                    <a:pt x="312" y="274"/>
                  </a:lnTo>
                  <a:lnTo>
                    <a:pt x="312" y="276"/>
                  </a:lnTo>
                  <a:lnTo>
                    <a:pt x="312" y="278"/>
                  </a:lnTo>
                  <a:lnTo>
                    <a:pt x="312" y="280"/>
                  </a:lnTo>
                  <a:lnTo>
                    <a:pt x="310" y="282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0"/>
                  </a:lnTo>
                  <a:lnTo>
                    <a:pt x="304" y="280"/>
                  </a:lnTo>
                  <a:lnTo>
                    <a:pt x="304" y="282"/>
                  </a:lnTo>
                  <a:lnTo>
                    <a:pt x="304" y="284"/>
                  </a:lnTo>
                  <a:lnTo>
                    <a:pt x="304" y="286"/>
                  </a:lnTo>
                  <a:lnTo>
                    <a:pt x="306" y="286"/>
                  </a:lnTo>
                  <a:lnTo>
                    <a:pt x="304" y="288"/>
                  </a:lnTo>
                  <a:lnTo>
                    <a:pt x="304" y="286"/>
                  </a:lnTo>
                  <a:lnTo>
                    <a:pt x="304" y="288"/>
                  </a:lnTo>
                  <a:lnTo>
                    <a:pt x="302" y="288"/>
                  </a:lnTo>
                  <a:lnTo>
                    <a:pt x="304" y="290"/>
                  </a:lnTo>
                  <a:lnTo>
                    <a:pt x="306" y="290"/>
                  </a:lnTo>
                  <a:lnTo>
                    <a:pt x="306" y="288"/>
                  </a:lnTo>
                  <a:lnTo>
                    <a:pt x="308" y="290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8" y="292"/>
                  </a:lnTo>
                  <a:lnTo>
                    <a:pt x="310" y="298"/>
                  </a:lnTo>
                  <a:lnTo>
                    <a:pt x="314" y="300"/>
                  </a:lnTo>
                  <a:lnTo>
                    <a:pt x="314" y="302"/>
                  </a:lnTo>
                  <a:lnTo>
                    <a:pt x="314" y="302"/>
                  </a:lnTo>
                  <a:lnTo>
                    <a:pt x="314" y="304"/>
                  </a:lnTo>
                  <a:lnTo>
                    <a:pt x="316" y="304"/>
                  </a:lnTo>
                  <a:lnTo>
                    <a:pt x="318" y="302"/>
                  </a:lnTo>
                  <a:lnTo>
                    <a:pt x="318" y="304"/>
                  </a:lnTo>
                  <a:lnTo>
                    <a:pt x="314" y="308"/>
                  </a:lnTo>
                  <a:lnTo>
                    <a:pt x="308" y="314"/>
                  </a:lnTo>
                  <a:lnTo>
                    <a:pt x="306" y="316"/>
                  </a:lnTo>
                  <a:lnTo>
                    <a:pt x="304" y="318"/>
                  </a:lnTo>
                  <a:lnTo>
                    <a:pt x="300" y="322"/>
                  </a:lnTo>
                  <a:lnTo>
                    <a:pt x="298" y="324"/>
                  </a:lnTo>
                  <a:lnTo>
                    <a:pt x="294" y="330"/>
                  </a:lnTo>
                  <a:lnTo>
                    <a:pt x="294" y="332"/>
                  </a:lnTo>
                  <a:lnTo>
                    <a:pt x="296" y="334"/>
                  </a:lnTo>
                  <a:lnTo>
                    <a:pt x="296" y="336"/>
                  </a:lnTo>
                  <a:lnTo>
                    <a:pt x="294" y="336"/>
                  </a:lnTo>
                  <a:lnTo>
                    <a:pt x="294" y="338"/>
                  </a:lnTo>
                  <a:lnTo>
                    <a:pt x="294" y="338"/>
                  </a:lnTo>
                  <a:lnTo>
                    <a:pt x="292" y="338"/>
                  </a:lnTo>
                  <a:lnTo>
                    <a:pt x="292" y="336"/>
                  </a:lnTo>
                  <a:lnTo>
                    <a:pt x="290" y="334"/>
                  </a:lnTo>
                  <a:lnTo>
                    <a:pt x="288" y="336"/>
                  </a:lnTo>
                  <a:lnTo>
                    <a:pt x="286" y="338"/>
                  </a:lnTo>
                  <a:lnTo>
                    <a:pt x="284" y="340"/>
                  </a:lnTo>
                  <a:lnTo>
                    <a:pt x="284" y="342"/>
                  </a:lnTo>
                  <a:lnTo>
                    <a:pt x="282" y="342"/>
                  </a:lnTo>
                  <a:lnTo>
                    <a:pt x="280" y="344"/>
                  </a:lnTo>
                  <a:lnTo>
                    <a:pt x="278" y="346"/>
                  </a:lnTo>
                  <a:lnTo>
                    <a:pt x="274" y="350"/>
                  </a:lnTo>
                  <a:lnTo>
                    <a:pt x="272" y="350"/>
                  </a:lnTo>
                  <a:lnTo>
                    <a:pt x="270" y="352"/>
                  </a:lnTo>
                  <a:lnTo>
                    <a:pt x="268" y="354"/>
                  </a:lnTo>
                  <a:lnTo>
                    <a:pt x="264" y="360"/>
                  </a:lnTo>
                  <a:lnTo>
                    <a:pt x="260" y="362"/>
                  </a:lnTo>
                  <a:lnTo>
                    <a:pt x="258" y="364"/>
                  </a:lnTo>
                  <a:lnTo>
                    <a:pt x="256" y="366"/>
                  </a:lnTo>
                  <a:lnTo>
                    <a:pt x="252" y="370"/>
                  </a:lnTo>
                  <a:lnTo>
                    <a:pt x="250" y="372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6" y="376"/>
                  </a:lnTo>
                  <a:lnTo>
                    <a:pt x="244" y="378"/>
                  </a:lnTo>
                  <a:lnTo>
                    <a:pt x="244" y="380"/>
                  </a:lnTo>
                  <a:lnTo>
                    <a:pt x="242" y="382"/>
                  </a:lnTo>
                  <a:lnTo>
                    <a:pt x="240" y="384"/>
                  </a:lnTo>
                  <a:lnTo>
                    <a:pt x="236" y="389"/>
                  </a:lnTo>
                  <a:lnTo>
                    <a:pt x="232" y="393"/>
                  </a:lnTo>
                  <a:lnTo>
                    <a:pt x="228" y="389"/>
                  </a:lnTo>
                  <a:lnTo>
                    <a:pt x="226" y="391"/>
                  </a:lnTo>
                  <a:lnTo>
                    <a:pt x="224" y="393"/>
                  </a:lnTo>
                  <a:lnTo>
                    <a:pt x="222" y="389"/>
                  </a:lnTo>
                  <a:lnTo>
                    <a:pt x="220" y="386"/>
                  </a:lnTo>
                  <a:lnTo>
                    <a:pt x="216" y="391"/>
                  </a:lnTo>
                  <a:lnTo>
                    <a:pt x="214" y="389"/>
                  </a:lnTo>
                  <a:lnTo>
                    <a:pt x="206" y="395"/>
                  </a:lnTo>
                  <a:lnTo>
                    <a:pt x="204" y="395"/>
                  </a:lnTo>
                  <a:lnTo>
                    <a:pt x="202" y="395"/>
                  </a:lnTo>
                  <a:lnTo>
                    <a:pt x="200" y="397"/>
                  </a:lnTo>
                  <a:lnTo>
                    <a:pt x="198" y="399"/>
                  </a:lnTo>
                  <a:lnTo>
                    <a:pt x="196" y="399"/>
                  </a:lnTo>
                  <a:lnTo>
                    <a:pt x="196" y="399"/>
                  </a:lnTo>
                  <a:lnTo>
                    <a:pt x="192" y="401"/>
                  </a:lnTo>
                  <a:lnTo>
                    <a:pt x="186" y="405"/>
                  </a:lnTo>
                  <a:lnTo>
                    <a:pt x="180" y="409"/>
                  </a:lnTo>
                  <a:lnTo>
                    <a:pt x="176" y="411"/>
                  </a:lnTo>
                  <a:lnTo>
                    <a:pt x="172" y="413"/>
                  </a:lnTo>
                  <a:lnTo>
                    <a:pt x="170" y="413"/>
                  </a:lnTo>
                  <a:lnTo>
                    <a:pt x="170" y="415"/>
                  </a:lnTo>
                  <a:lnTo>
                    <a:pt x="168" y="415"/>
                  </a:lnTo>
                  <a:lnTo>
                    <a:pt x="164" y="417"/>
                  </a:lnTo>
                  <a:lnTo>
                    <a:pt x="160" y="419"/>
                  </a:lnTo>
                  <a:lnTo>
                    <a:pt x="158" y="421"/>
                  </a:lnTo>
                  <a:lnTo>
                    <a:pt x="156" y="421"/>
                  </a:lnTo>
                  <a:lnTo>
                    <a:pt x="154" y="423"/>
                  </a:lnTo>
                  <a:lnTo>
                    <a:pt x="150" y="425"/>
                  </a:lnTo>
                  <a:lnTo>
                    <a:pt x="148" y="427"/>
                  </a:lnTo>
                  <a:lnTo>
                    <a:pt x="148" y="423"/>
                  </a:lnTo>
                  <a:lnTo>
                    <a:pt x="146" y="421"/>
                  </a:lnTo>
                  <a:lnTo>
                    <a:pt x="146" y="417"/>
                  </a:lnTo>
                  <a:lnTo>
                    <a:pt x="144" y="413"/>
                  </a:lnTo>
                  <a:lnTo>
                    <a:pt x="142" y="409"/>
                  </a:lnTo>
                  <a:lnTo>
                    <a:pt x="140" y="405"/>
                  </a:lnTo>
                  <a:lnTo>
                    <a:pt x="138" y="401"/>
                  </a:lnTo>
                  <a:lnTo>
                    <a:pt x="136" y="399"/>
                  </a:lnTo>
                  <a:lnTo>
                    <a:pt x="136" y="397"/>
                  </a:lnTo>
                  <a:lnTo>
                    <a:pt x="132" y="391"/>
                  </a:lnTo>
                  <a:lnTo>
                    <a:pt x="130" y="386"/>
                  </a:lnTo>
                  <a:lnTo>
                    <a:pt x="130" y="384"/>
                  </a:lnTo>
                  <a:lnTo>
                    <a:pt x="130" y="382"/>
                  </a:lnTo>
                  <a:lnTo>
                    <a:pt x="128" y="382"/>
                  </a:lnTo>
                  <a:lnTo>
                    <a:pt x="128" y="380"/>
                  </a:lnTo>
                  <a:lnTo>
                    <a:pt x="126" y="376"/>
                  </a:lnTo>
                  <a:lnTo>
                    <a:pt x="126" y="374"/>
                  </a:lnTo>
                  <a:lnTo>
                    <a:pt x="122" y="366"/>
                  </a:lnTo>
                  <a:lnTo>
                    <a:pt x="120" y="362"/>
                  </a:lnTo>
                  <a:lnTo>
                    <a:pt x="118" y="358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4" y="350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2"/>
                  </a:lnTo>
                  <a:lnTo>
                    <a:pt x="106" y="334"/>
                  </a:lnTo>
                  <a:lnTo>
                    <a:pt x="106" y="332"/>
                  </a:lnTo>
                  <a:lnTo>
                    <a:pt x="104" y="330"/>
                  </a:lnTo>
                  <a:lnTo>
                    <a:pt x="104" y="328"/>
                  </a:lnTo>
                  <a:lnTo>
                    <a:pt x="102" y="326"/>
                  </a:lnTo>
                  <a:lnTo>
                    <a:pt x="102" y="324"/>
                  </a:lnTo>
                  <a:lnTo>
                    <a:pt x="100" y="322"/>
                  </a:lnTo>
                  <a:lnTo>
                    <a:pt x="100" y="316"/>
                  </a:lnTo>
                  <a:lnTo>
                    <a:pt x="98" y="312"/>
                  </a:lnTo>
                  <a:lnTo>
                    <a:pt x="98" y="310"/>
                  </a:lnTo>
                  <a:lnTo>
                    <a:pt x="96" y="308"/>
                  </a:lnTo>
                  <a:lnTo>
                    <a:pt x="96" y="306"/>
                  </a:lnTo>
                  <a:lnTo>
                    <a:pt x="94" y="302"/>
                  </a:lnTo>
                  <a:lnTo>
                    <a:pt x="94" y="302"/>
                  </a:lnTo>
                  <a:lnTo>
                    <a:pt x="92" y="302"/>
                  </a:lnTo>
                  <a:lnTo>
                    <a:pt x="92" y="300"/>
                  </a:lnTo>
                  <a:lnTo>
                    <a:pt x="90" y="294"/>
                  </a:lnTo>
                  <a:lnTo>
                    <a:pt x="86" y="288"/>
                  </a:lnTo>
                  <a:lnTo>
                    <a:pt x="86" y="286"/>
                  </a:lnTo>
                  <a:lnTo>
                    <a:pt x="84" y="284"/>
                  </a:lnTo>
                  <a:lnTo>
                    <a:pt x="84" y="282"/>
                  </a:lnTo>
                  <a:lnTo>
                    <a:pt x="80" y="276"/>
                  </a:lnTo>
                  <a:lnTo>
                    <a:pt x="80" y="274"/>
                  </a:lnTo>
                  <a:lnTo>
                    <a:pt x="76" y="266"/>
                  </a:lnTo>
                  <a:lnTo>
                    <a:pt x="76" y="264"/>
                  </a:lnTo>
                  <a:lnTo>
                    <a:pt x="74" y="260"/>
                  </a:lnTo>
                  <a:lnTo>
                    <a:pt x="72" y="258"/>
                  </a:lnTo>
                  <a:lnTo>
                    <a:pt x="72" y="254"/>
                  </a:lnTo>
                  <a:lnTo>
                    <a:pt x="68" y="250"/>
                  </a:lnTo>
                  <a:lnTo>
                    <a:pt x="68" y="248"/>
                  </a:lnTo>
                  <a:lnTo>
                    <a:pt x="66" y="244"/>
                  </a:lnTo>
                  <a:lnTo>
                    <a:pt x="66" y="242"/>
                  </a:lnTo>
                  <a:lnTo>
                    <a:pt x="64" y="242"/>
                  </a:lnTo>
                  <a:lnTo>
                    <a:pt x="64" y="240"/>
                  </a:lnTo>
                  <a:lnTo>
                    <a:pt x="64" y="238"/>
                  </a:lnTo>
                  <a:lnTo>
                    <a:pt x="62" y="236"/>
                  </a:lnTo>
                  <a:lnTo>
                    <a:pt x="60" y="234"/>
                  </a:lnTo>
                  <a:lnTo>
                    <a:pt x="60" y="232"/>
                  </a:lnTo>
                  <a:lnTo>
                    <a:pt x="60" y="230"/>
                  </a:lnTo>
                  <a:lnTo>
                    <a:pt x="58" y="228"/>
                  </a:lnTo>
                  <a:lnTo>
                    <a:pt x="58" y="226"/>
                  </a:lnTo>
                  <a:lnTo>
                    <a:pt x="56" y="224"/>
                  </a:lnTo>
                  <a:lnTo>
                    <a:pt x="54" y="220"/>
                  </a:lnTo>
                  <a:lnTo>
                    <a:pt x="52" y="214"/>
                  </a:lnTo>
                  <a:lnTo>
                    <a:pt x="52" y="212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48" y="204"/>
                  </a:lnTo>
                  <a:lnTo>
                    <a:pt x="48" y="202"/>
                  </a:lnTo>
                  <a:lnTo>
                    <a:pt x="48" y="200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0" y="186"/>
                  </a:lnTo>
                  <a:lnTo>
                    <a:pt x="40" y="184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6" y="178"/>
                  </a:lnTo>
                  <a:lnTo>
                    <a:pt x="36" y="176"/>
                  </a:lnTo>
                  <a:lnTo>
                    <a:pt x="34" y="174"/>
                  </a:lnTo>
                  <a:lnTo>
                    <a:pt x="34" y="172"/>
                  </a:lnTo>
                  <a:lnTo>
                    <a:pt x="32" y="168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8" y="160"/>
                  </a:lnTo>
                  <a:lnTo>
                    <a:pt x="28" y="158"/>
                  </a:lnTo>
                  <a:lnTo>
                    <a:pt x="28" y="158"/>
                  </a:lnTo>
                  <a:lnTo>
                    <a:pt x="26" y="158"/>
                  </a:lnTo>
                  <a:lnTo>
                    <a:pt x="26" y="154"/>
                  </a:lnTo>
                  <a:lnTo>
                    <a:pt x="24" y="154"/>
                  </a:lnTo>
                  <a:lnTo>
                    <a:pt x="24" y="152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20" y="142"/>
                  </a:lnTo>
                  <a:lnTo>
                    <a:pt x="18" y="138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4" y="132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6" y="114"/>
                  </a:lnTo>
                  <a:lnTo>
                    <a:pt x="4" y="110"/>
                  </a:lnTo>
                  <a:lnTo>
                    <a:pt x="4" y="110"/>
                  </a:lnTo>
                  <a:lnTo>
                    <a:pt x="2" y="104"/>
                  </a:lnTo>
                  <a:lnTo>
                    <a:pt x="2" y="102"/>
                  </a:lnTo>
                  <a:lnTo>
                    <a:pt x="0" y="100"/>
                  </a:lnTo>
                  <a:lnTo>
                    <a:pt x="2" y="100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10" y="92"/>
                  </a:lnTo>
                  <a:lnTo>
                    <a:pt x="12" y="92"/>
                  </a:lnTo>
                  <a:lnTo>
                    <a:pt x="14" y="90"/>
                  </a:lnTo>
                  <a:lnTo>
                    <a:pt x="18" y="88"/>
                  </a:lnTo>
                  <a:lnTo>
                    <a:pt x="26" y="84"/>
                  </a:lnTo>
                  <a:lnTo>
                    <a:pt x="28" y="84"/>
                  </a:lnTo>
                  <a:lnTo>
                    <a:pt x="34" y="80"/>
                  </a:lnTo>
                  <a:lnTo>
                    <a:pt x="38" y="76"/>
                  </a:lnTo>
                  <a:lnTo>
                    <a:pt x="46" y="72"/>
                  </a:lnTo>
                  <a:lnTo>
                    <a:pt x="52" y="70"/>
                  </a:lnTo>
                  <a:lnTo>
                    <a:pt x="52" y="68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74" y="58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6" y="38"/>
                  </a:lnTo>
                  <a:lnTo>
                    <a:pt x="108" y="36"/>
                  </a:lnTo>
                  <a:lnTo>
                    <a:pt x="116" y="32"/>
                  </a:lnTo>
                  <a:lnTo>
                    <a:pt x="126" y="28"/>
                  </a:lnTo>
                  <a:lnTo>
                    <a:pt x="132" y="24"/>
                  </a:lnTo>
                  <a:lnTo>
                    <a:pt x="140" y="20"/>
                  </a:lnTo>
                  <a:lnTo>
                    <a:pt x="144" y="18"/>
                  </a:lnTo>
                  <a:lnTo>
                    <a:pt x="152" y="16"/>
                  </a:lnTo>
                  <a:lnTo>
                    <a:pt x="160" y="12"/>
                  </a:lnTo>
                  <a:lnTo>
                    <a:pt x="162" y="10"/>
                  </a:lnTo>
                  <a:lnTo>
                    <a:pt x="164" y="10"/>
                  </a:lnTo>
                  <a:lnTo>
                    <a:pt x="166" y="8"/>
                  </a:lnTo>
                  <a:lnTo>
                    <a:pt x="170" y="6"/>
                  </a:lnTo>
                  <a:lnTo>
                    <a:pt x="180" y="6"/>
                  </a:lnTo>
                  <a:lnTo>
                    <a:pt x="182" y="6"/>
                  </a:lnTo>
                  <a:lnTo>
                    <a:pt x="188" y="4"/>
                  </a:lnTo>
                  <a:lnTo>
                    <a:pt x="190" y="4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6" y="4"/>
                  </a:lnTo>
                  <a:lnTo>
                    <a:pt x="210" y="2"/>
                  </a:lnTo>
                  <a:lnTo>
                    <a:pt x="216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4" y="2"/>
                  </a:lnTo>
                  <a:lnTo>
                    <a:pt x="226" y="2"/>
                  </a:lnTo>
                  <a:lnTo>
                    <a:pt x="230" y="0"/>
                  </a:lnTo>
                  <a:lnTo>
                    <a:pt x="232" y="2"/>
                  </a:lnTo>
                  <a:lnTo>
                    <a:pt x="234" y="2"/>
                  </a:lnTo>
                  <a:lnTo>
                    <a:pt x="242" y="6"/>
                  </a:lnTo>
                  <a:lnTo>
                    <a:pt x="244" y="6"/>
                  </a:lnTo>
                  <a:lnTo>
                    <a:pt x="246" y="8"/>
                  </a:lnTo>
                  <a:lnTo>
                    <a:pt x="246" y="10"/>
                  </a:lnTo>
                  <a:lnTo>
                    <a:pt x="248" y="10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2" y="12"/>
                  </a:lnTo>
                  <a:lnTo>
                    <a:pt x="254" y="12"/>
                  </a:lnTo>
                  <a:lnTo>
                    <a:pt x="256" y="14"/>
                  </a:lnTo>
                  <a:lnTo>
                    <a:pt x="258" y="14"/>
                  </a:lnTo>
                  <a:lnTo>
                    <a:pt x="260" y="14"/>
                  </a:lnTo>
                  <a:lnTo>
                    <a:pt x="268" y="16"/>
                  </a:lnTo>
                  <a:lnTo>
                    <a:pt x="272" y="18"/>
                  </a:lnTo>
                  <a:lnTo>
                    <a:pt x="274" y="20"/>
                  </a:lnTo>
                  <a:lnTo>
                    <a:pt x="278" y="20"/>
                  </a:lnTo>
                  <a:lnTo>
                    <a:pt x="278" y="22"/>
                  </a:lnTo>
                  <a:lnTo>
                    <a:pt x="278" y="24"/>
                  </a:lnTo>
                  <a:lnTo>
                    <a:pt x="278" y="26"/>
                  </a:lnTo>
                  <a:lnTo>
                    <a:pt x="276" y="26"/>
                  </a:lnTo>
                  <a:lnTo>
                    <a:pt x="276" y="28"/>
                  </a:lnTo>
                  <a:lnTo>
                    <a:pt x="276" y="30"/>
                  </a:lnTo>
                  <a:lnTo>
                    <a:pt x="276" y="32"/>
                  </a:lnTo>
                  <a:lnTo>
                    <a:pt x="274" y="32"/>
                  </a:lnTo>
                  <a:lnTo>
                    <a:pt x="274" y="34"/>
                  </a:lnTo>
                  <a:lnTo>
                    <a:pt x="274" y="36"/>
                  </a:lnTo>
                  <a:lnTo>
                    <a:pt x="274" y="38"/>
                  </a:lnTo>
                  <a:lnTo>
                    <a:pt x="274" y="40"/>
                  </a:lnTo>
                  <a:lnTo>
                    <a:pt x="272" y="42"/>
                  </a:lnTo>
                  <a:lnTo>
                    <a:pt x="274" y="42"/>
                  </a:lnTo>
                  <a:lnTo>
                    <a:pt x="280" y="46"/>
                  </a:lnTo>
                  <a:lnTo>
                    <a:pt x="284" y="48"/>
                  </a:lnTo>
                  <a:lnTo>
                    <a:pt x="286" y="48"/>
                  </a:lnTo>
                  <a:lnTo>
                    <a:pt x="288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4" y="52"/>
                  </a:lnTo>
                  <a:lnTo>
                    <a:pt x="294" y="52"/>
                  </a:lnTo>
                  <a:lnTo>
                    <a:pt x="296" y="54"/>
                  </a:lnTo>
                  <a:lnTo>
                    <a:pt x="300" y="56"/>
                  </a:lnTo>
                  <a:lnTo>
                    <a:pt x="304" y="58"/>
                  </a:lnTo>
                  <a:lnTo>
                    <a:pt x="308" y="60"/>
                  </a:lnTo>
                  <a:lnTo>
                    <a:pt x="310" y="60"/>
                  </a:lnTo>
                  <a:lnTo>
                    <a:pt x="312" y="62"/>
                  </a:lnTo>
                  <a:lnTo>
                    <a:pt x="316" y="62"/>
                  </a:lnTo>
                  <a:lnTo>
                    <a:pt x="322" y="64"/>
                  </a:lnTo>
                  <a:lnTo>
                    <a:pt x="324" y="64"/>
                  </a:lnTo>
                  <a:lnTo>
                    <a:pt x="326" y="66"/>
                  </a:lnTo>
                  <a:lnTo>
                    <a:pt x="332" y="68"/>
                  </a:lnTo>
                  <a:lnTo>
                    <a:pt x="336" y="70"/>
                  </a:lnTo>
                  <a:lnTo>
                    <a:pt x="342" y="72"/>
                  </a:lnTo>
                  <a:lnTo>
                    <a:pt x="344" y="74"/>
                  </a:lnTo>
                  <a:lnTo>
                    <a:pt x="348" y="76"/>
                  </a:lnTo>
                  <a:lnTo>
                    <a:pt x="350" y="78"/>
                  </a:lnTo>
                  <a:lnTo>
                    <a:pt x="352" y="78"/>
                  </a:lnTo>
                  <a:lnTo>
                    <a:pt x="352" y="80"/>
                  </a:lnTo>
                  <a:lnTo>
                    <a:pt x="352" y="82"/>
                  </a:lnTo>
                  <a:lnTo>
                    <a:pt x="352" y="84"/>
                  </a:lnTo>
                  <a:lnTo>
                    <a:pt x="350" y="90"/>
                  </a:lnTo>
                  <a:lnTo>
                    <a:pt x="350" y="94"/>
                  </a:lnTo>
                  <a:lnTo>
                    <a:pt x="350" y="100"/>
                  </a:lnTo>
                  <a:lnTo>
                    <a:pt x="350" y="102"/>
                  </a:lnTo>
                  <a:lnTo>
                    <a:pt x="350" y="108"/>
                  </a:lnTo>
                  <a:lnTo>
                    <a:pt x="350" y="110"/>
                  </a:lnTo>
                  <a:lnTo>
                    <a:pt x="350" y="114"/>
                  </a:lnTo>
                  <a:lnTo>
                    <a:pt x="350" y="118"/>
                  </a:lnTo>
                  <a:lnTo>
                    <a:pt x="350" y="122"/>
                  </a:lnTo>
                  <a:lnTo>
                    <a:pt x="348" y="124"/>
                  </a:lnTo>
                  <a:lnTo>
                    <a:pt x="348" y="126"/>
                  </a:lnTo>
                  <a:lnTo>
                    <a:pt x="348" y="134"/>
                  </a:lnTo>
                  <a:lnTo>
                    <a:pt x="348" y="142"/>
                  </a:lnTo>
                  <a:lnTo>
                    <a:pt x="348" y="144"/>
                  </a:lnTo>
                  <a:lnTo>
                    <a:pt x="348" y="146"/>
                  </a:lnTo>
                  <a:lnTo>
                    <a:pt x="350" y="146"/>
                  </a:lnTo>
                  <a:lnTo>
                    <a:pt x="352" y="148"/>
                  </a:lnTo>
                  <a:lnTo>
                    <a:pt x="354" y="148"/>
                  </a:lnTo>
                  <a:lnTo>
                    <a:pt x="356" y="150"/>
                  </a:lnTo>
                  <a:lnTo>
                    <a:pt x="358" y="150"/>
                  </a:lnTo>
                  <a:lnTo>
                    <a:pt x="360" y="150"/>
                  </a:lnTo>
                  <a:lnTo>
                    <a:pt x="362" y="152"/>
                  </a:lnTo>
                  <a:lnTo>
                    <a:pt x="364" y="152"/>
                  </a:lnTo>
                  <a:lnTo>
                    <a:pt x="366" y="154"/>
                  </a:lnTo>
                  <a:lnTo>
                    <a:pt x="364" y="154"/>
                  </a:lnTo>
                  <a:lnTo>
                    <a:pt x="362" y="156"/>
                  </a:lnTo>
                  <a:lnTo>
                    <a:pt x="360" y="158"/>
                  </a:lnTo>
                  <a:lnTo>
                    <a:pt x="362" y="158"/>
                  </a:lnTo>
                  <a:lnTo>
                    <a:pt x="364" y="160"/>
                  </a:lnTo>
                  <a:lnTo>
                    <a:pt x="364" y="162"/>
                  </a:lnTo>
                  <a:lnTo>
                    <a:pt x="366" y="16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1" name="Freeform 95">
              <a:extLst>
                <a:ext uri="{FF2B5EF4-FFF2-40B4-BE49-F238E27FC236}">
                  <a16:creationId xmlns:a16="http://schemas.microsoft.com/office/drawing/2014/main" id="{4D28B46B-E21F-631A-D6FB-8EA22A1A3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163888"/>
              <a:ext cx="422275" cy="417513"/>
            </a:xfrm>
            <a:custGeom>
              <a:avLst/>
              <a:gdLst>
                <a:gd name="T0" fmla="*/ 140 w 266"/>
                <a:gd name="T1" fmla="*/ 6 h 263"/>
                <a:gd name="T2" fmla="*/ 152 w 266"/>
                <a:gd name="T3" fmla="*/ 16 h 263"/>
                <a:gd name="T4" fmla="*/ 162 w 266"/>
                <a:gd name="T5" fmla="*/ 12 h 263"/>
                <a:gd name="T6" fmla="*/ 180 w 266"/>
                <a:gd name="T7" fmla="*/ 6 h 263"/>
                <a:gd name="T8" fmla="*/ 202 w 266"/>
                <a:gd name="T9" fmla="*/ 12 h 263"/>
                <a:gd name="T10" fmla="*/ 210 w 266"/>
                <a:gd name="T11" fmla="*/ 12 h 263"/>
                <a:gd name="T12" fmla="*/ 208 w 266"/>
                <a:gd name="T13" fmla="*/ 22 h 263"/>
                <a:gd name="T14" fmla="*/ 210 w 266"/>
                <a:gd name="T15" fmla="*/ 24 h 263"/>
                <a:gd name="T16" fmla="*/ 230 w 266"/>
                <a:gd name="T17" fmla="*/ 20 h 263"/>
                <a:gd name="T18" fmla="*/ 240 w 266"/>
                <a:gd name="T19" fmla="*/ 26 h 263"/>
                <a:gd name="T20" fmla="*/ 248 w 266"/>
                <a:gd name="T21" fmla="*/ 34 h 263"/>
                <a:gd name="T22" fmla="*/ 258 w 266"/>
                <a:gd name="T23" fmla="*/ 36 h 263"/>
                <a:gd name="T24" fmla="*/ 260 w 266"/>
                <a:gd name="T25" fmla="*/ 54 h 263"/>
                <a:gd name="T26" fmla="*/ 266 w 266"/>
                <a:gd name="T27" fmla="*/ 60 h 263"/>
                <a:gd name="T28" fmla="*/ 266 w 266"/>
                <a:gd name="T29" fmla="*/ 88 h 263"/>
                <a:gd name="T30" fmla="*/ 266 w 266"/>
                <a:gd name="T31" fmla="*/ 106 h 263"/>
                <a:gd name="T32" fmla="*/ 252 w 266"/>
                <a:gd name="T33" fmla="*/ 112 h 263"/>
                <a:gd name="T34" fmla="*/ 258 w 266"/>
                <a:gd name="T35" fmla="*/ 130 h 263"/>
                <a:gd name="T36" fmla="*/ 258 w 266"/>
                <a:gd name="T37" fmla="*/ 142 h 263"/>
                <a:gd name="T38" fmla="*/ 248 w 266"/>
                <a:gd name="T39" fmla="*/ 172 h 263"/>
                <a:gd name="T40" fmla="*/ 230 w 266"/>
                <a:gd name="T41" fmla="*/ 172 h 263"/>
                <a:gd name="T42" fmla="*/ 226 w 266"/>
                <a:gd name="T43" fmla="*/ 180 h 263"/>
                <a:gd name="T44" fmla="*/ 218 w 266"/>
                <a:gd name="T45" fmla="*/ 184 h 263"/>
                <a:gd name="T46" fmla="*/ 210 w 266"/>
                <a:gd name="T47" fmla="*/ 190 h 263"/>
                <a:gd name="T48" fmla="*/ 202 w 266"/>
                <a:gd name="T49" fmla="*/ 194 h 263"/>
                <a:gd name="T50" fmla="*/ 192 w 266"/>
                <a:gd name="T51" fmla="*/ 200 h 263"/>
                <a:gd name="T52" fmla="*/ 184 w 266"/>
                <a:gd name="T53" fmla="*/ 204 h 263"/>
                <a:gd name="T54" fmla="*/ 180 w 266"/>
                <a:gd name="T55" fmla="*/ 208 h 263"/>
                <a:gd name="T56" fmla="*/ 176 w 266"/>
                <a:gd name="T57" fmla="*/ 216 h 263"/>
                <a:gd name="T58" fmla="*/ 172 w 266"/>
                <a:gd name="T59" fmla="*/ 224 h 263"/>
                <a:gd name="T60" fmla="*/ 166 w 266"/>
                <a:gd name="T61" fmla="*/ 228 h 263"/>
                <a:gd name="T62" fmla="*/ 158 w 266"/>
                <a:gd name="T63" fmla="*/ 236 h 263"/>
                <a:gd name="T64" fmla="*/ 150 w 266"/>
                <a:gd name="T65" fmla="*/ 247 h 263"/>
                <a:gd name="T66" fmla="*/ 144 w 266"/>
                <a:gd name="T67" fmla="*/ 259 h 263"/>
                <a:gd name="T68" fmla="*/ 142 w 266"/>
                <a:gd name="T69" fmla="*/ 261 h 263"/>
                <a:gd name="T70" fmla="*/ 130 w 266"/>
                <a:gd name="T71" fmla="*/ 253 h 263"/>
                <a:gd name="T72" fmla="*/ 120 w 266"/>
                <a:gd name="T73" fmla="*/ 253 h 263"/>
                <a:gd name="T74" fmla="*/ 108 w 266"/>
                <a:gd name="T75" fmla="*/ 249 h 263"/>
                <a:gd name="T76" fmla="*/ 96 w 266"/>
                <a:gd name="T77" fmla="*/ 249 h 263"/>
                <a:gd name="T78" fmla="*/ 82 w 266"/>
                <a:gd name="T79" fmla="*/ 249 h 263"/>
                <a:gd name="T80" fmla="*/ 76 w 266"/>
                <a:gd name="T81" fmla="*/ 245 h 263"/>
                <a:gd name="T82" fmla="*/ 76 w 266"/>
                <a:gd name="T83" fmla="*/ 220 h 263"/>
                <a:gd name="T84" fmla="*/ 34 w 266"/>
                <a:gd name="T85" fmla="*/ 218 h 263"/>
                <a:gd name="T86" fmla="*/ 24 w 266"/>
                <a:gd name="T87" fmla="*/ 196 h 263"/>
                <a:gd name="T88" fmla="*/ 24 w 266"/>
                <a:gd name="T89" fmla="*/ 172 h 263"/>
                <a:gd name="T90" fmla="*/ 6 w 266"/>
                <a:gd name="T91" fmla="*/ 168 h 263"/>
                <a:gd name="T92" fmla="*/ 0 w 266"/>
                <a:gd name="T93" fmla="*/ 146 h 263"/>
                <a:gd name="T94" fmla="*/ 0 w 266"/>
                <a:gd name="T95" fmla="*/ 118 h 263"/>
                <a:gd name="T96" fmla="*/ 2 w 266"/>
                <a:gd name="T97" fmla="*/ 98 h 263"/>
                <a:gd name="T98" fmla="*/ 10 w 266"/>
                <a:gd name="T99" fmla="*/ 92 h 263"/>
                <a:gd name="T100" fmla="*/ 36 w 266"/>
                <a:gd name="T101" fmla="*/ 90 h 263"/>
                <a:gd name="T102" fmla="*/ 52 w 266"/>
                <a:gd name="T103" fmla="*/ 64 h 263"/>
                <a:gd name="T104" fmla="*/ 72 w 266"/>
                <a:gd name="T105" fmla="*/ 34 h 263"/>
                <a:gd name="T106" fmla="*/ 82 w 266"/>
                <a:gd name="T107" fmla="*/ 14 h 263"/>
                <a:gd name="T108" fmla="*/ 92 w 266"/>
                <a:gd name="T109" fmla="*/ 12 h 263"/>
                <a:gd name="T110" fmla="*/ 116 w 266"/>
                <a:gd name="T111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6" h="263">
                  <a:moveTo>
                    <a:pt x="128" y="0"/>
                  </a:moveTo>
                  <a:lnTo>
                    <a:pt x="128" y="2"/>
                  </a:lnTo>
                  <a:lnTo>
                    <a:pt x="128" y="4"/>
                  </a:lnTo>
                  <a:lnTo>
                    <a:pt x="128" y="6"/>
                  </a:lnTo>
                  <a:lnTo>
                    <a:pt x="136" y="6"/>
                  </a:lnTo>
                  <a:lnTo>
                    <a:pt x="140" y="6"/>
                  </a:lnTo>
                  <a:lnTo>
                    <a:pt x="140" y="16"/>
                  </a:lnTo>
                  <a:lnTo>
                    <a:pt x="140" y="18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50" y="18"/>
                  </a:lnTo>
                  <a:lnTo>
                    <a:pt x="152" y="16"/>
                  </a:lnTo>
                  <a:lnTo>
                    <a:pt x="150" y="16"/>
                  </a:lnTo>
                  <a:lnTo>
                    <a:pt x="150" y="14"/>
                  </a:lnTo>
                  <a:lnTo>
                    <a:pt x="148" y="12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62" y="12"/>
                  </a:lnTo>
                  <a:lnTo>
                    <a:pt x="166" y="12"/>
                  </a:lnTo>
                  <a:lnTo>
                    <a:pt x="170" y="12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80" y="6"/>
                  </a:lnTo>
                  <a:lnTo>
                    <a:pt x="180" y="10"/>
                  </a:lnTo>
                  <a:lnTo>
                    <a:pt x="180" y="12"/>
                  </a:lnTo>
                  <a:lnTo>
                    <a:pt x="182" y="12"/>
                  </a:lnTo>
                  <a:lnTo>
                    <a:pt x="186" y="12"/>
                  </a:lnTo>
                  <a:lnTo>
                    <a:pt x="196" y="12"/>
                  </a:lnTo>
                  <a:lnTo>
                    <a:pt x="202" y="12"/>
                  </a:lnTo>
                  <a:lnTo>
                    <a:pt x="204" y="12"/>
                  </a:lnTo>
                  <a:lnTo>
                    <a:pt x="204" y="10"/>
                  </a:lnTo>
                  <a:lnTo>
                    <a:pt x="206" y="8"/>
                  </a:lnTo>
                  <a:lnTo>
                    <a:pt x="210" y="8"/>
                  </a:lnTo>
                  <a:lnTo>
                    <a:pt x="210" y="12"/>
                  </a:lnTo>
                  <a:lnTo>
                    <a:pt x="210" y="12"/>
                  </a:lnTo>
                  <a:lnTo>
                    <a:pt x="210" y="14"/>
                  </a:lnTo>
                  <a:lnTo>
                    <a:pt x="210" y="16"/>
                  </a:lnTo>
                  <a:lnTo>
                    <a:pt x="208" y="16"/>
                  </a:lnTo>
                  <a:lnTo>
                    <a:pt x="208" y="18"/>
                  </a:lnTo>
                  <a:lnTo>
                    <a:pt x="208" y="20"/>
                  </a:lnTo>
                  <a:lnTo>
                    <a:pt x="208" y="22"/>
                  </a:lnTo>
                  <a:lnTo>
                    <a:pt x="206" y="24"/>
                  </a:lnTo>
                  <a:lnTo>
                    <a:pt x="206" y="26"/>
                  </a:lnTo>
                  <a:lnTo>
                    <a:pt x="206" y="28"/>
                  </a:lnTo>
                  <a:lnTo>
                    <a:pt x="208" y="28"/>
                  </a:lnTo>
                  <a:lnTo>
                    <a:pt x="210" y="28"/>
                  </a:lnTo>
                  <a:lnTo>
                    <a:pt x="210" y="24"/>
                  </a:lnTo>
                  <a:lnTo>
                    <a:pt x="212" y="18"/>
                  </a:lnTo>
                  <a:lnTo>
                    <a:pt x="222" y="18"/>
                  </a:lnTo>
                  <a:lnTo>
                    <a:pt x="224" y="18"/>
                  </a:lnTo>
                  <a:lnTo>
                    <a:pt x="226" y="20"/>
                  </a:lnTo>
                  <a:lnTo>
                    <a:pt x="228" y="20"/>
                  </a:lnTo>
                  <a:lnTo>
                    <a:pt x="230" y="20"/>
                  </a:lnTo>
                  <a:lnTo>
                    <a:pt x="232" y="20"/>
                  </a:lnTo>
                  <a:lnTo>
                    <a:pt x="234" y="22"/>
                  </a:lnTo>
                  <a:lnTo>
                    <a:pt x="236" y="22"/>
                  </a:lnTo>
                  <a:lnTo>
                    <a:pt x="238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40" y="28"/>
                  </a:lnTo>
                  <a:lnTo>
                    <a:pt x="242" y="30"/>
                  </a:lnTo>
                  <a:lnTo>
                    <a:pt x="242" y="32"/>
                  </a:lnTo>
                  <a:lnTo>
                    <a:pt x="244" y="32"/>
                  </a:lnTo>
                  <a:lnTo>
                    <a:pt x="246" y="32"/>
                  </a:lnTo>
                  <a:lnTo>
                    <a:pt x="248" y="34"/>
                  </a:lnTo>
                  <a:lnTo>
                    <a:pt x="250" y="34"/>
                  </a:lnTo>
                  <a:lnTo>
                    <a:pt x="252" y="34"/>
                  </a:lnTo>
                  <a:lnTo>
                    <a:pt x="254" y="34"/>
                  </a:lnTo>
                  <a:lnTo>
                    <a:pt x="254" y="36"/>
                  </a:lnTo>
                  <a:lnTo>
                    <a:pt x="256" y="36"/>
                  </a:lnTo>
                  <a:lnTo>
                    <a:pt x="258" y="36"/>
                  </a:lnTo>
                  <a:lnTo>
                    <a:pt x="258" y="38"/>
                  </a:lnTo>
                  <a:lnTo>
                    <a:pt x="258" y="40"/>
                  </a:lnTo>
                  <a:lnTo>
                    <a:pt x="260" y="40"/>
                  </a:lnTo>
                  <a:lnTo>
                    <a:pt x="260" y="44"/>
                  </a:lnTo>
                  <a:lnTo>
                    <a:pt x="260" y="46"/>
                  </a:lnTo>
                  <a:lnTo>
                    <a:pt x="260" y="54"/>
                  </a:lnTo>
                  <a:lnTo>
                    <a:pt x="260" y="56"/>
                  </a:lnTo>
                  <a:lnTo>
                    <a:pt x="260" y="58"/>
                  </a:lnTo>
                  <a:lnTo>
                    <a:pt x="260" y="60"/>
                  </a:lnTo>
                  <a:lnTo>
                    <a:pt x="260" y="60"/>
                  </a:lnTo>
                  <a:lnTo>
                    <a:pt x="262" y="60"/>
                  </a:lnTo>
                  <a:lnTo>
                    <a:pt x="266" y="60"/>
                  </a:lnTo>
                  <a:lnTo>
                    <a:pt x="266" y="68"/>
                  </a:lnTo>
                  <a:lnTo>
                    <a:pt x="266" y="74"/>
                  </a:lnTo>
                  <a:lnTo>
                    <a:pt x="266" y="76"/>
                  </a:lnTo>
                  <a:lnTo>
                    <a:pt x="266" y="80"/>
                  </a:lnTo>
                  <a:lnTo>
                    <a:pt x="266" y="86"/>
                  </a:lnTo>
                  <a:lnTo>
                    <a:pt x="266" y="88"/>
                  </a:lnTo>
                  <a:lnTo>
                    <a:pt x="266" y="90"/>
                  </a:lnTo>
                  <a:lnTo>
                    <a:pt x="266" y="94"/>
                  </a:lnTo>
                  <a:lnTo>
                    <a:pt x="266" y="96"/>
                  </a:lnTo>
                  <a:lnTo>
                    <a:pt x="266" y="98"/>
                  </a:lnTo>
                  <a:lnTo>
                    <a:pt x="266" y="100"/>
                  </a:lnTo>
                  <a:lnTo>
                    <a:pt x="266" y="106"/>
                  </a:lnTo>
                  <a:lnTo>
                    <a:pt x="262" y="106"/>
                  </a:lnTo>
                  <a:lnTo>
                    <a:pt x="260" y="104"/>
                  </a:lnTo>
                  <a:lnTo>
                    <a:pt x="252" y="104"/>
                  </a:lnTo>
                  <a:lnTo>
                    <a:pt x="252" y="106"/>
                  </a:lnTo>
                  <a:lnTo>
                    <a:pt x="252" y="108"/>
                  </a:lnTo>
                  <a:lnTo>
                    <a:pt x="252" y="112"/>
                  </a:lnTo>
                  <a:lnTo>
                    <a:pt x="252" y="118"/>
                  </a:lnTo>
                  <a:lnTo>
                    <a:pt x="252" y="122"/>
                  </a:lnTo>
                  <a:lnTo>
                    <a:pt x="258" y="122"/>
                  </a:lnTo>
                  <a:lnTo>
                    <a:pt x="258" y="126"/>
                  </a:lnTo>
                  <a:lnTo>
                    <a:pt x="258" y="128"/>
                  </a:lnTo>
                  <a:lnTo>
                    <a:pt x="258" y="130"/>
                  </a:lnTo>
                  <a:lnTo>
                    <a:pt x="258" y="132"/>
                  </a:lnTo>
                  <a:lnTo>
                    <a:pt x="258" y="134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8"/>
                  </a:lnTo>
                  <a:lnTo>
                    <a:pt x="258" y="162"/>
                  </a:lnTo>
                  <a:lnTo>
                    <a:pt x="258" y="168"/>
                  </a:lnTo>
                  <a:lnTo>
                    <a:pt x="258" y="172"/>
                  </a:lnTo>
                  <a:lnTo>
                    <a:pt x="254" y="172"/>
                  </a:lnTo>
                  <a:lnTo>
                    <a:pt x="248" y="172"/>
                  </a:lnTo>
                  <a:lnTo>
                    <a:pt x="244" y="172"/>
                  </a:lnTo>
                  <a:lnTo>
                    <a:pt x="240" y="172"/>
                  </a:lnTo>
                  <a:lnTo>
                    <a:pt x="236" y="172"/>
                  </a:lnTo>
                  <a:lnTo>
                    <a:pt x="234" y="172"/>
                  </a:lnTo>
                  <a:lnTo>
                    <a:pt x="232" y="172"/>
                  </a:lnTo>
                  <a:lnTo>
                    <a:pt x="230" y="172"/>
                  </a:lnTo>
                  <a:lnTo>
                    <a:pt x="228" y="172"/>
                  </a:lnTo>
                  <a:lnTo>
                    <a:pt x="226" y="172"/>
                  </a:lnTo>
                  <a:lnTo>
                    <a:pt x="226" y="174"/>
                  </a:lnTo>
                  <a:lnTo>
                    <a:pt x="226" y="176"/>
                  </a:lnTo>
                  <a:lnTo>
                    <a:pt x="226" y="178"/>
                  </a:lnTo>
                  <a:lnTo>
                    <a:pt x="226" y="180"/>
                  </a:lnTo>
                  <a:lnTo>
                    <a:pt x="224" y="180"/>
                  </a:lnTo>
                  <a:lnTo>
                    <a:pt x="222" y="18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20" y="184"/>
                  </a:lnTo>
                  <a:lnTo>
                    <a:pt x="218" y="184"/>
                  </a:lnTo>
                  <a:lnTo>
                    <a:pt x="218" y="186"/>
                  </a:lnTo>
                  <a:lnTo>
                    <a:pt x="216" y="186"/>
                  </a:lnTo>
                  <a:lnTo>
                    <a:pt x="216" y="188"/>
                  </a:lnTo>
                  <a:lnTo>
                    <a:pt x="214" y="188"/>
                  </a:lnTo>
                  <a:lnTo>
                    <a:pt x="212" y="188"/>
                  </a:lnTo>
                  <a:lnTo>
                    <a:pt x="210" y="190"/>
                  </a:lnTo>
                  <a:lnTo>
                    <a:pt x="208" y="190"/>
                  </a:lnTo>
                  <a:lnTo>
                    <a:pt x="208" y="192"/>
                  </a:lnTo>
                  <a:lnTo>
                    <a:pt x="206" y="192"/>
                  </a:lnTo>
                  <a:lnTo>
                    <a:pt x="204" y="192"/>
                  </a:lnTo>
                  <a:lnTo>
                    <a:pt x="204" y="194"/>
                  </a:lnTo>
                  <a:lnTo>
                    <a:pt x="202" y="194"/>
                  </a:lnTo>
                  <a:lnTo>
                    <a:pt x="200" y="196"/>
                  </a:lnTo>
                  <a:lnTo>
                    <a:pt x="198" y="196"/>
                  </a:lnTo>
                  <a:lnTo>
                    <a:pt x="196" y="196"/>
                  </a:lnTo>
                  <a:lnTo>
                    <a:pt x="196" y="198"/>
                  </a:lnTo>
                  <a:lnTo>
                    <a:pt x="194" y="200"/>
                  </a:lnTo>
                  <a:lnTo>
                    <a:pt x="192" y="200"/>
                  </a:lnTo>
                  <a:lnTo>
                    <a:pt x="192" y="202"/>
                  </a:lnTo>
                  <a:lnTo>
                    <a:pt x="190" y="202"/>
                  </a:lnTo>
                  <a:lnTo>
                    <a:pt x="188" y="202"/>
                  </a:lnTo>
                  <a:lnTo>
                    <a:pt x="186" y="202"/>
                  </a:lnTo>
                  <a:lnTo>
                    <a:pt x="186" y="204"/>
                  </a:lnTo>
                  <a:lnTo>
                    <a:pt x="184" y="204"/>
                  </a:lnTo>
                  <a:lnTo>
                    <a:pt x="184" y="204"/>
                  </a:lnTo>
                  <a:lnTo>
                    <a:pt x="182" y="204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80" y="210"/>
                  </a:lnTo>
                  <a:lnTo>
                    <a:pt x="180" y="212"/>
                  </a:lnTo>
                  <a:lnTo>
                    <a:pt x="180" y="214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6" y="216"/>
                  </a:lnTo>
                  <a:lnTo>
                    <a:pt x="176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2" y="220"/>
                  </a:lnTo>
                  <a:lnTo>
                    <a:pt x="172" y="222"/>
                  </a:lnTo>
                  <a:lnTo>
                    <a:pt x="172" y="224"/>
                  </a:lnTo>
                  <a:lnTo>
                    <a:pt x="172" y="224"/>
                  </a:lnTo>
                  <a:lnTo>
                    <a:pt x="172" y="226"/>
                  </a:lnTo>
                  <a:lnTo>
                    <a:pt x="170" y="226"/>
                  </a:lnTo>
                  <a:lnTo>
                    <a:pt x="170" y="228"/>
                  </a:lnTo>
                  <a:lnTo>
                    <a:pt x="168" y="228"/>
                  </a:lnTo>
                  <a:lnTo>
                    <a:pt x="166" y="228"/>
                  </a:lnTo>
                  <a:lnTo>
                    <a:pt x="166" y="230"/>
                  </a:lnTo>
                  <a:lnTo>
                    <a:pt x="164" y="230"/>
                  </a:lnTo>
                  <a:lnTo>
                    <a:pt x="164" y="232"/>
                  </a:lnTo>
                  <a:lnTo>
                    <a:pt x="164" y="234"/>
                  </a:lnTo>
                  <a:lnTo>
                    <a:pt x="162" y="234"/>
                  </a:lnTo>
                  <a:lnTo>
                    <a:pt x="158" y="236"/>
                  </a:lnTo>
                  <a:lnTo>
                    <a:pt x="156" y="238"/>
                  </a:lnTo>
                  <a:lnTo>
                    <a:pt x="154" y="240"/>
                  </a:lnTo>
                  <a:lnTo>
                    <a:pt x="154" y="243"/>
                  </a:lnTo>
                  <a:lnTo>
                    <a:pt x="152" y="245"/>
                  </a:lnTo>
                  <a:lnTo>
                    <a:pt x="150" y="245"/>
                  </a:lnTo>
                  <a:lnTo>
                    <a:pt x="150" y="247"/>
                  </a:lnTo>
                  <a:lnTo>
                    <a:pt x="150" y="249"/>
                  </a:lnTo>
                  <a:lnTo>
                    <a:pt x="148" y="253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2" y="257"/>
                  </a:lnTo>
                  <a:lnTo>
                    <a:pt x="144" y="259"/>
                  </a:lnTo>
                  <a:lnTo>
                    <a:pt x="144" y="261"/>
                  </a:lnTo>
                  <a:lnTo>
                    <a:pt x="146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2" y="261"/>
                  </a:lnTo>
                  <a:lnTo>
                    <a:pt x="138" y="261"/>
                  </a:lnTo>
                  <a:lnTo>
                    <a:pt x="136" y="259"/>
                  </a:lnTo>
                  <a:lnTo>
                    <a:pt x="134" y="255"/>
                  </a:lnTo>
                  <a:lnTo>
                    <a:pt x="134" y="253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0" y="253"/>
                  </a:lnTo>
                  <a:lnTo>
                    <a:pt x="128" y="253"/>
                  </a:lnTo>
                  <a:lnTo>
                    <a:pt x="126" y="253"/>
                  </a:lnTo>
                  <a:lnTo>
                    <a:pt x="124" y="253"/>
                  </a:lnTo>
                  <a:lnTo>
                    <a:pt x="122" y="253"/>
                  </a:lnTo>
                  <a:lnTo>
                    <a:pt x="120" y="253"/>
                  </a:lnTo>
                  <a:lnTo>
                    <a:pt x="118" y="253"/>
                  </a:lnTo>
                  <a:lnTo>
                    <a:pt x="116" y="253"/>
                  </a:lnTo>
                  <a:lnTo>
                    <a:pt x="112" y="251"/>
                  </a:lnTo>
                  <a:lnTo>
                    <a:pt x="110" y="251"/>
                  </a:lnTo>
                  <a:lnTo>
                    <a:pt x="110" y="249"/>
                  </a:lnTo>
                  <a:lnTo>
                    <a:pt x="108" y="249"/>
                  </a:lnTo>
                  <a:lnTo>
                    <a:pt x="106" y="249"/>
                  </a:lnTo>
                  <a:lnTo>
                    <a:pt x="104" y="247"/>
                  </a:lnTo>
                  <a:lnTo>
                    <a:pt x="102" y="247"/>
                  </a:lnTo>
                  <a:lnTo>
                    <a:pt x="100" y="247"/>
                  </a:lnTo>
                  <a:lnTo>
                    <a:pt x="100" y="249"/>
                  </a:lnTo>
                  <a:lnTo>
                    <a:pt x="96" y="249"/>
                  </a:lnTo>
                  <a:lnTo>
                    <a:pt x="94" y="249"/>
                  </a:lnTo>
                  <a:lnTo>
                    <a:pt x="92" y="249"/>
                  </a:lnTo>
                  <a:lnTo>
                    <a:pt x="90" y="249"/>
                  </a:lnTo>
                  <a:lnTo>
                    <a:pt x="86" y="249"/>
                  </a:lnTo>
                  <a:lnTo>
                    <a:pt x="84" y="249"/>
                  </a:lnTo>
                  <a:lnTo>
                    <a:pt x="82" y="249"/>
                  </a:lnTo>
                  <a:lnTo>
                    <a:pt x="80" y="249"/>
                  </a:lnTo>
                  <a:lnTo>
                    <a:pt x="78" y="251"/>
                  </a:lnTo>
                  <a:lnTo>
                    <a:pt x="76" y="253"/>
                  </a:lnTo>
                  <a:lnTo>
                    <a:pt x="76" y="249"/>
                  </a:lnTo>
                  <a:lnTo>
                    <a:pt x="76" y="247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0"/>
                  </a:lnTo>
                  <a:lnTo>
                    <a:pt x="76" y="236"/>
                  </a:lnTo>
                  <a:lnTo>
                    <a:pt x="76" y="23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68" y="218"/>
                  </a:lnTo>
                  <a:lnTo>
                    <a:pt x="60" y="218"/>
                  </a:lnTo>
                  <a:lnTo>
                    <a:pt x="46" y="218"/>
                  </a:lnTo>
                  <a:lnTo>
                    <a:pt x="44" y="218"/>
                  </a:lnTo>
                  <a:lnTo>
                    <a:pt x="36" y="218"/>
                  </a:lnTo>
                  <a:lnTo>
                    <a:pt x="34" y="218"/>
                  </a:lnTo>
                  <a:lnTo>
                    <a:pt x="32" y="218"/>
                  </a:lnTo>
                  <a:lnTo>
                    <a:pt x="24" y="216"/>
                  </a:lnTo>
                  <a:lnTo>
                    <a:pt x="24" y="214"/>
                  </a:lnTo>
                  <a:lnTo>
                    <a:pt x="24" y="206"/>
                  </a:lnTo>
                  <a:lnTo>
                    <a:pt x="24" y="204"/>
                  </a:lnTo>
                  <a:lnTo>
                    <a:pt x="24" y="196"/>
                  </a:lnTo>
                  <a:lnTo>
                    <a:pt x="24" y="194"/>
                  </a:lnTo>
                  <a:lnTo>
                    <a:pt x="24" y="190"/>
                  </a:lnTo>
                  <a:lnTo>
                    <a:pt x="24" y="184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16" y="168"/>
                  </a:lnTo>
                  <a:lnTo>
                    <a:pt x="10" y="168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4" y="168"/>
                  </a:lnTo>
                  <a:lnTo>
                    <a:pt x="0" y="168"/>
                  </a:lnTo>
                  <a:lnTo>
                    <a:pt x="0" y="166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0" y="14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2" y="102"/>
                  </a:lnTo>
                  <a:lnTo>
                    <a:pt x="2" y="98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92"/>
                  </a:lnTo>
                  <a:lnTo>
                    <a:pt x="16" y="90"/>
                  </a:lnTo>
                  <a:lnTo>
                    <a:pt x="18" y="90"/>
                  </a:lnTo>
                  <a:lnTo>
                    <a:pt x="22" y="90"/>
                  </a:lnTo>
                  <a:lnTo>
                    <a:pt x="26" y="90"/>
                  </a:lnTo>
                  <a:lnTo>
                    <a:pt x="30" y="90"/>
                  </a:lnTo>
                  <a:lnTo>
                    <a:pt x="36" y="90"/>
                  </a:lnTo>
                  <a:lnTo>
                    <a:pt x="38" y="88"/>
                  </a:lnTo>
                  <a:lnTo>
                    <a:pt x="42" y="80"/>
                  </a:lnTo>
                  <a:lnTo>
                    <a:pt x="44" y="78"/>
                  </a:lnTo>
                  <a:lnTo>
                    <a:pt x="44" y="76"/>
                  </a:lnTo>
                  <a:lnTo>
                    <a:pt x="48" y="72"/>
                  </a:lnTo>
                  <a:lnTo>
                    <a:pt x="52" y="64"/>
                  </a:lnTo>
                  <a:lnTo>
                    <a:pt x="54" y="60"/>
                  </a:lnTo>
                  <a:lnTo>
                    <a:pt x="58" y="58"/>
                  </a:lnTo>
                  <a:lnTo>
                    <a:pt x="64" y="48"/>
                  </a:lnTo>
                  <a:lnTo>
                    <a:pt x="66" y="44"/>
                  </a:lnTo>
                  <a:lnTo>
                    <a:pt x="70" y="38"/>
                  </a:lnTo>
                  <a:lnTo>
                    <a:pt x="72" y="34"/>
                  </a:lnTo>
                  <a:lnTo>
                    <a:pt x="76" y="26"/>
                  </a:lnTo>
                  <a:lnTo>
                    <a:pt x="76" y="22"/>
                  </a:lnTo>
                  <a:lnTo>
                    <a:pt x="78" y="22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2" y="6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6" y="6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2" name="Freeform 98">
              <a:extLst>
                <a:ext uri="{FF2B5EF4-FFF2-40B4-BE49-F238E27FC236}">
                  <a16:creationId xmlns:a16="http://schemas.microsoft.com/office/drawing/2014/main" id="{EC1824B2-AD6B-B865-7372-F22DEF380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3" y="2314575"/>
              <a:ext cx="374650" cy="463550"/>
            </a:xfrm>
            <a:custGeom>
              <a:avLst/>
              <a:gdLst>
                <a:gd name="T0" fmla="*/ 120 w 236"/>
                <a:gd name="T1" fmla="*/ 8 h 292"/>
                <a:gd name="T2" fmla="*/ 134 w 236"/>
                <a:gd name="T3" fmla="*/ 8 h 292"/>
                <a:gd name="T4" fmla="*/ 154 w 236"/>
                <a:gd name="T5" fmla="*/ 8 h 292"/>
                <a:gd name="T6" fmla="*/ 166 w 236"/>
                <a:gd name="T7" fmla="*/ 8 h 292"/>
                <a:gd name="T8" fmla="*/ 176 w 236"/>
                <a:gd name="T9" fmla="*/ 8 h 292"/>
                <a:gd name="T10" fmla="*/ 188 w 236"/>
                <a:gd name="T11" fmla="*/ 8 h 292"/>
                <a:gd name="T12" fmla="*/ 208 w 236"/>
                <a:gd name="T13" fmla="*/ 8 h 292"/>
                <a:gd name="T14" fmla="*/ 228 w 236"/>
                <a:gd name="T15" fmla="*/ 14 h 292"/>
                <a:gd name="T16" fmla="*/ 234 w 236"/>
                <a:gd name="T17" fmla="*/ 24 h 292"/>
                <a:gd name="T18" fmla="*/ 232 w 236"/>
                <a:gd name="T19" fmla="*/ 34 h 292"/>
                <a:gd name="T20" fmla="*/ 226 w 236"/>
                <a:gd name="T21" fmla="*/ 46 h 292"/>
                <a:gd name="T22" fmla="*/ 224 w 236"/>
                <a:gd name="T23" fmla="*/ 60 h 292"/>
                <a:gd name="T24" fmla="*/ 220 w 236"/>
                <a:gd name="T25" fmla="*/ 68 h 292"/>
                <a:gd name="T26" fmla="*/ 218 w 236"/>
                <a:gd name="T27" fmla="*/ 80 h 292"/>
                <a:gd name="T28" fmla="*/ 218 w 236"/>
                <a:gd name="T29" fmla="*/ 94 h 292"/>
                <a:gd name="T30" fmla="*/ 212 w 236"/>
                <a:gd name="T31" fmla="*/ 106 h 292"/>
                <a:gd name="T32" fmla="*/ 218 w 236"/>
                <a:gd name="T33" fmla="*/ 108 h 292"/>
                <a:gd name="T34" fmla="*/ 220 w 236"/>
                <a:gd name="T35" fmla="*/ 116 h 292"/>
                <a:gd name="T36" fmla="*/ 216 w 236"/>
                <a:gd name="T37" fmla="*/ 116 h 292"/>
                <a:gd name="T38" fmla="*/ 216 w 236"/>
                <a:gd name="T39" fmla="*/ 124 h 292"/>
                <a:gd name="T40" fmla="*/ 214 w 236"/>
                <a:gd name="T41" fmla="*/ 142 h 292"/>
                <a:gd name="T42" fmla="*/ 208 w 236"/>
                <a:gd name="T43" fmla="*/ 148 h 292"/>
                <a:gd name="T44" fmla="*/ 210 w 236"/>
                <a:gd name="T45" fmla="*/ 158 h 292"/>
                <a:gd name="T46" fmla="*/ 208 w 236"/>
                <a:gd name="T47" fmla="*/ 168 h 292"/>
                <a:gd name="T48" fmla="*/ 212 w 236"/>
                <a:gd name="T49" fmla="*/ 176 h 292"/>
                <a:gd name="T50" fmla="*/ 212 w 236"/>
                <a:gd name="T51" fmla="*/ 188 h 292"/>
                <a:gd name="T52" fmla="*/ 218 w 236"/>
                <a:gd name="T53" fmla="*/ 194 h 292"/>
                <a:gd name="T54" fmla="*/ 210 w 236"/>
                <a:gd name="T55" fmla="*/ 202 h 292"/>
                <a:gd name="T56" fmla="*/ 216 w 236"/>
                <a:gd name="T57" fmla="*/ 206 h 292"/>
                <a:gd name="T58" fmla="*/ 218 w 236"/>
                <a:gd name="T59" fmla="*/ 218 h 292"/>
                <a:gd name="T60" fmla="*/ 214 w 236"/>
                <a:gd name="T61" fmla="*/ 226 h 292"/>
                <a:gd name="T62" fmla="*/ 214 w 236"/>
                <a:gd name="T63" fmla="*/ 238 h 292"/>
                <a:gd name="T64" fmla="*/ 218 w 236"/>
                <a:gd name="T65" fmla="*/ 240 h 292"/>
                <a:gd name="T66" fmla="*/ 224 w 236"/>
                <a:gd name="T67" fmla="*/ 248 h 292"/>
                <a:gd name="T68" fmla="*/ 224 w 236"/>
                <a:gd name="T69" fmla="*/ 262 h 292"/>
                <a:gd name="T70" fmla="*/ 216 w 236"/>
                <a:gd name="T71" fmla="*/ 272 h 292"/>
                <a:gd name="T72" fmla="*/ 202 w 236"/>
                <a:gd name="T73" fmla="*/ 282 h 292"/>
                <a:gd name="T74" fmla="*/ 184 w 236"/>
                <a:gd name="T75" fmla="*/ 292 h 292"/>
                <a:gd name="T76" fmla="*/ 156 w 236"/>
                <a:gd name="T77" fmla="*/ 292 h 292"/>
                <a:gd name="T78" fmla="*/ 126 w 236"/>
                <a:gd name="T79" fmla="*/ 292 h 292"/>
                <a:gd name="T80" fmla="*/ 104 w 236"/>
                <a:gd name="T81" fmla="*/ 292 h 292"/>
                <a:gd name="T82" fmla="*/ 74 w 236"/>
                <a:gd name="T83" fmla="*/ 278 h 292"/>
                <a:gd name="T84" fmla="*/ 62 w 236"/>
                <a:gd name="T85" fmla="*/ 274 h 292"/>
                <a:gd name="T86" fmla="*/ 36 w 236"/>
                <a:gd name="T87" fmla="*/ 274 h 292"/>
                <a:gd name="T88" fmla="*/ 26 w 236"/>
                <a:gd name="T89" fmla="*/ 274 h 292"/>
                <a:gd name="T90" fmla="*/ 14 w 236"/>
                <a:gd name="T91" fmla="*/ 274 h 292"/>
                <a:gd name="T92" fmla="*/ 2 w 236"/>
                <a:gd name="T93" fmla="*/ 270 h 292"/>
                <a:gd name="T94" fmla="*/ 2 w 236"/>
                <a:gd name="T95" fmla="*/ 252 h 292"/>
                <a:gd name="T96" fmla="*/ 2 w 236"/>
                <a:gd name="T97" fmla="*/ 216 h 292"/>
                <a:gd name="T98" fmla="*/ 0 w 236"/>
                <a:gd name="T99" fmla="*/ 194 h 292"/>
                <a:gd name="T100" fmla="*/ 0 w 236"/>
                <a:gd name="T101" fmla="*/ 158 h 292"/>
                <a:gd name="T102" fmla="*/ 0 w 236"/>
                <a:gd name="T103" fmla="*/ 140 h 292"/>
                <a:gd name="T104" fmla="*/ 0 w 236"/>
                <a:gd name="T105" fmla="*/ 102 h 292"/>
                <a:gd name="T106" fmla="*/ 2 w 236"/>
                <a:gd name="T107" fmla="*/ 74 h 292"/>
                <a:gd name="T108" fmla="*/ 2 w 236"/>
                <a:gd name="T109" fmla="*/ 44 h 292"/>
                <a:gd name="T110" fmla="*/ 2 w 236"/>
                <a:gd name="T111" fmla="*/ 30 h 292"/>
                <a:gd name="T112" fmla="*/ 8 w 236"/>
                <a:gd name="T113" fmla="*/ 6 h 292"/>
                <a:gd name="T114" fmla="*/ 26 w 236"/>
                <a:gd name="T115" fmla="*/ 8 h 292"/>
                <a:gd name="T116" fmla="*/ 38 w 236"/>
                <a:gd name="T117" fmla="*/ 8 h 292"/>
                <a:gd name="T118" fmla="*/ 58 w 236"/>
                <a:gd name="T119" fmla="*/ 8 h 292"/>
                <a:gd name="T120" fmla="*/ 74 w 236"/>
                <a:gd name="T121" fmla="*/ 8 h 292"/>
                <a:gd name="T122" fmla="*/ 94 w 236"/>
                <a:gd name="T123" fmla="*/ 4 h 292"/>
                <a:gd name="T124" fmla="*/ 106 w 236"/>
                <a:gd name="T125" fmla="*/ 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292">
                  <a:moveTo>
                    <a:pt x="106" y="8"/>
                  </a:moveTo>
                  <a:lnTo>
                    <a:pt x="108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4" y="8"/>
                  </a:lnTo>
                  <a:lnTo>
                    <a:pt x="120" y="8"/>
                  </a:lnTo>
                  <a:lnTo>
                    <a:pt x="120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34" y="2"/>
                  </a:lnTo>
                  <a:lnTo>
                    <a:pt x="134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8"/>
                  </a:lnTo>
                  <a:lnTo>
                    <a:pt x="158" y="8"/>
                  </a:lnTo>
                  <a:lnTo>
                    <a:pt x="160" y="8"/>
                  </a:lnTo>
                  <a:lnTo>
                    <a:pt x="162" y="8"/>
                  </a:lnTo>
                  <a:lnTo>
                    <a:pt x="164" y="8"/>
                  </a:lnTo>
                  <a:lnTo>
                    <a:pt x="166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0" y="8"/>
                  </a:lnTo>
                  <a:lnTo>
                    <a:pt x="172" y="8"/>
                  </a:lnTo>
                  <a:lnTo>
                    <a:pt x="174" y="8"/>
                  </a:lnTo>
                  <a:lnTo>
                    <a:pt x="176" y="8"/>
                  </a:lnTo>
                  <a:lnTo>
                    <a:pt x="178" y="8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4" y="8"/>
                  </a:lnTo>
                  <a:lnTo>
                    <a:pt x="186" y="8"/>
                  </a:lnTo>
                  <a:lnTo>
                    <a:pt x="188" y="8"/>
                  </a:lnTo>
                  <a:lnTo>
                    <a:pt x="190" y="8"/>
                  </a:lnTo>
                  <a:lnTo>
                    <a:pt x="194" y="8"/>
                  </a:lnTo>
                  <a:lnTo>
                    <a:pt x="196" y="8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8" y="8"/>
                  </a:lnTo>
                  <a:lnTo>
                    <a:pt x="228" y="8"/>
                  </a:lnTo>
                  <a:lnTo>
                    <a:pt x="228" y="10"/>
                  </a:lnTo>
                  <a:lnTo>
                    <a:pt x="228" y="12"/>
                  </a:lnTo>
                  <a:lnTo>
                    <a:pt x="228" y="14"/>
                  </a:lnTo>
                  <a:lnTo>
                    <a:pt x="230" y="14"/>
                  </a:lnTo>
                  <a:lnTo>
                    <a:pt x="232" y="18"/>
                  </a:lnTo>
                  <a:lnTo>
                    <a:pt x="232" y="20"/>
                  </a:lnTo>
                  <a:lnTo>
                    <a:pt x="230" y="22"/>
                  </a:lnTo>
                  <a:lnTo>
                    <a:pt x="232" y="22"/>
                  </a:lnTo>
                  <a:lnTo>
                    <a:pt x="234" y="24"/>
                  </a:lnTo>
                  <a:lnTo>
                    <a:pt x="236" y="26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2" y="28"/>
                  </a:lnTo>
                  <a:lnTo>
                    <a:pt x="232" y="30"/>
                  </a:lnTo>
                  <a:lnTo>
                    <a:pt x="232" y="34"/>
                  </a:lnTo>
                  <a:lnTo>
                    <a:pt x="232" y="36"/>
                  </a:lnTo>
                  <a:lnTo>
                    <a:pt x="230" y="38"/>
                  </a:lnTo>
                  <a:lnTo>
                    <a:pt x="228" y="40"/>
                  </a:lnTo>
                  <a:lnTo>
                    <a:pt x="224" y="44"/>
                  </a:lnTo>
                  <a:lnTo>
                    <a:pt x="226" y="44"/>
                  </a:lnTo>
                  <a:lnTo>
                    <a:pt x="226" y="46"/>
                  </a:lnTo>
                  <a:lnTo>
                    <a:pt x="226" y="48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4" y="56"/>
                  </a:lnTo>
                  <a:lnTo>
                    <a:pt x="224" y="58"/>
                  </a:lnTo>
                  <a:lnTo>
                    <a:pt x="224" y="60"/>
                  </a:lnTo>
                  <a:lnTo>
                    <a:pt x="222" y="60"/>
                  </a:lnTo>
                  <a:lnTo>
                    <a:pt x="222" y="62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2" y="76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20" y="80"/>
                  </a:lnTo>
                  <a:lnTo>
                    <a:pt x="218" y="80"/>
                  </a:lnTo>
                  <a:lnTo>
                    <a:pt x="218" y="82"/>
                  </a:lnTo>
                  <a:lnTo>
                    <a:pt x="218" y="84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8" y="90"/>
                  </a:lnTo>
                  <a:lnTo>
                    <a:pt x="218" y="94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6" y="100"/>
                  </a:lnTo>
                  <a:lnTo>
                    <a:pt x="214" y="100"/>
                  </a:lnTo>
                  <a:lnTo>
                    <a:pt x="212" y="102"/>
                  </a:lnTo>
                  <a:lnTo>
                    <a:pt x="212" y="106"/>
                  </a:lnTo>
                  <a:lnTo>
                    <a:pt x="214" y="106"/>
                  </a:lnTo>
                  <a:lnTo>
                    <a:pt x="216" y="104"/>
                  </a:lnTo>
                  <a:lnTo>
                    <a:pt x="218" y="104"/>
                  </a:lnTo>
                  <a:lnTo>
                    <a:pt x="218" y="106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10"/>
                  </a:lnTo>
                  <a:lnTo>
                    <a:pt x="222" y="110"/>
                  </a:lnTo>
                  <a:lnTo>
                    <a:pt x="222" y="112"/>
                  </a:lnTo>
                  <a:lnTo>
                    <a:pt x="222" y="114"/>
                  </a:lnTo>
                  <a:lnTo>
                    <a:pt x="222" y="116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8" y="116"/>
                  </a:lnTo>
                  <a:lnTo>
                    <a:pt x="218" y="116"/>
                  </a:lnTo>
                  <a:lnTo>
                    <a:pt x="218" y="114"/>
                  </a:lnTo>
                  <a:lnTo>
                    <a:pt x="218" y="114"/>
                  </a:lnTo>
                  <a:lnTo>
                    <a:pt x="216" y="116"/>
                  </a:lnTo>
                  <a:lnTo>
                    <a:pt x="214" y="116"/>
                  </a:lnTo>
                  <a:lnTo>
                    <a:pt x="214" y="118"/>
                  </a:lnTo>
                  <a:lnTo>
                    <a:pt x="214" y="120"/>
                  </a:lnTo>
                  <a:lnTo>
                    <a:pt x="214" y="122"/>
                  </a:lnTo>
                  <a:lnTo>
                    <a:pt x="214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6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4"/>
                  </a:lnTo>
                  <a:lnTo>
                    <a:pt x="214" y="142"/>
                  </a:lnTo>
                  <a:lnTo>
                    <a:pt x="212" y="142"/>
                  </a:lnTo>
                  <a:lnTo>
                    <a:pt x="210" y="142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6" y="148"/>
                  </a:lnTo>
                  <a:lnTo>
                    <a:pt x="208" y="148"/>
                  </a:lnTo>
                  <a:lnTo>
                    <a:pt x="208" y="152"/>
                  </a:lnTo>
                  <a:lnTo>
                    <a:pt x="210" y="154"/>
                  </a:lnTo>
                  <a:lnTo>
                    <a:pt x="210" y="156"/>
                  </a:lnTo>
                  <a:lnTo>
                    <a:pt x="208" y="156"/>
                  </a:lnTo>
                  <a:lnTo>
                    <a:pt x="208" y="158"/>
                  </a:lnTo>
                  <a:lnTo>
                    <a:pt x="210" y="158"/>
                  </a:lnTo>
                  <a:lnTo>
                    <a:pt x="210" y="160"/>
                  </a:lnTo>
                  <a:lnTo>
                    <a:pt x="208" y="162"/>
                  </a:lnTo>
                  <a:lnTo>
                    <a:pt x="208" y="164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8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2" y="172"/>
                  </a:lnTo>
                  <a:lnTo>
                    <a:pt x="214" y="174"/>
                  </a:lnTo>
                  <a:lnTo>
                    <a:pt x="214" y="176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2" y="184"/>
                  </a:lnTo>
                  <a:lnTo>
                    <a:pt x="212" y="186"/>
                  </a:lnTo>
                  <a:lnTo>
                    <a:pt x="212" y="188"/>
                  </a:lnTo>
                  <a:lnTo>
                    <a:pt x="214" y="188"/>
                  </a:lnTo>
                  <a:lnTo>
                    <a:pt x="214" y="190"/>
                  </a:lnTo>
                  <a:lnTo>
                    <a:pt x="216" y="190"/>
                  </a:lnTo>
                  <a:lnTo>
                    <a:pt x="216" y="192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18" y="196"/>
                  </a:lnTo>
                  <a:lnTo>
                    <a:pt x="216" y="196"/>
                  </a:lnTo>
                  <a:lnTo>
                    <a:pt x="214" y="198"/>
                  </a:lnTo>
                  <a:lnTo>
                    <a:pt x="212" y="198"/>
                  </a:lnTo>
                  <a:lnTo>
                    <a:pt x="210" y="198"/>
                  </a:lnTo>
                  <a:lnTo>
                    <a:pt x="210" y="202"/>
                  </a:lnTo>
                  <a:lnTo>
                    <a:pt x="208" y="202"/>
                  </a:lnTo>
                  <a:lnTo>
                    <a:pt x="210" y="204"/>
                  </a:lnTo>
                  <a:lnTo>
                    <a:pt x="210" y="206"/>
                  </a:lnTo>
                  <a:lnTo>
                    <a:pt x="212" y="206"/>
                  </a:lnTo>
                  <a:lnTo>
                    <a:pt x="214" y="204"/>
                  </a:lnTo>
                  <a:lnTo>
                    <a:pt x="216" y="206"/>
                  </a:lnTo>
                  <a:lnTo>
                    <a:pt x="218" y="210"/>
                  </a:lnTo>
                  <a:lnTo>
                    <a:pt x="218" y="212"/>
                  </a:lnTo>
                  <a:lnTo>
                    <a:pt x="218" y="212"/>
                  </a:lnTo>
                  <a:lnTo>
                    <a:pt x="218" y="212"/>
                  </a:lnTo>
                  <a:lnTo>
                    <a:pt x="218" y="214"/>
                  </a:lnTo>
                  <a:lnTo>
                    <a:pt x="218" y="218"/>
                  </a:lnTo>
                  <a:lnTo>
                    <a:pt x="216" y="218"/>
                  </a:lnTo>
                  <a:lnTo>
                    <a:pt x="216" y="220"/>
                  </a:lnTo>
                  <a:lnTo>
                    <a:pt x="216" y="222"/>
                  </a:lnTo>
                  <a:lnTo>
                    <a:pt x="216" y="224"/>
                  </a:lnTo>
                  <a:lnTo>
                    <a:pt x="216" y="226"/>
                  </a:lnTo>
                  <a:lnTo>
                    <a:pt x="214" y="226"/>
                  </a:lnTo>
                  <a:lnTo>
                    <a:pt x="214" y="228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6" y="234"/>
                  </a:lnTo>
                  <a:lnTo>
                    <a:pt x="216" y="236"/>
                  </a:lnTo>
                  <a:lnTo>
                    <a:pt x="214" y="238"/>
                  </a:lnTo>
                  <a:lnTo>
                    <a:pt x="214" y="240"/>
                  </a:lnTo>
                  <a:lnTo>
                    <a:pt x="216" y="240"/>
                  </a:lnTo>
                  <a:lnTo>
                    <a:pt x="218" y="240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40"/>
                  </a:lnTo>
                  <a:lnTo>
                    <a:pt x="220" y="240"/>
                  </a:lnTo>
                  <a:lnTo>
                    <a:pt x="222" y="240"/>
                  </a:lnTo>
                  <a:lnTo>
                    <a:pt x="222" y="242"/>
                  </a:lnTo>
                  <a:lnTo>
                    <a:pt x="222" y="246"/>
                  </a:lnTo>
                  <a:lnTo>
                    <a:pt x="224" y="246"/>
                  </a:lnTo>
                  <a:lnTo>
                    <a:pt x="224" y="248"/>
                  </a:lnTo>
                  <a:lnTo>
                    <a:pt x="224" y="252"/>
                  </a:lnTo>
                  <a:lnTo>
                    <a:pt x="224" y="254"/>
                  </a:lnTo>
                  <a:lnTo>
                    <a:pt x="224" y="256"/>
                  </a:lnTo>
                  <a:lnTo>
                    <a:pt x="224" y="258"/>
                  </a:lnTo>
                  <a:lnTo>
                    <a:pt x="224" y="260"/>
                  </a:lnTo>
                  <a:lnTo>
                    <a:pt x="224" y="262"/>
                  </a:lnTo>
                  <a:lnTo>
                    <a:pt x="224" y="264"/>
                  </a:lnTo>
                  <a:lnTo>
                    <a:pt x="224" y="266"/>
                  </a:lnTo>
                  <a:lnTo>
                    <a:pt x="224" y="268"/>
                  </a:lnTo>
                  <a:lnTo>
                    <a:pt x="222" y="268"/>
                  </a:lnTo>
                  <a:lnTo>
                    <a:pt x="220" y="270"/>
                  </a:lnTo>
                  <a:lnTo>
                    <a:pt x="216" y="272"/>
                  </a:lnTo>
                  <a:lnTo>
                    <a:pt x="216" y="274"/>
                  </a:lnTo>
                  <a:lnTo>
                    <a:pt x="214" y="274"/>
                  </a:lnTo>
                  <a:lnTo>
                    <a:pt x="210" y="276"/>
                  </a:lnTo>
                  <a:lnTo>
                    <a:pt x="208" y="278"/>
                  </a:lnTo>
                  <a:lnTo>
                    <a:pt x="204" y="280"/>
                  </a:lnTo>
                  <a:lnTo>
                    <a:pt x="202" y="282"/>
                  </a:lnTo>
                  <a:lnTo>
                    <a:pt x="200" y="282"/>
                  </a:lnTo>
                  <a:lnTo>
                    <a:pt x="200" y="284"/>
                  </a:lnTo>
                  <a:lnTo>
                    <a:pt x="196" y="284"/>
                  </a:lnTo>
                  <a:lnTo>
                    <a:pt x="194" y="286"/>
                  </a:lnTo>
                  <a:lnTo>
                    <a:pt x="186" y="292"/>
                  </a:lnTo>
                  <a:lnTo>
                    <a:pt x="184" y="292"/>
                  </a:lnTo>
                  <a:lnTo>
                    <a:pt x="182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4" y="292"/>
                  </a:lnTo>
                  <a:lnTo>
                    <a:pt x="168" y="292"/>
                  </a:lnTo>
                  <a:lnTo>
                    <a:pt x="156" y="292"/>
                  </a:lnTo>
                  <a:lnTo>
                    <a:pt x="154" y="292"/>
                  </a:lnTo>
                  <a:lnTo>
                    <a:pt x="152" y="292"/>
                  </a:lnTo>
                  <a:lnTo>
                    <a:pt x="142" y="292"/>
                  </a:lnTo>
                  <a:lnTo>
                    <a:pt x="140" y="292"/>
                  </a:lnTo>
                  <a:lnTo>
                    <a:pt x="130" y="292"/>
                  </a:lnTo>
                  <a:lnTo>
                    <a:pt x="126" y="292"/>
                  </a:lnTo>
                  <a:lnTo>
                    <a:pt x="124" y="292"/>
                  </a:lnTo>
                  <a:lnTo>
                    <a:pt x="120" y="292"/>
                  </a:lnTo>
                  <a:lnTo>
                    <a:pt x="116" y="292"/>
                  </a:lnTo>
                  <a:lnTo>
                    <a:pt x="114" y="292"/>
                  </a:lnTo>
                  <a:lnTo>
                    <a:pt x="108" y="292"/>
                  </a:lnTo>
                  <a:lnTo>
                    <a:pt x="104" y="292"/>
                  </a:lnTo>
                  <a:lnTo>
                    <a:pt x="102" y="292"/>
                  </a:lnTo>
                  <a:lnTo>
                    <a:pt x="86" y="284"/>
                  </a:lnTo>
                  <a:lnTo>
                    <a:pt x="80" y="282"/>
                  </a:lnTo>
                  <a:lnTo>
                    <a:pt x="78" y="282"/>
                  </a:lnTo>
                  <a:lnTo>
                    <a:pt x="76" y="280"/>
                  </a:lnTo>
                  <a:lnTo>
                    <a:pt x="74" y="278"/>
                  </a:lnTo>
                  <a:lnTo>
                    <a:pt x="72" y="278"/>
                  </a:lnTo>
                  <a:lnTo>
                    <a:pt x="72" y="276"/>
                  </a:lnTo>
                  <a:lnTo>
                    <a:pt x="72" y="272"/>
                  </a:lnTo>
                  <a:lnTo>
                    <a:pt x="70" y="272"/>
                  </a:lnTo>
                  <a:lnTo>
                    <a:pt x="66" y="274"/>
                  </a:lnTo>
                  <a:lnTo>
                    <a:pt x="62" y="274"/>
                  </a:lnTo>
                  <a:lnTo>
                    <a:pt x="60" y="274"/>
                  </a:lnTo>
                  <a:lnTo>
                    <a:pt x="58" y="274"/>
                  </a:lnTo>
                  <a:lnTo>
                    <a:pt x="50" y="274"/>
                  </a:lnTo>
                  <a:lnTo>
                    <a:pt x="48" y="274"/>
                  </a:lnTo>
                  <a:lnTo>
                    <a:pt x="42" y="274"/>
                  </a:lnTo>
                  <a:lnTo>
                    <a:pt x="36" y="274"/>
                  </a:lnTo>
                  <a:lnTo>
                    <a:pt x="34" y="274"/>
                  </a:lnTo>
                  <a:lnTo>
                    <a:pt x="32" y="274"/>
                  </a:lnTo>
                  <a:lnTo>
                    <a:pt x="30" y="274"/>
                  </a:lnTo>
                  <a:lnTo>
                    <a:pt x="28" y="274"/>
                  </a:lnTo>
                  <a:lnTo>
                    <a:pt x="26" y="274"/>
                  </a:lnTo>
                  <a:lnTo>
                    <a:pt x="26" y="274"/>
                  </a:lnTo>
                  <a:lnTo>
                    <a:pt x="24" y="274"/>
                  </a:lnTo>
                  <a:lnTo>
                    <a:pt x="22" y="274"/>
                  </a:lnTo>
                  <a:lnTo>
                    <a:pt x="20" y="274"/>
                  </a:lnTo>
                  <a:lnTo>
                    <a:pt x="18" y="274"/>
                  </a:lnTo>
                  <a:lnTo>
                    <a:pt x="16" y="274"/>
                  </a:lnTo>
                  <a:lnTo>
                    <a:pt x="14" y="274"/>
                  </a:lnTo>
                  <a:lnTo>
                    <a:pt x="12" y="274"/>
                  </a:lnTo>
                  <a:lnTo>
                    <a:pt x="10" y="272"/>
                  </a:lnTo>
                  <a:lnTo>
                    <a:pt x="10" y="270"/>
                  </a:lnTo>
                  <a:lnTo>
                    <a:pt x="8" y="270"/>
                  </a:lnTo>
                  <a:lnTo>
                    <a:pt x="4" y="270"/>
                  </a:lnTo>
                  <a:lnTo>
                    <a:pt x="2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0"/>
                  </a:lnTo>
                  <a:lnTo>
                    <a:pt x="2" y="258"/>
                  </a:lnTo>
                  <a:lnTo>
                    <a:pt x="2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6"/>
                  </a:lnTo>
                  <a:lnTo>
                    <a:pt x="2" y="240"/>
                  </a:lnTo>
                  <a:lnTo>
                    <a:pt x="2" y="232"/>
                  </a:lnTo>
                  <a:lnTo>
                    <a:pt x="2" y="224"/>
                  </a:lnTo>
                  <a:lnTo>
                    <a:pt x="2" y="216"/>
                  </a:lnTo>
                  <a:lnTo>
                    <a:pt x="2" y="214"/>
                  </a:lnTo>
                  <a:lnTo>
                    <a:pt x="2" y="206"/>
                  </a:lnTo>
                  <a:lnTo>
                    <a:pt x="0" y="206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4"/>
                  </a:lnTo>
                  <a:lnTo>
                    <a:pt x="0" y="192"/>
                  </a:lnTo>
                  <a:lnTo>
                    <a:pt x="0" y="190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2" y="80"/>
                  </a:lnTo>
                  <a:lnTo>
                    <a:pt x="2" y="74"/>
                  </a:lnTo>
                  <a:lnTo>
                    <a:pt x="2" y="70"/>
                  </a:lnTo>
                  <a:lnTo>
                    <a:pt x="2" y="66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20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4" y="4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06" y="2"/>
                  </a:lnTo>
                  <a:lnTo>
                    <a:pt x="106" y="6"/>
                  </a:lnTo>
                  <a:lnTo>
                    <a:pt x="106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3" name="Freeform 109">
              <a:extLst>
                <a:ext uri="{FF2B5EF4-FFF2-40B4-BE49-F238E27FC236}">
                  <a16:creationId xmlns:a16="http://schemas.microsoft.com/office/drawing/2014/main" id="{ADFEA020-4496-CE6F-B955-B2D377C96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1285875"/>
              <a:ext cx="327025" cy="373063"/>
            </a:xfrm>
            <a:custGeom>
              <a:avLst/>
              <a:gdLst>
                <a:gd name="T0" fmla="*/ 94 w 206"/>
                <a:gd name="T1" fmla="*/ 4 h 235"/>
                <a:gd name="T2" fmla="*/ 96 w 206"/>
                <a:gd name="T3" fmla="*/ 0 h 235"/>
                <a:gd name="T4" fmla="*/ 114 w 206"/>
                <a:gd name="T5" fmla="*/ 0 h 235"/>
                <a:gd name="T6" fmla="*/ 126 w 206"/>
                <a:gd name="T7" fmla="*/ 0 h 235"/>
                <a:gd name="T8" fmla="*/ 138 w 206"/>
                <a:gd name="T9" fmla="*/ 0 h 235"/>
                <a:gd name="T10" fmla="*/ 148 w 206"/>
                <a:gd name="T11" fmla="*/ 0 h 235"/>
                <a:gd name="T12" fmla="*/ 156 w 206"/>
                <a:gd name="T13" fmla="*/ 0 h 235"/>
                <a:gd name="T14" fmla="*/ 166 w 206"/>
                <a:gd name="T15" fmla="*/ 0 h 235"/>
                <a:gd name="T16" fmla="*/ 178 w 206"/>
                <a:gd name="T17" fmla="*/ 0 h 235"/>
                <a:gd name="T18" fmla="*/ 188 w 206"/>
                <a:gd name="T19" fmla="*/ 0 h 235"/>
                <a:gd name="T20" fmla="*/ 198 w 206"/>
                <a:gd name="T21" fmla="*/ 0 h 235"/>
                <a:gd name="T22" fmla="*/ 196 w 206"/>
                <a:gd name="T23" fmla="*/ 12 h 235"/>
                <a:gd name="T24" fmla="*/ 196 w 206"/>
                <a:gd name="T25" fmla="*/ 24 h 235"/>
                <a:gd name="T26" fmla="*/ 196 w 206"/>
                <a:gd name="T27" fmla="*/ 36 h 235"/>
                <a:gd name="T28" fmla="*/ 196 w 206"/>
                <a:gd name="T29" fmla="*/ 48 h 235"/>
                <a:gd name="T30" fmla="*/ 196 w 206"/>
                <a:gd name="T31" fmla="*/ 62 h 235"/>
                <a:gd name="T32" fmla="*/ 196 w 206"/>
                <a:gd name="T33" fmla="*/ 76 h 235"/>
                <a:gd name="T34" fmla="*/ 196 w 206"/>
                <a:gd name="T35" fmla="*/ 90 h 235"/>
                <a:gd name="T36" fmla="*/ 196 w 206"/>
                <a:gd name="T37" fmla="*/ 96 h 235"/>
                <a:gd name="T38" fmla="*/ 202 w 206"/>
                <a:gd name="T39" fmla="*/ 104 h 235"/>
                <a:gd name="T40" fmla="*/ 206 w 206"/>
                <a:gd name="T41" fmla="*/ 110 h 235"/>
                <a:gd name="T42" fmla="*/ 206 w 206"/>
                <a:gd name="T43" fmla="*/ 122 h 235"/>
                <a:gd name="T44" fmla="*/ 206 w 206"/>
                <a:gd name="T45" fmla="*/ 130 h 235"/>
                <a:gd name="T46" fmla="*/ 206 w 206"/>
                <a:gd name="T47" fmla="*/ 138 h 235"/>
                <a:gd name="T48" fmla="*/ 206 w 206"/>
                <a:gd name="T49" fmla="*/ 163 h 235"/>
                <a:gd name="T50" fmla="*/ 206 w 206"/>
                <a:gd name="T51" fmla="*/ 213 h 235"/>
                <a:gd name="T52" fmla="*/ 192 w 206"/>
                <a:gd name="T53" fmla="*/ 229 h 235"/>
                <a:gd name="T54" fmla="*/ 152 w 206"/>
                <a:gd name="T55" fmla="*/ 233 h 235"/>
                <a:gd name="T56" fmla="*/ 114 w 206"/>
                <a:gd name="T57" fmla="*/ 235 h 235"/>
                <a:gd name="T58" fmla="*/ 96 w 206"/>
                <a:gd name="T59" fmla="*/ 233 h 235"/>
                <a:gd name="T60" fmla="*/ 84 w 206"/>
                <a:gd name="T61" fmla="*/ 227 h 235"/>
                <a:gd name="T62" fmla="*/ 66 w 206"/>
                <a:gd name="T63" fmla="*/ 223 h 235"/>
                <a:gd name="T64" fmla="*/ 46 w 206"/>
                <a:gd name="T65" fmla="*/ 217 h 235"/>
                <a:gd name="T66" fmla="*/ 34 w 206"/>
                <a:gd name="T67" fmla="*/ 213 h 235"/>
                <a:gd name="T68" fmla="*/ 26 w 206"/>
                <a:gd name="T69" fmla="*/ 211 h 235"/>
                <a:gd name="T70" fmla="*/ 16 w 206"/>
                <a:gd name="T71" fmla="*/ 211 h 235"/>
                <a:gd name="T72" fmla="*/ 8 w 206"/>
                <a:gd name="T73" fmla="*/ 203 h 235"/>
                <a:gd name="T74" fmla="*/ 8 w 206"/>
                <a:gd name="T75" fmla="*/ 189 h 235"/>
                <a:gd name="T76" fmla="*/ 8 w 206"/>
                <a:gd name="T77" fmla="*/ 181 h 235"/>
                <a:gd name="T78" fmla="*/ 8 w 206"/>
                <a:gd name="T79" fmla="*/ 173 h 235"/>
                <a:gd name="T80" fmla="*/ 8 w 206"/>
                <a:gd name="T81" fmla="*/ 163 h 235"/>
                <a:gd name="T82" fmla="*/ 8 w 206"/>
                <a:gd name="T83" fmla="*/ 142 h 235"/>
                <a:gd name="T84" fmla="*/ 2 w 206"/>
                <a:gd name="T85" fmla="*/ 138 h 235"/>
                <a:gd name="T86" fmla="*/ 0 w 206"/>
                <a:gd name="T87" fmla="*/ 126 h 235"/>
                <a:gd name="T88" fmla="*/ 0 w 206"/>
                <a:gd name="T89" fmla="*/ 106 h 235"/>
                <a:gd name="T90" fmla="*/ 2 w 206"/>
                <a:gd name="T91" fmla="*/ 100 h 235"/>
                <a:gd name="T92" fmla="*/ 20 w 206"/>
                <a:gd name="T93" fmla="*/ 100 h 235"/>
                <a:gd name="T94" fmla="*/ 28 w 206"/>
                <a:gd name="T95" fmla="*/ 100 h 235"/>
                <a:gd name="T96" fmla="*/ 36 w 206"/>
                <a:gd name="T97" fmla="*/ 100 h 235"/>
                <a:gd name="T98" fmla="*/ 48 w 206"/>
                <a:gd name="T99" fmla="*/ 92 h 235"/>
                <a:gd name="T100" fmla="*/ 50 w 206"/>
                <a:gd name="T101" fmla="*/ 86 h 235"/>
                <a:gd name="T102" fmla="*/ 54 w 206"/>
                <a:gd name="T103" fmla="*/ 76 h 235"/>
                <a:gd name="T104" fmla="*/ 58 w 206"/>
                <a:gd name="T105" fmla="*/ 64 h 235"/>
                <a:gd name="T106" fmla="*/ 64 w 206"/>
                <a:gd name="T107" fmla="*/ 50 h 235"/>
                <a:gd name="T108" fmla="*/ 66 w 206"/>
                <a:gd name="T109" fmla="*/ 44 h 235"/>
                <a:gd name="T110" fmla="*/ 68 w 206"/>
                <a:gd name="T111" fmla="*/ 36 h 235"/>
                <a:gd name="T112" fmla="*/ 72 w 206"/>
                <a:gd name="T113" fmla="*/ 24 h 235"/>
                <a:gd name="T114" fmla="*/ 78 w 206"/>
                <a:gd name="T115" fmla="*/ 10 h 235"/>
                <a:gd name="T116" fmla="*/ 82 w 206"/>
                <a:gd name="T117" fmla="*/ 0 h 235"/>
                <a:gd name="T118" fmla="*/ 88 w 206"/>
                <a:gd name="T119" fmla="*/ 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235">
                  <a:moveTo>
                    <a:pt x="88" y="6"/>
                  </a:moveTo>
                  <a:lnTo>
                    <a:pt x="90" y="6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4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198" y="6"/>
                  </a:lnTo>
                  <a:lnTo>
                    <a:pt x="196" y="10"/>
                  </a:lnTo>
                  <a:lnTo>
                    <a:pt x="196" y="12"/>
                  </a:lnTo>
                  <a:lnTo>
                    <a:pt x="196" y="14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196" y="32"/>
                  </a:lnTo>
                  <a:lnTo>
                    <a:pt x="196" y="34"/>
                  </a:lnTo>
                  <a:lnTo>
                    <a:pt x="196" y="36"/>
                  </a:lnTo>
                  <a:lnTo>
                    <a:pt x="196" y="38"/>
                  </a:lnTo>
                  <a:lnTo>
                    <a:pt x="196" y="42"/>
                  </a:lnTo>
                  <a:lnTo>
                    <a:pt x="196" y="44"/>
                  </a:lnTo>
                  <a:lnTo>
                    <a:pt x="196" y="48"/>
                  </a:lnTo>
                  <a:lnTo>
                    <a:pt x="196" y="50"/>
                  </a:lnTo>
                  <a:lnTo>
                    <a:pt x="196" y="56"/>
                  </a:lnTo>
                  <a:lnTo>
                    <a:pt x="196" y="58"/>
                  </a:lnTo>
                  <a:lnTo>
                    <a:pt x="196" y="62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6" y="72"/>
                  </a:lnTo>
                  <a:lnTo>
                    <a:pt x="196" y="76"/>
                  </a:lnTo>
                  <a:lnTo>
                    <a:pt x="196" y="82"/>
                  </a:lnTo>
                  <a:lnTo>
                    <a:pt x="196" y="86"/>
                  </a:lnTo>
                  <a:lnTo>
                    <a:pt x="196" y="88"/>
                  </a:lnTo>
                  <a:lnTo>
                    <a:pt x="196" y="90"/>
                  </a:lnTo>
                  <a:lnTo>
                    <a:pt x="196" y="90"/>
                  </a:lnTo>
                  <a:lnTo>
                    <a:pt x="196" y="92"/>
                  </a:lnTo>
                  <a:lnTo>
                    <a:pt x="196" y="94"/>
                  </a:lnTo>
                  <a:lnTo>
                    <a:pt x="196" y="96"/>
                  </a:lnTo>
                  <a:lnTo>
                    <a:pt x="196" y="98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2" y="104"/>
                  </a:lnTo>
                  <a:lnTo>
                    <a:pt x="206" y="104"/>
                  </a:lnTo>
                  <a:lnTo>
                    <a:pt x="206" y="106"/>
                  </a:lnTo>
                  <a:lnTo>
                    <a:pt x="206" y="108"/>
                  </a:lnTo>
                  <a:lnTo>
                    <a:pt x="206" y="110"/>
                  </a:lnTo>
                  <a:lnTo>
                    <a:pt x="206" y="112"/>
                  </a:lnTo>
                  <a:lnTo>
                    <a:pt x="206" y="114"/>
                  </a:lnTo>
                  <a:lnTo>
                    <a:pt x="206" y="118"/>
                  </a:lnTo>
                  <a:lnTo>
                    <a:pt x="206" y="122"/>
                  </a:lnTo>
                  <a:lnTo>
                    <a:pt x="206" y="124"/>
                  </a:lnTo>
                  <a:lnTo>
                    <a:pt x="206" y="126"/>
                  </a:lnTo>
                  <a:lnTo>
                    <a:pt x="206" y="128"/>
                  </a:lnTo>
                  <a:lnTo>
                    <a:pt x="206" y="130"/>
                  </a:lnTo>
                  <a:lnTo>
                    <a:pt x="206" y="134"/>
                  </a:lnTo>
                  <a:lnTo>
                    <a:pt x="206" y="136"/>
                  </a:lnTo>
                  <a:lnTo>
                    <a:pt x="206" y="138"/>
                  </a:lnTo>
                  <a:lnTo>
                    <a:pt x="206" y="138"/>
                  </a:lnTo>
                  <a:lnTo>
                    <a:pt x="206" y="142"/>
                  </a:lnTo>
                  <a:lnTo>
                    <a:pt x="206" y="144"/>
                  </a:lnTo>
                  <a:lnTo>
                    <a:pt x="206" y="154"/>
                  </a:lnTo>
                  <a:lnTo>
                    <a:pt x="206" y="163"/>
                  </a:lnTo>
                  <a:lnTo>
                    <a:pt x="206" y="193"/>
                  </a:lnTo>
                  <a:lnTo>
                    <a:pt x="206" y="203"/>
                  </a:lnTo>
                  <a:lnTo>
                    <a:pt x="206" y="211"/>
                  </a:lnTo>
                  <a:lnTo>
                    <a:pt x="206" y="213"/>
                  </a:lnTo>
                  <a:lnTo>
                    <a:pt x="206" y="217"/>
                  </a:lnTo>
                  <a:lnTo>
                    <a:pt x="206" y="225"/>
                  </a:lnTo>
                  <a:lnTo>
                    <a:pt x="206" y="227"/>
                  </a:lnTo>
                  <a:lnTo>
                    <a:pt x="192" y="229"/>
                  </a:lnTo>
                  <a:lnTo>
                    <a:pt x="190" y="229"/>
                  </a:lnTo>
                  <a:lnTo>
                    <a:pt x="158" y="231"/>
                  </a:lnTo>
                  <a:lnTo>
                    <a:pt x="156" y="233"/>
                  </a:lnTo>
                  <a:lnTo>
                    <a:pt x="152" y="233"/>
                  </a:lnTo>
                  <a:lnTo>
                    <a:pt x="144" y="233"/>
                  </a:lnTo>
                  <a:lnTo>
                    <a:pt x="140" y="233"/>
                  </a:lnTo>
                  <a:lnTo>
                    <a:pt x="122" y="235"/>
                  </a:lnTo>
                  <a:lnTo>
                    <a:pt x="114" y="235"/>
                  </a:lnTo>
                  <a:lnTo>
                    <a:pt x="108" y="235"/>
                  </a:lnTo>
                  <a:lnTo>
                    <a:pt x="104" y="235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4" y="231"/>
                  </a:lnTo>
                  <a:lnTo>
                    <a:pt x="88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74" y="225"/>
                  </a:lnTo>
                  <a:lnTo>
                    <a:pt x="70" y="223"/>
                  </a:lnTo>
                  <a:lnTo>
                    <a:pt x="68" y="223"/>
                  </a:lnTo>
                  <a:lnTo>
                    <a:pt x="66" y="223"/>
                  </a:lnTo>
                  <a:lnTo>
                    <a:pt x="64" y="223"/>
                  </a:lnTo>
                  <a:lnTo>
                    <a:pt x="64" y="221"/>
                  </a:lnTo>
                  <a:lnTo>
                    <a:pt x="50" y="217"/>
                  </a:lnTo>
                  <a:lnTo>
                    <a:pt x="46" y="217"/>
                  </a:lnTo>
                  <a:lnTo>
                    <a:pt x="42" y="215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28" y="213"/>
                  </a:lnTo>
                  <a:lnTo>
                    <a:pt x="26" y="211"/>
                  </a:lnTo>
                  <a:lnTo>
                    <a:pt x="22" y="211"/>
                  </a:lnTo>
                  <a:lnTo>
                    <a:pt x="20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4" y="209"/>
                  </a:lnTo>
                  <a:lnTo>
                    <a:pt x="8" y="209"/>
                  </a:lnTo>
                  <a:lnTo>
                    <a:pt x="8" y="207"/>
                  </a:lnTo>
                  <a:lnTo>
                    <a:pt x="8" y="203"/>
                  </a:lnTo>
                  <a:lnTo>
                    <a:pt x="8" y="197"/>
                  </a:lnTo>
                  <a:lnTo>
                    <a:pt x="8" y="195"/>
                  </a:lnTo>
                  <a:lnTo>
                    <a:pt x="8" y="193"/>
                  </a:lnTo>
                  <a:lnTo>
                    <a:pt x="8" y="189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8" y="177"/>
                  </a:lnTo>
                  <a:lnTo>
                    <a:pt x="8" y="175"/>
                  </a:lnTo>
                  <a:lnTo>
                    <a:pt x="8" y="173"/>
                  </a:lnTo>
                  <a:lnTo>
                    <a:pt x="8" y="169"/>
                  </a:lnTo>
                  <a:lnTo>
                    <a:pt x="8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0" y="122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2" y="100"/>
                  </a:lnTo>
                  <a:lnTo>
                    <a:pt x="6" y="100"/>
                  </a:lnTo>
                  <a:lnTo>
                    <a:pt x="16" y="100"/>
                  </a:lnTo>
                  <a:lnTo>
                    <a:pt x="18" y="100"/>
                  </a:lnTo>
                  <a:lnTo>
                    <a:pt x="20" y="100"/>
                  </a:lnTo>
                  <a:lnTo>
                    <a:pt x="22" y="100"/>
                  </a:lnTo>
                  <a:lnTo>
                    <a:pt x="24" y="100"/>
                  </a:lnTo>
                  <a:lnTo>
                    <a:pt x="26" y="100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32" y="100"/>
                  </a:lnTo>
                  <a:lnTo>
                    <a:pt x="34" y="100"/>
                  </a:lnTo>
                  <a:lnTo>
                    <a:pt x="36" y="100"/>
                  </a:lnTo>
                  <a:lnTo>
                    <a:pt x="44" y="100"/>
                  </a:lnTo>
                  <a:lnTo>
                    <a:pt x="46" y="100"/>
                  </a:lnTo>
                  <a:lnTo>
                    <a:pt x="48" y="98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2" y="82"/>
                  </a:lnTo>
                  <a:lnTo>
                    <a:pt x="52" y="80"/>
                  </a:lnTo>
                  <a:lnTo>
                    <a:pt x="54" y="78"/>
                  </a:lnTo>
                  <a:lnTo>
                    <a:pt x="54" y="76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58"/>
                  </a:lnTo>
                  <a:lnTo>
                    <a:pt x="62" y="54"/>
                  </a:lnTo>
                  <a:lnTo>
                    <a:pt x="62" y="52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6" y="12"/>
                  </a:lnTo>
                  <a:lnTo>
                    <a:pt x="78" y="10"/>
                  </a:lnTo>
                  <a:lnTo>
                    <a:pt x="80" y="6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88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id="{AEE994A4-D7EF-35D7-BDF6-2ACABEC49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2343150"/>
              <a:ext cx="292100" cy="288925"/>
            </a:xfrm>
            <a:custGeom>
              <a:avLst/>
              <a:gdLst>
                <a:gd name="T0" fmla="*/ 82 w 184"/>
                <a:gd name="T1" fmla="*/ 0 h 182"/>
                <a:gd name="T2" fmla="*/ 92 w 184"/>
                <a:gd name="T3" fmla="*/ 4 h 182"/>
                <a:gd name="T4" fmla="*/ 100 w 184"/>
                <a:gd name="T5" fmla="*/ 6 h 182"/>
                <a:gd name="T6" fmla="*/ 106 w 184"/>
                <a:gd name="T7" fmla="*/ 14 h 182"/>
                <a:gd name="T8" fmla="*/ 116 w 184"/>
                <a:gd name="T9" fmla="*/ 14 h 182"/>
                <a:gd name="T10" fmla="*/ 130 w 184"/>
                <a:gd name="T11" fmla="*/ 14 h 182"/>
                <a:gd name="T12" fmla="*/ 152 w 184"/>
                <a:gd name="T13" fmla="*/ 14 h 182"/>
                <a:gd name="T14" fmla="*/ 164 w 184"/>
                <a:gd name="T15" fmla="*/ 14 h 182"/>
                <a:gd name="T16" fmla="*/ 176 w 184"/>
                <a:gd name="T17" fmla="*/ 14 h 182"/>
                <a:gd name="T18" fmla="*/ 184 w 184"/>
                <a:gd name="T19" fmla="*/ 22 h 182"/>
                <a:gd name="T20" fmla="*/ 184 w 184"/>
                <a:gd name="T21" fmla="*/ 36 h 182"/>
                <a:gd name="T22" fmla="*/ 184 w 184"/>
                <a:gd name="T23" fmla="*/ 50 h 182"/>
                <a:gd name="T24" fmla="*/ 184 w 184"/>
                <a:gd name="T25" fmla="*/ 60 h 182"/>
                <a:gd name="T26" fmla="*/ 184 w 184"/>
                <a:gd name="T27" fmla="*/ 80 h 182"/>
                <a:gd name="T28" fmla="*/ 184 w 184"/>
                <a:gd name="T29" fmla="*/ 94 h 182"/>
                <a:gd name="T30" fmla="*/ 184 w 184"/>
                <a:gd name="T31" fmla="*/ 106 h 182"/>
                <a:gd name="T32" fmla="*/ 182 w 184"/>
                <a:gd name="T33" fmla="*/ 114 h 182"/>
                <a:gd name="T34" fmla="*/ 172 w 184"/>
                <a:gd name="T35" fmla="*/ 134 h 182"/>
                <a:gd name="T36" fmla="*/ 170 w 184"/>
                <a:gd name="T37" fmla="*/ 144 h 182"/>
                <a:gd name="T38" fmla="*/ 166 w 184"/>
                <a:gd name="T39" fmla="*/ 164 h 182"/>
                <a:gd name="T40" fmla="*/ 156 w 184"/>
                <a:gd name="T41" fmla="*/ 158 h 182"/>
                <a:gd name="T42" fmla="*/ 144 w 184"/>
                <a:gd name="T43" fmla="*/ 162 h 182"/>
                <a:gd name="T44" fmla="*/ 126 w 184"/>
                <a:gd name="T45" fmla="*/ 162 h 182"/>
                <a:gd name="T46" fmla="*/ 108 w 184"/>
                <a:gd name="T47" fmla="*/ 162 h 182"/>
                <a:gd name="T48" fmla="*/ 84 w 184"/>
                <a:gd name="T49" fmla="*/ 162 h 182"/>
                <a:gd name="T50" fmla="*/ 74 w 184"/>
                <a:gd name="T51" fmla="*/ 162 h 182"/>
                <a:gd name="T52" fmla="*/ 40 w 184"/>
                <a:gd name="T53" fmla="*/ 162 h 182"/>
                <a:gd name="T54" fmla="*/ 26 w 184"/>
                <a:gd name="T55" fmla="*/ 166 h 182"/>
                <a:gd name="T56" fmla="*/ 22 w 184"/>
                <a:gd name="T57" fmla="*/ 174 h 182"/>
                <a:gd name="T58" fmla="*/ 14 w 184"/>
                <a:gd name="T59" fmla="*/ 178 h 182"/>
                <a:gd name="T60" fmla="*/ 8 w 184"/>
                <a:gd name="T61" fmla="*/ 180 h 182"/>
                <a:gd name="T62" fmla="*/ 10 w 184"/>
                <a:gd name="T63" fmla="*/ 174 h 182"/>
                <a:gd name="T64" fmla="*/ 6 w 184"/>
                <a:gd name="T65" fmla="*/ 168 h 182"/>
                <a:gd name="T66" fmla="*/ 6 w 184"/>
                <a:gd name="T67" fmla="*/ 158 h 182"/>
                <a:gd name="T68" fmla="*/ 4 w 184"/>
                <a:gd name="T69" fmla="*/ 152 h 182"/>
                <a:gd name="T70" fmla="*/ 2 w 184"/>
                <a:gd name="T71" fmla="*/ 144 h 182"/>
                <a:gd name="T72" fmla="*/ 4 w 184"/>
                <a:gd name="T73" fmla="*/ 138 h 182"/>
                <a:gd name="T74" fmla="*/ 2 w 184"/>
                <a:gd name="T75" fmla="*/ 128 h 182"/>
                <a:gd name="T76" fmla="*/ 10 w 184"/>
                <a:gd name="T77" fmla="*/ 116 h 182"/>
                <a:gd name="T78" fmla="*/ 10 w 184"/>
                <a:gd name="T79" fmla="*/ 106 h 182"/>
                <a:gd name="T80" fmla="*/ 8 w 184"/>
                <a:gd name="T81" fmla="*/ 98 h 182"/>
                <a:gd name="T82" fmla="*/ 12 w 184"/>
                <a:gd name="T83" fmla="*/ 98 h 182"/>
                <a:gd name="T84" fmla="*/ 16 w 184"/>
                <a:gd name="T85" fmla="*/ 94 h 182"/>
                <a:gd name="T86" fmla="*/ 12 w 184"/>
                <a:gd name="T87" fmla="*/ 88 h 182"/>
                <a:gd name="T88" fmla="*/ 6 w 184"/>
                <a:gd name="T89" fmla="*/ 84 h 182"/>
                <a:gd name="T90" fmla="*/ 12 w 184"/>
                <a:gd name="T91" fmla="*/ 76 h 182"/>
                <a:gd name="T92" fmla="*/ 12 w 184"/>
                <a:gd name="T93" fmla="*/ 64 h 182"/>
                <a:gd name="T94" fmla="*/ 16 w 184"/>
                <a:gd name="T95" fmla="*/ 58 h 182"/>
                <a:gd name="T96" fmla="*/ 14 w 184"/>
                <a:gd name="T97" fmla="*/ 46 h 182"/>
                <a:gd name="T98" fmla="*/ 18 w 184"/>
                <a:gd name="T99" fmla="*/ 38 h 182"/>
                <a:gd name="T100" fmla="*/ 20 w 184"/>
                <a:gd name="T101" fmla="*/ 26 h 182"/>
                <a:gd name="T102" fmla="*/ 28 w 184"/>
                <a:gd name="T103" fmla="*/ 18 h 182"/>
                <a:gd name="T104" fmla="*/ 38 w 184"/>
                <a:gd name="T105" fmla="*/ 12 h 182"/>
                <a:gd name="T106" fmla="*/ 44 w 184"/>
                <a:gd name="T107" fmla="*/ 4 h 182"/>
                <a:gd name="T108" fmla="*/ 52 w 184"/>
                <a:gd name="T109" fmla="*/ 4 h 182"/>
                <a:gd name="T110" fmla="*/ 62 w 184"/>
                <a:gd name="T11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4" h="182">
                  <a:moveTo>
                    <a:pt x="72" y="0"/>
                  </a:moveTo>
                  <a:lnTo>
                    <a:pt x="76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12"/>
                  </a:lnTo>
                  <a:lnTo>
                    <a:pt x="104" y="14"/>
                  </a:lnTo>
                  <a:lnTo>
                    <a:pt x="106" y="14"/>
                  </a:lnTo>
                  <a:lnTo>
                    <a:pt x="108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12" y="14"/>
                  </a:lnTo>
                  <a:lnTo>
                    <a:pt x="116" y="14"/>
                  </a:lnTo>
                  <a:lnTo>
                    <a:pt x="118" y="14"/>
                  </a:lnTo>
                  <a:lnTo>
                    <a:pt x="120" y="14"/>
                  </a:lnTo>
                  <a:lnTo>
                    <a:pt x="122" y="14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40" y="14"/>
                  </a:lnTo>
                  <a:lnTo>
                    <a:pt x="144" y="14"/>
                  </a:lnTo>
                  <a:lnTo>
                    <a:pt x="152" y="14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58" y="14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8" y="14"/>
                  </a:lnTo>
                  <a:lnTo>
                    <a:pt x="170" y="14"/>
                  </a:lnTo>
                  <a:lnTo>
                    <a:pt x="174" y="14"/>
                  </a:lnTo>
                  <a:lnTo>
                    <a:pt x="176" y="14"/>
                  </a:lnTo>
                  <a:lnTo>
                    <a:pt x="180" y="14"/>
                  </a:lnTo>
                  <a:lnTo>
                    <a:pt x="184" y="14"/>
                  </a:lnTo>
                  <a:lnTo>
                    <a:pt x="184" y="18"/>
                  </a:lnTo>
                  <a:lnTo>
                    <a:pt x="184" y="20"/>
                  </a:lnTo>
                  <a:lnTo>
                    <a:pt x="184" y="22"/>
                  </a:lnTo>
                  <a:lnTo>
                    <a:pt x="184" y="26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4" y="46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2"/>
                  </a:lnTo>
                  <a:lnTo>
                    <a:pt x="184" y="54"/>
                  </a:lnTo>
                  <a:lnTo>
                    <a:pt x="184" y="56"/>
                  </a:lnTo>
                  <a:lnTo>
                    <a:pt x="184" y="58"/>
                  </a:lnTo>
                  <a:lnTo>
                    <a:pt x="184" y="60"/>
                  </a:lnTo>
                  <a:lnTo>
                    <a:pt x="184" y="62"/>
                  </a:lnTo>
                  <a:lnTo>
                    <a:pt x="184" y="64"/>
                  </a:lnTo>
                  <a:lnTo>
                    <a:pt x="184" y="70"/>
                  </a:lnTo>
                  <a:lnTo>
                    <a:pt x="184" y="74"/>
                  </a:lnTo>
                  <a:lnTo>
                    <a:pt x="184" y="80"/>
                  </a:lnTo>
                  <a:lnTo>
                    <a:pt x="184" y="82"/>
                  </a:lnTo>
                  <a:lnTo>
                    <a:pt x="184" y="84"/>
                  </a:lnTo>
                  <a:lnTo>
                    <a:pt x="184" y="86"/>
                  </a:lnTo>
                  <a:lnTo>
                    <a:pt x="184" y="88"/>
                  </a:lnTo>
                  <a:lnTo>
                    <a:pt x="184" y="94"/>
                  </a:lnTo>
                  <a:lnTo>
                    <a:pt x="184" y="96"/>
                  </a:lnTo>
                  <a:lnTo>
                    <a:pt x="184" y="98"/>
                  </a:lnTo>
                  <a:lnTo>
                    <a:pt x="182" y="98"/>
                  </a:lnTo>
                  <a:lnTo>
                    <a:pt x="182" y="100"/>
                  </a:lnTo>
                  <a:lnTo>
                    <a:pt x="184" y="106"/>
                  </a:lnTo>
                  <a:lnTo>
                    <a:pt x="184" y="108"/>
                  </a:lnTo>
                  <a:lnTo>
                    <a:pt x="182" y="108"/>
                  </a:lnTo>
                  <a:lnTo>
                    <a:pt x="182" y="110"/>
                  </a:lnTo>
                  <a:lnTo>
                    <a:pt x="182" y="112"/>
                  </a:lnTo>
                  <a:lnTo>
                    <a:pt x="182" y="114"/>
                  </a:lnTo>
                  <a:lnTo>
                    <a:pt x="182" y="120"/>
                  </a:lnTo>
                  <a:lnTo>
                    <a:pt x="182" y="128"/>
                  </a:lnTo>
                  <a:lnTo>
                    <a:pt x="176" y="128"/>
                  </a:lnTo>
                  <a:lnTo>
                    <a:pt x="176" y="134"/>
                  </a:lnTo>
                  <a:lnTo>
                    <a:pt x="172" y="134"/>
                  </a:lnTo>
                  <a:lnTo>
                    <a:pt x="170" y="134"/>
                  </a:lnTo>
                  <a:lnTo>
                    <a:pt x="170" y="136"/>
                  </a:lnTo>
                  <a:lnTo>
                    <a:pt x="170" y="140"/>
                  </a:lnTo>
                  <a:lnTo>
                    <a:pt x="170" y="142"/>
                  </a:lnTo>
                  <a:lnTo>
                    <a:pt x="170" y="144"/>
                  </a:lnTo>
                  <a:lnTo>
                    <a:pt x="170" y="146"/>
                  </a:lnTo>
                  <a:lnTo>
                    <a:pt x="168" y="156"/>
                  </a:lnTo>
                  <a:lnTo>
                    <a:pt x="168" y="162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58" y="164"/>
                  </a:lnTo>
                  <a:lnTo>
                    <a:pt x="158" y="164"/>
                  </a:lnTo>
                  <a:lnTo>
                    <a:pt x="158" y="162"/>
                  </a:lnTo>
                  <a:lnTo>
                    <a:pt x="156" y="160"/>
                  </a:lnTo>
                  <a:lnTo>
                    <a:pt x="156" y="158"/>
                  </a:lnTo>
                  <a:lnTo>
                    <a:pt x="156" y="156"/>
                  </a:lnTo>
                  <a:lnTo>
                    <a:pt x="152" y="156"/>
                  </a:lnTo>
                  <a:lnTo>
                    <a:pt x="152" y="160"/>
                  </a:lnTo>
                  <a:lnTo>
                    <a:pt x="152" y="164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38" y="162"/>
                  </a:lnTo>
                  <a:lnTo>
                    <a:pt x="136" y="162"/>
                  </a:lnTo>
                  <a:lnTo>
                    <a:pt x="130" y="162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8" y="162"/>
                  </a:lnTo>
                  <a:lnTo>
                    <a:pt x="112" y="162"/>
                  </a:lnTo>
                  <a:lnTo>
                    <a:pt x="110" y="162"/>
                  </a:lnTo>
                  <a:lnTo>
                    <a:pt x="108" y="162"/>
                  </a:lnTo>
                  <a:lnTo>
                    <a:pt x="104" y="162"/>
                  </a:lnTo>
                  <a:lnTo>
                    <a:pt x="94" y="162"/>
                  </a:lnTo>
                  <a:lnTo>
                    <a:pt x="88" y="162"/>
                  </a:lnTo>
                  <a:lnTo>
                    <a:pt x="86" y="162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0" y="162"/>
                  </a:lnTo>
                  <a:lnTo>
                    <a:pt x="78" y="162"/>
                  </a:lnTo>
                  <a:lnTo>
                    <a:pt x="76" y="162"/>
                  </a:lnTo>
                  <a:lnTo>
                    <a:pt x="74" y="162"/>
                  </a:lnTo>
                  <a:lnTo>
                    <a:pt x="66" y="162"/>
                  </a:lnTo>
                  <a:lnTo>
                    <a:pt x="54" y="162"/>
                  </a:lnTo>
                  <a:lnTo>
                    <a:pt x="46" y="162"/>
                  </a:lnTo>
                  <a:lnTo>
                    <a:pt x="44" y="162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4" y="162"/>
                  </a:lnTo>
                  <a:lnTo>
                    <a:pt x="30" y="162"/>
                  </a:lnTo>
                  <a:lnTo>
                    <a:pt x="30" y="164"/>
                  </a:lnTo>
                  <a:lnTo>
                    <a:pt x="26" y="166"/>
                  </a:lnTo>
                  <a:lnTo>
                    <a:pt x="26" y="168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4" y="172"/>
                  </a:lnTo>
                  <a:lnTo>
                    <a:pt x="22" y="174"/>
                  </a:lnTo>
                  <a:lnTo>
                    <a:pt x="22" y="176"/>
                  </a:lnTo>
                  <a:lnTo>
                    <a:pt x="20" y="178"/>
                  </a:lnTo>
                  <a:lnTo>
                    <a:pt x="18" y="178"/>
                  </a:lnTo>
                  <a:lnTo>
                    <a:pt x="16" y="178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0" y="182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2" y="178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0" y="174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8" y="170"/>
                  </a:lnTo>
                  <a:lnTo>
                    <a:pt x="6" y="170"/>
                  </a:lnTo>
                  <a:lnTo>
                    <a:pt x="6" y="168"/>
                  </a:lnTo>
                  <a:lnTo>
                    <a:pt x="6" y="166"/>
                  </a:lnTo>
                  <a:lnTo>
                    <a:pt x="6" y="164"/>
                  </a:lnTo>
                  <a:lnTo>
                    <a:pt x="6" y="162"/>
                  </a:lnTo>
                  <a:lnTo>
                    <a:pt x="6" y="160"/>
                  </a:lnTo>
                  <a:lnTo>
                    <a:pt x="6" y="158"/>
                  </a:lnTo>
                  <a:lnTo>
                    <a:pt x="8" y="158"/>
                  </a:lnTo>
                  <a:lnTo>
                    <a:pt x="8" y="156"/>
                  </a:lnTo>
                  <a:lnTo>
                    <a:pt x="6" y="154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2" y="140"/>
                  </a:lnTo>
                  <a:lnTo>
                    <a:pt x="2" y="138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2" y="126"/>
                  </a:lnTo>
                  <a:lnTo>
                    <a:pt x="4" y="124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0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8" y="106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8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88"/>
                  </a:lnTo>
                  <a:lnTo>
                    <a:pt x="12" y="86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8" y="82"/>
                  </a:lnTo>
                  <a:lnTo>
                    <a:pt x="10" y="82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4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4" y="54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20" y="26"/>
                  </a:lnTo>
                  <a:lnTo>
                    <a:pt x="18" y="26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6" y="14"/>
                  </a:lnTo>
                  <a:lnTo>
                    <a:pt x="38" y="12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5" name="Freeform 115">
              <a:extLst>
                <a:ext uri="{FF2B5EF4-FFF2-40B4-BE49-F238E27FC236}">
                  <a16:creationId xmlns:a16="http://schemas.microsoft.com/office/drawing/2014/main" id="{A097B18A-0C43-40BE-87DA-1C226E56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413" y="3306763"/>
              <a:ext cx="325438" cy="354013"/>
            </a:xfrm>
            <a:custGeom>
              <a:avLst/>
              <a:gdLst>
                <a:gd name="T0" fmla="*/ 72 w 205"/>
                <a:gd name="T1" fmla="*/ 6 h 223"/>
                <a:gd name="T2" fmla="*/ 84 w 205"/>
                <a:gd name="T3" fmla="*/ 10 h 223"/>
                <a:gd name="T4" fmla="*/ 94 w 205"/>
                <a:gd name="T5" fmla="*/ 20 h 223"/>
                <a:gd name="T6" fmla="*/ 106 w 205"/>
                <a:gd name="T7" fmla="*/ 30 h 223"/>
                <a:gd name="T8" fmla="*/ 116 w 205"/>
                <a:gd name="T9" fmla="*/ 44 h 223"/>
                <a:gd name="T10" fmla="*/ 124 w 205"/>
                <a:gd name="T11" fmla="*/ 52 h 223"/>
                <a:gd name="T12" fmla="*/ 130 w 205"/>
                <a:gd name="T13" fmla="*/ 58 h 223"/>
                <a:gd name="T14" fmla="*/ 138 w 205"/>
                <a:gd name="T15" fmla="*/ 64 h 223"/>
                <a:gd name="T16" fmla="*/ 144 w 205"/>
                <a:gd name="T17" fmla="*/ 68 h 223"/>
                <a:gd name="T18" fmla="*/ 152 w 205"/>
                <a:gd name="T19" fmla="*/ 76 h 223"/>
                <a:gd name="T20" fmla="*/ 156 w 205"/>
                <a:gd name="T21" fmla="*/ 84 h 223"/>
                <a:gd name="T22" fmla="*/ 170 w 205"/>
                <a:gd name="T23" fmla="*/ 96 h 223"/>
                <a:gd name="T24" fmla="*/ 154 w 205"/>
                <a:gd name="T25" fmla="*/ 114 h 223"/>
                <a:gd name="T26" fmla="*/ 168 w 205"/>
                <a:gd name="T27" fmla="*/ 128 h 223"/>
                <a:gd name="T28" fmla="*/ 180 w 205"/>
                <a:gd name="T29" fmla="*/ 142 h 223"/>
                <a:gd name="T30" fmla="*/ 193 w 205"/>
                <a:gd name="T31" fmla="*/ 153 h 223"/>
                <a:gd name="T32" fmla="*/ 203 w 205"/>
                <a:gd name="T33" fmla="*/ 169 h 223"/>
                <a:gd name="T34" fmla="*/ 193 w 205"/>
                <a:gd name="T35" fmla="*/ 179 h 223"/>
                <a:gd name="T36" fmla="*/ 187 w 205"/>
                <a:gd name="T37" fmla="*/ 189 h 223"/>
                <a:gd name="T38" fmla="*/ 195 w 205"/>
                <a:gd name="T39" fmla="*/ 205 h 223"/>
                <a:gd name="T40" fmla="*/ 184 w 205"/>
                <a:gd name="T41" fmla="*/ 213 h 223"/>
                <a:gd name="T42" fmla="*/ 174 w 205"/>
                <a:gd name="T43" fmla="*/ 219 h 223"/>
                <a:gd name="T44" fmla="*/ 166 w 205"/>
                <a:gd name="T45" fmla="*/ 221 h 223"/>
                <a:gd name="T46" fmla="*/ 166 w 205"/>
                <a:gd name="T47" fmla="*/ 217 h 223"/>
                <a:gd name="T48" fmla="*/ 162 w 205"/>
                <a:gd name="T49" fmla="*/ 211 h 223"/>
                <a:gd name="T50" fmla="*/ 160 w 205"/>
                <a:gd name="T51" fmla="*/ 203 h 223"/>
                <a:gd name="T52" fmla="*/ 156 w 205"/>
                <a:gd name="T53" fmla="*/ 203 h 223"/>
                <a:gd name="T54" fmla="*/ 142 w 205"/>
                <a:gd name="T55" fmla="*/ 203 h 223"/>
                <a:gd name="T56" fmla="*/ 124 w 205"/>
                <a:gd name="T57" fmla="*/ 207 h 223"/>
                <a:gd name="T58" fmla="*/ 112 w 205"/>
                <a:gd name="T59" fmla="*/ 213 h 223"/>
                <a:gd name="T60" fmla="*/ 94 w 205"/>
                <a:gd name="T61" fmla="*/ 211 h 223"/>
                <a:gd name="T62" fmla="*/ 70 w 205"/>
                <a:gd name="T63" fmla="*/ 211 h 223"/>
                <a:gd name="T64" fmla="*/ 52 w 205"/>
                <a:gd name="T65" fmla="*/ 211 h 223"/>
                <a:gd name="T66" fmla="*/ 42 w 205"/>
                <a:gd name="T67" fmla="*/ 211 h 223"/>
                <a:gd name="T68" fmla="*/ 26 w 205"/>
                <a:gd name="T69" fmla="*/ 211 h 223"/>
                <a:gd name="T70" fmla="*/ 6 w 205"/>
                <a:gd name="T71" fmla="*/ 211 h 223"/>
                <a:gd name="T72" fmla="*/ 6 w 205"/>
                <a:gd name="T73" fmla="*/ 191 h 223"/>
                <a:gd name="T74" fmla="*/ 6 w 205"/>
                <a:gd name="T75" fmla="*/ 181 h 223"/>
                <a:gd name="T76" fmla="*/ 6 w 205"/>
                <a:gd name="T77" fmla="*/ 165 h 223"/>
                <a:gd name="T78" fmla="*/ 6 w 205"/>
                <a:gd name="T79" fmla="*/ 155 h 223"/>
                <a:gd name="T80" fmla="*/ 6 w 205"/>
                <a:gd name="T81" fmla="*/ 144 h 223"/>
                <a:gd name="T82" fmla="*/ 6 w 205"/>
                <a:gd name="T83" fmla="*/ 134 h 223"/>
                <a:gd name="T84" fmla="*/ 6 w 205"/>
                <a:gd name="T85" fmla="*/ 124 h 223"/>
                <a:gd name="T86" fmla="*/ 0 w 205"/>
                <a:gd name="T87" fmla="*/ 114 h 223"/>
                <a:gd name="T88" fmla="*/ 6 w 205"/>
                <a:gd name="T89" fmla="*/ 100 h 223"/>
                <a:gd name="T90" fmla="*/ 8 w 205"/>
                <a:gd name="T91" fmla="*/ 86 h 223"/>
                <a:gd name="T92" fmla="*/ 8 w 205"/>
                <a:gd name="T93" fmla="*/ 72 h 223"/>
                <a:gd name="T94" fmla="*/ 18 w 205"/>
                <a:gd name="T95" fmla="*/ 58 h 223"/>
                <a:gd name="T96" fmla="*/ 24 w 205"/>
                <a:gd name="T97" fmla="*/ 48 h 223"/>
                <a:gd name="T98" fmla="*/ 36 w 205"/>
                <a:gd name="T99" fmla="*/ 30 h 223"/>
                <a:gd name="T100" fmla="*/ 48 w 205"/>
                <a:gd name="T101" fmla="*/ 16 h 223"/>
                <a:gd name="T102" fmla="*/ 62 w 205"/>
                <a:gd name="T103" fmla="*/ 4 h 223"/>
                <a:gd name="T104" fmla="*/ 68 w 205"/>
                <a:gd name="T105" fmla="*/ 1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5" h="223">
                  <a:moveTo>
                    <a:pt x="68" y="10"/>
                  </a:moveTo>
                  <a:lnTo>
                    <a:pt x="70" y="8"/>
                  </a:lnTo>
                  <a:lnTo>
                    <a:pt x="70" y="10"/>
                  </a:lnTo>
                  <a:lnTo>
                    <a:pt x="72" y="10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4" y="0"/>
                  </a:lnTo>
                  <a:lnTo>
                    <a:pt x="80" y="6"/>
                  </a:lnTo>
                  <a:lnTo>
                    <a:pt x="84" y="10"/>
                  </a:lnTo>
                  <a:lnTo>
                    <a:pt x="86" y="14"/>
                  </a:lnTo>
                  <a:lnTo>
                    <a:pt x="90" y="16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102" y="26"/>
                  </a:lnTo>
                  <a:lnTo>
                    <a:pt x="104" y="28"/>
                  </a:lnTo>
                  <a:lnTo>
                    <a:pt x="106" y="30"/>
                  </a:lnTo>
                  <a:lnTo>
                    <a:pt x="106" y="34"/>
                  </a:lnTo>
                  <a:lnTo>
                    <a:pt x="108" y="36"/>
                  </a:lnTo>
                  <a:lnTo>
                    <a:pt x="112" y="38"/>
                  </a:lnTo>
                  <a:lnTo>
                    <a:pt x="114" y="40"/>
                  </a:lnTo>
                  <a:lnTo>
                    <a:pt x="116" y="44"/>
                  </a:lnTo>
                  <a:lnTo>
                    <a:pt x="118" y="44"/>
                  </a:lnTo>
                  <a:lnTo>
                    <a:pt x="118" y="46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4" y="52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28" y="56"/>
                  </a:lnTo>
                  <a:lnTo>
                    <a:pt x="130" y="56"/>
                  </a:lnTo>
                  <a:lnTo>
                    <a:pt x="130" y="58"/>
                  </a:lnTo>
                  <a:lnTo>
                    <a:pt x="132" y="58"/>
                  </a:lnTo>
                  <a:lnTo>
                    <a:pt x="134" y="60"/>
                  </a:lnTo>
                  <a:lnTo>
                    <a:pt x="136" y="62"/>
                  </a:lnTo>
                  <a:lnTo>
                    <a:pt x="136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6"/>
                  </a:lnTo>
                  <a:lnTo>
                    <a:pt x="142" y="66"/>
                  </a:lnTo>
                  <a:lnTo>
                    <a:pt x="144" y="68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8" y="74"/>
                  </a:lnTo>
                  <a:lnTo>
                    <a:pt x="150" y="76"/>
                  </a:lnTo>
                  <a:lnTo>
                    <a:pt x="152" y="76"/>
                  </a:lnTo>
                  <a:lnTo>
                    <a:pt x="152" y="78"/>
                  </a:lnTo>
                  <a:lnTo>
                    <a:pt x="154" y="78"/>
                  </a:lnTo>
                  <a:lnTo>
                    <a:pt x="154" y="80"/>
                  </a:lnTo>
                  <a:lnTo>
                    <a:pt x="154" y="82"/>
                  </a:lnTo>
                  <a:lnTo>
                    <a:pt x="156" y="84"/>
                  </a:lnTo>
                  <a:lnTo>
                    <a:pt x="158" y="84"/>
                  </a:lnTo>
                  <a:lnTo>
                    <a:pt x="160" y="88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70" y="96"/>
                  </a:lnTo>
                  <a:lnTo>
                    <a:pt x="168" y="98"/>
                  </a:lnTo>
                  <a:lnTo>
                    <a:pt x="166" y="100"/>
                  </a:lnTo>
                  <a:lnTo>
                    <a:pt x="162" y="104"/>
                  </a:lnTo>
                  <a:lnTo>
                    <a:pt x="158" y="108"/>
                  </a:lnTo>
                  <a:lnTo>
                    <a:pt x="154" y="114"/>
                  </a:lnTo>
                  <a:lnTo>
                    <a:pt x="156" y="116"/>
                  </a:lnTo>
                  <a:lnTo>
                    <a:pt x="160" y="122"/>
                  </a:lnTo>
                  <a:lnTo>
                    <a:pt x="162" y="122"/>
                  </a:lnTo>
                  <a:lnTo>
                    <a:pt x="164" y="124"/>
                  </a:lnTo>
                  <a:lnTo>
                    <a:pt x="168" y="128"/>
                  </a:lnTo>
                  <a:lnTo>
                    <a:pt x="170" y="130"/>
                  </a:lnTo>
                  <a:lnTo>
                    <a:pt x="174" y="134"/>
                  </a:lnTo>
                  <a:lnTo>
                    <a:pt x="178" y="138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4" y="144"/>
                  </a:lnTo>
                  <a:lnTo>
                    <a:pt x="187" y="146"/>
                  </a:lnTo>
                  <a:lnTo>
                    <a:pt x="187" y="148"/>
                  </a:lnTo>
                  <a:lnTo>
                    <a:pt x="189" y="150"/>
                  </a:lnTo>
                  <a:lnTo>
                    <a:pt x="193" y="153"/>
                  </a:lnTo>
                  <a:lnTo>
                    <a:pt x="193" y="155"/>
                  </a:lnTo>
                  <a:lnTo>
                    <a:pt x="195" y="157"/>
                  </a:lnTo>
                  <a:lnTo>
                    <a:pt x="199" y="159"/>
                  </a:lnTo>
                  <a:lnTo>
                    <a:pt x="205" y="167"/>
                  </a:lnTo>
                  <a:lnTo>
                    <a:pt x="203" y="169"/>
                  </a:lnTo>
                  <a:lnTo>
                    <a:pt x="201" y="173"/>
                  </a:lnTo>
                  <a:lnTo>
                    <a:pt x="199" y="175"/>
                  </a:lnTo>
                  <a:lnTo>
                    <a:pt x="197" y="177"/>
                  </a:lnTo>
                  <a:lnTo>
                    <a:pt x="195" y="179"/>
                  </a:lnTo>
                  <a:lnTo>
                    <a:pt x="193" y="179"/>
                  </a:lnTo>
                  <a:lnTo>
                    <a:pt x="189" y="183"/>
                  </a:lnTo>
                  <a:lnTo>
                    <a:pt x="189" y="185"/>
                  </a:lnTo>
                  <a:lnTo>
                    <a:pt x="187" y="187"/>
                  </a:lnTo>
                  <a:lnTo>
                    <a:pt x="184" y="189"/>
                  </a:lnTo>
                  <a:lnTo>
                    <a:pt x="187" y="189"/>
                  </a:lnTo>
                  <a:lnTo>
                    <a:pt x="189" y="193"/>
                  </a:lnTo>
                  <a:lnTo>
                    <a:pt x="191" y="193"/>
                  </a:lnTo>
                  <a:lnTo>
                    <a:pt x="195" y="197"/>
                  </a:lnTo>
                  <a:lnTo>
                    <a:pt x="199" y="201"/>
                  </a:lnTo>
                  <a:lnTo>
                    <a:pt x="195" y="205"/>
                  </a:lnTo>
                  <a:lnTo>
                    <a:pt x="195" y="207"/>
                  </a:lnTo>
                  <a:lnTo>
                    <a:pt x="193" y="209"/>
                  </a:lnTo>
                  <a:lnTo>
                    <a:pt x="189" y="211"/>
                  </a:lnTo>
                  <a:lnTo>
                    <a:pt x="187" y="211"/>
                  </a:lnTo>
                  <a:lnTo>
                    <a:pt x="184" y="213"/>
                  </a:lnTo>
                  <a:lnTo>
                    <a:pt x="182" y="215"/>
                  </a:lnTo>
                  <a:lnTo>
                    <a:pt x="178" y="219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4" y="219"/>
                  </a:lnTo>
                  <a:lnTo>
                    <a:pt x="172" y="219"/>
                  </a:lnTo>
                  <a:lnTo>
                    <a:pt x="170" y="221"/>
                  </a:lnTo>
                  <a:lnTo>
                    <a:pt x="170" y="223"/>
                  </a:lnTo>
                  <a:lnTo>
                    <a:pt x="168" y="223"/>
                  </a:lnTo>
                  <a:lnTo>
                    <a:pt x="166" y="221"/>
                  </a:lnTo>
                  <a:lnTo>
                    <a:pt x="164" y="221"/>
                  </a:lnTo>
                  <a:lnTo>
                    <a:pt x="164" y="219"/>
                  </a:lnTo>
                  <a:lnTo>
                    <a:pt x="166" y="221"/>
                  </a:lnTo>
                  <a:lnTo>
                    <a:pt x="166" y="219"/>
                  </a:lnTo>
                  <a:lnTo>
                    <a:pt x="166" y="217"/>
                  </a:lnTo>
                  <a:lnTo>
                    <a:pt x="166" y="215"/>
                  </a:lnTo>
                  <a:lnTo>
                    <a:pt x="164" y="213"/>
                  </a:lnTo>
                  <a:lnTo>
                    <a:pt x="164" y="211"/>
                  </a:lnTo>
                  <a:lnTo>
                    <a:pt x="162" y="211"/>
                  </a:lnTo>
                  <a:lnTo>
                    <a:pt x="162" y="211"/>
                  </a:lnTo>
                  <a:lnTo>
                    <a:pt x="160" y="211"/>
                  </a:lnTo>
                  <a:lnTo>
                    <a:pt x="158" y="207"/>
                  </a:lnTo>
                  <a:lnTo>
                    <a:pt x="158" y="205"/>
                  </a:lnTo>
                  <a:lnTo>
                    <a:pt x="160" y="205"/>
                  </a:lnTo>
                  <a:lnTo>
                    <a:pt x="160" y="203"/>
                  </a:lnTo>
                  <a:lnTo>
                    <a:pt x="162" y="203"/>
                  </a:lnTo>
                  <a:lnTo>
                    <a:pt x="160" y="203"/>
                  </a:lnTo>
                  <a:lnTo>
                    <a:pt x="158" y="201"/>
                  </a:lnTo>
                  <a:lnTo>
                    <a:pt x="158" y="203"/>
                  </a:lnTo>
                  <a:lnTo>
                    <a:pt x="156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2" y="203"/>
                  </a:lnTo>
                  <a:lnTo>
                    <a:pt x="142" y="201"/>
                  </a:lnTo>
                  <a:lnTo>
                    <a:pt x="128" y="201"/>
                  </a:lnTo>
                  <a:lnTo>
                    <a:pt x="126" y="201"/>
                  </a:lnTo>
                  <a:lnTo>
                    <a:pt x="126" y="207"/>
                  </a:lnTo>
                  <a:lnTo>
                    <a:pt x="124" y="207"/>
                  </a:lnTo>
                  <a:lnTo>
                    <a:pt x="120" y="207"/>
                  </a:lnTo>
                  <a:lnTo>
                    <a:pt x="114" y="207"/>
                  </a:lnTo>
                  <a:lnTo>
                    <a:pt x="114" y="211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08" y="211"/>
                  </a:lnTo>
                  <a:lnTo>
                    <a:pt x="106" y="211"/>
                  </a:lnTo>
                  <a:lnTo>
                    <a:pt x="102" y="211"/>
                  </a:lnTo>
                  <a:lnTo>
                    <a:pt x="96" y="211"/>
                  </a:lnTo>
                  <a:lnTo>
                    <a:pt x="94" y="211"/>
                  </a:lnTo>
                  <a:lnTo>
                    <a:pt x="90" y="211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72" y="211"/>
                  </a:lnTo>
                  <a:lnTo>
                    <a:pt x="70" y="211"/>
                  </a:lnTo>
                  <a:lnTo>
                    <a:pt x="68" y="211"/>
                  </a:lnTo>
                  <a:lnTo>
                    <a:pt x="62" y="211"/>
                  </a:lnTo>
                  <a:lnTo>
                    <a:pt x="58" y="211"/>
                  </a:lnTo>
                  <a:lnTo>
                    <a:pt x="54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7"/>
                  </a:lnTo>
                  <a:lnTo>
                    <a:pt x="42" y="207"/>
                  </a:lnTo>
                  <a:lnTo>
                    <a:pt x="42" y="211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28" y="211"/>
                  </a:lnTo>
                  <a:lnTo>
                    <a:pt x="26" y="211"/>
                  </a:lnTo>
                  <a:lnTo>
                    <a:pt x="24" y="211"/>
                  </a:lnTo>
                  <a:lnTo>
                    <a:pt x="20" y="211"/>
                  </a:lnTo>
                  <a:lnTo>
                    <a:pt x="16" y="211"/>
                  </a:lnTo>
                  <a:lnTo>
                    <a:pt x="8" y="211"/>
                  </a:lnTo>
                  <a:lnTo>
                    <a:pt x="6" y="211"/>
                  </a:lnTo>
                  <a:lnTo>
                    <a:pt x="6" y="209"/>
                  </a:lnTo>
                  <a:lnTo>
                    <a:pt x="6" y="205"/>
                  </a:lnTo>
                  <a:lnTo>
                    <a:pt x="6" y="203"/>
                  </a:lnTo>
                  <a:lnTo>
                    <a:pt x="6" y="193"/>
                  </a:lnTo>
                  <a:lnTo>
                    <a:pt x="6" y="191"/>
                  </a:lnTo>
                  <a:lnTo>
                    <a:pt x="6" y="189"/>
                  </a:lnTo>
                  <a:lnTo>
                    <a:pt x="6" y="187"/>
                  </a:lnTo>
                  <a:lnTo>
                    <a:pt x="6" y="185"/>
                  </a:lnTo>
                  <a:lnTo>
                    <a:pt x="6" y="183"/>
                  </a:lnTo>
                  <a:lnTo>
                    <a:pt x="6" y="181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69"/>
                  </a:lnTo>
                  <a:lnTo>
                    <a:pt x="6" y="167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6" y="157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0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6" y="124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4" y="118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8" y="112"/>
                  </a:lnTo>
                  <a:lnTo>
                    <a:pt x="8" y="108"/>
                  </a:lnTo>
                  <a:lnTo>
                    <a:pt x="6" y="100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2" y="84"/>
                  </a:lnTo>
                  <a:lnTo>
                    <a:pt x="2" y="82"/>
                  </a:lnTo>
                  <a:lnTo>
                    <a:pt x="6" y="76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4"/>
                  </a:lnTo>
                  <a:lnTo>
                    <a:pt x="22" y="50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4" y="18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6" y="4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6" name="Freeform 122">
              <a:extLst>
                <a:ext uri="{FF2B5EF4-FFF2-40B4-BE49-F238E27FC236}">
                  <a16:creationId xmlns:a16="http://schemas.microsoft.com/office/drawing/2014/main" id="{8008A5B2-F70D-C21A-6DD7-5A194BBC4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438" y="3275013"/>
              <a:ext cx="247650" cy="322263"/>
            </a:xfrm>
            <a:custGeom>
              <a:avLst/>
              <a:gdLst>
                <a:gd name="T0" fmla="*/ 46 w 156"/>
                <a:gd name="T1" fmla="*/ 22 h 203"/>
                <a:gd name="T2" fmla="*/ 48 w 156"/>
                <a:gd name="T3" fmla="*/ 30 h 203"/>
                <a:gd name="T4" fmla="*/ 54 w 156"/>
                <a:gd name="T5" fmla="*/ 30 h 203"/>
                <a:gd name="T6" fmla="*/ 56 w 156"/>
                <a:gd name="T7" fmla="*/ 22 h 203"/>
                <a:gd name="T8" fmla="*/ 62 w 156"/>
                <a:gd name="T9" fmla="*/ 22 h 203"/>
                <a:gd name="T10" fmla="*/ 68 w 156"/>
                <a:gd name="T11" fmla="*/ 22 h 203"/>
                <a:gd name="T12" fmla="*/ 68 w 156"/>
                <a:gd name="T13" fmla="*/ 34 h 203"/>
                <a:gd name="T14" fmla="*/ 78 w 156"/>
                <a:gd name="T15" fmla="*/ 40 h 203"/>
                <a:gd name="T16" fmla="*/ 84 w 156"/>
                <a:gd name="T17" fmla="*/ 40 h 203"/>
                <a:gd name="T18" fmla="*/ 94 w 156"/>
                <a:gd name="T19" fmla="*/ 40 h 203"/>
                <a:gd name="T20" fmla="*/ 102 w 156"/>
                <a:gd name="T21" fmla="*/ 40 h 203"/>
                <a:gd name="T22" fmla="*/ 110 w 156"/>
                <a:gd name="T23" fmla="*/ 48 h 203"/>
                <a:gd name="T24" fmla="*/ 110 w 156"/>
                <a:gd name="T25" fmla="*/ 60 h 203"/>
                <a:gd name="T26" fmla="*/ 110 w 156"/>
                <a:gd name="T27" fmla="*/ 76 h 203"/>
                <a:gd name="T28" fmla="*/ 110 w 156"/>
                <a:gd name="T29" fmla="*/ 96 h 203"/>
                <a:gd name="T30" fmla="*/ 116 w 156"/>
                <a:gd name="T31" fmla="*/ 98 h 203"/>
                <a:gd name="T32" fmla="*/ 126 w 156"/>
                <a:gd name="T33" fmla="*/ 98 h 203"/>
                <a:gd name="T34" fmla="*/ 134 w 156"/>
                <a:gd name="T35" fmla="*/ 102 h 203"/>
                <a:gd name="T36" fmla="*/ 134 w 156"/>
                <a:gd name="T37" fmla="*/ 114 h 203"/>
                <a:gd name="T38" fmla="*/ 134 w 156"/>
                <a:gd name="T39" fmla="*/ 126 h 203"/>
                <a:gd name="T40" fmla="*/ 134 w 156"/>
                <a:gd name="T41" fmla="*/ 144 h 203"/>
                <a:gd name="T42" fmla="*/ 144 w 156"/>
                <a:gd name="T43" fmla="*/ 148 h 203"/>
                <a:gd name="T44" fmla="*/ 156 w 156"/>
                <a:gd name="T45" fmla="*/ 148 h 203"/>
                <a:gd name="T46" fmla="*/ 156 w 156"/>
                <a:gd name="T47" fmla="*/ 158 h 203"/>
                <a:gd name="T48" fmla="*/ 156 w 156"/>
                <a:gd name="T49" fmla="*/ 175 h 203"/>
                <a:gd name="T50" fmla="*/ 156 w 156"/>
                <a:gd name="T51" fmla="*/ 185 h 203"/>
                <a:gd name="T52" fmla="*/ 156 w 156"/>
                <a:gd name="T53" fmla="*/ 203 h 203"/>
                <a:gd name="T54" fmla="*/ 126 w 156"/>
                <a:gd name="T55" fmla="*/ 201 h 203"/>
                <a:gd name="T56" fmla="*/ 114 w 156"/>
                <a:gd name="T57" fmla="*/ 201 h 203"/>
                <a:gd name="T58" fmla="*/ 108 w 156"/>
                <a:gd name="T59" fmla="*/ 197 h 203"/>
                <a:gd name="T60" fmla="*/ 100 w 156"/>
                <a:gd name="T61" fmla="*/ 201 h 203"/>
                <a:gd name="T62" fmla="*/ 92 w 156"/>
                <a:gd name="T63" fmla="*/ 197 h 203"/>
                <a:gd name="T64" fmla="*/ 80 w 156"/>
                <a:gd name="T65" fmla="*/ 197 h 203"/>
                <a:gd name="T66" fmla="*/ 64 w 156"/>
                <a:gd name="T67" fmla="*/ 197 h 203"/>
                <a:gd name="T68" fmla="*/ 46 w 156"/>
                <a:gd name="T69" fmla="*/ 197 h 203"/>
                <a:gd name="T70" fmla="*/ 30 w 156"/>
                <a:gd name="T71" fmla="*/ 197 h 203"/>
                <a:gd name="T72" fmla="*/ 12 w 156"/>
                <a:gd name="T73" fmla="*/ 197 h 203"/>
                <a:gd name="T74" fmla="*/ 2 w 156"/>
                <a:gd name="T75" fmla="*/ 189 h 203"/>
                <a:gd name="T76" fmla="*/ 6 w 156"/>
                <a:gd name="T77" fmla="*/ 183 h 203"/>
                <a:gd name="T78" fmla="*/ 2 w 156"/>
                <a:gd name="T79" fmla="*/ 177 h 203"/>
                <a:gd name="T80" fmla="*/ 0 w 156"/>
                <a:gd name="T81" fmla="*/ 168 h 203"/>
                <a:gd name="T82" fmla="*/ 0 w 156"/>
                <a:gd name="T83" fmla="*/ 146 h 203"/>
                <a:gd name="T84" fmla="*/ 12 w 156"/>
                <a:gd name="T85" fmla="*/ 140 h 203"/>
                <a:gd name="T86" fmla="*/ 12 w 156"/>
                <a:gd name="T87" fmla="*/ 126 h 203"/>
                <a:gd name="T88" fmla="*/ 12 w 156"/>
                <a:gd name="T89" fmla="*/ 112 h 203"/>
                <a:gd name="T90" fmla="*/ 10 w 156"/>
                <a:gd name="T91" fmla="*/ 104 h 203"/>
                <a:gd name="T92" fmla="*/ 10 w 156"/>
                <a:gd name="T93" fmla="*/ 96 h 203"/>
                <a:gd name="T94" fmla="*/ 18 w 156"/>
                <a:gd name="T95" fmla="*/ 98 h 203"/>
                <a:gd name="T96" fmla="*/ 26 w 156"/>
                <a:gd name="T97" fmla="*/ 86 h 203"/>
                <a:gd name="T98" fmla="*/ 26 w 156"/>
                <a:gd name="T99" fmla="*/ 70 h 203"/>
                <a:gd name="T100" fmla="*/ 26 w 156"/>
                <a:gd name="T101" fmla="*/ 52 h 203"/>
                <a:gd name="T102" fmla="*/ 26 w 156"/>
                <a:gd name="T103" fmla="*/ 38 h 203"/>
                <a:gd name="T104" fmla="*/ 24 w 156"/>
                <a:gd name="T105" fmla="*/ 32 h 203"/>
                <a:gd name="T106" fmla="*/ 24 w 156"/>
                <a:gd name="T107" fmla="*/ 22 h 203"/>
                <a:gd name="T108" fmla="*/ 24 w 156"/>
                <a:gd name="T109" fmla="*/ 16 h 203"/>
                <a:gd name="T110" fmla="*/ 32 w 156"/>
                <a:gd name="T111" fmla="*/ 10 h 203"/>
                <a:gd name="T112" fmla="*/ 32 w 156"/>
                <a:gd name="T113" fmla="*/ 0 h 203"/>
                <a:gd name="T114" fmla="*/ 42 w 156"/>
                <a:gd name="T115" fmla="*/ 0 h 203"/>
                <a:gd name="T116" fmla="*/ 42 w 156"/>
                <a:gd name="T117" fmla="*/ 1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03">
                  <a:moveTo>
                    <a:pt x="42" y="22"/>
                  </a:moveTo>
                  <a:lnTo>
                    <a:pt x="42" y="24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54" y="32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60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68" y="24"/>
                  </a:lnTo>
                  <a:lnTo>
                    <a:pt x="68" y="26"/>
                  </a:lnTo>
                  <a:lnTo>
                    <a:pt x="68" y="34"/>
                  </a:lnTo>
                  <a:lnTo>
                    <a:pt x="68" y="40"/>
                  </a:lnTo>
                  <a:lnTo>
                    <a:pt x="74" y="40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6" y="40"/>
                  </a:lnTo>
                  <a:lnTo>
                    <a:pt x="90" y="40"/>
                  </a:lnTo>
                  <a:lnTo>
                    <a:pt x="94" y="40"/>
                  </a:lnTo>
                  <a:lnTo>
                    <a:pt x="98" y="40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10" y="40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4"/>
                  </a:lnTo>
                  <a:lnTo>
                    <a:pt x="110" y="58"/>
                  </a:lnTo>
                  <a:lnTo>
                    <a:pt x="110" y="60"/>
                  </a:lnTo>
                  <a:lnTo>
                    <a:pt x="110" y="62"/>
                  </a:lnTo>
                  <a:lnTo>
                    <a:pt x="110" y="68"/>
                  </a:lnTo>
                  <a:lnTo>
                    <a:pt x="110" y="76"/>
                  </a:lnTo>
                  <a:lnTo>
                    <a:pt x="110" y="84"/>
                  </a:lnTo>
                  <a:lnTo>
                    <a:pt x="110" y="86"/>
                  </a:lnTo>
                  <a:lnTo>
                    <a:pt x="110" y="96"/>
                  </a:lnTo>
                  <a:lnTo>
                    <a:pt x="110" y="98"/>
                  </a:lnTo>
                  <a:lnTo>
                    <a:pt x="114" y="98"/>
                  </a:lnTo>
                  <a:lnTo>
                    <a:pt x="116" y="98"/>
                  </a:lnTo>
                  <a:lnTo>
                    <a:pt x="118" y="98"/>
                  </a:lnTo>
                  <a:lnTo>
                    <a:pt x="120" y="98"/>
                  </a:lnTo>
                  <a:lnTo>
                    <a:pt x="126" y="98"/>
                  </a:lnTo>
                  <a:lnTo>
                    <a:pt x="128" y="98"/>
                  </a:lnTo>
                  <a:lnTo>
                    <a:pt x="134" y="98"/>
                  </a:lnTo>
                  <a:lnTo>
                    <a:pt x="134" y="102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4" y="114"/>
                  </a:lnTo>
                  <a:lnTo>
                    <a:pt x="134" y="120"/>
                  </a:lnTo>
                  <a:lnTo>
                    <a:pt x="134" y="124"/>
                  </a:lnTo>
                  <a:lnTo>
                    <a:pt x="134" y="126"/>
                  </a:lnTo>
                  <a:lnTo>
                    <a:pt x="134" y="134"/>
                  </a:lnTo>
                  <a:lnTo>
                    <a:pt x="134" y="136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42" y="148"/>
                  </a:lnTo>
                  <a:lnTo>
                    <a:pt x="144" y="148"/>
                  </a:lnTo>
                  <a:lnTo>
                    <a:pt x="146" y="148"/>
                  </a:lnTo>
                  <a:lnTo>
                    <a:pt x="154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4"/>
                  </a:lnTo>
                  <a:lnTo>
                    <a:pt x="156" y="158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56" y="175"/>
                  </a:lnTo>
                  <a:lnTo>
                    <a:pt x="156" y="181"/>
                  </a:lnTo>
                  <a:lnTo>
                    <a:pt x="156" y="183"/>
                  </a:lnTo>
                  <a:lnTo>
                    <a:pt x="156" y="185"/>
                  </a:lnTo>
                  <a:lnTo>
                    <a:pt x="156" y="193"/>
                  </a:lnTo>
                  <a:lnTo>
                    <a:pt x="156" y="201"/>
                  </a:lnTo>
                  <a:lnTo>
                    <a:pt x="156" y="203"/>
                  </a:lnTo>
                  <a:lnTo>
                    <a:pt x="138" y="201"/>
                  </a:lnTo>
                  <a:lnTo>
                    <a:pt x="134" y="201"/>
                  </a:lnTo>
                  <a:lnTo>
                    <a:pt x="126" y="201"/>
                  </a:lnTo>
                  <a:lnTo>
                    <a:pt x="122" y="201"/>
                  </a:lnTo>
                  <a:lnTo>
                    <a:pt x="118" y="201"/>
                  </a:lnTo>
                  <a:lnTo>
                    <a:pt x="114" y="201"/>
                  </a:lnTo>
                  <a:lnTo>
                    <a:pt x="112" y="201"/>
                  </a:lnTo>
                  <a:lnTo>
                    <a:pt x="106" y="201"/>
                  </a:lnTo>
                  <a:lnTo>
                    <a:pt x="108" y="197"/>
                  </a:lnTo>
                  <a:lnTo>
                    <a:pt x="102" y="197"/>
                  </a:lnTo>
                  <a:lnTo>
                    <a:pt x="100" y="199"/>
                  </a:lnTo>
                  <a:lnTo>
                    <a:pt x="100" y="201"/>
                  </a:lnTo>
                  <a:lnTo>
                    <a:pt x="94" y="201"/>
                  </a:lnTo>
                  <a:lnTo>
                    <a:pt x="94" y="197"/>
                  </a:lnTo>
                  <a:lnTo>
                    <a:pt x="92" y="197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80" y="197"/>
                  </a:lnTo>
                  <a:lnTo>
                    <a:pt x="78" y="197"/>
                  </a:lnTo>
                  <a:lnTo>
                    <a:pt x="68" y="197"/>
                  </a:lnTo>
                  <a:lnTo>
                    <a:pt x="64" y="197"/>
                  </a:lnTo>
                  <a:lnTo>
                    <a:pt x="58" y="197"/>
                  </a:lnTo>
                  <a:lnTo>
                    <a:pt x="54" y="197"/>
                  </a:lnTo>
                  <a:lnTo>
                    <a:pt x="46" y="197"/>
                  </a:lnTo>
                  <a:lnTo>
                    <a:pt x="36" y="197"/>
                  </a:lnTo>
                  <a:lnTo>
                    <a:pt x="34" y="197"/>
                  </a:lnTo>
                  <a:lnTo>
                    <a:pt x="30" y="197"/>
                  </a:lnTo>
                  <a:lnTo>
                    <a:pt x="24" y="197"/>
                  </a:lnTo>
                  <a:lnTo>
                    <a:pt x="16" y="197"/>
                  </a:lnTo>
                  <a:lnTo>
                    <a:pt x="12" y="197"/>
                  </a:lnTo>
                  <a:lnTo>
                    <a:pt x="0" y="195"/>
                  </a:lnTo>
                  <a:lnTo>
                    <a:pt x="0" y="189"/>
                  </a:lnTo>
                  <a:lnTo>
                    <a:pt x="2" y="189"/>
                  </a:lnTo>
                  <a:lnTo>
                    <a:pt x="6" y="189"/>
                  </a:lnTo>
                  <a:lnTo>
                    <a:pt x="6" y="185"/>
                  </a:lnTo>
                  <a:lnTo>
                    <a:pt x="6" y="183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0" y="177"/>
                  </a:lnTo>
                  <a:lnTo>
                    <a:pt x="0" y="173"/>
                  </a:lnTo>
                  <a:lnTo>
                    <a:pt x="0" y="168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6" y="146"/>
                  </a:lnTo>
                  <a:lnTo>
                    <a:pt x="12" y="146"/>
                  </a:lnTo>
                  <a:lnTo>
                    <a:pt x="12" y="140"/>
                  </a:lnTo>
                  <a:lnTo>
                    <a:pt x="12" y="134"/>
                  </a:lnTo>
                  <a:lnTo>
                    <a:pt x="12" y="128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4" y="96"/>
                  </a:lnTo>
                  <a:lnTo>
                    <a:pt x="16" y="98"/>
                  </a:lnTo>
                  <a:lnTo>
                    <a:pt x="18" y="98"/>
                  </a:lnTo>
                  <a:lnTo>
                    <a:pt x="24" y="98"/>
                  </a:lnTo>
                  <a:lnTo>
                    <a:pt x="26" y="9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6" y="72"/>
                  </a:lnTo>
                  <a:lnTo>
                    <a:pt x="26" y="70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6" y="46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2" y="6"/>
                  </a:lnTo>
                  <a:lnTo>
                    <a:pt x="42" y="14"/>
                  </a:lnTo>
                  <a:lnTo>
                    <a:pt x="42" y="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7" name="Freeform 134">
              <a:extLst>
                <a:ext uri="{FF2B5EF4-FFF2-40B4-BE49-F238E27FC236}">
                  <a16:creationId xmlns:a16="http://schemas.microsoft.com/office/drawing/2014/main" id="{47E562B7-E712-B52A-6193-BA452A402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3822700"/>
              <a:ext cx="342900" cy="411163"/>
            </a:xfrm>
            <a:custGeom>
              <a:avLst/>
              <a:gdLst>
                <a:gd name="T0" fmla="*/ 126 w 216"/>
                <a:gd name="T1" fmla="*/ 26 h 259"/>
                <a:gd name="T2" fmla="*/ 136 w 216"/>
                <a:gd name="T3" fmla="*/ 34 h 259"/>
                <a:gd name="T4" fmla="*/ 140 w 216"/>
                <a:gd name="T5" fmla="*/ 42 h 259"/>
                <a:gd name="T6" fmla="*/ 146 w 216"/>
                <a:gd name="T7" fmla="*/ 50 h 259"/>
                <a:gd name="T8" fmla="*/ 152 w 216"/>
                <a:gd name="T9" fmla="*/ 60 h 259"/>
                <a:gd name="T10" fmla="*/ 160 w 216"/>
                <a:gd name="T11" fmla="*/ 68 h 259"/>
                <a:gd name="T12" fmla="*/ 170 w 216"/>
                <a:gd name="T13" fmla="*/ 70 h 259"/>
                <a:gd name="T14" fmla="*/ 180 w 216"/>
                <a:gd name="T15" fmla="*/ 74 h 259"/>
                <a:gd name="T16" fmla="*/ 188 w 216"/>
                <a:gd name="T17" fmla="*/ 74 h 259"/>
                <a:gd name="T18" fmla="*/ 194 w 216"/>
                <a:gd name="T19" fmla="*/ 78 h 259"/>
                <a:gd name="T20" fmla="*/ 198 w 216"/>
                <a:gd name="T21" fmla="*/ 82 h 259"/>
                <a:gd name="T22" fmla="*/ 204 w 216"/>
                <a:gd name="T23" fmla="*/ 88 h 259"/>
                <a:gd name="T24" fmla="*/ 208 w 216"/>
                <a:gd name="T25" fmla="*/ 94 h 259"/>
                <a:gd name="T26" fmla="*/ 212 w 216"/>
                <a:gd name="T27" fmla="*/ 100 h 259"/>
                <a:gd name="T28" fmla="*/ 214 w 216"/>
                <a:gd name="T29" fmla="*/ 110 h 259"/>
                <a:gd name="T30" fmla="*/ 214 w 216"/>
                <a:gd name="T31" fmla="*/ 120 h 259"/>
                <a:gd name="T32" fmla="*/ 214 w 216"/>
                <a:gd name="T33" fmla="*/ 128 h 259"/>
                <a:gd name="T34" fmla="*/ 198 w 216"/>
                <a:gd name="T35" fmla="*/ 146 h 259"/>
                <a:gd name="T36" fmla="*/ 196 w 216"/>
                <a:gd name="T37" fmla="*/ 166 h 259"/>
                <a:gd name="T38" fmla="*/ 194 w 216"/>
                <a:gd name="T39" fmla="*/ 192 h 259"/>
                <a:gd name="T40" fmla="*/ 188 w 216"/>
                <a:gd name="T41" fmla="*/ 206 h 259"/>
                <a:gd name="T42" fmla="*/ 194 w 216"/>
                <a:gd name="T43" fmla="*/ 222 h 259"/>
                <a:gd name="T44" fmla="*/ 192 w 216"/>
                <a:gd name="T45" fmla="*/ 257 h 259"/>
                <a:gd name="T46" fmla="*/ 176 w 216"/>
                <a:gd name="T47" fmla="*/ 257 h 259"/>
                <a:gd name="T48" fmla="*/ 144 w 216"/>
                <a:gd name="T49" fmla="*/ 259 h 259"/>
                <a:gd name="T50" fmla="*/ 104 w 216"/>
                <a:gd name="T51" fmla="*/ 257 h 259"/>
                <a:gd name="T52" fmla="*/ 74 w 216"/>
                <a:gd name="T53" fmla="*/ 259 h 259"/>
                <a:gd name="T54" fmla="*/ 54 w 216"/>
                <a:gd name="T55" fmla="*/ 259 h 259"/>
                <a:gd name="T56" fmla="*/ 34 w 216"/>
                <a:gd name="T57" fmla="*/ 257 h 259"/>
                <a:gd name="T58" fmla="*/ 38 w 216"/>
                <a:gd name="T59" fmla="*/ 251 h 259"/>
                <a:gd name="T60" fmla="*/ 40 w 216"/>
                <a:gd name="T61" fmla="*/ 242 h 259"/>
                <a:gd name="T62" fmla="*/ 40 w 216"/>
                <a:gd name="T63" fmla="*/ 232 h 259"/>
                <a:gd name="T64" fmla="*/ 40 w 216"/>
                <a:gd name="T65" fmla="*/ 220 h 259"/>
                <a:gd name="T66" fmla="*/ 40 w 216"/>
                <a:gd name="T67" fmla="*/ 208 h 259"/>
                <a:gd name="T68" fmla="*/ 34 w 216"/>
                <a:gd name="T69" fmla="*/ 196 h 259"/>
                <a:gd name="T70" fmla="*/ 32 w 216"/>
                <a:gd name="T71" fmla="*/ 186 h 259"/>
                <a:gd name="T72" fmla="*/ 28 w 216"/>
                <a:gd name="T73" fmla="*/ 176 h 259"/>
                <a:gd name="T74" fmla="*/ 24 w 216"/>
                <a:gd name="T75" fmla="*/ 172 h 259"/>
                <a:gd name="T76" fmla="*/ 22 w 216"/>
                <a:gd name="T77" fmla="*/ 164 h 259"/>
                <a:gd name="T78" fmla="*/ 20 w 216"/>
                <a:gd name="T79" fmla="*/ 150 h 259"/>
                <a:gd name="T80" fmla="*/ 22 w 216"/>
                <a:gd name="T81" fmla="*/ 146 h 259"/>
                <a:gd name="T82" fmla="*/ 2 w 216"/>
                <a:gd name="T83" fmla="*/ 144 h 259"/>
                <a:gd name="T84" fmla="*/ 0 w 216"/>
                <a:gd name="T85" fmla="*/ 134 h 259"/>
                <a:gd name="T86" fmla="*/ 0 w 216"/>
                <a:gd name="T87" fmla="*/ 126 h 259"/>
                <a:gd name="T88" fmla="*/ 0 w 216"/>
                <a:gd name="T89" fmla="*/ 114 h 259"/>
                <a:gd name="T90" fmla="*/ 0 w 216"/>
                <a:gd name="T91" fmla="*/ 98 h 259"/>
                <a:gd name="T92" fmla="*/ 2 w 216"/>
                <a:gd name="T93" fmla="*/ 68 h 259"/>
                <a:gd name="T94" fmla="*/ 4 w 216"/>
                <a:gd name="T95" fmla="*/ 34 h 259"/>
                <a:gd name="T96" fmla="*/ 18 w 216"/>
                <a:gd name="T97" fmla="*/ 34 h 259"/>
                <a:gd name="T98" fmla="*/ 42 w 216"/>
                <a:gd name="T99" fmla="*/ 34 h 259"/>
                <a:gd name="T100" fmla="*/ 56 w 216"/>
                <a:gd name="T101" fmla="*/ 34 h 259"/>
                <a:gd name="T102" fmla="*/ 68 w 216"/>
                <a:gd name="T103" fmla="*/ 34 h 259"/>
                <a:gd name="T104" fmla="*/ 94 w 216"/>
                <a:gd name="T105" fmla="*/ 30 h 259"/>
                <a:gd name="T106" fmla="*/ 100 w 216"/>
                <a:gd name="T107" fmla="*/ 8 h 259"/>
                <a:gd name="T108" fmla="*/ 102 w 216"/>
                <a:gd name="T109" fmla="*/ 6 h 259"/>
                <a:gd name="T110" fmla="*/ 112 w 216"/>
                <a:gd name="T111" fmla="*/ 1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6" h="259">
                  <a:moveTo>
                    <a:pt x="120" y="24"/>
                  </a:moveTo>
                  <a:lnTo>
                    <a:pt x="122" y="24"/>
                  </a:lnTo>
                  <a:lnTo>
                    <a:pt x="122" y="22"/>
                  </a:lnTo>
                  <a:lnTo>
                    <a:pt x="122" y="24"/>
                  </a:lnTo>
                  <a:lnTo>
                    <a:pt x="126" y="26"/>
                  </a:lnTo>
                  <a:lnTo>
                    <a:pt x="126" y="28"/>
                  </a:lnTo>
                  <a:lnTo>
                    <a:pt x="128" y="28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36" y="34"/>
                  </a:lnTo>
                  <a:lnTo>
                    <a:pt x="136" y="36"/>
                  </a:lnTo>
                  <a:lnTo>
                    <a:pt x="138" y="36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0" y="42"/>
                  </a:lnTo>
                  <a:lnTo>
                    <a:pt x="142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6" y="48"/>
                  </a:lnTo>
                  <a:lnTo>
                    <a:pt x="146" y="50"/>
                  </a:lnTo>
                  <a:lnTo>
                    <a:pt x="148" y="50"/>
                  </a:lnTo>
                  <a:lnTo>
                    <a:pt x="148" y="52"/>
                  </a:lnTo>
                  <a:lnTo>
                    <a:pt x="150" y="52"/>
                  </a:lnTo>
                  <a:lnTo>
                    <a:pt x="150" y="56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6" y="60"/>
                  </a:lnTo>
                  <a:lnTo>
                    <a:pt x="158" y="64"/>
                  </a:lnTo>
                  <a:lnTo>
                    <a:pt x="160" y="66"/>
                  </a:lnTo>
                  <a:lnTo>
                    <a:pt x="160" y="68"/>
                  </a:lnTo>
                  <a:lnTo>
                    <a:pt x="162" y="68"/>
                  </a:lnTo>
                  <a:lnTo>
                    <a:pt x="164" y="70"/>
                  </a:lnTo>
                  <a:lnTo>
                    <a:pt x="166" y="70"/>
                  </a:lnTo>
                  <a:lnTo>
                    <a:pt x="168" y="70"/>
                  </a:lnTo>
                  <a:lnTo>
                    <a:pt x="170" y="70"/>
                  </a:lnTo>
                  <a:lnTo>
                    <a:pt x="172" y="70"/>
                  </a:lnTo>
                  <a:lnTo>
                    <a:pt x="174" y="72"/>
                  </a:lnTo>
                  <a:lnTo>
                    <a:pt x="176" y="72"/>
                  </a:lnTo>
                  <a:lnTo>
                    <a:pt x="178" y="72"/>
                  </a:lnTo>
                  <a:lnTo>
                    <a:pt x="180" y="74"/>
                  </a:lnTo>
                  <a:lnTo>
                    <a:pt x="182" y="74"/>
                  </a:lnTo>
                  <a:lnTo>
                    <a:pt x="184" y="72"/>
                  </a:lnTo>
                  <a:lnTo>
                    <a:pt x="186" y="72"/>
                  </a:lnTo>
                  <a:lnTo>
                    <a:pt x="186" y="74"/>
                  </a:lnTo>
                  <a:lnTo>
                    <a:pt x="188" y="74"/>
                  </a:lnTo>
                  <a:lnTo>
                    <a:pt x="190" y="76"/>
                  </a:lnTo>
                  <a:lnTo>
                    <a:pt x="190" y="74"/>
                  </a:lnTo>
                  <a:lnTo>
                    <a:pt x="192" y="76"/>
                  </a:lnTo>
                  <a:lnTo>
                    <a:pt x="194" y="76"/>
                  </a:lnTo>
                  <a:lnTo>
                    <a:pt x="194" y="78"/>
                  </a:lnTo>
                  <a:lnTo>
                    <a:pt x="196" y="78"/>
                  </a:lnTo>
                  <a:lnTo>
                    <a:pt x="196" y="78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2" y="86"/>
                  </a:lnTo>
                  <a:lnTo>
                    <a:pt x="204" y="86"/>
                  </a:lnTo>
                  <a:lnTo>
                    <a:pt x="204" y="88"/>
                  </a:lnTo>
                  <a:lnTo>
                    <a:pt x="204" y="90"/>
                  </a:lnTo>
                  <a:lnTo>
                    <a:pt x="204" y="92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10" y="96"/>
                  </a:lnTo>
                  <a:lnTo>
                    <a:pt x="210" y="98"/>
                  </a:lnTo>
                  <a:lnTo>
                    <a:pt x="212" y="98"/>
                  </a:lnTo>
                  <a:lnTo>
                    <a:pt x="212" y="100"/>
                  </a:lnTo>
                  <a:lnTo>
                    <a:pt x="214" y="102"/>
                  </a:lnTo>
                  <a:lnTo>
                    <a:pt x="212" y="106"/>
                  </a:lnTo>
                  <a:lnTo>
                    <a:pt x="212" y="108"/>
                  </a:lnTo>
                  <a:lnTo>
                    <a:pt x="214" y="108"/>
                  </a:lnTo>
                  <a:lnTo>
                    <a:pt x="214" y="110"/>
                  </a:lnTo>
                  <a:lnTo>
                    <a:pt x="214" y="114"/>
                  </a:lnTo>
                  <a:lnTo>
                    <a:pt x="212" y="114"/>
                  </a:lnTo>
                  <a:lnTo>
                    <a:pt x="212" y="116"/>
                  </a:lnTo>
                  <a:lnTo>
                    <a:pt x="212" y="118"/>
                  </a:lnTo>
                  <a:lnTo>
                    <a:pt x="214" y="120"/>
                  </a:lnTo>
                  <a:lnTo>
                    <a:pt x="216" y="122"/>
                  </a:lnTo>
                  <a:lnTo>
                    <a:pt x="214" y="124"/>
                  </a:lnTo>
                  <a:lnTo>
                    <a:pt x="214" y="126"/>
                  </a:lnTo>
                  <a:lnTo>
                    <a:pt x="214" y="126"/>
                  </a:lnTo>
                  <a:lnTo>
                    <a:pt x="214" y="128"/>
                  </a:lnTo>
                  <a:lnTo>
                    <a:pt x="214" y="130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4"/>
                  </a:lnTo>
                  <a:lnTo>
                    <a:pt x="198" y="146"/>
                  </a:lnTo>
                  <a:lnTo>
                    <a:pt x="198" y="148"/>
                  </a:lnTo>
                  <a:lnTo>
                    <a:pt x="198" y="156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6" y="16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4" y="188"/>
                  </a:lnTo>
                  <a:lnTo>
                    <a:pt x="194" y="190"/>
                  </a:lnTo>
                  <a:lnTo>
                    <a:pt x="194" y="192"/>
                  </a:lnTo>
                  <a:lnTo>
                    <a:pt x="194" y="196"/>
                  </a:lnTo>
                  <a:lnTo>
                    <a:pt x="194" y="200"/>
                  </a:lnTo>
                  <a:lnTo>
                    <a:pt x="188" y="200"/>
                  </a:lnTo>
                  <a:lnTo>
                    <a:pt x="188" y="204"/>
                  </a:lnTo>
                  <a:lnTo>
                    <a:pt x="188" y="206"/>
                  </a:lnTo>
                  <a:lnTo>
                    <a:pt x="190" y="206"/>
                  </a:lnTo>
                  <a:lnTo>
                    <a:pt x="194" y="206"/>
                  </a:lnTo>
                  <a:lnTo>
                    <a:pt x="194" y="208"/>
                  </a:lnTo>
                  <a:lnTo>
                    <a:pt x="194" y="216"/>
                  </a:lnTo>
                  <a:lnTo>
                    <a:pt x="194" y="222"/>
                  </a:lnTo>
                  <a:lnTo>
                    <a:pt x="194" y="228"/>
                  </a:lnTo>
                  <a:lnTo>
                    <a:pt x="192" y="244"/>
                  </a:lnTo>
                  <a:lnTo>
                    <a:pt x="192" y="251"/>
                  </a:lnTo>
                  <a:lnTo>
                    <a:pt x="192" y="255"/>
                  </a:lnTo>
                  <a:lnTo>
                    <a:pt x="192" y="257"/>
                  </a:lnTo>
                  <a:lnTo>
                    <a:pt x="190" y="257"/>
                  </a:lnTo>
                  <a:lnTo>
                    <a:pt x="188" y="257"/>
                  </a:lnTo>
                  <a:lnTo>
                    <a:pt x="184" y="257"/>
                  </a:lnTo>
                  <a:lnTo>
                    <a:pt x="182" y="257"/>
                  </a:lnTo>
                  <a:lnTo>
                    <a:pt x="176" y="257"/>
                  </a:lnTo>
                  <a:lnTo>
                    <a:pt x="174" y="257"/>
                  </a:lnTo>
                  <a:lnTo>
                    <a:pt x="160" y="259"/>
                  </a:lnTo>
                  <a:lnTo>
                    <a:pt x="148" y="259"/>
                  </a:lnTo>
                  <a:lnTo>
                    <a:pt x="146" y="259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32" y="257"/>
                  </a:lnTo>
                  <a:lnTo>
                    <a:pt x="126" y="257"/>
                  </a:lnTo>
                  <a:lnTo>
                    <a:pt x="106" y="257"/>
                  </a:lnTo>
                  <a:lnTo>
                    <a:pt x="104" y="257"/>
                  </a:lnTo>
                  <a:lnTo>
                    <a:pt x="98" y="257"/>
                  </a:lnTo>
                  <a:lnTo>
                    <a:pt x="96" y="257"/>
                  </a:lnTo>
                  <a:lnTo>
                    <a:pt x="94" y="257"/>
                  </a:lnTo>
                  <a:lnTo>
                    <a:pt x="78" y="259"/>
                  </a:lnTo>
                  <a:lnTo>
                    <a:pt x="74" y="259"/>
                  </a:lnTo>
                  <a:lnTo>
                    <a:pt x="72" y="259"/>
                  </a:lnTo>
                  <a:lnTo>
                    <a:pt x="64" y="259"/>
                  </a:lnTo>
                  <a:lnTo>
                    <a:pt x="58" y="259"/>
                  </a:lnTo>
                  <a:lnTo>
                    <a:pt x="56" y="259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2" y="259"/>
                  </a:lnTo>
                  <a:lnTo>
                    <a:pt x="40" y="259"/>
                  </a:lnTo>
                  <a:lnTo>
                    <a:pt x="38" y="259"/>
                  </a:lnTo>
                  <a:lnTo>
                    <a:pt x="34" y="257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6" y="253"/>
                  </a:lnTo>
                  <a:lnTo>
                    <a:pt x="38" y="253"/>
                  </a:lnTo>
                  <a:lnTo>
                    <a:pt x="38" y="251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0" y="234"/>
                  </a:lnTo>
                  <a:lnTo>
                    <a:pt x="40" y="232"/>
                  </a:lnTo>
                  <a:lnTo>
                    <a:pt x="40" y="230"/>
                  </a:lnTo>
                  <a:lnTo>
                    <a:pt x="40" y="224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0"/>
                  </a:lnTo>
                  <a:lnTo>
                    <a:pt x="42" y="216"/>
                  </a:lnTo>
                  <a:lnTo>
                    <a:pt x="42" y="214"/>
                  </a:lnTo>
                  <a:lnTo>
                    <a:pt x="42" y="212"/>
                  </a:lnTo>
                  <a:lnTo>
                    <a:pt x="42" y="210"/>
                  </a:lnTo>
                  <a:lnTo>
                    <a:pt x="40" y="208"/>
                  </a:lnTo>
                  <a:lnTo>
                    <a:pt x="38" y="206"/>
                  </a:lnTo>
                  <a:lnTo>
                    <a:pt x="38" y="202"/>
                  </a:lnTo>
                  <a:lnTo>
                    <a:pt x="36" y="198"/>
                  </a:lnTo>
                  <a:lnTo>
                    <a:pt x="36" y="196"/>
                  </a:lnTo>
                  <a:lnTo>
                    <a:pt x="34" y="196"/>
                  </a:lnTo>
                  <a:lnTo>
                    <a:pt x="34" y="194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4" y="188"/>
                  </a:lnTo>
                  <a:lnTo>
                    <a:pt x="32" y="186"/>
                  </a:lnTo>
                  <a:lnTo>
                    <a:pt x="32" y="184"/>
                  </a:lnTo>
                  <a:lnTo>
                    <a:pt x="30" y="184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28" y="176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6" y="174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4" y="166"/>
                  </a:lnTo>
                  <a:lnTo>
                    <a:pt x="24" y="164"/>
                  </a:lnTo>
                  <a:lnTo>
                    <a:pt x="22" y="164"/>
                  </a:lnTo>
                  <a:lnTo>
                    <a:pt x="22" y="160"/>
                  </a:lnTo>
                  <a:lnTo>
                    <a:pt x="20" y="156"/>
                  </a:lnTo>
                  <a:lnTo>
                    <a:pt x="20" y="154"/>
                  </a:lnTo>
                  <a:lnTo>
                    <a:pt x="20" y="152"/>
                  </a:lnTo>
                  <a:lnTo>
                    <a:pt x="20" y="150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4" y="148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18" y="146"/>
                  </a:lnTo>
                  <a:lnTo>
                    <a:pt x="6" y="144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0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2" y="52"/>
                  </a:lnTo>
                  <a:lnTo>
                    <a:pt x="2" y="44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8" y="34"/>
                  </a:lnTo>
                  <a:lnTo>
                    <a:pt x="22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6" y="34"/>
                  </a:lnTo>
                  <a:lnTo>
                    <a:pt x="58" y="34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8" y="34"/>
                  </a:lnTo>
                  <a:lnTo>
                    <a:pt x="82" y="34"/>
                  </a:lnTo>
                  <a:lnTo>
                    <a:pt x="94" y="34"/>
                  </a:lnTo>
                  <a:lnTo>
                    <a:pt x="94" y="30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2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10" y="14"/>
                  </a:lnTo>
                  <a:lnTo>
                    <a:pt x="112" y="16"/>
                  </a:lnTo>
                  <a:lnTo>
                    <a:pt x="114" y="18"/>
                  </a:lnTo>
                  <a:lnTo>
                    <a:pt x="120" y="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8" name="Freeform 141">
              <a:extLst>
                <a:ext uri="{FF2B5EF4-FFF2-40B4-BE49-F238E27FC236}">
                  <a16:creationId xmlns:a16="http://schemas.microsoft.com/office/drawing/2014/main" id="{E8F83EFB-D51E-8504-7E4C-AEAAD80E2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3956050"/>
              <a:ext cx="352425" cy="341313"/>
            </a:xfrm>
            <a:custGeom>
              <a:avLst/>
              <a:gdLst>
                <a:gd name="T0" fmla="*/ 140 w 222"/>
                <a:gd name="T1" fmla="*/ 0 h 215"/>
                <a:gd name="T2" fmla="*/ 154 w 222"/>
                <a:gd name="T3" fmla="*/ 0 h 215"/>
                <a:gd name="T4" fmla="*/ 162 w 222"/>
                <a:gd name="T5" fmla="*/ 4 h 215"/>
                <a:gd name="T6" fmla="*/ 182 w 222"/>
                <a:gd name="T7" fmla="*/ 4 h 215"/>
                <a:gd name="T8" fmla="*/ 196 w 222"/>
                <a:gd name="T9" fmla="*/ 4 h 215"/>
                <a:gd name="T10" fmla="*/ 204 w 222"/>
                <a:gd name="T11" fmla="*/ 10 h 215"/>
                <a:gd name="T12" fmla="*/ 206 w 222"/>
                <a:gd name="T13" fmla="*/ 18 h 215"/>
                <a:gd name="T14" fmla="*/ 208 w 222"/>
                <a:gd name="T15" fmla="*/ 26 h 215"/>
                <a:gd name="T16" fmla="*/ 210 w 222"/>
                <a:gd name="T17" fmla="*/ 36 h 215"/>
                <a:gd name="T18" fmla="*/ 216 w 222"/>
                <a:gd name="T19" fmla="*/ 42 h 215"/>
                <a:gd name="T20" fmla="*/ 218 w 222"/>
                <a:gd name="T21" fmla="*/ 56 h 215"/>
                <a:gd name="T22" fmla="*/ 220 w 222"/>
                <a:gd name="T23" fmla="*/ 64 h 215"/>
                <a:gd name="T24" fmla="*/ 222 w 222"/>
                <a:gd name="T25" fmla="*/ 74 h 215"/>
                <a:gd name="T26" fmla="*/ 214 w 222"/>
                <a:gd name="T27" fmla="*/ 84 h 215"/>
                <a:gd name="T28" fmla="*/ 214 w 222"/>
                <a:gd name="T29" fmla="*/ 90 h 215"/>
                <a:gd name="T30" fmla="*/ 220 w 222"/>
                <a:gd name="T31" fmla="*/ 100 h 215"/>
                <a:gd name="T32" fmla="*/ 218 w 222"/>
                <a:gd name="T33" fmla="*/ 110 h 215"/>
                <a:gd name="T34" fmla="*/ 212 w 222"/>
                <a:gd name="T35" fmla="*/ 118 h 215"/>
                <a:gd name="T36" fmla="*/ 198 w 222"/>
                <a:gd name="T37" fmla="*/ 120 h 215"/>
                <a:gd name="T38" fmla="*/ 196 w 222"/>
                <a:gd name="T39" fmla="*/ 144 h 215"/>
                <a:gd name="T40" fmla="*/ 196 w 222"/>
                <a:gd name="T41" fmla="*/ 167 h 215"/>
                <a:gd name="T42" fmla="*/ 192 w 222"/>
                <a:gd name="T43" fmla="*/ 181 h 215"/>
                <a:gd name="T44" fmla="*/ 190 w 222"/>
                <a:gd name="T45" fmla="*/ 193 h 215"/>
                <a:gd name="T46" fmla="*/ 172 w 222"/>
                <a:gd name="T47" fmla="*/ 193 h 215"/>
                <a:gd name="T48" fmla="*/ 158 w 222"/>
                <a:gd name="T49" fmla="*/ 191 h 215"/>
                <a:gd name="T50" fmla="*/ 146 w 222"/>
                <a:gd name="T51" fmla="*/ 191 h 215"/>
                <a:gd name="T52" fmla="*/ 132 w 222"/>
                <a:gd name="T53" fmla="*/ 191 h 215"/>
                <a:gd name="T54" fmla="*/ 120 w 222"/>
                <a:gd name="T55" fmla="*/ 191 h 215"/>
                <a:gd name="T56" fmla="*/ 108 w 222"/>
                <a:gd name="T57" fmla="*/ 191 h 215"/>
                <a:gd name="T58" fmla="*/ 96 w 222"/>
                <a:gd name="T59" fmla="*/ 203 h 215"/>
                <a:gd name="T60" fmla="*/ 94 w 222"/>
                <a:gd name="T61" fmla="*/ 211 h 215"/>
                <a:gd name="T62" fmla="*/ 84 w 222"/>
                <a:gd name="T63" fmla="*/ 211 h 215"/>
                <a:gd name="T64" fmla="*/ 84 w 222"/>
                <a:gd name="T65" fmla="*/ 199 h 215"/>
                <a:gd name="T66" fmla="*/ 80 w 222"/>
                <a:gd name="T67" fmla="*/ 189 h 215"/>
                <a:gd name="T68" fmla="*/ 76 w 222"/>
                <a:gd name="T69" fmla="*/ 191 h 215"/>
                <a:gd name="T70" fmla="*/ 70 w 222"/>
                <a:gd name="T71" fmla="*/ 187 h 215"/>
                <a:gd name="T72" fmla="*/ 62 w 222"/>
                <a:gd name="T73" fmla="*/ 179 h 215"/>
                <a:gd name="T74" fmla="*/ 54 w 222"/>
                <a:gd name="T75" fmla="*/ 175 h 215"/>
                <a:gd name="T76" fmla="*/ 32 w 222"/>
                <a:gd name="T77" fmla="*/ 173 h 215"/>
                <a:gd name="T78" fmla="*/ 12 w 222"/>
                <a:gd name="T79" fmla="*/ 173 h 215"/>
                <a:gd name="T80" fmla="*/ 4 w 222"/>
                <a:gd name="T81" fmla="*/ 164 h 215"/>
                <a:gd name="T82" fmla="*/ 4 w 222"/>
                <a:gd name="T83" fmla="*/ 138 h 215"/>
                <a:gd name="T84" fmla="*/ 4 w 222"/>
                <a:gd name="T85" fmla="*/ 116 h 215"/>
                <a:gd name="T86" fmla="*/ 4 w 222"/>
                <a:gd name="T87" fmla="*/ 100 h 215"/>
                <a:gd name="T88" fmla="*/ 4 w 222"/>
                <a:gd name="T89" fmla="*/ 88 h 215"/>
                <a:gd name="T90" fmla="*/ 2 w 222"/>
                <a:gd name="T91" fmla="*/ 66 h 215"/>
                <a:gd name="T92" fmla="*/ 2 w 222"/>
                <a:gd name="T93" fmla="*/ 42 h 215"/>
                <a:gd name="T94" fmla="*/ 6 w 222"/>
                <a:gd name="T95" fmla="*/ 38 h 215"/>
                <a:gd name="T96" fmla="*/ 26 w 222"/>
                <a:gd name="T97" fmla="*/ 38 h 215"/>
                <a:gd name="T98" fmla="*/ 52 w 222"/>
                <a:gd name="T99" fmla="*/ 38 h 215"/>
                <a:gd name="T100" fmla="*/ 64 w 222"/>
                <a:gd name="T101" fmla="*/ 38 h 215"/>
                <a:gd name="T102" fmla="*/ 92 w 222"/>
                <a:gd name="T103" fmla="*/ 38 h 215"/>
                <a:gd name="T104" fmla="*/ 112 w 222"/>
                <a:gd name="T105" fmla="*/ 38 h 215"/>
                <a:gd name="T106" fmla="*/ 122 w 222"/>
                <a:gd name="T107" fmla="*/ 1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2" h="215">
                  <a:moveTo>
                    <a:pt x="130" y="0"/>
                  </a:moveTo>
                  <a:lnTo>
                    <a:pt x="132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6" y="0"/>
                  </a:lnTo>
                  <a:lnTo>
                    <a:pt x="162" y="2"/>
                  </a:lnTo>
                  <a:lnTo>
                    <a:pt x="162" y="4"/>
                  </a:lnTo>
                  <a:lnTo>
                    <a:pt x="164" y="4"/>
                  </a:lnTo>
                  <a:lnTo>
                    <a:pt x="170" y="4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8" y="4"/>
                  </a:lnTo>
                  <a:lnTo>
                    <a:pt x="182" y="4"/>
                  </a:lnTo>
                  <a:lnTo>
                    <a:pt x="184" y="4"/>
                  </a:lnTo>
                  <a:lnTo>
                    <a:pt x="186" y="4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02" y="12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6" y="16"/>
                  </a:lnTo>
                  <a:lnTo>
                    <a:pt x="206" y="18"/>
                  </a:lnTo>
                  <a:lnTo>
                    <a:pt x="206" y="20"/>
                  </a:lnTo>
                  <a:lnTo>
                    <a:pt x="206" y="22"/>
                  </a:lnTo>
                  <a:lnTo>
                    <a:pt x="204" y="22"/>
                  </a:lnTo>
                  <a:lnTo>
                    <a:pt x="206" y="24"/>
                  </a:lnTo>
                  <a:lnTo>
                    <a:pt x="206" y="26"/>
                  </a:lnTo>
                  <a:lnTo>
                    <a:pt x="208" y="26"/>
                  </a:lnTo>
                  <a:lnTo>
                    <a:pt x="208" y="28"/>
                  </a:lnTo>
                  <a:lnTo>
                    <a:pt x="208" y="30"/>
                  </a:lnTo>
                  <a:lnTo>
                    <a:pt x="208" y="32"/>
                  </a:lnTo>
                  <a:lnTo>
                    <a:pt x="208" y="34"/>
                  </a:lnTo>
                  <a:lnTo>
                    <a:pt x="208" y="36"/>
                  </a:lnTo>
                  <a:lnTo>
                    <a:pt x="210" y="36"/>
                  </a:lnTo>
                  <a:lnTo>
                    <a:pt x="212" y="38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16" y="42"/>
                  </a:lnTo>
                  <a:lnTo>
                    <a:pt x="218" y="46"/>
                  </a:lnTo>
                  <a:lnTo>
                    <a:pt x="218" y="48"/>
                  </a:lnTo>
                  <a:lnTo>
                    <a:pt x="218" y="50"/>
                  </a:lnTo>
                  <a:lnTo>
                    <a:pt x="218" y="52"/>
                  </a:lnTo>
                  <a:lnTo>
                    <a:pt x="218" y="54"/>
                  </a:lnTo>
                  <a:lnTo>
                    <a:pt x="218" y="56"/>
                  </a:lnTo>
                  <a:lnTo>
                    <a:pt x="220" y="56"/>
                  </a:lnTo>
                  <a:lnTo>
                    <a:pt x="222" y="58"/>
                  </a:lnTo>
                  <a:lnTo>
                    <a:pt x="222" y="60"/>
                  </a:lnTo>
                  <a:lnTo>
                    <a:pt x="220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22" y="66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2"/>
                  </a:lnTo>
                  <a:lnTo>
                    <a:pt x="222" y="74"/>
                  </a:lnTo>
                  <a:lnTo>
                    <a:pt x="222" y="76"/>
                  </a:lnTo>
                  <a:lnTo>
                    <a:pt x="222" y="78"/>
                  </a:lnTo>
                  <a:lnTo>
                    <a:pt x="220" y="78"/>
                  </a:lnTo>
                  <a:lnTo>
                    <a:pt x="218" y="82"/>
                  </a:lnTo>
                  <a:lnTo>
                    <a:pt x="216" y="82"/>
                  </a:lnTo>
                  <a:lnTo>
                    <a:pt x="214" y="84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4" y="86"/>
                  </a:lnTo>
                  <a:lnTo>
                    <a:pt x="214" y="88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6" y="92"/>
                  </a:lnTo>
                  <a:lnTo>
                    <a:pt x="216" y="94"/>
                  </a:lnTo>
                  <a:lnTo>
                    <a:pt x="218" y="96"/>
                  </a:lnTo>
                  <a:lnTo>
                    <a:pt x="220" y="96"/>
                  </a:lnTo>
                  <a:lnTo>
                    <a:pt x="220" y="98"/>
                  </a:lnTo>
                  <a:lnTo>
                    <a:pt x="220" y="100"/>
                  </a:lnTo>
                  <a:lnTo>
                    <a:pt x="220" y="102"/>
                  </a:lnTo>
                  <a:lnTo>
                    <a:pt x="220" y="104"/>
                  </a:lnTo>
                  <a:lnTo>
                    <a:pt x="222" y="106"/>
                  </a:lnTo>
                  <a:lnTo>
                    <a:pt x="222" y="108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8" y="112"/>
                  </a:lnTo>
                  <a:lnTo>
                    <a:pt x="218" y="114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2" y="118"/>
                  </a:lnTo>
                  <a:lnTo>
                    <a:pt x="210" y="118"/>
                  </a:lnTo>
                  <a:lnTo>
                    <a:pt x="208" y="118"/>
                  </a:lnTo>
                  <a:lnTo>
                    <a:pt x="204" y="118"/>
                  </a:lnTo>
                  <a:lnTo>
                    <a:pt x="202" y="118"/>
                  </a:lnTo>
                  <a:lnTo>
                    <a:pt x="198" y="118"/>
                  </a:lnTo>
                  <a:lnTo>
                    <a:pt x="198" y="120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8" y="132"/>
                  </a:lnTo>
                  <a:lnTo>
                    <a:pt x="196" y="136"/>
                  </a:lnTo>
                  <a:lnTo>
                    <a:pt x="196" y="140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6"/>
                  </a:lnTo>
                  <a:lnTo>
                    <a:pt x="196" y="162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6" y="171"/>
                  </a:lnTo>
                  <a:lnTo>
                    <a:pt x="196" y="175"/>
                  </a:lnTo>
                  <a:lnTo>
                    <a:pt x="192" y="175"/>
                  </a:lnTo>
                  <a:lnTo>
                    <a:pt x="192" y="179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92" y="185"/>
                  </a:lnTo>
                  <a:lnTo>
                    <a:pt x="192" y="187"/>
                  </a:lnTo>
                  <a:lnTo>
                    <a:pt x="192" y="189"/>
                  </a:lnTo>
                  <a:lnTo>
                    <a:pt x="192" y="191"/>
                  </a:lnTo>
                  <a:lnTo>
                    <a:pt x="190" y="193"/>
                  </a:lnTo>
                  <a:lnTo>
                    <a:pt x="188" y="193"/>
                  </a:lnTo>
                  <a:lnTo>
                    <a:pt x="186" y="193"/>
                  </a:lnTo>
                  <a:lnTo>
                    <a:pt x="184" y="193"/>
                  </a:lnTo>
                  <a:lnTo>
                    <a:pt x="178" y="193"/>
                  </a:lnTo>
                  <a:lnTo>
                    <a:pt x="174" y="193"/>
                  </a:lnTo>
                  <a:lnTo>
                    <a:pt x="172" y="193"/>
                  </a:lnTo>
                  <a:lnTo>
                    <a:pt x="170" y="193"/>
                  </a:lnTo>
                  <a:lnTo>
                    <a:pt x="168" y="191"/>
                  </a:lnTo>
                  <a:lnTo>
                    <a:pt x="166" y="191"/>
                  </a:lnTo>
                  <a:lnTo>
                    <a:pt x="164" y="191"/>
                  </a:lnTo>
                  <a:lnTo>
                    <a:pt x="160" y="191"/>
                  </a:lnTo>
                  <a:lnTo>
                    <a:pt x="158" y="191"/>
                  </a:lnTo>
                  <a:lnTo>
                    <a:pt x="156" y="191"/>
                  </a:lnTo>
                  <a:lnTo>
                    <a:pt x="154" y="191"/>
                  </a:lnTo>
                  <a:lnTo>
                    <a:pt x="152" y="191"/>
                  </a:lnTo>
                  <a:lnTo>
                    <a:pt x="150" y="191"/>
                  </a:lnTo>
                  <a:lnTo>
                    <a:pt x="148" y="191"/>
                  </a:lnTo>
                  <a:lnTo>
                    <a:pt x="146" y="191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8" y="191"/>
                  </a:lnTo>
                  <a:lnTo>
                    <a:pt x="136" y="193"/>
                  </a:lnTo>
                  <a:lnTo>
                    <a:pt x="134" y="193"/>
                  </a:lnTo>
                  <a:lnTo>
                    <a:pt x="132" y="191"/>
                  </a:lnTo>
                  <a:lnTo>
                    <a:pt x="130" y="191"/>
                  </a:lnTo>
                  <a:lnTo>
                    <a:pt x="128" y="191"/>
                  </a:lnTo>
                  <a:lnTo>
                    <a:pt x="126" y="191"/>
                  </a:lnTo>
                  <a:lnTo>
                    <a:pt x="126" y="191"/>
                  </a:lnTo>
                  <a:lnTo>
                    <a:pt x="124" y="191"/>
                  </a:lnTo>
                  <a:lnTo>
                    <a:pt x="120" y="191"/>
                  </a:lnTo>
                  <a:lnTo>
                    <a:pt x="118" y="191"/>
                  </a:lnTo>
                  <a:lnTo>
                    <a:pt x="116" y="191"/>
                  </a:lnTo>
                  <a:lnTo>
                    <a:pt x="114" y="191"/>
                  </a:lnTo>
                  <a:lnTo>
                    <a:pt x="112" y="191"/>
                  </a:lnTo>
                  <a:lnTo>
                    <a:pt x="110" y="191"/>
                  </a:lnTo>
                  <a:lnTo>
                    <a:pt x="108" y="191"/>
                  </a:lnTo>
                  <a:lnTo>
                    <a:pt x="106" y="191"/>
                  </a:lnTo>
                  <a:lnTo>
                    <a:pt x="104" y="191"/>
                  </a:lnTo>
                  <a:lnTo>
                    <a:pt x="100" y="191"/>
                  </a:lnTo>
                  <a:lnTo>
                    <a:pt x="98" y="191"/>
                  </a:lnTo>
                  <a:lnTo>
                    <a:pt x="96" y="195"/>
                  </a:lnTo>
                  <a:lnTo>
                    <a:pt x="96" y="203"/>
                  </a:lnTo>
                  <a:lnTo>
                    <a:pt x="96" y="205"/>
                  </a:lnTo>
                  <a:lnTo>
                    <a:pt x="96" y="207"/>
                  </a:lnTo>
                  <a:lnTo>
                    <a:pt x="96" y="209"/>
                  </a:lnTo>
                  <a:lnTo>
                    <a:pt x="96" y="211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88" y="215"/>
                  </a:lnTo>
                  <a:lnTo>
                    <a:pt x="86" y="215"/>
                  </a:lnTo>
                  <a:lnTo>
                    <a:pt x="84" y="213"/>
                  </a:lnTo>
                  <a:lnTo>
                    <a:pt x="84" y="211"/>
                  </a:lnTo>
                  <a:lnTo>
                    <a:pt x="82" y="211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3"/>
                  </a:lnTo>
                  <a:lnTo>
                    <a:pt x="82" y="201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5"/>
                  </a:lnTo>
                  <a:lnTo>
                    <a:pt x="84" y="193"/>
                  </a:lnTo>
                  <a:lnTo>
                    <a:pt x="82" y="193"/>
                  </a:lnTo>
                  <a:lnTo>
                    <a:pt x="80" y="191"/>
                  </a:lnTo>
                  <a:lnTo>
                    <a:pt x="80" y="189"/>
                  </a:lnTo>
                  <a:lnTo>
                    <a:pt x="78" y="189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9"/>
                  </a:lnTo>
                  <a:lnTo>
                    <a:pt x="76" y="189"/>
                  </a:lnTo>
                  <a:lnTo>
                    <a:pt x="76" y="191"/>
                  </a:lnTo>
                  <a:lnTo>
                    <a:pt x="74" y="191"/>
                  </a:lnTo>
                  <a:lnTo>
                    <a:pt x="72" y="191"/>
                  </a:lnTo>
                  <a:lnTo>
                    <a:pt x="72" y="189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5"/>
                  </a:lnTo>
                  <a:lnTo>
                    <a:pt x="64" y="183"/>
                  </a:lnTo>
                  <a:lnTo>
                    <a:pt x="62" y="181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0" y="175"/>
                  </a:lnTo>
                  <a:lnTo>
                    <a:pt x="60" y="177"/>
                  </a:lnTo>
                  <a:lnTo>
                    <a:pt x="58" y="175"/>
                  </a:lnTo>
                  <a:lnTo>
                    <a:pt x="56" y="175"/>
                  </a:lnTo>
                  <a:lnTo>
                    <a:pt x="54" y="175"/>
                  </a:lnTo>
                  <a:lnTo>
                    <a:pt x="54" y="173"/>
                  </a:lnTo>
                  <a:lnTo>
                    <a:pt x="44" y="173"/>
                  </a:lnTo>
                  <a:lnTo>
                    <a:pt x="42" y="173"/>
                  </a:lnTo>
                  <a:lnTo>
                    <a:pt x="40" y="173"/>
                  </a:lnTo>
                  <a:lnTo>
                    <a:pt x="36" y="173"/>
                  </a:lnTo>
                  <a:lnTo>
                    <a:pt x="32" y="173"/>
                  </a:lnTo>
                  <a:lnTo>
                    <a:pt x="30" y="173"/>
                  </a:lnTo>
                  <a:lnTo>
                    <a:pt x="26" y="173"/>
                  </a:lnTo>
                  <a:lnTo>
                    <a:pt x="20" y="173"/>
                  </a:lnTo>
                  <a:lnTo>
                    <a:pt x="18" y="173"/>
                  </a:lnTo>
                  <a:lnTo>
                    <a:pt x="16" y="173"/>
                  </a:lnTo>
                  <a:lnTo>
                    <a:pt x="12" y="173"/>
                  </a:lnTo>
                  <a:lnTo>
                    <a:pt x="10" y="173"/>
                  </a:lnTo>
                  <a:lnTo>
                    <a:pt x="8" y="173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4" y="164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4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4" y="122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46" y="38"/>
                  </a:lnTo>
                  <a:lnTo>
                    <a:pt x="50" y="38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8" y="38"/>
                  </a:lnTo>
                  <a:lnTo>
                    <a:pt x="72" y="38"/>
                  </a:lnTo>
                  <a:lnTo>
                    <a:pt x="82" y="38"/>
                  </a:lnTo>
                  <a:lnTo>
                    <a:pt x="86" y="38"/>
                  </a:lnTo>
                  <a:lnTo>
                    <a:pt x="90" y="38"/>
                  </a:lnTo>
                  <a:lnTo>
                    <a:pt x="92" y="38"/>
                  </a:lnTo>
                  <a:lnTo>
                    <a:pt x="96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4" y="38"/>
                  </a:lnTo>
                  <a:lnTo>
                    <a:pt x="120" y="38"/>
                  </a:lnTo>
                  <a:lnTo>
                    <a:pt x="122" y="28"/>
                  </a:lnTo>
                  <a:lnTo>
                    <a:pt x="122" y="20"/>
                  </a:lnTo>
                  <a:lnTo>
                    <a:pt x="122" y="16"/>
                  </a:lnTo>
                  <a:lnTo>
                    <a:pt x="122" y="1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99" name="Freeform 150">
              <a:extLst>
                <a:ext uri="{FF2B5EF4-FFF2-40B4-BE49-F238E27FC236}">
                  <a16:creationId xmlns:a16="http://schemas.microsoft.com/office/drawing/2014/main" id="{48C5FDBE-C48D-CE48-4D70-59A42D6CC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3984625"/>
              <a:ext cx="536575" cy="592138"/>
            </a:xfrm>
            <a:custGeom>
              <a:avLst/>
              <a:gdLst>
                <a:gd name="T0" fmla="*/ 64 w 338"/>
                <a:gd name="T1" fmla="*/ 4 h 373"/>
                <a:gd name="T2" fmla="*/ 80 w 338"/>
                <a:gd name="T3" fmla="*/ 10 h 373"/>
                <a:gd name="T4" fmla="*/ 86 w 338"/>
                <a:gd name="T5" fmla="*/ 14 h 373"/>
                <a:gd name="T6" fmla="*/ 96 w 338"/>
                <a:gd name="T7" fmla="*/ 22 h 373"/>
                <a:gd name="T8" fmla="*/ 112 w 338"/>
                <a:gd name="T9" fmla="*/ 30 h 373"/>
                <a:gd name="T10" fmla="*/ 126 w 338"/>
                <a:gd name="T11" fmla="*/ 38 h 373"/>
                <a:gd name="T12" fmla="*/ 136 w 338"/>
                <a:gd name="T13" fmla="*/ 50 h 373"/>
                <a:gd name="T14" fmla="*/ 148 w 338"/>
                <a:gd name="T15" fmla="*/ 66 h 373"/>
                <a:gd name="T16" fmla="*/ 168 w 338"/>
                <a:gd name="T17" fmla="*/ 86 h 373"/>
                <a:gd name="T18" fmla="*/ 182 w 338"/>
                <a:gd name="T19" fmla="*/ 106 h 373"/>
                <a:gd name="T20" fmla="*/ 188 w 338"/>
                <a:gd name="T21" fmla="*/ 120 h 373"/>
                <a:gd name="T22" fmla="*/ 202 w 338"/>
                <a:gd name="T23" fmla="*/ 126 h 373"/>
                <a:gd name="T24" fmla="*/ 218 w 338"/>
                <a:gd name="T25" fmla="*/ 130 h 373"/>
                <a:gd name="T26" fmla="*/ 230 w 338"/>
                <a:gd name="T27" fmla="*/ 138 h 373"/>
                <a:gd name="T28" fmla="*/ 234 w 338"/>
                <a:gd name="T29" fmla="*/ 146 h 373"/>
                <a:gd name="T30" fmla="*/ 240 w 338"/>
                <a:gd name="T31" fmla="*/ 161 h 373"/>
                <a:gd name="T32" fmla="*/ 256 w 338"/>
                <a:gd name="T33" fmla="*/ 163 h 373"/>
                <a:gd name="T34" fmla="*/ 260 w 338"/>
                <a:gd name="T35" fmla="*/ 165 h 373"/>
                <a:gd name="T36" fmla="*/ 282 w 338"/>
                <a:gd name="T37" fmla="*/ 181 h 373"/>
                <a:gd name="T38" fmla="*/ 284 w 338"/>
                <a:gd name="T39" fmla="*/ 197 h 373"/>
                <a:gd name="T40" fmla="*/ 292 w 338"/>
                <a:gd name="T41" fmla="*/ 207 h 373"/>
                <a:gd name="T42" fmla="*/ 300 w 338"/>
                <a:gd name="T43" fmla="*/ 211 h 373"/>
                <a:gd name="T44" fmla="*/ 314 w 338"/>
                <a:gd name="T45" fmla="*/ 223 h 373"/>
                <a:gd name="T46" fmla="*/ 318 w 338"/>
                <a:gd name="T47" fmla="*/ 243 h 373"/>
                <a:gd name="T48" fmla="*/ 330 w 338"/>
                <a:gd name="T49" fmla="*/ 257 h 373"/>
                <a:gd name="T50" fmla="*/ 336 w 338"/>
                <a:gd name="T51" fmla="*/ 275 h 373"/>
                <a:gd name="T52" fmla="*/ 324 w 338"/>
                <a:gd name="T53" fmla="*/ 291 h 373"/>
                <a:gd name="T54" fmla="*/ 314 w 338"/>
                <a:gd name="T55" fmla="*/ 309 h 373"/>
                <a:gd name="T56" fmla="*/ 298 w 338"/>
                <a:gd name="T57" fmla="*/ 319 h 373"/>
                <a:gd name="T58" fmla="*/ 284 w 338"/>
                <a:gd name="T59" fmla="*/ 331 h 373"/>
                <a:gd name="T60" fmla="*/ 278 w 338"/>
                <a:gd name="T61" fmla="*/ 359 h 373"/>
                <a:gd name="T62" fmla="*/ 264 w 338"/>
                <a:gd name="T63" fmla="*/ 371 h 373"/>
                <a:gd name="T64" fmla="*/ 244 w 338"/>
                <a:gd name="T65" fmla="*/ 359 h 373"/>
                <a:gd name="T66" fmla="*/ 226 w 338"/>
                <a:gd name="T67" fmla="*/ 349 h 373"/>
                <a:gd name="T68" fmla="*/ 200 w 338"/>
                <a:gd name="T69" fmla="*/ 351 h 373"/>
                <a:gd name="T70" fmla="*/ 180 w 338"/>
                <a:gd name="T71" fmla="*/ 355 h 373"/>
                <a:gd name="T72" fmla="*/ 160 w 338"/>
                <a:gd name="T73" fmla="*/ 359 h 373"/>
                <a:gd name="T74" fmla="*/ 138 w 338"/>
                <a:gd name="T75" fmla="*/ 359 h 373"/>
                <a:gd name="T76" fmla="*/ 114 w 338"/>
                <a:gd name="T77" fmla="*/ 353 h 373"/>
                <a:gd name="T78" fmla="*/ 94 w 338"/>
                <a:gd name="T79" fmla="*/ 349 h 373"/>
                <a:gd name="T80" fmla="*/ 74 w 338"/>
                <a:gd name="T81" fmla="*/ 345 h 373"/>
                <a:gd name="T82" fmla="*/ 66 w 338"/>
                <a:gd name="T83" fmla="*/ 325 h 373"/>
                <a:gd name="T84" fmla="*/ 58 w 338"/>
                <a:gd name="T85" fmla="*/ 313 h 373"/>
                <a:gd name="T86" fmla="*/ 60 w 338"/>
                <a:gd name="T87" fmla="*/ 287 h 373"/>
                <a:gd name="T88" fmla="*/ 52 w 338"/>
                <a:gd name="T89" fmla="*/ 269 h 373"/>
                <a:gd name="T90" fmla="*/ 34 w 338"/>
                <a:gd name="T91" fmla="*/ 261 h 373"/>
                <a:gd name="T92" fmla="*/ 18 w 338"/>
                <a:gd name="T93" fmla="*/ 263 h 373"/>
                <a:gd name="T94" fmla="*/ 10 w 338"/>
                <a:gd name="T95" fmla="*/ 253 h 373"/>
                <a:gd name="T96" fmla="*/ 10 w 338"/>
                <a:gd name="T97" fmla="*/ 207 h 373"/>
                <a:gd name="T98" fmla="*/ 10 w 338"/>
                <a:gd name="T99" fmla="*/ 195 h 373"/>
                <a:gd name="T100" fmla="*/ 10 w 338"/>
                <a:gd name="T101" fmla="*/ 169 h 373"/>
                <a:gd name="T102" fmla="*/ 10 w 338"/>
                <a:gd name="T103" fmla="*/ 136 h 373"/>
                <a:gd name="T104" fmla="*/ 10 w 338"/>
                <a:gd name="T105" fmla="*/ 106 h 373"/>
                <a:gd name="T106" fmla="*/ 10 w 338"/>
                <a:gd name="T107" fmla="*/ 80 h 373"/>
                <a:gd name="T108" fmla="*/ 10 w 338"/>
                <a:gd name="T109" fmla="*/ 42 h 373"/>
                <a:gd name="T110" fmla="*/ 38 w 338"/>
                <a:gd name="T111" fmla="*/ 36 h 373"/>
                <a:gd name="T112" fmla="*/ 34 w 338"/>
                <a:gd name="T113" fmla="*/ 24 h 373"/>
                <a:gd name="T114" fmla="*/ 44 w 338"/>
                <a:gd name="T115" fmla="*/ 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8" h="373">
                  <a:moveTo>
                    <a:pt x="48" y="2"/>
                  </a:moveTo>
                  <a:lnTo>
                    <a:pt x="50" y="2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4" y="8"/>
                  </a:lnTo>
                  <a:lnTo>
                    <a:pt x="76" y="10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6" y="8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0" y="18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92" y="22"/>
                  </a:lnTo>
                  <a:lnTo>
                    <a:pt x="92" y="24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6" y="22"/>
                  </a:lnTo>
                  <a:lnTo>
                    <a:pt x="96" y="24"/>
                  </a:lnTo>
                  <a:lnTo>
                    <a:pt x="94" y="24"/>
                  </a:lnTo>
                  <a:lnTo>
                    <a:pt x="94" y="26"/>
                  </a:lnTo>
                  <a:lnTo>
                    <a:pt x="98" y="28"/>
                  </a:lnTo>
                  <a:lnTo>
                    <a:pt x="104" y="32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2"/>
                  </a:lnTo>
                  <a:lnTo>
                    <a:pt x="112" y="30"/>
                  </a:lnTo>
                  <a:lnTo>
                    <a:pt x="114" y="30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4" y="30"/>
                  </a:lnTo>
                  <a:lnTo>
                    <a:pt x="126" y="32"/>
                  </a:lnTo>
                  <a:lnTo>
                    <a:pt x="126" y="34"/>
                  </a:lnTo>
                  <a:lnTo>
                    <a:pt x="124" y="36"/>
                  </a:lnTo>
                  <a:lnTo>
                    <a:pt x="126" y="36"/>
                  </a:lnTo>
                  <a:lnTo>
                    <a:pt x="126" y="38"/>
                  </a:lnTo>
                  <a:lnTo>
                    <a:pt x="126" y="40"/>
                  </a:lnTo>
                  <a:lnTo>
                    <a:pt x="124" y="42"/>
                  </a:lnTo>
                  <a:lnTo>
                    <a:pt x="126" y="44"/>
                  </a:lnTo>
                  <a:lnTo>
                    <a:pt x="128" y="46"/>
                  </a:lnTo>
                  <a:lnTo>
                    <a:pt x="130" y="46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2" y="52"/>
                  </a:lnTo>
                  <a:lnTo>
                    <a:pt x="134" y="50"/>
                  </a:lnTo>
                  <a:lnTo>
                    <a:pt x="136" y="50"/>
                  </a:lnTo>
                  <a:lnTo>
                    <a:pt x="138" y="50"/>
                  </a:lnTo>
                  <a:lnTo>
                    <a:pt x="142" y="50"/>
                  </a:lnTo>
                  <a:lnTo>
                    <a:pt x="144" y="52"/>
                  </a:lnTo>
                  <a:lnTo>
                    <a:pt x="146" y="54"/>
                  </a:lnTo>
                  <a:lnTo>
                    <a:pt x="148" y="56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0" y="62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8" y="66"/>
                  </a:lnTo>
                  <a:lnTo>
                    <a:pt x="148" y="68"/>
                  </a:lnTo>
                  <a:lnTo>
                    <a:pt x="150" y="72"/>
                  </a:lnTo>
                  <a:lnTo>
                    <a:pt x="152" y="76"/>
                  </a:lnTo>
                  <a:lnTo>
                    <a:pt x="154" y="78"/>
                  </a:lnTo>
                  <a:lnTo>
                    <a:pt x="156" y="78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60" y="82"/>
                  </a:lnTo>
                  <a:lnTo>
                    <a:pt x="162" y="82"/>
                  </a:lnTo>
                  <a:lnTo>
                    <a:pt x="166" y="84"/>
                  </a:lnTo>
                  <a:lnTo>
                    <a:pt x="168" y="86"/>
                  </a:lnTo>
                  <a:lnTo>
                    <a:pt x="172" y="86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4" y="92"/>
                  </a:lnTo>
                  <a:lnTo>
                    <a:pt x="174" y="94"/>
                  </a:lnTo>
                  <a:lnTo>
                    <a:pt x="176" y="98"/>
                  </a:lnTo>
                  <a:lnTo>
                    <a:pt x="176" y="100"/>
                  </a:lnTo>
                  <a:lnTo>
                    <a:pt x="178" y="102"/>
                  </a:lnTo>
                  <a:lnTo>
                    <a:pt x="178" y="104"/>
                  </a:lnTo>
                  <a:lnTo>
                    <a:pt x="180" y="104"/>
                  </a:lnTo>
                  <a:lnTo>
                    <a:pt x="182" y="106"/>
                  </a:lnTo>
                  <a:lnTo>
                    <a:pt x="184" y="106"/>
                  </a:lnTo>
                  <a:lnTo>
                    <a:pt x="184" y="108"/>
                  </a:lnTo>
                  <a:lnTo>
                    <a:pt x="186" y="108"/>
                  </a:lnTo>
                  <a:lnTo>
                    <a:pt x="186" y="110"/>
                  </a:lnTo>
                  <a:lnTo>
                    <a:pt x="188" y="112"/>
                  </a:lnTo>
                  <a:lnTo>
                    <a:pt x="190" y="112"/>
                  </a:lnTo>
                  <a:lnTo>
                    <a:pt x="190" y="114"/>
                  </a:lnTo>
                  <a:lnTo>
                    <a:pt x="192" y="114"/>
                  </a:lnTo>
                  <a:lnTo>
                    <a:pt x="190" y="116"/>
                  </a:lnTo>
                  <a:lnTo>
                    <a:pt x="188" y="118"/>
                  </a:lnTo>
                  <a:lnTo>
                    <a:pt x="188" y="120"/>
                  </a:lnTo>
                  <a:lnTo>
                    <a:pt x="190" y="120"/>
                  </a:lnTo>
                  <a:lnTo>
                    <a:pt x="190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4" y="120"/>
                  </a:lnTo>
                  <a:lnTo>
                    <a:pt x="196" y="120"/>
                  </a:lnTo>
                  <a:lnTo>
                    <a:pt x="196" y="122"/>
                  </a:lnTo>
                  <a:lnTo>
                    <a:pt x="200" y="122"/>
                  </a:lnTo>
                  <a:lnTo>
                    <a:pt x="202" y="122"/>
                  </a:lnTo>
                  <a:lnTo>
                    <a:pt x="202" y="124"/>
                  </a:lnTo>
                  <a:lnTo>
                    <a:pt x="202" y="126"/>
                  </a:lnTo>
                  <a:lnTo>
                    <a:pt x="200" y="126"/>
                  </a:lnTo>
                  <a:lnTo>
                    <a:pt x="202" y="128"/>
                  </a:lnTo>
                  <a:lnTo>
                    <a:pt x="202" y="130"/>
                  </a:lnTo>
                  <a:lnTo>
                    <a:pt x="204" y="130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8" y="132"/>
                  </a:lnTo>
                  <a:lnTo>
                    <a:pt x="210" y="132"/>
                  </a:lnTo>
                  <a:lnTo>
                    <a:pt x="212" y="130"/>
                  </a:lnTo>
                  <a:lnTo>
                    <a:pt x="216" y="128"/>
                  </a:lnTo>
                  <a:lnTo>
                    <a:pt x="218" y="130"/>
                  </a:lnTo>
                  <a:lnTo>
                    <a:pt x="220" y="130"/>
                  </a:lnTo>
                  <a:lnTo>
                    <a:pt x="222" y="130"/>
                  </a:lnTo>
                  <a:lnTo>
                    <a:pt x="222" y="132"/>
                  </a:lnTo>
                  <a:lnTo>
                    <a:pt x="224" y="132"/>
                  </a:lnTo>
                  <a:lnTo>
                    <a:pt x="224" y="134"/>
                  </a:lnTo>
                  <a:lnTo>
                    <a:pt x="222" y="134"/>
                  </a:lnTo>
                  <a:lnTo>
                    <a:pt x="222" y="136"/>
                  </a:lnTo>
                  <a:lnTo>
                    <a:pt x="224" y="138"/>
                  </a:lnTo>
                  <a:lnTo>
                    <a:pt x="226" y="138"/>
                  </a:lnTo>
                  <a:lnTo>
                    <a:pt x="228" y="138"/>
                  </a:lnTo>
                  <a:lnTo>
                    <a:pt x="230" y="138"/>
                  </a:lnTo>
                  <a:lnTo>
                    <a:pt x="230" y="140"/>
                  </a:lnTo>
                  <a:lnTo>
                    <a:pt x="230" y="142"/>
                  </a:lnTo>
                  <a:lnTo>
                    <a:pt x="228" y="142"/>
                  </a:lnTo>
                  <a:lnTo>
                    <a:pt x="228" y="144"/>
                  </a:lnTo>
                  <a:lnTo>
                    <a:pt x="226" y="144"/>
                  </a:lnTo>
                  <a:lnTo>
                    <a:pt x="226" y="146"/>
                  </a:lnTo>
                  <a:lnTo>
                    <a:pt x="228" y="146"/>
                  </a:lnTo>
                  <a:lnTo>
                    <a:pt x="228" y="149"/>
                  </a:lnTo>
                  <a:lnTo>
                    <a:pt x="230" y="149"/>
                  </a:lnTo>
                  <a:lnTo>
                    <a:pt x="232" y="149"/>
                  </a:lnTo>
                  <a:lnTo>
                    <a:pt x="234" y="146"/>
                  </a:lnTo>
                  <a:lnTo>
                    <a:pt x="234" y="149"/>
                  </a:lnTo>
                  <a:lnTo>
                    <a:pt x="236" y="149"/>
                  </a:lnTo>
                  <a:lnTo>
                    <a:pt x="238" y="151"/>
                  </a:lnTo>
                  <a:lnTo>
                    <a:pt x="238" y="149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3"/>
                  </a:lnTo>
                  <a:lnTo>
                    <a:pt x="240" y="155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6" y="159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4" y="163"/>
                  </a:lnTo>
                  <a:lnTo>
                    <a:pt x="256" y="163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2" y="167"/>
                  </a:lnTo>
                  <a:lnTo>
                    <a:pt x="252" y="169"/>
                  </a:lnTo>
                  <a:lnTo>
                    <a:pt x="252" y="169"/>
                  </a:lnTo>
                  <a:lnTo>
                    <a:pt x="254" y="169"/>
                  </a:lnTo>
                  <a:lnTo>
                    <a:pt x="256" y="169"/>
                  </a:lnTo>
                  <a:lnTo>
                    <a:pt x="258" y="169"/>
                  </a:lnTo>
                  <a:lnTo>
                    <a:pt x="258" y="167"/>
                  </a:lnTo>
                  <a:lnTo>
                    <a:pt x="258" y="165"/>
                  </a:lnTo>
                  <a:lnTo>
                    <a:pt x="260" y="165"/>
                  </a:lnTo>
                  <a:lnTo>
                    <a:pt x="262" y="167"/>
                  </a:lnTo>
                  <a:lnTo>
                    <a:pt x="264" y="169"/>
                  </a:lnTo>
                  <a:lnTo>
                    <a:pt x="268" y="171"/>
                  </a:lnTo>
                  <a:lnTo>
                    <a:pt x="268" y="175"/>
                  </a:lnTo>
                  <a:lnTo>
                    <a:pt x="270" y="177"/>
                  </a:lnTo>
                  <a:lnTo>
                    <a:pt x="272" y="179"/>
                  </a:lnTo>
                  <a:lnTo>
                    <a:pt x="276" y="177"/>
                  </a:lnTo>
                  <a:lnTo>
                    <a:pt x="276" y="179"/>
                  </a:lnTo>
                  <a:lnTo>
                    <a:pt x="278" y="181"/>
                  </a:lnTo>
                  <a:lnTo>
                    <a:pt x="280" y="181"/>
                  </a:lnTo>
                  <a:lnTo>
                    <a:pt x="282" y="181"/>
                  </a:lnTo>
                  <a:lnTo>
                    <a:pt x="284" y="181"/>
                  </a:lnTo>
                  <a:lnTo>
                    <a:pt x="284" y="183"/>
                  </a:lnTo>
                  <a:lnTo>
                    <a:pt x="284" y="185"/>
                  </a:lnTo>
                  <a:lnTo>
                    <a:pt x="284" y="187"/>
                  </a:lnTo>
                  <a:lnTo>
                    <a:pt x="286" y="187"/>
                  </a:lnTo>
                  <a:lnTo>
                    <a:pt x="286" y="189"/>
                  </a:lnTo>
                  <a:lnTo>
                    <a:pt x="284" y="191"/>
                  </a:lnTo>
                  <a:lnTo>
                    <a:pt x="284" y="193"/>
                  </a:lnTo>
                  <a:lnTo>
                    <a:pt x="286" y="195"/>
                  </a:lnTo>
                  <a:lnTo>
                    <a:pt x="286" y="197"/>
                  </a:lnTo>
                  <a:lnTo>
                    <a:pt x="284" y="197"/>
                  </a:lnTo>
                  <a:lnTo>
                    <a:pt x="284" y="199"/>
                  </a:lnTo>
                  <a:lnTo>
                    <a:pt x="286" y="199"/>
                  </a:lnTo>
                  <a:lnTo>
                    <a:pt x="286" y="201"/>
                  </a:lnTo>
                  <a:lnTo>
                    <a:pt x="286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8" y="207"/>
                  </a:lnTo>
                  <a:lnTo>
                    <a:pt x="288" y="207"/>
                  </a:lnTo>
                  <a:lnTo>
                    <a:pt x="288" y="209"/>
                  </a:lnTo>
                  <a:lnTo>
                    <a:pt x="290" y="209"/>
                  </a:lnTo>
                  <a:lnTo>
                    <a:pt x="292" y="207"/>
                  </a:lnTo>
                  <a:lnTo>
                    <a:pt x="294" y="207"/>
                  </a:lnTo>
                  <a:lnTo>
                    <a:pt x="294" y="209"/>
                  </a:lnTo>
                  <a:lnTo>
                    <a:pt x="296" y="209"/>
                  </a:lnTo>
                  <a:lnTo>
                    <a:pt x="296" y="211"/>
                  </a:lnTo>
                  <a:lnTo>
                    <a:pt x="294" y="213"/>
                  </a:lnTo>
                  <a:lnTo>
                    <a:pt x="294" y="215"/>
                  </a:lnTo>
                  <a:lnTo>
                    <a:pt x="296" y="215"/>
                  </a:lnTo>
                  <a:lnTo>
                    <a:pt x="298" y="215"/>
                  </a:lnTo>
                  <a:lnTo>
                    <a:pt x="298" y="213"/>
                  </a:lnTo>
                  <a:lnTo>
                    <a:pt x="298" y="211"/>
                  </a:lnTo>
                  <a:lnTo>
                    <a:pt x="300" y="211"/>
                  </a:lnTo>
                  <a:lnTo>
                    <a:pt x="302" y="211"/>
                  </a:lnTo>
                  <a:lnTo>
                    <a:pt x="306" y="215"/>
                  </a:lnTo>
                  <a:lnTo>
                    <a:pt x="306" y="217"/>
                  </a:lnTo>
                  <a:lnTo>
                    <a:pt x="304" y="217"/>
                  </a:lnTo>
                  <a:lnTo>
                    <a:pt x="304" y="219"/>
                  </a:lnTo>
                  <a:lnTo>
                    <a:pt x="304" y="221"/>
                  </a:lnTo>
                  <a:lnTo>
                    <a:pt x="306" y="223"/>
                  </a:lnTo>
                  <a:lnTo>
                    <a:pt x="308" y="223"/>
                  </a:lnTo>
                  <a:lnTo>
                    <a:pt x="310" y="223"/>
                  </a:lnTo>
                  <a:lnTo>
                    <a:pt x="312" y="223"/>
                  </a:lnTo>
                  <a:lnTo>
                    <a:pt x="314" y="223"/>
                  </a:lnTo>
                  <a:lnTo>
                    <a:pt x="314" y="225"/>
                  </a:lnTo>
                  <a:lnTo>
                    <a:pt x="312" y="227"/>
                  </a:lnTo>
                  <a:lnTo>
                    <a:pt x="312" y="229"/>
                  </a:lnTo>
                  <a:lnTo>
                    <a:pt x="312" y="231"/>
                  </a:lnTo>
                  <a:lnTo>
                    <a:pt x="310" y="233"/>
                  </a:lnTo>
                  <a:lnTo>
                    <a:pt x="310" y="235"/>
                  </a:lnTo>
                  <a:lnTo>
                    <a:pt x="310" y="239"/>
                  </a:lnTo>
                  <a:lnTo>
                    <a:pt x="312" y="241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8" y="243"/>
                  </a:lnTo>
                  <a:lnTo>
                    <a:pt x="318" y="245"/>
                  </a:lnTo>
                  <a:lnTo>
                    <a:pt x="318" y="247"/>
                  </a:lnTo>
                  <a:lnTo>
                    <a:pt x="316" y="249"/>
                  </a:lnTo>
                  <a:lnTo>
                    <a:pt x="318" y="249"/>
                  </a:lnTo>
                  <a:lnTo>
                    <a:pt x="318" y="251"/>
                  </a:lnTo>
                  <a:lnTo>
                    <a:pt x="320" y="255"/>
                  </a:lnTo>
                  <a:lnTo>
                    <a:pt x="322" y="255"/>
                  </a:lnTo>
                  <a:lnTo>
                    <a:pt x="326" y="257"/>
                  </a:lnTo>
                  <a:lnTo>
                    <a:pt x="328" y="259"/>
                  </a:lnTo>
                  <a:lnTo>
                    <a:pt x="330" y="259"/>
                  </a:lnTo>
                  <a:lnTo>
                    <a:pt x="330" y="257"/>
                  </a:lnTo>
                  <a:lnTo>
                    <a:pt x="332" y="257"/>
                  </a:lnTo>
                  <a:lnTo>
                    <a:pt x="334" y="257"/>
                  </a:lnTo>
                  <a:lnTo>
                    <a:pt x="336" y="261"/>
                  </a:lnTo>
                  <a:lnTo>
                    <a:pt x="336" y="265"/>
                  </a:lnTo>
                  <a:lnTo>
                    <a:pt x="336" y="265"/>
                  </a:lnTo>
                  <a:lnTo>
                    <a:pt x="338" y="267"/>
                  </a:lnTo>
                  <a:lnTo>
                    <a:pt x="338" y="269"/>
                  </a:lnTo>
                  <a:lnTo>
                    <a:pt x="336" y="269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5"/>
                  </a:lnTo>
                  <a:lnTo>
                    <a:pt x="336" y="277"/>
                  </a:lnTo>
                  <a:lnTo>
                    <a:pt x="334" y="277"/>
                  </a:lnTo>
                  <a:lnTo>
                    <a:pt x="334" y="279"/>
                  </a:lnTo>
                  <a:lnTo>
                    <a:pt x="332" y="279"/>
                  </a:lnTo>
                  <a:lnTo>
                    <a:pt x="330" y="281"/>
                  </a:lnTo>
                  <a:lnTo>
                    <a:pt x="330" y="283"/>
                  </a:lnTo>
                  <a:lnTo>
                    <a:pt x="328" y="285"/>
                  </a:lnTo>
                  <a:lnTo>
                    <a:pt x="328" y="287"/>
                  </a:lnTo>
                  <a:lnTo>
                    <a:pt x="326" y="287"/>
                  </a:lnTo>
                  <a:lnTo>
                    <a:pt x="326" y="289"/>
                  </a:lnTo>
                  <a:lnTo>
                    <a:pt x="324" y="291"/>
                  </a:lnTo>
                  <a:lnTo>
                    <a:pt x="324" y="293"/>
                  </a:lnTo>
                  <a:lnTo>
                    <a:pt x="322" y="293"/>
                  </a:lnTo>
                  <a:lnTo>
                    <a:pt x="322" y="295"/>
                  </a:lnTo>
                  <a:lnTo>
                    <a:pt x="320" y="297"/>
                  </a:lnTo>
                  <a:lnTo>
                    <a:pt x="320" y="299"/>
                  </a:lnTo>
                  <a:lnTo>
                    <a:pt x="318" y="299"/>
                  </a:lnTo>
                  <a:lnTo>
                    <a:pt x="318" y="301"/>
                  </a:lnTo>
                  <a:lnTo>
                    <a:pt x="316" y="303"/>
                  </a:lnTo>
                  <a:lnTo>
                    <a:pt x="316" y="305"/>
                  </a:lnTo>
                  <a:lnTo>
                    <a:pt x="314" y="307"/>
                  </a:lnTo>
                  <a:lnTo>
                    <a:pt x="314" y="309"/>
                  </a:lnTo>
                  <a:lnTo>
                    <a:pt x="312" y="309"/>
                  </a:lnTo>
                  <a:lnTo>
                    <a:pt x="312" y="311"/>
                  </a:lnTo>
                  <a:lnTo>
                    <a:pt x="310" y="313"/>
                  </a:lnTo>
                  <a:lnTo>
                    <a:pt x="310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6" y="317"/>
                  </a:lnTo>
                  <a:lnTo>
                    <a:pt x="306" y="319"/>
                  </a:lnTo>
                  <a:lnTo>
                    <a:pt x="302" y="319"/>
                  </a:lnTo>
                  <a:lnTo>
                    <a:pt x="300" y="319"/>
                  </a:lnTo>
                  <a:lnTo>
                    <a:pt x="298" y="319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0" y="319"/>
                  </a:lnTo>
                  <a:lnTo>
                    <a:pt x="288" y="319"/>
                  </a:lnTo>
                  <a:lnTo>
                    <a:pt x="288" y="321"/>
                  </a:lnTo>
                  <a:lnTo>
                    <a:pt x="288" y="323"/>
                  </a:lnTo>
                  <a:lnTo>
                    <a:pt x="286" y="323"/>
                  </a:lnTo>
                  <a:lnTo>
                    <a:pt x="286" y="325"/>
                  </a:lnTo>
                  <a:lnTo>
                    <a:pt x="286" y="327"/>
                  </a:lnTo>
                  <a:lnTo>
                    <a:pt x="284" y="329"/>
                  </a:lnTo>
                  <a:lnTo>
                    <a:pt x="284" y="331"/>
                  </a:lnTo>
                  <a:lnTo>
                    <a:pt x="282" y="337"/>
                  </a:lnTo>
                  <a:lnTo>
                    <a:pt x="284" y="341"/>
                  </a:lnTo>
                  <a:lnTo>
                    <a:pt x="286" y="343"/>
                  </a:lnTo>
                  <a:lnTo>
                    <a:pt x="286" y="347"/>
                  </a:lnTo>
                  <a:lnTo>
                    <a:pt x="284" y="349"/>
                  </a:lnTo>
                  <a:lnTo>
                    <a:pt x="284" y="351"/>
                  </a:lnTo>
                  <a:lnTo>
                    <a:pt x="282" y="353"/>
                  </a:lnTo>
                  <a:lnTo>
                    <a:pt x="282" y="355"/>
                  </a:lnTo>
                  <a:lnTo>
                    <a:pt x="280" y="357"/>
                  </a:lnTo>
                  <a:lnTo>
                    <a:pt x="280" y="359"/>
                  </a:lnTo>
                  <a:lnTo>
                    <a:pt x="278" y="359"/>
                  </a:lnTo>
                  <a:lnTo>
                    <a:pt x="278" y="361"/>
                  </a:lnTo>
                  <a:lnTo>
                    <a:pt x="276" y="361"/>
                  </a:lnTo>
                  <a:lnTo>
                    <a:pt x="274" y="363"/>
                  </a:lnTo>
                  <a:lnTo>
                    <a:pt x="274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70" y="371"/>
                  </a:lnTo>
                  <a:lnTo>
                    <a:pt x="268" y="371"/>
                  </a:lnTo>
                  <a:lnTo>
                    <a:pt x="268" y="373"/>
                  </a:lnTo>
                  <a:lnTo>
                    <a:pt x="266" y="371"/>
                  </a:lnTo>
                  <a:lnTo>
                    <a:pt x="264" y="371"/>
                  </a:lnTo>
                  <a:lnTo>
                    <a:pt x="260" y="369"/>
                  </a:lnTo>
                  <a:lnTo>
                    <a:pt x="258" y="369"/>
                  </a:lnTo>
                  <a:lnTo>
                    <a:pt x="258" y="367"/>
                  </a:lnTo>
                  <a:lnTo>
                    <a:pt x="256" y="367"/>
                  </a:lnTo>
                  <a:lnTo>
                    <a:pt x="254" y="365"/>
                  </a:lnTo>
                  <a:lnTo>
                    <a:pt x="252" y="365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6" y="361"/>
                  </a:lnTo>
                  <a:lnTo>
                    <a:pt x="244" y="361"/>
                  </a:lnTo>
                  <a:lnTo>
                    <a:pt x="244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38" y="355"/>
                  </a:lnTo>
                  <a:lnTo>
                    <a:pt x="236" y="355"/>
                  </a:lnTo>
                  <a:lnTo>
                    <a:pt x="234" y="353"/>
                  </a:lnTo>
                  <a:lnTo>
                    <a:pt x="232" y="353"/>
                  </a:lnTo>
                  <a:lnTo>
                    <a:pt x="230" y="351"/>
                  </a:lnTo>
                  <a:lnTo>
                    <a:pt x="228" y="351"/>
                  </a:lnTo>
                  <a:lnTo>
                    <a:pt x="226" y="349"/>
                  </a:lnTo>
                  <a:lnTo>
                    <a:pt x="224" y="349"/>
                  </a:lnTo>
                  <a:lnTo>
                    <a:pt x="220" y="347"/>
                  </a:lnTo>
                  <a:lnTo>
                    <a:pt x="218" y="347"/>
                  </a:lnTo>
                  <a:lnTo>
                    <a:pt x="216" y="347"/>
                  </a:lnTo>
                  <a:lnTo>
                    <a:pt x="212" y="349"/>
                  </a:lnTo>
                  <a:lnTo>
                    <a:pt x="210" y="349"/>
                  </a:lnTo>
                  <a:lnTo>
                    <a:pt x="208" y="349"/>
                  </a:lnTo>
                  <a:lnTo>
                    <a:pt x="206" y="349"/>
                  </a:lnTo>
                  <a:lnTo>
                    <a:pt x="204" y="351"/>
                  </a:lnTo>
                  <a:lnTo>
                    <a:pt x="202" y="351"/>
                  </a:lnTo>
                  <a:lnTo>
                    <a:pt x="200" y="351"/>
                  </a:lnTo>
                  <a:lnTo>
                    <a:pt x="198" y="351"/>
                  </a:lnTo>
                  <a:lnTo>
                    <a:pt x="196" y="353"/>
                  </a:lnTo>
                  <a:lnTo>
                    <a:pt x="194" y="353"/>
                  </a:lnTo>
                  <a:lnTo>
                    <a:pt x="192" y="353"/>
                  </a:lnTo>
                  <a:lnTo>
                    <a:pt x="192" y="353"/>
                  </a:lnTo>
                  <a:lnTo>
                    <a:pt x="190" y="353"/>
                  </a:lnTo>
                  <a:lnTo>
                    <a:pt x="188" y="355"/>
                  </a:lnTo>
                  <a:lnTo>
                    <a:pt x="186" y="355"/>
                  </a:lnTo>
                  <a:lnTo>
                    <a:pt x="184" y="355"/>
                  </a:lnTo>
                  <a:lnTo>
                    <a:pt x="182" y="355"/>
                  </a:lnTo>
                  <a:lnTo>
                    <a:pt x="180" y="355"/>
                  </a:lnTo>
                  <a:lnTo>
                    <a:pt x="178" y="355"/>
                  </a:lnTo>
                  <a:lnTo>
                    <a:pt x="176" y="355"/>
                  </a:lnTo>
                  <a:lnTo>
                    <a:pt x="174" y="357"/>
                  </a:lnTo>
                  <a:lnTo>
                    <a:pt x="172" y="357"/>
                  </a:lnTo>
                  <a:lnTo>
                    <a:pt x="170" y="357"/>
                  </a:lnTo>
                  <a:lnTo>
                    <a:pt x="168" y="357"/>
                  </a:lnTo>
                  <a:lnTo>
                    <a:pt x="166" y="357"/>
                  </a:lnTo>
                  <a:lnTo>
                    <a:pt x="164" y="357"/>
                  </a:lnTo>
                  <a:lnTo>
                    <a:pt x="162" y="357"/>
                  </a:lnTo>
                  <a:lnTo>
                    <a:pt x="160" y="357"/>
                  </a:lnTo>
                  <a:lnTo>
                    <a:pt x="160" y="359"/>
                  </a:lnTo>
                  <a:lnTo>
                    <a:pt x="158" y="359"/>
                  </a:lnTo>
                  <a:lnTo>
                    <a:pt x="156" y="359"/>
                  </a:lnTo>
                  <a:lnTo>
                    <a:pt x="154" y="359"/>
                  </a:lnTo>
                  <a:lnTo>
                    <a:pt x="152" y="359"/>
                  </a:lnTo>
                  <a:lnTo>
                    <a:pt x="150" y="359"/>
                  </a:lnTo>
                  <a:lnTo>
                    <a:pt x="148" y="359"/>
                  </a:lnTo>
                  <a:lnTo>
                    <a:pt x="144" y="361"/>
                  </a:lnTo>
                  <a:lnTo>
                    <a:pt x="142" y="361"/>
                  </a:lnTo>
                  <a:lnTo>
                    <a:pt x="142" y="359"/>
                  </a:lnTo>
                  <a:lnTo>
                    <a:pt x="140" y="359"/>
                  </a:lnTo>
                  <a:lnTo>
                    <a:pt x="138" y="359"/>
                  </a:lnTo>
                  <a:lnTo>
                    <a:pt x="136" y="359"/>
                  </a:lnTo>
                  <a:lnTo>
                    <a:pt x="134" y="359"/>
                  </a:lnTo>
                  <a:lnTo>
                    <a:pt x="132" y="357"/>
                  </a:lnTo>
                  <a:lnTo>
                    <a:pt x="130" y="357"/>
                  </a:lnTo>
                  <a:lnTo>
                    <a:pt x="128" y="357"/>
                  </a:lnTo>
                  <a:lnTo>
                    <a:pt x="126" y="357"/>
                  </a:lnTo>
                  <a:lnTo>
                    <a:pt x="124" y="357"/>
                  </a:lnTo>
                  <a:lnTo>
                    <a:pt x="122" y="355"/>
                  </a:lnTo>
                  <a:lnTo>
                    <a:pt x="120" y="355"/>
                  </a:lnTo>
                  <a:lnTo>
                    <a:pt x="118" y="355"/>
                  </a:lnTo>
                  <a:lnTo>
                    <a:pt x="114" y="353"/>
                  </a:lnTo>
                  <a:lnTo>
                    <a:pt x="112" y="353"/>
                  </a:lnTo>
                  <a:lnTo>
                    <a:pt x="110" y="353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6" y="351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98" y="351"/>
                  </a:lnTo>
                  <a:lnTo>
                    <a:pt x="94" y="349"/>
                  </a:lnTo>
                  <a:lnTo>
                    <a:pt x="94" y="349"/>
                  </a:lnTo>
                  <a:lnTo>
                    <a:pt x="92" y="349"/>
                  </a:lnTo>
                  <a:lnTo>
                    <a:pt x="90" y="349"/>
                  </a:lnTo>
                  <a:lnTo>
                    <a:pt x="88" y="347"/>
                  </a:lnTo>
                  <a:lnTo>
                    <a:pt x="86" y="347"/>
                  </a:lnTo>
                  <a:lnTo>
                    <a:pt x="84" y="347"/>
                  </a:lnTo>
                  <a:lnTo>
                    <a:pt x="82" y="347"/>
                  </a:lnTo>
                  <a:lnTo>
                    <a:pt x="80" y="347"/>
                  </a:lnTo>
                  <a:lnTo>
                    <a:pt x="80" y="345"/>
                  </a:lnTo>
                  <a:lnTo>
                    <a:pt x="78" y="345"/>
                  </a:lnTo>
                  <a:lnTo>
                    <a:pt x="76" y="345"/>
                  </a:lnTo>
                  <a:lnTo>
                    <a:pt x="74" y="345"/>
                  </a:lnTo>
                  <a:lnTo>
                    <a:pt x="74" y="343"/>
                  </a:lnTo>
                  <a:lnTo>
                    <a:pt x="72" y="343"/>
                  </a:lnTo>
                  <a:lnTo>
                    <a:pt x="70" y="341"/>
                  </a:lnTo>
                  <a:lnTo>
                    <a:pt x="70" y="339"/>
                  </a:lnTo>
                  <a:lnTo>
                    <a:pt x="68" y="339"/>
                  </a:lnTo>
                  <a:lnTo>
                    <a:pt x="68" y="337"/>
                  </a:lnTo>
                  <a:lnTo>
                    <a:pt x="68" y="333"/>
                  </a:lnTo>
                  <a:lnTo>
                    <a:pt x="66" y="331"/>
                  </a:lnTo>
                  <a:lnTo>
                    <a:pt x="66" y="329"/>
                  </a:lnTo>
                  <a:lnTo>
                    <a:pt x="66" y="327"/>
                  </a:lnTo>
                  <a:lnTo>
                    <a:pt x="66" y="325"/>
                  </a:lnTo>
                  <a:lnTo>
                    <a:pt x="66" y="323"/>
                  </a:lnTo>
                  <a:lnTo>
                    <a:pt x="66" y="321"/>
                  </a:lnTo>
                  <a:lnTo>
                    <a:pt x="66" y="323"/>
                  </a:lnTo>
                  <a:lnTo>
                    <a:pt x="64" y="323"/>
                  </a:lnTo>
                  <a:lnTo>
                    <a:pt x="62" y="321"/>
                  </a:lnTo>
                  <a:lnTo>
                    <a:pt x="62" y="319"/>
                  </a:lnTo>
                  <a:lnTo>
                    <a:pt x="62" y="317"/>
                  </a:lnTo>
                  <a:lnTo>
                    <a:pt x="62" y="315"/>
                  </a:lnTo>
                  <a:lnTo>
                    <a:pt x="60" y="315"/>
                  </a:lnTo>
                  <a:lnTo>
                    <a:pt x="60" y="313"/>
                  </a:lnTo>
                  <a:lnTo>
                    <a:pt x="58" y="313"/>
                  </a:lnTo>
                  <a:lnTo>
                    <a:pt x="60" y="311"/>
                  </a:lnTo>
                  <a:lnTo>
                    <a:pt x="60" y="309"/>
                  </a:lnTo>
                  <a:lnTo>
                    <a:pt x="60" y="307"/>
                  </a:lnTo>
                  <a:lnTo>
                    <a:pt x="58" y="307"/>
                  </a:lnTo>
                  <a:lnTo>
                    <a:pt x="58" y="305"/>
                  </a:lnTo>
                  <a:lnTo>
                    <a:pt x="58" y="303"/>
                  </a:lnTo>
                  <a:lnTo>
                    <a:pt x="58" y="301"/>
                  </a:lnTo>
                  <a:lnTo>
                    <a:pt x="60" y="299"/>
                  </a:lnTo>
                  <a:lnTo>
                    <a:pt x="60" y="295"/>
                  </a:lnTo>
                  <a:lnTo>
                    <a:pt x="60" y="291"/>
                  </a:lnTo>
                  <a:lnTo>
                    <a:pt x="60" y="287"/>
                  </a:lnTo>
                  <a:lnTo>
                    <a:pt x="60" y="285"/>
                  </a:lnTo>
                  <a:lnTo>
                    <a:pt x="60" y="283"/>
                  </a:lnTo>
                  <a:lnTo>
                    <a:pt x="62" y="281"/>
                  </a:lnTo>
                  <a:lnTo>
                    <a:pt x="60" y="279"/>
                  </a:lnTo>
                  <a:lnTo>
                    <a:pt x="58" y="277"/>
                  </a:lnTo>
                  <a:lnTo>
                    <a:pt x="58" y="275"/>
                  </a:lnTo>
                  <a:lnTo>
                    <a:pt x="56" y="275"/>
                  </a:lnTo>
                  <a:lnTo>
                    <a:pt x="56" y="273"/>
                  </a:lnTo>
                  <a:lnTo>
                    <a:pt x="54" y="271"/>
                  </a:lnTo>
                  <a:lnTo>
                    <a:pt x="54" y="269"/>
                  </a:lnTo>
                  <a:lnTo>
                    <a:pt x="52" y="269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61"/>
                  </a:lnTo>
                  <a:lnTo>
                    <a:pt x="34" y="261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0" y="259"/>
                  </a:lnTo>
                  <a:lnTo>
                    <a:pt x="30" y="261"/>
                  </a:lnTo>
                  <a:lnTo>
                    <a:pt x="28" y="261"/>
                  </a:lnTo>
                  <a:lnTo>
                    <a:pt x="26" y="261"/>
                  </a:lnTo>
                  <a:lnTo>
                    <a:pt x="24" y="261"/>
                  </a:lnTo>
                  <a:lnTo>
                    <a:pt x="22" y="261"/>
                  </a:lnTo>
                  <a:lnTo>
                    <a:pt x="20" y="261"/>
                  </a:lnTo>
                  <a:lnTo>
                    <a:pt x="18" y="261"/>
                  </a:lnTo>
                  <a:lnTo>
                    <a:pt x="18" y="263"/>
                  </a:lnTo>
                  <a:lnTo>
                    <a:pt x="16" y="263"/>
                  </a:lnTo>
                  <a:lnTo>
                    <a:pt x="14" y="263"/>
                  </a:lnTo>
                  <a:lnTo>
                    <a:pt x="14" y="265"/>
                  </a:lnTo>
                  <a:lnTo>
                    <a:pt x="12" y="265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1"/>
                  </a:lnTo>
                  <a:lnTo>
                    <a:pt x="10" y="259"/>
                  </a:lnTo>
                  <a:lnTo>
                    <a:pt x="10" y="257"/>
                  </a:lnTo>
                  <a:lnTo>
                    <a:pt x="10" y="255"/>
                  </a:lnTo>
                  <a:lnTo>
                    <a:pt x="10" y="253"/>
                  </a:lnTo>
                  <a:lnTo>
                    <a:pt x="10" y="247"/>
                  </a:lnTo>
                  <a:lnTo>
                    <a:pt x="10" y="245"/>
                  </a:lnTo>
                  <a:lnTo>
                    <a:pt x="10" y="241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3"/>
                  </a:lnTo>
                  <a:lnTo>
                    <a:pt x="10" y="217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7"/>
                  </a:lnTo>
                  <a:lnTo>
                    <a:pt x="10" y="205"/>
                  </a:lnTo>
                  <a:lnTo>
                    <a:pt x="10" y="203"/>
                  </a:lnTo>
                  <a:lnTo>
                    <a:pt x="6" y="203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0" y="201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2" y="195"/>
                  </a:lnTo>
                  <a:lnTo>
                    <a:pt x="6" y="195"/>
                  </a:lnTo>
                  <a:lnTo>
                    <a:pt x="10" y="195"/>
                  </a:lnTo>
                  <a:lnTo>
                    <a:pt x="10" y="193"/>
                  </a:lnTo>
                  <a:lnTo>
                    <a:pt x="10" y="191"/>
                  </a:lnTo>
                  <a:lnTo>
                    <a:pt x="10" y="183"/>
                  </a:lnTo>
                  <a:lnTo>
                    <a:pt x="10" y="181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5"/>
                  </a:lnTo>
                  <a:lnTo>
                    <a:pt x="10" y="173"/>
                  </a:lnTo>
                  <a:lnTo>
                    <a:pt x="10" y="171"/>
                  </a:lnTo>
                  <a:lnTo>
                    <a:pt x="10" y="169"/>
                  </a:lnTo>
                  <a:lnTo>
                    <a:pt x="10" y="169"/>
                  </a:lnTo>
                  <a:lnTo>
                    <a:pt x="10" y="167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49"/>
                  </a:lnTo>
                  <a:lnTo>
                    <a:pt x="10" y="144"/>
                  </a:lnTo>
                  <a:lnTo>
                    <a:pt x="10" y="140"/>
                  </a:lnTo>
                  <a:lnTo>
                    <a:pt x="10" y="136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6"/>
                  </a:lnTo>
                  <a:lnTo>
                    <a:pt x="10" y="120"/>
                  </a:lnTo>
                  <a:lnTo>
                    <a:pt x="10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10" y="68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4" y="32"/>
                  </a:lnTo>
                  <a:lnTo>
                    <a:pt x="30" y="32"/>
                  </a:lnTo>
                  <a:lnTo>
                    <a:pt x="26" y="32"/>
                  </a:lnTo>
                  <a:lnTo>
                    <a:pt x="26" y="28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0" name="Freeform 159">
              <a:extLst>
                <a:ext uri="{FF2B5EF4-FFF2-40B4-BE49-F238E27FC236}">
                  <a16:creationId xmlns:a16="http://schemas.microsoft.com/office/drawing/2014/main" id="{3C7786B6-3B0F-C200-7A73-05C438333E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6750" y="4760913"/>
              <a:ext cx="536575" cy="538163"/>
            </a:xfrm>
            <a:custGeom>
              <a:avLst/>
              <a:gdLst>
                <a:gd name="T0" fmla="*/ 286 w 338"/>
                <a:gd name="T1" fmla="*/ 257 h 339"/>
                <a:gd name="T2" fmla="*/ 280 w 338"/>
                <a:gd name="T3" fmla="*/ 249 h 339"/>
                <a:gd name="T4" fmla="*/ 252 w 338"/>
                <a:gd name="T5" fmla="*/ 237 h 339"/>
                <a:gd name="T6" fmla="*/ 336 w 338"/>
                <a:gd name="T7" fmla="*/ 195 h 339"/>
                <a:gd name="T8" fmla="*/ 322 w 338"/>
                <a:gd name="T9" fmla="*/ 245 h 339"/>
                <a:gd name="T10" fmla="*/ 300 w 338"/>
                <a:gd name="T11" fmla="*/ 301 h 339"/>
                <a:gd name="T12" fmla="*/ 294 w 338"/>
                <a:gd name="T13" fmla="*/ 331 h 339"/>
                <a:gd name="T14" fmla="*/ 290 w 338"/>
                <a:gd name="T15" fmla="*/ 281 h 339"/>
                <a:gd name="T16" fmla="*/ 288 w 338"/>
                <a:gd name="T17" fmla="*/ 249 h 339"/>
                <a:gd name="T18" fmla="*/ 270 w 338"/>
                <a:gd name="T19" fmla="*/ 215 h 339"/>
                <a:gd name="T20" fmla="*/ 296 w 338"/>
                <a:gd name="T21" fmla="*/ 199 h 339"/>
                <a:gd name="T22" fmla="*/ 310 w 338"/>
                <a:gd name="T23" fmla="*/ 207 h 339"/>
                <a:gd name="T24" fmla="*/ 314 w 338"/>
                <a:gd name="T25" fmla="*/ 177 h 339"/>
                <a:gd name="T26" fmla="*/ 334 w 338"/>
                <a:gd name="T27" fmla="*/ 151 h 339"/>
                <a:gd name="T28" fmla="*/ 298 w 338"/>
                <a:gd name="T29" fmla="*/ 105 h 339"/>
                <a:gd name="T30" fmla="*/ 280 w 338"/>
                <a:gd name="T31" fmla="*/ 95 h 339"/>
                <a:gd name="T32" fmla="*/ 152 w 338"/>
                <a:gd name="T33" fmla="*/ 30 h 339"/>
                <a:gd name="T34" fmla="*/ 188 w 338"/>
                <a:gd name="T35" fmla="*/ 42 h 339"/>
                <a:gd name="T36" fmla="*/ 228 w 338"/>
                <a:gd name="T37" fmla="*/ 34 h 339"/>
                <a:gd name="T38" fmla="*/ 244 w 338"/>
                <a:gd name="T39" fmla="*/ 66 h 339"/>
                <a:gd name="T40" fmla="*/ 274 w 338"/>
                <a:gd name="T41" fmla="*/ 91 h 339"/>
                <a:gd name="T42" fmla="*/ 286 w 338"/>
                <a:gd name="T43" fmla="*/ 111 h 339"/>
                <a:gd name="T44" fmla="*/ 300 w 338"/>
                <a:gd name="T45" fmla="*/ 127 h 339"/>
                <a:gd name="T46" fmla="*/ 282 w 338"/>
                <a:gd name="T47" fmla="*/ 141 h 339"/>
                <a:gd name="T48" fmla="*/ 242 w 338"/>
                <a:gd name="T49" fmla="*/ 135 h 339"/>
                <a:gd name="T50" fmla="*/ 204 w 338"/>
                <a:gd name="T51" fmla="*/ 127 h 339"/>
                <a:gd name="T52" fmla="*/ 182 w 338"/>
                <a:gd name="T53" fmla="*/ 147 h 339"/>
                <a:gd name="T54" fmla="*/ 212 w 338"/>
                <a:gd name="T55" fmla="*/ 145 h 339"/>
                <a:gd name="T56" fmla="*/ 254 w 338"/>
                <a:gd name="T57" fmla="*/ 137 h 339"/>
                <a:gd name="T58" fmla="*/ 292 w 338"/>
                <a:gd name="T59" fmla="*/ 151 h 339"/>
                <a:gd name="T60" fmla="*/ 304 w 338"/>
                <a:gd name="T61" fmla="*/ 173 h 339"/>
                <a:gd name="T62" fmla="*/ 278 w 338"/>
                <a:gd name="T63" fmla="*/ 197 h 339"/>
                <a:gd name="T64" fmla="*/ 282 w 338"/>
                <a:gd name="T65" fmla="*/ 229 h 339"/>
                <a:gd name="T66" fmla="*/ 258 w 338"/>
                <a:gd name="T67" fmla="*/ 233 h 339"/>
                <a:gd name="T68" fmla="*/ 250 w 338"/>
                <a:gd name="T69" fmla="*/ 235 h 339"/>
                <a:gd name="T70" fmla="*/ 224 w 338"/>
                <a:gd name="T71" fmla="*/ 221 h 339"/>
                <a:gd name="T72" fmla="*/ 224 w 338"/>
                <a:gd name="T73" fmla="*/ 245 h 339"/>
                <a:gd name="T74" fmla="*/ 234 w 338"/>
                <a:gd name="T75" fmla="*/ 233 h 339"/>
                <a:gd name="T76" fmla="*/ 266 w 338"/>
                <a:gd name="T77" fmla="*/ 249 h 339"/>
                <a:gd name="T78" fmla="*/ 264 w 338"/>
                <a:gd name="T79" fmla="*/ 267 h 339"/>
                <a:gd name="T80" fmla="*/ 258 w 338"/>
                <a:gd name="T81" fmla="*/ 257 h 339"/>
                <a:gd name="T82" fmla="*/ 280 w 338"/>
                <a:gd name="T83" fmla="*/ 291 h 339"/>
                <a:gd name="T84" fmla="*/ 260 w 338"/>
                <a:gd name="T85" fmla="*/ 329 h 339"/>
                <a:gd name="T86" fmla="*/ 254 w 338"/>
                <a:gd name="T87" fmla="*/ 313 h 339"/>
                <a:gd name="T88" fmla="*/ 250 w 338"/>
                <a:gd name="T89" fmla="*/ 337 h 339"/>
                <a:gd name="T90" fmla="*/ 230 w 338"/>
                <a:gd name="T91" fmla="*/ 321 h 339"/>
                <a:gd name="T92" fmla="*/ 222 w 338"/>
                <a:gd name="T93" fmla="*/ 329 h 339"/>
                <a:gd name="T94" fmla="*/ 200 w 338"/>
                <a:gd name="T95" fmla="*/ 323 h 339"/>
                <a:gd name="T96" fmla="*/ 176 w 338"/>
                <a:gd name="T97" fmla="*/ 313 h 339"/>
                <a:gd name="T98" fmla="*/ 164 w 338"/>
                <a:gd name="T99" fmla="*/ 317 h 339"/>
                <a:gd name="T100" fmla="*/ 122 w 338"/>
                <a:gd name="T101" fmla="*/ 303 h 339"/>
                <a:gd name="T102" fmla="*/ 92 w 338"/>
                <a:gd name="T103" fmla="*/ 285 h 339"/>
                <a:gd name="T104" fmla="*/ 58 w 338"/>
                <a:gd name="T105" fmla="*/ 281 h 339"/>
                <a:gd name="T106" fmla="*/ 26 w 338"/>
                <a:gd name="T107" fmla="*/ 255 h 339"/>
                <a:gd name="T108" fmla="*/ 26 w 338"/>
                <a:gd name="T109" fmla="*/ 207 h 339"/>
                <a:gd name="T110" fmla="*/ 14 w 338"/>
                <a:gd name="T111" fmla="*/ 191 h 339"/>
                <a:gd name="T112" fmla="*/ 22 w 338"/>
                <a:gd name="T113" fmla="*/ 149 h 339"/>
                <a:gd name="T114" fmla="*/ 20 w 338"/>
                <a:gd name="T115" fmla="*/ 107 h 339"/>
                <a:gd name="T116" fmla="*/ 4 w 338"/>
                <a:gd name="T117" fmla="*/ 93 h 339"/>
                <a:gd name="T118" fmla="*/ 10 w 338"/>
                <a:gd name="T119" fmla="*/ 62 h 339"/>
                <a:gd name="T120" fmla="*/ 60 w 338"/>
                <a:gd name="T121" fmla="*/ 52 h 339"/>
                <a:gd name="T122" fmla="*/ 88 w 338"/>
                <a:gd name="T123" fmla="*/ 14 h 339"/>
                <a:gd name="T124" fmla="*/ 110 w 338"/>
                <a:gd name="T125" fmla="*/ 14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8" h="339">
                  <a:moveTo>
                    <a:pt x="288" y="303"/>
                  </a:moveTo>
                  <a:lnTo>
                    <a:pt x="288" y="303"/>
                  </a:lnTo>
                  <a:lnTo>
                    <a:pt x="286" y="303"/>
                  </a:lnTo>
                  <a:lnTo>
                    <a:pt x="286" y="301"/>
                  </a:lnTo>
                  <a:lnTo>
                    <a:pt x="286" y="297"/>
                  </a:lnTo>
                  <a:lnTo>
                    <a:pt x="286" y="295"/>
                  </a:lnTo>
                  <a:lnTo>
                    <a:pt x="286" y="293"/>
                  </a:lnTo>
                  <a:lnTo>
                    <a:pt x="286" y="291"/>
                  </a:lnTo>
                  <a:lnTo>
                    <a:pt x="288" y="291"/>
                  </a:lnTo>
                  <a:lnTo>
                    <a:pt x="288" y="295"/>
                  </a:lnTo>
                  <a:lnTo>
                    <a:pt x="288" y="299"/>
                  </a:lnTo>
                  <a:lnTo>
                    <a:pt x="288" y="301"/>
                  </a:lnTo>
                  <a:lnTo>
                    <a:pt x="288" y="303"/>
                  </a:lnTo>
                  <a:close/>
                  <a:moveTo>
                    <a:pt x="288" y="275"/>
                  </a:moveTo>
                  <a:lnTo>
                    <a:pt x="288" y="277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4" y="271"/>
                  </a:lnTo>
                  <a:lnTo>
                    <a:pt x="284" y="267"/>
                  </a:lnTo>
                  <a:lnTo>
                    <a:pt x="282" y="265"/>
                  </a:lnTo>
                  <a:lnTo>
                    <a:pt x="282" y="263"/>
                  </a:lnTo>
                  <a:lnTo>
                    <a:pt x="284" y="261"/>
                  </a:lnTo>
                  <a:lnTo>
                    <a:pt x="284" y="259"/>
                  </a:lnTo>
                  <a:lnTo>
                    <a:pt x="286" y="257"/>
                  </a:lnTo>
                  <a:lnTo>
                    <a:pt x="288" y="259"/>
                  </a:lnTo>
                  <a:lnTo>
                    <a:pt x="290" y="259"/>
                  </a:lnTo>
                  <a:lnTo>
                    <a:pt x="290" y="261"/>
                  </a:lnTo>
                  <a:lnTo>
                    <a:pt x="292" y="263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88" y="275"/>
                  </a:lnTo>
                  <a:close/>
                  <a:moveTo>
                    <a:pt x="284" y="243"/>
                  </a:moveTo>
                  <a:lnTo>
                    <a:pt x="284" y="247"/>
                  </a:lnTo>
                  <a:lnTo>
                    <a:pt x="282" y="245"/>
                  </a:lnTo>
                  <a:lnTo>
                    <a:pt x="280" y="243"/>
                  </a:lnTo>
                  <a:lnTo>
                    <a:pt x="280" y="241"/>
                  </a:lnTo>
                  <a:lnTo>
                    <a:pt x="284" y="243"/>
                  </a:lnTo>
                  <a:close/>
                  <a:moveTo>
                    <a:pt x="272" y="243"/>
                  </a:moveTo>
                  <a:lnTo>
                    <a:pt x="274" y="243"/>
                  </a:lnTo>
                  <a:lnTo>
                    <a:pt x="276" y="243"/>
                  </a:lnTo>
                  <a:lnTo>
                    <a:pt x="278" y="243"/>
                  </a:lnTo>
                  <a:lnTo>
                    <a:pt x="278" y="245"/>
                  </a:lnTo>
                  <a:lnTo>
                    <a:pt x="276" y="245"/>
                  </a:lnTo>
                  <a:lnTo>
                    <a:pt x="276" y="247"/>
                  </a:lnTo>
                  <a:lnTo>
                    <a:pt x="278" y="247"/>
                  </a:lnTo>
                  <a:lnTo>
                    <a:pt x="280" y="249"/>
                  </a:lnTo>
                  <a:lnTo>
                    <a:pt x="282" y="251"/>
                  </a:lnTo>
                  <a:lnTo>
                    <a:pt x="280" y="253"/>
                  </a:lnTo>
                  <a:lnTo>
                    <a:pt x="280" y="255"/>
                  </a:lnTo>
                  <a:lnTo>
                    <a:pt x="280" y="255"/>
                  </a:lnTo>
                  <a:lnTo>
                    <a:pt x="278" y="255"/>
                  </a:lnTo>
                  <a:lnTo>
                    <a:pt x="276" y="255"/>
                  </a:lnTo>
                  <a:lnTo>
                    <a:pt x="274" y="253"/>
                  </a:lnTo>
                  <a:lnTo>
                    <a:pt x="272" y="251"/>
                  </a:lnTo>
                  <a:lnTo>
                    <a:pt x="272" y="249"/>
                  </a:lnTo>
                  <a:lnTo>
                    <a:pt x="270" y="247"/>
                  </a:lnTo>
                  <a:lnTo>
                    <a:pt x="268" y="247"/>
                  </a:lnTo>
                  <a:lnTo>
                    <a:pt x="266" y="245"/>
                  </a:lnTo>
                  <a:lnTo>
                    <a:pt x="266" y="243"/>
                  </a:lnTo>
                  <a:lnTo>
                    <a:pt x="268" y="243"/>
                  </a:lnTo>
                  <a:lnTo>
                    <a:pt x="270" y="243"/>
                  </a:lnTo>
                  <a:lnTo>
                    <a:pt x="270" y="241"/>
                  </a:lnTo>
                  <a:lnTo>
                    <a:pt x="270" y="243"/>
                  </a:lnTo>
                  <a:lnTo>
                    <a:pt x="272" y="243"/>
                  </a:lnTo>
                  <a:close/>
                  <a:moveTo>
                    <a:pt x="256" y="247"/>
                  </a:moveTo>
                  <a:lnTo>
                    <a:pt x="254" y="247"/>
                  </a:lnTo>
                  <a:lnTo>
                    <a:pt x="252" y="245"/>
                  </a:lnTo>
                  <a:lnTo>
                    <a:pt x="252" y="243"/>
                  </a:lnTo>
                  <a:lnTo>
                    <a:pt x="252" y="241"/>
                  </a:lnTo>
                  <a:lnTo>
                    <a:pt x="252" y="239"/>
                  </a:lnTo>
                  <a:lnTo>
                    <a:pt x="252" y="237"/>
                  </a:lnTo>
                  <a:lnTo>
                    <a:pt x="254" y="235"/>
                  </a:lnTo>
                  <a:lnTo>
                    <a:pt x="256" y="237"/>
                  </a:lnTo>
                  <a:lnTo>
                    <a:pt x="258" y="239"/>
                  </a:lnTo>
                  <a:lnTo>
                    <a:pt x="260" y="241"/>
                  </a:lnTo>
                  <a:lnTo>
                    <a:pt x="260" y="243"/>
                  </a:lnTo>
                  <a:lnTo>
                    <a:pt x="258" y="245"/>
                  </a:lnTo>
                  <a:lnTo>
                    <a:pt x="256" y="247"/>
                  </a:lnTo>
                  <a:close/>
                  <a:moveTo>
                    <a:pt x="334" y="175"/>
                  </a:moveTo>
                  <a:lnTo>
                    <a:pt x="336" y="173"/>
                  </a:lnTo>
                  <a:lnTo>
                    <a:pt x="336" y="171"/>
                  </a:lnTo>
                  <a:lnTo>
                    <a:pt x="336" y="167"/>
                  </a:lnTo>
                  <a:lnTo>
                    <a:pt x="338" y="165"/>
                  </a:lnTo>
                  <a:lnTo>
                    <a:pt x="338" y="167"/>
                  </a:lnTo>
                  <a:lnTo>
                    <a:pt x="338" y="169"/>
                  </a:lnTo>
                  <a:lnTo>
                    <a:pt x="338" y="171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38" y="179"/>
                  </a:lnTo>
                  <a:lnTo>
                    <a:pt x="338" y="181"/>
                  </a:lnTo>
                  <a:lnTo>
                    <a:pt x="338" y="183"/>
                  </a:lnTo>
                  <a:lnTo>
                    <a:pt x="338" y="187"/>
                  </a:lnTo>
                  <a:lnTo>
                    <a:pt x="338" y="189"/>
                  </a:lnTo>
                  <a:lnTo>
                    <a:pt x="336" y="191"/>
                  </a:lnTo>
                  <a:lnTo>
                    <a:pt x="336" y="193"/>
                  </a:lnTo>
                  <a:lnTo>
                    <a:pt x="336" y="195"/>
                  </a:lnTo>
                  <a:lnTo>
                    <a:pt x="336" y="197"/>
                  </a:lnTo>
                  <a:lnTo>
                    <a:pt x="334" y="199"/>
                  </a:lnTo>
                  <a:lnTo>
                    <a:pt x="334" y="201"/>
                  </a:lnTo>
                  <a:lnTo>
                    <a:pt x="334" y="203"/>
                  </a:lnTo>
                  <a:lnTo>
                    <a:pt x="334" y="205"/>
                  </a:lnTo>
                  <a:lnTo>
                    <a:pt x="332" y="207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0" y="209"/>
                  </a:lnTo>
                  <a:lnTo>
                    <a:pt x="330" y="213"/>
                  </a:lnTo>
                  <a:lnTo>
                    <a:pt x="328" y="215"/>
                  </a:lnTo>
                  <a:lnTo>
                    <a:pt x="328" y="217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8" y="223"/>
                  </a:lnTo>
                  <a:lnTo>
                    <a:pt x="326" y="225"/>
                  </a:lnTo>
                  <a:lnTo>
                    <a:pt x="326" y="227"/>
                  </a:lnTo>
                  <a:lnTo>
                    <a:pt x="326" y="229"/>
                  </a:lnTo>
                  <a:lnTo>
                    <a:pt x="326" y="231"/>
                  </a:lnTo>
                  <a:lnTo>
                    <a:pt x="324" y="233"/>
                  </a:lnTo>
                  <a:lnTo>
                    <a:pt x="324" y="235"/>
                  </a:lnTo>
                  <a:lnTo>
                    <a:pt x="324" y="237"/>
                  </a:lnTo>
                  <a:lnTo>
                    <a:pt x="322" y="241"/>
                  </a:lnTo>
                  <a:lnTo>
                    <a:pt x="322" y="243"/>
                  </a:lnTo>
                  <a:lnTo>
                    <a:pt x="322" y="245"/>
                  </a:lnTo>
                  <a:lnTo>
                    <a:pt x="320" y="247"/>
                  </a:lnTo>
                  <a:lnTo>
                    <a:pt x="320" y="249"/>
                  </a:lnTo>
                  <a:lnTo>
                    <a:pt x="320" y="251"/>
                  </a:lnTo>
                  <a:lnTo>
                    <a:pt x="318" y="253"/>
                  </a:lnTo>
                  <a:lnTo>
                    <a:pt x="316" y="255"/>
                  </a:lnTo>
                  <a:lnTo>
                    <a:pt x="316" y="255"/>
                  </a:lnTo>
                  <a:lnTo>
                    <a:pt x="314" y="257"/>
                  </a:lnTo>
                  <a:lnTo>
                    <a:pt x="310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08" y="269"/>
                  </a:lnTo>
                  <a:lnTo>
                    <a:pt x="306" y="271"/>
                  </a:lnTo>
                  <a:lnTo>
                    <a:pt x="306" y="273"/>
                  </a:lnTo>
                  <a:lnTo>
                    <a:pt x="306" y="275"/>
                  </a:lnTo>
                  <a:lnTo>
                    <a:pt x="304" y="279"/>
                  </a:lnTo>
                  <a:lnTo>
                    <a:pt x="304" y="281"/>
                  </a:lnTo>
                  <a:lnTo>
                    <a:pt x="302" y="283"/>
                  </a:lnTo>
                  <a:lnTo>
                    <a:pt x="302" y="285"/>
                  </a:lnTo>
                  <a:lnTo>
                    <a:pt x="302" y="287"/>
                  </a:lnTo>
                  <a:lnTo>
                    <a:pt x="302" y="289"/>
                  </a:lnTo>
                  <a:lnTo>
                    <a:pt x="302" y="291"/>
                  </a:lnTo>
                  <a:lnTo>
                    <a:pt x="300" y="295"/>
                  </a:lnTo>
                  <a:lnTo>
                    <a:pt x="300" y="297"/>
                  </a:lnTo>
                  <a:lnTo>
                    <a:pt x="300" y="299"/>
                  </a:lnTo>
                  <a:lnTo>
                    <a:pt x="300" y="301"/>
                  </a:lnTo>
                  <a:lnTo>
                    <a:pt x="300" y="303"/>
                  </a:lnTo>
                  <a:lnTo>
                    <a:pt x="300" y="303"/>
                  </a:lnTo>
                  <a:lnTo>
                    <a:pt x="300" y="305"/>
                  </a:lnTo>
                  <a:lnTo>
                    <a:pt x="300" y="307"/>
                  </a:lnTo>
                  <a:lnTo>
                    <a:pt x="300" y="309"/>
                  </a:lnTo>
                  <a:lnTo>
                    <a:pt x="300" y="311"/>
                  </a:lnTo>
                  <a:lnTo>
                    <a:pt x="300" y="313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4" y="323"/>
                  </a:lnTo>
                  <a:lnTo>
                    <a:pt x="304" y="327"/>
                  </a:lnTo>
                  <a:lnTo>
                    <a:pt x="306" y="329"/>
                  </a:lnTo>
                  <a:lnTo>
                    <a:pt x="306" y="331"/>
                  </a:lnTo>
                  <a:lnTo>
                    <a:pt x="308" y="333"/>
                  </a:lnTo>
                  <a:lnTo>
                    <a:pt x="308" y="335"/>
                  </a:lnTo>
                  <a:lnTo>
                    <a:pt x="306" y="337"/>
                  </a:lnTo>
                  <a:lnTo>
                    <a:pt x="304" y="337"/>
                  </a:lnTo>
                  <a:lnTo>
                    <a:pt x="302" y="335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5"/>
                  </a:lnTo>
                  <a:lnTo>
                    <a:pt x="298" y="335"/>
                  </a:lnTo>
                  <a:lnTo>
                    <a:pt x="296" y="335"/>
                  </a:lnTo>
                  <a:lnTo>
                    <a:pt x="296" y="333"/>
                  </a:lnTo>
                  <a:lnTo>
                    <a:pt x="294" y="331"/>
                  </a:lnTo>
                  <a:lnTo>
                    <a:pt x="292" y="329"/>
                  </a:lnTo>
                  <a:lnTo>
                    <a:pt x="292" y="327"/>
                  </a:lnTo>
                  <a:lnTo>
                    <a:pt x="290" y="325"/>
                  </a:lnTo>
                  <a:lnTo>
                    <a:pt x="288" y="323"/>
                  </a:lnTo>
                  <a:lnTo>
                    <a:pt x="288" y="321"/>
                  </a:lnTo>
                  <a:lnTo>
                    <a:pt x="288" y="319"/>
                  </a:lnTo>
                  <a:lnTo>
                    <a:pt x="288" y="317"/>
                  </a:lnTo>
                  <a:lnTo>
                    <a:pt x="290" y="315"/>
                  </a:lnTo>
                  <a:lnTo>
                    <a:pt x="290" y="313"/>
                  </a:lnTo>
                  <a:lnTo>
                    <a:pt x="292" y="311"/>
                  </a:lnTo>
                  <a:lnTo>
                    <a:pt x="294" y="309"/>
                  </a:lnTo>
                  <a:lnTo>
                    <a:pt x="292" y="307"/>
                  </a:lnTo>
                  <a:lnTo>
                    <a:pt x="294" y="305"/>
                  </a:lnTo>
                  <a:lnTo>
                    <a:pt x="294" y="303"/>
                  </a:lnTo>
                  <a:lnTo>
                    <a:pt x="294" y="301"/>
                  </a:lnTo>
                  <a:lnTo>
                    <a:pt x="296" y="299"/>
                  </a:lnTo>
                  <a:lnTo>
                    <a:pt x="296" y="297"/>
                  </a:lnTo>
                  <a:lnTo>
                    <a:pt x="296" y="295"/>
                  </a:lnTo>
                  <a:lnTo>
                    <a:pt x="296" y="293"/>
                  </a:lnTo>
                  <a:lnTo>
                    <a:pt x="296" y="291"/>
                  </a:lnTo>
                  <a:lnTo>
                    <a:pt x="296" y="289"/>
                  </a:lnTo>
                  <a:lnTo>
                    <a:pt x="294" y="287"/>
                  </a:lnTo>
                  <a:lnTo>
                    <a:pt x="294" y="285"/>
                  </a:lnTo>
                  <a:lnTo>
                    <a:pt x="292" y="283"/>
                  </a:lnTo>
                  <a:lnTo>
                    <a:pt x="290" y="281"/>
                  </a:lnTo>
                  <a:lnTo>
                    <a:pt x="290" y="279"/>
                  </a:lnTo>
                  <a:lnTo>
                    <a:pt x="290" y="277"/>
                  </a:lnTo>
                  <a:lnTo>
                    <a:pt x="290" y="275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2" y="269"/>
                  </a:lnTo>
                  <a:lnTo>
                    <a:pt x="294" y="267"/>
                  </a:lnTo>
                  <a:lnTo>
                    <a:pt x="292" y="265"/>
                  </a:lnTo>
                  <a:lnTo>
                    <a:pt x="294" y="263"/>
                  </a:lnTo>
                  <a:lnTo>
                    <a:pt x="296" y="265"/>
                  </a:lnTo>
                  <a:lnTo>
                    <a:pt x="296" y="263"/>
                  </a:lnTo>
                  <a:lnTo>
                    <a:pt x="296" y="261"/>
                  </a:lnTo>
                  <a:lnTo>
                    <a:pt x="294" y="259"/>
                  </a:lnTo>
                  <a:lnTo>
                    <a:pt x="292" y="259"/>
                  </a:lnTo>
                  <a:lnTo>
                    <a:pt x="292" y="257"/>
                  </a:lnTo>
                  <a:lnTo>
                    <a:pt x="290" y="255"/>
                  </a:lnTo>
                  <a:lnTo>
                    <a:pt x="292" y="253"/>
                  </a:lnTo>
                  <a:lnTo>
                    <a:pt x="292" y="251"/>
                  </a:lnTo>
                  <a:lnTo>
                    <a:pt x="292" y="249"/>
                  </a:lnTo>
                  <a:lnTo>
                    <a:pt x="294" y="247"/>
                  </a:lnTo>
                  <a:lnTo>
                    <a:pt x="294" y="245"/>
                  </a:lnTo>
                  <a:lnTo>
                    <a:pt x="292" y="243"/>
                  </a:lnTo>
                  <a:lnTo>
                    <a:pt x="290" y="245"/>
                  </a:lnTo>
                  <a:lnTo>
                    <a:pt x="288" y="247"/>
                  </a:lnTo>
                  <a:lnTo>
                    <a:pt x="288" y="249"/>
                  </a:lnTo>
                  <a:lnTo>
                    <a:pt x="286" y="249"/>
                  </a:lnTo>
                  <a:lnTo>
                    <a:pt x="286" y="247"/>
                  </a:lnTo>
                  <a:lnTo>
                    <a:pt x="288" y="247"/>
                  </a:lnTo>
                  <a:lnTo>
                    <a:pt x="288" y="245"/>
                  </a:lnTo>
                  <a:lnTo>
                    <a:pt x="290" y="243"/>
                  </a:lnTo>
                  <a:lnTo>
                    <a:pt x="290" y="241"/>
                  </a:lnTo>
                  <a:lnTo>
                    <a:pt x="290" y="239"/>
                  </a:lnTo>
                  <a:lnTo>
                    <a:pt x="292" y="239"/>
                  </a:lnTo>
                  <a:lnTo>
                    <a:pt x="292" y="237"/>
                  </a:lnTo>
                  <a:lnTo>
                    <a:pt x="290" y="235"/>
                  </a:lnTo>
                  <a:lnTo>
                    <a:pt x="288" y="233"/>
                  </a:lnTo>
                  <a:lnTo>
                    <a:pt x="286" y="231"/>
                  </a:lnTo>
                  <a:lnTo>
                    <a:pt x="286" y="229"/>
                  </a:lnTo>
                  <a:lnTo>
                    <a:pt x="284" y="229"/>
                  </a:lnTo>
                  <a:lnTo>
                    <a:pt x="284" y="227"/>
                  </a:lnTo>
                  <a:lnTo>
                    <a:pt x="282" y="225"/>
                  </a:lnTo>
                  <a:lnTo>
                    <a:pt x="280" y="225"/>
                  </a:lnTo>
                  <a:lnTo>
                    <a:pt x="278" y="223"/>
                  </a:lnTo>
                  <a:lnTo>
                    <a:pt x="276" y="221"/>
                  </a:lnTo>
                  <a:lnTo>
                    <a:pt x="276" y="219"/>
                  </a:lnTo>
                  <a:lnTo>
                    <a:pt x="274" y="219"/>
                  </a:lnTo>
                  <a:lnTo>
                    <a:pt x="274" y="217"/>
                  </a:lnTo>
                  <a:lnTo>
                    <a:pt x="272" y="217"/>
                  </a:lnTo>
                  <a:lnTo>
                    <a:pt x="272" y="215"/>
                  </a:lnTo>
                  <a:lnTo>
                    <a:pt x="270" y="215"/>
                  </a:lnTo>
                  <a:lnTo>
                    <a:pt x="268" y="213"/>
                  </a:lnTo>
                  <a:lnTo>
                    <a:pt x="270" y="211"/>
                  </a:lnTo>
                  <a:lnTo>
                    <a:pt x="270" y="209"/>
                  </a:lnTo>
                  <a:lnTo>
                    <a:pt x="272" y="209"/>
                  </a:lnTo>
                  <a:lnTo>
                    <a:pt x="274" y="209"/>
                  </a:lnTo>
                  <a:lnTo>
                    <a:pt x="274" y="207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78" y="207"/>
                  </a:lnTo>
                  <a:lnTo>
                    <a:pt x="278" y="205"/>
                  </a:lnTo>
                  <a:lnTo>
                    <a:pt x="278" y="203"/>
                  </a:lnTo>
                  <a:lnTo>
                    <a:pt x="278" y="201"/>
                  </a:lnTo>
                  <a:lnTo>
                    <a:pt x="278" y="199"/>
                  </a:lnTo>
                  <a:lnTo>
                    <a:pt x="280" y="197"/>
                  </a:lnTo>
                  <a:lnTo>
                    <a:pt x="282" y="197"/>
                  </a:lnTo>
                  <a:lnTo>
                    <a:pt x="284" y="197"/>
                  </a:lnTo>
                  <a:lnTo>
                    <a:pt x="284" y="195"/>
                  </a:lnTo>
                  <a:lnTo>
                    <a:pt x="286" y="195"/>
                  </a:lnTo>
                  <a:lnTo>
                    <a:pt x="288" y="195"/>
                  </a:lnTo>
                  <a:lnTo>
                    <a:pt x="290" y="195"/>
                  </a:lnTo>
                  <a:lnTo>
                    <a:pt x="292" y="195"/>
                  </a:lnTo>
                  <a:lnTo>
                    <a:pt x="294" y="195"/>
                  </a:lnTo>
                  <a:lnTo>
                    <a:pt x="294" y="193"/>
                  </a:lnTo>
                  <a:lnTo>
                    <a:pt x="294" y="197"/>
                  </a:lnTo>
                  <a:lnTo>
                    <a:pt x="296" y="199"/>
                  </a:lnTo>
                  <a:lnTo>
                    <a:pt x="298" y="197"/>
                  </a:lnTo>
                  <a:lnTo>
                    <a:pt x="298" y="197"/>
                  </a:lnTo>
                  <a:lnTo>
                    <a:pt x="300" y="197"/>
                  </a:lnTo>
                  <a:lnTo>
                    <a:pt x="302" y="199"/>
                  </a:lnTo>
                  <a:lnTo>
                    <a:pt x="304" y="201"/>
                  </a:lnTo>
                  <a:lnTo>
                    <a:pt x="306" y="203"/>
                  </a:lnTo>
                  <a:lnTo>
                    <a:pt x="308" y="203"/>
                  </a:lnTo>
                  <a:lnTo>
                    <a:pt x="308" y="205"/>
                  </a:lnTo>
                  <a:lnTo>
                    <a:pt x="308" y="207"/>
                  </a:lnTo>
                  <a:lnTo>
                    <a:pt x="306" y="207"/>
                  </a:lnTo>
                  <a:lnTo>
                    <a:pt x="306" y="207"/>
                  </a:lnTo>
                  <a:lnTo>
                    <a:pt x="304" y="207"/>
                  </a:lnTo>
                  <a:lnTo>
                    <a:pt x="302" y="207"/>
                  </a:lnTo>
                  <a:lnTo>
                    <a:pt x="300" y="207"/>
                  </a:lnTo>
                  <a:lnTo>
                    <a:pt x="298" y="209"/>
                  </a:lnTo>
                  <a:lnTo>
                    <a:pt x="298" y="209"/>
                  </a:lnTo>
                  <a:lnTo>
                    <a:pt x="296" y="211"/>
                  </a:lnTo>
                  <a:lnTo>
                    <a:pt x="298" y="209"/>
                  </a:lnTo>
                  <a:lnTo>
                    <a:pt x="298" y="209"/>
                  </a:lnTo>
                  <a:lnTo>
                    <a:pt x="300" y="209"/>
                  </a:lnTo>
                  <a:lnTo>
                    <a:pt x="302" y="209"/>
                  </a:lnTo>
                  <a:lnTo>
                    <a:pt x="304" y="209"/>
                  </a:lnTo>
                  <a:lnTo>
                    <a:pt x="306" y="209"/>
                  </a:lnTo>
                  <a:lnTo>
                    <a:pt x="308" y="209"/>
                  </a:lnTo>
                  <a:lnTo>
                    <a:pt x="310" y="207"/>
                  </a:lnTo>
                  <a:lnTo>
                    <a:pt x="310" y="207"/>
                  </a:lnTo>
                  <a:lnTo>
                    <a:pt x="310" y="205"/>
                  </a:lnTo>
                  <a:lnTo>
                    <a:pt x="310" y="203"/>
                  </a:lnTo>
                  <a:lnTo>
                    <a:pt x="310" y="201"/>
                  </a:lnTo>
                  <a:lnTo>
                    <a:pt x="308" y="201"/>
                  </a:lnTo>
                  <a:lnTo>
                    <a:pt x="308" y="199"/>
                  </a:lnTo>
                  <a:lnTo>
                    <a:pt x="306" y="199"/>
                  </a:lnTo>
                  <a:lnTo>
                    <a:pt x="304" y="199"/>
                  </a:lnTo>
                  <a:lnTo>
                    <a:pt x="302" y="197"/>
                  </a:lnTo>
                  <a:lnTo>
                    <a:pt x="300" y="195"/>
                  </a:lnTo>
                  <a:lnTo>
                    <a:pt x="298" y="193"/>
                  </a:lnTo>
                  <a:lnTo>
                    <a:pt x="298" y="191"/>
                  </a:lnTo>
                  <a:lnTo>
                    <a:pt x="300" y="189"/>
                  </a:lnTo>
                  <a:lnTo>
                    <a:pt x="300" y="187"/>
                  </a:lnTo>
                  <a:lnTo>
                    <a:pt x="302" y="187"/>
                  </a:lnTo>
                  <a:lnTo>
                    <a:pt x="302" y="185"/>
                  </a:lnTo>
                  <a:lnTo>
                    <a:pt x="302" y="183"/>
                  </a:lnTo>
                  <a:lnTo>
                    <a:pt x="304" y="183"/>
                  </a:lnTo>
                  <a:lnTo>
                    <a:pt x="304" y="181"/>
                  </a:lnTo>
                  <a:lnTo>
                    <a:pt x="306" y="181"/>
                  </a:lnTo>
                  <a:lnTo>
                    <a:pt x="306" y="179"/>
                  </a:lnTo>
                  <a:lnTo>
                    <a:pt x="308" y="179"/>
                  </a:lnTo>
                  <a:lnTo>
                    <a:pt x="310" y="177"/>
                  </a:lnTo>
                  <a:lnTo>
                    <a:pt x="312" y="177"/>
                  </a:lnTo>
                  <a:lnTo>
                    <a:pt x="314" y="177"/>
                  </a:lnTo>
                  <a:lnTo>
                    <a:pt x="316" y="177"/>
                  </a:lnTo>
                  <a:lnTo>
                    <a:pt x="316" y="175"/>
                  </a:lnTo>
                  <a:lnTo>
                    <a:pt x="318" y="173"/>
                  </a:lnTo>
                  <a:lnTo>
                    <a:pt x="318" y="171"/>
                  </a:lnTo>
                  <a:lnTo>
                    <a:pt x="320" y="171"/>
                  </a:lnTo>
                  <a:lnTo>
                    <a:pt x="320" y="169"/>
                  </a:lnTo>
                  <a:lnTo>
                    <a:pt x="320" y="167"/>
                  </a:lnTo>
                  <a:lnTo>
                    <a:pt x="322" y="165"/>
                  </a:lnTo>
                  <a:lnTo>
                    <a:pt x="322" y="163"/>
                  </a:lnTo>
                  <a:lnTo>
                    <a:pt x="322" y="161"/>
                  </a:lnTo>
                  <a:lnTo>
                    <a:pt x="322" y="159"/>
                  </a:lnTo>
                  <a:lnTo>
                    <a:pt x="324" y="157"/>
                  </a:lnTo>
                  <a:lnTo>
                    <a:pt x="324" y="155"/>
                  </a:lnTo>
                  <a:lnTo>
                    <a:pt x="324" y="153"/>
                  </a:lnTo>
                  <a:lnTo>
                    <a:pt x="324" y="151"/>
                  </a:lnTo>
                  <a:lnTo>
                    <a:pt x="326" y="151"/>
                  </a:lnTo>
                  <a:lnTo>
                    <a:pt x="326" y="149"/>
                  </a:lnTo>
                  <a:lnTo>
                    <a:pt x="326" y="147"/>
                  </a:lnTo>
                  <a:lnTo>
                    <a:pt x="328" y="145"/>
                  </a:lnTo>
                  <a:lnTo>
                    <a:pt x="330" y="143"/>
                  </a:lnTo>
                  <a:lnTo>
                    <a:pt x="332" y="143"/>
                  </a:lnTo>
                  <a:lnTo>
                    <a:pt x="334" y="143"/>
                  </a:lnTo>
                  <a:lnTo>
                    <a:pt x="334" y="147"/>
                  </a:lnTo>
                  <a:lnTo>
                    <a:pt x="334" y="149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6" y="161"/>
                  </a:lnTo>
                  <a:lnTo>
                    <a:pt x="334" y="163"/>
                  </a:lnTo>
                  <a:lnTo>
                    <a:pt x="334" y="165"/>
                  </a:lnTo>
                  <a:lnTo>
                    <a:pt x="334" y="167"/>
                  </a:lnTo>
                  <a:lnTo>
                    <a:pt x="334" y="169"/>
                  </a:lnTo>
                  <a:lnTo>
                    <a:pt x="334" y="171"/>
                  </a:lnTo>
                  <a:lnTo>
                    <a:pt x="334" y="173"/>
                  </a:lnTo>
                  <a:lnTo>
                    <a:pt x="334" y="175"/>
                  </a:lnTo>
                  <a:close/>
                  <a:moveTo>
                    <a:pt x="294" y="119"/>
                  </a:moveTo>
                  <a:lnTo>
                    <a:pt x="292" y="119"/>
                  </a:lnTo>
                  <a:lnTo>
                    <a:pt x="292" y="117"/>
                  </a:lnTo>
                  <a:lnTo>
                    <a:pt x="292" y="115"/>
                  </a:lnTo>
                  <a:lnTo>
                    <a:pt x="292" y="111"/>
                  </a:lnTo>
                  <a:lnTo>
                    <a:pt x="294" y="111"/>
                  </a:lnTo>
                  <a:lnTo>
                    <a:pt x="294" y="109"/>
                  </a:lnTo>
                  <a:lnTo>
                    <a:pt x="292" y="109"/>
                  </a:lnTo>
                  <a:lnTo>
                    <a:pt x="294" y="107"/>
                  </a:lnTo>
                  <a:lnTo>
                    <a:pt x="296" y="107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300" y="105"/>
                  </a:lnTo>
                  <a:lnTo>
                    <a:pt x="302" y="107"/>
                  </a:lnTo>
                  <a:lnTo>
                    <a:pt x="304" y="107"/>
                  </a:lnTo>
                  <a:lnTo>
                    <a:pt x="304" y="10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02" y="113"/>
                  </a:lnTo>
                  <a:lnTo>
                    <a:pt x="298" y="113"/>
                  </a:lnTo>
                  <a:lnTo>
                    <a:pt x="298" y="115"/>
                  </a:lnTo>
                  <a:lnTo>
                    <a:pt x="298" y="115"/>
                  </a:lnTo>
                  <a:lnTo>
                    <a:pt x="296" y="117"/>
                  </a:lnTo>
                  <a:lnTo>
                    <a:pt x="294" y="119"/>
                  </a:lnTo>
                  <a:close/>
                  <a:moveTo>
                    <a:pt x="280" y="95"/>
                  </a:moveTo>
                  <a:lnTo>
                    <a:pt x="278" y="95"/>
                  </a:lnTo>
                  <a:lnTo>
                    <a:pt x="276" y="93"/>
                  </a:lnTo>
                  <a:lnTo>
                    <a:pt x="276" y="91"/>
                  </a:lnTo>
                  <a:lnTo>
                    <a:pt x="276" y="89"/>
                  </a:lnTo>
                  <a:lnTo>
                    <a:pt x="274" y="87"/>
                  </a:lnTo>
                  <a:lnTo>
                    <a:pt x="276" y="85"/>
                  </a:lnTo>
                  <a:lnTo>
                    <a:pt x="278" y="87"/>
                  </a:lnTo>
                  <a:lnTo>
                    <a:pt x="280" y="87"/>
                  </a:lnTo>
                  <a:lnTo>
                    <a:pt x="282" y="91"/>
                  </a:lnTo>
                  <a:lnTo>
                    <a:pt x="282" y="93"/>
                  </a:lnTo>
                  <a:lnTo>
                    <a:pt x="280" y="93"/>
                  </a:lnTo>
                  <a:lnTo>
                    <a:pt x="280" y="95"/>
                  </a:lnTo>
                  <a:close/>
                  <a:moveTo>
                    <a:pt x="114" y="14"/>
                  </a:moveTo>
                  <a:lnTo>
                    <a:pt x="116" y="14"/>
                  </a:lnTo>
                  <a:lnTo>
                    <a:pt x="118" y="14"/>
                  </a:lnTo>
                  <a:lnTo>
                    <a:pt x="120" y="14"/>
                  </a:lnTo>
                  <a:lnTo>
                    <a:pt x="122" y="14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6" y="16"/>
                  </a:lnTo>
                  <a:lnTo>
                    <a:pt x="138" y="16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0" y="20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4" y="24"/>
                  </a:lnTo>
                  <a:lnTo>
                    <a:pt x="146" y="26"/>
                  </a:lnTo>
                  <a:lnTo>
                    <a:pt x="148" y="26"/>
                  </a:lnTo>
                  <a:lnTo>
                    <a:pt x="150" y="26"/>
                  </a:lnTo>
                  <a:lnTo>
                    <a:pt x="150" y="28"/>
                  </a:lnTo>
                  <a:lnTo>
                    <a:pt x="152" y="28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4" y="32"/>
                  </a:lnTo>
                  <a:lnTo>
                    <a:pt x="154" y="32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8" y="36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4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70" y="34"/>
                  </a:lnTo>
                  <a:lnTo>
                    <a:pt x="172" y="32"/>
                  </a:lnTo>
                  <a:lnTo>
                    <a:pt x="174" y="32"/>
                  </a:lnTo>
                  <a:lnTo>
                    <a:pt x="174" y="34"/>
                  </a:lnTo>
                  <a:lnTo>
                    <a:pt x="176" y="34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2" y="40"/>
                  </a:lnTo>
                  <a:lnTo>
                    <a:pt x="184" y="40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90" y="42"/>
                  </a:lnTo>
                  <a:lnTo>
                    <a:pt x="192" y="44"/>
                  </a:lnTo>
                  <a:lnTo>
                    <a:pt x="194" y="44"/>
                  </a:lnTo>
                  <a:lnTo>
                    <a:pt x="196" y="44"/>
                  </a:lnTo>
                  <a:lnTo>
                    <a:pt x="198" y="42"/>
                  </a:lnTo>
                  <a:lnTo>
                    <a:pt x="198" y="40"/>
                  </a:lnTo>
                  <a:lnTo>
                    <a:pt x="200" y="40"/>
                  </a:lnTo>
                  <a:lnTo>
                    <a:pt x="202" y="40"/>
                  </a:lnTo>
                  <a:lnTo>
                    <a:pt x="202" y="40"/>
                  </a:lnTo>
                  <a:lnTo>
                    <a:pt x="202" y="42"/>
                  </a:lnTo>
                  <a:lnTo>
                    <a:pt x="204" y="42"/>
                  </a:lnTo>
                  <a:lnTo>
                    <a:pt x="204" y="44"/>
                  </a:lnTo>
                  <a:lnTo>
                    <a:pt x="206" y="42"/>
                  </a:lnTo>
                  <a:lnTo>
                    <a:pt x="208" y="42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8" y="40"/>
                  </a:lnTo>
                  <a:lnTo>
                    <a:pt x="218" y="38"/>
                  </a:lnTo>
                  <a:lnTo>
                    <a:pt x="220" y="38"/>
                  </a:lnTo>
                  <a:lnTo>
                    <a:pt x="222" y="40"/>
                  </a:lnTo>
                  <a:lnTo>
                    <a:pt x="224" y="40"/>
                  </a:lnTo>
                  <a:lnTo>
                    <a:pt x="226" y="40"/>
                  </a:lnTo>
                  <a:lnTo>
                    <a:pt x="228" y="38"/>
                  </a:lnTo>
                  <a:lnTo>
                    <a:pt x="228" y="36"/>
                  </a:lnTo>
                  <a:lnTo>
                    <a:pt x="228" y="34"/>
                  </a:lnTo>
                  <a:lnTo>
                    <a:pt x="230" y="32"/>
                  </a:lnTo>
                  <a:lnTo>
                    <a:pt x="234" y="30"/>
                  </a:lnTo>
                  <a:lnTo>
                    <a:pt x="236" y="30"/>
                  </a:lnTo>
                  <a:lnTo>
                    <a:pt x="238" y="32"/>
                  </a:lnTo>
                  <a:lnTo>
                    <a:pt x="238" y="34"/>
                  </a:lnTo>
                  <a:lnTo>
                    <a:pt x="240" y="36"/>
                  </a:lnTo>
                  <a:lnTo>
                    <a:pt x="240" y="38"/>
                  </a:lnTo>
                  <a:lnTo>
                    <a:pt x="238" y="40"/>
                  </a:lnTo>
                  <a:lnTo>
                    <a:pt x="238" y="44"/>
                  </a:lnTo>
                  <a:lnTo>
                    <a:pt x="236" y="46"/>
                  </a:lnTo>
                  <a:lnTo>
                    <a:pt x="236" y="48"/>
                  </a:lnTo>
                  <a:lnTo>
                    <a:pt x="234" y="50"/>
                  </a:lnTo>
                  <a:lnTo>
                    <a:pt x="232" y="52"/>
                  </a:lnTo>
                  <a:lnTo>
                    <a:pt x="230" y="52"/>
                  </a:lnTo>
                  <a:lnTo>
                    <a:pt x="230" y="54"/>
                  </a:lnTo>
                  <a:lnTo>
                    <a:pt x="230" y="56"/>
                  </a:lnTo>
                  <a:lnTo>
                    <a:pt x="230" y="58"/>
                  </a:lnTo>
                  <a:lnTo>
                    <a:pt x="232" y="58"/>
                  </a:lnTo>
                  <a:lnTo>
                    <a:pt x="234" y="58"/>
                  </a:lnTo>
                  <a:lnTo>
                    <a:pt x="236" y="58"/>
                  </a:lnTo>
                  <a:lnTo>
                    <a:pt x="238" y="62"/>
                  </a:lnTo>
                  <a:lnTo>
                    <a:pt x="238" y="62"/>
                  </a:lnTo>
                  <a:lnTo>
                    <a:pt x="240" y="64"/>
                  </a:lnTo>
                  <a:lnTo>
                    <a:pt x="242" y="66"/>
                  </a:lnTo>
                  <a:lnTo>
                    <a:pt x="244" y="66"/>
                  </a:lnTo>
                  <a:lnTo>
                    <a:pt x="246" y="66"/>
                  </a:lnTo>
                  <a:lnTo>
                    <a:pt x="246" y="64"/>
                  </a:lnTo>
                  <a:lnTo>
                    <a:pt x="248" y="64"/>
                  </a:lnTo>
                  <a:lnTo>
                    <a:pt x="250" y="64"/>
                  </a:lnTo>
                  <a:lnTo>
                    <a:pt x="250" y="64"/>
                  </a:lnTo>
                  <a:lnTo>
                    <a:pt x="252" y="66"/>
                  </a:lnTo>
                  <a:lnTo>
                    <a:pt x="254" y="68"/>
                  </a:lnTo>
                  <a:lnTo>
                    <a:pt x="254" y="70"/>
                  </a:lnTo>
                  <a:lnTo>
                    <a:pt x="254" y="72"/>
                  </a:lnTo>
                  <a:lnTo>
                    <a:pt x="254" y="74"/>
                  </a:lnTo>
                  <a:lnTo>
                    <a:pt x="252" y="74"/>
                  </a:lnTo>
                  <a:lnTo>
                    <a:pt x="252" y="76"/>
                  </a:lnTo>
                  <a:lnTo>
                    <a:pt x="254" y="76"/>
                  </a:lnTo>
                  <a:lnTo>
                    <a:pt x="256" y="78"/>
                  </a:lnTo>
                  <a:lnTo>
                    <a:pt x="258" y="80"/>
                  </a:lnTo>
                  <a:lnTo>
                    <a:pt x="260" y="80"/>
                  </a:lnTo>
                  <a:lnTo>
                    <a:pt x="262" y="82"/>
                  </a:lnTo>
                  <a:lnTo>
                    <a:pt x="264" y="82"/>
                  </a:lnTo>
                  <a:lnTo>
                    <a:pt x="266" y="82"/>
                  </a:lnTo>
                  <a:lnTo>
                    <a:pt x="266" y="85"/>
                  </a:lnTo>
                  <a:lnTo>
                    <a:pt x="268" y="85"/>
                  </a:lnTo>
                  <a:lnTo>
                    <a:pt x="270" y="87"/>
                  </a:lnTo>
                  <a:lnTo>
                    <a:pt x="272" y="87"/>
                  </a:lnTo>
                  <a:lnTo>
                    <a:pt x="274" y="89"/>
                  </a:lnTo>
                  <a:lnTo>
                    <a:pt x="274" y="91"/>
                  </a:lnTo>
                  <a:lnTo>
                    <a:pt x="274" y="93"/>
                  </a:lnTo>
                  <a:lnTo>
                    <a:pt x="276" y="93"/>
                  </a:lnTo>
                  <a:lnTo>
                    <a:pt x="276" y="95"/>
                  </a:lnTo>
                  <a:lnTo>
                    <a:pt x="278" y="97"/>
                  </a:lnTo>
                  <a:lnTo>
                    <a:pt x="278" y="99"/>
                  </a:lnTo>
                  <a:lnTo>
                    <a:pt x="278" y="101"/>
                  </a:lnTo>
                  <a:lnTo>
                    <a:pt x="280" y="103"/>
                  </a:lnTo>
                  <a:lnTo>
                    <a:pt x="280" y="105"/>
                  </a:lnTo>
                  <a:lnTo>
                    <a:pt x="282" y="105"/>
                  </a:lnTo>
                  <a:lnTo>
                    <a:pt x="284" y="107"/>
                  </a:lnTo>
                  <a:lnTo>
                    <a:pt x="286" y="107"/>
                  </a:lnTo>
                  <a:lnTo>
                    <a:pt x="288" y="107"/>
                  </a:lnTo>
                  <a:lnTo>
                    <a:pt x="290" y="107"/>
                  </a:lnTo>
                  <a:lnTo>
                    <a:pt x="286" y="109"/>
                  </a:lnTo>
                  <a:lnTo>
                    <a:pt x="286" y="111"/>
                  </a:lnTo>
                  <a:lnTo>
                    <a:pt x="284" y="111"/>
                  </a:lnTo>
                  <a:lnTo>
                    <a:pt x="282" y="109"/>
                  </a:lnTo>
                  <a:lnTo>
                    <a:pt x="280" y="109"/>
                  </a:lnTo>
                  <a:lnTo>
                    <a:pt x="278" y="107"/>
                  </a:lnTo>
                  <a:lnTo>
                    <a:pt x="278" y="109"/>
                  </a:lnTo>
                  <a:lnTo>
                    <a:pt x="280" y="109"/>
                  </a:lnTo>
                  <a:lnTo>
                    <a:pt x="284" y="111"/>
                  </a:lnTo>
                  <a:lnTo>
                    <a:pt x="284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8" y="111"/>
                  </a:lnTo>
                  <a:lnTo>
                    <a:pt x="290" y="109"/>
                  </a:lnTo>
                  <a:lnTo>
                    <a:pt x="292" y="109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0" y="113"/>
                  </a:lnTo>
                  <a:lnTo>
                    <a:pt x="290" y="115"/>
                  </a:lnTo>
                  <a:lnTo>
                    <a:pt x="290" y="117"/>
                  </a:lnTo>
                  <a:lnTo>
                    <a:pt x="290" y="119"/>
                  </a:lnTo>
                  <a:lnTo>
                    <a:pt x="292" y="119"/>
                  </a:lnTo>
                  <a:lnTo>
                    <a:pt x="292" y="121"/>
                  </a:lnTo>
                  <a:lnTo>
                    <a:pt x="294" y="121"/>
                  </a:lnTo>
                  <a:lnTo>
                    <a:pt x="296" y="119"/>
                  </a:lnTo>
                  <a:lnTo>
                    <a:pt x="298" y="119"/>
                  </a:lnTo>
                  <a:lnTo>
                    <a:pt x="298" y="117"/>
                  </a:lnTo>
                  <a:lnTo>
                    <a:pt x="298" y="115"/>
                  </a:lnTo>
                  <a:lnTo>
                    <a:pt x="300" y="115"/>
                  </a:lnTo>
                  <a:lnTo>
                    <a:pt x="302" y="115"/>
                  </a:lnTo>
                  <a:lnTo>
                    <a:pt x="302" y="117"/>
                  </a:lnTo>
                  <a:lnTo>
                    <a:pt x="302" y="119"/>
                  </a:lnTo>
                  <a:lnTo>
                    <a:pt x="302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5"/>
                  </a:lnTo>
                  <a:lnTo>
                    <a:pt x="300" y="127"/>
                  </a:lnTo>
                  <a:lnTo>
                    <a:pt x="298" y="127"/>
                  </a:lnTo>
                  <a:lnTo>
                    <a:pt x="296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2" y="131"/>
                  </a:lnTo>
                  <a:lnTo>
                    <a:pt x="290" y="133"/>
                  </a:lnTo>
                  <a:lnTo>
                    <a:pt x="288" y="135"/>
                  </a:lnTo>
                  <a:lnTo>
                    <a:pt x="286" y="135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7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1"/>
                  </a:lnTo>
                  <a:lnTo>
                    <a:pt x="282" y="129"/>
                  </a:lnTo>
                  <a:lnTo>
                    <a:pt x="284" y="127"/>
                  </a:lnTo>
                  <a:lnTo>
                    <a:pt x="284" y="125"/>
                  </a:lnTo>
                  <a:lnTo>
                    <a:pt x="282" y="125"/>
                  </a:lnTo>
                  <a:lnTo>
                    <a:pt x="280" y="129"/>
                  </a:lnTo>
                  <a:lnTo>
                    <a:pt x="280" y="131"/>
                  </a:lnTo>
                  <a:lnTo>
                    <a:pt x="280" y="133"/>
                  </a:lnTo>
                  <a:lnTo>
                    <a:pt x="280" y="135"/>
                  </a:lnTo>
                  <a:lnTo>
                    <a:pt x="280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3"/>
                  </a:lnTo>
                  <a:lnTo>
                    <a:pt x="278" y="145"/>
                  </a:lnTo>
                  <a:lnTo>
                    <a:pt x="276" y="147"/>
                  </a:lnTo>
                  <a:lnTo>
                    <a:pt x="274" y="145"/>
                  </a:lnTo>
                  <a:lnTo>
                    <a:pt x="272" y="145"/>
                  </a:lnTo>
                  <a:lnTo>
                    <a:pt x="272" y="143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68" y="139"/>
                  </a:lnTo>
                  <a:lnTo>
                    <a:pt x="268" y="137"/>
                  </a:lnTo>
                  <a:lnTo>
                    <a:pt x="266" y="135"/>
                  </a:lnTo>
                  <a:lnTo>
                    <a:pt x="266" y="133"/>
                  </a:lnTo>
                  <a:lnTo>
                    <a:pt x="264" y="133"/>
                  </a:lnTo>
                  <a:lnTo>
                    <a:pt x="262" y="131"/>
                  </a:lnTo>
                  <a:lnTo>
                    <a:pt x="260" y="131"/>
                  </a:lnTo>
                  <a:lnTo>
                    <a:pt x="258" y="131"/>
                  </a:lnTo>
                  <a:lnTo>
                    <a:pt x="256" y="129"/>
                  </a:lnTo>
                  <a:lnTo>
                    <a:pt x="254" y="129"/>
                  </a:lnTo>
                  <a:lnTo>
                    <a:pt x="252" y="131"/>
                  </a:lnTo>
                  <a:lnTo>
                    <a:pt x="250" y="131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0" y="137"/>
                  </a:lnTo>
                  <a:lnTo>
                    <a:pt x="238" y="139"/>
                  </a:lnTo>
                  <a:lnTo>
                    <a:pt x="238" y="141"/>
                  </a:lnTo>
                  <a:lnTo>
                    <a:pt x="236" y="141"/>
                  </a:lnTo>
                  <a:lnTo>
                    <a:pt x="236" y="143"/>
                  </a:lnTo>
                  <a:lnTo>
                    <a:pt x="234" y="145"/>
                  </a:lnTo>
                  <a:lnTo>
                    <a:pt x="232" y="145"/>
                  </a:lnTo>
                  <a:lnTo>
                    <a:pt x="230" y="143"/>
                  </a:lnTo>
                  <a:lnTo>
                    <a:pt x="228" y="141"/>
                  </a:lnTo>
                  <a:lnTo>
                    <a:pt x="228" y="139"/>
                  </a:lnTo>
                  <a:lnTo>
                    <a:pt x="226" y="139"/>
                  </a:lnTo>
                  <a:lnTo>
                    <a:pt x="224" y="139"/>
                  </a:lnTo>
                  <a:lnTo>
                    <a:pt x="222" y="137"/>
                  </a:lnTo>
                  <a:lnTo>
                    <a:pt x="220" y="137"/>
                  </a:lnTo>
                  <a:lnTo>
                    <a:pt x="218" y="137"/>
                  </a:lnTo>
                  <a:lnTo>
                    <a:pt x="214" y="139"/>
                  </a:lnTo>
                  <a:lnTo>
                    <a:pt x="212" y="141"/>
                  </a:lnTo>
                  <a:lnTo>
                    <a:pt x="210" y="139"/>
                  </a:lnTo>
                  <a:lnTo>
                    <a:pt x="210" y="137"/>
                  </a:lnTo>
                  <a:lnTo>
                    <a:pt x="210" y="135"/>
                  </a:lnTo>
                  <a:lnTo>
                    <a:pt x="208" y="133"/>
                  </a:lnTo>
                  <a:lnTo>
                    <a:pt x="208" y="131"/>
                  </a:lnTo>
                  <a:lnTo>
                    <a:pt x="206" y="129"/>
                  </a:lnTo>
                  <a:lnTo>
                    <a:pt x="204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0" y="127"/>
                  </a:lnTo>
                  <a:lnTo>
                    <a:pt x="198" y="127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0" y="129"/>
                  </a:lnTo>
                  <a:lnTo>
                    <a:pt x="188" y="127"/>
                  </a:lnTo>
                  <a:lnTo>
                    <a:pt x="186" y="127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2" y="127"/>
                  </a:lnTo>
                  <a:lnTo>
                    <a:pt x="182" y="129"/>
                  </a:lnTo>
                  <a:lnTo>
                    <a:pt x="182" y="131"/>
                  </a:lnTo>
                  <a:lnTo>
                    <a:pt x="182" y="133"/>
                  </a:lnTo>
                  <a:lnTo>
                    <a:pt x="184" y="135"/>
                  </a:lnTo>
                  <a:lnTo>
                    <a:pt x="184" y="137"/>
                  </a:lnTo>
                  <a:lnTo>
                    <a:pt x="184" y="139"/>
                  </a:lnTo>
                  <a:lnTo>
                    <a:pt x="184" y="141"/>
                  </a:lnTo>
                  <a:lnTo>
                    <a:pt x="184" y="143"/>
                  </a:lnTo>
                  <a:lnTo>
                    <a:pt x="182" y="145"/>
                  </a:lnTo>
                  <a:lnTo>
                    <a:pt x="180" y="145"/>
                  </a:lnTo>
                  <a:lnTo>
                    <a:pt x="178" y="147"/>
                  </a:lnTo>
                  <a:lnTo>
                    <a:pt x="182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6" y="143"/>
                  </a:lnTo>
                  <a:lnTo>
                    <a:pt x="186" y="139"/>
                  </a:lnTo>
                  <a:lnTo>
                    <a:pt x="186" y="137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1"/>
                  </a:lnTo>
                  <a:lnTo>
                    <a:pt x="190" y="131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200" y="131"/>
                  </a:lnTo>
                  <a:lnTo>
                    <a:pt x="202" y="131"/>
                  </a:lnTo>
                  <a:lnTo>
                    <a:pt x="202" y="131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2" y="137"/>
                  </a:lnTo>
                  <a:lnTo>
                    <a:pt x="204" y="139"/>
                  </a:lnTo>
                  <a:lnTo>
                    <a:pt x="204" y="141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5"/>
                  </a:lnTo>
                  <a:lnTo>
                    <a:pt x="212" y="145"/>
                  </a:lnTo>
                  <a:lnTo>
                    <a:pt x="214" y="145"/>
                  </a:lnTo>
                  <a:lnTo>
                    <a:pt x="216" y="143"/>
                  </a:lnTo>
                  <a:lnTo>
                    <a:pt x="218" y="143"/>
                  </a:lnTo>
                  <a:lnTo>
                    <a:pt x="220" y="143"/>
                  </a:lnTo>
                  <a:lnTo>
                    <a:pt x="222" y="145"/>
                  </a:lnTo>
                  <a:lnTo>
                    <a:pt x="224" y="147"/>
                  </a:lnTo>
                  <a:lnTo>
                    <a:pt x="226" y="147"/>
                  </a:lnTo>
                  <a:lnTo>
                    <a:pt x="226" y="149"/>
                  </a:lnTo>
                  <a:lnTo>
                    <a:pt x="228" y="149"/>
                  </a:lnTo>
                  <a:lnTo>
                    <a:pt x="228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4" y="151"/>
                  </a:lnTo>
                  <a:lnTo>
                    <a:pt x="236" y="151"/>
                  </a:lnTo>
                  <a:lnTo>
                    <a:pt x="238" y="149"/>
                  </a:lnTo>
                  <a:lnTo>
                    <a:pt x="240" y="149"/>
                  </a:lnTo>
                  <a:lnTo>
                    <a:pt x="242" y="147"/>
                  </a:lnTo>
                  <a:lnTo>
                    <a:pt x="242" y="145"/>
                  </a:lnTo>
                  <a:lnTo>
                    <a:pt x="244" y="145"/>
                  </a:lnTo>
                  <a:lnTo>
                    <a:pt x="246" y="143"/>
                  </a:lnTo>
                  <a:lnTo>
                    <a:pt x="248" y="141"/>
                  </a:lnTo>
                  <a:lnTo>
                    <a:pt x="250" y="139"/>
                  </a:lnTo>
                  <a:lnTo>
                    <a:pt x="250" y="137"/>
                  </a:lnTo>
                  <a:lnTo>
                    <a:pt x="252" y="137"/>
                  </a:lnTo>
                  <a:lnTo>
                    <a:pt x="254" y="137"/>
                  </a:lnTo>
                  <a:lnTo>
                    <a:pt x="256" y="139"/>
                  </a:lnTo>
                  <a:lnTo>
                    <a:pt x="258" y="141"/>
                  </a:lnTo>
                  <a:lnTo>
                    <a:pt x="258" y="143"/>
                  </a:lnTo>
                  <a:lnTo>
                    <a:pt x="260" y="143"/>
                  </a:lnTo>
                  <a:lnTo>
                    <a:pt x="262" y="145"/>
                  </a:lnTo>
                  <a:lnTo>
                    <a:pt x="262" y="147"/>
                  </a:lnTo>
                  <a:lnTo>
                    <a:pt x="262" y="149"/>
                  </a:lnTo>
                  <a:lnTo>
                    <a:pt x="264" y="151"/>
                  </a:lnTo>
                  <a:lnTo>
                    <a:pt x="266" y="151"/>
                  </a:lnTo>
                  <a:lnTo>
                    <a:pt x="268" y="151"/>
                  </a:lnTo>
                  <a:lnTo>
                    <a:pt x="268" y="153"/>
                  </a:lnTo>
                  <a:lnTo>
                    <a:pt x="270" y="155"/>
                  </a:lnTo>
                  <a:lnTo>
                    <a:pt x="272" y="155"/>
                  </a:lnTo>
                  <a:lnTo>
                    <a:pt x="274" y="157"/>
                  </a:lnTo>
                  <a:lnTo>
                    <a:pt x="276" y="157"/>
                  </a:lnTo>
                  <a:lnTo>
                    <a:pt x="278" y="157"/>
                  </a:lnTo>
                  <a:lnTo>
                    <a:pt x="278" y="159"/>
                  </a:lnTo>
                  <a:lnTo>
                    <a:pt x="280" y="159"/>
                  </a:lnTo>
                  <a:lnTo>
                    <a:pt x="282" y="159"/>
                  </a:lnTo>
                  <a:lnTo>
                    <a:pt x="284" y="159"/>
                  </a:lnTo>
                  <a:lnTo>
                    <a:pt x="286" y="159"/>
                  </a:lnTo>
                  <a:lnTo>
                    <a:pt x="288" y="157"/>
                  </a:lnTo>
                  <a:lnTo>
                    <a:pt x="290" y="157"/>
                  </a:lnTo>
                  <a:lnTo>
                    <a:pt x="292" y="153"/>
                  </a:lnTo>
                  <a:lnTo>
                    <a:pt x="292" y="151"/>
                  </a:lnTo>
                  <a:lnTo>
                    <a:pt x="294" y="149"/>
                  </a:lnTo>
                  <a:lnTo>
                    <a:pt x="296" y="149"/>
                  </a:lnTo>
                  <a:lnTo>
                    <a:pt x="298" y="149"/>
                  </a:lnTo>
                  <a:lnTo>
                    <a:pt x="298" y="149"/>
                  </a:lnTo>
                  <a:lnTo>
                    <a:pt x="298" y="151"/>
                  </a:lnTo>
                  <a:lnTo>
                    <a:pt x="300" y="151"/>
                  </a:lnTo>
                  <a:lnTo>
                    <a:pt x="302" y="151"/>
                  </a:lnTo>
                  <a:lnTo>
                    <a:pt x="304" y="153"/>
                  </a:lnTo>
                  <a:lnTo>
                    <a:pt x="304" y="155"/>
                  </a:lnTo>
                  <a:lnTo>
                    <a:pt x="304" y="157"/>
                  </a:lnTo>
                  <a:lnTo>
                    <a:pt x="304" y="155"/>
                  </a:lnTo>
                  <a:lnTo>
                    <a:pt x="306" y="155"/>
                  </a:lnTo>
                  <a:lnTo>
                    <a:pt x="306" y="153"/>
                  </a:lnTo>
                  <a:lnTo>
                    <a:pt x="308" y="155"/>
                  </a:lnTo>
                  <a:lnTo>
                    <a:pt x="308" y="159"/>
                  </a:lnTo>
                  <a:lnTo>
                    <a:pt x="310" y="159"/>
                  </a:lnTo>
                  <a:lnTo>
                    <a:pt x="310" y="161"/>
                  </a:lnTo>
                  <a:lnTo>
                    <a:pt x="312" y="163"/>
                  </a:lnTo>
                  <a:lnTo>
                    <a:pt x="310" y="165"/>
                  </a:lnTo>
                  <a:lnTo>
                    <a:pt x="310" y="167"/>
                  </a:lnTo>
                  <a:lnTo>
                    <a:pt x="308" y="167"/>
                  </a:lnTo>
                  <a:lnTo>
                    <a:pt x="308" y="169"/>
                  </a:lnTo>
                  <a:lnTo>
                    <a:pt x="306" y="169"/>
                  </a:lnTo>
                  <a:lnTo>
                    <a:pt x="304" y="171"/>
                  </a:lnTo>
                  <a:lnTo>
                    <a:pt x="304" y="173"/>
                  </a:lnTo>
                  <a:lnTo>
                    <a:pt x="302" y="173"/>
                  </a:lnTo>
                  <a:lnTo>
                    <a:pt x="302" y="175"/>
                  </a:lnTo>
                  <a:lnTo>
                    <a:pt x="300" y="175"/>
                  </a:lnTo>
                  <a:lnTo>
                    <a:pt x="300" y="177"/>
                  </a:lnTo>
                  <a:lnTo>
                    <a:pt x="298" y="179"/>
                  </a:lnTo>
                  <a:lnTo>
                    <a:pt x="298" y="181"/>
                  </a:lnTo>
                  <a:lnTo>
                    <a:pt x="296" y="181"/>
                  </a:lnTo>
                  <a:lnTo>
                    <a:pt x="294" y="181"/>
                  </a:lnTo>
                  <a:lnTo>
                    <a:pt x="294" y="183"/>
                  </a:lnTo>
                  <a:lnTo>
                    <a:pt x="296" y="183"/>
                  </a:lnTo>
                  <a:lnTo>
                    <a:pt x="294" y="185"/>
                  </a:lnTo>
                  <a:lnTo>
                    <a:pt x="294" y="187"/>
                  </a:lnTo>
                  <a:lnTo>
                    <a:pt x="292" y="187"/>
                  </a:lnTo>
                  <a:lnTo>
                    <a:pt x="290" y="189"/>
                  </a:lnTo>
                  <a:lnTo>
                    <a:pt x="288" y="191"/>
                  </a:lnTo>
                  <a:lnTo>
                    <a:pt x="286" y="191"/>
                  </a:lnTo>
                  <a:lnTo>
                    <a:pt x="284" y="193"/>
                  </a:lnTo>
                  <a:lnTo>
                    <a:pt x="282" y="193"/>
                  </a:lnTo>
                  <a:lnTo>
                    <a:pt x="282" y="191"/>
                  </a:lnTo>
                  <a:lnTo>
                    <a:pt x="280" y="191"/>
                  </a:lnTo>
                  <a:lnTo>
                    <a:pt x="280" y="189"/>
                  </a:lnTo>
                  <a:lnTo>
                    <a:pt x="280" y="191"/>
                  </a:lnTo>
                  <a:lnTo>
                    <a:pt x="280" y="193"/>
                  </a:lnTo>
                  <a:lnTo>
                    <a:pt x="278" y="195"/>
                  </a:lnTo>
                  <a:lnTo>
                    <a:pt x="278" y="197"/>
                  </a:lnTo>
                  <a:lnTo>
                    <a:pt x="276" y="197"/>
                  </a:lnTo>
                  <a:lnTo>
                    <a:pt x="276" y="199"/>
                  </a:lnTo>
                  <a:lnTo>
                    <a:pt x="274" y="201"/>
                  </a:lnTo>
                  <a:lnTo>
                    <a:pt x="274" y="203"/>
                  </a:lnTo>
                  <a:lnTo>
                    <a:pt x="272" y="203"/>
                  </a:lnTo>
                  <a:lnTo>
                    <a:pt x="272" y="205"/>
                  </a:lnTo>
                  <a:lnTo>
                    <a:pt x="270" y="207"/>
                  </a:lnTo>
                  <a:lnTo>
                    <a:pt x="268" y="207"/>
                  </a:lnTo>
                  <a:lnTo>
                    <a:pt x="266" y="207"/>
                  </a:lnTo>
                  <a:lnTo>
                    <a:pt x="266" y="207"/>
                  </a:lnTo>
                  <a:lnTo>
                    <a:pt x="266" y="211"/>
                  </a:lnTo>
                  <a:lnTo>
                    <a:pt x="264" y="213"/>
                  </a:lnTo>
                  <a:lnTo>
                    <a:pt x="266" y="213"/>
                  </a:lnTo>
                  <a:lnTo>
                    <a:pt x="266" y="215"/>
                  </a:lnTo>
                  <a:lnTo>
                    <a:pt x="268" y="217"/>
                  </a:lnTo>
                  <a:lnTo>
                    <a:pt x="270" y="219"/>
                  </a:lnTo>
                  <a:lnTo>
                    <a:pt x="272" y="221"/>
                  </a:lnTo>
                  <a:lnTo>
                    <a:pt x="274" y="223"/>
                  </a:lnTo>
                  <a:lnTo>
                    <a:pt x="276" y="225"/>
                  </a:lnTo>
                  <a:lnTo>
                    <a:pt x="278" y="227"/>
                  </a:lnTo>
                  <a:lnTo>
                    <a:pt x="276" y="229"/>
                  </a:lnTo>
                  <a:lnTo>
                    <a:pt x="278" y="229"/>
                  </a:lnTo>
                  <a:lnTo>
                    <a:pt x="278" y="227"/>
                  </a:lnTo>
                  <a:lnTo>
                    <a:pt x="280" y="229"/>
                  </a:lnTo>
                  <a:lnTo>
                    <a:pt x="282" y="229"/>
                  </a:lnTo>
                  <a:lnTo>
                    <a:pt x="284" y="231"/>
                  </a:lnTo>
                  <a:lnTo>
                    <a:pt x="284" y="233"/>
                  </a:lnTo>
                  <a:lnTo>
                    <a:pt x="286" y="235"/>
                  </a:lnTo>
                  <a:lnTo>
                    <a:pt x="286" y="237"/>
                  </a:lnTo>
                  <a:lnTo>
                    <a:pt x="288" y="237"/>
                  </a:lnTo>
                  <a:lnTo>
                    <a:pt x="288" y="239"/>
                  </a:lnTo>
                  <a:lnTo>
                    <a:pt x="288" y="241"/>
                  </a:lnTo>
                  <a:lnTo>
                    <a:pt x="286" y="241"/>
                  </a:lnTo>
                  <a:lnTo>
                    <a:pt x="286" y="243"/>
                  </a:lnTo>
                  <a:lnTo>
                    <a:pt x="284" y="243"/>
                  </a:lnTo>
                  <a:lnTo>
                    <a:pt x="284" y="241"/>
                  </a:lnTo>
                  <a:lnTo>
                    <a:pt x="282" y="241"/>
                  </a:lnTo>
                  <a:lnTo>
                    <a:pt x="280" y="241"/>
                  </a:lnTo>
                  <a:lnTo>
                    <a:pt x="278" y="241"/>
                  </a:lnTo>
                  <a:lnTo>
                    <a:pt x="276" y="241"/>
                  </a:lnTo>
                  <a:lnTo>
                    <a:pt x="274" y="239"/>
                  </a:lnTo>
                  <a:lnTo>
                    <a:pt x="272" y="239"/>
                  </a:lnTo>
                  <a:lnTo>
                    <a:pt x="270" y="239"/>
                  </a:lnTo>
                  <a:lnTo>
                    <a:pt x="268" y="239"/>
                  </a:lnTo>
                  <a:lnTo>
                    <a:pt x="266" y="239"/>
                  </a:lnTo>
                  <a:lnTo>
                    <a:pt x="264" y="239"/>
                  </a:lnTo>
                  <a:lnTo>
                    <a:pt x="262" y="239"/>
                  </a:lnTo>
                  <a:lnTo>
                    <a:pt x="260" y="237"/>
                  </a:lnTo>
                  <a:lnTo>
                    <a:pt x="260" y="235"/>
                  </a:lnTo>
                  <a:lnTo>
                    <a:pt x="258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2" y="231"/>
                  </a:lnTo>
                  <a:lnTo>
                    <a:pt x="250" y="231"/>
                  </a:lnTo>
                  <a:lnTo>
                    <a:pt x="252" y="229"/>
                  </a:lnTo>
                  <a:lnTo>
                    <a:pt x="254" y="227"/>
                  </a:lnTo>
                  <a:lnTo>
                    <a:pt x="252" y="227"/>
                  </a:lnTo>
                  <a:lnTo>
                    <a:pt x="252" y="229"/>
                  </a:lnTo>
                  <a:lnTo>
                    <a:pt x="250" y="229"/>
                  </a:lnTo>
                  <a:lnTo>
                    <a:pt x="250" y="231"/>
                  </a:lnTo>
                  <a:lnTo>
                    <a:pt x="250" y="231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0" y="225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21"/>
                  </a:lnTo>
                  <a:lnTo>
                    <a:pt x="248" y="225"/>
                  </a:lnTo>
                  <a:lnTo>
                    <a:pt x="248" y="227"/>
                  </a:lnTo>
                  <a:lnTo>
                    <a:pt x="248" y="229"/>
                  </a:lnTo>
                  <a:lnTo>
                    <a:pt x="248" y="231"/>
                  </a:lnTo>
                  <a:lnTo>
                    <a:pt x="250" y="231"/>
                  </a:lnTo>
                  <a:lnTo>
                    <a:pt x="250" y="233"/>
                  </a:lnTo>
                  <a:lnTo>
                    <a:pt x="250" y="233"/>
                  </a:lnTo>
                  <a:lnTo>
                    <a:pt x="250" y="235"/>
                  </a:lnTo>
                  <a:lnTo>
                    <a:pt x="248" y="235"/>
                  </a:lnTo>
                  <a:lnTo>
                    <a:pt x="246" y="235"/>
                  </a:lnTo>
                  <a:lnTo>
                    <a:pt x="244" y="237"/>
                  </a:lnTo>
                  <a:lnTo>
                    <a:pt x="242" y="237"/>
                  </a:lnTo>
                  <a:lnTo>
                    <a:pt x="242" y="239"/>
                  </a:lnTo>
                  <a:lnTo>
                    <a:pt x="240" y="239"/>
                  </a:lnTo>
                  <a:lnTo>
                    <a:pt x="238" y="237"/>
                  </a:lnTo>
                  <a:lnTo>
                    <a:pt x="238" y="235"/>
                  </a:lnTo>
                  <a:lnTo>
                    <a:pt x="238" y="233"/>
                  </a:lnTo>
                  <a:lnTo>
                    <a:pt x="238" y="231"/>
                  </a:lnTo>
                  <a:lnTo>
                    <a:pt x="238" y="229"/>
                  </a:lnTo>
                  <a:lnTo>
                    <a:pt x="238" y="227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40" y="221"/>
                  </a:lnTo>
                  <a:lnTo>
                    <a:pt x="240" y="219"/>
                  </a:lnTo>
                  <a:lnTo>
                    <a:pt x="238" y="219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0" y="219"/>
                  </a:lnTo>
                  <a:lnTo>
                    <a:pt x="228" y="219"/>
                  </a:lnTo>
                  <a:lnTo>
                    <a:pt x="228" y="221"/>
                  </a:lnTo>
                  <a:lnTo>
                    <a:pt x="226" y="219"/>
                  </a:lnTo>
                  <a:lnTo>
                    <a:pt x="224" y="221"/>
                  </a:lnTo>
                  <a:lnTo>
                    <a:pt x="222" y="223"/>
                  </a:lnTo>
                  <a:lnTo>
                    <a:pt x="224" y="225"/>
                  </a:lnTo>
                  <a:lnTo>
                    <a:pt x="224" y="227"/>
                  </a:lnTo>
                  <a:lnTo>
                    <a:pt x="226" y="231"/>
                  </a:lnTo>
                  <a:lnTo>
                    <a:pt x="226" y="233"/>
                  </a:lnTo>
                  <a:lnTo>
                    <a:pt x="228" y="235"/>
                  </a:lnTo>
                  <a:lnTo>
                    <a:pt x="230" y="235"/>
                  </a:lnTo>
                  <a:lnTo>
                    <a:pt x="230" y="237"/>
                  </a:lnTo>
                  <a:lnTo>
                    <a:pt x="228" y="239"/>
                  </a:lnTo>
                  <a:lnTo>
                    <a:pt x="228" y="241"/>
                  </a:lnTo>
                  <a:lnTo>
                    <a:pt x="228" y="243"/>
                  </a:lnTo>
                  <a:lnTo>
                    <a:pt x="228" y="241"/>
                  </a:lnTo>
                  <a:lnTo>
                    <a:pt x="228" y="239"/>
                  </a:lnTo>
                  <a:lnTo>
                    <a:pt x="228" y="237"/>
                  </a:lnTo>
                  <a:lnTo>
                    <a:pt x="226" y="237"/>
                  </a:lnTo>
                  <a:lnTo>
                    <a:pt x="224" y="237"/>
                  </a:lnTo>
                  <a:lnTo>
                    <a:pt x="222" y="241"/>
                  </a:lnTo>
                  <a:lnTo>
                    <a:pt x="222" y="243"/>
                  </a:lnTo>
                  <a:lnTo>
                    <a:pt x="220" y="241"/>
                  </a:lnTo>
                  <a:lnTo>
                    <a:pt x="220" y="239"/>
                  </a:lnTo>
                  <a:lnTo>
                    <a:pt x="218" y="239"/>
                  </a:lnTo>
                  <a:lnTo>
                    <a:pt x="218" y="241"/>
                  </a:lnTo>
                  <a:lnTo>
                    <a:pt x="220" y="243"/>
                  </a:lnTo>
                  <a:lnTo>
                    <a:pt x="222" y="245"/>
                  </a:lnTo>
                  <a:lnTo>
                    <a:pt x="224" y="245"/>
                  </a:lnTo>
                  <a:lnTo>
                    <a:pt x="224" y="243"/>
                  </a:lnTo>
                  <a:lnTo>
                    <a:pt x="224" y="241"/>
                  </a:lnTo>
                  <a:lnTo>
                    <a:pt x="226" y="239"/>
                  </a:lnTo>
                  <a:lnTo>
                    <a:pt x="226" y="241"/>
                  </a:lnTo>
                  <a:lnTo>
                    <a:pt x="226" y="243"/>
                  </a:lnTo>
                  <a:lnTo>
                    <a:pt x="228" y="245"/>
                  </a:lnTo>
                  <a:lnTo>
                    <a:pt x="230" y="243"/>
                  </a:lnTo>
                  <a:lnTo>
                    <a:pt x="230" y="241"/>
                  </a:lnTo>
                  <a:lnTo>
                    <a:pt x="230" y="239"/>
                  </a:lnTo>
                  <a:lnTo>
                    <a:pt x="230" y="237"/>
                  </a:lnTo>
                  <a:lnTo>
                    <a:pt x="230" y="233"/>
                  </a:lnTo>
                  <a:lnTo>
                    <a:pt x="228" y="231"/>
                  </a:lnTo>
                  <a:lnTo>
                    <a:pt x="226" y="229"/>
                  </a:lnTo>
                  <a:lnTo>
                    <a:pt x="226" y="225"/>
                  </a:lnTo>
                  <a:lnTo>
                    <a:pt x="224" y="223"/>
                  </a:lnTo>
                  <a:lnTo>
                    <a:pt x="228" y="221"/>
                  </a:lnTo>
                  <a:lnTo>
                    <a:pt x="232" y="219"/>
                  </a:lnTo>
                  <a:lnTo>
                    <a:pt x="236" y="219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5"/>
                  </a:lnTo>
                  <a:lnTo>
                    <a:pt x="234" y="227"/>
                  </a:lnTo>
                  <a:lnTo>
                    <a:pt x="234" y="229"/>
                  </a:lnTo>
                  <a:lnTo>
                    <a:pt x="232" y="231"/>
                  </a:lnTo>
                  <a:lnTo>
                    <a:pt x="234" y="233"/>
                  </a:lnTo>
                  <a:lnTo>
                    <a:pt x="234" y="235"/>
                  </a:lnTo>
                  <a:lnTo>
                    <a:pt x="234" y="237"/>
                  </a:lnTo>
                  <a:lnTo>
                    <a:pt x="236" y="237"/>
                  </a:lnTo>
                  <a:lnTo>
                    <a:pt x="236" y="239"/>
                  </a:lnTo>
                  <a:lnTo>
                    <a:pt x="238" y="241"/>
                  </a:lnTo>
                  <a:lnTo>
                    <a:pt x="240" y="241"/>
                  </a:lnTo>
                  <a:lnTo>
                    <a:pt x="242" y="241"/>
                  </a:lnTo>
                  <a:lnTo>
                    <a:pt x="244" y="239"/>
                  </a:lnTo>
                  <a:lnTo>
                    <a:pt x="246" y="239"/>
                  </a:lnTo>
                  <a:lnTo>
                    <a:pt x="248" y="239"/>
                  </a:lnTo>
                  <a:lnTo>
                    <a:pt x="250" y="237"/>
                  </a:lnTo>
                  <a:lnTo>
                    <a:pt x="250" y="237"/>
                  </a:lnTo>
                  <a:lnTo>
                    <a:pt x="250" y="241"/>
                  </a:lnTo>
                  <a:lnTo>
                    <a:pt x="250" y="243"/>
                  </a:lnTo>
                  <a:lnTo>
                    <a:pt x="250" y="245"/>
                  </a:lnTo>
                  <a:lnTo>
                    <a:pt x="250" y="247"/>
                  </a:lnTo>
                  <a:lnTo>
                    <a:pt x="252" y="249"/>
                  </a:lnTo>
                  <a:lnTo>
                    <a:pt x="254" y="249"/>
                  </a:lnTo>
                  <a:lnTo>
                    <a:pt x="256" y="251"/>
                  </a:lnTo>
                  <a:lnTo>
                    <a:pt x="258" y="249"/>
                  </a:lnTo>
                  <a:lnTo>
                    <a:pt x="258" y="247"/>
                  </a:lnTo>
                  <a:lnTo>
                    <a:pt x="260" y="247"/>
                  </a:lnTo>
                  <a:lnTo>
                    <a:pt x="262" y="247"/>
                  </a:lnTo>
                  <a:lnTo>
                    <a:pt x="264" y="247"/>
                  </a:lnTo>
                  <a:lnTo>
                    <a:pt x="266" y="249"/>
                  </a:lnTo>
                  <a:lnTo>
                    <a:pt x="268" y="249"/>
                  </a:lnTo>
                  <a:lnTo>
                    <a:pt x="268" y="251"/>
                  </a:lnTo>
                  <a:lnTo>
                    <a:pt x="270" y="251"/>
                  </a:lnTo>
                  <a:lnTo>
                    <a:pt x="272" y="253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8" y="257"/>
                  </a:lnTo>
                  <a:lnTo>
                    <a:pt x="276" y="261"/>
                  </a:lnTo>
                  <a:lnTo>
                    <a:pt x="276" y="263"/>
                  </a:lnTo>
                  <a:lnTo>
                    <a:pt x="278" y="265"/>
                  </a:lnTo>
                  <a:lnTo>
                    <a:pt x="278" y="267"/>
                  </a:lnTo>
                  <a:lnTo>
                    <a:pt x="278" y="271"/>
                  </a:lnTo>
                  <a:lnTo>
                    <a:pt x="278" y="273"/>
                  </a:lnTo>
                  <a:lnTo>
                    <a:pt x="280" y="273"/>
                  </a:lnTo>
                  <a:lnTo>
                    <a:pt x="278" y="275"/>
                  </a:lnTo>
                  <a:lnTo>
                    <a:pt x="278" y="277"/>
                  </a:lnTo>
                  <a:lnTo>
                    <a:pt x="276" y="277"/>
                  </a:lnTo>
                  <a:lnTo>
                    <a:pt x="274" y="277"/>
                  </a:lnTo>
                  <a:lnTo>
                    <a:pt x="272" y="275"/>
                  </a:lnTo>
                  <a:lnTo>
                    <a:pt x="270" y="275"/>
                  </a:lnTo>
                  <a:lnTo>
                    <a:pt x="268" y="273"/>
                  </a:lnTo>
                  <a:lnTo>
                    <a:pt x="266" y="271"/>
                  </a:lnTo>
                  <a:lnTo>
                    <a:pt x="266" y="269"/>
                  </a:lnTo>
                  <a:lnTo>
                    <a:pt x="264" y="269"/>
                  </a:lnTo>
                  <a:lnTo>
                    <a:pt x="264" y="267"/>
                  </a:lnTo>
                  <a:lnTo>
                    <a:pt x="266" y="267"/>
                  </a:lnTo>
                  <a:lnTo>
                    <a:pt x="264" y="265"/>
                  </a:lnTo>
                  <a:lnTo>
                    <a:pt x="264" y="263"/>
                  </a:lnTo>
                  <a:lnTo>
                    <a:pt x="264" y="261"/>
                  </a:lnTo>
                  <a:lnTo>
                    <a:pt x="264" y="259"/>
                  </a:lnTo>
                  <a:lnTo>
                    <a:pt x="266" y="259"/>
                  </a:lnTo>
                  <a:lnTo>
                    <a:pt x="266" y="257"/>
                  </a:lnTo>
                  <a:lnTo>
                    <a:pt x="268" y="257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8" y="253"/>
                  </a:lnTo>
                  <a:lnTo>
                    <a:pt x="266" y="253"/>
                  </a:lnTo>
                  <a:lnTo>
                    <a:pt x="264" y="255"/>
                  </a:lnTo>
                  <a:lnTo>
                    <a:pt x="262" y="255"/>
                  </a:lnTo>
                  <a:lnTo>
                    <a:pt x="260" y="257"/>
                  </a:lnTo>
                  <a:lnTo>
                    <a:pt x="260" y="255"/>
                  </a:lnTo>
                  <a:lnTo>
                    <a:pt x="262" y="255"/>
                  </a:lnTo>
                  <a:lnTo>
                    <a:pt x="260" y="255"/>
                  </a:lnTo>
                  <a:lnTo>
                    <a:pt x="258" y="255"/>
                  </a:lnTo>
                  <a:lnTo>
                    <a:pt x="256" y="255"/>
                  </a:lnTo>
                  <a:lnTo>
                    <a:pt x="256" y="255"/>
                  </a:lnTo>
                  <a:lnTo>
                    <a:pt x="258" y="255"/>
                  </a:lnTo>
                  <a:lnTo>
                    <a:pt x="260" y="255"/>
                  </a:lnTo>
                  <a:lnTo>
                    <a:pt x="258" y="255"/>
                  </a:lnTo>
                  <a:lnTo>
                    <a:pt x="258" y="257"/>
                  </a:lnTo>
                  <a:lnTo>
                    <a:pt x="260" y="257"/>
                  </a:lnTo>
                  <a:lnTo>
                    <a:pt x="260" y="259"/>
                  </a:lnTo>
                  <a:lnTo>
                    <a:pt x="258" y="259"/>
                  </a:lnTo>
                  <a:lnTo>
                    <a:pt x="258" y="261"/>
                  </a:lnTo>
                  <a:lnTo>
                    <a:pt x="256" y="263"/>
                  </a:lnTo>
                  <a:lnTo>
                    <a:pt x="258" y="263"/>
                  </a:lnTo>
                  <a:lnTo>
                    <a:pt x="258" y="265"/>
                  </a:lnTo>
                  <a:lnTo>
                    <a:pt x="260" y="267"/>
                  </a:lnTo>
                  <a:lnTo>
                    <a:pt x="260" y="269"/>
                  </a:lnTo>
                  <a:lnTo>
                    <a:pt x="262" y="271"/>
                  </a:lnTo>
                  <a:lnTo>
                    <a:pt x="264" y="273"/>
                  </a:lnTo>
                  <a:lnTo>
                    <a:pt x="266" y="273"/>
                  </a:lnTo>
                  <a:lnTo>
                    <a:pt x="266" y="275"/>
                  </a:lnTo>
                  <a:lnTo>
                    <a:pt x="268" y="275"/>
                  </a:lnTo>
                  <a:lnTo>
                    <a:pt x="270" y="277"/>
                  </a:lnTo>
                  <a:lnTo>
                    <a:pt x="270" y="279"/>
                  </a:lnTo>
                  <a:lnTo>
                    <a:pt x="272" y="279"/>
                  </a:lnTo>
                  <a:lnTo>
                    <a:pt x="274" y="279"/>
                  </a:lnTo>
                  <a:lnTo>
                    <a:pt x="274" y="281"/>
                  </a:lnTo>
                  <a:lnTo>
                    <a:pt x="276" y="281"/>
                  </a:lnTo>
                  <a:lnTo>
                    <a:pt x="278" y="283"/>
                  </a:lnTo>
                  <a:lnTo>
                    <a:pt x="278" y="285"/>
                  </a:lnTo>
                  <a:lnTo>
                    <a:pt x="280" y="287"/>
                  </a:lnTo>
                  <a:lnTo>
                    <a:pt x="280" y="289"/>
                  </a:lnTo>
                  <a:lnTo>
                    <a:pt x="280" y="291"/>
                  </a:lnTo>
                  <a:lnTo>
                    <a:pt x="280" y="293"/>
                  </a:lnTo>
                  <a:lnTo>
                    <a:pt x="280" y="295"/>
                  </a:lnTo>
                  <a:lnTo>
                    <a:pt x="282" y="295"/>
                  </a:lnTo>
                  <a:lnTo>
                    <a:pt x="282" y="299"/>
                  </a:lnTo>
                  <a:lnTo>
                    <a:pt x="282" y="303"/>
                  </a:lnTo>
                  <a:lnTo>
                    <a:pt x="282" y="303"/>
                  </a:lnTo>
                  <a:lnTo>
                    <a:pt x="282" y="305"/>
                  </a:lnTo>
                  <a:lnTo>
                    <a:pt x="280" y="305"/>
                  </a:lnTo>
                  <a:lnTo>
                    <a:pt x="280" y="307"/>
                  </a:lnTo>
                  <a:lnTo>
                    <a:pt x="278" y="309"/>
                  </a:lnTo>
                  <a:lnTo>
                    <a:pt x="280" y="309"/>
                  </a:lnTo>
                  <a:lnTo>
                    <a:pt x="280" y="311"/>
                  </a:lnTo>
                  <a:lnTo>
                    <a:pt x="278" y="315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6" y="321"/>
                  </a:lnTo>
                  <a:lnTo>
                    <a:pt x="276" y="323"/>
                  </a:lnTo>
                  <a:lnTo>
                    <a:pt x="276" y="325"/>
                  </a:lnTo>
                  <a:lnTo>
                    <a:pt x="274" y="327"/>
                  </a:lnTo>
                  <a:lnTo>
                    <a:pt x="270" y="327"/>
                  </a:lnTo>
                  <a:lnTo>
                    <a:pt x="268" y="327"/>
                  </a:lnTo>
                  <a:lnTo>
                    <a:pt x="266" y="327"/>
                  </a:lnTo>
                  <a:lnTo>
                    <a:pt x="264" y="329"/>
                  </a:lnTo>
                  <a:lnTo>
                    <a:pt x="262" y="329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8" y="327"/>
                  </a:lnTo>
                  <a:lnTo>
                    <a:pt x="260" y="325"/>
                  </a:lnTo>
                  <a:lnTo>
                    <a:pt x="262" y="325"/>
                  </a:lnTo>
                  <a:lnTo>
                    <a:pt x="262" y="323"/>
                  </a:lnTo>
                  <a:lnTo>
                    <a:pt x="260" y="321"/>
                  </a:lnTo>
                  <a:lnTo>
                    <a:pt x="258" y="321"/>
                  </a:lnTo>
                  <a:lnTo>
                    <a:pt x="256" y="323"/>
                  </a:lnTo>
                  <a:lnTo>
                    <a:pt x="252" y="323"/>
                  </a:lnTo>
                  <a:lnTo>
                    <a:pt x="252" y="321"/>
                  </a:lnTo>
                  <a:lnTo>
                    <a:pt x="250" y="321"/>
                  </a:lnTo>
                  <a:lnTo>
                    <a:pt x="250" y="319"/>
                  </a:lnTo>
                  <a:lnTo>
                    <a:pt x="252" y="317"/>
                  </a:lnTo>
                  <a:lnTo>
                    <a:pt x="254" y="317"/>
                  </a:lnTo>
                  <a:lnTo>
                    <a:pt x="254" y="319"/>
                  </a:lnTo>
                  <a:lnTo>
                    <a:pt x="256" y="321"/>
                  </a:lnTo>
                  <a:lnTo>
                    <a:pt x="258" y="321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52" y="311"/>
                  </a:lnTo>
                  <a:lnTo>
                    <a:pt x="252" y="313"/>
                  </a:lnTo>
                  <a:lnTo>
                    <a:pt x="254" y="313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6" y="319"/>
                  </a:lnTo>
                  <a:lnTo>
                    <a:pt x="254" y="319"/>
                  </a:lnTo>
                  <a:lnTo>
                    <a:pt x="254" y="317"/>
                  </a:lnTo>
                  <a:lnTo>
                    <a:pt x="254" y="315"/>
                  </a:lnTo>
                  <a:lnTo>
                    <a:pt x="252" y="315"/>
                  </a:lnTo>
                  <a:lnTo>
                    <a:pt x="252" y="317"/>
                  </a:lnTo>
                  <a:lnTo>
                    <a:pt x="250" y="319"/>
                  </a:lnTo>
                  <a:lnTo>
                    <a:pt x="250" y="323"/>
                  </a:lnTo>
                  <a:lnTo>
                    <a:pt x="252" y="323"/>
                  </a:lnTo>
                  <a:lnTo>
                    <a:pt x="256" y="323"/>
                  </a:lnTo>
                  <a:lnTo>
                    <a:pt x="260" y="323"/>
                  </a:lnTo>
                  <a:lnTo>
                    <a:pt x="260" y="325"/>
                  </a:lnTo>
                  <a:lnTo>
                    <a:pt x="258" y="325"/>
                  </a:lnTo>
                  <a:lnTo>
                    <a:pt x="254" y="327"/>
                  </a:lnTo>
                  <a:lnTo>
                    <a:pt x="252" y="329"/>
                  </a:lnTo>
                  <a:lnTo>
                    <a:pt x="252" y="331"/>
                  </a:lnTo>
                  <a:lnTo>
                    <a:pt x="252" y="333"/>
                  </a:lnTo>
                  <a:lnTo>
                    <a:pt x="252" y="335"/>
                  </a:lnTo>
                  <a:lnTo>
                    <a:pt x="252" y="337"/>
                  </a:lnTo>
                  <a:lnTo>
                    <a:pt x="252" y="339"/>
                  </a:lnTo>
                  <a:lnTo>
                    <a:pt x="250" y="339"/>
                  </a:lnTo>
                  <a:lnTo>
                    <a:pt x="250" y="337"/>
                  </a:lnTo>
                  <a:lnTo>
                    <a:pt x="250" y="335"/>
                  </a:lnTo>
                  <a:lnTo>
                    <a:pt x="248" y="333"/>
                  </a:lnTo>
                  <a:lnTo>
                    <a:pt x="246" y="333"/>
                  </a:lnTo>
                  <a:lnTo>
                    <a:pt x="244" y="333"/>
                  </a:lnTo>
                  <a:lnTo>
                    <a:pt x="242" y="333"/>
                  </a:lnTo>
                  <a:lnTo>
                    <a:pt x="240" y="335"/>
                  </a:lnTo>
                  <a:lnTo>
                    <a:pt x="240" y="337"/>
                  </a:lnTo>
                  <a:lnTo>
                    <a:pt x="238" y="337"/>
                  </a:lnTo>
                  <a:lnTo>
                    <a:pt x="238" y="335"/>
                  </a:lnTo>
                  <a:lnTo>
                    <a:pt x="236" y="333"/>
                  </a:lnTo>
                  <a:lnTo>
                    <a:pt x="234" y="331"/>
                  </a:lnTo>
                  <a:lnTo>
                    <a:pt x="232" y="331"/>
                  </a:lnTo>
                  <a:lnTo>
                    <a:pt x="234" y="331"/>
                  </a:lnTo>
                  <a:lnTo>
                    <a:pt x="236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2" y="327"/>
                  </a:lnTo>
                  <a:lnTo>
                    <a:pt x="232" y="329"/>
                  </a:lnTo>
                  <a:lnTo>
                    <a:pt x="230" y="329"/>
                  </a:lnTo>
                  <a:lnTo>
                    <a:pt x="230" y="327"/>
                  </a:lnTo>
                  <a:lnTo>
                    <a:pt x="230" y="325"/>
                  </a:lnTo>
                  <a:lnTo>
                    <a:pt x="232" y="325"/>
                  </a:lnTo>
                  <a:lnTo>
                    <a:pt x="232" y="323"/>
                  </a:lnTo>
                  <a:lnTo>
                    <a:pt x="232" y="321"/>
                  </a:lnTo>
                  <a:lnTo>
                    <a:pt x="230" y="321"/>
                  </a:lnTo>
                  <a:lnTo>
                    <a:pt x="230" y="323"/>
                  </a:lnTo>
                  <a:lnTo>
                    <a:pt x="228" y="323"/>
                  </a:lnTo>
                  <a:lnTo>
                    <a:pt x="230" y="321"/>
                  </a:lnTo>
                  <a:lnTo>
                    <a:pt x="230" y="319"/>
                  </a:lnTo>
                  <a:lnTo>
                    <a:pt x="230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2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0" y="329"/>
                  </a:lnTo>
                  <a:lnTo>
                    <a:pt x="232" y="329"/>
                  </a:lnTo>
                  <a:lnTo>
                    <a:pt x="234" y="327"/>
                  </a:lnTo>
                  <a:lnTo>
                    <a:pt x="236" y="327"/>
                  </a:lnTo>
                  <a:lnTo>
                    <a:pt x="234" y="329"/>
                  </a:lnTo>
                  <a:lnTo>
                    <a:pt x="234" y="331"/>
                  </a:lnTo>
                  <a:lnTo>
                    <a:pt x="234" y="329"/>
                  </a:lnTo>
                  <a:lnTo>
                    <a:pt x="232" y="329"/>
                  </a:lnTo>
                  <a:lnTo>
                    <a:pt x="230" y="329"/>
                  </a:lnTo>
                  <a:lnTo>
                    <a:pt x="228" y="329"/>
                  </a:lnTo>
                  <a:lnTo>
                    <a:pt x="226" y="329"/>
                  </a:lnTo>
                  <a:lnTo>
                    <a:pt x="224" y="329"/>
                  </a:lnTo>
                  <a:lnTo>
                    <a:pt x="222" y="329"/>
                  </a:lnTo>
                  <a:lnTo>
                    <a:pt x="218" y="329"/>
                  </a:lnTo>
                  <a:lnTo>
                    <a:pt x="218" y="331"/>
                  </a:lnTo>
                  <a:lnTo>
                    <a:pt x="216" y="333"/>
                  </a:lnTo>
                  <a:lnTo>
                    <a:pt x="216" y="329"/>
                  </a:lnTo>
                  <a:lnTo>
                    <a:pt x="216" y="327"/>
                  </a:lnTo>
                  <a:lnTo>
                    <a:pt x="214" y="325"/>
                  </a:lnTo>
                  <a:lnTo>
                    <a:pt x="212" y="325"/>
                  </a:lnTo>
                  <a:lnTo>
                    <a:pt x="210" y="325"/>
                  </a:lnTo>
                  <a:lnTo>
                    <a:pt x="208" y="325"/>
                  </a:lnTo>
                  <a:lnTo>
                    <a:pt x="208" y="327"/>
                  </a:lnTo>
                  <a:lnTo>
                    <a:pt x="208" y="329"/>
                  </a:lnTo>
                  <a:lnTo>
                    <a:pt x="208" y="333"/>
                  </a:lnTo>
                  <a:lnTo>
                    <a:pt x="208" y="335"/>
                  </a:lnTo>
                  <a:lnTo>
                    <a:pt x="206" y="335"/>
                  </a:lnTo>
                  <a:lnTo>
                    <a:pt x="204" y="335"/>
                  </a:lnTo>
                  <a:lnTo>
                    <a:pt x="204" y="333"/>
                  </a:lnTo>
                  <a:lnTo>
                    <a:pt x="204" y="331"/>
                  </a:lnTo>
                  <a:lnTo>
                    <a:pt x="202" y="331"/>
                  </a:lnTo>
                  <a:lnTo>
                    <a:pt x="202" y="331"/>
                  </a:lnTo>
                  <a:lnTo>
                    <a:pt x="200" y="331"/>
                  </a:lnTo>
                  <a:lnTo>
                    <a:pt x="200" y="329"/>
                  </a:lnTo>
                  <a:lnTo>
                    <a:pt x="198" y="329"/>
                  </a:lnTo>
                  <a:lnTo>
                    <a:pt x="200" y="327"/>
                  </a:lnTo>
                  <a:lnTo>
                    <a:pt x="200" y="325"/>
                  </a:lnTo>
                  <a:lnTo>
                    <a:pt x="200" y="323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4" y="321"/>
                  </a:lnTo>
                  <a:lnTo>
                    <a:pt x="194" y="323"/>
                  </a:lnTo>
                  <a:lnTo>
                    <a:pt x="194" y="325"/>
                  </a:lnTo>
                  <a:lnTo>
                    <a:pt x="194" y="327"/>
                  </a:lnTo>
                  <a:lnTo>
                    <a:pt x="192" y="327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0" y="323"/>
                  </a:lnTo>
                  <a:lnTo>
                    <a:pt x="188" y="323"/>
                  </a:lnTo>
                  <a:lnTo>
                    <a:pt x="186" y="325"/>
                  </a:lnTo>
                  <a:lnTo>
                    <a:pt x="186" y="327"/>
                  </a:ln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8" y="323"/>
                  </a:lnTo>
                  <a:lnTo>
                    <a:pt x="178" y="321"/>
                  </a:lnTo>
                  <a:lnTo>
                    <a:pt x="180" y="317"/>
                  </a:lnTo>
                  <a:lnTo>
                    <a:pt x="180" y="315"/>
                  </a:lnTo>
                  <a:lnTo>
                    <a:pt x="178" y="315"/>
                  </a:lnTo>
                  <a:lnTo>
                    <a:pt x="178" y="313"/>
                  </a:lnTo>
                  <a:lnTo>
                    <a:pt x="176" y="313"/>
                  </a:lnTo>
                  <a:lnTo>
                    <a:pt x="176" y="315"/>
                  </a:lnTo>
                  <a:lnTo>
                    <a:pt x="172" y="313"/>
                  </a:lnTo>
                  <a:lnTo>
                    <a:pt x="174" y="313"/>
                  </a:lnTo>
                  <a:lnTo>
                    <a:pt x="174" y="311"/>
                  </a:lnTo>
                  <a:lnTo>
                    <a:pt x="174" y="309"/>
                  </a:lnTo>
                  <a:lnTo>
                    <a:pt x="174" y="307"/>
                  </a:lnTo>
                  <a:lnTo>
                    <a:pt x="172" y="307"/>
                  </a:lnTo>
                  <a:lnTo>
                    <a:pt x="170" y="307"/>
                  </a:lnTo>
                  <a:lnTo>
                    <a:pt x="168" y="309"/>
                  </a:lnTo>
                  <a:lnTo>
                    <a:pt x="166" y="309"/>
                  </a:lnTo>
                  <a:lnTo>
                    <a:pt x="164" y="309"/>
                  </a:lnTo>
                  <a:lnTo>
                    <a:pt x="162" y="309"/>
                  </a:lnTo>
                  <a:lnTo>
                    <a:pt x="160" y="309"/>
                  </a:lnTo>
                  <a:lnTo>
                    <a:pt x="160" y="311"/>
                  </a:lnTo>
                  <a:lnTo>
                    <a:pt x="160" y="313"/>
                  </a:lnTo>
                  <a:lnTo>
                    <a:pt x="162" y="313"/>
                  </a:lnTo>
                  <a:lnTo>
                    <a:pt x="164" y="311"/>
                  </a:lnTo>
                  <a:lnTo>
                    <a:pt x="166" y="311"/>
                  </a:lnTo>
                  <a:lnTo>
                    <a:pt x="168" y="311"/>
                  </a:lnTo>
                  <a:lnTo>
                    <a:pt x="168" y="313"/>
                  </a:lnTo>
                  <a:lnTo>
                    <a:pt x="168" y="315"/>
                  </a:lnTo>
                  <a:lnTo>
                    <a:pt x="168" y="317"/>
                  </a:lnTo>
                  <a:lnTo>
                    <a:pt x="166" y="317"/>
                  </a:lnTo>
                  <a:lnTo>
                    <a:pt x="166" y="319"/>
                  </a:lnTo>
                  <a:lnTo>
                    <a:pt x="164" y="317"/>
                  </a:lnTo>
                  <a:lnTo>
                    <a:pt x="162" y="317"/>
                  </a:lnTo>
                  <a:lnTo>
                    <a:pt x="160" y="317"/>
                  </a:lnTo>
                  <a:lnTo>
                    <a:pt x="158" y="317"/>
                  </a:lnTo>
                  <a:lnTo>
                    <a:pt x="156" y="317"/>
                  </a:lnTo>
                  <a:lnTo>
                    <a:pt x="154" y="317"/>
                  </a:lnTo>
                  <a:lnTo>
                    <a:pt x="154" y="317"/>
                  </a:lnTo>
                  <a:lnTo>
                    <a:pt x="154" y="311"/>
                  </a:lnTo>
                  <a:lnTo>
                    <a:pt x="150" y="313"/>
                  </a:lnTo>
                  <a:lnTo>
                    <a:pt x="148" y="313"/>
                  </a:lnTo>
                  <a:lnTo>
                    <a:pt x="146" y="311"/>
                  </a:lnTo>
                  <a:lnTo>
                    <a:pt x="144" y="311"/>
                  </a:lnTo>
                  <a:lnTo>
                    <a:pt x="142" y="311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3"/>
                  </a:lnTo>
                  <a:lnTo>
                    <a:pt x="132" y="311"/>
                  </a:lnTo>
                  <a:lnTo>
                    <a:pt x="130" y="309"/>
                  </a:lnTo>
                  <a:lnTo>
                    <a:pt x="128" y="309"/>
                  </a:lnTo>
                  <a:lnTo>
                    <a:pt x="128" y="305"/>
                  </a:lnTo>
                  <a:lnTo>
                    <a:pt x="126" y="305"/>
                  </a:lnTo>
                  <a:lnTo>
                    <a:pt x="124" y="303"/>
                  </a:lnTo>
                  <a:lnTo>
                    <a:pt x="122" y="303"/>
                  </a:lnTo>
                  <a:lnTo>
                    <a:pt x="122" y="303"/>
                  </a:lnTo>
                  <a:lnTo>
                    <a:pt x="124" y="301"/>
                  </a:lnTo>
                  <a:lnTo>
                    <a:pt x="120" y="299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4" y="297"/>
                  </a:lnTo>
                  <a:lnTo>
                    <a:pt x="112" y="297"/>
                  </a:lnTo>
                  <a:lnTo>
                    <a:pt x="112" y="295"/>
                  </a:lnTo>
                  <a:lnTo>
                    <a:pt x="110" y="293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4" y="297"/>
                  </a:lnTo>
                  <a:lnTo>
                    <a:pt x="104" y="299"/>
                  </a:lnTo>
                  <a:lnTo>
                    <a:pt x="106" y="301"/>
                  </a:lnTo>
                  <a:lnTo>
                    <a:pt x="104" y="301"/>
                  </a:lnTo>
                  <a:lnTo>
                    <a:pt x="100" y="303"/>
                  </a:lnTo>
                  <a:lnTo>
                    <a:pt x="98" y="303"/>
                  </a:lnTo>
                  <a:lnTo>
                    <a:pt x="98" y="301"/>
                  </a:lnTo>
                  <a:lnTo>
                    <a:pt x="98" y="299"/>
                  </a:lnTo>
                  <a:lnTo>
                    <a:pt x="96" y="297"/>
                  </a:lnTo>
                  <a:lnTo>
                    <a:pt x="96" y="295"/>
                  </a:lnTo>
                  <a:lnTo>
                    <a:pt x="98" y="295"/>
                  </a:lnTo>
                  <a:lnTo>
                    <a:pt x="96" y="293"/>
                  </a:lnTo>
                  <a:lnTo>
                    <a:pt x="96" y="291"/>
                  </a:lnTo>
                  <a:lnTo>
                    <a:pt x="94" y="289"/>
                  </a:lnTo>
                  <a:lnTo>
                    <a:pt x="92" y="285"/>
                  </a:lnTo>
                  <a:lnTo>
                    <a:pt x="92" y="283"/>
                  </a:lnTo>
                  <a:lnTo>
                    <a:pt x="90" y="283"/>
                  </a:lnTo>
                  <a:lnTo>
                    <a:pt x="88" y="285"/>
                  </a:lnTo>
                  <a:lnTo>
                    <a:pt x="90" y="287"/>
                  </a:lnTo>
                  <a:lnTo>
                    <a:pt x="88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2" y="281"/>
                  </a:lnTo>
                  <a:lnTo>
                    <a:pt x="80" y="281"/>
                  </a:lnTo>
                  <a:lnTo>
                    <a:pt x="78" y="281"/>
                  </a:lnTo>
                  <a:lnTo>
                    <a:pt x="76" y="281"/>
                  </a:lnTo>
                  <a:lnTo>
                    <a:pt x="74" y="281"/>
                  </a:lnTo>
                  <a:lnTo>
                    <a:pt x="72" y="281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8" y="281"/>
                  </a:lnTo>
                  <a:lnTo>
                    <a:pt x="66" y="281"/>
                  </a:lnTo>
                  <a:lnTo>
                    <a:pt x="64" y="283"/>
                  </a:lnTo>
                  <a:lnTo>
                    <a:pt x="62" y="283"/>
                  </a:lnTo>
                  <a:lnTo>
                    <a:pt x="60" y="283"/>
                  </a:lnTo>
                  <a:lnTo>
                    <a:pt x="60" y="281"/>
                  </a:lnTo>
                  <a:lnTo>
                    <a:pt x="60" y="279"/>
                  </a:lnTo>
                  <a:lnTo>
                    <a:pt x="58" y="279"/>
                  </a:lnTo>
                  <a:lnTo>
                    <a:pt x="58" y="281"/>
                  </a:lnTo>
                  <a:lnTo>
                    <a:pt x="58" y="281"/>
                  </a:lnTo>
                  <a:lnTo>
                    <a:pt x="56" y="279"/>
                  </a:lnTo>
                  <a:lnTo>
                    <a:pt x="54" y="277"/>
                  </a:lnTo>
                  <a:lnTo>
                    <a:pt x="52" y="279"/>
                  </a:lnTo>
                  <a:lnTo>
                    <a:pt x="52" y="277"/>
                  </a:lnTo>
                  <a:lnTo>
                    <a:pt x="50" y="277"/>
                  </a:lnTo>
                  <a:lnTo>
                    <a:pt x="48" y="277"/>
                  </a:lnTo>
                  <a:lnTo>
                    <a:pt x="46" y="277"/>
                  </a:lnTo>
                  <a:lnTo>
                    <a:pt x="46" y="279"/>
                  </a:lnTo>
                  <a:lnTo>
                    <a:pt x="44" y="279"/>
                  </a:lnTo>
                  <a:lnTo>
                    <a:pt x="42" y="279"/>
                  </a:lnTo>
                  <a:lnTo>
                    <a:pt x="42" y="277"/>
                  </a:lnTo>
                  <a:lnTo>
                    <a:pt x="42" y="275"/>
                  </a:lnTo>
                  <a:lnTo>
                    <a:pt x="38" y="273"/>
                  </a:lnTo>
                  <a:lnTo>
                    <a:pt x="36" y="273"/>
                  </a:lnTo>
                  <a:lnTo>
                    <a:pt x="34" y="273"/>
                  </a:lnTo>
                  <a:lnTo>
                    <a:pt x="34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0" y="265"/>
                  </a:lnTo>
                  <a:lnTo>
                    <a:pt x="30" y="263"/>
                  </a:lnTo>
                  <a:lnTo>
                    <a:pt x="30" y="261"/>
                  </a:lnTo>
                  <a:lnTo>
                    <a:pt x="28" y="261"/>
                  </a:lnTo>
                  <a:lnTo>
                    <a:pt x="28" y="257"/>
                  </a:lnTo>
                  <a:lnTo>
                    <a:pt x="28" y="255"/>
                  </a:lnTo>
                  <a:lnTo>
                    <a:pt x="26" y="255"/>
                  </a:lnTo>
                  <a:lnTo>
                    <a:pt x="24" y="255"/>
                  </a:lnTo>
                  <a:lnTo>
                    <a:pt x="22" y="253"/>
                  </a:lnTo>
                  <a:lnTo>
                    <a:pt x="20" y="253"/>
                  </a:lnTo>
                  <a:lnTo>
                    <a:pt x="20" y="249"/>
                  </a:lnTo>
                  <a:lnTo>
                    <a:pt x="20" y="247"/>
                  </a:lnTo>
                  <a:lnTo>
                    <a:pt x="20" y="245"/>
                  </a:lnTo>
                  <a:lnTo>
                    <a:pt x="22" y="245"/>
                  </a:lnTo>
                  <a:lnTo>
                    <a:pt x="22" y="243"/>
                  </a:lnTo>
                  <a:lnTo>
                    <a:pt x="22" y="241"/>
                  </a:lnTo>
                  <a:lnTo>
                    <a:pt x="22" y="239"/>
                  </a:lnTo>
                  <a:lnTo>
                    <a:pt x="22" y="237"/>
                  </a:lnTo>
                  <a:lnTo>
                    <a:pt x="22" y="235"/>
                  </a:lnTo>
                  <a:lnTo>
                    <a:pt x="22" y="233"/>
                  </a:lnTo>
                  <a:lnTo>
                    <a:pt x="22" y="231"/>
                  </a:lnTo>
                  <a:lnTo>
                    <a:pt x="24" y="229"/>
                  </a:lnTo>
                  <a:lnTo>
                    <a:pt x="24" y="227"/>
                  </a:lnTo>
                  <a:lnTo>
                    <a:pt x="24" y="225"/>
                  </a:lnTo>
                  <a:lnTo>
                    <a:pt x="24" y="223"/>
                  </a:lnTo>
                  <a:lnTo>
                    <a:pt x="24" y="221"/>
                  </a:lnTo>
                  <a:lnTo>
                    <a:pt x="24" y="219"/>
                  </a:lnTo>
                  <a:lnTo>
                    <a:pt x="24" y="217"/>
                  </a:lnTo>
                  <a:lnTo>
                    <a:pt x="24" y="215"/>
                  </a:lnTo>
                  <a:lnTo>
                    <a:pt x="26" y="213"/>
                  </a:lnTo>
                  <a:lnTo>
                    <a:pt x="26" y="209"/>
                  </a:lnTo>
                  <a:lnTo>
                    <a:pt x="26" y="207"/>
                  </a:lnTo>
                  <a:lnTo>
                    <a:pt x="26" y="207"/>
                  </a:lnTo>
                  <a:lnTo>
                    <a:pt x="26" y="203"/>
                  </a:lnTo>
                  <a:lnTo>
                    <a:pt x="28" y="201"/>
                  </a:lnTo>
                  <a:lnTo>
                    <a:pt x="28" y="197"/>
                  </a:lnTo>
                  <a:lnTo>
                    <a:pt x="28" y="195"/>
                  </a:lnTo>
                  <a:lnTo>
                    <a:pt x="28" y="193"/>
                  </a:lnTo>
                  <a:lnTo>
                    <a:pt x="28" y="195"/>
                  </a:lnTo>
                  <a:lnTo>
                    <a:pt x="26" y="195"/>
                  </a:lnTo>
                  <a:lnTo>
                    <a:pt x="26" y="197"/>
                  </a:lnTo>
                  <a:lnTo>
                    <a:pt x="24" y="197"/>
                  </a:lnTo>
                  <a:lnTo>
                    <a:pt x="24" y="195"/>
                  </a:lnTo>
                  <a:lnTo>
                    <a:pt x="22" y="195"/>
                  </a:lnTo>
                  <a:lnTo>
                    <a:pt x="22" y="193"/>
                  </a:lnTo>
                  <a:lnTo>
                    <a:pt x="20" y="195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20" y="193"/>
                  </a:lnTo>
                  <a:lnTo>
                    <a:pt x="22" y="191"/>
                  </a:lnTo>
                  <a:lnTo>
                    <a:pt x="22" y="189"/>
                  </a:lnTo>
                  <a:lnTo>
                    <a:pt x="20" y="189"/>
                  </a:lnTo>
                  <a:lnTo>
                    <a:pt x="18" y="189"/>
                  </a:lnTo>
                  <a:lnTo>
                    <a:pt x="18" y="191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4" y="185"/>
                  </a:lnTo>
                  <a:lnTo>
                    <a:pt x="16" y="183"/>
                  </a:lnTo>
                  <a:lnTo>
                    <a:pt x="16" y="181"/>
                  </a:lnTo>
                  <a:lnTo>
                    <a:pt x="16" y="179"/>
                  </a:lnTo>
                  <a:lnTo>
                    <a:pt x="18" y="179"/>
                  </a:lnTo>
                  <a:lnTo>
                    <a:pt x="20" y="177"/>
                  </a:lnTo>
                  <a:lnTo>
                    <a:pt x="20" y="175"/>
                  </a:lnTo>
                  <a:lnTo>
                    <a:pt x="22" y="171"/>
                  </a:lnTo>
                  <a:lnTo>
                    <a:pt x="22" y="169"/>
                  </a:lnTo>
                  <a:lnTo>
                    <a:pt x="24" y="169"/>
                  </a:lnTo>
                  <a:lnTo>
                    <a:pt x="24" y="167"/>
                  </a:lnTo>
                  <a:lnTo>
                    <a:pt x="24" y="165"/>
                  </a:lnTo>
                  <a:lnTo>
                    <a:pt x="26" y="163"/>
                  </a:lnTo>
                  <a:lnTo>
                    <a:pt x="28" y="161"/>
                  </a:lnTo>
                  <a:lnTo>
                    <a:pt x="28" y="157"/>
                  </a:lnTo>
                  <a:lnTo>
                    <a:pt x="28" y="155"/>
                  </a:lnTo>
                  <a:lnTo>
                    <a:pt x="26" y="155"/>
                  </a:lnTo>
                  <a:lnTo>
                    <a:pt x="24" y="155"/>
                  </a:lnTo>
                  <a:lnTo>
                    <a:pt x="22" y="153"/>
                  </a:lnTo>
                  <a:lnTo>
                    <a:pt x="20" y="153"/>
                  </a:lnTo>
                  <a:lnTo>
                    <a:pt x="20" y="151"/>
                  </a:lnTo>
                  <a:lnTo>
                    <a:pt x="22" y="151"/>
                  </a:lnTo>
                  <a:lnTo>
                    <a:pt x="22" y="149"/>
                  </a:lnTo>
                  <a:lnTo>
                    <a:pt x="20" y="149"/>
                  </a:lnTo>
                  <a:lnTo>
                    <a:pt x="18" y="147"/>
                  </a:lnTo>
                  <a:lnTo>
                    <a:pt x="16" y="147"/>
                  </a:lnTo>
                  <a:lnTo>
                    <a:pt x="14" y="145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2" y="133"/>
                  </a:lnTo>
                  <a:lnTo>
                    <a:pt x="14" y="133"/>
                  </a:lnTo>
                  <a:lnTo>
                    <a:pt x="16" y="131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6" y="123"/>
                  </a:lnTo>
                  <a:lnTo>
                    <a:pt x="16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5"/>
                  </a:lnTo>
                  <a:lnTo>
                    <a:pt x="18" y="113"/>
                  </a:lnTo>
                  <a:lnTo>
                    <a:pt x="20" y="111"/>
                  </a:lnTo>
                  <a:lnTo>
                    <a:pt x="20" y="111"/>
                  </a:lnTo>
                  <a:lnTo>
                    <a:pt x="20" y="109"/>
                  </a:lnTo>
                  <a:lnTo>
                    <a:pt x="20" y="107"/>
                  </a:lnTo>
                  <a:lnTo>
                    <a:pt x="18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18" y="105"/>
                  </a:lnTo>
                  <a:lnTo>
                    <a:pt x="18" y="103"/>
                  </a:lnTo>
                  <a:lnTo>
                    <a:pt x="20" y="103"/>
                  </a:lnTo>
                  <a:lnTo>
                    <a:pt x="20" y="101"/>
                  </a:lnTo>
                  <a:lnTo>
                    <a:pt x="18" y="101"/>
                  </a:lnTo>
                  <a:lnTo>
                    <a:pt x="20" y="101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18" y="97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4" y="95"/>
                  </a:lnTo>
                  <a:lnTo>
                    <a:pt x="12" y="95"/>
                  </a:lnTo>
                  <a:lnTo>
                    <a:pt x="12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93"/>
                  </a:lnTo>
                  <a:lnTo>
                    <a:pt x="2" y="91"/>
                  </a:lnTo>
                  <a:lnTo>
                    <a:pt x="0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2"/>
                  </a:lnTo>
                  <a:lnTo>
                    <a:pt x="2" y="82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2" y="78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68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2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6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52" y="54"/>
                  </a:lnTo>
                  <a:lnTo>
                    <a:pt x="56" y="54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62" y="50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6" y="46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8" y="36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4" y="26"/>
                  </a:lnTo>
                  <a:lnTo>
                    <a:pt x="74" y="24"/>
                  </a:lnTo>
                  <a:lnTo>
                    <a:pt x="76" y="22"/>
                  </a:lnTo>
                  <a:lnTo>
                    <a:pt x="78" y="22"/>
                  </a:lnTo>
                  <a:lnTo>
                    <a:pt x="78" y="20"/>
                  </a:lnTo>
                  <a:lnTo>
                    <a:pt x="80" y="20"/>
                  </a:lnTo>
                  <a:lnTo>
                    <a:pt x="80" y="18"/>
                  </a:lnTo>
                  <a:lnTo>
                    <a:pt x="82" y="16"/>
                  </a:lnTo>
                  <a:lnTo>
                    <a:pt x="84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0"/>
                  </a:lnTo>
                  <a:lnTo>
                    <a:pt x="100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10" y="4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10" y="14"/>
                  </a:lnTo>
                  <a:lnTo>
                    <a:pt x="112" y="14"/>
                  </a:lnTo>
                  <a:lnTo>
                    <a:pt x="114" y="14"/>
                  </a:lnTo>
                  <a:lnTo>
                    <a:pt x="114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1" name="Freeform 201">
              <a:extLst>
                <a:ext uri="{FF2B5EF4-FFF2-40B4-BE49-F238E27FC236}">
                  <a16:creationId xmlns:a16="http://schemas.microsoft.com/office/drawing/2014/main" id="{9B7D0B67-6901-B8A1-C15C-E14B06F2D0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6625" y="4137025"/>
              <a:ext cx="493713" cy="481013"/>
            </a:xfrm>
            <a:custGeom>
              <a:avLst/>
              <a:gdLst>
                <a:gd name="T0" fmla="*/ 214 w 311"/>
                <a:gd name="T1" fmla="*/ 291 h 303"/>
                <a:gd name="T2" fmla="*/ 229 w 311"/>
                <a:gd name="T3" fmla="*/ 295 h 303"/>
                <a:gd name="T4" fmla="*/ 206 w 311"/>
                <a:gd name="T5" fmla="*/ 283 h 303"/>
                <a:gd name="T6" fmla="*/ 206 w 311"/>
                <a:gd name="T7" fmla="*/ 279 h 303"/>
                <a:gd name="T8" fmla="*/ 154 w 311"/>
                <a:gd name="T9" fmla="*/ 271 h 303"/>
                <a:gd name="T10" fmla="*/ 182 w 311"/>
                <a:gd name="T11" fmla="*/ 281 h 303"/>
                <a:gd name="T12" fmla="*/ 150 w 311"/>
                <a:gd name="T13" fmla="*/ 287 h 303"/>
                <a:gd name="T14" fmla="*/ 160 w 311"/>
                <a:gd name="T15" fmla="*/ 267 h 303"/>
                <a:gd name="T16" fmla="*/ 134 w 311"/>
                <a:gd name="T17" fmla="*/ 277 h 303"/>
                <a:gd name="T18" fmla="*/ 128 w 311"/>
                <a:gd name="T19" fmla="*/ 261 h 303"/>
                <a:gd name="T20" fmla="*/ 222 w 311"/>
                <a:gd name="T21" fmla="*/ 245 h 303"/>
                <a:gd name="T22" fmla="*/ 227 w 311"/>
                <a:gd name="T23" fmla="*/ 237 h 303"/>
                <a:gd name="T24" fmla="*/ 220 w 311"/>
                <a:gd name="T25" fmla="*/ 221 h 303"/>
                <a:gd name="T26" fmla="*/ 299 w 311"/>
                <a:gd name="T27" fmla="*/ 155 h 303"/>
                <a:gd name="T28" fmla="*/ 273 w 311"/>
                <a:gd name="T29" fmla="*/ 189 h 303"/>
                <a:gd name="T30" fmla="*/ 257 w 311"/>
                <a:gd name="T31" fmla="*/ 231 h 303"/>
                <a:gd name="T32" fmla="*/ 235 w 311"/>
                <a:gd name="T33" fmla="*/ 211 h 303"/>
                <a:gd name="T34" fmla="*/ 229 w 311"/>
                <a:gd name="T35" fmla="*/ 185 h 303"/>
                <a:gd name="T36" fmla="*/ 227 w 311"/>
                <a:gd name="T37" fmla="*/ 163 h 303"/>
                <a:gd name="T38" fmla="*/ 263 w 311"/>
                <a:gd name="T39" fmla="*/ 147 h 303"/>
                <a:gd name="T40" fmla="*/ 295 w 311"/>
                <a:gd name="T41" fmla="*/ 121 h 303"/>
                <a:gd name="T42" fmla="*/ 231 w 311"/>
                <a:gd name="T43" fmla="*/ 121 h 303"/>
                <a:gd name="T44" fmla="*/ 152 w 311"/>
                <a:gd name="T45" fmla="*/ 40 h 303"/>
                <a:gd name="T46" fmla="*/ 184 w 311"/>
                <a:gd name="T47" fmla="*/ 38 h 303"/>
                <a:gd name="T48" fmla="*/ 224 w 311"/>
                <a:gd name="T49" fmla="*/ 32 h 303"/>
                <a:gd name="T50" fmla="*/ 267 w 311"/>
                <a:gd name="T51" fmla="*/ 46 h 303"/>
                <a:gd name="T52" fmla="*/ 297 w 311"/>
                <a:gd name="T53" fmla="*/ 75 h 303"/>
                <a:gd name="T54" fmla="*/ 295 w 311"/>
                <a:gd name="T55" fmla="*/ 95 h 303"/>
                <a:gd name="T56" fmla="*/ 273 w 311"/>
                <a:gd name="T57" fmla="*/ 85 h 303"/>
                <a:gd name="T58" fmla="*/ 265 w 311"/>
                <a:gd name="T59" fmla="*/ 109 h 303"/>
                <a:gd name="T60" fmla="*/ 237 w 311"/>
                <a:gd name="T61" fmla="*/ 105 h 303"/>
                <a:gd name="T62" fmla="*/ 233 w 311"/>
                <a:gd name="T63" fmla="*/ 85 h 303"/>
                <a:gd name="T64" fmla="*/ 220 w 311"/>
                <a:gd name="T65" fmla="*/ 107 h 303"/>
                <a:gd name="T66" fmla="*/ 194 w 311"/>
                <a:gd name="T67" fmla="*/ 121 h 303"/>
                <a:gd name="T68" fmla="*/ 216 w 311"/>
                <a:gd name="T69" fmla="*/ 117 h 303"/>
                <a:gd name="T70" fmla="*/ 231 w 311"/>
                <a:gd name="T71" fmla="*/ 147 h 303"/>
                <a:gd name="T72" fmla="*/ 259 w 311"/>
                <a:gd name="T73" fmla="*/ 127 h 303"/>
                <a:gd name="T74" fmla="*/ 231 w 311"/>
                <a:gd name="T75" fmla="*/ 157 h 303"/>
                <a:gd name="T76" fmla="*/ 210 w 311"/>
                <a:gd name="T77" fmla="*/ 147 h 303"/>
                <a:gd name="T78" fmla="*/ 218 w 311"/>
                <a:gd name="T79" fmla="*/ 181 h 303"/>
                <a:gd name="T80" fmla="*/ 208 w 311"/>
                <a:gd name="T81" fmla="*/ 189 h 303"/>
                <a:gd name="T82" fmla="*/ 210 w 311"/>
                <a:gd name="T83" fmla="*/ 201 h 303"/>
                <a:gd name="T84" fmla="*/ 212 w 311"/>
                <a:gd name="T85" fmla="*/ 227 h 303"/>
                <a:gd name="T86" fmla="*/ 202 w 311"/>
                <a:gd name="T87" fmla="*/ 247 h 303"/>
                <a:gd name="T88" fmla="*/ 237 w 311"/>
                <a:gd name="T89" fmla="*/ 249 h 303"/>
                <a:gd name="T90" fmla="*/ 229 w 311"/>
                <a:gd name="T91" fmla="*/ 281 h 303"/>
                <a:gd name="T92" fmla="*/ 204 w 311"/>
                <a:gd name="T93" fmla="*/ 275 h 303"/>
                <a:gd name="T94" fmla="*/ 160 w 311"/>
                <a:gd name="T95" fmla="*/ 265 h 303"/>
                <a:gd name="T96" fmla="*/ 136 w 311"/>
                <a:gd name="T97" fmla="*/ 265 h 303"/>
                <a:gd name="T98" fmla="*/ 118 w 311"/>
                <a:gd name="T99" fmla="*/ 245 h 303"/>
                <a:gd name="T100" fmla="*/ 122 w 311"/>
                <a:gd name="T101" fmla="*/ 267 h 303"/>
                <a:gd name="T102" fmla="*/ 106 w 311"/>
                <a:gd name="T103" fmla="*/ 261 h 303"/>
                <a:gd name="T104" fmla="*/ 78 w 311"/>
                <a:gd name="T105" fmla="*/ 241 h 303"/>
                <a:gd name="T106" fmla="*/ 50 w 311"/>
                <a:gd name="T107" fmla="*/ 217 h 303"/>
                <a:gd name="T108" fmla="*/ 28 w 311"/>
                <a:gd name="T109" fmla="*/ 187 h 303"/>
                <a:gd name="T110" fmla="*/ 16 w 311"/>
                <a:gd name="T111" fmla="*/ 159 h 303"/>
                <a:gd name="T112" fmla="*/ 0 w 311"/>
                <a:gd name="T113" fmla="*/ 125 h 303"/>
                <a:gd name="T114" fmla="*/ 40 w 311"/>
                <a:gd name="T115" fmla="*/ 105 h 303"/>
                <a:gd name="T116" fmla="*/ 80 w 311"/>
                <a:gd name="T117" fmla="*/ 63 h 303"/>
                <a:gd name="T118" fmla="*/ 100 w 311"/>
                <a:gd name="T119" fmla="*/ 22 h 303"/>
                <a:gd name="T120" fmla="*/ 128 w 311"/>
                <a:gd name="T121" fmla="*/ 6 h 303"/>
                <a:gd name="T122" fmla="*/ 144 w 311"/>
                <a:gd name="T123" fmla="*/ 3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03">
                  <a:moveTo>
                    <a:pt x="166" y="301"/>
                  </a:moveTo>
                  <a:lnTo>
                    <a:pt x="166" y="303"/>
                  </a:lnTo>
                  <a:lnTo>
                    <a:pt x="164" y="303"/>
                  </a:lnTo>
                  <a:lnTo>
                    <a:pt x="164" y="301"/>
                  </a:lnTo>
                  <a:lnTo>
                    <a:pt x="164" y="299"/>
                  </a:lnTo>
                  <a:lnTo>
                    <a:pt x="166" y="297"/>
                  </a:lnTo>
                  <a:lnTo>
                    <a:pt x="166" y="295"/>
                  </a:lnTo>
                  <a:lnTo>
                    <a:pt x="168" y="293"/>
                  </a:lnTo>
                  <a:lnTo>
                    <a:pt x="168" y="295"/>
                  </a:lnTo>
                  <a:lnTo>
                    <a:pt x="168" y="297"/>
                  </a:lnTo>
                  <a:lnTo>
                    <a:pt x="168" y="299"/>
                  </a:lnTo>
                  <a:lnTo>
                    <a:pt x="166" y="301"/>
                  </a:lnTo>
                  <a:close/>
                  <a:moveTo>
                    <a:pt x="251" y="293"/>
                  </a:moveTo>
                  <a:lnTo>
                    <a:pt x="251" y="295"/>
                  </a:lnTo>
                  <a:lnTo>
                    <a:pt x="249" y="293"/>
                  </a:lnTo>
                  <a:lnTo>
                    <a:pt x="247" y="291"/>
                  </a:lnTo>
                  <a:lnTo>
                    <a:pt x="247" y="289"/>
                  </a:lnTo>
                  <a:lnTo>
                    <a:pt x="249" y="289"/>
                  </a:lnTo>
                  <a:lnTo>
                    <a:pt x="251" y="289"/>
                  </a:lnTo>
                  <a:lnTo>
                    <a:pt x="251" y="293"/>
                  </a:lnTo>
                  <a:close/>
                  <a:moveTo>
                    <a:pt x="216" y="291"/>
                  </a:moveTo>
                  <a:lnTo>
                    <a:pt x="214" y="291"/>
                  </a:lnTo>
                  <a:lnTo>
                    <a:pt x="214" y="293"/>
                  </a:lnTo>
                  <a:lnTo>
                    <a:pt x="212" y="293"/>
                  </a:lnTo>
                  <a:lnTo>
                    <a:pt x="212" y="291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8" y="289"/>
                  </a:lnTo>
                  <a:lnTo>
                    <a:pt x="220" y="289"/>
                  </a:lnTo>
                  <a:lnTo>
                    <a:pt x="216" y="291"/>
                  </a:lnTo>
                  <a:close/>
                  <a:moveTo>
                    <a:pt x="231" y="287"/>
                  </a:moveTo>
                  <a:lnTo>
                    <a:pt x="231" y="289"/>
                  </a:lnTo>
                  <a:lnTo>
                    <a:pt x="233" y="289"/>
                  </a:lnTo>
                  <a:lnTo>
                    <a:pt x="235" y="289"/>
                  </a:lnTo>
                  <a:lnTo>
                    <a:pt x="235" y="291"/>
                  </a:lnTo>
                  <a:lnTo>
                    <a:pt x="235" y="293"/>
                  </a:lnTo>
                  <a:lnTo>
                    <a:pt x="237" y="295"/>
                  </a:lnTo>
                  <a:lnTo>
                    <a:pt x="239" y="297"/>
                  </a:lnTo>
                  <a:lnTo>
                    <a:pt x="239" y="299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1" y="301"/>
                  </a:lnTo>
                  <a:lnTo>
                    <a:pt x="229" y="297"/>
                  </a:lnTo>
                  <a:lnTo>
                    <a:pt x="229" y="295"/>
                  </a:lnTo>
                  <a:lnTo>
                    <a:pt x="227" y="293"/>
                  </a:lnTo>
                  <a:lnTo>
                    <a:pt x="227" y="291"/>
                  </a:lnTo>
                  <a:lnTo>
                    <a:pt x="224" y="291"/>
                  </a:lnTo>
                  <a:lnTo>
                    <a:pt x="224" y="291"/>
                  </a:lnTo>
                  <a:lnTo>
                    <a:pt x="224" y="289"/>
                  </a:lnTo>
                  <a:lnTo>
                    <a:pt x="222" y="289"/>
                  </a:lnTo>
                  <a:lnTo>
                    <a:pt x="222" y="287"/>
                  </a:lnTo>
                  <a:lnTo>
                    <a:pt x="224" y="287"/>
                  </a:lnTo>
                  <a:lnTo>
                    <a:pt x="224" y="287"/>
                  </a:lnTo>
                  <a:lnTo>
                    <a:pt x="227" y="287"/>
                  </a:lnTo>
                  <a:lnTo>
                    <a:pt x="229" y="287"/>
                  </a:lnTo>
                  <a:lnTo>
                    <a:pt x="231" y="287"/>
                  </a:lnTo>
                  <a:close/>
                  <a:moveTo>
                    <a:pt x="214" y="287"/>
                  </a:moveTo>
                  <a:lnTo>
                    <a:pt x="214" y="289"/>
                  </a:lnTo>
                  <a:lnTo>
                    <a:pt x="212" y="287"/>
                  </a:lnTo>
                  <a:lnTo>
                    <a:pt x="214" y="285"/>
                  </a:lnTo>
                  <a:lnTo>
                    <a:pt x="216" y="285"/>
                  </a:lnTo>
                  <a:lnTo>
                    <a:pt x="218" y="285"/>
                  </a:lnTo>
                  <a:lnTo>
                    <a:pt x="216" y="287"/>
                  </a:lnTo>
                  <a:lnTo>
                    <a:pt x="214" y="287"/>
                  </a:lnTo>
                  <a:close/>
                  <a:moveTo>
                    <a:pt x="204" y="281"/>
                  </a:moveTo>
                  <a:lnTo>
                    <a:pt x="206" y="283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5"/>
                  </a:lnTo>
                  <a:lnTo>
                    <a:pt x="202" y="285"/>
                  </a:lnTo>
                  <a:lnTo>
                    <a:pt x="200" y="285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2" y="281"/>
                  </a:lnTo>
                  <a:lnTo>
                    <a:pt x="194" y="281"/>
                  </a:lnTo>
                  <a:lnTo>
                    <a:pt x="196" y="281"/>
                  </a:lnTo>
                  <a:lnTo>
                    <a:pt x="198" y="281"/>
                  </a:lnTo>
                  <a:lnTo>
                    <a:pt x="200" y="281"/>
                  </a:lnTo>
                  <a:lnTo>
                    <a:pt x="202" y="279"/>
                  </a:lnTo>
                  <a:lnTo>
                    <a:pt x="204" y="281"/>
                  </a:lnTo>
                  <a:close/>
                  <a:moveTo>
                    <a:pt x="212" y="281"/>
                  </a:moveTo>
                  <a:lnTo>
                    <a:pt x="210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4" y="279"/>
                  </a:lnTo>
                  <a:lnTo>
                    <a:pt x="206" y="279"/>
                  </a:lnTo>
                  <a:lnTo>
                    <a:pt x="208" y="279"/>
                  </a:lnTo>
                  <a:lnTo>
                    <a:pt x="210" y="279"/>
                  </a:lnTo>
                  <a:lnTo>
                    <a:pt x="212" y="279"/>
                  </a:lnTo>
                  <a:lnTo>
                    <a:pt x="214" y="279"/>
                  </a:lnTo>
                  <a:lnTo>
                    <a:pt x="212" y="281"/>
                  </a:lnTo>
                  <a:close/>
                  <a:moveTo>
                    <a:pt x="194" y="273"/>
                  </a:moveTo>
                  <a:lnTo>
                    <a:pt x="198" y="275"/>
                  </a:lnTo>
                  <a:lnTo>
                    <a:pt x="200" y="275"/>
                  </a:lnTo>
                  <a:lnTo>
                    <a:pt x="200" y="277"/>
                  </a:lnTo>
                  <a:lnTo>
                    <a:pt x="198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0" y="279"/>
                  </a:lnTo>
                  <a:lnTo>
                    <a:pt x="188" y="279"/>
                  </a:lnTo>
                  <a:lnTo>
                    <a:pt x="186" y="277"/>
                  </a:lnTo>
                  <a:lnTo>
                    <a:pt x="186" y="275"/>
                  </a:lnTo>
                  <a:lnTo>
                    <a:pt x="188" y="275"/>
                  </a:lnTo>
                  <a:lnTo>
                    <a:pt x="190" y="273"/>
                  </a:lnTo>
                  <a:lnTo>
                    <a:pt x="194" y="273"/>
                  </a:lnTo>
                  <a:close/>
                  <a:moveTo>
                    <a:pt x="150" y="269"/>
                  </a:moveTo>
                  <a:lnTo>
                    <a:pt x="152" y="269"/>
                  </a:lnTo>
                  <a:lnTo>
                    <a:pt x="154" y="271"/>
                  </a:lnTo>
                  <a:lnTo>
                    <a:pt x="150" y="271"/>
                  </a:lnTo>
                  <a:lnTo>
                    <a:pt x="154" y="273"/>
                  </a:lnTo>
                  <a:lnTo>
                    <a:pt x="156" y="273"/>
                  </a:lnTo>
                  <a:lnTo>
                    <a:pt x="158" y="273"/>
                  </a:lnTo>
                  <a:lnTo>
                    <a:pt x="160" y="273"/>
                  </a:lnTo>
                  <a:lnTo>
                    <a:pt x="162" y="273"/>
                  </a:lnTo>
                  <a:lnTo>
                    <a:pt x="164" y="273"/>
                  </a:lnTo>
                  <a:lnTo>
                    <a:pt x="166" y="273"/>
                  </a:lnTo>
                  <a:lnTo>
                    <a:pt x="168" y="273"/>
                  </a:lnTo>
                  <a:lnTo>
                    <a:pt x="170" y="273"/>
                  </a:lnTo>
                  <a:lnTo>
                    <a:pt x="172" y="273"/>
                  </a:lnTo>
                  <a:lnTo>
                    <a:pt x="174" y="273"/>
                  </a:lnTo>
                  <a:lnTo>
                    <a:pt x="176" y="273"/>
                  </a:lnTo>
                  <a:lnTo>
                    <a:pt x="176" y="273"/>
                  </a:lnTo>
                  <a:lnTo>
                    <a:pt x="178" y="273"/>
                  </a:lnTo>
                  <a:lnTo>
                    <a:pt x="180" y="273"/>
                  </a:lnTo>
                  <a:lnTo>
                    <a:pt x="182" y="275"/>
                  </a:lnTo>
                  <a:lnTo>
                    <a:pt x="184" y="277"/>
                  </a:lnTo>
                  <a:lnTo>
                    <a:pt x="186" y="279"/>
                  </a:lnTo>
                  <a:lnTo>
                    <a:pt x="186" y="281"/>
                  </a:lnTo>
                  <a:lnTo>
                    <a:pt x="184" y="281"/>
                  </a:lnTo>
                  <a:lnTo>
                    <a:pt x="182" y="281"/>
                  </a:lnTo>
                  <a:lnTo>
                    <a:pt x="180" y="281"/>
                  </a:lnTo>
                  <a:lnTo>
                    <a:pt x="178" y="283"/>
                  </a:lnTo>
                  <a:lnTo>
                    <a:pt x="176" y="283"/>
                  </a:lnTo>
                  <a:lnTo>
                    <a:pt x="176" y="285"/>
                  </a:lnTo>
                  <a:lnTo>
                    <a:pt x="176" y="285"/>
                  </a:lnTo>
                  <a:lnTo>
                    <a:pt x="174" y="287"/>
                  </a:lnTo>
                  <a:lnTo>
                    <a:pt x="172" y="289"/>
                  </a:lnTo>
                  <a:lnTo>
                    <a:pt x="172" y="291"/>
                  </a:lnTo>
                  <a:lnTo>
                    <a:pt x="170" y="291"/>
                  </a:lnTo>
                  <a:lnTo>
                    <a:pt x="170" y="293"/>
                  </a:lnTo>
                  <a:lnTo>
                    <a:pt x="170" y="291"/>
                  </a:lnTo>
                  <a:lnTo>
                    <a:pt x="168" y="291"/>
                  </a:lnTo>
                  <a:lnTo>
                    <a:pt x="168" y="289"/>
                  </a:lnTo>
                  <a:lnTo>
                    <a:pt x="166" y="287"/>
                  </a:lnTo>
                  <a:lnTo>
                    <a:pt x="164" y="287"/>
                  </a:lnTo>
                  <a:lnTo>
                    <a:pt x="162" y="287"/>
                  </a:lnTo>
                  <a:lnTo>
                    <a:pt x="160" y="289"/>
                  </a:lnTo>
                  <a:lnTo>
                    <a:pt x="160" y="291"/>
                  </a:lnTo>
                  <a:lnTo>
                    <a:pt x="158" y="291"/>
                  </a:lnTo>
                  <a:lnTo>
                    <a:pt x="154" y="289"/>
                  </a:lnTo>
                  <a:lnTo>
                    <a:pt x="152" y="287"/>
                  </a:lnTo>
                  <a:lnTo>
                    <a:pt x="150" y="287"/>
                  </a:lnTo>
                  <a:lnTo>
                    <a:pt x="146" y="287"/>
                  </a:lnTo>
                  <a:lnTo>
                    <a:pt x="146" y="285"/>
                  </a:lnTo>
                  <a:lnTo>
                    <a:pt x="146" y="283"/>
                  </a:lnTo>
                  <a:lnTo>
                    <a:pt x="148" y="279"/>
                  </a:lnTo>
                  <a:lnTo>
                    <a:pt x="148" y="277"/>
                  </a:lnTo>
                  <a:lnTo>
                    <a:pt x="146" y="273"/>
                  </a:lnTo>
                  <a:lnTo>
                    <a:pt x="144" y="273"/>
                  </a:lnTo>
                  <a:lnTo>
                    <a:pt x="142" y="273"/>
                  </a:lnTo>
                  <a:lnTo>
                    <a:pt x="142" y="271"/>
                  </a:lnTo>
                  <a:lnTo>
                    <a:pt x="144" y="271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8" y="269"/>
                  </a:lnTo>
                  <a:lnTo>
                    <a:pt x="150" y="269"/>
                  </a:lnTo>
                  <a:close/>
                  <a:moveTo>
                    <a:pt x="164" y="271"/>
                  </a:moveTo>
                  <a:lnTo>
                    <a:pt x="162" y="271"/>
                  </a:lnTo>
                  <a:lnTo>
                    <a:pt x="160" y="271"/>
                  </a:lnTo>
                  <a:lnTo>
                    <a:pt x="158" y="271"/>
                  </a:lnTo>
                  <a:lnTo>
                    <a:pt x="156" y="271"/>
                  </a:lnTo>
                  <a:lnTo>
                    <a:pt x="154" y="269"/>
                  </a:lnTo>
                  <a:lnTo>
                    <a:pt x="158" y="267"/>
                  </a:lnTo>
                  <a:lnTo>
                    <a:pt x="160" y="267"/>
                  </a:lnTo>
                  <a:lnTo>
                    <a:pt x="162" y="267"/>
                  </a:lnTo>
                  <a:lnTo>
                    <a:pt x="164" y="267"/>
                  </a:lnTo>
                  <a:lnTo>
                    <a:pt x="168" y="269"/>
                  </a:lnTo>
                  <a:lnTo>
                    <a:pt x="170" y="269"/>
                  </a:lnTo>
                  <a:lnTo>
                    <a:pt x="168" y="271"/>
                  </a:lnTo>
                  <a:lnTo>
                    <a:pt x="166" y="271"/>
                  </a:lnTo>
                  <a:lnTo>
                    <a:pt x="164" y="271"/>
                  </a:lnTo>
                  <a:close/>
                  <a:moveTo>
                    <a:pt x="132" y="265"/>
                  </a:moveTo>
                  <a:lnTo>
                    <a:pt x="134" y="267"/>
                  </a:lnTo>
                  <a:lnTo>
                    <a:pt x="136" y="269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7"/>
                  </a:lnTo>
                  <a:lnTo>
                    <a:pt x="144" y="269"/>
                  </a:lnTo>
                  <a:lnTo>
                    <a:pt x="142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0" y="275"/>
                  </a:lnTo>
                  <a:lnTo>
                    <a:pt x="138" y="275"/>
                  </a:lnTo>
                  <a:lnTo>
                    <a:pt x="138" y="277"/>
                  </a:lnTo>
                  <a:lnTo>
                    <a:pt x="136" y="277"/>
                  </a:lnTo>
                  <a:lnTo>
                    <a:pt x="134" y="277"/>
                  </a:lnTo>
                  <a:lnTo>
                    <a:pt x="132" y="275"/>
                  </a:lnTo>
                  <a:lnTo>
                    <a:pt x="132" y="273"/>
                  </a:lnTo>
                  <a:lnTo>
                    <a:pt x="130" y="273"/>
                  </a:lnTo>
                  <a:lnTo>
                    <a:pt x="128" y="271"/>
                  </a:lnTo>
                  <a:lnTo>
                    <a:pt x="128" y="269"/>
                  </a:lnTo>
                  <a:lnTo>
                    <a:pt x="126" y="267"/>
                  </a:lnTo>
                  <a:lnTo>
                    <a:pt x="124" y="267"/>
                  </a:lnTo>
                  <a:lnTo>
                    <a:pt x="124" y="269"/>
                  </a:lnTo>
                  <a:lnTo>
                    <a:pt x="124" y="271"/>
                  </a:lnTo>
                  <a:lnTo>
                    <a:pt x="126" y="271"/>
                  </a:lnTo>
                  <a:lnTo>
                    <a:pt x="124" y="273"/>
                  </a:lnTo>
                  <a:lnTo>
                    <a:pt x="124" y="271"/>
                  </a:lnTo>
                  <a:lnTo>
                    <a:pt x="122" y="271"/>
                  </a:lnTo>
                  <a:lnTo>
                    <a:pt x="122" y="269"/>
                  </a:lnTo>
                  <a:lnTo>
                    <a:pt x="124" y="269"/>
                  </a:lnTo>
                  <a:lnTo>
                    <a:pt x="124" y="267"/>
                  </a:lnTo>
                  <a:lnTo>
                    <a:pt x="122" y="265"/>
                  </a:lnTo>
                  <a:lnTo>
                    <a:pt x="122" y="265"/>
                  </a:lnTo>
                  <a:lnTo>
                    <a:pt x="124" y="265"/>
                  </a:lnTo>
                  <a:lnTo>
                    <a:pt x="126" y="263"/>
                  </a:lnTo>
                  <a:lnTo>
                    <a:pt x="128" y="263"/>
                  </a:lnTo>
                  <a:lnTo>
                    <a:pt x="128" y="261"/>
                  </a:lnTo>
                  <a:lnTo>
                    <a:pt x="130" y="261"/>
                  </a:lnTo>
                  <a:lnTo>
                    <a:pt x="132" y="259"/>
                  </a:lnTo>
                  <a:lnTo>
                    <a:pt x="134" y="259"/>
                  </a:lnTo>
                  <a:lnTo>
                    <a:pt x="136" y="261"/>
                  </a:lnTo>
                  <a:lnTo>
                    <a:pt x="136" y="263"/>
                  </a:lnTo>
                  <a:lnTo>
                    <a:pt x="132" y="265"/>
                  </a:lnTo>
                  <a:lnTo>
                    <a:pt x="132" y="265"/>
                  </a:lnTo>
                  <a:close/>
                  <a:moveTo>
                    <a:pt x="231" y="239"/>
                  </a:moveTo>
                  <a:lnTo>
                    <a:pt x="233" y="241"/>
                  </a:lnTo>
                  <a:lnTo>
                    <a:pt x="235" y="241"/>
                  </a:lnTo>
                  <a:lnTo>
                    <a:pt x="237" y="241"/>
                  </a:lnTo>
                  <a:lnTo>
                    <a:pt x="237" y="243"/>
                  </a:lnTo>
                  <a:lnTo>
                    <a:pt x="237" y="245"/>
                  </a:lnTo>
                  <a:lnTo>
                    <a:pt x="237" y="247"/>
                  </a:lnTo>
                  <a:lnTo>
                    <a:pt x="235" y="247"/>
                  </a:lnTo>
                  <a:lnTo>
                    <a:pt x="233" y="247"/>
                  </a:lnTo>
                  <a:lnTo>
                    <a:pt x="231" y="247"/>
                  </a:lnTo>
                  <a:lnTo>
                    <a:pt x="229" y="247"/>
                  </a:lnTo>
                  <a:lnTo>
                    <a:pt x="227" y="247"/>
                  </a:lnTo>
                  <a:lnTo>
                    <a:pt x="224" y="247"/>
                  </a:lnTo>
                  <a:lnTo>
                    <a:pt x="224" y="247"/>
                  </a:lnTo>
                  <a:lnTo>
                    <a:pt x="222" y="245"/>
                  </a:lnTo>
                  <a:lnTo>
                    <a:pt x="220" y="245"/>
                  </a:lnTo>
                  <a:lnTo>
                    <a:pt x="218" y="245"/>
                  </a:lnTo>
                  <a:lnTo>
                    <a:pt x="216" y="247"/>
                  </a:lnTo>
                  <a:lnTo>
                    <a:pt x="214" y="249"/>
                  </a:lnTo>
                  <a:lnTo>
                    <a:pt x="212" y="249"/>
                  </a:lnTo>
                  <a:lnTo>
                    <a:pt x="212" y="247"/>
                  </a:lnTo>
                  <a:lnTo>
                    <a:pt x="212" y="245"/>
                  </a:lnTo>
                  <a:lnTo>
                    <a:pt x="212" y="243"/>
                  </a:lnTo>
                  <a:lnTo>
                    <a:pt x="212" y="241"/>
                  </a:lnTo>
                  <a:lnTo>
                    <a:pt x="212" y="239"/>
                  </a:lnTo>
                  <a:lnTo>
                    <a:pt x="212" y="237"/>
                  </a:lnTo>
                  <a:lnTo>
                    <a:pt x="214" y="233"/>
                  </a:lnTo>
                  <a:lnTo>
                    <a:pt x="214" y="231"/>
                  </a:lnTo>
                  <a:lnTo>
                    <a:pt x="216" y="229"/>
                  </a:lnTo>
                  <a:lnTo>
                    <a:pt x="218" y="227"/>
                  </a:lnTo>
                  <a:lnTo>
                    <a:pt x="220" y="227"/>
                  </a:lnTo>
                  <a:lnTo>
                    <a:pt x="222" y="229"/>
                  </a:lnTo>
                  <a:lnTo>
                    <a:pt x="224" y="229"/>
                  </a:lnTo>
                  <a:lnTo>
                    <a:pt x="224" y="231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27" y="237"/>
                  </a:lnTo>
                  <a:lnTo>
                    <a:pt x="229" y="237"/>
                  </a:lnTo>
                  <a:lnTo>
                    <a:pt x="229" y="239"/>
                  </a:lnTo>
                  <a:lnTo>
                    <a:pt x="231" y="239"/>
                  </a:lnTo>
                  <a:close/>
                  <a:moveTo>
                    <a:pt x="227" y="225"/>
                  </a:moveTo>
                  <a:lnTo>
                    <a:pt x="229" y="227"/>
                  </a:lnTo>
                  <a:lnTo>
                    <a:pt x="229" y="229"/>
                  </a:lnTo>
                  <a:lnTo>
                    <a:pt x="229" y="231"/>
                  </a:lnTo>
                  <a:lnTo>
                    <a:pt x="229" y="233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4" y="229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5"/>
                  </a:lnTo>
                  <a:lnTo>
                    <a:pt x="222" y="225"/>
                  </a:lnTo>
                  <a:lnTo>
                    <a:pt x="220" y="225"/>
                  </a:lnTo>
                  <a:lnTo>
                    <a:pt x="218" y="225"/>
                  </a:lnTo>
                  <a:lnTo>
                    <a:pt x="214" y="225"/>
                  </a:lnTo>
                  <a:lnTo>
                    <a:pt x="214" y="223"/>
                  </a:lnTo>
                  <a:lnTo>
                    <a:pt x="216" y="221"/>
                  </a:lnTo>
                  <a:lnTo>
                    <a:pt x="218" y="219"/>
                  </a:lnTo>
                  <a:lnTo>
                    <a:pt x="220" y="221"/>
                  </a:lnTo>
                  <a:lnTo>
                    <a:pt x="224" y="221"/>
                  </a:lnTo>
                  <a:lnTo>
                    <a:pt x="224" y="223"/>
                  </a:lnTo>
                  <a:lnTo>
                    <a:pt x="224" y="223"/>
                  </a:lnTo>
                  <a:lnTo>
                    <a:pt x="227" y="225"/>
                  </a:lnTo>
                  <a:close/>
                  <a:moveTo>
                    <a:pt x="297" y="121"/>
                  </a:moveTo>
                  <a:lnTo>
                    <a:pt x="299" y="123"/>
                  </a:lnTo>
                  <a:lnTo>
                    <a:pt x="301" y="123"/>
                  </a:lnTo>
                  <a:lnTo>
                    <a:pt x="303" y="125"/>
                  </a:lnTo>
                  <a:lnTo>
                    <a:pt x="305" y="125"/>
                  </a:lnTo>
                  <a:lnTo>
                    <a:pt x="307" y="127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11" y="133"/>
                  </a:lnTo>
                  <a:lnTo>
                    <a:pt x="311" y="137"/>
                  </a:lnTo>
                  <a:lnTo>
                    <a:pt x="309" y="139"/>
                  </a:lnTo>
                  <a:lnTo>
                    <a:pt x="307" y="141"/>
                  </a:lnTo>
                  <a:lnTo>
                    <a:pt x="305" y="143"/>
                  </a:lnTo>
                  <a:lnTo>
                    <a:pt x="305" y="145"/>
                  </a:lnTo>
                  <a:lnTo>
                    <a:pt x="303" y="147"/>
                  </a:lnTo>
                  <a:lnTo>
                    <a:pt x="301" y="149"/>
                  </a:lnTo>
                  <a:lnTo>
                    <a:pt x="301" y="151"/>
                  </a:lnTo>
                  <a:lnTo>
                    <a:pt x="299" y="155"/>
                  </a:lnTo>
                  <a:lnTo>
                    <a:pt x="299" y="157"/>
                  </a:lnTo>
                  <a:lnTo>
                    <a:pt x="297" y="161"/>
                  </a:lnTo>
                  <a:lnTo>
                    <a:pt x="297" y="163"/>
                  </a:lnTo>
                  <a:lnTo>
                    <a:pt x="295" y="165"/>
                  </a:lnTo>
                  <a:lnTo>
                    <a:pt x="293" y="169"/>
                  </a:lnTo>
                  <a:lnTo>
                    <a:pt x="293" y="169"/>
                  </a:lnTo>
                  <a:lnTo>
                    <a:pt x="291" y="171"/>
                  </a:lnTo>
                  <a:lnTo>
                    <a:pt x="289" y="173"/>
                  </a:lnTo>
                  <a:lnTo>
                    <a:pt x="287" y="175"/>
                  </a:lnTo>
                  <a:lnTo>
                    <a:pt x="287" y="177"/>
                  </a:lnTo>
                  <a:lnTo>
                    <a:pt x="285" y="179"/>
                  </a:lnTo>
                  <a:lnTo>
                    <a:pt x="283" y="181"/>
                  </a:lnTo>
                  <a:lnTo>
                    <a:pt x="281" y="183"/>
                  </a:lnTo>
                  <a:lnTo>
                    <a:pt x="281" y="185"/>
                  </a:lnTo>
                  <a:lnTo>
                    <a:pt x="279" y="187"/>
                  </a:lnTo>
                  <a:lnTo>
                    <a:pt x="277" y="189"/>
                  </a:lnTo>
                  <a:lnTo>
                    <a:pt x="277" y="191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5" y="189"/>
                  </a:lnTo>
                  <a:lnTo>
                    <a:pt x="275" y="187"/>
                  </a:lnTo>
                  <a:lnTo>
                    <a:pt x="273" y="189"/>
                  </a:lnTo>
                  <a:lnTo>
                    <a:pt x="275" y="189"/>
                  </a:lnTo>
                  <a:lnTo>
                    <a:pt x="275" y="191"/>
                  </a:lnTo>
                  <a:lnTo>
                    <a:pt x="275" y="195"/>
                  </a:lnTo>
                  <a:lnTo>
                    <a:pt x="273" y="195"/>
                  </a:lnTo>
                  <a:lnTo>
                    <a:pt x="273" y="197"/>
                  </a:lnTo>
                  <a:lnTo>
                    <a:pt x="273" y="199"/>
                  </a:lnTo>
                  <a:lnTo>
                    <a:pt x="271" y="201"/>
                  </a:lnTo>
                  <a:lnTo>
                    <a:pt x="271" y="203"/>
                  </a:lnTo>
                  <a:lnTo>
                    <a:pt x="269" y="205"/>
                  </a:lnTo>
                  <a:lnTo>
                    <a:pt x="267" y="207"/>
                  </a:lnTo>
                  <a:lnTo>
                    <a:pt x="267" y="209"/>
                  </a:lnTo>
                  <a:lnTo>
                    <a:pt x="265" y="209"/>
                  </a:lnTo>
                  <a:lnTo>
                    <a:pt x="265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1" y="217"/>
                  </a:lnTo>
                  <a:lnTo>
                    <a:pt x="261" y="217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7"/>
                  </a:lnTo>
                  <a:lnTo>
                    <a:pt x="257" y="229"/>
                  </a:lnTo>
                  <a:lnTo>
                    <a:pt x="257" y="231"/>
                  </a:lnTo>
                  <a:lnTo>
                    <a:pt x="255" y="233"/>
                  </a:lnTo>
                  <a:lnTo>
                    <a:pt x="253" y="235"/>
                  </a:lnTo>
                  <a:lnTo>
                    <a:pt x="253" y="237"/>
                  </a:lnTo>
                  <a:lnTo>
                    <a:pt x="251" y="237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5" y="239"/>
                  </a:lnTo>
                  <a:lnTo>
                    <a:pt x="245" y="237"/>
                  </a:lnTo>
                  <a:lnTo>
                    <a:pt x="245" y="235"/>
                  </a:lnTo>
                  <a:lnTo>
                    <a:pt x="243" y="233"/>
                  </a:lnTo>
                  <a:lnTo>
                    <a:pt x="243" y="231"/>
                  </a:lnTo>
                  <a:lnTo>
                    <a:pt x="241" y="231"/>
                  </a:lnTo>
                  <a:lnTo>
                    <a:pt x="241" y="229"/>
                  </a:lnTo>
                  <a:lnTo>
                    <a:pt x="239" y="227"/>
                  </a:lnTo>
                  <a:lnTo>
                    <a:pt x="239" y="223"/>
                  </a:lnTo>
                  <a:lnTo>
                    <a:pt x="237" y="221"/>
                  </a:lnTo>
                  <a:lnTo>
                    <a:pt x="235" y="221"/>
                  </a:lnTo>
                  <a:lnTo>
                    <a:pt x="235" y="219"/>
                  </a:lnTo>
                  <a:lnTo>
                    <a:pt x="233" y="217"/>
                  </a:lnTo>
                  <a:lnTo>
                    <a:pt x="233" y="215"/>
                  </a:lnTo>
                  <a:lnTo>
                    <a:pt x="233" y="213"/>
                  </a:lnTo>
                  <a:lnTo>
                    <a:pt x="235" y="211"/>
                  </a:lnTo>
                  <a:lnTo>
                    <a:pt x="235" y="209"/>
                  </a:lnTo>
                  <a:lnTo>
                    <a:pt x="235" y="207"/>
                  </a:lnTo>
                  <a:lnTo>
                    <a:pt x="237" y="207"/>
                  </a:lnTo>
                  <a:lnTo>
                    <a:pt x="235" y="205"/>
                  </a:lnTo>
                  <a:lnTo>
                    <a:pt x="235" y="207"/>
                  </a:lnTo>
                  <a:lnTo>
                    <a:pt x="235" y="209"/>
                  </a:lnTo>
                  <a:lnTo>
                    <a:pt x="233" y="211"/>
                  </a:lnTo>
                  <a:lnTo>
                    <a:pt x="231" y="211"/>
                  </a:lnTo>
                  <a:lnTo>
                    <a:pt x="229" y="211"/>
                  </a:lnTo>
                  <a:lnTo>
                    <a:pt x="229" y="209"/>
                  </a:lnTo>
                  <a:lnTo>
                    <a:pt x="227" y="207"/>
                  </a:lnTo>
                  <a:lnTo>
                    <a:pt x="227" y="205"/>
                  </a:lnTo>
                  <a:lnTo>
                    <a:pt x="227" y="203"/>
                  </a:lnTo>
                  <a:lnTo>
                    <a:pt x="227" y="201"/>
                  </a:lnTo>
                  <a:lnTo>
                    <a:pt x="229" y="199"/>
                  </a:lnTo>
                  <a:lnTo>
                    <a:pt x="229" y="197"/>
                  </a:lnTo>
                  <a:lnTo>
                    <a:pt x="231" y="195"/>
                  </a:lnTo>
                  <a:lnTo>
                    <a:pt x="231" y="193"/>
                  </a:lnTo>
                  <a:lnTo>
                    <a:pt x="231" y="191"/>
                  </a:lnTo>
                  <a:lnTo>
                    <a:pt x="231" y="189"/>
                  </a:lnTo>
                  <a:lnTo>
                    <a:pt x="231" y="187"/>
                  </a:lnTo>
                  <a:lnTo>
                    <a:pt x="229" y="185"/>
                  </a:lnTo>
                  <a:lnTo>
                    <a:pt x="229" y="187"/>
                  </a:lnTo>
                  <a:lnTo>
                    <a:pt x="227" y="187"/>
                  </a:lnTo>
                  <a:lnTo>
                    <a:pt x="224" y="185"/>
                  </a:lnTo>
                  <a:lnTo>
                    <a:pt x="224" y="185"/>
                  </a:lnTo>
                  <a:lnTo>
                    <a:pt x="224" y="183"/>
                  </a:lnTo>
                  <a:lnTo>
                    <a:pt x="222" y="181"/>
                  </a:lnTo>
                  <a:lnTo>
                    <a:pt x="220" y="181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18" y="175"/>
                  </a:lnTo>
                  <a:lnTo>
                    <a:pt x="220" y="173"/>
                  </a:lnTo>
                  <a:lnTo>
                    <a:pt x="218" y="171"/>
                  </a:lnTo>
                  <a:lnTo>
                    <a:pt x="216" y="169"/>
                  </a:lnTo>
                  <a:lnTo>
                    <a:pt x="216" y="169"/>
                  </a:lnTo>
                  <a:lnTo>
                    <a:pt x="216" y="167"/>
                  </a:lnTo>
                  <a:lnTo>
                    <a:pt x="218" y="167"/>
                  </a:lnTo>
                  <a:lnTo>
                    <a:pt x="218" y="165"/>
                  </a:lnTo>
                  <a:lnTo>
                    <a:pt x="220" y="165"/>
                  </a:lnTo>
                  <a:lnTo>
                    <a:pt x="222" y="163"/>
                  </a:lnTo>
                  <a:lnTo>
                    <a:pt x="224" y="163"/>
                  </a:lnTo>
                  <a:lnTo>
                    <a:pt x="224" y="163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9" y="165"/>
                  </a:lnTo>
                  <a:lnTo>
                    <a:pt x="231" y="163"/>
                  </a:lnTo>
                  <a:lnTo>
                    <a:pt x="233" y="163"/>
                  </a:lnTo>
                  <a:lnTo>
                    <a:pt x="235" y="161"/>
                  </a:lnTo>
                  <a:lnTo>
                    <a:pt x="237" y="159"/>
                  </a:lnTo>
                  <a:lnTo>
                    <a:pt x="239" y="159"/>
                  </a:lnTo>
                  <a:lnTo>
                    <a:pt x="241" y="157"/>
                  </a:lnTo>
                  <a:lnTo>
                    <a:pt x="243" y="157"/>
                  </a:lnTo>
                  <a:lnTo>
                    <a:pt x="245" y="157"/>
                  </a:lnTo>
                  <a:lnTo>
                    <a:pt x="245" y="155"/>
                  </a:lnTo>
                  <a:lnTo>
                    <a:pt x="247" y="155"/>
                  </a:lnTo>
                  <a:lnTo>
                    <a:pt x="249" y="153"/>
                  </a:lnTo>
                  <a:lnTo>
                    <a:pt x="251" y="153"/>
                  </a:lnTo>
                  <a:lnTo>
                    <a:pt x="253" y="153"/>
                  </a:lnTo>
                  <a:lnTo>
                    <a:pt x="255" y="153"/>
                  </a:lnTo>
                  <a:lnTo>
                    <a:pt x="257" y="153"/>
                  </a:lnTo>
                  <a:lnTo>
                    <a:pt x="257" y="151"/>
                  </a:lnTo>
                  <a:lnTo>
                    <a:pt x="259" y="151"/>
                  </a:lnTo>
                  <a:lnTo>
                    <a:pt x="261" y="149"/>
                  </a:lnTo>
                  <a:lnTo>
                    <a:pt x="263" y="149"/>
                  </a:lnTo>
                  <a:lnTo>
                    <a:pt x="263" y="147"/>
                  </a:lnTo>
                  <a:lnTo>
                    <a:pt x="263" y="145"/>
                  </a:lnTo>
                  <a:lnTo>
                    <a:pt x="265" y="143"/>
                  </a:lnTo>
                  <a:lnTo>
                    <a:pt x="267" y="141"/>
                  </a:lnTo>
                  <a:lnTo>
                    <a:pt x="269" y="139"/>
                  </a:lnTo>
                  <a:lnTo>
                    <a:pt x="269" y="137"/>
                  </a:lnTo>
                  <a:lnTo>
                    <a:pt x="271" y="133"/>
                  </a:lnTo>
                  <a:lnTo>
                    <a:pt x="271" y="131"/>
                  </a:lnTo>
                  <a:lnTo>
                    <a:pt x="273" y="129"/>
                  </a:lnTo>
                  <a:lnTo>
                    <a:pt x="273" y="127"/>
                  </a:lnTo>
                  <a:lnTo>
                    <a:pt x="275" y="127"/>
                  </a:lnTo>
                  <a:lnTo>
                    <a:pt x="277" y="129"/>
                  </a:lnTo>
                  <a:lnTo>
                    <a:pt x="279" y="129"/>
                  </a:lnTo>
                  <a:lnTo>
                    <a:pt x="281" y="129"/>
                  </a:lnTo>
                  <a:lnTo>
                    <a:pt x="283" y="129"/>
                  </a:lnTo>
                  <a:lnTo>
                    <a:pt x="285" y="129"/>
                  </a:lnTo>
                  <a:lnTo>
                    <a:pt x="285" y="131"/>
                  </a:lnTo>
                  <a:lnTo>
                    <a:pt x="287" y="129"/>
                  </a:lnTo>
                  <a:lnTo>
                    <a:pt x="289" y="127"/>
                  </a:lnTo>
                  <a:lnTo>
                    <a:pt x="291" y="125"/>
                  </a:lnTo>
                  <a:lnTo>
                    <a:pt x="293" y="125"/>
                  </a:lnTo>
                  <a:lnTo>
                    <a:pt x="295" y="123"/>
                  </a:lnTo>
                  <a:lnTo>
                    <a:pt x="295" y="121"/>
                  </a:lnTo>
                  <a:lnTo>
                    <a:pt x="297" y="121"/>
                  </a:lnTo>
                  <a:close/>
                  <a:moveTo>
                    <a:pt x="249" y="107"/>
                  </a:moveTo>
                  <a:lnTo>
                    <a:pt x="251" y="109"/>
                  </a:lnTo>
                  <a:lnTo>
                    <a:pt x="249" y="111"/>
                  </a:lnTo>
                  <a:lnTo>
                    <a:pt x="249" y="113"/>
                  </a:lnTo>
                  <a:lnTo>
                    <a:pt x="253" y="113"/>
                  </a:lnTo>
                  <a:lnTo>
                    <a:pt x="251" y="115"/>
                  </a:lnTo>
                  <a:lnTo>
                    <a:pt x="249" y="115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7" y="115"/>
                  </a:lnTo>
                  <a:lnTo>
                    <a:pt x="245" y="115"/>
                  </a:lnTo>
                  <a:lnTo>
                    <a:pt x="243" y="117"/>
                  </a:lnTo>
                  <a:lnTo>
                    <a:pt x="241" y="119"/>
                  </a:lnTo>
                  <a:lnTo>
                    <a:pt x="241" y="121"/>
                  </a:lnTo>
                  <a:lnTo>
                    <a:pt x="239" y="121"/>
                  </a:lnTo>
                  <a:lnTo>
                    <a:pt x="239" y="121"/>
                  </a:lnTo>
                  <a:lnTo>
                    <a:pt x="237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4" y="117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7" y="115"/>
                  </a:lnTo>
                  <a:lnTo>
                    <a:pt x="229" y="113"/>
                  </a:lnTo>
                  <a:lnTo>
                    <a:pt x="231" y="111"/>
                  </a:lnTo>
                  <a:lnTo>
                    <a:pt x="233" y="111"/>
                  </a:lnTo>
                  <a:lnTo>
                    <a:pt x="237" y="109"/>
                  </a:lnTo>
                  <a:lnTo>
                    <a:pt x="239" y="109"/>
                  </a:lnTo>
                  <a:lnTo>
                    <a:pt x="243" y="107"/>
                  </a:lnTo>
                  <a:lnTo>
                    <a:pt x="245" y="109"/>
                  </a:lnTo>
                  <a:lnTo>
                    <a:pt x="245" y="107"/>
                  </a:lnTo>
                  <a:lnTo>
                    <a:pt x="247" y="105"/>
                  </a:lnTo>
                  <a:lnTo>
                    <a:pt x="249" y="107"/>
                  </a:lnTo>
                  <a:close/>
                  <a:moveTo>
                    <a:pt x="148" y="44"/>
                  </a:moveTo>
                  <a:lnTo>
                    <a:pt x="150" y="44"/>
                  </a:lnTo>
                  <a:lnTo>
                    <a:pt x="152" y="42"/>
                  </a:lnTo>
                  <a:lnTo>
                    <a:pt x="152" y="40"/>
                  </a:lnTo>
                  <a:lnTo>
                    <a:pt x="152" y="38"/>
                  </a:lnTo>
                  <a:lnTo>
                    <a:pt x="154" y="38"/>
                  </a:lnTo>
                  <a:lnTo>
                    <a:pt x="158" y="36"/>
                  </a:lnTo>
                  <a:lnTo>
                    <a:pt x="160" y="36"/>
                  </a:lnTo>
                  <a:lnTo>
                    <a:pt x="164" y="38"/>
                  </a:lnTo>
                  <a:lnTo>
                    <a:pt x="166" y="38"/>
                  </a:lnTo>
                  <a:lnTo>
                    <a:pt x="168" y="40"/>
                  </a:lnTo>
                  <a:lnTo>
                    <a:pt x="170" y="42"/>
                  </a:lnTo>
                  <a:lnTo>
                    <a:pt x="172" y="42"/>
                  </a:lnTo>
                  <a:lnTo>
                    <a:pt x="174" y="44"/>
                  </a:lnTo>
                  <a:lnTo>
                    <a:pt x="176" y="44"/>
                  </a:lnTo>
                  <a:lnTo>
                    <a:pt x="176" y="42"/>
                  </a:lnTo>
                  <a:lnTo>
                    <a:pt x="176" y="40"/>
                  </a:lnTo>
                  <a:lnTo>
                    <a:pt x="176" y="38"/>
                  </a:lnTo>
                  <a:lnTo>
                    <a:pt x="178" y="40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4" y="34"/>
                  </a:lnTo>
                  <a:lnTo>
                    <a:pt x="186" y="36"/>
                  </a:lnTo>
                  <a:lnTo>
                    <a:pt x="184" y="38"/>
                  </a:lnTo>
                  <a:lnTo>
                    <a:pt x="184" y="40"/>
                  </a:lnTo>
                  <a:lnTo>
                    <a:pt x="190" y="38"/>
                  </a:lnTo>
                  <a:lnTo>
                    <a:pt x="190" y="36"/>
                  </a:lnTo>
                  <a:lnTo>
                    <a:pt x="190" y="34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4" y="36"/>
                  </a:lnTo>
                  <a:lnTo>
                    <a:pt x="204" y="38"/>
                  </a:lnTo>
                  <a:lnTo>
                    <a:pt x="206" y="40"/>
                  </a:lnTo>
                  <a:lnTo>
                    <a:pt x="208" y="40"/>
                  </a:lnTo>
                  <a:lnTo>
                    <a:pt x="210" y="38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6" y="34"/>
                  </a:lnTo>
                  <a:lnTo>
                    <a:pt x="218" y="34"/>
                  </a:lnTo>
                  <a:lnTo>
                    <a:pt x="220" y="32"/>
                  </a:lnTo>
                  <a:lnTo>
                    <a:pt x="220" y="30"/>
                  </a:lnTo>
                  <a:lnTo>
                    <a:pt x="222" y="30"/>
                  </a:lnTo>
                  <a:lnTo>
                    <a:pt x="224" y="32"/>
                  </a:lnTo>
                  <a:lnTo>
                    <a:pt x="224" y="32"/>
                  </a:lnTo>
                  <a:lnTo>
                    <a:pt x="227" y="34"/>
                  </a:lnTo>
                  <a:lnTo>
                    <a:pt x="227" y="36"/>
                  </a:lnTo>
                  <a:lnTo>
                    <a:pt x="229" y="36"/>
                  </a:lnTo>
                  <a:lnTo>
                    <a:pt x="231" y="38"/>
                  </a:lnTo>
                  <a:lnTo>
                    <a:pt x="233" y="38"/>
                  </a:lnTo>
                  <a:lnTo>
                    <a:pt x="235" y="38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43" y="38"/>
                  </a:lnTo>
                  <a:lnTo>
                    <a:pt x="245" y="38"/>
                  </a:lnTo>
                  <a:lnTo>
                    <a:pt x="247" y="36"/>
                  </a:lnTo>
                  <a:lnTo>
                    <a:pt x="249" y="36"/>
                  </a:lnTo>
                  <a:lnTo>
                    <a:pt x="251" y="36"/>
                  </a:lnTo>
                  <a:lnTo>
                    <a:pt x="253" y="36"/>
                  </a:lnTo>
                  <a:lnTo>
                    <a:pt x="255" y="38"/>
                  </a:lnTo>
                  <a:lnTo>
                    <a:pt x="257" y="38"/>
                  </a:lnTo>
                  <a:lnTo>
                    <a:pt x="257" y="40"/>
                  </a:lnTo>
                  <a:lnTo>
                    <a:pt x="259" y="42"/>
                  </a:lnTo>
                  <a:lnTo>
                    <a:pt x="261" y="42"/>
                  </a:lnTo>
                  <a:lnTo>
                    <a:pt x="263" y="44"/>
                  </a:lnTo>
                  <a:lnTo>
                    <a:pt x="267" y="46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3" y="48"/>
                  </a:lnTo>
                  <a:lnTo>
                    <a:pt x="273" y="50"/>
                  </a:lnTo>
                  <a:lnTo>
                    <a:pt x="275" y="50"/>
                  </a:lnTo>
                  <a:lnTo>
                    <a:pt x="277" y="53"/>
                  </a:lnTo>
                  <a:lnTo>
                    <a:pt x="279" y="53"/>
                  </a:lnTo>
                  <a:lnTo>
                    <a:pt x="279" y="55"/>
                  </a:lnTo>
                  <a:lnTo>
                    <a:pt x="281" y="55"/>
                  </a:lnTo>
                  <a:lnTo>
                    <a:pt x="283" y="59"/>
                  </a:lnTo>
                  <a:lnTo>
                    <a:pt x="281" y="61"/>
                  </a:lnTo>
                  <a:lnTo>
                    <a:pt x="283" y="63"/>
                  </a:lnTo>
                  <a:lnTo>
                    <a:pt x="283" y="65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7" y="67"/>
                  </a:lnTo>
                  <a:lnTo>
                    <a:pt x="289" y="67"/>
                  </a:lnTo>
                  <a:lnTo>
                    <a:pt x="291" y="69"/>
                  </a:lnTo>
                  <a:lnTo>
                    <a:pt x="293" y="71"/>
                  </a:lnTo>
                  <a:lnTo>
                    <a:pt x="295" y="73"/>
                  </a:lnTo>
                  <a:lnTo>
                    <a:pt x="297" y="73"/>
                  </a:lnTo>
                  <a:lnTo>
                    <a:pt x="297" y="75"/>
                  </a:lnTo>
                  <a:lnTo>
                    <a:pt x="299" y="77"/>
                  </a:lnTo>
                  <a:lnTo>
                    <a:pt x="299" y="79"/>
                  </a:lnTo>
                  <a:lnTo>
                    <a:pt x="297" y="81"/>
                  </a:lnTo>
                  <a:lnTo>
                    <a:pt x="295" y="81"/>
                  </a:lnTo>
                  <a:lnTo>
                    <a:pt x="295" y="79"/>
                  </a:lnTo>
                  <a:lnTo>
                    <a:pt x="293" y="77"/>
                  </a:lnTo>
                  <a:lnTo>
                    <a:pt x="291" y="77"/>
                  </a:lnTo>
                  <a:lnTo>
                    <a:pt x="291" y="75"/>
                  </a:lnTo>
                  <a:lnTo>
                    <a:pt x="289" y="73"/>
                  </a:lnTo>
                  <a:lnTo>
                    <a:pt x="287" y="73"/>
                  </a:lnTo>
                  <a:lnTo>
                    <a:pt x="289" y="75"/>
                  </a:lnTo>
                  <a:lnTo>
                    <a:pt x="289" y="77"/>
                  </a:lnTo>
                  <a:lnTo>
                    <a:pt x="291" y="79"/>
                  </a:lnTo>
                  <a:lnTo>
                    <a:pt x="293" y="81"/>
                  </a:lnTo>
                  <a:lnTo>
                    <a:pt x="295" y="83"/>
                  </a:lnTo>
                  <a:lnTo>
                    <a:pt x="297" y="85"/>
                  </a:lnTo>
                  <a:lnTo>
                    <a:pt x="297" y="87"/>
                  </a:lnTo>
                  <a:lnTo>
                    <a:pt x="297" y="89"/>
                  </a:lnTo>
                  <a:lnTo>
                    <a:pt x="297" y="91"/>
                  </a:lnTo>
                  <a:lnTo>
                    <a:pt x="297" y="93"/>
                  </a:lnTo>
                  <a:lnTo>
                    <a:pt x="297" y="95"/>
                  </a:lnTo>
                  <a:lnTo>
                    <a:pt x="295" y="95"/>
                  </a:lnTo>
                  <a:lnTo>
                    <a:pt x="295" y="97"/>
                  </a:lnTo>
                  <a:lnTo>
                    <a:pt x="293" y="99"/>
                  </a:lnTo>
                  <a:lnTo>
                    <a:pt x="291" y="101"/>
                  </a:lnTo>
                  <a:lnTo>
                    <a:pt x="291" y="103"/>
                  </a:lnTo>
                  <a:lnTo>
                    <a:pt x="289" y="103"/>
                  </a:lnTo>
                  <a:lnTo>
                    <a:pt x="287" y="105"/>
                  </a:lnTo>
                  <a:lnTo>
                    <a:pt x="285" y="107"/>
                  </a:lnTo>
                  <a:lnTo>
                    <a:pt x="283" y="107"/>
                  </a:lnTo>
                  <a:lnTo>
                    <a:pt x="281" y="107"/>
                  </a:lnTo>
                  <a:lnTo>
                    <a:pt x="279" y="107"/>
                  </a:lnTo>
                  <a:lnTo>
                    <a:pt x="277" y="105"/>
                  </a:lnTo>
                  <a:lnTo>
                    <a:pt x="275" y="105"/>
                  </a:lnTo>
                  <a:lnTo>
                    <a:pt x="273" y="103"/>
                  </a:lnTo>
                  <a:lnTo>
                    <a:pt x="271" y="99"/>
                  </a:lnTo>
                  <a:lnTo>
                    <a:pt x="269" y="97"/>
                  </a:lnTo>
                  <a:lnTo>
                    <a:pt x="269" y="95"/>
                  </a:lnTo>
                  <a:lnTo>
                    <a:pt x="269" y="93"/>
                  </a:lnTo>
                  <a:lnTo>
                    <a:pt x="271" y="91"/>
                  </a:lnTo>
                  <a:lnTo>
                    <a:pt x="273" y="89"/>
                  </a:lnTo>
                  <a:lnTo>
                    <a:pt x="273" y="87"/>
                  </a:lnTo>
                  <a:lnTo>
                    <a:pt x="273" y="83"/>
                  </a:lnTo>
                  <a:lnTo>
                    <a:pt x="273" y="85"/>
                  </a:lnTo>
                  <a:lnTo>
                    <a:pt x="273" y="85"/>
                  </a:lnTo>
                  <a:lnTo>
                    <a:pt x="271" y="87"/>
                  </a:lnTo>
                  <a:lnTo>
                    <a:pt x="271" y="89"/>
                  </a:lnTo>
                  <a:lnTo>
                    <a:pt x="269" y="91"/>
                  </a:lnTo>
                  <a:lnTo>
                    <a:pt x="267" y="91"/>
                  </a:lnTo>
                  <a:lnTo>
                    <a:pt x="267" y="93"/>
                  </a:lnTo>
                  <a:lnTo>
                    <a:pt x="267" y="95"/>
                  </a:lnTo>
                  <a:lnTo>
                    <a:pt x="269" y="97"/>
                  </a:lnTo>
                  <a:lnTo>
                    <a:pt x="269" y="99"/>
                  </a:lnTo>
                  <a:lnTo>
                    <a:pt x="269" y="101"/>
                  </a:lnTo>
                  <a:lnTo>
                    <a:pt x="271" y="101"/>
                  </a:lnTo>
                  <a:lnTo>
                    <a:pt x="271" y="103"/>
                  </a:lnTo>
                  <a:lnTo>
                    <a:pt x="273" y="105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3" y="111"/>
                  </a:lnTo>
                  <a:lnTo>
                    <a:pt x="269" y="111"/>
                  </a:lnTo>
                  <a:lnTo>
                    <a:pt x="267" y="111"/>
                  </a:lnTo>
                  <a:lnTo>
                    <a:pt x="265" y="109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3"/>
                  </a:lnTo>
                  <a:lnTo>
                    <a:pt x="261" y="101"/>
                  </a:lnTo>
                  <a:lnTo>
                    <a:pt x="259" y="103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9" y="109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7" y="113"/>
                  </a:lnTo>
                  <a:lnTo>
                    <a:pt x="255" y="113"/>
                  </a:lnTo>
                  <a:lnTo>
                    <a:pt x="253" y="111"/>
                  </a:lnTo>
                  <a:lnTo>
                    <a:pt x="253" y="109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9" y="105"/>
                  </a:lnTo>
                  <a:lnTo>
                    <a:pt x="247" y="103"/>
                  </a:lnTo>
                  <a:lnTo>
                    <a:pt x="245" y="103"/>
                  </a:lnTo>
                  <a:lnTo>
                    <a:pt x="243" y="103"/>
                  </a:lnTo>
                  <a:lnTo>
                    <a:pt x="239" y="103"/>
                  </a:lnTo>
                  <a:lnTo>
                    <a:pt x="237" y="105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1" y="109"/>
                  </a:lnTo>
                  <a:lnTo>
                    <a:pt x="229" y="109"/>
                  </a:lnTo>
                  <a:lnTo>
                    <a:pt x="227" y="111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4" y="109"/>
                  </a:lnTo>
                  <a:lnTo>
                    <a:pt x="224" y="107"/>
                  </a:lnTo>
                  <a:lnTo>
                    <a:pt x="227" y="105"/>
                  </a:lnTo>
                  <a:lnTo>
                    <a:pt x="227" y="103"/>
                  </a:lnTo>
                  <a:lnTo>
                    <a:pt x="227" y="99"/>
                  </a:lnTo>
                  <a:lnTo>
                    <a:pt x="227" y="97"/>
                  </a:lnTo>
                  <a:lnTo>
                    <a:pt x="227" y="95"/>
                  </a:lnTo>
                  <a:lnTo>
                    <a:pt x="224" y="95"/>
                  </a:lnTo>
                  <a:lnTo>
                    <a:pt x="224" y="93"/>
                  </a:lnTo>
                  <a:lnTo>
                    <a:pt x="224" y="91"/>
                  </a:lnTo>
                  <a:lnTo>
                    <a:pt x="227" y="91"/>
                  </a:lnTo>
                  <a:lnTo>
                    <a:pt x="229" y="89"/>
                  </a:lnTo>
                  <a:lnTo>
                    <a:pt x="231" y="87"/>
                  </a:lnTo>
                  <a:lnTo>
                    <a:pt x="233" y="87"/>
                  </a:lnTo>
                  <a:lnTo>
                    <a:pt x="233" y="85"/>
                  </a:lnTo>
                  <a:lnTo>
                    <a:pt x="235" y="81"/>
                  </a:lnTo>
                  <a:lnTo>
                    <a:pt x="235" y="79"/>
                  </a:lnTo>
                  <a:lnTo>
                    <a:pt x="237" y="77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81"/>
                  </a:lnTo>
                  <a:lnTo>
                    <a:pt x="231" y="85"/>
                  </a:lnTo>
                  <a:lnTo>
                    <a:pt x="229" y="87"/>
                  </a:lnTo>
                  <a:lnTo>
                    <a:pt x="224" y="89"/>
                  </a:lnTo>
                  <a:lnTo>
                    <a:pt x="224" y="91"/>
                  </a:lnTo>
                  <a:lnTo>
                    <a:pt x="224" y="93"/>
                  </a:lnTo>
                  <a:lnTo>
                    <a:pt x="224" y="95"/>
                  </a:lnTo>
                  <a:lnTo>
                    <a:pt x="224" y="97"/>
                  </a:lnTo>
                  <a:lnTo>
                    <a:pt x="224" y="99"/>
                  </a:lnTo>
                  <a:lnTo>
                    <a:pt x="224" y="101"/>
                  </a:lnTo>
                  <a:lnTo>
                    <a:pt x="224" y="103"/>
                  </a:lnTo>
                  <a:lnTo>
                    <a:pt x="224" y="105"/>
                  </a:lnTo>
                  <a:lnTo>
                    <a:pt x="224" y="107"/>
                  </a:lnTo>
                  <a:lnTo>
                    <a:pt x="222" y="105"/>
                  </a:lnTo>
                  <a:lnTo>
                    <a:pt x="220" y="105"/>
                  </a:lnTo>
                  <a:lnTo>
                    <a:pt x="220" y="107"/>
                  </a:lnTo>
                  <a:lnTo>
                    <a:pt x="220" y="109"/>
                  </a:lnTo>
                  <a:lnTo>
                    <a:pt x="222" y="111"/>
                  </a:lnTo>
                  <a:lnTo>
                    <a:pt x="222" y="113"/>
                  </a:lnTo>
                  <a:lnTo>
                    <a:pt x="220" y="115"/>
                  </a:lnTo>
                  <a:lnTo>
                    <a:pt x="218" y="115"/>
                  </a:lnTo>
                  <a:lnTo>
                    <a:pt x="216" y="115"/>
                  </a:lnTo>
                  <a:lnTo>
                    <a:pt x="214" y="113"/>
                  </a:lnTo>
                  <a:lnTo>
                    <a:pt x="212" y="113"/>
                  </a:lnTo>
                  <a:lnTo>
                    <a:pt x="210" y="113"/>
                  </a:lnTo>
                  <a:lnTo>
                    <a:pt x="208" y="113"/>
                  </a:lnTo>
                  <a:lnTo>
                    <a:pt x="206" y="113"/>
                  </a:lnTo>
                  <a:lnTo>
                    <a:pt x="204" y="113"/>
                  </a:lnTo>
                  <a:lnTo>
                    <a:pt x="206" y="115"/>
                  </a:lnTo>
                  <a:lnTo>
                    <a:pt x="204" y="117"/>
                  </a:lnTo>
                  <a:lnTo>
                    <a:pt x="202" y="119"/>
                  </a:lnTo>
                  <a:lnTo>
                    <a:pt x="202" y="121"/>
                  </a:lnTo>
                  <a:lnTo>
                    <a:pt x="200" y="123"/>
                  </a:lnTo>
                  <a:lnTo>
                    <a:pt x="200" y="125"/>
                  </a:lnTo>
                  <a:lnTo>
                    <a:pt x="198" y="125"/>
                  </a:lnTo>
                  <a:lnTo>
                    <a:pt x="196" y="123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7"/>
                  </a:lnTo>
                  <a:lnTo>
                    <a:pt x="192" y="119"/>
                  </a:lnTo>
                  <a:lnTo>
                    <a:pt x="192" y="121"/>
                  </a:lnTo>
                  <a:lnTo>
                    <a:pt x="192" y="121"/>
                  </a:lnTo>
                  <a:lnTo>
                    <a:pt x="192" y="123"/>
                  </a:lnTo>
                  <a:lnTo>
                    <a:pt x="194" y="123"/>
                  </a:lnTo>
                  <a:lnTo>
                    <a:pt x="194" y="125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5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8" y="117"/>
                  </a:lnTo>
                  <a:lnTo>
                    <a:pt x="208" y="115"/>
                  </a:lnTo>
                  <a:lnTo>
                    <a:pt x="210" y="115"/>
                  </a:lnTo>
                  <a:lnTo>
                    <a:pt x="212" y="115"/>
                  </a:lnTo>
                  <a:lnTo>
                    <a:pt x="216" y="117"/>
                  </a:lnTo>
                  <a:lnTo>
                    <a:pt x="218" y="119"/>
                  </a:lnTo>
                  <a:lnTo>
                    <a:pt x="220" y="121"/>
                  </a:lnTo>
                  <a:lnTo>
                    <a:pt x="222" y="121"/>
                  </a:lnTo>
                  <a:lnTo>
                    <a:pt x="224" y="121"/>
                  </a:lnTo>
                  <a:lnTo>
                    <a:pt x="224" y="121"/>
                  </a:lnTo>
                  <a:lnTo>
                    <a:pt x="227" y="123"/>
                  </a:lnTo>
                  <a:lnTo>
                    <a:pt x="229" y="125"/>
                  </a:lnTo>
                  <a:lnTo>
                    <a:pt x="231" y="125"/>
                  </a:lnTo>
                  <a:lnTo>
                    <a:pt x="231" y="127"/>
                  </a:lnTo>
                  <a:lnTo>
                    <a:pt x="233" y="127"/>
                  </a:lnTo>
                  <a:lnTo>
                    <a:pt x="233" y="129"/>
                  </a:lnTo>
                  <a:lnTo>
                    <a:pt x="235" y="129"/>
                  </a:lnTo>
                  <a:lnTo>
                    <a:pt x="235" y="131"/>
                  </a:lnTo>
                  <a:lnTo>
                    <a:pt x="235" y="133"/>
                  </a:lnTo>
                  <a:lnTo>
                    <a:pt x="235" y="135"/>
                  </a:lnTo>
                  <a:lnTo>
                    <a:pt x="235" y="137"/>
                  </a:lnTo>
                  <a:lnTo>
                    <a:pt x="233" y="139"/>
                  </a:lnTo>
                  <a:lnTo>
                    <a:pt x="231" y="139"/>
                  </a:lnTo>
                  <a:lnTo>
                    <a:pt x="231" y="143"/>
                  </a:lnTo>
                  <a:lnTo>
                    <a:pt x="231" y="145"/>
                  </a:lnTo>
                  <a:lnTo>
                    <a:pt x="229" y="147"/>
                  </a:lnTo>
                  <a:lnTo>
                    <a:pt x="231" y="147"/>
                  </a:lnTo>
                  <a:lnTo>
                    <a:pt x="231" y="145"/>
                  </a:lnTo>
                  <a:lnTo>
                    <a:pt x="231" y="143"/>
                  </a:lnTo>
                  <a:lnTo>
                    <a:pt x="233" y="141"/>
                  </a:lnTo>
                  <a:lnTo>
                    <a:pt x="233" y="139"/>
                  </a:lnTo>
                  <a:lnTo>
                    <a:pt x="235" y="139"/>
                  </a:lnTo>
                  <a:lnTo>
                    <a:pt x="237" y="137"/>
                  </a:lnTo>
                  <a:lnTo>
                    <a:pt x="237" y="135"/>
                  </a:lnTo>
                  <a:lnTo>
                    <a:pt x="239" y="133"/>
                  </a:lnTo>
                  <a:lnTo>
                    <a:pt x="241" y="133"/>
                  </a:lnTo>
                  <a:lnTo>
                    <a:pt x="243" y="133"/>
                  </a:lnTo>
                  <a:lnTo>
                    <a:pt x="245" y="131"/>
                  </a:lnTo>
                  <a:lnTo>
                    <a:pt x="247" y="131"/>
                  </a:lnTo>
                  <a:lnTo>
                    <a:pt x="249" y="131"/>
                  </a:lnTo>
                  <a:lnTo>
                    <a:pt x="249" y="129"/>
                  </a:lnTo>
                  <a:lnTo>
                    <a:pt x="251" y="129"/>
                  </a:lnTo>
                  <a:lnTo>
                    <a:pt x="249" y="127"/>
                  </a:lnTo>
                  <a:lnTo>
                    <a:pt x="251" y="127"/>
                  </a:lnTo>
                  <a:lnTo>
                    <a:pt x="251" y="125"/>
                  </a:lnTo>
                  <a:lnTo>
                    <a:pt x="253" y="125"/>
                  </a:lnTo>
                  <a:lnTo>
                    <a:pt x="255" y="125"/>
                  </a:lnTo>
                  <a:lnTo>
                    <a:pt x="257" y="125"/>
                  </a:lnTo>
                  <a:lnTo>
                    <a:pt x="259" y="127"/>
                  </a:lnTo>
                  <a:lnTo>
                    <a:pt x="259" y="129"/>
                  </a:lnTo>
                  <a:lnTo>
                    <a:pt x="259" y="131"/>
                  </a:lnTo>
                  <a:lnTo>
                    <a:pt x="259" y="133"/>
                  </a:lnTo>
                  <a:lnTo>
                    <a:pt x="257" y="135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9"/>
                  </a:lnTo>
                  <a:lnTo>
                    <a:pt x="253" y="139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49" y="141"/>
                  </a:lnTo>
                  <a:lnTo>
                    <a:pt x="247" y="141"/>
                  </a:lnTo>
                  <a:lnTo>
                    <a:pt x="247" y="143"/>
                  </a:lnTo>
                  <a:lnTo>
                    <a:pt x="245" y="143"/>
                  </a:lnTo>
                  <a:lnTo>
                    <a:pt x="245" y="145"/>
                  </a:lnTo>
                  <a:lnTo>
                    <a:pt x="243" y="147"/>
                  </a:lnTo>
                  <a:lnTo>
                    <a:pt x="243" y="149"/>
                  </a:lnTo>
                  <a:lnTo>
                    <a:pt x="241" y="149"/>
                  </a:lnTo>
                  <a:lnTo>
                    <a:pt x="239" y="151"/>
                  </a:lnTo>
                  <a:lnTo>
                    <a:pt x="237" y="153"/>
                  </a:lnTo>
                  <a:lnTo>
                    <a:pt x="235" y="155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7" y="161"/>
                  </a:lnTo>
                  <a:lnTo>
                    <a:pt x="224" y="161"/>
                  </a:lnTo>
                  <a:lnTo>
                    <a:pt x="224" y="163"/>
                  </a:lnTo>
                  <a:lnTo>
                    <a:pt x="224" y="161"/>
                  </a:lnTo>
                  <a:lnTo>
                    <a:pt x="222" y="161"/>
                  </a:lnTo>
                  <a:lnTo>
                    <a:pt x="220" y="159"/>
                  </a:lnTo>
                  <a:lnTo>
                    <a:pt x="218" y="157"/>
                  </a:lnTo>
                  <a:lnTo>
                    <a:pt x="218" y="155"/>
                  </a:lnTo>
                  <a:lnTo>
                    <a:pt x="218" y="157"/>
                  </a:lnTo>
                  <a:lnTo>
                    <a:pt x="216" y="157"/>
                  </a:lnTo>
                  <a:lnTo>
                    <a:pt x="214" y="157"/>
                  </a:lnTo>
                  <a:lnTo>
                    <a:pt x="212" y="155"/>
                  </a:lnTo>
                  <a:lnTo>
                    <a:pt x="212" y="153"/>
                  </a:lnTo>
                  <a:lnTo>
                    <a:pt x="210" y="153"/>
                  </a:lnTo>
                  <a:lnTo>
                    <a:pt x="210" y="151"/>
                  </a:lnTo>
                  <a:lnTo>
                    <a:pt x="210" y="149"/>
                  </a:lnTo>
                  <a:lnTo>
                    <a:pt x="210" y="147"/>
                  </a:lnTo>
                  <a:lnTo>
                    <a:pt x="210" y="145"/>
                  </a:lnTo>
                  <a:lnTo>
                    <a:pt x="210" y="147"/>
                  </a:lnTo>
                  <a:lnTo>
                    <a:pt x="210" y="149"/>
                  </a:lnTo>
                  <a:lnTo>
                    <a:pt x="208" y="151"/>
                  </a:lnTo>
                  <a:lnTo>
                    <a:pt x="208" y="153"/>
                  </a:lnTo>
                  <a:lnTo>
                    <a:pt x="210" y="155"/>
                  </a:lnTo>
                  <a:lnTo>
                    <a:pt x="208" y="155"/>
                  </a:lnTo>
                  <a:lnTo>
                    <a:pt x="210" y="157"/>
                  </a:lnTo>
                  <a:lnTo>
                    <a:pt x="212" y="157"/>
                  </a:lnTo>
                  <a:lnTo>
                    <a:pt x="214" y="159"/>
                  </a:lnTo>
                  <a:lnTo>
                    <a:pt x="216" y="159"/>
                  </a:lnTo>
                  <a:lnTo>
                    <a:pt x="218" y="161"/>
                  </a:lnTo>
                  <a:lnTo>
                    <a:pt x="218" y="163"/>
                  </a:lnTo>
                  <a:lnTo>
                    <a:pt x="218" y="165"/>
                  </a:lnTo>
                  <a:lnTo>
                    <a:pt x="216" y="165"/>
                  </a:lnTo>
                  <a:lnTo>
                    <a:pt x="214" y="165"/>
                  </a:lnTo>
                  <a:lnTo>
                    <a:pt x="214" y="167"/>
                  </a:lnTo>
                  <a:lnTo>
                    <a:pt x="214" y="169"/>
                  </a:lnTo>
                  <a:lnTo>
                    <a:pt x="214" y="169"/>
                  </a:lnTo>
                  <a:lnTo>
                    <a:pt x="214" y="171"/>
                  </a:lnTo>
                  <a:lnTo>
                    <a:pt x="214" y="175"/>
                  </a:lnTo>
                  <a:lnTo>
                    <a:pt x="214" y="177"/>
                  </a:lnTo>
                  <a:lnTo>
                    <a:pt x="216" y="179"/>
                  </a:lnTo>
                  <a:lnTo>
                    <a:pt x="218" y="181"/>
                  </a:lnTo>
                  <a:lnTo>
                    <a:pt x="220" y="181"/>
                  </a:lnTo>
                  <a:lnTo>
                    <a:pt x="220" y="183"/>
                  </a:lnTo>
                  <a:lnTo>
                    <a:pt x="222" y="183"/>
                  </a:lnTo>
                  <a:lnTo>
                    <a:pt x="222" y="185"/>
                  </a:lnTo>
                  <a:lnTo>
                    <a:pt x="224" y="187"/>
                  </a:lnTo>
                  <a:lnTo>
                    <a:pt x="224" y="189"/>
                  </a:lnTo>
                  <a:lnTo>
                    <a:pt x="227" y="189"/>
                  </a:lnTo>
                  <a:lnTo>
                    <a:pt x="229" y="191"/>
                  </a:lnTo>
                  <a:lnTo>
                    <a:pt x="227" y="193"/>
                  </a:lnTo>
                  <a:lnTo>
                    <a:pt x="227" y="195"/>
                  </a:lnTo>
                  <a:lnTo>
                    <a:pt x="224" y="197"/>
                  </a:lnTo>
                  <a:lnTo>
                    <a:pt x="224" y="199"/>
                  </a:lnTo>
                  <a:lnTo>
                    <a:pt x="222" y="199"/>
                  </a:lnTo>
                  <a:lnTo>
                    <a:pt x="222" y="201"/>
                  </a:lnTo>
                  <a:lnTo>
                    <a:pt x="220" y="201"/>
                  </a:lnTo>
                  <a:lnTo>
                    <a:pt x="218" y="199"/>
                  </a:lnTo>
                  <a:lnTo>
                    <a:pt x="216" y="199"/>
                  </a:lnTo>
                  <a:lnTo>
                    <a:pt x="214" y="197"/>
                  </a:lnTo>
                  <a:lnTo>
                    <a:pt x="212" y="195"/>
                  </a:lnTo>
                  <a:lnTo>
                    <a:pt x="210" y="193"/>
                  </a:lnTo>
                  <a:lnTo>
                    <a:pt x="210" y="191"/>
                  </a:lnTo>
                  <a:lnTo>
                    <a:pt x="208" y="189"/>
                  </a:lnTo>
                  <a:lnTo>
                    <a:pt x="208" y="185"/>
                  </a:lnTo>
                  <a:lnTo>
                    <a:pt x="210" y="183"/>
                  </a:lnTo>
                  <a:lnTo>
                    <a:pt x="210" y="181"/>
                  </a:lnTo>
                  <a:lnTo>
                    <a:pt x="210" y="179"/>
                  </a:lnTo>
                  <a:lnTo>
                    <a:pt x="210" y="181"/>
                  </a:lnTo>
                  <a:lnTo>
                    <a:pt x="208" y="183"/>
                  </a:lnTo>
                  <a:lnTo>
                    <a:pt x="206" y="185"/>
                  </a:lnTo>
                  <a:lnTo>
                    <a:pt x="206" y="187"/>
                  </a:lnTo>
                  <a:lnTo>
                    <a:pt x="204" y="187"/>
                  </a:lnTo>
                  <a:lnTo>
                    <a:pt x="202" y="189"/>
                  </a:lnTo>
                  <a:lnTo>
                    <a:pt x="200" y="189"/>
                  </a:lnTo>
                  <a:lnTo>
                    <a:pt x="200" y="191"/>
                  </a:lnTo>
                  <a:lnTo>
                    <a:pt x="202" y="191"/>
                  </a:lnTo>
                  <a:lnTo>
                    <a:pt x="204" y="189"/>
                  </a:lnTo>
                  <a:lnTo>
                    <a:pt x="206" y="189"/>
                  </a:lnTo>
                  <a:lnTo>
                    <a:pt x="204" y="191"/>
                  </a:lnTo>
                  <a:lnTo>
                    <a:pt x="204" y="193"/>
                  </a:lnTo>
                  <a:lnTo>
                    <a:pt x="206" y="195"/>
                  </a:lnTo>
                  <a:lnTo>
                    <a:pt x="206" y="197"/>
                  </a:lnTo>
                  <a:lnTo>
                    <a:pt x="208" y="197"/>
                  </a:lnTo>
                  <a:lnTo>
                    <a:pt x="210" y="199"/>
                  </a:lnTo>
                  <a:lnTo>
                    <a:pt x="210" y="201"/>
                  </a:lnTo>
                  <a:lnTo>
                    <a:pt x="210" y="203"/>
                  </a:lnTo>
                  <a:lnTo>
                    <a:pt x="210" y="205"/>
                  </a:lnTo>
                  <a:lnTo>
                    <a:pt x="212" y="203"/>
                  </a:lnTo>
                  <a:lnTo>
                    <a:pt x="214" y="203"/>
                  </a:lnTo>
                  <a:lnTo>
                    <a:pt x="216" y="203"/>
                  </a:lnTo>
                  <a:lnTo>
                    <a:pt x="216" y="205"/>
                  </a:lnTo>
                  <a:lnTo>
                    <a:pt x="218" y="205"/>
                  </a:lnTo>
                  <a:lnTo>
                    <a:pt x="218" y="207"/>
                  </a:lnTo>
                  <a:lnTo>
                    <a:pt x="220" y="209"/>
                  </a:lnTo>
                  <a:lnTo>
                    <a:pt x="220" y="211"/>
                  </a:lnTo>
                  <a:lnTo>
                    <a:pt x="220" y="213"/>
                  </a:lnTo>
                  <a:lnTo>
                    <a:pt x="222" y="213"/>
                  </a:lnTo>
                  <a:lnTo>
                    <a:pt x="222" y="215"/>
                  </a:lnTo>
                  <a:lnTo>
                    <a:pt x="222" y="217"/>
                  </a:lnTo>
                  <a:lnTo>
                    <a:pt x="220" y="217"/>
                  </a:lnTo>
                  <a:lnTo>
                    <a:pt x="218" y="217"/>
                  </a:lnTo>
                  <a:lnTo>
                    <a:pt x="216" y="217"/>
                  </a:lnTo>
                  <a:lnTo>
                    <a:pt x="214" y="219"/>
                  </a:lnTo>
                  <a:lnTo>
                    <a:pt x="214" y="221"/>
                  </a:lnTo>
                  <a:lnTo>
                    <a:pt x="212" y="223"/>
                  </a:lnTo>
                  <a:lnTo>
                    <a:pt x="212" y="225"/>
                  </a:lnTo>
                  <a:lnTo>
                    <a:pt x="212" y="227"/>
                  </a:lnTo>
                  <a:lnTo>
                    <a:pt x="210" y="229"/>
                  </a:lnTo>
                  <a:lnTo>
                    <a:pt x="212" y="231"/>
                  </a:lnTo>
                  <a:lnTo>
                    <a:pt x="210" y="233"/>
                  </a:lnTo>
                  <a:lnTo>
                    <a:pt x="208" y="235"/>
                  </a:lnTo>
                  <a:lnTo>
                    <a:pt x="210" y="235"/>
                  </a:lnTo>
                  <a:lnTo>
                    <a:pt x="210" y="237"/>
                  </a:lnTo>
                  <a:lnTo>
                    <a:pt x="210" y="239"/>
                  </a:lnTo>
                  <a:lnTo>
                    <a:pt x="210" y="241"/>
                  </a:lnTo>
                  <a:lnTo>
                    <a:pt x="208" y="241"/>
                  </a:lnTo>
                  <a:lnTo>
                    <a:pt x="206" y="243"/>
                  </a:lnTo>
                  <a:lnTo>
                    <a:pt x="204" y="243"/>
                  </a:lnTo>
                  <a:lnTo>
                    <a:pt x="202" y="241"/>
                  </a:lnTo>
                  <a:lnTo>
                    <a:pt x="200" y="243"/>
                  </a:lnTo>
                  <a:lnTo>
                    <a:pt x="198" y="245"/>
                  </a:lnTo>
                  <a:lnTo>
                    <a:pt x="198" y="247"/>
                  </a:lnTo>
                  <a:lnTo>
                    <a:pt x="198" y="249"/>
                  </a:lnTo>
                  <a:lnTo>
                    <a:pt x="198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2" y="251"/>
                  </a:lnTo>
                  <a:lnTo>
                    <a:pt x="202" y="249"/>
                  </a:lnTo>
                  <a:lnTo>
                    <a:pt x="202" y="247"/>
                  </a:lnTo>
                  <a:lnTo>
                    <a:pt x="202" y="245"/>
                  </a:lnTo>
                  <a:lnTo>
                    <a:pt x="204" y="245"/>
                  </a:lnTo>
                  <a:lnTo>
                    <a:pt x="206" y="245"/>
                  </a:lnTo>
                  <a:lnTo>
                    <a:pt x="210" y="245"/>
                  </a:lnTo>
                  <a:lnTo>
                    <a:pt x="210" y="247"/>
                  </a:lnTo>
                  <a:lnTo>
                    <a:pt x="210" y="249"/>
                  </a:lnTo>
                  <a:lnTo>
                    <a:pt x="210" y="251"/>
                  </a:lnTo>
                  <a:lnTo>
                    <a:pt x="212" y="251"/>
                  </a:lnTo>
                  <a:lnTo>
                    <a:pt x="214" y="251"/>
                  </a:lnTo>
                  <a:lnTo>
                    <a:pt x="216" y="251"/>
                  </a:lnTo>
                  <a:lnTo>
                    <a:pt x="216" y="249"/>
                  </a:lnTo>
                  <a:lnTo>
                    <a:pt x="218" y="247"/>
                  </a:lnTo>
                  <a:lnTo>
                    <a:pt x="220" y="247"/>
                  </a:lnTo>
                  <a:lnTo>
                    <a:pt x="222" y="247"/>
                  </a:lnTo>
                  <a:lnTo>
                    <a:pt x="222" y="249"/>
                  </a:lnTo>
                  <a:lnTo>
                    <a:pt x="224" y="249"/>
                  </a:lnTo>
                  <a:lnTo>
                    <a:pt x="227" y="249"/>
                  </a:lnTo>
                  <a:lnTo>
                    <a:pt x="229" y="249"/>
                  </a:lnTo>
                  <a:lnTo>
                    <a:pt x="231" y="249"/>
                  </a:lnTo>
                  <a:lnTo>
                    <a:pt x="233" y="249"/>
                  </a:lnTo>
                  <a:lnTo>
                    <a:pt x="235" y="249"/>
                  </a:lnTo>
                  <a:lnTo>
                    <a:pt x="237" y="249"/>
                  </a:lnTo>
                  <a:lnTo>
                    <a:pt x="239" y="249"/>
                  </a:lnTo>
                  <a:lnTo>
                    <a:pt x="237" y="249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53"/>
                  </a:lnTo>
                  <a:lnTo>
                    <a:pt x="237" y="255"/>
                  </a:lnTo>
                  <a:lnTo>
                    <a:pt x="239" y="257"/>
                  </a:lnTo>
                  <a:lnTo>
                    <a:pt x="239" y="259"/>
                  </a:lnTo>
                  <a:lnTo>
                    <a:pt x="241" y="261"/>
                  </a:lnTo>
                  <a:lnTo>
                    <a:pt x="243" y="265"/>
                  </a:lnTo>
                  <a:lnTo>
                    <a:pt x="243" y="271"/>
                  </a:lnTo>
                  <a:lnTo>
                    <a:pt x="243" y="273"/>
                  </a:lnTo>
                  <a:lnTo>
                    <a:pt x="245" y="275"/>
                  </a:lnTo>
                  <a:lnTo>
                    <a:pt x="243" y="277"/>
                  </a:lnTo>
                  <a:lnTo>
                    <a:pt x="243" y="279"/>
                  </a:lnTo>
                  <a:lnTo>
                    <a:pt x="241" y="279"/>
                  </a:lnTo>
                  <a:lnTo>
                    <a:pt x="239" y="279"/>
                  </a:lnTo>
                  <a:lnTo>
                    <a:pt x="237" y="279"/>
                  </a:lnTo>
                  <a:lnTo>
                    <a:pt x="235" y="279"/>
                  </a:lnTo>
                  <a:lnTo>
                    <a:pt x="233" y="279"/>
                  </a:lnTo>
                  <a:lnTo>
                    <a:pt x="233" y="281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27" y="279"/>
                  </a:lnTo>
                  <a:lnTo>
                    <a:pt x="224" y="279"/>
                  </a:lnTo>
                  <a:lnTo>
                    <a:pt x="224" y="277"/>
                  </a:lnTo>
                  <a:lnTo>
                    <a:pt x="222" y="275"/>
                  </a:lnTo>
                  <a:lnTo>
                    <a:pt x="220" y="275"/>
                  </a:lnTo>
                  <a:lnTo>
                    <a:pt x="218" y="273"/>
                  </a:lnTo>
                  <a:lnTo>
                    <a:pt x="216" y="273"/>
                  </a:lnTo>
                  <a:lnTo>
                    <a:pt x="216" y="269"/>
                  </a:lnTo>
                  <a:lnTo>
                    <a:pt x="216" y="267"/>
                  </a:lnTo>
                  <a:lnTo>
                    <a:pt x="216" y="265"/>
                  </a:lnTo>
                  <a:lnTo>
                    <a:pt x="216" y="265"/>
                  </a:lnTo>
                  <a:lnTo>
                    <a:pt x="214" y="265"/>
                  </a:lnTo>
                  <a:lnTo>
                    <a:pt x="214" y="267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2" y="273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2" y="273"/>
                  </a:lnTo>
                  <a:lnTo>
                    <a:pt x="200" y="271"/>
                  </a:lnTo>
                  <a:lnTo>
                    <a:pt x="198" y="271"/>
                  </a:lnTo>
                  <a:lnTo>
                    <a:pt x="196" y="271"/>
                  </a:lnTo>
                  <a:lnTo>
                    <a:pt x="194" y="271"/>
                  </a:lnTo>
                  <a:lnTo>
                    <a:pt x="192" y="271"/>
                  </a:lnTo>
                  <a:lnTo>
                    <a:pt x="190" y="269"/>
                  </a:lnTo>
                  <a:lnTo>
                    <a:pt x="188" y="269"/>
                  </a:lnTo>
                  <a:lnTo>
                    <a:pt x="186" y="269"/>
                  </a:lnTo>
                  <a:lnTo>
                    <a:pt x="184" y="269"/>
                  </a:lnTo>
                  <a:lnTo>
                    <a:pt x="182" y="269"/>
                  </a:lnTo>
                  <a:lnTo>
                    <a:pt x="180" y="269"/>
                  </a:lnTo>
                  <a:lnTo>
                    <a:pt x="178" y="269"/>
                  </a:lnTo>
                  <a:lnTo>
                    <a:pt x="176" y="267"/>
                  </a:lnTo>
                  <a:lnTo>
                    <a:pt x="176" y="267"/>
                  </a:lnTo>
                  <a:lnTo>
                    <a:pt x="174" y="269"/>
                  </a:lnTo>
                  <a:lnTo>
                    <a:pt x="172" y="267"/>
                  </a:lnTo>
                  <a:lnTo>
                    <a:pt x="170" y="267"/>
                  </a:lnTo>
                  <a:lnTo>
                    <a:pt x="166" y="265"/>
                  </a:lnTo>
                  <a:lnTo>
                    <a:pt x="164" y="265"/>
                  </a:lnTo>
                  <a:lnTo>
                    <a:pt x="162" y="265"/>
                  </a:lnTo>
                  <a:lnTo>
                    <a:pt x="160" y="265"/>
                  </a:lnTo>
                  <a:lnTo>
                    <a:pt x="154" y="267"/>
                  </a:lnTo>
                  <a:lnTo>
                    <a:pt x="152" y="267"/>
                  </a:lnTo>
                  <a:lnTo>
                    <a:pt x="150" y="267"/>
                  </a:lnTo>
                  <a:lnTo>
                    <a:pt x="148" y="267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5"/>
                  </a:lnTo>
                  <a:lnTo>
                    <a:pt x="144" y="261"/>
                  </a:lnTo>
                  <a:lnTo>
                    <a:pt x="144" y="257"/>
                  </a:lnTo>
                  <a:lnTo>
                    <a:pt x="144" y="259"/>
                  </a:lnTo>
                  <a:lnTo>
                    <a:pt x="144" y="261"/>
                  </a:lnTo>
                  <a:lnTo>
                    <a:pt x="142" y="263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0" y="265"/>
                  </a:lnTo>
                  <a:lnTo>
                    <a:pt x="140" y="267"/>
                  </a:lnTo>
                  <a:lnTo>
                    <a:pt x="138" y="269"/>
                  </a:lnTo>
                  <a:lnTo>
                    <a:pt x="136" y="267"/>
                  </a:lnTo>
                  <a:lnTo>
                    <a:pt x="134" y="267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6" y="265"/>
                  </a:lnTo>
                  <a:lnTo>
                    <a:pt x="138" y="263"/>
                  </a:lnTo>
                  <a:lnTo>
                    <a:pt x="138" y="261"/>
                  </a:lnTo>
                  <a:lnTo>
                    <a:pt x="136" y="259"/>
                  </a:lnTo>
                  <a:lnTo>
                    <a:pt x="134" y="257"/>
                  </a:lnTo>
                  <a:lnTo>
                    <a:pt x="132" y="257"/>
                  </a:lnTo>
                  <a:lnTo>
                    <a:pt x="132" y="259"/>
                  </a:lnTo>
                  <a:lnTo>
                    <a:pt x="130" y="259"/>
                  </a:lnTo>
                  <a:lnTo>
                    <a:pt x="128" y="261"/>
                  </a:lnTo>
                  <a:lnTo>
                    <a:pt x="126" y="261"/>
                  </a:lnTo>
                  <a:lnTo>
                    <a:pt x="124" y="263"/>
                  </a:lnTo>
                  <a:lnTo>
                    <a:pt x="122" y="265"/>
                  </a:lnTo>
                  <a:lnTo>
                    <a:pt x="120" y="263"/>
                  </a:lnTo>
                  <a:lnTo>
                    <a:pt x="118" y="259"/>
                  </a:lnTo>
                  <a:lnTo>
                    <a:pt x="118" y="257"/>
                  </a:lnTo>
                  <a:lnTo>
                    <a:pt x="116" y="255"/>
                  </a:lnTo>
                  <a:lnTo>
                    <a:pt x="116" y="253"/>
                  </a:lnTo>
                  <a:lnTo>
                    <a:pt x="116" y="251"/>
                  </a:lnTo>
                  <a:lnTo>
                    <a:pt x="118" y="251"/>
                  </a:lnTo>
                  <a:lnTo>
                    <a:pt x="118" y="249"/>
                  </a:lnTo>
                  <a:lnTo>
                    <a:pt x="116" y="249"/>
                  </a:lnTo>
                  <a:lnTo>
                    <a:pt x="118" y="247"/>
                  </a:lnTo>
                  <a:lnTo>
                    <a:pt x="118" y="245"/>
                  </a:lnTo>
                  <a:lnTo>
                    <a:pt x="118" y="241"/>
                  </a:lnTo>
                  <a:lnTo>
                    <a:pt x="116" y="239"/>
                  </a:lnTo>
                  <a:lnTo>
                    <a:pt x="114" y="239"/>
                  </a:lnTo>
                  <a:lnTo>
                    <a:pt x="112" y="239"/>
                  </a:lnTo>
                  <a:lnTo>
                    <a:pt x="110" y="241"/>
                  </a:lnTo>
                  <a:lnTo>
                    <a:pt x="112" y="241"/>
                  </a:lnTo>
                  <a:lnTo>
                    <a:pt x="114" y="241"/>
                  </a:lnTo>
                  <a:lnTo>
                    <a:pt x="116" y="241"/>
                  </a:lnTo>
                  <a:lnTo>
                    <a:pt x="118" y="243"/>
                  </a:lnTo>
                  <a:lnTo>
                    <a:pt x="118" y="245"/>
                  </a:lnTo>
                  <a:lnTo>
                    <a:pt x="116" y="247"/>
                  </a:lnTo>
                  <a:lnTo>
                    <a:pt x="116" y="249"/>
                  </a:lnTo>
                  <a:lnTo>
                    <a:pt x="116" y="251"/>
                  </a:lnTo>
                  <a:lnTo>
                    <a:pt x="114" y="253"/>
                  </a:lnTo>
                  <a:lnTo>
                    <a:pt x="116" y="255"/>
                  </a:lnTo>
                  <a:lnTo>
                    <a:pt x="116" y="257"/>
                  </a:lnTo>
                  <a:lnTo>
                    <a:pt x="116" y="261"/>
                  </a:lnTo>
                  <a:lnTo>
                    <a:pt x="118" y="263"/>
                  </a:lnTo>
                  <a:lnTo>
                    <a:pt x="120" y="265"/>
                  </a:lnTo>
                  <a:lnTo>
                    <a:pt x="120" y="265"/>
                  </a:lnTo>
                  <a:lnTo>
                    <a:pt x="120" y="267"/>
                  </a:lnTo>
                  <a:lnTo>
                    <a:pt x="122" y="267"/>
                  </a:lnTo>
                  <a:lnTo>
                    <a:pt x="120" y="267"/>
                  </a:lnTo>
                  <a:lnTo>
                    <a:pt x="120" y="269"/>
                  </a:lnTo>
                  <a:lnTo>
                    <a:pt x="122" y="271"/>
                  </a:lnTo>
                  <a:lnTo>
                    <a:pt x="120" y="271"/>
                  </a:lnTo>
                  <a:lnTo>
                    <a:pt x="120" y="269"/>
                  </a:lnTo>
                  <a:lnTo>
                    <a:pt x="118" y="269"/>
                  </a:lnTo>
                  <a:lnTo>
                    <a:pt x="116" y="269"/>
                  </a:lnTo>
                  <a:lnTo>
                    <a:pt x="118" y="269"/>
                  </a:lnTo>
                  <a:lnTo>
                    <a:pt x="118" y="267"/>
                  </a:lnTo>
                  <a:lnTo>
                    <a:pt x="116" y="267"/>
                  </a:lnTo>
                  <a:lnTo>
                    <a:pt x="116" y="265"/>
                  </a:lnTo>
                  <a:lnTo>
                    <a:pt x="114" y="265"/>
                  </a:lnTo>
                  <a:lnTo>
                    <a:pt x="112" y="265"/>
                  </a:lnTo>
                  <a:lnTo>
                    <a:pt x="112" y="265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112" y="265"/>
                  </a:lnTo>
                  <a:lnTo>
                    <a:pt x="112" y="263"/>
                  </a:lnTo>
                  <a:lnTo>
                    <a:pt x="110" y="263"/>
                  </a:lnTo>
                  <a:lnTo>
                    <a:pt x="108" y="263"/>
                  </a:lnTo>
                  <a:lnTo>
                    <a:pt x="108" y="261"/>
                  </a:lnTo>
                  <a:lnTo>
                    <a:pt x="106" y="261"/>
                  </a:lnTo>
                  <a:lnTo>
                    <a:pt x="106" y="259"/>
                  </a:lnTo>
                  <a:lnTo>
                    <a:pt x="104" y="259"/>
                  </a:lnTo>
                  <a:lnTo>
                    <a:pt x="104" y="257"/>
                  </a:lnTo>
                  <a:lnTo>
                    <a:pt x="102" y="257"/>
                  </a:lnTo>
                  <a:lnTo>
                    <a:pt x="100" y="257"/>
                  </a:lnTo>
                  <a:lnTo>
                    <a:pt x="98" y="257"/>
                  </a:lnTo>
                  <a:lnTo>
                    <a:pt x="96" y="257"/>
                  </a:lnTo>
                  <a:lnTo>
                    <a:pt x="94" y="255"/>
                  </a:lnTo>
                  <a:lnTo>
                    <a:pt x="92" y="255"/>
                  </a:lnTo>
                  <a:lnTo>
                    <a:pt x="92" y="253"/>
                  </a:lnTo>
                  <a:lnTo>
                    <a:pt x="90" y="251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2" y="243"/>
                  </a:lnTo>
                  <a:lnTo>
                    <a:pt x="82" y="241"/>
                  </a:lnTo>
                  <a:lnTo>
                    <a:pt x="80" y="239"/>
                  </a:lnTo>
                  <a:lnTo>
                    <a:pt x="80" y="239"/>
                  </a:lnTo>
                  <a:lnTo>
                    <a:pt x="78" y="239"/>
                  </a:lnTo>
                  <a:lnTo>
                    <a:pt x="78" y="241"/>
                  </a:lnTo>
                  <a:lnTo>
                    <a:pt x="76" y="241"/>
                  </a:lnTo>
                  <a:lnTo>
                    <a:pt x="74" y="241"/>
                  </a:lnTo>
                  <a:lnTo>
                    <a:pt x="74" y="239"/>
                  </a:lnTo>
                  <a:lnTo>
                    <a:pt x="76" y="239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6" y="233"/>
                  </a:lnTo>
                  <a:lnTo>
                    <a:pt x="74" y="233"/>
                  </a:lnTo>
                  <a:lnTo>
                    <a:pt x="72" y="233"/>
                  </a:lnTo>
                  <a:lnTo>
                    <a:pt x="70" y="233"/>
                  </a:lnTo>
                  <a:lnTo>
                    <a:pt x="68" y="231"/>
                  </a:lnTo>
                  <a:lnTo>
                    <a:pt x="66" y="231"/>
                  </a:lnTo>
                  <a:lnTo>
                    <a:pt x="66" y="229"/>
                  </a:lnTo>
                  <a:lnTo>
                    <a:pt x="64" y="229"/>
                  </a:lnTo>
                  <a:lnTo>
                    <a:pt x="62" y="227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6" y="219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0" y="217"/>
                  </a:lnTo>
                  <a:lnTo>
                    <a:pt x="48" y="213"/>
                  </a:lnTo>
                  <a:lnTo>
                    <a:pt x="46" y="213"/>
                  </a:lnTo>
                  <a:lnTo>
                    <a:pt x="46" y="211"/>
                  </a:lnTo>
                  <a:lnTo>
                    <a:pt x="44" y="209"/>
                  </a:lnTo>
                  <a:lnTo>
                    <a:pt x="42" y="207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8" y="203"/>
                  </a:lnTo>
                  <a:lnTo>
                    <a:pt x="38" y="201"/>
                  </a:lnTo>
                  <a:lnTo>
                    <a:pt x="38" y="199"/>
                  </a:lnTo>
                  <a:lnTo>
                    <a:pt x="36" y="199"/>
                  </a:lnTo>
                  <a:lnTo>
                    <a:pt x="34" y="197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38" y="193"/>
                  </a:lnTo>
                  <a:lnTo>
                    <a:pt x="36" y="191"/>
                  </a:lnTo>
                  <a:lnTo>
                    <a:pt x="34" y="189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32" y="187"/>
                  </a:lnTo>
                  <a:lnTo>
                    <a:pt x="30" y="187"/>
                  </a:lnTo>
                  <a:lnTo>
                    <a:pt x="28" y="187"/>
                  </a:lnTo>
                  <a:lnTo>
                    <a:pt x="28" y="185"/>
                  </a:lnTo>
                  <a:lnTo>
                    <a:pt x="28" y="183"/>
                  </a:lnTo>
                  <a:lnTo>
                    <a:pt x="30" y="183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2" y="179"/>
                  </a:lnTo>
                  <a:lnTo>
                    <a:pt x="32" y="177"/>
                  </a:lnTo>
                  <a:lnTo>
                    <a:pt x="32" y="175"/>
                  </a:lnTo>
                  <a:lnTo>
                    <a:pt x="32" y="173"/>
                  </a:lnTo>
                  <a:lnTo>
                    <a:pt x="34" y="173"/>
                  </a:lnTo>
                  <a:lnTo>
                    <a:pt x="34" y="17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32" y="165"/>
                  </a:lnTo>
                  <a:lnTo>
                    <a:pt x="30" y="161"/>
                  </a:lnTo>
                  <a:lnTo>
                    <a:pt x="28" y="161"/>
                  </a:lnTo>
                  <a:lnTo>
                    <a:pt x="26" y="161"/>
                  </a:lnTo>
                  <a:lnTo>
                    <a:pt x="26" y="163"/>
                  </a:lnTo>
                  <a:lnTo>
                    <a:pt x="24" y="163"/>
                  </a:lnTo>
                  <a:lnTo>
                    <a:pt x="22" y="161"/>
                  </a:lnTo>
                  <a:lnTo>
                    <a:pt x="18" y="159"/>
                  </a:lnTo>
                  <a:lnTo>
                    <a:pt x="16" y="159"/>
                  </a:lnTo>
                  <a:lnTo>
                    <a:pt x="14" y="155"/>
                  </a:lnTo>
                  <a:lnTo>
                    <a:pt x="14" y="153"/>
                  </a:lnTo>
                  <a:lnTo>
                    <a:pt x="12" y="153"/>
                  </a:lnTo>
                  <a:lnTo>
                    <a:pt x="14" y="151"/>
                  </a:lnTo>
                  <a:lnTo>
                    <a:pt x="14" y="149"/>
                  </a:lnTo>
                  <a:lnTo>
                    <a:pt x="14" y="147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8" y="145"/>
                  </a:lnTo>
                  <a:lnTo>
                    <a:pt x="6" y="143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8" y="135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2" y="119"/>
                  </a:lnTo>
                  <a:lnTo>
                    <a:pt x="16" y="117"/>
                  </a:lnTo>
                  <a:lnTo>
                    <a:pt x="18" y="117"/>
                  </a:lnTo>
                  <a:lnTo>
                    <a:pt x="20" y="115"/>
                  </a:lnTo>
                  <a:lnTo>
                    <a:pt x="22" y="115"/>
                  </a:lnTo>
                  <a:lnTo>
                    <a:pt x="24" y="115"/>
                  </a:lnTo>
                  <a:lnTo>
                    <a:pt x="24" y="113"/>
                  </a:lnTo>
                  <a:lnTo>
                    <a:pt x="26" y="113"/>
                  </a:lnTo>
                  <a:lnTo>
                    <a:pt x="28" y="113"/>
                  </a:lnTo>
                  <a:lnTo>
                    <a:pt x="30" y="113"/>
                  </a:lnTo>
                  <a:lnTo>
                    <a:pt x="30" y="111"/>
                  </a:lnTo>
                  <a:lnTo>
                    <a:pt x="32" y="111"/>
                  </a:lnTo>
                  <a:lnTo>
                    <a:pt x="34" y="109"/>
                  </a:lnTo>
                  <a:lnTo>
                    <a:pt x="36" y="107"/>
                  </a:lnTo>
                  <a:lnTo>
                    <a:pt x="40" y="105"/>
                  </a:lnTo>
                  <a:lnTo>
                    <a:pt x="42" y="105"/>
                  </a:lnTo>
                  <a:lnTo>
                    <a:pt x="44" y="103"/>
                  </a:lnTo>
                  <a:lnTo>
                    <a:pt x="48" y="101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4" y="99"/>
                  </a:lnTo>
                  <a:lnTo>
                    <a:pt x="54" y="97"/>
                  </a:lnTo>
                  <a:lnTo>
                    <a:pt x="56" y="97"/>
                  </a:lnTo>
                  <a:lnTo>
                    <a:pt x="60" y="95"/>
                  </a:lnTo>
                  <a:lnTo>
                    <a:pt x="64" y="93"/>
                  </a:lnTo>
                  <a:lnTo>
                    <a:pt x="66" y="89"/>
                  </a:lnTo>
                  <a:lnTo>
                    <a:pt x="68" y="87"/>
                  </a:lnTo>
                  <a:lnTo>
                    <a:pt x="68" y="85"/>
                  </a:lnTo>
                  <a:lnTo>
                    <a:pt x="70" y="81"/>
                  </a:lnTo>
                  <a:lnTo>
                    <a:pt x="72" y="79"/>
                  </a:lnTo>
                  <a:lnTo>
                    <a:pt x="72" y="77"/>
                  </a:lnTo>
                  <a:lnTo>
                    <a:pt x="74" y="73"/>
                  </a:lnTo>
                  <a:lnTo>
                    <a:pt x="76" y="73"/>
                  </a:lnTo>
                  <a:lnTo>
                    <a:pt x="76" y="71"/>
                  </a:lnTo>
                  <a:lnTo>
                    <a:pt x="78" y="69"/>
                  </a:lnTo>
                  <a:lnTo>
                    <a:pt x="80" y="65"/>
                  </a:lnTo>
                  <a:lnTo>
                    <a:pt x="80" y="63"/>
                  </a:lnTo>
                  <a:lnTo>
                    <a:pt x="80" y="61"/>
                  </a:lnTo>
                  <a:lnTo>
                    <a:pt x="80" y="59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82" y="53"/>
                  </a:lnTo>
                  <a:lnTo>
                    <a:pt x="84" y="53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8" y="42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4" y="14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8" y="6"/>
                  </a:lnTo>
                  <a:lnTo>
                    <a:pt x="110" y="4"/>
                  </a:lnTo>
                  <a:lnTo>
                    <a:pt x="110" y="2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4" y="4"/>
                  </a:lnTo>
                  <a:lnTo>
                    <a:pt x="126" y="4"/>
                  </a:lnTo>
                  <a:lnTo>
                    <a:pt x="128" y="4"/>
                  </a:lnTo>
                  <a:lnTo>
                    <a:pt x="128" y="6"/>
                  </a:lnTo>
                  <a:lnTo>
                    <a:pt x="128" y="8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8" y="18"/>
                  </a:lnTo>
                  <a:lnTo>
                    <a:pt x="128" y="20"/>
                  </a:lnTo>
                  <a:lnTo>
                    <a:pt x="130" y="22"/>
                  </a:lnTo>
                  <a:lnTo>
                    <a:pt x="130" y="24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2" y="28"/>
                  </a:lnTo>
                  <a:lnTo>
                    <a:pt x="134" y="30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0" y="32"/>
                  </a:lnTo>
                  <a:lnTo>
                    <a:pt x="142" y="34"/>
                  </a:lnTo>
                  <a:lnTo>
                    <a:pt x="142" y="36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42"/>
                  </a:lnTo>
                  <a:lnTo>
                    <a:pt x="146" y="44"/>
                  </a:lnTo>
                  <a:lnTo>
                    <a:pt x="148" y="4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2" name="Freeform 25">
              <a:extLst>
                <a:ext uri="{FF2B5EF4-FFF2-40B4-BE49-F238E27FC236}">
                  <a16:creationId xmlns:a16="http://schemas.microsoft.com/office/drawing/2014/main" id="{91B4059E-02BF-31F7-0EB3-1561A819C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25" y="1614488"/>
              <a:ext cx="531813" cy="466725"/>
            </a:xfrm>
            <a:custGeom>
              <a:avLst/>
              <a:gdLst>
                <a:gd name="T0" fmla="*/ 277 w 335"/>
                <a:gd name="T1" fmla="*/ 70 h 294"/>
                <a:gd name="T2" fmla="*/ 279 w 335"/>
                <a:gd name="T3" fmla="*/ 82 h 294"/>
                <a:gd name="T4" fmla="*/ 277 w 335"/>
                <a:gd name="T5" fmla="*/ 116 h 294"/>
                <a:gd name="T6" fmla="*/ 277 w 335"/>
                <a:gd name="T7" fmla="*/ 142 h 294"/>
                <a:gd name="T8" fmla="*/ 279 w 335"/>
                <a:gd name="T9" fmla="*/ 182 h 294"/>
                <a:gd name="T10" fmla="*/ 301 w 335"/>
                <a:gd name="T11" fmla="*/ 182 h 294"/>
                <a:gd name="T12" fmla="*/ 327 w 335"/>
                <a:gd name="T13" fmla="*/ 178 h 294"/>
                <a:gd name="T14" fmla="*/ 333 w 335"/>
                <a:gd name="T15" fmla="*/ 184 h 294"/>
                <a:gd name="T16" fmla="*/ 325 w 335"/>
                <a:gd name="T17" fmla="*/ 196 h 294"/>
                <a:gd name="T18" fmla="*/ 323 w 335"/>
                <a:gd name="T19" fmla="*/ 206 h 294"/>
                <a:gd name="T20" fmla="*/ 327 w 335"/>
                <a:gd name="T21" fmla="*/ 216 h 294"/>
                <a:gd name="T22" fmla="*/ 329 w 335"/>
                <a:gd name="T23" fmla="*/ 222 h 294"/>
                <a:gd name="T24" fmla="*/ 323 w 335"/>
                <a:gd name="T25" fmla="*/ 228 h 294"/>
                <a:gd name="T26" fmla="*/ 309 w 335"/>
                <a:gd name="T27" fmla="*/ 228 h 294"/>
                <a:gd name="T28" fmla="*/ 307 w 335"/>
                <a:gd name="T29" fmla="*/ 242 h 294"/>
                <a:gd name="T30" fmla="*/ 289 w 335"/>
                <a:gd name="T31" fmla="*/ 248 h 294"/>
                <a:gd name="T32" fmla="*/ 277 w 335"/>
                <a:gd name="T33" fmla="*/ 258 h 294"/>
                <a:gd name="T34" fmla="*/ 273 w 335"/>
                <a:gd name="T35" fmla="*/ 268 h 294"/>
                <a:gd name="T36" fmla="*/ 267 w 335"/>
                <a:gd name="T37" fmla="*/ 278 h 294"/>
                <a:gd name="T38" fmla="*/ 255 w 335"/>
                <a:gd name="T39" fmla="*/ 286 h 294"/>
                <a:gd name="T40" fmla="*/ 243 w 335"/>
                <a:gd name="T41" fmla="*/ 282 h 294"/>
                <a:gd name="T42" fmla="*/ 231 w 335"/>
                <a:gd name="T43" fmla="*/ 272 h 294"/>
                <a:gd name="T44" fmla="*/ 223 w 335"/>
                <a:gd name="T45" fmla="*/ 274 h 294"/>
                <a:gd name="T46" fmla="*/ 217 w 335"/>
                <a:gd name="T47" fmla="*/ 286 h 294"/>
                <a:gd name="T48" fmla="*/ 205 w 335"/>
                <a:gd name="T49" fmla="*/ 294 h 294"/>
                <a:gd name="T50" fmla="*/ 187 w 335"/>
                <a:gd name="T51" fmla="*/ 294 h 294"/>
                <a:gd name="T52" fmla="*/ 173 w 335"/>
                <a:gd name="T53" fmla="*/ 294 h 294"/>
                <a:gd name="T54" fmla="*/ 139 w 335"/>
                <a:gd name="T55" fmla="*/ 294 h 294"/>
                <a:gd name="T56" fmla="*/ 117 w 335"/>
                <a:gd name="T57" fmla="*/ 292 h 294"/>
                <a:gd name="T58" fmla="*/ 89 w 335"/>
                <a:gd name="T59" fmla="*/ 292 h 294"/>
                <a:gd name="T60" fmla="*/ 65 w 335"/>
                <a:gd name="T61" fmla="*/ 292 h 294"/>
                <a:gd name="T62" fmla="*/ 43 w 335"/>
                <a:gd name="T63" fmla="*/ 292 h 294"/>
                <a:gd name="T64" fmla="*/ 29 w 335"/>
                <a:gd name="T65" fmla="*/ 278 h 294"/>
                <a:gd name="T66" fmla="*/ 23 w 335"/>
                <a:gd name="T67" fmla="*/ 246 h 294"/>
                <a:gd name="T68" fmla="*/ 19 w 335"/>
                <a:gd name="T69" fmla="*/ 220 h 294"/>
                <a:gd name="T70" fmla="*/ 15 w 335"/>
                <a:gd name="T71" fmla="*/ 204 h 294"/>
                <a:gd name="T72" fmla="*/ 11 w 335"/>
                <a:gd name="T73" fmla="*/ 176 h 294"/>
                <a:gd name="T74" fmla="*/ 2 w 335"/>
                <a:gd name="T75" fmla="*/ 128 h 294"/>
                <a:gd name="T76" fmla="*/ 21 w 335"/>
                <a:gd name="T77" fmla="*/ 124 h 294"/>
                <a:gd name="T78" fmla="*/ 47 w 335"/>
                <a:gd name="T79" fmla="*/ 118 h 294"/>
                <a:gd name="T80" fmla="*/ 67 w 335"/>
                <a:gd name="T81" fmla="*/ 110 h 294"/>
                <a:gd name="T82" fmla="*/ 87 w 335"/>
                <a:gd name="T83" fmla="*/ 102 h 294"/>
                <a:gd name="T84" fmla="*/ 105 w 335"/>
                <a:gd name="T85" fmla="*/ 94 h 294"/>
                <a:gd name="T86" fmla="*/ 121 w 335"/>
                <a:gd name="T87" fmla="*/ 88 h 294"/>
                <a:gd name="T88" fmla="*/ 135 w 335"/>
                <a:gd name="T89" fmla="*/ 88 h 294"/>
                <a:gd name="T90" fmla="*/ 147 w 335"/>
                <a:gd name="T91" fmla="*/ 90 h 294"/>
                <a:gd name="T92" fmla="*/ 175 w 335"/>
                <a:gd name="T93" fmla="*/ 76 h 294"/>
                <a:gd name="T94" fmla="*/ 183 w 335"/>
                <a:gd name="T95" fmla="*/ 64 h 294"/>
                <a:gd name="T96" fmla="*/ 183 w 335"/>
                <a:gd name="T97" fmla="*/ 46 h 294"/>
                <a:gd name="T98" fmla="*/ 183 w 335"/>
                <a:gd name="T99" fmla="*/ 30 h 294"/>
                <a:gd name="T100" fmla="*/ 183 w 335"/>
                <a:gd name="T101" fmla="*/ 10 h 294"/>
                <a:gd name="T102" fmla="*/ 191 w 335"/>
                <a:gd name="T103" fmla="*/ 2 h 294"/>
                <a:gd name="T104" fmla="*/ 211 w 335"/>
                <a:gd name="T105" fmla="*/ 6 h 294"/>
                <a:gd name="T106" fmla="*/ 229 w 335"/>
                <a:gd name="T107" fmla="*/ 10 h 294"/>
                <a:gd name="T108" fmla="*/ 257 w 335"/>
                <a:gd name="T109" fmla="*/ 18 h 294"/>
                <a:gd name="T110" fmla="*/ 279 w 335"/>
                <a:gd name="T111" fmla="*/ 34 h 294"/>
                <a:gd name="T112" fmla="*/ 279 w 335"/>
                <a:gd name="T113" fmla="*/ 52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5" h="294">
                  <a:moveTo>
                    <a:pt x="279" y="62"/>
                  </a:moveTo>
                  <a:lnTo>
                    <a:pt x="279" y="64"/>
                  </a:lnTo>
                  <a:lnTo>
                    <a:pt x="273" y="64"/>
                  </a:lnTo>
                  <a:lnTo>
                    <a:pt x="273" y="68"/>
                  </a:lnTo>
                  <a:lnTo>
                    <a:pt x="273" y="70"/>
                  </a:lnTo>
                  <a:lnTo>
                    <a:pt x="275" y="70"/>
                  </a:lnTo>
                  <a:lnTo>
                    <a:pt x="277" y="70"/>
                  </a:lnTo>
                  <a:lnTo>
                    <a:pt x="279" y="70"/>
                  </a:lnTo>
                  <a:lnTo>
                    <a:pt x="279" y="72"/>
                  </a:lnTo>
                  <a:lnTo>
                    <a:pt x="279" y="74"/>
                  </a:lnTo>
                  <a:lnTo>
                    <a:pt x="279" y="76"/>
                  </a:lnTo>
                  <a:lnTo>
                    <a:pt x="279" y="76"/>
                  </a:lnTo>
                  <a:lnTo>
                    <a:pt x="279" y="80"/>
                  </a:lnTo>
                  <a:lnTo>
                    <a:pt x="279" y="82"/>
                  </a:lnTo>
                  <a:lnTo>
                    <a:pt x="279" y="88"/>
                  </a:lnTo>
                  <a:lnTo>
                    <a:pt x="279" y="90"/>
                  </a:lnTo>
                  <a:lnTo>
                    <a:pt x="279" y="98"/>
                  </a:lnTo>
                  <a:lnTo>
                    <a:pt x="279" y="102"/>
                  </a:lnTo>
                  <a:lnTo>
                    <a:pt x="279" y="106"/>
                  </a:lnTo>
                  <a:lnTo>
                    <a:pt x="277" y="112"/>
                  </a:lnTo>
                  <a:lnTo>
                    <a:pt x="277" y="116"/>
                  </a:lnTo>
                  <a:lnTo>
                    <a:pt x="277" y="124"/>
                  </a:lnTo>
                  <a:lnTo>
                    <a:pt x="277" y="124"/>
                  </a:lnTo>
                  <a:lnTo>
                    <a:pt x="277" y="130"/>
                  </a:lnTo>
                  <a:lnTo>
                    <a:pt x="277" y="132"/>
                  </a:lnTo>
                  <a:lnTo>
                    <a:pt x="277" y="136"/>
                  </a:lnTo>
                  <a:lnTo>
                    <a:pt x="277" y="138"/>
                  </a:lnTo>
                  <a:lnTo>
                    <a:pt x="277" y="142"/>
                  </a:lnTo>
                  <a:lnTo>
                    <a:pt x="277" y="152"/>
                  </a:lnTo>
                  <a:lnTo>
                    <a:pt x="277" y="158"/>
                  </a:lnTo>
                  <a:lnTo>
                    <a:pt x="277" y="170"/>
                  </a:lnTo>
                  <a:lnTo>
                    <a:pt x="275" y="172"/>
                  </a:lnTo>
                  <a:lnTo>
                    <a:pt x="275" y="182"/>
                  </a:lnTo>
                  <a:lnTo>
                    <a:pt x="277" y="182"/>
                  </a:lnTo>
                  <a:lnTo>
                    <a:pt x="279" y="182"/>
                  </a:lnTo>
                  <a:lnTo>
                    <a:pt x="279" y="182"/>
                  </a:lnTo>
                  <a:lnTo>
                    <a:pt x="281" y="182"/>
                  </a:lnTo>
                  <a:lnTo>
                    <a:pt x="283" y="182"/>
                  </a:lnTo>
                  <a:lnTo>
                    <a:pt x="287" y="182"/>
                  </a:lnTo>
                  <a:lnTo>
                    <a:pt x="289" y="182"/>
                  </a:lnTo>
                  <a:lnTo>
                    <a:pt x="295" y="182"/>
                  </a:lnTo>
                  <a:lnTo>
                    <a:pt x="301" y="182"/>
                  </a:lnTo>
                  <a:lnTo>
                    <a:pt x="305" y="182"/>
                  </a:lnTo>
                  <a:lnTo>
                    <a:pt x="307" y="182"/>
                  </a:lnTo>
                  <a:lnTo>
                    <a:pt x="313" y="182"/>
                  </a:lnTo>
                  <a:lnTo>
                    <a:pt x="317" y="182"/>
                  </a:lnTo>
                  <a:lnTo>
                    <a:pt x="323" y="182"/>
                  </a:lnTo>
                  <a:lnTo>
                    <a:pt x="323" y="178"/>
                  </a:lnTo>
                  <a:lnTo>
                    <a:pt x="327" y="178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9" y="182"/>
                  </a:lnTo>
                  <a:lnTo>
                    <a:pt x="335" y="180"/>
                  </a:lnTo>
                  <a:lnTo>
                    <a:pt x="335" y="182"/>
                  </a:lnTo>
                  <a:lnTo>
                    <a:pt x="335" y="184"/>
                  </a:lnTo>
                  <a:lnTo>
                    <a:pt x="333" y="184"/>
                  </a:lnTo>
                  <a:lnTo>
                    <a:pt x="329" y="186"/>
                  </a:lnTo>
                  <a:lnTo>
                    <a:pt x="329" y="188"/>
                  </a:lnTo>
                  <a:lnTo>
                    <a:pt x="327" y="188"/>
                  </a:lnTo>
                  <a:lnTo>
                    <a:pt x="327" y="188"/>
                  </a:lnTo>
                  <a:lnTo>
                    <a:pt x="327" y="190"/>
                  </a:lnTo>
                  <a:lnTo>
                    <a:pt x="325" y="194"/>
                  </a:lnTo>
                  <a:lnTo>
                    <a:pt x="325" y="196"/>
                  </a:lnTo>
                  <a:lnTo>
                    <a:pt x="325" y="198"/>
                  </a:lnTo>
                  <a:lnTo>
                    <a:pt x="323" y="198"/>
                  </a:lnTo>
                  <a:lnTo>
                    <a:pt x="323" y="200"/>
                  </a:lnTo>
                  <a:lnTo>
                    <a:pt x="321" y="202"/>
                  </a:lnTo>
                  <a:lnTo>
                    <a:pt x="321" y="204"/>
                  </a:lnTo>
                  <a:lnTo>
                    <a:pt x="323" y="204"/>
                  </a:lnTo>
                  <a:lnTo>
                    <a:pt x="323" y="206"/>
                  </a:lnTo>
                  <a:lnTo>
                    <a:pt x="325" y="206"/>
                  </a:lnTo>
                  <a:lnTo>
                    <a:pt x="327" y="208"/>
                  </a:lnTo>
                  <a:lnTo>
                    <a:pt x="327" y="210"/>
                  </a:lnTo>
                  <a:lnTo>
                    <a:pt x="327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6"/>
                  </a:lnTo>
                  <a:lnTo>
                    <a:pt x="329" y="216"/>
                  </a:lnTo>
                  <a:lnTo>
                    <a:pt x="329" y="218"/>
                  </a:lnTo>
                  <a:lnTo>
                    <a:pt x="331" y="218"/>
                  </a:lnTo>
                  <a:lnTo>
                    <a:pt x="331" y="220"/>
                  </a:lnTo>
                  <a:lnTo>
                    <a:pt x="331" y="220"/>
                  </a:lnTo>
                  <a:lnTo>
                    <a:pt x="331" y="222"/>
                  </a:lnTo>
                  <a:lnTo>
                    <a:pt x="329" y="222"/>
                  </a:lnTo>
                  <a:lnTo>
                    <a:pt x="329" y="224"/>
                  </a:lnTo>
                  <a:lnTo>
                    <a:pt x="327" y="224"/>
                  </a:lnTo>
                  <a:lnTo>
                    <a:pt x="327" y="224"/>
                  </a:lnTo>
                  <a:lnTo>
                    <a:pt x="327" y="226"/>
                  </a:lnTo>
                  <a:lnTo>
                    <a:pt x="325" y="226"/>
                  </a:lnTo>
                  <a:lnTo>
                    <a:pt x="325" y="228"/>
                  </a:lnTo>
                  <a:lnTo>
                    <a:pt x="323" y="228"/>
                  </a:lnTo>
                  <a:lnTo>
                    <a:pt x="321" y="226"/>
                  </a:lnTo>
                  <a:lnTo>
                    <a:pt x="319" y="226"/>
                  </a:lnTo>
                  <a:lnTo>
                    <a:pt x="317" y="226"/>
                  </a:lnTo>
                  <a:lnTo>
                    <a:pt x="315" y="226"/>
                  </a:lnTo>
                  <a:lnTo>
                    <a:pt x="313" y="226"/>
                  </a:lnTo>
                  <a:lnTo>
                    <a:pt x="311" y="228"/>
                  </a:lnTo>
                  <a:lnTo>
                    <a:pt x="309" y="228"/>
                  </a:lnTo>
                  <a:lnTo>
                    <a:pt x="309" y="230"/>
                  </a:lnTo>
                  <a:lnTo>
                    <a:pt x="309" y="232"/>
                  </a:lnTo>
                  <a:lnTo>
                    <a:pt x="309" y="234"/>
                  </a:lnTo>
                  <a:lnTo>
                    <a:pt x="309" y="236"/>
                  </a:lnTo>
                  <a:lnTo>
                    <a:pt x="309" y="238"/>
                  </a:lnTo>
                  <a:lnTo>
                    <a:pt x="307" y="240"/>
                  </a:lnTo>
                  <a:lnTo>
                    <a:pt x="307" y="242"/>
                  </a:lnTo>
                  <a:lnTo>
                    <a:pt x="305" y="242"/>
                  </a:lnTo>
                  <a:lnTo>
                    <a:pt x="303" y="242"/>
                  </a:lnTo>
                  <a:lnTo>
                    <a:pt x="301" y="244"/>
                  </a:lnTo>
                  <a:lnTo>
                    <a:pt x="299" y="244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89" y="248"/>
                  </a:lnTo>
                  <a:lnTo>
                    <a:pt x="287" y="250"/>
                  </a:lnTo>
                  <a:lnTo>
                    <a:pt x="283" y="252"/>
                  </a:lnTo>
                  <a:lnTo>
                    <a:pt x="281" y="254"/>
                  </a:lnTo>
                  <a:lnTo>
                    <a:pt x="279" y="256"/>
                  </a:lnTo>
                  <a:lnTo>
                    <a:pt x="279" y="256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5" y="258"/>
                  </a:lnTo>
                  <a:lnTo>
                    <a:pt x="275" y="260"/>
                  </a:lnTo>
                  <a:lnTo>
                    <a:pt x="273" y="262"/>
                  </a:lnTo>
                  <a:lnTo>
                    <a:pt x="273" y="264"/>
                  </a:lnTo>
                  <a:lnTo>
                    <a:pt x="275" y="266"/>
                  </a:lnTo>
                  <a:lnTo>
                    <a:pt x="275" y="268"/>
                  </a:lnTo>
                  <a:lnTo>
                    <a:pt x="273" y="268"/>
                  </a:lnTo>
                  <a:lnTo>
                    <a:pt x="273" y="268"/>
                  </a:lnTo>
                  <a:lnTo>
                    <a:pt x="269" y="268"/>
                  </a:lnTo>
                  <a:lnTo>
                    <a:pt x="267" y="270"/>
                  </a:lnTo>
                  <a:lnTo>
                    <a:pt x="267" y="272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7" y="278"/>
                  </a:lnTo>
                  <a:lnTo>
                    <a:pt x="265" y="278"/>
                  </a:lnTo>
                  <a:lnTo>
                    <a:pt x="261" y="280"/>
                  </a:lnTo>
                  <a:lnTo>
                    <a:pt x="259" y="280"/>
                  </a:lnTo>
                  <a:lnTo>
                    <a:pt x="259" y="282"/>
                  </a:lnTo>
                  <a:lnTo>
                    <a:pt x="257" y="282"/>
                  </a:lnTo>
                  <a:lnTo>
                    <a:pt x="257" y="284"/>
                  </a:lnTo>
                  <a:lnTo>
                    <a:pt x="255" y="286"/>
                  </a:lnTo>
                  <a:lnTo>
                    <a:pt x="251" y="286"/>
                  </a:lnTo>
                  <a:lnTo>
                    <a:pt x="249" y="284"/>
                  </a:lnTo>
                  <a:lnTo>
                    <a:pt x="247" y="282"/>
                  </a:lnTo>
                  <a:lnTo>
                    <a:pt x="245" y="282"/>
                  </a:lnTo>
                  <a:lnTo>
                    <a:pt x="245" y="284"/>
                  </a:lnTo>
                  <a:lnTo>
                    <a:pt x="243" y="284"/>
                  </a:lnTo>
                  <a:lnTo>
                    <a:pt x="243" y="282"/>
                  </a:lnTo>
                  <a:lnTo>
                    <a:pt x="239" y="278"/>
                  </a:lnTo>
                  <a:lnTo>
                    <a:pt x="237" y="276"/>
                  </a:lnTo>
                  <a:lnTo>
                    <a:pt x="235" y="274"/>
                  </a:lnTo>
                  <a:lnTo>
                    <a:pt x="233" y="274"/>
                  </a:lnTo>
                  <a:lnTo>
                    <a:pt x="231" y="274"/>
                  </a:lnTo>
                  <a:lnTo>
                    <a:pt x="231" y="272"/>
                  </a:lnTo>
                  <a:lnTo>
                    <a:pt x="231" y="272"/>
                  </a:lnTo>
                  <a:lnTo>
                    <a:pt x="231" y="270"/>
                  </a:lnTo>
                  <a:lnTo>
                    <a:pt x="229" y="270"/>
                  </a:lnTo>
                  <a:lnTo>
                    <a:pt x="227" y="270"/>
                  </a:lnTo>
                  <a:lnTo>
                    <a:pt x="227" y="268"/>
                  </a:lnTo>
                  <a:lnTo>
                    <a:pt x="225" y="270"/>
                  </a:lnTo>
                  <a:lnTo>
                    <a:pt x="223" y="272"/>
                  </a:lnTo>
                  <a:lnTo>
                    <a:pt x="223" y="274"/>
                  </a:lnTo>
                  <a:lnTo>
                    <a:pt x="225" y="276"/>
                  </a:lnTo>
                  <a:lnTo>
                    <a:pt x="225" y="278"/>
                  </a:lnTo>
                  <a:lnTo>
                    <a:pt x="225" y="280"/>
                  </a:lnTo>
                  <a:lnTo>
                    <a:pt x="225" y="282"/>
                  </a:lnTo>
                  <a:lnTo>
                    <a:pt x="223" y="282"/>
                  </a:lnTo>
                  <a:lnTo>
                    <a:pt x="219" y="286"/>
                  </a:lnTo>
                  <a:lnTo>
                    <a:pt x="217" y="286"/>
                  </a:lnTo>
                  <a:lnTo>
                    <a:pt x="215" y="288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92"/>
                  </a:lnTo>
                  <a:lnTo>
                    <a:pt x="205" y="294"/>
                  </a:lnTo>
                  <a:lnTo>
                    <a:pt x="203" y="294"/>
                  </a:lnTo>
                  <a:lnTo>
                    <a:pt x="201" y="294"/>
                  </a:lnTo>
                  <a:lnTo>
                    <a:pt x="199" y="294"/>
                  </a:lnTo>
                  <a:lnTo>
                    <a:pt x="197" y="294"/>
                  </a:lnTo>
                  <a:lnTo>
                    <a:pt x="195" y="294"/>
                  </a:lnTo>
                  <a:lnTo>
                    <a:pt x="193" y="294"/>
                  </a:lnTo>
                  <a:lnTo>
                    <a:pt x="187" y="294"/>
                  </a:lnTo>
                  <a:lnTo>
                    <a:pt x="185" y="294"/>
                  </a:lnTo>
                  <a:lnTo>
                    <a:pt x="183" y="294"/>
                  </a:lnTo>
                  <a:lnTo>
                    <a:pt x="183" y="294"/>
                  </a:lnTo>
                  <a:lnTo>
                    <a:pt x="181" y="294"/>
                  </a:lnTo>
                  <a:lnTo>
                    <a:pt x="179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57" y="294"/>
                  </a:lnTo>
                  <a:lnTo>
                    <a:pt x="153" y="294"/>
                  </a:lnTo>
                  <a:lnTo>
                    <a:pt x="147" y="294"/>
                  </a:lnTo>
                  <a:lnTo>
                    <a:pt x="141" y="294"/>
                  </a:lnTo>
                  <a:lnTo>
                    <a:pt x="139" y="294"/>
                  </a:lnTo>
                  <a:lnTo>
                    <a:pt x="137" y="292"/>
                  </a:lnTo>
                  <a:lnTo>
                    <a:pt x="135" y="292"/>
                  </a:lnTo>
                  <a:lnTo>
                    <a:pt x="135" y="292"/>
                  </a:lnTo>
                  <a:lnTo>
                    <a:pt x="133" y="292"/>
                  </a:lnTo>
                  <a:lnTo>
                    <a:pt x="131" y="292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5" y="292"/>
                  </a:lnTo>
                  <a:lnTo>
                    <a:pt x="97" y="292"/>
                  </a:lnTo>
                  <a:lnTo>
                    <a:pt x="95" y="292"/>
                  </a:lnTo>
                  <a:lnTo>
                    <a:pt x="93" y="292"/>
                  </a:lnTo>
                  <a:lnTo>
                    <a:pt x="89" y="292"/>
                  </a:lnTo>
                  <a:lnTo>
                    <a:pt x="87" y="292"/>
                  </a:lnTo>
                  <a:lnTo>
                    <a:pt x="85" y="292"/>
                  </a:lnTo>
                  <a:lnTo>
                    <a:pt x="79" y="292"/>
                  </a:lnTo>
                  <a:lnTo>
                    <a:pt x="77" y="292"/>
                  </a:lnTo>
                  <a:lnTo>
                    <a:pt x="75" y="292"/>
                  </a:lnTo>
                  <a:lnTo>
                    <a:pt x="71" y="292"/>
                  </a:lnTo>
                  <a:lnTo>
                    <a:pt x="65" y="292"/>
                  </a:lnTo>
                  <a:lnTo>
                    <a:pt x="63" y="292"/>
                  </a:lnTo>
                  <a:lnTo>
                    <a:pt x="57" y="292"/>
                  </a:lnTo>
                  <a:lnTo>
                    <a:pt x="55" y="292"/>
                  </a:lnTo>
                  <a:lnTo>
                    <a:pt x="53" y="292"/>
                  </a:lnTo>
                  <a:lnTo>
                    <a:pt x="47" y="292"/>
                  </a:lnTo>
                  <a:lnTo>
                    <a:pt x="45" y="292"/>
                  </a:lnTo>
                  <a:lnTo>
                    <a:pt x="43" y="292"/>
                  </a:lnTo>
                  <a:lnTo>
                    <a:pt x="39" y="292"/>
                  </a:lnTo>
                  <a:lnTo>
                    <a:pt x="37" y="292"/>
                  </a:lnTo>
                  <a:lnTo>
                    <a:pt x="33" y="292"/>
                  </a:lnTo>
                  <a:lnTo>
                    <a:pt x="31" y="292"/>
                  </a:lnTo>
                  <a:lnTo>
                    <a:pt x="29" y="288"/>
                  </a:lnTo>
                  <a:lnTo>
                    <a:pt x="29" y="282"/>
                  </a:lnTo>
                  <a:lnTo>
                    <a:pt x="29" y="278"/>
                  </a:lnTo>
                  <a:lnTo>
                    <a:pt x="27" y="272"/>
                  </a:lnTo>
                  <a:lnTo>
                    <a:pt x="27" y="270"/>
                  </a:lnTo>
                  <a:lnTo>
                    <a:pt x="25" y="264"/>
                  </a:lnTo>
                  <a:lnTo>
                    <a:pt x="25" y="256"/>
                  </a:lnTo>
                  <a:lnTo>
                    <a:pt x="23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3" y="244"/>
                  </a:lnTo>
                  <a:lnTo>
                    <a:pt x="23" y="242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1" y="230"/>
                  </a:lnTo>
                  <a:lnTo>
                    <a:pt x="19" y="222"/>
                  </a:lnTo>
                  <a:lnTo>
                    <a:pt x="19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7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5" y="204"/>
                  </a:lnTo>
                  <a:lnTo>
                    <a:pt x="15" y="200"/>
                  </a:lnTo>
                  <a:lnTo>
                    <a:pt x="15" y="196"/>
                  </a:lnTo>
                  <a:lnTo>
                    <a:pt x="13" y="194"/>
                  </a:lnTo>
                  <a:lnTo>
                    <a:pt x="13" y="190"/>
                  </a:lnTo>
                  <a:lnTo>
                    <a:pt x="11" y="180"/>
                  </a:lnTo>
                  <a:lnTo>
                    <a:pt x="11" y="178"/>
                  </a:lnTo>
                  <a:lnTo>
                    <a:pt x="11" y="176"/>
                  </a:lnTo>
                  <a:lnTo>
                    <a:pt x="9" y="170"/>
                  </a:lnTo>
                  <a:lnTo>
                    <a:pt x="9" y="160"/>
                  </a:lnTo>
                  <a:lnTo>
                    <a:pt x="7" y="156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34"/>
                  </a:lnTo>
                  <a:lnTo>
                    <a:pt x="2" y="128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4" y="122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21" y="124"/>
                  </a:lnTo>
                  <a:lnTo>
                    <a:pt x="29" y="124"/>
                  </a:lnTo>
                  <a:lnTo>
                    <a:pt x="33" y="124"/>
                  </a:lnTo>
                  <a:lnTo>
                    <a:pt x="35" y="122"/>
                  </a:lnTo>
                  <a:lnTo>
                    <a:pt x="37" y="120"/>
                  </a:lnTo>
                  <a:lnTo>
                    <a:pt x="43" y="120"/>
                  </a:lnTo>
                  <a:lnTo>
                    <a:pt x="45" y="118"/>
                  </a:lnTo>
                  <a:lnTo>
                    <a:pt x="47" y="118"/>
                  </a:lnTo>
                  <a:lnTo>
                    <a:pt x="49" y="116"/>
                  </a:lnTo>
                  <a:lnTo>
                    <a:pt x="53" y="114"/>
                  </a:lnTo>
                  <a:lnTo>
                    <a:pt x="57" y="112"/>
                  </a:lnTo>
                  <a:lnTo>
                    <a:pt x="59" y="112"/>
                  </a:lnTo>
                  <a:lnTo>
                    <a:pt x="61" y="112"/>
                  </a:lnTo>
                  <a:lnTo>
                    <a:pt x="63" y="110"/>
                  </a:lnTo>
                  <a:lnTo>
                    <a:pt x="67" y="110"/>
                  </a:lnTo>
                  <a:lnTo>
                    <a:pt x="73" y="108"/>
                  </a:lnTo>
                  <a:lnTo>
                    <a:pt x="73" y="106"/>
                  </a:lnTo>
                  <a:lnTo>
                    <a:pt x="77" y="106"/>
                  </a:lnTo>
                  <a:lnTo>
                    <a:pt x="79" y="104"/>
                  </a:lnTo>
                  <a:lnTo>
                    <a:pt x="81" y="104"/>
                  </a:lnTo>
                  <a:lnTo>
                    <a:pt x="85" y="102"/>
                  </a:lnTo>
                  <a:lnTo>
                    <a:pt x="87" y="102"/>
                  </a:lnTo>
                  <a:lnTo>
                    <a:pt x="89" y="100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7" y="98"/>
                  </a:lnTo>
                  <a:lnTo>
                    <a:pt x="101" y="96"/>
                  </a:lnTo>
                  <a:lnTo>
                    <a:pt x="103" y="94"/>
                  </a:lnTo>
                  <a:lnTo>
                    <a:pt x="105" y="94"/>
                  </a:lnTo>
                  <a:lnTo>
                    <a:pt x="107" y="94"/>
                  </a:lnTo>
                  <a:lnTo>
                    <a:pt x="113" y="92"/>
                  </a:lnTo>
                  <a:lnTo>
                    <a:pt x="115" y="90"/>
                  </a:lnTo>
                  <a:lnTo>
                    <a:pt x="117" y="90"/>
                  </a:lnTo>
                  <a:lnTo>
                    <a:pt x="119" y="90"/>
                  </a:lnTo>
                  <a:lnTo>
                    <a:pt x="119" y="88"/>
                  </a:lnTo>
                  <a:lnTo>
                    <a:pt x="121" y="88"/>
                  </a:lnTo>
                  <a:lnTo>
                    <a:pt x="123" y="88"/>
                  </a:lnTo>
                  <a:lnTo>
                    <a:pt x="125" y="86"/>
                  </a:lnTo>
                  <a:lnTo>
                    <a:pt x="127" y="86"/>
                  </a:lnTo>
                  <a:lnTo>
                    <a:pt x="129" y="86"/>
                  </a:lnTo>
                  <a:lnTo>
                    <a:pt x="131" y="86"/>
                  </a:lnTo>
                  <a:lnTo>
                    <a:pt x="135" y="86"/>
                  </a:lnTo>
                  <a:lnTo>
                    <a:pt x="135" y="88"/>
                  </a:lnTo>
                  <a:lnTo>
                    <a:pt x="135" y="90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7" y="92"/>
                  </a:lnTo>
                  <a:lnTo>
                    <a:pt x="143" y="92"/>
                  </a:lnTo>
                  <a:lnTo>
                    <a:pt x="145" y="90"/>
                  </a:lnTo>
                  <a:lnTo>
                    <a:pt x="147" y="90"/>
                  </a:lnTo>
                  <a:lnTo>
                    <a:pt x="153" y="88"/>
                  </a:lnTo>
                  <a:lnTo>
                    <a:pt x="155" y="86"/>
                  </a:lnTo>
                  <a:lnTo>
                    <a:pt x="161" y="84"/>
                  </a:lnTo>
                  <a:lnTo>
                    <a:pt x="169" y="80"/>
                  </a:lnTo>
                  <a:lnTo>
                    <a:pt x="173" y="78"/>
                  </a:lnTo>
                  <a:lnTo>
                    <a:pt x="175" y="78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83" y="74"/>
                  </a:lnTo>
                  <a:lnTo>
                    <a:pt x="183" y="68"/>
                  </a:lnTo>
                  <a:lnTo>
                    <a:pt x="183" y="66"/>
                  </a:lnTo>
                  <a:lnTo>
                    <a:pt x="183" y="64"/>
                  </a:lnTo>
                  <a:lnTo>
                    <a:pt x="183" y="62"/>
                  </a:lnTo>
                  <a:lnTo>
                    <a:pt x="183" y="58"/>
                  </a:lnTo>
                  <a:lnTo>
                    <a:pt x="183" y="56"/>
                  </a:lnTo>
                  <a:lnTo>
                    <a:pt x="183" y="54"/>
                  </a:lnTo>
                  <a:lnTo>
                    <a:pt x="183" y="50"/>
                  </a:lnTo>
                  <a:lnTo>
                    <a:pt x="183" y="48"/>
                  </a:lnTo>
                  <a:lnTo>
                    <a:pt x="183" y="46"/>
                  </a:lnTo>
                  <a:lnTo>
                    <a:pt x="183" y="44"/>
                  </a:lnTo>
                  <a:lnTo>
                    <a:pt x="183" y="42"/>
                  </a:lnTo>
                  <a:lnTo>
                    <a:pt x="183" y="38"/>
                  </a:lnTo>
                  <a:lnTo>
                    <a:pt x="183" y="36"/>
                  </a:lnTo>
                  <a:lnTo>
                    <a:pt x="183" y="34"/>
                  </a:lnTo>
                  <a:lnTo>
                    <a:pt x="183" y="32"/>
                  </a:lnTo>
                  <a:lnTo>
                    <a:pt x="183" y="30"/>
                  </a:lnTo>
                  <a:lnTo>
                    <a:pt x="183" y="28"/>
                  </a:lnTo>
                  <a:lnTo>
                    <a:pt x="183" y="26"/>
                  </a:lnTo>
                  <a:lnTo>
                    <a:pt x="183" y="24"/>
                  </a:lnTo>
                  <a:lnTo>
                    <a:pt x="183" y="22"/>
                  </a:lnTo>
                  <a:lnTo>
                    <a:pt x="183" y="18"/>
                  </a:lnTo>
                  <a:lnTo>
                    <a:pt x="183" y="16"/>
                  </a:lnTo>
                  <a:lnTo>
                    <a:pt x="183" y="10"/>
                  </a:lnTo>
                  <a:lnTo>
                    <a:pt x="183" y="4"/>
                  </a:lnTo>
                  <a:lnTo>
                    <a:pt x="183" y="2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1" y="2"/>
                  </a:lnTo>
                  <a:lnTo>
                    <a:pt x="197" y="2"/>
                  </a:lnTo>
                  <a:lnTo>
                    <a:pt x="199" y="4"/>
                  </a:lnTo>
                  <a:lnTo>
                    <a:pt x="201" y="4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9" y="4"/>
                  </a:lnTo>
                  <a:lnTo>
                    <a:pt x="211" y="6"/>
                  </a:lnTo>
                  <a:lnTo>
                    <a:pt x="213" y="6"/>
                  </a:lnTo>
                  <a:lnTo>
                    <a:pt x="215" y="6"/>
                  </a:lnTo>
                  <a:lnTo>
                    <a:pt x="217" y="6"/>
                  </a:lnTo>
                  <a:lnTo>
                    <a:pt x="219" y="6"/>
                  </a:lnTo>
                  <a:lnTo>
                    <a:pt x="219" y="8"/>
                  </a:lnTo>
                  <a:lnTo>
                    <a:pt x="225" y="8"/>
                  </a:lnTo>
                  <a:lnTo>
                    <a:pt x="229" y="10"/>
                  </a:lnTo>
                  <a:lnTo>
                    <a:pt x="233" y="10"/>
                  </a:lnTo>
                  <a:lnTo>
                    <a:pt x="247" y="14"/>
                  </a:lnTo>
                  <a:lnTo>
                    <a:pt x="247" y="16"/>
                  </a:lnTo>
                  <a:lnTo>
                    <a:pt x="249" y="16"/>
                  </a:lnTo>
                  <a:lnTo>
                    <a:pt x="251" y="16"/>
                  </a:lnTo>
                  <a:lnTo>
                    <a:pt x="253" y="16"/>
                  </a:lnTo>
                  <a:lnTo>
                    <a:pt x="257" y="18"/>
                  </a:lnTo>
                  <a:lnTo>
                    <a:pt x="267" y="20"/>
                  </a:lnTo>
                  <a:lnTo>
                    <a:pt x="267" y="22"/>
                  </a:lnTo>
                  <a:lnTo>
                    <a:pt x="271" y="22"/>
                  </a:lnTo>
                  <a:lnTo>
                    <a:pt x="277" y="24"/>
                  </a:lnTo>
                  <a:lnTo>
                    <a:pt x="279" y="26"/>
                  </a:lnTo>
                  <a:lnTo>
                    <a:pt x="279" y="28"/>
                  </a:lnTo>
                  <a:lnTo>
                    <a:pt x="279" y="34"/>
                  </a:lnTo>
                  <a:lnTo>
                    <a:pt x="279" y="36"/>
                  </a:lnTo>
                  <a:lnTo>
                    <a:pt x="279" y="38"/>
                  </a:lnTo>
                  <a:lnTo>
                    <a:pt x="279" y="40"/>
                  </a:lnTo>
                  <a:lnTo>
                    <a:pt x="279" y="42"/>
                  </a:lnTo>
                  <a:lnTo>
                    <a:pt x="279" y="48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79" y="6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3" name="Freeform 29">
              <a:extLst>
                <a:ext uri="{FF2B5EF4-FFF2-40B4-BE49-F238E27FC236}">
                  <a16:creationId xmlns:a16="http://schemas.microsoft.com/office/drawing/2014/main" id="{220471E5-DC5D-3224-A519-61D188FFF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300" y="671513"/>
              <a:ext cx="420688" cy="369888"/>
            </a:xfrm>
            <a:custGeom>
              <a:avLst/>
              <a:gdLst>
                <a:gd name="T0" fmla="*/ 191 w 265"/>
                <a:gd name="T1" fmla="*/ 0 h 233"/>
                <a:gd name="T2" fmla="*/ 219 w 265"/>
                <a:gd name="T3" fmla="*/ 0 h 233"/>
                <a:gd name="T4" fmla="*/ 245 w 265"/>
                <a:gd name="T5" fmla="*/ 0 h 233"/>
                <a:gd name="T6" fmla="*/ 265 w 265"/>
                <a:gd name="T7" fmla="*/ 2 h 233"/>
                <a:gd name="T8" fmla="*/ 261 w 265"/>
                <a:gd name="T9" fmla="*/ 10 h 233"/>
                <a:gd name="T10" fmla="*/ 257 w 265"/>
                <a:gd name="T11" fmla="*/ 18 h 233"/>
                <a:gd name="T12" fmla="*/ 255 w 265"/>
                <a:gd name="T13" fmla="*/ 26 h 233"/>
                <a:gd name="T14" fmla="*/ 253 w 265"/>
                <a:gd name="T15" fmla="*/ 36 h 233"/>
                <a:gd name="T16" fmla="*/ 249 w 265"/>
                <a:gd name="T17" fmla="*/ 44 h 233"/>
                <a:gd name="T18" fmla="*/ 245 w 265"/>
                <a:gd name="T19" fmla="*/ 48 h 233"/>
                <a:gd name="T20" fmla="*/ 241 w 265"/>
                <a:gd name="T21" fmla="*/ 54 h 233"/>
                <a:gd name="T22" fmla="*/ 239 w 265"/>
                <a:gd name="T23" fmla="*/ 64 h 233"/>
                <a:gd name="T24" fmla="*/ 235 w 265"/>
                <a:gd name="T25" fmla="*/ 70 h 233"/>
                <a:gd name="T26" fmla="*/ 233 w 265"/>
                <a:gd name="T27" fmla="*/ 80 h 233"/>
                <a:gd name="T28" fmla="*/ 231 w 265"/>
                <a:gd name="T29" fmla="*/ 90 h 233"/>
                <a:gd name="T30" fmla="*/ 227 w 265"/>
                <a:gd name="T31" fmla="*/ 96 h 233"/>
                <a:gd name="T32" fmla="*/ 225 w 265"/>
                <a:gd name="T33" fmla="*/ 104 h 233"/>
                <a:gd name="T34" fmla="*/ 221 w 265"/>
                <a:gd name="T35" fmla="*/ 114 h 233"/>
                <a:gd name="T36" fmla="*/ 211 w 265"/>
                <a:gd name="T37" fmla="*/ 121 h 233"/>
                <a:gd name="T38" fmla="*/ 199 w 265"/>
                <a:gd name="T39" fmla="*/ 123 h 233"/>
                <a:gd name="T40" fmla="*/ 195 w 265"/>
                <a:gd name="T41" fmla="*/ 129 h 233"/>
                <a:gd name="T42" fmla="*/ 185 w 265"/>
                <a:gd name="T43" fmla="*/ 135 h 233"/>
                <a:gd name="T44" fmla="*/ 181 w 265"/>
                <a:gd name="T45" fmla="*/ 141 h 233"/>
                <a:gd name="T46" fmla="*/ 169 w 265"/>
                <a:gd name="T47" fmla="*/ 145 h 233"/>
                <a:gd name="T48" fmla="*/ 165 w 265"/>
                <a:gd name="T49" fmla="*/ 149 h 233"/>
                <a:gd name="T50" fmla="*/ 159 w 265"/>
                <a:gd name="T51" fmla="*/ 151 h 233"/>
                <a:gd name="T52" fmla="*/ 153 w 265"/>
                <a:gd name="T53" fmla="*/ 155 h 233"/>
                <a:gd name="T54" fmla="*/ 145 w 265"/>
                <a:gd name="T55" fmla="*/ 157 h 233"/>
                <a:gd name="T56" fmla="*/ 137 w 265"/>
                <a:gd name="T57" fmla="*/ 161 h 233"/>
                <a:gd name="T58" fmla="*/ 129 w 265"/>
                <a:gd name="T59" fmla="*/ 165 h 233"/>
                <a:gd name="T60" fmla="*/ 120 w 265"/>
                <a:gd name="T61" fmla="*/ 171 h 233"/>
                <a:gd name="T62" fmla="*/ 112 w 265"/>
                <a:gd name="T63" fmla="*/ 181 h 233"/>
                <a:gd name="T64" fmla="*/ 106 w 265"/>
                <a:gd name="T65" fmla="*/ 191 h 233"/>
                <a:gd name="T66" fmla="*/ 100 w 265"/>
                <a:gd name="T67" fmla="*/ 199 h 233"/>
                <a:gd name="T68" fmla="*/ 96 w 265"/>
                <a:gd name="T69" fmla="*/ 211 h 233"/>
                <a:gd name="T70" fmla="*/ 92 w 265"/>
                <a:gd name="T71" fmla="*/ 219 h 233"/>
                <a:gd name="T72" fmla="*/ 94 w 265"/>
                <a:gd name="T73" fmla="*/ 227 h 233"/>
                <a:gd name="T74" fmla="*/ 82 w 265"/>
                <a:gd name="T75" fmla="*/ 233 h 233"/>
                <a:gd name="T76" fmla="*/ 56 w 265"/>
                <a:gd name="T77" fmla="*/ 233 h 233"/>
                <a:gd name="T78" fmla="*/ 40 w 265"/>
                <a:gd name="T79" fmla="*/ 231 h 233"/>
                <a:gd name="T80" fmla="*/ 36 w 265"/>
                <a:gd name="T81" fmla="*/ 209 h 233"/>
                <a:gd name="T82" fmla="*/ 30 w 265"/>
                <a:gd name="T83" fmla="*/ 173 h 233"/>
                <a:gd name="T84" fmla="*/ 26 w 265"/>
                <a:gd name="T85" fmla="*/ 147 h 233"/>
                <a:gd name="T86" fmla="*/ 20 w 265"/>
                <a:gd name="T87" fmla="*/ 114 h 233"/>
                <a:gd name="T88" fmla="*/ 16 w 265"/>
                <a:gd name="T89" fmla="*/ 94 h 233"/>
                <a:gd name="T90" fmla="*/ 14 w 265"/>
                <a:gd name="T91" fmla="*/ 80 h 233"/>
                <a:gd name="T92" fmla="*/ 12 w 265"/>
                <a:gd name="T93" fmla="*/ 70 h 233"/>
                <a:gd name="T94" fmla="*/ 10 w 265"/>
                <a:gd name="T95" fmla="*/ 60 h 233"/>
                <a:gd name="T96" fmla="*/ 10 w 265"/>
                <a:gd name="T97" fmla="*/ 50 h 233"/>
                <a:gd name="T98" fmla="*/ 8 w 265"/>
                <a:gd name="T99" fmla="*/ 40 h 233"/>
                <a:gd name="T100" fmla="*/ 4 w 265"/>
                <a:gd name="T101" fmla="*/ 26 h 233"/>
                <a:gd name="T102" fmla="*/ 0 w 265"/>
                <a:gd name="T103" fmla="*/ 0 h 233"/>
                <a:gd name="T104" fmla="*/ 20 w 265"/>
                <a:gd name="T105" fmla="*/ 0 h 233"/>
                <a:gd name="T106" fmla="*/ 42 w 265"/>
                <a:gd name="T107" fmla="*/ 0 h 233"/>
                <a:gd name="T108" fmla="*/ 98 w 265"/>
                <a:gd name="T109" fmla="*/ 0 h 233"/>
                <a:gd name="T110" fmla="*/ 143 w 265"/>
                <a:gd name="T111" fmla="*/ 0 h 233"/>
                <a:gd name="T112" fmla="*/ 153 w 265"/>
                <a:gd name="T113" fmla="*/ 0 h 233"/>
                <a:gd name="T114" fmla="*/ 173 w 265"/>
                <a:gd name="T11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5" h="233">
                  <a:moveTo>
                    <a:pt x="173" y="0"/>
                  </a:moveTo>
                  <a:lnTo>
                    <a:pt x="175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219" y="0"/>
                  </a:lnTo>
                  <a:lnTo>
                    <a:pt x="221" y="0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5" y="0"/>
                  </a:lnTo>
                  <a:lnTo>
                    <a:pt x="253" y="0"/>
                  </a:lnTo>
                  <a:lnTo>
                    <a:pt x="255" y="0"/>
                  </a:lnTo>
                  <a:lnTo>
                    <a:pt x="259" y="0"/>
                  </a:lnTo>
                  <a:lnTo>
                    <a:pt x="265" y="0"/>
                  </a:lnTo>
                  <a:lnTo>
                    <a:pt x="265" y="2"/>
                  </a:lnTo>
                  <a:lnTo>
                    <a:pt x="263" y="4"/>
                  </a:lnTo>
                  <a:lnTo>
                    <a:pt x="263" y="6"/>
                  </a:lnTo>
                  <a:lnTo>
                    <a:pt x="263" y="8"/>
                  </a:lnTo>
                  <a:lnTo>
                    <a:pt x="261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1" y="14"/>
                  </a:lnTo>
                  <a:lnTo>
                    <a:pt x="259" y="14"/>
                  </a:lnTo>
                  <a:lnTo>
                    <a:pt x="259" y="18"/>
                  </a:lnTo>
                  <a:lnTo>
                    <a:pt x="257" y="18"/>
                  </a:lnTo>
                  <a:lnTo>
                    <a:pt x="257" y="20"/>
                  </a:lnTo>
                  <a:lnTo>
                    <a:pt x="257" y="22"/>
                  </a:lnTo>
                  <a:lnTo>
                    <a:pt x="257" y="24"/>
                  </a:lnTo>
                  <a:lnTo>
                    <a:pt x="255" y="24"/>
                  </a:lnTo>
                  <a:lnTo>
                    <a:pt x="255" y="26"/>
                  </a:lnTo>
                  <a:lnTo>
                    <a:pt x="255" y="28"/>
                  </a:lnTo>
                  <a:lnTo>
                    <a:pt x="253" y="30"/>
                  </a:lnTo>
                  <a:lnTo>
                    <a:pt x="253" y="32"/>
                  </a:lnTo>
                  <a:lnTo>
                    <a:pt x="253" y="34"/>
                  </a:lnTo>
                  <a:lnTo>
                    <a:pt x="253" y="36"/>
                  </a:lnTo>
                  <a:lnTo>
                    <a:pt x="251" y="38"/>
                  </a:lnTo>
                  <a:lnTo>
                    <a:pt x="251" y="40"/>
                  </a:lnTo>
                  <a:lnTo>
                    <a:pt x="249" y="40"/>
                  </a:lnTo>
                  <a:lnTo>
                    <a:pt x="249" y="42"/>
                  </a:lnTo>
                  <a:lnTo>
                    <a:pt x="249" y="44"/>
                  </a:lnTo>
                  <a:lnTo>
                    <a:pt x="247" y="44"/>
                  </a:lnTo>
                  <a:lnTo>
                    <a:pt x="247" y="46"/>
                  </a:lnTo>
                  <a:lnTo>
                    <a:pt x="247" y="46"/>
                  </a:lnTo>
                  <a:lnTo>
                    <a:pt x="245" y="46"/>
                  </a:lnTo>
                  <a:lnTo>
                    <a:pt x="245" y="48"/>
                  </a:lnTo>
                  <a:lnTo>
                    <a:pt x="245" y="50"/>
                  </a:lnTo>
                  <a:lnTo>
                    <a:pt x="243" y="50"/>
                  </a:lnTo>
                  <a:lnTo>
                    <a:pt x="243" y="52"/>
                  </a:lnTo>
                  <a:lnTo>
                    <a:pt x="243" y="54"/>
                  </a:lnTo>
                  <a:lnTo>
                    <a:pt x="241" y="54"/>
                  </a:lnTo>
                  <a:lnTo>
                    <a:pt x="241" y="56"/>
                  </a:lnTo>
                  <a:lnTo>
                    <a:pt x="241" y="58"/>
                  </a:lnTo>
                  <a:lnTo>
                    <a:pt x="239" y="60"/>
                  </a:lnTo>
                  <a:lnTo>
                    <a:pt x="239" y="62"/>
                  </a:lnTo>
                  <a:lnTo>
                    <a:pt x="239" y="64"/>
                  </a:lnTo>
                  <a:lnTo>
                    <a:pt x="239" y="66"/>
                  </a:lnTo>
                  <a:lnTo>
                    <a:pt x="237" y="66"/>
                  </a:lnTo>
                  <a:lnTo>
                    <a:pt x="237" y="68"/>
                  </a:lnTo>
                  <a:lnTo>
                    <a:pt x="237" y="70"/>
                  </a:lnTo>
                  <a:lnTo>
                    <a:pt x="235" y="70"/>
                  </a:lnTo>
                  <a:lnTo>
                    <a:pt x="235" y="72"/>
                  </a:lnTo>
                  <a:lnTo>
                    <a:pt x="235" y="74"/>
                  </a:lnTo>
                  <a:lnTo>
                    <a:pt x="233" y="76"/>
                  </a:lnTo>
                  <a:lnTo>
                    <a:pt x="233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1" y="84"/>
                  </a:lnTo>
                  <a:lnTo>
                    <a:pt x="233" y="86"/>
                  </a:lnTo>
                  <a:lnTo>
                    <a:pt x="231" y="86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9" y="96"/>
                  </a:lnTo>
                  <a:lnTo>
                    <a:pt x="227" y="96"/>
                  </a:lnTo>
                  <a:lnTo>
                    <a:pt x="227" y="98"/>
                  </a:lnTo>
                  <a:lnTo>
                    <a:pt x="227" y="100"/>
                  </a:lnTo>
                  <a:lnTo>
                    <a:pt x="227" y="102"/>
                  </a:lnTo>
                  <a:lnTo>
                    <a:pt x="225" y="102"/>
                  </a:lnTo>
                  <a:lnTo>
                    <a:pt x="225" y="104"/>
                  </a:lnTo>
                  <a:lnTo>
                    <a:pt x="225" y="106"/>
                  </a:lnTo>
                  <a:lnTo>
                    <a:pt x="223" y="108"/>
                  </a:lnTo>
                  <a:lnTo>
                    <a:pt x="221" y="110"/>
                  </a:lnTo>
                  <a:lnTo>
                    <a:pt x="221" y="112"/>
                  </a:lnTo>
                  <a:lnTo>
                    <a:pt x="221" y="114"/>
                  </a:lnTo>
                  <a:lnTo>
                    <a:pt x="221" y="116"/>
                  </a:lnTo>
                  <a:lnTo>
                    <a:pt x="219" y="116"/>
                  </a:lnTo>
                  <a:lnTo>
                    <a:pt x="219" y="119"/>
                  </a:lnTo>
                  <a:lnTo>
                    <a:pt x="215" y="119"/>
                  </a:lnTo>
                  <a:lnTo>
                    <a:pt x="211" y="121"/>
                  </a:lnTo>
                  <a:lnTo>
                    <a:pt x="205" y="121"/>
                  </a:lnTo>
                  <a:lnTo>
                    <a:pt x="205" y="123"/>
                  </a:lnTo>
                  <a:lnTo>
                    <a:pt x="203" y="123"/>
                  </a:lnTo>
                  <a:lnTo>
                    <a:pt x="203" y="123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29"/>
                  </a:lnTo>
                  <a:lnTo>
                    <a:pt x="195" y="129"/>
                  </a:lnTo>
                  <a:lnTo>
                    <a:pt x="195" y="131"/>
                  </a:lnTo>
                  <a:lnTo>
                    <a:pt x="193" y="131"/>
                  </a:lnTo>
                  <a:lnTo>
                    <a:pt x="193" y="135"/>
                  </a:lnTo>
                  <a:lnTo>
                    <a:pt x="187" y="135"/>
                  </a:lnTo>
                  <a:lnTo>
                    <a:pt x="185" y="135"/>
                  </a:lnTo>
                  <a:lnTo>
                    <a:pt x="183" y="135"/>
                  </a:lnTo>
                  <a:lnTo>
                    <a:pt x="181" y="135"/>
                  </a:lnTo>
                  <a:lnTo>
                    <a:pt x="181" y="137"/>
                  </a:lnTo>
                  <a:lnTo>
                    <a:pt x="181" y="139"/>
                  </a:lnTo>
                  <a:lnTo>
                    <a:pt x="181" y="141"/>
                  </a:lnTo>
                  <a:lnTo>
                    <a:pt x="177" y="141"/>
                  </a:lnTo>
                  <a:lnTo>
                    <a:pt x="175" y="143"/>
                  </a:lnTo>
                  <a:lnTo>
                    <a:pt x="173" y="143"/>
                  </a:lnTo>
                  <a:lnTo>
                    <a:pt x="171" y="145"/>
                  </a:lnTo>
                  <a:lnTo>
                    <a:pt x="169" y="145"/>
                  </a:lnTo>
                  <a:lnTo>
                    <a:pt x="169" y="147"/>
                  </a:lnTo>
                  <a:lnTo>
                    <a:pt x="167" y="145"/>
                  </a:lnTo>
                  <a:lnTo>
                    <a:pt x="167" y="147"/>
                  </a:lnTo>
                  <a:lnTo>
                    <a:pt x="165" y="147"/>
                  </a:lnTo>
                  <a:lnTo>
                    <a:pt x="165" y="149"/>
                  </a:lnTo>
                  <a:lnTo>
                    <a:pt x="163" y="149"/>
                  </a:lnTo>
                  <a:lnTo>
                    <a:pt x="161" y="149"/>
                  </a:lnTo>
                  <a:lnTo>
                    <a:pt x="161" y="151"/>
                  </a:lnTo>
                  <a:lnTo>
                    <a:pt x="159" y="149"/>
                  </a:lnTo>
                  <a:lnTo>
                    <a:pt x="159" y="151"/>
                  </a:lnTo>
                  <a:lnTo>
                    <a:pt x="157" y="151"/>
                  </a:lnTo>
                  <a:lnTo>
                    <a:pt x="157" y="153"/>
                  </a:lnTo>
                  <a:lnTo>
                    <a:pt x="155" y="153"/>
                  </a:lnTo>
                  <a:lnTo>
                    <a:pt x="155" y="155"/>
                  </a:lnTo>
                  <a:lnTo>
                    <a:pt x="153" y="155"/>
                  </a:lnTo>
                  <a:lnTo>
                    <a:pt x="151" y="155"/>
                  </a:lnTo>
                  <a:lnTo>
                    <a:pt x="149" y="155"/>
                  </a:lnTo>
                  <a:lnTo>
                    <a:pt x="149" y="157"/>
                  </a:lnTo>
                  <a:lnTo>
                    <a:pt x="147" y="157"/>
                  </a:lnTo>
                  <a:lnTo>
                    <a:pt x="145" y="157"/>
                  </a:lnTo>
                  <a:lnTo>
                    <a:pt x="145" y="159"/>
                  </a:lnTo>
                  <a:lnTo>
                    <a:pt x="143" y="159"/>
                  </a:lnTo>
                  <a:lnTo>
                    <a:pt x="141" y="159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5" y="163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1" y="165"/>
                  </a:lnTo>
                  <a:lnTo>
                    <a:pt x="129" y="165"/>
                  </a:lnTo>
                  <a:lnTo>
                    <a:pt x="127" y="165"/>
                  </a:lnTo>
                  <a:lnTo>
                    <a:pt x="125" y="167"/>
                  </a:lnTo>
                  <a:lnTo>
                    <a:pt x="122" y="169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6" y="177"/>
                  </a:lnTo>
                  <a:lnTo>
                    <a:pt x="114" y="177"/>
                  </a:lnTo>
                  <a:lnTo>
                    <a:pt x="112" y="179"/>
                  </a:lnTo>
                  <a:lnTo>
                    <a:pt x="112" y="181"/>
                  </a:lnTo>
                  <a:lnTo>
                    <a:pt x="110" y="183"/>
                  </a:lnTo>
                  <a:lnTo>
                    <a:pt x="110" y="187"/>
                  </a:lnTo>
                  <a:lnTo>
                    <a:pt x="108" y="187"/>
                  </a:lnTo>
                  <a:lnTo>
                    <a:pt x="108" y="189"/>
                  </a:lnTo>
                  <a:lnTo>
                    <a:pt x="106" y="191"/>
                  </a:lnTo>
                  <a:lnTo>
                    <a:pt x="106" y="191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2" y="197"/>
                  </a:lnTo>
                  <a:lnTo>
                    <a:pt x="100" y="199"/>
                  </a:lnTo>
                  <a:lnTo>
                    <a:pt x="100" y="201"/>
                  </a:lnTo>
                  <a:lnTo>
                    <a:pt x="98" y="205"/>
                  </a:lnTo>
                  <a:lnTo>
                    <a:pt x="98" y="207"/>
                  </a:lnTo>
                  <a:lnTo>
                    <a:pt x="96" y="209"/>
                  </a:lnTo>
                  <a:lnTo>
                    <a:pt x="96" y="211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4" y="215"/>
                  </a:lnTo>
                  <a:lnTo>
                    <a:pt x="92" y="217"/>
                  </a:lnTo>
                  <a:lnTo>
                    <a:pt x="92" y="219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2" y="227"/>
                  </a:lnTo>
                  <a:lnTo>
                    <a:pt x="90" y="229"/>
                  </a:lnTo>
                  <a:lnTo>
                    <a:pt x="90" y="231"/>
                  </a:lnTo>
                  <a:lnTo>
                    <a:pt x="88" y="233"/>
                  </a:lnTo>
                  <a:lnTo>
                    <a:pt x="82" y="233"/>
                  </a:lnTo>
                  <a:lnTo>
                    <a:pt x="80" y="233"/>
                  </a:lnTo>
                  <a:lnTo>
                    <a:pt x="60" y="233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48" y="233"/>
                  </a:lnTo>
                  <a:lnTo>
                    <a:pt x="44" y="233"/>
                  </a:lnTo>
                  <a:lnTo>
                    <a:pt x="40" y="233"/>
                  </a:lnTo>
                  <a:lnTo>
                    <a:pt x="40" y="231"/>
                  </a:lnTo>
                  <a:lnTo>
                    <a:pt x="40" y="229"/>
                  </a:lnTo>
                  <a:lnTo>
                    <a:pt x="40" y="223"/>
                  </a:lnTo>
                  <a:lnTo>
                    <a:pt x="38" y="219"/>
                  </a:lnTo>
                  <a:lnTo>
                    <a:pt x="38" y="211"/>
                  </a:lnTo>
                  <a:lnTo>
                    <a:pt x="36" y="209"/>
                  </a:lnTo>
                  <a:lnTo>
                    <a:pt x="36" y="201"/>
                  </a:lnTo>
                  <a:lnTo>
                    <a:pt x="34" y="189"/>
                  </a:lnTo>
                  <a:lnTo>
                    <a:pt x="32" y="187"/>
                  </a:lnTo>
                  <a:lnTo>
                    <a:pt x="32" y="181"/>
                  </a:lnTo>
                  <a:lnTo>
                    <a:pt x="30" y="173"/>
                  </a:lnTo>
                  <a:lnTo>
                    <a:pt x="28" y="165"/>
                  </a:lnTo>
                  <a:lnTo>
                    <a:pt x="28" y="161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6" y="147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2" y="133"/>
                  </a:lnTo>
                  <a:lnTo>
                    <a:pt x="22" y="127"/>
                  </a:lnTo>
                  <a:lnTo>
                    <a:pt x="20" y="114"/>
                  </a:lnTo>
                  <a:lnTo>
                    <a:pt x="18" y="106"/>
                  </a:lnTo>
                  <a:lnTo>
                    <a:pt x="18" y="102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2" y="14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37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4" name="Freeform 30">
              <a:extLst>
                <a:ext uri="{FF2B5EF4-FFF2-40B4-BE49-F238E27FC236}">
                  <a16:creationId xmlns:a16="http://schemas.microsoft.com/office/drawing/2014/main" id="{59369D57-5D43-592F-1341-68621E59A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663" y="889000"/>
              <a:ext cx="403225" cy="409575"/>
            </a:xfrm>
            <a:custGeom>
              <a:avLst/>
              <a:gdLst>
                <a:gd name="T0" fmla="*/ 36 w 254"/>
                <a:gd name="T1" fmla="*/ 0 h 258"/>
                <a:gd name="T2" fmla="*/ 50 w 254"/>
                <a:gd name="T3" fmla="*/ 20 h 258"/>
                <a:gd name="T4" fmla="*/ 76 w 254"/>
                <a:gd name="T5" fmla="*/ 24 h 258"/>
                <a:gd name="T6" fmla="*/ 110 w 254"/>
                <a:gd name="T7" fmla="*/ 24 h 258"/>
                <a:gd name="T8" fmla="*/ 132 w 254"/>
                <a:gd name="T9" fmla="*/ 24 h 258"/>
                <a:gd name="T10" fmla="*/ 150 w 254"/>
                <a:gd name="T11" fmla="*/ 22 h 258"/>
                <a:gd name="T12" fmla="*/ 162 w 254"/>
                <a:gd name="T13" fmla="*/ 24 h 258"/>
                <a:gd name="T14" fmla="*/ 168 w 254"/>
                <a:gd name="T15" fmla="*/ 30 h 258"/>
                <a:gd name="T16" fmla="*/ 174 w 254"/>
                <a:gd name="T17" fmla="*/ 24 h 258"/>
                <a:gd name="T18" fmla="*/ 186 w 254"/>
                <a:gd name="T19" fmla="*/ 24 h 258"/>
                <a:gd name="T20" fmla="*/ 204 w 254"/>
                <a:gd name="T21" fmla="*/ 24 h 258"/>
                <a:gd name="T22" fmla="*/ 222 w 254"/>
                <a:gd name="T23" fmla="*/ 24 h 258"/>
                <a:gd name="T24" fmla="*/ 254 w 254"/>
                <a:gd name="T25" fmla="*/ 24 h 258"/>
                <a:gd name="T26" fmla="*/ 254 w 254"/>
                <a:gd name="T27" fmla="*/ 42 h 258"/>
                <a:gd name="T28" fmla="*/ 254 w 254"/>
                <a:gd name="T29" fmla="*/ 56 h 258"/>
                <a:gd name="T30" fmla="*/ 254 w 254"/>
                <a:gd name="T31" fmla="*/ 78 h 258"/>
                <a:gd name="T32" fmla="*/ 254 w 254"/>
                <a:gd name="T33" fmla="*/ 98 h 258"/>
                <a:gd name="T34" fmla="*/ 254 w 254"/>
                <a:gd name="T35" fmla="*/ 114 h 258"/>
                <a:gd name="T36" fmla="*/ 254 w 254"/>
                <a:gd name="T37" fmla="*/ 132 h 258"/>
                <a:gd name="T38" fmla="*/ 254 w 254"/>
                <a:gd name="T39" fmla="*/ 150 h 258"/>
                <a:gd name="T40" fmla="*/ 254 w 254"/>
                <a:gd name="T41" fmla="*/ 170 h 258"/>
                <a:gd name="T42" fmla="*/ 238 w 254"/>
                <a:gd name="T43" fmla="*/ 172 h 258"/>
                <a:gd name="T44" fmla="*/ 218 w 254"/>
                <a:gd name="T45" fmla="*/ 172 h 258"/>
                <a:gd name="T46" fmla="*/ 204 w 254"/>
                <a:gd name="T47" fmla="*/ 178 h 258"/>
                <a:gd name="T48" fmla="*/ 194 w 254"/>
                <a:gd name="T49" fmla="*/ 180 h 258"/>
                <a:gd name="T50" fmla="*/ 190 w 254"/>
                <a:gd name="T51" fmla="*/ 192 h 258"/>
                <a:gd name="T52" fmla="*/ 190 w 254"/>
                <a:gd name="T53" fmla="*/ 198 h 258"/>
                <a:gd name="T54" fmla="*/ 188 w 254"/>
                <a:gd name="T55" fmla="*/ 218 h 258"/>
                <a:gd name="T56" fmla="*/ 178 w 254"/>
                <a:gd name="T57" fmla="*/ 224 h 258"/>
                <a:gd name="T58" fmla="*/ 168 w 254"/>
                <a:gd name="T59" fmla="*/ 228 h 258"/>
                <a:gd name="T60" fmla="*/ 158 w 254"/>
                <a:gd name="T61" fmla="*/ 232 h 258"/>
                <a:gd name="T62" fmla="*/ 154 w 254"/>
                <a:gd name="T63" fmla="*/ 238 h 258"/>
                <a:gd name="T64" fmla="*/ 152 w 254"/>
                <a:gd name="T65" fmla="*/ 248 h 258"/>
                <a:gd name="T66" fmla="*/ 150 w 254"/>
                <a:gd name="T67" fmla="*/ 258 h 258"/>
                <a:gd name="T68" fmla="*/ 138 w 254"/>
                <a:gd name="T69" fmla="*/ 258 h 258"/>
                <a:gd name="T70" fmla="*/ 128 w 254"/>
                <a:gd name="T71" fmla="*/ 258 h 258"/>
                <a:gd name="T72" fmla="*/ 114 w 254"/>
                <a:gd name="T73" fmla="*/ 256 h 258"/>
                <a:gd name="T74" fmla="*/ 100 w 254"/>
                <a:gd name="T75" fmla="*/ 256 h 258"/>
                <a:gd name="T76" fmla="*/ 92 w 254"/>
                <a:gd name="T77" fmla="*/ 256 h 258"/>
                <a:gd name="T78" fmla="*/ 80 w 254"/>
                <a:gd name="T79" fmla="*/ 256 h 258"/>
                <a:gd name="T80" fmla="*/ 66 w 254"/>
                <a:gd name="T81" fmla="*/ 256 h 258"/>
                <a:gd name="T82" fmla="*/ 48 w 254"/>
                <a:gd name="T83" fmla="*/ 256 h 258"/>
                <a:gd name="T84" fmla="*/ 34 w 254"/>
                <a:gd name="T85" fmla="*/ 254 h 258"/>
                <a:gd name="T86" fmla="*/ 22 w 254"/>
                <a:gd name="T87" fmla="*/ 254 h 258"/>
                <a:gd name="T88" fmla="*/ 8 w 254"/>
                <a:gd name="T89" fmla="*/ 254 h 258"/>
                <a:gd name="T90" fmla="*/ 0 w 254"/>
                <a:gd name="T91" fmla="*/ 250 h 258"/>
                <a:gd name="T92" fmla="*/ 2 w 254"/>
                <a:gd name="T93" fmla="*/ 234 h 258"/>
                <a:gd name="T94" fmla="*/ 2 w 254"/>
                <a:gd name="T95" fmla="*/ 216 h 258"/>
                <a:gd name="T96" fmla="*/ 2 w 254"/>
                <a:gd name="T97" fmla="*/ 204 h 258"/>
                <a:gd name="T98" fmla="*/ 2 w 254"/>
                <a:gd name="T99" fmla="*/ 194 h 258"/>
                <a:gd name="T100" fmla="*/ 2 w 254"/>
                <a:gd name="T101" fmla="*/ 164 h 258"/>
                <a:gd name="T102" fmla="*/ 4 w 254"/>
                <a:gd name="T103" fmla="*/ 146 h 258"/>
                <a:gd name="T104" fmla="*/ 4 w 254"/>
                <a:gd name="T105" fmla="*/ 132 h 258"/>
                <a:gd name="T106" fmla="*/ 4 w 254"/>
                <a:gd name="T107" fmla="*/ 106 h 258"/>
                <a:gd name="T108" fmla="*/ 4 w 254"/>
                <a:gd name="T109" fmla="*/ 88 h 258"/>
                <a:gd name="T110" fmla="*/ 4 w 254"/>
                <a:gd name="T111" fmla="*/ 58 h 258"/>
                <a:gd name="T112" fmla="*/ 4 w 254"/>
                <a:gd name="T113" fmla="*/ 44 h 258"/>
                <a:gd name="T114" fmla="*/ 4 w 254"/>
                <a:gd name="T115" fmla="*/ 20 h 258"/>
                <a:gd name="T116" fmla="*/ 4 w 254"/>
                <a:gd name="T117" fmla="*/ 2 h 258"/>
                <a:gd name="T118" fmla="*/ 18 w 254"/>
                <a:gd name="T11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58">
                  <a:moveTo>
                    <a:pt x="22" y="0"/>
                  </a:move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6"/>
                  </a:lnTo>
                  <a:lnTo>
                    <a:pt x="50" y="20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6" y="22"/>
                  </a:lnTo>
                  <a:lnTo>
                    <a:pt x="60" y="22"/>
                  </a:lnTo>
                  <a:lnTo>
                    <a:pt x="66" y="2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4" y="24"/>
                  </a:lnTo>
                  <a:lnTo>
                    <a:pt x="96" y="24"/>
                  </a:lnTo>
                  <a:lnTo>
                    <a:pt x="102" y="24"/>
                  </a:lnTo>
                  <a:lnTo>
                    <a:pt x="110" y="24"/>
                  </a:lnTo>
                  <a:lnTo>
                    <a:pt x="114" y="24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2" y="24"/>
                  </a:lnTo>
                  <a:lnTo>
                    <a:pt x="126" y="24"/>
                  </a:lnTo>
                  <a:lnTo>
                    <a:pt x="132" y="24"/>
                  </a:lnTo>
                  <a:lnTo>
                    <a:pt x="136" y="24"/>
                  </a:lnTo>
                  <a:lnTo>
                    <a:pt x="138" y="24"/>
                  </a:lnTo>
                  <a:lnTo>
                    <a:pt x="138" y="18"/>
                  </a:lnTo>
                  <a:lnTo>
                    <a:pt x="142" y="18"/>
                  </a:lnTo>
                  <a:lnTo>
                    <a:pt x="150" y="18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4"/>
                  </a:lnTo>
                  <a:lnTo>
                    <a:pt x="154" y="24"/>
                  </a:lnTo>
                  <a:lnTo>
                    <a:pt x="156" y="24"/>
                  </a:lnTo>
                  <a:lnTo>
                    <a:pt x="158" y="24"/>
                  </a:lnTo>
                  <a:lnTo>
                    <a:pt x="162" y="24"/>
                  </a:lnTo>
                  <a:lnTo>
                    <a:pt x="164" y="24"/>
                  </a:lnTo>
                  <a:lnTo>
                    <a:pt x="164" y="26"/>
                  </a:lnTo>
                  <a:lnTo>
                    <a:pt x="164" y="28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30"/>
                  </a:lnTo>
                  <a:lnTo>
                    <a:pt x="170" y="30"/>
                  </a:lnTo>
                  <a:lnTo>
                    <a:pt x="170" y="28"/>
                  </a:lnTo>
                  <a:lnTo>
                    <a:pt x="170" y="26"/>
                  </a:lnTo>
                  <a:lnTo>
                    <a:pt x="170" y="24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6" y="24"/>
                  </a:lnTo>
                  <a:lnTo>
                    <a:pt x="178" y="24"/>
                  </a:lnTo>
                  <a:lnTo>
                    <a:pt x="180" y="24"/>
                  </a:lnTo>
                  <a:lnTo>
                    <a:pt x="182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88" y="24"/>
                  </a:lnTo>
                  <a:lnTo>
                    <a:pt x="194" y="24"/>
                  </a:lnTo>
                  <a:lnTo>
                    <a:pt x="198" y="24"/>
                  </a:lnTo>
                  <a:lnTo>
                    <a:pt x="200" y="24"/>
                  </a:lnTo>
                  <a:lnTo>
                    <a:pt x="204" y="24"/>
                  </a:lnTo>
                  <a:lnTo>
                    <a:pt x="206" y="24"/>
                  </a:lnTo>
                  <a:lnTo>
                    <a:pt x="210" y="24"/>
                  </a:lnTo>
                  <a:lnTo>
                    <a:pt x="214" y="24"/>
                  </a:lnTo>
                  <a:lnTo>
                    <a:pt x="218" y="24"/>
                  </a:lnTo>
                  <a:lnTo>
                    <a:pt x="220" y="24"/>
                  </a:lnTo>
                  <a:lnTo>
                    <a:pt x="222" y="24"/>
                  </a:lnTo>
                  <a:lnTo>
                    <a:pt x="226" y="24"/>
                  </a:lnTo>
                  <a:lnTo>
                    <a:pt x="234" y="24"/>
                  </a:lnTo>
                  <a:lnTo>
                    <a:pt x="238" y="24"/>
                  </a:lnTo>
                  <a:lnTo>
                    <a:pt x="242" y="24"/>
                  </a:lnTo>
                  <a:lnTo>
                    <a:pt x="246" y="24"/>
                  </a:lnTo>
                  <a:lnTo>
                    <a:pt x="254" y="24"/>
                  </a:lnTo>
                  <a:lnTo>
                    <a:pt x="254" y="26"/>
                  </a:lnTo>
                  <a:lnTo>
                    <a:pt x="254" y="28"/>
                  </a:lnTo>
                  <a:lnTo>
                    <a:pt x="254" y="30"/>
                  </a:lnTo>
                  <a:lnTo>
                    <a:pt x="254" y="34"/>
                  </a:lnTo>
                  <a:lnTo>
                    <a:pt x="254" y="38"/>
                  </a:lnTo>
                  <a:lnTo>
                    <a:pt x="254" y="42"/>
                  </a:lnTo>
                  <a:lnTo>
                    <a:pt x="254" y="44"/>
                  </a:lnTo>
                  <a:lnTo>
                    <a:pt x="254" y="46"/>
                  </a:lnTo>
                  <a:lnTo>
                    <a:pt x="254" y="48"/>
                  </a:lnTo>
                  <a:lnTo>
                    <a:pt x="254" y="50"/>
                  </a:lnTo>
                  <a:lnTo>
                    <a:pt x="254" y="52"/>
                  </a:lnTo>
                  <a:lnTo>
                    <a:pt x="254" y="56"/>
                  </a:lnTo>
                  <a:lnTo>
                    <a:pt x="254" y="58"/>
                  </a:lnTo>
                  <a:lnTo>
                    <a:pt x="254" y="62"/>
                  </a:lnTo>
                  <a:lnTo>
                    <a:pt x="254" y="68"/>
                  </a:lnTo>
                  <a:lnTo>
                    <a:pt x="254" y="72"/>
                  </a:lnTo>
                  <a:lnTo>
                    <a:pt x="254" y="76"/>
                  </a:lnTo>
                  <a:lnTo>
                    <a:pt x="254" y="78"/>
                  </a:lnTo>
                  <a:lnTo>
                    <a:pt x="254" y="82"/>
                  </a:lnTo>
                  <a:lnTo>
                    <a:pt x="254" y="86"/>
                  </a:lnTo>
                  <a:lnTo>
                    <a:pt x="254" y="90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4" y="108"/>
                  </a:lnTo>
                  <a:lnTo>
                    <a:pt x="254" y="112"/>
                  </a:lnTo>
                  <a:lnTo>
                    <a:pt x="254" y="114"/>
                  </a:lnTo>
                  <a:lnTo>
                    <a:pt x="254" y="116"/>
                  </a:lnTo>
                  <a:lnTo>
                    <a:pt x="254" y="118"/>
                  </a:lnTo>
                  <a:lnTo>
                    <a:pt x="254" y="122"/>
                  </a:lnTo>
                  <a:lnTo>
                    <a:pt x="254" y="126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4" y="136"/>
                  </a:lnTo>
                  <a:lnTo>
                    <a:pt x="254" y="142"/>
                  </a:lnTo>
                  <a:lnTo>
                    <a:pt x="254" y="146"/>
                  </a:lnTo>
                  <a:lnTo>
                    <a:pt x="254" y="148"/>
                  </a:lnTo>
                  <a:lnTo>
                    <a:pt x="254" y="150"/>
                  </a:lnTo>
                  <a:lnTo>
                    <a:pt x="254" y="154"/>
                  </a:lnTo>
                  <a:lnTo>
                    <a:pt x="254" y="156"/>
                  </a:lnTo>
                  <a:lnTo>
                    <a:pt x="254" y="158"/>
                  </a:lnTo>
                  <a:lnTo>
                    <a:pt x="254" y="160"/>
                  </a:lnTo>
                  <a:lnTo>
                    <a:pt x="254" y="166"/>
                  </a:lnTo>
                  <a:lnTo>
                    <a:pt x="254" y="170"/>
                  </a:lnTo>
                  <a:lnTo>
                    <a:pt x="254" y="172"/>
                  </a:lnTo>
                  <a:lnTo>
                    <a:pt x="252" y="172"/>
                  </a:lnTo>
                  <a:lnTo>
                    <a:pt x="250" y="172"/>
                  </a:lnTo>
                  <a:lnTo>
                    <a:pt x="246" y="172"/>
                  </a:lnTo>
                  <a:lnTo>
                    <a:pt x="244" y="172"/>
                  </a:lnTo>
                  <a:lnTo>
                    <a:pt x="238" y="172"/>
                  </a:lnTo>
                  <a:lnTo>
                    <a:pt x="236" y="172"/>
                  </a:lnTo>
                  <a:lnTo>
                    <a:pt x="236" y="172"/>
                  </a:lnTo>
                  <a:lnTo>
                    <a:pt x="232" y="172"/>
                  </a:lnTo>
                  <a:lnTo>
                    <a:pt x="230" y="172"/>
                  </a:lnTo>
                  <a:lnTo>
                    <a:pt x="228" y="172"/>
                  </a:lnTo>
                  <a:lnTo>
                    <a:pt x="218" y="172"/>
                  </a:lnTo>
                  <a:lnTo>
                    <a:pt x="216" y="172"/>
                  </a:lnTo>
                  <a:lnTo>
                    <a:pt x="214" y="172"/>
                  </a:lnTo>
                  <a:lnTo>
                    <a:pt x="210" y="172"/>
                  </a:lnTo>
                  <a:lnTo>
                    <a:pt x="208" y="174"/>
                  </a:lnTo>
                  <a:lnTo>
                    <a:pt x="206" y="176"/>
                  </a:lnTo>
                  <a:lnTo>
                    <a:pt x="204" y="178"/>
                  </a:lnTo>
                  <a:lnTo>
                    <a:pt x="202" y="178"/>
                  </a:lnTo>
                  <a:lnTo>
                    <a:pt x="202" y="180"/>
                  </a:lnTo>
                  <a:lnTo>
                    <a:pt x="200" y="180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4" y="180"/>
                  </a:lnTo>
                  <a:lnTo>
                    <a:pt x="194" y="182"/>
                  </a:lnTo>
                  <a:lnTo>
                    <a:pt x="192" y="184"/>
                  </a:lnTo>
                  <a:lnTo>
                    <a:pt x="192" y="186"/>
                  </a:lnTo>
                  <a:lnTo>
                    <a:pt x="192" y="188"/>
                  </a:lnTo>
                  <a:lnTo>
                    <a:pt x="190" y="190"/>
                  </a:lnTo>
                  <a:lnTo>
                    <a:pt x="190" y="192"/>
                  </a:lnTo>
                  <a:lnTo>
                    <a:pt x="190" y="194"/>
                  </a:lnTo>
                  <a:lnTo>
                    <a:pt x="190" y="196"/>
                  </a:lnTo>
                  <a:lnTo>
                    <a:pt x="192" y="196"/>
                  </a:lnTo>
                  <a:lnTo>
                    <a:pt x="192" y="198"/>
                  </a:lnTo>
                  <a:lnTo>
                    <a:pt x="190" y="198"/>
                  </a:lnTo>
                  <a:lnTo>
                    <a:pt x="190" y="198"/>
                  </a:lnTo>
                  <a:lnTo>
                    <a:pt x="190" y="202"/>
                  </a:lnTo>
                  <a:lnTo>
                    <a:pt x="190" y="204"/>
                  </a:lnTo>
                  <a:lnTo>
                    <a:pt x="190" y="208"/>
                  </a:lnTo>
                  <a:lnTo>
                    <a:pt x="190" y="212"/>
                  </a:lnTo>
                  <a:lnTo>
                    <a:pt x="190" y="214"/>
                  </a:lnTo>
                  <a:lnTo>
                    <a:pt x="188" y="218"/>
                  </a:lnTo>
                  <a:lnTo>
                    <a:pt x="188" y="220"/>
                  </a:lnTo>
                  <a:lnTo>
                    <a:pt x="186" y="220"/>
                  </a:lnTo>
                  <a:lnTo>
                    <a:pt x="184" y="222"/>
                  </a:lnTo>
                  <a:lnTo>
                    <a:pt x="182" y="222"/>
                  </a:lnTo>
                  <a:lnTo>
                    <a:pt x="180" y="224"/>
                  </a:lnTo>
                  <a:lnTo>
                    <a:pt x="178" y="224"/>
                  </a:lnTo>
                  <a:lnTo>
                    <a:pt x="176" y="224"/>
                  </a:lnTo>
                  <a:lnTo>
                    <a:pt x="174" y="224"/>
                  </a:lnTo>
                  <a:lnTo>
                    <a:pt x="172" y="224"/>
                  </a:lnTo>
                  <a:lnTo>
                    <a:pt x="170" y="224"/>
                  </a:lnTo>
                  <a:lnTo>
                    <a:pt x="170" y="226"/>
                  </a:lnTo>
                  <a:lnTo>
                    <a:pt x="168" y="228"/>
                  </a:lnTo>
                  <a:lnTo>
                    <a:pt x="166" y="230"/>
                  </a:lnTo>
                  <a:lnTo>
                    <a:pt x="164" y="230"/>
                  </a:lnTo>
                  <a:lnTo>
                    <a:pt x="162" y="230"/>
                  </a:lnTo>
                  <a:lnTo>
                    <a:pt x="162" y="232"/>
                  </a:lnTo>
                  <a:lnTo>
                    <a:pt x="160" y="232"/>
                  </a:lnTo>
                  <a:lnTo>
                    <a:pt x="158" y="232"/>
                  </a:lnTo>
                  <a:lnTo>
                    <a:pt x="156" y="230"/>
                  </a:lnTo>
                  <a:lnTo>
                    <a:pt x="154" y="230"/>
                  </a:lnTo>
                  <a:lnTo>
                    <a:pt x="154" y="232"/>
                  </a:lnTo>
                  <a:lnTo>
                    <a:pt x="154" y="234"/>
                  </a:lnTo>
                  <a:lnTo>
                    <a:pt x="154" y="236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2" y="246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52"/>
                  </a:lnTo>
                  <a:lnTo>
                    <a:pt x="152" y="254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8"/>
                  </a:lnTo>
                  <a:lnTo>
                    <a:pt x="144" y="258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36" y="258"/>
                  </a:lnTo>
                  <a:lnTo>
                    <a:pt x="134" y="258"/>
                  </a:lnTo>
                  <a:lnTo>
                    <a:pt x="132" y="258"/>
                  </a:lnTo>
                  <a:lnTo>
                    <a:pt x="130" y="258"/>
                  </a:lnTo>
                  <a:lnTo>
                    <a:pt x="128" y="258"/>
                  </a:lnTo>
                  <a:lnTo>
                    <a:pt x="124" y="258"/>
                  </a:lnTo>
                  <a:lnTo>
                    <a:pt x="124" y="256"/>
                  </a:lnTo>
                  <a:lnTo>
                    <a:pt x="122" y="256"/>
                  </a:lnTo>
                  <a:lnTo>
                    <a:pt x="118" y="256"/>
                  </a:lnTo>
                  <a:lnTo>
                    <a:pt x="116" y="256"/>
                  </a:lnTo>
                  <a:lnTo>
                    <a:pt x="114" y="256"/>
                  </a:lnTo>
                  <a:lnTo>
                    <a:pt x="112" y="256"/>
                  </a:lnTo>
                  <a:lnTo>
                    <a:pt x="110" y="256"/>
                  </a:lnTo>
                  <a:lnTo>
                    <a:pt x="108" y="256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4" y="256"/>
                  </a:lnTo>
                  <a:lnTo>
                    <a:pt x="94" y="254"/>
                  </a:lnTo>
                  <a:lnTo>
                    <a:pt x="92" y="254"/>
                  </a:lnTo>
                  <a:lnTo>
                    <a:pt x="92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86" y="256"/>
                  </a:lnTo>
                  <a:lnTo>
                    <a:pt x="84" y="256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6"/>
                  </a:lnTo>
                  <a:lnTo>
                    <a:pt x="76" y="256"/>
                  </a:lnTo>
                  <a:lnTo>
                    <a:pt x="74" y="256"/>
                  </a:lnTo>
                  <a:lnTo>
                    <a:pt x="70" y="256"/>
                  </a:lnTo>
                  <a:lnTo>
                    <a:pt x="68" y="256"/>
                  </a:lnTo>
                  <a:lnTo>
                    <a:pt x="66" y="256"/>
                  </a:lnTo>
                  <a:lnTo>
                    <a:pt x="64" y="256"/>
                  </a:lnTo>
                  <a:lnTo>
                    <a:pt x="60" y="256"/>
                  </a:lnTo>
                  <a:lnTo>
                    <a:pt x="58" y="256"/>
                  </a:lnTo>
                  <a:lnTo>
                    <a:pt x="56" y="256"/>
                  </a:lnTo>
                  <a:lnTo>
                    <a:pt x="54" y="256"/>
                  </a:lnTo>
                  <a:lnTo>
                    <a:pt x="48" y="256"/>
                  </a:lnTo>
                  <a:lnTo>
                    <a:pt x="46" y="256"/>
                  </a:lnTo>
                  <a:lnTo>
                    <a:pt x="42" y="256"/>
                  </a:lnTo>
                  <a:lnTo>
                    <a:pt x="40" y="256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30" y="254"/>
                  </a:lnTo>
                  <a:lnTo>
                    <a:pt x="30" y="252"/>
                  </a:lnTo>
                  <a:lnTo>
                    <a:pt x="24" y="252"/>
                  </a:lnTo>
                  <a:lnTo>
                    <a:pt x="24" y="254"/>
                  </a:lnTo>
                  <a:lnTo>
                    <a:pt x="22" y="254"/>
                  </a:lnTo>
                  <a:lnTo>
                    <a:pt x="20" y="254"/>
                  </a:lnTo>
                  <a:lnTo>
                    <a:pt x="18" y="254"/>
                  </a:lnTo>
                  <a:lnTo>
                    <a:pt x="16" y="254"/>
                  </a:lnTo>
                  <a:lnTo>
                    <a:pt x="12" y="254"/>
                  </a:lnTo>
                  <a:lnTo>
                    <a:pt x="10" y="254"/>
                  </a:lnTo>
                  <a:lnTo>
                    <a:pt x="8" y="254"/>
                  </a:lnTo>
                  <a:lnTo>
                    <a:pt x="6" y="254"/>
                  </a:lnTo>
                  <a:lnTo>
                    <a:pt x="4" y="254"/>
                  </a:lnTo>
                  <a:lnTo>
                    <a:pt x="2" y="254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2" y="246"/>
                  </a:lnTo>
                  <a:lnTo>
                    <a:pt x="2" y="244"/>
                  </a:lnTo>
                  <a:lnTo>
                    <a:pt x="2" y="242"/>
                  </a:lnTo>
                  <a:lnTo>
                    <a:pt x="2" y="238"/>
                  </a:lnTo>
                  <a:lnTo>
                    <a:pt x="2" y="234"/>
                  </a:lnTo>
                  <a:lnTo>
                    <a:pt x="2" y="232"/>
                  </a:lnTo>
                  <a:lnTo>
                    <a:pt x="2" y="230"/>
                  </a:lnTo>
                  <a:lnTo>
                    <a:pt x="2" y="228"/>
                  </a:lnTo>
                  <a:lnTo>
                    <a:pt x="2" y="226"/>
                  </a:lnTo>
                  <a:lnTo>
                    <a:pt x="2" y="218"/>
                  </a:lnTo>
                  <a:lnTo>
                    <a:pt x="2" y="216"/>
                  </a:lnTo>
                  <a:lnTo>
                    <a:pt x="2" y="214"/>
                  </a:lnTo>
                  <a:lnTo>
                    <a:pt x="2" y="212"/>
                  </a:lnTo>
                  <a:lnTo>
                    <a:pt x="2" y="210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2" y="200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2" y="190"/>
                  </a:lnTo>
                  <a:lnTo>
                    <a:pt x="2" y="186"/>
                  </a:lnTo>
                  <a:lnTo>
                    <a:pt x="2" y="176"/>
                  </a:lnTo>
                  <a:lnTo>
                    <a:pt x="2" y="168"/>
                  </a:lnTo>
                  <a:lnTo>
                    <a:pt x="2" y="164"/>
                  </a:lnTo>
                  <a:lnTo>
                    <a:pt x="2" y="160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4" y="150"/>
                  </a:lnTo>
                  <a:lnTo>
                    <a:pt x="4" y="150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4" y="124"/>
                  </a:lnTo>
                  <a:lnTo>
                    <a:pt x="4" y="122"/>
                  </a:lnTo>
                  <a:lnTo>
                    <a:pt x="4" y="116"/>
                  </a:lnTo>
                  <a:lnTo>
                    <a:pt x="4" y="110"/>
                  </a:lnTo>
                  <a:lnTo>
                    <a:pt x="4" y="106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4"/>
                  </a:lnTo>
                  <a:lnTo>
                    <a:pt x="4" y="66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98C08CB8-0C58-4C18-54AE-DCA70D75B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38" y="4041775"/>
              <a:ext cx="339725" cy="350838"/>
            </a:xfrm>
            <a:custGeom>
              <a:avLst/>
              <a:gdLst>
                <a:gd name="T0" fmla="*/ 30 w 214"/>
                <a:gd name="T1" fmla="*/ 0 h 221"/>
                <a:gd name="T2" fmla="*/ 44 w 214"/>
                <a:gd name="T3" fmla="*/ 6 h 221"/>
                <a:gd name="T4" fmla="*/ 60 w 214"/>
                <a:gd name="T5" fmla="*/ 8 h 221"/>
                <a:gd name="T6" fmla="*/ 86 w 214"/>
                <a:gd name="T7" fmla="*/ 2 h 221"/>
                <a:gd name="T8" fmla="*/ 114 w 214"/>
                <a:gd name="T9" fmla="*/ 2 h 221"/>
                <a:gd name="T10" fmla="*/ 114 w 214"/>
                <a:gd name="T11" fmla="*/ 50 h 221"/>
                <a:gd name="T12" fmla="*/ 120 w 214"/>
                <a:gd name="T13" fmla="*/ 70 h 221"/>
                <a:gd name="T14" fmla="*/ 126 w 214"/>
                <a:gd name="T15" fmla="*/ 82 h 221"/>
                <a:gd name="T16" fmla="*/ 132 w 214"/>
                <a:gd name="T17" fmla="*/ 90 h 221"/>
                <a:gd name="T18" fmla="*/ 124 w 214"/>
                <a:gd name="T19" fmla="*/ 94 h 221"/>
                <a:gd name="T20" fmla="*/ 128 w 214"/>
                <a:gd name="T21" fmla="*/ 123 h 221"/>
                <a:gd name="T22" fmla="*/ 152 w 214"/>
                <a:gd name="T23" fmla="*/ 121 h 221"/>
                <a:gd name="T24" fmla="*/ 170 w 214"/>
                <a:gd name="T25" fmla="*/ 121 h 221"/>
                <a:gd name="T26" fmla="*/ 182 w 214"/>
                <a:gd name="T27" fmla="*/ 121 h 221"/>
                <a:gd name="T28" fmla="*/ 200 w 214"/>
                <a:gd name="T29" fmla="*/ 121 h 221"/>
                <a:gd name="T30" fmla="*/ 198 w 214"/>
                <a:gd name="T31" fmla="*/ 137 h 221"/>
                <a:gd name="T32" fmla="*/ 202 w 214"/>
                <a:gd name="T33" fmla="*/ 141 h 221"/>
                <a:gd name="T34" fmla="*/ 202 w 214"/>
                <a:gd name="T35" fmla="*/ 155 h 221"/>
                <a:gd name="T36" fmla="*/ 208 w 214"/>
                <a:gd name="T37" fmla="*/ 161 h 221"/>
                <a:gd name="T38" fmla="*/ 208 w 214"/>
                <a:gd name="T39" fmla="*/ 173 h 221"/>
                <a:gd name="T40" fmla="*/ 202 w 214"/>
                <a:gd name="T41" fmla="*/ 181 h 221"/>
                <a:gd name="T42" fmla="*/ 208 w 214"/>
                <a:gd name="T43" fmla="*/ 185 h 221"/>
                <a:gd name="T44" fmla="*/ 202 w 214"/>
                <a:gd name="T45" fmla="*/ 195 h 221"/>
                <a:gd name="T46" fmla="*/ 190 w 214"/>
                <a:gd name="T47" fmla="*/ 209 h 221"/>
                <a:gd name="T48" fmla="*/ 170 w 214"/>
                <a:gd name="T49" fmla="*/ 209 h 221"/>
                <a:gd name="T50" fmla="*/ 158 w 214"/>
                <a:gd name="T51" fmla="*/ 209 h 221"/>
                <a:gd name="T52" fmla="*/ 140 w 214"/>
                <a:gd name="T53" fmla="*/ 207 h 221"/>
                <a:gd name="T54" fmla="*/ 122 w 214"/>
                <a:gd name="T55" fmla="*/ 211 h 221"/>
                <a:gd name="T56" fmla="*/ 114 w 214"/>
                <a:gd name="T57" fmla="*/ 215 h 221"/>
                <a:gd name="T58" fmla="*/ 106 w 214"/>
                <a:gd name="T59" fmla="*/ 213 h 221"/>
                <a:gd name="T60" fmla="*/ 102 w 214"/>
                <a:gd name="T61" fmla="*/ 215 h 221"/>
                <a:gd name="T62" fmla="*/ 96 w 214"/>
                <a:gd name="T63" fmla="*/ 219 h 221"/>
                <a:gd name="T64" fmla="*/ 86 w 214"/>
                <a:gd name="T65" fmla="*/ 219 h 221"/>
                <a:gd name="T66" fmla="*/ 70 w 214"/>
                <a:gd name="T67" fmla="*/ 219 h 221"/>
                <a:gd name="T68" fmla="*/ 70 w 214"/>
                <a:gd name="T69" fmla="*/ 201 h 221"/>
                <a:gd name="T70" fmla="*/ 66 w 214"/>
                <a:gd name="T71" fmla="*/ 197 h 221"/>
                <a:gd name="T72" fmla="*/ 58 w 214"/>
                <a:gd name="T73" fmla="*/ 197 h 221"/>
                <a:gd name="T74" fmla="*/ 60 w 214"/>
                <a:gd name="T75" fmla="*/ 185 h 221"/>
                <a:gd name="T76" fmla="*/ 60 w 214"/>
                <a:gd name="T77" fmla="*/ 175 h 221"/>
                <a:gd name="T78" fmla="*/ 56 w 214"/>
                <a:gd name="T79" fmla="*/ 161 h 221"/>
                <a:gd name="T80" fmla="*/ 52 w 214"/>
                <a:gd name="T81" fmla="*/ 147 h 221"/>
                <a:gd name="T82" fmla="*/ 54 w 214"/>
                <a:gd name="T83" fmla="*/ 137 h 221"/>
                <a:gd name="T84" fmla="*/ 52 w 214"/>
                <a:gd name="T85" fmla="*/ 131 h 221"/>
                <a:gd name="T86" fmla="*/ 54 w 214"/>
                <a:gd name="T87" fmla="*/ 121 h 221"/>
                <a:gd name="T88" fmla="*/ 48 w 214"/>
                <a:gd name="T89" fmla="*/ 117 h 221"/>
                <a:gd name="T90" fmla="*/ 42 w 214"/>
                <a:gd name="T91" fmla="*/ 113 h 221"/>
                <a:gd name="T92" fmla="*/ 36 w 214"/>
                <a:gd name="T93" fmla="*/ 106 h 221"/>
                <a:gd name="T94" fmla="*/ 36 w 214"/>
                <a:gd name="T95" fmla="*/ 100 h 221"/>
                <a:gd name="T96" fmla="*/ 40 w 214"/>
                <a:gd name="T97" fmla="*/ 94 h 221"/>
                <a:gd name="T98" fmla="*/ 34 w 214"/>
                <a:gd name="T99" fmla="*/ 90 h 221"/>
                <a:gd name="T100" fmla="*/ 26 w 214"/>
                <a:gd name="T101" fmla="*/ 84 h 221"/>
                <a:gd name="T102" fmla="*/ 20 w 214"/>
                <a:gd name="T103" fmla="*/ 80 h 221"/>
                <a:gd name="T104" fmla="*/ 14 w 214"/>
                <a:gd name="T105" fmla="*/ 70 h 221"/>
                <a:gd name="T106" fmla="*/ 8 w 214"/>
                <a:gd name="T107" fmla="*/ 62 h 221"/>
                <a:gd name="T108" fmla="*/ 8 w 214"/>
                <a:gd name="T109" fmla="*/ 52 h 221"/>
                <a:gd name="T110" fmla="*/ 10 w 214"/>
                <a:gd name="T111" fmla="*/ 44 h 221"/>
                <a:gd name="T112" fmla="*/ 12 w 214"/>
                <a:gd name="T113" fmla="*/ 36 h 221"/>
                <a:gd name="T114" fmla="*/ 10 w 214"/>
                <a:gd name="T115" fmla="*/ 30 h 221"/>
                <a:gd name="T116" fmla="*/ 8 w 214"/>
                <a:gd name="T117" fmla="*/ 22 h 221"/>
                <a:gd name="T118" fmla="*/ 8 w 214"/>
                <a:gd name="T119" fmla="*/ 14 h 221"/>
                <a:gd name="T120" fmla="*/ 8 w 214"/>
                <a:gd name="T121" fmla="*/ 8 h 221"/>
                <a:gd name="T122" fmla="*/ 0 w 214"/>
                <a:gd name="T123" fmla="*/ 0 h 221"/>
                <a:gd name="T124" fmla="*/ 20 w 214"/>
                <a:gd name="T12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4" h="221">
                  <a:moveTo>
                    <a:pt x="22" y="0"/>
                  </a:move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2" y="6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108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16"/>
                  </a:lnTo>
                  <a:lnTo>
                    <a:pt x="114" y="30"/>
                  </a:lnTo>
                  <a:lnTo>
                    <a:pt x="114" y="36"/>
                  </a:lnTo>
                  <a:lnTo>
                    <a:pt x="114" y="42"/>
                  </a:lnTo>
                  <a:lnTo>
                    <a:pt x="114" y="50"/>
                  </a:lnTo>
                  <a:lnTo>
                    <a:pt x="116" y="50"/>
                  </a:lnTo>
                  <a:lnTo>
                    <a:pt x="120" y="50"/>
                  </a:lnTo>
                  <a:lnTo>
                    <a:pt x="120" y="62"/>
                  </a:lnTo>
                  <a:lnTo>
                    <a:pt x="120" y="66"/>
                  </a:lnTo>
                  <a:lnTo>
                    <a:pt x="120" y="70"/>
                  </a:lnTo>
                  <a:lnTo>
                    <a:pt x="120" y="76"/>
                  </a:lnTo>
                  <a:lnTo>
                    <a:pt x="122" y="76"/>
                  </a:lnTo>
                  <a:lnTo>
                    <a:pt x="124" y="76"/>
                  </a:lnTo>
                  <a:lnTo>
                    <a:pt x="126" y="76"/>
                  </a:lnTo>
                  <a:lnTo>
                    <a:pt x="126" y="82"/>
                  </a:lnTo>
                  <a:lnTo>
                    <a:pt x="128" y="82"/>
                  </a:lnTo>
                  <a:lnTo>
                    <a:pt x="132" y="82"/>
                  </a:lnTo>
                  <a:lnTo>
                    <a:pt x="132" y="84"/>
                  </a:lnTo>
                  <a:lnTo>
                    <a:pt x="132" y="88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26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4" y="96"/>
                  </a:lnTo>
                  <a:lnTo>
                    <a:pt x="124" y="106"/>
                  </a:lnTo>
                  <a:lnTo>
                    <a:pt x="124" y="117"/>
                  </a:lnTo>
                  <a:lnTo>
                    <a:pt x="124" y="123"/>
                  </a:lnTo>
                  <a:lnTo>
                    <a:pt x="128" y="123"/>
                  </a:lnTo>
                  <a:lnTo>
                    <a:pt x="138" y="121"/>
                  </a:lnTo>
                  <a:lnTo>
                    <a:pt x="140" y="123"/>
                  </a:lnTo>
                  <a:lnTo>
                    <a:pt x="142" y="121"/>
                  </a:lnTo>
                  <a:lnTo>
                    <a:pt x="146" y="121"/>
                  </a:lnTo>
                  <a:lnTo>
                    <a:pt x="152" y="121"/>
                  </a:lnTo>
                  <a:lnTo>
                    <a:pt x="160" y="121"/>
                  </a:lnTo>
                  <a:lnTo>
                    <a:pt x="164" y="121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70" y="121"/>
                  </a:lnTo>
                  <a:lnTo>
                    <a:pt x="172" y="121"/>
                  </a:lnTo>
                  <a:lnTo>
                    <a:pt x="174" y="121"/>
                  </a:lnTo>
                  <a:lnTo>
                    <a:pt x="176" y="121"/>
                  </a:lnTo>
                  <a:lnTo>
                    <a:pt x="180" y="121"/>
                  </a:lnTo>
                  <a:lnTo>
                    <a:pt x="182" y="121"/>
                  </a:lnTo>
                  <a:lnTo>
                    <a:pt x="184" y="121"/>
                  </a:lnTo>
                  <a:lnTo>
                    <a:pt x="186" y="121"/>
                  </a:lnTo>
                  <a:lnTo>
                    <a:pt x="192" y="121"/>
                  </a:lnTo>
                  <a:lnTo>
                    <a:pt x="196" y="121"/>
                  </a:lnTo>
                  <a:lnTo>
                    <a:pt x="200" y="121"/>
                  </a:lnTo>
                  <a:lnTo>
                    <a:pt x="202" y="121"/>
                  </a:lnTo>
                  <a:lnTo>
                    <a:pt x="202" y="133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7"/>
                  </a:lnTo>
                  <a:lnTo>
                    <a:pt x="198" y="139"/>
                  </a:lnTo>
                  <a:lnTo>
                    <a:pt x="198" y="141"/>
                  </a:lnTo>
                  <a:lnTo>
                    <a:pt x="200" y="139"/>
                  </a:lnTo>
                  <a:lnTo>
                    <a:pt x="202" y="139"/>
                  </a:lnTo>
                  <a:lnTo>
                    <a:pt x="202" y="141"/>
                  </a:lnTo>
                  <a:lnTo>
                    <a:pt x="202" y="143"/>
                  </a:lnTo>
                  <a:lnTo>
                    <a:pt x="202" y="145"/>
                  </a:lnTo>
                  <a:lnTo>
                    <a:pt x="202" y="147"/>
                  </a:lnTo>
                  <a:lnTo>
                    <a:pt x="202" y="149"/>
                  </a:lnTo>
                  <a:lnTo>
                    <a:pt x="202" y="155"/>
                  </a:lnTo>
                  <a:lnTo>
                    <a:pt x="202" y="157"/>
                  </a:lnTo>
                  <a:lnTo>
                    <a:pt x="202" y="161"/>
                  </a:lnTo>
                  <a:lnTo>
                    <a:pt x="204" y="161"/>
                  </a:lnTo>
                  <a:lnTo>
                    <a:pt x="206" y="161"/>
                  </a:lnTo>
                  <a:lnTo>
                    <a:pt x="208" y="161"/>
                  </a:lnTo>
                  <a:lnTo>
                    <a:pt x="214" y="161"/>
                  </a:lnTo>
                  <a:lnTo>
                    <a:pt x="210" y="165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02" y="175"/>
                  </a:lnTo>
                  <a:lnTo>
                    <a:pt x="202" y="177"/>
                  </a:lnTo>
                  <a:lnTo>
                    <a:pt x="202" y="181"/>
                  </a:lnTo>
                  <a:lnTo>
                    <a:pt x="202" y="181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6" y="185"/>
                  </a:lnTo>
                  <a:lnTo>
                    <a:pt x="208" y="185"/>
                  </a:lnTo>
                  <a:lnTo>
                    <a:pt x="208" y="189"/>
                  </a:lnTo>
                  <a:lnTo>
                    <a:pt x="208" y="191"/>
                  </a:lnTo>
                  <a:lnTo>
                    <a:pt x="208" y="193"/>
                  </a:lnTo>
                  <a:lnTo>
                    <a:pt x="208" y="195"/>
                  </a:lnTo>
                  <a:lnTo>
                    <a:pt x="202" y="195"/>
                  </a:lnTo>
                  <a:lnTo>
                    <a:pt x="202" y="203"/>
                  </a:lnTo>
                  <a:lnTo>
                    <a:pt x="202" y="209"/>
                  </a:lnTo>
                  <a:lnTo>
                    <a:pt x="200" y="209"/>
                  </a:lnTo>
                  <a:lnTo>
                    <a:pt x="198" y="209"/>
                  </a:lnTo>
                  <a:lnTo>
                    <a:pt x="190" y="209"/>
                  </a:lnTo>
                  <a:lnTo>
                    <a:pt x="184" y="209"/>
                  </a:lnTo>
                  <a:lnTo>
                    <a:pt x="182" y="209"/>
                  </a:lnTo>
                  <a:lnTo>
                    <a:pt x="176" y="209"/>
                  </a:lnTo>
                  <a:lnTo>
                    <a:pt x="172" y="209"/>
                  </a:lnTo>
                  <a:lnTo>
                    <a:pt x="170" y="209"/>
                  </a:lnTo>
                  <a:lnTo>
                    <a:pt x="168" y="209"/>
                  </a:lnTo>
                  <a:lnTo>
                    <a:pt x="166" y="209"/>
                  </a:lnTo>
                  <a:lnTo>
                    <a:pt x="164" y="209"/>
                  </a:lnTo>
                  <a:lnTo>
                    <a:pt x="162" y="209"/>
                  </a:lnTo>
                  <a:lnTo>
                    <a:pt x="158" y="209"/>
                  </a:lnTo>
                  <a:lnTo>
                    <a:pt x="156" y="207"/>
                  </a:lnTo>
                  <a:lnTo>
                    <a:pt x="154" y="209"/>
                  </a:lnTo>
                  <a:lnTo>
                    <a:pt x="144" y="207"/>
                  </a:lnTo>
                  <a:lnTo>
                    <a:pt x="142" y="207"/>
                  </a:lnTo>
                  <a:lnTo>
                    <a:pt x="140" y="207"/>
                  </a:lnTo>
                  <a:lnTo>
                    <a:pt x="128" y="207"/>
                  </a:lnTo>
                  <a:lnTo>
                    <a:pt x="126" y="207"/>
                  </a:lnTo>
                  <a:lnTo>
                    <a:pt x="124" y="209"/>
                  </a:lnTo>
                  <a:lnTo>
                    <a:pt x="122" y="209"/>
                  </a:lnTo>
                  <a:lnTo>
                    <a:pt x="122" y="211"/>
                  </a:lnTo>
                  <a:lnTo>
                    <a:pt x="120" y="211"/>
                  </a:lnTo>
                  <a:lnTo>
                    <a:pt x="118" y="211"/>
                  </a:lnTo>
                  <a:lnTo>
                    <a:pt x="116" y="213"/>
                  </a:lnTo>
                  <a:lnTo>
                    <a:pt x="114" y="213"/>
                  </a:lnTo>
                  <a:lnTo>
                    <a:pt x="114" y="215"/>
                  </a:lnTo>
                  <a:lnTo>
                    <a:pt x="112" y="215"/>
                  </a:lnTo>
                  <a:lnTo>
                    <a:pt x="110" y="215"/>
                  </a:lnTo>
                  <a:lnTo>
                    <a:pt x="110" y="213"/>
                  </a:lnTo>
                  <a:lnTo>
                    <a:pt x="108" y="213"/>
                  </a:lnTo>
                  <a:lnTo>
                    <a:pt x="106" y="213"/>
                  </a:lnTo>
                  <a:lnTo>
                    <a:pt x="106" y="211"/>
                  </a:lnTo>
                  <a:lnTo>
                    <a:pt x="104" y="211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5"/>
                  </a:lnTo>
                  <a:lnTo>
                    <a:pt x="102" y="217"/>
                  </a:lnTo>
                  <a:lnTo>
                    <a:pt x="100" y="217"/>
                  </a:lnTo>
                  <a:lnTo>
                    <a:pt x="98" y="217"/>
                  </a:lnTo>
                  <a:lnTo>
                    <a:pt x="98" y="219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2" y="219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4" y="221"/>
                  </a:lnTo>
                  <a:lnTo>
                    <a:pt x="78" y="221"/>
                  </a:lnTo>
                  <a:lnTo>
                    <a:pt x="76" y="221"/>
                  </a:lnTo>
                  <a:lnTo>
                    <a:pt x="70" y="221"/>
                  </a:lnTo>
                  <a:lnTo>
                    <a:pt x="70" y="219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0" y="209"/>
                  </a:lnTo>
                  <a:lnTo>
                    <a:pt x="70" y="207"/>
                  </a:lnTo>
                  <a:lnTo>
                    <a:pt x="70" y="201"/>
                  </a:lnTo>
                  <a:lnTo>
                    <a:pt x="70" y="199"/>
                  </a:lnTo>
                  <a:lnTo>
                    <a:pt x="70" y="195"/>
                  </a:lnTo>
                  <a:lnTo>
                    <a:pt x="68" y="195"/>
                  </a:lnTo>
                  <a:lnTo>
                    <a:pt x="68" y="197"/>
                  </a:lnTo>
                  <a:lnTo>
                    <a:pt x="66" y="197"/>
                  </a:lnTo>
                  <a:lnTo>
                    <a:pt x="64" y="197"/>
                  </a:lnTo>
                  <a:lnTo>
                    <a:pt x="62" y="195"/>
                  </a:lnTo>
                  <a:lnTo>
                    <a:pt x="62" y="197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60" y="195"/>
                  </a:lnTo>
                  <a:lnTo>
                    <a:pt x="60" y="193"/>
                  </a:lnTo>
                  <a:lnTo>
                    <a:pt x="58" y="191"/>
                  </a:lnTo>
                  <a:lnTo>
                    <a:pt x="58" y="189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1"/>
                  </a:lnTo>
                  <a:lnTo>
                    <a:pt x="62" y="179"/>
                  </a:lnTo>
                  <a:lnTo>
                    <a:pt x="62" y="177"/>
                  </a:lnTo>
                  <a:lnTo>
                    <a:pt x="60" y="175"/>
                  </a:lnTo>
                  <a:lnTo>
                    <a:pt x="58" y="173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1"/>
                  </a:lnTo>
                  <a:lnTo>
                    <a:pt x="54" y="149"/>
                  </a:lnTo>
                  <a:lnTo>
                    <a:pt x="52" y="147"/>
                  </a:lnTo>
                  <a:lnTo>
                    <a:pt x="54" y="143"/>
                  </a:lnTo>
                  <a:lnTo>
                    <a:pt x="54" y="141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4" y="137"/>
                  </a:lnTo>
                  <a:lnTo>
                    <a:pt x="54" y="135"/>
                  </a:lnTo>
                  <a:lnTo>
                    <a:pt x="54" y="133"/>
                  </a:lnTo>
                  <a:lnTo>
                    <a:pt x="54" y="133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2" y="125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48" y="117"/>
                  </a:lnTo>
                  <a:lnTo>
                    <a:pt x="46" y="117"/>
                  </a:lnTo>
                  <a:lnTo>
                    <a:pt x="46" y="115"/>
                  </a:lnTo>
                  <a:lnTo>
                    <a:pt x="44" y="115"/>
                  </a:lnTo>
                  <a:lnTo>
                    <a:pt x="42" y="115"/>
                  </a:lnTo>
                  <a:lnTo>
                    <a:pt x="42" y="113"/>
                  </a:lnTo>
                  <a:lnTo>
                    <a:pt x="40" y="110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4" y="106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4" y="100"/>
                  </a:lnTo>
                  <a:lnTo>
                    <a:pt x="36" y="100"/>
                  </a:lnTo>
                  <a:lnTo>
                    <a:pt x="36" y="98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2" y="90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4" y="82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0" y="80"/>
                  </a:lnTo>
                  <a:lnTo>
                    <a:pt x="20" y="78"/>
                  </a:lnTo>
                  <a:lnTo>
                    <a:pt x="18" y="76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4" y="70"/>
                  </a:lnTo>
                  <a:lnTo>
                    <a:pt x="12" y="68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6" name="Freeform 42">
              <a:extLst>
                <a:ext uri="{FF2B5EF4-FFF2-40B4-BE49-F238E27FC236}">
                  <a16:creationId xmlns:a16="http://schemas.microsoft.com/office/drawing/2014/main" id="{31A6C8A5-3941-1570-B5D5-3025D364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338" y="3746500"/>
              <a:ext cx="352425" cy="269875"/>
            </a:xfrm>
            <a:custGeom>
              <a:avLst/>
              <a:gdLst>
                <a:gd name="T0" fmla="*/ 80 w 222"/>
                <a:gd name="T1" fmla="*/ 0 h 170"/>
                <a:gd name="T2" fmla="*/ 88 w 222"/>
                <a:gd name="T3" fmla="*/ 0 h 170"/>
                <a:gd name="T4" fmla="*/ 96 w 222"/>
                <a:gd name="T5" fmla="*/ 0 h 170"/>
                <a:gd name="T6" fmla="*/ 112 w 222"/>
                <a:gd name="T7" fmla="*/ 2 h 170"/>
                <a:gd name="T8" fmla="*/ 126 w 222"/>
                <a:gd name="T9" fmla="*/ 2 h 170"/>
                <a:gd name="T10" fmla="*/ 138 w 222"/>
                <a:gd name="T11" fmla="*/ 2 h 170"/>
                <a:gd name="T12" fmla="*/ 154 w 222"/>
                <a:gd name="T13" fmla="*/ 2 h 170"/>
                <a:gd name="T14" fmla="*/ 164 w 222"/>
                <a:gd name="T15" fmla="*/ 2 h 170"/>
                <a:gd name="T16" fmla="*/ 178 w 222"/>
                <a:gd name="T17" fmla="*/ 2 h 170"/>
                <a:gd name="T18" fmla="*/ 192 w 222"/>
                <a:gd name="T19" fmla="*/ 2 h 170"/>
                <a:gd name="T20" fmla="*/ 204 w 222"/>
                <a:gd name="T21" fmla="*/ 2 h 170"/>
                <a:gd name="T22" fmla="*/ 222 w 222"/>
                <a:gd name="T23" fmla="*/ 2 h 170"/>
                <a:gd name="T24" fmla="*/ 222 w 222"/>
                <a:gd name="T25" fmla="*/ 12 h 170"/>
                <a:gd name="T26" fmla="*/ 222 w 222"/>
                <a:gd name="T27" fmla="*/ 36 h 170"/>
                <a:gd name="T28" fmla="*/ 222 w 222"/>
                <a:gd name="T29" fmla="*/ 52 h 170"/>
                <a:gd name="T30" fmla="*/ 222 w 222"/>
                <a:gd name="T31" fmla="*/ 62 h 170"/>
                <a:gd name="T32" fmla="*/ 222 w 222"/>
                <a:gd name="T33" fmla="*/ 70 h 170"/>
                <a:gd name="T34" fmla="*/ 222 w 222"/>
                <a:gd name="T35" fmla="*/ 80 h 170"/>
                <a:gd name="T36" fmla="*/ 222 w 222"/>
                <a:gd name="T37" fmla="*/ 96 h 170"/>
                <a:gd name="T38" fmla="*/ 222 w 222"/>
                <a:gd name="T39" fmla="*/ 106 h 170"/>
                <a:gd name="T40" fmla="*/ 222 w 222"/>
                <a:gd name="T41" fmla="*/ 126 h 170"/>
                <a:gd name="T42" fmla="*/ 222 w 222"/>
                <a:gd name="T43" fmla="*/ 152 h 170"/>
                <a:gd name="T44" fmla="*/ 212 w 222"/>
                <a:gd name="T45" fmla="*/ 170 h 170"/>
                <a:gd name="T46" fmla="*/ 200 w 222"/>
                <a:gd name="T47" fmla="*/ 170 h 170"/>
                <a:gd name="T48" fmla="*/ 186 w 222"/>
                <a:gd name="T49" fmla="*/ 170 h 170"/>
                <a:gd name="T50" fmla="*/ 164 w 222"/>
                <a:gd name="T51" fmla="*/ 170 h 170"/>
                <a:gd name="T52" fmla="*/ 156 w 222"/>
                <a:gd name="T53" fmla="*/ 170 h 170"/>
                <a:gd name="T54" fmla="*/ 146 w 222"/>
                <a:gd name="T55" fmla="*/ 170 h 170"/>
                <a:gd name="T56" fmla="*/ 126 w 222"/>
                <a:gd name="T57" fmla="*/ 170 h 170"/>
                <a:gd name="T58" fmla="*/ 110 w 222"/>
                <a:gd name="T59" fmla="*/ 170 h 170"/>
                <a:gd name="T60" fmla="*/ 102 w 222"/>
                <a:gd name="T61" fmla="*/ 170 h 170"/>
                <a:gd name="T62" fmla="*/ 96 w 222"/>
                <a:gd name="T63" fmla="*/ 168 h 170"/>
                <a:gd name="T64" fmla="*/ 92 w 222"/>
                <a:gd name="T65" fmla="*/ 164 h 170"/>
                <a:gd name="T66" fmla="*/ 84 w 222"/>
                <a:gd name="T67" fmla="*/ 166 h 170"/>
                <a:gd name="T68" fmla="*/ 82 w 222"/>
                <a:gd name="T69" fmla="*/ 162 h 170"/>
                <a:gd name="T70" fmla="*/ 80 w 222"/>
                <a:gd name="T71" fmla="*/ 156 h 170"/>
                <a:gd name="T72" fmla="*/ 74 w 222"/>
                <a:gd name="T73" fmla="*/ 152 h 170"/>
                <a:gd name="T74" fmla="*/ 74 w 222"/>
                <a:gd name="T75" fmla="*/ 156 h 170"/>
                <a:gd name="T76" fmla="*/ 68 w 222"/>
                <a:gd name="T77" fmla="*/ 158 h 170"/>
                <a:gd name="T78" fmla="*/ 68 w 222"/>
                <a:gd name="T79" fmla="*/ 144 h 170"/>
                <a:gd name="T80" fmla="*/ 58 w 222"/>
                <a:gd name="T81" fmla="*/ 144 h 170"/>
                <a:gd name="T82" fmla="*/ 50 w 222"/>
                <a:gd name="T83" fmla="*/ 144 h 170"/>
                <a:gd name="T84" fmla="*/ 34 w 222"/>
                <a:gd name="T85" fmla="*/ 140 h 170"/>
                <a:gd name="T86" fmla="*/ 26 w 222"/>
                <a:gd name="T87" fmla="*/ 136 h 170"/>
                <a:gd name="T88" fmla="*/ 20 w 222"/>
                <a:gd name="T89" fmla="*/ 138 h 170"/>
                <a:gd name="T90" fmla="*/ 14 w 222"/>
                <a:gd name="T91" fmla="*/ 136 h 170"/>
                <a:gd name="T92" fmla="*/ 20 w 222"/>
                <a:gd name="T93" fmla="*/ 116 h 170"/>
                <a:gd name="T94" fmla="*/ 20 w 222"/>
                <a:gd name="T95" fmla="*/ 96 h 170"/>
                <a:gd name="T96" fmla="*/ 20 w 222"/>
                <a:gd name="T97" fmla="*/ 62 h 170"/>
                <a:gd name="T98" fmla="*/ 18 w 222"/>
                <a:gd name="T99" fmla="*/ 52 h 170"/>
                <a:gd name="T100" fmla="*/ 16 w 222"/>
                <a:gd name="T101" fmla="*/ 38 h 170"/>
                <a:gd name="T102" fmla="*/ 8 w 222"/>
                <a:gd name="T103" fmla="*/ 24 h 170"/>
                <a:gd name="T104" fmla="*/ 4 w 222"/>
                <a:gd name="T105" fmla="*/ 16 h 170"/>
                <a:gd name="T106" fmla="*/ 4 w 222"/>
                <a:gd name="T107" fmla="*/ 6 h 170"/>
                <a:gd name="T108" fmla="*/ 4 w 222"/>
                <a:gd name="T109" fmla="*/ 0 h 170"/>
                <a:gd name="T110" fmla="*/ 12 w 222"/>
                <a:gd name="T111" fmla="*/ 0 h 170"/>
                <a:gd name="T112" fmla="*/ 34 w 222"/>
                <a:gd name="T113" fmla="*/ 0 h 170"/>
                <a:gd name="T114" fmla="*/ 54 w 222"/>
                <a:gd name="T115" fmla="*/ 0 h 170"/>
                <a:gd name="T116" fmla="*/ 62 w 222"/>
                <a:gd name="T11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170">
                  <a:moveTo>
                    <a:pt x="64" y="0"/>
                  </a:moveTo>
                  <a:lnTo>
                    <a:pt x="66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8" y="2"/>
                  </a:lnTo>
                  <a:lnTo>
                    <a:pt x="142" y="2"/>
                  </a:lnTo>
                  <a:lnTo>
                    <a:pt x="148" y="2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2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82" y="2"/>
                  </a:lnTo>
                  <a:lnTo>
                    <a:pt x="188" y="2"/>
                  </a:lnTo>
                  <a:lnTo>
                    <a:pt x="192" y="2"/>
                  </a:lnTo>
                  <a:lnTo>
                    <a:pt x="194" y="2"/>
                  </a:lnTo>
                  <a:lnTo>
                    <a:pt x="198" y="2"/>
                  </a:lnTo>
                  <a:lnTo>
                    <a:pt x="202" y="2"/>
                  </a:lnTo>
                  <a:lnTo>
                    <a:pt x="204" y="2"/>
                  </a:lnTo>
                  <a:lnTo>
                    <a:pt x="210" y="2"/>
                  </a:lnTo>
                  <a:lnTo>
                    <a:pt x="212" y="2"/>
                  </a:lnTo>
                  <a:lnTo>
                    <a:pt x="216" y="2"/>
                  </a:lnTo>
                  <a:lnTo>
                    <a:pt x="222" y="2"/>
                  </a:lnTo>
                  <a:lnTo>
                    <a:pt x="222" y="4"/>
                  </a:lnTo>
                  <a:lnTo>
                    <a:pt x="222" y="6"/>
                  </a:lnTo>
                  <a:lnTo>
                    <a:pt x="222" y="8"/>
                  </a:lnTo>
                  <a:lnTo>
                    <a:pt x="222" y="12"/>
                  </a:lnTo>
                  <a:lnTo>
                    <a:pt x="222" y="22"/>
                  </a:lnTo>
                  <a:lnTo>
                    <a:pt x="222" y="24"/>
                  </a:lnTo>
                  <a:lnTo>
                    <a:pt x="222" y="32"/>
                  </a:lnTo>
                  <a:lnTo>
                    <a:pt x="222" y="36"/>
                  </a:lnTo>
                  <a:lnTo>
                    <a:pt x="222" y="44"/>
                  </a:lnTo>
                  <a:lnTo>
                    <a:pt x="222" y="48"/>
                  </a:lnTo>
                  <a:lnTo>
                    <a:pt x="222" y="50"/>
                  </a:lnTo>
                  <a:lnTo>
                    <a:pt x="222" y="52"/>
                  </a:lnTo>
                  <a:lnTo>
                    <a:pt x="222" y="54"/>
                  </a:lnTo>
                  <a:lnTo>
                    <a:pt x="222" y="58"/>
                  </a:lnTo>
                  <a:lnTo>
                    <a:pt x="222" y="60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2" y="66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2"/>
                  </a:lnTo>
                  <a:lnTo>
                    <a:pt x="222" y="74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22" y="82"/>
                  </a:lnTo>
                  <a:lnTo>
                    <a:pt x="222" y="86"/>
                  </a:lnTo>
                  <a:lnTo>
                    <a:pt x="222" y="88"/>
                  </a:lnTo>
                  <a:lnTo>
                    <a:pt x="222" y="96"/>
                  </a:lnTo>
                  <a:lnTo>
                    <a:pt x="222" y="98"/>
                  </a:lnTo>
                  <a:lnTo>
                    <a:pt x="222" y="102"/>
                  </a:lnTo>
                  <a:lnTo>
                    <a:pt x="222" y="104"/>
                  </a:lnTo>
                  <a:lnTo>
                    <a:pt x="222" y="106"/>
                  </a:lnTo>
                  <a:lnTo>
                    <a:pt x="222" y="112"/>
                  </a:lnTo>
                  <a:lnTo>
                    <a:pt x="222" y="120"/>
                  </a:lnTo>
                  <a:lnTo>
                    <a:pt x="222" y="124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22" y="142"/>
                  </a:lnTo>
                  <a:lnTo>
                    <a:pt x="222" y="148"/>
                  </a:lnTo>
                  <a:lnTo>
                    <a:pt x="222" y="152"/>
                  </a:lnTo>
                  <a:lnTo>
                    <a:pt x="222" y="160"/>
                  </a:lnTo>
                  <a:lnTo>
                    <a:pt x="220" y="170"/>
                  </a:lnTo>
                  <a:lnTo>
                    <a:pt x="214" y="170"/>
                  </a:lnTo>
                  <a:lnTo>
                    <a:pt x="212" y="170"/>
                  </a:lnTo>
                  <a:lnTo>
                    <a:pt x="210" y="170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0" y="170"/>
                  </a:lnTo>
                  <a:lnTo>
                    <a:pt x="196" y="170"/>
                  </a:lnTo>
                  <a:lnTo>
                    <a:pt x="192" y="170"/>
                  </a:lnTo>
                  <a:lnTo>
                    <a:pt x="190" y="170"/>
                  </a:lnTo>
                  <a:lnTo>
                    <a:pt x="186" y="170"/>
                  </a:lnTo>
                  <a:lnTo>
                    <a:pt x="182" y="170"/>
                  </a:lnTo>
                  <a:lnTo>
                    <a:pt x="172" y="170"/>
                  </a:lnTo>
                  <a:lnTo>
                    <a:pt x="168" y="170"/>
                  </a:lnTo>
                  <a:lnTo>
                    <a:pt x="164" y="170"/>
                  </a:lnTo>
                  <a:lnTo>
                    <a:pt x="162" y="170"/>
                  </a:lnTo>
                  <a:lnTo>
                    <a:pt x="160" y="170"/>
                  </a:lnTo>
                  <a:lnTo>
                    <a:pt x="158" y="170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6" y="170"/>
                  </a:lnTo>
                  <a:lnTo>
                    <a:pt x="134" y="170"/>
                  </a:lnTo>
                  <a:lnTo>
                    <a:pt x="132" y="170"/>
                  </a:lnTo>
                  <a:lnTo>
                    <a:pt x="128" y="170"/>
                  </a:lnTo>
                  <a:lnTo>
                    <a:pt x="126" y="170"/>
                  </a:lnTo>
                  <a:lnTo>
                    <a:pt x="122" y="170"/>
                  </a:lnTo>
                  <a:lnTo>
                    <a:pt x="116" y="170"/>
                  </a:lnTo>
                  <a:lnTo>
                    <a:pt x="112" y="170"/>
                  </a:lnTo>
                  <a:lnTo>
                    <a:pt x="110" y="170"/>
                  </a:lnTo>
                  <a:lnTo>
                    <a:pt x="108" y="170"/>
                  </a:lnTo>
                  <a:lnTo>
                    <a:pt x="106" y="170"/>
                  </a:lnTo>
                  <a:lnTo>
                    <a:pt x="104" y="170"/>
                  </a:lnTo>
                  <a:lnTo>
                    <a:pt x="102" y="170"/>
                  </a:lnTo>
                  <a:lnTo>
                    <a:pt x="100" y="170"/>
                  </a:lnTo>
                  <a:lnTo>
                    <a:pt x="98" y="170"/>
                  </a:lnTo>
                  <a:lnTo>
                    <a:pt x="96" y="170"/>
                  </a:lnTo>
                  <a:lnTo>
                    <a:pt x="96" y="168"/>
                  </a:lnTo>
                  <a:lnTo>
                    <a:pt x="94" y="168"/>
                  </a:lnTo>
                  <a:lnTo>
                    <a:pt x="94" y="166"/>
                  </a:lnTo>
                  <a:lnTo>
                    <a:pt x="92" y="166"/>
                  </a:lnTo>
                  <a:lnTo>
                    <a:pt x="92" y="164"/>
                  </a:lnTo>
                  <a:lnTo>
                    <a:pt x="90" y="164"/>
                  </a:lnTo>
                  <a:lnTo>
                    <a:pt x="88" y="164"/>
                  </a:lnTo>
                  <a:lnTo>
                    <a:pt x="86" y="164"/>
                  </a:lnTo>
                  <a:lnTo>
                    <a:pt x="84" y="166"/>
                  </a:lnTo>
                  <a:lnTo>
                    <a:pt x="84" y="164"/>
                  </a:lnTo>
                  <a:lnTo>
                    <a:pt x="82" y="16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0" y="162"/>
                  </a:lnTo>
                  <a:lnTo>
                    <a:pt x="80" y="160"/>
                  </a:lnTo>
                  <a:lnTo>
                    <a:pt x="80" y="158"/>
                  </a:lnTo>
                  <a:lnTo>
                    <a:pt x="80" y="156"/>
                  </a:lnTo>
                  <a:lnTo>
                    <a:pt x="78" y="156"/>
                  </a:lnTo>
                  <a:lnTo>
                    <a:pt x="78" y="154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4" y="150"/>
                  </a:lnTo>
                  <a:lnTo>
                    <a:pt x="74" y="148"/>
                  </a:lnTo>
                  <a:lnTo>
                    <a:pt x="74" y="154"/>
                  </a:lnTo>
                  <a:lnTo>
                    <a:pt x="74" y="156"/>
                  </a:lnTo>
                  <a:lnTo>
                    <a:pt x="74" y="158"/>
                  </a:lnTo>
                  <a:lnTo>
                    <a:pt x="72" y="158"/>
                  </a:lnTo>
                  <a:lnTo>
                    <a:pt x="70" y="158"/>
                  </a:lnTo>
                  <a:lnTo>
                    <a:pt x="68" y="158"/>
                  </a:lnTo>
                  <a:lnTo>
                    <a:pt x="68" y="152"/>
                  </a:lnTo>
                  <a:lnTo>
                    <a:pt x="68" y="150"/>
                  </a:lnTo>
                  <a:lnTo>
                    <a:pt x="68" y="148"/>
                  </a:lnTo>
                  <a:lnTo>
                    <a:pt x="68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0" y="144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4" y="144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44" y="142"/>
                  </a:lnTo>
                  <a:lnTo>
                    <a:pt x="40" y="142"/>
                  </a:lnTo>
                  <a:lnTo>
                    <a:pt x="38" y="140"/>
                  </a:lnTo>
                  <a:lnTo>
                    <a:pt x="34" y="140"/>
                  </a:lnTo>
                  <a:lnTo>
                    <a:pt x="34" y="138"/>
                  </a:lnTo>
                  <a:lnTo>
                    <a:pt x="30" y="136"/>
                  </a:lnTo>
                  <a:lnTo>
                    <a:pt x="28" y="138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2" y="136"/>
                  </a:lnTo>
                  <a:lnTo>
                    <a:pt x="22" y="138"/>
                  </a:lnTo>
                  <a:lnTo>
                    <a:pt x="20" y="138"/>
                  </a:lnTo>
                  <a:lnTo>
                    <a:pt x="18" y="138"/>
                  </a:lnTo>
                  <a:lnTo>
                    <a:pt x="16" y="138"/>
                  </a:lnTo>
                  <a:lnTo>
                    <a:pt x="14" y="138"/>
                  </a:lnTo>
                  <a:lnTo>
                    <a:pt x="14" y="136"/>
                  </a:lnTo>
                  <a:lnTo>
                    <a:pt x="14" y="134"/>
                  </a:lnTo>
                  <a:lnTo>
                    <a:pt x="16" y="128"/>
                  </a:lnTo>
                  <a:lnTo>
                    <a:pt x="20" y="118"/>
                  </a:lnTo>
                  <a:lnTo>
                    <a:pt x="20" y="116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20" y="10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6" y="90"/>
                  </a:lnTo>
                  <a:lnTo>
                    <a:pt x="22" y="76"/>
                  </a:lnTo>
                  <a:lnTo>
                    <a:pt x="20" y="62"/>
                  </a:lnTo>
                  <a:lnTo>
                    <a:pt x="20" y="58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2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16" y="38"/>
                  </a:lnTo>
                  <a:lnTo>
                    <a:pt x="14" y="36"/>
                  </a:lnTo>
                  <a:lnTo>
                    <a:pt x="10" y="30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7" name="Freeform 47">
              <a:extLst>
                <a:ext uri="{FF2B5EF4-FFF2-40B4-BE49-F238E27FC236}">
                  <a16:creationId xmlns:a16="http://schemas.microsoft.com/office/drawing/2014/main" id="{3EF7B7D3-3CB0-8F51-4F9B-610C0C86F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3246438"/>
              <a:ext cx="503238" cy="655638"/>
            </a:xfrm>
            <a:custGeom>
              <a:avLst/>
              <a:gdLst>
                <a:gd name="T0" fmla="*/ 203 w 317"/>
                <a:gd name="T1" fmla="*/ 144 h 413"/>
                <a:gd name="T2" fmla="*/ 215 w 317"/>
                <a:gd name="T3" fmla="*/ 168 h 413"/>
                <a:gd name="T4" fmla="*/ 225 w 317"/>
                <a:gd name="T5" fmla="*/ 193 h 413"/>
                <a:gd name="T6" fmla="*/ 239 w 317"/>
                <a:gd name="T7" fmla="*/ 223 h 413"/>
                <a:gd name="T8" fmla="*/ 257 w 317"/>
                <a:gd name="T9" fmla="*/ 219 h 413"/>
                <a:gd name="T10" fmla="*/ 285 w 317"/>
                <a:gd name="T11" fmla="*/ 203 h 413"/>
                <a:gd name="T12" fmla="*/ 307 w 317"/>
                <a:gd name="T13" fmla="*/ 191 h 413"/>
                <a:gd name="T14" fmla="*/ 315 w 317"/>
                <a:gd name="T15" fmla="*/ 203 h 413"/>
                <a:gd name="T16" fmla="*/ 289 w 317"/>
                <a:gd name="T17" fmla="*/ 229 h 413"/>
                <a:gd name="T18" fmla="*/ 283 w 317"/>
                <a:gd name="T19" fmla="*/ 229 h 413"/>
                <a:gd name="T20" fmla="*/ 273 w 317"/>
                <a:gd name="T21" fmla="*/ 247 h 413"/>
                <a:gd name="T22" fmla="*/ 257 w 317"/>
                <a:gd name="T23" fmla="*/ 261 h 413"/>
                <a:gd name="T24" fmla="*/ 235 w 317"/>
                <a:gd name="T25" fmla="*/ 285 h 413"/>
                <a:gd name="T26" fmla="*/ 209 w 317"/>
                <a:gd name="T27" fmla="*/ 309 h 413"/>
                <a:gd name="T28" fmla="*/ 189 w 317"/>
                <a:gd name="T29" fmla="*/ 331 h 413"/>
                <a:gd name="T30" fmla="*/ 173 w 317"/>
                <a:gd name="T31" fmla="*/ 345 h 413"/>
                <a:gd name="T32" fmla="*/ 157 w 317"/>
                <a:gd name="T33" fmla="*/ 361 h 413"/>
                <a:gd name="T34" fmla="*/ 139 w 317"/>
                <a:gd name="T35" fmla="*/ 381 h 413"/>
                <a:gd name="T36" fmla="*/ 115 w 317"/>
                <a:gd name="T37" fmla="*/ 403 h 413"/>
                <a:gd name="T38" fmla="*/ 105 w 317"/>
                <a:gd name="T39" fmla="*/ 409 h 413"/>
                <a:gd name="T40" fmla="*/ 101 w 317"/>
                <a:gd name="T41" fmla="*/ 395 h 413"/>
                <a:gd name="T42" fmla="*/ 93 w 317"/>
                <a:gd name="T43" fmla="*/ 389 h 413"/>
                <a:gd name="T44" fmla="*/ 87 w 317"/>
                <a:gd name="T45" fmla="*/ 377 h 413"/>
                <a:gd name="T46" fmla="*/ 77 w 317"/>
                <a:gd name="T47" fmla="*/ 377 h 413"/>
                <a:gd name="T48" fmla="*/ 65 w 317"/>
                <a:gd name="T49" fmla="*/ 367 h 413"/>
                <a:gd name="T50" fmla="*/ 55 w 317"/>
                <a:gd name="T51" fmla="*/ 349 h 413"/>
                <a:gd name="T52" fmla="*/ 59 w 317"/>
                <a:gd name="T53" fmla="*/ 339 h 413"/>
                <a:gd name="T54" fmla="*/ 53 w 317"/>
                <a:gd name="T55" fmla="*/ 333 h 413"/>
                <a:gd name="T56" fmla="*/ 49 w 317"/>
                <a:gd name="T57" fmla="*/ 327 h 413"/>
                <a:gd name="T58" fmla="*/ 53 w 317"/>
                <a:gd name="T59" fmla="*/ 317 h 413"/>
                <a:gd name="T60" fmla="*/ 49 w 317"/>
                <a:gd name="T61" fmla="*/ 311 h 413"/>
                <a:gd name="T62" fmla="*/ 43 w 317"/>
                <a:gd name="T63" fmla="*/ 299 h 413"/>
                <a:gd name="T64" fmla="*/ 45 w 317"/>
                <a:gd name="T65" fmla="*/ 285 h 413"/>
                <a:gd name="T66" fmla="*/ 49 w 317"/>
                <a:gd name="T67" fmla="*/ 281 h 413"/>
                <a:gd name="T68" fmla="*/ 43 w 317"/>
                <a:gd name="T69" fmla="*/ 271 h 413"/>
                <a:gd name="T70" fmla="*/ 35 w 317"/>
                <a:gd name="T71" fmla="*/ 275 h 413"/>
                <a:gd name="T72" fmla="*/ 26 w 317"/>
                <a:gd name="T73" fmla="*/ 261 h 413"/>
                <a:gd name="T74" fmla="*/ 33 w 317"/>
                <a:gd name="T75" fmla="*/ 249 h 413"/>
                <a:gd name="T76" fmla="*/ 35 w 317"/>
                <a:gd name="T77" fmla="*/ 231 h 413"/>
                <a:gd name="T78" fmla="*/ 43 w 317"/>
                <a:gd name="T79" fmla="*/ 215 h 413"/>
                <a:gd name="T80" fmla="*/ 39 w 317"/>
                <a:gd name="T81" fmla="*/ 191 h 413"/>
                <a:gd name="T82" fmla="*/ 20 w 317"/>
                <a:gd name="T83" fmla="*/ 172 h 413"/>
                <a:gd name="T84" fmla="*/ 4 w 317"/>
                <a:gd name="T85" fmla="*/ 146 h 413"/>
                <a:gd name="T86" fmla="*/ 16 w 317"/>
                <a:gd name="T87" fmla="*/ 126 h 413"/>
                <a:gd name="T88" fmla="*/ 35 w 317"/>
                <a:gd name="T89" fmla="*/ 116 h 413"/>
                <a:gd name="T90" fmla="*/ 49 w 317"/>
                <a:gd name="T91" fmla="*/ 104 h 413"/>
                <a:gd name="T92" fmla="*/ 49 w 317"/>
                <a:gd name="T93" fmla="*/ 86 h 413"/>
                <a:gd name="T94" fmla="*/ 53 w 317"/>
                <a:gd name="T95" fmla="*/ 72 h 413"/>
                <a:gd name="T96" fmla="*/ 71 w 317"/>
                <a:gd name="T97" fmla="*/ 56 h 413"/>
                <a:gd name="T98" fmla="*/ 93 w 317"/>
                <a:gd name="T99" fmla="*/ 34 h 413"/>
                <a:gd name="T100" fmla="*/ 113 w 317"/>
                <a:gd name="T101" fmla="*/ 12 h 413"/>
                <a:gd name="T102" fmla="*/ 131 w 317"/>
                <a:gd name="T103" fmla="*/ 4 h 413"/>
                <a:gd name="T104" fmla="*/ 153 w 317"/>
                <a:gd name="T105" fmla="*/ 32 h 413"/>
                <a:gd name="T106" fmla="*/ 159 w 317"/>
                <a:gd name="T107" fmla="*/ 46 h 413"/>
                <a:gd name="T108" fmla="*/ 173 w 317"/>
                <a:gd name="T109" fmla="*/ 76 h 413"/>
                <a:gd name="T110" fmla="*/ 185 w 317"/>
                <a:gd name="T111" fmla="*/ 104 h 413"/>
                <a:gd name="T112" fmla="*/ 193 w 317"/>
                <a:gd name="T113" fmla="*/ 12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7" h="413">
                  <a:moveTo>
                    <a:pt x="193" y="124"/>
                  </a:moveTo>
                  <a:lnTo>
                    <a:pt x="195" y="126"/>
                  </a:lnTo>
                  <a:lnTo>
                    <a:pt x="195" y="128"/>
                  </a:lnTo>
                  <a:lnTo>
                    <a:pt x="197" y="130"/>
                  </a:lnTo>
                  <a:lnTo>
                    <a:pt x="197" y="132"/>
                  </a:lnTo>
                  <a:lnTo>
                    <a:pt x="199" y="134"/>
                  </a:lnTo>
                  <a:lnTo>
                    <a:pt x="199" y="136"/>
                  </a:lnTo>
                  <a:lnTo>
                    <a:pt x="203" y="144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7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11" y="160"/>
                  </a:lnTo>
                  <a:lnTo>
                    <a:pt x="213" y="164"/>
                  </a:lnTo>
                  <a:lnTo>
                    <a:pt x="215" y="168"/>
                  </a:lnTo>
                  <a:lnTo>
                    <a:pt x="219" y="176"/>
                  </a:lnTo>
                  <a:lnTo>
                    <a:pt x="219" y="178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23" y="184"/>
                  </a:lnTo>
                  <a:lnTo>
                    <a:pt x="223" y="186"/>
                  </a:lnTo>
                  <a:lnTo>
                    <a:pt x="223" y="188"/>
                  </a:lnTo>
                  <a:lnTo>
                    <a:pt x="225" y="193"/>
                  </a:lnTo>
                  <a:lnTo>
                    <a:pt x="229" y="199"/>
                  </a:lnTo>
                  <a:lnTo>
                    <a:pt x="229" y="201"/>
                  </a:lnTo>
                  <a:lnTo>
                    <a:pt x="231" y="203"/>
                  </a:lnTo>
                  <a:lnTo>
                    <a:pt x="233" y="207"/>
                  </a:lnTo>
                  <a:lnTo>
                    <a:pt x="235" y="211"/>
                  </a:lnTo>
                  <a:lnTo>
                    <a:pt x="237" y="215"/>
                  </a:lnTo>
                  <a:lnTo>
                    <a:pt x="239" y="219"/>
                  </a:lnTo>
                  <a:lnTo>
                    <a:pt x="239" y="223"/>
                  </a:lnTo>
                  <a:lnTo>
                    <a:pt x="241" y="225"/>
                  </a:lnTo>
                  <a:lnTo>
                    <a:pt x="241" y="229"/>
                  </a:lnTo>
                  <a:lnTo>
                    <a:pt x="243" y="227"/>
                  </a:lnTo>
                  <a:lnTo>
                    <a:pt x="247" y="225"/>
                  </a:lnTo>
                  <a:lnTo>
                    <a:pt x="249" y="223"/>
                  </a:lnTo>
                  <a:lnTo>
                    <a:pt x="251" y="223"/>
                  </a:lnTo>
                  <a:lnTo>
                    <a:pt x="253" y="221"/>
                  </a:lnTo>
                  <a:lnTo>
                    <a:pt x="257" y="219"/>
                  </a:lnTo>
                  <a:lnTo>
                    <a:pt x="261" y="217"/>
                  </a:lnTo>
                  <a:lnTo>
                    <a:pt x="263" y="217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9" y="213"/>
                  </a:lnTo>
                  <a:lnTo>
                    <a:pt x="273" y="211"/>
                  </a:lnTo>
                  <a:lnTo>
                    <a:pt x="279" y="207"/>
                  </a:lnTo>
                  <a:lnTo>
                    <a:pt x="285" y="203"/>
                  </a:lnTo>
                  <a:lnTo>
                    <a:pt x="289" y="201"/>
                  </a:lnTo>
                  <a:lnTo>
                    <a:pt x="289" y="201"/>
                  </a:lnTo>
                  <a:lnTo>
                    <a:pt x="291" y="201"/>
                  </a:lnTo>
                  <a:lnTo>
                    <a:pt x="293" y="199"/>
                  </a:lnTo>
                  <a:lnTo>
                    <a:pt x="295" y="197"/>
                  </a:lnTo>
                  <a:lnTo>
                    <a:pt x="297" y="197"/>
                  </a:lnTo>
                  <a:lnTo>
                    <a:pt x="299" y="197"/>
                  </a:lnTo>
                  <a:lnTo>
                    <a:pt x="307" y="191"/>
                  </a:lnTo>
                  <a:lnTo>
                    <a:pt x="309" y="193"/>
                  </a:lnTo>
                  <a:lnTo>
                    <a:pt x="309" y="195"/>
                  </a:lnTo>
                  <a:lnTo>
                    <a:pt x="311" y="195"/>
                  </a:lnTo>
                  <a:lnTo>
                    <a:pt x="311" y="197"/>
                  </a:lnTo>
                  <a:lnTo>
                    <a:pt x="313" y="197"/>
                  </a:lnTo>
                  <a:lnTo>
                    <a:pt x="315" y="201"/>
                  </a:lnTo>
                  <a:lnTo>
                    <a:pt x="317" y="201"/>
                  </a:lnTo>
                  <a:lnTo>
                    <a:pt x="315" y="203"/>
                  </a:lnTo>
                  <a:lnTo>
                    <a:pt x="313" y="205"/>
                  </a:lnTo>
                  <a:lnTo>
                    <a:pt x="309" y="209"/>
                  </a:lnTo>
                  <a:lnTo>
                    <a:pt x="305" y="213"/>
                  </a:lnTo>
                  <a:lnTo>
                    <a:pt x="303" y="215"/>
                  </a:lnTo>
                  <a:lnTo>
                    <a:pt x="299" y="219"/>
                  </a:lnTo>
                  <a:lnTo>
                    <a:pt x="297" y="221"/>
                  </a:lnTo>
                  <a:lnTo>
                    <a:pt x="295" y="223"/>
                  </a:lnTo>
                  <a:lnTo>
                    <a:pt x="289" y="229"/>
                  </a:lnTo>
                  <a:lnTo>
                    <a:pt x="287" y="233"/>
                  </a:lnTo>
                  <a:lnTo>
                    <a:pt x="287" y="235"/>
                  </a:lnTo>
                  <a:lnTo>
                    <a:pt x="285" y="235"/>
                  </a:lnTo>
                  <a:lnTo>
                    <a:pt x="283" y="239"/>
                  </a:lnTo>
                  <a:lnTo>
                    <a:pt x="277" y="233"/>
                  </a:lnTo>
                  <a:lnTo>
                    <a:pt x="279" y="233"/>
                  </a:lnTo>
                  <a:lnTo>
                    <a:pt x="279" y="231"/>
                  </a:lnTo>
                  <a:lnTo>
                    <a:pt x="283" y="229"/>
                  </a:lnTo>
                  <a:lnTo>
                    <a:pt x="281" y="229"/>
                  </a:lnTo>
                  <a:lnTo>
                    <a:pt x="277" y="225"/>
                  </a:lnTo>
                  <a:lnTo>
                    <a:pt x="273" y="229"/>
                  </a:lnTo>
                  <a:lnTo>
                    <a:pt x="265" y="237"/>
                  </a:lnTo>
                  <a:lnTo>
                    <a:pt x="265" y="239"/>
                  </a:lnTo>
                  <a:lnTo>
                    <a:pt x="269" y="243"/>
                  </a:lnTo>
                  <a:lnTo>
                    <a:pt x="271" y="245"/>
                  </a:lnTo>
                  <a:lnTo>
                    <a:pt x="273" y="247"/>
                  </a:lnTo>
                  <a:lnTo>
                    <a:pt x="271" y="247"/>
                  </a:lnTo>
                  <a:lnTo>
                    <a:pt x="271" y="249"/>
                  </a:lnTo>
                  <a:lnTo>
                    <a:pt x="269" y="249"/>
                  </a:lnTo>
                  <a:lnTo>
                    <a:pt x="267" y="249"/>
                  </a:lnTo>
                  <a:lnTo>
                    <a:pt x="263" y="255"/>
                  </a:lnTo>
                  <a:lnTo>
                    <a:pt x="259" y="257"/>
                  </a:lnTo>
                  <a:lnTo>
                    <a:pt x="259" y="259"/>
                  </a:lnTo>
                  <a:lnTo>
                    <a:pt x="257" y="261"/>
                  </a:lnTo>
                  <a:lnTo>
                    <a:pt x="253" y="265"/>
                  </a:lnTo>
                  <a:lnTo>
                    <a:pt x="251" y="267"/>
                  </a:lnTo>
                  <a:lnTo>
                    <a:pt x="249" y="269"/>
                  </a:lnTo>
                  <a:lnTo>
                    <a:pt x="247" y="271"/>
                  </a:lnTo>
                  <a:lnTo>
                    <a:pt x="245" y="273"/>
                  </a:lnTo>
                  <a:lnTo>
                    <a:pt x="241" y="277"/>
                  </a:lnTo>
                  <a:lnTo>
                    <a:pt x="237" y="283"/>
                  </a:lnTo>
                  <a:lnTo>
                    <a:pt x="235" y="285"/>
                  </a:lnTo>
                  <a:lnTo>
                    <a:pt x="229" y="291"/>
                  </a:lnTo>
                  <a:lnTo>
                    <a:pt x="227" y="293"/>
                  </a:lnTo>
                  <a:lnTo>
                    <a:pt x="225" y="295"/>
                  </a:lnTo>
                  <a:lnTo>
                    <a:pt x="219" y="299"/>
                  </a:lnTo>
                  <a:lnTo>
                    <a:pt x="217" y="301"/>
                  </a:lnTo>
                  <a:lnTo>
                    <a:pt x="215" y="303"/>
                  </a:lnTo>
                  <a:lnTo>
                    <a:pt x="213" y="305"/>
                  </a:lnTo>
                  <a:lnTo>
                    <a:pt x="209" y="309"/>
                  </a:lnTo>
                  <a:lnTo>
                    <a:pt x="205" y="313"/>
                  </a:lnTo>
                  <a:lnTo>
                    <a:pt x="203" y="315"/>
                  </a:lnTo>
                  <a:lnTo>
                    <a:pt x="201" y="317"/>
                  </a:lnTo>
                  <a:lnTo>
                    <a:pt x="199" y="319"/>
                  </a:lnTo>
                  <a:lnTo>
                    <a:pt x="197" y="321"/>
                  </a:lnTo>
                  <a:lnTo>
                    <a:pt x="195" y="323"/>
                  </a:lnTo>
                  <a:lnTo>
                    <a:pt x="193" y="325"/>
                  </a:lnTo>
                  <a:lnTo>
                    <a:pt x="189" y="331"/>
                  </a:lnTo>
                  <a:lnTo>
                    <a:pt x="187" y="333"/>
                  </a:lnTo>
                  <a:lnTo>
                    <a:pt x="185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79" y="341"/>
                  </a:lnTo>
                  <a:lnTo>
                    <a:pt x="177" y="343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69" y="349"/>
                  </a:lnTo>
                  <a:lnTo>
                    <a:pt x="167" y="351"/>
                  </a:lnTo>
                  <a:lnTo>
                    <a:pt x="163" y="353"/>
                  </a:lnTo>
                  <a:lnTo>
                    <a:pt x="163" y="355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9" y="359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63"/>
                  </a:lnTo>
                  <a:lnTo>
                    <a:pt x="149" y="369"/>
                  </a:lnTo>
                  <a:lnTo>
                    <a:pt x="147" y="371"/>
                  </a:lnTo>
                  <a:lnTo>
                    <a:pt x="145" y="373"/>
                  </a:lnTo>
                  <a:lnTo>
                    <a:pt x="145" y="375"/>
                  </a:lnTo>
                  <a:lnTo>
                    <a:pt x="143" y="377"/>
                  </a:lnTo>
                  <a:lnTo>
                    <a:pt x="139" y="381"/>
                  </a:lnTo>
                  <a:lnTo>
                    <a:pt x="135" y="385"/>
                  </a:lnTo>
                  <a:lnTo>
                    <a:pt x="133" y="387"/>
                  </a:lnTo>
                  <a:lnTo>
                    <a:pt x="131" y="389"/>
                  </a:lnTo>
                  <a:lnTo>
                    <a:pt x="129" y="391"/>
                  </a:lnTo>
                  <a:lnTo>
                    <a:pt x="125" y="393"/>
                  </a:lnTo>
                  <a:lnTo>
                    <a:pt x="121" y="397"/>
                  </a:lnTo>
                  <a:lnTo>
                    <a:pt x="117" y="401"/>
                  </a:lnTo>
                  <a:lnTo>
                    <a:pt x="115" y="403"/>
                  </a:lnTo>
                  <a:lnTo>
                    <a:pt x="113" y="405"/>
                  </a:lnTo>
                  <a:lnTo>
                    <a:pt x="109" y="409"/>
                  </a:lnTo>
                  <a:lnTo>
                    <a:pt x="107" y="411"/>
                  </a:lnTo>
                  <a:lnTo>
                    <a:pt x="105" y="413"/>
                  </a:lnTo>
                  <a:lnTo>
                    <a:pt x="107" y="409"/>
                  </a:lnTo>
                  <a:lnTo>
                    <a:pt x="105" y="409"/>
                  </a:lnTo>
                  <a:lnTo>
                    <a:pt x="105" y="407"/>
                  </a:lnTo>
                  <a:lnTo>
                    <a:pt x="105" y="409"/>
                  </a:lnTo>
                  <a:lnTo>
                    <a:pt x="103" y="409"/>
                  </a:lnTo>
                  <a:lnTo>
                    <a:pt x="101" y="407"/>
                  </a:lnTo>
                  <a:lnTo>
                    <a:pt x="99" y="407"/>
                  </a:lnTo>
                  <a:lnTo>
                    <a:pt x="99" y="405"/>
                  </a:lnTo>
                  <a:lnTo>
                    <a:pt x="97" y="401"/>
                  </a:lnTo>
                  <a:lnTo>
                    <a:pt x="97" y="399"/>
                  </a:lnTo>
                  <a:lnTo>
                    <a:pt x="99" y="397"/>
                  </a:lnTo>
                  <a:lnTo>
                    <a:pt x="101" y="395"/>
                  </a:lnTo>
                  <a:lnTo>
                    <a:pt x="99" y="395"/>
                  </a:lnTo>
                  <a:lnTo>
                    <a:pt x="97" y="395"/>
                  </a:lnTo>
                  <a:lnTo>
                    <a:pt x="97" y="395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5" y="391"/>
                  </a:lnTo>
                  <a:lnTo>
                    <a:pt x="93" y="391"/>
                  </a:lnTo>
                  <a:lnTo>
                    <a:pt x="93" y="389"/>
                  </a:lnTo>
                  <a:lnTo>
                    <a:pt x="93" y="387"/>
                  </a:lnTo>
                  <a:lnTo>
                    <a:pt x="95" y="385"/>
                  </a:lnTo>
                  <a:lnTo>
                    <a:pt x="93" y="385"/>
                  </a:lnTo>
                  <a:lnTo>
                    <a:pt x="89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7" y="377"/>
                  </a:lnTo>
                  <a:lnTo>
                    <a:pt x="87" y="375"/>
                  </a:lnTo>
                  <a:lnTo>
                    <a:pt x="85" y="375"/>
                  </a:lnTo>
                  <a:lnTo>
                    <a:pt x="85" y="373"/>
                  </a:lnTo>
                  <a:lnTo>
                    <a:pt x="83" y="373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79" y="377"/>
                  </a:lnTo>
                  <a:lnTo>
                    <a:pt x="77" y="377"/>
                  </a:lnTo>
                  <a:lnTo>
                    <a:pt x="73" y="375"/>
                  </a:lnTo>
                  <a:lnTo>
                    <a:pt x="71" y="375"/>
                  </a:lnTo>
                  <a:lnTo>
                    <a:pt x="71" y="373"/>
                  </a:lnTo>
                  <a:lnTo>
                    <a:pt x="69" y="373"/>
                  </a:lnTo>
                  <a:lnTo>
                    <a:pt x="69" y="371"/>
                  </a:lnTo>
                  <a:lnTo>
                    <a:pt x="69" y="369"/>
                  </a:lnTo>
                  <a:lnTo>
                    <a:pt x="67" y="369"/>
                  </a:lnTo>
                  <a:lnTo>
                    <a:pt x="65" y="367"/>
                  </a:lnTo>
                  <a:lnTo>
                    <a:pt x="65" y="365"/>
                  </a:lnTo>
                  <a:lnTo>
                    <a:pt x="63" y="365"/>
                  </a:lnTo>
                  <a:lnTo>
                    <a:pt x="61" y="363"/>
                  </a:lnTo>
                  <a:lnTo>
                    <a:pt x="59" y="361"/>
                  </a:lnTo>
                  <a:lnTo>
                    <a:pt x="55" y="355"/>
                  </a:lnTo>
                  <a:lnTo>
                    <a:pt x="55" y="353"/>
                  </a:lnTo>
                  <a:lnTo>
                    <a:pt x="57" y="351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53" y="347"/>
                  </a:lnTo>
                  <a:lnTo>
                    <a:pt x="53" y="345"/>
                  </a:lnTo>
                  <a:lnTo>
                    <a:pt x="57" y="345"/>
                  </a:lnTo>
                  <a:lnTo>
                    <a:pt x="59" y="345"/>
                  </a:lnTo>
                  <a:lnTo>
                    <a:pt x="59" y="343"/>
                  </a:lnTo>
                  <a:lnTo>
                    <a:pt x="59" y="341"/>
                  </a:lnTo>
                  <a:lnTo>
                    <a:pt x="59" y="339"/>
                  </a:lnTo>
                  <a:lnTo>
                    <a:pt x="57" y="339"/>
                  </a:lnTo>
                  <a:lnTo>
                    <a:pt x="55" y="339"/>
                  </a:lnTo>
                  <a:lnTo>
                    <a:pt x="57" y="337"/>
                  </a:lnTo>
                  <a:lnTo>
                    <a:pt x="55" y="337"/>
                  </a:lnTo>
                  <a:lnTo>
                    <a:pt x="51" y="337"/>
                  </a:lnTo>
                  <a:lnTo>
                    <a:pt x="49" y="337"/>
                  </a:lnTo>
                  <a:lnTo>
                    <a:pt x="51" y="335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51" y="335"/>
                  </a:lnTo>
                  <a:lnTo>
                    <a:pt x="49" y="335"/>
                  </a:lnTo>
                  <a:lnTo>
                    <a:pt x="49" y="333"/>
                  </a:lnTo>
                  <a:lnTo>
                    <a:pt x="49" y="331"/>
                  </a:lnTo>
                  <a:lnTo>
                    <a:pt x="49" y="329"/>
                  </a:lnTo>
                  <a:lnTo>
                    <a:pt x="49" y="327"/>
                  </a:lnTo>
                  <a:lnTo>
                    <a:pt x="49" y="327"/>
                  </a:lnTo>
                  <a:lnTo>
                    <a:pt x="49" y="325"/>
                  </a:lnTo>
                  <a:lnTo>
                    <a:pt x="49" y="323"/>
                  </a:lnTo>
                  <a:lnTo>
                    <a:pt x="51" y="325"/>
                  </a:lnTo>
                  <a:lnTo>
                    <a:pt x="53" y="325"/>
                  </a:lnTo>
                  <a:lnTo>
                    <a:pt x="53" y="323"/>
                  </a:lnTo>
                  <a:lnTo>
                    <a:pt x="53" y="321"/>
                  </a:lnTo>
                  <a:lnTo>
                    <a:pt x="53" y="319"/>
                  </a:lnTo>
                  <a:lnTo>
                    <a:pt x="53" y="317"/>
                  </a:lnTo>
                  <a:lnTo>
                    <a:pt x="51" y="317"/>
                  </a:lnTo>
                  <a:lnTo>
                    <a:pt x="49" y="317"/>
                  </a:lnTo>
                  <a:lnTo>
                    <a:pt x="49" y="319"/>
                  </a:lnTo>
                  <a:lnTo>
                    <a:pt x="49" y="317"/>
                  </a:lnTo>
                  <a:lnTo>
                    <a:pt x="47" y="315"/>
                  </a:lnTo>
                  <a:lnTo>
                    <a:pt x="47" y="313"/>
                  </a:lnTo>
                  <a:lnTo>
                    <a:pt x="49" y="311"/>
                  </a:lnTo>
                  <a:lnTo>
                    <a:pt x="49" y="311"/>
                  </a:lnTo>
                  <a:lnTo>
                    <a:pt x="49" y="309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5" y="305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43" y="299"/>
                  </a:lnTo>
                  <a:lnTo>
                    <a:pt x="45" y="297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89"/>
                  </a:lnTo>
                  <a:lnTo>
                    <a:pt x="47" y="287"/>
                  </a:lnTo>
                  <a:lnTo>
                    <a:pt x="47" y="285"/>
                  </a:lnTo>
                  <a:lnTo>
                    <a:pt x="45" y="287"/>
                  </a:lnTo>
                  <a:lnTo>
                    <a:pt x="45" y="285"/>
                  </a:lnTo>
                  <a:lnTo>
                    <a:pt x="43" y="285"/>
                  </a:lnTo>
                  <a:lnTo>
                    <a:pt x="45" y="285"/>
                  </a:lnTo>
                  <a:lnTo>
                    <a:pt x="45" y="283"/>
                  </a:lnTo>
                  <a:lnTo>
                    <a:pt x="47" y="283"/>
                  </a:lnTo>
                  <a:lnTo>
                    <a:pt x="49" y="283"/>
                  </a:lnTo>
                  <a:lnTo>
                    <a:pt x="49" y="281"/>
                  </a:lnTo>
                  <a:lnTo>
                    <a:pt x="49" y="279"/>
                  </a:lnTo>
                  <a:lnTo>
                    <a:pt x="49" y="281"/>
                  </a:lnTo>
                  <a:lnTo>
                    <a:pt x="47" y="281"/>
                  </a:lnTo>
                  <a:lnTo>
                    <a:pt x="45" y="281"/>
                  </a:lnTo>
                  <a:lnTo>
                    <a:pt x="45" y="279"/>
                  </a:lnTo>
                  <a:lnTo>
                    <a:pt x="47" y="277"/>
                  </a:lnTo>
                  <a:lnTo>
                    <a:pt x="47" y="275"/>
                  </a:lnTo>
                  <a:lnTo>
                    <a:pt x="45" y="275"/>
                  </a:lnTo>
                  <a:lnTo>
                    <a:pt x="43" y="273"/>
                  </a:lnTo>
                  <a:lnTo>
                    <a:pt x="43" y="271"/>
                  </a:lnTo>
                  <a:lnTo>
                    <a:pt x="41" y="271"/>
                  </a:lnTo>
                  <a:lnTo>
                    <a:pt x="39" y="269"/>
                  </a:lnTo>
                  <a:lnTo>
                    <a:pt x="39" y="271"/>
                  </a:lnTo>
                  <a:lnTo>
                    <a:pt x="37" y="273"/>
                  </a:lnTo>
                  <a:lnTo>
                    <a:pt x="39" y="273"/>
                  </a:lnTo>
                  <a:lnTo>
                    <a:pt x="39" y="275"/>
                  </a:lnTo>
                  <a:lnTo>
                    <a:pt x="37" y="275"/>
                  </a:lnTo>
                  <a:lnTo>
                    <a:pt x="35" y="275"/>
                  </a:lnTo>
                  <a:lnTo>
                    <a:pt x="33" y="273"/>
                  </a:lnTo>
                  <a:lnTo>
                    <a:pt x="30" y="267"/>
                  </a:lnTo>
                  <a:lnTo>
                    <a:pt x="30" y="265"/>
                  </a:lnTo>
                  <a:lnTo>
                    <a:pt x="30" y="263"/>
                  </a:lnTo>
                  <a:lnTo>
                    <a:pt x="30" y="261"/>
                  </a:lnTo>
                  <a:lnTo>
                    <a:pt x="28" y="263"/>
                  </a:lnTo>
                  <a:lnTo>
                    <a:pt x="28" y="261"/>
                  </a:lnTo>
                  <a:lnTo>
                    <a:pt x="26" y="261"/>
                  </a:lnTo>
                  <a:lnTo>
                    <a:pt x="26" y="263"/>
                  </a:lnTo>
                  <a:lnTo>
                    <a:pt x="24" y="263"/>
                  </a:lnTo>
                  <a:lnTo>
                    <a:pt x="24" y="261"/>
                  </a:lnTo>
                  <a:lnTo>
                    <a:pt x="22" y="259"/>
                  </a:lnTo>
                  <a:lnTo>
                    <a:pt x="24" y="257"/>
                  </a:lnTo>
                  <a:lnTo>
                    <a:pt x="28" y="253"/>
                  </a:lnTo>
                  <a:lnTo>
                    <a:pt x="30" y="251"/>
                  </a:lnTo>
                  <a:lnTo>
                    <a:pt x="33" y="249"/>
                  </a:lnTo>
                  <a:lnTo>
                    <a:pt x="35" y="249"/>
                  </a:lnTo>
                  <a:lnTo>
                    <a:pt x="39" y="247"/>
                  </a:lnTo>
                  <a:lnTo>
                    <a:pt x="41" y="245"/>
                  </a:lnTo>
                  <a:lnTo>
                    <a:pt x="41" y="243"/>
                  </a:lnTo>
                  <a:lnTo>
                    <a:pt x="45" y="239"/>
                  </a:lnTo>
                  <a:lnTo>
                    <a:pt x="41" y="235"/>
                  </a:lnTo>
                  <a:lnTo>
                    <a:pt x="37" y="231"/>
                  </a:lnTo>
                  <a:lnTo>
                    <a:pt x="35" y="231"/>
                  </a:lnTo>
                  <a:lnTo>
                    <a:pt x="33" y="227"/>
                  </a:lnTo>
                  <a:lnTo>
                    <a:pt x="30" y="227"/>
                  </a:lnTo>
                  <a:lnTo>
                    <a:pt x="33" y="225"/>
                  </a:lnTo>
                  <a:lnTo>
                    <a:pt x="35" y="223"/>
                  </a:lnTo>
                  <a:lnTo>
                    <a:pt x="35" y="221"/>
                  </a:lnTo>
                  <a:lnTo>
                    <a:pt x="39" y="217"/>
                  </a:lnTo>
                  <a:lnTo>
                    <a:pt x="41" y="217"/>
                  </a:lnTo>
                  <a:lnTo>
                    <a:pt x="43" y="215"/>
                  </a:lnTo>
                  <a:lnTo>
                    <a:pt x="45" y="213"/>
                  </a:lnTo>
                  <a:lnTo>
                    <a:pt x="47" y="211"/>
                  </a:lnTo>
                  <a:lnTo>
                    <a:pt x="49" y="207"/>
                  </a:lnTo>
                  <a:lnTo>
                    <a:pt x="51" y="205"/>
                  </a:lnTo>
                  <a:lnTo>
                    <a:pt x="45" y="197"/>
                  </a:lnTo>
                  <a:lnTo>
                    <a:pt x="41" y="195"/>
                  </a:lnTo>
                  <a:lnTo>
                    <a:pt x="39" y="193"/>
                  </a:lnTo>
                  <a:lnTo>
                    <a:pt x="39" y="191"/>
                  </a:lnTo>
                  <a:lnTo>
                    <a:pt x="35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0" y="182"/>
                  </a:lnTo>
                  <a:lnTo>
                    <a:pt x="26" y="180"/>
                  </a:lnTo>
                  <a:lnTo>
                    <a:pt x="26" y="178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4" y="166"/>
                  </a:lnTo>
                  <a:lnTo>
                    <a:pt x="10" y="162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2" y="154"/>
                  </a:lnTo>
                  <a:lnTo>
                    <a:pt x="0" y="152"/>
                  </a:lnTo>
                  <a:lnTo>
                    <a:pt x="4" y="146"/>
                  </a:lnTo>
                  <a:lnTo>
                    <a:pt x="8" y="142"/>
                  </a:lnTo>
                  <a:lnTo>
                    <a:pt x="12" y="138"/>
                  </a:lnTo>
                  <a:lnTo>
                    <a:pt x="14" y="136"/>
                  </a:lnTo>
                  <a:lnTo>
                    <a:pt x="16" y="134"/>
                  </a:lnTo>
                  <a:lnTo>
                    <a:pt x="18" y="132"/>
                  </a:lnTo>
                  <a:lnTo>
                    <a:pt x="20" y="130"/>
                  </a:lnTo>
                  <a:lnTo>
                    <a:pt x="18" y="128"/>
                  </a:lnTo>
                  <a:lnTo>
                    <a:pt x="16" y="126"/>
                  </a:lnTo>
                  <a:lnTo>
                    <a:pt x="18" y="124"/>
                  </a:lnTo>
                  <a:lnTo>
                    <a:pt x="20" y="120"/>
                  </a:lnTo>
                  <a:lnTo>
                    <a:pt x="26" y="126"/>
                  </a:lnTo>
                  <a:lnTo>
                    <a:pt x="28" y="124"/>
                  </a:lnTo>
                  <a:lnTo>
                    <a:pt x="30" y="120"/>
                  </a:lnTo>
                  <a:lnTo>
                    <a:pt x="33" y="120"/>
                  </a:lnTo>
                  <a:lnTo>
                    <a:pt x="35" y="118"/>
                  </a:lnTo>
                  <a:lnTo>
                    <a:pt x="35" y="116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41" y="112"/>
                  </a:lnTo>
                  <a:lnTo>
                    <a:pt x="43" y="108"/>
                  </a:lnTo>
                  <a:lnTo>
                    <a:pt x="45" y="108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5" y="98"/>
                  </a:lnTo>
                  <a:lnTo>
                    <a:pt x="57" y="96"/>
                  </a:lnTo>
                  <a:lnTo>
                    <a:pt x="55" y="94"/>
                  </a:lnTo>
                  <a:lnTo>
                    <a:pt x="51" y="90"/>
                  </a:lnTo>
                  <a:lnTo>
                    <a:pt x="49" y="90"/>
                  </a:lnTo>
                  <a:lnTo>
                    <a:pt x="49" y="88"/>
                  </a:lnTo>
                  <a:lnTo>
                    <a:pt x="49" y="86"/>
                  </a:lnTo>
                  <a:lnTo>
                    <a:pt x="47" y="86"/>
                  </a:lnTo>
                  <a:lnTo>
                    <a:pt x="45" y="82"/>
                  </a:lnTo>
                  <a:lnTo>
                    <a:pt x="45" y="80"/>
                  </a:lnTo>
                  <a:lnTo>
                    <a:pt x="47" y="80"/>
                  </a:lnTo>
                  <a:lnTo>
                    <a:pt x="49" y="78"/>
                  </a:lnTo>
                  <a:lnTo>
                    <a:pt x="49" y="76"/>
                  </a:lnTo>
                  <a:lnTo>
                    <a:pt x="51" y="74"/>
                  </a:lnTo>
                  <a:lnTo>
                    <a:pt x="53" y="72"/>
                  </a:lnTo>
                  <a:lnTo>
                    <a:pt x="55" y="70"/>
                  </a:lnTo>
                  <a:lnTo>
                    <a:pt x="57" y="68"/>
                  </a:lnTo>
                  <a:lnTo>
                    <a:pt x="59" y="66"/>
                  </a:lnTo>
                  <a:lnTo>
                    <a:pt x="63" y="62"/>
                  </a:lnTo>
                  <a:lnTo>
                    <a:pt x="65" y="60"/>
                  </a:lnTo>
                  <a:lnTo>
                    <a:pt x="67" y="58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81" y="46"/>
                  </a:lnTo>
                  <a:lnTo>
                    <a:pt x="85" y="42"/>
                  </a:lnTo>
                  <a:lnTo>
                    <a:pt x="87" y="40"/>
                  </a:lnTo>
                  <a:lnTo>
                    <a:pt x="91" y="38"/>
                  </a:lnTo>
                  <a:lnTo>
                    <a:pt x="93" y="34"/>
                  </a:lnTo>
                  <a:lnTo>
                    <a:pt x="95" y="32"/>
                  </a:lnTo>
                  <a:lnTo>
                    <a:pt x="97" y="30"/>
                  </a:lnTo>
                  <a:lnTo>
                    <a:pt x="97" y="28"/>
                  </a:lnTo>
                  <a:lnTo>
                    <a:pt x="99" y="28"/>
                  </a:lnTo>
                  <a:lnTo>
                    <a:pt x="99" y="26"/>
                  </a:lnTo>
                  <a:lnTo>
                    <a:pt x="103" y="22"/>
                  </a:lnTo>
                  <a:lnTo>
                    <a:pt x="107" y="18"/>
                  </a:lnTo>
                  <a:lnTo>
                    <a:pt x="113" y="12"/>
                  </a:lnTo>
                  <a:lnTo>
                    <a:pt x="117" y="8"/>
                  </a:lnTo>
                  <a:lnTo>
                    <a:pt x="119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39" y="12"/>
                  </a:lnTo>
                  <a:lnTo>
                    <a:pt x="147" y="22"/>
                  </a:lnTo>
                  <a:lnTo>
                    <a:pt x="149" y="26"/>
                  </a:lnTo>
                  <a:lnTo>
                    <a:pt x="151" y="28"/>
                  </a:lnTo>
                  <a:lnTo>
                    <a:pt x="151" y="30"/>
                  </a:lnTo>
                  <a:lnTo>
                    <a:pt x="153" y="32"/>
                  </a:lnTo>
                  <a:lnTo>
                    <a:pt x="153" y="34"/>
                  </a:lnTo>
                  <a:lnTo>
                    <a:pt x="153" y="36"/>
                  </a:lnTo>
                  <a:lnTo>
                    <a:pt x="155" y="38"/>
                  </a:lnTo>
                  <a:lnTo>
                    <a:pt x="157" y="40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5" y="56"/>
                  </a:lnTo>
                  <a:lnTo>
                    <a:pt x="165" y="60"/>
                  </a:lnTo>
                  <a:lnTo>
                    <a:pt x="167" y="62"/>
                  </a:lnTo>
                  <a:lnTo>
                    <a:pt x="169" y="66"/>
                  </a:lnTo>
                  <a:lnTo>
                    <a:pt x="169" y="68"/>
                  </a:lnTo>
                  <a:lnTo>
                    <a:pt x="173" y="76"/>
                  </a:lnTo>
                  <a:lnTo>
                    <a:pt x="173" y="78"/>
                  </a:lnTo>
                  <a:lnTo>
                    <a:pt x="177" y="84"/>
                  </a:lnTo>
                  <a:lnTo>
                    <a:pt x="177" y="86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83" y="96"/>
                  </a:lnTo>
                  <a:lnTo>
                    <a:pt x="185" y="102"/>
                  </a:lnTo>
                  <a:lnTo>
                    <a:pt x="185" y="104"/>
                  </a:lnTo>
                  <a:lnTo>
                    <a:pt x="187" y="104"/>
                  </a:lnTo>
                  <a:lnTo>
                    <a:pt x="187" y="104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91" y="112"/>
                  </a:lnTo>
                  <a:lnTo>
                    <a:pt x="191" y="114"/>
                  </a:lnTo>
                  <a:lnTo>
                    <a:pt x="193" y="118"/>
                  </a:lnTo>
                  <a:lnTo>
                    <a:pt x="193" y="12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8" name="Freeform 51">
              <a:extLst>
                <a:ext uri="{FF2B5EF4-FFF2-40B4-BE49-F238E27FC236}">
                  <a16:creationId xmlns:a16="http://schemas.microsoft.com/office/drawing/2014/main" id="{0D75590D-6A64-7721-7A33-C7AA365DE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638" y="4351338"/>
              <a:ext cx="488950" cy="523875"/>
            </a:xfrm>
            <a:custGeom>
              <a:avLst/>
              <a:gdLst>
                <a:gd name="T0" fmla="*/ 194 w 308"/>
                <a:gd name="T1" fmla="*/ 16 h 330"/>
                <a:gd name="T2" fmla="*/ 200 w 308"/>
                <a:gd name="T3" fmla="*/ 34 h 330"/>
                <a:gd name="T4" fmla="*/ 196 w 308"/>
                <a:gd name="T5" fmla="*/ 38 h 330"/>
                <a:gd name="T6" fmla="*/ 204 w 308"/>
                <a:gd name="T7" fmla="*/ 48 h 330"/>
                <a:gd name="T8" fmla="*/ 206 w 308"/>
                <a:gd name="T9" fmla="*/ 60 h 330"/>
                <a:gd name="T10" fmla="*/ 224 w 308"/>
                <a:gd name="T11" fmla="*/ 62 h 330"/>
                <a:gd name="T12" fmla="*/ 246 w 308"/>
                <a:gd name="T13" fmla="*/ 62 h 330"/>
                <a:gd name="T14" fmla="*/ 260 w 308"/>
                <a:gd name="T15" fmla="*/ 62 h 330"/>
                <a:gd name="T16" fmla="*/ 290 w 308"/>
                <a:gd name="T17" fmla="*/ 64 h 330"/>
                <a:gd name="T18" fmla="*/ 300 w 308"/>
                <a:gd name="T19" fmla="*/ 72 h 330"/>
                <a:gd name="T20" fmla="*/ 300 w 308"/>
                <a:gd name="T21" fmla="*/ 98 h 330"/>
                <a:gd name="T22" fmla="*/ 300 w 308"/>
                <a:gd name="T23" fmla="*/ 130 h 330"/>
                <a:gd name="T24" fmla="*/ 302 w 308"/>
                <a:gd name="T25" fmla="*/ 138 h 330"/>
                <a:gd name="T26" fmla="*/ 298 w 308"/>
                <a:gd name="T27" fmla="*/ 154 h 330"/>
                <a:gd name="T28" fmla="*/ 298 w 308"/>
                <a:gd name="T29" fmla="*/ 176 h 330"/>
                <a:gd name="T30" fmla="*/ 294 w 308"/>
                <a:gd name="T31" fmla="*/ 194 h 330"/>
                <a:gd name="T32" fmla="*/ 278 w 308"/>
                <a:gd name="T33" fmla="*/ 194 h 330"/>
                <a:gd name="T34" fmla="*/ 266 w 308"/>
                <a:gd name="T35" fmla="*/ 194 h 330"/>
                <a:gd name="T36" fmla="*/ 248 w 308"/>
                <a:gd name="T37" fmla="*/ 198 h 330"/>
                <a:gd name="T38" fmla="*/ 232 w 308"/>
                <a:gd name="T39" fmla="*/ 192 h 330"/>
                <a:gd name="T40" fmla="*/ 208 w 308"/>
                <a:gd name="T41" fmla="*/ 196 h 330"/>
                <a:gd name="T42" fmla="*/ 156 w 308"/>
                <a:gd name="T43" fmla="*/ 196 h 330"/>
                <a:gd name="T44" fmla="*/ 126 w 308"/>
                <a:gd name="T45" fmla="*/ 194 h 330"/>
                <a:gd name="T46" fmla="*/ 124 w 308"/>
                <a:gd name="T47" fmla="*/ 226 h 330"/>
                <a:gd name="T48" fmla="*/ 124 w 308"/>
                <a:gd name="T49" fmla="*/ 252 h 330"/>
                <a:gd name="T50" fmla="*/ 124 w 308"/>
                <a:gd name="T51" fmla="*/ 276 h 330"/>
                <a:gd name="T52" fmla="*/ 122 w 308"/>
                <a:gd name="T53" fmla="*/ 306 h 330"/>
                <a:gd name="T54" fmla="*/ 122 w 308"/>
                <a:gd name="T55" fmla="*/ 330 h 330"/>
                <a:gd name="T56" fmla="*/ 96 w 308"/>
                <a:gd name="T57" fmla="*/ 328 h 330"/>
                <a:gd name="T58" fmla="*/ 64 w 308"/>
                <a:gd name="T59" fmla="*/ 328 h 330"/>
                <a:gd name="T60" fmla="*/ 54 w 308"/>
                <a:gd name="T61" fmla="*/ 314 h 330"/>
                <a:gd name="T62" fmla="*/ 48 w 308"/>
                <a:gd name="T63" fmla="*/ 302 h 330"/>
                <a:gd name="T64" fmla="*/ 36 w 308"/>
                <a:gd name="T65" fmla="*/ 288 h 330"/>
                <a:gd name="T66" fmla="*/ 28 w 308"/>
                <a:gd name="T67" fmla="*/ 272 h 330"/>
                <a:gd name="T68" fmla="*/ 12 w 308"/>
                <a:gd name="T69" fmla="*/ 264 h 330"/>
                <a:gd name="T70" fmla="*/ 10 w 308"/>
                <a:gd name="T71" fmla="*/ 248 h 330"/>
                <a:gd name="T72" fmla="*/ 4 w 308"/>
                <a:gd name="T73" fmla="*/ 238 h 330"/>
                <a:gd name="T74" fmla="*/ 10 w 308"/>
                <a:gd name="T75" fmla="*/ 224 h 330"/>
                <a:gd name="T76" fmla="*/ 6 w 308"/>
                <a:gd name="T77" fmla="*/ 204 h 330"/>
                <a:gd name="T78" fmla="*/ 2 w 308"/>
                <a:gd name="T79" fmla="*/ 190 h 330"/>
                <a:gd name="T80" fmla="*/ 2 w 308"/>
                <a:gd name="T81" fmla="*/ 176 h 330"/>
                <a:gd name="T82" fmla="*/ 12 w 308"/>
                <a:gd name="T83" fmla="*/ 172 h 330"/>
                <a:gd name="T84" fmla="*/ 20 w 308"/>
                <a:gd name="T85" fmla="*/ 150 h 330"/>
                <a:gd name="T86" fmla="*/ 18 w 308"/>
                <a:gd name="T87" fmla="*/ 134 h 330"/>
                <a:gd name="T88" fmla="*/ 16 w 308"/>
                <a:gd name="T89" fmla="*/ 122 h 330"/>
                <a:gd name="T90" fmla="*/ 20 w 308"/>
                <a:gd name="T91" fmla="*/ 102 h 330"/>
                <a:gd name="T92" fmla="*/ 24 w 308"/>
                <a:gd name="T93" fmla="*/ 84 h 330"/>
                <a:gd name="T94" fmla="*/ 26 w 308"/>
                <a:gd name="T95" fmla="*/ 68 h 330"/>
                <a:gd name="T96" fmla="*/ 32 w 308"/>
                <a:gd name="T97" fmla="*/ 58 h 330"/>
                <a:gd name="T98" fmla="*/ 28 w 308"/>
                <a:gd name="T99" fmla="*/ 36 h 330"/>
                <a:gd name="T100" fmla="*/ 36 w 308"/>
                <a:gd name="T101" fmla="*/ 20 h 330"/>
                <a:gd name="T102" fmla="*/ 42 w 308"/>
                <a:gd name="T103" fmla="*/ 4 h 330"/>
                <a:gd name="T104" fmla="*/ 52 w 308"/>
                <a:gd name="T105" fmla="*/ 2 h 330"/>
                <a:gd name="T106" fmla="*/ 54 w 308"/>
                <a:gd name="T107" fmla="*/ 20 h 330"/>
                <a:gd name="T108" fmla="*/ 70 w 308"/>
                <a:gd name="T109" fmla="*/ 24 h 330"/>
                <a:gd name="T110" fmla="*/ 82 w 308"/>
                <a:gd name="T111" fmla="*/ 22 h 330"/>
                <a:gd name="T112" fmla="*/ 90 w 308"/>
                <a:gd name="T113" fmla="*/ 16 h 330"/>
                <a:gd name="T114" fmla="*/ 98 w 308"/>
                <a:gd name="T115" fmla="*/ 18 h 330"/>
                <a:gd name="T116" fmla="*/ 110 w 308"/>
                <a:gd name="T117" fmla="*/ 12 h 330"/>
                <a:gd name="T118" fmla="*/ 142 w 308"/>
                <a:gd name="T119" fmla="*/ 14 h 330"/>
                <a:gd name="T120" fmla="*/ 160 w 308"/>
                <a:gd name="T121" fmla="*/ 1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330">
                  <a:moveTo>
                    <a:pt x="186" y="14"/>
                  </a:moveTo>
                  <a:lnTo>
                    <a:pt x="186" y="20"/>
                  </a:lnTo>
                  <a:lnTo>
                    <a:pt x="186" y="22"/>
                  </a:lnTo>
                  <a:lnTo>
                    <a:pt x="190" y="20"/>
                  </a:lnTo>
                  <a:lnTo>
                    <a:pt x="194" y="20"/>
                  </a:lnTo>
                  <a:lnTo>
                    <a:pt x="194" y="18"/>
                  </a:lnTo>
                  <a:lnTo>
                    <a:pt x="194" y="16"/>
                  </a:lnTo>
                  <a:lnTo>
                    <a:pt x="194" y="14"/>
                  </a:lnTo>
                  <a:lnTo>
                    <a:pt x="196" y="14"/>
                  </a:lnTo>
                  <a:lnTo>
                    <a:pt x="200" y="14"/>
                  </a:lnTo>
                  <a:lnTo>
                    <a:pt x="200" y="22"/>
                  </a:lnTo>
                  <a:lnTo>
                    <a:pt x="200" y="28"/>
                  </a:lnTo>
                  <a:lnTo>
                    <a:pt x="200" y="32"/>
                  </a:lnTo>
                  <a:lnTo>
                    <a:pt x="200" y="34"/>
                  </a:lnTo>
                  <a:lnTo>
                    <a:pt x="198" y="34"/>
                  </a:lnTo>
                  <a:lnTo>
                    <a:pt x="196" y="34"/>
                  </a:lnTo>
                  <a:lnTo>
                    <a:pt x="194" y="34"/>
                  </a:lnTo>
                  <a:lnTo>
                    <a:pt x="194" y="34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8"/>
                  </a:lnTo>
                  <a:lnTo>
                    <a:pt x="196" y="40"/>
                  </a:lnTo>
                  <a:lnTo>
                    <a:pt x="196" y="42"/>
                  </a:lnTo>
                  <a:lnTo>
                    <a:pt x="198" y="44"/>
                  </a:lnTo>
                  <a:lnTo>
                    <a:pt x="200" y="44"/>
                  </a:lnTo>
                  <a:lnTo>
                    <a:pt x="202" y="44"/>
                  </a:lnTo>
                  <a:lnTo>
                    <a:pt x="204" y="46"/>
                  </a:lnTo>
                  <a:lnTo>
                    <a:pt x="204" y="48"/>
                  </a:lnTo>
                  <a:lnTo>
                    <a:pt x="206" y="50"/>
                  </a:lnTo>
                  <a:lnTo>
                    <a:pt x="204" y="50"/>
                  </a:lnTo>
                  <a:lnTo>
                    <a:pt x="204" y="52"/>
                  </a:lnTo>
                  <a:lnTo>
                    <a:pt x="204" y="54"/>
                  </a:lnTo>
                  <a:lnTo>
                    <a:pt x="204" y="56"/>
                  </a:lnTo>
                  <a:lnTo>
                    <a:pt x="204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10" y="62"/>
                  </a:lnTo>
                  <a:lnTo>
                    <a:pt x="212" y="62"/>
                  </a:lnTo>
                  <a:lnTo>
                    <a:pt x="214" y="62"/>
                  </a:lnTo>
                  <a:lnTo>
                    <a:pt x="222" y="62"/>
                  </a:lnTo>
                  <a:lnTo>
                    <a:pt x="224" y="62"/>
                  </a:lnTo>
                  <a:lnTo>
                    <a:pt x="232" y="62"/>
                  </a:lnTo>
                  <a:lnTo>
                    <a:pt x="234" y="62"/>
                  </a:lnTo>
                  <a:lnTo>
                    <a:pt x="238" y="62"/>
                  </a:lnTo>
                  <a:lnTo>
                    <a:pt x="240" y="62"/>
                  </a:lnTo>
                  <a:lnTo>
                    <a:pt x="242" y="62"/>
                  </a:lnTo>
                  <a:lnTo>
                    <a:pt x="244" y="62"/>
                  </a:lnTo>
                  <a:lnTo>
                    <a:pt x="246" y="62"/>
                  </a:lnTo>
                  <a:lnTo>
                    <a:pt x="248" y="62"/>
                  </a:lnTo>
                  <a:lnTo>
                    <a:pt x="250" y="62"/>
                  </a:lnTo>
                  <a:lnTo>
                    <a:pt x="252" y="62"/>
                  </a:lnTo>
                  <a:lnTo>
                    <a:pt x="254" y="62"/>
                  </a:lnTo>
                  <a:lnTo>
                    <a:pt x="256" y="62"/>
                  </a:lnTo>
                  <a:lnTo>
                    <a:pt x="258" y="62"/>
                  </a:lnTo>
                  <a:lnTo>
                    <a:pt x="260" y="62"/>
                  </a:lnTo>
                  <a:lnTo>
                    <a:pt x="262" y="62"/>
                  </a:lnTo>
                  <a:lnTo>
                    <a:pt x="266" y="62"/>
                  </a:lnTo>
                  <a:lnTo>
                    <a:pt x="268" y="62"/>
                  </a:lnTo>
                  <a:lnTo>
                    <a:pt x="280" y="64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90" y="64"/>
                  </a:lnTo>
                  <a:lnTo>
                    <a:pt x="292" y="64"/>
                  </a:lnTo>
                  <a:lnTo>
                    <a:pt x="296" y="64"/>
                  </a:lnTo>
                  <a:lnTo>
                    <a:pt x="302" y="64"/>
                  </a:lnTo>
                  <a:lnTo>
                    <a:pt x="300" y="66"/>
                  </a:lnTo>
                  <a:lnTo>
                    <a:pt x="300" y="68"/>
                  </a:lnTo>
                  <a:lnTo>
                    <a:pt x="300" y="70"/>
                  </a:lnTo>
                  <a:lnTo>
                    <a:pt x="300" y="72"/>
                  </a:lnTo>
                  <a:lnTo>
                    <a:pt x="300" y="78"/>
                  </a:lnTo>
                  <a:lnTo>
                    <a:pt x="300" y="84"/>
                  </a:lnTo>
                  <a:lnTo>
                    <a:pt x="300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6"/>
                  </a:lnTo>
                  <a:lnTo>
                    <a:pt x="300" y="98"/>
                  </a:lnTo>
                  <a:lnTo>
                    <a:pt x="300" y="104"/>
                  </a:lnTo>
                  <a:lnTo>
                    <a:pt x="300" y="110"/>
                  </a:lnTo>
                  <a:lnTo>
                    <a:pt x="300" y="114"/>
                  </a:lnTo>
                  <a:lnTo>
                    <a:pt x="300" y="116"/>
                  </a:lnTo>
                  <a:lnTo>
                    <a:pt x="300" y="118"/>
                  </a:lnTo>
                  <a:lnTo>
                    <a:pt x="300" y="126"/>
                  </a:lnTo>
                  <a:lnTo>
                    <a:pt x="300" y="130"/>
                  </a:lnTo>
                  <a:lnTo>
                    <a:pt x="300" y="130"/>
                  </a:lnTo>
                  <a:lnTo>
                    <a:pt x="302" y="130"/>
                  </a:lnTo>
                  <a:lnTo>
                    <a:pt x="308" y="130"/>
                  </a:lnTo>
                  <a:lnTo>
                    <a:pt x="308" y="132"/>
                  </a:lnTo>
                  <a:lnTo>
                    <a:pt x="308" y="136"/>
                  </a:lnTo>
                  <a:lnTo>
                    <a:pt x="308" y="138"/>
                  </a:lnTo>
                  <a:lnTo>
                    <a:pt x="302" y="138"/>
                  </a:lnTo>
                  <a:lnTo>
                    <a:pt x="300" y="138"/>
                  </a:lnTo>
                  <a:lnTo>
                    <a:pt x="300" y="142"/>
                  </a:lnTo>
                  <a:lnTo>
                    <a:pt x="300" y="144"/>
                  </a:lnTo>
                  <a:lnTo>
                    <a:pt x="300" y="146"/>
                  </a:lnTo>
                  <a:lnTo>
                    <a:pt x="300" y="148"/>
                  </a:lnTo>
                  <a:lnTo>
                    <a:pt x="300" y="152"/>
                  </a:lnTo>
                  <a:lnTo>
                    <a:pt x="298" y="154"/>
                  </a:lnTo>
                  <a:lnTo>
                    <a:pt x="298" y="156"/>
                  </a:lnTo>
                  <a:lnTo>
                    <a:pt x="298" y="160"/>
                  </a:lnTo>
                  <a:lnTo>
                    <a:pt x="298" y="162"/>
                  </a:lnTo>
                  <a:lnTo>
                    <a:pt x="298" y="166"/>
                  </a:lnTo>
                  <a:lnTo>
                    <a:pt x="298" y="168"/>
                  </a:lnTo>
                  <a:lnTo>
                    <a:pt x="298" y="172"/>
                  </a:lnTo>
                  <a:lnTo>
                    <a:pt x="298" y="176"/>
                  </a:lnTo>
                  <a:lnTo>
                    <a:pt x="298" y="182"/>
                  </a:lnTo>
                  <a:lnTo>
                    <a:pt x="298" y="184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8" y="192"/>
                  </a:lnTo>
                  <a:lnTo>
                    <a:pt x="298" y="194"/>
                  </a:lnTo>
                  <a:lnTo>
                    <a:pt x="294" y="194"/>
                  </a:lnTo>
                  <a:lnTo>
                    <a:pt x="286" y="194"/>
                  </a:lnTo>
                  <a:lnTo>
                    <a:pt x="286" y="192"/>
                  </a:lnTo>
                  <a:lnTo>
                    <a:pt x="284" y="192"/>
                  </a:lnTo>
                  <a:lnTo>
                    <a:pt x="280" y="192"/>
                  </a:lnTo>
                  <a:lnTo>
                    <a:pt x="280" y="192"/>
                  </a:lnTo>
                  <a:lnTo>
                    <a:pt x="280" y="194"/>
                  </a:lnTo>
                  <a:lnTo>
                    <a:pt x="278" y="194"/>
                  </a:lnTo>
                  <a:lnTo>
                    <a:pt x="276" y="194"/>
                  </a:lnTo>
                  <a:lnTo>
                    <a:pt x="274" y="194"/>
                  </a:lnTo>
                  <a:lnTo>
                    <a:pt x="274" y="198"/>
                  </a:lnTo>
                  <a:lnTo>
                    <a:pt x="272" y="198"/>
                  </a:lnTo>
                  <a:lnTo>
                    <a:pt x="266" y="198"/>
                  </a:lnTo>
                  <a:lnTo>
                    <a:pt x="266" y="196"/>
                  </a:lnTo>
                  <a:lnTo>
                    <a:pt x="266" y="194"/>
                  </a:lnTo>
                  <a:lnTo>
                    <a:pt x="264" y="194"/>
                  </a:lnTo>
                  <a:lnTo>
                    <a:pt x="258" y="194"/>
                  </a:lnTo>
                  <a:lnTo>
                    <a:pt x="258" y="198"/>
                  </a:lnTo>
                  <a:lnTo>
                    <a:pt x="256" y="198"/>
                  </a:lnTo>
                  <a:lnTo>
                    <a:pt x="254" y="198"/>
                  </a:lnTo>
                  <a:lnTo>
                    <a:pt x="250" y="198"/>
                  </a:lnTo>
                  <a:lnTo>
                    <a:pt x="248" y="198"/>
                  </a:lnTo>
                  <a:lnTo>
                    <a:pt x="246" y="198"/>
                  </a:lnTo>
                  <a:lnTo>
                    <a:pt x="244" y="198"/>
                  </a:lnTo>
                  <a:lnTo>
                    <a:pt x="242" y="198"/>
                  </a:lnTo>
                  <a:lnTo>
                    <a:pt x="240" y="198"/>
                  </a:lnTo>
                  <a:lnTo>
                    <a:pt x="238" y="198"/>
                  </a:lnTo>
                  <a:lnTo>
                    <a:pt x="238" y="192"/>
                  </a:lnTo>
                  <a:lnTo>
                    <a:pt x="232" y="192"/>
                  </a:lnTo>
                  <a:lnTo>
                    <a:pt x="232" y="198"/>
                  </a:lnTo>
                  <a:lnTo>
                    <a:pt x="230" y="198"/>
                  </a:lnTo>
                  <a:lnTo>
                    <a:pt x="228" y="198"/>
                  </a:lnTo>
                  <a:lnTo>
                    <a:pt x="222" y="196"/>
                  </a:lnTo>
                  <a:lnTo>
                    <a:pt x="220" y="196"/>
                  </a:lnTo>
                  <a:lnTo>
                    <a:pt x="218" y="196"/>
                  </a:lnTo>
                  <a:lnTo>
                    <a:pt x="208" y="196"/>
                  </a:lnTo>
                  <a:lnTo>
                    <a:pt x="206" y="196"/>
                  </a:lnTo>
                  <a:lnTo>
                    <a:pt x="196" y="196"/>
                  </a:lnTo>
                  <a:lnTo>
                    <a:pt x="190" y="196"/>
                  </a:lnTo>
                  <a:lnTo>
                    <a:pt x="184" y="196"/>
                  </a:lnTo>
                  <a:lnTo>
                    <a:pt x="172" y="196"/>
                  </a:lnTo>
                  <a:lnTo>
                    <a:pt x="164" y="196"/>
                  </a:lnTo>
                  <a:lnTo>
                    <a:pt x="156" y="196"/>
                  </a:lnTo>
                  <a:lnTo>
                    <a:pt x="152" y="196"/>
                  </a:lnTo>
                  <a:lnTo>
                    <a:pt x="144" y="196"/>
                  </a:lnTo>
                  <a:lnTo>
                    <a:pt x="140" y="194"/>
                  </a:lnTo>
                  <a:lnTo>
                    <a:pt x="136" y="194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26" y="194"/>
                  </a:lnTo>
                  <a:lnTo>
                    <a:pt x="124" y="198"/>
                  </a:lnTo>
                  <a:lnTo>
                    <a:pt x="124" y="202"/>
                  </a:lnTo>
                  <a:lnTo>
                    <a:pt x="124" y="204"/>
                  </a:lnTo>
                  <a:lnTo>
                    <a:pt x="124" y="214"/>
                  </a:lnTo>
                  <a:lnTo>
                    <a:pt x="124" y="220"/>
                  </a:lnTo>
                  <a:lnTo>
                    <a:pt x="124" y="224"/>
                  </a:lnTo>
                  <a:lnTo>
                    <a:pt x="124" y="226"/>
                  </a:lnTo>
                  <a:lnTo>
                    <a:pt x="124" y="230"/>
                  </a:lnTo>
                  <a:lnTo>
                    <a:pt x="124" y="234"/>
                  </a:lnTo>
                  <a:lnTo>
                    <a:pt x="124" y="236"/>
                  </a:lnTo>
                  <a:lnTo>
                    <a:pt x="124" y="246"/>
                  </a:lnTo>
                  <a:lnTo>
                    <a:pt x="124" y="248"/>
                  </a:lnTo>
                  <a:lnTo>
                    <a:pt x="124" y="250"/>
                  </a:lnTo>
                  <a:lnTo>
                    <a:pt x="124" y="252"/>
                  </a:lnTo>
                  <a:lnTo>
                    <a:pt x="124" y="254"/>
                  </a:lnTo>
                  <a:lnTo>
                    <a:pt x="124" y="256"/>
                  </a:lnTo>
                  <a:lnTo>
                    <a:pt x="124" y="258"/>
                  </a:lnTo>
                  <a:lnTo>
                    <a:pt x="124" y="264"/>
                  </a:lnTo>
                  <a:lnTo>
                    <a:pt x="124" y="266"/>
                  </a:lnTo>
                  <a:lnTo>
                    <a:pt x="124" y="270"/>
                  </a:lnTo>
                  <a:lnTo>
                    <a:pt x="124" y="276"/>
                  </a:lnTo>
                  <a:lnTo>
                    <a:pt x="122" y="280"/>
                  </a:lnTo>
                  <a:lnTo>
                    <a:pt x="122" y="288"/>
                  </a:lnTo>
                  <a:lnTo>
                    <a:pt x="122" y="290"/>
                  </a:lnTo>
                  <a:lnTo>
                    <a:pt x="122" y="300"/>
                  </a:lnTo>
                  <a:lnTo>
                    <a:pt x="122" y="302"/>
                  </a:lnTo>
                  <a:lnTo>
                    <a:pt x="122" y="304"/>
                  </a:lnTo>
                  <a:lnTo>
                    <a:pt x="122" y="306"/>
                  </a:lnTo>
                  <a:lnTo>
                    <a:pt x="122" y="308"/>
                  </a:lnTo>
                  <a:lnTo>
                    <a:pt x="122" y="310"/>
                  </a:lnTo>
                  <a:lnTo>
                    <a:pt x="122" y="312"/>
                  </a:lnTo>
                  <a:lnTo>
                    <a:pt x="122" y="314"/>
                  </a:lnTo>
                  <a:lnTo>
                    <a:pt x="122" y="316"/>
                  </a:lnTo>
                  <a:lnTo>
                    <a:pt x="122" y="318"/>
                  </a:lnTo>
                  <a:lnTo>
                    <a:pt x="122" y="330"/>
                  </a:lnTo>
                  <a:lnTo>
                    <a:pt x="116" y="330"/>
                  </a:lnTo>
                  <a:lnTo>
                    <a:pt x="114" y="330"/>
                  </a:lnTo>
                  <a:lnTo>
                    <a:pt x="108" y="328"/>
                  </a:lnTo>
                  <a:lnTo>
                    <a:pt x="106" y="328"/>
                  </a:lnTo>
                  <a:lnTo>
                    <a:pt x="104" y="328"/>
                  </a:lnTo>
                  <a:lnTo>
                    <a:pt x="100" y="328"/>
                  </a:lnTo>
                  <a:lnTo>
                    <a:pt x="96" y="328"/>
                  </a:lnTo>
                  <a:lnTo>
                    <a:pt x="94" y="328"/>
                  </a:lnTo>
                  <a:lnTo>
                    <a:pt x="92" y="328"/>
                  </a:lnTo>
                  <a:lnTo>
                    <a:pt x="88" y="328"/>
                  </a:lnTo>
                  <a:lnTo>
                    <a:pt x="84" y="328"/>
                  </a:lnTo>
                  <a:lnTo>
                    <a:pt x="82" y="328"/>
                  </a:lnTo>
                  <a:lnTo>
                    <a:pt x="72" y="328"/>
                  </a:lnTo>
                  <a:lnTo>
                    <a:pt x="64" y="328"/>
                  </a:lnTo>
                  <a:lnTo>
                    <a:pt x="62" y="328"/>
                  </a:lnTo>
                  <a:lnTo>
                    <a:pt x="54" y="328"/>
                  </a:lnTo>
                  <a:lnTo>
                    <a:pt x="54" y="326"/>
                  </a:lnTo>
                  <a:lnTo>
                    <a:pt x="56" y="322"/>
                  </a:lnTo>
                  <a:lnTo>
                    <a:pt x="56" y="320"/>
                  </a:lnTo>
                  <a:lnTo>
                    <a:pt x="54" y="318"/>
                  </a:lnTo>
                  <a:lnTo>
                    <a:pt x="54" y="314"/>
                  </a:lnTo>
                  <a:lnTo>
                    <a:pt x="54" y="312"/>
                  </a:lnTo>
                  <a:lnTo>
                    <a:pt x="52" y="310"/>
                  </a:lnTo>
                  <a:lnTo>
                    <a:pt x="50" y="308"/>
                  </a:lnTo>
                  <a:lnTo>
                    <a:pt x="50" y="306"/>
                  </a:lnTo>
                  <a:lnTo>
                    <a:pt x="50" y="304"/>
                  </a:lnTo>
                  <a:lnTo>
                    <a:pt x="50" y="302"/>
                  </a:lnTo>
                  <a:lnTo>
                    <a:pt x="48" y="302"/>
                  </a:lnTo>
                  <a:lnTo>
                    <a:pt x="44" y="300"/>
                  </a:lnTo>
                  <a:lnTo>
                    <a:pt x="42" y="296"/>
                  </a:lnTo>
                  <a:lnTo>
                    <a:pt x="40" y="296"/>
                  </a:lnTo>
                  <a:lnTo>
                    <a:pt x="40" y="296"/>
                  </a:lnTo>
                  <a:lnTo>
                    <a:pt x="40" y="294"/>
                  </a:lnTo>
                  <a:lnTo>
                    <a:pt x="38" y="290"/>
                  </a:lnTo>
                  <a:lnTo>
                    <a:pt x="36" y="288"/>
                  </a:lnTo>
                  <a:lnTo>
                    <a:pt x="36" y="286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0" y="274"/>
                  </a:lnTo>
                  <a:lnTo>
                    <a:pt x="28" y="272"/>
                  </a:lnTo>
                  <a:lnTo>
                    <a:pt x="26" y="270"/>
                  </a:lnTo>
                  <a:lnTo>
                    <a:pt x="24" y="268"/>
                  </a:lnTo>
                  <a:lnTo>
                    <a:pt x="22" y="266"/>
                  </a:lnTo>
                  <a:lnTo>
                    <a:pt x="20" y="266"/>
                  </a:lnTo>
                  <a:lnTo>
                    <a:pt x="14" y="266"/>
                  </a:lnTo>
                  <a:lnTo>
                    <a:pt x="12" y="266"/>
                  </a:lnTo>
                  <a:lnTo>
                    <a:pt x="12" y="264"/>
                  </a:lnTo>
                  <a:lnTo>
                    <a:pt x="10" y="264"/>
                  </a:lnTo>
                  <a:lnTo>
                    <a:pt x="8" y="262"/>
                  </a:lnTo>
                  <a:lnTo>
                    <a:pt x="8" y="260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48"/>
                  </a:lnTo>
                  <a:lnTo>
                    <a:pt x="8" y="248"/>
                  </a:lnTo>
                  <a:lnTo>
                    <a:pt x="8" y="246"/>
                  </a:lnTo>
                  <a:lnTo>
                    <a:pt x="6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4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8" y="230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2" y="220"/>
                  </a:lnTo>
                  <a:lnTo>
                    <a:pt x="12" y="216"/>
                  </a:lnTo>
                  <a:lnTo>
                    <a:pt x="10" y="212"/>
                  </a:lnTo>
                  <a:lnTo>
                    <a:pt x="8" y="210"/>
                  </a:lnTo>
                  <a:lnTo>
                    <a:pt x="8" y="208"/>
                  </a:lnTo>
                  <a:lnTo>
                    <a:pt x="6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4" y="196"/>
                  </a:lnTo>
                  <a:lnTo>
                    <a:pt x="4" y="194"/>
                  </a:lnTo>
                  <a:lnTo>
                    <a:pt x="2" y="192"/>
                  </a:lnTo>
                  <a:lnTo>
                    <a:pt x="2" y="190"/>
                  </a:lnTo>
                  <a:lnTo>
                    <a:pt x="2" y="188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80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6"/>
                  </a:lnTo>
                  <a:lnTo>
                    <a:pt x="10" y="176"/>
                  </a:lnTo>
                  <a:lnTo>
                    <a:pt x="10" y="174"/>
                  </a:lnTo>
                  <a:lnTo>
                    <a:pt x="12" y="174"/>
                  </a:lnTo>
                  <a:lnTo>
                    <a:pt x="12" y="172"/>
                  </a:lnTo>
                  <a:lnTo>
                    <a:pt x="14" y="172"/>
                  </a:lnTo>
                  <a:lnTo>
                    <a:pt x="16" y="168"/>
                  </a:lnTo>
                  <a:lnTo>
                    <a:pt x="18" y="162"/>
                  </a:lnTo>
                  <a:lnTo>
                    <a:pt x="18" y="156"/>
                  </a:lnTo>
                  <a:lnTo>
                    <a:pt x="18" y="154"/>
                  </a:lnTo>
                  <a:lnTo>
                    <a:pt x="20" y="152"/>
                  </a:lnTo>
                  <a:lnTo>
                    <a:pt x="20" y="150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8" y="138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8" y="134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18" y="128"/>
                  </a:lnTo>
                  <a:lnTo>
                    <a:pt x="18" y="126"/>
                  </a:lnTo>
                  <a:lnTo>
                    <a:pt x="18" y="124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4" y="120"/>
                  </a:lnTo>
                  <a:lnTo>
                    <a:pt x="14" y="118"/>
                  </a:lnTo>
                  <a:lnTo>
                    <a:pt x="14" y="116"/>
                  </a:lnTo>
                  <a:lnTo>
                    <a:pt x="16" y="112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20" y="102"/>
                  </a:lnTo>
                  <a:lnTo>
                    <a:pt x="20" y="100"/>
                  </a:lnTo>
                  <a:lnTo>
                    <a:pt x="22" y="98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4" y="90"/>
                  </a:lnTo>
                  <a:lnTo>
                    <a:pt x="24" y="86"/>
                  </a:lnTo>
                  <a:lnTo>
                    <a:pt x="24" y="84"/>
                  </a:lnTo>
                  <a:lnTo>
                    <a:pt x="24" y="82"/>
                  </a:lnTo>
                  <a:lnTo>
                    <a:pt x="22" y="80"/>
                  </a:lnTo>
                  <a:lnTo>
                    <a:pt x="24" y="78"/>
                  </a:lnTo>
                  <a:lnTo>
                    <a:pt x="24" y="76"/>
                  </a:lnTo>
                  <a:lnTo>
                    <a:pt x="26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8" y="68"/>
                  </a:lnTo>
                  <a:lnTo>
                    <a:pt x="30" y="70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58"/>
                  </a:lnTo>
                  <a:lnTo>
                    <a:pt x="32" y="52"/>
                  </a:lnTo>
                  <a:lnTo>
                    <a:pt x="30" y="48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8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8" y="26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2" y="24"/>
                  </a:lnTo>
                  <a:lnTo>
                    <a:pt x="82" y="22"/>
                  </a:lnTo>
                  <a:lnTo>
                    <a:pt x="84" y="22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8" y="20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8" y="14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24" y="12"/>
                  </a:lnTo>
                  <a:lnTo>
                    <a:pt x="126" y="12"/>
                  </a:lnTo>
                  <a:lnTo>
                    <a:pt x="128" y="12"/>
                  </a:lnTo>
                  <a:lnTo>
                    <a:pt x="138" y="14"/>
                  </a:lnTo>
                  <a:lnTo>
                    <a:pt x="140" y="12"/>
                  </a:lnTo>
                  <a:lnTo>
                    <a:pt x="142" y="14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6" y="14"/>
                  </a:lnTo>
                  <a:lnTo>
                    <a:pt x="160" y="14"/>
                  </a:lnTo>
                  <a:lnTo>
                    <a:pt x="166" y="14"/>
                  </a:lnTo>
                  <a:lnTo>
                    <a:pt x="168" y="14"/>
                  </a:lnTo>
                  <a:lnTo>
                    <a:pt x="174" y="14"/>
                  </a:lnTo>
                  <a:lnTo>
                    <a:pt x="182" y="14"/>
                  </a:lnTo>
                  <a:lnTo>
                    <a:pt x="184" y="14"/>
                  </a:lnTo>
                  <a:lnTo>
                    <a:pt x="186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200D4073-5186-502F-76F7-A988C7F6F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2781300"/>
              <a:ext cx="647700" cy="655638"/>
            </a:xfrm>
            <a:custGeom>
              <a:avLst/>
              <a:gdLst>
                <a:gd name="T0" fmla="*/ 216 w 408"/>
                <a:gd name="T1" fmla="*/ 10 h 413"/>
                <a:gd name="T2" fmla="*/ 236 w 408"/>
                <a:gd name="T3" fmla="*/ 14 h 413"/>
                <a:gd name="T4" fmla="*/ 250 w 408"/>
                <a:gd name="T5" fmla="*/ 16 h 413"/>
                <a:gd name="T6" fmla="*/ 266 w 408"/>
                <a:gd name="T7" fmla="*/ 22 h 413"/>
                <a:gd name="T8" fmla="*/ 278 w 408"/>
                <a:gd name="T9" fmla="*/ 26 h 413"/>
                <a:gd name="T10" fmla="*/ 300 w 408"/>
                <a:gd name="T11" fmla="*/ 20 h 413"/>
                <a:gd name="T12" fmla="*/ 320 w 408"/>
                <a:gd name="T13" fmla="*/ 36 h 413"/>
                <a:gd name="T14" fmla="*/ 334 w 408"/>
                <a:gd name="T15" fmla="*/ 69 h 413"/>
                <a:gd name="T16" fmla="*/ 348 w 408"/>
                <a:gd name="T17" fmla="*/ 109 h 413"/>
                <a:gd name="T18" fmla="*/ 368 w 408"/>
                <a:gd name="T19" fmla="*/ 145 h 413"/>
                <a:gd name="T20" fmla="*/ 392 w 408"/>
                <a:gd name="T21" fmla="*/ 163 h 413"/>
                <a:gd name="T22" fmla="*/ 404 w 408"/>
                <a:gd name="T23" fmla="*/ 187 h 413"/>
                <a:gd name="T24" fmla="*/ 390 w 408"/>
                <a:gd name="T25" fmla="*/ 223 h 413"/>
                <a:gd name="T26" fmla="*/ 362 w 408"/>
                <a:gd name="T27" fmla="*/ 215 h 413"/>
                <a:gd name="T28" fmla="*/ 346 w 408"/>
                <a:gd name="T29" fmla="*/ 219 h 413"/>
                <a:gd name="T30" fmla="*/ 322 w 408"/>
                <a:gd name="T31" fmla="*/ 237 h 413"/>
                <a:gd name="T32" fmla="*/ 302 w 408"/>
                <a:gd name="T33" fmla="*/ 261 h 413"/>
                <a:gd name="T34" fmla="*/ 290 w 408"/>
                <a:gd name="T35" fmla="*/ 301 h 413"/>
                <a:gd name="T36" fmla="*/ 276 w 408"/>
                <a:gd name="T37" fmla="*/ 327 h 413"/>
                <a:gd name="T38" fmla="*/ 264 w 408"/>
                <a:gd name="T39" fmla="*/ 347 h 413"/>
                <a:gd name="T40" fmla="*/ 250 w 408"/>
                <a:gd name="T41" fmla="*/ 369 h 413"/>
                <a:gd name="T42" fmla="*/ 258 w 408"/>
                <a:gd name="T43" fmla="*/ 389 h 413"/>
                <a:gd name="T44" fmla="*/ 238 w 408"/>
                <a:gd name="T45" fmla="*/ 407 h 413"/>
                <a:gd name="T46" fmla="*/ 204 w 408"/>
                <a:gd name="T47" fmla="*/ 411 h 413"/>
                <a:gd name="T48" fmla="*/ 184 w 408"/>
                <a:gd name="T49" fmla="*/ 397 h 413"/>
                <a:gd name="T50" fmla="*/ 168 w 408"/>
                <a:gd name="T51" fmla="*/ 379 h 413"/>
                <a:gd name="T52" fmla="*/ 154 w 408"/>
                <a:gd name="T53" fmla="*/ 367 h 413"/>
                <a:gd name="T54" fmla="*/ 152 w 408"/>
                <a:gd name="T55" fmla="*/ 351 h 413"/>
                <a:gd name="T56" fmla="*/ 160 w 408"/>
                <a:gd name="T57" fmla="*/ 333 h 413"/>
                <a:gd name="T58" fmla="*/ 164 w 408"/>
                <a:gd name="T59" fmla="*/ 311 h 413"/>
                <a:gd name="T60" fmla="*/ 162 w 408"/>
                <a:gd name="T61" fmla="*/ 299 h 413"/>
                <a:gd name="T62" fmla="*/ 140 w 408"/>
                <a:gd name="T63" fmla="*/ 287 h 413"/>
                <a:gd name="T64" fmla="*/ 120 w 408"/>
                <a:gd name="T65" fmla="*/ 275 h 413"/>
                <a:gd name="T66" fmla="*/ 104 w 408"/>
                <a:gd name="T67" fmla="*/ 263 h 413"/>
                <a:gd name="T68" fmla="*/ 82 w 408"/>
                <a:gd name="T69" fmla="*/ 257 h 413"/>
                <a:gd name="T70" fmla="*/ 62 w 408"/>
                <a:gd name="T71" fmla="*/ 257 h 413"/>
                <a:gd name="T72" fmla="*/ 38 w 408"/>
                <a:gd name="T73" fmla="*/ 253 h 413"/>
                <a:gd name="T74" fmla="*/ 18 w 408"/>
                <a:gd name="T75" fmla="*/ 253 h 413"/>
                <a:gd name="T76" fmla="*/ 6 w 408"/>
                <a:gd name="T77" fmla="*/ 245 h 413"/>
                <a:gd name="T78" fmla="*/ 28 w 408"/>
                <a:gd name="T79" fmla="*/ 247 h 413"/>
                <a:gd name="T80" fmla="*/ 32 w 408"/>
                <a:gd name="T81" fmla="*/ 231 h 413"/>
                <a:gd name="T82" fmla="*/ 52 w 408"/>
                <a:gd name="T83" fmla="*/ 233 h 413"/>
                <a:gd name="T84" fmla="*/ 36 w 408"/>
                <a:gd name="T85" fmla="*/ 215 h 413"/>
                <a:gd name="T86" fmla="*/ 34 w 408"/>
                <a:gd name="T87" fmla="*/ 197 h 413"/>
                <a:gd name="T88" fmla="*/ 66 w 408"/>
                <a:gd name="T89" fmla="*/ 177 h 413"/>
                <a:gd name="T90" fmla="*/ 86 w 408"/>
                <a:gd name="T91" fmla="*/ 155 h 413"/>
                <a:gd name="T92" fmla="*/ 114 w 408"/>
                <a:gd name="T93" fmla="*/ 149 h 413"/>
                <a:gd name="T94" fmla="*/ 104 w 408"/>
                <a:gd name="T95" fmla="*/ 139 h 413"/>
                <a:gd name="T96" fmla="*/ 94 w 408"/>
                <a:gd name="T97" fmla="*/ 121 h 413"/>
                <a:gd name="T98" fmla="*/ 106 w 408"/>
                <a:gd name="T99" fmla="*/ 105 h 413"/>
                <a:gd name="T100" fmla="*/ 124 w 408"/>
                <a:gd name="T101" fmla="*/ 81 h 413"/>
                <a:gd name="T102" fmla="*/ 136 w 408"/>
                <a:gd name="T103" fmla="*/ 61 h 413"/>
                <a:gd name="T104" fmla="*/ 150 w 408"/>
                <a:gd name="T105" fmla="*/ 56 h 413"/>
                <a:gd name="T106" fmla="*/ 154 w 408"/>
                <a:gd name="T107" fmla="*/ 44 h 413"/>
                <a:gd name="T108" fmla="*/ 144 w 408"/>
                <a:gd name="T109" fmla="*/ 32 h 413"/>
                <a:gd name="T110" fmla="*/ 156 w 408"/>
                <a:gd name="T111" fmla="*/ 20 h 413"/>
                <a:gd name="T112" fmla="*/ 168 w 408"/>
                <a:gd name="T113" fmla="*/ 18 h 413"/>
                <a:gd name="T114" fmla="*/ 180 w 408"/>
                <a:gd name="T115" fmla="*/ 14 h 413"/>
                <a:gd name="T116" fmla="*/ 196 w 408"/>
                <a:gd name="T117" fmla="*/ 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8" h="413">
                  <a:moveTo>
                    <a:pt x="204" y="0"/>
                  </a:moveTo>
                  <a:lnTo>
                    <a:pt x="206" y="2"/>
                  </a:lnTo>
                  <a:lnTo>
                    <a:pt x="208" y="2"/>
                  </a:lnTo>
                  <a:lnTo>
                    <a:pt x="208" y="4"/>
                  </a:lnTo>
                  <a:lnTo>
                    <a:pt x="210" y="4"/>
                  </a:lnTo>
                  <a:lnTo>
                    <a:pt x="210" y="6"/>
                  </a:lnTo>
                  <a:lnTo>
                    <a:pt x="210" y="8"/>
                  </a:lnTo>
                  <a:lnTo>
                    <a:pt x="212" y="8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10"/>
                  </a:lnTo>
                  <a:lnTo>
                    <a:pt x="218" y="12"/>
                  </a:lnTo>
                  <a:lnTo>
                    <a:pt x="220" y="12"/>
                  </a:lnTo>
                  <a:lnTo>
                    <a:pt x="222" y="12"/>
                  </a:lnTo>
                  <a:lnTo>
                    <a:pt x="224" y="12"/>
                  </a:lnTo>
                  <a:lnTo>
                    <a:pt x="226" y="12"/>
                  </a:lnTo>
                  <a:lnTo>
                    <a:pt x="228" y="12"/>
                  </a:lnTo>
                  <a:lnTo>
                    <a:pt x="230" y="12"/>
                  </a:lnTo>
                  <a:lnTo>
                    <a:pt x="232" y="12"/>
                  </a:lnTo>
                  <a:lnTo>
                    <a:pt x="232" y="14"/>
                  </a:lnTo>
                  <a:lnTo>
                    <a:pt x="234" y="14"/>
                  </a:lnTo>
                  <a:lnTo>
                    <a:pt x="236" y="14"/>
                  </a:lnTo>
                  <a:lnTo>
                    <a:pt x="238" y="14"/>
                  </a:lnTo>
                  <a:lnTo>
                    <a:pt x="240" y="12"/>
                  </a:lnTo>
                  <a:lnTo>
                    <a:pt x="240" y="14"/>
                  </a:lnTo>
                  <a:lnTo>
                    <a:pt x="242" y="14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8" y="14"/>
                  </a:lnTo>
                  <a:lnTo>
                    <a:pt x="248" y="16"/>
                  </a:lnTo>
                  <a:lnTo>
                    <a:pt x="248" y="18"/>
                  </a:lnTo>
                  <a:lnTo>
                    <a:pt x="250" y="18"/>
                  </a:lnTo>
                  <a:lnTo>
                    <a:pt x="250" y="16"/>
                  </a:lnTo>
                  <a:lnTo>
                    <a:pt x="252" y="18"/>
                  </a:lnTo>
                  <a:lnTo>
                    <a:pt x="254" y="18"/>
                  </a:lnTo>
                  <a:lnTo>
                    <a:pt x="254" y="20"/>
                  </a:lnTo>
                  <a:lnTo>
                    <a:pt x="256" y="20"/>
                  </a:lnTo>
                  <a:lnTo>
                    <a:pt x="256" y="22"/>
                  </a:lnTo>
                  <a:lnTo>
                    <a:pt x="258" y="22"/>
                  </a:lnTo>
                  <a:lnTo>
                    <a:pt x="260" y="20"/>
                  </a:lnTo>
                  <a:lnTo>
                    <a:pt x="262" y="20"/>
                  </a:lnTo>
                  <a:lnTo>
                    <a:pt x="264" y="22"/>
                  </a:lnTo>
                  <a:lnTo>
                    <a:pt x="264" y="22"/>
                  </a:lnTo>
                  <a:lnTo>
                    <a:pt x="266" y="22"/>
                  </a:lnTo>
                  <a:lnTo>
                    <a:pt x="268" y="22"/>
                  </a:lnTo>
                  <a:lnTo>
                    <a:pt x="266" y="24"/>
                  </a:lnTo>
                  <a:lnTo>
                    <a:pt x="268" y="24"/>
                  </a:lnTo>
                  <a:lnTo>
                    <a:pt x="270" y="24"/>
                  </a:lnTo>
                  <a:lnTo>
                    <a:pt x="272" y="24"/>
                  </a:lnTo>
                  <a:lnTo>
                    <a:pt x="272" y="26"/>
                  </a:lnTo>
                  <a:lnTo>
                    <a:pt x="272" y="28"/>
                  </a:lnTo>
                  <a:lnTo>
                    <a:pt x="274" y="28"/>
                  </a:lnTo>
                  <a:lnTo>
                    <a:pt x="276" y="28"/>
                  </a:lnTo>
                  <a:lnTo>
                    <a:pt x="276" y="26"/>
                  </a:lnTo>
                  <a:lnTo>
                    <a:pt x="278" y="26"/>
                  </a:lnTo>
                  <a:lnTo>
                    <a:pt x="278" y="28"/>
                  </a:lnTo>
                  <a:lnTo>
                    <a:pt x="280" y="28"/>
                  </a:lnTo>
                  <a:lnTo>
                    <a:pt x="284" y="24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88" y="22"/>
                  </a:lnTo>
                  <a:lnTo>
                    <a:pt x="292" y="20"/>
                  </a:lnTo>
                  <a:lnTo>
                    <a:pt x="294" y="18"/>
                  </a:lnTo>
                  <a:lnTo>
                    <a:pt x="296" y="18"/>
                  </a:lnTo>
                  <a:lnTo>
                    <a:pt x="298" y="20"/>
                  </a:lnTo>
                  <a:lnTo>
                    <a:pt x="300" y="20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4" y="20"/>
                  </a:lnTo>
                  <a:lnTo>
                    <a:pt x="316" y="22"/>
                  </a:lnTo>
                  <a:lnTo>
                    <a:pt x="318" y="28"/>
                  </a:lnTo>
                  <a:lnTo>
                    <a:pt x="320" y="30"/>
                  </a:lnTo>
                  <a:lnTo>
                    <a:pt x="320" y="32"/>
                  </a:lnTo>
                  <a:lnTo>
                    <a:pt x="320" y="34"/>
                  </a:lnTo>
                  <a:lnTo>
                    <a:pt x="320" y="36"/>
                  </a:lnTo>
                  <a:lnTo>
                    <a:pt x="322" y="38"/>
                  </a:lnTo>
                  <a:lnTo>
                    <a:pt x="324" y="42"/>
                  </a:lnTo>
                  <a:lnTo>
                    <a:pt x="324" y="46"/>
                  </a:lnTo>
                  <a:lnTo>
                    <a:pt x="326" y="48"/>
                  </a:lnTo>
                  <a:lnTo>
                    <a:pt x="326" y="50"/>
                  </a:lnTo>
                  <a:lnTo>
                    <a:pt x="328" y="58"/>
                  </a:lnTo>
                  <a:lnTo>
                    <a:pt x="330" y="58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2" y="67"/>
                  </a:lnTo>
                  <a:lnTo>
                    <a:pt x="334" y="69"/>
                  </a:lnTo>
                  <a:lnTo>
                    <a:pt x="336" y="75"/>
                  </a:lnTo>
                  <a:lnTo>
                    <a:pt x="338" y="83"/>
                  </a:lnTo>
                  <a:lnTo>
                    <a:pt x="340" y="87"/>
                  </a:lnTo>
                  <a:lnTo>
                    <a:pt x="340" y="91"/>
                  </a:lnTo>
                  <a:lnTo>
                    <a:pt x="342" y="93"/>
                  </a:lnTo>
                  <a:lnTo>
                    <a:pt x="342" y="95"/>
                  </a:lnTo>
                  <a:lnTo>
                    <a:pt x="344" y="99"/>
                  </a:lnTo>
                  <a:lnTo>
                    <a:pt x="344" y="101"/>
                  </a:lnTo>
                  <a:lnTo>
                    <a:pt x="344" y="103"/>
                  </a:lnTo>
                  <a:lnTo>
                    <a:pt x="346" y="105"/>
                  </a:lnTo>
                  <a:lnTo>
                    <a:pt x="348" y="109"/>
                  </a:lnTo>
                  <a:lnTo>
                    <a:pt x="348" y="111"/>
                  </a:lnTo>
                  <a:lnTo>
                    <a:pt x="350" y="113"/>
                  </a:lnTo>
                  <a:lnTo>
                    <a:pt x="350" y="115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60" y="139"/>
                  </a:lnTo>
                  <a:lnTo>
                    <a:pt x="366" y="145"/>
                  </a:lnTo>
                  <a:lnTo>
                    <a:pt x="368" y="145"/>
                  </a:lnTo>
                  <a:lnTo>
                    <a:pt x="372" y="149"/>
                  </a:lnTo>
                  <a:lnTo>
                    <a:pt x="376" y="153"/>
                  </a:lnTo>
                  <a:lnTo>
                    <a:pt x="378" y="153"/>
                  </a:lnTo>
                  <a:lnTo>
                    <a:pt x="378" y="155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4" y="157"/>
                  </a:lnTo>
                  <a:lnTo>
                    <a:pt x="386" y="159"/>
                  </a:lnTo>
                  <a:lnTo>
                    <a:pt x="390" y="161"/>
                  </a:lnTo>
                  <a:lnTo>
                    <a:pt x="390" y="163"/>
                  </a:lnTo>
                  <a:lnTo>
                    <a:pt x="392" y="163"/>
                  </a:lnTo>
                  <a:lnTo>
                    <a:pt x="394" y="165"/>
                  </a:lnTo>
                  <a:lnTo>
                    <a:pt x="398" y="169"/>
                  </a:lnTo>
                  <a:lnTo>
                    <a:pt x="400" y="169"/>
                  </a:lnTo>
                  <a:lnTo>
                    <a:pt x="402" y="171"/>
                  </a:lnTo>
                  <a:lnTo>
                    <a:pt x="404" y="173"/>
                  </a:lnTo>
                  <a:lnTo>
                    <a:pt x="406" y="175"/>
                  </a:lnTo>
                  <a:lnTo>
                    <a:pt x="408" y="177"/>
                  </a:lnTo>
                  <a:lnTo>
                    <a:pt x="408" y="179"/>
                  </a:lnTo>
                  <a:lnTo>
                    <a:pt x="406" y="185"/>
                  </a:lnTo>
                  <a:lnTo>
                    <a:pt x="404" y="185"/>
                  </a:lnTo>
                  <a:lnTo>
                    <a:pt x="404" y="187"/>
                  </a:lnTo>
                  <a:lnTo>
                    <a:pt x="402" y="191"/>
                  </a:lnTo>
                  <a:lnTo>
                    <a:pt x="398" y="199"/>
                  </a:lnTo>
                  <a:lnTo>
                    <a:pt x="398" y="201"/>
                  </a:lnTo>
                  <a:lnTo>
                    <a:pt x="396" y="205"/>
                  </a:lnTo>
                  <a:lnTo>
                    <a:pt x="394" y="211"/>
                  </a:lnTo>
                  <a:lnTo>
                    <a:pt x="392" y="213"/>
                  </a:lnTo>
                  <a:lnTo>
                    <a:pt x="392" y="215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90" y="223"/>
                  </a:lnTo>
                  <a:lnTo>
                    <a:pt x="390" y="229"/>
                  </a:lnTo>
                  <a:lnTo>
                    <a:pt x="386" y="227"/>
                  </a:lnTo>
                  <a:lnTo>
                    <a:pt x="382" y="225"/>
                  </a:lnTo>
                  <a:lnTo>
                    <a:pt x="380" y="223"/>
                  </a:lnTo>
                  <a:lnTo>
                    <a:pt x="376" y="221"/>
                  </a:lnTo>
                  <a:lnTo>
                    <a:pt x="370" y="219"/>
                  </a:lnTo>
                  <a:lnTo>
                    <a:pt x="368" y="217"/>
                  </a:lnTo>
                  <a:lnTo>
                    <a:pt x="366" y="217"/>
                  </a:lnTo>
                  <a:lnTo>
                    <a:pt x="366" y="215"/>
                  </a:lnTo>
                  <a:lnTo>
                    <a:pt x="364" y="215"/>
                  </a:lnTo>
                  <a:lnTo>
                    <a:pt x="362" y="215"/>
                  </a:lnTo>
                  <a:lnTo>
                    <a:pt x="362" y="213"/>
                  </a:lnTo>
                  <a:lnTo>
                    <a:pt x="360" y="213"/>
                  </a:lnTo>
                  <a:lnTo>
                    <a:pt x="360" y="211"/>
                  </a:lnTo>
                  <a:lnTo>
                    <a:pt x="358" y="211"/>
                  </a:lnTo>
                  <a:lnTo>
                    <a:pt x="356" y="213"/>
                  </a:lnTo>
                  <a:lnTo>
                    <a:pt x="354" y="215"/>
                  </a:lnTo>
                  <a:lnTo>
                    <a:pt x="352" y="215"/>
                  </a:lnTo>
                  <a:lnTo>
                    <a:pt x="352" y="217"/>
                  </a:lnTo>
                  <a:lnTo>
                    <a:pt x="350" y="217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4" y="223"/>
                  </a:lnTo>
                  <a:lnTo>
                    <a:pt x="342" y="223"/>
                  </a:lnTo>
                  <a:lnTo>
                    <a:pt x="340" y="225"/>
                  </a:lnTo>
                  <a:lnTo>
                    <a:pt x="338" y="225"/>
                  </a:lnTo>
                  <a:lnTo>
                    <a:pt x="336" y="227"/>
                  </a:lnTo>
                  <a:lnTo>
                    <a:pt x="334" y="229"/>
                  </a:lnTo>
                  <a:lnTo>
                    <a:pt x="332" y="231"/>
                  </a:lnTo>
                  <a:lnTo>
                    <a:pt x="330" y="231"/>
                  </a:lnTo>
                  <a:lnTo>
                    <a:pt x="328" y="233"/>
                  </a:lnTo>
                  <a:lnTo>
                    <a:pt x="326" y="233"/>
                  </a:lnTo>
                  <a:lnTo>
                    <a:pt x="322" y="237"/>
                  </a:lnTo>
                  <a:lnTo>
                    <a:pt x="314" y="243"/>
                  </a:lnTo>
                  <a:lnTo>
                    <a:pt x="312" y="245"/>
                  </a:lnTo>
                  <a:lnTo>
                    <a:pt x="312" y="249"/>
                  </a:lnTo>
                  <a:lnTo>
                    <a:pt x="310" y="253"/>
                  </a:lnTo>
                  <a:lnTo>
                    <a:pt x="308" y="253"/>
                  </a:lnTo>
                  <a:lnTo>
                    <a:pt x="308" y="253"/>
                  </a:lnTo>
                  <a:lnTo>
                    <a:pt x="308" y="255"/>
                  </a:lnTo>
                  <a:lnTo>
                    <a:pt x="306" y="257"/>
                  </a:lnTo>
                  <a:lnTo>
                    <a:pt x="304" y="259"/>
                  </a:lnTo>
                  <a:lnTo>
                    <a:pt x="304" y="261"/>
                  </a:lnTo>
                  <a:lnTo>
                    <a:pt x="302" y="261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71"/>
                  </a:lnTo>
                  <a:lnTo>
                    <a:pt x="294" y="275"/>
                  </a:lnTo>
                  <a:lnTo>
                    <a:pt x="294" y="277"/>
                  </a:lnTo>
                  <a:lnTo>
                    <a:pt x="294" y="281"/>
                  </a:lnTo>
                  <a:lnTo>
                    <a:pt x="292" y="285"/>
                  </a:lnTo>
                  <a:lnTo>
                    <a:pt x="292" y="287"/>
                  </a:lnTo>
                  <a:lnTo>
                    <a:pt x="292" y="289"/>
                  </a:lnTo>
                  <a:lnTo>
                    <a:pt x="290" y="299"/>
                  </a:lnTo>
                  <a:lnTo>
                    <a:pt x="290" y="301"/>
                  </a:lnTo>
                  <a:lnTo>
                    <a:pt x="290" y="301"/>
                  </a:lnTo>
                  <a:lnTo>
                    <a:pt x="290" y="305"/>
                  </a:lnTo>
                  <a:lnTo>
                    <a:pt x="290" y="307"/>
                  </a:lnTo>
                  <a:lnTo>
                    <a:pt x="288" y="309"/>
                  </a:lnTo>
                  <a:lnTo>
                    <a:pt x="286" y="311"/>
                  </a:lnTo>
                  <a:lnTo>
                    <a:pt x="282" y="317"/>
                  </a:lnTo>
                  <a:lnTo>
                    <a:pt x="282" y="319"/>
                  </a:lnTo>
                  <a:lnTo>
                    <a:pt x="280" y="321"/>
                  </a:lnTo>
                  <a:lnTo>
                    <a:pt x="280" y="323"/>
                  </a:lnTo>
                  <a:lnTo>
                    <a:pt x="278" y="325"/>
                  </a:lnTo>
                  <a:lnTo>
                    <a:pt x="276" y="327"/>
                  </a:lnTo>
                  <a:lnTo>
                    <a:pt x="276" y="329"/>
                  </a:lnTo>
                  <a:lnTo>
                    <a:pt x="274" y="331"/>
                  </a:lnTo>
                  <a:lnTo>
                    <a:pt x="272" y="333"/>
                  </a:lnTo>
                  <a:lnTo>
                    <a:pt x="270" y="335"/>
                  </a:lnTo>
                  <a:lnTo>
                    <a:pt x="270" y="337"/>
                  </a:lnTo>
                  <a:lnTo>
                    <a:pt x="268" y="339"/>
                  </a:lnTo>
                  <a:lnTo>
                    <a:pt x="266" y="341"/>
                  </a:lnTo>
                  <a:lnTo>
                    <a:pt x="266" y="343"/>
                  </a:lnTo>
                  <a:lnTo>
                    <a:pt x="264" y="343"/>
                  </a:lnTo>
                  <a:lnTo>
                    <a:pt x="264" y="345"/>
                  </a:lnTo>
                  <a:lnTo>
                    <a:pt x="264" y="347"/>
                  </a:lnTo>
                  <a:lnTo>
                    <a:pt x="260" y="349"/>
                  </a:lnTo>
                  <a:lnTo>
                    <a:pt x="260" y="351"/>
                  </a:lnTo>
                  <a:lnTo>
                    <a:pt x="258" y="353"/>
                  </a:lnTo>
                  <a:lnTo>
                    <a:pt x="254" y="361"/>
                  </a:lnTo>
                  <a:lnTo>
                    <a:pt x="252" y="361"/>
                  </a:lnTo>
                  <a:lnTo>
                    <a:pt x="252" y="363"/>
                  </a:lnTo>
                  <a:lnTo>
                    <a:pt x="250" y="363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52" y="369"/>
                  </a:lnTo>
                  <a:lnTo>
                    <a:pt x="252" y="371"/>
                  </a:lnTo>
                  <a:lnTo>
                    <a:pt x="254" y="371"/>
                  </a:lnTo>
                  <a:lnTo>
                    <a:pt x="256" y="371"/>
                  </a:lnTo>
                  <a:lnTo>
                    <a:pt x="258" y="373"/>
                  </a:lnTo>
                  <a:lnTo>
                    <a:pt x="258" y="375"/>
                  </a:lnTo>
                  <a:lnTo>
                    <a:pt x="258" y="379"/>
                  </a:lnTo>
                  <a:lnTo>
                    <a:pt x="258" y="381"/>
                  </a:lnTo>
                  <a:lnTo>
                    <a:pt x="260" y="385"/>
                  </a:lnTo>
                  <a:lnTo>
                    <a:pt x="258" y="387"/>
                  </a:lnTo>
                  <a:lnTo>
                    <a:pt x="258" y="389"/>
                  </a:lnTo>
                  <a:lnTo>
                    <a:pt x="260" y="391"/>
                  </a:lnTo>
                  <a:lnTo>
                    <a:pt x="262" y="393"/>
                  </a:lnTo>
                  <a:lnTo>
                    <a:pt x="256" y="397"/>
                  </a:lnTo>
                  <a:lnTo>
                    <a:pt x="254" y="397"/>
                  </a:lnTo>
                  <a:lnTo>
                    <a:pt x="252" y="397"/>
                  </a:lnTo>
                  <a:lnTo>
                    <a:pt x="250" y="399"/>
                  </a:lnTo>
                  <a:lnTo>
                    <a:pt x="248" y="401"/>
                  </a:lnTo>
                  <a:lnTo>
                    <a:pt x="246" y="401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38" y="407"/>
                  </a:lnTo>
                  <a:lnTo>
                    <a:pt x="234" y="409"/>
                  </a:lnTo>
                  <a:lnTo>
                    <a:pt x="232" y="411"/>
                  </a:lnTo>
                  <a:lnTo>
                    <a:pt x="226" y="411"/>
                  </a:lnTo>
                  <a:lnTo>
                    <a:pt x="224" y="411"/>
                  </a:lnTo>
                  <a:lnTo>
                    <a:pt x="220" y="411"/>
                  </a:lnTo>
                  <a:lnTo>
                    <a:pt x="218" y="411"/>
                  </a:lnTo>
                  <a:lnTo>
                    <a:pt x="216" y="411"/>
                  </a:lnTo>
                  <a:lnTo>
                    <a:pt x="214" y="411"/>
                  </a:lnTo>
                  <a:lnTo>
                    <a:pt x="210" y="411"/>
                  </a:lnTo>
                  <a:lnTo>
                    <a:pt x="206" y="411"/>
                  </a:lnTo>
                  <a:lnTo>
                    <a:pt x="204" y="411"/>
                  </a:lnTo>
                  <a:lnTo>
                    <a:pt x="202" y="411"/>
                  </a:lnTo>
                  <a:lnTo>
                    <a:pt x="198" y="411"/>
                  </a:lnTo>
                  <a:lnTo>
                    <a:pt x="194" y="411"/>
                  </a:lnTo>
                  <a:lnTo>
                    <a:pt x="190" y="413"/>
                  </a:lnTo>
                  <a:lnTo>
                    <a:pt x="184" y="413"/>
                  </a:lnTo>
                  <a:lnTo>
                    <a:pt x="184" y="409"/>
                  </a:lnTo>
                  <a:lnTo>
                    <a:pt x="184" y="405"/>
                  </a:lnTo>
                  <a:lnTo>
                    <a:pt x="184" y="403"/>
                  </a:lnTo>
                  <a:lnTo>
                    <a:pt x="184" y="401"/>
                  </a:lnTo>
                  <a:lnTo>
                    <a:pt x="184" y="399"/>
                  </a:lnTo>
                  <a:lnTo>
                    <a:pt x="184" y="397"/>
                  </a:lnTo>
                  <a:lnTo>
                    <a:pt x="182" y="397"/>
                  </a:lnTo>
                  <a:lnTo>
                    <a:pt x="182" y="395"/>
                  </a:lnTo>
                  <a:lnTo>
                    <a:pt x="182" y="393"/>
                  </a:lnTo>
                  <a:lnTo>
                    <a:pt x="180" y="393"/>
                  </a:lnTo>
                  <a:lnTo>
                    <a:pt x="176" y="387"/>
                  </a:lnTo>
                  <a:lnTo>
                    <a:pt x="174" y="387"/>
                  </a:lnTo>
                  <a:lnTo>
                    <a:pt x="172" y="385"/>
                  </a:lnTo>
                  <a:lnTo>
                    <a:pt x="170" y="383"/>
                  </a:lnTo>
                  <a:lnTo>
                    <a:pt x="170" y="381"/>
                  </a:lnTo>
                  <a:lnTo>
                    <a:pt x="168" y="381"/>
                  </a:lnTo>
                  <a:lnTo>
                    <a:pt x="168" y="379"/>
                  </a:lnTo>
                  <a:lnTo>
                    <a:pt x="168" y="379"/>
                  </a:lnTo>
                  <a:lnTo>
                    <a:pt x="166" y="379"/>
                  </a:lnTo>
                  <a:lnTo>
                    <a:pt x="164" y="379"/>
                  </a:lnTo>
                  <a:lnTo>
                    <a:pt x="162" y="381"/>
                  </a:lnTo>
                  <a:lnTo>
                    <a:pt x="160" y="381"/>
                  </a:lnTo>
                  <a:lnTo>
                    <a:pt x="160" y="379"/>
                  </a:lnTo>
                  <a:lnTo>
                    <a:pt x="158" y="373"/>
                  </a:lnTo>
                  <a:lnTo>
                    <a:pt x="156" y="371"/>
                  </a:lnTo>
                  <a:lnTo>
                    <a:pt x="156" y="369"/>
                  </a:lnTo>
                  <a:lnTo>
                    <a:pt x="156" y="367"/>
                  </a:lnTo>
                  <a:lnTo>
                    <a:pt x="154" y="367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50" y="365"/>
                  </a:lnTo>
                  <a:lnTo>
                    <a:pt x="150" y="363"/>
                  </a:lnTo>
                  <a:lnTo>
                    <a:pt x="148" y="363"/>
                  </a:lnTo>
                  <a:lnTo>
                    <a:pt x="148" y="361"/>
                  </a:lnTo>
                  <a:lnTo>
                    <a:pt x="148" y="359"/>
                  </a:lnTo>
                  <a:lnTo>
                    <a:pt x="148" y="357"/>
                  </a:lnTo>
                  <a:lnTo>
                    <a:pt x="150" y="355"/>
                  </a:lnTo>
                  <a:lnTo>
                    <a:pt x="150" y="353"/>
                  </a:lnTo>
                  <a:lnTo>
                    <a:pt x="152" y="351"/>
                  </a:lnTo>
                  <a:lnTo>
                    <a:pt x="152" y="349"/>
                  </a:lnTo>
                  <a:lnTo>
                    <a:pt x="152" y="349"/>
                  </a:lnTo>
                  <a:lnTo>
                    <a:pt x="154" y="349"/>
                  </a:lnTo>
                  <a:lnTo>
                    <a:pt x="154" y="347"/>
                  </a:lnTo>
                  <a:lnTo>
                    <a:pt x="156" y="345"/>
                  </a:lnTo>
                  <a:lnTo>
                    <a:pt x="158" y="345"/>
                  </a:lnTo>
                  <a:lnTo>
                    <a:pt x="158" y="343"/>
                  </a:lnTo>
                  <a:lnTo>
                    <a:pt x="160" y="339"/>
                  </a:lnTo>
                  <a:lnTo>
                    <a:pt x="160" y="337"/>
                  </a:lnTo>
                  <a:lnTo>
                    <a:pt x="160" y="335"/>
                  </a:lnTo>
                  <a:lnTo>
                    <a:pt x="160" y="333"/>
                  </a:lnTo>
                  <a:lnTo>
                    <a:pt x="160" y="331"/>
                  </a:lnTo>
                  <a:lnTo>
                    <a:pt x="160" y="329"/>
                  </a:lnTo>
                  <a:lnTo>
                    <a:pt x="160" y="323"/>
                  </a:lnTo>
                  <a:lnTo>
                    <a:pt x="160" y="321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2" y="317"/>
                  </a:lnTo>
                  <a:lnTo>
                    <a:pt x="162" y="315"/>
                  </a:lnTo>
                  <a:lnTo>
                    <a:pt x="162" y="313"/>
                  </a:lnTo>
                  <a:lnTo>
                    <a:pt x="164" y="313"/>
                  </a:lnTo>
                  <a:lnTo>
                    <a:pt x="164" y="311"/>
                  </a:lnTo>
                  <a:lnTo>
                    <a:pt x="164" y="309"/>
                  </a:lnTo>
                  <a:lnTo>
                    <a:pt x="166" y="309"/>
                  </a:lnTo>
                  <a:lnTo>
                    <a:pt x="166" y="307"/>
                  </a:lnTo>
                  <a:lnTo>
                    <a:pt x="166" y="305"/>
                  </a:lnTo>
                  <a:lnTo>
                    <a:pt x="166" y="303"/>
                  </a:lnTo>
                  <a:lnTo>
                    <a:pt x="168" y="303"/>
                  </a:lnTo>
                  <a:lnTo>
                    <a:pt x="168" y="301"/>
                  </a:lnTo>
                  <a:lnTo>
                    <a:pt x="166" y="301"/>
                  </a:lnTo>
                  <a:lnTo>
                    <a:pt x="164" y="301"/>
                  </a:lnTo>
                  <a:lnTo>
                    <a:pt x="162" y="301"/>
                  </a:lnTo>
                  <a:lnTo>
                    <a:pt x="162" y="299"/>
                  </a:lnTo>
                  <a:lnTo>
                    <a:pt x="162" y="297"/>
                  </a:lnTo>
                  <a:lnTo>
                    <a:pt x="160" y="297"/>
                  </a:lnTo>
                  <a:lnTo>
                    <a:pt x="158" y="295"/>
                  </a:lnTo>
                  <a:lnTo>
                    <a:pt x="158" y="293"/>
                  </a:lnTo>
                  <a:lnTo>
                    <a:pt x="156" y="293"/>
                  </a:lnTo>
                  <a:lnTo>
                    <a:pt x="154" y="293"/>
                  </a:lnTo>
                  <a:lnTo>
                    <a:pt x="152" y="293"/>
                  </a:lnTo>
                  <a:lnTo>
                    <a:pt x="150" y="293"/>
                  </a:lnTo>
                  <a:lnTo>
                    <a:pt x="146" y="291"/>
                  </a:lnTo>
                  <a:lnTo>
                    <a:pt x="142" y="289"/>
                  </a:lnTo>
                  <a:lnTo>
                    <a:pt x="140" y="287"/>
                  </a:lnTo>
                  <a:lnTo>
                    <a:pt x="140" y="285"/>
                  </a:lnTo>
                  <a:lnTo>
                    <a:pt x="138" y="285"/>
                  </a:lnTo>
                  <a:lnTo>
                    <a:pt x="138" y="283"/>
                  </a:lnTo>
                  <a:lnTo>
                    <a:pt x="136" y="283"/>
                  </a:lnTo>
                  <a:lnTo>
                    <a:pt x="134" y="281"/>
                  </a:lnTo>
                  <a:lnTo>
                    <a:pt x="130" y="279"/>
                  </a:lnTo>
                  <a:lnTo>
                    <a:pt x="128" y="279"/>
                  </a:lnTo>
                  <a:lnTo>
                    <a:pt x="126" y="279"/>
                  </a:lnTo>
                  <a:lnTo>
                    <a:pt x="124" y="277"/>
                  </a:lnTo>
                  <a:lnTo>
                    <a:pt x="122" y="277"/>
                  </a:lnTo>
                  <a:lnTo>
                    <a:pt x="120" y="275"/>
                  </a:lnTo>
                  <a:lnTo>
                    <a:pt x="118" y="275"/>
                  </a:lnTo>
                  <a:lnTo>
                    <a:pt x="118" y="273"/>
                  </a:lnTo>
                  <a:lnTo>
                    <a:pt x="116" y="273"/>
                  </a:lnTo>
                  <a:lnTo>
                    <a:pt x="116" y="271"/>
                  </a:lnTo>
                  <a:lnTo>
                    <a:pt x="114" y="271"/>
                  </a:lnTo>
                  <a:lnTo>
                    <a:pt x="112" y="269"/>
                  </a:lnTo>
                  <a:lnTo>
                    <a:pt x="112" y="267"/>
                  </a:lnTo>
                  <a:lnTo>
                    <a:pt x="110" y="265"/>
                  </a:lnTo>
                  <a:lnTo>
                    <a:pt x="108" y="265"/>
                  </a:lnTo>
                  <a:lnTo>
                    <a:pt x="106" y="263"/>
                  </a:lnTo>
                  <a:lnTo>
                    <a:pt x="104" y="263"/>
                  </a:lnTo>
                  <a:lnTo>
                    <a:pt x="102" y="263"/>
                  </a:lnTo>
                  <a:lnTo>
                    <a:pt x="100" y="263"/>
                  </a:lnTo>
                  <a:lnTo>
                    <a:pt x="98" y="261"/>
                  </a:lnTo>
                  <a:lnTo>
                    <a:pt x="98" y="259"/>
                  </a:lnTo>
                  <a:lnTo>
                    <a:pt x="96" y="259"/>
                  </a:lnTo>
                  <a:lnTo>
                    <a:pt x="94" y="259"/>
                  </a:lnTo>
                  <a:lnTo>
                    <a:pt x="92" y="257"/>
                  </a:lnTo>
                  <a:lnTo>
                    <a:pt x="90" y="257"/>
                  </a:lnTo>
                  <a:lnTo>
                    <a:pt x="88" y="257"/>
                  </a:lnTo>
                  <a:lnTo>
                    <a:pt x="86" y="257"/>
                  </a:lnTo>
                  <a:lnTo>
                    <a:pt x="82" y="257"/>
                  </a:lnTo>
                  <a:lnTo>
                    <a:pt x="80" y="257"/>
                  </a:lnTo>
                  <a:lnTo>
                    <a:pt x="78" y="257"/>
                  </a:lnTo>
                  <a:lnTo>
                    <a:pt x="76" y="257"/>
                  </a:lnTo>
                  <a:lnTo>
                    <a:pt x="74" y="259"/>
                  </a:lnTo>
                  <a:lnTo>
                    <a:pt x="72" y="259"/>
                  </a:lnTo>
                  <a:lnTo>
                    <a:pt x="72" y="259"/>
                  </a:lnTo>
                  <a:lnTo>
                    <a:pt x="70" y="259"/>
                  </a:lnTo>
                  <a:lnTo>
                    <a:pt x="68" y="257"/>
                  </a:lnTo>
                  <a:lnTo>
                    <a:pt x="66" y="257"/>
                  </a:lnTo>
                  <a:lnTo>
                    <a:pt x="64" y="257"/>
                  </a:lnTo>
                  <a:lnTo>
                    <a:pt x="62" y="257"/>
                  </a:lnTo>
                  <a:lnTo>
                    <a:pt x="60" y="257"/>
                  </a:lnTo>
                  <a:lnTo>
                    <a:pt x="58" y="255"/>
                  </a:lnTo>
                  <a:lnTo>
                    <a:pt x="56" y="255"/>
                  </a:lnTo>
                  <a:lnTo>
                    <a:pt x="54" y="253"/>
                  </a:lnTo>
                  <a:lnTo>
                    <a:pt x="52" y="253"/>
                  </a:lnTo>
                  <a:lnTo>
                    <a:pt x="50" y="253"/>
                  </a:lnTo>
                  <a:lnTo>
                    <a:pt x="48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2" y="253"/>
                  </a:lnTo>
                  <a:lnTo>
                    <a:pt x="38" y="253"/>
                  </a:lnTo>
                  <a:lnTo>
                    <a:pt x="36" y="253"/>
                  </a:lnTo>
                  <a:lnTo>
                    <a:pt x="34" y="253"/>
                  </a:lnTo>
                  <a:lnTo>
                    <a:pt x="32" y="253"/>
                  </a:lnTo>
                  <a:lnTo>
                    <a:pt x="30" y="253"/>
                  </a:lnTo>
                  <a:lnTo>
                    <a:pt x="28" y="253"/>
                  </a:lnTo>
                  <a:lnTo>
                    <a:pt x="26" y="253"/>
                  </a:lnTo>
                  <a:lnTo>
                    <a:pt x="24" y="253"/>
                  </a:lnTo>
                  <a:lnTo>
                    <a:pt x="24" y="253"/>
                  </a:lnTo>
                  <a:lnTo>
                    <a:pt x="22" y="253"/>
                  </a:lnTo>
                  <a:lnTo>
                    <a:pt x="20" y="253"/>
                  </a:lnTo>
                  <a:lnTo>
                    <a:pt x="18" y="253"/>
                  </a:lnTo>
                  <a:lnTo>
                    <a:pt x="16" y="253"/>
                  </a:lnTo>
                  <a:lnTo>
                    <a:pt x="14" y="253"/>
                  </a:lnTo>
                  <a:lnTo>
                    <a:pt x="12" y="253"/>
                  </a:lnTo>
                  <a:lnTo>
                    <a:pt x="10" y="253"/>
                  </a:lnTo>
                  <a:lnTo>
                    <a:pt x="8" y="253"/>
                  </a:lnTo>
                  <a:lnTo>
                    <a:pt x="6" y="251"/>
                  </a:lnTo>
                  <a:lnTo>
                    <a:pt x="4" y="251"/>
                  </a:lnTo>
                  <a:lnTo>
                    <a:pt x="2" y="251"/>
                  </a:lnTo>
                  <a:lnTo>
                    <a:pt x="0" y="249"/>
                  </a:lnTo>
                  <a:lnTo>
                    <a:pt x="2" y="247"/>
                  </a:lnTo>
                  <a:lnTo>
                    <a:pt x="6" y="245"/>
                  </a:lnTo>
                  <a:lnTo>
                    <a:pt x="8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1"/>
                  </a:lnTo>
                  <a:lnTo>
                    <a:pt x="16" y="241"/>
                  </a:lnTo>
                  <a:lnTo>
                    <a:pt x="16" y="243"/>
                  </a:lnTo>
                  <a:lnTo>
                    <a:pt x="16" y="245"/>
                  </a:lnTo>
                  <a:lnTo>
                    <a:pt x="20" y="243"/>
                  </a:lnTo>
                  <a:lnTo>
                    <a:pt x="22" y="243"/>
                  </a:lnTo>
                  <a:lnTo>
                    <a:pt x="26" y="241"/>
                  </a:lnTo>
                  <a:lnTo>
                    <a:pt x="28" y="247"/>
                  </a:lnTo>
                  <a:lnTo>
                    <a:pt x="28" y="249"/>
                  </a:lnTo>
                  <a:lnTo>
                    <a:pt x="26" y="251"/>
                  </a:lnTo>
                  <a:lnTo>
                    <a:pt x="28" y="249"/>
                  </a:lnTo>
                  <a:lnTo>
                    <a:pt x="28" y="247"/>
                  </a:lnTo>
                  <a:lnTo>
                    <a:pt x="28" y="245"/>
                  </a:lnTo>
                  <a:lnTo>
                    <a:pt x="30" y="243"/>
                  </a:lnTo>
                  <a:lnTo>
                    <a:pt x="30" y="241"/>
                  </a:lnTo>
                  <a:lnTo>
                    <a:pt x="30" y="239"/>
                  </a:lnTo>
                  <a:lnTo>
                    <a:pt x="30" y="235"/>
                  </a:lnTo>
                  <a:lnTo>
                    <a:pt x="30" y="233"/>
                  </a:lnTo>
                  <a:lnTo>
                    <a:pt x="32" y="231"/>
                  </a:lnTo>
                  <a:lnTo>
                    <a:pt x="34" y="231"/>
                  </a:lnTo>
                  <a:lnTo>
                    <a:pt x="34" y="233"/>
                  </a:lnTo>
                  <a:lnTo>
                    <a:pt x="36" y="235"/>
                  </a:lnTo>
                  <a:lnTo>
                    <a:pt x="36" y="237"/>
                  </a:lnTo>
                  <a:lnTo>
                    <a:pt x="38" y="237"/>
                  </a:lnTo>
                  <a:lnTo>
                    <a:pt x="38" y="239"/>
                  </a:lnTo>
                  <a:lnTo>
                    <a:pt x="42" y="237"/>
                  </a:lnTo>
                  <a:lnTo>
                    <a:pt x="48" y="235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2" y="233"/>
                  </a:lnTo>
                  <a:lnTo>
                    <a:pt x="52" y="231"/>
                  </a:lnTo>
                  <a:lnTo>
                    <a:pt x="50" y="231"/>
                  </a:lnTo>
                  <a:lnTo>
                    <a:pt x="50" y="229"/>
                  </a:lnTo>
                  <a:lnTo>
                    <a:pt x="48" y="229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2" y="223"/>
                  </a:lnTo>
                  <a:lnTo>
                    <a:pt x="42" y="221"/>
                  </a:lnTo>
                  <a:lnTo>
                    <a:pt x="40" y="219"/>
                  </a:lnTo>
                  <a:lnTo>
                    <a:pt x="38" y="219"/>
                  </a:lnTo>
                  <a:lnTo>
                    <a:pt x="36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7"/>
                  </a:lnTo>
                  <a:lnTo>
                    <a:pt x="32" y="205"/>
                  </a:lnTo>
                  <a:lnTo>
                    <a:pt x="34" y="205"/>
                  </a:lnTo>
                  <a:lnTo>
                    <a:pt x="34" y="203"/>
                  </a:lnTo>
                  <a:lnTo>
                    <a:pt x="34" y="201"/>
                  </a:lnTo>
                  <a:lnTo>
                    <a:pt x="32" y="199"/>
                  </a:lnTo>
                  <a:lnTo>
                    <a:pt x="34" y="197"/>
                  </a:lnTo>
                  <a:lnTo>
                    <a:pt x="36" y="197"/>
                  </a:lnTo>
                  <a:lnTo>
                    <a:pt x="38" y="195"/>
                  </a:lnTo>
                  <a:lnTo>
                    <a:pt x="40" y="193"/>
                  </a:lnTo>
                  <a:lnTo>
                    <a:pt x="44" y="191"/>
                  </a:lnTo>
                  <a:lnTo>
                    <a:pt x="50" y="187"/>
                  </a:lnTo>
                  <a:lnTo>
                    <a:pt x="52" y="185"/>
                  </a:lnTo>
                  <a:lnTo>
                    <a:pt x="54" y="183"/>
                  </a:lnTo>
                  <a:lnTo>
                    <a:pt x="56" y="183"/>
                  </a:lnTo>
                  <a:lnTo>
                    <a:pt x="62" y="179"/>
                  </a:lnTo>
                  <a:lnTo>
                    <a:pt x="64" y="177"/>
                  </a:lnTo>
                  <a:lnTo>
                    <a:pt x="66" y="177"/>
                  </a:lnTo>
                  <a:lnTo>
                    <a:pt x="68" y="175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8" y="167"/>
                  </a:lnTo>
                  <a:lnTo>
                    <a:pt x="84" y="163"/>
                  </a:lnTo>
                  <a:lnTo>
                    <a:pt x="84" y="161"/>
                  </a:lnTo>
                  <a:lnTo>
                    <a:pt x="82" y="159"/>
                  </a:lnTo>
                  <a:lnTo>
                    <a:pt x="82" y="157"/>
                  </a:lnTo>
                  <a:lnTo>
                    <a:pt x="80" y="157"/>
                  </a:lnTo>
                  <a:lnTo>
                    <a:pt x="84" y="157"/>
                  </a:lnTo>
                  <a:lnTo>
                    <a:pt x="86" y="155"/>
                  </a:lnTo>
                  <a:lnTo>
                    <a:pt x="88" y="155"/>
                  </a:lnTo>
                  <a:lnTo>
                    <a:pt x="88" y="153"/>
                  </a:lnTo>
                  <a:lnTo>
                    <a:pt x="90" y="153"/>
                  </a:lnTo>
                  <a:lnTo>
                    <a:pt x="92" y="151"/>
                  </a:lnTo>
                  <a:lnTo>
                    <a:pt x="94" y="151"/>
                  </a:lnTo>
                  <a:lnTo>
                    <a:pt x="98" y="157"/>
                  </a:lnTo>
                  <a:lnTo>
                    <a:pt x="102" y="155"/>
                  </a:lnTo>
                  <a:lnTo>
                    <a:pt x="106" y="153"/>
                  </a:lnTo>
                  <a:lnTo>
                    <a:pt x="110" y="151"/>
                  </a:lnTo>
                  <a:lnTo>
                    <a:pt x="112" y="149"/>
                  </a:lnTo>
                  <a:lnTo>
                    <a:pt x="114" y="149"/>
                  </a:lnTo>
                  <a:lnTo>
                    <a:pt x="116" y="147"/>
                  </a:lnTo>
                  <a:lnTo>
                    <a:pt x="114" y="147"/>
                  </a:lnTo>
                  <a:lnTo>
                    <a:pt x="112" y="147"/>
                  </a:lnTo>
                  <a:lnTo>
                    <a:pt x="112" y="145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3"/>
                  </a:lnTo>
                  <a:lnTo>
                    <a:pt x="108" y="141"/>
                  </a:lnTo>
                  <a:lnTo>
                    <a:pt x="106" y="141"/>
                  </a:lnTo>
                  <a:lnTo>
                    <a:pt x="106" y="139"/>
                  </a:lnTo>
                  <a:lnTo>
                    <a:pt x="104" y="139"/>
                  </a:lnTo>
                  <a:lnTo>
                    <a:pt x="102" y="139"/>
                  </a:lnTo>
                  <a:lnTo>
                    <a:pt x="100" y="137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8" y="129"/>
                  </a:lnTo>
                  <a:lnTo>
                    <a:pt x="98" y="127"/>
                  </a:lnTo>
                  <a:lnTo>
                    <a:pt x="96" y="125"/>
                  </a:lnTo>
                  <a:lnTo>
                    <a:pt x="96" y="123"/>
                  </a:lnTo>
                  <a:lnTo>
                    <a:pt x="94" y="123"/>
                  </a:lnTo>
                  <a:lnTo>
                    <a:pt x="94" y="121"/>
                  </a:lnTo>
                  <a:lnTo>
                    <a:pt x="94" y="119"/>
                  </a:lnTo>
                  <a:lnTo>
                    <a:pt x="94" y="117"/>
                  </a:lnTo>
                  <a:lnTo>
                    <a:pt x="92" y="117"/>
                  </a:lnTo>
                  <a:lnTo>
                    <a:pt x="96" y="115"/>
                  </a:lnTo>
                  <a:lnTo>
                    <a:pt x="96" y="113"/>
                  </a:lnTo>
                  <a:lnTo>
                    <a:pt x="98" y="111"/>
                  </a:lnTo>
                  <a:lnTo>
                    <a:pt x="100" y="111"/>
                  </a:lnTo>
                  <a:lnTo>
                    <a:pt x="102" y="111"/>
                  </a:lnTo>
                  <a:lnTo>
                    <a:pt x="104" y="107"/>
                  </a:lnTo>
                  <a:lnTo>
                    <a:pt x="106" y="107"/>
                  </a:lnTo>
                  <a:lnTo>
                    <a:pt x="106" y="105"/>
                  </a:lnTo>
                  <a:lnTo>
                    <a:pt x="110" y="103"/>
                  </a:lnTo>
                  <a:lnTo>
                    <a:pt x="112" y="99"/>
                  </a:lnTo>
                  <a:lnTo>
                    <a:pt x="118" y="95"/>
                  </a:lnTo>
                  <a:lnTo>
                    <a:pt x="120" y="95"/>
                  </a:lnTo>
                  <a:lnTo>
                    <a:pt x="122" y="93"/>
                  </a:lnTo>
                  <a:lnTo>
                    <a:pt x="122" y="91"/>
                  </a:lnTo>
                  <a:lnTo>
                    <a:pt x="122" y="89"/>
                  </a:lnTo>
                  <a:lnTo>
                    <a:pt x="122" y="87"/>
                  </a:lnTo>
                  <a:lnTo>
                    <a:pt x="122" y="85"/>
                  </a:lnTo>
                  <a:lnTo>
                    <a:pt x="122" y="83"/>
                  </a:lnTo>
                  <a:lnTo>
                    <a:pt x="124" y="81"/>
                  </a:lnTo>
                  <a:lnTo>
                    <a:pt x="124" y="79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8" y="73"/>
                  </a:lnTo>
                  <a:lnTo>
                    <a:pt x="128" y="71"/>
                  </a:lnTo>
                  <a:lnTo>
                    <a:pt x="128" y="69"/>
                  </a:lnTo>
                  <a:lnTo>
                    <a:pt x="130" y="69"/>
                  </a:lnTo>
                  <a:lnTo>
                    <a:pt x="132" y="65"/>
                  </a:lnTo>
                  <a:lnTo>
                    <a:pt x="134" y="61"/>
                  </a:lnTo>
                  <a:lnTo>
                    <a:pt x="136" y="63"/>
                  </a:lnTo>
                  <a:lnTo>
                    <a:pt x="136" y="61"/>
                  </a:lnTo>
                  <a:lnTo>
                    <a:pt x="138" y="61"/>
                  </a:lnTo>
                  <a:lnTo>
                    <a:pt x="138" y="58"/>
                  </a:lnTo>
                  <a:lnTo>
                    <a:pt x="140" y="58"/>
                  </a:lnTo>
                  <a:lnTo>
                    <a:pt x="142" y="58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4" y="54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4" y="50"/>
                  </a:lnTo>
                  <a:lnTo>
                    <a:pt x="156" y="50"/>
                  </a:lnTo>
                  <a:lnTo>
                    <a:pt x="158" y="50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2" y="44"/>
                  </a:lnTo>
                  <a:lnTo>
                    <a:pt x="150" y="44"/>
                  </a:lnTo>
                  <a:lnTo>
                    <a:pt x="150" y="42"/>
                  </a:lnTo>
                  <a:lnTo>
                    <a:pt x="150" y="40"/>
                  </a:lnTo>
                  <a:lnTo>
                    <a:pt x="150" y="38"/>
                  </a:lnTo>
                  <a:lnTo>
                    <a:pt x="150" y="36"/>
                  </a:lnTo>
                  <a:lnTo>
                    <a:pt x="148" y="36"/>
                  </a:lnTo>
                  <a:lnTo>
                    <a:pt x="148" y="34"/>
                  </a:lnTo>
                  <a:lnTo>
                    <a:pt x="148" y="32"/>
                  </a:lnTo>
                  <a:lnTo>
                    <a:pt x="146" y="32"/>
                  </a:lnTo>
                  <a:lnTo>
                    <a:pt x="144" y="32"/>
                  </a:lnTo>
                  <a:lnTo>
                    <a:pt x="144" y="30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44" y="24"/>
                  </a:lnTo>
                  <a:lnTo>
                    <a:pt x="144" y="22"/>
                  </a:lnTo>
                  <a:lnTo>
                    <a:pt x="146" y="20"/>
                  </a:lnTo>
                  <a:lnTo>
                    <a:pt x="148" y="20"/>
                  </a:lnTo>
                  <a:lnTo>
                    <a:pt x="150" y="20"/>
                  </a:lnTo>
                  <a:lnTo>
                    <a:pt x="152" y="20"/>
                  </a:lnTo>
                  <a:lnTo>
                    <a:pt x="154" y="20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2" y="18"/>
                  </a:lnTo>
                  <a:lnTo>
                    <a:pt x="164" y="18"/>
                  </a:lnTo>
                  <a:lnTo>
                    <a:pt x="164" y="20"/>
                  </a:lnTo>
                  <a:lnTo>
                    <a:pt x="164" y="18"/>
                  </a:lnTo>
                  <a:lnTo>
                    <a:pt x="166" y="18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70" y="18"/>
                  </a:lnTo>
                  <a:lnTo>
                    <a:pt x="172" y="18"/>
                  </a:lnTo>
                  <a:lnTo>
                    <a:pt x="172" y="20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0" y="18"/>
                  </a:lnTo>
                  <a:lnTo>
                    <a:pt x="180" y="16"/>
                  </a:lnTo>
                  <a:lnTo>
                    <a:pt x="180" y="14"/>
                  </a:lnTo>
                  <a:lnTo>
                    <a:pt x="182" y="14"/>
                  </a:lnTo>
                  <a:lnTo>
                    <a:pt x="182" y="12"/>
                  </a:lnTo>
                  <a:lnTo>
                    <a:pt x="184" y="12"/>
                  </a:lnTo>
                  <a:lnTo>
                    <a:pt x="186" y="12"/>
                  </a:lnTo>
                  <a:lnTo>
                    <a:pt x="188" y="12"/>
                  </a:lnTo>
                  <a:lnTo>
                    <a:pt x="190" y="12"/>
                  </a:lnTo>
                  <a:lnTo>
                    <a:pt x="190" y="10"/>
                  </a:lnTo>
                  <a:lnTo>
                    <a:pt x="192" y="10"/>
                  </a:lnTo>
                  <a:lnTo>
                    <a:pt x="192" y="8"/>
                  </a:lnTo>
                  <a:lnTo>
                    <a:pt x="194" y="8"/>
                  </a:lnTo>
                  <a:lnTo>
                    <a:pt x="196" y="8"/>
                  </a:lnTo>
                  <a:lnTo>
                    <a:pt x="198" y="6"/>
                  </a:lnTo>
                  <a:lnTo>
                    <a:pt x="198" y="4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202" y="2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0" name="Freeform 61">
              <a:extLst>
                <a:ext uri="{FF2B5EF4-FFF2-40B4-BE49-F238E27FC236}">
                  <a16:creationId xmlns:a16="http://schemas.microsoft.com/office/drawing/2014/main" id="{840ECDFC-5354-EFC6-45DF-230AB511D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738188"/>
              <a:ext cx="347663" cy="379413"/>
            </a:xfrm>
            <a:custGeom>
              <a:avLst/>
              <a:gdLst>
                <a:gd name="T0" fmla="*/ 201 w 219"/>
                <a:gd name="T1" fmla="*/ 4 h 239"/>
                <a:gd name="T2" fmla="*/ 205 w 219"/>
                <a:gd name="T3" fmla="*/ 18 h 239"/>
                <a:gd name="T4" fmla="*/ 215 w 219"/>
                <a:gd name="T5" fmla="*/ 24 h 239"/>
                <a:gd name="T6" fmla="*/ 217 w 219"/>
                <a:gd name="T7" fmla="*/ 34 h 239"/>
                <a:gd name="T8" fmla="*/ 211 w 219"/>
                <a:gd name="T9" fmla="*/ 48 h 239"/>
                <a:gd name="T10" fmla="*/ 203 w 219"/>
                <a:gd name="T11" fmla="*/ 66 h 239"/>
                <a:gd name="T12" fmla="*/ 197 w 219"/>
                <a:gd name="T13" fmla="*/ 81 h 239"/>
                <a:gd name="T14" fmla="*/ 193 w 219"/>
                <a:gd name="T15" fmla="*/ 93 h 239"/>
                <a:gd name="T16" fmla="*/ 191 w 219"/>
                <a:gd name="T17" fmla="*/ 105 h 239"/>
                <a:gd name="T18" fmla="*/ 189 w 219"/>
                <a:gd name="T19" fmla="*/ 115 h 239"/>
                <a:gd name="T20" fmla="*/ 187 w 219"/>
                <a:gd name="T21" fmla="*/ 131 h 239"/>
                <a:gd name="T22" fmla="*/ 185 w 219"/>
                <a:gd name="T23" fmla="*/ 143 h 239"/>
                <a:gd name="T24" fmla="*/ 191 w 219"/>
                <a:gd name="T25" fmla="*/ 149 h 239"/>
                <a:gd name="T26" fmla="*/ 189 w 219"/>
                <a:gd name="T27" fmla="*/ 165 h 239"/>
                <a:gd name="T28" fmla="*/ 187 w 219"/>
                <a:gd name="T29" fmla="*/ 183 h 239"/>
                <a:gd name="T30" fmla="*/ 185 w 219"/>
                <a:gd name="T31" fmla="*/ 195 h 239"/>
                <a:gd name="T32" fmla="*/ 173 w 219"/>
                <a:gd name="T33" fmla="*/ 205 h 239"/>
                <a:gd name="T34" fmla="*/ 157 w 219"/>
                <a:gd name="T35" fmla="*/ 217 h 239"/>
                <a:gd name="T36" fmla="*/ 143 w 219"/>
                <a:gd name="T37" fmla="*/ 227 h 239"/>
                <a:gd name="T38" fmla="*/ 131 w 219"/>
                <a:gd name="T39" fmla="*/ 223 h 239"/>
                <a:gd name="T40" fmla="*/ 123 w 219"/>
                <a:gd name="T41" fmla="*/ 221 h 239"/>
                <a:gd name="T42" fmla="*/ 113 w 219"/>
                <a:gd name="T43" fmla="*/ 221 h 239"/>
                <a:gd name="T44" fmla="*/ 101 w 219"/>
                <a:gd name="T45" fmla="*/ 221 h 239"/>
                <a:gd name="T46" fmla="*/ 97 w 219"/>
                <a:gd name="T47" fmla="*/ 223 h 239"/>
                <a:gd name="T48" fmla="*/ 87 w 219"/>
                <a:gd name="T49" fmla="*/ 221 h 239"/>
                <a:gd name="T50" fmla="*/ 77 w 219"/>
                <a:gd name="T51" fmla="*/ 217 h 239"/>
                <a:gd name="T52" fmla="*/ 69 w 219"/>
                <a:gd name="T53" fmla="*/ 213 h 239"/>
                <a:gd name="T54" fmla="*/ 63 w 219"/>
                <a:gd name="T55" fmla="*/ 207 h 239"/>
                <a:gd name="T56" fmla="*/ 55 w 219"/>
                <a:gd name="T57" fmla="*/ 215 h 239"/>
                <a:gd name="T58" fmla="*/ 44 w 219"/>
                <a:gd name="T59" fmla="*/ 219 h 239"/>
                <a:gd name="T60" fmla="*/ 38 w 219"/>
                <a:gd name="T61" fmla="*/ 227 h 239"/>
                <a:gd name="T62" fmla="*/ 32 w 219"/>
                <a:gd name="T63" fmla="*/ 235 h 239"/>
                <a:gd name="T64" fmla="*/ 26 w 219"/>
                <a:gd name="T65" fmla="*/ 239 h 239"/>
                <a:gd name="T66" fmla="*/ 32 w 219"/>
                <a:gd name="T67" fmla="*/ 229 h 239"/>
                <a:gd name="T68" fmla="*/ 36 w 219"/>
                <a:gd name="T69" fmla="*/ 219 h 239"/>
                <a:gd name="T70" fmla="*/ 36 w 219"/>
                <a:gd name="T71" fmla="*/ 207 h 239"/>
                <a:gd name="T72" fmla="*/ 28 w 219"/>
                <a:gd name="T73" fmla="*/ 197 h 239"/>
                <a:gd name="T74" fmla="*/ 20 w 219"/>
                <a:gd name="T75" fmla="*/ 187 h 239"/>
                <a:gd name="T76" fmla="*/ 14 w 219"/>
                <a:gd name="T77" fmla="*/ 175 h 239"/>
                <a:gd name="T78" fmla="*/ 6 w 219"/>
                <a:gd name="T79" fmla="*/ 165 h 239"/>
                <a:gd name="T80" fmla="*/ 4 w 219"/>
                <a:gd name="T81" fmla="*/ 153 h 239"/>
                <a:gd name="T82" fmla="*/ 6 w 219"/>
                <a:gd name="T83" fmla="*/ 139 h 239"/>
                <a:gd name="T84" fmla="*/ 8 w 219"/>
                <a:gd name="T85" fmla="*/ 121 h 239"/>
                <a:gd name="T86" fmla="*/ 10 w 219"/>
                <a:gd name="T87" fmla="*/ 109 h 239"/>
                <a:gd name="T88" fmla="*/ 10 w 219"/>
                <a:gd name="T89" fmla="*/ 91 h 239"/>
                <a:gd name="T90" fmla="*/ 8 w 219"/>
                <a:gd name="T91" fmla="*/ 74 h 239"/>
                <a:gd name="T92" fmla="*/ 4 w 219"/>
                <a:gd name="T93" fmla="*/ 64 h 239"/>
                <a:gd name="T94" fmla="*/ 6 w 219"/>
                <a:gd name="T95" fmla="*/ 54 h 239"/>
                <a:gd name="T96" fmla="*/ 18 w 219"/>
                <a:gd name="T97" fmla="*/ 50 h 239"/>
                <a:gd name="T98" fmla="*/ 36 w 219"/>
                <a:gd name="T99" fmla="*/ 50 h 239"/>
                <a:gd name="T100" fmla="*/ 57 w 219"/>
                <a:gd name="T101" fmla="*/ 48 h 239"/>
                <a:gd name="T102" fmla="*/ 69 w 219"/>
                <a:gd name="T103" fmla="*/ 48 h 239"/>
                <a:gd name="T104" fmla="*/ 83 w 219"/>
                <a:gd name="T105" fmla="*/ 46 h 239"/>
                <a:gd name="T106" fmla="*/ 97 w 219"/>
                <a:gd name="T107" fmla="*/ 46 h 239"/>
                <a:gd name="T108" fmla="*/ 109 w 219"/>
                <a:gd name="T109" fmla="*/ 46 h 239"/>
                <a:gd name="T110" fmla="*/ 125 w 219"/>
                <a:gd name="T111" fmla="*/ 44 h 239"/>
                <a:gd name="T112" fmla="*/ 139 w 219"/>
                <a:gd name="T113" fmla="*/ 44 h 239"/>
                <a:gd name="T114" fmla="*/ 153 w 219"/>
                <a:gd name="T115" fmla="*/ 32 h 239"/>
                <a:gd name="T116" fmla="*/ 161 w 219"/>
                <a:gd name="T117" fmla="*/ 22 h 239"/>
                <a:gd name="T118" fmla="*/ 171 w 219"/>
                <a:gd name="T119" fmla="*/ 12 h 239"/>
                <a:gd name="T120" fmla="*/ 181 w 219"/>
                <a:gd name="T121" fmla="*/ 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9" h="239">
                  <a:moveTo>
                    <a:pt x="189" y="2"/>
                  </a:moveTo>
                  <a:lnTo>
                    <a:pt x="191" y="2"/>
                  </a:lnTo>
                  <a:lnTo>
                    <a:pt x="195" y="2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01" y="4"/>
                  </a:lnTo>
                  <a:lnTo>
                    <a:pt x="201" y="8"/>
                  </a:lnTo>
                  <a:lnTo>
                    <a:pt x="201" y="12"/>
                  </a:lnTo>
                  <a:lnTo>
                    <a:pt x="203" y="14"/>
                  </a:lnTo>
                  <a:lnTo>
                    <a:pt x="205" y="14"/>
                  </a:lnTo>
                  <a:lnTo>
                    <a:pt x="205" y="16"/>
                  </a:lnTo>
                  <a:lnTo>
                    <a:pt x="205" y="18"/>
                  </a:lnTo>
                  <a:lnTo>
                    <a:pt x="207" y="20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11" y="24"/>
                  </a:lnTo>
                  <a:lnTo>
                    <a:pt x="213" y="22"/>
                  </a:lnTo>
                  <a:lnTo>
                    <a:pt x="215" y="24"/>
                  </a:lnTo>
                  <a:lnTo>
                    <a:pt x="217" y="26"/>
                  </a:lnTo>
                  <a:lnTo>
                    <a:pt x="215" y="30"/>
                  </a:lnTo>
                  <a:lnTo>
                    <a:pt x="217" y="30"/>
                  </a:lnTo>
                  <a:lnTo>
                    <a:pt x="219" y="32"/>
                  </a:lnTo>
                  <a:lnTo>
                    <a:pt x="217" y="32"/>
                  </a:lnTo>
                  <a:lnTo>
                    <a:pt x="217" y="34"/>
                  </a:lnTo>
                  <a:lnTo>
                    <a:pt x="217" y="36"/>
                  </a:lnTo>
                  <a:lnTo>
                    <a:pt x="215" y="38"/>
                  </a:lnTo>
                  <a:lnTo>
                    <a:pt x="215" y="40"/>
                  </a:lnTo>
                  <a:lnTo>
                    <a:pt x="215" y="42"/>
                  </a:lnTo>
                  <a:lnTo>
                    <a:pt x="213" y="42"/>
                  </a:lnTo>
                  <a:lnTo>
                    <a:pt x="211" y="48"/>
                  </a:lnTo>
                  <a:lnTo>
                    <a:pt x="209" y="54"/>
                  </a:lnTo>
                  <a:lnTo>
                    <a:pt x="209" y="56"/>
                  </a:lnTo>
                  <a:lnTo>
                    <a:pt x="207" y="60"/>
                  </a:lnTo>
                  <a:lnTo>
                    <a:pt x="207" y="62"/>
                  </a:lnTo>
                  <a:lnTo>
                    <a:pt x="205" y="64"/>
                  </a:lnTo>
                  <a:lnTo>
                    <a:pt x="203" y="66"/>
                  </a:lnTo>
                  <a:lnTo>
                    <a:pt x="203" y="68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199" y="77"/>
                  </a:lnTo>
                  <a:lnTo>
                    <a:pt x="199" y="81"/>
                  </a:lnTo>
                  <a:lnTo>
                    <a:pt x="197" y="81"/>
                  </a:lnTo>
                  <a:lnTo>
                    <a:pt x="197" y="83"/>
                  </a:lnTo>
                  <a:lnTo>
                    <a:pt x="197" y="85"/>
                  </a:lnTo>
                  <a:lnTo>
                    <a:pt x="195" y="85"/>
                  </a:lnTo>
                  <a:lnTo>
                    <a:pt x="195" y="87"/>
                  </a:lnTo>
                  <a:lnTo>
                    <a:pt x="195" y="89"/>
                  </a:lnTo>
                  <a:lnTo>
                    <a:pt x="193" y="93"/>
                  </a:lnTo>
                  <a:lnTo>
                    <a:pt x="193" y="97"/>
                  </a:lnTo>
                  <a:lnTo>
                    <a:pt x="191" y="97"/>
                  </a:lnTo>
                  <a:lnTo>
                    <a:pt x="191" y="99"/>
                  </a:lnTo>
                  <a:lnTo>
                    <a:pt x="191" y="101"/>
                  </a:lnTo>
                  <a:lnTo>
                    <a:pt x="191" y="101"/>
                  </a:lnTo>
                  <a:lnTo>
                    <a:pt x="191" y="105"/>
                  </a:lnTo>
                  <a:lnTo>
                    <a:pt x="191" y="107"/>
                  </a:lnTo>
                  <a:lnTo>
                    <a:pt x="191" y="109"/>
                  </a:lnTo>
                  <a:lnTo>
                    <a:pt x="189" y="109"/>
                  </a:lnTo>
                  <a:lnTo>
                    <a:pt x="189" y="111"/>
                  </a:lnTo>
                  <a:lnTo>
                    <a:pt x="189" y="113"/>
                  </a:lnTo>
                  <a:lnTo>
                    <a:pt x="189" y="115"/>
                  </a:lnTo>
                  <a:lnTo>
                    <a:pt x="189" y="119"/>
                  </a:lnTo>
                  <a:lnTo>
                    <a:pt x="189" y="121"/>
                  </a:lnTo>
                  <a:lnTo>
                    <a:pt x="187" y="123"/>
                  </a:lnTo>
                  <a:lnTo>
                    <a:pt x="187" y="125"/>
                  </a:lnTo>
                  <a:lnTo>
                    <a:pt x="187" y="127"/>
                  </a:lnTo>
                  <a:lnTo>
                    <a:pt x="187" y="131"/>
                  </a:lnTo>
                  <a:lnTo>
                    <a:pt x="187" y="133"/>
                  </a:lnTo>
                  <a:lnTo>
                    <a:pt x="187" y="135"/>
                  </a:lnTo>
                  <a:lnTo>
                    <a:pt x="185" y="135"/>
                  </a:lnTo>
                  <a:lnTo>
                    <a:pt x="185" y="139"/>
                  </a:lnTo>
                  <a:lnTo>
                    <a:pt x="185" y="141"/>
                  </a:lnTo>
                  <a:lnTo>
                    <a:pt x="185" y="143"/>
                  </a:lnTo>
                  <a:lnTo>
                    <a:pt x="185" y="145"/>
                  </a:lnTo>
                  <a:lnTo>
                    <a:pt x="185" y="147"/>
                  </a:lnTo>
                  <a:lnTo>
                    <a:pt x="187" y="147"/>
                  </a:lnTo>
                  <a:lnTo>
                    <a:pt x="189" y="145"/>
                  </a:lnTo>
                  <a:lnTo>
                    <a:pt x="193" y="145"/>
                  </a:lnTo>
                  <a:lnTo>
                    <a:pt x="191" y="149"/>
                  </a:lnTo>
                  <a:lnTo>
                    <a:pt x="191" y="151"/>
                  </a:lnTo>
                  <a:lnTo>
                    <a:pt x="191" y="153"/>
                  </a:lnTo>
                  <a:lnTo>
                    <a:pt x="191" y="157"/>
                  </a:lnTo>
                  <a:lnTo>
                    <a:pt x="191" y="159"/>
                  </a:lnTo>
                  <a:lnTo>
                    <a:pt x="191" y="161"/>
                  </a:lnTo>
                  <a:lnTo>
                    <a:pt x="189" y="165"/>
                  </a:lnTo>
                  <a:lnTo>
                    <a:pt x="189" y="169"/>
                  </a:lnTo>
                  <a:lnTo>
                    <a:pt x="189" y="171"/>
                  </a:lnTo>
                  <a:lnTo>
                    <a:pt x="189" y="175"/>
                  </a:lnTo>
                  <a:lnTo>
                    <a:pt x="187" y="179"/>
                  </a:lnTo>
                  <a:lnTo>
                    <a:pt x="187" y="181"/>
                  </a:lnTo>
                  <a:lnTo>
                    <a:pt x="187" y="183"/>
                  </a:lnTo>
                  <a:lnTo>
                    <a:pt x="187" y="185"/>
                  </a:lnTo>
                  <a:lnTo>
                    <a:pt x="187" y="187"/>
                  </a:lnTo>
                  <a:lnTo>
                    <a:pt x="187" y="189"/>
                  </a:lnTo>
                  <a:lnTo>
                    <a:pt x="185" y="191"/>
                  </a:lnTo>
                  <a:lnTo>
                    <a:pt x="185" y="193"/>
                  </a:lnTo>
                  <a:lnTo>
                    <a:pt x="185" y="195"/>
                  </a:lnTo>
                  <a:lnTo>
                    <a:pt x="185" y="197"/>
                  </a:lnTo>
                  <a:lnTo>
                    <a:pt x="183" y="197"/>
                  </a:lnTo>
                  <a:lnTo>
                    <a:pt x="181" y="199"/>
                  </a:lnTo>
                  <a:lnTo>
                    <a:pt x="179" y="201"/>
                  </a:lnTo>
                  <a:lnTo>
                    <a:pt x="177" y="201"/>
                  </a:lnTo>
                  <a:lnTo>
                    <a:pt x="173" y="205"/>
                  </a:lnTo>
                  <a:lnTo>
                    <a:pt x="171" y="207"/>
                  </a:lnTo>
                  <a:lnTo>
                    <a:pt x="167" y="209"/>
                  </a:lnTo>
                  <a:lnTo>
                    <a:pt x="163" y="211"/>
                  </a:lnTo>
                  <a:lnTo>
                    <a:pt x="161" y="215"/>
                  </a:lnTo>
                  <a:lnTo>
                    <a:pt x="159" y="217"/>
                  </a:lnTo>
                  <a:lnTo>
                    <a:pt x="157" y="217"/>
                  </a:lnTo>
                  <a:lnTo>
                    <a:pt x="153" y="221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7" y="225"/>
                  </a:lnTo>
                  <a:lnTo>
                    <a:pt x="145" y="227"/>
                  </a:lnTo>
                  <a:lnTo>
                    <a:pt x="143" y="227"/>
                  </a:lnTo>
                  <a:lnTo>
                    <a:pt x="141" y="227"/>
                  </a:lnTo>
                  <a:lnTo>
                    <a:pt x="139" y="227"/>
                  </a:lnTo>
                  <a:lnTo>
                    <a:pt x="137" y="227"/>
                  </a:lnTo>
                  <a:lnTo>
                    <a:pt x="137" y="225"/>
                  </a:lnTo>
                  <a:lnTo>
                    <a:pt x="133" y="223"/>
                  </a:lnTo>
                  <a:lnTo>
                    <a:pt x="131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3" y="219"/>
                  </a:lnTo>
                  <a:lnTo>
                    <a:pt x="123" y="221"/>
                  </a:lnTo>
                  <a:lnTo>
                    <a:pt x="121" y="221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5" y="223"/>
                  </a:lnTo>
                  <a:lnTo>
                    <a:pt x="115" y="221"/>
                  </a:lnTo>
                  <a:lnTo>
                    <a:pt x="113" y="221"/>
                  </a:lnTo>
                  <a:lnTo>
                    <a:pt x="113" y="223"/>
                  </a:lnTo>
                  <a:lnTo>
                    <a:pt x="111" y="223"/>
                  </a:lnTo>
                  <a:lnTo>
                    <a:pt x="109" y="221"/>
                  </a:lnTo>
                  <a:lnTo>
                    <a:pt x="107" y="221"/>
                  </a:lnTo>
                  <a:lnTo>
                    <a:pt x="103" y="221"/>
                  </a:lnTo>
                  <a:lnTo>
                    <a:pt x="101" y="221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1" y="225"/>
                  </a:lnTo>
                  <a:lnTo>
                    <a:pt x="99" y="225"/>
                  </a:lnTo>
                  <a:lnTo>
                    <a:pt x="99" y="223"/>
                  </a:lnTo>
                  <a:lnTo>
                    <a:pt x="97" y="223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7" y="221"/>
                  </a:lnTo>
                  <a:lnTo>
                    <a:pt x="85" y="221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1" y="219"/>
                  </a:lnTo>
                  <a:lnTo>
                    <a:pt x="79" y="219"/>
                  </a:lnTo>
                  <a:lnTo>
                    <a:pt x="77" y="217"/>
                  </a:lnTo>
                  <a:lnTo>
                    <a:pt x="77" y="215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9" y="211"/>
                  </a:lnTo>
                  <a:lnTo>
                    <a:pt x="67" y="211"/>
                  </a:lnTo>
                  <a:lnTo>
                    <a:pt x="67" y="209"/>
                  </a:lnTo>
                  <a:lnTo>
                    <a:pt x="65" y="209"/>
                  </a:lnTo>
                  <a:lnTo>
                    <a:pt x="65" y="207"/>
                  </a:lnTo>
                  <a:lnTo>
                    <a:pt x="63" y="207"/>
                  </a:lnTo>
                  <a:lnTo>
                    <a:pt x="61" y="209"/>
                  </a:lnTo>
                  <a:lnTo>
                    <a:pt x="59" y="211"/>
                  </a:lnTo>
                  <a:lnTo>
                    <a:pt x="57" y="211"/>
                  </a:lnTo>
                  <a:lnTo>
                    <a:pt x="55" y="211"/>
                  </a:lnTo>
                  <a:lnTo>
                    <a:pt x="55" y="213"/>
                  </a:lnTo>
                  <a:lnTo>
                    <a:pt x="55" y="215"/>
                  </a:lnTo>
                  <a:lnTo>
                    <a:pt x="53" y="215"/>
                  </a:lnTo>
                  <a:lnTo>
                    <a:pt x="51" y="217"/>
                  </a:lnTo>
                  <a:lnTo>
                    <a:pt x="49" y="217"/>
                  </a:lnTo>
                  <a:lnTo>
                    <a:pt x="49" y="219"/>
                  </a:lnTo>
                  <a:lnTo>
                    <a:pt x="46" y="219"/>
                  </a:lnTo>
                  <a:lnTo>
                    <a:pt x="44" y="219"/>
                  </a:lnTo>
                  <a:lnTo>
                    <a:pt x="42" y="221"/>
                  </a:lnTo>
                  <a:lnTo>
                    <a:pt x="42" y="223"/>
                  </a:lnTo>
                  <a:lnTo>
                    <a:pt x="40" y="223"/>
                  </a:lnTo>
                  <a:lnTo>
                    <a:pt x="40" y="225"/>
                  </a:lnTo>
                  <a:lnTo>
                    <a:pt x="40" y="227"/>
                  </a:lnTo>
                  <a:lnTo>
                    <a:pt x="38" y="227"/>
                  </a:lnTo>
                  <a:lnTo>
                    <a:pt x="38" y="229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31"/>
                  </a:lnTo>
                  <a:lnTo>
                    <a:pt x="32" y="233"/>
                  </a:lnTo>
                  <a:lnTo>
                    <a:pt x="32" y="235"/>
                  </a:lnTo>
                  <a:lnTo>
                    <a:pt x="30" y="235"/>
                  </a:lnTo>
                  <a:lnTo>
                    <a:pt x="30" y="237"/>
                  </a:lnTo>
                  <a:lnTo>
                    <a:pt x="28" y="237"/>
                  </a:lnTo>
                  <a:lnTo>
                    <a:pt x="30" y="239"/>
                  </a:lnTo>
                  <a:lnTo>
                    <a:pt x="28" y="239"/>
                  </a:lnTo>
                  <a:lnTo>
                    <a:pt x="26" y="239"/>
                  </a:lnTo>
                  <a:lnTo>
                    <a:pt x="26" y="235"/>
                  </a:lnTo>
                  <a:lnTo>
                    <a:pt x="28" y="233"/>
                  </a:lnTo>
                  <a:lnTo>
                    <a:pt x="28" y="231"/>
                  </a:lnTo>
                  <a:lnTo>
                    <a:pt x="30" y="231"/>
                  </a:lnTo>
                  <a:lnTo>
                    <a:pt x="30" y="229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4" y="227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6" y="219"/>
                  </a:lnTo>
                  <a:lnTo>
                    <a:pt x="36" y="217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6" y="207"/>
                  </a:lnTo>
                  <a:lnTo>
                    <a:pt x="34" y="205"/>
                  </a:lnTo>
                  <a:lnTo>
                    <a:pt x="32" y="201"/>
                  </a:lnTo>
                  <a:lnTo>
                    <a:pt x="30" y="199"/>
                  </a:lnTo>
                  <a:lnTo>
                    <a:pt x="30" y="197"/>
                  </a:lnTo>
                  <a:lnTo>
                    <a:pt x="28" y="197"/>
                  </a:lnTo>
                  <a:lnTo>
                    <a:pt x="28" y="197"/>
                  </a:lnTo>
                  <a:lnTo>
                    <a:pt x="26" y="197"/>
                  </a:lnTo>
                  <a:lnTo>
                    <a:pt x="26" y="195"/>
                  </a:lnTo>
                  <a:lnTo>
                    <a:pt x="24" y="193"/>
                  </a:lnTo>
                  <a:lnTo>
                    <a:pt x="22" y="191"/>
                  </a:lnTo>
                  <a:lnTo>
                    <a:pt x="22" y="189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8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4" y="177"/>
                  </a:lnTo>
                  <a:lnTo>
                    <a:pt x="14" y="175"/>
                  </a:lnTo>
                  <a:lnTo>
                    <a:pt x="12" y="175"/>
                  </a:lnTo>
                  <a:lnTo>
                    <a:pt x="12" y="173"/>
                  </a:lnTo>
                  <a:lnTo>
                    <a:pt x="10" y="171"/>
                  </a:lnTo>
                  <a:lnTo>
                    <a:pt x="8" y="169"/>
                  </a:lnTo>
                  <a:lnTo>
                    <a:pt x="8" y="167"/>
                  </a:lnTo>
                  <a:lnTo>
                    <a:pt x="6" y="165"/>
                  </a:lnTo>
                  <a:lnTo>
                    <a:pt x="4" y="163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155"/>
                  </a:lnTo>
                  <a:lnTo>
                    <a:pt x="4" y="153"/>
                  </a:lnTo>
                  <a:lnTo>
                    <a:pt x="4" y="151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6" y="141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6" y="127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5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5"/>
                  </a:lnTo>
                  <a:lnTo>
                    <a:pt x="10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4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0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4" y="52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2" y="50"/>
                  </a:lnTo>
                  <a:lnTo>
                    <a:pt x="24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46" y="48"/>
                  </a:lnTo>
                  <a:lnTo>
                    <a:pt x="51" y="48"/>
                  </a:lnTo>
                  <a:lnTo>
                    <a:pt x="53" y="48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8"/>
                  </a:lnTo>
                  <a:lnTo>
                    <a:pt x="65" y="48"/>
                  </a:lnTo>
                  <a:lnTo>
                    <a:pt x="65" y="48"/>
                  </a:lnTo>
                  <a:lnTo>
                    <a:pt x="69" y="48"/>
                  </a:lnTo>
                  <a:lnTo>
                    <a:pt x="71" y="48"/>
                  </a:lnTo>
                  <a:lnTo>
                    <a:pt x="73" y="48"/>
                  </a:lnTo>
                  <a:lnTo>
                    <a:pt x="77" y="48"/>
                  </a:lnTo>
                  <a:lnTo>
                    <a:pt x="79" y="48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6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99" y="46"/>
                  </a:lnTo>
                  <a:lnTo>
                    <a:pt x="101" y="46"/>
                  </a:lnTo>
                  <a:lnTo>
                    <a:pt x="103" y="46"/>
                  </a:lnTo>
                  <a:lnTo>
                    <a:pt x="105" y="46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1" y="46"/>
                  </a:lnTo>
                  <a:lnTo>
                    <a:pt x="117" y="46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9" y="44"/>
                  </a:lnTo>
                  <a:lnTo>
                    <a:pt x="133" y="44"/>
                  </a:lnTo>
                  <a:lnTo>
                    <a:pt x="135" y="44"/>
                  </a:lnTo>
                  <a:lnTo>
                    <a:pt x="137" y="44"/>
                  </a:lnTo>
                  <a:lnTo>
                    <a:pt x="139" y="44"/>
                  </a:lnTo>
                  <a:lnTo>
                    <a:pt x="141" y="44"/>
                  </a:lnTo>
                  <a:lnTo>
                    <a:pt x="141" y="42"/>
                  </a:lnTo>
                  <a:lnTo>
                    <a:pt x="143" y="42"/>
                  </a:lnTo>
                  <a:lnTo>
                    <a:pt x="149" y="36"/>
                  </a:lnTo>
                  <a:lnTo>
                    <a:pt x="151" y="34"/>
                  </a:lnTo>
                  <a:lnTo>
                    <a:pt x="153" y="32"/>
                  </a:lnTo>
                  <a:lnTo>
                    <a:pt x="153" y="30"/>
                  </a:lnTo>
                  <a:lnTo>
                    <a:pt x="155" y="30"/>
                  </a:lnTo>
                  <a:lnTo>
                    <a:pt x="157" y="28"/>
                  </a:lnTo>
                  <a:lnTo>
                    <a:pt x="159" y="26"/>
                  </a:lnTo>
                  <a:lnTo>
                    <a:pt x="161" y="24"/>
                  </a:lnTo>
                  <a:lnTo>
                    <a:pt x="161" y="22"/>
                  </a:lnTo>
                  <a:lnTo>
                    <a:pt x="161" y="22"/>
                  </a:lnTo>
                  <a:lnTo>
                    <a:pt x="163" y="20"/>
                  </a:lnTo>
                  <a:lnTo>
                    <a:pt x="165" y="18"/>
                  </a:lnTo>
                  <a:lnTo>
                    <a:pt x="167" y="16"/>
                  </a:lnTo>
                  <a:lnTo>
                    <a:pt x="169" y="14"/>
                  </a:lnTo>
                  <a:lnTo>
                    <a:pt x="171" y="12"/>
                  </a:lnTo>
                  <a:lnTo>
                    <a:pt x="173" y="10"/>
                  </a:lnTo>
                  <a:lnTo>
                    <a:pt x="175" y="8"/>
                  </a:lnTo>
                  <a:lnTo>
                    <a:pt x="177" y="8"/>
                  </a:lnTo>
                  <a:lnTo>
                    <a:pt x="177" y="6"/>
                  </a:lnTo>
                  <a:lnTo>
                    <a:pt x="179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9" y="0"/>
                  </a:lnTo>
                  <a:lnTo>
                    <a:pt x="189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1" name="Freeform 63">
              <a:extLst>
                <a:ext uri="{FF2B5EF4-FFF2-40B4-BE49-F238E27FC236}">
                  <a16:creationId xmlns:a16="http://schemas.microsoft.com/office/drawing/2014/main" id="{D79EDC46-5CF8-F840-73F3-19DE917E1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8" y="347663"/>
              <a:ext cx="466725" cy="374650"/>
            </a:xfrm>
            <a:custGeom>
              <a:avLst/>
              <a:gdLst>
                <a:gd name="T0" fmla="*/ 118 w 294"/>
                <a:gd name="T1" fmla="*/ 0 h 236"/>
                <a:gd name="T2" fmla="*/ 150 w 294"/>
                <a:gd name="T3" fmla="*/ 0 h 236"/>
                <a:gd name="T4" fmla="*/ 170 w 294"/>
                <a:gd name="T5" fmla="*/ 10 h 236"/>
                <a:gd name="T6" fmla="*/ 180 w 294"/>
                <a:gd name="T7" fmla="*/ 10 h 236"/>
                <a:gd name="T8" fmla="*/ 198 w 294"/>
                <a:gd name="T9" fmla="*/ 22 h 236"/>
                <a:gd name="T10" fmla="*/ 206 w 294"/>
                <a:gd name="T11" fmla="*/ 30 h 236"/>
                <a:gd name="T12" fmla="*/ 208 w 294"/>
                <a:gd name="T13" fmla="*/ 36 h 236"/>
                <a:gd name="T14" fmla="*/ 214 w 294"/>
                <a:gd name="T15" fmla="*/ 38 h 236"/>
                <a:gd name="T16" fmla="*/ 228 w 294"/>
                <a:gd name="T17" fmla="*/ 54 h 236"/>
                <a:gd name="T18" fmla="*/ 242 w 294"/>
                <a:gd name="T19" fmla="*/ 80 h 236"/>
                <a:gd name="T20" fmla="*/ 250 w 294"/>
                <a:gd name="T21" fmla="*/ 106 h 236"/>
                <a:gd name="T22" fmla="*/ 256 w 294"/>
                <a:gd name="T23" fmla="*/ 134 h 236"/>
                <a:gd name="T24" fmla="*/ 260 w 294"/>
                <a:gd name="T25" fmla="*/ 142 h 236"/>
                <a:gd name="T26" fmla="*/ 270 w 294"/>
                <a:gd name="T27" fmla="*/ 150 h 236"/>
                <a:gd name="T28" fmla="*/ 278 w 294"/>
                <a:gd name="T29" fmla="*/ 156 h 236"/>
                <a:gd name="T30" fmla="*/ 288 w 294"/>
                <a:gd name="T31" fmla="*/ 162 h 236"/>
                <a:gd name="T32" fmla="*/ 290 w 294"/>
                <a:gd name="T33" fmla="*/ 170 h 236"/>
                <a:gd name="T34" fmla="*/ 292 w 294"/>
                <a:gd name="T35" fmla="*/ 178 h 236"/>
                <a:gd name="T36" fmla="*/ 282 w 294"/>
                <a:gd name="T37" fmla="*/ 186 h 236"/>
                <a:gd name="T38" fmla="*/ 278 w 294"/>
                <a:gd name="T39" fmla="*/ 194 h 236"/>
                <a:gd name="T40" fmla="*/ 260 w 294"/>
                <a:gd name="T41" fmla="*/ 198 h 236"/>
                <a:gd name="T42" fmla="*/ 254 w 294"/>
                <a:gd name="T43" fmla="*/ 214 h 236"/>
                <a:gd name="T44" fmla="*/ 248 w 294"/>
                <a:gd name="T45" fmla="*/ 218 h 236"/>
                <a:gd name="T46" fmla="*/ 238 w 294"/>
                <a:gd name="T47" fmla="*/ 218 h 236"/>
                <a:gd name="T48" fmla="*/ 230 w 294"/>
                <a:gd name="T49" fmla="*/ 218 h 236"/>
                <a:gd name="T50" fmla="*/ 222 w 294"/>
                <a:gd name="T51" fmla="*/ 210 h 236"/>
                <a:gd name="T52" fmla="*/ 214 w 294"/>
                <a:gd name="T53" fmla="*/ 210 h 236"/>
                <a:gd name="T54" fmla="*/ 206 w 294"/>
                <a:gd name="T55" fmla="*/ 210 h 236"/>
                <a:gd name="T56" fmla="*/ 202 w 294"/>
                <a:gd name="T57" fmla="*/ 216 h 236"/>
                <a:gd name="T58" fmla="*/ 196 w 294"/>
                <a:gd name="T59" fmla="*/ 222 h 236"/>
                <a:gd name="T60" fmla="*/ 182 w 294"/>
                <a:gd name="T61" fmla="*/ 234 h 236"/>
                <a:gd name="T62" fmla="*/ 148 w 294"/>
                <a:gd name="T63" fmla="*/ 228 h 236"/>
                <a:gd name="T64" fmla="*/ 138 w 294"/>
                <a:gd name="T65" fmla="*/ 234 h 236"/>
                <a:gd name="T66" fmla="*/ 120 w 294"/>
                <a:gd name="T67" fmla="*/ 228 h 236"/>
                <a:gd name="T68" fmla="*/ 114 w 294"/>
                <a:gd name="T69" fmla="*/ 234 h 236"/>
                <a:gd name="T70" fmla="*/ 92 w 294"/>
                <a:gd name="T71" fmla="*/ 226 h 236"/>
                <a:gd name="T72" fmla="*/ 88 w 294"/>
                <a:gd name="T73" fmla="*/ 234 h 236"/>
                <a:gd name="T74" fmla="*/ 76 w 294"/>
                <a:gd name="T75" fmla="*/ 234 h 236"/>
                <a:gd name="T76" fmla="*/ 56 w 294"/>
                <a:gd name="T77" fmla="*/ 234 h 236"/>
                <a:gd name="T78" fmla="*/ 40 w 294"/>
                <a:gd name="T79" fmla="*/ 234 h 236"/>
                <a:gd name="T80" fmla="*/ 14 w 294"/>
                <a:gd name="T81" fmla="*/ 236 h 236"/>
                <a:gd name="T82" fmla="*/ 2 w 294"/>
                <a:gd name="T83" fmla="*/ 216 h 236"/>
                <a:gd name="T84" fmla="*/ 2 w 294"/>
                <a:gd name="T85" fmla="*/ 192 h 236"/>
                <a:gd name="T86" fmla="*/ 2 w 294"/>
                <a:gd name="T87" fmla="*/ 174 h 236"/>
                <a:gd name="T88" fmla="*/ 2 w 294"/>
                <a:gd name="T89" fmla="*/ 154 h 236"/>
                <a:gd name="T90" fmla="*/ 2 w 294"/>
                <a:gd name="T91" fmla="*/ 122 h 236"/>
                <a:gd name="T92" fmla="*/ 2 w 294"/>
                <a:gd name="T93" fmla="*/ 96 h 236"/>
                <a:gd name="T94" fmla="*/ 6 w 294"/>
                <a:gd name="T95" fmla="*/ 86 h 236"/>
                <a:gd name="T96" fmla="*/ 12 w 294"/>
                <a:gd name="T97" fmla="*/ 76 h 236"/>
                <a:gd name="T98" fmla="*/ 14 w 294"/>
                <a:gd name="T99" fmla="*/ 68 h 236"/>
                <a:gd name="T100" fmla="*/ 10 w 294"/>
                <a:gd name="T101" fmla="*/ 60 h 236"/>
                <a:gd name="T102" fmla="*/ 16 w 294"/>
                <a:gd name="T103" fmla="*/ 56 h 236"/>
                <a:gd name="T104" fmla="*/ 24 w 294"/>
                <a:gd name="T105" fmla="*/ 52 h 236"/>
                <a:gd name="T106" fmla="*/ 32 w 294"/>
                <a:gd name="T107" fmla="*/ 48 h 236"/>
                <a:gd name="T108" fmla="*/ 36 w 294"/>
                <a:gd name="T109" fmla="*/ 38 h 236"/>
                <a:gd name="T110" fmla="*/ 42 w 294"/>
                <a:gd name="T111" fmla="*/ 32 h 236"/>
                <a:gd name="T112" fmla="*/ 48 w 294"/>
                <a:gd name="T113" fmla="*/ 24 h 236"/>
                <a:gd name="T114" fmla="*/ 44 w 294"/>
                <a:gd name="T115" fmla="*/ 20 h 236"/>
                <a:gd name="T116" fmla="*/ 40 w 294"/>
                <a:gd name="T117" fmla="*/ 12 h 236"/>
                <a:gd name="T118" fmla="*/ 32 w 294"/>
                <a:gd name="T119" fmla="*/ 8 h 236"/>
                <a:gd name="T120" fmla="*/ 26 w 294"/>
                <a:gd name="T121" fmla="*/ 0 h 236"/>
                <a:gd name="T122" fmla="*/ 62 w 294"/>
                <a:gd name="T12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" h="236">
                  <a:moveTo>
                    <a:pt x="62" y="0"/>
                  </a:moveTo>
                  <a:lnTo>
                    <a:pt x="76" y="0"/>
                  </a:lnTo>
                  <a:lnTo>
                    <a:pt x="88" y="0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64" y="10"/>
                  </a:lnTo>
                  <a:lnTo>
                    <a:pt x="166" y="10"/>
                  </a:lnTo>
                  <a:lnTo>
                    <a:pt x="170" y="10"/>
                  </a:lnTo>
                  <a:lnTo>
                    <a:pt x="174" y="10"/>
                  </a:lnTo>
                  <a:lnTo>
                    <a:pt x="176" y="12"/>
                  </a:lnTo>
                  <a:lnTo>
                    <a:pt x="176" y="10"/>
                  </a:lnTo>
                  <a:lnTo>
                    <a:pt x="178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2" y="10"/>
                  </a:lnTo>
                  <a:lnTo>
                    <a:pt x="190" y="22"/>
                  </a:lnTo>
                  <a:lnTo>
                    <a:pt x="192" y="22"/>
                  </a:lnTo>
                  <a:lnTo>
                    <a:pt x="194" y="22"/>
                  </a:lnTo>
                  <a:lnTo>
                    <a:pt x="196" y="22"/>
                  </a:lnTo>
                  <a:lnTo>
                    <a:pt x="198" y="22"/>
                  </a:lnTo>
                  <a:lnTo>
                    <a:pt x="200" y="24"/>
                  </a:lnTo>
                  <a:lnTo>
                    <a:pt x="202" y="26"/>
                  </a:lnTo>
                  <a:lnTo>
                    <a:pt x="204" y="26"/>
                  </a:lnTo>
                  <a:lnTo>
                    <a:pt x="204" y="28"/>
                  </a:lnTo>
                  <a:lnTo>
                    <a:pt x="206" y="28"/>
                  </a:lnTo>
                  <a:lnTo>
                    <a:pt x="206" y="30"/>
                  </a:lnTo>
                  <a:lnTo>
                    <a:pt x="206" y="32"/>
                  </a:lnTo>
                  <a:lnTo>
                    <a:pt x="204" y="32"/>
                  </a:lnTo>
                  <a:lnTo>
                    <a:pt x="204" y="34"/>
                  </a:lnTo>
                  <a:lnTo>
                    <a:pt x="206" y="34"/>
                  </a:lnTo>
                  <a:lnTo>
                    <a:pt x="206" y="36"/>
                  </a:lnTo>
                  <a:lnTo>
                    <a:pt x="208" y="36"/>
                  </a:lnTo>
                  <a:lnTo>
                    <a:pt x="208" y="38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2" y="38"/>
                  </a:lnTo>
                  <a:lnTo>
                    <a:pt x="214" y="38"/>
                  </a:lnTo>
                  <a:lnTo>
                    <a:pt x="216" y="38"/>
                  </a:lnTo>
                  <a:lnTo>
                    <a:pt x="218" y="36"/>
                  </a:lnTo>
                  <a:lnTo>
                    <a:pt x="220" y="40"/>
                  </a:lnTo>
                  <a:lnTo>
                    <a:pt x="220" y="42"/>
                  </a:lnTo>
                  <a:lnTo>
                    <a:pt x="224" y="48"/>
                  </a:lnTo>
                  <a:lnTo>
                    <a:pt x="228" y="54"/>
                  </a:lnTo>
                  <a:lnTo>
                    <a:pt x="230" y="58"/>
                  </a:lnTo>
                  <a:lnTo>
                    <a:pt x="234" y="62"/>
                  </a:lnTo>
                  <a:lnTo>
                    <a:pt x="234" y="68"/>
                  </a:lnTo>
                  <a:lnTo>
                    <a:pt x="236" y="70"/>
                  </a:lnTo>
                  <a:lnTo>
                    <a:pt x="240" y="78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54" y="100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6" y="106"/>
                  </a:lnTo>
                  <a:lnTo>
                    <a:pt x="256" y="108"/>
                  </a:lnTo>
                  <a:lnTo>
                    <a:pt x="256" y="122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6" y="134"/>
                  </a:lnTo>
                  <a:lnTo>
                    <a:pt x="256" y="138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2" y="142"/>
                  </a:lnTo>
                  <a:lnTo>
                    <a:pt x="264" y="144"/>
                  </a:lnTo>
                  <a:lnTo>
                    <a:pt x="266" y="146"/>
                  </a:lnTo>
                  <a:lnTo>
                    <a:pt x="268" y="146"/>
                  </a:lnTo>
                  <a:lnTo>
                    <a:pt x="270" y="148"/>
                  </a:lnTo>
                  <a:lnTo>
                    <a:pt x="270" y="150"/>
                  </a:lnTo>
                  <a:lnTo>
                    <a:pt x="270" y="152"/>
                  </a:lnTo>
                  <a:lnTo>
                    <a:pt x="272" y="152"/>
                  </a:lnTo>
                  <a:lnTo>
                    <a:pt x="272" y="154"/>
                  </a:lnTo>
                  <a:lnTo>
                    <a:pt x="274" y="154"/>
                  </a:lnTo>
                  <a:lnTo>
                    <a:pt x="276" y="154"/>
                  </a:lnTo>
                  <a:lnTo>
                    <a:pt x="278" y="156"/>
                  </a:lnTo>
                  <a:lnTo>
                    <a:pt x="280" y="158"/>
                  </a:lnTo>
                  <a:lnTo>
                    <a:pt x="282" y="158"/>
                  </a:lnTo>
                  <a:lnTo>
                    <a:pt x="282" y="160"/>
                  </a:lnTo>
                  <a:lnTo>
                    <a:pt x="284" y="160"/>
                  </a:lnTo>
                  <a:lnTo>
                    <a:pt x="286" y="162"/>
                  </a:lnTo>
                  <a:lnTo>
                    <a:pt x="288" y="162"/>
                  </a:lnTo>
                  <a:lnTo>
                    <a:pt x="290" y="162"/>
                  </a:lnTo>
                  <a:lnTo>
                    <a:pt x="290" y="164"/>
                  </a:lnTo>
                  <a:lnTo>
                    <a:pt x="292" y="164"/>
                  </a:lnTo>
                  <a:lnTo>
                    <a:pt x="292" y="166"/>
                  </a:lnTo>
                  <a:lnTo>
                    <a:pt x="290" y="168"/>
                  </a:lnTo>
                  <a:lnTo>
                    <a:pt x="290" y="170"/>
                  </a:lnTo>
                  <a:lnTo>
                    <a:pt x="292" y="170"/>
                  </a:lnTo>
                  <a:lnTo>
                    <a:pt x="292" y="172"/>
                  </a:lnTo>
                  <a:lnTo>
                    <a:pt x="292" y="174"/>
                  </a:lnTo>
                  <a:lnTo>
                    <a:pt x="292" y="176"/>
                  </a:lnTo>
                  <a:lnTo>
                    <a:pt x="294" y="176"/>
                  </a:lnTo>
                  <a:lnTo>
                    <a:pt x="292" y="178"/>
                  </a:lnTo>
                  <a:lnTo>
                    <a:pt x="290" y="182"/>
                  </a:lnTo>
                  <a:lnTo>
                    <a:pt x="290" y="184"/>
                  </a:lnTo>
                  <a:lnTo>
                    <a:pt x="288" y="184"/>
                  </a:lnTo>
                  <a:lnTo>
                    <a:pt x="286" y="186"/>
                  </a:lnTo>
                  <a:lnTo>
                    <a:pt x="284" y="186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2" y="188"/>
                  </a:lnTo>
                  <a:lnTo>
                    <a:pt x="282" y="190"/>
                  </a:lnTo>
                  <a:lnTo>
                    <a:pt x="280" y="190"/>
                  </a:lnTo>
                  <a:lnTo>
                    <a:pt x="280" y="192"/>
                  </a:lnTo>
                  <a:lnTo>
                    <a:pt x="278" y="194"/>
                  </a:lnTo>
                  <a:lnTo>
                    <a:pt x="278" y="196"/>
                  </a:lnTo>
                  <a:lnTo>
                    <a:pt x="276" y="196"/>
                  </a:lnTo>
                  <a:lnTo>
                    <a:pt x="276" y="198"/>
                  </a:lnTo>
                  <a:lnTo>
                    <a:pt x="274" y="198"/>
                  </a:lnTo>
                  <a:lnTo>
                    <a:pt x="272" y="198"/>
                  </a:lnTo>
                  <a:lnTo>
                    <a:pt x="260" y="198"/>
                  </a:lnTo>
                  <a:lnTo>
                    <a:pt x="256" y="198"/>
                  </a:lnTo>
                  <a:lnTo>
                    <a:pt x="254" y="198"/>
                  </a:lnTo>
                  <a:lnTo>
                    <a:pt x="254" y="202"/>
                  </a:lnTo>
                  <a:lnTo>
                    <a:pt x="254" y="204"/>
                  </a:lnTo>
                  <a:lnTo>
                    <a:pt x="254" y="210"/>
                  </a:lnTo>
                  <a:lnTo>
                    <a:pt x="254" y="214"/>
                  </a:lnTo>
                  <a:lnTo>
                    <a:pt x="254" y="216"/>
                  </a:lnTo>
                  <a:lnTo>
                    <a:pt x="254" y="218"/>
                  </a:lnTo>
                  <a:lnTo>
                    <a:pt x="254" y="220"/>
                  </a:lnTo>
                  <a:lnTo>
                    <a:pt x="252" y="220"/>
                  </a:lnTo>
                  <a:lnTo>
                    <a:pt x="250" y="218"/>
                  </a:lnTo>
                  <a:lnTo>
                    <a:pt x="248" y="218"/>
                  </a:lnTo>
                  <a:lnTo>
                    <a:pt x="246" y="218"/>
                  </a:lnTo>
                  <a:lnTo>
                    <a:pt x="244" y="218"/>
                  </a:lnTo>
                  <a:lnTo>
                    <a:pt x="242" y="216"/>
                  </a:lnTo>
                  <a:lnTo>
                    <a:pt x="240" y="216"/>
                  </a:lnTo>
                  <a:lnTo>
                    <a:pt x="240" y="218"/>
                  </a:lnTo>
                  <a:lnTo>
                    <a:pt x="238" y="218"/>
                  </a:lnTo>
                  <a:lnTo>
                    <a:pt x="236" y="218"/>
                  </a:lnTo>
                  <a:lnTo>
                    <a:pt x="234" y="218"/>
                  </a:lnTo>
                  <a:lnTo>
                    <a:pt x="234" y="220"/>
                  </a:lnTo>
                  <a:lnTo>
                    <a:pt x="234" y="220"/>
                  </a:lnTo>
                  <a:lnTo>
                    <a:pt x="232" y="220"/>
                  </a:lnTo>
                  <a:lnTo>
                    <a:pt x="230" y="218"/>
                  </a:lnTo>
                  <a:lnTo>
                    <a:pt x="230" y="216"/>
                  </a:lnTo>
                  <a:lnTo>
                    <a:pt x="228" y="214"/>
                  </a:lnTo>
                  <a:lnTo>
                    <a:pt x="226" y="212"/>
                  </a:lnTo>
                  <a:lnTo>
                    <a:pt x="224" y="212"/>
                  </a:lnTo>
                  <a:lnTo>
                    <a:pt x="224" y="210"/>
                  </a:lnTo>
                  <a:lnTo>
                    <a:pt x="222" y="210"/>
                  </a:lnTo>
                  <a:lnTo>
                    <a:pt x="220" y="210"/>
                  </a:lnTo>
                  <a:lnTo>
                    <a:pt x="220" y="212"/>
                  </a:lnTo>
                  <a:lnTo>
                    <a:pt x="218" y="212"/>
                  </a:lnTo>
                  <a:lnTo>
                    <a:pt x="216" y="212"/>
                  </a:lnTo>
                  <a:lnTo>
                    <a:pt x="216" y="210"/>
                  </a:lnTo>
                  <a:lnTo>
                    <a:pt x="214" y="210"/>
                  </a:lnTo>
                  <a:lnTo>
                    <a:pt x="214" y="208"/>
                  </a:lnTo>
                  <a:lnTo>
                    <a:pt x="212" y="208"/>
                  </a:lnTo>
                  <a:lnTo>
                    <a:pt x="210" y="208"/>
                  </a:lnTo>
                  <a:lnTo>
                    <a:pt x="208" y="208"/>
                  </a:lnTo>
                  <a:lnTo>
                    <a:pt x="206" y="208"/>
                  </a:lnTo>
                  <a:lnTo>
                    <a:pt x="206" y="210"/>
                  </a:lnTo>
                  <a:lnTo>
                    <a:pt x="204" y="210"/>
                  </a:lnTo>
                  <a:lnTo>
                    <a:pt x="202" y="212"/>
                  </a:lnTo>
                  <a:lnTo>
                    <a:pt x="204" y="214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2" y="216"/>
                  </a:lnTo>
                  <a:lnTo>
                    <a:pt x="202" y="218"/>
                  </a:lnTo>
                  <a:lnTo>
                    <a:pt x="200" y="218"/>
                  </a:lnTo>
                  <a:lnTo>
                    <a:pt x="200" y="220"/>
                  </a:lnTo>
                  <a:lnTo>
                    <a:pt x="198" y="220"/>
                  </a:lnTo>
                  <a:lnTo>
                    <a:pt x="196" y="220"/>
                  </a:lnTo>
                  <a:lnTo>
                    <a:pt x="196" y="222"/>
                  </a:lnTo>
                  <a:lnTo>
                    <a:pt x="198" y="224"/>
                  </a:lnTo>
                  <a:lnTo>
                    <a:pt x="192" y="224"/>
                  </a:lnTo>
                  <a:lnTo>
                    <a:pt x="186" y="224"/>
                  </a:lnTo>
                  <a:lnTo>
                    <a:pt x="182" y="224"/>
                  </a:lnTo>
                  <a:lnTo>
                    <a:pt x="182" y="230"/>
                  </a:lnTo>
                  <a:lnTo>
                    <a:pt x="182" y="234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76" y="236"/>
                  </a:lnTo>
                  <a:lnTo>
                    <a:pt x="150" y="234"/>
                  </a:lnTo>
                  <a:lnTo>
                    <a:pt x="148" y="234"/>
                  </a:lnTo>
                  <a:lnTo>
                    <a:pt x="148" y="228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4"/>
                  </a:lnTo>
                  <a:lnTo>
                    <a:pt x="140" y="234"/>
                  </a:lnTo>
                  <a:lnTo>
                    <a:pt x="138" y="234"/>
                  </a:lnTo>
                  <a:lnTo>
                    <a:pt x="136" y="234"/>
                  </a:lnTo>
                  <a:lnTo>
                    <a:pt x="134" y="234"/>
                  </a:lnTo>
                  <a:lnTo>
                    <a:pt x="124" y="234"/>
                  </a:lnTo>
                  <a:lnTo>
                    <a:pt x="120" y="234"/>
                  </a:lnTo>
                  <a:lnTo>
                    <a:pt x="120" y="230"/>
                  </a:lnTo>
                  <a:lnTo>
                    <a:pt x="120" y="228"/>
                  </a:lnTo>
                  <a:lnTo>
                    <a:pt x="120" y="224"/>
                  </a:lnTo>
                  <a:lnTo>
                    <a:pt x="116" y="224"/>
                  </a:lnTo>
                  <a:lnTo>
                    <a:pt x="108" y="224"/>
                  </a:lnTo>
                  <a:lnTo>
                    <a:pt x="108" y="230"/>
                  </a:lnTo>
                  <a:lnTo>
                    <a:pt x="114" y="230"/>
                  </a:lnTo>
                  <a:lnTo>
                    <a:pt x="114" y="234"/>
                  </a:lnTo>
                  <a:lnTo>
                    <a:pt x="100" y="234"/>
                  </a:lnTo>
                  <a:lnTo>
                    <a:pt x="98" y="234"/>
                  </a:lnTo>
                  <a:lnTo>
                    <a:pt x="98" y="224"/>
                  </a:lnTo>
                  <a:lnTo>
                    <a:pt x="94" y="224"/>
                  </a:lnTo>
                  <a:lnTo>
                    <a:pt x="92" y="224"/>
                  </a:lnTo>
                  <a:lnTo>
                    <a:pt x="92" y="226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0" y="230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6" y="234"/>
                  </a:lnTo>
                  <a:lnTo>
                    <a:pt x="84" y="234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6" y="234"/>
                  </a:lnTo>
                  <a:lnTo>
                    <a:pt x="74" y="234"/>
                  </a:lnTo>
                  <a:lnTo>
                    <a:pt x="68" y="234"/>
                  </a:lnTo>
                  <a:lnTo>
                    <a:pt x="66" y="234"/>
                  </a:lnTo>
                  <a:lnTo>
                    <a:pt x="62" y="234"/>
                  </a:lnTo>
                  <a:lnTo>
                    <a:pt x="58" y="234"/>
                  </a:lnTo>
                  <a:lnTo>
                    <a:pt x="56" y="234"/>
                  </a:lnTo>
                  <a:lnTo>
                    <a:pt x="54" y="234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4" y="234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34" y="234"/>
                  </a:lnTo>
                  <a:lnTo>
                    <a:pt x="30" y="234"/>
                  </a:lnTo>
                  <a:lnTo>
                    <a:pt x="24" y="234"/>
                  </a:lnTo>
                  <a:lnTo>
                    <a:pt x="22" y="236"/>
                  </a:lnTo>
                  <a:lnTo>
                    <a:pt x="14" y="236"/>
                  </a:lnTo>
                  <a:lnTo>
                    <a:pt x="10" y="236"/>
                  </a:lnTo>
                  <a:lnTo>
                    <a:pt x="2" y="236"/>
                  </a:lnTo>
                  <a:lnTo>
                    <a:pt x="2" y="224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2" y="216"/>
                  </a:lnTo>
                  <a:lnTo>
                    <a:pt x="2" y="214"/>
                  </a:lnTo>
                  <a:lnTo>
                    <a:pt x="2" y="210"/>
                  </a:lnTo>
                  <a:lnTo>
                    <a:pt x="2" y="208"/>
                  </a:lnTo>
                  <a:lnTo>
                    <a:pt x="2" y="202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2" y="190"/>
                  </a:lnTo>
                  <a:lnTo>
                    <a:pt x="2" y="186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76"/>
                  </a:lnTo>
                  <a:lnTo>
                    <a:pt x="2" y="174"/>
                  </a:lnTo>
                  <a:lnTo>
                    <a:pt x="2" y="168"/>
                  </a:lnTo>
                  <a:lnTo>
                    <a:pt x="2" y="164"/>
                  </a:lnTo>
                  <a:lnTo>
                    <a:pt x="2" y="160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2" y="154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0"/>
                  </a:lnTo>
                  <a:lnTo>
                    <a:pt x="2" y="132"/>
                  </a:lnTo>
                  <a:lnTo>
                    <a:pt x="2" y="130"/>
                  </a:lnTo>
                  <a:lnTo>
                    <a:pt x="2" y="122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30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2" name="Freeform 72">
              <a:extLst>
                <a:ext uri="{FF2B5EF4-FFF2-40B4-BE49-F238E27FC236}">
                  <a16:creationId xmlns:a16="http://schemas.microsoft.com/office/drawing/2014/main" id="{0249F8E4-8D30-42F8-7136-81E896A4D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000" y="1501775"/>
              <a:ext cx="350838" cy="309563"/>
            </a:xfrm>
            <a:custGeom>
              <a:avLst/>
              <a:gdLst>
                <a:gd name="T0" fmla="*/ 221 w 221"/>
                <a:gd name="T1" fmla="*/ 21 h 195"/>
                <a:gd name="T2" fmla="*/ 221 w 221"/>
                <a:gd name="T3" fmla="*/ 31 h 195"/>
                <a:gd name="T4" fmla="*/ 221 w 221"/>
                <a:gd name="T5" fmla="*/ 41 h 195"/>
                <a:gd name="T6" fmla="*/ 221 w 221"/>
                <a:gd name="T7" fmla="*/ 49 h 195"/>
                <a:gd name="T8" fmla="*/ 221 w 221"/>
                <a:gd name="T9" fmla="*/ 59 h 195"/>
                <a:gd name="T10" fmla="*/ 219 w 221"/>
                <a:gd name="T11" fmla="*/ 71 h 195"/>
                <a:gd name="T12" fmla="*/ 213 w 221"/>
                <a:gd name="T13" fmla="*/ 75 h 195"/>
                <a:gd name="T14" fmla="*/ 213 w 221"/>
                <a:gd name="T15" fmla="*/ 93 h 195"/>
                <a:gd name="T16" fmla="*/ 213 w 221"/>
                <a:gd name="T17" fmla="*/ 101 h 195"/>
                <a:gd name="T18" fmla="*/ 213 w 221"/>
                <a:gd name="T19" fmla="*/ 109 h 195"/>
                <a:gd name="T20" fmla="*/ 213 w 221"/>
                <a:gd name="T21" fmla="*/ 119 h 195"/>
                <a:gd name="T22" fmla="*/ 213 w 221"/>
                <a:gd name="T23" fmla="*/ 129 h 195"/>
                <a:gd name="T24" fmla="*/ 213 w 221"/>
                <a:gd name="T25" fmla="*/ 139 h 195"/>
                <a:gd name="T26" fmla="*/ 209 w 221"/>
                <a:gd name="T27" fmla="*/ 147 h 195"/>
                <a:gd name="T28" fmla="*/ 199 w 221"/>
                <a:gd name="T29" fmla="*/ 151 h 195"/>
                <a:gd name="T30" fmla="*/ 177 w 221"/>
                <a:gd name="T31" fmla="*/ 161 h 195"/>
                <a:gd name="T32" fmla="*/ 165 w 221"/>
                <a:gd name="T33" fmla="*/ 163 h 195"/>
                <a:gd name="T34" fmla="*/ 165 w 221"/>
                <a:gd name="T35" fmla="*/ 157 h 195"/>
                <a:gd name="T36" fmla="*/ 155 w 221"/>
                <a:gd name="T37" fmla="*/ 157 h 195"/>
                <a:gd name="T38" fmla="*/ 149 w 221"/>
                <a:gd name="T39" fmla="*/ 161 h 195"/>
                <a:gd name="T40" fmla="*/ 137 w 221"/>
                <a:gd name="T41" fmla="*/ 165 h 195"/>
                <a:gd name="T42" fmla="*/ 127 w 221"/>
                <a:gd name="T43" fmla="*/ 169 h 195"/>
                <a:gd name="T44" fmla="*/ 117 w 221"/>
                <a:gd name="T45" fmla="*/ 173 h 195"/>
                <a:gd name="T46" fmla="*/ 107 w 221"/>
                <a:gd name="T47" fmla="*/ 177 h 195"/>
                <a:gd name="T48" fmla="*/ 93 w 221"/>
                <a:gd name="T49" fmla="*/ 181 h 195"/>
                <a:gd name="T50" fmla="*/ 83 w 221"/>
                <a:gd name="T51" fmla="*/ 185 h 195"/>
                <a:gd name="T52" fmla="*/ 73 w 221"/>
                <a:gd name="T53" fmla="*/ 191 h 195"/>
                <a:gd name="T54" fmla="*/ 59 w 221"/>
                <a:gd name="T55" fmla="*/ 195 h 195"/>
                <a:gd name="T56" fmla="*/ 34 w 221"/>
                <a:gd name="T57" fmla="*/ 193 h 195"/>
                <a:gd name="T58" fmla="*/ 28 w 221"/>
                <a:gd name="T59" fmla="*/ 175 h 195"/>
                <a:gd name="T60" fmla="*/ 22 w 221"/>
                <a:gd name="T61" fmla="*/ 147 h 195"/>
                <a:gd name="T62" fmla="*/ 20 w 221"/>
                <a:gd name="T63" fmla="*/ 125 h 195"/>
                <a:gd name="T64" fmla="*/ 18 w 221"/>
                <a:gd name="T65" fmla="*/ 115 h 195"/>
                <a:gd name="T66" fmla="*/ 18 w 221"/>
                <a:gd name="T67" fmla="*/ 101 h 195"/>
                <a:gd name="T68" fmla="*/ 14 w 221"/>
                <a:gd name="T69" fmla="*/ 77 h 195"/>
                <a:gd name="T70" fmla="*/ 10 w 221"/>
                <a:gd name="T71" fmla="*/ 57 h 195"/>
                <a:gd name="T72" fmla="*/ 8 w 221"/>
                <a:gd name="T73" fmla="*/ 47 h 195"/>
                <a:gd name="T74" fmla="*/ 6 w 221"/>
                <a:gd name="T75" fmla="*/ 39 h 195"/>
                <a:gd name="T76" fmla="*/ 4 w 221"/>
                <a:gd name="T77" fmla="*/ 27 h 195"/>
                <a:gd name="T78" fmla="*/ 2 w 221"/>
                <a:gd name="T79" fmla="*/ 8 h 195"/>
                <a:gd name="T80" fmla="*/ 2 w 221"/>
                <a:gd name="T81" fmla="*/ 2 h 195"/>
                <a:gd name="T82" fmla="*/ 20 w 221"/>
                <a:gd name="T83" fmla="*/ 2 h 195"/>
                <a:gd name="T84" fmla="*/ 47 w 221"/>
                <a:gd name="T85" fmla="*/ 2 h 195"/>
                <a:gd name="T86" fmla="*/ 61 w 221"/>
                <a:gd name="T87" fmla="*/ 2 h 195"/>
                <a:gd name="T88" fmla="*/ 75 w 221"/>
                <a:gd name="T89" fmla="*/ 4 h 195"/>
                <a:gd name="T90" fmla="*/ 89 w 221"/>
                <a:gd name="T91" fmla="*/ 4 h 195"/>
                <a:gd name="T92" fmla="*/ 109 w 221"/>
                <a:gd name="T93" fmla="*/ 4 h 195"/>
                <a:gd name="T94" fmla="*/ 113 w 221"/>
                <a:gd name="T95" fmla="*/ 0 h 195"/>
                <a:gd name="T96" fmla="*/ 125 w 221"/>
                <a:gd name="T97" fmla="*/ 0 h 195"/>
                <a:gd name="T98" fmla="*/ 145 w 221"/>
                <a:gd name="T99" fmla="*/ 0 h 195"/>
                <a:gd name="T100" fmla="*/ 155 w 221"/>
                <a:gd name="T101" fmla="*/ 0 h 195"/>
                <a:gd name="T102" fmla="*/ 165 w 221"/>
                <a:gd name="T103" fmla="*/ 2 h 195"/>
                <a:gd name="T104" fmla="*/ 177 w 221"/>
                <a:gd name="T105" fmla="*/ 2 h 195"/>
                <a:gd name="T106" fmla="*/ 203 w 221"/>
                <a:gd name="T107" fmla="*/ 2 h 195"/>
                <a:gd name="T108" fmla="*/ 221 w 221"/>
                <a:gd name="T109" fmla="*/ 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1" h="195">
                  <a:moveTo>
                    <a:pt x="221" y="4"/>
                  </a:moveTo>
                  <a:lnTo>
                    <a:pt x="221" y="6"/>
                  </a:lnTo>
                  <a:lnTo>
                    <a:pt x="221" y="18"/>
                  </a:lnTo>
                  <a:lnTo>
                    <a:pt x="221" y="21"/>
                  </a:lnTo>
                  <a:lnTo>
                    <a:pt x="221" y="23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7"/>
                  </a:lnTo>
                  <a:lnTo>
                    <a:pt x="221" y="39"/>
                  </a:lnTo>
                  <a:lnTo>
                    <a:pt x="221" y="41"/>
                  </a:lnTo>
                  <a:lnTo>
                    <a:pt x="221" y="43"/>
                  </a:lnTo>
                  <a:lnTo>
                    <a:pt x="221" y="45"/>
                  </a:lnTo>
                  <a:lnTo>
                    <a:pt x="221" y="47"/>
                  </a:lnTo>
                  <a:lnTo>
                    <a:pt x="221" y="49"/>
                  </a:lnTo>
                  <a:lnTo>
                    <a:pt x="221" y="51"/>
                  </a:lnTo>
                  <a:lnTo>
                    <a:pt x="221" y="53"/>
                  </a:lnTo>
                  <a:lnTo>
                    <a:pt x="221" y="57"/>
                  </a:lnTo>
                  <a:lnTo>
                    <a:pt x="221" y="59"/>
                  </a:lnTo>
                  <a:lnTo>
                    <a:pt x="221" y="61"/>
                  </a:lnTo>
                  <a:lnTo>
                    <a:pt x="221" y="67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5" y="71"/>
                  </a:lnTo>
                  <a:lnTo>
                    <a:pt x="213" y="71"/>
                  </a:lnTo>
                  <a:lnTo>
                    <a:pt x="213" y="73"/>
                  </a:lnTo>
                  <a:lnTo>
                    <a:pt x="213" y="75"/>
                  </a:lnTo>
                  <a:lnTo>
                    <a:pt x="213" y="81"/>
                  </a:lnTo>
                  <a:lnTo>
                    <a:pt x="213" y="87"/>
                  </a:lnTo>
                  <a:lnTo>
                    <a:pt x="213" y="89"/>
                  </a:lnTo>
                  <a:lnTo>
                    <a:pt x="213" y="93"/>
                  </a:lnTo>
                  <a:lnTo>
                    <a:pt x="213" y="95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5"/>
                  </a:lnTo>
                  <a:lnTo>
                    <a:pt x="213" y="107"/>
                  </a:lnTo>
                  <a:lnTo>
                    <a:pt x="213" y="109"/>
                  </a:lnTo>
                  <a:lnTo>
                    <a:pt x="213" y="113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9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7"/>
                  </a:lnTo>
                  <a:lnTo>
                    <a:pt x="213" y="139"/>
                  </a:lnTo>
                  <a:lnTo>
                    <a:pt x="213" y="145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09" y="147"/>
                  </a:lnTo>
                  <a:lnTo>
                    <a:pt x="205" y="147"/>
                  </a:lnTo>
                  <a:lnTo>
                    <a:pt x="205" y="149"/>
                  </a:lnTo>
                  <a:lnTo>
                    <a:pt x="203" y="149"/>
                  </a:lnTo>
                  <a:lnTo>
                    <a:pt x="199" y="151"/>
                  </a:lnTo>
                  <a:lnTo>
                    <a:pt x="191" y="155"/>
                  </a:lnTo>
                  <a:lnTo>
                    <a:pt x="185" y="157"/>
                  </a:lnTo>
                  <a:lnTo>
                    <a:pt x="183" y="159"/>
                  </a:lnTo>
                  <a:lnTo>
                    <a:pt x="177" y="161"/>
                  </a:lnTo>
                  <a:lnTo>
                    <a:pt x="175" y="161"/>
                  </a:lnTo>
                  <a:lnTo>
                    <a:pt x="173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3"/>
                  </a:lnTo>
                  <a:lnTo>
                    <a:pt x="165" y="161"/>
                  </a:lnTo>
                  <a:lnTo>
                    <a:pt x="165" y="159"/>
                  </a:lnTo>
                  <a:lnTo>
                    <a:pt x="165" y="157"/>
                  </a:lnTo>
                  <a:lnTo>
                    <a:pt x="161" y="157"/>
                  </a:lnTo>
                  <a:lnTo>
                    <a:pt x="159" y="157"/>
                  </a:lnTo>
                  <a:lnTo>
                    <a:pt x="157" y="157"/>
                  </a:lnTo>
                  <a:lnTo>
                    <a:pt x="155" y="157"/>
                  </a:lnTo>
                  <a:lnTo>
                    <a:pt x="153" y="159"/>
                  </a:lnTo>
                  <a:lnTo>
                    <a:pt x="151" y="159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7" y="161"/>
                  </a:lnTo>
                  <a:lnTo>
                    <a:pt x="145" y="161"/>
                  </a:lnTo>
                  <a:lnTo>
                    <a:pt x="143" y="163"/>
                  </a:lnTo>
                  <a:lnTo>
                    <a:pt x="137" y="165"/>
                  </a:lnTo>
                  <a:lnTo>
                    <a:pt x="135" y="165"/>
                  </a:lnTo>
                  <a:lnTo>
                    <a:pt x="133" y="165"/>
                  </a:lnTo>
                  <a:lnTo>
                    <a:pt x="131" y="167"/>
                  </a:lnTo>
                  <a:lnTo>
                    <a:pt x="127" y="169"/>
                  </a:lnTo>
                  <a:lnTo>
                    <a:pt x="125" y="169"/>
                  </a:lnTo>
                  <a:lnTo>
                    <a:pt x="123" y="169"/>
                  </a:lnTo>
                  <a:lnTo>
                    <a:pt x="119" y="171"/>
                  </a:lnTo>
                  <a:lnTo>
                    <a:pt x="117" y="173"/>
                  </a:lnTo>
                  <a:lnTo>
                    <a:pt x="115" y="173"/>
                  </a:lnTo>
                  <a:lnTo>
                    <a:pt x="111" y="175"/>
                  </a:lnTo>
                  <a:lnTo>
                    <a:pt x="109" y="175"/>
                  </a:lnTo>
                  <a:lnTo>
                    <a:pt x="107" y="177"/>
                  </a:lnTo>
                  <a:lnTo>
                    <a:pt x="103" y="177"/>
                  </a:lnTo>
                  <a:lnTo>
                    <a:pt x="103" y="179"/>
                  </a:lnTo>
                  <a:lnTo>
                    <a:pt x="97" y="181"/>
                  </a:lnTo>
                  <a:lnTo>
                    <a:pt x="93" y="181"/>
                  </a:lnTo>
                  <a:lnTo>
                    <a:pt x="91" y="183"/>
                  </a:lnTo>
                  <a:lnTo>
                    <a:pt x="89" y="183"/>
                  </a:lnTo>
                  <a:lnTo>
                    <a:pt x="87" y="183"/>
                  </a:lnTo>
                  <a:lnTo>
                    <a:pt x="83" y="185"/>
                  </a:lnTo>
                  <a:lnTo>
                    <a:pt x="79" y="187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1"/>
                  </a:lnTo>
                  <a:lnTo>
                    <a:pt x="67" y="191"/>
                  </a:lnTo>
                  <a:lnTo>
                    <a:pt x="65" y="193"/>
                  </a:lnTo>
                  <a:lnTo>
                    <a:pt x="63" y="195"/>
                  </a:lnTo>
                  <a:lnTo>
                    <a:pt x="59" y="195"/>
                  </a:lnTo>
                  <a:lnTo>
                    <a:pt x="51" y="195"/>
                  </a:lnTo>
                  <a:lnTo>
                    <a:pt x="43" y="193"/>
                  </a:lnTo>
                  <a:lnTo>
                    <a:pt x="41" y="193"/>
                  </a:lnTo>
                  <a:lnTo>
                    <a:pt x="34" y="193"/>
                  </a:lnTo>
                  <a:lnTo>
                    <a:pt x="32" y="193"/>
                  </a:lnTo>
                  <a:lnTo>
                    <a:pt x="30" y="193"/>
                  </a:lnTo>
                  <a:lnTo>
                    <a:pt x="28" y="179"/>
                  </a:lnTo>
                  <a:lnTo>
                    <a:pt x="28" y="175"/>
                  </a:lnTo>
                  <a:lnTo>
                    <a:pt x="26" y="171"/>
                  </a:lnTo>
                  <a:lnTo>
                    <a:pt x="24" y="161"/>
                  </a:lnTo>
                  <a:lnTo>
                    <a:pt x="24" y="157"/>
                  </a:lnTo>
                  <a:lnTo>
                    <a:pt x="22" y="147"/>
                  </a:lnTo>
                  <a:lnTo>
                    <a:pt x="22" y="145"/>
                  </a:lnTo>
                  <a:lnTo>
                    <a:pt x="20" y="13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3"/>
                  </a:lnTo>
                  <a:lnTo>
                    <a:pt x="18" y="105"/>
                  </a:lnTo>
                  <a:lnTo>
                    <a:pt x="18" y="103"/>
                  </a:lnTo>
                  <a:lnTo>
                    <a:pt x="18" y="101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6" y="91"/>
                  </a:lnTo>
                  <a:lnTo>
                    <a:pt x="14" y="77"/>
                  </a:lnTo>
                  <a:lnTo>
                    <a:pt x="12" y="67"/>
                  </a:lnTo>
                  <a:lnTo>
                    <a:pt x="10" y="61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32" y="2"/>
                  </a:lnTo>
                  <a:lnTo>
                    <a:pt x="39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7" y="4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83" y="4"/>
                  </a:lnTo>
                  <a:lnTo>
                    <a:pt x="85" y="4"/>
                  </a:lnTo>
                  <a:lnTo>
                    <a:pt x="87" y="4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9" y="4"/>
                  </a:lnTo>
                  <a:lnTo>
                    <a:pt x="111" y="4"/>
                  </a:lnTo>
                  <a:lnTo>
                    <a:pt x="111" y="2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9" y="2"/>
                  </a:lnTo>
                  <a:lnTo>
                    <a:pt x="173" y="2"/>
                  </a:lnTo>
                  <a:lnTo>
                    <a:pt x="177" y="2"/>
                  </a:lnTo>
                  <a:lnTo>
                    <a:pt x="183" y="2"/>
                  </a:lnTo>
                  <a:lnTo>
                    <a:pt x="185" y="2"/>
                  </a:lnTo>
                  <a:lnTo>
                    <a:pt x="191" y="2"/>
                  </a:lnTo>
                  <a:lnTo>
                    <a:pt x="203" y="2"/>
                  </a:lnTo>
                  <a:lnTo>
                    <a:pt x="205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21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3" name="Freeform 73">
              <a:extLst>
                <a:ext uri="{FF2B5EF4-FFF2-40B4-BE49-F238E27FC236}">
                  <a16:creationId xmlns:a16="http://schemas.microsoft.com/office/drawing/2014/main" id="{3725DE66-83B5-D47C-A3CB-409E8C24E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788" y="2743200"/>
              <a:ext cx="504825" cy="347663"/>
            </a:xfrm>
            <a:custGeom>
              <a:avLst/>
              <a:gdLst>
                <a:gd name="T0" fmla="*/ 222 w 318"/>
                <a:gd name="T1" fmla="*/ 4 h 219"/>
                <a:gd name="T2" fmla="*/ 232 w 318"/>
                <a:gd name="T3" fmla="*/ 4 h 219"/>
                <a:gd name="T4" fmla="*/ 252 w 318"/>
                <a:gd name="T5" fmla="*/ 4 h 219"/>
                <a:gd name="T6" fmla="*/ 274 w 318"/>
                <a:gd name="T7" fmla="*/ 2 h 219"/>
                <a:gd name="T8" fmla="*/ 282 w 318"/>
                <a:gd name="T9" fmla="*/ 12 h 219"/>
                <a:gd name="T10" fmla="*/ 310 w 318"/>
                <a:gd name="T11" fmla="*/ 32 h 219"/>
                <a:gd name="T12" fmla="*/ 310 w 318"/>
                <a:gd name="T13" fmla="*/ 46 h 219"/>
                <a:gd name="T14" fmla="*/ 310 w 318"/>
                <a:gd name="T15" fmla="*/ 64 h 219"/>
                <a:gd name="T16" fmla="*/ 310 w 318"/>
                <a:gd name="T17" fmla="*/ 85 h 219"/>
                <a:gd name="T18" fmla="*/ 310 w 318"/>
                <a:gd name="T19" fmla="*/ 101 h 219"/>
                <a:gd name="T20" fmla="*/ 310 w 318"/>
                <a:gd name="T21" fmla="*/ 115 h 219"/>
                <a:gd name="T22" fmla="*/ 304 w 318"/>
                <a:gd name="T23" fmla="*/ 133 h 219"/>
                <a:gd name="T24" fmla="*/ 310 w 318"/>
                <a:gd name="T25" fmla="*/ 143 h 219"/>
                <a:gd name="T26" fmla="*/ 310 w 318"/>
                <a:gd name="T27" fmla="*/ 165 h 219"/>
                <a:gd name="T28" fmla="*/ 310 w 318"/>
                <a:gd name="T29" fmla="*/ 209 h 219"/>
                <a:gd name="T30" fmla="*/ 298 w 318"/>
                <a:gd name="T31" fmla="*/ 219 h 219"/>
                <a:gd name="T32" fmla="*/ 272 w 318"/>
                <a:gd name="T33" fmla="*/ 219 h 219"/>
                <a:gd name="T34" fmla="*/ 254 w 318"/>
                <a:gd name="T35" fmla="*/ 219 h 219"/>
                <a:gd name="T36" fmla="*/ 236 w 318"/>
                <a:gd name="T37" fmla="*/ 219 h 219"/>
                <a:gd name="T38" fmla="*/ 208 w 318"/>
                <a:gd name="T39" fmla="*/ 219 h 219"/>
                <a:gd name="T40" fmla="*/ 180 w 318"/>
                <a:gd name="T41" fmla="*/ 219 h 219"/>
                <a:gd name="T42" fmla="*/ 176 w 318"/>
                <a:gd name="T43" fmla="*/ 201 h 219"/>
                <a:gd name="T44" fmla="*/ 158 w 318"/>
                <a:gd name="T45" fmla="*/ 201 h 219"/>
                <a:gd name="T46" fmla="*/ 138 w 318"/>
                <a:gd name="T47" fmla="*/ 201 h 219"/>
                <a:gd name="T48" fmla="*/ 118 w 318"/>
                <a:gd name="T49" fmla="*/ 201 h 219"/>
                <a:gd name="T50" fmla="*/ 100 w 318"/>
                <a:gd name="T51" fmla="*/ 201 h 219"/>
                <a:gd name="T52" fmla="*/ 66 w 318"/>
                <a:gd name="T53" fmla="*/ 199 h 219"/>
                <a:gd name="T54" fmla="*/ 64 w 318"/>
                <a:gd name="T55" fmla="*/ 191 h 219"/>
                <a:gd name="T56" fmla="*/ 64 w 318"/>
                <a:gd name="T57" fmla="*/ 179 h 219"/>
                <a:gd name="T58" fmla="*/ 52 w 318"/>
                <a:gd name="T59" fmla="*/ 177 h 219"/>
                <a:gd name="T60" fmla="*/ 58 w 318"/>
                <a:gd name="T61" fmla="*/ 165 h 219"/>
                <a:gd name="T62" fmla="*/ 60 w 318"/>
                <a:gd name="T63" fmla="*/ 159 h 219"/>
                <a:gd name="T64" fmla="*/ 50 w 318"/>
                <a:gd name="T65" fmla="*/ 143 h 219"/>
                <a:gd name="T66" fmla="*/ 44 w 318"/>
                <a:gd name="T67" fmla="*/ 131 h 219"/>
                <a:gd name="T68" fmla="*/ 40 w 318"/>
                <a:gd name="T69" fmla="*/ 115 h 219"/>
                <a:gd name="T70" fmla="*/ 42 w 318"/>
                <a:gd name="T71" fmla="*/ 101 h 219"/>
                <a:gd name="T72" fmla="*/ 30 w 318"/>
                <a:gd name="T73" fmla="*/ 91 h 219"/>
                <a:gd name="T74" fmla="*/ 34 w 318"/>
                <a:gd name="T75" fmla="*/ 80 h 219"/>
                <a:gd name="T76" fmla="*/ 36 w 318"/>
                <a:gd name="T77" fmla="*/ 72 h 219"/>
                <a:gd name="T78" fmla="*/ 30 w 318"/>
                <a:gd name="T79" fmla="*/ 64 h 219"/>
                <a:gd name="T80" fmla="*/ 22 w 318"/>
                <a:gd name="T81" fmla="*/ 56 h 219"/>
                <a:gd name="T82" fmla="*/ 12 w 318"/>
                <a:gd name="T83" fmla="*/ 44 h 219"/>
                <a:gd name="T84" fmla="*/ 10 w 318"/>
                <a:gd name="T85" fmla="*/ 34 h 219"/>
                <a:gd name="T86" fmla="*/ 20 w 318"/>
                <a:gd name="T87" fmla="*/ 26 h 219"/>
                <a:gd name="T88" fmla="*/ 16 w 318"/>
                <a:gd name="T89" fmla="*/ 12 h 219"/>
                <a:gd name="T90" fmla="*/ 4 w 318"/>
                <a:gd name="T91" fmla="*/ 14 h 219"/>
                <a:gd name="T92" fmla="*/ 2 w 318"/>
                <a:gd name="T93" fmla="*/ 2 h 219"/>
                <a:gd name="T94" fmla="*/ 14 w 318"/>
                <a:gd name="T95" fmla="*/ 2 h 219"/>
                <a:gd name="T96" fmla="*/ 36 w 318"/>
                <a:gd name="T97" fmla="*/ 2 h 219"/>
                <a:gd name="T98" fmla="*/ 52 w 318"/>
                <a:gd name="T99" fmla="*/ 4 h 219"/>
                <a:gd name="T100" fmla="*/ 78 w 318"/>
                <a:gd name="T101" fmla="*/ 2 h 219"/>
                <a:gd name="T102" fmla="*/ 92 w 318"/>
                <a:gd name="T103" fmla="*/ 2 h 219"/>
                <a:gd name="T104" fmla="*/ 118 w 318"/>
                <a:gd name="T105" fmla="*/ 2 h 219"/>
                <a:gd name="T106" fmla="*/ 164 w 318"/>
                <a:gd name="T107" fmla="*/ 4 h 219"/>
                <a:gd name="T108" fmla="*/ 190 w 318"/>
                <a:gd name="T109" fmla="*/ 4 h 219"/>
                <a:gd name="T110" fmla="*/ 202 w 318"/>
                <a:gd name="T111" fmla="*/ 4 h 219"/>
                <a:gd name="T112" fmla="*/ 212 w 318"/>
                <a:gd name="T1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8" h="219">
                  <a:moveTo>
                    <a:pt x="212" y="2"/>
                  </a:moveTo>
                  <a:lnTo>
                    <a:pt x="214" y="4"/>
                  </a:lnTo>
                  <a:lnTo>
                    <a:pt x="216" y="4"/>
                  </a:lnTo>
                  <a:lnTo>
                    <a:pt x="218" y="4"/>
                  </a:lnTo>
                  <a:lnTo>
                    <a:pt x="220" y="4"/>
                  </a:lnTo>
                  <a:lnTo>
                    <a:pt x="222" y="4"/>
                  </a:lnTo>
                  <a:lnTo>
                    <a:pt x="224" y="4"/>
                  </a:lnTo>
                  <a:lnTo>
                    <a:pt x="226" y="4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30" y="4"/>
                  </a:lnTo>
                  <a:lnTo>
                    <a:pt x="232" y="4"/>
                  </a:lnTo>
                  <a:lnTo>
                    <a:pt x="234" y="4"/>
                  </a:lnTo>
                  <a:lnTo>
                    <a:pt x="236" y="4"/>
                  </a:lnTo>
                  <a:lnTo>
                    <a:pt x="238" y="4"/>
                  </a:lnTo>
                  <a:lnTo>
                    <a:pt x="244" y="4"/>
                  </a:lnTo>
                  <a:lnTo>
                    <a:pt x="250" y="4"/>
                  </a:lnTo>
                  <a:lnTo>
                    <a:pt x="252" y="4"/>
                  </a:lnTo>
                  <a:lnTo>
                    <a:pt x="260" y="4"/>
                  </a:lnTo>
                  <a:lnTo>
                    <a:pt x="262" y="4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72" y="2"/>
                  </a:lnTo>
                  <a:lnTo>
                    <a:pt x="274" y="2"/>
                  </a:lnTo>
                  <a:lnTo>
                    <a:pt x="274" y="6"/>
                  </a:lnTo>
                  <a:lnTo>
                    <a:pt x="274" y="8"/>
                  </a:lnTo>
                  <a:lnTo>
                    <a:pt x="276" y="8"/>
                  </a:lnTo>
                  <a:lnTo>
                    <a:pt x="278" y="10"/>
                  </a:lnTo>
                  <a:lnTo>
                    <a:pt x="280" y="12"/>
                  </a:lnTo>
                  <a:lnTo>
                    <a:pt x="282" y="12"/>
                  </a:lnTo>
                  <a:lnTo>
                    <a:pt x="288" y="14"/>
                  </a:lnTo>
                  <a:lnTo>
                    <a:pt x="304" y="22"/>
                  </a:lnTo>
                  <a:lnTo>
                    <a:pt x="306" y="22"/>
                  </a:lnTo>
                  <a:lnTo>
                    <a:pt x="308" y="26"/>
                  </a:lnTo>
                  <a:lnTo>
                    <a:pt x="308" y="28"/>
                  </a:lnTo>
                  <a:lnTo>
                    <a:pt x="310" y="32"/>
                  </a:lnTo>
                  <a:lnTo>
                    <a:pt x="312" y="34"/>
                  </a:lnTo>
                  <a:lnTo>
                    <a:pt x="312" y="36"/>
                  </a:lnTo>
                  <a:lnTo>
                    <a:pt x="312" y="38"/>
                  </a:lnTo>
                  <a:lnTo>
                    <a:pt x="310" y="40"/>
                  </a:lnTo>
                  <a:lnTo>
                    <a:pt x="310" y="44"/>
                  </a:lnTo>
                  <a:lnTo>
                    <a:pt x="310" y="46"/>
                  </a:lnTo>
                  <a:lnTo>
                    <a:pt x="310" y="48"/>
                  </a:lnTo>
                  <a:lnTo>
                    <a:pt x="310" y="52"/>
                  </a:lnTo>
                  <a:lnTo>
                    <a:pt x="310" y="56"/>
                  </a:lnTo>
                  <a:lnTo>
                    <a:pt x="310" y="60"/>
                  </a:lnTo>
                  <a:lnTo>
                    <a:pt x="310" y="62"/>
                  </a:lnTo>
                  <a:lnTo>
                    <a:pt x="310" y="64"/>
                  </a:lnTo>
                  <a:lnTo>
                    <a:pt x="310" y="66"/>
                  </a:lnTo>
                  <a:lnTo>
                    <a:pt x="310" y="70"/>
                  </a:lnTo>
                  <a:lnTo>
                    <a:pt x="310" y="72"/>
                  </a:lnTo>
                  <a:lnTo>
                    <a:pt x="310" y="78"/>
                  </a:lnTo>
                  <a:lnTo>
                    <a:pt x="310" y="82"/>
                  </a:lnTo>
                  <a:lnTo>
                    <a:pt x="310" y="85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0" y="89"/>
                  </a:lnTo>
                  <a:lnTo>
                    <a:pt x="310" y="91"/>
                  </a:lnTo>
                  <a:lnTo>
                    <a:pt x="310" y="93"/>
                  </a:lnTo>
                  <a:lnTo>
                    <a:pt x="310" y="101"/>
                  </a:lnTo>
                  <a:lnTo>
                    <a:pt x="314" y="101"/>
                  </a:lnTo>
                  <a:lnTo>
                    <a:pt x="314" y="109"/>
                  </a:lnTo>
                  <a:lnTo>
                    <a:pt x="316" y="109"/>
                  </a:lnTo>
                  <a:lnTo>
                    <a:pt x="318" y="109"/>
                  </a:lnTo>
                  <a:lnTo>
                    <a:pt x="318" y="115"/>
                  </a:lnTo>
                  <a:lnTo>
                    <a:pt x="310" y="115"/>
                  </a:lnTo>
                  <a:lnTo>
                    <a:pt x="310" y="121"/>
                  </a:lnTo>
                  <a:lnTo>
                    <a:pt x="310" y="125"/>
                  </a:lnTo>
                  <a:lnTo>
                    <a:pt x="306" y="125"/>
                  </a:lnTo>
                  <a:lnTo>
                    <a:pt x="306" y="131"/>
                  </a:lnTo>
                  <a:lnTo>
                    <a:pt x="304" y="131"/>
                  </a:lnTo>
                  <a:lnTo>
                    <a:pt x="304" y="133"/>
                  </a:lnTo>
                  <a:lnTo>
                    <a:pt x="304" y="135"/>
                  </a:lnTo>
                  <a:lnTo>
                    <a:pt x="304" y="135"/>
                  </a:lnTo>
                  <a:lnTo>
                    <a:pt x="304" y="141"/>
                  </a:lnTo>
                  <a:lnTo>
                    <a:pt x="306" y="141"/>
                  </a:lnTo>
                  <a:lnTo>
                    <a:pt x="310" y="141"/>
                  </a:lnTo>
                  <a:lnTo>
                    <a:pt x="310" y="143"/>
                  </a:lnTo>
                  <a:lnTo>
                    <a:pt x="310" y="145"/>
                  </a:lnTo>
                  <a:lnTo>
                    <a:pt x="310" y="147"/>
                  </a:lnTo>
                  <a:lnTo>
                    <a:pt x="310" y="149"/>
                  </a:lnTo>
                  <a:lnTo>
                    <a:pt x="310" y="151"/>
                  </a:lnTo>
                  <a:lnTo>
                    <a:pt x="310" y="155"/>
                  </a:lnTo>
                  <a:lnTo>
                    <a:pt x="310" y="165"/>
                  </a:lnTo>
                  <a:lnTo>
                    <a:pt x="310" y="171"/>
                  </a:lnTo>
                  <a:lnTo>
                    <a:pt x="310" y="183"/>
                  </a:lnTo>
                  <a:lnTo>
                    <a:pt x="310" y="187"/>
                  </a:lnTo>
                  <a:lnTo>
                    <a:pt x="310" y="197"/>
                  </a:lnTo>
                  <a:lnTo>
                    <a:pt x="310" y="207"/>
                  </a:lnTo>
                  <a:lnTo>
                    <a:pt x="310" y="209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0" y="219"/>
                  </a:lnTo>
                  <a:lnTo>
                    <a:pt x="306" y="219"/>
                  </a:lnTo>
                  <a:lnTo>
                    <a:pt x="304" y="219"/>
                  </a:lnTo>
                  <a:lnTo>
                    <a:pt x="298" y="219"/>
                  </a:lnTo>
                  <a:lnTo>
                    <a:pt x="296" y="219"/>
                  </a:lnTo>
                  <a:lnTo>
                    <a:pt x="290" y="219"/>
                  </a:lnTo>
                  <a:lnTo>
                    <a:pt x="280" y="219"/>
                  </a:lnTo>
                  <a:lnTo>
                    <a:pt x="276" y="219"/>
                  </a:lnTo>
                  <a:lnTo>
                    <a:pt x="274" y="219"/>
                  </a:lnTo>
                  <a:lnTo>
                    <a:pt x="272" y="219"/>
                  </a:lnTo>
                  <a:lnTo>
                    <a:pt x="270" y="219"/>
                  </a:lnTo>
                  <a:lnTo>
                    <a:pt x="266" y="219"/>
                  </a:lnTo>
                  <a:lnTo>
                    <a:pt x="262" y="219"/>
                  </a:lnTo>
                  <a:lnTo>
                    <a:pt x="260" y="219"/>
                  </a:lnTo>
                  <a:lnTo>
                    <a:pt x="256" y="219"/>
                  </a:lnTo>
                  <a:lnTo>
                    <a:pt x="254" y="219"/>
                  </a:lnTo>
                  <a:lnTo>
                    <a:pt x="252" y="219"/>
                  </a:lnTo>
                  <a:lnTo>
                    <a:pt x="250" y="219"/>
                  </a:lnTo>
                  <a:lnTo>
                    <a:pt x="248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36" y="219"/>
                  </a:lnTo>
                  <a:lnTo>
                    <a:pt x="228" y="219"/>
                  </a:lnTo>
                  <a:lnTo>
                    <a:pt x="228" y="219"/>
                  </a:lnTo>
                  <a:lnTo>
                    <a:pt x="226" y="219"/>
                  </a:lnTo>
                  <a:lnTo>
                    <a:pt x="218" y="219"/>
                  </a:lnTo>
                  <a:lnTo>
                    <a:pt x="212" y="219"/>
                  </a:lnTo>
                  <a:lnTo>
                    <a:pt x="208" y="219"/>
                  </a:lnTo>
                  <a:lnTo>
                    <a:pt x="200" y="219"/>
                  </a:lnTo>
                  <a:lnTo>
                    <a:pt x="196" y="219"/>
                  </a:lnTo>
                  <a:lnTo>
                    <a:pt x="188" y="219"/>
                  </a:lnTo>
                  <a:lnTo>
                    <a:pt x="186" y="219"/>
                  </a:lnTo>
                  <a:lnTo>
                    <a:pt x="184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09"/>
                  </a:lnTo>
                  <a:lnTo>
                    <a:pt x="176" y="205"/>
                  </a:lnTo>
                  <a:lnTo>
                    <a:pt x="176" y="201"/>
                  </a:lnTo>
                  <a:lnTo>
                    <a:pt x="174" y="201"/>
                  </a:lnTo>
                  <a:lnTo>
                    <a:pt x="172" y="201"/>
                  </a:lnTo>
                  <a:lnTo>
                    <a:pt x="168" y="201"/>
                  </a:lnTo>
                  <a:lnTo>
                    <a:pt x="164" y="201"/>
                  </a:lnTo>
                  <a:lnTo>
                    <a:pt x="160" y="201"/>
                  </a:lnTo>
                  <a:lnTo>
                    <a:pt x="158" y="201"/>
                  </a:lnTo>
                  <a:lnTo>
                    <a:pt x="156" y="201"/>
                  </a:lnTo>
                  <a:lnTo>
                    <a:pt x="152" y="201"/>
                  </a:lnTo>
                  <a:lnTo>
                    <a:pt x="148" y="201"/>
                  </a:lnTo>
                  <a:lnTo>
                    <a:pt x="146" y="201"/>
                  </a:lnTo>
                  <a:lnTo>
                    <a:pt x="144" y="201"/>
                  </a:lnTo>
                  <a:lnTo>
                    <a:pt x="138" y="201"/>
                  </a:lnTo>
                  <a:lnTo>
                    <a:pt x="136" y="201"/>
                  </a:lnTo>
                  <a:lnTo>
                    <a:pt x="130" y="201"/>
                  </a:lnTo>
                  <a:lnTo>
                    <a:pt x="128" y="201"/>
                  </a:lnTo>
                  <a:lnTo>
                    <a:pt x="126" y="201"/>
                  </a:lnTo>
                  <a:lnTo>
                    <a:pt x="120" y="201"/>
                  </a:lnTo>
                  <a:lnTo>
                    <a:pt x="118" y="201"/>
                  </a:lnTo>
                  <a:lnTo>
                    <a:pt x="116" y="201"/>
                  </a:lnTo>
                  <a:lnTo>
                    <a:pt x="108" y="201"/>
                  </a:lnTo>
                  <a:lnTo>
                    <a:pt x="106" y="201"/>
                  </a:lnTo>
                  <a:lnTo>
                    <a:pt x="104" y="201"/>
                  </a:lnTo>
                  <a:lnTo>
                    <a:pt x="102" y="201"/>
                  </a:lnTo>
                  <a:lnTo>
                    <a:pt x="100" y="201"/>
                  </a:lnTo>
                  <a:lnTo>
                    <a:pt x="84" y="201"/>
                  </a:lnTo>
                  <a:lnTo>
                    <a:pt x="80" y="201"/>
                  </a:lnTo>
                  <a:lnTo>
                    <a:pt x="78" y="201"/>
                  </a:lnTo>
                  <a:lnTo>
                    <a:pt x="74" y="201"/>
                  </a:lnTo>
                  <a:lnTo>
                    <a:pt x="68" y="199"/>
                  </a:lnTo>
                  <a:lnTo>
                    <a:pt x="66" y="199"/>
                  </a:lnTo>
                  <a:lnTo>
                    <a:pt x="66" y="201"/>
                  </a:lnTo>
                  <a:lnTo>
                    <a:pt x="66" y="199"/>
                  </a:lnTo>
                  <a:lnTo>
                    <a:pt x="68" y="199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4" y="191"/>
                  </a:lnTo>
                  <a:lnTo>
                    <a:pt x="62" y="191"/>
                  </a:lnTo>
                  <a:lnTo>
                    <a:pt x="60" y="187"/>
                  </a:lnTo>
                  <a:lnTo>
                    <a:pt x="60" y="185"/>
                  </a:lnTo>
                  <a:lnTo>
                    <a:pt x="64" y="183"/>
                  </a:lnTo>
                  <a:lnTo>
                    <a:pt x="64" y="181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2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2" y="171"/>
                  </a:lnTo>
                  <a:lnTo>
                    <a:pt x="54" y="169"/>
                  </a:lnTo>
                  <a:lnTo>
                    <a:pt x="56" y="167"/>
                  </a:lnTo>
                  <a:lnTo>
                    <a:pt x="58" y="165"/>
                  </a:lnTo>
                  <a:lnTo>
                    <a:pt x="60" y="165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59"/>
                  </a:lnTo>
                  <a:lnTo>
                    <a:pt x="58" y="159"/>
                  </a:lnTo>
                  <a:lnTo>
                    <a:pt x="60" y="155"/>
                  </a:lnTo>
                  <a:lnTo>
                    <a:pt x="56" y="151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0" y="143"/>
                  </a:lnTo>
                  <a:lnTo>
                    <a:pt x="48" y="143"/>
                  </a:lnTo>
                  <a:lnTo>
                    <a:pt x="46" y="141"/>
                  </a:lnTo>
                  <a:lnTo>
                    <a:pt x="44" y="139"/>
                  </a:lnTo>
                  <a:lnTo>
                    <a:pt x="44" y="137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2" y="123"/>
                  </a:lnTo>
                  <a:lnTo>
                    <a:pt x="40" y="121"/>
                  </a:lnTo>
                  <a:lnTo>
                    <a:pt x="40" y="117"/>
                  </a:lnTo>
                  <a:lnTo>
                    <a:pt x="40" y="115"/>
                  </a:lnTo>
                  <a:lnTo>
                    <a:pt x="40" y="113"/>
                  </a:lnTo>
                  <a:lnTo>
                    <a:pt x="44" y="111"/>
                  </a:lnTo>
                  <a:lnTo>
                    <a:pt x="44" y="109"/>
                  </a:lnTo>
                  <a:lnTo>
                    <a:pt x="46" y="105"/>
                  </a:lnTo>
                  <a:lnTo>
                    <a:pt x="44" y="103"/>
                  </a:lnTo>
                  <a:lnTo>
                    <a:pt x="42" y="101"/>
                  </a:lnTo>
                  <a:lnTo>
                    <a:pt x="38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7"/>
                  </a:lnTo>
                  <a:lnTo>
                    <a:pt x="32" y="95"/>
                  </a:lnTo>
                  <a:lnTo>
                    <a:pt x="30" y="91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30" y="82"/>
                  </a:lnTo>
                  <a:lnTo>
                    <a:pt x="32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38" y="78"/>
                  </a:lnTo>
                  <a:lnTo>
                    <a:pt x="38" y="76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6" y="70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32" y="68"/>
                  </a:lnTo>
                  <a:lnTo>
                    <a:pt x="30" y="66"/>
                  </a:lnTo>
                  <a:lnTo>
                    <a:pt x="30" y="64"/>
                  </a:lnTo>
                  <a:lnTo>
                    <a:pt x="30" y="62"/>
                  </a:lnTo>
                  <a:lnTo>
                    <a:pt x="28" y="60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6" y="52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66" y="2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10" y="2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32" y="2"/>
                  </a:lnTo>
                  <a:lnTo>
                    <a:pt x="138" y="2"/>
                  </a:lnTo>
                  <a:lnTo>
                    <a:pt x="148" y="4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82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0" y="4"/>
                  </a:lnTo>
                  <a:lnTo>
                    <a:pt x="192" y="4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200" y="4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2"/>
                  </a:lnTo>
                  <a:lnTo>
                    <a:pt x="204" y="0"/>
                  </a:lnTo>
                  <a:lnTo>
                    <a:pt x="206" y="0"/>
                  </a:lnTo>
                  <a:lnTo>
                    <a:pt x="210" y="0"/>
                  </a:lnTo>
                  <a:lnTo>
                    <a:pt x="212" y="0"/>
                  </a:lnTo>
                  <a:lnTo>
                    <a:pt x="212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4" name="Freeform 83">
              <a:extLst>
                <a:ext uri="{FF2B5EF4-FFF2-40B4-BE49-F238E27FC236}">
                  <a16:creationId xmlns:a16="http://schemas.microsoft.com/office/drawing/2014/main" id="{9599BC8B-F567-FD87-61F0-2D427A41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2647950"/>
              <a:ext cx="381000" cy="414338"/>
            </a:xfrm>
            <a:custGeom>
              <a:avLst/>
              <a:gdLst>
                <a:gd name="T0" fmla="*/ 192 w 240"/>
                <a:gd name="T1" fmla="*/ 2 h 261"/>
                <a:gd name="T2" fmla="*/ 200 w 240"/>
                <a:gd name="T3" fmla="*/ 6 h 261"/>
                <a:gd name="T4" fmla="*/ 206 w 240"/>
                <a:gd name="T5" fmla="*/ 4 h 261"/>
                <a:gd name="T6" fmla="*/ 210 w 240"/>
                <a:gd name="T7" fmla="*/ 10 h 261"/>
                <a:gd name="T8" fmla="*/ 216 w 240"/>
                <a:gd name="T9" fmla="*/ 14 h 261"/>
                <a:gd name="T10" fmla="*/ 224 w 240"/>
                <a:gd name="T11" fmla="*/ 14 h 261"/>
                <a:gd name="T12" fmla="*/ 230 w 240"/>
                <a:gd name="T13" fmla="*/ 18 h 261"/>
                <a:gd name="T14" fmla="*/ 236 w 240"/>
                <a:gd name="T15" fmla="*/ 22 h 261"/>
                <a:gd name="T16" fmla="*/ 238 w 240"/>
                <a:gd name="T17" fmla="*/ 30 h 261"/>
                <a:gd name="T18" fmla="*/ 232 w 240"/>
                <a:gd name="T19" fmla="*/ 58 h 261"/>
                <a:gd name="T20" fmla="*/ 228 w 240"/>
                <a:gd name="T21" fmla="*/ 70 h 261"/>
                <a:gd name="T22" fmla="*/ 224 w 240"/>
                <a:gd name="T23" fmla="*/ 80 h 261"/>
                <a:gd name="T24" fmla="*/ 212 w 240"/>
                <a:gd name="T25" fmla="*/ 112 h 261"/>
                <a:gd name="T26" fmla="*/ 204 w 240"/>
                <a:gd name="T27" fmla="*/ 132 h 261"/>
                <a:gd name="T28" fmla="*/ 198 w 240"/>
                <a:gd name="T29" fmla="*/ 145 h 261"/>
                <a:gd name="T30" fmla="*/ 194 w 240"/>
                <a:gd name="T31" fmla="*/ 157 h 261"/>
                <a:gd name="T32" fmla="*/ 190 w 240"/>
                <a:gd name="T33" fmla="*/ 177 h 261"/>
                <a:gd name="T34" fmla="*/ 184 w 240"/>
                <a:gd name="T35" fmla="*/ 191 h 261"/>
                <a:gd name="T36" fmla="*/ 180 w 240"/>
                <a:gd name="T37" fmla="*/ 209 h 261"/>
                <a:gd name="T38" fmla="*/ 178 w 240"/>
                <a:gd name="T39" fmla="*/ 217 h 261"/>
                <a:gd name="T40" fmla="*/ 186 w 240"/>
                <a:gd name="T41" fmla="*/ 223 h 261"/>
                <a:gd name="T42" fmla="*/ 194 w 240"/>
                <a:gd name="T43" fmla="*/ 229 h 261"/>
                <a:gd name="T44" fmla="*/ 180 w 240"/>
                <a:gd name="T45" fmla="*/ 235 h 261"/>
                <a:gd name="T46" fmla="*/ 166 w 240"/>
                <a:gd name="T47" fmla="*/ 239 h 261"/>
                <a:gd name="T48" fmla="*/ 148 w 240"/>
                <a:gd name="T49" fmla="*/ 243 h 261"/>
                <a:gd name="T50" fmla="*/ 132 w 240"/>
                <a:gd name="T51" fmla="*/ 249 h 261"/>
                <a:gd name="T52" fmla="*/ 122 w 240"/>
                <a:gd name="T53" fmla="*/ 251 h 261"/>
                <a:gd name="T54" fmla="*/ 110 w 240"/>
                <a:gd name="T55" fmla="*/ 255 h 261"/>
                <a:gd name="T56" fmla="*/ 92 w 240"/>
                <a:gd name="T57" fmla="*/ 259 h 261"/>
                <a:gd name="T58" fmla="*/ 80 w 240"/>
                <a:gd name="T59" fmla="*/ 249 h 261"/>
                <a:gd name="T60" fmla="*/ 70 w 240"/>
                <a:gd name="T61" fmla="*/ 241 h 261"/>
                <a:gd name="T62" fmla="*/ 62 w 240"/>
                <a:gd name="T63" fmla="*/ 237 h 261"/>
                <a:gd name="T64" fmla="*/ 42 w 240"/>
                <a:gd name="T65" fmla="*/ 219 h 261"/>
                <a:gd name="T66" fmla="*/ 36 w 240"/>
                <a:gd name="T67" fmla="*/ 199 h 261"/>
                <a:gd name="T68" fmla="*/ 30 w 240"/>
                <a:gd name="T69" fmla="*/ 187 h 261"/>
                <a:gd name="T70" fmla="*/ 26 w 240"/>
                <a:gd name="T71" fmla="*/ 175 h 261"/>
                <a:gd name="T72" fmla="*/ 18 w 240"/>
                <a:gd name="T73" fmla="*/ 151 h 261"/>
                <a:gd name="T74" fmla="*/ 12 w 240"/>
                <a:gd name="T75" fmla="*/ 134 h 261"/>
                <a:gd name="T76" fmla="*/ 6 w 240"/>
                <a:gd name="T77" fmla="*/ 120 h 261"/>
                <a:gd name="T78" fmla="*/ 2 w 240"/>
                <a:gd name="T79" fmla="*/ 106 h 261"/>
                <a:gd name="T80" fmla="*/ 4 w 240"/>
                <a:gd name="T81" fmla="*/ 86 h 261"/>
                <a:gd name="T82" fmla="*/ 8 w 240"/>
                <a:gd name="T83" fmla="*/ 76 h 261"/>
                <a:gd name="T84" fmla="*/ 14 w 240"/>
                <a:gd name="T85" fmla="*/ 56 h 261"/>
                <a:gd name="T86" fmla="*/ 22 w 240"/>
                <a:gd name="T87" fmla="*/ 48 h 261"/>
                <a:gd name="T88" fmla="*/ 34 w 240"/>
                <a:gd name="T89" fmla="*/ 36 h 261"/>
                <a:gd name="T90" fmla="*/ 60 w 240"/>
                <a:gd name="T91" fmla="*/ 26 h 261"/>
                <a:gd name="T92" fmla="*/ 80 w 240"/>
                <a:gd name="T93" fmla="*/ 26 h 261"/>
                <a:gd name="T94" fmla="*/ 104 w 240"/>
                <a:gd name="T95" fmla="*/ 24 h 261"/>
                <a:gd name="T96" fmla="*/ 128 w 240"/>
                <a:gd name="T97" fmla="*/ 20 h 261"/>
                <a:gd name="T98" fmla="*/ 150 w 240"/>
                <a:gd name="T99" fmla="*/ 12 h 261"/>
                <a:gd name="T100" fmla="*/ 172 w 240"/>
                <a:gd name="T101" fmla="*/ 4 h 261"/>
                <a:gd name="T102" fmla="*/ 186 w 240"/>
                <a:gd name="T103" fmla="*/ 2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0" h="261">
                  <a:moveTo>
                    <a:pt x="186" y="2"/>
                  </a:moveTo>
                  <a:lnTo>
                    <a:pt x="188" y="2"/>
                  </a:lnTo>
                  <a:lnTo>
                    <a:pt x="190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4"/>
                  </a:lnTo>
                  <a:lnTo>
                    <a:pt x="194" y="4"/>
                  </a:lnTo>
                  <a:lnTo>
                    <a:pt x="196" y="6"/>
                  </a:lnTo>
                  <a:lnTo>
                    <a:pt x="198" y="6"/>
                  </a:lnTo>
                  <a:lnTo>
                    <a:pt x="200" y="6"/>
                  </a:lnTo>
                  <a:lnTo>
                    <a:pt x="200" y="8"/>
                  </a:lnTo>
                  <a:lnTo>
                    <a:pt x="202" y="8"/>
                  </a:lnTo>
                  <a:lnTo>
                    <a:pt x="204" y="6"/>
                  </a:lnTo>
                  <a:lnTo>
                    <a:pt x="206" y="6"/>
                  </a:lnTo>
                  <a:lnTo>
                    <a:pt x="206" y="4"/>
                  </a:lnTo>
                  <a:lnTo>
                    <a:pt x="208" y="4"/>
                  </a:lnTo>
                  <a:lnTo>
                    <a:pt x="208" y="6"/>
                  </a:lnTo>
                  <a:lnTo>
                    <a:pt x="210" y="6"/>
                  </a:lnTo>
                  <a:lnTo>
                    <a:pt x="210" y="8"/>
                  </a:lnTo>
                  <a:lnTo>
                    <a:pt x="210" y="10"/>
                  </a:lnTo>
                  <a:lnTo>
                    <a:pt x="210" y="12"/>
                  </a:lnTo>
                  <a:lnTo>
                    <a:pt x="212" y="12"/>
                  </a:lnTo>
                  <a:lnTo>
                    <a:pt x="214" y="12"/>
                  </a:lnTo>
                  <a:lnTo>
                    <a:pt x="214" y="14"/>
                  </a:lnTo>
                  <a:lnTo>
                    <a:pt x="216" y="14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4" y="16"/>
                  </a:lnTo>
                  <a:lnTo>
                    <a:pt x="226" y="16"/>
                  </a:lnTo>
                  <a:lnTo>
                    <a:pt x="226" y="18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2" y="18"/>
                  </a:lnTo>
                  <a:lnTo>
                    <a:pt x="232" y="20"/>
                  </a:lnTo>
                  <a:lnTo>
                    <a:pt x="234" y="20"/>
                  </a:lnTo>
                  <a:lnTo>
                    <a:pt x="234" y="22"/>
                  </a:lnTo>
                  <a:lnTo>
                    <a:pt x="236" y="22"/>
                  </a:lnTo>
                  <a:lnTo>
                    <a:pt x="236" y="24"/>
                  </a:lnTo>
                  <a:lnTo>
                    <a:pt x="238" y="24"/>
                  </a:lnTo>
                  <a:lnTo>
                    <a:pt x="238" y="26"/>
                  </a:lnTo>
                  <a:lnTo>
                    <a:pt x="238" y="28"/>
                  </a:lnTo>
                  <a:lnTo>
                    <a:pt x="238" y="30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2" y="58"/>
                  </a:lnTo>
                  <a:lnTo>
                    <a:pt x="232" y="60"/>
                  </a:lnTo>
                  <a:lnTo>
                    <a:pt x="230" y="64"/>
                  </a:lnTo>
                  <a:lnTo>
                    <a:pt x="228" y="66"/>
                  </a:lnTo>
                  <a:lnTo>
                    <a:pt x="228" y="68"/>
                  </a:lnTo>
                  <a:lnTo>
                    <a:pt x="228" y="70"/>
                  </a:lnTo>
                  <a:lnTo>
                    <a:pt x="226" y="72"/>
                  </a:lnTo>
                  <a:lnTo>
                    <a:pt x="226" y="74"/>
                  </a:lnTo>
                  <a:lnTo>
                    <a:pt x="226" y="76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2" y="86"/>
                  </a:lnTo>
                  <a:lnTo>
                    <a:pt x="220" y="92"/>
                  </a:lnTo>
                  <a:lnTo>
                    <a:pt x="218" y="96"/>
                  </a:lnTo>
                  <a:lnTo>
                    <a:pt x="216" y="98"/>
                  </a:lnTo>
                  <a:lnTo>
                    <a:pt x="212" y="112"/>
                  </a:lnTo>
                  <a:lnTo>
                    <a:pt x="210" y="116"/>
                  </a:lnTo>
                  <a:lnTo>
                    <a:pt x="208" y="118"/>
                  </a:lnTo>
                  <a:lnTo>
                    <a:pt x="208" y="120"/>
                  </a:lnTo>
                  <a:lnTo>
                    <a:pt x="204" y="130"/>
                  </a:lnTo>
                  <a:lnTo>
                    <a:pt x="204" y="132"/>
                  </a:lnTo>
                  <a:lnTo>
                    <a:pt x="202" y="134"/>
                  </a:lnTo>
                  <a:lnTo>
                    <a:pt x="202" y="138"/>
                  </a:lnTo>
                  <a:lnTo>
                    <a:pt x="200" y="142"/>
                  </a:lnTo>
                  <a:lnTo>
                    <a:pt x="200" y="145"/>
                  </a:lnTo>
                  <a:lnTo>
                    <a:pt x="198" y="145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6" y="153"/>
                  </a:lnTo>
                  <a:lnTo>
                    <a:pt x="194" y="155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0" y="175"/>
                  </a:lnTo>
                  <a:lnTo>
                    <a:pt x="190" y="177"/>
                  </a:lnTo>
                  <a:lnTo>
                    <a:pt x="188" y="179"/>
                  </a:lnTo>
                  <a:lnTo>
                    <a:pt x="186" y="185"/>
                  </a:lnTo>
                  <a:lnTo>
                    <a:pt x="186" y="187"/>
                  </a:lnTo>
                  <a:lnTo>
                    <a:pt x="184" y="189"/>
                  </a:lnTo>
                  <a:lnTo>
                    <a:pt x="184" y="191"/>
                  </a:lnTo>
                  <a:lnTo>
                    <a:pt x="182" y="195"/>
                  </a:lnTo>
                  <a:lnTo>
                    <a:pt x="182" y="195"/>
                  </a:lnTo>
                  <a:lnTo>
                    <a:pt x="180" y="199"/>
                  </a:lnTo>
                  <a:lnTo>
                    <a:pt x="178" y="205"/>
                  </a:lnTo>
                  <a:lnTo>
                    <a:pt x="180" y="209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2" y="223"/>
                  </a:lnTo>
                  <a:lnTo>
                    <a:pt x="184" y="223"/>
                  </a:lnTo>
                  <a:lnTo>
                    <a:pt x="186" y="223"/>
                  </a:lnTo>
                  <a:lnTo>
                    <a:pt x="188" y="227"/>
                  </a:lnTo>
                  <a:lnTo>
                    <a:pt x="190" y="229"/>
                  </a:lnTo>
                  <a:lnTo>
                    <a:pt x="192" y="229"/>
                  </a:lnTo>
                  <a:lnTo>
                    <a:pt x="192" y="229"/>
                  </a:lnTo>
                  <a:lnTo>
                    <a:pt x="194" y="229"/>
                  </a:lnTo>
                  <a:lnTo>
                    <a:pt x="194" y="231"/>
                  </a:lnTo>
                  <a:lnTo>
                    <a:pt x="192" y="231"/>
                  </a:lnTo>
                  <a:lnTo>
                    <a:pt x="186" y="233"/>
                  </a:lnTo>
                  <a:lnTo>
                    <a:pt x="184" y="233"/>
                  </a:lnTo>
                  <a:lnTo>
                    <a:pt x="180" y="235"/>
                  </a:lnTo>
                  <a:lnTo>
                    <a:pt x="176" y="235"/>
                  </a:lnTo>
                  <a:lnTo>
                    <a:pt x="174" y="237"/>
                  </a:lnTo>
                  <a:lnTo>
                    <a:pt x="172" y="237"/>
                  </a:lnTo>
                  <a:lnTo>
                    <a:pt x="170" y="239"/>
                  </a:lnTo>
                  <a:lnTo>
                    <a:pt x="166" y="239"/>
                  </a:lnTo>
                  <a:lnTo>
                    <a:pt x="162" y="241"/>
                  </a:lnTo>
                  <a:lnTo>
                    <a:pt x="158" y="241"/>
                  </a:lnTo>
                  <a:lnTo>
                    <a:pt x="154" y="241"/>
                  </a:lnTo>
                  <a:lnTo>
                    <a:pt x="152" y="241"/>
                  </a:lnTo>
                  <a:lnTo>
                    <a:pt x="148" y="243"/>
                  </a:lnTo>
                  <a:lnTo>
                    <a:pt x="146" y="243"/>
                  </a:lnTo>
                  <a:lnTo>
                    <a:pt x="144" y="245"/>
                  </a:lnTo>
                  <a:lnTo>
                    <a:pt x="138" y="247"/>
                  </a:lnTo>
                  <a:lnTo>
                    <a:pt x="134" y="247"/>
                  </a:lnTo>
                  <a:lnTo>
                    <a:pt x="132" y="249"/>
                  </a:lnTo>
                  <a:lnTo>
                    <a:pt x="130" y="249"/>
                  </a:lnTo>
                  <a:lnTo>
                    <a:pt x="128" y="251"/>
                  </a:lnTo>
                  <a:lnTo>
                    <a:pt x="126" y="251"/>
                  </a:lnTo>
                  <a:lnTo>
                    <a:pt x="124" y="251"/>
                  </a:lnTo>
                  <a:lnTo>
                    <a:pt x="122" y="251"/>
                  </a:lnTo>
                  <a:lnTo>
                    <a:pt x="120" y="253"/>
                  </a:lnTo>
                  <a:lnTo>
                    <a:pt x="118" y="253"/>
                  </a:lnTo>
                  <a:lnTo>
                    <a:pt x="114" y="255"/>
                  </a:lnTo>
                  <a:lnTo>
                    <a:pt x="112" y="255"/>
                  </a:lnTo>
                  <a:lnTo>
                    <a:pt x="110" y="255"/>
                  </a:lnTo>
                  <a:lnTo>
                    <a:pt x="106" y="257"/>
                  </a:lnTo>
                  <a:lnTo>
                    <a:pt x="100" y="259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2" y="259"/>
                  </a:lnTo>
                  <a:lnTo>
                    <a:pt x="90" y="257"/>
                  </a:lnTo>
                  <a:lnTo>
                    <a:pt x="88" y="255"/>
                  </a:lnTo>
                  <a:lnTo>
                    <a:pt x="86" y="253"/>
                  </a:lnTo>
                  <a:lnTo>
                    <a:pt x="84" y="253"/>
                  </a:lnTo>
                  <a:lnTo>
                    <a:pt x="80" y="249"/>
                  </a:lnTo>
                  <a:lnTo>
                    <a:pt x="78" y="247"/>
                  </a:lnTo>
                  <a:lnTo>
                    <a:pt x="76" y="247"/>
                  </a:lnTo>
                  <a:lnTo>
                    <a:pt x="76" y="245"/>
                  </a:lnTo>
                  <a:lnTo>
                    <a:pt x="72" y="243"/>
                  </a:lnTo>
                  <a:lnTo>
                    <a:pt x="70" y="241"/>
                  </a:lnTo>
                  <a:lnTo>
                    <a:pt x="68" y="241"/>
                  </a:lnTo>
                  <a:lnTo>
                    <a:pt x="66" y="241"/>
                  </a:lnTo>
                  <a:lnTo>
                    <a:pt x="64" y="239"/>
                  </a:lnTo>
                  <a:lnTo>
                    <a:pt x="64" y="237"/>
                  </a:lnTo>
                  <a:lnTo>
                    <a:pt x="62" y="237"/>
                  </a:lnTo>
                  <a:lnTo>
                    <a:pt x="58" y="233"/>
                  </a:lnTo>
                  <a:lnTo>
                    <a:pt x="54" y="229"/>
                  </a:lnTo>
                  <a:lnTo>
                    <a:pt x="52" y="229"/>
                  </a:lnTo>
                  <a:lnTo>
                    <a:pt x="46" y="223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3"/>
                  </a:lnTo>
                  <a:lnTo>
                    <a:pt x="36" y="199"/>
                  </a:lnTo>
                  <a:lnTo>
                    <a:pt x="36" y="197"/>
                  </a:lnTo>
                  <a:lnTo>
                    <a:pt x="34" y="195"/>
                  </a:lnTo>
                  <a:lnTo>
                    <a:pt x="34" y="193"/>
                  </a:lnTo>
                  <a:lnTo>
                    <a:pt x="32" y="189"/>
                  </a:lnTo>
                  <a:lnTo>
                    <a:pt x="30" y="187"/>
                  </a:lnTo>
                  <a:lnTo>
                    <a:pt x="30" y="185"/>
                  </a:lnTo>
                  <a:lnTo>
                    <a:pt x="30" y="183"/>
                  </a:lnTo>
                  <a:lnTo>
                    <a:pt x="28" y="179"/>
                  </a:lnTo>
                  <a:lnTo>
                    <a:pt x="28" y="177"/>
                  </a:lnTo>
                  <a:lnTo>
                    <a:pt x="26" y="175"/>
                  </a:lnTo>
                  <a:lnTo>
                    <a:pt x="26" y="171"/>
                  </a:lnTo>
                  <a:lnTo>
                    <a:pt x="24" y="167"/>
                  </a:lnTo>
                  <a:lnTo>
                    <a:pt x="22" y="159"/>
                  </a:lnTo>
                  <a:lnTo>
                    <a:pt x="20" y="153"/>
                  </a:lnTo>
                  <a:lnTo>
                    <a:pt x="18" y="151"/>
                  </a:lnTo>
                  <a:lnTo>
                    <a:pt x="18" y="147"/>
                  </a:lnTo>
                  <a:lnTo>
                    <a:pt x="16" y="147"/>
                  </a:lnTo>
                  <a:lnTo>
                    <a:pt x="16" y="142"/>
                  </a:lnTo>
                  <a:lnTo>
                    <a:pt x="14" y="142"/>
                  </a:lnTo>
                  <a:lnTo>
                    <a:pt x="12" y="134"/>
                  </a:lnTo>
                  <a:lnTo>
                    <a:pt x="12" y="132"/>
                  </a:lnTo>
                  <a:lnTo>
                    <a:pt x="10" y="130"/>
                  </a:lnTo>
                  <a:lnTo>
                    <a:pt x="10" y="126"/>
                  </a:lnTo>
                  <a:lnTo>
                    <a:pt x="8" y="122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06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4" y="86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2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60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2" y="26"/>
                  </a:lnTo>
                  <a:lnTo>
                    <a:pt x="78" y="26"/>
                  </a:lnTo>
                  <a:lnTo>
                    <a:pt x="80" y="26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94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6" y="22"/>
                  </a:lnTo>
                  <a:lnTo>
                    <a:pt x="118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4" y="18"/>
                  </a:lnTo>
                  <a:lnTo>
                    <a:pt x="136" y="16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50" y="12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64" y="6"/>
                  </a:lnTo>
                  <a:lnTo>
                    <a:pt x="170" y="4"/>
                  </a:lnTo>
                  <a:lnTo>
                    <a:pt x="172" y="4"/>
                  </a:lnTo>
                  <a:lnTo>
                    <a:pt x="174" y="2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5" name="Freeform 90">
              <a:extLst>
                <a:ext uri="{FF2B5EF4-FFF2-40B4-BE49-F238E27FC236}">
                  <a16:creationId xmlns:a16="http://schemas.microsoft.com/office/drawing/2014/main" id="{2295CFDE-BD34-650E-FABF-9A2B20918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1406525"/>
              <a:ext cx="415925" cy="417513"/>
            </a:xfrm>
            <a:custGeom>
              <a:avLst/>
              <a:gdLst>
                <a:gd name="T0" fmla="*/ 12 w 262"/>
                <a:gd name="T1" fmla="*/ 2 h 263"/>
                <a:gd name="T2" fmla="*/ 24 w 262"/>
                <a:gd name="T3" fmla="*/ 4 h 263"/>
                <a:gd name="T4" fmla="*/ 34 w 262"/>
                <a:gd name="T5" fmla="*/ 12 h 263"/>
                <a:gd name="T6" fmla="*/ 50 w 262"/>
                <a:gd name="T7" fmla="*/ 20 h 263"/>
                <a:gd name="T8" fmla="*/ 62 w 262"/>
                <a:gd name="T9" fmla="*/ 28 h 263"/>
                <a:gd name="T10" fmla="*/ 78 w 262"/>
                <a:gd name="T11" fmla="*/ 32 h 263"/>
                <a:gd name="T12" fmla="*/ 90 w 262"/>
                <a:gd name="T13" fmla="*/ 44 h 263"/>
                <a:gd name="T14" fmla="*/ 104 w 262"/>
                <a:gd name="T15" fmla="*/ 60 h 263"/>
                <a:gd name="T16" fmla="*/ 116 w 262"/>
                <a:gd name="T17" fmla="*/ 68 h 263"/>
                <a:gd name="T18" fmla="*/ 126 w 262"/>
                <a:gd name="T19" fmla="*/ 78 h 263"/>
                <a:gd name="T20" fmla="*/ 142 w 262"/>
                <a:gd name="T21" fmla="*/ 91 h 263"/>
                <a:gd name="T22" fmla="*/ 156 w 262"/>
                <a:gd name="T23" fmla="*/ 93 h 263"/>
                <a:gd name="T24" fmla="*/ 164 w 262"/>
                <a:gd name="T25" fmla="*/ 99 h 263"/>
                <a:gd name="T26" fmla="*/ 170 w 262"/>
                <a:gd name="T27" fmla="*/ 105 h 263"/>
                <a:gd name="T28" fmla="*/ 182 w 262"/>
                <a:gd name="T29" fmla="*/ 111 h 263"/>
                <a:gd name="T30" fmla="*/ 196 w 262"/>
                <a:gd name="T31" fmla="*/ 121 h 263"/>
                <a:gd name="T32" fmla="*/ 208 w 262"/>
                <a:gd name="T33" fmla="*/ 131 h 263"/>
                <a:gd name="T34" fmla="*/ 216 w 262"/>
                <a:gd name="T35" fmla="*/ 139 h 263"/>
                <a:gd name="T36" fmla="*/ 226 w 262"/>
                <a:gd name="T37" fmla="*/ 157 h 263"/>
                <a:gd name="T38" fmla="*/ 240 w 262"/>
                <a:gd name="T39" fmla="*/ 165 h 263"/>
                <a:gd name="T40" fmla="*/ 248 w 262"/>
                <a:gd name="T41" fmla="*/ 181 h 263"/>
                <a:gd name="T42" fmla="*/ 258 w 262"/>
                <a:gd name="T43" fmla="*/ 199 h 263"/>
                <a:gd name="T44" fmla="*/ 254 w 262"/>
                <a:gd name="T45" fmla="*/ 221 h 263"/>
                <a:gd name="T46" fmla="*/ 242 w 262"/>
                <a:gd name="T47" fmla="*/ 225 h 263"/>
                <a:gd name="T48" fmla="*/ 224 w 262"/>
                <a:gd name="T49" fmla="*/ 221 h 263"/>
                <a:gd name="T50" fmla="*/ 200 w 262"/>
                <a:gd name="T51" fmla="*/ 217 h 263"/>
                <a:gd name="T52" fmla="*/ 186 w 262"/>
                <a:gd name="T53" fmla="*/ 227 h 263"/>
                <a:gd name="T54" fmla="*/ 178 w 262"/>
                <a:gd name="T55" fmla="*/ 233 h 263"/>
                <a:gd name="T56" fmla="*/ 164 w 262"/>
                <a:gd name="T57" fmla="*/ 239 h 263"/>
                <a:gd name="T58" fmla="*/ 154 w 262"/>
                <a:gd name="T59" fmla="*/ 241 h 263"/>
                <a:gd name="T60" fmla="*/ 136 w 262"/>
                <a:gd name="T61" fmla="*/ 253 h 263"/>
                <a:gd name="T62" fmla="*/ 124 w 262"/>
                <a:gd name="T63" fmla="*/ 255 h 263"/>
                <a:gd name="T64" fmla="*/ 116 w 262"/>
                <a:gd name="T65" fmla="*/ 263 h 263"/>
                <a:gd name="T66" fmla="*/ 106 w 262"/>
                <a:gd name="T67" fmla="*/ 261 h 263"/>
                <a:gd name="T68" fmla="*/ 98 w 262"/>
                <a:gd name="T69" fmla="*/ 249 h 263"/>
                <a:gd name="T70" fmla="*/ 88 w 262"/>
                <a:gd name="T71" fmla="*/ 231 h 263"/>
                <a:gd name="T72" fmla="*/ 80 w 262"/>
                <a:gd name="T73" fmla="*/ 217 h 263"/>
                <a:gd name="T74" fmla="*/ 72 w 262"/>
                <a:gd name="T75" fmla="*/ 201 h 263"/>
                <a:gd name="T76" fmla="*/ 60 w 262"/>
                <a:gd name="T77" fmla="*/ 175 h 263"/>
                <a:gd name="T78" fmla="*/ 52 w 262"/>
                <a:gd name="T79" fmla="*/ 159 h 263"/>
                <a:gd name="T80" fmla="*/ 44 w 262"/>
                <a:gd name="T81" fmla="*/ 149 h 263"/>
                <a:gd name="T82" fmla="*/ 32 w 262"/>
                <a:gd name="T83" fmla="*/ 119 h 263"/>
                <a:gd name="T84" fmla="*/ 38 w 262"/>
                <a:gd name="T85" fmla="*/ 111 h 263"/>
                <a:gd name="T86" fmla="*/ 40 w 262"/>
                <a:gd name="T87" fmla="*/ 107 h 263"/>
                <a:gd name="T88" fmla="*/ 46 w 262"/>
                <a:gd name="T89" fmla="*/ 99 h 263"/>
                <a:gd name="T90" fmla="*/ 46 w 262"/>
                <a:gd name="T91" fmla="*/ 89 h 263"/>
                <a:gd name="T92" fmla="*/ 38 w 262"/>
                <a:gd name="T93" fmla="*/ 87 h 263"/>
                <a:gd name="T94" fmla="*/ 26 w 262"/>
                <a:gd name="T95" fmla="*/ 95 h 263"/>
                <a:gd name="T96" fmla="*/ 20 w 262"/>
                <a:gd name="T97" fmla="*/ 70 h 263"/>
                <a:gd name="T98" fmla="*/ 14 w 262"/>
                <a:gd name="T99" fmla="*/ 54 h 263"/>
                <a:gd name="T100" fmla="*/ 8 w 262"/>
                <a:gd name="T101" fmla="*/ 30 h 263"/>
                <a:gd name="T102" fmla="*/ 2 w 262"/>
                <a:gd name="T103" fmla="*/ 8 h 263"/>
                <a:gd name="T104" fmla="*/ 4 w 262"/>
                <a:gd name="T105" fmla="*/ 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3">
                  <a:moveTo>
                    <a:pt x="6" y="8"/>
                  </a:moveTo>
                  <a:lnTo>
                    <a:pt x="8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8" y="14"/>
                  </a:lnTo>
                  <a:lnTo>
                    <a:pt x="40" y="14"/>
                  </a:lnTo>
                  <a:lnTo>
                    <a:pt x="42" y="14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50" y="20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56" y="24"/>
                  </a:lnTo>
                  <a:lnTo>
                    <a:pt x="58" y="26"/>
                  </a:lnTo>
                  <a:lnTo>
                    <a:pt x="60" y="28"/>
                  </a:lnTo>
                  <a:lnTo>
                    <a:pt x="62" y="28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4" y="30"/>
                  </a:lnTo>
                  <a:lnTo>
                    <a:pt x="76" y="32"/>
                  </a:lnTo>
                  <a:lnTo>
                    <a:pt x="78" y="32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6" y="38"/>
                  </a:lnTo>
                  <a:lnTo>
                    <a:pt x="88" y="40"/>
                  </a:lnTo>
                  <a:lnTo>
                    <a:pt x="90" y="42"/>
                  </a:lnTo>
                  <a:lnTo>
                    <a:pt x="90" y="44"/>
                  </a:lnTo>
                  <a:lnTo>
                    <a:pt x="92" y="46"/>
                  </a:lnTo>
                  <a:lnTo>
                    <a:pt x="94" y="50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102" y="58"/>
                  </a:lnTo>
                  <a:lnTo>
                    <a:pt x="104" y="60"/>
                  </a:lnTo>
                  <a:lnTo>
                    <a:pt x="106" y="62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12" y="66"/>
                  </a:lnTo>
                  <a:lnTo>
                    <a:pt x="114" y="68"/>
                  </a:lnTo>
                  <a:lnTo>
                    <a:pt x="116" y="68"/>
                  </a:lnTo>
                  <a:lnTo>
                    <a:pt x="118" y="70"/>
                  </a:lnTo>
                  <a:lnTo>
                    <a:pt x="120" y="74"/>
                  </a:lnTo>
                  <a:lnTo>
                    <a:pt x="122" y="74"/>
                  </a:lnTo>
                  <a:lnTo>
                    <a:pt x="122" y="76"/>
                  </a:lnTo>
                  <a:lnTo>
                    <a:pt x="124" y="78"/>
                  </a:lnTo>
                  <a:lnTo>
                    <a:pt x="126" y="78"/>
                  </a:lnTo>
                  <a:lnTo>
                    <a:pt x="128" y="81"/>
                  </a:lnTo>
                  <a:lnTo>
                    <a:pt x="130" y="81"/>
                  </a:lnTo>
                  <a:lnTo>
                    <a:pt x="134" y="85"/>
                  </a:lnTo>
                  <a:lnTo>
                    <a:pt x="138" y="89"/>
                  </a:lnTo>
                  <a:lnTo>
                    <a:pt x="140" y="89"/>
                  </a:lnTo>
                  <a:lnTo>
                    <a:pt x="142" y="91"/>
                  </a:lnTo>
                  <a:lnTo>
                    <a:pt x="144" y="91"/>
                  </a:lnTo>
                  <a:lnTo>
                    <a:pt x="146" y="91"/>
                  </a:lnTo>
                  <a:lnTo>
                    <a:pt x="148" y="91"/>
                  </a:lnTo>
                  <a:lnTo>
                    <a:pt x="148" y="93"/>
                  </a:lnTo>
                  <a:lnTo>
                    <a:pt x="154" y="93"/>
                  </a:lnTo>
                  <a:lnTo>
                    <a:pt x="156" y="93"/>
                  </a:lnTo>
                  <a:lnTo>
                    <a:pt x="156" y="95"/>
                  </a:lnTo>
                  <a:lnTo>
                    <a:pt x="158" y="95"/>
                  </a:lnTo>
                  <a:lnTo>
                    <a:pt x="158" y="97"/>
                  </a:lnTo>
                  <a:lnTo>
                    <a:pt x="160" y="97"/>
                  </a:lnTo>
                  <a:lnTo>
                    <a:pt x="162" y="97"/>
                  </a:lnTo>
                  <a:lnTo>
                    <a:pt x="164" y="99"/>
                  </a:lnTo>
                  <a:lnTo>
                    <a:pt x="166" y="99"/>
                  </a:lnTo>
                  <a:lnTo>
                    <a:pt x="166" y="101"/>
                  </a:lnTo>
                  <a:lnTo>
                    <a:pt x="168" y="101"/>
                  </a:lnTo>
                  <a:lnTo>
                    <a:pt x="168" y="103"/>
                  </a:lnTo>
                  <a:lnTo>
                    <a:pt x="168" y="103"/>
                  </a:lnTo>
                  <a:lnTo>
                    <a:pt x="170" y="105"/>
                  </a:lnTo>
                  <a:lnTo>
                    <a:pt x="170" y="107"/>
                  </a:lnTo>
                  <a:lnTo>
                    <a:pt x="172" y="107"/>
                  </a:lnTo>
                  <a:lnTo>
                    <a:pt x="174" y="109"/>
                  </a:lnTo>
                  <a:lnTo>
                    <a:pt x="176" y="111"/>
                  </a:lnTo>
                  <a:lnTo>
                    <a:pt x="178" y="111"/>
                  </a:lnTo>
                  <a:lnTo>
                    <a:pt x="182" y="111"/>
                  </a:lnTo>
                  <a:lnTo>
                    <a:pt x="184" y="111"/>
                  </a:lnTo>
                  <a:lnTo>
                    <a:pt x="190" y="113"/>
                  </a:lnTo>
                  <a:lnTo>
                    <a:pt x="192" y="117"/>
                  </a:lnTo>
                  <a:lnTo>
                    <a:pt x="194" y="119"/>
                  </a:lnTo>
                  <a:lnTo>
                    <a:pt x="196" y="119"/>
                  </a:lnTo>
                  <a:lnTo>
                    <a:pt x="196" y="121"/>
                  </a:lnTo>
                  <a:lnTo>
                    <a:pt x="198" y="123"/>
                  </a:lnTo>
                  <a:lnTo>
                    <a:pt x="200" y="123"/>
                  </a:lnTo>
                  <a:lnTo>
                    <a:pt x="202" y="125"/>
                  </a:lnTo>
                  <a:lnTo>
                    <a:pt x="204" y="127"/>
                  </a:lnTo>
                  <a:lnTo>
                    <a:pt x="206" y="129"/>
                  </a:lnTo>
                  <a:lnTo>
                    <a:pt x="208" y="131"/>
                  </a:lnTo>
                  <a:lnTo>
                    <a:pt x="210" y="135"/>
                  </a:lnTo>
                  <a:lnTo>
                    <a:pt x="212" y="135"/>
                  </a:lnTo>
                  <a:lnTo>
                    <a:pt x="214" y="137"/>
                  </a:lnTo>
                  <a:lnTo>
                    <a:pt x="216" y="137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8" y="141"/>
                  </a:lnTo>
                  <a:lnTo>
                    <a:pt x="218" y="143"/>
                  </a:lnTo>
                  <a:lnTo>
                    <a:pt x="218" y="151"/>
                  </a:lnTo>
                  <a:lnTo>
                    <a:pt x="218" y="153"/>
                  </a:lnTo>
                  <a:lnTo>
                    <a:pt x="220" y="155"/>
                  </a:lnTo>
                  <a:lnTo>
                    <a:pt x="226" y="157"/>
                  </a:lnTo>
                  <a:lnTo>
                    <a:pt x="228" y="157"/>
                  </a:lnTo>
                  <a:lnTo>
                    <a:pt x="230" y="159"/>
                  </a:lnTo>
                  <a:lnTo>
                    <a:pt x="232" y="159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40" y="165"/>
                  </a:lnTo>
                  <a:lnTo>
                    <a:pt x="240" y="167"/>
                  </a:lnTo>
                  <a:lnTo>
                    <a:pt x="242" y="169"/>
                  </a:lnTo>
                  <a:lnTo>
                    <a:pt x="244" y="171"/>
                  </a:lnTo>
                  <a:lnTo>
                    <a:pt x="246" y="175"/>
                  </a:lnTo>
                  <a:lnTo>
                    <a:pt x="248" y="179"/>
                  </a:lnTo>
                  <a:lnTo>
                    <a:pt x="248" y="181"/>
                  </a:lnTo>
                  <a:lnTo>
                    <a:pt x="248" y="183"/>
                  </a:lnTo>
                  <a:lnTo>
                    <a:pt x="252" y="189"/>
                  </a:lnTo>
                  <a:lnTo>
                    <a:pt x="254" y="191"/>
                  </a:lnTo>
                  <a:lnTo>
                    <a:pt x="258" y="195"/>
                  </a:lnTo>
                  <a:lnTo>
                    <a:pt x="258" y="197"/>
                  </a:lnTo>
                  <a:lnTo>
                    <a:pt x="258" y="199"/>
                  </a:lnTo>
                  <a:lnTo>
                    <a:pt x="258" y="201"/>
                  </a:lnTo>
                  <a:lnTo>
                    <a:pt x="258" y="207"/>
                  </a:lnTo>
                  <a:lnTo>
                    <a:pt x="260" y="219"/>
                  </a:lnTo>
                  <a:lnTo>
                    <a:pt x="262" y="221"/>
                  </a:lnTo>
                  <a:lnTo>
                    <a:pt x="258" y="221"/>
                  </a:lnTo>
                  <a:lnTo>
                    <a:pt x="254" y="221"/>
                  </a:lnTo>
                  <a:lnTo>
                    <a:pt x="252" y="223"/>
                  </a:lnTo>
                  <a:lnTo>
                    <a:pt x="250" y="225"/>
                  </a:lnTo>
                  <a:lnTo>
                    <a:pt x="248" y="225"/>
                  </a:lnTo>
                  <a:lnTo>
                    <a:pt x="246" y="225"/>
                  </a:lnTo>
                  <a:lnTo>
                    <a:pt x="244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0" y="227"/>
                  </a:lnTo>
                  <a:lnTo>
                    <a:pt x="238" y="227"/>
                  </a:lnTo>
                  <a:lnTo>
                    <a:pt x="232" y="225"/>
                  </a:lnTo>
                  <a:lnTo>
                    <a:pt x="228" y="223"/>
                  </a:lnTo>
                  <a:lnTo>
                    <a:pt x="224" y="221"/>
                  </a:lnTo>
                  <a:lnTo>
                    <a:pt x="220" y="221"/>
                  </a:lnTo>
                  <a:lnTo>
                    <a:pt x="216" y="213"/>
                  </a:lnTo>
                  <a:lnTo>
                    <a:pt x="212" y="213"/>
                  </a:lnTo>
                  <a:lnTo>
                    <a:pt x="208" y="215"/>
                  </a:lnTo>
                  <a:lnTo>
                    <a:pt x="206" y="215"/>
                  </a:lnTo>
                  <a:lnTo>
                    <a:pt x="200" y="217"/>
                  </a:lnTo>
                  <a:lnTo>
                    <a:pt x="196" y="221"/>
                  </a:lnTo>
                  <a:lnTo>
                    <a:pt x="194" y="223"/>
                  </a:lnTo>
                  <a:lnTo>
                    <a:pt x="192" y="225"/>
                  </a:lnTo>
                  <a:lnTo>
                    <a:pt x="190" y="225"/>
                  </a:lnTo>
                  <a:lnTo>
                    <a:pt x="188" y="225"/>
                  </a:lnTo>
                  <a:lnTo>
                    <a:pt x="186" y="227"/>
                  </a:lnTo>
                  <a:lnTo>
                    <a:pt x="184" y="227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78" y="233"/>
                  </a:lnTo>
                  <a:lnTo>
                    <a:pt x="176" y="233"/>
                  </a:lnTo>
                  <a:lnTo>
                    <a:pt x="174" y="233"/>
                  </a:lnTo>
                  <a:lnTo>
                    <a:pt x="172" y="233"/>
                  </a:lnTo>
                  <a:lnTo>
                    <a:pt x="170" y="233"/>
                  </a:lnTo>
                  <a:lnTo>
                    <a:pt x="168" y="233"/>
                  </a:lnTo>
                  <a:lnTo>
                    <a:pt x="164" y="239"/>
                  </a:lnTo>
                  <a:lnTo>
                    <a:pt x="162" y="239"/>
                  </a:lnTo>
                  <a:lnTo>
                    <a:pt x="160" y="239"/>
                  </a:lnTo>
                  <a:lnTo>
                    <a:pt x="160" y="241"/>
                  </a:lnTo>
                  <a:lnTo>
                    <a:pt x="158" y="241"/>
                  </a:lnTo>
                  <a:lnTo>
                    <a:pt x="156" y="241"/>
                  </a:lnTo>
                  <a:lnTo>
                    <a:pt x="154" y="241"/>
                  </a:lnTo>
                  <a:lnTo>
                    <a:pt x="150" y="243"/>
                  </a:lnTo>
                  <a:lnTo>
                    <a:pt x="148" y="243"/>
                  </a:lnTo>
                  <a:lnTo>
                    <a:pt x="144" y="245"/>
                  </a:lnTo>
                  <a:lnTo>
                    <a:pt x="140" y="247"/>
                  </a:lnTo>
                  <a:lnTo>
                    <a:pt x="140" y="255"/>
                  </a:lnTo>
                  <a:lnTo>
                    <a:pt x="136" y="253"/>
                  </a:lnTo>
                  <a:lnTo>
                    <a:pt x="136" y="251"/>
                  </a:lnTo>
                  <a:lnTo>
                    <a:pt x="134" y="251"/>
                  </a:lnTo>
                  <a:lnTo>
                    <a:pt x="130" y="253"/>
                  </a:lnTo>
                  <a:lnTo>
                    <a:pt x="128" y="253"/>
                  </a:lnTo>
                  <a:lnTo>
                    <a:pt x="126" y="255"/>
                  </a:lnTo>
                  <a:lnTo>
                    <a:pt x="124" y="255"/>
                  </a:lnTo>
                  <a:lnTo>
                    <a:pt x="122" y="255"/>
                  </a:lnTo>
                  <a:lnTo>
                    <a:pt x="122" y="257"/>
                  </a:lnTo>
                  <a:lnTo>
                    <a:pt x="120" y="259"/>
                  </a:lnTo>
                  <a:lnTo>
                    <a:pt x="120" y="263"/>
                  </a:lnTo>
                  <a:lnTo>
                    <a:pt x="118" y="263"/>
                  </a:lnTo>
                  <a:lnTo>
                    <a:pt x="116" y="263"/>
                  </a:lnTo>
                  <a:lnTo>
                    <a:pt x="114" y="263"/>
                  </a:lnTo>
                  <a:lnTo>
                    <a:pt x="112" y="263"/>
                  </a:lnTo>
                  <a:lnTo>
                    <a:pt x="110" y="259"/>
                  </a:lnTo>
                  <a:lnTo>
                    <a:pt x="108" y="259"/>
                  </a:lnTo>
                  <a:lnTo>
                    <a:pt x="106" y="263"/>
                  </a:lnTo>
                  <a:lnTo>
                    <a:pt x="106" y="261"/>
                  </a:lnTo>
                  <a:lnTo>
                    <a:pt x="104" y="259"/>
                  </a:lnTo>
                  <a:lnTo>
                    <a:pt x="104" y="257"/>
                  </a:lnTo>
                  <a:lnTo>
                    <a:pt x="102" y="257"/>
                  </a:lnTo>
                  <a:lnTo>
                    <a:pt x="100" y="255"/>
                  </a:lnTo>
                  <a:lnTo>
                    <a:pt x="98" y="251"/>
                  </a:lnTo>
                  <a:lnTo>
                    <a:pt x="98" y="249"/>
                  </a:lnTo>
                  <a:lnTo>
                    <a:pt x="96" y="245"/>
                  </a:lnTo>
                  <a:lnTo>
                    <a:pt x="94" y="243"/>
                  </a:lnTo>
                  <a:lnTo>
                    <a:pt x="94" y="241"/>
                  </a:lnTo>
                  <a:lnTo>
                    <a:pt x="92" y="239"/>
                  </a:lnTo>
                  <a:lnTo>
                    <a:pt x="90" y="235"/>
                  </a:lnTo>
                  <a:lnTo>
                    <a:pt x="88" y="231"/>
                  </a:lnTo>
                  <a:lnTo>
                    <a:pt x="86" y="229"/>
                  </a:lnTo>
                  <a:lnTo>
                    <a:pt x="84" y="225"/>
                  </a:lnTo>
                  <a:lnTo>
                    <a:pt x="84" y="223"/>
                  </a:lnTo>
                  <a:lnTo>
                    <a:pt x="82" y="221"/>
                  </a:lnTo>
                  <a:lnTo>
                    <a:pt x="82" y="219"/>
                  </a:lnTo>
                  <a:lnTo>
                    <a:pt x="80" y="217"/>
                  </a:lnTo>
                  <a:lnTo>
                    <a:pt x="78" y="211"/>
                  </a:lnTo>
                  <a:lnTo>
                    <a:pt x="76" y="209"/>
                  </a:lnTo>
                  <a:lnTo>
                    <a:pt x="74" y="207"/>
                  </a:lnTo>
                  <a:lnTo>
                    <a:pt x="74" y="205"/>
                  </a:lnTo>
                  <a:lnTo>
                    <a:pt x="72" y="205"/>
                  </a:lnTo>
                  <a:lnTo>
                    <a:pt x="72" y="201"/>
                  </a:lnTo>
                  <a:lnTo>
                    <a:pt x="72" y="197"/>
                  </a:lnTo>
                  <a:lnTo>
                    <a:pt x="70" y="195"/>
                  </a:lnTo>
                  <a:lnTo>
                    <a:pt x="66" y="187"/>
                  </a:lnTo>
                  <a:lnTo>
                    <a:pt x="62" y="179"/>
                  </a:lnTo>
                  <a:lnTo>
                    <a:pt x="60" y="177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58" y="171"/>
                  </a:lnTo>
                  <a:lnTo>
                    <a:pt x="54" y="167"/>
                  </a:lnTo>
                  <a:lnTo>
                    <a:pt x="54" y="163"/>
                  </a:lnTo>
                  <a:lnTo>
                    <a:pt x="52" y="159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48" y="157"/>
                  </a:lnTo>
                  <a:lnTo>
                    <a:pt x="48" y="155"/>
                  </a:lnTo>
                  <a:lnTo>
                    <a:pt x="46" y="153"/>
                  </a:lnTo>
                  <a:lnTo>
                    <a:pt x="44" y="149"/>
                  </a:lnTo>
                  <a:lnTo>
                    <a:pt x="42" y="143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38" y="133"/>
                  </a:lnTo>
                  <a:lnTo>
                    <a:pt x="36" y="127"/>
                  </a:lnTo>
                  <a:lnTo>
                    <a:pt x="32" y="119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4" y="115"/>
                  </a:lnTo>
                  <a:lnTo>
                    <a:pt x="34" y="113"/>
                  </a:lnTo>
                  <a:lnTo>
                    <a:pt x="36" y="113"/>
                  </a:lnTo>
                  <a:lnTo>
                    <a:pt x="38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38" y="107"/>
                  </a:lnTo>
                  <a:lnTo>
                    <a:pt x="40" y="107"/>
                  </a:lnTo>
                  <a:lnTo>
                    <a:pt x="42" y="105"/>
                  </a:lnTo>
                  <a:lnTo>
                    <a:pt x="44" y="103"/>
                  </a:lnTo>
                  <a:lnTo>
                    <a:pt x="42" y="103"/>
                  </a:lnTo>
                  <a:lnTo>
                    <a:pt x="42" y="101"/>
                  </a:lnTo>
                  <a:lnTo>
                    <a:pt x="44" y="101"/>
                  </a:lnTo>
                  <a:lnTo>
                    <a:pt x="46" y="99"/>
                  </a:lnTo>
                  <a:lnTo>
                    <a:pt x="46" y="97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46" y="91"/>
                  </a:lnTo>
                  <a:lnTo>
                    <a:pt x="46" y="89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4" y="85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2" y="91"/>
                  </a:lnTo>
                  <a:lnTo>
                    <a:pt x="30" y="93"/>
                  </a:lnTo>
                  <a:lnTo>
                    <a:pt x="28" y="95"/>
                  </a:lnTo>
                  <a:lnTo>
                    <a:pt x="26" y="95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0" y="38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6" y="18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6" name="Freeform 100">
              <a:extLst>
                <a:ext uri="{FF2B5EF4-FFF2-40B4-BE49-F238E27FC236}">
                  <a16:creationId xmlns:a16="http://schemas.microsoft.com/office/drawing/2014/main" id="{068C7D24-3715-C0D6-7EEA-7B60C1B5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4440238"/>
              <a:ext cx="514350" cy="428625"/>
            </a:xfrm>
            <a:custGeom>
              <a:avLst/>
              <a:gdLst>
                <a:gd name="T0" fmla="*/ 324 w 324"/>
                <a:gd name="T1" fmla="*/ 18 h 270"/>
                <a:gd name="T2" fmla="*/ 324 w 324"/>
                <a:gd name="T3" fmla="*/ 50 h 270"/>
                <a:gd name="T4" fmla="*/ 322 w 324"/>
                <a:gd name="T5" fmla="*/ 74 h 270"/>
                <a:gd name="T6" fmla="*/ 322 w 324"/>
                <a:gd name="T7" fmla="*/ 102 h 270"/>
                <a:gd name="T8" fmla="*/ 322 w 324"/>
                <a:gd name="T9" fmla="*/ 116 h 270"/>
                <a:gd name="T10" fmla="*/ 322 w 324"/>
                <a:gd name="T11" fmla="*/ 136 h 270"/>
                <a:gd name="T12" fmla="*/ 322 w 324"/>
                <a:gd name="T13" fmla="*/ 164 h 270"/>
                <a:gd name="T14" fmla="*/ 320 w 324"/>
                <a:gd name="T15" fmla="*/ 194 h 270"/>
                <a:gd name="T16" fmla="*/ 320 w 324"/>
                <a:gd name="T17" fmla="*/ 220 h 270"/>
                <a:gd name="T18" fmla="*/ 318 w 324"/>
                <a:gd name="T19" fmla="*/ 246 h 270"/>
                <a:gd name="T20" fmla="*/ 320 w 324"/>
                <a:gd name="T21" fmla="*/ 258 h 270"/>
                <a:gd name="T22" fmla="*/ 314 w 324"/>
                <a:gd name="T23" fmla="*/ 270 h 270"/>
                <a:gd name="T24" fmla="*/ 294 w 324"/>
                <a:gd name="T25" fmla="*/ 270 h 270"/>
                <a:gd name="T26" fmla="*/ 280 w 324"/>
                <a:gd name="T27" fmla="*/ 270 h 270"/>
                <a:gd name="T28" fmla="*/ 266 w 324"/>
                <a:gd name="T29" fmla="*/ 270 h 270"/>
                <a:gd name="T30" fmla="*/ 250 w 324"/>
                <a:gd name="T31" fmla="*/ 270 h 270"/>
                <a:gd name="T32" fmla="*/ 234 w 324"/>
                <a:gd name="T33" fmla="*/ 270 h 270"/>
                <a:gd name="T34" fmla="*/ 220 w 324"/>
                <a:gd name="T35" fmla="*/ 268 h 270"/>
                <a:gd name="T36" fmla="*/ 198 w 324"/>
                <a:gd name="T37" fmla="*/ 268 h 270"/>
                <a:gd name="T38" fmla="*/ 186 w 324"/>
                <a:gd name="T39" fmla="*/ 268 h 270"/>
                <a:gd name="T40" fmla="*/ 164 w 324"/>
                <a:gd name="T41" fmla="*/ 268 h 270"/>
                <a:gd name="T42" fmla="*/ 150 w 324"/>
                <a:gd name="T43" fmla="*/ 268 h 270"/>
                <a:gd name="T44" fmla="*/ 134 w 324"/>
                <a:gd name="T45" fmla="*/ 268 h 270"/>
                <a:gd name="T46" fmla="*/ 104 w 324"/>
                <a:gd name="T47" fmla="*/ 268 h 270"/>
                <a:gd name="T48" fmla="*/ 84 w 324"/>
                <a:gd name="T49" fmla="*/ 268 h 270"/>
                <a:gd name="T50" fmla="*/ 60 w 324"/>
                <a:gd name="T51" fmla="*/ 268 h 270"/>
                <a:gd name="T52" fmla="*/ 10 w 324"/>
                <a:gd name="T53" fmla="*/ 268 h 270"/>
                <a:gd name="T54" fmla="*/ 2 w 324"/>
                <a:gd name="T55" fmla="*/ 264 h 270"/>
                <a:gd name="T56" fmla="*/ 2 w 324"/>
                <a:gd name="T57" fmla="*/ 246 h 270"/>
                <a:gd name="T58" fmla="*/ 0 w 324"/>
                <a:gd name="T59" fmla="*/ 236 h 270"/>
                <a:gd name="T60" fmla="*/ 12 w 324"/>
                <a:gd name="T61" fmla="*/ 224 h 270"/>
                <a:gd name="T62" fmla="*/ 16 w 324"/>
                <a:gd name="T63" fmla="*/ 216 h 270"/>
                <a:gd name="T64" fmla="*/ 26 w 324"/>
                <a:gd name="T65" fmla="*/ 206 h 270"/>
                <a:gd name="T66" fmla="*/ 32 w 324"/>
                <a:gd name="T67" fmla="*/ 206 h 270"/>
                <a:gd name="T68" fmla="*/ 40 w 324"/>
                <a:gd name="T69" fmla="*/ 194 h 270"/>
                <a:gd name="T70" fmla="*/ 50 w 324"/>
                <a:gd name="T71" fmla="*/ 186 h 270"/>
                <a:gd name="T72" fmla="*/ 58 w 324"/>
                <a:gd name="T73" fmla="*/ 184 h 270"/>
                <a:gd name="T74" fmla="*/ 60 w 324"/>
                <a:gd name="T75" fmla="*/ 186 h 270"/>
                <a:gd name="T76" fmla="*/ 64 w 324"/>
                <a:gd name="T77" fmla="*/ 172 h 270"/>
                <a:gd name="T78" fmla="*/ 70 w 324"/>
                <a:gd name="T79" fmla="*/ 162 h 270"/>
                <a:gd name="T80" fmla="*/ 88 w 324"/>
                <a:gd name="T81" fmla="*/ 152 h 270"/>
                <a:gd name="T82" fmla="*/ 96 w 324"/>
                <a:gd name="T83" fmla="*/ 132 h 270"/>
                <a:gd name="T84" fmla="*/ 108 w 324"/>
                <a:gd name="T85" fmla="*/ 116 h 270"/>
                <a:gd name="T86" fmla="*/ 110 w 324"/>
                <a:gd name="T87" fmla="*/ 100 h 270"/>
                <a:gd name="T88" fmla="*/ 122 w 324"/>
                <a:gd name="T89" fmla="*/ 98 h 270"/>
                <a:gd name="T90" fmla="*/ 132 w 324"/>
                <a:gd name="T91" fmla="*/ 88 h 270"/>
                <a:gd name="T92" fmla="*/ 140 w 324"/>
                <a:gd name="T93" fmla="*/ 84 h 270"/>
                <a:gd name="T94" fmla="*/ 150 w 324"/>
                <a:gd name="T95" fmla="*/ 76 h 270"/>
                <a:gd name="T96" fmla="*/ 164 w 324"/>
                <a:gd name="T97" fmla="*/ 78 h 270"/>
                <a:gd name="T98" fmla="*/ 176 w 324"/>
                <a:gd name="T99" fmla="*/ 74 h 270"/>
                <a:gd name="T100" fmla="*/ 186 w 324"/>
                <a:gd name="T101" fmla="*/ 64 h 270"/>
                <a:gd name="T102" fmla="*/ 196 w 324"/>
                <a:gd name="T103" fmla="*/ 58 h 270"/>
                <a:gd name="T104" fmla="*/ 206 w 324"/>
                <a:gd name="T105" fmla="*/ 32 h 270"/>
                <a:gd name="T106" fmla="*/ 210 w 324"/>
                <a:gd name="T107" fmla="*/ 32 h 270"/>
                <a:gd name="T108" fmla="*/ 214 w 324"/>
                <a:gd name="T109" fmla="*/ 24 h 270"/>
                <a:gd name="T110" fmla="*/ 228 w 324"/>
                <a:gd name="T111" fmla="*/ 16 h 270"/>
                <a:gd name="T112" fmla="*/ 234 w 324"/>
                <a:gd name="T113" fmla="*/ 2 h 270"/>
                <a:gd name="T114" fmla="*/ 250 w 324"/>
                <a:gd name="T115" fmla="*/ 0 h 270"/>
                <a:gd name="T116" fmla="*/ 312 w 324"/>
                <a:gd name="T11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4" h="270">
                  <a:moveTo>
                    <a:pt x="324" y="0"/>
                  </a:moveTo>
                  <a:lnTo>
                    <a:pt x="324" y="6"/>
                  </a:lnTo>
                  <a:lnTo>
                    <a:pt x="324" y="8"/>
                  </a:lnTo>
                  <a:lnTo>
                    <a:pt x="324" y="10"/>
                  </a:lnTo>
                  <a:lnTo>
                    <a:pt x="324" y="14"/>
                  </a:lnTo>
                  <a:lnTo>
                    <a:pt x="324" y="16"/>
                  </a:lnTo>
                  <a:lnTo>
                    <a:pt x="324" y="18"/>
                  </a:lnTo>
                  <a:lnTo>
                    <a:pt x="324" y="20"/>
                  </a:lnTo>
                  <a:lnTo>
                    <a:pt x="324" y="26"/>
                  </a:lnTo>
                  <a:lnTo>
                    <a:pt x="324" y="28"/>
                  </a:lnTo>
                  <a:lnTo>
                    <a:pt x="324" y="32"/>
                  </a:lnTo>
                  <a:lnTo>
                    <a:pt x="324" y="34"/>
                  </a:lnTo>
                  <a:lnTo>
                    <a:pt x="324" y="42"/>
                  </a:lnTo>
                  <a:lnTo>
                    <a:pt x="324" y="50"/>
                  </a:lnTo>
                  <a:lnTo>
                    <a:pt x="322" y="54"/>
                  </a:lnTo>
                  <a:lnTo>
                    <a:pt x="322" y="56"/>
                  </a:lnTo>
                  <a:lnTo>
                    <a:pt x="322" y="60"/>
                  </a:lnTo>
                  <a:lnTo>
                    <a:pt x="322" y="68"/>
                  </a:lnTo>
                  <a:lnTo>
                    <a:pt x="322" y="70"/>
                  </a:lnTo>
                  <a:lnTo>
                    <a:pt x="322" y="72"/>
                  </a:lnTo>
                  <a:lnTo>
                    <a:pt x="322" y="74"/>
                  </a:lnTo>
                  <a:lnTo>
                    <a:pt x="322" y="78"/>
                  </a:lnTo>
                  <a:lnTo>
                    <a:pt x="322" y="80"/>
                  </a:lnTo>
                  <a:lnTo>
                    <a:pt x="322" y="84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100"/>
                  </a:lnTo>
                  <a:lnTo>
                    <a:pt x="322" y="102"/>
                  </a:lnTo>
                  <a:lnTo>
                    <a:pt x="322" y="104"/>
                  </a:lnTo>
                  <a:lnTo>
                    <a:pt x="322" y="106"/>
                  </a:lnTo>
                  <a:lnTo>
                    <a:pt x="322" y="108"/>
                  </a:lnTo>
                  <a:lnTo>
                    <a:pt x="322" y="110"/>
                  </a:lnTo>
                  <a:lnTo>
                    <a:pt x="322" y="112"/>
                  </a:lnTo>
                  <a:lnTo>
                    <a:pt x="322" y="114"/>
                  </a:lnTo>
                  <a:lnTo>
                    <a:pt x="322" y="116"/>
                  </a:lnTo>
                  <a:lnTo>
                    <a:pt x="322" y="118"/>
                  </a:lnTo>
                  <a:lnTo>
                    <a:pt x="322" y="120"/>
                  </a:lnTo>
                  <a:lnTo>
                    <a:pt x="322" y="122"/>
                  </a:lnTo>
                  <a:lnTo>
                    <a:pt x="322" y="126"/>
                  </a:lnTo>
                  <a:lnTo>
                    <a:pt x="322" y="132"/>
                  </a:lnTo>
                  <a:lnTo>
                    <a:pt x="322" y="134"/>
                  </a:lnTo>
                  <a:lnTo>
                    <a:pt x="322" y="136"/>
                  </a:lnTo>
                  <a:lnTo>
                    <a:pt x="322" y="144"/>
                  </a:lnTo>
                  <a:lnTo>
                    <a:pt x="322" y="152"/>
                  </a:lnTo>
                  <a:lnTo>
                    <a:pt x="322" y="156"/>
                  </a:lnTo>
                  <a:lnTo>
                    <a:pt x="322" y="158"/>
                  </a:lnTo>
                  <a:lnTo>
                    <a:pt x="322" y="160"/>
                  </a:lnTo>
                  <a:lnTo>
                    <a:pt x="322" y="162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0" y="172"/>
                  </a:lnTo>
                  <a:lnTo>
                    <a:pt x="320" y="174"/>
                  </a:lnTo>
                  <a:lnTo>
                    <a:pt x="320" y="180"/>
                  </a:lnTo>
                  <a:lnTo>
                    <a:pt x="320" y="182"/>
                  </a:lnTo>
                  <a:lnTo>
                    <a:pt x="320" y="190"/>
                  </a:lnTo>
                  <a:lnTo>
                    <a:pt x="320" y="194"/>
                  </a:lnTo>
                  <a:lnTo>
                    <a:pt x="320" y="196"/>
                  </a:lnTo>
                  <a:lnTo>
                    <a:pt x="320" y="198"/>
                  </a:lnTo>
                  <a:lnTo>
                    <a:pt x="320" y="200"/>
                  </a:lnTo>
                  <a:lnTo>
                    <a:pt x="320" y="202"/>
                  </a:lnTo>
                  <a:lnTo>
                    <a:pt x="320" y="210"/>
                  </a:lnTo>
                  <a:lnTo>
                    <a:pt x="320" y="216"/>
                  </a:lnTo>
                  <a:lnTo>
                    <a:pt x="320" y="220"/>
                  </a:lnTo>
                  <a:lnTo>
                    <a:pt x="320" y="228"/>
                  </a:lnTo>
                  <a:lnTo>
                    <a:pt x="320" y="230"/>
                  </a:lnTo>
                  <a:lnTo>
                    <a:pt x="320" y="234"/>
                  </a:lnTo>
                  <a:lnTo>
                    <a:pt x="320" y="240"/>
                  </a:lnTo>
                  <a:lnTo>
                    <a:pt x="320" y="242"/>
                  </a:lnTo>
                  <a:lnTo>
                    <a:pt x="320" y="246"/>
                  </a:lnTo>
                  <a:lnTo>
                    <a:pt x="318" y="246"/>
                  </a:lnTo>
                  <a:lnTo>
                    <a:pt x="316" y="246"/>
                  </a:lnTo>
                  <a:lnTo>
                    <a:pt x="314" y="246"/>
                  </a:lnTo>
                  <a:lnTo>
                    <a:pt x="314" y="250"/>
                  </a:lnTo>
                  <a:lnTo>
                    <a:pt x="314" y="252"/>
                  </a:lnTo>
                  <a:lnTo>
                    <a:pt x="318" y="252"/>
                  </a:lnTo>
                  <a:lnTo>
                    <a:pt x="320" y="252"/>
                  </a:lnTo>
                  <a:lnTo>
                    <a:pt x="320" y="258"/>
                  </a:lnTo>
                  <a:lnTo>
                    <a:pt x="320" y="260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20" y="268"/>
                  </a:lnTo>
                  <a:lnTo>
                    <a:pt x="320" y="270"/>
                  </a:lnTo>
                  <a:lnTo>
                    <a:pt x="316" y="270"/>
                  </a:lnTo>
                  <a:lnTo>
                    <a:pt x="314" y="270"/>
                  </a:lnTo>
                  <a:lnTo>
                    <a:pt x="312" y="270"/>
                  </a:lnTo>
                  <a:lnTo>
                    <a:pt x="310" y="270"/>
                  </a:lnTo>
                  <a:lnTo>
                    <a:pt x="308" y="270"/>
                  </a:lnTo>
                  <a:lnTo>
                    <a:pt x="304" y="270"/>
                  </a:lnTo>
                  <a:lnTo>
                    <a:pt x="302" y="270"/>
                  </a:lnTo>
                  <a:lnTo>
                    <a:pt x="296" y="270"/>
                  </a:lnTo>
                  <a:lnTo>
                    <a:pt x="294" y="270"/>
                  </a:lnTo>
                  <a:lnTo>
                    <a:pt x="292" y="270"/>
                  </a:lnTo>
                  <a:lnTo>
                    <a:pt x="290" y="270"/>
                  </a:lnTo>
                  <a:lnTo>
                    <a:pt x="288" y="270"/>
                  </a:lnTo>
                  <a:lnTo>
                    <a:pt x="284" y="270"/>
                  </a:lnTo>
                  <a:lnTo>
                    <a:pt x="284" y="270"/>
                  </a:lnTo>
                  <a:lnTo>
                    <a:pt x="282" y="270"/>
                  </a:lnTo>
                  <a:lnTo>
                    <a:pt x="280" y="270"/>
                  </a:lnTo>
                  <a:lnTo>
                    <a:pt x="278" y="270"/>
                  </a:lnTo>
                  <a:lnTo>
                    <a:pt x="276" y="270"/>
                  </a:lnTo>
                  <a:lnTo>
                    <a:pt x="274" y="270"/>
                  </a:lnTo>
                  <a:lnTo>
                    <a:pt x="272" y="270"/>
                  </a:lnTo>
                  <a:lnTo>
                    <a:pt x="270" y="270"/>
                  </a:lnTo>
                  <a:lnTo>
                    <a:pt x="268" y="270"/>
                  </a:lnTo>
                  <a:lnTo>
                    <a:pt x="266" y="270"/>
                  </a:lnTo>
                  <a:lnTo>
                    <a:pt x="264" y="270"/>
                  </a:lnTo>
                  <a:lnTo>
                    <a:pt x="262" y="270"/>
                  </a:lnTo>
                  <a:lnTo>
                    <a:pt x="260" y="270"/>
                  </a:lnTo>
                  <a:lnTo>
                    <a:pt x="258" y="270"/>
                  </a:lnTo>
                  <a:lnTo>
                    <a:pt x="256" y="270"/>
                  </a:lnTo>
                  <a:lnTo>
                    <a:pt x="252" y="270"/>
                  </a:lnTo>
                  <a:lnTo>
                    <a:pt x="250" y="270"/>
                  </a:lnTo>
                  <a:lnTo>
                    <a:pt x="248" y="270"/>
                  </a:lnTo>
                  <a:lnTo>
                    <a:pt x="246" y="270"/>
                  </a:lnTo>
                  <a:lnTo>
                    <a:pt x="244" y="270"/>
                  </a:lnTo>
                  <a:lnTo>
                    <a:pt x="240" y="270"/>
                  </a:lnTo>
                  <a:lnTo>
                    <a:pt x="236" y="270"/>
                  </a:lnTo>
                  <a:lnTo>
                    <a:pt x="236" y="270"/>
                  </a:lnTo>
                  <a:lnTo>
                    <a:pt x="234" y="270"/>
                  </a:lnTo>
                  <a:lnTo>
                    <a:pt x="232" y="270"/>
                  </a:lnTo>
                  <a:lnTo>
                    <a:pt x="230" y="270"/>
                  </a:lnTo>
                  <a:lnTo>
                    <a:pt x="228" y="270"/>
                  </a:lnTo>
                  <a:lnTo>
                    <a:pt x="226" y="270"/>
                  </a:lnTo>
                  <a:lnTo>
                    <a:pt x="224" y="268"/>
                  </a:lnTo>
                  <a:lnTo>
                    <a:pt x="222" y="268"/>
                  </a:lnTo>
                  <a:lnTo>
                    <a:pt x="220" y="268"/>
                  </a:lnTo>
                  <a:lnTo>
                    <a:pt x="216" y="268"/>
                  </a:lnTo>
                  <a:lnTo>
                    <a:pt x="212" y="268"/>
                  </a:lnTo>
                  <a:lnTo>
                    <a:pt x="210" y="268"/>
                  </a:lnTo>
                  <a:lnTo>
                    <a:pt x="208" y="268"/>
                  </a:lnTo>
                  <a:lnTo>
                    <a:pt x="202" y="268"/>
                  </a:lnTo>
                  <a:lnTo>
                    <a:pt x="200" y="268"/>
                  </a:lnTo>
                  <a:lnTo>
                    <a:pt x="198" y="268"/>
                  </a:lnTo>
                  <a:lnTo>
                    <a:pt x="196" y="268"/>
                  </a:lnTo>
                  <a:lnTo>
                    <a:pt x="194" y="268"/>
                  </a:lnTo>
                  <a:lnTo>
                    <a:pt x="192" y="268"/>
                  </a:lnTo>
                  <a:lnTo>
                    <a:pt x="190" y="268"/>
                  </a:lnTo>
                  <a:lnTo>
                    <a:pt x="188" y="268"/>
                  </a:lnTo>
                  <a:lnTo>
                    <a:pt x="188" y="268"/>
                  </a:lnTo>
                  <a:lnTo>
                    <a:pt x="186" y="268"/>
                  </a:lnTo>
                  <a:lnTo>
                    <a:pt x="184" y="268"/>
                  </a:lnTo>
                  <a:lnTo>
                    <a:pt x="180" y="268"/>
                  </a:lnTo>
                  <a:lnTo>
                    <a:pt x="174" y="268"/>
                  </a:lnTo>
                  <a:lnTo>
                    <a:pt x="172" y="268"/>
                  </a:lnTo>
                  <a:lnTo>
                    <a:pt x="170" y="268"/>
                  </a:lnTo>
                  <a:lnTo>
                    <a:pt x="168" y="268"/>
                  </a:lnTo>
                  <a:lnTo>
                    <a:pt x="164" y="268"/>
                  </a:lnTo>
                  <a:lnTo>
                    <a:pt x="162" y="268"/>
                  </a:lnTo>
                  <a:lnTo>
                    <a:pt x="160" y="268"/>
                  </a:lnTo>
                  <a:lnTo>
                    <a:pt x="158" y="268"/>
                  </a:lnTo>
                  <a:lnTo>
                    <a:pt x="156" y="268"/>
                  </a:lnTo>
                  <a:lnTo>
                    <a:pt x="154" y="268"/>
                  </a:lnTo>
                  <a:lnTo>
                    <a:pt x="152" y="268"/>
                  </a:lnTo>
                  <a:lnTo>
                    <a:pt x="150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4" y="268"/>
                  </a:lnTo>
                  <a:lnTo>
                    <a:pt x="140" y="268"/>
                  </a:lnTo>
                  <a:lnTo>
                    <a:pt x="138" y="268"/>
                  </a:lnTo>
                  <a:lnTo>
                    <a:pt x="136" y="268"/>
                  </a:lnTo>
                  <a:lnTo>
                    <a:pt x="134" y="268"/>
                  </a:lnTo>
                  <a:lnTo>
                    <a:pt x="132" y="268"/>
                  </a:lnTo>
                  <a:lnTo>
                    <a:pt x="130" y="268"/>
                  </a:lnTo>
                  <a:lnTo>
                    <a:pt x="128" y="268"/>
                  </a:lnTo>
                  <a:lnTo>
                    <a:pt x="126" y="268"/>
                  </a:lnTo>
                  <a:lnTo>
                    <a:pt x="118" y="268"/>
                  </a:lnTo>
                  <a:lnTo>
                    <a:pt x="106" y="268"/>
                  </a:lnTo>
                  <a:lnTo>
                    <a:pt x="104" y="268"/>
                  </a:lnTo>
                  <a:lnTo>
                    <a:pt x="102" y="268"/>
                  </a:lnTo>
                  <a:lnTo>
                    <a:pt x="92" y="268"/>
                  </a:lnTo>
                  <a:lnTo>
                    <a:pt x="92" y="268"/>
                  </a:lnTo>
                  <a:lnTo>
                    <a:pt x="90" y="268"/>
                  </a:lnTo>
                  <a:lnTo>
                    <a:pt x="88" y="268"/>
                  </a:lnTo>
                  <a:lnTo>
                    <a:pt x="86" y="268"/>
                  </a:lnTo>
                  <a:lnTo>
                    <a:pt x="84" y="268"/>
                  </a:lnTo>
                  <a:lnTo>
                    <a:pt x="82" y="268"/>
                  </a:lnTo>
                  <a:lnTo>
                    <a:pt x="78" y="268"/>
                  </a:lnTo>
                  <a:lnTo>
                    <a:pt x="72" y="268"/>
                  </a:lnTo>
                  <a:lnTo>
                    <a:pt x="70" y="268"/>
                  </a:lnTo>
                  <a:lnTo>
                    <a:pt x="66" y="268"/>
                  </a:lnTo>
                  <a:lnTo>
                    <a:pt x="62" y="268"/>
                  </a:lnTo>
                  <a:lnTo>
                    <a:pt x="60" y="268"/>
                  </a:lnTo>
                  <a:lnTo>
                    <a:pt x="54" y="268"/>
                  </a:lnTo>
                  <a:lnTo>
                    <a:pt x="50" y="268"/>
                  </a:lnTo>
                  <a:lnTo>
                    <a:pt x="44" y="268"/>
                  </a:lnTo>
                  <a:lnTo>
                    <a:pt x="32" y="268"/>
                  </a:lnTo>
                  <a:lnTo>
                    <a:pt x="18" y="268"/>
                  </a:lnTo>
                  <a:lnTo>
                    <a:pt x="14" y="268"/>
                  </a:lnTo>
                  <a:lnTo>
                    <a:pt x="10" y="268"/>
                  </a:lnTo>
                  <a:lnTo>
                    <a:pt x="8" y="268"/>
                  </a:lnTo>
                  <a:lnTo>
                    <a:pt x="6" y="268"/>
                  </a:lnTo>
                  <a:lnTo>
                    <a:pt x="4" y="268"/>
                  </a:lnTo>
                  <a:lnTo>
                    <a:pt x="0" y="268"/>
                  </a:lnTo>
                  <a:lnTo>
                    <a:pt x="2" y="266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2" y="262"/>
                  </a:lnTo>
                  <a:lnTo>
                    <a:pt x="2" y="260"/>
                  </a:lnTo>
                  <a:lnTo>
                    <a:pt x="2" y="258"/>
                  </a:lnTo>
                  <a:lnTo>
                    <a:pt x="2" y="256"/>
                  </a:lnTo>
                  <a:lnTo>
                    <a:pt x="0" y="252"/>
                  </a:lnTo>
                  <a:lnTo>
                    <a:pt x="2" y="248"/>
                  </a:lnTo>
                  <a:lnTo>
                    <a:pt x="2" y="246"/>
                  </a:lnTo>
                  <a:lnTo>
                    <a:pt x="4" y="246"/>
                  </a:lnTo>
                  <a:lnTo>
                    <a:pt x="6" y="244"/>
                  </a:lnTo>
                  <a:lnTo>
                    <a:pt x="6" y="242"/>
                  </a:lnTo>
                  <a:lnTo>
                    <a:pt x="6" y="240"/>
                  </a:lnTo>
                  <a:lnTo>
                    <a:pt x="4" y="238"/>
                  </a:lnTo>
                  <a:lnTo>
                    <a:pt x="2" y="236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2" y="234"/>
                  </a:lnTo>
                  <a:lnTo>
                    <a:pt x="4" y="234"/>
                  </a:lnTo>
                  <a:lnTo>
                    <a:pt x="6" y="232"/>
                  </a:lnTo>
                  <a:lnTo>
                    <a:pt x="8" y="230"/>
                  </a:lnTo>
                  <a:lnTo>
                    <a:pt x="10" y="228"/>
                  </a:lnTo>
                  <a:lnTo>
                    <a:pt x="12" y="224"/>
                  </a:lnTo>
                  <a:lnTo>
                    <a:pt x="14" y="224"/>
                  </a:lnTo>
                  <a:lnTo>
                    <a:pt x="16" y="224"/>
                  </a:lnTo>
                  <a:lnTo>
                    <a:pt x="18" y="224"/>
                  </a:lnTo>
                  <a:lnTo>
                    <a:pt x="18" y="218"/>
                  </a:lnTo>
                  <a:lnTo>
                    <a:pt x="20" y="218"/>
                  </a:lnTo>
                  <a:lnTo>
                    <a:pt x="18" y="216"/>
                  </a:lnTo>
                  <a:lnTo>
                    <a:pt x="16" y="216"/>
                  </a:lnTo>
                  <a:lnTo>
                    <a:pt x="16" y="214"/>
                  </a:lnTo>
                  <a:lnTo>
                    <a:pt x="16" y="212"/>
                  </a:lnTo>
                  <a:lnTo>
                    <a:pt x="18" y="212"/>
                  </a:lnTo>
                  <a:lnTo>
                    <a:pt x="20" y="212"/>
                  </a:lnTo>
                  <a:lnTo>
                    <a:pt x="22" y="210"/>
                  </a:lnTo>
                  <a:lnTo>
                    <a:pt x="26" y="208"/>
                  </a:lnTo>
                  <a:lnTo>
                    <a:pt x="26" y="206"/>
                  </a:lnTo>
                  <a:lnTo>
                    <a:pt x="24" y="206"/>
                  </a:lnTo>
                  <a:lnTo>
                    <a:pt x="24" y="204"/>
                  </a:lnTo>
                  <a:lnTo>
                    <a:pt x="26" y="204"/>
                  </a:lnTo>
                  <a:lnTo>
                    <a:pt x="26" y="202"/>
                  </a:lnTo>
                  <a:lnTo>
                    <a:pt x="30" y="204"/>
                  </a:lnTo>
                  <a:lnTo>
                    <a:pt x="30" y="206"/>
                  </a:lnTo>
                  <a:lnTo>
                    <a:pt x="32" y="206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6" y="202"/>
                  </a:lnTo>
                  <a:lnTo>
                    <a:pt x="36" y="200"/>
                  </a:lnTo>
                  <a:lnTo>
                    <a:pt x="38" y="198"/>
                  </a:lnTo>
                  <a:lnTo>
                    <a:pt x="38" y="196"/>
                  </a:lnTo>
                  <a:lnTo>
                    <a:pt x="40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4" y="192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8" y="186"/>
                  </a:lnTo>
                  <a:lnTo>
                    <a:pt x="50" y="186"/>
                  </a:lnTo>
                  <a:lnTo>
                    <a:pt x="50" y="188"/>
                  </a:lnTo>
                  <a:lnTo>
                    <a:pt x="52" y="188"/>
                  </a:lnTo>
                  <a:lnTo>
                    <a:pt x="52" y="186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8" y="182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60" y="190"/>
                  </a:lnTo>
                  <a:lnTo>
                    <a:pt x="60" y="188"/>
                  </a:lnTo>
                  <a:lnTo>
                    <a:pt x="60" y="186"/>
                  </a:lnTo>
                  <a:lnTo>
                    <a:pt x="64" y="184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4" y="176"/>
                  </a:lnTo>
                  <a:lnTo>
                    <a:pt x="64" y="174"/>
                  </a:lnTo>
                  <a:lnTo>
                    <a:pt x="62" y="172"/>
                  </a:lnTo>
                  <a:lnTo>
                    <a:pt x="64" y="172"/>
                  </a:lnTo>
                  <a:lnTo>
                    <a:pt x="64" y="170"/>
                  </a:lnTo>
                  <a:lnTo>
                    <a:pt x="66" y="170"/>
                  </a:lnTo>
                  <a:lnTo>
                    <a:pt x="64" y="168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4"/>
                  </a:lnTo>
                  <a:lnTo>
                    <a:pt x="70" y="162"/>
                  </a:lnTo>
                  <a:lnTo>
                    <a:pt x="72" y="162"/>
                  </a:lnTo>
                  <a:lnTo>
                    <a:pt x="74" y="160"/>
                  </a:lnTo>
                  <a:lnTo>
                    <a:pt x="74" y="158"/>
                  </a:lnTo>
                  <a:lnTo>
                    <a:pt x="78" y="156"/>
                  </a:lnTo>
                  <a:lnTo>
                    <a:pt x="84" y="152"/>
                  </a:lnTo>
                  <a:lnTo>
                    <a:pt x="86" y="152"/>
                  </a:lnTo>
                  <a:lnTo>
                    <a:pt x="88" y="152"/>
                  </a:lnTo>
                  <a:lnTo>
                    <a:pt x="90" y="150"/>
                  </a:lnTo>
                  <a:lnTo>
                    <a:pt x="92" y="150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4" y="138"/>
                  </a:lnTo>
                  <a:lnTo>
                    <a:pt x="94" y="136"/>
                  </a:lnTo>
                  <a:lnTo>
                    <a:pt x="96" y="132"/>
                  </a:lnTo>
                  <a:lnTo>
                    <a:pt x="98" y="130"/>
                  </a:lnTo>
                  <a:lnTo>
                    <a:pt x="100" y="128"/>
                  </a:lnTo>
                  <a:lnTo>
                    <a:pt x="104" y="124"/>
                  </a:lnTo>
                  <a:lnTo>
                    <a:pt x="106" y="122"/>
                  </a:lnTo>
                  <a:lnTo>
                    <a:pt x="106" y="122"/>
                  </a:lnTo>
                  <a:lnTo>
                    <a:pt x="106" y="118"/>
                  </a:lnTo>
                  <a:lnTo>
                    <a:pt x="108" y="116"/>
                  </a:lnTo>
                  <a:lnTo>
                    <a:pt x="110" y="112"/>
                  </a:lnTo>
                  <a:lnTo>
                    <a:pt x="108" y="108"/>
                  </a:lnTo>
                  <a:lnTo>
                    <a:pt x="108" y="106"/>
                  </a:lnTo>
                  <a:lnTo>
                    <a:pt x="106" y="104"/>
                  </a:lnTo>
                  <a:lnTo>
                    <a:pt x="106" y="102"/>
                  </a:lnTo>
                  <a:lnTo>
                    <a:pt x="108" y="102"/>
                  </a:lnTo>
                  <a:lnTo>
                    <a:pt x="110" y="100"/>
                  </a:lnTo>
                  <a:lnTo>
                    <a:pt x="110" y="98"/>
                  </a:lnTo>
                  <a:lnTo>
                    <a:pt x="112" y="98"/>
                  </a:lnTo>
                  <a:lnTo>
                    <a:pt x="116" y="96"/>
                  </a:lnTo>
                  <a:lnTo>
                    <a:pt x="118" y="96"/>
                  </a:lnTo>
                  <a:lnTo>
                    <a:pt x="118" y="98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96"/>
                  </a:lnTo>
                  <a:lnTo>
                    <a:pt x="124" y="96"/>
                  </a:lnTo>
                  <a:lnTo>
                    <a:pt x="124" y="94"/>
                  </a:lnTo>
                  <a:lnTo>
                    <a:pt x="124" y="90"/>
                  </a:lnTo>
                  <a:lnTo>
                    <a:pt x="126" y="88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4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8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0" y="84"/>
                  </a:lnTo>
                  <a:lnTo>
                    <a:pt x="142" y="86"/>
                  </a:lnTo>
                  <a:lnTo>
                    <a:pt x="142" y="84"/>
                  </a:lnTo>
                  <a:lnTo>
                    <a:pt x="146" y="84"/>
                  </a:lnTo>
                  <a:lnTo>
                    <a:pt x="150" y="82"/>
                  </a:lnTo>
                  <a:lnTo>
                    <a:pt x="150" y="80"/>
                  </a:lnTo>
                  <a:lnTo>
                    <a:pt x="150" y="78"/>
                  </a:lnTo>
                  <a:lnTo>
                    <a:pt x="150" y="76"/>
                  </a:lnTo>
                  <a:lnTo>
                    <a:pt x="152" y="74"/>
                  </a:lnTo>
                  <a:lnTo>
                    <a:pt x="154" y="74"/>
                  </a:lnTo>
                  <a:lnTo>
                    <a:pt x="158" y="76"/>
                  </a:lnTo>
                  <a:lnTo>
                    <a:pt x="160" y="78"/>
                  </a:lnTo>
                  <a:lnTo>
                    <a:pt x="162" y="80"/>
                  </a:lnTo>
                  <a:lnTo>
                    <a:pt x="162" y="78"/>
                  </a:lnTo>
                  <a:lnTo>
                    <a:pt x="164" y="78"/>
                  </a:lnTo>
                  <a:lnTo>
                    <a:pt x="166" y="78"/>
                  </a:lnTo>
                  <a:lnTo>
                    <a:pt x="166" y="76"/>
                  </a:lnTo>
                  <a:lnTo>
                    <a:pt x="168" y="74"/>
                  </a:lnTo>
                  <a:lnTo>
                    <a:pt x="170" y="76"/>
                  </a:lnTo>
                  <a:lnTo>
                    <a:pt x="172" y="76"/>
                  </a:lnTo>
                  <a:lnTo>
                    <a:pt x="174" y="76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8" y="72"/>
                  </a:lnTo>
                  <a:lnTo>
                    <a:pt x="178" y="70"/>
                  </a:lnTo>
                  <a:lnTo>
                    <a:pt x="180" y="68"/>
                  </a:lnTo>
                  <a:lnTo>
                    <a:pt x="180" y="66"/>
                  </a:lnTo>
                  <a:lnTo>
                    <a:pt x="182" y="64"/>
                  </a:lnTo>
                  <a:lnTo>
                    <a:pt x="186" y="64"/>
                  </a:lnTo>
                  <a:lnTo>
                    <a:pt x="188" y="64"/>
                  </a:lnTo>
                  <a:lnTo>
                    <a:pt x="188" y="62"/>
                  </a:lnTo>
                  <a:lnTo>
                    <a:pt x="192" y="64"/>
                  </a:lnTo>
                  <a:lnTo>
                    <a:pt x="194" y="66"/>
                  </a:lnTo>
                  <a:lnTo>
                    <a:pt x="196" y="64"/>
                  </a:lnTo>
                  <a:lnTo>
                    <a:pt x="196" y="60"/>
                  </a:lnTo>
                  <a:lnTo>
                    <a:pt x="196" y="58"/>
                  </a:lnTo>
                  <a:lnTo>
                    <a:pt x="194" y="56"/>
                  </a:lnTo>
                  <a:lnTo>
                    <a:pt x="194" y="54"/>
                  </a:lnTo>
                  <a:lnTo>
                    <a:pt x="194" y="50"/>
                  </a:lnTo>
                  <a:lnTo>
                    <a:pt x="196" y="42"/>
                  </a:lnTo>
                  <a:lnTo>
                    <a:pt x="198" y="38"/>
                  </a:lnTo>
                  <a:lnTo>
                    <a:pt x="200" y="36"/>
                  </a:lnTo>
                  <a:lnTo>
                    <a:pt x="206" y="32"/>
                  </a:lnTo>
                  <a:lnTo>
                    <a:pt x="208" y="34"/>
                  </a:lnTo>
                  <a:lnTo>
                    <a:pt x="206" y="36"/>
                  </a:lnTo>
                  <a:lnTo>
                    <a:pt x="206" y="38"/>
                  </a:lnTo>
                  <a:lnTo>
                    <a:pt x="208" y="38"/>
                  </a:lnTo>
                  <a:lnTo>
                    <a:pt x="210" y="36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0" y="30"/>
                  </a:lnTo>
                  <a:lnTo>
                    <a:pt x="208" y="28"/>
                  </a:lnTo>
                  <a:lnTo>
                    <a:pt x="208" y="26"/>
                  </a:lnTo>
                  <a:lnTo>
                    <a:pt x="208" y="26"/>
                  </a:lnTo>
                  <a:lnTo>
                    <a:pt x="210" y="26"/>
                  </a:lnTo>
                  <a:lnTo>
                    <a:pt x="210" y="24"/>
                  </a:lnTo>
                  <a:lnTo>
                    <a:pt x="214" y="24"/>
                  </a:lnTo>
                  <a:lnTo>
                    <a:pt x="216" y="24"/>
                  </a:lnTo>
                  <a:lnTo>
                    <a:pt x="218" y="22"/>
                  </a:lnTo>
                  <a:lnTo>
                    <a:pt x="222" y="20"/>
                  </a:lnTo>
                  <a:lnTo>
                    <a:pt x="224" y="22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8" y="16"/>
                  </a:lnTo>
                  <a:lnTo>
                    <a:pt x="230" y="12"/>
                  </a:lnTo>
                  <a:lnTo>
                    <a:pt x="232" y="10"/>
                  </a:lnTo>
                  <a:lnTo>
                    <a:pt x="234" y="8"/>
                  </a:lnTo>
                  <a:lnTo>
                    <a:pt x="234" y="6"/>
                  </a:lnTo>
                  <a:lnTo>
                    <a:pt x="232" y="6"/>
                  </a:lnTo>
                  <a:lnTo>
                    <a:pt x="232" y="4"/>
                  </a:lnTo>
                  <a:lnTo>
                    <a:pt x="234" y="2"/>
                  </a:lnTo>
                  <a:lnTo>
                    <a:pt x="236" y="2"/>
                  </a:lnTo>
                  <a:lnTo>
                    <a:pt x="236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6" y="0"/>
                  </a:lnTo>
                  <a:lnTo>
                    <a:pt x="262" y="0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22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7" name="Freeform 101">
              <a:extLst>
                <a:ext uri="{FF2B5EF4-FFF2-40B4-BE49-F238E27FC236}">
                  <a16:creationId xmlns:a16="http://schemas.microsoft.com/office/drawing/2014/main" id="{58BE00B8-BA6A-B1B1-F02D-1EE497898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238" y="2349500"/>
              <a:ext cx="422275" cy="425450"/>
            </a:xfrm>
            <a:custGeom>
              <a:avLst/>
              <a:gdLst>
                <a:gd name="T0" fmla="*/ 90 w 266"/>
                <a:gd name="T1" fmla="*/ 0 h 268"/>
                <a:gd name="T2" fmla="*/ 102 w 266"/>
                <a:gd name="T3" fmla="*/ 0 h 268"/>
                <a:gd name="T4" fmla="*/ 124 w 266"/>
                <a:gd name="T5" fmla="*/ 0 h 268"/>
                <a:gd name="T6" fmla="*/ 138 w 266"/>
                <a:gd name="T7" fmla="*/ 0 h 268"/>
                <a:gd name="T8" fmla="*/ 156 w 266"/>
                <a:gd name="T9" fmla="*/ 0 h 268"/>
                <a:gd name="T10" fmla="*/ 168 w 266"/>
                <a:gd name="T11" fmla="*/ 0 h 268"/>
                <a:gd name="T12" fmla="*/ 176 w 266"/>
                <a:gd name="T13" fmla="*/ 6 h 268"/>
                <a:gd name="T14" fmla="*/ 182 w 266"/>
                <a:gd name="T15" fmla="*/ 8 h 268"/>
                <a:gd name="T16" fmla="*/ 190 w 266"/>
                <a:gd name="T17" fmla="*/ 16 h 268"/>
                <a:gd name="T18" fmla="*/ 190 w 266"/>
                <a:gd name="T19" fmla="*/ 26 h 268"/>
                <a:gd name="T20" fmla="*/ 194 w 266"/>
                <a:gd name="T21" fmla="*/ 38 h 268"/>
                <a:gd name="T22" fmla="*/ 194 w 266"/>
                <a:gd name="T23" fmla="*/ 46 h 268"/>
                <a:gd name="T24" fmla="*/ 196 w 266"/>
                <a:gd name="T25" fmla="*/ 54 h 268"/>
                <a:gd name="T26" fmla="*/ 198 w 266"/>
                <a:gd name="T27" fmla="*/ 60 h 268"/>
                <a:gd name="T28" fmla="*/ 206 w 266"/>
                <a:gd name="T29" fmla="*/ 64 h 268"/>
                <a:gd name="T30" fmla="*/ 210 w 266"/>
                <a:gd name="T31" fmla="*/ 74 h 268"/>
                <a:gd name="T32" fmla="*/ 216 w 266"/>
                <a:gd name="T33" fmla="*/ 82 h 268"/>
                <a:gd name="T34" fmla="*/ 222 w 266"/>
                <a:gd name="T35" fmla="*/ 90 h 268"/>
                <a:gd name="T36" fmla="*/ 228 w 266"/>
                <a:gd name="T37" fmla="*/ 96 h 268"/>
                <a:gd name="T38" fmla="*/ 240 w 266"/>
                <a:gd name="T39" fmla="*/ 106 h 268"/>
                <a:gd name="T40" fmla="*/ 244 w 266"/>
                <a:gd name="T41" fmla="*/ 114 h 268"/>
                <a:gd name="T42" fmla="*/ 250 w 266"/>
                <a:gd name="T43" fmla="*/ 126 h 268"/>
                <a:gd name="T44" fmla="*/ 256 w 266"/>
                <a:gd name="T45" fmla="*/ 134 h 268"/>
                <a:gd name="T46" fmla="*/ 250 w 266"/>
                <a:gd name="T47" fmla="*/ 142 h 268"/>
                <a:gd name="T48" fmla="*/ 256 w 266"/>
                <a:gd name="T49" fmla="*/ 148 h 268"/>
                <a:gd name="T50" fmla="*/ 254 w 266"/>
                <a:gd name="T51" fmla="*/ 156 h 268"/>
                <a:gd name="T52" fmla="*/ 256 w 266"/>
                <a:gd name="T53" fmla="*/ 166 h 268"/>
                <a:gd name="T54" fmla="*/ 260 w 266"/>
                <a:gd name="T55" fmla="*/ 176 h 268"/>
                <a:gd name="T56" fmla="*/ 266 w 266"/>
                <a:gd name="T57" fmla="*/ 182 h 268"/>
                <a:gd name="T58" fmla="*/ 260 w 266"/>
                <a:gd name="T59" fmla="*/ 190 h 268"/>
                <a:gd name="T60" fmla="*/ 250 w 266"/>
                <a:gd name="T61" fmla="*/ 194 h 268"/>
                <a:gd name="T62" fmla="*/ 246 w 266"/>
                <a:gd name="T63" fmla="*/ 200 h 268"/>
                <a:gd name="T64" fmla="*/ 234 w 266"/>
                <a:gd name="T65" fmla="*/ 208 h 268"/>
                <a:gd name="T66" fmla="*/ 214 w 266"/>
                <a:gd name="T67" fmla="*/ 222 h 268"/>
                <a:gd name="T68" fmla="*/ 204 w 266"/>
                <a:gd name="T69" fmla="*/ 228 h 268"/>
                <a:gd name="T70" fmla="*/ 186 w 266"/>
                <a:gd name="T71" fmla="*/ 238 h 268"/>
                <a:gd name="T72" fmla="*/ 170 w 266"/>
                <a:gd name="T73" fmla="*/ 250 h 268"/>
                <a:gd name="T74" fmla="*/ 152 w 266"/>
                <a:gd name="T75" fmla="*/ 264 h 268"/>
                <a:gd name="T76" fmla="*/ 130 w 266"/>
                <a:gd name="T77" fmla="*/ 268 h 268"/>
                <a:gd name="T78" fmla="*/ 114 w 266"/>
                <a:gd name="T79" fmla="*/ 268 h 268"/>
                <a:gd name="T80" fmla="*/ 100 w 266"/>
                <a:gd name="T81" fmla="*/ 266 h 268"/>
                <a:gd name="T82" fmla="*/ 92 w 266"/>
                <a:gd name="T83" fmla="*/ 260 h 268"/>
                <a:gd name="T84" fmla="*/ 84 w 266"/>
                <a:gd name="T85" fmla="*/ 266 h 268"/>
                <a:gd name="T86" fmla="*/ 52 w 266"/>
                <a:gd name="T87" fmla="*/ 266 h 268"/>
                <a:gd name="T88" fmla="*/ 18 w 266"/>
                <a:gd name="T89" fmla="*/ 266 h 268"/>
                <a:gd name="T90" fmla="*/ 0 w 266"/>
                <a:gd name="T91" fmla="*/ 260 h 268"/>
                <a:gd name="T92" fmla="*/ 0 w 266"/>
                <a:gd name="T93" fmla="*/ 222 h 268"/>
                <a:gd name="T94" fmla="*/ 2 w 266"/>
                <a:gd name="T95" fmla="*/ 206 h 268"/>
                <a:gd name="T96" fmla="*/ 20 w 266"/>
                <a:gd name="T97" fmla="*/ 204 h 268"/>
                <a:gd name="T98" fmla="*/ 42 w 266"/>
                <a:gd name="T99" fmla="*/ 204 h 268"/>
                <a:gd name="T100" fmla="*/ 50 w 266"/>
                <a:gd name="T101" fmla="*/ 192 h 268"/>
                <a:gd name="T102" fmla="*/ 52 w 266"/>
                <a:gd name="T103" fmla="*/ 182 h 268"/>
                <a:gd name="T104" fmla="*/ 52 w 266"/>
                <a:gd name="T105" fmla="*/ 172 h 268"/>
                <a:gd name="T106" fmla="*/ 52 w 266"/>
                <a:gd name="T107" fmla="*/ 150 h 268"/>
                <a:gd name="T108" fmla="*/ 52 w 266"/>
                <a:gd name="T109" fmla="*/ 126 h 268"/>
                <a:gd name="T110" fmla="*/ 52 w 266"/>
                <a:gd name="T111" fmla="*/ 104 h 268"/>
                <a:gd name="T112" fmla="*/ 52 w 266"/>
                <a:gd name="T113" fmla="*/ 76 h 268"/>
                <a:gd name="T114" fmla="*/ 54 w 266"/>
                <a:gd name="T115" fmla="*/ 54 h 268"/>
                <a:gd name="T116" fmla="*/ 54 w 266"/>
                <a:gd name="T117" fmla="*/ 40 h 268"/>
                <a:gd name="T118" fmla="*/ 54 w 266"/>
                <a:gd name="T119" fmla="*/ 20 h 268"/>
                <a:gd name="T120" fmla="*/ 54 w 266"/>
                <a:gd name="T121" fmla="*/ 8 h 268"/>
                <a:gd name="T122" fmla="*/ 60 w 266"/>
                <a:gd name="T123" fmla="*/ 0 h 268"/>
                <a:gd name="T124" fmla="*/ 78 w 266"/>
                <a:gd name="T12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6" h="268">
                  <a:moveTo>
                    <a:pt x="80" y="0"/>
                  </a:moveTo>
                  <a:lnTo>
                    <a:pt x="82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2" y="4"/>
                  </a:lnTo>
                  <a:lnTo>
                    <a:pt x="174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2" y="6"/>
                  </a:lnTo>
                  <a:lnTo>
                    <a:pt x="182" y="8"/>
                  </a:lnTo>
                  <a:lnTo>
                    <a:pt x="184" y="12"/>
                  </a:lnTo>
                  <a:lnTo>
                    <a:pt x="186" y="12"/>
                  </a:lnTo>
                  <a:lnTo>
                    <a:pt x="186" y="14"/>
                  </a:lnTo>
                  <a:lnTo>
                    <a:pt x="188" y="16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2" y="18"/>
                  </a:lnTo>
                  <a:lnTo>
                    <a:pt x="190" y="20"/>
                  </a:lnTo>
                  <a:lnTo>
                    <a:pt x="190" y="24"/>
                  </a:lnTo>
                  <a:lnTo>
                    <a:pt x="190" y="26"/>
                  </a:lnTo>
                  <a:lnTo>
                    <a:pt x="190" y="28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2" y="36"/>
                  </a:lnTo>
                  <a:lnTo>
                    <a:pt x="194" y="38"/>
                  </a:lnTo>
                  <a:lnTo>
                    <a:pt x="196" y="40"/>
                  </a:lnTo>
                  <a:lnTo>
                    <a:pt x="196" y="42"/>
                  </a:lnTo>
                  <a:lnTo>
                    <a:pt x="196" y="44"/>
                  </a:lnTo>
                  <a:lnTo>
                    <a:pt x="194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94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196" y="54"/>
                  </a:lnTo>
                  <a:lnTo>
                    <a:pt x="194" y="56"/>
                  </a:lnTo>
                  <a:lnTo>
                    <a:pt x="194" y="58"/>
                  </a:lnTo>
                  <a:lnTo>
                    <a:pt x="196" y="58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200" y="60"/>
                  </a:lnTo>
                  <a:lnTo>
                    <a:pt x="202" y="60"/>
                  </a:lnTo>
                  <a:lnTo>
                    <a:pt x="202" y="62"/>
                  </a:lnTo>
                  <a:lnTo>
                    <a:pt x="204" y="62"/>
                  </a:lnTo>
                  <a:lnTo>
                    <a:pt x="206" y="64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2"/>
                  </a:lnTo>
                  <a:lnTo>
                    <a:pt x="210" y="72"/>
                  </a:lnTo>
                  <a:lnTo>
                    <a:pt x="210" y="74"/>
                  </a:lnTo>
                  <a:lnTo>
                    <a:pt x="210" y="76"/>
                  </a:lnTo>
                  <a:lnTo>
                    <a:pt x="212" y="76"/>
                  </a:lnTo>
                  <a:lnTo>
                    <a:pt x="212" y="78"/>
                  </a:lnTo>
                  <a:lnTo>
                    <a:pt x="214" y="78"/>
                  </a:lnTo>
                  <a:lnTo>
                    <a:pt x="216" y="82"/>
                  </a:lnTo>
                  <a:lnTo>
                    <a:pt x="218" y="84"/>
                  </a:lnTo>
                  <a:lnTo>
                    <a:pt x="218" y="86"/>
                  </a:lnTo>
                  <a:lnTo>
                    <a:pt x="220" y="88"/>
                  </a:lnTo>
                  <a:lnTo>
                    <a:pt x="220" y="90"/>
                  </a:lnTo>
                  <a:lnTo>
                    <a:pt x="222" y="90"/>
                  </a:lnTo>
                  <a:lnTo>
                    <a:pt x="222" y="92"/>
                  </a:lnTo>
                  <a:lnTo>
                    <a:pt x="222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28" y="96"/>
                  </a:lnTo>
                  <a:lnTo>
                    <a:pt x="230" y="96"/>
                  </a:lnTo>
                  <a:lnTo>
                    <a:pt x="232" y="100"/>
                  </a:lnTo>
                  <a:lnTo>
                    <a:pt x="234" y="102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4" y="114"/>
                  </a:lnTo>
                  <a:lnTo>
                    <a:pt x="244" y="118"/>
                  </a:lnTo>
                  <a:lnTo>
                    <a:pt x="244" y="120"/>
                  </a:lnTo>
                  <a:lnTo>
                    <a:pt x="246" y="120"/>
                  </a:lnTo>
                  <a:lnTo>
                    <a:pt x="246" y="122"/>
                  </a:lnTo>
                  <a:lnTo>
                    <a:pt x="250" y="126"/>
                  </a:lnTo>
                  <a:lnTo>
                    <a:pt x="252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6" y="134"/>
                  </a:lnTo>
                  <a:lnTo>
                    <a:pt x="256" y="136"/>
                  </a:lnTo>
                  <a:lnTo>
                    <a:pt x="256" y="138"/>
                  </a:lnTo>
                  <a:lnTo>
                    <a:pt x="254" y="140"/>
                  </a:lnTo>
                  <a:lnTo>
                    <a:pt x="252" y="142"/>
                  </a:lnTo>
                  <a:lnTo>
                    <a:pt x="250" y="142"/>
                  </a:lnTo>
                  <a:lnTo>
                    <a:pt x="250" y="142"/>
                  </a:lnTo>
                  <a:lnTo>
                    <a:pt x="252" y="142"/>
                  </a:lnTo>
                  <a:lnTo>
                    <a:pt x="252" y="146"/>
                  </a:lnTo>
                  <a:lnTo>
                    <a:pt x="254" y="148"/>
                  </a:lnTo>
                  <a:lnTo>
                    <a:pt x="256" y="148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6" y="154"/>
                  </a:lnTo>
                  <a:lnTo>
                    <a:pt x="254" y="154"/>
                  </a:lnTo>
                  <a:lnTo>
                    <a:pt x="254" y="156"/>
                  </a:lnTo>
                  <a:lnTo>
                    <a:pt x="254" y="158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6" y="162"/>
                  </a:lnTo>
                  <a:lnTo>
                    <a:pt x="256" y="166"/>
                  </a:lnTo>
                  <a:lnTo>
                    <a:pt x="254" y="168"/>
                  </a:lnTo>
                  <a:lnTo>
                    <a:pt x="254" y="170"/>
                  </a:lnTo>
                  <a:lnTo>
                    <a:pt x="256" y="170"/>
                  </a:lnTo>
                  <a:lnTo>
                    <a:pt x="258" y="172"/>
                  </a:lnTo>
                  <a:lnTo>
                    <a:pt x="260" y="176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4" y="178"/>
                  </a:lnTo>
                  <a:lnTo>
                    <a:pt x="266" y="180"/>
                  </a:lnTo>
                  <a:lnTo>
                    <a:pt x="266" y="182"/>
                  </a:lnTo>
                  <a:lnTo>
                    <a:pt x="266" y="184"/>
                  </a:lnTo>
                  <a:lnTo>
                    <a:pt x="264" y="184"/>
                  </a:lnTo>
                  <a:lnTo>
                    <a:pt x="262" y="186"/>
                  </a:lnTo>
                  <a:lnTo>
                    <a:pt x="262" y="190"/>
                  </a:lnTo>
                  <a:lnTo>
                    <a:pt x="260" y="190"/>
                  </a:lnTo>
                  <a:lnTo>
                    <a:pt x="252" y="190"/>
                  </a:lnTo>
                  <a:lnTo>
                    <a:pt x="250" y="190"/>
                  </a:lnTo>
                  <a:lnTo>
                    <a:pt x="248" y="190"/>
                  </a:lnTo>
                  <a:lnTo>
                    <a:pt x="250" y="190"/>
                  </a:lnTo>
                  <a:lnTo>
                    <a:pt x="250" y="194"/>
                  </a:lnTo>
                  <a:lnTo>
                    <a:pt x="252" y="194"/>
                  </a:lnTo>
                  <a:lnTo>
                    <a:pt x="254" y="194"/>
                  </a:lnTo>
                  <a:lnTo>
                    <a:pt x="250" y="196"/>
                  </a:lnTo>
                  <a:lnTo>
                    <a:pt x="246" y="198"/>
                  </a:lnTo>
                  <a:lnTo>
                    <a:pt x="246" y="200"/>
                  </a:lnTo>
                  <a:lnTo>
                    <a:pt x="242" y="202"/>
                  </a:lnTo>
                  <a:lnTo>
                    <a:pt x="240" y="202"/>
                  </a:lnTo>
                  <a:lnTo>
                    <a:pt x="238" y="204"/>
                  </a:lnTo>
                  <a:lnTo>
                    <a:pt x="236" y="206"/>
                  </a:lnTo>
                  <a:lnTo>
                    <a:pt x="234" y="208"/>
                  </a:lnTo>
                  <a:lnTo>
                    <a:pt x="234" y="210"/>
                  </a:lnTo>
                  <a:lnTo>
                    <a:pt x="230" y="212"/>
                  </a:lnTo>
                  <a:lnTo>
                    <a:pt x="222" y="218"/>
                  </a:lnTo>
                  <a:lnTo>
                    <a:pt x="220" y="218"/>
                  </a:lnTo>
                  <a:lnTo>
                    <a:pt x="214" y="222"/>
                  </a:lnTo>
                  <a:lnTo>
                    <a:pt x="212" y="222"/>
                  </a:lnTo>
                  <a:lnTo>
                    <a:pt x="210" y="222"/>
                  </a:lnTo>
                  <a:lnTo>
                    <a:pt x="206" y="226"/>
                  </a:lnTo>
                  <a:lnTo>
                    <a:pt x="204" y="226"/>
                  </a:lnTo>
                  <a:lnTo>
                    <a:pt x="204" y="228"/>
                  </a:lnTo>
                  <a:lnTo>
                    <a:pt x="202" y="228"/>
                  </a:lnTo>
                  <a:lnTo>
                    <a:pt x="196" y="232"/>
                  </a:lnTo>
                  <a:lnTo>
                    <a:pt x="194" y="234"/>
                  </a:lnTo>
                  <a:lnTo>
                    <a:pt x="186" y="238"/>
                  </a:lnTo>
                  <a:lnTo>
                    <a:pt x="186" y="238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6" y="246"/>
                  </a:lnTo>
                  <a:lnTo>
                    <a:pt x="174" y="248"/>
                  </a:lnTo>
                  <a:lnTo>
                    <a:pt x="170" y="250"/>
                  </a:lnTo>
                  <a:lnTo>
                    <a:pt x="164" y="254"/>
                  </a:lnTo>
                  <a:lnTo>
                    <a:pt x="160" y="258"/>
                  </a:lnTo>
                  <a:lnTo>
                    <a:pt x="158" y="258"/>
                  </a:lnTo>
                  <a:lnTo>
                    <a:pt x="156" y="260"/>
                  </a:lnTo>
                  <a:lnTo>
                    <a:pt x="152" y="264"/>
                  </a:lnTo>
                  <a:lnTo>
                    <a:pt x="150" y="266"/>
                  </a:lnTo>
                  <a:lnTo>
                    <a:pt x="148" y="266"/>
                  </a:lnTo>
                  <a:lnTo>
                    <a:pt x="148" y="268"/>
                  </a:lnTo>
                  <a:lnTo>
                    <a:pt x="138" y="268"/>
                  </a:lnTo>
                  <a:lnTo>
                    <a:pt x="130" y="268"/>
                  </a:lnTo>
                  <a:lnTo>
                    <a:pt x="124" y="268"/>
                  </a:lnTo>
                  <a:lnTo>
                    <a:pt x="122" y="268"/>
                  </a:lnTo>
                  <a:lnTo>
                    <a:pt x="120" y="268"/>
                  </a:lnTo>
                  <a:lnTo>
                    <a:pt x="118" y="268"/>
                  </a:lnTo>
                  <a:lnTo>
                    <a:pt x="114" y="268"/>
                  </a:lnTo>
                  <a:lnTo>
                    <a:pt x="112" y="268"/>
                  </a:lnTo>
                  <a:lnTo>
                    <a:pt x="106" y="266"/>
                  </a:lnTo>
                  <a:lnTo>
                    <a:pt x="104" y="266"/>
                  </a:lnTo>
                  <a:lnTo>
                    <a:pt x="102" y="266"/>
                  </a:lnTo>
                  <a:lnTo>
                    <a:pt x="100" y="266"/>
                  </a:lnTo>
                  <a:lnTo>
                    <a:pt x="100" y="262"/>
                  </a:lnTo>
                  <a:lnTo>
                    <a:pt x="100" y="260"/>
                  </a:lnTo>
                  <a:lnTo>
                    <a:pt x="98" y="260"/>
                  </a:lnTo>
                  <a:lnTo>
                    <a:pt x="94" y="260"/>
                  </a:lnTo>
                  <a:lnTo>
                    <a:pt x="92" y="260"/>
                  </a:lnTo>
                  <a:lnTo>
                    <a:pt x="92" y="262"/>
                  </a:lnTo>
                  <a:lnTo>
                    <a:pt x="92" y="264"/>
                  </a:lnTo>
                  <a:lnTo>
                    <a:pt x="92" y="266"/>
                  </a:lnTo>
                  <a:lnTo>
                    <a:pt x="86" y="266"/>
                  </a:lnTo>
                  <a:lnTo>
                    <a:pt x="84" y="266"/>
                  </a:lnTo>
                  <a:lnTo>
                    <a:pt x="80" y="266"/>
                  </a:lnTo>
                  <a:lnTo>
                    <a:pt x="78" y="266"/>
                  </a:lnTo>
                  <a:lnTo>
                    <a:pt x="76" y="266"/>
                  </a:lnTo>
                  <a:lnTo>
                    <a:pt x="68" y="266"/>
                  </a:lnTo>
                  <a:lnTo>
                    <a:pt x="52" y="266"/>
                  </a:lnTo>
                  <a:lnTo>
                    <a:pt x="48" y="266"/>
                  </a:lnTo>
                  <a:lnTo>
                    <a:pt x="34" y="266"/>
                  </a:lnTo>
                  <a:lnTo>
                    <a:pt x="30" y="266"/>
                  </a:lnTo>
                  <a:lnTo>
                    <a:pt x="28" y="266"/>
                  </a:lnTo>
                  <a:lnTo>
                    <a:pt x="18" y="266"/>
                  </a:lnTo>
                  <a:lnTo>
                    <a:pt x="12" y="266"/>
                  </a:lnTo>
                  <a:lnTo>
                    <a:pt x="8" y="266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0" y="260"/>
                  </a:lnTo>
                  <a:lnTo>
                    <a:pt x="0" y="246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0" y="222"/>
                  </a:lnTo>
                  <a:lnTo>
                    <a:pt x="2" y="218"/>
                  </a:lnTo>
                  <a:lnTo>
                    <a:pt x="2" y="216"/>
                  </a:lnTo>
                  <a:lnTo>
                    <a:pt x="2" y="214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8" y="204"/>
                  </a:lnTo>
                  <a:lnTo>
                    <a:pt x="12" y="204"/>
                  </a:lnTo>
                  <a:lnTo>
                    <a:pt x="14" y="204"/>
                  </a:lnTo>
                  <a:lnTo>
                    <a:pt x="20" y="204"/>
                  </a:lnTo>
                  <a:lnTo>
                    <a:pt x="26" y="204"/>
                  </a:lnTo>
                  <a:lnTo>
                    <a:pt x="28" y="204"/>
                  </a:lnTo>
                  <a:lnTo>
                    <a:pt x="30" y="204"/>
                  </a:lnTo>
                  <a:lnTo>
                    <a:pt x="34" y="204"/>
                  </a:lnTo>
                  <a:lnTo>
                    <a:pt x="42" y="204"/>
                  </a:lnTo>
                  <a:lnTo>
                    <a:pt x="44" y="204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6" y="192"/>
                  </a:lnTo>
                  <a:lnTo>
                    <a:pt x="50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2" y="180"/>
                  </a:lnTo>
                  <a:lnTo>
                    <a:pt x="52" y="178"/>
                  </a:lnTo>
                  <a:lnTo>
                    <a:pt x="52" y="176"/>
                  </a:lnTo>
                  <a:lnTo>
                    <a:pt x="52" y="174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2" y="160"/>
                  </a:lnTo>
                  <a:lnTo>
                    <a:pt x="52" y="158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2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6"/>
                  </a:lnTo>
                  <a:lnTo>
                    <a:pt x="52" y="124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2" y="72"/>
                  </a:lnTo>
                  <a:lnTo>
                    <a:pt x="52" y="70"/>
                  </a:lnTo>
                  <a:lnTo>
                    <a:pt x="54" y="58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48"/>
                  </a:lnTo>
                  <a:lnTo>
                    <a:pt x="54" y="46"/>
                  </a:lnTo>
                  <a:lnTo>
                    <a:pt x="54" y="42"/>
                  </a:lnTo>
                  <a:lnTo>
                    <a:pt x="54" y="40"/>
                  </a:lnTo>
                  <a:lnTo>
                    <a:pt x="54" y="36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6"/>
                  </a:lnTo>
                  <a:lnTo>
                    <a:pt x="54" y="20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4" y="4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8" name="Freeform 102">
              <a:extLst>
                <a:ext uri="{FF2B5EF4-FFF2-40B4-BE49-F238E27FC236}">
                  <a16:creationId xmlns:a16="http://schemas.microsoft.com/office/drawing/2014/main" id="{D43ECA22-3675-FC49-BD0F-E76ED556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6025" y="3363913"/>
              <a:ext cx="247650" cy="481013"/>
            </a:xfrm>
            <a:custGeom>
              <a:avLst/>
              <a:gdLst>
                <a:gd name="T0" fmla="*/ 136 w 156"/>
                <a:gd name="T1" fmla="*/ 62 h 303"/>
                <a:gd name="T2" fmla="*/ 136 w 156"/>
                <a:gd name="T3" fmla="*/ 80 h 303"/>
                <a:gd name="T4" fmla="*/ 136 w 156"/>
                <a:gd name="T5" fmla="*/ 94 h 303"/>
                <a:gd name="T6" fmla="*/ 134 w 156"/>
                <a:gd name="T7" fmla="*/ 110 h 303"/>
                <a:gd name="T8" fmla="*/ 132 w 156"/>
                <a:gd name="T9" fmla="*/ 127 h 303"/>
                <a:gd name="T10" fmla="*/ 128 w 156"/>
                <a:gd name="T11" fmla="*/ 139 h 303"/>
                <a:gd name="T12" fmla="*/ 128 w 156"/>
                <a:gd name="T13" fmla="*/ 153 h 303"/>
                <a:gd name="T14" fmla="*/ 126 w 156"/>
                <a:gd name="T15" fmla="*/ 171 h 303"/>
                <a:gd name="T16" fmla="*/ 124 w 156"/>
                <a:gd name="T17" fmla="*/ 191 h 303"/>
                <a:gd name="T18" fmla="*/ 120 w 156"/>
                <a:gd name="T19" fmla="*/ 217 h 303"/>
                <a:gd name="T20" fmla="*/ 116 w 156"/>
                <a:gd name="T21" fmla="*/ 237 h 303"/>
                <a:gd name="T22" fmla="*/ 112 w 156"/>
                <a:gd name="T23" fmla="*/ 263 h 303"/>
                <a:gd name="T24" fmla="*/ 110 w 156"/>
                <a:gd name="T25" fmla="*/ 283 h 303"/>
                <a:gd name="T26" fmla="*/ 98 w 156"/>
                <a:gd name="T27" fmla="*/ 293 h 303"/>
                <a:gd name="T28" fmla="*/ 108 w 156"/>
                <a:gd name="T29" fmla="*/ 297 h 303"/>
                <a:gd name="T30" fmla="*/ 106 w 156"/>
                <a:gd name="T31" fmla="*/ 301 h 303"/>
                <a:gd name="T32" fmla="*/ 90 w 156"/>
                <a:gd name="T33" fmla="*/ 299 h 303"/>
                <a:gd name="T34" fmla="*/ 76 w 156"/>
                <a:gd name="T35" fmla="*/ 295 h 303"/>
                <a:gd name="T36" fmla="*/ 74 w 156"/>
                <a:gd name="T37" fmla="*/ 289 h 303"/>
                <a:gd name="T38" fmla="*/ 66 w 156"/>
                <a:gd name="T39" fmla="*/ 277 h 303"/>
                <a:gd name="T40" fmla="*/ 60 w 156"/>
                <a:gd name="T41" fmla="*/ 271 h 303"/>
                <a:gd name="T42" fmla="*/ 48 w 156"/>
                <a:gd name="T43" fmla="*/ 265 h 303"/>
                <a:gd name="T44" fmla="*/ 36 w 156"/>
                <a:gd name="T45" fmla="*/ 255 h 303"/>
                <a:gd name="T46" fmla="*/ 36 w 156"/>
                <a:gd name="T47" fmla="*/ 241 h 303"/>
                <a:gd name="T48" fmla="*/ 34 w 156"/>
                <a:gd name="T49" fmla="*/ 231 h 303"/>
                <a:gd name="T50" fmla="*/ 30 w 156"/>
                <a:gd name="T51" fmla="*/ 221 h 303"/>
                <a:gd name="T52" fmla="*/ 28 w 156"/>
                <a:gd name="T53" fmla="*/ 211 h 303"/>
                <a:gd name="T54" fmla="*/ 24 w 156"/>
                <a:gd name="T55" fmla="*/ 205 h 303"/>
                <a:gd name="T56" fmla="*/ 30 w 156"/>
                <a:gd name="T57" fmla="*/ 197 h 303"/>
                <a:gd name="T58" fmla="*/ 30 w 156"/>
                <a:gd name="T59" fmla="*/ 185 h 303"/>
                <a:gd name="T60" fmla="*/ 24 w 156"/>
                <a:gd name="T61" fmla="*/ 183 h 303"/>
                <a:gd name="T62" fmla="*/ 20 w 156"/>
                <a:gd name="T63" fmla="*/ 175 h 303"/>
                <a:gd name="T64" fmla="*/ 18 w 156"/>
                <a:gd name="T65" fmla="*/ 165 h 303"/>
                <a:gd name="T66" fmla="*/ 28 w 156"/>
                <a:gd name="T67" fmla="*/ 151 h 303"/>
                <a:gd name="T68" fmla="*/ 20 w 156"/>
                <a:gd name="T69" fmla="*/ 133 h 303"/>
                <a:gd name="T70" fmla="*/ 18 w 156"/>
                <a:gd name="T71" fmla="*/ 127 h 303"/>
                <a:gd name="T72" fmla="*/ 18 w 156"/>
                <a:gd name="T73" fmla="*/ 112 h 303"/>
                <a:gd name="T74" fmla="*/ 14 w 156"/>
                <a:gd name="T75" fmla="*/ 96 h 303"/>
                <a:gd name="T76" fmla="*/ 12 w 156"/>
                <a:gd name="T77" fmla="*/ 88 h 303"/>
                <a:gd name="T78" fmla="*/ 4 w 156"/>
                <a:gd name="T79" fmla="*/ 78 h 303"/>
                <a:gd name="T80" fmla="*/ 12 w 156"/>
                <a:gd name="T81" fmla="*/ 68 h 303"/>
                <a:gd name="T82" fmla="*/ 6 w 156"/>
                <a:gd name="T83" fmla="*/ 58 h 303"/>
                <a:gd name="T84" fmla="*/ 2 w 156"/>
                <a:gd name="T85" fmla="*/ 50 h 303"/>
                <a:gd name="T86" fmla="*/ 6 w 156"/>
                <a:gd name="T87" fmla="*/ 42 h 303"/>
                <a:gd name="T88" fmla="*/ 2 w 156"/>
                <a:gd name="T89" fmla="*/ 36 h 303"/>
                <a:gd name="T90" fmla="*/ 10 w 156"/>
                <a:gd name="T91" fmla="*/ 30 h 303"/>
                <a:gd name="T92" fmla="*/ 24 w 156"/>
                <a:gd name="T93" fmla="*/ 28 h 303"/>
                <a:gd name="T94" fmla="*/ 40 w 156"/>
                <a:gd name="T95" fmla="*/ 24 h 303"/>
                <a:gd name="T96" fmla="*/ 60 w 156"/>
                <a:gd name="T97" fmla="*/ 20 h 303"/>
                <a:gd name="T98" fmla="*/ 76 w 156"/>
                <a:gd name="T99" fmla="*/ 16 h 303"/>
                <a:gd name="T100" fmla="*/ 94 w 156"/>
                <a:gd name="T101" fmla="*/ 12 h 303"/>
                <a:gd name="T102" fmla="*/ 116 w 156"/>
                <a:gd name="T103" fmla="*/ 8 h 303"/>
                <a:gd name="T104" fmla="*/ 134 w 156"/>
                <a:gd name="T105" fmla="*/ 4 h 303"/>
                <a:gd name="T106" fmla="*/ 150 w 156"/>
                <a:gd name="T107" fmla="*/ 0 h 303"/>
                <a:gd name="T108" fmla="*/ 150 w 156"/>
                <a:gd name="T109" fmla="*/ 12 h 303"/>
                <a:gd name="T110" fmla="*/ 144 w 156"/>
                <a:gd name="T111" fmla="*/ 2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303">
                  <a:moveTo>
                    <a:pt x="140" y="38"/>
                  </a:moveTo>
                  <a:lnTo>
                    <a:pt x="136" y="44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6" y="60"/>
                  </a:lnTo>
                  <a:lnTo>
                    <a:pt x="136" y="62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4"/>
                  </a:lnTo>
                  <a:lnTo>
                    <a:pt x="136" y="76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6" y="80"/>
                  </a:lnTo>
                  <a:lnTo>
                    <a:pt x="136" y="82"/>
                  </a:lnTo>
                  <a:lnTo>
                    <a:pt x="136" y="84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36" y="100"/>
                  </a:lnTo>
                  <a:lnTo>
                    <a:pt x="136" y="102"/>
                  </a:lnTo>
                  <a:lnTo>
                    <a:pt x="134" y="102"/>
                  </a:lnTo>
                  <a:lnTo>
                    <a:pt x="134" y="108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4" y="114"/>
                  </a:lnTo>
                  <a:lnTo>
                    <a:pt x="132" y="117"/>
                  </a:lnTo>
                  <a:lnTo>
                    <a:pt x="132" y="119"/>
                  </a:lnTo>
                  <a:lnTo>
                    <a:pt x="132" y="121"/>
                  </a:lnTo>
                  <a:lnTo>
                    <a:pt x="132" y="123"/>
                  </a:lnTo>
                  <a:lnTo>
                    <a:pt x="132" y="127"/>
                  </a:lnTo>
                  <a:lnTo>
                    <a:pt x="130" y="129"/>
                  </a:lnTo>
                  <a:lnTo>
                    <a:pt x="130" y="131"/>
                  </a:lnTo>
                  <a:lnTo>
                    <a:pt x="130" y="133"/>
                  </a:lnTo>
                  <a:lnTo>
                    <a:pt x="130" y="135"/>
                  </a:lnTo>
                  <a:lnTo>
                    <a:pt x="130" y="137"/>
                  </a:lnTo>
                  <a:lnTo>
                    <a:pt x="130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28" y="143"/>
                  </a:lnTo>
                  <a:lnTo>
                    <a:pt x="128" y="145"/>
                  </a:lnTo>
                  <a:lnTo>
                    <a:pt x="128" y="147"/>
                  </a:lnTo>
                  <a:lnTo>
                    <a:pt x="128" y="149"/>
                  </a:lnTo>
                  <a:lnTo>
                    <a:pt x="128" y="151"/>
                  </a:lnTo>
                  <a:lnTo>
                    <a:pt x="128" y="153"/>
                  </a:lnTo>
                  <a:lnTo>
                    <a:pt x="126" y="153"/>
                  </a:lnTo>
                  <a:lnTo>
                    <a:pt x="126" y="155"/>
                  </a:lnTo>
                  <a:lnTo>
                    <a:pt x="126" y="159"/>
                  </a:lnTo>
                  <a:lnTo>
                    <a:pt x="126" y="163"/>
                  </a:lnTo>
                  <a:lnTo>
                    <a:pt x="126" y="167"/>
                  </a:lnTo>
                  <a:lnTo>
                    <a:pt x="126" y="169"/>
                  </a:lnTo>
                  <a:lnTo>
                    <a:pt x="126" y="171"/>
                  </a:lnTo>
                  <a:lnTo>
                    <a:pt x="126" y="173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6" y="177"/>
                  </a:lnTo>
                  <a:lnTo>
                    <a:pt x="124" y="183"/>
                  </a:lnTo>
                  <a:lnTo>
                    <a:pt x="124" y="189"/>
                  </a:lnTo>
                  <a:lnTo>
                    <a:pt x="124" y="191"/>
                  </a:lnTo>
                  <a:lnTo>
                    <a:pt x="122" y="193"/>
                  </a:lnTo>
                  <a:lnTo>
                    <a:pt x="122" y="197"/>
                  </a:lnTo>
                  <a:lnTo>
                    <a:pt x="122" y="203"/>
                  </a:lnTo>
                  <a:lnTo>
                    <a:pt x="120" y="209"/>
                  </a:lnTo>
                  <a:lnTo>
                    <a:pt x="120" y="211"/>
                  </a:lnTo>
                  <a:lnTo>
                    <a:pt x="120" y="213"/>
                  </a:lnTo>
                  <a:lnTo>
                    <a:pt x="120" y="217"/>
                  </a:lnTo>
                  <a:lnTo>
                    <a:pt x="120" y="219"/>
                  </a:lnTo>
                  <a:lnTo>
                    <a:pt x="118" y="223"/>
                  </a:lnTo>
                  <a:lnTo>
                    <a:pt x="118" y="227"/>
                  </a:lnTo>
                  <a:lnTo>
                    <a:pt x="118" y="229"/>
                  </a:lnTo>
                  <a:lnTo>
                    <a:pt x="118" y="231"/>
                  </a:lnTo>
                  <a:lnTo>
                    <a:pt x="118" y="233"/>
                  </a:lnTo>
                  <a:lnTo>
                    <a:pt x="116" y="237"/>
                  </a:lnTo>
                  <a:lnTo>
                    <a:pt x="116" y="241"/>
                  </a:lnTo>
                  <a:lnTo>
                    <a:pt x="116" y="245"/>
                  </a:lnTo>
                  <a:lnTo>
                    <a:pt x="116" y="249"/>
                  </a:lnTo>
                  <a:lnTo>
                    <a:pt x="114" y="255"/>
                  </a:lnTo>
                  <a:lnTo>
                    <a:pt x="114" y="257"/>
                  </a:lnTo>
                  <a:lnTo>
                    <a:pt x="114" y="261"/>
                  </a:lnTo>
                  <a:lnTo>
                    <a:pt x="112" y="263"/>
                  </a:lnTo>
                  <a:lnTo>
                    <a:pt x="112" y="265"/>
                  </a:lnTo>
                  <a:lnTo>
                    <a:pt x="112" y="267"/>
                  </a:lnTo>
                  <a:lnTo>
                    <a:pt x="112" y="269"/>
                  </a:lnTo>
                  <a:lnTo>
                    <a:pt x="112" y="271"/>
                  </a:lnTo>
                  <a:lnTo>
                    <a:pt x="110" y="273"/>
                  </a:lnTo>
                  <a:lnTo>
                    <a:pt x="110" y="275"/>
                  </a:lnTo>
                  <a:lnTo>
                    <a:pt x="110" y="283"/>
                  </a:lnTo>
                  <a:lnTo>
                    <a:pt x="110" y="285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2" y="289"/>
                  </a:lnTo>
                  <a:lnTo>
                    <a:pt x="100" y="289"/>
                  </a:lnTo>
                  <a:lnTo>
                    <a:pt x="98" y="293"/>
                  </a:lnTo>
                  <a:lnTo>
                    <a:pt x="98" y="295"/>
                  </a:lnTo>
                  <a:lnTo>
                    <a:pt x="100" y="297"/>
                  </a:lnTo>
                  <a:lnTo>
                    <a:pt x="102" y="295"/>
                  </a:lnTo>
                  <a:lnTo>
                    <a:pt x="104" y="295"/>
                  </a:lnTo>
                  <a:lnTo>
                    <a:pt x="106" y="295"/>
                  </a:lnTo>
                  <a:lnTo>
                    <a:pt x="106" y="297"/>
                  </a:lnTo>
                  <a:lnTo>
                    <a:pt x="108" y="297"/>
                  </a:lnTo>
                  <a:lnTo>
                    <a:pt x="110" y="295"/>
                  </a:lnTo>
                  <a:lnTo>
                    <a:pt x="112" y="297"/>
                  </a:lnTo>
                  <a:lnTo>
                    <a:pt x="112" y="299"/>
                  </a:lnTo>
                  <a:lnTo>
                    <a:pt x="110" y="299"/>
                  </a:lnTo>
                  <a:lnTo>
                    <a:pt x="110" y="301"/>
                  </a:lnTo>
                  <a:lnTo>
                    <a:pt x="108" y="301"/>
                  </a:lnTo>
                  <a:lnTo>
                    <a:pt x="106" y="301"/>
                  </a:lnTo>
                  <a:lnTo>
                    <a:pt x="106" y="303"/>
                  </a:lnTo>
                  <a:lnTo>
                    <a:pt x="104" y="303"/>
                  </a:lnTo>
                  <a:lnTo>
                    <a:pt x="100" y="303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2" y="299"/>
                  </a:lnTo>
                  <a:lnTo>
                    <a:pt x="90" y="299"/>
                  </a:lnTo>
                  <a:lnTo>
                    <a:pt x="88" y="297"/>
                  </a:lnTo>
                  <a:lnTo>
                    <a:pt x="86" y="297"/>
                  </a:lnTo>
                  <a:lnTo>
                    <a:pt x="80" y="295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8" y="295"/>
                  </a:lnTo>
                  <a:lnTo>
                    <a:pt x="76" y="295"/>
                  </a:lnTo>
                  <a:lnTo>
                    <a:pt x="76" y="297"/>
                  </a:lnTo>
                  <a:lnTo>
                    <a:pt x="74" y="295"/>
                  </a:lnTo>
                  <a:lnTo>
                    <a:pt x="72" y="295"/>
                  </a:lnTo>
                  <a:lnTo>
                    <a:pt x="72" y="293"/>
                  </a:lnTo>
                  <a:lnTo>
                    <a:pt x="74" y="293"/>
                  </a:lnTo>
                  <a:lnTo>
                    <a:pt x="74" y="291"/>
                  </a:lnTo>
                  <a:lnTo>
                    <a:pt x="74" y="289"/>
                  </a:lnTo>
                  <a:lnTo>
                    <a:pt x="74" y="287"/>
                  </a:lnTo>
                  <a:lnTo>
                    <a:pt x="74" y="285"/>
                  </a:lnTo>
                  <a:lnTo>
                    <a:pt x="72" y="281"/>
                  </a:lnTo>
                  <a:lnTo>
                    <a:pt x="70" y="279"/>
                  </a:lnTo>
                  <a:lnTo>
                    <a:pt x="70" y="277"/>
                  </a:lnTo>
                  <a:lnTo>
                    <a:pt x="68" y="277"/>
                  </a:lnTo>
                  <a:lnTo>
                    <a:pt x="66" y="277"/>
                  </a:lnTo>
                  <a:lnTo>
                    <a:pt x="64" y="279"/>
                  </a:lnTo>
                  <a:lnTo>
                    <a:pt x="64" y="277"/>
                  </a:lnTo>
                  <a:lnTo>
                    <a:pt x="64" y="275"/>
                  </a:lnTo>
                  <a:lnTo>
                    <a:pt x="64" y="273"/>
                  </a:lnTo>
                  <a:lnTo>
                    <a:pt x="62" y="273"/>
                  </a:lnTo>
                  <a:lnTo>
                    <a:pt x="62" y="271"/>
                  </a:lnTo>
                  <a:lnTo>
                    <a:pt x="60" y="271"/>
                  </a:lnTo>
                  <a:lnTo>
                    <a:pt x="58" y="271"/>
                  </a:lnTo>
                  <a:lnTo>
                    <a:pt x="56" y="271"/>
                  </a:lnTo>
                  <a:lnTo>
                    <a:pt x="56" y="269"/>
                  </a:lnTo>
                  <a:lnTo>
                    <a:pt x="54" y="269"/>
                  </a:lnTo>
                  <a:lnTo>
                    <a:pt x="54" y="267"/>
                  </a:lnTo>
                  <a:lnTo>
                    <a:pt x="50" y="265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4" y="261"/>
                  </a:lnTo>
                  <a:lnTo>
                    <a:pt x="42" y="259"/>
                  </a:lnTo>
                  <a:lnTo>
                    <a:pt x="40" y="257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6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49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6" y="243"/>
                  </a:lnTo>
                  <a:lnTo>
                    <a:pt x="36" y="241"/>
                  </a:lnTo>
                  <a:lnTo>
                    <a:pt x="34" y="239"/>
                  </a:lnTo>
                  <a:lnTo>
                    <a:pt x="32" y="239"/>
                  </a:lnTo>
                  <a:lnTo>
                    <a:pt x="32" y="241"/>
                  </a:lnTo>
                  <a:lnTo>
                    <a:pt x="30" y="241"/>
                  </a:lnTo>
                  <a:lnTo>
                    <a:pt x="30" y="239"/>
                  </a:lnTo>
                  <a:lnTo>
                    <a:pt x="32" y="233"/>
                  </a:lnTo>
                  <a:lnTo>
                    <a:pt x="34" y="231"/>
                  </a:lnTo>
                  <a:lnTo>
                    <a:pt x="34" y="229"/>
                  </a:lnTo>
                  <a:lnTo>
                    <a:pt x="32" y="227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28" y="221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30" y="217"/>
                  </a:lnTo>
                  <a:lnTo>
                    <a:pt x="30" y="215"/>
                  </a:lnTo>
                  <a:lnTo>
                    <a:pt x="28" y="213"/>
                  </a:lnTo>
                  <a:lnTo>
                    <a:pt x="28" y="211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0" y="209"/>
                  </a:lnTo>
                  <a:lnTo>
                    <a:pt x="30" y="207"/>
                  </a:lnTo>
                  <a:lnTo>
                    <a:pt x="28" y="205"/>
                  </a:lnTo>
                  <a:lnTo>
                    <a:pt x="26" y="205"/>
                  </a:lnTo>
                  <a:lnTo>
                    <a:pt x="24" y="205"/>
                  </a:lnTo>
                  <a:lnTo>
                    <a:pt x="22" y="201"/>
                  </a:lnTo>
                  <a:lnTo>
                    <a:pt x="24" y="201"/>
                  </a:lnTo>
                  <a:lnTo>
                    <a:pt x="26" y="201"/>
                  </a:lnTo>
                  <a:lnTo>
                    <a:pt x="28" y="203"/>
                  </a:lnTo>
                  <a:lnTo>
                    <a:pt x="28" y="201"/>
                  </a:lnTo>
                  <a:lnTo>
                    <a:pt x="30" y="199"/>
                  </a:lnTo>
                  <a:lnTo>
                    <a:pt x="30" y="197"/>
                  </a:lnTo>
                  <a:lnTo>
                    <a:pt x="28" y="193"/>
                  </a:lnTo>
                  <a:lnTo>
                    <a:pt x="28" y="191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8" y="189"/>
                  </a:lnTo>
                  <a:lnTo>
                    <a:pt x="28" y="185"/>
                  </a:lnTo>
                  <a:lnTo>
                    <a:pt x="30" y="185"/>
                  </a:lnTo>
                  <a:lnTo>
                    <a:pt x="30" y="183"/>
                  </a:lnTo>
                  <a:lnTo>
                    <a:pt x="28" y="183"/>
                  </a:lnTo>
                  <a:lnTo>
                    <a:pt x="28" y="185"/>
                  </a:lnTo>
                  <a:lnTo>
                    <a:pt x="26" y="185"/>
                  </a:lnTo>
                  <a:lnTo>
                    <a:pt x="24" y="185"/>
                  </a:lnTo>
                  <a:lnTo>
                    <a:pt x="26" y="185"/>
                  </a:lnTo>
                  <a:lnTo>
                    <a:pt x="24" y="183"/>
                  </a:lnTo>
                  <a:lnTo>
                    <a:pt x="22" y="181"/>
                  </a:lnTo>
                  <a:lnTo>
                    <a:pt x="24" y="179"/>
                  </a:lnTo>
                  <a:lnTo>
                    <a:pt x="22" y="179"/>
                  </a:lnTo>
                  <a:lnTo>
                    <a:pt x="22" y="177"/>
                  </a:lnTo>
                  <a:lnTo>
                    <a:pt x="22" y="175"/>
                  </a:lnTo>
                  <a:lnTo>
                    <a:pt x="20" y="175"/>
                  </a:lnTo>
                  <a:lnTo>
                    <a:pt x="20" y="175"/>
                  </a:lnTo>
                  <a:lnTo>
                    <a:pt x="20" y="173"/>
                  </a:lnTo>
                  <a:lnTo>
                    <a:pt x="20" y="171"/>
                  </a:lnTo>
                  <a:lnTo>
                    <a:pt x="18" y="171"/>
                  </a:lnTo>
                  <a:lnTo>
                    <a:pt x="18" y="169"/>
                  </a:lnTo>
                  <a:lnTo>
                    <a:pt x="16" y="169"/>
                  </a:lnTo>
                  <a:lnTo>
                    <a:pt x="16" y="167"/>
                  </a:lnTo>
                  <a:lnTo>
                    <a:pt x="18" y="165"/>
                  </a:lnTo>
                  <a:lnTo>
                    <a:pt x="20" y="165"/>
                  </a:lnTo>
                  <a:lnTo>
                    <a:pt x="22" y="161"/>
                  </a:lnTo>
                  <a:lnTo>
                    <a:pt x="24" y="159"/>
                  </a:lnTo>
                  <a:lnTo>
                    <a:pt x="24" y="157"/>
                  </a:lnTo>
                  <a:lnTo>
                    <a:pt x="24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4" y="141"/>
                  </a:lnTo>
                  <a:lnTo>
                    <a:pt x="20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0" y="133"/>
                  </a:lnTo>
                  <a:lnTo>
                    <a:pt x="18" y="131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22" y="129"/>
                  </a:lnTo>
                  <a:lnTo>
                    <a:pt x="22" y="127"/>
                  </a:lnTo>
                  <a:lnTo>
                    <a:pt x="20" y="127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6" y="123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18" y="112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6" y="102"/>
                  </a:lnTo>
                  <a:lnTo>
                    <a:pt x="14" y="100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6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4" y="26"/>
                  </a:lnTo>
                  <a:lnTo>
                    <a:pt x="36" y="26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2"/>
                  </a:lnTo>
                  <a:lnTo>
                    <a:pt x="50" y="22"/>
                  </a:lnTo>
                  <a:lnTo>
                    <a:pt x="54" y="22"/>
                  </a:lnTo>
                  <a:lnTo>
                    <a:pt x="56" y="22"/>
                  </a:lnTo>
                  <a:lnTo>
                    <a:pt x="58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0"/>
                  </a:lnTo>
                  <a:lnTo>
                    <a:pt x="66" y="18"/>
                  </a:lnTo>
                  <a:lnTo>
                    <a:pt x="70" y="18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6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84" y="14"/>
                  </a:lnTo>
                  <a:lnTo>
                    <a:pt x="86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4" y="10"/>
                  </a:lnTo>
                  <a:lnTo>
                    <a:pt x="108" y="10"/>
                  </a:lnTo>
                  <a:lnTo>
                    <a:pt x="114" y="8"/>
                  </a:lnTo>
                  <a:lnTo>
                    <a:pt x="116" y="8"/>
                  </a:lnTo>
                  <a:lnTo>
                    <a:pt x="118" y="8"/>
                  </a:lnTo>
                  <a:lnTo>
                    <a:pt x="122" y="6"/>
                  </a:lnTo>
                  <a:lnTo>
                    <a:pt x="124" y="6"/>
                  </a:lnTo>
                  <a:lnTo>
                    <a:pt x="126" y="6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4" y="4"/>
                  </a:lnTo>
                  <a:lnTo>
                    <a:pt x="138" y="4"/>
                  </a:lnTo>
                  <a:lnTo>
                    <a:pt x="138" y="2"/>
                  </a:lnTo>
                  <a:lnTo>
                    <a:pt x="140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56" y="2"/>
                  </a:lnTo>
                  <a:lnTo>
                    <a:pt x="154" y="4"/>
                  </a:lnTo>
                  <a:lnTo>
                    <a:pt x="152" y="10"/>
                  </a:lnTo>
                  <a:lnTo>
                    <a:pt x="150" y="12"/>
                  </a:lnTo>
                  <a:lnTo>
                    <a:pt x="150" y="14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6" y="24"/>
                  </a:lnTo>
                  <a:lnTo>
                    <a:pt x="146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40" y="3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19" name="Freeform 107">
              <a:extLst>
                <a:ext uri="{FF2B5EF4-FFF2-40B4-BE49-F238E27FC236}">
                  <a16:creationId xmlns:a16="http://schemas.microsoft.com/office/drawing/2014/main" id="{2D33FAB8-081A-4875-36D5-CCF51412F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1428750"/>
              <a:ext cx="373063" cy="322263"/>
            </a:xfrm>
            <a:custGeom>
              <a:avLst/>
              <a:gdLst>
                <a:gd name="T0" fmla="*/ 98 w 235"/>
                <a:gd name="T1" fmla="*/ 26 h 203"/>
                <a:gd name="T2" fmla="*/ 112 w 235"/>
                <a:gd name="T3" fmla="*/ 28 h 203"/>
                <a:gd name="T4" fmla="*/ 120 w 235"/>
                <a:gd name="T5" fmla="*/ 30 h 203"/>
                <a:gd name="T6" fmla="*/ 128 w 235"/>
                <a:gd name="T7" fmla="*/ 32 h 203"/>
                <a:gd name="T8" fmla="*/ 138 w 235"/>
                <a:gd name="T9" fmla="*/ 30 h 203"/>
                <a:gd name="T10" fmla="*/ 146 w 235"/>
                <a:gd name="T11" fmla="*/ 36 h 203"/>
                <a:gd name="T12" fmla="*/ 152 w 235"/>
                <a:gd name="T13" fmla="*/ 38 h 203"/>
                <a:gd name="T14" fmla="*/ 160 w 235"/>
                <a:gd name="T15" fmla="*/ 46 h 203"/>
                <a:gd name="T16" fmla="*/ 168 w 235"/>
                <a:gd name="T17" fmla="*/ 52 h 203"/>
                <a:gd name="T18" fmla="*/ 174 w 235"/>
                <a:gd name="T19" fmla="*/ 58 h 203"/>
                <a:gd name="T20" fmla="*/ 178 w 235"/>
                <a:gd name="T21" fmla="*/ 64 h 203"/>
                <a:gd name="T22" fmla="*/ 186 w 235"/>
                <a:gd name="T23" fmla="*/ 71 h 203"/>
                <a:gd name="T24" fmla="*/ 192 w 235"/>
                <a:gd name="T25" fmla="*/ 71 h 203"/>
                <a:gd name="T26" fmla="*/ 204 w 235"/>
                <a:gd name="T27" fmla="*/ 77 h 203"/>
                <a:gd name="T28" fmla="*/ 204 w 235"/>
                <a:gd name="T29" fmla="*/ 87 h 203"/>
                <a:gd name="T30" fmla="*/ 215 w 235"/>
                <a:gd name="T31" fmla="*/ 87 h 203"/>
                <a:gd name="T32" fmla="*/ 225 w 235"/>
                <a:gd name="T33" fmla="*/ 89 h 203"/>
                <a:gd name="T34" fmla="*/ 233 w 235"/>
                <a:gd name="T35" fmla="*/ 95 h 203"/>
                <a:gd name="T36" fmla="*/ 223 w 235"/>
                <a:gd name="T37" fmla="*/ 109 h 203"/>
                <a:gd name="T38" fmla="*/ 223 w 235"/>
                <a:gd name="T39" fmla="*/ 119 h 203"/>
                <a:gd name="T40" fmla="*/ 223 w 235"/>
                <a:gd name="T41" fmla="*/ 129 h 203"/>
                <a:gd name="T42" fmla="*/ 231 w 235"/>
                <a:gd name="T43" fmla="*/ 139 h 203"/>
                <a:gd name="T44" fmla="*/ 229 w 235"/>
                <a:gd name="T45" fmla="*/ 149 h 203"/>
                <a:gd name="T46" fmla="*/ 231 w 235"/>
                <a:gd name="T47" fmla="*/ 161 h 203"/>
                <a:gd name="T48" fmla="*/ 223 w 235"/>
                <a:gd name="T49" fmla="*/ 169 h 203"/>
                <a:gd name="T50" fmla="*/ 223 w 235"/>
                <a:gd name="T51" fmla="*/ 177 h 203"/>
                <a:gd name="T52" fmla="*/ 213 w 235"/>
                <a:gd name="T53" fmla="*/ 183 h 203"/>
                <a:gd name="T54" fmla="*/ 196 w 235"/>
                <a:gd name="T55" fmla="*/ 189 h 203"/>
                <a:gd name="T56" fmla="*/ 178 w 235"/>
                <a:gd name="T57" fmla="*/ 193 h 203"/>
                <a:gd name="T58" fmla="*/ 160 w 235"/>
                <a:gd name="T59" fmla="*/ 201 h 203"/>
                <a:gd name="T60" fmla="*/ 148 w 235"/>
                <a:gd name="T61" fmla="*/ 199 h 203"/>
                <a:gd name="T62" fmla="*/ 142 w 235"/>
                <a:gd name="T63" fmla="*/ 193 h 203"/>
                <a:gd name="T64" fmla="*/ 134 w 235"/>
                <a:gd name="T65" fmla="*/ 189 h 203"/>
                <a:gd name="T66" fmla="*/ 126 w 235"/>
                <a:gd name="T67" fmla="*/ 177 h 203"/>
                <a:gd name="T68" fmla="*/ 124 w 235"/>
                <a:gd name="T69" fmla="*/ 165 h 203"/>
                <a:gd name="T70" fmla="*/ 120 w 235"/>
                <a:gd name="T71" fmla="*/ 153 h 203"/>
                <a:gd name="T72" fmla="*/ 112 w 235"/>
                <a:gd name="T73" fmla="*/ 141 h 203"/>
                <a:gd name="T74" fmla="*/ 104 w 235"/>
                <a:gd name="T75" fmla="*/ 129 h 203"/>
                <a:gd name="T76" fmla="*/ 98 w 235"/>
                <a:gd name="T77" fmla="*/ 121 h 203"/>
                <a:gd name="T78" fmla="*/ 86 w 235"/>
                <a:gd name="T79" fmla="*/ 115 h 203"/>
                <a:gd name="T80" fmla="*/ 78 w 235"/>
                <a:gd name="T81" fmla="*/ 111 h 203"/>
                <a:gd name="T82" fmla="*/ 64 w 235"/>
                <a:gd name="T83" fmla="*/ 101 h 203"/>
                <a:gd name="T84" fmla="*/ 50 w 235"/>
                <a:gd name="T85" fmla="*/ 93 h 203"/>
                <a:gd name="T86" fmla="*/ 42 w 235"/>
                <a:gd name="T87" fmla="*/ 83 h 203"/>
                <a:gd name="T88" fmla="*/ 38 w 235"/>
                <a:gd name="T89" fmla="*/ 69 h 203"/>
                <a:gd name="T90" fmla="*/ 34 w 235"/>
                <a:gd name="T91" fmla="*/ 64 h 203"/>
                <a:gd name="T92" fmla="*/ 22 w 235"/>
                <a:gd name="T93" fmla="*/ 64 h 203"/>
                <a:gd name="T94" fmla="*/ 14 w 235"/>
                <a:gd name="T95" fmla="*/ 60 h 203"/>
                <a:gd name="T96" fmla="*/ 10 w 235"/>
                <a:gd name="T97" fmla="*/ 50 h 203"/>
                <a:gd name="T98" fmla="*/ 4 w 235"/>
                <a:gd name="T99" fmla="*/ 44 h 203"/>
                <a:gd name="T100" fmla="*/ 0 w 235"/>
                <a:gd name="T101" fmla="*/ 46 h 203"/>
                <a:gd name="T102" fmla="*/ 18 w 235"/>
                <a:gd name="T103" fmla="*/ 36 h 203"/>
                <a:gd name="T104" fmla="*/ 34 w 235"/>
                <a:gd name="T105" fmla="*/ 24 h 203"/>
                <a:gd name="T106" fmla="*/ 44 w 235"/>
                <a:gd name="T107" fmla="*/ 16 h 203"/>
                <a:gd name="T108" fmla="*/ 56 w 235"/>
                <a:gd name="T109" fmla="*/ 8 h 203"/>
                <a:gd name="T110" fmla="*/ 74 w 235"/>
                <a:gd name="T111" fmla="*/ 4 h 203"/>
                <a:gd name="T112" fmla="*/ 80 w 235"/>
                <a:gd name="T113" fmla="*/ 1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5" h="203">
                  <a:moveTo>
                    <a:pt x="88" y="26"/>
                  </a:moveTo>
                  <a:lnTo>
                    <a:pt x="90" y="28"/>
                  </a:lnTo>
                  <a:lnTo>
                    <a:pt x="92" y="26"/>
                  </a:lnTo>
                  <a:lnTo>
                    <a:pt x="94" y="26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100" y="26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26"/>
                  </a:lnTo>
                  <a:lnTo>
                    <a:pt x="114" y="26"/>
                  </a:lnTo>
                  <a:lnTo>
                    <a:pt x="114" y="28"/>
                  </a:lnTo>
                  <a:lnTo>
                    <a:pt x="114" y="30"/>
                  </a:lnTo>
                  <a:lnTo>
                    <a:pt x="116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2" y="32"/>
                  </a:lnTo>
                  <a:lnTo>
                    <a:pt x="124" y="32"/>
                  </a:lnTo>
                  <a:lnTo>
                    <a:pt x="126" y="32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32"/>
                  </a:lnTo>
                  <a:lnTo>
                    <a:pt x="128" y="32"/>
                  </a:lnTo>
                  <a:lnTo>
                    <a:pt x="130" y="32"/>
                  </a:lnTo>
                  <a:lnTo>
                    <a:pt x="130" y="34"/>
                  </a:lnTo>
                  <a:lnTo>
                    <a:pt x="132" y="34"/>
                  </a:lnTo>
                  <a:lnTo>
                    <a:pt x="134" y="32"/>
                  </a:lnTo>
                  <a:lnTo>
                    <a:pt x="136" y="32"/>
                  </a:lnTo>
                  <a:lnTo>
                    <a:pt x="136" y="30"/>
                  </a:lnTo>
                  <a:lnTo>
                    <a:pt x="138" y="30"/>
                  </a:lnTo>
                  <a:lnTo>
                    <a:pt x="140" y="30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0" y="36"/>
                  </a:lnTo>
                  <a:lnTo>
                    <a:pt x="150" y="38"/>
                  </a:lnTo>
                  <a:lnTo>
                    <a:pt x="152" y="38"/>
                  </a:lnTo>
                  <a:lnTo>
                    <a:pt x="152" y="40"/>
                  </a:lnTo>
                  <a:lnTo>
                    <a:pt x="152" y="38"/>
                  </a:lnTo>
                  <a:lnTo>
                    <a:pt x="152" y="40"/>
                  </a:lnTo>
                  <a:lnTo>
                    <a:pt x="154" y="40"/>
                  </a:lnTo>
                  <a:lnTo>
                    <a:pt x="154" y="42"/>
                  </a:lnTo>
                  <a:lnTo>
                    <a:pt x="156" y="42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0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4" y="50"/>
                  </a:lnTo>
                  <a:lnTo>
                    <a:pt x="166" y="50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8" y="54"/>
                  </a:lnTo>
                  <a:lnTo>
                    <a:pt x="170" y="54"/>
                  </a:lnTo>
                  <a:lnTo>
                    <a:pt x="170" y="56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4" y="58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6" y="60"/>
                  </a:lnTo>
                  <a:lnTo>
                    <a:pt x="176" y="58"/>
                  </a:lnTo>
                  <a:lnTo>
                    <a:pt x="178" y="60"/>
                  </a:lnTo>
                  <a:lnTo>
                    <a:pt x="178" y="62"/>
                  </a:lnTo>
                  <a:lnTo>
                    <a:pt x="178" y="64"/>
                  </a:lnTo>
                  <a:lnTo>
                    <a:pt x="180" y="64"/>
                  </a:lnTo>
                  <a:lnTo>
                    <a:pt x="180" y="67"/>
                  </a:lnTo>
                  <a:lnTo>
                    <a:pt x="180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69"/>
                  </a:lnTo>
                  <a:lnTo>
                    <a:pt x="188" y="69"/>
                  </a:lnTo>
                  <a:lnTo>
                    <a:pt x="188" y="67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2" y="69"/>
                  </a:lnTo>
                  <a:lnTo>
                    <a:pt x="192" y="71"/>
                  </a:lnTo>
                  <a:lnTo>
                    <a:pt x="194" y="71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4" y="79"/>
                  </a:lnTo>
                  <a:lnTo>
                    <a:pt x="204" y="81"/>
                  </a:lnTo>
                  <a:lnTo>
                    <a:pt x="202" y="81"/>
                  </a:lnTo>
                  <a:lnTo>
                    <a:pt x="202" y="83"/>
                  </a:lnTo>
                  <a:lnTo>
                    <a:pt x="204" y="83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7" y="87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11" y="85"/>
                  </a:lnTo>
                  <a:lnTo>
                    <a:pt x="213" y="85"/>
                  </a:lnTo>
                  <a:lnTo>
                    <a:pt x="215" y="85"/>
                  </a:lnTo>
                  <a:lnTo>
                    <a:pt x="215" y="87"/>
                  </a:lnTo>
                  <a:lnTo>
                    <a:pt x="217" y="87"/>
                  </a:lnTo>
                  <a:lnTo>
                    <a:pt x="217" y="89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9" y="89"/>
                  </a:lnTo>
                  <a:lnTo>
                    <a:pt x="231" y="91"/>
                  </a:lnTo>
                  <a:lnTo>
                    <a:pt x="233" y="91"/>
                  </a:lnTo>
                  <a:lnTo>
                    <a:pt x="235" y="91"/>
                  </a:lnTo>
                  <a:lnTo>
                    <a:pt x="235" y="93"/>
                  </a:lnTo>
                  <a:lnTo>
                    <a:pt x="233" y="95"/>
                  </a:lnTo>
                  <a:lnTo>
                    <a:pt x="231" y="97"/>
                  </a:lnTo>
                  <a:lnTo>
                    <a:pt x="231" y="97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3"/>
                  </a:lnTo>
                  <a:lnTo>
                    <a:pt x="225" y="105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9"/>
                  </a:lnTo>
                  <a:lnTo>
                    <a:pt x="225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7"/>
                  </a:lnTo>
                  <a:lnTo>
                    <a:pt x="231" y="139"/>
                  </a:lnTo>
                  <a:lnTo>
                    <a:pt x="233" y="141"/>
                  </a:lnTo>
                  <a:lnTo>
                    <a:pt x="231" y="141"/>
                  </a:lnTo>
                  <a:lnTo>
                    <a:pt x="231" y="143"/>
                  </a:lnTo>
                  <a:lnTo>
                    <a:pt x="231" y="145"/>
                  </a:lnTo>
                  <a:lnTo>
                    <a:pt x="229" y="145"/>
                  </a:lnTo>
                  <a:lnTo>
                    <a:pt x="229" y="147"/>
                  </a:lnTo>
                  <a:lnTo>
                    <a:pt x="229" y="149"/>
                  </a:lnTo>
                  <a:lnTo>
                    <a:pt x="231" y="151"/>
                  </a:lnTo>
                  <a:lnTo>
                    <a:pt x="231" y="153"/>
                  </a:lnTo>
                  <a:lnTo>
                    <a:pt x="233" y="155"/>
                  </a:lnTo>
                  <a:lnTo>
                    <a:pt x="233" y="157"/>
                  </a:lnTo>
                  <a:lnTo>
                    <a:pt x="231" y="157"/>
                  </a:lnTo>
                  <a:lnTo>
                    <a:pt x="231" y="159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3" y="175"/>
                  </a:lnTo>
                  <a:lnTo>
                    <a:pt x="223" y="175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79"/>
                  </a:lnTo>
                  <a:lnTo>
                    <a:pt x="221" y="179"/>
                  </a:lnTo>
                  <a:lnTo>
                    <a:pt x="219" y="181"/>
                  </a:lnTo>
                  <a:lnTo>
                    <a:pt x="217" y="181"/>
                  </a:lnTo>
                  <a:lnTo>
                    <a:pt x="215" y="181"/>
                  </a:lnTo>
                  <a:lnTo>
                    <a:pt x="213" y="183"/>
                  </a:lnTo>
                  <a:lnTo>
                    <a:pt x="211" y="183"/>
                  </a:lnTo>
                  <a:lnTo>
                    <a:pt x="209" y="185"/>
                  </a:lnTo>
                  <a:lnTo>
                    <a:pt x="207" y="185"/>
                  </a:lnTo>
                  <a:lnTo>
                    <a:pt x="204" y="185"/>
                  </a:lnTo>
                  <a:lnTo>
                    <a:pt x="202" y="187"/>
                  </a:lnTo>
                  <a:lnTo>
                    <a:pt x="200" y="187"/>
                  </a:lnTo>
                  <a:lnTo>
                    <a:pt x="196" y="189"/>
                  </a:lnTo>
                  <a:lnTo>
                    <a:pt x="194" y="189"/>
                  </a:lnTo>
                  <a:lnTo>
                    <a:pt x="188" y="191"/>
                  </a:lnTo>
                  <a:lnTo>
                    <a:pt x="186" y="193"/>
                  </a:lnTo>
                  <a:lnTo>
                    <a:pt x="182" y="193"/>
                  </a:lnTo>
                  <a:lnTo>
                    <a:pt x="182" y="193"/>
                  </a:lnTo>
                  <a:lnTo>
                    <a:pt x="180" y="193"/>
                  </a:lnTo>
                  <a:lnTo>
                    <a:pt x="178" y="193"/>
                  </a:lnTo>
                  <a:lnTo>
                    <a:pt x="176" y="195"/>
                  </a:lnTo>
                  <a:lnTo>
                    <a:pt x="174" y="197"/>
                  </a:lnTo>
                  <a:lnTo>
                    <a:pt x="172" y="197"/>
                  </a:lnTo>
                  <a:lnTo>
                    <a:pt x="170" y="197"/>
                  </a:lnTo>
                  <a:lnTo>
                    <a:pt x="164" y="199"/>
                  </a:lnTo>
                  <a:lnTo>
                    <a:pt x="162" y="201"/>
                  </a:lnTo>
                  <a:lnTo>
                    <a:pt x="160" y="201"/>
                  </a:lnTo>
                  <a:lnTo>
                    <a:pt x="158" y="203"/>
                  </a:lnTo>
                  <a:lnTo>
                    <a:pt x="154" y="203"/>
                  </a:lnTo>
                  <a:lnTo>
                    <a:pt x="152" y="203"/>
                  </a:lnTo>
                  <a:lnTo>
                    <a:pt x="152" y="201"/>
                  </a:lnTo>
                  <a:lnTo>
                    <a:pt x="150" y="201"/>
                  </a:lnTo>
                  <a:lnTo>
                    <a:pt x="150" y="199"/>
                  </a:lnTo>
                  <a:lnTo>
                    <a:pt x="148" y="199"/>
                  </a:lnTo>
                  <a:lnTo>
                    <a:pt x="146" y="199"/>
                  </a:lnTo>
                  <a:lnTo>
                    <a:pt x="144" y="197"/>
                  </a:lnTo>
                  <a:lnTo>
                    <a:pt x="144" y="195"/>
                  </a:lnTo>
                  <a:lnTo>
                    <a:pt x="142" y="195"/>
                  </a:lnTo>
                  <a:lnTo>
                    <a:pt x="142" y="193"/>
                  </a:lnTo>
                  <a:lnTo>
                    <a:pt x="140" y="193"/>
                  </a:lnTo>
                  <a:lnTo>
                    <a:pt x="142" y="193"/>
                  </a:lnTo>
                  <a:lnTo>
                    <a:pt x="140" y="193"/>
                  </a:lnTo>
                  <a:lnTo>
                    <a:pt x="140" y="191"/>
                  </a:lnTo>
                  <a:lnTo>
                    <a:pt x="138" y="191"/>
                  </a:lnTo>
                  <a:lnTo>
                    <a:pt x="136" y="193"/>
                  </a:lnTo>
                  <a:lnTo>
                    <a:pt x="136" y="191"/>
                  </a:lnTo>
                  <a:lnTo>
                    <a:pt x="134" y="191"/>
                  </a:lnTo>
                  <a:lnTo>
                    <a:pt x="134" y="189"/>
                  </a:lnTo>
                  <a:lnTo>
                    <a:pt x="132" y="189"/>
                  </a:lnTo>
                  <a:lnTo>
                    <a:pt x="130" y="189"/>
                  </a:lnTo>
                  <a:lnTo>
                    <a:pt x="128" y="187"/>
                  </a:lnTo>
                  <a:lnTo>
                    <a:pt x="126" y="187"/>
                  </a:lnTo>
                  <a:lnTo>
                    <a:pt x="126" y="181"/>
                  </a:lnTo>
                  <a:lnTo>
                    <a:pt x="126" y="179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4" y="175"/>
                  </a:lnTo>
                  <a:lnTo>
                    <a:pt x="124" y="173"/>
                  </a:lnTo>
                  <a:lnTo>
                    <a:pt x="124" y="171"/>
                  </a:lnTo>
                  <a:lnTo>
                    <a:pt x="126" y="167"/>
                  </a:lnTo>
                  <a:lnTo>
                    <a:pt x="124" y="167"/>
                  </a:lnTo>
                  <a:lnTo>
                    <a:pt x="124" y="165"/>
                  </a:lnTo>
                  <a:lnTo>
                    <a:pt x="124" y="163"/>
                  </a:lnTo>
                  <a:lnTo>
                    <a:pt x="122" y="161"/>
                  </a:lnTo>
                  <a:lnTo>
                    <a:pt x="122" y="159"/>
                  </a:lnTo>
                  <a:lnTo>
                    <a:pt x="122" y="157"/>
                  </a:lnTo>
                  <a:lnTo>
                    <a:pt x="122" y="155"/>
                  </a:lnTo>
                  <a:lnTo>
                    <a:pt x="120" y="155"/>
                  </a:lnTo>
                  <a:lnTo>
                    <a:pt x="120" y="153"/>
                  </a:lnTo>
                  <a:lnTo>
                    <a:pt x="120" y="151"/>
                  </a:lnTo>
                  <a:lnTo>
                    <a:pt x="120" y="149"/>
                  </a:lnTo>
                  <a:lnTo>
                    <a:pt x="118" y="147"/>
                  </a:lnTo>
                  <a:lnTo>
                    <a:pt x="118" y="145"/>
                  </a:lnTo>
                  <a:lnTo>
                    <a:pt x="116" y="145"/>
                  </a:lnTo>
                  <a:lnTo>
                    <a:pt x="112" y="143"/>
                  </a:lnTo>
                  <a:lnTo>
                    <a:pt x="112" y="141"/>
                  </a:lnTo>
                  <a:lnTo>
                    <a:pt x="112" y="139"/>
                  </a:lnTo>
                  <a:lnTo>
                    <a:pt x="110" y="135"/>
                  </a:lnTo>
                  <a:lnTo>
                    <a:pt x="108" y="135"/>
                  </a:lnTo>
                  <a:lnTo>
                    <a:pt x="108" y="133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6" y="127"/>
                  </a:lnTo>
                  <a:lnTo>
                    <a:pt x="106" y="125"/>
                  </a:lnTo>
                  <a:lnTo>
                    <a:pt x="104" y="125"/>
                  </a:lnTo>
                  <a:lnTo>
                    <a:pt x="102" y="123"/>
                  </a:lnTo>
                  <a:lnTo>
                    <a:pt x="100" y="123"/>
                  </a:lnTo>
                  <a:lnTo>
                    <a:pt x="98" y="121"/>
                  </a:lnTo>
                  <a:lnTo>
                    <a:pt x="96" y="117"/>
                  </a:lnTo>
                  <a:lnTo>
                    <a:pt x="92" y="115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2" y="115"/>
                  </a:lnTo>
                  <a:lnTo>
                    <a:pt x="82" y="113"/>
                  </a:lnTo>
                  <a:lnTo>
                    <a:pt x="80" y="113"/>
                  </a:lnTo>
                  <a:lnTo>
                    <a:pt x="80" y="111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2" y="111"/>
                  </a:lnTo>
                  <a:lnTo>
                    <a:pt x="74" y="109"/>
                  </a:lnTo>
                  <a:lnTo>
                    <a:pt x="74" y="107"/>
                  </a:lnTo>
                  <a:lnTo>
                    <a:pt x="68" y="103"/>
                  </a:lnTo>
                  <a:lnTo>
                    <a:pt x="66" y="103"/>
                  </a:lnTo>
                  <a:lnTo>
                    <a:pt x="64" y="101"/>
                  </a:lnTo>
                  <a:lnTo>
                    <a:pt x="62" y="99"/>
                  </a:lnTo>
                  <a:lnTo>
                    <a:pt x="60" y="97"/>
                  </a:lnTo>
                  <a:lnTo>
                    <a:pt x="58" y="97"/>
                  </a:lnTo>
                  <a:lnTo>
                    <a:pt x="56" y="97"/>
                  </a:lnTo>
                  <a:lnTo>
                    <a:pt x="54" y="95"/>
                  </a:lnTo>
                  <a:lnTo>
                    <a:pt x="52" y="93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6" y="91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2" y="83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6" y="81"/>
                  </a:lnTo>
                  <a:lnTo>
                    <a:pt x="36" y="79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38" y="62"/>
                  </a:lnTo>
                  <a:lnTo>
                    <a:pt x="36" y="64"/>
                  </a:lnTo>
                  <a:lnTo>
                    <a:pt x="34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2" y="62"/>
                  </a:lnTo>
                  <a:lnTo>
                    <a:pt x="20" y="62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2" y="32"/>
                  </a:lnTo>
                  <a:lnTo>
                    <a:pt x="24" y="32"/>
                  </a:lnTo>
                  <a:lnTo>
                    <a:pt x="26" y="30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2"/>
                  </a:lnTo>
                  <a:lnTo>
                    <a:pt x="74" y="4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8" y="10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8" y="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20" name="Freeform 108">
              <a:extLst>
                <a:ext uri="{FF2B5EF4-FFF2-40B4-BE49-F238E27FC236}">
                  <a16:creationId xmlns:a16="http://schemas.microsoft.com/office/drawing/2014/main" id="{C311ACDB-DD7E-BF1E-7997-332ED7299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5150" y="1333500"/>
              <a:ext cx="527050" cy="430213"/>
            </a:xfrm>
            <a:custGeom>
              <a:avLst/>
              <a:gdLst>
                <a:gd name="T0" fmla="*/ 128 w 332"/>
                <a:gd name="T1" fmla="*/ 14 h 271"/>
                <a:gd name="T2" fmla="*/ 136 w 332"/>
                <a:gd name="T3" fmla="*/ 10 h 271"/>
                <a:gd name="T4" fmla="*/ 150 w 332"/>
                <a:gd name="T5" fmla="*/ 14 h 271"/>
                <a:gd name="T6" fmla="*/ 162 w 332"/>
                <a:gd name="T7" fmla="*/ 22 h 271"/>
                <a:gd name="T8" fmla="*/ 174 w 332"/>
                <a:gd name="T9" fmla="*/ 12 h 271"/>
                <a:gd name="T10" fmla="*/ 186 w 332"/>
                <a:gd name="T11" fmla="*/ 12 h 271"/>
                <a:gd name="T12" fmla="*/ 198 w 332"/>
                <a:gd name="T13" fmla="*/ 6 h 271"/>
                <a:gd name="T14" fmla="*/ 208 w 332"/>
                <a:gd name="T15" fmla="*/ 2 h 271"/>
                <a:gd name="T16" fmla="*/ 222 w 332"/>
                <a:gd name="T17" fmla="*/ 6 h 271"/>
                <a:gd name="T18" fmla="*/ 232 w 332"/>
                <a:gd name="T19" fmla="*/ 14 h 271"/>
                <a:gd name="T20" fmla="*/ 238 w 332"/>
                <a:gd name="T21" fmla="*/ 26 h 271"/>
                <a:gd name="T22" fmla="*/ 246 w 332"/>
                <a:gd name="T23" fmla="*/ 26 h 271"/>
                <a:gd name="T24" fmla="*/ 252 w 332"/>
                <a:gd name="T25" fmla="*/ 30 h 271"/>
                <a:gd name="T26" fmla="*/ 268 w 332"/>
                <a:gd name="T27" fmla="*/ 38 h 271"/>
                <a:gd name="T28" fmla="*/ 282 w 332"/>
                <a:gd name="T29" fmla="*/ 46 h 271"/>
                <a:gd name="T30" fmla="*/ 296 w 332"/>
                <a:gd name="T31" fmla="*/ 42 h 271"/>
                <a:gd name="T32" fmla="*/ 312 w 332"/>
                <a:gd name="T33" fmla="*/ 48 h 271"/>
                <a:gd name="T34" fmla="*/ 332 w 332"/>
                <a:gd name="T35" fmla="*/ 56 h 271"/>
                <a:gd name="T36" fmla="*/ 322 w 332"/>
                <a:gd name="T37" fmla="*/ 72 h 271"/>
                <a:gd name="T38" fmla="*/ 310 w 332"/>
                <a:gd name="T39" fmla="*/ 74 h 271"/>
                <a:gd name="T40" fmla="*/ 290 w 332"/>
                <a:gd name="T41" fmla="*/ 80 h 271"/>
                <a:gd name="T42" fmla="*/ 278 w 332"/>
                <a:gd name="T43" fmla="*/ 92 h 271"/>
                <a:gd name="T44" fmla="*/ 264 w 332"/>
                <a:gd name="T45" fmla="*/ 108 h 271"/>
                <a:gd name="T46" fmla="*/ 256 w 332"/>
                <a:gd name="T47" fmla="*/ 118 h 271"/>
                <a:gd name="T48" fmla="*/ 246 w 332"/>
                <a:gd name="T49" fmla="*/ 131 h 271"/>
                <a:gd name="T50" fmla="*/ 242 w 332"/>
                <a:gd name="T51" fmla="*/ 147 h 271"/>
                <a:gd name="T52" fmla="*/ 230 w 332"/>
                <a:gd name="T53" fmla="*/ 153 h 271"/>
                <a:gd name="T54" fmla="*/ 222 w 332"/>
                <a:gd name="T55" fmla="*/ 161 h 271"/>
                <a:gd name="T56" fmla="*/ 218 w 332"/>
                <a:gd name="T57" fmla="*/ 175 h 271"/>
                <a:gd name="T58" fmla="*/ 210 w 332"/>
                <a:gd name="T59" fmla="*/ 185 h 271"/>
                <a:gd name="T60" fmla="*/ 202 w 332"/>
                <a:gd name="T61" fmla="*/ 199 h 271"/>
                <a:gd name="T62" fmla="*/ 210 w 332"/>
                <a:gd name="T63" fmla="*/ 213 h 271"/>
                <a:gd name="T64" fmla="*/ 226 w 332"/>
                <a:gd name="T65" fmla="*/ 239 h 271"/>
                <a:gd name="T66" fmla="*/ 202 w 332"/>
                <a:gd name="T67" fmla="*/ 255 h 271"/>
                <a:gd name="T68" fmla="*/ 194 w 332"/>
                <a:gd name="T69" fmla="*/ 267 h 271"/>
                <a:gd name="T70" fmla="*/ 172 w 332"/>
                <a:gd name="T71" fmla="*/ 259 h 271"/>
                <a:gd name="T72" fmla="*/ 150 w 332"/>
                <a:gd name="T73" fmla="*/ 253 h 271"/>
                <a:gd name="T74" fmla="*/ 124 w 332"/>
                <a:gd name="T75" fmla="*/ 261 h 271"/>
                <a:gd name="T76" fmla="*/ 92 w 332"/>
                <a:gd name="T77" fmla="*/ 253 h 271"/>
                <a:gd name="T78" fmla="*/ 54 w 332"/>
                <a:gd name="T79" fmla="*/ 235 h 271"/>
                <a:gd name="T80" fmla="*/ 26 w 332"/>
                <a:gd name="T81" fmla="*/ 221 h 271"/>
                <a:gd name="T82" fmla="*/ 12 w 332"/>
                <a:gd name="T83" fmla="*/ 209 h 271"/>
                <a:gd name="T84" fmla="*/ 12 w 332"/>
                <a:gd name="T85" fmla="*/ 195 h 271"/>
                <a:gd name="T86" fmla="*/ 6 w 332"/>
                <a:gd name="T87" fmla="*/ 181 h 271"/>
                <a:gd name="T88" fmla="*/ 6 w 332"/>
                <a:gd name="T89" fmla="*/ 171 h 271"/>
                <a:gd name="T90" fmla="*/ 18 w 332"/>
                <a:gd name="T91" fmla="*/ 153 h 271"/>
                <a:gd name="T92" fmla="*/ 30 w 332"/>
                <a:gd name="T93" fmla="*/ 127 h 271"/>
                <a:gd name="T94" fmla="*/ 40 w 332"/>
                <a:gd name="T95" fmla="*/ 108 h 271"/>
                <a:gd name="T96" fmla="*/ 34 w 332"/>
                <a:gd name="T97" fmla="*/ 100 h 271"/>
                <a:gd name="T98" fmla="*/ 24 w 332"/>
                <a:gd name="T99" fmla="*/ 86 h 271"/>
                <a:gd name="T100" fmla="*/ 16 w 332"/>
                <a:gd name="T101" fmla="*/ 70 h 271"/>
                <a:gd name="T102" fmla="*/ 26 w 332"/>
                <a:gd name="T103" fmla="*/ 60 h 271"/>
                <a:gd name="T104" fmla="*/ 22 w 332"/>
                <a:gd name="T105" fmla="*/ 48 h 271"/>
                <a:gd name="T106" fmla="*/ 32 w 332"/>
                <a:gd name="T107" fmla="*/ 34 h 271"/>
                <a:gd name="T108" fmla="*/ 50 w 332"/>
                <a:gd name="T109" fmla="*/ 26 h 271"/>
                <a:gd name="T110" fmla="*/ 54 w 332"/>
                <a:gd name="T111" fmla="*/ 34 h 271"/>
                <a:gd name="T112" fmla="*/ 84 w 332"/>
                <a:gd name="T113" fmla="*/ 14 h 271"/>
                <a:gd name="T114" fmla="*/ 106 w 332"/>
                <a:gd name="T115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271">
                  <a:moveTo>
                    <a:pt x="114" y="0"/>
                  </a:moveTo>
                  <a:lnTo>
                    <a:pt x="118" y="4"/>
                  </a:lnTo>
                  <a:lnTo>
                    <a:pt x="122" y="6"/>
                  </a:lnTo>
                  <a:lnTo>
                    <a:pt x="124" y="8"/>
                  </a:lnTo>
                  <a:lnTo>
                    <a:pt x="124" y="10"/>
                  </a:lnTo>
                  <a:lnTo>
                    <a:pt x="124" y="12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4" y="12"/>
                  </a:lnTo>
                  <a:lnTo>
                    <a:pt x="136" y="10"/>
                  </a:lnTo>
                  <a:lnTo>
                    <a:pt x="136" y="8"/>
                  </a:lnTo>
                  <a:lnTo>
                    <a:pt x="136" y="10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50" y="14"/>
                  </a:lnTo>
                  <a:lnTo>
                    <a:pt x="150" y="16"/>
                  </a:lnTo>
                  <a:lnTo>
                    <a:pt x="154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62" y="22"/>
                  </a:lnTo>
                  <a:lnTo>
                    <a:pt x="162" y="20"/>
                  </a:lnTo>
                  <a:lnTo>
                    <a:pt x="166" y="18"/>
                  </a:lnTo>
                  <a:lnTo>
                    <a:pt x="166" y="16"/>
                  </a:lnTo>
                  <a:lnTo>
                    <a:pt x="168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4" y="14"/>
                  </a:lnTo>
                  <a:lnTo>
                    <a:pt x="174" y="12"/>
                  </a:lnTo>
                  <a:lnTo>
                    <a:pt x="176" y="12"/>
                  </a:lnTo>
                  <a:lnTo>
                    <a:pt x="178" y="12"/>
                  </a:lnTo>
                  <a:lnTo>
                    <a:pt x="180" y="12"/>
                  </a:lnTo>
                  <a:lnTo>
                    <a:pt x="180" y="10"/>
                  </a:lnTo>
                  <a:lnTo>
                    <a:pt x="182" y="10"/>
                  </a:lnTo>
                  <a:lnTo>
                    <a:pt x="184" y="10"/>
                  </a:lnTo>
                  <a:lnTo>
                    <a:pt x="184" y="8"/>
                  </a:lnTo>
                  <a:lnTo>
                    <a:pt x="186" y="10"/>
                  </a:lnTo>
                  <a:lnTo>
                    <a:pt x="186" y="12"/>
                  </a:lnTo>
                  <a:lnTo>
                    <a:pt x="188" y="12"/>
                  </a:lnTo>
                  <a:lnTo>
                    <a:pt x="188" y="10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94" y="10"/>
                  </a:lnTo>
                  <a:lnTo>
                    <a:pt x="196" y="10"/>
                  </a:lnTo>
                  <a:lnTo>
                    <a:pt x="196" y="8"/>
                  </a:lnTo>
                  <a:lnTo>
                    <a:pt x="198" y="8"/>
                  </a:lnTo>
                  <a:lnTo>
                    <a:pt x="198" y="6"/>
                  </a:lnTo>
                  <a:lnTo>
                    <a:pt x="200" y="6"/>
                  </a:lnTo>
                  <a:lnTo>
                    <a:pt x="200" y="8"/>
                  </a:lnTo>
                  <a:lnTo>
                    <a:pt x="202" y="8"/>
                  </a:lnTo>
                  <a:lnTo>
                    <a:pt x="202" y="6"/>
                  </a:lnTo>
                  <a:lnTo>
                    <a:pt x="202" y="4"/>
                  </a:lnTo>
                  <a:lnTo>
                    <a:pt x="202" y="2"/>
                  </a:lnTo>
                  <a:lnTo>
                    <a:pt x="204" y="2"/>
                  </a:lnTo>
                  <a:lnTo>
                    <a:pt x="206" y="2"/>
                  </a:lnTo>
                  <a:lnTo>
                    <a:pt x="208" y="2"/>
                  </a:lnTo>
                  <a:lnTo>
                    <a:pt x="212" y="4"/>
                  </a:lnTo>
                  <a:lnTo>
                    <a:pt x="214" y="4"/>
                  </a:lnTo>
                  <a:lnTo>
                    <a:pt x="216" y="4"/>
                  </a:lnTo>
                  <a:lnTo>
                    <a:pt x="216" y="6"/>
                  </a:lnTo>
                  <a:lnTo>
                    <a:pt x="216" y="8"/>
                  </a:lnTo>
                  <a:lnTo>
                    <a:pt x="218" y="8"/>
                  </a:lnTo>
                  <a:lnTo>
                    <a:pt x="220" y="8"/>
                  </a:lnTo>
                  <a:lnTo>
                    <a:pt x="220" y="6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4" y="8"/>
                  </a:lnTo>
                  <a:lnTo>
                    <a:pt x="226" y="8"/>
                  </a:lnTo>
                  <a:lnTo>
                    <a:pt x="228" y="12"/>
                  </a:lnTo>
                  <a:lnTo>
                    <a:pt x="228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4" y="14"/>
                  </a:lnTo>
                  <a:lnTo>
                    <a:pt x="232" y="14"/>
                  </a:lnTo>
                  <a:lnTo>
                    <a:pt x="232" y="16"/>
                  </a:lnTo>
                  <a:lnTo>
                    <a:pt x="230" y="16"/>
                  </a:lnTo>
                  <a:lnTo>
                    <a:pt x="230" y="18"/>
                  </a:lnTo>
                  <a:lnTo>
                    <a:pt x="230" y="22"/>
                  </a:lnTo>
                  <a:lnTo>
                    <a:pt x="232" y="22"/>
                  </a:lnTo>
                  <a:lnTo>
                    <a:pt x="234" y="22"/>
                  </a:lnTo>
                  <a:lnTo>
                    <a:pt x="234" y="24"/>
                  </a:lnTo>
                  <a:lnTo>
                    <a:pt x="236" y="24"/>
                  </a:lnTo>
                  <a:lnTo>
                    <a:pt x="238" y="26"/>
                  </a:lnTo>
                  <a:lnTo>
                    <a:pt x="240" y="28"/>
                  </a:lnTo>
                  <a:lnTo>
                    <a:pt x="242" y="28"/>
                  </a:lnTo>
                  <a:lnTo>
                    <a:pt x="242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6" y="28"/>
                  </a:lnTo>
                  <a:lnTo>
                    <a:pt x="246" y="30"/>
                  </a:lnTo>
                  <a:lnTo>
                    <a:pt x="246" y="28"/>
                  </a:lnTo>
                  <a:lnTo>
                    <a:pt x="246" y="26"/>
                  </a:lnTo>
                  <a:lnTo>
                    <a:pt x="246" y="24"/>
                  </a:lnTo>
                  <a:lnTo>
                    <a:pt x="246" y="24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2" y="24"/>
                  </a:lnTo>
                  <a:lnTo>
                    <a:pt x="252" y="26"/>
                  </a:lnTo>
                  <a:lnTo>
                    <a:pt x="252" y="28"/>
                  </a:lnTo>
                  <a:lnTo>
                    <a:pt x="250" y="30"/>
                  </a:lnTo>
                  <a:lnTo>
                    <a:pt x="252" y="30"/>
                  </a:lnTo>
                  <a:lnTo>
                    <a:pt x="254" y="32"/>
                  </a:lnTo>
                  <a:lnTo>
                    <a:pt x="256" y="32"/>
                  </a:lnTo>
                  <a:lnTo>
                    <a:pt x="258" y="32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6" y="34"/>
                  </a:lnTo>
                  <a:lnTo>
                    <a:pt x="268" y="34"/>
                  </a:lnTo>
                  <a:lnTo>
                    <a:pt x="268" y="36"/>
                  </a:lnTo>
                  <a:lnTo>
                    <a:pt x="268" y="38"/>
                  </a:lnTo>
                  <a:lnTo>
                    <a:pt x="270" y="38"/>
                  </a:lnTo>
                  <a:lnTo>
                    <a:pt x="272" y="38"/>
                  </a:lnTo>
                  <a:lnTo>
                    <a:pt x="274" y="40"/>
                  </a:lnTo>
                  <a:lnTo>
                    <a:pt x="276" y="40"/>
                  </a:lnTo>
                  <a:lnTo>
                    <a:pt x="278" y="42"/>
                  </a:lnTo>
                  <a:lnTo>
                    <a:pt x="278" y="46"/>
                  </a:lnTo>
                  <a:lnTo>
                    <a:pt x="280" y="46"/>
                  </a:lnTo>
                  <a:lnTo>
                    <a:pt x="280" y="48"/>
                  </a:lnTo>
                  <a:lnTo>
                    <a:pt x="282" y="46"/>
                  </a:lnTo>
                  <a:lnTo>
                    <a:pt x="286" y="48"/>
                  </a:lnTo>
                  <a:lnTo>
                    <a:pt x="288" y="48"/>
                  </a:lnTo>
                  <a:lnTo>
                    <a:pt x="292" y="48"/>
                  </a:lnTo>
                  <a:lnTo>
                    <a:pt x="294" y="46"/>
                  </a:lnTo>
                  <a:lnTo>
                    <a:pt x="294" y="44"/>
                  </a:lnTo>
                  <a:lnTo>
                    <a:pt x="294" y="42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6" y="42"/>
                  </a:lnTo>
                  <a:lnTo>
                    <a:pt x="298" y="42"/>
                  </a:lnTo>
                  <a:lnTo>
                    <a:pt x="300" y="44"/>
                  </a:lnTo>
                  <a:lnTo>
                    <a:pt x="302" y="44"/>
                  </a:lnTo>
                  <a:lnTo>
                    <a:pt x="304" y="44"/>
                  </a:lnTo>
                  <a:lnTo>
                    <a:pt x="304" y="42"/>
                  </a:lnTo>
                  <a:lnTo>
                    <a:pt x="306" y="44"/>
                  </a:lnTo>
                  <a:lnTo>
                    <a:pt x="308" y="46"/>
                  </a:lnTo>
                  <a:lnTo>
                    <a:pt x="310" y="48"/>
                  </a:lnTo>
                  <a:lnTo>
                    <a:pt x="312" y="48"/>
                  </a:lnTo>
                  <a:lnTo>
                    <a:pt x="312" y="50"/>
                  </a:lnTo>
                  <a:lnTo>
                    <a:pt x="314" y="50"/>
                  </a:lnTo>
                  <a:lnTo>
                    <a:pt x="320" y="52"/>
                  </a:lnTo>
                  <a:lnTo>
                    <a:pt x="322" y="52"/>
                  </a:lnTo>
                  <a:lnTo>
                    <a:pt x="324" y="54"/>
                  </a:lnTo>
                  <a:lnTo>
                    <a:pt x="326" y="54"/>
                  </a:lnTo>
                  <a:lnTo>
                    <a:pt x="328" y="56"/>
                  </a:lnTo>
                  <a:lnTo>
                    <a:pt x="330" y="56"/>
                  </a:lnTo>
                  <a:lnTo>
                    <a:pt x="332" y="56"/>
                  </a:lnTo>
                  <a:lnTo>
                    <a:pt x="332" y="58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30" y="64"/>
                  </a:lnTo>
                  <a:lnTo>
                    <a:pt x="330" y="66"/>
                  </a:lnTo>
                  <a:lnTo>
                    <a:pt x="328" y="66"/>
                  </a:lnTo>
                  <a:lnTo>
                    <a:pt x="326" y="68"/>
                  </a:lnTo>
                  <a:lnTo>
                    <a:pt x="324" y="72"/>
                  </a:lnTo>
                  <a:lnTo>
                    <a:pt x="322" y="72"/>
                  </a:lnTo>
                  <a:lnTo>
                    <a:pt x="320" y="72"/>
                  </a:lnTo>
                  <a:lnTo>
                    <a:pt x="318" y="72"/>
                  </a:lnTo>
                  <a:lnTo>
                    <a:pt x="316" y="72"/>
                  </a:lnTo>
                  <a:lnTo>
                    <a:pt x="314" y="72"/>
                  </a:lnTo>
                  <a:lnTo>
                    <a:pt x="314" y="74"/>
                  </a:lnTo>
                  <a:lnTo>
                    <a:pt x="314" y="76"/>
                  </a:lnTo>
                  <a:lnTo>
                    <a:pt x="312" y="76"/>
                  </a:lnTo>
                  <a:lnTo>
                    <a:pt x="310" y="76"/>
                  </a:lnTo>
                  <a:lnTo>
                    <a:pt x="310" y="74"/>
                  </a:lnTo>
                  <a:lnTo>
                    <a:pt x="308" y="76"/>
                  </a:lnTo>
                  <a:lnTo>
                    <a:pt x="306" y="76"/>
                  </a:lnTo>
                  <a:lnTo>
                    <a:pt x="304" y="76"/>
                  </a:lnTo>
                  <a:lnTo>
                    <a:pt x="304" y="78"/>
                  </a:lnTo>
                  <a:lnTo>
                    <a:pt x="302" y="78"/>
                  </a:lnTo>
                  <a:lnTo>
                    <a:pt x="296" y="80"/>
                  </a:lnTo>
                  <a:lnTo>
                    <a:pt x="294" y="80"/>
                  </a:lnTo>
                  <a:lnTo>
                    <a:pt x="292" y="80"/>
                  </a:lnTo>
                  <a:lnTo>
                    <a:pt x="290" y="80"/>
                  </a:lnTo>
                  <a:lnTo>
                    <a:pt x="288" y="82"/>
                  </a:lnTo>
                  <a:lnTo>
                    <a:pt x="288" y="84"/>
                  </a:lnTo>
                  <a:lnTo>
                    <a:pt x="286" y="84"/>
                  </a:lnTo>
                  <a:lnTo>
                    <a:pt x="286" y="86"/>
                  </a:lnTo>
                  <a:lnTo>
                    <a:pt x="286" y="88"/>
                  </a:lnTo>
                  <a:lnTo>
                    <a:pt x="284" y="90"/>
                  </a:lnTo>
                  <a:lnTo>
                    <a:pt x="282" y="90"/>
                  </a:lnTo>
                  <a:lnTo>
                    <a:pt x="278" y="90"/>
                  </a:lnTo>
                  <a:lnTo>
                    <a:pt x="278" y="92"/>
                  </a:lnTo>
                  <a:lnTo>
                    <a:pt x="274" y="94"/>
                  </a:lnTo>
                  <a:lnTo>
                    <a:pt x="272" y="96"/>
                  </a:lnTo>
                  <a:lnTo>
                    <a:pt x="272" y="98"/>
                  </a:lnTo>
                  <a:lnTo>
                    <a:pt x="270" y="100"/>
                  </a:lnTo>
                  <a:lnTo>
                    <a:pt x="268" y="100"/>
                  </a:lnTo>
                  <a:lnTo>
                    <a:pt x="266" y="104"/>
                  </a:lnTo>
                  <a:lnTo>
                    <a:pt x="264" y="104"/>
                  </a:lnTo>
                  <a:lnTo>
                    <a:pt x="264" y="106"/>
                  </a:lnTo>
                  <a:lnTo>
                    <a:pt x="264" y="108"/>
                  </a:lnTo>
                  <a:lnTo>
                    <a:pt x="264" y="108"/>
                  </a:lnTo>
                  <a:lnTo>
                    <a:pt x="262" y="108"/>
                  </a:lnTo>
                  <a:lnTo>
                    <a:pt x="262" y="110"/>
                  </a:lnTo>
                  <a:lnTo>
                    <a:pt x="262" y="112"/>
                  </a:lnTo>
                  <a:lnTo>
                    <a:pt x="260" y="114"/>
                  </a:lnTo>
                  <a:lnTo>
                    <a:pt x="258" y="114"/>
                  </a:lnTo>
                  <a:lnTo>
                    <a:pt x="258" y="116"/>
                  </a:lnTo>
                  <a:lnTo>
                    <a:pt x="258" y="118"/>
                  </a:lnTo>
                  <a:lnTo>
                    <a:pt x="256" y="118"/>
                  </a:lnTo>
                  <a:lnTo>
                    <a:pt x="256" y="120"/>
                  </a:lnTo>
                  <a:lnTo>
                    <a:pt x="254" y="122"/>
                  </a:lnTo>
                  <a:lnTo>
                    <a:pt x="254" y="124"/>
                  </a:lnTo>
                  <a:lnTo>
                    <a:pt x="252" y="124"/>
                  </a:lnTo>
                  <a:lnTo>
                    <a:pt x="252" y="127"/>
                  </a:lnTo>
                  <a:lnTo>
                    <a:pt x="250" y="127"/>
                  </a:lnTo>
                  <a:lnTo>
                    <a:pt x="248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41"/>
                  </a:lnTo>
                  <a:lnTo>
                    <a:pt x="244" y="143"/>
                  </a:lnTo>
                  <a:lnTo>
                    <a:pt x="242" y="145"/>
                  </a:lnTo>
                  <a:lnTo>
                    <a:pt x="242" y="147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38" y="149"/>
                  </a:lnTo>
                  <a:lnTo>
                    <a:pt x="238" y="151"/>
                  </a:lnTo>
                  <a:lnTo>
                    <a:pt x="236" y="151"/>
                  </a:lnTo>
                  <a:lnTo>
                    <a:pt x="234" y="151"/>
                  </a:lnTo>
                  <a:lnTo>
                    <a:pt x="232" y="151"/>
                  </a:lnTo>
                  <a:lnTo>
                    <a:pt x="230" y="151"/>
                  </a:lnTo>
                  <a:lnTo>
                    <a:pt x="230" y="153"/>
                  </a:lnTo>
                  <a:lnTo>
                    <a:pt x="228" y="153"/>
                  </a:lnTo>
                  <a:lnTo>
                    <a:pt x="228" y="155"/>
                  </a:lnTo>
                  <a:lnTo>
                    <a:pt x="226" y="155"/>
                  </a:lnTo>
                  <a:lnTo>
                    <a:pt x="226" y="157"/>
                  </a:lnTo>
                  <a:lnTo>
                    <a:pt x="226" y="157"/>
                  </a:lnTo>
                  <a:lnTo>
                    <a:pt x="226" y="159"/>
                  </a:lnTo>
                  <a:lnTo>
                    <a:pt x="224" y="159"/>
                  </a:lnTo>
                  <a:lnTo>
                    <a:pt x="224" y="161"/>
                  </a:lnTo>
                  <a:lnTo>
                    <a:pt x="222" y="161"/>
                  </a:lnTo>
                  <a:lnTo>
                    <a:pt x="222" y="163"/>
                  </a:lnTo>
                  <a:lnTo>
                    <a:pt x="222" y="165"/>
                  </a:lnTo>
                  <a:lnTo>
                    <a:pt x="220" y="167"/>
                  </a:lnTo>
                  <a:lnTo>
                    <a:pt x="222" y="169"/>
                  </a:lnTo>
                  <a:lnTo>
                    <a:pt x="220" y="169"/>
                  </a:lnTo>
                  <a:lnTo>
                    <a:pt x="220" y="171"/>
                  </a:lnTo>
                  <a:lnTo>
                    <a:pt x="220" y="173"/>
                  </a:lnTo>
                  <a:lnTo>
                    <a:pt x="218" y="173"/>
                  </a:lnTo>
                  <a:lnTo>
                    <a:pt x="218" y="175"/>
                  </a:lnTo>
                  <a:lnTo>
                    <a:pt x="218" y="177"/>
                  </a:lnTo>
                  <a:lnTo>
                    <a:pt x="218" y="179"/>
                  </a:lnTo>
                  <a:lnTo>
                    <a:pt x="216" y="179"/>
                  </a:lnTo>
                  <a:lnTo>
                    <a:pt x="214" y="179"/>
                  </a:lnTo>
                  <a:lnTo>
                    <a:pt x="214" y="181"/>
                  </a:lnTo>
                  <a:lnTo>
                    <a:pt x="212" y="181"/>
                  </a:lnTo>
                  <a:lnTo>
                    <a:pt x="212" y="183"/>
                  </a:lnTo>
                  <a:lnTo>
                    <a:pt x="210" y="183"/>
                  </a:lnTo>
                  <a:lnTo>
                    <a:pt x="210" y="185"/>
                  </a:lnTo>
                  <a:lnTo>
                    <a:pt x="208" y="185"/>
                  </a:lnTo>
                  <a:lnTo>
                    <a:pt x="208" y="187"/>
                  </a:lnTo>
                  <a:lnTo>
                    <a:pt x="206" y="189"/>
                  </a:lnTo>
                  <a:lnTo>
                    <a:pt x="206" y="191"/>
                  </a:lnTo>
                  <a:lnTo>
                    <a:pt x="206" y="193"/>
                  </a:lnTo>
                  <a:lnTo>
                    <a:pt x="204" y="195"/>
                  </a:lnTo>
                  <a:lnTo>
                    <a:pt x="204" y="197"/>
                  </a:lnTo>
                  <a:lnTo>
                    <a:pt x="202" y="197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3"/>
                  </a:lnTo>
                  <a:lnTo>
                    <a:pt x="202" y="203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6" y="207"/>
                  </a:lnTo>
                  <a:lnTo>
                    <a:pt x="206" y="209"/>
                  </a:lnTo>
                  <a:lnTo>
                    <a:pt x="208" y="211"/>
                  </a:lnTo>
                  <a:lnTo>
                    <a:pt x="210" y="213"/>
                  </a:lnTo>
                  <a:lnTo>
                    <a:pt x="212" y="217"/>
                  </a:lnTo>
                  <a:lnTo>
                    <a:pt x="214" y="219"/>
                  </a:lnTo>
                  <a:lnTo>
                    <a:pt x="216" y="221"/>
                  </a:lnTo>
                  <a:lnTo>
                    <a:pt x="218" y="223"/>
                  </a:lnTo>
                  <a:lnTo>
                    <a:pt x="218" y="225"/>
                  </a:lnTo>
                  <a:lnTo>
                    <a:pt x="220" y="225"/>
                  </a:lnTo>
                  <a:lnTo>
                    <a:pt x="220" y="227"/>
                  </a:lnTo>
                  <a:lnTo>
                    <a:pt x="224" y="235"/>
                  </a:lnTo>
                  <a:lnTo>
                    <a:pt x="226" y="239"/>
                  </a:lnTo>
                  <a:lnTo>
                    <a:pt x="220" y="243"/>
                  </a:lnTo>
                  <a:lnTo>
                    <a:pt x="216" y="247"/>
                  </a:lnTo>
                  <a:lnTo>
                    <a:pt x="212" y="249"/>
                  </a:lnTo>
                  <a:lnTo>
                    <a:pt x="210" y="251"/>
                  </a:lnTo>
                  <a:lnTo>
                    <a:pt x="208" y="253"/>
                  </a:lnTo>
                  <a:lnTo>
                    <a:pt x="206" y="253"/>
                  </a:lnTo>
                  <a:lnTo>
                    <a:pt x="204" y="253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0" y="257"/>
                  </a:lnTo>
                  <a:lnTo>
                    <a:pt x="198" y="259"/>
                  </a:lnTo>
                  <a:lnTo>
                    <a:pt x="198" y="261"/>
                  </a:lnTo>
                  <a:lnTo>
                    <a:pt x="198" y="261"/>
                  </a:lnTo>
                  <a:lnTo>
                    <a:pt x="198" y="263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88" y="271"/>
                  </a:lnTo>
                  <a:lnTo>
                    <a:pt x="184" y="269"/>
                  </a:lnTo>
                  <a:lnTo>
                    <a:pt x="182" y="267"/>
                  </a:lnTo>
                  <a:lnTo>
                    <a:pt x="180" y="267"/>
                  </a:lnTo>
                  <a:lnTo>
                    <a:pt x="178" y="263"/>
                  </a:lnTo>
                  <a:lnTo>
                    <a:pt x="174" y="261"/>
                  </a:lnTo>
                  <a:lnTo>
                    <a:pt x="172" y="261"/>
                  </a:lnTo>
                  <a:lnTo>
                    <a:pt x="172" y="259"/>
                  </a:lnTo>
                  <a:lnTo>
                    <a:pt x="170" y="257"/>
                  </a:lnTo>
                  <a:lnTo>
                    <a:pt x="168" y="257"/>
                  </a:lnTo>
                  <a:lnTo>
                    <a:pt x="168" y="255"/>
                  </a:lnTo>
                  <a:lnTo>
                    <a:pt x="166" y="253"/>
                  </a:lnTo>
                  <a:lnTo>
                    <a:pt x="162" y="253"/>
                  </a:lnTo>
                  <a:lnTo>
                    <a:pt x="160" y="253"/>
                  </a:lnTo>
                  <a:lnTo>
                    <a:pt x="156" y="253"/>
                  </a:lnTo>
                  <a:lnTo>
                    <a:pt x="152" y="253"/>
                  </a:lnTo>
                  <a:lnTo>
                    <a:pt x="150" y="253"/>
                  </a:lnTo>
                  <a:lnTo>
                    <a:pt x="150" y="255"/>
                  </a:lnTo>
                  <a:lnTo>
                    <a:pt x="148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38" y="257"/>
                  </a:lnTo>
                  <a:lnTo>
                    <a:pt x="130" y="261"/>
                  </a:lnTo>
                  <a:lnTo>
                    <a:pt x="128" y="261"/>
                  </a:lnTo>
                  <a:lnTo>
                    <a:pt x="126" y="261"/>
                  </a:lnTo>
                  <a:lnTo>
                    <a:pt x="124" y="261"/>
                  </a:lnTo>
                  <a:lnTo>
                    <a:pt x="122" y="263"/>
                  </a:lnTo>
                  <a:lnTo>
                    <a:pt x="118" y="263"/>
                  </a:lnTo>
                  <a:lnTo>
                    <a:pt x="116" y="263"/>
                  </a:lnTo>
                  <a:lnTo>
                    <a:pt x="114" y="261"/>
                  </a:lnTo>
                  <a:lnTo>
                    <a:pt x="108" y="259"/>
                  </a:lnTo>
                  <a:lnTo>
                    <a:pt x="104" y="257"/>
                  </a:lnTo>
                  <a:lnTo>
                    <a:pt x="100" y="255"/>
                  </a:lnTo>
                  <a:lnTo>
                    <a:pt x="96" y="253"/>
                  </a:lnTo>
                  <a:lnTo>
                    <a:pt x="92" y="253"/>
                  </a:lnTo>
                  <a:lnTo>
                    <a:pt x="88" y="251"/>
                  </a:lnTo>
                  <a:lnTo>
                    <a:pt x="82" y="247"/>
                  </a:lnTo>
                  <a:lnTo>
                    <a:pt x="78" y="247"/>
                  </a:lnTo>
                  <a:lnTo>
                    <a:pt x="76" y="245"/>
                  </a:lnTo>
                  <a:lnTo>
                    <a:pt x="72" y="243"/>
                  </a:lnTo>
                  <a:lnTo>
                    <a:pt x="70" y="243"/>
                  </a:lnTo>
                  <a:lnTo>
                    <a:pt x="64" y="239"/>
                  </a:lnTo>
                  <a:lnTo>
                    <a:pt x="60" y="237"/>
                  </a:lnTo>
                  <a:lnTo>
                    <a:pt x="54" y="235"/>
                  </a:lnTo>
                  <a:lnTo>
                    <a:pt x="54" y="233"/>
                  </a:lnTo>
                  <a:lnTo>
                    <a:pt x="50" y="231"/>
                  </a:lnTo>
                  <a:lnTo>
                    <a:pt x="42" y="227"/>
                  </a:lnTo>
                  <a:lnTo>
                    <a:pt x="36" y="225"/>
                  </a:lnTo>
                  <a:lnTo>
                    <a:pt x="34" y="225"/>
                  </a:lnTo>
                  <a:lnTo>
                    <a:pt x="32" y="223"/>
                  </a:lnTo>
                  <a:lnTo>
                    <a:pt x="30" y="223"/>
                  </a:lnTo>
                  <a:lnTo>
                    <a:pt x="28" y="221"/>
                  </a:lnTo>
                  <a:lnTo>
                    <a:pt x="26" y="221"/>
                  </a:lnTo>
                  <a:lnTo>
                    <a:pt x="24" y="219"/>
                  </a:lnTo>
                  <a:lnTo>
                    <a:pt x="22" y="219"/>
                  </a:lnTo>
                  <a:lnTo>
                    <a:pt x="20" y="219"/>
                  </a:lnTo>
                  <a:lnTo>
                    <a:pt x="18" y="217"/>
                  </a:lnTo>
                  <a:lnTo>
                    <a:pt x="16" y="217"/>
                  </a:lnTo>
                  <a:lnTo>
                    <a:pt x="16" y="215"/>
                  </a:lnTo>
                  <a:lnTo>
                    <a:pt x="14" y="213"/>
                  </a:lnTo>
                  <a:lnTo>
                    <a:pt x="14" y="211"/>
                  </a:lnTo>
                  <a:lnTo>
                    <a:pt x="12" y="209"/>
                  </a:lnTo>
                  <a:lnTo>
                    <a:pt x="12" y="207"/>
                  </a:lnTo>
                  <a:lnTo>
                    <a:pt x="12" y="205"/>
                  </a:lnTo>
                  <a:lnTo>
                    <a:pt x="14" y="205"/>
                  </a:lnTo>
                  <a:lnTo>
                    <a:pt x="14" y="203"/>
                  </a:lnTo>
                  <a:lnTo>
                    <a:pt x="14" y="201"/>
                  </a:lnTo>
                  <a:lnTo>
                    <a:pt x="16" y="201"/>
                  </a:lnTo>
                  <a:lnTo>
                    <a:pt x="14" y="199"/>
                  </a:lnTo>
                  <a:lnTo>
                    <a:pt x="14" y="197"/>
                  </a:lnTo>
                  <a:lnTo>
                    <a:pt x="12" y="195"/>
                  </a:lnTo>
                  <a:lnTo>
                    <a:pt x="10" y="195"/>
                  </a:lnTo>
                  <a:lnTo>
                    <a:pt x="10" y="193"/>
                  </a:lnTo>
                  <a:lnTo>
                    <a:pt x="8" y="193"/>
                  </a:lnTo>
                  <a:lnTo>
                    <a:pt x="8" y="191"/>
                  </a:lnTo>
                  <a:lnTo>
                    <a:pt x="6" y="189"/>
                  </a:lnTo>
                  <a:lnTo>
                    <a:pt x="6" y="187"/>
                  </a:lnTo>
                  <a:lnTo>
                    <a:pt x="6" y="185"/>
                  </a:lnTo>
                  <a:lnTo>
                    <a:pt x="6" y="183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6" y="177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6" y="171"/>
                  </a:lnTo>
                  <a:lnTo>
                    <a:pt x="6" y="169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1"/>
                  </a:lnTo>
                  <a:lnTo>
                    <a:pt x="12" y="159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6" y="155"/>
                  </a:lnTo>
                  <a:lnTo>
                    <a:pt x="18" y="153"/>
                  </a:lnTo>
                  <a:lnTo>
                    <a:pt x="18" y="151"/>
                  </a:lnTo>
                  <a:lnTo>
                    <a:pt x="20" y="149"/>
                  </a:lnTo>
                  <a:lnTo>
                    <a:pt x="22" y="143"/>
                  </a:lnTo>
                  <a:lnTo>
                    <a:pt x="24" y="141"/>
                  </a:lnTo>
                  <a:lnTo>
                    <a:pt x="26" y="137"/>
                  </a:lnTo>
                  <a:lnTo>
                    <a:pt x="28" y="133"/>
                  </a:lnTo>
                  <a:lnTo>
                    <a:pt x="30" y="131"/>
                  </a:lnTo>
                  <a:lnTo>
                    <a:pt x="30" y="129"/>
                  </a:lnTo>
                  <a:lnTo>
                    <a:pt x="30" y="127"/>
                  </a:lnTo>
                  <a:lnTo>
                    <a:pt x="32" y="127"/>
                  </a:lnTo>
                  <a:lnTo>
                    <a:pt x="32" y="124"/>
                  </a:lnTo>
                  <a:lnTo>
                    <a:pt x="32" y="122"/>
                  </a:lnTo>
                  <a:lnTo>
                    <a:pt x="34" y="120"/>
                  </a:lnTo>
                  <a:lnTo>
                    <a:pt x="36" y="118"/>
                  </a:lnTo>
                  <a:lnTo>
                    <a:pt x="36" y="116"/>
                  </a:lnTo>
                  <a:lnTo>
                    <a:pt x="38" y="114"/>
                  </a:lnTo>
                  <a:lnTo>
                    <a:pt x="40" y="110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0" y="106"/>
                  </a:lnTo>
                  <a:lnTo>
                    <a:pt x="38" y="104"/>
                  </a:lnTo>
                  <a:lnTo>
                    <a:pt x="38" y="102"/>
                  </a:lnTo>
                  <a:lnTo>
                    <a:pt x="36" y="102"/>
                  </a:lnTo>
                  <a:lnTo>
                    <a:pt x="36" y="100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0" y="94"/>
                  </a:lnTo>
                  <a:lnTo>
                    <a:pt x="30" y="92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6" y="88"/>
                  </a:lnTo>
                  <a:lnTo>
                    <a:pt x="24" y="86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20" y="80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22" y="66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2" y="54"/>
                  </a:lnTo>
                  <a:lnTo>
                    <a:pt x="20" y="52"/>
                  </a:lnTo>
                  <a:lnTo>
                    <a:pt x="18" y="52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2" y="42"/>
                  </a:lnTo>
                  <a:lnTo>
                    <a:pt x="22" y="40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6" y="34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8" y="26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8" y="32"/>
                  </a:lnTo>
                  <a:lnTo>
                    <a:pt x="60" y="30"/>
                  </a:lnTo>
                  <a:lnTo>
                    <a:pt x="66" y="28"/>
                  </a:lnTo>
                  <a:lnTo>
                    <a:pt x="70" y="26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6" y="18"/>
                  </a:lnTo>
                  <a:lnTo>
                    <a:pt x="80" y="16"/>
                  </a:lnTo>
                  <a:lnTo>
                    <a:pt x="84" y="14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6" y="6"/>
                  </a:lnTo>
                  <a:lnTo>
                    <a:pt x="102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21" name="Freeform 119">
              <a:extLst>
                <a:ext uri="{FF2B5EF4-FFF2-40B4-BE49-F238E27FC236}">
                  <a16:creationId xmlns:a16="http://schemas.microsoft.com/office/drawing/2014/main" id="{5731425B-12FE-8D0B-3295-44B08F4A1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13" y="3863975"/>
              <a:ext cx="425450" cy="373063"/>
            </a:xfrm>
            <a:custGeom>
              <a:avLst/>
              <a:gdLst>
                <a:gd name="T0" fmla="*/ 120 w 268"/>
                <a:gd name="T1" fmla="*/ 6 h 235"/>
                <a:gd name="T2" fmla="*/ 146 w 268"/>
                <a:gd name="T3" fmla="*/ 8 h 235"/>
                <a:gd name="T4" fmla="*/ 170 w 268"/>
                <a:gd name="T5" fmla="*/ 8 h 235"/>
                <a:gd name="T6" fmla="*/ 180 w 268"/>
                <a:gd name="T7" fmla="*/ 4 h 235"/>
                <a:gd name="T8" fmla="*/ 192 w 268"/>
                <a:gd name="T9" fmla="*/ 8 h 235"/>
                <a:gd name="T10" fmla="*/ 204 w 268"/>
                <a:gd name="T11" fmla="*/ 8 h 235"/>
                <a:gd name="T12" fmla="*/ 224 w 268"/>
                <a:gd name="T13" fmla="*/ 8 h 235"/>
                <a:gd name="T14" fmla="*/ 228 w 268"/>
                <a:gd name="T15" fmla="*/ 42 h 235"/>
                <a:gd name="T16" fmla="*/ 226 w 268"/>
                <a:gd name="T17" fmla="*/ 72 h 235"/>
                <a:gd name="T18" fmla="*/ 226 w 268"/>
                <a:gd name="T19" fmla="*/ 88 h 235"/>
                <a:gd name="T20" fmla="*/ 226 w 268"/>
                <a:gd name="T21" fmla="*/ 100 h 235"/>
                <a:gd name="T22" fmla="*/ 226 w 268"/>
                <a:gd name="T23" fmla="*/ 108 h 235"/>
                <a:gd name="T24" fmla="*/ 228 w 268"/>
                <a:gd name="T25" fmla="*/ 118 h 235"/>
                <a:gd name="T26" fmla="*/ 248 w 268"/>
                <a:gd name="T27" fmla="*/ 120 h 235"/>
                <a:gd name="T28" fmla="*/ 246 w 268"/>
                <a:gd name="T29" fmla="*/ 124 h 235"/>
                <a:gd name="T30" fmla="*/ 248 w 268"/>
                <a:gd name="T31" fmla="*/ 138 h 235"/>
                <a:gd name="T32" fmla="*/ 250 w 268"/>
                <a:gd name="T33" fmla="*/ 146 h 235"/>
                <a:gd name="T34" fmla="*/ 254 w 268"/>
                <a:gd name="T35" fmla="*/ 150 h 235"/>
                <a:gd name="T36" fmla="*/ 258 w 268"/>
                <a:gd name="T37" fmla="*/ 160 h 235"/>
                <a:gd name="T38" fmla="*/ 260 w 268"/>
                <a:gd name="T39" fmla="*/ 170 h 235"/>
                <a:gd name="T40" fmla="*/ 266 w 268"/>
                <a:gd name="T41" fmla="*/ 182 h 235"/>
                <a:gd name="T42" fmla="*/ 266 w 268"/>
                <a:gd name="T43" fmla="*/ 194 h 235"/>
                <a:gd name="T44" fmla="*/ 266 w 268"/>
                <a:gd name="T45" fmla="*/ 206 h 235"/>
                <a:gd name="T46" fmla="*/ 266 w 268"/>
                <a:gd name="T47" fmla="*/ 216 h 235"/>
                <a:gd name="T48" fmla="*/ 264 w 268"/>
                <a:gd name="T49" fmla="*/ 225 h 235"/>
                <a:gd name="T50" fmla="*/ 260 w 268"/>
                <a:gd name="T51" fmla="*/ 231 h 235"/>
                <a:gd name="T52" fmla="*/ 252 w 268"/>
                <a:gd name="T53" fmla="*/ 227 h 235"/>
                <a:gd name="T54" fmla="*/ 242 w 268"/>
                <a:gd name="T55" fmla="*/ 233 h 235"/>
                <a:gd name="T56" fmla="*/ 238 w 268"/>
                <a:gd name="T57" fmla="*/ 218 h 235"/>
                <a:gd name="T58" fmla="*/ 234 w 268"/>
                <a:gd name="T59" fmla="*/ 233 h 235"/>
                <a:gd name="T60" fmla="*/ 230 w 268"/>
                <a:gd name="T61" fmla="*/ 218 h 235"/>
                <a:gd name="T62" fmla="*/ 218 w 268"/>
                <a:gd name="T63" fmla="*/ 227 h 235"/>
                <a:gd name="T64" fmla="*/ 206 w 268"/>
                <a:gd name="T65" fmla="*/ 218 h 235"/>
                <a:gd name="T66" fmla="*/ 196 w 268"/>
                <a:gd name="T67" fmla="*/ 214 h 235"/>
                <a:gd name="T68" fmla="*/ 190 w 268"/>
                <a:gd name="T69" fmla="*/ 227 h 235"/>
                <a:gd name="T70" fmla="*/ 178 w 268"/>
                <a:gd name="T71" fmla="*/ 233 h 235"/>
                <a:gd name="T72" fmla="*/ 164 w 268"/>
                <a:gd name="T73" fmla="*/ 233 h 235"/>
                <a:gd name="T74" fmla="*/ 140 w 268"/>
                <a:gd name="T75" fmla="*/ 233 h 235"/>
                <a:gd name="T76" fmla="*/ 118 w 268"/>
                <a:gd name="T77" fmla="*/ 233 h 235"/>
                <a:gd name="T78" fmla="*/ 88 w 268"/>
                <a:gd name="T79" fmla="*/ 233 h 235"/>
                <a:gd name="T80" fmla="*/ 70 w 268"/>
                <a:gd name="T81" fmla="*/ 233 h 235"/>
                <a:gd name="T82" fmla="*/ 58 w 268"/>
                <a:gd name="T83" fmla="*/ 233 h 235"/>
                <a:gd name="T84" fmla="*/ 46 w 268"/>
                <a:gd name="T85" fmla="*/ 233 h 235"/>
                <a:gd name="T86" fmla="*/ 24 w 268"/>
                <a:gd name="T87" fmla="*/ 233 h 235"/>
                <a:gd name="T88" fmla="*/ 10 w 268"/>
                <a:gd name="T89" fmla="*/ 208 h 235"/>
                <a:gd name="T90" fmla="*/ 18 w 268"/>
                <a:gd name="T91" fmla="*/ 204 h 235"/>
                <a:gd name="T92" fmla="*/ 14 w 268"/>
                <a:gd name="T93" fmla="*/ 194 h 235"/>
                <a:gd name="T94" fmla="*/ 6 w 268"/>
                <a:gd name="T95" fmla="*/ 188 h 235"/>
                <a:gd name="T96" fmla="*/ 2 w 268"/>
                <a:gd name="T97" fmla="*/ 162 h 235"/>
                <a:gd name="T98" fmla="*/ 0 w 268"/>
                <a:gd name="T99" fmla="*/ 128 h 235"/>
                <a:gd name="T100" fmla="*/ 32 w 268"/>
                <a:gd name="T101" fmla="*/ 114 h 235"/>
                <a:gd name="T102" fmla="*/ 32 w 268"/>
                <a:gd name="T103" fmla="*/ 98 h 235"/>
                <a:gd name="T104" fmla="*/ 32 w 268"/>
                <a:gd name="T105" fmla="*/ 66 h 235"/>
                <a:gd name="T106" fmla="*/ 32 w 268"/>
                <a:gd name="T107" fmla="*/ 42 h 235"/>
                <a:gd name="T108" fmla="*/ 34 w 268"/>
                <a:gd name="T109" fmla="*/ 16 h 235"/>
                <a:gd name="T110" fmla="*/ 54 w 268"/>
                <a:gd name="T111" fmla="*/ 4 h 235"/>
                <a:gd name="T112" fmla="*/ 76 w 268"/>
                <a:gd name="T113" fmla="*/ 6 h 235"/>
                <a:gd name="T114" fmla="*/ 94 w 268"/>
                <a:gd name="T11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8" h="235">
                  <a:moveTo>
                    <a:pt x="100" y="2"/>
                  </a:moveTo>
                  <a:lnTo>
                    <a:pt x="100" y="6"/>
                  </a:lnTo>
                  <a:lnTo>
                    <a:pt x="102" y="6"/>
                  </a:lnTo>
                  <a:lnTo>
                    <a:pt x="112" y="6"/>
                  </a:lnTo>
                  <a:lnTo>
                    <a:pt x="120" y="6"/>
                  </a:lnTo>
                  <a:lnTo>
                    <a:pt x="128" y="6"/>
                  </a:lnTo>
                  <a:lnTo>
                    <a:pt x="130" y="6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46" y="8"/>
                  </a:lnTo>
                  <a:lnTo>
                    <a:pt x="154" y="8"/>
                  </a:lnTo>
                  <a:lnTo>
                    <a:pt x="162" y="8"/>
                  </a:lnTo>
                  <a:lnTo>
                    <a:pt x="164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2" y="8"/>
                  </a:lnTo>
                  <a:lnTo>
                    <a:pt x="174" y="8"/>
                  </a:lnTo>
                  <a:lnTo>
                    <a:pt x="174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6"/>
                  </a:lnTo>
                  <a:lnTo>
                    <a:pt x="180" y="8"/>
                  </a:lnTo>
                  <a:lnTo>
                    <a:pt x="190" y="8"/>
                  </a:lnTo>
                  <a:lnTo>
                    <a:pt x="192" y="8"/>
                  </a:lnTo>
                  <a:lnTo>
                    <a:pt x="194" y="8"/>
                  </a:lnTo>
                  <a:lnTo>
                    <a:pt x="196" y="8"/>
                  </a:lnTo>
                  <a:lnTo>
                    <a:pt x="198" y="8"/>
                  </a:lnTo>
                  <a:lnTo>
                    <a:pt x="202" y="8"/>
                  </a:lnTo>
                  <a:lnTo>
                    <a:pt x="204" y="8"/>
                  </a:lnTo>
                  <a:lnTo>
                    <a:pt x="206" y="8"/>
                  </a:lnTo>
                  <a:lnTo>
                    <a:pt x="208" y="8"/>
                  </a:lnTo>
                  <a:lnTo>
                    <a:pt x="212" y="8"/>
                  </a:lnTo>
                  <a:lnTo>
                    <a:pt x="214" y="8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28" y="18"/>
                  </a:lnTo>
                  <a:lnTo>
                    <a:pt x="228" y="26"/>
                  </a:lnTo>
                  <a:lnTo>
                    <a:pt x="228" y="38"/>
                  </a:lnTo>
                  <a:lnTo>
                    <a:pt x="228" y="42"/>
                  </a:lnTo>
                  <a:lnTo>
                    <a:pt x="228" y="52"/>
                  </a:lnTo>
                  <a:lnTo>
                    <a:pt x="228" y="54"/>
                  </a:lnTo>
                  <a:lnTo>
                    <a:pt x="226" y="64"/>
                  </a:lnTo>
                  <a:lnTo>
                    <a:pt x="226" y="68"/>
                  </a:lnTo>
                  <a:lnTo>
                    <a:pt x="226" y="72"/>
                  </a:lnTo>
                  <a:lnTo>
                    <a:pt x="226" y="78"/>
                  </a:lnTo>
                  <a:lnTo>
                    <a:pt x="226" y="82"/>
                  </a:lnTo>
                  <a:lnTo>
                    <a:pt x="226" y="84"/>
                  </a:lnTo>
                  <a:lnTo>
                    <a:pt x="226" y="86"/>
                  </a:lnTo>
                  <a:lnTo>
                    <a:pt x="226" y="88"/>
                  </a:lnTo>
                  <a:lnTo>
                    <a:pt x="226" y="90"/>
                  </a:lnTo>
                  <a:lnTo>
                    <a:pt x="226" y="94"/>
                  </a:lnTo>
                  <a:lnTo>
                    <a:pt x="226" y="96"/>
                  </a:lnTo>
                  <a:lnTo>
                    <a:pt x="226" y="98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12"/>
                  </a:lnTo>
                  <a:lnTo>
                    <a:pt x="226" y="116"/>
                  </a:lnTo>
                  <a:lnTo>
                    <a:pt x="226" y="118"/>
                  </a:lnTo>
                  <a:lnTo>
                    <a:pt x="228" y="118"/>
                  </a:lnTo>
                  <a:lnTo>
                    <a:pt x="230" y="118"/>
                  </a:lnTo>
                  <a:lnTo>
                    <a:pt x="232" y="118"/>
                  </a:lnTo>
                  <a:lnTo>
                    <a:pt x="244" y="120"/>
                  </a:lnTo>
                  <a:lnTo>
                    <a:pt x="246" y="120"/>
                  </a:lnTo>
                  <a:lnTo>
                    <a:pt x="248" y="120"/>
                  </a:lnTo>
                  <a:lnTo>
                    <a:pt x="250" y="120"/>
                  </a:lnTo>
                  <a:lnTo>
                    <a:pt x="250" y="122"/>
                  </a:lnTo>
                  <a:lnTo>
                    <a:pt x="248" y="122"/>
                  </a:lnTo>
                  <a:lnTo>
                    <a:pt x="248" y="124"/>
                  </a:lnTo>
                  <a:lnTo>
                    <a:pt x="246" y="124"/>
                  </a:lnTo>
                  <a:lnTo>
                    <a:pt x="246" y="126"/>
                  </a:lnTo>
                  <a:lnTo>
                    <a:pt x="246" y="128"/>
                  </a:lnTo>
                  <a:lnTo>
                    <a:pt x="246" y="130"/>
                  </a:lnTo>
                  <a:lnTo>
                    <a:pt x="248" y="134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50" y="146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8"/>
                  </a:lnTo>
                  <a:lnTo>
                    <a:pt x="254" y="148"/>
                  </a:lnTo>
                  <a:lnTo>
                    <a:pt x="254" y="150"/>
                  </a:lnTo>
                  <a:lnTo>
                    <a:pt x="256" y="154"/>
                  </a:lnTo>
                  <a:lnTo>
                    <a:pt x="256" y="156"/>
                  </a:lnTo>
                  <a:lnTo>
                    <a:pt x="256" y="158"/>
                  </a:lnTo>
                  <a:lnTo>
                    <a:pt x="258" y="158"/>
                  </a:lnTo>
                  <a:lnTo>
                    <a:pt x="258" y="160"/>
                  </a:lnTo>
                  <a:lnTo>
                    <a:pt x="260" y="162"/>
                  </a:lnTo>
                  <a:lnTo>
                    <a:pt x="260" y="164"/>
                  </a:lnTo>
                  <a:lnTo>
                    <a:pt x="260" y="166"/>
                  </a:lnTo>
                  <a:lnTo>
                    <a:pt x="260" y="168"/>
                  </a:lnTo>
                  <a:lnTo>
                    <a:pt x="260" y="170"/>
                  </a:lnTo>
                  <a:lnTo>
                    <a:pt x="262" y="170"/>
                  </a:lnTo>
                  <a:lnTo>
                    <a:pt x="262" y="172"/>
                  </a:lnTo>
                  <a:lnTo>
                    <a:pt x="264" y="176"/>
                  </a:lnTo>
                  <a:lnTo>
                    <a:pt x="264" y="180"/>
                  </a:lnTo>
                  <a:lnTo>
                    <a:pt x="266" y="182"/>
                  </a:lnTo>
                  <a:lnTo>
                    <a:pt x="268" y="184"/>
                  </a:lnTo>
                  <a:lnTo>
                    <a:pt x="268" y="186"/>
                  </a:lnTo>
                  <a:lnTo>
                    <a:pt x="268" y="188"/>
                  </a:lnTo>
                  <a:lnTo>
                    <a:pt x="268" y="190"/>
                  </a:lnTo>
                  <a:lnTo>
                    <a:pt x="266" y="194"/>
                  </a:lnTo>
                  <a:lnTo>
                    <a:pt x="266" y="196"/>
                  </a:lnTo>
                  <a:lnTo>
                    <a:pt x="266" y="196"/>
                  </a:lnTo>
                  <a:lnTo>
                    <a:pt x="266" y="198"/>
                  </a:lnTo>
                  <a:lnTo>
                    <a:pt x="266" y="204"/>
                  </a:lnTo>
                  <a:lnTo>
                    <a:pt x="266" y="206"/>
                  </a:lnTo>
                  <a:lnTo>
                    <a:pt x="266" y="208"/>
                  </a:lnTo>
                  <a:lnTo>
                    <a:pt x="268" y="210"/>
                  </a:lnTo>
                  <a:lnTo>
                    <a:pt x="268" y="212"/>
                  </a:lnTo>
                  <a:lnTo>
                    <a:pt x="268" y="214"/>
                  </a:lnTo>
                  <a:lnTo>
                    <a:pt x="266" y="216"/>
                  </a:lnTo>
                  <a:lnTo>
                    <a:pt x="266" y="218"/>
                  </a:lnTo>
                  <a:lnTo>
                    <a:pt x="266" y="220"/>
                  </a:lnTo>
                  <a:lnTo>
                    <a:pt x="264" y="220"/>
                  </a:lnTo>
                  <a:lnTo>
                    <a:pt x="264" y="222"/>
                  </a:lnTo>
                  <a:lnTo>
                    <a:pt x="264" y="225"/>
                  </a:lnTo>
                  <a:lnTo>
                    <a:pt x="264" y="227"/>
                  </a:lnTo>
                  <a:lnTo>
                    <a:pt x="262" y="227"/>
                  </a:lnTo>
                  <a:lnTo>
                    <a:pt x="262" y="229"/>
                  </a:lnTo>
                  <a:lnTo>
                    <a:pt x="262" y="231"/>
                  </a:lnTo>
                  <a:lnTo>
                    <a:pt x="260" y="231"/>
                  </a:lnTo>
                  <a:lnTo>
                    <a:pt x="258" y="233"/>
                  </a:lnTo>
                  <a:lnTo>
                    <a:pt x="254" y="233"/>
                  </a:lnTo>
                  <a:lnTo>
                    <a:pt x="254" y="229"/>
                  </a:lnTo>
                  <a:lnTo>
                    <a:pt x="254" y="227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33"/>
                  </a:lnTo>
                  <a:lnTo>
                    <a:pt x="242" y="233"/>
                  </a:lnTo>
                  <a:lnTo>
                    <a:pt x="240" y="233"/>
                  </a:lnTo>
                  <a:lnTo>
                    <a:pt x="240" y="229"/>
                  </a:lnTo>
                  <a:lnTo>
                    <a:pt x="240" y="222"/>
                  </a:lnTo>
                  <a:lnTo>
                    <a:pt x="240" y="218"/>
                  </a:lnTo>
                  <a:lnTo>
                    <a:pt x="238" y="218"/>
                  </a:lnTo>
                  <a:lnTo>
                    <a:pt x="236" y="218"/>
                  </a:lnTo>
                  <a:lnTo>
                    <a:pt x="234" y="218"/>
                  </a:lnTo>
                  <a:lnTo>
                    <a:pt x="234" y="222"/>
                  </a:lnTo>
                  <a:lnTo>
                    <a:pt x="234" y="229"/>
                  </a:lnTo>
                  <a:lnTo>
                    <a:pt x="234" y="233"/>
                  </a:lnTo>
                  <a:lnTo>
                    <a:pt x="232" y="233"/>
                  </a:lnTo>
                  <a:lnTo>
                    <a:pt x="230" y="231"/>
                  </a:lnTo>
                  <a:lnTo>
                    <a:pt x="230" y="229"/>
                  </a:lnTo>
                  <a:lnTo>
                    <a:pt x="230" y="225"/>
                  </a:lnTo>
                  <a:lnTo>
                    <a:pt x="230" y="218"/>
                  </a:lnTo>
                  <a:lnTo>
                    <a:pt x="224" y="218"/>
                  </a:lnTo>
                  <a:lnTo>
                    <a:pt x="224" y="220"/>
                  </a:lnTo>
                  <a:lnTo>
                    <a:pt x="224" y="225"/>
                  </a:lnTo>
                  <a:lnTo>
                    <a:pt x="224" y="227"/>
                  </a:lnTo>
                  <a:lnTo>
                    <a:pt x="218" y="227"/>
                  </a:lnTo>
                  <a:lnTo>
                    <a:pt x="212" y="227"/>
                  </a:lnTo>
                  <a:lnTo>
                    <a:pt x="214" y="218"/>
                  </a:lnTo>
                  <a:lnTo>
                    <a:pt x="212" y="218"/>
                  </a:lnTo>
                  <a:lnTo>
                    <a:pt x="210" y="218"/>
                  </a:lnTo>
                  <a:lnTo>
                    <a:pt x="206" y="218"/>
                  </a:lnTo>
                  <a:lnTo>
                    <a:pt x="204" y="218"/>
                  </a:lnTo>
                  <a:lnTo>
                    <a:pt x="204" y="214"/>
                  </a:lnTo>
                  <a:lnTo>
                    <a:pt x="202" y="214"/>
                  </a:lnTo>
                  <a:lnTo>
                    <a:pt x="198" y="214"/>
                  </a:lnTo>
                  <a:lnTo>
                    <a:pt x="196" y="214"/>
                  </a:lnTo>
                  <a:lnTo>
                    <a:pt x="196" y="218"/>
                  </a:lnTo>
                  <a:lnTo>
                    <a:pt x="192" y="218"/>
                  </a:lnTo>
                  <a:lnTo>
                    <a:pt x="190" y="218"/>
                  </a:lnTo>
                  <a:lnTo>
                    <a:pt x="190" y="225"/>
                  </a:lnTo>
                  <a:lnTo>
                    <a:pt x="190" y="227"/>
                  </a:lnTo>
                  <a:lnTo>
                    <a:pt x="190" y="229"/>
                  </a:lnTo>
                  <a:lnTo>
                    <a:pt x="190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78" y="233"/>
                  </a:lnTo>
                  <a:lnTo>
                    <a:pt x="176" y="233"/>
                  </a:lnTo>
                  <a:lnTo>
                    <a:pt x="174" y="233"/>
                  </a:lnTo>
                  <a:lnTo>
                    <a:pt x="172" y="233"/>
                  </a:lnTo>
                  <a:lnTo>
                    <a:pt x="168" y="233"/>
                  </a:lnTo>
                  <a:lnTo>
                    <a:pt x="164" y="233"/>
                  </a:lnTo>
                  <a:lnTo>
                    <a:pt x="158" y="233"/>
                  </a:lnTo>
                  <a:lnTo>
                    <a:pt x="152" y="233"/>
                  </a:lnTo>
                  <a:lnTo>
                    <a:pt x="146" y="233"/>
                  </a:lnTo>
                  <a:lnTo>
                    <a:pt x="144" y="233"/>
                  </a:lnTo>
                  <a:lnTo>
                    <a:pt x="140" y="233"/>
                  </a:lnTo>
                  <a:lnTo>
                    <a:pt x="136" y="233"/>
                  </a:lnTo>
                  <a:lnTo>
                    <a:pt x="134" y="233"/>
                  </a:lnTo>
                  <a:lnTo>
                    <a:pt x="132" y="233"/>
                  </a:lnTo>
                  <a:lnTo>
                    <a:pt x="124" y="233"/>
                  </a:lnTo>
                  <a:lnTo>
                    <a:pt x="118" y="233"/>
                  </a:lnTo>
                  <a:lnTo>
                    <a:pt x="114" y="233"/>
                  </a:lnTo>
                  <a:lnTo>
                    <a:pt x="104" y="233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88" y="233"/>
                  </a:lnTo>
                  <a:lnTo>
                    <a:pt x="86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72" y="233"/>
                  </a:lnTo>
                  <a:lnTo>
                    <a:pt x="70" y="233"/>
                  </a:lnTo>
                  <a:lnTo>
                    <a:pt x="68" y="233"/>
                  </a:lnTo>
                  <a:lnTo>
                    <a:pt x="66" y="233"/>
                  </a:lnTo>
                  <a:lnTo>
                    <a:pt x="62" y="233"/>
                  </a:lnTo>
                  <a:lnTo>
                    <a:pt x="60" y="233"/>
                  </a:lnTo>
                  <a:lnTo>
                    <a:pt x="58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2" y="233"/>
                  </a:lnTo>
                  <a:lnTo>
                    <a:pt x="50" y="233"/>
                  </a:lnTo>
                  <a:lnTo>
                    <a:pt x="46" y="233"/>
                  </a:lnTo>
                  <a:lnTo>
                    <a:pt x="38" y="233"/>
                  </a:lnTo>
                  <a:lnTo>
                    <a:pt x="32" y="233"/>
                  </a:lnTo>
                  <a:lnTo>
                    <a:pt x="28" y="233"/>
                  </a:lnTo>
                  <a:lnTo>
                    <a:pt x="26" y="235"/>
                  </a:lnTo>
                  <a:lnTo>
                    <a:pt x="24" y="233"/>
                  </a:lnTo>
                  <a:lnTo>
                    <a:pt x="14" y="235"/>
                  </a:lnTo>
                  <a:lnTo>
                    <a:pt x="10" y="235"/>
                  </a:lnTo>
                  <a:lnTo>
                    <a:pt x="10" y="229"/>
                  </a:lnTo>
                  <a:lnTo>
                    <a:pt x="10" y="218"/>
                  </a:lnTo>
                  <a:lnTo>
                    <a:pt x="10" y="208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12" y="204"/>
                  </a:lnTo>
                  <a:lnTo>
                    <a:pt x="14" y="204"/>
                  </a:lnTo>
                  <a:lnTo>
                    <a:pt x="18" y="204"/>
                  </a:lnTo>
                  <a:lnTo>
                    <a:pt x="18" y="202"/>
                  </a:lnTo>
                  <a:lnTo>
                    <a:pt x="18" y="200"/>
                  </a:lnTo>
                  <a:lnTo>
                    <a:pt x="18" y="196"/>
                  </a:lnTo>
                  <a:lnTo>
                    <a:pt x="18" y="194"/>
                  </a:lnTo>
                  <a:lnTo>
                    <a:pt x="14" y="194"/>
                  </a:lnTo>
                  <a:lnTo>
                    <a:pt x="12" y="194"/>
                  </a:lnTo>
                  <a:lnTo>
                    <a:pt x="12" y="188"/>
                  </a:lnTo>
                  <a:lnTo>
                    <a:pt x="10" y="188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2"/>
                  </a:lnTo>
                  <a:lnTo>
                    <a:pt x="6" y="178"/>
                  </a:lnTo>
                  <a:lnTo>
                    <a:pt x="6" y="174"/>
                  </a:lnTo>
                  <a:lnTo>
                    <a:pt x="6" y="162"/>
                  </a:lnTo>
                  <a:lnTo>
                    <a:pt x="2" y="162"/>
                  </a:lnTo>
                  <a:lnTo>
                    <a:pt x="0" y="162"/>
                  </a:lnTo>
                  <a:lnTo>
                    <a:pt x="0" y="154"/>
                  </a:lnTo>
                  <a:lnTo>
                    <a:pt x="0" y="148"/>
                  </a:lnTo>
                  <a:lnTo>
                    <a:pt x="0" y="142"/>
                  </a:lnTo>
                  <a:lnTo>
                    <a:pt x="0" y="128"/>
                  </a:lnTo>
                  <a:lnTo>
                    <a:pt x="0" y="114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20" y="114"/>
                  </a:lnTo>
                  <a:lnTo>
                    <a:pt x="32" y="114"/>
                  </a:lnTo>
                  <a:lnTo>
                    <a:pt x="32" y="110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8"/>
                  </a:lnTo>
                  <a:lnTo>
                    <a:pt x="32" y="92"/>
                  </a:lnTo>
                  <a:lnTo>
                    <a:pt x="32" y="82"/>
                  </a:lnTo>
                  <a:lnTo>
                    <a:pt x="32" y="78"/>
                  </a:lnTo>
                  <a:lnTo>
                    <a:pt x="32" y="72"/>
                  </a:lnTo>
                  <a:lnTo>
                    <a:pt x="32" y="6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4" y="36"/>
                  </a:lnTo>
                  <a:lnTo>
                    <a:pt x="34" y="30"/>
                  </a:lnTo>
                  <a:lnTo>
                    <a:pt x="34" y="22"/>
                  </a:lnTo>
                  <a:lnTo>
                    <a:pt x="34" y="1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8" y="4"/>
                  </a:lnTo>
                  <a:lnTo>
                    <a:pt x="48" y="4"/>
                  </a:lnTo>
                  <a:lnTo>
                    <a:pt x="54" y="4"/>
                  </a:lnTo>
                  <a:lnTo>
                    <a:pt x="62" y="6"/>
                  </a:lnTo>
                  <a:lnTo>
                    <a:pt x="66" y="6"/>
                  </a:lnTo>
                  <a:lnTo>
                    <a:pt x="70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86" y="6"/>
                  </a:lnTo>
                  <a:lnTo>
                    <a:pt x="88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22" name="Freeform 120">
              <a:extLst>
                <a:ext uri="{FF2B5EF4-FFF2-40B4-BE49-F238E27FC236}">
                  <a16:creationId xmlns:a16="http://schemas.microsoft.com/office/drawing/2014/main" id="{C9285343-53EA-99CC-50F7-C42071826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650" y="1938338"/>
              <a:ext cx="527050" cy="382588"/>
            </a:xfrm>
            <a:custGeom>
              <a:avLst/>
              <a:gdLst>
                <a:gd name="T0" fmla="*/ 272 w 332"/>
                <a:gd name="T1" fmla="*/ 64 h 241"/>
                <a:gd name="T2" fmla="*/ 278 w 332"/>
                <a:gd name="T3" fmla="*/ 82 h 241"/>
                <a:gd name="T4" fmla="*/ 272 w 332"/>
                <a:gd name="T5" fmla="*/ 96 h 241"/>
                <a:gd name="T6" fmla="*/ 276 w 332"/>
                <a:gd name="T7" fmla="*/ 104 h 241"/>
                <a:gd name="T8" fmla="*/ 262 w 332"/>
                <a:gd name="T9" fmla="*/ 104 h 241"/>
                <a:gd name="T10" fmla="*/ 268 w 332"/>
                <a:gd name="T11" fmla="*/ 120 h 241"/>
                <a:gd name="T12" fmla="*/ 266 w 332"/>
                <a:gd name="T13" fmla="*/ 134 h 241"/>
                <a:gd name="T14" fmla="*/ 264 w 332"/>
                <a:gd name="T15" fmla="*/ 140 h 241"/>
                <a:gd name="T16" fmla="*/ 266 w 332"/>
                <a:gd name="T17" fmla="*/ 152 h 241"/>
                <a:gd name="T18" fmla="*/ 280 w 332"/>
                <a:gd name="T19" fmla="*/ 150 h 241"/>
                <a:gd name="T20" fmla="*/ 274 w 332"/>
                <a:gd name="T21" fmla="*/ 160 h 241"/>
                <a:gd name="T22" fmla="*/ 282 w 332"/>
                <a:gd name="T23" fmla="*/ 171 h 241"/>
                <a:gd name="T24" fmla="*/ 290 w 332"/>
                <a:gd name="T25" fmla="*/ 162 h 241"/>
                <a:gd name="T26" fmla="*/ 292 w 332"/>
                <a:gd name="T27" fmla="*/ 173 h 241"/>
                <a:gd name="T28" fmla="*/ 300 w 332"/>
                <a:gd name="T29" fmla="*/ 183 h 241"/>
                <a:gd name="T30" fmla="*/ 310 w 332"/>
                <a:gd name="T31" fmla="*/ 185 h 241"/>
                <a:gd name="T32" fmla="*/ 320 w 332"/>
                <a:gd name="T33" fmla="*/ 179 h 241"/>
                <a:gd name="T34" fmla="*/ 312 w 332"/>
                <a:gd name="T35" fmla="*/ 187 h 241"/>
                <a:gd name="T36" fmla="*/ 322 w 332"/>
                <a:gd name="T37" fmla="*/ 199 h 241"/>
                <a:gd name="T38" fmla="*/ 330 w 332"/>
                <a:gd name="T39" fmla="*/ 207 h 241"/>
                <a:gd name="T40" fmla="*/ 332 w 332"/>
                <a:gd name="T41" fmla="*/ 213 h 241"/>
                <a:gd name="T42" fmla="*/ 322 w 332"/>
                <a:gd name="T43" fmla="*/ 209 h 241"/>
                <a:gd name="T44" fmla="*/ 322 w 332"/>
                <a:gd name="T45" fmla="*/ 221 h 241"/>
                <a:gd name="T46" fmla="*/ 306 w 332"/>
                <a:gd name="T47" fmla="*/ 221 h 241"/>
                <a:gd name="T48" fmla="*/ 294 w 332"/>
                <a:gd name="T49" fmla="*/ 215 h 241"/>
                <a:gd name="T50" fmla="*/ 276 w 332"/>
                <a:gd name="T51" fmla="*/ 217 h 241"/>
                <a:gd name="T52" fmla="*/ 258 w 332"/>
                <a:gd name="T53" fmla="*/ 229 h 241"/>
                <a:gd name="T54" fmla="*/ 244 w 332"/>
                <a:gd name="T55" fmla="*/ 237 h 241"/>
                <a:gd name="T56" fmla="*/ 230 w 332"/>
                <a:gd name="T57" fmla="*/ 241 h 241"/>
                <a:gd name="T58" fmla="*/ 210 w 332"/>
                <a:gd name="T59" fmla="*/ 237 h 241"/>
                <a:gd name="T60" fmla="*/ 188 w 332"/>
                <a:gd name="T61" fmla="*/ 229 h 241"/>
                <a:gd name="T62" fmla="*/ 172 w 332"/>
                <a:gd name="T63" fmla="*/ 237 h 241"/>
                <a:gd name="T64" fmla="*/ 154 w 332"/>
                <a:gd name="T65" fmla="*/ 229 h 241"/>
                <a:gd name="T66" fmla="*/ 144 w 332"/>
                <a:gd name="T67" fmla="*/ 219 h 241"/>
                <a:gd name="T68" fmla="*/ 140 w 332"/>
                <a:gd name="T69" fmla="*/ 205 h 241"/>
                <a:gd name="T70" fmla="*/ 126 w 332"/>
                <a:gd name="T71" fmla="*/ 197 h 241"/>
                <a:gd name="T72" fmla="*/ 108 w 332"/>
                <a:gd name="T73" fmla="*/ 191 h 241"/>
                <a:gd name="T74" fmla="*/ 94 w 332"/>
                <a:gd name="T75" fmla="*/ 197 h 241"/>
                <a:gd name="T76" fmla="*/ 70 w 332"/>
                <a:gd name="T77" fmla="*/ 205 h 241"/>
                <a:gd name="T78" fmla="*/ 50 w 332"/>
                <a:gd name="T79" fmla="*/ 209 h 241"/>
                <a:gd name="T80" fmla="*/ 36 w 332"/>
                <a:gd name="T81" fmla="*/ 205 h 241"/>
                <a:gd name="T82" fmla="*/ 32 w 332"/>
                <a:gd name="T83" fmla="*/ 191 h 241"/>
                <a:gd name="T84" fmla="*/ 22 w 332"/>
                <a:gd name="T85" fmla="*/ 185 h 241"/>
                <a:gd name="T86" fmla="*/ 12 w 332"/>
                <a:gd name="T87" fmla="*/ 177 h 241"/>
                <a:gd name="T88" fmla="*/ 4 w 332"/>
                <a:gd name="T89" fmla="*/ 173 h 241"/>
                <a:gd name="T90" fmla="*/ 38 w 332"/>
                <a:gd name="T91" fmla="*/ 144 h 241"/>
                <a:gd name="T92" fmla="*/ 72 w 332"/>
                <a:gd name="T93" fmla="*/ 114 h 241"/>
                <a:gd name="T94" fmla="*/ 90 w 332"/>
                <a:gd name="T95" fmla="*/ 100 h 241"/>
                <a:gd name="T96" fmla="*/ 106 w 332"/>
                <a:gd name="T97" fmla="*/ 86 h 241"/>
                <a:gd name="T98" fmla="*/ 120 w 332"/>
                <a:gd name="T99" fmla="*/ 72 h 241"/>
                <a:gd name="T100" fmla="*/ 136 w 332"/>
                <a:gd name="T101" fmla="*/ 60 h 241"/>
                <a:gd name="T102" fmla="*/ 152 w 332"/>
                <a:gd name="T103" fmla="*/ 46 h 241"/>
                <a:gd name="T104" fmla="*/ 172 w 332"/>
                <a:gd name="T105" fmla="*/ 28 h 241"/>
                <a:gd name="T106" fmla="*/ 184 w 332"/>
                <a:gd name="T107" fmla="*/ 16 h 241"/>
                <a:gd name="T108" fmla="*/ 206 w 332"/>
                <a:gd name="T109" fmla="*/ 0 h 241"/>
                <a:gd name="T110" fmla="*/ 220 w 332"/>
                <a:gd name="T111" fmla="*/ 16 h 241"/>
                <a:gd name="T112" fmla="*/ 228 w 332"/>
                <a:gd name="T113" fmla="*/ 28 h 241"/>
                <a:gd name="T114" fmla="*/ 244 w 332"/>
                <a:gd name="T115" fmla="*/ 4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241">
                  <a:moveTo>
                    <a:pt x="250" y="52"/>
                  </a:moveTo>
                  <a:lnTo>
                    <a:pt x="252" y="52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66" y="58"/>
                  </a:lnTo>
                  <a:lnTo>
                    <a:pt x="268" y="60"/>
                  </a:lnTo>
                  <a:lnTo>
                    <a:pt x="270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4" y="64"/>
                  </a:lnTo>
                  <a:lnTo>
                    <a:pt x="274" y="66"/>
                  </a:lnTo>
                  <a:lnTo>
                    <a:pt x="274" y="68"/>
                  </a:lnTo>
                  <a:lnTo>
                    <a:pt x="274" y="70"/>
                  </a:lnTo>
                  <a:lnTo>
                    <a:pt x="274" y="74"/>
                  </a:lnTo>
                  <a:lnTo>
                    <a:pt x="278" y="76"/>
                  </a:lnTo>
                  <a:lnTo>
                    <a:pt x="278" y="78"/>
                  </a:lnTo>
                  <a:lnTo>
                    <a:pt x="278" y="80"/>
                  </a:lnTo>
                  <a:lnTo>
                    <a:pt x="278" y="82"/>
                  </a:lnTo>
                  <a:lnTo>
                    <a:pt x="276" y="84"/>
                  </a:lnTo>
                  <a:lnTo>
                    <a:pt x="274" y="86"/>
                  </a:lnTo>
                  <a:lnTo>
                    <a:pt x="274" y="86"/>
                  </a:lnTo>
                  <a:lnTo>
                    <a:pt x="270" y="86"/>
                  </a:lnTo>
                  <a:lnTo>
                    <a:pt x="268" y="88"/>
                  </a:lnTo>
                  <a:lnTo>
                    <a:pt x="268" y="90"/>
                  </a:lnTo>
                  <a:lnTo>
                    <a:pt x="268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4" y="96"/>
                  </a:lnTo>
                  <a:lnTo>
                    <a:pt x="274" y="96"/>
                  </a:lnTo>
                  <a:lnTo>
                    <a:pt x="276" y="98"/>
                  </a:lnTo>
                  <a:lnTo>
                    <a:pt x="278" y="98"/>
                  </a:lnTo>
                  <a:lnTo>
                    <a:pt x="280" y="98"/>
                  </a:lnTo>
                  <a:lnTo>
                    <a:pt x="280" y="100"/>
                  </a:lnTo>
                  <a:lnTo>
                    <a:pt x="280" y="102"/>
                  </a:lnTo>
                  <a:lnTo>
                    <a:pt x="278" y="104"/>
                  </a:lnTo>
                  <a:lnTo>
                    <a:pt x="276" y="104"/>
                  </a:lnTo>
                  <a:lnTo>
                    <a:pt x="274" y="104"/>
                  </a:lnTo>
                  <a:lnTo>
                    <a:pt x="274" y="102"/>
                  </a:lnTo>
                  <a:lnTo>
                    <a:pt x="274" y="102"/>
                  </a:lnTo>
                  <a:lnTo>
                    <a:pt x="274" y="100"/>
                  </a:lnTo>
                  <a:lnTo>
                    <a:pt x="272" y="102"/>
                  </a:lnTo>
                  <a:lnTo>
                    <a:pt x="270" y="104"/>
                  </a:lnTo>
                  <a:lnTo>
                    <a:pt x="268" y="106"/>
                  </a:lnTo>
                  <a:lnTo>
                    <a:pt x="264" y="104"/>
                  </a:lnTo>
                  <a:lnTo>
                    <a:pt x="262" y="104"/>
                  </a:lnTo>
                  <a:lnTo>
                    <a:pt x="260" y="104"/>
                  </a:lnTo>
                  <a:lnTo>
                    <a:pt x="258" y="104"/>
                  </a:lnTo>
                  <a:lnTo>
                    <a:pt x="258" y="106"/>
                  </a:lnTo>
                  <a:lnTo>
                    <a:pt x="260" y="108"/>
                  </a:lnTo>
                  <a:lnTo>
                    <a:pt x="264" y="110"/>
                  </a:lnTo>
                  <a:lnTo>
                    <a:pt x="266" y="112"/>
                  </a:lnTo>
                  <a:lnTo>
                    <a:pt x="268" y="116"/>
                  </a:lnTo>
                  <a:lnTo>
                    <a:pt x="268" y="118"/>
                  </a:lnTo>
                  <a:lnTo>
                    <a:pt x="268" y="120"/>
                  </a:lnTo>
                  <a:lnTo>
                    <a:pt x="268" y="122"/>
                  </a:lnTo>
                  <a:lnTo>
                    <a:pt x="268" y="124"/>
                  </a:lnTo>
                  <a:lnTo>
                    <a:pt x="270" y="126"/>
                  </a:lnTo>
                  <a:lnTo>
                    <a:pt x="272" y="126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72" y="132"/>
                  </a:lnTo>
                  <a:lnTo>
                    <a:pt x="268" y="134"/>
                  </a:lnTo>
                  <a:lnTo>
                    <a:pt x="266" y="134"/>
                  </a:lnTo>
                  <a:lnTo>
                    <a:pt x="266" y="132"/>
                  </a:lnTo>
                  <a:lnTo>
                    <a:pt x="264" y="130"/>
                  </a:lnTo>
                  <a:lnTo>
                    <a:pt x="260" y="130"/>
                  </a:lnTo>
                  <a:lnTo>
                    <a:pt x="258" y="132"/>
                  </a:lnTo>
                  <a:lnTo>
                    <a:pt x="258" y="134"/>
                  </a:lnTo>
                  <a:lnTo>
                    <a:pt x="260" y="136"/>
                  </a:lnTo>
                  <a:lnTo>
                    <a:pt x="260" y="138"/>
                  </a:lnTo>
                  <a:lnTo>
                    <a:pt x="262" y="138"/>
                  </a:lnTo>
                  <a:lnTo>
                    <a:pt x="264" y="140"/>
                  </a:lnTo>
                  <a:lnTo>
                    <a:pt x="264" y="142"/>
                  </a:lnTo>
                  <a:lnTo>
                    <a:pt x="266" y="142"/>
                  </a:lnTo>
                  <a:lnTo>
                    <a:pt x="266" y="144"/>
                  </a:lnTo>
                  <a:lnTo>
                    <a:pt x="266" y="146"/>
                  </a:lnTo>
                  <a:lnTo>
                    <a:pt x="264" y="148"/>
                  </a:lnTo>
                  <a:lnTo>
                    <a:pt x="262" y="150"/>
                  </a:lnTo>
                  <a:lnTo>
                    <a:pt x="262" y="152"/>
                  </a:lnTo>
                  <a:lnTo>
                    <a:pt x="264" y="152"/>
                  </a:lnTo>
                  <a:lnTo>
                    <a:pt x="266" y="152"/>
                  </a:lnTo>
                  <a:lnTo>
                    <a:pt x="268" y="152"/>
                  </a:lnTo>
                  <a:lnTo>
                    <a:pt x="272" y="152"/>
                  </a:lnTo>
                  <a:lnTo>
                    <a:pt x="274" y="152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6" y="154"/>
                  </a:lnTo>
                  <a:lnTo>
                    <a:pt x="278" y="152"/>
                  </a:lnTo>
                  <a:lnTo>
                    <a:pt x="278" y="150"/>
                  </a:lnTo>
                  <a:lnTo>
                    <a:pt x="280" y="150"/>
                  </a:lnTo>
                  <a:lnTo>
                    <a:pt x="282" y="150"/>
                  </a:lnTo>
                  <a:lnTo>
                    <a:pt x="282" y="152"/>
                  </a:lnTo>
                  <a:lnTo>
                    <a:pt x="280" y="154"/>
                  </a:lnTo>
                  <a:lnTo>
                    <a:pt x="278" y="154"/>
                  </a:lnTo>
                  <a:lnTo>
                    <a:pt x="276" y="154"/>
                  </a:lnTo>
                  <a:lnTo>
                    <a:pt x="276" y="156"/>
                  </a:lnTo>
                  <a:lnTo>
                    <a:pt x="276" y="158"/>
                  </a:lnTo>
                  <a:lnTo>
                    <a:pt x="274" y="158"/>
                  </a:lnTo>
                  <a:lnTo>
                    <a:pt x="274" y="160"/>
                  </a:lnTo>
                  <a:lnTo>
                    <a:pt x="274" y="160"/>
                  </a:lnTo>
                  <a:lnTo>
                    <a:pt x="278" y="162"/>
                  </a:lnTo>
                  <a:lnTo>
                    <a:pt x="282" y="164"/>
                  </a:lnTo>
                  <a:lnTo>
                    <a:pt x="280" y="166"/>
                  </a:lnTo>
                  <a:lnTo>
                    <a:pt x="280" y="169"/>
                  </a:lnTo>
                  <a:lnTo>
                    <a:pt x="278" y="169"/>
                  </a:lnTo>
                  <a:lnTo>
                    <a:pt x="278" y="171"/>
                  </a:lnTo>
                  <a:lnTo>
                    <a:pt x="280" y="171"/>
                  </a:lnTo>
                  <a:lnTo>
                    <a:pt x="282" y="171"/>
                  </a:lnTo>
                  <a:lnTo>
                    <a:pt x="282" y="169"/>
                  </a:lnTo>
                  <a:lnTo>
                    <a:pt x="284" y="166"/>
                  </a:lnTo>
                  <a:lnTo>
                    <a:pt x="282" y="166"/>
                  </a:lnTo>
                  <a:lnTo>
                    <a:pt x="282" y="164"/>
                  </a:lnTo>
                  <a:lnTo>
                    <a:pt x="284" y="164"/>
                  </a:lnTo>
                  <a:lnTo>
                    <a:pt x="284" y="162"/>
                  </a:lnTo>
                  <a:lnTo>
                    <a:pt x="286" y="160"/>
                  </a:lnTo>
                  <a:lnTo>
                    <a:pt x="288" y="160"/>
                  </a:lnTo>
                  <a:lnTo>
                    <a:pt x="290" y="162"/>
                  </a:lnTo>
                  <a:lnTo>
                    <a:pt x="288" y="162"/>
                  </a:lnTo>
                  <a:lnTo>
                    <a:pt x="288" y="164"/>
                  </a:lnTo>
                  <a:lnTo>
                    <a:pt x="288" y="166"/>
                  </a:lnTo>
                  <a:lnTo>
                    <a:pt x="288" y="169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4" y="169"/>
                  </a:lnTo>
                  <a:lnTo>
                    <a:pt x="294" y="171"/>
                  </a:lnTo>
                  <a:lnTo>
                    <a:pt x="292" y="173"/>
                  </a:lnTo>
                  <a:lnTo>
                    <a:pt x="294" y="175"/>
                  </a:lnTo>
                  <a:lnTo>
                    <a:pt x="296" y="173"/>
                  </a:lnTo>
                  <a:lnTo>
                    <a:pt x="298" y="173"/>
                  </a:lnTo>
                  <a:lnTo>
                    <a:pt x="298" y="175"/>
                  </a:lnTo>
                  <a:lnTo>
                    <a:pt x="298" y="177"/>
                  </a:lnTo>
                  <a:lnTo>
                    <a:pt x="296" y="179"/>
                  </a:lnTo>
                  <a:lnTo>
                    <a:pt x="298" y="183"/>
                  </a:lnTo>
                  <a:lnTo>
                    <a:pt x="300" y="185"/>
                  </a:lnTo>
                  <a:lnTo>
                    <a:pt x="300" y="183"/>
                  </a:lnTo>
                  <a:lnTo>
                    <a:pt x="302" y="183"/>
                  </a:lnTo>
                  <a:lnTo>
                    <a:pt x="304" y="179"/>
                  </a:lnTo>
                  <a:lnTo>
                    <a:pt x="306" y="177"/>
                  </a:lnTo>
                  <a:lnTo>
                    <a:pt x="306" y="175"/>
                  </a:lnTo>
                  <a:lnTo>
                    <a:pt x="308" y="175"/>
                  </a:lnTo>
                  <a:lnTo>
                    <a:pt x="310" y="177"/>
                  </a:lnTo>
                  <a:lnTo>
                    <a:pt x="310" y="179"/>
                  </a:lnTo>
                  <a:lnTo>
                    <a:pt x="310" y="183"/>
                  </a:lnTo>
                  <a:lnTo>
                    <a:pt x="310" y="185"/>
                  </a:lnTo>
                  <a:lnTo>
                    <a:pt x="312" y="185"/>
                  </a:lnTo>
                  <a:lnTo>
                    <a:pt x="312" y="183"/>
                  </a:lnTo>
                  <a:lnTo>
                    <a:pt x="312" y="181"/>
                  </a:lnTo>
                  <a:lnTo>
                    <a:pt x="314" y="181"/>
                  </a:lnTo>
                  <a:lnTo>
                    <a:pt x="314" y="179"/>
                  </a:lnTo>
                  <a:lnTo>
                    <a:pt x="316" y="179"/>
                  </a:lnTo>
                  <a:lnTo>
                    <a:pt x="316" y="177"/>
                  </a:lnTo>
                  <a:lnTo>
                    <a:pt x="318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2" y="181"/>
                  </a:lnTo>
                  <a:lnTo>
                    <a:pt x="322" y="183"/>
                  </a:lnTo>
                  <a:lnTo>
                    <a:pt x="322" y="185"/>
                  </a:lnTo>
                  <a:lnTo>
                    <a:pt x="320" y="187"/>
                  </a:lnTo>
                  <a:lnTo>
                    <a:pt x="318" y="187"/>
                  </a:lnTo>
                  <a:lnTo>
                    <a:pt x="316" y="187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5"/>
                  </a:lnTo>
                  <a:lnTo>
                    <a:pt x="312" y="195"/>
                  </a:lnTo>
                  <a:lnTo>
                    <a:pt x="314" y="197"/>
                  </a:lnTo>
                  <a:lnTo>
                    <a:pt x="318" y="199"/>
                  </a:lnTo>
                  <a:lnTo>
                    <a:pt x="320" y="199"/>
                  </a:lnTo>
                  <a:lnTo>
                    <a:pt x="322" y="199"/>
                  </a:lnTo>
                  <a:lnTo>
                    <a:pt x="322" y="199"/>
                  </a:lnTo>
                  <a:lnTo>
                    <a:pt x="322" y="201"/>
                  </a:lnTo>
                  <a:lnTo>
                    <a:pt x="322" y="203"/>
                  </a:lnTo>
                  <a:lnTo>
                    <a:pt x="324" y="205"/>
                  </a:lnTo>
                  <a:lnTo>
                    <a:pt x="324" y="207"/>
                  </a:lnTo>
                  <a:lnTo>
                    <a:pt x="326" y="207"/>
                  </a:lnTo>
                  <a:lnTo>
                    <a:pt x="328" y="205"/>
                  </a:lnTo>
                  <a:lnTo>
                    <a:pt x="330" y="205"/>
                  </a:lnTo>
                  <a:lnTo>
                    <a:pt x="330" y="207"/>
                  </a:lnTo>
                  <a:lnTo>
                    <a:pt x="328" y="207"/>
                  </a:lnTo>
                  <a:lnTo>
                    <a:pt x="328" y="209"/>
                  </a:lnTo>
                  <a:lnTo>
                    <a:pt x="328" y="209"/>
                  </a:lnTo>
                  <a:lnTo>
                    <a:pt x="328" y="211"/>
                  </a:lnTo>
                  <a:lnTo>
                    <a:pt x="326" y="213"/>
                  </a:lnTo>
                  <a:lnTo>
                    <a:pt x="328" y="213"/>
                  </a:lnTo>
                  <a:lnTo>
                    <a:pt x="330" y="213"/>
                  </a:lnTo>
                  <a:lnTo>
                    <a:pt x="332" y="211"/>
                  </a:lnTo>
                  <a:lnTo>
                    <a:pt x="332" y="213"/>
                  </a:lnTo>
                  <a:lnTo>
                    <a:pt x="332" y="215"/>
                  </a:lnTo>
                  <a:lnTo>
                    <a:pt x="330" y="215"/>
                  </a:lnTo>
                  <a:lnTo>
                    <a:pt x="328" y="217"/>
                  </a:lnTo>
                  <a:lnTo>
                    <a:pt x="326" y="215"/>
                  </a:lnTo>
                  <a:lnTo>
                    <a:pt x="326" y="213"/>
                  </a:lnTo>
                  <a:lnTo>
                    <a:pt x="324" y="213"/>
                  </a:lnTo>
                  <a:lnTo>
                    <a:pt x="324" y="211"/>
                  </a:lnTo>
                  <a:lnTo>
                    <a:pt x="322" y="211"/>
                  </a:lnTo>
                  <a:lnTo>
                    <a:pt x="322" y="209"/>
                  </a:lnTo>
                  <a:lnTo>
                    <a:pt x="322" y="211"/>
                  </a:lnTo>
                  <a:lnTo>
                    <a:pt x="322" y="211"/>
                  </a:lnTo>
                  <a:lnTo>
                    <a:pt x="322" y="213"/>
                  </a:lnTo>
                  <a:lnTo>
                    <a:pt x="322" y="217"/>
                  </a:lnTo>
                  <a:lnTo>
                    <a:pt x="322" y="217"/>
                  </a:lnTo>
                  <a:lnTo>
                    <a:pt x="324" y="217"/>
                  </a:lnTo>
                  <a:lnTo>
                    <a:pt x="324" y="219"/>
                  </a:lnTo>
                  <a:lnTo>
                    <a:pt x="322" y="221"/>
                  </a:lnTo>
                  <a:lnTo>
                    <a:pt x="322" y="221"/>
                  </a:lnTo>
                  <a:lnTo>
                    <a:pt x="320" y="221"/>
                  </a:lnTo>
                  <a:lnTo>
                    <a:pt x="318" y="221"/>
                  </a:lnTo>
                  <a:lnTo>
                    <a:pt x="318" y="223"/>
                  </a:lnTo>
                  <a:lnTo>
                    <a:pt x="318" y="225"/>
                  </a:lnTo>
                  <a:lnTo>
                    <a:pt x="316" y="227"/>
                  </a:lnTo>
                  <a:lnTo>
                    <a:pt x="314" y="227"/>
                  </a:lnTo>
                  <a:lnTo>
                    <a:pt x="310" y="225"/>
                  </a:lnTo>
                  <a:lnTo>
                    <a:pt x="308" y="223"/>
                  </a:lnTo>
                  <a:lnTo>
                    <a:pt x="306" y="221"/>
                  </a:lnTo>
                  <a:lnTo>
                    <a:pt x="304" y="219"/>
                  </a:lnTo>
                  <a:lnTo>
                    <a:pt x="302" y="217"/>
                  </a:lnTo>
                  <a:lnTo>
                    <a:pt x="300" y="215"/>
                  </a:lnTo>
                  <a:lnTo>
                    <a:pt x="298" y="215"/>
                  </a:lnTo>
                  <a:lnTo>
                    <a:pt x="296" y="215"/>
                  </a:lnTo>
                  <a:lnTo>
                    <a:pt x="296" y="213"/>
                  </a:lnTo>
                  <a:lnTo>
                    <a:pt x="296" y="215"/>
                  </a:lnTo>
                  <a:lnTo>
                    <a:pt x="294" y="213"/>
                  </a:lnTo>
                  <a:lnTo>
                    <a:pt x="294" y="215"/>
                  </a:lnTo>
                  <a:lnTo>
                    <a:pt x="292" y="215"/>
                  </a:lnTo>
                  <a:lnTo>
                    <a:pt x="290" y="215"/>
                  </a:lnTo>
                  <a:lnTo>
                    <a:pt x="288" y="215"/>
                  </a:lnTo>
                  <a:lnTo>
                    <a:pt x="286" y="215"/>
                  </a:lnTo>
                  <a:lnTo>
                    <a:pt x="284" y="217"/>
                  </a:lnTo>
                  <a:lnTo>
                    <a:pt x="282" y="217"/>
                  </a:lnTo>
                  <a:lnTo>
                    <a:pt x="280" y="217"/>
                  </a:lnTo>
                  <a:lnTo>
                    <a:pt x="278" y="217"/>
                  </a:lnTo>
                  <a:lnTo>
                    <a:pt x="276" y="217"/>
                  </a:lnTo>
                  <a:lnTo>
                    <a:pt x="274" y="217"/>
                  </a:lnTo>
                  <a:lnTo>
                    <a:pt x="272" y="219"/>
                  </a:lnTo>
                  <a:lnTo>
                    <a:pt x="270" y="221"/>
                  </a:lnTo>
                  <a:lnTo>
                    <a:pt x="266" y="221"/>
                  </a:lnTo>
                  <a:lnTo>
                    <a:pt x="264" y="223"/>
                  </a:lnTo>
                  <a:lnTo>
                    <a:pt x="262" y="225"/>
                  </a:lnTo>
                  <a:lnTo>
                    <a:pt x="260" y="225"/>
                  </a:lnTo>
                  <a:lnTo>
                    <a:pt x="260" y="227"/>
                  </a:lnTo>
                  <a:lnTo>
                    <a:pt x="258" y="229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33"/>
                  </a:lnTo>
                  <a:lnTo>
                    <a:pt x="252" y="233"/>
                  </a:lnTo>
                  <a:lnTo>
                    <a:pt x="252" y="235"/>
                  </a:lnTo>
                  <a:lnTo>
                    <a:pt x="250" y="235"/>
                  </a:lnTo>
                  <a:lnTo>
                    <a:pt x="248" y="235"/>
                  </a:lnTo>
                  <a:lnTo>
                    <a:pt x="246" y="237"/>
                  </a:lnTo>
                  <a:lnTo>
                    <a:pt x="244" y="237"/>
                  </a:lnTo>
                  <a:lnTo>
                    <a:pt x="242" y="239"/>
                  </a:lnTo>
                  <a:lnTo>
                    <a:pt x="240" y="239"/>
                  </a:lnTo>
                  <a:lnTo>
                    <a:pt x="238" y="239"/>
                  </a:lnTo>
                  <a:lnTo>
                    <a:pt x="236" y="239"/>
                  </a:lnTo>
                  <a:lnTo>
                    <a:pt x="236" y="241"/>
                  </a:lnTo>
                  <a:lnTo>
                    <a:pt x="234" y="241"/>
                  </a:lnTo>
                  <a:lnTo>
                    <a:pt x="232" y="239"/>
                  </a:lnTo>
                  <a:lnTo>
                    <a:pt x="232" y="241"/>
                  </a:lnTo>
                  <a:lnTo>
                    <a:pt x="230" y="241"/>
                  </a:lnTo>
                  <a:lnTo>
                    <a:pt x="226" y="239"/>
                  </a:lnTo>
                  <a:lnTo>
                    <a:pt x="224" y="237"/>
                  </a:lnTo>
                  <a:lnTo>
                    <a:pt x="224" y="237"/>
                  </a:lnTo>
                  <a:lnTo>
                    <a:pt x="222" y="237"/>
                  </a:lnTo>
                  <a:lnTo>
                    <a:pt x="220" y="237"/>
                  </a:lnTo>
                  <a:lnTo>
                    <a:pt x="218" y="235"/>
                  </a:lnTo>
                  <a:lnTo>
                    <a:pt x="212" y="235"/>
                  </a:lnTo>
                  <a:lnTo>
                    <a:pt x="210" y="235"/>
                  </a:lnTo>
                  <a:lnTo>
                    <a:pt x="210" y="237"/>
                  </a:lnTo>
                  <a:lnTo>
                    <a:pt x="208" y="237"/>
                  </a:lnTo>
                  <a:lnTo>
                    <a:pt x="204" y="237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6" y="235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3"/>
                  </a:lnTo>
                  <a:lnTo>
                    <a:pt x="188" y="229"/>
                  </a:lnTo>
                  <a:lnTo>
                    <a:pt x="186" y="229"/>
                  </a:lnTo>
                  <a:lnTo>
                    <a:pt x="184" y="231"/>
                  </a:lnTo>
                  <a:lnTo>
                    <a:pt x="180" y="231"/>
                  </a:lnTo>
                  <a:lnTo>
                    <a:pt x="178" y="231"/>
                  </a:lnTo>
                  <a:lnTo>
                    <a:pt x="176" y="233"/>
                  </a:lnTo>
                  <a:lnTo>
                    <a:pt x="176" y="235"/>
                  </a:lnTo>
                  <a:lnTo>
                    <a:pt x="174" y="235"/>
                  </a:lnTo>
                  <a:lnTo>
                    <a:pt x="174" y="237"/>
                  </a:lnTo>
                  <a:lnTo>
                    <a:pt x="172" y="237"/>
                  </a:lnTo>
                  <a:lnTo>
                    <a:pt x="170" y="237"/>
                  </a:lnTo>
                  <a:lnTo>
                    <a:pt x="168" y="239"/>
                  </a:lnTo>
                  <a:lnTo>
                    <a:pt x="166" y="239"/>
                  </a:lnTo>
                  <a:lnTo>
                    <a:pt x="162" y="237"/>
                  </a:lnTo>
                  <a:lnTo>
                    <a:pt x="158" y="235"/>
                  </a:lnTo>
                  <a:lnTo>
                    <a:pt x="156" y="233"/>
                  </a:lnTo>
                  <a:lnTo>
                    <a:pt x="156" y="231"/>
                  </a:lnTo>
                  <a:lnTo>
                    <a:pt x="156" y="229"/>
                  </a:lnTo>
                  <a:lnTo>
                    <a:pt x="154" y="229"/>
                  </a:lnTo>
                  <a:lnTo>
                    <a:pt x="152" y="229"/>
                  </a:lnTo>
                  <a:lnTo>
                    <a:pt x="152" y="227"/>
                  </a:lnTo>
                  <a:lnTo>
                    <a:pt x="150" y="227"/>
                  </a:lnTo>
                  <a:lnTo>
                    <a:pt x="148" y="225"/>
                  </a:lnTo>
                  <a:lnTo>
                    <a:pt x="146" y="225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4" y="221"/>
                  </a:lnTo>
                  <a:lnTo>
                    <a:pt x="144" y="219"/>
                  </a:lnTo>
                  <a:lnTo>
                    <a:pt x="142" y="217"/>
                  </a:lnTo>
                  <a:lnTo>
                    <a:pt x="142" y="215"/>
                  </a:lnTo>
                  <a:lnTo>
                    <a:pt x="142" y="213"/>
                  </a:lnTo>
                  <a:lnTo>
                    <a:pt x="142" y="211"/>
                  </a:lnTo>
                  <a:lnTo>
                    <a:pt x="142" y="209"/>
                  </a:lnTo>
                  <a:lnTo>
                    <a:pt x="140" y="209"/>
                  </a:lnTo>
                  <a:lnTo>
                    <a:pt x="140" y="209"/>
                  </a:lnTo>
                  <a:lnTo>
                    <a:pt x="140" y="207"/>
                  </a:lnTo>
                  <a:lnTo>
                    <a:pt x="140" y="205"/>
                  </a:lnTo>
                  <a:lnTo>
                    <a:pt x="138" y="205"/>
                  </a:lnTo>
                  <a:lnTo>
                    <a:pt x="136" y="203"/>
                  </a:lnTo>
                  <a:lnTo>
                    <a:pt x="134" y="201"/>
                  </a:lnTo>
                  <a:lnTo>
                    <a:pt x="132" y="201"/>
                  </a:lnTo>
                  <a:lnTo>
                    <a:pt x="130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7"/>
                  </a:lnTo>
                  <a:lnTo>
                    <a:pt x="126" y="197"/>
                  </a:lnTo>
                  <a:lnTo>
                    <a:pt x="124" y="195"/>
                  </a:lnTo>
                  <a:lnTo>
                    <a:pt x="122" y="193"/>
                  </a:lnTo>
                  <a:lnTo>
                    <a:pt x="122" y="191"/>
                  </a:lnTo>
                  <a:lnTo>
                    <a:pt x="122" y="189"/>
                  </a:lnTo>
                  <a:lnTo>
                    <a:pt x="118" y="189"/>
                  </a:lnTo>
                  <a:lnTo>
                    <a:pt x="116" y="189"/>
                  </a:lnTo>
                  <a:lnTo>
                    <a:pt x="114" y="189"/>
                  </a:lnTo>
                  <a:lnTo>
                    <a:pt x="112" y="189"/>
                  </a:lnTo>
                  <a:lnTo>
                    <a:pt x="108" y="191"/>
                  </a:lnTo>
                  <a:lnTo>
                    <a:pt x="106" y="191"/>
                  </a:lnTo>
                  <a:lnTo>
                    <a:pt x="104" y="193"/>
                  </a:lnTo>
                  <a:lnTo>
                    <a:pt x="102" y="193"/>
                  </a:lnTo>
                  <a:lnTo>
                    <a:pt x="100" y="193"/>
                  </a:lnTo>
                  <a:lnTo>
                    <a:pt x="100" y="195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4" y="195"/>
                  </a:lnTo>
                  <a:lnTo>
                    <a:pt x="94" y="197"/>
                  </a:lnTo>
                  <a:lnTo>
                    <a:pt x="92" y="197"/>
                  </a:lnTo>
                  <a:lnTo>
                    <a:pt x="90" y="197"/>
                  </a:lnTo>
                  <a:lnTo>
                    <a:pt x="86" y="199"/>
                  </a:lnTo>
                  <a:lnTo>
                    <a:pt x="82" y="201"/>
                  </a:lnTo>
                  <a:lnTo>
                    <a:pt x="80" y="201"/>
                  </a:lnTo>
                  <a:lnTo>
                    <a:pt x="78" y="203"/>
                  </a:lnTo>
                  <a:lnTo>
                    <a:pt x="76" y="203"/>
                  </a:lnTo>
                  <a:lnTo>
                    <a:pt x="74" y="205"/>
                  </a:lnTo>
                  <a:lnTo>
                    <a:pt x="70" y="205"/>
                  </a:lnTo>
                  <a:lnTo>
                    <a:pt x="70" y="207"/>
                  </a:lnTo>
                  <a:lnTo>
                    <a:pt x="66" y="207"/>
                  </a:lnTo>
                  <a:lnTo>
                    <a:pt x="64" y="209"/>
                  </a:lnTo>
                  <a:lnTo>
                    <a:pt x="58" y="209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9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46" y="209"/>
                  </a:lnTo>
                  <a:lnTo>
                    <a:pt x="44" y="207"/>
                  </a:lnTo>
                  <a:lnTo>
                    <a:pt x="42" y="207"/>
                  </a:lnTo>
                  <a:lnTo>
                    <a:pt x="40" y="207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6" y="205"/>
                  </a:lnTo>
                  <a:lnTo>
                    <a:pt x="36" y="203"/>
                  </a:lnTo>
                  <a:lnTo>
                    <a:pt x="36" y="201"/>
                  </a:lnTo>
                  <a:lnTo>
                    <a:pt x="36" y="199"/>
                  </a:lnTo>
                  <a:lnTo>
                    <a:pt x="34" y="197"/>
                  </a:lnTo>
                  <a:lnTo>
                    <a:pt x="34" y="195"/>
                  </a:lnTo>
                  <a:lnTo>
                    <a:pt x="32" y="195"/>
                  </a:lnTo>
                  <a:lnTo>
                    <a:pt x="32" y="193"/>
                  </a:lnTo>
                  <a:lnTo>
                    <a:pt x="32" y="193"/>
                  </a:lnTo>
                  <a:lnTo>
                    <a:pt x="32" y="191"/>
                  </a:lnTo>
                  <a:lnTo>
                    <a:pt x="30" y="191"/>
                  </a:lnTo>
                  <a:lnTo>
                    <a:pt x="30" y="189"/>
                  </a:lnTo>
                  <a:lnTo>
                    <a:pt x="28" y="189"/>
                  </a:lnTo>
                  <a:lnTo>
                    <a:pt x="28" y="187"/>
                  </a:lnTo>
                  <a:lnTo>
                    <a:pt x="26" y="187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2" y="187"/>
                  </a:lnTo>
                  <a:lnTo>
                    <a:pt x="22" y="185"/>
                  </a:lnTo>
                  <a:lnTo>
                    <a:pt x="20" y="185"/>
                  </a:lnTo>
                  <a:lnTo>
                    <a:pt x="20" y="183"/>
                  </a:lnTo>
                  <a:lnTo>
                    <a:pt x="18" y="183"/>
                  </a:lnTo>
                  <a:lnTo>
                    <a:pt x="18" y="181"/>
                  </a:lnTo>
                  <a:lnTo>
                    <a:pt x="16" y="181"/>
                  </a:lnTo>
                  <a:lnTo>
                    <a:pt x="16" y="179"/>
                  </a:lnTo>
                  <a:lnTo>
                    <a:pt x="14" y="179"/>
                  </a:lnTo>
                  <a:lnTo>
                    <a:pt x="12" y="179"/>
                  </a:lnTo>
                  <a:lnTo>
                    <a:pt x="12" y="177"/>
                  </a:lnTo>
                  <a:lnTo>
                    <a:pt x="10" y="177"/>
                  </a:lnTo>
                  <a:lnTo>
                    <a:pt x="8" y="177"/>
                  </a:lnTo>
                  <a:lnTo>
                    <a:pt x="6" y="177"/>
                  </a:lnTo>
                  <a:lnTo>
                    <a:pt x="4" y="175"/>
                  </a:lnTo>
                  <a:lnTo>
                    <a:pt x="2" y="175"/>
                  </a:lnTo>
                  <a:lnTo>
                    <a:pt x="2" y="177"/>
                  </a:lnTo>
                  <a:lnTo>
                    <a:pt x="0" y="177"/>
                  </a:lnTo>
                  <a:lnTo>
                    <a:pt x="2" y="175"/>
                  </a:lnTo>
                  <a:lnTo>
                    <a:pt x="4" y="173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6" y="162"/>
                  </a:lnTo>
                  <a:lnTo>
                    <a:pt x="24" y="156"/>
                  </a:lnTo>
                  <a:lnTo>
                    <a:pt x="30" y="152"/>
                  </a:lnTo>
                  <a:lnTo>
                    <a:pt x="32" y="150"/>
                  </a:lnTo>
                  <a:lnTo>
                    <a:pt x="36" y="146"/>
                  </a:lnTo>
                  <a:lnTo>
                    <a:pt x="36" y="144"/>
                  </a:lnTo>
                  <a:lnTo>
                    <a:pt x="38" y="144"/>
                  </a:lnTo>
                  <a:lnTo>
                    <a:pt x="44" y="138"/>
                  </a:lnTo>
                  <a:lnTo>
                    <a:pt x="46" y="138"/>
                  </a:lnTo>
                  <a:lnTo>
                    <a:pt x="56" y="128"/>
                  </a:lnTo>
                  <a:lnTo>
                    <a:pt x="60" y="124"/>
                  </a:lnTo>
                  <a:lnTo>
                    <a:pt x="66" y="120"/>
                  </a:lnTo>
                  <a:lnTo>
                    <a:pt x="66" y="118"/>
                  </a:lnTo>
                  <a:lnTo>
                    <a:pt x="68" y="118"/>
                  </a:lnTo>
                  <a:lnTo>
                    <a:pt x="70" y="116"/>
                  </a:lnTo>
                  <a:lnTo>
                    <a:pt x="72" y="114"/>
                  </a:lnTo>
                  <a:lnTo>
                    <a:pt x="76" y="112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6"/>
                  </a:lnTo>
                  <a:lnTo>
                    <a:pt x="84" y="104"/>
                  </a:lnTo>
                  <a:lnTo>
                    <a:pt x="86" y="102"/>
                  </a:lnTo>
                  <a:lnTo>
                    <a:pt x="90" y="100"/>
                  </a:lnTo>
                  <a:lnTo>
                    <a:pt x="90" y="98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8" y="92"/>
                  </a:lnTo>
                  <a:lnTo>
                    <a:pt x="100" y="90"/>
                  </a:lnTo>
                  <a:lnTo>
                    <a:pt x="102" y="88"/>
                  </a:lnTo>
                  <a:lnTo>
                    <a:pt x="104" y="88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6" y="84"/>
                  </a:lnTo>
                  <a:lnTo>
                    <a:pt x="108" y="84"/>
                  </a:lnTo>
                  <a:lnTo>
                    <a:pt x="108" y="82"/>
                  </a:lnTo>
                  <a:lnTo>
                    <a:pt x="110" y="82"/>
                  </a:lnTo>
                  <a:lnTo>
                    <a:pt x="110" y="80"/>
                  </a:lnTo>
                  <a:lnTo>
                    <a:pt x="112" y="80"/>
                  </a:lnTo>
                  <a:lnTo>
                    <a:pt x="114" y="78"/>
                  </a:lnTo>
                  <a:lnTo>
                    <a:pt x="116" y="76"/>
                  </a:lnTo>
                  <a:lnTo>
                    <a:pt x="120" y="72"/>
                  </a:lnTo>
                  <a:lnTo>
                    <a:pt x="122" y="70"/>
                  </a:lnTo>
                  <a:lnTo>
                    <a:pt x="124" y="68"/>
                  </a:lnTo>
                  <a:lnTo>
                    <a:pt x="126" y="68"/>
                  </a:lnTo>
                  <a:lnTo>
                    <a:pt x="128" y="66"/>
                  </a:lnTo>
                  <a:lnTo>
                    <a:pt x="128" y="64"/>
                  </a:lnTo>
                  <a:lnTo>
                    <a:pt x="130" y="64"/>
                  </a:lnTo>
                  <a:lnTo>
                    <a:pt x="132" y="64"/>
                  </a:lnTo>
                  <a:lnTo>
                    <a:pt x="134" y="62"/>
                  </a:lnTo>
                  <a:lnTo>
                    <a:pt x="136" y="60"/>
                  </a:lnTo>
                  <a:lnTo>
                    <a:pt x="138" y="58"/>
                  </a:lnTo>
                  <a:lnTo>
                    <a:pt x="140" y="56"/>
                  </a:lnTo>
                  <a:lnTo>
                    <a:pt x="142" y="54"/>
                  </a:lnTo>
                  <a:lnTo>
                    <a:pt x="144" y="52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6"/>
                  </a:lnTo>
                  <a:lnTo>
                    <a:pt x="154" y="44"/>
                  </a:lnTo>
                  <a:lnTo>
                    <a:pt x="156" y="42"/>
                  </a:lnTo>
                  <a:lnTo>
                    <a:pt x="162" y="38"/>
                  </a:lnTo>
                  <a:lnTo>
                    <a:pt x="164" y="36"/>
                  </a:lnTo>
                  <a:lnTo>
                    <a:pt x="164" y="34"/>
                  </a:lnTo>
                  <a:lnTo>
                    <a:pt x="166" y="34"/>
                  </a:lnTo>
                  <a:lnTo>
                    <a:pt x="168" y="32"/>
                  </a:lnTo>
                  <a:lnTo>
                    <a:pt x="170" y="30"/>
                  </a:lnTo>
                  <a:lnTo>
                    <a:pt x="172" y="28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2"/>
                  </a:lnTo>
                  <a:lnTo>
                    <a:pt x="178" y="22"/>
                  </a:lnTo>
                  <a:lnTo>
                    <a:pt x="178" y="20"/>
                  </a:lnTo>
                  <a:lnTo>
                    <a:pt x="180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8" y="16"/>
                  </a:lnTo>
                  <a:lnTo>
                    <a:pt x="188" y="14"/>
                  </a:lnTo>
                  <a:lnTo>
                    <a:pt x="190" y="14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6" y="8"/>
                  </a:lnTo>
                  <a:lnTo>
                    <a:pt x="200" y="6"/>
                  </a:lnTo>
                  <a:lnTo>
                    <a:pt x="204" y="2"/>
                  </a:lnTo>
                  <a:lnTo>
                    <a:pt x="206" y="0"/>
                  </a:lnTo>
                  <a:lnTo>
                    <a:pt x="208" y="2"/>
                  </a:lnTo>
                  <a:lnTo>
                    <a:pt x="210" y="4"/>
                  </a:lnTo>
                  <a:lnTo>
                    <a:pt x="212" y="8"/>
                  </a:lnTo>
                  <a:lnTo>
                    <a:pt x="214" y="8"/>
                  </a:lnTo>
                  <a:lnTo>
                    <a:pt x="216" y="10"/>
                  </a:lnTo>
                  <a:lnTo>
                    <a:pt x="218" y="10"/>
                  </a:lnTo>
                  <a:lnTo>
                    <a:pt x="218" y="12"/>
                  </a:lnTo>
                  <a:lnTo>
                    <a:pt x="220" y="14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22" y="16"/>
                  </a:lnTo>
                  <a:lnTo>
                    <a:pt x="224" y="16"/>
                  </a:lnTo>
                  <a:lnTo>
                    <a:pt x="224" y="18"/>
                  </a:lnTo>
                  <a:lnTo>
                    <a:pt x="224" y="20"/>
                  </a:lnTo>
                  <a:lnTo>
                    <a:pt x="224" y="22"/>
                  </a:lnTo>
                  <a:lnTo>
                    <a:pt x="224" y="24"/>
                  </a:lnTo>
                  <a:lnTo>
                    <a:pt x="226" y="28"/>
                  </a:lnTo>
                  <a:lnTo>
                    <a:pt x="228" y="28"/>
                  </a:lnTo>
                  <a:lnTo>
                    <a:pt x="228" y="30"/>
                  </a:lnTo>
                  <a:lnTo>
                    <a:pt x="230" y="32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32" y="38"/>
                  </a:lnTo>
                  <a:lnTo>
                    <a:pt x="240" y="46"/>
                  </a:lnTo>
                  <a:lnTo>
                    <a:pt x="240" y="48"/>
                  </a:lnTo>
                  <a:lnTo>
                    <a:pt x="242" y="48"/>
                  </a:lnTo>
                  <a:lnTo>
                    <a:pt x="244" y="48"/>
                  </a:lnTo>
                  <a:lnTo>
                    <a:pt x="246" y="48"/>
                  </a:lnTo>
                  <a:lnTo>
                    <a:pt x="250" y="5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23" name="Freeform 121">
              <a:extLst>
                <a:ext uri="{FF2B5EF4-FFF2-40B4-BE49-F238E27FC236}">
                  <a16:creationId xmlns:a16="http://schemas.microsoft.com/office/drawing/2014/main" id="{610E1F01-EE5C-2563-1303-2156CB5AD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088" y="1649413"/>
              <a:ext cx="273050" cy="311150"/>
            </a:xfrm>
            <a:custGeom>
              <a:avLst/>
              <a:gdLst>
                <a:gd name="T0" fmla="*/ 164 w 172"/>
                <a:gd name="T1" fmla="*/ 54 h 196"/>
                <a:gd name="T2" fmla="*/ 168 w 172"/>
                <a:gd name="T3" fmla="*/ 70 h 196"/>
                <a:gd name="T4" fmla="*/ 164 w 172"/>
                <a:gd name="T5" fmla="*/ 82 h 196"/>
                <a:gd name="T6" fmla="*/ 162 w 172"/>
                <a:gd name="T7" fmla="*/ 94 h 196"/>
                <a:gd name="T8" fmla="*/ 160 w 172"/>
                <a:gd name="T9" fmla="*/ 102 h 196"/>
                <a:gd name="T10" fmla="*/ 152 w 172"/>
                <a:gd name="T11" fmla="*/ 108 h 196"/>
                <a:gd name="T12" fmla="*/ 146 w 172"/>
                <a:gd name="T13" fmla="*/ 118 h 196"/>
                <a:gd name="T14" fmla="*/ 140 w 172"/>
                <a:gd name="T15" fmla="*/ 126 h 196"/>
                <a:gd name="T16" fmla="*/ 134 w 172"/>
                <a:gd name="T17" fmla="*/ 132 h 196"/>
                <a:gd name="T18" fmla="*/ 130 w 172"/>
                <a:gd name="T19" fmla="*/ 140 h 196"/>
                <a:gd name="T20" fmla="*/ 126 w 172"/>
                <a:gd name="T21" fmla="*/ 146 h 196"/>
                <a:gd name="T22" fmla="*/ 120 w 172"/>
                <a:gd name="T23" fmla="*/ 154 h 196"/>
                <a:gd name="T24" fmla="*/ 110 w 172"/>
                <a:gd name="T25" fmla="*/ 166 h 196"/>
                <a:gd name="T26" fmla="*/ 102 w 172"/>
                <a:gd name="T27" fmla="*/ 176 h 196"/>
                <a:gd name="T28" fmla="*/ 96 w 172"/>
                <a:gd name="T29" fmla="*/ 186 h 196"/>
                <a:gd name="T30" fmla="*/ 88 w 172"/>
                <a:gd name="T31" fmla="*/ 194 h 196"/>
                <a:gd name="T32" fmla="*/ 80 w 172"/>
                <a:gd name="T33" fmla="*/ 196 h 196"/>
                <a:gd name="T34" fmla="*/ 82 w 172"/>
                <a:gd name="T35" fmla="*/ 188 h 196"/>
                <a:gd name="T36" fmla="*/ 78 w 172"/>
                <a:gd name="T37" fmla="*/ 184 h 196"/>
                <a:gd name="T38" fmla="*/ 70 w 172"/>
                <a:gd name="T39" fmla="*/ 180 h 196"/>
                <a:gd name="T40" fmla="*/ 62 w 172"/>
                <a:gd name="T41" fmla="*/ 174 h 196"/>
                <a:gd name="T42" fmla="*/ 56 w 172"/>
                <a:gd name="T43" fmla="*/ 170 h 196"/>
                <a:gd name="T44" fmla="*/ 48 w 172"/>
                <a:gd name="T45" fmla="*/ 166 h 196"/>
                <a:gd name="T46" fmla="*/ 42 w 172"/>
                <a:gd name="T47" fmla="*/ 168 h 196"/>
                <a:gd name="T48" fmla="*/ 36 w 172"/>
                <a:gd name="T49" fmla="*/ 168 h 196"/>
                <a:gd name="T50" fmla="*/ 30 w 172"/>
                <a:gd name="T51" fmla="*/ 164 h 196"/>
                <a:gd name="T52" fmla="*/ 28 w 172"/>
                <a:gd name="T53" fmla="*/ 156 h 196"/>
                <a:gd name="T54" fmla="*/ 22 w 172"/>
                <a:gd name="T55" fmla="*/ 150 h 196"/>
                <a:gd name="T56" fmla="*/ 20 w 172"/>
                <a:gd name="T57" fmla="*/ 142 h 196"/>
                <a:gd name="T58" fmla="*/ 16 w 172"/>
                <a:gd name="T59" fmla="*/ 136 h 196"/>
                <a:gd name="T60" fmla="*/ 10 w 172"/>
                <a:gd name="T61" fmla="*/ 130 h 196"/>
                <a:gd name="T62" fmla="*/ 2 w 172"/>
                <a:gd name="T63" fmla="*/ 120 h 196"/>
                <a:gd name="T64" fmla="*/ 2 w 172"/>
                <a:gd name="T65" fmla="*/ 112 h 196"/>
                <a:gd name="T66" fmla="*/ 0 w 172"/>
                <a:gd name="T67" fmla="*/ 104 h 196"/>
                <a:gd name="T68" fmla="*/ 8 w 172"/>
                <a:gd name="T69" fmla="*/ 108 h 196"/>
                <a:gd name="T70" fmla="*/ 16 w 172"/>
                <a:gd name="T71" fmla="*/ 106 h 196"/>
                <a:gd name="T72" fmla="*/ 24 w 172"/>
                <a:gd name="T73" fmla="*/ 110 h 196"/>
                <a:gd name="T74" fmla="*/ 28 w 172"/>
                <a:gd name="T75" fmla="*/ 112 h 196"/>
                <a:gd name="T76" fmla="*/ 32 w 172"/>
                <a:gd name="T77" fmla="*/ 116 h 196"/>
                <a:gd name="T78" fmla="*/ 36 w 172"/>
                <a:gd name="T79" fmla="*/ 122 h 196"/>
                <a:gd name="T80" fmla="*/ 42 w 172"/>
                <a:gd name="T81" fmla="*/ 128 h 196"/>
                <a:gd name="T82" fmla="*/ 50 w 172"/>
                <a:gd name="T83" fmla="*/ 112 h 196"/>
                <a:gd name="T84" fmla="*/ 56 w 172"/>
                <a:gd name="T85" fmla="*/ 98 h 196"/>
                <a:gd name="T86" fmla="*/ 60 w 172"/>
                <a:gd name="T87" fmla="*/ 90 h 196"/>
                <a:gd name="T88" fmla="*/ 68 w 172"/>
                <a:gd name="T89" fmla="*/ 74 h 196"/>
                <a:gd name="T90" fmla="*/ 72 w 172"/>
                <a:gd name="T91" fmla="*/ 66 h 196"/>
                <a:gd name="T92" fmla="*/ 76 w 172"/>
                <a:gd name="T93" fmla="*/ 54 h 196"/>
                <a:gd name="T94" fmla="*/ 80 w 172"/>
                <a:gd name="T95" fmla="*/ 42 h 196"/>
                <a:gd name="T96" fmla="*/ 88 w 172"/>
                <a:gd name="T97" fmla="*/ 34 h 196"/>
                <a:gd name="T98" fmla="*/ 100 w 172"/>
                <a:gd name="T99" fmla="*/ 24 h 196"/>
                <a:gd name="T100" fmla="*/ 118 w 172"/>
                <a:gd name="T101" fmla="*/ 6 h 196"/>
                <a:gd name="T102" fmla="*/ 124 w 172"/>
                <a:gd name="T103" fmla="*/ 4 h 196"/>
                <a:gd name="T104" fmla="*/ 128 w 172"/>
                <a:gd name="T105" fmla="*/ 2 h 196"/>
                <a:gd name="T106" fmla="*/ 142 w 172"/>
                <a:gd name="T107" fmla="*/ 10 h 196"/>
                <a:gd name="T108" fmla="*/ 152 w 172"/>
                <a:gd name="T109" fmla="*/ 18 h 196"/>
                <a:gd name="T110" fmla="*/ 168 w 172"/>
                <a:gd name="T111" fmla="*/ 28 h 196"/>
                <a:gd name="T112" fmla="*/ 168 w 172"/>
                <a:gd name="T113" fmla="*/ 36 h 196"/>
                <a:gd name="T114" fmla="*/ 168 w 172"/>
                <a:gd name="T115" fmla="*/ 42 h 196"/>
                <a:gd name="T116" fmla="*/ 170 w 172"/>
                <a:gd name="T117" fmla="*/ 5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196">
                  <a:moveTo>
                    <a:pt x="170" y="54"/>
                  </a:moveTo>
                  <a:lnTo>
                    <a:pt x="170" y="56"/>
                  </a:lnTo>
                  <a:lnTo>
                    <a:pt x="168" y="56"/>
                  </a:lnTo>
                  <a:lnTo>
                    <a:pt x="166" y="56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4" y="58"/>
                  </a:lnTo>
                  <a:lnTo>
                    <a:pt x="166" y="66"/>
                  </a:lnTo>
                  <a:lnTo>
                    <a:pt x="166" y="70"/>
                  </a:lnTo>
                  <a:lnTo>
                    <a:pt x="168" y="70"/>
                  </a:lnTo>
                  <a:lnTo>
                    <a:pt x="168" y="72"/>
                  </a:lnTo>
                  <a:lnTo>
                    <a:pt x="166" y="74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4" y="82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2" y="92"/>
                  </a:lnTo>
                  <a:lnTo>
                    <a:pt x="162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0" y="98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56" y="104"/>
                  </a:lnTo>
                  <a:lnTo>
                    <a:pt x="156" y="106"/>
                  </a:lnTo>
                  <a:lnTo>
                    <a:pt x="154" y="106"/>
                  </a:lnTo>
                  <a:lnTo>
                    <a:pt x="154" y="108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50" y="112"/>
                  </a:lnTo>
                  <a:lnTo>
                    <a:pt x="148" y="114"/>
                  </a:lnTo>
                  <a:lnTo>
                    <a:pt x="148" y="116"/>
                  </a:lnTo>
                  <a:lnTo>
                    <a:pt x="146" y="118"/>
                  </a:lnTo>
                  <a:lnTo>
                    <a:pt x="144" y="120"/>
                  </a:lnTo>
                  <a:lnTo>
                    <a:pt x="142" y="122"/>
                  </a:lnTo>
                  <a:lnTo>
                    <a:pt x="142" y="124"/>
                  </a:lnTo>
                  <a:lnTo>
                    <a:pt x="140" y="124"/>
                  </a:lnTo>
                  <a:lnTo>
                    <a:pt x="140" y="126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4" y="132"/>
                  </a:lnTo>
                  <a:lnTo>
                    <a:pt x="134" y="134"/>
                  </a:lnTo>
                  <a:lnTo>
                    <a:pt x="132" y="136"/>
                  </a:lnTo>
                  <a:lnTo>
                    <a:pt x="132" y="138"/>
                  </a:lnTo>
                  <a:lnTo>
                    <a:pt x="130" y="138"/>
                  </a:lnTo>
                  <a:lnTo>
                    <a:pt x="130" y="140"/>
                  </a:lnTo>
                  <a:lnTo>
                    <a:pt x="128" y="140"/>
                  </a:lnTo>
                  <a:lnTo>
                    <a:pt x="128" y="142"/>
                  </a:lnTo>
                  <a:lnTo>
                    <a:pt x="128" y="144"/>
                  </a:lnTo>
                  <a:lnTo>
                    <a:pt x="126" y="144"/>
                  </a:lnTo>
                  <a:lnTo>
                    <a:pt x="126" y="146"/>
                  </a:lnTo>
                  <a:lnTo>
                    <a:pt x="126" y="148"/>
                  </a:lnTo>
                  <a:lnTo>
                    <a:pt x="124" y="150"/>
                  </a:lnTo>
                  <a:lnTo>
                    <a:pt x="122" y="150"/>
                  </a:lnTo>
                  <a:lnTo>
                    <a:pt x="120" y="152"/>
                  </a:lnTo>
                  <a:lnTo>
                    <a:pt x="120" y="154"/>
                  </a:lnTo>
                  <a:lnTo>
                    <a:pt x="118" y="156"/>
                  </a:lnTo>
                  <a:lnTo>
                    <a:pt x="116" y="158"/>
                  </a:lnTo>
                  <a:lnTo>
                    <a:pt x="114" y="160"/>
                  </a:lnTo>
                  <a:lnTo>
                    <a:pt x="112" y="162"/>
                  </a:lnTo>
                  <a:lnTo>
                    <a:pt x="110" y="166"/>
                  </a:lnTo>
                  <a:lnTo>
                    <a:pt x="110" y="168"/>
                  </a:lnTo>
                  <a:lnTo>
                    <a:pt x="108" y="168"/>
                  </a:lnTo>
                  <a:lnTo>
                    <a:pt x="106" y="170"/>
                  </a:lnTo>
                  <a:lnTo>
                    <a:pt x="106" y="172"/>
                  </a:lnTo>
                  <a:lnTo>
                    <a:pt x="102" y="176"/>
                  </a:lnTo>
                  <a:lnTo>
                    <a:pt x="102" y="178"/>
                  </a:lnTo>
                  <a:lnTo>
                    <a:pt x="100" y="180"/>
                  </a:lnTo>
                  <a:lnTo>
                    <a:pt x="98" y="182"/>
                  </a:lnTo>
                  <a:lnTo>
                    <a:pt x="96" y="184"/>
                  </a:lnTo>
                  <a:lnTo>
                    <a:pt x="96" y="186"/>
                  </a:lnTo>
                  <a:lnTo>
                    <a:pt x="94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4"/>
                  </a:lnTo>
                  <a:lnTo>
                    <a:pt x="84" y="196"/>
                  </a:lnTo>
                  <a:lnTo>
                    <a:pt x="82" y="196"/>
                  </a:lnTo>
                  <a:lnTo>
                    <a:pt x="80" y="196"/>
                  </a:lnTo>
                  <a:lnTo>
                    <a:pt x="80" y="194"/>
                  </a:lnTo>
                  <a:lnTo>
                    <a:pt x="82" y="194"/>
                  </a:lnTo>
                  <a:lnTo>
                    <a:pt x="82" y="192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2" y="184"/>
                  </a:lnTo>
                  <a:lnTo>
                    <a:pt x="80" y="184"/>
                  </a:lnTo>
                  <a:lnTo>
                    <a:pt x="78" y="186"/>
                  </a:lnTo>
                  <a:lnTo>
                    <a:pt x="78" y="184"/>
                  </a:lnTo>
                  <a:lnTo>
                    <a:pt x="76" y="182"/>
                  </a:lnTo>
                  <a:lnTo>
                    <a:pt x="76" y="180"/>
                  </a:lnTo>
                  <a:lnTo>
                    <a:pt x="74" y="180"/>
                  </a:lnTo>
                  <a:lnTo>
                    <a:pt x="72" y="180"/>
                  </a:lnTo>
                  <a:lnTo>
                    <a:pt x="70" y="180"/>
                  </a:lnTo>
                  <a:lnTo>
                    <a:pt x="68" y="178"/>
                  </a:lnTo>
                  <a:lnTo>
                    <a:pt x="66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2" y="174"/>
                  </a:lnTo>
                  <a:lnTo>
                    <a:pt x="60" y="174"/>
                  </a:lnTo>
                  <a:lnTo>
                    <a:pt x="58" y="174"/>
                  </a:lnTo>
                  <a:lnTo>
                    <a:pt x="58" y="172"/>
                  </a:lnTo>
                  <a:lnTo>
                    <a:pt x="56" y="172"/>
                  </a:lnTo>
                  <a:lnTo>
                    <a:pt x="56" y="170"/>
                  </a:lnTo>
                  <a:lnTo>
                    <a:pt x="54" y="170"/>
                  </a:lnTo>
                  <a:lnTo>
                    <a:pt x="52" y="168"/>
                  </a:lnTo>
                  <a:lnTo>
                    <a:pt x="50" y="168"/>
                  </a:lnTo>
                  <a:lnTo>
                    <a:pt x="50" y="166"/>
                  </a:lnTo>
                  <a:lnTo>
                    <a:pt x="48" y="166"/>
                  </a:lnTo>
                  <a:lnTo>
                    <a:pt x="48" y="164"/>
                  </a:lnTo>
                  <a:lnTo>
                    <a:pt x="46" y="164"/>
                  </a:lnTo>
                  <a:lnTo>
                    <a:pt x="44" y="164"/>
                  </a:lnTo>
                  <a:lnTo>
                    <a:pt x="42" y="166"/>
                  </a:lnTo>
                  <a:lnTo>
                    <a:pt x="42" y="168"/>
                  </a:lnTo>
                  <a:lnTo>
                    <a:pt x="40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2" y="166"/>
                  </a:lnTo>
                  <a:lnTo>
                    <a:pt x="32" y="164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28" y="158"/>
                  </a:lnTo>
                  <a:lnTo>
                    <a:pt x="28" y="156"/>
                  </a:lnTo>
                  <a:lnTo>
                    <a:pt x="28" y="154"/>
                  </a:lnTo>
                  <a:lnTo>
                    <a:pt x="26" y="152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0" y="148"/>
                  </a:lnTo>
                  <a:lnTo>
                    <a:pt x="20" y="146"/>
                  </a:lnTo>
                  <a:lnTo>
                    <a:pt x="20" y="144"/>
                  </a:lnTo>
                  <a:lnTo>
                    <a:pt x="20" y="142"/>
                  </a:lnTo>
                  <a:lnTo>
                    <a:pt x="18" y="142"/>
                  </a:lnTo>
                  <a:lnTo>
                    <a:pt x="18" y="140"/>
                  </a:lnTo>
                  <a:lnTo>
                    <a:pt x="16" y="140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4" y="136"/>
                  </a:lnTo>
                  <a:lnTo>
                    <a:pt x="14" y="134"/>
                  </a:lnTo>
                  <a:lnTo>
                    <a:pt x="12" y="132"/>
                  </a:lnTo>
                  <a:lnTo>
                    <a:pt x="12" y="130"/>
                  </a:lnTo>
                  <a:lnTo>
                    <a:pt x="10" y="130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6" y="122"/>
                  </a:lnTo>
                  <a:lnTo>
                    <a:pt x="4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6"/>
                  </a:lnTo>
                  <a:lnTo>
                    <a:pt x="2" y="114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8" y="104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10" y="110"/>
                  </a:lnTo>
                  <a:lnTo>
                    <a:pt x="12" y="110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6" y="106"/>
                  </a:lnTo>
                  <a:lnTo>
                    <a:pt x="18" y="104"/>
                  </a:lnTo>
                  <a:lnTo>
                    <a:pt x="20" y="106"/>
                  </a:lnTo>
                  <a:lnTo>
                    <a:pt x="20" y="108"/>
                  </a:lnTo>
                  <a:lnTo>
                    <a:pt x="22" y="110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8" y="110"/>
                  </a:lnTo>
                  <a:lnTo>
                    <a:pt x="30" y="110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8" y="114"/>
                  </a:lnTo>
                  <a:lnTo>
                    <a:pt x="28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4" y="116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6" y="120"/>
                  </a:lnTo>
                  <a:lnTo>
                    <a:pt x="36" y="122"/>
                  </a:lnTo>
                  <a:lnTo>
                    <a:pt x="38" y="122"/>
                  </a:lnTo>
                  <a:lnTo>
                    <a:pt x="40" y="122"/>
                  </a:lnTo>
                  <a:lnTo>
                    <a:pt x="40" y="124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4" y="124"/>
                  </a:lnTo>
                  <a:lnTo>
                    <a:pt x="46" y="122"/>
                  </a:lnTo>
                  <a:lnTo>
                    <a:pt x="46" y="120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06"/>
                  </a:lnTo>
                  <a:lnTo>
                    <a:pt x="52" y="104"/>
                  </a:lnTo>
                  <a:lnTo>
                    <a:pt x="56" y="102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8" y="98"/>
                  </a:lnTo>
                  <a:lnTo>
                    <a:pt x="58" y="96"/>
                  </a:lnTo>
                  <a:lnTo>
                    <a:pt x="58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62" y="86"/>
                  </a:lnTo>
                  <a:lnTo>
                    <a:pt x="64" y="84"/>
                  </a:lnTo>
                  <a:lnTo>
                    <a:pt x="66" y="80"/>
                  </a:lnTo>
                  <a:lnTo>
                    <a:pt x="66" y="76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70" y="70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2" y="64"/>
                  </a:lnTo>
                  <a:lnTo>
                    <a:pt x="72" y="62"/>
                  </a:lnTo>
                  <a:lnTo>
                    <a:pt x="74" y="60"/>
                  </a:lnTo>
                  <a:lnTo>
                    <a:pt x="74" y="58"/>
                  </a:lnTo>
                  <a:lnTo>
                    <a:pt x="76" y="54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80" y="44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4" y="40"/>
                  </a:lnTo>
                  <a:lnTo>
                    <a:pt x="86" y="38"/>
                  </a:lnTo>
                  <a:lnTo>
                    <a:pt x="88" y="36"/>
                  </a:lnTo>
                  <a:lnTo>
                    <a:pt x="88" y="34"/>
                  </a:lnTo>
                  <a:lnTo>
                    <a:pt x="90" y="34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8" y="26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10" y="14"/>
                  </a:lnTo>
                  <a:lnTo>
                    <a:pt x="114" y="10"/>
                  </a:lnTo>
                  <a:lnTo>
                    <a:pt x="116" y="8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4" y="4"/>
                  </a:lnTo>
                  <a:lnTo>
                    <a:pt x="126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8" y="2"/>
                  </a:lnTo>
                  <a:lnTo>
                    <a:pt x="132" y="4"/>
                  </a:lnTo>
                  <a:lnTo>
                    <a:pt x="134" y="4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6" y="12"/>
                  </a:lnTo>
                  <a:lnTo>
                    <a:pt x="148" y="14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4" y="18"/>
                  </a:lnTo>
                  <a:lnTo>
                    <a:pt x="158" y="22"/>
                  </a:lnTo>
                  <a:lnTo>
                    <a:pt x="162" y="24"/>
                  </a:lnTo>
                  <a:lnTo>
                    <a:pt x="164" y="26"/>
                  </a:lnTo>
                  <a:lnTo>
                    <a:pt x="168" y="28"/>
                  </a:lnTo>
                  <a:lnTo>
                    <a:pt x="170" y="30"/>
                  </a:lnTo>
                  <a:lnTo>
                    <a:pt x="170" y="32"/>
                  </a:lnTo>
                  <a:lnTo>
                    <a:pt x="170" y="34"/>
                  </a:lnTo>
                  <a:lnTo>
                    <a:pt x="170" y="36"/>
                  </a:lnTo>
                  <a:lnTo>
                    <a:pt x="168" y="36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70" y="42"/>
                  </a:lnTo>
                  <a:lnTo>
                    <a:pt x="168" y="42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0"/>
                  </a:lnTo>
                  <a:lnTo>
                    <a:pt x="170" y="52"/>
                  </a:lnTo>
                  <a:lnTo>
                    <a:pt x="170" y="54"/>
                  </a:lnTo>
                  <a:lnTo>
                    <a:pt x="172" y="54"/>
                  </a:lnTo>
                  <a:lnTo>
                    <a:pt x="170" y="5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4A5BCCF7-C19C-B0A5-A3FC-DBD73AA10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2536825"/>
              <a:ext cx="479425" cy="665163"/>
            </a:xfrm>
            <a:custGeom>
              <a:avLst/>
              <a:gdLst>
                <a:gd name="T0" fmla="*/ 218 w 302"/>
                <a:gd name="T1" fmla="*/ 12 h 419"/>
                <a:gd name="T2" fmla="*/ 224 w 302"/>
                <a:gd name="T3" fmla="*/ 20 h 419"/>
                <a:gd name="T4" fmla="*/ 230 w 302"/>
                <a:gd name="T5" fmla="*/ 24 h 419"/>
                <a:gd name="T6" fmla="*/ 232 w 302"/>
                <a:gd name="T7" fmla="*/ 30 h 419"/>
                <a:gd name="T8" fmla="*/ 236 w 302"/>
                <a:gd name="T9" fmla="*/ 46 h 419"/>
                <a:gd name="T10" fmla="*/ 228 w 302"/>
                <a:gd name="T11" fmla="*/ 64 h 419"/>
                <a:gd name="T12" fmla="*/ 230 w 302"/>
                <a:gd name="T13" fmla="*/ 74 h 419"/>
                <a:gd name="T14" fmla="*/ 236 w 302"/>
                <a:gd name="T15" fmla="*/ 88 h 419"/>
                <a:gd name="T16" fmla="*/ 244 w 302"/>
                <a:gd name="T17" fmla="*/ 100 h 419"/>
                <a:gd name="T18" fmla="*/ 250 w 302"/>
                <a:gd name="T19" fmla="*/ 116 h 419"/>
                <a:gd name="T20" fmla="*/ 254 w 302"/>
                <a:gd name="T21" fmla="*/ 116 h 419"/>
                <a:gd name="T22" fmla="*/ 248 w 302"/>
                <a:gd name="T23" fmla="*/ 126 h 419"/>
                <a:gd name="T24" fmla="*/ 260 w 302"/>
                <a:gd name="T25" fmla="*/ 130 h 419"/>
                <a:gd name="T26" fmla="*/ 264 w 302"/>
                <a:gd name="T27" fmla="*/ 148 h 419"/>
                <a:gd name="T28" fmla="*/ 280 w 302"/>
                <a:gd name="T29" fmla="*/ 160 h 419"/>
                <a:gd name="T30" fmla="*/ 280 w 302"/>
                <a:gd name="T31" fmla="*/ 176 h 419"/>
                <a:gd name="T32" fmla="*/ 282 w 302"/>
                <a:gd name="T33" fmla="*/ 190 h 419"/>
                <a:gd name="T34" fmla="*/ 276 w 302"/>
                <a:gd name="T35" fmla="*/ 198 h 419"/>
                <a:gd name="T36" fmla="*/ 280 w 302"/>
                <a:gd name="T37" fmla="*/ 206 h 419"/>
                <a:gd name="T38" fmla="*/ 284 w 302"/>
                <a:gd name="T39" fmla="*/ 212 h 419"/>
                <a:gd name="T40" fmla="*/ 290 w 302"/>
                <a:gd name="T41" fmla="*/ 219 h 419"/>
                <a:gd name="T42" fmla="*/ 292 w 302"/>
                <a:gd name="T43" fmla="*/ 223 h 419"/>
                <a:gd name="T44" fmla="*/ 286 w 302"/>
                <a:gd name="T45" fmla="*/ 237 h 419"/>
                <a:gd name="T46" fmla="*/ 286 w 302"/>
                <a:gd name="T47" fmla="*/ 245 h 419"/>
                <a:gd name="T48" fmla="*/ 278 w 302"/>
                <a:gd name="T49" fmla="*/ 255 h 419"/>
                <a:gd name="T50" fmla="*/ 286 w 302"/>
                <a:gd name="T51" fmla="*/ 265 h 419"/>
                <a:gd name="T52" fmla="*/ 294 w 302"/>
                <a:gd name="T53" fmla="*/ 273 h 419"/>
                <a:gd name="T54" fmla="*/ 298 w 302"/>
                <a:gd name="T55" fmla="*/ 291 h 419"/>
                <a:gd name="T56" fmla="*/ 296 w 302"/>
                <a:gd name="T57" fmla="*/ 295 h 419"/>
                <a:gd name="T58" fmla="*/ 294 w 302"/>
                <a:gd name="T59" fmla="*/ 309 h 419"/>
                <a:gd name="T60" fmla="*/ 284 w 302"/>
                <a:gd name="T61" fmla="*/ 311 h 419"/>
                <a:gd name="T62" fmla="*/ 292 w 302"/>
                <a:gd name="T63" fmla="*/ 325 h 419"/>
                <a:gd name="T64" fmla="*/ 302 w 302"/>
                <a:gd name="T65" fmla="*/ 341 h 419"/>
                <a:gd name="T66" fmla="*/ 272 w 302"/>
                <a:gd name="T67" fmla="*/ 359 h 419"/>
                <a:gd name="T68" fmla="*/ 230 w 302"/>
                <a:gd name="T69" fmla="*/ 389 h 419"/>
                <a:gd name="T70" fmla="*/ 206 w 302"/>
                <a:gd name="T71" fmla="*/ 407 h 419"/>
                <a:gd name="T72" fmla="*/ 196 w 302"/>
                <a:gd name="T73" fmla="*/ 413 h 419"/>
                <a:gd name="T74" fmla="*/ 172 w 302"/>
                <a:gd name="T75" fmla="*/ 407 h 419"/>
                <a:gd name="T76" fmla="*/ 158 w 302"/>
                <a:gd name="T77" fmla="*/ 393 h 419"/>
                <a:gd name="T78" fmla="*/ 144 w 302"/>
                <a:gd name="T79" fmla="*/ 389 h 419"/>
                <a:gd name="T80" fmla="*/ 130 w 302"/>
                <a:gd name="T81" fmla="*/ 383 h 419"/>
                <a:gd name="T82" fmla="*/ 114 w 302"/>
                <a:gd name="T83" fmla="*/ 375 h 419"/>
                <a:gd name="T84" fmla="*/ 106 w 302"/>
                <a:gd name="T85" fmla="*/ 369 h 419"/>
                <a:gd name="T86" fmla="*/ 96 w 302"/>
                <a:gd name="T87" fmla="*/ 361 h 419"/>
                <a:gd name="T88" fmla="*/ 84 w 302"/>
                <a:gd name="T89" fmla="*/ 355 h 419"/>
                <a:gd name="T90" fmla="*/ 78 w 302"/>
                <a:gd name="T91" fmla="*/ 343 h 419"/>
                <a:gd name="T92" fmla="*/ 62 w 302"/>
                <a:gd name="T93" fmla="*/ 333 h 419"/>
                <a:gd name="T94" fmla="*/ 54 w 302"/>
                <a:gd name="T95" fmla="*/ 319 h 419"/>
                <a:gd name="T96" fmla="*/ 44 w 302"/>
                <a:gd name="T97" fmla="*/ 311 h 419"/>
                <a:gd name="T98" fmla="*/ 30 w 302"/>
                <a:gd name="T99" fmla="*/ 301 h 419"/>
                <a:gd name="T100" fmla="*/ 14 w 302"/>
                <a:gd name="T101" fmla="*/ 299 h 419"/>
                <a:gd name="T102" fmla="*/ 2 w 302"/>
                <a:gd name="T103" fmla="*/ 283 h 419"/>
                <a:gd name="T104" fmla="*/ 8 w 302"/>
                <a:gd name="T105" fmla="*/ 255 h 419"/>
                <a:gd name="T106" fmla="*/ 20 w 302"/>
                <a:gd name="T107" fmla="*/ 217 h 419"/>
                <a:gd name="T108" fmla="*/ 34 w 302"/>
                <a:gd name="T109" fmla="*/ 182 h 419"/>
                <a:gd name="T110" fmla="*/ 50 w 302"/>
                <a:gd name="T111" fmla="*/ 138 h 419"/>
                <a:gd name="T112" fmla="*/ 68 w 302"/>
                <a:gd name="T113" fmla="*/ 98 h 419"/>
                <a:gd name="T114" fmla="*/ 92 w 302"/>
                <a:gd name="T115" fmla="*/ 82 h 419"/>
                <a:gd name="T116" fmla="*/ 120 w 302"/>
                <a:gd name="T117" fmla="*/ 62 h 419"/>
                <a:gd name="T118" fmla="*/ 148 w 302"/>
                <a:gd name="T119" fmla="*/ 42 h 419"/>
                <a:gd name="T120" fmla="*/ 176 w 302"/>
                <a:gd name="T121" fmla="*/ 22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2" h="419">
                  <a:moveTo>
                    <a:pt x="208" y="6"/>
                  </a:moveTo>
                  <a:lnTo>
                    <a:pt x="210" y="6"/>
                  </a:lnTo>
                  <a:lnTo>
                    <a:pt x="212" y="4"/>
                  </a:lnTo>
                  <a:lnTo>
                    <a:pt x="214" y="4"/>
                  </a:lnTo>
                  <a:lnTo>
                    <a:pt x="214" y="6"/>
                  </a:lnTo>
                  <a:lnTo>
                    <a:pt x="212" y="6"/>
                  </a:lnTo>
                  <a:lnTo>
                    <a:pt x="212" y="8"/>
                  </a:lnTo>
                  <a:lnTo>
                    <a:pt x="214" y="8"/>
                  </a:lnTo>
                  <a:lnTo>
                    <a:pt x="214" y="10"/>
                  </a:lnTo>
                  <a:lnTo>
                    <a:pt x="216" y="12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4" y="16"/>
                  </a:lnTo>
                  <a:lnTo>
                    <a:pt x="224" y="18"/>
                  </a:lnTo>
                  <a:lnTo>
                    <a:pt x="222" y="18"/>
                  </a:lnTo>
                  <a:lnTo>
                    <a:pt x="220" y="18"/>
                  </a:lnTo>
                  <a:lnTo>
                    <a:pt x="220" y="20"/>
                  </a:lnTo>
                  <a:lnTo>
                    <a:pt x="222" y="20"/>
                  </a:lnTo>
                  <a:lnTo>
                    <a:pt x="224" y="20"/>
                  </a:lnTo>
                  <a:lnTo>
                    <a:pt x="226" y="20"/>
                  </a:lnTo>
                  <a:lnTo>
                    <a:pt x="226" y="22"/>
                  </a:lnTo>
                  <a:lnTo>
                    <a:pt x="226" y="24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24" y="26"/>
                  </a:lnTo>
                  <a:lnTo>
                    <a:pt x="226" y="26"/>
                  </a:lnTo>
                  <a:lnTo>
                    <a:pt x="228" y="26"/>
                  </a:lnTo>
                  <a:lnTo>
                    <a:pt x="228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2" y="26"/>
                  </a:lnTo>
                  <a:lnTo>
                    <a:pt x="234" y="26"/>
                  </a:lnTo>
                  <a:lnTo>
                    <a:pt x="236" y="26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30"/>
                  </a:lnTo>
                  <a:lnTo>
                    <a:pt x="236" y="30"/>
                  </a:lnTo>
                  <a:lnTo>
                    <a:pt x="234" y="30"/>
                  </a:lnTo>
                  <a:lnTo>
                    <a:pt x="232" y="30"/>
                  </a:lnTo>
                  <a:lnTo>
                    <a:pt x="232" y="32"/>
                  </a:lnTo>
                  <a:lnTo>
                    <a:pt x="232" y="34"/>
                  </a:lnTo>
                  <a:lnTo>
                    <a:pt x="234" y="34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38" y="40"/>
                  </a:lnTo>
                  <a:lnTo>
                    <a:pt x="236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6" y="46"/>
                  </a:lnTo>
                  <a:lnTo>
                    <a:pt x="234" y="48"/>
                  </a:lnTo>
                  <a:lnTo>
                    <a:pt x="236" y="50"/>
                  </a:lnTo>
                  <a:lnTo>
                    <a:pt x="234" y="52"/>
                  </a:lnTo>
                  <a:lnTo>
                    <a:pt x="234" y="54"/>
                  </a:lnTo>
                  <a:lnTo>
                    <a:pt x="234" y="56"/>
                  </a:lnTo>
                  <a:lnTo>
                    <a:pt x="232" y="58"/>
                  </a:lnTo>
                  <a:lnTo>
                    <a:pt x="232" y="60"/>
                  </a:lnTo>
                  <a:lnTo>
                    <a:pt x="232" y="62"/>
                  </a:lnTo>
                  <a:lnTo>
                    <a:pt x="232" y="64"/>
                  </a:lnTo>
                  <a:lnTo>
                    <a:pt x="230" y="64"/>
                  </a:lnTo>
                  <a:lnTo>
                    <a:pt x="228" y="64"/>
                  </a:lnTo>
                  <a:lnTo>
                    <a:pt x="228" y="62"/>
                  </a:lnTo>
                  <a:lnTo>
                    <a:pt x="226" y="60"/>
                  </a:lnTo>
                  <a:lnTo>
                    <a:pt x="226" y="58"/>
                  </a:lnTo>
                  <a:lnTo>
                    <a:pt x="224" y="60"/>
                  </a:lnTo>
                  <a:lnTo>
                    <a:pt x="224" y="62"/>
                  </a:lnTo>
                  <a:lnTo>
                    <a:pt x="226" y="64"/>
                  </a:lnTo>
                  <a:lnTo>
                    <a:pt x="226" y="66"/>
                  </a:lnTo>
                  <a:lnTo>
                    <a:pt x="226" y="68"/>
                  </a:lnTo>
                  <a:lnTo>
                    <a:pt x="226" y="72"/>
                  </a:lnTo>
                  <a:lnTo>
                    <a:pt x="228" y="72"/>
                  </a:lnTo>
                  <a:lnTo>
                    <a:pt x="230" y="74"/>
                  </a:lnTo>
                  <a:lnTo>
                    <a:pt x="232" y="74"/>
                  </a:lnTo>
                  <a:lnTo>
                    <a:pt x="232" y="76"/>
                  </a:lnTo>
                  <a:lnTo>
                    <a:pt x="230" y="78"/>
                  </a:lnTo>
                  <a:lnTo>
                    <a:pt x="230" y="80"/>
                  </a:lnTo>
                  <a:lnTo>
                    <a:pt x="230" y="82"/>
                  </a:lnTo>
                  <a:lnTo>
                    <a:pt x="230" y="84"/>
                  </a:lnTo>
                  <a:lnTo>
                    <a:pt x="232" y="84"/>
                  </a:lnTo>
                  <a:lnTo>
                    <a:pt x="232" y="86"/>
                  </a:lnTo>
                  <a:lnTo>
                    <a:pt x="234" y="86"/>
                  </a:lnTo>
                  <a:lnTo>
                    <a:pt x="236" y="86"/>
                  </a:lnTo>
                  <a:lnTo>
                    <a:pt x="236" y="88"/>
                  </a:lnTo>
                  <a:lnTo>
                    <a:pt x="238" y="88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2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4" y="100"/>
                  </a:lnTo>
                  <a:lnTo>
                    <a:pt x="246" y="100"/>
                  </a:lnTo>
                  <a:lnTo>
                    <a:pt x="244" y="102"/>
                  </a:lnTo>
                  <a:lnTo>
                    <a:pt x="244" y="104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4" y="110"/>
                  </a:lnTo>
                  <a:lnTo>
                    <a:pt x="244" y="112"/>
                  </a:lnTo>
                  <a:lnTo>
                    <a:pt x="246" y="112"/>
                  </a:lnTo>
                  <a:lnTo>
                    <a:pt x="248" y="112"/>
                  </a:lnTo>
                  <a:lnTo>
                    <a:pt x="248" y="114"/>
                  </a:lnTo>
                  <a:lnTo>
                    <a:pt x="250" y="116"/>
                  </a:lnTo>
                  <a:lnTo>
                    <a:pt x="252" y="116"/>
                  </a:lnTo>
                  <a:lnTo>
                    <a:pt x="252" y="114"/>
                  </a:lnTo>
                  <a:lnTo>
                    <a:pt x="250" y="112"/>
                  </a:lnTo>
                  <a:lnTo>
                    <a:pt x="250" y="110"/>
                  </a:lnTo>
                  <a:lnTo>
                    <a:pt x="252" y="110"/>
                  </a:lnTo>
                  <a:lnTo>
                    <a:pt x="254" y="110"/>
                  </a:lnTo>
                  <a:lnTo>
                    <a:pt x="254" y="112"/>
                  </a:lnTo>
                  <a:lnTo>
                    <a:pt x="254" y="112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4" y="116"/>
                  </a:lnTo>
                  <a:lnTo>
                    <a:pt x="252" y="116"/>
                  </a:lnTo>
                  <a:lnTo>
                    <a:pt x="252" y="118"/>
                  </a:lnTo>
                  <a:lnTo>
                    <a:pt x="254" y="118"/>
                  </a:lnTo>
                  <a:lnTo>
                    <a:pt x="254" y="120"/>
                  </a:lnTo>
                  <a:lnTo>
                    <a:pt x="252" y="118"/>
                  </a:lnTo>
                  <a:lnTo>
                    <a:pt x="250" y="118"/>
                  </a:lnTo>
                  <a:lnTo>
                    <a:pt x="248" y="120"/>
                  </a:lnTo>
                  <a:lnTo>
                    <a:pt x="246" y="120"/>
                  </a:lnTo>
                  <a:lnTo>
                    <a:pt x="246" y="122"/>
                  </a:lnTo>
                  <a:lnTo>
                    <a:pt x="246" y="124"/>
                  </a:lnTo>
                  <a:lnTo>
                    <a:pt x="248" y="126"/>
                  </a:lnTo>
                  <a:lnTo>
                    <a:pt x="250" y="126"/>
                  </a:lnTo>
                  <a:lnTo>
                    <a:pt x="252" y="128"/>
                  </a:lnTo>
                  <a:lnTo>
                    <a:pt x="252" y="126"/>
                  </a:lnTo>
                  <a:lnTo>
                    <a:pt x="254" y="126"/>
                  </a:lnTo>
                  <a:lnTo>
                    <a:pt x="254" y="124"/>
                  </a:lnTo>
                  <a:lnTo>
                    <a:pt x="254" y="124"/>
                  </a:lnTo>
                  <a:lnTo>
                    <a:pt x="254" y="126"/>
                  </a:lnTo>
                  <a:lnTo>
                    <a:pt x="256" y="128"/>
                  </a:lnTo>
                  <a:lnTo>
                    <a:pt x="258" y="130"/>
                  </a:lnTo>
                  <a:lnTo>
                    <a:pt x="260" y="128"/>
                  </a:lnTo>
                  <a:lnTo>
                    <a:pt x="260" y="130"/>
                  </a:lnTo>
                  <a:lnTo>
                    <a:pt x="262" y="132"/>
                  </a:lnTo>
                  <a:lnTo>
                    <a:pt x="262" y="134"/>
                  </a:lnTo>
                  <a:lnTo>
                    <a:pt x="260" y="140"/>
                  </a:lnTo>
                  <a:lnTo>
                    <a:pt x="260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8" y="150"/>
                  </a:lnTo>
                  <a:lnTo>
                    <a:pt x="260" y="152"/>
                  </a:lnTo>
                  <a:lnTo>
                    <a:pt x="262" y="152"/>
                  </a:lnTo>
                  <a:lnTo>
                    <a:pt x="262" y="150"/>
                  </a:lnTo>
                  <a:lnTo>
                    <a:pt x="264" y="148"/>
                  </a:lnTo>
                  <a:lnTo>
                    <a:pt x="266" y="148"/>
                  </a:lnTo>
                  <a:lnTo>
                    <a:pt x="268" y="148"/>
                  </a:lnTo>
                  <a:lnTo>
                    <a:pt x="268" y="152"/>
                  </a:lnTo>
                  <a:lnTo>
                    <a:pt x="268" y="154"/>
                  </a:lnTo>
                  <a:lnTo>
                    <a:pt x="270" y="156"/>
                  </a:lnTo>
                  <a:lnTo>
                    <a:pt x="272" y="156"/>
                  </a:lnTo>
                  <a:lnTo>
                    <a:pt x="272" y="154"/>
                  </a:lnTo>
                  <a:lnTo>
                    <a:pt x="272" y="152"/>
                  </a:lnTo>
                  <a:lnTo>
                    <a:pt x="274" y="152"/>
                  </a:lnTo>
                  <a:lnTo>
                    <a:pt x="276" y="154"/>
                  </a:lnTo>
                  <a:lnTo>
                    <a:pt x="280" y="160"/>
                  </a:lnTo>
                  <a:lnTo>
                    <a:pt x="282" y="162"/>
                  </a:lnTo>
                  <a:lnTo>
                    <a:pt x="282" y="164"/>
                  </a:lnTo>
                  <a:lnTo>
                    <a:pt x="280" y="166"/>
                  </a:lnTo>
                  <a:lnTo>
                    <a:pt x="280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4" y="170"/>
                  </a:lnTo>
                  <a:lnTo>
                    <a:pt x="284" y="172"/>
                  </a:lnTo>
                  <a:lnTo>
                    <a:pt x="284" y="174"/>
                  </a:lnTo>
                  <a:lnTo>
                    <a:pt x="282" y="176"/>
                  </a:lnTo>
                  <a:lnTo>
                    <a:pt x="280" y="176"/>
                  </a:lnTo>
                  <a:lnTo>
                    <a:pt x="280" y="178"/>
                  </a:lnTo>
                  <a:lnTo>
                    <a:pt x="280" y="180"/>
                  </a:lnTo>
                  <a:lnTo>
                    <a:pt x="280" y="182"/>
                  </a:lnTo>
                  <a:lnTo>
                    <a:pt x="282" y="182"/>
                  </a:lnTo>
                  <a:lnTo>
                    <a:pt x="282" y="184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78" y="186"/>
                  </a:lnTo>
                  <a:lnTo>
                    <a:pt x="278" y="188"/>
                  </a:lnTo>
                  <a:lnTo>
                    <a:pt x="280" y="190"/>
                  </a:lnTo>
                  <a:lnTo>
                    <a:pt x="282" y="190"/>
                  </a:lnTo>
                  <a:lnTo>
                    <a:pt x="282" y="192"/>
                  </a:lnTo>
                  <a:lnTo>
                    <a:pt x="280" y="192"/>
                  </a:lnTo>
                  <a:lnTo>
                    <a:pt x="278" y="194"/>
                  </a:lnTo>
                  <a:lnTo>
                    <a:pt x="278" y="196"/>
                  </a:lnTo>
                  <a:lnTo>
                    <a:pt x="280" y="196"/>
                  </a:lnTo>
                  <a:lnTo>
                    <a:pt x="282" y="196"/>
                  </a:lnTo>
                  <a:lnTo>
                    <a:pt x="282" y="198"/>
                  </a:lnTo>
                  <a:lnTo>
                    <a:pt x="280" y="198"/>
                  </a:lnTo>
                  <a:lnTo>
                    <a:pt x="278" y="198"/>
                  </a:lnTo>
                  <a:lnTo>
                    <a:pt x="276" y="196"/>
                  </a:lnTo>
                  <a:lnTo>
                    <a:pt x="276" y="198"/>
                  </a:lnTo>
                  <a:lnTo>
                    <a:pt x="276" y="200"/>
                  </a:lnTo>
                  <a:lnTo>
                    <a:pt x="278" y="200"/>
                  </a:lnTo>
                  <a:lnTo>
                    <a:pt x="278" y="202"/>
                  </a:lnTo>
                  <a:lnTo>
                    <a:pt x="280" y="202"/>
                  </a:lnTo>
                  <a:lnTo>
                    <a:pt x="282" y="202"/>
                  </a:lnTo>
                  <a:lnTo>
                    <a:pt x="284" y="202"/>
                  </a:lnTo>
                  <a:lnTo>
                    <a:pt x="284" y="200"/>
                  </a:lnTo>
                  <a:lnTo>
                    <a:pt x="286" y="200"/>
                  </a:lnTo>
                  <a:lnTo>
                    <a:pt x="286" y="202"/>
                  </a:lnTo>
                  <a:lnTo>
                    <a:pt x="284" y="206"/>
                  </a:lnTo>
                  <a:lnTo>
                    <a:pt x="280" y="206"/>
                  </a:lnTo>
                  <a:lnTo>
                    <a:pt x="278" y="206"/>
                  </a:lnTo>
                  <a:lnTo>
                    <a:pt x="276" y="206"/>
                  </a:lnTo>
                  <a:lnTo>
                    <a:pt x="276" y="208"/>
                  </a:lnTo>
                  <a:lnTo>
                    <a:pt x="274" y="208"/>
                  </a:lnTo>
                  <a:lnTo>
                    <a:pt x="274" y="210"/>
                  </a:lnTo>
                  <a:lnTo>
                    <a:pt x="276" y="210"/>
                  </a:lnTo>
                  <a:lnTo>
                    <a:pt x="278" y="210"/>
                  </a:lnTo>
                  <a:lnTo>
                    <a:pt x="280" y="210"/>
                  </a:lnTo>
                  <a:lnTo>
                    <a:pt x="282" y="210"/>
                  </a:lnTo>
                  <a:lnTo>
                    <a:pt x="284" y="210"/>
                  </a:lnTo>
                  <a:lnTo>
                    <a:pt x="284" y="212"/>
                  </a:lnTo>
                  <a:lnTo>
                    <a:pt x="284" y="215"/>
                  </a:lnTo>
                  <a:lnTo>
                    <a:pt x="284" y="217"/>
                  </a:lnTo>
                  <a:lnTo>
                    <a:pt x="286" y="215"/>
                  </a:lnTo>
                  <a:lnTo>
                    <a:pt x="286" y="212"/>
                  </a:lnTo>
                  <a:lnTo>
                    <a:pt x="288" y="212"/>
                  </a:lnTo>
                  <a:lnTo>
                    <a:pt x="288" y="215"/>
                  </a:lnTo>
                  <a:lnTo>
                    <a:pt x="288" y="217"/>
                  </a:lnTo>
                  <a:lnTo>
                    <a:pt x="288" y="217"/>
                  </a:lnTo>
                  <a:lnTo>
                    <a:pt x="286" y="219"/>
                  </a:lnTo>
                  <a:lnTo>
                    <a:pt x="288" y="219"/>
                  </a:lnTo>
                  <a:lnTo>
                    <a:pt x="290" y="219"/>
                  </a:lnTo>
                  <a:lnTo>
                    <a:pt x="290" y="217"/>
                  </a:lnTo>
                  <a:lnTo>
                    <a:pt x="290" y="219"/>
                  </a:lnTo>
                  <a:lnTo>
                    <a:pt x="288" y="221"/>
                  </a:lnTo>
                  <a:lnTo>
                    <a:pt x="286" y="221"/>
                  </a:lnTo>
                  <a:lnTo>
                    <a:pt x="284" y="221"/>
                  </a:lnTo>
                  <a:lnTo>
                    <a:pt x="282" y="223"/>
                  </a:lnTo>
                  <a:lnTo>
                    <a:pt x="284" y="225"/>
                  </a:lnTo>
                  <a:lnTo>
                    <a:pt x="286" y="225"/>
                  </a:lnTo>
                  <a:lnTo>
                    <a:pt x="288" y="225"/>
                  </a:lnTo>
                  <a:lnTo>
                    <a:pt x="290" y="223"/>
                  </a:lnTo>
                  <a:lnTo>
                    <a:pt x="292" y="223"/>
                  </a:lnTo>
                  <a:lnTo>
                    <a:pt x="292" y="225"/>
                  </a:lnTo>
                  <a:lnTo>
                    <a:pt x="292" y="227"/>
                  </a:lnTo>
                  <a:lnTo>
                    <a:pt x="292" y="229"/>
                  </a:lnTo>
                  <a:lnTo>
                    <a:pt x="292" y="231"/>
                  </a:lnTo>
                  <a:lnTo>
                    <a:pt x="290" y="231"/>
                  </a:lnTo>
                  <a:lnTo>
                    <a:pt x="288" y="231"/>
                  </a:lnTo>
                  <a:lnTo>
                    <a:pt x="288" y="233"/>
                  </a:lnTo>
                  <a:lnTo>
                    <a:pt x="286" y="233"/>
                  </a:lnTo>
                  <a:lnTo>
                    <a:pt x="288" y="235"/>
                  </a:lnTo>
                  <a:lnTo>
                    <a:pt x="288" y="237"/>
                  </a:lnTo>
                  <a:lnTo>
                    <a:pt x="286" y="237"/>
                  </a:lnTo>
                  <a:lnTo>
                    <a:pt x="284" y="237"/>
                  </a:lnTo>
                  <a:lnTo>
                    <a:pt x="284" y="239"/>
                  </a:lnTo>
                  <a:lnTo>
                    <a:pt x="284" y="241"/>
                  </a:lnTo>
                  <a:lnTo>
                    <a:pt x="284" y="243"/>
                  </a:lnTo>
                  <a:lnTo>
                    <a:pt x="286" y="243"/>
                  </a:lnTo>
                  <a:lnTo>
                    <a:pt x="286" y="245"/>
                  </a:lnTo>
                  <a:lnTo>
                    <a:pt x="288" y="245"/>
                  </a:lnTo>
                  <a:lnTo>
                    <a:pt x="288" y="243"/>
                  </a:lnTo>
                  <a:lnTo>
                    <a:pt x="290" y="245"/>
                  </a:lnTo>
                  <a:lnTo>
                    <a:pt x="288" y="245"/>
                  </a:lnTo>
                  <a:lnTo>
                    <a:pt x="286" y="245"/>
                  </a:lnTo>
                  <a:lnTo>
                    <a:pt x="284" y="245"/>
                  </a:lnTo>
                  <a:lnTo>
                    <a:pt x="282" y="245"/>
                  </a:lnTo>
                  <a:lnTo>
                    <a:pt x="282" y="247"/>
                  </a:lnTo>
                  <a:lnTo>
                    <a:pt x="284" y="249"/>
                  </a:lnTo>
                  <a:lnTo>
                    <a:pt x="286" y="251"/>
                  </a:lnTo>
                  <a:lnTo>
                    <a:pt x="286" y="253"/>
                  </a:lnTo>
                  <a:lnTo>
                    <a:pt x="284" y="253"/>
                  </a:lnTo>
                  <a:lnTo>
                    <a:pt x="282" y="253"/>
                  </a:lnTo>
                  <a:lnTo>
                    <a:pt x="282" y="255"/>
                  </a:lnTo>
                  <a:lnTo>
                    <a:pt x="280" y="255"/>
                  </a:lnTo>
                  <a:lnTo>
                    <a:pt x="278" y="255"/>
                  </a:lnTo>
                  <a:lnTo>
                    <a:pt x="280" y="255"/>
                  </a:lnTo>
                  <a:lnTo>
                    <a:pt x="280" y="257"/>
                  </a:lnTo>
                  <a:lnTo>
                    <a:pt x="280" y="259"/>
                  </a:lnTo>
                  <a:lnTo>
                    <a:pt x="278" y="259"/>
                  </a:lnTo>
                  <a:lnTo>
                    <a:pt x="278" y="261"/>
                  </a:lnTo>
                  <a:lnTo>
                    <a:pt x="280" y="261"/>
                  </a:lnTo>
                  <a:lnTo>
                    <a:pt x="282" y="261"/>
                  </a:lnTo>
                  <a:lnTo>
                    <a:pt x="282" y="263"/>
                  </a:lnTo>
                  <a:lnTo>
                    <a:pt x="282" y="265"/>
                  </a:lnTo>
                  <a:lnTo>
                    <a:pt x="284" y="265"/>
                  </a:lnTo>
                  <a:lnTo>
                    <a:pt x="286" y="265"/>
                  </a:lnTo>
                  <a:lnTo>
                    <a:pt x="288" y="265"/>
                  </a:lnTo>
                  <a:lnTo>
                    <a:pt x="288" y="267"/>
                  </a:lnTo>
                  <a:lnTo>
                    <a:pt x="288" y="265"/>
                  </a:lnTo>
                  <a:lnTo>
                    <a:pt x="288" y="265"/>
                  </a:lnTo>
                  <a:lnTo>
                    <a:pt x="290" y="265"/>
                  </a:lnTo>
                  <a:lnTo>
                    <a:pt x="290" y="265"/>
                  </a:lnTo>
                  <a:lnTo>
                    <a:pt x="292" y="267"/>
                  </a:lnTo>
                  <a:lnTo>
                    <a:pt x="292" y="269"/>
                  </a:lnTo>
                  <a:lnTo>
                    <a:pt x="292" y="271"/>
                  </a:lnTo>
                  <a:lnTo>
                    <a:pt x="292" y="273"/>
                  </a:lnTo>
                  <a:lnTo>
                    <a:pt x="294" y="273"/>
                  </a:lnTo>
                  <a:lnTo>
                    <a:pt x="294" y="275"/>
                  </a:lnTo>
                  <a:lnTo>
                    <a:pt x="296" y="277"/>
                  </a:lnTo>
                  <a:lnTo>
                    <a:pt x="294" y="279"/>
                  </a:lnTo>
                  <a:lnTo>
                    <a:pt x="294" y="281"/>
                  </a:lnTo>
                  <a:lnTo>
                    <a:pt x="294" y="283"/>
                  </a:lnTo>
                  <a:lnTo>
                    <a:pt x="292" y="285"/>
                  </a:lnTo>
                  <a:lnTo>
                    <a:pt x="294" y="285"/>
                  </a:lnTo>
                  <a:lnTo>
                    <a:pt x="294" y="287"/>
                  </a:lnTo>
                  <a:lnTo>
                    <a:pt x="296" y="289"/>
                  </a:lnTo>
                  <a:lnTo>
                    <a:pt x="298" y="289"/>
                  </a:lnTo>
                  <a:lnTo>
                    <a:pt x="298" y="291"/>
                  </a:lnTo>
                  <a:lnTo>
                    <a:pt x="296" y="291"/>
                  </a:lnTo>
                  <a:lnTo>
                    <a:pt x="296" y="293"/>
                  </a:lnTo>
                  <a:lnTo>
                    <a:pt x="294" y="293"/>
                  </a:lnTo>
                  <a:lnTo>
                    <a:pt x="294" y="291"/>
                  </a:lnTo>
                  <a:lnTo>
                    <a:pt x="292" y="289"/>
                  </a:lnTo>
                  <a:lnTo>
                    <a:pt x="290" y="291"/>
                  </a:lnTo>
                  <a:lnTo>
                    <a:pt x="292" y="293"/>
                  </a:lnTo>
                  <a:lnTo>
                    <a:pt x="292" y="295"/>
                  </a:lnTo>
                  <a:lnTo>
                    <a:pt x="294" y="295"/>
                  </a:lnTo>
                  <a:lnTo>
                    <a:pt x="296" y="293"/>
                  </a:lnTo>
                  <a:lnTo>
                    <a:pt x="296" y="295"/>
                  </a:lnTo>
                  <a:lnTo>
                    <a:pt x="298" y="297"/>
                  </a:lnTo>
                  <a:lnTo>
                    <a:pt x="300" y="297"/>
                  </a:lnTo>
                  <a:lnTo>
                    <a:pt x="300" y="299"/>
                  </a:lnTo>
                  <a:lnTo>
                    <a:pt x="296" y="303"/>
                  </a:lnTo>
                  <a:lnTo>
                    <a:pt x="294" y="303"/>
                  </a:lnTo>
                  <a:lnTo>
                    <a:pt x="294" y="305"/>
                  </a:lnTo>
                  <a:lnTo>
                    <a:pt x="292" y="305"/>
                  </a:lnTo>
                  <a:lnTo>
                    <a:pt x="288" y="307"/>
                  </a:lnTo>
                  <a:lnTo>
                    <a:pt x="290" y="309"/>
                  </a:lnTo>
                  <a:lnTo>
                    <a:pt x="292" y="309"/>
                  </a:lnTo>
                  <a:lnTo>
                    <a:pt x="294" y="309"/>
                  </a:lnTo>
                  <a:lnTo>
                    <a:pt x="294" y="311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290" y="311"/>
                  </a:lnTo>
                  <a:lnTo>
                    <a:pt x="290" y="313"/>
                  </a:lnTo>
                  <a:lnTo>
                    <a:pt x="288" y="311"/>
                  </a:lnTo>
                  <a:lnTo>
                    <a:pt x="288" y="311"/>
                  </a:lnTo>
                  <a:lnTo>
                    <a:pt x="288" y="309"/>
                  </a:lnTo>
                  <a:lnTo>
                    <a:pt x="286" y="309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4" y="313"/>
                  </a:lnTo>
                  <a:lnTo>
                    <a:pt x="284" y="315"/>
                  </a:lnTo>
                  <a:lnTo>
                    <a:pt x="286" y="315"/>
                  </a:lnTo>
                  <a:lnTo>
                    <a:pt x="286" y="317"/>
                  </a:lnTo>
                  <a:lnTo>
                    <a:pt x="288" y="317"/>
                  </a:lnTo>
                  <a:lnTo>
                    <a:pt x="288" y="319"/>
                  </a:lnTo>
                  <a:lnTo>
                    <a:pt x="288" y="321"/>
                  </a:lnTo>
                  <a:lnTo>
                    <a:pt x="288" y="323"/>
                  </a:lnTo>
                  <a:lnTo>
                    <a:pt x="290" y="323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2" y="327"/>
                  </a:lnTo>
                  <a:lnTo>
                    <a:pt x="294" y="329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5"/>
                  </a:lnTo>
                  <a:lnTo>
                    <a:pt x="300" y="337"/>
                  </a:lnTo>
                  <a:lnTo>
                    <a:pt x="302" y="337"/>
                  </a:lnTo>
                  <a:lnTo>
                    <a:pt x="302" y="339"/>
                  </a:lnTo>
                  <a:lnTo>
                    <a:pt x="302" y="341"/>
                  </a:lnTo>
                  <a:lnTo>
                    <a:pt x="300" y="343"/>
                  </a:lnTo>
                  <a:lnTo>
                    <a:pt x="298" y="343"/>
                  </a:lnTo>
                  <a:lnTo>
                    <a:pt x="294" y="345"/>
                  </a:lnTo>
                  <a:lnTo>
                    <a:pt x="286" y="351"/>
                  </a:lnTo>
                  <a:lnTo>
                    <a:pt x="284" y="353"/>
                  </a:lnTo>
                  <a:lnTo>
                    <a:pt x="282" y="353"/>
                  </a:lnTo>
                  <a:lnTo>
                    <a:pt x="280" y="357"/>
                  </a:lnTo>
                  <a:lnTo>
                    <a:pt x="278" y="357"/>
                  </a:lnTo>
                  <a:lnTo>
                    <a:pt x="276" y="359"/>
                  </a:lnTo>
                  <a:lnTo>
                    <a:pt x="274" y="359"/>
                  </a:lnTo>
                  <a:lnTo>
                    <a:pt x="272" y="359"/>
                  </a:lnTo>
                  <a:lnTo>
                    <a:pt x="268" y="361"/>
                  </a:lnTo>
                  <a:lnTo>
                    <a:pt x="266" y="363"/>
                  </a:lnTo>
                  <a:lnTo>
                    <a:pt x="264" y="365"/>
                  </a:lnTo>
                  <a:lnTo>
                    <a:pt x="254" y="371"/>
                  </a:lnTo>
                  <a:lnTo>
                    <a:pt x="252" y="375"/>
                  </a:lnTo>
                  <a:lnTo>
                    <a:pt x="250" y="377"/>
                  </a:lnTo>
                  <a:lnTo>
                    <a:pt x="246" y="379"/>
                  </a:lnTo>
                  <a:lnTo>
                    <a:pt x="238" y="385"/>
                  </a:lnTo>
                  <a:lnTo>
                    <a:pt x="236" y="385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91"/>
                  </a:lnTo>
                  <a:lnTo>
                    <a:pt x="226" y="391"/>
                  </a:lnTo>
                  <a:lnTo>
                    <a:pt x="222" y="395"/>
                  </a:lnTo>
                  <a:lnTo>
                    <a:pt x="218" y="397"/>
                  </a:lnTo>
                  <a:lnTo>
                    <a:pt x="218" y="399"/>
                  </a:lnTo>
                  <a:lnTo>
                    <a:pt x="216" y="399"/>
                  </a:lnTo>
                  <a:lnTo>
                    <a:pt x="214" y="399"/>
                  </a:lnTo>
                  <a:lnTo>
                    <a:pt x="214" y="401"/>
                  </a:lnTo>
                  <a:lnTo>
                    <a:pt x="206" y="405"/>
                  </a:lnTo>
                  <a:lnTo>
                    <a:pt x="206" y="407"/>
                  </a:lnTo>
                  <a:lnTo>
                    <a:pt x="206" y="407"/>
                  </a:lnTo>
                  <a:lnTo>
                    <a:pt x="206" y="409"/>
                  </a:lnTo>
                  <a:lnTo>
                    <a:pt x="206" y="411"/>
                  </a:lnTo>
                  <a:lnTo>
                    <a:pt x="204" y="413"/>
                  </a:lnTo>
                  <a:lnTo>
                    <a:pt x="204" y="415"/>
                  </a:lnTo>
                  <a:lnTo>
                    <a:pt x="204" y="417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0" y="417"/>
                  </a:lnTo>
                  <a:lnTo>
                    <a:pt x="198" y="417"/>
                  </a:lnTo>
                  <a:lnTo>
                    <a:pt x="198" y="415"/>
                  </a:lnTo>
                  <a:lnTo>
                    <a:pt x="196" y="413"/>
                  </a:lnTo>
                  <a:lnTo>
                    <a:pt x="194" y="413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2" y="409"/>
                  </a:lnTo>
                  <a:lnTo>
                    <a:pt x="190" y="407"/>
                  </a:lnTo>
                  <a:lnTo>
                    <a:pt x="188" y="407"/>
                  </a:lnTo>
                  <a:lnTo>
                    <a:pt x="186" y="405"/>
                  </a:lnTo>
                  <a:lnTo>
                    <a:pt x="182" y="403"/>
                  </a:lnTo>
                  <a:lnTo>
                    <a:pt x="176" y="403"/>
                  </a:lnTo>
                  <a:lnTo>
                    <a:pt x="174" y="403"/>
                  </a:lnTo>
                  <a:lnTo>
                    <a:pt x="172" y="407"/>
                  </a:lnTo>
                  <a:lnTo>
                    <a:pt x="166" y="403"/>
                  </a:lnTo>
                  <a:lnTo>
                    <a:pt x="164" y="401"/>
                  </a:lnTo>
                  <a:lnTo>
                    <a:pt x="162" y="401"/>
                  </a:lnTo>
                  <a:lnTo>
                    <a:pt x="160" y="401"/>
                  </a:lnTo>
                  <a:lnTo>
                    <a:pt x="158" y="401"/>
                  </a:lnTo>
                  <a:lnTo>
                    <a:pt x="158" y="399"/>
                  </a:lnTo>
                  <a:lnTo>
                    <a:pt x="158" y="399"/>
                  </a:lnTo>
                  <a:lnTo>
                    <a:pt x="158" y="397"/>
                  </a:lnTo>
                  <a:lnTo>
                    <a:pt x="158" y="395"/>
                  </a:lnTo>
                  <a:lnTo>
                    <a:pt x="158" y="393"/>
                  </a:lnTo>
                  <a:lnTo>
                    <a:pt x="158" y="393"/>
                  </a:lnTo>
                  <a:lnTo>
                    <a:pt x="156" y="393"/>
                  </a:lnTo>
                  <a:lnTo>
                    <a:pt x="154" y="393"/>
                  </a:lnTo>
                  <a:lnTo>
                    <a:pt x="152" y="393"/>
                  </a:lnTo>
                  <a:lnTo>
                    <a:pt x="150" y="393"/>
                  </a:lnTo>
                  <a:lnTo>
                    <a:pt x="150" y="391"/>
                  </a:lnTo>
                  <a:lnTo>
                    <a:pt x="152" y="391"/>
                  </a:lnTo>
                  <a:lnTo>
                    <a:pt x="148" y="389"/>
                  </a:lnTo>
                  <a:lnTo>
                    <a:pt x="144" y="387"/>
                  </a:lnTo>
                  <a:lnTo>
                    <a:pt x="142" y="387"/>
                  </a:lnTo>
                  <a:lnTo>
                    <a:pt x="142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0" y="391"/>
                  </a:lnTo>
                  <a:lnTo>
                    <a:pt x="138" y="391"/>
                  </a:lnTo>
                  <a:lnTo>
                    <a:pt x="138" y="389"/>
                  </a:lnTo>
                  <a:lnTo>
                    <a:pt x="136" y="387"/>
                  </a:lnTo>
                  <a:lnTo>
                    <a:pt x="136" y="385"/>
                  </a:lnTo>
                  <a:lnTo>
                    <a:pt x="134" y="385"/>
                  </a:lnTo>
                  <a:lnTo>
                    <a:pt x="134" y="383"/>
                  </a:lnTo>
                  <a:lnTo>
                    <a:pt x="134" y="381"/>
                  </a:lnTo>
                  <a:lnTo>
                    <a:pt x="132" y="381"/>
                  </a:lnTo>
                  <a:lnTo>
                    <a:pt x="130" y="383"/>
                  </a:lnTo>
                  <a:lnTo>
                    <a:pt x="128" y="383"/>
                  </a:lnTo>
                  <a:lnTo>
                    <a:pt x="128" y="381"/>
                  </a:lnTo>
                  <a:lnTo>
                    <a:pt x="126" y="377"/>
                  </a:lnTo>
                  <a:lnTo>
                    <a:pt x="126" y="379"/>
                  </a:lnTo>
                  <a:lnTo>
                    <a:pt x="124" y="379"/>
                  </a:lnTo>
                  <a:lnTo>
                    <a:pt x="122" y="377"/>
                  </a:lnTo>
                  <a:lnTo>
                    <a:pt x="120" y="377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6" y="375"/>
                  </a:lnTo>
                  <a:lnTo>
                    <a:pt x="114" y="375"/>
                  </a:lnTo>
                  <a:lnTo>
                    <a:pt x="112" y="377"/>
                  </a:lnTo>
                  <a:lnTo>
                    <a:pt x="112" y="375"/>
                  </a:lnTo>
                  <a:lnTo>
                    <a:pt x="112" y="377"/>
                  </a:lnTo>
                  <a:lnTo>
                    <a:pt x="110" y="375"/>
                  </a:lnTo>
                  <a:lnTo>
                    <a:pt x="110" y="373"/>
                  </a:lnTo>
                  <a:lnTo>
                    <a:pt x="110" y="373"/>
                  </a:lnTo>
                  <a:lnTo>
                    <a:pt x="108" y="373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6" y="369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4" y="365"/>
                  </a:lnTo>
                  <a:lnTo>
                    <a:pt x="104" y="363"/>
                  </a:lnTo>
                  <a:lnTo>
                    <a:pt x="102" y="363"/>
                  </a:lnTo>
                  <a:lnTo>
                    <a:pt x="102" y="361"/>
                  </a:lnTo>
                  <a:lnTo>
                    <a:pt x="100" y="361"/>
                  </a:lnTo>
                  <a:lnTo>
                    <a:pt x="98" y="361"/>
                  </a:lnTo>
                  <a:lnTo>
                    <a:pt x="98" y="363"/>
                  </a:lnTo>
                  <a:lnTo>
                    <a:pt x="98" y="361"/>
                  </a:lnTo>
                  <a:lnTo>
                    <a:pt x="96" y="361"/>
                  </a:lnTo>
                  <a:lnTo>
                    <a:pt x="94" y="361"/>
                  </a:lnTo>
                  <a:lnTo>
                    <a:pt x="94" y="359"/>
                  </a:lnTo>
                  <a:lnTo>
                    <a:pt x="92" y="359"/>
                  </a:lnTo>
                  <a:lnTo>
                    <a:pt x="92" y="359"/>
                  </a:lnTo>
                  <a:lnTo>
                    <a:pt x="90" y="359"/>
                  </a:lnTo>
                  <a:lnTo>
                    <a:pt x="90" y="357"/>
                  </a:lnTo>
                  <a:lnTo>
                    <a:pt x="90" y="359"/>
                  </a:lnTo>
                  <a:lnTo>
                    <a:pt x="88" y="357"/>
                  </a:lnTo>
                  <a:lnTo>
                    <a:pt x="86" y="357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6" y="353"/>
                  </a:lnTo>
                  <a:lnTo>
                    <a:pt x="84" y="353"/>
                  </a:lnTo>
                  <a:lnTo>
                    <a:pt x="84" y="351"/>
                  </a:lnTo>
                  <a:lnTo>
                    <a:pt x="84" y="349"/>
                  </a:lnTo>
                  <a:lnTo>
                    <a:pt x="84" y="347"/>
                  </a:lnTo>
                  <a:lnTo>
                    <a:pt x="82" y="347"/>
                  </a:lnTo>
                  <a:lnTo>
                    <a:pt x="80" y="345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80" y="343"/>
                  </a:lnTo>
                  <a:lnTo>
                    <a:pt x="78" y="343"/>
                  </a:lnTo>
                  <a:lnTo>
                    <a:pt x="76" y="343"/>
                  </a:lnTo>
                  <a:lnTo>
                    <a:pt x="76" y="341"/>
                  </a:lnTo>
                  <a:lnTo>
                    <a:pt x="76" y="339"/>
                  </a:lnTo>
                  <a:lnTo>
                    <a:pt x="74" y="337"/>
                  </a:lnTo>
                  <a:lnTo>
                    <a:pt x="74" y="339"/>
                  </a:lnTo>
                  <a:lnTo>
                    <a:pt x="70" y="337"/>
                  </a:lnTo>
                  <a:lnTo>
                    <a:pt x="70" y="335"/>
                  </a:lnTo>
                  <a:lnTo>
                    <a:pt x="68" y="335"/>
                  </a:lnTo>
                  <a:lnTo>
                    <a:pt x="66" y="335"/>
                  </a:lnTo>
                  <a:lnTo>
                    <a:pt x="64" y="333"/>
                  </a:lnTo>
                  <a:lnTo>
                    <a:pt x="62" y="333"/>
                  </a:lnTo>
                  <a:lnTo>
                    <a:pt x="62" y="331"/>
                  </a:lnTo>
                  <a:lnTo>
                    <a:pt x="62" y="329"/>
                  </a:lnTo>
                  <a:lnTo>
                    <a:pt x="62" y="329"/>
                  </a:lnTo>
                  <a:lnTo>
                    <a:pt x="60" y="329"/>
                  </a:lnTo>
                  <a:lnTo>
                    <a:pt x="60" y="331"/>
                  </a:lnTo>
                  <a:lnTo>
                    <a:pt x="56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2" y="323"/>
                  </a:lnTo>
                  <a:lnTo>
                    <a:pt x="54" y="321"/>
                  </a:lnTo>
                  <a:lnTo>
                    <a:pt x="54" y="319"/>
                  </a:lnTo>
                  <a:lnTo>
                    <a:pt x="52" y="319"/>
                  </a:lnTo>
                  <a:lnTo>
                    <a:pt x="50" y="319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48" y="315"/>
                  </a:lnTo>
                  <a:lnTo>
                    <a:pt x="46" y="313"/>
                  </a:lnTo>
                  <a:lnTo>
                    <a:pt x="46" y="315"/>
                  </a:lnTo>
                  <a:lnTo>
                    <a:pt x="44" y="315"/>
                  </a:lnTo>
                  <a:lnTo>
                    <a:pt x="42" y="313"/>
                  </a:lnTo>
                  <a:lnTo>
                    <a:pt x="44" y="313"/>
                  </a:lnTo>
                  <a:lnTo>
                    <a:pt x="44" y="311"/>
                  </a:lnTo>
                  <a:lnTo>
                    <a:pt x="42" y="311"/>
                  </a:lnTo>
                  <a:lnTo>
                    <a:pt x="42" y="309"/>
                  </a:lnTo>
                  <a:lnTo>
                    <a:pt x="40" y="309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3"/>
                  </a:lnTo>
                  <a:lnTo>
                    <a:pt x="36" y="303"/>
                  </a:lnTo>
                  <a:lnTo>
                    <a:pt x="36" y="301"/>
                  </a:lnTo>
                  <a:lnTo>
                    <a:pt x="32" y="301"/>
                  </a:lnTo>
                  <a:lnTo>
                    <a:pt x="30" y="301"/>
                  </a:lnTo>
                  <a:lnTo>
                    <a:pt x="30" y="303"/>
                  </a:lnTo>
                  <a:lnTo>
                    <a:pt x="30" y="301"/>
                  </a:lnTo>
                  <a:lnTo>
                    <a:pt x="28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4" y="297"/>
                  </a:lnTo>
                  <a:lnTo>
                    <a:pt x="22" y="297"/>
                  </a:lnTo>
                  <a:lnTo>
                    <a:pt x="20" y="297"/>
                  </a:lnTo>
                  <a:lnTo>
                    <a:pt x="18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10" y="297"/>
                  </a:lnTo>
                  <a:lnTo>
                    <a:pt x="8" y="293"/>
                  </a:lnTo>
                  <a:lnTo>
                    <a:pt x="6" y="293"/>
                  </a:lnTo>
                  <a:lnTo>
                    <a:pt x="4" y="293"/>
                  </a:lnTo>
                  <a:lnTo>
                    <a:pt x="2" y="291"/>
                  </a:lnTo>
                  <a:lnTo>
                    <a:pt x="2" y="289"/>
                  </a:lnTo>
                  <a:lnTo>
                    <a:pt x="0" y="287"/>
                  </a:lnTo>
                  <a:lnTo>
                    <a:pt x="0" y="285"/>
                  </a:lnTo>
                  <a:lnTo>
                    <a:pt x="2" y="283"/>
                  </a:lnTo>
                  <a:lnTo>
                    <a:pt x="0" y="283"/>
                  </a:lnTo>
                  <a:lnTo>
                    <a:pt x="0" y="281"/>
                  </a:lnTo>
                  <a:lnTo>
                    <a:pt x="2" y="279"/>
                  </a:lnTo>
                  <a:lnTo>
                    <a:pt x="0" y="275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4" y="265"/>
                  </a:lnTo>
                  <a:lnTo>
                    <a:pt x="6" y="261"/>
                  </a:lnTo>
                  <a:lnTo>
                    <a:pt x="6" y="259"/>
                  </a:lnTo>
                  <a:lnTo>
                    <a:pt x="8" y="257"/>
                  </a:lnTo>
                  <a:lnTo>
                    <a:pt x="8" y="255"/>
                  </a:lnTo>
                  <a:lnTo>
                    <a:pt x="10" y="249"/>
                  </a:lnTo>
                  <a:lnTo>
                    <a:pt x="12" y="247"/>
                  </a:lnTo>
                  <a:lnTo>
                    <a:pt x="12" y="245"/>
                  </a:lnTo>
                  <a:lnTo>
                    <a:pt x="14" y="233"/>
                  </a:lnTo>
                  <a:lnTo>
                    <a:pt x="14" y="231"/>
                  </a:lnTo>
                  <a:lnTo>
                    <a:pt x="16" y="229"/>
                  </a:lnTo>
                  <a:lnTo>
                    <a:pt x="16" y="227"/>
                  </a:lnTo>
                  <a:lnTo>
                    <a:pt x="16" y="225"/>
                  </a:lnTo>
                  <a:lnTo>
                    <a:pt x="18" y="223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5"/>
                  </a:lnTo>
                  <a:lnTo>
                    <a:pt x="22" y="215"/>
                  </a:lnTo>
                  <a:lnTo>
                    <a:pt x="22" y="212"/>
                  </a:lnTo>
                  <a:lnTo>
                    <a:pt x="24" y="208"/>
                  </a:lnTo>
                  <a:lnTo>
                    <a:pt x="24" y="204"/>
                  </a:lnTo>
                  <a:lnTo>
                    <a:pt x="26" y="202"/>
                  </a:lnTo>
                  <a:lnTo>
                    <a:pt x="26" y="200"/>
                  </a:lnTo>
                  <a:lnTo>
                    <a:pt x="30" y="190"/>
                  </a:lnTo>
                  <a:lnTo>
                    <a:pt x="30" y="188"/>
                  </a:lnTo>
                  <a:lnTo>
                    <a:pt x="32" y="186"/>
                  </a:lnTo>
                  <a:lnTo>
                    <a:pt x="34" y="182"/>
                  </a:lnTo>
                  <a:lnTo>
                    <a:pt x="38" y="168"/>
                  </a:lnTo>
                  <a:lnTo>
                    <a:pt x="40" y="166"/>
                  </a:lnTo>
                  <a:lnTo>
                    <a:pt x="42" y="162"/>
                  </a:lnTo>
                  <a:lnTo>
                    <a:pt x="44" y="156"/>
                  </a:lnTo>
                  <a:lnTo>
                    <a:pt x="46" y="150"/>
                  </a:lnTo>
                  <a:lnTo>
                    <a:pt x="46" y="148"/>
                  </a:lnTo>
                  <a:lnTo>
                    <a:pt x="48" y="146"/>
                  </a:lnTo>
                  <a:lnTo>
                    <a:pt x="48" y="144"/>
                  </a:lnTo>
                  <a:lnTo>
                    <a:pt x="48" y="142"/>
                  </a:lnTo>
                  <a:lnTo>
                    <a:pt x="50" y="140"/>
                  </a:lnTo>
                  <a:lnTo>
                    <a:pt x="50" y="138"/>
                  </a:lnTo>
                  <a:lnTo>
                    <a:pt x="50" y="136"/>
                  </a:lnTo>
                  <a:lnTo>
                    <a:pt x="52" y="134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60" y="112"/>
                  </a:lnTo>
                  <a:lnTo>
                    <a:pt x="62" y="110"/>
                  </a:lnTo>
                  <a:lnTo>
                    <a:pt x="62" y="104"/>
                  </a:lnTo>
                  <a:lnTo>
                    <a:pt x="64" y="102"/>
                  </a:lnTo>
                  <a:lnTo>
                    <a:pt x="66" y="100"/>
                  </a:lnTo>
                  <a:lnTo>
                    <a:pt x="68" y="100"/>
                  </a:lnTo>
                  <a:lnTo>
                    <a:pt x="68" y="98"/>
                  </a:lnTo>
                  <a:lnTo>
                    <a:pt x="72" y="96"/>
                  </a:lnTo>
                  <a:lnTo>
                    <a:pt x="74" y="94"/>
                  </a:lnTo>
                  <a:lnTo>
                    <a:pt x="76" y="94"/>
                  </a:lnTo>
                  <a:lnTo>
                    <a:pt x="80" y="92"/>
                  </a:lnTo>
                  <a:lnTo>
                    <a:pt x="82" y="90"/>
                  </a:lnTo>
                  <a:lnTo>
                    <a:pt x="82" y="88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88" y="84"/>
                  </a:lnTo>
                  <a:lnTo>
                    <a:pt x="90" y="84"/>
                  </a:lnTo>
                  <a:lnTo>
                    <a:pt x="92" y="82"/>
                  </a:lnTo>
                  <a:lnTo>
                    <a:pt x="96" y="78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2" y="68"/>
                  </a:lnTo>
                  <a:lnTo>
                    <a:pt x="114" y="66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8" y="62"/>
                  </a:lnTo>
                  <a:lnTo>
                    <a:pt x="120" y="62"/>
                  </a:lnTo>
                  <a:lnTo>
                    <a:pt x="122" y="62"/>
                  </a:lnTo>
                  <a:lnTo>
                    <a:pt x="122" y="60"/>
                  </a:lnTo>
                  <a:lnTo>
                    <a:pt x="124" y="58"/>
                  </a:lnTo>
                  <a:lnTo>
                    <a:pt x="126" y="58"/>
                  </a:lnTo>
                  <a:lnTo>
                    <a:pt x="128" y="56"/>
                  </a:lnTo>
                  <a:lnTo>
                    <a:pt x="134" y="52"/>
                  </a:lnTo>
                  <a:lnTo>
                    <a:pt x="136" y="50"/>
                  </a:lnTo>
                  <a:lnTo>
                    <a:pt x="138" y="48"/>
                  </a:lnTo>
                  <a:lnTo>
                    <a:pt x="142" y="46"/>
                  </a:lnTo>
                  <a:lnTo>
                    <a:pt x="146" y="42"/>
                  </a:lnTo>
                  <a:lnTo>
                    <a:pt x="148" y="42"/>
                  </a:lnTo>
                  <a:lnTo>
                    <a:pt x="150" y="40"/>
                  </a:lnTo>
                  <a:lnTo>
                    <a:pt x="154" y="38"/>
                  </a:lnTo>
                  <a:lnTo>
                    <a:pt x="156" y="36"/>
                  </a:lnTo>
                  <a:lnTo>
                    <a:pt x="158" y="34"/>
                  </a:lnTo>
                  <a:lnTo>
                    <a:pt x="160" y="32"/>
                  </a:lnTo>
                  <a:lnTo>
                    <a:pt x="162" y="30"/>
                  </a:lnTo>
                  <a:lnTo>
                    <a:pt x="164" y="30"/>
                  </a:lnTo>
                  <a:lnTo>
                    <a:pt x="168" y="26"/>
                  </a:lnTo>
                  <a:lnTo>
                    <a:pt x="170" y="24"/>
                  </a:lnTo>
                  <a:lnTo>
                    <a:pt x="174" y="24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6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206" y="0"/>
                  </a:lnTo>
                  <a:lnTo>
                    <a:pt x="206" y="4"/>
                  </a:lnTo>
                  <a:lnTo>
                    <a:pt x="206" y="6"/>
                  </a:lnTo>
                  <a:lnTo>
                    <a:pt x="208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25" name="Freeform 127">
              <a:extLst>
                <a:ext uri="{FF2B5EF4-FFF2-40B4-BE49-F238E27FC236}">
                  <a16:creationId xmlns:a16="http://schemas.microsoft.com/office/drawing/2014/main" id="{24C84DC9-25B1-5194-73C7-E2F3B5C78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3" y="3506788"/>
              <a:ext cx="438150" cy="369888"/>
            </a:xfrm>
            <a:custGeom>
              <a:avLst/>
              <a:gdLst>
                <a:gd name="T0" fmla="*/ 270 w 276"/>
                <a:gd name="T1" fmla="*/ 8 h 233"/>
                <a:gd name="T2" fmla="*/ 272 w 276"/>
                <a:gd name="T3" fmla="*/ 37 h 233"/>
                <a:gd name="T4" fmla="*/ 270 w 276"/>
                <a:gd name="T5" fmla="*/ 43 h 233"/>
                <a:gd name="T6" fmla="*/ 268 w 276"/>
                <a:gd name="T7" fmla="*/ 55 h 233"/>
                <a:gd name="T8" fmla="*/ 268 w 276"/>
                <a:gd name="T9" fmla="*/ 77 h 233"/>
                <a:gd name="T10" fmla="*/ 268 w 276"/>
                <a:gd name="T11" fmla="*/ 87 h 233"/>
                <a:gd name="T12" fmla="*/ 268 w 276"/>
                <a:gd name="T13" fmla="*/ 101 h 233"/>
                <a:gd name="T14" fmla="*/ 268 w 276"/>
                <a:gd name="T15" fmla="*/ 117 h 233"/>
                <a:gd name="T16" fmla="*/ 266 w 276"/>
                <a:gd name="T17" fmla="*/ 141 h 233"/>
                <a:gd name="T18" fmla="*/ 266 w 276"/>
                <a:gd name="T19" fmla="*/ 153 h 233"/>
                <a:gd name="T20" fmla="*/ 260 w 276"/>
                <a:gd name="T21" fmla="*/ 161 h 233"/>
                <a:gd name="T22" fmla="*/ 260 w 276"/>
                <a:gd name="T23" fmla="*/ 175 h 233"/>
                <a:gd name="T24" fmla="*/ 262 w 276"/>
                <a:gd name="T25" fmla="*/ 185 h 233"/>
                <a:gd name="T26" fmla="*/ 262 w 276"/>
                <a:gd name="T27" fmla="*/ 191 h 233"/>
                <a:gd name="T28" fmla="*/ 262 w 276"/>
                <a:gd name="T29" fmla="*/ 197 h 233"/>
                <a:gd name="T30" fmla="*/ 260 w 276"/>
                <a:gd name="T31" fmla="*/ 205 h 233"/>
                <a:gd name="T32" fmla="*/ 260 w 276"/>
                <a:gd name="T33" fmla="*/ 231 h 233"/>
                <a:gd name="T34" fmla="*/ 248 w 276"/>
                <a:gd name="T35" fmla="*/ 229 h 233"/>
                <a:gd name="T36" fmla="*/ 240 w 276"/>
                <a:gd name="T37" fmla="*/ 233 h 233"/>
                <a:gd name="T38" fmla="*/ 222 w 276"/>
                <a:gd name="T39" fmla="*/ 233 h 233"/>
                <a:gd name="T40" fmla="*/ 196 w 276"/>
                <a:gd name="T41" fmla="*/ 231 h 233"/>
                <a:gd name="T42" fmla="*/ 168 w 276"/>
                <a:gd name="T43" fmla="*/ 227 h 233"/>
                <a:gd name="T44" fmla="*/ 156 w 276"/>
                <a:gd name="T45" fmla="*/ 231 h 233"/>
                <a:gd name="T46" fmla="*/ 134 w 276"/>
                <a:gd name="T47" fmla="*/ 231 h 233"/>
                <a:gd name="T48" fmla="*/ 102 w 276"/>
                <a:gd name="T49" fmla="*/ 229 h 233"/>
                <a:gd name="T50" fmla="*/ 82 w 276"/>
                <a:gd name="T51" fmla="*/ 225 h 233"/>
                <a:gd name="T52" fmla="*/ 70 w 276"/>
                <a:gd name="T53" fmla="*/ 215 h 233"/>
                <a:gd name="T54" fmla="*/ 64 w 276"/>
                <a:gd name="T55" fmla="*/ 211 h 233"/>
                <a:gd name="T56" fmla="*/ 72 w 276"/>
                <a:gd name="T57" fmla="*/ 193 h 233"/>
                <a:gd name="T58" fmla="*/ 58 w 276"/>
                <a:gd name="T59" fmla="*/ 193 h 233"/>
                <a:gd name="T60" fmla="*/ 42 w 276"/>
                <a:gd name="T61" fmla="*/ 189 h 233"/>
                <a:gd name="T62" fmla="*/ 34 w 276"/>
                <a:gd name="T63" fmla="*/ 191 h 233"/>
                <a:gd name="T64" fmla="*/ 16 w 276"/>
                <a:gd name="T65" fmla="*/ 189 h 233"/>
                <a:gd name="T66" fmla="*/ 4 w 276"/>
                <a:gd name="T67" fmla="*/ 181 h 233"/>
                <a:gd name="T68" fmla="*/ 0 w 276"/>
                <a:gd name="T69" fmla="*/ 177 h 233"/>
                <a:gd name="T70" fmla="*/ 8 w 276"/>
                <a:gd name="T71" fmla="*/ 167 h 233"/>
                <a:gd name="T72" fmla="*/ 10 w 276"/>
                <a:gd name="T73" fmla="*/ 159 h 233"/>
                <a:gd name="T74" fmla="*/ 8 w 276"/>
                <a:gd name="T75" fmla="*/ 149 h 233"/>
                <a:gd name="T76" fmla="*/ 8 w 276"/>
                <a:gd name="T77" fmla="*/ 139 h 233"/>
                <a:gd name="T78" fmla="*/ 8 w 276"/>
                <a:gd name="T79" fmla="*/ 127 h 233"/>
                <a:gd name="T80" fmla="*/ 10 w 276"/>
                <a:gd name="T81" fmla="*/ 115 h 233"/>
                <a:gd name="T82" fmla="*/ 10 w 276"/>
                <a:gd name="T83" fmla="*/ 103 h 233"/>
                <a:gd name="T84" fmla="*/ 8 w 276"/>
                <a:gd name="T85" fmla="*/ 89 h 233"/>
                <a:gd name="T86" fmla="*/ 6 w 276"/>
                <a:gd name="T87" fmla="*/ 79 h 233"/>
                <a:gd name="T88" fmla="*/ 8 w 276"/>
                <a:gd name="T89" fmla="*/ 71 h 233"/>
                <a:gd name="T90" fmla="*/ 14 w 276"/>
                <a:gd name="T91" fmla="*/ 65 h 233"/>
                <a:gd name="T92" fmla="*/ 26 w 276"/>
                <a:gd name="T93" fmla="*/ 51 h 233"/>
                <a:gd name="T94" fmla="*/ 34 w 276"/>
                <a:gd name="T95" fmla="*/ 41 h 233"/>
                <a:gd name="T96" fmla="*/ 48 w 276"/>
                <a:gd name="T97" fmla="*/ 37 h 233"/>
                <a:gd name="T98" fmla="*/ 58 w 276"/>
                <a:gd name="T99" fmla="*/ 33 h 233"/>
                <a:gd name="T100" fmla="*/ 66 w 276"/>
                <a:gd name="T101" fmla="*/ 24 h 233"/>
                <a:gd name="T102" fmla="*/ 58 w 276"/>
                <a:gd name="T103" fmla="*/ 22 h 233"/>
                <a:gd name="T104" fmla="*/ 58 w 276"/>
                <a:gd name="T105" fmla="*/ 12 h 233"/>
                <a:gd name="T106" fmla="*/ 66 w 276"/>
                <a:gd name="T107" fmla="*/ 10 h 233"/>
                <a:gd name="T108" fmla="*/ 82 w 276"/>
                <a:gd name="T109" fmla="*/ 10 h 233"/>
                <a:gd name="T110" fmla="*/ 92 w 276"/>
                <a:gd name="T111" fmla="*/ 6 h 233"/>
                <a:gd name="T112" fmla="*/ 96 w 276"/>
                <a:gd name="T113" fmla="*/ 0 h 233"/>
                <a:gd name="T114" fmla="*/ 138 w 276"/>
                <a:gd name="T115" fmla="*/ 0 h 233"/>
                <a:gd name="T116" fmla="*/ 160 w 276"/>
                <a:gd name="T117" fmla="*/ 0 h 233"/>
                <a:gd name="T118" fmla="*/ 166 w 276"/>
                <a:gd name="T119" fmla="*/ 0 h 233"/>
                <a:gd name="T120" fmla="*/ 180 w 276"/>
                <a:gd name="T121" fmla="*/ 0 h 233"/>
                <a:gd name="T122" fmla="*/ 206 w 276"/>
                <a:gd name="T123" fmla="*/ 0 h 233"/>
                <a:gd name="T124" fmla="*/ 240 w 276"/>
                <a:gd name="T12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6" h="233">
                  <a:moveTo>
                    <a:pt x="264" y="0"/>
                  </a:moveTo>
                  <a:lnTo>
                    <a:pt x="264" y="4"/>
                  </a:lnTo>
                  <a:lnTo>
                    <a:pt x="264" y="6"/>
                  </a:lnTo>
                  <a:lnTo>
                    <a:pt x="270" y="6"/>
                  </a:lnTo>
                  <a:lnTo>
                    <a:pt x="270" y="8"/>
                  </a:lnTo>
                  <a:lnTo>
                    <a:pt x="270" y="12"/>
                  </a:lnTo>
                  <a:lnTo>
                    <a:pt x="270" y="14"/>
                  </a:lnTo>
                  <a:lnTo>
                    <a:pt x="270" y="18"/>
                  </a:lnTo>
                  <a:lnTo>
                    <a:pt x="270" y="37"/>
                  </a:lnTo>
                  <a:lnTo>
                    <a:pt x="272" y="37"/>
                  </a:lnTo>
                  <a:lnTo>
                    <a:pt x="274" y="37"/>
                  </a:lnTo>
                  <a:lnTo>
                    <a:pt x="276" y="37"/>
                  </a:lnTo>
                  <a:lnTo>
                    <a:pt x="276" y="39"/>
                  </a:lnTo>
                  <a:lnTo>
                    <a:pt x="276" y="43"/>
                  </a:lnTo>
                  <a:lnTo>
                    <a:pt x="270" y="43"/>
                  </a:lnTo>
                  <a:lnTo>
                    <a:pt x="270" y="41"/>
                  </a:lnTo>
                  <a:lnTo>
                    <a:pt x="270" y="49"/>
                  </a:lnTo>
                  <a:lnTo>
                    <a:pt x="268" y="49"/>
                  </a:lnTo>
                  <a:lnTo>
                    <a:pt x="268" y="53"/>
                  </a:lnTo>
                  <a:lnTo>
                    <a:pt x="268" y="55"/>
                  </a:lnTo>
                  <a:lnTo>
                    <a:pt x="262" y="55"/>
                  </a:lnTo>
                  <a:lnTo>
                    <a:pt x="262" y="61"/>
                  </a:lnTo>
                  <a:lnTo>
                    <a:pt x="268" y="61"/>
                  </a:lnTo>
                  <a:lnTo>
                    <a:pt x="268" y="65"/>
                  </a:lnTo>
                  <a:lnTo>
                    <a:pt x="268" y="77"/>
                  </a:lnTo>
                  <a:lnTo>
                    <a:pt x="268" y="81"/>
                  </a:lnTo>
                  <a:lnTo>
                    <a:pt x="268" y="83"/>
                  </a:lnTo>
                  <a:lnTo>
                    <a:pt x="268" y="85"/>
                  </a:lnTo>
                  <a:lnTo>
                    <a:pt x="268" y="85"/>
                  </a:lnTo>
                  <a:lnTo>
                    <a:pt x="268" y="87"/>
                  </a:lnTo>
                  <a:lnTo>
                    <a:pt x="268" y="89"/>
                  </a:lnTo>
                  <a:lnTo>
                    <a:pt x="268" y="91"/>
                  </a:lnTo>
                  <a:lnTo>
                    <a:pt x="268" y="97"/>
                  </a:lnTo>
                  <a:lnTo>
                    <a:pt x="268" y="99"/>
                  </a:lnTo>
                  <a:lnTo>
                    <a:pt x="268" y="101"/>
                  </a:lnTo>
                  <a:lnTo>
                    <a:pt x="268" y="103"/>
                  </a:lnTo>
                  <a:lnTo>
                    <a:pt x="268" y="105"/>
                  </a:lnTo>
                  <a:lnTo>
                    <a:pt x="268" y="111"/>
                  </a:lnTo>
                  <a:lnTo>
                    <a:pt x="268" y="113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68" y="123"/>
                  </a:lnTo>
                  <a:lnTo>
                    <a:pt x="268" y="133"/>
                  </a:lnTo>
                  <a:lnTo>
                    <a:pt x="266" y="135"/>
                  </a:lnTo>
                  <a:lnTo>
                    <a:pt x="266" y="141"/>
                  </a:lnTo>
                  <a:lnTo>
                    <a:pt x="268" y="147"/>
                  </a:lnTo>
                  <a:lnTo>
                    <a:pt x="266" y="147"/>
                  </a:lnTo>
                  <a:lnTo>
                    <a:pt x="266" y="149"/>
                  </a:lnTo>
                  <a:lnTo>
                    <a:pt x="266" y="151"/>
                  </a:lnTo>
                  <a:lnTo>
                    <a:pt x="266" y="153"/>
                  </a:lnTo>
                  <a:lnTo>
                    <a:pt x="260" y="153"/>
                  </a:lnTo>
                  <a:lnTo>
                    <a:pt x="260" y="155"/>
                  </a:lnTo>
                  <a:lnTo>
                    <a:pt x="260" y="157"/>
                  </a:lnTo>
                  <a:lnTo>
                    <a:pt x="260" y="159"/>
                  </a:lnTo>
                  <a:lnTo>
                    <a:pt x="260" y="161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0" y="171"/>
                  </a:lnTo>
                  <a:lnTo>
                    <a:pt x="260" y="175"/>
                  </a:lnTo>
                  <a:lnTo>
                    <a:pt x="260" y="181"/>
                  </a:lnTo>
                  <a:lnTo>
                    <a:pt x="260" y="181"/>
                  </a:lnTo>
                  <a:lnTo>
                    <a:pt x="260" y="183"/>
                  </a:lnTo>
                  <a:lnTo>
                    <a:pt x="260" y="185"/>
                  </a:lnTo>
                  <a:lnTo>
                    <a:pt x="262" y="185"/>
                  </a:lnTo>
                  <a:lnTo>
                    <a:pt x="264" y="185"/>
                  </a:lnTo>
                  <a:lnTo>
                    <a:pt x="266" y="185"/>
                  </a:lnTo>
                  <a:lnTo>
                    <a:pt x="266" y="191"/>
                  </a:lnTo>
                  <a:lnTo>
                    <a:pt x="264" y="191"/>
                  </a:lnTo>
                  <a:lnTo>
                    <a:pt x="262" y="191"/>
                  </a:lnTo>
                  <a:lnTo>
                    <a:pt x="260" y="191"/>
                  </a:lnTo>
                  <a:lnTo>
                    <a:pt x="260" y="193"/>
                  </a:lnTo>
                  <a:lnTo>
                    <a:pt x="260" y="195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4" y="197"/>
                  </a:lnTo>
                  <a:lnTo>
                    <a:pt x="266" y="197"/>
                  </a:lnTo>
                  <a:lnTo>
                    <a:pt x="266" y="203"/>
                  </a:lnTo>
                  <a:lnTo>
                    <a:pt x="260" y="203"/>
                  </a:lnTo>
                  <a:lnTo>
                    <a:pt x="260" y="205"/>
                  </a:lnTo>
                  <a:lnTo>
                    <a:pt x="260" y="209"/>
                  </a:lnTo>
                  <a:lnTo>
                    <a:pt x="260" y="215"/>
                  </a:lnTo>
                  <a:lnTo>
                    <a:pt x="260" y="219"/>
                  </a:lnTo>
                  <a:lnTo>
                    <a:pt x="260" y="225"/>
                  </a:lnTo>
                  <a:lnTo>
                    <a:pt x="260" y="231"/>
                  </a:lnTo>
                  <a:lnTo>
                    <a:pt x="260" y="233"/>
                  </a:lnTo>
                  <a:lnTo>
                    <a:pt x="258" y="233"/>
                  </a:lnTo>
                  <a:lnTo>
                    <a:pt x="248" y="233"/>
                  </a:lnTo>
                  <a:lnTo>
                    <a:pt x="248" y="231"/>
                  </a:lnTo>
                  <a:lnTo>
                    <a:pt x="248" y="229"/>
                  </a:lnTo>
                  <a:lnTo>
                    <a:pt x="248" y="229"/>
                  </a:lnTo>
                  <a:lnTo>
                    <a:pt x="244" y="229"/>
                  </a:lnTo>
                  <a:lnTo>
                    <a:pt x="242" y="229"/>
                  </a:lnTo>
                  <a:lnTo>
                    <a:pt x="242" y="233"/>
                  </a:lnTo>
                  <a:lnTo>
                    <a:pt x="240" y="233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2" y="233"/>
                  </a:lnTo>
                  <a:lnTo>
                    <a:pt x="214" y="233"/>
                  </a:lnTo>
                  <a:lnTo>
                    <a:pt x="204" y="231"/>
                  </a:lnTo>
                  <a:lnTo>
                    <a:pt x="202" y="231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88" y="231"/>
                  </a:lnTo>
                  <a:lnTo>
                    <a:pt x="180" y="231"/>
                  </a:lnTo>
                  <a:lnTo>
                    <a:pt x="170" y="231"/>
                  </a:lnTo>
                  <a:lnTo>
                    <a:pt x="168" y="231"/>
                  </a:lnTo>
                  <a:lnTo>
                    <a:pt x="168" y="227"/>
                  </a:lnTo>
                  <a:lnTo>
                    <a:pt x="166" y="225"/>
                  </a:lnTo>
                  <a:lnTo>
                    <a:pt x="162" y="225"/>
                  </a:lnTo>
                  <a:lnTo>
                    <a:pt x="162" y="229"/>
                  </a:lnTo>
                  <a:lnTo>
                    <a:pt x="162" y="231"/>
                  </a:lnTo>
                  <a:lnTo>
                    <a:pt x="156" y="231"/>
                  </a:lnTo>
                  <a:lnTo>
                    <a:pt x="154" y="231"/>
                  </a:lnTo>
                  <a:lnTo>
                    <a:pt x="144" y="231"/>
                  </a:lnTo>
                  <a:lnTo>
                    <a:pt x="142" y="231"/>
                  </a:lnTo>
                  <a:lnTo>
                    <a:pt x="138" y="231"/>
                  </a:lnTo>
                  <a:lnTo>
                    <a:pt x="134" y="231"/>
                  </a:lnTo>
                  <a:lnTo>
                    <a:pt x="130" y="231"/>
                  </a:lnTo>
                  <a:lnTo>
                    <a:pt x="122" y="229"/>
                  </a:lnTo>
                  <a:lnTo>
                    <a:pt x="116" y="229"/>
                  </a:lnTo>
                  <a:lnTo>
                    <a:pt x="106" y="229"/>
                  </a:lnTo>
                  <a:lnTo>
                    <a:pt x="102" y="229"/>
                  </a:lnTo>
                  <a:lnTo>
                    <a:pt x="100" y="229"/>
                  </a:lnTo>
                  <a:lnTo>
                    <a:pt x="96" y="229"/>
                  </a:lnTo>
                  <a:lnTo>
                    <a:pt x="96" y="225"/>
                  </a:lnTo>
                  <a:lnTo>
                    <a:pt x="86" y="225"/>
                  </a:lnTo>
                  <a:lnTo>
                    <a:pt x="82" y="225"/>
                  </a:lnTo>
                  <a:lnTo>
                    <a:pt x="84" y="219"/>
                  </a:lnTo>
                  <a:lnTo>
                    <a:pt x="80" y="217"/>
                  </a:lnTo>
                  <a:lnTo>
                    <a:pt x="74" y="217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0" y="213"/>
                  </a:lnTo>
                  <a:lnTo>
                    <a:pt x="70" y="211"/>
                  </a:lnTo>
                  <a:lnTo>
                    <a:pt x="68" y="211"/>
                  </a:lnTo>
                  <a:lnTo>
                    <a:pt x="66" y="211"/>
                  </a:lnTo>
                  <a:lnTo>
                    <a:pt x="64" y="211"/>
                  </a:lnTo>
                  <a:lnTo>
                    <a:pt x="64" y="205"/>
                  </a:lnTo>
                  <a:lnTo>
                    <a:pt x="64" y="199"/>
                  </a:lnTo>
                  <a:lnTo>
                    <a:pt x="66" y="199"/>
                  </a:lnTo>
                  <a:lnTo>
                    <a:pt x="72" y="199"/>
                  </a:lnTo>
                  <a:lnTo>
                    <a:pt x="72" y="193"/>
                  </a:lnTo>
                  <a:lnTo>
                    <a:pt x="68" y="193"/>
                  </a:lnTo>
                  <a:lnTo>
                    <a:pt x="66" y="193"/>
                  </a:lnTo>
                  <a:lnTo>
                    <a:pt x="60" y="193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56" y="193"/>
                  </a:lnTo>
                  <a:lnTo>
                    <a:pt x="54" y="193"/>
                  </a:lnTo>
                  <a:lnTo>
                    <a:pt x="44" y="191"/>
                  </a:lnTo>
                  <a:lnTo>
                    <a:pt x="42" y="191"/>
                  </a:lnTo>
                  <a:lnTo>
                    <a:pt x="42" y="189"/>
                  </a:lnTo>
                  <a:lnTo>
                    <a:pt x="42" y="187"/>
                  </a:lnTo>
                  <a:lnTo>
                    <a:pt x="42" y="185"/>
                  </a:lnTo>
                  <a:lnTo>
                    <a:pt x="36" y="185"/>
                  </a:lnTo>
                  <a:lnTo>
                    <a:pt x="34" y="189"/>
                  </a:lnTo>
                  <a:lnTo>
                    <a:pt x="34" y="191"/>
                  </a:lnTo>
                  <a:lnTo>
                    <a:pt x="24" y="191"/>
                  </a:lnTo>
                  <a:lnTo>
                    <a:pt x="22" y="191"/>
                  </a:lnTo>
                  <a:lnTo>
                    <a:pt x="18" y="191"/>
                  </a:lnTo>
                  <a:lnTo>
                    <a:pt x="16" y="191"/>
                  </a:lnTo>
                  <a:lnTo>
                    <a:pt x="16" y="189"/>
                  </a:lnTo>
                  <a:lnTo>
                    <a:pt x="16" y="185"/>
                  </a:lnTo>
                  <a:lnTo>
                    <a:pt x="10" y="185"/>
                  </a:lnTo>
                  <a:lnTo>
                    <a:pt x="6" y="185"/>
                  </a:lnTo>
                  <a:lnTo>
                    <a:pt x="4" y="18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2" y="181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0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8" y="165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8" y="151"/>
                  </a:lnTo>
                  <a:lnTo>
                    <a:pt x="8" y="149"/>
                  </a:lnTo>
                  <a:lnTo>
                    <a:pt x="8" y="147"/>
                  </a:lnTo>
                  <a:lnTo>
                    <a:pt x="8" y="145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8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1"/>
                  </a:lnTo>
                  <a:lnTo>
                    <a:pt x="12" y="109"/>
                  </a:lnTo>
                  <a:lnTo>
                    <a:pt x="12" y="107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1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6" y="85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4" y="77"/>
                  </a:lnTo>
                  <a:lnTo>
                    <a:pt x="4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8" y="61"/>
                  </a:lnTo>
                  <a:lnTo>
                    <a:pt x="20" y="57"/>
                  </a:lnTo>
                  <a:lnTo>
                    <a:pt x="22" y="55"/>
                  </a:lnTo>
                  <a:lnTo>
                    <a:pt x="24" y="51"/>
                  </a:lnTo>
                  <a:lnTo>
                    <a:pt x="26" y="51"/>
                  </a:lnTo>
                  <a:lnTo>
                    <a:pt x="26" y="49"/>
                  </a:lnTo>
                  <a:lnTo>
                    <a:pt x="28" y="49"/>
                  </a:lnTo>
                  <a:lnTo>
                    <a:pt x="30" y="45"/>
                  </a:lnTo>
                  <a:lnTo>
                    <a:pt x="32" y="43"/>
                  </a:lnTo>
                  <a:lnTo>
                    <a:pt x="34" y="41"/>
                  </a:lnTo>
                  <a:lnTo>
                    <a:pt x="38" y="37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48" y="37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6" y="33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6" y="27"/>
                  </a:lnTo>
                  <a:lnTo>
                    <a:pt x="66" y="24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6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10"/>
                  </a:lnTo>
                  <a:lnTo>
                    <a:pt x="60" y="10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0" y="12"/>
                  </a:lnTo>
                  <a:lnTo>
                    <a:pt x="74" y="10"/>
                  </a:lnTo>
                  <a:lnTo>
                    <a:pt x="80" y="12"/>
                  </a:lnTo>
                  <a:lnTo>
                    <a:pt x="82" y="10"/>
                  </a:lnTo>
                  <a:lnTo>
                    <a:pt x="84" y="10"/>
                  </a:lnTo>
                  <a:lnTo>
                    <a:pt x="86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1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0" y="8"/>
                  </a:lnTo>
                  <a:lnTo>
                    <a:pt x="162" y="8"/>
                  </a:lnTo>
                  <a:lnTo>
                    <a:pt x="166" y="8"/>
                  </a:lnTo>
                  <a:lnTo>
                    <a:pt x="166" y="4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26" name="Freeform 128">
              <a:extLst>
                <a:ext uri="{FF2B5EF4-FFF2-40B4-BE49-F238E27FC236}">
                  <a16:creationId xmlns:a16="http://schemas.microsoft.com/office/drawing/2014/main" id="{6F452CDB-8AA7-6D5B-38C1-3B26924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738" y="3509963"/>
              <a:ext cx="523875" cy="423863"/>
            </a:xfrm>
            <a:custGeom>
              <a:avLst/>
              <a:gdLst>
                <a:gd name="T0" fmla="*/ 204 w 330"/>
                <a:gd name="T1" fmla="*/ 31 h 267"/>
                <a:gd name="T2" fmla="*/ 218 w 330"/>
                <a:gd name="T3" fmla="*/ 29 h 267"/>
                <a:gd name="T4" fmla="*/ 228 w 330"/>
                <a:gd name="T5" fmla="*/ 33 h 267"/>
                <a:gd name="T6" fmla="*/ 242 w 330"/>
                <a:gd name="T7" fmla="*/ 35 h 267"/>
                <a:gd name="T8" fmla="*/ 252 w 330"/>
                <a:gd name="T9" fmla="*/ 35 h 267"/>
                <a:gd name="T10" fmla="*/ 262 w 330"/>
                <a:gd name="T11" fmla="*/ 45 h 267"/>
                <a:gd name="T12" fmla="*/ 260 w 330"/>
                <a:gd name="T13" fmla="*/ 57 h 267"/>
                <a:gd name="T14" fmla="*/ 264 w 330"/>
                <a:gd name="T15" fmla="*/ 67 h 267"/>
                <a:gd name="T16" fmla="*/ 274 w 330"/>
                <a:gd name="T17" fmla="*/ 75 h 267"/>
                <a:gd name="T18" fmla="*/ 278 w 330"/>
                <a:gd name="T19" fmla="*/ 85 h 267"/>
                <a:gd name="T20" fmla="*/ 280 w 330"/>
                <a:gd name="T21" fmla="*/ 93 h 267"/>
                <a:gd name="T22" fmla="*/ 290 w 330"/>
                <a:gd name="T23" fmla="*/ 97 h 267"/>
                <a:gd name="T24" fmla="*/ 292 w 330"/>
                <a:gd name="T25" fmla="*/ 109 h 267"/>
                <a:gd name="T26" fmla="*/ 290 w 330"/>
                <a:gd name="T27" fmla="*/ 117 h 267"/>
                <a:gd name="T28" fmla="*/ 292 w 330"/>
                <a:gd name="T29" fmla="*/ 129 h 267"/>
                <a:gd name="T30" fmla="*/ 290 w 330"/>
                <a:gd name="T31" fmla="*/ 139 h 267"/>
                <a:gd name="T32" fmla="*/ 302 w 330"/>
                <a:gd name="T33" fmla="*/ 141 h 267"/>
                <a:gd name="T34" fmla="*/ 304 w 330"/>
                <a:gd name="T35" fmla="*/ 151 h 267"/>
                <a:gd name="T36" fmla="*/ 310 w 330"/>
                <a:gd name="T37" fmla="*/ 169 h 267"/>
                <a:gd name="T38" fmla="*/ 318 w 330"/>
                <a:gd name="T39" fmla="*/ 185 h 267"/>
                <a:gd name="T40" fmla="*/ 324 w 330"/>
                <a:gd name="T41" fmla="*/ 203 h 267"/>
                <a:gd name="T42" fmla="*/ 320 w 330"/>
                <a:gd name="T43" fmla="*/ 237 h 267"/>
                <a:gd name="T44" fmla="*/ 282 w 330"/>
                <a:gd name="T45" fmla="*/ 237 h 267"/>
                <a:gd name="T46" fmla="*/ 256 w 330"/>
                <a:gd name="T47" fmla="*/ 235 h 267"/>
                <a:gd name="T48" fmla="*/ 238 w 330"/>
                <a:gd name="T49" fmla="*/ 235 h 267"/>
                <a:gd name="T50" fmla="*/ 200 w 330"/>
                <a:gd name="T51" fmla="*/ 235 h 267"/>
                <a:gd name="T52" fmla="*/ 172 w 330"/>
                <a:gd name="T53" fmla="*/ 235 h 267"/>
                <a:gd name="T54" fmla="*/ 138 w 330"/>
                <a:gd name="T55" fmla="*/ 235 h 267"/>
                <a:gd name="T56" fmla="*/ 114 w 330"/>
                <a:gd name="T57" fmla="*/ 235 h 267"/>
                <a:gd name="T58" fmla="*/ 92 w 330"/>
                <a:gd name="T59" fmla="*/ 235 h 267"/>
                <a:gd name="T60" fmla="*/ 66 w 330"/>
                <a:gd name="T61" fmla="*/ 249 h 267"/>
                <a:gd name="T62" fmla="*/ 60 w 330"/>
                <a:gd name="T63" fmla="*/ 265 h 267"/>
                <a:gd name="T64" fmla="*/ 50 w 330"/>
                <a:gd name="T65" fmla="*/ 253 h 267"/>
                <a:gd name="T66" fmla="*/ 44 w 330"/>
                <a:gd name="T67" fmla="*/ 245 h 267"/>
                <a:gd name="T68" fmla="*/ 38 w 330"/>
                <a:gd name="T69" fmla="*/ 233 h 267"/>
                <a:gd name="T70" fmla="*/ 26 w 330"/>
                <a:gd name="T71" fmla="*/ 225 h 267"/>
                <a:gd name="T72" fmla="*/ 14 w 330"/>
                <a:gd name="T73" fmla="*/ 215 h 267"/>
                <a:gd name="T74" fmla="*/ 2 w 330"/>
                <a:gd name="T75" fmla="*/ 203 h 267"/>
                <a:gd name="T76" fmla="*/ 0 w 330"/>
                <a:gd name="T77" fmla="*/ 183 h 267"/>
                <a:gd name="T78" fmla="*/ 0 w 330"/>
                <a:gd name="T79" fmla="*/ 151 h 267"/>
                <a:gd name="T80" fmla="*/ 6 w 330"/>
                <a:gd name="T81" fmla="*/ 125 h 267"/>
                <a:gd name="T82" fmla="*/ 6 w 330"/>
                <a:gd name="T83" fmla="*/ 101 h 267"/>
                <a:gd name="T84" fmla="*/ 6 w 330"/>
                <a:gd name="T85" fmla="*/ 79 h 267"/>
                <a:gd name="T86" fmla="*/ 6 w 330"/>
                <a:gd name="T87" fmla="*/ 65 h 267"/>
                <a:gd name="T88" fmla="*/ 8 w 330"/>
                <a:gd name="T89" fmla="*/ 47 h 267"/>
                <a:gd name="T90" fmla="*/ 44 w 330"/>
                <a:gd name="T91" fmla="*/ 49 h 267"/>
                <a:gd name="T92" fmla="*/ 86 w 330"/>
                <a:gd name="T93" fmla="*/ 49 h 267"/>
                <a:gd name="T94" fmla="*/ 102 w 330"/>
                <a:gd name="T95" fmla="*/ 53 h 267"/>
                <a:gd name="T96" fmla="*/ 120 w 330"/>
                <a:gd name="T97" fmla="*/ 53 h 267"/>
                <a:gd name="T98" fmla="*/ 146 w 330"/>
                <a:gd name="T99" fmla="*/ 53 h 267"/>
                <a:gd name="T100" fmla="*/ 164 w 330"/>
                <a:gd name="T101" fmla="*/ 33 h 267"/>
                <a:gd name="T102" fmla="*/ 164 w 330"/>
                <a:gd name="T103" fmla="*/ 2 h 267"/>
                <a:gd name="T104" fmla="*/ 194 w 330"/>
                <a:gd name="T105" fmla="*/ 12 h 267"/>
                <a:gd name="T106" fmla="*/ 194 w 330"/>
                <a:gd name="T107" fmla="*/ 3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0" h="267">
                  <a:moveTo>
                    <a:pt x="194" y="35"/>
                  </a:moveTo>
                  <a:lnTo>
                    <a:pt x="196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2" y="31"/>
                  </a:lnTo>
                  <a:lnTo>
                    <a:pt x="204" y="31"/>
                  </a:lnTo>
                  <a:lnTo>
                    <a:pt x="208" y="31"/>
                  </a:lnTo>
                  <a:lnTo>
                    <a:pt x="210" y="31"/>
                  </a:lnTo>
                  <a:lnTo>
                    <a:pt x="212" y="31"/>
                  </a:lnTo>
                  <a:lnTo>
                    <a:pt x="214" y="31"/>
                  </a:lnTo>
                  <a:lnTo>
                    <a:pt x="218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2" y="29"/>
                  </a:lnTo>
                  <a:lnTo>
                    <a:pt x="224" y="31"/>
                  </a:lnTo>
                  <a:lnTo>
                    <a:pt x="226" y="31"/>
                  </a:lnTo>
                  <a:lnTo>
                    <a:pt x="228" y="31"/>
                  </a:lnTo>
                  <a:lnTo>
                    <a:pt x="228" y="33"/>
                  </a:lnTo>
                  <a:lnTo>
                    <a:pt x="230" y="33"/>
                  </a:lnTo>
                  <a:lnTo>
                    <a:pt x="234" y="35"/>
                  </a:lnTo>
                  <a:lnTo>
                    <a:pt x="236" y="35"/>
                  </a:lnTo>
                  <a:lnTo>
                    <a:pt x="238" y="35"/>
                  </a:lnTo>
                  <a:lnTo>
                    <a:pt x="240" y="35"/>
                  </a:lnTo>
                  <a:lnTo>
                    <a:pt x="242" y="35"/>
                  </a:lnTo>
                  <a:lnTo>
                    <a:pt x="244" y="35"/>
                  </a:lnTo>
                  <a:lnTo>
                    <a:pt x="246" y="35"/>
                  </a:lnTo>
                  <a:lnTo>
                    <a:pt x="248" y="35"/>
                  </a:lnTo>
                  <a:lnTo>
                    <a:pt x="248" y="35"/>
                  </a:lnTo>
                  <a:lnTo>
                    <a:pt x="250" y="35"/>
                  </a:lnTo>
                  <a:lnTo>
                    <a:pt x="252" y="35"/>
                  </a:lnTo>
                  <a:lnTo>
                    <a:pt x="252" y="37"/>
                  </a:lnTo>
                  <a:lnTo>
                    <a:pt x="254" y="41"/>
                  </a:lnTo>
                  <a:lnTo>
                    <a:pt x="256" y="43"/>
                  </a:lnTo>
                  <a:lnTo>
                    <a:pt x="260" y="43"/>
                  </a:lnTo>
                  <a:lnTo>
                    <a:pt x="262" y="43"/>
                  </a:lnTo>
                  <a:lnTo>
                    <a:pt x="262" y="45"/>
                  </a:lnTo>
                  <a:lnTo>
                    <a:pt x="262" y="47"/>
                  </a:lnTo>
                  <a:lnTo>
                    <a:pt x="262" y="51"/>
                  </a:lnTo>
                  <a:lnTo>
                    <a:pt x="260" y="51"/>
                  </a:lnTo>
                  <a:lnTo>
                    <a:pt x="260" y="53"/>
                  </a:lnTo>
                  <a:lnTo>
                    <a:pt x="260" y="55"/>
                  </a:lnTo>
                  <a:lnTo>
                    <a:pt x="260" y="57"/>
                  </a:lnTo>
                  <a:lnTo>
                    <a:pt x="258" y="57"/>
                  </a:lnTo>
                  <a:lnTo>
                    <a:pt x="258" y="59"/>
                  </a:lnTo>
                  <a:lnTo>
                    <a:pt x="260" y="59"/>
                  </a:lnTo>
                  <a:lnTo>
                    <a:pt x="260" y="61"/>
                  </a:lnTo>
                  <a:lnTo>
                    <a:pt x="264" y="65"/>
                  </a:lnTo>
                  <a:lnTo>
                    <a:pt x="264" y="67"/>
                  </a:lnTo>
                  <a:lnTo>
                    <a:pt x="266" y="67"/>
                  </a:lnTo>
                  <a:lnTo>
                    <a:pt x="266" y="69"/>
                  </a:lnTo>
                  <a:lnTo>
                    <a:pt x="266" y="71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4" y="75"/>
                  </a:lnTo>
                  <a:lnTo>
                    <a:pt x="274" y="77"/>
                  </a:lnTo>
                  <a:lnTo>
                    <a:pt x="274" y="79"/>
                  </a:lnTo>
                  <a:lnTo>
                    <a:pt x="272" y="83"/>
                  </a:lnTo>
                  <a:lnTo>
                    <a:pt x="274" y="83"/>
                  </a:lnTo>
                  <a:lnTo>
                    <a:pt x="276" y="83"/>
                  </a:lnTo>
                  <a:lnTo>
                    <a:pt x="278" y="85"/>
                  </a:lnTo>
                  <a:lnTo>
                    <a:pt x="278" y="87"/>
                  </a:lnTo>
                  <a:lnTo>
                    <a:pt x="280" y="89"/>
                  </a:lnTo>
                  <a:lnTo>
                    <a:pt x="282" y="87"/>
                  </a:lnTo>
                  <a:lnTo>
                    <a:pt x="282" y="91"/>
                  </a:lnTo>
                  <a:lnTo>
                    <a:pt x="280" y="91"/>
                  </a:lnTo>
                  <a:lnTo>
                    <a:pt x="280" y="93"/>
                  </a:lnTo>
                  <a:lnTo>
                    <a:pt x="282" y="95"/>
                  </a:lnTo>
                  <a:lnTo>
                    <a:pt x="284" y="97"/>
                  </a:lnTo>
                  <a:lnTo>
                    <a:pt x="286" y="97"/>
                  </a:lnTo>
                  <a:lnTo>
                    <a:pt x="288" y="97"/>
                  </a:lnTo>
                  <a:lnTo>
                    <a:pt x="290" y="97"/>
                  </a:lnTo>
                  <a:lnTo>
                    <a:pt x="290" y="97"/>
                  </a:lnTo>
                  <a:lnTo>
                    <a:pt x="292" y="97"/>
                  </a:lnTo>
                  <a:lnTo>
                    <a:pt x="292" y="99"/>
                  </a:lnTo>
                  <a:lnTo>
                    <a:pt x="292" y="101"/>
                  </a:lnTo>
                  <a:lnTo>
                    <a:pt x="292" y="103"/>
                  </a:lnTo>
                  <a:lnTo>
                    <a:pt x="292" y="107"/>
                  </a:lnTo>
                  <a:lnTo>
                    <a:pt x="292" y="109"/>
                  </a:lnTo>
                  <a:lnTo>
                    <a:pt x="292" y="111"/>
                  </a:lnTo>
                  <a:lnTo>
                    <a:pt x="290" y="111"/>
                  </a:lnTo>
                  <a:lnTo>
                    <a:pt x="290" y="113"/>
                  </a:lnTo>
                  <a:lnTo>
                    <a:pt x="290" y="115"/>
                  </a:lnTo>
                  <a:lnTo>
                    <a:pt x="290" y="117"/>
                  </a:lnTo>
                  <a:lnTo>
                    <a:pt x="290" y="117"/>
                  </a:lnTo>
                  <a:lnTo>
                    <a:pt x="288" y="119"/>
                  </a:lnTo>
                  <a:lnTo>
                    <a:pt x="290" y="121"/>
                  </a:lnTo>
                  <a:lnTo>
                    <a:pt x="292" y="123"/>
                  </a:lnTo>
                  <a:lnTo>
                    <a:pt x="294" y="125"/>
                  </a:lnTo>
                  <a:lnTo>
                    <a:pt x="294" y="127"/>
                  </a:lnTo>
                  <a:lnTo>
                    <a:pt x="292" y="129"/>
                  </a:lnTo>
                  <a:lnTo>
                    <a:pt x="292" y="131"/>
                  </a:lnTo>
                  <a:lnTo>
                    <a:pt x="292" y="131"/>
                  </a:lnTo>
                  <a:lnTo>
                    <a:pt x="292" y="135"/>
                  </a:lnTo>
                  <a:lnTo>
                    <a:pt x="292" y="137"/>
                  </a:lnTo>
                  <a:lnTo>
                    <a:pt x="290" y="137"/>
                  </a:lnTo>
                  <a:lnTo>
                    <a:pt x="290" y="139"/>
                  </a:lnTo>
                  <a:lnTo>
                    <a:pt x="292" y="139"/>
                  </a:lnTo>
                  <a:lnTo>
                    <a:pt x="294" y="139"/>
                  </a:lnTo>
                  <a:lnTo>
                    <a:pt x="296" y="139"/>
                  </a:lnTo>
                  <a:lnTo>
                    <a:pt x="298" y="137"/>
                  </a:lnTo>
                  <a:lnTo>
                    <a:pt x="300" y="137"/>
                  </a:lnTo>
                  <a:lnTo>
                    <a:pt x="302" y="141"/>
                  </a:lnTo>
                  <a:lnTo>
                    <a:pt x="302" y="143"/>
                  </a:lnTo>
                  <a:lnTo>
                    <a:pt x="302" y="145"/>
                  </a:lnTo>
                  <a:lnTo>
                    <a:pt x="304" y="145"/>
                  </a:lnTo>
                  <a:lnTo>
                    <a:pt x="304" y="147"/>
                  </a:lnTo>
                  <a:lnTo>
                    <a:pt x="304" y="149"/>
                  </a:lnTo>
                  <a:lnTo>
                    <a:pt x="304" y="151"/>
                  </a:lnTo>
                  <a:lnTo>
                    <a:pt x="308" y="155"/>
                  </a:lnTo>
                  <a:lnTo>
                    <a:pt x="308" y="157"/>
                  </a:lnTo>
                  <a:lnTo>
                    <a:pt x="308" y="159"/>
                  </a:lnTo>
                  <a:lnTo>
                    <a:pt x="308" y="161"/>
                  </a:lnTo>
                  <a:lnTo>
                    <a:pt x="308" y="165"/>
                  </a:lnTo>
                  <a:lnTo>
                    <a:pt x="310" y="169"/>
                  </a:lnTo>
                  <a:lnTo>
                    <a:pt x="310" y="171"/>
                  </a:lnTo>
                  <a:lnTo>
                    <a:pt x="310" y="173"/>
                  </a:lnTo>
                  <a:lnTo>
                    <a:pt x="312" y="173"/>
                  </a:lnTo>
                  <a:lnTo>
                    <a:pt x="312" y="175"/>
                  </a:lnTo>
                  <a:lnTo>
                    <a:pt x="314" y="179"/>
                  </a:lnTo>
                  <a:lnTo>
                    <a:pt x="318" y="185"/>
                  </a:lnTo>
                  <a:lnTo>
                    <a:pt x="320" y="187"/>
                  </a:lnTo>
                  <a:lnTo>
                    <a:pt x="322" y="195"/>
                  </a:lnTo>
                  <a:lnTo>
                    <a:pt x="322" y="197"/>
                  </a:lnTo>
                  <a:lnTo>
                    <a:pt x="322" y="199"/>
                  </a:lnTo>
                  <a:lnTo>
                    <a:pt x="322" y="201"/>
                  </a:lnTo>
                  <a:lnTo>
                    <a:pt x="324" y="203"/>
                  </a:lnTo>
                  <a:lnTo>
                    <a:pt x="324" y="205"/>
                  </a:lnTo>
                  <a:lnTo>
                    <a:pt x="324" y="207"/>
                  </a:lnTo>
                  <a:lnTo>
                    <a:pt x="324" y="211"/>
                  </a:lnTo>
                  <a:lnTo>
                    <a:pt x="326" y="225"/>
                  </a:lnTo>
                  <a:lnTo>
                    <a:pt x="330" y="239"/>
                  </a:lnTo>
                  <a:lnTo>
                    <a:pt x="320" y="237"/>
                  </a:lnTo>
                  <a:lnTo>
                    <a:pt x="310" y="237"/>
                  </a:lnTo>
                  <a:lnTo>
                    <a:pt x="308" y="237"/>
                  </a:lnTo>
                  <a:lnTo>
                    <a:pt x="300" y="237"/>
                  </a:lnTo>
                  <a:lnTo>
                    <a:pt x="294" y="237"/>
                  </a:lnTo>
                  <a:lnTo>
                    <a:pt x="284" y="237"/>
                  </a:lnTo>
                  <a:lnTo>
                    <a:pt x="282" y="237"/>
                  </a:lnTo>
                  <a:lnTo>
                    <a:pt x="280" y="237"/>
                  </a:lnTo>
                  <a:lnTo>
                    <a:pt x="274" y="235"/>
                  </a:lnTo>
                  <a:lnTo>
                    <a:pt x="268" y="235"/>
                  </a:lnTo>
                  <a:lnTo>
                    <a:pt x="266" y="235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4" y="235"/>
                  </a:lnTo>
                  <a:lnTo>
                    <a:pt x="252" y="235"/>
                  </a:lnTo>
                  <a:lnTo>
                    <a:pt x="250" y="235"/>
                  </a:lnTo>
                  <a:lnTo>
                    <a:pt x="244" y="235"/>
                  </a:lnTo>
                  <a:lnTo>
                    <a:pt x="242" y="235"/>
                  </a:lnTo>
                  <a:lnTo>
                    <a:pt x="238" y="235"/>
                  </a:lnTo>
                  <a:lnTo>
                    <a:pt x="226" y="235"/>
                  </a:lnTo>
                  <a:lnTo>
                    <a:pt x="224" y="235"/>
                  </a:lnTo>
                  <a:lnTo>
                    <a:pt x="216" y="235"/>
                  </a:lnTo>
                  <a:lnTo>
                    <a:pt x="212" y="235"/>
                  </a:lnTo>
                  <a:lnTo>
                    <a:pt x="210" y="235"/>
                  </a:lnTo>
                  <a:lnTo>
                    <a:pt x="200" y="235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76" y="235"/>
                  </a:lnTo>
                  <a:lnTo>
                    <a:pt x="172" y="235"/>
                  </a:lnTo>
                  <a:lnTo>
                    <a:pt x="168" y="235"/>
                  </a:lnTo>
                  <a:lnTo>
                    <a:pt x="164" y="235"/>
                  </a:lnTo>
                  <a:lnTo>
                    <a:pt x="158" y="235"/>
                  </a:lnTo>
                  <a:lnTo>
                    <a:pt x="152" y="235"/>
                  </a:lnTo>
                  <a:lnTo>
                    <a:pt x="144" y="235"/>
                  </a:lnTo>
                  <a:lnTo>
                    <a:pt x="138" y="235"/>
                  </a:lnTo>
                  <a:lnTo>
                    <a:pt x="132" y="235"/>
                  </a:lnTo>
                  <a:lnTo>
                    <a:pt x="130" y="235"/>
                  </a:lnTo>
                  <a:lnTo>
                    <a:pt x="122" y="235"/>
                  </a:lnTo>
                  <a:lnTo>
                    <a:pt x="118" y="235"/>
                  </a:lnTo>
                  <a:lnTo>
                    <a:pt x="116" y="235"/>
                  </a:lnTo>
                  <a:lnTo>
                    <a:pt x="114" y="235"/>
                  </a:lnTo>
                  <a:lnTo>
                    <a:pt x="112" y="235"/>
                  </a:lnTo>
                  <a:lnTo>
                    <a:pt x="102" y="235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4" y="235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78" y="235"/>
                  </a:lnTo>
                  <a:lnTo>
                    <a:pt x="66" y="233"/>
                  </a:lnTo>
                  <a:lnTo>
                    <a:pt x="66" y="247"/>
                  </a:lnTo>
                  <a:lnTo>
                    <a:pt x="66" y="249"/>
                  </a:lnTo>
                  <a:lnTo>
                    <a:pt x="66" y="253"/>
                  </a:lnTo>
                  <a:lnTo>
                    <a:pt x="66" y="265"/>
                  </a:lnTo>
                  <a:lnTo>
                    <a:pt x="66" y="267"/>
                  </a:lnTo>
                  <a:lnTo>
                    <a:pt x="64" y="267"/>
                  </a:lnTo>
                  <a:lnTo>
                    <a:pt x="62" y="265"/>
                  </a:lnTo>
                  <a:lnTo>
                    <a:pt x="60" y="265"/>
                  </a:lnTo>
                  <a:lnTo>
                    <a:pt x="60" y="263"/>
                  </a:lnTo>
                  <a:lnTo>
                    <a:pt x="58" y="261"/>
                  </a:lnTo>
                  <a:lnTo>
                    <a:pt x="56" y="257"/>
                  </a:lnTo>
                  <a:lnTo>
                    <a:pt x="54" y="257"/>
                  </a:lnTo>
                  <a:lnTo>
                    <a:pt x="52" y="257"/>
                  </a:lnTo>
                  <a:lnTo>
                    <a:pt x="50" y="253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47"/>
                  </a:lnTo>
                  <a:lnTo>
                    <a:pt x="46" y="247"/>
                  </a:lnTo>
                  <a:lnTo>
                    <a:pt x="46" y="245"/>
                  </a:lnTo>
                  <a:lnTo>
                    <a:pt x="44" y="245"/>
                  </a:lnTo>
                  <a:lnTo>
                    <a:pt x="44" y="243"/>
                  </a:lnTo>
                  <a:lnTo>
                    <a:pt x="42" y="241"/>
                  </a:lnTo>
                  <a:lnTo>
                    <a:pt x="40" y="239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38" y="233"/>
                  </a:lnTo>
                  <a:lnTo>
                    <a:pt x="36" y="233"/>
                  </a:lnTo>
                  <a:lnTo>
                    <a:pt x="36" y="231"/>
                  </a:lnTo>
                  <a:lnTo>
                    <a:pt x="28" y="227"/>
                  </a:lnTo>
                  <a:lnTo>
                    <a:pt x="28" y="227"/>
                  </a:lnTo>
                  <a:lnTo>
                    <a:pt x="28" y="225"/>
                  </a:lnTo>
                  <a:lnTo>
                    <a:pt x="26" y="225"/>
                  </a:lnTo>
                  <a:lnTo>
                    <a:pt x="26" y="223"/>
                  </a:lnTo>
                  <a:lnTo>
                    <a:pt x="22" y="221"/>
                  </a:lnTo>
                  <a:lnTo>
                    <a:pt x="22" y="219"/>
                  </a:lnTo>
                  <a:lnTo>
                    <a:pt x="22" y="221"/>
                  </a:lnTo>
                  <a:lnTo>
                    <a:pt x="20" y="221"/>
                  </a:lnTo>
                  <a:lnTo>
                    <a:pt x="14" y="215"/>
                  </a:lnTo>
                  <a:lnTo>
                    <a:pt x="12" y="213"/>
                  </a:lnTo>
                  <a:lnTo>
                    <a:pt x="10" y="211"/>
                  </a:lnTo>
                  <a:lnTo>
                    <a:pt x="8" y="211"/>
                  </a:lnTo>
                  <a:lnTo>
                    <a:pt x="8" y="209"/>
                  </a:lnTo>
                  <a:lnTo>
                    <a:pt x="4" y="205"/>
                  </a:lnTo>
                  <a:lnTo>
                    <a:pt x="2" y="203"/>
                  </a:lnTo>
                  <a:lnTo>
                    <a:pt x="0" y="201"/>
                  </a:lnTo>
                  <a:lnTo>
                    <a:pt x="0" y="199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85"/>
                  </a:lnTo>
                  <a:lnTo>
                    <a:pt x="0" y="183"/>
                  </a:lnTo>
                  <a:lnTo>
                    <a:pt x="0" y="181"/>
                  </a:lnTo>
                  <a:lnTo>
                    <a:pt x="0" y="173"/>
                  </a:lnTo>
                  <a:lnTo>
                    <a:pt x="0" y="171"/>
                  </a:lnTo>
                  <a:lnTo>
                    <a:pt x="0" y="165"/>
                  </a:lnTo>
                  <a:lnTo>
                    <a:pt x="0" y="155"/>
                  </a:lnTo>
                  <a:lnTo>
                    <a:pt x="0" y="151"/>
                  </a:lnTo>
                  <a:lnTo>
                    <a:pt x="0" y="147"/>
                  </a:lnTo>
                  <a:lnTo>
                    <a:pt x="0" y="145"/>
                  </a:lnTo>
                  <a:lnTo>
                    <a:pt x="0" y="141"/>
                  </a:lnTo>
                  <a:lnTo>
                    <a:pt x="6" y="141"/>
                  </a:lnTo>
                  <a:lnTo>
                    <a:pt x="6" y="137"/>
                  </a:lnTo>
                  <a:lnTo>
                    <a:pt x="6" y="125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6" y="107"/>
                  </a:lnTo>
                  <a:lnTo>
                    <a:pt x="6" y="105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6" y="87"/>
                  </a:lnTo>
                  <a:lnTo>
                    <a:pt x="6" y="79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6" y="71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20" y="49"/>
                  </a:lnTo>
                  <a:lnTo>
                    <a:pt x="24" y="49"/>
                  </a:lnTo>
                  <a:lnTo>
                    <a:pt x="32" y="49"/>
                  </a:lnTo>
                  <a:lnTo>
                    <a:pt x="38" y="49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54" y="49"/>
                  </a:lnTo>
                  <a:lnTo>
                    <a:pt x="62" y="49"/>
                  </a:lnTo>
                  <a:lnTo>
                    <a:pt x="66" y="49"/>
                  </a:lnTo>
                  <a:lnTo>
                    <a:pt x="72" y="49"/>
                  </a:lnTo>
                  <a:lnTo>
                    <a:pt x="76" y="49"/>
                  </a:lnTo>
                  <a:lnTo>
                    <a:pt x="86" y="49"/>
                  </a:lnTo>
                  <a:lnTo>
                    <a:pt x="88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100" y="49"/>
                  </a:lnTo>
                  <a:lnTo>
                    <a:pt x="102" y="49"/>
                  </a:lnTo>
                  <a:lnTo>
                    <a:pt x="102" y="53"/>
                  </a:lnTo>
                  <a:lnTo>
                    <a:pt x="108" y="53"/>
                  </a:lnTo>
                  <a:lnTo>
                    <a:pt x="108" y="51"/>
                  </a:lnTo>
                  <a:lnTo>
                    <a:pt x="110" y="49"/>
                  </a:lnTo>
                  <a:lnTo>
                    <a:pt x="116" y="49"/>
                  </a:lnTo>
                  <a:lnTo>
                    <a:pt x="114" y="53"/>
                  </a:lnTo>
                  <a:lnTo>
                    <a:pt x="120" y="53"/>
                  </a:lnTo>
                  <a:lnTo>
                    <a:pt x="122" y="53"/>
                  </a:lnTo>
                  <a:lnTo>
                    <a:pt x="126" y="53"/>
                  </a:lnTo>
                  <a:lnTo>
                    <a:pt x="130" y="53"/>
                  </a:lnTo>
                  <a:lnTo>
                    <a:pt x="134" y="53"/>
                  </a:lnTo>
                  <a:lnTo>
                    <a:pt x="142" y="53"/>
                  </a:lnTo>
                  <a:lnTo>
                    <a:pt x="146" y="53"/>
                  </a:lnTo>
                  <a:lnTo>
                    <a:pt x="164" y="55"/>
                  </a:lnTo>
                  <a:lnTo>
                    <a:pt x="164" y="53"/>
                  </a:lnTo>
                  <a:lnTo>
                    <a:pt x="164" y="45"/>
                  </a:lnTo>
                  <a:lnTo>
                    <a:pt x="164" y="37"/>
                  </a:lnTo>
                  <a:lnTo>
                    <a:pt x="164" y="35"/>
                  </a:lnTo>
                  <a:lnTo>
                    <a:pt x="164" y="33"/>
                  </a:lnTo>
                  <a:lnTo>
                    <a:pt x="164" y="27"/>
                  </a:lnTo>
                  <a:lnTo>
                    <a:pt x="164" y="20"/>
                  </a:lnTo>
                  <a:lnTo>
                    <a:pt x="164" y="14"/>
                  </a:lnTo>
                  <a:lnTo>
                    <a:pt x="164" y="10"/>
                  </a:lnTo>
                  <a:lnTo>
                    <a:pt x="164" y="6"/>
                  </a:lnTo>
                  <a:lnTo>
                    <a:pt x="164" y="2"/>
                  </a:lnTo>
                  <a:lnTo>
                    <a:pt x="164" y="0"/>
                  </a:lnTo>
                  <a:lnTo>
                    <a:pt x="178" y="0"/>
                  </a:lnTo>
                  <a:lnTo>
                    <a:pt x="186" y="0"/>
                  </a:lnTo>
                  <a:lnTo>
                    <a:pt x="194" y="2"/>
                  </a:lnTo>
                  <a:lnTo>
                    <a:pt x="194" y="6"/>
                  </a:lnTo>
                  <a:lnTo>
                    <a:pt x="194" y="12"/>
                  </a:lnTo>
                  <a:lnTo>
                    <a:pt x="194" y="18"/>
                  </a:lnTo>
                  <a:lnTo>
                    <a:pt x="194" y="22"/>
                  </a:lnTo>
                  <a:lnTo>
                    <a:pt x="194" y="25"/>
                  </a:lnTo>
                  <a:lnTo>
                    <a:pt x="194" y="27"/>
                  </a:lnTo>
                  <a:lnTo>
                    <a:pt x="194" y="29"/>
                  </a:lnTo>
                  <a:lnTo>
                    <a:pt x="194" y="31"/>
                  </a:lnTo>
                  <a:lnTo>
                    <a:pt x="194" y="3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27" name="Freeform 131">
              <a:extLst>
                <a:ext uri="{FF2B5EF4-FFF2-40B4-BE49-F238E27FC236}">
                  <a16:creationId xmlns:a16="http://schemas.microsoft.com/office/drawing/2014/main" id="{C0BD5DFA-811D-0EE1-C555-29C319AE9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0" y="3405188"/>
              <a:ext cx="473075" cy="633413"/>
            </a:xfrm>
            <a:custGeom>
              <a:avLst/>
              <a:gdLst>
                <a:gd name="T0" fmla="*/ 56 w 298"/>
                <a:gd name="T1" fmla="*/ 12 h 399"/>
                <a:gd name="T2" fmla="*/ 92 w 298"/>
                <a:gd name="T3" fmla="*/ 20 h 399"/>
                <a:gd name="T4" fmla="*/ 114 w 298"/>
                <a:gd name="T5" fmla="*/ 26 h 399"/>
                <a:gd name="T6" fmla="*/ 134 w 298"/>
                <a:gd name="T7" fmla="*/ 40 h 399"/>
                <a:gd name="T8" fmla="*/ 140 w 298"/>
                <a:gd name="T9" fmla="*/ 64 h 399"/>
                <a:gd name="T10" fmla="*/ 144 w 298"/>
                <a:gd name="T11" fmla="*/ 91 h 399"/>
                <a:gd name="T12" fmla="*/ 148 w 298"/>
                <a:gd name="T13" fmla="*/ 115 h 399"/>
                <a:gd name="T14" fmla="*/ 152 w 298"/>
                <a:gd name="T15" fmla="*/ 133 h 399"/>
                <a:gd name="T16" fmla="*/ 156 w 298"/>
                <a:gd name="T17" fmla="*/ 151 h 399"/>
                <a:gd name="T18" fmla="*/ 160 w 298"/>
                <a:gd name="T19" fmla="*/ 173 h 399"/>
                <a:gd name="T20" fmla="*/ 174 w 298"/>
                <a:gd name="T21" fmla="*/ 183 h 399"/>
                <a:gd name="T22" fmla="*/ 202 w 298"/>
                <a:gd name="T23" fmla="*/ 197 h 399"/>
                <a:gd name="T24" fmla="*/ 230 w 298"/>
                <a:gd name="T25" fmla="*/ 201 h 399"/>
                <a:gd name="T26" fmla="*/ 246 w 298"/>
                <a:gd name="T27" fmla="*/ 201 h 399"/>
                <a:gd name="T28" fmla="*/ 276 w 298"/>
                <a:gd name="T29" fmla="*/ 201 h 399"/>
                <a:gd name="T30" fmla="*/ 292 w 298"/>
                <a:gd name="T31" fmla="*/ 207 h 399"/>
                <a:gd name="T32" fmla="*/ 272 w 298"/>
                <a:gd name="T33" fmla="*/ 221 h 399"/>
                <a:gd name="T34" fmla="*/ 254 w 298"/>
                <a:gd name="T35" fmla="*/ 233 h 399"/>
                <a:gd name="T36" fmla="*/ 246 w 298"/>
                <a:gd name="T37" fmla="*/ 245 h 399"/>
                <a:gd name="T38" fmla="*/ 238 w 298"/>
                <a:gd name="T39" fmla="*/ 255 h 399"/>
                <a:gd name="T40" fmla="*/ 226 w 298"/>
                <a:gd name="T41" fmla="*/ 265 h 399"/>
                <a:gd name="T42" fmla="*/ 218 w 298"/>
                <a:gd name="T43" fmla="*/ 275 h 399"/>
                <a:gd name="T44" fmla="*/ 222 w 298"/>
                <a:gd name="T45" fmla="*/ 291 h 399"/>
                <a:gd name="T46" fmla="*/ 220 w 298"/>
                <a:gd name="T47" fmla="*/ 305 h 399"/>
                <a:gd name="T48" fmla="*/ 212 w 298"/>
                <a:gd name="T49" fmla="*/ 319 h 399"/>
                <a:gd name="T50" fmla="*/ 202 w 298"/>
                <a:gd name="T51" fmla="*/ 325 h 399"/>
                <a:gd name="T52" fmla="*/ 198 w 298"/>
                <a:gd name="T53" fmla="*/ 341 h 399"/>
                <a:gd name="T54" fmla="*/ 192 w 298"/>
                <a:gd name="T55" fmla="*/ 351 h 399"/>
                <a:gd name="T56" fmla="*/ 180 w 298"/>
                <a:gd name="T57" fmla="*/ 369 h 399"/>
                <a:gd name="T58" fmla="*/ 172 w 298"/>
                <a:gd name="T59" fmla="*/ 381 h 399"/>
                <a:gd name="T60" fmla="*/ 160 w 298"/>
                <a:gd name="T61" fmla="*/ 387 h 399"/>
                <a:gd name="T62" fmla="*/ 166 w 298"/>
                <a:gd name="T63" fmla="*/ 395 h 399"/>
                <a:gd name="T64" fmla="*/ 148 w 298"/>
                <a:gd name="T65" fmla="*/ 389 h 399"/>
                <a:gd name="T66" fmla="*/ 144 w 298"/>
                <a:gd name="T67" fmla="*/ 383 h 399"/>
                <a:gd name="T68" fmla="*/ 138 w 298"/>
                <a:gd name="T69" fmla="*/ 371 h 399"/>
                <a:gd name="T70" fmla="*/ 130 w 298"/>
                <a:gd name="T71" fmla="*/ 375 h 399"/>
                <a:gd name="T72" fmla="*/ 118 w 298"/>
                <a:gd name="T73" fmla="*/ 367 h 399"/>
                <a:gd name="T74" fmla="*/ 104 w 298"/>
                <a:gd name="T75" fmla="*/ 357 h 399"/>
                <a:gd name="T76" fmla="*/ 90 w 298"/>
                <a:gd name="T77" fmla="*/ 347 h 399"/>
                <a:gd name="T78" fmla="*/ 76 w 298"/>
                <a:gd name="T79" fmla="*/ 341 h 399"/>
                <a:gd name="T80" fmla="*/ 78 w 298"/>
                <a:gd name="T81" fmla="*/ 331 h 399"/>
                <a:gd name="T82" fmla="*/ 78 w 298"/>
                <a:gd name="T83" fmla="*/ 313 h 399"/>
                <a:gd name="T84" fmla="*/ 74 w 298"/>
                <a:gd name="T85" fmla="*/ 323 h 399"/>
                <a:gd name="T86" fmla="*/ 62 w 298"/>
                <a:gd name="T87" fmla="*/ 317 h 399"/>
                <a:gd name="T88" fmla="*/ 58 w 298"/>
                <a:gd name="T89" fmla="*/ 311 h 399"/>
                <a:gd name="T90" fmla="*/ 48 w 298"/>
                <a:gd name="T91" fmla="*/ 309 h 399"/>
                <a:gd name="T92" fmla="*/ 28 w 298"/>
                <a:gd name="T93" fmla="*/ 309 h 399"/>
                <a:gd name="T94" fmla="*/ 14 w 298"/>
                <a:gd name="T95" fmla="*/ 305 h 399"/>
                <a:gd name="T96" fmla="*/ 6 w 298"/>
                <a:gd name="T97" fmla="*/ 293 h 399"/>
                <a:gd name="T98" fmla="*/ 12 w 298"/>
                <a:gd name="T99" fmla="*/ 247 h 399"/>
                <a:gd name="T100" fmla="*/ 14 w 298"/>
                <a:gd name="T101" fmla="*/ 221 h 399"/>
                <a:gd name="T102" fmla="*/ 18 w 298"/>
                <a:gd name="T103" fmla="*/ 197 h 399"/>
                <a:gd name="T104" fmla="*/ 20 w 298"/>
                <a:gd name="T105" fmla="*/ 169 h 399"/>
                <a:gd name="T106" fmla="*/ 26 w 298"/>
                <a:gd name="T107" fmla="*/ 137 h 399"/>
                <a:gd name="T108" fmla="*/ 34 w 298"/>
                <a:gd name="T109" fmla="*/ 113 h 399"/>
                <a:gd name="T110" fmla="*/ 30 w 298"/>
                <a:gd name="T111" fmla="*/ 99 h 399"/>
                <a:gd name="T112" fmla="*/ 20 w 298"/>
                <a:gd name="T113" fmla="*/ 82 h 399"/>
                <a:gd name="T114" fmla="*/ 14 w 298"/>
                <a:gd name="T115" fmla="*/ 70 h 399"/>
                <a:gd name="T116" fmla="*/ 12 w 298"/>
                <a:gd name="T117" fmla="*/ 52 h 399"/>
                <a:gd name="T118" fmla="*/ 6 w 298"/>
                <a:gd name="T119" fmla="*/ 34 h 399"/>
                <a:gd name="T120" fmla="*/ 4 w 298"/>
                <a:gd name="T121" fmla="*/ 16 h 399"/>
                <a:gd name="T122" fmla="*/ 2 w 298"/>
                <a:gd name="T123" fmla="*/ 2 h 399"/>
                <a:gd name="T124" fmla="*/ 24 w 298"/>
                <a:gd name="T125" fmla="*/ 4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399">
                  <a:moveTo>
                    <a:pt x="28" y="4"/>
                  </a:moveTo>
                  <a:lnTo>
                    <a:pt x="30" y="6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2" y="14"/>
                  </a:lnTo>
                  <a:lnTo>
                    <a:pt x="66" y="14"/>
                  </a:lnTo>
                  <a:lnTo>
                    <a:pt x="70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4" y="18"/>
                  </a:lnTo>
                  <a:lnTo>
                    <a:pt x="88" y="18"/>
                  </a:lnTo>
                  <a:lnTo>
                    <a:pt x="92" y="20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8" y="20"/>
                  </a:lnTo>
                  <a:lnTo>
                    <a:pt x="100" y="22"/>
                  </a:lnTo>
                  <a:lnTo>
                    <a:pt x="104" y="22"/>
                  </a:lnTo>
                  <a:lnTo>
                    <a:pt x="106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4" y="26"/>
                  </a:lnTo>
                  <a:lnTo>
                    <a:pt x="120" y="26"/>
                  </a:lnTo>
                  <a:lnTo>
                    <a:pt x="126" y="28"/>
                  </a:lnTo>
                  <a:lnTo>
                    <a:pt x="130" y="28"/>
                  </a:lnTo>
                  <a:lnTo>
                    <a:pt x="132" y="30"/>
                  </a:lnTo>
                  <a:lnTo>
                    <a:pt x="134" y="32"/>
                  </a:lnTo>
                  <a:lnTo>
                    <a:pt x="134" y="34"/>
                  </a:lnTo>
                  <a:lnTo>
                    <a:pt x="134" y="36"/>
                  </a:lnTo>
                  <a:lnTo>
                    <a:pt x="134" y="38"/>
                  </a:lnTo>
                  <a:lnTo>
                    <a:pt x="134" y="40"/>
                  </a:lnTo>
                  <a:lnTo>
                    <a:pt x="134" y="42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40" y="64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42" y="76"/>
                  </a:lnTo>
                  <a:lnTo>
                    <a:pt x="142" y="78"/>
                  </a:lnTo>
                  <a:lnTo>
                    <a:pt x="142" y="80"/>
                  </a:lnTo>
                  <a:lnTo>
                    <a:pt x="144" y="86"/>
                  </a:lnTo>
                  <a:lnTo>
                    <a:pt x="144" y="91"/>
                  </a:lnTo>
                  <a:lnTo>
                    <a:pt x="144" y="93"/>
                  </a:lnTo>
                  <a:lnTo>
                    <a:pt x="146" y="97"/>
                  </a:lnTo>
                  <a:lnTo>
                    <a:pt x="146" y="99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8" y="105"/>
                  </a:lnTo>
                  <a:lnTo>
                    <a:pt x="148" y="109"/>
                  </a:lnTo>
                  <a:lnTo>
                    <a:pt x="148" y="113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50" y="127"/>
                  </a:lnTo>
                  <a:lnTo>
                    <a:pt x="150" y="129"/>
                  </a:lnTo>
                  <a:lnTo>
                    <a:pt x="150" y="131"/>
                  </a:lnTo>
                  <a:lnTo>
                    <a:pt x="152" y="133"/>
                  </a:lnTo>
                  <a:lnTo>
                    <a:pt x="152" y="135"/>
                  </a:lnTo>
                  <a:lnTo>
                    <a:pt x="152" y="137"/>
                  </a:lnTo>
                  <a:lnTo>
                    <a:pt x="152" y="139"/>
                  </a:lnTo>
                  <a:lnTo>
                    <a:pt x="152" y="141"/>
                  </a:lnTo>
                  <a:lnTo>
                    <a:pt x="154" y="143"/>
                  </a:lnTo>
                  <a:lnTo>
                    <a:pt x="154" y="145"/>
                  </a:lnTo>
                  <a:lnTo>
                    <a:pt x="154" y="149"/>
                  </a:lnTo>
                  <a:lnTo>
                    <a:pt x="154" y="149"/>
                  </a:lnTo>
                  <a:lnTo>
                    <a:pt x="156" y="151"/>
                  </a:lnTo>
                  <a:lnTo>
                    <a:pt x="156" y="155"/>
                  </a:lnTo>
                  <a:lnTo>
                    <a:pt x="156" y="157"/>
                  </a:lnTo>
                  <a:lnTo>
                    <a:pt x="156" y="159"/>
                  </a:lnTo>
                  <a:lnTo>
                    <a:pt x="158" y="161"/>
                  </a:lnTo>
                  <a:lnTo>
                    <a:pt x="158" y="165"/>
                  </a:lnTo>
                  <a:lnTo>
                    <a:pt x="158" y="167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60" y="173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2" y="179"/>
                  </a:lnTo>
                  <a:lnTo>
                    <a:pt x="166" y="179"/>
                  </a:lnTo>
                  <a:lnTo>
                    <a:pt x="166" y="181"/>
                  </a:lnTo>
                  <a:lnTo>
                    <a:pt x="168" y="181"/>
                  </a:lnTo>
                  <a:lnTo>
                    <a:pt x="170" y="181"/>
                  </a:lnTo>
                  <a:lnTo>
                    <a:pt x="172" y="183"/>
                  </a:lnTo>
                  <a:lnTo>
                    <a:pt x="174" y="183"/>
                  </a:lnTo>
                  <a:lnTo>
                    <a:pt x="182" y="187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9"/>
                  </a:lnTo>
                  <a:lnTo>
                    <a:pt x="192" y="191"/>
                  </a:lnTo>
                  <a:lnTo>
                    <a:pt x="194" y="191"/>
                  </a:lnTo>
                  <a:lnTo>
                    <a:pt x="196" y="193"/>
                  </a:lnTo>
                  <a:lnTo>
                    <a:pt x="198" y="193"/>
                  </a:lnTo>
                  <a:lnTo>
                    <a:pt x="202" y="197"/>
                  </a:lnTo>
                  <a:lnTo>
                    <a:pt x="204" y="197"/>
                  </a:lnTo>
                  <a:lnTo>
                    <a:pt x="210" y="197"/>
                  </a:lnTo>
                  <a:lnTo>
                    <a:pt x="212" y="197"/>
                  </a:lnTo>
                  <a:lnTo>
                    <a:pt x="214" y="199"/>
                  </a:lnTo>
                  <a:lnTo>
                    <a:pt x="216" y="199"/>
                  </a:lnTo>
                  <a:lnTo>
                    <a:pt x="218" y="199"/>
                  </a:lnTo>
                  <a:lnTo>
                    <a:pt x="220" y="199"/>
                  </a:lnTo>
                  <a:lnTo>
                    <a:pt x="228" y="201"/>
                  </a:lnTo>
                  <a:lnTo>
                    <a:pt x="230" y="201"/>
                  </a:lnTo>
                  <a:lnTo>
                    <a:pt x="232" y="201"/>
                  </a:lnTo>
                  <a:lnTo>
                    <a:pt x="234" y="201"/>
                  </a:lnTo>
                  <a:lnTo>
                    <a:pt x="236" y="201"/>
                  </a:lnTo>
                  <a:lnTo>
                    <a:pt x="238" y="201"/>
                  </a:lnTo>
                  <a:lnTo>
                    <a:pt x="240" y="201"/>
                  </a:lnTo>
                  <a:lnTo>
                    <a:pt x="242" y="201"/>
                  </a:lnTo>
                  <a:lnTo>
                    <a:pt x="244" y="201"/>
                  </a:lnTo>
                  <a:lnTo>
                    <a:pt x="246" y="201"/>
                  </a:lnTo>
                  <a:lnTo>
                    <a:pt x="246" y="201"/>
                  </a:lnTo>
                  <a:lnTo>
                    <a:pt x="250" y="201"/>
                  </a:lnTo>
                  <a:lnTo>
                    <a:pt x="252" y="201"/>
                  </a:lnTo>
                  <a:lnTo>
                    <a:pt x="256" y="201"/>
                  </a:lnTo>
                  <a:lnTo>
                    <a:pt x="258" y="201"/>
                  </a:lnTo>
                  <a:lnTo>
                    <a:pt x="260" y="201"/>
                  </a:lnTo>
                  <a:lnTo>
                    <a:pt x="264" y="201"/>
                  </a:lnTo>
                  <a:lnTo>
                    <a:pt x="270" y="201"/>
                  </a:lnTo>
                  <a:lnTo>
                    <a:pt x="272" y="201"/>
                  </a:lnTo>
                  <a:lnTo>
                    <a:pt x="276" y="201"/>
                  </a:lnTo>
                  <a:lnTo>
                    <a:pt x="278" y="201"/>
                  </a:lnTo>
                  <a:lnTo>
                    <a:pt x="280" y="201"/>
                  </a:lnTo>
                  <a:lnTo>
                    <a:pt x="288" y="201"/>
                  </a:lnTo>
                  <a:lnTo>
                    <a:pt x="294" y="201"/>
                  </a:lnTo>
                  <a:lnTo>
                    <a:pt x="294" y="201"/>
                  </a:lnTo>
                  <a:lnTo>
                    <a:pt x="298" y="201"/>
                  </a:lnTo>
                  <a:lnTo>
                    <a:pt x="296" y="203"/>
                  </a:lnTo>
                  <a:lnTo>
                    <a:pt x="294" y="205"/>
                  </a:lnTo>
                  <a:lnTo>
                    <a:pt x="292" y="207"/>
                  </a:lnTo>
                  <a:lnTo>
                    <a:pt x="290" y="209"/>
                  </a:lnTo>
                  <a:lnTo>
                    <a:pt x="288" y="209"/>
                  </a:lnTo>
                  <a:lnTo>
                    <a:pt x="288" y="211"/>
                  </a:lnTo>
                  <a:lnTo>
                    <a:pt x="284" y="213"/>
                  </a:lnTo>
                  <a:lnTo>
                    <a:pt x="282" y="215"/>
                  </a:lnTo>
                  <a:lnTo>
                    <a:pt x="280" y="215"/>
                  </a:lnTo>
                  <a:lnTo>
                    <a:pt x="278" y="217"/>
                  </a:lnTo>
                  <a:lnTo>
                    <a:pt x="274" y="221"/>
                  </a:lnTo>
                  <a:lnTo>
                    <a:pt x="272" y="221"/>
                  </a:lnTo>
                  <a:lnTo>
                    <a:pt x="270" y="221"/>
                  </a:lnTo>
                  <a:lnTo>
                    <a:pt x="268" y="223"/>
                  </a:lnTo>
                  <a:lnTo>
                    <a:pt x="266" y="227"/>
                  </a:lnTo>
                  <a:lnTo>
                    <a:pt x="264" y="227"/>
                  </a:lnTo>
                  <a:lnTo>
                    <a:pt x="260" y="227"/>
                  </a:lnTo>
                  <a:lnTo>
                    <a:pt x="258" y="227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33"/>
                  </a:lnTo>
                  <a:lnTo>
                    <a:pt x="252" y="233"/>
                  </a:lnTo>
                  <a:lnTo>
                    <a:pt x="250" y="235"/>
                  </a:lnTo>
                  <a:lnTo>
                    <a:pt x="248" y="237"/>
                  </a:lnTo>
                  <a:lnTo>
                    <a:pt x="248" y="239"/>
                  </a:lnTo>
                  <a:lnTo>
                    <a:pt x="246" y="239"/>
                  </a:lnTo>
                  <a:lnTo>
                    <a:pt x="246" y="241"/>
                  </a:lnTo>
                  <a:lnTo>
                    <a:pt x="246" y="243"/>
                  </a:lnTo>
                  <a:lnTo>
                    <a:pt x="246" y="243"/>
                  </a:lnTo>
                  <a:lnTo>
                    <a:pt x="246" y="245"/>
                  </a:lnTo>
                  <a:lnTo>
                    <a:pt x="244" y="245"/>
                  </a:lnTo>
                  <a:lnTo>
                    <a:pt x="244" y="245"/>
                  </a:lnTo>
                  <a:lnTo>
                    <a:pt x="242" y="245"/>
                  </a:lnTo>
                  <a:lnTo>
                    <a:pt x="240" y="247"/>
                  </a:lnTo>
                  <a:lnTo>
                    <a:pt x="240" y="249"/>
                  </a:lnTo>
                  <a:lnTo>
                    <a:pt x="240" y="251"/>
                  </a:lnTo>
                  <a:lnTo>
                    <a:pt x="238" y="251"/>
                  </a:lnTo>
                  <a:lnTo>
                    <a:pt x="238" y="253"/>
                  </a:lnTo>
                  <a:lnTo>
                    <a:pt x="238" y="255"/>
                  </a:lnTo>
                  <a:lnTo>
                    <a:pt x="236" y="257"/>
                  </a:lnTo>
                  <a:lnTo>
                    <a:pt x="234" y="259"/>
                  </a:lnTo>
                  <a:lnTo>
                    <a:pt x="232" y="259"/>
                  </a:lnTo>
                  <a:lnTo>
                    <a:pt x="230" y="259"/>
                  </a:lnTo>
                  <a:lnTo>
                    <a:pt x="228" y="259"/>
                  </a:lnTo>
                  <a:lnTo>
                    <a:pt x="228" y="261"/>
                  </a:lnTo>
                  <a:lnTo>
                    <a:pt x="226" y="261"/>
                  </a:lnTo>
                  <a:lnTo>
                    <a:pt x="226" y="263"/>
                  </a:lnTo>
                  <a:lnTo>
                    <a:pt x="226" y="265"/>
                  </a:lnTo>
                  <a:lnTo>
                    <a:pt x="226" y="267"/>
                  </a:lnTo>
                  <a:lnTo>
                    <a:pt x="224" y="267"/>
                  </a:lnTo>
                  <a:lnTo>
                    <a:pt x="224" y="269"/>
                  </a:lnTo>
                  <a:lnTo>
                    <a:pt x="222" y="269"/>
                  </a:lnTo>
                  <a:lnTo>
                    <a:pt x="222" y="271"/>
                  </a:lnTo>
                  <a:lnTo>
                    <a:pt x="220" y="271"/>
                  </a:lnTo>
                  <a:lnTo>
                    <a:pt x="220" y="273"/>
                  </a:lnTo>
                  <a:lnTo>
                    <a:pt x="220" y="275"/>
                  </a:lnTo>
                  <a:lnTo>
                    <a:pt x="218" y="275"/>
                  </a:lnTo>
                  <a:lnTo>
                    <a:pt x="218" y="277"/>
                  </a:lnTo>
                  <a:lnTo>
                    <a:pt x="218" y="279"/>
                  </a:lnTo>
                  <a:lnTo>
                    <a:pt x="220" y="279"/>
                  </a:lnTo>
                  <a:lnTo>
                    <a:pt x="220" y="281"/>
                  </a:lnTo>
                  <a:lnTo>
                    <a:pt x="222" y="283"/>
                  </a:lnTo>
                  <a:lnTo>
                    <a:pt x="222" y="285"/>
                  </a:lnTo>
                  <a:lnTo>
                    <a:pt x="222" y="287"/>
                  </a:lnTo>
                  <a:lnTo>
                    <a:pt x="222" y="289"/>
                  </a:lnTo>
                  <a:lnTo>
                    <a:pt x="222" y="291"/>
                  </a:lnTo>
                  <a:lnTo>
                    <a:pt x="222" y="293"/>
                  </a:lnTo>
                  <a:lnTo>
                    <a:pt x="222" y="293"/>
                  </a:lnTo>
                  <a:lnTo>
                    <a:pt x="222" y="295"/>
                  </a:lnTo>
                  <a:lnTo>
                    <a:pt x="222" y="297"/>
                  </a:lnTo>
                  <a:lnTo>
                    <a:pt x="222" y="299"/>
                  </a:lnTo>
                  <a:lnTo>
                    <a:pt x="222" y="301"/>
                  </a:lnTo>
                  <a:lnTo>
                    <a:pt x="220" y="301"/>
                  </a:lnTo>
                  <a:lnTo>
                    <a:pt x="220" y="303"/>
                  </a:lnTo>
                  <a:lnTo>
                    <a:pt x="220" y="305"/>
                  </a:lnTo>
                  <a:lnTo>
                    <a:pt x="218" y="305"/>
                  </a:lnTo>
                  <a:lnTo>
                    <a:pt x="218" y="307"/>
                  </a:lnTo>
                  <a:lnTo>
                    <a:pt x="216" y="309"/>
                  </a:lnTo>
                  <a:lnTo>
                    <a:pt x="216" y="311"/>
                  </a:lnTo>
                  <a:lnTo>
                    <a:pt x="216" y="315"/>
                  </a:lnTo>
                  <a:lnTo>
                    <a:pt x="216" y="317"/>
                  </a:lnTo>
                  <a:lnTo>
                    <a:pt x="214" y="317"/>
                  </a:lnTo>
                  <a:lnTo>
                    <a:pt x="214" y="319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10" y="321"/>
                  </a:lnTo>
                  <a:lnTo>
                    <a:pt x="208" y="321"/>
                  </a:lnTo>
                  <a:lnTo>
                    <a:pt x="206" y="323"/>
                  </a:lnTo>
                  <a:lnTo>
                    <a:pt x="206" y="321"/>
                  </a:lnTo>
                  <a:lnTo>
                    <a:pt x="204" y="321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202" y="325"/>
                  </a:lnTo>
                  <a:lnTo>
                    <a:pt x="202" y="327"/>
                  </a:lnTo>
                  <a:lnTo>
                    <a:pt x="202" y="329"/>
                  </a:lnTo>
                  <a:lnTo>
                    <a:pt x="200" y="329"/>
                  </a:lnTo>
                  <a:lnTo>
                    <a:pt x="198" y="333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198" y="339"/>
                  </a:lnTo>
                  <a:lnTo>
                    <a:pt x="198" y="341"/>
                  </a:lnTo>
                  <a:lnTo>
                    <a:pt x="198" y="341"/>
                  </a:lnTo>
                  <a:lnTo>
                    <a:pt x="198" y="343"/>
                  </a:lnTo>
                  <a:lnTo>
                    <a:pt x="198" y="343"/>
                  </a:lnTo>
                  <a:lnTo>
                    <a:pt x="198" y="345"/>
                  </a:lnTo>
                  <a:lnTo>
                    <a:pt x="198" y="347"/>
                  </a:lnTo>
                  <a:lnTo>
                    <a:pt x="198" y="349"/>
                  </a:lnTo>
                  <a:lnTo>
                    <a:pt x="196" y="349"/>
                  </a:lnTo>
                  <a:lnTo>
                    <a:pt x="194" y="349"/>
                  </a:lnTo>
                  <a:lnTo>
                    <a:pt x="192" y="349"/>
                  </a:lnTo>
                  <a:lnTo>
                    <a:pt x="192" y="351"/>
                  </a:lnTo>
                  <a:lnTo>
                    <a:pt x="192" y="353"/>
                  </a:lnTo>
                  <a:lnTo>
                    <a:pt x="192" y="355"/>
                  </a:lnTo>
                  <a:lnTo>
                    <a:pt x="190" y="355"/>
                  </a:lnTo>
                  <a:lnTo>
                    <a:pt x="188" y="357"/>
                  </a:lnTo>
                  <a:lnTo>
                    <a:pt x="186" y="359"/>
                  </a:lnTo>
                  <a:lnTo>
                    <a:pt x="184" y="359"/>
                  </a:lnTo>
                  <a:lnTo>
                    <a:pt x="184" y="361"/>
                  </a:lnTo>
                  <a:lnTo>
                    <a:pt x="180" y="365"/>
                  </a:lnTo>
                  <a:lnTo>
                    <a:pt x="180" y="369"/>
                  </a:lnTo>
                  <a:lnTo>
                    <a:pt x="180" y="371"/>
                  </a:lnTo>
                  <a:lnTo>
                    <a:pt x="178" y="373"/>
                  </a:lnTo>
                  <a:lnTo>
                    <a:pt x="178" y="375"/>
                  </a:lnTo>
                  <a:lnTo>
                    <a:pt x="178" y="377"/>
                  </a:lnTo>
                  <a:lnTo>
                    <a:pt x="178" y="379"/>
                  </a:lnTo>
                  <a:lnTo>
                    <a:pt x="176" y="379"/>
                  </a:lnTo>
                  <a:lnTo>
                    <a:pt x="176" y="381"/>
                  </a:lnTo>
                  <a:lnTo>
                    <a:pt x="174" y="381"/>
                  </a:lnTo>
                  <a:lnTo>
                    <a:pt x="172" y="381"/>
                  </a:lnTo>
                  <a:lnTo>
                    <a:pt x="170" y="381"/>
                  </a:lnTo>
                  <a:lnTo>
                    <a:pt x="168" y="383"/>
                  </a:lnTo>
                  <a:lnTo>
                    <a:pt x="166" y="383"/>
                  </a:lnTo>
                  <a:lnTo>
                    <a:pt x="166" y="385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2" y="385"/>
                  </a:lnTo>
                  <a:lnTo>
                    <a:pt x="160" y="385"/>
                  </a:lnTo>
                  <a:lnTo>
                    <a:pt x="160" y="387"/>
                  </a:lnTo>
                  <a:lnTo>
                    <a:pt x="160" y="389"/>
                  </a:lnTo>
                  <a:lnTo>
                    <a:pt x="160" y="389"/>
                  </a:lnTo>
                  <a:lnTo>
                    <a:pt x="160" y="391"/>
                  </a:lnTo>
                  <a:lnTo>
                    <a:pt x="160" y="393"/>
                  </a:lnTo>
                  <a:lnTo>
                    <a:pt x="164" y="395"/>
                  </a:lnTo>
                  <a:lnTo>
                    <a:pt x="166" y="393"/>
                  </a:lnTo>
                  <a:lnTo>
                    <a:pt x="168" y="393"/>
                  </a:lnTo>
                  <a:lnTo>
                    <a:pt x="168" y="395"/>
                  </a:lnTo>
                  <a:lnTo>
                    <a:pt x="166" y="395"/>
                  </a:lnTo>
                  <a:lnTo>
                    <a:pt x="166" y="397"/>
                  </a:lnTo>
                  <a:lnTo>
                    <a:pt x="166" y="399"/>
                  </a:lnTo>
                  <a:lnTo>
                    <a:pt x="164" y="399"/>
                  </a:lnTo>
                  <a:lnTo>
                    <a:pt x="162" y="399"/>
                  </a:lnTo>
                  <a:lnTo>
                    <a:pt x="160" y="399"/>
                  </a:lnTo>
                  <a:lnTo>
                    <a:pt x="158" y="397"/>
                  </a:lnTo>
                  <a:lnTo>
                    <a:pt x="152" y="393"/>
                  </a:lnTo>
                  <a:lnTo>
                    <a:pt x="148" y="391"/>
                  </a:lnTo>
                  <a:lnTo>
                    <a:pt x="148" y="389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48" y="387"/>
                  </a:lnTo>
                  <a:lnTo>
                    <a:pt x="148" y="387"/>
                  </a:lnTo>
                  <a:lnTo>
                    <a:pt x="146" y="389"/>
                  </a:lnTo>
                  <a:lnTo>
                    <a:pt x="146" y="387"/>
                  </a:lnTo>
                  <a:lnTo>
                    <a:pt x="144" y="387"/>
                  </a:lnTo>
                  <a:lnTo>
                    <a:pt x="144" y="385"/>
                  </a:lnTo>
                  <a:lnTo>
                    <a:pt x="144" y="383"/>
                  </a:lnTo>
                  <a:lnTo>
                    <a:pt x="144" y="381"/>
                  </a:lnTo>
                  <a:lnTo>
                    <a:pt x="142" y="381"/>
                  </a:lnTo>
                  <a:lnTo>
                    <a:pt x="142" y="379"/>
                  </a:lnTo>
                  <a:lnTo>
                    <a:pt x="140" y="379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40" y="371"/>
                  </a:lnTo>
                  <a:lnTo>
                    <a:pt x="138" y="371"/>
                  </a:lnTo>
                  <a:lnTo>
                    <a:pt x="138" y="369"/>
                  </a:lnTo>
                  <a:lnTo>
                    <a:pt x="136" y="369"/>
                  </a:lnTo>
                  <a:lnTo>
                    <a:pt x="136" y="371"/>
                  </a:lnTo>
                  <a:lnTo>
                    <a:pt x="134" y="371"/>
                  </a:lnTo>
                  <a:lnTo>
                    <a:pt x="134" y="373"/>
                  </a:lnTo>
                  <a:lnTo>
                    <a:pt x="134" y="375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5"/>
                  </a:lnTo>
                  <a:lnTo>
                    <a:pt x="128" y="373"/>
                  </a:lnTo>
                  <a:lnTo>
                    <a:pt x="126" y="371"/>
                  </a:lnTo>
                  <a:lnTo>
                    <a:pt x="126" y="373"/>
                  </a:lnTo>
                  <a:lnTo>
                    <a:pt x="124" y="373"/>
                  </a:lnTo>
                  <a:lnTo>
                    <a:pt x="122" y="371"/>
                  </a:lnTo>
                  <a:lnTo>
                    <a:pt x="120" y="371"/>
                  </a:lnTo>
                  <a:lnTo>
                    <a:pt x="120" y="369"/>
                  </a:lnTo>
                  <a:lnTo>
                    <a:pt x="118" y="369"/>
                  </a:lnTo>
                  <a:lnTo>
                    <a:pt x="118" y="367"/>
                  </a:lnTo>
                  <a:lnTo>
                    <a:pt x="116" y="367"/>
                  </a:lnTo>
                  <a:lnTo>
                    <a:pt x="114" y="365"/>
                  </a:lnTo>
                  <a:lnTo>
                    <a:pt x="112" y="365"/>
                  </a:lnTo>
                  <a:lnTo>
                    <a:pt x="112" y="363"/>
                  </a:lnTo>
                  <a:lnTo>
                    <a:pt x="110" y="363"/>
                  </a:lnTo>
                  <a:lnTo>
                    <a:pt x="110" y="361"/>
                  </a:lnTo>
                  <a:lnTo>
                    <a:pt x="108" y="361"/>
                  </a:lnTo>
                  <a:lnTo>
                    <a:pt x="106" y="359"/>
                  </a:lnTo>
                  <a:lnTo>
                    <a:pt x="104" y="357"/>
                  </a:ln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96" y="353"/>
                  </a:lnTo>
                  <a:lnTo>
                    <a:pt x="96" y="351"/>
                  </a:lnTo>
                  <a:lnTo>
                    <a:pt x="94" y="349"/>
                  </a:lnTo>
                  <a:lnTo>
                    <a:pt x="92" y="349"/>
                  </a:lnTo>
                  <a:lnTo>
                    <a:pt x="92" y="347"/>
                  </a:lnTo>
                  <a:lnTo>
                    <a:pt x="90" y="347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86" y="343"/>
                  </a:lnTo>
                  <a:lnTo>
                    <a:pt x="84" y="341"/>
                  </a:lnTo>
                  <a:lnTo>
                    <a:pt x="82" y="341"/>
                  </a:lnTo>
                  <a:lnTo>
                    <a:pt x="82" y="341"/>
                  </a:lnTo>
                  <a:lnTo>
                    <a:pt x="80" y="341"/>
                  </a:lnTo>
                  <a:lnTo>
                    <a:pt x="78" y="341"/>
                  </a:lnTo>
                  <a:lnTo>
                    <a:pt x="76" y="341"/>
                  </a:lnTo>
                  <a:lnTo>
                    <a:pt x="74" y="341"/>
                  </a:lnTo>
                  <a:lnTo>
                    <a:pt x="74" y="339"/>
                  </a:lnTo>
                  <a:lnTo>
                    <a:pt x="76" y="337"/>
                  </a:lnTo>
                  <a:lnTo>
                    <a:pt x="78" y="337"/>
                  </a:lnTo>
                  <a:lnTo>
                    <a:pt x="78" y="335"/>
                  </a:lnTo>
                  <a:lnTo>
                    <a:pt x="80" y="335"/>
                  </a:lnTo>
                  <a:lnTo>
                    <a:pt x="80" y="333"/>
                  </a:lnTo>
                  <a:lnTo>
                    <a:pt x="78" y="333"/>
                  </a:lnTo>
                  <a:lnTo>
                    <a:pt x="78" y="331"/>
                  </a:lnTo>
                  <a:lnTo>
                    <a:pt x="80" y="329"/>
                  </a:lnTo>
                  <a:lnTo>
                    <a:pt x="80" y="327"/>
                  </a:lnTo>
                  <a:lnTo>
                    <a:pt x="80" y="325"/>
                  </a:lnTo>
                  <a:lnTo>
                    <a:pt x="80" y="323"/>
                  </a:lnTo>
                  <a:lnTo>
                    <a:pt x="78" y="321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1"/>
                  </a:lnTo>
                  <a:lnTo>
                    <a:pt x="76" y="311"/>
                  </a:lnTo>
                  <a:lnTo>
                    <a:pt x="74" y="313"/>
                  </a:lnTo>
                  <a:lnTo>
                    <a:pt x="74" y="315"/>
                  </a:lnTo>
                  <a:lnTo>
                    <a:pt x="74" y="317"/>
                  </a:lnTo>
                  <a:lnTo>
                    <a:pt x="74" y="319"/>
                  </a:lnTo>
                  <a:lnTo>
                    <a:pt x="76" y="321"/>
                  </a:lnTo>
                  <a:lnTo>
                    <a:pt x="74" y="321"/>
                  </a:lnTo>
                  <a:lnTo>
                    <a:pt x="74" y="323"/>
                  </a:lnTo>
                  <a:lnTo>
                    <a:pt x="72" y="323"/>
                  </a:lnTo>
                  <a:lnTo>
                    <a:pt x="70" y="321"/>
                  </a:lnTo>
                  <a:lnTo>
                    <a:pt x="68" y="321"/>
                  </a:lnTo>
                  <a:lnTo>
                    <a:pt x="66" y="319"/>
                  </a:lnTo>
                  <a:lnTo>
                    <a:pt x="64" y="319"/>
                  </a:lnTo>
                  <a:lnTo>
                    <a:pt x="64" y="321"/>
                  </a:lnTo>
                  <a:lnTo>
                    <a:pt x="64" y="319"/>
                  </a:lnTo>
                  <a:lnTo>
                    <a:pt x="62" y="319"/>
                  </a:lnTo>
                  <a:lnTo>
                    <a:pt x="62" y="317"/>
                  </a:lnTo>
                  <a:lnTo>
                    <a:pt x="62" y="315"/>
                  </a:lnTo>
                  <a:lnTo>
                    <a:pt x="64" y="313"/>
                  </a:lnTo>
                  <a:lnTo>
                    <a:pt x="64" y="311"/>
                  </a:lnTo>
                  <a:lnTo>
                    <a:pt x="64" y="309"/>
                  </a:lnTo>
                  <a:lnTo>
                    <a:pt x="64" y="307"/>
                  </a:lnTo>
                  <a:lnTo>
                    <a:pt x="62" y="307"/>
                  </a:lnTo>
                  <a:lnTo>
                    <a:pt x="60" y="307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4" y="313"/>
                  </a:lnTo>
                  <a:lnTo>
                    <a:pt x="52" y="313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0" y="311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6" y="309"/>
                  </a:lnTo>
                  <a:lnTo>
                    <a:pt x="44" y="311"/>
                  </a:lnTo>
                  <a:lnTo>
                    <a:pt x="40" y="311"/>
                  </a:lnTo>
                  <a:lnTo>
                    <a:pt x="38" y="311"/>
                  </a:lnTo>
                  <a:lnTo>
                    <a:pt x="34" y="311"/>
                  </a:lnTo>
                  <a:lnTo>
                    <a:pt x="30" y="311"/>
                  </a:lnTo>
                  <a:lnTo>
                    <a:pt x="28" y="311"/>
                  </a:lnTo>
                  <a:lnTo>
                    <a:pt x="26" y="311"/>
                  </a:lnTo>
                  <a:lnTo>
                    <a:pt x="28" y="309"/>
                  </a:lnTo>
                  <a:lnTo>
                    <a:pt x="28" y="307"/>
                  </a:lnTo>
                  <a:lnTo>
                    <a:pt x="26" y="307"/>
                  </a:lnTo>
                  <a:lnTo>
                    <a:pt x="24" y="307"/>
                  </a:lnTo>
                  <a:lnTo>
                    <a:pt x="22" y="307"/>
                  </a:lnTo>
                  <a:lnTo>
                    <a:pt x="20" y="307"/>
                  </a:lnTo>
                  <a:lnTo>
                    <a:pt x="20" y="305"/>
                  </a:lnTo>
                  <a:lnTo>
                    <a:pt x="18" y="305"/>
                  </a:lnTo>
                  <a:lnTo>
                    <a:pt x="16" y="305"/>
                  </a:lnTo>
                  <a:lnTo>
                    <a:pt x="14" y="305"/>
                  </a:lnTo>
                  <a:lnTo>
                    <a:pt x="12" y="305"/>
                  </a:lnTo>
                  <a:lnTo>
                    <a:pt x="10" y="305"/>
                  </a:lnTo>
                  <a:lnTo>
                    <a:pt x="8" y="305"/>
                  </a:lnTo>
                  <a:lnTo>
                    <a:pt x="8" y="303"/>
                  </a:lnTo>
                  <a:lnTo>
                    <a:pt x="8" y="301"/>
                  </a:lnTo>
                  <a:lnTo>
                    <a:pt x="6" y="301"/>
                  </a:lnTo>
                  <a:lnTo>
                    <a:pt x="6" y="303"/>
                  </a:lnTo>
                  <a:lnTo>
                    <a:pt x="6" y="301"/>
                  </a:lnTo>
                  <a:lnTo>
                    <a:pt x="6" y="293"/>
                  </a:lnTo>
                  <a:lnTo>
                    <a:pt x="6" y="291"/>
                  </a:lnTo>
                  <a:lnTo>
                    <a:pt x="6" y="289"/>
                  </a:lnTo>
                  <a:lnTo>
                    <a:pt x="8" y="275"/>
                  </a:lnTo>
                  <a:lnTo>
                    <a:pt x="8" y="271"/>
                  </a:lnTo>
                  <a:lnTo>
                    <a:pt x="8" y="269"/>
                  </a:lnTo>
                  <a:lnTo>
                    <a:pt x="10" y="259"/>
                  </a:lnTo>
                  <a:lnTo>
                    <a:pt x="10" y="255"/>
                  </a:lnTo>
                  <a:lnTo>
                    <a:pt x="10" y="253"/>
                  </a:lnTo>
                  <a:lnTo>
                    <a:pt x="12" y="247"/>
                  </a:lnTo>
                  <a:lnTo>
                    <a:pt x="12" y="245"/>
                  </a:lnTo>
                  <a:lnTo>
                    <a:pt x="12" y="245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7"/>
                  </a:lnTo>
                  <a:lnTo>
                    <a:pt x="14" y="229"/>
                  </a:lnTo>
                  <a:lnTo>
                    <a:pt x="14" y="227"/>
                  </a:lnTo>
                  <a:lnTo>
                    <a:pt x="14" y="225"/>
                  </a:lnTo>
                  <a:lnTo>
                    <a:pt x="14" y="221"/>
                  </a:lnTo>
                  <a:lnTo>
                    <a:pt x="14" y="219"/>
                  </a:lnTo>
                  <a:lnTo>
                    <a:pt x="14" y="217"/>
                  </a:lnTo>
                  <a:lnTo>
                    <a:pt x="16" y="213"/>
                  </a:lnTo>
                  <a:lnTo>
                    <a:pt x="16" y="211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6" y="205"/>
                  </a:lnTo>
                  <a:lnTo>
                    <a:pt x="18" y="199"/>
                  </a:lnTo>
                  <a:lnTo>
                    <a:pt x="18" y="197"/>
                  </a:lnTo>
                  <a:lnTo>
                    <a:pt x="18" y="191"/>
                  </a:lnTo>
                  <a:lnTo>
                    <a:pt x="18" y="189"/>
                  </a:lnTo>
                  <a:lnTo>
                    <a:pt x="18" y="185"/>
                  </a:lnTo>
                  <a:lnTo>
                    <a:pt x="18" y="183"/>
                  </a:lnTo>
                  <a:lnTo>
                    <a:pt x="18" y="181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0" y="169"/>
                  </a:lnTo>
                  <a:lnTo>
                    <a:pt x="22" y="163"/>
                  </a:lnTo>
                  <a:lnTo>
                    <a:pt x="22" y="161"/>
                  </a:lnTo>
                  <a:lnTo>
                    <a:pt x="22" y="157"/>
                  </a:lnTo>
                  <a:lnTo>
                    <a:pt x="22" y="155"/>
                  </a:lnTo>
                  <a:lnTo>
                    <a:pt x="24" y="151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6" y="139"/>
                  </a:lnTo>
                  <a:lnTo>
                    <a:pt x="26" y="137"/>
                  </a:lnTo>
                  <a:lnTo>
                    <a:pt x="26" y="135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8" y="131"/>
                  </a:lnTo>
                  <a:lnTo>
                    <a:pt x="28" y="129"/>
                  </a:lnTo>
                  <a:lnTo>
                    <a:pt x="32" y="123"/>
                  </a:lnTo>
                  <a:lnTo>
                    <a:pt x="34" y="119"/>
                  </a:lnTo>
                  <a:lnTo>
                    <a:pt x="34" y="115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0" y="113"/>
                  </a:lnTo>
                  <a:lnTo>
                    <a:pt x="32" y="111"/>
                  </a:lnTo>
                  <a:lnTo>
                    <a:pt x="32" y="109"/>
                  </a:lnTo>
                  <a:lnTo>
                    <a:pt x="32" y="107"/>
                  </a:lnTo>
                  <a:lnTo>
                    <a:pt x="30" y="107"/>
                  </a:lnTo>
                  <a:lnTo>
                    <a:pt x="32" y="103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28" y="95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26" y="91"/>
                  </a:lnTo>
                  <a:lnTo>
                    <a:pt x="26" y="88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6" y="58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28" name="Freeform 133">
              <a:extLst>
                <a:ext uri="{FF2B5EF4-FFF2-40B4-BE49-F238E27FC236}">
                  <a16:creationId xmlns:a16="http://schemas.microsoft.com/office/drawing/2014/main" id="{1858CA35-90F4-1C84-DC6F-D7C07043D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575" y="3603625"/>
              <a:ext cx="561975" cy="444500"/>
            </a:xfrm>
            <a:custGeom>
              <a:avLst/>
              <a:gdLst>
                <a:gd name="T0" fmla="*/ 190 w 354"/>
                <a:gd name="T1" fmla="*/ 28 h 280"/>
                <a:gd name="T2" fmla="*/ 200 w 354"/>
                <a:gd name="T3" fmla="*/ 50 h 280"/>
                <a:gd name="T4" fmla="*/ 210 w 354"/>
                <a:gd name="T5" fmla="*/ 58 h 280"/>
                <a:gd name="T6" fmla="*/ 226 w 354"/>
                <a:gd name="T7" fmla="*/ 68 h 280"/>
                <a:gd name="T8" fmla="*/ 250 w 354"/>
                <a:gd name="T9" fmla="*/ 74 h 280"/>
                <a:gd name="T10" fmla="*/ 262 w 354"/>
                <a:gd name="T11" fmla="*/ 90 h 280"/>
                <a:gd name="T12" fmla="*/ 274 w 354"/>
                <a:gd name="T13" fmla="*/ 100 h 280"/>
                <a:gd name="T14" fmla="*/ 298 w 354"/>
                <a:gd name="T15" fmla="*/ 108 h 280"/>
                <a:gd name="T16" fmla="*/ 308 w 354"/>
                <a:gd name="T17" fmla="*/ 116 h 280"/>
                <a:gd name="T18" fmla="*/ 314 w 354"/>
                <a:gd name="T19" fmla="*/ 130 h 280"/>
                <a:gd name="T20" fmla="*/ 326 w 354"/>
                <a:gd name="T21" fmla="*/ 146 h 280"/>
                <a:gd name="T22" fmla="*/ 338 w 354"/>
                <a:gd name="T23" fmla="*/ 162 h 280"/>
                <a:gd name="T24" fmla="*/ 350 w 354"/>
                <a:gd name="T25" fmla="*/ 170 h 280"/>
                <a:gd name="T26" fmla="*/ 344 w 354"/>
                <a:gd name="T27" fmla="*/ 172 h 280"/>
                <a:gd name="T28" fmla="*/ 332 w 354"/>
                <a:gd name="T29" fmla="*/ 176 h 280"/>
                <a:gd name="T30" fmla="*/ 328 w 354"/>
                <a:gd name="T31" fmla="*/ 186 h 280"/>
                <a:gd name="T32" fmla="*/ 318 w 354"/>
                <a:gd name="T33" fmla="*/ 188 h 280"/>
                <a:gd name="T34" fmla="*/ 306 w 354"/>
                <a:gd name="T35" fmla="*/ 200 h 280"/>
                <a:gd name="T36" fmla="*/ 294 w 354"/>
                <a:gd name="T37" fmla="*/ 206 h 280"/>
                <a:gd name="T38" fmla="*/ 284 w 354"/>
                <a:gd name="T39" fmla="*/ 218 h 280"/>
                <a:gd name="T40" fmla="*/ 274 w 354"/>
                <a:gd name="T41" fmla="*/ 218 h 280"/>
                <a:gd name="T42" fmla="*/ 270 w 354"/>
                <a:gd name="T43" fmla="*/ 220 h 280"/>
                <a:gd name="T44" fmla="*/ 264 w 354"/>
                <a:gd name="T45" fmla="*/ 230 h 280"/>
                <a:gd name="T46" fmla="*/ 256 w 354"/>
                <a:gd name="T47" fmla="*/ 240 h 280"/>
                <a:gd name="T48" fmla="*/ 246 w 354"/>
                <a:gd name="T49" fmla="*/ 248 h 280"/>
                <a:gd name="T50" fmla="*/ 236 w 354"/>
                <a:gd name="T51" fmla="*/ 250 h 280"/>
                <a:gd name="T52" fmla="*/ 230 w 354"/>
                <a:gd name="T53" fmla="*/ 262 h 280"/>
                <a:gd name="T54" fmla="*/ 220 w 354"/>
                <a:gd name="T55" fmla="*/ 270 h 280"/>
                <a:gd name="T56" fmla="*/ 210 w 354"/>
                <a:gd name="T57" fmla="*/ 274 h 280"/>
                <a:gd name="T58" fmla="*/ 200 w 354"/>
                <a:gd name="T59" fmla="*/ 276 h 280"/>
                <a:gd name="T60" fmla="*/ 194 w 354"/>
                <a:gd name="T61" fmla="*/ 268 h 280"/>
                <a:gd name="T62" fmla="*/ 182 w 354"/>
                <a:gd name="T63" fmla="*/ 276 h 280"/>
                <a:gd name="T64" fmla="*/ 168 w 354"/>
                <a:gd name="T65" fmla="*/ 274 h 280"/>
                <a:gd name="T66" fmla="*/ 152 w 354"/>
                <a:gd name="T67" fmla="*/ 270 h 280"/>
                <a:gd name="T68" fmla="*/ 140 w 354"/>
                <a:gd name="T69" fmla="*/ 268 h 280"/>
                <a:gd name="T70" fmla="*/ 136 w 354"/>
                <a:gd name="T71" fmla="*/ 278 h 280"/>
                <a:gd name="T72" fmla="*/ 124 w 354"/>
                <a:gd name="T73" fmla="*/ 278 h 280"/>
                <a:gd name="T74" fmla="*/ 108 w 354"/>
                <a:gd name="T75" fmla="*/ 272 h 280"/>
                <a:gd name="T76" fmla="*/ 94 w 354"/>
                <a:gd name="T77" fmla="*/ 266 h 280"/>
                <a:gd name="T78" fmla="*/ 80 w 354"/>
                <a:gd name="T79" fmla="*/ 262 h 280"/>
                <a:gd name="T80" fmla="*/ 74 w 354"/>
                <a:gd name="T81" fmla="*/ 254 h 280"/>
                <a:gd name="T82" fmla="*/ 64 w 354"/>
                <a:gd name="T83" fmla="*/ 250 h 280"/>
                <a:gd name="T84" fmla="*/ 62 w 354"/>
                <a:gd name="T85" fmla="*/ 256 h 280"/>
                <a:gd name="T86" fmla="*/ 44 w 354"/>
                <a:gd name="T87" fmla="*/ 252 h 280"/>
                <a:gd name="T88" fmla="*/ 42 w 354"/>
                <a:gd name="T89" fmla="*/ 244 h 280"/>
                <a:gd name="T90" fmla="*/ 34 w 354"/>
                <a:gd name="T91" fmla="*/ 238 h 280"/>
                <a:gd name="T92" fmla="*/ 18 w 354"/>
                <a:gd name="T93" fmla="*/ 226 h 280"/>
                <a:gd name="T94" fmla="*/ 20 w 354"/>
                <a:gd name="T95" fmla="*/ 212 h 280"/>
                <a:gd name="T96" fmla="*/ 4 w 354"/>
                <a:gd name="T97" fmla="*/ 204 h 280"/>
                <a:gd name="T98" fmla="*/ 2 w 354"/>
                <a:gd name="T99" fmla="*/ 192 h 280"/>
                <a:gd name="T100" fmla="*/ 16 w 354"/>
                <a:gd name="T101" fmla="*/ 172 h 280"/>
                <a:gd name="T102" fmla="*/ 40 w 354"/>
                <a:gd name="T103" fmla="*/ 148 h 280"/>
                <a:gd name="T104" fmla="*/ 58 w 354"/>
                <a:gd name="T105" fmla="*/ 130 h 280"/>
                <a:gd name="T106" fmla="*/ 78 w 354"/>
                <a:gd name="T107" fmla="*/ 112 h 280"/>
                <a:gd name="T108" fmla="*/ 98 w 354"/>
                <a:gd name="T109" fmla="*/ 90 h 280"/>
                <a:gd name="T110" fmla="*/ 124 w 354"/>
                <a:gd name="T111" fmla="*/ 66 h 280"/>
                <a:gd name="T112" fmla="*/ 152 w 354"/>
                <a:gd name="T113" fmla="*/ 36 h 280"/>
                <a:gd name="T114" fmla="*/ 166 w 354"/>
                <a:gd name="T115" fmla="*/ 20 h 280"/>
                <a:gd name="T116" fmla="*/ 174 w 354"/>
                <a:gd name="T117" fmla="*/ 8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4" h="280">
                  <a:moveTo>
                    <a:pt x="170" y="22"/>
                  </a:moveTo>
                  <a:lnTo>
                    <a:pt x="174" y="22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2" y="24"/>
                  </a:lnTo>
                  <a:lnTo>
                    <a:pt x="186" y="24"/>
                  </a:lnTo>
                  <a:lnTo>
                    <a:pt x="188" y="26"/>
                  </a:lnTo>
                  <a:lnTo>
                    <a:pt x="188" y="28"/>
                  </a:lnTo>
                  <a:lnTo>
                    <a:pt x="190" y="28"/>
                  </a:lnTo>
                  <a:lnTo>
                    <a:pt x="192" y="32"/>
                  </a:lnTo>
                  <a:lnTo>
                    <a:pt x="192" y="36"/>
                  </a:lnTo>
                  <a:lnTo>
                    <a:pt x="192" y="40"/>
                  </a:lnTo>
                  <a:lnTo>
                    <a:pt x="192" y="42"/>
                  </a:lnTo>
                  <a:lnTo>
                    <a:pt x="194" y="44"/>
                  </a:lnTo>
                  <a:lnTo>
                    <a:pt x="196" y="46"/>
                  </a:lnTo>
                  <a:lnTo>
                    <a:pt x="196" y="48"/>
                  </a:lnTo>
                  <a:lnTo>
                    <a:pt x="198" y="48"/>
                  </a:lnTo>
                  <a:lnTo>
                    <a:pt x="200" y="50"/>
                  </a:lnTo>
                  <a:lnTo>
                    <a:pt x="200" y="52"/>
                  </a:lnTo>
                  <a:lnTo>
                    <a:pt x="202" y="52"/>
                  </a:lnTo>
                  <a:lnTo>
                    <a:pt x="202" y="54"/>
                  </a:lnTo>
                  <a:lnTo>
                    <a:pt x="204" y="54"/>
                  </a:lnTo>
                  <a:lnTo>
                    <a:pt x="204" y="56"/>
                  </a:lnTo>
                  <a:lnTo>
                    <a:pt x="206" y="56"/>
                  </a:lnTo>
                  <a:lnTo>
                    <a:pt x="208" y="56"/>
                  </a:lnTo>
                  <a:lnTo>
                    <a:pt x="208" y="58"/>
                  </a:lnTo>
                  <a:lnTo>
                    <a:pt x="210" y="58"/>
                  </a:lnTo>
                  <a:lnTo>
                    <a:pt x="212" y="58"/>
                  </a:lnTo>
                  <a:lnTo>
                    <a:pt x="214" y="58"/>
                  </a:lnTo>
                  <a:lnTo>
                    <a:pt x="216" y="60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22" y="66"/>
                  </a:lnTo>
                  <a:lnTo>
                    <a:pt x="222" y="68"/>
                  </a:lnTo>
                  <a:lnTo>
                    <a:pt x="224" y="68"/>
                  </a:lnTo>
                  <a:lnTo>
                    <a:pt x="226" y="68"/>
                  </a:lnTo>
                  <a:lnTo>
                    <a:pt x="232" y="68"/>
                  </a:lnTo>
                  <a:lnTo>
                    <a:pt x="232" y="70"/>
                  </a:lnTo>
                  <a:lnTo>
                    <a:pt x="234" y="70"/>
                  </a:lnTo>
                  <a:lnTo>
                    <a:pt x="238" y="72"/>
                  </a:lnTo>
                  <a:lnTo>
                    <a:pt x="240" y="72"/>
                  </a:lnTo>
                  <a:lnTo>
                    <a:pt x="246" y="72"/>
                  </a:lnTo>
                  <a:lnTo>
                    <a:pt x="248" y="72"/>
                  </a:lnTo>
                  <a:lnTo>
                    <a:pt x="248" y="74"/>
                  </a:lnTo>
                  <a:lnTo>
                    <a:pt x="250" y="74"/>
                  </a:lnTo>
                  <a:lnTo>
                    <a:pt x="252" y="76"/>
                  </a:lnTo>
                  <a:lnTo>
                    <a:pt x="256" y="80"/>
                  </a:lnTo>
                  <a:lnTo>
                    <a:pt x="256" y="82"/>
                  </a:lnTo>
                  <a:lnTo>
                    <a:pt x="258" y="82"/>
                  </a:lnTo>
                  <a:lnTo>
                    <a:pt x="258" y="84"/>
                  </a:lnTo>
                  <a:lnTo>
                    <a:pt x="260" y="86"/>
                  </a:lnTo>
                  <a:lnTo>
                    <a:pt x="260" y="88"/>
                  </a:lnTo>
                  <a:lnTo>
                    <a:pt x="262" y="88"/>
                  </a:lnTo>
                  <a:lnTo>
                    <a:pt x="262" y="90"/>
                  </a:lnTo>
                  <a:lnTo>
                    <a:pt x="264" y="90"/>
                  </a:lnTo>
                  <a:lnTo>
                    <a:pt x="264" y="92"/>
                  </a:lnTo>
                  <a:lnTo>
                    <a:pt x="264" y="94"/>
                  </a:lnTo>
                  <a:lnTo>
                    <a:pt x="266" y="94"/>
                  </a:lnTo>
                  <a:lnTo>
                    <a:pt x="266" y="96"/>
                  </a:lnTo>
                  <a:lnTo>
                    <a:pt x="268" y="98"/>
                  </a:lnTo>
                  <a:lnTo>
                    <a:pt x="270" y="100"/>
                  </a:lnTo>
                  <a:lnTo>
                    <a:pt x="272" y="98"/>
                  </a:lnTo>
                  <a:lnTo>
                    <a:pt x="274" y="100"/>
                  </a:lnTo>
                  <a:lnTo>
                    <a:pt x="276" y="102"/>
                  </a:lnTo>
                  <a:lnTo>
                    <a:pt x="282" y="106"/>
                  </a:lnTo>
                  <a:lnTo>
                    <a:pt x="284" y="106"/>
                  </a:lnTo>
                  <a:lnTo>
                    <a:pt x="286" y="108"/>
                  </a:lnTo>
                  <a:lnTo>
                    <a:pt x="288" y="108"/>
                  </a:lnTo>
                  <a:lnTo>
                    <a:pt x="290" y="108"/>
                  </a:lnTo>
                  <a:lnTo>
                    <a:pt x="292" y="108"/>
                  </a:lnTo>
                  <a:lnTo>
                    <a:pt x="296" y="108"/>
                  </a:lnTo>
                  <a:lnTo>
                    <a:pt x="298" y="108"/>
                  </a:lnTo>
                  <a:lnTo>
                    <a:pt x="300" y="108"/>
                  </a:lnTo>
                  <a:lnTo>
                    <a:pt x="302" y="108"/>
                  </a:lnTo>
                  <a:lnTo>
                    <a:pt x="302" y="110"/>
                  </a:lnTo>
                  <a:lnTo>
                    <a:pt x="304" y="110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4"/>
                  </a:lnTo>
                  <a:lnTo>
                    <a:pt x="308" y="114"/>
                  </a:lnTo>
                  <a:lnTo>
                    <a:pt x="308" y="116"/>
                  </a:lnTo>
                  <a:lnTo>
                    <a:pt x="306" y="116"/>
                  </a:lnTo>
                  <a:lnTo>
                    <a:pt x="306" y="118"/>
                  </a:lnTo>
                  <a:lnTo>
                    <a:pt x="308" y="118"/>
                  </a:lnTo>
                  <a:lnTo>
                    <a:pt x="308" y="120"/>
                  </a:lnTo>
                  <a:lnTo>
                    <a:pt x="308" y="120"/>
                  </a:lnTo>
                  <a:lnTo>
                    <a:pt x="310" y="122"/>
                  </a:lnTo>
                  <a:lnTo>
                    <a:pt x="312" y="124"/>
                  </a:lnTo>
                  <a:lnTo>
                    <a:pt x="312" y="126"/>
                  </a:lnTo>
                  <a:lnTo>
                    <a:pt x="314" y="130"/>
                  </a:lnTo>
                  <a:lnTo>
                    <a:pt x="316" y="132"/>
                  </a:lnTo>
                  <a:lnTo>
                    <a:pt x="318" y="134"/>
                  </a:lnTo>
                  <a:lnTo>
                    <a:pt x="322" y="138"/>
                  </a:lnTo>
                  <a:lnTo>
                    <a:pt x="324" y="140"/>
                  </a:lnTo>
                  <a:lnTo>
                    <a:pt x="322" y="140"/>
                  </a:lnTo>
                  <a:lnTo>
                    <a:pt x="324" y="140"/>
                  </a:lnTo>
                  <a:lnTo>
                    <a:pt x="324" y="142"/>
                  </a:lnTo>
                  <a:lnTo>
                    <a:pt x="324" y="146"/>
                  </a:lnTo>
                  <a:lnTo>
                    <a:pt x="326" y="146"/>
                  </a:lnTo>
                  <a:lnTo>
                    <a:pt x="326" y="148"/>
                  </a:lnTo>
                  <a:lnTo>
                    <a:pt x="330" y="150"/>
                  </a:lnTo>
                  <a:lnTo>
                    <a:pt x="330" y="154"/>
                  </a:lnTo>
                  <a:lnTo>
                    <a:pt x="332" y="154"/>
                  </a:lnTo>
                  <a:lnTo>
                    <a:pt x="334" y="156"/>
                  </a:lnTo>
                  <a:lnTo>
                    <a:pt x="334" y="158"/>
                  </a:lnTo>
                  <a:lnTo>
                    <a:pt x="336" y="158"/>
                  </a:lnTo>
                  <a:lnTo>
                    <a:pt x="338" y="160"/>
                  </a:lnTo>
                  <a:lnTo>
                    <a:pt x="338" y="162"/>
                  </a:lnTo>
                  <a:lnTo>
                    <a:pt x="340" y="164"/>
                  </a:lnTo>
                  <a:lnTo>
                    <a:pt x="340" y="162"/>
                  </a:lnTo>
                  <a:lnTo>
                    <a:pt x="342" y="164"/>
                  </a:lnTo>
                  <a:lnTo>
                    <a:pt x="344" y="164"/>
                  </a:lnTo>
                  <a:lnTo>
                    <a:pt x="346" y="166"/>
                  </a:lnTo>
                  <a:lnTo>
                    <a:pt x="348" y="166"/>
                  </a:lnTo>
                  <a:lnTo>
                    <a:pt x="348" y="168"/>
                  </a:lnTo>
                  <a:lnTo>
                    <a:pt x="348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4" y="172"/>
                  </a:lnTo>
                  <a:lnTo>
                    <a:pt x="354" y="174"/>
                  </a:lnTo>
                  <a:lnTo>
                    <a:pt x="352" y="174"/>
                  </a:lnTo>
                  <a:lnTo>
                    <a:pt x="352" y="172"/>
                  </a:lnTo>
                  <a:lnTo>
                    <a:pt x="350" y="172"/>
                  </a:lnTo>
                  <a:lnTo>
                    <a:pt x="348" y="170"/>
                  </a:lnTo>
                  <a:lnTo>
                    <a:pt x="346" y="172"/>
                  </a:lnTo>
                  <a:lnTo>
                    <a:pt x="344" y="172"/>
                  </a:lnTo>
                  <a:lnTo>
                    <a:pt x="342" y="172"/>
                  </a:lnTo>
                  <a:lnTo>
                    <a:pt x="340" y="170"/>
                  </a:lnTo>
                  <a:lnTo>
                    <a:pt x="338" y="172"/>
                  </a:lnTo>
                  <a:lnTo>
                    <a:pt x="336" y="170"/>
                  </a:lnTo>
                  <a:lnTo>
                    <a:pt x="334" y="172"/>
                  </a:lnTo>
                  <a:lnTo>
                    <a:pt x="332" y="172"/>
                  </a:lnTo>
                  <a:lnTo>
                    <a:pt x="330" y="174"/>
                  </a:lnTo>
                  <a:lnTo>
                    <a:pt x="332" y="174"/>
                  </a:lnTo>
                  <a:lnTo>
                    <a:pt x="332" y="176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4" y="180"/>
                  </a:lnTo>
                  <a:lnTo>
                    <a:pt x="332" y="180"/>
                  </a:lnTo>
                  <a:lnTo>
                    <a:pt x="330" y="180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28" y="184"/>
                  </a:lnTo>
                  <a:lnTo>
                    <a:pt x="328" y="186"/>
                  </a:lnTo>
                  <a:lnTo>
                    <a:pt x="328" y="188"/>
                  </a:lnTo>
                  <a:lnTo>
                    <a:pt x="324" y="188"/>
                  </a:lnTo>
                  <a:lnTo>
                    <a:pt x="324" y="186"/>
                  </a:lnTo>
                  <a:lnTo>
                    <a:pt x="322" y="186"/>
                  </a:lnTo>
                  <a:lnTo>
                    <a:pt x="322" y="184"/>
                  </a:lnTo>
                  <a:lnTo>
                    <a:pt x="322" y="186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8" y="188"/>
                  </a:lnTo>
                  <a:lnTo>
                    <a:pt x="316" y="188"/>
                  </a:lnTo>
                  <a:lnTo>
                    <a:pt x="316" y="190"/>
                  </a:lnTo>
                  <a:lnTo>
                    <a:pt x="316" y="192"/>
                  </a:lnTo>
                  <a:lnTo>
                    <a:pt x="316" y="194"/>
                  </a:lnTo>
                  <a:lnTo>
                    <a:pt x="314" y="196"/>
                  </a:lnTo>
                  <a:lnTo>
                    <a:pt x="312" y="196"/>
                  </a:lnTo>
                  <a:lnTo>
                    <a:pt x="310" y="196"/>
                  </a:lnTo>
                  <a:lnTo>
                    <a:pt x="310" y="198"/>
                  </a:lnTo>
                  <a:lnTo>
                    <a:pt x="306" y="200"/>
                  </a:lnTo>
                  <a:lnTo>
                    <a:pt x="304" y="202"/>
                  </a:lnTo>
                  <a:lnTo>
                    <a:pt x="302" y="202"/>
                  </a:lnTo>
                  <a:lnTo>
                    <a:pt x="302" y="200"/>
                  </a:lnTo>
                  <a:lnTo>
                    <a:pt x="300" y="200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8" y="204"/>
                  </a:lnTo>
                  <a:lnTo>
                    <a:pt x="296" y="204"/>
                  </a:lnTo>
                  <a:lnTo>
                    <a:pt x="294" y="206"/>
                  </a:lnTo>
                  <a:lnTo>
                    <a:pt x="292" y="206"/>
                  </a:lnTo>
                  <a:lnTo>
                    <a:pt x="292" y="208"/>
                  </a:lnTo>
                  <a:lnTo>
                    <a:pt x="288" y="210"/>
                  </a:lnTo>
                  <a:lnTo>
                    <a:pt x="288" y="212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6" y="216"/>
                  </a:lnTo>
                  <a:lnTo>
                    <a:pt x="284" y="216"/>
                  </a:lnTo>
                  <a:lnTo>
                    <a:pt x="284" y="218"/>
                  </a:lnTo>
                  <a:lnTo>
                    <a:pt x="282" y="218"/>
                  </a:lnTo>
                  <a:lnTo>
                    <a:pt x="282" y="216"/>
                  </a:lnTo>
                  <a:lnTo>
                    <a:pt x="278" y="216"/>
                  </a:lnTo>
                  <a:lnTo>
                    <a:pt x="276" y="216"/>
                  </a:lnTo>
                  <a:lnTo>
                    <a:pt x="278" y="216"/>
                  </a:lnTo>
                  <a:lnTo>
                    <a:pt x="278" y="218"/>
                  </a:lnTo>
                  <a:lnTo>
                    <a:pt x="278" y="220"/>
                  </a:lnTo>
                  <a:lnTo>
                    <a:pt x="276" y="220"/>
                  </a:lnTo>
                  <a:lnTo>
                    <a:pt x="274" y="218"/>
                  </a:lnTo>
                  <a:lnTo>
                    <a:pt x="276" y="218"/>
                  </a:lnTo>
                  <a:lnTo>
                    <a:pt x="276" y="216"/>
                  </a:lnTo>
                  <a:lnTo>
                    <a:pt x="274" y="216"/>
                  </a:lnTo>
                  <a:lnTo>
                    <a:pt x="272" y="216"/>
                  </a:lnTo>
                  <a:lnTo>
                    <a:pt x="272" y="216"/>
                  </a:lnTo>
                  <a:lnTo>
                    <a:pt x="274" y="218"/>
                  </a:lnTo>
                  <a:lnTo>
                    <a:pt x="272" y="218"/>
                  </a:lnTo>
                  <a:lnTo>
                    <a:pt x="270" y="218"/>
                  </a:lnTo>
                  <a:lnTo>
                    <a:pt x="270" y="220"/>
                  </a:lnTo>
                  <a:lnTo>
                    <a:pt x="270" y="222"/>
                  </a:lnTo>
                  <a:lnTo>
                    <a:pt x="268" y="222"/>
                  </a:lnTo>
                  <a:lnTo>
                    <a:pt x="266" y="222"/>
                  </a:lnTo>
                  <a:lnTo>
                    <a:pt x="264" y="222"/>
                  </a:lnTo>
                  <a:lnTo>
                    <a:pt x="264" y="224"/>
                  </a:lnTo>
                  <a:lnTo>
                    <a:pt x="262" y="226"/>
                  </a:lnTo>
                  <a:lnTo>
                    <a:pt x="262" y="228"/>
                  </a:lnTo>
                  <a:lnTo>
                    <a:pt x="264" y="228"/>
                  </a:lnTo>
                  <a:lnTo>
                    <a:pt x="264" y="230"/>
                  </a:lnTo>
                  <a:lnTo>
                    <a:pt x="266" y="230"/>
                  </a:lnTo>
                  <a:lnTo>
                    <a:pt x="268" y="230"/>
                  </a:lnTo>
                  <a:lnTo>
                    <a:pt x="268" y="232"/>
                  </a:lnTo>
                  <a:lnTo>
                    <a:pt x="268" y="234"/>
                  </a:lnTo>
                  <a:lnTo>
                    <a:pt x="266" y="234"/>
                  </a:lnTo>
                  <a:lnTo>
                    <a:pt x="262" y="236"/>
                  </a:lnTo>
                  <a:lnTo>
                    <a:pt x="260" y="236"/>
                  </a:lnTo>
                  <a:lnTo>
                    <a:pt x="258" y="238"/>
                  </a:lnTo>
                  <a:lnTo>
                    <a:pt x="256" y="240"/>
                  </a:lnTo>
                  <a:lnTo>
                    <a:pt x="254" y="240"/>
                  </a:lnTo>
                  <a:lnTo>
                    <a:pt x="254" y="238"/>
                  </a:lnTo>
                  <a:lnTo>
                    <a:pt x="252" y="240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4"/>
                  </a:lnTo>
                  <a:lnTo>
                    <a:pt x="252" y="246"/>
                  </a:lnTo>
                  <a:lnTo>
                    <a:pt x="248" y="248"/>
                  </a:lnTo>
                  <a:lnTo>
                    <a:pt x="246" y="248"/>
                  </a:lnTo>
                  <a:lnTo>
                    <a:pt x="244" y="248"/>
                  </a:lnTo>
                  <a:lnTo>
                    <a:pt x="244" y="250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0" y="250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6" y="248"/>
                  </a:lnTo>
                  <a:lnTo>
                    <a:pt x="236" y="250"/>
                  </a:lnTo>
                  <a:lnTo>
                    <a:pt x="232" y="250"/>
                  </a:lnTo>
                  <a:lnTo>
                    <a:pt x="232" y="252"/>
                  </a:lnTo>
                  <a:lnTo>
                    <a:pt x="234" y="254"/>
                  </a:lnTo>
                  <a:lnTo>
                    <a:pt x="232" y="254"/>
                  </a:lnTo>
                  <a:lnTo>
                    <a:pt x="232" y="254"/>
                  </a:lnTo>
                  <a:lnTo>
                    <a:pt x="232" y="256"/>
                  </a:lnTo>
                  <a:lnTo>
                    <a:pt x="230" y="258"/>
                  </a:lnTo>
                  <a:lnTo>
                    <a:pt x="230" y="260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4"/>
                  </a:lnTo>
                  <a:lnTo>
                    <a:pt x="224" y="264"/>
                  </a:lnTo>
                  <a:lnTo>
                    <a:pt x="222" y="264"/>
                  </a:lnTo>
                  <a:lnTo>
                    <a:pt x="222" y="264"/>
                  </a:lnTo>
                  <a:lnTo>
                    <a:pt x="222" y="266"/>
                  </a:lnTo>
                  <a:lnTo>
                    <a:pt x="222" y="268"/>
                  </a:lnTo>
                  <a:lnTo>
                    <a:pt x="220" y="268"/>
                  </a:lnTo>
                  <a:lnTo>
                    <a:pt x="220" y="270"/>
                  </a:lnTo>
                  <a:lnTo>
                    <a:pt x="218" y="272"/>
                  </a:lnTo>
                  <a:lnTo>
                    <a:pt x="216" y="272"/>
                  </a:lnTo>
                  <a:lnTo>
                    <a:pt x="214" y="272"/>
                  </a:lnTo>
                  <a:lnTo>
                    <a:pt x="214" y="274"/>
                  </a:lnTo>
                  <a:lnTo>
                    <a:pt x="212" y="274"/>
                  </a:lnTo>
                  <a:lnTo>
                    <a:pt x="210" y="276"/>
                  </a:lnTo>
                  <a:lnTo>
                    <a:pt x="208" y="276"/>
                  </a:lnTo>
                  <a:lnTo>
                    <a:pt x="208" y="274"/>
                  </a:lnTo>
                  <a:lnTo>
                    <a:pt x="210" y="274"/>
                  </a:lnTo>
                  <a:lnTo>
                    <a:pt x="210" y="272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6" y="272"/>
                  </a:lnTo>
                  <a:lnTo>
                    <a:pt x="206" y="274"/>
                  </a:lnTo>
                  <a:lnTo>
                    <a:pt x="204" y="274"/>
                  </a:lnTo>
                  <a:lnTo>
                    <a:pt x="202" y="274"/>
                  </a:lnTo>
                  <a:lnTo>
                    <a:pt x="202" y="276"/>
                  </a:lnTo>
                  <a:lnTo>
                    <a:pt x="200" y="276"/>
                  </a:lnTo>
                  <a:lnTo>
                    <a:pt x="198" y="276"/>
                  </a:lnTo>
                  <a:lnTo>
                    <a:pt x="198" y="274"/>
                  </a:lnTo>
                  <a:lnTo>
                    <a:pt x="196" y="274"/>
                  </a:lnTo>
                  <a:lnTo>
                    <a:pt x="194" y="274"/>
                  </a:lnTo>
                  <a:lnTo>
                    <a:pt x="194" y="272"/>
                  </a:lnTo>
                  <a:lnTo>
                    <a:pt x="194" y="270"/>
                  </a:lnTo>
                  <a:lnTo>
                    <a:pt x="196" y="270"/>
                  </a:lnTo>
                  <a:lnTo>
                    <a:pt x="196" y="268"/>
                  </a:lnTo>
                  <a:lnTo>
                    <a:pt x="194" y="268"/>
                  </a:lnTo>
                  <a:lnTo>
                    <a:pt x="192" y="268"/>
                  </a:lnTo>
                  <a:lnTo>
                    <a:pt x="190" y="270"/>
                  </a:lnTo>
                  <a:lnTo>
                    <a:pt x="190" y="272"/>
                  </a:lnTo>
                  <a:lnTo>
                    <a:pt x="188" y="272"/>
                  </a:lnTo>
                  <a:lnTo>
                    <a:pt x="186" y="272"/>
                  </a:lnTo>
                  <a:lnTo>
                    <a:pt x="184" y="274"/>
                  </a:lnTo>
                  <a:lnTo>
                    <a:pt x="184" y="274"/>
                  </a:lnTo>
                  <a:lnTo>
                    <a:pt x="184" y="276"/>
                  </a:lnTo>
                  <a:lnTo>
                    <a:pt x="182" y="276"/>
                  </a:lnTo>
                  <a:lnTo>
                    <a:pt x="184" y="274"/>
                  </a:lnTo>
                  <a:lnTo>
                    <a:pt x="184" y="272"/>
                  </a:lnTo>
                  <a:lnTo>
                    <a:pt x="176" y="272"/>
                  </a:lnTo>
                  <a:lnTo>
                    <a:pt x="174" y="272"/>
                  </a:lnTo>
                  <a:lnTo>
                    <a:pt x="172" y="272"/>
                  </a:lnTo>
                  <a:lnTo>
                    <a:pt x="170" y="270"/>
                  </a:lnTo>
                  <a:lnTo>
                    <a:pt x="168" y="270"/>
                  </a:lnTo>
                  <a:lnTo>
                    <a:pt x="168" y="272"/>
                  </a:lnTo>
                  <a:lnTo>
                    <a:pt x="168" y="274"/>
                  </a:lnTo>
                  <a:lnTo>
                    <a:pt x="168" y="272"/>
                  </a:lnTo>
                  <a:lnTo>
                    <a:pt x="166" y="274"/>
                  </a:lnTo>
                  <a:lnTo>
                    <a:pt x="164" y="274"/>
                  </a:lnTo>
                  <a:lnTo>
                    <a:pt x="164" y="272"/>
                  </a:lnTo>
                  <a:lnTo>
                    <a:pt x="162" y="272"/>
                  </a:lnTo>
                  <a:lnTo>
                    <a:pt x="158" y="274"/>
                  </a:lnTo>
                  <a:lnTo>
                    <a:pt x="156" y="272"/>
                  </a:lnTo>
                  <a:lnTo>
                    <a:pt x="152" y="272"/>
                  </a:lnTo>
                  <a:lnTo>
                    <a:pt x="152" y="270"/>
                  </a:lnTo>
                  <a:lnTo>
                    <a:pt x="150" y="268"/>
                  </a:lnTo>
                  <a:lnTo>
                    <a:pt x="150" y="266"/>
                  </a:lnTo>
                  <a:lnTo>
                    <a:pt x="148" y="266"/>
                  </a:lnTo>
                  <a:lnTo>
                    <a:pt x="148" y="268"/>
                  </a:lnTo>
                  <a:lnTo>
                    <a:pt x="146" y="266"/>
                  </a:lnTo>
                  <a:lnTo>
                    <a:pt x="144" y="266"/>
                  </a:lnTo>
                  <a:lnTo>
                    <a:pt x="144" y="268"/>
                  </a:lnTo>
                  <a:lnTo>
                    <a:pt x="142" y="268"/>
                  </a:lnTo>
                  <a:lnTo>
                    <a:pt x="140" y="268"/>
                  </a:lnTo>
                  <a:lnTo>
                    <a:pt x="140" y="270"/>
                  </a:lnTo>
                  <a:lnTo>
                    <a:pt x="138" y="270"/>
                  </a:lnTo>
                  <a:lnTo>
                    <a:pt x="136" y="270"/>
                  </a:lnTo>
                  <a:lnTo>
                    <a:pt x="136" y="272"/>
                  </a:lnTo>
                  <a:lnTo>
                    <a:pt x="136" y="274"/>
                  </a:lnTo>
                  <a:lnTo>
                    <a:pt x="136" y="274"/>
                  </a:lnTo>
                  <a:lnTo>
                    <a:pt x="136" y="276"/>
                  </a:lnTo>
                  <a:lnTo>
                    <a:pt x="136" y="278"/>
                  </a:lnTo>
                  <a:lnTo>
                    <a:pt x="136" y="278"/>
                  </a:lnTo>
                  <a:lnTo>
                    <a:pt x="136" y="276"/>
                  </a:lnTo>
                  <a:lnTo>
                    <a:pt x="134" y="276"/>
                  </a:lnTo>
                  <a:lnTo>
                    <a:pt x="132" y="276"/>
                  </a:lnTo>
                  <a:lnTo>
                    <a:pt x="132" y="278"/>
                  </a:lnTo>
                  <a:lnTo>
                    <a:pt x="130" y="280"/>
                  </a:lnTo>
                  <a:lnTo>
                    <a:pt x="128" y="280"/>
                  </a:lnTo>
                  <a:lnTo>
                    <a:pt x="126" y="280"/>
                  </a:lnTo>
                  <a:lnTo>
                    <a:pt x="126" y="278"/>
                  </a:lnTo>
                  <a:lnTo>
                    <a:pt x="124" y="278"/>
                  </a:lnTo>
                  <a:lnTo>
                    <a:pt x="122" y="276"/>
                  </a:lnTo>
                  <a:lnTo>
                    <a:pt x="120" y="276"/>
                  </a:lnTo>
                  <a:lnTo>
                    <a:pt x="118" y="276"/>
                  </a:lnTo>
                  <a:lnTo>
                    <a:pt x="114" y="278"/>
                  </a:lnTo>
                  <a:lnTo>
                    <a:pt x="112" y="278"/>
                  </a:lnTo>
                  <a:lnTo>
                    <a:pt x="112" y="276"/>
                  </a:lnTo>
                  <a:lnTo>
                    <a:pt x="112" y="274"/>
                  </a:lnTo>
                  <a:lnTo>
                    <a:pt x="110" y="272"/>
                  </a:lnTo>
                  <a:lnTo>
                    <a:pt x="108" y="272"/>
                  </a:lnTo>
                  <a:lnTo>
                    <a:pt x="106" y="270"/>
                  </a:lnTo>
                  <a:lnTo>
                    <a:pt x="106" y="268"/>
                  </a:lnTo>
                  <a:lnTo>
                    <a:pt x="102" y="268"/>
                  </a:lnTo>
                  <a:lnTo>
                    <a:pt x="100" y="270"/>
                  </a:lnTo>
                  <a:lnTo>
                    <a:pt x="100" y="268"/>
                  </a:lnTo>
                  <a:lnTo>
                    <a:pt x="96" y="268"/>
                  </a:lnTo>
                  <a:lnTo>
                    <a:pt x="94" y="266"/>
                  </a:lnTo>
                  <a:lnTo>
                    <a:pt x="94" y="268"/>
                  </a:lnTo>
                  <a:lnTo>
                    <a:pt x="94" y="266"/>
                  </a:lnTo>
                  <a:lnTo>
                    <a:pt x="92" y="266"/>
                  </a:lnTo>
                  <a:lnTo>
                    <a:pt x="88" y="264"/>
                  </a:lnTo>
                  <a:lnTo>
                    <a:pt x="88" y="264"/>
                  </a:lnTo>
                  <a:lnTo>
                    <a:pt x="88" y="264"/>
                  </a:lnTo>
                  <a:lnTo>
                    <a:pt x="86" y="264"/>
                  </a:lnTo>
                  <a:lnTo>
                    <a:pt x="86" y="262"/>
                  </a:lnTo>
                  <a:lnTo>
                    <a:pt x="82" y="260"/>
                  </a:lnTo>
                  <a:lnTo>
                    <a:pt x="82" y="262"/>
                  </a:lnTo>
                  <a:lnTo>
                    <a:pt x="80" y="262"/>
                  </a:lnTo>
                  <a:lnTo>
                    <a:pt x="78" y="262"/>
                  </a:lnTo>
                  <a:lnTo>
                    <a:pt x="78" y="260"/>
                  </a:lnTo>
                  <a:lnTo>
                    <a:pt x="78" y="258"/>
                  </a:lnTo>
                  <a:lnTo>
                    <a:pt x="78" y="256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6" y="252"/>
                  </a:lnTo>
                  <a:lnTo>
                    <a:pt x="76" y="254"/>
                  </a:lnTo>
                  <a:lnTo>
                    <a:pt x="74" y="254"/>
                  </a:lnTo>
                  <a:lnTo>
                    <a:pt x="74" y="256"/>
                  </a:lnTo>
                  <a:lnTo>
                    <a:pt x="72" y="256"/>
                  </a:lnTo>
                  <a:lnTo>
                    <a:pt x="70" y="256"/>
                  </a:lnTo>
                  <a:lnTo>
                    <a:pt x="68" y="256"/>
                  </a:lnTo>
                  <a:lnTo>
                    <a:pt x="68" y="254"/>
                  </a:lnTo>
                  <a:lnTo>
                    <a:pt x="66" y="254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0"/>
                  </a:lnTo>
                  <a:lnTo>
                    <a:pt x="64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0" y="250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2" y="256"/>
                  </a:lnTo>
                  <a:lnTo>
                    <a:pt x="60" y="256"/>
                  </a:lnTo>
                  <a:lnTo>
                    <a:pt x="60" y="254"/>
                  </a:lnTo>
                  <a:lnTo>
                    <a:pt x="58" y="254"/>
                  </a:lnTo>
                  <a:lnTo>
                    <a:pt x="56" y="254"/>
                  </a:lnTo>
                  <a:lnTo>
                    <a:pt x="54" y="254"/>
                  </a:lnTo>
                  <a:lnTo>
                    <a:pt x="52" y="254"/>
                  </a:lnTo>
                  <a:lnTo>
                    <a:pt x="50" y="254"/>
                  </a:lnTo>
                  <a:lnTo>
                    <a:pt x="48" y="254"/>
                  </a:lnTo>
                  <a:lnTo>
                    <a:pt x="44" y="252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6" y="246"/>
                  </a:lnTo>
                  <a:lnTo>
                    <a:pt x="46" y="244"/>
                  </a:lnTo>
                  <a:lnTo>
                    <a:pt x="44" y="244"/>
                  </a:lnTo>
                  <a:lnTo>
                    <a:pt x="42" y="244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36" y="244"/>
                  </a:lnTo>
                  <a:lnTo>
                    <a:pt x="34" y="242"/>
                  </a:lnTo>
                  <a:lnTo>
                    <a:pt x="36" y="242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2" y="230"/>
                  </a:lnTo>
                  <a:lnTo>
                    <a:pt x="20" y="228"/>
                  </a:lnTo>
                  <a:lnTo>
                    <a:pt x="18" y="226"/>
                  </a:lnTo>
                  <a:lnTo>
                    <a:pt x="20" y="224"/>
                  </a:lnTo>
                  <a:lnTo>
                    <a:pt x="20" y="222"/>
                  </a:lnTo>
                  <a:lnTo>
                    <a:pt x="18" y="220"/>
                  </a:lnTo>
                  <a:lnTo>
                    <a:pt x="16" y="218"/>
                  </a:lnTo>
                  <a:lnTo>
                    <a:pt x="14" y="218"/>
                  </a:lnTo>
                  <a:lnTo>
                    <a:pt x="16" y="216"/>
                  </a:lnTo>
                  <a:lnTo>
                    <a:pt x="18" y="216"/>
                  </a:lnTo>
                  <a:lnTo>
                    <a:pt x="18" y="214"/>
                  </a:lnTo>
                  <a:lnTo>
                    <a:pt x="20" y="212"/>
                  </a:lnTo>
                  <a:lnTo>
                    <a:pt x="18" y="210"/>
                  </a:lnTo>
                  <a:lnTo>
                    <a:pt x="18" y="208"/>
                  </a:lnTo>
                  <a:lnTo>
                    <a:pt x="16" y="204"/>
                  </a:lnTo>
                  <a:lnTo>
                    <a:pt x="12" y="206"/>
                  </a:lnTo>
                  <a:lnTo>
                    <a:pt x="12" y="208"/>
                  </a:lnTo>
                  <a:lnTo>
                    <a:pt x="10" y="208"/>
                  </a:lnTo>
                  <a:lnTo>
                    <a:pt x="10" y="206"/>
                  </a:lnTo>
                  <a:lnTo>
                    <a:pt x="6" y="204"/>
                  </a:lnTo>
                  <a:lnTo>
                    <a:pt x="4" y="204"/>
                  </a:lnTo>
                  <a:lnTo>
                    <a:pt x="4" y="202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192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2" y="176"/>
                  </a:lnTo>
                  <a:lnTo>
                    <a:pt x="16" y="172"/>
                  </a:lnTo>
                  <a:lnTo>
                    <a:pt x="20" y="168"/>
                  </a:lnTo>
                  <a:lnTo>
                    <a:pt x="24" y="166"/>
                  </a:lnTo>
                  <a:lnTo>
                    <a:pt x="26" y="164"/>
                  </a:lnTo>
                  <a:lnTo>
                    <a:pt x="28" y="162"/>
                  </a:lnTo>
                  <a:lnTo>
                    <a:pt x="30" y="160"/>
                  </a:lnTo>
                  <a:lnTo>
                    <a:pt x="34" y="156"/>
                  </a:lnTo>
                  <a:lnTo>
                    <a:pt x="38" y="152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42" y="146"/>
                  </a:lnTo>
                  <a:lnTo>
                    <a:pt x="44" y="144"/>
                  </a:lnTo>
                  <a:lnTo>
                    <a:pt x="50" y="138"/>
                  </a:lnTo>
                  <a:lnTo>
                    <a:pt x="50" y="136"/>
                  </a:lnTo>
                  <a:lnTo>
                    <a:pt x="52" y="136"/>
                  </a:lnTo>
                  <a:lnTo>
                    <a:pt x="54" y="134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0"/>
                  </a:lnTo>
                  <a:lnTo>
                    <a:pt x="58" y="128"/>
                  </a:lnTo>
                  <a:lnTo>
                    <a:pt x="62" y="126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2" y="118"/>
                  </a:lnTo>
                  <a:lnTo>
                    <a:pt x="74" y="116"/>
                  </a:lnTo>
                  <a:lnTo>
                    <a:pt x="76" y="114"/>
                  </a:lnTo>
                  <a:lnTo>
                    <a:pt x="78" y="112"/>
                  </a:lnTo>
                  <a:lnTo>
                    <a:pt x="80" y="110"/>
                  </a:lnTo>
                  <a:lnTo>
                    <a:pt x="82" y="108"/>
                  </a:lnTo>
                  <a:lnTo>
                    <a:pt x="84" y="106"/>
                  </a:lnTo>
                  <a:lnTo>
                    <a:pt x="88" y="100"/>
                  </a:lnTo>
                  <a:lnTo>
                    <a:pt x="90" y="98"/>
                  </a:lnTo>
                  <a:lnTo>
                    <a:pt x="92" y="96"/>
                  </a:lnTo>
                  <a:lnTo>
                    <a:pt x="94" y="94"/>
                  </a:lnTo>
                  <a:lnTo>
                    <a:pt x="96" y="92"/>
                  </a:lnTo>
                  <a:lnTo>
                    <a:pt x="98" y="90"/>
                  </a:lnTo>
                  <a:lnTo>
                    <a:pt x="100" y="88"/>
                  </a:lnTo>
                  <a:lnTo>
                    <a:pt x="104" y="84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6"/>
                  </a:lnTo>
                  <a:lnTo>
                    <a:pt x="114" y="74"/>
                  </a:lnTo>
                  <a:lnTo>
                    <a:pt x="120" y="70"/>
                  </a:lnTo>
                  <a:lnTo>
                    <a:pt x="122" y="68"/>
                  </a:lnTo>
                  <a:lnTo>
                    <a:pt x="124" y="66"/>
                  </a:lnTo>
                  <a:lnTo>
                    <a:pt x="130" y="60"/>
                  </a:lnTo>
                  <a:lnTo>
                    <a:pt x="132" y="58"/>
                  </a:lnTo>
                  <a:lnTo>
                    <a:pt x="136" y="52"/>
                  </a:lnTo>
                  <a:lnTo>
                    <a:pt x="140" y="48"/>
                  </a:lnTo>
                  <a:lnTo>
                    <a:pt x="142" y="46"/>
                  </a:lnTo>
                  <a:lnTo>
                    <a:pt x="144" y="44"/>
                  </a:lnTo>
                  <a:lnTo>
                    <a:pt x="146" y="42"/>
                  </a:lnTo>
                  <a:lnTo>
                    <a:pt x="148" y="40"/>
                  </a:lnTo>
                  <a:lnTo>
                    <a:pt x="152" y="36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8" y="30"/>
                  </a:lnTo>
                  <a:lnTo>
                    <a:pt x="162" y="24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6" y="22"/>
                  </a:lnTo>
                  <a:lnTo>
                    <a:pt x="168" y="22"/>
                  </a:lnTo>
                  <a:lnTo>
                    <a:pt x="166" y="20"/>
                  </a:lnTo>
                  <a:lnTo>
                    <a:pt x="164" y="18"/>
                  </a:lnTo>
                  <a:lnTo>
                    <a:pt x="160" y="14"/>
                  </a:lnTo>
                  <a:lnTo>
                    <a:pt x="160" y="12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76" y="4"/>
                  </a:lnTo>
                  <a:lnTo>
                    <a:pt x="178" y="4"/>
                  </a:lnTo>
                  <a:lnTo>
                    <a:pt x="174" y="6"/>
                  </a:lnTo>
                  <a:lnTo>
                    <a:pt x="174" y="8"/>
                  </a:lnTo>
                  <a:lnTo>
                    <a:pt x="172" y="8"/>
                  </a:lnTo>
                  <a:lnTo>
                    <a:pt x="178" y="14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0" y="20"/>
                  </a:lnTo>
                  <a:lnTo>
                    <a:pt x="170" y="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 dirty="0"/>
            </a:p>
          </p:txBody>
        </p:sp>
        <p:sp>
          <p:nvSpPr>
            <p:cNvPr id="129" name="Freeform 140">
              <a:extLst>
                <a:ext uri="{FF2B5EF4-FFF2-40B4-BE49-F238E27FC236}">
                  <a16:creationId xmlns:a16="http://schemas.microsoft.com/office/drawing/2014/main" id="{132A9361-D6F2-5A82-63E0-5BD3013D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2324100"/>
              <a:ext cx="374650" cy="425450"/>
            </a:xfrm>
            <a:custGeom>
              <a:avLst/>
              <a:gdLst>
                <a:gd name="T0" fmla="*/ 236 w 236"/>
                <a:gd name="T1" fmla="*/ 18 h 268"/>
                <a:gd name="T2" fmla="*/ 236 w 236"/>
                <a:gd name="T3" fmla="*/ 28 h 268"/>
                <a:gd name="T4" fmla="*/ 236 w 236"/>
                <a:gd name="T5" fmla="*/ 40 h 268"/>
                <a:gd name="T6" fmla="*/ 236 w 236"/>
                <a:gd name="T7" fmla="*/ 68 h 268"/>
                <a:gd name="T8" fmla="*/ 234 w 236"/>
                <a:gd name="T9" fmla="*/ 92 h 268"/>
                <a:gd name="T10" fmla="*/ 234 w 236"/>
                <a:gd name="T11" fmla="*/ 124 h 268"/>
                <a:gd name="T12" fmla="*/ 234 w 236"/>
                <a:gd name="T13" fmla="*/ 140 h 268"/>
                <a:gd name="T14" fmla="*/ 234 w 236"/>
                <a:gd name="T15" fmla="*/ 172 h 268"/>
                <a:gd name="T16" fmla="*/ 234 w 236"/>
                <a:gd name="T17" fmla="*/ 190 h 268"/>
                <a:gd name="T18" fmla="*/ 236 w 236"/>
                <a:gd name="T19" fmla="*/ 210 h 268"/>
                <a:gd name="T20" fmla="*/ 236 w 236"/>
                <a:gd name="T21" fmla="*/ 244 h 268"/>
                <a:gd name="T22" fmla="*/ 236 w 236"/>
                <a:gd name="T23" fmla="*/ 260 h 268"/>
                <a:gd name="T24" fmla="*/ 234 w 236"/>
                <a:gd name="T25" fmla="*/ 268 h 268"/>
                <a:gd name="T26" fmla="*/ 224 w 236"/>
                <a:gd name="T27" fmla="*/ 268 h 268"/>
                <a:gd name="T28" fmla="*/ 204 w 236"/>
                <a:gd name="T29" fmla="*/ 268 h 268"/>
                <a:gd name="T30" fmla="*/ 164 w 236"/>
                <a:gd name="T31" fmla="*/ 266 h 268"/>
                <a:gd name="T32" fmla="*/ 142 w 236"/>
                <a:gd name="T33" fmla="*/ 266 h 268"/>
                <a:gd name="T34" fmla="*/ 122 w 236"/>
                <a:gd name="T35" fmla="*/ 266 h 268"/>
                <a:gd name="T36" fmla="*/ 110 w 236"/>
                <a:gd name="T37" fmla="*/ 266 h 268"/>
                <a:gd name="T38" fmla="*/ 86 w 236"/>
                <a:gd name="T39" fmla="*/ 268 h 268"/>
                <a:gd name="T40" fmla="*/ 72 w 236"/>
                <a:gd name="T41" fmla="*/ 266 h 268"/>
                <a:gd name="T42" fmla="*/ 60 w 236"/>
                <a:gd name="T43" fmla="*/ 266 h 268"/>
                <a:gd name="T44" fmla="*/ 42 w 236"/>
                <a:gd name="T45" fmla="*/ 266 h 268"/>
                <a:gd name="T46" fmla="*/ 32 w 236"/>
                <a:gd name="T47" fmla="*/ 266 h 268"/>
                <a:gd name="T48" fmla="*/ 30 w 236"/>
                <a:gd name="T49" fmla="*/ 258 h 268"/>
                <a:gd name="T50" fmla="*/ 28 w 236"/>
                <a:gd name="T51" fmla="*/ 244 h 268"/>
                <a:gd name="T52" fmla="*/ 26 w 236"/>
                <a:gd name="T53" fmla="*/ 232 h 268"/>
                <a:gd name="T54" fmla="*/ 22 w 236"/>
                <a:gd name="T55" fmla="*/ 218 h 268"/>
                <a:gd name="T56" fmla="*/ 20 w 236"/>
                <a:gd name="T57" fmla="*/ 206 h 268"/>
                <a:gd name="T58" fmla="*/ 18 w 236"/>
                <a:gd name="T59" fmla="*/ 196 h 268"/>
                <a:gd name="T60" fmla="*/ 18 w 236"/>
                <a:gd name="T61" fmla="*/ 184 h 268"/>
                <a:gd name="T62" fmla="*/ 18 w 236"/>
                <a:gd name="T63" fmla="*/ 174 h 268"/>
                <a:gd name="T64" fmla="*/ 14 w 236"/>
                <a:gd name="T65" fmla="*/ 158 h 268"/>
                <a:gd name="T66" fmla="*/ 12 w 236"/>
                <a:gd name="T67" fmla="*/ 144 h 268"/>
                <a:gd name="T68" fmla="*/ 10 w 236"/>
                <a:gd name="T69" fmla="*/ 136 h 268"/>
                <a:gd name="T70" fmla="*/ 8 w 236"/>
                <a:gd name="T71" fmla="*/ 126 h 268"/>
                <a:gd name="T72" fmla="*/ 6 w 236"/>
                <a:gd name="T73" fmla="*/ 106 h 268"/>
                <a:gd name="T74" fmla="*/ 2 w 236"/>
                <a:gd name="T75" fmla="*/ 84 h 268"/>
                <a:gd name="T76" fmla="*/ 12 w 236"/>
                <a:gd name="T77" fmla="*/ 66 h 268"/>
                <a:gd name="T78" fmla="*/ 42 w 236"/>
                <a:gd name="T79" fmla="*/ 58 h 268"/>
                <a:gd name="T80" fmla="*/ 58 w 236"/>
                <a:gd name="T81" fmla="*/ 52 h 268"/>
                <a:gd name="T82" fmla="*/ 74 w 236"/>
                <a:gd name="T83" fmla="*/ 46 h 268"/>
                <a:gd name="T84" fmla="*/ 80 w 236"/>
                <a:gd name="T85" fmla="*/ 34 h 268"/>
                <a:gd name="T86" fmla="*/ 86 w 236"/>
                <a:gd name="T87" fmla="*/ 28 h 268"/>
                <a:gd name="T88" fmla="*/ 92 w 236"/>
                <a:gd name="T89" fmla="*/ 40 h 268"/>
                <a:gd name="T90" fmla="*/ 112 w 236"/>
                <a:gd name="T91" fmla="*/ 32 h 268"/>
                <a:gd name="T92" fmla="*/ 116 w 236"/>
                <a:gd name="T93" fmla="*/ 32 h 268"/>
                <a:gd name="T94" fmla="*/ 122 w 236"/>
                <a:gd name="T95" fmla="*/ 26 h 268"/>
                <a:gd name="T96" fmla="*/ 130 w 236"/>
                <a:gd name="T97" fmla="*/ 24 h 268"/>
                <a:gd name="T98" fmla="*/ 158 w 236"/>
                <a:gd name="T99" fmla="*/ 14 h 268"/>
                <a:gd name="T100" fmla="*/ 174 w 236"/>
                <a:gd name="T101" fmla="*/ 6 h 268"/>
                <a:gd name="T102" fmla="*/ 202 w 236"/>
                <a:gd name="T103" fmla="*/ 0 h 268"/>
                <a:gd name="T104" fmla="*/ 222 w 236"/>
                <a:gd name="T105" fmla="*/ 0 h 268"/>
                <a:gd name="T106" fmla="*/ 236 w 236"/>
                <a:gd name="T107" fmla="*/ 2 h 268"/>
                <a:gd name="T108" fmla="*/ 228 w 236"/>
                <a:gd name="T109" fmla="*/ 14 h 268"/>
                <a:gd name="T110" fmla="*/ 230 w 236"/>
                <a:gd name="T111" fmla="*/ 2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6" h="268">
                  <a:moveTo>
                    <a:pt x="230" y="20"/>
                  </a:moveTo>
                  <a:lnTo>
                    <a:pt x="232" y="20"/>
                  </a:lnTo>
                  <a:lnTo>
                    <a:pt x="234" y="20"/>
                  </a:lnTo>
                  <a:lnTo>
                    <a:pt x="234" y="18"/>
                  </a:lnTo>
                  <a:lnTo>
                    <a:pt x="236" y="18"/>
                  </a:lnTo>
                  <a:lnTo>
                    <a:pt x="236" y="20"/>
                  </a:lnTo>
                  <a:lnTo>
                    <a:pt x="236" y="22"/>
                  </a:lnTo>
                  <a:lnTo>
                    <a:pt x="236" y="24"/>
                  </a:lnTo>
                  <a:lnTo>
                    <a:pt x="236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6" y="32"/>
                  </a:lnTo>
                  <a:lnTo>
                    <a:pt x="236" y="36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36" y="44"/>
                  </a:lnTo>
                  <a:lnTo>
                    <a:pt x="236" y="50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4"/>
                  </a:lnTo>
                  <a:lnTo>
                    <a:pt x="234" y="80"/>
                  </a:lnTo>
                  <a:lnTo>
                    <a:pt x="234" y="82"/>
                  </a:lnTo>
                  <a:lnTo>
                    <a:pt x="234" y="88"/>
                  </a:lnTo>
                  <a:lnTo>
                    <a:pt x="234" y="92"/>
                  </a:lnTo>
                  <a:lnTo>
                    <a:pt x="234" y="96"/>
                  </a:lnTo>
                  <a:lnTo>
                    <a:pt x="234" y="108"/>
                  </a:lnTo>
                  <a:lnTo>
                    <a:pt x="234" y="110"/>
                  </a:lnTo>
                  <a:lnTo>
                    <a:pt x="234" y="122"/>
                  </a:lnTo>
                  <a:lnTo>
                    <a:pt x="234" y="124"/>
                  </a:lnTo>
                  <a:lnTo>
                    <a:pt x="234" y="130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4" y="150"/>
                  </a:lnTo>
                  <a:lnTo>
                    <a:pt x="234" y="152"/>
                  </a:lnTo>
                  <a:lnTo>
                    <a:pt x="234" y="156"/>
                  </a:lnTo>
                  <a:lnTo>
                    <a:pt x="234" y="172"/>
                  </a:lnTo>
                  <a:lnTo>
                    <a:pt x="234" y="176"/>
                  </a:lnTo>
                  <a:lnTo>
                    <a:pt x="234" y="184"/>
                  </a:lnTo>
                  <a:lnTo>
                    <a:pt x="234" y="186"/>
                  </a:lnTo>
                  <a:lnTo>
                    <a:pt x="234" y="188"/>
                  </a:lnTo>
                  <a:lnTo>
                    <a:pt x="234" y="190"/>
                  </a:lnTo>
                  <a:lnTo>
                    <a:pt x="234" y="192"/>
                  </a:lnTo>
                  <a:lnTo>
                    <a:pt x="234" y="200"/>
                  </a:lnTo>
                  <a:lnTo>
                    <a:pt x="236" y="200"/>
                  </a:lnTo>
                  <a:lnTo>
                    <a:pt x="236" y="208"/>
                  </a:lnTo>
                  <a:lnTo>
                    <a:pt x="236" y="210"/>
                  </a:lnTo>
                  <a:lnTo>
                    <a:pt x="236" y="218"/>
                  </a:lnTo>
                  <a:lnTo>
                    <a:pt x="236" y="226"/>
                  </a:lnTo>
                  <a:lnTo>
                    <a:pt x="236" y="234"/>
                  </a:lnTo>
                  <a:lnTo>
                    <a:pt x="236" y="240"/>
                  </a:lnTo>
                  <a:lnTo>
                    <a:pt x="236" y="244"/>
                  </a:lnTo>
                  <a:lnTo>
                    <a:pt x="236" y="246"/>
                  </a:lnTo>
                  <a:lnTo>
                    <a:pt x="236" y="250"/>
                  </a:lnTo>
                  <a:lnTo>
                    <a:pt x="236" y="252"/>
                  </a:lnTo>
                  <a:lnTo>
                    <a:pt x="236" y="254"/>
                  </a:lnTo>
                  <a:lnTo>
                    <a:pt x="236" y="260"/>
                  </a:lnTo>
                  <a:lnTo>
                    <a:pt x="236" y="262"/>
                  </a:lnTo>
                  <a:lnTo>
                    <a:pt x="236" y="264"/>
                  </a:lnTo>
                  <a:lnTo>
                    <a:pt x="236" y="266"/>
                  </a:lnTo>
                  <a:lnTo>
                    <a:pt x="236" y="268"/>
                  </a:lnTo>
                  <a:lnTo>
                    <a:pt x="234" y="268"/>
                  </a:lnTo>
                  <a:lnTo>
                    <a:pt x="232" y="268"/>
                  </a:lnTo>
                  <a:lnTo>
                    <a:pt x="230" y="268"/>
                  </a:lnTo>
                  <a:lnTo>
                    <a:pt x="228" y="268"/>
                  </a:lnTo>
                  <a:lnTo>
                    <a:pt x="226" y="268"/>
                  </a:lnTo>
                  <a:lnTo>
                    <a:pt x="224" y="268"/>
                  </a:lnTo>
                  <a:lnTo>
                    <a:pt x="222" y="268"/>
                  </a:lnTo>
                  <a:lnTo>
                    <a:pt x="220" y="268"/>
                  </a:lnTo>
                  <a:lnTo>
                    <a:pt x="216" y="268"/>
                  </a:lnTo>
                  <a:lnTo>
                    <a:pt x="214" y="268"/>
                  </a:lnTo>
                  <a:lnTo>
                    <a:pt x="204" y="268"/>
                  </a:lnTo>
                  <a:lnTo>
                    <a:pt x="200" y="268"/>
                  </a:lnTo>
                  <a:lnTo>
                    <a:pt x="196" y="268"/>
                  </a:lnTo>
                  <a:lnTo>
                    <a:pt x="180" y="268"/>
                  </a:lnTo>
                  <a:lnTo>
                    <a:pt x="170" y="266"/>
                  </a:lnTo>
                  <a:lnTo>
                    <a:pt x="164" y="266"/>
                  </a:lnTo>
                  <a:lnTo>
                    <a:pt x="158" y="266"/>
                  </a:lnTo>
                  <a:lnTo>
                    <a:pt x="156" y="266"/>
                  </a:lnTo>
                  <a:lnTo>
                    <a:pt x="150" y="266"/>
                  </a:lnTo>
                  <a:lnTo>
                    <a:pt x="148" y="266"/>
                  </a:lnTo>
                  <a:lnTo>
                    <a:pt x="142" y="266"/>
                  </a:lnTo>
                  <a:lnTo>
                    <a:pt x="132" y="266"/>
                  </a:lnTo>
                  <a:lnTo>
                    <a:pt x="128" y="266"/>
                  </a:lnTo>
                  <a:lnTo>
                    <a:pt x="126" y="266"/>
                  </a:lnTo>
                  <a:lnTo>
                    <a:pt x="124" y="266"/>
                  </a:lnTo>
                  <a:lnTo>
                    <a:pt x="122" y="266"/>
                  </a:lnTo>
                  <a:lnTo>
                    <a:pt x="120" y="266"/>
                  </a:lnTo>
                  <a:lnTo>
                    <a:pt x="118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0" y="266"/>
                  </a:lnTo>
                  <a:lnTo>
                    <a:pt x="104" y="266"/>
                  </a:lnTo>
                  <a:lnTo>
                    <a:pt x="98" y="266"/>
                  </a:lnTo>
                  <a:lnTo>
                    <a:pt x="92" y="266"/>
                  </a:lnTo>
                  <a:lnTo>
                    <a:pt x="86" y="266"/>
                  </a:lnTo>
                  <a:lnTo>
                    <a:pt x="86" y="268"/>
                  </a:lnTo>
                  <a:lnTo>
                    <a:pt x="84" y="268"/>
                  </a:lnTo>
                  <a:lnTo>
                    <a:pt x="80" y="268"/>
                  </a:lnTo>
                  <a:lnTo>
                    <a:pt x="80" y="266"/>
                  </a:lnTo>
                  <a:lnTo>
                    <a:pt x="74" y="266"/>
                  </a:lnTo>
                  <a:lnTo>
                    <a:pt x="72" y="266"/>
                  </a:lnTo>
                  <a:lnTo>
                    <a:pt x="70" y="266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4" y="266"/>
                  </a:lnTo>
                  <a:lnTo>
                    <a:pt x="60" y="266"/>
                  </a:lnTo>
                  <a:lnTo>
                    <a:pt x="50" y="266"/>
                  </a:lnTo>
                  <a:lnTo>
                    <a:pt x="48" y="266"/>
                  </a:lnTo>
                  <a:lnTo>
                    <a:pt x="46" y="266"/>
                  </a:lnTo>
                  <a:lnTo>
                    <a:pt x="44" y="266"/>
                  </a:lnTo>
                  <a:lnTo>
                    <a:pt x="42" y="266"/>
                  </a:lnTo>
                  <a:lnTo>
                    <a:pt x="40" y="266"/>
                  </a:lnTo>
                  <a:lnTo>
                    <a:pt x="38" y="266"/>
                  </a:lnTo>
                  <a:lnTo>
                    <a:pt x="36" y="266"/>
                  </a:lnTo>
                  <a:lnTo>
                    <a:pt x="34" y="266"/>
                  </a:lnTo>
                  <a:lnTo>
                    <a:pt x="32" y="266"/>
                  </a:lnTo>
                  <a:lnTo>
                    <a:pt x="32" y="264"/>
                  </a:lnTo>
                  <a:lnTo>
                    <a:pt x="30" y="264"/>
                  </a:lnTo>
                  <a:lnTo>
                    <a:pt x="30" y="262"/>
                  </a:lnTo>
                  <a:lnTo>
                    <a:pt x="30" y="260"/>
                  </a:lnTo>
                  <a:lnTo>
                    <a:pt x="30" y="258"/>
                  </a:lnTo>
                  <a:lnTo>
                    <a:pt x="30" y="256"/>
                  </a:lnTo>
                  <a:lnTo>
                    <a:pt x="30" y="254"/>
                  </a:lnTo>
                  <a:lnTo>
                    <a:pt x="28" y="252"/>
                  </a:lnTo>
                  <a:lnTo>
                    <a:pt x="28" y="250"/>
                  </a:lnTo>
                  <a:lnTo>
                    <a:pt x="28" y="244"/>
                  </a:lnTo>
                  <a:lnTo>
                    <a:pt x="28" y="242"/>
                  </a:lnTo>
                  <a:lnTo>
                    <a:pt x="26" y="240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6" y="232"/>
                  </a:lnTo>
                  <a:lnTo>
                    <a:pt x="24" y="230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2" y="218"/>
                  </a:lnTo>
                  <a:lnTo>
                    <a:pt x="22" y="212"/>
                  </a:lnTo>
                  <a:lnTo>
                    <a:pt x="22" y="210"/>
                  </a:lnTo>
                  <a:lnTo>
                    <a:pt x="22" y="206"/>
                  </a:lnTo>
                  <a:lnTo>
                    <a:pt x="20" y="206"/>
                  </a:lnTo>
                  <a:lnTo>
                    <a:pt x="20" y="206"/>
                  </a:lnTo>
                  <a:lnTo>
                    <a:pt x="20" y="204"/>
                  </a:lnTo>
                  <a:lnTo>
                    <a:pt x="20" y="202"/>
                  </a:lnTo>
                  <a:lnTo>
                    <a:pt x="20" y="200"/>
                  </a:lnTo>
                  <a:lnTo>
                    <a:pt x="20" y="198"/>
                  </a:lnTo>
                  <a:lnTo>
                    <a:pt x="18" y="196"/>
                  </a:lnTo>
                  <a:lnTo>
                    <a:pt x="18" y="194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6"/>
                  </a:lnTo>
                  <a:lnTo>
                    <a:pt x="18" y="184"/>
                  </a:lnTo>
                  <a:lnTo>
                    <a:pt x="18" y="184"/>
                  </a:lnTo>
                  <a:lnTo>
                    <a:pt x="18" y="182"/>
                  </a:lnTo>
                  <a:lnTo>
                    <a:pt x="18" y="178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6" y="170"/>
                  </a:lnTo>
                  <a:lnTo>
                    <a:pt x="16" y="168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4" y="158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46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6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6" y="114"/>
                  </a:lnTo>
                  <a:lnTo>
                    <a:pt x="6" y="110"/>
                  </a:lnTo>
                  <a:lnTo>
                    <a:pt x="6" y="106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2" y="82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6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4" y="60"/>
                  </a:lnTo>
                  <a:lnTo>
                    <a:pt x="42" y="58"/>
                  </a:lnTo>
                  <a:lnTo>
                    <a:pt x="46" y="56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2" y="50"/>
                  </a:lnTo>
                  <a:lnTo>
                    <a:pt x="68" y="50"/>
                  </a:lnTo>
                  <a:lnTo>
                    <a:pt x="68" y="48"/>
                  </a:lnTo>
                  <a:lnTo>
                    <a:pt x="70" y="48"/>
                  </a:lnTo>
                  <a:lnTo>
                    <a:pt x="74" y="46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4" y="34"/>
                  </a:lnTo>
                  <a:lnTo>
                    <a:pt x="78" y="34"/>
                  </a:lnTo>
                  <a:lnTo>
                    <a:pt x="80" y="34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4" y="22"/>
                  </a:lnTo>
                  <a:lnTo>
                    <a:pt x="86" y="22"/>
                  </a:lnTo>
                  <a:lnTo>
                    <a:pt x="86" y="28"/>
                  </a:lnTo>
                  <a:lnTo>
                    <a:pt x="92" y="28"/>
                  </a:lnTo>
                  <a:lnTo>
                    <a:pt x="94" y="34"/>
                  </a:lnTo>
                  <a:lnTo>
                    <a:pt x="94" y="38"/>
                  </a:lnTo>
                  <a:lnTo>
                    <a:pt x="92" y="38"/>
                  </a:lnTo>
                  <a:lnTo>
                    <a:pt x="92" y="40"/>
                  </a:lnTo>
                  <a:lnTo>
                    <a:pt x="98" y="38"/>
                  </a:lnTo>
                  <a:lnTo>
                    <a:pt x="108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2" y="32"/>
                  </a:lnTo>
                  <a:lnTo>
                    <a:pt x="112" y="30"/>
                  </a:lnTo>
                  <a:lnTo>
                    <a:pt x="114" y="30"/>
                  </a:lnTo>
                  <a:lnTo>
                    <a:pt x="116" y="30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22" y="28"/>
                  </a:lnTo>
                  <a:lnTo>
                    <a:pt x="122" y="26"/>
                  </a:lnTo>
                  <a:lnTo>
                    <a:pt x="124" y="26"/>
                  </a:lnTo>
                  <a:lnTo>
                    <a:pt x="126" y="26"/>
                  </a:lnTo>
                  <a:lnTo>
                    <a:pt x="126" y="24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2" y="22"/>
                  </a:lnTo>
                  <a:lnTo>
                    <a:pt x="136" y="20"/>
                  </a:lnTo>
                  <a:lnTo>
                    <a:pt x="148" y="16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0" y="12"/>
                  </a:lnTo>
                  <a:lnTo>
                    <a:pt x="164" y="10"/>
                  </a:lnTo>
                  <a:lnTo>
                    <a:pt x="166" y="10"/>
                  </a:lnTo>
                  <a:lnTo>
                    <a:pt x="170" y="8"/>
                  </a:lnTo>
                  <a:lnTo>
                    <a:pt x="174" y="6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214" y="0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34" y="0"/>
                  </a:lnTo>
                  <a:lnTo>
                    <a:pt x="236" y="0"/>
                  </a:lnTo>
                  <a:lnTo>
                    <a:pt x="236" y="2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36" y="14"/>
                  </a:lnTo>
                  <a:lnTo>
                    <a:pt x="228" y="14"/>
                  </a:lnTo>
                  <a:lnTo>
                    <a:pt x="230" y="14"/>
                  </a:lnTo>
                  <a:lnTo>
                    <a:pt x="230" y="16"/>
                  </a:lnTo>
                  <a:lnTo>
                    <a:pt x="230" y="18"/>
                  </a:lnTo>
                  <a:lnTo>
                    <a:pt x="230" y="20"/>
                  </a:lnTo>
                  <a:lnTo>
                    <a:pt x="230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0" name="Freeform 143">
              <a:extLst>
                <a:ext uri="{FF2B5EF4-FFF2-40B4-BE49-F238E27FC236}">
                  <a16:creationId xmlns:a16="http://schemas.microsoft.com/office/drawing/2014/main" id="{82608C7F-332B-1BDB-4B13-8B0D80E2A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263" y="184150"/>
              <a:ext cx="400050" cy="423863"/>
            </a:xfrm>
            <a:custGeom>
              <a:avLst/>
              <a:gdLst>
                <a:gd name="T0" fmla="*/ 152 w 252"/>
                <a:gd name="T1" fmla="*/ 7 h 267"/>
                <a:gd name="T2" fmla="*/ 154 w 252"/>
                <a:gd name="T3" fmla="*/ 17 h 267"/>
                <a:gd name="T4" fmla="*/ 162 w 252"/>
                <a:gd name="T5" fmla="*/ 29 h 267"/>
                <a:gd name="T6" fmla="*/ 168 w 252"/>
                <a:gd name="T7" fmla="*/ 41 h 267"/>
                <a:gd name="T8" fmla="*/ 172 w 252"/>
                <a:gd name="T9" fmla="*/ 49 h 267"/>
                <a:gd name="T10" fmla="*/ 198 w 252"/>
                <a:gd name="T11" fmla="*/ 57 h 267"/>
                <a:gd name="T12" fmla="*/ 204 w 252"/>
                <a:gd name="T13" fmla="*/ 65 h 267"/>
                <a:gd name="T14" fmla="*/ 220 w 252"/>
                <a:gd name="T15" fmla="*/ 63 h 267"/>
                <a:gd name="T16" fmla="*/ 224 w 252"/>
                <a:gd name="T17" fmla="*/ 59 h 267"/>
                <a:gd name="T18" fmla="*/ 234 w 252"/>
                <a:gd name="T19" fmla="*/ 65 h 267"/>
                <a:gd name="T20" fmla="*/ 234 w 252"/>
                <a:gd name="T21" fmla="*/ 79 h 267"/>
                <a:gd name="T22" fmla="*/ 234 w 252"/>
                <a:gd name="T23" fmla="*/ 95 h 267"/>
                <a:gd name="T24" fmla="*/ 240 w 252"/>
                <a:gd name="T25" fmla="*/ 107 h 267"/>
                <a:gd name="T26" fmla="*/ 244 w 252"/>
                <a:gd name="T27" fmla="*/ 115 h 267"/>
                <a:gd name="T28" fmla="*/ 246 w 252"/>
                <a:gd name="T29" fmla="*/ 125 h 267"/>
                <a:gd name="T30" fmla="*/ 250 w 252"/>
                <a:gd name="T31" fmla="*/ 153 h 267"/>
                <a:gd name="T32" fmla="*/ 222 w 252"/>
                <a:gd name="T33" fmla="*/ 161 h 267"/>
                <a:gd name="T34" fmla="*/ 220 w 252"/>
                <a:gd name="T35" fmla="*/ 175 h 267"/>
                <a:gd name="T36" fmla="*/ 224 w 252"/>
                <a:gd name="T37" fmla="*/ 187 h 267"/>
                <a:gd name="T38" fmla="*/ 220 w 252"/>
                <a:gd name="T39" fmla="*/ 201 h 267"/>
                <a:gd name="T40" fmla="*/ 206 w 252"/>
                <a:gd name="T41" fmla="*/ 205 h 267"/>
                <a:gd name="T42" fmla="*/ 194 w 252"/>
                <a:gd name="T43" fmla="*/ 203 h 267"/>
                <a:gd name="T44" fmla="*/ 180 w 252"/>
                <a:gd name="T45" fmla="*/ 203 h 267"/>
                <a:gd name="T46" fmla="*/ 172 w 252"/>
                <a:gd name="T47" fmla="*/ 197 h 267"/>
                <a:gd name="T48" fmla="*/ 160 w 252"/>
                <a:gd name="T49" fmla="*/ 195 h 267"/>
                <a:gd name="T50" fmla="*/ 148 w 252"/>
                <a:gd name="T51" fmla="*/ 193 h 267"/>
                <a:gd name="T52" fmla="*/ 138 w 252"/>
                <a:gd name="T53" fmla="*/ 199 h 267"/>
                <a:gd name="T54" fmla="*/ 130 w 252"/>
                <a:gd name="T55" fmla="*/ 207 h 267"/>
                <a:gd name="T56" fmla="*/ 122 w 252"/>
                <a:gd name="T57" fmla="*/ 215 h 267"/>
                <a:gd name="T58" fmla="*/ 120 w 252"/>
                <a:gd name="T59" fmla="*/ 229 h 267"/>
                <a:gd name="T60" fmla="*/ 114 w 252"/>
                <a:gd name="T61" fmla="*/ 239 h 267"/>
                <a:gd name="T62" fmla="*/ 100 w 252"/>
                <a:gd name="T63" fmla="*/ 245 h 267"/>
                <a:gd name="T64" fmla="*/ 96 w 252"/>
                <a:gd name="T65" fmla="*/ 255 h 267"/>
                <a:gd name="T66" fmla="*/ 90 w 252"/>
                <a:gd name="T67" fmla="*/ 261 h 267"/>
                <a:gd name="T68" fmla="*/ 84 w 252"/>
                <a:gd name="T69" fmla="*/ 267 h 267"/>
                <a:gd name="T70" fmla="*/ 74 w 252"/>
                <a:gd name="T71" fmla="*/ 261 h 267"/>
                <a:gd name="T72" fmla="*/ 66 w 252"/>
                <a:gd name="T73" fmla="*/ 255 h 267"/>
                <a:gd name="T74" fmla="*/ 56 w 252"/>
                <a:gd name="T75" fmla="*/ 257 h 267"/>
                <a:gd name="T76" fmla="*/ 42 w 252"/>
                <a:gd name="T77" fmla="*/ 255 h 267"/>
                <a:gd name="T78" fmla="*/ 30 w 252"/>
                <a:gd name="T79" fmla="*/ 251 h 267"/>
                <a:gd name="T80" fmla="*/ 22 w 252"/>
                <a:gd name="T81" fmla="*/ 261 h 267"/>
                <a:gd name="T82" fmla="*/ 14 w 252"/>
                <a:gd name="T83" fmla="*/ 261 h 267"/>
                <a:gd name="T84" fmla="*/ 32 w 252"/>
                <a:gd name="T85" fmla="*/ 229 h 267"/>
                <a:gd name="T86" fmla="*/ 46 w 252"/>
                <a:gd name="T87" fmla="*/ 207 h 267"/>
                <a:gd name="T88" fmla="*/ 56 w 252"/>
                <a:gd name="T89" fmla="*/ 189 h 267"/>
                <a:gd name="T90" fmla="*/ 56 w 252"/>
                <a:gd name="T91" fmla="*/ 161 h 267"/>
                <a:gd name="T92" fmla="*/ 50 w 252"/>
                <a:gd name="T93" fmla="*/ 145 h 267"/>
                <a:gd name="T94" fmla="*/ 36 w 252"/>
                <a:gd name="T95" fmla="*/ 149 h 267"/>
                <a:gd name="T96" fmla="*/ 26 w 252"/>
                <a:gd name="T97" fmla="*/ 141 h 267"/>
                <a:gd name="T98" fmla="*/ 24 w 252"/>
                <a:gd name="T99" fmla="*/ 127 h 267"/>
                <a:gd name="T100" fmla="*/ 22 w 252"/>
                <a:gd name="T101" fmla="*/ 115 h 267"/>
                <a:gd name="T102" fmla="*/ 28 w 252"/>
                <a:gd name="T103" fmla="*/ 103 h 267"/>
                <a:gd name="T104" fmla="*/ 34 w 252"/>
                <a:gd name="T105" fmla="*/ 95 h 267"/>
                <a:gd name="T106" fmla="*/ 44 w 252"/>
                <a:gd name="T107" fmla="*/ 83 h 267"/>
                <a:gd name="T108" fmla="*/ 38 w 252"/>
                <a:gd name="T109" fmla="*/ 73 h 267"/>
                <a:gd name="T110" fmla="*/ 32 w 252"/>
                <a:gd name="T111" fmla="*/ 61 h 267"/>
                <a:gd name="T112" fmla="*/ 22 w 252"/>
                <a:gd name="T113" fmla="*/ 55 h 267"/>
                <a:gd name="T114" fmla="*/ 12 w 252"/>
                <a:gd name="T115" fmla="*/ 47 h 267"/>
                <a:gd name="T116" fmla="*/ 6 w 252"/>
                <a:gd name="T117" fmla="*/ 39 h 267"/>
                <a:gd name="T118" fmla="*/ 0 w 252"/>
                <a:gd name="T119" fmla="*/ 27 h 267"/>
                <a:gd name="T120" fmla="*/ 12 w 252"/>
                <a:gd name="T121" fmla="*/ 17 h 267"/>
                <a:gd name="T122" fmla="*/ 24 w 252"/>
                <a:gd name="T123" fmla="*/ 11 h 267"/>
                <a:gd name="T124" fmla="*/ 32 w 252"/>
                <a:gd name="T12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267">
                  <a:moveTo>
                    <a:pt x="68" y="0"/>
                  </a:moveTo>
                  <a:lnTo>
                    <a:pt x="110" y="0"/>
                  </a:lnTo>
                  <a:lnTo>
                    <a:pt x="114" y="0"/>
                  </a:lnTo>
                  <a:lnTo>
                    <a:pt x="154" y="0"/>
                  </a:lnTo>
                  <a:lnTo>
                    <a:pt x="154" y="3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2" y="7"/>
                  </a:lnTo>
                  <a:lnTo>
                    <a:pt x="152" y="9"/>
                  </a:lnTo>
                  <a:lnTo>
                    <a:pt x="150" y="11"/>
                  </a:lnTo>
                  <a:lnTo>
                    <a:pt x="148" y="13"/>
                  </a:lnTo>
                  <a:lnTo>
                    <a:pt x="148" y="15"/>
                  </a:lnTo>
                  <a:lnTo>
                    <a:pt x="150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2" y="31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6" y="37"/>
                  </a:lnTo>
                  <a:lnTo>
                    <a:pt x="166" y="39"/>
                  </a:lnTo>
                  <a:lnTo>
                    <a:pt x="168" y="39"/>
                  </a:lnTo>
                  <a:lnTo>
                    <a:pt x="168" y="41"/>
                  </a:lnTo>
                  <a:lnTo>
                    <a:pt x="166" y="41"/>
                  </a:lnTo>
                  <a:lnTo>
                    <a:pt x="168" y="43"/>
                  </a:lnTo>
                  <a:lnTo>
                    <a:pt x="166" y="45"/>
                  </a:lnTo>
                  <a:lnTo>
                    <a:pt x="166" y="47"/>
                  </a:lnTo>
                  <a:lnTo>
                    <a:pt x="168" y="47"/>
                  </a:lnTo>
                  <a:lnTo>
                    <a:pt x="170" y="49"/>
                  </a:lnTo>
                  <a:lnTo>
                    <a:pt x="172" y="49"/>
                  </a:lnTo>
                  <a:lnTo>
                    <a:pt x="172" y="49"/>
                  </a:lnTo>
                  <a:lnTo>
                    <a:pt x="174" y="51"/>
                  </a:lnTo>
                  <a:lnTo>
                    <a:pt x="176" y="51"/>
                  </a:lnTo>
                  <a:lnTo>
                    <a:pt x="178" y="51"/>
                  </a:lnTo>
                  <a:lnTo>
                    <a:pt x="188" y="55"/>
                  </a:lnTo>
                  <a:lnTo>
                    <a:pt x="192" y="55"/>
                  </a:lnTo>
                  <a:lnTo>
                    <a:pt x="194" y="57"/>
                  </a:lnTo>
                  <a:lnTo>
                    <a:pt x="196" y="57"/>
                  </a:lnTo>
                  <a:lnTo>
                    <a:pt x="198" y="57"/>
                  </a:lnTo>
                  <a:lnTo>
                    <a:pt x="198" y="59"/>
                  </a:lnTo>
                  <a:lnTo>
                    <a:pt x="198" y="61"/>
                  </a:lnTo>
                  <a:lnTo>
                    <a:pt x="200" y="61"/>
                  </a:lnTo>
                  <a:lnTo>
                    <a:pt x="200" y="63"/>
                  </a:lnTo>
                  <a:lnTo>
                    <a:pt x="202" y="63"/>
                  </a:lnTo>
                  <a:lnTo>
                    <a:pt x="202" y="65"/>
                  </a:lnTo>
                  <a:lnTo>
                    <a:pt x="204" y="65"/>
                  </a:lnTo>
                  <a:lnTo>
                    <a:pt x="204" y="65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8" y="67"/>
                  </a:lnTo>
                  <a:lnTo>
                    <a:pt x="212" y="67"/>
                  </a:lnTo>
                  <a:lnTo>
                    <a:pt x="216" y="67"/>
                  </a:lnTo>
                  <a:lnTo>
                    <a:pt x="220" y="67"/>
                  </a:lnTo>
                  <a:lnTo>
                    <a:pt x="220" y="65"/>
                  </a:lnTo>
                  <a:lnTo>
                    <a:pt x="220" y="63"/>
                  </a:lnTo>
                  <a:lnTo>
                    <a:pt x="216" y="63"/>
                  </a:lnTo>
                  <a:lnTo>
                    <a:pt x="216" y="61"/>
                  </a:lnTo>
                  <a:lnTo>
                    <a:pt x="216" y="63"/>
                  </a:lnTo>
                  <a:lnTo>
                    <a:pt x="218" y="63"/>
                  </a:lnTo>
                  <a:lnTo>
                    <a:pt x="220" y="61"/>
                  </a:lnTo>
                  <a:lnTo>
                    <a:pt x="220" y="61"/>
                  </a:lnTo>
                  <a:lnTo>
                    <a:pt x="222" y="61"/>
                  </a:lnTo>
                  <a:lnTo>
                    <a:pt x="224" y="59"/>
                  </a:lnTo>
                  <a:lnTo>
                    <a:pt x="226" y="59"/>
                  </a:lnTo>
                  <a:lnTo>
                    <a:pt x="228" y="59"/>
                  </a:lnTo>
                  <a:lnTo>
                    <a:pt x="228" y="61"/>
                  </a:lnTo>
                  <a:lnTo>
                    <a:pt x="230" y="61"/>
                  </a:lnTo>
                  <a:lnTo>
                    <a:pt x="232" y="63"/>
                  </a:lnTo>
                  <a:lnTo>
                    <a:pt x="232" y="65"/>
                  </a:lnTo>
                  <a:lnTo>
                    <a:pt x="234" y="65"/>
                  </a:lnTo>
                  <a:lnTo>
                    <a:pt x="234" y="65"/>
                  </a:lnTo>
                  <a:lnTo>
                    <a:pt x="234" y="67"/>
                  </a:lnTo>
                  <a:lnTo>
                    <a:pt x="236" y="67"/>
                  </a:lnTo>
                  <a:lnTo>
                    <a:pt x="236" y="69"/>
                  </a:lnTo>
                  <a:lnTo>
                    <a:pt x="236" y="71"/>
                  </a:lnTo>
                  <a:lnTo>
                    <a:pt x="236" y="73"/>
                  </a:lnTo>
                  <a:lnTo>
                    <a:pt x="236" y="75"/>
                  </a:lnTo>
                  <a:lnTo>
                    <a:pt x="234" y="77"/>
                  </a:lnTo>
                  <a:lnTo>
                    <a:pt x="234" y="79"/>
                  </a:lnTo>
                  <a:lnTo>
                    <a:pt x="234" y="81"/>
                  </a:lnTo>
                  <a:lnTo>
                    <a:pt x="234" y="83"/>
                  </a:lnTo>
                  <a:lnTo>
                    <a:pt x="232" y="85"/>
                  </a:lnTo>
                  <a:lnTo>
                    <a:pt x="232" y="87"/>
                  </a:lnTo>
                  <a:lnTo>
                    <a:pt x="232" y="89"/>
                  </a:lnTo>
                  <a:lnTo>
                    <a:pt x="232" y="91"/>
                  </a:lnTo>
                  <a:lnTo>
                    <a:pt x="232" y="93"/>
                  </a:lnTo>
                  <a:lnTo>
                    <a:pt x="234" y="95"/>
                  </a:lnTo>
                  <a:lnTo>
                    <a:pt x="234" y="97"/>
                  </a:lnTo>
                  <a:lnTo>
                    <a:pt x="234" y="99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6" y="103"/>
                  </a:lnTo>
                  <a:lnTo>
                    <a:pt x="238" y="103"/>
                  </a:lnTo>
                  <a:lnTo>
                    <a:pt x="238" y="105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2" y="111"/>
                  </a:lnTo>
                  <a:lnTo>
                    <a:pt x="244" y="111"/>
                  </a:lnTo>
                  <a:lnTo>
                    <a:pt x="244" y="113"/>
                  </a:lnTo>
                  <a:lnTo>
                    <a:pt x="246" y="113"/>
                  </a:lnTo>
                  <a:lnTo>
                    <a:pt x="244" y="113"/>
                  </a:lnTo>
                  <a:lnTo>
                    <a:pt x="244" y="115"/>
                  </a:lnTo>
                  <a:lnTo>
                    <a:pt x="242" y="115"/>
                  </a:lnTo>
                  <a:lnTo>
                    <a:pt x="242" y="117"/>
                  </a:lnTo>
                  <a:lnTo>
                    <a:pt x="242" y="119"/>
                  </a:lnTo>
                  <a:lnTo>
                    <a:pt x="242" y="121"/>
                  </a:lnTo>
                  <a:lnTo>
                    <a:pt x="242" y="123"/>
                  </a:lnTo>
                  <a:lnTo>
                    <a:pt x="242" y="125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8" y="127"/>
                  </a:lnTo>
                  <a:lnTo>
                    <a:pt x="248" y="129"/>
                  </a:lnTo>
                  <a:lnTo>
                    <a:pt x="250" y="129"/>
                  </a:lnTo>
                  <a:lnTo>
                    <a:pt x="252" y="131"/>
                  </a:lnTo>
                  <a:lnTo>
                    <a:pt x="252" y="143"/>
                  </a:lnTo>
                  <a:lnTo>
                    <a:pt x="252" y="151"/>
                  </a:lnTo>
                  <a:lnTo>
                    <a:pt x="250" y="153"/>
                  </a:lnTo>
                  <a:lnTo>
                    <a:pt x="246" y="153"/>
                  </a:lnTo>
                  <a:lnTo>
                    <a:pt x="236" y="155"/>
                  </a:lnTo>
                  <a:lnTo>
                    <a:pt x="234" y="157"/>
                  </a:lnTo>
                  <a:lnTo>
                    <a:pt x="232" y="157"/>
                  </a:lnTo>
                  <a:lnTo>
                    <a:pt x="228" y="159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2" y="161"/>
                  </a:lnTo>
                  <a:lnTo>
                    <a:pt x="222" y="163"/>
                  </a:lnTo>
                  <a:lnTo>
                    <a:pt x="222" y="165"/>
                  </a:lnTo>
                  <a:lnTo>
                    <a:pt x="222" y="167"/>
                  </a:lnTo>
                  <a:lnTo>
                    <a:pt x="220" y="167"/>
                  </a:lnTo>
                  <a:lnTo>
                    <a:pt x="220" y="169"/>
                  </a:lnTo>
                  <a:lnTo>
                    <a:pt x="220" y="171"/>
                  </a:lnTo>
                  <a:lnTo>
                    <a:pt x="220" y="173"/>
                  </a:lnTo>
                  <a:lnTo>
                    <a:pt x="220" y="175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2" y="185"/>
                  </a:lnTo>
                  <a:lnTo>
                    <a:pt x="224" y="187"/>
                  </a:lnTo>
                  <a:lnTo>
                    <a:pt x="222" y="187"/>
                  </a:lnTo>
                  <a:lnTo>
                    <a:pt x="224" y="187"/>
                  </a:lnTo>
                  <a:lnTo>
                    <a:pt x="224" y="189"/>
                  </a:lnTo>
                  <a:lnTo>
                    <a:pt x="222" y="189"/>
                  </a:lnTo>
                  <a:lnTo>
                    <a:pt x="220" y="191"/>
                  </a:lnTo>
                  <a:lnTo>
                    <a:pt x="220" y="193"/>
                  </a:lnTo>
                  <a:lnTo>
                    <a:pt x="220" y="195"/>
                  </a:lnTo>
                  <a:lnTo>
                    <a:pt x="220" y="197"/>
                  </a:lnTo>
                  <a:lnTo>
                    <a:pt x="220" y="199"/>
                  </a:lnTo>
                  <a:lnTo>
                    <a:pt x="220" y="201"/>
                  </a:lnTo>
                  <a:lnTo>
                    <a:pt x="218" y="201"/>
                  </a:lnTo>
                  <a:lnTo>
                    <a:pt x="216" y="201"/>
                  </a:lnTo>
                  <a:lnTo>
                    <a:pt x="216" y="203"/>
                  </a:lnTo>
                  <a:lnTo>
                    <a:pt x="214" y="203"/>
                  </a:lnTo>
                  <a:lnTo>
                    <a:pt x="212" y="203"/>
                  </a:lnTo>
                  <a:lnTo>
                    <a:pt x="210" y="203"/>
                  </a:lnTo>
                  <a:lnTo>
                    <a:pt x="208" y="203"/>
                  </a:lnTo>
                  <a:lnTo>
                    <a:pt x="206" y="205"/>
                  </a:lnTo>
                  <a:lnTo>
                    <a:pt x="204" y="205"/>
                  </a:lnTo>
                  <a:lnTo>
                    <a:pt x="202" y="205"/>
                  </a:lnTo>
                  <a:lnTo>
                    <a:pt x="200" y="205"/>
                  </a:lnTo>
                  <a:lnTo>
                    <a:pt x="200" y="203"/>
                  </a:lnTo>
                  <a:lnTo>
                    <a:pt x="198" y="203"/>
                  </a:lnTo>
                  <a:lnTo>
                    <a:pt x="196" y="201"/>
                  </a:lnTo>
                  <a:lnTo>
                    <a:pt x="196" y="203"/>
                  </a:lnTo>
                  <a:lnTo>
                    <a:pt x="194" y="203"/>
                  </a:lnTo>
                  <a:lnTo>
                    <a:pt x="192" y="203"/>
                  </a:lnTo>
                  <a:lnTo>
                    <a:pt x="192" y="205"/>
                  </a:lnTo>
                  <a:lnTo>
                    <a:pt x="190" y="205"/>
                  </a:lnTo>
                  <a:lnTo>
                    <a:pt x="188" y="203"/>
                  </a:lnTo>
                  <a:lnTo>
                    <a:pt x="186" y="203"/>
                  </a:lnTo>
                  <a:lnTo>
                    <a:pt x="184" y="203"/>
                  </a:lnTo>
                  <a:lnTo>
                    <a:pt x="182" y="203"/>
                  </a:lnTo>
                  <a:lnTo>
                    <a:pt x="180" y="203"/>
                  </a:lnTo>
                  <a:lnTo>
                    <a:pt x="178" y="201"/>
                  </a:lnTo>
                  <a:lnTo>
                    <a:pt x="178" y="199"/>
                  </a:lnTo>
                  <a:lnTo>
                    <a:pt x="176" y="199"/>
                  </a:lnTo>
                  <a:lnTo>
                    <a:pt x="176" y="197"/>
                  </a:lnTo>
                  <a:lnTo>
                    <a:pt x="174" y="197"/>
                  </a:lnTo>
                  <a:lnTo>
                    <a:pt x="174" y="199"/>
                  </a:lnTo>
                  <a:lnTo>
                    <a:pt x="172" y="199"/>
                  </a:lnTo>
                  <a:lnTo>
                    <a:pt x="172" y="197"/>
                  </a:lnTo>
                  <a:lnTo>
                    <a:pt x="170" y="195"/>
                  </a:lnTo>
                  <a:lnTo>
                    <a:pt x="170" y="197"/>
                  </a:lnTo>
                  <a:lnTo>
                    <a:pt x="168" y="197"/>
                  </a:lnTo>
                  <a:lnTo>
                    <a:pt x="168" y="195"/>
                  </a:lnTo>
                  <a:lnTo>
                    <a:pt x="166" y="195"/>
                  </a:lnTo>
                  <a:lnTo>
                    <a:pt x="164" y="193"/>
                  </a:lnTo>
                  <a:lnTo>
                    <a:pt x="162" y="195"/>
                  </a:lnTo>
                  <a:lnTo>
                    <a:pt x="160" y="195"/>
                  </a:lnTo>
                  <a:lnTo>
                    <a:pt x="158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1"/>
                  </a:lnTo>
                  <a:lnTo>
                    <a:pt x="152" y="191"/>
                  </a:lnTo>
                  <a:lnTo>
                    <a:pt x="150" y="191"/>
                  </a:lnTo>
                  <a:lnTo>
                    <a:pt x="150" y="193"/>
                  </a:lnTo>
                  <a:lnTo>
                    <a:pt x="148" y="193"/>
                  </a:lnTo>
                  <a:lnTo>
                    <a:pt x="146" y="193"/>
                  </a:lnTo>
                  <a:lnTo>
                    <a:pt x="146" y="195"/>
                  </a:lnTo>
                  <a:lnTo>
                    <a:pt x="144" y="195"/>
                  </a:lnTo>
                  <a:lnTo>
                    <a:pt x="144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40" y="199"/>
                  </a:lnTo>
                  <a:lnTo>
                    <a:pt x="138" y="199"/>
                  </a:lnTo>
                  <a:lnTo>
                    <a:pt x="138" y="201"/>
                  </a:lnTo>
                  <a:lnTo>
                    <a:pt x="136" y="201"/>
                  </a:lnTo>
                  <a:lnTo>
                    <a:pt x="136" y="203"/>
                  </a:lnTo>
                  <a:lnTo>
                    <a:pt x="134" y="203"/>
                  </a:lnTo>
                  <a:lnTo>
                    <a:pt x="134" y="205"/>
                  </a:lnTo>
                  <a:lnTo>
                    <a:pt x="132" y="205"/>
                  </a:lnTo>
                  <a:lnTo>
                    <a:pt x="130" y="205"/>
                  </a:lnTo>
                  <a:lnTo>
                    <a:pt x="130" y="207"/>
                  </a:lnTo>
                  <a:lnTo>
                    <a:pt x="130" y="209"/>
                  </a:lnTo>
                  <a:lnTo>
                    <a:pt x="128" y="209"/>
                  </a:lnTo>
                  <a:lnTo>
                    <a:pt x="126" y="209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4" y="211"/>
                  </a:lnTo>
                  <a:lnTo>
                    <a:pt x="124" y="213"/>
                  </a:lnTo>
                  <a:lnTo>
                    <a:pt x="122" y="215"/>
                  </a:lnTo>
                  <a:lnTo>
                    <a:pt x="122" y="217"/>
                  </a:lnTo>
                  <a:lnTo>
                    <a:pt x="122" y="219"/>
                  </a:lnTo>
                  <a:lnTo>
                    <a:pt x="122" y="221"/>
                  </a:lnTo>
                  <a:lnTo>
                    <a:pt x="122" y="223"/>
                  </a:lnTo>
                  <a:lnTo>
                    <a:pt x="120" y="223"/>
                  </a:lnTo>
                  <a:lnTo>
                    <a:pt x="120" y="225"/>
                  </a:lnTo>
                  <a:lnTo>
                    <a:pt x="120" y="227"/>
                  </a:lnTo>
                  <a:lnTo>
                    <a:pt x="120" y="229"/>
                  </a:lnTo>
                  <a:lnTo>
                    <a:pt x="120" y="231"/>
                  </a:lnTo>
                  <a:lnTo>
                    <a:pt x="118" y="231"/>
                  </a:lnTo>
                  <a:lnTo>
                    <a:pt x="118" y="233"/>
                  </a:lnTo>
                  <a:lnTo>
                    <a:pt x="118" y="235"/>
                  </a:lnTo>
                  <a:lnTo>
                    <a:pt x="118" y="237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0" y="241"/>
                  </a:lnTo>
                  <a:lnTo>
                    <a:pt x="110" y="243"/>
                  </a:lnTo>
                  <a:lnTo>
                    <a:pt x="108" y="243"/>
                  </a:lnTo>
                  <a:lnTo>
                    <a:pt x="106" y="243"/>
                  </a:lnTo>
                  <a:lnTo>
                    <a:pt x="104" y="243"/>
                  </a:lnTo>
                  <a:lnTo>
                    <a:pt x="102" y="245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8" y="247"/>
                  </a:lnTo>
                  <a:lnTo>
                    <a:pt x="96" y="247"/>
                  </a:lnTo>
                  <a:lnTo>
                    <a:pt x="96" y="249"/>
                  </a:lnTo>
                  <a:lnTo>
                    <a:pt x="98" y="251"/>
                  </a:lnTo>
                  <a:lnTo>
                    <a:pt x="96" y="251"/>
                  </a:lnTo>
                  <a:lnTo>
                    <a:pt x="96" y="253"/>
                  </a:lnTo>
                  <a:lnTo>
                    <a:pt x="96" y="255"/>
                  </a:lnTo>
                  <a:lnTo>
                    <a:pt x="96" y="257"/>
                  </a:lnTo>
                  <a:lnTo>
                    <a:pt x="94" y="257"/>
                  </a:lnTo>
                  <a:lnTo>
                    <a:pt x="94" y="257"/>
                  </a:lnTo>
                  <a:lnTo>
                    <a:pt x="92" y="257"/>
                  </a:lnTo>
                  <a:lnTo>
                    <a:pt x="90" y="257"/>
                  </a:lnTo>
                  <a:lnTo>
                    <a:pt x="88" y="259"/>
                  </a:lnTo>
                  <a:lnTo>
                    <a:pt x="90" y="259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88" y="267"/>
                  </a:lnTo>
                  <a:lnTo>
                    <a:pt x="88" y="265"/>
                  </a:lnTo>
                  <a:lnTo>
                    <a:pt x="86" y="265"/>
                  </a:lnTo>
                  <a:lnTo>
                    <a:pt x="86" y="267"/>
                  </a:lnTo>
                  <a:lnTo>
                    <a:pt x="84" y="267"/>
                  </a:lnTo>
                  <a:lnTo>
                    <a:pt x="82" y="267"/>
                  </a:lnTo>
                  <a:lnTo>
                    <a:pt x="82" y="265"/>
                  </a:lnTo>
                  <a:lnTo>
                    <a:pt x="80" y="265"/>
                  </a:lnTo>
                  <a:lnTo>
                    <a:pt x="78" y="265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1"/>
                  </a:lnTo>
                  <a:lnTo>
                    <a:pt x="74" y="261"/>
                  </a:lnTo>
                  <a:lnTo>
                    <a:pt x="72" y="261"/>
                  </a:lnTo>
                  <a:lnTo>
                    <a:pt x="72" y="259"/>
                  </a:lnTo>
                  <a:lnTo>
                    <a:pt x="70" y="257"/>
                  </a:lnTo>
                  <a:lnTo>
                    <a:pt x="70" y="257"/>
                  </a:lnTo>
                  <a:lnTo>
                    <a:pt x="70" y="255"/>
                  </a:lnTo>
                  <a:lnTo>
                    <a:pt x="68" y="257"/>
                  </a:lnTo>
                  <a:lnTo>
                    <a:pt x="66" y="257"/>
                  </a:lnTo>
                  <a:lnTo>
                    <a:pt x="66" y="255"/>
                  </a:lnTo>
                  <a:lnTo>
                    <a:pt x="64" y="255"/>
                  </a:lnTo>
                  <a:lnTo>
                    <a:pt x="64" y="257"/>
                  </a:lnTo>
                  <a:lnTo>
                    <a:pt x="64" y="257"/>
                  </a:lnTo>
                  <a:lnTo>
                    <a:pt x="62" y="257"/>
                  </a:lnTo>
                  <a:lnTo>
                    <a:pt x="60" y="257"/>
                  </a:lnTo>
                  <a:lnTo>
                    <a:pt x="58" y="257"/>
                  </a:lnTo>
                  <a:lnTo>
                    <a:pt x="58" y="259"/>
                  </a:lnTo>
                  <a:lnTo>
                    <a:pt x="56" y="257"/>
                  </a:lnTo>
                  <a:lnTo>
                    <a:pt x="54" y="257"/>
                  </a:lnTo>
                  <a:lnTo>
                    <a:pt x="52" y="257"/>
                  </a:lnTo>
                  <a:lnTo>
                    <a:pt x="50" y="257"/>
                  </a:lnTo>
                  <a:lnTo>
                    <a:pt x="50" y="257"/>
                  </a:lnTo>
                  <a:lnTo>
                    <a:pt x="48" y="257"/>
                  </a:lnTo>
                  <a:lnTo>
                    <a:pt x="46" y="257"/>
                  </a:lnTo>
                  <a:lnTo>
                    <a:pt x="44" y="257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3"/>
                  </a:lnTo>
                  <a:lnTo>
                    <a:pt x="36" y="251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2" y="251"/>
                  </a:lnTo>
                  <a:lnTo>
                    <a:pt x="30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5"/>
                  </a:lnTo>
                  <a:lnTo>
                    <a:pt x="28" y="257"/>
                  </a:lnTo>
                  <a:lnTo>
                    <a:pt x="28" y="257"/>
                  </a:lnTo>
                  <a:lnTo>
                    <a:pt x="26" y="259"/>
                  </a:lnTo>
                  <a:lnTo>
                    <a:pt x="24" y="261"/>
                  </a:lnTo>
                  <a:lnTo>
                    <a:pt x="22" y="261"/>
                  </a:lnTo>
                  <a:lnTo>
                    <a:pt x="22" y="263"/>
                  </a:lnTo>
                  <a:lnTo>
                    <a:pt x="20" y="263"/>
                  </a:lnTo>
                  <a:lnTo>
                    <a:pt x="20" y="261"/>
                  </a:lnTo>
                  <a:lnTo>
                    <a:pt x="20" y="259"/>
                  </a:lnTo>
                  <a:lnTo>
                    <a:pt x="18" y="259"/>
                  </a:lnTo>
                  <a:lnTo>
                    <a:pt x="16" y="259"/>
                  </a:lnTo>
                  <a:lnTo>
                    <a:pt x="16" y="261"/>
                  </a:lnTo>
                  <a:lnTo>
                    <a:pt x="14" y="261"/>
                  </a:lnTo>
                  <a:lnTo>
                    <a:pt x="18" y="255"/>
                  </a:lnTo>
                  <a:lnTo>
                    <a:pt x="20" y="253"/>
                  </a:lnTo>
                  <a:lnTo>
                    <a:pt x="24" y="247"/>
                  </a:lnTo>
                  <a:lnTo>
                    <a:pt x="24" y="245"/>
                  </a:lnTo>
                  <a:lnTo>
                    <a:pt x="26" y="241"/>
                  </a:lnTo>
                  <a:lnTo>
                    <a:pt x="28" y="237"/>
                  </a:lnTo>
                  <a:lnTo>
                    <a:pt x="28" y="233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6" y="221"/>
                  </a:lnTo>
                  <a:lnTo>
                    <a:pt x="38" y="219"/>
                  </a:lnTo>
                  <a:lnTo>
                    <a:pt x="40" y="215"/>
                  </a:lnTo>
                  <a:lnTo>
                    <a:pt x="42" y="209"/>
                  </a:lnTo>
                  <a:lnTo>
                    <a:pt x="46" y="207"/>
                  </a:lnTo>
                  <a:lnTo>
                    <a:pt x="46" y="203"/>
                  </a:lnTo>
                  <a:lnTo>
                    <a:pt x="48" y="201"/>
                  </a:lnTo>
                  <a:lnTo>
                    <a:pt x="52" y="201"/>
                  </a:lnTo>
                  <a:lnTo>
                    <a:pt x="56" y="201"/>
                  </a:lnTo>
                  <a:lnTo>
                    <a:pt x="56" y="197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6" y="185"/>
                  </a:lnTo>
                  <a:lnTo>
                    <a:pt x="56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6" y="153"/>
                  </a:lnTo>
                  <a:lnTo>
                    <a:pt x="56" y="149"/>
                  </a:lnTo>
                  <a:lnTo>
                    <a:pt x="54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0" y="147"/>
                  </a:lnTo>
                  <a:lnTo>
                    <a:pt x="38" y="147"/>
                  </a:lnTo>
                  <a:lnTo>
                    <a:pt x="36" y="149"/>
                  </a:lnTo>
                  <a:lnTo>
                    <a:pt x="34" y="149"/>
                  </a:lnTo>
                  <a:lnTo>
                    <a:pt x="34" y="147"/>
                  </a:lnTo>
                  <a:lnTo>
                    <a:pt x="32" y="147"/>
                  </a:lnTo>
                  <a:lnTo>
                    <a:pt x="30" y="145"/>
                  </a:lnTo>
                  <a:lnTo>
                    <a:pt x="30" y="143"/>
                  </a:lnTo>
                  <a:lnTo>
                    <a:pt x="28" y="143"/>
                  </a:lnTo>
                  <a:lnTo>
                    <a:pt x="28" y="141"/>
                  </a:lnTo>
                  <a:lnTo>
                    <a:pt x="26" y="141"/>
                  </a:lnTo>
                  <a:lnTo>
                    <a:pt x="26" y="139"/>
                  </a:lnTo>
                  <a:lnTo>
                    <a:pt x="26" y="137"/>
                  </a:lnTo>
                  <a:lnTo>
                    <a:pt x="26" y="135"/>
                  </a:lnTo>
                  <a:lnTo>
                    <a:pt x="26" y="133"/>
                  </a:lnTo>
                  <a:lnTo>
                    <a:pt x="26" y="131"/>
                  </a:lnTo>
                  <a:lnTo>
                    <a:pt x="26" y="129"/>
                  </a:lnTo>
                  <a:lnTo>
                    <a:pt x="24" y="129"/>
                  </a:lnTo>
                  <a:lnTo>
                    <a:pt x="24" y="127"/>
                  </a:lnTo>
                  <a:lnTo>
                    <a:pt x="22" y="125"/>
                  </a:lnTo>
                  <a:lnTo>
                    <a:pt x="22" y="123"/>
                  </a:lnTo>
                  <a:lnTo>
                    <a:pt x="24" y="123"/>
                  </a:lnTo>
                  <a:lnTo>
                    <a:pt x="22" y="123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22" y="115"/>
                  </a:lnTo>
                  <a:lnTo>
                    <a:pt x="22" y="113"/>
                  </a:lnTo>
                  <a:lnTo>
                    <a:pt x="22" y="113"/>
                  </a:lnTo>
                  <a:lnTo>
                    <a:pt x="22" y="111"/>
                  </a:lnTo>
                  <a:lnTo>
                    <a:pt x="24" y="109"/>
                  </a:lnTo>
                  <a:lnTo>
                    <a:pt x="24" y="107"/>
                  </a:lnTo>
                  <a:lnTo>
                    <a:pt x="24" y="105"/>
                  </a:lnTo>
                  <a:lnTo>
                    <a:pt x="26" y="103"/>
                  </a:lnTo>
                  <a:lnTo>
                    <a:pt x="28" y="103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4" y="97"/>
                  </a:lnTo>
                  <a:lnTo>
                    <a:pt x="34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42" y="91"/>
                  </a:lnTo>
                  <a:lnTo>
                    <a:pt x="42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4" y="85"/>
                  </a:lnTo>
                  <a:lnTo>
                    <a:pt x="44" y="83"/>
                  </a:lnTo>
                  <a:lnTo>
                    <a:pt x="44" y="81"/>
                  </a:lnTo>
                  <a:lnTo>
                    <a:pt x="46" y="79"/>
                  </a:lnTo>
                  <a:lnTo>
                    <a:pt x="46" y="77"/>
                  </a:lnTo>
                  <a:lnTo>
                    <a:pt x="44" y="77"/>
                  </a:lnTo>
                  <a:lnTo>
                    <a:pt x="42" y="77"/>
                  </a:lnTo>
                  <a:lnTo>
                    <a:pt x="40" y="75"/>
                  </a:lnTo>
                  <a:lnTo>
                    <a:pt x="40" y="73"/>
                  </a:lnTo>
                  <a:lnTo>
                    <a:pt x="38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4" y="65"/>
                  </a:lnTo>
                  <a:lnTo>
                    <a:pt x="34" y="63"/>
                  </a:lnTo>
                  <a:lnTo>
                    <a:pt x="34" y="61"/>
                  </a:lnTo>
                  <a:lnTo>
                    <a:pt x="32" y="61"/>
                  </a:lnTo>
                  <a:lnTo>
                    <a:pt x="32" y="59"/>
                  </a:lnTo>
                  <a:lnTo>
                    <a:pt x="30" y="59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2" y="55"/>
                  </a:lnTo>
                  <a:lnTo>
                    <a:pt x="22" y="53"/>
                  </a:lnTo>
                  <a:lnTo>
                    <a:pt x="20" y="53"/>
                  </a:lnTo>
                  <a:lnTo>
                    <a:pt x="20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52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1" name="Freeform 144">
              <a:extLst>
                <a:ext uri="{FF2B5EF4-FFF2-40B4-BE49-F238E27FC236}">
                  <a16:creationId xmlns:a16="http://schemas.microsoft.com/office/drawing/2014/main" id="{F194D1C8-C304-4FFE-6B54-E21FA67E8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663" y="2590800"/>
              <a:ext cx="412750" cy="369888"/>
            </a:xfrm>
            <a:custGeom>
              <a:avLst/>
              <a:gdLst>
                <a:gd name="T0" fmla="*/ 178 w 260"/>
                <a:gd name="T1" fmla="*/ 8 h 233"/>
                <a:gd name="T2" fmla="*/ 196 w 260"/>
                <a:gd name="T3" fmla="*/ 8 h 233"/>
                <a:gd name="T4" fmla="*/ 208 w 260"/>
                <a:gd name="T5" fmla="*/ 8 h 233"/>
                <a:gd name="T6" fmla="*/ 236 w 260"/>
                <a:gd name="T7" fmla="*/ 8 h 233"/>
                <a:gd name="T8" fmla="*/ 256 w 260"/>
                <a:gd name="T9" fmla="*/ 8 h 233"/>
                <a:gd name="T10" fmla="*/ 260 w 260"/>
                <a:gd name="T11" fmla="*/ 26 h 233"/>
                <a:gd name="T12" fmla="*/ 260 w 260"/>
                <a:gd name="T13" fmla="*/ 52 h 233"/>
                <a:gd name="T14" fmla="*/ 258 w 260"/>
                <a:gd name="T15" fmla="*/ 70 h 233"/>
                <a:gd name="T16" fmla="*/ 258 w 260"/>
                <a:gd name="T17" fmla="*/ 112 h 233"/>
                <a:gd name="T18" fmla="*/ 258 w 260"/>
                <a:gd name="T19" fmla="*/ 132 h 233"/>
                <a:gd name="T20" fmla="*/ 248 w 260"/>
                <a:gd name="T21" fmla="*/ 150 h 233"/>
                <a:gd name="T22" fmla="*/ 238 w 260"/>
                <a:gd name="T23" fmla="*/ 164 h 233"/>
                <a:gd name="T24" fmla="*/ 228 w 260"/>
                <a:gd name="T25" fmla="*/ 189 h 233"/>
                <a:gd name="T26" fmla="*/ 214 w 260"/>
                <a:gd name="T27" fmla="*/ 225 h 233"/>
                <a:gd name="T28" fmla="*/ 208 w 260"/>
                <a:gd name="T29" fmla="*/ 231 h 233"/>
                <a:gd name="T30" fmla="*/ 204 w 260"/>
                <a:gd name="T31" fmla="*/ 223 h 233"/>
                <a:gd name="T32" fmla="*/ 196 w 260"/>
                <a:gd name="T33" fmla="*/ 211 h 233"/>
                <a:gd name="T34" fmla="*/ 190 w 260"/>
                <a:gd name="T35" fmla="*/ 207 h 233"/>
                <a:gd name="T36" fmla="*/ 192 w 260"/>
                <a:gd name="T37" fmla="*/ 199 h 233"/>
                <a:gd name="T38" fmla="*/ 184 w 260"/>
                <a:gd name="T39" fmla="*/ 203 h 233"/>
                <a:gd name="T40" fmla="*/ 176 w 260"/>
                <a:gd name="T41" fmla="*/ 211 h 233"/>
                <a:gd name="T42" fmla="*/ 172 w 260"/>
                <a:gd name="T43" fmla="*/ 201 h 233"/>
                <a:gd name="T44" fmla="*/ 164 w 260"/>
                <a:gd name="T45" fmla="*/ 195 h 233"/>
                <a:gd name="T46" fmla="*/ 156 w 260"/>
                <a:gd name="T47" fmla="*/ 189 h 233"/>
                <a:gd name="T48" fmla="*/ 148 w 260"/>
                <a:gd name="T49" fmla="*/ 183 h 233"/>
                <a:gd name="T50" fmla="*/ 138 w 260"/>
                <a:gd name="T51" fmla="*/ 185 h 233"/>
                <a:gd name="T52" fmla="*/ 130 w 260"/>
                <a:gd name="T53" fmla="*/ 181 h 233"/>
                <a:gd name="T54" fmla="*/ 122 w 260"/>
                <a:gd name="T55" fmla="*/ 181 h 233"/>
                <a:gd name="T56" fmla="*/ 116 w 260"/>
                <a:gd name="T57" fmla="*/ 164 h 233"/>
                <a:gd name="T58" fmla="*/ 112 w 260"/>
                <a:gd name="T59" fmla="*/ 172 h 233"/>
                <a:gd name="T60" fmla="*/ 104 w 260"/>
                <a:gd name="T61" fmla="*/ 170 h 233"/>
                <a:gd name="T62" fmla="*/ 96 w 260"/>
                <a:gd name="T63" fmla="*/ 164 h 233"/>
                <a:gd name="T64" fmla="*/ 90 w 260"/>
                <a:gd name="T65" fmla="*/ 156 h 233"/>
                <a:gd name="T66" fmla="*/ 86 w 260"/>
                <a:gd name="T67" fmla="*/ 144 h 233"/>
                <a:gd name="T68" fmla="*/ 82 w 260"/>
                <a:gd name="T69" fmla="*/ 136 h 233"/>
                <a:gd name="T70" fmla="*/ 78 w 260"/>
                <a:gd name="T71" fmla="*/ 130 h 233"/>
                <a:gd name="T72" fmla="*/ 70 w 260"/>
                <a:gd name="T73" fmla="*/ 122 h 233"/>
                <a:gd name="T74" fmla="*/ 62 w 260"/>
                <a:gd name="T75" fmla="*/ 128 h 233"/>
                <a:gd name="T76" fmla="*/ 50 w 260"/>
                <a:gd name="T77" fmla="*/ 128 h 233"/>
                <a:gd name="T78" fmla="*/ 46 w 260"/>
                <a:gd name="T79" fmla="*/ 118 h 233"/>
                <a:gd name="T80" fmla="*/ 38 w 260"/>
                <a:gd name="T81" fmla="*/ 110 h 233"/>
                <a:gd name="T82" fmla="*/ 28 w 260"/>
                <a:gd name="T83" fmla="*/ 106 h 233"/>
                <a:gd name="T84" fmla="*/ 38 w 260"/>
                <a:gd name="T85" fmla="*/ 98 h 233"/>
                <a:gd name="T86" fmla="*/ 28 w 260"/>
                <a:gd name="T87" fmla="*/ 90 h 233"/>
                <a:gd name="T88" fmla="*/ 16 w 260"/>
                <a:gd name="T89" fmla="*/ 88 h 233"/>
                <a:gd name="T90" fmla="*/ 16 w 260"/>
                <a:gd name="T91" fmla="*/ 74 h 233"/>
                <a:gd name="T92" fmla="*/ 10 w 260"/>
                <a:gd name="T93" fmla="*/ 66 h 233"/>
                <a:gd name="T94" fmla="*/ 6 w 260"/>
                <a:gd name="T95" fmla="*/ 64 h 233"/>
                <a:gd name="T96" fmla="*/ 6 w 260"/>
                <a:gd name="T97" fmla="*/ 52 h 233"/>
                <a:gd name="T98" fmla="*/ 10 w 260"/>
                <a:gd name="T99" fmla="*/ 44 h 233"/>
                <a:gd name="T100" fmla="*/ 8 w 260"/>
                <a:gd name="T101" fmla="*/ 32 h 233"/>
                <a:gd name="T102" fmla="*/ 2 w 260"/>
                <a:gd name="T103" fmla="*/ 28 h 233"/>
                <a:gd name="T104" fmla="*/ 10 w 260"/>
                <a:gd name="T105" fmla="*/ 24 h 233"/>
                <a:gd name="T106" fmla="*/ 20 w 260"/>
                <a:gd name="T107" fmla="*/ 20 h 233"/>
                <a:gd name="T108" fmla="*/ 24 w 260"/>
                <a:gd name="T109" fmla="*/ 10 h 233"/>
                <a:gd name="T110" fmla="*/ 42 w 260"/>
                <a:gd name="T111" fmla="*/ 6 h 233"/>
                <a:gd name="T112" fmla="*/ 76 w 260"/>
                <a:gd name="T113" fmla="*/ 6 h 233"/>
                <a:gd name="T114" fmla="*/ 92 w 260"/>
                <a:gd name="T115" fmla="*/ 6 h 233"/>
                <a:gd name="T116" fmla="*/ 118 w 260"/>
                <a:gd name="T117" fmla="*/ 6 h 233"/>
                <a:gd name="T118" fmla="*/ 142 w 260"/>
                <a:gd name="T119" fmla="*/ 6 h 233"/>
                <a:gd name="T120" fmla="*/ 154 w 260"/>
                <a:gd name="T121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" h="233">
                  <a:moveTo>
                    <a:pt x="156" y="8"/>
                  </a:moveTo>
                  <a:lnTo>
                    <a:pt x="156" y="8"/>
                  </a:lnTo>
                  <a:lnTo>
                    <a:pt x="164" y="8"/>
                  </a:lnTo>
                  <a:lnTo>
                    <a:pt x="166" y="8"/>
                  </a:lnTo>
                  <a:lnTo>
                    <a:pt x="168" y="8"/>
                  </a:lnTo>
                  <a:lnTo>
                    <a:pt x="178" y="8"/>
                  </a:lnTo>
                  <a:lnTo>
                    <a:pt x="180" y="8"/>
                  </a:lnTo>
                  <a:lnTo>
                    <a:pt x="186" y="8"/>
                  </a:lnTo>
                  <a:lnTo>
                    <a:pt x="190" y="8"/>
                  </a:lnTo>
                  <a:lnTo>
                    <a:pt x="192" y="8"/>
                  </a:lnTo>
                  <a:lnTo>
                    <a:pt x="194" y="8"/>
                  </a:lnTo>
                  <a:lnTo>
                    <a:pt x="196" y="8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2" y="8"/>
                  </a:lnTo>
                  <a:lnTo>
                    <a:pt x="204" y="8"/>
                  </a:lnTo>
                  <a:lnTo>
                    <a:pt x="206" y="8"/>
                  </a:lnTo>
                  <a:lnTo>
                    <a:pt x="208" y="8"/>
                  </a:lnTo>
                  <a:lnTo>
                    <a:pt x="210" y="8"/>
                  </a:lnTo>
                  <a:lnTo>
                    <a:pt x="218" y="8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42" y="8"/>
                  </a:lnTo>
                  <a:lnTo>
                    <a:pt x="246" y="8"/>
                  </a:lnTo>
                  <a:lnTo>
                    <a:pt x="252" y="8"/>
                  </a:lnTo>
                  <a:lnTo>
                    <a:pt x="252" y="8"/>
                  </a:lnTo>
                  <a:lnTo>
                    <a:pt x="254" y="8"/>
                  </a:lnTo>
                  <a:lnTo>
                    <a:pt x="256" y="8"/>
                  </a:lnTo>
                  <a:lnTo>
                    <a:pt x="258" y="8"/>
                  </a:lnTo>
                  <a:lnTo>
                    <a:pt x="260" y="8"/>
                  </a:lnTo>
                  <a:lnTo>
                    <a:pt x="260" y="10"/>
                  </a:lnTo>
                  <a:lnTo>
                    <a:pt x="260" y="12"/>
                  </a:lnTo>
                  <a:lnTo>
                    <a:pt x="260" y="22"/>
                  </a:lnTo>
                  <a:lnTo>
                    <a:pt x="260" y="26"/>
                  </a:lnTo>
                  <a:lnTo>
                    <a:pt x="260" y="2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60" y="42"/>
                  </a:lnTo>
                  <a:lnTo>
                    <a:pt x="260" y="46"/>
                  </a:lnTo>
                  <a:lnTo>
                    <a:pt x="260" y="52"/>
                  </a:lnTo>
                  <a:lnTo>
                    <a:pt x="260" y="54"/>
                  </a:lnTo>
                  <a:lnTo>
                    <a:pt x="260" y="56"/>
                  </a:lnTo>
                  <a:lnTo>
                    <a:pt x="260" y="62"/>
                  </a:lnTo>
                  <a:lnTo>
                    <a:pt x="260" y="64"/>
                  </a:lnTo>
                  <a:lnTo>
                    <a:pt x="260" y="66"/>
                  </a:lnTo>
                  <a:lnTo>
                    <a:pt x="258" y="70"/>
                  </a:lnTo>
                  <a:lnTo>
                    <a:pt x="258" y="78"/>
                  </a:lnTo>
                  <a:lnTo>
                    <a:pt x="258" y="84"/>
                  </a:lnTo>
                  <a:lnTo>
                    <a:pt x="258" y="86"/>
                  </a:lnTo>
                  <a:lnTo>
                    <a:pt x="258" y="94"/>
                  </a:lnTo>
                  <a:lnTo>
                    <a:pt x="258" y="108"/>
                  </a:lnTo>
                  <a:lnTo>
                    <a:pt x="258" y="112"/>
                  </a:lnTo>
                  <a:lnTo>
                    <a:pt x="258" y="114"/>
                  </a:lnTo>
                  <a:lnTo>
                    <a:pt x="258" y="116"/>
                  </a:lnTo>
                  <a:lnTo>
                    <a:pt x="258" y="118"/>
                  </a:lnTo>
                  <a:lnTo>
                    <a:pt x="258" y="128"/>
                  </a:lnTo>
                  <a:lnTo>
                    <a:pt x="258" y="130"/>
                  </a:lnTo>
                  <a:lnTo>
                    <a:pt x="258" y="132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48" y="150"/>
                  </a:lnTo>
                  <a:lnTo>
                    <a:pt x="244" y="150"/>
                  </a:lnTo>
                  <a:lnTo>
                    <a:pt x="242" y="154"/>
                  </a:lnTo>
                  <a:lnTo>
                    <a:pt x="242" y="158"/>
                  </a:lnTo>
                  <a:lnTo>
                    <a:pt x="240" y="160"/>
                  </a:lnTo>
                  <a:lnTo>
                    <a:pt x="240" y="162"/>
                  </a:lnTo>
                  <a:lnTo>
                    <a:pt x="238" y="164"/>
                  </a:lnTo>
                  <a:lnTo>
                    <a:pt x="236" y="170"/>
                  </a:lnTo>
                  <a:lnTo>
                    <a:pt x="234" y="176"/>
                  </a:lnTo>
                  <a:lnTo>
                    <a:pt x="232" y="183"/>
                  </a:lnTo>
                  <a:lnTo>
                    <a:pt x="230" y="185"/>
                  </a:lnTo>
                  <a:lnTo>
                    <a:pt x="230" y="187"/>
                  </a:lnTo>
                  <a:lnTo>
                    <a:pt x="228" y="189"/>
                  </a:lnTo>
                  <a:lnTo>
                    <a:pt x="228" y="191"/>
                  </a:lnTo>
                  <a:lnTo>
                    <a:pt x="226" y="195"/>
                  </a:lnTo>
                  <a:lnTo>
                    <a:pt x="222" y="203"/>
                  </a:lnTo>
                  <a:lnTo>
                    <a:pt x="218" y="213"/>
                  </a:lnTo>
                  <a:lnTo>
                    <a:pt x="216" y="217"/>
                  </a:lnTo>
                  <a:lnTo>
                    <a:pt x="214" y="225"/>
                  </a:lnTo>
                  <a:lnTo>
                    <a:pt x="214" y="227"/>
                  </a:lnTo>
                  <a:lnTo>
                    <a:pt x="210" y="231"/>
                  </a:lnTo>
                  <a:lnTo>
                    <a:pt x="210" y="233"/>
                  </a:lnTo>
                  <a:lnTo>
                    <a:pt x="208" y="233"/>
                  </a:lnTo>
                  <a:lnTo>
                    <a:pt x="208" y="231"/>
                  </a:lnTo>
                  <a:lnTo>
                    <a:pt x="208" y="231"/>
                  </a:lnTo>
                  <a:lnTo>
                    <a:pt x="208" y="229"/>
                  </a:lnTo>
                  <a:lnTo>
                    <a:pt x="206" y="229"/>
                  </a:lnTo>
                  <a:lnTo>
                    <a:pt x="204" y="229"/>
                  </a:lnTo>
                  <a:lnTo>
                    <a:pt x="204" y="227"/>
                  </a:lnTo>
                  <a:lnTo>
                    <a:pt x="204" y="225"/>
                  </a:lnTo>
                  <a:lnTo>
                    <a:pt x="204" y="223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0" y="213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4" y="211"/>
                  </a:lnTo>
                  <a:lnTo>
                    <a:pt x="192" y="211"/>
                  </a:lnTo>
                  <a:lnTo>
                    <a:pt x="190" y="211"/>
                  </a:lnTo>
                  <a:lnTo>
                    <a:pt x="188" y="211"/>
                  </a:lnTo>
                  <a:lnTo>
                    <a:pt x="190" y="209"/>
                  </a:lnTo>
                  <a:lnTo>
                    <a:pt x="190" y="207"/>
                  </a:lnTo>
                  <a:lnTo>
                    <a:pt x="190" y="205"/>
                  </a:lnTo>
                  <a:lnTo>
                    <a:pt x="192" y="205"/>
                  </a:lnTo>
                  <a:lnTo>
                    <a:pt x="192" y="203"/>
                  </a:lnTo>
                  <a:lnTo>
                    <a:pt x="194" y="203"/>
                  </a:lnTo>
                  <a:lnTo>
                    <a:pt x="192" y="201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8" y="199"/>
                  </a:lnTo>
                  <a:lnTo>
                    <a:pt x="186" y="199"/>
                  </a:lnTo>
                  <a:lnTo>
                    <a:pt x="186" y="201"/>
                  </a:lnTo>
                  <a:lnTo>
                    <a:pt x="184" y="201"/>
                  </a:lnTo>
                  <a:lnTo>
                    <a:pt x="184" y="203"/>
                  </a:lnTo>
                  <a:lnTo>
                    <a:pt x="182" y="205"/>
                  </a:lnTo>
                  <a:lnTo>
                    <a:pt x="180" y="205"/>
                  </a:lnTo>
                  <a:lnTo>
                    <a:pt x="178" y="207"/>
                  </a:lnTo>
                  <a:lnTo>
                    <a:pt x="176" y="209"/>
                  </a:lnTo>
                  <a:lnTo>
                    <a:pt x="178" y="211"/>
                  </a:lnTo>
                  <a:lnTo>
                    <a:pt x="176" y="211"/>
                  </a:lnTo>
                  <a:lnTo>
                    <a:pt x="176" y="209"/>
                  </a:lnTo>
                  <a:lnTo>
                    <a:pt x="174" y="209"/>
                  </a:lnTo>
                  <a:lnTo>
                    <a:pt x="176" y="207"/>
                  </a:lnTo>
                  <a:lnTo>
                    <a:pt x="176" y="205"/>
                  </a:lnTo>
                  <a:lnTo>
                    <a:pt x="174" y="203"/>
                  </a:lnTo>
                  <a:lnTo>
                    <a:pt x="172" y="201"/>
                  </a:lnTo>
                  <a:lnTo>
                    <a:pt x="172" y="199"/>
                  </a:lnTo>
                  <a:lnTo>
                    <a:pt x="170" y="197"/>
                  </a:lnTo>
                  <a:lnTo>
                    <a:pt x="168" y="197"/>
                  </a:lnTo>
                  <a:lnTo>
                    <a:pt x="166" y="197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58" y="193"/>
                  </a:lnTo>
                  <a:lnTo>
                    <a:pt x="156" y="193"/>
                  </a:lnTo>
                  <a:lnTo>
                    <a:pt x="156" y="191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6" y="187"/>
                  </a:lnTo>
                  <a:lnTo>
                    <a:pt x="154" y="185"/>
                  </a:lnTo>
                  <a:lnTo>
                    <a:pt x="152" y="185"/>
                  </a:lnTo>
                  <a:lnTo>
                    <a:pt x="150" y="185"/>
                  </a:lnTo>
                  <a:lnTo>
                    <a:pt x="148" y="183"/>
                  </a:lnTo>
                  <a:lnTo>
                    <a:pt x="148" y="183"/>
                  </a:lnTo>
                  <a:lnTo>
                    <a:pt x="146" y="183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3"/>
                  </a:lnTo>
                  <a:lnTo>
                    <a:pt x="140" y="185"/>
                  </a:lnTo>
                  <a:lnTo>
                    <a:pt x="138" y="185"/>
                  </a:lnTo>
                  <a:lnTo>
                    <a:pt x="136" y="183"/>
                  </a:lnTo>
                  <a:lnTo>
                    <a:pt x="136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3"/>
                  </a:lnTo>
                  <a:lnTo>
                    <a:pt x="128" y="183"/>
                  </a:lnTo>
                  <a:lnTo>
                    <a:pt x="126" y="183"/>
                  </a:lnTo>
                  <a:lnTo>
                    <a:pt x="124" y="183"/>
                  </a:lnTo>
                  <a:lnTo>
                    <a:pt x="124" y="181"/>
                  </a:lnTo>
                  <a:lnTo>
                    <a:pt x="122" y="181"/>
                  </a:lnTo>
                  <a:lnTo>
                    <a:pt x="122" y="176"/>
                  </a:lnTo>
                  <a:lnTo>
                    <a:pt x="120" y="174"/>
                  </a:lnTo>
                  <a:lnTo>
                    <a:pt x="120" y="172"/>
                  </a:lnTo>
                  <a:lnTo>
                    <a:pt x="120" y="170"/>
                  </a:lnTo>
                  <a:lnTo>
                    <a:pt x="118" y="166"/>
                  </a:lnTo>
                  <a:lnTo>
                    <a:pt x="116" y="164"/>
                  </a:lnTo>
                  <a:lnTo>
                    <a:pt x="114" y="164"/>
                  </a:lnTo>
                  <a:lnTo>
                    <a:pt x="112" y="164"/>
                  </a:lnTo>
                  <a:lnTo>
                    <a:pt x="112" y="166"/>
                  </a:lnTo>
                  <a:lnTo>
                    <a:pt x="112" y="168"/>
                  </a:lnTo>
                  <a:lnTo>
                    <a:pt x="112" y="170"/>
                  </a:lnTo>
                  <a:lnTo>
                    <a:pt x="112" y="172"/>
                  </a:lnTo>
                  <a:lnTo>
                    <a:pt x="110" y="172"/>
                  </a:lnTo>
                  <a:lnTo>
                    <a:pt x="110" y="170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6" y="170"/>
                  </a:lnTo>
                  <a:lnTo>
                    <a:pt x="104" y="170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0" y="168"/>
                  </a:lnTo>
                  <a:lnTo>
                    <a:pt x="98" y="168"/>
                  </a:lnTo>
                  <a:lnTo>
                    <a:pt x="98" y="166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90" y="160"/>
                  </a:lnTo>
                  <a:lnTo>
                    <a:pt x="90" y="158"/>
                  </a:lnTo>
                  <a:lnTo>
                    <a:pt x="90" y="156"/>
                  </a:lnTo>
                  <a:lnTo>
                    <a:pt x="90" y="154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88" y="146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4" y="138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80" y="136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0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26"/>
                  </a:lnTo>
                  <a:lnTo>
                    <a:pt x="74" y="126"/>
                  </a:lnTo>
                  <a:lnTo>
                    <a:pt x="72" y="124"/>
                  </a:lnTo>
                  <a:lnTo>
                    <a:pt x="72" y="122"/>
                  </a:lnTo>
                  <a:lnTo>
                    <a:pt x="70" y="124"/>
                  </a:lnTo>
                  <a:lnTo>
                    <a:pt x="70" y="122"/>
                  </a:lnTo>
                  <a:lnTo>
                    <a:pt x="68" y="122"/>
                  </a:lnTo>
                  <a:lnTo>
                    <a:pt x="64" y="122"/>
                  </a:lnTo>
                  <a:lnTo>
                    <a:pt x="64" y="124"/>
                  </a:lnTo>
                  <a:lnTo>
                    <a:pt x="62" y="124"/>
                  </a:lnTo>
                  <a:lnTo>
                    <a:pt x="62" y="126"/>
                  </a:lnTo>
                  <a:lnTo>
                    <a:pt x="62" y="128"/>
                  </a:lnTo>
                  <a:lnTo>
                    <a:pt x="58" y="132"/>
                  </a:lnTo>
                  <a:lnTo>
                    <a:pt x="58" y="134"/>
                  </a:lnTo>
                  <a:lnTo>
                    <a:pt x="58" y="134"/>
                  </a:lnTo>
                  <a:lnTo>
                    <a:pt x="56" y="134"/>
                  </a:lnTo>
                  <a:lnTo>
                    <a:pt x="50" y="130"/>
                  </a:lnTo>
                  <a:lnTo>
                    <a:pt x="50" y="128"/>
                  </a:lnTo>
                  <a:lnTo>
                    <a:pt x="50" y="126"/>
                  </a:lnTo>
                  <a:lnTo>
                    <a:pt x="50" y="124"/>
                  </a:lnTo>
                  <a:lnTo>
                    <a:pt x="48" y="122"/>
                  </a:lnTo>
                  <a:lnTo>
                    <a:pt x="48" y="120"/>
                  </a:lnTo>
                  <a:lnTo>
                    <a:pt x="48" y="118"/>
                  </a:lnTo>
                  <a:lnTo>
                    <a:pt x="46" y="118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2" y="114"/>
                  </a:lnTo>
                  <a:lnTo>
                    <a:pt x="40" y="112"/>
                  </a:lnTo>
                  <a:lnTo>
                    <a:pt x="40" y="110"/>
                  </a:lnTo>
                  <a:lnTo>
                    <a:pt x="38" y="110"/>
                  </a:lnTo>
                  <a:lnTo>
                    <a:pt x="36" y="110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0"/>
                  </a:lnTo>
                  <a:lnTo>
                    <a:pt x="28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30" y="102"/>
                  </a:lnTo>
                  <a:lnTo>
                    <a:pt x="32" y="102"/>
                  </a:lnTo>
                  <a:lnTo>
                    <a:pt x="34" y="100"/>
                  </a:lnTo>
                  <a:lnTo>
                    <a:pt x="36" y="98"/>
                  </a:lnTo>
                  <a:lnTo>
                    <a:pt x="38" y="98"/>
                  </a:lnTo>
                  <a:lnTo>
                    <a:pt x="38" y="96"/>
                  </a:lnTo>
                  <a:lnTo>
                    <a:pt x="38" y="94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0" y="90"/>
                  </a:lnTo>
                  <a:lnTo>
                    <a:pt x="28" y="90"/>
                  </a:lnTo>
                  <a:lnTo>
                    <a:pt x="24" y="88"/>
                  </a:lnTo>
                  <a:lnTo>
                    <a:pt x="22" y="88"/>
                  </a:lnTo>
                  <a:lnTo>
                    <a:pt x="20" y="90"/>
                  </a:lnTo>
                  <a:lnTo>
                    <a:pt x="18" y="90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6" y="78"/>
                  </a:lnTo>
                  <a:lnTo>
                    <a:pt x="16" y="74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8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52" y="6"/>
                  </a:lnTo>
                  <a:lnTo>
                    <a:pt x="64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9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10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4" y="6"/>
                  </a:lnTo>
                  <a:lnTo>
                    <a:pt x="128" y="6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40" y="6"/>
                  </a:lnTo>
                  <a:lnTo>
                    <a:pt x="142" y="6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0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6" y="6"/>
                  </a:lnTo>
                  <a:lnTo>
                    <a:pt x="156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2" name="Freeform 149">
              <a:extLst>
                <a:ext uri="{FF2B5EF4-FFF2-40B4-BE49-F238E27FC236}">
                  <a16:creationId xmlns:a16="http://schemas.microsoft.com/office/drawing/2014/main" id="{33CB7001-F799-B7BD-EC4C-D14D2D1D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2308225"/>
              <a:ext cx="561975" cy="576263"/>
            </a:xfrm>
            <a:custGeom>
              <a:avLst/>
              <a:gdLst>
                <a:gd name="T0" fmla="*/ 206 w 354"/>
                <a:gd name="T1" fmla="*/ 4 h 363"/>
                <a:gd name="T2" fmla="*/ 210 w 354"/>
                <a:gd name="T3" fmla="*/ 16 h 363"/>
                <a:gd name="T4" fmla="*/ 212 w 354"/>
                <a:gd name="T5" fmla="*/ 26 h 363"/>
                <a:gd name="T6" fmla="*/ 210 w 354"/>
                <a:gd name="T7" fmla="*/ 42 h 363"/>
                <a:gd name="T8" fmla="*/ 224 w 354"/>
                <a:gd name="T9" fmla="*/ 52 h 363"/>
                <a:gd name="T10" fmla="*/ 234 w 354"/>
                <a:gd name="T11" fmla="*/ 70 h 363"/>
                <a:gd name="T12" fmla="*/ 244 w 354"/>
                <a:gd name="T13" fmla="*/ 74 h 363"/>
                <a:gd name="T14" fmla="*/ 252 w 354"/>
                <a:gd name="T15" fmla="*/ 78 h 363"/>
                <a:gd name="T16" fmla="*/ 264 w 354"/>
                <a:gd name="T17" fmla="*/ 92 h 363"/>
                <a:gd name="T18" fmla="*/ 274 w 354"/>
                <a:gd name="T19" fmla="*/ 104 h 363"/>
                <a:gd name="T20" fmla="*/ 280 w 354"/>
                <a:gd name="T21" fmla="*/ 128 h 363"/>
                <a:gd name="T22" fmla="*/ 286 w 354"/>
                <a:gd name="T23" fmla="*/ 140 h 363"/>
                <a:gd name="T24" fmla="*/ 298 w 354"/>
                <a:gd name="T25" fmla="*/ 156 h 363"/>
                <a:gd name="T26" fmla="*/ 312 w 354"/>
                <a:gd name="T27" fmla="*/ 160 h 363"/>
                <a:gd name="T28" fmla="*/ 326 w 354"/>
                <a:gd name="T29" fmla="*/ 168 h 363"/>
                <a:gd name="T30" fmla="*/ 334 w 354"/>
                <a:gd name="T31" fmla="*/ 190 h 363"/>
                <a:gd name="T32" fmla="*/ 340 w 354"/>
                <a:gd name="T33" fmla="*/ 224 h 363"/>
                <a:gd name="T34" fmla="*/ 352 w 354"/>
                <a:gd name="T35" fmla="*/ 252 h 363"/>
                <a:gd name="T36" fmla="*/ 350 w 354"/>
                <a:gd name="T37" fmla="*/ 272 h 363"/>
                <a:gd name="T38" fmla="*/ 344 w 354"/>
                <a:gd name="T39" fmla="*/ 300 h 363"/>
                <a:gd name="T40" fmla="*/ 324 w 354"/>
                <a:gd name="T41" fmla="*/ 314 h 363"/>
                <a:gd name="T42" fmla="*/ 292 w 354"/>
                <a:gd name="T43" fmla="*/ 332 h 363"/>
                <a:gd name="T44" fmla="*/ 266 w 354"/>
                <a:gd name="T45" fmla="*/ 338 h 363"/>
                <a:gd name="T46" fmla="*/ 244 w 354"/>
                <a:gd name="T47" fmla="*/ 332 h 363"/>
                <a:gd name="T48" fmla="*/ 222 w 354"/>
                <a:gd name="T49" fmla="*/ 342 h 363"/>
                <a:gd name="T50" fmla="*/ 194 w 354"/>
                <a:gd name="T51" fmla="*/ 352 h 363"/>
                <a:gd name="T52" fmla="*/ 190 w 354"/>
                <a:gd name="T53" fmla="*/ 338 h 363"/>
                <a:gd name="T54" fmla="*/ 174 w 354"/>
                <a:gd name="T55" fmla="*/ 328 h 363"/>
                <a:gd name="T56" fmla="*/ 140 w 354"/>
                <a:gd name="T57" fmla="*/ 334 h 363"/>
                <a:gd name="T58" fmla="*/ 110 w 354"/>
                <a:gd name="T59" fmla="*/ 346 h 363"/>
                <a:gd name="T60" fmla="*/ 80 w 354"/>
                <a:gd name="T61" fmla="*/ 361 h 363"/>
                <a:gd name="T62" fmla="*/ 74 w 354"/>
                <a:gd name="T63" fmla="*/ 361 h 363"/>
                <a:gd name="T64" fmla="*/ 74 w 354"/>
                <a:gd name="T65" fmla="*/ 344 h 363"/>
                <a:gd name="T66" fmla="*/ 70 w 354"/>
                <a:gd name="T67" fmla="*/ 322 h 363"/>
                <a:gd name="T68" fmla="*/ 62 w 354"/>
                <a:gd name="T69" fmla="*/ 312 h 363"/>
                <a:gd name="T70" fmla="*/ 62 w 354"/>
                <a:gd name="T71" fmla="*/ 302 h 363"/>
                <a:gd name="T72" fmla="*/ 50 w 354"/>
                <a:gd name="T73" fmla="*/ 294 h 363"/>
                <a:gd name="T74" fmla="*/ 46 w 354"/>
                <a:gd name="T75" fmla="*/ 288 h 363"/>
                <a:gd name="T76" fmla="*/ 28 w 354"/>
                <a:gd name="T77" fmla="*/ 288 h 363"/>
                <a:gd name="T78" fmla="*/ 22 w 354"/>
                <a:gd name="T79" fmla="*/ 268 h 363"/>
                <a:gd name="T80" fmla="*/ 12 w 354"/>
                <a:gd name="T81" fmla="*/ 254 h 363"/>
                <a:gd name="T82" fmla="*/ 12 w 354"/>
                <a:gd name="T83" fmla="*/ 244 h 363"/>
                <a:gd name="T84" fmla="*/ 6 w 354"/>
                <a:gd name="T85" fmla="*/ 228 h 363"/>
                <a:gd name="T86" fmla="*/ 2 w 354"/>
                <a:gd name="T87" fmla="*/ 218 h 363"/>
                <a:gd name="T88" fmla="*/ 2 w 354"/>
                <a:gd name="T89" fmla="*/ 200 h 363"/>
                <a:gd name="T90" fmla="*/ 12 w 354"/>
                <a:gd name="T91" fmla="*/ 192 h 363"/>
                <a:gd name="T92" fmla="*/ 12 w 354"/>
                <a:gd name="T93" fmla="*/ 174 h 363"/>
                <a:gd name="T94" fmla="*/ 2 w 354"/>
                <a:gd name="T95" fmla="*/ 160 h 363"/>
                <a:gd name="T96" fmla="*/ 10 w 354"/>
                <a:gd name="T97" fmla="*/ 146 h 363"/>
                <a:gd name="T98" fmla="*/ 16 w 354"/>
                <a:gd name="T99" fmla="*/ 128 h 363"/>
                <a:gd name="T100" fmla="*/ 18 w 354"/>
                <a:gd name="T101" fmla="*/ 118 h 363"/>
                <a:gd name="T102" fmla="*/ 36 w 354"/>
                <a:gd name="T103" fmla="*/ 120 h 363"/>
                <a:gd name="T104" fmla="*/ 50 w 354"/>
                <a:gd name="T105" fmla="*/ 110 h 363"/>
                <a:gd name="T106" fmla="*/ 62 w 354"/>
                <a:gd name="T107" fmla="*/ 98 h 363"/>
                <a:gd name="T108" fmla="*/ 78 w 354"/>
                <a:gd name="T109" fmla="*/ 96 h 363"/>
                <a:gd name="T110" fmla="*/ 96 w 354"/>
                <a:gd name="T111" fmla="*/ 88 h 363"/>
                <a:gd name="T112" fmla="*/ 116 w 354"/>
                <a:gd name="T113" fmla="*/ 70 h 363"/>
                <a:gd name="T114" fmla="*/ 132 w 354"/>
                <a:gd name="T115" fmla="*/ 40 h 363"/>
                <a:gd name="T116" fmla="*/ 142 w 354"/>
                <a:gd name="T117" fmla="*/ 28 h 363"/>
                <a:gd name="T118" fmla="*/ 156 w 354"/>
                <a:gd name="T119" fmla="*/ 20 h 363"/>
                <a:gd name="T120" fmla="*/ 174 w 354"/>
                <a:gd name="T121" fmla="*/ 10 h 363"/>
                <a:gd name="T122" fmla="*/ 192 w 354"/>
                <a:gd name="T123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363">
                  <a:moveTo>
                    <a:pt x="192" y="0"/>
                  </a:moveTo>
                  <a:lnTo>
                    <a:pt x="194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202" y="0"/>
                  </a:lnTo>
                  <a:lnTo>
                    <a:pt x="204" y="0"/>
                  </a:lnTo>
                  <a:lnTo>
                    <a:pt x="204" y="2"/>
                  </a:lnTo>
                  <a:lnTo>
                    <a:pt x="206" y="2"/>
                  </a:lnTo>
                  <a:lnTo>
                    <a:pt x="206" y="4"/>
                  </a:lnTo>
                  <a:lnTo>
                    <a:pt x="208" y="4"/>
                  </a:lnTo>
                  <a:lnTo>
                    <a:pt x="208" y="6"/>
                  </a:lnTo>
                  <a:lnTo>
                    <a:pt x="206" y="8"/>
                  </a:lnTo>
                  <a:lnTo>
                    <a:pt x="206" y="10"/>
                  </a:lnTo>
                  <a:lnTo>
                    <a:pt x="208" y="10"/>
                  </a:lnTo>
                  <a:lnTo>
                    <a:pt x="210" y="10"/>
                  </a:lnTo>
                  <a:lnTo>
                    <a:pt x="210" y="12"/>
                  </a:lnTo>
                  <a:lnTo>
                    <a:pt x="210" y="14"/>
                  </a:lnTo>
                  <a:lnTo>
                    <a:pt x="212" y="16"/>
                  </a:lnTo>
                  <a:lnTo>
                    <a:pt x="210" y="16"/>
                  </a:lnTo>
                  <a:lnTo>
                    <a:pt x="210" y="18"/>
                  </a:lnTo>
                  <a:lnTo>
                    <a:pt x="208" y="18"/>
                  </a:lnTo>
                  <a:lnTo>
                    <a:pt x="208" y="20"/>
                  </a:lnTo>
                  <a:lnTo>
                    <a:pt x="208" y="22"/>
                  </a:lnTo>
                  <a:lnTo>
                    <a:pt x="210" y="22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2" y="26"/>
                  </a:lnTo>
                  <a:lnTo>
                    <a:pt x="210" y="26"/>
                  </a:lnTo>
                  <a:lnTo>
                    <a:pt x="208" y="28"/>
                  </a:lnTo>
                  <a:lnTo>
                    <a:pt x="208" y="30"/>
                  </a:lnTo>
                  <a:lnTo>
                    <a:pt x="208" y="32"/>
                  </a:lnTo>
                  <a:lnTo>
                    <a:pt x="208" y="34"/>
                  </a:lnTo>
                  <a:lnTo>
                    <a:pt x="208" y="36"/>
                  </a:lnTo>
                  <a:lnTo>
                    <a:pt x="208" y="38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0" y="42"/>
                  </a:lnTo>
                  <a:lnTo>
                    <a:pt x="210" y="44"/>
                  </a:lnTo>
                  <a:lnTo>
                    <a:pt x="210" y="46"/>
                  </a:lnTo>
                  <a:lnTo>
                    <a:pt x="210" y="48"/>
                  </a:lnTo>
                  <a:lnTo>
                    <a:pt x="212" y="48"/>
                  </a:lnTo>
                  <a:lnTo>
                    <a:pt x="214" y="48"/>
                  </a:lnTo>
                  <a:lnTo>
                    <a:pt x="216" y="48"/>
                  </a:lnTo>
                  <a:lnTo>
                    <a:pt x="220" y="50"/>
                  </a:lnTo>
                  <a:lnTo>
                    <a:pt x="222" y="50"/>
                  </a:lnTo>
                  <a:lnTo>
                    <a:pt x="222" y="52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6" y="54"/>
                  </a:lnTo>
                  <a:lnTo>
                    <a:pt x="226" y="56"/>
                  </a:lnTo>
                  <a:lnTo>
                    <a:pt x="228" y="58"/>
                  </a:lnTo>
                  <a:lnTo>
                    <a:pt x="228" y="60"/>
                  </a:lnTo>
                  <a:lnTo>
                    <a:pt x="230" y="62"/>
                  </a:lnTo>
                  <a:lnTo>
                    <a:pt x="230" y="64"/>
                  </a:lnTo>
                  <a:lnTo>
                    <a:pt x="230" y="66"/>
                  </a:lnTo>
                  <a:lnTo>
                    <a:pt x="234" y="68"/>
                  </a:lnTo>
                  <a:lnTo>
                    <a:pt x="234" y="70"/>
                  </a:lnTo>
                  <a:lnTo>
                    <a:pt x="236" y="70"/>
                  </a:lnTo>
                  <a:lnTo>
                    <a:pt x="236" y="72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2" y="72"/>
                  </a:lnTo>
                  <a:lnTo>
                    <a:pt x="244" y="72"/>
                  </a:lnTo>
                  <a:lnTo>
                    <a:pt x="244" y="72"/>
                  </a:lnTo>
                  <a:lnTo>
                    <a:pt x="244" y="72"/>
                  </a:lnTo>
                  <a:lnTo>
                    <a:pt x="244" y="74"/>
                  </a:lnTo>
                  <a:lnTo>
                    <a:pt x="244" y="76"/>
                  </a:lnTo>
                  <a:lnTo>
                    <a:pt x="246" y="76"/>
                  </a:lnTo>
                  <a:lnTo>
                    <a:pt x="246" y="78"/>
                  </a:lnTo>
                  <a:lnTo>
                    <a:pt x="248" y="78"/>
                  </a:lnTo>
                  <a:lnTo>
                    <a:pt x="248" y="76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50" y="76"/>
                  </a:lnTo>
                  <a:lnTo>
                    <a:pt x="252" y="76"/>
                  </a:lnTo>
                  <a:lnTo>
                    <a:pt x="252" y="78"/>
                  </a:lnTo>
                  <a:lnTo>
                    <a:pt x="254" y="78"/>
                  </a:lnTo>
                  <a:lnTo>
                    <a:pt x="256" y="80"/>
                  </a:lnTo>
                  <a:lnTo>
                    <a:pt x="258" y="80"/>
                  </a:lnTo>
                  <a:lnTo>
                    <a:pt x="258" y="82"/>
                  </a:lnTo>
                  <a:lnTo>
                    <a:pt x="258" y="84"/>
                  </a:lnTo>
                  <a:lnTo>
                    <a:pt x="260" y="84"/>
                  </a:lnTo>
                  <a:lnTo>
                    <a:pt x="260" y="88"/>
                  </a:lnTo>
                  <a:lnTo>
                    <a:pt x="260" y="90"/>
                  </a:lnTo>
                  <a:lnTo>
                    <a:pt x="262" y="90"/>
                  </a:lnTo>
                  <a:lnTo>
                    <a:pt x="264" y="92"/>
                  </a:lnTo>
                  <a:lnTo>
                    <a:pt x="264" y="94"/>
                  </a:lnTo>
                  <a:lnTo>
                    <a:pt x="264" y="96"/>
                  </a:lnTo>
                  <a:lnTo>
                    <a:pt x="266" y="96"/>
                  </a:lnTo>
                  <a:lnTo>
                    <a:pt x="266" y="98"/>
                  </a:lnTo>
                  <a:lnTo>
                    <a:pt x="266" y="100"/>
                  </a:lnTo>
                  <a:lnTo>
                    <a:pt x="268" y="102"/>
                  </a:lnTo>
                  <a:lnTo>
                    <a:pt x="268" y="104"/>
                  </a:lnTo>
                  <a:lnTo>
                    <a:pt x="270" y="104"/>
                  </a:lnTo>
                  <a:lnTo>
                    <a:pt x="272" y="104"/>
                  </a:lnTo>
                  <a:lnTo>
                    <a:pt x="274" y="104"/>
                  </a:lnTo>
                  <a:lnTo>
                    <a:pt x="274" y="106"/>
                  </a:lnTo>
                  <a:lnTo>
                    <a:pt x="274" y="110"/>
                  </a:lnTo>
                  <a:lnTo>
                    <a:pt x="272" y="114"/>
                  </a:lnTo>
                  <a:lnTo>
                    <a:pt x="272" y="116"/>
                  </a:lnTo>
                  <a:lnTo>
                    <a:pt x="276" y="120"/>
                  </a:lnTo>
                  <a:lnTo>
                    <a:pt x="278" y="120"/>
                  </a:lnTo>
                  <a:lnTo>
                    <a:pt x="280" y="122"/>
                  </a:lnTo>
                  <a:lnTo>
                    <a:pt x="280" y="124"/>
                  </a:lnTo>
                  <a:lnTo>
                    <a:pt x="280" y="126"/>
                  </a:lnTo>
                  <a:lnTo>
                    <a:pt x="280" y="128"/>
                  </a:lnTo>
                  <a:lnTo>
                    <a:pt x="280" y="130"/>
                  </a:lnTo>
                  <a:lnTo>
                    <a:pt x="282" y="130"/>
                  </a:lnTo>
                  <a:lnTo>
                    <a:pt x="284" y="132"/>
                  </a:lnTo>
                  <a:lnTo>
                    <a:pt x="286" y="132"/>
                  </a:lnTo>
                  <a:lnTo>
                    <a:pt x="288" y="132"/>
                  </a:lnTo>
                  <a:lnTo>
                    <a:pt x="290" y="132"/>
                  </a:lnTo>
                  <a:lnTo>
                    <a:pt x="290" y="136"/>
                  </a:lnTo>
                  <a:lnTo>
                    <a:pt x="288" y="138"/>
                  </a:lnTo>
                  <a:lnTo>
                    <a:pt x="288" y="140"/>
                  </a:lnTo>
                  <a:lnTo>
                    <a:pt x="286" y="140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8" y="140"/>
                  </a:lnTo>
                  <a:lnTo>
                    <a:pt x="290" y="140"/>
                  </a:lnTo>
                  <a:lnTo>
                    <a:pt x="290" y="142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8" y="154"/>
                  </a:lnTo>
                  <a:lnTo>
                    <a:pt x="298" y="156"/>
                  </a:lnTo>
                  <a:lnTo>
                    <a:pt x="300" y="154"/>
                  </a:lnTo>
                  <a:lnTo>
                    <a:pt x="302" y="154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6" y="158"/>
                  </a:lnTo>
                  <a:lnTo>
                    <a:pt x="308" y="158"/>
                  </a:lnTo>
                  <a:lnTo>
                    <a:pt x="308" y="156"/>
                  </a:lnTo>
                  <a:lnTo>
                    <a:pt x="310" y="156"/>
                  </a:lnTo>
                  <a:lnTo>
                    <a:pt x="312" y="158"/>
                  </a:lnTo>
                  <a:lnTo>
                    <a:pt x="312" y="160"/>
                  </a:lnTo>
                  <a:lnTo>
                    <a:pt x="314" y="162"/>
                  </a:lnTo>
                  <a:lnTo>
                    <a:pt x="314" y="164"/>
                  </a:lnTo>
                  <a:lnTo>
                    <a:pt x="316" y="164"/>
                  </a:lnTo>
                  <a:lnTo>
                    <a:pt x="318" y="164"/>
                  </a:lnTo>
                  <a:lnTo>
                    <a:pt x="320" y="164"/>
                  </a:lnTo>
                  <a:lnTo>
                    <a:pt x="322" y="166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6" y="168"/>
                  </a:lnTo>
                  <a:lnTo>
                    <a:pt x="328" y="168"/>
                  </a:lnTo>
                  <a:lnTo>
                    <a:pt x="328" y="166"/>
                  </a:lnTo>
                  <a:lnTo>
                    <a:pt x="330" y="166"/>
                  </a:lnTo>
                  <a:lnTo>
                    <a:pt x="330" y="168"/>
                  </a:lnTo>
                  <a:lnTo>
                    <a:pt x="330" y="172"/>
                  </a:lnTo>
                  <a:lnTo>
                    <a:pt x="332" y="174"/>
                  </a:lnTo>
                  <a:lnTo>
                    <a:pt x="332" y="176"/>
                  </a:lnTo>
                  <a:lnTo>
                    <a:pt x="332" y="178"/>
                  </a:lnTo>
                  <a:lnTo>
                    <a:pt x="332" y="180"/>
                  </a:lnTo>
                  <a:lnTo>
                    <a:pt x="334" y="190"/>
                  </a:lnTo>
                  <a:lnTo>
                    <a:pt x="334" y="194"/>
                  </a:lnTo>
                  <a:lnTo>
                    <a:pt x="334" y="198"/>
                  </a:lnTo>
                  <a:lnTo>
                    <a:pt x="334" y="204"/>
                  </a:lnTo>
                  <a:lnTo>
                    <a:pt x="336" y="210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6" y="218"/>
                  </a:lnTo>
                  <a:lnTo>
                    <a:pt x="338" y="220"/>
                  </a:lnTo>
                  <a:lnTo>
                    <a:pt x="340" y="220"/>
                  </a:lnTo>
                  <a:lnTo>
                    <a:pt x="340" y="224"/>
                  </a:lnTo>
                  <a:lnTo>
                    <a:pt x="344" y="228"/>
                  </a:lnTo>
                  <a:lnTo>
                    <a:pt x="346" y="230"/>
                  </a:lnTo>
                  <a:lnTo>
                    <a:pt x="348" y="234"/>
                  </a:lnTo>
                  <a:lnTo>
                    <a:pt x="350" y="236"/>
                  </a:lnTo>
                  <a:lnTo>
                    <a:pt x="352" y="240"/>
                  </a:lnTo>
                  <a:lnTo>
                    <a:pt x="354" y="244"/>
                  </a:lnTo>
                  <a:lnTo>
                    <a:pt x="352" y="244"/>
                  </a:lnTo>
                  <a:lnTo>
                    <a:pt x="352" y="248"/>
                  </a:lnTo>
                  <a:lnTo>
                    <a:pt x="352" y="250"/>
                  </a:lnTo>
                  <a:lnTo>
                    <a:pt x="352" y="252"/>
                  </a:lnTo>
                  <a:lnTo>
                    <a:pt x="352" y="254"/>
                  </a:lnTo>
                  <a:lnTo>
                    <a:pt x="352" y="256"/>
                  </a:lnTo>
                  <a:lnTo>
                    <a:pt x="352" y="258"/>
                  </a:lnTo>
                  <a:lnTo>
                    <a:pt x="352" y="260"/>
                  </a:lnTo>
                  <a:lnTo>
                    <a:pt x="352" y="262"/>
                  </a:lnTo>
                  <a:lnTo>
                    <a:pt x="350" y="264"/>
                  </a:lnTo>
                  <a:lnTo>
                    <a:pt x="350" y="264"/>
                  </a:lnTo>
                  <a:lnTo>
                    <a:pt x="350" y="266"/>
                  </a:lnTo>
                  <a:lnTo>
                    <a:pt x="350" y="268"/>
                  </a:lnTo>
                  <a:lnTo>
                    <a:pt x="350" y="272"/>
                  </a:lnTo>
                  <a:lnTo>
                    <a:pt x="350" y="274"/>
                  </a:lnTo>
                  <a:lnTo>
                    <a:pt x="348" y="276"/>
                  </a:lnTo>
                  <a:lnTo>
                    <a:pt x="348" y="278"/>
                  </a:lnTo>
                  <a:lnTo>
                    <a:pt x="346" y="280"/>
                  </a:lnTo>
                  <a:lnTo>
                    <a:pt x="346" y="284"/>
                  </a:lnTo>
                  <a:lnTo>
                    <a:pt x="344" y="288"/>
                  </a:lnTo>
                  <a:lnTo>
                    <a:pt x="344" y="290"/>
                  </a:lnTo>
                  <a:lnTo>
                    <a:pt x="344" y="292"/>
                  </a:lnTo>
                  <a:lnTo>
                    <a:pt x="344" y="296"/>
                  </a:lnTo>
                  <a:lnTo>
                    <a:pt x="344" y="300"/>
                  </a:lnTo>
                  <a:lnTo>
                    <a:pt x="344" y="304"/>
                  </a:lnTo>
                  <a:lnTo>
                    <a:pt x="344" y="308"/>
                  </a:lnTo>
                  <a:lnTo>
                    <a:pt x="346" y="312"/>
                  </a:lnTo>
                  <a:lnTo>
                    <a:pt x="342" y="312"/>
                  </a:lnTo>
                  <a:lnTo>
                    <a:pt x="340" y="312"/>
                  </a:lnTo>
                  <a:lnTo>
                    <a:pt x="336" y="312"/>
                  </a:lnTo>
                  <a:lnTo>
                    <a:pt x="334" y="312"/>
                  </a:lnTo>
                  <a:lnTo>
                    <a:pt x="332" y="312"/>
                  </a:lnTo>
                  <a:lnTo>
                    <a:pt x="328" y="312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0" y="314"/>
                  </a:lnTo>
                  <a:lnTo>
                    <a:pt x="316" y="316"/>
                  </a:lnTo>
                  <a:lnTo>
                    <a:pt x="314" y="316"/>
                  </a:lnTo>
                  <a:lnTo>
                    <a:pt x="308" y="320"/>
                  </a:lnTo>
                  <a:lnTo>
                    <a:pt x="306" y="322"/>
                  </a:lnTo>
                  <a:lnTo>
                    <a:pt x="302" y="324"/>
                  </a:lnTo>
                  <a:lnTo>
                    <a:pt x="298" y="326"/>
                  </a:lnTo>
                  <a:lnTo>
                    <a:pt x="292" y="330"/>
                  </a:lnTo>
                  <a:lnTo>
                    <a:pt x="292" y="332"/>
                  </a:lnTo>
                  <a:lnTo>
                    <a:pt x="290" y="332"/>
                  </a:lnTo>
                  <a:lnTo>
                    <a:pt x="288" y="332"/>
                  </a:lnTo>
                  <a:lnTo>
                    <a:pt x="284" y="334"/>
                  </a:lnTo>
                  <a:lnTo>
                    <a:pt x="282" y="334"/>
                  </a:lnTo>
                  <a:lnTo>
                    <a:pt x="280" y="334"/>
                  </a:lnTo>
                  <a:lnTo>
                    <a:pt x="278" y="334"/>
                  </a:lnTo>
                  <a:lnTo>
                    <a:pt x="276" y="334"/>
                  </a:lnTo>
                  <a:lnTo>
                    <a:pt x="274" y="336"/>
                  </a:lnTo>
                  <a:lnTo>
                    <a:pt x="270" y="336"/>
                  </a:lnTo>
                  <a:lnTo>
                    <a:pt x="266" y="338"/>
                  </a:lnTo>
                  <a:lnTo>
                    <a:pt x="262" y="338"/>
                  </a:lnTo>
                  <a:lnTo>
                    <a:pt x="260" y="340"/>
                  </a:lnTo>
                  <a:lnTo>
                    <a:pt x="258" y="340"/>
                  </a:lnTo>
                  <a:lnTo>
                    <a:pt x="256" y="342"/>
                  </a:lnTo>
                  <a:lnTo>
                    <a:pt x="254" y="342"/>
                  </a:lnTo>
                  <a:lnTo>
                    <a:pt x="254" y="340"/>
                  </a:lnTo>
                  <a:lnTo>
                    <a:pt x="252" y="338"/>
                  </a:lnTo>
                  <a:lnTo>
                    <a:pt x="250" y="336"/>
                  </a:lnTo>
                  <a:lnTo>
                    <a:pt x="246" y="332"/>
                  </a:lnTo>
                  <a:lnTo>
                    <a:pt x="244" y="332"/>
                  </a:lnTo>
                  <a:lnTo>
                    <a:pt x="242" y="334"/>
                  </a:lnTo>
                  <a:lnTo>
                    <a:pt x="238" y="334"/>
                  </a:lnTo>
                  <a:lnTo>
                    <a:pt x="238" y="336"/>
                  </a:lnTo>
                  <a:lnTo>
                    <a:pt x="236" y="336"/>
                  </a:lnTo>
                  <a:lnTo>
                    <a:pt x="234" y="338"/>
                  </a:lnTo>
                  <a:lnTo>
                    <a:pt x="232" y="338"/>
                  </a:lnTo>
                  <a:lnTo>
                    <a:pt x="230" y="340"/>
                  </a:lnTo>
                  <a:lnTo>
                    <a:pt x="228" y="342"/>
                  </a:lnTo>
                  <a:lnTo>
                    <a:pt x="226" y="342"/>
                  </a:lnTo>
                  <a:lnTo>
                    <a:pt x="222" y="342"/>
                  </a:lnTo>
                  <a:lnTo>
                    <a:pt x="220" y="342"/>
                  </a:lnTo>
                  <a:lnTo>
                    <a:pt x="218" y="344"/>
                  </a:lnTo>
                  <a:lnTo>
                    <a:pt x="216" y="344"/>
                  </a:lnTo>
                  <a:lnTo>
                    <a:pt x="214" y="344"/>
                  </a:lnTo>
                  <a:lnTo>
                    <a:pt x="210" y="344"/>
                  </a:lnTo>
                  <a:lnTo>
                    <a:pt x="208" y="346"/>
                  </a:lnTo>
                  <a:lnTo>
                    <a:pt x="204" y="346"/>
                  </a:lnTo>
                  <a:lnTo>
                    <a:pt x="202" y="348"/>
                  </a:lnTo>
                  <a:lnTo>
                    <a:pt x="196" y="352"/>
                  </a:lnTo>
                  <a:lnTo>
                    <a:pt x="194" y="352"/>
                  </a:lnTo>
                  <a:lnTo>
                    <a:pt x="192" y="354"/>
                  </a:lnTo>
                  <a:lnTo>
                    <a:pt x="192" y="352"/>
                  </a:lnTo>
                  <a:lnTo>
                    <a:pt x="192" y="350"/>
                  </a:lnTo>
                  <a:lnTo>
                    <a:pt x="190" y="350"/>
                  </a:lnTo>
                  <a:lnTo>
                    <a:pt x="190" y="348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2"/>
                  </a:lnTo>
                  <a:lnTo>
                    <a:pt x="190" y="340"/>
                  </a:lnTo>
                  <a:lnTo>
                    <a:pt x="190" y="338"/>
                  </a:lnTo>
                  <a:lnTo>
                    <a:pt x="188" y="336"/>
                  </a:lnTo>
                  <a:lnTo>
                    <a:pt x="188" y="334"/>
                  </a:lnTo>
                  <a:lnTo>
                    <a:pt x="186" y="334"/>
                  </a:lnTo>
                  <a:lnTo>
                    <a:pt x="186" y="332"/>
                  </a:lnTo>
                  <a:lnTo>
                    <a:pt x="184" y="330"/>
                  </a:lnTo>
                  <a:lnTo>
                    <a:pt x="182" y="330"/>
                  </a:lnTo>
                  <a:lnTo>
                    <a:pt x="180" y="328"/>
                  </a:lnTo>
                  <a:lnTo>
                    <a:pt x="178" y="328"/>
                  </a:lnTo>
                  <a:lnTo>
                    <a:pt x="176" y="328"/>
                  </a:lnTo>
                  <a:lnTo>
                    <a:pt x="174" y="328"/>
                  </a:lnTo>
                  <a:lnTo>
                    <a:pt x="172" y="326"/>
                  </a:lnTo>
                  <a:lnTo>
                    <a:pt x="172" y="324"/>
                  </a:lnTo>
                  <a:lnTo>
                    <a:pt x="170" y="322"/>
                  </a:lnTo>
                  <a:lnTo>
                    <a:pt x="166" y="322"/>
                  </a:lnTo>
                  <a:lnTo>
                    <a:pt x="164" y="324"/>
                  </a:lnTo>
                  <a:lnTo>
                    <a:pt x="156" y="328"/>
                  </a:lnTo>
                  <a:lnTo>
                    <a:pt x="154" y="328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0" y="334"/>
                  </a:lnTo>
                  <a:lnTo>
                    <a:pt x="138" y="336"/>
                  </a:lnTo>
                  <a:lnTo>
                    <a:pt x="136" y="336"/>
                  </a:lnTo>
                  <a:lnTo>
                    <a:pt x="130" y="338"/>
                  </a:lnTo>
                  <a:lnTo>
                    <a:pt x="124" y="342"/>
                  </a:lnTo>
                  <a:lnTo>
                    <a:pt x="120" y="342"/>
                  </a:lnTo>
                  <a:lnTo>
                    <a:pt x="118" y="344"/>
                  </a:lnTo>
                  <a:lnTo>
                    <a:pt x="116" y="344"/>
                  </a:lnTo>
                  <a:lnTo>
                    <a:pt x="114" y="346"/>
                  </a:lnTo>
                  <a:lnTo>
                    <a:pt x="112" y="346"/>
                  </a:lnTo>
                  <a:lnTo>
                    <a:pt x="110" y="346"/>
                  </a:lnTo>
                  <a:lnTo>
                    <a:pt x="102" y="350"/>
                  </a:lnTo>
                  <a:lnTo>
                    <a:pt x="100" y="352"/>
                  </a:lnTo>
                  <a:lnTo>
                    <a:pt x="98" y="352"/>
                  </a:lnTo>
                  <a:lnTo>
                    <a:pt x="96" y="354"/>
                  </a:lnTo>
                  <a:lnTo>
                    <a:pt x="90" y="356"/>
                  </a:lnTo>
                  <a:lnTo>
                    <a:pt x="88" y="356"/>
                  </a:lnTo>
                  <a:lnTo>
                    <a:pt x="88" y="359"/>
                  </a:lnTo>
                  <a:lnTo>
                    <a:pt x="86" y="359"/>
                  </a:lnTo>
                  <a:lnTo>
                    <a:pt x="84" y="359"/>
                  </a:lnTo>
                  <a:lnTo>
                    <a:pt x="80" y="361"/>
                  </a:lnTo>
                  <a:lnTo>
                    <a:pt x="78" y="361"/>
                  </a:lnTo>
                  <a:lnTo>
                    <a:pt x="76" y="361"/>
                  </a:lnTo>
                  <a:lnTo>
                    <a:pt x="76" y="359"/>
                  </a:lnTo>
                  <a:lnTo>
                    <a:pt x="76" y="361"/>
                  </a:lnTo>
                  <a:lnTo>
                    <a:pt x="78" y="361"/>
                  </a:lnTo>
                  <a:lnTo>
                    <a:pt x="76" y="361"/>
                  </a:lnTo>
                  <a:lnTo>
                    <a:pt x="74" y="363"/>
                  </a:lnTo>
                  <a:lnTo>
                    <a:pt x="74" y="361"/>
                  </a:lnTo>
                  <a:lnTo>
                    <a:pt x="72" y="361"/>
                  </a:lnTo>
                  <a:lnTo>
                    <a:pt x="74" y="361"/>
                  </a:lnTo>
                  <a:lnTo>
                    <a:pt x="72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59"/>
                  </a:lnTo>
                  <a:lnTo>
                    <a:pt x="70" y="356"/>
                  </a:lnTo>
                  <a:lnTo>
                    <a:pt x="70" y="354"/>
                  </a:lnTo>
                  <a:lnTo>
                    <a:pt x="70" y="352"/>
                  </a:lnTo>
                  <a:lnTo>
                    <a:pt x="70" y="350"/>
                  </a:lnTo>
                  <a:lnTo>
                    <a:pt x="72" y="346"/>
                  </a:lnTo>
                  <a:lnTo>
                    <a:pt x="74" y="344"/>
                  </a:lnTo>
                  <a:lnTo>
                    <a:pt x="74" y="342"/>
                  </a:lnTo>
                  <a:lnTo>
                    <a:pt x="74" y="338"/>
                  </a:lnTo>
                  <a:lnTo>
                    <a:pt x="74" y="336"/>
                  </a:lnTo>
                  <a:lnTo>
                    <a:pt x="72" y="334"/>
                  </a:lnTo>
                  <a:lnTo>
                    <a:pt x="72" y="332"/>
                  </a:lnTo>
                  <a:lnTo>
                    <a:pt x="72" y="330"/>
                  </a:lnTo>
                  <a:lnTo>
                    <a:pt x="74" y="328"/>
                  </a:lnTo>
                  <a:lnTo>
                    <a:pt x="72" y="326"/>
                  </a:lnTo>
                  <a:lnTo>
                    <a:pt x="72" y="324"/>
                  </a:lnTo>
                  <a:lnTo>
                    <a:pt x="70" y="322"/>
                  </a:lnTo>
                  <a:lnTo>
                    <a:pt x="68" y="322"/>
                  </a:lnTo>
                  <a:lnTo>
                    <a:pt x="68" y="320"/>
                  </a:lnTo>
                  <a:lnTo>
                    <a:pt x="68" y="318"/>
                  </a:lnTo>
                  <a:lnTo>
                    <a:pt x="68" y="316"/>
                  </a:lnTo>
                  <a:lnTo>
                    <a:pt x="66" y="316"/>
                  </a:lnTo>
                  <a:lnTo>
                    <a:pt x="64" y="316"/>
                  </a:lnTo>
                  <a:lnTo>
                    <a:pt x="66" y="314"/>
                  </a:lnTo>
                  <a:lnTo>
                    <a:pt x="64" y="314"/>
                  </a:lnTo>
                  <a:lnTo>
                    <a:pt x="64" y="312"/>
                  </a:lnTo>
                  <a:lnTo>
                    <a:pt x="62" y="312"/>
                  </a:lnTo>
                  <a:lnTo>
                    <a:pt x="62" y="312"/>
                  </a:lnTo>
                  <a:lnTo>
                    <a:pt x="64" y="312"/>
                  </a:lnTo>
                  <a:lnTo>
                    <a:pt x="64" y="310"/>
                  </a:lnTo>
                  <a:lnTo>
                    <a:pt x="64" y="308"/>
                  </a:lnTo>
                  <a:lnTo>
                    <a:pt x="62" y="308"/>
                  </a:lnTo>
                  <a:lnTo>
                    <a:pt x="62" y="306"/>
                  </a:lnTo>
                  <a:lnTo>
                    <a:pt x="64" y="306"/>
                  </a:lnTo>
                  <a:lnTo>
                    <a:pt x="64" y="304"/>
                  </a:lnTo>
                  <a:lnTo>
                    <a:pt x="62" y="304"/>
                  </a:lnTo>
                  <a:lnTo>
                    <a:pt x="62" y="302"/>
                  </a:lnTo>
                  <a:lnTo>
                    <a:pt x="60" y="300"/>
                  </a:lnTo>
                  <a:lnTo>
                    <a:pt x="58" y="300"/>
                  </a:lnTo>
                  <a:lnTo>
                    <a:pt x="56" y="300"/>
                  </a:lnTo>
                  <a:lnTo>
                    <a:pt x="56" y="298"/>
                  </a:lnTo>
                  <a:lnTo>
                    <a:pt x="58" y="298"/>
                  </a:lnTo>
                  <a:lnTo>
                    <a:pt x="58" y="296"/>
                  </a:lnTo>
                  <a:lnTo>
                    <a:pt x="56" y="296"/>
                  </a:lnTo>
                  <a:lnTo>
                    <a:pt x="54" y="296"/>
                  </a:lnTo>
                  <a:lnTo>
                    <a:pt x="52" y="294"/>
                  </a:lnTo>
                  <a:lnTo>
                    <a:pt x="50" y="294"/>
                  </a:lnTo>
                  <a:lnTo>
                    <a:pt x="50" y="292"/>
                  </a:lnTo>
                  <a:lnTo>
                    <a:pt x="52" y="292"/>
                  </a:lnTo>
                  <a:lnTo>
                    <a:pt x="52" y="290"/>
                  </a:lnTo>
                  <a:lnTo>
                    <a:pt x="50" y="290"/>
                  </a:lnTo>
                  <a:lnTo>
                    <a:pt x="50" y="290"/>
                  </a:lnTo>
                  <a:lnTo>
                    <a:pt x="48" y="290"/>
                  </a:lnTo>
                  <a:lnTo>
                    <a:pt x="48" y="292"/>
                  </a:lnTo>
                  <a:lnTo>
                    <a:pt x="48" y="290"/>
                  </a:lnTo>
                  <a:lnTo>
                    <a:pt x="48" y="288"/>
                  </a:lnTo>
                  <a:lnTo>
                    <a:pt x="46" y="288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36" y="288"/>
                  </a:lnTo>
                  <a:lnTo>
                    <a:pt x="36" y="286"/>
                  </a:lnTo>
                  <a:lnTo>
                    <a:pt x="34" y="286"/>
                  </a:lnTo>
                  <a:lnTo>
                    <a:pt x="32" y="286"/>
                  </a:lnTo>
                  <a:lnTo>
                    <a:pt x="30" y="288"/>
                  </a:lnTo>
                  <a:lnTo>
                    <a:pt x="28" y="288"/>
                  </a:lnTo>
                  <a:lnTo>
                    <a:pt x="28" y="286"/>
                  </a:lnTo>
                  <a:lnTo>
                    <a:pt x="26" y="284"/>
                  </a:lnTo>
                  <a:lnTo>
                    <a:pt x="26" y="282"/>
                  </a:lnTo>
                  <a:lnTo>
                    <a:pt x="26" y="280"/>
                  </a:lnTo>
                  <a:lnTo>
                    <a:pt x="26" y="278"/>
                  </a:lnTo>
                  <a:lnTo>
                    <a:pt x="24" y="276"/>
                  </a:lnTo>
                  <a:lnTo>
                    <a:pt x="22" y="276"/>
                  </a:lnTo>
                  <a:lnTo>
                    <a:pt x="22" y="272"/>
                  </a:lnTo>
                  <a:lnTo>
                    <a:pt x="22" y="270"/>
                  </a:lnTo>
                  <a:lnTo>
                    <a:pt x="22" y="268"/>
                  </a:lnTo>
                  <a:lnTo>
                    <a:pt x="20" y="268"/>
                  </a:lnTo>
                  <a:lnTo>
                    <a:pt x="20" y="270"/>
                  </a:lnTo>
                  <a:lnTo>
                    <a:pt x="18" y="270"/>
                  </a:lnTo>
                  <a:lnTo>
                    <a:pt x="18" y="268"/>
                  </a:lnTo>
                  <a:lnTo>
                    <a:pt x="16" y="266"/>
                  </a:lnTo>
                  <a:lnTo>
                    <a:pt x="14" y="264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0"/>
                  </a:lnTo>
                  <a:lnTo>
                    <a:pt x="14" y="250"/>
                  </a:lnTo>
                  <a:lnTo>
                    <a:pt x="14" y="252"/>
                  </a:lnTo>
                  <a:lnTo>
                    <a:pt x="14" y="250"/>
                  </a:lnTo>
                  <a:lnTo>
                    <a:pt x="16" y="250"/>
                  </a:lnTo>
                  <a:lnTo>
                    <a:pt x="14" y="248"/>
                  </a:lnTo>
                  <a:lnTo>
                    <a:pt x="14" y="246"/>
                  </a:lnTo>
                  <a:lnTo>
                    <a:pt x="12" y="246"/>
                  </a:lnTo>
                  <a:lnTo>
                    <a:pt x="12" y="244"/>
                  </a:lnTo>
                  <a:lnTo>
                    <a:pt x="10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6" y="236"/>
                  </a:lnTo>
                  <a:lnTo>
                    <a:pt x="6" y="234"/>
                  </a:lnTo>
                  <a:lnTo>
                    <a:pt x="4" y="234"/>
                  </a:lnTo>
                  <a:lnTo>
                    <a:pt x="4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4" y="228"/>
                  </a:lnTo>
                  <a:lnTo>
                    <a:pt x="2" y="228"/>
                  </a:lnTo>
                  <a:lnTo>
                    <a:pt x="2" y="226"/>
                  </a:lnTo>
                  <a:lnTo>
                    <a:pt x="2" y="224"/>
                  </a:lnTo>
                  <a:lnTo>
                    <a:pt x="2" y="222"/>
                  </a:lnTo>
                  <a:lnTo>
                    <a:pt x="2" y="222"/>
                  </a:lnTo>
                  <a:lnTo>
                    <a:pt x="0" y="222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2" y="218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2" y="212"/>
                  </a:lnTo>
                  <a:lnTo>
                    <a:pt x="2" y="210"/>
                  </a:lnTo>
                  <a:lnTo>
                    <a:pt x="0" y="210"/>
                  </a:lnTo>
                  <a:lnTo>
                    <a:pt x="0" y="208"/>
                  </a:lnTo>
                  <a:lnTo>
                    <a:pt x="0" y="204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2" y="200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4" y="198"/>
                  </a:lnTo>
                  <a:lnTo>
                    <a:pt x="6" y="198"/>
                  </a:lnTo>
                  <a:lnTo>
                    <a:pt x="8" y="198"/>
                  </a:lnTo>
                  <a:lnTo>
                    <a:pt x="8" y="196"/>
                  </a:lnTo>
                  <a:lnTo>
                    <a:pt x="10" y="196"/>
                  </a:lnTo>
                  <a:lnTo>
                    <a:pt x="10" y="194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4" y="190"/>
                  </a:lnTo>
                  <a:lnTo>
                    <a:pt x="14" y="188"/>
                  </a:lnTo>
                  <a:lnTo>
                    <a:pt x="14" y="186"/>
                  </a:lnTo>
                  <a:lnTo>
                    <a:pt x="14" y="184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2" y="180"/>
                  </a:lnTo>
                  <a:lnTo>
                    <a:pt x="12" y="178"/>
                  </a:lnTo>
                  <a:lnTo>
                    <a:pt x="12" y="176"/>
                  </a:lnTo>
                  <a:lnTo>
                    <a:pt x="12" y="174"/>
                  </a:lnTo>
                  <a:lnTo>
                    <a:pt x="10" y="172"/>
                  </a:lnTo>
                  <a:lnTo>
                    <a:pt x="8" y="170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6" y="168"/>
                  </a:lnTo>
                  <a:lnTo>
                    <a:pt x="4" y="168"/>
                  </a:lnTo>
                  <a:lnTo>
                    <a:pt x="4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2" y="158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6" y="156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2"/>
                  </a:lnTo>
                  <a:lnTo>
                    <a:pt x="12" y="140"/>
                  </a:lnTo>
                  <a:lnTo>
                    <a:pt x="14" y="138"/>
                  </a:lnTo>
                  <a:lnTo>
                    <a:pt x="14" y="136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6" y="128"/>
                  </a:lnTo>
                  <a:lnTo>
                    <a:pt x="16" y="126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4" y="120"/>
                  </a:lnTo>
                  <a:lnTo>
                    <a:pt x="12" y="120"/>
                  </a:lnTo>
                  <a:lnTo>
                    <a:pt x="12" y="118"/>
                  </a:lnTo>
                  <a:lnTo>
                    <a:pt x="14" y="118"/>
                  </a:lnTo>
                  <a:lnTo>
                    <a:pt x="16" y="118"/>
                  </a:lnTo>
                  <a:lnTo>
                    <a:pt x="18" y="118"/>
                  </a:lnTo>
                  <a:lnTo>
                    <a:pt x="18" y="120"/>
                  </a:lnTo>
                  <a:lnTo>
                    <a:pt x="20" y="118"/>
                  </a:lnTo>
                  <a:lnTo>
                    <a:pt x="22" y="118"/>
                  </a:lnTo>
                  <a:lnTo>
                    <a:pt x="24" y="118"/>
                  </a:lnTo>
                  <a:lnTo>
                    <a:pt x="26" y="118"/>
                  </a:lnTo>
                  <a:lnTo>
                    <a:pt x="28" y="120"/>
                  </a:lnTo>
                  <a:lnTo>
                    <a:pt x="30" y="120"/>
                  </a:lnTo>
                  <a:lnTo>
                    <a:pt x="32" y="120"/>
                  </a:lnTo>
                  <a:lnTo>
                    <a:pt x="34" y="120"/>
                  </a:lnTo>
                  <a:lnTo>
                    <a:pt x="36" y="120"/>
                  </a:lnTo>
                  <a:lnTo>
                    <a:pt x="38" y="120"/>
                  </a:lnTo>
                  <a:lnTo>
                    <a:pt x="40" y="120"/>
                  </a:lnTo>
                  <a:lnTo>
                    <a:pt x="42" y="118"/>
                  </a:lnTo>
                  <a:lnTo>
                    <a:pt x="44" y="118"/>
                  </a:lnTo>
                  <a:lnTo>
                    <a:pt x="44" y="116"/>
                  </a:lnTo>
                  <a:lnTo>
                    <a:pt x="46" y="116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10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2"/>
                  </a:lnTo>
                  <a:lnTo>
                    <a:pt x="58" y="100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4" y="96"/>
                  </a:lnTo>
                  <a:lnTo>
                    <a:pt x="64" y="98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2" y="98"/>
                  </a:lnTo>
                  <a:lnTo>
                    <a:pt x="74" y="98"/>
                  </a:lnTo>
                  <a:lnTo>
                    <a:pt x="76" y="98"/>
                  </a:lnTo>
                  <a:lnTo>
                    <a:pt x="78" y="98"/>
                  </a:lnTo>
                  <a:lnTo>
                    <a:pt x="78" y="96"/>
                  </a:lnTo>
                  <a:lnTo>
                    <a:pt x="80" y="96"/>
                  </a:lnTo>
                  <a:lnTo>
                    <a:pt x="82" y="94"/>
                  </a:lnTo>
                  <a:lnTo>
                    <a:pt x="84" y="94"/>
                  </a:lnTo>
                  <a:lnTo>
                    <a:pt x="86" y="92"/>
                  </a:lnTo>
                  <a:lnTo>
                    <a:pt x="88" y="92"/>
                  </a:lnTo>
                  <a:lnTo>
                    <a:pt x="90" y="92"/>
                  </a:lnTo>
                  <a:lnTo>
                    <a:pt x="92" y="92"/>
                  </a:lnTo>
                  <a:lnTo>
                    <a:pt x="92" y="90"/>
                  </a:lnTo>
                  <a:lnTo>
                    <a:pt x="94" y="88"/>
                  </a:lnTo>
                  <a:lnTo>
                    <a:pt x="96" y="88"/>
                  </a:lnTo>
                  <a:lnTo>
                    <a:pt x="98" y="86"/>
                  </a:lnTo>
                  <a:lnTo>
                    <a:pt x="98" y="84"/>
                  </a:lnTo>
                  <a:lnTo>
                    <a:pt x="100" y="82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6"/>
                  </a:lnTo>
                  <a:lnTo>
                    <a:pt x="114" y="74"/>
                  </a:lnTo>
                  <a:lnTo>
                    <a:pt x="114" y="72"/>
                  </a:lnTo>
                  <a:lnTo>
                    <a:pt x="116" y="70"/>
                  </a:lnTo>
                  <a:lnTo>
                    <a:pt x="118" y="64"/>
                  </a:lnTo>
                  <a:lnTo>
                    <a:pt x="120" y="64"/>
                  </a:lnTo>
                  <a:lnTo>
                    <a:pt x="122" y="60"/>
                  </a:lnTo>
                  <a:lnTo>
                    <a:pt x="124" y="58"/>
                  </a:lnTo>
                  <a:lnTo>
                    <a:pt x="124" y="56"/>
                  </a:lnTo>
                  <a:lnTo>
                    <a:pt x="126" y="50"/>
                  </a:lnTo>
                  <a:lnTo>
                    <a:pt x="128" y="44"/>
                  </a:lnTo>
                  <a:lnTo>
                    <a:pt x="130" y="42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4" y="36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6" y="32"/>
                  </a:lnTo>
                  <a:lnTo>
                    <a:pt x="136" y="30"/>
                  </a:lnTo>
                  <a:lnTo>
                    <a:pt x="138" y="30"/>
                  </a:lnTo>
                  <a:lnTo>
                    <a:pt x="140" y="30"/>
                  </a:lnTo>
                  <a:lnTo>
                    <a:pt x="140" y="28"/>
                  </a:lnTo>
                  <a:lnTo>
                    <a:pt x="142" y="28"/>
                  </a:lnTo>
                  <a:lnTo>
                    <a:pt x="144" y="28"/>
                  </a:lnTo>
                  <a:lnTo>
                    <a:pt x="146" y="26"/>
                  </a:lnTo>
                  <a:lnTo>
                    <a:pt x="146" y="26"/>
                  </a:lnTo>
                  <a:lnTo>
                    <a:pt x="148" y="26"/>
                  </a:lnTo>
                  <a:lnTo>
                    <a:pt x="150" y="26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4" y="24"/>
                  </a:lnTo>
                  <a:lnTo>
                    <a:pt x="154" y="22"/>
                  </a:lnTo>
                  <a:lnTo>
                    <a:pt x="156" y="20"/>
                  </a:lnTo>
                  <a:lnTo>
                    <a:pt x="158" y="18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6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8" y="14"/>
                  </a:lnTo>
                  <a:lnTo>
                    <a:pt x="170" y="12"/>
                  </a:lnTo>
                  <a:lnTo>
                    <a:pt x="172" y="12"/>
                  </a:lnTo>
                  <a:lnTo>
                    <a:pt x="174" y="10"/>
                  </a:lnTo>
                  <a:lnTo>
                    <a:pt x="176" y="8"/>
                  </a:lnTo>
                  <a:lnTo>
                    <a:pt x="178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82" y="2"/>
                  </a:lnTo>
                  <a:lnTo>
                    <a:pt x="184" y="2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3" name="Freeform 151">
              <a:extLst>
                <a:ext uri="{FF2B5EF4-FFF2-40B4-BE49-F238E27FC236}">
                  <a16:creationId xmlns:a16="http://schemas.microsoft.com/office/drawing/2014/main" id="{7770686F-4C1D-0900-1218-769A4B9B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3506788"/>
              <a:ext cx="222250" cy="369888"/>
            </a:xfrm>
            <a:custGeom>
              <a:avLst/>
              <a:gdLst>
                <a:gd name="T0" fmla="*/ 28 w 140"/>
                <a:gd name="T1" fmla="*/ 6 h 233"/>
                <a:gd name="T2" fmla="*/ 32 w 140"/>
                <a:gd name="T3" fmla="*/ 14 h 233"/>
                <a:gd name="T4" fmla="*/ 36 w 140"/>
                <a:gd name="T5" fmla="*/ 18 h 233"/>
                <a:gd name="T6" fmla="*/ 38 w 140"/>
                <a:gd name="T7" fmla="*/ 27 h 233"/>
                <a:gd name="T8" fmla="*/ 36 w 140"/>
                <a:gd name="T9" fmla="*/ 33 h 233"/>
                <a:gd name="T10" fmla="*/ 56 w 140"/>
                <a:gd name="T11" fmla="*/ 33 h 233"/>
                <a:gd name="T12" fmla="*/ 68 w 140"/>
                <a:gd name="T13" fmla="*/ 43 h 233"/>
                <a:gd name="T14" fmla="*/ 70 w 140"/>
                <a:gd name="T15" fmla="*/ 53 h 233"/>
                <a:gd name="T16" fmla="*/ 76 w 140"/>
                <a:gd name="T17" fmla="*/ 57 h 233"/>
                <a:gd name="T18" fmla="*/ 82 w 140"/>
                <a:gd name="T19" fmla="*/ 65 h 233"/>
                <a:gd name="T20" fmla="*/ 82 w 140"/>
                <a:gd name="T21" fmla="*/ 75 h 233"/>
                <a:gd name="T22" fmla="*/ 96 w 140"/>
                <a:gd name="T23" fmla="*/ 75 h 233"/>
                <a:gd name="T24" fmla="*/ 108 w 140"/>
                <a:gd name="T25" fmla="*/ 75 h 233"/>
                <a:gd name="T26" fmla="*/ 126 w 140"/>
                <a:gd name="T27" fmla="*/ 75 h 233"/>
                <a:gd name="T28" fmla="*/ 140 w 140"/>
                <a:gd name="T29" fmla="*/ 77 h 233"/>
                <a:gd name="T30" fmla="*/ 140 w 140"/>
                <a:gd name="T31" fmla="*/ 91 h 233"/>
                <a:gd name="T32" fmla="*/ 140 w 140"/>
                <a:gd name="T33" fmla="*/ 103 h 233"/>
                <a:gd name="T34" fmla="*/ 140 w 140"/>
                <a:gd name="T35" fmla="*/ 123 h 233"/>
                <a:gd name="T36" fmla="*/ 140 w 140"/>
                <a:gd name="T37" fmla="*/ 143 h 233"/>
                <a:gd name="T38" fmla="*/ 134 w 140"/>
                <a:gd name="T39" fmla="*/ 153 h 233"/>
                <a:gd name="T40" fmla="*/ 134 w 140"/>
                <a:gd name="T41" fmla="*/ 175 h 233"/>
                <a:gd name="T42" fmla="*/ 134 w 140"/>
                <a:gd name="T43" fmla="*/ 197 h 233"/>
                <a:gd name="T44" fmla="*/ 134 w 140"/>
                <a:gd name="T45" fmla="*/ 215 h 233"/>
                <a:gd name="T46" fmla="*/ 128 w 140"/>
                <a:gd name="T47" fmla="*/ 229 h 233"/>
                <a:gd name="T48" fmla="*/ 104 w 140"/>
                <a:gd name="T49" fmla="*/ 233 h 233"/>
                <a:gd name="T50" fmla="*/ 96 w 140"/>
                <a:gd name="T51" fmla="*/ 233 h 233"/>
                <a:gd name="T52" fmla="*/ 84 w 140"/>
                <a:gd name="T53" fmla="*/ 233 h 233"/>
                <a:gd name="T54" fmla="*/ 74 w 140"/>
                <a:gd name="T55" fmla="*/ 233 h 233"/>
                <a:gd name="T56" fmla="*/ 52 w 140"/>
                <a:gd name="T57" fmla="*/ 233 h 233"/>
                <a:gd name="T58" fmla="*/ 40 w 140"/>
                <a:gd name="T59" fmla="*/ 233 h 233"/>
                <a:gd name="T60" fmla="*/ 22 w 140"/>
                <a:gd name="T61" fmla="*/ 233 h 233"/>
                <a:gd name="T62" fmla="*/ 12 w 140"/>
                <a:gd name="T63" fmla="*/ 233 h 233"/>
                <a:gd name="T64" fmla="*/ 2 w 140"/>
                <a:gd name="T65" fmla="*/ 233 h 233"/>
                <a:gd name="T66" fmla="*/ 0 w 140"/>
                <a:gd name="T67" fmla="*/ 219 h 233"/>
                <a:gd name="T68" fmla="*/ 0 w 140"/>
                <a:gd name="T69" fmla="*/ 203 h 233"/>
                <a:gd name="T70" fmla="*/ 2 w 140"/>
                <a:gd name="T71" fmla="*/ 197 h 233"/>
                <a:gd name="T72" fmla="*/ 0 w 140"/>
                <a:gd name="T73" fmla="*/ 191 h 233"/>
                <a:gd name="T74" fmla="*/ 6 w 140"/>
                <a:gd name="T75" fmla="*/ 185 h 233"/>
                <a:gd name="T76" fmla="*/ 0 w 140"/>
                <a:gd name="T77" fmla="*/ 183 h 233"/>
                <a:gd name="T78" fmla="*/ 0 w 140"/>
                <a:gd name="T79" fmla="*/ 171 h 233"/>
                <a:gd name="T80" fmla="*/ 0 w 140"/>
                <a:gd name="T81" fmla="*/ 161 h 233"/>
                <a:gd name="T82" fmla="*/ 0 w 140"/>
                <a:gd name="T83" fmla="*/ 153 h 233"/>
                <a:gd name="T84" fmla="*/ 6 w 140"/>
                <a:gd name="T85" fmla="*/ 147 h 233"/>
                <a:gd name="T86" fmla="*/ 8 w 140"/>
                <a:gd name="T87" fmla="*/ 133 h 233"/>
                <a:gd name="T88" fmla="*/ 8 w 140"/>
                <a:gd name="T89" fmla="*/ 113 h 233"/>
                <a:gd name="T90" fmla="*/ 8 w 140"/>
                <a:gd name="T91" fmla="*/ 101 h 233"/>
                <a:gd name="T92" fmla="*/ 8 w 140"/>
                <a:gd name="T93" fmla="*/ 89 h 233"/>
                <a:gd name="T94" fmla="*/ 8 w 140"/>
                <a:gd name="T95" fmla="*/ 83 h 233"/>
                <a:gd name="T96" fmla="*/ 8 w 140"/>
                <a:gd name="T97" fmla="*/ 61 h 233"/>
                <a:gd name="T98" fmla="*/ 8 w 140"/>
                <a:gd name="T99" fmla="*/ 53 h 233"/>
                <a:gd name="T100" fmla="*/ 10 w 140"/>
                <a:gd name="T101" fmla="*/ 43 h 233"/>
                <a:gd name="T102" fmla="*/ 14 w 140"/>
                <a:gd name="T103" fmla="*/ 37 h 233"/>
                <a:gd name="T104" fmla="*/ 10 w 140"/>
                <a:gd name="T105" fmla="*/ 14 h 233"/>
                <a:gd name="T106" fmla="*/ 4 w 140"/>
                <a:gd name="T107" fmla="*/ 6 h 233"/>
                <a:gd name="T108" fmla="*/ 16 w 140"/>
                <a:gd name="T109" fmla="*/ 0 h 233"/>
                <a:gd name="T110" fmla="*/ 22 w 140"/>
                <a:gd name="T11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33">
                  <a:moveTo>
                    <a:pt x="22" y="0"/>
                  </a:moveTo>
                  <a:lnTo>
                    <a:pt x="22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4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6" y="29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40" y="33"/>
                  </a:lnTo>
                  <a:lnTo>
                    <a:pt x="44" y="33"/>
                  </a:lnTo>
                  <a:lnTo>
                    <a:pt x="48" y="33"/>
                  </a:lnTo>
                  <a:lnTo>
                    <a:pt x="56" y="33"/>
                  </a:lnTo>
                  <a:lnTo>
                    <a:pt x="58" y="33"/>
                  </a:lnTo>
                  <a:lnTo>
                    <a:pt x="58" y="39"/>
                  </a:lnTo>
                  <a:lnTo>
                    <a:pt x="58" y="43"/>
                  </a:lnTo>
                  <a:lnTo>
                    <a:pt x="68" y="43"/>
                  </a:lnTo>
                  <a:lnTo>
                    <a:pt x="70" y="43"/>
                  </a:lnTo>
                  <a:lnTo>
                    <a:pt x="70" y="45"/>
                  </a:lnTo>
                  <a:lnTo>
                    <a:pt x="70" y="49"/>
                  </a:lnTo>
                  <a:lnTo>
                    <a:pt x="70" y="53"/>
                  </a:lnTo>
                  <a:lnTo>
                    <a:pt x="70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82" y="61"/>
                  </a:lnTo>
                  <a:lnTo>
                    <a:pt x="82" y="63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2" y="69"/>
                  </a:lnTo>
                  <a:lnTo>
                    <a:pt x="82" y="71"/>
                  </a:lnTo>
                  <a:lnTo>
                    <a:pt x="82" y="75"/>
                  </a:lnTo>
                  <a:lnTo>
                    <a:pt x="86" y="75"/>
                  </a:lnTo>
                  <a:lnTo>
                    <a:pt x="90" y="75"/>
                  </a:lnTo>
                  <a:lnTo>
                    <a:pt x="94" y="75"/>
                  </a:lnTo>
                  <a:lnTo>
                    <a:pt x="96" y="75"/>
                  </a:lnTo>
                  <a:lnTo>
                    <a:pt x="98" y="75"/>
                  </a:lnTo>
                  <a:lnTo>
                    <a:pt x="102" y="75"/>
                  </a:lnTo>
                  <a:lnTo>
                    <a:pt x="106" y="75"/>
                  </a:lnTo>
                  <a:lnTo>
                    <a:pt x="108" y="75"/>
                  </a:lnTo>
                  <a:lnTo>
                    <a:pt x="120" y="75"/>
                  </a:lnTo>
                  <a:lnTo>
                    <a:pt x="122" y="75"/>
                  </a:lnTo>
                  <a:lnTo>
                    <a:pt x="124" y="75"/>
                  </a:lnTo>
                  <a:lnTo>
                    <a:pt x="126" y="75"/>
                  </a:lnTo>
                  <a:lnTo>
                    <a:pt x="134" y="75"/>
                  </a:lnTo>
                  <a:lnTo>
                    <a:pt x="138" y="75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0" y="89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5"/>
                  </a:lnTo>
                  <a:lnTo>
                    <a:pt x="140" y="97"/>
                  </a:lnTo>
                  <a:lnTo>
                    <a:pt x="140" y="103"/>
                  </a:lnTo>
                  <a:lnTo>
                    <a:pt x="140" y="105"/>
                  </a:lnTo>
                  <a:lnTo>
                    <a:pt x="140" y="107"/>
                  </a:lnTo>
                  <a:lnTo>
                    <a:pt x="140" y="109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0" y="127"/>
                  </a:lnTo>
                  <a:lnTo>
                    <a:pt x="140" y="139"/>
                  </a:lnTo>
                  <a:lnTo>
                    <a:pt x="140" y="143"/>
                  </a:lnTo>
                  <a:lnTo>
                    <a:pt x="134" y="143"/>
                  </a:lnTo>
                  <a:lnTo>
                    <a:pt x="134" y="147"/>
                  </a:lnTo>
                  <a:lnTo>
                    <a:pt x="134" y="149"/>
                  </a:lnTo>
                  <a:lnTo>
                    <a:pt x="134" y="153"/>
                  </a:lnTo>
                  <a:lnTo>
                    <a:pt x="134" y="157"/>
                  </a:lnTo>
                  <a:lnTo>
                    <a:pt x="134" y="167"/>
                  </a:lnTo>
                  <a:lnTo>
                    <a:pt x="134" y="173"/>
                  </a:lnTo>
                  <a:lnTo>
                    <a:pt x="134" y="175"/>
                  </a:lnTo>
                  <a:lnTo>
                    <a:pt x="134" y="183"/>
                  </a:lnTo>
                  <a:lnTo>
                    <a:pt x="134" y="185"/>
                  </a:lnTo>
                  <a:lnTo>
                    <a:pt x="134" y="187"/>
                  </a:lnTo>
                  <a:lnTo>
                    <a:pt x="134" y="197"/>
                  </a:lnTo>
                  <a:lnTo>
                    <a:pt x="134" y="199"/>
                  </a:lnTo>
                  <a:lnTo>
                    <a:pt x="134" y="203"/>
                  </a:lnTo>
                  <a:lnTo>
                    <a:pt x="134" y="207"/>
                  </a:lnTo>
                  <a:lnTo>
                    <a:pt x="134" y="215"/>
                  </a:lnTo>
                  <a:lnTo>
                    <a:pt x="134" y="217"/>
                  </a:lnTo>
                  <a:lnTo>
                    <a:pt x="134" y="227"/>
                  </a:lnTo>
                  <a:lnTo>
                    <a:pt x="134" y="229"/>
                  </a:lnTo>
                  <a:lnTo>
                    <a:pt x="128" y="229"/>
                  </a:lnTo>
                  <a:lnTo>
                    <a:pt x="128" y="233"/>
                  </a:lnTo>
                  <a:lnTo>
                    <a:pt x="116" y="233"/>
                  </a:lnTo>
                  <a:lnTo>
                    <a:pt x="112" y="233"/>
                  </a:lnTo>
                  <a:lnTo>
                    <a:pt x="104" y="233"/>
                  </a:lnTo>
                  <a:lnTo>
                    <a:pt x="102" y="233"/>
                  </a:lnTo>
                  <a:lnTo>
                    <a:pt x="100" y="233"/>
                  </a:lnTo>
                  <a:lnTo>
                    <a:pt x="98" y="233"/>
                  </a:lnTo>
                  <a:lnTo>
                    <a:pt x="96" y="233"/>
                  </a:lnTo>
                  <a:lnTo>
                    <a:pt x="92" y="233"/>
                  </a:lnTo>
                  <a:lnTo>
                    <a:pt x="90" y="233"/>
                  </a:lnTo>
                  <a:lnTo>
                    <a:pt x="86" y="233"/>
                  </a:lnTo>
                  <a:lnTo>
                    <a:pt x="84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4" y="233"/>
                  </a:lnTo>
                  <a:lnTo>
                    <a:pt x="72" y="233"/>
                  </a:lnTo>
                  <a:lnTo>
                    <a:pt x="70" y="233"/>
                  </a:lnTo>
                  <a:lnTo>
                    <a:pt x="56" y="233"/>
                  </a:lnTo>
                  <a:lnTo>
                    <a:pt x="52" y="233"/>
                  </a:lnTo>
                  <a:lnTo>
                    <a:pt x="48" y="233"/>
                  </a:lnTo>
                  <a:lnTo>
                    <a:pt x="46" y="233"/>
                  </a:lnTo>
                  <a:lnTo>
                    <a:pt x="42" y="233"/>
                  </a:lnTo>
                  <a:lnTo>
                    <a:pt x="40" y="233"/>
                  </a:lnTo>
                  <a:lnTo>
                    <a:pt x="38" y="233"/>
                  </a:lnTo>
                  <a:lnTo>
                    <a:pt x="36" y="233"/>
                  </a:lnTo>
                  <a:lnTo>
                    <a:pt x="32" y="233"/>
                  </a:lnTo>
                  <a:lnTo>
                    <a:pt x="22" y="233"/>
                  </a:lnTo>
                  <a:lnTo>
                    <a:pt x="20" y="233"/>
                  </a:lnTo>
                  <a:lnTo>
                    <a:pt x="16" y="233"/>
                  </a:lnTo>
                  <a:lnTo>
                    <a:pt x="14" y="233"/>
                  </a:lnTo>
                  <a:lnTo>
                    <a:pt x="12" y="233"/>
                  </a:lnTo>
                  <a:lnTo>
                    <a:pt x="10" y="233"/>
                  </a:lnTo>
                  <a:lnTo>
                    <a:pt x="6" y="233"/>
                  </a:lnTo>
                  <a:lnTo>
                    <a:pt x="4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5"/>
                  </a:lnTo>
                  <a:lnTo>
                    <a:pt x="0" y="219"/>
                  </a:lnTo>
                  <a:lnTo>
                    <a:pt x="0" y="215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6" y="203"/>
                  </a:lnTo>
                  <a:lnTo>
                    <a:pt x="6" y="197"/>
                  </a:lnTo>
                  <a:lnTo>
                    <a:pt x="4" y="197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6" y="185"/>
                  </a:lnTo>
                  <a:lnTo>
                    <a:pt x="4" y="185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0" y="183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6" y="141"/>
                  </a:lnTo>
                  <a:lnTo>
                    <a:pt x="6" y="135"/>
                  </a:lnTo>
                  <a:lnTo>
                    <a:pt x="8" y="13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5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8" y="91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8" y="65"/>
                  </a:lnTo>
                  <a:lnTo>
                    <a:pt x="8" y="61"/>
                  </a:lnTo>
                  <a:lnTo>
                    <a:pt x="2" y="61"/>
                  </a:lnTo>
                  <a:lnTo>
                    <a:pt x="2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41"/>
                  </a:lnTo>
                  <a:lnTo>
                    <a:pt x="10" y="43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2" y="37"/>
                  </a:lnTo>
                  <a:lnTo>
                    <a:pt x="10" y="37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4" name="Freeform 219">
              <a:extLst>
                <a:ext uri="{FF2B5EF4-FFF2-40B4-BE49-F238E27FC236}">
                  <a16:creationId xmlns:a16="http://schemas.microsoft.com/office/drawing/2014/main" id="{E67ED4F8-3685-CBB9-0099-1744CF646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563" y="4203700"/>
              <a:ext cx="415925" cy="255588"/>
            </a:xfrm>
            <a:custGeom>
              <a:avLst/>
              <a:gdLst>
                <a:gd name="T0" fmla="*/ 120 w 262"/>
                <a:gd name="T1" fmla="*/ 4 h 161"/>
                <a:gd name="T2" fmla="*/ 128 w 262"/>
                <a:gd name="T3" fmla="*/ 13 h 161"/>
                <a:gd name="T4" fmla="*/ 140 w 262"/>
                <a:gd name="T5" fmla="*/ 4 h 161"/>
                <a:gd name="T6" fmla="*/ 148 w 262"/>
                <a:gd name="T7" fmla="*/ 19 h 161"/>
                <a:gd name="T8" fmla="*/ 152 w 262"/>
                <a:gd name="T9" fmla="*/ 4 h 161"/>
                <a:gd name="T10" fmla="*/ 156 w 262"/>
                <a:gd name="T11" fmla="*/ 19 h 161"/>
                <a:gd name="T12" fmla="*/ 166 w 262"/>
                <a:gd name="T13" fmla="*/ 13 h 161"/>
                <a:gd name="T14" fmla="*/ 174 w 262"/>
                <a:gd name="T15" fmla="*/ 19 h 161"/>
                <a:gd name="T16" fmla="*/ 190 w 262"/>
                <a:gd name="T17" fmla="*/ 19 h 161"/>
                <a:gd name="T18" fmla="*/ 214 w 262"/>
                <a:gd name="T19" fmla="*/ 19 h 161"/>
                <a:gd name="T20" fmla="*/ 238 w 262"/>
                <a:gd name="T21" fmla="*/ 19 h 161"/>
                <a:gd name="T22" fmla="*/ 240 w 262"/>
                <a:gd name="T23" fmla="*/ 29 h 161"/>
                <a:gd name="T24" fmla="*/ 238 w 262"/>
                <a:gd name="T25" fmla="*/ 37 h 161"/>
                <a:gd name="T26" fmla="*/ 234 w 262"/>
                <a:gd name="T27" fmla="*/ 43 h 161"/>
                <a:gd name="T28" fmla="*/ 238 w 262"/>
                <a:gd name="T29" fmla="*/ 55 h 161"/>
                <a:gd name="T30" fmla="*/ 234 w 262"/>
                <a:gd name="T31" fmla="*/ 71 h 161"/>
                <a:gd name="T32" fmla="*/ 240 w 262"/>
                <a:gd name="T33" fmla="*/ 77 h 161"/>
                <a:gd name="T34" fmla="*/ 242 w 262"/>
                <a:gd name="T35" fmla="*/ 83 h 161"/>
                <a:gd name="T36" fmla="*/ 244 w 262"/>
                <a:gd name="T37" fmla="*/ 91 h 161"/>
                <a:gd name="T38" fmla="*/ 244 w 262"/>
                <a:gd name="T39" fmla="*/ 101 h 161"/>
                <a:gd name="T40" fmla="*/ 250 w 262"/>
                <a:gd name="T41" fmla="*/ 107 h 161"/>
                <a:gd name="T42" fmla="*/ 254 w 262"/>
                <a:gd name="T43" fmla="*/ 115 h 161"/>
                <a:gd name="T44" fmla="*/ 252 w 262"/>
                <a:gd name="T45" fmla="*/ 125 h 161"/>
                <a:gd name="T46" fmla="*/ 260 w 262"/>
                <a:gd name="T47" fmla="*/ 133 h 161"/>
                <a:gd name="T48" fmla="*/ 258 w 262"/>
                <a:gd name="T49" fmla="*/ 141 h 161"/>
                <a:gd name="T50" fmla="*/ 250 w 262"/>
                <a:gd name="T51" fmla="*/ 155 h 161"/>
                <a:gd name="T52" fmla="*/ 242 w 262"/>
                <a:gd name="T53" fmla="*/ 151 h 161"/>
                <a:gd name="T54" fmla="*/ 240 w 262"/>
                <a:gd name="T55" fmla="*/ 141 h 161"/>
                <a:gd name="T56" fmla="*/ 226 w 262"/>
                <a:gd name="T57" fmla="*/ 149 h 161"/>
                <a:gd name="T58" fmla="*/ 212 w 262"/>
                <a:gd name="T59" fmla="*/ 155 h 161"/>
                <a:gd name="T60" fmla="*/ 196 w 262"/>
                <a:gd name="T61" fmla="*/ 159 h 161"/>
                <a:gd name="T62" fmla="*/ 184 w 262"/>
                <a:gd name="T63" fmla="*/ 157 h 161"/>
                <a:gd name="T64" fmla="*/ 178 w 262"/>
                <a:gd name="T65" fmla="*/ 157 h 161"/>
                <a:gd name="T66" fmla="*/ 150 w 262"/>
                <a:gd name="T67" fmla="*/ 157 h 161"/>
                <a:gd name="T68" fmla="*/ 130 w 262"/>
                <a:gd name="T69" fmla="*/ 157 h 161"/>
                <a:gd name="T70" fmla="*/ 110 w 262"/>
                <a:gd name="T71" fmla="*/ 157 h 161"/>
                <a:gd name="T72" fmla="*/ 86 w 262"/>
                <a:gd name="T73" fmla="*/ 155 h 161"/>
                <a:gd name="T74" fmla="*/ 74 w 262"/>
                <a:gd name="T75" fmla="*/ 155 h 161"/>
                <a:gd name="T76" fmla="*/ 64 w 262"/>
                <a:gd name="T77" fmla="*/ 155 h 161"/>
                <a:gd name="T78" fmla="*/ 52 w 262"/>
                <a:gd name="T79" fmla="*/ 155 h 161"/>
                <a:gd name="T80" fmla="*/ 30 w 262"/>
                <a:gd name="T81" fmla="*/ 155 h 161"/>
                <a:gd name="T82" fmla="*/ 22 w 262"/>
                <a:gd name="T83" fmla="*/ 151 h 161"/>
                <a:gd name="T84" fmla="*/ 24 w 262"/>
                <a:gd name="T85" fmla="*/ 143 h 161"/>
                <a:gd name="T86" fmla="*/ 16 w 262"/>
                <a:gd name="T87" fmla="*/ 137 h 161"/>
                <a:gd name="T88" fmla="*/ 12 w 262"/>
                <a:gd name="T89" fmla="*/ 129 h 161"/>
                <a:gd name="T90" fmla="*/ 18 w 262"/>
                <a:gd name="T91" fmla="*/ 127 h 161"/>
                <a:gd name="T92" fmla="*/ 14 w 262"/>
                <a:gd name="T93" fmla="*/ 107 h 161"/>
                <a:gd name="T94" fmla="*/ 8 w 262"/>
                <a:gd name="T95" fmla="*/ 113 h 161"/>
                <a:gd name="T96" fmla="*/ 4 w 262"/>
                <a:gd name="T97" fmla="*/ 93 h 161"/>
                <a:gd name="T98" fmla="*/ 10 w 262"/>
                <a:gd name="T99" fmla="*/ 83 h 161"/>
                <a:gd name="T100" fmla="*/ 4 w 262"/>
                <a:gd name="T101" fmla="*/ 79 h 161"/>
                <a:gd name="T102" fmla="*/ 10 w 262"/>
                <a:gd name="T103" fmla="*/ 71 h 161"/>
                <a:gd name="T104" fmla="*/ 10 w 262"/>
                <a:gd name="T105" fmla="*/ 59 h 161"/>
                <a:gd name="T106" fmla="*/ 4 w 262"/>
                <a:gd name="T107" fmla="*/ 53 h 161"/>
                <a:gd name="T108" fmla="*/ 4 w 262"/>
                <a:gd name="T109" fmla="*/ 39 h 161"/>
                <a:gd name="T110" fmla="*/ 0 w 262"/>
                <a:gd name="T111" fmla="*/ 35 h 161"/>
                <a:gd name="T112" fmla="*/ 8 w 262"/>
                <a:gd name="T113" fmla="*/ 19 h 161"/>
                <a:gd name="T114" fmla="*/ 40 w 262"/>
                <a:gd name="T115" fmla="*/ 19 h 161"/>
                <a:gd name="T116" fmla="*/ 60 w 262"/>
                <a:gd name="T117" fmla="*/ 19 h 161"/>
                <a:gd name="T118" fmla="*/ 84 w 262"/>
                <a:gd name="T119" fmla="*/ 19 h 161"/>
                <a:gd name="T120" fmla="*/ 98 w 262"/>
                <a:gd name="T121" fmla="*/ 19 h 161"/>
                <a:gd name="T122" fmla="*/ 106 w 262"/>
                <a:gd name="T123" fmla="*/ 1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" h="161">
                  <a:moveTo>
                    <a:pt x="112" y="0"/>
                  </a:moveTo>
                  <a:lnTo>
                    <a:pt x="114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28" y="13"/>
                  </a:lnTo>
                  <a:lnTo>
                    <a:pt x="134" y="13"/>
                  </a:lnTo>
                  <a:lnTo>
                    <a:pt x="140" y="13"/>
                  </a:lnTo>
                  <a:lnTo>
                    <a:pt x="140" y="11"/>
                  </a:lnTo>
                  <a:lnTo>
                    <a:pt x="140" y="6"/>
                  </a:lnTo>
                  <a:lnTo>
                    <a:pt x="140" y="4"/>
                  </a:lnTo>
                  <a:lnTo>
                    <a:pt x="146" y="4"/>
                  </a:lnTo>
                  <a:lnTo>
                    <a:pt x="146" y="11"/>
                  </a:lnTo>
                  <a:lnTo>
                    <a:pt x="146" y="15"/>
                  </a:lnTo>
                  <a:lnTo>
                    <a:pt x="146" y="17"/>
                  </a:lnTo>
                  <a:lnTo>
                    <a:pt x="148" y="19"/>
                  </a:lnTo>
                  <a:lnTo>
                    <a:pt x="150" y="19"/>
                  </a:lnTo>
                  <a:lnTo>
                    <a:pt x="150" y="15"/>
                  </a:lnTo>
                  <a:lnTo>
                    <a:pt x="150" y="8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4" y="4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5"/>
                  </a:lnTo>
                  <a:lnTo>
                    <a:pt x="156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2" y="15"/>
                  </a:lnTo>
                  <a:lnTo>
                    <a:pt x="162" y="13"/>
                  </a:lnTo>
                  <a:lnTo>
                    <a:pt x="166" y="13"/>
                  </a:lnTo>
                  <a:lnTo>
                    <a:pt x="168" y="13"/>
                  </a:lnTo>
                  <a:lnTo>
                    <a:pt x="170" y="13"/>
                  </a:lnTo>
                  <a:lnTo>
                    <a:pt x="170" y="15"/>
                  </a:lnTo>
                  <a:lnTo>
                    <a:pt x="170" y="19"/>
                  </a:lnTo>
                  <a:lnTo>
                    <a:pt x="174" y="19"/>
                  </a:lnTo>
                  <a:lnTo>
                    <a:pt x="176" y="17"/>
                  </a:lnTo>
                  <a:lnTo>
                    <a:pt x="180" y="19"/>
                  </a:lnTo>
                  <a:lnTo>
                    <a:pt x="182" y="19"/>
                  </a:lnTo>
                  <a:lnTo>
                    <a:pt x="184" y="19"/>
                  </a:lnTo>
                  <a:lnTo>
                    <a:pt x="190" y="19"/>
                  </a:lnTo>
                  <a:lnTo>
                    <a:pt x="196" y="19"/>
                  </a:lnTo>
                  <a:lnTo>
                    <a:pt x="198" y="19"/>
                  </a:lnTo>
                  <a:lnTo>
                    <a:pt x="200" y="19"/>
                  </a:lnTo>
                  <a:lnTo>
                    <a:pt x="206" y="19"/>
                  </a:lnTo>
                  <a:lnTo>
                    <a:pt x="214" y="19"/>
                  </a:lnTo>
                  <a:lnTo>
                    <a:pt x="216" y="19"/>
                  </a:lnTo>
                  <a:lnTo>
                    <a:pt x="220" y="19"/>
                  </a:lnTo>
                  <a:lnTo>
                    <a:pt x="236" y="17"/>
                  </a:lnTo>
                  <a:lnTo>
                    <a:pt x="238" y="17"/>
                  </a:lnTo>
                  <a:lnTo>
                    <a:pt x="238" y="19"/>
                  </a:lnTo>
                  <a:lnTo>
                    <a:pt x="238" y="21"/>
                  </a:lnTo>
                  <a:lnTo>
                    <a:pt x="238" y="23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9"/>
                  </a:lnTo>
                  <a:lnTo>
                    <a:pt x="240" y="31"/>
                  </a:lnTo>
                  <a:lnTo>
                    <a:pt x="238" y="31"/>
                  </a:lnTo>
                  <a:lnTo>
                    <a:pt x="238" y="33"/>
                  </a:lnTo>
                  <a:lnTo>
                    <a:pt x="238" y="35"/>
                  </a:lnTo>
                  <a:lnTo>
                    <a:pt x="238" y="37"/>
                  </a:lnTo>
                  <a:lnTo>
                    <a:pt x="236" y="37"/>
                  </a:lnTo>
                  <a:lnTo>
                    <a:pt x="236" y="39"/>
                  </a:lnTo>
                  <a:lnTo>
                    <a:pt x="236" y="41"/>
                  </a:lnTo>
                  <a:lnTo>
                    <a:pt x="234" y="41"/>
                  </a:lnTo>
                  <a:lnTo>
                    <a:pt x="234" y="43"/>
                  </a:lnTo>
                  <a:lnTo>
                    <a:pt x="234" y="45"/>
                  </a:lnTo>
                  <a:lnTo>
                    <a:pt x="234" y="47"/>
                  </a:lnTo>
                  <a:lnTo>
                    <a:pt x="236" y="47"/>
                  </a:lnTo>
                  <a:lnTo>
                    <a:pt x="238" y="53"/>
                  </a:lnTo>
                  <a:lnTo>
                    <a:pt x="238" y="55"/>
                  </a:lnTo>
                  <a:lnTo>
                    <a:pt x="236" y="59"/>
                  </a:lnTo>
                  <a:lnTo>
                    <a:pt x="236" y="61"/>
                  </a:lnTo>
                  <a:lnTo>
                    <a:pt x="234" y="67"/>
                  </a:lnTo>
                  <a:lnTo>
                    <a:pt x="234" y="69"/>
                  </a:lnTo>
                  <a:lnTo>
                    <a:pt x="234" y="71"/>
                  </a:lnTo>
                  <a:lnTo>
                    <a:pt x="236" y="71"/>
                  </a:lnTo>
                  <a:lnTo>
                    <a:pt x="236" y="73"/>
                  </a:lnTo>
                  <a:lnTo>
                    <a:pt x="238" y="75"/>
                  </a:lnTo>
                  <a:lnTo>
                    <a:pt x="240" y="75"/>
                  </a:lnTo>
                  <a:lnTo>
                    <a:pt x="240" y="77"/>
                  </a:lnTo>
                  <a:lnTo>
                    <a:pt x="240" y="79"/>
                  </a:lnTo>
                  <a:lnTo>
                    <a:pt x="240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2" y="83"/>
                  </a:lnTo>
                  <a:lnTo>
                    <a:pt x="242" y="85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2" y="89"/>
                  </a:lnTo>
                  <a:lnTo>
                    <a:pt x="244" y="91"/>
                  </a:lnTo>
                  <a:lnTo>
                    <a:pt x="244" y="93"/>
                  </a:lnTo>
                  <a:lnTo>
                    <a:pt x="244" y="95"/>
                  </a:lnTo>
                  <a:lnTo>
                    <a:pt x="244" y="97"/>
                  </a:lnTo>
                  <a:lnTo>
                    <a:pt x="244" y="99"/>
                  </a:lnTo>
                  <a:lnTo>
                    <a:pt x="244" y="101"/>
                  </a:lnTo>
                  <a:lnTo>
                    <a:pt x="246" y="101"/>
                  </a:lnTo>
                  <a:lnTo>
                    <a:pt x="248" y="101"/>
                  </a:lnTo>
                  <a:lnTo>
                    <a:pt x="248" y="103"/>
                  </a:lnTo>
                  <a:lnTo>
                    <a:pt x="250" y="105"/>
                  </a:lnTo>
                  <a:lnTo>
                    <a:pt x="250" y="107"/>
                  </a:lnTo>
                  <a:lnTo>
                    <a:pt x="252" y="109"/>
                  </a:lnTo>
                  <a:lnTo>
                    <a:pt x="252" y="111"/>
                  </a:lnTo>
                  <a:lnTo>
                    <a:pt x="254" y="111"/>
                  </a:lnTo>
                  <a:lnTo>
                    <a:pt x="254" y="113"/>
                  </a:lnTo>
                  <a:lnTo>
                    <a:pt x="254" y="115"/>
                  </a:lnTo>
                  <a:lnTo>
                    <a:pt x="254" y="117"/>
                  </a:lnTo>
                  <a:lnTo>
                    <a:pt x="254" y="119"/>
                  </a:lnTo>
                  <a:lnTo>
                    <a:pt x="252" y="121"/>
                  </a:lnTo>
                  <a:lnTo>
                    <a:pt x="252" y="123"/>
                  </a:lnTo>
                  <a:lnTo>
                    <a:pt x="252" y="125"/>
                  </a:lnTo>
                  <a:lnTo>
                    <a:pt x="252" y="127"/>
                  </a:lnTo>
                  <a:lnTo>
                    <a:pt x="254" y="127"/>
                  </a:lnTo>
                  <a:lnTo>
                    <a:pt x="256" y="127"/>
                  </a:lnTo>
                  <a:lnTo>
                    <a:pt x="258" y="127"/>
                  </a:lnTo>
                  <a:lnTo>
                    <a:pt x="260" y="133"/>
                  </a:lnTo>
                  <a:lnTo>
                    <a:pt x="260" y="135"/>
                  </a:lnTo>
                  <a:lnTo>
                    <a:pt x="260" y="137"/>
                  </a:lnTo>
                  <a:lnTo>
                    <a:pt x="262" y="139"/>
                  </a:lnTo>
                  <a:lnTo>
                    <a:pt x="260" y="139"/>
                  </a:lnTo>
                  <a:lnTo>
                    <a:pt x="258" y="141"/>
                  </a:lnTo>
                  <a:lnTo>
                    <a:pt x="254" y="145"/>
                  </a:lnTo>
                  <a:lnTo>
                    <a:pt x="252" y="149"/>
                  </a:lnTo>
                  <a:lnTo>
                    <a:pt x="250" y="151"/>
                  </a:lnTo>
                  <a:lnTo>
                    <a:pt x="250" y="153"/>
                  </a:lnTo>
                  <a:lnTo>
                    <a:pt x="250" y="155"/>
                  </a:lnTo>
                  <a:lnTo>
                    <a:pt x="242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2" y="151"/>
                  </a:lnTo>
                  <a:lnTo>
                    <a:pt x="246" y="151"/>
                  </a:lnTo>
                  <a:lnTo>
                    <a:pt x="246" y="147"/>
                  </a:lnTo>
                  <a:lnTo>
                    <a:pt x="244" y="147"/>
                  </a:lnTo>
                  <a:lnTo>
                    <a:pt x="240" y="147"/>
                  </a:lnTo>
                  <a:lnTo>
                    <a:pt x="240" y="141"/>
                  </a:lnTo>
                  <a:lnTo>
                    <a:pt x="232" y="141"/>
                  </a:lnTo>
                  <a:lnTo>
                    <a:pt x="232" y="145"/>
                  </a:lnTo>
                  <a:lnTo>
                    <a:pt x="230" y="145"/>
                  </a:lnTo>
                  <a:lnTo>
                    <a:pt x="226" y="145"/>
                  </a:lnTo>
                  <a:lnTo>
                    <a:pt x="226" y="149"/>
                  </a:lnTo>
                  <a:lnTo>
                    <a:pt x="226" y="153"/>
                  </a:lnTo>
                  <a:lnTo>
                    <a:pt x="218" y="153"/>
                  </a:lnTo>
                  <a:lnTo>
                    <a:pt x="218" y="155"/>
                  </a:lnTo>
                  <a:lnTo>
                    <a:pt x="216" y="155"/>
                  </a:lnTo>
                  <a:lnTo>
                    <a:pt x="212" y="155"/>
                  </a:lnTo>
                  <a:lnTo>
                    <a:pt x="212" y="161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59"/>
                  </a:lnTo>
                  <a:lnTo>
                    <a:pt x="196" y="159"/>
                  </a:lnTo>
                  <a:lnTo>
                    <a:pt x="196" y="153"/>
                  </a:lnTo>
                  <a:lnTo>
                    <a:pt x="192" y="151"/>
                  </a:lnTo>
                  <a:lnTo>
                    <a:pt x="192" y="159"/>
                  </a:lnTo>
                  <a:lnTo>
                    <a:pt x="184" y="159"/>
                  </a:lnTo>
                  <a:lnTo>
                    <a:pt x="184" y="157"/>
                  </a:lnTo>
                  <a:lnTo>
                    <a:pt x="184" y="151"/>
                  </a:lnTo>
                  <a:lnTo>
                    <a:pt x="178" y="151"/>
                  </a:lnTo>
                  <a:lnTo>
                    <a:pt x="178" y="153"/>
                  </a:lnTo>
                  <a:lnTo>
                    <a:pt x="178" y="155"/>
                  </a:lnTo>
                  <a:lnTo>
                    <a:pt x="178" y="157"/>
                  </a:lnTo>
                  <a:lnTo>
                    <a:pt x="178" y="159"/>
                  </a:lnTo>
                  <a:lnTo>
                    <a:pt x="166" y="157"/>
                  </a:lnTo>
                  <a:lnTo>
                    <a:pt x="162" y="157"/>
                  </a:lnTo>
                  <a:lnTo>
                    <a:pt x="158" y="157"/>
                  </a:lnTo>
                  <a:lnTo>
                    <a:pt x="150" y="157"/>
                  </a:lnTo>
                  <a:lnTo>
                    <a:pt x="146" y="157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8" y="157"/>
                  </a:lnTo>
                  <a:lnTo>
                    <a:pt x="122" y="157"/>
                  </a:lnTo>
                  <a:lnTo>
                    <a:pt x="120" y="157"/>
                  </a:lnTo>
                  <a:lnTo>
                    <a:pt x="114" y="157"/>
                  </a:lnTo>
                  <a:lnTo>
                    <a:pt x="110" y="157"/>
                  </a:lnTo>
                  <a:lnTo>
                    <a:pt x="108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98" y="157"/>
                  </a:lnTo>
                  <a:lnTo>
                    <a:pt x="86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78" y="155"/>
                  </a:lnTo>
                  <a:lnTo>
                    <a:pt x="76" y="155"/>
                  </a:lnTo>
                  <a:lnTo>
                    <a:pt x="74" y="155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68" y="155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58" y="155"/>
                  </a:lnTo>
                  <a:lnTo>
                    <a:pt x="56" y="155"/>
                  </a:lnTo>
                  <a:lnTo>
                    <a:pt x="52" y="155"/>
                  </a:lnTo>
                  <a:lnTo>
                    <a:pt x="50" y="155"/>
                  </a:lnTo>
                  <a:lnTo>
                    <a:pt x="42" y="155"/>
                  </a:lnTo>
                  <a:lnTo>
                    <a:pt x="40" y="155"/>
                  </a:lnTo>
                  <a:lnTo>
                    <a:pt x="32" y="155"/>
                  </a:lnTo>
                  <a:lnTo>
                    <a:pt x="30" y="155"/>
                  </a:lnTo>
                  <a:lnTo>
                    <a:pt x="28" y="155"/>
                  </a:lnTo>
                  <a:lnTo>
                    <a:pt x="26" y="155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2" y="151"/>
                  </a:lnTo>
                  <a:lnTo>
                    <a:pt x="22" y="149"/>
                  </a:lnTo>
                  <a:lnTo>
                    <a:pt x="22" y="147"/>
                  </a:lnTo>
                  <a:lnTo>
                    <a:pt x="22" y="145"/>
                  </a:lnTo>
                  <a:lnTo>
                    <a:pt x="22" y="143"/>
                  </a:lnTo>
                  <a:lnTo>
                    <a:pt x="24" y="143"/>
                  </a:lnTo>
                  <a:lnTo>
                    <a:pt x="22" y="141"/>
                  </a:lnTo>
                  <a:lnTo>
                    <a:pt x="22" y="139"/>
                  </a:lnTo>
                  <a:lnTo>
                    <a:pt x="20" y="137"/>
                  </a:lnTo>
                  <a:lnTo>
                    <a:pt x="18" y="137"/>
                  </a:lnTo>
                  <a:lnTo>
                    <a:pt x="16" y="137"/>
                  </a:lnTo>
                  <a:lnTo>
                    <a:pt x="14" y="135"/>
                  </a:lnTo>
                  <a:lnTo>
                    <a:pt x="14" y="133"/>
                  </a:lnTo>
                  <a:lnTo>
                    <a:pt x="14" y="131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27"/>
                  </a:lnTo>
                  <a:lnTo>
                    <a:pt x="16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1"/>
                  </a:lnTo>
                  <a:lnTo>
                    <a:pt x="18" y="115"/>
                  </a:lnTo>
                  <a:lnTo>
                    <a:pt x="18" y="107"/>
                  </a:lnTo>
                  <a:lnTo>
                    <a:pt x="14" y="107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4" y="107"/>
                  </a:lnTo>
                  <a:lnTo>
                    <a:pt x="4" y="101"/>
                  </a:lnTo>
                  <a:lnTo>
                    <a:pt x="4" y="93"/>
                  </a:lnTo>
                  <a:lnTo>
                    <a:pt x="10" y="93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3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6" y="59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4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20" y="19"/>
                  </a:lnTo>
                  <a:lnTo>
                    <a:pt x="30" y="19"/>
                  </a:lnTo>
                  <a:lnTo>
                    <a:pt x="34" y="19"/>
                  </a:lnTo>
                  <a:lnTo>
                    <a:pt x="40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8" y="19"/>
                  </a:lnTo>
                  <a:lnTo>
                    <a:pt x="74" y="19"/>
                  </a:lnTo>
                  <a:lnTo>
                    <a:pt x="80" y="19"/>
                  </a:lnTo>
                  <a:lnTo>
                    <a:pt x="84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5" name="Freeform 43">
              <a:extLst>
                <a:ext uri="{FF2B5EF4-FFF2-40B4-BE49-F238E27FC236}">
                  <a16:creationId xmlns:a16="http://schemas.microsoft.com/office/drawing/2014/main" id="{5246BF59-57B6-67D8-668C-30969259A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5" y="188913"/>
              <a:ext cx="244475" cy="441325"/>
            </a:xfrm>
            <a:custGeom>
              <a:avLst/>
              <a:gdLst>
                <a:gd name="T0" fmla="*/ 90 w 154"/>
                <a:gd name="T1" fmla="*/ 2 h 278"/>
                <a:gd name="T2" fmla="*/ 116 w 154"/>
                <a:gd name="T3" fmla="*/ 2 h 278"/>
                <a:gd name="T4" fmla="*/ 130 w 154"/>
                <a:gd name="T5" fmla="*/ 2 h 278"/>
                <a:gd name="T6" fmla="*/ 144 w 154"/>
                <a:gd name="T7" fmla="*/ 2 h 278"/>
                <a:gd name="T8" fmla="*/ 154 w 154"/>
                <a:gd name="T9" fmla="*/ 6 h 278"/>
                <a:gd name="T10" fmla="*/ 148 w 154"/>
                <a:gd name="T11" fmla="*/ 14 h 278"/>
                <a:gd name="T12" fmla="*/ 144 w 154"/>
                <a:gd name="T13" fmla="*/ 22 h 278"/>
                <a:gd name="T14" fmla="*/ 140 w 154"/>
                <a:gd name="T15" fmla="*/ 26 h 278"/>
                <a:gd name="T16" fmla="*/ 136 w 154"/>
                <a:gd name="T17" fmla="*/ 34 h 278"/>
                <a:gd name="T18" fmla="*/ 130 w 154"/>
                <a:gd name="T19" fmla="*/ 46 h 278"/>
                <a:gd name="T20" fmla="*/ 122 w 154"/>
                <a:gd name="T21" fmla="*/ 60 h 278"/>
                <a:gd name="T22" fmla="*/ 108 w 154"/>
                <a:gd name="T23" fmla="*/ 84 h 278"/>
                <a:gd name="T24" fmla="*/ 108 w 154"/>
                <a:gd name="T25" fmla="*/ 90 h 278"/>
                <a:gd name="T26" fmla="*/ 100 w 154"/>
                <a:gd name="T27" fmla="*/ 110 h 278"/>
                <a:gd name="T28" fmla="*/ 98 w 154"/>
                <a:gd name="T29" fmla="*/ 116 h 278"/>
                <a:gd name="T30" fmla="*/ 98 w 154"/>
                <a:gd name="T31" fmla="*/ 126 h 278"/>
                <a:gd name="T32" fmla="*/ 98 w 154"/>
                <a:gd name="T33" fmla="*/ 136 h 278"/>
                <a:gd name="T34" fmla="*/ 98 w 154"/>
                <a:gd name="T35" fmla="*/ 156 h 278"/>
                <a:gd name="T36" fmla="*/ 98 w 154"/>
                <a:gd name="T37" fmla="*/ 170 h 278"/>
                <a:gd name="T38" fmla="*/ 94 w 154"/>
                <a:gd name="T39" fmla="*/ 178 h 278"/>
                <a:gd name="T40" fmla="*/ 92 w 154"/>
                <a:gd name="T41" fmla="*/ 188 h 278"/>
                <a:gd name="T42" fmla="*/ 88 w 154"/>
                <a:gd name="T43" fmla="*/ 198 h 278"/>
                <a:gd name="T44" fmla="*/ 84 w 154"/>
                <a:gd name="T45" fmla="*/ 206 h 278"/>
                <a:gd name="T46" fmla="*/ 74 w 154"/>
                <a:gd name="T47" fmla="*/ 216 h 278"/>
                <a:gd name="T48" fmla="*/ 72 w 154"/>
                <a:gd name="T49" fmla="*/ 230 h 278"/>
                <a:gd name="T50" fmla="*/ 72 w 154"/>
                <a:gd name="T51" fmla="*/ 242 h 278"/>
                <a:gd name="T52" fmla="*/ 60 w 154"/>
                <a:gd name="T53" fmla="*/ 256 h 278"/>
                <a:gd name="T54" fmla="*/ 56 w 154"/>
                <a:gd name="T55" fmla="*/ 264 h 278"/>
                <a:gd name="T56" fmla="*/ 46 w 154"/>
                <a:gd name="T57" fmla="*/ 276 h 278"/>
                <a:gd name="T58" fmla="*/ 44 w 154"/>
                <a:gd name="T59" fmla="*/ 268 h 278"/>
                <a:gd name="T60" fmla="*/ 40 w 154"/>
                <a:gd name="T61" fmla="*/ 252 h 278"/>
                <a:gd name="T62" fmla="*/ 38 w 154"/>
                <a:gd name="T63" fmla="*/ 236 h 278"/>
                <a:gd name="T64" fmla="*/ 36 w 154"/>
                <a:gd name="T65" fmla="*/ 232 h 278"/>
                <a:gd name="T66" fmla="*/ 36 w 154"/>
                <a:gd name="T67" fmla="*/ 222 h 278"/>
                <a:gd name="T68" fmla="*/ 34 w 154"/>
                <a:gd name="T69" fmla="*/ 216 h 278"/>
                <a:gd name="T70" fmla="*/ 34 w 154"/>
                <a:gd name="T71" fmla="*/ 210 h 278"/>
                <a:gd name="T72" fmla="*/ 30 w 154"/>
                <a:gd name="T73" fmla="*/ 196 h 278"/>
                <a:gd name="T74" fmla="*/ 28 w 154"/>
                <a:gd name="T75" fmla="*/ 180 h 278"/>
                <a:gd name="T76" fmla="*/ 24 w 154"/>
                <a:gd name="T77" fmla="*/ 162 h 278"/>
                <a:gd name="T78" fmla="*/ 20 w 154"/>
                <a:gd name="T79" fmla="*/ 136 h 278"/>
                <a:gd name="T80" fmla="*/ 18 w 154"/>
                <a:gd name="T81" fmla="*/ 124 h 278"/>
                <a:gd name="T82" fmla="*/ 16 w 154"/>
                <a:gd name="T83" fmla="*/ 114 h 278"/>
                <a:gd name="T84" fmla="*/ 14 w 154"/>
                <a:gd name="T85" fmla="*/ 102 h 278"/>
                <a:gd name="T86" fmla="*/ 12 w 154"/>
                <a:gd name="T87" fmla="*/ 92 h 278"/>
                <a:gd name="T88" fmla="*/ 12 w 154"/>
                <a:gd name="T89" fmla="*/ 84 h 278"/>
                <a:gd name="T90" fmla="*/ 12 w 154"/>
                <a:gd name="T91" fmla="*/ 78 h 278"/>
                <a:gd name="T92" fmla="*/ 10 w 154"/>
                <a:gd name="T93" fmla="*/ 64 h 278"/>
                <a:gd name="T94" fmla="*/ 10 w 154"/>
                <a:gd name="T95" fmla="*/ 58 h 278"/>
                <a:gd name="T96" fmla="*/ 8 w 154"/>
                <a:gd name="T97" fmla="*/ 50 h 278"/>
                <a:gd name="T98" fmla="*/ 6 w 154"/>
                <a:gd name="T99" fmla="*/ 40 h 278"/>
                <a:gd name="T100" fmla="*/ 4 w 154"/>
                <a:gd name="T101" fmla="*/ 26 h 278"/>
                <a:gd name="T102" fmla="*/ 4 w 154"/>
                <a:gd name="T103" fmla="*/ 18 h 278"/>
                <a:gd name="T104" fmla="*/ 2 w 154"/>
                <a:gd name="T105" fmla="*/ 6 h 278"/>
                <a:gd name="T106" fmla="*/ 6 w 154"/>
                <a:gd name="T107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4" h="278">
                  <a:moveTo>
                    <a:pt x="10" y="0"/>
                  </a:moveTo>
                  <a:lnTo>
                    <a:pt x="84" y="2"/>
                  </a:lnTo>
                  <a:lnTo>
                    <a:pt x="90" y="2"/>
                  </a:lnTo>
                  <a:lnTo>
                    <a:pt x="94" y="2"/>
                  </a:lnTo>
                  <a:lnTo>
                    <a:pt x="110" y="2"/>
                  </a:lnTo>
                  <a:lnTo>
                    <a:pt x="116" y="2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30" y="2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44" y="2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2" y="8"/>
                  </a:lnTo>
                  <a:lnTo>
                    <a:pt x="150" y="10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6" y="18"/>
                  </a:lnTo>
                  <a:lnTo>
                    <a:pt x="144" y="22"/>
                  </a:lnTo>
                  <a:lnTo>
                    <a:pt x="142" y="24"/>
                  </a:lnTo>
                  <a:lnTo>
                    <a:pt x="142" y="26"/>
                  </a:lnTo>
                  <a:lnTo>
                    <a:pt x="140" y="26"/>
                  </a:lnTo>
                  <a:lnTo>
                    <a:pt x="140" y="30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4" y="38"/>
                  </a:lnTo>
                  <a:lnTo>
                    <a:pt x="132" y="42"/>
                  </a:lnTo>
                  <a:lnTo>
                    <a:pt x="130" y="46"/>
                  </a:lnTo>
                  <a:lnTo>
                    <a:pt x="124" y="58"/>
                  </a:lnTo>
                  <a:lnTo>
                    <a:pt x="122" y="58"/>
                  </a:lnTo>
                  <a:lnTo>
                    <a:pt x="122" y="60"/>
                  </a:lnTo>
                  <a:lnTo>
                    <a:pt x="120" y="62"/>
                  </a:lnTo>
                  <a:lnTo>
                    <a:pt x="118" y="64"/>
                  </a:lnTo>
                  <a:lnTo>
                    <a:pt x="108" y="84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8" y="90"/>
                  </a:lnTo>
                  <a:lnTo>
                    <a:pt x="106" y="94"/>
                  </a:lnTo>
                  <a:lnTo>
                    <a:pt x="104" y="104"/>
                  </a:lnTo>
                  <a:lnTo>
                    <a:pt x="100" y="110"/>
                  </a:lnTo>
                  <a:lnTo>
                    <a:pt x="100" y="112"/>
                  </a:lnTo>
                  <a:lnTo>
                    <a:pt x="100" y="114"/>
                  </a:lnTo>
                  <a:lnTo>
                    <a:pt x="98" y="116"/>
                  </a:lnTo>
                  <a:lnTo>
                    <a:pt x="98" y="118"/>
                  </a:lnTo>
                  <a:lnTo>
                    <a:pt x="98" y="122"/>
                  </a:lnTo>
                  <a:lnTo>
                    <a:pt x="98" y="126"/>
                  </a:lnTo>
                  <a:lnTo>
                    <a:pt x="98" y="128"/>
                  </a:lnTo>
                  <a:lnTo>
                    <a:pt x="98" y="132"/>
                  </a:lnTo>
                  <a:lnTo>
                    <a:pt x="98" y="136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56"/>
                  </a:lnTo>
                  <a:lnTo>
                    <a:pt x="98" y="160"/>
                  </a:lnTo>
                  <a:lnTo>
                    <a:pt x="98" y="166"/>
                  </a:lnTo>
                  <a:lnTo>
                    <a:pt x="98" y="170"/>
                  </a:lnTo>
                  <a:lnTo>
                    <a:pt x="98" y="172"/>
                  </a:lnTo>
                  <a:lnTo>
                    <a:pt x="98" y="174"/>
                  </a:lnTo>
                  <a:lnTo>
                    <a:pt x="94" y="178"/>
                  </a:lnTo>
                  <a:lnTo>
                    <a:pt x="92" y="180"/>
                  </a:lnTo>
                  <a:lnTo>
                    <a:pt x="92" y="186"/>
                  </a:lnTo>
                  <a:lnTo>
                    <a:pt x="92" y="188"/>
                  </a:lnTo>
                  <a:lnTo>
                    <a:pt x="92" y="192"/>
                  </a:lnTo>
                  <a:lnTo>
                    <a:pt x="92" y="196"/>
                  </a:lnTo>
                  <a:lnTo>
                    <a:pt x="88" y="198"/>
                  </a:lnTo>
                  <a:lnTo>
                    <a:pt x="88" y="200"/>
                  </a:lnTo>
                  <a:lnTo>
                    <a:pt x="86" y="202"/>
                  </a:lnTo>
                  <a:lnTo>
                    <a:pt x="84" y="206"/>
                  </a:lnTo>
                  <a:lnTo>
                    <a:pt x="78" y="212"/>
                  </a:lnTo>
                  <a:lnTo>
                    <a:pt x="76" y="214"/>
                  </a:lnTo>
                  <a:lnTo>
                    <a:pt x="74" y="216"/>
                  </a:lnTo>
                  <a:lnTo>
                    <a:pt x="72" y="220"/>
                  </a:lnTo>
                  <a:lnTo>
                    <a:pt x="72" y="222"/>
                  </a:lnTo>
                  <a:lnTo>
                    <a:pt x="72" y="230"/>
                  </a:lnTo>
                  <a:lnTo>
                    <a:pt x="72" y="234"/>
                  </a:lnTo>
                  <a:lnTo>
                    <a:pt x="72" y="240"/>
                  </a:lnTo>
                  <a:lnTo>
                    <a:pt x="72" y="242"/>
                  </a:lnTo>
                  <a:lnTo>
                    <a:pt x="66" y="250"/>
                  </a:lnTo>
                  <a:lnTo>
                    <a:pt x="62" y="256"/>
                  </a:lnTo>
                  <a:lnTo>
                    <a:pt x="60" y="256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56" y="264"/>
                  </a:lnTo>
                  <a:lnTo>
                    <a:pt x="54" y="266"/>
                  </a:lnTo>
                  <a:lnTo>
                    <a:pt x="54" y="268"/>
                  </a:lnTo>
                  <a:lnTo>
                    <a:pt x="46" y="276"/>
                  </a:lnTo>
                  <a:lnTo>
                    <a:pt x="46" y="278"/>
                  </a:lnTo>
                  <a:lnTo>
                    <a:pt x="46" y="276"/>
                  </a:lnTo>
                  <a:lnTo>
                    <a:pt x="44" y="268"/>
                  </a:lnTo>
                  <a:lnTo>
                    <a:pt x="42" y="258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48"/>
                  </a:lnTo>
                  <a:lnTo>
                    <a:pt x="38" y="236"/>
                  </a:lnTo>
                  <a:lnTo>
                    <a:pt x="38" y="234"/>
                  </a:lnTo>
                  <a:lnTo>
                    <a:pt x="38" y="232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8"/>
                  </a:lnTo>
                  <a:lnTo>
                    <a:pt x="36" y="222"/>
                  </a:lnTo>
                  <a:lnTo>
                    <a:pt x="36" y="220"/>
                  </a:lnTo>
                  <a:lnTo>
                    <a:pt x="34" y="218"/>
                  </a:lnTo>
                  <a:lnTo>
                    <a:pt x="34" y="216"/>
                  </a:lnTo>
                  <a:lnTo>
                    <a:pt x="34" y="214"/>
                  </a:lnTo>
                  <a:lnTo>
                    <a:pt x="34" y="212"/>
                  </a:lnTo>
                  <a:lnTo>
                    <a:pt x="34" y="210"/>
                  </a:lnTo>
                  <a:lnTo>
                    <a:pt x="32" y="208"/>
                  </a:lnTo>
                  <a:lnTo>
                    <a:pt x="32" y="206"/>
                  </a:lnTo>
                  <a:lnTo>
                    <a:pt x="30" y="196"/>
                  </a:lnTo>
                  <a:lnTo>
                    <a:pt x="30" y="194"/>
                  </a:lnTo>
                  <a:lnTo>
                    <a:pt x="30" y="190"/>
                  </a:lnTo>
                  <a:lnTo>
                    <a:pt x="28" y="180"/>
                  </a:lnTo>
                  <a:lnTo>
                    <a:pt x="26" y="170"/>
                  </a:lnTo>
                  <a:lnTo>
                    <a:pt x="26" y="166"/>
                  </a:lnTo>
                  <a:lnTo>
                    <a:pt x="24" y="162"/>
                  </a:lnTo>
                  <a:lnTo>
                    <a:pt x="24" y="158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0" y="130"/>
                  </a:lnTo>
                  <a:lnTo>
                    <a:pt x="18" y="126"/>
                  </a:lnTo>
                  <a:lnTo>
                    <a:pt x="18" y="124"/>
                  </a:lnTo>
                  <a:lnTo>
                    <a:pt x="18" y="122"/>
                  </a:lnTo>
                  <a:lnTo>
                    <a:pt x="18" y="120"/>
                  </a:lnTo>
                  <a:lnTo>
                    <a:pt x="16" y="114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2" y="92"/>
                  </a:lnTo>
                  <a:lnTo>
                    <a:pt x="12" y="90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8" y="50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0"/>
                  </a:lnTo>
                  <a:lnTo>
                    <a:pt x="6" y="34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6" name="Freeform 54">
              <a:extLst>
                <a:ext uri="{FF2B5EF4-FFF2-40B4-BE49-F238E27FC236}">
                  <a16:creationId xmlns:a16="http://schemas.microsoft.com/office/drawing/2014/main" id="{5748B68C-419E-88EE-45EF-2A854C7F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038225"/>
              <a:ext cx="539750" cy="403225"/>
            </a:xfrm>
            <a:custGeom>
              <a:avLst/>
              <a:gdLst>
                <a:gd name="T0" fmla="*/ 220 w 340"/>
                <a:gd name="T1" fmla="*/ 12 h 254"/>
                <a:gd name="T2" fmla="*/ 226 w 340"/>
                <a:gd name="T3" fmla="*/ 24 h 254"/>
                <a:gd name="T4" fmla="*/ 226 w 340"/>
                <a:gd name="T5" fmla="*/ 42 h 254"/>
                <a:gd name="T6" fmla="*/ 228 w 340"/>
                <a:gd name="T7" fmla="*/ 56 h 254"/>
                <a:gd name="T8" fmla="*/ 234 w 340"/>
                <a:gd name="T9" fmla="*/ 74 h 254"/>
                <a:gd name="T10" fmla="*/ 240 w 340"/>
                <a:gd name="T11" fmla="*/ 96 h 254"/>
                <a:gd name="T12" fmla="*/ 252 w 340"/>
                <a:gd name="T13" fmla="*/ 112 h 254"/>
                <a:gd name="T14" fmla="*/ 268 w 340"/>
                <a:gd name="T15" fmla="*/ 120 h 254"/>
                <a:gd name="T16" fmla="*/ 276 w 340"/>
                <a:gd name="T17" fmla="*/ 134 h 254"/>
                <a:gd name="T18" fmla="*/ 286 w 340"/>
                <a:gd name="T19" fmla="*/ 150 h 254"/>
                <a:gd name="T20" fmla="*/ 288 w 340"/>
                <a:gd name="T21" fmla="*/ 162 h 254"/>
                <a:gd name="T22" fmla="*/ 304 w 340"/>
                <a:gd name="T23" fmla="*/ 176 h 254"/>
                <a:gd name="T24" fmla="*/ 320 w 340"/>
                <a:gd name="T25" fmla="*/ 198 h 254"/>
                <a:gd name="T26" fmla="*/ 324 w 340"/>
                <a:gd name="T27" fmla="*/ 216 h 254"/>
                <a:gd name="T28" fmla="*/ 330 w 340"/>
                <a:gd name="T29" fmla="*/ 236 h 254"/>
                <a:gd name="T30" fmla="*/ 332 w 340"/>
                <a:gd name="T31" fmla="*/ 248 h 254"/>
                <a:gd name="T32" fmla="*/ 318 w 340"/>
                <a:gd name="T33" fmla="*/ 240 h 254"/>
                <a:gd name="T34" fmla="*/ 300 w 340"/>
                <a:gd name="T35" fmla="*/ 234 h 254"/>
                <a:gd name="T36" fmla="*/ 290 w 340"/>
                <a:gd name="T37" fmla="*/ 234 h 254"/>
                <a:gd name="T38" fmla="*/ 278 w 340"/>
                <a:gd name="T39" fmla="*/ 230 h 254"/>
                <a:gd name="T40" fmla="*/ 260 w 340"/>
                <a:gd name="T41" fmla="*/ 234 h 254"/>
                <a:gd name="T42" fmla="*/ 240 w 340"/>
                <a:gd name="T43" fmla="*/ 232 h 254"/>
                <a:gd name="T44" fmla="*/ 224 w 340"/>
                <a:gd name="T45" fmla="*/ 238 h 254"/>
                <a:gd name="T46" fmla="*/ 212 w 340"/>
                <a:gd name="T47" fmla="*/ 242 h 254"/>
                <a:gd name="T48" fmla="*/ 196 w 340"/>
                <a:gd name="T49" fmla="*/ 240 h 254"/>
                <a:gd name="T50" fmla="*/ 178 w 340"/>
                <a:gd name="T51" fmla="*/ 230 h 254"/>
                <a:gd name="T52" fmla="*/ 166 w 340"/>
                <a:gd name="T53" fmla="*/ 226 h 254"/>
                <a:gd name="T54" fmla="*/ 152 w 340"/>
                <a:gd name="T55" fmla="*/ 234 h 254"/>
                <a:gd name="T56" fmla="*/ 140 w 340"/>
                <a:gd name="T57" fmla="*/ 224 h 254"/>
                <a:gd name="T58" fmla="*/ 126 w 340"/>
                <a:gd name="T59" fmla="*/ 218 h 254"/>
                <a:gd name="T60" fmla="*/ 118 w 340"/>
                <a:gd name="T61" fmla="*/ 210 h 254"/>
                <a:gd name="T62" fmla="*/ 114 w 340"/>
                <a:gd name="T63" fmla="*/ 212 h 254"/>
                <a:gd name="T64" fmla="*/ 102 w 340"/>
                <a:gd name="T65" fmla="*/ 208 h 254"/>
                <a:gd name="T66" fmla="*/ 100 w 340"/>
                <a:gd name="T67" fmla="*/ 200 h 254"/>
                <a:gd name="T68" fmla="*/ 90 w 340"/>
                <a:gd name="T69" fmla="*/ 194 h 254"/>
                <a:gd name="T70" fmla="*/ 76 w 340"/>
                <a:gd name="T71" fmla="*/ 184 h 254"/>
                <a:gd name="T72" fmla="*/ 66 w 340"/>
                <a:gd name="T73" fmla="*/ 168 h 254"/>
                <a:gd name="T74" fmla="*/ 56 w 340"/>
                <a:gd name="T75" fmla="*/ 160 h 254"/>
                <a:gd name="T76" fmla="*/ 44 w 340"/>
                <a:gd name="T77" fmla="*/ 142 h 254"/>
                <a:gd name="T78" fmla="*/ 40 w 340"/>
                <a:gd name="T79" fmla="*/ 130 h 254"/>
                <a:gd name="T80" fmla="*/ 30 w 340"/>
                <a:gd name="T81" fmla="*/ 118 h 254"/>
                <a:gd name="T82" fmla="*/ 22 w 340"/>
                <a:gd name="T83" fmla="*/ 104 h 254"/>
                <a:gd name="T84" fmla="*/ 6 w 340"/>
                <a:gd name="T85" fmla="*/ 98 h 254"/>
                <a:gd name="T86" fmla="*/ 4 w 340"/>
                <a:gd name="T87" fmla="*/ 84 h 254"/>
                <a:gd name="T88" fmla="*/ 6 w 340"/>
                <a:gd name="T89" fmla="*/ 70 h 254"/>
                <a:gd name="T90" fmla="*/ 14 w 340"/>
                <a:gd name="T91" fmla="*/ 56 h 254"/>
                <a:gd name="T92" fmla="*/ 22 w 340"/>
                <a:gd name="T93" fmla="*/ 50 h 254"/>
                <a:gd name="T94" fmla="*/ 46 w 340"/>
                <a:gd name="T95" fmla="*/ 44 h 254"/>
                <a:gd name="T96" fmla="*/ 70 w 340"/>
                <a:gd name="T97" fmla="*/ 48 h 254"/>
                <a:gd name="T98" fmla="*/ 70 w 340"/>
                <a:gd name="T99" fmla="*/ 56 h 254"/>
                <a:gd name="T100" fmla="*/ 82 w 340"/>
                <a:gd name="T101" fmla="*/ 56 h 254"/>
                <a:gd name="T102" fmla="*/ 106 w 340"/>
                <a:gd name="T103" fmla="*/ 42 h 254"/>
                <a:gd name="T104" fmla="*/ 124 w 340"/>
                <a:gd name="T105" fmla="*/ 30 h 254"/>
                <a:gd name="T106" fmla="*/ 150 w 340"/>
                <a:gd name="T107" fmla="*/ 22 h 254"/>
                <a:gd name="T108" fmla="*/ 164 w 340"/>
                <a:gd name="T109" fmla="*/ 16 h 254"/>
                <a:gd name="T110" fmla="*/ 178 w 340"/>
                <a:gd name="T111" fmla="*/ 12 h 254"/>
                <a:gd name="T112" fmla="*/ 194 w 340"/>
                <a:gd name="T113" fmla="*/ 8 h 254"/>
                <a:gd name="T114" fmla="*/ 206 w 340"/>
                <a:gd name="T115" fmla="*/ 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254">
                  <a:moveTo>
                    <a:pt x="212" y="4"/>
                  </a:moveTo>
                  <a:lnTo>
                    <a:pt x="214" y="6"/>
                  </a:lnTo>
                  <a:lnTo>
                    <a:pt x="216" y="8"/>
                  </a:lnTo>
                  <a:lnTo>
                    <a:pt x="216" y="8"/>
                  </a:lnTo>
                  <a:lnTo>
                    <a:pt x="218" y="8"/>
                  </a:lnTo>
                  <a:lnTo>
                    <a:pt x="220" y="8"/>
                  </a:lnTo>
                  <a:lnTo>
                    <a:pt x="220" y="10"/>
                  </a:lnTo>
                  <a:lnTo>
                    <a:pt x="220" y="12"/>
                  </a:lnTo>
                  <a:lnTo>
                    <a:pt x="222" y="12"/>
                  </a:lnTo>
                  <a:lnTo>
                    <a:pt x="222" y="14"/>
                  </a:lnTo>
                  <a:lnTo>
                    <a:pt x="222" y="16"/>
                  </a:lnTo>
                  <a:lnTo>
                    <a:pt x="222" y="18"/>
                  </a:lnTo>
                  <a:lnTo>
                    <a:pt x="224" y="20"/>
                  </a:lnTo>
                  <a:lnTo>
                    <a:pt x="224" y="22"/>
                  </a:lnTo>
                  <a:lnTo>
                    <a:pt x="226" y="22"/>
                  </a:lnTo>
                  <a:lnTo>
                    <a:pt x="226" y="24"/>
                  </a:lnTo>
                  <a:lnTo>
                    <a:pt x="226" y="28"/>
                  </a:lnTo>
                  <a:lnTo>
                    <a:pt x="226" y="30"/>
                  </a:lnTo>
                  <a:lnTo>
                    <a:pt x="226" y="32"/>
                  </a:lnTo>
                  <a:lnTo>
                    <a:pt x="226" y="34"/>
                  </a:lnTo>
                  <a:lnTo>
                    <a:pt x="226" y="38"/>
                  </a:lnTo>
                  <a:lnTo>
                    <a:pt x="226" y="40"/>
                  </a:lnTo>
                  <a:lnTo>
                    <a:pt x="228" y="42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6" y="46"/>
                  </a:lnTo>
                  <a:lnTo>
                    <a:pt x="226" y="48"/>
                  </a:lnTo>
                  <a:lnTo>
                    <a:pt x="226" y="50"/>
                  </a:lnTo>
                  <a:lnTo>
                    <a:pt x="228" y="52"/>
                  </a:lnTo>
                  <a:lnTo>
                    <a:pt x="228" y="54"/>
                  </a:lnTo>
                  <a:lnTo>
                    <a:pt x="228" y="56"/>
                  </a:lnTo>
                  <a:lnTo>
                    <a:pt x="228" y="56"/>
                  </a:lnTo>
                  <a:lnTo>
                    <a:pt x="226" y="58"/>
                  </a:lnTo>
                  <a:lnTo>
                    <a:pt x="228" y="58"/>
                  </a:lnTo>
                  <a:lnTo>
                    <a:pt x="228" y="60"/>
                  </a:lnTo>
                  <a:lnTo>
                    <a:pt x="232" y="66"/>
                  </a:lnTo>
                  <a:lnTo>
                    <a:pt x="232" y="68"/>
                  </a:lnTo>
                  <a:lnTo>
                    <a:pt x="234" y="70"/>
                  </a:lnTo>
                  <a:lnTo>
                    <a:pt x="234" y="72"/>
                  </a:lnTo>
                  <a:lnTo>
                    <a:pt x="234" y="74"/>
                  </a:lnTo>
                  <a:lnTo>
                    <a:pt x="234" y="78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4" y="86"/>
                  </a:lnTo>
                  <a:lnTo>
                    <a:pt x="236" y="88"/>
                  </a:lnTo>
                  <a:lnTo>
                    <a:pt x="238" y="90"/>
                  </a:lnTo>
                  <a:lnTo>
                    <a:pt x="240" y="92"/>
                  </a:lnTo>
                  <a:lnTo>
                    <a:pt x="240" y="96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6" y="106"/>
                  </a:lnTo>
                  <a:lnTo>
                    <a:pt x="248" y="108"/>
                  </a:lnTo>
                  <a:lnTo>
                    <a:pt x="250" y="110"/>
                  </a:lnTo>
                  <a:lnTo>
                    <a:pt x="252" y="112"/>
                  </a:lnTo>
                  <a:lnTo>
                    <a:pt x="254" y="112"/>
                  </a:lnTo>
                  <a:lnTo>
                    <a:pt x="256" y="114"/>
                  </a:lnTo>
                  <a:lnTo>
                    <a:pt x="258" y="114"/>
                  </a:lnTo>
                  <a:lnTo>
                    <a:pt x="260" y="114"/>
                  </a:lnTo>
                  <a:lnTo>
                    <a:pt x="262" y="114"/>
                  </a:lnTo>
                  <a:lnTo>
                    <a:pt x="264" y="118"/>
                  </a:lnTo>
                  <a:lnTo>
                    <a:pt x="266" y="118"/>
                  </a:lnTo>
                  <a:lnTo>
                    <a:pt x="268" y="120"/>
                  </a:lnTo>
                  <a:lnTo>
                    <a:pt x="270" y="122"/>
                  </a:lnTo>
                  <a:lnTo>
                    <a:pt x="272" y="124"/>
                  </a:lnTo>
                  <a:lnTo>
                    <a:pt x="272" y="126"/>
                  </a:lnTo>
                  <a:lnTo>
                    <a:pt x="274" y="128"/>
                  </a:lnTo>
                  <a:lnTo>
                    <a:pt x="274" y="130"/>
                  </a:lnTo>
                  <a:lnTo>
                    <a:pt x="274" y="132"/>
                  </a:lnTo>
                  <a:lnTo>
                    <a:pt x="274" y="134"/>
                  </a:lnTo>
                  <a:lnTo>
                    <a:pt x="276" y="134"/>
                  </a:lnTo>
                  <a:lnTo>
                    <a:pt x="276" y="136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78" y="142"/>
                  </a:lnTo>
                  <a:lnTo>
                    <a:pt x="280" y="144"/>
                  </a:lnTo>
                  <a:lnTo>
                    <a:pt x="282" y="146"/>
                  </a:lnTo>
                  <a:lnTo>
                    <a:pt x="284" y="150"/>
                  </a:lnTo>
                  <a:lnTo>
                    <a:pt x="286" y="150"/>
                  </a:lnTo>
                  <a:lnTo>
                    <a:pt x="288" y="150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88" y="154"/>
                  </a:lnTo>
                  <a:lnTo>
                    <a:pt x="286" y="156"/>
                  </a:lnTo>
                  <a:lnTo>
                    <a:pt x="286" y="158"/>
                  </a:lnTo>
                  <a:lnTo>
                    <a:pt x="286" y="160"/>
                  </a:lnTo>
                  <a:lnTo>
                    <a:pt x="288" y="162"/>
                  </a:lnTo>
                  <a:lnTo>
                    <a:pt x="290" y="164"/>
                  </a:lnTo>
                  <a:lnTo>
                    <a:pt x="292" y="166"/>
                  </a:lnTo>
                  <a:lnTo>
                    <a:pt x="292" y="168"/>
                  </a:lnTo>
                  <a:lnTo>
                    <a:pt x="294" y="170"/>
                  </a:lnTo>
                  <a:lnTo>
                    <a:pt x="296" y="172"/>
                  </a:lnTo>
                  <a:lnTo>
                    <a:pt x="302" y="172"/>
                  </a:lnTo>
                  <a:lnTo>
                    <a:pt x="302" y="174"/>
                  </a:lnTo>
                  <a:lnTo>
                    <a:pt x="304" y="176"/>
                  </a:lnTo>
                  <a:lnTo>
                    <a:pt x="306" y="178"/>
                  </a:lnTo>
                  <a:lnTo>
                    <a:pt x="306" y="184"/>
                  </a:lnTo>
                  <a:lnTo>
                    <a:pt x="306" y="186"/>
                  </a:lnTo>
                  <a:lnTo>
                    <a:pt x="308" y="186"/>
                  </a:lnTo>
                  <a:lnTo>
                    <a:pt x="312" y="190"/>
                  </a:lnTo>
                  <a:lnTo>
                    <a:pt x="312" y="194"/>
                  </a:lnTo>
                  <a:lnTo>
                    <a:pt x="314" y="194"/>
                  </a:lnTo>
                  <a:lnTo>
                    <a:pt x="320" y="198"/>
                  </a:lnTo>
                  <a:lnTo>
                    <a:pt x="320" y="200"/>
                  </a:lnTo>
                  <a:lnTo>
                    <a:pt x="320" y="200"/>
                  </a:lnTo>
                  <a:lnTo>
                    <a:pt x="320" y="202"/>
                  </a:lnTo>
                  <a:lnTo>
                    <a:pt x="320" y="204"/>
                  </a:lnTo>
                  <a:lnTo>
                    <a:pt x="320" y="206"/>
                  </a:lnTo>
                  <a:lnTo>
                    <a:pt x="320" y="208"/>
                  </a:lnTo>
                  <a:lnTo>
                    <a:pt x="324" y="214"/>
                  </a:lnTo>
                  <a:lnTo>
                    <a:pt x="324" y="216"/>
                  </a:lnTo>
                  <a:lnTo>
                    <a:pt x="324" y="218"/>
                  </a:lnTo>
                  <a:lnTo>
                    <a:pt x="324" y="220"/>
                  </a:lnTo>
                  <a:lnTo>
                    <a:pt x="326" y="222"/>
                  </a:lnTo>
                  <a:lnTo>
                    <a:pt x="326" y="226"/>
                  </a:lnTo>
                  <a:lnTo>
                    <a:pt x="326" y="228"/>
                  </a:lnTo>
                  <a:lnTo>
                    <a:pt x="328" y="230"/>
                  </a:lnTo>
                  <a:lnTo>
                    <a:pt x="330" y="234"/>
                  </a:lnTo>
                  <a:lnTo>
                    <a:pt x="330" y="236"/>
                  </a:lnTo>
                  <a:lnTo>
                    <a:pt x="336" y="242"/>
                  </a:lnTo>
                  <a:lnTo>
                    <a:pt x="338" y="246"/>
                  </a:lnTo>
                  <a:lnTo>
                    <a:pt x="338" y="246"/>
                  </a:lnTo>
                  <a:lnTo>
                    <a:pt x="340" y="252"/>
                  </a:lnTo>
                  <a:lnTo>
                    <a:pt x="340" y="254"/>
                  </a:lnTo>
                  <a:lnTo>
                    <a:pt x="338" y="252"/>
                  </a:lnTo>
                  <a:lnTo>
                    <a:pt x="334" y="248"/>
                  </a:lnTo>
                  <a:lnTo>
                    <a:pt x="332" y="248"/>
                  </a:lnTo>
                  <a:lnTo>
                    <a:pt x="330" y="246"/>
                  </a:lnTo>
                  <a:lnTo>
                    <a:pt x="328" y="246"/>
                  </a:lnTo>
                  <a:lnTo>
                    <a:pt x="326" y="246"/>
                  </a:lnTo>
                  <a:lnTo>
                    <a:pt x="322" y="244"/>
                  </a:lnTo>
                  <a:lnTo>
                    <a:pt x="322" y="242"/>
                  </a:lnTo>
                  <a:lnTo>
                    <a:pt x="320" y="242"/>
                  </a:lnTo>
                  <a:lnTo>
                    <a:pt x="320" y="240"/>
                  </a:lnTo>
                  <a:lnTo>
                    <a:pt x="318" y="240"/>
                  </a:lnTo>
                  <a:lnTo>
                    <a:pt x="316" y="240"/>
                  </a:lnTo>
                  <a:lnTo>
                    <a:pt x="312" y="236"/>
                  </a:lnTo>
                  <a:lnTo>
                    <a:pt x="312" y="234"/>
                  </a:lnTo>
                  <a:lnTo>
                    <a:pt x="312" y="234"/>
                  </a:lnTo>
                  <a:lnTo>
                    <a:pt x="310" y="234"/>
                  </a:lnTo>
                  <a:lnTo>
                    <a:pt x="306" y="234"/>
                  </a:lnTo>
                  <a:lnTo>
                    <a:pt x="302" y="234"/>
                  </a:lnTo>
                  <a:lnTo>
                    <a:pt x="300" y="234"/>
                  </a:lnTo>
                  <a:lnTo>
                    <a:pt x="300" y="236"/>
                  </a:lnTo>
                  <a:lnTo>
                    <a:pt x="298" y="236"/>
                  </a:lnTo>
                  <a:lnTo>
                    <a:pt x="296" y="238"/>
                  </a:lnTo>
                  <a:lnTo>
                    <a:pt x="296" y="240"/>
                  </a:lnTo>
                  <a:lnTo>
                    <a:pt x="294" y="240"/>
                  </a:lnTo>
                  <a:lnTo>
                    <a:pt x="292" y="238"/>
                  </a:lnTo>
                  <a:lnTo>
                    <a:pt x="292" y="236"/>
                  </a:lnTo>
                  <a:lnTo>
                    <a:pt x="290" y="234"/>
                  </a:lnTo>
                  <a:lnTo>
                    <a:pt x="290" y="232"/>
                  </a:lnTo>
                  <a:lnTo>
                    <a:pt x="288" y="232"/>
                  </a:lnTo>
                  <a:lnTo>
                    <a:pt x="286" y="232"/>
                  </a:lnTo>
                  <a:lnTo>
                    <a:pt x="286" y="230"/>
                  </a:lnTo>
                  <a:lnTo>
                    <a:pt x="284" y="228"/>
                  </a:lnTo>
                  <a:lnTo>
                    <a:pt x="282" y="228"/>
                  </a:lnTo>
                  <a:lnTo>
                    <a:pt x="280" y="228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4" y="232"/>
                  </a:lnTo>
                  <a:lnTo>
                    <a:pt x="272" y="232"/>
                  </a:lnTo>
                  <a:lnTo>
                    <a:pt x="270" y="232"/>
                  </a:lnTo>
                  <a:lnTo>
                    <a:pt x="266" y="232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0" y="234"/>
                  </a:lnTo>
                  <a:lnTo>
                    <a:pt x="256" y="234"/>
                  </a:lnTo>
                  <a:lnTo>
                    <a:pt x="254" y="234"/>
                  </a:lnTo>
                  <a:lnTo>
                    <a:pt x="252" y="234"/>
                  </a:lnTo>
                  <a:lnTo>
                    <a:pt x="250" y="234"/>
                  </a:lnTo>
                  <a:lnTo>
                    <a:pt x="246" y="232"/>
                  </a:lnTo>
                  <a:lnTo>
                    <a:pt x="244" y="232"/>
                  </a:lnTo>
                  <a:lnTo>
                    <a:pt x="242" y="232"/>
                  </a:lnTo>
                  <a:lnTo>
                    <a:pt x="240" y="232"/>
                  </a:lnTo>
                  <a:lnTo>
                    <a:pt x="238" y="232"/>
                  </a:lnTo>
                  <a:lnTo>
                    <a:pt x="236" y="232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2" y="236"/>
                  </a:lnTo>
                  <a:lnTo>
                    <a:pt x="228" y="236"/>
                  </a:lnTo>
                  <a:lnTo>
                    <a:pt x="226" y="236"/>
                  </a:lnTo>
                  <a:lnTo>
                    <a:pt x="224" y="238"/>
                  </a:lnTo>
                  <a:lnTo>
                    <a:pt x="222" y="238"/>
                  </a:lnTo>
                  <a:lnTo>
                    <a:pt x="222" y="240"/>
                  </a:lnTo>
                  <a:lnTo>
                    <a:pt x="220" y="242"/>
                  </a:lnTo>
                  <a:lnTo>
                    <a:pt x="218" y="242"/>
                  </a:lnTo>
                  <a:lnTo>
                    <a:pt x="216" y="242"/>
                  </a:lnTo>
                  <a:lnTo>
                    <a:pt x="216" y="242"/>
                  </a:lnTo>
                  <a:lnTo>
                    <a:pt x="214" y="242"/>
                  </a:lnTo>
                  <a:lnTo>
                    <a:pt x="212" y="242"/>
                  </a:lnTo>
                  <a:lnTo>
                    <a:pt x="210" y="242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4" y="242"/>
                  </a:lnTo>
                  <a:lnTo>
                    <a:pt x="202" y="242"/>
                  </a:lnTo>
                  <a:lnTo>
                    <a:pt x="200" y="242"/>
                  </a:lnTo>
                  <a:lnTo>
                    <a:pt x="198" y="240"/>
                  </a:lnTo>
                  <a:lnTo>
                    <a:pt x="196" y="240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4"/>
                  </a:lnTo>
                  <a:lnTo>
                    <a:pt x="182" y="234"/>
                  </a:lnTo>
                  <a:lnTo>
                    <a:pt x="180" y="232"/>
                  </a:lnTo>
                  <a:lnTo>
                    <a:pt x="178" y="230"/>
                  </a:lnTo>
                  <a:lnTo>
                    <a:pt x="176" y="228"/>
                  </a:lnTo>
                  <a:lnTo>
                    <a:pt x="176" y="230"/>
                  </a:lnTo>
                  <a:lnTo>
                    <a:pt x="174" y="230"/>
                  </a:lnTo>
                  <a:lnTo>
                    <a:pt x="172" y="230"/>
                  </a:lnTo>
                  <a:lnTo>
                    <a:pt x="170" y="228"/>
                  </a:lnTo>
                  <a:lnTo>
                    <a:pt x="168" y="228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8"/>
                  </a:lnTo>
                  <a:lnTo>
                    <a:pt x="166" y="230"/>
                  </a:lnTo>
                  <a:lnTo>
                    <a:pt x="166" y="232"/>
                  </a:lnTo>
                  <a:lnTo>
                    <a:pt x="164" y="234"/>
                  </a:lnTo>
                  <a:lnTo>
                    <a:pt x="160" y="234"/>
                  </a:lnTo>
                  <a:lnTo>
                    <a:pt x="158" y="234"/>
                  </a:lnTo>
                  <a:lnTo>
                    <a:pt x="154" y="232"/>
                  </a:lnTo>
                  <a:lnTo>
                    <a:pt x="152" y="234"/>
                  </a:lnTo>
                  <a:lnTo>
                    <a:pt x="152" y="232"/>
                  </a:lnTo>
                  <a:lnTo>
                    <a:pt x="150" y="232"/>
                  </a:lnTo>
                  <a:lnTo>
                    <a:pt x="150" y="228"/>
                  </a:lnTo>
                  <a:lnTo>
                    <a:pt x="148" y="226"/>
                  </a:lnTo>
                  <a:lnTo>
                    <a:pt x="146" y="226"/>
                  </a:lnTo>
                  <a:lnTo>
                    <a:pt x="144" y="224"/>
                  </a:lnTo>
                  <a:lnTo>
                    <a:pt x="142" y="224"/>
                  </a:lnTo>
                  <a:lnTo>
                    <a:pt x="140" y="224"/>
                  </a:lnTo>
                  <a:lnTo>
                    <a:pt x="140" y="222"/>
                  </a:lnTo>
                  <a:lnTo>
                    <a:pt x="140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4" y="220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6" y="218"/>
                  </a:lnTo>
                  <a:lnTo>
                    <a:pt x="124" y="216"/>
                  </a:lnTo>
                  <a:lnTo>
                    <a:pt x="122" y="216"/>
                  </a:lnTo>
                  <a:lnTo>
                    <a:pt x="124" y="214"/>
                  </a:lnTo>
                  <a:lnTo>
                    <a:pt x="124" y="212"/>
                  </a:lnTo>
                  <a:lnTo>
                    <a:pt x="124" y="210"/>
                  </a:lnTo>
                  <a:lnTo>
                    <a:pt x="122" y="210"/>
                  </a:lnTo>
                  <a:lnTo>
                    <a:pt x="120" y="21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118" y="212"/>
                  </a:lnTo>
                  <a:lnTo>
                    <a:pt x="118" y="214"/>
                  </a:lnTo>
                  <a:lnTo>
                    <a:pt x="118" y="216"/>
                  </a:lnTo>
                  <a:lnTo>
                    <a:pt x="118" y="214"/>
                  </a:lnTo>
                  <a:lnTo>
                    <a:pt x="116" y="214"/>
                  </a:lnTo>
                  <a:lnTo>
                    <a:pt x="116" y="212"/>
                  </a:lnTo>
                  <a:lnTo>
                    <a:pt x="114" y="212"/>
                  </a:lnTo>
                  <a:lnTo>
                    <a:pt x="114" y="214"/>
                  </a:lnTo>
                  <a:lnTo>
                    <a:pt x="112" y="214"/>
                  </a:lnTo>
                  <a:lnTo>
                    <a:pt x="110" y="212"/>
                  </a:lnTo>
                  <a:lnTo>
                    <a:pt x="108" y="210"/>
                  </a:lnTo>
                  <a:lnTo>
                    <a:pt x="106" y="210"/>
                  </a:lnTo>
                  <a:lnTo>
                    <a:pt x="106" y="208"/>
                  </a:lnTo>
                  <a:lnTo>
                    <a:pt x="104" y="208"/>
                  </a:lnTo>
                  <a:lnTo>
                    <a:pt x="102" y="208"/>
                  </a:lnTo>
                  <a:lnTo>
                    <a:pt x="102" y="204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6" y="200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98" y="194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4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6" y="190"/>
                  </a:lnTo>
                  <a:lnTo>
                    <a:pt x="84" y="190"/>
                  </a:lnTo>
                  <a:lnTo>
                    <a:pt x="80" y="188"/>
                  </a:lnTo>
                  <a:lnTo>
                    <a:pt x="78" y="184"/>
                  </a:lnTo>
                  <a:lnTo>
                    <a:pt x="76" y="184"/>
                  </a:lnTo>
                  <a:lnTo>
                    <a:pt x="72" y="182"/>
                  </a:lnTo>
                  <a:lnTo>
                    <a:pt x="72" y="180"/>
                  </a:lnTo>
                  <a:lnTo>
                    <a:pt x="70" y="176"/>
                  </a:lnTo>
                  <a:lnTo>
                    <a:pt x="70" y="174"/>
                  </a:lnTo>
                  <a:lnTo>
                    <a:pt x="70" y="172"/>
                  </a:lnTo>
                  <a:lnTo>
                    <a:pt x="70" y="170"/>
                  </a:lnTo>
                  <a:lnTo>
                    <a:pt x="68" y="168"/>
                  </a:lnTo>
                  <a:lnTo>
                    <a:pt x="66" y="168"/>
                  </a:lnTo>
                  <a:lnTo>
                    <a:pt x="64" y="166"/>
                  </a:lnTo>
                  <a:lnTo>
                    <a:pt x="64" y="164"/>
                  </a:lnTo>
                  <a:lnTo>
                    <a:pt x="62" y="160"/>
                  </a:lnTo>
                  <a:lnTo>
                    <a:pt x="60" y="160"/>
                  </a:lnTo>
                  <a:lnTo>
                    <a:pt x="58" y="160"/>
                  </a:lnTo>
                  <a:lnTo>
                    <a:pt x="58" y="162"/>
                  </a:lnTo>
                  <a:lnTo>
                    <a:pt x="58" y="160"/>
                  </a:lnTo>
                  <a:lnTo>
                    <a:pt x="56" y="160"/>
                  </a:lnTo>
                  <a:lnTo>
                    <a:pt x="52" y="154"/>
                  </a:lnTo>
                  <a:lnTo>
                    <a:pt x="50" y="154"/>
                  </a:lnTo>
                  <a:lnTo>
                    <a:pt x="48" y="152"/>
                  </a:lnTo>
                  <a:lnTo>
                    <a:pt x="46" y="150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6" y="140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40" y="130"/>
                  </a:lnTo>
                  <a:lnTo>
                    <a:pt x="36" y="128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2" y="124"/>
                  </a:lnTo>
                  <a:lnTo>
                    <a:pt x="34" y="122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0" y="118"/>
                  </a:lnTo>
                  <a:lnTo>
                    <a:pt x="30" y="116"/>
                  </a:lnTo>
                  <a:lnTo>
                    <a:pt x="28" y="114"/>
                  </a:lnTo>
                  <a:lnTo>
                    <a:pt x="26" y="112"/>
                  </a:lnTo>
                  <a:lnTo>
                    <a:pt x="26" y="110"/>
                  </a:lnTo>
                  <a:lnTo>
                    <a:pt x="24" y="108"/>
                  </a:lnTo>
                  <a:lnTo>
                    <a:pt x="26" y="106"/>
                  </a:lnTo>
                  <a:lnTo>
                    <a:pt x="24" y="106"/>
                  </a:lnTo>
                  <a:lnTo>
                    <a:pt x="22" y="104"/>
                  </a:lnTo>
                  <a:lnTo>
                    <a:pt x="22" y="102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4" y="102"/>
                  </a:lnTo>
                  <a:lnTo>
                    <a:pt x="12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4" y="94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2" y="86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8" y="52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40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4" y="42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8"/>
                  </a:lnTo>
                  <a:lnTo>
                    <a:pt x="72" y="50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4"/>
                  </a:lnTo>
                  <a:lnTo>
                    <a:pt x="68" y="54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6" y="58"/>
                  </a:lnTo>
                  <a:lnTo>
                    <a:pt x="78" y="56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6" y="52"/>
                  </a:lnTo>
                  <a:lnTo>
                    <a:pt x="88" y="54"/>
                  </a:lnTo>
                  <a:lnTo>
                    <a:pt x="90" y="54"/>
                  </a:lnTo>
                  <a:lnTo>
                    <a:pt x="94" y="52"/>
                  </a:lnTo>
                  <a:lnTo>
                    <a:pt x="96" y="50"/>
                  </a:lnTo>
                  <a:lnTo>
                    <a:pt x="100" y="48"/>
                  </a:lnTo>
                  <a:lnTo>
                    <a:pt x="102" y="46"/>
                  </a:lnTo>
                  <a:lnTo>
                    <a:pt x="106" y="42"/>
                  </a:lnTo>
                  <a:lnTo>
                    <a:pt x="108" y="40"/>
                  </a:lnTo>
                  <a:lnTo>
                    <a:pt x="112" y="38"/>
                  </a:lnTo>
                  <a:lnTo>
                    <a:pt x="114" y="34"/>
                  </a:lnTo>
                  <a:lnTo>
                    <a:pt x="116" y="34"/>
                  </a:lnTo>
                  <a:lnTo>
                    <a:pt x="118" y="32"/>
                  </a:lnTo>
                  <a:lnTo>
                    <a:pt x="120" y="30"/>
                  </a:lnTo>
                  <a:lnTo>
                    <a:pt x="122" y="30"/>
                  </a:lnTo>
                  <a:lnTo>
                    <a:pt x="124" y="30"/>
                  </a:lnTo>
                  <a:lnTo>
                    <a:pt x="126" y="28"/>
                  </a:lnTo>
                  <a:lnTo>
                    <a:pt x="128" y="28"/>
                  </a:lnTo>
                  <a:lnTo>
                    <a:pt x="132" y="26"/>
                  </a:lnTo>
                  <a:lnTo>
                    <a:pt x="134" y="26"/>
                  </a:lnTo>
                  <a:lnTo>
                    <a:pt x="138" y="26"/>
                  </a:lnTo>
                  <a:lnTo>
                    <a:pt x="142" y="24"/>
                  </a:lnTo>
                  <a:lnTo>
                    <a:pt x="148" y="22"/>
                  </a:lnTo>
                  <a:lnTo>
                    <a:pt x="150" y="22"/>
                  </a:lnTo>
                  <a:lnTo>
                    <a:pt x="150" y="20"/>
                  </a:lnTo>
                  <a:lnTo>
                    <a:pt x="152" y="20"/>
                  </a:lnTo>
                  <a:lnTo>
                    <a:pt x="154" y="20"/>
                  </a:lnTo>
                  <a:lnTo>
                    <a:pt x="156" y="20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2" y="18"/>
                  </a:lnTo>
                  <a:lnTo>
                    <a:pt x="164" y="16"/>
                  </a:lnTo>
                  <a:lnTo>
                    <a:pt x="166" y="14"/>
                  </a:lnTo>
                  <a:lnTo>
                    <a:pt x="166" y="14"/>
                  </a:lnTo>
                  <a:lnTo>
                    <a:pt x="168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4" y="14"/>
                  </a:lnTo>
                  <a:lnTo>
                    <a:pt x="176" y="12"/>
                  </a:lnTo>
                  <a:lnTo>
                    <a:pt x="178" y="12"/>
                  </a:lnTo>
                  <a:lnTo>
                    <a:pt x="178" y="10"/>
                  </a:lnTo>
                  <a:lnTo>
                    <a:pt x="182" y="8"/>
                  </a:lnTo>
                  <a:lnTo>
                    <a:pt x="184" y="8"/>
                  </a:lnTo>
                  <a:lnTo>
                    <a:pt x="186" y="8"/>
                  </a:lnTo>
                  <a:lnTo>
                    <a:pt x="188" y="8"/>
                  </a:lnTo>
                  <a:lnTo>
                    <a:pt x="190" y="8"/>
                  </a:lnTo>
                  <a:lnTo>
                    <a:pt x="192" y="8"/>
                  </a:lnTo>
                  <a:lnTo>
                    <a:pt x="194" y="8"/>
                  </a:lnTo>
                  <a:lnTo>
                    <a:pt x="194" y="6"/>
                  </a:lnTo>
                  <a:lnTo>
                    <a:pt x="196" y="6"/>
                  </a:lnTo>
                  <a:lnTo>
                    <a:pt x="198" y="4"/>
                  </a:lnTo>
                  <a:lnTo>
                    <a:pt x="200" y="4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2"/>
                  </a:lnTo>
                  <a:lnTo>
                    <a:pt x="206" y="2"/>
                  </a:lnTo>
                  <a:lnTo>
                    <a:pt x="208" y="0"/>
                  </a:lnTo>
                  <a:lnTo>
                    <a:pt x="210" y="0"/>
                  </a:lnTo>
                  <a:lnTo>
                    <a:pt x="210" y="2"/>
                  </a:lnTo>
                  <a:lnTo>
                    <a:pt x="212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7" name="Freeform 57">
              <a:extLst>
                <a:ext uri="{FF2B5EF4-FFF2-40B4-BE49-F238E27FC236}">
                  <a16:creationId xmlns:a16="http://schemas.microsoft.com/office/drawing/2014/main" id="{898E1A56-717A-52CE-35C7-B229085D2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763" y="184150"/>
              <a:ext cx="533400" cy="471488"/>
            </a:xfrm>
            <a:custGeom>
              <a:avLst/>
              <a:gdLst>
                <a:gd name="T0" fmla="*/ 308 w 336"/>
                <a:gd name="T1" fmla="*/ 0 h 297"/>
                <a:gd name="T2" fmla="*/ 306 w 336"/>
                <a:gd name="T3" fmla="*/ 7 h 297"/>
                <a:gd name="T4" fmla="*/ 298 w 336"/>
                <a:gd name="T5" fmla="*/ 15 h 297"/>
                <a:gd name="T6" fmla="*/ 288 w 336"/>
                <a:gd name="T7" fmla="*/ 21 h 297"/>
                <a:gd name="T8" fmla="*/ 280 w 336"/>
                <a:gd name="T9" fmla="*/ 27 h 297"/>
                <a:gd name="T10" fmla="*/ 284 w 336"/>
                <a:gd name="T11" fmla="*/ 37 h 297"/>
                <a:gd name="T12" fmla="*/ 290 w 336"/>
                <a:gd name="T13" fmla="*/ 43 h 297"/>
                <a:gd name="T14" fmla="*/ 294 w 336"/>
                <a:gd name="T15" fmla="*/ 49 h 297"/>
                <a:gd name="T16" fmla="*/ 302 w 336"/>
                <a:gd name="T17" fmla="*/ 55 h 297"/>
                <a:gd name="T18" fmla="*/ 310 w 336"/>
                <a:gd name="T19" fmla="*/ 59 h 297"/>
                <a:gd name="T20" fmla="*/ 316 w 336"/>
                <a:gd name="T21" fmla="*/ 65 h 297"/>
                <a:gd name="T22" fmla="*/ 320 w 336"/>
                <a:gd name="T23" fmla="*/ 75 h 297"/>
                <a:gd name="T24" fmla="*/ 324 w 336"/>
                <a:gd name="T25" fmla="*/ 83 h 297"/>
                <a:gd name="T26" fmla="*/ 318 w 336"/>
                <a:gd name="T27" fmla="*/ 95 h 297"/>
                <a:gd name="T28" fmla="*/ 310 w 336"/>
                <a:gd name="T29" fmla="*/ 99 h 297"/>
                <a:gd name="T30" fmla="*/ 304 w 336"/>
                <a:gd name="T31" fmla="*/ 105 h 297"/>
                <a:gd name="T32" fmla="*/ 302 w 336"/>
                <a:gd name="T33" fmla="*/ 115 h 297"/>
                <a:gd name="T34" fmla="*/ 302 w 336"/>
                <a:gd name="T35" fmla="*/ 123 h 297"/>
                <a:gd name="T36" fmla="*/ 306 w 336"/>
                <a:gd name="T37" fmla="*/ 133 h 297"/>
                <a:gd name="T38" fmla="*/ 308 w 336"/>
                <a:gd name="T39" fmla="*/ 143 h 297"/>
                <a:gd name="T40" fmla="*/ 316 w 336"/>
                <a:gd name="T41" fmla="*/ 149 h 297"/>
                <a:gd name="T42" fmla="*/ 328 w 336"/>
                <a:gd name="T43" fmla="*/ 147 h 297"/>
                <a:gd name="T44" fmla="*/ 336 w 336"/>
                <a:gd name="T45" fmla="*/ 153 h 297"/>
                <a:gd name="T46" fmla="*/ 336 w 336"/>
                <a:gd name="T47" fmla="*/ 167 h 297"/>
                <a:gd name="T48" fmla="*/ 336 w 336"/>
                <a:gd name="T49" fmla="*/ 189 h 297"/>
                <a:gd name="T50" fmla="*/ 328 w 336"/>
                <a:gd name="T51" fmla="*/ 201 h 297"/>
                <a:gd name="T52" fmla="*/ 316 w 336"/>
                <a:gd name="T53" fmla="*/ 221 h 297"/>
                <a:gd name="T54" fmla="*/ 308 w 336"/>
                <a:gd name="T55" fmla="*/ 237 h 297"/>
                <a:gd name="T56" fmla="*/ 294 w 336"/>
                <a:gd name="T57" fmla="*/ 261 h 297"/>
                <a:gd name="T58" fmla="*/ 286 w 336"/>
                <a:gd name="T59" fmla="*/ 277 h 297"/>
                <a:gd name="T60" fmla="*/ 276 w 336"/>
                <a:gd name="T61" fmla="*/ 295 h 297"/>
                <a:gd name="T62" fmla="*/ 270 w 336"/>
                <a:gd name="T63" fmla="*/ 287 h 297"/>
                <a:gd name="T64" fmla="*/ 270 w 336"/>
                <a:gd name="T65" fmla="*/ 275 h 297"/>
                <a:gd name="T66" fmla="*/ 268 w 336"/>
                <a:gd name="T67" fmla="*/ 267 h 297"/>
                <a:gd name="T68" fmla="*/ 260 w 336"/>
                <a:gd name="T69" fmla="*/ 261 h 297"/>
                <a:gd name="T70" fmla="*/ 250 w 336"/>
                <a:gd name="T71" fmla="*/ 255 h 297"/>
                <a:gd name="T72" fmla="*/ 242 w 336"/>
                <a:gd name="T73" fmla="*/ 247 h 297"/>
                <a:gd name="T74" fmla="*/ 234 w 336"/>
                <a:gd name="T75" fmla="*/ 249 h 297"/>
                <a:gd name="T76" fmla="*/ 234 w 336"/>
                <a:gd name="T77" fmla="*/ 211 h 297"/>
                <a:gd name="T78" fmla="*/ 232 w 336"/>
                <a:gd name="T79" fmla="*/ 203 h 297"/>
                <a:gd name="T80" fmla="*/ 212 w 336"/>
                <a:gd name="T81" fmla="*/ 165 h 297"/>
                <a:gd name="T82" fmla="*/ 196 w 336"/>
                <a:gd name="T83" fmla="*/ 139 h 297"/>
                <a:gd name="T84" fmla="*/ 188 w 336"/>
                <a:gd name="T85" fmla="*/ 141 h 297"/>
                <a:gd name="T86" fmla="*/ 182 w 336"/>
                <a:gd name="T87" fmla="*/ 135 h 297"/>
                <a:gd name="T88" fmla="*/ 180 w 336"/>
                <a:gd name="T89" fmla="*/ 129 h 297"/>
                <a:gd name="T90" fmla="*/ 168 w 336"/>
                <a:gd name="T91" fmla="*/ 125 h 297"/>
                <a:gd name="T92" fmla="*/ 154 w 336"/>
                <a:gd name="T93" fmla="*/ 115 h 297"/>
                <a:gd name="T94" fmla="*/ 130 w 336"/>
                <a:gd name="T95" fmla="*/ 105 h 297"/>
                <a:gd name="T96" fmla="*/ 118 w 336"/>
                <a:gd name="T97" fmla="*/ 103 h 297"/>
                <a:gd name="T98" fmla="*/ 54 w 336"/>
                <a:gd name="T99" fmla="*/ 103 h 297"/>
                <a:gd name="T100" fmla="*/ 16 w 336"/>
                <a:gd name="T101" fmla="*/ 103 h 297"/>
                <a:gd name="T102" fmla="*/ 0 w 336"/>
                <a:gd name="T103" fmla="*/ 75 h 297"/>
                <a:gd name="T104" fmla="*/ 2 w 336"/>
                <a:gd name="T105" fmla="*/ 37 h 297"/>
                <a:gd name="T106" fmla="*/ 2 w 336"/>
                <a:gd name="T107" fmla="*/ 5 h 297"/>
                <a:gd name="T108" fmla="*/ 96 w 336"/>
                <a:gd name="T109" fmla="*/ 0 h 297"/>
                <a:gd name="T110" fmla="*/ 164 w 336"/>
                <a:gd name="T11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6" h="297">
                  <a:moveTo>
                    <a:pt x="190" y="0"/>
                  </a:moveTo>
                  <a:lnTo>
                    <a:pt x="266" y="0"/>
                  </a:lnTo>
                  <a:lnTo>
                    <a:pt x="278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308" y="0"/>
                  </a:lnTo>
                  <a:lnTo>
                    <a:pt x="310" y="0"/>
                  </a:lnTo>
                  <a:lnTo>
                    <a:pt x="310" y="3"/>
                  </a:lnTo>
                  <a:lnTo>
                    <a:pt x="308" y="5"/>
                  </a:lnTo>
                  <a:lnTo>
                    <a:pt x="308" y="5"/>
                  </a:lnTo>
                  <a:lnTo>
                    <a:pt x="308" y="7"/>
                  </a:lnTo>
                  <a:lnTo>
                    <a:pt x="306" y="7"/>
                  </a:lnTo>
                  <a:lnTo>
                    <a:pt x="304" y="9"/>
                  </a:lnTo>
                  <a:lnTo>
                    <a:pt x="304" y="11"/>
                  </a:lnTo>
                  <a:lnTo>
                    <a:pt x="302" y="9"/>
                  </a:lnTo>
                  <a:lnTo>
                    <a:pt x="300" y="11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7"/>
                  </a:lnTo>
                  <a:lnTo>
                    <a:pt x="292" y="17"/>
                  </a:lnTo>
                  <a:lnTo>
                    <a:pt x="290" y="19"/>
                  </a:lnTo>
                  <a:lnTo>
                    <a:pt x="288" y="21"/>
                  </a:lnTo>
                  <a:lnTo>
                    <a:pt x="286" y="21"/>
                  </a:lnTo>
                  <a:lnTo>
                    <a:pt x="286" y="23"/>
                  </a:lnTo>
                  <a:lnTo>
                    <a:pt x="284" y="23"/>
                  </a:lnTo>
                  <a:lnTo>
                    <a:pt x="284" y="25"/>
                  </a:lnTo>
                  <a:lnTo>
                    <a:pt x="282" y="27"/>
                  </a:lnTo>
                  <a:lnTo>
                    <a:pt x="280" y="27"/>
                  </a:lnTo>
                  <a:lnTo>
                    <a:pt x="280" y="29"/>
                  </a:lnTo>
                  <a:lnTo>
                    <a:pt x="280" y="31"/>
                  </a:lnTo>
                  <a:lnTo>
                    <a:pt x="282" y="31"/>
                  </a:lnTo>
                  <a:lnTo>
                    <a:pt x="282" y="33"/>
                  </a:lnTo>
                  <a:lnTo>
                    <a:pt x="284" y="35"/>
                  </a:lnTo>
                  <a:lnTo>
                    <a:pt x="284" y="37"/>
                  </a:lnTo>
                  <a:lnTo>
                    <a:pt x="286" y="37"/>
                  </a:lnTo>
                  <a:lnTo>
                    <a:pt x="286" y="39"/>
                  </a:lnTo>
                  <a:lnTo>
                    <a:pt x="286" y="41"/>
                  </a:lnTo>
                  <a:lnTo>
                    <a:pt x="288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0" y="45"/>
                  </a:lnTo>
                  <a:lnTo>
                    <a:pt x="292" y="45"/>
                  </a:lnTo>
                  <a:lnTo>
                    <a:pt x="292" y="47"/>
                  </a:lnTo>
                  <a:lnTo>
                    <a:pt x="294" y="47"/>
                  </a:lnTo>
                  <a:lnTo>
                    <a:pt x="294" y="49"/>
                  </a:lnTo>
                  <a:lnTo>
                    <a:pt x="296" y="49"/>
                  </a:lnTo>
                  <a:lnTo>
                    <a:pt x="298" y="49"/>
                  </a:lnTo>
                  <a:lnTo>
                    <a:pt x="300" y="51"/>
                  </a:lnTo>
                  <a:lnTo>
                    <a:pt x="300" y="53"/>
                  </a:lnTo>
                  <a:lnTo>
                    <a:pt x="302" y="53"/>
                  </a:lnTo>
                  <a:lnTo>
                    <a:pt x="302" y="55"/>
                  </a:lnTo>
                  <a:lnTo>
                    <a:pt x="304" y="55"/>
                  </a:lnTo>
                  <a:lnTo>
                    <a:pt x="306" y="57"/>
                  </a:lnTo>
                  <a:lnTo>
                    <a:pt x="308" y="57"/>
                  </a:lnTo>
                  <a:lnTo>
                    <a:pt x="308" y="57"/>
                  </a:lnTo>
                  <a:lnTo>
                    <a:pt x="310" y="57"/>
                  </a:lnTo>
                  <a:lnTo>
                    <a:pt x="310" y="59"/>
                  </a:lnTo>
                  <a:lnTo>
                    <a:pt x="312" y="59"/>
                  </a:lnTo>
                  <a:lnTo>
                    <a:pt x="312" y="61"/>
                  </a:lnTo>
                  <a:lnTo>
                    <a:pt x="314" y="61"/>
                  </a:lnTo>
                  <a:lnTo>
                    <a:pt x="314" y="63"/>
                  </a:lnTo>
                  <a:lnTo>
                    <a:pt x="314" y="65"/>
                  </a:lnTo>
                  <a:lnTo>
                    <a:pt x="316" y="65"/>
                  </a:lnTo>
                  <a:lnTo>
                    <a:pt x="316" y="67"/>
                  </a:lnTo>
                  <a:lnTo>
                    <a:pt x="318" y="69"/>
                  </a:lnTo>
                  <a:lnTo>
                    <a:pt x="318" y="71"/>
                  </a:lnTo>
                  <a:lnTo>
                    <a:pt x="318" y="73"/>
                  </a:lnTo>
                  <a:lnTo>
                    <a:pt x="320" y="73"/>
                  </a:lnTo>
                  <a:lnTo>
                    <a:pt x="320" y="75"/>
                  </a:lnTo>
                  <a:lnTo>
                    <a:pt x="322" y="77"/>
                  </a:lnTo>
                  <a:lnTo>
                    <a:pt x="324" y="77"/>
                  </a:lnTo>
                  <a:lnTo>
                    <a:pt x="326" y="77"/>
                  </a:lnTo>
                  <a:lnTo>
                    <a:pt x="326" y="79"/>
                  </a:lnTo>
                  <a:lnTo>
                    <a:pt x="324" y="81"/>
                  </a:lnTo>
                  <a:lnTo>
                    <a:pt x="324" y="83"/>
                  </a:lnTo>
                  <a:lnTo>
                    <a:pt x="324" y="85"/>
                  </a:lnTo>
                  <a:lnTo>
                    <a:pt x="324" y="87"/>
                  </a:lnTo>
                  <a:lnTo>
                    <a:pt x="322" y="87"/>
                  </a:lnTo>
                  <a:lnTo>
                    <a:pt x="322" y="89"/>
                  </a:lnTo>
                  <a:lnTo>
                    <a:pt x="322" y="91"/>
                  </a:lnTo>
                  <a:lnTo>
                    <a:pt x="318" y="95"/>
                  </a:lnTo>
                  <a:lnTo>
                    <a:pt x="316" y="95"/>
                  </a:lnTo>
                  <a:lnTo>
                    <a:pt x="314" y="95"/>
                  </a:lnTo>
                  <a:lnTo>
                    <a:pt x="314" y="97"/>
                  </a:lnTo>
                  <a:lnTo>
                    <a:pt x="312" y="97"/>
                  </a:lnTo>
                  <a:lnTo>
                    <a:pt x="310" y="97"/>
                  </a:lnTo>
                  <a:lnTo>
                    <a:pt x="310" y="99"/>
                  </a:lnTo>
                  <a:lnTo>
                    <a:pt x="308" y="99"/>
                  </a:lnTo>
                  <a:lnTo>
                    <a:pt x="308" y="101"/>
                  </a:lnTo>
                  <a:lnTo>
                    <a:pt x="308" y="101"/>
                  </a:lnTo>
                  <a:lnTo>
                    <a:pt x="308" y="103"/>
                  </a:lnTo>
                  <a:lnTo>
                    <a:pt x="306" y="103"/>
                  </a:lnTo>
                  <a:lnTo>
                    <a:pt x="304" y="105"/>
                  </a:lnTo>
                  <a:lnTo>
                    <a:pt x="304" y="107"/>
                  </a:lnTo>
                  <a:lnTo>
                    <a:pt x="304" y="109"/>
                  </a:lnTo>
                  <a:lnTo>
                    <a:pt x="302" y="111"/>
                  </a:lnTo>
                  <a:lnTo>
                    <a:pt x="302" y="113"/>
                  </a:lnTo>
                  <a:lnTo>
                    <a:pt x="302" y="113"/>
                  </a:lnTo>
                  <a:lnTo>
                    <a:pt x="302" y="115"/>
                  </a:lnTo>
                  <a:lnTo>
                    <a:pt x="302" y="117"/>
                  </a:lnTo>
                  <a:lnTo>
                    <a:pt x="302" y="119"/>
                  </a:lnTo>
                  <a:lnTo>
                    <a:pt x="302" y="121"/>
                  </a:lnTo>
                  <a:lnTo>
                    <a:pt x="302" y="123"/>
                  </a:lnTo>
                  <a:lnTo>
                    <a:pt x="304" y="123"/>
                  </a:lnTo>
                  <a:lnTo>
                    <a:pt x="302" y="123"/>
                  </a:lnTo>
                  <a:lnTo>
                    <a:pt x="302" y="125"/>
                  </a:lnTo>
                  <a:lnTo>
                    <a:pt x="304" y="127"/>
                  </a:lnTo>
                  <a:lnTo>
                    <a:pt x="304" y="129"/>
                  </a:lnTo>
                  <a:lnTo>
                    <a:pt x="306" y="129"/>
                  </a:lnTo>
                  <a:lnTo>
                    <a:pt x="306" y="131"/>
                  </a:lnTo>
                  <a:lnTo>
                    <a:pt x="306" y="133"/>
                  </a:lnTo>
                  <a:lnTo>
                    <a:pt x="306" y="135"/>
                  </a:lnTo>
                  <a:lnTo>
                    <a:pt x="306" y="137"/>
                  </a:lnTo>
                  <a:lnTo>
                    <a:pt x="306" y="139"/>
                  </a:lnTo>
                  <a:lnTo>
                    <a:pt x="306" y="141"/>
                  </a:lnTo>
                  <a:lnTo>
                    <a:pt x="308" y="141"/>
                  </a:lnTo>
                  <a:lnTo>
                    <a:pt x="308" y="143"/>
                  </a:lnTo>
                  <a:lnTo>
                    <a:pt x="310" y="143"/>
                  </a:lnTo>
                  <a:lnTo>
                    <a:pt x="310" y="145"/>
                  </a:lnTo>
                  <a:lnTo>
                    <a:pt x="312" y="147"/>
                  </a:lnTo>
                  <a:lnTo>
                    <a:pt x="314" y="147"/>
                  </a:lnTo>
                  <a:lnTo>
                    <a:pt x="314" y="149"/>
                  </a:lnTo>
                  <a:lnTo>
                    <a:pt x="316" y="149"/>
                  </a:lnTo>
                  <a:lnTo>
                    <a:pt x="318" y="147"/>
                  </a:lnTo>
                  <a:lnTo>
                    <a:pt x="320" y="147"/>
                  </a:lnTo>
                  <a:lnTo>
                    <a:pt x="322" y="147"/>
                  </a:lnTo>
                  <a:lnTo>
                    <a:pt x="324" y="147"/>
                  </a:lnTo>
                  <a:lnTo>
                    <a:pt x="326" y="147"/>
                  </a:lnTo>
                  <a:lnTo>
                    <a:pt x="328" y="147"/>
                  </a:lnTo>
                  <a:lnTo>
                    <a:pt x="328" y="145"/>
                  </a:lnTo>
                  <a:lnTo>
                    <a:pt x="330" y="145"/>
                  </a:lnTo>
                  <a:lnTo>
                    <a:pt x="332" y="145"/>
                  </a:lnTo>
                  <a:lnTo>
                    <a:pt x="334" y="145"/>
                  </a:lnTo>
                  <a:lnTo>
                    <a:pt x="336" y="149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6" y="159"/>
                  </a:lnTo>
                  <a:lnTo>
                    <a:pt x="336" y="161"/>
                  </a:lnTo>
                  <a:lnTo>
                    <a:pt x="336" y="161"/>
                  </a:lnTo>
                  <a:lnTo>
                    <a:pt x="336" y="165"/>
                  </a:lnTo>
                  <a:lnTo>
                    <a:pt x="336" y="167"/>
                  </a:lnTo>
                  <a:lnTo>
                    <a:pt x="336" y="171"/>
                  </a:lnTo>
                  <a:lnTo>
                    <a:pt x="336" y="175"/>
                  </a:lnTo>
                  <a:lnTo>
                    <a:pt x="336" y="177"/>
                  </a:lnTo>
                  <a:lnTo>
                    <a:pt x="336" y="179"/>
                  </a:lnTo>
                  <a:lnTo>
                    <a:pt x="336" y="185"/>
                  </a:lnTo>
                  <a:lnTo>
                    <a:pt x="336" y="189"/>
                  </a:lnTo>
                  <a:lnTo>
                    <a:pt x="336" y="191"/>
                  </a:lnTo>
                  <a:lnTo>
                    <a:pt x="336" y="195"/>
                  </a:lnTo>
                  <a:lnTo>
                    <a:pt x="336" y="197"/>
                  </a:lnTo>
                  <a:lnTo>
                    <a:pt x="336" y="201"/>
                  </a:lnTo>
                  <a:lnTo>
                    <a:pt x="332" y="201"/>
                  </a:lnTo>
                  <a:lnTo>
                    <a:pt x="328" y="201"/>
                  </a:lnTo>
                  <a:lnTo>
                    <a:pt x="326" y="203"/>
                  </a:lnTo>
                  <a:lnTo>
                    <a:pt x="326" y="207"/>
                  </a:lnTo>
                  <a:lnTo>
                    <a:pt x="322" y="209"/>
                  </a:lnTo>
                  <a:lnTo>
                    <a:pt x="320" y="215"/>
                  </a:lnTo>
                  <a:lnTo>
                    <a:pt x="318" y="219"/>
                  </a:lnTo>
                  <a:lnTo>
                    <a:pt x="316" y="221"/>
                  </a:lnTo>
                  <a:lnTo>
                    <a:pt x="314" y="223"/>
                  </a:lnTo>
                  <a:lnTo>
                    <a:pt x="314" y="225"/>
                  </a:lnTo>
                  <a:lnTo>
                    <a:pt x="312" y="227"/>
                  </a:lnTo>
                  <a:lnTo>
                    <a:pt x="312" y="229"/>
                  </a:lnTo>
                  <a:lnTo>
                    <a:pt x="308" y="233"/>
                  </a:lnTo>
                  <a:lnTo>
                    <a:pt x="308" y="237"/>
                  </a:lnTo>
                  <a:lnTo>
                    <a:pt x="306" y="241"/>
                  </a:lnTo>
                  <a:lnTo>
                    <a:pt x="304" y="245"/>
                  </a:lnTo>
                  <a:lnTo>
                    <a:pt x="304" y="247"/>
                  </a:lnTo>
                  <a:lnTo>
                    <a:pt x="300" y="253"/>
                  </a:lnTo>
                  <a:lnTo>
                    <a:pt x="298" y="255"/>
                  </a:lnTo>
                  <a:lnTo>
                    <a:pt x="294" y="261"/>
                  </a:lnTo>
                  <a:lnTo>
                    <a:pt x="294" y="263"/>
                  </a:lnTo>
                  <a:lnTo>
                    <a:pt x="292" y="265"/>
                  </a:lnTo>
                  <a:lnTo>
                    <a:pt x="290" y="269"/>
                  </a:lnTo>
                  <a:lnTo>
                    <a:pt x="288" y="271"/>
                  </a:lnTo>
                  <a:lnTo>
                    <a:pt x="286" y="275"/>
                  </a:lnTo>
                  <a:lnTo>
                    <a:pt x="286" y="277"/>
                  </a:lnTo>
                  <a:lnTo>
                    <a:pt x="284" y="279"/>
                  </a:lnTo>
                  <a:lnTo>
                    <a:pt x="282" y="283"/>
                  </a:lnTo>
                  <a:lnTo>
                    <a:pt x="280" y="285"/>
                  </a:lnTo>
                  <a:lnTo>
                    <a:pt x="278" y="289"/>
                  </a:lnTo>
                  <a:lnTo>
                    <a:pt x="276" y="293"/>
                  </a:lnTo>
                  <a:lnTo>
                    <a:pt x="276" y="295"/>
                  </a:lnTo>
                  <a:lnTo>
                    <a:pt x="274" y="297"/>
                  </a:lnTo>
                  <a:lnTo>
                    <a:pt x="274" y="295"/>
                  </a:lnTo>
                  <a:lnTo>
                    <a:pt x="274" y="293"/>
                  </a:lnTo>
                  <a:lnTo>
                    <a:pt x="272" y="291"/>
                  </a:lnTo>
                  <a:lnTo>
                    <a:pt x="272" y="289"/>
                  </a:lnTo>
                  <a:lnTo>
                    <a:pt x="270" y="287"/>
                  </a:lnTo>
                  <a:lnTo>
                    <a:pt x="268" y="285"/>
                  </a:lnTo>
                  <a:lnTo>
                    <a:pt x="270" y="281"/>
                  </a:lnTo>
                  <a:lnTo>
                    <a:pt x="272" y="279"/>
                  </a:lnTo>
                  <a:lnTo>
                    <a:pt x="270" y="279"/>
                  </a:lnTo>
                  <a:lnTo>
                    <a:pt x="270" y="277"/>
                  </a:lnTo>
                  <a:lnTo>
                    <a:pt x="270" y="275"/>
                  </a:lnTo>
                  <a:lnTo>
                    <a:pt x="270" y="273"/>
                  </a:lnTo>
                  <a:lnTo>
                    <a:pt x="268" y="273"/>
                  </a:lnTo>
                  <a:lnTo>
                    <a:pt x="268" y="271"/>
                  </a:lnTo>
                  <a:lnTo>
                    <a:pt x="270" y="269"/>
                  </a:lnTo>
                  <a:lnTo>
                    <a:pt x="270" y="267"/>
                  </a:lnTo>
                  <a:lnTo>
                    <a:pt x="268" y="267"/>
                  </a:lnTo>
                  <a:lnTo>
                    <a:pt x="268" y="265"/>
                  </a:lnTo>
                  <a:lnTo>
                    <a:pt x="266" y="265"/>
                  </a:lnTo>
                  <a:lnTo>
                    <a:pt x="264" y="265"/>
                  </a:lnTo>
                  <a:lnTo>
                    <a:pt x="262" y="263"/>
                  </a:lnTo>
                  <a:lnTo>
                    <a:pt x="260" y="263"/>
                  </a:lnTo>
                  <a:lnTo>
                    <a:pt x="260" y="261"/>
                  </a:lnTo>
                  <a:lnTo>
                    <a:pt x="258" y="261"/>
                  </a:lnTo>
                  <a:lnTo>
                    <a:pt x="256" y="259"/>
                  </a:lnTo>
                  <a:lnTo>
                    <a:pt x="254" y="257"/>
                  </a:lnTo>
                  <a:lnTo>
                    <a:pt x="252" y="257"/>
                  </a:lnTo>
                  <a:lnTo>
                    <a:pt x="250" y="257"/>
                  </a:lnTo>
                  <a:lnTo>
                    <a:pt x="250" y="255"/>
                  </a:lnTo>
                  <a:lnTo>
                    <a:pt x="248" y="255"/>
                  </a:lnTo>
                  <a:lnTo>
                    <a:pt x="248" y="253"/>
                  </a:lnTo>
                  <a:lnTo>
                    <a:pt x="248" y="251"/>
                  </a:lnTo>
                  <a:lnTo>
                    <a:pt x="246" y="249"/>
                  </a:lnTo>
                  <a:lnTo>
                    <a:pt x="244" y="249"/>
                  </a:lnTo>
                  <a:lnTo>
                    <a:pt x="242" y="247"/>
                  </a:lnTo>
                  <a:lnTo>
                    <a:pt x="240" y="245"/>
                  </a:lnTo>
                  <a:lnTo>
                    <a:pt x="238" y="245"/>
                  </a:lnTo>
                  <a:lnTo>
                    <a:pt x="238" y="247"/>
                  </a:lnTo>
                  <a:lnTo>
                    <a:pt x="236" y="247"/>
                  </a:lnTo>
                  <a:lnTo>
                    <a:pt x="236" y="249"/>
                  </a:lnTo>
                  <a:lnTo>
                    <a:pt x="234" y="249"/>
                  </a:lnTo>
                  <a:lnTo>
                    <a:pt x="234" y="241"/>
                  </a:lnTo>
                  <a:lnTo>
                    <a:pt x="234" y="237"/>
                  </a:lnTo>
                  <a:lnTo>
                    <a:pt x="234" y="235"/>
                  </a:lnTo>
                  <a:lnTo>
                    <a:pt x="234" y="233"/>
                  </a:lnTo>
                  <a:lnTo>
                    <a:pt x="234" y="225"/>
                  </a:lnTo>
                  <a:lnTo>
                    <a:pt x="234" y="211"/>
                  </a:lnTo>
                  <a:lnTo>
                    <a:pt x="234" y="209"/>
                  </a:lnTo>
                  <a:lnTo>
                    <a:pt x="228" y="209"/>
                  </a:lnTo>
                  <a:lnTo>
                    <a:pt x="228" y="207"/>
                  </a:lnTo>
                  <a:lnTo>
                    <a:pt x="228" y="205"/>
                  </a:lnTo>
                  <a:lnTo>
                    <a:pt x="228" y="203"/>
                  </a:lnTo>
                  <a:lnTo>
                    <a:pt x="232" y="203"/>
                  </a:lnTo>
                  <a:lnTo>
                    <a:pt x="220" y="185"/>
                  </a:lnTo>
                  <a:lnTo>
                    <a:pt x="220" y="183"/>
                  </a:lnTo>
                  <a:lnTo>
                    <a:pt x="218" y="181"/>
                  </a:lnTo>
                  <a:lnTo>
                    <a:pt x="214" y="173"/>
                  </a:lnTo>
                  <a:lnTo>
                    <a:pt x="212" y="171"/>
                  </a:lnTo>
                  <a:lnTo>
                    <a:pt x="212" y="165"/>
                  </a:lnTo>
                  <a:lnTo>
                    <a:pt x="208" y="161"/>
                  </a:lnTo>
                  <a:lnTo>
                    <a:pt x="206" y="157"/>
                  </a:lnTo>
                  <a:lnTo>
                    <a:pt x="202" y="151"/>
                  </a:lnTo>
                  <a:lnTo>
                    <a:pt x="198" y="145"/>
                  </a:lnTo>
                  <a:lnTo>
                    <a:pt x="198" y="143"/>
                  </a:lnTo>
                  <a:lnTo>
                    <a:pt x="196" y="139"/>
                  </a:lnTo>
                  <a:lnTo>
                    <a:pt x="194" y="141"/>
                  </a:lnTo>
                  <a:lnTo>
                    <a:pt x="192" y="141"/>
                  </a:lnTo>
                  <a:lnTo>
                    <a:pt x="190" y="141"/>
                  </a:lnTo>
                  <a:lnTo>
                    <a:pt x="188" y="141"/>
                  </a:lnTo>
                  <a:lnTo>
                    <a:pt x="188" y="139"/>
                  </a:lnTo>
                  <a:lnTo>
                    <a:pt x="188" y="141"/>
                  </a:lnTo>
                  <a:lnTo>
                    <a:pt x="186" y="141"/>
                  </a:lnTo>
                  <a:lnTo>
                    <a:pt x="186" y="139"/>
                  </a:lnTo>
                  <a:lnTo>
                    <a:pt x="184" y="139"/>
                  </a:lnTo>
                  <a:lnTo>
                    <a:pt x="184" y="137"/>
                  </a:lnTo>
                  <a:lnTo>
                    <a:pt x="182" y="137"/>
                  </a:lnTo>
                  <a:lnTo>
                    <a:pt x="182" y="135"/>
                  </a:lnTo>
                  <a:lnTo>
                    <a:pt x="184" y="135"/>
                  </a:lnTo>
                  <a:lnTo>
                    <a:pt x="184" y="133"/>
                  </a:lnTo>
                  <a:lnTo>
                    <a:pt x="184" y="131"/>
                  </a:lnTo>
                  <a:lnTo>
                    <a:pt x="182" y="131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6" y="125"/>
                  </a:lnTo>
                  <a:lnTo>
                    <a:pt x="174" y="125"/>
                  </a:lnTo>
                  <a:lnTo>
                    <a:pt x="172" y="125"/>
                  </a:lnTo>
                  <a:lnTo>
                    <a:pt x="170" y="125"/>
                  </a:lnTo>
                  <a:lnTo>
                    <a:pt x="168" y="125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4" y="113"/>
                  </a:lnTo>
                  <a:lnTo>
                    <a:pt x="154" y="115"/>
                  </a:lnTo>
                  <a:lnTo>
                    <a:pt x="152" y="113"/>
                  </a:lnTo>
                  <a:lnTo>
                    <a:pt x="148" y="113"/>
                  </a:lnTo>
                  <a:lnTo>
                    <a:pt x="144" y="113"/>
                  </a:lnTo>
                  <a:lnTo>
                    <a:pt x="142" y="113"/>
                  </a:lnTo>
                  <a:lnTo>
                    <a:pt x="130" y="107"/>
                  </a:lnTo>
                  <a:lnTo>
                    <a:pt x="130" y="105"/>
                  </a:lnTo>
                  <a:lnTo>
                    <a:pt x="128" y="105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20" y="103"/>
                  </a:lnTo>
                  <a:lnTo>
                    <a:pt x="118" y="103"/>
                  </a:lnTo>
                  <a:lnTo>
                    <a:pt x="114" y="103"/>
                  </a:lnTo>
                  <a:lnTo>
                    <a:pt x="96" y="103"/>
                  </a:lnTo>
                  <a:lnTo>
                    <a:pt x="84" y="103"/>
                  </a:lnTo>
                  <a:lnTo>
                    <a:pt x="78" y="103"/>
                  </a:lnTo>
                  <a:lnTo>
                    <a:pt x="66" y="103"/>
                  </a:lnTo>
                  <a:lnTo>
                    <a:pt x="54" y="103"/>
                  </a:lnTo>
                  <a:lnTo>
                    <a:pt x="40" y="103"/>
                  </a:lnTo>
                  <a:lnTo>
                    <a:pt x="36" y="103"/>
                  </a:lnTo>
                  <a:lnTo>
                    <a:pt x="28" y="103"/>
                  </a:lnTo>
                  <a:lnTo>
                    <a:pt x="26" y="103"/>
                  </a:lnTo>
                  <a:lnTo>
                    <a:pt x="22" y="103"/>
                  </a:lnTo>
                  <a:lnTo>
                    <a:pt x="16" y="103"/>
                  </a:lnTo>
                  <a:lnTo>
                    <a:pt x="4" y="103"/>
                  </a:lnTo>
                  <a:lnTo>
                    <a:pt x="2" y="103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75"/>
                  </a:lnTo>
                  <a:lnTo>
                    <a:pt x="2" y="69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49"/>
                  </a:lnTo>
                  <a:lnTo>
                    <a:pt x="2" y="41"/>
                  </a:lnTo>
                  <a:lnTo>
                    <a:pt x="2" y="37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17"/>
                  </a:lnTo>
                  <a:lnTo>
                    <a:pt x="2" y="5"/>
                  </a:lnTo>
                  <a:lnTo>
                    <a:pt x="2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4" y="0"/>
                  </a:lnTo>
                  <a:lnTo>
                    <a:pt x="152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82" y="0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8" name="Freeform 59">
              <a:extLst>
                <a:ext uri="{FF2B5EF4-FFF2-40B4-BE49-F238E27FC236}">
                  <a16:creationId xmlns:a16="http://schemas.microsoft.com/office/drawing/2014/main" id="{261D416A-50E9-783A-A542-58CE6C7A1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00" y="671513"/>
              <a:ext cx="461963" cy="620713"/>
            </a:xfrm>
            <a:custGeom>
              <a:avLst/>
              <a:gdLst>
                <a:gd name="T0" fmla="*/ 253 w 291"/>
                <a:gd name="T1" fmla="*/ 10 h 391"/>
                <a:gd name="T2" fmla="*/ 243 w 291"/>
                <a:gd name="T3" fmla="*/ 36 h 391"/>
                <a:gd name="T4" fmla="*/ 237 w 291"/>
                <a:gd name="T5" fmla="*/ 70 h 391"/>
                <a:gd name="T6" fmla="*/ 229 w 291"/>
                <a:gd name="T7" fmla="*/ 96 h 391"/>
                <a:gd name="T8" fmla="*/ 231 w 291"/>
                <a:gd name="T9" fmla="*/ 108 h 391"/>
                <a:gd name="T10" fmla="*/ 235 w 291"/>
                <a:gd name="T11" fmla="*/ 116 h 391"/>
                <a:gd name="T12" fmla="*/ 229 w 291"/>
                <a:gd name="T13" fmla="*/ 131 h 391"/>
                <a:gd name="T14" fmla="*/ 229 w 291"/>
                <a:gd name="T15" fmla="*/ 143 h 391"/>
                <a:gd name="T16" fmla="*/ 245 w 291"/>
                <a:gd name="T17" fmla="*/ 143 h 391"/>
                <a:gd name="T18" fmla="*/ 269 w 291"/>
                <a:gd name="T19" fmla="*/ 143 h 391"/>
                <a:gd name="T20" fmla="*/ 277 w 291"/>
                <a:gd name="T21" fmla="*/ 151 h 391"/>
                <a:gd name="T22" fmla="*/ 291 w 291"/>
                <a:gd name="T23" fmla="*/ 157 h 391"/>
                <a:gd name="T24" fmla="*/ 291 w 291"/>
                <a:gd name="T25" fmla="*/ 173 h 391"/>
                <a:gd name="T26" fmla="*/ 279 w 291"/>
                <a:gd name="T27" fmla="*/ 189 h 391"/>
                <a:gd name="T28" fmla="*/ 279 w 291"/>
                <a:gd name="T29" fmla="*/ 207 h 391"/>
                <a:gd name="T30" fmla="*/ 279 w 291"/>
                <a:gd name="T31" fmla="*/ 239 h 391"/>
                <a:gd name="T32" fmla="*/ 279 w 291"/>
                <a:gd name="T33" fmla="*/ 261 h 391"/>
                <a:gd name="T34" fmla="*/ 265 w 291"/>
                <a:gd name="T35" fmla="*/ 293 h 391"/>
                <a:gd name="T36" fmla="*/ 265 w 291"/>
                <a:gd name="T37" fmla="*/ 319 h 391"/>
                <a:gd name="T38" fmla="*/ 263 w 291"/>
                <a:gd name="T39" fmla="*/ 343 h 391"/>
                <a:gd name="T40" fmla="*/ 257 w 291"/>
                <a:gd name="T41" fmla="*/ 379 h 391"/>
                <a:gd name="T42" fmla="*/ 235 w 291"/>
                <a:gd name="T43" fmla="*/ 379 h 391"/>
                <a:gd name="T44" fmla="*/ 215 w 291"/>
                <a:gd name="T45" fmla="*/ 381 h 391"/>
                <a:gd name="T46" fmla="*/ 197 w 291"/>
                <a:gd name="T47" fmla="*/ 387 h 391"/>
                <a:gd name="T48" fmla="*/ 185 w 291"/>
                <a:gd name="T49" fmla="*/ 377 h 391"/>
                <a:gd name="T50" fmla="*/ 165 w 291"/>
                <a:gd name="T51" fmla="*/ 377 h 391"/>
                <a:gd name="T52" fmla="*/ 147 w 291"/>
                <a:gd name="T53" fmla="*/ 375 h 391"/>
                <a:gd name="T54" fmla="*/ 131 w 291"/>
                <a:gd name="T55" fmla="*/ 383 h 391"/>
                <a:gd name="T56" fmla="*/ 111 w 291"/>
                <a:gd name="T57" fmla="*/ 389 h 391"/>
                <a:gd name="T58" fmla="*/ 76 w 291"/>
                <a:gd name="T59" fmla="*/ 389 h 391"/>
                <a:gd name="T60" fmla="*/ 40 w 291"/>
                <a:gd name="T61" fmla="*/ 389 h 391"/>
                <a:gd name="T62" fmla="*/ 26 w 291"/>
                <a:gd name="T63" fmla="*/ 387 h 391"/>
                <a:gd name="T64" fmla="*/ 18 w 291"/>
                <a:gd name="T65" fmla="*/ 337 h 391"/>
                <a:gd name="T66" fmla="*/ 12 w 291"/>
                <a:gd name="T67" fmla="*/ 301 h 391"/>
                <a:gd name="T68" fmla="*/ 8 w 291"/>
                <a:gd name="T69" fmla="*/ 273 h 391"/>
                <a:gd name="T70" fmla="*/ 4 w 291"/>
                <a:gd name="T71" fmla="*/ 245 h 391"/>
                <a:gd name="T72" fmla="*/ 16 w 291"/>
                <a:gd name="T73" fmla="*/ 233 h 391"/>
                <a:gd name="T74" fmla="*/ 50 w 291"/>
                <a:gd name="T75" fmla="*/ 231 h 391"/>
                <a:gd name="T76" fmla="*/ 52 w 291"/>
                <a:gd name="T77" fmla="*/ 221 h 391"/>
                <a:gd name="T78" fmla="*/ 56 w 291"/>
                <a:gd name="T79" fmla="*/ 209 h 391"/>
                <a:gd name="T80" fmla="*/ 64 w 291"/>
                <a:gd name="T81" fmla="*/ 191 h 391"/>
                <a:gd name="T82" fmla="*/ 72 w 291"/>
                <a:gd name="T83" fmla="*/ 181 h 391"/>
                <a:gd name="T84" fmla="*/ 82 w 291"/>
                <a:gd name="T85" fmla="*/ 169 h 391"/>
                <a:gd name="T86" fmla="*/ 95 w 291"/>
                <a:gd name="T87" fmla="*/ 163 h 391"/>
                <a:gd name="T88" fmla="*/ 107 w 291"/>
                <a:gd name="T89" fmla="*/ 157 h 391"/>
                <a:gd name="T90" fmla="*/ 117 w 291"/>
                <a:gd name="T91" fmla="*/ 153 h 391"/>
                <a:gd name="T92" fmla="*/ 125 w 291"/>
                <a:gd name="T93" fmla="*/ 149 h 391"/>
                <a:gd name="T94" fmla="*/ 133 w 291"/>
                <a:gd name="T95" fmla="*/ 143 h 391"/>
                <a:gd name="T96" fmla="*/ 143 w 291"/>
                <a:gd name="T97" fmla="*/ 135 h 391"/>
                <a:gd name="T98" fmla="*/ 157 w 291"/>
                <a:gd name="T99" fmla="*/ 129 h 391"/>
                <a:gd name="T100" fmla="*/ 165 w 291"/>
                <a:gd name="T101" fmla="*/ 123 h 391"/>
                <a:gd name="T102" fmla="*/ 181 w 291"/>
                <a:gd name="T103" fmla="*/ 114 h 391"/>
                <a:gd name="T104" fmla="*/ 187 w 291"/>
                <a:gd name="T105" fmla="*/ 102 h 391"/>
                <a:gd name="T106" fmla="*/ 191 w 291"/>
                <a:gd name="T107" fmla="*/ 92 h 391"/>
                <a:gd name="T108" fmla="*/ 193 w 291"/>
                <a:gd name="T109" fmla="*/ 78 h 391"/>
                <a:gd name="T110" fmla="*/ 197 w 291"/>
                <a:gd name="T111" fmla="*/ 66 h 391"/>
                <a:gd name="T112" fmla="*/ 201 w 291"/>
                <a:gd name="T113" fmla="*/ 54 h 391"/>
                <a:gd name="T114" fmla="*/ 207 w 291"/>
                <a:gd name="T115" fmla="*/ 46 h 391"/>
                <a:gd name="T116" fmla="*/ 211 w 291"/>
                <a:gd name="T117" fmla="*/ 38 h 391"/>
                <a:gd name="T118" fmla="*/ 215 w 291"/>
                <a:gd name="T119" fmla="*/ 24 h 391"/>
                <a:gd name="T120" fmla="*/ 221 w 291"/>
                <a:gd name="T121" fmla="*/ 14 h 391"/>
                <a:gd name="T122" fmla="*/ 225 w 291"/>
                <a:gd name="T123" fmla="*/ 2 h 391"/>
                <a:gd name="T124" fmla="*/ 247 w 291"/>
                <a:gd name="T125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1" h="391">
                  <a:moveTo>
                    <a:pt x="247" y="0"/>
                  </a:moveTo>
                  <a:lnTo>
                    <a:pt x="249" y="0"/>
                  </a:lnTo>
                  <a:lnTo>
                    <a:pt x="251" y="0"/>
                  </a:lnTo>
                  <a:lnTo>
                    <a:pt x="251" y="2"/>
                  </a:lnTo>
                  <a:lnTo>
                    <a:pt x="251" y="6"/>
                  </a:lnTo>
                  <a:lnTo>
                    <a:pt x="251" y="10"/>
                  </a:lnTo>
                  <a:lnTo>
                    <a:pt x="253" y="10"/>
                  </a:lnTo>
                  <a:lnTo>
                    <a:pt x="253" y="12"/>
                  </a:lnTo>
                  <a:lnTo>
                    <a:pt x="253" y="16"/>
                  </a:lnTo>
                  <a:lnTo>
                    <a:pt x="253" y="20"/>
                  </a:lnTo>
                  <a:lnTo>
                    <a:pt x="253" y="30"/>
                  </a:lnTo>
                  <a:lnTo>
                    <a:pt x="255" y="36"/>
                  </a:lnTo>
                  <a:lnTo>
                    <a:pt x="245" y="36"/>
                  </a:lnTo>
                  <a:lnTo>
                    <a:pt x="243" y="36"/>
                  </a:lnTo>
                  <a:lnTo>
                    <a:pt x="237" y="36"/>
                  </a:lnTo>
                  <a:lnTo>
                    <a:pt x="237" y="42"/>
                  </a:lnTo>
                  <a:lnTo>
                    <a:pt x="237" y="46"/>
                  </a:lnTo>
                  <a:lnTo>
                    <a:pt x="237" y="60"/>
                  </a:lnTo>
                  <a:lnTo>
                    <a:pt x="237" y="62"/>
                  </a:lnTo>
                  <a:lnTo>
                    <a:pt x="237" y="68"/>
                  </a:lnTo>
                  <a:lnTo>
                    <a:pt x="237" y="70"/>
                  </a:lnTo>
                  <a:lnTo>
                    <a:pt x="237" y="90"/>
                  </a:lnTo>
                  <a:lnTo>
                    <a:pt x="237" y="94"/>
                  </a:lnTo>
                  <a:lnTo>
                    <a:pt x="237" y="94"/>
                  </a:lnTo>
                  <a:lnTo>
                    <a:pt x="237" y="96"/>
                  </a:lnTo>
                  <a:lnTo>
                    <a:pt x="235" y="96"/>
                  </a:lnTo>
                  <a:lnTo>
                    <a:pt x="231" y="96"/>
                  </a:lnTo>
                  <a:lnTo>
                    <a:pt x="229" y="96"/>
                  </a:lnTo>
                  <a:lnTo>
                    <a:pt x="223" y="96"/>
                  </a:lnTo>
                  <a:lnTo>
                    <a:pt x="225" y="98"/>
                  </a:lnTo>
                  <a:lnTo>
                    <a:pt x="225" y="100"/>
                  </a:lnTo>
                  <a:lnTo>
                    <a:pt x="227" y="102"/>
                  </a:lnTo>
                  <a:lnTo>
                    <a:pt x="229" y="104"/>
                  </a:lnTo>
                  <a:lnTo>
                    <a:pt x="231" y="106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29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3" y="112"/>
                  </a:lnTo>
                  <a:lnTo>
                    <a:pt x="233" y="114"/>
                  </a:lnTo>
                  <a:lnTo>
                    <a:pt x="235" y="116"/>
                  </a:lnTo>
                  <a:lnTo>
                    <a:pt x="235" y="123"/>
                  </a:lnTo>
                  <a:lnTo>
                    <a:pt x="237" y="125"/>
                  </a:lnTo>
                  <a:lnTo>
                    <a:pt x="237" y="127"/>
                  </a:lnTo>
                  <a:lnTo>
                    <a:pt x="235" y="129"/>
                  </a:lnTo>
                  <a:lnTo>
                    <a:pt x="233" y="129"/>
                  </a:lnTo>
                  <a:lnTo>
                    <a:pt x="231" y="129"/>
                  </a:lnTo>
                  <a:lnTo>
                    <a:pt x="229" y="131"/>
                  </a:lnTo>
                  <a:lnTo>
                    <a:pt x="227" y="133"/>
                  </a:lnTo>
                  <a:lnTo>
                    <a:pt x="225" y="135"/>
                  </a:lnTo>
                  <a:lnTo>
                    <a:pt x="225" y="137"/>
                  </a:lnTo>
                  <a:lnTo>
                    <a:pt x="225" y="139"/>
                  </a:lnTo>
                  <a:lnTo>
                    <a:pt x="227" y="141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1" y="143"/>
                  </a:lnTo>
                  <a:lnTo>
                    <a:pt x="231" y="143"/>
                  </a:lnTo>
                  <a:lnTo>
                    <a:pt x="235" y="143"/>
                  </a:lnTo>
                  <a:lnTo>
                    <a:pt x="237" y="143"/>
                  </a:lnTo>
                  <a:lnTo>
                    <a:pt x="239" y="145"/>
                  </a:lnTo>
                  <a:lnTo>
                    <a:pt x="243" y="143"/>
                  </a:lnTo>
                  <a:lnTo>
                    <a:pt x="245" y="143"/>
                  </a:lnTo>
                  <a:lnTo>
                    <a:pt x="247" y="143"/>
                  </a:lnTo>
                  <a:lnTo>
                    <a:pt x="251" y="143"/>
                  </a:lnTo>
                  <a:lnTo>
                    <a:pt x="255" y="143"/>
                  </a:lnTo>
                  <a:lnTo>
                    <a:pt x="261" y="143"/>
                  </a:lnTo>
                  <a:lnTo>
                    <a:pt x="263" y="143"/>
                  </a:lnTo>
                  <a:lnTo>
                    <a:pt x="267" y="143"/>
                  </a:lnTo>
                  <a:lnTo>
                    <a:pt x="269" y="143"/>
                  </a:lnTo>
                  <a:lnTo>
                    <a:pt x="273" y="143"/>
                  </a:lnTo>
                  <a:lnTo>
                    <a:pt x="273" y="145"/>
                  </a:lnTo>
                  <a:lnTo>
                    <a:pt x="275" y="145"/>
                  </a:lnTo>
                  <a:lnTo>
                    <a:pt x="277" y="145"/>
                  </a:lnTo>
                  <a:lnTo>
                    <a:pt x="277" y="147"/>
                  </a:lnTo>
                  <a:lnTo>
                    <a:pt x="277" y="149"/>
                  </a:lnTo>
                  <a:lnTo>
                    <a:pt x="277" y="151"/>
                  </a:lnTo>
                  <a:lnTo>
                    <a:pt x="279" y="151"/>
                  </a:lnTo>
                  <a:lnTo>
                    <a:pt x="281" y="153"/>
                  </a:lnTo>
                  <a:lnTo>
                    <a:pt x="281" y="151"/>
                  </a:lnTo>
                  <a:lnTo>
                    <a:pt x="283" y="151"/>
                  </a:lnTo>
                  <a:lnTo>
                    <a:pt x="291" y="151"/>
                  </a:lnTo>
                  <a:lnTo>
                    <a:pt x="291" y="153"/>
                  </a:lnTo>
                  <a:lnTo>
                    <a:pt x="291" y="157"/>
                  </a:lnTo>
                  <a:lnTo>
                    <a:pt x="291" y="159"/>
                  </a:lnTo>
                  <a:lnTo>
                    <a:pt x="291" y="161"/>
                  </a:lnTo>
                  <a:lnTo>
                    <a:pt x="291" y="165"/>
                  </a:lnTo>
                  <a:lnTo>
                    <a:pt x="291" y="167"/>
                  </a:lnTo>
                  <a:lnTo>
                    <a:pt x="291" y="169"/>
                  </a:lnTo>
                  <a:lnTo>
                    <a:pt x="291" y="171"/>
                  </a:lnTo>
                  <a:lnTo>
                    <a:pt x="291" y="173"/>
                  </a:lnTo>
                  <a:lnTo>
                    <a:pt x="291" y="175"/>
                  </a:lnTo>
                  <a:lnTo>
                    <a:pt x="291" y="183"/>
                  </a:lnTo>
                  <a:lnTo>
                    <a:pt x="291" y="185"/>
                  </a:lnTo>
                  <a:lnTo>
                    <a:pt x="291" y="187"/>
                  </a:lnTo>
                  <a:lnTo>
                    <a:pt x="289" y="187"/>
                  </a:lnTo>
                  <a:lnTo>
                    <a:pt x="279" y="187"/>
                  </a:lnTo>
                  <a:lnTo>
                    <a:pt x="279" y="189"/>
                  </a:lnTo>
                  <a:lnTo>
                    <a:pt x="279" y="191"/>
                  </a:lnTo>
                  <a:lnTo>
                    <a:pt x="279" y="191"/>
                  </a:lnTo>
                  <a:lnTo>
                    <a:pt x="279" y="193"/>
                  </a:lnTo>
                  <a:lnTo>
                    <a:pt x="279" y="195"/>
                  </a:lnTo>
                  <a:lnTo>
                    <a:pt x="279" y="199"/>
                  </a:lnTo>
                  <a:lnTo>
                    <a:pt x="279" y="203"/>
                  </a:lnTo>
                  <a:lnTo>
                    <a:pt x="279" y="207"/>
                  </a:lnTo>
                  <a:lnTo>
                    <a:pt x="279" y="209"/>
                  </a:lnTo>
                  <a:lnTo>
                    <a:pt x="279" y="213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9" y="221"/>
                  </a:lnTo>
                  <a:lnTo>
                    <a:pt x="279" y="229"/>
                  </a:lnTo>
                  <a:lnTo>
                    <a:pt x="279" y="239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7"/>
                  </a:lnTo>
                  <a:lnTo>
                    <a:pt x="279" y="249"/>
                  </a:lnTo>
                  <a:lnTo>
                    <a:pt x="279" y="253"/>
                  </a:lnTo>
                  <a:lnTo>
                    <a:pt x="279" y="259"/>
                  </a:lnTo>
                  <a:lnTo>
                    <a:pt x="279" y="261"/>
                  </a:lnTo>
                  <a:lnTo>
                    <a:pt x="277" y="263"/>
                  </a:lnTo>
                  <a:lnTo>
                    <a:pt x="277" y="265"/>
                  </a:lnTo>
                  <a:lnTo>
                    <a:pt x="279" y="287"/>
                  </a:lnTo>
                  <a:lnTo>
                    <a:pt x="277" y="287"/>
                  </a:lnTo>
                  <a:lnTo>
                    <a:pt x="265" y="287"/>
                  </a:lnTo>
                  <a:lnTo>
                    <a:pt x="265" y="291"/>
                  </a:lnTo>
                  <a:lnTo>
                    <a:pt x="265" y="293"/>
                  </a:lnTo>
                  <a:lnTo>
                    <a:pt x="265" y="295"/>
                  </a:lnTo>
                  <a:lnTo>
                    <a:pt x="265" y="297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5" y="319"/>
                  </a:lnTo>
                  <a:lnTo>
                    <a:pt x="265" y="323"/>
                  </a:lnTo>
                  <a:lnTo>
                    <a:pt x="265" y="325"/>
                  </a:lnTo>
                  <a:lnTo>
                    <a:pt x="263" y="331"/>
                  </a:lnTo>
                  <a:lnTo>
                    <a:pt x="263" y="335"/>
                  </a:lnTo>
                  <a:lnTo>
                    <a:pt x="263" y="335"/>
                  </a:lnTo>
                  <a:lnTo>
                    <a:pt x="263" y="341"/>
                  </a:lnTo>
                  <a:lnTo>
                    <a:pt x="263" y="343"/>
                  </a:lnTo>
                  <a:lnTo>
                    <a:pt x="263" y="355"/>
                  </a:lnTo>
                  <a:lnTo>
                    <a:pt x="263" y="357"/>
                  </a:lnTo>
                  <a:lnTo>
                    <a:pt x="263" y="361"/>
                  </a:lnTo>
                  <a:lnTo>
                    <a:pt x="263" y="363"/>
                  </a:lnTo>
                  <a:lnTo>
                    <a:pt x="263" y="365"/>
                  </a:lnTo>
                  <a:lnTo>
                    <a:pt x="263" y="379"/>
                  </a:lnTo>
                  <a:lnTo>
                    <a:pt x="257" y="379"/>
                  </a:lnTo>
                  <a:lnTo>
                    <a:pt x="255" y="379"/>
                  </a:lnTo>
                  <a:lnTo>
                    <a:pt x="251" y="379"/>
                  </a:lnTo>
                  <a:lnTo>
                    <a:pt x="249" y="379"/>
                  </a:lnTo>
                  <a:lnTo>
                    <a:pt x="243" y="379"/>
                  </a:lnTo>
                  <a:lnTo>
                    <a:pt x="241" y="379"/>
                  </a:lnTo>
                  <a:lnTo>
                    <a:pt x="237" y="379"/>
                  </a:lnTo>
                  <a:lnTo>
                    <a:pt x="235" y="379"/>
                  </a:lnTo>
                  <a:lnTo>
                    <a:pt x="229" y="379"/>
                  </a:lnTo>
                  <a:lnTo>
                    <a:pt x="225" y="379"/>
                  </a:lnTo>
                  <a:lnTo>
                    <a:pt x="223" y="379"/>
                  </a:lnTo>
                  <a:lnTo>
                    <a:pt x="221" y="379"/>
                  </a:lnTo>
                  <a:lnTo>
                    <a:pt x="217" y="379"/>
                  </a:lnTo>
                  <a:lnTo>
                    <a:pt x="215" y="379"/>
                  </a:lnTo>
                  <a:lnTo>
                    <a:pt x="215" y="381"/>
                  </a:lnTo>
                  <a:lnTo>
                    <a:pt x="215" y="383"/>
                  </a:lnTo>
                  <a:lnTo>
                    <a:pt x="215" y="385"/>
                  </a:lnTo>
                  <a:lnTo>
                    <a:pt x="215" y="387"/>
                  </a:lnTo>
                  <a:lnTo>
                    <a:pt x="213" y="387"/>
                  </a:lnTo>
                  <a:lnTo>
                    <a:pt x="205" y="387"/>
                  </a:lnTo>
                  <a:lnTo>
                    <a:pt x="199" y="387"/>
                  </a:lnTo>
                  <a:lnTo>
                    <a:pt x="197" y="387"/>
                  </a:lnTo>
                  <a:lnTo>
                    <a:pt x="195" y="387"/>
                  </a:lnTo>
                  <a:lnTo>
                    <a:pt x="195" y="385"/>
                  </a:lnTo>
                  <a:lnTo>
                    <a:pt x="195" y="383"/>
                  </a:lnTo>
                  <a:lnTo>
                    <a:pt x="195" y="377"/>
                  </a:lnTo>
                  <a:lnTo>
                    <a:pt x="189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77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5" y="377"/>
                  </a:lnTo>
                  <a:lnTo>
                    <a:pt x="163" y="377"/>
                  </a:lnTo>
                  <a:lnTo>
                    <a:pt x="161" y="377"/>
                  </a:lnTo>
                  <a:lnTo>
                    <a:pt x="161" y="375"/>
                  </a:lnTo>
                  <a:lnTo>
                    <a:pt x="157" y="375"/>
                  </a:lnTo>
                  <a:lnTo>
                    <a:pt x="151" y="375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3" y="375"/>
                  </a:lnTo>
                  <a:lnTo>
                    <a:pt x="141" y="375"/>
                  </a:lnTo>
                  <a:lnTo>
                    <a:pt x="135" y="375"/>
                  </a:lnTo>
                  <a:lnTo>
                    <a:pt x="133" y="375"/>
                  </a:lnTo>
                  <a:lnTo>
                    <a:pt x="131" y="375"/>
                  </a:lnTo>
                  <a:lnTo>
                    <a:pt x="131" y="379"/>
                  </a:lnTo>
                  <a:lnTo>
                    <a:pt x="131" y="383"/>
                  </a:lnTo>
                  <a:lnTo>
                    <a:pt x="131" y="387"/>
                  </a:lnTo>
                  <a:lnTo>
                    <a:pt x="131" y="391"/>
                  </a:lnTo>
                  <a:lnTo>
                    <a:pt x="127" y="391"/>
                  </a:lnTo>
                  <a:lnTo>
                    <a:pt x="123" y="391"/>
                  </a:lnTo>
                  <a:lnTo>
                    <a:pt x="115" y="389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7" y="389"/>
                  </a:lnTo>
                  <a:lnTo>
                    <a:pt x="101" y="389"/>
                  </a:lnTo>
                  <a:lnTo>
                    <a:pt x="97" y="389"/>
                  </a:lnTo>
                  <a:lnTo>
                    <a:pt x="89" y="389"/>
                  </a:lnTo>
                  <a:lnTo>
                    <a:pt x="87" y="389"/>
                  </a:lnTo>
                  <a:lnTo>
                    <a:pt x="80" y="389"/>
                  </a:lnTo>
                  <a:lnTo>
                    <a:pt x="76" y="389"/>
                  </a:lnTo>
                  <a:lnTo>
                    <a:pt x="70" y="389"/>
                  </a:lnTo>
                  <a:lnTo>
                    <a:pt x="68" y="389"/>
                  </a:lnTo>
                  <a:lnTo>
                    <a:pt x="64" y="389"/>
                  </a:lnTo>
                  <a:lnTo>
                    <a:pt x="62" y="389"/>
                  </a:lnTo>
                  <a:lnTo>
                    <a:pt x="58" y="389"/>
                  </a:lnTo>
                  <a:lnTo>
                    <a:pt x="56" y="389"/>
                  </a:lnTo>
                  <a:lnTo>
                    <a:pt x="40" y="389"/>
                  </a:lnTo>
                  <a:lnTo>
                    <a:pt x="38" y="389"/>
                  </a:lnTo>
                  <a:lnTo>
                    <a:pt x="36" y="389"/>
                  </a:lnTo>
                  <a:lnTo>
                    <a:pt x="34" y="389"/>
                  </a:lnTo>
                  <a:lnTo>
                    <a:pt x="32" y="389"/>
                  </a:lnTo>
                  <a:lnTo>
                    <a:pt x="28" y="389"/>
                  </a:lnTo>
                  <a:lnTo>
                    <a:pt x="26" y="389"/>
                  </a:lnTo>
                  <a:lnTo>
                    <a:pt x="26" y="387"/>
                  </a:lnTo>
                  <a:lnTo>
                    <a:pt x="22" y="371"/>
                  </a:lnTo>
                  <a:lnTo>
                    <a:pt x="22" y="369"/>
                  </a:lnTo>
                  <a:lnTo>
                    <a:pt x="22" y="365"/>
                  </a:lnTo>
                  <a:lnTo>
                    <a:pt x="20" y="355"/>
                  </a:lnTo>
                  <a:lnTo>
                    <a:pt x="18" y="345"/>
                  </a:lnTo>
                  <a:lnTo>
                    <a:pt x="18" y="343"/>
                  </a:lnTo>
                  <a:lnTo>
                    <a:pt x="18" y="337"/>
                  </a:lnTo>
                  <a:lnTo>
                    <a:pt x="18" y="331"/>
                  </a:lnTo>
                  <a:lnTo>
                    <a:pt x="18" y="329"/>
                  </a:lnTo>
                  <a:lnTo>
                    <a:pt x="16" y="323"/>
                  </a:lnTo>
                  <a:lnTo>
                    <a:pt x="14" y="309"/>
                  </a:lnTo>
                  <a:lnTo>
                    <a:pt x="14" y="305"/>
                  </a:lnTo>
                  <a:lnTo>
                    <a:pt x="14" y="303"/>
                  </a:lnTo>
                  <a:lnTo>
                    <a:pt x="12" y="301"/>
                  </a:lnTo>
                  <a:lnTo>
                    <a:pt x="12" y="299"/>
                  </a:lnTo>
                  <a:lnTo>
                    <a:pt x="12" y="297"/>
                  </a:lnTo>
                  <a:lnTo>
                    <a:pt x="12" y="295"/>
                  </a:lnTo>
                  <a:lnTo>
                    <a:pt x="12" y="293"/>
                  </a:lnTo>
                  <a:lnTo>
                    <a:pt x="12" y="291"/>
                  </a:lnTo>
                  <a:lnTo>
                    <a:pt x="10" y="287"/>
                  </a:lnTo>
                  <a:lnTo>
                    <a:pt x="8" y="273"/>
                  </a:lnTo>
                  <a:lnTo>
                    <a:pt x="6" y="265"/>
                  </a:lnTo>
                  <a:lnTo>
                    <a:pt x="6" y="263"/>
                  </a:lnTo>
                  <a:lnTo>
                    <a:pt x="6" y="261"/>
                  </a:lnTo>
                  <a:lnTo>
                    <a:pt x="6" y="259"/>
                  </a:lnTo>
                  <a:lnTo>
                    <a:pt x="4" y="255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2" y="243"/>
                  </a:lnTo>
                  <a:lnTo>
                    <a:pt x="2" y="237"/>
                  </a:lnTo>
                  <a:lnTo>
                    <a:pt x="0" y="233"/>
                  </a:lnTo>
                  <a:lnTo>
                    <a:pt x="4" y="233"/>
                  </a:lnTo>
                  <a:lnTo>
                    <a:pt x="8" y="233"/>
                  </a:lnTo>
                  <a:lnTo>
                    <a:pt x="14" y="233"/>
                  </a:lnTo>
                  <a:lnTo>
                    <a:pt x="16" y="233"/>
                  </a:lnTo>
                  <a:lnTo>
                    <a:pt x="18" y="233"/>
                  </a:lnTo>
                  <a:lnTo>
                    <a:pt x="18" y="233"/>
                  </a:lnTo>
                  <a:lnTo>
                    <a:pt x="20" y="233"/>
                  </a:lnTo>
                  <a:lnTo>
                    <a:pt x="40" y="233"/>
                  </a:lnTo>
                  <a:lnTo>
                    <a:pt x="42" y="233"/>
                  </a:lnTo>
                  <a:lnTo>
                    <a:pt x="48" y="233"/>
                  </a:lnTo>
                  <a:lnTo>
                    <a:pt x="50" y="231"/>
                  </a:lnTo>
                  <a:lnTo>
                    <a:pt x="50" y="229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4" y="223"/>
                  </a:lnTo>
                  <a:lnTo>
                    <a:pt x="52" y="223"/>
                  </a:lnTo>
                  <a:lnTo>
                    <a:pt x="52" y="221"/>
                  </a:lnTo>
                  <a:lnTo>
                    <a:pt x="52" y="219"/>
                  </a:lnTo>
                  <a:lnTo>
                    <a:pt x="52" y="217"/>
                  </a:lnTo>
                  <a:lnTo>
                    <a:pt x="54" y="215"/>
                  </a:lnTo>
                  <a:lnTo>
                    <a:pt x="54" y="213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7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0" y="199"/>
                  </a:lnTo>
                  <a:lnTo>
                    <a:pt x="62" y="197"/>
                  </a:lnTo>
                  <a:lnTo>
                    <a:pt x="64" y="193"/>
                  </a:lnTo>
                  <a:lnTo>
                    <a:pt x="64" y="191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8" y="189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0" y="183"/>
                  </a:lnTo>
                  <a:lnTo>
                    <a:pt x="72" y="181"/>
                  </a:lnTo>
                  <a:lnTo>
                    <a:pt x="72" y="179"/>
                  </a:lnTo>
                  <a:lnTo>
                    <a:pt x="74" y="177"/>
                  </a:lnTo>
                  <a:lnTo>
                    <a:pt x="76" y="177"/>
                  </a:lnTo>
                  <a:lnTo>
                    <a:pt x="78" y="173"/>
                  </a:lnTo>
                  <a:lnTo>
                    <a:pt x="80" y="171"/>
                  </a:lnTo>
                  <a:lnTo>
                    <a:pt x="80" y="169"/>
                  </a:lnTo>
                  <a:lnTo>
                    <a:pt x="82" y="169"/>
                  </a:lnTo>
                  <a:lnTo>
                    <a:pt x="85" y="167"/>
                  </a:lnTo>
                  <a:lnTo>
                    <a:pt x="87" y="165"/>
                  </a:lnTo>
                  <a:lnTo>
                    <a:pt x="89" y="165"/>
                  </a:lnTo>
                  <a:lnTo>
                    <a:pt x="91" y="165"/>
                  </a:lnTo>
                  <a:lnTo>
                    <a:pt x="93" y="165"/>
                  </a:lnTo>
                  <a:lnTo>
                    <a:pt x="93" y="163"/>
                  </a:lnTo>
                  <a:lnTo>
                    <a:pt x="95" y="163"/>
                  </a:lnTo>
                  <a:lnTo>
                    <a:pt x="97" y="161"/>
                  </a:lnTo>
                  <a:lnTo>
                    <a:pt x="99" y="161"/>
                  </a:lnTo>
                  <a:lnTo>
                    <a:pt x="101" y="159"/>
                  </a:lnTo>
                  <a:lnTo>
                    <a:pt x="103" y="159"/>
                  </a:lnTo>
                  <a:lnTo>
                    <a:pt x="105" y="159"/>
                  </a:lnTo>
                  <a:lnTo>
                    <a:pt x="105" y="157"/>
                  </a:lnTo>
                  <a:lnTo>
                    <a:pt x="107" y="157"/>
                  </a:lnTo>
                  <a:lnTo>
                    <a:pt x="109" y="157"/>
                  </a:lnTo>
                  <a:lnTo>
                    <a:pt x="109" y="155"/>
                  </a:lnTo>
                  <a:lnTo>
                    <a:pt x="111" y="155"/>
                  </a:lnTo>
                  <a:lnTo>
                    <a:pt x="113" y="155"/>
                  </a:lnTo>
                  <a:lnTo>
                    <a:pt x="115" y="155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9" y="151"/>
                  </a:lnTo>
                  <a:lnTo>
                    <a:pt x="119" y="149"/>
                  </a:lnTo>
                  <a:lnTo>
                    <a:pt x="121" y="151"/>
                  </a:lnTo>
                  <a:lnTo>
                    <a:pt x="121" y="149"/>
                  </a:lnTo>
                  <a:lnTo>
                    <a:pt x="123" y="149"/>
                  </a:lnTo>
                  <a:lnTo>
                    <a:pt x="125" y="149"/>
                  </a:lnTo>
                  <a:lnTo>
                    <a:pt x="125" y="147"/>
                  </a:lnTo>
                  <a:lnTo>
                    <a:pt x="127" y="147"/>
                  </a:lnTo>
                  <a:lnTo>
                    <a:pt x="127" y="145"/>
                  </a:lnTo>
                  <a:lnTo>
                    <a:pt x="129" y="147"/>
                  </a:lnTo>
                  <a:lnTo>
                    <a:pt x="129" y="145"/>
                  </a:lnTo>
                  <a:lnTo>
                    <a:pt x="131" y="145"/>
                  </a:lnTo>
                  <a:lnTo>
                    <a:pt x="133" y="143"/>
                  </a:lnTo>
                  <a:lnTo>
                    <a:pt x="135" y="143"/>
                  </a:lnTo>
                  <a:lnTo>
                    <a:pt x="137" y="141"/>
                  </a:lnTo>
                  <a:lnTo>
                    <a:pt x="141" y="141"/>
                  </a:lnTo>
                  <a:lnTo>
                    <a:pt x="141" y="139"/>
                  </a:lnTo>
                  <a:lnTo>
                    <a:pt x="141" y="137"/>
                  </a:lnTo>
                  <a:lnTo>
                    <a:pt x="141" y="135"/>
                  </a:lnTo>
                  <a:lnTo>
                    <a:pt x="143" y="135"/>
                  </a:lnTo>
                  <a:lnTo>
                    <a:pt x="145" y="135"/>
                  </a:lnTo>
                  <a:lnTo>
                    <a:pt x="147" y="135"/>
                  </a:lnTo>
                  <a:lnTo>
                    <a:pt x="153" y="135"/>
                  </a:lnTo>
                  <a:lnTo>
                    <a:pt x="153" y="131"/>
                  </a:lnTo>
                  <a:lnTo>
                    <a:pt x="155" y="131"/>
                  </a:lnTo>
                  <a:lnTo>
                    <a:pt x="155" y="129"/>
                  </a:lnTo>
                  <a:lnTo>
                    <a:pt x="157" y="129"/>
                  </a:lnTo>
                  <a:lnTo>
                    <a:pt x="159" y="129"/>
                  </a:lnTo>
                  <a:lnTo>
                    <a:pt x="159" y="127"/>
                  </a:lnTo>
                  <a:lnTo>
                    <a:pt x="159" y="125"/>
                  </a:lnTo>
                  <a:lnTo>
                    <a:pt x="159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5" y="123"/>
                  </a:lnTo>
                  <a:lnTo>
                    <a:pt x="165" y="121"/>
                  </a:lnTo>
                  <a:lnTo>
                    <a:pt x="171" y="121"/>
                  </a:lnTo>
                  <a:lnTo>
                    <a:pt x="175" y="119"/>
                  </a:lnTo>
                  <a:lnTo>
                    <a:pt x="179" y="119"/>
                  </a:lnTo>
                  <a:lnTo>
                    <a:pt x="179" y="116"/>
                  </a:lnTo>
                  <a:lnTo>
                    <a:pt x="181" y="116"/>
                  </a:lnTo>
                  <a:lnTo>
                    <a:pt x="181" y="114"/>
                  </a:lnTo>
                  <a:lnTo>
                    <a:pt x="181" y="112"/>
                  </a:lnTo>
                  <a:lnTo>
                    <a:pt x="181" y="110"/>
                  </a:lnTo>
                  <a:lnTo>
                    <a:pt x="183" y="108"/>
                  </a:lnTo>
                  <a:lnTo>
                    <a:pt x="185" y="106"/>
                  </a:lnTo>
                  <a:lnTo>
                    <a:pt x="185" y="104"/>
                  </a:lnTo>
                  <a:lnTo>
                    <a:pt x="185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7" y="98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4"/>
                  </a:lnTo>
                  <a:lnTo>
                    <a:pt x="191" y="92"/>
                  </a:lnTo>
                  <a:lnTo>
                    <a:pt x="191" y="90"/>
                  </a:lnTo>
                  <a:lnTo>
                    <a:pt x="191" y="86"/>
                  </a:lnTo>
                  <a:lnTo>
                    <a:pt x="193" y="86"/>
                  </a:lnTo>
                  <a:lnTo>
                    <a:pt x="191" y="84"/>
                  </a:lnTo>
                  <a:lnTo>
                    <a:pt x="193" y="82"/>
                  </a:lnTo>
                  <a:lnTo>
                    <a:pt x="193" y="80"/>
                  </a:lnTo>
                  <a:lnTo>
                    <a:pt x="193" y="78"/>
                  </a:lnTo>
                  <a:lnTo>
                    <a:pt x="193" y="76"/>
                  </a:lnTo>
                  <a:lnTo>
                    <a:pt x="195" y="74"/>
                  </a:lnTo>
                  <a:lnTo>
                    <a:pt x="195" y="72"/>
                  </a:lnTo>
                  <a:lnTo>
                    <a:pt x="195" y="70"/>
                  </a:lnTo>
                  <a:lnTo>
                    <a:pt x="197" y="70"/>
                  </a:lnTo>
                  <a:lnTo>
                    <a:pt x="197" y="68"/>
                  </a:lnTo>
                  <a:lnTo>
                    <a:pt x="197" y="66"/>
                  </a:lnTo>
                  <a:lnTo>
                    <a:pt x="199" y="66"/>
                  </a:lnTo>
                  <a:lnTo>
                    <a:pt x="199" y="64"/>
                  </a:lnTo>
                  <a:lnTo>
                    <a:pt x="199" y="62"/>
                  </a:lnTo>
                  <a:lnTo>
                    <a:pt x="199" y="60"/>
                  </a:lnTo>
                  <a:lnTo>
                    <a:pt x="201" y="58"/>
                  </a:lnTo>
                  <a:lnTo>
                    <a:pt x="201" y="56"/>
                  </a:lnTo>
                  <a:lnTo>
                    <a:pt x="201" y="54"/>
                  </a:lnTo>
                  <a:lnTo>
                    <a:pt x="203" y="54"/>
                  </a:lnTo>
                  <a:lnTo>
                    <a:pt x="203" y="52"/>
                  </a:lnTo>
                  <a:lnTo>
                    <a:pt x="203" y="50"/>
                  </a:lnTo>
                  <a:lnTo>
                    <a:pt x="205" y="50"/>
                  </a:lnTo>
                  <a:lnTo>
                    <a:pt x="205" y="48"/>
                  </a:lnTo>
                  <a:lnTo>
                    <a:pt x="205" y="46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7" y="44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3" y="36"/>
                  </a:lnTo>
                  <a:lnTo>
                    <a:pt x="213" y="34"/>
                  </a:lnTo>
                  <a:lnTo>
                    <a:pt x="213" y="32"/>
                  </a:lnTo>
                  <a:lnTo>
                    <a:pt x="213" y="30"/>
                  </a:lnTo>
                  <a:lnTo>
                    <a:pt x="215" y="28"/>
                  </a:lnTo>
                  <a:lnTo>
                    <a:pt x="215" y="26"/>
                  </a:lnTo>
                  <a:lnTo>
                    <a:pt x="215" y="24"/>
                  </a:lnTo>
                  <a:lnTo>
                    <a:pt x="217" y="24"/>
                  </a:lnTo>
                  <a:lnTo>
                    <a:pt x="217" y="22"/>
                  </a:lnTo>
                  <a:lnTo>
                    <a:pt x="217" y="20"/>
                  </a:lnTo>
                  <a:lnTo>
                    <a:pt x="217" y="18"/>
                  </a:lnTo>
                  <a:lnTo>
                    <a:pt x="219" y="18"/>
                  </a:lnTo>
                  <a:lnTo>
                    <a:pt x="219" y="14"/>
                  </a:lnTo>
                  <a:lnTo>
                    <a:pt x="221" y="14"/>
                  </a:lnTo>
                  <a:lnTo>
                    <a:pt x="221" y="12"/>
                  </a:lnTo>
                  <a:lnTo>
                    <a:pt x="221" y="10"/>
                  </a:lnTo>
                  <a:lnTo>
                    <a:pt x="221" y="8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4"/>
                  </a:lnTo>
                  <a:lnTo>
                    <a:pt x="225" y="2"/>
                  </a:lnTo>
                  <a:lnTo>
                    <a:pt x="225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39" name="Freeform 62">
              <a:extLst>
                <a:ext uri="{FF2B5EF4-FFF2-40B4-BE49-F238E27FC236}">
                  <a16:creationId xmlns:a16="http://schemas.microsoft.com/office/drawing/2014/main" id="{D0B6E3B3-9C2D-EE8A-ABE7-3D9BEDF4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3" y="1162050"/>
              <a:ext cx="755650" cy="827088"/>
            </a:xfrm>
            <a:custGeom>
              <a:avLst/>
              <a:gdLst>
                <a:gd name="T0" fmla="*/ 374 w 476"/>
                <a:gd name="T1" fmla="*/ 12 h 521"/>
                <a:gd name="T2" fmla="*/ 374 w 476"/>
                <a:gd name="T3" fmla="*/ 54 h 521"/>
                <a:gd name="T4" fmla="*/ 388 w 476"/>
                <a:gd name="T5" fmla="*/ 66 h 521"/>
                <a:gd name="T6" fmla="*/ 404 w 476"/>
                <a:gd name="T7" fmla="*/ 70 h 521"/>
                <a:gd name="T8" fmla="*/ 420 w 476"/>
                <a:gd name="T9" fmla="*/ 80 h 521"/>
                <a:gd name="T10" fmla="*/ 438 w 476"/>
                <a:gd name="T11" fmla="*/ 94 h 521"/>
                <a:gd name="T12" fmla="*/ 460 w 476"/>
                <a:gd name="T13" fmla="*/ 102 h 521"/>
                <a:gd name="T14" fmla="*/ 464 w 476"/>
                <a:gd name="T15" fmla="*/ 112 h 521"/>
                <a:gd name="T16" fmla="*/ 434 w 476"/>
                <a:gd name="T17" fmla="*/ 120 h 521"/>
                <a:gd name="T18" fmla="*/ 422 w 476"/>
                <a:gd name="T19" fmla="*/ 146 h 521"/>
                <a:gd name="T20" fmla="*/ 404 w 476"/>
                <a:gd name="T21" fmla="*/ 140 h 521"/>
                <a:gd name="T22" fmla="*/ 380 w 476"/>
                <a:gd name="T23" fmla="*/ 146 h 521"/>
                <a:gd name="T24" fmla="*/ 372 w 476"/>
                <a:gd name="T25" fmla="*/ 166 h 521"/>
                <a:gd name="T26" fmla="*/ 356 w 476"/>
                <a:gd name="T27" fmla="*/ 174 h 521"/>
                <a:gd name="T28" fmla="*/ 330 w 476"/>
                <a:gd name="T29" fmla="*/ 168 h 521"/>
                <a:gd name="T30" fmla="*/ 318 w 476"/>
                <a:gd name="T31" fmla="*/ 186 h 521"/>
                <a:gd name="T32" fmla="*/ 318 w 476"/>
                <a:gd name="T33" fmla="*/ 222 h 521"/>
                <a:gd name="T34" fmla="*/ 318 w 476"/>
                <a:gd name="T35" fmla="*/ 257 h 521"/>
                <a:gd name="T36" fmla="*/ 318 w 476"/>
                <a:gd name="T37" fmla="*/ 287 h 521"/>
                <a:gd name="T38" fmla="*/ 316 w 476"/>
                <a:gd name="T39" fmla="*/ 313 h 521"/>
                <a:gd name="T40" fmla="*/ 316 w 476"/>
                <a:gd name="T41" fmla="*/ 341 h 521"/>
                <a:gd name="T42" fmla="*/ 316 w 476"/>
                <a:gd name="T43" fmla="*/ 371 h 521"/>
                <a:gd name="T44" fmla="*/ 316 w 476"/>
                <a:gd name="T45" fmla="*/ 405 h 521"/>
                <a:gd name="T46" fmla="*/ 290 w 476"/>
                <a:gd name="T47" fmla="*/ 409 h 521"/>
                <a:gd name="T48" fmla="*/ 256 w 476"/>
                <a:gd name="T49" fmla="*/ 415 h 521"/>
                <a:gd name="T50" fmla="*/ 250 w 476"/>
                <a:gd name="T51" fmla="*/ 425 h 521"/>
                <a:gd name="T52" fmla="*/ 248 w 476"/>
                <a:gd name="T53" fmla="*/ 457 h 521"/>
                <a:gd name="T54" fmla="*/ 240 w 476"/>
                <a:gd name="T55" fmla="*/ 487 h 521"/>
                <a:gd name="T56" fmla="*/ 202 w 476"/>
                <a:gd name="T57" fmla="*/ 497 h 521"/>
                <a:gd name="T58" fmla="*/ 174 w 476"/>
                <a:gd name="T59" fmla="*/ 505 h 521"/>
                <a:gd name="T60" fmla="*/ 154 w 476"/>
                <a:gd name="T61" fmla="*/ 517 h 521"/>
                <a:gd name="T62" fmla="*/ 124 w 476"/>
                <a:gd name="T63" fmla="*/ 513 h 521"/>
                <a:gd name="T64" fmla="*/ 88 w 476"/>
                <a:gd name="T65" fmla="*/ 513 h 521"/>
                <a:gd name="T66" fmla="*/ 24 w 476"/>
                <a:gd name="T67" fmla="*/ 513 h 521"/>
                <a:gd name="T68" fmla="*/ 16 w 476"/>
                <a:gd name="T69" fmla="*/ 513 h 521"/>
                <a:gd name="T70" fmla="*/ 18 w 476"/>
                <a:gd name="T71" fmla="*/ 499 h 521"/>
                <a:gd name="T72" fmla="*/ 16 w 476"/>
                <a:gd name="T73" fmla="*/ 479 h 521"/>
                <a:gd name="T74" fmla="*/ 28 w 476"/>
                <a:gd name="T75" fmla="*/ 457 h 521"/>
                <a:gd name="T76" fmla="*/ 54 w 476"/>
                <a:gd name="T77" fmla="*/ 437 h 521"/>
                <a:gd name="T78" fmla="*/ 72 w 476"/>
                <a:gd name="T79" fmla="*/ 429 h 521"/>
                <a:gd name="T80" fmla="*/ 92 w 476"/>
                <a:gd name="T81" fmla="*/ 409 h 521"/>
                <a:gd name="T82" fmla="*/ 126 w 476"/>
                <a:gd name="T83" fmla="*/ 397 h 521"/>
                <a:gd name="T84" fmla="*/ 138 w 476"/>
                <a:gd name="T85" fmla="*/ 381 h 521"/>
                <a:gd name="T86" fmla="*/ 154 w 476"/>
                <a:gd name="T87" fmla="*/ 361 h 521"/>
                <a:gd name="T88" fmla="*/ 170 w 476"/>
                <a:gd name="T89" fmla="*/ 341 h 521"/>
                <a:gd name="T90" fmla="*/ 200 w 476"/>
                <a:gd name="T91" fmla="*/ 315 h 521"/>
                <a:gd name="T92" fmla="*/ 222 w 476"/>
                <a:gd name="T93" fmla="*/ 291 h 521"/>
                <a:gd name="T94" fmla="*/ 244 w 476"/>
                <a:gd name="T95" fmla="*/ 273 h 521"/>
                <a:gd name="T96" fmla="*/ 248 w 476"/>
                <a:gd name="T97" fmla="*/ 259 h 521"/>
                <a:gd name="T98" fmla="*/ 256 w 476"/>
                <a:gd name="T99" fmla="*/ 237 h 521"/>
                <a:gd name="T100" fmla="*/ 256 w 476"/>
                <a:gd name="T101" fmla="*/ 210 h 521"/>
                <a:gd name="T102" fmla="*/ 280 w 476"/>
                <a:gd name="T103" fmla="*/ 188 h 521"/>
                <a:gd name="T104" fmla="*/ 298 w 476"/>
                <a:gd name="T105" fmla="*/ 164 h 521"/>
                <a:gd name="T106" fmla="*/ 294 w 476"/>
                <a:gd name="T107" fmla="*/ 146 h 521"/>
                <a:gd name="T108" fmla="*/ 284 w 476"/>
                <a:gd name="T109" fmla="*/ 132 h 521"/>
                <a:gd name="T110" fmla="*/ 282 w 476"/>
                <a:gd name="T111" fmla="*/ 116 h 521"/>
                <a:gd name="T112" fmla="*/ 272 w 476"/>
                <a:gd name="T113" fmla="*/ 92 h 521"/>
                <a:gd name="T114" fmla="*/ 274 w 476"/>
                <a:gd name="T115" fmla="*/ 64 h 521"/>
                <a:gd name="T116" fmla="*/ 292 w 476"/>
                <a:gd name="T117" fmla="*/ 52 h 521"/>
                <a:gd name="T118" fmla="*/ 310 w 476"/>
                <a:gd name="T119" fmla="*/ 30 h 521"/>
                <a:gd name="T120" fmla="*/ 316 w 476"/>
                <a:gd name="T121" fmla="*/ 8 h 521"/>
                <a:gd name="T122" fmla="*/ 352 w 476"/>
                <a:gd name="T123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6" h="521">
                  <a:moveTo>
                    <a:pt x="352" y="0"/>
                  </a:moveTo>
                  <a:lnTo>
                    <a:pt x="356" y="0"/>
                  </a:lnTo>
                  <a:lnTo>
                    <a:pt x="356" y="0"/>
                  </a:lnTo>
                  <a:lnTo>
                    <a:pt x="358" y="0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70" y="0"/>
                  </a:lnTo>
                  <a:lnTo>
                    <a:pt x="372" y="0"/>
                  </a:lnTo>
                  <a:lnTo>
                    <a:pt x="374" y="0"/>
                  </a:lnTo>
                  <a:lnTo>
                    <a:pt x="374" y="2"/>
                  </a:lnTo>
                  <a:lnTo>
                    <a:pt x="374" y="4"/>
                  </a:lnTo>
                  <a:lnTo>
                    <a:pt x="374" y="6"/>
                  </a:lnTo>
                  <a:lnTo>
                    <a:pt x="374" y="10"/>
                  </a:lnTo>
                  <a:lnTo>
                    <a:pt x="374" y="12"/>
                  </a:lnTo>
                  <a:lnTo>
                    <a:pt x="374" y="14"/>
                  </a:lnTo>
                  <a:lnTo>
                    <a:pt x="374" y="18"/>
                  </a:lnTo>
                  <a:lnTo>
                    <a:pt x="374" y="22"/>
                  </a:lnTo>
                  <a:lnTo>
                    <a:pt x="374" y="26"/>
                  </a:lnTo>
                  <a:lnTo>
                    <a:pt x="374" y="28"/>
                  </a:lnTo>
                  <a:lnTo>
                    <a:pt x="374" y="30"/>
                  </a:lnTo>
                  <a:lnTo>
                    <a:pt x="374" y="32"/>
                  </a:lnTo>
                  <a:lnTo>
                    <a:pt x="374" y="34"/>
                  </a:lnTo>
                  <a:lnTo>
                    <a:pt x="374" y="38"/>
                  </a:lnTo>
                  <a:lnTo>
                    <a:pt x="374" y="44"/>
                  </a:lnTo>
                  <a:lnTo>
                    <a:pt x="374" y="46"/>
                  </a:lnTo>
                  <a:lnTo>
                    <a:pt x="374" y="48"/>
                  </a:lnTo>
                  <a:lnTo>
                    <a:pt x="374" y="52"/>
                  </a:lnTo>
                  <a:lnTo>
                    <a:pt x="374" y="54"/>
                  </a:lnTo>
                  <a:lnTo>
                    <a:pt x="374" y="56"/>
                  </a:lnTo>
                  <a:lnTo>
                    <a:pt x="374" y="60"/>
                  </a:lnTo>
                  <a:lnTo>
                    <a:pt x="376" y="60"/>
                  </a:lnTo>
                  <a:lnTo>
                    <a:pt x="376" y="62"/>
                  </a:lnTo>
                  <a:lnTo>
                    <a:pt x="378" y="62"/>
                  </a:lnTo>
                  <a:lnTo>
                    <a:pt x="378" y="64"/>
                  </a:lnTo>
                  <a:lnTo>
                    <a:pt x="378" y="62"/>
                  </a:lnTo>
                  <a:lnTo>
                    <a:pt x="380" y="62"/>
                  </a:lnTo>
                  <a:lnTo>
                    <a:pt x="380" y="64"/>
                  </a:lnTo>
                  <a:lnTo>
                    <a:pt x="382" y="64"/>
                  </a:lnTo>
                  <a:lnTo>
                    <a:pt x="384" y="64"/>
                  </a:lnTo>
                  <a:lnTo>
                    <a:pt x="384" y="66"/>
                  </a:lnTo>
                  <a:lnTo>
                    <a:pt x="386" y="66"/>
                  </a:lnTo>
                  <a:lnTo>
                    <a:pt x="388" y="66"/>
                  </a:lnTo>
                  <a:lnTo>
                    <a:pt x="390" y="66"/>
                  </a:lnTo>
                  <a:lnTo>
                    <a:pt x="390" y="68"/>
                  </a:lnTo>
                  <a:lnTo>
                    <a:pt x="392" y="68"/>
                  </a:lnTo>
                  <a:lnTo>
                    <a:pt x="392" y="70"/>
                  </a:lnTo>
                  <a:lnTo>
                    <a:pt x="394" y="70"/>
                  </a:lnTo>
                  <a:lnTo>
                    <a:pt x="394" y="68"/>
                  </a:lnTo>
                  <a:lnTo>
                    <a:pt x="396" y="68"/>
                  </a:lnTo>
                  <a:lnTo>
                    <a:pt x="398" y="68"/>
                  </a:lnTo>
                  <a:lnTo>
                    <a:pt x="398" y="66"/>
                  </a:lnTo>
                  <a:lnTo>
                    <a:pt x="400" y="66"/>
                  </a:lnTo>
                  <a:lnTo>
                    <a:pt x="402" y="66"/>
                  </a:lnTo>
                  <a:lnTo>
                    <a:pt x="404" y="68"/>
                  </a:lnTo>
                  <a:lnTo>
                    <a:pt x="404" y="68"/>
                  </a:lnTo>
                  <a:lnTo>
                    <a:pt x="404" y="70"/>
                  </a:lnTo>
                  <a:lnTo>
                    <a:pt x="404" y="72"/>
                  </a:lnTo>
                  <a:lnTo>
                    <a:pt x="406" y="72"/>
                  </a:lnTo>
                  <a:lnTo>
                    <a:pt x="406" y="74"/>
                  </a:lnTo>
                  <a:lnTo>
                    <a:pt x="408" y="74"/>
                  </a:lnTo>
                  <a:lnTo>
                    <a:pt x="410" y="74"/>
                  </a:lnTo>
                  <a:lnTo>
                    <a:pt x="412" y="74"/>
                  </a:lnTo>
                  <a:lnTo>
                    <a:pt x="412" y="74"/>
                  </a:lnTo>
                  <a:lnTo>
                    <a:pt x="414" y="74"/>
                  </a:lnTo>
                  <a:lnTo>
                    <a:pt x="416" y="74"/>
                  </a:lnTo>
                  <a:lnTo>
                    <a:pt x="416" y="76"/>
                  </a:lnTo>
                  <a:lnTo>
                    <a:pt x="418" y="76"/>
                  </a:lnTo>
                  <a:lnTo>
                    <a:pt x="418" y="78"/>
                  </a:lnTo>
                  <a:lnTo>
                    <a:pt x="420" y="78"/>
                  </a:lnTo>
                  <a:lnTo>
                    <a:pt x="420" y="80"/>
                  </a:lnTo>
                  <a:lnTo>
                    <a:pt x="422" y="82"/>
                  </a:lnTo>
                  <a:lnTo>
                    <a:pt x="422" y="84"/>
                  </a:lnTo>
                  <a:lnTo>
                    <a:pt x="424" y="84"/>
                  </a:lnTo>
                  <a:lnTo>
                    <a:pt x="424" y="86"/>
                  </a:lnTo>
                  <a:lnTo>
                    <a:pt x="424" y="88"/>
                  </a:lnTo>
                  <a:lnTo>
                    <a:pt x="426" y="88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4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40" y="96"/>
                  </a:lnTo>
                  <a:lnTo>
                    <a:pt x="442" y="96"/>
                  </a:lnTo>
                  <a:lnTo>
                    <a:pt x="442" y="98"/>
                  </a:lnTo>
                  <a:lnTo>
                    <a:pt x="444" y="98"/>
                  </a:lnTo>
                  <a:lnTo>
                    <a:pt x="446" y="100"/>
                  </a:lnTo>
                  <a:lnTo>
                    <a:pt x="448" y="100"/>
                  </a:lnTo>
                  <a:lnTo>
                    <a:pt x="450" y="100"/>
                  </a:lnTo>
                  <a:lnTo>
                    <a:pt x="452" y="100"/>
                  </a:lnTo>
                  <a:lnTo>
                    <a:pt x="452" y="98"/>
                  </a:lnTo>
                  <a:lnTo>
                    <a:pt x="454" y="98"/>
                  </a:lnTo>
                  <a:lnTo>
                    <a:pt x="454" y="100"/>
                  </a:lnTo>
                  <a:lnTo>
                    <a:pt x="456" y="100"/>
                  </a:lnTo>
                  <a:lnTo>
                    <a:pt x="458" y="102"/>
                  </a:lnTo>
                  <a:lnTo>
                    <a:pt x="460" y="102"/>
                  </a:lnTo>
                  <a:lnTo>
                    <a:pt x="462" y="104"/>
                  </a:lnTo>
                  <a:lnTo>
                    <a:pt x="464" y="104"/>
                  </a:lnTo>
                  <a:lnTo>
                    <a:pt x="466" y="104"/>
                  </a:lnTo>
                  <a:lnTo>
                    <a:pt x="470" y="104"/>
                  </a:lnTo>
                  <a:lnTo>
                    <a:pt x="472" y="104"/>
                  </a:lnTo>
                  <a:lnTo>
                    <a:pt x="474" y="104"/>
                  </a:lnTo>
                  <a:lnTo>
                    <a:pt x="476" y="104"/>
                  </a:lnTo>
                  <a:lnTo>
                    <a:pt x="474" y="106"/>
                  </a:lnTo>
                  <a:lnTo>
                    <a:pt x="472" y="106"/>
                  </a:lnTo>
                  <a:lnTo>
                    <a:pt x="472" y="108"/>
                  </a:lnTo>
                  <a:lnTo>
                    <a:pt x="470" y="108"/>
                  </a:lnTo>
                  <a:lnTo>
                    <a:pt x="468" y="110"/>
                  </a:lnTo>
                  <a:lnTo>
                    <a:pt x="466" y="112"/>
                  </a:lnTo>
                  <a:lnTo>
                    <a:pt x="464" y="112"/>
                  </a:lnTo>
                  <a:lnTo>
                    <a:pt x="464" y="114"/>
                  </a:lnTo>
                  <a:lnTo>
                    <a:pt x="462" y="116"/>
                  </a:lnTo>
                  <a:lnTo>
                    <a:pt x="460" y="116"/>
                  </a:lnTo>
                  <a:lnTo>
                    <a:pt x="458" y="118"/>
                  </a:lnTo>
                  <a:lnTo>
                    <a:pt x="456" y="118"/>
                  </a:lnTo>
                  <a:lnTo>
                    <a:pt x="452" y="118"/>
                  </a:lnTo>
                  <a:lnTo>
                    <a:pt x="450" y="120"/>
                  </a:lnTo>
                  <a:lnTo>
                    <a:pt x="448" y="120"/>
                  </a:lnTo>
                  <a:lnTo>
                    <a:pt x="444" y="120"/>
                  </a:lnTo>
                  <a:lnTo>
                    <a:pt x="442" y="120"/>
                  </a:lnTo>
                  <a:lnTo>
                    <a:pt x="440" y="118"/>
                  </a:lnTo>
                  <a:lnTo>
                    <a:pt x="438" y="118"/>
                  </a:lnTo>
                  <a:lnTo>
                    <a:pt x="436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2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28" y="124"/>
                  </a:lnTo>
                  <a:lnTo>
                    <a:pt x="428" y="126"/>
                  </a:lnTo>
                  <a:lnTo>
                    <a:pt x="426" y="128"/>
                  </a:lnTo>
                  <a:lnTo>
                    <a:pt x="424" y="134"/>
                  </a:lnTo>
                  <a:lnTo>
                    <a:pt x="424" y="136"/>
                  </a:lnTo>
                  <a:lnTo>
                    <a:pt x="424" y="138"/>
                  </a:lnTo>
                  <a:lnTo>
                    <a:pt x="424" y="140"/>
                  </a:lnTo>
                  <a:lnTo>
                    <a:pt x="424" y="142"/>
                  </a:lnTo>
                  <a:lnTo>
                    <a:pt x="422" y="144"/>
                  </a:lnTo>
                  <a:lnTo>
                    <a:pt x="422" y="146"/>
                  </a:lnTo>
                  <a:lnTo>
                    <a:pt x="420" y="148"/>
                  </a:lnTo>
                  <a:lnTo>
                    <a:pt x="416" y="150"/>
                  </a:lnTo>
                  <a:lnTo>
                    <a:pt x="414" y="150"/>
                  </a:lnTo>
                  <a:lnTo>
                    <a:pt x="412" y="150"/>
                  </a:lnTo>
                  <a:lnTo>
                    <a:pt x="410" y="150"/>
                  </a:lnTo>
                  <a:lnTo>
                    <a:pt x="408" y="150"/>
                  </a:lnTo>
                  <a:lnTo>
                    <a:pt x="408" y="148"/>
                  </a:lnTo>
                  <a:lnTo>
                    <a:pt x="410" y="148"/>
                  </a:lnTo>
                  <a:lnTo>
                    <a:pt x="410" y="146"/>
                  </a:lnTo>
                  <a:lnTo>
                    <a:pt x="410" y="144"/>
                  </a:lnTo>
                  <a:lnTo>
                    <a:pt x="408" y="144"/>
                  </a:lnTo>
                  <a:lnTo>
                    <a:pt x="408" y="142"/>
                  </a:lnTo>
                  <a:lnTo>
                    <a:pt x="406" y="142"/>
                  </a:lnTo>
                  <a:lnTo>
                    <a:pt x="404" y="140"/>
                  </a:lnTo>
                  <a:lnTo>
                    <a:pt x="404" y="138"/>
                  </a:lnTo>
                  <a:lnTo>
                    <a:pt x="404" y="138"/>
                  </a:lnTo>
                  <a:lnTo>
                    <a:pt x="402" y="138"/>
                  </a:lnTo>
                  <a:lnTo>
                    <a:pt x="400" y="138"/>
                  </a:lnTo>
                  <a:lnTo>
                    <a:pt x="396" y="138"/>
                  </a:lnTo>
                  <a:lnTo>
                    <a:pt x="394" y="138"/>
                  </a:lnTo>
                  <a:lnTo>
                    <a:pt x="392" y="140"/>
                  </a:lnTo>
                  <a:lnTo>
                    <a:pt x="390" y="140"/>
                  </a:lnTo>
                  <a:lnTo>
                    <a:pt x="388" y="142"/>
                  </a:lnTo>
                  <a:lnTo>
                    <a:pt x="384" y="142"/>
                  </a:lnTo>
                  <a:lnTo>
                    <a:pt x="382" y="142"/>
                  </a:lnTo>
                  <a:lnTo>
                    <a:pt x="382" y="144"/>
                  </a:lnTo>
                  <a:lnTo>
                    <a:pt x="380" y="144"/>
                  </a:lnTo>
                  <a:lnTo>
                    <a:pt x="380" y="146"/>
                  </a:lnTo>
                  <a:lnTo>
                    <a:pt x="380" y="148"/>
                  </a:lnTo>
                  <a:lnTo>
                    <a:pt x="378" y="150"/>
                  </a:lnTo>
                  <a:lnTo>
                    <a:pt x="378" y="152"/>
                  </a:lnTo>
                  <a:lnTo>
                    <a:pt x="376" y="152"/>
                  </a:lnTo>
                  <a:lnTo>
                    <a:pt x="376" y="154"/>
                  </a:lnTo>
                  <a:lnTo>
                    <a:pt x="376" y="152"/>
                  </a:lnTo>
                  <a:lnTo>
                    <a:pt x="374" y="152"/>
                  </a:lnTo>
                  <a:lnTo>
                    <a:pt x="372" y="152"/>
                  </a:lnTo>
                  <a:lnTo>
                    <a:pt x="370" y="152"/>
                  </a:lnTo>
                  <a:lnTo>
                    <a:pt x="370" y="154"/>
                  </a:lnTo>
                  <a:lnTo>
                    <a:pt x="372" y="160"/>
                  </a:lnTo>
                  <a:lnTo>
                    <a:pt x="372" y="162"/>
                  </a:lnTo>
                  <a:lnTo>
                    <a:pt x="372" y="164"/>
                  </a:lnTo>
                  <a:lnTo>
                    <a:pt x="372" y="166"/>
                  </a:lnTo>
                  <a:lnTo>
                    <a:pt x="374" y="166"/>
                  </a:lnTo>
                  <a:lnTo>
                    <a:pt x="374" y="168"/>
                  </a:lnTo>
                  <a:lnTo>
                    <a:pt x="372" y="168"/>
                  </a:lnTo>
                  <a:lnTo>
                    <a:pt x="372" y="168"/>
                  </a:lnTo>
                  <a:lnTo>
                    <a:pt x="370" y="168"/>
                  </a:lnTo>
                  <a:lnTo>
                    <a:pt x="368" y="168"/>
                  </a:lnTo>
                  <a:lnTo>
                    <a:pt x="368" y="170"/>
                  </a:lnTo>
                  <a:lnTo>
                    <a:pt x="366" y="172"/>
                  </a:lnTo>
                  <a:lnTo>
                    <a:pt x="364" y="172"/>
                  </a:lnTo>
                  <a:lnTo>
                    <a:pt x="364" y="174"/>
                  </a:lnTo>
                  <a:lnTo>
                    <a:pt x="362" y="174"/>
                  </a:lnTo>
                  <a:lnTo>
                    <a:pt x="360" y="174"/>
                  </a:lnTo>
                  <a:lnTo>
                    <a:pt x="358" y="174"/>
                  </a:lnTo>
                  <a:lnTo>
                    <a:pt x="356" y="174"/>
                  </a:lnTo>
                  <a:lnTo>
                    <a:pt x="356" y="174"/>
                  </a:lnTo>
                  <a:lnTo>
                    <a:pt x="354" y="174"/>
                  </a:lnTo>
                  <a:lnTo>
                    <a:pt x="354" y="172"/>
                  </a:lnTo>
                  <a:lnTo>
                    <a:pt x="352" y="172"/>
                  </a:lnTo>
                  <a:lnTo>
                    <a:pt x="350" y="172"/>
                  </a:lnTo>
                  <a:lnTo>
                    <a:pt x="348" y="172"/>
                  </a:lnTo>
                  <a:lnTo>
                    <a:pt x="344" y="170"/>
                  </a:lnTo>
                  <a:lnTo>
                    <a:pt x="342" y="168"/>
                  </a:lnTo>
                  <a:lnTo>
                    <a:pt x="340" y="168"/>
                  </a:lnTo>
                  <a:lnTo>
                    <a:pt x="338" y="168"/>
                  </a:lnTo>
                  <a:lnTo>
                    <a:pt x="336" y="168"/>
                  </a:lnTo>
                  <a:lnTo>
                    <a:pt x="334" y="168"/>
                  </a:lnTo>
                  <a:lnTo>
                    <a:pt x="332" y="168"/>
                  </a:lnTo>
                  <a:lnTo>
                    <a:pt x="330" y="168"/>
                  </a:lnTo>
                  <a:lnTo>
                    <a:pt x="330" y="166"/>
                  </a:lnTo>
                  <a:lnTo>
                    <a:pt x="328" y="166"/>
                  </a:lnTo>
                  <a:lnTo>
                    <a:pt x="326" y="166"/>
                  </a:lnTo>
                  <a:lnTo>
                    <a:pt x="324" y="166"/>
                  </a:lnTo>
                  <a:lnTo>
                    <a:pt x="322" y="166"/>
                  </a:lnTo>
                  <a:lnTo>
                    <a:pt x="320" y="168"/>
                  </a:lnTo>
                  <a:lnTo>
                    <a:pt x="318" y="168"/>
                  </a:lnTo>
                  <a:lnTo>
                    <a:pt x="318" y="170"/>
                  </a:lnTo>
                  <a:lnTo>
                    <a:pt x="318" y="172"/>
                  </a:lnTo>
                  <a:lnTo>
                    <a:pt x="318" y="178"/>
                  </a:lnTo>
                  <a:lnTo>
                    <a:pt x="318" y="180"/>
                  </a:lnTo>
                  <a:lnTo>
                    <a:pt x="318" y="182"/>
                  </a:lnTo>
                  <a:lnTo>
                    <a:pt x="318" y="184"/>
                  </a:lnTo>
                  <a:lnTo>
                    <a:pt x="318" y="186"/>
                  </a:lnTo>
                  <a:lnTo>
                    <a:pt x="318" y="188"/>
                  </a:lnTo>
                  <a:lnTo>
                    <a:pt x="318" y="192"/>
                  </a:lnTo>
                  <a:lnTo>
                    <a:pt x="318" y="194"/>
                  </a:lnTo>
                  <a:lnTo>
                    <a:pt x="318" y="196"/>
                  </a:lnTo>
                  <a:lnTo>
                    <a:pt x="318" y="198"/>
                  </a:lnTo>
                  <a:lnTo>
                    <a:pt x="318" y="200"/>
                  </a:lnTo>
                  <a:lnTo>
                    <a:pt x="318" y="204"/>
                  </a:lnTo>
                  <a:lnTo>
                    <a:pt x="318" y="208"/>
                  </a:lnTo>
                  <a:lnTo>
                    <a:pt x="318" y="210"/>
                  </a:lnTo>
                  <a:lnTo>
                    <a:pt x="318" y="212"/>
                  </a:lnTo>
                  <a:lnTo>
                    <a:pt x="318" y="216"/>
                  </a:lnTo>
                  <a:lnTo>
                    <a:pt x="318" y="216"/>
                  </a:lnTo>
                  <a:lnTo>
                    <a:pt x="318" y="220"/>
                  </a:lnTo>
                  <a:lnTo>
                    <a:pt x="318" y="222"/>
                  </a:lnTo>
                  <a:lnTo>
                    <a:pt x="318" y="224"/>
                  </a:lnTo>
                  <a:lnTo>
                    <a:pt x="318" y="228"/>
                  </a:lnTo>
                  <a:lnTo>
                    <a:pt x="318" y="230"/>
                  </a:lnTo>
                  <a:lnTo>
                    <a:pt x="318" y="235"/>
                  </a:lnTo>
                  <a:lnTo>
                    <a:pt x="318" y="237"/>
                  </a:lnTo>
                  <a:lnTo>
                    <a:pt x="318" y="239"/>
                  </a:lnTo>
                  <a:lnTo>
                    <a:pt x="318" y="243"/>
                  </a:lnTo>
                  <a:lnTo>
                    <a:pt x="318" y="245"/>
                  </a:lnTo>
                  <a:lnTo>
                    <a:pt x="318" y="247"/>
                  </a:lnTo>
                  <a:lnTo>
                    <a:pt x="318" y="249"/>
                  </a:lnTo>
                  <a:lnTo>
                    <a:pt x="318" y="251"/>
                  </a:lnTo>
                  <a:lnTo>
                    <a:pt x="318" y="253"/>
                  </a:lnTo>
                  <a:lnTo>
                    <a:pt x="318" y="255"/>
                  </a:lnTo>
                  <a:lnTo>
                    <a:pt x="318" y="257"/>
                  </a:lnTo>
                  <a:lnTo>
                    <a:pt x="318" y="259"/>
                  </a:lnTo>
                  <a:lnTo>
                    <a:pt x="318" y="261"/>
                  </a:lnTo>
                  <a:lnTo>
                    <a:pt x="318" y="263"/>
                  </a:lnTo>
                  <a:lnTo>
                    <a:pt x="318" y="265"/>
                  </a:lnTo>
                  <a:lnTo>
                    <a:pt x="318" y="267"/>
                  </a:lnTo>
                  <a:lnTo>
                    <a:pt x="318" y="271"/>
                  </a:lnTo>
                  <a:lnTo>
                    <a:pt x="318" y="273"/>
                  </a:lnTo>
                  <a:lnTo>
                    <a:pt x="318" y="275"/>
                  </a:lnTo>
                  <a:lnTo>
                    <a:pt x="318" y="277"/>
                  </a:lnTo>
                  <a:lnTo>
                    <a:pt x="318" y="279"/>
                  </a:lnTo>
                  <a:lnTo>
                    <a:pt x="318" y="281"/>
                  </a:lnTo>
                  <a:lnTo>
                    <a:pt x="318" y="283"/>
                  </a:lnTo>
                  <a:lnTo>
                    <a:pt x="318" y="285"/>
                  </a:lnTo>
                  <a:lnTo>
                    <a:pt x="318" y="287"/>
                  </a:lnTo>
                  <a:lnTo>
                    <a:pt x="318" y="289"/>
                  </a:lnTo>
                  <a:lnTo>
                    <a:pt x="318" y="291"/>
                  </a:lnTo>
                  <a:lnTo>
                    <a:pt x="318" y="293"/>
                  </a:lnTo>
                  <a:lnTo>
                    <a:pt x="318" y="297"/>
                  </a:lnTo>
                  <a:lnTo>
                    <a:pt x="318" y="299"/>
                  </a:lnTo>
                  <a:lnTo>
                    <a:pt x="318" y="301"/>
                  </a:lnTo>
                  <a:lnTo>
                    <a:pt x="318" y="303"/>
                  </a:lnTo>
                  <a:lnTo>
                    <a:pt x="318" y="305"/>
                  </a:lnTo>
                  <a:lnTo>
                    <a:pt x="318" y="307"/>
                  </a:lnTo>
                  <a:lnTo>
                    <a:pt x="318" y="309"/>
                  </a:lnTo>
                  <a:lnTo>
                    <a:pt x="318" y="311"/>
                  </a:lnTo>
                  <a:lnTo>
                    <a:pt x="318" y="313"/>
                  </a:lnTo>
                  <a:lnTo>
                    <a:pt x="318" y="313"/>
                  </a:lnTo>
                  <a:lnTo>
                    <a:pt x="316" y="313"/>
                  </a:lnTo>
                  <a:lnTo>
                    <a:pt x="316" y="315"/>
                  </a:lnTo>
                  <a:lnTo>
                    <a:pt x="316" y="317"/>
                  </a:lnTo>
                  <a:lnTo>
                    <a:pt x="316" y="319"/>
                  </a:lnTo>
                  <a:lnTo>
                    <a:pt x="316" y="321"/>
                  </a:lnTo>
                  <a:lnTo>
                    <a:pt x="316" y="323"/>
                  </a:lnTo>
                  <a:lnTo>
                    <a:pt x="316" y="325"/>
                  </a:lnTo>
                  <a:lnTo>
                    <a:pt x="316" y="327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6" y="337"/>
                  </a:lnTo>
                  <a:lnTo>
                    <a:pt x="316" y="339"/>
                  </a:lnTo>
                  <a:lnTo>
                    <a:pt x="316" y="341"/>
                  </a:lnTo>
                  <a:lnTo>
                    <a:pt x="316" y="343"/>
                  </a:lnTo>
                  <a:lnTo>
                    <a:pt x="316" y="345"/>
                  </a:lnTo>
                  <a:lnTo>
                    <a:pt x="316" y="347"/>
                  </a:lnTo>
                  <a:lnTo>
                    <a:pt x="316" y="349"/>
                  </a:lnTo>
                  <a:lnTo>
                    <a:pt x="316" y="351"/>
                  </a:lnTo>
                  <a:lnTo>
                    <a:pt x="316" y="353"/>
                  </a:lnTo>
                  <a:lnTo>
                    <a:pt x="316" y="355"/>
                  </a:lnTo>
                  <a:lnTo>
                    <a:pt x="316" y="357"/>
                  </a:lnTo>
                  <a:lnTo>
                    <a:pt x="316" y="359"/>
                  </a:lnTo>
                  <a:lnTo>
                    <a:pt x="316" y="361"/>
                  </a:lnTo>
                  <a:lnTo>
                    <a:pt x="316" y="363"/>
                  </a:lnTo>
                  <a:lnTo>
                    <a:pt x="316" y="367"/>
                  </a:lnTo>
                  <a:lnTo>
                    <a:pt x="316" y="369"/>
                  </a:lnTo>
                  <a:lnTo>
                    <a:pt x="316" y="371"/>
                  </a:lnTo>
                  <a:lnTo>
                    <a:pt x="316" y="373"/>
                  </a:lnTo>
                  <a:lnTo>
                    <a:pt x="316" y="375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6" y="383"/>
                  </a:lnTo>
                  <a:lnTo>
                    <a:pt x="316" y="385"/>
                  </a:lnTo>
                  <a:lnTo>
                    <a:pt x="316" y="387"/>
                  </a:lnTo>
                  <a:lnTo>
                    <a:pt x="316" y="389"/>
                  </a:lnTo>
                  <a:lnTo>
                    <a:pt x="316" y="391"/>
                  </a:lnTo>
                  <a:lnTo>
                    <a:pt x="316" y="397"/>
                  </a:lnTo>
                  <a:lnTo>
                    <a:pt x="316" y="399"/>
                  </a:lnTo>
                  <a:lnTo>
                    <a:pt x="316" y="401"/>
                  </a:lnTo>
                  <a:lnTo>
                    <a:pt x="316" y="403"/>
                  </a:lnTo>
                  <a:lnTo>
                    <a:pt x="316" y="405"/>
                  </a:lnTo>
                  <a:lnTo>
                    <a:pt x="316" y="407"/>
                  </a:lnTo>
                  <a:lnTo>
                    <a:pt x="316" y="409"/>
                  </a:lnTo>
                  <a:lnTo>
                    <a:pt x="314" y="409"/>
                  </a:lnTo>
                  <a:lnTo>
                    <a:pt x="312" y="409"/>
                  </a:lnTo>
                  <a:lnTo>
                    <a:pt x="310" y="409"/>
                  </a:lnTo>
                  <a:lnTo>
                    <a:pt x="308" y="409"/>
                  </a:lnTo>
                  <a:lnTo>
                    <a:pt x="308" y="409"/>
                  </a:lnTo>
                  <a:lnTo>
                    <a:pt x="304" y="409"/>
                  </a:lnTo>
                  <a:lnTo>
                    <a:pt x="302" y="409"/>
                  </a:lnTo>
                  <a:lnTo>
                    <a:pt x="298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90" y="409"/>
                  </a:lnTo>
                  <a:lnTo>
                    <a:pt x="288" y="409"/>
                  </a:lnTo>
                  <a:lnTo>
                    <a:pt x="286" y="409"/>
                  </a:lnTo>
                  <a:lnTo>
                    <a:pt x="284" y="409"/>
                  </a:lnTo>
                  <a:lnTo>
                    <a:pt x="282" y="409"/>
                  </a:lnTo>
                  <a:lnTo>
                    <a:pt x="272" y="409"/>
                  </a:lnTo>
                  <a:lnTo>
                    <a:pt x="270" y="409"/>
                  </a:lnTo>
                  <a:lnTo>
                    <a:pt x="266" y="409"/>
                  </a:lnTo>
                  <a:lnTo>
                    <a:pt x="264" y="409"/>
                  </a:lnTo>
                  <a:lnTo>
                    <a:pt x="260" y="409"/>
                  </a:lnTo>
                  <a:lnTo>
                    <a:pt x="258" y="409"/>
                  </a:lnTo>
                  <a:lnTo>
                    <a:pt x="258" y="411"/>
                  </a:lnTo>
                  <a:lnTo>
                    <a:pt x="256" y="411"/>
                  </a:lnTo>
                  <a:lnTo>
                    <a:pt x="256" y="413"/>
                  </a:lnTo>
                  <a:lnTo>
                    <a:pt x="256" y="415"/>
                  </a:lnTo>
                  <a:lnTo>
                    <a:pt x="254" y="415"/>
                  </a:lnTo>
                  <a:lnTo>
                    <a:pt x="252" y="415"/>
                  </a:lnTo>
                  <a:lnTo>
                    <a:pt x="252" y="413"/>
                  </a:lnTo>
                  <a:lnTo>
                    <a:pt x="252" y="411"/>
                  </a:lnTo>
                  <a:lnTo>
                    <a:pt x="252" y="409"/>
                  </a:lnTo>
                  <a:lnTo>
                    <a:pt x="250" y="409"/>
                  </a:lnTo>
                  <a:lnTo>
                    <a:pt x="250" y="411"/>
                  </a:lnTo>
                  <a:lnTo>
                    <a:pt x="250" y="413"/>
                  </a:lnTo>
                  <a:lnTo>
                    <a:pt x="250" y="415"/>
                  </a:lnTo>
                  <a:lnTo>
                    <a:pt x="250" y="417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50" y="423"/>
                  </a:lnTo>
                  <a:lnTo>
                    <a:pt x="250" y="425"/>
                  </a:lnTo>
                  <a:lnTo>
                    <a:pt x="250" y="427"/>
                  </a:lnTo>
                  <a:lnTo>
                    <a:pt x="248" y="427"/>
                  </a:lnTo>
                  <a:lnTo>
                    <a:pt x="248" y="429"/>
                  </a:lnTo>
                  <a:lnTo>
                    <a:pt x="248" y="431"/>
                  </a:lnTo>
                  <a:lnTo>
                    <a:pt x="248" y="433"/>
                  </a:lnTo>
                  <a:lnTo>
                    <a:pt x="248" y="435"/>
                  </a:lnTo>
                  <a:lnTo>
                    <a:pt x="248" y="437"/>
                  </a:lnTo>
                  <a:lnTo>
                    <a:pt x="248" y="441"/>
                  </a:lnTo>
                  <a:lnTo>
                    <a:pt x="248" y="447"/>
                  </a:lnTo>
                  <a:lnTo>
                    <a:pt x="248" y="449"/>
                  </a:lnTo>
                  <a:lnTo>
                    <a:pt x="248" y="451"/>
                  </a:lnTo>
                  <a:lnTo>
                    <a:pt x="248" y="453"/>
                  </a:lnTo>
                  <a:lnTo>
                    <a:pt x="248" y="455"/>
                  </a:lnTo>
                  <a:lnTo>
                    <a:pt x="248" y="457"/>
                  </a:lnTo>
                  <a:lnTo>
                    <a:pt x="248" y="459"/>
                  </a:lnTo>
                  <a:lnTo>
                    <a:pt x="248" y="461"/>
                  </a:lnTo>
                  <a:lnTo>
                    <a:pt x="248" y="463"/>
                  </a:lnTo>
                  <a:lnTo>
                    <a:pt x="248" y="465"/>
                  </a:lnTo>
                  <a:lnTo>
                    <a:pt x="248" y="467"/>
                  </a:lnTo>
                  <a:lnTo>
                    <a:pt x="248" y="469"/>
                  </a:lnTo>
                  <a:lnTo>
                    <a:pt x="248" y="471"/>
                  </a:lnTo>
                  <a:lnTo>
                    <a:pt x="248" y="473"/>
                  </a:lnTo>
                  <a:lnTo>
                    <a:pt x="248" y="477"/>
                  </a:lnTo>
                  <a:lnTo>
                    <a:pt x="248" y="479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4" y="485"/>
                  </a:lnTo>
                  <a:lnTo>
                    <a:pt x="240" y="487"/>
                  </a:lnTo>
                  <a:lnTo>
                    <a:pt x="238" y="487"/>
                  </a:lnTo>
                  <a:lnTo>
                    <a:pt x="236" y="487"/>
                  </a:lnTo>
                  <a:lnTo>
                    <a:pt x="234" y="487"/>
                  </a:lnTo>
                  <a:lnTo>
                    <a:pt x="234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28" y="489"/>
                  </a:lnTo>
                  <a:lnTo>
                    <a:pt x="222" y="491"/>
                  </a:lnTo>
                  <a:lnTo>
                    <a:pt x="216" y="493"/>
                  </a:lnTo>
                  <a:lnTo>
                    <a:pt x="214" y="493"/>
                  </a:lnTo>
                  <a:lnTo>
                    <a:pt x="212" y="493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2" y="497"/>
                  </a:lnTo>
                  <a:lnTo>
                    <a:pt x="198" y="499"/>
                  </a:lnTo>
                  <a:lnTo>
                    <a:pt x="196" y="499"/>
                  </a:lnTo>
                  <a:lnTo>
                    <a:pt x="194" y="499"/>
                  </a:lnTo>
                  <a:lnTo>
                    <a:pt x="194" y="501"/>
                  </a:lnTo>
                  <a:lnTo>
                    <a:pt x="192" y="501"/>
                  </a:lnTo>
                  <a:lnTo>
                    <a:pt x="190" y="501"/>
                  </a:lnTo>
                  <a:lnTo>
                    <a:pt x="188" y="501"/>
                  </a:lnTo>
                  <a:lnTo>
                    <a:pt x="186" y="501"/>
                  </a:lnTo>
                  <a:lnTo>
                    <a:pt x="186" y="503"/>
                  </a:lnTo>
                  <a:lnTo>
                    <a:pt x="184" y="503"/>
                  </a:lnTo>
                  <a:lnTo>
                    <a:pt x="182" y="503"/>
                  </a:lnTo>
                  <a:lnTo>
                    <a:pt x="178" y="505"/>
                  </a:lnTo>
                  <a:lnTo>
                    <a:pt x="176" y="505"/>
                  </a:lnTo>
                  <a:lnTo>
                    <a:pt x="174" y="505"/>
                  </a:lnTo>
                  <a:lnTo>
                    <a:pt x="170" y="505"/>
                  </a:lnTo>
                  <a:lnTo>
                    <a:pt x="168" y="505"/>
                  </a:lnTo>
                  <a:lnTo>
                    <a:pt x="166" y="505"/>
                  </a:lnTo>
                  <a:lnTo>
                    <a:pt x="166" y="507"/>
                  </a:lnTo>
                  <a:lnTo>
                    <a:pt x="164" y="507"/>
                  </a:lnTo>
                  <a:lnTo>
                    <a:pt x="162" y="507"/>
                  </a:lnTo>
                  <a:lnTo>
                    <a:pt x="162" y="509"/>
                  </a:lnTo>
                  <a:lnTo>
                    <a:pt x="162" y="511"/>
                  </a:lnTo>
                  <a:lnTo>
                    <a:pt x="160" y="511"/>
                  </a:lnTo>
                  <a:lnTo>
                    <a:pt x="160" y="513"/>
                  </a:lnTo>
                  <a:lnTo>
                    <a:pt x="158" y="513"/>
                  </a:lnTo>
                  <a:lnTo>
                    <a:pt x="156" y="513"/>
                  </a:lnTo>
                  <a:lnTo>
                    <a:pt x="156" y="515"/>
                  </a:lnTo>
                  <a:lnTo>
                    <a:pt x="154" y="517"/>
                  </a:lnTo>
                  <a:lnTo>
                    <a:pt x="154" y="519"/>
                  </a:lnTo>
                  <a:lnTo>
                    <a:pt x="154" y="521"/>
                  </a:lnTo>
                  <a:lnTo>
                    <a:pt x="150" y="521"/>
                  </a:lnTo>
                  <a:lnTo>
                    <a:pt x="146" y="521"/>
                  </a:lnTo>
                  <a:lnTo>
                    <a:pt x="146" y="519"/>
                  </a:lnTo>
                  <a:lnTo>
                    <a:pt x="146" y="513"/>
                  </a:lnTo>
                  <a:lnTo>
                    <a:pt x="144" y="513"/>
                  </a:lnTo>
                  <a:lnTo>
                    <a:pt x="142" y="513"/>
                  </a:lnTo>
                  <a:lnTo>
                    <a:pt x="138" y="513"/>
                  </a:lnTo>
                  <a:lnTo>
                    <a:pt x="136" y="513"/>
                  </a:lnTo>
                  <a:lnTo>
                    <a:pt x="134" y="513"/>
                  </a:lnTo>
                  <a:lnTo>
                    <a:pt x="132" y="513"/>
                  </a:lnTo>
                  <a:lnTo>
                    <a:pt x="128" y="513"/>
                  </a:lnTo>
                  <a:lnTo>
                    <a:pt x="124" y="513"/>
                  </a:lnTo>
                  <a:lnTo>
                    <a:pt x="122" y="513"/>
                  </a:lnTo>
                  <a:lnTo>
                    <a:pt x="120" y="513"/>
                  </a:lnTo>
                  <a:lnTo>
                    <a:pt x="118" y="513"/>
                  </a:lnTo>
                  <a:lnTo>
                    <a:pt x="116" y="513"/>
                  </a:lnTo>
                  <a:lnTo>
                    <a:pt x="114" y="513"/>
                  </a:lnTo>
                  <a:lnTo>
                    <a:pt x="114" y="515"/>
                  </a:lnTo>
                  <a:lnTo>
                    <a:pt x="114" y="515"/>
                  </a:lnTo>
                  <a:lnTo>
                    <a:pt x="114" y="513"/>
                  </a:lnTo>
                  <a:lnTo>
                    <a:pt x="112" y="513"/>
                  </a:lnTo>
                  <a:lnTo>
                    <a:pt x="110" y="513"/>
                  </a:lnTo>
                  <a:lnTo>
                    <a:pt x="108" y="513"/>
                  </a:lnTo>
                  <a:lnTo>
                    <a:pt x="100" y="513"/>
                  </a:lnTo>
                  <a:lnTo>
                    <a:pt x="92" y="513"/>
                  </a:lnTo>
                  <a:lnTo>
                    <a:pt x="88" y="513"/>
                  </a:lnTo>
                  <a:lnTo>
                    <a:pt x="78" y="513"/>
                  </a:lnTo>
                  <a:lnTo>
                    <a:pt x="76" y="513"/>
                  </a:lnTo>
                  <a:lnTo>
                    <a:pt x="70" y="513"/>
                  </a:lnTo>
                  <a:lnTo>
                    <a:pt x="66" y="513"/>
                  </a:lnTo>
                  <a:lnTo>
                    <a:pt x="66" y="513"/>
                  </a:lnTo>
                  <a:lnTo>
                    <a:pt x="60" y="513"/>
                  </a:lnTo>
                  <a:lnTo>
                    <a:pt x="56" y="513"/>
                  </a:lnTo>
                  <a:lnTo>
                    <a:pt x="52" y="513"/>
                  </a:lnTo>
                  <a:lnTo>
                    <a:pt x="50" y="513"/>
                  </a:lnTo>
                  <a:lnTo>
                    <a:pt x="44" y="513"/>
                  </a:lnTo>
                  <a:lnTo>
                    <a:pt x="36" y="513"/>
                  </a:lnTo>
                  <a:lnTo>
                    <a:pt x="32" y="513"/>
                  </a:lnTo>
                  <a:lnTo>
                    <a:pt x="30" y="513"/>
                  </a:lnTo>
                  <a:lnTo>
                    <a:pt x="24" y="513"/>
                  </a:lnTo>
                  <a:lnTo>
                    <a:pt x="16" y="513"/>
                  </a:lnTo>
                  <a:lnTo>
                    <a:pt x="12" y="513"/>
                  </a:lnTo>
                  <a:lnTo>
                    <a:pt x="10" y="513"/>
                  </a:lnTo>
                  <a:lnTo>
                    <a:pt x="6" y="513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2" y="513"/>
                  </a:lnTo>
                  <a:lnTo>
                    <a:pt x="4" y="511"/>
                  </a:lnTo>
                  <a:lnTo>
                    <a:pt x="6" y="511"/>
                  </a:lnTo>
                  <a:lnTo>
                    <a:pt x="8" y="511"/>
                  </a:lnTo>
                  <a:lnTo>
                    <a:pt x="10" y="511"/>
                  </a:lnTo>
                  <a:lnTo>
                    <a:pt x="12" y="511"/>
                  </a:lnTo>
                  <a:lnTo>
                    <a:pt x="14" y="513"/>
                  </a:lnTo>
                  <a:lnTo>
                    <a:pt x="16" y="513"/>
                  </a:lnTo>
                  <a:lnTo>
                    <a:pt x="16" y="511"/>
                  </a:lnTo>
                  <a:lnTo>
                    <a:pt x="18" y="511"/>
                  </a:lnTo>
                  <a:lnTo>
                    <a:pt x="18" y="509"/>
                  </a:lnTo>
                  <a:lnTo>
                    <a:pt x="18" y="509"/>
                  </a:lnTo>
                  <a:lnTo>
                    <a:pt x="20" y="509"/>
                  </a:lnTo>
                  <a:lnTo>
                    <a:pt x="20" y="507"/>
                  </a:lnTo>
                  <a:lnTo>
                    <a:pt x="22" y="507"/>
                  </a:lnTo>
                  <a:lnTo>
                    <a:pt x="22" y="505"/>
                  </a:lnTo>
                  <a:lnTo>
                    <a:pt x="22" y="505"/>
                  </a:lnTo>
                  <a:lnTo>
                    <a:pt x="22" y="503"/>
                  </a:lnTo>
                  <a:lnTo>
                    <a:pt x="20" y="503"/>
                  </a:lnTo>
                  <a:lnTo>
                    <a:pt x="20" y="501"/>
                  </a:lnTo>
                  <a:lnTo>
                    <a:pt x="18" y="501"/>
                  </a:lnTo>
                  <a:lnTo>
                    <a:pt x="18" y="499"/>
                  </a:lnTo>
                  <a:lnTo>
                    <a:pt x="18" y="497"/>
                  </a:lnTo>
                  <a:lnTo>
                    <a:pt x="18" y="497"/>
                  </a:lnTo>
                  <a:lnTo>
                    <a:pt x="18" y="495"/>
                  </a:lnTo>
                  <a:lnTo>
                    <a:pt x="18" y="493"/>
                  </a:lnTo>
                  <a:lnTo>
                    <a:pt x="16" y="491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2" y="489"/>
                  </a:lnTo>
                  <a:lnTo>
                    <a:pt x="12" y="487"/>
                  </a:lnTo>
                  <a:lnTo>
                    <a:pt x="14" y="485"/>
                  </a:lnTo>
                  <a:lnTo>
                    <a:pt x="14" y="483"/>
                  </a:lnTo>
                  <a:lnTo>
                    <a:pt x="16" y="483"/>
                  </a:lnTo>
                  <a:lnTo>
                    <a:pt x="16" y="481"/>
                  </a:lnTo>
                  <a:lnTo>
                    <a:pt x="16" y="479"/>
                  </a:lnTo>
                  <a:lnTo>
                    <a:pt x="18" y="475"/>
                  </a:lnTo>
                  <a:lnTo>
                    <a:pt x="18" y="473"/>
                  </a:lnTo>
                  <a:lnTo>
                    <a:pt x="18" y="473"/>
                  </a:lnTo>
                  <a:lnTo>
                    <a:pt x="20" y="473"/>
                  </a:lnTo>
                  <a:lnTo>
                    <a:pt x="20" y="471"/>
                  </a:lnTo>
                  <a:lnTo>
                    <a:pt x="24" y="469"/>
                  </a:lnTo>
                  <a:lnTo>
                    <a:pt x="26" y="469"/>
                  </a:lnTo>
                  <a:lnTo>
                    <a:pt x="26" y="467"/>
                  </a:lnTo>
                  <a:lnTo>
                    <a:pt x="26" y="465"/>
                  </a:lnTo>
                  <a:lnTo>
                    <a:pt x="26" y="461"/>
                  </a:lnTo>
                  <a:lnTo>
                    <a:pt x="28" y="461"/>
                  </a:lnTo>
                  <a:lnTo>
                    <a:pt x="28" y="459"/>
                  </a:lnTo>
                  <a:lnTo>
                    <a:pt x="28" y="457"/>
                  </a:lnTo>
                  <a:lnTo>
                    <a:pt x="28" y="457"/>
                  </a:lnTo>
                  <a:lnTo>
                    <a:pt x="30" y="457"/>
                  </a:lnTo>
                  <a:lnTo>
                    <a:pt x="32" y="453"/>
                  </a:lnTo>
                  <a:lnTo>
                    <a:pt x="34" y="451"/>
                  </a:lnTo>
                  <a:lnTo>
                    <a:pt x="36" y="451"/>
                  </a:lnTo>
                  <a:lnTo>
                    <a:pt x="38" y="449"/>
                  </a:lnTo>
                  <a:lnTo>
                    <a:pt x="40" y="449"/>
                  </a:lnTo>
                  <a:lnTo>
                    <a:pt x="42" y="447"/>
                  </a:lnTo>
                  <a:lnTo>
                    <a:pt x="42" y="445"/>
                  </a:lnTo>
                  <a:lnTo>
                    <a:pt x="44" y="445"/>
                  </a:lnTo>
                  <a:lnTo>
                    <a:pt x="46" y="443"/>
                  </a:lnTo>
                  <a:lnTo>
                    <a:pt x="46" y="441"/>
                  </a:lnTo>
                  <a:lnTo>
                    <a:pt x="50" y="439"/>
                  </a:lnTo>
                  <a:lnTo>
                    <a:pt x="52" y="437"/>
                  </a:lnTo>
                  <a:lnTo>
                    <a:pt x="54" y="437"/>
                  </a:lnTo>
                  <a:lnTo>
                    <a:pt x="56" y="437"/>
                  </a:lnTo>
                  <a:lnTo>
                    <a:pt x="56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60" y="431"/>
                  </a:lnTo>
                  <a:lnTo>
                    <a:pt x="62" y="429"/>
                  </a:lnTo>
                  <a:lnTo>
                    <a:pt x="64" y="425"/>
                  </a:lnTo>
                  <a:lnTo>
                    <a:pt x="64" y="423"/>
                  </a:lnTo>
                  <a:lnTo>
                    <a:pt x="66" y="423"/>
                  </a:lnTo>
                  <a:lnTo>
                    <a:pt x="66" y="425"/>
                  </a:lnTo>
                  <a:lnTo>
                    <a:pt x="68" y="427"/>
                  </a:lnTo>
                  <a:lnTo>
                    <a:pt x="68" y="429"/>
                  </a:lnTo>
                  <a:lnTo>
                    <a:pt x="70" y="429"/>
                  </a:lnTo>
                  <a:lnTo>
                    <a:pt x="72" y="429"/>
                  </a:lnTo>
                  <a:lnTo>
                    <a:pt x="72" y="427"/>
                  </a:lnTo>
                  <a:lnTo>
                    <a:pt x="74" y="427"/>
                  </a:lnTo>
                  <a:lnTo>
                    <a:pt x="74" y="425"/>
                  </a:lnTo>
                  <a:lnTo>
                    <a:pt x="76" y="425"/>
                  </a:lnTo>
                  <a:lnTo>
                    <a:pt x="76" y="423"/>
                  </a:lnTo>
                  <a:lnTo>
                    <a:pt x="76" y="419"/>
                  </a:lnTo>
                  <a:lnTo>
                    <a:pt x="78" y="417"/>
                  </a:lnTo>
                  <a:lnTo>
                    <a:pt x="80" y="417"/>
                  </a:lnTo>
                  <a:lnTo>
                    <a:pt x="84" y="415"/>
                  </a:lnTo>
                  <a:lnTo>
                    <a:pt x="86" y="415"/>
                  </a:lnTo>
                  <a:lnTo>
                    <a:pt x="86" y="413"/>
                  </a:lnTo>
                  <a:lnTo>
                    <a:pt x="88" y="411"/>
                  </a:lnTo>
                  <a:lnTo>
                    <a:pt x="90" y="411"/>
                  </a:lnTo>
                  <a:lnTo>
                    <a:pt x="92" y="409"/>
                  </a:lnTo>
                  <a:lnTo>
                    <a:pt x="100" y="409"/>
                  </a:lnTo>
                  <a:lnTo>
                    <a:pt x="102" y="409"/>
                  </a:lnTo>
                  <a:lnTo>
                    <a:pt x="104" y="409"/>
                  </a:lnTo>
                  <a:lnTo>
                    <a:pt x="106" y="409"/>
                  </a:lnTo>
                  <a:lnTo>
                    <a:pt x="110" y="407"/>
                  </a:lnTo>
                  <a:lnTo>
                    <a:pt x="112" y="405"/>
                  </a:lnTo>
                  <a:lnTo>
                    <a:pt x="114" y="405"/>
                  </a:lnTo>
                  <a:lnTo>
                    <a:pt x="118" y="405"/>
                  </a:lnTo>
                  <a:lnTo>
                    <a:pt x="120" y="405"/>
                  </a:lnTo>
                  <a:lnTo>
                    <a:pt x="122" y="403"/>
                  </a:lnTo>
                  <a:lnTo>
                    <a:pt x="122" y="401"/>
                  </a:lnTo>
                  <a:lnTo>
                    <a:pt x="124" y="401"/>
                  </a:lnTo>
                  <a:lnTo>
                    <a:pt x="124" y="399"/>
                  </a:lnTo>
                  <a:lnTo>
                    <a:pt x="126" y="397"/>
                  </a:lnTo>
                  <a:lnTo>
                    <a:pt x="126" y="395"/>
                  </a:lnTo>
                  <a:lnTo>
                    <a:pt x="124" y="391"/>
                  </a:lnTo>
                  <a:lnTo>
                    <a:pt x="124" y="389"/>
                  </a:lnTo>
                  <a:lnTo>
                    <a:pt x="124" y="387"/>
                  </a:lnTo>
                  <a:lnTo>
                    <a:pt x="124" y="383"/>
                  </a:lnTo>
                  <a:lnTo>
                    <a:pt x="126" y="383"/>
                  </a:lnTo>
                  <a:lnTo>
                    <a:pt x="126" y="381"/>
                  </a:lnTo>
                  <a:lnTo>
                    <a:pt x="128" y="381"/>
                  </a:lnTo>
                  <a:lnTo>
                    <a:pt x="130" y="381"/>
                  </a:lnTo>
                  <a:lnTo>
                    <a:pt x="130" y="383"/>
                  </a:lnTo>
                  <a:lnTo>
                    <a:pt x="132" y="383"/>
                  </a:lnTo>
                  <a:lnTo>
                    <a:pt x="134" y="383"/>
                  </a:lnTo>
                  <a:lnTo>
                    <a:pt x="136" y="381"/>
                  </a:lnTo>
                  <a:lnTo>
                    <a:pt x="138" y="381"/>
                  </a:lnTo>
                  <a:lnTo>
                    <a:pt x="138" y="379"/>
                  </a:lnTo>
                  <a:lnTo>
                    <a:pt x="140" y="379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38" y="371"/>
                  </a:lnTo>
                  <a:lnTo>
                    <a:pt x="140" y="369"/>
                  </a:lnTo>
                  <a:lnTo>
                    <a:pt x="146" y="367"/>
                  </a:lnTo>
                  <a:lnTo>
                    <a:pt x="148" y="365"/>
                  </a:lnTo>
                  <a:lnTo>
                    <a:pt x="148" y="363"/>
                  </a:lnTo>
                  <a:lnTo>
                    <a:pt x="150" y="363"/>
                  </a:lnTo>
                  <a:lnTo>
                    <a:pt x="150" y="361"/>
                  </a:lnTo>
                  <a:lnTo>
                    <a:pt x="152" y="361"/>
                  </a:lnTo>
                  <a:lnTo>
                    <a:pt x="154" y="361"/>
                  </a:lnTo>
                  <a:lnTo>
                    <a:pt x="154" y="361"/>
                  </a:lnTo>
                  <a:lnTo>
                    <a:pt x="156" y="359"/>
                  </a:lnTo>
                  <a:lnTo>
                    <a:pt x="156" y="357"/>
                  </a:lnTo>
                  <a:lnTo>
                    <a:pt x="158" y="357"/>
                  </a:lnTo>
                  <a:lnTo>
                    <a:pt x="158" y="353"/>
                  </a:lnTo>
                  <a:lnTo>
                    <a:pt x="158" y="351"/>
                  </a:lnTo>
                  <a:lnTo>
                    <a:pt x="160" y="351"/>
                  </a:lnTo>
                  <a:lnTo>
                    <a:pt x="162" y="349"/>
                  </a:lnTo>
                  <a:lnTo>
                    <a:pt x="162" y="349"/>
                  </a:lnTo>
                  <a:lnTo>
                    <a:pt x="164" y="349"/>
                  </a:lnTo>
                  <a:lnTo>
                    <a:pt x="166" y="349"/>
                  </a:lnTo>
                  <a:lnTo>
                    <a:pt x="168" y="347"/>
                  </a:lnTo>
                  <a:lnTo>
                    <a:pt x="168" y="345"/>
                  </a:lnTo>
                  <a:lnTo>
                    <a:pt x="168" y="343"/>
                  </a:lnTo>
                  <a:lnTo>
                    <a:pt x="170" y="341"/>
                  </a:lnTo>
                  <a:lnTo>
                    <a:pt x="172" y="339"/>
                  </a:lnTo>
                  <a:lnTo>
                    <a:pt x="172" y="337"/>
                  </a:lnTo>
                  <a:lnTo>
                    <a:pt x="174" y="335"/>
                  </a:lnTo>
                  <a:lnTo>
                    <a:pt x="176" y="335"/>
                  </a:lnTo>
                  <a:lnTo>
                    <a:pt x="178" y="333"/>
                  </a:lnTo>
                  <a:lnTo>
                    <a:pt x="182" y="329"/>
                  </a:lnTo>
                  <a:lnTo>
                    <a:pt x="184" y="327"/>
                  </a:lnTo>
                  <a:lnTo>
                    <a:pt x="186" y="325"/>
                  </a:lnTo>
                  <a:lnTo>
                    <a:pt x="190" y="321"/>
                  </a:lnTo>
                  <a:lnTo>
                    <a:pt x="194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198" y="315"/>
                  </a:lnTo>
                  <a:lnTo>
                    <a:pt x="200" y="315"/>
                  </a:lnTo>
                  <a:lnTo>
                    <a:pt x="200" y="313"/>
                  </a:lnTo>
                  <a:lnTo>
                    <a:pt x="200" y="313"/>
                  </a:lnTo>
                  <a:lnTo>
                    <a:pt x="202" y="313"/>
                  </a:lnTo>
                  <a:lnTo>
                    <a:pt x="202" y="311"/>
                  </a:lnTo>
                  <a:lnTo>
                    <a:pt x="204" y="309"/>
                  </a:lnTo>
                  <a:lnTo>
                    <a:pt x="208" y="307"/>
                  </a:lnTo>
                  <a:lnTo>
                    <a:pt x="208" y="305"/>
                  </a:lnTo>
                  <a:lnTo>
                    <a:pt x="210" y="305"/>
                  </a:lnTo>
                  <a:lnTo>
                    <a:pt x="212" y="303"/>
                  </a:lnTo>
                  <a:lnTo>
                    <a:pt x="216" y="299"/>
                  </a:lnTo>
                  <a:lnTo>
                    <a:pt x="218" y="297"/>
                  </a:lnTo>
                  <a:lnTo>
                    <a:pt x="220" y="295"/>
                  </a:lnTo>
                  <a:lnTo>
                    <a:pt x="222" y="293"/>
                  </a:lnTo>
                  <a:lnTo>
                    <a:pt x="222" y="291"/>
                  </a:lnTo>
                  <a:lnTo>
                    <a:pt x="224" y="291"/>
                  </a:lnTo>
                  <a:lnTo>
                    <a:pt x="224" y="289"/>
                  </a:lnTo>
                  <a:lnTo>
                    <a:pt x="226" y="287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1"/>
                  </a:lnTo>
                  <a:lnTo>
                    <a:pt x="236" y="281"/>
                  </a:lnTo>
                  <a:lnTo>
                    <a:pt x="236" y="279"/>
                  </a:lnTo>
                  <a:lnTo>
                    <a:pt x="238" y="279"/>
                  </a:lnTo>
                  <a:lnTo>
                    <a:pt x="240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6" y="275"/>
                  </a:lnTo>
                  <a:lnTo>
                    <a:pt x="248" y="275"/>
                  </a:lnTo>
                  <a:lnTo>
                    <a:pt x="250" y="277"/>
                  </a:lnTo>
                  <a:lnTo>
                    <a:pt x="250" y="275"/>
                  </a:lnTo>
                  <a:lnTo>
                    <a:pt x="250" y="273"/>
                  </a:lnTo>
                  <a:lnTo>
                    <a:pt x="252" y="273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0" y="269"/>
                  </a:lnTo>
                  <a:lnTo>
                    <a:pt x="248" y="267"/>
                  </a:lnTo>
                  <a:lnTo>
                    <a:pt x="248" y="265"/>
                  </a:lnTo>
                  <a:lnTo>
                    <a:pt x="248" y="265"/>
                  </a:lnTo>
                  <a:lnTo>
                    <a:pt x="248" y="261"/>
                  </a:lnTo>
                  <a:lnTo>
                    <a:pt x="248" y="259"/>
                  </a:lnTo>
                  <a:lnTo>
                    <a:pt x="248" y="257"/>
                  </a:lnTo>
                  <a:lnTo>
                    <a:pt x="248" y="255"/>
                  </a:lnTo>
                  <a:lnTo>
                    <a:pt x="250" y="253"/>
                  </a:lnTo>
                  <a:lnTo>
                    <a:pt x="252" y="251"/>
                  </a:lnTo>
                  <a:lnTo>
                    <a:pt x="252" y="249"/>
                  </a:lnTo>
                  <a:lnTo>
                    <a:pt x="250" y="249"/>
                  </a:lnTo>
                  <a:lnTo>
                    <a:pt x="250" y="247"/>
                  </a:lnTo>
                  <a:lnTo>
                    <a:pt x="250" y="245"/>
                  </a:lnTo>
                  <a:lnTo>
                    <a:pt x="252" y="245"/>
                  </a:lnTo>
                  <a:lnTo>
                    <a:pt x="252" y="243"/>
                  </a:lnTo>
                  <a:lnTo>
                    <a:pt x="254" y="243"/>
                  </a:lnTo>
                  <a:lnTo>
                    <a:pt x="254" y="241"/>
                  </a:lnTo>
                  <a:lnTo>
                    <a:pt x="254" y="239"/>
                  </a:lnTo>
                  <a:lnTo>
                    <a:pt x="256" y="237"/>
                  </a:lnTo>
                  <a:lnTo>
                    <a:pt x="258" y="235"/>
                  </a:lnTo>
                  <a:lnTo>
                    <a:pt x="258" y="230"/>
                  </a:lnTo>
                  <a:lnTo>
                    <a:pt x="258" y="228"/>
                  </a:lnTo>
                  <a:lnTo>
                    <a:pt x="258" y="226"/>
                  </a:lnTo>
                  <a:lnTo>
                    <a:pt x="258" y="224"/>
                  </a:lnTo>
                  <a:lnTo>
                    <a:pt x="258" y="222"/>
                  </a:lnTo>
                  <a:lnTo>
                    <a:pt x="258" y="220"/>
                  </a:lnTo>
                  <a:lnTo>
                    <a:pt x="258" y="218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4"/>
                  </a:lnTo>
                  <a:lnTo>
                    <a:pt x="256" y="214"/>
                  </a:lnTo>
                  <a:lnTo>
                    <a:pt x="256" y="212"/>
                  </a:lnTo>
                  <a:lnTo>
                    <a:pt x="256" y="210"/>
                  </a:lnTo>
                  <a:lnTo>
                    <a:pt x="258" y="208"/>
                  </a:lnTo>
                  <a:lnTo>
                    <a:pt x="260" y="206"/>
                  </a:lnTo>
                  <a:lnTo>
                    <a:pt x="260" y="204"/>
                  </a:lnTo>
                  <a:lnTo>
                    <a:pt x="260" y="202"/>
                  </a:lnTo>
                  <a:lnTo>
                    <a:pt x="262" y="200"/>
                  </a:lnTo>
                  <a:lnTo>
                    <a:pt x="264" y="200"/>
                  </a:lnTo>
                  <a:lnTo>
                    <a:pt x="266" y="200"/>
                  </a:lnTo>
                  <a:lnTo>
                    <a:pt x="268" y="198"/>
                  </a:lnTo>
                  <a:lnTo>
                    <a:pt x="270" y="196"/>
                  </a:lnTo>
                  <a:lnTo>
                    <a:pt x="272" y="194"/>
                  </a:lnTo>
                  <a:lnTo>
                    <a:pt x="274" y="194"/>
                  </a:lnTo>
                  <a:lnTo>
                    <a:pt x="276" y="192"/>
                  </a:lnTo>
                  <a:lnTo>
                    <a:pt x="278" y="190"/>
                  </a:lnTo>
                  <a:lnTo>
                    <a:pt x="280" y="188"/>
                  </a:lnTo>
                  <a:lnTo>
                    <a:pt x="280" y="186"/>
                  </a:lnTo>
                  <a:lnTo>
                    <a:pt x="284" y="182"/>
                  </a:lnTo>
                  <a:lnTo>
                    <a:pt x="284" y="180"/>
                  </a:lnTo>
                  <a:lnTo>
                    <a:pt x="286" y="180"/>
                  </a:lnTo>
                  <a:lnTo>
                    <a:pt x="286" y="178"/>
                  </a:lnTo>
                  <a:lnTo>
                    <a:pt x="290" y="176"/>
                  </a:lnTo>
                  <a:lnTo>
                    <a:pt x="290" y="174"/>
                  </a:lnTo>
                  <a:lnTo>
                    <a:pt x="292" y="174"/>
                  </a:lnTo>
                  <a:lnTo>
                    <a:pt x="294" y="172"/>
                  </a:lnTo>
                  <a:lnTo>
                    <a:pt x="296" y="168"/>
                  </a:lnTo>
                  <a:lnTo>
                    <a:pt x="296" y="168"/>
                  </a:lnTo>
                  <a:lnTo>
                    <a:pt x="294" y="166"/>
                  </a:lnTo>
                  <a:lnTo>
                    <a:pt x="296" y="164"/>
                  </a:lnTo>
                  <a:lnTo>
                    <a:pt x="298" y="164"/>
                  </a:lnTo>
                  <a:lnTo>
                    <a:pt x="300" y="164"/>
                  </a:lnTo>
                  <a:lnTo>
                    <a:pt x="300" y="162"/>
                  </a:lnTo>
                  <a:lnTo>
                    <a:pt x="300" y="160"/>
                  </a:lnTo>
                  <a:lnTo>
                    <a:pt x="302" y="160"/>
                  </a:lnTo>
                  <a:lnTo>
                    <a:pt x="302" y="158"/>
                  </a:lnTo>
                  <a:lnTo>
                    <a:pt x="302" y="156"/>
                  </a:lnTo>
                  <a:lnTo>
                    <a:pt x="302" y="154"/>
                  </a:lnTo>
                  <a:lnTo>
                    <a:pt x="302" y="152"/>
                  </a:lnTo>
                  <a:lnTo>
                    <a:pt x="302" y="150"/>
                  </a:lnTo>
                  <a:lnTo>
                    <a:pt x="300" y="150"/>
                  </a:lnTo>
                  <a:lnTo>
                    <a:pt x="298" y="148"/>
                  </a:lnTo>
                  <a:lnTo>
                    <a:pt x="296" y="148"/>
                  </a:lnTo>
                  <a:lnTo>
                    <a:pt x="294" y="148"/>
                  </a:lnTo>
                  <a:lnTo>
                    <a:pt x="294" y="146"/>
                  </a:lnTo>
                  <a:lnTo>
                    <a:pt x="292" y="146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2" y="142"/>
                  </a:lnTo>
                  <a:lnTo>
                    <a:pt x="290" y="142"/>
                  </a:lnTo>
                  <a:lnTo>
                    <a:pt x="290" y="140"/>
                  </a:lnTo>
                  <a:lnTo>
                    <a:pt x="288" y="140"/>
                  </a:lnTo>
                  <a:lnTo>
                    <a:pt x="288" y="138"/>
                  </a:lnTo>
                  <a:lnTo>
                    <a:pt x="288" y="136"/>
                  </a:lnTo>
                  <a:lnTo>
                    <a:pt x="286" y="136"/>
                  </a:lnTo>
                  <a:lnTo>
                    <a:pt x="284" y="136"/>
                  </a:lnTo>
                  <a:lnTo>
                    <a:pt x="284" y="134"/>
                  </a:lnTo>
                  <a:lnTo>
                    <a:pt x="286" y="134"/>
                  </a:lnTo>
                  <a:lnTo>
                    <a:pt x="284" y="132"/>
                  </a:lnTo>
                  <a:lnTo>
                    <a:pt x="284" y="130"/>
                  </a:lnTo>
                  <a:lnTo>
                    <a:pt x="286" y="130"/>
                  </a:lnTo>
                  <a:lnTo>
                    <a:pt x="286" y="128"/>
                  </a:lnTo>
                  <a:lnTo>
                    <a:pt x="286" y="126"/>
                  </a:lnTo>
                  <a:lnTo>
                    <a:pt x="286" y="124"/>
                  </a:lnTo>
                  <a:lnTo>
                    <a:pt x="286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4" y="120"/>
                  </a:lnTo>
                  <a:lnTo>
                    <a:pt x="284" y="118"/>
                  </a:lnTo>
                  <a:lnTo>
                    <a:pt x="282" y="118"/>
                  </a:lnTo>
                  <a:lnTo>
                    <a:pt x="284" y="116"/>
                  </a:lnTo>
                  <a:lnTo>
                    <a:pt x="282" y="114"/>
                  </a:lnTo>
                  <a:lnTo>
                    <a:pt x="282" y="116"/>
                  </a:lnTo>
                  <a:lnTo>
                    <a:pt x="280" y="114"/>
                  </a:lnTo>
                  <a:lnTo>
                    <a:pt x="280" y="112"/>
                  </a:lnTo>
                  <a:lnTo>
                    <a:pt x="278" y="112"/>
                  </a:lnTo>
                  <a:lnTo>
                    <a:pt x="278" y="110"/>
                  </a:lnTo>
                  <a:lnTo>
                    <a:pt x="278" y="108"/>
                  </a:lnTo>
                  <a:lnTo>
                    <a:pt x="278" y="106"/>
                  </a:lnTo>
                  <a:lnTo>
                    <a:pt x="278" y="104"/>
                  </a:lnTo>
                  <a:lnTo>
                    <a:pt x="276" y="104"/>
                  </a:lnTo>
                  <a:lnTo>
                    <a:pt x="274" y="104"/>
                  </a:lnTo>
                  <a:lnTo>
                    <a:pt x="274" y="102"/>
                  </a:lnTo>
                  <a:lnTo>
                    <a:pt x="272" y="100"/>
                  </a:lnTo>
                  <a:lnTo>
                    <a:pt x="272" y="96"/>
                  </a:lnTo>
                  <a:lnTo>
                    <a:pt x="272" y="94"/>
                  </a:lnTo>
                  <a:lnTo>
                    <a:pt x="272" y="92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2" y="84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2" y="78"/>
                  </a:lnTo>
                  <a:lnTo>
                    <a:pt x="272" y="76"/>
                  </a:lnTo>
                  <a:lnTo>
                    <a:pt x="272" y="74"/>
                  </a:lnTo>
                  <a:lnTo>
                    <a:pt x="274" y="74"/>
                  </a:lnTo>
                  <a:lnTo>
                    <a:pt x="274" y="72"/>
                  </a:lnTo>
                  <a:lnTo>
                    <a:pt x="274" y="70"/>
                  </a:lnTo>
                  <a:lnTo>
                    <a:pt x="274" y="68"/>
                  </a:lnTo>
                  <a:lnTo>
                    <a:pt x="274" y="66"/>
                  </a:lnTo>
                  <a:lnTo>
                    <a:pt x="274" y="64"/>
                  </a:lnTo>
                  <a:lnTo>
                    <a:pt x="274" y="62"/>
                  </a:lnTo>
                  <a:lnTo>
                    <a:pt x="274" y="60"/>
                  </a:lnTo>
                  <a:lnTo>
                    <a:pt x="274" y="58"/>
                  </a:lnTo>
                  <a:lnTo>
                    <a:pt x="276" y="58"/>
                  </a:lnTo>
                  <a:lnTo>
                    <a:pt x="278" y="60"/>
                  </a:lnTo>
                  <a:lnTo>
                    <a:pt x="280" y="60"/>
                  </a:lnTo>
                  <a:lnTo>
                    <a:pt x="282" y="60"/>
                  </a:lnTo>
                  <a:lnTo>
                    <a:pt x="282" y="58"/>
                  </a:lnTo>
                  <a:lnTo>
                    <a:pt x="284" y="58"/>
                  </a:lnTo>
                  <a:lnTo>
                    <a:pt x="286" y="58"/>
                  </a:lnTo>
                  <a:lnTo>
                    <a:pt x="288" y="56"/>
                  </a:lnTo>
                  <a:lnTo>
                    <a:pt x="290" y="54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6" y="52"/>
                  </a:lnTo>
                  <a:lnTo>
                    <a:pt x="298" y="52"/>
                  </a:lnTo>
                  <a:lnTo>
                    <a:pt x="300" y="52"/>
                  </a:lnTo>
                  <a:lnTo>
                    <a:pt x="302" y="50"/>
                  </a:lnTo>
                  <a:lnTo>
                    <a:pt x="304" y="50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08" y="46"/>
                  </a:lnTo>
                  <a:lnTo>
                    <a:pt x="310" y="42"/>
                  </a:lnTo>
                  <a:lnTo>
                    <a:pt x="310" y="40"/>
                  </a:lnTo>
                  <a:lnTo>
                    <a:pt x="310" y="36"/>
                  </a:lnTo>
                  <a:lnTo>
                    <a:pt x="310" y="32"/>
                  </a:lnTo>
                  <a:lnTo>
                    <a:pt x="310" y="30"/>
                  </a:lnTo>
                  <a:lnTo>
                    <a:pt x="310" y="26"/>
                  </a:lnTo>
                  <a:lnTo>
                    <a:pt x="310" y="26"/>
                  </a:lnTo>
                  <a:lnTo>
                    <a:pt x="312" y="26"/>
                  </a:lnTo>
                  <a:lnTo>
                    <a:pt x="312" y="24"/>
                  </a:lnTo>
                  <a:lnTo>
                    <a:pt x="310" y="24"/>
                  </a:lnTo>
                  <a:lnTo>
                    <a:pt x="310" y="22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2" y="16"/>
                  </a:lnTo>
                  <a:lnTo>
                    <a:pt x="312" y="14"/>
                  </a:lnTo>
                  <a:lnTo>
                    <a:pt x="312" y="12"/>
                  </a:lnTo>
                  <a:lnTo>
                    <a:pt x="314" y="10"/>
                  </a:lnTo>
                  <a:lnTo>
                    <a:pt x="314" y="8"/>
                  </a:lnTo>
                  <a:lnTo>
                    <a:pt x="316" y="8"/>
                  </a:lnTo>
                  <a:lnTo>
                    <a:pt x="318" y="8"/>
                  </a:lnTo>
                  <a:lnTo>
                    <a:pt x="320" y="8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24" y="6"/>
                  </a:lnTo>
                  <a:lnTo>
                    <a:pt x="326" y="4"/>
                  </a:lnTo>
                  <a:lnTo>
                    <a:pt x="328" y="2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8" y="0"/>
                  </a:lnTo>
                  <a:lnTo>
                    <a:pt x="348" y="0"/>
                  </a:lnTo>
                  <a:lnTo>
                    <a:pt x="350" y="0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0" name="Freeform 68">
              <a:extLst>
                <a:ext uri="{FF2B5EF4-FFF2-40B4-BE49-F238E27FC236}">
                  <a16:creationId xmlns:a16="http://schemas.microsoft.com/office/drawing/2014/main" id="{3E2C16D7-EB5B-EAD2-2F60-BD7719A0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838" y="1184275"/>
              <a:ext cx="479425" cy="503238"/>
            </a:xfrm>
            <a:custGeom>
              <a:avLst/>
              <a:gdLst>
                <a:gd name="T0" fmla="*/ 282 w 302"/>
                <a:gd name="T1" fmla="*/ 38 h 317"/>
                <a:gd name="T2" fmla="*/ 290 w 302"/>
                <a:gd name="T3" fmla="*/ 34 h 317"/>
                <a:gd name="T4" fmla="*/ 284 w 302"/>
                <a:gd name="T5" fmla="*/ 48 h 317"/>
                <a:gd name="T6" fmla="*/ 280 w 302"/>
                <a:gd name="T7" fmla="*/ 66 h 317"/>
                <a:gd name="T8" fmla="*/ 274 w 302"/>
                <a:gd name="T9" fmla="*/ 82 h 317"/>
                <a:gd name="T10" fmla="*/ 268 w 302"/>
                <a:gd name="T11" fmla="*/ 102 h 317"/>
                <a:gd name="T12" fmla="*/ 262 w 302"/>
                <a:gd name="T13" fmla="*/ 112 h 317"/>
                <a:gd name="T14" fmla="*/ 260 w 302"/>
                <a:gd name="T15" fmla="*/ 126 h 317"/>
                <a:gd name="T16" fmla="*/ 274 w 302"/>
                <a:gd name="T17" fmla="*/ 136 h 317"/>
                <a:gd name="T18" fmla="*/ 282 w 302"/>
                <a:gd name="T19" fmla="*/ 152 h 317"/>
                <a:gd name="T20" fmla="*/ 290 w 302"/>
                <a:gd name="T21" fmla="*/ 158 h 317"/>
                <a:gd name="T22" fmla="*/ 298 w 302"/>
                <a:gd name="T23" fmla="*/ 172 h 317"/>
                <a:gd name="T24" fmla="*/ 298 w 302"/>
                <a:gd name="T25" fmla="*/ 186 h 317"/>
                <a:gd name="T26" fmla="*/ 280 w 302"/>
                <a:gd name="T27" fmla="*/ 204 h 317"/>
                <a:gd name="T28" fmla="*/ 264 w 302"/>
                <a:gd name="T29" fmla="*/ 218 h 317"/>
                <a:gd name="T30" fmla="*/ 242 w 302"/>
                <a:gd name="T31" fmla="*/ 239 h 317"/>
                <a:gd name="T32" fmla="*/ 234 w 302"/>
                <a:gd name="T33" fmla="*/ 249 h 317"/>
                <a:gd name="T34" fmla="*/ 222 w 302"/>
                <a:gd name="T35" fmla="*/ 259 h 317"/>
                <a:gd name="T36" fmla="*/ 208 w 302"/>
                <a:gd name="T37" fmla="*/ 273 h 317"/>
                <a:gd name="T38" fmla="*/ 192 w 302"/>
                <a:gd name="T39" fmla="*/ 285 h 317"/>
                <a:gd name="T40" fmla="*/ 186 w 302"/>
                <a:gd name="T41" fmla="*/ 295 h 317"/>
                <a:gd name="T42" fmla="*/ 174 w 302"/>
                <a:gd name="T43" fmla="*/ 303 h 317"/>
                <a:gd name="T44" fmla="*/ 150 w 302"/>
                <a:gd name="T45" fmla="*/ 313 h 317"/>
                <a:gd name="T46" fmla="*/ 138 w 302"/>
                <a:gd name="T47" fmla="*/ 301 h 317"/>
                <a:gd name="T48" fmla="*/ 120 w 302"/>
                <a:gd name="T49" fmla="*/ 287 h 317"/>
                <a:gd name="T50" fmla="*/ 110 w 302"/>
                <a:gd name="T51" fmla="*/ 281 h 317"/>
                <a:gd name="T52" fmla="*/ 94 w 302"/>
                <a:gd name="T53" fmla="*/ 261 h 317"/>
                <a:gd name="T54" fmla="*/ 82 w 302"/>
                <a:gd name="T55" fmla="*/ 249 h 317"/>
                <a:gd name="T56" fmla="*/ 68 w 302"/>
                <a:gd name="T57" fmla="*/ 237 h 317"/>
                <a:gd name="T58" fmla="*/ 54 w 302"/>
                <a:gd name="T59" fmla="*/ 229 h 317"/>
                <a:gd name="T60" fmla="*/ 40 w 302"/>
                <a:gd name="T61" fmla="*/ 216 h 317"/>
                <a:gd name="T62" fmla="*/ 28 w 302"/>
                <a:gd name="T63" fmla="*/ 202 h 317"/>
                <a:gd name="T64" fmla="*/ 16 w 302"/>
                <a:gd name="T65" fmla="*/ 196 h 317"/>
                <a:gd name="T66" fmla="*/ 8 w 302"/>
                <a:gd name="T67" fmla="*/ 182 h 317"/>
                <a:gd name="T68" fmla="*/ 4 w 302"/>
                <a:gd name="T69" fmla="*/ 170 h 317"/>
                <a:gd name="T70" fmla="*/ 0 w 302"/>
                <a:gd name="T71" fmla="*/ 162 h 317"/>
                <a:gd name="T72" fmla="*/ 10 w 302"/>
                <a:gd name="T73" fmla="*/ 154 h 317"/>
                <a:gd name="T74" fmla="*/ 8 w 302"/>
                <a:gd name="T75" fmla="*/ 140 h 317"/>
                <a:gd name="T76" fmla="*/ 16 w 302"/>
                <a:gd name="T77" fmla="*/ 136 h 317"/>
                <a:gd name="T78" fmla="*/ 28 w 302"/>
                <a:gd name="T79" fmla="*/ 126 h 317"/>
                <a:gd name="T80" fmla="*/ 42 w 302"/>
                <a:gd name="T81" fmla="*/ 126 h 317"/>
                <a:gd name="T82" fmla="*/ 46 w 302"/>
                <a:gd name="T83" fmla="*/ 136 h 317"/>
                <a:gd name="T84" fmla="*/ 62 w 302"/>
                <a:gd name="T85" fmla="*/ 128 h 317"/>
                <a:gd name="T86" fmla="*/ 68 w 302"/>
                <a:gd name="T87" fmla="*/ 108 h 317"/>
                <a:gd name="T88" fmla="*/ 80 w 302"/>
                <a:gd name="T89" fmla="*/ 106 h 317"/>
                <a:gd name="T90" fmla="*/ 100 w 302"/>
                <a:gd name="T91" fmla="*/ 102 h 317"/>
                <a:gd name="T92" fmla="*/ 112 w 302"/>
                <a:gd name="T93" fmla="*/ 92 h 317"/>
                <a:gd name="T94" fmla="*/ 104 w 302"/>
                <a:gd name="T95" fmla="*/ 78 h 317"/>
                <a:gd name="T96" fmla="*/ 104 w 302"/>
                <a:gd name="T97" fmla="*/ 64 h 317"/>
                <a:gd name="T98" fmla="*/ 108 w 302"/>
                <a:gd name="T99" fmla="*/ 52 h 317"/>
                <a:gd name="T100" fmla="*/ 114 w 302"/>
                <a:gd name="T101" fmla="*/ 36 h 317"/>
                <a:gd name="T102" fmla="*/ 120 w 302"/>
                <a:gd name="T103" fmla="*/ 20 h 317"/>
                <a:gd name="T104" fmla="*/ 128 w 302"/>
                <a:gd name="T105" fmla="*/ 6 h 317"/>
                <a:gd name="T106" fmla="*/ 146 w 302"/>
                <a:gd name="T107" fmla="*/ 6 h 317"/>
                <a:gd name="T108" fmla="*/ 164 w 302"/>
                <a:gd name="T109" fmla="*/ 12 h 317"/>
                <a:gd name="T110" fmla="*/ 176 w 302"/>
                <a:gd name="T111" fmla="*/ 16 h 317"/>
                <a:gd name="T112" fmla="*/ 188 w 302"/>
                <a:gd name="T113" fmla="*/ 22 h 317"/>
                <a:gd name="T114" fmla="*/ 200 w 302"/>
                <a:gd name="T115" fmla="*/ 28 h 317"/>
                <a:gd name="T116" fmla="*/ 220 w 302"/>
                <a:gd name="T117" fmla="*/ 36 h 317"/>
                <a:gd name="T118" fmla="*/ 242 w 302"/>
                <a:gd name="T119" fmla="*/ 4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2" h="317">
                  <a:moveTo>
                    <a:pt x="258" y="54"/>
                  </a:moveTo>
                  <a:lnTo>
                    <a:pt x="260" y="54"/>
                  </a:lnTo>
                  <a:lnTo>
                    <a:pt x="266" y="50"/>
                  </a:lnTo>
                  <a:lnTo>
                    <a:pt x="268" y="48"/>
                  </a:lnTo>
                  <a:lnTo>
                    <a:pt x="270" y="46"/>
                  </a:lnTo>
                  <a:lnTo>
                    <a:pt x="274" y="42"/>
                  </a:lnTo>
                  <a:lnTo>
                    <a:pt x="276" y="42"/>
                  </a:lnTo>
                  <a:lnTo>
                    <a:pt x="282" y="38"/>
                  </a:lnTo>
                  <a:lnTo>
                    <a:pt x="282" y="36"/>
                  </a:lnTo>
                  <a:lnTo>
                    <a:pt x="284" y="36"/>
                  </a:lnTo>
                  <a:lnTo>
                    <a:pt x="286" y="34"/>
                  </a:lnTo>
                  <a:lnTo>
                    <a:pt x="288" y="32"/>
                  </a:lnTo>
                  <a:lnTo>
                    <a:pt x="290" y="32"/>
                  </a:lnTo>
                  <a:lnTo>
                    <a:pt x="290" y="30"/>
                  </a:lnTo>
                  <a:lnTo>
                    <a:pt x="290" y="32"/>
                  </a:lnTo>
                  <a:lnTo>
                    <a:pt x="290" y="34"/>
                  </a:lnTo>
                  <a:lnTo>
                    <a:pt x="288" y="34"/>
                  </a:lnTo>
                  <a:lnTo>
                    <a:pt x="288" y="36"/>
                  </a:lnTo>
                  <a:lnTo>
                    <a:pt x="288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4" y="48"/>
                  </a:lnTo>
                  <a:lnTo>
                    <a:pt x="284" y="50"/>
                  </a:lnTo>
                  <a:lnTo>
                    <a:pt x="284" y="52"/>
                  </a:lnTo>
                  <a:lnTo>
                    <a:pt x="282" y="52"/>
                  </a:lnTo>
                  <a:lnTo>
                    <a:pt x="282" y="54"/>
                  </a:lnTo>
                  <a:lnTo>
                    <a:pt x="282" y="56"/>
                  </a:lnTo>
                  <a:lnTo>
                    <a:pt x="282" y="58"/>
                  </a:lnTo>
                  <a:lnTo>
                    <a:pt x="282" y="60"/>
                  </a:lnTo>
                  <a:lnTo>
                    <a:pt x="280" y="66"/>
                  </a:lnTo>
                  <a:lnTo>
                    <a:pt x="278" y="68"/>
                  </a:lnTo>
                  <a:lnTo>
                    <a:pt x="278" y="70"/>
                  </a:lnTo>
                  <a:lnTo>
                    <a:pt x="278" y="72"/>
                  </a:lnTo>
                  <a:lnTo>
                    <a:pt x="276" y="74"/>
                  </a:lnTo>
                  <a:lnTo>
                    <a:pt x="276" y="76"/>
                  </a:lnTo>
                  <a:lnTo>
                    <a:pt x="276" y="78"/>
                  </a:lnTo>
                  <a:lnTo>
                    <a:pt x="274" y="80"/>
                  </a:lnTo>
                  <a:lnTo>
                    <a:pt x="274" y="82"/>
                  </a:lnTo>
                  <a:lnTo>
                    <a:pt x="274" y="84"/>
                  </a:lnTo>
                  <a:lnTo>
                    <a:pt x="272" y="90"/>
                  </a:lnTo>
                  <a:lnTo>
                    <a:pt x="270" y="92"/>
                  </a:lnTo>
                  <a:lnTo>
                    <a:pt x="270" y="94"/>
                  </a:lnTo>
                  <a:lnTo>
                    <a:pt x="270" y="96"/>
                  </a:lnTo>
                  <a:lnTo>
                    <a:pt x="268" y="98"/>
                  </a:lnTo>
                  <a:lnTo>
                    <a:pt x="268" y="100"/>
                  </a:lnTo>
                  <a:lnTo>
                    <a:pt x="268" y="102"/>
                  </a:lnTo>
                  <a:lnTo>
                    <a:pt x="266" y="102"/>
                  </a:lnTo>
                  <a:lnTo>
                    <a:pt x="266" y="104"/>
                  </a:lnTo>
                  <a:lnTo>
                    <a:pt x="266" y="106"/>
                  </a:lnTo>
                  <a:lnTo>
                    <a:pt x="266" y="108"/>
                  </a:lnTo>
                  <a:lnTo>
                    <a:pt x="264" y="108"/>
                  </a:lnTo>
                  <a:lnTo>
                    <a:pt x="264" y="108"/>
                  </a:lnTo>
                  <a:lnTo>
                    <a:pt x="264" y="110"/>
                  </a:lnTo>
                  <a:lnTo>
                    <a:pt x="262" y="112"/>
                  </a:lnTo>
                  <a:lnTo>
                    <a:pt x="262" y="114"/>
                  </a:lnTo>
                  <a:lnTo>
                    <a:pt x="262" y="118"/>
                  </a:lnTo>
                  <a:lnTo>
                    <a:pt x="260" y="118"/>
                  </a:lnTo>
                  <a:lnTo>
                    <a:pt x="260" y="120"/>
                  </a:lnTo>
                  <a:lnTo>
                    <a:pt x="260" y="122"/>
                  </a:lnTo>
                  <a:lnTo>
                    <a:pt x="258" y="124"/>
                  </a:lnTo>
                  <a:lnTo>
                    <a:pt x="260" y="124"/>
                  </a:lnTo>
                  <a:lnTo>
                    <a:pt x="260" y="126"/>
                  </a:lnTo>
                  <a:lnTo>
                    <a:pt x="262" y="126"/>
                  </a:lnTo>
                  <a:lnTo>
                    <a:pt x="262" y="128"/>
                  </a:lnTo>
                  <a:lnTo>
                    <a:pt x="264" y="130"/>
                  </a:lnTo>
                  <a:lnTo>
                    <a:pt x="264" y="132"/>
                  </a:lnTo>
                  <a:lnTo>
                    <a:pt x="268" y="134"/>
                  </a:lnTo>
                  <a:lnTo>
                    <a:pt x="270" y="136"/>
                  </a:lnTo>
                  <a:lnTo>
                    <a:pt x="272" y="136"/>
                  </a:lnTo>
                  <a:lnTo>
                    <a:pt x="274" y="136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42"/>
                  </a:lnTo>
                  <a:lnTo>
                    <a:pt x="280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52"/>
                  </a:lnTo>
                  <a:lnTo>
                    <a:pt x="282" y="154"/>
                  </a:lnTo>
                  <a:lnTo>
                    <a:pt x="282" y="154"/>
                  </a:lnTo>
                  <a:lnTo>
                    <a:pt x="282" y="154"/>
                  </a:lnTo>
                  <a:lnTo>
                    <a:pt x="284" y="154"/>
                  </a:lnTo>
                  <a:lnTo>
                    <a:pt x="286" y="154"/>
                  </a:lnTo>
                  <a:lnTo>
                    <a:pt x="288" y="156"/>
                  </a:lnTo>
                  <a:lnTo>
                    <a:pt x="288" y="158"/>
                  </a:lnTo>
                  <a:lnTo>
                    <a:pt x="290" y="158"/>
                  </a:lnTo>
                  <a:lnTo>
                    <a:pt x="290" y="160"/>
                  </a:lnTo>
                  <a:lnTo>
                    <a:pt x="292" y="162"/>
                  </a:lnTo>
                  <a:lnTo>
                    <a:pt x="294" y="164"/>
                  </a:lnTo>
                  <a:lnTo>
                    <a:pt x="294" y="166"/>
                  </a:lnTo>
                  <a:lnTo>
                    <a:pt x="294" y="168"/>
                  </a:lnTo>
                  <a:lnTo>
                    <a:pt x="296" y="168"/>
                  </a:lnTo>
                  <a:lnTo>
                    <a:pt x="296" y="170"/>
                  </a:lnTo>
                  <a:lnTo>
                    <a:pt x="298" y="172"/>
                  </a:lnTo>
                  <a:lnTo>
                    <a:pt x="298" y="174"/>
                  </a:lnTo>
                  <a:lnTo>
                    <a:pt x="298" y="176"/>
                  </a:lnTo>
                  <a:lnTo>
                    <a:pt x="300" y="180"/>
                  </a:lnTo>
                  <a:lnTo>
                    <a:pt x="302" y="180"/>
                  </a:lnTo>
                  <a:lnTo>
                    <a:pt x="302" y="182"/>
                  </a:lnTo>
                  <a:lnTo>
                    <a:pt x="300" y="184"/>
                  </a:lnTo>
                  <a:lnTo>
                    <a:pt x="298" y="184"/>
                  </a:lnTo>
                  <a:lnTo>
                    <a:pt x="298" y="186"/>
                  </a:lnTo>
                  <a:lnTo>
                    <a:pt x="296" y="186"/>
                  </a:lnTo>
                  <a:lnTo>
                    <a:pt x="296" y="188"/>
                  </a:lnTo>
                  <a:lnTo>
                    <a:pt x="288" y="194"/>
                  </a:lnTo>
                  <a:lnTo>
                    <a:pt x="286" y="196"/>
                  </a:lnTo>
                  <a:lnTo>
                    <a:pt x="284" y="198"/>
                  </a:lnTo>
                  <a:lnTo>
                    <a:pt x="282" y="202"/>
                  </a:lnTo>
                  <a:lnTo>
                    <a:pt x="280" y="202"/>
                  </a:lnTo>
                  <a:lnTo>
                    <a:pt x="280" y="204"/>
                  </a:lnTo>
                  <a:lnTo>
                    <a:pt x="276" y="206"/>
                  </a:lnTo>
                  <a:lnTo>
                    <a:pt x="276" y="208"/>
                  </a:lnTo>
                  <a:lnTo>
                    <a:pt x="272" y="210"/>
                  </a:lnTo>
                  <a:lnTo>
                    <a:pt x="272" y="212"/>
                  </a:lnTo>
                  <a:lnTo>
                    <a:pt x="270" y="212"/>
                  </a:lnTo>
                  <a:lnTo>
                    <a:pt x="268" y="214"/>
                  </a:lnTo>
                  <a:lnTo>
                    <a:pt x="266" y="216"/>
                  </a:lnTo>
                  <a:lnTo>
                    <a:pt x="264" y="218"/>
                  </a:lnTo>
                  <a:lnTo>
                    <a:pt x="262" y="221"/>
                  </a:lnTo>
                  <a:lnTo>
                    <a:pt x="258" y="225"/>
                  </a:lnTo>
                  <a:lnTo>
                    <a:pt x="256" y="227"/>
                  </a:lnTo>
                  <a:lnTo>
                    <a:pt x="254" y="229"/>
                  </a:lnTo>
                  <a:lnTo>
                    <a:pt x="252" y="231"/>
                  </a:lnTo>
                  <a:lnTo>
                    <a:pt x="246" y="237"/>
                  </a:lnTo>
                  <a:lnTo>
                    <a:pt x="244" y="239"/>
                  </a:lnTo>
                  <a:lnTo>
                    <a:pt x="242" y="239"/>
                  </a:lnTo>
                  <a:lnTo>
                    <a:pt x="242" y="241"/>
                  </a:lnTo>
                  <a:lnTo>
                    <a:pt x="238" y="243"/>
                  </a:lnTo>
                  <a:lnTo>
                    <a:pt x="238" y="245"/>
                  </a:lnTo>
                  <a:lnTo>
                    <a:pt x="236" y="245"/>
                  </a:lnTo>
                  <a:lnTo>
                    <a:pt x="236" y="247"/>
                  </a:lnTo>
                  <a:lnTo>
                    <a:pt x="234" y="247"/>
                  </a:lnTo>
                  <a:lnTo>
                    <a:pt x="234" y="249"/>
                  </a:lnTo>
                  <a:lnTo>
                    <a:pt x="234" y="249"/>
                  </a:lnTo>
                  <a:lnTo>
                    <a:pt x="234" y="251"/>
                  </a:lnTo>
                  <a:lnTo>
                    <a:pt x="232" y="251"/>
                  </a:lnTo>
                  <a:lnTo>
                    <a:pt x="230" y="251"/>
                  </a:lnTo>
                  <a:lnTo>
                    <a:pt x="230" y="253"/>
                  </a:lnTo>
                  <a:lnTo>
                    <a:pt x="228" y="253"/>
                  </a:lnTo>
                  <a:lnTo>
                    <a:pt x="226" y="255"/>
                  </a:lnTo>
                  <a:lnTo>
                    <a:pt x="224" y="257"/>
                  </a:lnTo>
                  <a:lnTo>
                    <a:pt x="222" y="259"/>
                  </a:lnTo>
                  <a:lnTo>
                    <a:pt x="220" y="261"/>
                  </a:lnTo>
                  <a:lnTo>
                    <a:pt x="218" y="261"/>
                  </a:lnTo>
                  <a:lnTo>
                    <a:pt x="216" y="263"/>
                  </a:lnTo>
                  <a:lnTo>
                    <a:pt x="214" y="265"/>
                  </a:lnTo>
                  <a:lnTo>
                    <a:pt x="212" y="267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08" y="273"/>
                  </a:lnTo>
                  <a:lnTo>
                    <a:pt x="206" y="273"/>
                  </a:lnTo>
                  <a:lnTo>
                    <a:pt x="204" y="275"/>
                  </a:lnTo>
                  <a:lnTo>
                    <a:pt x="202" y="277"/>
                  </a:lnTo>
                  <a:lnTo>
                    <a:pt x="200" y="279"/>
                  </a:lnTo>
                  <a:lnTo>
                    <a:pt x="196" y="281"/>
                  </a:lnTo>
                  <a:lnTo>
                    <a:pt x="196" y="283"/>
                  </a:lnTo>
                  <a:lnTo>
                    <a:pt x="194" y="285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0" y="287"/>
                  </a:lnTo>
                  <a:lnTo>
                    <a:pt x="190" y="289"/>
                  </a:lnTo>
                  <a:lnTo>
                    <a:pt x="188" y="289"/>
                  </a:lnTo>
                  <a:lnTo>
                    <a:pt x="188" y="291"/>
                  </a:lnTo>
                  <a:lnTo>
                    <a:pt x="186" y="293"/>
                  </a:lnTo>
                  <a:lnTo>
                    <a:pt x="186" y="293"/>
                  </a:lnTo>
                  <a:lnTo>
                    <a:pt x="186" y="295"/>
                  </a:lnTo>
                  <a:lnTo>
                    <a:pt x="184" y="297"/>
                  </a:lnTo>
                  <a:lnTo>
                    <a:pt x="182" y="297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80" y="299"/>
                  </a:lnTo>
                  <a:lnTo>
                    <a:pt x="178" y="299"/>
                  </a:lnTo>
                  <a:lnTo>
                    <a:pt x="176" y="301"/>
                  </a:lnTo>
                  <a:lnTo>
                    <a:pt x="174" y="303"/>
                  </a:lnTo>
                  <a:lnTo>
                    <a:pt x="170" y="307"/>
                  </a:lnTo>
                  <a:lnTo>
                    <a:pt x="164" y="313"/>
                  </a:lnTo>
                  <a:lnTo>
                    <a:pt x="160" y="317"/>
                  </a:lnTo>
                  <a:lnTo>
                    <a:pt x="158" y="317"/>
                  </a:lnTo>
                  <a:lnTo>
                    <a:pt x="156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0" y="313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6" y="307"/>
                  </a:lnTo>
                  <a:lnTo>
                    <a:pt x="144" y="307"/>
                  </a:lnTo>
                  <a:lnTo>
                    <a:pt x="142" y="307"/>
                  </a:lnTo>
                  <a:lnTo>
                    <a:pt x="142" y="305"/>
                  </a:lnTo>
                  <a:lnTo>
                    <a:pt x="140" y="303"/>
                  </a:lnTo>
                  <a:lnTo>
                    <a:pt x="138" y="301"/>
                  </a:lnTo>
                  <a:lnTo>
                    <a:pt x="138" y="301"/>
                  </a:lnTo>
                  <a:lnTo>
                    <a:pt x="136" y="299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2" y="291"/>
                  </a:lnTo>
                  <a:lnTo>
                    <a:pt x="120" y="289"/>
                  </a:lnTo>
                  <a:lnTo>
                    <a:pt x="120" y="287"/>
                  </a:lnTo>
                  <a:lnTo>
                    <a:pt x="118" y="287"/>
                  </a:lnTo>
                  <a:lnTo>
                    <a:pt x="118" y="285"/>
                  </a:lnTo>
                  <a:lnTo>
                    <a:pt x="116" y="285"/>
                  </a:lnTo>
                  <a:lnTo>
                    <a:pt x="116" y="283"/>
                  </a:lnTo>
                  <a:lnTo>
                    <a:pt x="114" y="283"/>
                  </a:lnTo>
                  <a:lnTo>
                    <a:pt x="114" y="281"/>
                  </a:lnTo>
                  <a:lnTo>
                    <a:pt x="112" y="281"/>
                  </a:lnTo>
                  <a:lnTo>
                    <a:pt x="110" y="281"/>
                  </a:lnTo>
                  <a:lnTo>
                    <a:pt x="110" y="279"/>
                  </a:lnTo>
                  <a:lnTo>
                    <a:pt x="108" y="279"/>
                  </a:lnTo>
                  <a:lnTo>
                    <a:pt x="106" y="277"/>
                  </a:lnTo>
                  <a:lnTo>
                    <a:pt x="104" y="275"/>
                  </a:lnTo>
                  <a:lnTo>
                    <a:pt x="98" y="269"/>
                  </a:lnTo>
                  <a:lnTo>
                    <a:pt x="98" y="267"/>
                  </a:lnTo>
                  <a:lnTo>
                    <a:pt x="96" y="263"/>
                  </a:lnTo>
                  <a:lnTo>
                    <a:pt x="94" y="261"/>
                  </a:lnTo>
                  <a:lnTo>
                    <a:pt x="92" y="257"/>
                  </a:lnTo>
                  <a:lnTo>
                    <a:pt x="90" y="255"/>
                  </a:lnTo>
                  <a:lnTo>
                    <a:pt x="90" y="253"/>
                  </a:lnTo>
                  <a:lnTo>
                    <a:pt x="90" y="253"/>
                  </a:lnTo>
                  <a:lnTo>
                    <a:pt x="88" y="251"/>
                  </a:lnTo>
                  <a:lnTo>
                    <a:pt x="86" y="251"/>
                  </a:lnTo>
                  <a:lnTo>
                    <a:pt x="84" y="249"/>
                  </a:lnTo>
                  <a:lnTo>
                    <a:pt x="82" y="249"/>
                  </a:lnTo>
                  <a:lnTo>
                    <a:pt x="82" y="247"/>
                  </a:lnTo>
                  <a:lnTo>
                    <a:pt x="80" y="245"/>
                  </a:lnTo>
                  <a:lnTo>
                    <a:pt x="78" y="243"/>
                  </a:lnTo>
                  <a:lnTo>
                    <a:pt x="76" y="241"/>
                  </a:lnTo>
                  <a:lnTo>
                    <a:pt x="74" y="241"/>
                  </a:lnTo>
                  <a:lnTo>
                    <a:pt x="70" y="239"/>
                  </a:lnTo>
                  <a:lnTo>
                    <a:pt x="68" y="239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4" y="235"/>
                  </a:lnTo>
                  <a:lnTo>
                    <a:pt x="62" y="233"/>
                  </a:lnTo>
                  <a:lnTo>
                    <a:pt x="60" y="231"/>
                  </a:lnTo>
                  <a:lnTo>
                    <a:pt x="58" y="231"/>
                  </a:lnTo>
                  <a:lnTo>
                    <a:pt x="56" y="231"/>
                  </a:lnTo>
                  <a:lnTo>
                    <a:pt x="54" y="231"/>
                  </a:lnTo>
                  <a:lnTo>
                    <a:pt x="54" y="229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48" y="227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40" y="214"/>
                  </a:lnTo>
                  <a:lnTo>
                    <a:pt x="38" y="212"/>
                  </a:lnTo>
                  <a:lnTo>
                    <a:pt x="36" y="210"/>
                  </a:lnTo>
                  <a:lnTo>
                    <a:pt x="34" y="210"/>
                  </a:lnTo>
                  <a:lnTo>
                    <a:pt x="34" y="208"/>
                  </a:lnTo>
                  <a:lnTo>
                    <a:pt x="32" y="206"/>
                  </a:lnTo>
                  <a:lnTo>
                    <a:pt x="30" y="202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26" y="202"/>
                  </a:lnTo>
                  <a:lnTo>
                    <a:pt x="22" y="200"/>
                  </a:lnTo>
                  <a:lnTo>
                    <a:pt x="22" y="198"/>
                  </a:lnTo>
                  <a:lnTo>
                    <a:pt x="20" y="198"/>
                  </a:lnTo>
                  <a:lnTo>
                    <a:pt x="18" y="198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4" y="194"/>
                  </a:lnTo>
                  <a:lnTo>
                    <a:pt x="14" y="192"/>
                  </a:lnTo>
                  <a:lnTo>
                    <a:pt x="12" y="192"/>
                  </a:lnTo>
                  <a:lnTo>
                    <a:pt x="12" y="190"/>
                  </a:lnTo>
                  <a:lnTo>
                    <a:pt x="10" y="188"/>
                  </a:lnTo>
                  <a:lnTo>
                    <a:pt x="10" y="184"/>
                  </a:lnTo>
                  <a:lnTo>
                    <a:pt x="8" y="184"/>
                  </a:lnTo>
                  <a:lnTo>
                    <a:pt x="8" y="182"/>
                  </a:lnTo>
                  <a:lnTo>
                    <a:pt x="8" y="180"/>
                  </a:lnTo>
                  <a:lnTo>
                    <a:pt x="8" y="178"/>
                  </a:lnTo>
                  <a:lnTo>
                    <a:pt x="6" y="178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4" y="174"/>
                  </a:lnTo>
                  <a:lnTo>
                    <a:pt x="4" y="172"/>
                  </a:lnTo>
                  <a:lnTo>
                    <a:pt x="4" y="170"/>
                  </a:lnTo>
                  <a:lnTo>
                    <a:pt x="6" y="168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6" y="166"/>
                  </a:lnTo>
                  <a:lnTo>
                    <a:pt x="4" y="162"/>
                  </a:lnTo>
                  <a:lnTo>
                    <a:pt x="4" y="160"/>
                  </a:lnTo>
                  <a:lnTo>
                    <a:pt x="2" y="162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60"/>
                  </a:lnTo>
                  <a:lnTo>
                    <a:pt x="2" y="158"/>
                  </a:lnTo>
                  <a:lnTo>
                    <a:pt x="4" y="158"/>
                  </a:lnTo>
                  <a:lnTo>
                    <a:pt x="6" y="156"/>
                  </a:lnTo>
                  <a:lnTo>
                    <a:pt x="6" y="154"/>
                  </a:lnTo>
                  <a:lnTo>
                    <a:pt x="8" y="154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10" y="138"/>
                  </a:lnTo>
                  <a:lnTo>
                    <a:pt x="12" y="138"/>
                  </a:lnTo>
                  <a:lnTo>
                    <a:pt x="14" y="138"/>
                  </a:lnTo>
                  <a:lnTo>
                    <a:pt x="14" y="140"/>
                  </a:lnTo>
                  <a:lnTo>
                    <a:pt x="14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8" y="134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20" y="130"/>
                  </a:lnTo>
                  <a:lnTo>
                    <a:pt x="20" y="128"/>
                  </a:lnTo>
                  <a:lnTo>
                    <a:pt x="22" y="128"/>
                  </a:lnTo>
                  <a:lnTo>
                    <a:pt x="26" y="128"/>
                  </a:lnTo>
                  <a:lnTo>
                    <a:pt x="28" y="126"/>
                  </a:lnTo>
                  <a:lnTo>
                    <a:pt x="30" y="126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2" y="124"/>
                  </a:lnTo>
                  <a:lnTo>
                    <a:pt x="42" y="124"/>
                  </a:lnTo>
                  <a:lnTo>
                    <a:pt x="42" y="126"/>
                  </a:lnTo>
                  <a:lnTo>
                    <a:pt x="44" y="128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48" y="130"/>
                  </a:lnTo>
                  <a:lnTo>
                    <a:pt x="48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50" y="136"/>
                  </a:lnTo>
                  <a:lnTo>
                    <a:pt x="52" y="136"/>
                  </a:lnTo>
                  <a:lnTo>
                    <a:pt x="54" y="136"/>
                  </a:lnTo>
                  <a:lnTo>
                    <a:pt x="58" y="134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2" y="128"/>
                  </a:lnTo>
                  <a:lnTo>
                    <a:pt x="62" y="126"/>
                  </a:lnTo>
                  <a:lnTo>
                    <a:pt x="62" y="124"/>
                  </a:lnTo>
                  <a:lnTo>
                    <a:pt x="62" y="122"/>
                  </a:lnTo>
                  <a:lnTo>
                    <a:pt x="62" y="120"/>
                  </a:lnTo>
                  <a:lnTo>
                    <a:pt x="64" y="114"/>
                  </a:lnTo>
                  <a:lnTo>
                    <a:pt x="66" y="112"/>
                  </a:lnTo>
                  <a:lnTo>
                    <a:pt x="66" y="110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72" y="106"/>
                  </a:lnTo>
                  <a:lnTo>
                    <a:pt x="74" y="106"/>
                  </a:lnTo>
                  <a:lnTo>
                    <a:pt x="76" y="104"/>
                  </a:lnTo>
                  <a:lnTo>
                    <a:pt x="78" y="104"/>
                  </a:lnTo>
                  <a:lnTo>
                    <a:pt x="80" y="106"/>
                  </a:lnTo>
                  <a:lnTo>
                    <a:pt x="82" y="106"/>
                  </a:lnTo>
                  <a:lnTo>
                    <a:pt x="86" y="106"/>
                  </a:lnTo>
                  <a:lnTo>
                    <a:pt x="88" y="106"/>
                  </a:lnTo>
                  <a:lnTo>
                    <a:pt x="90" y="104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8" y="102"/>
                  </a:lnTo>
                  <a:lnTo>
                    <a:pt x="100" y="102"/>
                  </a:lnTo>
                  <a:lnTo>
                    <a:pt x="102" y="100"/>
                  </a:lnTo>
                  <a:lnTo>
                    <a:pt x="102" y="98"/>
                  </a:lnTo>
                  <a:lnTo>
                    <a:pt x="104" y="98"/>
                  </a:lnTo>
                  <a:lnTo>
                    <a:pt x="106" y="96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12" y="92"/>
                  </a:lnTo>
                  <a:lnTo>
                    <a:pt x="114" y="90"/>
                  </a:lnTo>
                  <a:lnTo>
                    <a:pt x="114" y="88"/>
                  </a:lnTo>
                  <a:lnTo>
                    <a:pt x="112" y="88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6" y="84"/>
                  </a:lnTo>
                  <a:lnTo>
                    <a:pt x="106" y="80"/>
                  </a:lnTo>
                  <a:lnTo>
                    <a:pt x="104" y="78"/>
                  </a:lnTo>
                  <a:lnTo>
                    <a:pt x="102" y="78"/>
                  </a:lnTo>
                  <a:lnTo>
                    <a:pt x="100" y="78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2" y="72"/>
                  </a:lnTo>
                  <a:lnTo>
                    <a:pt x="104" y="70"/>
                  </a:lnTo>
                  <a:lnTo>
                    <a:pt x="104" y="68"/>
                  </a:lnTo>
                  <a:lnTo>
                    <a:pt x="104" y="64"/>
                  </a:lnTo>
                  <a:lnTo>
                    <a:pt x="104" y="62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6" y="60"/>
                  </a:lnTo>
                  <a:lnTo>
                    <a:pt x="106" y="58"/>
                  </a:lnTo>
                  <a:lnTo>
                    <a:pt x="106" y="56"/>
                  </a:lnTo>
                  <a:lnTo>
                    <a:pt x="106" y="54"/>
                  </a:lnTo>
                  <a:lnTo>
                    <a:pt x="108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4" y="34"/>
                  </a:lnTo>
                  <a:lnTo>
                    <a:pt x="116" y="34"/>
                  </a:lnTo>
                  <a:lnTo>
                    <a:pt x="116" y="32"/>
                  </a:lnTo>
                  <a:lnTo>
                    <a:pt x="116" y="30"/>
                  </a:lnTo>
                  <a:lnTo>
                    <a:pt x="116" y="28"/>
                  </a:lnTo>
                  <a:lnTo>
                    <a:pt x="118" y="24"/>
                  </a:lnTo>
                  <a:lnTo>
                    <a:pt x="120" y="22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2" y="18"/>
                  </a:lnTo>
                  <a:lnTo>
                    <a:pt x="124" y="14"/>
                  </a:lnTo>
                  <a:lnTo>
                    <a:pt x="124" y="12"/>
                  </a:lnTo>
                  <a:lnTo>
                    <a:pt x="126" y="12"/>
                  </a:lnTo>
                  <a:lnTo>
                    <a:pt x="126" y="10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6" y="0"/>
                  </a:lnTo>
                  <a:lnTo>
                    <a:pt x="140" y="2"/>
                  </a:lnTo>
                  <a:lnTo>
                    <a:pt x="144" y="4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6" y="10"/>
                  </a:lnTo>
                  <a:lnTo>
                    <a:pt x="158" y="10"/>
                  </a:lnTo>
                  <a:lnTo>
                    <a:pt x="160" y="12"/>
                  </a:lnTo>
                  <a:lnTo>
                    <a:pt x="162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66" y="12"/>
                  </a:lnTo>
                  <a:lnTo>
                    <a:pt x="168" y="12"/>
                  </a:lnTo>
                  <a:lnTo>
                    <a:pt x="168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4" y="16"/>
                  </a:lnTo>
                  <a:lnTo>
                    <a:pt x="176" y="16"/>
                  </a:lnTo>
                  <a:lnTo>
                    <a:pt x="178" y="18"/>
                  </a:lnTo>
                  <a:lnTo>
                    <a:pt x="180" y="18"/>
                  </a:lnTo>
                  <a:lnTo>
                    <a:pt x="182" y="18"/>
                  </a:lnTo>
                  <a:lnTo>
                    <a:pt x="182" y="20"/>
                  </a:lnTo>
                  <a:lnTo>
                    <a:pt x="184" y="20"/>
                  </a:lnTo>
                  <a:lnTo>
                    <a:pt x="186" y="20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90" y="24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4" y="26"/>
                  </a:lnTo>
                  <a:lnTo>
                    <a:pt x="196" y="26"/>
                  </a:lnTo>
                  <a:lnTo>
                    <a:pt x="198" y="26"/>
                  </a:lnTo>
                  <a:lnTo>
                    <a:pt x="198" y="28"/>
                  </a:lnTo>
                  <a:lnTo>
                    <a:pt x="200" y="28"/>
                  </a:lnTo>
                  <a:lnTo>
                    <a:pt x="206" y="30"/>
                  </a:lnTo>
                  <a:lnTo>
                    <a:pt x="208" y="30"/>
                  </a:lnTo>
                  <a:lnTo>
                    <a:pt x="208" y="32"/>
                  </a:lnTo>
                  <a:lnTo>
                    <a:pt x="210" y="32"/>
                  </a:lnTo>
                  <a:lnTo>
                    <a:pt x="212" y="32"/>
                  </a:lnTo>
                  <a:lnTo>
                    <a:pt x="214" y="34"/>
                  </a:lnTo>
                  <a:lnTo>
                    <a:pt x="216" y="34"/>
                  </a:lnTo>
                  <a:lnTo>
                    <a:pt x="220" y="36"/>
                  </a:lnTo>
                  <a:lnTo>
                    <a:pt x="224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6" y="44"/>
                  </a:lnTo>
                  <a:lnTo>
                    <a:pt x="238" y="44"/>
                  </a:lnTo>
                  <a:lnTo>
                    <a:pt x="238" y="46"/>
                  </a:lnTo>
                  <a:lnTo>
                    <a:pt x="240" y="46"/>
                  </a:lnTo>
                  <a:lnTo>
                    <a:pt x="242" y="46"/>
                  </a:lnTo>
                  <a:lnTo>
                    <a:pt x="244" y="48"/>
                  </a:lnTo>
                  <a:lnTo>
                    <a:pt x="248" y="48"/>
                  </a:lnTo>
                  <a:lnTo>
                    <a:pt x="250" y="50"/>
                  </a:lnTo>
                  <a:lnTo>
                    <a:pt x="252" y="50"/>
                  </a:lnTo>
                  <a:lnTo>
                    <a:pt x="254" y="52"/>
                  </a:lnTo>
                  <a:lnTo>
                    <a:pt x="256" y="52"/>
                  </a:lnTo>
                  <a:lnTo>
                    <a:pt x="258" y="5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1" name="Freeform 70">
              <a:extLst>
                <a:ext uri="{FF2B5EF4-FFF2-40B4-BE49-F238E27FC236}">
                  <a16:creationId xmlns:a16="http://schemas.microsoft.com/office/drawing/2014/main" id="{A8025573-39DF-14FA-4CE7-E728B3D52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763588"/>
              <a:ext cx="454025" cy="506413"/>
            </a:xfrm>
            <a:custGeom>
              <a:avLst/>
              <a:gdLst>
                <a:gd name="T0" fmla="*/ 196 w 286"/>
                <a:gd name="T1" fmla="*/ 6 h 319"/>
                <a:gd name="T2" fmla="*/ 244 w 286"/>
                <a:gd name="T3" fmla="*/ 8 h 319"/>
                <a:gd name="T4" fmla="*/ 256 w 286"/>
                <a:gd name="T5" fmla="*/ 14 h 319"/>
                <a:gd name="T6" fmla="*/ 272 w 286"/>
                <a:gd name="T7" fmla="*/ 40 h 319"/>
                <a:gd name="T8" fmla="*/ 282 w 286"/>
                <a:gd name="T9" fmla="*/ 58 h 319"/>
                <a:gd name="T10" fmla="*/ 278 w 286"/>
                <a:gd name="T11" fmla="*/ 73 h 319"/>
                <a:gd name="T12" fmla="*/ 264 w 286"/>
                <a:gd name="T13" fmla="*/ 85 h 319"/>
                <a:gd name="T14" fmla="*/ 256 w 286"/>
                <a:gd name="T15" fmla="*/ 97 h 319"/>
                <a:gd name="T16" fmla="*/ 252 w 286"/>
                <a:gd name="T17" fmla="*/ 111 h 319"/>
                <a:gd name="T18" fmla="*/ 258 w 286"/>
                <a:gd name="T19" fmla="*/ 123 h 319"/>
                <a:gd name="T20" fmla="*/ 262 w 286"/>
                <a:gd name="T21" fmla="*/ 133 h 319"/>
                <a:gd name="T22" fmla="*/ 264 w 286"/>
                <a:gd name="T23" fmla="*/ 149 h 319"/>
                <a:gd name="T24" fmla="*/ 272 w 286"/>
                <a:gd name="T25" fmla="*/ 159 h 319"/>
                <a:gd name="T26" fmla="*/ 282 w 286"/>
                <a:gd name="T27" fmla="*/ 169 h 319"/>
                <a:gd name="T28" fmla="*/ 250 w 286"/>
                <a:gd name="T29" fmla="*/ 199 h 319"/>
                <a:gd name="T30" fmla="*/ 238 w 286"/>
                <a:gd name="T31" fmla="*/ 213 h 319"/>
                <a:gd name="T32" fmla="*/ 226 w 286"/>
                <a:gd name="T33" fmla="*/ 227 h 319"/>
                <a:gd name="T34" fmla="*/ 202 w 286"/>
                <a:gd name="T35" fmla="*/ 249 h 319"/>
                <a:gd name="T36" fmla="*/ 186 w 286"/>
                <a:gd name="T37" fmla="*/ 267 h 319"/>
                <a:gd name="T38" fmla="*/ 170 w 286"/>
                <a:gd name="T39" fmla="*/ 283 h 319"/>
                <a:gd name="T40" fmla="*/ 156 w 286"/>
                <a:gd name="T41" fmla="*/ 295 h 319"/>
                <a:gd name="T42" fmla="*/ 140 w 286"/>
                <a:gd name="T43" fmla="*/ 307 h 319"/>
                <a:gd name="T44" fmla="*/ 118 w 286"/>
                <a:gd name="T45" fmla="*/ 315 h 319"/>
                <a:gd name="T46" fmla="*/ 102 w 286"/>
                <a:gd name="T47" fmla="*/ 309 h 319"/>
                <a:gd name="T48" fmla="*/ 76 w 286"/>
                <a:gd name="T49" fmla="*/ 297 h 319"/>
                <a:gd name="T50" fmla="*/ 60 w 286"/>
                <a:gd name="T51" fmla="*/ 291 h 319"/>
                <a:gd name="T52" fmla="*/ 48 w 286"/>
                <a:gd name="T53" fmla="*/ 285 h 319"/>
                <a:gd name="T54" fmla="*/ 34 w 286"/>
                <a:gd name="T55" fmla="*/ 279 h 319"/>
                <a:gd name="T56" fmla="*/ 22 w 286"/>
                <a:gd name="T57" fmla="*/ 275 h 319"/>
                <a:gd name="T58" fmla="*/ 0 w 286"/>
                <a:gd name="T59" fmla="*/ 263 h 319"/>
                <a:gd name="T60" fmla="*/ 10 w 286"/>
                <a:gd name="T61" fmla="*/ 243 h 319"/>
                <a:gd name="T62" fmla="*/ 28 w 286"/>
                <a:gd name="T63" fmla="*/ 239 h 319"/>
                <a:gd name="T64" fmla="*/ 40 w 286"/>
                <a:gd name="T65" fmla="*/ 243 h 319"/>
                <a:gd name="T66" fmla="*/ 52 w 286"/>
                <a:gd name="T67" fmla="*/ 237 h 319"/>
                <a:gd name="T68" fmla="*/ 62 w 286"/>
                <a:gd name="T69" fmla="*/ 229 h 319"/>
                <a:gd name="T70" fmla="*/ 58 w 286"/>
                <a:gd name="T71" fmla="*/ 221 h 319"/>
                <a:gd name="T72" fmla="*/ 72 w 286"/>
                <a:gd name="T73" fmla="*/ 211 h 319"/>
                <a:gd name="T74" fmla="*/ 70 w 286"/>
                <a:gd name="T75" fmla="*/ 197 h 319"/>
                <a:gd name="T76" fmla="*/ 74 w 286"/>
                <a:gd name="T77" fmla="*/ 185 h 319"/>
                <a:gd name="T78" fmla="*/ 88 w 286"/>
                <a:gd name="T79" fmla="*/ 181 h 319"/>
                <a:gd name="T80" fmla="*/ 86 w 286"/>
                <a:gd name="T81" fmla="*/ 173 h 319"/>
                <a:gd name="T82" fmla="*/ 84 w 286"/>
                <a:gd name="T83" fmla="*/ 167 h 319"/>
                <a:gd name="T84" fmla="*/ 78 w 286"/>
                <a:gd name="T85" fmla="*/ 171 h 319"/>
                <a:gd name="T86" fmla="*/ 72 w 286"/>
                <a:gd name="T87" fmla="*/ 151 h 319"/>
                <a:gd name="T88" fmla="*/ 72 w 286"/>
                <a:gd name="T89" fmla="*/ 141 h 319"/>
                <a:gd name="T90" fmla="*/ 58 w 286"/>
                <a:gd name="T91" fmla="*/ 129 h 319"/>
                <a:gd name="T92" fmla="*/ 54 w 286"/>
                <a:gd name="T93" fmla="*/ 119 h 319"/>
                <a:gd name="T94" fmla="*/ 54 w 286"/>
                <a:gd name="T95" fmla="*/ 105 h 319"/>
                <a:gd name="T96" fmla="*/ 52 w 286"/>
                <a:gd name="T97" fmla="*/ 97 h 319"/>
                <a:gd name="T98" fmla="*/ 58 w 286"/>
                <a:gd name="T99" fmla="*/ 85 h 319"/>
                <a:gd name="T100" fmla="*/ 52 w 286"/>
                <a:gd name="T101" fmla="*/ 73 h 319"/>
                <a:gd name="T102" fmla="*/ 58 w 286"/>
                <a:gd name="T103" fmla="*/ 63 h 319"/>
                <a:gd name="T104" fmla="*/ 70 w 286"/>
                <a:gd name="T105" fmla="*/ 58 h 319"/>
                <a:gd name="T106" fmla="*/ 86 w 286"/>
                <a:gd name="T107" fmla="*/ 40 h 319"/>
                <a:gd name="T108" fmla="*/ 112 w 286"/>
                <a:gd name="T109" fmla="*/ 40 h 319"/>
                <a:gd name="T110" fmla="*/ 128 w 286"/>
                <a:gd name="T111" fmla="*/ 22 h 319"/>
                <a:gd name="T112" fmla="*/ 142 w 286"/>
                <a:gd name="T113" fmla="*/ 6 h 319"/>
                <a:gd name="T114" fmla="*/ 168 w 286"/>
                <a:gd name="T115" fmla="*/ 6 h 319"/>
                <a:gd name="T116" fmla="*/ 178 w 286"/>
                <a:gd name="T11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6" h="319">
                  <a:moveTo>
                    <a:pt x="182" y="6"/>
                  </a:moveTo>
                  <a:lnTo>
                    <a:pt x="184" y="6"/>
                  </a:lnTo>
                  <a:lnTo>
                    <a:pt x="188" y="6"/>
                  </a:lnTo>
                  <a:lnTo>
                    <a:pt x="190" y="6"/>
                  </a:lnTo>
                  <a:lnTo>
                    <a:pt x="192" y="6"/>
                  </a:lnTo>
                  <a:lnTo>
                    <a:pt x="194" y="6"/>
                  </a:lnTo>
                  <a:lnTo>
                    <a:pt x="196" y="6"/>
                  </a:lnTo>
                  <a:lnTo>
                    <a:pt x="196" y="6"/>
                  </a:lnTo>
                  <a:lnTo>
                    <a:pt x="200" y="6"/>
                  </a:lnTo>
                  <a:lnTo>
                    <a:pt x="204" y="6"/>
                  </a:lnTo>
                  <a:lnTo>
                    <a:pt x="210" y="6"/>
                  </a:lnTo>
                  <a:lnTo>
                    <a:pt x="220" y="8"/>
                  </a:lnTo>
                  <a:lnTo>
                    <a:pt x="230" y="8"/>
                  </a:lnTo>
                  <a:lnTo>
                    <a:pt x="240" y="8"/>
                  </a:lnTo>
                  <a:lnTo>
                    <a:pt x="242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6" y="8"/>
                  </a:lnTo>
                  <a:lnTo>
                    <a:pt x="248" y="8"/>
                  </a:lnTo>
                  <a:lnTo>
                    <a:pt x="250" y="8"/>
                  </a:lnTo>
                  <a:lnTo>
                    <a:pt x="252" y="8"/>
                  </a:lnTo>
                  <a:lnTo>
                    <a:pt x="254" y="10"/>
                  </a:lnTo>
                  <a:lnTo>
                    <a:pt x="254" y="14"/>
                  </a:lnTo>
                  <a:lnTo>
                    <a:pt x="256" y="14"/>
                  </a:lnTo>
                  <a:lnTo>
                    <a:pt x="256" y="16"/>
                  </a:lnTo>
                  <a:lnTo>
                    <a:pt x="258" y="18"/>
                  </a:lnTo>
                  <a:lnTo>
                    <a:pt x="260" y="22"/>
                  </a:lnTo>
                  <a:lnTo>
                    <a:pt x="264" y="30"/>
                  </a:lnTo>
                  <a:lnTo>
                    <a:pt x="268" y="34"/>
                  </a:lnTo>
                  <a:lnTo>
                    <a:pt x="270" y="36"/>
                  </a:lnTo>
                  <a:lnTo>
                    <a:pt x="270" y="38"/>
                  </a:lnTo>
                  <a:lnTo>
                    <a:pt x="272" y="40"/>
                  </a:lnTo>
                  <a:lnTo>
                    <a:pt x="274" y="44"/>
                  </a:lnTo>
                  <a:lnTo>
                    <a:pt x="274" y="46"/>
                  </a:lnTo>
                  <a:lnTo>
                    <a:pt x="276" y="46"/>
                  </a:lnTo>
                  <a:lnTo>
                    <a:pt x="276" y="48"/>
                  </a:lnTo>
                  <a:lnTo>
                    <a:pt x="278" y="52"/>
                  </a:lnTo>
                  <a:lnTo>
                    <a:pt x="280" y="54"/>
                  </a:lnTo>
                  <a:lnTo>
                    <a:pt x="282" y="56"/>
                  </a:lnTo>
                  <a:lnTo>
                    <a:pt x="282" y="58"/>
                  </a:lnTo>
                  <a:lnTo>
                    <a:pt x="284" y="61"/>
                  </a:lnTo>
                  <a:lnTo>
                    <a:pt x="284" y="63"/>
                  </a:lnTo>
                  <a:lnTo>
                    <a:pt x="286" y="63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2" y="67"/>
                  </a:lnTo>
                  <a:lnTo>
                    <a:pt x="280" y="71"/>
                  </a:lnTo>
                  <a:lnTo>
                    <a:pt x="278" y="73"/>
                  </a:lnTo>
                  <a:lnTo>
                    <a:pt x="278" y="75"/>
                  </a:lnTo>
                  <a:lnTo>
                    <a:pt x="272" y="77"/>
                  </a:lnTo>
                  <a:lnTo>
                    <a:pt x="268" y="77"/>
                  </a:lnTo>
                  <a:lnTo>
                    <a:pt x="268" y="79"/>
                  </a:lnTo>
                  <a:lnTo>
                    <a:pt x="266" y="81"/>
                  </a:lnTo>
                  <a:lnTo>
                    <a:pt x="266" y="83"/>
                  </a:lnTo>
                  <a:lnTo>
                    <a:pt x="266" y="85"/>
                  </a:lnTo>
                  <a:lnTo>
                    <a:pt x="264" y="85"/>
                  </a:lnTo>
                  <a:lnTo>
                    <a:pt x="262" y="85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6" y="93"/>
                  </a:lnTo>
                  <a:lnTo>
                    <a:pt x="256" y="95"/>
                  </a:lnTo>
                  <a:lnTo>
                    <a:pt x="256" y="97"/>
                  </a:lnTo>
                  <a:lnTo>
                    <a:pt x="256" y="99"/>
                  </a:lnTo>
                  <a:lnTo>
                    <a:pt x="256" y="101"/>
                  </a:lnTo>
                  <a:lnTo>
                    <a:pt x="256" y="103"/>
                  </a:lnTo>
                  <a:lnTo>
                    <a:pt x="256" y="105"/>
                  </a:lnTo>
                  <a:lnTo>
                    <a:pt x="254" y="105"/>
                  </a:lnTo>
                  <a:lnTo>
                    <a:pt x="254" y="107"/>
                  </a:lnTo>
                  <a:lnTo>
                    <a:pt x="254" y="109"/>
                  </a:lnTo>
                  <a:lnTo>
                    <a:pt x="252" y="111"/>
                  </a:lnTo>
                  <a:lnTo>
                    <a:pt x="252" y="113"/>
                  </a:lnTo>
                  <a:lnTo>
                    <a:pt x="250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9"/>
                  </a:lnTo>
                  <a:lnTo>
                    <a:pt x="254" y="121"/>
                  </a:lnTo>
                  <a:lnTo>
                    <a:pt x="256" y="123"/>
                  </a:lnTo>
                  <a:lnTo>
                    <a:pt x="258" y="123"/>
                  </a:lnTo>
                  <a:lnTo>
                    <a:pt x="258" y="125"/>
                  </a:lnTo>
                  <a:lnTo>
                    <a:pt x="260" y="125"/>
                  </a:lnTo>
                  <a:lnTo>
                    <a:pt x="260" y="127"/>
                  </a:lnTo>
                  <a:lnTo>
                    <a:pt x="262" y="127"/>
                  </a:lnTo>
                  <a:lnTo>
                    <a:pt x="262" y="129"/>
                  </a:lnTo>
                  <a:lnTo>
                    <a:pt x="262" y="131"/>
                  </a:lnTo>
                  <a:lnTo>
                    <a:pt x="262" y="133"/>
                  </a:lnTo>
                  <a:lnTo>
                    <a:pt x="262" y="133"/>
                  </a:lnTo>
                  <a:lnTo>
                    <a:pt x="264" y="135"/>
                  </a:lnTo>
                  <a:lnTo>
                    <a:pt x="264" y="137"/>
                  </a:lnTo>
                  <a:lnTo>
                    <a:pt x="264" y="141"/>
                  </a:lnTo>
                  <a:lnTo>
                    <a:pt x="262" y="143"/>
                  </a:lnTo>
                  <a:lnTo>
                    <a:pt x="262" y="145"/>
                  </a:lnTo>
                  <a:lnTo>
                    <a:pt x="262" y="147"/>
                  </a:lnTo>
                  <a:lnTo>
                    <a:pt x="264" y="147"/>
                  </a:lnTo>
                  <a:lnTo>
                    <a:pt x="264" y="149"/>
                  </a:lnTo>
                  <a:lnTo>
                    <a:pt x="264" y="151"/>
                  </a:lnTo>
                  <a:lnTo>
                    <a:pt x="266" y="151"/>
                  </a:lnTo>
                  <a:lnTo>
                    <a:pt x="266" y="153"/>
                  </a:lnTo>
                  <a:lnTo>
                    <a:pt x="268" y="153"/>
                  </a:lnTo>
                  <a:lnTo>
                    <a:pt x="268" y="155"/>
                  </a:lnTo>
                  <a:lnTo>
                    <a:pt x="270" y="157"/>
                  </a:lnTo>
                  <a:lnTo>
                    <a:pt x="272" y="157"/>
                  </a:lnTo>
                  <a:lnTo>
                    <a:pt x="272" y="159"/>
                  </a:lnTo>
                  <a:lnTo>
                    <a:pt x="274" y="159"/>
                  </a:lnTo>
                  <a:lnTo>
                    <a:pt x="276" y="159"/>
                  </a:lnTo>
                  <a:lnTo>
                    <a:pt x="278" y="159"/>
                  </a:lnTo>
                  <a:lnTo>
                    <a:pt x="280" y="161"/>
                  </a:lnTo>
                  <a:lnTo>
                    <a:pt x="278" y="163"/>
                  </a:lnTo>
                  <a:lnTo>
                    <a:pt x="280" y="165"/>
                  </a:lnTo>
                  <a:lnTo>
                    <a:pt x="280" y="167"/>
                  </a:lnTo>
                  <a:lnTo>
                    <a:pt x="282" y="169"/>
                  </a:lnTo>
                  <a:lnTo>
                    <a:pt x="280" y="171"/>
                  </a:lnTo>
                  <a:lnTo>
                    <a:pt x="278" y="171"/>
                  </a:lnTo>
                  <a:lnTo>
                    <a:pt x="276" y="175"/>
                  </a:lnTo>
                  <a:lnTo>
                    <a:pt x="274" y="177"/>
                  </a:lnTo>
                  <a:lnTo>
                    <a:pt x="268" y="181"/>
                  </a:lnTo>
                  <a:lnTo>
                    <a:pt x="260" y="189"/>
                  </a:lnTo>
                  <a:lnTo>
                    <a:pt x="256" y="193"/>
                  </a:lnTo>
                  <a:lnTo>
                    <a:pt x="250" y="199"/>
                  </a:lnTo>
                  <a:lnTo>
                    <a:pt x="248" y="201"/>
                  </a:lnTo>
                  <a:lnTo>
                    <a:pt x="248" y="203"/>
                  </a:lnTo>
                  <a:lnTo>
                    <a:pt x="244" y="205"/>
                  </a:lnTo>
                  <a:lnTo>
                    <a:pt x="242" y="209"/>
                  </a:lnTo>
                  <a:lnTo>
                    <a:pt x="242" y="211"/>
                  </a:lnTo>
                  <a:lnTo>
                    <a:pt x="240" y="211"/>
                  </a:lnTo>
                  <a:lnTo>
                    <a:pt x="240" y="213"/>
                  </a:lnTo>
                  <a:lnTo>
                    <a:pt x="238" y="213"/>
                  </a:lnTo>
                  <a:lnTo>
                    <a:pt x="238" y="215"/>
                  </a:lnTo>
                  <a:lnTo>
                    <a:pt x="236" y="215"/>
                  </a:lnTo>
                  <a:lnTo>
                    <a:pt x="234" y="217"/>
                  </a:lnTo>
                  <a:lnTo>
                    <a:pt x="234" y="219"/>
                  </a:lnTo>
                  <a:lnTo>
                    <a:pt x="232" y="219"/>
                  </a:lnTo>
                  <a:lnTo>
                    <a:pt x="228" y="223"/>
                  </a:lnTo>
                  <a:lnTo>
                    <a:pt x="226" y="225"/>
                  </a:lnTo>
                  <a:lnTo>
                    <a:pt x="226" y="227"/>
                  </a:lnTo>
                  <a:lnTo>
                    <a:pt x="222" y="229"/>
                  </a:lnTo>
                  <a:lnTo>
                    <a:pt x="220" y="231"/>
                  </a:lnTo>
                  <a:lnTo>
                    <a:pt x="218" y="233"/>
                  </a:lnTo>
                  <a:lnTo>
                    <a:pt x="212" y="239"/>
                  </a:lnTo>
                  <a:lnTo>
                    <a:pt x="206" y="243"/>
                  </a:lnTo>
                  <a:lnTo>
                    <a:pt x="206" y="245"/>
                  </a:lnTo>
                  <a:lnTo>
                    <a:pt x="204" y="247"/>
                  </a:lnTo>
                  <a:lnTo>
                    <a:pt x="202" y="249"/>
                  </a:lnTo>
                  <a:lnTo>
                    <a:pt x="200" y="251"/>
                  </a:lnTo>
                  <a:lnTo>
                    <a:pt x="198" y="253"/>
                  </a:lnTo>
                  <a:lnTo>
                    <a:pt x="196" y="255"/>
                  </a:lnTo>
                  <a:lnTo>
                    <a:pt x="196" y="255"/>
                  </a:lnTo>
                  <a:lnTo>
                    <a:pt x="196" y="257"/>
                  </a:lnTo>
                  <a:lnTo>
                    <a:pt x="194" y="259"/>
                  </a:lnTo>
                  <a:lnTo>
                    <a:pt x="188" y="265"/>
                  </a:lnTo>
                  <a:lnTo>
                    <a:pt x="186" y="267"/>
                  </a:lnTo>
                  <a:lnTo>
                    <a:pt x="184" y="269"/>
                  </a:lnTo>
                  <a:lnTo>
                    <a:pt x="182" y="271"/>
                  </a:lnTo>
                  <a:lnTo>
                    <a:pt x="182" y="273"/>
                  </a:lnTo>
                  <a:lnTo>
                    <a:pt x="178" y="275"/>
                  </a:lnTo>
                  <a:lnTo>
                    <a:pt x="178" y="277"/>
                  </a:lnTo>
                  <a:lnTo>
                    <a:pt x="174" y="277"/>
                  </a:lnTo>
                  <a:lnTo>
                    <a:pt x="170" y="281"/>
                  </a:lnTo>
                  <a:lnTo>
                    <a:pt x="170" y="283"/>
                  </a:lnTo>
                  <a:lnTo>
                    <a:pt x="168" y="283"/>
                  </a:lnTo>
                  <a:lnTo>
                    <a:pt x="168" y="285"/>
                  </a:lnTo>
                  <a:lnTo>
                    <a:pt x="166" y="285"/>
                  </a:lnTo>
                  <a:lnTo>
                    <a:pt x="166" y="287"/>
                  </a:lnTo>
                  <a:lnTo>
                    <a:pt x="164" y="287"/>
                  </a:lnTo>
                  <a:lnTo>
                    <a:pt x="162" y="289"/>
                  </a:lnTo>
                  <a:lnTo>
                    <a:pt x="158" y="295"/>
                  </a:lnTo>
                  <a:lnTo>
                    <a:pt x="156" y="295"/>
                  </a:lnTo>
                  <a:lnTo>
                    <a:pt x="156" y="297"/>
                  </a:lnTo>
                  <a:lnTo>
                    <a:pt x="154" y="297"/>
                  </a:lnTo>
                  <a:lnTo>
                    <a:pt x="152" y="299"/>
                  </a:lnTo>
                  <a:lnTo>
                    <a:pt x="150" y="301"/>
                  </a:lnTo>
                  <a:lnTo>
                    <a:pt x="148" y="301"/>
                  </a:lnTo>
                  <a:lnTo>
                    <a:pt x="148" y="303"/>
                  </a:lnTo>
                  <a:lnTo>
                    <a:pt x="142" y="307"/>
                  </a:lnTo>
                  <a:lnTo>
                    <a:pt x="140" y="307"/>
                  </a:lnTo>
                  <a:lnTo>
                    <a:pt x="136" y="311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26" y="319"/>
                  </a:lnTo>
                  <a:lnTo>
                    <a:pt x="124" y="319"/>
                  </a:lnTo>
                  <a:lnTo>
                    <a:pt x="122" y="317"/>
                  </a:lnTo>
                  <a:lnTo>
                    <a:pt x="120" y="317"/>
                  </a:lnTo>
                  <a:lnTo>
                    <a:pt x="118" y="315"/>
                  </a:lnTo>
                  <a:lnTo>
                    <a:pt x="116" y="315"/>
                  </a:lnTo>
                  <a:lnTo>
                    <a:pt x="114" y="313"/>
                  </a:lnTo>
                  <a:lnTo>
                    <a:pt x="110" y="313"/>
                  </a:lnTo>
                  <a:lnTo>
                    <a:pt x="108" y="311"/>
                  </a:lnTo>
                  <a:lnTo>
                    <a:pt x="106" y="311"/>
                  </a:lnTo>
                  <a:lnTo>
                    <a:pt x="104" y="311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0" y="303"/>
                  </a:lnTo>
                  <a:lnTo>
                    <a:pt x="86" y="301"/>
                  </a:lnTo>
                  <a:lnTo>
                    <a:pt x="82" y="299"/>
                  </a:lnTo>
                  <a:lnTo>
                    <a:pt x="80" y="299"/>
                  </a:lnTo>
                  <a:lnTo>
                    <a:pt x="78" y="297"/>
                  </a:lnTo>
                  <a:lnTo>
                    <a:pt x="76" y="297"/>
                  </a:lnTo>
                  <a:lnTo>
                    <a:pt x="74" y="297"/>
                  </a:lnTo>
                  <a:lnTo>
                    <a:pt x="74" y="295"/>
                  </a:lnTo>
                  <a:lnTo>
                    <a:pt x="72" y="295"/>
                  </a:lnTo>
                  <a:lnTo>
                    <a:pt x="66" y="293"/>
                  </a:lnTo>
                  <a:lnTo>
                    <a:pt x="64" y="293"/>
                  </a:lnTo>
                  <a:lnTo>
                    <a:pt x="64" y="291"/>
                  </a:lnTo>
                  <a:lnTo>
                    <a:pt x="62" y="291"/>
                  </a:lnTo>
                  <a:lnTo>
                    <a:pt x="60" y="291"/>
                  </a:lnTo>
                  <a:lnTo>
                    <a:pt x="60" y="289"/>
                  </a:lnTo>
                  <a:lnTo>
                    <a:pt x="58" y="289"/>
                  </a:lnTo>
                  <a:lnTo>
                    <a:pt x="56" y="289"/>
                  </a:lnTo>
                  <a:lnTo>
                    <a:pt x="54" y="287"/>
                  </a:lnTo>
                  <a:lnTo>
                    <a:pt x="52" y="287"/>
                  </a:lnTo>
                  <a:lnTo>
                    <a:pt x="52" y="285"/>
                  </a:lnTo>
                  <a:lnTo>
                    <a:pt x="50" y="285"/>
                  </a:lnTo>
                  <a:lnTo>
                    <a:pt x="48" y="285"/>
                  </a:lnTo>
                  <a:lnTo>
                    <a:pt x="48" y="283"/>
                  </a:lnTo>
                  <a:lnTo>
                    <a:pt x="46" y="283"/>
                  </a:lnTo>
                  <a:lnTo>
                    <a:pt x="44" y="283"/>
                  </a:lnTo>
                  <a:lnTo>
                    <a:pt x="42" y="281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9"/>
                  </a:lnTo>
                  <a:lnTo>
                    <a:pt x="34" y="279"/>
                  </a:lnTo>
                  <a:lnTo>
                    <a:pt x="34" y="277"/>
                  </a:lnTo>
                  <a:lnTo>
                    <a:pt x="32" y="277"/>
                  </a:lnTo>
                  <a:lnTo>
                    <a:pt x="30" y="277"/>
                  </a:lnTo>
                  <a:lnTo>
                    <a:pt x="30" y="277"/>
                  </a:lnTo>
                  <a:lnTo>
                    <a:pt x="28" y="277"/>
                  </a:lnTo>
                  <a:lnTo>
                    <a:pt x="26" y="277"/>
                  </a:lnTo>
                  <a:lnTo>
                    <a:pt x="24" y="275"/>
                  </a:lnTo>
                  <a:lnTo>
                    <a:pt x="22" y="275"/>
                  </a:lnTo>
                  <a:lnTo>
                    <a:pt x="18" y="273"/>
                  </a:lnTo>
                  <a:lnTo>
                    <a:pt x="16" y="273"/>
                  </a:lnTo>
                  <a:lnTo>
                    <a:pt x="14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6" y="267"/>
                  </a:lnTo>
                  <a:lnTo>
                    <a:pt x="2" y="265"/>
                  </a:lnTo>
                  <a:lnTo>
                    <a:pt x="0" y="263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4" y="257"/>
                  </a:lnTo>
                  <a:lnTo>
                    <a:pt x="4" y="253"/>
                  </a:lnTo>
                  <a:lnTo>
                    <a:pt x="4" y="249"/>
                  </a:lnTo>
                  <a:lnTo>
                    <a:pt x="4" y="247"/>
                  </a:lnTo>
                  <a:lnTo>
                    <a:pt x="6" y="245"/>
                  </a:lnTo>
                  <a:lnTo>
                    <a:pt x="10" y="243"/>
                  </a:lnTo>
                  <a:lnTo>
                    <a:pt x="12" y="245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8" y="241"/>
                  </a:lnTo>
                  <a:lnTo>
                    <a:pt x="20" y="241"/>
                  </a:lnTo>
                  <a:lnTo>
                    <a:pt x="24" y="239"/>
                  </a:lnTo>
                  <a:lnTo>
                    <a:pt x="26" y="239"/>
                  </a:lnTo>
                  <a:lnTo>
                    <a:pt x="28" y="239"/>
                  </a:lnTo>
                  <a:lnTo>
                    <a:pt x="30" y="247"/>
                  </a:lnTo>
                  <a:lnTo>
                    <a:pt x="32" y="247"/>
                  </a:lnTo>
                  <a:lnTo>
                    <a:pt x="34" y="247"/>
                  </a:lnTo>
                  <a:lnTo>
                    <a:pt x="36" y="247"/>
                  </a:lnTo>
                  <a:lnTo>
                    <a:pt x="38" y="247"/>
                  </a:lnTo>
                  <a:lnTo>
                    <a:pt x="38" y="245"/>
                  </a:lnTo>
                  <a:lnTo>
                    <a:pt x="40" y="245"/>
                  </a:lnTo>
                  <a:lnTo>
                    <a:pt x="40" y="243"/>
                  </a:lnTo>
                  <a:lnTo>
                    <a:pt x="42" y="243"/>
                  </a:lnTo>
                  <a:lnTo>
                    <a:pt x="44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50" y="243"/>
                  </a:lnTo>
                  <a:lnTo>
                    <a:pt x="52" y="241"/>
                  </a:lnTo>
                  <a:lnTo>
                    <a:pt x="52" y="239"/>
                  </a:lnTo>
                  <a:lnTo>
                    <a:pt x="52" y="237"/>
                  </a:lnTo>
                  <a:lnTo>
                    <a:pt x="52" y="235"/>
                  </a:lnTo>
                  <a:lnTo>
                    <a:pt x="54" y="233"/>
                  </a:lnTo>
                  <a:lnTo>
                    <a:pt x="54" y="231"/>
                  </a:lnTo>
                  <a:lnTo>
                    <a:pt x="54" y="229"/>
                  </a:lnTo>
                  <a:lnTo>
                    <a:pt x="56" y="229"/>
                  </a:lnTo>
                  <a:lnTo>
                    <a:pt x="58" y="229"/>
                  </a:lnTo>
                  <a:lnTo>
                    <a:pt x="60" y="229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2" y="227"/>
                  </a:lnTo>
                  <a:lnTo>
                    <a:pt x="64" y="227"/>
                  </a:lnTo>
                  <a:lnTo>
                    <a:pt x="64" y="225"/>
                  </a:lnTo>
                  <a:lnTo>
                    <a:pt x="62" y="225"/>
                  </a:lnTo>
                  <a:lnTo>
                    <a:pt x="60" y="225"/>
                  </a:lnTo>
                  <a:lnTo>
                    <a:pt x="60" y="223"/>
                  </a:lnTo>
                  <a:lnTo>
                    <a:pt x="58" y="221"/>
                  </a:lnTo>
                  <a:lnTo>
                    <a:pt x="60" y="219"/>
                  </a:lnTo>
                  <a:lnTo>
                    <a:pt x="62" y="219"/>
                  </a:lnTo>
                  <a:lnTo>
                    <a:pt x="64" y="217"/>
                  </a:lnTo>
                  <a:lnTo>
                    <a:pt x="66" y="217"/>
                  </a:lnTo>
                  <a:lnTo>
                    <a:pt x="66" y="215"/>
                  </a:lnTo>
                  <a:lnTo>
                    <a:pt x="68" y="215"/>
                  </a:lnTo>
                  <a:lnTo>
                    <a:pt x="70" y="213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09"/>
                  </a:lnTo>
                  <a:lnTo>
                    <a:pt x="74" y="207"/>
                  </a:lnTo>
                  <a:lnTo>
                    <a:pt x="74" y="205"/>
                  </a:lnTo>
                  <a:lnTo>
                    <a:pt x="72" y="203"/>
                  </a:lnTo>
                  <a:lnTo>
                    <a:pt x="72" y="201"/>
                  </a:lnTo>
                  <a:lnTo>
                    <a:pt x="70" y="199"/>
                  </a:lnTo>
                  <a:lnTo>
                    <a:pt x="70" y="197"/>
                  </a:lnTo>
                  <a:lnTo>
                    <a:pt x="72" y="197"/>
                  </a:lnTo>
                  <a:lnTo>
                    <a:pt x="72" y="195"/>
                  </a:lnTo>
                  <a:lnTo>
                    <a:pt x="72" y="193"/>
                  </a:lnTo>
                  <a:lnTo>
                    <a:pt x="72" y="191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72" y="187"/>
                  </a:lnTo>
                  <a:lnTo>
                    <a:pt x="74" y="185"/>
                  </a:lnTo>
                  <a:lnTo>
                    <a:pt x="76" y="185"/>
                  </a:lnTo>
                  <a:lnTo>
                    <a:pt x="78" y="183"/>
                  </a:lnTo>
                  <a:lnTo>
                    <a:pt x="80" y="183"/>
                  </a:lnTo>
                  <a:lnTo>
                    <a:pt x="82" y="181"/>
                  </a:lnTo>
                  <a:lnTo>
                    <a:pt x="84" y="181"/>
                  </a:lnTo>
                  <a:lnTo>
                    <a:pt x="84" y="181"/>
                  </a:lnTo>
                  <a:lnTo>
                    <a:pt x="86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90" y="177"/>
                  </a:lnTo>
                  <a:lnTo>
                    <a:pt x="88" y="175"/>
                  </a:lnTo>
                  <a:lnTo>
                    <a:pt x="88" y="173"/>
                  </a:lnTo>
                  <a:lnTo>
                    <a:pt x="86" y="173"/>
                  </a:lnTo>
                  <a:lnTo>
                    <a:pt x="86" y="171"/>
                  </a:lnTo>
                  <a:lnTo>
                    <a:pt x="84" y="173"/>
                  </a:lnTo>
                  <a:lnTo>
                    <a:pt x="86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2" y="171"/>
                  </a:lnTo>
                  <a:lnTo>
                    <a:pt x="82" y="169"/>
                  </a:lnTo>
                  <a:lnTo>
                    <a:pt x="84" y="167"/>
                  </a:lnTo>
                  <a:lnTo>
                    <a:pt x="86" y="167"/>
                  </a:lnTo>
                  <a:lnTo>
                    <a:pt x="84" y="165"/>
                  </a:lnTo>
                  <a:lnTo>
                    <a:pt x="82" y="165"/>
                  </a:lnTo>
                  <a:lnTo>
                    <a:pt x="80" y="165"/>
                  </a:lnTo>
                  <a:lnTo>
                    <a:pt x="80" y="167"/>
                  </a:lnTo>
                  <a:lnTo>
                    <a:pt x="80" y="169"/>
                  </a:lnTo>
                  <a:lnTo>
                    <a:pt x="80" y="171"/>
                  </a:lnTo>
                  <a:lnTo>
                    <a:pt x="78" y="171"/>
                  </a:lnTo>
                  <a:lnTo>
                    <a:pt x="80" y="171"/>
                  </a:lnTo>
                  <a:lnTo>
                    <a:pt x="78" y="169"/>
                  </a:lnTo>
                  <a:lnTo>
                    <a:pt x="78" y="165"/>
                  </a:lnTo>
                  <a:lnTo>
                    <a:pt x="76" y="161"/>
                  </a:lnTo>
                  <a:lnTo>
                    <a:pt x="76" y="157"/>
                  </a:lnTo>
                  <a:lnTo>
                    <a:pt x="74" y="155"/>
                  </a:lnTo>
                  <a:lnTo>
                    <a:pt x="74" y="153"/>
                  </a:lnTo>
                  <a:lnTo>
                    <a:pt x="72" y="151"/>
                  </a:lnTo>
                  <a:lnTo>
                    <a:pt x="72" y="149"/>
                  </a:lnTo>
                  <a:lnTo>
                    <a:pt x="72" y="147"/>
                  </a:lnTo>
                  <a:lnTo>
                    <a:pt x="74" y="145"/>
                  </a:lnTo>
                  <a:lnTo>
                    <a:pt x="76" y="145"/>
                  </a:lnTo>
                  <a:lnTo>
                    <a:pt x="76" y="143"/>
                  </a:lnTo>
                  <a:lnTo>
                    <a:pt x="76" y="141"/>
                  </a:lnTo>
                  <a:lnTo>
                    <a:pt x="74" y="141"/>
                  </a:lnTo>
                  <a:lnTo>
                    <a:pt x="72" y="141"/>
                  </a:lnTo>
                  <a:lnTo>
                    <a:pt x="72" y="139"/>
                  </a:lnTo>
                  <a:lnTo>
                    <a:pt x="70" y="139"/>
                  </a:lnTo>
                  <a:lnTo>
                    <a:pt x="68" y="137"/>
                  </a:lnTo>
                  <a:lnTo>
                    <a:pt x="68" y="133"/>
                  </a:lnTo>
                  <a:lnTo>
                    <a:pt x="66" y="133"/>
                  </a:lnTo>
                  <a:lnTo>
                    <a:pt x="64" y="133"/>
                  </a:lnTo>
                  <a:lnTo>
                    <a:pt x="62" y="133"/>
                  </a:lnTo>
                  <a:lnTo>
                    <a:pt x="58" y="129"/>
                  </a:lnTo>
                  <a:lnTo>
                    <a:pt x="58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4" y="109"/>
                  </a:lnTo>
                  <a:lnTo>
                    <a:pt x="54" y="107"/>
                  </a:lnTo>
                  <a:lnTo>
                    <a:pt x="54" y="105"/>
                  </a:lnTo>
                  <a:lnTo>
                    <a:pt x="54" y="103"/>
                  </a:lnTo>
                  <a:lnTo>
                    <a:pt x="54" y="101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2" y="101"/>
                  </a:lnTo>
                  <a:lnTo>
                    <a:pt x="52" y="101"/>
                  </a:lnTo>
                  <a:lnTo>
                    <a:pt x="52" y="99"/>
                  </a:lnTo>
                  <a:lnTo>
                    <a:pt x="52" y="97"/>
                  </a:lnTo>
                  <a:lnTo>
                    <a:pt x="54" y="95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4" y="81"/>
                  </a:lnTo>
                  <a:lnTo>
                    <a:pt x="52" y="81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2" y="73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6" y="73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60" y="69"/>
                  </a:lnTo>
                  <a:lnTo>
                    <a:pt x="58" y="65"/>
                  </a:lnTo>
                  <a:lnTo>
                    <a:pt x="58" y="63"/>
                  </a:lnTo>
                  <a:lnTo>
                    <a:pt x="60" y="63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6" y="61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6" y="54"/>
                  </a:lnTo>
                  <a:lnTo>
                    <a:pt x="78" y="52"/>
                  </a:lnTo>
                  <a:lnTo>
                    <a:pt x="82" y="48"/>
                  </a:lnTo>
                  <a:lnTo>
                    <a:pt x="86" y="48"/>
                  </a:lnTo>
                  <a:lnTo>
                    <a:pt x="92" y="48"/>
                  </a:lnTo>
                  <a:lnTo>
                    <a:pt x="92" y="40"/>
                  </a:lnTo>
                  <a:lnTo>
                    <a:pt x="90" y="40"/>
                  </a:lnTo>
                  <a:lnTo>
                    <a:pt x="86" y="40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92" y="34"/>
                  </a:lnTo>
                  <a:lnTo>
                    <a:pt x="100" y="34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12" y="40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6" y="26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4" y="18"/>
                  </a:lnTo>
                  <a:lnTo>
                    <a:pt x="138" y="16"/>
                  </a:lnTo>
                  <a:lnTo>
                    <a:pt x="138" y="14"/>
                  </a:lnTo>
                  <a:lnTo>
                    <a:pt x="142" y="12"/>
                  </a:lnTo>
                  <a:lnTo>
                    <a:pt x="142" y="10"/>
                  </a:lnTo>
                  <a:lnTo>
                    <a:pt x="142" y="8"/>
                  </a:lnTo>
                  <a:lnTo>
                    <a:pt x="142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50" y="6"/>
                  </a:lnTo>
                  <a:lnTo>
                    <a:pt x="152" y="6"/>
                  </a:lnTo>
                  <a:lnTo>
                    <a:pt x="156" y="6"/>
                  </a:lnTo>
                  <a:lnTo>
                    <a:pt x="158" y="6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6" y="2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2" y="2"/>
                  </a:lnTo>
                  <a:lnTo>
                    <a:pt x="182" y="4"/>
                  </a:lnTo>
                  <a:lnTo>
                    <a:pt x="182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2" name="Freeform 71">
              <a:extLst>
                <a:ext uri="{FF2B5EF4-FFF2-40B4-BE49-F238E27FC236}">
                  <a16:creationId xmlns:a16="http://schemas.microsoft.com/office/drawing/2014/main" id="{DAD8D32A-540A-FF94-C5CD-00F47BA1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2030413"/>
              <a:ext cx="530225" cy="503238"/>
            </a:xfrm>
            <a:custGeom>
              <a:avLst/>
              <a:gdLst>
                <a:gd name="T0" fmla="*/ 200 w 334"/>
                <a:gd name="T1" fmla="*/ 12 h 317"/>
                <a:gd name="T2" fmla="*/ 216 w 334"/>
                <a:gd name="T3" fmla="*/ 18 h 317"/>
                <a:gd name="T4" fmla="*/ 242 w 334"/>
                <a:gd name="T5" fmla="*/ 22 h 317"/>
                <a:gd name="T6" fmla="*/ 252 w 334"/>
                <a:gd name="T7" fmla="*/ 16 h 317"/>
                <a:gd name="T8" fmla="*/ 266 w 334"/>
                <a:gd name="T9" fmla="*/ 18 h 317"/>
                <a:gd name="T10" fmla="*/ 276 w 334"/>
                <a:gd name="T11" fmla="*/ 28 h 317"/>
                <a:gd name="T12" fmla="*/ 286 w 334"/>
                <a:gd name="T13" fmla="*/ 32 h 317"/>
                <a:gd name="T14" fmla="*/ 286 w 334"/>
                <a:gd name="T15" fmla="*/ 52 h 317"/>
                <a:gd name="T16" fmla="*/ 282 w 334"/>
                <a:gd name="T17" fmla="*/ 56 h 317"/>
                <a:gd name="T18" fmla="*/ 290 w 334"/>
                <a:gd name="T19" fmla="*/ 68 h 317"/>
                <a:gd name="T20" fmla="*/ 302 w 334"/>
                <a:gd name="T21" fmla="*/ 84 h 317"/>
                <a:gd name="T22" fmla="*/ 302 w 334"/>
                <a:gd name="T23" fmla="*/ 102 h 317"/>
                <a:gd name="T24" fmla="*/ 304 w 334"/>
                <a:gd name="T25" fmla="*/ 115 h 317"/>
                <a:gd name="T26" fmla="*/ 314 w 334"/>
                <a:gd name="T27" fmla="*/ 125 h 317"/>
                <a:gd name="T28" fmla="*/ 312 w 334"/>
                <a:gd name="T29" fmla="*/ 145 h 317"/>
                <a:gd name="T30" fmla="*/ 322 w 334"/>
                <a:gd name="T31" fmla="*/ 159 h 317"/>
                <a:gd name="T32" fmla="*/ 334 w 334"/>
                <a:gd name="T33" fmla="*/ 167 h 317"/>
                <a:gd name="T34" fmla="*/ 326 w 334"/>
                <a:gd name="T35" fmla="*/ 175 h 317"/>
                <a:gd name="T36" fmla="*/ 310 w 334"/>
                <a:gd name="T37" fmla="*/ 181 h 317"/>
                <a:gd name="T38" fmla="*/ 294 w 334"/>
                <a:gd name="T39" fmla="*/ 191 h 317"/>
                <a:gd name="T40" fmla="*/ 280 w 334"/>
                <a:gd name="T41" fmla="*/ 201 h 317"/>
                <a:gd name="T42" fmla="*/ 266 w 334"/>
                <a:gd name="T43" fmla="*/ 205 h 317"/>
                <a:gd name="T44" fmla="*/ 258 w 334"/>
                <a:gd name="T45" fmla="*/ 219 h 317"/>
                <a:gd name="T46" fmla="*/ 244 w 334"/>
                <a:gd name="T47" fmla="*/ 249 h 317"/>
                <a:gd name="T48" fmla="*/ 224 w 334"/>
                <a:gd name="T49" fmla="*/ 263 h 317"/>
                <a:gd name="T50" fmla="*/ 208 w 334"/>
                <a:gd name="T51" fmla="*/ 271 h 317"/>
                <a:gd name="T52" fmla="*/ 194 w 334"/>
                <a:gd name="T53" fmla="*/ 271 h 317"/>
                <a:gd name="T54" fmla="*/ 182 w 334"/>
                <a:gd name="T55" fmla="*/ 283 h 317"/>
                <a:gd name="T56" fmla="*/ 172 w 334"/>
                <a:gd name="T57" fmla="*/ 293 h 317"/>
                <a:gd name="T58" fmla="*/ 154 w 334"/>
                <a:gd name="T59" fmla="*/ 293 h 317"/>
                <a:gd name="T60" fmla="*/ 140 w 334"/>
                <a:gd name="T61" fmla="*/ 295 h 317"/>
                <a:gd name="T62" fmla="*/ 126 w 334"/>
                <a:gd name="T63" fmla="*/ 305 h 317"/>
                <a:gd name="T64" fmla="*/ 112 w 334"/>
                <a:gd name="T65" fmla="*/ 315 h 317"/>
                <a:gd name="T66" fmla="*/ 108 w 334"/>
                <a:gd name="T67" fmla="*/ 307 h 317"/>
                <a:gd name="T68" fmla="*/ 102 w 334"/>
                <a:gd name="T69" fmla="*/ 295 h 317"/>
                <a:gd name="T70" fmla="*/ 104 w 334"/>
                <a:gd name="T71" fmla="*/ 281 h 317"/>
                <a:gd name="T72" fmla="*/ 104 w 334"/>
                <a:gd name="T73" fmla="*/ 269 h 317"/>
                <a:gd name="T74" fmla="*/ 106 w 334"/>
                <a:gd name="T75" fmla="*/ 255 h 317"/>
                <a:gd name="T76" fmla="*/ 116 w 334"/>
                <a:gd name="T77" fmla="*/ 245 h 317"/>
                <a:gd name="T78" fmla="*/ 84 w 334"/>
                <a:gd name="T79" fmla="*/ 233 h 317"/>
                <a:gd name="T80" fmla="*/ 62 w 334"/>
                <a:gd name="T81" fmla="*/ 227 h 317"/>
                <a:gd name="T82" fmla="*/ 46 w 334"/>
                <a:gd name="T83" fmla="*/ 221 h 317"/>
                <a:gd name="T84" fmla="*/ 30 w 334"/>
                <a:gd name="T85" fmla="*/ 217 h 317"/>
                <a:gd name="T86" fmla="*/ 10 w 334"/>
                <a:gd name="T87" fmla="*/ 211 h 317"/>
                <a:gd name="T88" fmla="*/ 2 w 334"/>
                <a:gd name="T89" fmla="*/ 205 h 317"/>
                <a:gd name="T90" fmla="*/ 10 w 334"/>
                <a:gd name="T91" fmla="*/ 193 h 317"/>
                <a:gd name="T92" fmla="*/ 14 w 334"/>
                <a:gd name="T93" fmla="*/ 171 h 317"/>
                <a:gd name="T94" fmla="*/ 30 w 334"/>
                <a:gd name="T95" fmla="*/ 159 h 317"/>
                <a:gd name="T96" fmla="*/ 32 w 334"/>
                <a:gd name="T97" fmla="*/ 145 h 317"/>
                <a:gd name="T98" fmla="*/ 46 w 334"/>
                <a:gd name="T99" fmla="*/ 143 h 317"/>
                <a:gd name="T100" fmla="*/ 62 w 334"/>
                <a:gd name="T101" fmla="*/ 133 h 317"/>
                <a:gd name="T102" fmla="*/ 82 w 334"/>
                <a:gd name="T103" fmla="*/ 115 h 317"/>
                <a:gd name="T104" fmla="*/ 84 w 334"/>
                <a:gd name="T105" fmla="*/ 98 h 317"/>
                <a:gd name="T106" fmla="*/ 74 w 334"/>
                <a:gd name="T107" fmla="*/ 84 h 317"/>
                <a:gd name="T108" fmla="*/ 88 w 334"/>
                <a:gd name="T109" fmla="*/ 68 h 317"/>
                <a:gd name="T110" fmla="*/ 108 w 334"/>
                <a:gd name="T111" fmla="*/ 54 h 317"/>
                <a:gd name="T112" fmla="*/ 128 w 334"/>
                <a:gd name="T113" fmla="*/ 36 h 317"/>
                <a:gd name="T114" fmla="*/ 148 w 334"/>
                <a:gd name="T115" fmla="*/ 14 h 317"/>
                <a:gd name="T116" fmla="*/ 172 w 334"/>
                <a:gd name="T117" fmla="*/ 4 h 317"/>
                <a:gd name="T118" fmla="*/ 180 w 334"/>
                <a:gd name="T119" fmla="*/ 1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317">
                  <a:moveTo>
                    <a:pt x="184" y="14"/>
                  </a:moveTo>
                  <a:lnTo>
                    <a:pt x="186" y="14"/>
                  </a:lnTo>
                  <a:lnTo>
                    <a:pt x="188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6" y="12"/>
                  </a:lnTo>
                  <a:lnTo>
                    <a:pt x="198" y="12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02" y="10"/>
                  </a:lnTo>
                  <a:lnTo>
                    <a:pt x="204" y="10"/>
                  </a:lnTo>
                  <a:lnTo>
                    <a:pt x="206" y="12"/>
                  </a:lnTo>
                  <a:lnTo>
                    <a:pt x="208" y="14"/>
                  </a:lnTo>
                  <a:lnTo>
                    <a:pt x="210" y="16"/>
                  </a:lnTo>
                  <a:lnTo>
                    <a:pt x="212" y="18"/>
                  </a:lnTo>
                  <a:lnTo>
                    <a:pt x="214" y="18"/>
                  </a:lnTo>
                  <a:lnTo>
                    <a:pt x="216" y="18"/>
                  </a:lnTo>
                  <a:lnTo>
                    <a:pt x="218" y="20"/>
                  </a:lnTo>
                  <a:lnTo>
                    <a:pt x="228" y="20"/>
                  </a:lnTo>
                  <a:lnTo>
                    <a:pt x="232" y="22"/>
                  </a:lnTo>
                  <a:lnTo>
                    <a:pt x="234" y="22"/>
                  </a:lnTo>
                  <a:lnTo>
                    <a:pt x="236" y="22"/>
                  </a:lnTo>
                  <a:lnTo>
                    <a:pt x="238" y="20"/>
                  </a:lnTo>
                  <a:lnTo>
                    <a:pt x="240" y="20"/>
                  </a:lnTo>
                  <a:lnTo>
                    <a:pt x="240" y="22"/>
                  </a:lnTo>
                  <a:lnTo>
                    <a:pt x="242" y="22"/>
                  </a:lnTo>
                  <a:lnTo>
                    <a:pt x="244" y="20"/>
                  </a:lnTo>
                  <a:lnTo>
                    <a:pt x="246" y="20"/>
                  </a:lnTo>
                  <a:lnTo>
                    <a:pt x="246" y="18"/>
                  </a:lnTo>
                  <a:lnTo>
                    <a:pt x="248" y="18"/>
                  </a:lnTo>
                  <a:lnTo>
                    <a:pt x="248" y="16"/>
                  </a:lnTo>
                  <a:lnTo>
                    <a:pt x="250" y="16"/>
                  </a:lnTo>
                  <a:lnTo>
                    <a:pt x="250" y="18"/>
                  </a:lnTo>
                  <a:lnTo>
                    <a:pt x="252" y="18"/>
                  </a:lnTo>
                  <a:lnTo>
                    <a:pt x="252" y="16"/>
                  </a:lnTo>
                  <a:lnTo>
                    <a:pt x="254" y="16"/>
                  </a:lnTo>
                  <a:lnTo>
                    <a:pt x="256" y="16"/>
                  </a:lnTo>
                  <a:lnTo>
                    <a:pt x="258" y="18"/>
                  </a:lnTo>
                  <a:lnTo>
                    <a:pt x="260" y="18"/>
                  </a:lnTo>
                  <a:lnTo>
                    <a:pt x="262" y="18"/>
                  </a:lnTo>
                  <a:lnTo>
                    <a:pt x="262" y="20"/>
                  </a:lnTo>
                  <a:lnTo>
                    <a:pt x="264" y="20"/>
                  </a:lnTo>
                  <a:lnTo>
                    <a:pt x="264" y="18"/>
                  </a:lnTo>
                  <a:lnTo>
                    <a:pt x="266" y="18"/>
                  </a:lnTo>
                  <a:lnTo>
                    <a:pt x="268" y="18"/>
                  </a:lnTo>
                  <a:lnTo>
                    <a:pt x="270" y="18"/>
                  </a:lnTo>
                  <a:lnTo>
                    <a:pt x="270" y="20"/>
                  </a:lnTo>
                  <a:lnTo>
                    <a:pt x="272" y="22"/>
                  </a:lnTo>
                  <a:lnTo>
                    <a:pt x="272" y="24"/>
                  </a:lnTo>
                  <a:lnTo>
                    <a:pt x="274" y="26"/>
                  </a:lnTo>
                  <a:lnTo>
                    <a:pt x="276" y="26"/>
                  </a:lnTo>
                  <a:lnTo>
                    <a:pt x="276" y="28"/>
                  </a:lnTo>
                  <a:lnTo>
                    <a:pt x="276" y="28"/>
                  </a:lnTo>
                  <a:lnTo>
                    <a:pt x="276" y="26"/>
                  </a:lnTo>
                  <a:lnTo>
                    <a:pt x="278" y="24"/>
                  </a:lnTo>
                  <a:lnTo>
                    <a:pt x="278" y="26"/>
                  </a:lnTo>
                  <a:lnTo>
                    <a:pt x="278" y="28"/>
                  </a:lnTo>
                  <a:lnTo>
                    <a:pt x="280" y="28"/>
                  </a:lnTo>
                  <a:lnTo>
                    <a:pt x="282" y="30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32"/>
                  </a:lnTo>
                  <a:lnTo>
                    <a:pt x="286" y="34"/>
                  </a:lnTo>
                  <a:lnTo>
                    <a:pt x="286" y="36"/>
                  </a:lnTo>
                  <a:lnTo>
                    <a:pt x="284" y="36"/>
                  </a:lnTo>
                  <a:lnTo>
                    <a:pt x="284" y="38"/>
                  </a:lnTo>
                  <a:lnTo>
                    <a:pt x="284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4" y="52"/>
                  </a:lnTo>
                  <a:lnTo>
                    <a:pt x="284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4" y="56"/>
                  </a:lnTo>
                  <a:lnTo>
                    <a:pt x="282" y="56"/>
                  </a:lnTo>
                  <a:lnTo>
                    <a:pt x="284" y="56"/>
                  </a:lnTo>
                  <a:lnTo>
                    <a:pt x="284" y="58"/>
                  </a:lnTo>
                  <a:lnTo>
                    <a:pt x="286" y="58"/>
                  </a:lnTo>
                  <a:lnTo>
                    <a:pt x="288" y="58"/>
                  </a:lnTo>
                  <a:lnTo>
                    <a:pt x="290" y="60"/>
                  </a:lnTo>
                  <a:lnTo>
                    <a:pt x="290" y="62"/>
                  </a:lnTo>
                  <a:lnTo>
                    <a:pt x="290" y="64"/>
                  </a:lnTo>
                  <a:lnTo>
                    <a:pt x="288" y="66"/>
                  </a:lnTo>
                  <a:lnTo>
                    <a:pt x="290" y="68"/>
                  </a:lnTo>
                  <a:lnTo>
                    <a:pt x="288" y="70"/>
                  </a:lnTo>
                  <a:lnTo>
                    <a:pt x="290" y="72"/>
                  </a:lnTo>
                  <a:lnTo>
                    <a:pt x="292" y="76"/>
                  </a:lnTo>
                  <a:lnTo>
                    <a:pt x="294" y="78"/>
                  </a:lnTo>
                  <a:lnTo>
                    <a:pt x="298" y="78"/>
                  </a:lnTo>
                  <a:lnTo>
                    <a:pt x="300" y="78"/>
                  </a:lnTo>
                  <a:lnTo>
                    <a:pt x="300" y="80"/>
                  </a:lnTo>
                  <a:lnTo>
                    <a:pt x="302" y="82"/>
                  </a:lnTo>
                  <a:lnTo>
                    <a:pt x="302" y="84"/>
                  </a:lnTo>
                  <a:lnTo>
                    <a:pt x="302" y="86"/>
                  </a:lnTo>
                  <a:lnTo>
                    <a:pt x="304" y="88"/>
                  </a:lnTo>
                  <a:lnTo>
                    <a:pt x="300" y="90"/>
                  </a:lnTo>
                  <a:lnTo>
                    <a:pt x="302" y="94"/>
                  </a:lnTo>
                  <a:lnTo>
                    <a:pt x="302" y="96"/>
                  </a:lnTo>
                  <a:lnTo>
                    <a:pt x="302" y="98"/>
                  </a:lnTo>
                  <a:lnTo>
                    <a:pt x="302" y="100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6"/>
                  </a:lnTo>
                  <a:lnTo>
                    <a:pt x="304" y="108"/>
                  </a:lnTo>
                  <a:lnTo>
                    <a:pt x="306" y="108"/>
                  </a:lnTo>
                  <a:lnTo>
                    <a:pt x="306" y="111"/>
                  </a:lnTo>
                  <a:lnTo>
                    <a:pt x="308" y="111"/>
                  </a:lnTo>
                  <a:lnTo>
                    <a:pt x="308" y="113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4" y="115"/>
                  </a:lnTo>
                  <a:lnTo>
                    <a:pt x="304" y="117"/>
                  </a:lnTo>
                  <a:lnTo>
                    <a:pt x="306" y="119"/>
                  </a:lnTo>
                  <a:lnTo>
                    <a:pt x="306" y="121"/>
                  </a:lnTo>
                  <a:lnTo>
                    <a:pt x="308" y="121"/>
                  </a:lnTo>
                  <a:lnTo>
                    <a:pt x="308" y="119"/>
                  </a:lnTo>
                  <a:lnTo>
                    <a:pt x="310" y="119"/>
                  </a:lnTo>
                  <a:lnTo>
                    <a:pt x="312" y="121"/>
                  </a:lnTo>
                  <a:lnTo>
                    <a:pt x="314" y="123"/>
                  </a:lnTo>
                  <a:lnTo>
                    <a:pt x="314" y="125"/>
                  </a:lnTo>
                  <a:lnTo>
                    <a:pt x="312" y="125"/>
                  </a:lnTo>
                  <a:lnTo>
                    <a:pt x="312" y="127"/>
                  </a:lnTo>
                  <a:lnTo>
                    <a:pt x="312" y="129"/>
                  </a:lnTo>
                  <a:lnTo>
                    <a:pt x="312" y="131"/>
                  </a:lnTo>
                  <a:lnTo>
                    <a:pt x="314" y="131"/>
                  </a:lnTo>
                  <a:lnTo>
                    <a:pt x="314" y="133"/>
                  </a:lnTo>
                  <a:lnTo>
                    <a:pt x="314" y="139"/>
                  </a:lnTo>
                  <a:lnTo>
                    <a:pt x="314" y="141"/>
                  </a:lnTo>
                  <a:lnTo>
                    <a:pt x="312" y="145"/>
                  </a:lnTo>
                  <a:lnTo>
                    <a:pt x="312" y="147"/>
                  </a:lnTo>
                  <a:lnTo>
                    <a:pt x="312" y="149"/>
                  </a:lnTo>
                  <a:lnTo>
                    <a:pt x="314" y="151"/>
                  </a:lnTo>
                  <a:lnTo>
                    <a:pt x="312" y="151"/>
                  </a:lnTo>
                  <a:lnTo>
                    <a:pt x="314" y="151"/>
                  </a:lnTo>
                  <a:lnTo>
                    <a:pt x="318" y="153"/>
                  </a:lnTo>
                  <a:lnTo>
                    <a:pt x="318" y="155"/>
                  </a:lnTo>
                  <a:lnTo>
                    <a:pt x="318" y="157"/>
                  </a:lnTo>
                  <a:lnTo>
                    <a:pt x="322" y="159"/>
                  </a:lnTo>
                  <a:lnTo>
                    <a:pt x="324" y="159"/>
                  </a:lnTo>
                  <a:lnTo>
                    <a:pt x="324" y="161"/>
                  </a:lnTo>
                  <a:lnTo>
                    <a:pt x="326" y="161"/>
                  </a:lnTo>
                  <a:lnTo>
                    <a:pt x="326" y="163"/>
                  </a:lnTo>
                  <a:lnTo>
                    <a:pt x="326" y="161"/>
                  </a:lnTo>
                  <a:lnTo>
                    <a:pt x="326" y="161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4" y="167"/>
                  </a:lnTo>
                  <a:lnTo>
                    <a:pt x="334" y="169"/>
                  </a:lnTo>
                  <a:lnTo>
                    <a:pt x="332" y="169"/>
                  </a:lnTo>
                  <a:lnTo>
                    <a:pt x="332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28" y="175"/>
                  </a:lnTo>
                  <a:lnTo>
                    <a:pt x="326" y="175"/>
                  </a:lnTo>
                  <a:lnTo>
                    <a:pt x="326" y="175"/>
                  </a:lnTo>
                  <a:lnTo>
                    <a:pt x="324" y="175"/>
                  </a:lnTo>
                  <a:lnTo>
                    <a:pt x="322" y="175"/>
                  </a:lnTo>
                  <a:lnTo>
                    <a:pt x="316" y="175"/>
                  </a:lnTo>
                  <a:lnTo>
                    <a:pt x="314" y="175"/>
                  </a:lnTo>
                  <a:lnTo>
                    <a:pt x="314" y="177"/>
                  </a:lnTo>
                  <a:lnTo>
                    <a:pt x="312" y="177"/>
                  </a:lnTo>
                  <a:lnTo>
                    <a:pt x="310" y="177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1"/>
                  </a:lnTo>
                  <a:lnTo>
                    <a:pt x="306" y="183"/>
                  </a:lnTo>
                  <a:lnTo>
                    <a:pt x="304" y="185"/>
                  </a:lnTo>
                  <a:lnTo>
                    <a:pt x="302" y="187"/>
                  </a:lnTo>
                  <a:lnTo>
                    <a:pt x="300" y="187"/>
                  </a:lnTo>
                  <a:lnTo>
                    <a:pt x="298" y="189"/>
                  </a:lnTo>
                  <a:lnTo>
                    <a:pt x="296" y="189"/>
                  </a:lnTo>
                  <a:lnTo>
                    <a:pt x="294" y="189"/>
                  </a:lnTo>
                  <a:lnTo>
                    <a:pt x="294" y="191"/>
                  </a:lnTo>
                  <a:lnTo>
                    <a:pt x="292" y="191"/>
                  </a:lnTo>
                  <a:lnTo>
                    <a:pt x="290" y="191"/>
                  </a:lnTo>
                  <a:lnTo>
                    <a:pt x="288" y="193"/>
                  </a:lnTo>
                  <a:lnTo>
                    <a:pt x="286" y="195"/>
                  </a:lnTo>
                  <a:lnTo>
                    <a:pt x="284" y="197"/>
                  </a:lnTo>
                  <a:lnTo>
                    <a:pt x="284" y="199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280" y="201"/>
                  </a:lnTo>
                  <a:lnTo>
                    <a:pt x="278" y="201"/>
                  </a:lnTo>
                  <a:lnTo>
                    <a:pt x="276" y="201"/>
                  </a:lnTo>
                  <a:lnTo>
                    <a:pt x="276" y="201"/>
                  </a:lnTo>
                  <a:lnTo>
                    <a:pt x="274" y="203"/>
                  </a:lnTo>
                  <a:lnTo>
                    <a:pt x="272" y="203"/>
                  </a:lnTo>
                  <a:lnTo>
                    <a:pt x="270" y="203"/>
                  </a:lnTo>
                  <a:lnTo>
                    <a:pt x="270" y="205"/>
                  </a:lnTo>
                  <a:lnTo>
                    <a:pt x="268" y="205"/>
                  </a:lnTo>
                  <a:lnTo>
                    <a:pt x="266" y="205"/>
                  </a:lnTo>
                  <a:lnTo>
                    <a:pt x="266" y="207"/>
                  </a:lnTo>
                  <a:lnTo>
                    <a:pt x="266" y="209"/>
                  </a:lnTo>
                  <a:lnTo>
                    <a:pt x="266" y="211"/>
                  </a:lnTo>
                  <a:lnTo>
                    <a:pt x="264" y="211"/>
                  </a:lnTo>
                  <a:lnTo>
                    <a:pt x="262" y="213"/>
                  </a:lnTo>
                  <a:lnTo>
                    <a:pt x="262" y="215"/>
                  </a:lnTo>
                  <a:lnTo>
                    <a:pt x="260" y="215"/>
                  </a:lnTo>
                  <a:lnTo>
                    <a:pt x="260" y="217"/>
                  </a:lnTo>
                  <a:lnTo>
                    <a:pt x="258" y="219"/>
                  </a:lnTo>
                  <a:lnTo>
                    <a:pt x="256" y="225"/>
                  </a:lnTo>
                  <a:lnTo>
                    <a:pt x="254" y="231"/>
                  </a:lnTo>
                  <a:lnTo>
                    <a:pt x="254" y="233"/>
                  </a:lnTo>
                  <a:lnTo>
                    <a:pt x="252" y="235"/>
                  </a:lnTo>
                  <a:lnTo>
                    <a:pt x="250" y="239"/>
                  </a:lnTo>
                  <a:lnTo>
                    <a:pt x="248" y="239"/>
                  </a:lnTo>
                  <a:lnTo>
                    <a:pt x="246" y="245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2" y="251"/>
                  </a:lnTo>
                  <a:lnTo>
                    <a:pt x="240" y="253"/>
                  </a:lnTo>
                  <a:lnTo>
                    <a:pt x="238" y="255"/>
                  </a:lnTo>
                  <a:lnTo>
                    <a:pt x="236" y="257"/>
                  </a:lnTo>
                  <a:lnTo>
                    <a:pt x="230" y="257"/>
                  </a:lnTo>
                  <a:lnTo>
                    <a:pt x="228" y="259"/>
                  </a:lnTo>
                  <a:lnTo>
                    <a:pt x="228" y="261"/>
                  </a:lnTo>
                  <a:lnTo>
                    <a:pt x="226" y="263"/>
                  </a:lnTo>
                  <a:lnTo>
                    <a:pt x="224" y="263"/>
                  </a:lnTo>
                  <a:lnTo>
                    <a:pt x="222" y="265"/>
                  </a:lnTo>
                  <a:lnTo>
                    <a:pt x="222" y="267"/>
                  </a:lnTo>
                  <a:lnTo>
                    <a:pt x="220" y="267"/>
                  </a:lnTo>
                  <a:lnTo>
                    <a:pt x="218" y="267"/>
                  </a:lnTo>
                  <a:lnTo>
                    <a:pt x="216" y="267"/>
                  </a:lnTo>
                  <a:lnTo>
                    <a:pt x="214" y="269"/>
                  </a:lnTo>
                  <a:lnTo>
                    <a:pt x="212" y="269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08" y="273"/>
                  </a:lnTo>
                  <a:lnTo>
                    <a:pt x="206" y="273"/>
                  </a:lnTo>
                  <a:lnTo>
                    <a:pt x="204" y="273"/>
                  </a:lnTo>
                  <a:lnTo>
                    <a:pt x="202" y="273"/>
                  </a:lnTo>
                  <a:lnTo>
                    <a:pt x="200" y="273"/>
                  </a:lnTo>
                  <a:lnTo>
                    <a:pt x="198" y="273"/>
                  </a:lnTo>
                  <a:lnTo>
                    <a:pt x="196" y="273"/>
                  </a:lnTo>
                  <a:lnTo>
                    <a:pt x="194" y="273"/>
                  </a:lnTo>
                  <a:lnTo>
                    <a:pt x="194" y="271"/>
                  </a:lnTo>
                  <a:lnTo>
                    <a:pt x="192" y="273"/>
                  </a:lnTo>
                  <a:lnTo>
                    <a:pt x="190" y="273"/>
                  </a:lnTo>
                  <a:lnTo>
                    <a:pt x="190" y="275"/>
                  </a:lnTo>
                  <a:lnTo>
                    <a:pt x="188" y="275"/>
                  </a:lnTo>
                  <a:lnTo>
                    <a:pt x="186" y="277"/>
                  </a:lnTo>
                  <a:lnTo>
                    <a:pt x="184" y="279"/>
                  </a:lnTo>
                  <a:lnTo>
                    <a:pt x="184" y="281"/>
                  </a:lnTo>
                  <a:lnTo>
                    <a:pt x="182" y="281"/>
                  </a:lnTo>
                  <a:lnTo>
                    <a:pt x="182" y="283"/>
                  </a:lnTo>
                  <a:lnTo>
                    <a:pt x="182" y="285"/>
                  </a:lnTo>
                  <a:lnTo>
                    <a:pt x="180" y="285"/>
                  </a:lnTo>
                  <a:lnTo>
                    <a:pt x="180" y="287"/>
                  </a:lnTo>
                  <a:lnTo>
                    <a:pt x="180" y="287"/>
                  </a:lnTo>
                  <a:lnTo>
                    <a:pt x="178" y="289"/>
                  </a:lnTo>
                  <a:lnTo>
                    <a:pt x="176" y="291"/>
                  </a:lnTo>
                  <a:lnTo>
                    <a:pt x="174" y="291"/>
                  </a:lnTo>
                  <a:lnTo>
                    <a:pt x="174" y="293"/>
                  </a:lnTo>
                  <a:lnTo>
                    <a:pt x="172" y="293"/>
                  </a:lnTo>
                  <a:lnTo>
                    <a:pt x="170" y="295"/>
                  </a:lnTo>
                  <a:lnTo>
                    <a:pt x="168" y="295"/>
                  </a:lnTo>
                  <a:lnTo>
                    <a:pt x="166" y="295"/>
                  </a:lnTo>
                  <a:lnTo>
                    <a:pt x="164" y="295"/>
                  </a:lnTo>
                  <a:lnTo>
                    <a:pt x="162" y="295"/>
                  </a:lnTo>
                  <a:lnTo>
                    <a:pt x="160" y="295"/>
                  </a:lnTo>
                  <a:lnTo>
                    <a:pt x="158" y="295"/>
                  </a:lnTo>
                  <a:lnTo>
                    <a:pt x="156" y="293"/>
                  </a:lnTo>
                  <a:lnTo>
                    <a:pt x="154" y="293"/>
                  </a:lnTo>
                  <a:lnTo>
                    <a:pt x="152" y="293"/>
                  </a:lnTo>
                  <a:lnTo>
                    <a:pt x="150" y="293"/>
                  </a:lnTo>
                  <a:lnTo>
                    <a:pt x="148" y="295"/>
                  </a:lnTo>
                  <a:lnTo>
                    <a:pt x="148" y="293"/>
                  </a:lnTo>
                  <a:lnTo>
                    <a:pt x="146" y="293"/>
                  </a:lnTo>
                  <a:lnTo>
                    <a:pt x="144" y="293"/>
                  </a:lnTo>
                  <a:lnTo>
                    <a:pt x="142" y="293"/>
                  </a:lnTo>
                  <a:lnTo>
                    <a:pt x="142" y="295"/>
                  </a:lnTo>
                  <a:lnTo>
                    <a:pt x="140" y="295"/>
                  </a:lnTo>
                  <a:lnTo>
                    <a:pt x="138" y="295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4" y="299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0" y="305"/>
                  </a:lnTo>
                  <a:lnTo>
                    <a:pt x="128" y="305"/>
                  </a:lnTo>
                  <a:lnTo>
                    <a:pt x="126" y="305"/>
                  </a:lnTo>
                  <a:lnTo>
                    <a:pt x="124" y="305"/>
                  </a:lnTo>
                  <a:lnTo>
                    <a:pt x="122" y="305"/>
                  </a:lnTo>
                  <a:lnTo>
                    <a:pt x="122" y="307"/>
                  </a:lnTo>
                  <a:lnTo>
                    <a:pt x="120" y="307"/>
                  </a:lnTo>
                  <a:lnTo>
                    <a:pt x="120" y="309"/>
                  </a:lnTo>
                  <a:lnTo>
                    <a:pt x="118" y="311"/>
                  </a:lnTo>
                  <a:lnTo>
                    <a:pt x="116" y="313"/>
                  </a:lnTo>
                  <a:lnTo>
                    <a:pt x="114" y="315"/>
                  </a:lnTo>
                  <a:lnTo>
                    <a:pt x="112" y="315"/>
                  </a:lnTo>
                  <a:lnTo>
                    <a:pt x="112" y="317"/>
                  </a:lnTo>
                  <a:lnTo>
                    <a:pt x="110" y="315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8" y="311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0" y="307"/>
                  </a:lnTo>
                  <a:lnTo>
                    <a:pt x="108" y="307"/>
                  </a:lnTo>
                  <a:lnTo>
                    <a:pt x="108" y="305"/>
                  </a:lnTo>
                  <a:lnTo>
                    <a:pt x="108" y="303"/>
                  </a:lnTo>
                  <a:lnTo>
                    <a:pt x="106" y="303"/>
                  </a:lnTo>
                  <a:lnTo>
                    <a:pt x="106" y="301"/>
                  </a:lnTo>
                  <a:lnTo>
                    <a:pt x="106" y="299"/>
                  </a:lnTo>
                  <a:lnTo>
                    <a:pt x="104" y="297"/>
                  </a:lnTo>
                  <a:lnTo>
                    <a:pt x="102" y="295"/>
                  </a:lnTo>
                  <a:lnTo>
                    <a:pt x="102" y="295"/>
                  </a:lnTo>
                  <a:lnTo>
                    <a:pt x="102" y="295"/>
                  </a:lnTo>
                  <a:lnTo>
                    <a:pt x="100" y="295"/>
                  </a:lnTo>
                  <a:lnTo>
                    <a:pt x="100" y="295"/>
                  </a:lnTo>
                  <a:lnTo>
                    <a:pt x="100" y="293"/>
                  </a:lnTo>
                  <a:lnTo>
                    <a:pt x="100" y="291"/>
                  </a:lnTo>
                  <a:lnTo>
                    <a:pt x="100" y="289"/>
                  </a:lnTo>
                  <a:lnTo>
                    <a:pt x="100" y="287"/>
                  </a:lnTo>
                  <a:lnTo>
                    <a:pt x="102" y="285"/>
                  </a:lnTo>
                  <a:lnTo>
                    <a:pt x="102" y="283"/>
                  </a:lnTo>
                  <a:lnTo>
                    <a:pt x="104" y="281"/>
                  </a:lnTo>
                  <a:lnTo>
                    <a:pt x="104" y="279"/>
                  </a:lnTo>
                  <a:lnTo>
                    <a:pt x="104" y="277"/>
                  </a:lnTo>
                  <a:lnTo>
                    <a:pt x="102" y="277"/>
                  </a:lnTo>
                  <a:lnTo>
                    <a:pt x="102" y="275"/>
                  </a:lnTo>
                  <a:lnTo>
                    <a:pt x="104" y="275"/>
                  </a:lnTo>
                  <a:lnTo>
                    <a:pt x="102" y="273"/>
                  </a:lnTo>
                  <a:lnTo>
                    <a:pt x="104" y="273"/>
                  </a:lnTo>
                  <a:lnTo>
                    <a:pt x="104" y="271"/>
                  </a:lnTo>
                  <a:lnTo>
                    <a:pt x="104" y="269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6" y="267"/>
                  </a:lnTo>
                  <a:lnTo>
                    <a:pt x="106" y="265"/>
                  </a:lnTo>
                  <a:lnTo>
                    <a:pt x="106" y="263"/>
                  </a:lnTo>
                  <a:lnTo>
                    <a:pt x="106" y="261"/>
                  </a:lnTo>
                  <a:lnTo>
                    <a:pt x="106" y="259"/>
                  </a:lnTo>
                  <a:lnTo>
                    <a:pt x="106" y="257"/>
                  </a:lnTo>
                  <a:lnTo>
                    <a:pt x="106" y="255"/>
                  </a:lnTo>
                  <a:lnTo>
                    <a:pt x="108" y="255"/>
                  </a:lnTo>
                  <a:lnTo>
                    <a:pt x="110" y="255"/>
                  </a:lnTo>
                  <a:lnTo>
                    <a:pt x="112" y="253"/>
                  </a:lnTo>
                  <a:lnTo>
                    <a:pt x="114" y="253"/>
                  </a:lnTo>
                  <a:lnTo>
                    <a:pt x="114" y="251"/>
                  </a:lnTo>
                  <a:lnTo>
                    <a:pt x="114" y="249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6" y="245"/>
                  </a:lnTo>
                  <a:lnTo>
                    <a:pt x="114" y="245"/>
                  </a:lnTo>
                  <a:lnTo>
                    <a:pt x="114" y="243"/>
                  </a:lnTo>
                  <a:lnTo>
                    <a:pt x="114" y="241"/>
                  </a:lnTo>
                  <a:lnTo>
                    <a:pt x="102" y="237"/>
                  </a:lnTo>
                  <a:lnTo>
                    <a:pt x="96" y="235"/>
                  </a:lnTo>
                  <a:lnTo>
                    <a:pt x="94" y="235"/>
                  </a:lnTo>
                  <a:lnTo>
                    <a:pt x="88" y="233"/>
                  </a:lnTo>
                  <a:lnTo>
                    <a:pt x="86" y="233"/>
                  </a:lnTo>
                  <a:lnTo>
                    <a:pt x="84" y="233"/>
                  </a:lnTo>
                  <a:lnTo>
                    <a:pt x="84" y="231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4" y="229"/>
                  </a:lnTo>
                  <a:lnTo>
                    <a:pt x="72" y="229"/>
                  </a:lnTo>
                  <a:lnTo>
                    <a:pt x="70" y="229"/>
                  </a:lnTo>
                  <a:lnTo>
                    <a:pt x="64" y="227"/>
                  </a:lnTo>
                  <a:lnTo>
                    <a:pt x="62" y="227"/>
                  </a:lnTo>
                  <a:lnTo>
                    <a:pt x="62" y="225"/>
                  </a:lnTo>
                  <a:lnTo>
                    <a:pt x="60" y="225"/>
                  </a:lnTo>
                  <a:lnTo>
                    <a:pt x="58" y="225"/>
                  </a:lnTo>
                  <a:lnTo>
                    <a:pt x="56" y="225"/>
                  </a:lnTo>
                  <a:lnTo>
                    <a:pt x="54" y="225"/>
                  </a:lnTo>
                  <a:lnTo>
                    <a:pt x="50" y="223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6" y="221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38" y="219"/>
                  </a:lnTo>
                  <a:lnTo>
                    <a:pt x="36" y="219"/>
                  </a:lnTo>
                  <a:lnTo>
                    <a:pt x="34" y="219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6" y="215"/>
                  </a:lnTo>
                  <a:lnTo>
                    <a:pt x="24" y="215"/>
                  </a:lnTo>
                  <a:lnTo>
                    <a:pt x="22" y="215"/>
                  </a:lnTo>
                  <a:lnTo>
                    <a:pt x="20" y="215"/>
                  </a:lnTo>
                  <a:lnTo>
                    <a:pt x="20" y="213"/>
                  </a:lnTo>
                  <a:lnTo>
                    <a:pt x="18" y="213"/>
                  </a:lnTo>
                  <a:lnTo>
                    <a:pt x="16" y="213"/>
                  </a:lnTo>
                  <a:lnTo>
                    <a:pt x="12" y="211"/>
                  </a:lnTo>
                  <a:lnTo>
                    <a:pt x="10" y="211"/>
                  </a:lnTo>
                  <a:lnTo>
                    <a:pt x="8" y="211"/>
                  </a:lnTo>
                  <a:lnTo>
                    <a:pt x="6" y="211"/>
                  </a:lnTo>
                  <a:lnTo>
                    <a:pt x="6" y="213"/>
                  </a:lnTo>
                  <a:lnTo>
                    <a:pt x="4" y="213"/>
                  </a:lnTo>
                  <a:lnTo>
                    <a:pt x="2" y="213"/>
                  </a:lnTo>
                  <a:lnTo>
                    <a:pt x="2" y="211"/>
                  </a:lnTo>
                  <a:lnTo>
                    <a:pt x="2" y="209"/>
                  </a:lnTo>
                  <a:lnTo>
                    <a:pt x="2" y="207"/>
                  </a:lnTo>
                  <a:lnTo>
                    <a:pt x="2" y="205"/>
                  </a:lnTo>
                  <a:lnTo>
                    <a:pt x="0" y="203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6" y="199"/>
                  </a:lnTo>
                  <a:lnTo>
                    <a:pt x="8" y="199"/>
                  </a:lnTo>
                  <a:lnTo>
                    <a:pt x="8" y="197"/>
                  </a:lnTo>
                  <a:lnTo>
                    <a:pt x="10" y="195"/>
                  </a:lnTo>
                  <a:lnTo>
                    <a:pt x="10" y="193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2" y="185"/>
                  </a:lnTo>
                  <a:lnTo>
                    <a:pt x="14" y="183"/>
                  </a:lnTo>
                  <a:lnTo>
                    <a:pt x="14" y="179"/>
                  </a:lnTo>
                  <a:lnTo>
                    <a:pt x="16" y="175"/>
                  </a:lnTo>
                  <a:lnTo>
                    <a:pt x="14" y="173"/>
                  </a:lnTo>
                  <a:lnTo>
                    <a:pt x="14" y="171"/>
                  </a:lnTo>
                  <a:lnTo>
                    <a:pt x="14" y="169"/>
                  </a:lnTo>
                  <a:lnTo>
                    <a:pt x="14" y="163"/>
                  </a:lnTo>
                  <a:lnTo>
                    <a:pt x="14" y="159"/>
                  </a:lnTo>
                  <a:lnTo>
                    <a:pt x="16" y="157"/>
                  </a:lnTo>
                  <a:lnTo>
                    <a:pt x="18" y="157"/>
                  </a:lnTo>
                  <a:lnTo>
                    <a:pt x="20" y="157"/>
                  </a:lnTo>
                  <a:lnTo>
                    <a:pt x="26" y="157"/>
                  </a:lnTo>
                  <a:lnTo>
                    <a:pt x="28" y="157"/>
                  </a:lnTo>
                  <a:lnTo>
                    <a:pt x="30" y="159"/>
                  </a:lnTo>
                  <a:lnTo>
                    <a:pt x="32" y="157"/>
                  </a:lnTo>
                  <a:lnTo>
                    <a:pt x="34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2" y="151"/>
                  </a:lnTo>
                  <a:lnTo>
                    <a:pt x="32" y="149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8" y="143"/>
                  </a:lnTo>
                  <a:lnTo>
                    <a:pt x="40" y="141"/>
                  </a:lnTo>
                  <a:lnTo>
                    <a:pt x="40" y="143"/>
                  </a:lnTo>
                  <a:lnTo>
                    <a:pt x="42" y="143"/>
                  </a:lnTo>
                  <a:lnTo>
                    <a:pt x="44" y="145"/>
                  </a:lnTo>
                  <a:lnTo>
                    <a:pt x="46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50" y="139"/>
                  </a:lnTo>
                  <a:lnTo>
                    <a:pt x="52" y="139"/>
                  </a:lnTo>
                  <a:lnTo>
                    <a:pt x="54" y="137"/>
                  </a:lnTo>
                  <a:lnTo>
                    <a:pt x="56" y="137"/>
                  </a:lnTo>
                  <a:lnTo>
                    <a:pt x="58" y="135"/>
                  </a:lnTo>
                  <a:lnTo>
                    <a:pt x="60" y="135"/>
                  </a:lnTo>
                  <a:lnTo>
                    <a:pt x="62" y="133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6" y="129"/>
                  </a:lnTo>
                  <a:lnTo>
                    <a:pt x="68" y="127"/>
                  </a:lnTo>
                  <a:lnTo>
                    <a:pt x="74" y="125"/>
                  </a:lnTo>
                  <a:lnTo>
                    <a:pt x="80" y="123"/>
                  </a:lnTo>
                  <a:lnTo>
                    <a:pt x="82" y="121"/>
                  </a:lnTo>
                  <a:lnTo>
                    <a:pt x="82" y="119"/>
                  </a:lnTo>
                  <a:lnTo>
                    <a:pt x="82" y="115"/>
                  </a:lnTo>
                  <a:lnTo>
                    <a:pt x="82" y="108"/>
                  </a:lnTo>
                  <a:lnTo>
                    <a:pt x="82" y="106"/>
                  </a:lnTo>
                  <a:lnTo>
                    <a:pt x="82" y="104"/>
                  </a:lnTo>
                  <a:lnTo>
                    <a:pt x="84" y="104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4" y="96"/>
                  </a:lnTo>
                  <a:lnTo>
                    <a:pt x="82" y="94"/>
                  </a:lnTo>
                  <a:lnTo>
                    <a:pt x="80" y="92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4" y="88"/>
                  </a:lnTo>
                  <a:lnTo>
                    <a:pt x="72" y="86"/>
                  </a:lnTo>
                  <a:lnTo>
                    <a:pt x="74" y="84"/>
                  </a:lnTo>
                  <a:lnTo>
                    <a:pt x="76" y="82"/>
                  </a:lnTo>
                  <a:lnTo>
                    <a:pt x="76" y="80"/>
                  </a:lnTo>
                  <a:lnTo>
                    <a:pt x="78" y="80"/>
                  </a:lnTo>
                  <a:lnTo>
                    <a:pt x="80" y="78"/>
                  </a:lnTo>
                  <a:lnTo>
                    <a:pt x="84" y="72"/>
                  </a:lnTo>
                  <a:lnTo>
                    <a:pt x="86" y="72"/>
                  </a:lnTo>
                  <a:lnTo>
                    <a:pt x="86" y="70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2" y="66"/>
                  </a:lnTo>
                  <a:lnTo>
                    <a:pt x="96" y="62"/>
                  </a:lnTo>
                  <a:lnTo>
                    <a:pt x="98" y="60"/>
                  </a:lnTo>
                  <a:lnTo>
                    <a:pt x="100" y="58"/>
                  </a:lnTo>
                  <a:lnTo>
                    <a:pt x="102" y="58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6" y="54"/>
                  </a:lnTo>
                  <a:lnTo>
                    <a:pt x="108" y="54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6" y="46"/>
                  </a:lnTo>
                  <a:lnTo>
                    <a:pt x="118" y="44"/>
                  </a:lnTo>
                  <a:lnTo>
                    <a:pt x="120" y="42"/>
                  </a:lnTo>
                  <a:lnTo>
                    <a:pt x="124" y="38"/>
                  </a:lnTo>
                  <a:lnTo>
                    <a:pt x="126" y="38"/>
                  </a:lnTo>
                  <a:lnTo>
                    <a:pt x="128" y="36"/>
                  </a:lnTo>
                  <a:lnTo>
                    <a:pt x="130" y="34"/>
                  </a:lnTo>
                  <a:lnTo>
                    <a:pt x="132" y="30"/>
                  </a:lnTo>
                  <a:lnTo>
                    <a:pt x="138" y="24"/>
                  </a:lnTo>
                  <a:lnTo>
                    <a:pt x="140" y="22"/>
                  </a:lnTo>
                  <a:lnTo>
                    <a:pt x="142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8" y="14"/>
                  </a:lnTo>
                  <a:lnTo>
                    <a:pt x="154" y="10"/>
                  </a:lnTo>
                  <a:lnTo>
                    <a:pt x="160" y="6"/>
                  </a:lnTo>
                  <a:lnTo>
                    <a:pt x="164" y="4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2" y="2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4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8" y="6"/>
                  </a:lnTo>
                  <a:lnTo>
                    <a:pt x="178" y="8"/>
                  </a:lnTo>
                  <a:lnTo>
                    <a:pt x="180" y="8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80" y="12"/>
                  </a:lnTo>
                  <a:lnTo>
                    <a:pt x="182" y="12"/>
                  </a:lnTo>
                  <a:lnTo>
                    <a:pt x="184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3" name="Freeform 74">
              <a:extLst>
                <a:ext uri="{FF2B5EF4-FFF2-40B4-BE49-F238E27FC236}">
                  <a16:creationId xmlns:a16="http://schemas.microsoft.com/office/drawing/2014/main" id="{67ECB6B8-B6A2-AA84-66AC-4D967400C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650" y="788988"/>
              <a:ext cx="342900" cy="341313"/>
            </a:xfrm>
            <a:custGeom>
              <a:avLst/>
              <a:gdLst>
                <a:gd name="T0" fmla="*/ 54 w 216"/>
                <a:gd name="T1" fmla="*/ 6 h 215"/>
                <a:gd name="T2" fmla="*/ 64 w 216"/>
                <a:gd name="T3" fmla="*/ 12 h 215"/>
                <a:gd name="T4" fmla="*/ 74 w 216"/>
                <a:gd name="T5" fmla="*/ 14 h 215"/>
                <a:gd name="T6" fmla="*/ 78 w 216"/>
                <a:gd name="T7" fmla="*/ 8 h 215"/>
                <a:gd name="T8" fmla="*/ 90 w 216"/>
                <a:gd name="T9" fmla="*/ 4 h 215"/>
                <a:gd name="T10" fmla="*/ 100 w 216"/>
                <a:gd name="T11" fmla="*/ 10 h 215"/>
                <a:gd name="T12" fmla="*/ 112 w 216"/>
                <a:gd name="T13" fmla="*/ 4 h 215"/>
                <a:gd name="T14" fmla="*/ 122 w 216"/>
                <a:gd name="T15" fmla="*/ 8 h 215"/>
                <a:gd name="T16" fmla="*/ 132 w 216"/>
                <a:gd name="T17" fmla="*/ 6 h 215"/>
                <a:gd name="T18" fmla="*/ 140 w 216"/>
                <a:gd name="T19" fmla="*/ 10 h 215"/>
                <a:gd name="T20" fmla="*/ 146 w 216"/>
                <a:gd name="T21" fmla="*/ 18 h 215"/>
                <a:gd name="T22" fmla="*/ 154 w 216"/>
                <a:gd name="T23" fmla="*/ 24 h 215"/>
                <a:gd name="T24" fmla="*/ 160 w 216"/>
                <a:gd name="T25" fmla="*/ 34 h 215"/>
                <a:gd name="T26" fmla="*/ 162 w 216"/>
                <a:gd name="T27" fmla="*/ 45 h 215"/>
                <a:gd name="T28" fmla="*/ 166 w 216"/>
                <a:gd name="T29" fmla="*/ 55 h 215"/>
                <a:gd name="T30" fmla="*/ 172 w 216"/>
                <a:gd name="T31" fmla="*/ 85 h 215"/>
                <a:gd name="T32" fmla="*/ 174 w 216"/>
                <a:gd name="T33" fmla="*/ 103 h 215"/>
                <a:gd name="T34" fmla="*/ 186 w 216"/>
                <a:gd name="T35" fmla="*/ 105 h 215"/>
                <a:gd name="T36" fmla="*/ 192 w 216"/>
                <a:gd name="T37" fmla="*/ 111 h 215"/>
                <a:gd name="T38" fmla="*/ 200 w 216"/>
                <a:gd name="T39" fmla="*/ 117 h 215"/>
                <a:gd name="T40" fmla="*/ 206 w 216"/>
                <a:gd name="T41" fmla="*/ 129 h 215"/>
                <a:gd name="T42" fmla="*/ 208 w 216"/>
                <a:gd name="T43" fmla="*/ 141 h 215"/>
                <a:gd name="T44" fmla="*/ 212 w 216"/>
                <a:gd name="T45" fmla="*/ 151 h 215"/>
                <a:gd name="T46" fmla="*/ 210 w 216"/>
                <a:gd name="T47" fmla="*/ 161 h 215"/>
                <a:gd name="T48" fmla="*/ 202 w 216"/>
                <a:gd name="T49" fmla="*/ 165 h 215"/>
                <a:gd name="T50" fmla="*/ 192 w 216"/>
                <a:gd name="T51" fmla="*/ 165 h 215"/>
                <a:gd name="T52" fmla="*/ 182 w 216"/>
                <a:gd name="T53" fmla="*/ 171 h 215"/>
                <a:gd name="T54" fmla="*/ 174 w 216"/>
                <a:gd name="T55" fmla="*/ 171 h 215"/>
                <a:gd name="T56" fmla="*/ 164 w 216"/>
                <a:gd name="T57" fmla="*/ 177 h 215"/>
                <a:gd name="T58" fmla="*/ 156 w 216"/>
                <a:gd name="T59" fmla="*/ 179 h 215"/>
                <a:gd name="T60" fmla="*/ 136 w 216"/>
                <a:gd name="T61" fmla="*/ 185 h 215"/>
                <a:gd name="T62" fmla="*/ 126 w 216"/>
                <a:gd name="T63" fmla="*/ 189 h 215"/>
                <a:gd name="T64" fmla="*/ 114 w 216"/>
                <a:gd name="T65" fmla="*/ 199 h 215"/>
                <a:gd name="T66" fmla="*/ 98 w 216"/>
                <a:gd name="T67" fmla="*/ 211 h 215"/>
                <a:gd name="T68" fmla="*/ 86 w 216"/>
                <a:gd name="T69" fmla="*/ 213 h 215"/>
                <a:gd name="T70" fmla="*/ 78 w 216"/>
                <a:gd name="T71" fmla="*/ 213 h 215"/>
                <a:gd name="T72" fmla="*/ 78 w 216"/>
                <a:gd name="T73" fmla="*/ 209 h 215"/>
                <a:gd name="T74" fmla="*/ 76 w 216"/>
                <a:gd name="T75" fmla="*/ 203 h 215"/>
                <a:gd name="T76" fmla="*/ 58 w 216"/>
                <a:gd name="T77" fmla="*/ 199 h 215"/>
                <a:gd name="T78" fmla="*/ 40 w 216"/>
                <a:gd name="T79" fmla="*/ 203 h 215"/>
                <a:gd name="T80" fmla="*/ 30 w 216"/>
                <a:gd name="T81" fmla="*/ 207 h 215"/>
                <a:gd name="T82" fmla="*/ 24 w 216"/>
                <a:gd name="T83" fmla="*/ 205 h 215"/>
                <a:gd name="T84" fmla="*/ 16 w 216"/>
                <a:gd name="T85" fmla="*/ 197 h 215"/>
                <a:gd name="T86" fmla="*/ 6 w 216"/>
                <a:gd name="T87" fmla="*/ 185 h 215"/>
                <a:gd name="T88" fmla="*/ 0 w 216"/>
                <a:gd name="T89" fmla="*/ 171 h 215"/>
                <a:gd name="T90" fmla="*/ 6 w 216"/>
                <a:gd name="T91" fmla="*/ 163 h 215"/>
                <a:gd name="T92" fmla="*/ 8 w 216"/>
                <a:gd name="T93" fmla="*/ 153 h 215"/>
                <a:gd name="T94" fmla="*/ 10 w 216"/>
                <a:gd name="T95" fmla="*/ 139 h 215"/>
                <a:gd name="T96" fmla="*/ 12 w 216"/>
                <a:gd name="T97" fmla="*/ 125 h 215"/>
                <a:gd name="T98" fmla="*/ 10 w 216"/>
                <a:gd name="T99" fmla="*/ 113 h 215"/>
                <a:gd name="T100" fmla="*/ 6 w 216"/>
                <a:gd name="T101" fmla="*/ 109 h 215"/>
                <a:gd name="T102" fmla="*/ 8 w 216"/>
                <a:gd name="T103" fmla="*/ 99 h 215"/>
                <a:gd name="T104" fmla="*/ 10 w 216"/>
                <a:gd name="T105" fmla="*/ 87 h 215"/>
                <a:gd name="T106" fmla="*/ 12 w 216"/>
                <a:gd name="T107" fmla="*/ 77 h 215"/>
                <a:gd name="T108" fmla="*/ 12 w 216"/>
                <a:gd name="T109" fmla="*/ 67 h 215"/>
                <a:gd name="T110" fmla="*/ 16 w 216"/>
                <a:gd name="T111" fmla="*/ 55 h 215"/>
                <a:gd name="T112" fmla="*/ 20 w 216"/>
                <a:gd name="T113" fmla="*/ 49 h 215"/>
                <a:gd name="T114" fmla="*/ 24 w 216"/>
                <a:gd name="T115" fmla="*/ 34 h 215"/>
                <a:gd name="T116" fmla="*/ 30 w 216"/>
                <a:gd name="T117" fmla="*/ 22 h 215"/>
                <a:gd name="T118" fmla="*/ 36 w 216"/>
                <a:gd name="T119" fmla="*/ 6 h 215"/>
                <a:gd name="T120" fmla="*/ 40 w 216"/>
                <a:gd name="T121" fmla="*/ 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215">
                  <a:moveTo>
                    <a:pt x="46" y="6"/>
                  </a:moveTo>
                  <a:lnTo>
                    <a:pt x="48" y="6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4"/>
                  </a:lnTo>
                  <a:lnTo>
                    <a:pt x="70" y="16"/>
                  </a:lnTo>
                  <a:lnTo>
                    <a:pt x="72" y="16"/>
                  </a:lnTo>
                  <a:lnTo>
                    <a:pt x="74" y="14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82" y="8"/>
                  </a:lnTo>
                  <a:lnTo>
                    <a:pt x="84" y="8"/>
                  </a:lnTo>
                  <a:lnTo>
                    <a:pt x="86" y="6"/>
                  </a:lnTo>
                  <a:lnTo>
                    <a:pt x="88" y="6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6"/>
                  </a:lnTo>
                  <a:lnTo>
                    <a:pt x="98" y="8"/>
                  </a:lnTo>
                  <a:lnTo>
                    <a:pt x="100" y="10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8" y="6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22" y="8"/>
                  </a:lnTo>
                  <a:lnTo>
                    <a:pt x="124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6"/>
                  </a:lnTo>
                  <a:lnTo>
                    <a:pt x="132" y="6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8"/>
                  </a:lnTo>
                  <a:lnTo>
                    <a:pt x="146" y="20"/>
                  </a:lnTo>
                  <a:lnTo>
                    <a:pt x="148" y="20"/>
                  </a:lnTo>
                  <a:lnTo>
                    <a:pt x="150" y="20"/>
                  </a:lnTo>
                  <a:lnTo>
                    <a:pt x="152" y="22"/>
                  </a:lnTo>
                  <a:lnTo>
                    <a:pt x="154" y="24"/>
                  </a:lnTo>
                  <a:lnTo>
                    <a:pt x="158" y="26"/>
                  </a:lnTo>
                  <a:lnTo>
                    <a:pt x="160" y="28"/>
                  </a:lnTo>
                  <a:lnTo>
                    <a:pt x="158" y="30"/>
                  </a:lnTo>
                  <a:lnTo>
                    <a:pt x="158" y="32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60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5"/>
                  </a:lnTo>
                  <a:lnTo>
                    <a:pt x="162" y="49"/>
                  </a:lnTo>
                  <a:lnTo>
                    <a:pt x="162" y="51"/>
                  </a:lnTo>
                  <a:lnTo>
                    <a:pt x="164" y="53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6" y="65"/>
                  </a:lnTo>
                  <a:lnTo>
                    <a:pt x="166" y="73"/>
                  </a:lnTo>
                  <a:lnTo>
                    <a:pt x="166" y="77"/>
                  </a:lnTo>
                  <a:lnTo>
                    <a:pt x="172" y="83"/>
                  </a:lnTo>
                  <a:lnTo>
                    <a:pt x="172" y="85"/>
                  </a:lnTo>
                  <a:lnTo>
                    <a:pt x="172" y="87"/>
                  </a:lnTo>
                  <a:lnTo>
                    <a:pt x="172" y="95"/>
                  </a:lnTo>
                  <a:lnTo>
                    <a:pt x="172" y="97"/>
                  </a:lnTo>
                  <a:lnTo>
                    <a:pt x="174" y="99"/>
                  </a:lnTo>
                  <a:lnTo>
                    <a:pt x="174" y="103"/>
                  </a:lnTo>
                  <a:lnTo>
                    <a:pt x="174" y="107"/>
                  </a:lnTo>
                  <a:lnTo>
                    <a:pt x="180" y="107"/>
                  </a:lnTo>
                  <a:lnTo>
                    <a:pt x="182" y="107"/>
                  </a:lnTo>
                  <a:lnTo>
                    <a:pt x="184" y="105"/>
                  </a:lnTo>
                  <a:lnTo>
                    <a:pt x="186" y="105"/>
                  </a:lnTo>
                  <a:lnTo>
                    <a:pt x="188" y="107"/>
                  </a:lnTo>
                  <a:lnTo>
                    <a:pt x="188" y="109"/>
                  </a:lnTo>
                  <a:lnTo>
                    <a:pt x="190" y="109"/>
                  </a:lnTo>
                  <a:lnTo>
                    <a:pt x="192" y="109"/>
                  </a:lnTo>
                  <a:lnTo>
                    <a:pt x="192" y="111"/>
                  </a:lnTo>
                  <a:lnTo>
                    <a:pt x="194" y="111"/>
                  </a:lnTo>
                  <a:lnTo>
                    <a:pt x="196" y="113"/>
                  </a:lnTo>
                  <a:lnTo>
                    <a:pt x="196" y="115"/>
                  </a:lnTo>
                  <a:lnTo>
                    <a:pt x="198" y="115"/>
                  </a:lnTo>
                  <a:lnTo>
                    <a:pt x="200" y="117"/>
                  </a:lnTo>
                  <a:lnTo>
                    <a:pt x="202" y="119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4" y="127"/>
                  </a:lnTo>
                  <a:lnTo>
                    <a:pt x="206" y="129"/>
                  </a:lnTo>
                  <a:lnTo>
                    <a:pt x="206" y="131"/>
                  </a:lnTo>
                  <a:lnTo>
                    <a:pt x="206" y="133"/>
                  </a:lnTo>
                  <a:lnTo>
                    <a:pt x="206" y="139"/>
                  </a:lnTo>
                  <a:lnTo>
                    <a:pt x="208" y="139"/>
                  </a:lnTo>
                  <a:lnTo>
                    <a:pt x="208" y="141"/>
                  </a:lnTo>
                  <a:lnTo>
                    <a:pt x="210" y="143"/>
                  </a:lnTo>
                  <a:lnTo>
                    <a:pt x="210" y="145"/>
                  </a:lnTo>
                  <a:lnTo>
                    <a:pt x="212" y="147"/>
                  </a:lnTo>
                  <a:lnTo>
                    <a:pt x="212" y="149"/>
                  </a:lnTo>
                  <a:lnTo>
                    <a:pt x="212" y="151"/>
                  </a:lnTo>
                  <a:lnTo>
                    <a:pt x="216" y="157"/>
                  </a:lnTo>
                  <a:lnTo>
                    <a:pt x="214" y="159"/>
                  </a:lnTo>
                  <a:lnTo>
                    <a:pt x="212" y="159"/>
                  </a:lnTo>
                  <a:lnTo>
                    <a:pt x="212" y="161"/>
                  </a:lnTo>
                  <a:lnTo>
                    <a:pt x="210" y="161"/>
                  </a:lnTo>
                  <a:lnTo>
                    <a:pt x="208" y="161"/>
                  </a:lnTo>
                  <a:lnTo>
                    <a:pt x="206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86" y="167"/>
                  </a:lnTo>
                  <a:lnTo>
                    <a:pt x="186" y="169"/>
                  </a:lnTo>
                  <a:lnTo>
                    <a:pt x="184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6" y="171"/>
                  </a:lnTo>
                  <a:lnTo>
                    <a:pt x="174" y="171"/>
                  </a:lnTo>
                  <a:lnTo>
                    <a:pt x="174" y="171"/>
                  </a:lnTo>
                  <a:lnTo>
                    <a:pt x="172" y="173"/>
                  </a:lnTo>
                  <a:lnTo>
                    <a:pt x="170" y="175"/>
                  </a:lnTo>
                  <a:lnTo>
                    <a:pt x="168" y="175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2" y="177"/>
                  </a:lnTo>
                  <a:lnTo>
                    <a:pt x="160" y="177"/>
                  </a:lnTo>
                  <a:lnTo>
                    <a:pt x="158" y="177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0" y="181"/>
                  </a:lnTo>
                  <a:lnTo>
                    <a:pt x="146" y="183"/>
                  </a:lnTo>
                  <a:lnTo>
                    <a:pt x="142" y="183"/>
                  </a:lnTo>
                  <a:lnTo>
                    <a:pt x="140" y="183"/>
                  </a:lnTo>
                  <a:lnTo>
                    <a:pt x="136" y="185"/>
                  </a:lnTo>
                  <a:lnTo>
                    <a:pt x="134" y="185"/>
                  </a:lnTo>
                  <a:lnTo>
                    <a:pt x="132" y="187"/>
                  </a:lnTo>
                  <a:lnTo>
                    <a:pt x="130" y="187"/>
                  </a:lnTo>
                  <a:lnTo>
                    <a:pt x="128" y="187"/>
                  </a:lnTo>
                  <a:lnTo>
                    <a:pt x="126" y="189"/>
                  </a:lnTo>
                  <a:lnTo>
                    <a:pt x="124" y="191"/>
                  </a:lnTo>
                  <a:lnTo>
                    <a:pt x="122" y="191"/>
                  </a:lnTo>
                  <a:lnTo>
                    <a:pt x="120" y="195"/>
                  </a:lnTo>
                  <a:lnTo>
                    <a:pt x="116" y="197"/>
                  </a:lnTo>
                  <a:lnTo>
                    <a:pt x="114" y="199"/>
                  </a:lnTo>
                  <a:lnTo>
                    <a:pt x="110" y="203"/>
                  </a:lnTo>
                  <a:lnTo>
                    <a:pt x="108" y="205"/>
                  </a:lnTo>
                  <a:lnTo>
                    <a:pt x="104" y="207"/>
                  </a:lnTo>
                  <a:lnTo>
                    <a:pt x="102" y="209"/>
                  </a:lnTo>
                  <a:lnTo>
                    <a:pt x="98" y="211"/>
                  </a:lnTo>
                  <a:lnTo>
                    <a:pt x="96" y="211"/>
                  </a:lnTo>
                  <a:lnTo>
                    <a:pt x="94" y="209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86" y="213"/>
                  </a:lnTo>
                  <a:lnTo>
                    <a:pt x="84" y="215"/>
                  </a:lnTo>
                  <a:lnTo>
                    <a:pt x="82" y="215"/>
                  </a:lnTo>
                  <a:lnTo>
                    <a:pt x="80" y="215"/>
                  </a:lnTo>
                  <a:lnTo>
                    <a:pt x="80" y="213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76" y="211"/>
                  </a:lnTo>
                  <a:lnTo>
                    <a:pt x="78" y="211"/>
                  </a:lnTo>
                  <a:lnTo>
                    <a:pt x="78" y="209"/>
                  </a:lnTo>
                  <a:lnTo>
                    <a:pt x="78" y="209"/>
                  </a:lnTo>
                  <a:lnTo>
                    <a:pt x="78" y="207"/>
                  </a:lnTo>
                  <a:lnTo>
                    <a:pt x="80" y="207"/>
                  </a:lnTo>
                  <a:lnTo>
                    <a:pt x="78" y="205"/>
                  </a:lnTo>
                  <a:lnTo>
                    <a:pt x="76" y="203"/>
                  </a:lnTo>
                  <a:lnTo>
                    <a:pt x="74" y="203"/>
                  </a:lnTo>
                  <a:lnTo>
                    <a:pt x="74" y="201"/>
                  </a:lnTo>
                  <a:lnTo>
                    <a:pt x="72" y="201"/>
                  </a:lnTo>
                  <a:lnTo>
                    <a:pt x="62" y="199"/>
                  </a:lnTo>
                  <a:lnTo>
                    <a:pt x="58" y="199"/>
                  </a:lnTo>
                  <a:lnTo>
                    <a:pt x="56" y="201"/>
                  </a:lnTo>
                  <a:lnTo>
                    <a:pt x="54" y="201"/>
                  </a:lnTo>
                  <a:lnTo>
                    <a:pt x="48" y="201"/>
                  </a:lnTo>
                  <a:lnTo>
                    <a:pt x="42" y="203"/>
                  </a:lnTo>
                  <a:lnTo>
                    <a:pt x="40" y="203"/>
                  </a:lnTo>
                  <a:lnTo>
                    <a:pt x="38" y="203"/>
                  </a:lnTo>
                  <a:lnTo>
                    <a:pt x="36" y="203"/>
                  </a:lnTo>
                  <a:lnTo>
                    <a:pt x="36" y="205"/>
                  </a:lnTo>
                  <a:lnTo>
                    <a:pt x="32" y="205"/>
                  </a:lnTo>
                  <a:lnTo>
                    <a:pt x="30" y="207"/>
                  </a:lnTo>
                  <a:lnTo>
                    <a:pt x="28" y="207"/>
                  </a:lnTo>
                  <a:lnTo>
                    <a:pt x="26" y="207"/>
                  </a:lnTo>
                  <a:lnTo>
                    <a:pt x="26" y="209"/>
                  </a:lnTo>
                  <a:lnTo>
                    <a:pt x="24" y="207"/>
                  </a:lnTo>
                  <a:lnTo>
                    <a:pt x="24" y="205"/>
                  </a:lnTo>
                  <a:lnTo>
                    <a:pt x="22" y="205"/>
                  </a:lnTo>
                  <a:lnTo>
                    <a:pt x="22" y="203"/>
                  </a:lnTo>
                  <a:lnTo>
                    <a:pt x="20" y="203"/>
                  </a:lnTo>
                  <a:lnTo>
                    <a:pt x="18" y="201"/>
                  </a:lnTo>
                  <a:lnTo>
                    <a:pt x="16" y="197"/>
                  </a:lnTo>
                  <a:lnTo>
                    <a:pt x="14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0" y="189"/>
                  </a:lnTo>
                  <a:lnTo>
                    <a:pt x="6" y="185"/>
                  </a:lnTo>
                  <a:lnTo>
                    <a:pt x="4" y="181"/>
                  </a:lnTo>
                  <a:lnTo>
                    <a:pt x="0" y="177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1"/>
                  </a:lnTo>
                  <a:lnTo>
                    <a:pt x="0" y="169"/>
                  </a:lnTo>
                  <a:lnTo>
                    <a:pt x="2" y="167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1"/>
                  </a:lnTo>
                  <a:lnTo>
                    <a:pt x="6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8" y="153"/>
                  </a:lnTo>
                  <a:lnTo>
                    <a:pt x="8" y="151"/>
                  </a:lnTo>
                  <a:lnTo>
                    <a:pt x="8" y="149"/>
                  </a:lnTo>
                  <a:lnTo>
                    <a:pt x="8" y="147"/>
                  </a:lnTo>
                  <a:lnTo>
                    <a:pt x="10" y="143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0" y="133"/>
                  </a:lnTo>
                  <a:lnTo>
                    <a:pt x="12" y="129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2" y="121"/>
                  </a:lnTo>
                  <a:lnTo>
                    <a:pt x="12" y="119"/>
                  </a:lnTo>
                  <a:lnTo>
                    <a:pt x="12" y="117"/>
                  </a:lnTo>
                  <a:lnTo>
                    <a:pt x="14" y="113"/>
                  </a:lnTo>
                  <a:lnTo>
                    <a:pt x="10" y="113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3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0" y="77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6" y="57"/>
                  </a:lnTo>
                  <a:lnTo>
                    <a:pt x="16" y="55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49"/>
                  </a:lnTo>
                  <a:lnTo>
                    <a:pt x="20" y="49"/>
                  </a:lnTo>
                  <a:lnTo>
                    <a:pt x="20" y="45"/>
                  </a:lnTo>
                  <a:lnTo>
                    <a:pt x="22" y="42"/>
                  </a:lnTo>
                  <a:lnTo>
                    <a:pt x="22" y="40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6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4"/>
                  </a:lnTo>
                  <a:lnTo>
                    <a:pt x="46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4" name="Freeform 75">
              <a:extLst>
                <a:ext uri="{FF2B5EF4-FFF2-40B4-BE49-F238E27FC236}">
                  <a16:creationId xmlns:a16="http://schemas.microsoft.com/office/drawing/2014/main" id="{8584E694-C7CF-40F5-7BE9-3DB7EDB88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838" y="2078038"/>
              <a:ext cx="352425" cy="357188"/>
            </a:xfrm>
            <a:custGeom>
              <a:avLst/>
              <a:gdLst>
                <a:gd name="T0" fmla="*/ 34 w 222"/>
                <a:gd name="T1" fmla="*/ 0 h 225"/>
                <a:gd name="T2" fmla="*/ 48 w 222"/>
                <a:gd name="T3" fmla="*/ 0 h 225"/>
                <a:gd name="T4" fmla="*/ 62 w 222"/>
                <a:gd name="T5" fmla="*/ 0 h 225"/>
                <a:gd name="T6" fmla="*/ 76 w 222"/>
                <a:gd name="T7" fmla="*/ 0 h 225"/>
                <a:gd name="T8" fmla="*/ 100 w 222"/>
                <a:gd name="T9" fmla="*/ 0 h 225"/>
                <a:gd name="T10" fmla="*/ 106 w 222"/>
                <a:gd name="T11" fmla="*/ 0 h 225"/>
                <a:gd name="T12" fmla="*/ 122 w 222"/>
                <a:gd name="T13" fmla="*/ 2 h 225"/>
                <a:gd name="T14" fmla="*/ 142 w 222"/>
                <a:gd name="T15" fmla="*/ 2 h 225"/>
                <a:gd name="T16" fmla="*/ 152 w 222"/>
                <a:gd name="T17" fmla="*/ 2 h 225"/>
                <a:gd name="T18" fmla="*/ 162 w 222"/>
                <a:gd name="T19" fmla="*/ 2 h 225"/>
                <a:gd name="T20" fmla="*/ 170 w 222"/>
                <a:gd name="T21" fmla="*/ 2 h 225"/>
                <a:gd name="T22" fmla="*/ 182 w 222"/>
                <a:gd name="T23" fmla="*/ 24 h 225"/>
                <a:gd name="T24" fmla="*/ 186 w 222"/>
                <a:gd name="T25" fmla="*/ 36 h 225"/>
                <a:gd name="T26" fmla="*/ 190 w 222"/>
                <a:gd name="T27" fmla="*/ 46 h 225"/>
                <a:gd name="T28" fmla="*/ 194 w 222"/>
                <a:gd name="T29" fmla="*/ 58 h 225"/>
                <a:gd name="T30" fmla="*/ 196 w 222"/>
                <a:gd name="T31" fmla="*/ 68 h 225"/>
                <a:gd name="T32" fmla="*/ 200 w 222"/>
                <a:gd name="T33" fmla="*/ 83 h 225"/>
                <a:gd name="T34" fmla="*/ 206 w 222"/>
                <a:gd name="T35" fmla="*/ 105 h 225"/>
                <a:gd name="T36" fmla="*/ 216 w 222"/>
                <a:gd name="T37" fmla="*/ 111 h 225"/>
                <a:gd name="T38" fmla="*/ 216 w 222"/>
                <a:gd name="T39" fmla="*/ 135 h 225"/>
                <a:gd name="T40" fmla="*/ 222 w 222"/>
                <a:gd name="T41" fmla="*/ 153 h 225"/>
                <a:gd name="T42" fmla="*/ 210 w 222"/>
                <a:gd name="T43" fmla="*/ 161 h 225"/>
                <a:gd name="T44" fmla="*/ 196 w 222"/>
                <a:gd name="T45" fmla="*/ 167 h 225"/>
                <a:gd name="T46" fmla="*/ 172 w 222"/>
                <a:gd name="T47" fmla="*/ 175 h 225"/>
                <a:gd name="T48" fmla="*/ 162 w 222"/>
                <a:gd name="T49" fmla="*/ 179 h 225"/>
                <a:gd name="T50" fmla="*/ 158 w 222"/>
                <a:gd name="T51" fmla="*/ 183 h 225"/>
                <a:gd name="T52" fmla="*/ 152 w 222"/>
                <a:gd name="T53" fmla="*/ 187 h 225"/>
                <a:gd name="T54" fmla="*/ 148 w 222"/>
                <a:gd name="T55" fmla="*/ 185 h 225"/>
                <a:gd name="T56" fmla="*/ 144 w 222"/>
                <a:gd name="T57" fmla="*/ 189 h 225"/>
                <a:gd name="T58" fmla="*/ 130 w 222"/>
                <a:gd name="T59" fmla="*/ 193 h 225"/>
                <a:gd name="T60" fmla="*/ 122 w 222"/>
                <a:gd name="T61" fmla="*/ 177 h 225"/>
                <a:gd name="T62" fmla="*/ 116 w 222"/>
                <a:gd name="T63" fmla="*/ 189 h 225"/>
                <a:gd name="T64" fmla="*/ 110 w 222"/>
                <a:gd name="T65" fmla="*/ 199 h 225"/>
                <a:gd name="T66" fmla="*/ 104 w 222"/>
                <a:gd name="T67" fmla="*/ 205 h 225"/>
                <a:gd name="T68" fmla="*/ 90 w 222"/>
                <a:gd name="T69" fmla="*/ 209 h 225"/>
                <a:gd name="T70" fmla="*/ 70 w 222"/>
                <a:gd name="T71" fmla="*/ 215 h 225"/>
                <a:gd name="T72" fmla="*/ 48 w 222"/>
                <a:gd name="T73" fmla="*/ 221 h 225"/>
                <a:gd name="T74" fmla="*/ 34 w 222"/>
                <a:gd name="T75" fmla="*/ 213 h 225"/>
                <a:gd name="T76" fmla="*/ 32 w 222"/>
                <a:gd name="T77" fmla="*/ 201 h 225"/>
                <a:gd name="T78" fmla="*/ 28 w 222"/>
                <a:gd name="T79" fmla="*/ 177 h 225"/>
                <a:gd name="T80" fmla="*/ 26 w 222"/>
                <a:gd name="T81" fmla="*/ 165 h 225"/>
                <a:gd name="T82" fmla="*/ 24 w 222"/>
                <a:gd name="T83" fmla="*/ 155 h 225"/>
                <a:gd name="T84" fmla="*/ 22 w 222"/>
                <a:gd name="T85" fmla="*/ 145 h 225"/>
                <a:gd name="T86" fmla="*/ 20 w 222"/>
                <a:gd name="T87" fmla="*/ 135 h 225"/>
                <a:gd name="T88" fmla="*/ 16 w 222"/>
                <a:gd name="T89" fmla="*/ 117 h 225"/>
                <a:gd name="T90" fmla="*/ 12 w 222"/>
                <a:gd name="T91" fmla="*/ 91 h 225"/>
                <a:gd name="T92" fmla="*/ 8 w 222"/>
                <a:gd name="T93" fmla="*/ 64 h 225"/>
                <a:gd name="T94" fmla="*/ 6 w 222"/>
                <a:gd name="T95" fmla="*/ 36 h 225"/>
                <a:gd name="T96" fmla="*/ 0 w 222"/>
                <a:gd name="T97" fmla="*/ 8 h 225"/>
                <a:gd name="T98" fmla="*/ 2 w 222"/>
                <a:gd name="T99" fmla="*/ 0 h 225"/>
                <a:gd name="T100" fmla="*/ 14 w 222"/>
                <a:gd name="T101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2" h="225">
                  <a:moveTo>
                    <a:pt x="24" y="0"/>
                  </a:moveTo>
                  <a:lnTo>
                    <a:pt x="26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6" y="2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2" y="2"/>
                  </a:lnTo>
                  <a:lnTo>
                    <a:pt x="174" y="2"/>
                  </a:lnTo>
                  <a:lnTo>
                    <a:pt x="178" y="14"/>
                  </a:lnTo>
                  <a:lnTo>
                    <a:pt x="182" y="24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8" y="44"/>
                  </a:lnTo>
                  <a:lnTo>
                    <a:pt x="190" y="46"/>
                  </a:lnTo>
                  <a:lnTo>
                    <a:pt x="190" y="50"/>
                  </a:lnTo>
                  <a:lnTo>
                    <a:pt x="192" y="54"/>
                  </a:lnTo>
                  <a:lnTo>
                    <a:pt x="192" y="56"/>
                  </a:lnTo>
                  <a:lnTo>
                    <a:pt x="194" y="58"/>
                  </a:lnTo>
                  <a:lnTo>
                    <a:pt x="194" y="60"/>
                  </a:lnTo>
                  <a:lnTo>
                    <a:pt x="194" y="64"/>
                  </a:lnTo>
                  <a:lnTo>
                    <a:pt x="196" y="66"/>
                  </a:lnTo>
                  <a:lnTo>
                    <a:pt x="196" y="68"/>
                  </a:lnTo>
                  <a:lnTo>
                    <a:pt x="198" y="72"/>
                  </a:lnTo>
                  <a:lnTo>
                    <a:pt x="198" y="74"/>
                  </a:lnTo>
                  <a:lnTo>
                    <a:pt x="200" y="78"/>
                  </a:lnTo>
                  <a:lnTo>
                    <a:pt x="200" y="83"/>
                  </a:lnTo>
                  <a:lnTo>
                    <a:pt x="200" y="87"/>
                  </a:lnTo>
                  <a:lnTo>
                    <a:pt x="202" y="93"/>
                  </a:lnTo>
                  <a:lnTo>
                    <a:pt x="204" y="97"/>
                  </a:lnTo>
                  <a:lnTo>
                    <a:pt x="206" y="105"/>
                  </a:lnTo>
                  <a:lnTo>
                    <a:pt x="210" y="115"/>
                  </a:lnTo>
                  <a:lnTo>
                    <a:pt x="210" y="111"/>
                  </a:lnTo>
                  <a:lnTo>
                    <a:pt x="212" y="111"/>
                  </a:lnTo>
                  <a:lnTo>
                    <a:pt x="216" y="111"/>
                  </a:lnTo>
                  <a:lnTo>
                    <a:pt x="216" y="119"/>
                  </a:lnTo>
                  <a:lnTo>
                    <a:pt x="216" y="123"/>
                  </a:lnTo>
                  <a:lnTo>
                    <a:pt x="212" y="123"/>
                  </a:lnTo>
                  <a:lnTo>
                    <a:pt x="216" y="135"/>
                  </a:lnTo>
                  <a:lnTo>
                    <a:pt x="220" y="145"/>
                  </a:lnTo>
                  <a:lnTo>
                    <a:pt x="220" y="147"/>
                  </a:lnTo>
                  <a:lnTo>
                    <a:pt x="222" y="151"/>
                  </a:lnTo>
                  <a:lnTo>
                    <a:pt x="222" y="153"/>
                  </a:lnTo>
                  <a:lnTo>
                    <a:pt x="222" y="155"/>
                  </a:lnTo>
                  <a:lnTo>
                    <a:pt x="220" y="157"/>
                  </a:lnTo>
                  <a:lnTo>
                    <a:pt x="216" y="159"/>
                  </a:lnTo>
                  <a:lnTo>
                    <a:pt x="210" y="161"/>
                  </a:lnTo>
                  <a:lnTo>
                    <a:pt x="206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196" y="167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84" y="171"/>
                  </a:lnTo>
                  <a:lnTo>
                    <a:pt x="172" y="175"/>
                  </a:lnTo>
                  <a:lnTo>
                    <a:pt x="168" y="177"/>
                  </a:lnTo>
                  <a:lnTo>
                    <a:pt x="166" y="179"/>
                  </a:lnTo>
                  <a:lnTo>
                    <a:pt x="164" y="179"/>
                  </a:lnTo>
                  <a:lnTo>
                    <a:pt x="162" y="179"/>
                  </a:lnTo>
                  <a:lnTo>
                    <a:pt x="162" y="181"/>
                  </a:lnTo>
                  <a:lnTo>
                    <a:pt x="160" y="181"/>
                  </a:lnTo>
                  <a:lnTo>
                    <a:pt x="158" y="181"/>
                  </a:lnTo>
                  <a:lnTo>
                    <a:pt x="158" y="183"/>
                  </a:lnTo>
                  <a:lnTo>
                    <a:pt x="156" y="185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5"/>
                  </a:lnTo>
                  <a:lnTo>
                    <a:pt x="150" y="185"/>
                  </a:lnTo>
                  <a:lnTo>
                    <a:pt x="148" y="185"/>
                  </a:lnTo>
                  <a:lnTo>
                    <a:pt x="148" y="187"/>
                  </a:lnTo>
                  <a:lnTo>
                    <a:pt x="146" y="187"/>
                  </a:lnTo>
                  <a:lnTo>
                    <a:pt x="146" y="189"/>
                  </a:lnTo>
                  <a:lnTo>
                    <a:pt x="144" y="189"/>
                  </a:lnTo>
                  <a:lnTo>
                    <a:pt x="134" y="193"/>
                  </a:lnTo>
                  <a:lnTo>
                    <a:pt x="128" y="195"/>
                  </a:lnTo>
                  <a:lnTo>
                    <a:pt x="128" y="193"/>
                  </a:lnTo>
                  <a:lnTo>
                    <a:pt x="130" y="193"/>
                  </a:lnTo>
                  <a:lnTo>
                    <a:pt x="130" y="189"/>
                  </a:lnTo>
                  <a:lnTo>
                    <a:pt x="128" y="183"/>
                  </a:lnTo>
                  <a:lnTo>
                    <a:pt x="122" y="183"/>
                  </a:lnTo>
                  <a:lnTo>
                    <a:pt x="122" y="177"/>
                  </a:lnTo>
                  <a:lnTo>
                    <a:pt x="120" y="177"/>
                  </a:lnTo>
                  <a:lnTo>
                    <a:pt x="118" y="177"/>
                  </a:lnTo>
                  <a:lnTo>
                    <a:pt x="116" y="177"/>
                  </a:lnTo>
                  <a:lnTo>
                    <a:pt x="116" y="189"/>
                  </a:lnTo>
                  <a:lnTo>
                    <a:pt x="114" y="189"/>
                  </a:lnTo>
                  <a:lnTo>
                    <a:pt x="110" y="189"/>
                  </a:lnTo>
                  <a:lnTo>
                    <a:pt x="110" y="197"/>
                  </a:lnTo>
                  <a:lnTo>
                    <a:pt x="110" y="199"/>
                  </a:lnTo>
                  <a:lnTo>
                    <a:pt x="110" y="201"/>
                  </a:lnTo>
                  <a:lnTo>
                    <a:pt x="106" y="203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98" y="205"/>
                  </a:lnTo>
                  <a:lnTo>
                    <a:pt x="94" y="207"/>
                  </a:lnTo>
                  <a:lnTo>
                    <a:pt x="92" y="207"/>
                  </a:lnTo>
                  <a:lnTo>
                    <a:pt x="90" y="209"/>
                  </a:lnTo>
                  <a:lnTo>
                    <a:pt x="88" y="209"/>
                  </a:lnTo>
                  <a:lnTo>
                    <a:pt x="82" y="211"/>
                  </a:lnTo>
                  <a:lnTo>
                    <a:pt x="78" y="213"/>
                  </a:lnTo>
                  <a:lnTo>
                    <a:pt x="70" y="215"/>
                  </a:lnTo>
                  <a:lnTo>
                    <a:pt x="66" y="217"/>
                  </a:lnTo>
                  <a:lnTo>
                    <a:pt x="58" y="217"/>
                  </a:lnTo>
                  <a:lnTo>
                    <a:pt x="50" y="221"/>
                  </a:lnTo>
                  <a:lnTo>
                    <a:pt x="48" y="221"/>
                  </a:lnTo>
                  <a:lnTo>
                    <a:pt x="46" y="223"/>
                  </a:lnTo>
                  <a:lnTo>
                    <a:pt x="36" y="225"/>
                  </a:lnTo>
                  <a:lnTo>
                    <a:pt x="34" y="219"/>
                  </a:lnTo>
                  <a:lnTo>
                    <a:pt x="34" y="213"/>
                  </a:lnTo>
                  <a:lnTo>
                    <a:pt x="32" y="211"/>
                  </a:lnTo>
                  <a:lnTo>
                    <a:pt x="32" y="209"/>
                  </a:lnTo>
                  <a:lnTo>
                    <a:pt x="32" y="207"/>
                  </a:lnTo>
                  <a:lnTo>
                    <a:pt x="32" y="201"/>
                  </a:lnTo>
                  <a:lnTo>
                    <a:pt x="30" y="193"/>
                  </a:lnTo>
                  <a:lnTo>
                    <a:pt x="28" y="187"/>
                  </a:lnTo>
                  <a:lnTo>
                    <a:pt x="28" y="185"/>
                  </a:lnTo>
                  <a:lnTo>
                    <a:pt x="28" y="177"/>
                  </a:lnTo>
                  <a:lnTo>
                    <a:pt x="26" y="173"/>
                  </a:lnTo>
                  <a:lnTo>
                    <a:pt x="26" y="169"/>
                  </a:lnTo>
                  <a:lnTo>
                    <a:pt x="26" y="167"/>
                  </a:lnTo>
                  <a:lnTo>
                    <a:pt x="26" y="165"/>
                  </a:lnTo>
                  <a:lnTo>
                    <a:pt x="24" y="165"/>
                  </a:lnTo>
                  <a:lnTo>
                    <a:pt x="24" y="161"/>
                  </a:lnTo>
                  <a:lnTo>
                    <a:pt x="24" y="157"/>
                  </a:lnTo>
                  <a:lnTo>
                    <a:pt x="24" y="155"/>
                  </a:lnTo>
                  <a:lnTo>
                    <a:pt x="22" y="151"/>
                  </a:lnTo>
                  <a:lnTo>
                    <a:pt x="22" y="149"/>
                  </a:lnTo>
                  <a:lnTo>
                    <a:pt x="22" y="147"/>
                  </a:lnTo>
                  <a:lnTo>
                    <a:pt x="22" y="145"/>
                  </a:lnTo>
                  <a:lnTo>
                    <a:pt x="22" y="143"/>
                  </a:lnTo>
                  <a:lnTo>
                    <a:pt x="22" y="141"/>
                  </a:lnTo>
                  <a:lnTo>
                    <a:pt x="20" y="137"/>
                  </a:lnTo>
                  <a:lnTo>
                    <a:pt x="20" y="135"/>
                  </a:lnTo>
                  <a:lnTo>
                    <a:pt x="20" y="131"/>
                  </a:lnTo>
                  <a:lnTo>
                    <a:pt x="18" y="123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6" y="107"/>
                  </a:lnTo>
                  <a:lnTo>
                    <a:pt x="14" y="101"/>
                  </a:lnTo>
                  <a:lnTo>
                    <a:pt x="14" y="95"/>
                  </a:lnTo>
                  <a:lnTo>
                    <a:pt x="12" y="91"/>
                  </a:lnTo>
                  <a:lnTo>
                    <a:pt x="12" y="78"/>
                  </a:lnTo>
                  <a:lnTo>
                    <a:pt x="10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6" y="48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4" y="28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5" name="Freeform 76">
              <a:extLst>
                <a:ext uri="{FF2B5EF4-FFF2-40B4-BE49-F238E27FC236}">
                  <a16:creationId xmlns:a16="http://schemas.microsoft.com/office/drawing/2014/main" id="{D3C70C63-7D32-8A4E-F218-D63F1DA52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638" y="1814513"/>
              <a:ext cx="434975" cy="420688"/>
            </a:xfrm>
            <a:custGeom>
              <a:avLst/>
              <a:gdLst>
                <a:gd name="T0" fmla="*/ 82 w 274"/>
                <a:gd name="T1" fmla="*/ 6 h 265"/>
                <a:gd name="T2" fmla="*/ 106 w 274"/>
                <a:gd name="T3" fmla="*/ 0 h 265"/>
                <a:gd name="T4" fmla="*/ 108 w 274"/>
                <a:gd name="T5" fmla="*/ 14 h 265"/>
                <a:gd name="T6" fmla="*/ 120 w 274"/>
                <a:gd name="T7" fmla="*/ 28 h 265"/>
                <a:gd name="T8" fmla="*/ 128 w 274"/>
                <a:gd name="T9" fmla="*/ 40 h 265"/>
                <a:gd name="T10" fmla="*/ 136 w 274"/>
                <a:gd name="T11" fmla="*/ 52 h 265"/>
                <a:gd name="T12" fmla="*/ 142 w 274"/>
                <a:gd name="T13" fmla="*/ 64 h 265"/>
                <a:gd name="T14" fmla="*/ 154 w 274"/>
                <a:gd name="T15" fmla="*/ 60 h 265"/>
                <a:gd name="T16" fmla="*/ 166 w 274"/>
                <a:gd name="T17" fmla="*/ 68 h 265"/>
                <a:gd name="T18" fmla="*/ 180 w 274"/>
                <a:gd name="T19" fmla="*/ 76 h 265"/>
                <a:gd name="T20" fmla="*/ 190 w 274"/>
                <a:gd name="T21" fmla="*/ 84 h 265"/>
                <a:gd name="T22" fmla="*/ 196 w 274"/>
                <a:gd name="T23" fmla="*/ 92 h 265"/>
                <a:gd name="T24" fmla="*/ 188 w 274"/>
                <a:gd name="T25" fmla="*/ 100 h 265"/>
                <a:gd name="T26" fmla="*/ 196 w 274"/>
                <a:gd name="T27" fmla="*/ 102 h 265"/>
                <a:gd name="T28" fmla="*/ 204 w 274"/>
                <a:gd name="T29" fmla="*/ 112 h 265"/>
                <a:gd name="T30" fmla="*/ 214 w 274"/>
                <a:gd name="T31" fmla="*/ 112 h 265"/>
                <a:gd name="T32" fmla="*/ 228 w 274"/>
                <a:gd name="T33" fmla="*/ 116 h 265"/>
                <a:gd name="T34" fmla="*/ 238 w 274"/>
                <a:gd name="T35" fmla="*/ 124 h 265"/>
                <a:gd name="T36" fmla="*/ 254 w 274"/>
                <a:gd name="T37" fmla="*/ 124 h 265"/>
                <a:gd name="T38" fmla="*/ 264 w 274"/>
                <a:gd name="T39" fmla="*/ 136 h 265"/>
                <a:gd name="T40" fmla="*/ 272 w 274"/>
                <a:gd name="T41" fmla="*/ 148 h 265"/>
                <a:gd name="T42" fmla="*/ 262 w 274"/>
                <a:gd name="T43" fmla="*/ 156 h 265"/>
                <a:gd name="T44" fmla="*/ 252 w 274"/>
                <a:gd name="T45" fmla="*/ 172 h 265"/>
                <a:gd name="T46" fmla="*/ 240 w 274"/>
                <a:gd name="T47" fmla="*/ 192 h 265"/>
                <a:gd name="T48" fmla="*/ 244 w 274"/>
                <a:gd name="T49" fmla="*/ 206 h 265"/>
                <a:gd name="T50" fmla="*/ 232 w 274"/>
                <a:gd name="T51" fmla="*/ 210 h 265"/>
                <a:gd name="T52" fmla="*/ 218 w 274"/>
                <a:gd name="T53" fmla="*/ 214 h 265"/>
                <a:gd name="T54" fmla="*/ 208 w 274"/>
                <a:gd name="T55" fmla="*/ 216 h 265"/>
                <a:gd name="T56" fmla="*/ 198 w 274"/>
                <a:gd name="T57" fmla="*/ 232 h 265"/>
                <a:gd name="T58" fmla="*/ 188 w 274"/>
                <a:gd name="T59" fmla="*/ 242 h 265"/>
                <a:gd name="T60" fmla="*/ 184 w 274"/>
                <a:gd name="T61" fmla="*/ 249 h 265"/>
                <a:gd name="T62" fmla="*/ 176 w 274"/>
                <a:gd name="T63" fmla="*/ 263 h 265"/>
                <a:gd name="T64" fmla="*/ 156 w 274"/>
                <a:gd name="T65" fmla="*/ 263 h 265"/>
                <a:gd name="T66" fmla="*/ 142 w 274"/>
                <a:gd name="T67" fmla="*/ 263 h 265"/>
                <a:gd name="T68" fmla="*/ 130 w 274"/>
                <a:gd name="T69" fmla="*/ 247 h 265"/>
                <a:gd name="T70" fmla="*/ 116 w 274"/>
                <a:gd name="T71" fmla="*/ 236 h 265"/>
                <a:gd name="T72" fmla="*/ 94 w 274"/>
                <a:gd name="T73" fmla="*/ 236 h 265"/>
                <a:gd name="T74" fmla="*/ 72 w 274"/>
                <a:gd name="T75" fmla="*/ 236 h 265"/>
                <a:gd name="T76" fmla="*/ 66 w 274"/>
                <a:gd name="T77" fmla="*/ 224 h 265"/>
                <a:gd name="T78" fmla="*/ 42 w 274"/>
                <a:gd name="T79" fmla="*/ 224 h 265"/>
                <a:gd name="T80" fmla="*/ 24 w 274"/>
                <a:gd name="T81" fmla="*/ 224 h 265"/>
                <a:gd name="T82" fmla="*/ 0 w 274"/>
                <a:gd name="T83" fmla="*/ 218 h 265"/>
                <a:gd name="T84" fmla="*/ 0 w 274"/>
                <a:gd name="T85" fmla="*/ 194 h 265"/>
                <a:gd name="T86" fmla="*/ 0 w 274"/>
                <a:gd name="T87" fmla="*/ 170 h 265"/>
                <a:gd name="T88" fmla="*/ 18 w 274"/>
                <a:gd name="T89" fmla="*/ 160 h 265"/>
                <a:gd name="T90" fmla="*/ 32 w 274"/>
                <a:gd name="T91" fmla="*/ 164 h 265"/>
                <a:gd name="T92" fmla="*/ 38 w 274"/>
                <a:gd name="T93" fmla="*/ 146 h 265"/>
                <a:gd name="T94" fmla="*/ 44 w 274"/>
                <a:gd name="T95" fmla="*/ 120 h 265"/>
                <a:gd name="T96" fmla="*/ 44 w 274"/>
                <a:gd name="T97" fmla="*/ 100 h 265"/>
                <a:gd name="T98" fmla="*/ 40 w 274"/>
                <a:gd name="T99" fmla="*/ 88 h 265"/>
                <a:gd name="T100" fmla="*/ 52 w 274"/>
                <a:gd name="T101" fmla="*/ 74 h 265"/>
                <a:gd name="T102" fmla="*/ 58 w 274"/>
                <a:gd name="T103" fmla="*/ 58 h 265"/>
                <a:gd name="T104" fmla="*/ 64 w 274"/>
                <a:gd name="T105" fmla="*/ 48 h 265"/>
                <a:gd name="T106" fmla="*/ 66 w 274"/>
                <a:gd name="T107" fmla="*/ 38 h 265"/>
                <a:gd name="T108" fmla="*/ 58 w 274"/>
                <a:gd name="T109" fmla="*/ 28 h 265"/>
                <a:gd name="T110" fmla="*/ 52 w 274"/>
                <a:gd name="T111" fmla="*/ 8 h 265"/>
                <a:gd name="T112" fmla="*/ 52 w 274"/>
                <a:gd name="T113" fmla="*/ 0 h 265"/>
                <a:gd name="T114" fmla="*/ 68 w 274"/>
                <a:gd name="T115" fmla="*/ 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265">
                  <a:moveTo>
                    <a:pt x="68" y="12"/>
                  </a:moveTo>
                  <a:lnTo>
                    <a:pt x="72" y="12"/>
                  </a:lnTo>
                  <a:lnTo>
                    <a:pt x="74" y="12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6"/>
                  </a:lnTo>
                  <a:lnTo>
                    <a:pt x="110" y="6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0" y="12"/>
                  </a:lnTo>
                  <a:lnTo>
                    <a:pt x="108" y="14"/>
                  </a:lnTo>
                  <a:lnTo>
                    <a:pt x="110" y="14"/>
                  </a:lnTo>
                  <a:lnTo>
                    <a:pt x="110" y="16"/>
                  </a:lnTo>
                  <a:lnTo>
                    <a:pt x="112" y="16"/>
                  </a:lnTo>
                  <a:lnTo>
                    <a:pt x="114" y="18"/>
                  </a:lnTo>
                  <a:lnTo>
                    <a:pt x="116" y="20"/>
                  </a:lnTo>
                  <a:lnTo>
                    <a:pt x="116" y="22"/>
                  </a:lnTo>
                  <a:lnTo>
                    <a:pt x="118" y="26"/>
                  </a:lnTo>
                  <a:lnTo>
                    <a:pt x="120" y="26"/>
                  </a:lnTo>
                  <a:lnTo>
                    <a:pt x="120" y="28"/>
                  </a:lnTo>
                  <a:lnTo>
                    <a:pt x="122" y="30"/>
                  </a:lnTo>
                  <a:lnTo>
                    <a:pt x="122" y="32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4" y="36"/>
                  </a:lnTo>
                  <a:lnTo>
                    <a:pt x="126" y="36"/>
                  </a:lnTo>
                  <a:lnTo>
                    <a:pt x="126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8" y="42"/>
                  </a:lnTo>
                  <a:lnTo>
                    <a:pt x="128" y="44"/>
                  </a:lnTo>
                  <a:lnTo>
                    <a:pt x="130" y="44"/>
                  </a:lnTo>
                  <a:lnTo>
                    <a:pt x="130" y="46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34" y="48"/>
                  </a:lnTo>
                  <a:lnTo>
                    <a:pt x="136" y="50"/>
                  </a:lnTo>
                  <a:lnTo>
                    <a:pt x="136" y="52"/>
                  </a:lnTo>
                  <a:lnTo>
                    <a:pt x="136" y="54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2" y="62"/>
                  </a:lnTo>
                  <a:lnTo>
                    <a:pt x="142" y="64"/>
                  </a:lnTo>
                  <a:lnTo>
                    <a:pt x="144" y="64"/>
                  </a:lnTo>
                  <a:lnTo>
                    <a:pt x="144" y="66"/>
                  </a:lnTo>
                  <a:lnTo>
                    <a:pt x="146" y="66"/>
                  </a:lnTo>
                  <a:lnTo>
                    <a:pt x="146" y="64"/>
                  </a:lnTo>
                  <a:lnTo>
                    <a:pt x="148" y="64"/>
                  </a:lnTo>
                  <a:lnTo>
                    <a:pt x="150" y="64"/>
                  </a:lnTo>
                  <a:lnTo>
                    <a:pt x="150" y="62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6" y="60"/>
                  </a:lnTo>
                  <a:lnTo>
                    <a:pt x="156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60" y="64"/>
                  </a:lnTo>
                  <a:lnTo>
                    <a:pt x="162" y="66"/>
                  </a:lnTo>
                  <a:lnTo>
                    <a:pt x="164" y="66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6" y="70"/>
                  </a:lnTo>
                  <a:lnTo>
                    <a:pt x="168" y="70"/>
                  </a:lnTo>
                  <a:lnTo>
                    <a:pt x="170" y="70"/>
                  </a:lnTo>
                  <a:lnTo>
                    <a:pt x="172" y="70"/>
                  </a:lnTo>
                  <a:lnTo>
                    <a:pt x="174" y="70"/>
                  </a:lnTo>
                  <a:lnTo>
                    <a:pt x="174" y="72"/>
                  </a:lnTo>
                  <a:lnTo>
                    <a:pt x="176" y="74"/>
                  </a:lnTo>
                  <a:lnTo>
                    <a:pt x="178" y="76"/>
                  </a:lnTo>
                  <a:lnTo>
                    <a:pt x="180" y="76"/>
                  </a:lnTo>
                  <a:lnTo>
                    <a:pt x="182" y="76"/>
                  </a:lnTo>
                  <a:lnTo>
                    <a:pt x="184" y="76"/>
                  </a:lnTo>
                  <a:lnTo>
                    <a:pt x="184" y="78"/>
                  </a:lnTo>
                  <a:lnTo>
                    <a:pt x="186" y="80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80"/>
                  </a:lnTo>
                  <a:lnTo>
                    <a:pt x="192" y="82"/>
                  </a:lnTo>
                  <a:lnTo>
                    <a:pt x="190" y="84"/>
                  </a:lnTo>
                  <a:lnTo>
                    <a:pt x="190" y="86"/>
                  </a:lnTo>
                  <a:lnTo>
                    <a:pt x="190" y="88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92" y="92"/>
                  </a:lnTo>
                  <a:lnTo>
                    <a:pt x="194" y="90"/>
                  </a:lnTo>
                  <a:lnTo>
                    <a:pt x="196" y="92"/>
                  </a:lnTo>
                  <a:lnTo>
                    <a:pt x="196" y="94"/>
                  </a:lnTo>
                  <a:lnTo>
                    <a:pt x="196" y="94"/>
                  </a:lnTo>
                  <a:lnTo>
                    <a:pt x="194" y="94"/>
                  </a:lnTo>
                  <a:lnTo>
                    <a:pt x="192" y="94"/>
                  </a:lnTo>
                  <a:lnTo>
                    <a:pt x="190" y="94"/>
                  </a:lnTo>
                  <a:lnTo>
                    <a:pt x="190" y="96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2" y="100"/>
                  </a:lnTo>
                  <a:lnTo>
                    <a:pt x="190" y="98"/>
                  </a:lnTo>
                  <a:lnTo>
                    <a:pt x="192" y="98"/>
                  </a:lnTo>
                  <a:lnTo>
                    <a:pt x="194" y="96"/>
                  </a:lnTo>
                  <a:lnTo>
                    <a:pt x="196" y="96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6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4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2" y="110"/>
                  </a:lnTo>
                  <a:lnTo>
                    <a:pt x="204" y="110"/>
                  </a:lnTo>
                  <a:lnTo>
                    <a:pt x="204" y="112"/>
                  </a:lnTo>
                  <a:lnTo>
                    <a:pt x="204" y="114"/>
                  </a:lnTo>
                  <a:lnTo>
                    <a:pt x="202" y="114"/>
                  </a:lnTo>
                  <a:lnTo>
                    <a:pt x="200" y="114"/>
                  </a:lnTo>
                  <a:lnTo>
                    <a:pt x="202" y="114"/>
                  </a:lnTo>
                  <a:lnTo>
                    <a:pt x="202" y="116"/>
                  </a:lnTo>
                  <a:lnTo>
                    <a:pt x="204" y="116"/>
                  </a:lnTo>
                  <a:lnTo>
                    <a:pt x="206" y="116"/>
                  </a:lnTo>
                  <a:lnTo>
                    <a:pt x="208" y="114"/>
                  </a:lnTo>
                  <a:lnTo>
                    <a:pt x="214" y="112"/>
                  </a:lnTo>
                  <a:lnTo>
                    <a:pt x="214" y="114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8" y="118"/>
                  </a:lnTo>
                  <a:lnTo>
                    <a:pt x="220" y="116"/>
                  </a:lnTo>
                  <a:lnTo>
                    <a:pt x="222" y="116"/>
                  </a:lnTo>
                  <a:lnTo>
                    <a:pt x="224" y="116"/>
                  </a:lnTo>
                  <a:lnTo>
                    <a:pt x="226" y="116"/>
                  </a:lnTo>
                  <a:lnTo>
                    <a:pt x="228" y="116"/>
                  </a:lnTo>
                  <a:lnTo>
                    <a:pt x="230" y="116"/>
                  </a:lnTo>
                  <a:lnTo>
                    <a:pt x="232" y="118"/>
                  </a:lnTo>
                  <a:lnTo>
                    <a:pt x="234" y="120"/>
                  </a:lnTo>
                  <a:lnTo>
                    <a:pt x="234" y="122"/>
                  </a:lnTo>
                  <a:lnTo>
                    <a:pt x="236" y="122"/>
                  </a:lnTo>
                  <a:lnTo>
                    <a:pt x="236" y="120"/>
                  </a:lnTo>
                  <a:lnTo>
                    <a:pt x="238" y="120"/>
                  </a:lnTo>
                  <a:lnTo>
                    <a:pt x="238" y="122"/>
                  </a:lnTo>
                  <a:lnTo>
                    <a:pt x="238" y="124"/>
                  </a:lnTo>
                  <a:lnTo>
                    <a:pt x="240" y="124"/>
                  </a:lnTo>
                  <a:lnTo>
                    <a:pt x="240" y="122"/>
                  </a:lnTo>
                  <a:lnTo>
                    <a:pt x="242" y="122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8" y="124"/>
                  </a:lnTo>
                  <a:lnTo>
                    <a:pt x="250" y="124"/>
                  </a:lnTo>
                  <a:lnTo>
                    <a:pt x="252" y="124"/>
                  </a:lnTo>
                  <a:lnTo>
                    <a:pt x="254" y="124"/>
                  </a:lnTo>
                  <a:lnTo>
                    <a:pt x="256" y="124"/>
                  </a:lnTo>
                  <a:lnTo>
                    <a:pt x="256" y="126"/>
                  </a:lnTo>
                  <a:lnTo>
                    <a:pt x="256" y="128"/>
                  </a:lnTo>
                  <a:lnTo>
                    <a:pt x="256" y="130"/>
                  </a:lnTo>
                  <a:lnTo>
                    <a:pt x="258" y="134"/>
                  </a:lnTo>
                  <a:lnTo>
                    <a:pt x="260" y="134"/>
                  </a:lnTo>
                  <a:lnTo>
                    <a:pt x="262" y="134"/>
                  </a:lnTo>
                  <a:lnTo>
                    <a:pt x="262" y="136"/>
                  </a:lnTo>
                  <a:lnTo>
                    <a:pt x="264" y="136"/>
                  </a:lnTo>
                  <a:lnTo>
                    <a:pt x="264" y="138"/>
                  </a:lnTo>
                  <a:lnTo>
                    <a:pt x="264" y="140"/>
                  </a:lnTo>
                  <a:lnTo>
                    <a:pt x="264" y="142"/>
                  </a:lnTo>
                  <a:lnTo>
                    <a:pt x="266" y="142"/>
                  </a:lnTo>
                  <a:lnTo>
                    <a:pt x="268" y="142"/>
                  </a:lnTo>
                  <a:lnTo>
                    <a:pt x="266" y="144"/>
                  </a:lnTo>
                  <a:lnTo>
                    <a:pt x="268" y="146"/>
                  </a:lnTo>
                  <a:lnTo>
                    <a:pt x="274" y="148"/>
                  </a:lnTo>
                  <a:lnTo>
                    <a:pt x="272" y="148"/>
                  </a:lnTo>
                  <a:lnTo>
                    <a:pt x="272" y="150"/>
                  </a:lnTo>
                  <a:lnTo>
                    <a:pt x="272" y="152"/>
                  </a:lnTo>
                  <a:lnTo>
                    <a:pt x="272" y="154"/>
                  </a:lnTo>
                  <a:lnTo>
                    <a:pt x="268" y="152"/>
                  </a:lnTo>
                  <a:lnTo>
                    <a:pt x="268" y="154"/>
                  </a:lnTo>
                  <a:lnTo>
                    <a:pt x="266" y="154"/>
                  </a:lnTo>
                  <a:lnTo>
                    <a:pt x="266" y="156"/>
                  </a:lnTo>
                  <a:lnTo>
                    <a:pt x="264" y="156"/>
                  </a:lnTo>
                  <a:lnTo>
                    <a:pt x="262" y="156"/>
                  </a:lnTo>
                  <a:lnTo>
                    <a:pt x="260" y="156"/>
                  </a:lnTo>
                  <a:lnTo>
                    <a:pt x="260" y="160"/>
                  </a:lnTo>
                  <a:lnTo>
                    <a:pt x="260" y="162"/>
                  </a:lnTo>
                  <a:lnTo>
                    <a:pt x="260" y="166"/>
                  </a:lnTo>
                  <a:lnTo>
                    <a:pt x="260" y="168"/>
                  </a:lnTo>
                  <a:lnTo>
                    <a:pt x="258" y="168"/>
                  </a:lnTo>
                  <a:lnTo>
                    <a:pt x="256" y="168"/>
                  </a:lnTo>
                  <a:lnTo>
                    <a:pt x="252" y="168"/>
                  </a:lnTo>
                  <a:lnTo>
                    <a:pt x="252" y="172"/>
                  </a:lnTo>
                  <a:lnTo>
                    <a:pt x="246" y="174"/>
                  </a:lnTo>
                  <a:lnTo>
                    <a:pt x="246" y="178"/>
                  </a:lnTo>
                  <a:lnTo>
                    <a:pt x="246" y="182"/>
                  </a:lnTo>
                  <a:lnTo>
                    <a:pt x="244" y="182"/>
                  </a:lnTo>
                  <a:lnTo>
                    <a:pt x="240" y="182"/>
                  </a:lnTo>
                  <a:lnTo>
                    <a:pt x="240" y="188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2"/>
                  </a:lnTo>
                  <a:lnTo>
                    <a:pt x="240" y="194"/>
                  </a:lnTo>
                  <a:lnTo>
                    <a:pt x="240" y="196"/>
                  </a:lnTo>
                  <a:lnTo>
                    <a:pt x="240" y="198"/>
                  </a:lnTo>
                  <a:lnTo>
                    <a:pt x="244" y="198"/>
                  </a:lnTo>
                  <a:lnTo>
                    <a:pt x="244" y="200"/>
                  </a:lnTo>
                  <a:lnTo>
                    <a:pt x="244" y="202"/>
                  </a:lnTo>
                  <a:lnTo>
                    <a:pt x="246" y="204"/>
                  </a:lnTo>
                  <a:lnTo>
                    <a:pt x="246" y="206"/>
                  </a:lnTo>
                  <a:lnTo>
                    <a:pt x="244" y="206"/>
                  </a:lnTo>
                  <a:lnTo>
                    <a:pt x="242" y="206"/>
                  </a:lnTo>
                  <a:lnTo>
                    <a:pt x="240" y="206"/>
                  </a:lnTo>
                  <a:lnTo>
                    <a:pt x="238" y="206"/>
                  </a:lnTo>
                  <a:lnTo>
                    <a:pt x="236" y="208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4" y="212"/>
                  </a:lnTo>
                  <a:lnTo>
                    <a:pt x="232" y="212"/>
                  </a:lnTo>
                  <a:lnTo>
                    <a:pt x="232" y="210"/>
                  </a:lnTo>
                  <a:lnTo>
                    <a:pt x="230" y="210"/>
                  </a:lnTo>
                  <a:lnTo>
                    <a:pt x="228" y="210"/>
                  </a:lnTo>
                  <a:lnTo>
                    <a:pt x="226" y="210"/>
                  </a:lnTo>
                  <a:lnTo>
                    <a:pt x="224" y="210"/>
                  </a:lnTo>
                  <a:lnTo>
                    <a:pt x="224" y="212"/>
                  </a:lnTo>
                  <a:lnTo>
                    <a:pt x="220" y="210"/>
                  </a:lnTo>
                  <a:lnTo>
                    <a:pt x="220" y="212"/>
                  </a:lnTo>
                  <a:lnTo>
                    <a:pt x="218" y="212"/>
                  </a:lnTo>
                  <a:lnTo>
                    <a:pt x="218" y="214"/>
                  </a:lnTo>
                  <a:lnTo>
                    <a:pt x="216" y="214"/>
                  </a:lnTo>
                  <a:lnTo>
                    <a:pt x="216" y="216"/>
                  </a:lnTo>
                  <a:lnTo>
                    <a:pt x="214" y="218"/>
                  </a:lnTo>
                  <a:lnTo>
                    <a:pt x="212" y="218"/>
                  </a:lnTo>
                  <a:lnTo>
                    <a:pt x="210" y="218"/>
                  </a:lnTo>
                  <a:lnTo>
                    <a:pt x="210" y="220"/>
                  </a:lnTo>
                  <a:lnTo>
                    <a:pt x="208" y="220"/>
                  </a:lnTo>
                  <a:lnTo>
                    <a:pt x="208" y="218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2" y="218"/>
                  </a:lnTo>
                  <a:lnTo>
                    <a:pt x="202" y="220"/>
                  </a:lnTo>
                  <a:lnTo>
                    <a:pt x="202" y="224"/>
                  </a:lnTo>
                  <a:lnTo>
                    <a:pt x="202" y="228"/>
                  </a:lnTo>
                  <a:lnTo>
                    <a:pt x="202" y="230"/>
                  </a:lnTo>
                  <a:lnTo>
                    <a:pt x="202" y="232"/>
                  </a:lnTo>
                  <a:lnTo>
                    <a:pt x="200" y="232"/>
                  </a:lnTo>
                  <a:lnTo>
                    <a:pt x="198" y="232"/>
                  </a:lnTo>
                  <a:lnTo>
                    <a:pt x="196" y="232"/>
                  </a:lnTo>
                  <a:lnTo>
                    <a:pt x="196" y="236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4" y="240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90" y="244"/>
                  </a:lnTo>
                  <a:lnTo>
                    <a:pt x="190" y="247"/>
                  </a:lnTo>
                  <a:lnTo>
                    <a:pt x="188" y="247"/>
                  </a:lnTo>
                  <a:lnTo>
                    <a:pt x="188" y="249"/>
                  </a:lnTo>
                  <a:lnTo>
                    <a:pt x="190" y="249"/>
                  </a:lnTo>
                  <a:lnTo>
                    <a:pt x="186" y="257"/>
                  </a:lnTo>
                  <a:lnTo>
                    <a:pt x="184" y="257"/>
                  </a:lnTo>
                  <a:lnTo>
                    <a:pt x="184" y="253"/>
                  </a:lnTo>
                  <a:lnTo>
                    <a:pt x="184" y="249"/>
                  </a:lnTo>
                  <a:lnTo>
                    <a:pt x="182" y="249"/>
                  </a:lnTo>
                  <a:lnTo>
                    <a:pt x="178" y="249"/>
                  </a:lnTo>
                  <a:lnTo>
                    <a:pt x="178" y="251"/>
                  </a:lnTo>
                  <a:lnTo>
                    <a:pt x="178" y="253"/>
                  </a:lnTo>
                  <a:lnTo>
                    <a:pt x="178" y="257"/>
                  </a:lnTo>
                  <a:lnTo>
                    <a:pt x="178" y="259"/>
                  </a:lnTo>
                  <a:lnTo>
                    <a:pt x="178" y="261"/>
                  </a:lnTo>
                  <a:lnTo>
                    <a:pt x="178" y="263"/>
                  </a:lnTo>
                  <a:lnTo>
                    <a:pt x="176" y="263"/>
                  </a:lnTo>
                  <a:lnTo>
                    <a:pt x="174" y="263"/>
                  </a:lnTo>
                  <a:lnTo>
                    <a:pt x="172" y="265"/>
                  </a:lnTo>
                  <a:lnTo>
                    <a:pt x="170" y="265"/>
                  </a:lnTo>
                  <a:lnTo>
                    <a:pt x="168" y="263"/>
                  </a:lnTo>
                  <a:lnTo>
                    <a:pt x="166" y="263"/>
                  </a:lnTo>
                  <a:lnTo>
                    <a:pt x="164" y="263"/>
                  </a:lnTo>
                  <a:lnTo>
                    <a:pt x="158" y="263"/>
                  </a:lnTo>
                  <a:lnTo>
                    <a:pt x="158" y="265"/>
                  </a:lnTo>
                  <a:lnTo>
                    <a:pt x="156" y="263"/>
                  </a:lnTo>
                  <a:lnTo>
                    <a:pt x="154" y="263"/>
                  </a:lnTo>
                  <a:lnTo>
                    <a:pt x="154" y="265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3"/>
                  </a:lnTo>
                  <a:lnTo>
                    <a:pt x="148" y="263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57"/>
                  </a:lnTo>
                  <a:lnTo>
                    <a:pt x="136" y="253"/>
                  </a:lnTo>
                  <a:lnTo>
                    <a:pt x="134" y="251"/>
                  </a:lnTo>
                  <a:lnTo>
                    <a:pt x="132" y="251"/>
                  </a:lnTo>
                  <a:lnTo>
                    <a:pt x="130" y="251"/>
                  </a:lnTo>
                  <a:lnTo>
                    <a:pt x="130" y="253"/>
                  </a:lnTo>
                  <a:lnTo>
                    <a:pt x="130" y="249"/>
                  </a:lnTo>
                  <a:lnTo>
                    <a:pt x="130" y="247"/>
                  </a:lnTo>
                  <a:lnTo>
                    <a:pt x="130" y="244"/>
                  </a:lnTo>
                  <a:lnTo>
                    <a:pt x="130" y="242"/>
                  </a:lnTo>
                  <a:lnTo>
                    <a:pt x="130" y="240"/>
                  </a:lnTo>
                  <a:lnTo>
                    <a:pt x="130" y="236"/>
                  </a:lnTo>
                  <a:lnTo>
                    <a:pt x="128" y="236"/>
                  </a:lnTo>
                  <a:lnTo>
                    <a:pt x="124" y="236"/>
                  </a:lnTo>
                  <a:lnTo>
                    <a:pt x="122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4" y="236"/>
                  </a:lnTo>
                  <a:lnTo>
                    <a:pt x="112" y="236"/>
                  </a:lnTo>
                  <a:lnTo>
                    <a:pt x="110" y="236"/>
                  </a:lnTo>
                  <a:lnTo>
                    <a:pt x="106" y="236"/>
                  </a:lnTo>
                  <a:lnTo>
                    <a:pt x="104" y="236"/>
                  </a:lnTo>
                  <a:lnTo>
                    <a:pt x="102" y="236"/>
                  </a:lnTo>
                  <a:lnTo>
                    <a:pt x="98" y="236"/>
                  </a:lnTo>
                  <a:lnTo>
                    <a:pt x="96" y="236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0" y="236"/>
                  </a:lnTo>
                  <a:lnTo>
                    <a:pt x="90" y="236"/>
                  </a:lnTo>
                  <a:lnTo>
                    <a:pt x="88" y="236"/>
                  </a:lnTo>
                  <a:lnTo>
                    <a:pt x="86" y="236"/>
                  </a:lnTo>
                  <a:lnTo>
                    <a:pt x="84" y="236"/>
                  </a:lnTo>
                  <a:lnTo>
                    <a:pt x="82" y="236"/>
                  </a:lnTo>
                  <a:lnTo>
                    <a:pt x="78" y="236"/>
                  </a:lnTo>
                  <a:lnTo>
                    <a:pt x="72" y="236"/>
                  </a:lnTo>
                  <a:lnTo>
                    <a:pt x="70" y="236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68" y="232"/>
                  </a:lnTo>
                  <a:lnTo>
                    <a:pt x="68" y="230"/>
                  </a:lnTo>
                  <a:lnTo>
                    <a:pt x="68" y="228"/>
                  </a:lnTo>
                  <a:lnTo>
                    <a:pt x="68" y="226"/>
                  </a:lnTo>
                  <a:lnTo>
                    <a:pt x="68" y="224"/>
                  </a:lnTo>
                  <a:lnTo>
                    <a:pt x="66" y="224"/>
                  </a:lnTo>
                  <a:lnTo>
                    <a:pt x="64" y="224"/>
                  </a:lnTo>
                  <a:lnTo>
                    <a:pt x="62" y="224"/>
                  </a:lnTo>
                  <a:lnTo>
                    <a:pt x="60" y="224"/>
                  </a:lnTo>
                  <a:lnTo>
                    <a:pt x="56" y="224"/>
                  </a:lnTo>
                  <a:lnTo>
                    <a:pt x="54" y="224"/>
                  </a:lnTo>
                  <a:lnTo>
                    <a:pt x="52" y="224"/>
                  </a:lnTo>
                  <a:lnTo>
                    <a:pt x="46" y="224"/>
                  </a:lnTo>
                  <a:lnTo>
                    <a:pt x="44" y="224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38" y="224"/>
                  </a:lnTo>
                  <a:lnTo>
                    <a:pt x="36" y="224"/>
                  </a:lnTo>
                  <a:lnTo>
                    <a:pt x="34" y="224"/>
                  </a:lnTo>
                  <a:lnTo>
                    <a:pt x="32" y="224"/>
                  </a:lnTo>
                  <a:lnTo>
                    <a:pt x="30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2" y="224"/>
                  </a:lnTo>
                  <a:lnTo>
                    <a:pt x="20" y="224"/>
                  </a:lnTo>
                  <a:lnTo>
                    <a:pt x="18" y="224"/>
                  </a:lnTo>
                  <a:lnTo>
                    <a:pt x="12" y="224"/>
                  </a:lnTo>
                  <a:lnTo>
                    <a:pt x="8" y="224"/>
                  </a:lnTo>
                  <a:lnTo>
                    <a:pt x="6" y="224"/>
                  </a:lnTo>
                  <a:lnTo>
                    <a:pt x="2" y="224"/>
                  </a:lnTo>
                  <a:lnTo>
                    <a:pt x="0" y="224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4"/>
                  </a:lnTo>
                  <a:lnTo>
                    <a:pt x="0" y="210"/>
                  </a:lnTo>
                  <a:lnTo>
                    <a:pt x="0" y="208"/>
                  </a:lnTo>
                  <a:lnTo>
                    <a:pt x="0" y="206"/>
                  </a:lnTo>
                  <a:lnTo>
                    <a:pt x="0" y="204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0" y="186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0" y="180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10" y="160"/>
                  </a:lnTo>
                  <a:lnTo>
                    <a:pt x="14" y="160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0" y="166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2" y="164"/>
                  </a:lnTo>
                  <a:lnTo>
                    <a:pt x="32" y="162"/>
                  </a:lnTo>
                  <a:lnTo>
                    <a:pt x="32" y="160"/>
                  </a:lnTo>
                  <a:lnTo>
                    <a:pt x="34" y="160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8" y="156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8" y="138"/>
                  </a:lnTo>
                  <a:lnTo>
                    <a:pt x="38" y="132"/>
                  </a:lnTo>
                  <a:lnTo>
                    <a:pt x="38" y="130"/>
                  </a:lnTo>
                  <a:lnTo>
                    <a:pt x="38" y="128"/>
                  </a:lnTo>
                  <a:lnTo>
                    <a:pt x="38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8"/>
                  </a:lnTo>
                  <a:lnTo>
                    <a:pt x="44" y="114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4" y="108"/>
                  </a:lnTo>
                  <a:lnTo>
                    <a:pt x="44" y="106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4" y="100"/>
                  </a:lnTo>
                  <a:lnTo>
                    <a:pt x="44" y="98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4" y="88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0" y="82"/>
                  </a:lnTo>
                  <a:lnTo>
                    <a:pt x="40" y="76"/>
                  </a:lnTo>
                  <a:lnTo>
                    <a:pt x="40" y="74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8" y="74"/>
                  </a:lnTo>
                  <a:lnTo>
                    <a:pt x="50" y="74"/>
                  </a:lnTo>
                  <a:lnTo>
                    <a:pt x="52" y="74"/>
                  </a:lnTo>
                  <a:lnTo>
                    <a:pt x="54" y="74"/>
                  </a:lnTo>
                  <a:lnTo>
                    <a:pt x="56" y="74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58" y="62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56" y="52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8" y="44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70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4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2" y="30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8" y="22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6" name="Freeform 80">
              <a:extLst>
                <a:ext uri="{FF2B5EF4-FFF2-40B4-BE49-F238E27FC236}">
                  <a16:creationId xmlns:a16="http://schemas.microsoft.com/office/drawing/2014/main" id="{072A3390-4C33-65D5-7E40-5E068189E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763" y="1960563"/>
              <a:ext cx="333375" cy="474663"/>
            </a:xfrm>
            <a:custGeom>
              <a:avLst/>
              <a:gdLst>
                <a:gd name="T0" fmla="*/ 166 w 210"/>
                <a:gd name="T1" fmla="*/ 40 h 299"/>
                <a:gd name="T2" fmla="*/ 192 w 210"/>
                <a:gd name="T3" fmla="*/ 58 h 299"/>
                <a:gd name="T4" fmla="*/ 206 w 210"/>
                <a:gd name="T5" fmla="*/ 66 h 299"/>
                <a:gd name="T6" fmla="*/ 208 w 210"/>
                <a:gd name="T7" fmla="*/ 86 h 299"/>
                <a:gd name="T8" fmla="*/ 206 w 210"/>
                <a:gd name="T9" fmla="*/ 104 h 299"/>
                <a:gd name="T10" fmla="*/ 206 w 210"/>
                <a:gd name="T11" fmla="*/ 120 h 299"/>
                <a:gd name="T12" fmla="*/ 206 w 210"/>
                <a:gd name="T13" fmla="*/ 134 h 299"/>
                <a:gd name="T14" fmla="*/ 204 w 210"/>
                <a:gd name="T15" fmla="*/ 150 h 299"/>
                <a:gd name="T16" fmla="*/ 204 w 210"/>
                <a:gd name="T17" fmla="*/ 165 h 299"/>
                <a:gd name="T18" fmla="*/ 204 w 210"/>
                <a:gd name="T19" fmla="*/ 183 h 299"/>
                <a:gd name="T20" fmla="*/ 202 w 210"/>
                <a:gd name="T21" fmla="*/ 209 h 299"/>
                <a:gd name="T22" fmla="*/ 202 w 210"/>
                <a:gd name="T23" fmla="*/ 225 h 299"/>
                <a:gd name="T24" fmla="*/ 202 w 210"/>
                <a:gd name="T25" fmla="*/ 253 h 299"/>
                <a:gd name="T26" fmla="*/ 190 w 210"/>
                <a:gd name="T27" fmla="*/ 271 h 299"/>
                <a:gd name="T28" fmla="*/ 178 w 210"/>
                <a:gd name="T29" fmla="*/ 273 h 299"/>
                <a:gd name="T30" fmla="*/ 156 w 210"/>
                <a:gd name="T31" fmla="*/ 277 h 299"/>
                <a:gd name="T32" fmla="*/ 140 w 210"/>
                <a:gd name="T33" fmla="*/ 279 h 299"/>
                <a:gd name="T34" fmla="*/ 118 w 210"/>
                <a:gd name="T35" fmla="*/ 283 h 299"/>
                <a:gd name="T36" fmla="*/ 106 w 210"/>
                <a:gd name="T37" fmla="*/ 285 h 299"/>
                <a:gd name="T38" fmla="*/ 92 w 210"/>
                <a:gd name="T39" fmla="*/ 289 h 299"/>
                <a:gd name="T40" fmla="*/ 82 w 210"/>
                <a:gd name="T41" fmla="*/ 291 h 299"/>
                <a:gd name="T42" fmla="*/ 68 w 210"/>
                <a:gd name="T43" fmla="*/ 291 h 299"/>
                <a:gd name="T44" fmla="*/ 54 w 210"/>
                <a:gd name="T45" fmla="*/ 293 h 299"/>
                <a:gd name="T46" fmla="*/ 42 w 210"/>
                <a:gd name="T47" fmla="*/ 295 h 299"/>
                <a:gd name="T48" fmla="*/ 28 w 210"/>
                <a:gd name="T49" fmla="*/ 293 h 299"/>
                <a:gd name="T50" fmla="*/ 30 w 210"/>
                <a:gd name="T51" fmla="*/ 285 h 299"/>
                <a:gd name="T52" fmla="*/ 24 w 210"/>
                <a:gd name="T53" fmla="*/ 271 h 299"/>
                <a:gd name="T54" fmla="*/ 34 w 210"/>
                <a:gd name="T55" fmla="*/ 253 h 299"/>
                <a:gd name="T56" fmla="*/ 28 w 210"/>
                <a:gd name="T57" fmla="*/ 249 h 299"/>
                <a:gd name="T58" fmla="*/ 24 w 210"/>
                <a:gd name="T59" fmla="*/ 241 h 299"/>
                <a:gd name="T60" fmla="*/ 20 w 210"/>
                <a:gd name="T61" fmla="*/ 237 h 299"/>
                <a:gd name="T62" fmla="*/ 26 w 210"/>
                <a:gd name="T63" fmla="*/ 227 h 299"/>
                <a:gd name="T64" fmla="*/ 30 w 210"/>
                <a:gd name="T65" fmla="*/ 217 h 299"/>
                <a:gd name="T66" fmla="*/ 26 w 210"/>
                <a:gd name="T67" fmla="*/ 207 h 299"/>
                <a:gd name="T68" fmla="*/ 20 w 210"/>
                <a:gd name="T69" fmla="*/ 197 h 299"/>
                <a:gd name="T70" fmla="*/ 20 w 210"/>
                <a:gd name="T71" fmla="*/ 185 h 299"/>
                <a:gd name="T72" fmla="*/ 20 w 210"/>
                <a:gd name="T73" fmla="*/ 169 h 299"/>
                <a:gd name="T74" fmla="*/ 14 w 210"/>
                <a:gd name="T75" fmla="*/ 155 h 299"/>
                <a:gd name="T76" fmla="*/ 8 w 210"/>
                <a:gd name="T77" fmla="*/ 146 h 299"/>
                <a:gd name="T78" fmla="*/ 0 w 210"/>
                <a:gd name="T79" fmla="*/ 136 h 299"/>
                <a:gd name="T80" fmla="*/ 0 w 210"/>
                <a:gd name="T81" fmla="*/ 126 h 299"/>
                <a:gd name="T82" fmla="*/ 4 w 210"/>
                <a:gd name="T83" fmla="*/ 120 h 299"/>
                <a:gd name="T84" fmla="*/ 12 w 210"/>
                <a:gd name="T85" fmla="*/ 110 h 299"/>
                <a:gd name="T86" fmla="*/ 18 w 210"/>
                <a:gd name="T87" fmla="*/ 100 h 299"/>
                <a:gd name="T88" fmla="*/ 16 w 210"/>
                <a:gd name="T89" fmla="*/ 96 h 299"/>
                <a:gd name="T90" fmla="*/ 18 w 210"/>
                <a:gd name="T91" fmla="*/ 90 h 299"/>
                <a:gd name="T92" fmla="*/ 18 w 210"/>
                <a:gd name="T93" fmla="*/ 84 h 299"/>
                <a:gd name="T94" fmla="*/ 20 w 210"/>
                <a:gd name="T95" fmla="*/ 80 h 299"/>
                <a:gd name="T96" fmla="*/ 24 w 210"/>
                <a:gd name="T97" fmla="*/ 66 h 299"/>
                <a:gd name="T98" fmla="*/ 34 w 210"/>
                <a:gd name="T99" fmla="*/ 66 h 299"/>
                <a:gd name="T100" fmla="*/ 44 w 210"/>
                <a:gd name="T101" fmla="*/ 60 h 299"/>
                <a:gd name="T102" fmla="*/ 58 w 210"/>
                <a:gd name="T103" fmla="*/ 54 h 299"/>
                <a:gd name="T104" fmla="*/ 66 w 210"/>
                <a:gd name="T105" fmla="*/ 50 h 299"/>
                <a:gd name="T106" fmla="*/ 80 w 210"/>
                <a:gd name="T107" fmla="*/ 34 h 299"/>
                <a:gd name="T108" fmla="*/ 100 w 210"/>
                <a:gd name="T109" fmla="*/ 28 h 299"/>
                <a:gd name="T110" fmla="*/ 102 w 210"/>
                <a:gd name="T111" fmla="*/ 20 h 299"/>
                <a:gd name="T112" fmla="*/ 108 w 210"/>
                <a:gd name="T113" fmla="*/ 28 h 299"/>
                <a:gd name="T114" fmla="*/ 116 w 210"/>
                <a:gd name="T115" fmla="*/ 32 h 299"/>
                <a:gd name="T116" fmla="*/ 116 w 210"/>
                <a:gd name="T117" fmla="*/ 26 h 299"/>
                <a:gd name="T118" fmla="*/ 114 w 210"/>
                <a:gd name="T119" fmla="*/ 16 h 299"/>
                <a:gd name="T120" fmla="*/ 112 w 210"/>
                <a:gd name="T121" fmla="*/ 6 h 299"/>
                <a:gd name="T122" fmla="*/ 126 w 210"/>
                <a:gd name="T123" fmla="*/ 8 h 299"/>
                <a:gd name="T124" fmla="*/ 146 w 210"/>
                <a:gd name="T125" fmla="*/ 2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0" h="299">
                  <a:moveTo>
                    <a:pt x="158" y="32"/>
                  </a:moveTo>
                  <a:lnTo>
                    <a:pt x="158" y="34"/>
                  </a:lnTo>
                  <a:lnTo>
                    <a:pt x="160" y="34"/>
                  </a:lnTo>
                  <a:lnTo>
                    <a:pt x="162" y="36"/>
                  </a:lnTo>
                  <a:lnTo>
                    <a:pt x="164" y="40"/>
                  </a:lnTo>
                  <a:lnTo>
                    <a:pt x="166" y="40"/>
                  </a:lnTo>
                  <a:lnTo>
                    <a:pt x="170" y="44"/>
                  </a:lnTo>
                  <a:lnTo>
                    <a:pt x="174" y="46"/>
                  </a:lnTo>
                  <a:lnTo>
                    <a:pt x="178" y="48"/>
                  </a:lnTo>
                  <a:lnTo>
                    <a:pt x="180" y="50"/>
                  </a:lnTo>
                  <a:lnTo>
                    <a:pt x="190" y="56"/>
                  </a:lnTo>
                  <a:lnTo>
                    <a:pt x="192" y="58"/>
                  </a:lnTo>
                  <a:lnTo>
                    <a:pt x="198" y="60"/>
                  </a:lnTo>
                  <a:lnTo>
                    <a:pt x="198" y="62"/>
                  </a:lnTo>
                  <a:lnTo>
                    <a:pt x="200" y="62"/>
                  </a:lnTo>
                  <a:lnTo>
                    <a:pt x="204" y="64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8" y="68"/>
                  </a:lnTo>
                  <a:lnTo>
                    <a:pt x="210" y="72"/>
                  </a:lnTo>
                  <a:lnTo>
                    <a:pt x="210" y="76"/>
                  </a:lnTo>
                  <a:lnTo>
                    <a:pt x="210" y="78"/>
                  </a:lnTo>
                  <a:lnTo>
                    <a:pt x="208" y="84"/>
                  </a:lnTo>
                  <a:lnTo>
                    <a:pt x="208" y="86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6" y="96"/>
                  </a:lnTo>
                  <a:lnTo>
                    <a:pt x="206" y="100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6" y="108"/>
                  </a:lnTo>
                  <a:lnTo>
                    <a:pt x="206" y="112"/>
                  </a:lnTo>
                  <a:lnTo>
                    <a:pt x="206" y="114"/>
                  </a:lnTo>
                  <a:lnTo>
                    <a:pt x="206" y="116"/>
                  </a:lnTo>
                  <a:lnTo>
                    <a:pt x="206" y="118"/>
                  </a:lnTo>
                  <a:lnTo>
                    <a:pt x="206" y="120"/>
                  </a:lnTo>
                  <a:lnTo>
                    <a:pt x="206" y="122"/>
                  </a:lnTo>
                  <a:lnTo>
                    <a:pt x="206" y="124"/>
                  </a:lnTo>
                  <a:lnTo>
                    <a:pt x="206" y="126"/>
                  </a:lnTo>
                  <a:lnTo>
                    <a:pt x="206" y="128"/>
                  </a:lnTo>
                  <a:lnTo>
                    <a:pt x="206" y="130"/>
                  </a:lnTo>
                  <a:lnTo>
                    <a:pt x="206" y="134"/>
                  </a:lnTo>
                  <a:lnTo>
                    <a:pt x="206" y="136"/>
                  </a:lnTo>
                  <a:lnTo>
                    <a:pt x="206" y="138"/>
                  </a:lnTo>
                  <a:lnTo>
                    <a:pt x="204" y="142"/>
                  </a:lnTo>
                  <a:lnTo>
                    <a:pt x="204" y="144"/>
                  </a:lnTo>
                  <a:lnTo>
                    <a:pt x="204" y="146"/>
                  </a:lnTo>
                  <a:lnTo>
                    <a:pt x="204" y="150"/>
                  </a:lnTo>
                  <a:lnTo>
                    <a:pt x="204" y="152"/>
                  </a:lnTo>
                  <a:lnTo>
                    <a:pt x="204" y="157"/>
                  </a:lnTo>
                  <a:lnTo>
                    <a:pt x="204" y="159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4" y="165"/>
                  </a:lnTo>
                  <a:lnTo>
                    <a:pt x="204" y="169"/>
                  </a:lnTo>
                  <a:lnTo>
                    <a:pt x="204" y="171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4" y="181"/>
                  </a:lnTo>
                  <a:lnTo>
                    <a:pt x="204" y="183"/>
                  </a:lnTo>
                  <a:lnTo>
                    <a:pt x="204" y="185"/>
                  </a:lnTo>
                  <a:lnTo>
                    <a:pt x="204" y="189"/>
                  </a:lnTo>
                  <a:lnTo>
                    <a:pt x="204" y="193"/>
                  </a:lnTo>
                  <a:lnTo>
                    <a:pt x="202" y="201"/>
                  </a:lnTo>
                  <a:lnTo>
                    <a:pt x="202" y="203"/>
                  </a:lnTo>
                  <a:lnTo>
                    <a:pt x="202" y="209"/>
                  </a:lnTo>
                  <a:lnTo>
                    <a:pt x="202" y="213"/>
                  </a:lnTo>
                  <a:lnTo>
                    <a:pt x="202" y="217"/>
                  </a:lnTo>
                  <a:lnTo>
                    <a:pt x="202" y="219"/>
                  </a:lnTo>
                  <a:lnTo>
                    <a:pt x="202" y="221"/>
                  </a:lnTo>
                  <a:lnTo>
                    <a:pt x="202" y="223"/>
                  </a:lnTo>
                  <a:lnTo>
                    <a:pt x="202" y="225"/>
                  </a:lnTo>
                  <a:lnTo>
                    <a:pt x="202" y="229"/>
                  </a:lnTo>
                  <a:lnTo>
                    <a:pt x="202" y="233"/>
                  </a:lnTo>
                  <a:lnTo>
                    <a:pt x="202" y="237"/>
                  </a:lnTo>
                  <a:lnTo>
                    <a:pt x="202" y="247"/>
                  </a:lnTo>
                  <a:lnTo>
                    <a:pt x="202" y="251"/>
                  </a:lnTo>
                  <a:lnTo>
                    <a:pt x="202" y="253"/>
                  </a:lnTo>
                  <a:lnTo>
                    <a:pt x="202" y="261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6" y="269"/>
                  </a:lnTo>
                  <a:lnTo>
                    <a:pt x="194" y="269"/>
                  </a:lnTo>
                  <a:lnTo>
                    <a:pt x="190" y="271"/>
                  </a:lnTo>
                  <a:lnTo>
                    <a:pt x="186" y="271"/>
                  </a:lnTo>
                  <a:lnTo>
                    <a:pt x="184" y="271"/>
                  </a:lnTo>
                  <a:lnTo>
                    <a:pt x="182" y="271"/>
                  </a:lnTo>
                  <a:lnTo>
                    <a:pt x="180" y="271"/>
                  </a:lnTo>
                  <a:lnTo>
                    <a:pt x="180" y="273"/>
                  </a:lnTo>
                  <a:lnTo>
                    <a:pt x="178" y="273"/>
                  </a:lnTo>
                  <a:lnTo>
                    <a:pt x="176" y="273"/>
                  </a:lnTo>
                  <a:lnTo>
                    <a:pt x="168" y="275"/>
                  </a:lnTo>
                  <a:lnTo>
                    <a:pt x="164" y="275"/>
                  </a:lnTo>
                  <a:lnTo>
                    <a:pt x="160" y="275"/>
                  </a:lnTo>
                  <a:lnTo>
                    <a:pt x="158" y="275"/>
                  </a:lnTo>
                  <a:lnTo>
                    <a:pt x="156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48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0" y="279"/>
                  </a:lnTo>
                  <a:lnTo>
                    <a:pt x="136" y="279"/>
                  </a:lnTo>
                  <a:lnTo>
                    <a:pt x="132" y="281"/>
                  </a:lnTo>
                  <a:lnTo>
                    <a:pt x="128" y="281"/>
                  </a:lnTo>
                  <a:lnTo>
                    <a:pt x="122" y="283"/>
                  </a:lnTo>
                  <a:lnTo>
                    <a:pt x="120" y="283"/>
                  </a:lnTo>
                  <a:lnTo>
                    <a:pt x="118" y="283"/>
                  </a:lnTo>
                  <a:lnTo>
                    <a:pt x="116" y="283"/>
                  </a:lnTo>
                  <a:lnTo>
                    <a:pt x="116" y="283"/>
                  </a:lnTo>
                  <a:lnTo>
                    <a:pt x="112" y="285"/>
                  </a:lnTo>
                  <a:lnTo>
                    <a:pt x="110" y="285"/>
                  </a:lnTo>
                  <a:lnTo>
                    <a:pt x="108" y="285"/>
                  </a:lnTo>
                  <a:lnTo>
                    <a:pt x="106" y="285"/>
                  </a:lnTo>
                  <a:lnTo>
                    <a:pt x="104" y="285"/>
                  </a:lnTo>
                  <a:lnTo>
                    <a:pt x="102" y="287"/>
                  </a:lnTo>
                  <a:lnTo>
                    <a:pt x="100" y="287"/>
                  </a:lnTo>
                  <a:lnTo>
                    <a:pt x="98" y="287"/>
                  </a:lnTo>
                  <a:lnTo>
                    <a:pt x="94" y="287"/>
                  </a:lnTo>
                  <a:lnTo>
                    <a:pt x="92" y="289"/>
                  </a:lnTo>
                  <a:lnTo>
                    <a:pt x="90" y="289"/>
                  </a:lnTo>
                  <a:lnTo>
                    <a:pt x="88" y="289"/>
                  </a:lnTo>
                  <a:lnTo>
                    <a:pt x="86" y="289"/>
                  </a:lnTo>
                  <a:lnTo>
                    <a:pt x="84" y="289"/>
                  </a:lnTo>
                  <a:lnTo>
                    <a:pt x="82" y="289"/>
                  </a:lnTo>
                  <a:lnTo>
                    <a:pt x="82" y="291"/>
                  </a:lnTo>
                  <a:lnTo>
                    <a:pt x="80" y="291"/>
                  </a:lnTo>
                  <a:lnTo>
                    <a:pt x="76" y="291"/>
                  </a:lnTo>
                  <a:lnTo>
                    <a:pt x="74" y="291"/>
                  </a:lnTo>
                  <a:lnTo>
                    <a:pt x="72" y="291"/>
                  </a:lnTo>
                  <a:lnTo>
                    <a:pt x="70" y="291"/>
                  </a:lnTo>
                  <a:lnTo>
                    <a:pt x="68" y="291"/>
                  </a:lnTo>
                  <a:lnTo>
                    <a:pt x="66" y="291"/>
                  </a:lnTo>
                  <a:lnTo>
                    <a:pt x="64" y="291"/>
                  </a:lnTo>
                  <a:lnTo>
                    <a:pt x="62" y="291"/>
                  </a:lnTo>
                  <a:lnTo>
                    <a:pt x="58" y="293"/>
                  </a:lnTo>
                  <a:lnTo>
                    <a:pt x="56" y="293"/>
                  </a:lnTo>
                  <a:lnTo>
                    <a:pt x="54" y="293"/>
                  </a:lnTo>
                  <a:lnTo>
                    <a:pt x="52" y="293"/>
                  </a:lnTo>
                  <a:lnTo>
                    <a:pt x="50" y="295"/>
                  </a:lnTo>
                  <a:lnTo>
                    <a:pt x="48" y="295"/>
                  </a:lnTo>
                  <a:lnTo>
                    <a:pt x="46" y="295"/>
                  </a:lnTo>
                  <a:lnTo>
                    <a:pt x="44" y="295"/>
                  </a:lnTo>
                  <a:lnTo>
                    <a:pt x="42" y="295"/>
                  </a:lnTo>
                  <a:lnTo>
                    <a:pt x="40" y="295"/>
                  </a:lnTo>
                  <a:lnTo>
                    <a:pt x="36" y="297"/>
                  </a:lnTo>
                  <a:lnTo>
                    <a:pt x="30" y="299"/>
                  </a:lnTo>
                  <a:lnTo>
                    <a:pt x="30" y="297"/>
                  </a:lnTo>
                  <a:lnTo>
                    <a:pt x="30" y="293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1"/>
                  </a:lnTo>
                  <a:lnTo>
                    <a:pt x="28" y="289"/>
                  </a:lnTo>
                  <a:lnTo>
                    <a:pt x="30" y="289"/>
                  </a:lnTo>
                  <a:lnTo>
                    <a:pt x="30" y="287"/>
                  </a:lnTo>
                  <a:lnTo>
                    <a:pt x="30" y="285"/>
                  </a:lnTo>
                  <a:lnTo>
                    <a:pt x="28" y="283"/>
                  </a:lnTo>
                  <a:lnTo>
                    <a:pt x="26" y="281"/>
                  </a:lnTo>
                  <a:lnTo>
                    <a:pt x="24" y="279"/>
                  </a:lnTo>
                  <a:lnTo>
                    <a:pt x="24" y="277"/>
                  </a:lnTo>
                  <a:lnTo>
                    <a:pt x="24" y="273"/>
                  </a:lnTo>
                  <a:lnTo>
                    <a:pt x="24" y="271"/>
                  </a:lnTo>
                  <a:lnTo>
                    <a:pt x="24" y="269"/>
                  </a:lnTo>
                  <a:lnTo>
                    <a:pt x="24" y="265"/>
                  </a:lnTo>
                  <a:lnTo>
                    <a:pt x="26" y="263"/>
                  </a:lnTo>
                  <a:lnTo>
                    <a:pt x="28" y="257"/>
                  </a:lnTo>
                  <a:lnTo>
                    <a:pt x="32" y="255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3"/>
                  </a:lnTo>
                  <a:lnTo>
                    <a:pt x="30" y="253"/>
                  </a:lnTo>
                  <a:lnTo>
                    <a:pt x="30" y="251"/>
                  </a:lnTo>
                  <a:lnTo>
                    <a:pt x="28" y="251"/>
                  </a:lnTo>
                  <a:lnTo>
                    <a:pt x="28" y="249"/>
                  </a:lnTo>
                  <a:lnTo>
                    <a:pt x="30" y="249"/>
                  </a:lnTo>
                  <a:lnTo>
                    <a:pt x="32" y="249"/>
                  </a:lnTo>
                  <a:lnTo>
                    <a:pt x="32" y="247"/>
                  </a:lnTo>
                  <a:lnTo>
                    <a:pt x="26" y="245"/>
                  </a:lnTo>
                  <a:lnTo>
                    <a:pt x="24" y="243"/>
                  </a:lnTo>
                  <a:lnTo>
                    <a:pt x="24" y="241"/>
                  </a:lnTo>
                  <a:lnTo>
                    <a:pt x="22" y="241"/>
                  </a:lnTo>
                  <a:lnTo>
                    <a:pt x="20" y="241"/>
                  </a:lnTo>
                  <a:lnTo>
                    <a:pt x="20" y="241"/>
                  </a:lnTo>
                  <a:lnTo>
                    <a:pt x="18" y="241"/>
                  </a:lnTo>
                  <a:lnTo>
                    <a:pt x="20" y="239"/>
                  </a:lnTo>
                  <a:lnTo>
                    <a:pt x="20" y="237"/>
                  </a:lnTo>
                  <a:lnTo>
                    <a:pt x="20" y="235"/>
                  </a:lnTo>
                  <a:lnTo>
                    <a:pt x="22" y="233"/>
                  </a:lnTo>
                  <a:lnTo>
                    <a:pt x="24" y="233"/>
                  </a:lnTo>
                  <a:lnTo>
                    <a:pt x="24" y="231"/>
                  </a:lnTo>
                  <a:lnTo>
                    <a:pt x="24" y="229"/>
                  </a:lnTo>
                  <a:lnTo>
                    <a:pt x="26" y="227"/>
                  </a:lnTo>
                  <a:lnTo>
                    <a:pt x="26" y="225"/>
                  </a:lnTo>
                  <a:lnTo>
                    <a:pt x="28" y="223"/>
                  </a:lnTo>
                  <a:lnTo>
                    <a:pt x="28" y="221"/>
                  </a:lnTo>
                  <a:lnTo>
                    <a:pt x="28" y="219"/>
                  </a:lnTo>
                  <a:lnTo>
                    <a:pt x="30" y="219"/>
                  </a:lnTo>
                  <a:lnTo>
                    <a:pt x="30" y="217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28" y="213"/>
                  </a:lnTo>
                  <a:lnTo>
                    <a:pt x="28" y="211"/>
                  </a:lnTo>
                  <a:lnTo>
                    <a:pt x="26" y="209"/>
                  </a:lnTo>
                  <a:lnTo>
                    <a:pt x="26" y="207"/>
                  </a:lnTo>
                  <a:lnTo>
                    <a:pt x="24" y="207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199"/>
                  </a:lnTo>
                  <a:lnTo>
                    <a:pt x="22" y="197"/>
                  </a:lnTo>
                  <a:lnTo>
                    <a:pt x="20" y="197"/>
                  </a:lnTo>
                  <a:lnTo>
                    <a:pt x="20" y="195"/>
                  </a:lnTo>
                  <a:lnTo>
                    <a:pt x="20" y="193"/>
                  </a:lnTo>
                  <a:lnTo>
                    <a:pt x="20" y="191"/>
                  </a:lnTo>
                  <a:lnTo>
                    <a:pt x="20" y="189"/>
                  </a:lnTo>
                  <a:lnTo>
                    <a:pt x="20" y="187"/>
                  </a:lnTo>
                  <a:lnTo>
                    <a:pt x="20" y="185"/>
                  </a:lnTo>
                  <a:lnTo>
                    <a:pt x="22" y="179"/>
                  </a:lnTo>
                  <a:lnTo>
                    <a:pt x="22" y="177"/>
                  </a:lnTo>
                  <a:lnTo>
                    <a:pt x="20" y="175"/>
                  </a:lnTo>
                  <a:lnTo>
                    <a:pt x="20" y="173"/>
                  </a:lnTo>
                  <a:lnTo>
                    <a:pt x="20" y="171"/>
                  </a:lnTo>
                  <a:lnTo>
                    <a:pt x="20" y="169"/>
                  </a:lnTo>
                  <a:lnTo>
                    <a:pt x="18" y="167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6" y="161"/>
                  </a:lnTo>
                  <a:lnTo>
                    <a:pt x="14" y="157"/>
                  </a:lnTo>
                  <a:lnTo>
                    <a:pt x="14" y="155"/>
                  </a:lnTo>
                  <a:lnTo>
                    <a:pt x="16" y="150"/>
                  </a:lnTo>
                  <a:lnTo>
                    <a:pt x="14" y="150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6" y="146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2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28"/>
                  </a:lnTo>
                  <a:lnTo>
                    <a:pt x="0" y="126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0" y="120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4" y="106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8" y="102"/>
                  </a:lnTo>
                  <a:lnTo>
                    <a:pt x="18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4" y="96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6" y="84"/>
                  </a:lnTo>
                  <a:lnTo>
                    <a:pt x="18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2" y="84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22" y="76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8" y="68"/>
                  </a:lnTo>
                  <a:lnTo>
                    <a:pt x="30" y="66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4" y="60"/>
                  </a:lnTo>
                  <a:lnTo>
                    <a:pt x="46" y="60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2" y="50"/>
                  </a:lnTo>
                  <a:lnTo>
                    <a:pt x="64" y="50"/>
                  </a:lnTo>
                  <a:lnTo>
                    <a:pt x="66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70" y="44"/>
                  </a:lnTo>
                  <a:lnTo>
                    <a:pt x="76" y="38"/>
                  </a:lnTo>
                  <a:lnTo>
                    <a:pt x="78" y="36"/>
                  </a:lnTo>
                  <a:lnTo>
                    <a:pt x="80" y="34"/>
                  </a:lnTo>
                  <a:lnTo>
                    <a:pt x="82" y="34"/>
                  </a:lnTo>
                  <a:lnTo>
                    <a:pt x="84" y="34"/>
                  </a:lnTo>
                  <a:lnTo>
                    <a:pt x="88" y="32"/>
                  </a:lnTo>
                  <a:lnTo>
                    <a:pt x="92" y="30"/>
                  </a:lnTo>
                  <a:lnTo>
                    <a:pt x="96" y="30"/>
                  </a:lnTo>
                  <a:lnTo>
                    <a:pt x="100" y="28"/>
                  </a:lnTo>
                  <a:lnTo>
                    <a:pt x="98" y="26"/>
                  </a:lnTo>
                  <a:lnTo>
                    <a:pt x="96" y="24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102" y="20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4" y="22"/>
                  </a:lnTo>
                  <a:lnTo>
                    <a:pt x="106" y="24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2" y="32"/>
                  </a:lnTo>
                  <a:lnTo>
                    <a:pt x="114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18" y="28"/>
                  </a:lnTo>
                  <a:lnTo>
                    <a:pt x="116" y="28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4" y="20"/>
                  </a:lnTo>
                  <a:lnTo>
                    <a:pt x="114" y="18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2" y="10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6" y="0"/>
                  </a:lnTo>
                  <a:lnTo>
                    <a:pt x="118" y="2"/>
                  </a:lnTo>
                  <a:lnTo>
                    <a:pt x="126" y="8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6" y="16"/>
                  </a:lnTo>
                  <a:lnTo>
                    <a:pt x="138" y="18"/>
                  </a:lnTo>
                  <a:lnTo>
                    <a:pt x="140" y="20"/>
                  </a:lnTo>
                  <a:lnTo>
                    <a:pt x="146" y="24"/>
                  </a:lnTo>
                  <a:lnTo>
                    <a:pt x="150" y="28"/>
                  </a:lnTo>
                  <a:lnTo>
                    <a:pt x="152" y="28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8" y="3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7" name="Freeform 96">
              <a:extLst>
                <a:ext uri="{FF2B5EF4-FFF2-40B4-BE49-F238E27FC236}">
                  <a16:creationId xmlns:a16="http://schemas.microsoft.com/office/drawing/2014/main" id="{6EB4E135-785E-0AD0-22BB-14383F15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3" y="1054100"/>
              <a:ext cx="427038" cy="333375"/>
            </a:xfrm>
            <a:custGeom>
              <a:avLst/>
              <a:gdLst>
                <a:gd name="T0" fmla="*/ 205 w 269"/>
                <a:gd name="T1" fmla="*/ 38 h 210"/>
                <a:gd name="T2" fmla="*/ 201 w 269"/>
                <a:gd name="T3" fmla="*/ 48 h 210"/>
                <a:gd name="T4" fmla="*/ 195 w 269"/>
                <a:gd name="T5" fmla="*/ 62 h 210"/>
                <a:gd name="T6" fmla="*/ 193 w 269"/>
                <a:gd name="T7" fmla="*/ 74 h 210"/>
                <a:gd name="T8" fmla="*/ 193 w 269"/>
                <a:gd name="T9" fmla="*/ 88 h 210"/>
                <a:gd name="T10" fmla="*/ 209 w 269"/>
                <a:gd name="T11" fmla="*/ 94 h 210"/>
                <a:gd name="T12" fmla="*/ 215 w 269"/>
                <a:gd name="T13" fmla="*/ 102 h 210"/>
                <a:gd name="T14" fmla="*/ 221 w 269"/>
                <a:gd name="T15" fmla="*/ 114 h 210"/>
                <a:gd name="T16" fmla="*/ 235 w 269"/>
                <a:gd name="T17" fmla="*/ 124 h 210"/>
                <a:gd name="T18" fmla="*/ 233 w 269"/>
                <a:gd name="T19" fmla="*/ 136 h 210"/>
                <a:gd name="T20" fmla="*/ 247 w 269"/>
                <a:gd name="T21" fmla="*/ 150 h 210"/>
                <a:gd name="T22" fmla="*/ 255 w 269"/>
                <a:gd name="T23" fmla="*/ 158 h 210"/>
                <a:gd name="T24" fmla="*/ 261 w 269"/>
                <a:gd name="T25" fmla="*/ 172 h 210"/>
                <a:gd name="T26" fmla="*/ 263 w 269"/>
                <a:gd name="T27" fmla="*/ 180 h 210"/>
                <a:gd name="T28" fmla="*/ 257 w 269"/>
                <a:gd name="T29" fmla="*/ 184 h 210"/>
                <a:gd name="T30" fmla="*/ 247 w 269"/>
                <a:gd name="T31" fmla="*/ 188 h 210"/>
                <a:gd name="T32" fmla="*/ 239 w 269"/>
                <a:gd name="T33" fmla="*/ 188 h 210"/>
                <a:gd name="T34" fmla="*/ 229 w 269"/>
                <a:gd name="T35" fmla="*/ 190 h 210"/>
                <a:gd name="T36" fmla="*/ 219 w 269"/>
                <a:gd name="T37" fmla="*/ 194 h 210"/>
                <a:gd name="T38" fmla="*/ 209 w 269"/>
                <a:gd name="T39" fmla="*/ 190 h 210"/>
                <a:gd name="T40" fmla="*/ 199 w 269"/>
                <a:gd name="T41" fmla="*/ 188 h 210"/>
                <a:gd name="T42" fmla="*/ 193 w 269"/>
                <a:gd name="T43" fmla="*/ 190 h 210"/>
                <a:gd name="T44" fmla="*/ 185 w 269"/>
                <a:gd name="T45" fmla="*/ 186 h 210"/>
                <a:gd name="T46" fmla="*/ 167 w 269"/>
                <a:gd name="T47" fmla="*/ 176 h 210"/>
                <a:gd name="T48" fmla="*/ 151 w 269"/>
                <a:gd name="T49" fmla="*/ 184 h 210"/>
                <a:gd name="T50" fmla="*/ 131 w 269"/>
                <a:gd name="T51" fmla="*/ 202 h 210"/>
                <a:gd name="T52" fmla="*/ 115 w 269"/>
                <a:gd name="T53" fmla="*/ 206 h 210"/>
                <a:gd name="T54" fmla="*/ 109 w 269"/>
                <a:gd name="T55" fmla="*/ 202 h 210"/>
                <a:gd name="T56" fmla="*/ 95 w 269"/>
                <a:gd name="T57" fmla="*/ 208 h 210"/>
                <a:gd name="T58" fmla="*/ 83 w 269"/>
                <a:gd name="T59" fmla="*/ 206 h 210"/>
                <a:gd name="T60" fmla="*/ 71 w 269"/>
                <a:gd name="T61" fmla="*/ 204 h 210"/>
                <a:gd name="T62" fmla="*/ 63 w 269"/>
                <a:gd name="T63" fmla="*/ 198 h 210"/>
                <a:gd name="T64" fmla="*/ 53 w 269"/>
                <a:gd name="T65" fmla="*/ 190 h 210"/>
                <a:gd name="T66" fmla="*/ 40 w 269"/>
                <a:gd name="T67" fmla="*/ 186 h 210"/>
                <a:gd name="T68" fmla="*/ 26 w 269"/>
                <a:gd name="T69" fmla="*/ 182 h 210"/>
                <a:gd name="T70" fmla="*/ 10 w 269"/>
                <a:gd name="T71" fmla="*/ 170 h 210"/>
                <a:gd name="T72" fmla="*/ 12 w 269"/>
                <a:gd name="T73" fmla="*/ 160 h 210"/>
                <a:gd name="T74" fmla="*/ 16 w 269"/>
                <a:gd name="T75" fmla="*/ 154 h 210"/>
                <a:gd name="T76" fmla="*/ 18 w 269"/>
                <a:gd name="T77" fmla="*/ 144 h 210"/>
                <a:gd name="T78" fmla="*/ 20 w 269"/>
                <a:gd name="T79" fmla="*/ 134 h 210"/>
                <a:gd name="T80" fmla="*/ 26 w 269"/>
                <a:gd name="T81" fmla="*/ 124 h 210"/>
                <a:gd name="T82" fmla="*/ 26 w 269"/>
                <a:gd name="T83" fmla="*/ 106 h 210"/>
                <a:gd name="T84" fmla="*/ 22 w 269"/>
                <a:gd name="T85" fmla="*/ 86 h 210"/>
                <a:gd name="T86" fmla="*/ 4 w 269"/>
                <a:gd name="T87" fmla="*/ 68 h 210"/>
                <a:gd name="T88" fmla="*/ 2 w 269"/>
                <a:gd name="T89" fmla="*/ 56 h 210"/>
                <a:gd name="T90" fmla="*/ 14 w 269"/>
                <a:gd name="T91" fmla="*/ 52 h 210"/>
                <a:gd name="T92" fmla="*/ 22 w 269"/>
                <a:gd name="T93" fmla="*/ 46 h 210"/>
                <a:gd name="T94" fmla="*/ 30 w 269"/>
                <a:gd name="T95" fmla="*/ 40 h 210"/>
                <a:gd name="T96" fmla="*/ 34 w 269"/>
                <a:gd name="T97" fmla="*/ 32 h 210"/>
                <a:gd name="T98" fmla="*/ 42 w 269"/>
                <a:gd name="T99" fmla="*/ 24 h 210"/>
                <a:gd name="T100" fmla="*/ 53 w 269"/>
                <a:gd name="T101" fmla="*/ 18 h 210"/>
                <a:gd name="T102" fmla="*/ 63 w 269"/>
                <a:gd name="T103" fmla="*/ 10 h 210"/>
                <a:gd name="T104" fmla="*/ 71 w 269"/>
                <a:gd name="T105" fmla="*/ 14 h 210"/>
                <a:gd name="T106" fmla="*/ 81 w 269"/>
                <a:gd name="T107" fmla="*/ 20 h 210"/>
                <a:gd name="T108" fmla="*/ 93 w 269"/>
                <a:gd name="T109" fmla="*/ 22 h 210"/>
                <a:gd name="T110" fmla="*/ 103 w 269"/>
                <a:gd name="T111" fmla="*/ 26 h 210"/>
                <a:gd name="T112" fmla="*/ 113 w 269"/>
                <a:gd name="T113" fmla="*/ 24 h 210"/>
                <a:gd name="T114" fmla="*/ 123 w 269"/>
                <a:gd name="T115" fmla="*/ 22 h 210"/>
                <a:gd name="T116" fmla="*/ 133 w 269"/>
                <a:gd name="T117" fmla="*/ 24 h 210"/>
                <a:gd name="T118" fmla="*/ 147 w 269"/>
                <a:gd name="T119" fmla="*/ 28 h 210"/>
                <a:gd name="T120" fmla="*/ 163 w 269"/>
                <a:gd name="T121" fmla="*/ 16 h 210"/>
                <a:gd name="T122" fmla="*/ 183 w 269"/>
                <a:gd name="T123" fmla="*/ 0 h 210"/>
                <a:gd name="T124" fmla="*/ 187 w 269"/>
                <a:gd name="T125" fmla="*/ 1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210">
                  <a:moveTo>
                    <a:pt x="195" y="28"/>
                  </a:moveTo>
                  <a:lnTo>
                    <a:pt x="197" y="30"/>
                  </a:lnTo>
                  <a:lnTo>
                    <a:pt x="199" y="34"/>
                  </a:lnTo>
                  <a:lnTo>
                    <a:pt x="201" y="36"/>
                  </a:lnTo>
                  <a:lnTo>
                    <a:pt x="203" y="36"/>
                  </a:lnTo>
                  <a:lnTo>
                    <a:pt x="203" y="38"/>
                  </a:lnTo>
                  <a:lnTo>
                    <a:pt x="205" y="38"/>
                  </a:lnTo>
                  <a:lnTo>
                    <a:pt x="205" y="40"/>
                  </a:lnTo>
                  <a:lnTo>
                    <a:pt x="205" y="42"/>
                  </a:lnTo>
                  <a:lnTo>
                    <a:pt x="205" y="44"/>
                  </a:lnTo>
                  <a:lnTo>
                    <a:pt x="205" y="46"/>
                  </a:lnTo>
                  <a:lnTo>
                    <a:pt x="203" y="46"/>
                  </a:lnTo>
                  <a:lnTo>
                    <a:pt x="203" y="46"/>
                  </a:lnTo>
                  <a:lnTo>
                    <a:pt x="201" y="48"/>
                  </a:lnTo>
                  <a:lnTo>
                    <a:pt x="199" y="50"/>
                  </a:lnTo>
                  <a:lnTo>
                    <a:pt x="197" y="52"/>
                  </a:lnTo>
                  <a:lnTo>
                    <a:pt x="195" y="54"/>
                  </a:lnTo>
                  <a:lnTo>
                    <a:pt x="195" y="56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2"/>
                  </a:lnTo>
                  <a:lnTo>
                    <a:pt x="195" y="64"/>
                  </a:lnTo>
                  <a:lnTo>
                    <a:pt x="197" y="66"/>
                  </a:lnTo>
                  <a:lnTo>
                    <a:pt x="195" y="66"/>
                  </a:lnTo>
                  <a:lnTo>
                    <a:pt x="195" y="68"/>
                  </a:lnTo>
                  <a:lnTo>
                    <a:pt x="193" y="70"/>
                  </a:lnTo>
                  <a:lnTo>
                    <a:pt x="193" y="72"/>
                  </a:lnTo>
                  <a:lnTo>
                    <a:pt x="193" y="74"/>
                  </a:lnTo>
                  <a:lnTo>
                    <a:pt x="191" y="76"/>
                  </a:lnTo>
                  <a:lnTo>
                    <a:pt x="189" y="78"/>
                  </a:lnTo>
                  <a:lnTo>
                    <a:pt x="189" y="80"/>
                  </a:lnTo>
                  <a:lnTo>
                    <a:pt x="191" y="82"/>
                  </a:lnTo>
                  <a:lnTo>
                    <a:pt x="193" y="84"/>
                  </a:lnTo>
                  <a:lnTo>
                    <a:pt x="193" y="86"/>
                  </a:lnTo>
                  <a:lnTo>
                    <a:pt x="193" y="88"/>
                  </a:lnTo>
                  <a:lnTo>
                    <a:pt x="195" y="88"/>
                  </a:lnTo>
                  <a:lnTo>
                    <a:pt x="197" y="88"/>
                  </a:lnTo>
                  <a:lnTo>
                    <a:pt x="201" y="90"/>
                  </a:lnTo>
                  <a:lnTo>
                    <a:pt x="203" y="92"/>
                  </a:lnTo>
                  <a:lnTo>
                    <a:pt x="205" y="94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11" y="92"/>
                  </a:lnTo>
                  <a:lnTo>
                    <a:pt x="211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3" y="98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4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21" y="110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1" y="114"/>
                  </a:lnTo>
                  <a:lnTo>
                    <a:pt x="223" y="116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9" y="120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4"/>
                  </a:lnTo>
                  <a:lnTo>
                    <a:pt x="235" y="126"/>
                  </a:lnTo>
                  <a:lnTo>
                    <a:pt x="233" y="126"/>
                  </a:lnTo>
                  <a:lnTo>
                    <a:pt x="235" y="130"/>
                  </a:lnTo>
                  <a:lnTo>
                    <a:pt x="235" y="132"/>
                  </a:lnTo>
                  <a:lnTo>
                    <a:pt x="233" y="132"/>
                  </a:lnTo>
                  <a:lnTo>
                    <a:pt x="231" y="136"/>
                  </a:lnTo>
                  <a:lnTo>
                    <a:pt x="233" y="136"/>
                  </a:lnTo>
                  <a:lnTo>
                    <a:pt x="233" y="138"/>
                  </a:lnTo>
                  <a:lnTo>
                    <a:pt x="235" y="140"/>
                  </a:lnTo>
                  <a:lnTo>
                    <a:pt x="237" y="142"/>
                  </a:lnTo>
                  <a:lnTo>
                    <a:pt x="239" y="144"/>
                  </a:lnTo>
                  <a:lnTo>
                    <a:pt x="241" y="144"/>
                  </a:lnTo>
                  <a:lnTo>
                    <a:pt x="245" y="150"/>
                  </a:lnTo>
                  <a:lnTo>
                    <a:pt x="247" y="150"/>
                  </a:lnTo>
                  <a:lnTo>
                    <a:pt x="247" y="152"/>
                  </a:lnTo>
                  <a:lnTo>
                    <a:pt x="247" y="150"/>
                  </a:lnTo>
                  <a:lnTo>
                    <a:pt x="249" y="150"/>
                  </a:lnTo>
                  <a:lnTo>
                    <a:pt x="251" y="150"/>
                  </a:lnTo>
                  <a:lnTo>
                    <a:pt x="253" y="154"/>
                  </a:lnTo>
                  <a:lnTo>
                    <a:pt x="253" y="156"/>
                  </a:lnTo>
                  <a:lnTo>
                    <a:pt x="255" y="158"/>
                  </a:lnTo>
                  <a:lnTo>
                    <a:pt x="257" y="158"/>
                  </a:lnTo>
                  <a:lnTo>
                    <a:pt x="259" y="160"/>
                  </a:lnTo>
                  <a:lnTo>
                    <a:pt x="259" y="162"/>
                  </a:lnTo>
                  <a:lnTo>
                    <a:pt x="259" y="164"/>
                  </a:lnTo>
                  <a:lnTo>
                    <a:pt x="259" y="166"/>
                  </a:lnTo>
                  <a:lnTo>
                    <a:pt x="261" y="170"/>
                  </a:lnTo>
                  <a:lnTo>
                    <a:pt x="261" y="172"/>
                  </a:lnTo>
                  <a:lnTo>
                    <a:pt x="265" y="174"/>
                  </a:lnTo>
                  <a:lnTo>
                    <a:pt x="267" y="174"/>
                  </a:lnTo>
                  <a:lnTo>
                    <a:pt x="269" y="178"/>
                  </a:lnTo>
                  <a:lnTo>
                    <a:pt x="267" y="178"/>
                  </a:lnTo>
                  <a:lnTo>
                    <a:pt x="265" y="178"/>
                  </a:lnTo>
                  <a:lnTo>
                    <a:pt x="263" y="178"/>
                  </a:lnTo>
                  <a:lnTo>
                    <a:pt x="263" y="180"/>
                  </a:lnTo>
                  <a:lnTo>
                    <a:pt x="263" y="182"/>
                  </a:lnTo>
                  <a:lnTo>
                    <a:pt x="263" y="184"/>
                  </a:lnTo>
                  <a:lnTo>
                    <a:pt x="261" y="184"/>
                  </a:lnTo>
                  <a:lnTo>
                    <a:pt x="261" y="182"/>
                  </a:lnTo>
                  <a:lnTo>
                    <a:pt x="259" y="182"/>
                  </a:lnTo>
                  <a:lnTo>
                    <a:pt x="259" y="184"/>
                  </a:lnTo>
                  <a:lnTo>
                    <a:pt x="257" y="184"/>
                  </a:lnTo>
                  <a:lnTo>
                    <a:pt x="257" y="186"/>
                  </a:lnTo>
                  <a:lnTo>
                    <a:pt x="255" y="186"/>
                  </a:lnTo>
                  <a:lnTo>
                    <a:pt x="253" y="188"/>
                  </a:lnTo>
                  <a:lnTo>
                    <a:pt x="251" y="188"/>
                  </a:lnTo>
                  <a:lnTo>
                    <a:pt x="249" y="186"/>
                  </a:lnTo>
                  <a:lnTo>
                    <a:pt x="249" y="188"/>
                  </a:lnTo>
                  <a:lnTo>
                    <a:pt x="247" y="188"/>
                  </a:lnTo>
                  <a:lnTo>
                    <a:pt x="247" y="186"/>
                  </a:lnTo>
                  <a:lnTo>
                    <a:pt x="245" y="184"/>
                  </a:lnTo>
                  <a:lnTo>
                    <a:pt x="245" y="186"/>
                  </a:lnTo>
                  <a:lnTo>
                    <a:pt x="243" y="186"/>
                  </a:lnTo>
                  <a:lnTo>
                    <a:pt x="241" y="186"/>
                  </a:lnTo>
                  <a:lnTo>
                    <a:pt x="241" y="188"/>
                  </a:lnTo>
                  <a:lnTo>
                    <a:pt x="239" y="188"/>
                  </a:lnTo>
                  <a:lnTo>
                    <a:pt x="237" y="188"/>
                  </a:lnTo>
                  <a:lnTo>
                    <a:pt x="235" y="188"/>
                  </a:lnTo>
                  <a:lnTo>
                    <a:pt x="235" y="190"/>
                  </a:lnTo>
                  <a:lnTo>
                    <a:pt x="233" y="190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29" y="190"/>
                  </a:lnTo>
                  <a:lnTo>
                    <a:pt x="227" y="192"/>
                  </a:lnTo>
                  <a:lnTo>
                    <a:pt x="227" y="194"/>
                  </a:lnTo>
                  <a:lnTo>
                    <a:pt x="223" y="196"/>
                  </a:lnTo>
                  <a:lnTo>
                    <a:pt x="223" y="198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19" y="194"/>
                  </a:lnTo>
                  <a:lnTo>
                    <a:pt x="215" y="194"/>
                  </a:lnTo>
                  <a:lnTo>
                    <a:pt x="211" y="192"/>
                  </a:lnTo>
                  <a:lnTo>
                    <a:pt x="211" y="190"/>
                  </a:lnTo>
                  <a:lnTo>
                    <a:pt x="211" y="192"/>
                  </a:lnTo>
                  <a:lnTo>
                    <a:pt x="211" y="192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90"/>
                  </a:lnTo>
                  <a:lnTo>
                    <a:pt x="205" y="190"/>
                  </a:lnTo>
                  <a:lnTo>
                    <a:pt x="203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199" y="188"/>
                  </a:lnTo>
                  <a:lnTo>
                    <a:pt x="197" y="186"/>
                  </a:lnTo>
                  <a:lnTo>
                    <a:pt x="197" y="184"/>
                  </a:lnTo>
                  <a:lnTo>
                    <a:pt x="197" y="186"/>
                  </a:lnTo>
                  <a:lnTo>
                    <a:pt x="195" y="188"/>
                  </a:lnTo>
                  <a:lnTo>
                    <a:pt x="195" y="190"/>
                  </a:lnTo>
                  <a:lnTo>
                    <a:pt x="193" y="190"/>
                  </a:lnTo>
                  <a:lnTo>
                    <a:pt x="193" y="190"/>
                  </a:lnTo>
                  <a:lnTo>
                    <a:pt x="191" y="190"/>
                  </a:lnTo>
                  <a:lnTo>
                    <a:pt x="189" y="190"/>
                  </a:lnTo>
                  <a:lnTo>
                    <a:pt x="189" y="190"/>
                  </a:lnTo>
                  <a:lnTo>
                    <a:pt x="187" y="190"/>
                  </a:lnTo>
                  <a:lnTo>
                    <a:pt x="185" y="190"/>
                  </a:lnTo>
                  <a:lnTo>
                    <a:pt x="185" y="188"/>
                  </a:lnTo>
                  <a:lnTo>
                    <a:pt x="185" y="186"/>
                  </a:lnTo>
                  <a:lnTo>
                    <a:pt x="185" y="184"/>
                  </a:lnTo>
                  <a:lnTo>
                    <a:pt x="183" y="182"/>
                  </a:lnTo>
                  <a:lnTo>
                    <a:pt x="179" y="180"/>
                  </a:lnTo>
                  <a:lnTo>
                    <a:pt x="175" y="176"/>
                  </a:lnTo>
                  <a:lnTo>
                    <a:pt x="173" y="176"/>
                  </a:lnTo>
                  <a:lnTo>
                    <a:pt x="169" y="176"/>
                  </a:lnTo>
                  <a:lnTo>
                    <a:pt x="167" y="176"/>
                  </a:lnTo>
                  <a:lnTo>
                    <a:pt x="167" y="178"/>
                  </a:lnTo>
                  <a:lnTo>
                    <a:pt x="165" y="178"/>
                  </a:lnTo>
                  <a:lnTo>
                    <a:pt x="163" y="180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3" y="184"/>
                  </a:lnTo>
                  <a:lnTo>
                    <a:pt x="151" y="184"/>
                  </a:lnTo>
                  <a:lnTo>
                    <a:pt x="151" y="186"/>
                  </a:lnTo>
                  <a:lnTo>
                    <a:pt x="145" y="190"/>
                  </a:lnTo>
                  <a:lnTo>
                    <a:pt x="141" y="192"/>
                  </a:lnTo>
                  <a:lnTo>
                    <a:pt x="137" y="194"/>
                  </a:lnTo>
                  <a:lnTo>
                    <a:pt x="135" y="196"/>
                  </a:lnTo>
                  <a:lnTo>
                    <a:pt x="133" y="200"/>
                  </a:lnTo>
                  <a:lnTo>
                    <a:pt x="131" y="202"/>
                  </a:lnTo>
                  <a:lnTo>
                    <a:pt x="127" y="204"/>
                  </a:lnTo>
                  <a:lnTo>
                    <a:pt x="121" y="206"/>
                  </a:lnTo>
                  <a:lnTo>
                    <a:pt x="119" y="208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5" y="206"/>
                  </a:lnTo>
                  <a:lnTo>
                    <a:pt x="115" y="204"/>
                  </a:lnTo>
                  <a:lnTo>
                    <a:pt x="113" y="204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7" y="200"/>
                  </a:lnTo>
                  <a:lnTo>
                    <a:pt x="105" y="200"/>
                  </a:lnTo>
                  <a:lnTo>
                    <a:pt x="99" y="204"/>
                  </a:lnTo>
                  <a:lnTo>
                    <a:pt x="97" y="206"/>
                  </a:lnTo>
                  <a:lnTo>
                    <a:pt x="95" y="206"/>
                  </a:lnTo>
                  <a:lnTo>
                    <a:pt x="95" y="208"/>
                  </a:lnTo>
                  <a:lnTo>
                    <a:pt x="93" y="210"/>
                  </a:lnTo>
                  <a:lnTo>
                    <a:pt x="91" y="210"/>
                  </a:lnTo>
                  <a:lnTo>
                    <a:pt x="89" y="208"/>
                  </a:lnTo>
                  <a:lnTo>
                    <a:pt x="87" y="206"/>
                  </a:lnTo>
                  <a:lnTo>
                    <a:pt x="87" y="204"/>
                  </a:lnTo>
                  <a:lnTo>
                    <a:pt x="85" y="204"/>
                  </a:lnTo>
                  <a:lnTo>
                    <a:pt x="83" y="206"/>
                  </a:lnTo>
                  <a:lnTo>
                    <a:pt x="81" y="206"/>
                  </a:lnTo>
                  <a:lnTo>
                    <a:pt x="77" y="206"/>
                  </a:lnTo>
                  <a:lnTo>
                    <a:pt x="77" y="208"/>
                  </a:lnTo>
                  <a:lnTo>
                    <a:pt x="75" y="206"/>
                  </a:lnTo>
                  <a:lnTo>
                    <a:pt x="73" y="206"/>
                  </a:lnTo>
                  <a:lnTo>
                    <a:pt x="73" y="204"/>
                  </a:lnTo>
                  <a:lnTo>
                    <a:pt x="71" y="204"/>
                  </a:lnTo>
                  <a:lnTo>
                    <a:pt x="69" y="204"/>
                  </a:lnTo>
                  <a:lnTo>
                    <a:pt x="67" y="204"/>
                  </a:lnTo>
                  <a:lnTo>
                    <a:pt x="67" y="202"/>
                  </a:lnTo>
                  <a:lnTo>
                    <a:pt x="67" y="202"/>
                  </a:lnTo>
                  <a:lnTo>
                    <a:pt x="67" y="200"/>
                  </a:lnTo>
                  <a:lnTo>
                    <a:pt x="65" y="200"/>
                  </a:lnTo>
                  <a:lnTo>
                    <a:pt x="63" y="198"/>
                  </a:lnTo>
                  <a:lnTo>
                    <a:pt x="61" y="196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7" y="194"/>
                  </a:lnTo>
                  <a:lnTo>
                    <a:pt x="57" y="192"/>
                  </a:lnTo>
                  <a:lnTo>
                    <a:pt x="55" y="192"/>
                  </a:lnTo>
                  <a:lnTo>
                    <a:pt x="53" y="190"/>
                  </a:lnTo>
                  <a:lnTo>
                    <a:pt x="51" y="190"/>
                  </a:lnTo>
                  <a:lnTo>
                    <a:pt x="48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8"/>
                  </a:lnTo>
                  <a:lnTo>
                    <a:pt x="42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6"/>
                  </a:lnTo>
                  <a:lnTo>
                    <a:pt x="34" y="184"/>
                  </a:lnTo>
                  <a:lnTo>
                    <a:pt x="32" y="184"/>
                  </a:lnTo>
                  <a:lnTo>
                    <a:pt x="30" y="182"/>
                  </a:lnTo>
                  <a:lnTo>
                    <a:pt x="28" y="182"/>
                  </a:lnTo>
                  <a:lnTo>
                    <a:pt x="26" y="182"/>
                  </a:lnTo>
                  <a:lnTo>
                    <a:pt x="26" y="180"/>
                  </a:lnTo>
                  <a:lnTo>
                    <a:pt x="20" y="178"/>
                  </a:lnTo>
                  <a:lnTo>
                    <a:pt x="18" y="176"/>
                  </a:lnTo>
                  <a:lnTo>
                    <a:pt x="16" y="174"/>
                  </a:lnTo>
                  <a:lnTo>
                    <a:pt x="12" y="174"/>
                  </a:lnTo>
                  <a:lnTo>
                    <a:pt x="10" y="172"/>
                  </a:lnTo>
                  <a:lnTo>
                    <a:pt x="10" y="170"/>
                  </a:lnTo>
                  <a:lnTo>
                    <a:pt x="10" y="168"/>
                  </a:lnTo>
                  <a:lnTo>
                    <a:pt x="12" y="168"/>
                  </a:lnTo>
                  <a:lnTo>
                    <a:pt x="12" y="166"/>
                  </a:lnTo>
                  <a:lnTo>
                    <a:pt x="12" y="164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2" y="158"/>
                  </a:lnTo>
                  <a:lnTo>
                    <a:pt x="14" y="158"/>
                  </a:lnTo>
                  <a:lnTo>
                    <a:pt x="16" y="158"/>
                  </a:lnTo>
                  <a:lnTo>
                    <a:pt x="16" y="156"/>
                  </a:lnTo>
                  <a:lnTo>
                    <a:pt x="18" y="156"/>
                  </a:lnTo>
                  <a:lnTo>
                    <a:pt x="18" y="154"/>
                  </a:lnTo>
                  <a:lnTo>
                    <a:pt x="16" y="154"/>
                  </a:lnTo>
                  <a:lnTo>
                    <a:pt x="16" y="152"/>
                  </a:lnTo>
                  <a:lnTo>
                    <a:pt x="14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8" y="146"/>
                  </a:lnTo>
                  <a:lnTo>
                    <a:pt x="18" y="144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8" y="140"/>
                  </a:lnTo>
                  <a:lnTo>
                    <a:pt x="18" y="138"/>
                  </a:lnTo>
                  <a:lnTo>
                    <a:pt x="18" y="136"/>
                  </a:lnTo>
                  <a:lnTo>
                    <a:pt x="20" y="136"/>
                  </a:lnTo>
                  <a:lnTo>
                    <a:pt x="20" y="134"/>
                  </a:lnTo>
                  <a:lnTo>
                    <a:pt x="20" y="132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24" y="124"/>
                  </a:lnTo>
                  <a:lnTo>
                    <a:pt x="26" y="124"/>
                  </a:lnTo>
                  <a:lnTo>
                    <a:pt x="26" y="122"/>
                  </a:lnTo>
                  <a:lnTo>
                    <a:pt x="26" y="120"/>
                  </a:lnTo>
                  <a:lnTo>
                    <a:pt x="26" y="116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6" y="108"/>
                  </a:lnTo>
                  <a:lnTo>
                    <a:pt x="26" y="106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0"/>
                  </a:lnTo>
                  <a:lnTo>
                    <a:pt x="24" y="88"/>
                  </a:lnTo>
                  <a:lnTo>
                    <a:pt x="22" y="86"/>
                  </a:lnTo>
                  <a:lnTo>
                    <a:pt x="20" y="84"/>
                  </a:lnTo>
                  <a:lnTo>
                    <a:pt x="18" y="82"/>
                  </a:lnTo>
                  <a:lnTo>
                    <a:pt x="14" y="80"/>
                  </a:lnTo>
                  <a:lnTo>
                    <a:pt x="12" y="76"/>
                  </a:lnTo>
                  <a:lnTo>
                    <a:pt x="10" y="72"/>
                  </a:lnTo>
                  <a:lnTo>
                    <a:pt x="8" y="70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4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51" y="20"/>
                  </a:lnTo>
                  <a:lnTo>
                    <a:pt x="51" y="18"/>
                  </a:lnTo>
                  <a:lnTo>
                    <a:pt x="53" y="18"/>
                  </a:lnTo>
                  <a:lnTo>
                    <a:pt x="55" y="16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9" y="12"/>
                  </a:lnTo>
                  <a:lnTo>
                    <a:pt x="61" y="12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1" y="14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5" y="20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93" y="22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9" y="24"/>
                  </a:lnTo>
                  <a:lnTo>
                    <a:pt x="101" y="24"/>
                  </a:lnTo>
                  <a:lnTo>
                    <a:pt x="101" y="26"/>
                  </a:lnTo>
                  <a:lnTo>
                    <a:pt x="103" y="26"/>
                  </a:lnTo>
                  <a:lnTo>
                    <a:pt x="105" y="26"/>
                  </a:lnTo>
                  <a:lnTo>
                    <a:pt x="105" y="24"/>
                  </a:lnTo>
                  <a:lnTo>
                    <a:pt x="103" y="22"/>
                  </a:lnTo>
                  <a:lnTo>
                    <a:pt x="105" y="22"/>
                  </a:lnTo>
                  <a:lnTo>
                    <a:pt x="109" y="22"/>
                  </a:lnTo>
                  <a:lnTo>
                    <a:pt x="111" y="22"/>
                  </a:lnTo>
                  <a:lnTo>
                    <a:pt x="113" y="24"/>
                  </a:lnTo>
                  <a:lnTo>
                    <a:pt x="115" y="24"/>
                  </a:lnTo>
                  <a:lnTo>
                    <a:pt x="115" y="22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9" y="24"/>
                  </a:lnTo>
                  <a:lnTo>
                    <a:pt x="121" y="24"/>
                  </a:lnTo>
                  <a:lnTo>
                    <a:pt x="123" y="22"/>
                  </a:lnTo>
                  <a:lnTo>
                    <a:pt x="125" y="22"/>
                  </a:lnTo>
                  <a:lnTo>
                    <a:pt x="125" y="20"/>
                  </a:lnTo>
                  <a:lnTo>
                    <a:pt x="125" y="22"/>
                  </a:lnTo>
                  <a:lnTo>
                    <a:pt x="127" y="22"/>
                  </a:lnTo>
                  <a:lnTo>
                    <a:pt x="129" y="22"/>
                  </a:lnTo>
                  <a:lnTo>
                    <a:pt x="131" y="22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9" y="26"/>
                  </a:lnTo>
                  <a:lnTo>
                    <a:pt x="139" y="28"/>
                  </a:lnTo>
                  <a:lnTo>
                    <a:pt x="141" y="28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7" y="28"/>
                  </a:lnTo>
                  <a:lnTo>
                    <a:pt x="149" y="26"/>
                  </a:lnTo>
                  <a:lnTo>
                    <a:pt x="151" y="24"/>
                  </a:lnTo>
                  <a:lnTo>
                    <a:pt x="153" y="24"/>
                  </a:lnTo>
                  <a:lnTo>
                    <a:pt x="155" y="22"/>
                  </a:lnTo>
                  <a:lnTo>
                    <a:pt x="159" y="18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5" y="12"/>
                  </a:lnTo>
                  <a:lnTo>
                    <a:pt x="169" y="10"/>
                  </a:lnTo>
                  <a:lnTo>
                    <a:pt x="173" y="8"/>
                  </a:lnTo>
                  <a:lnTo>
                    <a:pt x="175" y="6"/>
                  </a:lnTo>
                  <a:lnTo>
                    <a:pt x="179" y="2"/>
                  </a:lnTo>
                  <a:lnTo>
                    <a:pt x="181" y="2"/>
                  </a:lnTo>
                  <a:lnTo>
                    <a:pt x="183" y="0"/>
                  </a:lnTo>
                  <a:lnTo>
                    <a:pt x="181" y="2"/>
                  </a:lnTo>
                  <a:lnTo>
                    <a:pt x="181" y="4"/>
                  </a:lnTo>
                  <a:lnTo>
                    <a:pt x="181" y="6"/>
                  </a:lnTo>
                  <a:lnTo>
                    <a:pt x="181" y="8"/>
                  </a:lnTo>
                  <a:lnTo>
                    <a:pt x="181" y="10"/>
                  </a:lnTo>
                  <a:lnTo>
                    <a:pt x="185" y="14"/>
                  </a:lnTo>
                  <a:lnTo>
                    <a:pt x="187" y="18"/>
                  </a:lnTo>
                  <a:lnTo>
                    <a:pt x="191" y="22"/>
                  </a:lnTo>
                  <a:lnTo>
                    <a:pt x="193" y="24"/>
                  </a:lnTo>
                  <a:lnTo>
                    <a:pt x="195" y="26"/>
                  </a:lnTo>
                  <a:lnTo>
                    <a:pt x="195" y="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8" name="Freeform 103">
              <a:extLst>
                <a:ext uri="{FF2B5EF4-FFF2-40B4-BE49-F238E27FC236}">
                  <a16:creationId xmlns:a16="http://schemas.microsoft.com/office/drawing/2014/main" id="{3F9C8B30-E358-6EED-D7D3-9E8C51033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1608138"/>
              <a:ext cx="417513" cy="460375"/>
            </a:xfrm>
            <a:custGeom>
              <a:avLst/>
              <a:gdLst>
                <a:gd name="T0" fmla="*/ 130 w 263"/>
                <a:gd name="T1" fmla="*/ 14 h 290"/>
                <a:gd name="T2" fmla="*/ 132 w 263"/>
                <a:gd name="T3" fmla="*/ 22 h 290"/>
                <a:gd name="T4" fmla="*/ 142 w 263"/>
                <a:gd name="T5" fmla="*/ 32 h 290"/>
                <a:gd name="T6" fmla="*/ 146 w 263"/>
                <a:gd name="T7" fmla="*/ 42 h 290"/>
                <a:gd name="T8" fmla="*/ 148 w 263"/>
                <a:gd name="T9" fmla="*/ 54 h 290"/>
                <a:gd name="T10" fmla="*/ 150 w 263"/>
                <a:gd name="T11" fmla="*/ 64 h 290"/>
                <a:gd name="T12" fmla="*/ 156 w 263"/>
                <a:gd name="T13" fmla="*/ 76 h 290"/>
                <a:gd name="T14" fmla="*/ 164 w 263"/>
                <a:gd name="T15" fmla="*/ 78 h 290"/>
                <a:gd name="T16" fmla="*/ 168 w 263"/>
                <a:gd name="T17" fmla="*/ 82 h 290"/>
                <a:gd name="T18" fmla="*/ 176 w 263"/>
                <a:gd name="T19" fmla="*/ 88 h 290"/>
                <a:gd name="T20" fmla="*/ 184 w 263"/>
                <a:gd name="T21" fmla="*/ 98 h 290"/>
                <a:gd name="T22" fmla="*/ 190 w 263"/>
                <a:gd name="T23" fmla="*/ 110 h 290"/>
                <a:gd name="T24" fmla="*/ 198 w 263"/>
                <a:gd name="T25" fmla="*/ 124 h 290"/>
                <a:gd name="T26" fmla="*/ 204 w 263"/>
                <a:gd name="T27" fmla="*/ 134 h 290"/>
                <a:gd name="T28" fmla="*/ 206 w 263"/>
                <a:gd name="T29" fmla="*/ 148 h 290"/>
                <a:gd name="T30" fmla="*/ 210 w 263"/>
                <a:gd name="T31" fmla="*/ 154 h 290"/>
                <a:gd name="T32" fmla="*/ 214 w 263"/>
                <a:gd name="T33" fmla="*/ 168 h 290"/>
                <a:gd name="T34" fmla="*/ 220 w 263"/>
                <a:gd name="T35" fmla="*/ 174 h 290"/>
                <a:gd name="T36" fmla="*/ 231 w 263"/>
                <a:gd name="T37" fmla="*/ 180 h 290"/>
                <a:gd name="T38" fmla="*/ 239 w 263"/>
                <a:gd name="T39" fmla="*/ 194 h 290"/>
                <a:gd name="T40" fmla="*/ 247 w 263"/>
                <a:gd name="T41" fmla="*/ 202 h 290"/>
                <a:gd name="T42" fmla="*/ 253 w 263"/>
                <a:gd name="T43" fmla="*/ 210 h 290"/>
                <a:gd name="T44" fmla="*/ 261 w 263"/>
                <a:gd name="T45" fmla="*/ 210 h 290"/>
                <a:gd name="T46" fmla="*/ 259 w 263"/>
                <a:gd name="T47" fmla="*/ 220 h 290"/>
                <a:gd name="T48" fmla="*/ 257 w 263"/>
                <a:gd name="T49" fmla="*/ 226 h 290"/>
                <a:gd name="T50" fmla="*/ 255 w 263"/>
                <a:gd name="T51" fmla="*/ 238 h 290"/>
                <a:gd name="T52" fmla="*/ 259 w 263"/>
                <a:gd name="T53" fmla="*/ 248 h 290"/>
                <a:gd name="T54" fmla="*/ 247 w 263"/>
                <a:gd name="T55" fmla="*/ 256 h 290"/>
                <a:gd name="T56" fmla="*/ 235 w 263"/>
                <a:gd name="T57" fmla="*/ 260 h 290"/>
                <a:gd name="T58" fmla="*/ 204 w 263"/>
                <a:gd name="T59" fmla="*/ 266 h 290"/>
                <a:gd name="T60" fmla="*/ 192 w 263"/>
                <a:gd name="T61" fmla="*/ 268 h 290"/>
                <a:gd name="T62" fmla="*/ 162 w 263"/>
                <a:gd name="T63" fmla="*/ 274 h 290"/>
                <a:gd name="T64" fmla="*/ 134 w 263"/>
                <a:gd name="T65" fmla="*/ 282 h 290"/>
                <a:gd name="T66" fmla="*/ 112 w 263"/>
                <a:gd name="T67" fmla="*/ 286 h 290"/>
                <a:gd name="T68" fmla="*/ 98 w 263"/>
                <a:gd name="T69" fmla="*/ 290 h 290"/>
                <a:gd name="T70" fmla="*/ 86 w 263"/>
                <a:gd name="T71" fmla="*/ 284 h 290"/>
                <a:gd name="T72" fmla="*/ 62 w 263"/>
                <a:gd name="T73" fmla="*/ 268 h 290"/>
                <a:gd name="T74" fmla="*/ 46 w 263"/>
                <a:gd name="T75" fmla="*/ 256 h 290"/>
                <a:gd name="T76" fmla="*/ 34 w 263"/>
                <a:gd name="T77" fmla="*/ 246 h 290"/>
                <a:gd name="T78" fmla="*/ 14 w 263"/>
                <a:gd name="T79" fmla="*/ 230 h 290"/>
                <a:gd name="T80" fmla="*/ 4 w 263"/>
                <a:gd name="T81" fmla="*/ 204 h 290"/>
                <a:gd name="T82" fmla="*/ 4 w 263"/>
                <a:gd name="T83" fmla="*/ 184 h 290"/>
                <a:gd name="T84" fmla="*/ 2 w 263"/>
                <a:gd name="T85" fmla="*/ 174 h 290"/>
                <a:gd name="T86" fmla="*/ 16 w 263"/>
                <a:gd name="T87" fmla="*/ 146 h 290"/>
                <a:gd name="T88" fmla="*/ 26 w 263"/>
                <a:gd name="T89" fmla="*/ 132 h 290"/>
                <a:gd name="T90" fmla="*/ 38 w 263"/>
                <a:gd name="T91" fmla="*/ 118 h 290"/>
                <a:gd name="T92" fmla="*/ 46 w 263"/>
                <a:gd name="T93" fmla="*/ 104 h 290"/>
                <a:gd name="T94" fmla="*/ 66 w 263"/>
                <a:gd name="T95" fmla="*/ 72 h 290"/>
                <a:gd name="T96" fmla="*/ 76 w 263"/>
                <a:gd name="T97" fmla="*/ 56 h 290"/>
                <a:gd name="T98" fmla="*/ 86 w 263"/>
                <a:gd name="T99" fmla="*/ 44 h 290"/>
                <a:gd name="T100" fmla="*/ 96 w 263"/>
                <a:gd name="T101" fmla="*/ 28 h 290"/>
                <a:gd name="T102" fmla="*/ 108 w 263"/>
                <a:gd name="T103" fmla="*/ 10 h 290"/>
                <a:gd name="T104" fmla="*/ 114 w 263"/>
                <a:gd name="T105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3" h="290">
                  <a:moveTo>
                    <a:pt x="122" y="8"/>
                  </a:moveTo>
                  <a:lnTo>
                    <a:pt x="124" y="10"/>
                  </a:lnTo>
                  <a:lnTo>
                    <a:pt x="126" y="10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6"/>
                  </a:lnTo>
                  <a:lnTo>
                    <a:pt x="130" y="16"/>
                  </a:lnTo>
                  <a:lnTo>
                    <a:pt x="130" y="18"/>
                  </a:lnTo>
                  <a:lnTo>
                    <a:pt x="132" y="20"/>
                  </a:lnTo>
                  <a:lnTo>
                    <a:pt x="132" y="22"/>
                  </a:lnTo>
                  <a:lnTo>
                    <a:pt x="134" y="22"/>
                  </a:lnTo>
                  <a:lnTo>
                    <a:pt x="136" y="26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40" y="32"/>
                  </a:lnTo>
                  <a:lnTo>
                    <a:pt x="142" y="32"/>
                  </a:lnTo>
                  <a:lnTo>
                    <a:pt x="142" y="34"/>
                  </a:lnTo>
                  <a:lnTo>
                    <a:pt x="144" y="36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6" y="42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50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8" y="62"/>
                  </a:lnTo>
                  <a:lnTo>
                    <a:pt x="150" y="64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50" y="74"/>
                  </a:lnTo>
                  <a:lnTo>
                    <a:pt x="152" y="74"/>
                  </a:lnTo>
                  <a:lnTo>
                    <a:pt x="154" y="76"/>
                  </a:lnTo>
                  <a:lnTo>
                    <a:pt x="156" y="76"/>
                  </a:lnTo>
                  <a:lnTo>
                    <a:pt x="158" y="76"/>
                  </a:lnTo>
                  <a:lnTo>
                    <a:pt x="158" y="78"/>
                  </a:lnTo>
                  <a:lnTo>
                    <a:pt x="160" y="78"/>
                  </a:lnTo>
                  <a:lnTo>
                    <a:pt x="160" y="80"/>
                  </a:lnTo>
                  <a:lnTo>
                    <a:pt x="162" y="78"/>
                  </a:lnTo>
                  <a:lnTo>
                    <a:pt x="164" y="78"/>
                  </a:lnTo>
                  <a:lnTo>
                    <a:pt x="164" y="80"/>
                  </a:lnTo>
                  <a:lnTo>
                    <a:pt x="166" y="80"/>
                  </a:lnTo>
                  <a:lnTo>
                    <a:pt x="164" y="80"/>
                  </a:lnTo>
                  <a:lnTo>
                    <a:pt x="166" y="80"/>
                  </a:lnTo>
                  <a:lnTo>
                    <a:pt x="166" y="82"/>
                  </a:lnTo>
                  <a:lnTo>
                    <a:pt x="168" y="82"/>
                  </a:lnTo>
                  <a:lnTo>
                    <a:pt x="168" y="84"/>
                  </a:lnTo>
                  <a:lnTo>
                    <a:pt x="170" y="86"/>
                  </a:lnTo>
                  <a:lnTo>
                    <a:pt x="172" y="86"/>
                  </a:lnTo>
                  <a:lnTo>
                    <a:pt x="174" y="86"/>
                  </a:lnTo>
                  <a:lnTo>
                    <a:pt x="174" y="88"/>
                  </a:lnTo>
                  <a:lnTo>
                    <a:pt x="176" y="88"/>
                  </a:lnTo>
                  <a:lnTo>
                    <a:pt x="176" y="90"/>
                  </a:lnTo>
                  <a:lnTo>
                    <a:pt x="178" y="92"/>
                  </a:lnTo>
                  <a:lnTo>
                    <a:pt x="180" y="94"/>
                  </a:lnTo>
                  <a:lnTo>
                    <a:pt x="180" y="96"/>
                  </a:lnTo>
                  <a:lnTo>
                    <a:pt x="184" y="96"/>
                  </a:lnTo>
                  <a:lnTo>
                    <a:pt x="184" y="98"/>
                  </a:lnTo>
                  <a:lnTo>
                    <a:pt x="184" y="100"/>
                  </a:lnTo>
                  <a:lnTo>
                    <a:pt x="184" y="102"/>
                  </a:lnTo>
                  <a:lnTo>
                    <a:pt x="186" y="104"/>
                  </a:lnTo>
                  <a:lnTo>
                    <a:pt x="188" y="106"/>
                  </a:lnTo>
                  <a:lnTo>
                    <a:pt x="190" y="108"/>
                  </a:lnTo>
                  <a:lnTo>
                    <a:pt x="190" y="110"/>
                  </a:lnTo>
                  <a:lnTo>
                    <a:pt x="192" y="112"/>
                  </a:lnTo>
                  <a:lnTo>
                    <a:pt x="192" y="114"/>
                  </a:lnTo>
                  <a:lnTo>
                    <a:pt x="194" y="116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198" y="128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2" y="132"/>
                  </a:lnTo>
                  <a:lnTo>
                    <a:pt x="204" y="134"/>
                  </a:lnTo>
                  <a:lnTo>
                    <a:pt x="204" y="136"/>
                  </a:lnTo>
                  <a:lnTo>
                    <a:pt x="204" y="138"/>
                  </a:lnTo>
                  <a:lnTo>
                    <a:pt x="204" y="142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6" y="148"/>
                  </a:lnTo>
                  <a:lnTo>
                    <a:pt x="204" y="148"/>
                  </a:lnTo>
                  <a:lnTo>
                    <a:pt x="204" y="150"/>
                  </a:lnTo>
                  <a:lnTo>
                    <a:pt x="206" y="152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12" y="154"/>
                  </a:lnTo>
                  <a:lnTo>
                    <a:pt x="212" y="156"/>
                  </a:lnTo>
                  <a:lnTo>
                    <a:pt x="212" y="158"/>
                  </a:lnTo>
                  <a:lnTo>
                    <a:pt x="212" y="160"/>
                  </a:lnTo>
                  <a:lnTo>
                    <a:pt x="214" y="166"/>
                  </a:lnTo>
                  <a:lnTo>
                    <a:pt x="214" y="168"/>
                  </a:lnTo>
                  <a:lnTo>
                    <a:pt x="212" y="168"/>
                  </a:lnTo>
                  <a:lnTo>
                    <a:pt x="214" y="170"/>
                  </a:lnTo>
                  <a:lnTo>
                    <a:pt x="216" y="170"/>
                  </a:lnTo>
                  <a:lnTo>
                    <a:pt x="218" y="170"/>
                  </a:lnTo>
                  <a:lnTo>
                    <a:pt x="220" y="170"/>
                  </a:lnTo>
                  <a:lnTo>
                    <a:pt x="220" y="174"/>
                  </a:lnTo>
                  <a:lnTo>
                    <a:pt x="220" y="176"/>
                  </a:lnTo>
                  <a:lnTo>
                    <a:pt x="222" y="176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28" y="180"/>
                  </a:lnTo>
                  <a:lnTo>
                    <a:pt x="231" y="180"/>
                  </a:lnTo>
                  <a:lnTo>
                    <a:pt x="235" y="186"/>
                  </a:lnTo>
                  <a:lnTo>
                    <a:pt x="235" y="188"/>
                  </a:lnTo>
                  <a:lnTo>
                    <a:pt x="235" y="190"/>
                  </a:lnTo>
                  <a:lnTo>
                    <a:pt x="237" y="190"/>
                  </a:lnTo>
                  <a:lnTo>
                    <a:pt x="237" y="192"/>
                  </a:lnTo>
                  <a:lnTo>
                    <a:pt x="239" y="194"/>
                  </a:lnTo>
                  <a:lnTo>
                    <a:pt x="239" y="192"/>
                  </a:lnTo>
                  <a:lnTo>
                    <a:pt x="243" y="194"/>
                  </a:lnTo>
                  <a:lnTo>
                    <a:pt x="243" y="196"/>
                  </a:lnTo>
                  <a:lnTo>
                    <a:pt x="245" y="200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7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5" y="210"/>
                  </a:lnTo>
                  <a:lnTo>
                    <a:pt x="257" y="210"/>
                  </a:lnTo>
                  <a:lnTo>
                    <a:pt x="257" y="208"/>
                  </a:lnTo>
                  <a:lnTo>
                    <a:pt x="259" y="208"/>
                  </a:lnTo>
                  <a:lnTo>
                    <a:pt x="259" y="210"/>
                  </a:lnTo>
                  <a:lnTo>
                    <a:pt x="261" y="210"/>
                  </a:lnTo>
                  <a:lnTo>
                    <a:pt x="261" y="212"/>
                  </a:lnTo>
                  <a:lnTo>
                    <a:pt x="263" y="214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20"/>
                  </a:lnTo>
                  <a:lnTo>
                    <a:pt x="259" y="220"/>
                  </a:lnTo>
                  <a:lnTo>
                    <a:pt x="259" y="222"/>
                  </a:lnTo>
                  <a:lnTo>
                    <a:pt x="257" y="222"/>
                  </a:lnTo>
                  <a:lnTo>
                    <a:pt x="257" y="224"/>
                  </a:lnTo>
                  <a:lnTo>
                    <a:pt x="255" y="224"/>
                  </a:lnTo>
                  <a:lnTo>
                    <a:pt x="255" y="226"/>
                  </a:lnTo>
                  <a:lnTo>
                    <a:pt x="257" y="226"/>
                  </a:lnTo>
                  <a:lnTo>
                    <a:pt x="257" y="228"/>
                  </a:lnTo>
                  <a:lnTo>
                    <a:pt x="257" y="230"/>
                  </a:lnTo>
                  <a:lnTo>
                    <a:pt x="255" y="230"/>
                  </a:lnTo>
                  <a:lnTo>
                    <a:pt x="255" y="234"/>
                  </a:lnTo>
                  <a:lnTo>
                    <a:pt x="253" y="236"/>
                  </a:lnTo>
                  <a:lnTo>
                    <a:pt x="255" y="238"/>
                  </a:lnTo>
                  <a:lnTo>
                    <a:pt x="255" y="240"/>
                  </a:lnTo>
                  <a:lnTo>
                    <a:pt x="257" y="240"/>
                  </a:lnTo>
                  <a:lnTo>
                    <a:pt x="257" y="242"/>
                  </a:lnTo>
                  <a:lnTo>
                    <a:pt x="259" y="244"/>
                  </a:lnTo>
                  <a:lnTo>
                    <a:pt x="259" y="246"/>
                  </a:lnTo>
                  <a:lnTo>
                    <a:pt x="259" y="248"/>
                  </a:lnTo>
                  <a:lnTo>
                    <a:pt x="257" y="250"/>
                  </a:lnTo>
                  <a:lnTo>
                    <a:pt x="257" y="252"/>
                  </a:lnTo>
                  <a:lnTo>
                    <a:pt x="257" y="254"/>
                  </a:lnTo>
                  <a:lnTo>
                    <a:pt x="255" y="254"/>
                  </a:lnTo>
                  <a:lnTo>
                    <a:pt x="247" y="256"/>
                  </a:lnTo>
                  <a:lnTo>
                    <a:pt x="247" y="256"/>
                  </a:lnTo>
                  <a:lnTo>
                    <a:pt x="245" y="258"/>
                  </a:lnTo>
                  <a:lnTo>
                    <a:pt x="243" y="258"/>
                  </a:lnTo>
                  <a:lnTo>
                    <a:pt x="241" y="258"/>
                  </a:lnTo>
                  <a:lnTo>
                    <a:pt x="239" y="258"/>
                  </a:lnTo>
                  <a:lnTo>
                    <a:pt x="237" y="260"/>
                  </a:lnTo>
                  <a:lnTo>
                    <a:pt x="235" y="260"/>
                  </a:lnTo>
                  <a:lnTo>
                    <a:pt x="233" y="260"/>
                  </a:lnTo>
                  <a:lnTo>
                    <a:pt x="231" y="260"/>
                  </a:lnTo>
                  <a:lnTo>
                    <a:pt x="226" y="262"/>
                  </a:lnTo>
                  <a:lnTo>
                    <a:pt x="222" y="262"/>
                  </a:lnTo>
                  <a:lnTo>
                    <a:pt x="214" y="264"/>
                  </a:lnTo>
                  <a:lnTo>
                    <a:pt x="204" y="266"/>
                  </a:lnTo>
                  <a:lnTo>
                    <a:pt x="200" y="266"/>
                  </a:lnTo>
                  <a:lnTo>
                    <a:pt x="200" y="268"/>
                  </a:lnTo>
                  <a:lnTo>
                    <a:pt x="198" y="268"/>
                  </a:lnTo>
                  <a:lnTo>
                    <a:pt x="196" y="268"/>
                  </a:lnTo>
                  <a:lnTo>
                    <a:pt x="194" y="268"/>
                  </a:lnTo>
                  <a:lnTo>
                    <a:pt x="192" y="268"/>
                  </a:lnTo>
                  <a:lnTo>
                    <a:pt x="186" y="270"/>
                  </a:lnTo>
                  <a:lnTo>
                    <a:pt x="178" y="272"/>
                  </a:lnTo>
                  <a:lnTo>
                    <a:pt x="172" y="272"/>
                  </a:lnTo>
                  <a:lnTo>
                    <a:pt x="168" y="272"/>
                  </a:lnTo>
                  <a:lnTo>
                    <a:pt x="164" y="274"/>
                  </a:lnTo>
                  <a:lnTo>
                    <a:pt x="162" y="274"/>
                  </a:lnTo>
                  <a:lnTo>
                    <a:pt x="158" y="274"/>
                  </a:lnTo>
                  <a:lnTo>
                    <a:pt x="150" y="278"/>
                  </a:lnTo>
                  <a:lnTo>
                    <a:pt x="144" y="280"/>
                  </a:lnTo>
                  <a:lnTo>
                    <a:pt x="142" y="280"/>
                  </a:lnTo>
                  <a:lnTo>
                    <a:pt x="140" y="280"/>
                  </a:lnTo>
                  <a:lnTo>
                    <a:pt x="134" y="282"/>
                  </a:lnTo>
                  <a:lnTo>
                    <a:pt x="128" y="282"/>
                  </a:lnTo>
                  <a:lnTo>
                    <a:pt x="128" y="284"/>
                  </a:lnTo>
                  <a:lnTo>
                    <a:pt x="126" y="284"/>
                  </a:lnTo>
                  <a:lnTo>
                    <a:pt x="124" y="284"/>
                  </a:lnTo>
                  <a:lnTo>
                    <a:pt x="118" y="286"/>
                  </a:lnTo>
                  <a:lnTo>
                    <a:pt x="112" y="286"/>
                  </a:lnTo>
                  <a:lnTo>
                    <a:pt x="112" y="288"/>
                  </a:lnTo>
                  <a:lnTo>
                    <a:pt x="108" y="288"/>
                  </a:lnTo>
                  <a:lnTo>
                    <a:pt x="102" y="290"/>
                  </a:lnTo>
                  <a:lnTo>
                    <a:pt x="102" y="290"/>
                  </a:lnTo>
                  <a:lnTo>
                    <a:pt x="100" y="290"/>
                  </a:lnTo>
                  <a:lnTo>
                    <a:pt x="98" y="290"/>
                  </a:lnTo>
                  <a:lnTo>
                    <a:pt x="96" y="290"/>
                  </a:lnTo>
                  <a:lnTo>
                    <a:pt x="94" y="288"/>
                  </a:lnTo>
                  <a:lnTo>
                    <a:pt x="92" y="288"/>
                  </a:lnTo>
                  <a:lnTo>
                    <a:pt x="92" y="286"/>
                  </a:lnTo>
                  <a:lnTo>
                    <a:pt x="88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0" y="280"/>
                  </a:lnTo>
                  <a:lnTo>
                    <a:pt x="78" y="278"/>
                  </a:lnTo>
                  <a:lnTo>
                    <a:pt x="68" y="272"/>
                  </a:lnTo>
                  <a:lnTo>
                    <a:pt x="66" y="270"/>
                  </a:lnTo>
                  <a:lnTo>
                    <a:pt x="62" y="268"/>
                  </a:lnTo>
                  <a:lnTo>
                    <a:pt x="58" y="266"/>
                  </a:lnTo>
                  <a:lnTo>
                    <a:pt x="54" y="262"/>
                  </a:lnTo>
                  <a:lnTo>
                    <a:pt x="52" y="262"/>
                  </a:lnTo>
                  <a:lnTo>
                    <a:pt x="50" y="258"/>
                  </a:lnTo>
                  <a:lnTo>
                    <a:pt x="48" y="256"/>
                  </a:lnTo>
                  <a:lnTo>
                    <a:pt x="46" y="256"/>
                  </a:lnTo>
                  <a:lnTo>
                    <a:pt x="46" y="254"/>
                  </a:lnTo>
                  <a:lnTo>
                    <a:pt x="44" y="252"/>
                  </a:lnTo>
                  <a:lnTo>
                    <a:pt x="42" y="252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4" y="246"/>
                  </a:lnTo>
                  <a:lnTo>
                    <a:pt x="28" y="242"/>
                  </a:lnTo>
                  <a:lnTo>
                    <a:pt x="26" y="240"/>
                  </a:lnTo>
                  <a:lnTo>
                    <a:pt x="24" y="238"/>
                  </a:lnTo>
                  <a:lnTo>
                    <a:pt x="22" y="236"/>
                  </a:lnTo>
                  <a:lnTo>
                    <a:pt x="20" y="236"/>
                  </a:lnTo>
                  <a:lnTo>
                    <a:pt x="14" y="230"/>
                  </a:lnTo>
                  <a:lnTo>
                    <a:pt x="6" y="224"/>
                  </a:lnTo>
                  <a:lnTo>
                    <a:pt x="4" y="222"/>
                  </a:lnTo>
                  <a:lnTo>
                    <a:pt x="4" y="218"/>
                  </a:lnTo>
                  <a:lnTo>
                    <a:pt x="4" y="210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196"/>
                  </a:lnTo>
                  <a:lnTo>
                    <a:pt x="4" y="188"/>
                  </a:lnTo>
                  <a:lnTo>
                    <a:pt x="4" y="186"/>
                  </a:lnTo>
                  <a:lnTo>
                    <a:pt x="4" y="184"/>
                  </a:lnTo>
                  <a:lnTo>
                    <a:pt x="2" y="180"/>
                  </a:lnTo>
                  <a:lnTo>
                    <a:pt x="0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2" y="174"/>
                  </a:lnTo>
                  <a:lnTo>
                    <a:pt x="4" y="168"/>
                  </a:lnTo>
                  <a:lnTo>
                    <a:pt x="6" y="162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8" y="146"/>
                  </a:lnTo>
                  <a:lnTo>
                    <a:pt x="18" y="144"/>
                  </a:lnTo>
                  <a:lnTo>
                    <a:pt x="20" y="142"/>
                  </a:lnTo>
                  <a:lnTo>
                    <a:pt x="22" y="140"/>
                  </a:lnTo>
                  <a:lnTo>
                    <a:pt x="24" y="136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2" y="124"/>
                  </a:lnTo>
                  <a:lnTo>
                    <a:pt x="36" y="118"/>
                  </a:lnTo>
                  <a:lnTo>
                    <a:pt x="38" y="118"/>
                  </a:lnTo>
                  <a:lnTo>
                    <a:pt x="38" y="116"/>
                  </a:lnTo>
                  <a:lnTo>
                    <a:pt x="40" y="112"/>
                  </a:lnTo>
                  <a:lnTo>
                    <a:pt x="42" y="110"/>
                  </a:lnTo>
                  <a:lnTo>
                    <a:pt x="44" y="110"/>
                  </a:lnTo>
                  <a:lnTo>
                    <a:pt x="44" y="108"/>
                  </a:lnTo>
                  <a:lnTo>
                    <a:pt x="46" y="104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54" y="90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70"/>
                  </a:lnTo>
                  <a:lnTo>
                    <a:pt x="70" y="66"/>
                  </a:lnTo>
                  <a:lnTo>
                    <a:pt x="72" y="64"/>
                  </a:lnTo>
                  <a:lnTo>
                    <a:pt x="74" y="62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8" y="54"/>
                  </a:lnTo>
                  <a:lnTo>
                    <a:pt x="80" y="52"/>
                  </a:lnTo>
                  <a:lnTo>
                    <a:pt x="82" y="48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8" y="40"/>
                  </a:lnTo>
                  <a:lnTo>
                    <a:pt x="92" y="34"/>
                  </a:lnTo>
                  <a:lnTo>
                    <a:pt x="94" y="32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8" y="24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4" y="14"/>
                  </a:lnTo>
                  <a:lnTo>
                    <a:pt x="106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6" y="2"/>
                  </a:lnTo>
                  <a:lnTo>
                    <a:pt x="120" y="4"/>
                  </a:lnTo>
                  <a:lnTo>
                    <a:pt x="122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49" name="Freeform 114">
              <a:extLst>
                <a:ext uri="{FF2B5EF4-FFF2-40B4-BE49-F238E27FC236}">
                  <a16:creationId xmlns:a16="http://schemas.microsoft.com/office/drawing/2014/main" id="{AF499915-BF66-8D70-75C5-B3A96B7A7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075" y="1266825"/>
              <a:ext cx="503238" cy="241300"/>
            </a:xfrm>
            <a:custGeom>
              <a:avLst/>
              <a:gdLst>
                <a:gd name="T0" fmla="*/ 143 w 317"/>
                <a:gd name="T1" fmla="*/ 2 h 152"/>
                <a:gd name="T2" fmla="*/ 155 w 317"/>
                <a:gd name="T3" fmla="*/ 2 h 152"/>
                <a:gd name="T4" fmla="*/ 163 w 317"/>
                <a:gd name="T5" fmla="*/ 2 h 152"/>
                <a:gd name="T6" fmla="*/ 169 w 317"/>
                <a:gd name="T7" fmla="*/ 12 h 152"/>
                <a:gd name="T8" fmla="*/ 187 w 317"/>
                <a:gd name="T9" fmla="*/ 12 h 152"/>
                <a:gd name="T10" fmla="*/ 189 w 317"/>
                <a:gd name="T11" fmla="*/ 6 h 152"/>
                <a:gd name="T12" fmla="*/ 197 w 317"/>
                <a:gd name="T13" fmla="*/ 4 h 152"/>
                <a:gd name="T14" fmla="*/ 211 w 317"/>
                <a:gd name="T15" fmla="*/ 4 h 152"/>
                <a:gd name="T16" fmla="*/ 225 w 317"/>
                <a:gd name="T17" fmla="*/ 4 h 152"/>
                <a:gd name="T18" fmla="*/ 237 w 317"/>
                <a:gd name="T19" fmla="*/ 8 h 152"/>
                <a:gd name="T20" fmla="*/ 249 w 317"/>
                <a:gd name="T21" fmla="*/ 12 h 152"/>
                <a:gd name="T22" fmla="*/ 261 w 317"/>
                <a:gd name="T23" fmla="*/ 12 h 152"/>
                <a:gd name="T24" fmla="*/ 269 w 317"/>
                <a:gd name="T25" fmla="*/ 12 h 152"/>
                <a:gd name="T26" fmla="*/ 279 w 317"/>
                <a:gd name="T27" fmla="*/ 12 h 152"/>
                <a:gd name="T28" fmla="*/ 297 w 317"/>
                <a:gd name="T29" fmla="*/ 12 h 152"/>
                <a:gd name="T30" fmla="*/ 305 w 317"/>
                <a:gd name="T31" fmla="*/ 16 h 152"/>
                <a:gd name="T32" fmla="*/ 313 w 317"/>
                <a:gd name="T33" fmla="*/ 12 h 152"/>
                <a:gd name="T34" fmla="*/ 315 w 317"/>
                <a:gd name="T35" fmla="*/ 18 h 152"/>
                <a:gd name="T36" fmla="*/ 309 w 317"/>
                <a:gd name="T37" fmla="*/ 32 h 152"/>
                <a:gd name="T38" fmla="*/ 305 w 317"/>
                <a:gd name="T39" fmla="*/ 46 h 152"/>
                <a:gd name="T40" fmla="*/ 301 w 317"/>
                <a:gd name="T41" fmla="*/ 56 h 152"/>
                <a:gd name="T42" fmla="*/ 299 w 317"/>
                <a:gd name="T43" fmla="*/ 60 h 152"/>
                <a:gd name="T44" fmla="*/ 295 w 317"/>
                <a:gd name="T45" fmla="*/ 70 h 152"/>
                <a:gd name="T46" fmla="*/ 291 w 317"/>
                <a:gd name="T47" fmla="*/ 84 h 152"/>
                <a:gd name="T48" fmla="*/ 287 w 317"/>
                <a:gd name="T49" fmla="*/ 94 h 152"/>
                <a:gd name="T50" fmla="*/ 283 w 317"/>
                <a:gd name="T51" fmla="*/ 102 h 152"/>
                <a:gd name="T52" fmla="*/ 279 w 317"/>
                <a:gd name="T53" fmla="*/ 112 h 152"/>
                <a:gd name="T54" fmla="*/ 265 w 317"/>
                <a:gd name="T55" fmla="*/ 112 h 152"/>
                <a:gd name="T56" fmla="*/ 257 w 317"/>
                <a:gd name="T57" fmla="*/ 112 h 152"/>
                <a:gd name="T58" fmla="*/ 241 w 317"/>
                <a:gd name="T59" fmla="*/ 112 h 152"/>
                <a:gd name="T60" fmla="*/ 235 w 317"/>
                <a:gd name="T61" fmla="*/ 116 h 152"/>
                <a:gd name="T62" fmla="*/ 235 w 317"/>
                <a:gd name="T63" fmla="*/ 134 h 152"/>
                <a:gd name="T64" fmla="*/ 235 w 317"/>
                <a:gd name="T65" fmla="*/ 150 h 152"/>
                <a:gd name="T66" fmla="*/ 207 w 317"/>
                <a:gd name="T67" fmla="*/ 150 h 152"/>
                <a:gd name="T68" fmla="*/ 191 w 317"/>
                <a:gd name="T69" fmla="*/ 150 h 152"/>
                <a:gd name="T70" fmla="*/ 181 w 317"/>
                <a:gd name="T71" fmla="*/ 148 h 152"/>
                <a:gd name="T72" fmla="*/ 171 w 317"/>
                <a:gd name="T73" fmla="*/ 148 h 152"/>
                <a:gd name="T74" fmla="*/ 161 w 317"/>
                <a:gd name="T75" fmla="*/ 148 h 152"/>
                <a:gd name="T76" fmla="*/ 141 w 317"/>
                <a:gd name="T77" fmla="*/ 148 h 152"/>
                <a:gd name="T78" fmla="*/ 133 w 317"/>
                <a:gd name="T79" fmla="*/ 150 h 152"/>
                <a:gd name="T80" fmla="*/ 121 w 317"/>
                <a:gd name="T81" fmla="*/ 152 h 152"/>
                <a:gd name="T82" fmla="*/ 107 w 317"/>
                <a:gd name="T83" fmla="*/ 152 h 152"/>
                <a:gd name="T84" fmla="*/ 89 w 317"/>
                <a:gd name="T85" fmla="*/ 152 h 152"/>
                <a:gd name="T86" fmla="*/ 73 w 317"/>
                <a:gd name="T87" fmla="*/ 150 h 152"/>
                <a:gd name="T88" fmla="*/ 54 w 317"/>
                <a:gd name="T89" fmla="*/ 150 h 152"/>
                <a:gd name="T90" fmla="*/ 36 w 317"/>
                <a:gd name="T91" fmla="*/ 150 h 152"/>
                <a:gd name="T92" fmla="*/ 22 w 317"/>
                <a:gd name="T93" fmla="*/ 146 h 152"/>
                <a:gd name="T94" fmla="*/ 16 w 317"/>
                <a:gd name="T95" fmla="*/ 108 h 152"/>
                <a:gd name="T96" fmla="*/ 12 w 317"/>
                <a:gd name="T97" fmla="*/ 90 h 152"/>
                <a:gd name="T98" fmla="*/ 8 w 317"/>
                <a:gd name="T99" fmla="*/ 64 h 152"/>
                <a:gd name="T100" fmla="*/ 2 w 317"/>
                <a:gd name="T101" fmla="*/ 30 h 152"/>
                <a:gd name="T102" fmla="*/ 0 w 317"/>
                <a:gd name="T103" fmla="*/ 18 h 152"/>
                <a:gd name="T104" fmla="*/ 8 w 317"/>
                <a:gd name="T105" fmla="*/ 14 h 152"/>
                <a:gd name="T106" fmla="*/ 30 w 317"/>
                <a:gd name="T107" fmla="*/ 14 h 152"/>
                <a:gd name="T108" fmla="*/ 42 w 317"/>
                <a:gd name="T109" fmla="*/ 14 h 152"/>
                <a:gd name="T110" fmla="*/ 61 w 317"/>
                <a:gd name="T111" fmla="*/ 14 h 152"/>
                <a:gd name="T112" fmla="*/ 81 w 317"/>
                <a:gd name="T113" fmla="*/ 14 h 152"/>
                <a:gd name="T114" fmla="*/ 97 w 317"/>
                <a:gd name="T115" fmla="*/ 16 h 152"/>
                <a:gd name="T116" fmla="*/ 105 w 317"/>
                <a:gd name="T117" fmla="*/ 8 h 152"/>
                <a:gd name="T118" fmla="*/ 109 w 317"/>
                <a:gd name="T119" fmla="*/ 0 h 152"/>
                <a:gd name="T120" fmla="*/ 123 w 317"/>
                <a:gd name="T121" fmla="*/ 0 h 152"/>
                <a:gd name="T122" fmla="*/ 135 w 317"/>
                <a:gd name="T123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7" h="152">
                  <a:moveTo>
                    <a:pt x="135" y="2"/>
                  </a:moveTo>
                  <a:lnTo>
                    <a:pt x="137" y="2"/>
                  </a:lnTo>
                  <a:lnTo>
                    <a:pt x="139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7" y="2"/>
                  </a:lnTo>
                  <a:lnTo>
                    <a:pt x="151" y="2"/>
                  </a:lnTo>
                  <a:lnTo>
                    <a:pt x="155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9" y="2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2"/>
                  </a:lnTo>
                  <a:lnTo>
                    <a:pt x="171" y="12"/>
                  </a:lnTo>
                  <a:lnTo>
                    <a:pt x="173" y="12"/>
                  </a:lnTo>
                  <a:lnTo>
                    <a:pt x="179" y="12"/>
                  </a:lnTo>
                  <a:lnTo>
                    <a:pt x="187" y="12"/>
                  </a:lnTo>
                  <a:lnTo>
                    <a:pt x="189" y="12"/>
                  </a:lnTo>
                  <a:lnTo>
                    <a:pt x="189" y="10"/>
                  </a:lnTo>
                  <a:lnTo>
                    <a:pt x="189" y="8"/>
                  </a:lnTo>
                  <a:lnTo>
                    <a:pt x="189" y="6"/>
                  </a:lnTo>
                  <a:lnTo>
                    <a:pt x="189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7" y="4"/>
                  </a:lnTo>
                  <a:lnTo>
                    <a:pt x="199" y="4"/>
                  </a:lnTo>
                  <a:lnTo>
                    <a:pt x="203" y="4"/>
                  </a:lnTo>
                  <a:lnTo>
                    <a:pt x="209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7" y="4"/>
                  </a:lnTo>
                  <a:lnTo>
                    <a:pt x="223" y="4"/>
                  </a:lnTo>
                  <a:lnTo>
                    <a:pt x="225" y="4"/>
                  </a:lnTo>
                  <a:lnTo>
                    <a:pt x="229" y="4"/>
                  </a:lnTo>
                  <a:lnTo>
                    <a:pt x="231" y="4"/>
                  </a:lnTo>
                  <a:lnTo>
                    <a:pt x="237" y="4"/>
                  </a:lnTo>
                  <a:lnTo>
                    <a:pt x="237" y="8"/>
                  </a:lnTo>
                  <a:lnTo>
                    <a:pt x="237" y="10"/>
                  </a:lnTo>
                  <a:lnTo>
                    <a:pt x="237" y="12"/>
                  </a:lnTo>
                  <a:lnTo>
                    <a:pt x="247" y="12"/>
                  </a:lnTo>
                  <a:lnTo>
                    <a:pt x="249" y="12"/>
                  </a:lnTo>
                  <a:lnTo>
                    <a:pt x="255" y="12"/>
                  </a:lnTo>
                  <a:lnTo>
                    <a:pt x="257" y="12"/>
                  </a:lnTo>
                  <a:lnTo>
                    <a:pt x="259" y="12"/>
                  </a:lnTo>
                  <a:lnTo>
                    <a:pt x="261" y="12"/>
                  </a:lnTo>
                  <a:lnTo>
                    <a:pt x="263" y="12"/>
                  </a:lnTo>
                  <a:lnTo>
                    <a:pt x="265" y="12"/>
                  </a:lnTo>
                  <a:lnTo>
                    <a:pt x="267" y="12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5" y="12"/>
                  </a:lnTo>
                  <a:lnTo>
                    <a:pt x="291" y="12"/>
                  </a:lnTo>
                  <a:lnTo>
                    <a:pt x="297" y="12"/>
                  </a:lnTo>
                  <a:lnTo>
                    <a:pt x="299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12"/>
                  </a:lnTo>
                  <a:lnTo>
                    <a:pt x="313" y="12"/>
                  </a:lnTo>
                  <a:lnTo>
                    <a:pt x="317" y="12"/>
                  </a:lnTo>
                  <a:lnTo>
                    <a:pt x="317" y="14"/>
                  </a:lnTo>
                  <a:lnTo>
                    <a:pt x="315" y="14"/>
                  </a:lnTo>
                  <a:lnTo>
                    <a:pt x="315" y="18"/>
                  </a:lnTo>
                  <a:lnTo>
                    <a:pt x="313" y="22"/>
                  </a:lnTo>
                  <a:lnTo>
                    <a:pt x="311" y="24"/>
                  </a:lnTo>
                  <a:lnTo>
                    <a:pt x="309" y="30"/>
                  </a:lnTo>
                  <a:lnTo>
                    <a:pt x="309" y="32"/>
                  </a:lnTo>
                  <a:lnTo>
                    <a:pt x="307" y="36"/>
                  </a:lnTo>
                  <a:lnTo>
                    <a:pt x="307" y="40"/>
                  </a:lnTo>
                  <a:lnTo>
                    <a:pt x="305" y="44"/>
                  </a:lnTo>
                  <a:lnTo>
                    <a:pt x="305" y="46"/>
                  </a:lnTo>
                  <a:lnTo>
                    <a:pt x="303" y="48"/>
                  </a:lnTo>
                  <a:lnTo>
                    <a:pt x="303" y="50"/>
                  </a:lnTo>
                  <a:lnTo>
                    <a:pt x="303" y="52"/>
                  </a:lnTo>
                  <a:lnTo>
                    <a:pt x="301" y="56"/>
                  </a:lnTo>
                  <a:lnTo>
                    <a:pt x="301" y="56"/>
                  </a:lnTo>
                  <a:lnTo>
                    <a:pt x="299" y="56"/>
                  </a:lnTo>
                  <a:lnTo>
                    <a:pt x="299" y="58"/>
                  </a:lnTo>
                  <a:lnTo>
                    <a:pt x="299" y="60"/>
                  </a:lnTo>
                  <a:lnTo>
                    <a:pt x="299" y="62"/>
                  </a:lnTo>
                  <a:lnTo>
                    <a:pt x="297" y="64"/>
                  </a:lnTo>
                  <a:lnTo>
                    <a:pt x="297" y="66"/>
                  </a:lnTo>
                  <a:lnTo>
                    <a:pt x="295" y="70"/>
                  </a:lnTo>
                  <a:lnTo>
                    <a:pt x="293" y="76"/>
                  </a:lnTo>
                  <a:lnTo>
                    <a:pt x="293" y="78"/>
                  </a:lnTo>
                  <a:lnTo>
                    <a:pt x="291" y="82"/>
                  </a:lnTo>
                  <a:lnTo>
                    <a:pt x="291" y="84"/>
                  </a:lnTo>
                  <a:lnTo>
                    <a:pt x="289" y="88"/>
                  </a:lnTo>
                  <a:lnTo>
                    <a:pt x="289" y="90"/>
                  </a:lnTo>
                  <a:lnTo>
                    <a:pt x="287" y="92"/>
                  </a:lnTo>
                  <a:lnTo>
                    <a:pt x="287" y="94"/>
                  </a:lnTo>
                  <a:lnTo>
                    <a:pt x="285" y="98"/>
                  </a:lnTo>
                  <a:lnTo>
                    <a:pt x="285" y="100"/>
                  </a:lnTo>
                  <a:lnTo>
                    <a:pt x="285" y="102"/>
                  </a:lnTo>
                  <a:lnTo>
                    <a:pt x="283" y="102"/>
                  </a:lnTo>
                  <a:lnTo>
                    <a:pt x="283" y="104"/>
                  </a:lnTo>
                  <a:lnTo>
                    <a:pt x="283" y="110"/>
                  </a:lnTo>
                  <a:lnTo>
                    <a:pt x="281" y="112"/>
                  </a:lnTo>
                  <a:lnTo>
                    <a:pt x="279" y="112"/>
                  </a:lnTo>
                  <a:lnTo>
                    <a:pt x="271" y="112"/>
                  </a:lnTo>
                  <a:lnTo>
                    <a:pt x="269" y="112"/>
                  </a:lnTo>
                  <a:lnTo>
                    <a:pt x="267" y="112"/>
                  </a:lnTo>
                  <a:lnTo>
                    <a:pt x="265" y="112"/>
                  </a:lnTo>
                  <a:lnTo>
                    <a:pt x="263" y="112"/>
                  </a:lnTo>
                  <a:lnTo>
                    <a:pt x="261" y="112"/>
                  </a:lnTo>
                  <a:lnTo>
                    <a:pt x="259" y="112"/>
                  </a:lnTo>
                  <a:lnTo>
                    <a:pt x="257" y="112"/>
                  </a:lnTo>
                  <a:lnTo>
                    <a:pt x="255" y="112"/>
                  </a:lnTo>
                  <a:lnTo>
                    <a:pt x="253" y="112"/>
                  </a:lnTo>
                  <a:lnTo>
                    <a:pt x="251" y="112"/>
                  </a:lnTo>
                  <a:lnTo>
                    <a:pt x="241" y="112"/>
                  </a:lnTo>
                  <a:lnTo>
                    <a:pt x="237" y="112"/>
                  </a:lnTo>
                  <a:lnTo>
                    <a:pt x="235" y="112"/>
                  </a:lnTo>
                  <a:lnTo>
                    <a:pt x="235" y="114"/>
                  </a:lnTo>
                  <a:lnTo>
                    <a:pt x="235" y="116"/>
                  </a:lnTo>
                  <a:lnTo>
                    <a:pt x="235" y="118"/>
                  </a:lnTo>
                  <a:lnTo>
                    <a:pt x="235" y="124"/>
                  </a:lnTo>
                  <a:lnTo>
                    <a:pt x="235" y="126"/>
                  </a:lnTo>
                  <a:lnTo>
                    <a:pt x="235" y="134"/>
                  </a:lnTo>
                  <a:lnTo>
                    <a:pt x="235" y="138"/>
                  </a:lnTo>
                  <a:lnTo>
                    <a:pt x="235" y="142"/>
                  </a:lnTo>
                  <a:lnTo>
                    <a:pt x="235" y="148"/>
                  </a:lnTo>
                  <a:lnTo>
                    <a:pt x="235" y="150"/>
                  </a:lnTo>
                  <a:lnTo>
                    <a:pt x="227" y="150"/>
                  </a:lnTo>
                  <a:lnTo>
                    <a:pt x="225" y="150"/>
                  </a:lnTo>
                  <a:lnTo>
                    <a:pt x="213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199" y="150"/>
                  </a:lnTo>
                  <a:lnTo>
                    <a:pt x="195" y="150"/>
                  </a:lnTo>
                  <a:lnTo>
                    <a:pt x="191" y="150"/>
                  </a:lnTo>
                  <a:lnTo>
                    <a:pt x="189" y="150"/>
                  </a:lnTo>
                  <a:lnTo>
                    <a:pt x="187" y="150"/>
                  </a:lnTo>
                  <a:lnTo>
                    <a:pt x="185" y="148"/>
                  </a:lnTo>
                  <a:lnTo>
                    <a:pt x="181" y="148"/>
                  </a:lnTo>
                  <a:lnTo>
                    <a:pt x="179" y="148"/>
                  </a:lnTo>
                  <a:lnTo>
                    <a:pt x="177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69" y="148"/>
                  </a:lnTo>
                  <a:lnTo>
                    <a:pt x="167" y="148"/>
                  </a:lnTo>
                  <a:lnTo>
                    <a:pt x="165" y="148"/>
                  </a:lnTo>
                  <a:lnTo>
                    <a:pt x="161" y="148"/>
                  </a:lnTo>
                  <a:lnTo>
                    <a:pt x="149" y="148"/>
                  </a:lnTo>
                  <a:lnTo>
                    <a:pt x="147" y="148"/>
                  </a:lnTo>
                  <a:lnTo>
                    <a:pt x="143" y="148"/>
                  </a:lnTo>
                  <a:lnTo>
                    <a:pt x="141" y="148"/>
                  </a:lnTo>
                  <a:lnTo>
                    <a:pt x="137" y="148"/>
                  </a:lnTo>
                  <a:lnTo>
                    <a:pt x="135" y="148"/>
                  </a:lnTo>
                  <a:lnTo>
                    <a:pt x="133" y="148"/>
                  </a:lnTo>
                  <a:lnTo>
                    <a:pt x="133" y="150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25" y="152"/>
                  </a:lnTo>
                  <a:lnTo>
                    <a:pt x="121" y="152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97" y="152"/>
                  </a:lnTo>
                  <a:lnTo>
                    <a:pt x="95" y="152"/>
                  </a:lnTo>
                  <a:lnTo>
                    <a:pt x="89" y="152"/>
                  </a:lnTo>
                  <a:lnTo>
                    <a:pt x="85" y="150"/>
                  </a:lnTo>
                  <a:lnTo>
                    <a:pt x="83" y="150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71" y="150"/>
                  </a:lnTo>
                  <a:lnTo>
                    <a:pt x="69" y="150"/>
                  </a:lnTo>
                  <a:lnTo>
                    <a:pt x="61" y="150"/>
                  </a:lnTo>
                  <a:lnTo>
                    <a:pt x="54" y="150"/>
                  </a:lnTo>
                  <a:lnTo>
                    <a:pt x="44" y="150"/>
                  </a:lnTo>
                  <a:lnTo>
                    <a:pt x="42" y="150"/>
                  </a:lnTo>
                  <a:lnTo>
                    <a:pt x="38" y="150"/>
                  </a:lnTo>
                  <a:lnTo>
                    <a:pt x="36" y="150"/>
                  </a:lnTo>
                  <a:lnTo>
                    <a:pt x="30" y="150"/>
                  </a:lnTo>
                  <a:lnTo>
                    <a:pt x="24" y="150"/>
                  </a:lnTo>
                  <a:lnTo>
                    <a:pt x="22" y="150"/>
                  </a:lnTo>
                  <a:lnTo>
                    <a:pt x="22" y="146"/>
                  </a:lnTo>
                  <a:lnTo>
                    <a:pt x="20" y="140"/>
                  </a:lnTo>
                  <a:lnTo>
                    <a:pt x="18" y="122"/>
                  </a:lnTo>
                  <a:lnTo>
                    <a:pt x="16" y="114"/>
                  </a:lnTo>
                  <a:lnTo>
                    <a:pt x="16" y="108"/>
                  </a:lnTo>
                  <a:lnTo>
                    <a:pt x="16" y="106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2" y="90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10" y="74"/>
                  </a:lnTo>
                  <a:lnTo>
                    <a:pt x="8" y="64"/>
                  </a:lnTo>
                  <a:lnTo>
                    <a:pt x="6" y="58"/>
                  </a:lnTo>
                  <a:lnTo>
                    <a:pt x="6" y="52"/>
                  </a:lnTo>
                  <a:lnTo>
                    <a:pt x="4" y="38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50" y="14"/>
                  </a:lnTo>
                  <a:lnTo>
                    <a:pt x="54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71" y="14"/>
                  </a:lnTo>
                  <a:lnTo>
                    <a:pt x="75" y="14"/>
                  </a:lnTo>
                  <a:lnTo>
                    <a:pt x="81" y="14"/>
                  </a:lnTo>
                  <a:lnTo>
                    <a:pt x="85" y="14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97" y="16"/>
                  </a:lnTo>
                  <a:lnTo>
                    <a:pt x="101" y="16"/>
                  </a:lnTo>
                  <a:lnTo>
                    <a:pt x="105" y="16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0" name="Freeform 116">
              <a:extLst>
                <a:ext uri="{FF2B5EF4-FFF2-40B4-BE49-F238E27FC236}">
                  <a16:creationId xmlns:a16="http://schemas.microsoft.com/office/drawing/2014/main" id="{67073637-4738-7EF6-0F81-4060CFF7C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263" y="2011363"/>
              <a:ext cx="404813" cy="379413"/>
            </a:xfrm>
            <a:custGeom>
              <a:avLst/>
              <a:gdLst>
                <a:gd name="T0" fmla="*/ 199 w 255"/>
                <a:gd name="T1" fmla="*/ 62 h 239"/>
                <a:gd name="T2" fmla="*/ 211 w 255"/>
                <a:gd name="T3" fmla="*/ 66 h 239"/>
                <a:gd name="T4" fmla="*/ 205 w 255"/>
                <a:gd name="T5" fmla="*/ 78 h 239"/>
                <a:gd name="T6" fmla="*/ 211 w 255"/>
                <a:gd name="T7" fmla="*/ 72 h 239"/>
                <a:gd name="T8" fmla="*/ 219 w 255"/>
                <a:gd name="T9" fmla="*/ 68 h 239"/>
                <a:gd name="T10" fmla="*/ 227 w 255"/>
                <a:gd name="T11" fmla="*/ 72 h 239"/>
                <a:gd name="T12" fmla="*/ 239 w 255"/>
                <a:gd name="T13" fmla="*/ 86 h 239"/>
                <a:gd name="T14" fmla="*/ 241 w 255"/>
                <a:gd name="T15" fmla="*/ 96 h 239"/>
                <a:gd name="T16" fmla="*/ 253 w 255"/>
                <a:gd name="T17" fmla="*/ 106 h 239"/>
                <a:gd name="T18" fmla="*/ 255 w 255"/>
                <a:gd name="T19" fmla="*/ 114 h 239"/>
                <a:gd name="T20" fmla="*/ 253 w 255"/>
                <a:gd name="T21" fmla="*/ 127 h 239"/>
                <a:gd name="T22" fmla="*/ 237 w 255"/>
                <a:gd name="T23" fmla="*/ 141 h 239"/>
                <a:gd name="T24" fmla="*/ 227 w 255"/>
                <a:gd name="T25" fmla="*/ 149 h 239"/>
                <a:gd name="T26" fmla="*/ 217 w 255"/>
                <a:gd name="T27" fmla="*/ 155 h 239"/>
                <a:gd name="T28" fmla="*/ 207 w 255"/>
                <a:gd name="T29" fmla="*/ 157 h 239"/>
                <a:gd name="T30" fmla="*/ 203 w 255"/>
                <a:gd name="T31" fmla="*/ 163 h 239"/>
                <a:gd name="T32" fmla="*/ 201 w 255"/>
                <a:gd name="T33" fmla="*/ 171 h 239"/>
                <a:gd name="T34" fmla="*/ 185 w 255"/>
                <a:gd name="T35" fmla="*/ 171 h 239"/>
                <a:gd name="T36" fmla="*/ 185 w 255"/>
                <a:gd name="T37" fmla="*/ 191 h 239"/>
                <a:gd name="T38" fmla="*/ 181 w 255"/>
                <a:gd name="T39" fmla="*/ 205 h 239"/>
                <a:gd name="T40" fmla="*/ 175 w 255"/>
                <a:gd name="T41" fmla="*/ 211 h 239"/>
                <a:gd name="T42" fmla="*/ 173 w 255"/>
                <a:gd name="T43" fmla="*/ 223 h 239"/>
                <a:gd name="T44" fmla="*/ 161 w 255"/>
                <a:gd name="T45" fmla="*/ 223 h 239"/>
                <a:gd name="T46" fmla="*/ 151 w 255"/>
                <a:gd name="T47" fmla="*/ 229 h 239"/>
                <a:gd name="T48" fmla="*/ 147 w 255"/>
                <a:gd name="T49" fmla="*/ 233 h 239"/>
                <a:gd name="T50" fmla="*/ 140 w 255"/>
                <a:gd name="T51" fmla="*/ 235 h 239"/>
                <a:gd name="T52" fmla="*/ 130 w 255"/>
                <a:gd name="T53" fmla="*/ 239 h 239"/>
                <a:gd name="T54" fmla="*/ 120 w 255"/>
                <a:gd name="T55" fmla="*/ 231 h 239"/>
                <a:gd name="T56" fmla="*/ 116 w 255"/>
                <a:gd name="T57" fmla="*/ 235 h 239"/>
                <a:gd name="T58" fmla="*/ 108 w 255"/>
                <a:gd name="T59" fmla="*/ 235 h 239"/>
                <a:gd name="T60" fmla="*/ 100 w 255"/>
                <a:gd name="T61" fmla="*/ 225 h 239"/>
                <a:gd name="T62" fmla="*/ 90 w 255"/>
                <a:gd name="T63" fmla="*/ 229 h 239"/>
                <a:gd name="T64" fmla="*/ 82 w 255"/>
                <a:gd name="T65" fmla="*/ 233 h 239"/>
                <a:gd name="T66" fmla="*/ 72 w 255"/>
                <a:gd name="T67" fmla="*/ 227 h 239"/>
                <a:gd name="T68" fmla="*/ 62 w 255"/>
                <a:gd name="T69" fmla="*/ 227 h 239"/>
                <a:gd name="T70" fmla="*/ 34 w 255"/>
                <a:gd name="T71" fmla="*/ 231 h 239"/>
                <a:gd name="T72" fmla="*/ 16 w 255"/>
                <a:gd name="T73" fmla="*/ 235 h 239"/>
                <a:gd name="T74" fmla="*/ 0 w 255"/>
                <a:gd name="T75" fmla="*/ 237 h 239"/>
                <a:gd name="T76" fmla="*/ 2 w 255"/>
                <a:gd name="T77" fmla="*/ 201 h 239"/>
                <a:gd name="T78" fmla="*/ 2 w 255"/>
                <a:gd name="T79" fmla="*/ 185 h 239"/>
                <a:gd name="T80" fmla="*/ 4 w 255"/>
                <a:gd name="T81" fmla="*/ 157 h 239"/>
                <a:gd name="T82" fmla="*/ 4 w 255"/>
                <a:gd name="T83" fmla="*/ 139 h 239"/>
                <a:gd name="T84" fmla="*/ 4 w 255"/>
                <a:gd name="T85" fmla="*/ 125 h 239"/>
                <a:gd name="T86" fmla="*/ 6 w 255"/>
                <a:gd name="T87" fmla="*/ 106 h 239"/>
                <a:gd name="T88" fmla="*/ 6 w 255"/>
                <a:gd name="T89" fmla="*/ 92 h 239"/>
                <a:gd name="T90" fmla="*/ 6 w 255"/>
                <a:gd name="T91" fmla="*/ 80 h 239"/>
                <a:gd name="T92" fmla="*/ 6 w 255"/>
                <a:gd name="T93" fmla="*/ 62 h 239"/>
                <a:gd name="T94" fmla="*/ 10 w 255"/>
                <a:gd name="T95" fmla="*/ 40 h 239"/>
                <a:gd name="T96" fmla="*/ 20 w 255"/>
                <a:gd name="T97" fmla="*/ 34 h 239"/>
                <a:gd name="T98" fmla="*/ 40 w 255"/>
                <a:gd name="T99" fmla="*/ 30 h 239"/>
                <a:gd name="T100" fmla="*/ 62 w 255"/>
                <a:gd name="T101" fmla="*/ 24 h 239"/>
                <a:gd name="T102" fmla="*/ 90 w 255"/>
                <a:gd name="T103" fmla="*/ 18 h 239"/>
                <a:gd name="T104" fmla="*/ 112 w 255"/>
                <a:gd name="T105" fmla="*/ 14 h 239"/>
                <a:gd name="T106" fmla="*/ 143 w 255"/>
                <a:gd name="T107" fmla="*/ 6 h 239"/>
                <a:gd name="T108" fmla="*/ 155 w 255"/>
                <a:gd name="T109" fmla="*/ 4 h 239"/>
                <a:gd name="T110" fmla="*/ 169 w 255"/>
                <a:gd name="T111" fmla="*/ 2 h 239"/>
                <a:gd name="T112" fmla="*/ 173 w 255"/>
                <a:gd name="T113" fmla="*/ 16 h 239"/>
                <a:gd name="T114" fmla="*/ 183 w 255"/>
                <a:gd name="T115" fmla="*/ 24 h 239"/>
                <a:gd name="T116" fmla="*/ 183 w 255"/>
                <a:gd name="T117" fmla="*/ 32 h 239"/>
                <a:gd name="T118" fmla="*/ 189 w 255"/>
                <a:gd name="T119" fmla="*/ 42 h 239"/>
                <a:gd name="T120" fmla="*/ 195 w 255"/>
                <a:gd name="T121" fmla="*/ 50 h 239"/>
                <a:gd name="T122" fmla="*/ 191 w 255"/>
                <a:gd name="T123" fmla="*/ 6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5" h="239">
                  <a:moveTo>
                    <a:pt x="193" y="66"/>
                  </a:moveTo>
                  <a:lnTo>
                    <a:pt x="195" y="66"/>
                  </a:lnTo>
                  <a:lnTo>
                    <a:pt x="195" y="64"/>
                  </a:lnTo>
                  <a:lnTo>
                    <a:pt x="197" y="64"/>
                  </a:lnTo>
                  <a:lnTo>
                    <a:pt x="197" y="62"/>
                  </a:lnTo>
                  <a:lnTo>
                    <a:pt x="199" y="62"/>
                  </a:lnTo>
                  <a:lnTo>
                    <a:pt x="201" y="62"/>
                  </a:lnTo>
                  <a:lnTo>
                    <a:pt x="203" y="60"/>
                  </a:lnTo>
                  <a:lnTo>
                    <a:pt x="205" y="60"/>
                  </a:lnTo>
                  <a:lnTo>
                    <a:pt x="209" y="62"/>
                  </a:lnTo>
                  <a:lnTo>
                    <a:pt x="211" y="64"/>
                  </a:lnTo>
                  <a:lnTo>
                    <a:pt x="211" y="66"/>
                  </a:lnTo>
                  <a:lnTo>
                    <a:pt x="209" y="66"/>
                  </a:lnTo>
                  <a:lnTo>
                    <a:pt x="209" y="66"/>
                  </a:lnTo>
                  <a:lnTo>
                    <a:pt x="207" y="68"/>
                  </a:lnTo>
                  <a:lnTo>
                    <a:pt x="205" y="72"/>
                  </a:lnTo>
                  <a:lnTo>
                    <a:pt x="205" y="74"/>
                  </a:lnTo>
                  <a:lnTo>
                    <a:pt x="205" y="78"/>
                  </a:lnTo>
                  <a:lnTo>
                    <a:pt x="207" y="78"/>
                  </a:lnTo>
                  <a:lnTo>
                    <a:pt x="207" y="78"/>
                  </a:lnTo>
                  <a:lnTo>
                    <a:pt x="209" y="78"/>
                  </a:lnTo>
                  <a:lnTo>
                    <a:pt x="211" y="76"/>
                  </a:lnTo>
                  <a:lnTo>
                    <a:pt x="209" y="74"/>
                  </a:lnTo>
                  <a:lnTo>
                    <a:pt x="211" y="72"/>
                  </a:lnTo>
                  <a:lnTo>
                    <a:pt x="213" y="72"/>
                  </a:lnTo>
                  <a:lnTo>
                    <a:pt x="215" y="72"/>
                  </a:lnTo>
                  <a:lnTo>
                    <a:pt x="217" y="72"/>
                  </a:lnTo>
                  <a:lnTo>
                    <a:pt x="217" y="70"/>
                  </a:lnTo>
                  <a:lnTo>
                    <a:pt x="219" y="70"/>
                  </a:lnTo>
                  <a:lnTo>
                    <a:pt x="219" y="68"/>
                  </a:lnTo>
                  <a:lnTo>
                    <a:pt x="219" y="66"/>
                  </a:lnTo>
                  <a:lnTo>
                    <a:pt x="221" y="66"/>
                  </a:lnTo>
                  <a:lnTo>
                    <a:pt x="225" y="68"/>
                  </a:lnTo>
                  <a:lnTo>
                    <a:pt x="227" y="68"/>
                  </a:lnTo>
                  <a:lnTo>
                    <a:pt x="227" y="70"/>
                  </a:lnTo>
                  <a:lnTo>
                    <a:pt x="227" y="72"/>
                  </a:lnTo>
                  <a:lnTo>
                    <a:pt x="229" y="76"/>
                  </a:lnTo>
                  <a:lnTo>
                    <a:pt x="233" y="80"/>
                  </a:lnTo>
                  <a:lnTo>
                    <a:pt x="235" y="80"/>
                  </a:lnTo>
                  <a:lnTo>
                    <a:pt x="237" y="82"/>
                  </a:lnTo>
                  <a:lnTo>
                    <a:pt x="239" y="84"/>
                  </a:lnTo>
                  <a:lnTo>
                    <a:pt x="239" y="86"/>
                  </a:lnTo>
                  <a:lnTo>
                    <a:pt x="239" y="88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1" y="96"/>
                  </a:lnTo>
                  <a:lnTo>
                    <a:pt x="243" y="98"/>
                  </a:lnTo>
                  <a:lnTo>
                    <a:pt x="245" y="100"/>
                  </a:lnTo>
                  <a:lnTo>
                    <a:pt x="247" y="102"/>
                  </a:lnTo>
                  <a:lnTo>
                    <a:pt x="249" y="102"/>
                  </a:lnTo>
                  <a:lnTo>
                    <a:pt x="251" y="104"/>
                  </a:lnTo>
                  <a:lnTo>
                    <a:pt x="253" y="106"/>
                  </a:lnTo>
                  <a:lnTo>
                    <a:pt x="255" y="108"/>
                  </a:lnTo>
                  <a:lnTo>
                    <a:pt x="255" y="110"/>
                  </a:lnTo>
                  <a:lnTo>
                    <a:pt x="255" y="110"/>
                  </a:lnTo>
                  <a:lnTo>
                    <a:pt x="255" y="112"/>
                  </a:lnTo>
                  <a:lnTo>
                    <a:pt x="255" y="114"/>
                  </a:lnTo>
                  <a:lnTo>
                    <a:pt x="255" y="114"/>
                  </a:lnTo>
                  <a:lnTo>
                    <a:pt x="255" y="114"/>
                  </a:lnTo>
                  <a:lnTo>
                    <a:pt x="255" y="116"/>
                  </a:lnTo>
                  <a:lnTo>
                    <a:pt x="253" y="116"/>
                  </a:lnTo>
                  <a:lnTo>
                    <a:pt x="253" y="118"/>
                  </a:lnTo>
                  <a:lnTo>
                    <a:pt x="253" y="120"/>
                  </a:lnTo>
                  <a:lnTo>
                    <a:pt x="253" y="127"/>
                  </a:lnTo>
                  <a:lnTo>
                    <a:pt x="253" y="131"/>
                  </a:lnTo>
                  <a:lnTo>
                    <a:pt x="253" y="133"/>
                  </a:lnTo>
                  <a:lnTo>
                    <a:pt x="251" y="135"/>
                  </a:lnTo>
                  <a:lnTo>
                    <a:pt x="245" y="137"/>
                  </a:lnTo>
                  <a:lnTo>
                    <a:pt x="239" y="139"/>
                  </a:lnTo>
                  <a:lnTo>
                    <a:pt x="237" y="141"/>
                  </a:lnTo>
                  <a:lnTo>
                    <a:pt x="235" y="141"/>
                  </a:lnTo>
                  <a:lnTo>
                    <a:pt x="235" y="143"/>
                  </a:lnTo>
                  <a:lnTo>
                    <a:pt x="233" y="145"/>
                  </a:lnTo>
                  <a:lnTo>
                    <a:pt x="231" y="147"/>
                  </a:lnTo>
                  <a:lnTo>
                    <a:pt x="229" y="147"/>
                  </a:lnTo>
                  <a:lnTo>
                    <a:pt x="227" y="149"/>
                  </a:lnTo>
                  <a:lnTo>
                    <a:pt x="225" y="149"/>
                  </a:lnTo>
                  <a:lnTo>
                    <a:pt x="223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19" y="153"/>
                  </a:lnTo>
                  <a:lnTo>
                    <a:pt x="217" y="155"/>
                  </a:lnTo>
                  <a:lnTo>
                    <a:pt x="215" y="157"/>
                  </a:lnTo>
                  <a:lnTo>
                    <a:pt x="213" y="155"/>
                  </a:lnTo>
                  <a:lnTo>
                    <a:pt x="211" y="155"/>
                  </a:lnTo>
                  <a:lnTo>
                    <a:pt x="211" y="153"/>
                  </a:lnTo>
                  <a:lnTo>
                    <a:pt x="209" y="155"/>
                  </a:lnTo>
                  <a:lnTo>
                    <a:pt x="207" y="157"/>
                  </a:lnTo>
                  <a:lnTo>
                    <a:pt x="207" y="159"/>
                  </a:lnTo>
                  <a:lnTo>
                    <a:pt x="205" y="157"/>
                  </a:lnTo>
                  <a:lnTo>
                    <a:pt x="203" y="157"/>
                  </a:lnTo>
                  <a:lnTo>
                    <a:pt x="203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205" y="165"/>
                  </a:lnTo>
                  <a:lnTo>
                    <a:pt x="205" y="167"/>
                  </a:lnTo>
                  <a:lnTo>
                    <a:pt x="203" y="169"/>
                  </a:lnTo>
                  <a:lnTo>
                    <a:pt x="201" y="171"/>
                  </a:lnTo>
                  <a:lnTo>
                    <a:pt x="199" y="169"/>
                  </a:lnTo>
                  <a:lnTo>
                    <a:pt x="197" y="169"/>
                  </a:lnTo>
                  <a:lnTo>
                    <a:pt x="191" y="169"/>
                  </a:lnTo>
                  <a:lnTo>
                    <a:pt x="189" y="169"/>
                  </a:lnTo>
                  <a:lnTo>
                    <a:pt x="187" y="169"/>
                  </a:lnTo>
                  <a:lnTo>
                    <a:pt x="185" y="171"/>
                  </a:lnTo>
                  <a:lnTo>
                    <a:pt x="185" y="175"/>
                  </a:lnTo>
                  <a:lnTo>
                    <a:pt x="185" y="181"/>
                  </a:lnTo>
                  <a:lnTo>
                    <a:pt x="185" y="183"/>
                  </a:lnTo>
                  <a:lnTo>
                    <a:pt x="185" y="185"/>
                  </a:lnTo>
                  <a:lnTo>
                    <a:pt x="187" y="187"/>
                  </a:lnTo>
                  <a:lnTo>
                    <a:pt x="185" y="191"/>
                  </a:lnTo>
                  <a:lnTo>
                    <a:pt x="185" y="195"/>
                  </a:lnTo>
                  <a:lnTo>
                    <a:pt x="183" y="197"/>
                  </a:lnTo>
                  <a:lnTo>
                    <a:pt x="183" y="199"/>
                  </a:lnTo>
                  <a:lnTo>
                    <a:pt x="181" y="199"/>
                  </a:lnTo>
                  <a:lnTo>
                    <a:pt x="181" y="201"/>
                  </a:lnTo>
                  <a:lnTo>
                    <a:pt x="181" y="205"/>
                  </a:lnTo>
                  <a:lnTo>
                    <a:pt x="181" y="207"/>
                  </a:lnTo>
                  <a:lnTo>
                    <a:pt x="179" y="209"/>
                  </a:lnTo>
                  <a:lnTo>
                    <a:pt x="179" y="211"/>
                  </a:lnTo>
                  <a:lnTo>
                    <a:pt x="177" y="211"/>
                  </a:lnTo>
                  <a:lnTo>
                    <a:pt x="177" y="211"/>
                  </a:lnTo>
                  <a:lnTo>
                    <a:pt x="175" y="211"/>
                  </a:lnTo>
                  <a:lnTo>
                    <a:pt x="173" y="213"/>
                  </a:lnTo>
                  <a:lnTo>
                    <a:pt x="171" y="215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3" y="221"/>
                  </a:lnTo>
                  <a:lnTo>
                    <a:pt x="173" y="223"/>
                  </a:lnTo>
                  <a:lnTo>
                    <a:pt x="173" y="225"/>
                  </a:lnTo>
                  <a:lnTo>
                    <a:pt x="171" y="223"/>
                  </a:lnTo>
                  <a:lnTo>
                    <a:pt x="169" y="223"/>
                  </a:lnTo>
                  <a:lnTo>
                    <a:pt x="167" y="223"/>
                  </a:lnTo>
                  <a:lnTo>
                    <a:pt x="165" y="223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1" y="229"/>
                  </a:lnTo>
                  <a:lnTo>
                    <a:pt x="149" y="229"/>
                  </a:lnTo>
                  <a:lnTo>
                    <a:pt x="147" y="229"/>
                  </a:lnTo>
                  <a:lnTo>
                    <a:pt x="145" y="229"/>
                  </a:lnTo>
                  <a:lnTo>
                    <a:pt x="145" y="231"/>
                  </a:lnTo>
                  <a:lnTo>
                    <a:pt x="147" y="231"/>
                  </a:lnTo>
                  <a:lnTo>
                    <a:pt x="147" y="233"/>
                  </a:lnTo>
                  <a:lnTo>
                    <a:pt x="147" y="235"/>
                  </a:lnTo>
                  <a:lnTo>
                    <a:pt x="147" y="237"/>
                  </a:lnTo>
                  <a:lnTo>
                    <a:pt x="145" y="239"/>
                  </a:lnTo>
                  <a:lnTo>
                    <a:pt x="143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8" y="235"/>
                  </a:lnTo>
                  <a:lnTo>
                    <a:pt x="138" y="237"/>
                  </a:lnTo>
                  <a:lnTo>
                    <a:pt x="138" y="239"/>
                  </a:lnTo>
                  <a:lnTo>
                    <a:pt x="136" y="239"/>
                  </a:lnTo>
                  <a:lnTo>
                    <a:pt x="132" y="239"/>
                  </a:lnTo>
                  <a:lnTo>
                    <a:pt x="130" y="239"/>
                  </a:lnTo>
                  <a:lnTo>
                    <a:pt x="128" y="237"/>
                  </a:lnTo>
                  <a:lnTo>
                    <a:pt x="126" y="237"/>
                  </a:lnTo>
                  <a:lnTo>
                    <a:pt x="124" y="235"/>
                  </a:lnTo>
                  <a:lnTo>
                    <a:pt x="124" y="233"/>
                  </a:lnTo>
                  <a:lnTo>
                    <a:pt x="122" y="231"/>
                  </a:lnTo>
                  <a:lnTo>
                    <a:pt x="120" y="231"/>
                  </a:lnTo>
                  <a:lnTo>
                    <a:pt x="118" y="231"/>
                  </a:lnTo>
                  <a:lnTo>
                    <a:pt x="116" y="231"/>
                  </a:lnTo>
                  <a:lnTo>
                    <a:pt x="114" y="231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4" y="239"/>
                  </a:lnTo>
                  <a:lnTo>
                    <a:pt x="114" y="237"/>
                  </a:lnTo>
                  <a:lnTo>
                    <a:pt x="112" y="237"/>
                  </a:lnTo>
                  <a:lnTo>
                    <a:pt x="110" y="235"/>
                  </a:lnTo>
                  <a:lnTo>
                    <a:pt x="108" y="235"/>
                  </a:lnTo>
                  <a:lnTo>
                    <a:pt x="106" y="233"/>
                  </a:lnTo>
                  <a:lnTo>
                    <a:pt x="104" y="231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4" y="229"/>
                  </a:lnTo>
                  <a:lnTo>
                    <a:pt x="92" y="227"/>
                  </a:lnTo>
                  <a:lnTo>
                    <a:pt x="92" y="229"/>
                  </a:lnTo>
                  <a:lnTo>
                    <a:pt x="90" y="229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86" y="229"/>
                  </a:lnTo>
                  <a:lnTo>
                    <a:pt x="86" y="231"/>
                  </a:lnTo>
                  <a:lnTo>
                    <a:pt x="84" y="231"/>
                  </a:lnTo>
                  <a:lnTo>
                    <a:pt x="82" y="233"/>
                  </a:lnTo>
                  <a:lnTo>
                    <a:pt x="80" y="233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29"/>
                  </a:lnTo>
                  <a:lnTo>
                    <a:pt x="74" y="225"/>
                  </a:lnTo>
                  <a:lnTo>
                    <a:pt x="72" y="227"/>
                  </a:lnTo>
                  <a:lnTo>
                    <a:pt x="70" y="227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7"/>
                  </a:lnTo>
                  <a:lnTo>
                    <a:pt x="64" y="227"/>
                  </a:lnTo>
                  <a:lnTo>
                    <a:pt x="62" y="227"/>
                  </a:lnTo>
                  <a:lnTo>
                    <a:pt x="60" y="227"/>
                  </a:lnTo>
                  <a:lnTo>
                    <a:pt x="58" y="227"/>
                  </a:lnTo>
                  <a:lnTo>
                    <a:pt x="50" y="229"/>
                  </a:lnTo>
                  <a:lnTo>
                    <a:pt x="44" y="229"/>
                  </a:lnTo>
                  <a:lnTo>
                    <a:pt x="36" y="231"/>
                  </a:lnTo>
                  <a:lnTo>
                    <a:pt x="34" y="231"/>
                  </a:lnTo>
                  <a:lnTo>
                    <a:pt x="30" y="231"/>
                  </a:lnTo>
                  <a:lnTo>
                    <a:pt x="28" y="231"/>
                  </a:lnTo>
                  <a:lnTo>
                    <a:pt x="22" y="233"/>
                  </a:lnTo>
                  <a:lnTo>
                    <a:pt x="18" y="233"/>
                  </a:lnTo>
                  <a:lnTo>
                    <a:pt x="16" y="233"/>
                  </a:lnTo>
                  <a:lnTo>
                    <a:pt x="16" y="235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0" y="235"/>
                  </a:lnTo>
                  <a:lnTo>
                    <a:pt x="6" y="235"/>
                  </a:lnTo>
                  <a:lnTo>
                    <a:pt x="2" y="237"/>
                  </a:lnTo>
                  <a:lnTo>
                    <a:pt x="0" y="237"/>
                  </a:lnTo>
                  <a:lnTo>
                    <a:pt x="2" y="229"/>
                  </a:lnTo>
                  <a:lnTo>
                    <a:pt x="2" y="221"/>
                  </a:lnTo>
                  <a:lnTo>
                    <a:pt x="2" y="219"/>
                  </a:lnTo>
                  <a:lnTo>
                    <a:pt x="2" y="215"/>
                  </a:lnTo>
                  <a:lnTo>
                    <a:pt x="2" y="205"/>
                  </a:lnTo>
                  <a:lnTo>
                    <a:pt x="2" y="201"/>
                  </a:lnTo>
                  <a:lnTo>
                    <a:pt x="2" y="197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4" y="161"/>
                  </a:lnTo>
                  <a:lnTo>
                    <a:pt x="4" y="157"/>
                  </a:lnTo>
                  <a:lnTo>
                    <a:pt x="4" y="153"/>
                  </a:lnTo>
                  <a:lnTo>
                    <a:pt x="4" y="151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0"/>
                  </a:lnTo>
                  <a:lnTo>
                    <a:pt x="4" y="118"/>
                  </a:lnTo>
                  <a:lnTo>
                    <a:pt x="4" y="114"/>
                  </a:lnTo>
                  <a:lnTo>
                    <a:pt x="4" y="112"/>
                  </a:lnTo>
                  <a:lnTo>
                    <a:pt x="4" y="110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6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30" y="32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62" y="24"/>
                  </a:lnTo>
                  <a:lnTo>
                    <a:pt x="70" y="20"/>
                  </a:lnTo>
                  <a:lnTo>
                    <a:pt x="74" y="20"/>
                  </a:lnTo>
                  <a:lnTo>
                    <a:pt x="76" y="20"/>
                  </a:lnTo>
                  <a:lnTo>
                    <a:pt x="80" y="18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8" y="16"/>
                  </a:lnTo>
                  <a:lnTo>
                    <a:pt x="104" y="14"/>
                  </a:lnTo>
                  <a:lnTo>
                    <a:pt x="106" y="14"/>
                  </a:lnTo>
                  <a:lnTo>
                    <a:pt x="108" y="14"/>
                  </a:lnTo>
                  <a:lnTo>
                    <a:pt x="110" y="14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6" y="10"/>
                  </a:lnTo>
                  <a:lnTo>
                    <a:pt x="134" y="8"/>
                  </a:lnTo>
                  <a:lnTo>
                    <a:pt x="138" y="8"/>
                  </a:lnTo>
                  <a:lnTo>
                    <a:pt x="143" y="6"/>
                  </a:lnTo>
                  <a:lnTo>
                    <a:pt x="145" y="6"/>
                  </a:lnTo>
                  <a:lnTo>
                    <a:pt x="147" y="6"/>
                  </a:lnTo>
                  <a:lnTo>
                    <a:pt x="149" y="6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57" y="4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69" y="4"/>
                  </a:lnTo>
                  <a:lnTo>
                    <a:pt x="169" y="6"/>
                  </a:lnTo>
                  <a:lnTo>
                    <a:pt x="169" y="8"/>
                  </a:lnTo>
                  <a:lnTo>
                    <a:pt x="171" y="12"/>
                  </a:lnTo>
                  <a:lnTo>
                    <a:pt x="171" y="14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7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6"/>
                  </a:lnTo>
                  <a:lnTo>
                    <a:pt x="181" y="26"/>
                  </a:lnTo>
                  <a:lnTo>
                    <a:pt x="179" y="28"/>
                  </a:lnTo>
                  <a:lnTo>
                    <a:pt x="179" y="30"/>
                  </a:lnTo>
                  <a:lnTo>
                    <a:pt x="181" y="30"/>
                  </a:lnTo>
                  <a:lnTo>
                    <a:pt x="183" y="32"/>
                  </a:lnTo>
                  <a:lnTo>
                    <a:pt x="183" y="34"/>
                  </a:lnTo>
                  <a:lnTo>
                    <a:pt x="185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89" y="42"/>
                  </a:lnTo>
                  <a:lnTo>
                    <a:pt x="189" y="44"/>
                  </a:lnTo>
                  <a:lnTo>
                    <a:pt x="191" y="46"/>
                  </a:lnTo>
                  <a:lnTo>
                    <a:pt x="191" y="48"/>
                  </a:lnTo>
                  <a:lnTo>
                    <a:pt x="193" y="48"/>
                  </a:lnTo>
                  <a:lnTo>
                    <a:pt x="195" y="48"/>
                  </a:lnTo>
                  <a:lnTo>
                    <a:pt x="195" y="50"/>
                  </a:lnTo>
                  <a:lnTo>
                    <a:pt x="195" y="52"/>
                  </a:lnTo>
                  <a:lnTo>
                    <a:pt x="195" y="54"/>
                  </a:lnTo>
                  <a:lnTo>
                    <a:pt x="195" y="56"/>
                  </a:lnTo>
                  <a:lnTo>
                    <a:pt x="193" y="58"/>
                  </a:lnTo>
                  <a:lnTo>
                    <a:pt x="193" y="60"/>
                  </a:lnTo>
                  <a:lnTo>
                    <a:pt x="191" y="62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3" y="6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1" name="Freeform 118">
              <a:extLst>
                <a:ext uri="{FF2B5EF4-FFF2-40B4-BE49-F238E27FC236}">
                  <a16:creationId xmlns:a16="http://schemas.microsoft.com/office/drawing/2014/main" id="{79CEA69C-BAE7-DBDA-6AA9-A1F84FD8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168275"/>
              <a:ext cx="569913" cy="347663"/>
            </a:xfrm>
            <a:custGeom>
              <a:avLst/>
              <a:gdLst>
                <a:gd name="T0" fmla="*/ 343 w 359"/>
                <a:gd name="T1" fmla="*/ 25 h 219"/>
                <a:gd name="T2" fmla="*/ 339 w 359"/>
                <a:gd name="T3" fmla="*/ 39 h 219"/>
                <a:gd name="T4" fmla="*/ 347 w 359"/>
                <a:gd name="T5" fmla="*/ 49 h 219"/>
                <a:gd name="T6" fmla="*/ 337 w 359"/>
                <a:gd name="T7" fmla="*/ 53 h 219"/>
                <a:gd name="T8" fmla="*/ 327 w 359"/>
                <a:gd name="T9" fmla="*/ 57 h 219"/>
                <a:gd name="T10" fmla="*/ 321 w 359"/>
                <a:gd name="T11" fmla="*/ 67 h 219"/>
                <a:gd name="T12" fmla="*/ 309 w 359"/>
                <a:gd name="T13" fmla="*/ 69 h 219"/>
                <a:gd name="T14" fmla="*/ 299 w 359"/>
                <a:gd name="T15" fmla="*/ 79 h 219"/>
                <a:gd name="T16" fmla="*/ 291 w 359"/>
                <a:gd name="T17" fmla="*/ 89 h 219"/>
                <a:gd name="T18" fmla="*/ 285 w 359"/>
                <a:gd name="T19" fmla="*/ 89 h 219"/>
                <a:gd name="T20" fmla="*/ 277 w 359"/>
                <a:gd name="T21" fmla="*/ 95 h 219"/>
                <a:gd name="T22" fmla="*/ 269 w 359"/>
                <a:gd name="T23" fmla="*/ 99 h 219"/>
                <a:gd name="T24" fmla="*/ 265 w 359"/>
                <a:gd name="T25" fmla="*/ 103 h 219"/>
                <a:gd name="T26" fmla="*/ 261 w 359"/>
                <a:gd name="T27" fmla="*/ 113 h 219"/>
                <a:gd name="T28" fmla="*/ 255 w 359"/>
                <a:gd name="T29" fmla="*/ 121 h 219"/>
                <a:gd name="T30" fmla="*/ 251 w 359"/>
                <a:gd name="T31" fmla="*/ 131 h 219"/>
                <a:gd name="T32" fmla="*/ 245 w 359"/>
                <a:gd name="T33" fmla="*/ 141 h 219"/>
                <a:gd name="T34" fmla="*/ 237 w 359"/>
                <a:gd name="T35" fmla="*/ 141 h 219"/>
                <a:gd name="T36" fmla="*/ 231 w 359"/>
                <a:gd name="T37" fmla="*/ 141 h 219"/>
                <a:gd name="T38" fmla="*/ 231 w 359"/>
                <a:gd name="T39" fmla="*/ 153 h 219"/>
                <a:gd name="T40" fmla="*/ 217 w 359"/>
                <a:gd name="T41" fmla="*/ 163 h 219"/>
                <a:gd name="T42" fmla="*/ 219 w 359"/>
                <a:gd name="T43" fmla="*/ 177 h 219"/>
                <a:gd name="T44" fmla="*/ 217 w 359"/>
                <a:gd name="T45" fmla="*/ 189 h 219"/>
                <a:gd name="T46" fmla="*/ 206 w 359"/>
                <a:gd name="T47" fmla="*/ 199 h 219"/>
                <a:gd name="T48" fmla="*/ 196 w 359"/>
                <a:gd name="T49" fmla="*/ 211 h 219"/>
                <a:gd name="T50" fmla="*/ 188 w 359"/>
                <a:gd name="T51" fmla="*/ 217 h 219"/>
                <a:gd name="T52" fmla="*/ 182 w 359"/>
                <a:gd name="T53" fmla="*/ 209 h 219"/>
                <a:gd name="T54" fmla="*/ 172 w 359"/>
                <a:gd name="T55" fmla="*/ 207 h 219"/>
                <a:gd name="T56" fmla="*/ 162 w 359"/>
                <a:gd name="T57" fmla="*/ 207 h 219"/>
                <a:gd name="T58" fmla="*/ 150 w 359"/>
                <a:gd name="T59" fmla="*/ 203 h 219"/>
                <a:gd name="T60" fmla="*/ 144 w 359"/>
                <a:gd name="T61" fmla="*/ 199 h 219"/>
                <a:gd name="T62" fmla="*/ 134 w 359"/>
                <a:gd name="T63" fmla="*/ 207 h 219"/>
                <a:gd name="T64" fmla="*/ 122 w 359"/>
                <a:gd name="T65" fmla="*/ 211 h 219"/>
                <a:gd name="T66" fmla="*/ 112 w 359"/>
                <a:gd name="T67" fmla="*/ 213 h 219"/>
                <a:gd name="T68" fmla="*/ 98 w 359"/>
                <a:gd name="T69" fmla="*/ 207 h 219"/>
                <a:gd name="T70" fmla="*/ 88 w 359"/>
                <a:gd name="T71" fmla="*/ 203 h 219"/>
                <a:gd name="T72" fmla="*/ 80 w 359"/>
                <a:gd name="T73" fmla="*/ 195 h 219"/>
                <a:gd name="T74" fmla="*/ 68 w 359"/>
                <a:gd name="T75" fmla="*/ 187 h 219"/>
                <a:gd name="T76" fmla="*/ 66 w 359"/>
                <a:gd name="T77" fmla="*/ 173 h 219"/>
                <a:gd name="T78" fmla="*/ 66 w 359"/>
                <a:gd name="T79" fmla="*/ 165 h 219"/>
                <a:gd name="T80" fmla="*/ 56 w 359"/>
                <a:gd name="T81" fmla="*/ 159 h 219"/>
                <a:gd name="T82" fmla="*/ 50 w 359"/>
                <a:gd name="T83" fmla="*/ 147 h 219"/>
                <a:gd name="T84" fmla="*/ 46 w 359"/>
                <a:gd name="T85" fmla="*/ 139 h 219"/>
                <a:gd name="T86" fmla="*/ 36 w 359"/>
                <a:gd name="T87" fmla="*/ 133 h 219"/>
                <a:gd name="T88" fmla="*/ 22 w 359"/>
                <a:gd name="T89" fmla="*/ 137 h 219"/>
                <a:gd name="T90" fmla="*/ 8 w 359"/>
                <a:gd name="T91" fmla="*/ 135 h 219"/>
                <a:gd name="T92" fmla="*/ 2 w 359"/>
                <a:gd name="T93" fmla="*/ 129 h 219"/>
                <a:gd name="T94" fmla="*/ 0 w 359"/>
                <a:gd name="T95" fmla="*/ 119 h 219"/>
                <a:gd name="T96" fmla="*/ 4 w 359"/>
                <a:gd name="T97" fmla="*/ 103 h 219"/>
                <a:gd name="T98" fmla="*/ 8 w 359"/>
                <a:gd name="T99" fmla="*/ 91 h 219"/>
                <a:gd name="T100" fmla="*/ 16 w 359"/>
                <a:gd name="T101" fmla="*/ 83 h 219"/>
                <a:gd name="T102" fmla="*/ 22 w 359"/>
                <a:gd name="T103" fmla="*/ 73 h 219"/>
                <a:gd name="T104" fmla="*/ 34 w 359"/>
                <a:gd name="T105" fmla="*/ 69 h 219"/>
                <a:gd name="T106" fmla="*/ 44 w 359"/>
                <a:gd name="T107" fmla="*/ 63 h 219"/>
                <a:gd name="T108" fmla="*/ 38 w 359"/>
                <a:gd name="T109" fmla="*/ 53 h 219"/>
                <a:gd name="T110" fmla="*/ 72 w 359"/>
                <a:gd name="T111" fmla="*/ 43 h 219"/>
                <a:gd name="T112" fmla="*/ 114 w 359"/>
                <a:gd name="T113" fmla="*/ 6 h 219"/>
                <a:gd name="T114" fmla="*/ 255 w 359"/>
                <a:gd name="T115" fmla="*/ 2 h 219"/>
                <a:gd name="T116" fmla="*/ 355 w 359"/>
                <a:gd name="T117" fmla="*/ 2 h 219"/>
                <a:gd name="T118" fmla="*/ 355 w 359"/>
                <a:gd name="T119" fmla="*/ 1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9" h="219">
                  <a:moveTo>
                    <a:pt x="355" y="13"/>
                  </a:moveTo>
                  <a:lnTo>
                    <a:pt x="349" y="17"/>
                  </a:lnTo>
                  <a:lnTo>
                    <a:pt x="349" y="19"/>
                  </a:lnTo>
                  <a:lnTo>
                    <a:pt x="349" y="21"/>
                  </a:lnTo>
                  <a:lnTo>
                    <a:pt x="347" y="21"/>
                  </a:lnTo>
                  <a:lnTo>
                    <a:pt x="347" y="23"/>
                  </a:lnTo>
                  <a:lnTo>
                    <a:pt x="345" y="25"/>
                  </a:lnTo>
                  <a:lnTo>
                    <a:pt x="343" y="25"/>
                  </a:lnTo>
                  <a:lnTo>
                    <a:pt x="343" y="27"/>
                  </a:lnTo>
                  <a:lnTo>
                    <a:pt x="343" y="27"/>
                  </a:lnTo>
                  <a:lnTo>
                    <a:pt x="343" y="29"/>
                  </a:lnTo>
                  <a:lnTo>
                    <a:pt x="343" y="33"/>
                  </a:lnTo>
                  <a:lnTo>
                    <a:pt x="345" y="37"/>
                  </a:lnTo>
                  <a:lnTo>
                    <a:pt x="341" y="35"/>
                  </a:lnTo>
                  <a:lnTo>
                    <a:pt x="339" y="35"/>
                  </a:lnTo>
                  <a:lnTo>
                    <a:pt x="339" y="39"/>
                  </a:lnTo>
                  <a:lnTo>
                    <a:pt x="339" y="41"/>
                  </a:lnTo>
                  <a:lnTo>
                    <a:pt x="341" y="41"/>
                  </a:lnTo>
                  <a:lnTo>
                    <a:pt x="341" y="43"/>
                  </a:lnTo>
                  <a:lnTo>
                    <a:pt x="343" y="45"/>
                  </a:lnTo>
                  <a:lnTo>
                    <a:pt x="345" y="45"/>
                  </a:lnTo>
                  <a:lnTo>
                    <a:pt x="347" y="45"/>
                  </a:lnTo>
                  <a:lnTo>
                    <a:pt x="347" y="47"/>
                  </a:lnTo>
                  <a:lnTo>
                    <a:pt x="347" y="49"/>
                  </a:lnTo>
                  <a:lnTo>
                    <a:pt x="347" y="51"/>
                  </a:lnTo>
                  <a:lnTo>
                    <a:pt x="345" y="53"/>
                  </a:lnTo>
                  <a:lnTo>
                    <a:pt x="343" y="53"/>
                  </a:lnTo>
                  <a:lnTo>
                    <a:pt x="341" y="51"/>
                  </a:lnTo>
                  <a:lnTo>
                    <a:pt x="339" y="49"/>
                  </a:lnTo>
                  <a:lnTo>
                    <a:pt x="337" y="49"/>
                  </a:lnTo>
                  <a:lnTo>
                    <a:pt x="337" y="51"/>
                  </a:lnTo>
                  <a:lnTo>
                    <a:pt x="337" y="53"/>
                  </a:lnTo>
                  <a:lnTo>
                    <a:pt x="337" y="55"/>
                  </a:lnTo>
                  <a:lnTo>
                    <a:pt x="335" y="55"/>
                  </a:lnTo>
                  <a:lnTo>
                    <a:pt x="335" y="57"/>
                  </a:lnTo>
                  <a:lnTo>
                    <a:pt x="331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7"/>
                  </a:lnTo>
                  <a:lnTo>
                    <a:pt x="327" y="57"/>
                  </a:lnTo>
                  <a:lnTo>
                    <a:pt x="325" y="57"/>
                  </a:lnTo>
                  <a:lnTo>
                    <a:pt x="323" y="55"/>
                  </a:lnTo>
                  <a:lnTo>
                    <a:pt x="321" y="55"/>
                  </a:lnTo>
                  <a:lnTo>
                    <a:pt x="321" y="57"/>
                  </a:lnTo>
                  <a:lnTo>
                    <a:pt x="321" y="59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21" y="67"/>
                  </a:lnTo>
                  <a:lnTo>
                    <a:pt x="319" y="67"/>
                  </a:lnTo>
                  <a:lnTo>
                    <a:pt x="317" y="65"/>
                  </a:lnTo>
                  <a:lnTo>
                    <a:pt x="317" y="63"/>
                  </a:lnTo>
                  <a:lnTo>
                    <a:pt x="315" y="63"/>
                  </a:lnTo>
                  <a:lnTo>
                    <a:pt x="313" y="63"/>
                  </a:lnTo>
                  <a:lnTo>
                    <a:pt x="313" y="65"/>
                  </a:lnTo>
                  <a:lnTo>
                    <a:pt x="311" y="69"/>
                  </a:lnTo>
                  <a:lnTo>
                    <a:pt x="309" y="69"/>
                  </a:lnTo>
                  <a:lnTo>
                    <a:pt x="307" y="69"/>
                  </a:lnTo>
                  <a:lnTo>
                    <a:pt x="305" y="71"/>
                  </a:lnTo>
                  <a:lnTo>
                    <a:pt x="305" y="73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3" y="77"/>
                  </a:lnTo>
                  <a:lnTo>
                    <a:pt x="301" y="79"/>
                  </a:lnTo>
                  <a:lnTo>
                    <a:pt x="299" y="79"/>
                  </a:lnTo>
                  <a:lnTo>
                    <a:pt x="297" y="79"/>
                  </a:lnTo>
                  <a:lnTo>
                    <a:pt x="297" y="77"/>
                  </a:lnTo>
                  <a:lnTo>
                    <a:pt x="295" y="79"/>
                  </a:lnTo>
                  <a:lnTo>
                    <a:pt x="295" y="81"/>
                  </a:lnTo>
                  <a:lnTo>
                    <a:pt x="291" y="83"/>
                  </a:lnTo>
                  <a:lnTo>
                    <a:pt x="291" y="85"/>
                  </a:lnTo>
                  <a:lnTo>
                    <a:pt x="291" y="87"/>
                  </a:lnTo>
                  <a:lnTo>
                    <a:pt x="291" y="89"/>
                  </a:lnTo>
                  <a:lnTo>
                    <a:pt x="293" y="89"/>
                  </a:lnTo>
                  <a:lnTo>
                    <a:pt x="291" y="91"/>
                  </a:lnTo>
                  <a:lnTo>
                    <a:pt x="289" y="93"/>
                  </a:lnTo>
                  <a:lnTo>
                    <a:pt x="287" y="93"/>
                  </a:lnTo>
                  <a:lnTo>
                    <a:pt x="285" y="91"/>
                  </a:lnTo>
                  <a:lnTo>
                    <a:pt x="283" y="91"/>
                  </a:lnTo>
                  <a:lnTo>
                    <a:pt x="283" y="89"/>
                  </a:lnTo>
                  <a:lnTo>
                    <a:pt x="285" y="89"/>
                  </a:lnTo>
                  <a:lnTo>
                    <a:pt x="285" y="87"/>
                  </a:lnTo>
                  <a:lnTo>
                    <a:pt x="283" y="87"/>
                  </a:lnTo>
                  <a:lnTo>
                    <a:pt x="283" y="89"/>
                  </a:lnTo>
                  <a:lnTo>
                    <a:pt x="281" y="89"/>
                  </a:lnTo>
                  <a:lnTo>
                    <a:pt x="281" y="93"/>
                  </a:lnTo>
                  <a:lnTo>
                    <a:pt x="281" y="95"/>
                  </a:lnTo>
                  <a:lnTo>
                    <a:pt x="281" y="95"/>
                  </a:lnTo>
                  <a:lnTo>
                    <a:pt x="277" y="95"/>
                  </a:lnTo>
                  <a:lnTo>
                    <a:pt x="277" y="93"/>
                  </a:lnTo>
                  <a:lnTo>
                    <a:pt x="275" y="93"/>
                  </a:lnTo>
                  <a:lnTo>
                    <a:pt x="275" y="95"/>
                  </a:lnTo>
                  <a:lnTo>
                    <a:pt x="273" y="95"/>
                  </a:lnTo>
                  <a:lnTo>
                    <a:pt x="271" y="95"/>
                  </a:lnTo>
                  <a:lnTo>
                    <a:pt x="269" y="95"/>
                  </a:lnTo>
                  <a:lnTo>
                    <a:pt x="267" y="95"/>
                  </a:lnTo>
                  <a:lnTo>
                    <a:pt x="269" y="99"/>
                  </a:lnTo>
                  <a:lnTo>
                    <a:pt x="271" y="99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1" y="101"/>
                  </a:lnTo>
                  <a:lnTo>
                    <a:pt x="271" y="105"/>
                  </a:lnTo>
                  <a:lnTo>
                    <a:pt x="269" y="105"/>
                  </a:lnTo>
                  <a:lnTo>
                    <a:pt x="267" y="105"/>
                  </a:lnTo>
                  <a:lnTo>
                    <a:pt x="265" y="103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9"/>
                  </a:lnTo>
                  <a:lnTo>
                    <a:pt x="263" y="111"/>
                  </a:lnTo>
                  <a:lnTo>
                    <a:pt x="265" y="111"/>
                  </a:lnTo>
                  <a:lnTo>
                    <a:pt x="265" y="113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59" y="119"/>
                  </a:lnTo>
                  <a:lnTo>
                    <a:pt x="261" y="119"/>
                  </a:lnTo>
                  <a:lnTo>
                    <a:pt x="261" y="121"/>
                  </a:lnTo>
                  <a:lnTo>
                    <a:pt x="263" y="121"/>
                  </a:lnTo>
                  <a:lnTo>
                    <a:pt x="261" y="121"/>
                  </a:lnTo>
                  <a:lnTo>
                    <a:pt x="259" y="123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5" y="119"/>
                  </a:lnTo>
                  <a:lnTo>
                    <a:pt x="251" y="119"/>
                  </a:lnTo>
                  <a:lnTo>
                    <a:pt x="249" y="123"/>
                  </a:lnTo>
                  <a:lnTo>
                    <a:pt x="249" y="123"/>
                  </a:lnTo>
                  <a:lnTo>
                    <a:pt x="249" y="125"/>
                  </a:lnTo>
                  <a:lnTo>
                    <a:pt x="249" y="129"/>
                  </a:lnTo>
                  <a:lnTo>
                    <a:pt x="251" y="129"/>
                  </a:lnTo>
                  <a:lnTo>
                    <a:pt x="251" y="131"/>
                  </a:lnTo>
                  <a:lnTo>
                    <a:pt x="251" y="133"/>
                  </a:lnTo>
                  <a:lnTo>
                    <a:pt x="251" y="137"/>
                  </a:lnTo>
                  <a:lnTo>
                    <a:pt x="251" y="139"/>
                  </a:lnTo>
                  <a:lnTo>
                    <a:pt x="249" y="141"/>
                  </a:lnTo>
                  <a:lnTo>
                    <a:pt x="247" y="141"/>
                  </a:lnTo>
                  <a:lnTo>
                    <a:pt x="245" y="141"/>
                  </a:lnTo>
                  <a:lnTo>
                    <a:pt x="245" y="143"/>
                  </a:lnTo>
                  <a:lnTo>
                    <a:pt x="245" y="141"/>
                  </a:lnTo>
                  <a:lnTo>
                    <a:pt x="243" y="141"/>
                  </a:lnTo>
                  <a:lnTo>
                    <a:pt x="241" y="139"/>
                  </a:lnTo>
                  <a:lnTo>
                    <a:pt x="241" y="137"/>
                  </a:lnTo>
                  <a:lnTo>
                    <a:pt x="239" y="137"/>
                  </a:lnTo>
                  <a:lnTo>
                    <a:pt x="237" y="135"/>
                  </a:lnTo>
                  <a:lnTo>
                    <a:pt x="235" y="137"/>
                  </a:lnTo>
                  <a:lnTo>
                    <a:pt x="237" y="139"/>
                  </a:lnTo>
                  <a:lnTo>
                    <a:pt x="237" y="141"/>
                  </a:lnTo>
                  <a:lnTo>
                    <a:pt x="235" y="141"/>
                  </a:lnTo>
                  <a:lnTo>
                    <a:pt x="233" y="143"/>
                  </a:lnTo>
                  <a:lnTo>
                    <a:pt x="233" y="145"/>
                  </a:lnTo>
                  <a:lnTo>
                    <a:pt x="233" y="145"/>
                  </a:lnTo>
                  <a:lnTo>
                    <a:pt x="233" y="143"/>
                  </a:lnTo>
                  <a:lnTo>
                    <a:pt x="231" y="143"/>
                  </a:lnTo>
                  <a:lnTo>
                    <a:pt x="233" y="141"/>
                  </a:lnTo>
                  <a:lnTo>
                    <a:pt x="231" y="141"/>
                  </a:lnTo>
                  <a:lnTo>
                    <a:pt x="229" y="141"/>
                  </a:lnTo>
                  <a:lnTo>
                    <a:pt x="227" y="143"/>
                  </a:lnTo>
                  <a:lnTo>
                    <a:pt x="227" y="145"/>
                  </a:lnTo>
                  <a:lnTo>
                    <a:pt x="229" y="147"/>
                  </a:lnTo>
                  <a:lnTo>
                    <a:pt x="231" y="147"/>
                  </a:lnTo>
                  <a:lnTo>
                    <a:pt x="231" y="149"/>
                  </a:lnTo>
                  <a:lnTo>
                    <a:pt x="231" y="151"/>
                  </a:lnTo>
                  <a:lnTo>
                    <a:pt x="231" y="153"/>
                  </a:lnTo>
                  <a:lnTo>
                    <a:pt x="229" y="153"/>
                  </a:lnTo>
                  <a:lnTo>
                    <a:pt x="227" y="153"/>
                  </a:lnTo>
                  <a:lnTo>
                    <a:pt x="225" y="155"/>
                  </a:lnTo>
                  <a:lnTo>
                    <a:pt x="223" y="155"/>
                  </a:lnTo>
                  <a:lnTo>
                    <a:pt x="221" y="157"/>
                  </a:lnTo>
                  <a:lnTo>
                    <a:pt x="219" y="159"/>
                  </a:lnTo>
                  <a:lnTo>
                    <a:pt x="219" y="161"/>
                  </a:lnTo>
                  <a:lnTo>
                    <a:pt x="217" y="163"/>
                  </a:lnTo>
                  <a:lnTo>
                    <a:pt x="214" y="163"/>
                  </a:lnTo>
                  <a:lnTo>
                    <a:pt x="214" y="165"/>
                  </a:lnTo>
                  <a:lnTo>
                    <a:pt x="217" y="167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19" y="179"/>
                  </a:lnTo>
                  <a:lnTo>
                    <a:pt x="217" y="181"/>
                  </a:lnTo>
                  <a:lnTo>
                    <a:pt x="219" y="181"/>
                  </a:lnTo>
                  <a:lnTo>
                    <a:pt x="219" y="183"/>
                  </a:lnTo>
                  <a:lnTo>
                    <a:pt x="217" y="183"/>
                  </a:lnTo>
                  <a:lnTo>
                    <a:pt x="217" y="185"/>
                  </a:lnTo>
                  <a:lnTo>
                    <a:pt x="219" y="187"/>
                  </a:lnTo>
                  <a:lnTo>
                    <a:pt x="217" y="189"/>
                  </a:lnTo>
                  <a:lnTo>
                    <a:pt x="214" y="189"/>
                  </a:lnTo>
                  <a:lnTo>
                    <a:pt x="212" y="189"/>
                  </a:lnTo>
                  <a:lnTo>
                    <a:pt x="212" y="191"/>
                  </a:lnTo>
                  <a:lnTo>
                    <a:pt x="212" y="193"/>
                  </a:lnTo>
                  <a:lnTo>
                    <a:pt x="210" y="193"/>
                  </a:lnTo>
                  <a:lnTo>
                    <a:pt x="210" y="195"/>
                  </a:lnTo>
                  <a:lnTo>
                    <a:pt x="208" y="197"/>
                  </a:lnTo>
                  <a:lnTo>
                    <a:pt x="206" y="199"/>
                  </a:lnTo>
                  <a:lnTo>
                    <a:pt x="204" y="201"/>
                  </a:lnTo>
                  <a:lnTo>
                    <a:pt x="204" y="203"/>
                  </a:lnTo>
                  <a:lnTo>
                    <a:pt x="202" y="203"/>
                  </a:lnTo>
                  <a:lnTo>
                    <a:pt x="200" y="203"/>
                  </a:lnTo>
                  <a:lnTo>
                    <a:pt x="198" y="205"/>
                  </a:lnTo>
                  <a:lnTo>
                    <a:pt x="198" y="209"/>
                  </a:lnTo>
                  <a:lnTo>
                    <a:pt x="196" y="209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6" y="215"/>
                  </a:lnTo>
                  <a:lnTo>
                    <a:pt x="196" y="219"/>
                  </a:lnTo>
                  <a:lnTo>
                    <a:pt x="196" y="219"/>
                  </a:lnTo>
                  <a:lnTo>
                    <a:pt x="192" y="219"/>
                  </a:lnTo>
                  <a:lnTo>
                    <a:pt x="190" y="219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6" y="215"/>
                  </a:lnTo>
                  <a:lnTo>
                    <a:pt x="184" y="215"/>
                  </a:lnTo>
                  <a:lnTo>
                    <a:pt x="184" y="213"/>
                  </a:lnTo>
                  <a:lnTo>
                    <a:pt x="184" y="211"/>
                  </a:lnTo>
                  <a:lnTo>
                    <a:pt x="184" y="209"/>
                  </a:lnTo>
                  <a:lnTo>
                    <a:pt x="182" y="207"/>
                  </a:lnTo>
                  <a:lnTo>
                    <a:pt x="182" y="209"/>
                  </a:lnTo>
                  <a:lnTo>
                    <a:pt x="180" y="209"/>
                  </a:lnTo>
                  <a:lnTo>
                    <a:pt x="178" y="209"/>
                  </a:lnTo>
                  <a:lnTo>
                    <a:pt x="178" y="207"/>
                  </a:lnTo>
                  <a:lnTo>
                    <a:pt x="176" y="205"/>
                  </a:lnTo>
                  <a:lnTo>
                    <a:pt x="176" y="203"/>
                  </a:lnTo>
                  <a:lnTo>
                    <a:pt x="174" y="205"/>
                  </a:lnTo>
                  <a:lnTo>
                    <a:pt x="172" y="205"/>
                  </a:lnTo>
                  <a:lnTo>
                    <a:pt x="172" y="207"/>
                  </a:lnTo>
                  <a:lnTo>
                    <a:pt x="170" y="207"/>
                  </a:lnTo>
                  <a:lnTo>
                    <a:pt x="170" y="209"/>
                  </a:lnTo>
                  <a:lnTo>
                    <a:pt x="168" y="209"/>
                  </a:lnTo>
                  <a:lnTo>
                    <a:pt x="166" y="209"/>
                  </a:lnTo>
                  <a:lnTo>
                    <a:pt x="164" y="211"/>
                  </a:lnTo>
                  <a:lnTo>
                    <a:pt x="164" y="209"/>
                  </a:lnTo>
                  <a:lnTo>
                    <a:pt x="162" y="209"/>
                  </a:lnTo>
                  <a:lnTo>
                    <a:pt x="162" y="207"/>
                  </a:lnTo>
                  <a:lnTo>
                    <a:pt x="160" y="207"/>
                  </a:lnTo>
                  <a:lnTo>
                    <a:pt x="158" y="207"/>
                  </a:lnTo>
                  <a:lnTo>
                    <a:pt x="156" y="207"/>
                  </a:lnTo>
                  <a:lnTo>
                    <a:pt x="154" y="207"/>
                  </a:lnTo>
                  <a:lnTo>
                    <a:pt x="154" y="205"/>
                  </a:lnTo>
                  <a:lnTo>
                    <a:pt x="152" y="205"/>
                  </a:lnTo>
                  <a:lnTo>
                    <a:pt x="152" y="203"/>
                  </a:lnTo>
                  <a:lnTo>
                    <a:pt x="150" y="203"/>
                  </a:lnTo>
                  <a:lnTo>
                    <a:pt x="150" y="201"/>
                  </a:lnTo>
                  <a:lnTo>
                    <a:pt x="152" y="199"/>
                  </a:lnTo>
                  <a:lnTo>
                    <a:pt x="150" y="197"/>
                  </a:lnTo>
                  <a:lnTo>
                    <a:pt x="148" y="197"/>
                  </a:lnTo>
                  <a:lnTo>
                    <a:pt x="148" y="195"/>
                  </a:lnTo>
                  <a:lnTo>
                    <a:pt x="146" y="195"/>
                  </a:lnTo>
                  <a:lnTo>
                    <a:pt x="146" y="197"/>
                  </a:lnTo>
                  <a:lnTo>
                    <a:pt x="144" y="199"/>
                  </a:lnTo>
                  <a:lnTo>
                    <a:pt x="142" y="199"/>
                  </a:lnTo>
                  <a:lnTo>
                    <a:pt x="140" y="199"/>
                  </a:lnTo>
                  <a:lnTo>
                    <a:pt x="136" y="199"/>
                  </a:lnTo>
                  <a:lnTo>
                    <a:pt x="136" y="201"/>
                  </a:lnTo>
                  <a:lnTo>
                    <a:pt x="136" y="203"/>
                  </a:lnTo>
                  <a:lnTo>
                    <a:pt x="136" y="205"/>
                  </a:lnTo>
                  <a:lnTo>
                    <a:pt x="136" y="205"/>
                  </a:lnTo>
                  <a:lnTo>
                    <a:pt x="134" y="207"/>
                  </a:lnTo>
                  <a:lnTo>
                    <a:pt x="132" y="207"/>
                  </a:lnTo>
                  <a:lnTo>
                    <a:pt x="130" y="209"/>
                  </a:lnTo>
                  <a:lnTo>
                    <a:pt x="130" y="207"/>
                  </a:lnTo>
                  <a:lnTo>
                    <a:pt x="128" y="207"/>
                  </a:lnTo>
                  <a:lnTo>
                    <a:pt x="126" y="207"/>
                  </a:lnTo>
                  <a:lnTo>
                    <a:pt x="124" y="207"/>
                  </a:lnTo>
                  <a:lnTo>
                    <a:pt x="124" y="209"/>
                  </a:lnTo>
                  <a:lnTo>
                    <a:pt x="122" y="211"/>
                  </a:lnTo>
                  <a:lnTo>
                    <a:pt x="120" y="211"/>
                  </a:lnTo>
                  <a:lnTo>
                    <a:pt x="120" y="213"/>
                  </a:lnTo>
                  <a:lnTo>
                    <a:pt x="118" y="213"/>
                  </a:lnTo>
                  <a:lnTo>
                    <a:pt x="118" y="215"/>
                  </a:lnTo>
                  <a:lnTo>
                    <a:pt x="116" y="215"/>
                  </a:lnTo>
                  <a:lnTo>
                    <a:pt x="116" y="213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0" y="213"/>
                  </a:lnTo>
                  <a:lnTo>
                    <a:pt x="110" y="211"/>
                  </a:lnTo>
                  <a:lnTo>
                    <a:pt x="108" y="211"/>
                  </a:lnTo>
                  <a:lnTo>
                    <a:pt x="106" y="211"/>
                  </a:lnTo>
                  <a:lnTo>
                    <a:pt x="104" y="209"/>
                  </a:lnTo>
                  <a:lnTo>
                    <a:pt x="102" y="207"/>
                  </a:lnTo>
                  <a:lnTo>
                    <a:pt x="100" y="207"/>
                  </a:lnTo>
                  <a:lnTo>
                    <a:pt x="98" y="207"/>
                  </a:lnTo>
                  <a:lnTo>
                    <a:pt x="96" y="207"/>
                  </a:lnTo>
                  <a:lnTo>
                    <a:pt x="94" y="209"/>
                  </a:lnTo>
                  <a:lnTo>
                    <a:pt x="94" y="207"/>
                  </a:lnTo>
                  <a:lnTo>
                    <a:pt x="92" y="207"/>
                  </a:lnTo>
                  <a:lnTo>
                    <a:pt x="92" y="205"/>
                  </a:lnTo>
                  <a:lnTo>
                    <a:pt x="90" y="205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6" y="203"/>
                  </a:lnTo>
                  <a:lnTo>
                    <a:pt x="84" y="203"/>
                  </a:lnTo>
                  <a:lnTo>
                    <a:pt x="82" y="201"/>
                  </a:lnTo>
                  <a:lnTo>
                    <a:pt x="82" y="199"/>
                  </a:lnTo>
                  <a:lnTo>
                    <a:pt x="80" y="197"/>
                  </a:lnTo>
                  <a:lnTo>
                    <a:pt x="82" y="195"/>
                  </a:lnTo>
                  <a:lnTo>
                    <a:pt x="80" y="195"/>
                  </a:lnTo>
                  <a:lnTo>
                    <a:pt x="78" y="195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2" y="193"/>
                  </a:lnTo>
                  <a:lnTo>
                    <a:pt x="70" y="193"/>
                  </a:lnTo>
                  <a:lnTo>
                    <a:pt x="70" y="191"/>
                  </a:lnTo>
                  <a:lnTo>
                    <a:pt x="68" y="189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3"/>
                  </a:lnTo>
                  <a:lnTo>
                    <a:pt x="68" y="181"/>
                  </a:lnTo>
                  <a:lnTo>
                    <a:pt x="68" y="179"/>
                  </a:lnTo>
                  <a:lnTo>
                    <a:pt x="66" y="179"/>
                  </a:lnTo>
                  <a:lnTo>
                    <a:pt x="66" y="177"/>
                  </a:lnTo>
                  <a:lnTo>
                    <a:pt x="66" y="175"/>
                  </a:lnTo>
                  <a:lnTo>
                    <a:pt x="66" y="173"/>
                  </a:lnTo>
                  <a:lnTo>
                    <a:pt x="66" y="171"/>
                  </a:lnTo>
                  <a:lnTo>
                    <a:pt x="64" y="171"/>
                  </a:lnTo>
                  <a:lnTo>
                    <a:pt x="64" y="169"/>
                  </a:lnTo>
                  <a:lnTo>
                    <a:pt x="66" y="169"/>
                  </a:lnTo>
                  <a:lnTo>
                    <a:pt x="68" y="169"/>
                  </a:lnTo>
                  <a:lnTo>
                    <a:pt x="68" y="167"/>
                  </a:lnTo>
                  <a:lnTo>
                    <a:pt x="66" y="167"/>
                  </a:lnTo>
                  <a:lnTo>
                    <a:pt x="66" y="165"/>
                  </a:lnTo>
                  <a:lnTo>
                    <a:pt x="64" y="165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58" y="163"/>
                  </a:lnTo>
                  <a:lnTo>
                    <a:pt x="58" y="161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6" y="159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1"/>
                  </a:lnTo>
                  <a:lnTo>
                    <a:pt x="50" y="149"/>
                  </a:lnTo>
                  <a:lnTo>
                    <a:pt x="50" y="147"/>
                  </a:lnTo>
                  <a:lnTo>
                    <a:pt x="52" y="147"/>
                  </a:lnTo>
                  <a:lnTo>
                    <a:pt x="50" y="147"/>
                  </a:lnTo>
                  <a:lnTo>
                    <a:pt x="50" y="145"/>
                  </a:lnTo>
                  <a:lnTo>
                    <a:pt x="50" y="143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4" y="139"/>
                  </a:lnTo>
                  <a:lnTo>
                    <a:pt x="44" y="137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0" y="135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6" y="133"/>
                  </a:lnTo>
                  <a:lnTo>
                    <a:pt x="34" y="135"/>
                  </a:lnTo>
                  <a:lnTo>
                    <a:pt x="34" y="137"/>
                  </a:lnTo>
                  <a:lnTo>
                    <a:pt x="32" y="137"/>
                  </a:lnTo>
                  <a:lnTo>
                    <a:pt x="30" y="137"/>
                  </a:lnTo>
                  <a:lnTo>
                    <a:pt x="28" y="137"/>
                  </a:lnTo>
                  <a:lnTo>
                    <a:pt x="26" y="137"/>
                  </a:lnTo>
                  <a:lnTo>
                    <a:pt x="24" y="137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2" y="137"/>
                  </a:lnTo>
                  <a:lnTo>
                    <a:pt x="10" y="135"/>
                  </a:lnTo>
                  <a:lnTo>
                    <a:pt x="8" y="135"/>
                  </a:lnTo>
                  <a:lnTo>
                    <a:pt x="8" y="137"/>
                  </a:lnTo>
                  <a:lnTo>
                    <a:pt x="6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2" y="133"/>
                  </a:lnTo>
                  <a:lnTo>
                    <a:pt x="2" y="131"/>
                  </a:lnTo>
                  <a:lnTo>
                    <a:pt x="4" y="131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4" y="111"/>
                  </a:lnTo>
                  <a:lnTo>
                    <a:pt x="4" y="109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4" y="103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6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6" y="93"/>
                  </a:lnTo>
                  <a:lnTo>
                    <a:pt x="8" y="93"/>
                  </a:lnTo>
                  <a:lnTo>
                    <a:pt x="8" y="91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1"/>
                  </a:lnTo>
                  <a:lnTo>
                    <a:pt x="22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6" y="71"/>
                  </a:lnTo>
                  <a:lnTo>
                    <a:pt x="28" y="73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40" y="69"/>
                  </a:lnTo>
                  <a:lnTo>
                    <a:pt x="42" y="67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1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0" y="55"/>
                  </a:lnTo>
                  <a:lnTo>
                    <a:pt x="38" y="55"/>
                  </a:lnTo>
                  <a:lnTo>
                    <a:pt x="38" y="53"/>
                  </a:lnTo>
                  <a:lnTo>
                    <a:pt x="38" y="51"/>
                  </a:lnTo>
                  <a:lnTo>
                    <a:pt x="38" y="49"/>
                  </a:lnTo>
                  <a:lnTo>
                    <a:pt x="40" y="49"/>
                  </a:lnTo>
                  <a:lnTo>
                    <a:pt x="42" y="47"/>
                  </a:lnTo>
                  <a:lnTo>
                    <a:pt x="44" y="47"/>
                  </a:lnTo>
                  <a:lnTo>
                    <a:pt x="52" y="45"/>
                  </a:lnTo>
                  <a:lnTo>
                    <a:pt x="70" y="43"/>
                  </a:lnTo>
                  <a:lnTo>
                    <a:pt x="72" y="43"/>
                  </a:lnTo>
                  <a:lnTo>
                    <a:pt x="74" y="41"/>
                  </a:lnTo>
                  <a:lnTo>
                    <a:pt x="74" y="33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2" y="13"/>
                  </a:lnTo>
                  <a:lnTo>
                    <a:pt x="72" y="6"/>
                  </a:lnTo>
                  <a:lnTo>
                    <a:pt x="96" y="6"/>
                  </a:lnTo>
                  <a:lnTo>
                    <a:pt x="114" y="6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8" y="4"/>
                  </a:lnTo>
                  <a:lnTo>
                    <a:pt x="206" y="4"/>
                  </a:lnTo>
                  <a:lnTo>
                    <a:pt x="251" y="2"/>
                  </a:lnTo>
                  <a:lnTo>
                    <a:pt x="255" y="2"/>
                  </a:lnTo>
                  <a:lnTo>
                    <a:pt x="269" y="2"/>
                  </a:lnTo>
                  <a:lnTo>
                    <a:pt x="271" y="2"/>
                  </a:lnTo>
                  <a:lnTo>
                    <a:pt x="295" y="2"/>
                  </a:lnTo>
                  <a:lnTo>
                    <a:pt x="309" y="0"/>
                  </a:lnTo>
                  <a:lnTo>
                    <a:pt x="329" y="0"/>
                  </a:lnTo>
                  <a:lnTo>
                    <a:pt x="351" y="0"/>
                  </a:lnTo>
                  <a:lnTo>
                    <a:pt x="353" y="0"/>
                  </a:lnTo>
                  <a:lnTo>
                    <a:pt x="355" y="2"/>
                  </a:lnTo>
                  <a:lnTo>
                    <a:pt x="355" y="4"/>
                  </a:lnTo>
                  <a:lnTo>
                    <a:pt x="355" y="6"/>
                  </a:lnTo>
                  <a:lnTo>
                    <a:pt x="357" y="6"/>
                  </a:lnTo>
                  <a:lnTo>
                    <a:pt x="359" y="8"/>
                  </a:lnTo>
                  <a:lnTo>
                    <a:pt x="357" y="8"/>
                  </a:lnTo>
                  <a:lnTo>
                    <a:pt x="355" y="8"/>
                  </a:lnTo>
                  <a:lnTo>
                    <a:pt x="355" y="10"/>
                  </a:lnTo>
                  <a:lnTo>
                    <a:pt x="355" y="1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2" name="Freeform 126">
              <a:extLst>
                <a:ext uri="{FF2B5EF4-FFF2-40B4-BE49-F238E27FC236}">
                  <a16:creationId xmlns:a16="http://schemas.microsoft.com/office/drawing/2014/main" id="{DFC27016-A2FF-00BA-5052-2C0EBAEA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163" y="550863"/>
              <a:ext cx="357188" cy="276225"/>
            </a:xfrm>
            <a:custGeom>
              <a:avLst/>
              <a:gdLst>
                <a:gd name="T0" fmla="*/ 82 w 225"/>
                <a:gd name="T1" fmla="*/ 6 h 174"/>
                <a:gd name="T2" fmla="*/ 91 w 225"/>
                <a:gd name="T3" fmla="*/ 14 h 174"/>
                <a:gd name="T4" fmla="*/ 99 w 225"/>
                <a:gd name="T5" fmla="*/ 16 h 174"/>
                <a:gd name="T6" fmla="*/ 103 w 225"/>
                <a:gd name="T7" fmla="*/ 26 h 174"/>
                <a:gd name="T8" fmla="*/ 113 w 225"/>
                <a:gd name="T9" fmla="*/ 30 h 174"/>
                <a:gd name="T10" fmla="*/ 117 w 225"/>
                <a:gd name="T11" fmla="*/ 36 h 174"/>
                <a:gd name="T12" fmla="*/ 127 w 225"/>
                <a:gd name="T13" fmla="*/ 38 h 174"/>
                <a:gd name="T14" fmla="*/ 135 w 225"/>
                <a:gd name="T15" fmla="*/ 50 h 174"/>
                <a:gd name="T16" fmla="*/ 141 w 225"/>
                <a:gd name="T17" fmla="*/ 56 h 174"/>
                <a:gd name="T18" fmla="*/ 151 w 225"/>
                <a:gd name="T19" fmla="*/ 60 h 174"/>
                <a:gd name="T20" fmla="*/ 165 w 225"/>
                <a:gd name="T21" fmla="*/ 62 h 174"/>
                <a:gd name="T22" fmla="*/ 177 w 225"/>
                <a:gd name="T23" fmla="*/ 64 h 174"/>
                <a:gd name="T24" fmla="*/ 185 w 225"/>
                <a:gd name="T25" fmla="*/ 68 h 174"/>
                <a:gd name="T26" fmla="*/ 187 w 225"/>
                <a:gd name="T27" fmla="*/ 74 h 174"/>
                <a:gd name="T28" fmla="*/ 191 w 225"/>
                <a:gd name="T29" fmla="*/ 78 h 174"/>
                <a:gd name="T30" fmla="*/ 197 w 225"/>
                <a:gd name="T31" fmla="*/ 86 h 174"/>
                <a:gd name="T32" fmla="*/ 207 w 225"/>
                <a:gd name="T33" fmla="*/ 98 h 174"/>
                <a:gd name="T34" fmla="*/ 215 w 225"/>
                <a:gd name="T35" fmla="*/ 106 h 174"/>
                <a:gd name="T36" fmla="*/ 225 w 225"/>
                <a:gd name="T37" fmla="*/ 116 h 174"/>
                <a:gd name="T38" fmla="*/ 217 w 225"/>
                <a:gd name="T39" fmla="*/ 122 h 174"/>
                <a:gd name="T40" fmla="*/ 209 w 225"/>
                <a:gd name="T41" fmla="*/ 130 h 174"/>
                <a:gd name="T42" fmla="*/ 199 w 225"/>
                <a:gd name="T43" fmla="*/ 140 h 174"/>
                <a:gd name="T44" fmla="*/ 193 w 225"/>
                <a:gd name="T45" fmla="*/ 148 h 174"/>
                <a:gd name="T46" fmla="*/ 181 w 225"/>
                <a:gd name="T47" fmla="*/ 160 h 174"/>
                <a:gd name="T48" fmla="*/ 173 w 225"/>
                <a:gd name="T49" fmla="*/ 162 h 174"/>
                <a:gd name="T50" fmla="*/ 161 w 225"/>
                <a:gd name="T51" fmla="*/ 162 h 174"/>
                <a:gd name="T52" fmla="*/ 147 w 225"/>
                <a:gd name="T53" fmla="*/ 164 h 174"/>
                <a:gd name="T54" fmla="*/ 137 w 225"/>
                <a:gd name="T55" fmla="*/ 164 h 174"/>
                <a:gd name="T56" fmla="*/ 127 w 225"/>
                <a:gd name="T57" fmla="*/ 164 h 174"/>
                <a:gd name="T58" fmla="*/ 115 w 225"/>
                <a:gd name="T59" fmla="*/ 166 h 174"/>
                <a:gd name="T60" fmla="*/ 103 w 225"/>
                <a:gd name="T61" fmla="*/ 166 h 174"/>
                <a:gd name="T62" fmla="*/ 91 w 225"/>
                <a:gd name="T63" fmla="*/ 166 h 174"/>
                <a:gd name="T64" fmla="*/ 74 w 225"/>
                <a:gd name="T65" fmla="*/ 168 h 174"/>
                <a:gd name="T66" fmla="*/ 60 w 225"/>
                <a:gd name="T67" fmla="*/ 168 h 174"/>
                <a:gd name="T68" fmla="*/ 46 w 225"/>
                <a:gd name="T69" fmla="*/ 170 h 174"/>
                <a:gd name="T70" fmla="*/ 38 w 225"/>
                <a:gd name="T71" fmla="*/ 174 h 174"/>
                <a:gd name="T72" fmla="*/ 32 w 225"/>
                <a:gd name="T73" fmla="*/ 170 h 174"/>
                <a:gd name="T74" fmla="*/ 22 w 225"/>
                <a:gd name="T75" fmla="*/ 168 h 174"/>
                <a:gd name="T76" fmla="*/ 8 w 225"/>
                <a:gd name="T77" fmla="*/ 164 h 174"/>
                <a:gd name="T78" fmla="*/ 0 w 225"/>
                <a:gd name="T79" fmla="*/ 156 h 174"/>
                <a:gd name="T80" fmla="*/ 6 w 225"/>
                <a:gd name="T81" fmla="*/ 146 h 174"/>
                <a:gd name="T82" fmla="*/ 8 w 225"/>
                <a:gd name="T83" fmla="*/ 132 h 174"/>
                <a:gd name="T84" fmla="*/ 12 w 225"/>
                <a:gd name="T85" fmla="*/ 122 h 174"/>
                <a:gd name="T86" fmla="*/ 22 w 225"/>
                <a:gd name="T87" fmla="*/ 98 h 174"/>
                <a:gd name="T88" fmla="*/ 28 w 225"/>
                <a:gd name="T89" fmla="*/ 88 h 174"/>
                <a:gd name="T90" fmla="*/ 32 w 225"/>
                <a:gd name="T91" fmla="*/ 74 h 174"/>
                <a:gd name="T92" fmla="*/ 36 w 225"/>
                <a:gd name="T93" fmla="*/ 66 h 174"/>
                <a:gd name="T94" fmla="*/ 42 w 225"/>
                <a:gd name="T95" fmla="*/ 54 h 174"/>
                <a:gd name="T96" fmla="*/ 46 w 225"/>
                <a:gd name="T97" fmla="*/ 40 h 174"/>
                <a:gd name="T98" fmla="*/ 54 w 225"/>
                <a:gd name="T99" fmla="*/ 22 h 174"/>
                <a:gd name="T100" fmla="*/ 58 w 225"/>
                <a:gd name="T101" fmla="*/ 10 h 174"/>
                <a:gd name="T102" fmla="*/ 70 w 225"/>
                <a:gd name="T103" fmla="*/ 4 h 174"/>
                <a:gd name="T104" fmla="*/ 74 w 225"/>
                <a:gd name="T105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174">
                  <a:moveTo>
                    <a:pt x="74" y="6"/>
                  </a:moveTo>
                  <a:lnTo>
                    <a:pt x="76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9" y="10"/>
                  </a:lnTo>
                  <a:lnTo>
                    <a:pt x="89" y="12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5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0"/>
                  </a:lnTo>
                  <a:lnTo>
                    <a:pt x="101" y="22"/>
                  </a:lnTo>
                  <a:lnTo>
                    <a:pt x="103" y="26"/>
                  </a:lnTo>
                  <a:lnTo>
                    <a:pt x="103" y="26"/>
                  </a:lnTo>
                  <a:lnTo>
                    <a:pt x="105" y="26"/>
                  </a:lnTo>
                  <a:lnTo>
                    <a:pt x="111" y="28"/>
                  </a:lnTo>
                  <a:lnTo>
                    <a:pt x="111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7" y="34"/>
                  </a:lnTo>
                  <a:lnTo>
                    <a:pt x="117" y="36"/>
                  </a:lnTo>
                  <a:lnTo>
                    <a:pt x="119" y="36"/>
                  </a:lnTo>
                  <a:lnTo>
                    <a:pt x="121" y="36"/>
                  </a:lnTo>
                  <a:lnTo>
                    <a:pt x="123" y="36"/>
                  </a:lnTo>
                  <a:lnTo>
                    <a:pt x="125" y="38"/>
                  </a:lnTo>
                  <a:lnTo>
                    <a:pt x="127" y="38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3" y="44"/>
                  </a:lnTo>
                  <a:lnTo>
                    <a:pt x="135" y="48"/>
                  </a:lnTo>
                  <a:lnTo>
                    <a:pt x="135" y="50"/>
                  </a:lnTo>
                  <a:lnTo>
                    <a:pt x="135" y="52"/>
                  </a:lnTo>
                  <a:lnTo>
                    <a:pt x="137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41" y="56"/>
                  </a:lnTo>
                  <a:lnTo>
                    <a:pt x="145" y="58"/>
                  </a:lnTo>
                  <a:lnTo>
                    <a:pt x="147" y="60"/>
                  </a:lnTo>
                  <a:lnTo>
                    <a:pt x="149" y="60"/>
                  </a:lnTo>
                  <a:lnTo>
                    <a:pt x="151" y="60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7" y="60"/>
                  </a:lnTo>
                  <a:lnTo>
                    <a:pt x="161" y="62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83" y="64"/>
                  </a:lnTo>
                  <a:lnTo>
                    <a:pt x="185" y="64"/>
                  </a:lnTo>
                  <a:lnTo>
                    <a:pt x="189" y="66"/>
                  </a:lnTo>
                  <a:lnTo>
                    <a:pt x="187" y="68"/>
                  </a:lnTo>
                  <a:lnTo>
                    <a:pt x="185" y="68"/>
                  </a:lnTo>
                  <a:lnTo>
                    <a:pt x="185" y="70"/>
                  </a:lnTo>
                  <a:lnTo>
                    <a:pt x="183" y="70"/>
                  </a:lnTo>
                  <a:lnTo>
                    <a:pt x="183" y="74"/>
                  </a:lnTo>
                  <a:lnTo>
                    <a:pt x="185" y="74"/>
                  </a:lnTo>
                  <a:lnTo>
                    <a:pt x="187" y="74"/>
                  </a:lnTo>
                  <a:lnTo>
                    <a:pt x="191" y="74"/>
                  </a:lnTo>
                  <a:lnTo>
                    <a:pt x="191" y="76"/>
                  </a:lnTo>
                  <a:lnTo>
                    <a:pt x="193" y="76"/>
                  </a:lnTo>
                  <a:lnTo>
                    <a:pt x="193" y="78"/>
                  </a:lnTo>
                  <a:lnTo>
                    <a:pt x="191" y="78"/>
                  </a:lnTo>
                  <a:lnTo>
                    <a:pt x="189" y="82"/>
                  </a:lnTo>
                  <a:lnTo>
                    <a:pt x="189" y="84"/>
                  </a:lnTo>
                  <a:lnTo>
                    <a:pt x="191" y="84"/>
                  </a:lnTo>
                  <a:lnTo>
                    <a:pt x="193" y="84"/>
                  </a:lnTo>
                  <a:lnTo>
                    <a:pt x="197" y="86"/>
                  </a:lnTo>
                  <a:lnTo>
                    <a:pt x="199" y="88"/>
                  </a:lnTo>
                  <a:lnTo>
                    <a:pt x="199" y="90"/>
                  </a:lnTo>
                  <a:lnTo>
                    <a:pt x="201" y="94"/>
                  </a:lnTo>
                  <a:lnTo>
                    <a:pt x="201" y="96"/>
                  </a:lnTo>
                  <a:lnTo>
                    <a:pt x="207" y="98"/>
                  </a:lnTo>
                  <a:lnTo>
                    <a:pt x="211" y="98"/>
                  </a:lnTo>
                  <a:lnTo>
                    <a:pt x="211" y="100"/>
                  </a:lnTo>
                  <a:lnTo>
                    <a:pt x="211" y="102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7" y="108"/>
                  </a:lnTo>
                  <a:lnTo>
                    <a:pt x="219" y="112"/>
                  </a:lnTo>
                  <a:lnTo>
                    <a:pt x="221" y="114"/>
                  </a:lnTo>
                  <a:lnTo>
                    <a:pt x="223" y="116"/>
                  </a:lnTo>
                  <a:lnTo>
                    <a:pt x="225" y="116"/>
                  </a:lnTo>
                  <a:lnTo>
                    <a:pt x="225" y="118"/>
                  </a:lnTo>
                  <a:lnTo>
                    <a:pt x="223" y="118"/>
                  </a:lnTo>
                  <a:lnTo>
                    <a:pt x="221" y="120"/>
                  </a:lnTo>
                  <a:lnTo>
                    <a:pt x="219" y="122"/>
                  </a:lnTo>
                  <a:lnTo>
                    <a:pt x="217" y="122"/>
                  </a:lnTo>
                  <a:lnTo>
                    <a:pt x="215" y="124"/>
                  </a:lnTo>
                  <a:lnTo>
                    <a:pt x="215" y="126"/>
                  </a:lnTo>
                  <a:lnTo>
                    <a:pt x="213" y="126"/>
                  </a:lnTo>
                  <a:lnTo>
                    <a:pt x="211" y="128"/>
                  </a:lnTo>
                  <a:lnTo>
                    <a:pt x="209" y="130"/>
                  </a:lnTo>
                  <a:lnTo>
                    <a:pt x="207" y="132"/>
                  </a:lnTo>
                  <a:lnTo>
                    <a:pt x="205" y="134"/>
                  </a:lnTo>
                  <a:lnTo>
                    <a:pt x="203" y="136"/>
                  </a:lnTo>
                  <a:lnTo>
                    <a:pt x="201" y="138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7" y="144"/>
                  </a:lnTo>
                  <a:lnTo>
                    <a:pt x="195" y="146"/>
                  </a:lnTo>
                  <a:lnTo>
                    <a:pt x="193" y="148"/>
                  </a:lnTo>
                  <a:lnTo>
                    <a:pt x="191" y="148"/>
                  </a:lnTo>
                  <a:lnTo>
                    <a:pt x="191" y="150"/>
                  </a:lnTo>
                  <a:lnTo>
                    <a:pt x="189" y="152"/>
                  </a:lnTo>
                  <a:lnTo>
                    <a:pt x="187" y="154"/>
                  </a:lnTo>
                  <a:lnTo>
                    <a:pt x="181" y="160"/>
                  </a:lnTo>
                  <a:lnTo>
                    <a:pt x="179" y="160"/>
                  </a:lnTo>
                  <a:lnTo>
                    <a:pt x="179" y="162"/>
                  </a:lnTo>
                  <a:lnTo>
                    <a:pt x="177" y="162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1" y="162"/>
                  </a:lnTo>
                  <a:lnTo>
                    <a:pt x="167" y="162"/>
                  </a:lnTo>
                  <a:lnTo>
                    <a:pt x="165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59" y="162"/>
                  </a:lnTo>
                  <a:lnTo>
                    <a:pt x="157" y="162"/>
                  </a:lnTo>
                  <a:lnTo>
                    <a:pt x="155" y="164"/>
                  </a:lnTo>
                  <a:lnTo>
                    <a:pt x="149" y="164"/>
                  </a:lnTo>
                  <a:lnTo>
                    <a:pt x="147" y="164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1" y="164"/>
                  </a:lnTo>
                  <a:lnTo>
                    <a:pt x="139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1" y="164"/>
                  </a:lnTo>
                  <a:lnTo>
                    <a:pt x="129" y="164"/>
                  </a:lnTo>
                  <a:lnTo>
                    <a:pt x="127" y="164"/>
                  </a:lnTo>
                  <a:lnTo>
                    <a:pt x="123" y="164"/>
                  </a:lnTo>
                  <a:lnTo>
                    <a:pt x="121" y="164"/>
                  </a:lnTo>
                  <a:lnTo>
                    <a:pt x="119" y="164"/>
                  </a:lnTo>
                  <a:lnTo>
                    <a:pt x="117" y="166"/>
                  </a:lnTo>
                  <a:lnTo>
                    <a:pt x="115" y="166"/>
                  </a:lnTo>
                  <a:lnTo>
                    <a:pt x="111" y="166"/>
                  </a:lnTo>
                  <a:lnTo>
                    <a:pt x="109" y="166"/>
                  </a:lnTo>
                  <a:lnTo>
                    <a:pt x="107" y="166"/>
                  </a:lnTo>
                  <a:lnTo>
                    <a:pt x="103" y="166"/>
                  </a:lnTo>
                  <a:lnTo>
                    <a:pt x="103" y="166"/>
                  </a:lnTo>
                  <a:lnTo>
                    <a:pt x="101" y="166"/>
                  </a:lnTo>
                  <a:lnTo>
                    <a:pt x="99" y="166"/>
                  </a:lnTo>
                  <a:lnTo>
                    <a:pt x="97" y="166"/>
                  </a:lnTo>
                  <a:lnTo>
                    <a:pt x="95" y="166"/>
                  </a:lnTo>
                  <a:lnTo>
                    <a:pt x="91" y="166"/>
                  </a:lnTo>
                  <a:lnTo>
                    <a:pt x="89" y="166"/>
                  </a:lnTo>
                  <a:lnTo>
                    <a:pt x="84" y="166"/>
                  </a:lnTo>
                  <a:lnTo>
                    <a:pt x="78" y="166"/>
                  </a:lnTo>
                  <a:lnTo>
                    <a:pt x="76" y="168"/>
                  </a:lnTo>
                  <a:lnTo>
                    <a:pt x="74" y="168"/>
                  </a:lnTo>
                  <a:lnTo>
                    <a:pt x="72" y="168"/>
                  </a:lnTo>
                  <a:lnTo>
                    <a:pt x="70" y="168"/>
                  </a:lnTo>
                  <a:lnTo>
                    <a:pt x="68" y="168"/>
                  </a:lnTo>
                  <a:lnTo>
                    <a:pt x="62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46" y="170"/>
                  </a:lnTo>
                  <a:lnTo>
                    <a:pt x="44" y="170"/>
                  </a:lnTo>
                  <a:lnTo>
                    <a:pt x="44" y="172"/>
                  </a:lnTo>
                  <a:lnTo>
                    <a:pt x="42" y="172"/>
                  </a:lnTo>
                  <a:lnTo>
                    <a:pt x="40" y="172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2"/>
                  </a:lnTo>
                  <a:lnTo>
                    <a:pt x="34" y="172"/>
                  </a:lnTo>
                  <a:lnTo>
                    <a:pt x="32" y="172"/>
                  </a:lnTo>
                  <a:lnTo>
                    <a:pt x="32" y="170"/>
                  </a:lnTo>
                  <a:lnTo>
                    <a:pt x="30" y="170"/>
                  </a:lnTo>
                  <a:lnTo>
                    <a:pt x="28" y="170"/>
                  </a:lnTo>
                  <a:lnTo>
                    <a:pt x="26" y="170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18" y="166"/>
                  </a:lnTo>
                  <a:lnTo>
                    <a:pt x="16" y="166"/>
                  </a:lnTo>
                  <a:lnTo>
                    <a:pt x="14" y="166"/>
                  </a:lnTo>
                  <a:lnTo>
                    <a:pt x="10" y="164"/>
                  </a:lnTo>
                  <a:lnTo>
                    <a:pt x="8" y="164"/>
                  </a:lnTo>
                  <a:lnTo>
                    <a:pt x="6" y="162"/>
                  </a:lnTo>
                  <a:lnTo>
                    <a:pt x="6" y="162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4"/>
                  </a:lnTo>
                  <a:lnTo>
                    <a:pt x="2" y="152"/>
                  </a:lnTo>
                  <a:lnTo>
                    <a:pt x="4" y="148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6" y="142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26"/>
                  </a:lnTo>
                  <a:lnTo>
                    <a:pt x="12" y="124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4" y="118"/>
                  </a:lnTo>
                  <a:lnTo>
                    <a:pt x="18" y="112"/>
                  </a:lnTo>
                  <a:lnTo>
                    <a:pt x="20" y="106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6" y="92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30" y="80"/>
                  </a:lnTo>
                  <a:lnTo>
                    <a:pt x="30" y="78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4"/>
                  </a:lnTo>
                  <a:lnTo>
                    <a:pt x="34" y="72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8" y="64"/>
                  </a:lnTo>
                  <a:lnTo>
                    <a:pt x="38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4" y="48"/>
                  </a:lnTo>
                  <a:lnTo>
                    <a:pt x="46" y="44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52" y="26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6" y="14"/>
                  </a:lnTo>
                  <a:lnTo>
                    <a:pt x="56" y="12"/>
                  </a:lnTo>
                  <a:lnTo>
                    <a:pt x="58" y="10"/>
                  </a:lnTo>
                  <a:lnTo>
                    <a:pt x="62" y="8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0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4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3" name="Freeform 129">
              <a:extLst>
                <a:ext uri="{FF2B5EF4-FFF2-40B4-BE49-F238E27FC236}">
                  <a16:creationId xmlns:a16="http://schemas.microsoft.com/office/drawing/2014/main" id="{AF5348A9-D350-6568-0991-8B8066842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2730500"/>
              <a:ext cx="415925" cy="436563"/>
            </a:xfrm>
            <a:custGeom>
              <a:avLst/>
              <a:gdLst>
                <a:gd name="T0" fmla="*/ 144 w 262"/>
                <a:gd name="T1" fmla="*/ 8 h 275"/>
                <a:gd name="T2" fmla="*/ 134 w 262"/>
                <a:gd name="T3" fmla="*/ 18 h 275"/>
                <a:gd name="T4" fmla="*/ 146 w 262"/>
                <a:gd name="T5" fmla="*/ 22 h 275"/>
                <a:gd name="T6" fmla="*/ 154 w 262"/>
                <a:gd name="T7" fmla="*/ 32 h 275"/>
                <a:gd name="T8" fmla="*/ 164 w 262"/>
                <a:gd name="T9" fmla="*/ 46 h 275"/>
                <a:gd name="T10" fmla="*/ 170 w 262"/>
                <a:gd name="T11" fmla="*/ 34 h 275"/>
                <a:gd name="T12" fmla="*/ 182 w 262"/>
                <a:gd name="T13" fmla="*/ 38 h 275"/>
                <a:gd name="T14" fmla="*/ 188 w 262"/>
                <a:gd name="T15" fmla="*/ 48 h 275"/>
                <a:gd name="T16" fmla="*/ 192 w 262"/>
                <a:gd name="T17" fmla="*/ 58 h 275"/>
                <a:gd name="T18" fmla="*/ 196 w 262"/>
                <a:gd name="T19" fmla="*/ 72 h 275"/>
                <a:gd name="T20" fmla="*/ 206 w 262"/>
                <a:gd name="T21" fmla="*/ 80 h 275"/>
                <a:gd name="T22" fmla="*/ 216 w 262"/>
                <a:gd name="T23" fmla="*/ 82 h 275"/>
                <a:gd name="T24" fmla="*/ 220 w 262"/>
                <a:gd name="T25" fmla="*/ 76 h 275"/>
                <a:gd name="T26" fmla="*/ 228 w 262"/>
                <a:gd name="T27" fmla="*/ 93 h 275"/>
                <a:gd name="T28" fmla="*/ 238 w 262"/>
                <a:gd name="T29" fmla="*/ 93 h 275"/>
                <a:gd name="T30" fmla="*/ 248 w 262"/>
                <a:gd name="T31" fmla="*/ 95 h 275"/>
                <a:gd name="T32" fmla="*/ 258 w 262"/>
                <a:gd name="T33" fmla="*/ 97 h 275"/>
                <a:gd name="T34" fmla="*/ 262 w 262"/>
                <a:gd name="T35" fmla="*/ 107 h 275"/>
                <a:gd name="T36" fmla="*/ 252 w 262"/>
                <a:gd name="T37" fmla="*/ 113 h 275"/>
                <a:gd name="T38" fmla="*/ 244 w 262"/>
                <a:gd name="T39" fmla="*/ 121 h 275"/>
                <a:gd name="T40" fmla="*/ 234 w 262"/>
                <a:gd name="T41" fmla="*/ 123 h 275"/>
                <a:gd name="T42" fmla="*/ 230 w 262"/>
                <a:gd name="T43" fmla="*/ 155 h 275"/>
                <a:gd name="T44" fmla="*/ 214 w 262"/>
                <a:gd name="T45" fmla="*/ 161 h 275"/>
                <a:gd name="T46" fmla="*/ 208 w 262"/>
                <a:gd name="T47" fmla="*/ 185 h 275"/>
                <a:gd name="T48" fmla="*/ 202 w 262"/>
                <a:gd name="T49" fmla="*/ 193 h 275"/>
                <a:gd name="T50" fmla="*/ 194 w 262"/>
                <a:gd name="T51" fmla="*/ 201 h 275"/>
                <a:gd name="T52" fmla="*/ 186 w 262"/>
                <a:gd name="T53" fmla="*/ 207 h 275"/>
                <a:gd name="T54" fmla="*/ 182 w 262"/>
                <a:gd name="T55" fmla="*/ 241 h 275"/>
                <a:gd name="T56" fmla="*/ 132 w 262"/>
                <a:gd name="T57" fmla="*/ 245 h 275"/>
                <a:gd name="T58" fmla="*/ 108 w 262"/>
                <a:gd name="T59" fmla="*/ 257 h 275"/>
                <a:gd name="T60" fmla="*/ 96 w 262"/>
                <a:gd name="T61" fmla="*/ 257 h 275"/>
                <a:gd name="T62" fmla="*/ 86 w 262"/>
                <a:gd name="T63" fmla="*/ 261 h 275"/>
                <a:gd name="T64" fmla="*/ 80 w 262"/>
                <a:gd name="T65" fmla="*/ 271 h 275"/>
                <a:gd name="T66" fmla="*/ 66 w 262"/>
                <a:gd name="T67" fmla="*/ 271 h 275"/>
                <a:gd name="T68" fmla="*/ 56 w 262"/>
                <a:gd name="T69" fmla="*/ 265 h 275"/>
                <a:gd name="T70" fmla="*/ 46 w 262"/>
                <a:gd name="T71" fmla="*/ 265 h 275"/>
                <a:gd name="T72" fmla="*/ 30 w 262"/>
                <a:gd name="T73" fmla="*/ 265 h 275"/>
                <a:gd name="T74" fmla="*/ 18 w 262"/>
                <a:gd name="T75" fmla="*/ 275 h 275"/>
                <a:gd name="T76" fmla="*/ 8 w 262"/>
                <a:gd name="T77" fmla="*/ 273 h 275"/>
                <a:gd name="T78" fmla="*/ 16 w 262"/>
                <a:gd name="T79" fmla="*/ 257 h 275"/>
                <a:gd name="T80" fmla="*/ 20 w 262"/>
                <a:gd name="T81" fmla="*/ 245 h 275"/>
                <a:gd name="T82" fmla="*/ 6 w 262"/>
                <a:gd name="T83" fmla="*/ 227 h 275"/>
                <a:gd name="T84" fmla="*/ 6 w 262"/>
                <a:gd name="T85" fmla="*/ 191 h 275"/>
                <a:gd name="T86" fmla="*/ 6 w 262"/>
                <a:gd name="T87" fmla="*/ 153 h 275"/>
                <a:gd name="T88" fmla="*/ 0 w 262"/>
                <a:gd name="T89" fmla="*/ 141 h 275"/>
                <a:gd name="T90" fmla="*/ 14 w 262"/>
                <a:gd name="T91" fmla="*/ 123 h 275"/>
                <a:gd name="T92" fmla="*/ 6 w 262"/>
                <a:gd name="T93" fmla="*/ 99 h 275"/>
                <a:gd name="T94" fmla="*/ 6 w 262"/>
                <a:gd name="T95" fmla="*/ 80 h 275"/>
                <a:gd name="T96" fmla="*/ 6 w 262"/>
                <a:gd name="T97" fmla="*/ 60 h 275"/>
                <a:gd name="T98" fmla="*/ 8 w 262"/>
                <a:gd name="T99" fmla="*/ 42 h 275"/>
                <a:gd name="T100" fmla="*/ 14 w 262"/>
                <a:gd name="T101" fmla="*/ 30 h 275"/>
                <a:gd name="T102" fmla="*/ 50 w 262"/>
                <a:gd name="T103" fmla="*/ 30 h 275"/>
                <a:gd name="T104" fmla="*/ 80 w 262"/>
                <a:gd name="T105" fmla="*/ 30 h 275"/>
                <a:gd name="T106" fmla="*/ 100 w 262"/>
                <a:gd name="T107" fmla="*/ 20 h 275"/>
                <a:gd name="T108" fmla="*/ 118 w 262"/>
                <a:gd name="T109" fmla="*/ 8 h 275"/>
                <a:gd name="T110" fmla="*/ 128 w 262"/>
                <a:gd name="T11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2" h="275">
                  <a:moveTo>
                    <a:pt x="130" y="0"/>
                  </a:moveTo>
                  <a:lnTo>
                    <a:pt x="134" y="2"/>
                  </a:lnTo>
                  <a:lnTo>
                    <a:pt x="136" y="2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0"/>
                  </a:lnTo>
                  <a:lnTo>
                    <a:pt x="142" y="10"/>
                  </a:lnTo>
                  <a:lnTo>
                    <a:pt x="140" y="12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4" y="16"/>
                  </a:lnTo>
                  <a:lnTo>
                    <a:pt x="134" y="18"/>
                  </a:lnTo>
                  <a:lnTo>
                    <a:pt x="134" y="20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46" y="24"/>
                  </a:lnTo>
                  <a:lnTo>
                    <a:pt x="148" y="26"/>
                  </a:lnTo>
                  <a:lnTo>
                    <a:pt x="150" y="26"/>
                  </a:lnTo>
                  <a:lnTo>
                    <a:pt x="150" y="28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4" y="32"/>
                  </a:lnTo>
                  <a:lnTo>
                    <a:pt x="154" y="34"/>
                  </a:lnTo>
                  <a:lnTo>
                    <a:pt x="156" y="36"/>
                  </a:lnTo>
                  <a:lnTo>
                    <a:pt x="156" y="38"/>
                  </a:lnTo>
                  <a:lnTo>
                    <a:pt x="156" y="40"/>
                  </a:lnTo>
                  <a:lnTo>
                    <a:pt x="156" y="42"/>
                  </a:lnTo>
                  <a:lnTo>
                    <a:pt x="162" y="46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64" y="44"/>
                  </a:lnTo>
                  <a:lnTo>
                    <a:pt x="168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70" y="36"/>
                  </a:lnTo>
                  <a:lnTo>
                    <a:pt x="170" y="34"/>
                  </a:lnTo>
                  <a:lnTo>
                    <a:pt x="174" y="34"/>
                  </a:lnTo>
                  <a:lnTo>
                    <a:pt x="176" y="34"/>
                  </a:lnTo>
                  <a:lnTo>
                    <a:pt x="176" y="36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80" y="38"/>
                  </a:lnTo>
                  <a:lnTo>
                    <a:pt x="182" y="38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6" y="4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2"/>
                  </a:lnTo>
                  <a:lnTo>
                    <a:pt x="190" y="54"/>
                  </a:lnTo>
                  <a:lnTo>
                    <a:pt x="190" y="56"/>
                  </a:lnTo>
                  <a:lnTo>
                    <a:pt x="192" y="56"/>
                  </a:lnTo>
                  <a:lnTo>
                    <a:pt x="192" y="58"/>
                  </a:lnTo>
                  <a:lnTo>
                    <a:pt x="194" y="58"/>
                  </a:lnTo>
                  <a:lnTo>
                    <a:pt x="194" y="60"/>
                  </a:lnTo>
                  <a:lnTo>
                    <a:pt x="194" y="62"/>
                  </a:lnTo>
                  <a:lnTo>
                    <a:pt x="196" y="66"/>
                  </a:lnTo>
                  <a:lnTo>
                    <a:pt x="196" y="68"/>
                  </a:lnTo>
                  <a:lnTo>
                    <a:pt x="196" y="70"/>
                  </a:lnTo>
                  <a:lnTo>
                    <a:pt x="196" y="72"/>
                  </a:lnTo>
                  <a:lnTo>
                    <a:pt x="198" y="74"/>
                  </a:lnTo>
                  <a:lnTo>
                    <a:pt x="200" y="74"/>
                  </a:lnTo>
                  <a:lnTo>
                    <a:pt x="200" y="76"/>
                  </a:lnTo>
                  <a:lnTo>
                    <a:pt x="202" y="76"/>
                  </a:lnTo>
                  <a:lnTo>
                    <a:pt x="204" y="78"/>
                  </a:lnTo>
                  <a:lnTo>
                    <a:pt x="204" y="80"/>
                  </a:lnTo>
                  <a:lnTo>
                    <a:pt x="206" y="80"/>
                  </a:lnTo>
                  <a:lnTo>
                    <a:pt x="208" y="80"/>
                  </a:lnTo>
                  <a:lnTo>
                    <a:pt x="208" y="82"/>
                  </a:lnTo>
                  <a:lnTo>
                    <a:pt x="210" y="82"/>
                  </a:lnTo>
                  <a:lnTo>
                    <a:pt x="212" y="82"/>
                  </a:lnTo>
                  <a:lnTo>
                    <a:pt x="214" y="80"/>
                  </a:lnTo>
                  <a:lnTo>
                    <a:pt x="214" y="80"/>
                  </a:lnTo>
                  <a:lnTo>
                    <a:pt x="216" y="82"/>
                  </a:lnTo>
                  <a:lnTo>
                    <a:pt x="216" y="84"/>
                  </a:lnTo>
                  <a:lnTo>
                    <a:pt x="218" y="84"/>
                  </a:lnTo>
                  <a:lnTo>
                    <a:pt x="218" y="82"/>
                  </a:lnTo>
                  <a:lnTo>
                    <a:pt x="218" y="80"/>
                  </a:lnTo>
                  <a:lnTo>
                    <a:pt x="218" y="78"/>
                  </a:lnTo>
                  <a:lnTo>
                    <a:pt x="218" y="76"/>
                  </a:lnTo>
                  <a:lnTo>
                    <a:pt x="220" y="76"/>
                  </a:lnTo>
                  <a:lnTo>
                    <a:pt x="222" y="76"/>
                  </a:lnTo>
                  <a:lnTo>
                    <a:pt x="224" y="78"/>
                  </a:lnTo>
                  <a:lnTo>
                    <a:pt x="226" y="82"/>
                  </a:lnTo>
                  <a:lnTo>
                    <a:pt x="226" y="84"/>
                  </a:lnTo>
                  <a:lnTo>
                    <a:pt x="226" y="86"/>
                  </a:lnTo>
                  <a:lnTo>
                    <a:pt x="228" y="88"/>
                  </a:lnTo>
                  <a:lnTo>
                    <a:pt x="228" y="93"/>
                  </a:lnTo>
                  <a:lnTo>
                    <a:pt x="230" y="93"/>
                  </a:lnTo>
                  <a:lnTo>
                    <a:pt x="230" y="95"/>
                  </a:lnTo>
                  <a:lnTo>
                    <a:pt x="232" y="95"/>
                  </a:lnTo>
                  <a:lnTo>
                    <a:pt x="234" y="95"/>
                  </a:lnTo>
                  <a:lnTo>
                    <a:pt x="236" y="95"/>
                  </a:lnTo>
                  <a:lnTo>
                    <a:pt x="236" y="93"/>
                  </a:lnTo>
                  <a:lnTo>
                    <a:pt x="238" y="93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2" y="95"/>
                  </a:lnTo>
                  <a:lnTo>
                    <a:pt x="242" y="95"/>
                  </a:lnTo>
                  <a:lnTo>
                    <a:pt x="244" y="97"/>
                  </a:lnTo>
                  <a:lnTo>
                    <a:pt x="246" y="97"/>
                  </a:lnTo>
                  <a:lnTo>
                    <a:pt x="248" y="95"/>
                  </a:lnTo>
                  <a:lnTo>
                    <a:pt x="248" y="95"/>
                  </a:lnTo>
                  <a:lnTo>
                    <a:pt x="250" y="95"/>
                  </a:lnTo>
                  <a:lnTo>
                    <a:pt x="252" y="95"/>
                  </a:lnTo>
                  <a:lnTo>
                    <a:pt x="254" y="95"/>
                  </a:lnTo>
                  <a:lnTo>
                    <a:pt x="254" y="95"/>
                  </a:lnTo>
                  <a:lnTo>
                    <a:pt x="256" y="97"/>
                  </a:lnTo>
                  <a:lnTo>
                    <a:pt x="258" y="97"/>
                  </a:lnTo>
                  <a:lnTo>
                    <a:pt x="260" y="97"/>
                  </a:lnTo>
                  <a:lnTo>
                    <a:pt x="262" y="99"/>
                  </a:lnTo>
                  <a:lnTo>
                    <a:pt x="262" y="101"/>
                  </a:lnTo>
                  <a:lnTo>
                    <a:pt x="262" y="101"/>
                  </a:lnTo>
                  <a:lnTo>
                    <a:pt x="262" y="103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2" y="111"/>
                  </a:lnTo>
                  <a:lnTo>
                    <a:pt x="262" y="113"/>
                  </a:lnTo>
                  <a:lnTo>
                    <a:pt x="260" y="113"/>
                  </a:lnTo>
                  <a:lnTo>
                    <a:pt x="258" y="113"/>
                  </a:lnTo>
                  <a:lnTo>
                    <a:pt x="256" y="113"/>
                  </a:lnTo>
                  <a:lnTo>
                    <a:pt x="254" y="113"/>
                  </a:lnTo>
                  <a:lnTo>
                    <a:pt x="252" y="113"/>
                  </a:lnTo>
                  <a:lnTo>
                    <a:pt x="252" y="115"/>
                  </a:lnTo>
                  <a:lnTo>
                    <a:pt x="250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2" y="123"/>
                  </a:lnTo>
                  <a:lnTo>
                    <a:pt x="240" y="123"/>
                  </a:lnTo>
                  <a:lnTo>
                    <a:pt x="238" y="123"/>
                  </a:lnTo>
                  <a:lnTo>
                    <a:pt x="236" y="123"/>
                  </a:lnTo>
                  <a:lnTo>
                    <a:pt x="234" y="125"/>
                  </a:lnTo>
                  <a:lnTo>
                    <a:pt x="234" y="123"/>
                  </a:lnTo>
                  <a:lnTo>
                    <a:pt x="232" y="123"/>
                  </a:lnTo>
                  <a:lnTo>
                    <a:pt x="230" y="123"/>
                  </a:lnTo>
                  <a:lnTo>
                    <a:pt x="230" y="125"/>
                  </a:lnTo>
                  <a:lnTo>
                    <a:pt x="230" y="129"/>
                  </a:lnTo>
                  <a:lnTo>
                    <a:pt x="230" y="143"/>
                  </a:lnTo>
                  <a:lnTo>
                    <a:pt x="230" y="151"/>
                  </a:lnTo>
                  <a:lnTo>
                    <a:pt x="230" y="155"/>
                  </a:lnTo>
                  <a:lnTo>
                    <a:pt x="228" y="155"/>
                  </a:lnTo>
                  <a:lnTo>
                    <a:pt x="224" y="155"/>
                  </a:lnTo>
                  <a:lnTo>
                    <a:pt x="218" y="155"/>
                  </a:lnTo>
                  <a:lnTo>
                    <a:pt x="214" y="155"/>
                  </a:lnTo>
                  <a:lnTo>
                    <a:pt x="214" y="155"/>
                  </a:lnTo>
                  <a:lnTo>
                    <a:pt x="214" y="157"/>
                  </a:lnTo>
                  <a:lnTo>
                    <a:pt x="214" y="161"/>
                  </a:lnTo>
                  <a:lnTo>
                    <a:pt x="212" y="163"/>
                  </a:lnTo>
                  <a:lnTo>
                    <a:pt x="210" y="171"/>
                  </a:lnTo>
                  <a:lnTo>
                    <a:pt x="208" y="179"/>
                  </a:lnTo>
                  <a:lnTo>
                    <a:pt x="210" y="179"/>
                  </a:lnTo>
                  <a:lnTo>
                    <a:pt x="210" y="181"/>
                  </a:lnTo>
                  <a:lnTo>
                    <a:pt x="210" y="183"/>
                  </a:lnTo>
                  <a:lnTo>
                    <a:pt x="208" y="185"/>
                  </a:lnTo>
                  <a:lnTo>
                    <a:pt x="208" y="187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4" y="189"/>
                  </a:lnTo>
                  <a:lnTo>
                    <a:pt x="204" y="191"/>
                  </a:lnTo>
                  <a:lnTo>
                    <a:pt x="202" y="191"/>
                  </a:lnTo>
                  <a:lnTo>
                    <a:pt x="202" y="193"/>
                  </a:lnTo>
                  <a:lnTo>
                    <a:pt x="200" y="193"/>
                  </a:lnTo>
                  <a:lnTo>
                    <a:pt x="200" y="195"/>
                  </a:lnTo>
                  <a:lnTo>
                    <a:pt x="198" y="195"/>
                  </a:lnTo>
                  <a:lnTo>
                    <a:pt x="198" y="197"/>
                  </a:lnTo>
                  <a:lnTo>
                    <a:pt x="198" y="199"/>
                  </a:lnTo>
                  <a:lnTo>
                    <a:pt x="196" y="199"/>
                  </a:lnTo>
                  <a:lnTo>
                    <a:pt x="194" y="201"/>
                  </a:lnTo>
                  <a:lnTo>
                    <a:pt x="192" y="201"/>
                  </a:lnTo>
                  <a:lnTo>
                    <a:pt x="192" y="203"/>
                  </a:lnTo>
                  <a:lnTo>
                    <a:pt x="190" y="203"/>
                  </a:lnTo>
                  <a:lnTo>
                    <a:pt x="190" y="205"/>
                  </a:lnTo>
                  <a:lnTo>
                    <a:pt x="188" y="205"/>
                  </a:lnTo>
                  <a:lnTo>
                    <a:pt x="186" y="205"/>
                  </a:lnTo>
                  <a:lnTo>
                    <a:pt x="186" y="207"/>
                  </a:lnTo>
                  <a:lnTo>
                    <a:pt x="186" y="215"/>
                  </a:lnTo>
                  <a:lnTo>
                    <a:pt x="186" y="219"/>
                  </a:lnTo>
                  <a:lnTo>
                    <a:pt x="186" y="221"/>
                  </a:lnTo>
                  <a:lnTo>
                    <a:pt x="186" y="229"/>
                  </a:lnTo>
                  <a:lnTo>
                    <a:pt x="186" y="237"/>
                  </a:lnTo>
                  <a:lnTo>
                    <a:pt x="186" y="243"/>
                  </a:lnTo>
                  <a:lnTo>
                    <a:pt x="182" y="241"/>
                  </a:lnTo>
                  <a:lnTo>
                    <a:pt x="172" y="241"/>
                  </a:lnTo>
                  <a:lnTo>
                    <a:pt x="170" y="241"/>
                  </a:lnTo>
                  <a:lnTo>
                    <a:pt x="166" y="241"/>
                  </a:lnTo>
                  <a:lnTo>
                    <a:pt x="164" y="241"/>
                  </a:lnTo>
                  <a:lnTo>
                    <a:pt x="146" y="241"/>
                  </a:lnTo>
                  <a:lnTo>
                    <a:pt x="132" y="241"/>
                  </a:lnTo>
                  <a:lnTo>
                    <a:pt x="132" y="245"/>
                  </a:lnTo>
                  <a:lnTo>
                    <a:pt x="132" y="253"/>
                  </a:lnTo>
                  <a:lnTo>
                    <a:pt x="128" y="253"/>
                  </a:lnTo>
                  <a:lnTo>
                    <a:pt x="124" y="253"/>
                  </a:lnTo>
                  <a:lnTo>
                    <a:pt x="124" y="255"/>
                  </a:lnTo>
                  <a:lnTo>
                    <a:pt x="124" y="257"/>
                  </a:lnTo>
                  <a:lnTo>
                    <a:pt x="112" y="257"/>
                  </a:lnTo>
                  <a:lnTo>
                    <a:pt x="108" y="257"/>
                  </a:lnTo>
                  <a:lnTo>
                    <a:pt x="108" y="253"/>
                  </a:lnTo>
                  <a:lnTo>
                    <a:pt x="108" y="251"/>
                  </a:lnTo>
                  <a:lnTo>
                    <a:pt x="106" y="251"/>
                  </a:lnTo>
                  <a:lnTo>
                    <a:pt x="104" y="251"/>
                  </a:lnTo>
                  <a:lnTo>
                    <a:pt x="102" y="251"/>
                  </a:lnTo>
                  <a:lnTo>
                    <a:pt x="102" y="257"/>
                  </a:lnTo>
                  <a:lnTo>
                    <a:pt x="96" y="257"/>
                  </a:lnTo>
                  <a:lnTo>
                    <a:pt x="96" y="251"/>
                  </a:lnTo>
                  <a:lnTo>
                    <a:pt x="96" y="253"/>
                  </a:lnTo>
                  <a:lnTo>
                    <a:pt x="94" y="253"/>
                  </a:lnTo>
                  <a:lnTo>
                    <a:pt x="90" y="255"/>
                  </a:lnTo>
                  <a:lnTo>
                    <a:pt x="88" y="257"/>
                  </a:lnTo>
                  <a:lnTo>
                    <a:pt x="86" y="259"/>
                  </a:lnTo>
                  <a:lnTo>
                    <a:pt x="86" y="261"/>
                  </a:lnTo>
                  <a:lnTo>
                    <a:pt x="86" y="263"/>
                  </a:lnTo>
                  <a:lnTo>
                    <a:pt x="90" y="263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84" y="269"/>
                  </a:lnTo>
                  <a:lnTo>
                    <a:pt x="82" y="271"/>
                  </a:lnTo>
                  <a:lnTo>
                    <a:pt x="80" y="271"/>
                  </a:lnTo>
                  <a:lnTo>
                    <a:pt x="78" y="271"/>
                  </a:lnTo>
                  <a:lnTo>
                    <a:pt x="74" y="273"/>
                  </a:lnTo>
                  <a:lnTo>
                    <a:pt x="72" y="273"/>
                  </a:lnTo>
                  <a:lnTo>
                    <a:pt x="70" y="273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66" y="271"/>
                  </a:lnTo>
                  <a:lnTo>
                    <a:pt x="66" y="269"/>
                  </a:lnTo>
                  <a:lnTo>
                    <a:pt x="64" y="267"/>
                  </a:lnTo>
                  <a:lnTo>
                    <a:pt x="64" y="265"/>
                  </a:lnTo>
                  <a:lnTo>
                    <a:pt x="62" y="263"/>
                  </a:lnTo>
                  <a:lnTo>
                    <a:pt x="60" y="263"/>
                  </a:lnTo>
                  <a:lnTo>
                    <a:pt x="58" y="263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4" y="267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50" y="265"/>
                  </a:lnTo>
                  <a:lnTo>
                    <a:pt x="50" y="267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2" y="263"/>
                  </a:lnTo>
                  <a:lnTo>
                    <a:pt x="40" y="263"/>
                  </a:lnTo>
                  <a:lnTo>
                    <a:pt x="38" y="263"/>
                  </a:lnTo>
                  <a:lnTo>
                    <a:pt x="36" y="263"/>
                  </a:lnTo>
                  <a:lnTo>
                    <a:pt x="30" y="265"/>
                  </a:lnTo>
                  <a:lnTo>
                    <a:pt x="30" y="267"/>
                  </a:lnTo>
                  <a:lnTo>
                    <a:pt x="28" y="267"/>
                  </a:lnTo>
                  <a:lnTo>
                    <a:pt x="22" y="269"/>
                  </a:lnTo>
                  <a:lnTo>
                    <a:pt x="22" y="271"/>
                  </a:lnTo>
                  <a:lnTo>
                    <a:pt x="20" y="271"/>
                  </a:lnTo>
                  <a:lnTo>
                    <a:pt x="20" y="273"/>
                  </a:lnTo>
                  <a:lnTo>
                    <a:pt x="18" y="275"/>
                  </a:lnTo>
                  <a:lnTo>
                    <a:pt x="16" y="275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0" y="275"/>
                  </a:lnTo>
                  <a:lnTo>
                    <a:pt x="8" y="275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69"/>
                  </a:lnTo>
                  <a:lnTo>
                    <a:pt x="16" y="265"/>
                  </a:lnTo>
                  <a:lnTo>
                    <a:pt x="16" y="263"/>
                  </a:lnTo>
                  <a:lnTo>
                    <a:pt x="16" y="261"/>
                  </a:lnTo>
                  <a:lnTo>
                    <a:pt x="16" y="257"/>
                  </a:lnTo>
                  <a:lnTo>
                    <a:pt x="16" y="255"/>
                  </a:lnTo>
                  <a:lnTo>
                    <a:pt x="18" y="251"/>
                  </a:lnTo>
                  <a:lnTo>
                    <a:pt x="18" y="249"/>
                  </a:lnTo>
                  <a:lnTo>
                    <a:pt x="18" y="247"/>
                  </a:lnTo>
                  <a:lnTo>
                    <a:pt x="20" y="247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22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0" y="241"/>
                  </a:lnTo>
                  <a:lnTo>
                    <a:pt x="6" y="241"/>
                  </a:lnTo>
                  <a:lnTo>
                    <a:pt x="6" y="233"/>
                  </a:lnTo>
                  <a:lnTo>
                    <a:pt x="6" y="227"/>
                  </a:lnTo>
                  <a:lnTo>
                    <a:pt x="6" y="225"/>
                  </a:lnTo>
                  <a:lnTo>
                    <a:pt x="6" y="223"/>
                  </a:lnTo>
                  <a:lnTo>
                    <a:pt x="6" y="217"/>
                  </a:lnTo>
                  <a:lnTo>
                    <a:pt x="6" y="215"/>
                  </a:lnTo>
                  <a:lnTo>
                    <a:pt x="6" y="205"/>
                  </a:lnTo>
                  <a:lnTo>
                    <a:pt x="6" y="195"/>
                  </a:lnTo>
                  <a:lnTo>
                    <a:pt x="6" y="191"/>
                  </a:lnTo>
                  <a:lnTo>
                    <a:pt x="6" y="179"/>
                  </a:lnTo>
                  <a:lnTo>
                    <a:pt x="6" y="173"/>
                  </a:lnTo>
                  <a:lnTo>
                    <a:pt x="6" y="163"/>
                  </a:lnTo>
                  <a:lnTo>
                    <a:pt x="6" y="159"/>
                  </a:lnTo>
                  <a:lnTo>
                    <a:pt x="6" y="157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2" y="139"/>
                  </a:lnTo>
                  <a:lnTo>
                    <a:pt x="2" y="133"/>
                  </a:lnTo>
                  <a:lnTo>
                    <a:pt x="6" y="133"/>
                  </a:lnTo>
                  <a:lnTo>
                    <a:pt x="6" y="129"/>
                  </a:lnTo>
                  <a:lnTo>
                    <a:pt x="6" y="123"/>
                  </a:lnTo>
                  <a:lnTo>
                    <a:pt x="14" y="123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10" y="109"/>
                  </a:lnTo>
                  <a:lnTo>
                    <a:pt x="6" y="109"/>
                  </a:lnTo>
                  <a:lnTo>
                    <a:pt x="6" y="101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3"/>
                  </a:lnTo>
                  <a:lnTo>
                    <a:pt x="6" y="90"/>
                  </a:lnTo>
                  <a:lnTo>
                    <a:pt x="6" y="86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6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8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8" y="30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50" y="30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92" y="24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2" y="18"/>
                  </a:lnTo>
                  <a:lnTo>
                    <a:pt x="106" y="16"/>
                  </a:lnTo>
                  <a:lnTo>
                    <a:pt x="108" y="14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8" y="8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4" name="Freeform 138">
              <a:extLst>
                <a:ext uri="{FF2B5EF4-FFF2-40B4-BE49-F238E27FC236}">
                  <a16:creationId xmlns:a16="http://schemas.microsoft.com/office/drawing/2014/main" id="{62885CF3-A87D-5A8C-63BD-AEF34C51E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177800"/>
              <a:ext cx="400050" cy="249238"/>
            </a:xfrm>
            <a:custGeom>
              <a:avLst/>
              <a:gdLst>
                <a:gd name="T0" fmla="*/ 252 w 252"/>
                <a:gd name="T1" fmla="*/ 27 h 157"/>
                <a:gd name="T2" fmla="*/ 222 w 252"/>
                <a:gd name="T3" fmla="*/ 41 h 157"/>
                <a:gd name="T4" fmla="*/ 216 w 252"/>
                <a:gd name="T5" fmla="*/ 47 h 157"/>
                <a:gd name="T6" fmla="*/ 218 w 252"/>
                <a:gd name="T7" fmla="*/ 55 h 157"/>
                <a:gd name="T8" fmla="*/ 220 w 252"/>
                <a:gd name="T9" fmla="*/ 59 h 157"/>
                <a:gd name="T10" fmla="*/ 214 w 252"/>
                <a:gd name="T11" fmla="*/ 63 h 157"/>
                <a:gd name="T12" fmla="*/ 206 w 252"/>
                <a:gd name="T13" fmla="*/ 67 h 157"/>
                <a:gd name="T14" fmla="*/ 200 w 252"/>
                <a:gd name="T15" fmla="*/ 69 h 157"/>
                <a:gd name="T16" fmla="*/ 198 w 252"/>
                <a:gd name="T17" fmla="*/ 77 h 157"/>
                <a:gd name="T18" fmla="*/ 190 w 252"/>
                <a:gd name="T19" fmla="*/ 79 h 157"/>
                <a:gd name="T20" fmla="*/ 186 w 252"/>
                <a:gd name="T21" fmla="*/ 85 h 157"/>
                <a:gd name="T22" fmla="*/ 184 w 252"/>
                <a:gd name="T23" fmla="*/ 91 h 157"/>
                <a:gd name="T24" fmla="*/ 182 w 252"/>
                <a:gd name="T25" fmla="*/ 101 h 157"/>
                <a:gd name="T26" fmla="*/ 180 w 252"/>
                <a:gd name="T27" fmla="*/ 111 h 157"/>
                <a:gd name="T28" fmla="*/ 180 w 252"/>
                <a:gd name="T29" fmla="*/ 117 h 157"/>
                <a:gd name="T30" fmla="*/ 182 w 252"/>
                <a:gd name="T31" fmla="*/ 125 h 157"/>
                <a:gd name="T32" fmla="*/ 184 w 252"/>
                <a:gd name="T33" fmla="*/ 131 h 157"/>
                <a:gd name="T34" fmla="*/ 180 w 252"/>
                <a:gd name="T35" fmla="*/ 139 h 157"/>
                <a:gd name="T36" fmla="*/ 174 w 252"/>
                <a:gd name="T37" fmla="*/ 145 h 157"/>
                <a:gd name="T38" fmla="*/ 166 w 252"/>
                <a:gd name="T39" fmla="*/ 149 h 157"/>
                <a:gd name="T40" fmla="*/ 158 w 252"/>
                <a:gd name="T41" fmla="*/ 155 h 157"/>
                <a:gd name="T42" fmla="*/ 150 w 252"/>
                <a:gd name="T43" fmla="*/ 157 h 157"/>
                <a:gd name="T44" fmla="*/ 144 w 252"/>
                <a:gd name="T45" fmla="*/ 153 h 157"/>
                <a:gd name="T46" fmla="*/ 136 w 252"/>
                <a:gd name="T47" fmla="*/ 151 h 157"/>
                <a:gd name="T48" fmla="*/ 128 w 252"/>
                <a:gd name="T49" fmla="*/ 149 h 157"/>
                <a:gd name="T50" fmla="*/ 106 w 252"/>
                <a:gd name="T51" fmla="*/ 155 h 157"/>
                <a:gd name="T52" fmla="*/ 100 w 252"/>
                <a:gd name="T53" fmla="*/ 133 h 157"/>
                <a:gd name="T54" fmla="*/ 94 w 252"/>
                <a:gd name="T55" fmla="*/ 129 h 157"/>
                <a:gd name="T56" fmla="*/ 94 w 252"/>
                <a:gd name="T57" fmla="*/ 119 h 157"/>
                <a:gd name="T58" fmla="*/ 96 w 252"/>
                <a:gd name="T59" fmla="*/ 115 h 157"/>
                <a:gd name="T60" fmla="*/ 90 w 252"/>
                <a:gd name="T61" fmla="*/ 109 h 157"/>
                <a:gd name="T62" fmla="*/ 86 w 252"/>
                <a:gd name="T63" fmla="*/ 103 h 157"/>
                <a:gd name="T64" fmla="*/ 84 w 252"/>
                <a:gd name="T65" fmla="*/ 93 h 157"/>
                <a:gd name="T66" fmla="*/ 86 w 252"/>
                <a:gd name="T67" fmla="*/ 83 h 157"/>
                <a:gd name="T68" fmla="*/ 88 w 252"/>
                <a:gd name="T69" fmla="*/ 73 h 157"/>
                <a:gd name="T70" fmla="*/ 84 w 252"/>
                <a:gd name="T71" fmla="*/ 69 h 157"/>
                <a:gd name="T72" fmla="*/ 78 w 252"/>
                <a:gd name="T73" fmla="*/ 63 h 157"/>
                <a:gd name="T74" fmla="*/ 70 w 252"/>
                <a:gd name="T75" fmla="*/ 67 h 157"/>
                <a:gd name="T76" fmla="*/ 72 w 252"/>
                <a:gd name="T77" fmla="*/ 69 h 157"/>
                <a:gd name="T78" fmla="*/ 58 w 252"/>
                <a:gd name="T79" fmla="*/ 71 h 157"/>
                <a:gd name="T80" fmla="*/ 54 w 252"/>
                <a:gd name="T81" fmla="*/ 67 h 157"/>
                <a:gd name="T82" fmla="*/ 50 w 252"/>
                <a:gd name="T83" fmla="*/ 61 h 157"/>
                <a:gd name="T84" fmla="*/ 30 w 252"/>
                <a:gd name="T85" fmla="*/ 55 h 157"/>
                <a:gd name="T86" fmla="*/ 22 w 252"/>
                <a:gd name="T87" fmla="*/ 53 h 157"/>
                <a:gd name="T88" fmla="*/ 18 w 252"/>
                <a:gd name="T89" fmla="*/ 45 h 157"/>
                <a:gd name="T90" fmla="*/ 18 w 252"/>
                <a:gd name="T91" fmla="*/ 39 h 157"/>
                <a:gd name="T92" fmla="*/ 14 w 252"/>
                <a:gd name="T93" fmla="*/ 31 h 157"/>
                <a:gd name="T94" fmla="*/ 8 w 252"/>
                <a:gd name="T95" fmla="*/ 25 h 157"/>
                <a:gd name="T96" fmla="*/ 2 w 252"/>
                <a:gd name="T97" fmla="*/ 21 h 157"/>
                <a:gd name="T98" fmla="*/ 4 w 252"/>
                <a:gd name="T99" fmla="*/ 11 h 157"/>
                <a:gd name="T100" fmla="*/ 32 w 252"/>
                <a:gd name="T101" fmla="*/ 4 h 157"/>
                <a:gd name="T102" fmla="*/ 86 w 252"/>
                <a:gd name="T103" fmla="*/ 4 h 157"/>
                <a:gd name="T104" fmla="*/ 158 w 252"/>
                <a:gd name="T105" fmla="*/ 4 h 157"/>
                <a:gd name="T106" fmla="*/ 238 w 252"/>
                <a:gd name="T10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2" h="157">
                  <a:moveTo>
                    <a:pt x="250" y="0"/>
                  </a:moveTo>
                  <a:lnTo>
                    <a:pt x="250" y="7"/>
                  </a:lnTo>
                  <a:lnTo>
                    <a:pt x="252" y="21"/>
                  </a:lnTo>
                  <a:lnTo>
                    <a:pt x="252" y="21"/>
                  </a:lnTo>
                  <a:lnTo>
                    <a:pt x="252" y="27"/>
                  </a:lnTo>
                  <a:lnTo>
                    <a:pt x="252" y="35"/>
                  </a:lnTo>
                  <a:lnTo>
                    <a:pt x="250" y="37"/>
                  </a:lnTo>
                  <a:lnTo>
                    <a:pt x="248" y="37"/>
                  </a:lnTo>
                  <a:lnTo>
                    <a:pt x="230" y="39"/>
                  </a:lnTo>
                  <a:lnTo>
                    <a:pt x="222" y="41"/>
                  </a:lnTo>
                  <a:lnTo>
                    <a:pt x="220" y="41"/>
                  </a:lnTo>
                  <a:lnTo>
                    <a:pt x="218" y="43"/>
                  </a:lnTo>
                  <a:lnTo>
                    <a:pt x="216" y="43"/>
                  </a:lnTo>
                  <a:lnTo>
                    <a:pt x="216" y="45"/>
                  </a:lnTo>
                  <a:lnTo>
                    <a:pt x="216" y="47"/>
                  </a:lnTo>
                  <a:lnTo>
                    <a:pt x="216" y="49"/>
                  </a:lnTo>
                  <a:lnTo>
                    <a:pt x="218" y="49"/>
                  </a:lnTo>
                  <a:lnTo>
                    <a:pt x="218" y="51"/>
                  </a:lnTo>
                  <a:lnTo>
                    <a:pt x="218" y="53"/>
                  </a:lnTo>
                  <a:lnTo>
                    <a:pt x="218" y="55"/>
                  </a:lnTo>
                  <a:lnTo>
                    <a:pt x="218" y="57"/>
                  </a:lnTo>
                  <a:lnTo>
                    <a:pt x="220" y="57"/>
                  </a:lnTo>
                  <a:lnTo>
                    <a:pt x="222" y="57"/>
                  </a:lnTo>
                  <a:lnTo>
                    <a:pt x="222" y="59"/>
                  </a:lnTo>
                  <a:lnTo>
                    <a:pt x="220" y="59"/>
                  </a:lnTo>
                  <a:lnTo>
                    <a:pt x="220" y="61"/>
                  </a:lnTo>
                  <a:lnTo>
                    <a:pt x="218" y="63"/>
                  </a:lnTo>
                  <a:lnTo>
                    <a:pt x="216" y="63"/>
                  </a:lnTo>
                  <a:lnTo>
                    <a:pt x="216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0" y="63"/>
                  </a:lnTo>
                  <a:lnTo>
                    <a:pt x="208" y="63"/>
                  </a:lnTo>
                  <a:lnTo>
                    <a:pt x="208" y="65"/>
                  </a:lnTo>
                  <a:lnTo>
                    <a:pt x="206" y="67"/>
                  </a:lnTo>
                  <a:lnTo>
                    <a:pt x="204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200" y="67"/>
                  </a:lnTo>
                  <a:lnTo>
                    <a:pt x="200" y="69"/>
                  </a:lnTo>
                  <a:lnTo>
                    <a:pt x="200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0" y="75"/>
                  </a:lnTo>
                  <a:lnTo>
                    <a:pt x="198" y="77"/>
                  </a:lnTo>
                  <a:lnTo>
                    <a:pt x="196" y="77"/>
                  </a:lnTo>
                  <a:lnTo>
                    <a:pt x="194" y="77"/>
                  </a:lnTo>
                  <a:lnTo>
                    <a:pt x="192" y="77"/>
                  </a:lnTo>
                  <a:lnTo>
                    <a:pt x="190" y="77"/>
                  </a:lnTo>
                  <a:lnTo>
                    <a:pt x="190" y="79"/>
                  </a:lnTo>
                  <a:lnTo>
                    <a:pt x="190" y="81"/>
                  </a:lnTo>
                  <a:lnTo>
                    <a:pt x="188" y="81"/>
                  </a:lnTo>
                  <a:lnTo>
                    <a:pt x="188" y="83"/>
                  </a:lnTo>
                  <a:lnTo>
                    <a:pt x="188" y="85"/>
                  </a:lnTo>
                  <a:lnTo>
                    <a:pt x="186" y="85"/>
                  </a:lnTo>
                  <a:lnTo>
                    <a:pt x="186" y="87"/>
                  </a:lnTo>
                  <a:lnTo>
                    <a:pt x="184" y="87"/>
                  </a:lnTo>
                  <a:lnTo>
                    <a:pt x="182" y="89"/>
                  </a:lnTo>
                  <a:lnTo>
                    <a:pt x="184" y="89"/>
                  </a:lnTo>
                  <a:lnTo>
                    <a:pt x="184" y="91"/>
                  </a:lnTo>
                  <a:lnTo>
                    <a:pt x="182" y="93"/>
                  </a:lnTo>
                  <a:lnTo>
                    <a:pt x="182" y="95"/>
                  </a:lnTo>
                  <a:lnTo>
                    <a:pt x="182" y="97"/>
                  </a:lnTo>
                  <a:lnTo>
                    <a:pt x="182" y="99"/>
                  </a:lnTo>
                  <a:lnTo>
                    <a:pt x="182" y="101"/>
                  </a:lnTo>
                  <a:lnTo>
                    <a:pt x="182" y="103"/>
                  </a:lnTo>
                  <a:lnTo>
                    <a:pt x="182" y="105"/>
                  </a:lnTo>
                  <a:lnTo>
                    <a:pt x="180" y="107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78" y="113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78" y="117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0" y="119"/>
                  </a:lnTo>
                  <a:lnTo>
                    <a:pt x="180" y="121"/>
                  </a:lnTo>
                  <a:lnTo>
                    <a:pt x="180" y="123"/>
                  </a:lnTo>
                  <a:lnTo>
                    <a:pt x="182" y="125"/>
                  </a:lnTo>
                  <a:lnTo>
                    <a:pt x="180" y="125"/>
                  </a:lnTo>
                  <a:lnTo>
                    <a:pt x="180" y="127"/>
                  </a:lnTo>
                  <a:lnTo>
                    <a:pt x="182" y="127"/>
                  </a:lnTo>
                  <a:lnTo>
                    <a:pt x="182" y="129"/>
                  </a:lnTo>
                  <a:lnTo>
                    <a:pt x="184" y="131"/>
                  </a:lnTo>
                  <a:lnTo>
                    <a:pt x="184" y="133"/>
                  </a:lnTo>
                  <a:lnTo>
                    <a:pt x="182" y="133"/>
                  </a:lnTo>
                  <a:lnTo>
                    <a:pt x="182" y="135"/>
                  </a:lnTo>
                  <a:lnTo>
                    <a:pt x="182" y="137"/>
                  </a:lnTo>
                  <a:lnTo>
                    <a:pt x="180" y="139"/>
                  </a:lnTo>
                  <a:lnTo>
                    <a:pt x="180" y="141"/>
                  </a:lnTo>
                  <a:lnTo>
                    <a:pt x="178" y="141"/>
                  </a:lnTo>
                  <a:lnTo>
                    <a:pt x="176" y="143"/>
                  </a:lnTo>
                  <a:lnTo>
                    <a:pt x="176" y="145"/>
                  </a:lnTo>
                  <a:lnTo>
                    <a:pt x="174" y="145"/>
                  </a:lnTo>
                  <a:lnTo>
                    <a:pt x="172" y="145"/>
                  </a:lnTo>
                  <a:lnTo>
                    <a:pt x="170" y="145"/>
                  </a:lnTo>
                  <a:lnTo>
                    <a:pt x="168" y="147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4" y="149"/>
                  </a:lnTo>
                  <a:lnTo>
                    <a:pt x="162" y="151"/>
                  </a:lnTo>
                  <a:lnTo>
                    <a:pt x="160" y="151"/>
                  </a:lnTo>
                  <a:lnTo>
                    <a:pt x="160" y="153"/>
                  </a:lnTo>
                  <a:lnTo>
                    <a:pt x="158" y="155"/>
                  </a:lnTo>
                  <a:lnTo>
                    <a:pt x="156" y="155"/>
                  </a:lnTo>
                  <a:lnTo>
                    <a:pt x="154" y="155"/>
                  </a:lnTo>
                  <a:lnTo>
                    <a:pt x="154" y="157"/>
                  </a:lnTo>
                  <a:lnTo>
                    <a:pt x="152" y="157"/>
                  </a:lnTo>
                  <a:lnTo>
                    <a:pt x="150" y="157"/>
                  </a:lnTo>
                  <a:lnTo>
                    <a:pt x="148" y="157"/>
                  </a:lnTo>
                  <a:lnTo>
                    <a:pt x="146" y="157"/>
                  </a:lnTo>
                  <a:lnTo>
                    <a:pt x="146" y="155"/>
                  </a:lnTo>
                  <a:lnTo>
                    <a:pt x="144" y="155"/>
                  </a:lnTo>
                  <a:lnTo>
                    <a:pt x="144" y="153"/>
                  </a:lnTo>
                  <a:lnTo>
                    <a:pt x="142" y="153"/>
                  </a:lnTo>
                  <a:lnTo>
                    <a:pt x="142" y="151"/>
                  </a:lnTo>
                  <a:lnTo>
                    <a:pt x="140" y="151"/>
                  </a:lnTo>
                  <a:lnTo>
                    <a:pt x="138" y="151"/>
                  </a:lnTo>
                  <a:lnTo>
                    <a:pt x="136" y="151"/>
                  </a:lnTo>
                  <a:lnTo>
                    <a:pt x="134" y="151"/>
                  </a:lnTo>
                  <a:lnTo>
                    <a:pt x="132" y="151"/>
                  </a:lnTo>
                  <a:lnTo>
                    <a:pt x="132" y="149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2" y="149"/>
                  </a:lnTo>
                  <a:lnTo>
                    <a:pt x="120" y="151"/>
                  </a:lnTo>
                  <a:lnTo>
                    <a:pt x="118" y="151"/>
                  </a:lnTo>
                  <a:lnTo>
                    <a:pt x="112" y="153"/>
                  </a:lnTo>
                  <a:lnTo>
                    <a:pt x="106" y="155"/>
                  </a:lnTo>
                  <a:lnTo>
                    <a:pt x="104" y="155"/>
                  </a:lnTo>
                  <a:lnTo>
                    <a:pt x="104" y="147"/>
                  </a:lnTo>
                  <a:lnTo>
                    <a:pt x="104" y="135"/>
                  </a:lnTo>
                  <a:lnTo>
                    <a:pt x="102" y="133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4" y="121"/>
                  </a:lnTo>
                  <a:lnTo>
                    <a:pt x="94" y="119"/>
                  </a:lnTo>
                  <a:lnTo>
                    <a:pt x="96" y="119"/>
                  </a:lnTo>
                  <a:lnTo>
                    <a:pt x="96" y="117"/>
                  </a:lnTo>
                  <a:lnTo>
                    <a:pt x="98" y="117"/>
                  </a:lnTo>
                  <a:lnTo>
                    <a:pt x="96" y="117"/>
                  </a:lnTo>
                  <a:lnTo>
                    <a:pt x="96" y="115"/>
                  </a:lnTo>
                  <a:lnTo>
                    <a:pt x="94" y="115"/>
                  </a:lnTo>
                  <a:lnTo>
                    <a:pt x="94" y="113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5"/>
                  </a:lnTo>
                  <a:lnTo>
                    <a:pt x="86" y="105"/>
                  </a:lnTo>
                  <a:lnTo>
                    <a:pt x="86" y="103"/>
                  </a:lnTo>
                  <a:lnTo>
                    <a:pt x="86" y="101"/>
                  </a:lnTo>
                  <a:lnTo>
                    <a:pt x="86" y="99"/>
                  </a:lnTo>
                  <a:lnTo>
                    <a:pt x="84" y="97"/>
                  </a:lnTo>
                  <a:lnTo>
                    <a:pt x="84" y="95"/>
                  </a:lnTo>
                  <a:lnTo>
                    <a:pt x="84" y="93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6" y="87"/>
                  </a:lnTo>
                  <a:lnTo>
                    <a:pt x="86" y="85"/>
                  </a:lnTo>
                  <a:lnTo>
                    <a:pt x="86" y="83"/>
                  </a:lnTo>
                  <a:lnTo>
                    <a:pt x="86" y="81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6" y="71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4" y="67"/>
                  </a:lnTo>
                  <a:lnTo>
                    <a:pt x="82" y="65"/>
                  </a:lnTo>
                  <a:lnTo>
                    <a:pt x="80" y="65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6" y="63"/>
                  </a:lnTo>
                  <a:lnTo>
                    <a:pt x="74" y="65"/>
                  </a:lnTo>
                  <a:lnTo>
                    <a:pt x="72" y="65"/>
                  </a:lnTo>
                  <a:lnTo>
                    <a:pt x="72" y="65"/>
                  </a:lnTo>
                  <a:lnTo>
                    <a:pt x="70" y="67"/>
                  </a:lnTo>
                  <a:lnTo>
                    <a:pt x="68" y="67"/>
                  </a:lnTo>
                  <a:lnTo>
                    <a:pt x="68" y="65"/>
                  </a:lnTo>
                  <a:lnTo>
                    <a:pt x="68" y="67"/>
                  </a:lnTo>
                  <a:lnTo>
                    <a:pt x="72" y="67"/>
                  </a:lnTo>
                  <a:lnTo>
                    <a:pt x="72" y="69"/>
                  </a:lnTo>
                  <a:lnTo>
                    <a:pt x="72" y="71"/>
                  </a:lnTo>
                  <a:lnTo>
                    <a:pt x="68" y="71"/>
                  </a:lnTo>
                  <a:lnTo>
                    <a:pt x="64" y="71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4" y="69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0" y="61"/>
                  </a:lnTo>
                  <a:lnTo>
                    <a:pt x="48" y="61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0" y="59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0" y="51"/>
                  </a:lnTo>
                  <a:lnTo>
                    <a:pt x="18" y="51"/>
                  </a:lnTo>
                  <a:lnTo>
                    <a:pt x="18" y="49"/>
                  </a:lnTo>
                  <a:lnTo>
                    <a:pt x="20" y="47"/>
                  </a:lnTo>
                  <a:lnTo>
                    <a:pt x="18" y="45"/>
                  </a:lnTo>
                  <a:lnTo>
                    <a:pt x="20" y="45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4"/>
                  </a:lnTo>
                  <a:lnTo>
                    <a:pt x="32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96" y="4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34" y="4"/>
                  </a:lnTo>
                  <a:lnTo>
                    <a:pt x="158" y="4"/>
                  </a:lnTo>
                  <a:lnTo>
                    <a:pt x="162" y="4"/>
                  </a:lnTo>
                  <a:lnTo>
                    <a:pt x="206" y="4"/>
                  </a:lnTo>
                  <a:lnTo>
                    <a:pt x="206" y="0"/>
                  </a:lnTo>
                  <a:lnTo>
                    <a:pt x="210" y="0"/>
                  </a:lnTo>
                  <a:lnTo>
                    <a:pt x="238" y="0"/>
                  </a:lnTo>
                  <a:lnTo>
                    <a:pt x="246" y="0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5" name="Freeform 142">
              <a:extLst>
                <a:ext uri="{FF2B5EF4-FFF2-40B4-BE49-F238E27FC236}">
                  <a16:creationId xmlns:a16="http://schemas.microsoft.com/office/drawing/2014/main" id="{EEBFC55E-B7D9-3FC4-DEE5-12AD04D3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763" y="2714625"/>
              <a:ext cx="385763" cy="531813"/>
            </a:xfrm>
            <a:custGeom>
              <a:avLst/>
              <a:gdLst>
                <a:gd name="T0" fmla="*/ 166 w 243"/>
                <a:gd name="T1" fmla="*/ 80 h 335"/>
                <a:gd name="T2" fmla="*/ 174 w 243"/>
                <a:gd name="T3" fmla="*/ 98 h 335"/>
                <a:gd name="T4" fmla="*/ 180 w 243"/>
                <a:gd name="T5" fmla="*/ 109 h 335"/>
                <a:gd name="T6" fmla="*/ 187 w 243"/>
                <a:gd name="T7" fmla="*/ 121 h 335"/>
                <a:gd name="T8" fmla="*/ 195 w 243"/>
                <a:gd name="T9" fmla="*/ 137 h 335"/>
                <a:gd name="T10" fmla="*/ 201 w 243"/>
                <a:gd name="T11" fmla="*/ 153 h 335"/>
                <a:gd name="T12" fmla="*/ 207 w 243"/>
                <a:gd name="T13" fmla="*/ 167 h 335"/>
                <a:gd name="T14" fmla="*/ 219 w 243"/>
                <a:gd name="T15" fmla="*/ 189 h 335"/>
                <a:gd name="T16" fmla="*/ 229 w 243"/>
                <a:gd name="T17" fmla="*/ 209 h 335"/>
                <a:gd name="T18" fmla="*/ 235 w 243"/>
                <a:gd name="T19" fmla="*/ 223 h 335"/>
                <a:gd name="T20" fmla="*/ 243 w 243"/>
                <a:gd name="T21" fmla="*/ 235 h 335"/>
                <a:gd name="T22" fmla="*/ 231 w 243"/>
                <a:gd name="T23" fmla="*/ 245 h 335"/>
                <a:gd name="T24" fmla="*/ 209 w 243"/>
                <a:gd name="T25" fmla="*/ 255 h 335"/>
                <a:gd name="T26" fmla="*/ 197 w 243"/>
                <a:gd name="T27" fmla="*/ 263 h 335"/>
                <a:gd name="T28" fmla="*/ 176 w 243"/>
                <a:gd name="T29" fmla="*/ 273 h 335"/>
                <a:gd name="T30" fmla="*/ 160 w 243"/>
                <a:gd name="T31" fmla="*/ 283 h 335"/>
                <a:gd name="T32" fmla="*/ 140 w 243"/>
                <a:gd name="T33" fmla="*/ 295 h 335"/>
                <a:gd name="T34" fmla="*/ 124 w 243"/>
                <a:gd name="T35" fmla="*/ 297 h 335"/>
                <a:gd name="T36" fmla="*/ 108 w 243"/>
                <a:gd name="T37" fmla="*/ 313 h 335"/>
                <a:gd name="T38" fmla="*/ 88 w 243"/>
                <a:gd name="T39" fmla="*/ 325 h 335"/>
                <a:gd name="T40" fmla="*/ 72 w 243"/>
                <a:gd name="T41" fmla="*/ 335 h 335"/>
                <a:gd name="T42" fmla="*/ 72 w 243"/>
                <a:gd name="T43" fmla="*/ 329 h 335"/>
                <a:gd name="T44" fmla="*/ 70 w 243"/>
                <a:gd name="T45" fmla="*/ 321 h 335"/>
                <a:gd name="T46" fmla="*/ 72 w 243"/>
                <a:gd name="T47" fmla="*/ 313 h 335"/>
                <a:gd name="T48" fmla="*/ 74 w 243"/>
                <a:gd name="T49" fmla="*/ 309 h 335"/>
                <a:gd name="T50" fmla="*/ 60 w 243"/>
                <a:gd name="T51" fmla="*/ 301 h 335"/>
                <a:gd name="T52" fmla="*/ 54 w 243"/>
                <a:gd name="T53" fmla="*/ 291 h 335"/>
                <a:gd name="T54" fmla="*/ 48 w 243"/>
                <a:gd name="T55" fmla="*/ 283 h 335"/>
                <a:gd name="T56" fmla="*/ 46 w 243"/>
                <a:gd name="T57" fmla="*/ 279 h 335"/>
                <a:gd name="T58" fmla="*/ 46 w 243"/>
                <a:gd name="T59" fmla="*/ 267 h 335"/>
                <a:gd name="T60" fmla="*/ 46 w 243"/>
                <a:gd name="T61" fmla="*/ 259 h 335"/>
                <a:gd name="T62" fmla="*/ 40 w 243"/>
                <a:gd name="T63" fmla="*/ 247 h 335"/>
                <a:gd name="T64" fmla="*/ 46 w 243"/>
                <a:gd name="T65" fmla="*/ 243 h 335"/>
                <a:gd name="T66" fmla="*/ 44 w 243"/>
                <a:gd name="T67" fmla="*/ 231 h 335"/>
                <a:gd name="T68" fmla="*/ 44 w 243"/>
                <a:gd name="T69" fmla="*/ 221 h 335"/>
                <a:gd name="T70" fmla="*/ 42 w 243"/>
                <a:gd name="T71" fmla="*/ 211 h 335"/>
                <a:gd name="T72" fmla="*/ 40 w 243"/>
                <a:gd name="T73" fmla="*/ 199 h 335"/>
                <a:gd name="T74" fmla="*/ 34 w 243"/>
                <a:gd name="T75" fmla="*/ 191 h 335"/>
                <a:gd name="T76" fmla="*/ 34 w 243"/>
                <a:gd name="T77" fmla="*/ 185 h 335"/>
                <a:gd name="T78" fmla="*/ 24 w 243"/>
                <a:gd name="T79" fmla="*/ 179 h 335"/>
                <a:gd name="T80" fmla="*/ 14 w 243"/>
                <a:gd name="T81" fmla="*/ 179 h 335"/>
                <a:gd name="T82" fmla="*/ 6 w 243"/>
                <a:gd name="T83" fmla="*/ 175 h 335"/>
                <a:gd name="T84" fmla="*/ 4 w 243"/>
                <a:gd name="T85" fmla="*/ 165 h 335"/>
                <a:gd name="T86" fmla="*/ 0 w 243"/>
                <a:gd name="T87" fmla="*/ 153 h 335"/>
                <a:gd name="T88" fmla="*/ 4 w 243"/>
                <a:gd name="T89" fmla="*/ 147 h 335"/>
                <a:gd name="T90" fmla="*/ 4 w 243"/>
                <a:gd name="T91" fmla="*/ 137 h 335"/>
                <a:gd name="T92" fmla="*/ 6 w 243"/>
                <a:gd name="T93" fmla="*/ 127 h 335"/>
                <a:gd name="T94" fmla="*/ 10 w 243"/>
                <a:gd name="T95" fmla="*/ 119 h 335"/>
                <a:gd name="T96" fmla="*/ 24 w 243"/>
                <a:gd name="T97" fmla="*/ 117 h 335"/>
                <a:gd name="T98" fmla="*/ 36 w 243"/>
                <a:gd name="T99" fmla="*/ 105 h 335"/>
                <a:gd name="T100" fmla="*/ 46 w 243"/>
                <a:gd name="T101" fmla="*/ 96 h 335"/>
                <a:gd name="T102" fmla="*/ 66 w 243"/>
                <a:gd name="T103" fmla="*/ 74 h 335"/>
                <a:gd name="T104" fmla="*/ 72 w 243"/>
                <a:gd name="T105" fmla="*/ 68 h 335"/>
                <a:gd name="T106" fmla="*/ 74 w 243"/>
                <a:gd name="T107" fmla="*/ 58 h 335"/>
                <a:gd name="T108" fmla="*/ 68 w 243"/>
                <a:gd name="T109" fmla="*/ 48 h 335"/>
                <a:gd name="T110" fmla="*/ 68 w 243"/>
                <a:gd name="T111" fmla="*/ 36 h 335"/>
                <a:gd name="T112" fmla="*/ 84 w 243"/>
                <a:gd name="T113" fmla="*/ 26 h 335"/>
                <a:gd name="T114" fmla="*/ 102 w 243"/>
                <a:gd name="T115" fmla="*/ 16 h 335"/>
                <a:gd name="T116" fmla="*/ 120 w 243"/>
                <a:gd name="T117" fmla="*/ 4 h 335"/>
                <a:gd name="T118" fmla="*/ 130 w 243"/>
                <a:gd name="T119" fmla="*/ 6 h 335"/>
                <a:gd name="T120" fmla="*/ 140 w 243"/>
                <a:gd name="T121" fmla="*/ 22 h 335"/>
                <a:gd name="T122" fmla="*/ 150 w 243"/>
                <a:gd name="T123" fmla="*/ 44 h 335"/>
                <a:gd name="T124" fmla="*/ 158 w 243"/>
                <a:gd name="T125" fmla="*/ 62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" h="335">
                  <a:moveTo>
                    <a:pt x="160" y="66"/>
                  </a:moveTo>
                  <a:lnTo>
                    <a:pt x="160" y="68"/>
                  </a:lnTo>
                  <a:lnTo>
                    <a:pt x="160" y="70"/>
                  </a:lnTo>
                  <a:lnTo>
                    <a:pt x="162" y="70"/>
                  </a:lnTo>
                  <a:lnTo>
                    <a:pt x="162" y="72"/>
                  </a:lnTo>
                  <a:lnTo>
                    <a:pt x="164" y="76"/>
                  </a:lnTo>
                  <a:lnTo>
                    <a:pt x="166" y="80"/>
                  </a:lnTo>
                  <a:lnTo>
                    <a:pt x="168" y="84"/>
                  </a:lnTo>
                  <a:lnTo>
                    <a:pt x="168" y="86"/>
                  </a:lnTo>
                  <a:lnTo>
                    <a:pt x="170" y="88"/>
                  </a:lnTo>
                  <a:lnTo>
                    <a:pt x="172" y="90"/>
                  </a:lnTo>
                  <a:lnTo>
                    <a:pt x="172" y="92"/>
                  </a:lnTo>
                  <a:lnTo>
                    <a:pt x="174" y="96"/>
                  </a:lnTo>
                  <a:lnTo>
                    <a:pt x="174" y="98"/>
                  </a:lnTo>
                  <a:lnTo>
                    <a:pt x="176" y="98"/>
                  </a:lnTo>
                  <a:lnTo>
                    <a:pt x="176" y="100"/>
                  </a:lnTo>
                  <a:lnTo>
                    <a:pt x="176" y="103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7"/>
                  </a:lnTo>
                  <a:lnTo>
                    <a:pt x="180" y="109"/>
                  </a:lnTo>
                  <a:lnTo>
                    <a:pt x="183" y="111"/>
                  </a:lnTo>
                  <a:lnTo>
                    <a:pt x="183" y="113"/>
                  </a:lnTo>
                  <a:lnTo>
                    <a:pt x="183" y="115"/>
                  </a:lnTo>
                  <a:lnTo>
                    <a:pt x="185" y="115"/>
                  </a:lnTo>
                  <a:lnTo>
                    <a:pt x="185" y="117"/>
                  </a:lnTo>
                  <a:lnTo>
                    <a:pt x="187" y="119"/>
                  </a:lnTo>
                  <a:lnTo>
                    <a:pt x="187" y="121"/>
                  </a:lnTo>
                  <a:lnTo>
                    <a:pt x="187" y="123"/>
                  </a:lnTo>
                  <a:lnTo>
                    <a:pt x="189" y="125"/>
                  </a:lnTo>
                  <a:lnTo>
                    <a:pt x="191" y="127"/>
                  </a:lnTo>
                  <a:lnTo>
                    <a:pt x="191" y="129"/>
                  </a:lnTo>
                  <a:lnTo>
                    <a:pt x="191" y="131"/>
                  </a:lnTo>
                  <a:lnTo>
                    <a:pt x="193" y="133"/>
                  </a:lnTo>
                  <a:lnTo>
                    <a:pt x="195" y="137"/>
                  </a:lnTo>
                  <a:lnTo>
                    <a:pt x="195" y="139"/>
                  </a:lnTo>
                  <a:lnTo>
                    <a:pt x="197" y="141"/>
                  </a:lnTo>
                  <a:lnTo>
                    <a:pt x="197" y="143"/>
                  </a:lnTo>
                  <a:lnTo>
                    <a:pt x="199" y="145"/>
                  </a:lnTo>
                  <a:lnTo>
                    <a:pt x="199" y="147"/>
                  </a:lnTo>
                  <a:lnTo>
                    <a:pt x="199" y="151"/>
                  </a:lnTo>
                  <a:lnTo>
                    <a:pt x="201" y="153"/>
                  </a:lnTo>
                  <a:lnTo>
                    <a:pt x="201" y="153"/>
                  </a:lnTo>
                  <a:lnTo>
                    <a:pt x="203" y="157"/>
                  </a:lnTo>
                  <a:lnTo>
                    <a:pt x="205" y="159"/>
                  </a:lnTo>
                  <a:lnTo>
                    <a:pt x="205" y="161"/>
                  </a:lnTo>
                  <a:lnTo>
                    <a:pt x="207" y="163"/>
                  </a:lnTo>
                  <a:lnTo>
                    <a:pt x="207" y="165"/>
                  </a:lnTo>
                  <a:lnTo>
                    <a:pt x="207" y="167"/>
                  </a:lnTo>
                  <a:lnTo>
                    <a:pt x="211" y="171"/>
                  </a:lnTo>
                  <a:lnTo>
                    <a:pt x="211" y="173"/>
                  </a:lnTo>
                  <a:lnTo>
                    <a:pt x="213" y="177"/>
                  </a:lnTo>
                  <a:lnTo>
                    <a:pt x="213" y="179"/>
                  </a:lnTo>
                  <a:lnTo>
                    <a:pt x="217" y="185"/>
                  </a:lnTo>
                  <a:lnTo>
                    <a:pt x="217" y="187"/>
                  </a:lnTo>
                  <a:lnTo>
                    <a:pt x="219" y="189"/>
                  </a:lnTo>
                  <a:lnTo>
                    <a:pt x="219" y="191"/>
                  </a:lnTo>
                  <a:lnTo>
                    <a:pt x="221" y="195"/>
                  </a:lnTo>
                  <a:lnTo>
                    <a:pt x="223" y="199"/>
                  </a:lnTo>
                  <a:lnTo>
                    <a:pt x="225" y="199"/>
                  </a:lnTo>
                  <a:lnTo>
                    <a:pt x="225" y="203"/>
                  </a:lnTo>
                  <a:lnTo>
                    <a:pt x="227" y="205"/>
                  </a:lnTo>
                  <a:lnTo>
                    <a:pt x="229" y="209"/>
                  </a:lnTo>
                  <a:lnTo>
                    <a:pt x="231" y="213"/>
                  </a:lnTo>
                  <a:lnTo>
                    <a:pt x="231" y="215"/>
                  </a:lnTo>
                  <a:lnTo>
                    <a:pt x="233" y="217"/>
                  </a:lnTo>
                  <a:lnTo>
                    <a:pt x="233" y="219"/>
                  </a:lnTo>
                  <a:lnTo>
                    <a:pt x="235" y="219"/>
                  </a:lnTo>
                  <a:lnTo>
                    <a:pt x="235" y="221"/>
                  </a:lnTo>
                  <a:lnTo>
                    <a:pt x="235" y="223"/>
                  </a:lnTo>
                  <a:lnTo>
                    <a:pt x="237" y="223"/>
                  </a:lnTo>
                  <a:lnTo>
                    <a:pt x="237" y="225"/>
                  </a:lnTo>
                  <a:lnTo>
                    <a:pt x="239" y="227"/>
                  </a:lnTo>
                  <a:lnTo>
                    <a:pt x="239" y="229"/>
                  </a:lnTo>
                  <a:lnTo>
                    <a:pt x="241" y="231"/>
                  </a:lnTo>
                  <a:lnTo>
                    <a:pt x="241" y="233"/>
                  </a:lnTo>
                  <a:lnTo>
                    <a:pt x="243" y="235"/>
                  </a:lnTo>
                  <a:lnTo>
                    <a:pt x="243" y="237"/>
                  </a:lnTo>
                  <a:lnTo>
                    <a:pt x="241" y="239"/>
                  </a:lnTo>
                  <a:lnTo>
                    <a:pt x="239" y="239"/>
                  </a:lnTo>
                  <a:lnTo>
                    <a:pt x="239" y="241"/>
                  </a:lnTo>
                  <a:lnTo>
                    <a:pt x="235" y="243"/>
                  </a:lnTo>
                  <a:lnTo>
                    <a:pt x="233" y="243"/>
                  </a:lnTo>
                  <a:lnTo>
                    <a:pt x="231" y="245"/>
                  </a:lnTo>
                  <a:lnTo>
                    <a:pt x="229" y="245"/>
                  </a:lnTo>
                  <a:lnTo>
                    <a:pt x="227" y="247"/>
                  </a:lnTo>
                  <a:lnTo>
                    <a:pt x="223" y="247"/>
                  </a:lnTo>
                  <a:lnTo>
                    <a:pt x="219" y="249"/>
                  </a:lnTo>
                  <a:lnTo>
                    <a:pt x="217" y="251"/>
                  </a:lnTo>
                  <a:lnTo>
                    <a:pt x="215" y="251"/>
                  </a:lnTo>
                  <a:lnTo>
                    <a:pt x="209" y="255"/>
                  </a:lnTo>
                  <a:lnTo>
                    <a:pt x="207" y="255"/>
                  </a:lnTo>
                  <a:lnTo>
                    <a:pt x="205" y="257"/>
                  </a:lnTo>
                  <a:lnTo>
                    <a:pt x="203" y="257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61"/>
                  </a:lnTo>
                  <a:lnTo>
                    <a:pt x="197" y="263"/>
                  </a:lnTo>
                  <a:lnTo>
                    <a:pt x="195" y="263"/>
                  </a:lnTo>
                  <a:lnTo>
                    <a:pt x="191" y="265"/>
                  </a:lnTo>
                  <a:lnTo>
                    <a:pt x="189" y="267"/>
                  </a:lnTo>
                  <a:lnTo>
                    <a:pt x="187" y="267"/>
                  </a:lnTo>
                  <a:lnTo>
                    <a:pt x="187" y="269"/>
                  </a:lnTo>
                  <a:lnTo>
                    <a:pt x="183" y="271"/>
                  </a:lnTo>
                  <a:lnTo>
                    <a:pt x="176" y="273"/>
                  </a:lnTo>
                  <a:lnTo>
                    <a:pt x="174" y="275"/>
                  </a:lnTo>
                  <a:lnTo>
                    <a:pt x="172" y="277"/>
                  </a:lnTo>
                  <a:lnTo>
                    <a:pt x="168" y="279"/>
                  </a:lnTo>
                  <a:lnTo>
                    <a:pt x="164" y="281"/>
                  </a:lnTo>
                  <a:lnTo>
                    <a:pt x="162" y="281"/>
                  </a:lnTo>
                  <a:lnTo>
                    <a:pt x="162" y="283"/>
                  </a:lnTo>
                  <a:lnTo>
                    <a:pt x="160" y="283"/>
                  </a:lnTo>
                  <a:lnTo>
                    <a:pt x="152" y="289"/>
                  </a:lnTo>
                  <a:lnTo>
                    <a:pt x="150" y="289"/>
                  </a:lnTo>
                  <a:lnTo>
                    <a:pt x="148" y="291"/>
                  </a:lnTo>
                  <a:lnTo>
                    <a:pt x="146" y="293"/>
                  </a:lnTo>
                  <a:lnTo>
                    <a:pt x="144" y="295"/>
                  </a:lnTo>
                  <a:lnTo>
                    <a:pt x="142" y="295"/>
                  </a:lnTo>
                  <a:lnTo>
                    <a:pt x="140" y="295"/>
                  </a:lnTo>
                  <a:lnTo>
                    <a:pt x="138" y="295"/>
                  </a:lnTo>
                  <a:lnTo>
                    <a:pt x="134" y="297"/>
                  </a:lnTo>
                  <a:lnTo>
                    <a:pt x="132" y="299"/>
                  </a:lnTo>
                  <a:lnTo>
                    <a:pt x="130" y="295"/>
                  </a:lnTo>
                  <a:lnTo>
                    <a:pt x="128" y="295"/>
                  </a:lnTo>
                  <a:lnTo>
                    <a:pt x="126" y="295"/>
                  </a:lnTo>
                  <a:lnTo>
                    <a:pt x="124" y="297"/>
                  </a:lnTo>
                  <a:lnTo>
                    <a:pt x="126" y="299"/>
                  </a:lnTo>
                  <a:lnTo>
                    <a:pt x="126" y="301"/>
                  </a:lnTo>
                  <a:lnTo>
                    <a:pt x="124" y="303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8" y="313"/>
                  </a:lnTo>
                  <a:lnTo>
                    <a:pt x="106" y="315"/>
                  </a:lnTo>
                  <a:lnTo>
                    <a:pt x="102" y="315"/>
                  </a:lnTo>
                  <a:lnTo>
                    <a:pt x="102" y="317"/>
                  </a:lnTo>
                  <a:lnTo>
                    <a:pt x="98" y="319"/>
                  </a:lnTo>
                  <a:lnTo>
                    <a:pt x="94" y="321"/>
                  </a:lnTo>
                  <a:lnTo>
                    <a:pt x="90" y="323"/>
                  </a:lnTo>
                  <a:lnTo>
                    <a:pt x="88" y="325"/>
                  </a:lnTo>
                  <a:lnTo>
                    <a:pt x="86" y="327"/>
                  </a:lnTo>
                  <a:lnTo>
                    <a:pt x="84" y="329"/>
                  </a:lnTo>
                  <a:lnTo>
                    <a:pt x="80" y="331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4" y="333"/>
                  </a:lnTo>
                  <a:lnTo>
                    <a:pt x="72" y="335"/>
                  </a:lnTo>
                  <a:lnTo>
                    <a:pt x="70" y="335"/>
                  </a:lnTo>
                  <a:lnTo>
                    <a:pt x="72" y="333"/>
                  </a:lnTo>
                  <a:lnTo>
                    <a:pt x="74" y="333"/>
                  </a:lnTo>
                  <a:lnTo>
                    <a:pt x="76" y="331"/>
                  </a:lnTo>
                  <a:lnTo>
                    <a:pt x="76" y="329"/>
                  </a:lnTo>
                  <a:lnTo>
                    <a:pt x="74" y="329"/>
                  </a:lnTo>
                  <a:lnTo>
                    <a:pt x="72" y="329"/>
                  </a:lnTo>
                  <a:lnTo>
                    <a:pt x="72" y="327"/>
                  </a:lnTo>
                  <a:lnTo>
                    <a:pt x="72" y="325"/>
                  </a:lnTo>
                  <a:lnTo>
                    <a:pt x="74" y="325"/>
                  </a:lnTo>
                  <a:lnTo>
                    <a:pt x="74" y="323"/>
                  </a:lnTo>
                  <a:lnTo>
                    <a:pt x="74" y="321"/>
                  </a:lnTo>
                  <a:lnTo>
                    <a:pt x="72" y="321"/>
                  </a:lnTo>
                  <a:lnTo>
                    <a:pt x="70" y="321"/>
                  </a:lnTo>
                  <a:lnTo>
                    <a:pt x="70" y="319"/>
                  </a:lnTo>
                  <a:lnTo>
                    <a:pt x="72" y="319"/>
                  </a:lnTo>
                  <a:lnTo>
                    <a:pt x="76" y="317"/>
                  </a:lnTo>
                  <a:lnTo>
                    <a:pt x="76" y="315"/>
                  </a:lnTo>
                  <a:lnTo>
                    <a:pt x="74" y="315"/>
                  </a:lnTo>
                  <a:lnTo>
                    <a:pt x="74" y="313"/>
                  </a:lnTo>
                  <a:lnTo>
                    <a:pt x="72" y="313"/>
                  </a:lnTo>
                  <a:lnTo>
                    <a:pt x="72" y="315"/>
                  </a:lnTo>
                  <a:lnTo>
                    <a:pt x="70" y="313"/>
                  </a:lnTo>
                  <a:lnTo>
                    <a:pt x="72" y="311"/>
                  </a:lnTo>
                  <a:lnTo>
                    <a:pt x="74" y="311"/>
                  </a:lnTo>
                  <a:lnTo>
                    <a:pt x="76" y="311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4" y="307"/>
                  </a:lnTo>
                  <a:lnTo>
                    <a:pt x="72" y="307"/>
                  </a:lnTo>
                  <a:lnTo>
                    <a:pt x="70" y="307"/>
                  </a:lnTo>
                  <a:lnTo>
                    <a:pt x="68" y="305"/>
                  </a:lnTo>
                  <a:lnTo>
                    <a:pt x="64" y="305"/>
                  </a:lnTo>
                  <a:lnTo>
                    <a:pt x="60" y="303"/>
                  </a:lnTo>
                  <a:lnTo>
                    <a:pt x="60" y="301"/>
                  </a:lnTo>
                  <a:lnTo>
                    <a:pt x="58" y="299"/>
                  </a:lnTo>
                  <a:lnTo>
                    <a:pt x="56" y="299"/>
                  </a:lnTo>
                  <a:lnTo>
                    <a:pt x="56" y="297"/>
                  </a:lnTo>
                  <a:lnTo>
                    <a:pt x="56" y="295"/>
                  </a:lnTo>
                  <a:lnTo>
                    <a:pt x="56" y="295"/>
                  </a:lnTo>
                  <a:lnTo>
                    <a:pt x="56" y="293"/>
                  </a:lnTo>
                  <a:lnTo>
                    <a:pt x="54" y="291"/>
                  </a:lnTo>
                  <a:lnTo>
                    <a:pt x="54" y="291"/>
                  </a:lnTo>
                  <a:lnTo>
                    <a:pt x="52" y="291"/>
                  </a:lnTo>
                  <a:lnTo>
                    <a:pt x="52" y="289"/>
                  </a:lnTo>
                  <a:lnTo>
                    <a:pt x="50" y="287"/>
                  </a:lnTo>
                  <a:lnTo>
                    <a:pt x="48" y="287"/>
                  </a:lnTo>
                  <a:lnTo>
                    <a:pt x="48" y="285"/>
                  </a:lnTo>
                  <a:lnTo>
                    <a:pt x="48" y="283"/>
                  </a:lnTo>
                  <a:lnTo>
                    <a:pt x="50" y="283"/>
                  </a:lnTo>
                  <a:lnTo>
                    <a:pt x="48" y="283"/>
                  </a:lnTo>
                  <a:lnTo>
                    <a:pt x="48" y="281"/>
                  </a:lnTo>
                  <a:lnTo>
                    <a:pt x="46" y="281"/>
                  </a:lnTo>
                  <a:lnTo>
                    <a:pt x="44" y="281"/>
                  </a:lnTo>
                  <a:lnTo>
                    <a:pt x="46" y="281"/>
                  </a:lnTo>
                  <a:lnTo>
                    <a:pt x="46" y="279"/>
                  </a:lnTo>
                  <a:lnTo>
                    <a:pt x="48" y="277"/>
                  </a:lnTo>
                  <a:lnTo>
                    <a:pt x="48" y="275"/>
                  </a:lnTo>
                  <a:lnTo>
                    <a:pt x="46" y="273"/>
                  </a:lnTo>
                  <a:lnTo>
                    <a:pt x="44" y="271"/>
                  </a:lnTo>
                  <a:lnTo>
                    <a:pt x="44" y="269"/>
                  </a:lnTo>
                  <a:lnTo>
                    <a:pt x="44" y="267"/>
                  </a:lnTo>
                  <a:lnTo>
                    <a:pt x="46" y="267"/>
                  </a:lnTo>
                  <a:lnTo>
                    <a:pt x="46" y="269"/>
                  </a:lnTo>
                  <a:lnTo>
                    <a:pt x="46" y="267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4" y="261"/>
                  </a:lnTo>
                  <a:lnTo>
                    <a:pt x="46" y="261"/>
                  </a:lnTo>
                  <a:lnTo>
                    <a:pt x="46" y="259"/>
                  </a:lnTo>
                  <a:lnTo>
                    <a:pt x="44" y="259"/>
                  </a:lnTo>
                  <a:lnTo>
                    <a:pt x="44" y="257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1"/>
                  </a:lnTo>
                  <a:lnTo>
                    <a:pt x="40" y="247"/>
                  </a:lnTo>
                  <a:lnTo>
                    <a:pt x="38" y="247"/>
                  </a:lnTo>
                  <a:lnTo>
                    <a:pt x="38" y="245"/>
                  </a:lnTo>
                  <a:lnTo>
                    <a:pt x="40" y="245"/>
                  </a:lnTo>
                  <a:lnTo>
                    <a:pt x="44" y="243"/>
                  </a:lnTo>
                  <a:lnTo>
                    <a:pt x="46" y="243"/>
                  </a:lnTo>
                  <a:lnTo>
                    <a:pt x="46" y="245"/>
                  </a:lnTo>
                  <a:lnTo>
                    <a:pt x="46" y="243"/>
                  </a:lnTo>
                  <a:lnTo>
                    <a:pt x="48" y="243"/>
                  </a:lnTo>
                  <a:lnTo>
                    <a:pt x="46" y="239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6" y="235"/>
                  </a:lnTo>
                  <a:lnTo>
                    <a:pt x="44" y="231"/>
                  </a:lnTo>
                  <a:lnTo>
                    <a:pt x="44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6" y="223"/>
                  </a:lnTo>
                  <a:lnTo>
                    <a:pt x="46" y="221"/>
                  </a:lnTo>
                  <a:lnTo>
                    <a:pt x="44" y="221"/>
                  </a:lnTo>
                  <a:lnTo>
                    <a:pt x="44" y="219"/>
                  </a:lnTo>
                  <a:lnTo>
                    <a:pt x="44" y="217"/>
                  </a:lnTo>
                  <a:lnTo>
                    <a:pt x="42" y="217"/>
                  </a:lnTo>
                  <a:lnTo>
                    <a:pt x="40" y="217"/>
                  </a:lnTo>
                  <a:lnTo>
                    <a:pt x="38" y="211"/>
                  </a:lnTo>
                  <a:lnTo>
                    <a:pt x="40" y="211"/>
                  </a:lnTo>
                  <a:lnTo>
                    <a:pt x="42" y="211"/>
                  </a:lnTo>
                  <a:lnTo>
                    <a:pt x="42" y="209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2" y="205"/>
                  </a:lnTo>
                  <a:lnTo>
                    <a:pt x="42" y="203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38" y="199"/>
                  </a:lnTo>
                  <a:lnTo>
                    <a:pt x="38" y="197"/>
                  </a:lnTo>
                  <a:lnTo>
                    <a:pt x="38" y="195"/>
                  </a:lnTo>
                  <a:lnTo>
                    <a:pt x="38" y="193"/>
                  </a:lnTo>
                  <a:lnTo>
                    <a:pt x="38" y="195"/>
                  </a:lnTo>
                  <a:lnTo>
                    <a:pt x="36" y="195"/>
                  </a:lnTo>
                  <a:lnTo>
                    <a:pt x="34" y="191"/>
                  </a:lnTo>
                  <a:lnTo>
                    <a:pt x="32" y="191"/>
                  </a:lnTo>
                  <a:lnTo>
                    <a:pt x="32" y="189"/>
                  </a:lnTo>
                  <a:lnTo>
                    <a:pt x="32" y="187"/>
                  </a:lnTo>
                  <a:lnTo>
                    <a:pt x="34" y="189"/>
                  </a:lnTo>
                  <a:lnTo>
                    <a:pt x="36" y="189"/>
                  </a:lnTo>
                  <a:lnTo>
                    <a:pt x="34" y="187"/>
                  </a:lnTo>
                  <a:lnTo>
                    <a:pt x="34" y="185"/>
                  </a:lnTo>
                  <a:lnTo>
                    <a:pt x="32" y="185"/>
                  </a:lnTo>
                  <a:lnTo>
                    <a:pt x="30" y="185"/>
                  </a:lnTo>
                  <a:lnTo>
                    <a:pt x="30" y="183"/>
                  </a:lnTo>
                  <a:lnTo>
                    <a:pt x="30" y="181"/>
                  </a:lnTo>
                  <a:lnTo>
                    <a:pt x="30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81"/>
                  </a:lnTo>
                  <a:lnTo>
                    <a:pt x="22" y="181"/>
                  </a:lnTo>
                  <a:lnTo>
                    <a:pt x="20" y="181"/>
                  </a:lnTo>
                  <a:lnTo>
                    <a:pt x="18" y="181"/>
                  </a:lnTo>
                  <a:lnTo>
                    <a:pt x="16" y="181"/>
                  </a:lnTo>
                  <a:lnTo>
                    <a:pt x="14" y="181"/>
                  </a:lnTo>
                  <a:lnTo>
                    <a:pt x="14" y="179"/>
                  </a:lnTo>
                  <a:lnTo>
                    <a:pt x="14" y="177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0" y="175"/>
                  </a:lnTo>
                  <a:lnTo>
                    <a:pt x="8" y="175"/>
                  </a:lnTo>
                  <a:lnTo>
                    <a:pt x="6" y="177"/>
                  </a:lnTo>
                  <a:lnTo>
                    <a:pt x="6" y="175"/>
                  </a:lnTo>
                  <a:lnTo>
                    <a:pt x="8" y="175"/>
                  </a:lnTo>
                  <a:lnTo>
                    <a:pt x="6" y="175"/>
                  </a:lnTo>
                  <a:lnTo>
                    <a:pt x="6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2" y="169"/>
                  </a:lnTo>
                  <a:lnTo>
                    <a:pt x="4" y="165"/>
                  </a:lnTo>
                  <a:lnTo>
                    <a:pt x="4" y="163"/>
                  </a:lnTo>
                  <a:lnTo>
                    <a:pt x="4" y="161"/>
                  </a:lnTo>
                  <a:lnTo>
                    <a:pt x="2" y="161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2" y="155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4" y="151"/>
                  </a:lnTo>
                  <a:lnTo>
                    <a:pt x="4" y="151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6" y="141"/>
                  </a:lnTo>
                  <a:lnTo>
                    <a:pt x="6" y="139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5"/>
                  </a:lnTo>
                  <a:lnTo>
                    <a:pt x="6" y="135"/>
                  </a:lnTo>
                  <a:lnTo>
                    <a:pt x="6" y="133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6" y="125"/>
                  </a:lnTo>
                  <a:lnTo>
                    <a:pt x="6" y="123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10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8" y="121"/>
                  </a:lnTo>
                  <a:lnTo>
                    <a:pt x="20" y="121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4" y="115"/>
                  </a:lnTo>
                  <a:lnTo>
                    <a:pt x="26" y="113"/>
                  </a:lnTo>
                  <a:lnTo>
                    <a:pt x="28" y="113"/>
                  </a:lnTo>
                  <a:lnTo>
                    <a:pt x="30" y="109"/>
                  </a:lnTo>
                  <a:lnTo>
                    <a:pt x="34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38" y="103"/>
                  </a:lnTo>
                  <a:lnTo>
                    <a:pt x="40" y="100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4" y="96"/>
                  </a:lnTo>
                  <a:lnTo>
                    <a:pt x="46" y="96"/>
                  </a:lnTo>
                  <a:lnTo>
                    <a:pt x="54" y="86"/>
                  </a:lnTo>
                  <a:lnTo>
                    <a:pt x="56" y="82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8"/>
                  </a:lnTo>
                  <a:lnTo>
                    <a:pt x="66" y="74"/>
                  </a:lnTo>
                  <a:lnTo>
                    <a:pt x="68" y="72"/>
                  </a:lnTo>
                  <a:lnTo>
                    <a:pt x="70" y="70"/>
                  </a:lnTo>
                  <a:lnTo>
                    <a:pt x="70" y="72"/>
                  </a:lnTo>
                  <a:lnTo>
                    <a:pt x="72" y="72"/>
                  </a:lnTo>
                  <a:lnTo>
                    <a:pt x="72" y="70"/>
                  </a:lnTo>
                  <a:lnTo>
                    <a:pt x="74" y="70"/>
                  </a:lnTo>
                  <a:lnTo>
                    <a:pt x="72" y="68"/>
                  </a:lnTo>
                  <a:lnTo>
                    <a:pt x="70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0" y="60"/>
                  </a:lnTo>
                  <a:lnTo>
                    <a:pt x="72" y="60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4" y="54"/>
                  </a:lnTo>
                  <a:lnTo>
                    <a:pt x="72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6" y="46"/>
                  </a:lnTo>
                  <a:lnTo>
                    <a:pt x="62" y="42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80" y="28"/>
                  </a:lnTo>
                  <a:lnTo>
                    <a:pt x="82" y="26"/>
                  </a:lnTo>
                  <a:lnTo>
                    <a:pt x="84" y="26"/>
                  </a:lnTo>
                  <a:lnTo>
                    <a:pt x="88" y="24"/>
                  </a:lnTo>
                  <a:lnTo>
                    <a:pt x="90" y="22"/>
                  </a:lnTo>
                  <a:lnTo>
                    <a:pt x="92" y="22"/>
                  </a:lnTo>
                  <a:lnTo>
                    <a:pt x="94" y="20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6" y="12"/>
                  </a:lnTo>
                  <a:lnTo>
                    <a:pt x="110" y="10"/>
                  </a:lnTo>
                  <a:lnTo>
                    <a:pt x="114" y="8"/>
                  </a:lnTo>
                  <a:lnTo>
                    <a:pt x="116" y="8"/>
                  </a:lnTo>
                  <a:lnTo>
                    <a:pt x="120" y="6"/>
                  </a:lnTo>
                  <a:lnTo>
                    <a:pt x="120" y="4"/>
                  </a:lnTo>
                  <a:lnTo>
                    <a:pt x="122" y="4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0"/>
                  </a:lnTo>
                  <a:lnTo>
                    <a:pt x="130" y="2"/>
                  </a:lnTo>
                  <a:lnTo>
                    <a:pt x="130" y="4"/>
                  </a:lnTo>
                  <a:lnTo>
                    <a:pt x="130" y="6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4" y="12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8" y="18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2" y="26"/>
                  </a:lnTo>
                  <a:lnTo>
                    <a:pt x="144" y="30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50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4" y="56"/>
                  </a:lnTo>
                  <a:lnTo>
                    <a:pt x="156" y="56"/>
                  </a:lnTo>
                  <a:lnTo>
                    <a:pt x="156" y="58"/>
                  </a:lnTo>
                  <a:lnTo>
                    <a:pt x="156" y="60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60" y="6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6" name="Freeform 145">
              <a:extLst>
                <a:ext uri="{FF2B5EF4-FFF2-40B4-BE49-F238E27FC236}">
                  <a16:creationId xmlns:a16="http://schemas.microsoft.com/office/drawing/2014/main" id="{7272BF0D-EAF4-945A-F1DC-30CCD3D30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950" y="188913"/>
              <a:ext cx="484188" cy="482600"/>
            </a:xfrm>
            <a:custGeom>
              <a:avLst/>
              <a:gdLst>
                <a:gd name="T0" fmla="*/ 191 w 305"/>
                <a:gd name="T1" fmla="*/ 102 h 304"/>
                <a:gd name="T2" fmla="*/ 209 w 305"/>
                <a:gd name="T3" fmla="*/ 100 h 304"/>
                <a:gd name="T4" fmla="*/ 209 w 305"/>
                <a:gd name="T5" fmla="*/ 114 h 304"/>
                <a:gd name="T6" fmla="*/ 209 w 305"/>
                <a:gd name="T7" fmla="*/ 136 h 304"/>
                <a:gd name="T8" fmla="*/ 211 w 305"/>
                <a:gd name="T9" fmla="*/ 160 h 304"/>
                <a:gd name="T10" fmla="*/ 235 w 305"/>
                <a:gd name="T11" fmla="*/ 160 h 304"/>
                <a:gd name="T12" fmla="*/ 239 w 305"/>
                <a:gd name="T13" fmla="*/ 166 h 304"/>
                <a:gd name="T14" fmla="*/ 245 w 305"/>
                <a:gd name="T15" fmla="*/ 170 h 304"/>
                <a:gd name="T16" fmla="*/ 231 w 305"/>
                <a:gd name="T17" fmla="*/ 204 h 304"/>
                <a:gd name="T18" fmla="*/ 239 w 305"/>
                <a:gd name="T19" fmla="*/ 204 h 304"/>
                <a:gd name="T20" fmla="*/ 251 w 305"/>
                <a:gd name="T21" fmla="*/ 204 h 304"/>
                <a:gd name="T22" fmla="*/ 269 w 305"/>
                <a:gd name="T23" fmla="*/ 204 h 304"/>
                <a:gd name="T24" fmla="*/ 281 w 305"/>
                <a:gd name="T25" fmla="*/ 204 h 304"/>
                <a:gd name="T26" fmla="*/ 305 w 305"/>
                <a:gd name="T27" fmla="*/ 204 h 304"/>
                <a:gd name="T28" fmla="*/ 305 w 305"/>
                <a:gd name="T29" fmla="*/ 278 h 304"/>
                <a:gd name="T30" fmla="*/ 301 w 305"/>
                <a:gd name="T31" fmla="*/ 290 h 304"/>
                <a:gd name="T32" fmla="*/ 291 w 305"/>
                <a:gd name="T33" fmla="*/ 304 h 304"/>
                <a:gd name="T34" fmla="*/ 277 w 305"/>
                <a:gd name="T35" fmla="*/ 304 h 304"/>
                <a:gd name="T36" fmla="*/ 259 w 305"/>
                <a:gd name="T37" fmla="*/ 304 h 304"/>
                <a:gd name="T38" fmla="*/ 243 w 305"/>
                <a:gd name="T39" fmla="*/ 304 h 304"/>
                <a:gd name="T40" fmla="*/ 207 w 305"/>
                <a:gd name="T41" fmla="*/ 304 h 304"/>
                <a:gd name="T42" fmla="*/ 195 w 305"/>
                <a:gd name="T43" fmla="*/ 304 h 304"/>
                <a:gd name="T44" fmla="*/ 177 w 305"/>
                <a:gd name="T45" fmla="*/ 304 h 304"/>
                <a:gd name="T46" fmla="*/ 159 w 305"/>
                <a:gd name="T47" fmla="*/ 304 h 304"/>
                <a:gd name="T48" fmla="*/ 151 w 305"/>
                <a:gd name="T49" fmla="*/ 304 h 304"/>
                <a:gd name="T50" fmla="*/ 116 w 305"/>
                <a:gd name="T51" fmla="*/ 304 h 304"/>
                <a:gd name="T52" fmla="*/ 72 w 305"/>
                <a:gd name="T53" fmla="*/ 304 h 304"/>
                <a:gd name="T54" fmla="*/ 46 w 305"/>
                <a:gd name="T55" fmla="*/ 304 h 304"/>
                <a:gd name="T56" fmla="*/ 28 w 305"/>
                <a:gd name="T57" fmla="*/ 304 h 304"/>
                <a:gd name="T58" fmla="*/ 14 w 305"/>
                <a:gd name="T59" fmla="*/ 304 h 304"/>
                <a:gd name="T60" fmla="*/ 0 w 305"/>
                <a:gd name="T61" fmla="*/ 286 h 304"/>
                <a:gd name="T62" fmla="*/ 8 w 305"/>
                <a:gd name="T63" fmla="*/ 268 h 304"/>
                <a:gd name="T64" fmla="*/ 14 w 305"/>
                <a:gd name="T65" fmla="*/ 258 h 304"/>
                <a:gd name="T66" fmla="*/ 26 w 305"/>
                <a:gd name="T67" fmla="*/ 242 h 304"/>
                <a:gd name="T68" fmla="*/ 26 w 305"/>
                <a:gd name="T69" fmla="*/ 222 h 304"/>
                <a:gd name="T70" fmla="*/ 32 w 305"/>
                <a:gd name="T71" fmla="*/ 212 h 304"/>
                <a:gd name="T72" fmla="*/ 42 w 305"/>
                <a:gd name="T73" fmla="*/ 198 h 304"/>
                <a:gd name="T74" fmla="*/ 46 w 305"/>
                <a:gd name="T75" fmla="*/ 186 h 304"/>
                <a:gd name="T76" fmla="*/ 52 w 305"/>
                <a:gd name="T77" fmla="*/ 172 h 304"/>
                <a:gd name="T78" fmla="*/ 52 w 305"/>
                <a:gd name="T79" fmla="*/ 156 h 304"/>
                <a:gd name="T80" fmla="*/ 52 w 305"/>
                <a:gd name="T81" fmla="*/ 132 h 304"/>
                <a:gd name="T82" fmla="*/ 52 w 305"/>
                <a:gd name="T83" fmla="*/ 118 h 304"/>
                <a:gd name="T84" fmla="*/ 54 w 305"/>
                <a:gd name="T85" fmla="*/ 110 h 304"/>
                <a:gd name="T86" fmla="*/ 62 w 305"/>
                <a:gd name="T87" fmla="*/ 88 h 304"/>
                <a:gd name="T88" fmla="*/ 74 w 305"/>
                <a:gd name="T89" fmla="*/ 62 h 304"/>
                <a:gd name="T90" fmla="*/ 84 w 305"/>
                <a:gd name="T91" fmla="*/ 46 h 304"/>
                <a:gd name="T92" fmla="*/ 92 w 305"/>
                <a:gd name="T93" fmla="*/ 32 h 304"/>
                <a:gd name="T94" fmla="*/ 96 w 305"/>
                <a:gd name="T95" fmla="*/ 24 h 304"/>
                <a:gd name="T96" fmla="*/ 102 w 305"/>
                <a:gd name="T97" fmla="*/ 14 h 304"/>
                <a:gd name="T98" fmla="*/ 108 w 305"/>
                <a:gd name="T99" fmla="*/ 4 h 304"/>
                <a:gd name="T100" fmla="*/ 110 w 305"/>
                <a:gd name="T101" fmla="*/ 2 h 304"/>
                <a:gd name="T102" fmla="*/ 131 w 305"/>
                <a:gd name="T103" fmla="*/ 2 h 304"/>
                <a:gd name="T104" fmla="*/ 141 w 305"/>
                <a:gd name="T105" fmla="*/ 0 h 304"/>
                <a:gd name="T106" fmla="*/ 157 w 305"/>
                <a:gd name="T107" fmla="*/ 0 h 304"/>
                <a:gd name="T108" fmla="*/ 169 w 305"/>
                <a:gd name="T109" fmla="*/ 8 h 304"/>
                <a:gd name="T110" fmla="*/ 169 w 305"/>
                <a:gd name="T111" fmla="*/ 14 h 304"/>
                <a:gd name="T112" fmla="*/ 169 w 305"/>
                <a:gd name="T113" fmla="*/ 24 h 304"/>
                <a:gd name="T114" fmla="*/ 169 w 305"/>
                <a:gd name="T115" fmla="*/ 32 h 304"/>
                <a:gd name="T116" fmla="*/ 169 w 305"/>
                <a:gd name="T117" fmla="*/ 44 h 304"/>
                <a:gd name="T118" fmla="*/ 169 w 305"/>
                <a:gd name="T119" fmla="*/ 64 h 304"/>
                <a:gd name="T120" fmla="*/ 171 w 305"/>
                <a:gd name="T121" fmla="*/ 76 h 304"/>
                <a:gd name="T122" fmla="*/ 169 w 305"/>
                <a:gd name="T123" fmla="*/ 96 h 304"/>
                <a:gd name="T124" fmla="*/ 177 w 305"/>
                <a:gd name="T125" fmla="*/ 10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5" h="304">
                  <a:moveTo>
                    <a:pt x="177" y="102"/>
                  </a:moveTo>
                  <a:lnTo>
                    <a:pt x="179" y="102"/>
                  </a:lnTo>
                  <a:lnTo>
                    <a:pt x="187" y="102"/>
                  </a:lnTo>
                  <a:lnTo>
                    <a:pt x="191" y="102"/>
                  </a:lnTo>
                  <a:lnTo>
                    <a:pt x="193" y="102"/>
                  </a:lnTo>
                  <a:lnTo>
                    <a:pt x="201" y="102"/>
                  </a:lnTo>
                  <a:lnTo>
                    <a:pt x="205" y="102"/>
                  </a:lnTo>
                  <a:lnTo>
                    <a:pt x="209" y="100"/>
                  </a:lnTo>
                  <a:lnTo>
                    <a:pt x="209" y="108"/>
                  </a:lnTo>
                  <a:lnTo>
                    <a:pt x="209" y="110"/>
                  </a:lnTo>
                  <a:lnTo>
                    <a:pt x="209" y="110"/>
                  </a:lnTo>
                  <a:lnTo>
                    <a:pt x="209" y="114"/>
                  </a:lnTo>
                  <a:lnTo>
                    <a:pt x="209" y="116"/>
                  </a:lnTo>
                  <a:lnTo>
                    <a:pt x="209" y="126"/>
                  </a:lnTo>
                  <a:lnTo>
                    <a:pt x="209" y="128"/>
                  </a:lnTo>
                  <a:lnTo>
                    <a:pt x="209" y="136"/>
                  </a:lnTo>
                  <a:lnTo>
                    <a:pt x="209" y="144"/>
                  </a:lnTo>
                  <a:lnTo>
                    <a:pt x="209" y="148"/>
                  </a:lnTo>
                  <a:lnTo>
                    <a:pt x="209" y="160"/>
                  </a:lnTo>
                  <a:lnTo>
                    <a:pt x="211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7" y="160"/>
                  </a:lnTo>
                  <a:lnTo>
                    <a:pt x="237" y="162"/>
                  </a:lnTo>
                  <a:lnTo>
                    <a:pt x="237" y="166"/>
                  </a:lnTo>
                  <a:lnTo>
                    <a:pt x="239" y="166"/>
                  </a:lnTo>
                  <a:lnTo>
                    <a:pt x="241" y="166"/>
                  </a:lnTo>
                  <a:lnTo>
                    <a:pt x="247" y="166"/>
                  </a:lnTo>
                  <a:lnTo>
                    <a:pt x="245" y="168"/>
                  </a:lnTo>
                  <a:lnTo>
                    <a:pt x="245" y="170"/>
                  </a:lnTo>
                  <a:lnTo>
                    <a:pt x="245" y="172"/>
                  </a:lnTo>
                  <a:lnTo>
                    <a:pt x="235" y="190"/>
                  </a:lnTo>
                  <a:lnTo>
                    <a:pt x="233" y="196"/>
                  </a:lnTo>
                  <a:lnTo>
                    <a:pt x="231" y="204"/>
                  </a:lnTo>
                  <a:lnTo>
                    <a:pt x="233" y="204"/>
                  </a:lnTo>
                  <a:lnTo>
                    <a:pt x="235" y="204"/>
                  </a:lnTo>
                  <a:lnTo>
                    <a:pt x="237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7" y="204"/>
                  </a:lnTo>
                  <a:lnTo>
                    <a:pt x="251" y="204"/>
                  </a:lnTo>
                  <a:lnTo>
                    <a:pt x="255" y="204"/>
                  </a:lnTo>
                  <a:lnTo>
                    <a:pt x="257" y="204"/>
                  </a:lnTo>
                  <a:lnTo>
                    <a:pt x="261" y="204"/>
                  </a:lnTo>
                  <a:lnTo>
                    <a:pt x="269" y="204"/>
                  </a:lnTo>
                  <a:lnTo>
                    <a:pt x="271" y="204"/>
                  </a:lnTo>
                  <a:lnTo>
                    <a:pt x="273" y="204"/>
                  </a:lnTo>
                  <a:lnTo>
                    <a:pt x="275" y="204"/>
                  </a:lnTo>
                  <a:lnTo>
                    <a:pt x="281" y="204"/>
                  </a:lnTo>
                  <a:lnTo>
                    <a:pt x="285" y="204"/>
                  </a:lnTo>
                  <a:lnTo>
                    <a:pt x="297" y="204"/>
                  </a:lnTo>
                  <a:lnTo>
                    <a:pt x="299" y="204"/>
                  </a:lnTo>
                  <a:lnTo>
                    <a:pt x="305" y="204"/>
                  </a:lnTo>
                  <a:lnTo>
                    <a:pt x="305" y="206"/>
                  </a:lnTo>
                  <a:lnTo>
                    <a:pt x="305" y="210"/>
                  </a:lnTo>
                  <a:lnTo>
                    <a:pt x="305" y="276"/>
                  </a:lnTo>
                  <a:lnTo>
                    <a:pt x="305" y="278"/>
                  </a:lnTo>
                  <a:lnTo>
                    <a:pt x="303" y="278"/>
                  </a:lnTo>
                  <a:lnTo>
                    <a:pt x="301" y="278"/>
                  </a:lnTo>
                  <a:lnTo>
                    <a:pt x="301" y="284"/>
                  </a:lnTo>
                  <a:lnTo>
                    <a:pt x="301" y="290"/>
                  </a:lnTo>
                  <a:lnTo>
                    <a:pt x="301" y="304"/>
                  </a:lnTo>
                  <a:lnTo>
                    <a:pt x="295" y="304"/>
                  </a:lnTo>
                  <a:lnTo>
                    <a:pt x="293" y="304"/>
                  </a:lnTo>
                  <a:lnTo>
                    <a:pt x="291" y="304"/>
                  </a:lnTo>
                  <a:lnTo>
                    <a:pt x="287" y="304"/>
                  </a:lnTo>
                  <a:lnTo>
                    <a:pt x="283" y="304"/>
                  </a:lnTo>
                  <a:lnTo>
                    <a:pt x="281" y="304"/>
                  </a:lnTo>
                  <a:lnTo>
                    <a:pt x="277" y="304"/>
                  </a:lnTo>
                  <a:lnTo>
                    <a:pt x="275" y="304"/>
                  </a:lnTo>
                  <a:lnTo>
                    <a:pt x="269" y="304"/>
                  </a:lnTo>
                  <a:lnTo>
                    <a:pt x="263" y="304"/>
                  </a:lnTo>
                  <a:lnTo>
                    <a:pt x="259" y="304"/>
                  </a:lnTo>
                  <a:lnTo>
                    <a:pt x="257" y="304"/>
                  </a:lnTo>
                  <a:lnTo>
                    <a:pt x="249" y="304"/>
                  </a:lnTo>
                  <a:lnTo>
                    <a:pt x="245" y="304"/>
                  </a:lnTo>
                  <a:lnTo>
                    <a:pt x="243" y="304"/>
                  </a:lnTo>
                  <a:lnTo>
                    <a:pt x="241" y="304"/>
                  </a:lnTo>
                  <a:lnTo>
                    <a:pt x="225" y="304"/>
                  </a:lnTo>
                  <a:lnTo>
                    <a:pt x="223" y="304"/>
                  </a:lnTo>
                  <a:lnTo>
                    <a:pt x="207" y="304"/>
                  </a:lnTo>
                  <a:lnTo>
                    <a:pt x="207" y="304"/>
                  </a:lnTo>
                  <a:lnTo>
                    <a:pt x="203" y="304"/>
                  </a:lnTo>
                  <a:lnTo>
                    <a:pt x="199" y="304"/>
                  </a:lnTo>
                  <a:lnTo>
                    <a:pt x="195" y="304"/>
                  </a:lnTo>
                  <a:lnTo>
                    <a:pt x="191" y="304"/>
                  </a:lnTo>
                  <a:lnTo>
                    <a:pt x="185" y="304"/>
                  </a:lnTo>
                  <a:lnTo>
                    <a:pt x="179" y="304"/>
                  </a:lnTo>
                  <a:lnTo>
                    <a:pt x="177" y="304"/>
                  </a:lnTo>
                  <a:lnTo>
                    <a:pt x="175" y="304"/>
                  </a:lnTo>
                  <a:lnTo>
                    <a:pt x="167" y="304"/>
                  </a:lnTo>
                  <a:lnTo>
                    <a:pt x="161" y="304"/>
                  </a:lnTo>
                  <a:lnTo>
                    <a:pt x="159" y="304"/>
                  </a:lnTo>
                  <a:lnTo>
                    <a:pt x="157" y="304"/>
                  </a:lnTo>
                  <a:lnTo>
                    <a:pt x="155" y="304"/>
                  </a:lnTo>
                  <a:lnTo>
                    <a:pt x="153" y="304"/>
                  </a:lnTo>
                  <a:lnTo>
                    <a:pt x="151" y="304"/>
                  </a:lnTo>
                  <a:lnTo>
                    <a:pt x="149" y="304"/>
                  </a:lnTo>
                  <a:lnTo>
                    <a:pt x="147" y="304"/>
                  </a:lnTo>
                  <a:lnTo>
                    <a:pt x="141" y="304"/>
                  </a:lnTo>
                  <a:lnTo>
                    <a:pt x="116" y="304"/>
                  </a:lnTo>
                  <a:lnTo>
                    <a:pt x="112" y="304"/>
                  </a:lnTo>
                  <a:lnTo>
                    <a:pt x="110" y="304"/>
                  </a:lnTo>
                  <a:lnTo>
                    <a:pt x="102" y="304"/>
                  </a:lnTo>
                  <a:lnTo>
                    <a:pt x="72" y="304"/>
                  </a:lnTo>
                  <a:lnTo>
                    <a:pt x="70" y="304"/>
                  </a:lnTo>
                  <a:lnTo>
                    <a:pt x="60" y="304"/>
                  </a:lnTo>
                  <a:lnTo>
                    <a:pt x="54" y="304"/>
                  </a:lnTo>
                  <a:lnTo>
                    <a:pt x="46" y="304"/>
                  </a:lnTo>
                  <a:lnTo>
                    <a:pt x="38" y="304"/>
                  </a:lnTo>
                  <a:lnTo>
                    <a:pt x="36" y="304"/>
                  </a:lnTo>
                  <a:lnTo>
                    <a:pt x="32" y="304"/>
                  </a:lnTo>
                  <a:lnTo>
                    <a:pt x="28" y="304"/>
                  </a:lnTo>
                  <a:lnTo>
                    <a:pt x="24" y="304"/>
                  </a:lnTo>
                  <a:lnTo>
                    <a:pt x="20" y="304"/>
                  </a:lnTo>
                  <a:lnTo>
                    <a:pt x="16" y="304"/>
                  </a:lnTo>
                  <a:lnTo>
                    <a:pt x="14" y="304"/>
                  </a:lnTo>
                  <a:lnTo>
                    <a:pt x="12" y="304"/>
                  </a:lnTo>
                  <a:lnTo>
                    <a:pt x="4" y="304"/>
                  </a:lnTo>
                  <a:lnTo>
                    <a:pt x="2" y="290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0" y="278"/>
                  </a:lnTo>
                  <a:lnTo>
                    <a:pt x="0" y="276"/>
                  </a:lnTo>
                  <a:lnTo>
                    <a:pt x="8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4" y="260"/>
                  </a:lnTo>
                  <a:lnTo>
                    <a:pt x="14" y="258"/>
                  </a:lnTo>
                  <a:lnTo>
                    <a:pt x="14" y="256"/>
                  </a:lnTo>
                  <a:lnTo>
                    <a:pt x="16" y="256"/>
                  </a:lnTo>
                  <a:lnTo>
                    <a:pt x="20" y="250"/>
                  </a:lnTo>
                  <a:lnTo>
                    <a:pt x="26" y="242"/>
                  </a:lnTo>
                  <a:lnTo>
                    <a:pt x="26" y="240"/>
                  </a:lnTo>
                  <a:lnTo>
                    <a:pt x="26" y="234"/>
                  </a:lnTo>
                  <a:lnTo>
                    <a:pt x="26" y="230"/>
                  </a:lnTo>
                  <a:lnTo>
                    <a:pt x="26" y="222"/>
                  </a:lnTo>
                  <a:lnTo>
                    <a:pt x="26" y="220"/>
                  </a:lnTo>
                  <a:lnTo>
                    <a:pt x="28" y="216"/>
                  </a:lnTo>
                  <a:lnTo>
                    <a:pt x="30" y="214"/>
                  </a:lnTo>
                  <a:lnTo>
                    <a:pt x="32" y="212"/>
                  </a:lnTo>
                  <a:lnTo>
                    <a:pt x="38" y="206"/>
                  </a:lnTo>
                  <a:lnTo>
                    <a:pt x="40" y="202"/>
                  </a:lnTo>
                  <a:lnTo>
                    <a:pt x="42" y="200"/>
                  </a:lnTo>
                  <a:lnTo>
                    <a:pt x="42" y="198"/>
                  </a:lnTo>
                  <a:lnTo>
                    <a:pt x="46" y="196"/>
                  </a:lnTo>
                  <a:lnTo>
                    <a:pt x="46" y="192"/>
                  </a:lnTo>
                  <a:lnTo>
                    <a:pt x="46" y="188"/>
                  </a:lnTo>
                  <a:lnTo>
                    <a:pt x="46" y="186"/>
                  </a:lnTo>
                  <a:lnTo>
                    <a:pt x="46" y="180"/>
                  </a:lnTo>
                  <a:lnTo>
                    <a:pt x="48" y="178"/>
                  </a:lnTo>
                  <a:lnTo>
                    <a:pt x="52" y="174"/>
                  </a:lnTo>
                  <a:lnTo>
                    <a:pt x="52" y="172"/>
                  </a:lnTo>
                  <a:lnTo>
                    <a:pt x="52" y="170"/>
                  </a:lnTo>
                  <a:lnTo>
                    <a:pt x="52" y="166"/>
                  </a:lnTo>
                  <a:lnTo>
                    <a:pt x="52" y="160"/>
                  </a:lnTo>
                  <a:lnTo>
                    <a:pt x="52" y="156"/>
                  </a:lnTo>
                  <a:lnTo>
                    <a:pt x="52" y="144"/>
                  </a:lnTo>
                  <a:lnTo>
                    <a:pt x="52" y="142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4" y="110"/>
                  </a:lnTo>
                  <a:lnTo>
                    <a:pt x="58" y="104"/>
                  </a:lnTo>
                  <a:lnTo>
                    <a:pt x="60" y="94"/>
                  </a:lnTo>
                  <a:lnTo>
                    <a:pt x="62" y="90"/>
                  </a:lnTo>
                  <a:lnTo>
                    <a:pt x="62" y="88"/>
                  </a:lnTo>
                  <a:lnTo>
                    <a:pt x="62" y="86"/>
                  </a:lnTo>
                  <a:lnTo>
                    <a:pt x="62" y="84"/>
                  </a:lnTo>
                  <a:lnTo>
                    <a:pt x="72" y="64"/>
                  </a:lnTo>
                  <a:lnTo>
                    <a:pt x="74" y="62"/>
                  </a:lnTo>
                  <a:lnTo>
                    <a:pt x="76" y="60"/>
                  </a:lnTo>
                  <a:lnTo>
                    <a:pt x="76" y="58"/>
                  </a:lnTo>
                  <a:lnTo>
                    <a:pt x="78" y="58"/>
                  </a:lnTo>
                  <a:lnTo>
                    <a:pt x="84" y="46"/>
                  </a:lnTo>
                  <a:lnTo>
                    <a:pt x="86" y="42"/>
                  </a:lnTo>
                  <a:lnTo>
                    <a:pt x="88" y="38"/>
                  </a:lnTo>
                  <a:lnTo>
                    <a:pt x="90" y="34"/>
                  </a:lnTo>
                  <a:lnTo>
                    <a:pt x="92" y="32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8" y="22"/>
                  </a:lnTo>
                  <a:lnTo>
                    <a:pt x="100" y="18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18" y="2"/>
                  </a:lnTo>
                  <a:lnTo>
                    <a:pt x="126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1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5" y="0"/>
                  </a:lnTo>
                  <a:lnTo>
                    <a:pt x="149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9" y="0"/>
                  </a:lnTo>
                  <a:lnTo>
                    <a:pt x="169" y="4"/>
                  </a:lnTo>
                  <a:lnTo>
                    <a:pt x="169" y="6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2"/>
                  </a:lnTo>
                  <a:lnTo>
                    <a:pt x="169" y="14"/>
                  </a:lnTo>
                  <a:lnTo>
                    <a:pt x="169" y="14"/>
                  </a:lnTo>
                  <a:lnTo>
                    <a:pt x="169" y="18"/>
                  </a:lnTo>
                  <a:lnTo>
                    <a:pt x="169" y="20"/>
                  </a:lnTo>
                  <a:lnTo>
                    <a:pt x="169" y="22"/>
                  </a:lnTo>
                  <a:lnTo>
                    <a:pt x="169" y="24"/>
                  </a:lnTo>
                  <a:lnTo>
                    <a:pt x="169" y="26"/>
                  </a:lnTo>
                  <a:lnTo>
                    <a:pt x="169" y="28"/>
                  </a:lnTo>
                  <a:lnTo>
                    <a:pt x="169" y="30"/>
                  </a:lnTo>
                  <a:lnTo>
                    <a:pt x="169" y="32"/>
                  </a:lnTo>
                  <a:lnTo>
                    <a:pt x="169" y="34"/>
                  </a:lnTo>
                  <a:lnTo>
                    <a:pt x="169" y="36"/>
                  </a:lnTo>
                  <a:lnTo>
                    <a:pt x="169" y="40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8"/>
                  </a:lnTo>
                  <a:lnTo>
                    <a:pt x="169" y="64"/>
                  </a:lnTo>
                  <a:lnTo>
                    <a:pt x="169" y="68"/>
                  </a:lnTo>
                  <a:lnTo>
                    <a:pt x="171" y="70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69" y="88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9" y="102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7" name="Freeform 146">
              <a:extLst>
                <a:ext uri="{FF2B5EF4-FFF2-40B4-BE49-F238E27FC236}">
                  <a16:creationId xmlns:a16="http://schemas.microsoft.com/office/drawing/2014/main" id="{0DA0431C-DA7F-47B8-767C-48346CA9A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113" y="1473200"/>
              <a:ext cx="479425" cy="401638"/>
            </a:xfrm>
            <a:custGeom>
              <a:avLst/>
              <a:gdLst>
                <a:gd name="T0" fmla="*/ 140 w 302"/>
                <a:gd name="T1" fmla="*/ 22 h 253"/>
                <a:gd name="T2" fmla="*/ 144 w 302"/>
                <a:gd name="T3" fmla="*/ 22 h 253"/>
                <a:gd name="T4" fmla="*/ 150 w 302"/>
                <a:gd name="T5" fmla="*/ 18 h 253"/>
                <a:gd name="T6" fmla="*/ 158 w 302"/>
                <a:gd name="T7" fmla="*/ 22 h 253"/>
                <a:gd name="T8" fmla="*/ 166 w 302"/>
                <a:gd name="T9" fmla="*/ 20 h 253"/>
                <a:gd name="T10" fmla="*/ 182 w 302"/>
                <a:gd name="T11" fmla="*/ 14 h 253"/>
                <a:gd name="T12" fmla="*/ 200 w 302"/>
                <a:gd name="T13" fmla="*/ 10 h 253"/>
                <a:gd name="T14" fmla="*/ 212 w 302"/>
                <a:gd name="T15" fmla="*/ 16 h 253"/>
                <a:gd name="T16" fmla="*/ 214 w 302"/>
                <a:gd name="T17" fmla="*/ 18 h 253"/>
                <a:gd name="T18" fmla="*/ 220 w 302"/>
                <a:gd name="T19" fmla="*/ 20 h 253"/>
                <a:gd name="T20" fmla="*/ 222 w 302"/>
                <a:gd name="T21" fmla="*/ 28 h 253"/>
                <a:gd name="T22" fmla="*/ 226 w 302"/>
                <a:gd name="T23" fmla="*/ 32 h 253"/>
                <a:gd name="T24" fmla="*/ 236 w 302"/>
                <a:gd name="T25" fmla="*/ 36 h 253"/>
                <a:gd name="T26" fmla="*/ 246 w 302"/>
                <a:gd name="T27" fmla="*/ 36 h 253"/>
                <a:gd name="T28" fmla="*/ 250 w 302"/>
                <a:gd name="T29" fmla="*/ 39 h 253"/>
                <a:gd name="T30" fmla="*/ 250 w 302"/>
                <a:gd name="T31" fmla="*/ 51 h 253"/>
                <a:gd name="T32" fmla="*/ 258 w 302"/>
                <a:gd name="T33" fmla="*/ 61 h 253"/>
                <a:gd name="T34" fmla="*/ 268 w 302"/>
                <a:gd name="T35" fmla="*/ 69 h 253"/>
                <a:gd name="T36" fmla="*/ 280 w 302"/>
                <a:gd name="T37" fmla="*/ 75 h 253"/>
                <a:gd name="T38" fmla="*/ 290 w 302"/>
                <a:gd name="T39" fmla="*/ 83 h 253"/>
                <a:gd name="T40" fmla="*/ 298 w 302"/>
                <a:gd name="T41" fmla="*/ 87 h 253"/>
                <a:gd name="T42" fmla="*/ 298 w 302"/>
                <a:gd name="T43" fmla="*/ 89 h 253"/>
                <a:gd name="T44" fmla="*/ 290 w 302"/>
                <a:gd name="T45" fmla="*/ 101 h 253"/>
                <a:gd name="T46" fmla="*/ 280 w 302"/>
                <a:gd name="T47" fmla="*/ 119 h 253"/>
                <a:gd name="T48" fmla="*/ 270 w 302"/>
                <a:gd name="T49" fmla="*/ 133 h 253"/>
                <a:gd name="T50" fmla="*/ 260 w 302"/>
                <a:gd name="T51" fmla="*/ 149 h 253"/>
                <a:gd name="T52" fmla="*/ 242 w 302"/>
                <a:gd name="T53" fmla="*/ 175 h 253"/>
                <a:gd name="T54" fmla="*/ 230 w 302"/>
                <a:gd name="T55" fmla="*/ 195 h 253"/>
                <a:gd name="T56" fmla="*/ 218 w 302"/>
                <a:gd name="T57" fmla="*/ 213 h 253"/>
                <a:gd name="T58" fmla="*/ 208 w 302"/>
                <a:gd name="T59" fmla="*/ 227 h 253"/>
                <a:gd name="T60" fmla="*/ 198 w 302"/>
                <a:gd name="T61" fmla="*/ 243 h 253"/>
                <a:gd name="T62" fmla="*/ 188 w 302"/>
                <a:gd name="T63" fmla="*/ 249 h 253"/>
                <a:gd name="T64" fmla="*/ 184 w 302"/>
                <a:gd name="T65" fmla="*/ 241 h 253"/>
                <a:gd name="T66" fmla="*/ 172 w 302"/>
                <a:gd name="T67" fmla="*/ 227 h 253"/>
                <a:gd name="T68" fmla="*/ 162 w 302"/>
                <a:gd name="T69" fmla="*/ 219 h 253"/>
                <a:gd name="T70" fmla="*/ 152 w 302"/>
                <a:gd name="T71" fmla="*/ 215 h 253"/>
                <a:gd name="T72" fmla="*/ 142 w 302"/>
                <a:gd name="T73" fmla="*/ 213 h 253"/>
                <a:gd name="T74" fmla="*/ 126 w 302"/>
                <a:gd name="T75" fmla="*/ 203 h 253"/>
                <a:gd name="T76" fmla="*/ 114 w 302"/>
                <a:gd name="T77" fmla="*/ 195 h 253"/>
                <a:gd name="T78" fmla="*/ 102 w 302"/>
                <a:gd name="T79" fmla="*/ 187 h 253"/>
                <a:gd name="T80" fmla="*/ 92 w 302"/>
                <a:gd name="T81" fmla="*/ 177 h 253"/>
                <a:gd name="T82" fmla="*/ 76 w 302"/>
                <a:gd name="T83" fmla="*/ 165 h 253"/>
                <a:gd name="T84" fmla="*/ 64 w 302"/>
                <a:gd name="T85" fmla="*/ 159 h 253"/>
                <a:gd name="T86" fmla="*/ 52 w 302"/>
                <a:gd name="T87" fmla="*/ 149 h 253"/>
                <a:gd name="T88" fmla="*/ 44 w 302"/>
                <a:gd name="T89" fmla="*/ 141 h 253"/>
                <a:gd name="T90" fmla="*/ 26 w 302"/>
                <a:gd name="T91" fmla="*/ 129 h 253"/>
                <a:gd name="T92" fmla="*/ 14 w 302"/>
                <a:gd name="T93" fmla="*/ 119 h 253"/>
                <a:gd name="T94" fmla="*/ 0 w 302"/>
                <a:gd name="T95" fmla="*/ 111 h 253"/>
                <a:gd name="T96" fmla="*/ 6 w 302"/>
                <a:gd name="T97" fmla="*/ 103 h 253"/>
                <a:gd name="T98" fmla="*/ 18 w 302"/>
                <a:gd name="T99" fmla="*/ 93 h 253"/>
                <a:gd name="T100" fmla="*/ 28 w 302"/>
                <a:gd name="T101" fmla="*/ 83 h 253"/>
                <a:gd name="T102" fmla="*/ 40 w 302"/>
                <a:gd name="T103" fmla="*/ 73 h 253"/>
                <a:gd name="T104" fmla="*/ 48 w 302"/>
                <a:gd name="T105" fmla="*/ 67 h 253"/>
                <a:gd name="T106" fmla="*/ 52 w 302"/>
                <a:gd name="T107" fmla="*/ 61 h 253"/>
                <a:gd name="T108" fmla="*/ 68 w 302"/>
                <a:gd name="T109" fmla="*/ 47 h 253"/>
                <a:gd name="T110" fmla="*/ 82 w 302"/>
                <a:gd name="T111" fmla="*/ 32 h 253"/>
                <a:gd name="T112" fmla="*/ 94 w 302"/>
                <a:gd name="T113" fmla="*/ 22 h 253"/>
                <a:gd name="T114" fmla="*/ 110 w 302"/>
                <a:gd name="T115" fmla="*/ 6 h 253"/>
                <a:gd name="T116" fmla="*/ 116 w 302"/>
                <a:gd name="T117" fmla="*/ 2 h 253"/>
                <a:gd name="T118" fmla="*/ 124 w 302"/>
                <a:gd name="T119" fmla="*/ 8 h 253"/>
                <a:gd name="T120" fmla="*/ 130 w 302"/>
                <a:gd name="T121" fmla="*/ 1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2" h="253">
                  <a:moveTo>
                    <a:pt x="136" y="16"/>
                  </a:moveTo>
                  <a:lnTo>
                    <a:pt x="138" y="16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0" y="20"/>
                  </a:lnTo>
                  <a:lnTo>
                    <a:pt x="140" y="22"/>
                  </a:lnTo>
                  <a:lnTo>
                    <a:pt x="138" y="22"/>
                  </a:lnTo>
                  <a:lnTo>
                    <a:pt x="140" y="24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4" y="24"/>
                  </a:lnTo>
                  <a:lnTo>
                    <a:pt x="144" y="22"/>
                  </a:lnTo>
                  <a:lnTo>
                    <a:pt x="146" y="24"/>
                  </a:lnTo>
                  <a:lnTo>
                    <a:pt x="148" y="24"/>
                  </a:lnTo>
                  <a:lnTo>
                    <a:pt x="150" y="22"/>
                  </a:lnTo>
                  <a:lnTo>
                    <a:pt x="150" y="20"/>
                  </a:lnTo>
                  <a:lnTo>
                    <a:pt x="150" y="20"/>
                  </a:lnTo>
                  <a:lnTo>
                    <a:pt x="150" y="18"/>
                  </a:lnTo>
                  <a:lnTo>
                    <a:pt x="150" y="20"/>
                  </a:lnTo>
                  <a:lnTo>
                    <a:pt x="152" y="20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4" y="22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0"/>
                  </a:lnTo>
                  <a:lnTo>
                    <a:pt x="160" y="22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4" y="20"/>
                  </a:lnTo>
                  <a:lnTo>
                    <a:pt x="178" y="20"/>
                  </a:lnTo>
                  <a:lnTo>
                    <a:pt x="178" y="18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92" y="10"/>
                  </a:lnTo>
                  <a:lnTo>
                    <a:pt x="198" y="10"/>
                  </a:lnTo>
                  <a:lnTo>
                    <a:pt x="200" y="10"/>
                  </a:lnTo>
                  <a:lnTo>
                    <a:pt x="200" y="12"/>
                  </a:lnTo>
                  <a:lnTo>
                    <a:pt x="200" y="14"/>
                  </a:lnTo>
                  <a:lnTo>
                    <a:pt x="206" y="16"/>
                  </a:lnTo>
                  <a:lnTo>
                    <a:pt x="210" y="18"/>
                  </a:lnTo>
                  <a:lnTo>
                    <a:pt x="210" y="16"/>
                  </a:lnTo>
                  <a:lnTo>
                    <a:pt x="212" y="16"/>
                  </a:lnTo>
                  <a:lnTo>
                    <a:pt x="212" y="18"/>
                  </a:lnTo>
                  <a:lnTo>
                    <a:pt x="214" y="18"/>
                  </a:lnTo>
                  <a:lnTo>
                    <a:pt x="214" y="20"/>
                  </a:lnTo>
                  <a:lnTo>
                    <a:pt x="216" y="20"/>
                  </a:lnTo>
                  <a:lnTo>
                    <a:pt x="216" y="18"/>
                  </a:lnTo>
                  <a:lnTo>
                    <a:pt x="214" y="18"/>
                  </a:lnTo>
                  <a:lnTo>
                    <a:pt x="216" y="18"/>
                  </a:lnTo>
                  <a:lnTo>
                    <a:pt x="216" y="16"/>
                  </a:lnTo>
                  <a:lnTo>
                    <a:pt x="218" y="16"/>
                  </a:lnTo>
                  <a:lnTo>
                    <a:pt x="218" y="18"/>
                  </a:lnTo>
                  <a:lnTo>
                    <a:pt x="218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2" y="20"/>
                  </a:lnTo>
                  <a:lnTo>
                    <a:pt x="222" y="22"/>
                  </a:lnTo>
                  <a:lnTo>
                    <a:pt x="222" y="24"/>
                  </a:lnTo>
                  <a:lnTo>
                    <a:pt x="224" y="26"/>
                  </a:lnTo>
                  <a:lnTo>
                    <a:pt x="222" y="28"/>
                  </a:lnTo>
                  <a:lnTo>
                    <a:pt x="222" y="30"/>
                  </a:lnTo>
                  <a:lnTo>
                    <a:pt x="222" y="32"/>
                  </a:lnTo>
                  <a:lnTo>
                    <a:pt x="224" y="32"/>
                  </a:lnTo>
                  <a:lnTo>
                    <a:pt x="226" y="32"/>
                  </a:lnTo>
                  <a:lnTo>
                    <a:pt x="226" y="34"/>
                  </a:lnTo>
                  <a:lnTo>
                    <a:pt x="226" y="32"/>
                  </a:lnTo>
                  <a:lnTo>
                    <a:pt x="230" y="32"/>
                  </a:lnTo>
                  <a:lnTo>
                    <a:pt x="230" y="34"/>
                  </a:lnTo>
                  <a:lnTo>
                    <a:pt x="232" y="34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0" y="36"/>
                  </a:lnTo>
                  <a:lnTo>
                    <a:pt x="242" y="36"/>
                  </a:lnTo>
                  <a:lnTo>
                    <a:pt x="244" y="36"/>
                  </a:lnTo>
                  <a:lnTo>
                    <a:pt x="246" y="36"/>
                  </a:lnTo>
                  <a:lnTo>
                    <a:pt x="248" y="36"/>
                  </a:lnTo>
                  <a:lnTo>
                    <a:pt x="250" y="34"/>
                  </a:lnTo>
                  <a:lnTo>
                    <a:pt x="252" y="34"/>
                  </a:lnTo>
                  <a:lnTo>
                    <a:pt x="252" y="36"/>
                  </a:lnTo>
                  <a:lnTo>
                    <a:pt x="252" y="39"/>
                  </a:lnTo>
                  <a:lnTo>
                    <a:pt x="250" y="39"/>
                  </a:lnTo>
                  <a:lnTo>
                    <a:pt x="250" y="41"/>
                  </a:lnTo>
                  <a:lnTo>
                    <a:pt x="250" y="45"/>
                  </a:lnTo>
                  <a:lnTo>
                    <a:pt x="250" y="47"/>
                  </a:lnTo>
                  <a:lnTo>
                    <a:pt x="248" y="51"/>
                  </a:lnTo>
                  <a:lnTo>
                    <a:pt x="248" y="53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5"/>
                  </a:lnTo>
                  <a:lnTo>
                    <a:pt x="256" y="55"/>
                  </a:lnTo>
                  <a:lnTo>
                    <a:pt x="256" y="57"/>
                  </a:lnTo>
                  <a:lnTo>
                    <a:pt x="258" y="59"/>
                  </a:lnTo>
                  <a:lnTo>
                    <a:pt x="258" y="61"/>
                  </a:lnTo>
                  <a:lnTo>
                    <a:pt x="258" y="63"/>
                  </a:lnTo>
                  <a:lnTo>
                    <a:pt x="260" y="65"/>
                  </a:lnTo>
                  <a:lnTo>
                    <a:pt x="262" y="65"/>
                  </a:lnTo>
                  <a:lnTo>
                    <a:pt x="264" y="65"/>
                  </a:lnTo>
                  <a:lnTo>
                    <a:pt x="266" y="67"/>
                  </a:lnTo>
                  <a:lnTo>
                    <a:pt x="268" y="69"/>
                  </a:lnTo>
                  <a:lnTo>
                    <a:pt x="270" y="69"/>
                  </a:lnTo>
                  <a:lnTo>
                    <a:pt x="272" y="69"/>
                  </a:lnTo>
                  <a:lnTo>
                    <a:pt x="274" y="71"/>
                  </a:lnTo>
                  <a:lnTo>
                    <a:pt x="276" y="73"/>
                  </a:lnTo>
                  <a:lnTo>
                    <a:pt x="278" y="75"/>
                  </a:lnTo>
                  <a:lnTo>
                    <a:pt x="280" y="75"/>
                  </a:lnTo>
                  <a:lnTo>
                    <a:pt x="286" y="79"/>
                  </a:lnTo>
                  <a:lnTo>
                    <a:pt x="286" y="81"/>
                  </a:lnTo>
                  <a:lnTo>
                    <a:pt x="284" y="83"/>
                  </a:lnTo>
                  <a:lnTo>
                    <a:pt x="288" y="83"/>
                  </a:lnTo>
                  <a:lnTo>
                    <a:pt x="290" y="83"/>
                  </a:lnTo>
                  <a:lnTo>
                    <a:pt x="290" y="83"/>
                  </a:lnTo>
                  <a:lnTo>
                    <a:pt x="290" y="85"/>
                  </a:lnTo>
                  <a:lnTo>
                    <a:pt x="292" y="83"/>
                  </a:lnTo>
                  <a:lnTo>
                    <a:pt x="292" y="85"/>
                  </a:lnTo>
                  <a:lnTo>
                    <a:pt x="294" y="85"/>
                  </a:lnTo>
                  <a:lnTo>
                    <a:pt x="294" y="87"/>
                  </a:lnTo>
                  <a:lnTo>
                    <a:pt x="298" y="87"/>
                  </a:lnTo>
                  <a:lnTo>
                    <a:pt x="298" y="85"/>
                  </a:lnTo>
                  <a:lnTo>
                    <a:pt x="300" y="85"/>
                  </a:lnTo>
                  <a:lnTo>
                    <a:pt x="302" y="85"/>
                  </a:lnTo>
                  <a:lnTo>
                    <a:pt x="300" y="87"/>
                  </a:lnTo>
                  <a:lnTo>
                    <a:pt x="300" y="89"/>
                  </a:lnTo>
                  <a:lnTo>
                    <a:pt x="298" y="89"/>
                  </a:lnTo>
                  <a:lnTo>
                    <a:pt x="298" y="91"/>
                  </a:lnTo>
                  <a:lnTo>
                    <a:pt x="296" y="93"/>
                  </a:lnTo>
                  <a:lnTo>
                    <a:pt x="296" y="95"/>
                  </a:lnTo>
                  <a:lnTo>
                    <a:pt x="294" y="97"/>
                  </a:lnTo>
                  <a:lnTo>
                    <a:pt x="292" y="99"/>
                  </a:lnTo>
                  <a:lnTo>
                    <a:pt x="290" y="101"/>
                  </a:lnTo>
                  <a:lnTo>
                    <a:pt x="290" y="103"/>
                  </a:lnTo>
                  <a:lnTo>
                    <a:pt x="286" y="109"/>
                  </a:lnTo>
                  <a:lnTo>
                    <a:pt x="284" y="113"/>
                  </a:lnTo>
                  <a:lnTo>
                    <a:pt x="284" y="115"/>
                  </a:lnTo>
                  <a:lnTo>
                    <a:pt x="282" y="117"/>
                  </a:lnTo>
                  <a:lnTo>
                    <a:pt x="280" y="119"/>
                  </a:lnTo>
                  <a:lnTo>
                    <a:pt x="276" y="125"/>
                  </a:lnTo>
                  <a:lnTo>
                    <a:pt x="274" y="127"/>
                  </a:lnTo>
                  <a:lnTo>
                    <a:pt x="274" y="129"/>
                  </a:lnTo>
                  <a:lnTo>
                    <a:pt x="272" y="129"/>
                  </a:lnTo>
                  <a:lnTo>
                    <a:pt x="272" y="131"/>
                  </a:lnTo>
                  <a:lnTo>
                    <a:pt x="270" y="133"/>
                  </a:lnTo>
                  <a:lnTo>
                    <a:pt x="268" y="137"/>
                  </a:lnTo>
                  <a:lnTo>
                    <a:pt x="266" y="139"/>
                  </a:lnTo>
                  <a:lnTo>
                    <a:pt x="264" y="141"/>
                  </a:lnTo>
                  <a:lnTo>
                    <a:pt x="264" y="143"/>
                  </a:lnTo>
                  <a:lnTo>
                    <a:pt x="262" y="147"/>
                  </a:lnTo>
                  <a:lnTo>
                    <a:pt x="260" y="149"/>
                  </a:lnTo>
                  <a:lnTo>
                    <a:pt x="258" y="151"/>
                  </a:lnTo>
                  <a:lnTo>
                    <a:pt x="256" y="155"/>
                  </a:lnTo>
                  <a:lnTo>
                    <a:pt x="254" y="157"/>
                  </a:lnTo>
                  <a:lnTo>
                    <a:pt x="252" y="161"/>
                  </a:lnTo>
                  <a:lnTo>
                    <a:pt x="248" y="165"/>
                  </a:lnTo>
                  <a:lnTo>
                    <a:pt x="242" y="175"/>
                  </a:lnTo>
                  <a:lnTo>
                    <a:pt x="238" y="183"/>
                  </a:lnTo>
                  <a:lnTo>
                    <a:pt x="238" y="185"/>
                  </a:lnTo>
                  <a:lnTo>
                    <a:pt x="234" y="189"/>
                  </a:lnTo>
                  <a:lnTo>
                    <a:pt x="232" y="193"/>
                  </a:lnTo>
                  <a:lnTo>
                    <a:pt x="232" y="195"/>
                  </a:lnTo>
                  <a:lnTo>
                    <a:pt x="230" y="195"/>
                  </a:lnTo>
                  <a:lnTo>
                    <a:pt x="228" y="197"/>
                  </a:lnTo>
                  <a:lnTo>
                    <a:pt x="226" y="201"/>
                  </a:lnTo>
                  <a:lnTo>
                    <a:pt x="226" y="203"/>
                  </a:lnTo>
                  <a:lnTo>
                    <a:pt x="224" y="203"/>
                  </a:lnTo>
                  <a:lnTo>
                    <a:pt x="220" y="209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6" y="215"/>
                  </a:lnTo>
                  <a:lnTo>
                    <a:pt x="214" y="217"/>
                  </a:lnTo>
                  <a:lnTo>
                    <a:pt x="212" y="221"/>
                  </a:lnTo>
                  <a:lnTo>
                    <a:pt x="210" y="225"/>
                  </a:lnTo>
                  <a:lnTo>
                    <a:pt x="208" y="227"/>
                  </a:lnTo>
                  <a:lnTo>
                    <a:pt x="206" y="229"/>
                  </a:lnTo>
                  <a:lnTo>
                    <a:pt x="206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198" y="241"/>
                  </a:lnTo>
                  <a:lnTo>
                    <a:pt x="198" y="243"/>
                  </a:lnTo>
                  <a:lnTo>
                    <a:pt x="194" y="247"/>
                  </a:lnTo>
                  <a:lnTo>
                    <a:pt x="192" y="253"/>
                  </a:lnTo>
                  <a:lnTo>
                    <a:pt x="190" y="253"/>
                  </a:lnTo>
                  <a:lnTo>
                    <a:pt x="190" y="251"/>
                  </a:lnTo>
                  <a:lnTo>
                    <a:pt x="188" y="251"/>
                  </a:lnTo>
                  <a:lnTo>
                    <a:pt x="188" y="249"/>
                  </a:lnTo>
                  <a:lnTo>
                    <a:pt x="186" y="249"/>
                  </a:lnTo>
                  <a:lnTo>
                    <a:pt x="182" y="245"/>
                  </a:lnTo>
                  <a:lnTo>
                    <a:pt x="180" y="245"/>
                  </a:lnTo>
                  <a:lnTo>
                    <a:pt x="180" y="243"/>
                  </a:lnTo>
                  <a:lnTo>
                    <a:pt x="182" y="241"/>
                  </a:lnTo>
                  <a:lnTo>
                    <a:pt x="184" y="241"/>
                  </a:lnTo>
                  <a:lnTo>
                    <a:pt x="186" y="239"/>
                  </a:lnTo>
                  <a:lnTo>
                    <a:pt x="184" y="237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4" y="229"/>
                  </a:lnTo>
                  <a:lnTo>
                    <a:pt x="172" y="227"/>
                  </a:lnTo>
                  <a:lnTo>
                    <a:pt x="170" y="225"/>
                  </a:lnTo>
                  <a:lnTo>
                    <a:pt x="168" y="225"/>
                  </a:lnTo>
                  <a:lnTo>
                    <a:pt x="166" y="223"/>
                  </a:lnTo>
                  <a:lnTo>
                    <a:pt x="166" y="221"/>
                  </a:lnTo>
                  <a:lnTo>
                    <a:pt x="164" y="221"/>
                  </a:lnTo>
                  <a:lnTo>
                    <a:pt x="162" y="219"/>
                  </a:lnTo>
                  <a:lnTo>
                    <a:pt x="160" y="219"/>
                  </a:lnTo>
                  <a:lnTo>
                    <a:pt x="160" y="217"/>
                  </a:lnTo>
                  <a:lnTo>
                    <a:pt x="158" y="217"/>
                  </a:lnTo>
                  <a:lnTo>
                    <a:pt x="156" y="215"/>
                  </a:lnTo>
                  <a:lnTo>
                    <a:pt x="154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48" y="215"/>
                  </a:lnTo>
                  <a:lnTo>
                    <a:pt x="146" y="215"/>
                  </a:lnTo>
                  <a:lnTo>
                    <a:pt x="144" y="215"/>
                  </a:lnTo>
                  <a:lnTo>
                    <a:pt x="144" y="215"/>
                  </a:lnTo>
                  <a:lnTo>
                    <a:pt x="142" y="213"/>
                  </a:lnTo>
                  <a:lnTo>
                    <a:pt x="138" y="213"/>
                  </a:lnTo>
                  <a:lnTo>
                    <a:pt x="136" y="211"/>
                  </a:lnTo>
                  <a:lnTo>
                    <a:pt x="132" y="207"/>
                  </a:lnTo>
                  <a:lnTo>
                    <a:pt x="130" y="207"/>
                  </a:lnTo>
                  <a:lnTo>
                    <a:pt x="128" y="205"/>
                  </a:lnTo>
                  <a:lnTo>
                    <a:pt x="126" y="203"/>
                  </a:lnTo>
                  <a:lnTo>
                    <a:pt x="124" y="203"/>
                  </a:lnTo>
                  <a:lnTo>
                    <a:pt x="124" y="201"/>
                  </a:lnTo>
                  <a:lnTo>
                    <a:pt x="122" y="201"/>
                  </a:lnTo>
                  <a:lnTo>
                    <a:pt x="118" y="197"/>
                  </a:lnTo>
                  <a:lnTo>
                    <a:pt x="116" y="197"/>
                  </a:lnTo>
                  <a:lnTo>
                    <a:pt x="114" y="195"/>
                  </a:lnTo>
                  <a:lnTo>
                    <a:pt x="112" y="193"/>
                  </a:lnTo>
                  <a:lnTo>
                    <a:pt x="110" y="191"/>
                  </a:lnTo>
                  <a:lnTo>
                    <a:pt x="106" y="189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2" y="187"/>
                  </a:lnTo>
                  <a:lnTo>
                    <a:pt x="100" y="185"/>
                  </a:lnTo>
                  <a:lnTo>
                    <a:pt x="98" y="183"/>
                  </a:lnTo>
                  <a:lnTo>
                    <a:pt x="96" y="181"/>
                  </a:lnTo>
                  <a:lnTo>
                    <a:pt x="96" y="181"/>
                  </a:lnTo>
                  <a:lnTo>
                    <a:pt x="96" y="179"/>
                  </a:lnTo>
                  <a:lnTo>
                    <a:pt x="92" y="177"/>
                  </a:lnTo>
                  <a:lnTo>
                    <a:pt x="90" y="175"/>
                  </a:lnTo>
                  <a:lnTo>
                    <a:pt x="86" y="171"/>
                  </a:lnTo>
                  <a:lnTo>
                    <a:pt x="84" y="171"/>
                  </a:lnTo>
                  <a:lnTo>
                    <a:pt x="80" y="167"/>
                  </a:lnTo>
                  <a:lnTo>
                    <a:pt x="78" y="167"/>
                  </a:lnTo>
                  <a:lnTo>
                    <a:pt x="76" y="165"/>
                  </a:lnTo>
                  <a:lnTo>
                    <a:pt x="74" y="165"/>
                  </a:lnTo>
                  <a:lnTo>
                    <a:pt x="72" y="163"/>
                  </a:lnTo>
                  <a:lnTo>
                    <a:pt x="70" y="163"/>
                  </a:lnTo>
                  <a:lnTo>
                    <a:pt x="68" y="161"/>
                  </a:lnTo>
                  <a:lnTo>
                    <a:pt x="66" y="159"/>
                  </a:lnTo>
                  <a:lnTo>
                    <a:pt x="64" y="159"/>
                  </a:lnTo>
                  <a:lnTo>
                    <a:pt x="62" y="157"/>
                  </a:lnTo>
                  <a:lnTo>
                    <a:pt x="60" y="155"/>
                  </a:lnTo>
                  <a:lnTo>
                    <a:pt x="56" y="153"/>
                  </a:lnTo>
                  <a:lnTo>
                    <a:pt x="56" y="151"/>
                  </a:lnTo>
                  <a:lnTo>
                    <a:pt x="54" y="151"/>
                  </a:lnTo>
                  <a:lnTo>
                    <a:pt x="52" y="149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4" y="141"/>
                  </a:lnTo>
                  <a:lnTo>
                    <a:pt x="42" y="139"/>
                  </a:lnTo>
                  <a:lnTo>
                    <a:pt x="38" y="137"/>
                  </a:lnTo>
                  <a:lnTo>
                    <a:pt x="36" y="135"/>
                  </a:lnTo>
                  <a:lnTo>
                    <a:pt x="32" y="133"/>
                  </a:lnTo>
                  <a:lnTo>
                    <a:pt x="28" y="129"/>
                  </a:lnTo>
                  <a:lnTo>
                    <a:pt x="26" y="129"/>
                  </a:lnTo>
                  <a:lnTo>
                    <a:pt x="26" y="127"/>
                  </a:lnTo>
                  <a:lnTo>
                    <a:pt x="22" y="125"/>
                  </a:lnTo>
                  <a:lnTo>
                    <a:pt x="20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4" y="119"/>
                  </a:lnTo>
                  <a:lnTo>
                    <a:pt x="12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0" y="111"/>
                  </a:lnTo>
                  <a:lnTo>
                    <a:pt x="2" y="109"/>
                  </a:lnTo>
                  <a:lnTo>
                    <a:pt x="2" y="107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6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4" y="97"/>
                  </a:lnTo>
                  <a:lnTo>
                    <a:pt x="16" y="95"/>
                  </a:lnTo>
                  <a:lnTo>
                    <a:pt x="18" y="93"/>
                  </a:lnTo>
                  <a:lnTo>
                    <a:pt x="20" y="91"/>
                  </a:lnTo>
                  <a:lnTo>
                    <a:pt x="22" y="91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6" y="85"/>
                  </a:lnTo>
                  <a:lnTo>
                    <a:pt x="28" y="83"/>
                  </a:lnTo>
                  <a:lnTo>
                    <a:pt x="30" y="81"/>
                  </a:lnTo>
                  <a:lnTo>
                    <a:pt x="32" y="79"/>
                  </a:lnTo>
                  <a:lnTo>
                    <a:pt x="34" y="79"/>
                  </a:lnTo>
                  <a:lnTo>
                    <a:pt x="36" y="77"/>
                  </a:lnTo>
                  <a:lnTo>
                    <a:pt x="38" y="75"/>
                  </a:lnTo>
                  <a:lnTo>
                    <a:pt x="40" y="73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6" y="59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6" y="49"/>
                  </a:lnTo>
                  <a:lnTo>
                    <a:pt x="68" y="47"/>
                  </a:lnTo>
                  <a:lnTo>
                    <a:pt x="70" y="45"/>
                  </a:lnTo>
                  <a:lnTo>
                    <a:pt x="72" y="43"/>
                  </a:lnTo>
                  <a:lnTo>
                    <a:pt x="76" y="39"/>
                  </a:lnTo>
                  <a:lnTo>
                    <a:pt x="78" y="36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84" y="30"/>
                  </a:lnTo>
                  <a:lnTo>
                    <a:pt x="86" y="30"/>
                  </a:lnTo>
                  <a:lnTo>
                    <a:pt x="86" y="28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2" y="12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6" y="0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4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4" y="8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8" y="10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6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8" name="Freeform 148">
              <a:extLst>
                <a:ext uri="{FF2B5EF4-FFF2-40B4-BE49-F238E27FC236}">
                  <a16:creationId xmlns:a16="http://schemas.microsoft.com/office/drawing/2014/main" id="{DC8E00DD-F96C-FA21-FFA6-5D05256E9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475" y="1858963"/>
              <a:ext cx="482600" cy="430213"/>
            </a:xfrm>
            <a:custGeom>
              <a:avLst/>
              <a:gdLst>
                <a:gd name="T0" fmla="*/ 142 w 304"/>
                <a:gd name="T1" fmla="*/ 16 h 271"/>
                <a:gd name="T2" fmla="*/ 150 w 304"/>
                <a:gd name="T3" fmla="*/ 42 h 271"/>
                <a:gd name="T4" fmla="*/ 158 w 304"/>
                <a:gd name="T5" fmla="*/ 64 h 271"/>
                <a:gd name="T6" fmla="*/ 164 w 304"/>
                <a:gd name="T7" fmla="*/ 82 h 271"/>
                <a:gd name="T8" fmla="*/ 174 w 304"/>
                <a:gd name="T9" fmla="*/ 116 h 271"/>
                <a:gd name="T10" fmla="*/ 198 w 304"/>
                <a:gd name="T11" fmla="*/ 148 h 271"/>
                <a:gd name="T12" fmla="*/ 202 w 304"/>
                <a:gd name="T13" fmla="*/ 170 h 271"/>
                <a:gd name="T14" fmla="*/ 200 w 304"/>
                <a:gd name="T15" fmla="*/ 196 h 271"/>
                <a:gd name="T16" fmla="*/ 210 w 304"/>
                <a:gd name="T17" fmla="*/ 192 h 271"/>
                <a:gd name="T18" fmla="*/ 220 w 304"/>
                <a:gd name="T19" fmla="*/ 202 h 271"/>
                <a:gd name="T20" fmla="*/ 230 w 304"/>
                <a:gd name="T21" fmla="*/ 206 h 271"/>
                <a:gd name="T22" fmla="*/ 244 w 304"/>
                <a:gd name="T23" fmla="*/ 206 h 271"/>
                <a:gd name="T24" fmla="*/ 254 w 304"/>
                <a:gd name="T25" fmla="*/ 204 h 271"/>
                <a:gd name="T26" fmla="*/ 262 w 304"/>
                <a:gd name="T27" fmla="*/ 206 h 271"/>
                <a:gd name="T28" fmla="*/ 274 w 304"/>
                <a:gd name="T29" fmla="*/ 210 h 271"/>
                <a:gd name="T30" fmla="*/ 282 w 304"/>
                <a:gd name="T31" fmla="*/ 214 h 271"/>
                <a:gd name="T32" fmla="*/ 292 w 304"/>
                <a:gd name="T33" fmla="*/ 223 h 271"/>
                <a:gd name="T34" fmla="*/ 300 w 304"/>
                <a:gd name="T35" fmla="*/ 231 h 271"/>
                <a:gd name="T36" fmla="*/ 280 w 304"/>
                <a:gd name="T37" fmla="*/ 249 h 271"/>
                <a:gd name="T38" fmla="*/ 256 w 304"/>
                <a:gd name="T39" fmla="*/ 245 h 271"/>
                <a:gd name="T40" fmla="*/ 234 w 304"/>
                <a:gd name="T41" fmla="*/ 235 h 271"/>
                <a:gd name="T42" fmla="*/ 204 w 304"/>
                <a:gd name="T43" fmla="*/ 221 h 271"/>
                <a:gd name="T44" fmla="*/ 182 w 304"/>
                <a:gd name="T45" fmla="*/ 219 h 271"/>
                <a:gd name="T46" fmla="*/ 166 w 304"/>
                <a:gd name="T47" fmla="*/ 227 h 271"/>
                <a:gd name="T48" fmla="*/ 154 w 304"/>
                <a:gd name="T49" fmla="*/ 229 h 271"/>
                <a:gd name="T50" fmla="*/ 142 w 304"/>
                <a:gd name="T51" fmla="*/ 233 h 271"/>
                <a:gd name="T52" fmla="*/ 130 w 304"/>
                <a:gd name="T53" fmla="*/ 243 h 271"/>
                <a:gd name="T54" fmla="*/ 122 w 304"/>
                <a:gd name="T55" fmla="*/ 251 h 271"/>
                <a:gd name="T56" fmla="*/ 110 w 304"/>
                <a:gd name="T57" fmla="*/ 257 h 271"/>
                <a:gd name="T58" fmla="*/ 94 w 304"/>
                <a:gd name="T59" fmla="*/ 261 h 271"/>
                <a:gd name="T60" fmla="*/ 84 w 304"/>
                <a:gd name="T61" fmla="*/ 269 h 271"/>
                <a:gd name="T62" fmla="*/ 70 w 304"/>
                <a:gd name="T63" fmla="*/ 269 h 271"/>
                <a:gd name="T64" fmla="*/ 64 w 304"/>
                <a:gd name="T65" fmla="*/ 267 h 271"/>
                <a:gd name="T66" fmla="*/ 52 w 304"/>
                <a:gd name="T67" fmla="*/ 257 h 271"/>
                <a:gd name="T68" fmla="*/ 52 w 304"/>
                <a:gd name="T69" fmla="*/ 237 h 271"/>
                <a:gd name="T70" fmla="*/ 48 w 304"/>
                <a:gd name="T71" fmla="*/ 229 h 271"/>
                <a:gd name="T72" fmla="*/ 48 w 304"/>
                <a:gd name="T73" fmla="*/ 219 h 271"/>
                <a:gd name="T74" fmla="*/ 42 w 304"/>
                <a:gd name="T75" fmla="*/ 206 h 271"/>
                <a:gd name="T76" fmla="*/ 40 w 304"/>
                <a:gd name="T77" fmla="*/ 188 h 271"/>
                <a:gd name="T78" fmla="*/ 28 w 304"/>
                <a:gd name="T79" fmla="*/ 174 h 271"/>
                <a:gd name="T80" fmla="*/ 22 w 304"/>
                <a:gd name="T81" fmla="*/ 164 h 271"/>
                <a:gd name="T82" fmla="*/ 24 w 304"/>
                <a:gd name="T83" fmla="*/ 160 h 271"/>
                <a:gd name="T84" fmla="*/ 26 w 304"/>
                <a:gd name="T85" fmla="*/ 144 h 271"/>
                <a:gd name="T86" fmla="*/ 18 w 304"/>
                <a:gd name="T87" fmla="*/ 134 h 271"/>
                <a:gd name="T88" fmla="*/ 12 w 304"/>
                <a:gd name="T89" fmla="*/ 130 h 271"/>
                <a:gd name="T90" fmla="*/ 4 w 304"/>
                <a:gd name="T91" fmla="*/ 116 h 271"/>
                <a:gd name="T92" fmla="*/ 4 w 304"/>
                <a:gd name="T93" fmla="*/ 106 h 271"/>
                <a:gd name="T94" fmla="*/ 12 w 304"/>
                <a:gd name="T95" fmla="*/ 96 h 271"/>
                <a:gd name="T96" fmla="*/ 18 w 304"/>
                <a:gd name="T97" fmla="*/ 84 h 271"/>
                <a:gd name="T98" fmla="*/ 26 w 304"/>
                <a:gd name="T99" fmla="*/ 72 h 271"/>
                <a:gd name="T100" fmla="*/ 38 w 304"/>
                <a:gd name="T101" fmla="*/ 70 h 271"/>
                <a:gd name="T102" fmla="*/ 56 w 304"/>
                <a:gd name="T103" fmla="*/ 74 h 271"/>
                <a:gd name="T104" fmla="*/ 66 w 304"/>
                <a:gd name="T105" fmla="*/ 74 h 271"/>
                <a:gd name="T106" fmla="*/ 76 w 304"/>
                <a:gd name="T107" fmla="*/ 70 h 271"/>
                <a:gd name="T108" fmla="*/ 80 w 304"/>
                <a:gd name="T109" fmla="*/ 62 h 271"/>
                <a:gd name="T110" fmla="*/ 88 w 304"/>
                <a:gd name="T111" fmla="*/ 58 h 271"/>
                <a:gd name="T112" fmla="*/ 92 w 304"/>
                <a:gd name="T113" fmla="*/ 46 h 271"/>
                <a:gd name="T114" fmla="*/ 94 w 304"/>
                <a:gd name="T115" fmla="*/ 36 h 271"/>
                <a:gd name="T116" fmla="*/ 102 w 304"/>
                <a:gd name="T117" fmla="*/ 22 h 271"/>
                <a:gd name="T118" fmla="*/ 108 w 304"/>
                <a:gd name="T119" fmla="*/ 14 h 271"/>
                <a:gd name="T120" fmla="*/ 118 w 304"/>
                <a:gd name="T121" fmla="*/ 8 h 271"/>
                <a:gd name="T122" fmla="*/ 130 w 304"/>
                <a:gd name="T123" fmla="*/ 8 h 271"/>
                <a:gd name="T124" fmla="*/ 134 w 304"/>
                <a:gd name="T125" fmla="*/ 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4" h="271">
                  <a:moveTo>
                    <a:pt x="136" y="2"/>
                  </a:moveTo>
                  <a:lnTo>
                    <a:pt x="136" y="4"/>
                  </a:lnTo>
                  <a:lnTo>
                    <a:pt x="138" y="4"/>
                  </a:lnTo>
                  <a:lnTo>
                    <a:pt x="138" y="6"/>
                  </a:lnTo>
                  <a:lnTo>
                    <a:pt x="140" y="10"/>
                  </a:lnTo>
                  <a:lnTo>
                    <a:pt x="140" y="12"/>
                  </a:lnTo>
                  <a:lnTo>
                    <a:pt x="142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22"/>
                  </a:lnTo>
                  <a:lnTo>
                    <a:pt x="146" y="28"/>
                  </a:lnTo>
                  <a:lnTo>
                    <a:pt x="148" y="34"/>
                  </a:lnTo>
                  <a:lnTo>
                    <a:pt x="150" y="42"/>
                  </a:lnTo>
                  <a:lnTo>
                    <a:pt x="152" y="48"/>
                  </a:lnTo>
                  <a:lnTo>
                    <a:pt x="154" y="50"/>
                  </a:lnTo>
                  <a:lnTo>
                    <a:pt x="154" y="52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8" y="60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60" y="66"/>
                  </a:lnTo>
                  <a:lnTo>
                    <a:pt x="160" y="68"/>
                  </a:lnTo>
                  <a:lnTo>
                    <a:pt x="160" y="70"/>
                  </a:lnTo>
                  <a:lnTo>
                    <a:pt x="162" y="72"/>
                  </a:lnTo>
                  <a:lnTo>
                    <a:pt x="162" y="78"/>
                  </a:lnTo>
                  <a:lnTo>
                    <a:pt x="162" y="80"/>
                  </a:lnTo>
                  <a:lnTo>
                    <a:pt x="162" y="82"/>
                  </a:lnTo>
                  <a:lnTo>
                    <a:pt x="164" y="82"/>
                  </a:lnTo>
                  <a:lnTo>
                    <a:pt x="164" y="84"/>
                  </a:lnTo>
                  <a:lnTo>
                    <a:pt x="164" y="86"/>
                  </a:lnTo>
                  <a:lnTo>
                    <a:pt x="164" y="88"/>
                  </a:lnTo>
                  <a:lnTo>
                    <a:pt x="166" y="88"/>
                  </a:lnTo>
                  <a:lnTo>
                    <a:pt x="168" y="98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74" y="116"/>
                  </a:lnTo>
                  <a:lnTo>
                    <a:pt x="176" y="120"/>
                  </a:lnTo>
                  <a:lnTo>
                    <a:pt x="176" y="122"/>
                  </a:lnTo>
                  <a:lnTo>
                    <a:pt x="178" y="124"/>
                  </a:lnTo>
                  <a:lnTo>
                    <a:pt x="182" y="128"/>
                  </a:lnTo>
                  <a:lnTo>
                    <a:pt x="186" y="134"/>
                  </a:lnTo>
                  <a:lnTo>
                    <a:pt x="190" y="138"/>
                  </a:lnTo>
                  <a:lnTo>
                    <a:pt x="194" y="144"/>
                  </a:lnTo>
                  <a:lnTo>
                    <a:pt x="198" y="148"/>
                  </a:lnTo>
                  <a:lnTo>
                    <a:pt x="198" y="150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0" y="166"/>
                  </a:lnTo>
                  <a:lnTo>
                    <a:pt x="202" y="168"/>
                  </a:lnTo>
                  <a:lnTo>
                    <a:pt x="202" y="170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2" y="186"/>
                  </a:lnTo>
                  <a:lnTo>
                    <a:pt x="200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2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4" y="194"/>
                  </a:lnTo>
                  <a:lnTo>
                    <a:pt x="206" y="194"/>
                  </a:lnTo>
                  <a:lnTo>
                    <a:pt x="206" y="192"/>
                  </a:lnTo>
                  <a:lnTo>
                    <a:pt x="208" y="192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4"/>
                  </a:lnTo>
                  <a:lnTo>
                    <a:pt x="212" y="194"/>
                  </a:lnTo>
                  <a:lnTo>
                    <a:pt x="214" y="196"/>
                  </a:lnTo>
                  <a:lnTo>
                    <a:pt x="214" y="198"/>
                  </a:lnTo>
                  <a:lnTo>
                    <a:pt x="216" y="198"/>
                  </a:lnTo>
                  <a:lnTo>
                    <a:pt x="218" y="198"/>
                  </a:lnTo>
                  <a:lnTo>
                    <a:pt x="220" y="200"/>
                  </a:lnTo>
                  <a:lnTo>
                    <a:pt x="220" y="202"/>
                  </a:lnTo>
                  <a:lnTo>
                    <a:pt x="222" y="202"/>
                  </a:lnTo>
                  <a:lnTo>
                    <a:pt x="222" y="204"/>
                  </a:lnTo>
                  <a:lnTo>
                    <a:pt x="224" y="204"/>
                  </a:lnTo>
                  <a:lnTo>
                    <a:pt x="226" y="204"/>
                  </a:lnTo>
                  <a:lnTo>
                    <a:pt x="228" y="204"/>
                  </a:lnTo>
                  <a:lnTo>
                    <a:pt x="230" y="202"/>
                  </a:lnTo>
                  <a:lnTo>
                    <a:pt x="230" y="204"/>
                  </a:lnTo>
                  <a:lnTo>
                    <a:pt x="230" y="206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4" y="206"/>
                  </a:lnTo>
                  <a:lnTo>
                    <a:pt x="236" y="206"/>
                  </a:lnTo>
                  <a:lnTo>
                    <a:pt x="238" y="206"/>
                  </a:lnTo>
                  <a:lnTo>
                    <a:pt x="240" y="206"/>
                  </a:lnTo>
                  <a:lnTo>
                    <a:pt x="242" y="206"/>
                  </a:lnTo>
                  <a:lnTo>
                    <a:pt x="244" y="206"/>
                  </a:lnTo>
                  <a:lnTo>
                    <a:pt x="246" y="206"/>
                  </a:lnTo>
                  <a:lnTo>
                    <a:pt x="248" y="206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50" y="204"/>
                  </a:lnTo>
                  <a:lnTo>
                    <a:pt x="252" y="204"/>
                  </a:lnTo>
                  <a:lnTo>
                    <a:pt x="254" y="206"/>
                  </a:lnTo>
                  <a:lnTo>
                    <a:pt x="254" y="204"/>
                  </a:lnTo>
                  <a:lnTo>
                    <a:pt x="256" y="204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58" y="204"/>
                  </a:lnTo>
                  <a:lnTo>
                    <a:pt x="258" y="206"/>
                  </a:lnTo>
                  <a:lnTo>
                    <a:pt x="260" y="204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2" y="208"/>
                  </a:lnTo>
                  <a:lnTo>
                    <a:pt x="264" y="208"/>
                  </a:lnTo>
                  <a:lnTo>
                    <a:pt x="266" y="208"/>
                  </a:lnTo>
                  <a:lnTo>
                    <a:pt x="268" y="208"/>
                  </a:lnTo>
                  <a:lnTo>
                    <a:pt x="270" y="208"/>
                  </a:lnTo>
                  <a:lnTo>
                    <a:pt x="270" y="210"/>
                  </a:lnTo>
                  <a:lnTo>
                    <a:pt x="272" y="210"/>
                  </a:lnTo>
                  <a:lnTo>
                    <a:pt x="274" y="210"/>
                  </a:lnTo>
                  <a:lnTo>
                    <a:pt x="276" y="210"/>
                  </a:lnTo>
                  <a:lnTo>
                    <a:pt x="278" y="210"/>
                  </a:lnTo>
                  <a:lnTo>
                    <a:pt x="278" y="212"/>
                  </a:lnTo>
                  <a:lnTo>
                    <a:pt x="278" y="210"/>
                  </a:lnTo>
                  <a:lnTo>
                    <a:pt x="280" y="210"/>
                  </a:lnTo>
                  <a:lnTo>
                    <a:pt x="282" y="210"/>
                  </a:lnTo>
                  <a:lnTo>
                    <a:pt x="282" y="212"/>
                  </a:lnTo>
                  <a:lnTo>
                    <a:pt x="282" y="214"/>
                  </a:lnTo>
                  <a:lnTo>
                    <a:pt x="284" y="214"/>
                  </a:lnTo>
                  <a:lnTo>
                    <a:pt x="286" y="216"/>
                  </a:lnTo>
                  <a:lnTo>
                    <a:pt x="286" y="219"/>
                  </a:lnTo>
                  <a:lnTo>
                    <a:pt x="286" y="221"/>
                  </a:lnTo>
                  <a:lnTo>
                    <a:pt x="288" y="221"/>
                  </a:lnTo>
                  <a:lnTo>
                    <a:pt x="290" y="221"/>
                  </a:lnTo>
                  <a:lnTo>
                    <a:pt x="292" y="221"/>
                  </a:lnTo>
                  <a:lnTo>
                    <a:pt x="292" y="223"/>
                  </a:lnTo>
                  <a:lnTo>
                    <a:pt x="294" y="223"/>
                  </a:lnTo>
                  <a:lnTo>
                    <a:pt x="294" y="225"/>
                  </a:lnTo>
                  <a:lnTo>
                    <a:pt x="296" y="225"/>
                  </a:lnTo>
                  <a:lnTo>
                    <a:pt x="298" y="225"/>
                  </a:lnTo>
                  <a:lnTo>
                    <a:pt x="300" y="227"/>
                  </a:lnTo>
                  <a:lnTo>
                    <a:pt x="302" y="227"/>
                  </a:lnTo>
                  <a:lnTo>
                    <a:pt x="304" y="227"/>
                  </a:lnTo>
                  <a:lnTo>
                    <a:pt x="300" y="231"/>
                  </a:lnTo>
                  <a:lnTo>
                    <a:pt x="296" y="235"/>
                  </a:lnTo>
                  <a:lnTo>
                    <a:pt x="290" y="239"/>
                  </a:lnTo>
                  <a:lnTo>
                    <a:pt x="288" y="241"/>
                  </a:lnTo>
                  <a:lnTo>
                    <a:pt x="286" y="245"/>
                  </a:lnTo>
                  <a:lnTo>
                    <a:pt x="284" y="245"/>
                  </a:lnTo>
                  <a:lnTo>
                    <a:pt x="284" y="247"/>
                  </a:lnTo>
                  <a:lnTo>
                    <a:pt x="282" y="249"/>
                  </a:lnTo>
                  <a:lnTo>
                    <a:pt x="280" y="249"/>
                  </a:lnTo>
                  <a:lnTo>
                    <a:pt x="278" y="251"/>
                  </a:lnTo>
                  <a:lnTo>
                    <a:pt x="276" y="253"/>
                  </a:lnTo>
                  <a:lnTo>
                    <a:pt x="274" y="255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3"/>
                  </a:lnTo>
                  <a:lnTo>
                    <a:pt x="264" y="251"/>
                  </a:lnTo>
                  <a:lnTo>
                    <a:pt x="256" y="245"/>
                  </a:lnTo>
                  <a:lnTo>
                    <a:pt x="254" y="245"/>
                  </a:lnTo>
                  <a:lnTo>
                    <a:pt x="252" y="243"/>
                  </a:lnTo>
                  <a:lnTo>
                    <a:pt x="250" y="243"/>
                  </a:lnTo>
                  <a:lnTo>
                    <a:pt x="244" y="239"/>
                  </a:lnTo>
                  <a:lnTo>
                    <a:pt x="242" y="239"/>
                  </a:lnTo>
                  <a:lnTo>
                    <a:pt x="242" y="237"/>
                  </a:lnTo>
                  <a:lnTo>
                    <a:pt x="236" y="235"/>
                  </a:lnTo>
                  <a:lnTo>
                    <a:pt x="234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8" y="233"/>
                  </a:lnTo>
                  <a:lnTo>
                    <a:pt x="220" y="229"/>
                  </a:lnTo>
                  <a:lnTo>
                    <a:pt x="218" y="227"/>
                  </a:lnTo>
                  <a:lnTo>
                    <a:pt x="210" y="223"/>
                  </a:lnTo>
                  <a:lnTo>
                    <a:pt x="208" y="221"/>
                  </a:lnTo>
                  <a:lnTo>
                    <a:pt x="204" y="221"/>
                  </a:lnTo>
                  <a:lnTo>
                    <a:pt x="204" y="219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90" y="214"/>
                  </a:lnTo>
                  <a:lnTo>
                    <a:pt x="188" y="214"/>
                  </a:lnTo>
                  <a:lnTo>
                    <a:pt x="186" y="216"/>
                  </a:lnTo>
                  <a:lnTo>
                    <a:pt x="184" y="219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6"/>
                  </a:lnTo>
                  <a:lnTo>
                    <a:pt x="174" y="219"/>
                  </a:lnTo>
                  <a:lnTo>
                    <a:pt x="172" y="219"/>
                  </a:lnTo>
                  <a:lnTo>
                    <a:pt x="172" y="221"/>
                  </a:lnTo>
                  <a:lnTo>
                    <a:pt x="170" y="223"/>
                  </a:lnTo>
                  <a:lnTo>
                    <a:pt x="168" y="225"/>
                  </a:lnTo>
                  <a:lnTo>
                    <a:pt x="166" y="227"/>
                  </a:lnTo>
                  <a:lnTo>
                    <a:pt x="164" y="227"/>
                  </a:lnTo>
                  <a:lnTo>
                    <a:pt x="162" y="227"/>
                  </a:lnTo>
                  <a:lnTo>
                    <a:pt x="162" y="227"/>
                  </a:lnTo>
                  <a:lnTo>
                    <a:pt x="160" y="229"/>
                  </a:lnTo>
                  <a:lnTo>
                    <a:pt x="158" y="231"/>
                  </a:lnTo>
                  <a:lnTo>
                    <a:pt x="156" y="231"/>
                  </a:lnTo>
                  <a:lnTo>
                    <a:pt x="154" y="231"/>
                  </a:lnTo>
                  <a:lnTo>
                    <a:pt x="154" y="229"/>
                  </a:lnTo>
                  <a:lnTo>
                    <a:pt x="152" y="229"/>
                  </a:lnTo>
                  <a:lnTo>
                    <a:pt x="150" y="229"/>
                  </a:lnTo>
                  <a:lnTo>
                    <a:pt x="148" y="229"/>
                  </a:lnTo>
                  <a:lnTo>
                    <a:pt x="148" y="231"/>
                  </a:lnTo>
                  <a:lnTo>
                    <a:pt x="146" y="231"/>
                  </a:lnTo>
                  <a:lnTo>
                    <a:pt x="146" y="233"/>
                  </a:lnTo>
                  <a:lnTo>
                    <a:pt x="144" y="233"/>
                  </a:lnTo>
                  <a:lnTo>
                    <a:pt x="142" y="233"/>
                  </a:lnTo>
                  <a:lnTo>
                    <a:pt x="142" y="235"/>
                  </a:lnTo>
                  <a:lnTo>
                    <a:pt x="140" y="235"/>
                  </a:lnTo>
                  <a:lnTo>
                    <a:pt x="138" y="235"/>
                  </a:lnTo>
                  <a:lnTo>
                    <a:pt x="136" y="237"/>
                  </a:lnTo>
                  <a:lnTo>
                    <a:pt x="136" y="239"/>
                  </a:lnTo>
                  <a:lnTo>
                    <a:pt x="134" y="241"/>
                  </a:lnTo>
                  <a:lnTo>
                    <a:pt x="132" y="243"/>
                  </a:lnTo>
                  <a:lnTo>
                    <a:pt x="130" y="243"/>
                  </a:lnTo>
                  <a:lnTo>
                    <a:pt x="130" y="245"/>
                  </a:lnTo>
                  <a:lnTo>
                    <a:pt x="128" y="245"/>
                  </a:lnTo>
                  <a:lnTo>
                    <a:pt x="128" y="247"/>
                  </a:lnTo>
                  <a:lnTo>
                    <a:pt x="126" y="247"/>
                  </a:lnTo>
                  <a:lnTo>
                    <a:pt x="126" y="249"/>
                  </a:lnTo>
                  <a:lnTo>
                    <a:pt x="124" y="249"/>
                  </a:lnTo>
                  <a:lnTo>
                    <a:pt x="124" y="251"/>
                  </a:lnTo>
                  <a:lnTo>
                    <a:pt x="122" y="251"/>
                  </a:lnTo>
                  <a:lnTo>
                    <a:pt x="122" y="253"/>
                  </a:lnTo>
                  <a:lnTo>
                    <a:pt x="120" y="253"/>
                  </a:lnTo>
                  <a:lnTo>
                    <a:pt x="118" y="255"/>
                  </a:lnTo>
                  <a:lnTo>
                    <a:pt x="116" y="257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12" y="257"/>
                  </a:lnTo>
                  <a:lnTo>
                    <a:pt x="110" y="257"/>
                  </a:lnTo>
                  <a:lnTo>
                    <a:pt x="108" y="257"/>
                  </a:lnTo>
                  <a:lnTo>
                    <a:pt x="106" y="257"/>
                  </a:lnTo>
                  <a:lnTo>
                    <a:pt x="104" y="257"/>
                  </a:lnTo>
                  <a:lnTo>
                    <a:pt x="102" y="257"/>
                  </a:lnTo>
                  <a:lnTo>
                    <a:pt x="100" y="259"/>
                  </a:lnTo>
                  <a:lnTo>
                    <a:pt x="98" y="259"/>
                  </a:lnTo>
                  <a:lnTo>
                    <a:pt x="96" y="259"/>
                  </a:lnTo>
                  <a:lnTo>
                    <a:pt x="94" y="261"/>
                  </a:lnTo>
                  <a:lnTo>
                    <a:pt x="92" y="261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0" y="265"/>
                  </a:lnTo>
                  <a:lnTo>
                    <a:pt x="88" y="265"/>
                  </a:lnTo>
                  <a:lnTo>
                    <a:pt x="86" y="267"/>
                  </a:lnTo>
                  <a:lnTo>
                    <a:pt x="84" y="267"/>
                  </a:lnTo>
                  <a:lnTo>
                    <a:pt x="84" y="269"/>
                  </a:lnTo>
                  <a:lnTo>
                    <a:pt x="82" y="269"/>
                  </a:lnTo>
                  <a:lnTo>
                    <a:pt x="80" y="269"/>
                  </a:lnTo>
                  <a:lnTo>
                    <a:pt x="80" y="267"/>
                  </a:lnTo>
                  <a:lnTo>
                    <a:pt x="78" y="267"/>
                  </a:lnTo>
                  <a:lnTo>
                    <a:pt x="76" y="267"/>
                  </a:lnTo>
                  <a:lnTo>
                    <a:pt x="74" y="269"/>
                  </a:lnTo>
                  <a:lnTo>
                    <a:pt x="72" y="269"/>
                  </a:lnTo>
                  <a:lnTo>
                    <a:pt x="70" y="269"/>
                  </a:lnTo>
                  <a:lnTo>
                    <a:pt x="68" y="269"/>
                  </a:lnTo>
                  <a:lnTo>
                    <a:pt x="68" y="271"/>
                  </a:lnTo>
                  <a:lnTo>
                    <a:pt x="66" y="269"/>
                  </a:lnTo>
                  <a:lnTo>
                    <a:pt x="66" y="269"/>
                  </a:lnTo>
                  <a:lnTo>
                    <a:pt x="66" y="271"/>
                  </a:lnTo>
                  <a:lnTo>
                    <a:pt x="66" y="269"/>
                  </a:lnTo>
                  <a:lnTo>
                    <a:pt x="64" y="269"/>
                  </a:lnTo>
                  <a:lnTo>
                    <a:pt x="64" y="267"/>
                  </a:lnTo>
                  <a:lnTo>
                    <a:pt x="62" y="267"/>
                  </a:lnTo>
                  <a:lnTo>
                    <a:pt x="58" y="265"/>
                  </a:lnTo>
                  <a:lnTo>
                    <a:pt x="58" y="263"/>
                  </a:lnTo>
                  <a:lnTo>
                    <a:pt x="58" y="261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4" y="259"/>
                  </a:lnTo>
                  <a:lnTo>
                    <a:pt x="52" y="257"/>
                  </a:lnTo>
                  <a:lnTo>
                    <a:pt x="52" y="255"/>
                  </a:lnTo>
                  <a:lnTo>
                    <a:pt x="52" y="253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4" y="241"/>
                  </a:lnTo>
                  <a:lnTo>
                    <a:pt x="54" y="239"/>
                  </a:lnTo>
                  <a:lnTo>
                    <a:pt x="52" y="239"/>
                  </a:lnTo>
                  <a:lnTo>
                    <a:pt x="52" y="237"/>
                  </a:lnTo>
                  <a:lnTo>
                    <a:pt x="52" y="235"/>
                  </a:lnTo>
                  <a:lnTo>
                    <a:pt x="52" y="233"/>
                  </a:lnTo>
                  <a:lnTo>
                    <a:pt x="54" y="233"/>
                  </a:lnTo>
                  <a:lnTo>
                    <a:pt x="54" y="231"/>
                  </a:lnTo>
                  <a:lnTo>
                    <a:pt x="52" y="229"/>
                  </a:lnTo>
                  <a:lnTo>
                    <a:pt x="50" y="227"/>
                  </a:lnTo>
                  <a:lnTo>
                    <a:pt x="48" y="227"/>
                  </a:lnTo>
                  <a:lnTo>
                    <a:pt x="48" y="229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4" y="221"/>
                  </a:lnTo>
                  <a:lnTo>
                    <a:pt x="46" y="221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6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0" y="198"/>
                  </a:lnTo>
                  <a:lnTo>
                    <a:pt x="44" y="196"/>
                  </a:lnTo>
                  <a:lnTo>
                    <a:pt x="42" y="194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4" y="186"/>
                  </a:lnTo>
                  <a:lnTo>
                    <a:pt x="32" y="184"/>
                  </a:lnTo>
                  <a:lnTo>
                    <a:pt x="30" y="180"/>
                  </a:lnTo>
                  <a:lnTo>
                    <a:pt x="28" y="178"/>
                  </a:lnTo>
                  <a:lnTo>
                    <a:pt x="30" y="176"/>
                  </a:lnTo>
                  <a:lnTo>
                    <a:pt x="28" y="174"/>
                  </a:lnTo>
                  <a:lnTo>
                    <a:pt x="30" y="172"/>
                  </a:lnTo>
                  <a:lnTo>
                    <a:pt x="30" y="170"/>
                  </a:lnTo>
                  <a:lnTo>
                    <a:pt x="30" y="168"/>
                  </a:lnTo>
                  <a:lnTo>
                    <a:pt x="28" y="166"/>
                  </a:lnTo>
                  <a:lnTo>
                    <a:pt x="26" y="166"/>
                  </a:lnTo>
                  <a:lnTo>
                    <a:pt x="24" y="166"/>
                  </a:lnTo>
                  <a:lnTo>
                    <a:pt x="24" y="164"/>
                  </a:lnTo>
                  <a:lnTo>
                    <a:pt x="22" y="164"/>
                  </a:lnTo>
                  <a:lnTo>
                    <a:pt x="24" y="164"/>
                  </a:lnTo>
                  <a:lnTo>
                    <a:pt x="26" y="164"/>
                  </a:lnTo>
                  <a:lnTo>
                    <a:pt x="26" y="162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22" y="162"/>
                  </a:lnTo>
                  <a:lnTo>
                    <a:pt x="24" y="162"/>
                  </a:lnTo>
                  <a:lnTo>
                    <a:pt x="24" y="160"/>
                  </a:lnTo>
                  <a:lnTo>
                    <a:pt x="26" y="160"/>
                  </a:lnTo>
                  <a:lnTo>
                    <a:pt x="26" y="158"/>
                  </a:lnTo>
                  <a:lnTo>
                    <a:pt x="26" y="154"/>
                  </a:lnTo>
                  <a:lnTo>
                    <a:pt x="26" y="152"/>
                  </a:lnTo>
                  <a:lnTo>
                    <a:pt x="24" y="150"/>
                  </a:lnTo>
                  <a:lnTo>
                    <a:pt x="24" y="146"/>
                  </a:lnTo>
                  <a:lnTo>
                    <a:pt x="24" y="144"/>
                  </a:lnTo>
                  <a:lnTo>
                    <a:pt x="26" y="144"/>
                  </a:lnTo>
                  <a:lnTo>
                    <a:pt x="26" y="142"/>
                  </a:lnTo>
                  <a:lnTo>
                    <a:pt x="26" y="140"/>
                  </a:lnTo>
                  <a:lnTo>
                    <a:pt x="26" y="138"/>
                  </a:lnTo>
                  <a:lnTo>
                    <a:pt x="24" y="138"/>
                  </a:lnTo>
                  <a:lnTo>
                    <a:pt x="22" y="138"/>
                  </a:lnTo>
                  <a:lnTo>
                    <a:pt x="20" y="136"/>
                  </a:lnTo>
                  <a:lnTo>
                    <a:pt x="18" y="136"/>
                  </a:lnTo>
                  <a:lnTo>
                    <a:pt x="18" y="134"/>
                  </a:lnTo>
                  <a:lnTo>
                    <a:pt x="18" y="132"/>
                  </a:lnTo>
                  <a:lnTo>
                    <a:pt x="16" y="134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4" y="134"/>
                  </a:lnTo>
                  <a:lnTo>
                    <a:pt x="12" y="132"/>
                  </a:lnTo>
                  <a:lnTo>
                    <a:pt x="12" y="130"/>
                  </a:lnTo>
                  <a:lnTo>
                    <a:pt x="10" y="128"/>
                  </a:lnTo>
                  <a:lnTo>
                    <a:pt x="10" y="126"/>
                  </a:lnTo>
                  <a:lnTo>
                    <a:pt x="8" y="124"/>
                  </a:lnTo>
                  <a:lnTo>
                    <a:pt x="6" y="122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6" y="116"/>
                  </a:lnTo>
                  <a:lnTo>
                    <a:pt x="4" y="116"/>
                  </a:lnTo>
                  <a:lnTo>
                    <a:pt x="2" y="116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2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6" y="92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6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20" y="84"/>
                  </a:lnTo>
                  <a:lnTo>
                    <a:pt x="22" y="82"/>
                  </a:lnTo>
                  <a:lnTo>
                    <a:pt x="24" y="82"/>
                  </a:lnTo>
                  <a:lnTo>
                    <a:pt x="26" y="80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6" y="74"/>
                  </a:lnTo>
                  <a:lnTo>
                    <a:pt x="26" y="72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2" y="66"/>
                  </a:lnTo>
                  <a:lnTo>
                    <a:pt x="32" y="68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4" y="72"/>
                  </a:lnTo>
                  <a:lnTo>
                    <a:pt x="46" y="74"/>
                  </a:lnTo>
                  <a:lnTo>
                    <a:pt x="48" y="74"/>
                  </a:lnTo>
                  <a:lnTo>
                    <a:pt x="50" y="74"/>
                  </a:lnTo>
                  <a:lnTo>
                    <a:pt x="52" y="74"/>
                  </a:lnTo>
                  <a:lnTo>
                    <a:pt x="54" y="74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62" y="74"/>
                  </a:lnTo>
                  <a:lnTo>
                    <a:pt x="62" y="72"/>
                  </a:lnTo>
                  <a:lnTo>
                    <a:pt x="64" y="72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68" y="74"/>
                  </a:lnTo>
                  <a:lnTo>
                    <a:pt x="70" y="74"/>
                  </a:lnTo>
                  <a:lnTo>
                    <a:pt x="72" y="76"/>
                  </a:lnTo>
                  <a:lnTo>
                    <a:pt x="72" y="74"/>
                  </a:lnTo>
                  <a:lnTo>
                    <a:pt x="74" y="74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4"/>
                  </a:lnTo>
                  <a:lnTo>
                    <a:pt x="78" y="62"/>
                  </a:lnTo>
                  <a:lnTo>
                    <a:pt x="80" y="62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2"/>
                  </a:lnTo>
                  <a:lnTo>
                    <a:pt x="84" y="62"/>
                  </a:lnTo>
                  <a:lnTo>
                    <a:pt x="84" y="60"/>
                  </a:lnTo>
                  <a:lnTo>
                    <a:pt x="86" y="60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56"/>
                  </a:lnTo>
                  <a:lnTo>
                    <a:pt x="90" y="54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0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92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4"/>
                  </a:lnTo>
                  <a:lnTo>
                    <a:pt x="98" y="32"/>
                  </a:lnTo>
                  <a:lnTo>
                    <a:pt x="98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4" y="14"/>
                  </a:lnTo>
                  <a:lnTo>
                    <a:pt x="106" y="14"/>
                  </a:lnTo>
                  <a:lnTo>
                    <a:pt x="108" y="14"/>
                  </a:lnTo>
                  <a:lnTo>
                    <a:pt x="110" y="14"/>
                  </a:lnTo>
                  <a:lnTo>
                    <a:pt x="110" y="16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6" y="8"/>
                  </a:lnTo>
                  <a:lnTo>
                    <a:pt x="118" y="8"/>
                  </a:lnTo>
                  <a:lnTo>
                    <a:pt x="120" y="8"/>
                  </a:lnTo>
                  <a:lnTo>
                    <a:pt x="122" y="6"/>
                  </a:lnTo>
                  <a:lnTo>
                    <a:pt x="124" y="6"/>
                  </a:lnTo>
                  <a:lnTo>
                    <a:pt x="126" y="4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6"/>
                  </a:lnTo>
                  <a:lnTo>
                    <a:pt x="130" y="8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32" y="10"/>
                  </a:lnTo>
                  <a:lnTo>
                    <a:pt x="134" y="10"/>
                  </a:lnTo>
                  <a:lnTo>
                    <a:pt x="134" y="12"/>
                  </a:lnTo>
                  <a:lnTo>
                    <a:pt x="134" y="10"/>
                  </a:lnTo>
                  <a:lnTo>
                    <a:pt x="134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6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59" name="Freeform 153">
              <a:extLst>
                <a:ext uri="{FF2B5EF4-FFF2-40B4-BE49-F238E27FC236}">
                  <a16:creationId xmlns:a16="http://schemas.microsoft.com/office/drawing/2014/main" id="{83790A36-D1E0-7F23-9AF8-AE31CE355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888" y="414338"/>
              <a:ext cx="263525" cy="361950"/>
            </a:xfrm>
            <a:custGeom>
              <a:avLst/>
              <a:gdLst>
                <a:gd name="T0" fmla="*/ 128 w 166"/>
                <a:gd name="T1" fmla="*/ 10 h 228"/>
                <a:gd name="T2" fmla="*/ 136 w 166"/>
                <a:gd name="T3" fmla="*/ 14 h 228"/>
                <a:gd name="T4" fmla="*/ 144 w 166"/>
                <a:gd name="T5" fmla="*/ 20 h 228"/>
                <a:gd name="T6" fmla="*/ 152 w 166"/>
                <a:gd name="T7" fmla="*/ 22 h 228"/>
                <a:gd name="T8" fmla="*/ 158 w 166"/>
                <a:gd name="T9" fmla="*/ 30 h 228"/>
                <a:gd name="T10" fmla="*/ 158 w 166"/>
                <a:gd name="T11" fmla="*/ 40 h 228"/>
                <a:gd name="T12" fmla="*/ 162 w 166"/>
                <a:gd name="T13" fmla="*/ 52 h 228"/>
                <a:gd name="T14" fmla="*/ 156 w 166"/>
                <a:gd name="T15" fmla="*/ 62 h 228"/>
                <a:gd name="T16" fmla="*/ 152 w 166"/>
                <a:gd name="T17" fmla="*/ 70 h 228"/>
                <a:gd name="T18" fmla="*/ 152 w 166"/>
                <a:gd name="T19" fmla="*/ 80 h 228"/>
                <a:gd name="T20" fmla="*/ 146 w 166"/>
                <a:gd name="T21" fmla="*/ 98 h 228"/>
                <a:gd name="T22" fmla="*/ 142 w 166"/>
                <a:gd name="T23" fmla="*/ 102 h 228"/>
                <a:gd name="T24" fmla="*/ 136 w 166"/>
                <a:gd name="T25" fmla="*/ 112 h 228"/>
                <a:gd name="T26" fmla="*/ 140 w 166"/>
                <a:gd name="T27" fmla="*/ 118 h 228"/>
                <a:gd name="T28" fmla="*/ 146 w 166"/>
                <a:gd name="T29" fmla="*/ 126 h 228"/>
                <a:gd name="T30" fmla="*/ 152 w 166"/>
                <a:gd name="T31" fmla="*/ 138 h 228"/>
                <a:gd name="T32" fmla="*/ 148 w 166"/>
                <a:gd name="T33" fmla="*/ 150 h 228"/>
                <a:gd name="T34" fmla="*/ 152 w 166"/>
                <a:gd name="T35" fmla="*/ 162 h 228"/>
                <a:gd name="T36" fmla="*/ 154 w 166"/>
                <a:gd name="T37" fmla="*/ 172 h 228"/>
                <a:gd name="T38" fmla="*/ 158 w 166"/>
                <a:gd name="T39" fmla="*/ 178 h 228"/>
                <a:gd name="T40" fmla="*/ 166 w 166"/>
                <a:gd name="T41" fmla="*/ 190 h 228"/>
                <a:gd name="T42" fmla="*/ 166 w 166"/>
                <a:gd name="T43" fmla="*/ 200 h 228"/>
                <a:gd name="T44" fmla="*/ 158 w 166"/>
                <a:gd name="T45" fmla="*/ 204 h 228"/>
                <a:gd name="T46" fmla="*/ 154 w 166"/>
                <a:gd name="T47" fmla="*/ 210 h 228"/>
                <a:gd name="T48" fmla="*/ 144 w 166"/>
                <a:gd name="T49" fmla="*/ 216 h 228"/>
                <a:gd name="T50" fmla="*/ 134 w 166"/>
                <a:gd name="T51" fmla="*/ 222 h 228"/>
                <a:gd name="T52" fmla="*/ 126 w 166"/>
                <a:gd name="T53" fmla="*/ 228 h 228"/>
                <a:gd name="T54" fmla="*/ 92 w 166"/>
                <a:gd name="T55" fmla="*/ 226 h 228"/>
                <a:gd name="T56" fmla="*/ 74 w 166"/>
                <a:gd name="T57" fmla="*/ 226 h 228"/>
                <a:gd name="T58" fmla="*/ 64 w 166"/>
                <a:gd name="T59" fmla="*/ 222 h 228"/>
                <a:gd name="T60" fmla="*/ 58 w 166"/>
                <a:gd name="T61" fmla="*/ 224 h 228"/>
                <a:gd name="T62" fmla="*/ 40 w 166"/>
                <a:gd name="T63" fmla="*/ 226 h 228"/>
                <a:gd name="T64" fmla="*/ 28 w 166"/>
                <a:gd name="T65" fmla="*/ 226 h 228"/>
                <a:gd name="T66" fmla="*/ 28 w 166"/>
                <a:gd name="T67" fmla="*/ 212 h 228"/>
                <a:gd name="T68" fmla="*/ 24 w 166"/>
                <a:gd name="T69" fmla="*/ 200 h 228"/>
                <a:gd name="T70" fmla="*/ 14 w 166"/>
                <a:gd name="T71" fmla="*/ 192 h 228"/>
                <a:gd name="T72" fmla="*/ 10 w 166"/>
                <a:gd name="T73" fmla="*/ 176 h 228"/>
                <a:gd name="T74" fmla="*/ 10 w 166"/>
                <a:gd name="T75" fmla="*/ 160 h 228"/>
                <a:gd name="T76" fmla="*/ 10 w 166"/>
                <a:gd name="T77" fmla="*/ 142 h 228"/>
                <a:gd name="T78" fmla="*/ 2 w 166"/>
                <a:gd name="T79" fmla="*/ 136 h 228"/>
                <a:gd name="T80" fmla="*/ 4 w 166"/>
                <a:gd name="T81" fmla="*/ 130 h 228"/>
                <a:gd name="T82" fmla="*/ 4 w 166"/>
                <a:gd name="T83" fmla="*/ 122 h 228"/>
                <a:gd name="T84" fmla="*/ 4 w 166"/>
                <a:gd name="T85" fmla="*/ 114 h 228"/>
                <a:gd name="T86" fmla="*/ 2 w 166"/>
                <a:gd name="T87" fmla="*/ 106 h 228"/>
                <a:gd name="T88" fmla="*/ 2 w 166"/>
                <a:gd name="T89" fmla="*/ 96 h 228"/>
                <a:gd name="T90" fmla="*/ 6 w 166"/>
                <a:gd name="T91" fmla="*/ 88 h 228"/>
                <a:gd name="T92" fmla="*/ 12 w 166"/>
                <a:gd name="T93" fmla="*/ 80 h 228"/>
                <a:gd name="T94" fmla="*/ 14 w 166"/>
                <a:gd name="T95" fmla="*/ 72 h 228"/>
                <a:gd name="T96" fmla="*/ 14 w 166"/>
                <a:gd name="T97" fmla="*/ 64 h 228"/>
                <a:gd name="T98" fmla="*/ 22 w 166"/>
                <a:gd name="T99" fmla="*/ 58 h 228"/>
                <a:gd name="T100" fmla="*/ 30 w 166"/>
                <a:gd name="T101" fmla="*/ 54 h 228"/>
                <a:gd name="T102" fmla="*/ 34 w 166"/>
                <a:gd name="T103" fmla="*/ 44 h 228"/>
                <a:gd name="T104" fmla="*/ 32 w 166"/>
                <a:gd name="T105" fmla="*/ 36 h 228"/>
                <a:gd name="T106" fmla="*/ 30 w 166"/>
                <a:gd name="T107" fmla="*/ 24 h 228"/>
                <a:gd name="T108" fmla="*/ 34 w 166"/>
                <a:gd name="T109" fmla="*/ 16 h 228"/>
                <a:gd name="T110" fmla="*/ 56 w 166"/>
                <a:gd name="T111" fmla="*/ 8 h 228"/>
                <a:gd name="T112" fmla="*/ 78 w 166"/>
                <a:gd name="T113" fmla="*/ 2 h 228"/>
                <a:gd name="T114" fmla="*/ 92 w 166"/>
                <a:gd name="T115" fmla="*/ 2 h 228"/>
                <a:gd name="T116" fmla="*/ 102 w 166"/>
                <a:gd name="T117" fmla="*/ 4 h 228"/>
                <a:gd name="T118" fmla="*/ 110 w 166"/>
                <a:gd name="T119" fmla="*/ 8 h 228"/>
                <a:gd name="T120" fmla="*/ 118 w 166"/>
                <a:gd name="T121" fmla="*/ 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228">
                  <a:moveTo>
                    <a:pt x="126" y="0"/>
                  </a:moveTo>
                  <a:lnTo>
                    <a:pt x="126" y="2"/>
                  </a:lnTo>
                  <a:lnTo>
                    <a:pt x="126" y="4"/>
                  </a:lnTo>
                  <a:lnTo>
                    <a:pt x="126" y="6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2" y="10"/>
                  </a:lnTo>
                  <a:lnTo>
                    <a:pt x="134" y="10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6" y="14"/>
                  </a:lnTo>
                  <a:lnTo>
                    <a:pt x="138" y="14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6"/>
                  </a:lnTo>
                  <a:lnTo>
                    <a:pt x="144" y="18"/>
                  </a:lnTo>
                  <a:lnTo>
                    <a:pt x="144" y="20"/>
                  </a:lnTo>
                  <a:lnTo>
                    <a:pt x="146" y="20"/>
                  </a:lnTo>
                  <a:lnTo>
                    <a:pt x="146" y="22"/>
                  </a:lnTo>
                  <a:lnTo>
                    <a:pt x="148" y="22"/>
                  </a:lnTo>
                  <a:lnTo>
                    <a:pt x="150" y="20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4" y="22"/>
                  </a:lnTo>
                  <a:lnTo>
                    <a:pt x="156" y="22"/>
                  </a:lnTo>
                  <a:lnTo>
                    <a:pt x="156" y="24"/>
                  </a:lnTo>
                  <a:lnTo>
                    <a:pt x="156" y="26"/>
                  </a:lnTo>
                  <a:lnTo>
                    <a:pt x="158" y="28"/>
                  </a:lnTo>
                  <a:lnTo>
                    <a:pt x="158" y="30"/>
                  </a:lnTo>
                  <a:lnTo>
                    <a:pt x="158" y="32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6" y="38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0" y="48"/>
                  </a:lnTo>
                  <a:lnTo>
                    <a:pt x="160" y="50"/>
                  </a:lnTo>
                  <a:lnTo>
                    <a:pt x="162" y="52"/>
                  </a:lnTo>
                  <a:lnTo>
                    <a:pt x="162" y="54"/>
                  </a:lnTo>
                  <a:lnTo>
                    <a:pt x="160" y="56"/>
                  </a:lnTo>
                  <a:lnTo>
                    <a:pt x="158" y="56"/>
                  </a:lnTo>
                  <a:lnTo>
                    <a:pt x="158" y="58"/>
                  </a:lnTo>
                  <a:lnTo>
                    <a:pt x="156" y="60"/>
                  </a:lnTo>
                  <a:lnTo>
                    <a:pt x="156" y="62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2" y="68"/>
                  </a:lnTo>
                  <a:lnTo>
                    <a:pt x="152" y="70"/>
                  </a:lnTo>
                  <a:lnTo>
                    <a:pt x="152" y="72"/>
                  </a:lnTo>
                  <a:lnTo>
                    <a:pt x="152" y="74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8"/>
                  </a:lnTo>
                  <a:lnTo>
                    <a:pt x="152" y="80"/>
                  </a:lnTo>
                  <a:lnTo>
                    <a:pt x="150" y="92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4"/>
                  </a:lnTo>
                  <a:lnTo>
                    <a:pt x="142" y="104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2" y="106"/>
                  </a:lnTo>
                  <a:lnTo>
                    <a:pt x="140" y="106"/>
                  </a:lnTo>
                  <a:lnTo>
                    <a:pt x="140" y="108"/>
                  </a:lnTo>
                  <a:lnTo>
                    <a:pt x="138" y="108"/>
                  </a:lnTo>
                  <a:lnTo>
                    <a:pt x="136" y="112"/>
                  </a:lnTo>
                  <a:lnTo>
                    <a:pt x="134" y="112"/>
                  </a:lnTo>
                  <a:lnTo>
                    <a:pt x="136" y="112"/>
                  </a:lnTo>
                  <a:lnTo>
                    <a:pt x="136" y="114"/>
                  </a:lnTo>
                  <a:lnTo>
                    <a:pt x="138" y="114"/>
                  </a:lnTo>
                  <a:lnTo>
                    <a:pt x="140" y="116"/>
                  </a:lnTo>
                  <a:lnTo>
                    <a:pt x="140" y="118"/>
                  </a:lnTo>
                  <a:lnTo>
                    <a:pt x="142" y="120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6" y="122"/>
                  </a:lnTo>
                  <a:lnTo>
                    <a:pt x="146" y="124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0" y="134"/>
                  </a:lnTo>
                  <a:lnTo>
                    <a:pt x="152" y="136"/>
                  </a:lnTo>
                  <a:lnTo>
                    <a:pt x="152" y="138"/>
                  </a:lnTo>
                  <a:lnTo>
                    <a:pt x="152" y="140"/>
                  </a:lnTo>
                  <a:lnTo>
                    <a:pt x="152" y="142"/>
                  </a:lnTo>
                  <a:lnTo>
                    <a:pt x="150" y="142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50"/>
                  </a:lnTo>
                  <a:lnTo>
                    <a:pt x="150" y="156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4"/>
                  </a:lnTo>
                  <a:lnTo>
                    <a:pt x="152" y="166"/>
                  </a:lnTo>
                  <a:lnTo>
                    <a:pt x="152" y="168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72"/>
                  </a:lnTo>
                  <a:lnTo>
                    <a:pt x="156" y="174"/>
                  </a:lnTo>
                  <a:lnTo>
                    <a:pt x="154" y="174"/>
                  </a:lnTo>
                  <a:lnTo>
                    <a:pt x="154" y="176"/>
                  </a:lnTo>
                  <a:lnTo>
                    <a:pt x="156" y="176"/>
                  </a:lnTo>
                  <a:lnTo>
                    <a:pt x="156" y="178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82"/>
                  </a:lnTo>
                  <a:lnTo>
                    <a:pt x="160" y="184"/>
                  </a:lnTo>
                  <a:lnTo>
                    <a:pt x="162" y="184"/>
                  </a:lnTo>
                  <a:lnTo>
                    <a:pt x="166" y="188"/>
                  </a:lnTo>
                  <a:lnTo>
                    <a:pt x="166" y="190"/>
                  </a:lnTo>
                  <a:lnTo>
                    <a:pt x="166" y="194"/>
                  </a:lnTo>
                  <a:lnTo>
                    <a:pt x="166" y="196"/>
                  </a:lnTo>
                  <a:lnTo>
                    <a:pt x="164" y="196"/>
                  </a:lnTo>
                  <a:lnTo>
                    <a:pt x="164" y="198"/>
                  </a:lnTo>
                  <a:lnTo>
                    <a:pt x="166" y="198"/>
                  </a:lnTo>
                  <a:lnTo>
                    <a:pt x="166" y="200"/>
                  </a:lnTo>
                  <a:lnTo>
                    <a:pt x="164" y="200"/>
                  </a:lnTo>
                  <a:lnTo>
                    <a:pt x="162" y="200"/>
                  </a:lnTo>
                  <a:lnTo>
                    <a:pt x="160" y="200"/>
                  </a:lnTo>
                  <a:lnTo>
                    <a:pt x="160" y="202"/>
                  </a:lnTo>
                  <a:lnTo>
                    <a:pt x="160" y="204"/>
                  </a:lnTo>
                  <a:lnTo>
                    <a:pt x="158" y="204"/>
                  </a:lnTo>
                  <a:lnTo>
                    <a:pt x="154" y="206"/>
                  </a:lnTo>
                  <a:lnTo>
                    <a:pt x="154" y="208"/>
                  </a:lnTo>
                  <a:lnTo>
                    <a:pt x="156" y="208"/>
                  </a:lnTo>
                  <a:lnTo>
                    <a:pt x="156" y="208"/>
                  </a:lnTo>
                  <a:lnTo>
                    <a:pt x="156" y="210"/>
                  </a:lnTo>
                  <a:lnTo>
                    <a:pt x="154" y="210"/>
                  </a:lnTo>
                  <a:lnTo>
                    <a:pt x="152" y="208"/>
                  </a:lnTo>
                  <a:lnTo>
                    <a:pt x="152" y="210"/>
                  </a:lnTo>
                  <a:lnTo>
                    <a:pt x="150" y="210"/>
                  </a:lnTo>
                  <a:lnTo>
                    <a:pt x="146" y="214"/>
                  </a:lnTo>
                  <a:lnTo>
                    <a:pt x="144" y="214"/>
                  </a:lnTo>
                  <a:lnTo>
                    <a:pt x="144" y="216"/>
                  </a:lnTo>
                  <a:lnTo>
                    <a:pt x="142" y="216"/>
                  </a:lnTo>
                  <a:lnTo>
                    <a:pt x="140" y="216"/>
                  </a:lnTo>
                  <a:lnTo>
                    <a:pt x="140" y="218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4" y="222"/>
                  </a:lnTo>
                  <a:lnTo>
                    <a:pt x="134" y="224"/>
                  </a:lnTo>
                  <a:lnTo>
                    <a:pt x="134" y="228"/>
                  </a:lnTo>
                  <a:lnTo>
                    <a:pt x="132" y="228"/>
                  </a:lnTo>
                  <a:lnTo>
                    <a:pt x="130" y="228"/>
                  </a:lnTo>
                  <a:lnTo>
                    <a:pt x="128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4" y="228"/>
                  </a:lnTo>
                  <a:lnTo>
                    <a:pt x="122" y="228"/>
                  </a:lnTo>
                  <a:lnTo>
                    <a:pt x="112" y="228"/>
                  </a:lnTo>
                  <a:lnTo>
                    <a:pt x="102" y="228"/>
                  </a:lnTo>
                  <a:lnTo>
                    <a:pt x="92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76" y="226"/>
                  </a:lnTo>
                  <a:lnTo>
                    <a:pt x="74" y="226"/>
                  </a:lnTo>
                  <a:lnTo>
                    <a:pt x="72" y="226"/>
                  </a:lnTo>
                  <a:lnTo>
                    <a:pt x="70" y="226"/>
                  </a:lnTo>
                  <a:lnTo>
                    <a:pt x="66" y="226"/>
                  </a:lnTo>
                  <a:lnTo>
                    <a:pt x="64" y="226"/>
                  </a:lnTo>
                  <a:lnTo>
                    <a:pt x="64" y="224"/>
                  </a:lnTo>
                  <a:lnTo>
                    <a:pt x="64" y="222"/>
                  </a:lnTo>
                  <a:lnTo>
                    <a:pt x="64" y="220"/>
                  </a:lnTo>
                  <a:lnTo>
                    <a:pt x="62" y="220"/>
                  </a:lnTo>
                  <a:lnTo>
                    <a:pt x="60" y="220"/>
                  </a:lnTo>
                  <a:lnTo>
                    <a:pt x="58" y="220"/>
                  </a:lnTo>
                  <a:lnTo>
                    <a:pt x="58" y="222"/>
                  </a:lnTo>
                  <a:lnTo>
                    <a:pt x="58" y="224"/>
                  </a:lnTo>
                  <a:lnTo>
                    <a:pt x="58" y="226"/>
                  </a:lnTo>
                  <a:lnTo>
                    <a:pt x="56" y="226"/>
                  </a:lnTo>
                  <a:lnTo>
                    <a:pt x="54" y="226"/>
                  </a:lnTo>
                  <a:lnTo>
                    <a:pt x="52" y="226"/>
                  </a:lnTo>
                  <a:lnTo>
                    <a:pt x="50" y="226"/>
                  </a:lnTo>
                  <a:lnTo>
                    <a:pt x="40" y="226"/>
                  </a:lnTo>
                  <a:lnTo>
                    <a:pt x="38" y="226"/>
                  </a:lnTo>
                  <a:lnTo>
                    <a:pt x="34" y="226"/>
                  </a:lnTo>
                  <a:lnTo>
                    <a:pt x="32" y="226"/>
                  </a:lnTo>
                  <a:lnTo>
                    <a:pt x="30" y="226"/>
                  </a:lnTo>
                  <a:lnTo>
                    <a:pt x="30" y="226"/>
                  </a:lnTo>
                  <a:lnTo>
                    <a:pt x="28" y="226"/>
                  </a:lnTo>
                  <a:lnTo>
                    <a:pt x="24" y="226"/>
                  </a:lnTo>
                  <a:lnTo>
                    <a:pt x="24" y="222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8" y="212"/>
                  </a:lnTo>
                  <a:lnTo>
                    <a:pt x="30" y="212"/>
                  </a:lnTo>
                  <a:lnTo>
                    <a:pt x="30" y="206"/>
                  </a:lnTo>
                  <a:lnTo>
                    <a:pt x="24" y="206"/>
                  </a:lnTo>
                  <a:lnTo>
                    <a:pt x="24" y="204"/>
                  </a:lnTo>
                  <a:lnTo>
                    <a:pt x="24" y="202"/>
                  </a:lnTo>
                  <a:lnTo>
                    <a:pt x="24" y="200"/>
                  </a:lnTo>
                  <a:lnTo>
                    <a:pt x="24" y="198"/>
                  </a:lnTo>
                  <a:lnTo>
                    <a:pt x="16" y="200"/>
                  </a:lnTo>
                  <a:lnTo>
                    <a:pt x="16" y="196"/>
                  </a:lnTo>
                  <a:lnTo>
                    <a:pt x="16" y="194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0" y="192"/>
                  </a:lnTo>
                  <a:lnTo>
                    <a:pt x="10" y="190"/>
                  </a:lnTo>
                  <a:lnTo>
                    <a:pt x="10" y="186"/>
                  </a:lnTo>
                  <a:lnTo>
                    <a:pt x="10" y="184"/>
                  </a:lnTo>
                  <a:lnTo>
                    <a:pt x="10" y="180"/>
                  </a:lnTo>
                  <a:lnTo>
                    <a:pt x="10" y="176"/>
                  </a:lnTo>
                  <a:lnTo>
                    <a:pt x="10" y="174"/>
                  </a:lnTo>
                  <a:lnTo>
                    <a:pt x="10" y="172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0" y="150"/>
                  </a:lnTo>
                  <a:lnTo>
                    <a:pt x="10" y="146"/>
                  </a:lnTo>
                  <a:lnTo>
                    <a:pt x="10" y="142"/>
                  </a:lnTo>
                  <a:lnTo>
                    <a:pt x="8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0" y="132"/>
                  </a:lnTo>
                  <a:lnTo>
                    <a:pt x="2" y="130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2" y="128"/>
                  </a:lnTo>
                  <a:lnTo>
                    <a:pt x="2" y="126"/>
                  </a:lnTo>
                  <a:lnTo>
                    <a:pt x="2" y="124"/>
                  </a:lnTo>
                  <a:lnTo>
                    <a:pt x="4" y="124"/>
                  </a:lnTo>
                  <a:lnTo>
                    <a:pt x="4" y="122"/>
                  </a:lnTo>
                  <a:lnTo>
                    <a:pt x="4" y="120"/>
                  </a:lnTo>
                  <a:lnTo>
                    <a:pt x="2" y="120"/>
                  </a:lnTo>
                  <a:lnTo>
                    <a:pt x="4" y="118"/>
                  </a:lnTo>
                  <a:lnTo>
                    <a:pt x="2" y="116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8" y="88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0" y="76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0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2" y="36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70" y="4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18" y="2"/>
                  </a:lnTo>
                  <a:lnTo>
                    <a:pt x="120" y="2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0" name="Freeform 154">
              <a:extLst>
                <a:ext uri="{FF2B5EF4-FFF2-40B4-BE49-F238E27FC236}">
                  <a16:creationId xmlns:a16="http://schemas.microsoft.com/office/drawing/2014/main" id="{0B59D7D2-5C9A-9CBD-7757-00A60DF02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184150"/>
              <a:ext cx="355600" cy="455613"/>
            </a:xfrm>
            <a:custGeom>
              <a:avLst/>
              <a:gdLst>
                <a:gd name="T0" fmla="*/ 222 w 224"/>
                <a:gd name="T1" fmla="*/ 11 h 287"/>
                <a:gd name="T2" fmla="*/ 218 w 224"/>
                <a:gd name="T3" fmla="*/ 17 h 287"/>
                <a:gd name="T4" fmla="*/ 216 w 224"/>
                <a:gd name="T5" fmla="*/ 29 h 287"/>
                <a:gd name="T6" fmla="*/ 210 w 224"/>
                <a:gd name="T7" fmla="*/ 39 h 287"/>
                <a:gd name="T8" fmla="*/ 210 w 224"/>
                <a:gd name="T9" fmla="*/ 59 h 287"/>
                <a:gd name="T10" fmla="*/ 214 w 224"/>
                <a:gd name="T11" fmla="*/ 69 h 287"/>
                <a:gd name="T12" fmla="*/ 218 w 224"/>
                <a:gd name="T13" fmla="*/ 85 h 287"/>
                <a:gd name="T14" fmla="*/ 218 w 224"/>
                <a:gd name="T15" fmla="*/ 95 h 287"/>
                <a:gd name="T16" fmla="*/ 208 w 224"/>
                <a:gd name="T17" fmla="*/ 97 h 287"/>
                <a:gd name="T18" fmla="*/ 206 w 224"/>
                <a:gd name="T19" fmla="*/ 105 h 287"/>
                <a:gd name="T20" fmla="*/ 200 w 224"/>
                <a:gd name="T21" fmla="*/ 113 h 287"/>
                <a:gd name="T22" fmla="*/ 200 w 224"/>
                <a:gd name="T23" fmla="*/ 123 h 287"/>
                <a:gd name="T24" fmla="*/ 194 w 224"/>
                <a:gd name="T25" fmla="*/ 135 h 287"/>
                <a:gd name="T26" fmla="*/ 206 w 224"/>
                <a:gd name="T27" fmla="*/ 141 h 287"/>
                <a:gd name="T28" fmla="*/ 200 w 224"/>
                <a:gd name="T29" fmla="*/ 151 h 287"/>
                <a:gd name="T30" fmla="*/ 190 w 224"/>
                <a:gd name="T31" fmla="*/ 157 h 287"/>
                <a:gd name="T32" fmla="*/ 182 w 224"/>
                <a:gd name="T33" fmla="*/ 161 h 287"/>
                <a:gd name="T34" fmla="*/ 190 w 224"/>
                <a:gd name="T35" fmla="*/ 169 h 287"/>
                <a:gd name="T36" fmla="*/ 196 w 224"/>
                <a:gd name="T37" fmla="*/ 181 h 287"/>
                <a:gd name="T38" fmla="*/ 200 w 224"/>
                <a:gd name="T39" fmla="*/ 189 h 287"/>
                <a:gd name="T40" fmla="*/ 190 w 224"/>
                <a:gd name="T41" fmla="*/ 195 h 287"/>
                <a:gd name="T42" fmla="*/ 194 w 224"/>
                <a:gd name="T43" fmla="*/ 203 h 287"/>
                <a:gd name="T44" fmla="*/ 186 w 224"/>
                <a:gd name="T45" fmla="*/ 213 h 287"/>
                <a:gd name="T46" fmla="*/ 174 w 224"/>
                <a:gd name="T47" fmla="*/ 217 h 287"/>
                <a:gd name="T48" fmla="*/ 160 w 224"/>
                <a:gd name="T49" fmla="*/ 211 h 287"/>
                <a:gd name="T50" fmla="*/ 148 w 224"/>
                <a:gd name="T51" fmla="*/ 217 h 287"/>
                <a:gd name="T52" fmla="*/ 160 w 224"/>
                <a:gd name="T53" fmla="*/ 223 h 287"/>
                <a:gd name="T54" fmla="*/ 168 w 224"/>
                <a:gd name="T55" fmla="*/ 233 h 287"/>
                <a:gd name="T56" fmla="*/ 176 w 224"/>
                <a:gd name="T57" fmla="*/ 243 h 287"/>
                <a:gd name="T58" fmla="*/ 170 w 224"/>
                <a:gd name="T59" fmla="*/ 249 h 287"/>
                <a:gd name="T60" fmla="*/ 158 w 224"/>
                <a:gd name="T61" fmla="*/ 237 h 287"/>
                <a:gd name="T62" fmla="*/ 142 w 224"/>
                <a:gd name="T63" fmla="*/ 237 h 287"/>
                <a:gd name="T64" fmla="*/ 146 w 224"/>
                <a:gd name="T65" fmla="*/ 247 h 287"/>
                <a:gd name="T66" fmla="*/ 154 w 224"/>
                <a:gd name="T67" fmla="*/ 259 h 287"/>
                <a:gd name="T68" fmla="*/ 162 w 224"/>
                <a:gd name="T69" fmla="*/ 269 h 287"/>
                <a:gd name="T70" fmla="*/ 154 w 224"/>
                <a:gd name="T71" fmla="*/ 279 h 287"/>
                <a:gd name="T72" fmla="*/ 138 w 224"/>
                <a:gd name="T73" fmla="*/ 287 h 287"/>
                <a:gd name="T74" fmla="*/ 110 w 224"/>
                <a:gd name="T75" fmla="*/ 287 h 287"/>
                <a:gd name="T76" fmla="*/ 88 w 224"/>
                <a:gd name="T77" fmla="*/ 287 h 287"/>
                <a:gd name="T78" fmla="*/ 74 w 224"/>
                <a:gd name="T79" fmla="*/ 279 h 287"/>
                <a:gd name="T80" fmla="*/ 50 w 224"/>
                <a:gd name="T81" fmla="*/ 207 h 287"/>
                <a:gd name="T82" fmla="*/ 24 w 224"/>
                <a:gd name="T83" fmla="*/ 207 h 287"/>
                <a:gd name="T84" fmla="*/ 4 w 224"/>
                <a:gd name="T85" fmla="*/ 207 h 287"/>
                <a:gd name="T86" fmla="*/ 14 w 224"/>
                <a:gd name="T87" fmla="*/ 171 h 287"/>
                <a:gd name="T88" fmla="*/ 24 w 224"/>
                <a:gd name="T89" fmla="*/ 129 h 287"/>
                <a:gd name="T90" fmla="*/ 40 w 224"/>
                <a:gd name="T91" fmla="*/ 135 h 287"/>
                <a:gd name="T92" fmla="*/ 68 w 224"/>
                <a:gd name="T93" fmla="*/ 123 h 287"/>
                <a:gd name="T94" fmla="*/ 68 w 224"/>
                <a:gd name="T95" fmla="*/ 97 h 287"/>
                <a:gd name="T96" fmla="*/ 86 w 224"/>
                <a:gd name="T97" fmla="*/ 95 h 287"/>
                <a:gd name="T98" fmla="*/ 92 w 224"/>
                <a:gd name="T99" fmla="*/ 85 h 287"/>
                <a:gd name="T100" fmla="*/ 98 w 224"/>
                <a:gd name="T101" fmla="*/ 67 h 287"/>
                <a:gd name="T102" fmla="*/ 102 w 224"/>
                <a:gd name="T103" fmla="*/ 53 h 287"/>
                <a:gd name="T104" fmla="*/ 108 w 224"/>
                <a:gd name="T105" fmla="*/ 35 h 287"/>
                <a:gd name="T106" fmla="*/ 116 w 224"/>
                <a:gd name="T107" fmla="*/ 13 h 287"/>
                <a:gd name="T108" fmla="*/ 178 w 224"/>
                <a:gd name="T109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4" h="287">
                  <a:moveTo>
                    <a:pt x="224" y="0"/>
                  </a:moveTo>
                  <a:lnTo>
                    <a:pt x="224" y="3"/>
                  </a:lnTo>
                  <a:lnTo>
                    <a:pt x="222" y="5"/>
                  </a:lnTo>
                  <a:lnTo>
                    <a:pt x="224" y="5"/>
                  </a:lnTo>
                  <a:lnTo>
                    <a:pt x="224" y="7"/>
                  </a:lnTo>
                  <a:lnTo>
                    <a:pt x="222" y="9"/>
                  </a:lnTo>
                  <a:lnTo>
                    <a:pt x="222" y="11"/>
                  </a:lnTo>
                  <a:lnTo>
                    <a:pt x="222" y="13"/>
                  </a:lnTo>
                  <a:lnTo>
                    <a:pt x="224" y="13"/>
                  </a:lnTo>
                  <a:lnTo>
                    <a:pt x="224" y="15"/>
                  </a:lnTo>
                  <a:lnTo>
                    <a:pt x="222" y="15"/>
                  </a:lnTo>
                  <a:lnTo>
                    <a:pt x="222" y="17"/>
                  </a:lnTo>
                  <a:lnTo>
                    <a:pt x="220" y="17"/>
                  </a:lnTo>
                  <a:lnTo>
                    <a:pt x="218" y="17"/>
                  </a:lnTo>
                  <a:lnTo>
                    <a:pt x="218" y="19"/>
                  </a:lnTo>
                  <a:lnTo>
                    <a:pt x="218" y="21"/>
                  </a:lnTo>
                  <a:lnTo>
                    <a:pt x="218" y="23"/>
                  </a:lnTo>
                  <a:lnTo>
                    <a:pt x="218" y="25"/>
                  </a:lnTo>
                  <a:lnTo>
                    <a:pt x="216" y="25"/>
                  </a:lnTo>
                  <a:lnTo>
                    <a:pt x="216" y="27"/>
                  </a:lnTo>
                  <a:lnTo>
                    <a:pt x="216" y="29"/>
                  </a:lnTo>
                  <a:lnTo>
                    <a:pt x="214" y="31"/>
                  </a:lnTo>
                  <a:lnTo>
                    <a:pt x="212" y="31"/>
                  </a:lnTo>
                  <a:lnTo>
                    <a:pt x="212" y="33"/>
                  </a:lnTo>
                  <a:lnTo>
                    <a:pt x="212" y="35"/>
                  </a:lnTo>
                  <a:lnTo>
                    <a:pt x="212" y="37"/>
                  </a:lnTo>
                  <a:lnTo>
                    <a:pt x="212" y="39"/>
                  </a:lnTo>
                  <a:lnTo>
                    <a:pt x="210" y="39"/>
                  </a:lnTo>
                  <a:lnTo>
                    <a:pt x="208" y="43"/>
                  </a:lnTo>
                  <a:lnTo>
                    <a:pt x="208" y="47"/>
                  </a:lnTo>
                  <a:lnTo>
                    <a:pt x="208" y="49"/>
                  </a:lnTo>
                  <a:lnTo>
                    <a:pt x="206" y="53"/>
                  </a:lnTo>
                  <a:lnTo>
                    <a:pt x="206" y="55"/>
                  </a:lnTo>
                  <a:lnTo>
                    <a:pt x="208" y="57"/>
                  </a:lnTo>
                  <a:lnTo>
                    <a:pt x="210" y="59"/>
                  </a:lnTo>
                  <a:lnTo>
                    <a:pt x="210" y="61"/>
                  </a:lnTo>
                  <a:lnTo>
                    <a:pt x="210" y="63"/>
                  </a:lnTo>
                  <a:lnTo>
                    <a:pt x="216" y="65"/>
                  </a:lnTo>
                  <a:lnTo>
                    <a:pt x="218" y="65"/>
                  </a:lnTo>
                  <a:lnTo>
                    <a:pt x="218" y="67"/>
                  </a:lnTo>
                  <a:lnTo>
                    <a:pt x="216" y="69"/>
                  </a:lnTo>
                  <a:lnTo>
                    <a:pt x="214" y="69"/>
                  </a:lnTo>
                  <a:lnTo>
                    <a:pt x="214" y="71"/>
                  </a:lnTo>
                  <a:lnTo>
                    <a:pt x="212" y="69"/>
                  </a:lnTo>
                  <a:lnTo>
                    <a:pt x="212" y="71"/>
                  </a:lnTo>
                  <a:lnTo>
                    <a:pt x="214" y="73"/>
                  </a:lnTo>
                  <a:lnTo>
                    <a:pt x="214" y="75"/>
                  </a:lnTo>
                  <a:lnTo>
                    <a:pt x="216" y="81"/>
                  </a:lnTo>
                  <a:lnTo>
                    <a:pt x="218" y="85"/>
                  </a:lnTo>
                  <a:lnTo>
                    <a:pt x="220" y="85"/>
                  </a:lnTo>
                  <a:lnTo>
                    <a:pt x="220" y="87"/>
                  </a:lnTo>
                  <a:lnTo>
                    <a:pt x="220" y="89"/>
                  </a:lnTo>
                  <a:lnTo>
                    <a:pt x="220" y="91"/>
                  </a:lnTo>
                  <a:lnTo>
                    <a:pt x="220" y="93"/>
                  </a:lnTo>
                  <a:lnTo>
                    <a:pt x="220" y="95"/>
                  </a:lnTo>
                  <a:lnTo>
                    <a:pt x="218" y="95"/>
                  </a:lnTo>
                  <a:lnTo>
                    <a:pt x="218" y="99"/>
                  </a:lnTo>
                  <a:lnTo>
                    <a:pt x="216" y="99"/>
                  </a:lnTo>
                  <a:lnTo>
                    <a:pt x="214" y="99"/>
                  </a:lnTo>
                  <a:lnTo>
                    <a:pt x="214" y="101"/>
                  </a:lnTo>
                  <a:lnTo>
                    <a:pt x="212" y="101"/>
                  </a:lnTo>
                  <a:lnTo>
                    <a:pt x="210" y="99"/>
                  </a:lnTo>
                  <a:lnTo>
                    <a:pt x="208" y="97"/>
                  </a:lnTo>
                  <a:lnTo>
                    <a:pt x="206" y="99"/>
                  </a:lnTo>
                  <a:lnTo>
                    <a:pt x="206" y="101"/>
                  </a:lnTo>
                  <a:lnTo>
                    <a:pt x="208" y="101"/>
                  </a:lnTo>
                  <a:lnTo>
                    <a:pt x="210" y="103"/>
                  </a:lnTo>
                  <a:lnTo>
                    <a:pt x="210" y="105"/>
                  </a:lnTo>
                  <a:lnTo>
                    <a:pt x="208" y="105"/>
                  </a:lnTo>
                  <a:lnTo>
                    <a:pt x="206" y="105"/>
                  </a:lnTo>
                  <a:lnTo>
                    <a:pt x="204" y="105"/>
                  </a:lnTo>
                  <a:lnTo>
                    <a:pt x="204" y="107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2" y="113"/>
                  </a:lnTo>
                  <a:lnTo>
                    <a:pt x="200" y="113"/>
                  </a:lnTo>
                  <a:lnTo>
                    <a:pt x="200" y="113"/>
                  </a:lnTo>
                  <a:lnTo>
                    <a:pt x="200" y="115"/>
                  </a:lnTo>
                  <a:lnTo>
                    <a:pt x="198" y="117"/>
                  </a:lnTo>
                  <a:lnTo>
                    <a:pt x="198" y="119"/>
                  </a:lnTo>
                  <a:lnTo>
                    <a:pt x="200" y="117"/>
                  </a:lnTo>
                  <a:lnTo>
                    <a:pt x="202" y="119"/>
                  </a:lnTo>
                  <a:lnTo>
                    <a:pt x="202" y="121"/>
                  </a:lnTo>
                  <a:lnTo>
                    <a:pt x="200" y="123"/>
                  </a:lnTo>
                  <a:lnTo>
                    <a:pt x="200" y="125"/>
                  </a:lnTo>
                  <a:lnTo>
                    <a:pt x="200" y="127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4" y="139"/>
                  </a:lnTo>
                  <a:lnTo>
                    <a:pt x="196" y="139"/>
                  </a:lnTo>
                  <a:lnTo>
                    <a:pt x="196" y="141"/>
                  </a:lnTo>
                  <a:lnTo>
                    <a:pt x="202" y="141"/>
                  </a:lnTo>
                  <a:lnTo>
                    <a:pt x="204" y="141"/>
                  </a:lnTo>
                  <a:lnTo>
                    <a:pt x="206" y="141"/>
                  </a:lnTo>
                  <a:lnTo>
                    <a:pt x="208" y="145"/>
                  </a:lnTo>
                  <a:lnTo>
                    <a:pt x="210" y="145"/>
                  </a:lnTo>
                  <a:lnTo>
                    <a:pt x="208" y="147"/>
                  </a:lnTo>
                  <a:lnTo>
                    <a:pt x="208" y="149"/>
                  </a:lnTo>
                  <a:lnTo>
                    <a:pt x="204" y="149"/>
                  </a:lnTo>
                  <a:lnTo>
                    <a:pt x="202" y="151"/>
                  </a:lnTo>
                  <a:lnTo>
                    <a:pt x="200" y="151"/>
                  </a:lnTo>
                  <a:lnTo>
                    <a:pt x="198" y="151"/>
                  </a:lnTo>
                  <a:lnTo>
                    <a:pt x="196" y="153"/>
                  </a:lnTo>
                  <a:lnTo>
                    <a:pt x="194" y="155"/>
                  </a:lnTo>
                  <a:lnTo>
                    <a:pt x="192" y="157"/>
                  </a:lnTo>
                  <a:lnTo>
                    <a:pt x="192" y="159"/>
                  </a:lnTo>
                  <a:lnTo>
                    <a:pt x="192" y="157"/>
                  </a:lnTo>
                  <a:lnTo>
                    <a:pt x="190" y="157"/>
                  </a:lnTo>
                  <a:lnTo>
                    <a:pt x="188" y="157"/>
                  </a:lnTo>
                  <a:lnTo>
                    <a:pt x="186" y="155"/>
                  </a:lnTo>
                  <a:lnTo>
                    <a:pt x="186" y="157"/>
                  </a:lnTo>
                  <a:lnTo>
                    <a:pt x="186" y="159"/>
                  </a:lnTo>
                  <a:lnTo>
                    <a:pt x="186" y="161"/>
                  </a:lnTo>
                  <a:lnTo>
                    <a:pt x="184" y="161"/>
                  </a:lnTo>
                  <a:lnTo>
                    <a:pt x="182" y="161"/>
                  </a:lnTo>
                  <a:lnTo>
                    <a:pt x="182" y="161"/>
                  </a:lnTo>
                  <a:lnTo>
                    <a:pt x="184" y="163"/>
                  </a:lnTo>
                  <a:lnTo>
                    <a:pt x="184" y="165"/>
                  </a:lnTo>
                  <a:lnTo>
                    <a:pt x="186" y="167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90" y="177"/>
                  </a:lnTo>
                  <a:lnTo>
                    <a:pt x="192" y="179"/>
                  </a:lnTo>
                  <a:lnTo>
                    <a:pt x="194" y="179"/>
                  </a:lnTo>
                  <a:lnTo>
                    <a:pt x="196" y="179"/>
                  </a:lnTo>
                  <a:lnTo>
                    <a:pt x="196" y="181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196" y="185"/>
                  </a:lnTo>
                  <a:lnTo>
                    <a:pt x="196" y="187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200" y="189"/>
                  </a:lnTo>
                  <a:lnTo>
                    <a:pt x="200" y="191"/>
                  </a:lnTo>
                  <a:lnTo>
                    <a:pt x="196" y="195"/>
                  </a:lnTo>
                  <a:lnTo>
                    <a:pt x="194" y="195"/>
                  </a:lnTo>
                  <a:lnTo>
                    <a:pt x="194" y="197"/>
                  </a:lnTo>
                  <a:lnTo>
                    <a:pt x="192" y="197"/>
                  </a:lnTo>
                  <a:lnTo>
                    <a:pt x="190" y="197"/>
                  </a:lnTo>
                  <a:lnTo>
                    <a:pt x="190" y="195"/>
                  </a:lnTo>
                  <a:lnTo>
                    <a:pt x="190" y="193"/>
                  </a:lnTo>
                  <a:lnTo>
                    <a:pt x="188" y="193"/>
                  </a:lnTo>
                  <a:lnTo>
                    <a:pt x="188" y="195"/>
                  </a:lnTo>
                  <a:lnTo>
                    <a:pt x="186" y="197"/>
                  </a:lnTo>
                  <a:lnTo>
                    <a:pt x="186" y="199"/>
                  </a:lnTo>
                  <a:lnTo>
                    <a:pt x="188" y="199"/>
                  </a:lnTo>
                  <a:lnTo>
                    <a:pt x="194" y="203"/>
                  </a:lnTo>
                  <a:lnTo>
                    <a:pt x="196" y="203"/>
                  </a:lnTo>
                  <a:lnTo>
                    <a:pt x="198" y="205"/>
                  </a:lnTo>
                  <a:lnTo>
                    <a:pt x="196" y="209"/>
                  </a:lnTo>
                  <a:lnTo>
                    <a:pt x="194" y="211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86" y="213"/>
                  </a:lnTo>
                  <a:lnTo>
                    <a:pt x="180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4" y="217"/>
                  </a:lnTo>
                  <a:lnTo>
                    <a:pt x="172" y="217"/>
                  </a:lnTo>
                  <a:lnTo>
                    <a:pt x="170" y="217"/>
                  </a:lnTo>
                  <a:lnTo>
                    <a:pt x="170" y="215"/>
                  </a:lnTo>
                  <a:lnTo>
                    <a:pt x="170" y="215"/>
                  </a:lnTo>
                  <a:lnTo>
                    <a:pt x="168" y="215"/>
                  </a:lnTo>
                  <a:lnTo>
                    <a:pt x="164" y="213"/>
                  </a:lnTo>
                  <a:lnTo>
                    <a:pt x="160" y="211"/>
                  </a:lnTo>
                  <a:lnTo>
                    <a:pt x="156" y="209"/>
                  </a:lnTo>
                  <a:lnTo>
                    <a:pt x="154" y="209"/>
                  </a:lnTo>
                  <a:lnTo>
                    <a:pt x="150" y="211"/>
                  </a:lnTo>
                  <a:lnTo>
                    <a:pt x="148" y="211"/>
                  </a:lnTo>
                  <a:lnTo>
                    <a:pt x="148" y="213"/>
                  </a:lnTo>
                  <a:lnTo>
                    <a:pt x="148" y="215"/>
                  </a:lnTo>
                  <a:lnTo>
                    <a:pt x="148" y="217"/>
                  </a:lnTo>
                  <a:lnTo>
                    <a:pt x="150" y="217"/>
                  </a:lnTo>
                  <a:lnTo>
                    <a:pt x="150" y="219"/>
                  </a:lnTo>
                  <a:lnTo>
                    <a:pt x="152" y="221"/>
                  </a:lnTo>
                  <a:lnTo>
                    <a:pt x="154" y="221"/>
                  </a:lnTo>
                  <a:lnTo>
                    <a:pt x="156" y="223"/>
                  </a:lnTo>
                  <a:lnTo>
                    <a:pt x="158" y="223"/>
                  </a:lnTo>
                  <a:lnTo>
                    <a:pt x="160" y="223"/>
                  </a:lnTo>
                  <a:lnTo>
                    <a:pt x="160" y="225"/>
                  </a:lnTo>
                  <a:lnTo>
                    <a:pt x="162" y="225"/>
                  </a:lnTo>
                  <a:lnTo>
                    <a:pt x="164" y="227"/>
                  </a:lnTo>
                  <a:lnTo>
                    <a:pt x="166" y="229"/>
                  </a:lnTo>
                  <a:lnTo>
                    <a:pt x="166" y="231"/>
                  </a:lnTo>
                  <a:lnTo>
                    <a:pt x="166" y="233"/>
                  </a:lnTo>
                  <a:lnTo>
                    <a:pt x="168" y="233"/>
                  </a:lnTo>
                  <a:lnTo>
                    <a:pt x="168" y="235"/>
                  </a:lnTo>
                  <a:lnTo>
                    <a:pt x="170" y="235"/>
                  </a:lnTo>
                  <a:lnTo>
                    <a:pt x="172" y="237"/>
                  </a:lnTo>
                  <a:lnTo>
                    <a:pt x="174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6" y="243"/>
                  </a:lnTo>
                  <a:lnTo>
                    <a:pt x="176" y="245"/>
                  </a:lnTo>
                  <a:lnTo>
                    <a:pt x="176" y="247"/>
                  </a:lnTo>
                  <a:lnTo>
                    <a:pt x="176" y="249"/>
                  </a:lnTo>
                  <a:lnTo>
                    <a:pt x="172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49"/>
                  </a:lnTo>
                  <a:lnTo>
                    <a:pt x="168" y="249"/>
                  </a:lnTo>
                  <a:lnTo>
                    <a:pt x="168" y="247"/>
                  </a:lnTo>
                  <a:lnTo>
                    <a:pt x="166" y="243"/>
                  </a:lnTo>
                  <a:lnTo>
                    <a:pt x="164" y="237"/>
                  </a:lnTo>
                  <a:lnTo>
                    <a:pt x="162" y="237"/>
                  </a:lnTo>
                  <a:lnTo>
                    <a:pt x="160" y="237"/>
                  </a:lnTo>
                  <a:lnTo>
                    <a:pt x="158" y="237"/>
                  </a:lnTo>
                  <a:lnTo>
                    <a:pt x="156" y="237"/>
                  </a:lnTo>
                  <a:lnTo>
                    <a:pt x="152" y="241"/>
                  </a:lnTo>
                  <a:lnTo>
                    <a:pt x="150" y="241"/>
                  </a:lnTo>
                  <a:lnTo>
                    <a:pt x="148" y="241"/>
                  </a:lnTo>
                  <a:lnTo>
                    <a:pt x="146" y="241"/>
                  </a:lnTo>
                  <a:lnTo>
                    <a:pt x="146" y="239"/>
                  </a:lnTo>
                  <a:lnTo>
                    <a:pt x="142" y="237"/>
                  </a:lnTo>
                  <a:lnTo>
                    <a:pt x="142" y="239"/>
                  </a:lnTo>
                  <a:lnTo>
                    <a:pt x="142" y="241"/>
                  </a:lnTo>
                  <a:lnTo>
                    <a:pt x="142" y="243"/>
                  </a:lnTo>
                  <a:lnTo>
                    <a:pt x="144" y="243"/>
                  </a:lnTo>
                  <a:lnTo>
                    <a:pt x="144" y="245"/>
                  </a:lnTo>
                  <a:lnTo>
                    <a:pt x="146" y="245"/>
                  </a:lnTo>
                  <a:lnTo>
                    <a:pt x="146" y="247"/>
                  </a:lnTo>
                  <a:lnTo>
                    <a:pt x="148" y="247"/>
                  </a:lnTo>
                  <a:lnTo>
                    <a:pt x="150" y="247"/>
                  </a:lnTo>
                  <a:lnTo>
                    <a:pt x="152" y="247"/>
                  </a:lnTo>
                  <a:lnTo>
                    <a:pt x="152" y="249"/>
                  </a:lnTo>
                  <a:lnTo>
                    <a:pt x="154" y="251"/>
                  </a:lnTo>
                  <a:lnTo>
                    <a:pt x="154" y="257"/>
                  </a:lnTo>
                  <a:lnTo>
                    <a:pt x="154" y="259"/>
                  </a:lnTo>
                  <a:lnTo>
                    <a:pt x="154" y="261"/>
                  </a:lnTo>
                  <a:lnTo>
                    <a:pt x="156" y="263"/>
                  </a:lnTo>
                  <a:lnTo>
                    <a:pt x="156" y="265"/>
                  </a:lnTo>
                  <a:lnTo>
                    <a:pt x="158" y="265"/>
                  </a:lnTo>
                  <a:lnTo>
                    <a:pt x="160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2" y="271"/>
                  </a:lnTo>
                  <a:lnTo>
                    <a:pt x="162" y="273"/>
                  </a:lnTo>
                  <a:lnTo>
                    <a:pt x="162" y="275"/>
                  </a:lnTo>
                  <a:lnTo>
                    <a:pt x="160" y="275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2" y="281"/>
                  </a:lnTo>
                  <a:lnTo>
                    <a:pt x="154" y="285"/>
                  </a:lnTo>
                  <a:lnTo>
                    <a:pt x="154" y="287"/>
                  </a:lnTo>
                  <a:lnTo>
                    <a:pt x="148" y="287"/>
                  </a:lnTo>
                  <a:lnTo>
                    <a:pt x="146" y="287"/>
                  </a:lnTo>
                  <a:lnTo>
                    <a:pt x="138" y="287"/>
                  </a:lnTo>
                  <a:lnTo>
                    <a:pt x="136" y="287"/>
                  </a:lnTo>
                  <a:lnTo>
                    <a:pt x="130" y="287"/>
                  </a:lnTo>
                  <a:lnTo>
                    <a:pt x="128" y="287"/>
                  </a:lnTo>
                  <a:lnTo>
                    <a:pt x="126" y="287"/>
                  </a:lnTo>
                  <a:lnTo>
                    <a:pt x="122" y="287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6" y="287"/>
                  </a:lnTo>
                  <a:lnTo>
                    <a:pt x="104" y="287"/>
                  </a:lnTo>
                  <a:lnTo>
                    <a:pt x="102" y="287"/>
                  </a:lnTo>
                  <a:lnTo>
                    <a:pt x="96" y="287"/>
                  </a:lnTo>
                  <a:lnTo>
                    <a:pt x="90" y="287"/>
                  </a:lnTo>
                  <a:lnTo>
                    <a:pt x="88" y="287"/>
                  </a:lnTo>
                  <a:lnTo>
                    <a:pt x="86" y="287"/>
                  </a:lnTo>
                  <a:lnTo>
                    <a:pt x="84" y="287"/>
                  </a:lnTo>
                  <a:lnTo>
                    <a:pt x="82" y="287"/>
                  </a:lnTo>
                  <a:lnTo>
                    <a:pt x="76" y="287"/>
                  </a:lnTo>
                  <a:lnTo>
                    <a:pt x="74" y="287"/>
                  </a:lnTo>
                  <a:lnTo>
                    <a:pt x="74" y="281"/>
                  </a:lnTo>
                  <a:lnTo>
                    <a:pt x="74" y="279"/>
                  </a:lnTo>
                  <a:lnTo>
                    <a:pt x="74" y="213"/>
                  </a:lnTo>
                  <a:lnTo>
                    <a:pt x="74" y="209"/>
                  </a:lnTo>
                  <a:lnTo>
                    <a:pt x="74" y="207"/>
                  </a:lnTo>
                  <a:lnTo>
                    <a:pt x="68" y="207"/>
                  </a:lnTo>
                  <a:lnTo>
                    <a:pt x="66" y="207"/>
                  </a:lnTo>
                  <a:lnTo>
                    <a:pt x="54" y="207"/>
                  </a:lnTo>
                  <a:lnTo>
                    <a:pt x="50" y="207"/>
                  </a:lnTo>
                  <a:lnTo>
                    <a:pt x="44" y="207"/>
                  </a:lnTo>
                  <a:lnTo>
                    <a:pt x="42" y="207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0" y="207"/>
                  </a:lnTo>
                  <a:lnTo>
                    <a:pt x="26" y="207"/>
                  </a:lnTo>
                  <a:lnTo>
                    <a:pt x="24" y="207"/>
                  </a:lnTo>
                  <a:lnTo>
                    <a:pt x="20" y="207"/>
                  </a:lnTo>
                  <a:lnTo>
                    <a:pt x="16" y="207"/>
                  </a:lnTo>
                  <a:lnTo>
                    <a:pt x="12" y="207"/>
                  </a:lnTo>
                  <a:lnTo>
                    <a:pt x="10" y="207"/>
                  </a:lnTo>
                  <a:lnTo>
                    <a:pt x="8" y="207"/>
                  </a:lnTo>
                  <a:lnTo>
                    <a:pt x="6" y="207"/>
                  </a:lnTo>
                  <a:lnTo>
                    <a:pt x="4" y="207"/>
                  </a:lnTo>
                  <a:lnTo>
                    <a:pt x="2" y="207"/>
                  </a:lnTo>
                  <a:lnTo>
                    <a:pt x="0" y="207"/>
                  </a:lnTo>
                  <a:lnTo>
                    <a:pt x="2" y="199"/>
                  </a:lnTo>
                  <a:lnTo>
                    <a:pt x="4" y="193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4" y="171"/>
                  </a:lnTo>
                  <a:lnTo>
                    <a:pt x="16" y="169"/>
                  </a:lnTo>
                  <a:lnTo>
                    <a:pt x="16" y="167"/>
                  </a:lnTo>
                  <a:lnTo>
                    <a:pt x="18" y="161"/>
                  </a:lnTo>
                  <a:lnTo>
                    <a:pt x="18" y="159"/>
                  </a:lnTo>
                  <a:lnTo>
                    <a:pt x="18" y="157"/>
                  </a:lnTo>
                  <a:lnTo>
                    <a:pt x="22" y="139"/>
                  </a:lnTo>
                  <a:lnTo>
                    <a:pt x="24" y="129"/>
                  </a:lnTo>
                  <a:lnTo>
                    <a:pt x="26" y="129"/>
                  </a:lnTo>
                  <a:lnTo>
                    <a:pt x="28" y="131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34" y="135"/>
                  </a:lnTo>
                  <a:lnTo>
                    <a:pt x="38" y="135"/>
                  </a:lnTo>
                  <a:lnTo>
                    <a:pt x="40" y="135"/>
                  </a:lnTo>
                  <a:lnTo>
                    <a:pt x="40" y="131"/>
                  </a:lnTo>
                  <a:lnTo>
                    <a:pt x="46" y="131"/>
                  </a:lnTo>
                  <a:lnTo>
                    <a:pt x="48" y="131"/>
                  </a:lnTo>
                  <a:lnTo>
                    <a:pt x="58" y="131"/>
                  </a:lnTo>
                  <a:lnTo>
                    <a:pt x="66" y="129"/>
                  </a:lnTo>
                  <a:lnTo>
                    <a:pt x="68" y="129"/>
                  </a:lnTo>
                  <a:lnTo>
                    <a:pt x="68" y="123"/>
                  </a:lnTo>
                  <a:lnTo>
                    <a:pt x="68" y="119"/>
                  </a:lnTo>
                  <a:lnTo>
                    <a:pt x="68" y="117"/>
                  </a:lnTo>
                  <a:lnTo>
                    <a:pt x="68" y="111"/>
                  </a:lnTo>
                  <a:lnTo>
                    <a:pt x="68" y="109"/>
                  </a:lnTo>
                  <a:lnTo>
                    <a:pt x="68" y="103"/>
                  </a:lnTo>
                  <a:lnTo>
                    <a:pt x="68" y="99"/>
                  </a:lnTo>
                  <a:lnTo>
                    <a:pt x="68" y="97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4" y="97"/>
                  </a:lnTo>
                  <a:lnTo>
                    <a:pt x="80" y="97"/>
                  </a:lnTo>
                  <a:lnTo>
                    <a:pt x="82" y="97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8" y="91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2" y="83"/>
                  </a:lnTo>
                  <a:lnTo>
                    <a:pt x="92" y="75"/>
                  </a:lnTo>
                  <a:lnTo>
                    <a:pt x="92" y="73"/>
                  </a:lnTo>
                  <a:lnTo>
                    <a:pt x="92" y="67"/>
                  </a:lnTo>
                  <a:lnTo>
                    <a:pt x="94" y="67"/>
                  </a:lnTo>
                  <a:lnTo>
                    <a:pt x="96" y="67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5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2" y="49"/>
                  </a:lnTo>
                  <a:lnTo>
                    <a:pt x="104" y="47"/>
                  </a:lnTo>
                  <a:lnTo>
                    <a:pt x="104" y="45"/>
                  </a:lnTo>
                  <a:lnTo>
                    <a:pt x="106" y="43"/>
                  </a:lnTo>
                  <a:lnTo>
                    <a:pt x="106" y="39"/>
                  </a:lnTo>
                  <a:lnTo>
                    <a:pt x="108" y="39"/>
                  </a:lnTo>
                  <a:lnTo>
                    <a:pt x="108" y="35"/>
                  </a:lnTo>
                  <a:lnTo>
                    <a:pt x="108" y="33"/>
                  </a:lnTo>
                  <a:lnTo>
                    <a:pt x="108" y="29"/>
                  </a:lnTo>
                  <a:lnTo>
                    <a:pt x="108" y="27"/>
                  </a:lnTo>
                  <a:lnTo>
                    <a:pt x="108" y="17"/>
                  </a:lnTo>
                  <a:lnTo>
                    <a:pt x="108" y="13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5"/>
                  </a:lnTo>
                  <a:lnTo>
                    <a:pt x="120" y="0"/>
                  </a:lnTo>
                  <a:lnTo>
                    <a:pt x="142" y="0"/>
                  </a:lnTo>
                  <a:lnTo>
                    <a:pt x="150" y="0"/>
                  </a:lnTo>
                  <a:lnTo>
                    <a:pt x="178" y="0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1" name="Freeform 156">
              <a:extLst>
                <a:ext uri="{FF2B5EF4-FFF2-40B4-BE49-F238E27FC236}">
                  <a16:creationId xmlns:a16="http://schemas.microsoft.com/office/drawing/2014/main" id="{33C90F2E-3ECB-B33A-91FC-67F07BD8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650" y="1400175"/>
              <a:ext cx="511175" cy="477838"/>
            </a:xfrm>
            <a:custGeom>
              <a:avLst/>
              <a:gdLst>
                <a:gd name="T0" fmla="*/ 220 w 322"/>
                <a:gd name="T1" fmla="*/ 18 h 301"/>
                <a:gd name="T2" fmla="*/ 230 w 322"/>
                <a:gd name="T3" fmla="*/ 58 h 301"/>
                <a:gd name="T4" fmla="*/ 238 w 322"/>
                <a:gd name="T5" fmla="*/ 78 h 301"/>
                <a:gd name="T6" fmla="*/ 254 w 322"/>
                <a:gd name="T7" fmla="*/ 91 h 301"/>
                <a:gd name="T8" fmla="*/ 262 w 322"/>
                <a:gd name="T9" fmla="*/ 97 h 301"/>
                <a:gd name="T10" fmla="*/ 256 w 322"/>
                <a:gd name="T11" fmla="*/ 111 h 301"/>
                <a:gd name="T12" fmla="*/ 250 w 322"/>
                <a:gd name="T13" fmla="*/ 119 h 301"/>
                <a:gd name="T14" fmla="*/ 260 w 322"/>
                <a:gd name="T15" fmla="*/ 153 h 301"/>
                <a:gd name="T16" fmla="*/ 274 w 322"/>
                <a:gd name="T17" fmla="*/ 175 h 301"/>
                <a:gd name="T18" fmla="*/ 288 w 322"/>
                <a:gd name="T19" fmla="*/ 205 h 301"/>
                <a:gd name="T20" fmla="*/ 300 w 322"/>
                <a:gd name="T21" fmla="*/ 227 h 301"/>
                <a:gd name="T22" fmla="*/ 314 w 322"/>
                <a:gd name="T23" fmla="*/ 253 h 301"/>
                <a:gd name="T24" fmla="*/ 318 w 322"/>
                <a:gd name="T25" fmla="*/ 265 h 301"/>
                <a:gd name="T26" fmla="*/ 304 w 322"/>
                <a:gd name="T27" fmla="*/ 253 h 301"/>
                <a:gd name="T28" fmla="*/ 288 w 322"/>
                <a:gd name="T29" fmla="*/ 259 h 301"/>
                <a:gd name="T30" fmla="*/ 278 w 322"/>
                <a:gd name="T31" fmla="*/ 265 h 301"/>
                <a:gd name="T32" fmla="*/ 268 w 322"/>
                <a:gd name="T33" fmla="*/ 263 h 301"/>
                <a:gd name="T34" fmla="*/ 258 w 322"/>
                <a:gd name="T35" fmla="*/ 259 h 301"/>
                <a:gd name="T36" fmla="*/ 260 w 322"/>
                <a:gd name="T37" fmla="*/ 269 h 301"/>
                <a:gd name="T38" fmla="*/ 248 w 322"/>
                <a:gd name="T39" fmla="*/ 267 h 301"/>
                <a:gd name="T40" fmla="*/ 240 w 322"/>
                <a:gd name="T41" fmla="*/ 277 h 301"/>
                <a:gd name="T42" fmla="*/ 236 w 322"/>
                <a:gd name="T43" fmla="*/ 279 h 301"/>
                <a:gd name="T44" fmla="*/ 232 w 322"/>
                <a:gd name="T45" fmla="*/ 287 h 301"/>
                <a:gd name="T46" fmla="*/ 218 w 322"/>
                <a:gd name="T47" fmla="*/ 285 h 301"/>
                <a:gd name="T48" fmla="*/ 210 w 322"/>
                <a:gd name="T49" fmla="*/ 291 h 301"/>
                <a:gd name="T50" fmla="*/ 210 w 322"/>
                <a:gd name="T51" fmla="*/ 299 h 301"/>
                <a:gd name="T52" fmla="*/ 198 w 322"/>
                <a:gd name="T53" fmla="*/ 297 h 301"/>
                <a:gd name="T54" fmla="*/ 190 w 322"/>
                <a:gd name="T55" fmla="*/ 285 h 301"/>
                <a:gd name="T56" fmla="*/ 174 w 322"/>
                <a:gd name="T57" fmla="*/ 291 h 301"/>
                <a:gd name="T58" fmla="*/ 160 w 322"/>
                <a:gd name="T59" fmla="*/ 287 h 301"/>
                <a:gd name="T60" fmla="*/ 150 w 322"/>
                <a:gd name="T61" fmla="*/ 283 h 301"/>
                <a:gd name="T62" fmla="*/ 134 w 322"/>
                <a:gd name="T63" fmla="*/ 273 h 301"/>
                <a:gd name="T64" fmla="*/ 114 w 322"/>
                <a:gd name="T65" fmla="*/ 259 h 301"/>
                <a:gd name="T66" fmla="*/ 100 w 322"/>
                <a:gd name="T67" fmla="*/ 259 h 301"/>
                <a:gd name="T68" fmla="*/ 86 w 322"/>
                <a:gd name="T69" fmla="*/ 265 h 301"/>
                <a:gd name="T70" fmla="*/ 72 w 322"/>
                <a:gd name="T71" fmla="*/ 273 h 301"/>
                <a:gd name="T72" fmla="*/ 64 w 322"/>
                <a:gd name="T73" fmla="*/ 277 h 301"/>
                <a:gd name="T74" fmla="*/ 48 w 322"/>
                <a:gd name="T75" fmla="*/ 245 h 301"/>
                <a:gd name="T76" fmla="*/ 34 w 322"/>
                <a:gd name="T77" fmla="*/ 211 h 301"/>
                <a:gd name="T78" fmla="*/ 18 w 322"/>
                <a:gd name="T79" fmla="*/ 183 h 301"/>
                <a:gd name="T80" fmla="*/ 4 w 322"/>
                <a:gd name="T81" fmla="*/ 165 h 301"/>
                <a:gd name="T82" fmla="*/ 6 w 322"/>
                <a:gd name="T83" fmla="*/ 151 h 301"/>
                <a:gd name="T84" fmla="*/ 14 w 322"/>
                <a:gd name="T85" fmla="*/ 139 h 301"/>
                <a:gd name="T86" fmla="*/ 20 w 322"/>
                <a:gd name="T87" fmla="*/ 127 h 301"/>
                <a:gd name="T88" fmla="*/ 26 w 322"/>
                <a:gd name="T89" fmla="*/ 115 h 301"/>
                <a:gd name="T90" fmla="*/ 36 w 322"/>
                <a:gd name="T91" fmla="*/ 109 h 301"/>
                <a:gd name="T92" fmla="*/ 44 w 322"/>
                <a:gd name="T93" fmla="*/ 97 h 301"/>
                <a:gd name="T94" fmla="*/ 52 w 322"/>
                <a:gd name="T95" fmla="*/ 85 h 301"/>
                <a:gd name="T96" fmla="*/ 60 w 322"/>
                <a:gd name="T97" fmla="*/ 72 h 301"/>
                <a:gd name="T98" fmla="*/ 68 w 322"/>
                <a:gd name="T99" fmla="*/ 58 h 301"/>
                <a:gd name="T100" fmla="*/ 86 w 322"/>
                <a:gd name="T101" fmla="*/ 46 h 301"/>
                <a:gd name="T102" fmla="*/ 102 w 322"/>
                <a:gd name="T103" fmla="*/ 36 h 301"/>
                <a:gd name="T104" fmla="*/ 114 w 322"/>
                <a:gd name="T105" fmla="*/ 32 h 301"/>
                <a:gd name="T106" fmla="*/ 130 w 322"/>
                <a:gd name="T107" fmla="*/ 24 h 301"/>
                <a:gd name="T108" fmla="*/ 140 w 322"/>
                <a:gd name="T109" fmla="*/ 14 h 301"/>
                <a:gd name="T110" fmla="*/ 154 w 322"/>
                <a:gd name="T111" fmla="*/ 8 h 301"/>
                <a:gd name="T112" fmla="*/ 172 w 322"/>
                <a:gd name="T113" fmla="*/ 4 h 301"/>
                <a:gd name="T114" fmla="*/ 194 w 322"/>
                <a:gd name="T115" fmla="*/ 4 h 301"/>
                <a:gd name="T116" fmla="*/ 214 w 322"/>
                <a:gd name="T117" fmla="*/ 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2" h="301">
                  <a:moveTo>
                    <a:pt x="214" y="2"/>
                  </a:moveTo>
                  <a:lnTo>
                    <a:pt x="214" y="4"/>
                  </a:lnTo>
                  <a:lnTo>
                    <a:pt x="216" y="4"/>
                  </a:lnTo>
                  <a:lnTo>
                    <a:pt x="216" y="6"/>
                  </a:lnTo>
                  <a:lnTo>
                    <a:pt x="218" y="8"/>
                  </a:lnTo>
                  <a:lnTo>
                    <a:pt x="218" y="12"/>
                  </a:lnTo>
                  <a:lnTo>
                    <a:pt x="218" y="14"/>
                  </a:lnTo>
                  <a:lnTo>
                    <a:pt x="220" y="16"/>
                  </a:lnTo>
                  <a:lnTo>
                    <a:pt x="220" y="18"/>
                  </a:lnTo>
                  <a:lnTo>
                    <a:pt x="222" y="22"/>
                  </a:lnTo>
                  <a:lnTo>
                    <a:pt x="224" y="32"/>
                  </a:lnTo>
                  <a:lnTo>
                    <a:pt x="224" y="34"/>
                  </a:lnTo>
                  <a:lnTo>
                    <a:pt x="226" y="42"/>
                  </a:lnTo>
                  <a:lnTo>
                    <a:pt x="228" y="44"/>
                  </a:lnTo>
                  <a:lnTo>
                    <a:pt x="228" y="48"/>
                  </a:lnTo>
                  <a:lnTo>
                    <a:pt x="230" y="54"/>
                  </a:lnTo>
                  <a:lnTo>
                    <a:pt x="230" y="56"/>
                  </a:lnTo>
                  <a:lnTo>
                    <a:pt x="230" y="58"/>
                  </a:lnTo>
                  <a:lnTo>
                    <a:pt x="232" y="60"/>
                  </a:lnTo>
                  <a:lnTo>
                    <a:pt x="232" y="62"/>
                  </a:lnTo>
                  <a:lnTo>
                    <a:pt x="234" y="68"/>
                  </a:lnTo>
                  <a:lnTo>
                    <a:pt x="234" y="70"/>
                  </a:lnTo>
                  <a:lnTo>
                    <a:pt x="236" y="72"/>
                  </a:lnTo>
                  <a:lnTo>
                    <a:pt x="236" y="74"/>
                  </a:lnTo>
                  <a:lnTo>
                    <a:pt x="236" y="76"/>
                  </a:lnTo>
                  <a:lnTo>
                    <a:pt x="236" y="78"/>
                  </a:lnTo>
                  <a:lnTo>
                    <a:pt x="238" y="78"/>
                  </a:lnTo>
                  <a:lnTo>
                    <a:pt x="238" y="80"/>
                  </a:lnTo>
                  <a:lnTo>
                    <a:pt x="238" y="82"/>
                  </a:lnTo>
                  <a:lnTo>
                    <a:pt x="242" y="99"/>
                  </a:lnTo>
                  <a:lnTo>
                    <a:pt x="244" y="99"/>
                  </a:lnTo>
                  <a:lnTo>
                    <a:pt x="246" y="97"/>
                  </a:lnTo>
                  <a:lnTo>
                    <a:pt x="248" y="95"/>
                  </a:lnTo>
                  <a:lnTo>
                    <a:pt x="250" y="93"/>
                  </a:lnTo>
                  <a:lnTo>
                    <a:pt x="252" y="93"/>
                  </a:lnTo>
                  <a:lnTo>
                    <a:pt x="254" y="91"/>
                  </a:lnTo>
                  <a:lnTo>
                    <a:pt x="256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91"/>
                  </a:lnTo>
                  <a:lnTo>
                    <a:pt x="260" y="93"/>
                  </a:lnTo>
                  <a:lnTo>
                    <a:pt x="262" y="93"/>
                  </a:lnTo>
                  <a:lnTo>
                    <a:pt x="262" y="95"/>
                  </a:lnTo>
                  <a:lnTo>
                    <a:pt x="264" y="95"/>
                  </a:lnTo>
                  <a:lnTo>
                    <a:pt x="262" y="97"/>
                  </a:lnTo>
                  <a:lnTo>
                    <a:pt x="262" y="99"/>
                  </a:lnTo>
                  <a:lnTo>
                    <a:pt x="262" y="101"/>
                  </a:lnTo>
                  <a:lnTo>
                    <a:pt x="262" y="103"/>
                  </a:lnTo>
                  <a:lnTo>
                    <a:pt x="260" y="105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60" y="107"/>
                  </a:lnTo>
                  <a:lnTo>
                    <a:pt x="258" y="109"/>
                  </a:lnTo>
                  <a:lnTo>
                    <a:pt x="256" y="111"/>
                  </a:lnTo>
                  <a:lnTo>
                    <a:pt x="254" y="111"/>
                  </a:lnTo>
                  <a:lnTo>
                    <a:pt x="256" y="111"/>
                  </a:lnTo>
                  <a:lnTo>
                    <a:pt x="256" y="113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4" y="115"/>
                  </a:lnTo>
                  <a:lnTo>
                    <a:pt x="252" y="117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8" y="123"/>
                  </a:lnTo>
                  <a:lnTo>
                    <a:pt x="252" y="131"/>
                  </a:lnTo>
                  <a:lnTo>
                    <a:pt x="254" y="137"/>
                  </a:lnTo>
                  <a:lnTo>
                    <a:pt x="256" y="139"/>
                  </a:lnTo>
                  <a:lnTo>
                    <a:pt x="256" y="141"/>
                  </a:lnTo>
                  <a:lnTo>
                    <a:pt x="258" y="147"/>
                  </a:lnTo>
                  <a:lnTo>
                    <a:pt x="260" y="153"/>
                  </a:lnTo>
                  <a:lnTo>
                    <a:pt x="262" y="157"/>
                  </a:lnTo>
                  <a:lnTo>
                    <a:pt x="264" y="159"/>
                  </a:lnTo>
                  <a:lnTo>
                    <a:pt x="264" y="161"/>
                  </a:lnTo>
                  <a:lnTo>
                    <a:pt x="266" y="163"/>
                  </a:lnTo>
                  <a:lnTo>
                    <a:pt x="266" y="163"/>
                  </a:lnTo>
                  <a:lnTo>
                    <a:pt x="268" y="163"/>
                  </a:lnTo>
                  <a:lnTo>
                    <a:pt x="270" y="167"/>
                  </a:lnTo>
                  <a:lnTo>
                    <a:pt x="270" y="171"/>
                  </a:lnTo>
                  <a:lnTo>
                    <a:pt x="274" y="175"/>
                  </a:lnTo>
                  <a:lnTo>
                    <a:pt x="274" y="177"/>
                  </a:lnTo>
                  <a:lnTo>
                    <a:pt x="274" y="179"/>
                  </a:lnTo>
                  <a:lnTo>
                    <a:pt x="276" y="179"/>
                  </a:lnTo>
                  <a:lnTo>
                    <a:pt x="276" y="181"/>
                  </a:lnTo>
                  <a:lnTo>
                    <a:pt x="278" y="183"/>
                  </a:lnTo>
                  <a:lnTo>
                    <a:pt x="282" y="191"/>
                  </a:lnTo>
                  <a:lnTo>
                    <a:pt x="286" y="199"/>
                  </a:lnTo>
                  <a:lnTo>
                    <a:pt x="288" y="201"/>
                  </a:lnTo>
                  <a:lnTo>
                    <a:pt x="288" y="205"/>
                  </a:lnTo>
                  <a:lnTo>
                    <a:pt x="288" y="209"/>
                  </a:lnTo>
                  <a:lnTo>
                    <a:pt x="290" y="209"/>
                  </a:lnTo>
                  <a:lnTo>
                    <a:pt x="290" y="211"/>
                  </a:lnTo>
                  <a:lnTo>
                    <a:pt x="292" y="213"/>
                  </a:lnTo>
                  <a:lnTo>
                    <a:pt x="294" y="215"/>
                  </a:lnTo>
                  <a:lnTo>
                    <a:pt x="296" y="221"/>
                  </a:lnTo>
                  <a:lnTo>
                    <a:pt x="298" y="223"/>
                  </a:lnTo>
                  <a:lnTo>
                    <a:pt x="298" y="225"/>
                  </a:lnTo>
                  <a:lnTo>
                    <a:pt x="300" y="227"/>
                  </a:lnTo>
                  <a:lnTo>
                    <a:pt x="300" y="229"/>
                  </a:lnTo>
                  <a:lnTo>
                    <a:pt x="302" y="233"/>
                  </a:lnTo>
                  <a:lnTo>
                    <a:pt x="304" y="235"/>
                  </a:lnTo>
                  <a:lnTo>
                    <a:pt x="306" y="239"/>
                  </a:lnTo>
                  <a:lnTo>
                    <a:pt x="308" y="243"/>
                  </a:lnTo>
                  <a:lnTo>
                    <a:pt x="310" y="245"/>
                  </a:lnTo>
                  <a:lnTo>
                    <a:pt x="310" y="247"/>
                  </a:lnTo>
                  <a:lnTo>
                    <a:pt x="312" y="249"/>
                  </a:lnTo>
                  <a:lnTo>
                    <a:pt x="314" y="253"/>
                  </a:lnTo>
                  <a:lnTo>
                    <a:pt x="314" y="255"/>
                  </a:lnTo>
                  <a:lnTo>
                    <a:pt x="316" y="259"/>
                  </a:lnTo>
                  <a:lnTo>
                    <a:pt x="318" y="261"/>
                  </a:lnTo>
                  <a:lnTo>
                    <a:pt x="320" y="261"/>
                  </a:lnTo>
                  <a:lnTo>
                    <a:pt x="320" y="263"/>
                  </a:lnTo>
                  <a:lnTo>
                    <a:pt x="322" y="265"/>
                  </a:lnTo>
                  <a:lnTo>
                    <a:pt x="322" y="267"/>
                  </a:lnTo>
                  <a:lnTo>
                    <a:pt x="320" y="265"/>
                  </a:lnTo>
                  <a:lnTo>
                    <a:pt x="318" y="265"/>
                  </a:lnTo>
                  <a:lnTo>
                    <a:pt x="318" y="263"/>
                  </a:lnTo>
                  <a:lnTo>
                    <a:pt x="316" y="261"/>
                  </a:lnTo>
                  <a:lnTo>
                    <a:pt x="314" y="259"/>
                  </a:lnTo>
                  <a:lnTo>
                    <a:pt x="314" y="259"/>
                  </a:lnTo>
                  <a:lnTo>
                    <a:pt x="312" y="259"/>
                  </a:lnTo>
                  <a:lnTo>
                    <a:pt x="310" y="259"/>
                  </a:lnTo>
                  <a:lnTo>
                    <a:pt x="306" y="257"/>
                  </a:lnTo>
                  <a:lnTo>
                    <a:pt x="304" y="257"/>
                  </a:lnTo>
                  <a:lnTo>
                    <a:pt x="304" y="253"/>
                  </a:lnTo>
                  <a:lnTo>
                    <a:pt x="302" y="253"/>
                  </a:lnTo>
                  <a:lnTo>
                    <a:pt x="300" y="255"/>
                  </a:lnTo>
                  <a:lnTo>
                    <a:pt x="298" y="257"/>
                  </a:lnTo>
                  <a:lnTo>
                    <a:pt x="296" y="259"/>
                  </a:lnTo>
                  <a:lnTo>
                    <a:pt x="296" y="259"/>
                  </a:lnTo>
                  <a:lnTo>
                    <a:pt x="294" y="261"/>
                  </a:lnTo>
                  <a:lnTo>
                    <a:pt x="292" y="261"/>
                  </a:lnTo>
                  <a:lnTo>
                    <a:pt x="290" y="259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286" y="259"/>
                  </a:lnTo>
                  <a:lnTo>
                    <a:pt x="286" y="261"/>
                  </a:lnTo>
                  <a:lnTo>
                    <a:pt x="286" y="263"/>
                  </a:lnTo>
                  <a:lnTo>
                    <a:pt x="284" y="265"/>
                  </a:lnTo>
                  <a:lnTo>
                    <a:pt x="282" y="267"/>
                  </a:lnTo>
                  <a:lnTo>
                    <a:pt x="280" y="267"/>
                  </a:lnTo>
                  <a:lnTo>
                    <a:pt x="278" y="267"/>
                  </a:lnTo>
                  <a:lnTo>
                    <a:pt x="278" y="265"/>
                  </a:lnTo>
                  <a:lnTo>
                    <a:pt x="276" y="265"/>
                  </a:lnTo>
                  <a:lnTo>
                    <a:pt x="274" y="265"/>
                  </a:lnTo>
                  <a:lnTo>
                    <a:pt x="274" y="267"/>
                  </a:lnTo>
                  <a:lnTo>
                    <a:pt x="272" y="267"/>
                  </a:lnTo>
                  <a:lnTo>
                    <a:pt x="272" y="269"/>
                  </a:lnTo>
                  <a:lnTo>
                    <a:pt x="272" y="267"/>
                  </a:lnTo>
                  <a:lnTo>
                    <a:pt x="270" y="267"/>
                  </a:lnTo>
                  <a:lnTo>
                    <a:pt x="270" y="263"/>
                  </a:lnTo>
                  <a:lnTo>
                    <a:pt x="268" y="263"/>
                  </a:lnTo>
                  <a:lnTo>
                    <a:pt x="266" y="261"/>
                  </a:lnTo>
                  <a:lnTo>
                    <a:pt x="264" y="261"/>
                  </a:lnTo>
                  <a:lnTo>
                    <a:pt x="264" y="265"/>
                  </a:lnTo>
                  <a:lnTo>
                    <a:pt x="264" y="267"/>
                  </a:lnTo>
                  <a:lnTo>
                    <a:pt x="262" y="267"/>
                  </a:lnTo>
                  <a:lnTo>
                    <a:pt x="262" y="265"/>
                  </a:lnTo>
                  <a:lnTo>
                    <a:pt x="260" y="263"/>
                  </a:lnTo>
                  <a:lnTo>
                    <a:pt x="258" y="261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6" y="259"/>
                  </a:lnTo>
                  <a:lnTo>
                    <a:pt x="254" y="259"/>
                  </a:lnTo>
                  <a:lnTo>
                    <a:pt x="254" y="265"/>
                  </a:lnTo>
                  <a:lnTo>
                    <a:pt x="254" y="267"/>
                  </a:lnTo>
                  <a:lnTo>
                    <a:pt x="256" y="267"/>
                  </a:lnTo>
                  <a:lnTo>
                    <a:pt x="258" y="267"/>
                  </a:lnTo>
                  <a:lnTo>
                    <a:pt x="260" y="267"/>
                  </a:lnTo>
                  <a:lnTo>
                    <a:pt x="260" y="269"/>
                  </a:lnTo>
                  <a:lnTo>
                    <a:pt x="258" y="271"/>
                  </a:lnTo>
                  <a:lnTo>
                    <a:pt x="256" y="271"/>
                  </a:lnTo>
                  <a:lnTo>
                    <a:pt x="254" y="271"/>
                  </a:lnTo>
                  <a:lnTo>
                    <a:pt x="254" y="269"/>
                  </a:lnTo>
                  <a:lnTo>
                    <a:pt x="254" y="267"/>
                  </a:lnTo>
                  <a:lnTo>
                    <a:pt x="254" y="265"/>
                  </a:lnTo>
                  <a:lnTo>
                    <a:pt x="252" y="265"/>
                  </a:lnTo>
                  <a:lnTo>
                    <a:pt x="252" y="267"/>
                  </a:lnTo>
                  <a:lnTo>
                    <a:pt x="248" y="267"/>
                  </a:lnTo>
                  <a:lnTo>
                    <a:pt x="246" y="269"/>
                  </a:lnTo>
                  <a:lnTo>
                    <a:pt x="244" y="271"/>
                  </a:lnTo>
                  <a:lnTo>
                    <a:pt x="242" y="269"/>
                  </a:lnTo>
                  <a:lnTo>
                    <a:pt x="240" y="269"/>
                  </a:lnTo>
                  <a:lnTo>
                    <a:pt x="240" y="271"/>
                  </a:lnTo>
                  <a:lnTo>
                    <a:pt x="240" y="273"/>
                  </a:lnTo>
                  <a:lnTo>
                    <a:pt x="240" y="275"/>
                  </a:lnTo>
                  <a:lnTo>
                    <a:pt x="240" y="277"/>
                  </a:lnTo>
                  <a:lnTo>
                    <a:pt x="240" y="277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0" y="271"/>
                  </a:lnTo>
                  <a:lnTo>
                    <a:pt x="238" y="271"/>
                  </a:lnTo>
                  <a:lnTo>
                    <a:pt x="236" y="271"/>
                  </a:lnTo>
                  <a:lnTo>
                    <a:pt x="234" y="273"/>
                  </a:lnTo>
                  <a:lnTo>
                    <a:pt x="236" y="275"/>
                  </a:lnTo>
                  <a:lnTo>
                    <a:pt x="236" y="277"/>
                  </a:lnTo>
                  <a:lnTo>
                    <a:pt x="236" y="279"/>
                  </a:lnTo>
                  <a:lnTo>
                    <a:pt x="234" y="279"/>
                  </a:lnTo>
                  <a:lnTo>
                    <a:pt x="234" y="277"/>
                  </a:lnTo>
                  <a:lnTo>
                    <a:pt x="234" y="279"/>
                  </a:lnTo>
                  <a:lnTo>
                    <a:pt x="232" y="279"/>
                  </a:lnTo>
                  <a:lnTo>
                    <a:pt x="232" y="281"/>
                  </a:lnTo>
                  <a:lnTo>
                    <a:pt x="230" y="281"/>
                  </a:lnTo>
                  <a:lnTo>
                    <a:pt x="232" y="283"/>
                  </a:lnTo>
                  <a:lnTo>
                    <a:pt x="234" y="285"/>
                  </a:lnTo>
                  <a:lnTo>
                    <a:pt x="232" y="287"/>
                  </a:lnTo>
                  <a:lnTo>
                    <a:pt x="230" y="287"/>
                  </a:lnTo>
                  <a:lnTo>
                    <a:pt x="228" y="289"/>
                  </a:lnTo>
                  <a:lnTo>
                    <a:pt x="226" y="289"/>
                  </a:lnTo>
                  <a:lnTo>
                    <a:pt x="224" y="289"/>
                  </a:lnTo>
                  <a:lnTo>
                    <a:pt x="224" y="287"/>
                  </a:lnTo>
                  <a:lnTo>
                    <a:pt x="222" y="287"/>
                  </a:lnTo>
                  <a:lnTo>
                    <a:pt x="220" y="285"/>
                  </a:lnTo>
                  <a:lnTo>
                    <a:pt x="218" y="283"/>
                  </a:lnTo>
                  <a:lnTo>
                    <a:pt x="218" y="285"/>
                  </a:lnTo>
                  <a:lnTo>
                    <a:pt x="218" y="287"/>
                  </a:lnTo>
                  <a:lnTo>
                    <a:pt x="218" y="289"/>
                  </a:lnTo>
                  <a:lnTo>
                    <a:pt x="218" y="291"/>
                  </a:lnTo>
                  <a:lnTo>
                    <a:pt x="216" y="291"/>
                  </a:lnTo>
                  <a:lnTo>
                    <a:pt x="214" y="291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2" y="291"/>
                  </a:lnTo>
                  <a:lnTo>
                    <a:pt x="210" y="291"/>
                  </a:lnTo>
                  <a:lnTo>
                    <a:pt x="210" y="293"/>
                  </a:lnTo>
                  <a:lnTo>
                    <a:pt x="210" y="295"/>
                  </a:lnTo>
                  <a:lnTo>
                    <a:pt x="212" y="297"/>
                  </a:lnTo>
                  <a:lnTo>
                    <a:pt x="212" y="299"/>
                  </a:lnTo>
                  <a:lnTo>
                    <a:pt x="212" y="301"/>
                  </a:lnTo>
                  <a:lnTo>
                    <a:pt x="212" y="299"/>
                  </a:lnTo>
                  <a:lnTo>
                    <a:pt x="210" y="299"/>
                  </a:lnTo>
                  <a:lnTo>
                    <a:pt x="208" y="299"/>
                  </a:lnTo>
                  <a:lnTo>
                    <a:pt x="210" y="299"/>
                  </a:lnTo>
                  <a:lnTo>
                    <a:pt x="210" y="297"/>
                  </a:lnTo>
                  <a:lnTo>
                    <a:pt x="208" y="297"/>
                  </a:lnTo>
                  <a:lnTo>
                    <a:pt x="208" y="295"/>
                  </a:lnTo>
                  <a:lnTo>
                    <a:pt x="206" y="295"/>
                  </a:lnTo>
                  <a:lnTo>
                    <a:pt x="204" y="295"/>
                  </a:lnTo>
                  <a:lnTo>
                    <a:pt x="204" y="293"/>
                  </a:lnTo>
                  <a:lnTo>
                    <a:pt x="202" y="295"/>
                  </a:lnTo>
                  <a:lnTo>
                    <a:pt x="200" y="295"/>
                  </a:lnTo>
                  <a:lnTo>
                    <a:pt x="198" y="297"/>
                  </a:lnTo>
                  <a:lnTo>
                    <a:pt x="196" y="297"/>
                  </a:lnTo>
                  <a:lnTo>
                    <a:pt x="194" y="297"/>
                  </a:lnTo>
                  <a:lnTo>
                    <a:pt x="192" y="297"/>
                  </a:lnTo>
                  <a:lnTo>
                    <a:pt x="192" y="295"/>
                  </a:lnTo>
                  <a:lnTo>
                    <a:pt x="190" y="295"/>
                  </a:lnTo>
                  <a:lnTo>
                    <a:pt x="190" y="291"/>
                  </a:lnTo>
                  <a:lnTo>
                    <a:pt x="190" y="289"/>
                  </a:lnTo>
                  <a:lnTo>
                    <a:pt x="190" y="287"/>
                  </a:lnTo>
                  <a:lnTo>
                    <a:pt x="190" y="285"/>
                  </a:lnTo>
                  <a:lnTo>
                    <a:pt x="188" y="283"/>
                  </a:lnTo>
                  <a:lnTo>
                    <a:pt x="188" y="281"/>
                  </a:lnTo>
                  <a:lnTo>
                    <a:pt x="186" y="283"/>
                  </a:lnTo>
                  <a:lnTo>
                    <a:pt x="184" y="283"/>
                  </a:lnTo>
                  <a:lnTo>
                    <a:pt x="182" y="283"/>
                  </a:lnTo>
                  <a:lnTo>
                    <a:pt x="180" y="283"/>
                  </a:lnTo>
                  <a:lnTo>
                    <a:pt x="178" y="287"/>
                  </a:lnTo>
                  <a:lnTo>
                    <a:pt x="178" y="289"/>
                  </a:lnTo>
                  <a:lnTo>
                    <a:pt x="174" y="291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7"/>
                  </a:lnTo>
                  <a:lnTo>
                    <a:pt x="170" y="285"/>
                  </a:lnTo>
                  <a:lnTo>
                    <a:pt x="168" y="287"/>
                  </a:lnTo>
                  <a:lnTo>
                    <a:pt x="166" y="287"/>
                  </a:lnTo>
                  <a:lnTo>
                    <a:pt x="164" y="287"/>
                  </a:lnTo>
                  <a:lnTo>
                    <a:pt x="162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8" y="285"/>
                  </a:lnTo>
                  <a:lnTo>
                    <a:pt x="156" y="287"/>
                  </a:lnTo>
                  <a:lnTo>
                    <a:pt x="154" y="289"/>
                  </a:lnTo>
                  <a:lnTo>
                    <a:pt x="152" y="289"/>
                  </a:lnTo>
                  <a:lnTo>
                    <a:pt x="152" y="287"/>
                  </a:lnTo>
                  <a:lnTo>
                    <a:pt x="152" y="285"/>
                  </a:lnTo>
                  <a:lnTo>
                    <a:pt x="152" y="283"/>
                  </a:lnTo>
                  <a:lnTo>
                    <a:pt x="150" y="283"/>
                  </a:lnTo>
                  <a:lnTo>
                    <a:pt x="148" y="283"/>
                  </a:lnTo>
                  <a:lnTo>
                    <a:pt x="148" y="285"/>
                  </a:lnTo>
                  <a:lnTo>
                    <a:pt x="146" y="283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77"/>
                  </a:lnTo>
                  <a:lnTo>
                    <a:pt x="140" y="277"/>
                  </a:lnTo>
                  <a:lnTo>
                    <a:pt x="134" y="273"/>
                  </a:lnTo>
                  <a:lnTo>
                    <a:pt x="132" y="271"/>
                  </a:lnTo>
                  <a:lnTo>
                    <a:pt x="130" y="271"/>
                  </a:lnTo>
                  <a:lnTo>
                    <a:pt x="130" y="269"/>
                  </a:lnTo>
                  <a:lnTo>
                    <a:pt x="124" y="267"/>
                  </a:lnTo>
                  <a:lnTo>
                    <a:pt x="120" y="263"/>
                  </a:lnTo>
                  <a:lnTo>
                    <a:pt x="118" y="261"/>
                  </a:lnTo>
                  <a:lnTo>
                    <a:pt x="118" y="259"/>
                  </a:lnTo>
                  <a:lnTo>
                    <a:pt x="116" y="259"/>
                  </a:lnTo>
                  <a:lnTo>
                    <a:pt x="114" y="259"/>
                  </a:lnTo>
                  <a:lnTo>
                    <a:pt x="112" y="259"/>
                  </a:lnTo>
                  <a:lnTo>
                    <a:pt x="112" y="257"/>
                  </a:lnTo>
                  <a:lnTo>
                    <a:pt x="112" y="255"/>
                  </a:lnTo>
                  <a:lnTo>
                    <a:pt x="110" y="255"/>
                  </a:lnTo>
                  <a:lnTo>
                    <a:pt x="106" y="257"/>
                  </a:lnTo>
                  <a:lnTo>
                    <a:pt x="104" y="257"/>
                  </a:lnTo>
                  <a:lnTo>
                    <a:pt x="104" y="259"/>
                  </a:lnTo>
                  <a:lnTo>
                    <a:pt x="102" y="259"/>
                  </a:lnTo>
                  <a:lnTo>
                    <a:pt x="100" y="259"/>
                  </a:lnTo>
                  <a:lnTo>
                    <a:pt x="100" y="259"/>
                  </a:lnTo>
                  <a:lnTo>
                    <a:pt x="96" y="259"/>
                  </a:lnTo>
                  <a:lnTo>
                    <a:pt x="96" y="259"/>
                  </a:lnTo>
                  <a:lnTo>
                    <a:pt x="94" y="259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2" y="263"/>
                  </a:lnTo>
                  <a:lnTo>
                    <a:pt x="88" y="267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5"/>
                  </a:lnTo>
                  <a:lnTo>
                    <a:pt x="80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4" y="267"/>
                  </a:lnTo>
                  <a:lnTo>
                    <a:pt x="72" y="267"/>
                  </a:lnTo>
                  <a:lnTo>
                    <a:pt x="70" y="269"/>
                  </a:lnTo>
                  <a:lnTo>
                    <a:pt x="72" y="273"/>
                  </a:lnTo>
                  <a:lnTo>
                    <a:pt x="68" y="277"/>
                  </a:lnTo>
                  <a:lnTo>
                    <a:pt x="70" y="277"/>
                  </a:lnTo>
                  <a:lnTo>
                    <a:pt x="72" y="279"/>
                  </a:lnTo>
                  <a:lnTo>
                    <a:pt x="72" y="281"/>
                  </a:lnTo>
                  <a:lnTo>
                    <a:pt x="70" y="281"/>
                  </a:lnTo>
                  <a:lnTo>
                    <a:pt x="68" y="281"/>
                  </a:lnTo>
                  <a:lnTo>
                    <a:pt x="68" y="279"/>
                  </a:lnTo>
                  <a:lnTo>
                    <a:pt x="66" y="279"/>
                  </a:lnTo>
                  <a:lnTo>
                    <a:pt x="64" y="277"/>
                  </a:lnTo>
                  <a:lnTo>
                    <a:pt x="62" y="271"/>
                  </a:lnTo>
                  <a:lnTo>
                    <a:pt x="60" y="269"/>
                  </a:lnTo>
                  <a:lnTo>
                    <a:pt x="56" y="259"/>
                  </a:lnTo>
                  <a:lnTo>
                    <a:pt x="54" y="259"/>
                  </a:lnTo>
                  <a:lnTo>
                    <a:pt x="54" y="257"/>
                  </a:lnTo>
                  <a:lnTo>
                    <a:pt x="52" y="255"/>
                  </a:lnTo>
                  <a:lnTo>
                    <a:pt x="50" y="251"/>
                  </a:lnTo>
                  <a:lnTo>
                    <a:pt x="50" y="249"/>
                  </a:lnTo>
                  <a:lnTo>
                    <a:pt x="48" y="245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46" y="239"/>
                  </a:lnTo>
                  <a:lnTo>
                    <a:pt x="46" y="237"/>
                  </a:lnTo>
                  <a:lnTo>
                    <a:pt x="42" y="229"/>
                  </a:lnTo>
                  <a:lnTo>
                    <a:pt x="40" y="227"/>
                  </a:lnTo>
                  <a:lnTo>
                    <a:pt x="40" y="223"/>
                  </a:lnTo>
                  <a:lnTo>
                    <a:pt x="36" y="217"/>
                  </a:lnTo>
                  <a:lnTo>
                    <a:pt x="34" y="211"/>
                  </a:lnTo>
                  <a:lnTo>
                    <a:pt x="32" y="211"/>
                  </a:lnTo>
                  <a:lnTo>
                    <a:pt x="32" y="209"/>
                  </a:lnTo>
                  <a:lnTo>
                    <a:pt x="30" y="207"/>
                  </a:lnTo>
                  <a:lnTo>
                    <a:pt x="28" y="203"/>
                  </a:lnTo>
                  <a:lnTo>
                    <a:pt x="26" y="197"/>
                  </a:lnTo>
                  <a:lnTo>
                    <a:pt x="24" y="193"/>
                  </a:lnTo>
                  <a:lnTo>
                    <a:pt x="20" y="185"/>
                  </a:lnTo>
                  <a:lnTo>
                    <a:pt x="20" y="183"/>
                  </a:lnTo>
                  <a:lnTo>
                    <a:pt x="18" y="183"/>
                  </a:lnTo>
                  <a:lnTo>
                    <a:pt x="18" y="181"/>
                  </a:lnTo>
                  <a:lnTo>
                    <a:pt x="16" y="179"/>
                  </a:lnTo>
                  <a:lnTo>
                    <a:pt x="14" y="177"/>
                  </a:lnTo>
                  <a:lnTo>
                    <a:pt x="12" y="175"/>
                  </a:lnTo>
                  <a:lnTo>
                    <a:pt x="10" y="171"/>
                  </a:lnTo>
                  <a:lnTo>
                    <a:pt x="8" y="169"/>
                  </a:lnTo>
                  <a:lnTo>
                    <a:pt x="6" y="167"/>
                  </a:lnTo>
                  <a:lnTo>
                    <a:pt x="6" y="165"/>
                  </a:lnTo>
                  <a:lnTo>
                    <a:pt x="4" y="165"/>
                  </a:lnTo>
                  <a:lnTo>
                    <a:pt x="2" y="163"/>
                  </a:lnTo>
                  <a:lnTo>
                    <a:pt x="2" y="161"/>
                  </a:lnTo>
                  <a:lnTo>
                    <a:pt x="0" y="161"/>
                  </a:lnTo>
                  <a:lnTo>
                    <a:pt x="2" y="159"/>
                  </a:lnTo>
                  <a:lnTo>
                    <a:pt x="2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7"/>
                  </a:lnTo>
                  <a:lnTo>
                    <a:pt x="8" y="145"/>
                  </a:lnTo>
                  <a:lnTo>
                    <a:pt x="8" y="143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2" y="141"/>
                  </a:lnTo>
                  <a:lnTo>
                    <a:pt x="12" y="139"/>
                  </a:lnTo>
                  <a:lnTo>
                    <a:pt x="14" y="139"/>
                  </a:lnTo>
                  <a:lnTo>
                    <a:pt x="14" y="137"/>
                  </a:lnTo>
                  <a:lnTo>
                    <a:pt x="16" y="137"/>
                  </a:lnTo>
                  <a:lnTo>
                    <a:pt x="18" y="137"/>
                  </a:lnTo>
                  <a:lnTo>
                    <a:pt x="18" y="135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20" y="127"/>
                  </a:lnTo>
                  <a:lnTo>
                    <a:pt x="22" y="127"/>
                  </a:lnTo>
                  <a:lnTo>
                    <a:pt x="20" y="125"/>
                  </a:lnTo>
                  <a:lnTo>
                    <a:pt x="22" y="123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24" y="119"/>
                  </a:lnTo>
                  <a:lnTo>
                    <a:pt x="24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6" y="113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30" y="111"/>
                  </a:lnTo>
                  <a:lnTo>
                    <a:pt x="30" y="109"/>
                  </a:lnTo>
                  <a:lnTo>
                    <a:pt x="32" y="109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8" y="109"/>
                  </a:lnTo>
                  <a:lnTo>
                    <a:pt x="38" y="107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2" y="105"/>
                  </a:lnTo>
                  <a:lnTo>
                    <a:pt x="42" y="103"/>
                  </a:lnTo>
                  <a:lnTo>
                    <a:pt x="44" y="101"/>
                  </a:lnTo>
                  <a:lnTo>
                    <a:pt x="44" y="99"/>
                  </a:lnTo>
                  <a:lnTo>
                    <a:pt x="44" y="97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8" y="87"/>
                  </a:lnTo>
                  <a:lnTo>
                    <a:pt x="50" y="85"/>
                  </a:lnTo>
                  <a:lnTo>
                    <a:pt x="52" y="85"/>
                  </a:lnTo>
                  <a:lnTo>
                    <a:pt x="52" y="82"/>
                  </a:lnTo>
                  <a:lnTo>
                    <a:pt x="54" y="82"/>
                  </a:lnTo>
                  <a:lnTo>
                    <a:pt x="54" y="80"/>
                  </a:lnTo>
                  <a:lnTo>
                    <a:pt x="56" y="78"/>
                  </a:lnTo>
                  <a:lnTo>
                    <a:pt x="56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8" y="72"/>
                  </a:lnTo>
                  <a:lnTo>
                    <a:pt x="60" y="72"/>
                  </a:lnTo>
                  <a:lnTo>
                    <a:pt x="62" y="70"/>
                  </a:lnTo>
                  <a:lnTo>
                    <a:pt x="62" y="68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2" y="56"/>
                  </a:lnTo>
                  <a:lnTo>
                    <a:pt x="72" y="54"/>
                  </a:lnTo>
                  <a:lnTo>
                    <a:pt x="74" y="52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82" y="48"/>
                  </a:lnTo>
                  <a:lnTo>
                    <a:pt x="84" y="48"/>
                  </a:lnTo>
                  <a:lnTo>
                    <a:pt x="86" y="46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38"/>
                  </a:lnTo>
                  <a:lnTo>
                    <a:pt x="92" y="38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4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6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2" y="30"/>
                  </a:lnTo>
                  <a:lnTo>
                    <a:pt x="124" y="30"/>
                  </a:lnTo>
                  <a:lnTo>
                    <a:pt x="126" y="26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0" y="22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2" y="16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8" y="14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50" y="12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8"/>
                  </a:lnTo>
                  <a:lnTo>
                    <a:pt x="156" y="8"/>
                  </a:lnTo>
                  <a:lnTo>
                    <a:pt x="160" y="8"/>
                  </a:lnTo>
                  <a:lnTo>
                    <a:pt x="162" y="6"/>
                  </a:lnTo>
                  <a:lnTo>
                    <a:pt x="164" y="6"/>
                  </a:lnTo>
                  <a:lnTo>
                    <a:pt x="164" y="4"/>
                  </a:lnTo>
                  <a:lnTo>
                    <a:pt x="166" y="4"/>
                  </a:lnTo>
                  <a:lnTo>
                    <a:pt x="168" y="4"/>
                  </a:lnTo>
                  <a:lnTo>
                    <a:pt x="170" y="4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8" y="6"/>
                  </a:lnTo>
                  <a:lnTo>
                    <a:pt x="180" y="6"/>
                  </a:lnTo>
                  <a:lnTo>
                    <a:pt x="182" y="6"/>
                  </a:lnTo>
                  <a:lnTo>
                    <a:pt x="184" y="6"/>
                  </a:lnTo>
                  <a:lnTo>
                    <a:pt x="188" y="6"/>
                  </a:lnTo>
                  <a:lnTo>
                    <a:pt x="192" y="4"/>
                  </a:lnTo>
                  <a:lnTo>
                    <a:pt x="192" y="4"/>
                  </a:lnTo>
                  <a:lnTo>
                    <a:pt x="194" y="4"/>
                  </a:lnTo>
                  <a:lnTo>
                    <a:pt x="198" y="4"/>
                  </a:lnTo>
                  <a:lnTo>
                    <a:pt x="200" y="4"/>
                  </a:lnTo>
                  <a:lnTo>
                    <a:pt x="202" y="4"/>
                  </a:lnTo>
                  <a:lnTo>
                    <a:pt x="204" y="2"/>
                  </a:lnTo>
                  <a:lnTo>
                    <a:pt x="206" y="2"/>
                  </a:lnTo>
                  <a:lnTo>
                    <a:pt x="208" y="0"/>
                  </a:lnTo>
                  <a:lnTo>
                    <a:pt x="210" y="0"/>
                  </a:lnTo>
                  <a:lnTo>
                    <a:pt x="212" y="0"/>
                  </a:lnTo>
                  <a:lnTo>
                    <a:pt x="214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2" name="Freeform 157">
              <a:extLst>
                <a:ext uri="{FF2B5EF4-FFF2-40B4-BE49-F238E27FC236}">
                  <a16:creationId xmlns:a16="http://schemas.microsoft.com/office/drawing/2014/main" id="{EE4BBC6A-00C1-4B22-F8C4-5DEC0F2D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963" y="2581275"/>
              <a:ext cx="461963" cy="509588"/>
            </a:xfrm>
            <a:custGeom>
              <a:avLst/>
              <a:gdLst>
                <a:gd name="T0" fmla="*/ 175 w 291"/>
                <a:gd name="T1" fmla="*/ 4 h 321"/>
                <a:gd name="T2" fmla="*/ 179 w 291"/>
                <a:gd name="T3" fmla="*/ 12 h 321"/>
                <a:gd name="T4" fmla="*/ 183 w 291"/>
                <a:gd name="T5" fmla="*/ 20 h 321"/>
                <a:gd name="T6" fmla="*/ 191 w 291"/>
                <a:gd name="T7" fmla="*/ 30 h 321"/>
                <a:gd name="T8" fmla="*/ 199 w 291"/>
                <a:gd name="T9" fmla="*/ 38 h 321"/>
                <a:gd name="T10" fmla="*/ 205 w 291"/>
                <a:gd name="T11" fmla="*/ 44 h 321"/>
                <a:gd name="T12" fmla="*/ 211 w 291"/>
                <a:gd name="T13" fmla="*/ 46 h 321"/>
                <a:gd name="T14" fmla="*/ 215 w 291"/>
                <a:gd name="T15" fmla="*/ 54 h 321"/>
                <a:gd name="T16" fmla="*/ 217 w 291"/>
                <a:gd name="T17" fmla="*/ 62 h 321"/>
                <a:gd name="T18" fmla="*/ 225 w 291"/>
                <a:gd name="T19" fmla="*/ 74 h 321"/>
                <a:gd name="T20" fmla="*/ 225 w 291"/>
                <a:gd name="T21" fmla="*/ 78 h 321"/>
                <a:gd name="T22" fmla="*/ 229 w 291"/>
                <a:gd name="T23" fmla="*/ 94 h 321"/>
                <a:gd name="T24" fmla="*/ 235 w 291"/>
                <a:gd name="T25" fmla="*/ 100 h 321"/>
                <a:gd name="T26" fmla="*/ 241 w 291"/>
                <a:gd name="T27" fmla="*/ 114 h 321"/>
                <a:gd name="T28" fmla="*/ 251 w 291"/>
                <a:gd name="T29" fmla="*/ 116 h 321"/>
                <a:gd name="T30" fmla="*/ 261 w 291"/>
                <a:gd name="T31" fmla="*/ 120 h 321"/>
                <a:gd name="T32" fmla="*/ 263 w 291"/>
                <a:gd name="T33" fmla="*/ 122 h 321"/>
                <a:gd name="T34" fmla="*/ 269 w 291"/>
                <a:gd name="T35" fmla="*/ 128 h 321"/>
                <a:gd name="T36" fmla="*/ 275 w 291"/>
                <a:gd name="T37" fmla="*/ 134 h 321"/>
                <a:gd name="T38" fmla="*/ 277 w 291"/>
                <a:gd name="T39" fmla="*/ 140 h 321"/>
                <a:gd name="T40" fmla="*/ 281 w 291"/>
                <a:gd name="T41" fmla="*/ 148 h 321"/>
                <a:gd name="T42" fmla="*/ 285 w 291"/>
                <a:gd name="T43" fmla="*/ 160 h 321"/>
                <a:gd name="T44" fmla="*/ 283 w 291"/>
                <a:gd name="T45" fmla="*/ 178 h 321"/>
                <a:gd name="T46" fmla="*/ 285 w 291"/>
                <a:gd name="T47" fmla="*/ 189 h 321"/>
                <a:gd name="T48" fmla="*/ 289 w 291"/>
                <a:gd name="T49" fmla="*/ 189 h 321"/>
                <a:gd name="T50" fmla="*/ 291 w 291"/>
                <a:gd name="T51" fmla="*/ 199 h 321"/>
                <a:gd name="T52" fmla="*/ 287 w 291"/>
                <a:gd name="T53" fmla="*/ 213 h 321"/>
                <a:gd name="T54" fmla="*/ 281 w 291"/>
                <a:gd name="T55" fmla="*/ 229 h 321"/>
                <a:gd name="T56" fmla="*/ 247 w 291"/>
                <a:gd name="T57" fmla="*/ 245 h 321"/>
                <a:gd name="T58" fmla="*/ 207 w 291"/>
                <a:gd name="T59" fmla="*/ 267 h 321"/>
                <a:gd name="T60" fmla="*/ 173 w 291"/>
                <a:gd name="T61" fmla="*/ 285 h 321"/>
                <a:gd name="T62" fmla="*/ 143 w 291"/>
                <a:gd name="T63" fmla="*/ 305 h 321"/>
                <a:gd name="T64" fmla="*/ 121 w 291"/>
                <a:gd name="T65" fmla="*/ 315 h 321"/>
                <a:gd name="T66" fmla="*/ 113 w 291"/>
                <a:gd name="T67" fmla="*/ 315 h 321"/>
                <a:gd name="T68" fmla="*/ 107 w 291"/>
                <a:gd name="T69" fmla="*/ 303 h 321"/>
                <a:gd name="T70" fmla="*/ 97 w 291"/>
                <a:gd name="T71" fmla="*/ 287 h 321"/>
                <a:gd name="T72" fmla="*/ 89 w 291"/>
                <a:gd name="T73" fmla="*/ 269 h 321"/>
                <a:gd name="T74" fmla="*/ 79 w 291"/>
                <a:gd name="T75" fmla="*/ 247 h 321"/>
                <a:gd name="T76" fmla="*/ 71 w 291"/>
                <a:gd name="T77" fmla="*/ 231 h 321"/>
                <a:gd name="T78" fmla="*/ 63 w 291"/>
                <a:gd name="T79" fmla="*/ 215 h 321"/>
                <a:gd name="T80" fmla="*/ 57 w 291"/>
                <a:gd name="T81" fmla="*/ 201 h 321"/>
                <a:gd name="T82" fmla="*/ 50 w 291"/>
                <a:gd name="T83" fmla="*/ 189 h 321"/>
                <a:gd name="T84" fmla="*/ 44 w 291"/>
                <a:gd name="T85" fmla="*/ 176 h 321"/>
                <a:gd name="T86" fmla="*/ 34 w 291"/>
                <a:gd name="T87" fmla="*/ 156 h 321"/>
                <a:gd name="T88" fmla="*/ 28 w 291"/>
                <a:gd name="T89" fmla="*/ 144 h 321"/>
                <a:gd name="T90" fmla="*/ 22 w 291"/>
                <a:gd name="T91" fmla="*/ 126 h 321"/>
                <a:gd name="T92" fmla="*/ 10 w 291"/>
                <a:gd name="T93" fmla="*/ 102 h 321"/>
                <a:gd name="T94" fmla="*/ 2 w 291"/>
                <a:gd name="T95" fmla="*/ 88 h 321"/>
                <a:gd name="T96" fmla="*/ 16 w 291"/>
                <a:gd name="T97" fmla="*/ 74 h 321"/>
                <a:gd name="T98" fmla="*/ 34 w 291"/>
                <a:gd name="T99" fmla="*/ 60 h 321"/>
                <a:gd name="T100" fmla="*/ 59 w 291"/>
                <a:gd name="T101" fmla="*/ 50 h 321"/>
                <a:gd name="T102" fmla="*/ 75 w 291"/>
                <a:gd name="T103" fmla="*/ 44 h 321"/>
                <a:gd name="T104" fmla="*/ 91 w 291"/>
                <a:gd name="T105" fmla="*/ 42 h 321"/>
                <a:gd name="T106" fmla="*/ 103 w 291"/>
                <a:gd name="T107" fmla="*/ 32 h 321"/>
                <a:gd name="T108" fmla="*/ 127 w 291"/>
                <a:gd name="T109" fmla="*/ 20 h 321"/>
                <a:gd name="T110" fmla="*/ 137 w 291"/>
                <a:gd name="T111" fmla="*/ 24 h 321"/>
                <a:gd name="T112" fmla="*/ 149 w 291"/>
                <a:gd name="T113" fmla="*/ 30 h 321"/>
                <a:gd name="T114" fmla="*/ 145 w 291"/>
                <a:gd name="T115" fmla="*/ 16 h 321"/>
                <a:gd name="T116" fmla="*/ 159 w 291"/>
                <a:gd name="T117" fmla="*/ 6 h 321"/>
                <a:gd name="T118" fmla="*/ 165 w 291"/>
                <a:gd name="T119" fmla="*/ 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321">
                  <a:moveTo>
                    <a:pt x="167" y="0"/>
                  </a:move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75" y="2"/>
                  </a:lnTo>
                  <a:lnTo>
                    <a:pt x="175" y="4"/>
                  </a:lnTo>
                  <a:lnTo>
                    <a:pt x="175" y="6"/>
                  </a:lnTo>
                  <a:lnTo>
                    <a:pt x="177" y="6"/>
                  </a:lnTo>
                  <a:lnTo>
                    <a:pt x="179" y="6"/>
                  </a:lnTo>
                  <a:lnTo>
                    <a:pt x="181" y="6"/>
                  </a:lnTo>
                  <a:lnTo>
                    <a:pt x="179" y="8"/>
                  </a:lnTo>
                  <a:lnTo>
                    <a:pt x="179" y="10"/>
                  </a:lnTo>
                  <a:lnTo>
                    <a:pt x="179" y="12"/>
                  </a:lnTo>
                  <a:lnTo>
                    <a:pt x="177" y="12"/>
                  </a:lnTo>
                  <a:lnTo>
                    <a:pt x="177" y="14"/>
                  </a:lnTo>
                  <a:lnTo>
                    <a:pt x="177" y="16"/>
                  </a:lnTo>
                  <a:lnTo>
                    <a:pt x="179" y="16"/>
                  </a:lnTo>
                  <a:lnTo>
                    <a:pt x="181" y="16"/>
                  </a:lnTo>
                  <a:lnTo>
                    <a:pt x="181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5" y="22"/>
                  </a:lnTo>
                  <a:lnTo>
                    <a:pt x="185" y="24"/>
                  </a:lnTo>
                  <a:lnTo>
                    <a:pt x="185" y="26"/>
                  </a:lnTo>
                  <a:lnTo>
                    <a:pt x="185" y="28"/>
                  </a:lnTo>
                  <a:lnTo>
                    <a:pt x="189" y="28"/>
                  </a:lnTo>
                  <a:lnTo>
                    <a:pt x="191" y="30"/>
                  </a:lnTo>
                  <a:lnTo>
                    <a:pt x="193" y="30"/>
                  </a:lnTo>
                  <a:lnTo>
                    <a:pt x="193" y="32"/>
                  </a:lnTo>
                  <a:lnTo>
                    <a:pt x="195" y="32"/>
                  </a:lnTo>
                  <a:lnTo>
                    <a:pt x="195" y="34"/>
                  </a:lnTo>
                  <a:lnTo>
                    <a:pt x="197" y="34"/>
                  </a:lnTo>
                  <a:lnTo>
                    <a:pt x="197" y="38"/>
                  </a:lnTo>
                  <a:lnTo>
                    <a:pt x="199" y="38"/>
                  </a:lnTo>
                  <a:lnTo>
                    <a:pt x="201" y="38"/>
                  </a:lnTo>
                  <a:lnTo>
                    <a:pt x="201" y="40"/>
                  </a:lnTo>
                  <a:lnTo>
                    <a:pt x="203" y="40"/>
                  </a:lnTo>
                  <a:lnTo>
                    <a:pt x="203" y="42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05" y="44"/>
                  </a:lnTo>
                  <a:lnTo>
                    <a:pt x="205" y="42"/>
                  </a:lnTo>
                  <a:lnTo>
                    <a:pt x="203" y="42"/>
                  </a:lnTo>
                  <a:lnTo>
                    <a:pt x="205" y="42"/>
                  </a:lnTo>
                  <a:lnTo>
                    <a:pt x="207" y="42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11" y="46"/>
                  </a:lnTo>
                  <a:lnTo>
                    <a:pt x="213" y="46"/>
                  </a:lnTo>
                  <a:lnTo>
                    <a:pt x="213" y="48"/>
                  </a:lnTo>
                  <a:lnTo>
                    <a:pt x="213" y="50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5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7" y="56"/>
                  </a:lnTo>
                  <a:lnTo>
                    <a:pt x="219" y="56"/>
                  </a:lnTo>
                  <a:lnTo>
                    <a:pt x="219" y="58"/>
                  </a:lnTo>
                  <a:lnTo>
                    <a:pt x="217" y="58"/>
                  </a:lnTo>
                  <a:lnTo>
                    <a:pt x="217" y="60"/>
                  </a:lnTo>
                  <a:lnTo>
                    <a:pt x="217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23" y="72"/>
                  </a:lnTo>
                  <a:lnTo>
                    <a:pt x="225" y="72"/>
                  </a:lnTo>
                  <a:lnTo>
                    <a:pt x="225" y="74"/>
                  </a:lnTo>
                  <a:lnTo>
                    <a:pt x="227" y="74"/>
                  </a:lnTo>
                  <a:lnTo>
                    <a:pt x="227" y="76"/>
                  </a:lnTo>
                  <a:lnTo>
                    <a:pt x="229" y="78"/>
                  </a:lnTo>
                  <a:lnTo>
                    <a:pt x="227" y="78"/>
                  </a:lnTo>
                  <a:lnTo>
                    <a:pt x="227" y="80"/>
                  </a:lnTo>
                  <a:lnTo>
                    <a:pt x="227" y="78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5" y="82"/>
                  </a:lnTo>
                  <a:lnTo>
                    <a:pt x="225" y="84"/>
                  </a:lnTo>
                  <a:lnTo>
                    <a:pt x="225" y="86"/>
                  </a:lnTo>
                  <a:lnTo>
                    <a:pt x="225" y="88"/>
                  </a:lnTo>
                  <a:lnTo>
                    <a:pt x="227" y="92"/>
                  </a:lnTo>
                  <a:lnTo>
                    <a:pt x="229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33" y="98"/>
                  </a:lnTo>
                  <a:lnTo>
                    <a:pt x="233" y="96"/>
                  </a:lnTo>
                  <a:lnTo>
                    <a:pt x="235" y="96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104"/>
                  </a:lnTo>
                  <a:lnTo>
                    <a:pt x="237" y="104"/>
                  </a:lnTo>
                  <a:lnTo>
                    <a:pt x="239" y="106"/>
                  </a:lnTo>
                  <a:lnTo>
                    <a:pt x="239" y="108"/>
                  </a:lnTo>
                  <a:lnTo>
                    <a:pt x="239" y="110"/>
                  </a:lnTo>
                  <a:lnTo>
                    <a:pt x="239" y="112"/>
                  </a:lnTo>
                  <a:lnTo>
                    <a:pt x="241" y="114"/>
                  </a:lnTo>
                  <a:lnTo>
                    <a:pt x="241" y="116"/>
                  </a:lnTo>
                  <a:lnTo>
                    <a:pt x="243" y="116"/>
                  </a:lnTo>
                  <a:lnTo>
                    <a:pt x="245" y="114"/>
                  </a:lnTo>
                  <a:lnTo>
                    <a:pt x="247" y="114"/>
                  </a:lnTo>
                  <a:lnTo>
                    <a:pt x="249" y="114"/>
                  </a:lnTo>
                  <a:lnTo>
                    <a:pt x="249" y="116"/>
                  </a:lnTo>
                  <a:lnTo>
                    <a:pt x="251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6"/>
                  </a:lnTo>
                  <a:lnTo>
                    <a:pt x="259" y="116"/>
                  </a:lnTo>
                  <a:lnTo>
                    <a:pt x="261" y="116"/>
                  </a:lnTo>
                  <a:lnTo>
                    <a:pt x="261" y="118"/>
                  </a:lnTo>
                  <a:lnTo>
                    <a:pt x="261" y="120"/>
                  </a:lnTo>
                  <a:lnTo>
                    <a:pt x="261" y="118"/>
                  </a:lnTo>
                  <a:lnTo>
                    <a:pt x="263" y="118"/>
                  </a:lnTo>
                  <a:lnTo>
                    <a:pt x="263" y="118"/>
                  </a:lnTo>
                  <a:lnTo>
                    <a:pt x="265" y="118"/>
                  </a:lnTo>
                  <a:lnTo>
                    <a:pt x="265" y="120"/>
                  </a:lnTo>
                  <a:lnTo>
                    <a:pt x="263" y="120"/>
                  </a:lnTo>
                  <a:lnTo>
                    <a:pt x="263" y="122"/>
                  </a:lnTo>
                  <a:lnTo>
                    <a:pt x="265" y="122"/>
                  </a:lnTo>
                  <a:lnTo>
                    <a:pt x="267" y="124"/>
                  </a:lnTo>
                  <a:lnTo>
                    <a:pt x="269" y="124"/>
                  </a:lnTo>
                  <a:lnTo>
                    <a:pt x="271" y="124"/>
                  </a:lnTo>
                  <a:lnTo>
                    <a:pt x="271" y="126"/>
                  </a:lnTo>
                  <a:lnTo>
                    <a:pt x="269" y="126"/>
                  </a:lnTo>
                  <a:lnTo>
                    <a:pt x="269" y="128"/>
                  </a:lnTo>
                  <a:lnTo>
                    <a:pt x="271" y="128"/>
                  </a:lnTo>
                  <a:lnTo>
                    <a:pt x="273" y="128"/>
                  </a:lnTo>
                  <a:lnTo>
                    <a:pt x="275" y="130"/>
                  </a:lnTo>
                  <a:lnTo>
                    <a:pt x="275" y="132"/>
                  </a:lnTo>
                  <a:lnTo>
                    <a:pt x="277" y="132"/>
                  </a:lnTo>
                  <a:lnTo>
                    <a:pt x="277" y="134"/>
                  </a:lnTo>
                  <a:lnTo>
                    <a:pt x="275" y="134"/>
                  </a:lnTo>
                  <a:lnTo>
                    <a:pt x="275" y="136"/>
                  </a:lnTo>
                  <a:lnTo>
                    <a:pt x="277" y="136"/>
                  </a:lnTo>
                  <a:lnTo>
                    <a:pt x="277" y="138"/>
                  </a:lnTo>
                  <a:lnTo>
                    <a:pt x="277" y="140"/>
                  </a:lnTo>
                  <a:lnTo>
                    <a:pt x="275" y="140"/>
                  </a:lnTo>
                  <a:lnTo>
                    <a:pt x="275" y="140"/>
                  </a:lnTo>
                  <a:lnTo>
                    <a:pt x="277" y="140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81" y="148"/>
                  </a:lnTo>
                  <a:lnTo>
                    <a:pt x="281" y="150"/>
                  </a:lnTo>
                  <a:lnTo>
                    <a:pt x="283" y="150"/>
                  </a:lnTo>
                  <a:lnTo>
                    <a:pt x="285" y="152"/>
                  </a:lnTo>
                  <a:lnTo>
                    <a:pt x="285" y="154"/>
                  </a:lnTo>
                  <a:lnTo>
                    <a:pt x="287" y="156"/>
                  </a:lnTo>
                  <a:lnTo>
                    <a:pt x="285" y="158"/>
                  </a:lnTo>
                  <a:lnTo>
                    <a:pt x="285" y="160"/>
                  </a:lnTo>
                  <a:lnTo>
                    <a:pt x="285" y="162"/>
                  </a:lnTo>
                  <a:lnTo>
                    <a:pt x="287" y="164"/>
                  </a:lnTo>
                  <a:lnTo>
                    <a:pt x="287" y="166"/>
                  </a:lnTo>
                  <a:lnTo>
                    <a:pt x="287" y="170"/>
                  </a:lnTo>
                  <a:lnTo>
                    <a:pt x="287" y="172"/>
                  </a:lnTo>
                  <a:lnTo>
                    <a:pt x="285" y="174"/>
                  </a:lnTo>
                  <a:lnTo>
                    <a:pt x="283" y="178"/>
                  </a:lnTo>
                  <a:lnTo>
                    <a:pt x="283" y="180"/>
                  </a:lnTo>
                  <a:lnTo>
                    <a:pt x="283" y="182"/>
                  </a:lnTo>
                  <a:lnTo>
                    <a:pt x="283" y="184"/>
                  </a:lnTo>
                  <a:lnTo>
                    <a:pt x="283" y="187"/>
                  </a:lnTo>
                  <a:lnTo>
                    <a:pt x="283" y="189"/>
                  </a:lnTo>
                  <a:lnTo>
                    <a:pt x="285" y="189"/>
                  </a:lnTo>
                  <a:lnTo>
                    <a:pt x="285" y="189"/>
                  </a:lnTo>
                  <a:lnTo>
                    <a:pt x="287" y="189"/>
                  </a:lnTo>
                  <a:lnTo>
                    <a:pt x="285" y="189"/>
                  </a:lnTo>
                  <a:lnTo>
                    <a:pt x="287" y="189"/>
                  </a:lnTo>
                  <a:lnTo>
                    <a:pt x="287" y="191"/>
                  </a:lnTo>
                  <a:lnTo>
                    <a:pt x="289" y="189"/>
                  </a:lnTo>
                  <a:lnTo>
                    <a:pt x="291" y="189"/>
                  </a:lnTo>
                  <a:lnTo>
                    <a:pt x="289" y="189"/>
                  </a:lnTo>
                  <a:lnTo>
                    <a:pt x="289" y="187"/>
                  </a:lnTo>
                  <a:lnTo>
                    <a:pt x="289" y="189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1" y="191"/>
                  </a:lnTo>
                  <a:lnTo>
                    <a:pt x="291" y="197"/>
                  </a:lnTo>
                  <a:lnTo>
                    <a:pt x="291" y="199"/>
                  </a:lnTo>
                  <a:lnTo>
                    <a:pt x="289" y="201"/>
                  </a:lnTo>
                  <a:lnTo>
                    <a:pt x="289" y="203"/>
                  </a:lnTo>
                  <a:lnTo>
                    <a:pt x="289" y="205"/>
                  </a:lnTo>
                  <a:lnTo>
                    <a:pt x="289" y="207"/>
                  </a:lnTo>
                  <a:lnTo>
                    <a:pt x="289" y="211"/>
                  </a:lnTo>
                  <a:lnTo>
                    <a:pt x="289" y="213"/>
                  </a:lnTo>
                  <a:lnTo>
                    <a:pt x="287" y="213"/>
                  </a:lnTo>
                  <a:lnTo>
                    <a:pt x="287" y="215"/>
                  </a:lnTo>
                  <a:lnTo>
                    <a:pt x="285" y="215"/>
                  </a:lnTo>
                  <a:lnTo>
                    <a:pt x="285" y="219"/>
                  </a:lnTo>
                  <a:lnTo>
                    <a:pt x="285" y="223"/>
                  </a:lnTo>
                  <a:lnTo>
                    <a:pt x="285" y="225"/>
                  </a:lnTo>
                  <a:lnTo>
                    <a:pt x="285" y="227"/>
                  </a:lnTo>
                  <a:lnTo>
                    <a:pt x="281" y="229"/>
                  </a:lnTo>
                  <a:lnTo>
                    <a:pt x="279" y="231"/>
                  </a:lnTo>
                  <a:lnTo>
                    <a:pt x="277" y="231"/>
                  </a:lnTo>
                  <a:lnTo>
                    <a:pt x="275" y="233"/>
                  </a:lnTo>
                  <a:lnTo>
                    <a:pt x="267" y="237"/>
                  </a:lnTo>
                  <a:lnTo>
                    <a:pt x="259" y="239"/>
                  </a:lnTo>
                  <a:lnTo>
                    <a:pt x="255" y="241"/>
                  </a:lnTo>
                  <a:lnTo>
                    <a:pt x="247" y="245"/>
                  </a:lnTo>
                  <a:lnTo>
                    <a:pt x="241" y="249"/>
                  </a:lnTo>
                  <a:lnTo>
                    <a:pt x="231" y="253"/>
                  </a:lnTo>
                  <a:lnTo>
                    <a:pt x="223" y="257"/>
                  </a:lnTo>
                  <a:lnTo>
                    <a:pt x="221" y="259"/>
                  </a:lnTo>
                  <a:lnTo>
                    <a:pt x="219" y="261"/>
                  </a:lnTo>
                  <a:lnTo>
                    <a:pt x="217" y="261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199" y="273"/>
                  </a:lnTo>
                  <a:lnTo>
                    <a:pt x="197" y="275"/>
                  </a:lnTo>
                  <a:lnTo>
                    <a:pt x="189" y="279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3" y="285"/>
                  </a:lnTo>
                  <a:lnTo>
                    <a:pt x="169" y="287"/>
                  </a:lnTo>
                  <a:lnTo>
                    <a:pt x="167" y="289"/>
                  </a:lnTo>
                  <a:lnTo>
                    <a:pt x="167" y="291"/>
                  </a:lnTo>
                  <a:lnTo>
                    <a:pt x="161" y="293"/>
                  </a:lnTo>
                  <a:lnTo>
                    <a:pt x="153" y="297"/>
                  </a:lnTo>
                  <a:lnTo>
                    <a:pt x="149" y="301"/>
                  </a:lnTo>
                  <a:lnTo>
                    <a:pt x="143" y="305"/>
                  </a:lnTo>
                  <a:lnTo>
                    <a:pt x="141" y="305"/>
                  </a:lnTo>
                  <a:lnTo>
                    <a:pt x="133" y="309"/>
                  </a:lnTo>
                  <a:lnTo>
                    <a:pt x="129" y="311"/>
                  </a:lnTo>
                  <a:lnTo>
                    <a:pt x="127" y="313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7"/>
                  </a:lnTo>
                  <a:lnTo>
                    <a:pt x="119" y="319"/>
                  </a:lnTo>
                  <a:lnTo>
                    <a:pt x="117" y="321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3" y="317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1" y="311"/>
                  </a:lnTo>
                  <a:lnTo>
                    <a:pt x="109" y="309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7" y="305"/>
                  </a:lnTo>
                  <a:lnTo>
                    <a:pt x="107" y="303"/>
                  </a:lnTo>
                  <a:lnTo>
                    <a:pt x="105" y="303"/>
                  </a:lnTo>
                  <a:lnTo>
                    <a:pt x="105" y="301"/>
                  </a:lnTo>
                  <a:lnTo>
                    <a:pt x="103" y="299"/>
                  </a:lnTo>
                  <a:lnTo>
                    <a:pt x="103" y="297"/>
                  </a:lnTo>
                  <a:lnTo>
                    <a:pt x="101" y="293"/>
                  </a:lnTo>
                  <a:lnTo>
                    <a:pt x="99" y="289"/>
                  </a:lnTo>
                  <a:lnTo>
                    <a:pt x="97" y="287"/>
                  </a:lnTo>
                  <a:lnTo>
                    <a:pt x="97" y="283"/>
                  </a:lnTo>
                  <a:lnTo>
                    <a:pt x="95" y="283"/>
                  </a:lnTo>
                  <a:lnTo>
                    <a:pt x="93" y="279"/>
                  </a:lnTo>
                  <a:lnTo>
                    <a:pt x="91" y="275"/>
                  </a:lnTo>
                  <a:lnTo>
                    <a:pt x="91" y="273"/>
                  </a:lnTo>
                  <a:lnTo>
                    <a:pt x="89" y="271"/>
                  </a:lnTo>
                  <a:lnTo>
                    <a:pt x="89" y="269"/>
                  </a:lnTo>
                  <a:lnTo>
                    <a:pt x="85" y="263"/>
                  </a:lnTo>
                  <a:lnTo>
                    <a:pt x="85" y="261"/>
                  </a:lnTo>
                  <a:lnTo>
                    <a:pt x="83" y="257"/>
                  </a:lnTo>
                  <a:lnTo>
                    <a:pt x="83" y="255"/>
                  </a:lnTo>
                  <a:lnTo>
                    <a:pt x="79" y="251"/>
                  </a:lnTo>
                  <a:lnTo>
                    <a:pt x="79" y="249"/>
                  </a:lnTo>
                  <a:lnTo>
                    <a:pt x="79" y="247"/>
                  </a:lnTo>
                  <a:lnTo>
                    <a:pt x="77" y="245"/>
                  </a:lnTo>
                  <a:lnTo>
                    <a:pt x="77" y="243"/>
                  </a:lnTo>
                  <a:lnTo>
                    <a:pt x="75" y="241"/>
                  </a:lnTo>
                  <a:lnTo>
                    <a:pt x="73" y="237"/>
                  </a:lnTo>
                  <a:lnTo>
                    <a:pt x="73" y="237"/>
                  </a:lnTo>
                  <a:lnTo>
                    <a:pt x="71" y="235"/>
                  </a:lnTo>
                  <a:lnTo>
                    <a:pt x="71" y="231"/>
                  </a:lnTo>
                  <a:lnTo>
                    <a:pt x="71" y="229"/>
                  </a:lnTo>
                  <a:lnTo>
                    <a:pt x="69" y="227"/>
                  </a:lnTo>
                  <a:lnTo>
                    <a:pt x="69" y="225"/>
                  </a:lnTo>
                  <a:lnTo>
                    <a:pt x="67" y="223"/>
                  </a:lnTo>
                  <a:lnTo>
                    <a:pt x="67" y="221"/>
                  </a:lnTo>
                  <a:lnTo>
                    <a:pt x="65" y="217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3" y="211"/>
                  </a:lnTo>
                  <a:lnTo>
                    <a:pt x="61" y="209"/>
                  </a:lnTo>
                  <a:lnTo>
                    <a:pt x="59" y="207"/>
                  </a:lnTo>
                  <a:lnTo>
                    <a:pt x="59" y="205"/>
                  </a:lnTo>
                  <a:lnTo>
                    <a:pt x="59" y="203"/>
                  </a:lnTo>
                  <a:lnTo>
                    <a:pt x="57" y="201"/>
                  </a:lnTo>
                  <a:lnTo>
                    <a:pt x="57" y="199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2" y="193"/>
                  </a:lnTo>
                  <a:lnTo>
                    <a:pt x="52" y="191"/>
                  </a:lnTo>
                  <a:lnTo>
                    <a:pt x="50" y="189"/>
                  </a:lnTo>
                  <a:lnTo>
                    <a:pt x="50" y="189"/>
                  </a:lnTo>
                  <a:lnTo>
                    <a:pt x="48" y="187"/>
                  </a:lnTo>
                  <a:lnTo>
                    <a:pt x="48" y="184"/>
                  </a:lnTo>
                  <a:lnTo>
                    <a:pt x="48" y="182"/>
                  </a:lnTo>
                  <a:lnTo>
                    <a:pt x="46" y="182"/>
                  </a:lnTo>
                  <a:lnTo>
                    <a:pt x="46" y="180"/>
                  </a:lnTo>
                  <a:lnTo>
                    <a:pt x="44" y="176"/>
                  </a:lnTo>
                  <a:lnTo>
                    <a:pt x="44" y="174"/>
                  </a:lnTo>
                  <a:lnTo>
                    <a:pt x="42" y="172"/>
                  </a:lnTo>
                  <a:lnTo>
                    <a:pt x="40" y="170"/>
                  </a:lnTo>
                  <a:lnTo>
                    <a:pt x="40" y="168"/>
                  </a:lnTo>
                  <a:lnTo>
                    <a:pt x="38" y="164"/>
                  </a:lnTo>
                  <a:lnTo>
                    <a:pt x="36" y="160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4"/>
                  </a:lnTo>
                  <a:lnTo>
                    <a:pt x="32" y="152"/>
                  </a:lnTo>
                  <a:lnTo>
                    <a:pt x="32" y="150"/>
                  </a:lnTo>
                  <a:lnTo>
                    <a:pt x="30" y="148"/>
                  </a:lnTo>
                  <a:lnTo>
                    <a:pt x="30" y="146"/>
                  </a:lnTo>
                  <a:lnTo>
                    <a:pt x="28" y="144"/>
                  </a:lnTo>
                  <a:lnTo>
                    <a:pt x="28" y="142"/>
                  </a:lnTo>
                  <a:lnTo>
                    <a:pt x="28" y="140"/>
                  </a:lnTo>
                  <a:lnTo>
                    <a:pt x="26" y="140"/>
                  </a:lnTo>
                  <a:lnTo>
                    <a:pt x="22" y="132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6"/>
                  </a:lnTo>
                  <a:lnTo>
                    <a:pt x="18" y="122"/>
                  </a:lnTo>
                  <a:lnTo>
                    <a:pt x="18" y="120"/>
                  </a:lnTo>
                  <a:lnTo>
                    <a:pt x="16" y="114"/>
                  </a:lnTo>
                  <a:lnTo>
                    <a:pt x="14" y="110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4" y="74"/>
                  </a:lnTo>
                  <a:lnTo>
                    <a:pt x="16" y="74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6" y="64"/>
                  </a:lnTo>
                  <a:lnTo>
                    <a:pt x="30" y="62"/>
                  </a:lnTo>
                  <a:lnTo>
                    <a:pt x="34" y="60"/>
                  </a:lnTo>
                  <a:lnTo>
                    <a:pt x="42" y="58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5" y="52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5" y="48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4"/>
                  </a:lnTo>
                  <a:lnTo>
                    <a:pt x="79" y="46"/>
                  </a:lnTo>
                  <a:lnTo>
                    <a:pt x="81" y="48"/>
                  </a:lnTo>
                  <a:lnTo>
                    <a:pt x="83" y="50"/>
                  </a:lnTo>
                  <a:lnTo>
                    <a:pt x="87" y="46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91" y="38"/>
                  </a:lnTo>
                  <a:lnTo>
                    <a:pt x="95" y="36"/>
                  </a:lnTo>
                  <a:lnTo>
                    <a:pt x="97" y="34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9" y="28"/>
                  </a:lnTo>
                  <a:lnTo>
                    <a:pt x="115" y="26"/>
                  </a:lnTo>
                  <a:lnTo>
                    <a:pt x="117" y="26"/>
                  </a:lnTo>
                  <a:lnTo>
                    <a:pt x="117" y="24"/>
                  </a:lnTo>
                  <a:lnTo>
                    <a:pt x="119" y="24"/>
                  </a:lnTo>
                  <a:lnTo>
                    <a:pt x="123" y="22"/>
                  </a:lnTo>
                  <a:lnTo>
                    <a:pt x="127" y="20"/>
                  </a:lnTo>
                  <a:lnTo>
                    <a:pt x="129" y="20"/>
                  </a:lnTo>
                  <a:lnTo>
                    <a:pt x="131" y="20"/>
                  </a:lnTo>
                  <a:lnTo>
                    <a:pt x="133" y="20"/>
                  </a:lnTo>
                  <a:lnTo>
                    <a:pt x="135" y="20"/>
                  </a:lnTo>
                  <a:lnTo>
                    <a:pt x="135" y="22"/>
                  </a:lnTo>
                  <a:lnTo>
                    <a:pt x="137" y="22"/>
                  </a:lnTo>
                  <a:lnTo>
                    <a:pt x="137" y="24"/>
                  </a:lnTo>
                  <a:lnTo>
                    <a:pt x="137" y="26"/>
                  </a:lnTo>
                  <a:lnTo>
                    <a:pt x="139" y="26"/>
                  </a:lnTo>
                  <a:lnTo>
                    <a:pt x="141" y="26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7" y="28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5" y="30"/>
                  </a:lnTo>
                  <a:lnTo>
                    <a:pt x="157" y="30"/>
                  </a:lnTo>
                  <a:lnTo>
                    <a:pt x="151" y="24"/>
                  </a:lnTo>
                  <a:lnTo>
                    <a:pt x="149" y="22"/>
                  </a:lnTo>
                  <a:lnTo>
                    <a:pt x="145" y="16"/>
                  </a:lnTo>
                  <a:lnTo>
                    <a:pt x="147" y="14"/>
                  </a:lnTo>
                  <a:lnTo>
                    <a:pt x="151" y="10"/>
                  </a:lnTo>
                  <a:lnTo>
                    <a:pt x="153" y="8"/>
                  </a:lnTo>
                  <a:lnTo>
                    <a:pt x="155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9" y="6"/>
                  </a:lnTo>
                  <a:lnTo>
                    <a:pt x="161" y="8"/>
                  </a:lnTo>
                  <a:lnTo>
                    <a:pt x="163" y="8"/>
                  </a:lnTo>
                  <a:lnTo>
                    <a:pt x="163" y="10"/>
                  </a:lnTo>
                  <a:lnTo>
                    <a:pt x="163" y="8"/>
                  </a:lnTo>
                  <a:lnTo>
                    <a:pt x="165" y="8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3" y="2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3" name="Freeform 10">
              <a:extLst>
                <a:ext uri="{FF2B5EF4-FFF2-40B4-BE49-F238E27FC236}">
                  <a16:creationId xmlns:a16="http://schemas.microsoft.com/office/drawing/2014/main" id="{3206B06E-A806-E7BC-7741-F32819E5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738" y="2365375"/>
              <a:ext cx="385763" cy="314325"/>
            </a:xfrm>
            <a:custGeom>
              <a:avLst/>
              <a:gdLst>
                <a:gd name="T0" fmla="*/ 109 w 243"/>
                <a:gd name="T1" fmla="*/ 0 h 198"/>
                <a:gd name="T2" fmla="*/ 123 w 243"/>
                <a:gd name="T3" fmla="*/ 4 h 198"/>
                <a:gd name="T4" fmla="*/ 137 w 243"/>
                <a:gd name="T5" fmla="*/ 10 h 198"/>
                <a:gd name="T6" fmla="*/ 151 w 243"/>
                <a:gd name="T7" fmla="*/ 14 h 198"/>
                <a:gd name="T8" fmla="*/ 167 w 243"/>
                <a:gd name="T9" fmla="*/ 18 h 198"/>
                <a:gd name="T10" fmla="*/ 181 w 243"/>
                <a:gd name="T11" fmla="*/ 22 h 198"/>
                <a:gd name="T12" fmla="*/ 211 w 243"/>
                <a:gd name="T13" fmla="*/ 32 h 198"/>
                <a:gd name="T14" fmla="*/ 211 w 243"/>
                <a:gd name="T15" fmla="*/ 42 h 198"/>
                <a:gd name="T16" fmla="*/ 203 w 243"/>
                <a:gd name="T17" fmla="*/ 50 h 198"/>
                <a:gd name="T18" fmla="*/ 201 w 243"/>
                <a:gd name="T19" fmla="*/ 60 h 198"/>
                <a:gd name="T20" fmla="*/ 201 w 243"/>
                <a:gd name="T21" fmla="*/ 68 h 198"/>
                <a:gd name="T22" fmla="*/ 197 w 243"/>
                <a:gd name="T23" fmla="*/ 82 h 198"/>
                <a:gd name="T24" fmla="*/ 203 w 243"/>
                <a:gd name="T25" fmla="*/ 88 h 198"/>
                <a:gd name="T26" fmla="*/ 207 w 243"/>
                <a:gd name="T27" fmla="*/ 98 h 198"/>
                <a:gd name="T28" fmla="*/ 209 w 243"/>
                <a:gd name="T29" fmla="*/ 104 h 198"/>
                <a:gd name="T30" fmla="*/ 219 w 243"/>
                <a:gd name="T31" fmla="*/ 94 h 198"/>
                <a:gd name="T32" fmla="*/ 231 w 243"/>
                <a:gd name="T33" fmla="*/ 88 h 198"/>
                <a:gd name="T34" fmla="*/ 241 w 243"/>
                <a:gd name="T35" fmla="*/ 86 h 198"/>
                <a:gd name="T36" fmla="*/ 243 w 243"/>
                <a:gd name="T37" fmla="*/ 98 h 198"/>
                <a:gd name="T38" fmla="*/ 237 w 243"/>
                <a:gd name="T39" fmla="*/ 110 h 198"/>
                <a:gd name="T40" fmla="*/ 231 w 243"/>
                <a:gd name="T41" fmla="*/ 120 h 198"/>
                <a:gd name="T42" fmla="*/ 231 w 243"/>
                <a:gd name="T43" fmla="*/ 132 h 198"/>
                <a:gd name="T44" fmla="*/ 239 w 243"/>
                <a:gd name="T45" fmla="*/ 140 h 198"/>
                <a:gd name="T46" fmla="*/ 241 w 243"/>
                <a:gd name="T47" fmla="*/ 152 h 198"/>
                <a:gd name="T48" fmla="*/ 235 w 243"/>
                <a:gd name="T49" fmla="*/ 162 h 198"/>
                <a:gd name="T50" fmla="*/ 229 w 243"/>
                <a:gd name="T51" fmla="*/ 168 h 198"/>
                <a:gd name="T52" fmla="*/ 229 w 243"/>
                <a:gd name="T53" fmla="*/ 180 h 198"/>
                <a:gd name="T54" fmla="*/ 219 w 243"/>
                <a:gd name="T55" fmla="*/ 178 h 198"/>
                <a:gd name="T56" fmla="*/ 217 w 243"/>
                <a:gd name="T57" fmla="*/ 176 h 198"/>
                <a:gd name="T58" fmla="*/ 209 w 243"/>
                <a:gd name="T59" fmla="*/ 168 h 198"/>
                <a:gd name="T60" fmla="*/ 199 w 243"/>
                <a:gd name="T61" fmla="*/ 160 h 198"/>
                <a:gd name="T62" fmla="*/ 191 w 243"/>
                <a:gd name="T63" fmla="*/ 152 h 198"/>
                <a:gd name="T64" fmla="*/ 193 w 243"/>
                <a:gd name="T65" fmla="*/ 142 h 198"/>
                <a:gd name="T66" fmla="*/ 185 w 243"/>
                <a:gd name="T67" fmla="*/ 136 h 198"/>
                <a:gd name="T68" fmla="*/ 179 w 243"/>
                <a:gd name="T69" fmla="*/ 142 h 198"/>
                <a:gd name="T70" fmla="*/ 171 w 243"/>
                <a:gd name="T71" fmla="*/ 140 h 198"/>
                <a:gd name="T72" fmla="*/ 163 w 243"/>
                <a:gd name="T73" fmla="*/ 158 h 198"/>
                <a:gd name="T74" fmla="*/ 161 w 243"/>
                <a:gd name="T75" fmla="*/ 164 h 198"/>
                <a:gd name="T76" fmla="*/ 151 w 243"/>
                <a:gd name="T77" fmla="*/ 158 h 198"/>
                <a:gd name="T78" fmla="*/ 137 w 243"/>
                <a:gd name="T79" fmla="*/ 158 h 198"/>
                <a:gd name="T80" fmla="*/ 115 w 243"/>
                <a:gd name="T81" fmla="*/ 168 h 198"/>
                <a:gd name="T82" fmla="*/ 103 w 243"/>
                <a:gd name="T83" fmla="*/ 180 h 198"/>
                <a:gd name="T84" fmla="*/ 87 w 243"/>
                <a:gd name="T85" fmla="*/ 180 h 198"/>
                <a:gd name="T86" fmla="*/ 69 w 243"/>
                <a:gd name="T87" fmla="*/ 188 h 198"/>
                <a:gd name="T88" fmla="*/ 44 w 243"/>
                <a:gd name="T89" fmla="*/ 198 h 198"/>
                <a:gd name="T90" fmla="*/ 36 w 243"/>
                <a:gd name="T91" fmla="*/ 168 h 198"/>
                <a:gd name="T92" fmla="*/ 28 w 243"/>
                <a:gd name="T93" fmla="*/ 132 h 198"/>
                <a:gd name="T94" fmla="*/ 18 w 243"/>
                <a:gd name="T95" fmla="*/ 96 h 198"/>
                <a:gd name="T96" fmla="*/ 10 w 243"/>
                <a:gd name="T97" fmla="*/ 66 h 198"/>
                <a:gd name="T98" fmla="*/ 4 w 243"/>
                <a:gd name="T99" fmla="*/ 34 h 198"/>
                <a:gd name="T100" fmla="*/ 0 w 243"/>
                <a:gd name="T101" fmla="*/ 2 h 198"/>
                <a:gd name="T102" fmla="*/ 12 w 243"/>
                <a:gd name="T103" fmla="*/ 8 h 198"/>
                <a:gd name="T104" fmla="*/ 20 w 243"/>
                <a:gd name="T105" fmla="*/ 6 h 198"/>
                <a:gd name="T106" fmla="*/ 30 w 243"/>
                <a:gd name="T107" fmla="*/ 8 h 198"/>
                <a:gd name="T108" fmla="*/ 42 w 243"/>
                <a:gd name="T109" fmla="*/ 14 h 198"/>
                <a:gd name="T110" fmla="*/ 46 w 243"/>
                <a:gd name="T111" fmla="*/ 8 h 198"/>
                <a:gd name="T112" fmla="*/ 58 w 243"/>
                <a:gd name="T113" fmla="*/ 16 h 198"/>
                <a:gd name="T114" fmla="*/ 69 w 243"/>
                <a:gd name="T115" fmla="*/ 14 h 198"/>
                <a:gd name="T116" fmla="*/ 71 w 243"/>
                <a:gd name="T117" fmla="*/ 6 h 198"/>
                <a:gd name="T118" fmla="*/ 85 w 243"/>
                <a:gd name="T119" fmla="*/ 2 h 198"/>
                <a:gd name="T120" fmla="*/ 99 w 243"/>
                <a:gd name="T121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3" h="198">
                  <a:moveTo>
                    <a:pt x="99" y="2"/>
                  </a:moveTo>
                  <a:lnTo>
                    <a:pt x="101" y="2"/>
                  </a:lnTo>
                  <a:lnTo>
                    <a:pt x="103" y="2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3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5" y="10"/>
                  </a:lnTo>
                  <a:lnTo>
                    <a:pt x="145" y="12"/>
                  </a:lnTo>
                  <a:lnTo>
                    <a:pt x="147" y="12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5" y="14"/>
                  </a:lnTo>
                  <a:lnTo>
                    <a:pt x="157" y="14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61" y="16"/>
                  </a:lnTo>
                  <a:lnTo>
                    <a:pt x="167" y="18"/>
                  </a:lnTo>
                  <a:lnTo>
                    <a:pt x="169" y="18"/>
                  </a:lnTo>
                  <a:lnTo>
                    <a:pt x="171" y="18"/>
                  </a:lnTo>
                  <a:lnTo>
                    <a:pt x="175" y="20"/>
                  </a:lnTo>
                  <a:lnTo>
                    <a:pt x="177" y="20"/>
                  </a:lnTo>
                  <a:lnTo>
                    <a:pt x="179" y="20"/>
                  </a:lnTo>
                  <a:lnTo>
                    <a:pt x="181" y="20"/>
                  </a:lnTo>
                  <a:lnTo>
                    <a:pt x="181" y="22"/>
                  </a:lnTo>
                  <a:lnTo>
                    <a:pt x="183" y="22"/>
                  </a:lnTo>
                  <a:lnTo>
                    <a:pt x="185" y="22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199" y="26"/>
                  </a:lnTo>
                  <a:lnTo>
                    <a:pt x="211" y="30"/>
                  </a:lnTo>
                  <a:lnTo>
                    <a:pt x="211" y="32"/>
                  </a:lnTo>
                  <a:lnTo>
                    <a:pt x="211" y="34"/>
                  </a:lnTo>
                  <a:lnTo>
                    <a:pt x="213" y="34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8"/>
                  </a:lnTo>
                  <a:lnTo>
                    <a:pt x="211" y="40"/>
                  </a:lnTo>
                  <a:lnTo>
                    <a:pt x="211" y="42"/>
                  </a:lnTo>
                  <a:lnTo>
                    <a:pt x="209" y="42"/>
                  </a:lnTo>
                  <a:lnTo>
                    <a:pt x="207" y="44"/>
                  </a:lnTo>
                  <a:lnTo>
                    <a:pt x="205" y="44"/>
                  </a:lnTo>
                  <a:lnTo>
                    <a:pt x="203" y="44"/>
                  </a:lnTo>
                  <a:lnTo>
                    <a:pt x="203" y="46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03" y="52"/>
                  </a:lnTo>
                  <a:lnTo>
                    <a:pt x="203" y="54"/>
                  </a:lnTo>
                  <a:lnTo>
                    <a:pt x="203" y="56"/>
                  </a:lnTo>
                  <a:lnTo>
                    <a:pt x="203" y="58"/>
                  </a:lnTo>
                  <a:lnTo>
                    <a:pt x="201" y="56"/>
                  </a:lnTo>
                  <a:lnTo>
                    <a:pt x="201" y="58"/>
                  </a:lnTo>
                  <a:lnTo>
                    <a:pt x="201" y="60"/>
                  </a:lnTo>
                  <a:lnTo>
                    <a:pt x="201" y="62"/>
                  </a:lnTo>
                  <a:lnTo>
                    <a:pt x="199" y="62"/>
                  </a:lnTo>
                  <a:lnTo>
                    <a:pt x="201" y="64"/>
                  </a:lnTo>
                  <a:lnTo>
                    <a:pt x="199" y="64"/>
                  </a:lnTo>
                  <a:lnTo>
                    <a:pt x="199" y="66"/>
                  </a:lnTo>
                  <a:lnTo>
                    <a:pt x="201" y="66"/>
                  </a:lnTo>
                  <a:lnTo>
                    <a:pt x="201" y="68"/>
                  </a:lnTo>
                  <a:lnTo>
                    <a:pt x="201" y="70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7" y="76"/>
                  </a:lnTo>
                  <a:lnTo>
                    <a:pt x="197" y="78"/>
                  </a:lnTo>
                  <a:lnTo>
                    <a:pt x="197" y="80"/>
                  </a:lnTo>
                  <a:lnTo>
                    <a:pt x="197" y="82"/>
                  </a:lnTo>
                  <a:lnTo>
                    <a:pt x="197" y="84"/>
                  </a:lnTo>
                  <a:lnTo>
                    <a:pt x="197" y="84"/>
                  </a:lnTo>
                  <a:lnTo>
                    <a:pt x="199" y="84"/>
                  </a:lnTo>
                  <a:lnTo>
                    <a:pt x="199" y="84"/>
                  </a:lnTo>
                  <a:lnTo>
                    <a:pt x="199" y="84"/>
                  </a:lnTo>
                  <a:lnTo>
                    <a:pt x="201" y="86"/>
                  </a:lnTo>
                  <a:lnTo>
                    <a:pt x="203" y="88"/>
                  </a:lnTo>
                  <a:lnTo>
                    <a:pt x="203" y="90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05" y="94"/>
                  </a:lnTo>
                  <a:lnTo>
                    <a:pt x="205" y="96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3" y="102"/>
                  </a:lnTo>
                  <a:lnTo>
                    <a:pt x="215" y="100"/>
                  </a:lnTo>
                  <a:lnTo>
                    <a:pt x="217" y="98"/>
                  </a:lnTo>
                  <a:lnTo>
                    <a:pt x="217" y="96"/>
                  </a:lnTo>
                  <a:lnTo>
                    <a:pt x="219" y="96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4"/>
                  </a:lnTo>
                  <a:lnTo>
                    <a:pt x="229" y="92"/>
                  </a:lnTo>
                  <a:lnTo>
                    <a:pt x="229" y="90"/>
                  </a:lnTo>
                  <a:lnTo>
                    <a:pt x="231" y="88"/>
                  </a:lnTo>
                  <a:lnTo>
                    <a:pt x="233" y="86"/>
                  </a:lnTo>
                  <a:lnTo>
                    <a:pt x="233" y="84"/>
                  </a:lnTo>
                  <a:lnTo>
                    <a:pt x="235" y="84"/>
                  </a:lnTo>
                  <a:lnTo>
                    <a:pt x="237" y="84"/>
                  </a:lnTo>
                  <a:lnTo>
                    <a:pt x="239" y="84"/>
                  </a:lnTo>
                  <a:lnTo>
                    <a:pt x="241" y="84"/>
                  </a:lnTo>
                  <a:lnTo>
                    <a:pt x="241" y="86"/>
                  </a:lnTo>
                  <a:lnTo>
                    <a:pt x="241" y="88"/>
                  </a:lnTo>
                  <a:lnTo>
                    <a:pt x="243" y="88"/>
                  </a:lnTo>
                  <a:lnTo>
                    <a:pt x="243" y="90"/>
                  </a:lnTo>
                  <a:lnTo>
                    <a:pt x="243" y="92"/>
                  </a:lnTo>
                  <a:lnTo>
                    <a:pt x="243" y="94"/>
                  </a:lnTo>
                  <a:lnTo>
                    <a:pt x="243" y="96"/>
                  </a:lnTo>
                  <a:lnTo>
                    <a:pt x="243" y="98"/>
                  </a:lnTo>
                  <a:lnTo>
                    <a:pt x="241" y="98"/>
                  </a:lnTo>
                  <a:lnTo>
                    <a:pt x="241" y="100"/>
                  </a:lnTo>
                  <a:lnTo>
                    <a:pt x="241" y="102"/>
                  </a:lnTo>
                  <a:lnTo>
                    <a:pt x="239" y="104"/>
                  </a:lnTo>
                  <a:lnTo>
                    <a:pt x="237" y="106"/>
                  </a:lnTo>
                  <a:lnTo>
                    <a:pt x="237" y="108"/>
                  </a:lnTo>
                  <a:lnTo>
                    <a:pt x="237" y="110"/>
                  </a:lnTo>
                  <a:lnTo>
                    <a:pt x="237" y="112"/>
                  </a:lnTo>
                  <a:lnTo>
                    <a:pt x="237" y="114"/>
                  </a:lnTo>
                  <a:lnTo>
                    <a:pt x="237" y="116"/>
                  </a:lnTo>
                  <a:lnTo>
                    <a:pt x="235" y="116"/>
                  </a:lnTo>
                  <a:lnTo>
                    <a:pt x="233" y="118"/>
                  </a:lnTo>
                  <a:lnTo>
                    <a:pt x="233" y="120"/>
                  </a:lnTo>
                  <a:lnTo>
                    <a:pt x="231" y="120"/>
                  </a:lnTo>
                  <a:lnTo>
                    <a:pt x="231" y="122"/>
                  </a:lnTo>
                  <a:lnTo>
                    <a:pt x="229" y="122"/>
                  </a:lnTo>
                  <a:lnTo>
                    <a:pt x="229" y="124"/>
                  </a:lnTo>
                  <a:lnTo>
                    <a:pt x="229" y="126"/>
                  </a:lnTo>
                  <a:lnTo>
                    <a:pt x="229" y="128"/>
                  </a:lnTo>
                  <a:lnTo>
                    <a:pt x="231" y="130"/>
                  </a:lnTo>
                  <a:lnTo>
                    <a:pt x="231" y="132"/>
                  </a:lnTo>
                  <a:lnTo>
                    <a:pt x="233" y="132"/>
                  </a:lnTo>
                  <a:lnTo>
                    <a:pt x="233" y="132"/>
                  </a:lnTo>
                  <a:lnTo>
                    <a:pt x="235" y="132"/>
                  </a:lnTo>
                  <a:lnTo>
                    <a:pt x="235" y="134"/>
                  </a:lnTo>
                  <a:lnTo>
                    <a:pt x="237" y="136"/>
                  </a:lnTo>
                  <a:lnTo>
                    <a:pt x="239" y="138"/>
                  </a:lnTo>
                  <a:lnTo>
                    <a:pt x="239" y="140"/>
                  </a:lnTo>
                  <a:lnTo>
                    <a:pt x="239" y="142"/>
                  </a:lnTo>
                  <a:lnTo>
                    <a:pt x="239" y="144"/>
                  </a:lnTo>
                  <a:lnTo>
                    <a:pt x="239" y="146"/>
                  </a:lnTo>
                  <a:lnTo>
                    <a:pt x="239" y="148"/>
                  </a:lnTo>
                  <a:lnTo>
                    <a:pt x="241" y="148"/>
                  </a:lnTo>
                  <a:lnTo>
                    <a:pt x="241" y="150"/>
                  </a:lnTo>
                  <a:lnTo>
                    <a:pt x="241" y="152"/>
                  </a:lnTo>
                  <a:lnTo>
                    <a:pt x="241" y="154"/>
                  </a:lnTo>
                  <a:lnTo>
                    <a:pt x="239" y="156"/>
                  </a:lnTo>
                  <a:lnTo>
                    <a:pt x="239" y="158"/>
                  </a:lnTo>
                  <a:lnTo>
                    <a:pt x="237" y="158"/>
                  </a:lnTo>
                  <a:lnTo>
                    <a:pt x="237" y="160"/>
                  </a:lnTo>
                  <a:lnTo>
                    <a:pt x="235" y="160"/>
                  </a:lnTo>
                  <a:lnTo>
                    <a:pt x="235" y="162"/>
                  </a:lnTo>
                  <a:lnTo>
                    <a:pt x="233" y="162"/>
                  </a:lnTo>
                  <a:lnTo>
                    <a:pt x="231" y="162"/>
                  </a:lnTo>
                  <a:lnTo>
                    <a:pt x="229" y="162"/>
                  </a:lnTo>
                  <a:lnTo>
                    <a:pt x="229" y="162"/>
                  </a:lnTo>
                  <a:lnTo>
                    <a:pt x="229" y="164"/>
                  </a:lnTo>
                  <a:lnTo>
                    <a:pt x="229" y="166"/>
                  </a:lnTo>
                  <a:lnTo>
                    <a:pt x="229" y="168"/>
                  </a:lnTo>
                  <a:lnTo>
                    <a:pt x="227" y="168"/>
                  </a:lnTo>
                  <a:lnTo>
                    <a:pt x="227" y="172"/>
                  </a:lnTo>
                  <a:lnTo>
                    <a:pt x="227" y="174"/>
                  </a:lnTo>
                  <a:lnTo>
                    <a:pt x="229" y="174"/>
                  </a:lnTo>
                  <a:lnTo>
                    <a:pt x="229" y="176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82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5" y="180"/>
                  </a:lnTo>
                  <a:lnTo>
                    <a:pt x="225" y="180"/>
                  </a:lnTo>
                  <a:lnTo>
                    <a:pt x="221" y="178"/>
                  </a:lnTo>
                  <a:lnTo>
                    <a:pt x="219" y="178"/>
                  </a:lnTo>
                  <a:lnTo>
                    <a:pt x="217" y="178"/>
                  </a:lnTo>
                  <a:lnTo>
                    <a:pt x="219" y="178"/>
                  </a:lnTo>
                  <a:lnTo>
                    <a:pt x="219" y="180"/>
                  </a:lnTo>
                  <a:lnTo>
                    <a:pt x="217" y="180"/>
                  </a:lnTo>
                  <a:lnTo>
                    <a:pt x="217" y="180"/>
                  </a:lnTo>
                  <a:lnTo>
                    <a:pt x="217" y="178"/>
                  </a:lnTo>
                  <a:lnTo>
                    <a:pt x="217" y="176"/>
                  </a:lnTo>
                  <a:lnTo>
                    <a:pt x="215" y="176"/>
                  </a:lnTo>
                  <a:lnTo>
                    <a:pt x="215" y="174"/>
                  </a:lnTo>
                  <a:lnTo>
                    <a:pt x="213" y="174"/>
                  </a:lnTo>
                  <a:lnTo>
                    <a:pt x="211" y="174"/>
                  </a:lnTo>
                  <a:lnTo>
                    <a:pt x="211" y="170"/>
                  </a:lnTo>
                  <a:lnTo>
                    <a:pt x="209" y="170"/>
                  </a:lnTo>
                  <a:lnTo>
                    <a:pt x="209" y="168"/>
                  </a:lnTo>
                  <a:lnTo>
                    <a:pt x="207" y="168"/>
                  </a:lnTo>
                  <a:lnTo>
                    <a:pt x="207" y="166"/>
                  </a:lnTo>
                  <a:lnTo>
                    <a:pt x="205" y="166"/>
                  </a:lnTo>
                  <a:lnTo>
                    <a:pt x="203" y="164"/>
                  </a:lnTo>
                  <a:lnTo>
                    <a:pt x="199" y="164"/>
                  </a:lnTo>
                  <a:lnTo>
                    <a:pt x="199" y="162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197" y="158"/>
                  </a:lnTo>
                  <a:lnTo>
                    <a:pt x="197" y="156"/>
                  </a:lnTo>
                  <a:lnTo>
                    <a:pt x="195" y="156"/>
                  </a:lnTo>
                  <a:lnTo>
                    <a:pt x="195" y="152"/>
                  </a:lnTo>
                  <a:lnTo>
                    <a:pt x="193" y="152"/>
                  </a:lnTo>
                  <a:lnTo>
                    <a:pt x="191" y="152"/>
                  </a:lnTo>
                  <a:lnTo>
                    <a:pt x="191" y="150"/>
                  </a:lnTo>
                  <a:lnTo>
                    <a:pt x="191" y="148"/>
                  </a:lnTo>
                  <a:lnTo>
                    <a:pt x="193" y="148"/>
                  </a:lnTo>
                  <a:lnTo>
                    <a:pt x="193" y="146"/>
                  </a:lnTo>
                  <a:lnTo>
                    <a:pt x="193" y="144"/>
                  </a:lnTo>
                  <a:lnTo>
                    <a:pt x="195" y="142"/>
                  </a:lnTo>
                  <a:lnTo>
                    <a:pt x="193" y="142"/>
                  </a:lnTo>
                  <a:lnTo>
                    <a:pt x="191" y="142"/>
                  </a:lnTo>
                  <a:lnTo>
                    <a:pt x="189" y="142"/>
                  </a:lnTo>
                  <a:lnTo>
                    <a:pt x="189" y="140"/>
                  </a:lnTo>
                  <a:lnTo>
                    <a:pt x="189" y="138"/>
                  </a:lnTo>
                  <a:lnTo>
                    <a:pt x="187" y="138"/>
                  </a:lnTo>
                  <a:lnTo>
                    <a:pt x="187" y="136"/>
                  </a:lnTo>
                  <a:lnTo>
                    <a:pt x="185" y="136"/>
                  </a:lnTo>
                  <a:lnTo>
                    <a:pt x="183" y="136"/>
                  </a:lnTo>
                  <a:lnTo>
                    <a:pt x="181" y="136"/>
                  </a:lnTo>
                  <a:lnTo>
                    <a:pt x="181" y="136"/>
                  </a:lnTo>
                  <a:lnTo>
                    <a:pt x="179" y="136"/>
                  </a:lnTo>
                  <a:lnTo>
                    <a:pt x="177" y="138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9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2"/>
                  </a:lnTo>
                  <a:lnTo>
                    <a:pt x="167" y="144"/>
                  </a:lnTo>
                  <a:lnTo>
                    <a:pt x="165" y="146"/>
                  </a:lnTo>
                  <a:lnTo>
                    <a:pt x="161" y="150"/>
                  </a:lnTo>
                  <a:lnTo>
                    <a:pt x="159" y="152"/>
                  </a:lnTo>
                  <a:lnTo>
                    <a:pt x="163" y="158"/>
                  </a:lnTo>
                  <a:lnTo>
                    <a:pt x="165" y="160"/>
                  </a:lnTo>
                  <a:lnTo>
                    <a:pt x="171" y="166"/>
                  </a:lnTo>
                  <a:lnTo>
                    <a:pt x="169" y="166"/>
                  </a:lnTo>
                  <a:lnTo>
                    <a:pt x="167" y="166"/>
                  </a:lnTo>
                  <a:lnTo>
                    <a:pt x="165" y="166"/>
                  </a:lnTo>
                  <a:lnTo>
                    <a:pt x="163" y="166"/>
                  </a:lnTo>
                  <a:lnTo>
                    <a:pt x="161" y="164"/>
                  </a:lnTo>
                  <a:lnTo>
                    <a:pt x="159" y="164"/>
                  </a:lnTo>
                  <a:lnTo>
                    <a:pt x="157" y="164"/>
                  </a:lnTo>
                  <a:lnTo>
                    <a:pt x="155" y="162"/>
                  </a:lnTo>
                  <a:lnTo>
                    <a:pt x="153" y="162"/>
                  </a:lnTo>
                  <a:lnTo>
                    <a:pt x="151" y="162"/>
                  </a:lnTo>
                  <a:lnTo>
                    <a:pt x="151" y="160"/>
                  </a:lnTo>
                  <a:lnTo>
                    <a:pt x="151" y="158"/>
                  </a:lnTo>
                  <a:lnTo>
                    <a:pt x="149" y="158"/>
                  </a:lnTo>
                  <a:lnTo>
                    <a:pt x="149" y="156"/>
                  </a:lnTo>
                  <a:lnTo>
                    <a:pt x="147" y="156"/>
                  </a:lnTo>
                  <a:lnTo>
                    <a:pt x="145" y="156"/>
                  </a:lnTo>
                  <a:lnTo>
                    <a:pt x="143" y="156"/>
                  </a:lnTo>
                  <a:lnTo>
                    <a:pt x="141" y="156"/>
                  </a:lnTo>
                  <a:lnTo>
                    <a:pt x="137" y="158"/>
                  </a:lnTo>
                  <a:lnTo>
                    <a:pt x="133" y="160"/>
                  </a:lnTo>
                  <a:lnTo>
                    <a:pt x="131" y="160"/>
                  </a:lnTo>
                  <a:lnTo>
                    <a:pt x="131" y="162"/>
                  </a:lnTo>
                  <a:lnTo>
                    <a:pt x="129" y="162"/>
                  </a:lnTo>
                  <a:lnTo>
                    <a:pt x="123" y="164"/>
                  </a:lnTo>
                  <a:lnTo>
                    <a:pt x="117" y="168"/>
                  </a:lnTo>
                  <a:lnTo>
                    <a:pt x="115" y="168"/>
                  </a:lnTo>
                  <a:lnTo>
                    <a:pt x="111" y="170"/>
                  </a:lnTo>
                  <a:lnTo>
                    <a:pt x="109" y="172"/>
                  </a:lnTo>
                  <a:lnTo>
                    <a:pt x="105" y="174"/>
                  </a:lnTo>
                  <a:lnTo>
                    <a:pt x="103" y="174"/>
                  </a:lnTo>
                  <a:lnTo>
                    <a:pt x="103" y="176"/>
                  </a:lnTo>
                  <a:lnTo>
                    <a:pt x="105" y="178"/>
                  </a:lnTo>
                  <a:lnTo>
                    <a:pt x="103" y="180"/>
                  </a:lnTo>
                  <a:lnTo>
                    <a:pt x="101" y="182"/>
                  </a:lnTo>
                  <a:lnTo>
                    <a:pt x="97" y="186"/>
                  </a:lnTo>
                  <a:lnTo>
                    <a:pt x="95" y="184"/>
                  </a:lnTo>
                  <a:lnTo>
                    <a:pt x="93" y="182"/>
                  </a:lnTo>
                  <a:lnTo>
                    <a:pt x="91" y="180"/>
                  </a:lnTo>
                  <a:lnTo>
                    <a:pt x="89" y="180"/>
                  </a:lnTo>
                  <a:lnTo>
                    <a:pt x="87" y="180"/>
                  </a:lnTo>
                  <a:lnTo>
                    <a:pt x="87" y="180"/>
                  </a:lnTo>
                  <a:lnTo>
                    <a:pt x="85" y="180"/>
                  </a:lnTo>
                  <a:lnTo>
                    <a:pt x="79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69" y="188"/>
                  </a:lnTo>
                  <a:lnTo>
                    <a:pt x="64" y="190"/>
                  </a:lnTo>
                  <a:lnTo>
                    <a:pt x="62" y="190"/>
                  </a:lnTo>
                  <a:lnTo>
                    <a:pt x="60" y="192"/>
                  </a:lnTo>
                  <a:lnTo>
                    <a:pt x="58" y="192"/>
                  </a:lnTo>
                  <a:lnTo>
                    <a:pt x="56" y="194"/>
                  </a:lnTo>
                  <a:lnTo>
                    <a:pt x="48" y="196"/>
                  </a:lnTo>
                  <a:lnTo>
                    <a:pt x="44" y="198"/>
                  </a:lnTo>
                  <a:lnTo>
                    <a:pt x="44" y="194"/>
                  </a:lnTo>
                  <a:lnTo>
                    <a:pt x="42" y="186"/>
                  </a:lnTo>
                  <a:lnTo>
                    <a:pt x="40" y="182"/>
                  </a:lnTo>
                  <a:lnTo>
                    <a:pt x="38" y="178"/>
                  </a:lnTo>
                  <a:lnTo>
                    <a:pt x="38" y="176"/>
                  </a:lnTo>
                  <a:lnTo>
                    <a:pt x="36" y="170"/>
                  </a:lnTo>
                  <a:lnTo>
                    <a:pt x="36" y="168"/>
                  </a:lnTo>
                  <a:lnTo>
                    <a:pt x="36" y="166"/>
                  </a:lnTo>
                  <a:lnTo>
                    <a:pt x="36" y="158"/>
                  </a:lnTo>
                  <a:lnTo>
                    <a:pt x="34" y="150"/>
                  </a:lnTo>
                  <a:lnTo>
                    <a:pt x="32" y="144"/>
                  </a:lnTo>
                  <a:lnTo>
                    <a:pt x="32" y="142"/>
                  </a:lnTo>
                  <a:lnTo>
                    <a:pt x="30" y="138"/>
                  </a:lnTo>
                  <a:lnTo>
                    <a:pt x="28" y="132"/>
                  </a:lnTo>
                  <a:lnTo>
                    <a:pt x="28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10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96"/>
                  </a:lnTo>
                  <a:lnTo>
                    <a:pt x="16" y="88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4" y="80"/>
                  </a:lnTo>
                  <a:lnTo>
                    <a:pt x="14" y="7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8" y="5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2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3" y="4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4" name="Freeform 11">
              <a:extLst>
                <a:ext uri="{FF2B5EF4-FFF2-40B4-BE49-F238E27FC236}">
                  <a16:creationId xmlns:a16="http://schemas.microsoft.com/office/drawing/2014/main" id="{B3341A6D-CC2B-1E03-088D-7B0DD2BCF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788988"/>
              <a:ext cx="333375" cy="360363"/>
            </a:xfrm>
            <a:custGeom>
              <a:avLst/>
              <a:gdLst>
                <a:gd name="T0" fmla="*/ 148 w 210"/>
                <a:gd name="T1" fmla="*/ 16 h 227"/>
                <a:gd name="T2" fmla="*/ 162 w 210"/>
                <a:gd name="T3" fmla="*/ 20 h 227"/>
                <a:gd name="T4" fmla="*/ 170 w 210"/>
                <a:gd name="T5" fmla="*/ 24 h 227"/>
                <a:gd name="T6" fmla="*/ 176 w 210"/>
                <a:gd name="T7" fmla="*/ 36 h 227"/>
                <a:gd name="T8" fmla="*/ 180 w 210"/>
                <a:gd name="T9" fmla="*/ 47 h 227"/>
                <a:gd name="T10" fmla="*/ 182 w 210"/>
                <a:gd name="T11" fmla="*/ 67 h 227"/>
                <a:gd name="T12" fmla="*/ 180 w 210"/>
                <a:gd name="T13" fmla="*/ 81 h 227"/>
                <a:gd name="T14" fmla="*/ 180 w 210"/>
                <a:gd name="T15" fmla="*/ 93 h 227"/>
                <a:gd name="T16" fmla="*/ 176 w 210"/>
                <a:gd name="T17" fmla="*/ 115 h 227"/>
                <a:gd name="T18" fmla="*/ 176 w 210"/>
                <a:gd name="T19" fmla="*/ 125 h 227"/>
                <a:gd name="T20" fmla="*/ 180 w 210"/>
                <a:gd name="T21" fmla="*/ 137 h 227"/>
                <a:gd name="T22" fmla="*/ 188 w 210"/>
                <a:gd name="T23" fmla="*/ 147 h 227"/>
                <a:gd name="T24" fmla="*/ 194 w 210"/>
                <a:gd name="T25" fmla="*/ 159 h 227"/>
                <a:gd name="T26" fmla="*/ 202 w 210"/>
                <a:gd name="T27" fmla="*/ 165 h 227"/>
                <a:gd name="T28" fmla="*/ 210 w 210"/>
                <a:gd name="T29" fmla="*/ 179 h 227"/>
                <a:gd name="T30" fmla="*/ 206 w 210"/>
                <a:gd name="T31" fmla="*/ 191 h 227"/>
                <a:gd name="T32" fmla="*/ 202 w 210"/>
                <a:gd name="T33" fmla="*/ 199 h 227"/>
                <a:gd name="T34" fmla="*/ 196 w 210"/>
                <a:gd name="T35" fmla="*/ 209 h 227"/>
                <a:gd name="T36" fmla="*/ 190 w 210"/>
                <a:gd name="T37" fmla="*/ 217 h 227"/>
                <a:gd name="T38" fmla="*/ 182 w 210"/>
                <a:gd name="T39" fmla="*/ 219 h 227"/>
                <a:gd name="T40" fmla="*/ 172 w 210"/>
                <a:gd name="T41" fmla="*/ 223 h 227"/>
                <a:gd name="T42" fmla="*/ 164 w 210"/>
                <a:gd name="T43" fmla="*/ 221 h 227"/>
                <a:gd name="T44" fmla="*/ 156 w 210"/>
                <a:gd name="T45" fmla="*/ 215 h 227"/>
                <a:gd name="T46" fmla="*/ 150 w 210"/>
                <a:gd name="T47" fmla="*/ 209 h 227"/>
                <a:gd name="T48" fmla="*/ 138 w 210"/>
                <a:gd name="T49" fmla="*/ 197 h 227"/>
                <a:gd name="T50" fmla="*/ 126 w 210"/>
                <a:gd name="T51" fmla="*/ 183 h 227"/>
                <a:gd name="T52" fmla="*/ 114 w 210"/>
                <a:gd name="T53" fmla="*/ 181 h 227"/>
                <a:gd name="T54" fmla="*/ 106 w 210"/>
                <a:gd name="T55" fmla="*/ 181 h 227"/>
                <a:gd name="T56" fmla="*/ 88 w 210"/>
                <a:gd name="T57" fmla="*/ 181 h 227"/>
                <a:gd name="T58" fmla="*/ 72 w 210"/>
                <a:gd name="T59" fmla="*/ 183 h 227"/>
                <a:gd name="T60" fmla="*/ 66 w 210"/>
                <a:gd name="T61" fmla="*/ 181 h 227"/>
                <a:gd name="T62" fmla="*/ 56 w 210"/>
                <a:gd name="T63" fmla="*/ 175 h 227"/>
                <a:gd name="T64" fmla="*/ 46 w 210"/>
                <a:gd name="T65" fmla="*/ 167 h 227"/>
                <a:gd name="T66" fmla="*/ 42 w 210"/>
                <a:gd name="T67" fmla="*/ 161 h 227"/>
                <a:gd name="T68" fmla="*/ 34 w 210"/>
                <a:gd name="T69" fmla="*/ 155 h 227"/>
                <a:gd name="T70" fmla="*/ 28 w 210"/>
                <a:gd name="T71" fmla="*/ 143 h 227"/>
                <a:gd name="T72" fmla="*/ 18 w 210"/>
                <a:gd name="T73" fmla="*/ 139 h 227"/>
                <a:gd name="T74" fmla="*/ 14 w 210"/>
                <a:gd name="T75" fmla="*/ 131 h 227"/>
                <a:gd name="T76" fmla="*/ 14 w 210"/>
                <a:gd name="T77" fmla="*/ 119 h 227"/>
                <a:gd name="T78" fmla="*/ 10 w 210"/>
                <a:gd name="T79" fmla="*/ 111 h 227"/>
                <a:gd name="T80" fmla="*/ 2 w 210"/>
                <a:gd name="T81" fmla="*/ 103 h 227"/>
                <a:gd name="T82" fmla="*/ 4 w 210"/>
                <a:gd name="T83" fmla="*/ 93 h 227"/>
                <a:gd name="T84" fmla="*/ 6 w 210"/>
                <a:gd name="T85" fmla="*/ 83 h 227"/>
                <a:gd name="T86" fmla="*/ 10 w 210"/>
                <a:gd name="T87" fmla="*/ 71 h 227"/>
                <a:gd name="T88" fmla="*/ 16 w 210"/>
                <a:gd name="T89" fmla="*/ 65 h 227"/>
                <a:gd name="T90" fmla="*/ 30 w 210"/>
                <a:gd name="T91" fmla="*/ 55 h 227"/>
                <a:gd name="T92" fmla="*/ 38 w 210"/>
                <a:gd name="T93" fmla="*/ 42 h 227"/>
                <a:gd name="T94" fmla="*/ 42 w 210"/>
                <a:gd name="T95" fmla="*/ 36 h 227"/>
                <a:gd name="T96" fmla="*/ 54 w 210"/>
                <a:gd name="T97" fmla="*/ 30 h 227"/>
                <a:gd name="T98" fmla="*/ 58 w 210"/>
                <a:gd name="T99" fmla="*/ 22 h 227"/>
                <a:gd name="T100" fmla="*/ 72 w 210"/>
                <a:gd name="T101" fmla="*/ 10 h 227"/>
                <a:gd name="T102" fmla="*/ 80 w 210"/>
                <a:gd name="T103" fmla="*/ 4 h 227"/>
                <a:gd name="T104" fmla="*/ 88 w 210"/>
                <a:gd name="T105" fmla="*/ 2 h 227"/>
                <a:gd name="T106" fmla="*/ 102 w 210"/>
                <a:gd name="T107" fmla="*/ 4 h 227"/>
                <a:gd name="T108" fmla="*/ 124 w 210"/>
                <a:gd name="T109" fmla="*/ 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0" h="227">
                  <a:moveTo>
                    <a:pt x="134" y="10"/>
                  </a:moveTo>
                  <a:lnTo>
                    <a:pt x="140" y="12"/>
                  </a:lnTo>
                  <a:lnTo>
                    <a:pt x="140" y="12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6" y="18"/>
                  </a:lnTo>
                  <a:lnTo>
                    <a:pt x="158" y="18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6" y="22"/>
                  </a:lnTo>
                  <a:lnTo>
                    <a:pt x="168" y="22"/>
                  </a:lnTo>
                  <a:lnTo>
                    <a:pt x="170" y="22"/>
                  </a:lnTo>
                  <a:lnTo>
                    <a:pt x="170" y="24"/>
                  </a:lnTo>
                  <a:lnTo>
                    <a:pt x="172" y="24"/>
                  </a:lnTo>
                  <a:lnTo>
                    <a:pt x="174" y="28"/>
                  </a:lnTo>
                  <a:lnTo>
                    <a:pt x="174" y="30"/>
                  </a:lnTo>
                  <a:lnTo>
                    <a:pt x="176" y="32"/>
                  </a:lnTo>
                  <a:lnTo>
                    <a:pt x="176" y="34"/>
                  </a:lnTo>
                  <a:lnTo>
                    <a:pt x="176" y="36"/>
                  </a:lnTo>
                  <a:lnTo>
                    <a:pt x="178" y="36"/>
                  </a:lnTo>
                  <a:lnTo>
                    <a:pt x="178" y="40"/>
                  </a:lnTo>
                  <a:lnTo>
                    <a:pt x="178" y="42"/>
                  </a:lnTo>
                  <a:lnTo>
                    <a:pt x="180" y="42"/>
                  </a:lnTo>
                  <a:lnTo>
                    <a:pt x="180" y="45"/>
                  </a:lnTo>
                  <a:lnTo>
                    <a:pt x="180" y="47"/>
                  </a:lnTo>
                  <a:lnTo>
                    <a:pt x="182" y="49"/>
                  </a:lnTo>
                  <a:lnTo>
                    <a:pt x="182" y="53"/>
                  </a:lnTo>
                  <a:lnTo>
                    <a:pt x="182" y="57"/>
                  </a:lnTo>
                  <a:lnTo>
                    <a:pt x="182" y="59"/>
                  </a:lnTo>
                  <a:lnTo>
                    <a:pt x="182" y="63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2" y="73"/>
                  </a:lnTo>
                  <a:lnTo>
                    <a:pt x="182" y="75"/>
                  </a:lnTo>
                  <a:lnTo>
                    <a:pt x="182" y="77"/>
                  </a:lnTo>
                  <a:lnTo>
                    <a:pt x="182" y="79"/>
                  </a:lnTo>
                  <a:lnTo>
                    <a:pt x="180" y="81"/>
                  </a:lnTo>
                  <a:lnTo>
                    <a:pt x="180" y="83"/>
                  </a:lnTo>
                  <a:lnTo>
                    <a:pt x="180" y="85"/>
                  </a:lnTo>
                  <a:lnTo>
                    <a:pt x="180" y="87"/>
                  </a:lnTo>
                  <a:lnTo>
                    <a:pt x="180" y="89"/>
                  </a:lnTo>
                  <a:lnTo>
                    <a:pt x="180" y="91"/>
                  </a:lnTo>
                  <a:lnTo>
                    <a:pt x="180" y="93"/>
                  </a:lnTo>
                  <a:lnTo>
                    <a:pt x="178" y="95"/>
                  </a:lnTo>
                  <a:lnTo>
                    <a:pt x="178" y="103"/>
                  </a:lnTo>
                  <a:lnTo>
                    <a:pt x="178" y="105"/>
                  </a:lnTo>
                  <a:lnTo>
                    <a:pt x="178" y="107"/>
                  </a:lnTo>
                  <a:lnTo>
                    <a:pt x="178" y="109"/>
                  </a:lnTo>
                  <a:lnTo>
                    <a:pt x="176" y="115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76" y="119"/>
                  </a:lnTo>
                  <a:lnTo>
                    <a:pt x="176" y="121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4" y="127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8" y="133"/>
                  </a:lnTo>
                  <a:lnTo>
                    <a:pt x="180" y="135"/>
                  </a:lnTo>
                  <a:lnTo>
                    <a:pt x="180" y="137"/>
                  </a:lnTo>
                  <a:lnTo>
                    <a:pt x="182" y="139"/>
                  </a:lnTo>
                  <a:lnTo>
                    <a:pt x="184" y="141"/>
                  </a:lnTo>
                  <a:lnTo>
                    <a:pt x="184" y="143"/>
                  </a:lnTo>
                  <a:lnTo>
                    <a:pt x="186" y="143"/>
                  </a:lnTo>
                  <a:lnTo>
                    <a:pt x="186" y="145"/>
                  </a:lnTo>
                  <a:lnTo>
                    <a:pt x="188" y="147"/>
                  </a:lnTo>
                  <a:lnTo>
                    <a:pt x="188" y="151"/>
                  </a:lnTo>
                  <a:lnTo>
                    <a:pt x="190" y="151"/>
                  </a:lnTo>
                  <a:lnTo>
                    <a:pt x="190" y="153"/>
                  </a:lnTo>
                  <a:lnTo>
                    <a:pt x="192" y="155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61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2" y="167"/>
                  </a:lnTo>
                  <a:lnTo>
                    <a:pt x="204" y="169"/>
                  </a:lnTo>
                  <a:lnTo>
                    <a:pt x="206" y="173"/>
                  </a:lnTo>
                  <a:lnTo>
                    <a:pt x="208" y="175"/>
                  </a:lnTo>
                  <a:lnTo>
                    <a:pt x="210" y="177"/>
                  </a:lnTo>
                  <a:lnTo>
                    <a:pt x="210" y="179"/>
                  </a:lnTo>
                  <a:lnTo>
                    <a:pt x="208" y="181"/>
                  </a:lnTo>
                  <a:lnTo>
                    <a:pt x="208" y="183"/>
                  </a:lnTo>
                  <a:lnTo>
                    <a:pt x="208" y="185"/>
                  </a:lnTo>
                  <a:lnTo>
                    <a:pt x="208" y="187"/>
                  </a:lnTo>
                  <a:lnTo>
                    <a:pt x="206" y="189"/>
                  </a:lnTo>
                  <a:lnTo>
                    <a:pt x="206" y="191"/>
                  </a:lnTo>
                  <a:lnTo>
                    <a:pt x="206" y="193"/>
                  </a:lnTo>
                  <a:lnTo>
                    <a:pt x="206" y="195"/>
                  </a:lnTo>
                  <a:lnTo>
                    <a:pt x="204" y="195"/>
                  </a:lnTo>
                  <a:lnTo>
                    <a:pt x="204" y="197"/>
                  </a:lnTo>
                  <a:lnTo>
                    <a:pt x="202" y="197"/>
                  </a:lnTo>
                  <a:lnTo>
                    <a:pt x="202" y="199"/>
                  </a:lnTo>
                  <a:lnTo>
                    <a:pt x="200" y="199"/>
                  </a:lnTo>
                  <a:lnTo>
                    <a:pt x="200" y="201"/>
                  </a:lnTo>
                  <a:lnTo>
                    <a:pt x="198" y="203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6" y="209"/>
                  </a:lnTo>
                  <a:lnTo>
                    <a:pt x="196" y="211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9"/>
                  </a:lnTo>
                  <a:lnTo>
                    <a:pt x="188" y="219"/>
                  </a:lnTo>
                  <a:lnTo>
                    <a:pt x="186" y="219"/>
                  </a:lnTo>
                  <a:lnTo>
                    <a:pt x="184" y="219"/>
                  </a:lnTo>
                  <a:lnTo>
                    <a:pt x="182" y="219"/>
                  </a:lnTo>
                  <a:lnTo>
                    <a:pt x="182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4" y="223"/>
                  </a:lnTo>
                  <a:lnTo>
                    <a:pt x="172" y="223"/>
                  </a:lnTo>
                  <a:lnTo>
                    <a:pt x="170" y="223"/>
                  </a:lnTo>
                  <a:lnTo>
                    <a:pt x="170" y="227"/>
                  </a:lnTo>
                  <a:lnTo>
                    <a:pt x="168" y="225"/>
                  </a:lnTo>
                  <a:lnTo>
                    <a:pt x="166" y="223"/>
                  </a:lnTo>
                  <a:lnTo>
                    <a:pt x="164" y="223"/>
                  </a:lnTo>
                  <a:lnTo>
                    <a:pt x="164" y="221"/>
                  </a:lnTo>
                  <a:lnTo>
                    <a:pt x="164" y="219"/>
                  </a:lnTo>
                  <a:lnTo>
                    <a:pt x="162" y="219"/>
                  </a:lnTo>
                  <a:lnTo>
                    <a:pt x="160" y="217"/>
                  </a:lnTo>
                  <a:lnTo>
                    <a:pt x="158" y="217"/>
                  </a:lnTo>
                  <a:lnTo>
                    <a:pt x="158" y="215"/>
                  </a:lnTo>
                  <a:lnTo>
                    <a:pt x="156" y="215"/>
                  </a:lnTo>
                  <a:lnTo>
                    <a:pt x="156" y="213"/>
                  </a:lnTo>
                  <a:lnTo>
                    <a:pt x="156" y="213"/>
                  </a:lnTo>
                  <a:lnTo>
                    <a:pt x="154" y="213"/>
                  </a:lnTo>
                  <a:lnTo>
                    <a:pt x="154" y="211"/>
                  </a:lnTo>
                  <a:lnTo>
                    <a:pt x="152" y="211"/>
                  </a:lnTo>
                  <a:lnTo>
                    <a:pt x="150" y="209"/>
                  </a:lnTo>
                  <a:lnTo>
                    <a:pt x="148" y="207"/>
                  </a:lnTo>
                  <a:lnTo>
                    <a:pt x="144" y="203"/>
                  </a:lnTo>
                  <a:lnTo>
                    <a:pt x="142" y="201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38" y="197"/>
                  </a:lnTo>
                  <a:lnTo>
                    <a:pt x="138" y="195"/>
                  </a:lnTo>
                  <a:lnTo>
                    <a:pt x="134" y="193"/>
                  </a:lnTo>
                  <a:lnTo>
                    <a:pt x="132" y="189"/>
                  </a:lnTo>
                  <a:lnTo>
                    <a:pt x="130" y="187"/>
                  </a:lnTo>
                  <a:lnTo>
                    <a:pt x="128" y="185"/>
                  </a:lnTo>
                  <a:lnTo>
                    <a:pt x="126" y="183"/>
                  </a:lnTo>
                  <a:lnTo>
                    <a:pt x="124" y="181"/>
                  </a:lnTo>
                  <a:lnTo>
                    <a:pt x="122" y="179"/>
                  </a:lnTo>
                  <a:lnTo>
                    <a:pt x="120" y="177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81"/>
                  </a:lnTo>
                  <a:lnTo>
                    <a:pt x="112" y="181"/>
                  </a:lnTo>
                  <a:lnTo>
                    <a:pt x="112" y="179"/>
                  </a:lnTo>
                  <a:lnTo>
                    <a:pt x="110" y="177"/>
                  </a:lnTo>
                  <a:lnTo>
                    <a:pt x="110" y="179"/>
                  </a:lnTo>
                  <a:lnTo>
                    <a:pt x="108" y="181"/>
                  </a:lnTo>
                  <a:lnTo>
                    <a:pt x="106" y="181"/>
                  </a:lnTo>
                  <a:lnTo>
                    <a:pt x="102" y="181"/>
                  </a:lnTo>
                  <a:lnTo>
                    <a:pt x="96" y="181"/>
                  </a:lnTo>
                  <a:lnTo>
                    <a:pt x="94" y="181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6" y="181"/>
                  </a:lnTo>
                  <a:lnTo>
                    <a:pt x="84" y="181"/>
                  </a:lnTo>
                  <a:lnTo>
                    <a:pt x="82" y="183"/>
                  </a:lnTo>
                  <a:lnTo>
                    <a:pt x="78" y="183"/>
                  </a:lnTo>
                  <a:lnTo>
                    <a:pt x="74" y="183"/>
                  </a:lnTo>
                  <a:lnTo>
                    <a:pt x="72" y="183"/>
                  </a:lnTo>
                  <a:lnTo>
                    <a:pt x="70" y="183"/>
                  </a:lnTo>
                  <a:lnTo>
                    <a:pt x="70" y="185"/>
                  </a:lnTo>
                  <a:lnTo>
                    <a:pt x="68" y="185"/>
                  </a:lnTo>
                  <a:lnTo>
                    <a:pt x="68" y="183"/>
                  </a:lnTo>
                  <a:lnTo>
                    <a:pt x="66" y="183"/>
                  </a:lnTo>
                  <a:lnTo>
                    <a:pt x="66" y="181"/>
                  </a:lnTo>
                  <a:lnTo>
                    <a:pt x="64" y="181"/>
                  </a:lnTo>
                  <a:lnTo>
                    <a:pt x="62" y="181"/>
                  </a:lnTo>
                  <a:lnTo>
                    <a:pt x="62" y="179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6" y="175"/>
                  </a:lnTo>
                  <a:lnTo>
                    <a:pt x="54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6" y="163"/>
                  </a:lnTo>
                  <a:lnTo>
                    <a:pt x="44" y="163"/>
                  </a:lnTo>
                  <a:lnTo>
                    <a:pt x="42" y="163"/>
                  </a:lnTo>
                  <a:lnTo>
                    <a:pt x="42" y="161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0" y="159"/>
                  </a:lnTo>
                  <a:lnTo>
                    <a:pt x="38" y="157"/>
                  </a:lnTo>
                  <a:lnTo>
                    <a:pt x="36" y="157"/>
                  </a:lnTo>
                  <a:lnTo>
                    <a:pt x="34" y="155"/>
                  </a:lnTo>
                  <a:lnTo>
                    <a:pt x="32" y="153"/>
                  </a:lnTo>
                  <a:lnTo>
                    <a:pt x="30" y="151"/>
                  </a:lnTo>
                  <a:lnTo>
                    <a:pt x="30" y="149"/>
                  </a:lnTo>
                  <a:lnTo>
                    <a:pt x="28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6" y="143"/>
                  </a:lnTo>
                  <a:lnTo>
                    <a:pt x="24" y="143"/>
                  </a:lnTo>
                  <a:lnTo>
                    <a:pt x="22" y="143"/>
                  </a:lnTo>
                  <a:lnTo>
                    <a:pt x="22" y="141"/>
                  </a:lnTo>
                  <a:lnTo>
                    <a:pt x="20" y="141"/>
                  </a:lnTo>
                  <a:lnTo>
                    <a:pt x="18" y="139"/>
                  </a:lnTo>
                  <a:lnTo>
                    <a:pt x="18" y="137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4" y="133"/>
                  </a:lnTo>
                  <a:lnTo>
                    <a:pt x="14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2" y="127"/>
                  </a:lnTo>
                  <a:lnTo>
                    <a:pt x="14" y="125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5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0" y="99"/>
                  </a:lnTo>
                  <a:lnTo>
                    <a:pt x="0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6" y="77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6" y="69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22" y="61"/>
                  </a:lnTo>
                  <a:lnTo>
                    <a:pt x="28" y="59"/>
                  </a:lnTo>
                  <a:lnTo>
                    <a:pt x="28" y="57"/>
                  </a:lnTo>
                  <a:lnTo>
                    <a:pt x="30" y="55"/>
                  </a:lnTo>
                  <a:lnTo>
                    <a:pt x="32" y="51"/>
                  </a:lnTo>
                  <a:lnTo>
                    <a:pt x="34" y="51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8" y="45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8" y="12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0" y="4"/>
                  </a:lnTo>
                  <a:lnTo>
                    <a:pt x="116" y="6"/>
                  </a:lnTo>
                  <a:lnTo>
                    <a:pt x="124" y="6"/>
                  </a:lnTo>
                  <a:lnTo>
                    <a:pt x="126" y="6"/>
                  </a:lnTo>
                  <a:lnTo>
                    <a:pt x="128" y="8"/>
                  </a:lnTo>
                  <a:lnTo>
                    <a:pt x="130" y="8"/>
                  </a:lnTo>
                  <a:lnTo>
                    <a:pt x="132" y="8"/>
                  </a:lnTo>
                  <a:lnTo>
                    <a:pt x="134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5" name="Freeform 12">
              <a:extLst>
                <a:ext uri="{FF2B5EF4-FFF2-40B4-BE49-F238E27FC236}">
                  <a16:creationId xmlns:a16="http://schemas.microsoft.com/office/drawing/2014/main" id="{33F99EF2-790F-64D3-FC1B-EEC94D56C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1231900"/>
              <a:ext cx="333375" cy="282575"/>
            </a:xfrm>
            <a:custGeom>
              <a:avLst/>
              <a:gdLst>
                <a:gd name="T0" fmla="*/ 44 w 210"/>
                <a:gd name="T1" fmla="*/ 20 h 178"/>
                <a:gd name="T2" fmla="*/ 50 w 210"/>
                <a:gd name="T3" fmla="*/ 30 h 178"/>
                <a:gd name="T4" fmla="*/ 62 w 210"/>
                <a:gd name="T5" fmla="*/ 42 h 178"/>
                <a:gd name="T6" fmla="*/ 68 w 210"/>
                <a:gd name="T7" fmla="*/ 48 h 178"/>
                <a:gd name="T8" fmla="*/ 80 w 210"/>
                <a:gd name="T9" fmla="*/ 48 h 178"/>
                <a:gd name="T10" fmla="*/ 86 w 210"/>
                <a:gd name="T11" fmla="*/ 52 h 178"/>
                <a:gd name="T12" fmla="*/ 94 w 210"/>
                <a:gd name="T13" fmla="*/ 58 h 178"/>
                <a:gd name="T14" fmla="*/ 98 w 210"/>
                <a:gd name="T15" fmla="*/ 60 h 178"/>
                <a:gd name="T16" fmla="*/ 106 w 210"/>
                <a:gd name="T17" fmla="*/ 62 h 178"/>
                <a:gd name="T18" fmla="*/ 112 w 210"/>
                <a:gd name="T19" fmla="*/ 58 h 178"/>
                <a:gd name="T20" fmla="*/ 120 w 210"/>
                <a:gd name="T21" fmla="*/ 62 h 178"/>
                <a:gd name="T22" fmla="*/ 126 w 210"/>
                <a:gd name="T23" fmla="*/ 62 h 178"/>
                <a:gd name="T24" fmla="*/ 134 w 210"/>
                <a:gd name="T25" fmla="*/ 58 h 178"/>
                <a:gd name="T26" fmla="*/ 140 w 210"/>
                <a:gd name="T27" fmla="*/ 62 h 178"/>
                <a:gd name="T28" fmla="*/ 150 w 210"/>
                <a:gd name="T29" fmla="*/ 64 h 178"/>
                <a:gd name="T30" fmla="*/ 160 w 210"/>
                <a:gd name="T31" fmla="*/ 62 h 178"/>
                <a:gd name="T32" fmla="*/ 166 w 210"/>
                <a:gd name="T33" fmla="*/ 70 h 178"/>
                <a:gd name="T34" fmla="*/ 172 w 210"/>
                <a:gd name="T35" fmla="*/ 70 h 178"/>
                <a:gd name="T36" fmla="*/ 186 w 210"/>
                <a:gd name="T37" fmla="*/ 68 h 178"/>
                <a:gd name="T38" fmla="*/ 190 w 210"/>
                <a:gd name="T39" fmla="*/ 74 h 178"/>
                <a:gd name="T40" fmla="*/ 200 w 210"/>
                <a:gd name="T41" fmla="*/ 88 h 178"/>
                <a:gd name="T42" fmla="*/ 204 w 210"/>
                <a:gd name="T43" fmla="*/ 108 h 178"/>
                <a:gd name="T44" fmla="*/ 206 w 210"/>
                <a:gd name="T45" fmla="*/ 126 h 178"/>
                <a:gd name="T46" fmla="*/ 192 w 210"/>
                <a:gd name="T47" fmla="*/ 136 h 178"/>
                <a:gd name="T48" fmla="*/ 180 w 210"/>
                <a:gd name="T49" fmla="*/ 142 h 178"/>
                <a:gd name="T50" fmla="*/ 172 w 210"/>
                <a:gd name="T51" fmla="*/ 148 h 178"/>
                <a:gd name="T52" fmla="*/ 158 w 210"/>
                <a:gd name="T53" fmla="*/ 160 h 178"/>
                <a:gd name="T54" fmla="*/ 142 w 210"/>
                <a:gd name="T55" fmla="*/ 170 h 178"/>
                <a:gd name="T56" fmla="*/ 128 w 210"/>
                <a:gd name="T57" fmla="*/ 166 h 178"/>
                <a:gd name="T58" fmla="*/ 118 w 210"/>
                <a:gd name="T59" fmla="*/ 164 h 178"/>
                <a:gd name="T60" fmla="*/ 100 w 210"/>
                <a:gd name="T61" fmla="*/ 172 h 178"/>
                <a:gd name="T62" fmla="*/ 88 w 210"/>
                <a:gd name="T63" fmla="*/ 172 h 178"/>
                <a:gd name="T64" fmla="*/ 80 w 210"/>
                <a:gd name="T65" fmla="*/ 172 h 178"/>
                <a:gd name="T66" fmla="*/ 76 w 210"/>
                <a:gd name="T67" fmla="*/ 176 h 178"/>
                <a:gd name="T68" fmla="*/ 68 w 210"/>
                <a:gd name="T69" fmla="*/ 176 h 178"/>
                <a:gd name="T70" fmla="*/ 66 w 210"/>
                <a:gd name="T71" fmla="*/ 168 h 178"/>
                <a:gd name="T72" fmla="*/ 56 w 210"/>
                <a:gd name="T73" fmla="*/ 162 h 178"/>
                <a:gd name="T74" fmla="*/ 48 w 210"/>
                <a:gd name="T75" fmla="*/ 158 h 178"/>
                <a:gd name="T76" fmla="*/ 42 w 210"/>
                <a:gd name="T77" fmla="*/ 150 h 178"/>
                <a:gd name="T78" fmla="*/ 36 w 210"/>
                <a:gd name="T79" fmla="*/ 138 h 178"/>
                <a:gd name="T80" fmla="*/ 30 w 210"/>
                <a:gd name="T81" fmla="*/ 128 h 178"/>
                <a:gd name="T82" fmla="*/ 24 w 210"/>
                <a:gd name="T83" fmla="*/ 124 h 178"/>
                <a:gd name="T84" fmla="*/ 20 w 210"/>
                <a:gd name="T85" fmla="*/ 110 h 178"/>
                <a:gd name="T86" fmla="*/ 10 w 210"/>
                <a:gd name="T87" fmla="*/ 104 h 178"/>
                <a:gd name="T88" fmla="*/ 2 w 210"/>
                <a:gd name="T89" fmla="*/ 94 h 178"/>
                <a:gd name="T90" fmla="*/ 4 w 210"/>
                <a:gd name="T91" fmla="*/ 84 h 178"/>
                <a:gd name="T92" fmla="*/ 8 w 210"/>
                <a:gd name="T93" fmla="*/ 76 h 178"/>
                <a:gd name="T94" fmla="*/ 12 w 210"/>
                <a:gd name="T95" fmla="*/ 66 h 178"/>
                <a:gd name="T96" fmla="*/ 16 w 210"/>
                <a:gd name="T97" fmla="*/ 50 h 178"/>
                <a:gd name="T98" fmla="*/ 20 w 210"/>
                <a:gd name="T99" fmla="*/ 38 h 178"/>
                <a:gd name="T100" fmla="*/ 24 w 210"/>
                <a:gd name="T101" fmla="*/ 22 h 178"/>
                <a:gd name="T102" fmla="*/ 28 w 210"/>
                <a:gd name="T103" fmla="*/ 12 h 178"/>
                <a:gd name="T104" fmla="*/ 32 w 210"/>
                <a:gd name="T105" fmla="*/ 2 h 178"/>
                <a:gd name="T106" fmla="*/ 36 w 210"/>
                <a:gd name="T107" fmla="*/ 8 h 178"/>
                <a:gd name="T108" fmla="*/ 36 w 210"/>
                <a:gd name="T109" fmla="*/ 1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0" h="178">
                  <a:moveTo>
                    <a:pt x="38" y="14"/>
                  </a:moveTo>
                  <a:lnTo>
                    <a:pt x="38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4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2"/>
                  </a:lnTo>
                  <a:lnTo>
                    <a:pt x="64" y="42"/>
                  </a:lnTo>
                  <a:lnTo>
                    <a:pt x="64" y="44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6" y="48"/>
                  </a:lnTo>
                  <a:lnTo>
                    <a:pt x="68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4" y="50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4" y="46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2" y="50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8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8" y="60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2" y="64"/>
                  </a:lnTo>
                  <a:lnTo>
                    <a:pt x="104" y="64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6" y="60"/>
                  </a:lnTo>
                  <a:lnTo>
                    <a:pt x="106" y="58"/>
                  </a:lnTo>
                  <a:lnTo>
                    <a:pt x="106" y="56"/>
                  </a:lnTo>
                  <a:lnTo>
                    <a:pt x="108" y="56"/>
                  </a:lnTo>
                  <a:lnTo>
                    <a:pt x="108" y="58"/>
                  </a:lnTo>
                  <a:lnTo>
                    <a:pt x="112" y="58"/>
                  </a:lnTo>
                  <a:lnTo>
                    <a:pt x="114" y="58"/>
                  </a:lnTo>
                  <a:lnTo>
                    <a:pt x="116" y="58"/>
                  </a:lnTo>
                  <a:lnTo>
                    <a:pt x="116" y="60"/>
                  </a:lnTo>
                  <a:lnTo>
                    <a:pt x="116" y="62"/>
                  </a:lnTo>
                  <a:lnTo>
                    <a:pt x="118" y="62"/>
                  </a:lnTo>
                  <a:lnTo>
                    <a:pt x="120" y="62"/>
                  </a:lnTo>
                  <a:lnTo>
                    <a:pt x="120" y="62"/>
                  </a:lnTo>
                  <a:lnTo>
                    <a:pt x="120" y="60"/>
                  </a:lnTo>
                  <a:lnTo>
                    <a:pt x="122" y="58"/>
                  </a:lnTo>
                  <a:lnTo>
                    <a:pt x="124" y="58"/>
                  </a:lnTo>
                  <a:lnTo>
                    <a:pt x="126" y="60"/>
                  </a:lnTo>
                  <a:lnTo>
                    <a:pt x="126" y="62"/>
                  </a:lnTo>
                  <a:lnTo>
                    <a:pt x="128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58"/>
                  </a:lnTo>
                  <a:lnTo>
                    <a:pt x="132" y="58"/>
                  </a:lnTo>
                  <a:lnTo>
                    <a:pt x="134" y="58"/>
                  </a:lnTo>
                  <a:lnTo>
                    <a:pt x="134" y="60"/>
                  </a:lnTo>
                  <a:lnTo>
                    <a:pt x="134" y="62"/>
                  </a:lnTo>
                  <a:lnTo>
                    <a:pt x="136" y="62"/>
                  </a:lnTo>
                  <a:lnTo>
                    <a:pt x="138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40" y="60"/>
                  </a:lnTo>
                  <a:lnTo>
                    <a:pt x="142" y="60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4"/>
                  </a:lnTo>
                  <a:lnTo>
                    <a:pt x="150" y="64"/>
                  </a:lnTo>
                  <a:lnTo>
                    <a:pt x="152" y="64"/>
                  </a:lnTo>
                  <a:lnTo>
                    <a:pt x="154" y="64"/>
                  </a:lnTo>
                  <a:lnTo>
                    <a:pt x="156" y="64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60" y="62"/>
                  </a:lnTo>
                  <a:lnTo>
                    <a:pt x="162" y="62"/>
                  </a:lnTo>
                  <a:lnTo>
                    <a:pt x="162" y="64"/>
                  </a:lnTo>
                  <a:lnTo>
                    <a:pt x="164" y="66"/>
                  </a:lnTo>
                  <a:lnTo>
                    <a:pt x="164" y="68"/>
                  </a:lnTo>
                  <a:lnTo>
                    <a:pt x="164" y="70"/>
                  </a:lnTo>
                  <a:lnTo>
                    <a:pt x="166" y="70"/>
                  </a:lnTo>
                  <a:lnTo>
                    <a:pt x="168" y="68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70" y="72"/>
                  </a:lnTo>
                  <a:lnTo>
                    <a:pt x="172" y="72"/>
                  </a:lnTo>
                  <a:lnTo>
                    <a:pt x="172" y="70"/>
                  </a:lnTo>
                  <a:lnTo>
                    <a:pt x="176" y="70"/>
                  </a:lnTo>
                  <a:lnTo>
                    <a:pt x="180" y="70"/>
                  </a:lnTo>
                  <a:lnTo>
                    <a:pt x="180" y="68"/>
                  </a:lnTo>
                  <a:lnTo>
                    <a:pt x="182" y="68"/>
                  </a:lnTo>
                  <a:lnTo>
                    <a:pt x="184" y="68"/>
                  </a:lnTo>
                  <a:lnTo>
                    <a:pt x="186" y="68"/>
                  </a:lnTo>
                  <a:lnTo>
                    <a:pt x="186" y="70"/>
                  </a:lnTo>
                  <a:lnTo>
                    <a:pt x="188" y="72"/>
                  </a:lnTo>
                  <a:lnTo>
                    <a:pt x="188" y="74"/>
                  </a:lnTo>
                  <a:lnTo>
                    <a:pt x="188" y="76"/>
                  </a:lnTo>
                  <a:lnTo>
                    <a:pt x="190" y="76"/>
                  </a:lnTo>
                  <a:lnTo>
                    <a:pt x="190" y="74"/>
                  </a:lnTo>
                  <a:lnTo>
                    <a:pt x="192" y="74"/>
                  </a:lnTo>
                  <a:lnTo>
                    <a:pt x="194" y="74"/>
                  </a:lnTo>
                  <a:lnTo>
                    <a:pt x="194" y="78"/>
                  </a:lnTo>
                  <a:lnTo>
                    <a:pt x="196" y="80"/>
                  </a:lnTo>
                  <a:lnTo>
                    <a:pt x="198" y="84"/>
                  </a:lnTo>
                  <a:lnTo>
                    <a:pt x="200" y="88"/>
                  </a:lnTo>
                  <a:lnTo>
                    <a:pt x="202" y="96"/>
                  </a:lnTo>
                  <a:lnTo>
                    <a:pt x="202" y="98"/>
                  </a:lnTo>
                  <a:lnTo>
                    <a:pt x="202" y="100"/>
                  </a:lnTo>
                  <a:lnTo>
                    <a:pt x="202" y="102"/>
                  </a:lnTo>
                  <a:lnTo>
                    <a:pt x="204" y="104"/>
                  </a:lnTo>
                  <a:lnTo>
                    <a:pt x="204" y="108"/>
                  </a:lnTo>
                  <a:lnTo>
                    <a:pt x="206" y="108"/>
                  </a:lnTo>
                  <a:lnTo>
                    <a:pt x="208" y="116"/>
                  </a:lnTo>
                  <a:lnTo>
                    <a:pt x="208" y="118"/>
                  </a:lnTo>
                  <a:lnTo>
                    <a:pt x="210" y="124"/>
                  </a:lnTo>
                  <a:lnTo>
                    <a:pt x="208" y="124"/>
                  </a:lnTo>
                  <a:lnTo>
                    <a:pt x="206" y="126"/>
                  </a:lnTo>
                  <a:lnTo>
                    <a:pt x="202" y="128"/>
                  </a:lnTo>
                  <a:lnTo>
                    <a:pt x="200" y="130"/>
                  </a:lnTo>
                  <a:lnTo>
                    <a:pt x="196" y="132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88" y="138"/>
                  </a:lnTo>
                  <a:lnTo>
                    <a:pt x="186" y="138"/>
                  </a:lnTo>
                  <a:lnTo>
                    <a:pt x="186" y="140"/>
                  </a:lnTo>
                  <a:lnTo>
                    <a:pt x="184" y="140"/>
                  </a:lnTo>
                  <a:lnTo>
                    <a:pt x="182" y="142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4" y="148"/>
                  </a:lnTo>
                  <a:lnTo>
                    <a:pt x="172" y="148"/>
                  </a:lnTo>
                  <a:lnTo>
                    <a:pt x="168" y="152"/>
                  </a:lnTo>
                  <a:lnTo>
                    <a:pt x="166" y="154"/>
                  </a:lnTo>
                  <a:lnTo>
                    <a:pt x="164" y="156"/>
                  </a:lnTo>
                  <a:lnTo>
                    <a:pt x="162" y="156"/>
                  </a:lnTo>
                  <a:lnTo>
                    <a:pt x="158" y="158"/>
                  </a:lnTo>
                  <a:lnTo>
                    <a:pt x="158" y="160"/>
                  </a:lnTo>
                  <a:lnTo>
                    <a:pt x="156" y="160"/>
                  </a:lnTo>
                  <a:lnTo>
                    <a:pt x="154" y="160"/>
                  </a:lnTo>
                  <a:lnTo>
                    <a:pt x="150" y="164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2" y="170"/>
                  </a:lnTo>
                  <a:lnTo>
                    <a:pt x="140" y="170"/>
                  </a:lnTo>
                  <a:lnTo>
                    <a:pt x="140" y="168"/>
                  </a:lnTo>
                  <a:lnTo>
                    <a:pt x="138" y="168"/>
                  </a:lnTo>
                  <a:lnTo>
                    <a:pt x="138" y="170"/>
                  </a:lnTo>
                  <a:lnTo>
                    <a:pt x="134" y="168"/>
                  </a:lnTo>
                  <a:lnTo>
                    <a:pt x="128" y="166"/>
                  </a:lnTo>
                  <a:lnTo>
                    <a:pt x="128" y="164"/>
                  </a:lnTo>
                  <a:lnTo>
                    <a:pt x="128" y="162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20" y="164"/>
                  </a:lnTo>
                  <a:lnTo>
                    <a:pt x="118" y="164"/>
                  </a:lnTo>
                  <a:lnTo>
                    <a:pt x="116" y="166"/>
                  </a:lnTo>
                  <a:lnTo>
                    <a:pt x="110" y="166"/>
                  </a:lnTo>
                  <a:lnTo>
                    <a:pt x="106" y="170"/>
                  </a:lnTo>
                  <a:lnTo>
                    <a:pt x="106" y="172"/>
                  </a:lnTo>
                  <a:lnTo>
                    <a:pt x="102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4" y="172"/>
                  </a:lnTo>
                  <a:lnTo>
                    <a:pt x="92" y="174"/>
                  </a:lnTo>
                  <a:lnTo>
                    <a:pt x="90" y="174"/>
                  </a:lnTo>
                  <a:lnTo>
                    <a:pt x="88" y="174"/>
                  </a:lnTo>
                  <a:lnTo>
                    <a:pt x="88" y="172"/>
                  </a:lnTo>
                  <a:lnTo>
                    <a:pt x="88" y="174"/>
                  </a:lnTo>
                  <a:lnTo>
                    <a:pt x="86" y="174"/>
                  </a:lnTo>
                  <a:lnTo>
                    <a:pt x="82" y="174"/>
                  </a:lnTo>
                  <a:lnTo>
                    <a:pt x="80" y="174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78" y="172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78" y="172"/>
                  </a:lnTo>
                  <a:lnTo>
                    <a:pt x="78" y="174"/>
                  </a:lnTo>
                  <a:lnTo>
                    <a:pt x="76" y="176"/>
                  </a:lnTo>
                  <a:lnTo>
                    <a:pt x="74" y="176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68" y="176"/>
                  </a:lnTo>
                  <a:lnTo>
                    <a:pt x="66" y="174"/>
                  </a:lnTo>
                  <a:lnTo>
                    <a:pt x="68" y="174"/>
                  </a:lnTo>
                  <a:lnTo>
                    <a:pt x="68" y="172"/>
                  </a:lnTo>
                  <a:lnTo>
                    <a:pt x="68" y="170"/>
                  </a:lnTo>
                  <a:lnTo>
                    <a:pt x="66" y="170"/>
                  </a:lnTo>
                  <a:lnTo>
                    <a:pt x="66" y="168"/>
                  </a:lnTo>
                  <a:lnTo>
                    <a:pt x="64" y="168"/>
                  </a:lnTo>
                  <a:lnTo>
                    <a:pt x="60" y="166"/>
                  </a:lnTo>
                  <a:lnTo>
                    <a:pt x="58" y="166"/>
                  </a:lnTo>
                  <a:lnTo>
                    <a:pt x="58" y="164"/>
                  </a:lnTo>
                  <a:lnTo>
                    <a:pt x="56" y="164"/>
                  </a:lnTo>
                  <a:lnTo>
                    <a:pt x="56" y="162"/>
                  </a:lnTo>
                  <a:lnTo>
                    <a:pt x="54" y="162"/>
                  </a:lnTo>
                  <a:lnTo>
                    <a:pt x="54" y="160"/>
                  </a:lnTo>
                  <a:lnTo>
                    <a:pt x="52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8"/>
                  </a:lnTo>
                  <a:lnTo>
                    <a:pt x="46" y="156"/>
                  </a:lnTo>
                  <a:lnTo>
                    <a:pt x="46" y="154"/>
                  </a:lnTo>
                  <a:lnTo>
                    <a:pt x="44" y="154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2" y="150"/>
                  </a:lnTo>
                  <a:lnTo>
                    <a:pt x="40" y="146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38" y="140"/>
                  </a:lnTo>
                  <a:lnTo>
                    <a:pt x="38" y="138"/>
                  </a:lnTo>
                  <a:lnTo>
                    <a:pt x="36" y="138"/>
                  </a:lnTo>
                  <a:lnTo>
                    <a:pt x="36" y="136"/>
                  </a:lnTo>
                  <a:lnTo>
                    <a:pt x="36" y="134"/>
                  </a:lnTo>
                  <a:lnTo>
                    <a:pt x="34" y="132"/>
                  </a:lnTo>
                  <a:lnTo>
                    <a:pt x="32" y="130"/>
                  </a:lnTo>
                  <a:lnTo>
                    <a:pt x="32" y="128"/>
                  </a:lnTo>
                  <a:lnTo>
                    <a:pt x="30" y="128"/>
                  </a:lnTo>
                  <a:lnTo>
                    <a:pt x="30" y="126"/>
                  </a:lnTo>
                  <a:lnTo>
                    <a:pt x="28" y="124"/>
                  </a:lnTo>
                  <a:lnTo>
                    <a:pt x="26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2"/>
                  </a:lnTo>
                  <a:lnTo>
                    <a:pt x="22" y="118"/>
                  </a:lnTo>
                  <a:lnTo>
                    <a:pt x="22" y="116"/>
                  </a:lnTo>
                  <a:lnTo>
                    <a:pt x="22" y="114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0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8" y="72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4" y="60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2" y="36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8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6" name="Freeform 23">
              <a:extLst>
                <a:ext uri="{FF2B5EF4-FFF2-40B4-BE49-F238E27FC236}">
                  <a16:creationId xmlns:a16="http://schemas.microsoft.com/office/drawing/2014/main" id="{D6A39368-D797-80DF-3F46-1CD013311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238" y="2055813"/>
              <a:ext cx="317500" cy="322263"/>
            </a:xfrm>
            <a:custGeom>
              <a:avLst/>
              <a:gdLst>
                <a:gd name="T0" fmla="*/ 132 w 200"/>
                <a:gd name="T1" fmla="*/ 8 h 203"/>
                <a:gd name="T2" fmla="*/ 136 w 200"/>
                <a:gd name="T3" fmla="*/ 16 h 203"/>
                <a:gd name="T4" fmla="*/ 138 w 200"/>
                <a:gd name="T5" fmla="*/ 24 h 203"/>
                <a:gd name="T6" fmla="*/ 144 w 200"/>
                <a:gd name="T7" fmla="*/ 32 h 203"/>
                <a:gd name="T8" fmla="*/ 150 w 200"/>
                <a:gd name="T9" fmla="*/ 40 h 203"/>
                <a:gd name="T10" fmla="*/ 156 w 200"/>
                <a:gd name="T11" fmla="*/ 48 h 203"/>
                <a:gd name="T12" fmla="*/ 166 w 200"/>
                <a:gd name="T13" fmla="*/ 52 h 203"/>
                <a:gd name="T14" fmla="*/ 168 w 200"/>
                <a:gd name="T15" fmla="*/ 64 h 203"/>
                <a:gd name="T16" fmla="*/ 168 w 200"/>
                <a:gd name="T17" fmla="*/ 76 h 203"/>
                <a:gd name="T18" fmla="*/ 172 w 200"/>
                <a:gd name="T19" fmla="*/ 86 h 203"/>
                <a:gd name="T20" fmla="*/ 182 w 200"/>
                <a:gd name="T21" fmla="*/ 90 h 203"/>
                <a:gd name="T22" fmla="*/ 184 w 200"/>
                <a:gd name="T23" fmla="*/ 107 h 203"/>
                <a:gd name="T24" fmla="*/ 188 w 200"/>
                <a:gd name="T25" fmla="*/ 119 h 203"/>
                <a:gd name="T26" fmla="*/ 186 w 200"/>
                <a:gd name="T27" fmla="*/ 135 h 203"/>
                <a:gd name="T28" fmla="*/ 190 w 200"/>
                <a:gd name="T29" fmla="*/ 147 h 203"/>
                <a:gd name="T30" fmla="*/ 196 w 200"/>
                <a:gd name="T31" fmla="*/ 155 h 203"/>
                <a:gd name="T32" fmla="*/ 192 w 200"/>
                <a:gd name="T33" fmla="*/ 165 h 203"/>
                <a:gd name="T34" fmla="*/ 186 w 200"/>
                <a:gd name="T35" fmla="*/ 175 h 203"/>
                <a:gd name="T36" fmla="*/ 188 w 200"/>
                <a:gd name="T37" fmla="*/ 181 h 203"/>
                <a:gd name="T38" fmla="*/ 196 w 200"/>
                <a:gd name="T39" fmla="*/ 189 h 203"/>
                <a:gd name="T40" fmla="*/ 200 w 200"/>
                <a:gd name="T41" fmla="*/ 191 h 203"/>
                <a:gd name="T42" fmla="*/ 190 w 200"/>
                <a:gd name="T43" fmla="*/ 201 h 203"/>
                <a:gd name="T44" fmla="*/ 182 w 200"/>
                <a:gd name="T45" fmla="*/ 191 h 203"/>
                <a:gd name="T46" fmla="*/ 172 w 200"/>
                <a:gd name="T47" fmla="*/ 189 h 203"/>
                <a:gd name="T48" fmla="*/ 160 w 200"/>
                <a:gd name="T49" fmla="*/ 185 h 203"/>
                <a:gd name="T50" fmla="*/ 140 w 200"/>
                <a:gd name="T51" fmla="*/ 185 h 203"/>
                <a:gd name="T52" fmla="*/ 124 w 200"/>
                <a:gd name="T53" fmla="*/ 185 h 203"/>
                <a:gd name="T54" fmla="*/ 96 w 200"/>
                <a:gd name="T55" fmla="*/ 185 h 203"/>
                <a:gd name="T56" fmla="*/ 84 w 200"/>
                <a:gd name="T57" fmla="*/ 185 h 203"/>
                <a:gd name="T58" fmla="*/ 66 w 200"/>
                <a:gd name="T59" fmla="*/ 185 h 203"/>
                <a:gd name="T60" fmla="*/ 50 w 200"/>
                <a:gd name="T61" fmla="*/ 185 h 203"/>
                <a:gd name="T62" fmla="*/ 22 w 200"/>
                <a:gd name="T63" fmla="*/ 185 h 203"/>
                <a:gd name="T64" fmla="*/ 0 w 200"/>
                <a:gd name="T65" fmla="*/ 185 h 203"/>
                <a:gd name="T66" fmla="*/ 2 w 200"/>
                <a:gd name="T67" fmla="*/ 153 h 203"/>
                <a:gd name="T68" fmla="*/ 2 w 200"/>
                <a:gd name="T69" fmla="*/ 145 h 203"/>
                <a:gd name="T70" fmla="*/ 14 w 200"/>
                <a:gd name="T71" fmla="*/ 133 h 203"/>
                <a:gd name="T72" fmla="*/ 22 w 200"/>
                <a:gd name="T73" fmla="*/ 123 h 203"/>
                <a:gd name="T74" fmla="*/ 14 w 200"/>
                <a:gd name="T75" fmla="*/ 113 h 203"/>
                <a:gd name="T76" fmla="*/ 28 w 200"/>
                <a:gd name="T77" fmla="*/ 113 h 203"/>
                <a:gd name="T78" fmla="*/ 34 w 200"/>
                <a:gd name="T79" fmla="*/ 105 h 203"/>
                <a:gd name="T80" fmla="*/ 40 w 200"/>
                <a:gd name="T81" fmla="*/ 101 h 203"/>
                <a:gd name="T82" fmla="*/ 46 w 200"/>
                <a:gd name="T83" fmla="*/ 95 h 203"/>
                <a:gd name="T84" fmla="*/ 52 w 200"/>
                <a:gd name="T85" fmla="*/ 86 h 203"/>
                <a:gd name="T86" fmla="*/ 56 w 200"/>
                <a:gd name="T87" fmla="*/ 80 h 203"/>
                <a:gd name="T88" fmla="*/ 58 w 200"/>
                <a:gd name="T89" fmla="*/ 66 h 203"/>
                <a:gd name="T90" fmla="*/ 66 w 200"/>
                <a:gd name="T91" fmla="*/ 66 h 203"/>
                <a:gd name="T92" fmla="*/ 74 w 200"/>
                <a:gd name="T93" fmla="*/ 60 h 203"/>
                <a:gd name="T94" fmla="*/ 84 w 200"/>
                <a:gd name="T95" fmla="*/ 58 h 203"/>
                <a:gd name="T96" fmla="*/ 90 w 200"/>
                <a:gd name="T97" fmla="*/ 58 h 203"/>
                <a:gd name="T98" fmla="*/ 102 w 200"/>
                <a:gd name="T99" fmla="*/ 54 h 203"/>
                <a:gd name="T100" fmla="*/ 96 w 200"/>
                <a:gd name="T101" fmla="*/ 44 h 203"/>
                <a:gd name="T102" fmla="*/ 96 w 200"/>
                <a:gd name="T103" fmla="*/ 30 h 203"/>
                <a:gd name="T104" fmla="*/ 108 w 200"/>
                <a:gd name="T105" fmla="*/ 16 h 203"/>
                <a:gd name="T106" fmla="*/ 116 w 200"/>
                <a:gd name="T107" fmla="*/ 8 h 203"/>
                <a:gd name="T108" fmla="*/ 124 w 200"/>
                <a:gd name="T109" fmla="*/ 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0" h="203">
                  <a:moveTo>
                    <a:pt x="128" y="2"/>
                  </a:moveTo>
                  <a:lnTo>
                    <a:pt x="130" y="2"/>
                  </a:lnTo>
                  <a:lnTo>
                    <a:pt x="130" y="4"/>
                  </a:lnTo>
                  <a:lnTo>
                    <a:pt x="132" y="6"/>
                  </a:lnTo>
                  <a:lnTo>
                    <a:pt x="130" y="8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2" y="8"/>
                  </a:lnTo>
                  <a:lnTo>
                    <a:pt x="134" y="8"/>
                  </a:lnTo>
                  <a:lnTo>
                    <a:pt x="134" y="10"/>
                  </a:lnTo>
                  <a:lnTo>
                    <a:pt x="134" y="14"/>
                  </a:lnTo>
                  <a:lnTo>
                    <a:pt x="136" y="16"/>
                  </a:lnTo>
                  <a:lnTo>
                    <a:pt x="138" y="16"/>
                  </a:lnTo>
                  <a:lnTo>
                    <a:pt x="136" y="18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40" y="26"/>
                  </a:lnTo>
                  <a:lnTo>
                    <a:pt x="142" y="28"/>
                  </a:lnTo>
                  <a:lnTo>
                    <a:pt x="144" y="28"/>
                  </a:lnTo>
                  <a:lnTo>
                    <a:pt x="146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4" y="36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8" y="40"/>
                  </a:lnTo>
                  <a:lnTo>
                    <a:pt x="150" y="40"/>
                  </a:lnTo>
                  <a:lnTo>
                    <a:pt x="152" y="40"/>
                  </a:lnTo>
                  <a:lnTo>
                    <a:pt x="154" y="42"/>
                  </a:lnTo>
                  <a:lnTo>
                    <a:pt x="156" y="42"/>
                  </a:lnTo>
                  <a:lnTo>
                    <a:pt x="156" y="44"/>
                  </a:lnTo>
                  <a:lnTo>
                    <a:pt x="156" y="46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60" y="52"/>
                  </a:lnTo>
                  <a:lnTo>
                    <a:pt x="162" y="52"/>
                  </a:lnTo>
                  <a:lnTo>
                    <a:pt x="164" y="52"/>
                  </a:lnTo>
                  <a:lnTo>
                    <a:pt x="166" y="52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6" y="58"/>
                  </a:lnTo>
                  <a:lnTo>
                    <a:pt x="166" y="60"/>
                  </a:lnTo>
                  <a:lnTo>
                    <a:pt x="168" y="62"/>
                  </a:lnTo>
                  <a:lnTo>
                    <a:pt x="168" y="64"/>
                  </a:lnTo>
                  <a:lnTo>
                    <a:pt x="166" y="66"/>
                  </a:lnTo>
                  <a:lnTo>
                    <a:pt x="168" y="68"/>
                  </a:lnTo>
                  <a:lnTo>
                    <a:pt x="170" y="70"/>
                  </a:lnTo>
                  <a:lnTo>
                    <a:pt x="170" y="72"/>
                  </a:lnTo>
                  <a:lnTo>
                    <a:pt x="168" y="74"/>
                  </a:lnTo>
                  <a:lnTo>
                    <a:pt x="168" y="76"/>
                  </a:lnTo>
                  <a:lnTo>
                    <a:pt x="166" y="76"/>
                  </a:lnTo>
                  <a:lnTo>
                    <a:pt x="166" y="80"/>
                  </a:lnTo>
                  <a:lnTo>
                    <a:pt x="168" y="80"/>
                  </a:lnTo>
                  <a:lnTo>
                    <a:pt x="168" y="82"/>
                  </a:lnTo>
                  <a:lnTo>
                    <a:pt x="170" y="82"/>
                  </a:lnTo>
                  <a:lnTo>
                    <a:pt x="172" y="86"/>
                  </a:lnTo>
                  <a:lnTo>
                    <a:pt x="174" y="86"/>
                  </a:lnTo>
                  <a:lnTo>
                    <a:pt x="176" y="86"/>
                  </a:lnTo>
                  <a:lnTo>
                    <a:pt x="178" y="86"/>
                  </a:lnTo>
                  <a:lnTo>
                    <a:pt x="178" y="86"/>
                  </a:lnTo>
                  <a:lnTo>
                    <a:pt x="180" y="90"/>
                  </a:lnTo>
                  <a:lnTo>
                    <a:pt x="182" y="90"/>
                  </a:lnTo>
                  <a:lnTo>
                    <a:pt x="180" y="95"/>
                  </a:lnTo>
                  <a:lnTo>
                    <a:pt x="180" y="97"/>
                  </a:lnTo>
                  <a:lnTo>
                    <a:pt x="182" y="101"/>
                  </a:lnTo>
                  <a:lnTo>
                    <a:pt x="184" y="103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6" y="109"/>
                  </a:lnTo>
                  <a:lnTo>
                    <a:pt x="186" y="111"/>
                  </a:lnTo>
                  <a:lnTo>
                    <a:pt x="186" y="113"/>
                  </a:lnTo>
                  <a:lnTo>
                    <a:pt x="186" y="115"/>
                  </a:lnTo>
                  <a:lnTo>
                    <a:pt x="188" y="117"/>
                  </a:lnTo>
                  <a:lnTo>
                    <a:pt x="188" y="119"/>
                  </a:lnTo>
                  <a:lnTo>
                    <a:pt x="186" y="125"/>
                  </a:lnTo>
                  <a:lnTo>
                    <a:pt x="186" y="127"/>
                  </a:lnTo>
                  <a:lnTo>
                    <a:pt x="186" y="129"/>
                  </a:lnTo>
                  <a:lnTo>
                    <a:pt x="186" y="131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7"/>
                  </a:lnTo>
                  <a:lnTo>
                    <a:pt x="188" y="137"/>
                  </a:lnTo>
                  <a:lnTo>
                    <a:pt x="190" y="139"/>
                  </a:lnTo>
                  <a:lnTo>
                    <a:pt x="190" y="143"/>
                  </a:lnTo>
                  <a:lnTo>
                    <a:pt x="190" y="145"/>
                  </a:lnTo>
                  <a:lnTo>
                    <a:pt x="190" y="147"/>
                  </a:lnTo>
                  <a:lnTo>
                    <a:pt x="192" y="147"/>
                  </a:lnTo>
                  <a:lnTo>
                    <a:pt x="192" y="149"/>
                  </a:lnTo>
                  <a:lnTo>
                    <a:pt x="194" y="151"/>
                  </a:lnTo>
                  <a:lnTo>
                    <a:pt x="194" y="153"/>
                  </a:lnTo>
                  <a:lnTo>
                    <a:pt x="196" y="153"/>
                  </a:lnTo>
                  <a:lnTo>
                    <a:pt x="196" y="155"/>
                  </a:lnTo>
                  <a:lnTo>
                    <a:pt x="196" y="157"/>
                  </a:lnTo>
                  <a:lnTo>
                    <a:pt x="196" y="159"/>
                  </a:lnTo>
                  <a:lnTo>
                    <a:pt x="194" y="159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2" y="165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6" y="179"/>
                  </a:lnTo>
                  <a:lnTo>
                    <a:pt x="184" y="181"/>
                  </a:lnTo>
                  <a:lnTo>
                    <a:pt x="186" y="181"/>
                  </a:lnTo>
                  <a:lnTo>
                    <a:pt x="186" y="181"/>
                  </a:lnTo>
                  <a:lnTo>
                    <a:pt x="188" y="181"/>
                  </a:lnTo>
                  <a:lnTo>
                    <a:pt x="190" y="181"/>
                  </a:lnTo>
                  <a:lnTo>
                    <a:pt x="190" y="183"/>
                  </a:lnTo>
                  <a:lnTo>
                    <a:pt x="192" y="185"/>
                  </a:lnTo>
                  <a:lnTo>
                    <a:pt x="198" y="187"/>
                  </a:lnTo>
                  <a:lnTo>
                    <a:pt x="198" y="189"/>
                  </a:lnTo>
                  <a:lnTo>
                    <a:pt x="196" y="189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6" y="191"/>
                  </a:lnTo>
                  <a:lnTo>
                    <a:pt x="196" y="193"/>
                  </a:lnTo>
                  <a:lnTo>
                    <a:pt x="198" y="193"/>
                  </a:lnTo>
                  <a:lnTo>
                    <a:pt x="200" y="191"/>
                  </a:lnTo>
                  <a:lnTo>
                    <a:pt x="200" y="193"/>
                  </a:lnTo>
                  <a:lnTo>
                    <a:pt x="198" y="195"/>
                  </a:lnTo>
                  <a:lnTo>
                    <a:pt x="194" y="197"/>
                  </a:lnTo>
                  <a:lnTo>
                    <a:pt x="192" y="203"/>
                  </a:lnTo>
                  <a:lnTo>
                    <a:pt x="192" y="201"/>
                  </a:lnTo>
                  <a:lnTo>
                    <a:pt x="190" y="201"/>
                  </a:lnTo>
                  <a:lnTo>
                    <a:pt x="188" y="201"/>
                  </a:lnTo>
                  <a:lnTo>
                    <a:pt x="186" y="199"/>
                  </a:lnTo>
                  <a:lnTo>
                    <a:pt x="186" y="197"/>
                  </a:lnTo>
                  <a:lnTo>
                    <a:pt x="184" y="197"/>
                  </a:lnTo>
                  <a:lnTo>
                    <a:pt x="182" y="193"/>
                  </a:lnTo>
                  <a:lnTo>
                    <a:pt x="182" y="191"/>
                  </a:lnTo>
                  <a:lnTo>
                    <a:pt x="180" y="189"/>
                  </a:lnTo>
                  <a:lnTo>
                    <a:pt x="178" y="189"/>
                  </a:lnTo>
                  <a:lnTo>
                    <a:pt x="176" y="189"/>
                  </a:lnTo>
                  <a:lnTo>
                    <a:pt x="176" y="191"/>
                  </a:lnTo>
                  <a:lnTo>
                    <a:pt x="174" y="191"/>
                  </a:lnTo>
                  <a:lnTo>
                    <a:pt x="172" y="189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68" y="185"/>
                  </a:lnTo>
                  <a:lnTo>
                    <a:pt x="164" y="185"/>
                  </a:lnTo>
                  <a:lnTo>
                    <a:pt x="162" y="185"/>
                  </a:lnTo>
                  <a:lnTo>
                    <a:pt x="160" y="185"/>
                  </a:lnTo>
                  <a:lnTo>
                    <a:pt x="158" y="185"/>
                  </a:lnTo>
                  <a:lnTo>
                    <a:pt x="156" y="185"/>
                  </a:lnTo>
                  <a:lnTo>
                    <a:pt x="152" y="185"/>
                  </a:lnTo>
                  <a:lnTo>
                    <a:pt x="146" y="185"/>
                  </a:lnTo>
                  <a:lnTo>
                    <a:pt x="142" y="185"/>
                  </a:lnTo>
                  <a:lnTo>
                    <a:pt x="140" y="185"/>
                  </a:lnTo>
                  <a:lnTo>
                    <a:pt x="138" y="185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0" y="185"/>
                  </a:lnTo>
                  <a:lnTo>
                    <a:pt x="126" y="185"/>
                  </a:lnTo>
                  <a:lnTo>
                    <a:pt x="124" y="185"/>
                  </a:lnTo>
                  <a:lnTo>
                    <a:pt x="122" y="185"/>
                  </a:lnTo>
                  <a:lnTo>
                    <a:pt x="120" y="185"/>
                  </a:lnTo>
                  <a:lnTo>
                    <a:pt x="118" y="185"/>
                  </a:lnTo>
                  <a:lnTo>
                    <a:pt x="110" y="185"/>
                  </a:lnTo>
                  <a:lnTo>
                    <a:pt x="102" y="185"/>
                  </a:lnTo>
                  <a:lnTo>
                    <a:pt x="96" y="185"/>
                  </a:lnTo>
                  <a:lnTo>
                    <a:pt x="94" y="185"/>
                  </a:lnTo>
                  <a:lnTo>
                    <a:pt x="92" y="185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88" y="185"/>
                  </a:lnTo>
                  <a:lnTo>
                    <a:pt x="84" y="185"/>
                  </a:lnTo>
                  <a:lnTo>
                    <a:pt x="82" y="185"/>
                  </a:lnTo>
                  <a:lnTo>
                    <a:pt x="80" y="185"/>
                  </a:lnTo>
                  <a:lnTo>
                    <a:pt x="78" y="185"/>
                  </a:lnTo>
                  <a:lnTo>
                    <a:pt x="70" y="185"/>
                  </a:lnTo>
                  <a:lnTo>
                    <a:pt x="68" y="185"/>
                  </a:lnTo>
                  <a:lnTo>
                    <a:pt x="66" y="185"/>
                  </a:lnTo>
                  <a:lnTo>
                    <a:pt x="64" y="185"/>
                  </a:lnTo>
                  <a:lnTo>
                    <a:pt x="60" y="185"/>
                  </a:lnTo>
                  <a:lnTo>
                    <a:pt x="58" y="185"/>
                  </a:lnTo>
                  <a:lnTo>
                    <a:pt x="54" y="185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6" y="185"/>
                  </a:lnTo>
                  <a:lnTo>
                    <a:pt x="42" y="185"/>
                  </a:lnTo>
                  <a:lnTo>
                    <a:pt x="40" y="185"/>
                  </a:lnTo>
                  <a:lnTo>
                    <a:pt x="34" y="185"/>
                  </a:lnTo>
                  <a:lnTo>
                    <a:pt x="32" y="185"/>
                  </a:lnTo>
                  <a:lnTo>
                    <a:pt x="22" y="185"/>
                  </a:lnTo>
                  <a:lnTo>
                    <a:pt x="18" y="185"/>
                  </a:lnTo>
                  <a:lnTo>
                    <a:pt x="16" y="185"/>
                  </a:lnTo>
                  <a:lnTo>
                    <a:pt x="12" y="185"/>
                  </a:lnTo>
                  <a:lnTo>
                    <a:pt x="8" y="185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75"/>
                  </a:lnTo>
                  <a:lnTo>
                    <a:pt x="2" y="167"/>
                  </a:lnTo>
                  <a:lnTo>
                    <a:pt x="2" y="161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7"/>
                  </a:lnTo>
                  <a:lnTo>
                    <a:pt x="2" y="145"/>
                  </a:lnTo>
                  <a:lnTo>
                    <a:pt x="6" y="143"/>
                  </a:lnTo>
                  <a:lnTo>
                    <a:pt x="6" y="141"/>
                  </a:lnTo>
                  <a:lnTo>
                    <a:pt x="8" y="139"/>
                  </a:lnTo>
                  <a:lnTo>
                    <a:pt x="10" y="137"/>
                  </a:lnTo>
                  <a:lnTo>
                    <a:pt x="12" y="137"/>
                  </a:lnTo>
                  <a:lnTo>
                    <a:pt x="14" y="133"/>
                  </a:lnTo>
                  <a:lnTo>
                    <a:pt x="16" y="131"/>
                  </a:lnTo>
                  <a:lnTo>
                    <a:pt x="18" y="131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3"/>
                  </a:lnTo>
                  <a:lnTo>
                    <a:pt x="22" y="123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20" y="111"/>
                  </a:lnTo>
                  <a:lnTo>
                    <a:pt x="22" y="111"/>
                  </a:lnTo>
                  <a:lnTo>
                    <a:pt x="24" y="111"/>
                  </a:lnTo>
                  <a:lnTo>
                    <a:pt x="26" y="113"/>
                  </a:lnTo>
                  <a:lnTo>
                    <a:pt x="28" y="113"/>
                  </a:lnTo>
                  <a:lnTo>
                    <a:pt x="30" y="111"/>
                  </a:lnTo>
                  <a:lnTo>
                    <a:pt x="32" y="111"/>
                  </a:lnTo>
                  <a:lnTo>
                    <a:pt x="34" y="111"/>
                  </a:lnTo>
                  <a:lnTo>
                    <a:pt x="34" y="109"/>
                  </a:lnTo>
                  <a:lnTo>
                    <a:pt x="34" y="107"/>
                  </a:lnTo>
                  <a:lnTo>
                    <a:pt x="34" y="105"/>
                  </a:lnTo>
                  <a:lnTo>
                    <a:pt x="34" y="101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101"/>
                  </a:lnTo>
                  <a:lnTo>
                    <a:pt x="40" y="105"/>
                  </a:lnTo>
                  <a:lnTo>
                    <a:pt x="42" y="105"/>
                  </a:lnTo>
                  <a:lnTo>
                    <a:pt x="46" y="97"/>
                  </a:lnTo>
                  <a:lnTo>
                    <a:pt x="44" y="97"/>
                  </a:lnTo>
                  <a:lnTo>
                    <a:pt x="44" y="95"/>
                  </a:lnTo>
                  <a:lnTo>
                    <a:pt x="46" y="95"/>
                  </a:lnTo>
                  <a:lnTo>
                    <a:pt x="46" y="92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0" y="86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4" y="80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8" y="78"/>
                  </a:lnTo>
                  <a:lnTo>
                    <a:pt x="58" y="76"/>
                  </a:lnTo>
                  <a:lnTo>
                    <a:pt x="58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66" y="68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2" y="64"/>
                  </a:lnTo>
                  <a:lnTo>
                    <a:pt x="72" y="62"/>
                  </a:lnTo>
                  <a:lnTo>
                    <a:pt x="74" y="62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6" y="58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2" y="56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0"/>
                  </a:lnTo>
                  <a:lnTo>
                    <a:pt x="100" y="30"/>
                  </a:lnTo>
                  <a:lnTo>
                    <a:pt x="102" y="30"/>
                  </a:lnTo>
                  <a:lnTo>
                    <a:pt x="102" y="26"/>
                  </a:lnTo>
                  <a:lnTo>
                    <a:pt x="102" y="22"/>
                  </a:lnTo>
                  <a:lnTo>
                    <a:pt x="108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6" y="10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20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4" y="0"/>
                  </a:lnTo>
                  <a:lnTo>
                    <a:pt x="128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D52FD019-5780-430E-C4D0-9797446F1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184150"/>
              <a:ext cx="288925" cy="268288"/>
            </a:xfrm>
            <a:custGeom>
              <a:avLst/>
              <a:gdLst>
                <a:gd name="T0" fmla="*/ 144 w 182"/>
                <a:gd name="T1" fmla="*/ 97 h 169"/>
                <a:gd name="T2" fmla="*/ 134 w 182"/>
                <a:gd name="T3" fmla="*/ 97 h 169"/>
                <a:gd name="T4" fmla="*/ 130 w 182"/>
                <a:gd name="T5" fmla="*/ 99 h 169"/>
                <a:gd name="T6" fmla="*/ 130 w 182"/>
                <a:gd name="T7" fmla="*/ 111 h 169"/>
                <a:gd name="T8" fmla="*/ 130 w 182"/>
                <a:gd name="T9" fmla="*/ 123 h 169"/>
                <a:gd name="T10" fmla="*/ 120 w 182"/>
                <a:gd name="T11" fmla="*/ 131 h 169"/>
                <a:gd name="T12" fmla="*/ 102 w 182"/>
                <a:gd name="T13" fmla="*/ 131 h 169"/>
                <a:gd name="T14" fmla="*/ 96 w 182"/>
                <a:gd name="T15" fmla="*/ 135 h 169"/>
                <a:gd name="T16" fmla="*/ 90 w 182"/>
                <a:gd name="T17" fmla="*/ 131 h 169"/>
                <a:gd name="T18" fmla="*/ 84 w 182"/>
                <a:gd name="T19" fmla="*/ 139 h 169"/>
                <a:gd name="T20" fmla="*/ 80 w 182"/>
                <a:gd name="T21" fmla="*/ 161 h 169"/>
                <a:gd name="T22" fmla="*/ 72 w 182"/>
                <a:gd name="T23" fmla="*/ 169 h 169"/>
                <a:gd name="T24" fmla="*/ 68 w 182"/>
                <a:gd name="T25" fmla="*/ 165 h 169"/>
                <a:gd name="T26" fmla="*/ 62 w 182"/>
                <a:gd name="T27" fmla="*/ 163 h 169"/>
                <a:gd name="T28" fmla="*/ 42 w 182"/>
                <a:gd name="T29" fmla="*/ 163 h 169"/>
                <a:gd name="T30" fmla="*/ 40 w 182"/>
                <a:gd name="T31" fmla="*/ 147 h 169"/>
                <a:gd name="T32" fmla="*/ 40 w 182"/>
                <a:gd name="T33" fmla="*/ 129 h 169"/>
                <a:gd name="T34" fmla="*/ 40 w 182"/>
                <a:gd name="T35" fmla="*/ 113 h 169"/>
                <a:gd name="T36" fmla="*/ 40 w 182"/>
                <a:gd name="T37" fmla="*/ 103 h 169"/>
                <a:gd name="T38" fmla="*/ 24 w 182"/>
                <a:gd name="T39" fmla="*/ 105 h 169"/>
                <a:gd name="T40" fmla="*/ 10 w 182"/>
                <a:gd name="T41" fmla="*/ 105 h 169"/>
                <a:gd name="T42" fmla="*/ 0 w 182"/>
                <a:gd name="T43" fmla="*/ 105 h 169"/>
                <a:gd name="T44" fmla="*/ 0 w 182"/>
                <a:gd name="T45" fmla="*/ 91 h 169"/>
                <a:gd name="T46" fmla="*/ 2 w 182"/>
                <a:gd name="T47" fmla="*/ 79 h 169"/>
                <a:gd name="T48" fmla="*/ 0 w 182"/>
                <a:gd name="T49" fmla="*/ 71 h 169"/>
                <a:gd name="T50" fmla="*/ 0 w 182"/>
                <a:gd name="T51" fmla="*/ 55 h 169"/>
                <a:gd name="T52" fmla="*/ 0 w 182"/>
                <a:gd name="T53" fmla="*/ 43 h 169"/>
                <a:gd name="T54" fmla="*/ 0 w 182"/>
                <a:gd name="T55" fmla="*/ 35 h 169"/>
                <a:gd name="T56" fmla="*/ 0 w 182"/>
                <a:gd name="T57" fmla="*/ 29 h 169"/>
                <a:gd name="T58" fmla="*/ 0 w 182"/>
                <a:gd name="T59" fmla="*/ 23 h 169"/>
                <a:gd name="T60" fmla="*/ 0 w 182"/>
                <a:gd name="T61" fmla="*/ 17 h 169"/>
                <a:gd name="T62" fmla="*/ 0 w 182"/>
                <a:gd name="T63" fmla="*/ 11 h 169"/>
                <a:gd name="T64" fmla="*/ 0 w 182"/>
                <a:gd name="T65" fmla="*/ 3 h 169"/>
                <a:gd name="T66" fmla="*/ 12 w 182"/>
                <a:gd name="T67" fmla="*/ 3 h 169"/>
                <a:gd name="T68" fmla="*/ 40 w 182"/>
                <a:gd name="T69" fmla="*/ 3 h 169"/>
                <a:gd name="T70" fmla="*/ 58 w 182"/>
                <a:gd name="T71" fmla="*/ 3 h 169"/>
                <a:gd name="T72" fmla="*/ 90 w 182"/>
                <a:gd name="T73" fmla="*/ 3 h 169"/>
                <a:gd name="T74" fmla="*/ 108 w 182"/>
                <a:gd name="T75" fmla="*/ 0 h 169"/>
                <a:gd name="T76" fmla="*/ 182 w 182"/>
                <a:gd name="T77" fmla="*/ 5 h 169"/>
                <a:gd name="T78" fmla="*/ 178 w 182"/>
                <a:gd name="T79" fmla="*/ 13 h 169"/>
                <a:gd name="T80" fmla="*/ 170 w 182"/>
                <a:gd name="T81" fmla="*/ 17 h 169"/>
                <a:gd name="T82" fmla="*/ 170 w 182"/>
                <a:gd name="T83" fmla="*/ 33 h 169"/>
                <a:gd name="T84" fmla="*/ 168 w 182"/>
                <a:gd name="T85" fmla="*/ 39 h 169"/>
                <a:gd name="T86" fmla="*/ 166 w 182"/>
                <a:gd name="T87" fmla="*/ 47 h 169"/>
                <a:gd name="T88" fmla="*/ 162 w 182"/>
                <a:gd name="T89" fmla="*/ 55 h 169"/>
                <a:gd name="T90" fmla="*/ 160 w 182"/>
                <a:gd name="T91" fmla="*/ 61 h 169"/>
                <a:gd name="T92" fmla="*/ 160 w 182"/>
                <a:gd name="T93" fmla="*/ 67 h 169"/>
                <a:gd name="T94" fmla="*/ 154 w 182"/>
                <a:gd name="T95" fmla="*/ 67 h 169"/>
                <a:gd name="T96" fmla="*/ 154 w 182"/>
                <a:gd name="T97" fmla="*/ 83 h 169"/>
                <a:gd name="T98" fmla="*/ 154 w 182"/>
                <a:gd name="T99" fmla="*/ 89 h 169"/>
                <a:gd name="T100" fmla="*/ 148 w 182"/>
                <a:gd name="T101" fmla="*/ 91 h 169"/>
                <a:gd name="T102" fmla="*/ 148 w 182"/>
                <a:gd name="T103" fmla="*/ 9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2" h="169">
                  <a:moveTo>
                    <a:pt x="148" y="95"/>
                  </a:moveTo>
                  <a:lnTo>
                    <a:pt x="148" y="97"/>
                  </a:lnTo>
                  <a:lnTo>
                    <a:pt x="144" y="97"/>
                  </a:lnTo>
                  <a:lnTo>
                    <a:pt x="142" y="97"/>
                  </a:lnTo>
                  <a:lnTo>
                    <a:pt x="136" y="97"/>
                  </a:lnTo>
                  <a:lnTo>
                    <a:pt x="134" y="97"/>
                  </a:lnTo>
                  <a:lnTo>
                    <a:pt x="132" y="97"/>
                  </a:lnTo>
                  <a:lnTo>
                    <a:pt x="130" y="97"/>
                  </a:lnTo>
                  <a:lnTo>
                    <a:pt x="130" y="99"/>
                  </a:lnTo>
                  <a:lnTo>
                    <a:pt x="130" y="103"/>
                  </a:lnTo>
                  <a:lnTo>
                    <a:pt x="130" y="109"/>
                  </a:lnTo>
                  <a:lnTo>
                    <a:pt x="130" y="111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3"/>
                  </a:lnTo>
                  <a:lnTo>
                    <a:pt x="130" y="129"/>
                  </a:lnTo>
                  <a:lnTo>
                    <a:pt x="128" y="129"/>
                  </a:lnTo>
                  <a:lnTo>
                    <a:pt x="120" y="131"/>
                  </a:lnTo>
                  <a:lnTo>
                    <a:pt x="110" y="131"/>
                  </a:lnTo>
                  <a:lnTo>
                    <a:pt x="108" y="131"/>
                  </a:lnTo>
                  <a:lnTo>
                    <a:pt x="102" y="131"/>
                  </a:lnTo>
                  <a:lnTo>
                    <a:pt x="102" y="135"/>
                  </a:lnTo>
                  <a:lnTo>
                    <a:pt x="100" y="135"/>
                  </a:lnTo>
                  <a:lnTo>
                    <a:pt x="96" y="135"/>
                  </a:lnTo>
                  <a:lnTo>
                    <a:pt x="90" y="135"/>
                  </a:lnTo>
                  <a:lnTo>
                    <a:pt x="90" y="133"/>
                  </a:lnTo>
                  <a:lnTo>
                    <a:pt x="90" y="131"/>
                  </a:lnTo>
                  <a:lnTo>
                    <a:pt x="88" y="129"/>
                  </a:lnTo>
                  <a:lnTo>
                    <a:pt x="86" y="129"/>
                  </a:lnTo>
                  <a:lnTo>
                    <a:pt x="84" y="139"/>
                  </a:lnTo>
                  <a:lnTo>
                    <a:pt x="80" y="157"/>
                  </a:lnTo>
                  <a:lnTo>
                    <a:pt x="80" y="159"/>
                  </a:lnTo>
                  <a:lnTo>
                    <a:pt x="80" y="161"/>
                  </a:lnTo>
                  <a:lnTo>
                    <a:pt x="78" y="167"/>
                  </a:lnTo>
                  <a:lnTo>
                    <a:pt x="78" y="169"/>
                  </a:lnTo>
                  <a:lnTo>
                    <a:pt x="72" y="169"/>
                  </a:lnTo>
                  <a:lnTo>
                    <a:pt x="70" y="169"/>
                  </a:lnTo>
                  <a:lnTo>
                    <a:pt x="68" y="169"/>
                  </a:lnTo>
                  <a:lnTo>
                    <a:pt x="68" y="165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2" y="163"/>
                  </a:lnTo>
                  <a:lnTo>
                    <a:pt x="58" y="163"/>
                  </a:lnTo>
                  <a:lnTo>
                    <a:pt x="54" y="163"/>
                  </a:lnTo>
                  <a:lnTo>
                    <a:pt x="42" y="163"/>
                  </a:lnTo>
                  <a:lnTo>
                    <a:pt x="40" y="163"/>
                  </a:lnTo>
                  <a:lnTo>
                    <a:pt x="40" y="151"/>
                  </a:lnTo>
                  <a:lnTo>
                    <a:pt x="40" y="147"/>
                  </a:lnTo>
                  <a:lnTo>
                    <a:pt x="40" y="139"/>
                  </a:lnTo>
                  <a:lnTo>
                    <a:pt x="40" y="131"/>
                  </a:lnTo>
                  <a:lnTo>
                    <a:pt x="40" y="129"/>
                  </a:lnTo>
                  <a:lnTo>
                    <a:pt x="40" y="119"/>
                  </a:lnTo>
                  <a:lnTo>
                    <a:pt x="40" y="117"/>
                  </a:lnTo>
                  <a:lnTo>
                    <a:pt x="40" y="113"/>
                  </a:lnTo>
                  <a:lnTo>
                    <a:pt x="40" y="113"/>
                  </a:lnTo>
                  <a:lnTo>
                    <a:pt x="40" y="111"/>
                  </a:lnTo>
                  <a:lnTo>
                    <a:pt x="40" y="103"/>
                  </a:lnTo>
                  <a:lnTo>
                    <a:pt x="36" y="105"/>
                  </a:lnTo>
                  <a:lnTo>
                    <a:pt x="32" y="105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6" y="105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0" y="91"/>
                  </a:lnTo>
                  <a:lnTo>
                    <a:pt x="2" y="87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2" y="75"/>
                  </a:lnTo>
                  <a:lnTo>
                    <a:pt x="2" y="73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40" y="3"/>
                  </a:lnTo>
                  <a:lnTo>
                    <a:pt x="44" y="3"/>
                  </a:lnTo>
                  <a:lnTo>
                    <a:pt x="50" y="3"/>
                  </a:lnTo>
                  <a:lnTo>
                    <a:pt x="58" y="3"/>
                  </a:lnTo>
                  <a:lnTo>
                    <a:pt x="72" y="3"/>
                  </a:lnTo>
                  <a:lnTo>
                    <a:pt x="88" y="3"/>
                  </a:lnTo>
                  <a:lnTo>
                    <a:pt x="90" y="3"/>
                  </a:lnTo>
                  <a:lnTo>
                    <a:pt x="102" y="3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66" y="0"/>
                  </a:lnTo>
                  <a:lnTo>
                    <a:pt x="182" y="0"/>
                  </a:lnTo>
                  <a:lnTo>
                    <a:pt x="182" y="5"/>
                  </a:lnTo>
                  <a:lnTo>
                    <a:pt x="182" y="11"/>
                  </a:lnTo>
                  <a:lnTo>
                    <a:pt x="182" y="13"/>
                  </a:lnTo>
                  <a:lnTo>
                    <a:pt x="178" y="13"/>
                  </a:lnTo>
                  <a:lnTo>
                    <a:pt x="176" y="13"/>
                  </a:lnTo>
                  <a:lnTo>
                    <a:pt x="170" y="13"/>
                  </a:lnTo>
                  <a:lnTo>
                    <a:pt x="170" y="17"/>
                  </a:lnTo>
                  <a:lnTo>
                    <a:pt x="170" y="27"/>
                  </a:lnTo>
                  <a:lnTo>
                    <a:pt x="170" y="29"/>
                  </a:lnTo>
                  <a:lnTo>
                    <a:pt x="170" y="33"/>
                  </a:lnTo>
                  <a:lnTo>
                    <a:pt x="170" y="35"/>
                  </a:lnTo>
                  <a:lnTo>
                    <a:pt x="170" y="39"/>
                  </a:lnTo>
                  <a:lnTo>
                    <a:pt x="168" y="39"/>
                  </a:lnTo>
                  <a:lnTo>
                    <a:pt x="168" y="43"/>
                  </a:lnTo>
                  <a:lnTo>
                    <a:pt x="166" y="45"/>
                  </a:lnTo>
                  <a:lnTo>
                    <a:pt x="166" y="47"/>
                  </a:lnTo>
                  <a:lnTo>
                    <a:pt x="164" y="49"/>
                  </a:lnTo>
                  <a:lnTo>
                    <a:pt x="164" y="53"/>
                  </a:lnTo>
                  <a:lnTo>
                    <a:pt x="162" y="55"/>
                  </a:lnTo>
                  <a:lnTo>
                    <a:pt x="162" y="57"/>
                  </a:lnTo>
                  <a:lnTo>
                    <a:pt x="162" y="61"/>
                  </a:lnTo>
                  <a:lnTo>
                    <a:pt x="160" y="61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60" y="67"/>
                  </a:lnTo>
                  <a:lnTo>
                    <a:pt x="158" y="67"/>
                  </a:lnTo>
                  <a:lnTo>
                    <a:pt x="156" y="67"/>
                  </a:lnTo>
                  <a:lnTo>
                    <a:pt x="154" y="67"/>
                  </a:lnTo>
                  <a:lnTo>
                    <a:pt x="154" y="73"/>
                  </a:lnTo>
                  <a:lnTo>
                    <a:pt x="154" y="75"/>
                  </a:lnTo>
                  <a:lnTo>
                    <a:pt x="154" y="83"/>
                  </a:lnTo>
                  <a:lnTo>
                    <a:pt x="154" y="85"/>
                  </a:lnTo>
                  <a:lnTo>
                    <a:pt x="154" y="87"/>
                  </a:lnTo>
                  <a:lnTo>
                    <a:pt x="154" y="89"/>
                  </a:lnTo>
                  <a:lnTo>
                    <a:pt x="154" y="91"/>
                  </a:lnTo>
                  <a:lnTo>
                    <a:pt x="150" y="91"/>
                  </a:lnTo>
                  <a:lnTo>
                    <a:pt x="148" y="91"/>
                  </a:lnTo>
                  <a:lnTo>
                    <a:pt x="148" y="93"/>
                  </a:lnTo>
                  <a:lnTo>
                    <a:pt x="148" y="95"/>
                  </a:lnTo>
                  <a:lnTo>
                    <a:pt x="148" y="9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8" name="Freeform 31">
              <a:extLst>
                <a:ext uri="{FF2B5EF4-FFF2-40B4-BE49-F238E27FC236}">
                  <a16:creationId xmlns:a16="http://schemas.microsoft.com/office/drawing/2014/main" id="{C308DEDD-5FDD-76D7-5972-E7283A41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8" y="1339850"/>
              <a:ext cx="300038" cy="233363"/>
            </a:xfrm>
            <a:custGeom>
              <a:avLst/>
              <a:gdLst>
                <a:gd name="T0" fmla="*/ 132 w 189"/>
                <a:gd name="T1" fmla="*/ 8 h 147"/>
                <a:gd name="T2" fmla="*/ 141 w 189"/>
                <a:gd name="T3" fmla="*/ 12 h 147"/>
                <a:gd name="T4" fmla="*/ 147 w 189"/>
                <a:gd name="T5" fmla="*/ 16 h 147"/>
                <a:gd name="T6" fmla="*/ 153 w 189"/>
                <a:gd name="T7" fmla="*/ 22 h 147"/>
                <a:gd name="T8" fmla="*/ 159 w 189"/>
                <a:gd name="T9" fmla="*/ 26 h 147"/>
                <a:gd name="T10" fmla="*/ 169 w 189"/>
                <a:gd name="T11" fmla="*/ 26 h 147"/>
                <a:gd name="T12" fmla="*/ 177 w 189"/>
                <a:gd name="T13" fmla="*/ 30 h 147"/>
                <a:gd name="T14" fmla="*/ 169 w 189"/>
                <a:gd name="T15" fmla="*/ 36 h 147"/>
                <a:gd name="T16" fmla="*/ 167 w 189"/>
                <a:gd name="T17" fmla="*/ 46 h 147"/>
                <a:gd name="T18" fmla="*/ 171 w 189"/>
                <a:gd name="T19" fmla="*/ 54 h 147"/>
                <a:gd name="T20" fmla="*/ 169 w 189"/>
                <a:gd name="T21" fmla="*/ 60 h 147"/>
                <a:gd name="T22" fmla="*/ 163 w 189"/>
                <a:gd name="T23" fmla="*/ 64 h 147"/>
                <a:gd name="T24" fmla="*/ 165 w 189"/>
                <a:gd name="T25" fmla="*/ 74 h 147"/>
                <a:gd name="T26" fmla="*/ 171 w 189"/>
                <a:gd name="T27" fmla="*/ 82 h 147"/>
                <a:gd name="T28" fmla="*/ 177 w 189"/>
                <a:gd name="T29" fmla="*/ 90 h 147"/>
                <a:gd name="T30" fmla="*/ 183 w 189"/>
                <a:gd name="T31" fmla="*/ 96 h 147"/>
                <a:gd name="T32" fmla="*/ 187 w 189"/>
                <a:gd name="T33" fmla="*/ 104 h 147"/>
                <a:gd name="T34" fmla="*/ 185 w 189"/>
                <a:gd name="T35" fmla="*/ 110 h 147"/>
                <a:gd name="T36" fmla="*/ 179 w 189"/>
                <a:gd name="T37" fmla="*/ 120 h 147"/>
                <a:gd name="T38" fmla="*/ 175 w 189"/>
                <a:gd name="T39" fmla="*/ 129 h 147"/>
                <a:gd name="T40" fmla="*/ 165 w 189"/>
                <a:gd name="T41" fmla="*/ 147 h 147"/>
                <a:gd name="T42" fmla="*/ 155 w 189"/>
                <a:gd name="T43" fmla="*/ 145 h 147"/>
                <a:gd name="T44" fmla="*/ 147 w 189"/>
                <a:gd name="T45" fmla="*/ 145 h 147"/>
                <a:gd name="T46" fmla="*/ 141 w 189"/>
                <a:gd name="T47" fmla="*/ 141 h 147"/>
                <a:gd name="T48" fmla="*/ 134 w 189"/>
                <a:gd name="T49" fmla="*/ 141 h 147"/>
                <a:gd name="T50" fmla="*/ 134 w 189"/>
                <a:gd name="T51" fmla="*/ 135 h 147"/>
                <a:gd name="T52" fmla="*/ 128 w 189"/>
                <a:gd name="T53" fmla="*/ 129 h 147"/>
                <a:gd name="T54" fmla="*/ 120 w 189"/>
                <a:gd name="T55" fmla="*/ 125 h 147"/>
                <a:gd name="T56" fmla="*/ 116 w 189"/>
                <a:gd name="T57" fmla="*/ 127 h 147"/>
                <a:gd name="T58" fmla="*/ 110 w 189"/>
                <a:gd name="T59" fmla="*/ 123 h 147"/>
                <a:gd name="T60" fmla="*/ 106 w 189"/>
                <a:gd name="T61" fmla="*/ 114 h 147"/>
                <a:gd name="T62" fmla="*/ 102 w 189"/>
                <a:gd name="T63" fmla="*/ 114 h 147"/>
                <a:gd name="T64" fmla="*/ 96 w 189"/>
                <a:gd name="T65" fmla="*/ 108 h 147"/>
                <a:gd name="T66" fmla="*/ 92 w 189"/>
                <a:gd name="T67" fmla="*/ 106 h 147"/>
                <a:gd name="T68" fmla="*/ 88 w 189"/>
                <a:gd name="T69" fmla="*/ 100 h 147"/>
                <a:gd name="T70" fmla="*/ 82 w 189"/>
                <a:gd name="T71" fmla="*/ 94 h 147"/>
                <a:gd name="T72" fmla="*/ 78 w 189"/>
                <a:gd name="T73" fmla="*/ 94 h 147"/>
                <a:gd name="T74" fmla="*/ 74 w 189"/>
                <a:gd name="T75" fmla="*/ 88 h 147"/>
                <a:gd name="T76" fmla="*/ 66 w 189"/>
                <a:gd name="T77" fmla="*/ 86 h 147"/>
                <a:gd name="T78" fmla="*/ 60 w 189"/>
                <a:gd name="T79" fmla="*/ 88 h 147"/>
                <a:gd name="T80" fmla="*/ 56 w 189"/>
                <a:gd name="T81" fmla="*/ 88 h 147"/>
                <a:gd name="T82" fmla="*/ 46 w 189"/>
                <a:gd name="T83" fmla="*/ 86 h 147"/>
                <a:gd name="T84" fmla="*/ 42 w 189"/>
                <a:gd name="T85" fmla="*/ 84 h 147"/>
                <a:gd name="T86" fmla="*/ 32 w 189"/>
                <a:gd name="T87" fmla="*/ 82 h 147"/>
                <a:gd name="T88" fmla="*/ 24 w 189"/>
                <a:gd name="T89" fmla="*/ 82 h 147"/>
                <a:gd name="T90" fmla="*/ 14 w 189"/>
                <a:gd name="T91" fmla="*/ 78 h 147"/>
                <a:gd name="T92" fmla="*/ 8 w 189"/>
                <a:gd name="T93" fmla="*/ 70 h 147"/>
                <a:gd name="T94" fmla="*/ 4 w 189"/>
                <a:gd name="T95" fmla="*/ 62 h 147"/>
                <a:gd name="T96" fmla="*/ 8 w 189"/>
                <a:gd name="T97" fmla="*/ 52 h 147"/>
                <a:gd name="T98" fmla="*/ 18 w 189"/>
                <a:gd name="T99" fmla="*/ 44 h 147"/>
                <a:gd name="T100" fmla="*/ 22 w 189"/>
                <a:gd name="T101" fmla="*/ 36 h 147"/>
                <a:gd name="T102" fmla="*/ 24 w 189"/>
                <a:gd name="T103" fmla="*/ 32 h 147"/>
                <a:gd name="T104" fmla="*/ 32 w 189"/>
                <a:gd name="T105" fmla="*/ 36 h 147"/>
                <a:gd name="T106" fmla="*/ 46 w 189"/>
                <a:gd name="T107" fmla="*/ 30 h 147"/>
                <a:gd name="T108" fmla="*/ 54 w 189"/>
                <a:gd name="T109" fmla="*/ 26 h 147"/>
                <a:gd name="T110" fmla="*/ 70 w 189"/>
                <a:gd name="T111" fmla="*/ 18 h 147"/>
                <a:gd name="T112" fmla="*/ 88 w 189"/>
                <a:gd name="T113" fmla="*/ 10 h 147"/>
                <a:gd name="T114" fmla="*/ 92 w 189"/>
                <a:gd name="T115" fmla="*/ 4 h 147"/>
                <a:gd name="T116" fmla="*/ 100 w 189"/>
                <a:gd name="T117" fmla="*/ 6 h 147"/>
                <a:gd name="T118" fmla="*/ 112 w 189"/>
                <a:gd name="T119" fmla="*/ 0 h 147"/>
                <a:gd name="T120" fmla="*/ 120 w 189"/>
                <a:gd name="T121" fmla="*/ 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9" h="147">
                  <a:moveTo>
                    <a:pt x="124" y="6"/>
                  </a:moveTo>
                  <a:lnTo>
                    <a:pt x="126" y="6"/>
                  </a:lnTo>
                  <a:lnTo>
                    <a:pt x="128" y="8"/>
                  </a:lnTo>
                  <a:lnTo>
                    <a:pt x="130" y="8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4" y="10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4"/>
                  </a:lnTo>
                  <a:lnTo>
                    <a:pt x="145" y="14"/>
                  </a:lnTo>
                  <a:lnTo>
                    <a:pt x="145" y="16"/>
                  </a:lnTo>
                  <a:lnTo>
                    <a:pt x="147" y="16"/>
                  </a:lnTo>
                  <a:lnTo>
                    <a:pt x="149" y="18"/>
                  </a:lnTo>
                  <a:lnTo>
                    <a:pt x="151" y="20"/>
                  </a:lnTo>
                  <a:lnTo>
                    <a:pt x="153" y="20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4"/>
                  </a:lnTo>
                  <a:lnTo>
                    <a:pt x="155" y="24"/>
                  </a:lnTo>
                  <a:lnTo>
                    <a:pt x="157" y="24"/>
                  </a:lnTo>
                  <a:lnTo>
                    <a:pt x="159" y="24"/>
                  </a:lnTo>
                  <a:lnTo>
                    <a:pt x="159" y="26"/>
                  </a:lnTo>
                  <a:lnTo>
                    <a:pt x="161" y="26"/>
                  </a:lnTo>
                  <a:lnTo>
                    <a:pt x="163" y="28"/>
                  </a:lnTo>
                  <a:lnTo>
                    <a:pt x="163" y="26"/>
                  </a:lnTo>
                  <a:lnTo>
                    <a:pt x="167" y="26"/>
                  </a:lnTo>
                  <a:lnTo>
                    <a:pt x="169" y="26"/>
                  </a:lnTo>
                  <a:lnTo>
                    <a:pt x="171" y="24"/>
                  </a:lnTo>
                  <a:lnTo>
                    <a:pt x="173" y="24"/>
                  </a:lnTo>
                  <a:lnTo>
                    <a:pt x="173" y="26"/>
                  </a:lnTo>
                  <a:lnTo>
                    <a:pt x="175" y="28"/>
                  </a:lnTo>
                  <a:lnTo>
                    <a:pt x="177" y="30"/>
                  </a:lnTo>
                  <a:lnTo>
                    <a:pt x="175" y="32"/>
                  </a:lnTo>
                  <a:lnTo>
                    <a:pt x="173" y="30"/>
                  </a:lnTo>
                  <a:lnTo>
                    <a:pt x="171" y="30"/>
                  </a:lnTo>
                  <a:lnTo>
                    <a:pt x="169" y="30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9" y="42"/>
                  </a:lnTo>
                  <a:lnTo>
                    <a:pt x="169" y="44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5" y="48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1" y="58"/>
                  </a:lnTo>
                  <a:lnTo>
                    <a:pt x="171" y="60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67" y="62"/>
                  </a:lnTo>
                  <a:lnTo>
                    <a:pt x="167" y="64"/>
                  </a:lnTo>
                  <a:lnTo>
                    <a:pt x="165" y="64"/>
                  </a:lnTo>
                  <a:lnTo>
                    <a:pt x="163" y="64"/>
                  </a:lnTo>
                  <a:lnTo>
                    <a:pt x="163" y="66"/>
                  </a:lnTo>
                  <a:lnTo>
                    <a:pt x="163" y="68"/>
                  </a:lnTo>
                  <a:lnTo>
                    <a:pt x="165" y="70"/>
                  </a:lnTo>
                  <a:lnTo>
                    <a:pt x="165" y="72"/>
                  </a:lnTo>
                  <a:lnTo>
                    <a:pt x="165" y="74"/>
                  </a:lnTo>
                  <a:lnTo>
                    <a:pt x="167" y="74"/>
                  </a:lnTo>
                  <a:lnTo>
                    <a:pt x="167" y="76"/>
                  </a:lnTo>
                  <a:lnTo>
                    <a:pt x="169" y="78"/>
                  </a:lnTo>
                  <a:lnTo>
                    <a:pt x="171" y="80"/>
                  </a:lnTo>
                  <a:lnTo>
                    <a:pt x="171" y="82"/>
                  </a:lnTo>
                  <a:lnTo>
                    <a:pt x="173" y="84"/>
                  </a:lnTo>
                  <a:lnTo>
                    <a:pt x="175" y="86"/>
                  </a:lnTo>
                  <a:lnTo>
                    <a:pt x="175" y="88"/>
                  </a:lnTo>
                  <a:lnTo>
                    <a:pt x="177" y="88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4"/>
                  </a:lnTo>
                  <a:lnTo>
                    <a:pt x="181" y="96"/>
                  </a:lnTo>
                  <a:lnTo>
                    <a:pt x="183" y="96"/>
                  </a:lnTo>
                  <a:lnTo>
                    <a:pt x="183" y="98"/>
                  </a:lnTo>
                  <a:lnTo>
                    <a:pt x="185" y="98"/>
                  </a:lnTo>
                  <a:lnTo>
                    <a:pt x="185" y="100"/>
                  </a:lnTo>
                  <a:lnTo>
                    <a:pt x="187" y="102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7" y="104"/>
                  </a:lnTo>
                  <a:lnTo>
                    <a:pt x="187" y="104"/>
                  </a:lnTo>
                  <a:lnTo>
                    <a:pt x="187" y="106"/>
                  </a:lnTo>
                  <a:lnTo>
                    <a:pt x="185" y="110"/>
                  </a:lnTo>
                  <a:lnTo>
                    <a:pt x="183" y="112"/>
                  </a:lnTo>
                  <a:lnTo>
                    <a:pt x="183" y="114"/>
                  </a:lnTo>
                  <a:lnTo>
                    <a:pt x="181" y="116"/>
                  </a:lnTo>
                  <a:lnTo>
                    <a:pt x="179" y="118"/>
                  </a:lnTo>
                  <a:lnTo>
                    <a:pt x="179" y="120"/>
                  </a:lnTo>
                  <a:lnTo>
                    <a:pt x="179" y="123"/>
                  </a:lnTo>
                  <a:lnTo>
                    <a:pt x="177" y="123"/>
                  </a:lnTo>
                  <a:lnTo>
                    <a:pt x="177" y="125"/>
                  </a:lnTo>
                  <a:lnTo>
                    <a:pt x="177" y="127"/>
                  </a:lnTo>
                  <a:lnTo>
                    <a:pt x="175" y="129"/>
                  </a:lnTo>
                  <a:lnTo>
                    <a:pt x="173" y="133"/>
                  </a:lnTo>
                  <a:lnTo>
                    <a:pt x="171" y="137"/>
                  </a:lnTo>
                  <a:lnTo>
                    <a:pt x="169" y="139"/>
                  </a:lnTo>
                  <a:lnTo>
                    <a:pt x="167" y="145"/>
                  </a:lnTo>
                  <a:lnTo>
                    <a:pt x="165" y="147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59" y="145"/>
                  </a:lnTo>
                  <a:lnTo>
                    <a:pt x="157" y="145"/>
                  </a:lnTo>
                  <a:lnTo>
                    <a:pt x="155" y="145"/>
                  </a:lnTo>
                  <a:lnTo>
                    <a:pt x="153" y="145"/>
                  </a:lnTo>
                  <a:lnTo>
                    <a:pt x="153" y="145"/>
                  </a:lnTo>
                  <a:lnTo>
                    <a:pt x="151" y="145"/>
                  </a:lnTo>
                  <a:lnTo>
                    <a:pt x="149" y="145"/>
                  </a:lnTo>
                  <a:lnTo>
                    <a:pt x="147" y="145"/>
                  </a:lnTo>
                  <a:lnTo>
                    <a:pt x="147" y="143"/>
                  </a:lnTo>
                  <a:lnTo>
                    <a:pt x="145" y="143"/>
                  </a:lnTo>
                  <a:lnTo>
                    <a:pt x="145" y="141"/>
                  </a:lnTo>
                  <a:lnTo>
                    <a:pt x="143" y="141"/>
                  </a:lnTo>
                  <a:lnTo>
                    <a:pt x="141" y="141"/>
                  </a:lnTo>
                  <a:lnTo>
                    <a:pt x="139" y="141"/>
                  </a:lnTo>
                  <a:lnTo>
                    <a:pt x="139" y="143"/>
                  </a:lnTo>
                  <a:lnTo>
                    <a:pt x="137" y="143"/>
                  </a:lnTo>
                  <a:lnTo>
                    <a:pt x="134" y="143"/>
                  </a:lnTo>
                  <a:lnTo>
                    <a:pt x="134" y="141"/>
                  </a:lnTo>
                  <a:lnTo>
                    <a:pt x="134" y="139"/>
                  </a:lnTo>
                  <a:lnTo>
                    <a:pt x="132" y="139"/>
                  </a:lnTo>
                  <a:lnTo>
                    <a:pt x="132" y="137"/>
                  </a:lnTo>
                  <a:lnTo>
                    <a:pt x="134" y="137"/>
                  </a:lnTo>
                  <a:lnTo>
                    <a:pt x="134" y="135"/>
                  </a:lnTo>
                  <a:lnTo>
                    <a:pt x="134" y="133"/>
                  </a:lnTo>
                  <a:lnTo>
                    <a:pt x="132" y="131"/>
                  </a:lnTo>
                  <a:lnTo>
                    <a:pt x="132" y="129"/>
                  </a:lnTo>
                  <a:lnTo>
                    <a:pt x="130" y="129"/>
                  </a:lnTo>
                  <a:lnTo>
                    <a:pt x="128" y="129"/>
                  </a:lnTo>
                  <a:lnTo>
                    <a:pt x="126" y="127"/>
                  </a:lnTo>
                  <a:lnTo>
                    <a:pt x="124" y="127"/>
                  </a:lnTo>
                  <a:lnTo>
                    <a:pt x="122" y="127"/>
                  </a:lnTo>
                  <a:lnTo>
                    <a:pt x="122" y="125"/>
                  </a:lnTo>
                  <a:lnTo>
                    <a:pt x="120" y="125"/>
                  </a:lnTo>
                  <a:lnTo>
                    <a:pt x="120" y="123"/>
                  </a:lnTo>
                  <a:lnTo>
                    <a:pt x="118" y="123"/>
                  </a:lnTo>
                  <a:lnTo>
                    <a:pt x="118" y="125"/>
                  </a:lnTo>
                  <a:lnTo>
                    <a:pt x="116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7"/>
                  </a:lnTo>
                  <a:lnTo>
                    <a:pt x="112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0"/>
                  </a:lnTo>
                  <a:lnTo>
                    <a:pt x="108" y="120"/>
                  </a:lnTo>
                  <a:lnTo>
                    <a:pt x="108" y="118"/>
                  </a:lnTo>
                  <a:lnTo>
                    <a:pt x="108" y="116"/>
                  </a:lnTo>
                  <a:lnTo>
                    <a:pt x="106" y="114"/>
                  </a:lnTo>
                  <a:lnTo>
                    <a:pt x="106" y="116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2"/>
                  </a:lnTo>
                  <a:lnTo>
                    <a:pt x="100" y="112"/>
                  </a:lnTo>
                  <a:lnTo>
                    <a:pt x="100" y="110"/>
                  </a:lnTo>
                  <a:lnTo>
                    <a:pt x="98" y="110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06"/>
                  </a:lnTo>
                  <a:lnTo>
                    <a:pt x="96" y="106"/>
                  </a:lnTo>
                  <a:lnTo>
                    <a:pt x="94" y="106"/>
                  </a:lnTo>
                  <a:lnTo>
                    <a:pt x="92" y="106"/>
                  </a:lnTo>
                  <a:lnTo>
                    <a:pt x="92" y="104"/>
                  </a:lnTo>
                  <a:lnTo>
                    <a:pt x="90" y="104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6" y="98"/>
                  </a:lnTo>
                  <a:lnTo>
                    <a:pt x="84" y="98"/>
                  </a:lnTo>
                  <a:lnTo>
                    <a:pt x="84" y="96"/>
                  </a:lnTo>
                  <a:lnTo>
                    <a:pt x="82" y="96"/>
                  </a:lnTo>
                  <a:lnTo>
                    <a:pt x="82" y="94"/>
                  </a:lnTo>
                  <a:lnTo>
                    <a:pt x="82" y="96"/>
                  </a:lnTo>
                  <a:lnTo>
                    <a:pt x="82" y="94"/>
                  </a:lnTo>
                  <a:lnTo>
                    <a:pt x="80" y="94"/>
                  </a:lnTo>
                  <a:lnTo>
                    <a:pt x="80" y="92"/>
                  </a:lnTo>
                  <a:lnTo>
                    <a:pt x="78" y="94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4" y="90"/>
                  </a:lnTo>
                  <a:lnTo>
                    <a:pt x="74" y="88"/>
                  </a:lnTo>
                  <a:lnTo>
                    <a:pt x="74" y="86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6" y="88"/>
                  </a:lnTo>
                  <a:lnTo>
                    <a:pt x="64" y="88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4"/>
                  </a:lnTo>
                  <a:lnTo>
                    <a:pt x="44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6" y="84"/>
                  </a:lnTo>
                  <a:lnTo>
                    <a:pt x="24" y="82"/>
                  </a:lnTo>
                  <a:lnTo>
                    <a:pt x="22" y="82"/>
                  </a:lnTo>
                  <a:lnTo>
                    <a:pt x="20" y="84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4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70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0" y="56"/>
                  </a:lnTo>
                  <a:lnTo>
                    <a:pt x="4" y="54"/>
                  </a:lnTo>
                  <a:lnTo>
                    <a:pt x="8" y="52"/>
                  </a:lnTo>
                  <a:lnTo>
                    <a:pt x="12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8" y="32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0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70" y="18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8" y="10"/>
                  </a:lnTo>
                  <a:lnTo>
                    <a:pt x="92" y="10"/>
                  </a:lnTo>
                  <a:lnTo>
                    <a:pt x="96" y="10"/>
                  </a:lnTo>
                  <a:lnTo>
                    <a:pt x="96" y="8"/>
                  </a:lnTo>
                  <a:lnTo>
                    <a:pt x="94" y="6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8" y="4"/>
                  </a:lnTo>
                  <a:lnTo>
                    <a:pt x="120" y="4"/>
                  </a:lnTo>
                  <a:lnTo>
                    <a:pt x="122" y="6"/>
                  </a:lnTo>
                  <a:lnTo>
                    <a:pt x="124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69" name="Freeform 33">
              <a:extLst>
                <a:ext uri="{FF2B5EF4-FFF2-40B4-BE49-F238E27FC236}">
                  <a16:creationId xmlns:a16="http://schemas.microsoft.com/office/drawing/2014/main" id="{5C40D305-3CAE-5FAC-F2AD-0EA8DFC28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1811338"/>
              <a:ext cx="215900" cy="358775"/>
            </a:xfrm>
            <a:custGeom>
              <a:avLst/>
              <a:gdLst>
                <a:gd name="T0" fmla="*/ 10 w 136"/>
                <a:gd name="T1" fmla="*/ 2 h 226"/>
                <a:gd name="T2" fmla="*/ 24 w 136"/>
                <a:gd name="T3" fmla="*/ 0 h 226"/>
                <a:gd name="T4" fmla="*/ 44 w 136"/>
                <a:gd name="T5" fmla="*/ 0 h 226"/>
                <a:gd name="T6" fmla="*/ 60 w 136"/>
                <a:gd name="T7" fmla="*/ 0 h 226"/>
                <a:gd name="T8" fmla="*/ 70 w 136"/>
                <a:gd name="T9" fmla="*/ 0 h 226"/>
                <a:gd name="T10" fmla="*/ 88 w 136"/>
                <a:gd name="T11" fmla="*/ 2 h 226"/>
                <a:gd name="T12" fmla="*/ 104 w 136"/>
                <a:gd name="T13" fmla="*/ 2 h 226"/>
                <a:gd name="T14" fmla="*/ 112 w 136"/>
                <a:gd name="T15" fmla="*/ 6 h 226"/>
                <a:gd name="T16" fmla="*/ 120 w 136"/>
                <a:gd name="T17" fmla="*/ 14 h 226"/>
                <a:gd name="T18" fmla="*/ 124 w 136"/>
                <a:gd name="T19" fmla="*/ 28 h 226"/>
                <a:gd name="T20" fmla="*/ 130 w 136"/>
                <a:gd name="T21" fmla="*/ 34 h 226"/>
                <a:gd name="T22" fmla="*/ 136 w 136"/>
                <a:gd name="T23" fmla="*/ 44 h 226"/>
                <a:gd name="T24" fmla="*/ 130 w 136"/>
                <a:gd name="T25" fmla="*/ 48 h 226"/>
                <a:gd name="T26" fmla="*/ 122 w 136"/>
                <a:gd name="T27" fmla="*/ 52 h 226"/>
                <a:gd name="T28" fmla="*/ 124 w 136"/>
                <a:gd name="T29" fmla="*/ 64 h 226"/>
                <a:gd name="T30" fmla="*/ 120 w 136"/>
                <a:gd name="T31" fmla="*/ 76 h 226"/>
                <a:gd name="T32" fmla="*/ 106 w 136"/>
                <a:gd name="T33" fmla="*/ 76 h 226"/>
                <a:gd name="T34" fmla="*/ 108 w 136"/>
                <a:gd name="T35" fmla="*/ 90 h 226"/>
                <a:gd name="T36" fmla="*/ 110 w 136"/>
                <a:gd name="T37" fmla="*/ 100 h 226"/>
                <a:gd name="T38" fmla="*/ 110 w 136"/>
                <a:gd name="T39" fmla="*/ 112 h 226"/>
                <a:gd name="T40" fmla="*/ 104 w 136"/>
                <a:gd name="T41" fmla="*/ 126 h 226"/>
                <a:gd name="T42" fmla="*/ 104 w 136"/>
                <a:gd name="T43" fmla="*/ 144 h 226"/>
                <a:gd name="T44" fmla="*/ 104 w 136"/>
                <a:gd name="T45" fmla="*/ 162 h 226"/>
                <a:gd name="T46" fmla="*/ 96 w 136"/>
                <a:gd name="T47" fmla="*/ 168 h 226"/>
                <a:gd name="T48" fmla="*/ 86 w 136"/>
                <a:gd name="T49" fmla="*/ 162 h 226"/>
                <a:gd name="T50" fmla="*/ 66 w 136"/>
                <a:gd name="T51" fmla="*/ 162 h 226"/>
                <a:gd name="T52" fmla="*/ 66 w 136"/>
                <a:gd name="T53" fmla="*/ 176 h 226"/>
                <a:gd name="T54" fmla="*/ 66 w 136"/>
                <a:gd name="T55" fmla="*/ 192 h 226"/>
                <a:gd name="T56" fmla="*/ 66 w 136"/>
                <a:gd name="T57" fmla="*/ 210 h 226"/>
                <a:gd name="T58" fmla="*/ 62 w 136"/>
                <a:gd name="T59" fmla="*/ 226 h 226"/>
                <a:gd name="T60" fmla="*/ 46 w 136"/>
                <a:gd name="T61" fmla="*/ 226 h 226"/>
                <a:gd name="T62" fmla="*/ 42 w 136"/>
                <a:gd name="T63" fmla="*/ 220 h 226"/>
                <a:gd name="T64" fmla="*/ 40 w 136"/>
                <a:gd name="T65" fmla="*/ 212 h 226"/>
                <a:gd name="T66" fmla="*/ 46 w 136"/>
                <a:gd name="T67" fmla="*/ 204 h 226"/>
                <a:gd name="T68" fmla="*/ 40 w 136"/>
                <a:gd name="T69" fmla="*/ 198 h 226"/>
                <a:gd name="T70" fmla="*/ 44 w 136"/>
                <a:gd name="T71" fmla="*/ 192 h 226"/>
                <a:gd name="T72" fmla="*/ 44 w 136"/>
                <a:gd name="T73" fmla="*/ 180 h 226"/>
                <a:gd name="T74" fmla="*/ 36 w 136"/>
                <a:gd name="T75" fmla="*/ 172 h 226"/>
                <a:gd name="T76" fmla="*/ 38 w 136"/>
                <a:gd name="T77" fmla="*/ 162 h 226"/>
                <a:gd name="T78" fmla="*/ 46 w 136"/>
                <a:gd name="T79" fmla="*/ 156 h 226"/>
                <a:gd name="T80" fmla="*/ 44 w 136"/>
                <a:gd name="T81" fmla="*/ 150 h 226"/>
                <a:gd name="T82" fmla="*/ 48 w 136"/>
                <a:gd name="T83" fmla="*/ 140 h 226"/>
                <a:gd name="T84" fmla="*/ 44 w 136"/>
                <a:gd name="T85" fmla="*/ 130 h 226"/>
                <a:gd name="T86" fmla="*/ 38 w 136"/>
                <a:gd name="T87" fmla="*/ 124 h 226"/>
                <a:gd name="T88" fmla="*/ 30 w 136"/>
                <a:gd name="T89" fmla="*/ 118 h 226"/>
                <a:gd name="T90" fmla="*/ 24 w 136"/>
                <a:gd name="T91" fmla="*/ 112 h 226"/>
                <a:gd name="T92" fmla="*/ 20 w 136"/>
                <a:gd name="T93" fmla="*/ 102 h 226"/>
                <a:gd name="T94" fmla="*/ 16 w 136"/>
                <a:gd name="T95" fmla="*/ 94 h 226"/>
                <a:gd name="T96" fmla="*/ 14 w 136"/>
                <a:gd name="T97" fmla="*/ 84 h 226"/>
                <a:gd name="T98" fmla="*/ 10 w 136"/>
                <a:gd name="T99" fmla="*/ 76 h 226"/>
                <a:gd name="T100" fmla="*/ 0 w 136"/>
                <a:gd name="T101" fmla="*/ 74 h 226"/>
                <a:gd name="T102" fmla="*/ 0 w 136"/>
                <a:gd name="T103" fmla="*/ 58 h 226"/>
                <a:gd name="T104" fmla="*/ 0 w 136"/>
                <a:gd name="T105" fmla="*/ 46 h 226"/>
                <a:gd name="T106" fmla="*/ 0 w 136"/>
                <a:gd name="T107" fmla="*/ 28 h 226"/>
                <a:gd name="T108" fmla="*/ 2 w 136"/>
                <a:gd name="T109" fmla="*/ 18 h 226"/>
                <a:gd name="T110" fmla="*/ 2 w 136"/>
                <a:gd name="T111" fmla="*/ 6 h 226"/>
                <a:gd name="T112" fmla="*/ 4 w 136"/>
                <a:gd name="T113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" h="226">
                  <a:moveTo>
                    <a:pt x="4" y="6"/>
                  </a:moveTo>
                  <a:lnTo>
                    <a:pt x="6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100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8" y="8"/>
                  </a:lnTo>
                  <a:lnTo>
                    <a:pt x="118" y="10"/>
                  </a:lnTo>
                  <a:lnTo>
                    <a:pt x="118" y="14"/>
                  </a:lnTo>
                  <a:lnTo>
                    <a:pt x="120" y="14"/>
                  </a:lnTo>
                  <a:lnTo>
                    <a:pt x="124" y="14"/>
                  </a:lnTo>
                  <a:lnTo>
                    <a:pt x="124" y="16"/>
                  </a:lnTo>
                  <a:lnTo>
                    <a:pt x="124" y="18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4" y="28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6" y="32"/>
                  </a:lnTo>
                  <a:lnTo>
                    <a:pt x="128" y="32"/>
                  </a:lnTo>
                  <a:lnTo>
                    <a:pt x="130" y="32"/>
                  </a:lnTo>
                  <a:lnTo>
                    <a:pt x="130" y="34"/>
                  </a:lnTo>
                  <a:lnTo>
                    <a:pt x="130" y="36"/>
                  </a:lnTo>
                  <a:lnTo>
                    <a:pt x="130" y="38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2" y="46"/>
                  </a:lnTo>
                  <a:lnTo>
                    <a:pt x="130" y="46"/>
                  </a:lnTo>
                  <a:lnTo>
                    <a:pt x="130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4" y="50"/>
                  </a:lnTo>
                  <a:lnTo>
                    <a:pt x="122" y="50"/>
                  </a:lnTo>
                  <a:lnTo>
                    <a:pt x="122" y="52"/>
                  </a:lnTo>
                  <a:lnTo>
                    <a:pt x="122" y="54"/>
                  </a:lnTo>
                  <a:lnTo>
                    <a:pt x="124" y="56"/>
                  </a:lnTo>
                  <a:lnTo>
                    <a:pt x="124" y="58"/>
                  </a:lnTo>
                  <a:lnTo>
                    <a:pt x="124" y="60"/>
                  </a:lnTo>
                  <a:lnTo>
                    <a:pt x="124" y="62"/>
                  </a:lnTo>
                  <a:lnTo>
                    <a:pt x="124" y="64"/>
                  </a:lnTo>
                  <a:lnTo>
                    <a:pt x="124" y="66"/>
                  </a:lnTo>
                  <a:lnTo>
                    <a:pt x="124" y="68"/>
                  </a:lnTo>
                  <a:lnTo>
                    <a:pt x="122" y="70"/>
                  </a:lnTo>
                  <a:lnTo>
                    <a:pt x="122" y="72"/>
                  </a:lnTo>
                  <a:lnTo>
                    <a:pt x="122" y="76"/>
                  </a:lnTo>
                  <a:lnTo>
                    <a:pt x="120" y="76"/>
                  </a:lnTo>
                  <a:lnTo>
                    <a:pt x="118" y="76"/>
                  </a:lnTo>
                  <a:lnTo>
                    <a:pt x="116" y="76"/>
                  </a:lnTo>
                  <a:lnTo>
                    <a:pt x="114" y="76"/>
                  </a:lnTo>
                  <a:lnTo>
                    <a:pt x="110" y="76"/>
                  </a:lnTo>
                  <a:lnTo>
                    <a:pt x="108" y="76"/>
                  </a:lnTo>
                  <a:lnTo>
                    <a:pt x="106" y="76"/>
                  </a:lnTo>
                  <a:lnTo>
                    <a:pt x="106" y="78"/>
                  </a:lnTo>
                  <a:lnTo>
                    <a:pt x="106" y="84"/>
                  </a:lnTo>
                  <a:lnTo>
                    <a:pt x="106" y="88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10" y="90"/>
                  </a:lnTo>
                  <a:lnTo>
                    <a:pt x="110" y="94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98"/>
                  </a:lnTo>
                  <a:lnTo>
                    <a:pt x="110" y="100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0" y="106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16"/>
                  </a:lnTo>
                  <a:lnTo>
                    <a:pt x="110" y="120"/>
                  </a:lnTo>
                  <a:lnTo>
                    <a:pt x="110" y="122"/>
                  </a:lnTo>
                  <a:lnTo>
                    <a:pt x="110" y="126"/>
                  </a:lnTo>
                  <a:lnTo>
                    <a:pt x="104" y="126"/>
                  </a:lnTo>
                  <a:lnTo>
                    <a:pt x="104" y="130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4" y="158"/>
                  </a:lnTo>
                  <a:lnTo>
                    <a:pt x="104" y="160"/>
                  </a:lnTo>
                  <a:lnTo>
                    <a:pt x="104" y="162"/>
                  </a:lnTo>
                  <a:lnTo>
                    <a:pt x="100" y="162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96" y="168"/>
                  </a:lnTo>
                  <a:lnTo>
                    <a:pt x="94" y="168"/>
                  </a:lnTo>
                  <a:lnTo>
                    <a:pt x="90" y="168"/>
                  </a:lnTo>
                  <a:lnTo>
                    <a:pt x="88" y="168"/>
                  </a:lnTo>
                  <a:lnTo>
                    <a:pt x="86" y="168"/>
                  </a:lnTo>
                  <a:lnTo>
                    <a:pt x="86" y="164"/>
                  </a:lnTo>
                  <a:lnTo>
                    <a:pt x="86" y="162"/>
                  </a:lnTo>
                  <a:lnTo>
                    <a:pt x="84" y="162"/>
                  </a:lnTo>
                  <a:lnTo>
                    <a:pt x="80" y="162"/>
                  </a:lnTo>
                  <a:lnTo>
                    <a:pt x="76" y="162"/>
                  </a:lnTo>
                  <a:lnTo>
                    <a:pt x="70" y="162"/>
                  </a:lnTo>
                  <a:lnTo>
                    <a:pt x="68" y="162"/>
                  </a:lnTo>
                  <a:lnTo>
                    <a:pt x="66" y="162"/>
                  </a:lnTo>
                  <a:lnTo>
                    <a:pt x="66" y="164"/>
                  </a:lnTo>
                  <a:lnTo>
                    <a:pt x="66" y="166"/>
                  </a:lnTo>
                  <a:lnTo>
                    <a:pt x="66" y="168"/>
                  </a:lnTo>
                  <a:lnTo>
                    <a:pt x="66" y="172"/>
                  </a:lnTo>
                  <a:lnTo>
                    <a:pt x="66" y="174"/>
                  </a:lnTo>
                  <a:lnTo>
                    <a:pt x="66" y="176"/>
                  </a:lnTo>
                  <a:lnTo>
                    <a:pt x="66" y="182"/>
                  </a:lnTo>
                  <a:lnTo>
                    <a:pt x="66" y="184"/>
                  </a:lnTo>
                  <a:lnTo>
                    <a:pt x="66" y="186"/>
                  </a:lnTo>
                  <a:lnTo>
                    <a:pt x="66" y="188"/>
                  </a:lnTo>
                  <a:lnTo>
                    <a:pt x="66" y="190"/>
                  </a:lnTo>
                  <a:lnTo>
                    <a:pt x="66" y="192"/>
                  </a:lnTo>
                  <a:lnTo>
                    <a:pt x="66" y="196"/>
                  </a:lnTo>
                  <a:lnTo>
                    <a:pt x="66" y="200"/>
                  </a:lnTo>
                  <a:lnTo>
                    <a:pt x="66" y="204"/>
                  </a:lnTo>
                  <a:lnTo>
                    <a:pt x="66" y="206"/>
                  </a:lnTo>
                  <a:lnTo>
                    <a:pt x="66" y="208"/>
                  </a:lnTo>
                  <a:lnTo>
                    <a:pt x="66" y="210"/>
                  </a:lnTo>
                  <a:lnTo>
                    <a:pt x="66" y="212"/>
                  </a:lnTo>
                  <a:lnTo>
                    <a:pt x="66" y="216"/>
                  </a:lnTo>
                  <a:lnTo>
                    <a:pt x="66" y="218"/>
                  </a:lnTo>
                  <a:lnTo>
                    <a:pt x="66" y="220"/>
                  </a:lnTo>
                  <a:lnTo>
                    <a:pt x="66" y="226"/>
                  </a:lnTo>
                  <a:lnTo>
                    <a:pt x="62" y="226"/>
                  </a:lnTo>
                  <a:lnTo>
                    <a:pt x="60" y="226"/>
                  </a:lnTo>
                  <a:lnTo>
                    <a:pt x="58" y="226"/>
                  </a:lnTo>
                  <a:lnTo>
                    <a:pt x="56" y="226"/>
                  </a:lnTo>
                  <a:lnTo>
                    <a:pt x="54" y="226"/>
                  </a:lnTo>
                  <a:lnTo>
                    <a:pt x="52" y="226"/>
                  </a:lnTo>
                  <a:lnTo>
                    <a:pt x="46" y="226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6" y="224"/>
                  </a:lnTo>
                  <a:lnTo>
                    <a:pt x="46" y="222"/>
                  </a:lnTo>
                  <a:lnTo>
                    <a:pt x="44" y="222"/>
                  </a:lnTo>
                  <a:lnTo>
                    <a:pt x="42" y="220"/>
                  </a:lnTo>
                  <a:lnTo>
                    <a:pt x="40" y="220"/>
                  </a:lnTo>
                  <a:lnTo>
                    <a:pt x="40" y="218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42" y="214"/>
                  </a:lnTo>
                  <a:lnTo>
                    <a:pt x="40" y="212"/>
                  </a:lnTo>
                  <a:lnTo>
                    <a:pt x="40" y="210"/>
                  </a:lnTo>
                  <a:lnTo>
                    <a:pt x="40" y="208"/>
                  </a:lnTo>
                  <a:lnTo>
                    <a:pt x="42" y="208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4" y="204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2" y="198"/>
                  </a:lnTo>
                  <a:lnTo>
                    <a:pt x="40" y="198"/>
                  </a:lnTo>
                  <a:lnTo>
                    <a:pt x="40" y="196"/>
                  </a:lnTo>
                  <a:lnTo>
                    <a:pt x="42" y="196"/>
                  </a:lnTo>
                  <a:lnTo>
                    <a:pt x="42" y="194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4" y="192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6" y="186"/>
                  </a:lnTo>
                  <a:lnTo>
                    <a:pt x="46" y="184"/>
                  </a:lnTo>
                  <a:lnTo>
                    <a:pt x="46" y="182"/>
                  </a:lnTo>
                  <a:lnTo>
                    <a:pt x="44" y="180"/>
                  </a:lnTo>
                  <a:lnTo>
                    <a:pt x="42" y="180"/>
                  </a:lnTo>
                  <a:lnTo>
                    <a:pt x="42" y="178"/>
                  </a:lnTo>
                  <a:lnTo>
                    <a:pt x="42" y="176"/>
                  </a:lnTo>
                  <a:lnTo>
                    <a:pt x="42" y="174"/>
                  </a:lnTo>
                  <a:lnTo>
                    <a:pt x="36" y="174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6" y="168"/>
                  </a:lnTo>
                  <a:lnTo>
                    <a:pt x="36" y="166"/>
                  </a:lnTo>
                  <a:lnTo>
                    <a:pt x="36" y="164"/>
                  </a:lnTo>
                  <a:lnTo>
                    <a:pt x="36" y="162"/>
                  </a:lnTo>
                  <a:lnTo>
                    <a:pt x="38" y="162"/>
                  </a:lnTo>
                  <a:lnTo>
                    <a:pt x="40" y="162"/>
                  </a:lnTo>
                  <a:lnTo>
                    <a:pt x="42" y="162"/>
                  </a:lnTo>
                  <a:lnTo>
                    <a:pt x="42" y="160"/>
                  </a:lnTo>
                  <a:lnTo>
                    <a:pt x="42" y="158"/>
                  </a:lnTo>
                  <a:lnTo>
                    <a:pt x="42" y="156"/>
                  </a:lnTo>
                  <a:lnTo>
                    <a:pt x="46" y="156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6" y="154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6" y="148"/>
                  </a:lnTo>
                  <a:lnTo>
                    <a:pt x="48" y="146"/>
                  </a:lnTo>
                  <a:lnTo>
                    <a:pt x="50" y="144"/>
                  </a:lnTo>
                  <a:lnTo>
                    <a:pt x="50" y="142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6" y="138"/>
                  </a:lnTo>
                  <a:lnTo>
                    <a:pt x="48" y="138"/>
                  </a:lnTo>
                  <a:lnTo>
                    <a:pt x="48" y="136"/>
                  </a:lnTo>
                  <a:lnTo>
                    <a:pt x="46" y="132"/>
                  </a:lnTo>
                  <a:lnTo>
                    <a:pt x="44" y="130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6"/>
                  </a:lnTo>
                  <a:lnTo>
                    <a:pt x="40" y="124"/>
                  </a:lnTo>
                  <a:lnTo>
                    <a:pt x="38" y="124"/>
                  </a:lnTo>
                  <a:lnTo>
                    <a:pt x="36" y="122"/>
                  </a:lnTo>
                  <a:lnTo>
                    <a:pt x="34" y="122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0" y="118"/>
                  </a:lnTo>
                  <a:lnTo>
                    <a:pt x="28" y="118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2" y="104"/>
                  </a:lnTo>
                  <a:lnTo>
                    <a:pt x="22" y="102"/>
                  </a:lnTo>
                  <a:lnTo>
                    <a:pt x="20" y="102"/>
                  </a:lnTo>
                  <a:lnTo>
                    <a:pt x="20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6" y="92"/>
                  </a:lnTo>
                  <a:lnTo>
                    <a:pt x="16" y="90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4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8" y="76"/>
                  </a:lnTo>
                  <a:lnTo>
                    <a:pt x="6" y="76"/>
                  </a:lnTo>
                  <a:lnTo>
                    <a:pt x="4" y="76"/>
                  </a:lnTo>
                  <a:lnTo>
                    <a:pt x="2" y="76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0" name="Freeform 35">
              <a:extLst>
                <a:ext uri="{FF2B5EF4-FFF2-40B4-BE49-F238E27FC236}">
                  <a16:creationId xmlns:a16="http://schemas.microsoft.com/office/drawing/2014/main" id="{7BBE9D26-9359-6D69-EDAD-E1F76E4B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88" y="1289050"/>
              <a:ext cx="368300" cy="411163"/>
            </a:xfrm>
            <a:custGeom>
              <a:avLst/>
              <a:gdLst>
                <a:gd name="T0" fmla="*/ 88 w 232"/>
                <a:gd name="T1" fmla="*/ 2 h 259"/>
                <a:gd name="T2" fmla="*/ 106 w 232"/>
                <a:gd name="T3" fmla="*/ 4 h 259"/>
                <a:gd name="T4" fmla="*/ 120 w 232"/>
                <a:gd name="T5" fmla="*/ 4 h 259"/>
                <a:gd name="T6" fmla="*/ 134 w 232"/>
                <a:gd name="T7" fmla="*/ 4 h 259"/>
                <a:gd name="T8" fmla="*/ 144 w 232"/>
                <a:gd name="T9" fmla="*/ 2 h 259"/>
                <a:gd name="T10" fmla="*/ 154 w 232"/>
                <a:gd name="T11" fmla="*/ 4 h 259"/>
                <a:gd name="T12" fmla="*/ 168 w 232"/>
                <a:gd name="T13" fmla="*/ 4 h 259"/>
                <a:gd name="T14" fmla="*/ 182 w 232"/>
                <a:gd name="T15" fmla="*/ 6 h 259"/>
                <a:gd name="T16" fmla="*/ 192 w 232"/>
                <a:gd name="T17" fmla="*/ 6 h 259"/>
                <a:gd name="T18" fmla="*/ 202 w 232"/>
                <a:gd name="T19" fmla="*/ 8 h 259"/>
                <a:gd name="T20" fmla="*/ 204 w 232"/>
                <a:gd name="T21" fmla="*/ 24 h 259"/>
                <a:gd name="T22" fmla="*/ 208 w 232"/>
                <a:gd name="T23" fmla="*/ 32 h 259"/>
                <a:gd name="T24" fmla="*/ 212 w 232"/>
                <a:gd name="T25" fmla="*/ 38 h 259"/>
                <a:gd name="T26" fmla="*/ 216 w 232"/>
                <a:gd name="T27" fmla="*/ 44 h 259"/>
                <a:gd name="T28" fmla="*/ 216 w 232"/>
                <a:gd name="T29" fmla="*/ 54 h 259"/>
                <a:gd name="T30" fmla="*/ 218 w 232"/>
                <a:gd name="T31" fmla="*/ 60 h 259"/>
                <a:gd name="T32" fmla="*/ 222 w 232"/>
                <a:gd name="T33" fmla="*/ 66 h 259"/>
                <a:gd name="T34" fmla="*/ 232 w 232"/>
                <a:gd name="T35" fmla="*/ 70 h 259"/>
                <a:gd name="T36" fmla="*/ 230 w 232"/>
                <a:gd name="T37" fmla="*/ 80 h 259"/>
                <a:gd name="T38" fmla="*/ 226 w 232"/>
                <a:gd name="T39" fmla="*/ 88 h 259"/>
                <a:gd name="T40" fmla="*/ 216 w 232"/>
                <a:gd name="T41" fmla="*/ 98 h 259"/>
                <a:gd name="T42" fmla="*/ 208 w 232"/>
                <a:gd name="T43" fmla="*/ 110 h 259"/>
                <a:gd name="T44" fmla="*/ 196 w 232"/>
                <a:gd name="T45" fmla="*/ 120 h 259"/>
                <a:gd name="T46" fmla="*/ 188 w 232"/>
                <a:gd name="T47" fmla="*/ 128 h 259"/>
                <a:gd name="T48" fmla="*/ 188 w 232"/>
                <a:gd name="T49" fmla="*/ 136 h 259"/>
                <a:gd name="T50" fmla="*/ 188 w 232"/>
                <a:gd name="T51" fmla="*/ 148 h 259"/>
                <a:gd name="T52" fmla="*/ 184 w 232"/>
                <a:gd name="T53" fmla="*/ 163 h 259"/>
                <a:gd name="T54" fmla="*/ 182 w 232"/>
                <a:gd name="T55" fmla="*/ 169 h 259"/>
                <a:gd name="T56" fmla="*/ 178 w 232"/>
                <a:gd name="T57" fmla="*/ 181 h 259"/>
                <a:gd name="T58" fmla="*/ 180 w 232"/>
                <a:gd name="T59" fmla="*/ 193 h 259"/>
                <a:gd name="T60" fmla="*/ 176 w 232"/>
                <a:gd name="T61" fmla="*/ 195 h 259"/>
                <a:gd name="T62" fmla="*/ 166 w 232"/>
                <a:gd name="T63" fmla="*/ 199 h 259"/>
                <a:gd name="T64" fmla="*/ 156 w 232"/>
                <a:gd name="T65" fmla="*/ 207 h 259"/>
                <a:gd name="T66" fmla="*/ 148 w 232"/>
                <a:gd name="T67" fmla="*/ 217 h 259"/>
                <a:gd name="T68" fmla="*/ 134 w 232"/>
                <a:gd name="T69" fmla="*/ 229 h 259"/>
                <a:gd name="T70" fmla="*/ 128 w 232"/>
                <a:gd name="T71" fmla="*/ 235 h 259"/>
                <a:gd name="T72" fmla="*/ 114 w 232"/>
                <a:gd name="T73" fmla="*/ 247 h 259"/>
                <a:gd name="T74" fmla="*/ 102 w 232"/>
                <a:gd name="T75" fmla="*/ 259 h 259"/>
                <a:gd name="T76" fmla="*/ 94 w 232"/>
                <a:gd name="T77" fmla="*/ 245 h 259"/>
                <a:gd name="T78" fmla="*/ 88 w 232"/>
                <a:gd name="T79" fmla="*/ 233 h 259"/>
                <a:gd name="T80" fmla="*/ 78 w 232"/>
                <a:gd name="T81" fmla="*/ 217 h 259"/>
                <a:gd name="T82" fmla="*/ 68 w 232"/>
                <a:gd name="T83" fmla="*/ 211 h 259"/>
                <a:gd name="T84" fmla="*/ 56 w 232"/>
                <a:gd name="T85" fmla="*/ 211 h 259"/>
                <a:gd name="T86" fmla="*/ 44 w 232"/>
                <a:gd name="T87" fmla="*/ 211 h 259"/>
                <a:gd name="T88" fmla="*/ 16 w 232"/>
                <a:gd name="T89" fmla="*/ 211 h 259"/>
                <a:gd name="T90" fmla="*/ 10 w 232"/>
                <a:gd name="T91" fmla="*/ 191 h 259"/>
                <a:gd name="T92" fmla="*/ 10 w 232"/>
                <a:gd name="T93" fmla="*/ 136 h 259"/>
                <a:gd name="T94" fmla="*/ 10 w 232"/>
                <a:gd name="T95" fmla="*/ 122 h 259"/>
                <a:gd name="T96" fmla="*/ 10 w 232"/>
                <a:gd name="T97" fmla="*/ 106 h 259"/>
                <a:gd name="T98" fmla="*/ 0 w 232"/>
                <a:gd name="T99" fmla="*/ 96 h 259"/>
                <a:gd name="T100" fmla="*/ 0 w 232"/>
                <a:gd name="T101" fmla="*/ 86 h 259"/>
                <a:gd name="T102" fmla="*/ 0 w 232"/>
                <a:gd name="T103" fmla="*/ 62 h 259"/>
                <a:gd name="T104" fmla="*/ 0 w 232"/>
                <a:gd name="T105" fmla="*/ 42 h 259"/>
                <a:gd name="T106" fmla="*/ 0 w 232"/>
                <a:gd name="T107" fmla="*/ 26 h 259"/>
                <a:gd name="T108" fmla="*/ 0 w 232"/>
                <a:gd name="T109" fmla="*/ 8 h 259"/>
                <a:gd name="T110" fmla="*/ 10 w 232"/>
                <a:gd name="T111" fmla="*/ 2 h 259"/>
                <a:gd name="T112" fmla="*/ 26 w 232"/>
                <a:gd name="T113" fmla="*/ 2 h 259"/>
                <a:gd name="T114" fmla="*/ 38 w 232"/>
                <a:gd name="T115" fmla="*/ 2 h 259"/>
                <a:gd name="T116" fmla="*/ 50 w 232"/>
                <a:gd name="T117" fmla="*/ 2 h 259"/>
                <a:gd name="T118" fmla="*/ 62 w 232"/>
                <a:gd name="T119" fmla="*/ 2 h 259"/>
                <a:gd name="T120" fmla="*/ 74 w 232"/>
                <a:gd name="T121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2" h="259">
                  <a:moveTo>
                    <a:pt x="80" y="0"/>
                  </a:moveTo>
                  <a:lnTo>
                    <a:pt x="80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20" y="4"/>
                  </a:lnTo>
                  <a:lnTo>
                    <a:pt x="124" y="4"/>
                  </a:lnTo>
                  <a:lnTo>
                    <a:pt x="126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4" y="4"/>
                  </a:lnTo>
                  <a:lnTo>
                    <a:pt x="136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4" y="4"/>
                  </a:lnTo>
                  <a:lnTo>
                    <a:pt x="146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4" y="4"/>
                  </a:lnTo>
                  <a:lnTo>
                    <a:pt x="158" y="4"/>
                  </a:lnTo>
                  <a:lnTo>
                    <a:pt x="160" y="4"/>
                  </a:lnTo>
                  <a:lnTo>
                    <a:pt x="162" y="4"/>
                  </a:lnTo>
                  <a:lnTo>
                    <a:pt x="164" y="4"/>
                  </a:lnTo>
                  <a:lnTo>
                    <a:pt x="166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4" y="6"/>
                  </a:lnTo>
                  <a:lnTo>
                    <a:pt x="178" y="6"/>
                  </a:lnTo>
                  <a:lnTo>
                    <a:pt x="180" y="6"/>
                  </a:lnTo>
                  <a:lnTo>
                    <a:pt x="182" y="6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8" y="6"/>
                  </a:lnTo>
                  <a:lnTo>
                    <a:pt x="188" y="6"/>
                  </a:lnTo>
                  <a:lnTo>
                    <a:pt x="190" y="6"/>
                  </a:lnTo>
                  <a:lnTo>
                    <a:pt x="192" y="6"/>
                  </a:lnTo>
                  <a:lnTo>
                    <a:pt x="194" y="6"/>
                  </a:lnTo>
                  <a:lnTo>
                    <a:pt x="196" y="6"/>
                  </a:lnTo>
                  <a:lnTo>
                    <a:pt x="198" y="6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2" y="8"/>
                  </a:lnTo>
                  <a:lnTo>
                    <a:pt x="202" y="12"/>
                  </a:lnTo>
                  <a:lnTo>
                    <a:pt x="202" y="14"/>
                  </a:lnTo>
                  <a:lnTo>
                    <a:pt x="202" y="16"/>
                  </a:lnTo>
                  <a:lnTo>
                    <a:pt x="202" y="20"/>
                  </a:lnTo>
                  <a:lnTo>
                    <a:pt x="204" y="22"/>
                  </a:lnTo>
                  <a:lnTo>
                    <a:pt x="204" y="24"/>
                  </a:lnTo>
                  <a:lnTo>
                    <a:pt x="206" y="24"/>
                  </a:lnTo>
                  <a:lnTo>
                    <a:pt x="208" y="24"/>
                  </a:lnTo>
                  <a:lnTo>
                    <a:pt x="208" y="26"/>
                  </a:lnTo>
                  <a:lnTo>
                    <a:pt x="208" y="28"/>
                  </a:lnTo>
                  <a:lnTo>
                    <a:pt x="208" y="30"/>
                  </a:lnTo>
                  <a:lnTo>
                    <a:pt x="208" y="32"/>
                  </a:lnTo>
                  <a:lnTo>
                    <a:pt x="210" y="32"/>
                  </a:lnTo>
                  <a:lnTo>
                    <a:pt x="210" y="34"/>
                  </a:lnTo>
                  <a:lnTo>
                    <a:pt x="212" y="36"/>
                  </a:lnTo>
                  <a:lnTo>
                    <a:pt x="212" y="34"/>
                  </a:lnTo>
                  <a:lnTo>
                    <a:pt x="214" y="36"/>
                  </a:lnTo>
                  <a:lnTo>
                    <a:pt x="212" y="38"/>
                  </a:lnTo>
                  <a:lnTo>
                    <a:pt x="214" y="38"/>
                  </a:lnTo>
                  <a:lnTo>
                    <a:pt x="214" y="40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16" y="42"/>
                  </a:lnTo>
                  <a:lnTo>
                    <a:pt x="216" y="44"/>
                  </a:lnTo>
                  <a:lnTo>
                    <a:pt x="216" y="46"/>
                  </a:lnTo>
                  <a:lnTo>
                    <a:pt x="216" y="48"/>
                  </a:lnTo>
                  <a:lnTo>
                    <a:pt x="216" y="50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6" y="54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18" y="58"/>
                  </a:lnTo>
                  <a:lnTo>
                    <a:pt x="218" y="60"/>
                  </a:lnTo>
                  <a:lnTo>
                    <a:pt x="220" y="60"/>
                  </a:lnTo>
                  <a:lnTo>
                    <a:pt x="220" y="62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4" y="64"/>
                  </a:lnTo>
                  <a:lnTo>
                    <a:pt x="222" y="66"/>
                  </a:lnTo>
                  <a:lnTo>
                    <a:pt x="224" y="66"/>
                  </a:lnTo>
                  <a:lnTo>
                    <a:pt x="224" y="68"/>
                  </a:lnTo>
                  <a:lnTo>
                    <a:pt x="226" y="68"/>
                  </a:lnTo>
                  <a:lnTo>
                    <a:pt x="228" y="68"/>
                  </a:lnTo>
                  <a:lnTo>
                    <a:pt x="230" y="70"/>
                  </a:lnTo>
                  <a:lnTo>
                    <a:pt x="232" y="70"/>
                  </a:lnTo>
                  <a:lnTo>
                    <a:pt x="232" y="72"/>
                  </a:lnTo>
                  <a:lnTo>
                    <a:pt x="232" y="74"/>
                  </a:lnTo>
                  <a:lnTo>
                    <a:pt x="232" y="76"/>
                  </a:lnTo>
                  <a:lnTo>
                    <a:pt x="232" y="78"/>
                  </a:lnTo>
                  <a:lnTo>
                    <a:pt x="232" y="80"/>
                  </a:lnTo>
                  <a:lnTo>
                    <a:pt x="230" y="80"/>
                  </a:lnTo>
                  <a:lnTo>
                    <a:pt x="230" y="82"/>
                  </a:lnTo>
                  <a:lnTo>
                    <a:pt x="230" y="84"/>
                  </a:lnTo>
                  <a:lnTo>
                    <a:pt x="228" y="84"/>
                  </a:lnTo>
                  <a:lnTo>
                    <a:pt x="226" y="84"/>
                  </a:lnTo>
                  <a:lnTo>
                    <a:pt x="224" y="86"/>
                  </a:lnTo>
                  <a:lnTo>
                    <a:pt x="226" y="88"/>
                  </a:lnTo>
                  <a:lnTo>
                    <a:pt x="226" y="88"/>
                  </a:lnTo>
                  <a:lnTo>
                    <a:pt x="224" y="92"/>
                  </a:lnTo>
                  <a:lnTo>
                    <a:pt x="222" y="94"/>
                  </a:lnTo>
                  <a:lnTo>
                    <a:pt x="220" y="94"/>
                  </a:lnTo>
                  <a:lnTo>
                    <a:pt x="220" y="96"/>
                  </a:lnTo>
                  <a:lnTo>
                    <a:pt x="216" y="98"/>
                  </a:lnTo>
                  <a:lnTo>
                    <a:pt x="216" y="100"/>
                  </a:lnTo>
                  <a:lnTo>
                    <a:pt x="214" y="100"/>
                  </a:lnTo>
                  <a:lnTo>
                    <a:pt x="214" y="102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08" y="110"/>
                  </a:lnTo>
                  <a:lnTo>
                    <a:pt x="206" y="112"/>
                  </a:lnTo>
                  <a:lnTo>
                    <a:pt x="204" y="114"/>
                  </a:lnTo>
                  <a:lnTo>
                    <a:pt x="202" y="114"/>
                  </a:lnTo>
                  <a:lnTo>
                    <a:pt x="200" y="116"/>
                  </a:lnTo>
                  <a:lnTo>
                    <a:pt x="198" y="118"/>
                  </a:lnTo>
                  <a:lnTo>
                    <a:pt x="196" y="120"/>
                  </a:lnTo>
                  <a:lnTo>
                    <a:pt x="194" y="120"/>
                  </a:lnTo>
                  <a:lnTo>
                    <a:pt x="192" y="120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6"/>
                  </a:lnTo>
                  <a:lnTo>
                    <a:pt x="188" y="128"/>
                  </a:lnTo>
                  <a:lnTo>
                    <a:pt x="186" y="130"/>
                  </a:lnTo>
                  <a:lnTo>
                    <a:pt x="186" y="132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6"/>
                  </a:lnTo>
                  <a:lnTo>
                    <a:pt x="188" y="136"/>
                  </a:lnTo>
                  <a:lnTo>
                    <a:pt x="188" y="138"/>
                  </a:lnTo>
                  <a:lnTo>
                    <a:pt x="188" y="140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8" y="155"/>
                  </a:lnTo>
                  <a:lnTo>
                    <a:pt x="186" y="157"/>
                  </a:lnTo>
                  <a:lnTo>
                    <a:pt x="184" y="159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5"/>
                  </a:lnTo>
                  <a:lnTo>
                    <a:pt x="178" y="185"/>
                  </a:lnTo>
                  <a:lnTo>
                    <a:pt x="178" y="187"/>
                  </a:lnTo>
                  <a:lnTo>
                    <a:pt x="180" y="189"/>
                  </a:lnTo>
                  <a:lnTo>
                    <a:pt x="180" y="191"/>
                  </a:lnTo>
                  <a:lnTo>
                    <a:pt x="180" y="193"/>
                  </a:lnTo>
                  <a:lnTo>
                    <a:pt x="182" y="193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80" y="197"/>
                  </a:lnTo>
                  <a:lnTo>
                    <a:pt x="178" y="195"/>
                  </a:lnTo>
                  <a:lnTo>
                    <a:pt x="176" y="195"/>
                  </a:lnTo>
                  <a:lnTo>
                    <a:pt x="174" y="193"/>
                  </a:lnTo>
                  <a:lnTo>
                    <a:pt x="172" y="193"/>
                  </a:lnTo>
                  <a:lnTo>
                    <a:pt x="172" y="195"/>
                  </a:lnTo>
                  <a:lnTo>
                    <a:pt x="170" y="195"/>
                  </a:lnTo>
                  <a:lnTo>
                    <a:pt x="168" y="199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64" y="201"/>
                  </a:lnTo>
                  <a:lnTo>
                    <a:pt x="162" y="205"/>
                  </a:lnTo>
                  <a:lnTo>
                    <a:pt x="160" y="205"/>
                  </a:lnTo>
                  <a:lnTo>
                    <a:pt x="158" y="205"/>
                  </a:lnTo>
                  <a:lnTo>
                    <a:pt x="156" y="207"/>
                  </a:lnTo>
                  <a:lnTo>
                    <a:pt x="154" y="209"/>
                  </a:lnTo>
                  <a:lnTo>
                    <a:pt x="154" y="211"/>
                  </a:lnTo>
                  <a:lnTo>
                    <a:pt x="152" y="211"/>
                  </a:lnTo>
                  <a:lnTo>
                    <a:pt x="152" y="213"/>
                  </a:lnTo>
                  <a:lnTo>
                    <a:pt x="150" y="215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2" y="223"/>
                  </a:lnTo>
                  <a:lnTo>
                    <a:pt x="140" y="225"/>
                  </a:lnTo>
                  <a:lnTo>
                    <a:pt x="138" y="225"/>
                  </a:lnTo>
                  <a:lnTo>
                    <a:pt x="138" y="227"/>
                  </a:lnTo>
                  <a:lnTo>
                    <a:pt x="134" y="229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30" y="235"/>
                  </a:lnTo>
                  <a:lnTo>
                    <a:pt x="128" y="235"/>
                  </a:lnTo>
                  <a:lnTo>
                    <a:pt x="128" y="237"/>
                  </a:lnTo>
                  <a:lnTo>
                    <a:pt x="126" y="237"/>
                  </a:lnTo>
                  <a:lnTo>
                    <a:pt x="124" y="239"/>
                  </a:lnTo>
                  <a:lnTo>
                    <a:pt x="120" y="241"/>
                  </a:lnTo>
                  <a:lnTo>
                    <a:pt x="116" y="245"/>
                  </a:lnTo>
                  <a:lnTo>
                    <a:pt x="114" y="247"/>
                  </a:lnTo>
                  <a:lnTo>
                    <a:pt x="112" y="249"/>
                  </a:lnTo>
                  <a:lnTo>
                    <a:pt x="108" y="253"/>
                  </a:lnTo>
                  <a:lnTo>
                    <a:pt x="106" y="255"/>
                  </a:lnTo>
                  <a:lnTo>
                    <a:pt x="104" y="255"/>
                  </a:lnTo>
                  <a:lnTo>
                    <a:pt x="102" y="257"/>
                  </a:lnTo>
                  <a:lnTo>
                    <a:pt x="102" y="259"/>
                  </a:lnTo>
                  <a:lnTo>
                    <a:pt x="102" y="257"/>
                  </a:lnTo>
                  <a:lnTo>
                    <a:pt x="102" y="255"/>
                  </a:lnTo>
                  <a:lnTo>
                    <a:pt x="100" y="253"/>
                  </a:lnTo>
                  <a:lnTo>
                    <a:pt x="98" y="249"/>
                  </a:lnTo>
                  <a:lnTo>
                    <a:pt x="96" y="247"/>
                  </a:lnTo>
                  <a:lnTo>
                    <a:pt x="94" y="245"/>
                  </a:lnTo>
                  <a:lnTo>
                    <a:pt x="94" y="243"/>
                  </a:lnTo>
                  <a:lnTo>
                    <a:pt x="94" y="241"/>
                  </a:lnTo>
                  <a:lnTo>
                    <a:pt x="92" y="241"/>
                  </a:lnTo>
                  <a:lnTo>
                    <a:pt x="92" y="237"/>
                  </a:lnTo>
                  <a:lnTo>
                    <a:pt x="90" y="235"/>
                  </a:lnTo>
                  <a:lnTo>
                    <a:pt x="88" y="233"/>
                  </a:lnTo>
                  <a:lnTo>
                    <a:pt x="88" y="231"/>
                  </a:lnTo>
                  <a:lnTo>
                    <a:pt x="86" y="229"/>
                  </a:lnTo>
                  <a:lnTo>
                    <a:pt x="84" y="225"/>
                  </a:lnTo>
                  <a:lnTo>
                    <a:pt x="82" y="223"/>
                  </a:lnTo>
                  <a:lnTo>
                    <a:pt x="80" y="219"/>
                  </a:lnTo>
                  <a:lnTo>
                    <a:pt x="78" y="217"/>
                  </a:lnTo>
                  <a:lnTo>
                    <a:pt x="76" y="215"/>
                  </a:lnTo>
                  <a:lnTo>
                    <a:pt x="74" y="213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0" y="211"/>
                  </a:lnTo>
                  <a:lnTo>
                    <a:pt x="68" y="211"/>
                  </a:lnTo>
                  <a:lnTo>
                    <a:pt x="66" y="211"/>
                  </a:lnTo>
                  <a:lnTo>
                    <a:pt x="64" y="211"/>
                  </a:lnTo>
                  <a:lnTo>
                    <a:pt x="62" y="211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6" y="211"/>
                  </a:lnTo>
                  <a:lnTo>
                    <a:pt x="54" y="211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46" y="211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42" y="211"/>
                  </a:lnTo>
                  <a:lnTo>
                    <a:pt x="36" y="211"/>
                  </a:lnTo>
                  <a:lnTo>
                    <a:pt x="30" y="211"/>
                  </a:lnTo>
                  <a:lnTo>
                    <a:pt x="28" y="211"/>
                  </a:lnTo>
                  <a:lnTo>
                    <a:pt x="20" y="211"/>
                  </a:lnTo>
                  <a:lnTo>
                    <a:pt x="16" y="211"/>
                  </a:lnTo>
                  <a:lnTo>
                    <a:pt x="14" y="211"/>
                  </a:lnTo>
                  <a:lnTo>
                    <a:pt x="12" y="211"/>
                  </a:lnTo>
                  <a:lnTo>
                    <a:pt x="10" y="211"/>
                  </a:lnTo>
                  <a:lnTo>
                    <a:pt x="10" y="209"/>
                  </a:lnTo>
                  <a:lnTo>
                    <a:pt x="10" y="201"/>
                  </a:lnTo>
                  <a:lnTo>
                    <a:pt x="10" y="191"/>
                  </a:lnTo>
                  <a:lnTo>
                    <a:pt x="10" y="161"/>
                  </a:lnTo>
                  <a:lnTo>
                    <a:pt x="10" y="152"/>
                  </a:lnTo>
                  <a:lnTo>
                    <a:pt x="10" y="142"/>
                  </a:lnTo>
                  <a:lnTo>
                    <a:pt x="10" y="140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28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2"/>
                  </a:lnTo>
                  <a:lnTo>
                    <a:pt x="10" y="120"/>
                  </a:lnTo>
                  <a:lnTo>
                    <a:pt x="10" y="116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6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1" name="Freeform 38">
              <a:extLst>
                <a:ext uri="{FF2B5EF4-FFF2-40B4-BE49-F238E27FC236}">
                  <a16:creationId xmlns:a16="http://schemas.microsoft.com/office/drawing/2014/main" id="{4C3ED7DC-0732-ECEB-0FF3-10929B942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744663"/>
              <a:ext cx="415925" cy="422275"/>
            </a:xfrm>
            <a:custGeom>
              <a:avLst/>
              <a:gdLst>
                <a:gd name="T0" fmla="*/ 110 w 262"/>
                <a:gd name="T1" fmla="*/ 14 h 266"/>
                <a:gd name="T2" fmla="*/ 120 w 262"/>
                <a:gd name="T3" fmla="*/ 12 h 266"/>
                <a:gd name="T4" fmla="*/ 136 w 262"/>
                <a:gd name="T5" fmla="*/ 12 h 266"/>
                <a:gd name="T6" fmla="*/ 148 w 262"/>
                <a:gd name="T7" fmla="*/ 28 h 266"/>
                <a:gd name="T8" fmla="*/ 154 w 262"/>
                <a:gd name="T9" fmla="*/ 42 h 266"/>
                <a:gd name="T10" fmla="*/ 156 w 262"/>
                <a:gd name="T11" fmla="*/ 58 h 266"/>
                <a:gd name="T12" fmla="*/ 172 w 262"/>
                <a:gd name="T13" fmla="*/ 70 h 266"/>
                <a:gd name="T14" fmla="*/ 184 w 262"/>
                <a:gd name="T15" fmla="*/ 80 h 266"/>
                <a:gd name="T16" fmla="*/ 194 w 262"/>
                <a:gd name="T17" fmla="*/ 88 h 266"/>
                <a:gd name="T18" fmla="*/ 206 w 262"/>
                <a:gd name="T19" fmla="*/ 84 h 266"/>
                <a:gd name="T20" fmla="*/ 216 w 262"/>
                <a:gd name="T21" fmla="*/ 86 h 266"/>
                <a:gd name="T22" fmla="*/ 226 w 262"/>
                <a:gd name="T23" fmla="*/ 94 h 266"/>
                <a:gd name="T24" fmla="*/ 236 w 262"/>
                <a:gd name="T25" fmla="*/ 98 h 266"/>
                <a:gd name="T26" fmla="*/ 250 w 262"/>
                <a:gd name="T27" fmla="*/ 106 h 266"/>
                <a:gd name="T28" fmla="*/ 260 w 262"/>
                <a:gd name="T29" fmla="*/ 122 h 266"/>
                <a:gd name="T30" fmla="*/ 248 w 262"/>
                <a:gd name="T31" fmla="*/ 134 h 266"/>
                <a:gd name="T32" fmla="*/ 238 w 262"/>
                <a:gd name="T33" fmla="*/ 140 h 266"/>
                <a:gd name="T34" fmla="*/ 232 w 262"/>
                <a:gd name="T35" fmla="*/ 146 h 266"/>
                <a:gd name="T36" fmla="*/ 220 w 262"/>
                <a:gd name="T37" fmla="*/ 158 h 266"/>
                <a:gd name="T38" fmla="*/ 204 w 262"/>
                <a:gd name="T39" fmla="*/ 170 h 266"/>
                <a:gd name="T40" fmla="*/ 194 w 262"/>
                <a:gd name="T41" fmla="*/ 180 h 266"/>
                <a:gd name="T42" fmla="*/ 184 w 262"/>
                <a:gd name="T43" fmla="*/ 188 h 266"/>
                <a:gd name="T44" fmla="*/ 170 w 262"/>
                <a:gd name="T45" fmla="*/ 200 h 266"/>
                <a:gd name="T46" fmla="*/ 162 w 262"/>
                <a:gd name="T47" fmla="*/ 206 h 266"/>
                <a:gd name="T48" fmla="*/ 154 w 262"/>
                <a:gd name="T49" fmla="*/ 214 h 266"/>
                <a:gd name="T50" fmla="*/ 140 w 262"/>
                <a:gd name="T51" fmla="*/ 226 h 266"/>
                <a:gd name="T52" fmla="*/ 132 w 262"/>
                <a:gd name="T53" fmla="*/ 234 h 266"/>
                <a:gd name="T54" fmla="*/ 116 w 262"/>
                <a:gd name="T55" fmla="*/ 246 h 266"/>
                <a:gd name="T56" fmla="*/ 90 w 262"/>
                <a:gd name="T57" fmla="*/ 262 h 266"/>
                <a:gd name="T58" fmla="*/ 86 w 262"/>
                <a:gd name="T59" fmla="*/ 254 h 266"/>
                <a:gd name="T60" fmla="*/ 80 w 262"/>
                <a:gd name="T61" fmla="*/ 248 h 266"/>
                <a:gd name="T62" fmla="*/ 76 w 262"/>
                <a:gd name="T63" fmla="*/ 238 h 266"/>
                <a:gd name="T64" fmla="*/ 70 w 262"/>
                <a:gd name="T65" fmla="*/ 232 h 266"/>
                <a:gd name="T66" fmla="*/ 68 w 262"/>
                <a:gd name="T67" fmla="*/ 224 h 266"/>
                <a:gd name="T68" fmla="*/ 66 w 262"/>
                <a:gd name="T69" fmla="*/ 214 h 266"/>
                <a:gd name="T70" fmla="*/ 60 w 262"/>
                <a:gd name="T71" fmla="*/ 208 h 266"/>
                <a:gd name="T72" fmla="*/ 54 w 262"/>
                <a:gd name="T73" fmla="*/ 200 h 266"/>
                <a:gd name="T74" fmla="*/ 48 w 262"/>
                <a:gd name="T75" fmla="*/ 192 h 266"/>
                <a:gd name="T76" fmla="*/ 40 w 262"/>
                <a:gd name="T77" fmla="*/ 186 h 266"/>
                <a:gd name="T78" fmla="*/ 40 w 262"/>
                <a:gd name="T79" fmla="*/ 180 h 266"/>
                <a:gd name="T80" fmla="*/ 36 w 262"/>
                <a:gd name="T81" fmla="*/ 170 h 266"/>
                <a:gd name="T82" fmla="*/ 30 w 262"/>
                <a:gd name="T83" fmla="*/ 164 h 266"/>
                <a:gd name="T84" fmla="*/ 30 w 262"/>
                <a:gd name="T85" fmla="*/ 154 h 266"/>
                <a:gd name="T86" fmla="*/ 30 w 262"/>
                <a:gd name="T87" fmla="*/ 144 h 266"/>
                <a:gd name="T88" fmla="*/ 36 w 262"/>
                <a:gd name="T89" fmla="*/ 136 h 266"/>
                <a:gd name="T90" fmla="*/ 6 w 262"/>
                <a:gd name="T91" fmla="*/ 120 h 266"/>
                <a:gd name="T92" fmla="*/ 6 w 262"/>
                <a:gd name="T93" fmla="*/ 110 h 266"/>
                <a:gd name="T94" fmla="*/ 10 w 262"/>
                <a:gd name="T95" fmla="*/ 100 h 266"/>
                <a:gd name="T96" fmla="*/ 18 w 262"/>
                <a:gd name="T97" fmla="*/ 90 h 266"/>
                <a:gd name="T98" fmla="*/ 16 w 262"/>
                <a:gd name="T99" fmla="*/ 82 h 266"/>
                <a:gd name="T100" fmla="*/ 6 w 262"/>
                <a:gd name="T101" fmla="*/ 74 h 266"/>
                <a:gd name="T102" fmla="*/ 8 w 262"/>
                <a:gd name="T103" fmla="*/ 64 h 266"/>
                <a:gd name="T104" fmla="*/ 0 w 262"/>
                <a:gd name="T105" fmla="*/ 56 h 266"/>
                <a:gd name="T106" fmla="*/ 4 w 262"/>
                <a:gd name="T107" fmla="*/ 48 h 266"/>
                <a:gd name="T108" fmla="*/ 12 w 262"/>
                <a:gd name="T109" fmla="*/ 42 h 266"/>
                <a:gd name="T110" fmla="*/ 26 w 262"/>
                <a:gd name="T111" fmla="*/ 28 h 266"/>
                <a:gd name="T112" fmla="*/ 36 w 262"/>
                <a:gd name="T113" fmla="*/ 26 h 266"/>
                <a:gd name="T114" fmla="*/ 50 w 262"/>
                <a:gd name="T115" fmla="*/ 20 h 266"/>
                <a:gd name="T116" fmla="*/ 58 w 262"/>
                <a:gd name="T117" fmla="*/ 14 h 266"/>
                <a:gd name="T118" fmla="*/ 72 w 262"/>
                <a:gd name="T119" fmla="*/ 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2" h="266">
                  <a:moveTo>
                    <a:pt x="88" y="0"/>
                  </a:moveTo>
                  <a:lnTo>
                    <a:pt x="92" y="8"/>
                  </a:lnTo>
                  <a:lnTo>
                    <a:pt x="96" y="8"/>
                  </a:lnTo>
                  <a:lnTo>
                    <a:pt x="100" y="10"/>
                  </a:lnTo>
                  <a:lnTo>
                    <a:pt x="104" y="12"/>
                  </a:lnTo>
                  <a:lnTo>
                    <a:pt x="110" y="14"/>
                  </a:lnTo>
                  <a:lnTo>
                    <a:pt x="112" y="14"/>
                  </a:lnTo>
                  <a:lnTo>
                    <a:pt x="114" y="14"/>
                  </a:lnTo>
                  <a:lnTo>
                    <a:pt x="114" y="12"/>
                  </a:lnTo>
                  <a:lnTo>
                    <a:pt x="116" y="12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2" y="12"/>
                  </a:lnTo>
                  <a:lnTo>
                    <a:pt x="124" y="10"/>
                  </a:lnTo>
                  <a:lnTo>
                    <a:pt x="126" y="8"/>
                  </a:lnTo>
                  <a:lnTo>
                    <a:pt x="130" y="8"/>
                  </a:lnTo>
                  <a:lnTo>
                    <a:pt x="134" y="8"/>
                  </a:lnTo>
                  <a:lnTo>
                    <a:pt x="136" y="12"/>
                  </a:lnTo>
                  <a:lnTo>
                    <a:pt x="142" y="14"/>
                  </a:lnTo>
                  <a:lnTo>
                    <a:pt x="140" y="18"/>
                  </a:lnTo>
                  <a:lnTo>
                    <a:pt x="142" y="18"/>
                  </a:lnTo>
                  <a:lnTo>
                    <a:pt x="146" y="24"/>
                  </a:lnTo>
                  <a:lnTo>
                    <a:pt x="148" y="26"/>
                  </a:lnTo>
                  <a:lnTo>
                    <a:pt x="148" y="28"/>
                  </a:lnTo>
                  <a:lnTo>
                    <a:pt x="150" y="28"/>
                  </a:lnTo>
                  <a:lnTo>
                    <a:pt x="152" y="30"/>
                  </a:lnTo>
                  <a:lnTo>
                    <a:pt x="154" y="32"/>
                  </a:lnTo>
                  <a:lnTo>
                    <a:pt x="154" y="34"/>
                  </a:lnTo>
                  <a:lnTo>
                    <a:pt x="154" y="40"/>
                  </a:lnTo>
                  <a:lnTo>
                    <a:pt x="154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52"/>
                  </a:lnTo>
                  <a:lnTo>
                    <a:pt x="156" y="52"/>
                  </a:lnTo>
                  <a:lnTo>
                    <a:pt x="156" y="58"/>
                  </a:lnTo>
                  <a:lnTo>
                    <a:pt x="160" y="60"/>
                  </a:lnTo>
                  <a:lnTo>
                    <a:pt x="160" y="62"/>
                  </a:lnTo>
                  <a:lnTo>
                    <a:pt x="166" y="66"/>
                  </a:lnTo>
                  <a:lnTo>
                    <a:pt x="166" y="68"/>
                  </a:lnTo>
                  <a:lnTo>
                    <a:pt x="168" y="70"/>
                  </a:lnTo>
                  <a:lnTo>
                    <a:pt x="172" y="70"/>
                  </a:lnTo>
                  <a:lnTo>
                    <a:pt x="176" y="72"/>
                  </a:lnTo>
                  <a:lnTo>
                    <a:pt x="178" y="72"/>
                  </a:lnTo>
                  <a:lnTo>
                    <a:pt x="180" y="72"/>
                  </a:lnTo>
                  <a:lnTo>
                    <a:pt x="182" y="72"/>
                  </a:lnTo>
                  <a:lnTo>
                    <a:pt x="184" y="76"/>
                  </a:lnTo>
                  <a:lnTo>
                    <a:pt x="184" y="80"/>
                  </a:lnTo>
                  <a:lnTo>
                    <a:pt x="184" y="82"/>
                  </a:lnTo>
                  <a:lnTo>
                    <a:pt x="186" y="82"/>
                  </a:lnTo>
                  <a:lnTo>
                    <a:pt x="188" y="84"/>
                  </a:lnTo>
                  <a:lnTo>
                    <a:pt x="192" y="86"/>
                  </a:lnTo>
                  <a:lnTo>
                    <a:pt x="192" y="88"/>
                  </a:lnTo>
                  <a:lnTo>
                    <a:pt x="194" y="88"/>
                  </a:lnTo>
                  <a:lnTo>
                    <a:pt x="196" y="88"/>
                  </a:lnTo>
                  <a:lnTo>
                    <a:pt x="198" y="88"/>
                  </a:lnTo>
                  <a:lnTo>
                    <a:pt x="200" y="88"/>
                  </a:lnTo>
                  <a:lnTo>
                    <a:pt x="202" y="86"/>
                  </a:lnTo>
                  <a:lnTo>
                    <a:pt x="204" y="84"/>
                  </a:lnTo>
                  <a:lnTo>
                    <a:pt x="206" y="84"/>
                  </a:lnTo>
                  <a:lnTo>
                    <a:pt x="206" y="82"/>
                  </a:lnTo>
                  <a:lnTo>
                    <a:pt x="208" y="84"/>
                  </a:lnTo>
                  <a:lnTo>
                    <a:pt x="210" y="82"/>
                  </a:lnTo>
                  <a:lnTo>
                    <a:pt x="212" y="84"/>
                  </a:lnTo>
                  <a:lnTo>
                    <a:pt x="214" y="84"/>
                  </a:lnTo>
                  <a:lnTo>
                    <a:pt x="216" y="86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20" y="90"/>
                  </a:lnTo>
                  <a:lnTo>
                    <a:pt x="222" y="92"/>
                  </a:lnTo>
                  <a:lnTo>
                    <a:pt x="224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4"/>
                  </a:lnTo>
                  <a:lnTo>
                    <a:pt x="232" y="94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6" y="98"/>
                  </a:lnTo>
                  <a:lnTo>
                    <a:pt x="238" y="100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6" y="102"/>
                  </a:lnTo>
                  <a:lnTo>
                    <a:pt x="248" y="104"/>
                  </a:lnTo>
                  <a:lnTo>
                    <a:pt x="250" y="106"/>
                  </a:lnTo>
                  <a:lnTo>
                    <a:pt x="254" y="110"/>
                  </a:lnTo>
                  <a:lnTo>
                    <a:pt x="254" y="112"/>
                  </a:lnTo>
                  <a:lnTo>
                    <a:pt x="256" y="114"/>
                  </a:lnTo>
                  <a:lnTo>
                    <a:pt x="258" y="116"/>
                  </a:lnTo>
                  <a:lnTo>
                    <a:pt x="260" y="120"/>
                  </a:lnTo>
                  <a:lnTo>
                    <a:pt x="260" y="122"/>
                  </a:lnTo>
                  <a:lnTo>
                    <a:pt x="262" y="122"/>
                  </a:lnTo>
                  <a:lnTo>
                    <a:pt x="260" y="124"/>
                  </a:lnTo>
                  <a:lnTo>
                    <a:pt x="256" y="128"/>
                  </a:lnTo>
                  <a:lnTo>
                    <a:pt x="252" y="130"/>
                  </a:lnTo>
                  <a:lnTo>
                    <a:pt x="250" y="134"/>
                  </a:lnTo>
                  <a:lnTo>
                    <a:pt x="248" y="134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4" y="138"/>
                  </a:lnTo>
                  <a:lnTo>
                    <a:pt x="240" y="138"/>
                  </a:lnTo>
                  <a:lnTo>
                    <a:pt x="240" y="140"/>
                  </a:lnTo>
                  <a:lnTo>
                    <a:pt x="238" y="140"/>
                  </a:lnTo>
                  <a:lnTo>
                    <a:pt x="236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2" y="146"/>
                  </a:lnTo>
                  <a:lnTo>
                    <a:pt x="228" y="150"/>
                  </a:lnTo>
                  <a:lnTo>
                    <a:pt x="226" y="152"/>
                  </a:lnTo>
                  <a:lnTo>
                    <a:pt x="224" y="154"/>
                  </a:lnTo>
                  <a:lnTo>
                    <a:pt x="222" y="156"/>
                  </a:lnTo>
                  <a:lnTo>
                    <a:pt x="220" y="156"/>
                  </a:lnTo>
                  <a:lnTo>
                    <a:pt x="220" y="158"/>
                  </a:lnTo>
                  <a:lnTo>
                    <a:pt x="218" y="160"/>
                  </a:lnTo>
                  <a:lnTo>
                    <a:pt x="212" y="164"/>
                  </a:lnTo>
                  <a:lnTo>
                    <a:pt x="210" y="166"/>
                  </a:lnTo>
                  <a:lnTo>
                    <a:pt x="208" y="168"/>
                  </a:lnTo>
                  <a:lnTo>
                    <a:pt x="206" y="170"/>
                  </a:lnTo>
                  <a:lnTo>
                    <a:pt x="204" y="170"/>
                  </a:lnTo>
                  <a:lnTo>
                    <a:pt x="202" y="172"/>
                  </a:lnTo>
                  <a:lnTo>
                    <a:pt x="202" y="174"/>
                  </a:lnTo>
                  <a:lnTo>
                    <a:pt x="200" y="174"/>
                  </a:lnTo>
                  <a:lnTo>
                    <a:pt x="198" y="176"/>
                  </a:lnTo>
                  <a:lnTo>
                    <a:pt x="196" y="178"/>
                  </a:lnTo>
                  <a:lnTo>
                    <a:pt x="194" y="180"/>
                  </a:lnTo>
                  <a:lnTo>
                    <a:pt x="192" y="182"/>
                  </a:lnTo>
                  <a:lnTo>
                    <a:pt x="190" y="184"/>
                  </a:lnTo>
                  <a:lnTo>
                    <a:pt x="188" y="186"/>
                  </a:lnTo>
                  <a:lnTo>
                    <a:pt x="186" y="186"/>
                  </a:lnTo>
                  <a:lnTo>
                    <a:pt x="184" y="186"/>
                  </a:lnTo>
                  <a:lnTo>
                    <a:pt x="184" y="188"/>
                  </a:lnTo>
                  <a:lnTo>
                    <a:pt x="182" y="190"/>
                  </a:lnTo>
                  <a:lnTo>
                    <a:pt x="180" y="190"/>
                  </a:lnTo>
                  <a:lnTo>
                    <a:pt x="178" y="192"/>
                  </a:lnTo>
                  <a:lnTo>
                    <a:pt x="176" y="194"/>
                  </a:lnTo>
                  <a:lnTo>
                    <a:pt x="172" y="198"/>
                  </a:lnTo>
                  <a:lnTo>
                    <a:pt x="170" y="200"/>
                  </a:lnTo>
                  <a:lnTo>
                    <a:pt x="168" y="202"/>
                  </a:lnTo>
                  <a:lnTo>
                    <a:pt x="166" y="202"/>
                  </a:lnTo>
                  <a:lnTo>
                    <a:pt x="166" y="204"/>
                  </a:lnTo>
                  <a:lnTo>
                    <a:pt x="164" y="204"/>
                  </a:lnTo>
                  <a:lnTo>
                    <a:pt x="164" y="206"/>
                  </a:lnTo>
                  <a:lnTo>
                    <a:pt x="162" y="206"/>
                  </a:lnTo>
                  <a:lnTo>
                    <a:pt x="162" y="208"/>
                  </a:lnTo>
                  <a:lnTo>
                    <a:pt x="160" y="208"/>
                  </a:lnTo>
                  <a:lnTo>
                    <a:pt x="160" y="210"/>
                  </a:lnTo>
                  <a:lnTo>
                    <a:pt x="158" y="210"/>
                  </a:lnTo>
                  <a:lnTo>
                    <a:pt x="156" y="212"/>
                  </a:lnTo>
                  <a:lnTo>
                    <a:pt x="154" y="214"/>
                  </a:lnTo>
                  <a:lnTo>
                    <a:pt x="150" y="218"/>
                  </a:lnTo>
                  <a:lnTo>
                    <a:pt x="148" y="218"/>
                  </a:lnTo>
                  <a:lnTo>
                    <a:pt x="146" y="220"/>
                  </a:lnTo>
                  <a:lnTo>
                    <a:pt x="146" y="222"/>
                  </a:lnTo>
                  <a:lnTo>
                    <a:pt x="142" y="224"/>
                  </a:lnTo>
                  <a:lnTo>
                    <a:pt x="140" y="226"/>
                  </a:lnTo>
                  <a:lnTo>
                    <a:pt x="138" y="228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4" y="232"/>
                  </a:lnTo>
                  <a:lnTo>
                    <a:pt x="134" y="234"/>
                  </a:lnTo>
                  <a:lnTo>
                    <a:pt x="132" y="234"/>
                  </a:lnTo>
                  <a:lnTo>
                    <a:pt x="128" y="236"/>
                  </a:lnTo>
                  <a:lnTo>
                    <a:pt x="126" y="238"/>
                  </a:lnTo>
                  <a:lnTo>
                    <a:pt x="124" y="240"/>
                  </a:lnTo>
                  <a:lnTo>
                    <a:pt x="122" y="240"/>
                  </a:lnTo>
                  <a:lnTo>
                    <a:pt x="122" y="242"/>
                  </a:lnTo>
                  <a:lnTo>
                    <a:pt x="116" y="246"/>
                  </a:lnTo>
                  <a:lnTo>
                    <a:pt x="112" y="250"/>
                  </a:lnTo>
                  <a:lnTo>
                    <a:pt x="102" y="260"/>
                  </a:lnTo>
                  <a:lnTo>
                    <a:pt x="100" y="260"/>
                  </a:lnTo>
                  <a:lnTo>
                    <a:pt x="94" y="266"/>
                  </a:lnTo>
                  <a:lnTo>
                    <a:pt x="92" y="264"/>
                  </a:lnTo>
                  <a:lnTo>
                    <a:pt x="90" y="262"/>
                  </a:lnTo>
                  <a:lnTo>
                    <a:pt x="88" y="260"/>
                  </a:lnTo>
                  <a:lnTo>
                    <a:pt x="88" y="260"/>
                  </a:lnTo>
                  <a:lnTo>
                    <a:pt x="88" y="258"/>
                  </a:lnTo>
                  <a:lnTo>
                    <a:pt x="86" y="258"/>
                  </a:lnTo>
                  <a:lnTo>
                    <a:pt x="86" y="256"/>
                  </a:lnTo>
                  <a:lnTo>
                    <a:pt x="86" y="254"/>
                  </a:lnTo>
                  <a:lnTo>
                    <a:pt x="84" y="254"/>
                  </a:lnTo>
                  <a:lnTo>
                    <a:pt x="84" y="252"/>
                  </a:lnTo>
                  <a:lnTo>
                    <a:pt x="84" y="250"/>
                  </a:lnTo>
                  <a:lnTo>
                    <a:pt x="82" y="250"/>
                  </a:lnTo>
                  <a:lnTo>
                    <a:pt x="82" y="248"/>
                  </a:lnTo>
                  <a:lnTo>
                    <a:pt x="80" y="248"/>
                  </a:lnTo>
                  <a:lnTo>
                    <a:pt x="80" y="246"/>
                  </a:lnTo>
                  <a:lnTo>
                    <a:pt x="78" y="246"/>
                  </a:lnTo>
                  <a:lnTo>
                    <a:pt x="76" y="244"/>
                  </a:lnTo>
                  <a:lnTo>
                    <a:pt x="76" y="242"/>
                  </a:lnTo>
                  <a:lnTo>
                    <a:pt x="76" y="240"/>
                  </a:lnTo>
                  <a:lnTo>
                    <a:pt x="76" y="238"/>
                  </a:lnTo>
                  <a:lnTo>
                    <a:pt x="74" y="238"/>
                  </a:lnTo>
                  <a:lnTo>
                    <a:pt x="74" y="236"/>
                  </a:lnTo>
                  <a:lnTo>
                    <a:pt x="72" y="236"/>
                  </a:lnTo>
                  <a:lnTo>
                    <a:pt x="72" y="234"/>
                  </a:lnTo>
                  <a:lnTo>
                    <a:pt x="72" y="234"/>
                  </a:lnTo>
                  <a:lnTo>
                    <a:pt x="70" y="232"/>
                  </a:lnTo>
                  <a:lnTo>
                    <a:pt x="68" y="232"/>
                  </a:lnTo>
                  <a:lnTo>
                    <a:pt x="66" y="230"/>
                  </a:lnTo>
                  <a:lnTo>
                    <a:pt x="66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8" y="224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70" y="218"/>
                  </a:lnTo>
                  <a:lnTo>
                    <a:pt x="68" y="218"/>
                  </a:lnTo>
                  <a:lnTo>
                    <a:pt x="68" y="216"/>
                  </a:lnTo>
                  <a:lnTo>
                    <a:pt x="66" y="214"/>
                  </a:lnTo>
                  <a:lnTo>
                    <a:pt x="64" y="214"/>
                  </a:lnTo>
                  <a:lnTo>
                    <a:pt x="64" y="212"/>
                  </a:lnTo>
                  <a:lnTo>
                    <a:pt x="62" y="212"/>
                  </a:lnTo>
                  <a:lnTo>
                    <a:pt x="62" y="210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58" y="206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2" y="196"/>
                  </a:lnTo>
                  <a:lnTo>
                    <a:pt x="52" y="194"/>
                  </a:lnTo>
                  <a:lnTo>
                    <a:pt x="50" y="194"/>
                  </a:lnTo>
                  <a:lnTo>
                    <a:pt x="50" y="192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2" y="188"/>
                  </a:lnTo>
                  <a:lnTo>
                    <a:pt x="42" y="186"/>
                  </a:lnTo>
                  <a:lnTo>
                    <a:pt x="40" y="186"/>
                  </a:lnTo>
                  <a:lnTo>
                    <a:pt x="40" y="186"/>
                  </a:lnTo>
                  <a:lnTo>
                    <a:pt x="40" y="184"/>
                  </a:lnTo>
                  <a:lnTo>
                    <a:pt x="40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40" y="180"/>
                  </a:lnTo>
                  <a:lnTo>
                    <a:pt x="40" y="178"/>
                  </a:lnTo>
                  <a:lnTo>
                    <a:pt x="40" y="176"/>
                  </a:lnTo>
                  <a:lnTo>
                    <a:pt x="40" y="174"/>
                  </a:lnTo>
                  <a:lnTo>
                    <a:pt x="38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2" y="166"/>
                  </a:lnTo>
                  <a:lnTo>
                    <a:pt x="32" y="164"/>
                  </a:lnTo>
                  <a:lnTo>
                    <a:pt x="30" y="164"/>
                  </a:lnTo>
                  <a:lnTo>
                    <a:pt x="28" y="162"/>
                  </a:lnTo>
                  <a:lnTo>
                    <a:pt x="28" y="160"/>
                  </a:lnTo>
                  <a:lnTo>
                    <a:pt x="28" y="158"/>
                  </a:lnTo>
                  <a:lnTo>
                    <a:pt x="30" y="158"/>
                  </a:lnTo>
                  <a:lnTo>
                    <a:pt x="30" y="156"/>
                  </a:lnTo>
                  <a:lnTo>
                    <a:pt x="30" y="154"/>
                  </a:lnTo>
                  <a:lnTo>
                    <a:pt x="28" y="154"/>
                  </a:lnTo>
                  <a:lnTo>
                    <a:pt x="28" y="152"/>
                  </a:lnTo>
                  <a:lnTo>
                    <a:pt x="28" y="150"/>
                  </a:lnTo>
                  <a:lnTo>
                    <a:pt x="28" y="148"/>
                  </a:lnTo>
                  <a:lnTo>
                    <a:pt x="28" y="146"/>
                  </a:lnTo>
                  <a:lnTo>
                    <a:pt x="30" y="144"/>
                  </a:lnTo>
                  <a:lnTo>
                    <a:pt x="30" y="140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4" y="138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4"/>
                  </a:lnTo>
                  <a:lnTo>
                    <a:pt x="34" y="132"/>
                  </a:lnTo>
                  <a:lnTo>
                    <a:pt x="28" y="130"/>
                  </a:lnTo>
                  <a:lnTo>
                    <a:pt x="26" y="128"/>
                  </a:lnTo>
                  <a:lnTo>
                    <a:pt x="12" y="122"/>
                  </a:lnTo>
                  <a:lnTo>
                    <a:pt x="6" y="120"/>
                  </a:lnTo>
                  <a:lnTo>
                    <a:pt x="4" y="118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4" y="112"/>
                  </a:lnTo>
                  <a:lnTo>
                    <a:pt x="6" y="112"/>
                  </a:lnTo>
                  <a:lnTo>
                    <a:pt x="6" y="110"/>
                  </a:lnTo>
                  <a:lnTo>
                    <a:pt x="6" y="108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0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6"/>
                  </a:lnTo>
                  <a:lnTo>
                    <a:pt x="16" y="90"/>
                  </a:lnTo>
                  <a:lnTo>
                    <a:pt x="18" y="90"/>
                  </a:lnTo>
                  <a:lnTo>
                    <a:pt x="20" y="90"/>
                  </a:lnTo>
                  <a:lnTo>
                    <a:pt x="20" y="88"/>
                  </a:lnTo>
                  <a:lnTo>
                    <a:pt x="20" y="86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0" y="76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2" y="58"/>
                  </a:lnTo>
                  <a:lnTo>
                    <a:pt x="0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34"/>
                  </a:lnTo>
                  <a:lnTo>
                    <a:pt x="16" y="32"/>
                  </a:lnTo>
                  <a:lnTo>
                    <a:pt x="20" y="30"/>
                  </a:lnTo>
                  <a:lnTo>
                    <a:pt x="22" y="30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30" y="28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4" y="26"/>
                  </a:lnTo>
                  <a:lnTo>
                    <a:pt x="36" y="26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6" y="10"/>
                  </a:lnTo>
                  <a:lnTo>
                    <a:pt x="68" y="8"/>
                  </a:lnTo>
                  <a:lnTo>
                    <a:pt x="72" y="4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4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46423FF6-21E6-9769-F352-20B4591DD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988" y="636588"/>
              <a:ext cx="390525" cy="344488"/>
            </a:xfrm>
            <a:custGeom>
              <a:avLst/>
              <a:gdLst>
                <a:gd name="T0" fmla="*/ 100 w 246"/>
                <a:gd name="T1" fmla="*/ 12 h 217"/>
                <a:gd name="T2" fmla="*/ 100 w 246"/>
                <a:gd name="T3" fmla="*/ 20 h 217"/>
                <a:gd name="T4" fmla="*/ 100 w 246"/>
                <a:gd name="T5" fmla="*/ 40 h 217"/>
                <a:gd name="T6" fmla="*/ 98 w 246"/>
                <a:gd name="T7" fmla="*/ 62 h 217"/>
                <a:gd name="T8" fmla="*/ 110 w 246"/>
                <a:gd name="T9" fmla="*/ 72 h 217"/>
                <a:gd name="T10" fmla="*/ 128 w 246"/>
                <a:gd name="T11" fmla="*/ 90 h 217"/>
                <a:gd name="T12" fmla="*/ 144 w 246"/>
                <a:gd name="T13" fmla="*/ 108 h 217"/>
                <a:gd name="T14" fmla="*/ 154 w 246"/>
                <a:gd name="T15" fmla="*/ 114 h 217"/>
                <a:gd name="T16" fmla="*/ 158 w 246"/>
                <a:gd name="T17" fmla="*/ 118 h 217"/>
                <a:gd name="T18" fmla="*/ 172 w 246"/>
                <a:gd name="T19" fmla="*/ 126 h 217"/>
                <a:gd name="T20" fmla="*/ 192 w 246"/>
                <a:gd name="T21" fmla="*/ 134 h 217"/>
                <a:gd name="T22" fmla="*/ 206 w 246"/>
                <a:gd name="T23" fmla="*/ 141 h 217"/>
                <a:gd name="T24" fmla="*/ 220 w 246"/>
                <a:gd name="T25" fmla="*/ 149 h 217"/>
                <a:gd name="T26" fmla="*/ 232 w 246"/>
                <a:gd name="T27" fmla="*/ 155 h 217"/>
                <a:gd name="T28" fmla="*/ 230 w 246"/>
                <a:gd name="T29" fmla="*/ 161 h 217"/>
                <a:gd name="T30" fmla="*/ 234 w 246"/>
                <a:gd name="T31" fmla="*/ 167 h 217"/>
                <a:gd name="T32" fmla="*/ 230 w 246"/>
                <a:gd name="T33" fmla="*/ 179 h 217"/>
                <a:gd name="T34" fmla="*/ 232 w 246"/>
                <a:gd name="T35" fmla="*/ 183 h 217"/>
                <a:gd name="T36" fmla="*/ 234 w 246"/>
                <a:gd name="T37" fmla="*/ 195 h 217"/>
                <a:gd name="T38" fmla="*/ 232 w 246"/>
                <a:gd name="T39" fmla="*/ 201 h 217"/>
                <a:gd name="T40" fmla="*/ 240 w 246"/>
                <a:gd name="T41" fmla="*/ 213 h 217"/>
                <a:gd name="T42" fmla="*/ 242 w 246"/>
                <a:gd name="T43" fmla="*/ 217 h 217"/>
                <a:gd name="T44" fmla="*/ 230 w 246"/>
                <a:gd name="T45" fmla="*/ 217 h 217"/>
                <a:gd name="T46" fmla="*/ 210 w 246"/>
                <a:gd name="T47" fmla="*/ 217 h 217"/>
                <a:gd name="T48" fmla="*/ 198 w 246"/>
                <a:gd name="T49" fmla="*/ 217 h 217"/>
                <a:gd name="T50" fmla="*/ 184 w 246"/>
                <a:gd name="T51" fmla="*/ 217 h 217"/>
                <a:gd name="T52" fmla="*/ 168 w 246"/>
                <a:gd name="T53" fmla="*/ 217 h 217"/>
                <a:gd name="T54" fmla="*/ 142 w 246"/>
                <a:gd name="T55" fmla="*/ 217 h 217"/>
                <a:gd name="T56" fmla="*/ 132 w 246"/>
                <a:gd name="T57" fmla="*/ 217 h 217"/>
                <a:gd name="T58" fmla="*/ 116 w 246"/>
                <a:gd name="T59" fmla="*/ 217 h 217"/>
                <a:gd name="T60" fmla="*/ 96 w 246"/>
                <a:gd name="T61" fmla="*/ 217 h 217"/>
                <a:gd name="T62" fmla="*/ 80 w 246"/>
                <a:gd name="T63" fmla="*/ 217 h 217"/>
                <a:gd name="T64" fmla="*/ 56 w 246"/>
                <a:gd name="T65" fmla="*/ 217 h 217"/>
                <a:gd name="T66" fmla="*/ 56 w 246"/>
                <a:gd name="T67" fmla="*/ 203 h 217"/>
                <a:gd name="T68" fmla="*/ 56 w 246"/>
                <a:gd name="T69" fmla="*/ 185 h 217"/>
                <a:gd name="T70" fmla="*/ 58 w 246"/>
                <a:gd name="T71" fmla="*/ 165 h 217"/>
                <a:gd name="T72" fmla="*/ 58 w 246"/>
                <a:gd name="T73" fmla="*/ 153 h 217"/>
                <a:gd name="T74" fmla="*/ 58 w 246"/>
                <a:gd name="T75" fmla="*/ 128 h 217"/>
                <a:gd name="T76" fmla="*/ 58 w 246"/>
                <a:gd name="T77" fmla="*/ 116 h 217"/>
                <a:gd name="T78" fmla="*/ 48 w 246"/>
                <a:gd name="T79" fmla="*/ 116 h 217"/>
                <a:gd name="T80" fmla="*/ 38 w 246"/>
                <a:gd name="T81" fmla="*/ 116 h 217"/>
                <a:gd name="T82" fmla="*/ 26 w 246"/>
                <a:gd name="T83" fmla="*/ 116 h 217"/>
                <a:gd name="T84" fmla="*/ 16 w 246"/>
                <a:gd name="T85" fmla="*/ 112 h 217"/>
                <a:gd name="T86" fmla="*/ 12 w 246"/>
                <a:gd name="T87" fmla="*/ 96 h 217"/>
                <a:gd name="T88" fmla="*/ 6 w 246"/>
                <a:gd name="T89" fmla="*/ 72 h 217"/>
                <a:gd name="T90" fmla="*/ 2 w 246"/>
                <a:gd name="T91" fmla="*/ 56 h 217"/>
                <a:gd name="T92" fmla="*/ 2 w 246"/>
                <a:gd name="T93" fmla="*/ 42 h 217"/>
                <a:gd name="T94" fmla="*/ 6 w 246"/>
                <a:gd name="T95" fmla="*/ 36 h 217"/>
                <a:gd name="T96" fmla="*/ 8 w 246"/>
                <a:gd name="T97" fmla="*/ 28 h 217"/>
                <a:gd name="T98" fmla="*/ 18 w 246"/>
                <a:gd name="T99" fmla="*/ 26 h 217"/>
                <a:gd name="T100" fmla="*/ 24 w 246"/>
                <a:gd name="T101" fmla="*/ 28 h 217"/>
                <a:gd name="T102" fmla="*/ 34 w 246"/>
                <a:gd name="T103" fmla="*/ 34 h 217"/>
                <a:gd name="T104" fmla="*/ 40 w 246"/>
                <a:gd name="T105" fmla="*/ 36 h 217"/>
                <a:gd name="T106" fmla="*/ 50 w 246"/>
                <a:gd name="T107" fmla="*/ 36 h 217"/>
                <a:gd name="T108" fmla="*/ 58 w 246"/>
                <a:gd name="T109" fmla="*/ 34 h 217"/>
                <a:gd name="T110" fmla="*/ 60 w 246"/>
                <a:gd name="T111" fmla="*/ 16 h 217"/>
                <a:gd name="T112" fmla="*/ 82 w 246"/>
                <a:gd name="T113" fmla="*/ 14 h 217"/>
                <a:gd name="T114" fmla="*/ 86 w 246"/>
                <a:gd name="T115" fmla="*/ 6 h 217"/>
                <a:gd name="T116" fmla="*/ 94 w 246"/>
                <a:gd name="T117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17">
                  <a:moveTo>
                    <a:pt x="96" y="2"/>
                  </a:moveTo>
                  <a:lnTo>
                    <a:pt x="98" y="4"/>
                  </a:lnTo>
                  <a:lnTo>
                    <a:pt x="98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2"/>
                  </a:lnTo>
                  <a:lnTo>
                    <a:pt x="100" y="26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8"/>
                  </a:lnTo>
                  <a:lnTo>
                    <a:pt x="100" y="40"/>
                  </a:lnTo>
                  <a:lnTo>
                    <a:pt x="100" y="42"/>
                  </a:lnTo>
                  <a:lnTo>
                    <a:pt x="100" y="46"/>
                  </a:lnTo>
                  <a:lnTo>
                    <a:pt x="98" y="50"/>
                  </a:lnTo>
                  <a:lnTo>
                    <a:pt x="98" y="54"/>
                  </a:lnTo>
                  <a:lnTo>
                    <a:pt x="98" y="58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2" y="66"/>
                  </a:lnTo>
                  <a:lnTo>
                    <a:pt x="104" y="66"/>
                  </a:lnTo>
                  <a:lnTo>
                    <a:pt x="106" y="68"/>
                  </a:lnTo>
                  <a:lnTo>
                    <a:pt x="108" y="68"/>
                  </a:lnTo>
                  <a:lnTo>
                    <a:pt x="110" y="72"/>
                  </a:lnTo>
                  <a:lnTo>
                    <a:pt x="114" y="74"/>
                  </a:lnTo>
                  <a:lnTo>
                    <a:pt x="116" y="76"/>
                  </a:lnTo>
                  <a:lnTo>
                    <a:pt x="118" y="80"/>
                  </a:lnTo>
                  <a:lnTo>
                    <a:pt x="122" y="84"/>
                  </a:lnTo>
                  <a:lnTo>
                    <a:pt x="124" y="86"/>
                  </a:lnTo>
                  <a:lnTo>
                    <a:pt x="128" y="90"/>
                  </a:lnTo>
                  <a:lnTo>
                    <a:pt x="130" y="92"/>
                  </a:lnTo>
                  <a:lnTo>
                    <a:pt x="134" y="98"/>
                  </a:lnTo>
                  <a:lnTo>
                    <a:pt x="136" y="98"/>
                  </a:lnTo>
                  <a:lnTo>
                    <a:pt x="136" y="100"/>
                  </a:lnTo>
                  <a:lnTo>
                    <a:pt x="142" y="106"/>
                  </a:lnTo>
                  <a:lnTo>
                    <a:pt x="144" y="108"/>
                  </a:lnTo>
                  <a:lnTo>
                    <a:pt x="146" y="110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50" y="112"/>
                  </a:lnTo>
                  <a:lnTo>
                    <a:pt x="154" y="112"/>
                  </a:lnTo>
                  <a:lnTo>
                    <a:pt x="154" y="114"/>
                  </a:lnTo>
                  <a:lnTo>
                    <a:pt x="156" y="114"/>
                  </a:lnTo>
                  <a:lnTo>
                    <a:pt x="158" y="114"/>
                  </a:lnTo>
                  <a:lnTo>
                    <a:pt x="158" y="116"/>
                  </a:lnTo>
                  <a:lnTo>
                    <a:pt x="158" y="116"/>
                  </a:lnTo>
                  <a:lnTo>
                    <a:pt x="154" y="116"/>
                  </a:lnTo>
                  <a:lnTo>
                    <a:pt x="158" y="118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70" y="124"/>
                  </a:lnTo>
                  <a:lnTo>
                    <a:pt x="172" y="126"/>
                  </a:lnTo>
                  <a:lnTo>
                    <a:pt x="174" y="126"/>
                  </a:lnTo>
                  <a:lnTo>
                    <a:pt x="180" y="128"/>
                  </a:lnTo>
                  <a:lnTo>
                    <a:pt x="184" y="130"/>
                  </a:lnTo>
                  <a:lnTo>
                    <a:pt x="186" y="132"/>
                  </a:lnTo>
                  <a:lnTo>
                    <a:pt x="190" y="134"/>
                  </a:lnTo>
                  <a:lnTo>
                    <a:pt x="192" y="134"/>
                  </a:lnTo>
                  <a:lnTo>
                    <a:pt x="194" y="136"/>
                  </a:lnTo>
                  <a:lnTo>
                    <a:pt x="196" y="136"/>
                  </a:lnTo>
                  <a:lnTo>
                    <a:pt x="198" y="138"/>
                  </a:lnTo>
                  <a:lnTo>
                    <a:pt x="202" y="141"/>
                  </a:lnTo>
                  <a:lnTo>
                    <a:pt x="204" y="141"/>
                  </a:lnTo>
                  <a:lnTo>
                    <a:pt x="206" y="141"/>
                  </a:lnTo>
                  <a:lnTo>
                    <a:pt x="208" y="143"/>
                  </a:lnTo>
                  <a:lnTo>
                    <a:pt x="212" y="145"/>
                  </a:lnTo>
                  <a:lnTo>
                    <a:pt x="214" y="145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0" y="149"/>
                  </a:lnTo>
                  <a:lnTo>
                    <a:pt x="222" y="149"/>
                  </a:lnTo>
                  <a:lnTo>
                    <a:pt x="226" y="151"/>
                  </a:lnTo>
                  <a:lnTo>
                    <a:pt x="228" y="151"/>
                  </a:lnTo>
                  <a:lnTo>
                    <a:pt x="230" y="153"/>
                  </a:lnTo>
                  <a:lnTo>
                    <a:pt x="230" y="153"/>
                  </a:lnTo>
                  <a:lnTo>
                    <a:pt x="232" y="155"/>
                  </a:lnTo>
                  <a:lnTo>
                    <a:pt x="230" y="153"/>
                  </a:lnTo>
                  <a:lnTo>
                    <a:pt x="230" y="155"/>
                  </a:lnTo>
                  <a:lnTo>
                    <a:pt x="230" y="157"/>
                  </a:lnTo>
                  <a:lnTo>
                    <a:pt x="230" y="159"/>
                  </a:lnTo>
                  <a:lnTo>
                    <a:pt x="230" y="159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4" y="165"/>
                  </a:lnTo>
                  <a:lnTo>
                    <a:pt x="236" y="165"/>
                  </a:lnTo>
                  <a:lnTo>
                    <a:pt x="236" y="165"/>
                  </a:lnTo>
                  <a:lnTo>
                    <a:pt x="236" y="167"/>
                  </a:lnTo>
                  <a:lnTo>
                    <a:pt x="234" y="167"/>
                  </a:lnTo>
                  <a:lnTo>
                    <a:pt x="234" y="169"/>
                  </a:lnTo>
                  <a:lnTo>
                    <a:pt x="234" y="171"/>
                  </a:lnTo>
                  <a:lnTo>
                    <a:pt x="234" y="173"/>
                  </a:lnTo>
                  <a:lnTo>
                    <a:pt x="232" y="175"/>
                  </a:lnTo>
                  <a:lnTo>
                    <a:pt x="230" y="177"/>
                  </a:lnTo>
                  <a:lnTo>
                    <a:pt x="230" y="179"/>
                  </a:lnTo>
                  <a:lnTo>
                    <a:pt x="230" y="181"/>
                  </a:lnTo>
                  <a:lnTo>
                    <a:pt x="230" y="181"/>
                  </a:lnTo>
                  <a:lnTo>
                    <a:pt x="230" y="183"/>
                  </a:lnTo>
                  <a:lnTo>
                    <a:pt x="232" y="183"/>
                  </a:lnTo>
                  <a:lnTo>
                    <a:pt x="232" y="181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7"/>
                  </a:lnTo>
                  <a:lnTo>
                    <a:pt x="232" y="189"/>
                  </a:lnTo>
                  <a:lnTo>
                    <a:pt x="232" y="191"/>
                  </a:lnTo>
                  <a:lnTo>
                    <a:pt x="232" y="193"/>
                  </a:lnTo>
                  <a:lnTo>
                    <a:pt x="234" y="195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2" y="199"/>
                  </a:lnTo>
                  <a:lnTo>
                    <a:pt x="230" y="199"/>
                  </a:lnTo>
                  <a:lnTo>
                    <a:pt x="230" y="201"/>
                  </a:lnTo>
                  <a:lnTo>
                    <a:pt x="232" y="201"/>
                  </a:lnTo>
                  <a:lnTo>
                    <a:pt x="234" y="201"/>
                  </a:lnTo>
                  <a:lnTo>
                    <a:pt x="234" y="203"/>
                  </a:lnTo>
                  <a:lnTo>
                    <a:pt x="234" y="205"/>
                  </a:lnTo>
                  <a:lnTo>
                    <a:pt x="236" y="207"/>
                  </a:lnTo>
                  <a:lnTo>
                    <a:pt x="236" y="209"/>
                  </a:lnTo>
                  <a:lnTo>
                    <a:pt x="240" y="213"/>
                  </a:lnTo>
                  <a:lnTo>
                    <a:pt x="242" y="213"/>
                  </a:lnTo>
                  <a:lnTo>
                    <a:pt x="244" y="213"/>
                  </a:lnTo>
                  <a:lnTo>
                    <a:pt x="246" y="213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2" y="217"/>
                  </a:lnTo>
                  <a:lnTo>
                    <a:pt x="230" y="217"/>
                  </a:lnTo>
                  <a:lnTo>
                    <a:pt x="230" y="217"/>
                  </a:lnTo>
                  <a:lnTo>
                    <a:pt x="228" y="217"/>
                  </a:lnTo>
                  <a:lnTo>
                    <a:pt x="226" y="217"/>
                  </a:lnTo>
                  <a:lnTo>
                    <a:pt x="222" y="217"/>
                  </a:lnTo>
                  <a:lnTo>
                    <a:pt x="220" y="217"/>
                  </a:lnTo>
                  <a:lnTo>
                    <a:pt x="216" y="217"/>
                  </a:lnTo>
                  <a:lnTo>
                    <a:pt x="210" y="217"/>
                  </a:lnTo>
                  <a:lnTo>
                    <a:pt x="208" y="217"/>
                  </a:lnTo>
                  <a:lnTo>
                    <a:pt x="206" y="217"/>
                  </a:lnTo>
                  <a:lnTo>
                    <a:pt x="204" y="217"/>
                  </a:lnTo>
                  <a:lnTo>
                    <a:pt x="202" y="217"/>
                  </a:lnTo>
                  <a:lnTo>
                    <a:pt x="200" y="217"/>
                  </a:lnTo>
                  <a:lnTo>
                    <a:pt x="198" y="217"/>
                  </a:lnTo>
                  <a:lnTo>
                    <a:pt x="196" y="217"/>
                  </a:lnTo>
                  <a:lnTo>
                    <a:pt x="194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2" y="217"/>
                  </a:lnTo>
                  <a:lnTo>
                    <a:pt x="178" y="217"/>
                  </a:lnTo>
                  <a:lnTo>
                    <a:pt x="172" y="217"/>
                  </a:lnTo>
                  <a:lnTo>
                    <a:pt x="170" y="217"/>
                  </a:lnTo>
                  <a:lnTo>
                    <a:pt x="168" y="217"/>
                  </a:lnTo>
                  <a:lnTo>
                    <a:pt x="166" y="217"/>
                  </a:lnTo>
                  <a:lnTo>
                    <a:pt x="160" y="217"/>
                  </a:lnTo>
                  <a:lnTo>
                    <a:pt x="158" y="217"/>
                  </a:lnTo>
                  <a:lnTo>
                    <a:pt x="152" y="217"/>
                  </a:lnTo>
                  <a:lnTo>
                    <a:pt x="146" y="217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36" y="217"/>
                  </a:lnTo>
                  <a:lnTo>
                    <a:pt x="134" y="217"/>
                  </a:lnTo>
                  <a:lnTo>
                    <a:pt x="134" y="217"/>
                  </a:lnTo>
                  <a:lnTo>
                    <a:pt x="132" y="217"/>
                  </a:lnTo>
                  <a:lnTo>
                    <a:pt x="130" y="217"/>
                  </a:lnTo>
                  <a:lnTo>
                    <a:pt x="128" y="217"/>
                  </a:lnTo>
                  <a:lnTo>
                    <a:pt x="126" y="217"/>
                  </a:lnTo>
                  <a:lnTo>
                    <a:pt x="124" y="217"/>
                  </a:lnTo>
                  <a:lnTo>
                    <a:pt x="118" y="217"/>
                  </a:lnTo>
                  <a:lnTo>
                    <a:pt x="11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98" y="217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2" y="217"/>
                  </a:lnTo>
                  <a:lnTo>
                    <a:pt x="88" y="217"/>
                  </a:lnTo>
                  <a:lnTo>
                    <a:pt x="84" y="217"/>
                  </a:lnTo>
                  <a:lnTo>
                    <a:pt x="82" y="217"/>
                  </a:lnTo>
                  <a:lnTo>
                    <a:pt x="80" y="217"/>
                  </a:lnTo>
                  <a:lnTo>
                    <a:pt x="78" y="217"/>
                  </a:lnTo>
                  <a:lnTo>
                    <a:pt x="76" y="217"/>
                  </a:lnTo>
                  <a:lnTo>
                    <a:pt x="64" y="217"/>
                  </a:lnTo>
                  <a:lnTo>
                    <a:pt x="62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6" y="205"/>
                  </a:lnTo>
                  <a:lnTo>
                    <a:pt x="56" y="203"/>
                  </a:lnTo>
                  <a:lnTo>
                    <a:pt x="56" y="201"/>
                  </a:lnTo>
                  <a:lnTo>
                    <a:pt x="56" y="197"/>
                  </a:lnTo>
                  <a:lnTo>
                    <a:pt x="56" y="193"/>
                  </a:lnTo>
                  <a:lnTo>
                    <a:pt x="56" y="189"/>
                  </a:lnTo>
                  <a:lnTo>
                    <a:pt x="56" y="187"/>
                  </a:lnTo>
                  <a:lnTo>
                    <a:pt x="56" y="185"/>
                  </a:lnTo>
                  <a:lnTo>
                    <a:pt x="56" y="183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58" y="169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8" y="145"/>
                  </a:lnTo>
                  <a:lnTo>
                    <a:pt x="58" y="138"/>
                  </a:lnTo>
                  <a:lnTo>
                    <a:pt x="58" y="134"/>
                  </a:lnTo>
                  <a:lnTo>
                    <a:pt x="58" y="132"/>
                  </a:lnTo>
                  <a:lnTo>
                    <a:pt x="58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58" y="122"/>
                  </a:lnTo>
                  <a:lnTo>
                    <a:pt x="58" y="120"/>
                  </a:lnTo>
                  <a:lnTo>
                    <a:pt x="58" y="11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56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6" y="116"/>
                  </a:lnTo>
                  <a:lnTo>
                    <a:pt x="34" y="116"/>
                  </a:lnTo>
                  <a:lnTo>
                    <a:pt x="32" y="116"/>
                  </a:lnTo>
                  <a:lnTo>
                    <a:pt x="30" y="116"/>
                  </a:lnTo>
                  <a:lnTo>
                    <a:pt x="28" y="116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20" y="116"/>
                  </a:lnTo>
                  <a:lnTo>
                    <a:pt x="18" y="116"/>
                  </a:lnTo>
                  <a:lnTo>
                    <a:pt x="18" y="114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6" y="108"/>
                  </a:lnTo>
                  <a:lnTo>
                    <a:pt x="16" y="106"/>
                  </a:lnTo>
                  <a:lnTo>
                    <a:pt x="14" y="100"/>
                  </a:lnTo>
                  <a:lnTo>
                    <a:pt x="14" y="98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0" y="88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6"/>
                  </a:lnTo>
                  <a:lnTo>
                    <a:pt x="6" y="72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4" y="62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2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8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28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4" y="16"/>
                  </a:lnTo>
                  <a:lnTo>
                    <a:pt x="76" y="16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82" y="14"/>
                  </a:lnTo>
                  <a:lnTo>
                    <a:pt x="82" y="12"/>
                  </a:lnTo>
                  <a:lnTo>
                    <a:pt x="84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4" y="0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17C4B153-0F7F-840C-2F99-F6408FAE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813" y="1425575"/>
              <a:ext cx="327025" cy="427038"/>
            </a:xfrm>
            <a:custGeom>
              <a:avLst/>
              <a:gdLst>
                <a:gd name="T0" fmla="*/ 20 w 206"/>
                <a:gd name="T1" fmla="*/ 2 h 269"/>
                <a:gd name="T2" fmla="*/ 34 w 206"/>
                <a:gd name="T3" fmla="*/ 6 h 269"/>
                <a:gd name="T4" fmla="*/ 42 w 206"/>
                <a:gd name="T5" fmla="*/ 8 h 269"/>
                <a:gd name="T6" fmla="*/ 50 w 206"/>
                <a:gd name="T7" fmla="*/ 10 h 269"/>
                <a:gd name="T8" fmla="*/ 50 w 206"/>
                <a:gd name="T9" fmla="*/ 20 h 269"/>
                <a:gd name="T10" fmla="*/ 54 w 206"/>
                <a:gd name="T11" fmla="*/ 28 h 269"/>
                <a:gd name="T12" fmla="*/ 58 w 206"/>
                <a:gd name="T13" fmla="*/ 40 h 269"/>
                <a:gd name="T14" fmla="*/ 66 w 206"/>
                <a:gd name="T15" fmla="*/ 46 h 269"/>
                <a:gd name="T16" fmla="*/ 76 w 206"/>
                <a:gd name="T17" fmla="*/ 50 h 269"/>
                <a:gd name="T18" fmla="*/ 86 w 206"/>
                <a:gd name="T19" fmla="*/ 62 h 269"/>
                <a:gd name="T20" fmla="*/ 94 w 206"/>
                <a:gd name="T21" fmla="*/ 75 h 269"/>
                <a:gd name="T22" fmla="*/ 104 w 206"/>
                <a:gd name="T23" fmla="*/ 79 h 269"/>
                <a:gd name="T24" fmla="*/ 114 w 206"/>
                <a:gd name="T25" fmla="*/ 87 h 269"/>
                <a:gd name="T26" fmla="*/ 128 w 206"/>
                <a:gd name="T27" fmla="*/ 95 h 269"/>
                <a:gd name="T28" fmla="*/ 136 w 206"/>
                <a:gd name="T29" fmla="*/ 101 h 269"/>
                <a:gd name="T30" fmla="*/ 144 w 206"/>
                <a:gd name="T31" fmla="*/ 117 h 269"/>
                <a:gd name="T32" fmla="*/ 158 w 206"/>
                <a:gd name="T33" fmla="*/ 129 h 269"/>
                <a:gd name="T34" fmla="*/ 164 w 206"/>
                <a:gd name="T35" fmla="*/ 135 h 269"/>
                <a:gd name="T36" fmla="*/ 180 w 206"/>
                <a:gd name="T37" fmla="*/ 147 h 269"/>
                <a:gd name="T38" fmla="*/ 188 w 206"/>
                <a:gd name="T39" fmla="*/ 155 h 269"/>
                <a:gd name="T40" fmla="*/ 198 w 206"/>
                <a:gd name="T41" fmla="*/ 161 h 269"/>
                <a:gd name="T42" fmla="*/ 202 w 206"/>
                <a:gd name="T43" fmla="*/ 169 h 269"/>
                <a:gd name="T44" fmla="*/ 190 w 206"/>
                <a:gd name="T45" fmla="*/ 181 h 269"/>
                <a:gd name="T46" fmla="*/ 184 w 206"/>
                <a:gd name="T47" fmla="*/ 191 h 269"/>
                <a:gd name="T48" fmla="*/ 178 w 206"/>
                <a:gd name="T49" fmla="*/ 207 h 269"/>
                <a:gd name="T50" fmla="*/ 172 w 206"/>
                <a:gd name="T51" fmla="*/ 217 h 269"/>
                <a:gd name="T52" fmla="*/ 164 w 206"/>
                <a:gd name="T53" fmla="*/ 235 h 269"/>
                <a:gd name="T54" fmla="*/ 158 w 206"/>
                <a:gd name="T55" fmla="*/ 245 h 269"/>
                <a:gd name="T56" fmla="*/ 150 w 206"/>
                <a:gd name="T57" fmla="*/ 265 h 269"/>
                <a:gd name="T58" fmla="*/ 142 w 206"/>
                <a:gd name="T59" fmla="*/ 263 h 269"/>
                <a:gd name="T60" fmla="*/ 136 w 206"/>
                <a:gd name="T61" fmla="*/ 257 h 269"/>
                <a:gd name="T62" fmla="*/ 136 w 206"/>
                <a:gd name="T63" fmla="*/ 251 h 269"/>
                <a:gd name="T64" fmla="*/ 126 w 206"/>
                <a:gd name="T65" fmla="*/ 247 h 269"/>
                <a:gd name="T66" fmla="*/ 116 w 206"/>
                <a:gd name="T67" fmla="*/ 251 h 269"/>
                <a:gd name="T68" fmla="*/ 106 w 206"/>
                <a:gd name="T69" fmla="*/ 245 h 269"/>
                <a:gd name="T70" fmla="*/ 86 w 206"/>
                <a:gd name="T71" fmla="*/ 245 h 269"/>
                <a:gd name="T72" fmla="*/ 80 w 206"/>
                <a:gd name="T73" fmla="*/ 257 h 269"/>
                <a:gd name="T74" fmla="*/ 66 w 206"/>
                <a:gd name="T75" fmla="*/ 257 h 269"/>
                <a:gd name="T76" fmla="*/ 60 w 206"/>
                <a:gd name="T77" fmla="*/ 245 h 269"/>
                <a:gd name="T78" fmla="*/ 46 w 206"/>
                <a:gd name="T79" fmla="*/ 245 h 269"/>
                <a:gd name="T80" fmla="*/ 32 w 206"/>
                <a:gd name="T81" fmla="*/ 245 h 269"/>
                <a:gd name="T82" fmla="*/ 18 w 206"/>
                <a:gd name="T83" fmla="*/ 245 h 269"/>
                <a:gd name="T84" fmla="*/ 0 w 206"/>
                <a:gd name="T85" fmla="*/ 243 h 269"/>
                <a:gd name="T86" fmla="*/ 0 w 206"/>
                <a:gd name="T87" fmla="*/ 231 h 269"/>
                <a:gd name="T88" fmla="*/ 0 w 206"/>
                <a:gd name="T89" fmla="*/ 213 h 269"/>
                <a:gd name="T90" fmla="*/ 0 w 206"/>
                <a:gd name="T91" fmla="*/ 201 h 269"/>
                <a:gd name="T92" fmla="*/ 0 w 206"/>
                <a:gd name="T93" fmla="*/ 187 h 269"/>
                <a:gd name="T94" fmla="*/ 0 w 206"/>
                <a:gd name="T95" fmla="*/ 175 h 269"/>
                <a:gd name="T96" fmla="*/ 0 w 206"/>
                <a:gd name="T97" fmla="*/ 163 h 269"/>
                <a:gd name="T98" fmla="*/ 0 w 206"/>
                <a:gd name="T99" fmla="*/ 151 h 269"/>
                <a:gd name="T100" fmla="*/ 2 w 206"/>
                <a:gd name="T101" fmla="*/ 143 h 269"/>
                <a:gd name="T102" fmla="*/ 2 w 206"/>
                <a:gd name="T103" fmla="*/ 131 h 269"/>
                <a:gd name="T104" fmla="*/ 2 w 206"/>
                <a:gd name="T105" fmla="*/ 117 h 269"/>
                <a:gd name="T106" fmla="*/ 2 w 206"/>
                <a:gd name="T107" fmla="*/ 105 h 269"/>
                <a:gd name="T108" fmla="*/ 2 w 206"/>
                <a:gd name="T109" fmla="*/ 91 h 269"/>
                <a:gd name="T110" fmla="*/ 2 w 206"/>
                <a:gd name="T111" fmla="*/ 79 h 269"/>
                <a:gd name="T112" fmla="*/ 2 w 206"/>
                <a:gd name="T113" fmla="*/ 62 h 269"/>
                <a:gd name="T114" fmla="*/ 2 w 206"/>
                <a:gd name="T115" fmla="*/ 46 h 269"/>
                <a:gd name="T116" fmla="*/ 2 w 206"/>
                <a:gd name="T117" fmla="*/ 30 h 269"/>
                <a:gd name="T118" fmla="*/ 2 w 206"/>
                <a:gd name="T119" fmla="*/ 16 h 269"/>
                <a:gd name="T120" fmla="*/ 4 w 206"/>
                <a:gd name="T121" fmla="*/ 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" h="269">
                  <a:moveTo>
                    <a:pt x="12" y="0"/>
                  </a:moveTo>
                  <a:lnTo>
                    <a:pt x="14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0" y="20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8" y="38"/>
                  </a:lnTo>
                  <a:lnTo>
                    <a:pt x="58" y="40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4" y="46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68" y="48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8" y="54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82" y="58"/>
                  </a:lnTo>
                  <a:lnTo>
                    <a:pt x="84" y="60"/>
                  </a:lnTo>
                  <a:lnTo>
                    <a:pt x="86" y="62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90" y="69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4" y="75"/>
                  </a:lnTo>
                  <a:lnTo>
                    <a:pt x="96" y="75"/>
                  </a:lnTo>
                  <a:lnTo>
                    <a:pt x="98" y="75"/>
                  </a:lnTo>
                  <a:lnTo>
                    <a:pt x="100" y="77"/>
                  </a:lnTo>
                  <a:lnTo>
                    <a:pt x="100" y="79"/>
                  </a:lnTo>
                  <a:lnTo>
                    <a:pt x="102" y="79"/>
                  </a:lnTo>
                  <a:lnTo>
                    <a:pt x="104" y="79"/>
                  </a:lnTo>
                  <a:lnTo>
                    <a:pt x="106" y="79"/>
                  </a:lnTo>
                  <a:lnTo>
                    <a:pt x="108" y="81"/>
                  </a:lnTo>
                  <a:lnTo>
                    <a:pt x="110" y="83"/>
                  </a:lnTo>
                  <a:lnTo>
                    <a:pt x="112" y="85"/>
                  </a:lnTo>
                  <a:lnTo>
                    <a:pt x="114" y="85"/>
                  </a:lnTo>
                  <a:lnTo>
                    <a:pt x="114" y="87"/>
                  </a:lnTo>
                  <a:lnTo>
                    <a:pt x="116" y="87"/>
                  </a:lnTo>
                  <a:lnTo>
                    <a:pt x="120" y="89"/>
                  </a:lnTo>
                  <a:lnTo>
                    <a:pt x="122" y="89"/>
                  </a:lnTo>
                  <a:lnTo>
                    <a:pt x="124" y="91"/>
                  </a:lnTo>
                  <a:lnTo>
                    <a:pt x="126" y="93"/>
                  </a:lnTo>
                  <a:lnTo>
                    <a:pt x="128" y="95"/>
                  </a:lnTo>
                  <a:lnTo>
                    <a:pt x="128" y="97"/>
                  </a:lnTo>
                  <a:lnTo>
                    <a:pt x="130" y="97"/>
                  </a:lnTo>
                  <a:lnTo>
                    <a:pt x="132" y="99"/>
                  </a:lnTo>
                  <a:lnTo>
                    <a:pt x="134" y="99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103"/>
                  </a:lnTo>
                  <a:lnTo>
                    <a:pt x="138" y="105"/>
                  </a:lnTo>
                  <a:lnTo>
                    <a:pt x="140" y="109"/>
                  </a:lnTo>
                  <a:lnTo>
                    <a:pt x="142" y="111"/>
                  </a:lnTo>
                  <a:lnTo>
                    <a:pt x="144" y="115"/>
                  </a:lnTo>
                  <a:lnTo>
                    <a:pt x="144" y="117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6" y="127"/>
                  </a:lnTo>
                  <a:lnTo>
                    <a:pt x="156" y="129"/>
                  </a:lnTo>
                  <a:lnTo>
                    <a:pt x="158" y="129"/>
                  </a:lnTo>
                  <a:lnTo>
                    <a:pt x="160" y="129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3"/>
                  </a:lnTo>
                  <a:lnTo>
                    <a:pt x="164" y="133"/>
                  </a:lnTo>
                  <a:lnTo>
                    <a:pt x="164" y="135"/>
                  </a:lnTo>
                  <a:lnTo>
                    <a:pt x="166" y="135"/>
                  </a:lnTo>
                  <a:lnTo>
                    <a:pt x="166" y="137"/>
                  </a:lnTo>
                  <a:lnTo>
                    <a:pt x="168" y="139"/>
                  </a:lnTo>
                  <a:lnTo>
                    <a:pt x="174" y="147"/>
                  </a:lnTo>
                  <a:lnTo>
                    <a:pt x="178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6" y="151"/>
                  </a:lnTo>
                  <a:lnTo>
                    <a:pt x="188" y="153"/>
                  </a:lnTo>
                  <a:lnTo>
                    <a:pt x="188" y="155"/>
                  </a:lnTo>
                  <a:lnTo>
                    <a:pt x="190" y="155"/>
                  </a:lnTo>
                  <a:lnTo>
                    <a:pt x="192" y="155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200" y="161"/>
                  </a:lnTo>
                  <a:lnTo>
                    <a:pt x="202" y="163"/>
                  </a:lnTo>
                  <a:lnTo>
                    <a:pt x="204" y="165"/>
                  </a:lnTo>
                  <a:lnTo>
                    <a:pt x="206" y="165"/>
                  </a:lnTo>
                  <a:lnTo>
                    <a:pt x="204" y="167"/>
                  </a:lnTo>
                  <a:lnTo>
                    <a:pt x="202" y="169"/>
                  </a:lnTo>
                  <a:lnTo>
                    <a:pt x="198" y="173"/>
                  </a:lnTo>
                  <a:lnTo>
                    <a:pt x="196" y="175"/>
                  </a:lnTo>
                  <a:lnTo>
                    <a:pt x="194" y="175"/>
                  </a:lnTo>
                  <a:lnTo>
                    <a:pt x="194" y="177"/>
                  </a:lnTo>
                  <a:lnTo>
                    <a:pt x="192" y="179"/>
                  </a:lnTo>
                  <a:lnTo>
                    <a:pt x="190" y="181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6" y="185"/>
                  </a:lnTo>
                  <a:lnTo>
                    <a:pt x="184" y="187"/>
                  </a:lnTo>
                  <a:lnTo>
                    <a:pt x="184" y="189"/>
                  </a:lnTo>
                  <a:lnTo>
                    <a:pt x="184" y="191"/>
                  </a:lnTo>
                  <a:lnTo>
                    <a:pt x="182" y="195"/>
                  </a:lnTo>
                  <a:lnTo>
                    <a:pt x="180" y="199"/>
                  </a:lnTo>
                  <a:lnTo>
                    <a:pt x="180" y="201"/>
                  </a:lnTo>
                  <a:lnTo>
                    <a:pt x="178" y="203"/>
                  </a:lnTo>
                  <a:lnTo>
                    <a:pt x="178" y="205"/>
                  </a:lnTo>
                  <a:lnTo>
                    <a:pt x="178" y="207"/>
                  </a:lnTo>
                  <a:lnTo>
                    <a:pt x="176" y="207"/>
                  </a:lnTo>
                  <a:lnTo>
                    <a:pt x="176" y="209"/>
                  </a:lnTo>
                  <a:lnTo>
                    <a:pt x="176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2" y="217"/>
                  </a:lnTo>
                  <a:lnTo>
                    <a:pt x="172" y="221"/>
                  </a:lnTo>
                  <a:lnTo>
                    <a:pt x="170" y="225"/>
                  </a:lnTo>
                  <a:lnTo>
                    <a:pt x="168" y="227"/>
                  </a:lnTo>
                  <a:lnTo>
                    <a:pt x="166" y="231"/>
                  </a:lnTo>
                  <a:lnTo>
                    <a:pt x="166" y="233"/>
                  </a:lnTo>
                  <a:lnTo>
                    <a:pt x="164" y="235"/>
                  </a:lnTo>
                  <a:lnTo>
                    <a:pt x="164" y="237"/>
                  </a:lnTo>
                  <a:lnTo>
                    <a:pt x="164" y="239"/>
                  </a:lnTo>
                  <a:lnTo>
                    <a:pt x="162" y="239"/>
                  </a:lnTo>
                  <a:lnTo>
                    <a:pt x="162" y="241"/>
                  </a:lnTo>
                  <a:lnTo>
                    <a:pt x="162" y="243"/>
                  </a:lnTo>
                  <a:lnTo>
                    <a:pt x="158" y="245"/>
                  </a:lnTo>
                  <a:lnTo>
                    <a:pt x="158" y="247"/>
                  </a:lnTo>
                  <a:lnTo>
                    <a:pt x="156" y="253"/>
                  </a:lnTo>
                  <a:lnTo>
                    <a:pt x="154" y="255"/>
                  </a:lnTo>
                  <a:lnTo>
                    <a:pt x="152" y="261"/>
                  </a:lnTo>
                  <a:lnTo>
                    <a:pt x="152" y="263"/>
                  </a:lnTo>
                  <a:lnTo>
                    <a:pt x="150" y="265"/>
                  </a:lnTo>
                  <a:lnTo>
                    <a:pt x="148" y="269"/>
                  </a:lnTo>
                  <a:lnTo>
                    <a:pt x="148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61"/>
                  </a:lnTo>
                  <a:lnTo>
                    <a:pt x="140" y="261"/>
                  </a:lnTo>
                  <a:lnTo>
                    <a:pt x="140" y="259"/>
                  </a:lnTo>
                  <a:lnTo>
                    <a:pt x="140" y="257"/>
                  </a:lnTo>
                  <a:lnTo>
                    <a:pt x="138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4" y="253"/>
                  </a:lnTo>
                  <a:lnTo>
                    <a:pt x="136" y="253"/>
                  </a:lnTo>
                  <a:lnTo>
                    <a:pt x="136" y="251"/>
                  </a:lnTo>
                  <a:lnTo>
                    <a:pt x="134" y="251"/>
                  </a:lnTo>
                  <a:lnTo>
                    <a:pt x="132" y="253"/>
                  </a:lnTo>
                  <a:lnTo>
                    <a:pt x="130" y="251"/>
                  </a:lnTo>
                  <a:lnTo>
                    <a:pt x="128" y="251"/>
                  </a:lnTo>
                  <a:lnTo>
                    <a:pt x="126" y="249"/>
                  </a:lnTo>
                  <a:lnTo>
                    <a:pt x="126" y="247"/>
                  </a:lnTo>
                  <a:lnTo>
                    <a:pt x="124" y="245"/>
                  </a:lnTo>
                  <a:lnTo>
                    <a:pt x="122" y="247"/>
                  </a:lnTo>
                  <a:lnTo>
                    <a:pt x="122" y="249"/>
                  </a:lnTo>
                  <a:lnTo>
                    <a:pt x="120" y="251"/>
                  </a:lnTo>
                  <a:lnTo>
                    <a:pt x="118" y="251"/>
                  </a:lnTo>
                  <a:lnTo>
                    <a:pt x="116" y="251"/>
                  </a:lnTo>
                  <a:lnTo>
                    <a:pt x="114" y="249"/>
                  </a:lnTo>
                  <a:lnTo>
                    <a:pt x="112" y="249"/>
                  </a:lnTo>
                  <a:lnTo>
                    <a:pt x="114" y="249"/>
                  </a:lnTo>
                  <a:lnTo>
                    <a:pt x="114" y="247"/>
                  </a:lnTo>
                  <a:lnTo>
                    <a:pt x="114" y="245"/>
                  </a:lnTo>
                  <a:lnTo>
                    <a:pt x="106" y="245"/>
                  </a:lnTo>
                  <a:lnTo>
                    <a:pt x="104" y="245"/>
                  </a:lnTo>
                  <a:lnTo>
                    <a:pt x="102" y="245"/>
                  </a:lnTo>
                  <a:lnTo>
                    <a:pt x="100" y="245"/>
                  </a:lnTo>
                  <a:lnTo>
                    <a:pt x="94" y="245"/>
                  </a:lnTo>
                  <a:lnTo>
                    <a:pt x="90" y="245"/>
                  </a:lnTo>
                  <a:lnTo>
                    <a:pt x="86" y="245"/>
                  </a:lnTo>
                  <a:lnTo>
                    <a:pt x="84" y="245"/>
                  </a:lnTo>
                  <a:lnTo>
                    <a:pt x="82" y="245"/>
                  </a:lnTo>
                  <a:lnTo>
                    <a:pt x="80" y="249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7"/>
                  </a:lnTo>
                  <a:lnTo>
                    <a:pt x="78" y="257"/>
                  </a:lnTo>
                  <a:lnTo>
                    <a:pt x="76" y="257"/>
                  </a:lnTo>
                  <a:lnTo>
                    <a:pt x="74" y="257"/>
                  </a:lnTo>
                  <a:lnTo>
                    <a:pt x="72" y="257"/>
                  </a:lnTo>
                  <a:lnTo>
                    <a:pt x="70" y="257"/>
                  </a:lnTo>
                  <a:lnTo>
                    <a:pt x="66" y="257"/>
                  </a:lnTo>
                  <a:lnTo>
                    <a:pt x="66" y="253"/>
                  </a:lnTo>
                  <a:lnTo>
                    <a:pt x="66" y="251"/>
                  </a:lnTo>
                  <a:lnTo>
                    <a:pt x="66" y="245"/>
                  </a:lnTo>
                  <a:lnTo>
                    <a:pt x="64" y="245"/>
                  </a:lnTo>
                  <a:lnTo>
                    <a:pt x="62" y="245"/>
                  </a:lnTo>
                  <a:lnTo>
                    <a:pt x="60" y="245"/>
                  </a:lnTo>
                  <a:lnTo>
                    <a:pt x="58" y="245"/>
                  </a:lnTo>
                  <a:lnTo>
                    <a:pt x="56" y="245"/>
                  </a:lnTo>
                  <a:lnTo>
                    <a:pt x="52" y="245"/>
                  </a:lnTo>
                  <a:lnTo>
                    <a:pt x="50" y="245"/>
                  </a:lnTo>
                  <a:lnTo>
                    <a:pt x="48" y="245"/>
                  </a:lnTo>
                  <a:lnTo>
                    <a:pt x="46" y="245"/>
                  </a:lnTo>
                  <a:lnTo>
                    <a:pt x="44" y="245"/>
                  </a:lnTo>
                  <a:lnTo>
                    <a:pt x="42" y="245"/>
                  </a:lnTo>
                  <a:lnTo>
                    <a:pt x="40" y="245"/>
                  </a:lnTo>
                  <a:lnTo>
                    <a:pt x="38" y="245"/>
                  </a:lnTo>
                  <a:lnTo>
                    <a:pt x="36" y="245"/>
                  </a:lnTo>
                  <a:lnTo>
                    <a:pt x="32" y="245"/>
                  </a:lnTo>
                  <a:lnTo>
                    <a:pt x="28" y="245"/>
                  </a:lnTo>
                  <a:lnTo>
                    <a:pt x="26" y="245"/>
                  </a:lnTo>
                  <a:lnTo>
                    <a:pt x="24" y="245"/>
                  </a:lnTo>
                  <a:lnTo>
                    <a:pt x="22" y="245"/>
                  </a:lnTo>
                  <a:lnTo>
                    <a:pt x="20" y="245"/>
                  </a:lnTo>
                  <a:lnTo>
                    <a:pt x="18" y="245"/>
                  </a:lnTo>
                  <a:lnTo>
                    <a:pt x="16" y="245"/>
                  </a:lnTo>
                  <a:lnTo>
                    <a:pt x="14" y="245"/>
                  </a:lnTo>
                  <a:lnTo>
                    <a:pt x="10" y="243"/>
                  </a:lnTo>
                  <a:lnTo>
                    <a:pt x="6" y="243"/>
                  </a:lnTo>
                  <a:lnTo>
                    <a:pt x="2" y="243"/>
                  </a:lnTo>
                  <a:lnTo>
                    <a:pt x="0" y="243"/>
                  </a:lnTo>
                  <a:lnTo>
                    <a:pt x="0" y="241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7"/>
                  </a:lnTo>
                  <a:lnTo>
                    <a:pt x="0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7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0" y="185"/>
                  </a:lnTo>
                  <a:lnTo>
                    <a:pt x="0" y="183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0" y="177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1"/>
                  </a:lnTo>
                  <a:lnTo>
                    <a:pt x="0" y="169"/>
                  </a:lnTo>
                  <a:lnTo>
                    <a:pt x="0" y="167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2" y="139"/>
                  </a:lnTo>
                  <a:lnTo>
                    <a:pt x="2" y="137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2" y="131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2" y="107"/>
                  </a:lnTo>
                  <a:lnTo>
                    <a:pt x="2" y="105"/>
                  </a:lnTo>
                  <a:lnTo>
                    <a:pt x="2" y="101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4" name="Freeform 50">
              <a:extLst>
                <a:ext uri="{FF2B5EF4-FFF2-40B4-BE49-F238E27FC236}">
                  <a16:creationId xmlns:a16="http://schemas.microsoft.com/office/drawing/2014/main" id="{0F354718-C070-7388-C1B6-C1D2FEFEE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013" y="1624013"/>
              <a:ext cx="330200" cy="279400"/>
            </a:xfrm>
            <a:custGeom>
              <a:avLst/>
              <a:gdLst>
                <a:gd name="T0" fmla="*/ 142 w 208"/>
                <a:gd name="T1" fmla="*/ 0 h 176"/>
                <a:gd name="T2" fmla="*/ 152 w 208"/>
                <a:gd name="T3" fmla="*/ 0 h 176"/>
                <a:gd name="T4" fmla="*/ 162 w 208"/>
                <a:gd name="T5" fmla="*/ 0 h 176"/>
                <a:gd name="T6" fmla="*/ 170 w 208"/>
                <a:gd name="T7" fmla="*/ 0 h 176"/>
                <a:gd name="T8" fmla="*/ 178 w 208"/>
                <a:gd name="T9" fmla="*/ 0 h 176"/>
                <a:gd name="T10" fmla="*/ 184 w 208"/>
                <a:gd name="T11" fmla="*/ 6 h 176"/>
                <a:gd name="T12" fmla="*/ 192 w 208"/>
                <a:gd name="T13" fmla="*/ 18 h 176"/>
                <a:gd name="T14" fmla="*/ 198 w 208"/>
                <a:gd name="T15" fmla="*/ 26 h 176"/>
                <a:gd name="T16" fmla="*/ 200 w 208"/>
                <a:gd name="T17" fmla="*/ 34 h 176"/>
                <a:gd name="T18" fmla="*/ 208 w 208"/>
                <a:gd name="T19" fmla="*/ 44 h 176"/>
                <a:gd name="T20" fmla="*/ 204 w 208"/>
                <a:gd name="T21" fmla="*/ 52 h 176"/>
                <a:gd name="T22" fmla="*/ 200 w 208"/>
                <a:gd name="T23" fmla="*/ 58 h 176"/>
                <a:gd name="T24" fmla="*/ 194 w 208"/>
                <a:gd name="T25" fmla="*/ 60 h 176"/>
                <a:gd name="T26" fmla="*/ 192 w 208"/>
                <a:gd name="T27" fmla="*/ 68 h 176"/>
                <a:gd name="T28" fmla="*/ 186 w 208"/>
                <a:gd name="T29" fmla="*/ 70 h 176"/>
                <a:gd name="T30" fmla="*/ 182 w 208"/>
                <a:gd name="T31" fmla="*/ 76 h 176"/>
                <a:gd name="T32" fmla="*/ 176 w 208"/>
                <a:gd name="T33" fmla="*/ 86 h 176"/>
                <a:gd name="T34" fmla="*/ 172 w 208"/>
                <a:gd name="T35" fmla="*/ 90 h 176"/>
                <a:gd name="T36" fmla="*/ 166 w 208"/>
                <a:gd name="T37" fmla="*/ 90 h 176"/>
                <a:gd name="T38" fmla="*/ 160 w 208"/>
                <a:gd name="T39" fmla="*/ 92 h 176"/>
                <a:gd name="T40" fmla="*/ 162 w 208"/>
                <a:gd name="T41" fmla="*/ 104 h 176"/>
                <a:gd name="T42" fmla="*/ 158 w 208"/>
                <a:gd name="T43" fmla="*/ 110 h 176"/>
                <a:gd name="T44" fmla="*/ 150 w 208"/>
                <a:gd name="T45" fmla="*/ 114 h 176"/>
                <a:gd name="T46" fmla="*/ 140 w 208"/>
                <a:gd name="T47" fmla="*/ 118 h 176"/>
                <a:gd name="T48" fmla="*/ 126 w 208"/>
                <a:gd name="T49" fmla="*/ 120 h 176"/>
                <a:gd name="T50" fmla="*/ 120 w 208"/>
                <a:gd name="T51" fmla="*/ 124 h 176"/>
                <a:gd name="T52" fmla="*/ 112 w 208"/>
                <a:gd name="T53" fmla="*/ 132 h 176"/>
                <a:gd name="T54" fmla="*/ 108 w 208"/>
                <a:gd name="T55" fmla="*/ 136 h 176"/>
                <a:gd name="T56" fmla="*/ 104 w 208"/>
                <a:gd name="T57" fmla="*/ 136 h 176"/>
                <a:gd name="T58" fmla="*/ 100 w 208"/>
                <a:gd name="T59" fmla="*/ 134 h 176"/>
                <a:gd name="T60" fmla="*/ 94 w 208"/>
                <a:gd name="T61" fmla="*/ 144 h 176"/>
                <a:gd name="T62" fmla="*/ 88 w 208"/>
                <a:gd name="T63" fmla="*/ 146 h 176"/>
                <a:gd name="T64" fmla="*/ 80 w 208"/>
                <a:gd name="T65" fmla="*/ 154 h 176"/>
                <a:gd name="T66" fmla="*/ 74 w 208"/>
                <a:gd name="T67" fmla="*/ 158 h 176"/>
                <a:gd name="T68" fmla="*/ 66 w 208"/>
                <a:gd name="T69" fmla="*/ 166 h 176"/>
                <a:gd name="T70" fmla="*/ 64 w 208"/>
                <a:gd name="T71" fmla="*/ 170 h 176"/>
                <a:gd name="T72" fmla="*/ 54 w 208"/>
                <a:gd name="T73" fmla="*/ 176 h 176"/>
                <a:gd name="T74" fmla="*/ 50 w 208"/>
                <a:gd name="T75" fmla="*/ 176 h 176"/>
                <a:gd name="T76" fmla="*/ 32 w 208"/>
                <a:gd name="T77" fmla="*/ 176 h 176"/>
                <a:gd name="T78" fmla="*/ 14 w 208"/>
                <a:gd name="T79" fmla="*/ 176 h 176"/>
                <a:gd name="T80" fmla="*/ 6 w 208"/>
                <a:gd name="T81" fmla="*/ 176 h 176"/>
                <a:gd name="T82" fmla="*/ 4 w 208"/>
                <a:gd name="T83" fmla="*/ 164 h 176"/>
                <a:gd name="T84" fmla="*/ 4 w 208"/>
                <a:gd name="T85" fmla="*/ 132 h 176"/>
                <a:gd name="T86" fmla="*/ 4 w 208"/>
                <a:gd name="T87" fmla="*/ 118 h 176"/>
                <a:gd name="T88" fmla="*/ 6 w 208"/>
                <a:gd name="T89" fmla="*/ 100 h 176"/>
                <a:gd name="T90" fmla="*/ 6 w 208"/>
                <a:gd name="T91" fmla="*/ 82 h 176"/>
                <a:gd name="T92" fmla="*/ 6 w 208"/>
                <a:gd name="T93" fmla="*/ 70 h 176"/>
                <a:gd name="T94" fmla="*/ 4 w 208"/>
                <a:gd name="T95" fmla="*/ 64 h 176"/>
                <a:gd name="T96" fmla="*/ 0 w 208"/>
                <a:gd name="T97" fmla="*/ 58 h 176"/>
                <a:gd name="T98" fmla="*/ 6 w 208"/>
                <a:gd name="T99" fmla="*/ 44 h 176"/>
                <a:gd name="T100" fmla="*/ 6 w 208"/>
                <a:gd name="T101" fmla="*/ 32 h 176"/>
                <a:gd name="T102" fmla="*/ 6 w 208"/>
                <a:gd name="T103" fmla="*/ 20 h 176"/>
                <a:gd name="T104" fmla="*/ 24 w 208"/>
                <a:gd name="T105" fmla="*/ 22 h 176"/>
                <a:gd name="T106" fmla="*/ 62 w 208"/>
                <a:gd name="T107" fmla="*/ 20 h 176"/>
                <a:gd name="T108" fmla="*/ 102 w 208"/>
                <a:gd name="T109" fmla="*/ 16 h 176"/>
                <a:gd name="T110" fmla="*/ 116 w 208"/>
                <a:gd name="T111" fmla="*/ 0 h 176"/>
                <a:gd name="T112" fmla="*/ 126 w 208"/>
                <a:gd name="T1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8" h="176">
                  <a:moveTo>
                    <a:pt x="126" y="0"/>
                  </a:moveTo>
                  <a:lnTo>
                    <a:pt x="134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6" y="8"/>
                  </a:lnTo>
                  <a:lnTo>
                    <a:pt x="188" y="12"/>
                  </a:lnTo>
                  <a:lnTo>
                    <a:pt x="190" y="14"/>
                  </a:lnTo>
                  <a:lnTo>
                    <a:pt x="192" y="18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6" y="24"/>
                  </a:lnTo>
                  <a:lnTo>
                    <a:pt x="198" y="26"/>
                  </a:lnTo>
                  <a:lnTo>
                    <a:pt x="198" y="30"/>
                  </a:lnTo>
                  <a:lnTo>
                    <a:pt x="200" y="30"/>
                  </a:lnTo>
                  <a:lnTo>
                    <a:pt x="200" y="32"/>
                  </a:lnTo>
                  <a:lnTo>
                    <a:pt x="200" y="34"/>
                  </a:lnTo>
                  <a:lnTo>
                    <a:pt x="202" y="36"/>
                  </a:lnTo>
                  <a:lnTo>
                    <a:pt x="204" y="38"/>
                  </a:lnTo>
                  <a:lnTo>
                    <a:pt x="206" y="42"/>
                  </a:lnTo>
                  <a:lnTo>
                    <a:pt x="208" y="44"/>
                  </a:lnTo>
                  <a:lnTo>
                    <a:pt x="208" y="46"/>
                  </a:lnTo>
                  <a:lnTo>
                    <a:pt x="208" y="48"/>
                  </a:lnTo>
                  <a:lnTo>
                    <a:pt x="206" y="50"/>
                  </a:lnTo>
                  <a:lnTo>
                    <a:pt x="204" y="52"/>
                  </a:lnTo>
                  <a:lnTo>
                    <a:pt x="204" y="54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96" y="60"/>
                  </a:lnTo>
                  <a:lnTo>
                    <a:pt x="194" y="60"/>
                  </a:lnTo>
                  <a:lnTo>
                    <a:pt x="194" y="62"/>
                  </a:lnTo>
                  <a:lnTo>
                    <a:pt x="194" y="66"/>
                  </a:lnTo>
                  <a:lnTo>
                    <a:pt x="192" y="66"/>
                  </a:lnTo>
                  <a:lnTo>
                    <a:pt x="192" y="68"/>
                  </a:lnTo>
                  <a:lnTo>
                    <a:pt x="190" y="70"/>
                  </a:lnTo>
                  <a:lnTo>
                    <a:pt x="190" y="70"/>
                  </a:lnTo>
                  <a:lnTo>
                    <a:pt x="188" y="70"/>
                  </a:lnTo>
                  <a:lnTo>
                    <a:pt x="186" y="70"/>
                  </a:lnTo>
                  <a:lnTo>
                    <a:pt x="186" y="72"/>
                  </a:lnTo>
                  <a:lnTo>
                    <a:pt x="184" y="72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76" y="78"/>
                  </a:lnTo>
                  <a:lnTo>
                    <a:pt x="174" y="80"/>
                  </a:lnTo>
                  <a:lnTo>
                    <a:pt x="176" y="84"/>
                  </a:lnTo>
                  <a:lnTo>
                    <a:pt x="176" y="86"/>
                  </a:lnTo>
                  <a:lnTo>
                    <a:pt x="176" y="88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2" y="90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62" y="92"/>
                  </a:lnTo>
                  <a:lnTo>
                    <a:pt x="160" y="92"/>
                  </a:lnTo>
                  <a:lnTo>
                    <a:pt x="160" y="96"/>
                  </a:lnTo>
                  <a:lnTo>
                    <a:pt x="160" y="98"/>
                  </a:lnTo>
                  <a:lnTo>
                    <a:pt x="160" y="100"/>
                  </a:lnTo>
                  <a:lnTo>
                    <a:pt x="162" y="104"/>
                  </a:lnTo>
                  <a:lnTo>
                    <a:pt x="162" y="106"/>
                  </a:lnTo>
                  <a:lnTo>
                    <a:pt x="160" y="108"/>
                  </a:lnTo>
                  <a:lnTo>
                    <a:pt x="160" y="110"/>
                  </a:lnTo>
                  <a:lnTo>
                    <a:pt x="158" y="110"/>
                  </a:lnTo>
                  <a:lnTo>
                    <a:pt x="158" y="112"/>
                  </a:lnTo>
                  <a:lnTo>
                    <a:pt x="156" y="114"/>
                  </a:lnTo>
                  <a:lnTo>
                    <a:pt x="154" y="114"/>
                  </a:lnTo>
                  <a:lnTo>
                    <a:pt x="150" y="114"/>
                  </a:lnTo>
                  <a:lnTo>
                    <a:pt x="148" y="114"/>
                  </a:lnTo>
                  <a:lnTo>
                    <a:pt x="146" y="116"/>
                  </a:lnTo>
                  <a:lnTo>
                    <a:pt x="142" y="118"/>
                  </a:lnTo>
                  <a:lnTo>
                    <a:pt x="140" y="118"/>
                  </a:lnTo>
                  <a:lnTo>
                    <a:pt x="138" y="118"/>
                  </a:lnTo>
                  <a:lnTo>
                    <a:pt x="136" y="118"/>
                  </a:lnTo>
                  <a:lnTo>
                    <a:pt x="128" y="118"/>
                  </a:lnTo>
                  <a:lnTo>
                    <a:pt x="126" y="120"/>
                  </a:lnTo>
                  <a:lnTo>
                    <a:pt x="124" y="120"/>
                  </a:lnTo>
                  <a:lnTo>
                    <a:pt x="122" y="122"/>
                  </a:lnTo>
                  <a:lnTo>
                    <a:pt x="122" y="124"/>
                  </a:lnTo>
                  <a:lnTo>
                    <a:pt x="120" y="124"/>
                  </a:lnTo>
                  <a:lnTo>
                    <a:pt x="116" y="126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12" y="132"/>
                  </a:lnTo>
                  <a:lnTo>
                    <a:pt x="112" y="134"/>
                  </a:lnTo>
                  <a:lnTo>
                    <a:pt x="110" y="134"/>
                  </a:lnTo>
                  <a:lnTo>
                    <a:pt x="110" y="136"/>
                  </a:lnTo>
                  <a:lnTo>
                    <a:pt x="108" y="136"/>
                  </a:lnTo>
                  <a:lnTo>
                    <a:pt x="108" y="138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4" y="136"/>
                  </a:lnTo>
                  <a:lnTo>
                    <a:pt x="102" y="134"/>
                  </a:lnTo>
                  <a:lnTo>
                    <a:pt x="102" y="132"/>
                  </a:lnTo>
                  <a:lnTo>
                    <a:pt x="100" y="132"/>
                  </a:lnTo>
                  <a:lnTo>
                    <a:pt x="100" y="134"/>
                  </a:lnTo>
                  <a:lnTo>
                    <a:pt x="98" y="138"/>
                  </a:lnTo>
                  <a:lnTo>
                    <a:pt x="96" y="140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6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6" y="148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0" y="154"/>
                  </a:lnTo>
                  <a:lnTo>
                    <a:pt x="78" y="154"/>
                  </a:lnTo>
                  <a:lnTo>
                    <a:pt x="78" y="156"/>
                  </a:lnTo>
                  <a:lnTo>
                    <a:pt x="76" y="158"/>
                  </a:lnTo>
                  <a:lnTo>
                    <a:pt x="74" y="158"/>
                  </a:lnTo>
                  <a:lnTo>
                    <a:pt x="72" y="160"/>
                  </a:lnTo>
                  <a:lnTo>
                    <a:pt x="70" y="160"/>
                  </a:lnTo>
                  <a:lnTo>
                    <a:pt x="68" y="162"/>
                  </a:lnTo>
                  <a:lnTo>
                    <a:pt x="66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4" y="170"/>
                  </a:lnTo>
                  <a:lnTo>
                    <a:pt x="62" y="170"/>
                  </a:lnTo>
                  <a:lnTo>
                    <a:pt x="62" y="174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4" y="176"/>
                  </a:lnTo>
                  <a:lnTo>
                    <a:pt x="54" y="172"/>
                  </a:lnTo>
                  <a:lnTo>
                    <a:pt x="50" y="172"/>
                  </a:lnTo>
                  <a:lnTo>
                    <a:pt x="50" y="176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4" y="176"/>
                  </a:lnTo>
                  <a:lnTo>
                    <a:pt x="32" y="176"/>
                  </a:lnTo>
                  <a:lnTo>
                    <a:pt x="28" y="176"/>
                  </a:lnTo>
                  <a:lnTo>
                    <a:pt x="22" y="176"/>
                  </a:lnTo>
                  <a:lnTo>
                    <a:pt x="16" y="176"/>
                  </a:lnTo>
                  <a:lnTo>
                    <a:pt x="14" y="176"/>
                  </a:lnTo>
                  <a:lnTo>
                    <a:pt x="10" y="176"/>
                  </a:lnTo>
                  <a:lnTo>
                    <a:pt x="8" y="176"/>
                  </a:lnTo>
                  <a:lnTo>
                    <a:pt x="6" y="176"/>
                  </a:lnTo>
                  <a:lnTo>
                    <a:pt x="6" y="176"/>
                  </a:lnTo>
                  <a:lnTo>
                    <a:pt x="4" y="176"/>
                  </a:lnTo>
                  <a:lnTo>
                    <a:pt x="2" y="17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152"/>
                  </a:lnTo>
                  <a:lnTo>
                    <a:pt x="4" y="14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4" y="126"/>
                  </a:lnTo>
                  <a:lnTo>
                    <a:pt x="4" y="124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4" y="110"/>
                  </a:lnTo>
                  <a:lnTo>
                    <a:pt x="4" y="106"/>
                  </a:lnTo>
                  <a:lnTo>
                    <a:pt x="6" y="100"/>
                  </a:lnTo>
                  <a:lnTo>
                    <a:pt x="6" y="96"/>
                  </a:lnTo>
                  <a:lnTo>
                    <a:pt x="6" y="92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4" y="22"/>
                  </a:lnTo>
                  <a:lnTo>
                    <a:pt x="18" y="22"/>
                  </a:lnTo>
                  <a:lnTo>
                    <a:pt x="24" y="22"/>
                  </a:lnTo>
                  <a:lnTo>
                    <a:pt x="32" y="22"/>
                  </a:lnTo>
                  <a:lnTo>
                    <a:pt x="50" y="20"/>
                  </a:lnTo>
                  <a:lnTo>
                    <a:pt x="54" y="20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16" y="14"/>
                  </a:lnTo>
                  <a:lnTo>
                    <a:pt x="116" y="12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5" name="Freeform 58">
              <a:extLst>
                <a:ext uri="{FF2B5EF4-FFF2-40B4-BE49-F238E27FC236}">
                  <a16:creationId xmlns:a16="http://schemas.microsoft.com/office/drawing/2014/main" id="{F2B600EE-BC4F-3835-BBA3-88E6F3F69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1931988"/>
              <a:ext cx="247650" cy="354013"/>
            </a:xfrm>
            <a:custGeom>
              <a:avLst/>
              <a:gdLst>
                <a:gd name="T0" fmla="*/ 118 w 156"/>
                <a:gd name="T1" fmla="*/ 0 h 223"/>
                <a:gd name="T2" fmla="*/ 120 w 156"/>
                <a:gd name="T3" fmla="*/ 12 h 223"/>
                <a:gd name="T4" fmla="*/ 122 w 156"/>
                <a:gd name="T5" fmla="*/ 20 h 223"/>
                <a:gd name="T6" fmla="*/ 128 w 156"/>
                <a:gd name="T7" fmla="*/ 28 h 223"/>
                <a:gd name="T8" fmla="*/ 130 w 156"/>
                <a:gd name="T9" fmla="*/ 40 h 223"/>
                <a:gd name="T10" fmla="*/ 138 w 156"/>
                <a:gd name="T11" fmla="*/ 44 h 223"/>
                <a:gd name="T12" fmla="*/ 146 w 156"/>
                <a:gd name="T13" fmla="*/ 50 h 223"/>
                <a:gd name="T14" fmla="*/ 154 w 156"/>
                <a:gd name="T15" fmla="*/ 60 h 223"/>
                <a:gd name="T16" fmla="*/ 156 w 156"/>
                <a:gd name="T17" fmla="*/ 68 h 223"/>
                <a:gd name="T18" fmla="*/ 152 w 156"/>
                <a:gd name="T19" fmla="*/ 78 h 223"/>
                <a:gd name="T20" fmla="*/ 148 w 156"/>
                <a:gd name="T21" fmla="*/ 82 h 223"/>
                <a:gd name="T22" fmla="*/ 142 w 156"/>
                <a:gd name="T23" fmla="*/ 88 h 223"/>
                <a:gd name="T24" fmla="*/ 148 w 156"/>
                <a:gd name="T25" fmla="*/ 98 h 223"/>
                <a:gd name="T26" fmla="*/ 152 w 156"/>
                <a:gd name="T27" fmla="*/ 108 h 223"/>
                <a:gd name="T28" fmla="*/ 148 w 156"/>
                <a:gd name="T29" fmla="*/ 116 h 223"/>
                <a:gd name="T30" fmla="*/ 150 w 156"/>
                <a:gd name="T31" fmla="*/ 122 h 223"/>
                <a:gd name="T32" fmla="*/ 152 w 156"/>
                <a:gd name="T33" fmla="*/ 132 h 223"/>
                <a:gd name="T34" fmla="*/ 148 w 156"/>
                <a:gd name="T35" fmla="*/ 140 h 223"/>
                <a:gd name="T36" fmla="*/ 152 w 156"/>
                <a:gd name="T37" fmla="*/ 146 h 223"/>
                <a:gd name="T38" fmla="*/ 154 w 156"/>
                <a:gd name="T39" fmla="*/ 156 h 223"/>
                <a:gd name="T40" fmla="*/ 150 w 156"/>
                <a:gd name="T41" fmla="*/ 164 h 223"/>
                <a:gd name="T42" fmla="*/ 154 w 156"/>
                <a:gd name="T43" fmla="*/ 173 h 223"/>
                <a:gd name="T44" fmla="*/ 148 w 156"/>
                <a:gd name="T45" fmla="*/ 181 h 223"/>
                <a:gd name="T46" fmla="*/ 144 w 156"/>
                <a:gd name="T47" fmla="*/ 187 h 223"/>
                <a:gd name="T48" fmla="*/ 138 w 156"/>
                <a:gd name="T49" fmla="*/ 193 h 223"/>
                <a:gd name="T50" fmla="*/ 130 w 156"/>
                <a:gd name="T51" fmla="*/ 199 h 223"/>
                <a:gd name="T52" fmla="*/ 124 w 156"/>
                <a:gd name="T53" fmla="*/ 209 h 223"/>
                <a:gd name="T54" fmla="*/ 122 w 156"/>
                <a:gd name="T55" fmla="*/ 221 h 223"/>
                <a:gd name="T56" fmla="*/ 106 w 156"/>
                <a:gd name="T57" fmla="*/ 221 h 223"/>
                <a:gd name="T58" fmla="*/ 88 w 156"/>
                <a:gd name="T59" fmla="*/ 221 h 223"/>
                <a:gd name="T60" fmla="*/ 80 w 156"/>
                <a:gd name="T61" fmla="*/ 215 h 223"/>
                <a:gd name="T62" fmla="*/ 74 w 156"/>
                <a:gd name="T63" fmla="*/ 207 h 223"/>
                <a:gd name="T64" fmla="*/ 70 w 156"/>
                <a:gd name="T65" fmla="*/ 197 h 223"/>
                <a:gd name="T66" fmla="*/ 68 w 156"/>
                <a:gd name="T67" fmla="*/ 185 h 223"/>
                <a:gd name="T68" fmla="*/ 66 w 156"/>
                <a:gd name="T69" fmla="*/ 175 h 223"/>
                <a:gd name="T70" fmla="*/ 60 w 156"/>
                <a:gd name="T71" fmla="*/ 168 h 223"/>
                <a:gd name="T72" fmla="*/ 56 w 156"/>
                <a:gd name="T73" fmla="*/ 162 h 223"/>
                <a:gd name="T74" fmla="*/ 44 w 156"/>
                <a:gd name="T75" fmla="*/ 158 h 223"/>
                <a:gd name="T76" fmla="*/ 38 w 156"/>
                <a:gd name="T77" fmla="*/ 154 h 223"/>
                <a:gd name="T78" fmla="*/ 32 w 156"/>
                <a:gd name="T79" fmla="*/ 146 h 223"/>
                <a:gd name="T80" fmla="*/ 24 w 156"/>
                <a:gd name="T81" fmla="*/ 138 h 223"/>
                <a:gd name="T82" fmla="*/ 20 w 156"/>
                <a:gd name="T83" fmla="*/ 126 h 223"/>
                <a:gd name="T84" fmla="*/ 12 w 156"/>
                <a:gd name="T85" fmla="*/ 114 h 223"/>
                <a:gd name="T86" fmla="*/ 6 w 156"/>
                <a:gd name="T87" fmla="*/ 108 h 223"/>
                <a:gd name="T88" fmla="*/ 4 w 156"/>
                <a:gd name="T89" fmla="*/ 90 h 223"/>
                <a:gd name="T90" fmla="*/ 2 w 156"/>
                <a:gd name="T91" fmla="*/ 80 h 223"/>
                <a:gd name="T92" fmla="*/ 0 w 156"/>
                <a:gd name="T93" fmla="*/ 68 h 223"/>
                <a:gd name="T94" fmla="*/ 0 w 156"/>
                <a:gd name="T95" fmla="*/ 58 h 223"/>
                <a:gd name="T96" fmla="*/ 6 w 156"/>
                <a:gd name="T97" fmla="*/ 50 h 223"/>
                <a:gd name="T98" fmla="*/ 10 w 156"/>
                <a:gd name="T99" fmla="*/ 38 h 223"/>
                <a:gd name="T100" fmla="*/ 16 w 156"/>
                <a:gd name="T101" fmla="*/ 28 h 223"/>
                <a:gd name="T102" fmla="*/ 22 w 156"/>
                <a:gd name="T103" fmla="*/ 22 h 223"/>
                <a:gd name="T104" fmla="*/ 34 w 156"/>
                <a:gd name="T105" fmla="*/ 20 h 223"/>
                <a:gd name="T106" fmla="*/ 46 w 156"/>
                <a:gd name="T107" fmla="*/ 16 h 223"/>
                <a:gd name="T108" fmla="*/ 56 w 156"/>
                <a:gd name="T109" fmla="*/ 14 h 223"/>
                <a:gd name="T110" fmla="*/ 74 w 156"/>
                <a:gd name="T111" fmla="*/ 8 h 223"/>
                <a:gd name="T112" fmla="*/ 92 w 156"/>
                <a:gd name="T113" fmla="*/ 2 h 223"/>
                <a:gd name="T114" fmla="*/ 108 w 156"/>
                <a:gd name="T115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6" h="223">
                  <a:moveTo>
                    <a:pt x="110" y="0"/>
                  </a:move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8" y="2"/>
                  </a:lnTo>
                  <a:lnTo>
                    <a:pt x="120" y="4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2" y="12"/>
                  </a:lnTo>
                  <a:lnTo>
                    <a:pt x="122" y="14"/>
                  </a:lnTo>
                  <a:lnTo>
                    <a:pt x="122" y="16"/>
                  </a:lnTo>
                  <a:lnTo>
                    <a:pt x="122" y="18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4" y="20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8" y="26"/>
                  </a:lnTo>
                  <a:lnTo>
                    <a:pt x="128" y="28"/>
                  </a:lnTo>
                  <a:lnTo>
                    <a:pt x="130" y="30"/>
                  </a:lnTo>
                  <a:lnTo>
                    <a:pt x="130" y="32"/>
                  </a:lnTo>
                  <a:lnTo>
                    <a:pt x="130" y="34"/>
                  </a:lnTo>
                  <a:lnTo>
                    <a:pt x="130" y="36"/>
                  </a:lnTo>
                  <a:lnTo>
                    <a:pt x="130" y="38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4" y="48"/>
                  </a:lnTo>
                  <a:lnTo>
                    <a:pt x="146" y="48"/>
                  </a:lnTo>
                  <a:lnTo>
                    <a:pt x="146" y="50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2" y="56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4" y="64"/>
                  </a:lnTo>
                  <a:lnTo>
                    <a:pt x="156" y="66"/>
                  </a:lnTo>
                  <a:lnTo>
                    <a:pt x="156" y="68"/>
                  </a:lnTo>
                  <a:lnTo>
                    <a:pt x="154" y="70"/>
                  </a:lnTo>
                  <a:lnTo>
                    <a:pt x="152" y="72"/>
                  </a:lnTo>
                  <a:lnTo>
                    <a:pt x="152" y="74"/>
                  </a:lnTo>
                  <a:lnTo>
                    <a:pt x="150" y="74"/>
                  </a:lnTo>
                  <a:lnTo>
                    <a:pt x="150" y="76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4" y="78"/>
                  </a:lnTo>
                  <a:lnTo>
                    <a:pt x="154" y="80"/>
                  </a:lnTo>
                  <a:lnTo>
                    <a:pt x="152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4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4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2" y="90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2" y="96"/>
                  </a:lnTo>
                  <a:lnTo>
                    <a:pt x="142" y="98"/>
                  </a:lnTo>
                  <a:lnTo>
                    <a:pt x="148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8" y="104"/>
                  </a:lnTo>
                  <a:lnTo>
                    <a:pt x="150" y="104"/>
                  </a:lnTo>
                  <a:lnTo>
                    <a:pt x="152" y="106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52" y="114"/>
                  </a:lnTo>
                  <a:lnTo>
                    <a:pt x="152" y="116"/>
                  </a:lnTo>
                  <a:lnTo>
                    <a:pt x="150" y="116"/>
                  </a:lnTo>
                  <a:lnTo>
                    <a:pt x="148" y="116"/>
                  </a:lnTo>
                  <a:lnTo>
                    <a:pt x="148" y="116"/>
                  </a:lnTo>
                  <a:lnTo>
                    <a:pt x="148" y="118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8" y="122"/>
                  </a:lnTo>
                  <a:lnTo>
                    <a:pt x="150" y="122"/>
                  </a:lnTo>
                  <a:lnTo>
                    <a:pt x="150" y="124"/>
                  </a:lnTo>
                  <a:lnTo>
                    <a:pt x="150" y="126"/>
                  </a:lnTo>
                  <a:lnTo>
                    <a:pt x="150" y="128"/>
                  </a:lnTo>
                  <a:lnTo>
                    <a:pt x="152" y="128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6" y="132"/>
                  </a:lnTo>
                  <a:lnTo>
                    <a:pt x="146" y="134"/>
                  </a:lnTo>
                  <a:lnTo>
                    <a:pt x="146" y="136"/>
                  </a:lnTo>
                  <a:lnTo>
                    <a:pt x="148" y="138"/>
                  </a:lnTo>
                  <a:lnTo>
                    <a:pt x="148" y="140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50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0" y="148"/>
                  </a:lnTo>
                  <a:lnTo>
                    <a:pt x="150" y="150"/>
                  </a:lnTo>
                  <a:lnTo>
                    <a:pt x="152" y="150"/>
                  </a:lnTo>
                  <a:lnTo>
                    <a:pt x="154" y="152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4" y="160"/>
                  </a:lnTo>
                  <a:lnTo>
                    <a:pt x="152" y="160"/>
                  </a:lnTo>
                  <a:lnTo>
                    <a:pt x="150" y="160"/>
                  </a:lnTo>
                  <a:lnTo>
                    <a:pt x="150" y="162"/>
                  </a:lnTo>
                  <a:lnTo>
                    <a:pt x="150" y="164"/>
                  </a:lnTo>
                  <a:lnTo>
                    <a:pt x="152" y="164"/>
                  </a:lnTo>
                  <a:lnTo>
                    <a:pt x="152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2" y="173"/>
                  </a:lnTo>
                  <a:lnTo>
                    <a:pt x="154" y="173"/>
                  </a:lnTo>
                  <a:lnTo>
                    <a:pt x="154" y="175"/>
                  </a:lnTo>
                  <a:lnTo>
                    <a:pt x="152" y="177"/>
                  </a:lnTo>
                  <a:lnTo>
                    <a:pt x="150" y="177"/>
                  </a:lnTo>
                  <a:lnTo>
                    <a:pt x="148" y="177"/>
                  </a:lnTo>
                  <a:lnTo>
                    <a:pt x="148" y="179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5"/>
                  </a:lnTo>
                  <a:lnTo>
                    <a:pt x="146" y="185"/>
                  </a:lnTo>
                  <a:lnTo>
                    <a:pt x="146" y="187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0" y="187"/>
                  </a:lnTo>
                  <a:lnTo>
                    <a:pt x="140" y="189"/>
                  </a:lnTo>
                  <a:lnTo>
                    <a:pt x="138" y="191"/>
                  </a:lnTo>
                  <a:lnTo>
                    <a:pt x="138" y="193"/>
                  </a:lnTo>
                  <a:lnTo>
                    <a:pt x="138" y="195"/>
                  </a:lnTo>
                  <a:lnTo>
                    <a:pt x="136" y="195"/>
                  </a:lnTo>
                  <a:lnTo>
                    <a:pt x="134" y="195"/>
                  </a:lnTo>
                  <a:lnTo>
                    <a:pt x="132" y="195"/>
                  </a:lnTo>
                  <a:lnTo>
                    <a:pt x="130" y="197"/>
                  </a:lnTo>
                  <a:lnTo>
                    <a:pt x="130" y="199"/>
                  </a:lnTo>
                  <a:lnTo>
                    <a:pt x="130" y="201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26" y="207"/>
                  </a:lnTo>
                  <a:lnTo>
                    <a:pt x="124" y="207"/>
                  </a:lnTo>
                  <a:lnTo>
                    <a:pt x="124" y="209"/>
                  </a:lnTo>
                  <a:lnTo>
                    <a:pt x="122" y="211"/>
                  </a:lnTo>
                  <a:lnTo>
                    <a:pt x="122" y="213"/>
                  </a:lnTo>
                  <a:lnTo>
                    <a:pt x="124" y="213"/>
                  </a:lnTo>
                  <a:lnTo>
                    <a:pt x="124" y="215"/>
                  </a:lnTo>
                  <a:lnTo>
                    <a:pt x="122" y="217"/>
                  </a:lnTo>
                  <a:lnTo>
                    <a:pt x="122" y="221"/>
                  </a:lnTo>
                  <a:lnTo>
                    <a:pt x="122" y="223"/>
                  </a:lnTo>
                  <a:lnTo>
                    <a:pt x="118" y="223"/>
                  </a:lnTo>
                  <a:lnTo>
                    <a:pt x="116" y="221"/>
                  </a:lnTo>
                  <a:lnTo>
                    <a:pt x="110" y="221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0" y="221"/>
                  </a:lnTo>
                  <a:lnTo>
                    <a:pt x="98" y="221"/>
                  </a:lnTo>
                  <a:lnTo>
                    <a:pt x="96" y="221"/>
                  </a:lnTo>
                  <a:lnTo>
                    <a:pt x="92" y="221"/>
                  </a:lnTo>
                  <a:lnTo>
                    <a:pt x="90" y="221"/>
                  </a:lnTo>
                  <a:lnTo>
                    <a:pt x="88" y="221"/>
                  </a:lnTo>
                  <a:lnTo>
                    <a:pt x="86" y="221"/>
                  </a:lnTo>
                  <a:lnTo>
                    <a:pt x="82" y="221"/>
                  </a:lnTo>
                  <a:lnTo>
                    <a:pt x="80" y="219"/>
                  </a:lnTo>
                  <a:lnTo>
                    <a:pt x="78" y="219"/>
                  </a:lnTo>
                  <a:lnTo>
                    <a:pt x="78" y="217"/>
                  </a:lnTo>
                  <a:lnTo>
                    <a:pt x="80" y="215"/>
                  </a:lnTo>
                  <a:lnTo>
                    <a:pt x="78" y="213"/>
                  </a:lnTo>
                  <a:lnTo>
                    <a:pt x="78" y="211"/>
                  </a:lnTo>
                  <a:lnTo>
                    <a:pt x="76" y="211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7"/>
                  </a:lnTo>
                  <a:lnTo>
                    <a:pt x="72" y="205"/>
                  </a:lnTo>
                  <a:lnTo>
                    <a:pt x="72" y="203"/>
                  </a:lnTo>
                  <a:lnTo>
                    <a:pt x="70" y="201"/>
                  </a:lnTo>
                  <a:lnTo>
                    <a:pt x="72" y="201"/>
                  </a:lnTo>
                  <a:lnTo>
                    <a:pt x="70" y="199"/>
                  </a:lnTo>
                  <a:lnTo>
                    <a:pt x="70" y="197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8" y="191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5"/>
                  </a:lnTo>
                  <a:lnTo>
                    <a:pt x="68" y="183"/>
                  </a:lnTo>
                  <a:lnTo>
                    <a:pt x="68" y="183"/>
                  </a:lnTo>
                  <a:lnTo>
                    <a:pt x="68" y="181"/>
                  </a:lnTo>
                  <a:lnTo>
                    <a:pt x="68" y="179"/>
                  </a:lnTo>
                  <a:lnTo>
                    <a:pt x="68" y="175"/>
                  </a:lnTo>
                  <a:lnTo>
                    <a:pt x="66" y="175"/>
                  </a:lnTo>
                  <a:lnTo>
                    <a:pt x="64" y="173"/>
                  </a:lnTo>
                  <a:lnTo>
                    <a:pt x="64" y="170"/>
                  </a:lnTo>
                  <a:lnTo>
                    <a:pt x="64" y="168"/>
                  </a:lnTo>
                  <a:lnTo>
                    <a:pt x="62" y="166"/>
                  </a:lnTo>
                  <a:lnTo>
                    <a:pt x="62" y="168"/>
                  </a:lnTo>
                  <a:lnTo>
                    <a:pt x="60" y="168"/>
                  </a:lnTo>
                  <a:lnTo>
                    <a:pt x="60" y="166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60" y="162"/>
                  </a:lnTo>
                  <a:lnTo>
                    <a:pt x="58" y="162"/>
                  </a:lnTo>
                  <a:lnTo>
                    <a:pt x="56" y="162"/>
                  </a:lnTo>
                  <a:lnTo>
                    <a:pt x="54" y="162"/>
                  </a:lnTo>
                  <a:lnTo>
                    <a:pt x="50" y="160"/>
                  </a:lnTo>
                  <a:lnTo>
                    <a:pt x="48" y="160"/>
                  </a:lnTo>
                  <a:lnTo>
                    <a:pt x="48" y="158"/>
                  </a:lnTo>
                  <a:lnTo>
                    <a:pt x="46" y="158"/>
                  </a:lnTo>
                  <a:lnTo>
                    <a:pt x="44" y="158"/>
                  </a:lnTo>
                  <a:lnTo>
                    <a:pt x="44" y="160"/>
                  </a:lnTo>
                  <a:lnTo>
                    <a:pt x="42" y="160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40" y="156"/>
                  </a:lnTo>
                  <a:lnTo>
                    <a:pt x="38" y="154"/>
                  </a:lnTo>
                  <a:lnTo>
                    <a:pt x="36" y="154"/>
                  </a:lnTo>
                  <a:lnTo>
                    <a:pt x="34" y="152"/>
                  </a:lnTo>
                  <a:lnTo>
                    <a:pt x="34" y="150"/>
                  </a:lnTo>
                  <a:lnTo>
                    <a:pt x="32" y="150"/>
                  </a:lnTo>
                  <a:lnTo>
                    <a:pt x="32" y="148"/>
                  </a:lnTo>
                  <a:lnTo>
                    <a:pt x="32" y="146"/>
                  </a:lnTo>
                  <a:lnTo>
                    <a:pt x="30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4" y="138"/>
                  </a:lnTo>
                  <a:lnTo>
                    <a:pt x="22" y="136"/>
                  </a:lnTo>
                  <a:lnTo>
                    <a:pt x="22" y="134"/>
                  </a:lnTo>
                  <a:lnTo>
                    <a:pt x="22" y="132"/>
                  </a:lnTo>
                  <a:lnTo>
                    <a:pt x="20" y="130"/>
                  </a:lnTo>
                  <a:lnTo>
                    <a:pt x="20" y="128"/>
                  </a:lnTo>
                  <a:lnTo>
                    <a:pt x="20" y="126"/>
                  </a:lnTo>
                  <a:lnTo>
                    <a:pt x="18" y="122"/>
                  </a:lnTo>
                  <a:lnTo>
                    <a:pt x="16" y="120"/>
                  </a:lnTo>
                  <a:lnTo>
                    <a:pt x="14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8" y="112"/>
                  </a:lnTo>
                  <a:lnTo>
                    <a:pt x="8" y="110"/>
                  </a:lnTo>
                  <a:lnTo>
                    <a:pt x="8" y="108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6" y="20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60" y="12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4" y="8"/>
                  </a:lnTo>
                  <a:lnTo>
                    <a:pt x="80" y="6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102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6" name="Freeform 64">
              <a:extLst>
                <a:ext uri="{FF2B5EF4-FFF2-40B4-BE49-F238E27FC236}">
                  <a16:creationId xmlns:a16="http://schemas.microsoft.com/office/drawing/2014/main" id="{A2B86645-FE97-AD4B-8E65-EBF97CD0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425" y="2198688"/>
              <a:ext cx="327025" cy="252413"/>
            </a:xfrm>
            <a:custGeom>
              <a:avLst/>
              <a:gdLst>
                <a:gd name="T0" fmla="*/ 142 w 206"/>
                <a:gd name="T1" fmla="*/ 9 h 159"/>
                <a:gd name="T2" fmla="*/ 164 w 206"/>
                <a:gd name="T3" fmla="*/ 19 h 159"/>
                <a:gd name="T4" fmla="*/ 176 w 206"/>
                <a:gd name="T5" fmla="*/ 25 h 159"/>
                <a:gd name="T6" fmla="*/ 196 w 206"/>
                <a:gd name="T7" fmla="*/ 37 h 159"/>
                <a:gd name="T8" fmla="*/ 204 w 206"/>
                <a:gd name="T9" fmla="*/ 43 h 159"/>
                <a:gd name="T10" fmla="*/ 192 w 206"/>
                <a:gd name="T11" fmla="*/ 49 h 159"/>
                <a:gd name="T12" fmla="*/ 186 w 206"/>
                <a:gd name="T13" fmla="*/ 55 h 159"/>
                <a:gd name="T14" fmla="*/ 178 w 206"/>
                <a:gd name="T15" fmla="*/ 63 h 159"/>
                <a:gd name="T16" fmla="*/ 162 w 206"/>
                <a:gd name="T17" fmla="*/ 75 h 159"/>
                <a:gd name="T18" fmla="*/ 142 w 206"/>
                <a:gd name="T19" fmla="*/ 91 h 159"/>
                <a:gd name="T20" fmla="*/ 132 w 206"/>
                <a:gd name="T21" fmla="*/ 99 h 159"/>
                <a:gd name="T22" fmla="*/ 112 w 206"/>
                <a:gd name="T23" fmla="*/ 115 h 159"/>
                <a:gd name="T24" fmla="*/ 110 w 206"/>
                <a:gd name="T25" fmla="*/ 121 h 159"/>
                <a:gd name="T26" fmla="*/ 112 w 206"/>
                <a:gd name="T27" fmla="*/ 129 h 159"/>
                <a:gd name="T28" fmla="*/ 116 w 206"/>
                <a:gd name="T29" fmla="*/ 135 h 159"/>
                <a:gd name="T30" fmla="*/ 112 w 206"/>
                <a:gd name="T31" fmla="*/ 145 h 159"/>
                <a:gd name="T32" fmla="*/ 114 w 206"/>
                <a:gd name="T33" fmla="*/ 153 h 159"/>
                <a:gd name="T34" fmla="*/ 110 w 206"/>
                <a:gd name="T35" fmla="*/ 157 h 159"/>
                <a:gd name="T36" fmla="*/ 100 w 206"/>
                <a:gd name="T37" fmla="*/ 155 h 159"/>
                <a:gd name="T38" fmla="*/ 84 w 206"/>
                <a:gd name="T39" fmla="*/ 153 h 159"/>
                <a:gd name="T40" fmla="*/ 68 w 206"/>
                <a:gd name="T41" fmla="*/ 153 h 159"/>
                <a:gd name="T42" fmla="*/ 60 w 206"/>
                <a:gd name="T43" fmla="*/ 149 h 159"/>
                <a:gd name="T44" fmla="*/ 52 w 206"/>
                <a:gd name="T45" fmla="*/ 145 h 159"/>
                <a:gd name="T46" fmla="*/ 48 w 206"/>
                <a:gd name="T47" fmla="*/ 147 h 159"/>
                <a:gd name="T48" fmla="*/ 46 w 206"/>
                <a:gd name="T49" fmla="*/ 141 h 159"/>
                <a:gd name="T50" fmla="*/ 40 w 206"/>
                <a:gd name="T51" fmla="*/ 141 h 159"/>
                <a:gd name="T52" fmla="*/ 32 w 206"/>
                <a:gd name="T53" fmla="*/ 135 h 159"/>
                <a:gd name="T54" fmla="*/ 28 w 206"/>
                <a:gd name="T55" fmla="*/ 125 h 159"/>
                <a:gd name="T56" fmla="*/ 24 w 206"/>
                <a:gd name="T57" fmla="*/ 119 h 159"/>
                <a:gd name="T58" fmla="*/ 12 w 206"/>
                <a:gd name="T59" fmla="*/ 117 h 159"/>
                <a:gd name="T60" fmla="*/ 12 w 206"/>
                <a:gd name="T61" fmla="*/ 107 h 159"/>
                <a:gd name="T62" fmla="*/ 10 w 206"/>
                <a:gd name="T63" fmla="*/ 99 h 159"/>
                <a:gd name="T64" fmla="*/ 16 w 206"/>
                <a:gd name="T65" fmla="*/ 93 h 159"/>
                <a:gd name="T66" fmla="*/ 10 w 206"/>
                <a:gd name="T67" fmla="*/ 89 h 159"/>
                <a:gd name="T68" fmla="*/ 12 w 206"/>
                <a:gd name="T69" fmla="*/ 83 h 159"/>
                <a:gd name="T70" fmla="*/ 8 w 206"/>
                <a:gd name="T71" fmla="*/ 77 h 159"/>
                <a:gd name="T72" fmla="*/ 6 w 206"/>
                <a:gd name="T73" fmla="*/ 71 h 159"/>
                <a:gd name="T74" fmla="*/ 6 w 206"/>
                <a:gd name="T75" fmla="*/ 63 h 159"/>
                <a:gd name="T76" fmla="*/ 2 w 206"/>
                <a:gd name="T77" fmla="*/ 55 h 159"/>
                <a:gd name="T78" fmla="*/ 12 w 206"/>
                <a:gd name="T79" fmla="*/ 53 h 159"/>
                <a:gd name="T80" fmla="*/ 18 w 206"/>
                <a:gd name="T81" fmla="*/ 53 h 159"/>
                <a:gd name="T82" fmla="*/ 24 w 206"/>
                <a:gd name="T83" fmla="*/ 47 h 159"/>
                <a:gd name="T84" fmla="*/ 34 w 206"/>
                <a:gd name="T85" fmla="*/ 43 h 159"/>
                <a:gd name="T86" fmla="*/ 44 w 206"/>
                <a:gd name="T87" fmla="*/ 43 h 159"/>
                <a:gd name="T88" fmla="*/ 52 w 206"/>
                <a:gd name="T89" fmla="*/ 39 h 159"/>
                <a:gd name="T90" fmla="*/ 58 w 206"/>
                <a:gd name="T91" fmla="*/ 35 h 159"/>
                <a:gd name="T92" fmla="*/ 62 w 206"/>
                <a:gd name="T93" fmla="*/ 29 h 159"/>
                <a:gd name="T94" fmla="*/ 70 w 206"/>
                <a:gd name="T95" fmla="*/ 21 h 159"/>
                <a:gd name="T96" fmla="*/ 78 w 206"/>
                <a:gd name="T97" fmla="*/ 19 h 159"/>
                <a:gd name="T98" fmla="*/ 84 w 206"/>
                <a:gd name="T99" fmla="*/ 15 h 159"/>
                <a:gd name="T100" fmla="*/ 92 w 206"/>
                <a:gd name="T101" fmla="*/ 15 h 159"/>
                <a:gd name="T102" fmla="*/ 100 w 206"/>
                <a:gd name="T103" fmla="*/ 11 h 159"/>
                <a:gd name="T104" fmla="*/ 108 w 206"/>
                <a:gd name="T105" fmla="*/ 2 h 159"/>
                <a:gd name="T106" fmla="*/ 120 w 206"/>
                <a:gd name="T10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6" h="159">
                  <a:moveTo>
                    <a:pt x="126" y="0"/>
                  </a:moveTo>
                  <a:lnTo>
                    <a:pt x="136" y="5"/>
                  </a:lnTo>
                  <a:lnTo>
                    <a:pt x="136" y="7"/>
                  </a:lnTo>
                  <a:lnTo>
                    <a:pt x="140" y="7"/>
                  </a:lnTo>
                  <a:lnTo>
                    <a:pt x="142" y="9"/>
                  </a:lnTo>
                  <a:lnTo>
                    <a:pt x="150" y="13"/>
                  </a:lnTo>
                  <a:lnTo>
                    <a:pt x="152" y="15"/>
                  </a:lnTo>
                  <a:lnTo>
                    <a:pt x="160" y="19"/>
                  </a:lnTo>
                  <a:lnTo>
                    <a:pt x="162" y="19"/>
                  </a:lnTo>
                  <a:lnTo>
                    <a:pt x="164" y="19"/>
                  </a:lnTo>
                  <a:lnTo>
                    <a:pt x="166" y="21"/>
                  </a:lnTo>
                  <a:lnTo>
                    <a:pt x="168" y="21"/>
                  </a:lnTo>
                  <a:lnTo>
                    <a:pt x="174" y="23"/>
                  </a:lnTo>
                  <a:lnTo>
                    <a:pt x="174" y="25"/>
                  </a:lnTo>
                  <a:lnTo>
                    <a:pt x="176" y="25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6" y="31"/>
                  </a:lnTo>
                  <a:lnTo>
                    <a:pt x="188" y="31"/>
                  </a:lnTo>
                  <a:lnTo>
                    <a:pt x="196" y="37"/>
                  </a:lnTo>
                  <a:lnTo>
                    <a:pt x="200" y="39"/>
                  </a:lnTo>
                  <a:lnTo>
                    <a:pt x="202" y="41"/>
                  </a:lnTo>
                  <a:lnTo>
                    <a:pt x="204" y="41"/>
                  </a:lnTo>
                  <a:lnTo>
                    <a:pt x="206" y="41"/>
                  </a:lnTo>
                  <a:lnTo>
                    <a:pt x="204" y="43"/>
                  </a:lnTo>
                  <a:lnTo>
                    <a:pt x="202" y="43"/>
                  </a:lnTo>
                  <a:lnTo>
                    <a:pt x="198" y="45"/>
                  </a:lnTo>
                  <a:lnTo>
                    <a:pt x="194" y="47"/>
                  </a:lnTo>
                  <a:lnTo>
                    <a:pt x="194" y="49"/>
                  </a:lnTo>
                  <a:lnTo>
                    <a:pt x="192" y="49"/>
                  </a:lnTo>
                  <a:lnTo>
                    <a:pt x="190" y="51"/>
                  </a:lnTo>
                  <a:lnTo>
                    <a:pt x="190" y="53"/>
                  </a:lnTo>
                  <a:lnTo>
                    <a:pt x="188" y="53"/>
                  </a:lnTo>
                  <a:lnTo>
                    <a:pt x="188" y="55"/>
                  </a:lnTo>
                  <a:lnTo>
                    <a:pt x="186" y="55"/>
                  </a:lnTo>
                  <a:lnTo>
                    <a:pt x="186" y="57"/>
                  </a:lnTo>
                  <a:lnTo>
                    <a:pt x="184" y="57"/>
                  </a:lnTo>
                  <a:lnTo>
                    <a:pt x="182" y="59"/>
                  </a:lnTo>
                  <a:lnTo>
                    <a:pt x="180" y="61"/>
                  </a:lnTo>
                  <a:lnTo>
                    <a:pt x="178" y="63"/>
                  </a:lnTo>
                  <a:lnTo>
                    <a:pt x="176" y="65"/>
                  </a:lnTo>
                  <a:lnTo>
                    <a:pt x="174" y="65"/>
                  </a:lnTo>
                  <a:lnTo>
                    <a:pt x="170" y="69"/>
                  </a:lnTo>
                  <a:lnTo>
                    <a:pt x="164" y="73"/>
                  </a:lnTo>
                  <a:lnTo>
                    <a:pt x="162" y="75"/>
                  </a:lnTo>
                  <a:lnTo>
                    <a:pt x="156" y="81"/>
                  </a:lnTo>
                  <a:lnTo>
                    <a:pt x="154" y="81"/>
                  </a:lnTo>
                  <a:lnTo>
                    <a:pt x="150" y="85"/>
                  </a:lnTo>
                  <a:lnTo>
                    <a:pt x="146" y="89"/>
                  </a:lnTo>
                  <a:lnTo>
                    <a:pt x="142" y="91"/>
                  </a:lnTo>
                  <a:lnTo>
                    <a:pt x="140" y="93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4" y="97"/>
                  </a:lnTo>
                  <a:lnTo>
                    <a:pt x="132" y="99"/>
                  </a:lnTo>
                  <a:lnTo>
                    <a:pt x="130" y="101"/>
                  </a:lnTo>
                  <a:lnTo>
                    <a:pt x="128" y="103"/>
                  </a:lnTo>
                  <a:lnTo>
                    <a:pt x="118" y="111"/>
                  </a:lnTo>
                  <a:lnTo>
                    <a:pt x="114" y="113"/>
                  </a:lnTo>
                  <a:lnTo>
                    <a:pt x="112" y="115"/>
                  </a:lnTo>
                  <a:lnTo>
                    <a:pt x="110" y="117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8" y="121"/>
                  </a:lnTo>
                  <a:lnTo>
                    <a:pt x="110" y="121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7"/>
                  </a:lnTo>
                  <a:lnTo>
                    <a:pt x="110" y="129"/>
                  </a:lnTo>
                  <a:lnTo>
                    <a:pt x="112" y="129"/>
                  </a:lnTo>
                  <a:lnTo>
                    <a:pt x="114" y="129"/>
                  </a:lnTo>
                  <a:lnTo>
                    <a:pt x="114" y="131"/>
                  </a:lnTo>
                  <a:lnTo>
                    <a:pt x="116" y="131"/>
                  </a:lnTo>
                  <a:lnTo>
                    <a:pt x="116" y="133"/>
                  </a:lnTo>
                  <a:lnTo>
                    <a:pt x="116" y="135"/>
                  </a:lnTo>
                  <a:lnTo>
                    <a:pt x="116" y="137"/>
                  </a:lnTo>
                  <a:lnTo>
                    <a:pt x="114" y="139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2" y="145"/>
                  </a:lnTo>
                  <a:lnTo>
                    <a:pt x="112" y="147"/>
                  </a:lnTo>
                  <a:lnTo>
                    <a:pt x="114" y="147"/>
                  </a:lnTo>
                  <a:lnTo>
                    <a:pt x="114" y="149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4" y="155"/>
                  </a:lnTo>
                  <a:lnTo>
                    <a:pt x="112" y="155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10" y="157"/>
                  </a:lnTo>
                  <a:lnTo>
                    <a:pt x="108" y="157"/>
                  </a:lnTo>
                  <a:lnTo>
                    <a:pt x="106" y="155"/>
                  </a:lnTo>
                  <a:lnTo>
                    <a:pt x="104" y="155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98" y="153"/>
                  </a:lnTo>
                  <a:lnTo>
                    <a:pt x="96" y="155"/>
                  </a:lnTo>
                  <a:lnTo>
                    <a:pt x="94" y="155"/>
                  </a:lnTo>
                  <a:lnTo>
                    <a:pt x="92" y="153"/>
                  </a:lnTo>
                  <a:lnTo>
                    <a:pt x="84" y="153"/>
                  </a:lnTo>
                  <a:lnTo>
                    <a:pt x="80" y="153"/>
                  </a:lnTo>
                  <a:lnTo>
                    <a:pt x="74" y="153"/>
                  </a:lnTo>
                  <a:lnTo>
                    <a:pt x="74" y="155"/>
                  </a:lnTo>
                  <a:lnTo>
                    <a:pt x="74" y="157"/>
                  </a:lnTo>
                  <a:lnTo>
                    <a:pt x="68" y="153"/>
                  </a:lnTo>
                  <a:lnTo>
                    <a:pt x="66" y="153"/>
                  </a:lnTo>
                  <a:lnTo>
                    <a:pt x="64" y="153"/>
                  </a:lnTo>
                  <a:lnTo>
                    <a:pt x="60" y="153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6" y="147"/>
                  </a:lnTo>
                  <a:lnTo>
                    <a:pt x="54" y="147"/>
                  </a:lnTo>
                  <a:lnTo>
                    <a:pt x="54" y="145"/>
                  </a:lnTo>
                  <a:lnTo>
                    <a:pt x="52" y="145"/>
                  </a:lnTo>
                  <a:lnTo>
                    <a:pt x="52" y="147"/>
                  </a:lnTo>
                  <a:lnTo>
                    <a:pt x="50" y="147"/>
                  </a:lnTo>
                  <a:lnTo>
                    <a:pt x="50" y="145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8" y="145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1"/>
                  </a:lnTo>
                  <a:lnTo>
                    <a:pt x="46" y="141"/>
                  </a:lnTo>
                  <a:lnTo>
                    <a:pt x="46" y="141"/>
                  </a:lnTo>
                  <a:lnTo>
                    <a:pt x="44" y="141"/>
                  </a:lnTo>
                  <a:lnTo>
                    <a:pt x="42" y="139"/>
                  </a:lnTo>
                  <a:lnTo>
                    <a:pt x="40" y="139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6" y="137"/>
                  </a:lnTo>
                  <a:lnTo>
                    <a:pt x="32" y="135"/>
                  </a:lnTo>
                  <a:lnTo>
                    <a:pt x="32" y="133"/>
                  </a:lnTo>
                  <a:lnTo>
                    <a:pt x="32" y="131"/>
                  </a:lnTo>
                  <a:lnTo>
                    <a:pt x="30" y="129"/>
                  </a:lnTo>
                  <a:lnTo>
                    <a:pt x="30" y="127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26" y="123"/>
                  </a:lnTo>
                  <a:lnTo>
                    <a:pt x="26" y="121"/>
                  </a:lnTo>
                  <a:lnTo>
                    <a:pt x="24" y="121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18" y="117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2" y="95"/>
                  </a:lnTo>
                  <a:lnTo>
                    <a:pt x="14" y="95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1"/>
                  </a:lnTo>
                  <a:lnTo>
                    <a:pt x="12" y="91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2" y="83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2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2" y="53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2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48" y="43"/>
                  </a:lnTo>
                  <a:lnTo>
                    <a:pt x="50" y="41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58" y="33"/>
                  </a:lnTo>
                  <a:lnTo>
                    <a:pt x="60" y="33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5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100" y="11"/>
                  </a:lnTo>
                  <a:lnTo>
                    <a:pt x="102" y="9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6" y="5"/>
                  </a:lnTo>
                  <a:lnTo>
                    <a:pt x="108" y="2"/>
                  </a:lnTo>
                  <a:lnTo>
                    <a:pt x="112" y="5"/>
                  </a:lnTo>
                  <a:lnTo>
                    <a:pt x="114" y="5"/>
                  </a:lnTo>
                  <a:lnTo>
                    <a:pt x="116" y="5"/>
                  </a:lnTo>
                  <a:lnTo>
                    <a:pt x="118" y="2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7" name="Freeform 65">
              <a:extLst>
                <a:ext uri="{FF2B5EF4-FFF2-40B4-BE49-F238E27FC236}">
                  <a16:creationId xmlns:a16="http://schemas.microsoft.com/office/drawing/2014/main" id="{DCCBB5A7-5C73-345F-AE3A-C7498B8D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813" y="617538"/>
              <a:ext cx="466725" cy="303213"/>
            </a:xfrm>
            <a:custGeom>
              <a:avLst/>
              <a:gdLst>
                <a:gd name="T0" fmla="*/ 152 w 294"/>
                <a:gd name="T1" fmla="*/ 14 h 191"/>
                <a:gd name="T2" fmla="*/ 172 w 294"/>
                <a:gd name="T3" fmla="*/ 20 h 191"/>
                <a:gd name="T4" fmla="*/ 182 w 294"/>
                <a:gd name="T5" fmla="*/ 20 h 191"/>
                <a:gd name="T6" fmla="*/ 206 w 294"/>
                <a:gd name="T7" fmla="*/ 20 h 191"/>
                <a:gd name="T8" fmla="*/ 214 w 294"/>
                <a:gd name="T9" fmla="*/ 16 h 191"/>
                <a:gd name="T10" fmla="*/ 222 w 294"/>
                <a:gd name="T11" fmla="*/ 14 h 191"/>
                <a:gd name="T12" fmla="*/ 230 w 294"/>
                <a:gd name="T13" fmla="*/ 20 h 191"/>
                <a:gd name="T14" fmla="*/ 232 w 294"/>
                <a:gd name="T15" fmla="*/ 8 h 191"/>
                <a:gd name="T16" fmla="*/ 242 w 294"/>
                <a:gd name="T17" fmla="*/ 8 h 191"/>
                <a:gd name="T18" fmla="*/ 250 w 294"/>
                <a:gd name="T19" fmla="*/ 8 h 191"/>
                <a:gd name="T20" fmla="*/ 250 w 294"/>
                <a:gd name="T21" fmla="*/ 22 h 191"/>
                <a:gd name="T22" fmla="*/ 240 w 294"/>
                <a:gd name="T23" fmla="*/ 16 h 191"/>
                <a:gd name="T24" fmla="*/ 252 w 294"/>
                <a:gd name="T25" fmla="*/ 28 h 191"/>
                <a:gd name="T26" fmla="*/ 260 w 294"/>
                <a:gd name="T27" fmla="*/ 32 h 191"/>
                <a:gd name="T28" fmla="*/ 282 w 294"/>
                <a:gd name="T29" fmla="*/ 38 h 191"/>
                <a:gd name="T30" fmla="*/ 288 w 294"/>
                <a:gd name="T31" fmla="*/ 44 h 191"/>
                <a:gd name="T32" fmla="*/ 288 w 294"/>
                <a:gd name="T33" fmla="*/ 66 h 191"/>
                <a:gd name="T34" fmla="*/ 288 w 294"/>
                <a:gd name="T35" fmla="*/ 104 h 191"/>
                <a:gd name="T36" fmla="*/ 294 w 294"/>
                <a:gd name="T37" fmla="*/ 132 h 191"/>
                <a:gd name="T38" fmla="*/ 288 w 294"/>
                <a:gd name="T39" fmla="*/ 142 h 191"/>
                <a:gd name="T40" fmla="*/ 288 w 294"/>
                <a:gd name="T41" fmla="*/ 155 h 191"/>
                <a:gd name="T42" fmla="*/ 280 w 294"/>
                <a:gd name="T43" fmla="*/ 171 h 191"/>
                <a:gd name="T44" fmla="*/ 268 w 294"/>
                <a:gd name="T45" fmla="*/ 171 h 191"/>
                <a:gd name="T46" fmla="*/ 256 w 294"/>
                <a:gd name="T47" fmla="*/ 171 h 191"/>
                <a:gd name="T48" fmla="*/ 238 w 294"/>
                <a:gd name="T49" fmla="*/ 171 h 191"/>
                <a:gd name="T50" fmla="*/ 226 w 294"/>
                <a:gd name="T51" fmla="*/ 181 h 191"/>
                <a:gd name="T52" fmla="*/ 198 w 294"/>
                <a:gd name="T53" fmla="*/ 181 h 191"/>
                <a:gd name="T54" fmla="*/ 170 w 294"/>
                <a:gd name="T55" fmla="*/ 181 h 191"/>
                <a:gd name="T56" fmla="*/ 158 w 294"/>
                <a:gd name="T57" fmla="*/ 181 h 191"/>
                <a:gd name="T58" fmla="*/ 140 w 294"/>
                <a:gd name="T59" fmla="*/ 181 h 191"/>
                <a:gd name="T60" fmla="*/ 116 w 294"/>
                <a:gd name="T61" fmla="*/ 181 h 191"/>
                <a:gd name="T62" fmla="*/ 100 w 294"/>
                <a:gd name="T63" fmla="*/ 179 h 191"/>
                <a:gd name="T64" fmla="*/ 88 w 294"/>
                <a:gd name="T65" fmla="*/ 183 h 191"/>
                <a:gd name="T66" fmla="*/ 84 w 294"/>
                <a:gd name="T67" fmla="*/ 185 h 191"/>
                <a:gd name="T68" fmla="*/ 78 w 294"/>
                <a:gd name="T69" fmla="*/ 191 h 191"/>
                <a:gd name="T70" fmla="*/ 72 w 294"/>
                <a:gd name="T71" fmla="*/ 185 h 191"/>
                <a:gd name="T72" fmla="*/ 58 w 294"/>
                <a:gd name="T73" fmla="*/ 187 h 191"/>
                <a:gd name="T74" fmla="*/ 54 w 294"/>
                <a:gd name="T75" fmla="*/ 179 h 191"/>
                <a:gd name="T76" fmla="*/ 44 w 294"/>
                <a:gd name="T77" fmla="*/ 177 h 191"/>
                <a:gd name="T78" fmla="*/ 24 w 294"/>
                <a:gd name="T79" fmla="*/ 177 h 191"/>
                <a:gd name="T80" fmla="*/ 12 w 294"/>
                <a:gd name="T81" fmla="*/ 177 h 191"/>
                <a:gd name="T82" fmla="*/ 4 w 294"/>
                <a:gd name="T83" fmla="*/ 175 h 191"/>
                <a:gd name="T84" fmla="*/ 6 w 294"/>
                <a:gd name="T85" fmla="*/ 165 h 191"/>
                <a:gd name="T86" fmla="*/ 14 w 294"/>
                <a:gd name="T87" fmla="*/ 159 h 191"/>
                <a:gd name="T88" fmla="*/ 8 w 294"/>
                <a:gd name="T89" fmla="*/ 146 h 191"/>
                <a:gd name="T90" fmla="*/ 8 w 294"/>
                <a:gd name="T91" fmla="*/ 140 h 191"/>
                <a:gd name="T92" fmla="*/ 0 w 294"/>
                <a:gd name="T93" fmla="*/ 130 h 191"/>
                <a:gd name="T94" fmla="*/ 14 w 294"/>
                <a:gd name="T95" fmla="*/ 128 h 191"/>
                <a:gd name="T96" fmla="*/ 14 w 294"/>
                <a:gd name="T97" fmla="*/ 96 h 191"/>
                <a:gd name="T98" fmla="*/ 20 w 294"/>
                <a:gd name="T99" fmla="*/ 70 h 191"/>
                <a:gd name="T100" fmla="*/ 30 w 294"/>
                <a:gd name="T101" fmla="*/ 50 h 191"/>
                <a:gd name="T102" fmla="*/ 28 w 294"/>
                <a:gd name="T103" fmla="*/ 36 h 191"/>
                <a:gd name="T104" fmla="*/ 34 w 294"/>
                <a:gd name="T105" fmla="*/ 8 h 191"/>
                <a:gd name="T106" fmla="*/ 46 w 294"/>
                <a:gd name="T107" fmla="*/ 14 h 191"/>
                <a:gd name="T108" fmla="*/ 60 w 294"/>
                <a:gd name="T109" fmla="*/ 14 h 191"/>
                <a:gd name="T110" fmla="*/ 74 w 294"/>
                <a:gd name="T111" fmla="*/ 14 h 191"/>
                <a:gd name="T112" fmla="*/ 94 w 294"/>
                <a:gd name="T113" fmla="*/ 14 h 191"/>
                <a:gd name="T114" fmla="*/ 118 w 294"/>
                <a:gd name="T115" fmla="*/ 14 h 191"/>
                <a:gd name="T116" fmla="*/ 122 w 294"/>
                <a:gd name="T117" fmla="*/ 4 h 191"/>
                <a:gd name="T118" fmla="*/ 128 w 294"/>
                <a:gd name="T119" fmla="*/ 0 h 191"/>
                <a:gd name="T120" fmla="*/ 130 w 294"/>
                <a:gd name="T121" fmla="*/ 10 h 191"/>
                <a:gd name="T122" fmla="*/ 134 w 294"/>
                <a:gd name="T123" fmla="*/ 1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" h="191">
                  <a:moveTo>
                    <a:pt x="136" y="14"/>
                  </a:moveTo>
                  <a:lnTo>
                    <a:pt x="140" y="14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6" y="14"/>
                  </a:lnTo>
                  <a:lnTo>
                    <a:pt x="156" y="20"/>
                  </a:lnTo>
                  <a:lnTo>
                    <a:pt x="162" y="20"/>
                  </a:lnTo>
                  <a:lnTo>
                    <a:pt x="172" y="20"/>
                  </a:lnTo>
                  <a:lnTo>
                    <a:pt x="174" y="20"/>
                  </a:lnTo>
                  <a:lnTo>
                    <a:pt x="178" y="20"/>
                  </a:lnTo>
                  <a:lnTo>
                    <a:pt x="180" y="20"/>
                  </a:lnTo>
                  <a:lnTo>
                    <a:pt x="182" y="20"/>
                  </a:lnTo>
                  <a:lnTo>
                    <a:pt x="182" y="20"/>
                  </a:lnTo>
                  <a:lnTo>
                    <a:pt x="184" y="20"/>
                  </a:lnTo>
                  <a:lnTo>
                    <a:pt x="192" y="20"/>
                  </a:lnTo>
                  <a:lnTo>
                    <a:pt x="194" y="20"/>
                  </a:lnTo>
                  <a:lnTo>
                    <a:pt x="202" y="20"/>
                  </a:lnTo>
                  <a:lnTo>
                    <a:pt x="206" y="20"/>
                  </a:lnTo>
                  <a:lnTo>
                    <a:pt x="210" y="20"/>
                  </a:lnTo>
                  <a:lnTo>
                    <a:pt x="210" y="18"/>
                  </a:lnTo>
                  <a:lnTo>
                    <a:pt x="210" y="16"/>
                  </a:lnTo>
                  <a:lnTo>
                    <a:pt x="212" y="16"/>
                  </a:lnTo>
                  <a:lnTo>
                    <a:pt x="214" y="16"/>
                  </a:lnTo>
                  <a:lnTo>
                    <a:pt x="216" y="16"/>
                  </a:lnTo>
                  <a:lnTo>
                    <a:pt x="216" y="14"/>
                  </a:lnTo>
                  <a:lnTo>
                    <a:pt x="218" y="14"/>
                  </a:lnTo>
                  <a:lnTo>
                    <a:pt x="220" y="14"/>
                  </a:lnTo>
                  <a:lnTo>
                    <a:pt x="222" y="14"/>
                  </a:lnTo>
                  <a:lnTo>
                    <a:pt x="222" y="16"/>
                  </a:lnTo>
                  <a:lnTo>
                    <a:pt x="226" y="18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0" y="20"/>
                  </a:lnTo>
                  <a:lnTo>
                    <a:pt x="230" y="18"/>
                  </a:lnTo>
                  <a:lnTo>
                    <a:pt x="230" y="16"/>
                  </a:lnTo>
                  <a:lnTo>
                    <a:pt x="230" y="14"/>
                  </a:lnTo>
                  <a:lnTo>
                    <a:pt x="230" y="8"/>
                  </a:lnTo>
                  <a:lnTo>
                    <a:pt x="232" y="8"/>
                  </a:lnTo>
                  <a:lnTo>
                    <a:pt x="234" y="8"/>
                  </a:lnTo>
                  <a:lnTo>
                    <a:pt x="236" y="8"/>
                  </a:lnTo>
                  <a:lnTo>
                    <a:pt x="238" y="8"/>
                  </a:lnTo>
                  <a:lnTo>
                    <a:pt x="240" y="8"/>
                  </a:lnTo>
                  <a:lnTo>
                    <a:pt x="242" y="8"/>
                  </a:lnTo>
                  <a:lnTo>
                    <a:pt x="242" y="10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48" y="8"/>
                  </a:lnTo>
                  <a:lnTo>
                    <a:pt x="250" y="8"/>
                  </a:lnTo>
                  <a:lnTo>
                    <a:pt x="250" y="10"/>
                  </a:lnTo>
                  <a:lnTo>
                    <a:pt x="250" y="12"/>
                  </a:lnTo>
                  <a:lnTo>
                    <a:pt x="250" y="16"/>
                  </a:lnTo>
                  <a:lnTo>
                    <a:pt x="250" y="20"/>
                  </a:lnTo>
                  <a:lnTo>
                    <a:pt x="250" y="22"/>
                  </a:lnTo>
                  <a:lnTo>
                    <a:pt x="246" y="22"/>
                  </a:lnTo>
                  <a:lnTo>
                    <a:pt x="244" y="18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40" y="16"/>
                  </a:lnTo>
                  <a:lnTo>
                    <a:pt x="240" y="22"/>
                  </a:lnTo>
                  <a:lnTo>
                    <a:pt x="240" y="28"/>
                  </a:lnTo>
                  <a:lnTo>
                    <a:pt x="246" y="28"/>
                  </a:lnTo>
                  <a:lnTo>
                    <a:pt x="250" y="28"/>
                  </a:lnTo>
                  <a:lnTo>
                    <a:pt x="252" y="28"/>
                  </a:lnTo>
                  <a:lnTo>
                    <a:pt x="254" y="28"/>
                  </a:lnTo>
                  <a:lnTo>
                    <a:pt x="256" y="28"/>
                  </a:lnTo>
                  <a:lnTo>
                    <a:pt x="256" y="32"/>
                  </a:lnTo>
                  <a:lnTo>
                    <a:pt x="258" y="32"/>
                  </a:lnTo>
                  <a:lnTo>
                    <a:pt x="260" y="32"/>
                  </a:lnTo>
                  <a:lnTo>
                    <a:pt x="262" y="32"/>
                  </a:lnTo>
                  <a:lnTo>
                    <a:pt x="272" y="32"/>
                  </a:lnTo>
                  <a:lnTo>
                    <a:pt x="272" y="38"/>
                  </a:lnTo>
                  <a:lnTo>
                    <a:pt x="274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38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8" y="44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4"/>
                  </a:lnTo>
                  <a:lnTo>
                    <a:pt x="288" y="66"/>
                  </a:lnTo>
                  <a:lnTo>
                    <a:pt x="288" y="72"/>
                  </a:lnTo>
                  <a:lnTo>
                    <a:pt x="288" y="82"/>
                  </a:lnTo>
                  <a:lnTo>
                    <a:pt x="288" y="94"/>
                  </a:lnTo>
                  <a:lnTo>
                    <a:pt x="288" y="102"/>
                  </a:lnTo>
                  <a:lnTo>
                    <a:pt x="288" y="104"/>
                  </a:lnTo>
                  <a:lnTo>
                    <a:pt x="288" y="112"/>
                  </a:lnTo>
                  <a:lnTo>
                    <a:pt x="288" y="126"/>
                  </a:lnTo>
                  <a:lnTo>
                    <a:pt x="290" y="130"/>
                  </a:lnTo>
                  <a:lnTo>
                    <a:pt x="294" y="130"/>
                  </a:lnTo>
                  <a:lnTo>
                    <a:pt x="294" y="132"/>
                  </a:lnTo>
                  <a:lnTo>
                    <a:pt x="294" y="136"/>
                  </a:lnTo>
                  <a:lnTo>
                    <a:pt x="290" y="136"/>
                  </a:lnTo>
                  <a:lnTo>
                    <a:pt x="288" y="136"/>
                  </a:lnTo>
                  <a:lnTo>
                    <a:pt x="288" y="138"/>
                  </a:lnTo>
                  <a:lnTo>
                    <a:pt x="288" y="142"/>
                  </a:lnTo>
                  <a:lnTo>
                    <a:pt x="288" y="144"/>
                  </a:lnTo>
                  <a:lnTo>
                    <a:pt x="288" y="146"/>
                  </a:lnTo>
                  <a:lnTo>
                    <a:pt x="288" y="150"/>
                  </a:lnTo>
                  <a:lnTo>
                    <a:pt x="288" y="153"/>
                  </a:lnTo>
                  <a:lnTo>
                    <a:pt x="288" y="155"/>
                  </a:lnTo>
                  <a:lnTo>
                    <a:pt x="288" y="159"/>
                  </a:lnTo>
                  <a:lnTo>
                    <a:pt x="288" y="161"/>
                  </a:lnTo>
                  <a:lnTo>
                    <a:pt x="288" y="171"/>
                  </a:lnTo>
                  <a:lnTo>
                    <a:pt x="284" y="171"/>
                  </a:lnTo>
                  <a:lnTo>
                    <a:pt x="280" y="171"/>
                  </a:lnTo>
                  <a:lnTo>
                    <a:pt x="278" y="171"/>
                  </a:lnTo>
                  <a:lnTo>
                    <a:pt x="274" y="171"/>
                  </a:lnTo>
                  <a:lnTo>
                    <a:pt x="272" y="171"/>
                  </a:lnTo>
                  <a:lnTo>
                    <a:pt x="270" y="171"/>
                  </a:lnTo>
                  <a:lnTo>
                    <a:pt x="268" y="171"/>
                  </a:lnTo>
                  <a:lnTo>
                    <a:pt x="266" y="171"/>
                  </a:lnTo>
                  <a:lnTo>
                    <a:pt x="264" y="171"/>
                  </a:lnTo>
                  <a:lnTo>
                    <a:pt x="260" y="171"/>
                  </a:lnTo>
                  <a:lnTo>
                    <a:pt x="258" y="171"/>
                  </a:lnTo>
                  <a:lnTo>
                    <a:pt x="256" y="171"/>
                  </a:lnTo>
                  <a:lnTo>
                    <a:pt x="252" y="171"/>
                  </a:lnTo>
                  <a:lnTo>
                    <a:pt x="248" y="171"/>
                  </a:lnTo>
                  <a:lnTo>
                    <a:pt x="244" y="171"/>
                  </a:lnTo>
                  <a:lnTo>
                    <a:pt x="242" y="171"/>
                  </a:lnTo>
                  <a:lnTo>
                    <a:pt x="238" y="171"/>
                  </a:lnTo>
                  <a:lnTo>
                    <a:pt x="238" y="173"/>
                  </a:lnTo>
                  <a:lnTo>
                    <a:pt x="238" y="177"/>
                  </a:lnTo>
                  <a:lnTo>
                    <a:pt x="238" y="181"/>
                  </a:lnTo>
                  <a:lnTo>
                    <a:pt x="230" y="181"/>
                  </a:lnTo>
                  <a:lnTo>
                    <a:pt x="226" y="181"/>
                  </a:lnTo>
                  <a:lnTo>
                    <a:pt x="224" y="181"/>
                  </a:lnTo>
                  <a:lnTo>
                    <a:pt x="216" y="181"/>
                  </a:lnTo>
                  <a:lnTo>
                    <a:pt x="210" y="181"/>
                  </a:lnTo>
                  <a:lnTo>
                    <a:pt x="208" y="181"/>
                  </a:lnTo>
                  <a:lnTo>
                    <a:pt x="198" y="181"/>
                  </a:lnTo>
                  <a:lnTo>
                    <a:pt x="190" y="181"/>
                  </a:lnTo>
                  <a:lnTo>
                    <a:pt x="184" y="181"/>
                  </a:lnTo>
                  <a:lnTo>
                    <a:pt x="182" y="181"/>
                  </a:lnTo>
                  <a:lnTo>
                    <a:pt x="174" y="181"/>
                  </a:lnTo>
                  <a:lnTo>
                    <a:pt x="170" y="181"/>
                  </a:lnTo>
                  <a:lnTo>
                    <a:pt x="168" y="181"/>
                  </a:lnTo>
                  <a:lnTo>
                    <a:pt x="164" y="181"/>
                  </a:lnTo>
                  <a:lnTo>
                    <a:pt x="162" y="181"/>
                  </a:lnTo>
                  <a:lnTo>
                    <a:pt x="160" y="181"/>
                  </a:lnTo>
                  <a:lnTo>
                    <a:pt x="158" y="181"/>
                  </a:lnTo>
                  <a:lnTo>
                    <a:pt x="150" y="181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22" y="181"/>
                  </a:lnTo>
                  <a:lnTo>
                    <a:pt x="118" y="181"/>
                  </a:lnTo>
                  <a:lnTo>
                    <a:pt x="116" y="181"/>
                  </a:lnTo>
                  <a:lnTo>
                    <a:pt x="114" y="181"/>
                  </a:lnTo>
                  <a:lnTo>
                    <a:pt x="112" y="181"/>
                  </a:lnTo>
                  <a:lnTo>
                    <a:pt x="106" y="179"/>
                  </a:lnTo>
                  <a:lnTo>
                    <a:pt x="104" y="179"/>
                  </a:lnTo>
                  <a:lnTo>
                    <a:pt x="100" y="179"/>
                  </a:lnTo>
                  <a:lnTo>
                    <a:pt x="100" y="183"/>
                  </a:lnTo>
                  <a:lnTo>
                    <a:pt x="100" y="187"/>
                  </a:lnTo>
                  <a:lnTo>
                    <a:pt x="100" y="191"/>
                  </a:lnTo>
                  <a:lnTo>
                    <a:pt x="88" y="191"/>
                  </a:lnTo>
                  <a:lnTo>
                    <a:pt x="88" y="183"/>
                  </a:lnTo>
                  <a:lnTo>
                    <a:pt x="88" y="181"/>
                  </a:lnTo>
                  <a:lnTo>
                    <a:pt x="86" y="181"/>
                  </a:lnTo>
                  <a:lnTo>
                    <a:pt x="84" y="181"/>
                  </a:lnTo>
                  <a:lnTo>
                    <a:pt x="84" y="183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2" y="191"/>
                  </a:lnTo>
                  <a:lnTo>
                    <a:pt x="80" y="191"/>
                  </a:lnTo>
                  <a:lnTo>
                    <a:pt x="78" y="191"/>
                  </a:lnTo>
                  <a:lnTo>
                    <a:pt x="78" y="187"/>
                  </a:lnTo>
                  <a:lnTo>
                    <a:pt x="78" y="185"/>
                  </a:lnTo>
                  <a:lnTo>
                    <a:pt x="76" y="185"/>
                  </a:lnTo>
                  <a:lnTo>
                    <a:pt x="74" y="185"/>
                  </a:lnTo>
                  <a:lnTo>
                    <a:pt x="72" y="185"/>
                  </a:lnTo>
                  <a:lnTo>
                    <a:pt x="70" y="185"/>
                  </a:lnTo>
                  <a:lnTo>
                    <a:pt x="68" y="185"/>
                  </a:lnTo>
                  <a:lnTo>
                    <a:pt x="60" y="185"/>
                  </a:lnTo>
                  <a:lnTo>
                    <a:pt x="58" y="185"/>
                  </a:lnTo>
                  <a:lnTo>
                    <a:pt x="58" y="187"/>
                  </a:lnTo>
                  <a:lnTo>
                    <a:pt x="56" y="185"/>
                  </a:lnTo>
                  <a:lnTo>
                    <a:pt x="54" y="185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6" y="177"/>
                  </a:lnTo>
                  <a:lnTo>
                    <a:pt x="44" y="177"/>
                  </a:lnTo>
                  <a:lnTo>
                    <a:pt x="40" y="177"/>
                  </a:lnTo>
                  <a:lnTo>
                    <a:pt x="38" y="177"/>
                  </a:lnTo>
                  <a:lnTo>
                    <a:pt x="32" y="177"/>
                  </a:lnTo>
                  <a:lnTo>
                    <a:pt x="28" y="177"/>
                  </a:lnTo>
                  <a:lnTo>
                    <a:pt x="24" y="177"/>
                  </a:lnTo>
                  <a:lnTo>
                    <a:pt x="22" y="177"/>
                  </a:lnTo>
                  <a:lnTo>
                    <a:pt x="20" y="177"/>
                  </a:lnTo>
                  <a:lnTo>
                    <a:pt x="16" y="179"/>
                  </a:lnTo>
                  <a:lnTo>
                    <a:pt x="14" y="177"/>
                  </a:lnTo>
                  <a:lnTo>
                    <a:pt x="12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6" y="177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2" y="173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4" y="167"/>
                  </a:lnTo>
                  <a:lnTo>
                    <a:pt x="6" y="165"/>
                  </a:lnTo>
                  <a:lnTo>
                    <a:pt x="8" y="163"/>
                  </a:lnTo>
                  <a:lnTo>
                    <a:pt x="10" y="163"/>
                  </a:lnTo>
                  <a:lnTo>
                    <a:pt x="12" y="163"/>
                  </a:lnTo>
                  <a:lnTo>
                    <a:pt x="14" y="161"/>
                  </a:lnTo>
                  <a:lnTo>
                    <a:pt x="14" y="159"/>
                  </a:lnTo>
                  <a:lnTo>
                    <a:pt x="12" y="157"/>
                  </a:lnTo>
                  <a:lnTo>
                    <a:pt x="12" y="150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6" y="138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0" y="130"/>
                  </a:lnTo>
                  <a:lnTo>
                    <a:pt x="6" y="130"/>
                  </a:lnTo>
                  <a:lnTo>
                    <a:pt x="8" y="130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28"/>
                  </a:lnTo>
                  <a:lnTo>
                    <a:pt x="14" y="128"/>
                  </a:lnTo>
                  <a:lnTo>
                    <a:pt x="14" y="124"/>
                  </a:lnTo>
                  <a:lnTo>
                    <a:pt x="14" y="104"/>
                  </a:lnTo>
                  <a:lnTo>
                    <a:pt x="14" y="102"/>
                  </a:lnTo>
                  <a:lnTo>
                    <a:pt x="14" y="96"/>
                  </a:lnTo>
                  <a:lnTo>
                    <a:pt x="14" y="94"/>
                  </a:lnTo>
                  <a:lnTo>
                    <a:pt x="14" y="80"/>
                  </a:lnTo>
                  <a:lnTo>
                    <a:pt x="14" y="76"/>
                  </a:lnTo>
                  <a:lnTo>
                    <a:pt x="14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32" y="70"/>
                  </a:lnTo>
                  <a:lnTo>
                    <a:pt x="30" y="64"/>
                  </a:lnTo>
                  <a:lnTo>
                    <a:pt x="30" y="54"/>
                  </a:lnTo>
                  <a:lnTo>
                    <a:pt x="30" y="50"/>
                  </a:lnTo>
                  <a:lnTo>
                    <a:pt x="30" y="46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34" y="34"/>
                  </a:lnTo>
                  <a:lnTo>
                    <a:pt x="34" y="20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14"/>
                  </a:lnTo>
                  <a:lnTo>
                    <a:pt x="40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86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10" y="14"/>
                  </a:lnTo>
                  <a:lnTo>
                    <a:pt x="112" y="14"/>
                  </a:lnTo>
                  <a:lnTo>
                    <a:pt x="118" y="14"/>
                  </a:lnTo>
                  <a:lnTo>
                    <a:pt x="118" y="12"/>
                  </a:lnTo>
                  <a:lnTo>
                    <a:pt x="116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2" y="4"/>
                  </a:lnTo>
                  <a:lnTo>
                    <a:pt x="124" y="4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30" y="6"/>
                  </a:lnTo>
                  <a:lnTo>
                    <a:pt x="130" y="8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6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8" name="Freeform 69">
              <a:extLst>
                <a:ext uri="{FF2B5EF4-FFF2-40B4-BE49-F238E27FC236}">
                  <a16:creationId xmlns:a16="http://schemas.microsoft.com/office/drawing/2014/main" id="{4AAB10AF-3609-14E0-E146-FF13D9E0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379413"/>
              <a:ext cx="342900" cy="484188"/>
            </a:xfrm>
            <a:custGeom>
              <a:avLst/>
              <a:gdLst>
                <a:gd name="T0" fmla="*/ 60 w 216"/>
                <a:gd name="T1" fmla="*/ 10 h 305"/>
                <a:gd name="T2" fmla="*/ 64 w 216"/>
                <a:gd name="T3" fmla="*/ 20 h 305"/>
                <a:gd name="T4" fmla="*/ 68 w 216"/>
                <a:gd name="T5" fmla="*/ 30 h 305"/>
                <a:gd name="T6" fmla="*/ 76 w 216"/>
                <a:gd name="T7" fmla="*/ 36 h 305"/>
                <a:gd name="T8" fmla="*/ 78 w 216"/>
                <a:gd name="T9" fmla="*/ 46 h 305"/>
                <a:gd name="T10" fmla="*/ 82 w 216"/>
                <a:gd name="T11" fmla="*/ 60 h 305"/>
                <a:gd name="T12" fmla="*/ 92 w 216"/>
                <a:gd name="T13" fmla="*/ 68 h 305"/>
                <a:gd name="T14" fmla="*/ 102 w 216"/>
                <a:gd name="T15" fmla="*/ 74 h 305"/>
                <a:gd name="T16" fmla="*/ 116 w 216"/>
                <a:gd name="T17" fmla="*/ 78 h 305"/>
                <a:gd name="T18" fmla="*/ 128 w 216"/>
                <a:gd name="T19" fmla="*/ 82 h 305"/>
                <a:gd name="T20" fmla="*/ 138 w 216"/>
                <a:gd name="T21" fmla="*/ 74 h 305"/>
                <a:gd name="T22" fmla="*/ 146 w 216"/>
                <a:gd name="T23" fmla="*/ 68 h 305"/>
                <a:gd name="T24" fmla="*/ 158 w 216"/>
                <a:gd name="T25" fmla="*/ 64 h 305"/>
                <a:gd name="T26" fmla="*/ 164 w 216"/>
                <a:gd name="T27" fmla="*/ 74 h 305"/>
                <a:gd name="T28" fmla="*/ 176 w 216"/>
                <a:gd name="T29" fmla="*/ 76 h 305"/>
                <a:gd name="T30" fmla="*/ 186 w 216"/>
                <a:gd name="T31" fmla="*/ 72 h 305"/>
                <a:gd name="T32" fmla="*/ 194 w 216"/>
                <a:gd name="T33" fmla="*/ 80 h 305"/>
                <a:gd name="T34" fmla="*/ 206 w 216"/>
                <a:gd name="T35" fmla="*/ 86 h 305"/>
                <a:gd name="T36" fmla="*/ 206 w 216"/>
                <a:gd name="T37" fmla="*/ 98 h 305"/>
                <a:gd name="T38" fmla="*/ 216 w 216"/>
                <a:gd name="T39" fmla="*/ 108 h 305"/>
                <a:gd name="T40" fmla="*/ 196 w 216"/>
                <a:gd name="T41" fmla="*/ 120 h 305"/>
                <a:gd name="T42" fmla="*/ 188 w 216"/>
                <a:gd name="T43" fmla="*/ 148 h 305"/>
                <a:gd name="T44" fmla="*/ 180 w 216"/>
                <a:gd name="T45" fmla="*/ 166 h 305"/>
                <a:gd name="T46" fmla="*/ 172 w 216"/>
                <a:gd name="T47" fmla="*/ 182 h 305"/>
                <a:gd name="T48" fmla="*/ 164 w 216"/>
                <a:gd name="T49" fmla="*/ 202 h 305"/>
                <a:gd name="T50" fmla="*/ 152 w 216"/>
                <a:gd name="T51" fmla="*/ 230 h 305"/>
                <a:gd name="T52" fmla="*/ 146 w 216"/>
                <a:gd name="T53" fmla="*/ 250 h 305"/>
                <a:gd name="T54" fmla="*/ 140 w 216"/>
                <a:gd name="T55" fmla="*/ 268 h 305"/>
                <a:gd name="T56" fmla="*/ 114 w 216"/>
                <a:gd name="T57" fmla="*/ 262 h 305"/>
                <a:gd name="T58" fmla="*/ 96 w 216"/>
                <a:gd name="T59" fmla="*/ 260 h 305"/>
                <a:gd name="T60" fmla="*/ 86 w 216"/>
                <a:gd name="T61" fmla="*/ 264 h 305"/>
                <a:gd name="T62" fmla="*/ 70 w 216"/>
                <a:gd name="T63" fmla="*/ 276 h 305"/>
                <a:gd name="T64" fmla="*/ 60 w 216"/>
                <a:gd name="T65" fmla="*/ 286 h 305"/>
                <a:gd name="T66" fmla="*/ 48 w 216"/>
                <a:gd name="T67" fmla="*/ 294 h 305"/>
                <a:gd name="T68" fmla="*/ 40 w 216"/>
                <a:gd name="T69" fmla="*/ 305 h 305"/>
                <a:gd name="T70" fmla="*/ 30 w 216"/>
                <a:gd name="T71" fmla="*/ 288 h 305"/>
                <a:gd name="T72" fmla="*/ 14 w 216"/>
                <a:gd name="T73" fmla="*/ 260 h 305"/>
                <a:gd name="T74" fmla="*/ 10 w 216"/>
                <a:gd name="T75" fmla="*/ 242 h 305"/>
                <a:gd name="T76" fmla="*/ 24 w 216"/>
                <a:gd name="T77" fmla="*/ 232 h 305"/>
                <a:gd name="T78" fmla="*/ 28 w 216"/>
                <a:gd name="T79" fmla="*/ 228 h 305"/>
                <a:gd name="T80" fmla="*/ 40 w 216"/>
                <a:gd name="T81" fmla="*/ 220 h 305"/>
                <a:gd name="T82" fmla="*/ 34 w 216"/>
                <a:gd name="T83" fmla="*/ 206 h 305"/>
                <a:gd name="T84" fmla="*/ 30 w 216"/>
                <a:gd name="T85" fmla="*/ 196 h 305"/>
                <a:gd name="T86" fmla="*/ 26 w 216"/>
                <a:gd name="T87" fmla="*/ 182 h 305"/>
                <a:gd name="T88" fmla="*/ 24 w 216"/>
                <a:gd name="T89" fmla="*/ 164 h 305"/>
                <a:gd name="T90" fmla="*/ 20 w 216"/>
                <a:gd name="T91" fmla="*/ 150 h 305"/>
                <a:gd name="T92" fmla="*/ 14 w 216"/>
                <a:gd name="T93" fmla="*/ 138 h 305"/>
                <a:gd name="T94" fmla="*/ 14 w 216"/>
                <a:gd name="T95" fmla="*/ 128 h 305"/>
                <a:gd name="T96" fmla="*/ 22 w 216"/>
                <a:gd name="T97" fmla="*/ 122 h 305"/>
                <a:gd name="T98" fmla="*/ 28 w 216"/>
                <a:gd name="T99" fmla="*/ 100 h 305"/>
                <a:gd name="T100" fmla="*/ 26 w 216"/>
                <a:gd name="T101" fmla="*/ 86 h 305"/>
                <a:gd name="T102" fmla="*/ 36 w 216"/>
                <a:gd name="T103" fmla="*/ 76 h 305"/>
                <a:gd name="T104" fmla="*/ 32 w 216"/>
                <a:gd name="T105" fmla="*/ 60 h 305"/>
                <a:gd name="T106" fmla="*/ 30 w 216"/>
                <a:gd name="T107" fmla="*/ 46 h 305"/>
                <a:gd name="T108" fmla="*/ 20 w 216"/>
                <a:gd name="T109" fmla="*/ 42 h 305"/>
                <a:gd name="T110" fmla="*/ 10 w 216"/>
                <a:gd name="T111" fmla="*/ 34 h 305"/>
                <a:gd name="T112" fmla="*/ 0 w 216"/>
                <a:gd name="T113" fmla="*/ 26 h 305"/>
                <a:gd name="T114" fmla="*/ 8 w 216"/>
                <a:gd name="T115" fmla="*/ 16 h 305"/>
                <a:gd name="T116" fmla="*/ 16 w 216"/>
                <a:gd name="T117" fmla="*/ 4 h 305"/>
                <a:gd name="T118" fmla="*/ 30 w 216"/>
                <a:gd name="T119" fmla="*/ 2 h 305"/>
                <a:gd name="T120" fmla="*/ 44 w 216"/>
                <a:gd name="T121" fmla="*/ 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305">
                  <a:moveTo>
                    <a:pt x="52" y="4"/>
                  </a:moveTo>
                  <a:lnTo>
                    <a:pt x="54" y="4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6" y="24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4" y="32"/>
                  </a:lnTo>
                  <a:lnTo>
                    <a:pt x="76" y="32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6" y="40"/>
                  </a:lnTo>
                  <a:lnTo>
                    <a:pt x="76" y="42"/>
                  </a:lnTo>
                  <a:lnTo>
                    <a:pt x="76" y="44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8" y="56"/>
                  </a:lnTo>
                  <a:lnTo>
                    <a:pt x="80" y="58"/>
                  </a:lnTo>
                  <a:lnTo>
                    <a:pt x="80" y="60"/>
                  </a:lnTo>
                  <a:lnTo>
                    <a:pt x="82" y="60"/>
                  </a:lnTo>
                  <a:lnTo>
                    <a:pt x="84" y="60"/>
                  </a:lnTo>
                  <a:lnTo>
                    <a:pt x="86" y="60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0" y="64"/>
                  </a:lnTo>
                  <a:lnTo>
                    <a:pt x="92" y="66"/>
                  </a:lnTo>
                  <a:lnTo>
                    <a:pt x="92" y="68"/>
                  </a:lnTo>
                  <a:lnTo>
                    <a:pt x="94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6"/>
                  </a:lnTo>
                  <a:lnTo>
                    <a:pt x="106" y="74"/>
                  </a:lnTo>
                  <a:lnTo>
                    <a:pt x="108" y="74"/>
                  </a:lnTo>
                  <a:lnTo>
                    <a:pt x="110" y="74"/>
                  </a:lnTo>
                  <a:lnTo>
                    <a:pt x="112" y="74"/>
                  </a:lnTo>
                  <a:lnTo>
                    <a:pt x="114" y="76"/>
                  </a:lnTo>
                  <a:lnTo>
                    <a:pt x="116" y="78"/>
                  </a:lnTo>
                  <a:lnTo>
                    <a:pt x="118" y="78"/>
                  </a:lnTo>
                  <a:lnTo>
                    <a:pt x="120" y="78"/>
                  </a:lnTo>
                  <a:lnTo>
                    <a:pt x="120" y="80"/>
                  </a:lnTo>
                  <a:lnTo>
                    <a:pt x="122" y="80"/>
                  </a:lnTo>
                  <a:lnTo>
                    <a:pt x="124" y="80"/>
                  </a:lnTo>
                  <a:lnTo>
                    <a:pt x="126" y="80"/>
                  </a:lnTo>
                  <a:lnTo>
                    <a:pt x="126" y="82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0" y="78"/>
                  </a:lnTo>
                  <a:lnTo>
                    <a:pt x="132" y="78"/>
                  </a:lnTo>
                  <a:lnTo>
                    <a:pt x="134" y="76"/>
                  </a:lnTo>
                  <a:lnTo>
                    <a:pt x="134" y="74"/>
                  </a:lnTo>
                  <a:lnTo>
                    <a:pt x="136" y="74"/>
                  </a:lnTo>
                  <a:lnTo>
                    <a:pt x="138" y="74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2" y="66"/>
                  </a:lnTo>
                  <a:lnTo>
                    <a:pt x="154" y="66"/>
                  </a:lnTo>
                  <a:lnTo>
                    <a:pt x="156" y="64"/>
                  </a:lnTo>
                  <a:lnTo>
                    <a:pt x="156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60" y="64"/>
                  </a:lnTo>
                  <a:lnTo>
                    <a:pt x="162" y="66"/>
                  </a:lnTo>
                  <a:lnTo>
                    <a:pt x="160" y="68"/>
                  </a:lnTo>
                  <a:lnTo>
                    <a:pt x="160" y="70"/>
                  </a:lnTo>
                  <a:lnTo>
                    <a:pt x="162" y="70"/>
                  </a:lnTo>
                  <a:lnTo>
                    <a:pt x="162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6" y="74"/>
                  </a:lnTo>
                  <a:lnTo>
                    <a:pt x="168" y="74"/>
                  </a:lnTo>
                  <a:lnTo>
                    <a:pt x="170" y="74"/>
                  </a:lnTo>
                  <a:lnTo>
                    <a:pt x="172" y="74"/>
                  </a:lnTo>
                  <a:lnTo>
                    <a:pt x="172" y="76"/>
                  </a:lnTo>
                  <a:lnTo>
                    <a:pt x="174" y="76"/>
                  </a:lnTo>
                  <a:lnTo>
                    <a:pt x="174" y="78"/>
                  </a:lnTo>
                  <a:lnTo>
                    <a:pt x="176" y="76"/>
                  </a:lnTo>
                  <a:lnTo>
                    <a:pt x="178" y="76"/>
                  </a:lnTo>
                  <a:lnTo>
                    <a:pt x="180" y="76"/>
                  </a:lnTo>
                  <a:lnTo>
                    <a:pt x="180" y="74"/>
                  </a:lnTo>
                  <a:lnTo>
                    <a:pt x="182" y="74"/>
                  </a:lnTo>
                  <a:lnTo>
                    <a:pt x="182" y="72"/>
                  </a:lnTo>
                  <a:lnTo>
                    <a:pt x="184" y="72"/>
                  </a:lnTo>
                  <a:lnTo>
                    <a:pt x="186" y="70"/>
                  </a:lnTo>
                  <a:lnTo>
                    <a:pt x="186" y="72"/>
                  </a:lnTo>
                  <a:lnTo>
                    <a:pt x="188" y="74"/>
                  </a:lnTo>
                  <a:lnTo>
                    <a:pt x="188" y="76"/>
                  </a:lnTo>
                  <a:lnTo>
                    <a:pt x="190" y="76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4" y="76"/>
                  </a:lnTo>
                  <a:lnTo>
                    <a:pt x="194" y="78"/>
                  </a:lnTo>
                  <a:lnTo>
                    <a:pt x="194" y="80"/>
                  </a:lnTo>
                  <a:lnTo>
                    <a:pt x="194" y="82"/>
                  </a:lnTo>
                  <a:lnTo>
                    <a:pt x="196" y="82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2" y="86"/>
                  </a:lnTo>
                  <a:lnTo>
                    <a:pt x="206" y="86"/>
                  </a:lnTo>
                  <a:lnTo>
                    <a:pt x="206" y="88"/>
                  </a:lnTo>
                  <a:lnTo>
                    <a:pt x="208" y="88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10" y="94"/>
                  </a:lnTo>
                  <a:lnTo>
                    <a:pt x="210" y="96"/>
                  </a:lnTo>
                  <a:lnTo>
                    <a:pt x="208" y="96"/>
                  </a:lnTo>
                  <a:lnTo>
                    <a:pt x="206" y="98"/>
                  </a:lnTo>
                  <a:lnTo>
                    <a:pt x="206" y="100"/>
                  </a:lnTo>
                  <a:lnTo>
                    <a:pt x="206" y="102"/>
                  </a:lnTo>
                  <a:lnTo>
                    <a:pt x="210" y="102"/>
                  </a:lnTo>
                  <a:lnTo>
                    <a:pt x="212" y="104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6" y="106"/>
                  </a:lnTo>
                  <a:lnTo>
                    <a:pt x="216" y="108"/>
                  </a:lnTo>
                  <a:lnTo>
                    <a:pt x="212" y="110"/>
                  </a:lnTo>
                  <a:lnTo>
                    <a:pt x="210" y="112"/>
                  </a:lnTo>
                  <a:lnTo>
                    <a:pt x="208" y="112"/>
                  </a:lnTo>
                  <a:lnTo>
                    <a:pt x="206" y="114"/>
                  </a:lnTo>
                  <a:lnTo>
                    <a:pt x="204" y="116"/>
                  </a:lnTo>
                  <a:lnTo>
                    <a:pt x="202" y="116"/>
                  </a:lnTo>
                  <a:lnTo>
                    <a:pt x="198" y="118"/>
                  </a:lnTo>
                  <a:lnTo>
                    <a:pt x="196" y="120"/>
                  </a:lnTo>
                  <a:lnTo>
                    <a:pt x="196" y="122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4" y="130"/>
                  </a:lnTo>
                  <a:lnTo>
                    <a:pt x="194" y="132"/>
                  </a:lnTo>
                  <a:lnTo>
                    <a:pt x="192" y="134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2"/>
                  </a:lnTo>
                  <a:lnTo>
                    <a:pt x="184" y="156"/>
                  </a:lnTo>
                  <a:lnTo>
                    <a:pt x="182" y="158"/>
                  </a:lnTo>
                  <a:lnTo>
                    <a:pt x="182" y="160"/>
                  </a:lnTo>
                  <a:lnTo>
                    <a:pt x="182" y="162"/>
                  </a:lnTo>
                  <a:lnTo>
                    <a:pt x="180" y="164"/>
                  </a:lnTo>
                  <a:lnTo>
                    <a:pt x="180" y="166"/>
                  </a:lnTo>
                  <a:lnTo>
                    <a:pt x="178" y="168"/>
                  </a:lnTo>
                  <a:lnTo>
                    <a:pt x="178" y="172"/>
                  </a:lnTo>
                  <a:lnTo>
                    <a:pt x="176" y="174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4" y="180"/>
                  </a:lnTo>
                  <a:lnTo>
                    <a:pt x="174" y="182"/>
                  </a:lnTo>
                  <a:lnTo>
                    <a:pt x="172" y="182"/>
                  </a:lnTo>
                  <a:lnTo>
                    <a:pt x="172" y="184"/>
                  </a:lnTo>
                  <a:lnTo>
                    <a:pt x="170" y="186"/>
                  </a:lnTo>
                  <a:lnTo>
                    <a:pt x="170" y="188"/>
                  </a:lnTo>
                  <a:lnTo>
                    <a:pt x="168" y="192"/>
                  </a:lnTo>
                  <a:lnTo>
                    <a:pt x="168" y="196"/>
                  </a:lnTo>
                  <a:lnTo>
                    <a:pt x="166" y="196"/>
                  </a:lnTo>
                  <a:lnTo>
                    <a:pt x="166" y="200"/>
                  </a:lnTo>
                  <a:lnTo>
                    <a:pt x="164" y="202"/>
                  </a:lnTo>
                  <a:lnTo>
                    <a:pt x="164" y="204"/>
                  </a:lnTo>
                  <a:lnTo>
                    <a:pt x="162" y="206"/>
                  </a:lnTo>
                  <a:lnTo>
                    <a:pt x="162" y="208"/>
                  </a:lnTo>
                  <a:lnTo>
                    <a:pt x="160" y="214"/>
                  </a:lnTo>
                  <a:lnTo>
                    <a:pt x="158" y="220"/>
                  </a:lnTo>
                  <a:lnTo>
                    <a:pt x="154" y="226"/>
                  </a:lnTo>
                  <a:lnTo>
                    <a:pt x="152" y="230"/>
                  </a:lnTo>
                  <a:lnTo>
                    <a:pt x="152" y="230"/>
                  </a:lnTo>
                  <a:lnTo>
                    <a:pt x="152" y="232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40"/>
                  </a:lnTo>
                  <a:lnTo>
                    <a:pt x="148" y="242"/>
                  </a:lnTo>
                  <a:lnTo>
                    <a:pt x="148" y="244"/>
                  </a:lnTo>
                  <a:lnTo>
                    <a:pt x="146" y="246"/>
                  </a:lnTo>
                  <a:lnTo>
                    <a:pt x="146" y="250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4" y="256"/>
                  </a:lnTo>
                  <a:lnTo>
                    <a:pt x="142" y="260"/>
                  </a:lnTo>
                  <a:lnTo>
                    <a:pt x="142" y="262"/>
                  </a:lnTo>
                  <a:lnTo>
                    <a:pt x="140" y="264"/>
                  </a:lnTo>
                  <a:lnTo>
                    <a:pt x="140" y="266"/>
                  </a:lnTo>
                  <a:lnTo>
                    <a:pt x="140" y="268"/>
                  </a:lnTo>
                  <a:lnTo>
                    <a:pt x="138" y="266"/>
                  </a:lnTo>
                  <a:lnTo>
                    <a:pt x="136" y="266"/>
                  </a:lnTo>
                  <a:lnTo>
                    <a:pt x="134" y="266"/>
                  </a:lnTo>
                  <a:lnTo>
                    <a:pt x="132" y="264"/>
                  </a:lnTo>
                  <a:lnTo>
                    <a:pt x="130" y="264"/>
                  </a:lnTo>
                  <a:lnTo>
                    <a:pt x="122" y="264"/>
                  </a:lnTo>
                  <a:lnTo>
                    <a:pt x="116" y="262"/>
                  </a:lnTo>
                  <a:lnTo>
                    <a:pt x="114" y="262"/>
                  </a:lnTo>
                  <a:lnTo>
                    <a:pt x="112" y="262"/>
                  </a:lnTo>
                  <a:lnTo>
                    <a:pt x="110" y="262"/>
                  </a:lnTo>
                  <a:lnTo>
                    <a:pt x="108" y="262"/>
                  </a:lnTo>
                  <a:lnTo>
                    <a:pt x="106" y="262"/>
                  </a:lnTo>
                  <a:lnTo>
                    <a:pt x="102" y="260"/>
                  </a:lnTo>
                  <a:lnTo>
                    <a:pt x="100" y="260"/>
                  </a:lnTo>
                  <a:lnTo>
                    <a:pt x="98" y="260"/>
                  </a:lnTo>
                  <a:lnTo>
                    <a:pt x="96" y="260"/>
                  </a:lnTo>
                  <a:lnTo>
                    <a:pt x="94" y="260"/>
                  </a:lnTo>
                  <a:lnTo>
                    <a:pt x="92" y="260"/>
                  </a:lnTo>
                  <a:lnTo>
                    <a:pt x="90" y="258"/>
                  </a:lnTo>
                  <a:lnTo>
                    <a:pt x="90" y="260"/>
                  </a:lnTo>
                  <a:lnTo>
                    <a:pt x="88" y="260"/>
                  </a:lnTo>
                  <a:lnTo>
                    <a:pt x="88" y="262"/>
                  </a:lnTo>
                  <a:lnTo>
                    <a:pt x="86" y="262"/>
                  </a:lnTo>
                  <a:lnTo>
                    <a:pt x="86" y="264"/>
                  </a:lnTo>
                  <a:lnTo>
                    <a:pt x="84" y="264"/>
                  </a:lnTo>
                  <a:lnTo>
                    <a:pt x="82" y="264"/>
                  </a:lnTo>
                  <a:lnTo>
                    <a:pt x="80" y="264"/>
                  </a:lnTo>
                  <a:lnTo>
                    <a:pt x="78" y="266"/>
                  </a:lnTo>
                  <a:lnTo>
                    <a:pt x="78" y="268"/>
                  </a:lnTo>
                  <a:lnTo>
                    <a:pt x="74" y="270"/>
                  </a:lnTo>
                  <a:lnTo>
                    <a:pt x="70" y="274"/>
                  </a:lnTo>
                  <a:lnTo>
                    <a:pt x="70" y="276"/>
                  </a:lnTo>
                  <a:lnTo>
                    <a:pt x="66" y="278"/>
                  </a:lnTo>
                  <a:lnTo>
                    <a:pt x="66" y="278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0" y="284"/>
                  </a:lnTo>
                  <a:lnTo>
                    <a:pt x="60" y="286"/>
                  </a:lnTo>
                  <a:lnTo>
                    <a:pt x="60" y="288"/>
                  </a:lnTo>
                  <a:lnTo>
                    <a:pt x="58" y="288"/>
                  </a:lnTo>
                  <a:lnTo>
                    <a:pt x="56" y="290"/>
                  </a:lnTo>
                  <a:lnTo>
                    <a:pt x="54" y="290"/>
                  </a:lnTo>
                  <a:lnTo>
                    <a:pt x="52" y="292"/>
                  </a:lnTo>
                  <a:lnTo>
                    <a:pt x="50" y="292"/>
                  </a:lnTo>
                  <a:lnTo>
                    <a:pt x="48" y="294"/>
                  </a:lnTo>
                  <a:lnTo>
                    <a:pt x="48" y="294"/>
                  </a:lnTo>
                  <a:lnTo>
                    <a:pt x="46" y="294"/>
                  </a:lnTo>
                  <a:lnTo>
                    <a:pt x="46" y="296"/>
                  </a:lnTo>
                  <a:lnTo>
                    <a:pt x="46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4" y="303"/>
                  </a:lnTo>
                  <a:lnTo>
                    <a:pt x="42" y="305"/>
                  </a:lnTo>
                  <a:lnTo>
                    <a:pt x="40" y="305"/>
                  </a:lnTo>
                  <a:lnTo>
                    <a:pt x="40" y="303"/>
                  </a:lnTo>
                  <a:lnTo>
                    <a:pt x="38" y="300"/>
                  </a:lnTo>
                  <a:lnTo>
                    <a:pt x="38" y="298"/>
                  </a:lnTo>
                  <a:lnTo>
                    <a:pt x="36" y="296"/>
                  </a:lnTo>
                  <a:lnTo>
                    <a:pt x="34" y="294"/>
                  </a:lnTo>
                  <a:lnTo>
                    <a:pt x="32" y="290"/>
                  </a:lnTo>
                  <a:lnTo>
                    <a:pt x="32" y="288"/>
                  </a:lnTo>
                  <a:lnTo>
                    <a:pt x="30" y="288"/>
                  </a:lnTo>
                  <a:lnTo>
                    <a:pt x="30" y="286"/>
                  </a:lnTo>
                  <a:lnTo>
                    <a:pt x="28" y="282"/>
                  </a:lnTo>
                  <a:lnTo>
                    <a:pt x="26" y="280"/>
                  </a:lnTo>
                  <a:lnTo>
                    <a:pt x="26" y="278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4"/>
                  </a:lnTo>
                  <a:lnTo>
                    <a:pt x="14" y="260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0" y="256"/>
                  </a:lnTo>
                  <a:lnTo>
                    <a:pt x="10" y="252"/>
                  </a:lnTo>
                  <a:lnTo>
                    <a:pt x="8" y="250"/>
                  </a:lnTo>
                  <a:lnTo>
                    <a:pt x="8" y="246"/>
                  </a:lnTo>
                  <a:lnTo>
                    <a:pt x="8" y="244"/>
                  </a:lnTo>
                  <a:lnTo>
                    <a:pt x="10" y="242"/>
                  </a:lnTo>
                  <a:lnTo>
                    <a:pt x="12" y="242"/>
                  </a:lnTo>
                  <a:lnTo>
                    <a:pt x="14" y="240"/>
                  </a:lnTo>
                  <a:lnTo>
                    <a:pt x="14" y="238"/>
                  </a:lnTo>
                  <a:lnTo>
                    <a:pt x="16" y="238"/>
                  </a:lnTo>
                  <a:lnTo>
                    <a:pt x="18" y="238"/>
                  </a:lnTo>
                  <a:lnTo>
                    <a:pt x="18" y="236"/>
                  </a:lnTo>
                  <a:lnTo>
                    <a:pt x="20" y="236"/>
                  </a:lnTo>
                  <a:lnTo>
                    <a:pt x="24" y="232"/>
                  </a:lnTo>
                  <a:lnTo>
                    <a:pt x="26" y="232"/>
                  </a:lnTo>
                  <a:lnTo>
                    <a:pt x="26" y="230"/>
                  </a:lnTo>
                  <a:lnTo>
                    <a:pt x="28" y="232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28" y="230"/>
                  </a:lnTo>
                  <a:lnTo>
                    <a:pt x="28" y="228"/>
                  </a:lnTo>
                  <a:lnTo>
                    <a:pt x="32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8" y="222"/>
                  </a:lnTo>
                  <a:lnTo>
                    <a:pt x="40" y="222"/>
                  </a:lnTo>
                  <a:lnTo>
                    <a:pt x="40" y="220"/>
                  </a:lnTo>
                  <a:lnTo>
                    <a:pt x="38" y="220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40" y="216"/>
                  </a:lnTo>
                  <a:lnTo>
                    <a:pt x="40" y="212"/>
                  </a:lnTo>
                  <a:lnTo>
                    <a:pt x="40" y="210"/>
                  </a:lnTo>
                  <a:lnTo>
                    <a:pt x="36" y="206"/>
                  </a:lnTo>
                  <a:lnTo>
                    <a:pt x="34" y="206"/>
                  </a:lnTo>
                  <a:lnTo>
                    <a:pt x="32" y="204"/>
                  </a:lnTo>
                  <a:lnTo>
                    <a:pt x="32" y="202"/>
                  </a:lnTo>
                  <a:lnTo>
                    <a:pt x="32" y="200"/>
                  </a:lnTo>
                  <a:lnTo>
                    <a:pt x="30" y="200"/>
                  </a:lnTo>
                  <a:lnTo>
                    <a:pt x="30" y="198"/>
                  </a:lnTo>
                  <a:lnTo>
                    <a:pt x="28" y="198"/>
                  </a:lnTo>
                  <a:lnTo>
                    <a:pt x="28" y="196"/>
                  </a:lnTo>
                  <a:lnTo>
                    <a:pt x="30" y="196"/>
                  </a:lnTo>
                  <a:lnTo>
                    <a:pt x="28" y="194"/>
                  </a:lnTo>
                  <a:lnTo>
                    <a:pt x="28" y="192"/>
                  </a:lnTo>
                  <a:lnTo>
                    <a:pt x="26" y="192"/>
                  </a:lnTo>
                  <a:lnTo>
                    <a:pt x="26" y="190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6" y="184"/>
                  </a:lnTo>
                  <a:lnTo>
                    <a:pt x="26" y="182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4" y="178"/>
                  </a:lnTo>
                  <a:lnTo>
                    <a:pt x="22" y="172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4" y="164"/>
                  </a:lnTo>
                  <a:lnTo>
                    <a:pt x="26" y="164"/>
                  </a:lnTo>
                  <a:lnTo>
                    <a:pt x="26" y="162"/>
                  </a:lnTo>
                  <a:lnTo>
                    <a:pt x="26" y="160"/>
                  </a:lnTo>
                  <a:lnTo>
                    <a:pt x="26" y="158"/>
                  </a:lnTo>
                  <a:lnTo>
                    <a:pt x="24" y="156"/>
                  </a:lnTo>
                  <a:lnTo>
                    <a:pt x="24" y="154"/>
                  </a:lnTo>
                  <a:lnTo>
                    <a:pt x="22" y="152"/>
                  </a:lnTo>
                  <a:lnTo>
                    <a:pt x="20" y="150"/>
                  </a:lnTo>
                  <a:lnTo>
                    <a:pt x="20" y="148"/>
                  </a:lnTo>
                  <a:lnTo>
                    <a:pt x="20" y="146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8" y="142"/>
                  </a:lnTo>
                  <a:lnTo>
                    <a:pt x="16" y="142"/>
                  </a:lnTo>
                  <a:lnTo>
                    <a:pt x="14" y="140"/>
                  </a:lnTo>
                  <a:lnTo>
                    <a:pt x="14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10" y="134"/>
                  </a:lnTo>
                  <a:lnTo>
                    <a:pt x="8" y="134"/>
                  </a:lnTo>
                  <a:lnTo>
                    <a:pt x="10" y="134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28"/>
                  </a:lnTo>
                  <a:lnTo>
                    <a:pt x="16" y="128"/>
                  </a:lnTo>
                  <a:lnTo>
                    <a:pt x="16" y="126"/>
                  </a:lnTo>
                  <a:lnTo>
                    <a:pt x="16" y="124"/>
                  </a:lnTo>
                  <a:lnTo>
                    <a:pt x="16" y="126"/>
                  </a:lnTo>
                  <a:lnTo>
                    <a:pt x="18" y="126"/>
                  </a:lnTo>
                  <a:lnTo>
                    <a:pt x="20" y="124"/>
                  </a:lnTo>
                  <a:lnTo>
                    <a:pt x="22" y="124"/>
                  </a:lnTo>
                  <a:lnTo>
                    <a:pt x="22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2" y="118"/>
                  </a:lnTo>
                  <a:lnTo>
                    <a:pt x="22" y="116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84"/>
                  </a:lnTo>
                  <a:lnTo>
                    <a:pt x="30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6" y="76"/>
                  </a:lnTo>
                  <a:lnTo>
                    <a:pt x="36" y="74"/>
                  </a:lnTo>
                  <a:lnTo>
                    <a:pt x="34" y="72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79" name="Freeform 79">
              <a:extLst>
                <a:ext uri="{FF2B5EF4-FFF2-40B4-BE49-F238E27FC236}">
                  <a16:creationId xmlns:a16="http://schemas.microsoft.com/office/drawing/2014/main" id="{954A27CE-8F2A-3108-EBDF-7CEFF8B0C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213" y="1031875"/>
              <a:ext cx="460375" cy="396875"/>
            </a:xfrm>
            <a:custGeom>
              <a:avLst/>
              <a:gdLst>
                <a:gd name="T0" fmla="*/ 176 w 290"/>
                <a:gd name="T1" fmla="*/ 30 h 250"/>
                <a:gd name="T2" fmla="*/ 190 w 290"/>
                <a:gd name="T3" fmla="*/ 28 h 250"/>
                <a:gd name="T4" fmla="*/ 206 w 290"/>
                <a:gd name="T5" fmla="*/ 28 h 250"/>
                <a:gd name="T6" fmla="*/ 220 w 290"/>
                <a:gd name="T7" fmla="*/ 30 h 250"/>
                <a:gd name="T8" fmla="*/ 234 w 290"/>
                <a:gd name="T9" fmla="*/ 46 h 250"/>
                <a:gd name="T10" fmla="*/ 248 w 290"/>
                <a:gd name="T11" fmla="*/ 58 h 250"/>
                <a:gd name="T12" fmla="*/ 254 w 290"/>
                <a:gd name="T13" fmla="*/ 64 h 250"/>
                <a:gd name="T14" fmla="*/ 264 w 290"/>
                <a:gd name="T15" fmla="*/ 74 h 250"/>
                <a:gd name="T16" fmla="*/ 274 w 290"/>
                <a:gd name="T17" fmla="*/ 86 h 250"/>
                <a:gd name="T18" fmla="*/ 288 w 290"/>
                <a:gd name="T19" fmla="*/ 104 h 250"/>
                <a:gd name="T20" fmla="*/ 290 w 290"/>
                <a:gd name="T21" fmla="*/ 126 h 250"/>
                <a:gd name="T22" fmla="*/ 288 w 290"/>
                <a:gd name="T23" fmla="*/ 140 h 250"/>
                <a:gd name="T24" fmla="*/ 282 w 290"/>
                <a:gd name="T25" fmla="*/ 150 h 250"/>
                <a:gd name="T26" fmla="*/ 280 w 290"/>
                <a:gd name="T27" fmla="*/ 162 h 250"/>
                <a:gd name="T28" fmla="*/ 282 w 290"/>
                <a:gd name="T29" fmla="*/ 170 h 250"/>
                <a:gd name="T30" fmla="*/ 278 w 290"/>
                <a:gd name="T31" fmla="*/ 176 h 250"/>
                <a:gd name="T32" fmla="*/ 276 w 290"/>
                <a:gd name="T33" fmla="*/ 188 h 250"/>
                <a:gd name="T34" fmla="*/ 282 w 290"/>
                <a:gd name="T35" fmla="*/ 200 h 250"/>
                <a:gd name="T36" fmla="*/ 270 w 290"/>
                <a:gd name="T37" fmla="*/ 198 h 250"/>
                <a:gd name="T38" fmla="*/ 264 w 290"/>
                <a:gd name="T39" fmla="*/ 206 h 250"/>
                <a:gd name="T40" fmla="*/ 234 w 290"/>
                <a:gd name="T41" fmla="*/ 218 h 250"/>
                <a:gd name="T42" fmla="*/ 222 w 290"/>
                <a:gd name="T43" fmla="*/ 224 h 250"/>
                <a:gd name="T44" fmla="*/ 206 w 290"/>
                <a:gd name="T45" fmla="*/ 226 h 250"/>
                <a:gd name="T46" fmla="*/ 200 w 290"/>
                <a:gd name="T47" fmla="*/ 230 h 250"/>
                <a:gd name="T48" fmla="*/ 194 w 290"/>
                <a:gd name="T49" fmla="*/ 240 h 250"/>
                <a:gd name="T50" fmla="*/ 176 w 290"/>
                <a:gd name="T51" fmla="*/ 242 h 250"/>
                <a:gd name="T52" fmla="*/ 170 w 290"/>
                <a:gd name="T53" fmla="*/ 222 h 250"/>
                <a:gd name="T54" fmla="*/ 158 w 290"/>
                <a:gd name="T55" fmla="*/ 200 h 250"/>
                <a:gd name="T56" fmla="*/ 152 w 290"/>
                <a:gd name="T57" fmla="*/ 194 h 250"/>
                <a:gd name="T58" fmla="*/ 138 w 290"/>
                <a:gd name="T59" fmla="*/ 198 h 250"/>
                <a:gd name="T60" fmla="*/ 132 w 290"/>
                <a:gd name="T61" fmla="*/ 192 h 250"/>
                <a:gd name="T62" fmla="*/ 122 w 290"/>
                <a:gd name="T63" fmla="*/ 190 h 250"/>
                <a:gd name="T64" fmla="*/ 108 w 290"/>
                <a:gd name="T65" fmla="*/ 186 h 250"/>
                <a:gd name="T66" fmla="*/ 102 w 290"/>
                <a:gd name="T67" fmla="*/ 184 h 250"/>
                <a:gd name="T68" fmla="*/ 94 w 290"/>
                <a:gd name="T69" fmla="*/ 186 h 250"/>
                <a:gd name="T70" fmla="*/ 84 w 290"/>
                <a:gd name="T71" fmla="*/ 188 h 250"/>
                <a:gd name="T72" fmla="*/ 74 w 290"/>
                <a:gd name="T73" fmla="*/ 182 h 250"/>
                <a:gd name="T74" fmla="*/ 68 w 290"/>
                <a:gd name="T75" fmla="*/ 190 h 250"/>
                <a:gd name="T76" fmla="*/ 64 w 290"/>
                <a:gd name="T77" fmla="*/ 182 h 250"/>
                <a:gd name="T78" fmla="*/ 54 w 290"/>
                <a:gd name="T79" fmla="*/ 178 h 250"/>
                <a:gd name="T80" fmla="*/ 46 w 290"/>
                <a:gd name="T81" fmla="*/ 174 h 250"/>
                <a:gd name="T82" fmla="*/ 32 w 290"/>
                <a:gd name="T83" fmla="*/ 174 h 250"/>
                <a:gd name="T84" fmla="*/ 22 w 290"/>
                <a:gd name="T85" fmla="*/ 160 h 250"/>
                <a:gd name="T86" fmla="*/ 14 w 290"/>
                <a:gd name="T87" fmla="*/ 148 h 250"/>
                <a:gd name="T88" fmla="*/ 6 w 290"/>
                <a:gd name="T89" fmla="*/ 140 h 250"/>
                <a:gd name="T90" fmla="*/ 2 w 290"/>
                <a:gd name="T91" fmla="*/ 134 h 250"/>
                <a:gd name="T92" fmla="*/ 2 w 290"/>
                <a:gd name="T93" fmla="*/ 126 h 250"/>
                <a:gd name="T94" fmla="*/ 14 w 290"/>
                <a:gd name="T95" fmla="*/ 114 h 250"/>
                <a:gd name="T96" fmla="*/ 28 w 290"/>
                <a:gd name="T97" fmla="*/ 100 h 250"/>
                <a:gd name="T98" fmla="*/ 42 w 290"/>
                <a:gd name="T99" fmla="*/ 84 h 250"/>
                <a:gd name="T100" fmla="*/ 62 w 290"/>
                <a:gd name="T101" fmla="*/ 64 h 250"/>
                <a:gd name="T102" fmla="*/ 78 w 290"/>
                <a:gd name="T103" fmla="*/ 50 h 250"/>
                <a:gd name="T104" fmla="*/ 86 w 290"/>
                <a:gd name="T105" fmla="*/ 42 h 250"/>
                <a:gd name="T106" fmla="*/ 104 w 290"/>
                <a:gd name="T107" fmla="*/ 20 h 250"/>
                <a:gd name="T108" fmla="*/ 128 w 290"/>
                <a:gd name="T109" fmla="*/ 2 h 250"/>
                <a:gd name="T110" fmla="*/ 136 w 290"/>
                <a:gd name="T111" fmla="*/ 10 h 250"/>
                <a:gd name="T112" fmla="*/ 144 w 290"/>
                <a:gd name="T113" fmla="*/ 16 h 250"/>
                <a:gd name="T114" fmla="*/ 156 w 290"/>
                <a:gd name="T11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0" h="250">
                  <a:moveTo>
                    <a:pt x="162" y="32"/>
                  </a:moveTo>
                  <a:lnTo>
                    <a:pt x="164" y="32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30"/>
                  </a:lnTo>
                  <a:lnTo>
                    <a:pt x="172" y="30"/>
                  </a:lnTo>
                  <a:lnTo>
                    <a:pt x="176" y="30"/>
                  </a:lnTo>
                  <a:lnTo>
                    <a:pt x="178" y="28"/>
                  </a:lnTo>
                  <a:lnTo>
                    <a:pt x="180" y="28"/>
                  </a:lnTo>
                  <a:lnTo>
                    <a:pt x="182" y="28"/>
                  </a:lnTo>
                  <a:lnTo>
                    <a:pt x="184" y="28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0" y="28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2" y="28"/>
                  </a:lnTo>
                  <a:lnTo>
                    <a:pt x="204" y="26"/>
                  </a:lnTo>
                  <a:lnTo>
                    <a:pt x="204" y="24"/>
                  </a:lnTo>
                  <a:lnTo>
                    <a:pt x="206" y="26"/>
                  </a:lnTo>
                  <a:lnTo>
                    <a:pt x="206" y="28"/>
                  </a:lnTo>
                  <a:lnTo>
                    <a:pt x="208" y="28"/>
                  </a:lnTo>
                  <a:lnTo>
                    <a:pt x="210" y="26"/>
                  </a:lnTo>
                  <a:lnTo>
                    <a:pt x="212" y="24"/>
                  </a:lnTo>
                  <a:lnTo>
                    <a:pt x="214" y="24"/>
                  </a:lnTo>
                  <a:lnTo>
                    <a:pt x="216" y="26"/>
                  </a:lnTo>
                  <a:lnTo>
                    <a:pt x="218" y="28"/>
                  </a:lnTo>
                  <a:lnTo>
                    <a:pt x="220" y="30"/>
                  </a:lnTo>
                  <a:lnTo>
                    <a:pt x="222" y="32"/>
                  </a:lnTo>
                  <a:lnTo>
                    <a:pt x="224" y="34"/>
                  </a:lnTo>
                  <a:lnTo>
                    <a:pt x="226" y="36"/>
                  </a:lnTo>
                  <a:lnTo>
                    <a:pt x="228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6" y="48"/>
                  </a:lnTo>
                  <a:lnTo>
                    <a:pt x="238" y="50"/>
                  </a:lnTo>
                  <a:lnTo>
                    <a:pt x="242" y="54"/>
                  </a:lnTo>
                  <a:lnTo>
                    <a:pt x="244" y="56"/>
                  </a:lnTo>
                  <a:lnTo>
                    <a:pt x="246" y="58"/>
                  </a:lnTo>
                  <a:lnTo>
                    <a:pt x="248" y="58"/>
                  </a:lnTo>
                  <a:lnTo>
                    <a:pt x="248" y="60"/>
                  </a:lnTo>
                  <a:lnTo>
                    <a:pt x="250" y="60"/>
                  </a:lnTo>
                  <a:lnTo>
                    <a:pt x="250" y="60"/>
                  </a:lnTo>
                  <a:lnTo>
                    <a:pt x="250" y="62"/>
                  </a:lnTo>
                  <a:lnTo>
                    <a:pt x="252" y="62"/>
                  </a:lnTo>
                  <a:lnTo>
                    <a:pt x="252" y="64"/>
                  </a:lnTo>
                  <a:lnTo>
                    <a:pt x="254" y="64"/>
                  </a:lnTo>
                  <a:lnTo>
                    <a:pt x="256" y="66"/>
                  </a:lnTo>
                  <a:lnTo>
                    <a:pt x="258" y="66"/>
                  </a:lnTo>
                  <a:lnTo>
                    <a:pt x="258" y="68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2" y="72"/>
                  </a:lnTo>
                  <a:lnTo>
                    <a:pt x="264" y="74"/>
                  </a:lnTo>
                  <a:lnTo>
                    <a:pt x="266" y="76"/>
                  </a:lnTo>
                  <a:lnTo>
                    <a:pt x="266" y="78"/>
                  </a:lnTo>
                  <a:lnTo>
                    <a:pt x="268" y="78"/>
                  </a:lnTo>
                  <a:lnTo>
                    <a:pt x="268" y="80"/>
                  </a:lnTo>
                  <a:lnTo>
                    <a:pt x="268" y="82"/>
                  </a:lnTo>
                  <a:lnTo>
                    <a:pt x="272" y="84"/>
                  </a:lnTo>
                  <a:lnTo>
                    <a:pt x="274" y="86"/>
                  </a:lnTo>
                  <a:lnTo>
                    <a:pt x="276" y="90"/>
                  </a:lnTo>
                  <a:lnTo>
                    <a:pt x="278" y="94"/>
                  </a:lnTo>
                  <a:lnTo>
                    <a:pt x="282" y="96"/>
                  </a:lnTo>
                  <a:lnTo>
                    <a:pt x="284" y="98"/>
                  </a:lnTo>
                  <a:lnTo>
                    <a:pt x="286" y="100"/>
                  </a:lnTo>
                  <a:lnTo>
                    <a:pt x="288" y="102"/>
                  </a:lnTo>
                  <a:lnTo>
                    <a:pt x="288" y="104"/>
                  </a:lnTo>
                  <a:lnTo>
                    <a:pt x="288" y="106"/>
                  </a:lnTo>
                  <a:lnTo>
                    <a:pt x="288" y="110"/>
                  </a:lnTo>
                  <a:lnTo>
                    <a:pt x="290" y="116"/>
                  </a:lnTo>
                  <a:lnTo>
                    <a:pt x="290" y="118"/>
                  </a:lnTo>
                  <a:lnTo>
                    <a:pt x="290" y="120"/>
                  </a:lnTo>
                  <a:lnTo>
                    <a:pt x="290" y="122"/>
                  </a:lnTo>
                  <a:lnTo>
                    <a:pt x="290" y="126"/>
                  </a:lnTo>
                  <a:lnTo>
                    <a:pt x="290" y="128"/>
                  </a:lnTo>
                  <a:lnTo>
                    <a:pt x="290" y="130"/>
                  </a:lnTo>
                  <a:lnTo>
                    <a:pt x="290" y="134"/>
                  </a:lnTo>
                  <a:lnTo>
                    <a:pt x="290" y="136"/>
                  </a:lnTo>
                  <a:lnTo>
                    <a:pt x="290" y="138"/>
                  </a:lnTo>
                  <a:lnTo>
                    <a:pt x="288" y="138"/>
                  </a:lnTo>
                  <a:lnTo>
                    <a:pt x="288" y="140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2" y="150"/>
                  </a:lnTo>
                  <a:lnTo>
                    <a:pt x="282" y="152"/>
                  </a:lnTo>
                  <a:lnTo>
                    <a:pt x="282" y="154"/>
                  </a:lnTo>
                  <a:lnTo>
                    <a:pt x="282" y="156"/>
                  </a:lnTo>
                  <a:lnTo>
                    <a:pt x="282" y="156"/>
                  </a:lnTo>
                  <a:lnTo>
                    <a:pt x="282" y="158"/>
                  </a:lnTo>
                  <a:lnTo>
                    <a:pt x="282" y="160"/>
                  </a:lnTo>
                  <a:lnTo>
                    <a:pt x="280" y="162"/>
                  </a:lnTo>
                  <a:lnTo>
                    <a:pt x="278" y="162"/>
                  </a:lnTo>
                  <a:lnTo>
                    <a:pt x="278" y="164"/>
                  </a:lnTo>
                  <a:lnTo>
                    <a:pt x="278" y="166"/>
                  </a:lnTo>
                  <a:lnTo>
                    <a:pt x="280" y="166"/>
                  </a:lnTo>
                  <a:lnTo>
                    <a:pt x="280" y="168"/>
                  </a:lnTo>
                  <a:lnTo>
                    <a:pt x="282" y="168"/>
                  </a:lnTo>
                  <a:lnTo>
                    <a:pt x="282" y="170"/>
                  </a:lnTo>
                  <a:lnTo>
                    <a:pt x="280" y="170"/>
                  </a:lnTo>
                  <a:lnTo>
                    <a:pt x="280" y="172"/>
                  </a:lnTo>
                  <a:lnTo>
                    <a:pt x="278" y="172"/>
                  </a:lnTo>
                  <a:lnTo>
                    <a:pt x="276" y="172"/>
                  </a:lnTo>
                  <a:lnTo>
                    <a:pt x="276" y="174"/>
                  </a:lnTo>
                  <a:lnTo>
                    <a:pt x="276" y="176"/>
                  </a:lnTo>
                  <a:lnTo>
                    <a:pt x="278" y="176"/>
                  </a:lnTo>
                  <a:lnTo>
                    <a:pt x="276" y="178"/>
                  </a:lnTo>
                  <a:lnTo>
                    <a:pt x="276" y="180"/>
                  </a:lnTo>
                  <a:lnTo>
                    <a:pt x="276" y="182"/>
                  </a:lnTo>
                  <a:lnTo>
                    <a:pt x="274" y="182"/>
                  </a:lnTo>
                  <a:lnTo>
                    <a:pt x="274" y="184"/>
                  </a:lnTo>
                  <a:lnTo>
                    <a:pt x="274" y="186"/>
                  </a:lnTo>
                  <a:lnTo>
                    <a:pt x="276" y="188"/>
                  </a:lnTo>
                  <a:lnTo>
                    <a:pt x="280" y="188"/>
                  </a:lnTo>
                  <a:lnTo>
                    <a:pt x="282" y="190"/>
                  </a:lnTo>
                  <a:lnTo>
                    <a:pt x="284" y="192"/>
                  </a:lnTo>
                  <a:lnTo>
                    <a:pt x="290" y="194"/>
                  </a:lnTo>
                  <a:lnTo>
                    <a:pt x="284" y="198"/>
                  </a:lnTo>
                  <a:lnTo>
                    <a:pt x="282" y="198"/>
                  </a:lnTo>
                  <a:lnTo>
                    <a:pt x="282" y="200"/>
                  </a:lnTo>
                  <a:lnTo>
                    <a:pt x="280" y="200"/>
                  </a:lnTo>
                  <a:lnTo>
                    <a:pt x="278" y="200"/>
                  </a:lnTo>
                  <a:lnTo>
                    <a:pt x="276" y="200"/>
                  </a:lnTo>
                  <a:lnTo>
                    <a:pt x="276" y="198"/>
                  </a:lnTo>
                  <a:lnTo>
                    <a:pt x="274" y="196"/>
                  </a:lnTo>
                  <a:lnTo>
                    <a:pt x="272" y="198"/>
                  </a:lnTo>
                  <a:lnTo>
                    <a:pt x="270" y="198"/>
                  </a:lnTo>
                  <a:lnTo>
                    <a:pt x="272" y="200"/>
                  </a:lnTo>
                  <a:lnTo>
                    <a:pt x="274" y="202"/>
                  </a:lnTo>
                  <a:lnTo>
                    <a:pt x="274" y="204"/>
                  </a:lnTo>
                  <a:lnTo>
                    <a:pt x="270" y="204"/>
                  </a:lnTo>
                  <a:lnTo>
                    <a:pt x="266" y="204"/>
                  </a:lnTo>
                  <a:lnTo>
                    <a:pt x="264" y="204"/>
                  </a:lnTo>
                  <a:lnTo>
                    <a:pt x="264" y="206"/>
                  </a:lnTo>
                  <a:lnTo>
                    <a:pt x="252" y="210"/>
                  </a:lnTo>
                  <a:lnTo>
                    <a:pt x="250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4" y="214"/>
                  </a:lnTo>
                  <a:lnTo>
                    <a:pt x="236" y="218"/>
                  </a:lnTo>
                  <a:lnTo>
                    <a:pt x="234" y="218"/>
                  </a:lnTo>
                  <a:lnTo>
                    <a:pt x="232" y="220"/>
                  </a:lnTo>
                  <a:lnTo>
                    <a:pt x="230" y="220"/>
                  </a:lnTo>
                  <a:lnTo>
                    <a:pt x="230" y="222"/>
                  </a:lnTo>
                  <a:lnTo>
                    <a:pt x="228" y="222"/>
                  </a:lnTo>
                  <a:lnTo>
                    <a:pt x="226" y="222"/>
                  </a:lnTo>
                  <a:lnTo>
                    <a:pt x="224" y="224"/>
                  </a:lnTo>
                  <a:lnTo>
                    <a:pt x="222" y="224"/>
                  </a:lnTo>
                  <a:lnTo>
                    <a:pt x="220" y="226"/>
                  </a:lnTo>
                  <a:lnTo>
                    <a:pt x="218" y="226"/>
                  </a:lnTo>
                  <a:lnTo>
                    <a:pt x="212" y="230"/>
                  </a:lnTo>
                  <a:lnTo>
                    <a:pt x="210" y="230"/>
                  </a:lnTo>
                  <a:lnTo>
                    <a:pt x="210" y="228"/>
                  </a:lnTo>
                  <a:lnTo>
                    <a:pt x="208" y="228"/>
                  </a:lnTo>
                  <a:lnTo>
                    <a:pt x="206" y="226"/>
                  </a:lnTo>
                  <a:lnTo>
                    <a:pt x="204" y="226"/>
                  </a:lnTo>
                  <a:lnTo>
                    <a:pt x="202" y="226"/>
                  </a:lnTo>
                  <a:lnTo>
                    <a:pt x="200" y="226"/>
                  </a:lnTo>
                  <a:lnTo>
                    <a:pt x="198" y="226"/>
                  </a:lnTo>
                  <a:lnTo>
                    <a:pt x="198" y="228"/>
                  </a:lnTo>
                  <a:lnTo>
                    <a:pt x="200" y="228"/>
                  </a:lnTo>
                  <a:lnTo>
                    <a:pt x="200" y="230"/>
                  </a:lnTo>
                  <a:lnTo>
                    <a:pt x="200" y="232"/>
                  </a:lnTo>
                  <a:lnTo>
                    <a:pt x="202" y="232"/>
                  </a:lnTo>
                  <a:lnTo>
                    <a:pt x="202" y="234"/>
                  </a:lnTo>
                  <a:lnTo>
                    <a:pt x="200" y="236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4" y="240"/>
                  </a:lnTo>
                  <a:lnTo>
                    <a:pt x="192" y="240"/>
                  </a:lnTo>
                  <a:lnTo>
                    <a:pt x="190" y="242"/>
                  </a:lnTo>
                  <a:lnTo>
                    <a:pt x="186" y="246"/>
                  </a:lnTo>
                  <a:lnTo>
                    <a:pt x="182" y="248"/>
                  </a:lnTo>
                  <a:lnTo>
                    <a:pt x="178" y="250"/>
                  </a:lnTo>
                  <a:lnTo>
                    <a:pt x="176" y="244"/>
                  </a:lnTo>
                  <a:lnTo>
                    <a:pt x="176" y="242"/>
                  </a:lnTo>
                  <a:lnTo>
                    <a:pt x="174" y="234"/>
                  </a:lnTo>
                  <a:lnTo>
                    <a:pt x="172" y="234"/>
                  </a:lnTo>
                  <a:lnTo>
                    <a:pt x="172" y="230"/>
                  </a:lnTo>
                  <a:lnTo>
                    <a:pt x="170" y="228"/>
                  </a:lnTo>
                  <a:lnTo>
                    <a:pt x="170" y="226"/>
                  </a:lnTo>
                  <a:lnTo>
                    <a:pt x="170" y="224"/>
                  </a:lnTo>
                  <a:lnTo>
                    <a:pt x="170" y="222"/>
                  </a:lnTo>
                  <a:lnTo>
                    <a:pt x="168" y="214"/>
                  </a:lnTo>
                  <a:lnTo>
                    <a:pt x="166" y="210"/>
                  </a:lnTo>
                  <a:lnTo>
                    <a:pt x="164" y="206"/>
                  </a:lnTo>
                  <a:lnTo>
                    <a:pt x="162" y="204"/>
                  </a:lnTo>
                  <a:lnTo>
                    <a:pt x="162" y="200"/>
                  </a:lnTo>
                  <a:lnTo>
                    <a:pt x="160" y="200"/>
                  </a:lnTo>
                  <a:lnTo>
                    <a:pt x="158" y="200"/>
                  </a:lnTo>
                  <a:lnTo>
                    <a:pt x="158" y="202"/>
                  </a:lnTo>
                  <a:lnTo>
                    <a:pt x="156" y="202"/>
                  </a:lnTo>
                  <a:lnTo>
                    <a:pt x="156" y="200"/>
                  </a:lnTo>
                  <a:lnTo>
                    <a:pt x="156" y="198"/>
                  </a:lnTo>
                  <a:lnTo>
                    <a:pt x="154" y="196"/>
                  </a:lnTo>
                  <a:lnTo>
                    <a:pt x="154" y="194"/>
                  </a:lnTo>
                  <a:lnTo>
                    <a:pt x="152" y="194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198"/>
                  </a:lnTo>
                  <a:lnTo>
                    <a:pt x="138" y="198"/>
                  </a:lnTo>
                  <a:lnTo>
                    <a:pt x="136" y="196"/>
                  </a:lnTo>
                  <a:lnTo>
                    <a:pt x="136" y="196"/>
                  </a:lnTo>
                  <a:lnTo>
                    <a:pt x="136" y="194"/>
                  </a:lnTo>
                  <a:lnTo>
                    <a:pt x="134" y="196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2" y="192"/>
                  </a:lnTo>
                  <a:lnTo>
                    <a:pt x="130" y="190"/>
                  </a:lnTo>
                  <a:lnTo>
                    <a:pt x="130" y="188"/>
                  </a:lnTo>
                  <a:lnTo>
                    <a:pt x="128" y="188"/>
                  </a:lnTo>
                  <a:lnTo>
                    <a:pt x="126" y="188"/>
                  </a:lnTo>
                  <a:lnTo>
                    <a:pt x="126" y="190"/>
                  </a:lnTo>
                  <a:lnTo>
                    <a:pt x="124" y="190"/>
                  </a:lnTo>
                  <a:lnTo>
                    <a:pt x="122" y="190"/>
                  </a:lnTo>
                  <a:lnTo>
                    <a:pt x="120" y="190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8"/>
                  </a:lnTo>
                  <a:lnTo>
                    <a:pt x="102" y="186"/>
                  </a:lnTo>
                  <a:lnTo>
                    <a:pt x="102" y="184"/>
                  </a:lnTo>
                  <a:lnTo>
                    <a:pt x="100" y="184"/>
                  </a:lnTo>
                  <a:lnTo>
                    <a:pt x="98" y="184"/>
                  </a:lnTo>
                  <a:lnTo>
                    <a:pt x="98" y="186"/>
                  </a:lnTo>
                  <a:lnTo>
                    <a:pt x="98" y="188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86"/>
                  </a:lnTo>
                  <a:lnTo>
                    <a:pt x="92" y="184"/>
                  </a:lnTo>
                  <a:lnTo>
                    <a:pt x="90" y="184"/>
                  </a:lnTo>
                  <a:lnTo>
                    <a:pt x="88" y="186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4" y="184"/>
                  </a:lnTo>
                  <a:lnTo>
                    <a:pt x="82" y="184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4" y="182"/>
                  </a:lnTo>
                  <a:lnTo>
                    <a:pt x="74" y="184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2" y="188"/>
                  </a:lnTo>
                  <a:lnTo>
                    <a:pt x="72" y="190"/>
                  </a:lnTo>
                  <a:lnTo>
                    <a:pt x="70" y="190"/>
                  </a:lnTo>
                  <a:lnTo>
                    <a:pt x="68" y="190"/>
                  </a:lnTo>
                  <a:lnTo>
                    <a:pt x="68" y="188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8" y="184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6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0" y="172"/>
                  </a:lnTo>
                  <a:lnTo>
                    <a:pt x="48" y="172"/>
                  </a:lnTo>
                  <a:lnTo>
                    <a:pt x="48" y="174"/>
                  </a:lnTo>
                  <a:lnTo>
                    <a:pt x="46" y="174"/>
                  </a:lnTo>
                  <a:lnTo>
                    <a:pt x="42" y="176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4" y="174"/>
                  </a:lnTo>
                  <a:lnTo>
                    <a:pt x="32" y="174"/>
                  </a:lnTo>
                  <a:lnTo>
                    <a:pt x="32" y="172"/>
                  </a:lnTo>
                  <a:lnTo>
                    <a:pt x="32" y="170"/>
                  </a:lnTo>
                  <a:lnTo>
                    <a:pt x="32" y="168"/>
                  </a:lnTo>
                  <a:lnTo>
                    <a:pt x="30" y="168"/>
                  </a:lnTo>
                  <a:lnTo>
                    <a:pt x="28" y="164"/>
                  </a:lnTo>
                  <a:lnTo>
                    <a:pt x="26" y="162"/>
                  </a:lnTo>
                  <a:lnTo>
                    <a:pt x="22" y="160"/>
                  </a:lnTo>
                  <a:lnTo>
                    <a:pt x="20" y="158"/>
                  </a:lnTo>
                  <a:lnTo>
                    <a:pt x="18" y="158"/>
                  </a:lnTo>
                  <a:lnTo>
                    <a:pt x="18" y="156"/>
                  </a:lnTo>
                  <a:lnTo>
                    <a:pt x="18" y="154"/>
                  </a:lnTo>
                  <a:lnTo>
                    <a:pt x="18" y="152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6" y="142"/>
                  </a:lnTo>
                  <a:lnTo>
                    <a:pt x="6" y="140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2" y="134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0" y="126"/>
                  </a:lnTo>
                  <a:lnTo>
                    <a:pt x="2" y="126"/>
                  </a:lnTo>
                  <a:lnTo>
                    <a:pt x="6" y="120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12" y="116"/>
                  </a:lnTo>
                  <a:lnTo>
                    <a:pt x="12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8" y="108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30" y="98"/>
                  </a:lnTo>
                  <a:lnTo>
                    <a:pt x="32" y="96"/>
                  </a:lnTo>
                  <a:lnTo>
                    <a:pt x="38" y="90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2" y="84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0" y="74"/>
                  </a:lnTo>
                  <a:lnTo>
                    <a:pt x="56" y="70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60"/>
                  </a:lnTo>
                  <a:lnTo>
                    <a:pt x="70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0"/>
                  </a:lnTo>
                  <a:lnTo>
                    <a:pt x="78" y="50"/>
                  </a:lnTo>
                  <a:lnTo>
                    <a:pt x="78" y="48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8" y="36"/>
                  </a:lnTo>
                  <a:lnTo>
                    <a:pt x="92" y="34"/>
                  </a:lnTo>
                  <a:lnTo>
                    <a:pt x="92" y="32"/>
                  </a:lnTo>
                  <a:lnTo>
                    <a:pt x="94" y="30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12" y="12"/>
                  </a:lnTo>
                  <a:lnTo>
                    <a:pt x="118" y="8"/>
                  </a:lnTo>
                  <a:lnTo>
                    <a:pt x="120" y="6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6" y="0"/>
                  </a:lnTo>
                  <a:lnTo>
                    <a:pt x="128" y="2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6" y="10"/>
                  </a:lnTo>
                  <a:lnTo>
                    <a:pt x="138" y="10"/>
                  </a:lnTo>
                  <a:lnTo>
                    <a:pt x="140" y="10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4"/>
                  </a:lnTo>
                  <a:lnTo>
                    <a:pt x="142" y="16"/>
                  </a:lnTo>
                  <a:lnTo>
                    <a:pt x="144" y="16"/>
                  </a:lnTo>
                  <a:lnTo>
                    <a:pt x="144" y="18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2" y="24"/>
                  </a:lnTo>
                  <a:lnTo>
                    <a:pt x="154" y="26"/>
                  </a:lnTo>
                  <a:lnTo>
                    <a:pt x="156" y="26"/>
                  </a:lnTo>
                  <a:lnTo>
                    <a:pt x="156" y="28"/>
                  </a:lnTo>
                  <a:lnTo>
                    <a:pt x="158" y="28"/>
                  </a:lnTo>
                  <a:lnTo>
                    <a:pt x="160" y="28"/>
                  </a:lnTo>
                  <a:lnTo>
                    <a:pt x="160" y="30"/>
                  </a:lnTo>
                  <a:lnTo>
                    <a:pt x="162" y="30"/>
                  </a:lnTo>
                  <a:lnTo>
                    <a:pt x="162" y="3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0" name="Freeform 82">
              <a:extLst>
                <a:ext uri="{FF2B5EF4-FFF2-40B4-BE49-F238E27FC236}">
                  <a16:creationId xmlns:a16="http://schemas.microsoft.com/office/drawing/2014/main" id="{E2D32246-C031-B8BE-ADE8-BC192205E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675" y="2216150"/>
              <a:ext cx="431800" cy="665163"/>
            </a:xfrm>
            <a:custGeom>
              <a:avLst/>
              <a:gdLst>
                <a:gd name="T0" fmla="*/ 210 w 272"/>
                <a:gd name="T1" fmla="*/ 6 h 419"/>
                <a:gd name="T2" fmla="*/ 218 w 272"/>
                <a:gd name="T3" fmla="*/ 12 h 419"/>
                <a:gd name="T4" fmla="*/ 226 w 272"/>
                <a:gd name="T5" fmla="*/ 18 h 419"/>
                <a:gd name="T6" fmla="*/ 232 w 272"/>
                <a:gd name="T7" fmla="*/ 30 h 419"/>
                <a:gd name="T8" fmla="*/ 244 w 272"/>
                <a:gd name="T9" fmla="*/ 34 h 419"/>
                <a:gd name="T10" fmla="*/ 256 w 272"/>
                <a:gd name="T11" fmla="*/ 38 h 419"/>
                <a:gd name="T12" fmla="*/ 262 w 272"/>
                <a:gd name="T13" fmla="*/ 48 h 419"/>
                <a:gd name="T14" fmla="*/ 268 w 272"/>
                <a:gd name="T15" fmla="*/ 58 h 419"/>
                <a:gd name="T16" fmla="*/ 272 w 272"/>
                <a:gd name="T17" fmla="*/ 68 h 419"/>
                <a:gd name="T18" fmla="*/ 260 w 272"/>
                <a:gd name="T19" fmla="*/ 90 h 419"/>
                <a:gd name="T20" fmla="*/ 248 w 272"/>
                <a:gd name="T21" fmla="*/ 130 h 419"/>
                <a:gd name="T22" fmla="*/ 238 w 272"/>
                <a:gd name="T23" fmla="*/ 166 h 419"/>
                <a:gd name="T24" fmla="*/ 234 w 272"/>
                <a:gd name="T25" fmla="*/ 190 h 419"/>
                <a:gd name="T26" fmla="*/ 238 w 272"/>
                <a:gd name="T27" fmla="*/ 224 h 419"/>
                <a:gd name="T28" fmla="*/ 242 w 272"/>
                <a:gd name="T29" fmla="*/ 248 h 419"/>
                <a:gd name="T30" fmla="*/ 246 w 272"/>
                <a:gd name="T31" fmla="*/ 276 h 419"/>
                <a:gd name="T32" fmla="*/ 238 w 272"/>
                <a:gd name="T33" fmla="*/ 310 h 419"/>
                <a:gd name="T34" fmla="*/ 226 w 272"/>
                <a:gd name="T35" fmla="*/ 336 h 419"/>
                <a:gd name="T36" fmla="*/ 220 w 272"/>
                <a:gd name="T37" fmla="*/ 360 h 419"/>
                <a:gd name="T38" fmla="*/ 210 w 272"/>
                <a:gd name="T39" fmla="*/ 360 h 419"/>
                <a:gd name="T40" fmla="*/ 200 w 272"/>
                <a:gd name="T41" fmla="*/ 368 h 419"/>
                <a:gd name="T42" fmla="*/ 190 w 272"/>
                <a:gd name="T43" fmla="*/ 374 h 419"/>
                <a:gd name="T44" fmla="*/ 178 w 272"/>
                <a:gd name="T45" fmla="*/ 374 h 419"/>
                <a:gd name="T46" fmla="*/ 172 w 272"/>
                <a:gd name="T47" fmla="*/ 374 h 419"/>
                <a:gd name="T48" fmla="*/ 158 w 272"/>
                <a:gd name="T49" fmla="*/ 376 h 419"/>
                <a:gd name="T50" fmla="*/ 156 w 272"/>
                <a:gd name="T51" fmla="*/ 388 h 419"/>
                <a:gd name="T52" fmla="*/ 160 w 272"/>
                <a:gd name="T53" fmla="*/ 400 h 419"/>
                <a:gd name="T54" fmla="*/ 164 w 272"/>
                <a:gd name="T55" fmla="*/ 406 h 419"/>
                <a:gd name="T56" fmla="*/ 156 w 272"/>
                <a:gd name="T57" fmla="*/ 410 h 419"/>
                <a:gd name="T58" fmla="*/ 146 w 272"/>
                <a:gd name="T59" fmla="*/ 417 h 419"/>
                <a:gd name="T60" fmla="*/ 130 w 272"/>
                <a:gd name="T61" fmla="*/ 414 h 419"/>
                <a:gd name="T62" fmla="*/ 122 w 272"/>
                <a:gd name="T63" fmla="*/ 406 h 419"/>
                <a:gd name="T64" fmla="*/ 102 w 272"/>
                <a:gd name="T65" fmla="*/ 388 h 419"/>
                <a:gd name="T66" fmla="*/ 86 w 272"/>
                <a:gd name="T67" fmla="*/ 362 h 419"/>
                <a:gd name="T68" fmla="*/ 90 w 272"/>
                <a:gd name="T69" fmla="*/ 336 h 419"/>
                <a:gd name="T70" fmla="*/ 94 w 272"/>
                <a:gd name="T71" fmla="*/ 320 h 419"/>
                <a:gd name="T72" fmla="*/ 94 w 272"/>
                <a:gd name="T73" fmla="*/ 302 h 419"/>
                <a:gd name="T74" fmla="*/ 82 w 272"/>
                <a:gd name="T75" fmla="*/ 278 h 419"/>
                <a:gd name="T76" fmla="*/ 76 w 272"/>
                <a:gd name="T77" fmla="*/ 252 h 419"/>
                <a:gd name="T78" fmla="*/ 72 w 272"/>
                <a:gd name="T79" fmla="*/ 224 h 419"/>
                <a:gd name="T80" fmla="*/ 62 w 272"/>
                <a:gd name="T81" fmla="*/ 222 h 419"/>
                <a:gd name="T82" fmla="*/ 50 w 272"/>
                <a:gd name="T83" fmla="*/ 214 h 419"/>
                <a:gd name="T84" fmla="*/ 40 w 272"/>
                <a:gd name="T85" fmla="*/ 212 h 419"/>
                <a:gd name="T86" fmla="*/ 30 w 272"/>
                <a:gd name="T87" fmla="*/ 198 h 419"/>
                <a:gd name="T88" fmla="*/ 26 w 272"/>
                <a:gd name="T89" fmla="*/ 190 h 419"/>
                <a:gd name="T90" fmla="*/ 18 w 272"/>
                <a:gd name="T91" fmla="*/ 178 h 419"/>
                <a:gd name="T92" fmla="*/ 10 w 272"/>
                <a:gd name="T93" fmla="*/ 162 h 419"/>
                <a:gd name="T94" fmla="*/ 4 w 272"/>
                <a:gd name="T95" fmla="*/ 148 h 419"/>
                <a:gd name="T96" fmla="*/ 14 w 272"/>
                <a:gd name="T97" fmla="*/ 146 h 419"/>
                <a:gd name="T98" fmla="*/ 38 w 272"/>
                <a:gd name="T99" fmla="*/ 142 h 419"/>
                <a:gd name="T100" fmla="*/ 52 w 272"/>
                <a:gd name="T101" fmla="*/ 146 h 419"/>
                <a:gd name="T102" fmla="*/ 52 w 272"/>
                <a:gd name="T103" fmla="*/ 134 h 419"/>
                <a:gd name="T104" fmla="*/ 54 w 272"/>
                <a:gd name="T105" fmla="*/ 120 h 419"/>
                <a:gd name="T106" fmla="*/ 48 w 272"/>
                <a:gd name="T107" fmla="*/ 110 h 419"/>
                <a:gd name="T108" fmla="*/ 70 w 272"/>
                <a:gd name="T109" fmla="*/ 90 h 419"/>
                <a:gd name="T110" fmla="*/ 90 w 272"/>
                <a:gd name="T111" fmla="*/ 74 h 419"/>
                <a:gd name="T112" fmla="*/ 118 w 272"/>
                <a:gd name="T113" fmla="*/ 52 h 419"/>
                <a:gd name="T114" fmla="*/ 130 w 272"/>
                <a:gd name="T115" fmla="*/ 42 h 419"/>
                <a:gd name="T116" fmla="*/ 146 w 272"/>
                <a:gd name="T117" fmla="*/ 30 h 419"/>
                <a:gd name="T118" fmla="*/ 160 w 272"/>
                <a:gd name="T119" fmla="*/ 16 h 419"/>
                <a:gd name="T120" fmla="*/ 182 w 272"/>
                <a:gd name="T121" fmla="*/ 2 h 419"/>
                <a:gd name="T122" fmla="*/ 196 w 272"/>
                <a:gd name="T123" fmla="*/ 2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2" h="419">
                  <a:moveTo>
                    <a:pt x="200" y="2"/>
                  </a:moveTo>
                  <a:lnTo>
                    <a:pt x="202" y="2"/>
                  </a:lnTo>
                  <a:lnTo>
                    <a:pt x="204" y="2"/>
                  </a:lnTo>
                  <a:lnTo>
                    <a:pt x="206" y="2"/>
                  </a:lnTo>
                  <a:lnTo>
                    <a:pt x="206" y="4"/>
                  </a:lnTo>
                  <a:lnTo>
                    <a:pt x="208" y="4"/>
                  </a:lnTo>
                  <a:lnTo>
                    <a:pt x="210" y="4"/>
                  </a:lnTo>
                  <a:lnTo>
                    <a:pt x="210" y="6"/>
                  </a:lnTo>
                  <a:lnTo>
                    <a:pt x="212" y="6"/>
                  </a:lnTo>
                  <a:lnTo>
                    <a:pt x="212" y="8"/>
                  </a:lnTo>
                  <a:lnTo>
                    <a:pt x="214" y="8"/>
                  </a:lnTo>
                  <a:lnTo>
                    <a:pt x="214" y="10"/>
                  </a:lnTo>
                  <a:lnTo>
                    <a:pt x="216" y="10"/>
                  </a:lnTo>
                  <a:lnTo>
                    <a:pt x="216" y="12"/>
                  </a:lnTo>
                  <a:lnTo>
                    <a:pt x="218" y="10"/>
                  </a:lnTo>
                  <a:lnTo>
                    <a:pt x="218" y="12"/>
                  </a:lnTo>
                  <a:lnTo>
                    <a:pt x="220" y="12"/>
                  </a:lnTo>
                  <a:lnTo>
                    <a:pt x="222" y="12"/>
                  </a:lnTo>
                  <a:lnTo>
                    <a:pt x="222" y="14"/>
                  </a:lnTo>
                  <a:lnTo>
                    <a:pt x="224" y="14"/>
                  </a:lnTo>
                  <a:lnTo>
                    <a:pt x="224" y="16"/>
                  </a:lnTo>
                  <a:lnTo>
                    <a:pt x="226" y="16"/>
                  </a:lnTo>
                  <a:lnTo>
                    <a:pt x="226" y="18"/>
                  </a:lnTo>
                  <a:lnTo>
                    <a:pt x="226" y="18"/>
                  </a:lnTo>
                  <a:lnTo>
                    <a:pt x="226" y="20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0" y="24"/>
                  </a:lnTo>
                  <a:lnTo>
                    <a:pt x="230" y="26"/>
                  </a:lnTo>
                  <a:lnTo>
                    <a:pt x="230" y="28"/>
                  </a:lnTo>
                  <a:lnTo>
                    <a:pt x="230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8" y="32"/>
                  </a:lnTo>
                  <a:lnTo>
                    <a:pt x="240" y="34"/>
                  </a:lnTo>
                  <a:lnTo>
                    <a:pt x="242" y="34"/>
                  </a:lnTo>
                  <a:lnTo>
                    <a:pt x="242" y="34"/>
                  </a:lnTo>
                  <a:lnTo>
                    <a:pt x="244" y="34"/>
                  </a:lnTo>
                  <a:lnTo>
                    <a:pt x="246" y="34"/>
                  </a:lnTo>
                  <a:lnTo>
                    <a:pt x="248" y="34"/>
                  </a:lnTo>
                  <a:lnTo>
                    <a:pt x="250" y="34"/>
                  </a:lnTo>
                  <a:lnTo>
                    <a:pt x="250" y="36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8"/>
                  </a:lnTo>
                  <a:lnTo>
                    <a:pt x="256" y="38"/>
                  </a:lnTo>
                  <a:lnTo>
                    <a:pt x="256" y="40"/>
                  </a:lnTo>
                  <a:lnTo>
                    <a:pt x="258" y="40"/>
                  </a:lnTo>
                  <a:lnTo>
                    <a:pt x="258" y="42"/>
                  </a:lnTo>
                  <a:lnTo>
                    <a:pt x="258" y="44"/>
                  </a:lnTo>
                  <a:lnTo>
                    <a:pt x="260" y="44"/>
                  </a:lnTo>
                  <a:lnTo>
                    <a:pt x="260" y="46"/>
                  </a:lnTo>
                  <a:lnTo>
                    <a:pt x="262" y="46"/>
                  </a:lnTo>
                  <a:lnTo>
                    <a:pt x="262" y="48"/>
                  </a:lnTo>
                  <a:lnTo>
                    <a:pt x="262" y="50"/>
                  </a:lnTo>
                  <a:lnTo>
                    <a:pt x="264" y="50"/>
                  </a:lnTo>
                  <a:lnTo>
                    <a:pt x="264" y="52"/>
                  </a:lnTo>
                  <a:lnTo>
                    <a:pt x="264" y="54"/>
                  </a:lnTo>
                  <a:lnTo>
                    <a:pt x="266" y="54"/>
                  </a:lnTo>
                  <a:lnTo>
                    <a:pt x="266" y="56"/>
                  </a:lnTo>
                  <a:lnTo>
                    <a:pt x="266" y="58"/>
                  </a:lnTo>
                  <a:lnTo>
                    <a:pt x="268" y="58"/>
                  </a:lnTo>
                  <a:lnTo>
                    <a:pt x="266" y="60"/>
                  </a:lnTo>
                  <a:lnTo>
                    <a:pt x="266" y="62"/>
                  </a:lnTo>
                  <a:lnTo>
                    <a:pt x="268" y="62"/>
                  </a:lnTo>
                  <a:lnTo>
                    <a:pt x="270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6"/>
                  </a:lnTo>
                  <a:lnTo>
                    <a:pt x="272" y="68"/>
                  </a:lnTo>
                  <a:lnTo>
                    <a:pt x="270" y="70"/>
                  </a:lnTo>
                  <a:lnTo>
                    <a:pt x="270" y="72"/>
                  </a:lnTo>
                  <a:lnTo>
                    <a:pt x="266" y="78"/>
                  </a:lnTo>
                  <a:lnTo>
                    <a:pt x="266" y="80"/>
                  </a:lnTo>
                  <a:lnTo>
                    <a:pt x="264" y="82"/>
                  </a:lnTo>
                  <a:lnTo>
                    <a:pt x="264" y="84"/>
                  </a:lnTo>
                  <a:lnTo>
                    <a:pt x="262" y="88"/>
                  </a:lnTo>
                  <a:lnTo>
                    <a:pt x="260" y="90"/>
                  </a:lnTo>
                  <a:lnTo>
                    <a:pt x="260" y="92"/>
                  </a:lnTo>
                  <a:lnTo>
                    <a:pt x="260" y="94"/>
                  </a:lnTo>
                  <a:lnTo>
                    <a:pt x="258" y="102"/>
                  </a:lnTo>
                  <a:lnTo>
                    <a:pt x="256" y="104"/>
                  </a:lnTo>
                  <a:lnTo>
                    <a:pt x="256" y="108"/>
                  </a:lnTo>
                  <a:lnTo>
                    <a:pt x="254" y="112"/>
                  </a:lnTo>
                  <a:lnTo>
                    <a:pt x="250" y="122"/>
                  </a:lnTo>
                  <a:lnTo>
                    <a:pt x="248" y="130"/>
                  </a:lnTo>
                  <a:lnTo>
                    <a:pt x="246" y="132"/>
                  </a:lnTo>
                  <a:lnTo>
                    <a:pt x="244" y="138"/>
                  </a:lnTo>
                  <a:lnTo>
                    <a:pt x="244" y="142"/>
                  </a:lnTo>
                  <a:lnTo>
                    <a:pt x="240" y="154"/>
                  </a:lnTo>
                  <a:lnTo>
                    <a:pt x="240" y="156"/>
                  </a:lnTo>
                  <a:lnTo>
                    <a:pt x="240" y="162"/>
                  </a:lnTo>
                  <a:lnTo>
                    <a:pt x="238" y="164"/>
                  </a:lnTo>
                  <a:lnTo>
                    <a:pt x="238" y="166"/>
                  </a:lnTo>
                  <a:lnTo>
                    <a:pt x="238" y="170"/>
                  </a:lnTo>
                  <a:lnTo>
                    <a:pt x="238" y="174"/>
                  </a:lnTo>
                  <a:lnTo>
                    <a:pt x="236" y="178"/>
                  </a:lnTo>
                  <a:lnTo>
                    <a:pt x="236" y="180"/>
                  </a:lnTo>
                  <a:lnTo>
                    <a:pt x="234" y="184"/>
                  </a:lnTo>
                  <a:lnTo>
                    <a:pt x="234" y="186"/>
                  </a:lnTo>
                  <a:lnTo>
                    <a:pt x="234" y="188"/>
                  </a:lnTo>
                  <a:lnTo>
                    <a:pt x="234" y="190"/>
                  </a:lnTo>
                  <a:lnTo>
                    <a:pt x="234" y="192"/>
                  </a:lnTo>
                  <a:lnTo>
                    <a:pt x="234" y="198"/>
                  </a:lnTo>
                  <a:lnTo>
                    <a:pt x="234" y="200"/>
                  </a:lnTo>
                  <a:lnTo>
                    <a:pt x="236" y="204"/>
                  </a:lnTo>
                  <a:lnTo>
                    <a:pt x="236" y="210"/>
                  </a:lnTo>
                  <a:lnTo>
                    <a:pt x="238" y="216"/>
                  </a:lnTo>
                  <a:lnTo>
                    <a:pt x="238" y="222"/>
                  </a:lnTo>
                  <a:lnTo>
                    <a:pt x="238" y="224"/>
                  </a:lnTo>
                  <a:lnTo>
                    <a:pt x="240" y="226"/>
                  </a:lnTo>
                  <a:lnTo>
                    <a:pt x="240" y="230"/>
                  </a:lnTo>
                  <a:lnTo>
                    <a:pt x="240" y="232"/>
                  </a:lnTo>
                  <a:lnTo>
                    <a:pt x="240" y="234"/>
                  </a:lnTo>
                  <a:lnTo>
                    <a:pt x="240" y="236"/>
                  </a:lnTo>
                  <a:lnTo>
                    <a:pt x="242" y="244"/>
                  </a:lnTo>
                  <a:lnTo>
                    <a:pt x="242" y="246"/>
                  </a:lnTo>
                  <a:lnTo>
                    <a:pt x="242" y="248"/>
                  </a:lnTo>
                  <a:lnTo>
                    <a:pt x="242" y="252"/>
                  </a:lnTo>
                  <a:lnTo>
                    <a:pt x="242" y="258"/>
                  </a:lnTo>
                  <a:lnTo>
                    <a:pt x="244" y="260"/>
                  </a:lnTo>
                  <a:lnTo>
                    <a:pt x="244" y="266"/>
                  </a:lnTo>
                  <a:lnTo>
                    <a:pt x="244" y="268"/>
                  </a:lnTo>
                  <a:lnTo>
                    <a:pt x="244" y="272"/>
                  </a:lnTo>
                  <a:lnTo>
                    <a:pt x="244" y="274"/>
                  </a:lnTo>
                  <a:lnTo>
                    <a:pt x="246" y="276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4" y="292"/>
                  </a:lnTo>
                  <a:lnTo>
                    <a:pt x="242" y="294"/>
                  </a:lnTo>
                  <a:lnTo>
                    <a:pt x="240" y="300"/>
                  </a:lnTo>
                  <a:lnTo>
                    <a:pt x="238" y="306"/>
                  </a:lnTo>
                  <a:lnTo>
                    <a:pt x="238" y="308"/>
                  </a:lnTo>
                  <a:lnTo>
                    <a:pt x="238" y="310"/>
                  </a:lnTo>
                  <a:lnTo>
                    <a:pt x="236" y="314"/>
                  </a:lnTo>
                  <a:lnTo>
                    <a:pt x="234" y="320"/>
                  </a:lnTo>
                  <a:lnTo>
                    <a:pt x="234" y="322"/>
                  </a:lnTo>
                  <a:lnTo>
                    <a:pt x="232" y="324"/>
                  </a:lnTo>
                  <a:lnTo>
                    <a:pt x="232" y="326"/>
                  </a:lnTo>
                  <a:lnTo>
                    <a:pt x="230" y="330"/>
                  </a:lnTo>
                  <a:lnTo>
                    <a:pt x="228" y="334"/>
                  </a:lnTo>
                  <a:lnTo>
                    <a:pt x="226" y="336"/>
                  </a:lnTo>
                  <a:lnTo>
                    <a:pt x="226" y="340"/>
                  </a:lnTo>
                  <a:lnTo>
                    <a:pt x="226" y="344"/>
                  </a:lnTo>
                  <a:lnTo>
                    <a:pt x="224" y="348"/>
                  </a:lnTo>
                  <a:lnTo>
                    <a:pt x="224" y="350"/>
                  </a:lnTo>
                  <a:lnTo>
                    <a:pt x="222" y="356"/>
                  </a:lnTo>
                  <a:lnTo>
                    <a:pt x="220" y="360"/>
                  </a:lnTo>
                  <a:lnTo>
                    <a:pt x="220" y="362"/>
                  </a:lnTo>
                  <a:lnTo>
                    <a:pt x="220" y="360"/>
                  </a:lnTo>
                  <a:lnTo>
                    <a:pt x="218" y="360"/>
                  </a:lnTo>
                  <a:lnTo>
                    <a:pt x="218" y="358"/>
                  </a:lnTo>
                  <a:lnTo>
                    <a:pt x="216" y="358"/>
                  </a:lnTo>
                  <a:lnTo>
                    <a:pt x="214" y="356"/>
                  </a:lnTo>
                  <a:lnTo>
                    <a:pt x="212" y="356"/>
                  </a:lnTo>
                  <a:lnTo>
                    <a:pt x="212" y="358"/>
                  </a:lnTo>
                  <a:lnTo>
                    <a:pt x="210" y="358"/>
                  </a:lnTo>
                  <a:lnTo>
                    <a:pt x="210" y="360"/>
                  </a:lnTo>
                  <a:lnTo>
                    <a:pt x="208" y="360"/>
                  </a:lnTo>
                  <a:lnTo>
                    <a:pt x="208" y="362"/>
                  </a:lnTo>
                  <a:lnTo>
                    <a:pt x="206" y="364"/>
                  </a:lnTo>
                  <a:lnTo>
                    <a:pt x="204" y="364"/>
                  </a:lnTo>
                  <a:lnTo>
                    <a:pt x="202" y="364"/>
                  </a:lnTo>
                  <a:lnTo>
                    <a:pt x="202" y="366"/>
                  </a:lnTo>
                  <a:lnTo>
                    <a:pt x="200" y="366"/>
                  </a:lnTo>
                  <a:lnTo>
                    <a:pt x="200" y="368"/>
                  </a:lnTo>
                  <a:lnTo>
                    <a:pt x="198" y="368"/>
                  </a:lnTo>
                  <a:lnTo>
                    <a:pt x="196" y="368"/>
                  </a:lnTo>
                  <a:lnTo>
                    <a:pt x="194" y="368"/>
                  </a:lnTo>
                  <a:lnTo>
                    <a:pt x="192" y="368"/>
                  </a:lnTo>
                  <a:lnTo>
                    <a:pt x="192" y="370"/>
                  </a:lnTo>
                  <a:lnTo>
                    <a:pt x="190" y="370"/>
                  </a:lnTo>
                  <a:lnTo>
                    <a:pt x="190" y="372"/>
                  </a:lnTo>
                  <a:lnTo>
                    <a:pt x="190" y="374"/>
                  </a:lnTo>
                  <a:lnTo>
                    <a:pt x="188" y="374"/>
                  </a:lnTo>
                  <a:lnTo>
                    <a:pt x="186" y="374"/>
                  </a:lnTo>
                  <a:lnTo>
                    <a:pt x="186" y="376"/>
                  </a:lnTo>
                  <a:lnTo>
                    <a:pt x="184" y="376"/>
                  </a:lnTo>
                  <a:lnTo>
                    <a:pt x="182" y="376"/>
                  </a:lnTo>
                  <a:lnTo>
                    <a:pt x="182" y="374"/>
                  </a:lnTo>
                  <a:lnTo>
                    <a:pt x="180" y="374"/>
                  </a:lnTo>
                  <a:lnTo>
                    <a:pt x="178" y="374"/>
                  </a:lnTo>
                  <a:lnTo>
                    <a:pt x="178" y="374"/>
                  </a:lnTo>
                  <a:lnTo>
                    <a:pt x="178" y="376"/>
                  </a:lnTo>
                  <a:lnTo>
                    <a:pt x="176" y="376"/>
                  </a:lnTo>
                  <a:lnTo>
                    <a:pt x="176" y="374"/>
                  </a:lnTo>
                  <a:lnTo>
                    <a:pt x="174" y="374"/>
                  </a:lnTo>
                  <a:lnTo>
                    <a:pt x="174" y="376"/>
                  </a:lnTo>
                  <a:lnTo>
                    <a:pt x="174" y="374"/>
                  </a:lnTo>
                  <a:lnTo>
                    <a:pt x="172" y="374"/>
                  </a:lnTo>
                  <a:lnTo>
                    <a:pt x="170" y="374"/>
                  </a:lnTo>
                  <a:lnTo>
                    <a:pt x="168" y="374"/>
                  </a:lnTo>
                  <a:lnTo>
                    <a:pt x="168" y="376"/>
                  </a:lnTo>
                  <a:lnTo>
                    <a:pt x="166" y="376"/>
                  </a:lnTo>
                  <a:lnTo>
                    <a:pt x="164" y="376"/>
                  </a:lnTo>
                  <a:lnTo>
                    <a:pt x="162" y="376"/>
                  </a:lnTo>
                  <a:lnTo>
                    <a:pt x="160" y="376"/>
                  </a:lnTo>
                  <a:lnTo>
                    <a:pt x="158" y="376"/>
                  </a:lnTo>
                  <a:lnTo>
                    <a:pt x="156" y="376"/>
                  </a:lnTo>
                  <a:lnTo>
                    <a:pt x="154" y="378"/>
                  </a:lnTo>
                  <a:lnTo>
                    <a:pt x="154" y="380"/>
                  </a:lnTo>
                  <a:lnTo>
                    <a:pt x="154" y="382"/>
                  </a:lnTo>
                  <a:lnTo>
                    <a:pt x="154" y="384"/>
                  </a:lnTo>
                  <a:lnTo>
                    <a:pt x="154" y="386"/>
                  </a:lnTo>
                  <a:lnTo>
                    <a:pt x="154" y="388"/>
                  </a:lnTo>
                  <a:lnTo>
                    <a:pt x="156" y="388"/>
                  </a:lnTo>
                  <a:lnTo>
                    <a:pt x="158" y="388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0" y="396"/>
                  </a:lnTo>
                  <a:lnTo>
                    <a:pt x="160" y="398"/>
                  </a:lnTo>
                  <a:lnTo>
                    <a:pt x="160" y="400"/>
                  </a:lnTo>
                  <a:lnTo>
                    <a:pt x="162" y="400"/>
                  </a:lnTo>
                  <a:lnTo>
                    <a:pt x="164" y="400"/>
                  </a:lnTo>
                  <a:lnTo>
                    <a:pt x="166" y="400"/>
                  </a:lnTo>
                  <a:lnTo>
                    <a:pt x="168" y="402"/>
                  </a:lnTo>
                  <a:lnTo>
                    <a:pt x="168" y="404"/>
                  </a:lnTo>
                  <a:lnTo>
                    <a:pt x="168" y="406"/>
                  </a:lnTo>
                  <a:lnTo>
                    <a:pt x="166" y="406"/>
                  </a:lnTo>
                  <a:lnTo>
                    <a:pt x="164" y="406"/>
                  </a:lnTo>
                  <a:lnTo>
                    <a:pt x="164" y="408"/>
                  </a:lnTo>
                  <a:lnTo>
                    <a:pt x="162" y="408"/>
                  </a:lnTo>
                  <a:lnTo>
                    <a:pt x="162" y="410"/>
                  </a:lnTo>
                  <a:lnTo>
                    <a:pt x="160" y="410"/>
                  </a:lnTo>
                  <a:lnTo>
                    <a:pt x="160" y="412"/>
                  </a:lnTo>
                  <a:lnTo>
                    <a:pt x="158" y="412"/>
                  </a:lnTo>
                  <a:lnTo>
                    <a:pt x="158" y="410"/>
                  </a:lnTo>
                  <a:lnTo>
                    <a:pt x="156" y="410"/>
                  </a:lnTo>
                  <a:lnTo>
                    <a:pt x="154" y="410"/>
                  </a:lnTo>
                  <a:lnTo>
                    <a:pt x="154" y="412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0" y="414"/>
                  </a:lnTo>
                  <a:lnTo>
                    <a:pt x="148" y="414"/>
                  </a:lnTo>
                  <a:lnTo>
                    <a:pt x="148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4" y="417"/>
                  </a:lnTo>
                  <a:lnTo>
                    <a:pt x="142" y="417"/>
                  </a:lnTo>
                  <a:lnTo>
                    <a:pt x="138" y="417"/>
                  </a:lnTo>
                  <a:lnTo>
                    <a:pt x="136" y="414"/>
                  </a:lnTo>
                  <a:lnTo>
                    <a:pt x="134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30" y="412"/>
                  </a:lnTo>
                  <a:lnTo>
                    <a:pt x="130" y="412"/>
                  </a:lnTo>
                  <a:lnTo>
                    <a:pt x="128" y="412"/>
                  </a:lnTo>
                  <a:lnTo>
                    <a:pt x="128" y="410"/>
                  </a:lnTo>
                  <a:lnTo>
                    <a:pt x="126" y="410"/>
                  </a:lnTo>
                  <a:lnTo>
                    <a:pt x="126" y="408"/>
                  </a:lnTo>
                  <a:lnTo>
                    <a:pt x="124" y="408"/>
                  </a:lnTo>
                  <a:lnTo>
                    <a:pt x="122" y="406"/>
                  </a:lnTo>
                  <a:lnTo>
                    <a:pt x="120" y="406"/>
                  </a:lnTo>
                  <a:lnTo>
                    <a:pt x="120" y="404"/>
                  </a:lnTo>
                  <a:lnTo>
                    <a:pt x="118" y="402"/>
                  </a:lnTo>
                  <a:lnTo>
                    <a:pt x="114" y="398"/>
                  </a:lnTo>
                  <a:lnTo>
                    <a:pt x="110" y="392"/>
                  </a:lnTo>
                  <a:lnTo>
                    <a:pt x="108" y="390"/>
                  </a:lnTo>
                  <a:lnTo>
                    <a:pt x="106" y="390"/>
                  </a:lnTo>
                  <a:lnTo>
                    <a:pt x="102" y="388"/>
                  </a:lnTo>
                  <a:lnTo>
                    <a:pt x="102" y="386"/>
                  </a:lnTo>
                  <a:lnTo>
                    <a:pt x="96" y="382"/>
                  </a:lnTo>
                  <a:lnTo>
                    <a:pt x="96" y="380"/>
                  </a:lnTo>
                  <a:lnTo>
                    <a:pt x="92" y="376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66"/>
                  </a:lnTo>
                  <a:lnTo>
                    <a:pt x="86" y="362"/>
                  </a:lnTo>
                  <a:lnTo>
                    <a:pt x="86" y="358"/>
                  </a:lnTo>
                  <a:lnTo>
                    <a:pt x="86" y="354"/>
                  </a:lnTo>
                  <a:lnTo>
                    <a:pt x="86" y="350"/>
                  </a:lnTo>
                  <a:lnTo>
                    <a:pt x="86" y="348"/>
                  </a:lnTo>
                  <a:lnTo>
                    <a:pt x="86" y="346"/>
                  </a:lnTo>
                  <a:lnTo>
                    <a:pt x="88" y="342"/>
                  </a:lnTo>
                  <a:lnTo>
                    <a:pt x="88" y="338"/>
                  </a:lnTo>
                  <a:lnTo>
                    <a:pt x="90" y="336"/>
                  </a:lnTo>
                  <a:lnTo>
                    <a:pt x="90" y="334"/>
                  </a:lnTo>
                  <a:lnTo>
                    <a:pt x="92" y="332"/>
                  </a:lnTo>
                  <a:lnTo>
                    <a:pt x="92" y="330"/>
                  </a:lnTo>
                  <a:lnTo>
                    <a:pt x="92" y="326"/>
                  </a:lnTo>
                  <a:lnTo>
                    <a:pt x="92" y="324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4" y="320"/>
                  </a:lnTo>
                  <a:lnTo>
                    <a:pt x="94" y="318"/>
                  </a:lnTo>
                  <a:lnTo>
                    <a:pt x="94" y="316"/>
                  </a:lnTo>
                  <a:lnTo>
                    <a:pt x="94" y="314"/>
                  </a:lnTo>
                  <a:lnTo>
                    <a:pt x="94" y="312"/>
                  </a:lnTo>
                  <a:lnTo>
                    <a:pt x="94" y="310"/>
                  </a:lnTo>
                  <a:lnTo>
                    <a:pt x="94" y="308"/>
                  </a:lnTo>
                  <a:lnTo>
                    <a:pt x="94" y="306"/>
                  </a:lnTo>
                  <a:lnTo>
                    <a:pt x="94" y="302"/>
                  </a:lnTo>
                  <a:lnTo>
                    <a:pt x="96" y="302"/>
                  </a:lnTo>
                  <a:lnTo>
                    <a:pt x="94" y="298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8" y="288"/>
                  </a:lnTo>
                  <a:lnTo>
                    <a:pt x="86" y="286"/>
                  </a:lnTo>
                  <a:lnTo>
                    <a:pt x="82" y="282"/>
                  </a:lnTo>
                  <a:lnTo>
                    <a:pt x="82" y="278"/>
                  </a:lnTo>
                  <a:lnTo>
                    <a:pt x="80" y="278"/>
                  </a:lnTo>
                  <a:lnTo>
                    <a:pt x="78" y="276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68"/>
                  </a:lnTo>
                  <a:lnTo>
                    <a:pt x="76" y="262"/>
                  </a:lnTo>
                  <a:lnTo>
                    <a:pt x="76" y="256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74" y="238"/>
                  </a:lnTo>
                  <a:lnTo>
                    <a:pt x="74" y="236"/>
                  </a:lnTo>
                  <a:lnTo>
                    <a:pt x="74" y="234"/>
                  </a:lnTo>
                  <a:lnTo>
                    <a:pt x="74" y="232"/>
                  </a:lnTo>
                  <a:lnTo>
                    <a:pt x="72" y="230"/>
                  </a:lnTo>
                  <a:lnTo>
                    <a:pt x="72" y="226"/>
                  </a:lnTo>
                  <a:lnTo>
                    <a:pt x="72" y="224"/>
                  </a:lnTo>
                  <a:lnTo>
                    <a:pt x="70" y="224"/>
                  </a:lnTo>
                  <a:lnTo>
                    <a:pt x="70" y="226"/>
                  </a:lnTo>
                  <a:lnTo>
                    <a:pt x="68" y="226"/>
                  </a:lnTo>
                  <a:lnTo>
                    <a:pt x="66" y="226"/>
                  </a:lnTo>
                  <a:lnTo>
                    <a:pt x="66" y="226"/>
                  </a:lnTo>
                  <a:lnTo>
                    <a:pt x="64" y="226"/>
                  </a:lnTo>
                  <a:lnTo>
                    <a:pt x="64" y="224"/>
                  </a:lnTo>
                  <a:lnTo>
                    <a:pt x="62" y="222"/>
                  </a:lnTo>
                  <a:lnTo>
                    <a:pt x="60" y="222"/>
                  </a:lnTo>
                  <a:lnTo>
                    <a:pt x="58" y="222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4" y="218"/>
                  </a:lnTo>
                  <a:lnTo>
                    <a:pt x="54" y="216"/>
                  </a:lnTo>
                  <a:lnTo>
                    <a:pt x="52" y="214"/>
                  </a:lnTo>
                  <a:lnTo>
                    <a:pt x="50" y="214"/>
                  </a:lnTo>
                  <a:lnTo>
                    <a:pt x="50" y="216"/>
                  </a:lnTo>
                  <a:lnTo>
                    <a:pt x="48" y="216"/>
                  </a:lnTo>
                  <a:lnTo>
                    <a:pt x="48" y="214"/>
                  </a:lnTo>
                  <a:lnTo>
                    <a:pt x="46" y="214"/>
                  </a:lnTo>
                  <a:lnTo>
                    <a:pt x="44" y="212"/>
                  </a:lnTo>
                  <a:lnTo>
                    <a:pt x="42" y="212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4" y="200"/>
                  </a:lnTo>
                  <a:lnTo>
                    <a:pt x="32" y="200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30" y="200"/>
                  </a:lnTo>
                  <a:lnTo>
                    <a:pt x="30" y="198"/>
                  </a:lnTo>
                  <a:lnTo>
                    <a:pt x="28" y="198"/>
                  </a:lnTo>
                  <a:lnTo>
                    <a:pt x="30" y="198"/>
                  </a:lnTo>
                  <a:lnTo>
                    <a:pt x="30" y="196"/>
                  </a:lnTo>
                  <a:lnTo>
                    <a:pt x="32" y="194"/>
                  </a:lnTo>
                  <a:lnTo>
                    <a:pt x="32" y="190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90"/>
                  </a:lnTo>
                  <a:lnTo>
                    <a:pt x="24" y="188"/>
                  </a:lnTo>
                  <a:lnTo>
                    <a:pt x="22" y="188"/>
                  </a:lnTo>
                  <a:lnTo>
                    <a:pt x="22" y="186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20" y="178"/>
                  </a:lnTo>
                  <a:lnTo>
                    <a:pt x="18" y="178"/>
                  </a:lnTo>
                  <a:lnTo>
                    <a:pt x="14" y="174"/>
                  </a:lnTo>
                  <a:lnTo>
                    <a:pt x="14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2"/>
                  </a:lnTo>
                  <a:lnTo>
                    <a:pt x="10" y="160"/>
                  </a:lnTo>
                  <a:lnTo>
                    <a:pt x="8" y="158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6" y="154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2"/>
                  </a:lnTo>
                  <a:lnTo>
                    <a:pt x="0" y="142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8" y="142"/>
                  </a:lnTo>
                  <a:lnTo>
                    <a:pt x="14" y="146"/>
                  </a:lnTo>
                  <a:lnTo>
                    <a:pt x="14" y="144"/>
                  </a:lnTo>
                  <a:lnTo>
                    <a:pt x="14" y="142"/>
                  </a:lnTo>
                  <a:lnTo>
                    <a:pt x="20" y="142"/>
                  </a:lnTo>
                  <a:lnTo>
                    <a:pt x="24" y="142"/>
                  </a:lnTo>
                  <a:lnTo>
                    <a:pt x="32" y="142"/>
                  </a:lnTo>
                  <a:lnTo>
                    <a:pt x="34" y="144"/>
                  </a:lnTo>
                  <a:lnTo>
                    <a:pt x="36" y="144"/>
                  </a:lnTo>
                  <a:lnTo>
                    <a:pt x="38" y="142"/>
                  </a:lnTo>
                  <a:lnTo>
                    <a:pt x="40" y="144"/>
                  </a:lnTo>
                  <a:lnTo>
                    <a:pt x="42" y="144"/>
                  </a:lnTo>
                  <a:lnTo>
                    <a:pt x="44" y="144"/>
                  </a:lnTo>
                  <a:lnTo>
                    <a:pt x="46" y="144"/>
                  </a:lnTo>
                  <a:lnTo>
                    <a:pt x="48" y="146"/>
                  </a:lnTo>
                  <a:lnTo>
                    <a:pt x="50" y="146"/>
                  </a:lnTo>
                  <a:lnTo>
                    <a:pt x="50" y="148"/>
                  </a:lnTo>
                  <a:lnTo>
                    <a:pt x="52" y="146"/>
                  </a:lnTo>
                  <a:lnTo>
                    <a:pt x="52" y="144"/>
                  </a:lnTo>
                  <a:lnTo>
                    <a:pt x="54" y="144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6" y="126"/>
                  </a:lnTo>
                  <a:lnTo>
                    <a:pt x="56" y="124"/>
                  </a:lnTo>
                  <a:lnTo>
                    <a:pt x="56" y="122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2" y="118"/>
                  </a:lnTo>
                  <a:lnTo>
                    <a:pt x="50" y="118"/>
                  </a:lnTo>
                  <a:lnTo>
                    <a:pt x="50" y="116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48" y="110"/>
                  </a:lnTo>
                  <a:lnTo>
                    <a:pt x="48" y="108"/>
                  </a:lnTo>
                  <a:lnTo>
                    <a:pt x="50" y="108"/>
                  </a:lnTo>
                  <a:lnTo>
                    <a:pt x="50" y="106"/>
                  </a:lnTo>
                  <a:lnTo>
                    <a:pt x="52" y="104"/>
                  </a:lnTo>
                  <a:lnTo>
                    <a:pt x="54" y="102"/>
                  </a:lnTo>
                  <a:lnTo>
                    <a:pt x="58" y="100"/>
                  </a:lnTo>
                  <a:lnTo>
                    <a:pt x="68" y="92"/>
                  </a:lnTo>
                  <a:lnTo>
                    <a:pt x="70" y="90"/>
                  </a:lnTo>
                  <a:lnTo>
                    <a:pt x="72" y="88"/>
                  </a:lnTo>
                  <a:lnTo>
                    <a:pt x="74" y="86"/>
                  </a:lnTo>
                  <a:lnTo>
                    <a:pt x="76" y="84"/>
                  </a:lnTo>
                  <a:lnTo>
                    <a:pt x="78" y="84"/>
                  </a:lnTo>
                  <a:lnTo>
                    <a:pt x="80" y="82"/>
                  </a:lnTo>
                  <a:lnTo>
                    <a:pt x="82" y="80"/>
                  </a:lnTo>
                  <a:lnTo>
                    <a:pt x="86" y="78"/>
                  </a:lnTo>
                  <a:lnTo>
                    <a:pt x="90" y="74"/>
                  </a:lnTo>
                  <a:lnTo>
                    <a:pt x="94" y="70"/>
                  </a:lnTo>
                  <a:lnTo>
                    <a:pt x="96" y="70"/>
                  </a:lnTo>
                  <a:lnTo>
                    <a:pt x="102" y="64"/>
                  </a:lnTo>
                  <a:lnTo>
                    <a:pt x="104" y="62"/>
                  </a:lnTo>
                  <a:lnTo>
                    <a:pt x="110" y="58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2"/>
                  </a:lnTo>
                  <a:lnTo>
                    <a:pt x="120" y="50"/>
                  </a:lnTo>
                  <a:lnTo>
                    <a:pt x="122" y="48"/>
                  </a:lnTo>
                  <a:lnTo>
                    <a:pt x="124" y="46"/>
                  </a:lnTo>
                  <a:lnTo>
                    <a:pt x="126" y="46"/>
                  </a:lnTo>
                  <a:lnTo>
                    <a:pt x="126" y="44"/>
                  </a:lnTo>
                  <a:lnTo>
                    <a:pt x="128" y="44"/>
                  </a:lnTo>
                  <a:lnTo>
                    <a:pt x="128" y="42"/>
                  </a:lnTo>
                  <a:lnTo>
                    <a:pt x="130" y="42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4" y="38"/>
                  </a:lnTo>
                  <a:lnTo>
                    <a:pt x="134" y="36"/>
                  </a:lnTo>
                  <a:lnTo>
                    <a:pt x="138" y="34"/>
                  </a:lnTo>
                  <a:lnTo>
                    <a:pt x="142" y="32"/>
                  </a:lnTo>
                  <a:lnTo>
                    <a:pt x="144" y="32"/>
                  </a:lnTo>
                  <a:lnTo>
                    <a:pt x="146" y="30"/>
                  </a:lnTo>
                  <a:lnTo>
                    <a:pt x="148" y="28"/>
                  </a:lnTo>
                  <a:lnTo>
                    <a:pt x="150" y="26"/>
                  </a:lnTo>
                  <a:lnTo>
                    <a:pt x="152" y="24"/>
                  </a:lnTo>
                  <a:lnTo>
                    <a:pt x="154" y="24"/>
                  </a:lnTo>
                  <a:lnTo>
                    <a:pt x="156" y="22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60" y="16"/>
                  </a:lnTo>
                  <a:lnTo>
                    <a:pt x="162" y="14"/>
                  </a:lnTo>
                  <a:lnTo>
                    <a:pt x="168" y="10"/>
                  </a:lnTo>
                  <a:lnTo>
                    <a:pt x="172" y="6"/>
                  </a:lnTo>
                  <a:lnTo>
                    <a:pt x="176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80" y="2"/>
                  </a:lnTo>
                  <a:lnTo>
                    <a:pt x="182" y="2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200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1" name="Freeform 86">
              <a:extLst>
                <a:ext uri="{FF2B5EF4-FFF2-40B4-BE49-F238E27FC236}">
                  <a16:creationId xmlns:a16="http://schemas.microsoft.com/office/drawing/2014/main" id="{CF1A6AFF-0CBA-EC39-46DD-F2501FC29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2349500"/>
              <a:ext cx="231775" cy="323850"/>
            </a:xfrm>
            <a:custGeom>
              <a:avLst/>
              <a:gdLst>
                <a:gd name="T0" fmla="*/ 110 w 146"/>
                <a:gd name="T1" fmla="*/ 0 h 204"/>
                <a:gd name="T2" fmla="*/ 132 w 146"/>
                <a:gd name="T3" fmla="*/ 0 h 204"/>
                <a:gd name="T4" fmla="*/ 144 w 146"/>
                <a:gd name="T5" fmla="*/ 0 h 204"/>
                <a:gd name="T6" fmla="*/ 146 w 146"/>
                <a:gd name="T7" fmla="*/ 12 h 204"/>
                <a:gd name="T8" fmla="*/ 146 w 146"/>
                <a:gd name="T9" fmla="*/ 26 h 204"/>
                <a:gd name="T10" fmla="*/ 146 w 146"/>
                <a:gd name="T11" fmla="*/ 40 h 204"/>
                <a:gd name="T12" fmla="*/ 146 w 146"/>
                <a:gd name="T13" fmla="*/ 52 h 204"/>
                <a:gd name="T14" fmla="*/ 144 w 146"/>
                <a:gd name="T15" fmla="*/ 72 h 204"/>
                <a:gd name="T16" fmla="*/ 144 w 146"/>
                <a:gd name="T17" fmla="*/ 88 h 204"/>
                <a:gd name="T18" fmla="*/ 144 w 146"/>
                <a:gd name="T19" fmla="*/ 110 h 204"/>
                <a:gd name="T20" fmla="*/ 144 w 146"/>
                <a:gd name="T21" fmla="*/ 126 h 204"/>
                <a:gd name="T22" fmla="*/ 144 w 146"/>
                <a:gd name="T23" fmla="*/ 142 h 204"/>
                <a:gd name="T24" fmla="*/ 144 w 146"/>
                <a:gd name="T25" fmla="*/ 160 h 204"/>
                <a:gd name="T26" fmla="*/ 144 w 146"/>
                <a:gd name="T27" fmla="*/ 176 h 204"/>
                <a:gd name="T28" fmla="*/ 144 w 146"/>
                <a:gd name="T29" fmla="*/ 184 h 204"/>
                <a:gd name="T30" fmla="*/ 142 w 146"/>
                <a:gd name="T31" fmla="*/ 192 h 204"/>
                <a:gd name="T32" fmla="*/ 136 w 146"/>
                <a:gd name="T33" fmla="*/ 204 h 204"/>
                <a:gd name="T34" fmla="*/ 120 w 146"/>
                <a:gd name="T35" fmla="*/ 204 h 204"/>
                <a:gd name="T36" fmla="*/ 104 w 146"/>
                <a:gd name="T37" fmla="*/ 204 h 204"/>
                <a:gd name="T38" fmla="*/ 94 w 146"/>
                <a:gd name="T39" fmla="*/ 194 h 204"/>
                <a:gd name="T40" fmla="*/ 94 w 146"/>
                <a:gd name="T41" fmla="*/ 178 h 204"/>
                <a:gd name="T42" fmla="*/ 94 w 146"/>
                <a:gd name="T43" fmla="*/ 160 h 204"/>
                <a:gd name="T44" fmla="*/ 86 w 146"/>
                <a:gd name="T45" fmla="*/ 160 h 204"/>
                <a:gd name="T46" fmla="*/ 70 w 146"/>
                <a:gd name="T47" fmla="*/ 160 h 204"/>
                <a:gd name="T48" fmla="*/ 52 w 146"/>
                <a:gd name="T49" fmla="*/ 160 h 204"/>
                <a:gd name="T50" fmla="*/ 38 w 146"/>
                <a:gd name="T51" fmla="*/ 160 h 204"/>
                <a:gd name="T52" fmla="*/ 30 w 146"/>
                <a:gd name="T53" fmla="*/ 160 h 204"/>
                <a:gd name="T54" fmla="*/ 20 w 146"/>
                <a:gd name="T55" fmla="*/ 160 h 204"/>
                <a:gd name="T56" fmla="*/ 0 w 146"/>
                <a:gd name="T57" fmla="*/ 160 h 204"/>
                <a:gd name="T58" fmla="*/ 2 w 146"/>
                <a:gd name="T59" fmla="*/ 140 h 204"/>
                <a:gd name="T60" fmla="*/ 2 w 146"/>
                <a:gd name="T61" fmla="*/ 130 h 204"/>
                <a:gd name="T62" fmla="*/ 14 w 146"/>
                <a:gd name="T63" fmla="*/ 124 h 204"/>
                <a:gd name="T64" fmla="*/ 14 w 146"/>
                <a:gd name="T65" fmla="*/ 106 h 204"/>
                <a:gd name="T66" fmla="*/ 14 w 146"/>
                <a:gd name="T67" fmla="*/ 96 h 204"/>
                <a:gd name="T68" fmla="*/ 16 w 146"/>
                <a:gd name="T69" fmla="*/ 90 h 204"/>
                <a:gd name="T70" fmla="*/ 16 w 146"/>
                <a:gd name="T71" fmla="*/ 78 h 204"/>
                <a:gd name="T72" fmla="*/ 16 w 146"/>
                <a:gd name="T73" fmla="*/ 60 h 204"/>
                <a:gd name="T74" fmla="*/ 16 w 146"/>
                <a:gd name="T75" fmla="*/ 52 h 204"/>
                <a:gd name="T76" fmla="*/ 16 w 146"/>
                <a:gd name="T77" fmla="*/ 46 h 204"/>
                <a:gd name="T78" fmla="*/ 16 w 146"/>
                <a:gd name="T79" fmla="*/ 32 h 204"/>
                <a:gd name="T80" fmla="*/ 16 w 146"/>
                <a:gd name="T81" fmla="*/ 22 h 204"/>
                <a:gd name="T82" fmla="*/ 16 w 146"/>
                <a:gd name="T83" fmla="*/ 10 h 204"/>
                <a:gd name="T84" fmla="*/ 26 w 146"/>
                <a:gd name="T85" fmla="*/ 10 h 204"/>
                <a:gd name="T86" fmla="*/ 32 w 146"/>
                <a:gd name="T87" fmla="*/ 16 h 204"/>
                <a:gd name="T88" fmla="*/ 36 w 146"/>
                <a:gd name="T89" fmla="*/ 18 h 204"/>
                <a:gd name="T90" fmla="*/ 42 w 146"/>
                <a:gd name="T91" fmla="*/ 18 h 204"/>
                <a:gd name="T92" fmla="*/ 50 w 146"/>
                <a:gd name="T93" fmla="*/ 18 h 204"/>
                <a:gd name="T94" fmla="*/ 58 w 146"/>
                <a:gd name="T95" fmla="*/ 18 h 204"/>
                <a:gd name="T96" fmla="*/ 76 w 146"/>
                <a:gd name="T97" fmla="*/ 18 h 204"/>
                <a:gd name="T98" fmla="*/ 90 w 146"/>
                <a:gd name="T99" fmla="*/ 18 h 204"/>
                <a:gd name="T100" fmla="*/ 92 w 146"/>
                <a:gd name="T10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6" h="204">
                  <a:moveTo>
                    <a:pt x="100" y="0"/>
                  </a:moveTo>
                  <a:lnTo>
                    <a:pt x="104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6" y="4"/>
                  </a:lnTo>
                  <a:lnTo>
                    <a:pt x="146" y="8"/>
                  </a:lnTo>
                  <a:lnTo>
                    <a:pt x="146" y="10"/>
                  </a:lnTo>
                  <a:lnTo>
                    <a:pt x="146" y="12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20"/>
                  </a:lnTo>
                  <a:lnTo>
                    <a:pt x="146" y="26"/>
                  </a:lnTo>
                  <a:lnTo>
                    <a:pt x="146" y="28"/>
                  </a:lnTo>
                  <a:lnTo>
                    <a:pt x="146" y="30"/>
                  </a:lnTo>
                  <a:lnTo>
                    <a:pt x="146" y="36"/>
                  </a:lnTo>
                  <a:lnTo>
                    <a:pt x="146" y="40"/>
                  </a:lnTo>
                  <a:lnTo>
                    <a:pt x="146" y="42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6" y="58"/>
                  </a:lnTo>
                  <a:lnTo>
                    <a:pt x="144" y="70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4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4" y="110"/>
                  </a:lnTo>
                  <a:lnTo>
                    <a:pt x="144" y="112"/>
                  </a:lnTo>
                  <a:lnTo>
                    <a:pt x="144" y="116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32"/>
                  </a:lnTo>
                  <a:lnTo>
                    <a:pt x="144" y="136"/>
                  </a:lnTo>
                  <a:lnTo>
                    <a:pt x="144" y="140"/>
                  </a:lnTo>
                  <a:lnTo>
                    <a:pt x="144" y="142"/>
                  </a:lnTo>
                  <a:lnTo>
                    <a:pt x="144" y="150"/>
                  </a:lnTo>
                  <a:lnTo>
                    <a:pt x="144" y="152"/>
                  </a:lnTo>
                  <a:lnTo>
                    <a:pt x="144" y="158"/>
                  </a:lnTo>
                  <a:lnTo>
                    <a:pt x="144" y="160"/>
                  </a:lnTo>
                  <a:lnTo>
                    <a:pt x="144" y="168"/>
                  </a:lnTo>
                  <a:lnTo>
                    <a:pt x="144" y="172"/>
                  </a:lnTo>
                  <a:lnTo>
                    <a:pt x="144" y="174"/>
                  </a:lnTo>
                  <a:lnTo>
                    <a:pt x="144" y="176"/>
                  </a:lnTo>
                  <a:lnTo>
                    <a:pt x="144" y="178"/>
                  </a:lnTo>
                  <a:lnTo>
                    <a:pt x="144" y="180"/>
                  </a:lnTo>
                  <a:lnTo>
                    <a:pt x="144" y="182"/>
                  </a:lnTo>
                  <a:lnTo>
                    <a:pt x="144" y="184"/>
                  </a:lnTo>
                  <a:lnTo>
                    <a:pt x="144" y="186"/>
                  </a:lnTo>
                  <a:lnTo>
                    <a:pt x="144" y="188"/>
                  </a:lnTo>
                  <a:lnTo>
                    <a:pt x="144" y="192"/>
                  </a:lnTo>
                  <a:lnTo>
                    <a:pt x="142" y="192"/>
                  </a:lnTo>
                  <a:lnTo>
                    <a:pt x="138" y="192"/>
                  </a:lnTo>
                  <a:lnTo>
                    <a:pt x="136" y="196"/>
                  </a:lnTo>
                  <a:lnTo>
                    <a:pt x="136" y="198"/>
                  </a:lnTo>
                  <a:lnTo>
                    <a:pt x="136" y="204"/>
                  </a:lnTo>
                  <a:lnTo>
                    <a:pt x="134" y="204"/>
                  </a:lnTo>
                  <a:lnTo>
                    <a:pt x="126" y="204"/>
                  </a:lnTo>
                  <a:lnTo>
                    <a:pt x="122" y="204"/>
                  </a:lnTo>
                  <a:lnTo>
                    <a:pt x="120" y="204"/>
                  </a:lnTo>
                  <a:lnTo>
                    <a:pt x="118" y="204"/>
                  </a:lnTo>
                  <a:lnTo>
                    <a:pt x="112" y="204"/>
                  </a:lnTo>
                  <a:lnTo>
                    <a:pt x="106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4" y="204"/>
                  </a:lnTo>
                  <a:lnTo>
                    <a:pt x="94" y="198"/>
                  </a:lnTo>
                  <a:lnTo>
                    <a:pt x="94" y="194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94" y="180"/>
                  </a:lnTo>
                  <a:lnTo>
                    <a:pt x="94" y="178"/>
                  </a:lnTo>
                  <a:lnTo>
                    <a:pt x="94" y="174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4" y="160"/>
                  </a:lnTo>
                  <a:lnTo>
                    <a:pt x="92" y="160"/>
                  </a:lnTo>
                  <a:lnTo>
                    <a:pt x="90" y="160"/>
                  </a:lnTo>
                  <a:lnTo>
                    <a:pt x="88" y="160"/>
                  </a:lnTo>
                  <a:lnTo>
                    <a:pt x="86" y="160"/>
                  </a:lnTo>
                  <a:lnTo>
                    <a:pt x="86" y="160"/>
                  </a:lnTo>
                  <a:lnTo>
                    <a:pt x="80" y="160"/>
                  </a:lnTo>
                  <a:lnTo>
                    <a:pt x="76" y="160"/>
                  </a:lnTo>
                  <a:lnTo>
                    <a:pt x="70" y="160"/>
                  </a:lnTo>
                  <a:lnTo>
                    <a:pt x="66" y="160"/>
                  </a:lnTo>
                  <a:lnTo>
                    <a:pt x="62" y="160"/>
                  </a:lnTo>
                  <a:lnTo>
                    <a:pt x="58" y="160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42" y="160"/>
                  </a:lnTo>
                  <a:lnTo>
                    <a:pt x="40" y="160"/>
                  </a:lnTo>
                  <a:lnTo>
                    <a:pt x="38" y="160"/>
                  </a:lnTo>
                  <a:lnTo>
                    <a:pt x="36" y="160"/>
                  </a:lnTo>
                  <a:lnTo>
                    <a:pt x="34" y="160"/>
                  </a:lnTo>
                  <a:lnTo>
                    <a:pt x="32" y="160"/>
                  </a:lnTo>
                  <a:lnTo>
                    <a:pt x="30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0" y="160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2" y="160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2" y="132"/>
                  </a:lnTo>
                  <a:lnTo>
                    <a:pt x="2" y="130"/>
                  </a:lnTo>
                  <a:lnTo>
                    <a:pt x="4" y="130"/>
                  </a:lnTo>
                  <a:lnTo>
                    <a:pt x="8" y="130"/>
                  </a:lnTo>
                  <a:lnTo>
                    <a:pt x="8" y="124"/>
                  </a:lnTo>
                  <a:lnTo>
                    <a:pt x="14" y="124"/>
                  </a:lnTo>
                  <a:lnTo>
                    <a:pt x="14" y="116"/>
                  </a:lnTo>
                  <a:lnTo>
                    <a:pt x="14" y="110"/>
                  </a:lnTo>
                  <a:lnTo>
                    <a:pt x="14" y="108"/>
                  </a:lnTo>
                  <a:lnTo>
                    <a:pt x="14" y="106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4" y="96"/>
                  </a:lnTo>
                  <a:lnTo>
                    <a:pt x="14" y="94"/>
                  </a:lnTo>
                  <a:lnTo>
                    <a:pt x="16" y="94"/>
                  </a:lnTo>
                  <a:lnTo>
                    <a:pt x="16" y="92"/>
                  </a:lnTo>
                  <a:lnTo>
                    <a:pt x="16" y="90"/>
                  </a:lnTo>
                  <a:lnTo>
                    <a:pt x="16" y="84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76" y="18"/>
                  </a:lnTo>
                  <a:lnTo>
                    <a:pt x="82" y="18"/>
                  </a:lnTo>
                  <a:lnTo>
                    <a:pt x="86" y="18"/>
                  </a:lnTo>
                  <a:lnTo>
                    <a:pt x="88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2" name="Freeform 93">
              <a:extLst>
                <a:ext uri="{FF2B5EF4-FFF2-40B4-BE49-F238E27FC236}">
                  <a16:creationId xmlns:a16="http://schemas.microsoft.com/office/drawing/2014/main" id="{E46BD1F7-174F-C268-F17C-19BBBAFE0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563" y="487363"/>
              <a:ext cx="361950" cy="395288"/>
            </a:xfrm>
            <a:custGeom>
              <a:avLst/>
              <a:gdLst>
                <a:gd name="T0" fmla="*/ 174 w 228"/>
                <a:gd name="T1" fmla="*/ 4 h 249"/>
                <a:gd name="T2" fmla="*/ 182 w 228"/>
                <a:gd name="T3" fmla="*/ 8 h 249"/>
                <a:gd name="T4" fmla="*/ 190 w 228"/>
                <a:gd name="T5" fmla="*/ 12 h 249"/>
                <a:gd name="T6" fmla="*/ 202 w 228"/>
                <a:gd name="T7" fmla="*/ 12 h 249"/>
                <a:gd name="T8" fmla="*/ 212 w 228"/>
                <a:gd name="T9" fmla="*/ 14 h 249"/>
                <a:gd name="T10" fmla="*/ 210 w 228"/>
                <a:gd name="T11" fmla="*/ 24 h 249"/>
                <a:gd name="T12" fmla="*/ 210 w 228"/>
                <a:gd name="T13" fmla="*/ 34 h 249"/>
                <a:gd name="T14" fmla="*/ 204 w 228"/>
                <a:gd name="T15" fmla="*/ 44 h 249"/>
                <a:gd name="T16" fmla="*/ 202 w 228"/>
                <a:gd name="T17" fmla="*/ 54 h 249"/>
                <a:gd name="T18" fmla="*/ 202 w 228"/>
                <a:gd name="T19" fmla="*/ 64 h 249"/>
                <a:gd name="T20" fmla="*/ 200 w 228"/>
                <a:gd name="T21" fmla="*/ 74 h 249"/>
                <a:gd name="T22" fmla="*/ 202 w 228"/>
                <a:gd name="T23" fmla="*/ 82 h 249"/>
                <a:gd name="T24" fmla="*/ 200 w 228"/>
                <a:gd name="T25" fmla="*/ 90 h 249"/>
                <a:gd name="T26" fmla="*/ 208 w 228"/>
                <a:gd name="T27" fmla="*/ 100 h 249"/>
                <a:gd name="T28" fmla="*/ 208 w 228"/>
                <a:gd name="T29" fmla="*/ 118 h 249"/>
                <a:gd name="T30" fmla="*/ 208 w 228"/>
                <a:gd name="T31" fmla="*/ 140 h 249"/>
                <a:gd name="T32" fmla="*/ 214 w 228"/>
                <a:gd name="T33" fmla="*/ 154 h 249"/>
                <a:gd name="T34" fmla="*/ 228 w 228"/>
                <a:gd name="T35" fmla="*/ 166 h 249"/>
                <a:gd name="T36" fmla="*/ 222 w 228"/>
                <a:gd name="T37" fmla="*/ 182 h 249"/>
                <a:gd name="T38" fmla="*/ 208 w 228"/>
                <a:gd name="T39" fmla="*/ 196 h 249"/>
                <a:gd name="T40" fmla="*/ 192 w 228"/>
                <a:gd name="T41" fmla="*/ 210 h 249"/>
                <a:gd name="T42" fmla="*/ 166 w 228"/>
                <a:gd name="T43" fmla="*/ 208 h 249"/>
                <a:gd name="T44" fmla="*/ 162 w 228"/>
                <a:gd name="T45" fmla="*/ 222 h 249"/>
                <a:gd name="T46" fmla="*/ 144 w 228"/>
                <a:gd name="T47" fmla="*/ 235 h 249"/>
                <a:gd name="T48" fmla="*/ 138 w 228"/>
                <a:gd name="T49" fmla="*/ 243 h 249"/>
                <a:gd name="T50" fmla="*/ 130 w 228"/>
                <a:gd name="T51" fmla="*/ 245 h 249"/>
                <a:gd name="T52" fmla="*/ 114 w 228"/>
                <a:gd name="T53" fmla="*/ 239 h 249"/>
                <a:gd name="T54" fmla="*/ 96 w 228"/>
                <a:gd name="T55" fmla="*/ 230 h 249"/>
                <a:gd name="T56" fmla="*/ 74 w 228"/>
                <a:gd name="T57" fmla="*/ 220 h 249"/>
                <a:gd name="T58" fmla="*/ 56 w 228"/>
                <a:gd name="T59" fmla="*/ 210 h 249"/>
                <a:gd name="T60" fmla="*/ 52 w 228"/>
                <a:gd name="T61" fmla="*/ 206 h 249"/>
                <a:gd name="T62" fmla="*/ 38 w 228"/>
                <a:gd name="T63" fmla="*/ 192 h 249"/>
                <a:gd name="T64" fmla="*/ 18 w 228"/>
                <a:gd name="T65" fmla="*/ 170 h 249"/>
                <a:gd name="T66" fmla="*/ 2 w 228"/>
                <a:gd name="T67" fmla="*/ 156 h 249"/>
                <a:gd name="T68" fmla="*/ 2 w 228"/>
                <a:gd name="T69" fmla="*/ 134 h 249"/>
                <a:gd name="T70" fmla="*/ 2 w 228"/>
                <a:gd name="T71" fmla="*/ 114 h 249"/>
                <a:gd name="T72" fmla="*/ 4 w 228"/>
                <a:gd name="T73" fmla="*/ 102 h 249"/>
                <a:gd name="T74" fmla="*/ 16 w 228"/>
                <a:gd name="T75" fmla="*/ 80 h 249"/>
                <a:gd name="T76" fmla="*/ 26 w 228"/>
                <a:gd name="T77" fmla="*/ 68 h 249"/>
                <a:gd name="T78" fmla="*/ 34 w 228"/>
                <a:gd name="T79" fmla="*/ 68 h 249"/>
                <a:gd name="T80" fmla="*/ 40 w 228"/>
                <a:gd name="T81" fmla="*/ 60 h 249"/>
                <a:gd name="T82" fmla="*/ 50 w 228"/>
                <a:gd name="T83" fmla="*/ 64 h 249"/>
                <a:gd name="T84" fmla="*/ 62 w 228"/>
                <a:gd name="T85" fmla="*/ 66 h 249"/>
                <a:gd name="T86" fmla="*/ 72 w 228"/>
                <a:gd name="T87" fmla="*/ 66 h 249"/>
                <a:gd name="T88" fmla="*/ 78 w 228"/>
                <a:gd name="T89" fmla="*/ 66 h 249"/>
                <a:gd name="T90" fmla="*/ 86 w 228"/>
                <a:gd name="T91" fmla="*/ 74 h 249"/>
                <a:gd name="T92" fmla="*/ 96 w 228"/>
                <a:gd name="T93" fmla="*/ 74 h 249"/>
                <a:gd name="T94" fmla="*/ 96 w 228"/>
                <a:gd name="T95" fmla="*/ 68 h 249"/>
                <a:gd name="T96" fmla="*/ 104 w 228"/>
                <a:gd name="T97" fmla="*/ 62 h 249"/>
                <a:gd name="T98" fmla="*/ 108 w 228"/>
                <a:gd name="T99" fmla="*/ 54 h 249"/>
                <a:gd name="T100" fmla="*/ 120 w 228"/>
                <a:gd name="T101" fmla="*/ 50 h 249"/>
                <a:gd name="T102" fmla="*/ 126 w 228"/>
                <a:gd name="T103" fmla="*/ 40 h 249"/>
                <a:gd name="T104" fmla="*/ 130 w 228"/>
                <a:gd name="T105" fmla="*/ 30 h 249"/>
                <a:gd name="T106" fmla="*/ 132 w 228"/>
                <a:gd name="T107" fmla="*/ 18 h 249"/>
                <a:gd name="T108" fmla="*/ 142 w 228"/>
                <a:gd name="T109" fmla="*/ 14 h 249"/>
                <a:gd name="T110" fmla="*/ 150 w 228"/>
                <a:gd name="T111" fmla="*/ 8 h 249"/>
                <a:gd name="T112" fmla="*/ 158 w 228"/>
                <a:gd name="T113" fmla="*/ 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8" h="249">
                  <a:moveTo>
                    <a:pt x="162" y="2"/>
                  </a:moveTo>
                  <a:lnTo>
                    <a:pt x="164" y="2"/>
                  </a:lnTo>
                  <a:lnTo>
                    <a:pt x="166" y="4"/>
                  </a:lnTo>
                  <a:lnTo>
                    <a:pt x="168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4" y="4"/>
                  </a:lnTo>
                  <a:lnTo>
                    <a:pt x="176" y="4"/>
                  </a:lnTo>
                  <a:lnTo>
                    <a:pt x="176" y="6"/>
                  </a:lnTo>
                  <a:lnTo>
                    <a:pt x="178" y="6"/>
                  </a:lnTo>
                  <a:lnTo>
                    <a:pt x="178" y="4"/>
                  </a:lnTo>
                  <a:lnTo>
                    <a:pt x="180" y="6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2" y="6"/>
                  </a:lnTo>
                  <a:lnTo>
                    <a:pt x="184" y="6"/>
                  </a:lnTo>
                  <a:lnTo>
                    <a:pt x="184" y="8"/>
                  </a:lnTo>
                  <a:lnTo>
                    <a:pt x="186" y="8"/>
                  </a:lnTo>
                  <a:lnTo>
                    <a:pt x="186" y="10"/>
                  </a:lnTo>
                  <a:lnTo>
                    <a:pt x="188" y="12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6" y="12"/>
                  </a:lnTo>
                  <a:lnTo>
                    <a:pt x="198" y="14"/>
                  </a:lnTo>
                  <a:lnTo>
                    <a:pt x="200" y="14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04" y="12"/>
                  </a:lnTo>
                  <a:lnTo>
                    <a:pt x="204" y="10"/>
                  </a:lnTo>
                  <a:lnTo>
                    <a:pt x="206" y="12"/>
                  </a:lnTo>
                  <a:lnTo>
                    <a:pt x="208" y="12"/>
                  </a:lnTo>
                  <a:lnTo>
                    <a:pt x="208" y="14"/>
                  </a:lnTo>
                  <a:lnTo>
                    <a:pt x="210" y="14"/>
                  </a:lnTo>
                  <a:lnTo>
                    <a:pt x="212" y="14"/>
                  </a:lnTo>
                  <a:lnTo>
                    <a:pt x="212" y="16"/>
                  </a:lnTo>
                  <a:lnTo>
                    <a:pt x="212" y="18"/>
                  </a:lnTo>
                  <a:lnTo>
                    <a:pt x="212" y="18"/>
                  </a:lnTo>
                  <a:lnTo>
                    <a:pt x="210" y="18"/>
                  </a:lnTo>
                  <a:lnTo>
                    <a:pt x="210" y="20"/>
                  </a:lnTo>
                  <a:lnTo>
                    <a:pt x="210" y="22"/>
                  </a:lnTo>
                  <a:lnTo>
                    <a:pt x="210" y="24"/>
                  </a:lnTo>
                  <a:lnTo>
                    <a:pt x="212" y="26"/>
                  </a:lnTo>
                  <a:lnTo>
                    <a:pt x="212" y="28"/>
                  </a:lnTo>
                  <a:lnTo>
                    <a:pt x="210" y="28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10" y="32"/>
                  </a:lnTo>
                  <a:lnTo>
                    <a:pt x="210" y="34"/>
                  </a:lnTo>
                  <a:lnTo>
                    <a:pt x="208" y="34"/>
                  </a:lnTo>
                  <a:lnTo>
                    <a:pt x="208" y="36"/>
                  </a:lnTo>
                  <a:lnTo>
                    <a:pt x="208" y="38"/>
                  </a:lnTo>
                  <a:lnTo>
                    <a:pt x="208" y="40"/>
                  </a:lnTo>
                  <a:lnTo>
                    <a:pt x="206" y="42"/>
                  </a:lnTo>
                  <a:lnTo>
                    <a:pt x="204" y="42"/>
                  </a:lnTo>
                  <a:lnTo>
                    <a:pt x="204" y="44"/>
                  </a:lnTo>
                  <a:lnTo>
                    <a:pt x="202" y="44"/>
                  </a:lnTo>
                  <a:lnTo>
                    <a:pt x="202" y="46"/>
                  </a:lnTo>
                  <a:lnTo>
                    <a:pt x="202" y="48"/>
                  </a:lnTo>
                  <a:lnTo>
                    <a:pt x="202" y="50"/>
                  </a:lnTo>
                  <a:lnTo>
                    <a:pt x="200" y="50"/>
                  </a:lnTo>
                  <a:lnTo>
                    <a:pt x="200" y="52"/>
                  </a:lnTo>
                  <a:lnTo>
                    <a:pt x="202" y="54"/>
                  </a:lnTo>
                  <a:lnTo>
                    <a:pt x="204" y="56"/>
                  </a:lnTo>
                  <a:lnTo>
                    <a:pt x="204" y="58"/>
                  </a:lnTo>
                  <a:lnTo>
                    <a:pt x="202" y="58"/>
                  </a:lnTo>
                  <a:lnTo>
                    <a:pt x="200" y="60"/>
                  </a:lnTo>
                  <a:lnTo>
                    <a:pt x="200" y="62"/>
                  </a:lnTo>
                  <a:lnTo>
                    <a:pt x="200" y="64"/>
                  </a:lnTo>
                  <a:lnTo>
                    <a:pt x="202" y="64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8"/>
                  </a:lnTo>
                  <a:lnTo>
                    <a:pt x="202" y="70"/>
                  </a:lnTo>
                  <a:lnTo>
                    <a:pt x="200" y="70"/>
                  </a:lnTo>
                  <a:lnTo>
                    <a:pt x="202" y="72"/>
                  </a:lnTo>
                  <a:lnTo>
                    <a:pt x="200" y="74"/>
                  </a:lnTo>
                  <a:lnTo>
                    <a:pt x="202" y="74"/>
                  </a:lnTo>
                  <a:lnTo>
                    <a:pt x="202" y="76"/>
                  </a:lnTo>
                  <a:lnTo>
                    <a:pt x="202" y="78"/>
                  </a:lnTo>
                  <a:lnTo>
                    <a:pt x="200" y="78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2" y="82"/>
                  </a:lnTo>
                  <a:lnTo>
                    <a:pt x="202" y="84"/>
                  </a:lnTo>
                  <a:lnTo>
                    <a:pt x="200" y="84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202" y="90"/>
                  </a:lnTo>
                  <a:lnTo>
                    <a:pt x="200" y="90"/>
                  </a:lnTo>
                  <a:lnTo>
                    <a:pt x="200" y="92"/>
                  </a:lnTo>
                  <a:lnTo>
                    <a:pt x="202" y="94"/>
                  </a:lnTo>
                  <a:lnTo>
                    <a:pt x="202" y="96"/>
                  </a:lnTo>
                  <a:lnTo>
                    <a:pt x="204" y="96"/>
                  </a:lnTo>
                  <a:lnTo>
                    <a:pt x="206" y="96"/>
                  </a:lnTo>
                  <a:lnTo>
                    <a:pt x="208" y="96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0"/>
                  </a:lnTo>
                  <a:lnTo>
                    <a:pt x="208" y="112"/>
                  </a:lnTo>
                  <a:lnTo>
                    <a:pt x="208" y="114"/>
                  </a:lnTo>
                  <a:lnTo>
                    <a:pt x="208" y="116"/>
                  </a:lnTo>
                  <a:lnTo>
                    <a:pt x="208" y="118"/>
                  </a:lnTo>
                  <a:lnTo>
                    <a:pt x="208" y="120"/>
                  </a:lnTo>
                  <a:lnTo>
                    <a:pt x="208" y="126"/>
                  </a:lnTo>
                  <a:lnTo>
                    <a:pt x="208" y="128"/>
                  </a:lnTo>
                  <a:lnTo>
                    <a:pt x="208" y="130"/>
                  </a:lnTo>
                  <a:lnTo>
                    <a:pt x="208" y="134"/>
                  </a:lnTo>
                  <a:lnTo>
                    <a:pt x="208" y="138"/>
                  </a:lnTo>
                  <a:lnTo>
                    <a:pt x="208" y="140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12" y="146"/>
                  </a:lnTo>
                  <a:lnTo>
                    <a:pt x="214" y="146"/>
                  </a:lnTo>
                  <a:lnTo>
                    <a:pt x="214" y="148"/>
                  </a:lnTo>
                  <a:lnTo>
                    <a:pt x="214" y="150"/>
                  </a:lnTo>
                  <a:lnTo>
                    <a:pt x="214" y="154"/>
                  </a:lnTo>
                  <a:lnTo>
                    <a:pt x="222" y="152"/>
                  </a:lnTo>
                  <a:lnTo>
                    <a:pt x="222" y="154"/>
                  </a:lnTo>
                  <a:lnTo>
                    <a:pt x="222" y="156"/>
                  </a:lnTo>
                  <a:lnTo>
                    <a:pt x="222" y="158"/>
                  </a:lnTo>
                  <a:lnTo>
                    <a:pt x="222" y="160"/>
                  </a:lnTo>
                  <a:lnTo>
                    <a:pt x="228" y="160"/>
                  </a:lnTo>
                  <a:lnTo>
                    <a:pt x="228" y="166"/>
                  </a:lnTo>
                  <a:lnTo>
                    <a:pt x="226" y="166"/>
                  </a:lnTo>
                  <a:lnTo>
                    <a:pt x="222" y="166"/>
                  </a:lnTo>
                  <a:lnTo>
                    <a:pt x="222" y="170"/>
                  </a:lnTo>
                  <a:lnTo>
                    <a:pt x="222" y="174"/>
                  </a:lnTo>
                  <a:lnTo>
                    <a:pt x="222" y="176"/>
                  </a:lnTo>
                  <a:lnTo>
                    <a:pt x="222" y="180"/>
                  </a:lnTo>
                  <a:lnTo>
                    <a:pt x="222" y="182"/>
                  </a:lnTo>
                  <a:lnTo>
                    <a:pt x="222" y="184"/>
                  </a:lnTo>
                  <a:lnTo>
                    <a:pt x="222" y="186"/>
                  </a:lnTo>
                  <a:lnTo>
                    <a:pt x="218" y="188"/>
                  </a:lnTo>
                  <a:lnTo>
                    <a:pt x="218" y="190"/>
                  </a:lnTo>
                  <a:lnTo>
                    <a:pt x="214" y="192"/>
                  </a:lnTo>
                  <a:lnTo>
                    <a:pt x="210" y="196"/>
                  </a:lnTo>
                  <a:lnTo>
                    <a:pt x="208" y="196"/>
                  </a:lnTo>
                  <a:lnTo>
                    <a:pt x="206" y="200"/>
                  </a:lnTo>
                  <a:lnTo>
                    <a:pt x="202" y="202"/>
                  </a:lnTo>
                  <a:lnTo>
                    <a:pt x="200" y="202"/>
                  </a:lnTo>
                  <a:lnTo>
                    <a:pt x="198" y="204"/>
                  </a:lnTo>
                  <a:lnTo>
                    <a:pt x="196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2" y="214"/>
                  </a:lnTo>
                  <a:lnTo>
                    <a:pt x="184" y="214"/>
                  </a:lnTo>
                  <a:lnTo>
                    <a:pt x="180" y="214"/>
                  </a:lnTo>
                  <a:lnTo>
                    <a:pt x="180" y="214"/>
                  </a:lnTo>
                  <a:lnTo>
                    <a:pt x="180" y="208"/>
                  </a:lnTo>
                  <a:lnTo>
                    <a:pt x="172" y="208"/>
                  </a:lnTo>
                  <a:lnTo>
                    <a:pt x="166" y="208"/>
                  </a:lnTo>
                  <a:lnTo>
                    <a:pt x="166" y="210"/>
                  </a:lnTo>
                  <a:lnTo>
                    <a:pt x="166" y="214"/>
                  </a:lnTo>
                  <a:lnTo>
                    <a:pt x="170" y="214"/>
                  </a:lnTo>
                  <a:lnTo>
                    <a:pt x="172" y="214"/>
                  </a:lnTo>
                  <a:lnTo>
                    <a:pt x="172" y="222"/>
                  </a:lnTo>
                  <a:lnTo>
                    <a:pt x="166" y="222"/>
                  </a:lnTo>
                  <a:lnTo>
                    <a:pt x="162" y="222"/>
                  </a:lnTo>
                  <a:lnTo>
                    <a:pt x="158" y="226"/>
                  </a:lnTo>
                  <a:lnTo>
                    <a:pt x="156" y="228"/>
                  </a:lnTo>
                  <a:lnTo>
                    <a:pt x="150" y="232"/>
                  </a:lnTo>
                  <a:lnTo>
                    <a:pt x="148" y="232"/>
                  </a:lnTo>
                  <a:lnTo>
                    <a:pt x="146" y="232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7"/>
                  </a:lnTo>
                  <a:lnTo>
                    <a:pt x="140" y="237"/>
                  </a:lnTo>
                  <a:lnTo>
                    <a:pt x="138" y="237"/>
                  </a:lnTo>
                  <a:lnTo>
                    <a:pt x="138" y="239"/>
                  </a:lnTo>
                  <a:lnTo>
                    <a:pt x="140" y="243"/>
                  </a:lnTo>
                  <a:lnTo>
                    <a:pt x="138" y="243"/>
                  </a:lnTo>
                  <a:lnTo>
                    <a:pt x="138" y="245"/>
                  </a:lnTo>
                  <a:lnTo>
                    <a:pt x="136" y="247"/>
                  </a:lnTo>
                  <a:lnTo>
                    <a:pt x="134" y="247"/>
                  </a:lnTo>
                  <a:lnTo>
                    <a:pt x="134" y="249"/>
                  </a:lnTo>
                  <a:lnTo>
                    <a:pt x="132" y="247"/>
                  </a:lnTo>
                  <a:lnTo>
                    <a:pt x="132" y="247"/>
                  </a:lnTo>
                  <a:lnTo>
                    <a:pt x="130" y="245"/>
                  </a:lnTo>
                  <a:lnTo>
                    <a:pt x="128" y="245"/>
                  </a:lnTo>
                  <a:lnTo>
                    <a:pt x="124" y="243"/>
                  </a:lnTo>
                  <a:lnTo>
                    <a:pt x="122" y="243"/>
                  </a:lnTo>
                  <a:lnTo>
                    <a:pt x="122" y="241"/>
                  </a:lnTo>
                  <a:lnTo>
                    <a:pt x="120" y="241"/>
                  </a:lnTo>
                  <a:lnTo>
                    <a:pt x="116" y="239"/>
                  </a:lnTo>
                  <a:lnTo>
                    <a:pt x="114" y="239"/>
                  </a:lnTo>
                  <a:lnTo>
                    <a:pt x="110" y="237"/>
                  </a:lnTo>
                  <a:lnTo>
                    <a:pt x="108" y="235"/>
                  </a:lnTo>
                  <a:lnTo>
                    <a:pt x="106" y="235"/>
                  </a:lnTo>
                  <a:lnTo>
                    <a:pt x="104" y="235"/>
                  </a:lnTo>
                  <a:lnTo>
                    <a:pt x="100" y="232"/>
                  </a:lnTo>
                  <a:lnTo>
                    <a:pt x="98" y="230"/>
                  </a:lnTo>
                  <a:lnTo>
                    <a:pt x="96" y="230"/>
                  </a:lnTo>
                  <a:lnTo>
                    <a:pt x="94" y="228"/>
                  </a:lnTo>
                  <a:lnTo>
                    <a:pt x="92" y="228"/>
                  </a:lnTo>
                  <a:lnTo>
                    <a:pt x="88" y="226"/>
                  </a:lnTo>
                  <a:lnTo>
                    <a:pt x="86" y="224"/>
                  </a:lnTo>
                  <a:lnTo>
                    <a:pt x="82" y="222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72" y="218"/>
                  </a:lnTo>
                  <a:lnTo>
                    <a:pt x="68" y="216"/>
                  </a:lnTo>
                  <a:lnTo>
                    <a:pt x="64" y="216"/>
                  </a:lnTo>
                  <a:lnTo>
                    <a:pt x="64" y="214"/>
                  </a:lnTo>
                  <a:lnTo>
                    <a:pt x="62" y="214"/>
                  </a:lnTo>
                  <a:lnTo>
                    <a:pt x="60" y="212"/>
                  </a:lnTo>
                  <a:lnTo>
                    <a:pt x="56" y="210"/>
                  </a:lnTo>
                  <a:lnTo>
                    <a:pt x="60" y="210"/>
                  </a:lnTo>
                  <a:lnTo>
                    <a:pt x="60" y="210"/>
                  </a:lnTo>
                  <a:lnTo>
                    <a:pt x="60" y="208"/>
                  </a:lnTo>
                  <a:lnTo>
                    <a:pt x="58" y="208"/>
                  </a:lnTo>
                  <a:lnTo>
                    <a:pt x="56" y="208"/>
                  </a:lnTo>
                  <a:lnTo>
                    <a:pt x="56" y="206"/>
                  </a:lnTo>
                  <a:lnTo>
                    <a:pt x="52" y="206"/>
                  </a:lnTo>
                  <a:lnTo>
                    <a:pt x="50" y="206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6" y="202"/>
                  </a:lnTo>
                  <a:lnTo>
                    <a:pt x="44" y="200"/>
                  </a:lnTo>
                  <a:lnTo>
                    <a:pt x="38" y="194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32" y="186"/>
                  </a:lnTo>
                  <a:lnTo>
                    <a:pt x="30" y="184"/>
                  </a:lnTo>
                  <a:lnTo>
                    <a:pt x="26" y="180"/>
                  </a:lnTo>
                  <a:lnTo>
                    <a:pt x="24" y="178"/>
                  </a:lnTo>
                  <a:lnTo>
                    <a:pt x="20" y="174"/>
                  </a:lnTo>
                  <a:lnTo>
                    <a:pt x="18" y="170"/>
                  </a:lnTo>
                  <a:lnTo>
                    <a:pt x="16" y="168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8" y="162"/>
                  </a:lnTo>
                  <a:lnTo>
                    <a:pt x="6" y="160"/>
                  </a:lnTo>
                  <a:lnTo>
                    <a:pt x="4" y="160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2" y="136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0"/>
                  </a:lnTo>
                  <a:lnTo>
                    <a:pt x="2" y="116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4" y="108"/>
                  </a:lnTo>
                  <a:lnTo>
                    <a:pt x="2" y="106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6" y="98"/>
                  </a:lnTo>
                  <a:lnTo>
                    <a:pt x="8" y="94"/>
                  </a:lnTo>
                  <a:lnTo>
                    <a:pt x="10" y="92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4" y="84"/>
                  </a:lnTo>
                  <a:lnTo>
                    <a:pt x="16" y="80"/>
                  </a:lnTo>
                  <a:lnTo>
                    <a:pt x="18" y="78"/>
                  </a:lnTo>
                  <a:lnTo>
                    <a:pt x="20" y="74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2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8" y="60"/>
                  </a:lnTo>
                  <a:lnTo>
                    <a:pt x="40" y="60"/>
                  </a:lnTo>
                  <a:lnTo>
                    <a:pt x="42" y="58"/>
                  </a:lnTo>
                  <a:lnTo>
                    <a:pt x="42" y="60"/>
                  </a:lnTo>
                  <a:lnTo>
                    <a:pt x="44" y="60"/>
                  </a:lnTo>
                  <a:lnTo>
                    <a:pt x="46" y="62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0" y="64"/>
                  </a:lnTo>
                  <a:lnTo>
                    <a:pt x="52" y="66"/>
                  </a:lnTo>
                  <a:lnTo>
                    <a:pt x="54" y="66"/>
                  </a:lnTo>
                  <a:lnTo>
                    <a:pt x="56" y="66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60" y="66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2" y="64"/>
                  </a:lnTo>
                  <a:lnTo>
                    <a:pt x="74" y="64"/>
                  </a:lnTo>
                  <a:lnTo>
                    <a:pt x="74" y="66"/>
                  </a:lnTo>
                  <a:lnTo>
                    <a:pt x="76" y="66"/>
                  </a:lnTo>
                  <a:lnTo>
                    <a:pt x="78" y="64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82" y="70"/>
                  </a:lnTo>
                  <a:lnTo>
                    <a:pt x="84" y="70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6" y="74"/>
                  </a:lnTo>
                  <a:lnTo>
                    <a:pt x="88" y="74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2" y="76"/>
                  </a:lnTo>
                  <a:lnTo>
                    <a:pt x="94" y="76"/>
                  </a:lnTo>
                  <a:lnTo>
                    <a:pt x="94" y="74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8" y="76"/>
                  </a:lnTo>
                  <a:lnTo>
                    <a:pt x="98" y="74"/>
                  </a:lnTo>
                  <a:lnTo>
                    <a:pt x="98" y="72"/>
                  </a:lnTo>
                  <a:lnTo>
                    <a:pt x="98" y="70"/>
                  </a:lnTo>
                  <a:lnTo>
                    <a:pt x="98" y="68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100" y="66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4" y="66"/>
                  </a:lnTo>
                  <a:lnTo>
                    <a:pt x="104" y="64"/>
                  </a:lnTo>
                  <a:lnTo>
                    <a:pt x="104" y="62"/>
                  </a:lnTo>
                  <a:lnTo>
                    <a:pt x="104" y="60"/>
                  </a:lnTo>
                  <a:lnTo>
                    <a:pt x="106" y="60"/>
                  </a:lnTo>
                  <a:lnTo>
                    <a:pt x="104" y="58"/>
                  </a:lnTo>
                  <a:lnTo>
                    <a:pt x="104" y="56"/>
                  </a:lnTo>
                  <a:lnTo>
                    <a:pt x="106" y="56"/>
                  </a:lnTo>
                  <a:lnTo>
                    <a:pt x="106" y="54"/>
                  </a:lnTo>
                  <a:lnTo>
                    <a:pt x="108" y="54"/>
                  </a:lnTo>
                  <a:lnTo>
                    <a:pt x="110" y="54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6" y="52"/>
                  </a:lnTo>
                  <a:lnTo>
                    <a:pt x="118" y="52"/>
                  </a:lnTo>
                  <a:lnTo>
                    <a:pt x="118" y="50"/>
                  </a:lnTo>
                  <a:lnTo>
                    <a:pt x="120" y="50"/>
                  </a:lnTo>
                  <a:lnTo>
                    <a:pt x="122" y="48"/>
                  </a:lnTo>
                  <a:lnTo>
                    <a:pt x="124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6" y="44"/>
                  </a:lnTo>
                  <a:lnTo>
                    <a:pt x="126" y="42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28" y="36"/>
                  </a:lnTo>
                  <a:lnTo>
                    <a:pt x="128" y="34"/>
                  </a:lnTo>
                  <a:lnTo>
                    <a:pt x="128" y="32"/>
                  </a:lnTo>
                  <a:lnTo>
                    <a:pt x="130" y="32"/>
                  </a:lnTo>
                  <a:lnTo>
                    <a:pt x="130" y="30"/>
                  </a:lnTo>
                  <a:lnTo>
                    <a:pt x="130" y="28"/>
                  </a:lnTo>
                  <a:lnTo>
                    <a:pt x="130" y="26"/>
                  </a:lnTo>
                  <a:lnTo>
                    <a:pt x="130" y="24"/>
                  </a:lnTo>
                  <a:lnTo>
                    <a:pt x="132" y="22"/>
                  </a:lnTo>
                  <a:lnTo>
                    <a:pt x="132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4" y="18"/>
                  </a:lnTo>
                  <a:lnTo>
                    <a:pt x="136" y="18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8" y="14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2" y="12"/>
                  </a:lnTo>
                  <a:lnTo>
                    <a:pt x="144" y="12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0" y="6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3" name="Freeform 94">
              <a:extLst>
                <a:ext uri="{FF2B5EF4-FFF2-40B4-BE49-F238E27FC236}">
                  <a16:creationId xmlns:a16="http://schemas.microsoft.com/office/drawing/2014/main" id="{669F4F70-7558-1AC5-5AC8-36B85EADD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375" y="1801813"/>
              <a:ext cx="355600" cy="417513"/>
            </a:xfrm>
            <a:custGeom>
              <a:avLst/>
              <a:gdLst>
                <a:gd name="T0" fmla="*/ 112 w 224"/>
                <a:gd name="T1" fmla="*/ 10 h 263"/>
                <a:gd name="T2" fmla="*/ 124 w 224"/>
                <a:gd name="T3" fmla="*/ 6 h 263"/>
                <a:gd name="T4" fmla="*/ 142 w 224"/>
                <a:gd name="T5" fmla="*/ 6 h 263"/>
                <a:gd name="T6" fmla="*/ 132 w 224"/>
                <a:gd name="T7" fmla="*/ 12 h 263"/>
                <a:gd name="T8" fmla="*/ 134 w 224"/>
                <a:gd name="T9" fmla="*/ 24 h 263"/>
                <a:gd name="T10" fmla="*/ 136 w 224"/>
                <a:gd name="T11" fmla="*/ 36 h 263"/>
                <a:gd name="T12" fmla="*/ 148 w 224"/>
                <a:gd name="T13" fmla="*/ 46 h 263"/>
                <a:gd name="T14" fmla="*/ 144 w 224"/>
                <a:gd name="T15" fmla="*/ 62 h 263"/>
                <a:gd name="T16" fmla="*/ 136 w 224"/>
                <a:gd name="T17" fmla="*/ 72 h 263"/>
                <a:gd name="T18" fmla="*/ 142 w 224"/>
                <a:gd name="T19" fmla="*/ 86 h 263"/>
                <a:gd name="T20" fmla="*/ 162 w 224"/>
                <a:gd name="T21" fmla="*/ 102 h 263"/>
                <a:gd name="T22" fmla="*/ 158 w 224"/>
                <a:gd name="T23" fmla="*/ 118 h 263"/>
                <a:gd name="T24" fmla="*/ 162 w 224"/>
                <a:gd name="T25" fmla="*/ 128 h 263"/>
                <a:gd name="T26" fmla="*/ 170 w 224"/>
                <a:gd name="T27" fmla="*/ 138 h 263"/>
                <a:gd name="T28" fmla="*/ 170 w 224"/>
                <a:gd name="T29" fmla="*/ 150 h 263"/>
                <a:gd name="T30" fmla="*/ 180 w 224"/>
                <a:gd name="T31" fmla="*/ 156 h 263"/>
                <a:gd name="T32" fmla="*/ 186 w 224"/>
                <a:gd name="T33" fmla="*/ 168 h 263"/>
                <a:gd name="T34" fmla="*/ 194 w 224"/>
                <a:gd name="T35" fmla="*/ 178 h 263"/>
                <a:gd name="T36" fmla="*/ 196 w 224"/>
                <a:gd name="T37" fmla="*/ 188 h 263"/>
                <a:gd name="T38" fmla="*/ 202 w 224"/>
                <a:gd name="T39" fmla="*/ 200 h 263"/>
                <a:gd name="T40" fmla="*/ 210 w 224"/>
                <a:gd name="T41" fmla="*/ 210 h 263"/>
                <a:gd name="T42" fmla="*/ 216 w 224"/>
                <a:gd name="T43" fmla="*/ 220 h 263"/>
                <a:gd name="T44" fmla="*/ 222 w 224"/>
                <a:gd name="T45" fmla="*/ 230 h 263"/>
                <a:gd name="T46" fmla="*/ 190 w 224"/>
                <a:gd name="T47" fmla="*/ 259 h 263"/>
                <a:gd name="T48" fmla="*/ 176 w 224"/>
                <a:gd name="T49" fmla="*/ 263 h 263"/>
                <a:gd name="T50" fmla="*/ 162 w 224"/>
                <a:gd name="T51" fmla="*/ 261 h 263"/>
                <a:gd name="T52" fmla="*/ 150 w 224"/>
                <a:gd name="T53" fmla="*/ 257 h 263"/>
                <a:gd name="T54" fmla="*/ 142 w 224"/>
                <a:gd name="T55" fmla="*/ 246 h 263"/>
                <a:gd name="T56" fmla="*/ 132 w 224"/>
                <a:gd name="T57" fmla="*/ 244 h 263"/>
                <a:gd name="T58" fmla="*/ 122 w 224"/>
                <a:gd name="T59" fmla="*/ 240 h 263"/>
                <a:gd name="T60" fmla="*/ 114 w 224"/>
                <a:gd name="T61" fmla="*/ 242 h 263"/>
                <a:gd name="T62" fmla="*/ 100 w 224"/>
                <a:gd name="T63" fmla="*/ 242 h 263"/>
                <a:gd name="T64" fmla="*/ 90 w 224"/>
                <a:gd name="T65" fmla="*/ 240 h 263"/>
                <a:gd name="T66" fmla="*/ 78 w 224"/>
                <a:gd name="T67" fmla="*/ 234 h 263"/>
                <a:gd name="T68" fmla="*/ 70 w 224"/>
                <a:gd name="T69" fmla="*/ 230 h 263"/>
                <a:gd name="T70" fmla="*/ 64 w 224"/>
                <a:gd name="T71" fmla="*/ 226 h 263"/>
                <a:gd name="T72" fmla="*/ 64 w 224"/>
                <a:gd name="T73" fmla="*/ 198 h 263"/>
                <a:gd name="T74" fmla="*/ 46 w 224"/>
                <a:gd name="T75" fmla="*/ 164 h 263"/>
                <a:gd name="T76" fmla="*/ 30 w 224"/>
                <a:gd name="T77" fmla="*/ 124 h 263"/>
                <a:gd name="T78" fmla="*/ 26 w 224"/>
                <a:gd name="T79" fmla="*/ 108 h 263"/>
                <a:gd name="T80" fmla="*/ 18 w 224"/>
                <a:gd name="T81" fmla="*/ 90 h 263"/>
                <a:gd name="T82" fmla="*/ 8 w 224"/>
                <a:gd name="T83" fmla="*/ 56 h 263"/>
                <a:gd name="T84" fmla="*/ 2 w 224"/>
                <a:gd name="T85" fmla="*/ 42 h 263"/>
                <a:gd name="T86" fmla="*/ 4 w 224"/>
                <a:gd name="T87" fmla="*/ 32 h 263"/>
                <a:gd name="T88" fmla="*/ 16 w 224"/>
                <a:gd name="T89" fmla="*/ 34 h 263"/>
                <a:gd name="T90" fmla="*/ 20 w 224"/>
                <a:gd name="T91" fmla="*/ 24 h 263"/>
                <a:gd name="T92" fmla="*/ 26 w 224"/>
                <a:gd name="T93" fmla="*/ 18 h 263"/>
                <a:gd name="T94" fmla="*/ 26 w 224"/>
                <a:gd name="T95" fmla="*/ 16 h 263"/>
                <a:gd name="T96" fmla="*/ 40 w 224"/>
                <a:gd name="T97" fmla="*/ 14 h 263"/>
                <a:gd name="T98" fmla="*/ 42 w 224"/>
                <a:gd name="T99" fmla="*/ 14 h 263"/>
                <a:gd name="T100" fmla="*/ 46 w 224"/>
                <a:gd name="T101" fmla="*/ 10 h 263"/>
                <a:gd name="T102" fmla="*/ 56 w 224"/>
                <a:gd name="T103" fmla="*/ 10 h 263"/>
                <a:gd name="T104" fmla="*/ 64 w 224"/>
                <a:gd name="T105" fmla="*/ 12 h 263"/>
                <a:gd name="T106" fmla="*/ 74 w 224"/>
                <a:gd name="T107" fmla="*/ 6 h 263"/>
                <a:gd name="T108" fmla="*/ 86 w 224"/>
                <a:gd name="T109" fmla="*/ 2 h 263"/>
                <a:gd name="T110" fmla="*/ 100 w 224"/>
                <a:gd name="T111" fmla="*/ 6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4" h="263">
                  <a:moveTo>
                    <a:pt x="100" y="6"/>
                  </a:moveTo>
                  <a:lnTo>
                    <a:pt x="102" y="8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8" y="14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8" y="14"/>
                  </a:lnTo>
                  <a:lnTo>
                    <a:pt x="120" y="14"/>
                  </a:lnTo>
                  <a:lnTo>
                    <a:pt x="122" y="14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2"/>
                  </a:lnTo>
                  <a:lnTo>
                    <a:pt x="138" y="4"/>
                  </a:lnTo>
                  <a:lnTo>
                    <a:pt x="142" y="6"/>
                  </a:lnTo>
                  <a:lnTo>
                    <a:pt x="142" y="6"/>
                  </a:lnTo>
                  <a:lnTo>
                    <a:pt x="140" y="8"/>
                  </a:lnTo>
                  <a:lnTo>
                    <a:pt x="138" y="8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6" y="12"/>
                  </a:lnTo>
                  <a:lnTo>
                    <a:pt x="134" y="12"/>
                  </a:lnTo>
                  <a:lnTo>
                    <a:pt x="132" y="12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32" y="16"/>
                  </a:lnTo>
                  <a:lnTo>
                    <a:pt x="132" y="18"/>
                  </a:lnTo>
                  <a:lnTo>
                    <a:pt x="130" y="20"/>
                  </a:lnTo>
                  <a:lnTo>
                    <a:pt x="132" y="22"/>
                  </a:lnTo>
                  <a:lnTo>
                    <a:pt x="134" y="22"/>
                  </a:lnTo>
                  <a:lnTo>
                    <a:pt x="134" y="24"/>
                  </a:lnTo>
                  <a:lnTo>
                    <a:pt x="136" y="26"/>
                  </a:lnTo>
                  <a:lnTo>
                    <a:pt x="136" y="28"/>
                  </a:lnTo>
                  <a:lnTo>
                    <a:pt x="138" y="28"/>
                  </a:lnTo>
                  <a:lnTo>
                    <a:pt x="138" y="30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38" y="36"/>
                  </a:lnTo>
                  <a:lnTo>
                    <a:pt x="136" y="36"/>
                  </a:lnTo>
                  <a:lnTo>
                    <a:pt x="136" y="38"/>
                  </a:lnTo>
                  <a:lnTo>
                    <a:pt x="140" y="40"/>
                  </a:lnTo>
                  <a:lnTo>
                    <a:pt x="142" y="42"/>
                  </a:lnTo>
                  <a:lnTo>
                    <a:pt x="142" y="44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8" y="46"/>
                  </a:lnTo>
                  <a:lnTo>
                    <a:pt x="150" y="46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48" y="54"/>
                  </a:lnTo>
                  <a:lnTo>
                    <a:pt x="146" y="54"/>
                  </a:lnTo>
                  <a:lnTo>
                    <a:pt x="144" y="60"/>
                  </a:lnTo>
                  <a:lnTo>
                    <a:pt x="144" y="62"/>
                  </a:lnTo>
                  <a:lnTo>
                    <a:pt x="142" y="62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38" y="66"/>
                  </a:lnTo>
                  <a:lnTo>
                    <a:pt x="136" y="66"/>
                  </a:lnTo>
                  <a:lnTo>
                    <a:pt x="136" y="68"/>
                  </a:lnTo>
                  <a:lnTo>
                    <a:pt x="136" y="70"/>
                  </a:lnTo>
                  <a:lnTo>
                    <a:pt x="136" y="72"/>
                  </a:lnTo>
                  <a:lnTo>
                    <a:pt x="136" y="74"/>
                  </a:lnTo>
                  <a:lnTo>
                    <a:pt x="136" y="76"/>
                  </a:lnTo>
                  <a:lnTo>
                    <a:pt x="134" y="76"/>
                  </a:lnTo>
                  <a:lnTo>
                    <a:pt x="134" y="78"/>
                  </a:lnTo>
                  <a:lnTo>
                    <a:pt x="134" y="80"/>
                  </a:lnTo>
                  <a:lnTo>
                    <a:pt x="134" y="82"/>
                  </a:lnTo>
                  <a:lnTo>
                    <a:pt x="136" y="84"/>
                  </a:lnTo>
                  <a:lnTo>
                    <a:pt x="142" y="86"/>
                  </a:lnTo>
                  <a:lnTo>
                    <a:pt x="156" y="92"/>
                  </a:lnTo>
                  <a:lnTo>
                    <a:pt x="158" y="94"/>
                  </a:lnTo>
                  <a:lnTo>
                    <a:pt x="164" y="96"/>
                  </a:lnTo>
                  <a:lnTo>
                    <a:pt x="168" y="98"/>
                  </a:lnTo>
                  <a:lnTo>
                    <a:pt x="166" y="100"/>
                  </a:lnTo>
                  <a:lnTo>
                    <a:pt x="164" y="100"/>
                  </a:lnTo>
                  <a:lnTo>
                    <a:pt x="164" y="102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8" y="110"/>
                  </a:lnTo>
                  <a:lnTo>
                    <a:pt x="158" y="112"/>
                  </a:lnTo>
                  <a:lnTo>
                    <a:pt x="158" y="114"/>
                  </a:lnTo>
                  <a:lnTo>
                    <a:pt x="158" y="116"/>
                  </a:lnTo>
                  <a:lnTo>
                    <a:pt x="158" y="118"/>
                  </a:lnTo>
                  <a:lnTo>
                    <a:pt x="160" y="118"/>
                  </a:lnTo>
                  <a:lnTo>
                    <a:pt x="160" y="120"/>
                  </a:lnTo>
                  <a:lnTo>
                    <a:pt x="160" y="122"/>
                  </a:lnTo>
                  <a:lnTo>
                    <a:pt x="158" y="122"/>
                  </a:lnTo>
                  <a:lnTo>
                    <a:pt x="158" y="124"/>
                  </a:lnTo>
                  <a:lnTo>
                    <a:pt x="158" y="126"/>
                  </a:lnTo>
                  <a:lnTo>
                    <a:pt x="160" y="128"/>
                  </a:lnTo>
                  <a:lnTo>
                    <a:pt x="162" y="128"/>
                  </a:lnTo>
                  <a:lnTo>
                    <a:pt x="162" y="130"/>
                  </a:lnTo>
                  <a:lnTo>
                    <a:pt x="164" y="130"/>
                  </a:lnTo>
                  <a:lnTo>
                    <a:pt x="164" y="132"/>
                  </a:lnTo>
                  <a:lnTo>
                    <a:pt x="166" y="132"/>
                  </a:lnTo>
                  <a:lnTo>
                    <a:pt x="166" y="134"/>
                  </a:lnTo>
                  <a:lnTo>
                    <a:pt x="168" y="134"/>
                  </a:lnTo>
                  <a:lnTo>
                    <a:pt x="168" y="136"/>
                  </a:lnTo>
                  <a:lnTo>
                    <a:pt x="170" y="138"/>
                  </a:lnTo>
                  <a:lnTo>
                    <a:pt x="170" y="140"/>
                  </a:lnTo>
                  <a:lnTo>
                    <a:pt x="170" y="142"/>
                  </a:lnTo>
                  <a:lnTo>
                    <a:pt x="170" y="144"/>
                  </a:lnTo>
                  <a:lnTo>
                    <a:pt x="168" y="144"/>
                  </a:lnTo>
                  <a:lnTo>
                    <a:pt x="168" y="146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2" y="150"/>
                  </a:lnTo>
                  <a:lnTo>
                    <a:pt x="172" y="152"/>
                  </a:lnTo>
                  <a:lnTo>
                    <a:pt x="174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6"/>
                  </a:lnTo>
                  <a:lnTo>
                    <a:pt x="180" y="156"/>
                  </a:lnTo>
                  <a:lnTo>
                    <a:pt x="180" y="158"/>
                  </a:lnTo>
                  <a:lnTo>
                    <a:pt x="182" y="158"/>
                  </a:lnTo>
                  <a:lnTo>
                    <a:pt x="182" y="160"/>
                  </a:lnTo>
                  <a:lnTo>
                    <a:pt x="184" y="162"/>
                  </a:lnTo>
                  <a:lnTo>
                    <a:pt x="184" y="164"/>
                  </a:lnTo>
                  <a:lnTo>
                    <a:pt x="186" y="164"/>
                  </a:lnTo>
                  <a:lnTo>
                    <a:pt x="186" y="166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88" y="170"/>
                  </a:lnTo>
                  <a:lnTo>
                    <a:pt x="190" y="172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8"/>
                  </a:lnTo>
                  <a:lnTo>
                    <a:pt x="196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6" y="192"/>
                  </a:lnTo>
                  <a:lnTo>
                    <a:pt x="196" y="194"/>
                  </a:lnTo>
                  <a:lnTo>
                    <a:pt x="198" y="196"/>
                  </a:lnTo>
                  <a:lnTo>
                    <a:pt x="200" y="196"/>
                  </a:lnTo>
                  <a:lnTo>
                    <a:pt x="202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2"/>
                  </a:lnTo>
                  <a:lnTo>
                    <a:pt x="206" y="204"/>
                  </a:lnTo>
                  <a:lnTo>
                    <a:pt x="206" y="206"/>
                  </a:lnTo>
                  <a:lnTo>
                    <a:pt x="206" y="208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0" y="212"/>
                  </a:lnTo>
                  <a:lnTo>
                    <a:pt x="212" y="212"/>
                  </a:lnTo>
                  <a:lnTo>
                    <a:pt x="212" y="214"/>
                  </a:lnTo>
                  <a:lnTo>
                    <a:pt x="214" y="214"/>
                  </a:lnTo>
                  <a:lnTo>
                    <a:pt x="214" y="216"/>
                  </a:lnTo>
                  <a:lnTo>
                    <a:pt x="214" y="218"/>
                  </a:lnTo>
                  <a:lnTo>
                    <a:pt x="216" y="218"/>
                  </a:lnTo>
                  <a:lnTo>
                    <a:pt x="216" y="220"/>
                  </a:lnTo>
                  <a:lnTo>
                    <a:pt x="216" y="222"/>
                  </a:lnTo>
                  <a:lnTo>
                    <a:pt x="218" y="222"/>
                  </a:lnTo>
                  <a:lnTo>
                    <a:pt x="218" y="224"/>
                  </a:lnTo>
                  <a:lnTo>
                    <a:pt x="218" y="224"/>
                  </a:lnTo>
                  <a:lnTo>
                    <a:pt x="220" y="226"/>
                  </a:lnTo>
                  <a:lnTo>
                    <a:pt x="222" y="228"/>
                  </a:lnTo>
                  <a:lnTo>
                    <a:pt x="224" y="230"/>
                  </a:lnTo>
                  <a:lnTo>
                    <a:pt x="222" y="230"/>
                  </a:lnTo>
                  <a:lnTo>
                    <a:pt x="222" y="232"/>
                  </a:lnTo>
                  <a:lnTo>
                    <a:pt x="218" y="236"/>
                  </a:lnTo>
                  <a:lnTo>
                    <a:pt x="216" y="238"/>
                  </a:lnTo>
                  <a:lnTo>
                    <a:pt x="210" y="242"/>
                  </a:lnTo>
                  <a:lnTo>
                    <a:pt x="202" y="248"/>
                  </a:lnTo>
                  <a:lnTo>
                    <a:pt x="196" y="255"/>
                  </a:lnTo>
                  <a:lnTo>
                    <a:pt x="192" y="257"/>
                  </a:lnTo>
                  <a:lnTo>
                    <a:pt x="190" y="259"/>
                  </a:lnTo>
                  <a:lnTo>
                    <a:pt x="188" y="261"/>
                  </a:lnTo>
                  <a:lnTo>
                    <a:pt x="186" y="263"/>
                  </a:lnTo>
                  <a:lnTo>
                    <a:pt x="184" y="263"/>
                  </a:lnTo>
                  <a:lnTo>
                    <a:pt x="184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8" y="263"/>
                  </a:lnTo>
                  <a:lnTo>
                    <a:pt x="176" y="263"/>
                  </a:lnTo>
                  <a:lnTo>
                    <a:pt x="174" y="263"/>
                  </a:lnTo>
                  <a:lnTo>
                    <a:pt x="172" y="263"/>
                  </a:lnTo>
                  <a:lnTo>
                    <a:pt x="170" y="263"/>
                  </a:lnTo>
                  <a:lnTo>
                    <a:pt x="170" y="263"/>
                  </a:lnTo>
                  <a:lnTo>
                    <a:pt x="168" y="263"/>
                  </a:lnTo>
                  <a:lnTo>
                    <a:pt x="166" y="263"/>
                  </a:lnTo>
                  <a:lnTo>
                    <a:pt x="164" y="263"/>
                  </a:lnTo>
                  <a:lnTo>
                    <a:pt x="162" y="261"/>
                  </a:lnTo>
                  <a:lnTo>
                    <a:pt x="160" y="261"/>
                  </a:lnTo>
                  <a:lnTo>
                    <a:pt x="158" y="261"/>
                  </a:lnTo>
                  <a:lnTo>
                    <a:pt x="158" y="259"/>
                  </a:lnTo>
                  <a:lnTo>
                    <a:pt x="156" y="259"/>
                  </a:lnTo>
                  <a:lnTo>
                    <a:pt x="156" y="257"/>
                  </a:lnTo>
                  <a:lnTo>
                    <a:pt x="154" y="257"/>
                  </a:lnTo>
                  <a:lnTo>
                    <a:pt x="152" y="257"/>
                  </a:lnTo>
                  <a:lnTo>
                    <a:pt x="150" y="257"/>
                  </a:lnTo>
                  <a:lnTo>
                    <a:pt x="150" y="255"/>
                  </a:lnTo>
                  <a:lnTo>
                    <a:pt x="150" y="252"/>
                  </a:lnTo>
                  <a:lnTo>
                    <a:pt x="148" y="250"/>
                  </a:lnTo>
                  <a:lnTo>
                    <a:pt x="146" y="250"/>
                  </a:lnTo>
                  <a:lnTo>
                    <a:pt x="146" y="248"/>
                  </a:lnTo>
                  <a:lnTo>
                    <a:pt x="146" y="246"/>
                  </a:lnTo>
                  <a:lnTo>
                    <a:pt x="144" y="246"/>
                  </a:lnTo>
                  <a:lnTo>
                    <a:pt x="142" y="246"/>
                  </a:lnTo>
                  <a:lnTo>
                    <a:pt x="142" y="248"/>
                  </a:lnTo>
                  <a:lnTo>
                    <a:pt x="142" y="246"/>
                  </a:lnTo>
                  <a:lnTo>
                    <a:pt x="140" y="246"/>
                  </a:lnTo>
                  <a:lnTo>
                    <a:pt x="138" y="246"/>
                  </a:lnTo>
                  <a:lnTo>
                    <a:pt x="136" y="246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6" y="244"/>
                  </a:lnTo>
                  <a:lnTo>
                    <a:pt x="126" y="242"/>
                  </a:lnTo>
                  <a:lnTo>
                    <a:pt x="126" y="240"/>
                  </a:lnTo>
                  <a:lnTo>
                    <a:pt x="124" y="240"/>
                  </a:lnTo>
                  <a:lnTo>
                    <a:pt x="122" y="242"/>
                  </a:lnTo>
                  <a:lnTo>
                    <a:pt x="122" y="240"/>
                  </a:lnTo>
                  <a:lnTo>
                    <a:pt x="122" y="242"/>
                  </a:lnTo>
                  <a:lnTo>
                    <a:pt x="120" y="242"/>
                  </a:lnTo>
                  <a:lnTo>
                    <a:pt x="120" y="240"/>
                  </a:lnTo>
                  <a:lnTo>
                    <a:pt x="118" y="240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4" y="242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0" y="242"/>
                  </a:lnTo>
                  <a:lnTo>
                    <a:pt x="108" y="242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2" y="242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4" y="242"/>
                  </a:lnTo>
                  <a:lnTo>
                    <a:pt x="94" y="240"/>
                  </a:lnTo>
                  <a:lnTo>
                    <a:pt x="94" y="238"/>
                  </a:lnTo>
                  <a:lnTo>
                    <a:pt x="92" y="240"/>
                  </a:lnTo>
                  <a:lnTo>
                    <a:pt x="90" y="240"/>
                  </a:lnTo>
                  <a:lnTo>
                    <a:pt x="88" y="240"/>
                  </a:lnTo>
                  <a:lnTo>
                    <a:pt x="86" y="240"/>
                  </a:lnTo>
                  <a:lnTo>
                    <a:pt x="86" y="238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6" y="230"/>
                  </a:lnTo>
                  <a:lnTo>
                    <a:pt x="74" y="230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2" y="228"/>
                  </a:lnTo>
                  <a:lnTo>
                    <a:pt x="70" y="228"/>
                  </a:lnTo>
                  <a:lnTo>
                    <a:pt x="70" y="230"/>
                  </a:lnTo>
                  <a:lnTo>
                    <a:pt x="68" y="230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4" y="232"/>
                  </a:lnTo>
                  <a:lnTo>
                    <a:pt x="66" y="230"/>
                  </a:lnTo>
                  <a:lnTo>
                    <a:pt x="64" y="230"/>
                  </a:lnTo>
                  <a:lnTo>
                    <a:pt x="64" y="228"/>
                  </a:lnTo>
                  <a:lnTo>
                    <a:pt x="64" y="226"/>
                  </a:lnTo>
                  <a:lnTo>
                    <a:pt x="66" y="222"/>
                  </a:lnTo>
                  <a:lnTo>
                    <a:pt x="66" y="220"/>
                  </a:lnTo>
                  <a:lnTo>
                    <a:pt x="68" y="214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2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2" y="192"/>
                  </a:lnTo>
                  <a:lnTo>
                    <a:pt x="62" y="190"/>
                  </a:lnTo>
                  <a:lnTo>
                    <a:pt x="62" y="186"/>
                  </a:lnTo>
                  <a:lnTo>
                    <a:pt x="62" y="184"/>
                  </a:lnTo>
                  <a:lnTo>
                    <a:pt x="58" y="180"/>
                  </a:lnTo>
                  <a:lnTo>
                    <a:pt x="54" y="174"/>
                  </a:lnTo>
                  <a:lnTo>
                    <a:pt x="50" y="170"/>
                  </a:lnTo>
                  <a:lnTo>
                    <a:pt x="46" y="164"/>
                  </a:lnTo>
                  <a:lnTo>
                    <a:pt x="42" y="160"/>
                  </a:lnTo>
                  <a:lnTo>
                    <a:pt x="40" y="158"/>
                  </a:lnTo>
                  <a:lnTo>
                    <a:pt x="40" y="156"/>
                  </a:lnTo>
                  <a:lnTo>
                    <a:pt x="38" y="152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2" y="134"/>
                  </a:lnTo>
                  <a:lnTo>
                    <a:pt x="30" y="124"/>
                  </a:lnTo>
                  <a:lnTo>
                    <a:pt x="28" y="124"/>
                  </a:lnTo>
                  <a:lnTo>
                    <a:pt x="28" y="122"/>
                  </a:lnTo>
                  <a:lnTo>
                    <a:pt x="28" y="120"/>
                  </a:lnTo>
                  <a:lnTo>
                    <a:pt x="28" y="118"/>
                  </a:lnTo>
                  <a:lnTo>
                    <a:pt x="26" y="118"/>
                  </a:lnTo>
                  <a:lnTo>
                    <a:pt x="26" y="116"/>
                  </a:lnTo>
                  <a:lnTo>
                    <a:pt x="26" y="114"/>
                  </a:lnTo>
                  <a:lnTo>
                    <a:pt x="26" y="108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6" y="84"/>
                  </a:lnTo>
                  <a:lnTo>
                    <a:pt x="14" y="78"/>
                  </a:lnTo>
                  <a:lnTo>
                    <a:pt x="12" y="70"/>
                  </a:lnTo>
                  <a:lnTo>
                    <a:pt x="10" y="64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18" y="30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30" y="18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8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4" y="4"/>
                  </a:lnTo>
                  <a:lnTo>
                    <a:pt x="86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4" name="Freeform 104">
              <a:extLst>
                <a:ext uri="{FF2B5EF4-FFF2-40B4-BE49-F238E27FC236}">
                  <a16:creationId xmlns:a16="http://schemas.microsoft.com/office/drawing/2014/main" id="{245C1D55-C6D0-A108-9F2D-A680EAC0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088" y="184150"/>
              <a:ext cx="361950" cy="493713"/>
            </a:xfrm>
            <a:custGeom>
              <a:avLst/>
              <a:gdLst>
                <a:gd name="T0" fmla="*/ 204 w 228"/>
                <a:gd name="T1" fmla="*/ 37 h 311"/>
                <a:gd name="T2" fmla="*/ 202 w 228"/>
                <a:gd name="T3" fmla="*/ 91 h 311"/>
                <a:gd name="T4" fmla="*/ 212 w 228"/>
                <a:gd name="T5" fmla="*/ 109 h 311"/>
                <a:gd name="T6" fmla="*/ 220 w 228"/>
                <a:gd name="T7" fmla="*/ 113 h 311"/>
                <a:gd name="T8" fmla="*/ 226 w 228"/>
                <a:gd name="T9" fmla="*/ 123 h 311"/>
                <a:gd name="T10" fmla="*/ 222 w 228"/>
                <a:gd name="T11" fmla="*/ 133 h 311"/>
                <a:gd name="T12" fmla="*/ 216 w 228"/>
                <a:gd name="T13" fmla="*/ 143 h 311"/>
                <a:gd name="T14" fmla="*/ 208 w 228"/>
                <a:gd name="T15" fmla="*/ 153 h 311"/>
                <a:gd name="T16" fmla="*/ 198 w 228"/>
                <a:gd name="T17" fmla="*/ 159 h 311"/>
                <a:gd name="T18" fmla="*/ 192 w 228"/>
                <a:gd name="T19" fmla="*/ 163 h 311"/>
                <a:gd name="T20" fmla="*/ 194 w 228"/>
                <a:gd name="T21" fmla="*/ 173 h 311"/>
                <a:gd name="T22" fmla="*/ 186 w 228"/>
                <a:gd name="T23" fmla="*/ 187 h 311"/>
                <a:gd name="T24" fmla="*/ 180 w 228"/>
                <a:gd name="T25" fmla="*/ 199 h 311"/>
                <a:gd name="T26" fmla="*/ 182 w 228"/>
                <a:gd name="T27" fmla="*/ 243 h 311"/>
                <a:gd name="T28" fmla="*/ 182 w 228"/>
                <a:gd name="T29" fmla="*/ 271 h 311"/>
                <a:gd name="T30" fmla="*/ 182 w 228"/>
                <a:gd name="T31" fmla="*/ 297 h 311"/>
                <a:gd name="T32" fmla="*/ 166 w 228"/>
                <a:gd name="T33" fmla="*/ 305 h 311"/>
                <a:gd name="T34" fmla="*/ 144 w 228"/>
                <a:gd name="T35" fmla="*/ 301 h 311"/>
                <a:gd name="T36" fmla="*/ 140 w 228"/>
                <a:gd name="T37" fmla="*/ 295 h 311"/>
                <a:gd name="T38" fmla="*/ 140 w 228"/>
                <a:gd name="T39" fmla="*/ 283 h 311"/>
                <a:gd name="T40" fmla="*/ 126 w 228"/>
                <a:gd name="T41" fmla="*/ 281 h 311"/>
                <a:gd name="T42" fmla="*/ 120 w 228"/>
                <a:gd name="T43" fmla="*/ 291 h 311"/>
                <a:gd name="T44" fmla="*/ 106 w 228"/>
                <a:gd name="T45" fmla="*/ 289 h 311"/>
                <a:gd name="T46" fmla="*/ 78 w 228"/>
                <a:gd name="T47" fmla="*/ 293 h 311"/>
                <a:gd name="T48" fmla="*/ 50 w 228"/>
                <a:gd name="T49" fmla="*/ 293 h 311"/>
                <a:gd name="T50" fmla="*/ 28 w 228"/>
                <a:gd name="T51" fmla="*/ 287 h 311"/>
                <a:gd name="T52" fmla="*/ 24 w 228"/>
                <a:gd name="T53" fmla="*/ 275 h 311"/>
                <a:gd name="T54" fmla="*/ 16 w 228"/>
                <a:gd name="T55" fmla="*/ 265 h 311"/>
                <a:gd name="T56" fmla="*/ 10 w 228"/>
                <a:gd name="T57" fmla="*/ 247 h 311"/>
                <a:gd name="T58" fmla="*/ 0 w 228"/>
                <a:gd name="T59" fmla="*/ 241 h 311"/>
                <a:gd name="T60" fmla="*/ 14 w 228"/>
                <a:gd name="T61" fmla="*/ 237 h 311"/>
                <a:gd name="T62" fmla="*/ 28 w 228"/>
                <a:gd name="T63" fmla="*/ 249 h 311"/>
                <a:gd name="T64" fmla="*/ 34 w 228"/>
                <a:gd name="T65" fmla="*/ 241 h 311"/>
                <a:gd name="T66" fmla="*/ 24 w 228"/>
                <a:gd name="T67" fmla="*/ 231 h 311"/>
                <a:gd name="T68" fmla="*/ 12 w 228"/>
                <a:gd name="T69" fmla="*/ 221 h 311"/>
                <a:gd name="T70" fmla="*/ 8 w 228"/>
                <a:gd name="T71" fmla="*/ 211 h 311"/>
                <a:gd name="T72" fmla="*/ 28 w 228"/>
                <a:gd name="T73" fmla="*/ 217 h 311"/>
                <a:gd name="T74" fmla="*/ 38 w 228"/>
                <a:gd name="T75" fmla="*/ 211 h 311"/>
                <a:gd name="T76" fmla="*/ 52 w 228"/>
                <a:gd name="T77" fmla="*/ 203 h 311"/>
                <a:gd name="T78" fmla="*/ 48 w 228"/>
                <a:gd name="T79" fmla="*/ 197 h 311"/>
                <a:gd name="T80" fmla="*/ 54 w 228"/>
                <a:gd name="T81" fmla="*/ 189 h 311"/>
                <a:gd name="T82" fmla="*/ 50 w 228"/>
                <a:gd name="T83" fmla="*/ 179 h 311"/>
                <a:gd name="T84" fmla="*/ 42 w 228"/>
                <a:gd name="T85" fmla="*/ 165 h 311"/>
                <a:gd name="T86" fmla="*/ 44 w 228"/>
                <a:gd name="T87" fmla="*/ 155 h 311"/>
                <a:gd name="T88" fmla="*/ 56 w 228"/>
                <a:gd name="T89" fmla="*/ 151 h 311"/>
                <a:gd name="T90" fmla="*/ 64 w 228"/>
                <a:gd name="T91" fmla="*/ 141 h 311"/>
                <a:gd name="T92" fmla="*/ 52 w 228"/>
                <a:gd name="T93" fmla="*/ 133 h 311"/>
                <a:gd name="T94" fmla="*/ 60 w 228"/>
                <a:gd name="T95" fmla="*/ 119 h 311"/>
                <a:gd name="T96" fmla="*/ 60 w 228"/>
                <a:gd name="T97" fmla="*/ 111 h 311"/>
                <a:gd name="T98" fmla="*/ 66 w 228"/>
                <a:gd name="T99" fmla="*/ 101 h 311"/>
                <a:gd name="T100" fmla="*/ 74 w 228"/>
                <a:gd name="T101" fmla="*/ 99 h 311"/>
                <a:gd name="T102" fmla="*/ 78 w 228"/>
                <a:gd name="T103" fmla="*/ 85 h 311"/>
                <a:gd name="T104" fmla="*/ 72 w 228"/>
                <a:gd name="T105" fmla="*/ 69 h 311"/>
                <a:gd name="T106" fmla="*/ 66 w 228"/>
                <a:gd name="T107" fmla="*/ 57 h 311"/>
                <a:gd name="T108" fmla="*/ 70 w 228"/>
                <a:gd name="T109" fmla="*/ 37 h 311"/>
                <a:gd name="T110" fmla="*/ 76 w 228"/>
                <a:gd name="T111" fmla="*/ 25 h 311"/>
                <a:gd name="T112" fmla="*/ 82 w 228"/>
                <a:gd name="T113" fmla="*/ 15 h 311"/>
                <a:gd name="T114" fmla="*/ 82 w 228"/>
                <a:gd name="T115" fmla="*/ 3 h 311"/>
                <a:gd name="T116" fmla="*/ 130 w 228"/>
                <a:gd name="T117" fmla="*/ 0 h 311"/>
                <a:gd name="T118" fmla="*/ 174 w 228"/>
                <a:gd name="T119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8" h="311">
                  <a:moveTo>
                    <a:pt x="204" y="0"/>
                  </a:moveTo>
                  <a:lnTo>
                    <a:pt x="204" y="5"/>
                  </a:lnTo>
                  <a:lnTo>
                    <a:pt x="204" y="17"/>
                  </a:lnTo>
                  <a:lnTo>
                    <a:pt x="204" y="23"/>
                  </a:lnTo>
                  <a:lnTo>
                    <a:pt x="204" y="25"/>
                  </a:lnTo>
                  <a:lnTo>
                    <a:pt x="204" y="29"/>
                  </a:lnTo>
                  <a:lnTo>
                    <a:pt x="204" y="33"/>
                  </a:lnTo>
                  <a:lnTo>
                    <a:pt x="204" y="37"/>
                  </a:lnTo>
                  <a:lnTo>
                    <a:pt x="204" y="41"/>
                  </a:lnTo>
                  <a:lnTo>
                    <a:pt x="204" y="49"/>
                  </a:lnTo>
                  <a:lnTo>
                    <a:pt x="204" y="61"/>
                  </a:lnTo>
                  <a:lnTo>
                    <a:pt x="204" y="65"/>
                  </a:lnTo>
                  <a:lnTo>
                    <a:pt x="204" y="69"/>
                  </a:lnTo>
                  <a:lnTo>
                    <a:pt x="202" y="75"/>
                  </a:lnTo>
                  <a:lnTo>
                    <a:pt x="202" y="87"/>
                  </a:lnTo>
                  <a:lnTo>
                    <a:pt x="202" y="91"/>
                  </a:lnTo>
                  <a:lnTo>
                    <a:pt x="202" y="101"/>
                  </a:lnTo>
                  <a:lnTo>
                    <a:pt x="204" y="103"/>
                  </a:lnTo>
                  <a:lnTo>
                    <a:pt x="206" y="103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10" y="107"/>
                  </a:lnTo>
                  <a:lnTo>
                    <a:pt x="210" y="109"/>
                  </a:lnTo>
                  <a:lnTo>
                    <a:pt x="212" y="109"/>
                  </a:lnTo>
                  <a:lnTo>
                    <a:pt x="212" y="111"/>
                  </a:lnTo>
                  <a:lnTo>
                    <a:pt x="214" y="113"/>
                  </a:lnTo>
                  <a:lnTo>
                    <a:pt x="214" y="113"/>
                  </a:lnTo>
                  <a:lnTo>
                    <a:pt x="216" y="113"/>
                  </a:lnTo>
                  <a:lnTo>
                    <a:pt x="216" y="115"/>
                  </a:lnTo>
                  <a:lnTo>
                    <a:pt x="218" y="115"/>
                  </a:lnTo>
                  <a:lnTo>
                    <a:pt x="220" y="115"/>
                  </a:lnTo>
                  <a:lnTo>
                    <a:pt x="220" y="113"/>
                  </a:lnTo>
                  <a:lnTo>
                    <a:pt x="220" y="115"/>
                  </a:lnTo>
                  <a:lnTo>
                    <a:pt x="222" y="117"/>
                  </a:lnTo>
                  <a:lnTo>
                    <a:pt x="222" y="119"/>
                  </a:lnTo>
                  <a:lnTo>
                    <a:pt x="222" y="121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6" y="125"/>
                  </a:lnTo>
                  <a:lnTo>
                    <a:pt x="226" y="123"/>
                  </a:lnTo>
                  <a:lnTo>
                    <a:pt x="226" y="125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9"/>
                  </a:lnTo>
                  <a:lnTo>
                    <a:pt x="224" y="131"/>
                  </a:lnTo>
                  <a:lnTo>
                    <a:pt x="224" y="133"/>
                  </a:lnTo>
                  <a:lnTo>
                    <a:pt x="222" y="133"/>
                  </a:lnTo>
                  <a:lnTo>
                    <a:pt x="222" y="135"/>
                  </a:lnTo>
                  <a:lnTo>
                    <a:pt x="220" y="135"/>
                  </a:lnTo>
                  <a:lnTo>
                    <a:pt x="220" y="137"/>
                  </a:lnTo>
                  <a:lnTo>
                    <a:pt x="220" y="139"/>
                  </a:lnTo>
                  <a:lnTo>
                    <a:pt x="220" y="141"/>
                  </a:lnTo>
                  <a:lnTo>
                    <a:pt x="218" y="141"/>
                  </a:lnTo>
                  <a:lnTo>
                    <a:pt x="216" y="141"/>
                  </a:lnTo>
                  <a:lnTo>
                    <a:pt x="216" y="143"/>
                  </a:lnTo>
                  <a:lnTo>
                    <a:pt x="216" y="145"/>
                  </a:lnTo>
                  <a:lnTo>
                    <a:pt x="216" y="147"/>
                  </a:lnTo>
                  <a:lnTo>
                    <a:pt x="214" y="147"/>
                  </a:lnTo>
                  <a:lnTo>
                    <a:pt x="212" y="149"/>
                  </a:lnTo>
                  <a:lnTo>
                    <a:pt x="212" y="151"/>
                  </a:lnTo>
                  <a:lnTo>
                    <a:pt x="212" y="153"/>
                  </a:lnTo>
                  <a:lnTo>
                    <a:pt x="210" y="153"/>
                  </a:lnTo>
                  <a:lnTo>
                    <a:pt x="208" y="153"/>
                  </a:lnTo>
                  <a:lnTo>
                    <a:pt x="206" y="153"/>
                  </a:lnTo>
                  <a:lnTo>
                    <a:pt x="204" y="153"/>
                  </a:lnTo>
                  <a:lnTo>
                    <a:pt x="204" y="155"/>
                  </a:lnTo>
                  <a:lnTo>
                    <a:pt x="202" y="155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200" y="159"/>
                  </a:lnTo>
                  <a:lnTo>
                    <a:pt x="198" y="159"/>
                  </a:lnTo>
                  <a:lnTo>
                    <a:pt x="196" y="159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4" y="173"/>
                  </a:lnTo>
                  <a:lnTo>
                    <a:pt x="194" y="175"/>
                  </a:lnTo>
                  <a:lnTo>
                    <a:pt x="192" y="177"/>
                  </a:lnTo>
                  <a:lnTo>
                    <a:pt x="192" y="179"/>
                  </a:lnTo>
                  <a:lnTo>
                    <a:pt x="192" y="181"/>
                  </a:lnTo>
                  <a:lnTo>
                    <a:pt x="190" y="181"/>
                  </a:lnTo>
                  <a:lnTo>
                    <a:pt x="188" y="183"/>
                  </a:lnTo>
                  <a:lnTo>
                    <a:pt x="186" y="185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4" y="193"/>
                  </a:lnTo>
                  <a:lnTo>
                    <a:pt x="184" y="195"/>
                  </a:lnTo>
                  <a:lnTo>
                    <a:pt x="182" y="195"/>
                  </a:lnTo>
                  <a:lnTo>
                    <a:pt x="182" y="197"/>
                  </a:lnTo>
                  <a:lnTo>
                    <a:pt x="182" y="199"/>
                  </a:lnTo>
                  <a:lnTo>
                    <a:pt x="180" y="199"/>
                  </a:lnTo>
                  <a:lnTo>
                    <a:pt x="180" y="201"/>
                  </a:lnTo>
                  <a:lnTo>
                    <a:pt x="180" y="205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82" y="225"/>
                  </a:lnTo>
                  <a:lnTo>
                    <a:pt x="182" y="233"/>
                  </a:lnTo>
                  <a:lnTo>
                    <a:pt x="182" y="235"/>
                  </a:lnTo>
                  <a:lnTo>
                    <a:pt x="182" y="243"/>
                  </a:lnTo>
                  <a:lnTo>
                    <a:pt x="182" y="249"/>
                  </a:lnTo>
                  <a:lnTo>
                    <a:pt x="182" y="251"/>
                  </a:lnTo>
                  <a:lnTo>
                    <a:pt x="182" y="257"/>
                  </a:lnTo>
                  <a:lnTo>
                    <a:pt x="182" y="259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2" y="267"/>
                  </a:lnTo>
                  <a:lnTo>
                    <a:pt x="182" y="271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2" y="285"/>
                  </a:lnTo>
                  <a:lnTo>
                    <a:pt x="182" y="287"/>
                  </a:lnTo>
                  <a:lnTo>
                    <a:pt x="182" y="289"/>
                  </a:lnTo>
                  <a:lnTo>
                    <a:pt x="182" y="293"/>
                  </a:lnTo>
                  <a:lnTo>
                    <a:pt x="182" y="295"/>
                  </a:lnTo>
                  <a:lnTo>
                    <a:pt x="182" y="297"/>
                  </a:lnTo>
                  <a:lnTo>
                    <a:pt x="182" y="305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8" y="311"/>
                  </a:lnTo>
                  <a:lnTo>
                    <a:pt x="176" y="311"/>
                  </a:lnTo>
                  <a:lnTo>
                    <a:pt x="168" y="311"/>
                  </a:lnTo>
                  <a:lnTo>
                    <a:pt x="166" y="311"/>
                  </a:lnTo>
                  <a:lnTo>
                    <a:pt x="166" y="305"/>
                  </a:lnTo>
                  <a:lnTo>
                    <a:pt x="156" y="305"/>
                  </a:lnTo>
                  <a:lnTo>
                    <a:pt x="154" y="305"/>
                  </a:lnTo>
                  <a:lnTo>
                    <a:pt x="152" y="305"/>
                  </a:lnTo>
                  <a:lnTo>
                    <a:pt x="150" y="305"/>
                  </a:lnTo>
                  <a:lnTo>
                    <a:pt x="150" y="301"/>
                  </a:lnTo>
                  <a:lnTo>
                    <a:pt x="148" y="301"/>
                  </a:lnTo>
                  <a:lnTo>
                    <a:pt x="146" y="301"/>
                  </a:lnTo>
                  <a:lnTo>
                    <a:pt x="144" y="301"/>
                  </a:lnTo>
                  <a:lnTo>
                    <a:pt x="140" y="301"/>
                  </a:lnTo>
                  <a:lnTo>
                    <a:pt x="134" y="301"/>
                  </a:lnTo>
                  <a:lnTo>
                    <a:pt x="134" y="295"/>
                  </a:lnTo>
                  <a:lnTo>
                    <a:pt x="134" y="289"/>
                  </a:lnTo>
                  <a:lnTo>
                    <a:pt x="136" y="289"/>
                  </a:lnTo>
                  <a:lnTo>
                    <a:pt x="138" y="289"/>
                  </a:lnTo>
                  <a:lnTo>
                    <a:pt x="138" y="291"/>
                  </a:lnTo>
                  <a:lnTo>
                    <a:pt x="140" y="295"/>
                  </a:lnTo>
                  <a:lnTo>
                    <a:pt x="144" y="295"/>
                  </a:lnTo>
                  <a:lnTo>
                    <a:pt x="144" y="293"/>
                  </a:lnTo>
                  <a:lnTo>
                    <a:pt x="144" y="289"/>
                  </a:lnTo>
                  <a:lnTo>
                    <a:pt x="144" y="285"/>
                  </a:lnTo>
                  <a:lnTo>
                    <a:pt x="144" y="283"/>
                  </a:lnTo>
                  <a:lnTo>
                    <a:pt x="144" y="281"/>
                  </a:lnTo>
                  <a:lnTo>
                    <a:pt x="142" y="281"/>
                  </a:lnTo>
                  <a:lnTo>
                    <a:pt x="140" y="283"/>
                  </a:lnTo>
                  <a:lnTo>
                    <a:pt x="138" y="283"/>
                  </a:lnTo>
                  <a:lnTo>
                    <a:pt x="136" y="283"/>
                  </a:lnTo>
                  <a:lnTo>
                    <a:pt x="136" y="281"/>
                  </a:lnTo>
                  <a:lnTo>
                    <a:pt x="134" y="281"/>
                  </a:lnTo>
                  <a:lnTo>
                    <a:pt x="132" y="281"/>
                  </a:lnTo>
                  <a:lnTo>
                    <a:pt x="130" y="281"/>
                  </a:lnTo>
                  <a:lnTo>
                    <a:pt x="128" y="281"/>
                  </a:lnTo>
                  <a:lnTo>
                    <a:pt x="126" y="281"/>
                  </a:lnTo>
                  <a:lnTo>
                    <a:pt x="124" y="281"/>
                  </a:lnTo>
                  <a:lnTo>
                    <a:pt x="124" y="287"/>
                  </a:lnTo>
                  <a:lnTo>
                    <a:pt x="124" y="289"/>
                  </a:lnTo>
                  <a:lnTo>
                    <a:pt x="124" y="291"/>
                  </a:lnTo>
                  <a:lnTo>
                    <a:pt x="124" y="293"/>
                  </a:lnTo>
                  <a:lnTo>
                    <a:pt x="124" y="291"/>
                  </a:lnTo>
                  <a:lnTo>
                    <a:pt x="122" y="291"/>
                  </a:lnTo>
                  <a:lnTo>
                    <a:pt x="120" y="291"/>
                  </a:lnTo>
                  <a:lnTo>
                    <a:pt x="116" y="289"/>
                  </a:lnTo>
                  <a:lnTo>
                    <a:pt x="116" y="287"/>
                  </a:lnTo>
                  <a:lnTo>
                    <a:pt x="114" y="287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10" y="289"/>
                  </a:lnTo>
                  <a:lnTo>
                    <a:pt x="108" y="289"/>
                  </a:lnTo>
                  <a:lnTo>
                    <a:pt x="106" y="289"/>
                  </a:lnTo>
                  <a:lnTo>
                    <a:pt x="104" y="289"/>
                  </a:lnTo>
                  <a:lnTo>
                    <a:pt x="104" y="291"/>
                  </a:lnTo>
                  <a:lnTo>
                    <a:pt x="104" y="293"/>
                  </a:lnTo>
                  <a:lnTo>
                    <a:pt x="100" y="293"/>
                  </a:lnTo>
                  <a:lnTo>
                    <a:pt x="96" y="293"/>
                  </a:lnTo>
                  <a:lnTo>
                    <a:pt x="88" y="293"/>
                  </a:lnTo>
                  <a:lnTo>
                    <a:pt x="86" y="293"/>
                  </a:lnTo>
                  <a:lnTo>
                    <a:pt x="78" y="293"/>
                  </a:lnTo>
                  <a:lnTo>
                    <a:pt x="76" y="293"/>
                  </a:lnTo>
                  <a:lnTo>
                    <a:pt x="76" y="293"/>
                  </a:lnTo>
                  <a:lnTo>
                    <a:pt x="74" y="293"/>
                  </a:lnTo>
                  <a:lnTo>
                    <a:pt x="72" y="293"/>
                  </a:lnTo>
                  <a:lnTo>
                    <a:pt x="68" y="293"/>
                  </a:lnTo>
                  <a:lnTo>
                    <a:pt x="66" y="293"/>
                  </a:lnTo>
                  <a:lnTo>
                    <a:pt x="56" y="293"/>
                  </a:lnTo>
                  <a:lnTo>
                    <a:pt x="50" y="293"/>
                  </a:lnTo>
                  <a:lnTo>
                    <a:pt x="50" y="287"/>
                  </a:lnTo>
                  <a:lnTo>
                    <a:pt x="48" y="287"/>
                  </a:lnTo>
                  <a:lnTo>
                    <a:pt x="46" y="287"/>
                  </a:lnTo>
                  <a:lnTo>
                    <a:pt x="44" y="287"/>
                  </a:lnTo>
                  <a:lnTo>
                    <a:pt x="42" y="287"/>
                  </a:lnTo>
                  <a:lnTo>
                    <a:pt x="34" y="287"/>
                  </a:lnTo>
                  <a:lnTo>
                    <a:pt x="30" y="287"/>
                  </a:lnTo>
                  <a:lnTo>
                    <a:pt x="28" y="287"/>
                  </a:lnTo>
                  <a:lnTo>
                    <a:pt x="28" y="287"/>
                  </a:lnTo>
                  <a:lnTo>
                    <a:pt x="26" y="287"/>
                  </a:lnTo>
                  <a:lnTo>
                    <a:pt x="24" y="287"/>
                  </a:lnTo>
                  <a:lnTo>
                    <a:pt x="24" y="285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4" y="279"/>
                  </a:lnTo>
                  <a:lnTo>
                    <a:pt x="24" y="275"/>
                  </a:lnTo>
                  <a:lnTo>
                    <a:pt x="24" y="273"/>
                  </a:lnTo>
                  <a:lnTo>
                    <a:pt x="22" y="273"/>
                  </a:lnTo>
                  <a:lnTo>
                    <a:pt x="20" y="273"/>
                  </a:lnTo>
                  <a:lnTo>
                    <a:pt x="20" y="271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6" y="265"/>
                  </a:lnTo>
                  <a:lnTo>
                    <a:pt x="14" y="265"/>
                  </a:lnTo>
                  <a:lnTo>
                    <a:pt x="14" y="263"/>
                  </a:lnTo>
                  <a:lnTo>
                    <a:pt x="12" y="261"/>
                  </a:lnTo>
                  <a:lnTo>
                    <a:pt x="12" y="259"/>
                  </a:lnTo>
                  <a:lnTo>
                    <a:pt x="12" y="257"/>
                  </a:lnTo>
                  <a:lnTo>
                    <a:pt x="12" y="251"/>
                  </a:lnTo>
                  <a:lnTo>
                    <a:pt x="10" y="249"/>
                  </a:lnTo>
                  <a:lnTo>
                    <a:pt x="10" y="247"/>
                  </a:lnTo>
                  <a:lnTo>
                    <a:pt x="8" y="247"/>
                  </a:lnTo>
                  <a:lnTo>
                    <a:pt x="6" y="247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2" y="245"/>
                  </a:lnTo>
                  <a:lnTo>
                    <a:pt x="2" y="243"/>
                  </a:lnTo>
                  <a:lnTo>
                    <a:pt x="0" y="243"/>
                  </a:lnTo>
                  <a:lnTo>
                    <a:pt x="0" y="241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4" y="241"/>
                  </a:lnTo>
                  <a:lnTo>
                    <a:pt x="6" y="241"/>
                  </a:lnTo>
                  <a:lnTo>
                    <a:pt x="8" y="241"/>
                  </a:lnTo>
                  <a:lnTo>
                    <a:pt x="10" y="241"/>
                  </a:lnTo>
                  <a:lnTo>
                    <a:pt x="14" y="237"/>
                  </a:lnTo>
                  <a:lnTo>
                    <a:pt x="16" y="237"/>
                  </a:lnTo>
                  <a:lnTo>
                    <a:pt x="18" y="237"/>
                  </a:lnTo>
                  <a:lnTo>
                    <a:pt x="20" y="237"/>
                  </a:lnTo>
                  <a:lnTo>
                    <a:pt x="22" y="237"/>
                  </a:lnTo>
                  <a:lnTo>
                    <a:pt x="24" y="243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8" y="249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0" y="251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4" y="241"/>
                  </a:lnTo>
                  <a:lnTo>
                    <a:pt x="34" y="239"/>
                  </a:lnTo>
                  <a:lnTo>
                    <a:pt x="32" y="239"/>
                  </a:lnTo>
                  <a:lnTo>
                    <a:pt x="30" y="237"/>
                  </a:lnTo>
                  <a:lnTo>
                    <a:pt x="28" y="235"/>
                  </a:lnTo>
                  <a:lnTo>
                    <a:pt x="26" y="235"/>
                  </a:lnTo>
                  <a:lnTo>
                    <a:pt x="26" y="233"/>
                  </a:lnTo>
                  <a:lnTo>
                    <a:pt x="24" y="233"/>
                  </a:lnTo>
                  <a:lnTo>
                    <a:pt x="24" y="231"/>
                  </a:lnTo>
                  <a:lnTo>
                    <a:pt x="24" y="229"/>
                  </a:lnTo>
                  <a:lnTo>
                    <a:pt x="22" y="227"/>
                  </a:lnTo>
                  <a:lnTo>
                    <a:pt x="20" y="225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6" y="223"/>
                  </a:lnTo>
                  <a:lnTo>
                    <a:pt x="14" y="223"/>
                  </a:lnTo>
                  <a:lnTo>
                    <a:pt x="12" y="221"/>
                  </a:lnTo>
                  <a:lnTo>
                    <a:pt x="10" y="221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6" y="217"/>
                  </a:lnTo>
                  <a:lnTo>
                    <a:pt x="6" y="215"/>
                  </a:lnTo>
                  <a:lnTo>
                    <a:pt x="6" y="213"/>
                  </a:lnTo>
                  <a:lnTo>
                    <a:pt x="6" y="211"/>
                  </a:lnTo>
                  <a:lnTo>
                    <a:pt x="8" y="211"/>
                  </a:lnTo>
                  <a:lnTo>
                    <a:pt x="12" y="209"/>
                  </a:lnTo>
                  <a:lnTo>
                    <a:pt x="14" y="209"/>
                  </a:lnTo>
                  <a:lnTo>
                    <a:pt x="18" y="211"/>
                  </a:lnTo>
                  <a:lnTo>
                    <a:pt x="22" y="213"/>
                  </a:lnTo>
                  <a:lnTo>
                    <a:pt x="26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7"/>
                  </a:lnTo>
                  <a:lnTo>
                    <a:pt x="32" y="217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44" y="213"/>
                  </a:lnTo>
                  <a:lnTo>
                    <a:pt x="48" y="215"/>
                  </a:lnTo>
                  <a:lnTo>
                    <a:pt x="50" y="215"/>
                  </a:lnTo>
                  <a:lnTo>
                    <a:pt x="52" y="211"/>
                  </a:lnTo>
                  <a:lnTo>
                    <a:pt x="54" y="209"/>
                  </a:lnTo>
                  <a:lnTo>
                    <a:pt x="56" y="205"/>
                  </a:lnTo>
                  <a:lnTo>
                    <a:pt x="54" y="203"/>
                  </a:lnTo>
                  <a:lnTo>
                    <a:pt x="52" y="203"/>
                  </a:lnTo>
                  <a:lnTo>
                    <a:pt x="46" y="199"/>
                  </a:lnTo>
                  <a:lnTo>
                    <a:pt x="44" y="199"/>
                  </a:lnTo>
                  <a:lnTo>
                    <a:pt x="44" y="197"/>
                  </a:lnTo>
                  <a:lnTo>
                    <a:pt x="46" y="195"/>
                  </a:lnTo>
                  <a:lnTo>
                    <a:pt x="46" y="193"/>
                  </a:lnTo>
                  <a:lnTo>
                    <a:pt x="48" y="193"/>
                  </a:lnTo>
                  <a:lnTo>
                    <a:pt x="48" y="195"/>
                  </a:lnTo>
                  <a:lnTo>
                    <a:pt x="48" y="197"/>
                  </a:lnTo>
                  <a:lnTo>
                    <a:pt x="50" y="197"/>
                  </a:lnTo>
                  <a:lnTo>
                    <a:pt x="52" y="197"/>
                  </a:lnTo>
                  <a:lnTo>
                    <a:pt x="52" y="195"/>
                  </a:lnTo>
                  <a:lnTo>
                    <a:pt x="54" y="195"/>
                  </a:lnTo>
                  <a:lnTo>
                    <a:pt x="58" y="191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54" y="185"/>
                  </a:lnTo>
                  <a:lnTo>
                    <a:pt x="56" y="185"/>
                  </a:lnTo>
                  <a:lnTo>
                    <a:pt x="56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7"/>
                  </a:lnTo>
                  <a:lnTo>
                    <a:pt x="48" y="173"/>
                  </a:lnTo>
                  <a:lnTo>
                    <a:pt x="48" y="171"/>
                  </a:lnTo>
                  <a:lnTo>
                    <a:pt x="48" y="169"/>
                  </a:lnTo>
                  <a:lnTo>
                    <a:pt x="46" y="169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2" y="165"/>
                  </a:lnTo>
                  <a:lnTo>
                    <a:pt x="42" y="163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2" y="161"/>
                  </a:lnTo>
                  <a:lnTo>
                    <a:pt x="44" y="161"/>
                  </a:lnTo>
                  <a:lnTo>
                    <a:pt x="44" y="159"/>
                  </a:lnTo>
                  <a:lnTo>
                    <a:pt x="44" y="157"/>
                  </a:lnTo>
                  <a:lnTo>
                    <a:pt x="44" y="155"/>
                  </a:lnTo>
                  <a:lnTo>
                    <a:pt x="46" y="157"/>
                  </a:lnTo>
                  <a:lnTo>
                    <a:pt x="48" y="157"/>
                  </a:lnTo>
                  <a:lnTo>
                    <a:pt x="50" y="157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2" y="155"/>
                  </a:lnTo>
                  <a:lnTo>
                    <a:pt x="54" y="153"/>
                  </a:lnTo>
                  <a:lnTo>
                    <a:pt x="56" y="151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2" y="149"/>
                  </a:lnTo>
                  <a:lnTo>
                    <a:pt x="66" y="149"/>
                  </a:lnTo>
                  <a:lnTo>
                    <a:pt x="66" y="147"/>
                  </a:lnTo>
                  <a:lnTo>
                    <a:pt x="68" y="145"/>
                  </a:lnTo>
                  <a:lnTo>
                    <a:pt x="66" y="145"/>
                  </a:lnTo>
                  <a:lnTo>
                    <a:pt x="64" y="141"/>
                  </a:lnTo>
                  <a:lnTo>
                    <a:pt x="62" y="141"/>
                  </a:lnTo>
                  <a:lnTo>
                    <a:pt x="60" y="141"/>
                  </a:lnTo>
                  <a:lnTo>
                    <a:pt x="54" y="141"/>
                  </a:lnTo>
                  <a:lnTo>
                    <a:pt x="54" y="139"/>
                  </a:lnTo>
                  <a:lnTo>
                    <a:pt x="52" y="139"/>
                  </a:lnTo>
                  <a:lnTo>
                    <a:pt x="50" y="135"/>
                  </a:lnTo>
                  <a:lnTo>
                    <a:pt x="52" y="135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4" y="131"/>
                  </a:lnTo>
                  <a:lnTo>
                    <a:pt x="56" y="131"/>
                  </a:lnTo>
                  <a:lnTo>
                    <a:pt x="58" y="127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60" y="121"/>
                  </a:lnTo>
                  <a:lnTo>
                    <a:pt x="60" y="119"/>
                  </a:lnTo>
                  <a:lnTo>
                    <a:pt x="58" y="117"/>
                  </a:lnTo>
                  <a:lnTo>
                    <a:pt x="56" y="119"/>
                  </a:lnTo>
                  <a:lnTo>
                    <a:pt x="56" y="117"/>
                  </a:lnTo>
                  <a:lnTo>
                    <a:pt x="58" y="115"/>
                  </a:lnTo>
                  <a:lnTo>
                    <a:pt x="58" y="113"/>
                  </a:lnTo>
                  <a:lnTo>
                    <a:pt x="58" y="113"/>
                  </a:lnTo>
                  <a:lnTo>
                    <a:pt x="60" y="113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6" y="105"/>
                  </a:lnTo>
                  <a:lnTo>
                    <a:pt x="68" y="105"/>
                  </a:lnTo>
                  <a:lnTo>
                    <a:pt x="68" y="103"/>
                  </a:lnTo>
                  <a:lnTo>
                    <a:pt x="66" y="101"/>
                  </a:lnTo>
                  <a:lnTo>
                    <a:pt x="64" y="101"/>
                  </a:lnTo>
                  <a:lnTo>
                    <a:pt x="64" y="99"/>
                  </a:lnTo>
                  <a:lnTo>
                    <a:pt x="66" y="97"/>
                  </a:lnTo>
                  <a:lnTo>
                    <a:pt x="68" y="99"/>
                  </a:lnTo>
                  <a:lnTo>
                    <a:pt x="70" y="101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6" y="99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8" y="93"/>
                  </a:lnTo>
                  <a:lnTo>
                    <a:pt x="78" y="91"/>
                  </a:lnTo>
                  <a:lnTo>
                    <a:pt x="78" y="89"/>
                  </a:lnTo>
                  <a:lnTo>
                    <a:pt x="78" y="87"/>
                  </a:lnTo>
                  <a:lnTo>
                    <a:pt x="78" y="85"/>
                  </a:lnTo>
                  <a:lnTo>
                    <a:pt x="76" y="85"/>
                  </a:lnTo>
                  <a:lnTo>
                    <a:pt x="74" y="81"/>
                  </a:lnTo>
                  <a:lnTo>
                    <a:pt x="72" y="75"/>
                  </a:lnTo>
                  <a:lnTo>
                    <a:pt x="72" y="73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2" y="71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6" y="67"/>
                  </a:lnTo>
                  <a:lnTo>
                    <a:pt x="76" y="65"/>
                  </a:lnTo>
                  <a:lnTo>
                    <a:pt x="74" y="65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68" y="59"/>
                  </a:lnTo>
                  <a:lnTo>
                    <a:pt x="66" y="57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6" y="49"/>
                  </a:lnTo>
                  <a:lnTo>
                    <a:pt x="66" y="47"/>
                  </a:lnTo>
                  <a:lnTo>
                    <a:pt x="66" y="43"/>
                  </a:lnTo>
                  <a:lnTo>
                    <a:pt x="68" y="39"/>
                  </a:lnTo>
                  <a:lnTo>
                    <a:pt x="70" y="39"/>
                  </a:lnTo>
                  <a:lnTo>
                    <a:pt x="70" y="37"/>
                  </a:lnTo>
                  <a:lnTo>
                    <a:pt x="70" y="35"/>
                  </a:lnTo>
                  <a:lnTo>
                    <a:pt x="70" y="33"/>
                  </a:lnTo>
                  <a:lnTo>
                    <a:pt x="70" y="31"/>
                  </a:lnTo>
                  <a:lnTo>
                    <a:pt x="72" y="31"/>
                  </a:lnTo>
                  <a:lnTo>
                    <a:pt x="74" y="29"/>
                  </a:lnTo>
                  <a:lnTo>
                    <a:pt x="74" y="27"/>
                  </a:lnTo>
                  <a:lnTo>
                    <a:pt x="74" y="25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2" y="13"/>
                  </a:lnTo>
                  <a:lnTo>
                    <a:pt x="80" y="13"/>
                  </a:lnTo>
                  <a:lnTo>
                    <a:pt x="80" y="11"/>
                  </a:lnTo>
                  <a:lnTo>
                    <a:pt x="80" y="9"/>
                  </a:lnTo>
                  <a:lnTo>
                    <a:pt x="82" y="7"/>
                  </a:lnTo>
                  <a:lnTo>
                    <a:pt x="82" y="5"/>
                  </a:lnTo>
                  <a:lnTo>
                    <a:pt x="80" y="5"/>
                  </a:lnTo>
                  <a:lnTo>
                    <a:pt x="82" y="3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94" y="0"/>
                  </a:lnTo>
                  <a:lnTo>
                    <a:pt x="196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5" name="Freeform 106">
              <a:extLst>
                <a:ext uri="{FF2B5EF4-FFF2-40B4-BE49-F238E27FC236}">
                  <a16:creationId xmlns:a16="http://schemas.microsoft.com/office/drawing/2014/main" id="{481FCCEB-2B4F-ABBC-18B2-8D8CC5C3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88" y="1697038"/>
              <a:ext cx="381000" cy="454025"/>
            </a:xfrm>
            <a:custGeom>
              <a:avLst/>
              <a:gdLst>
                <a:gd name="T0" fmla="*/ 142 w 240"/>
                <a:gd name="T1" fmla="*/ 40 h 286"/>
                <a:gd name="T2" fmla="*/ 158 w 240"/>
                <a:gd name="T3" fmla="*/ 52 h 286"/>
                <a:gd name="T4" fmla="*/ 174 w 240"/>
                <a:gd name="T5" fmla="*/ 64 h 286"/>
                <a:gd name="T6" fmla="*/ 192 w 240"/>
                <a:gd name="T7" fmla="*/ 74 h 286"/>
                <a:gd name="T8" fmla="*/ 206 w 240"/>
                <a:gd name="T9" fmla="*/ 78 h 286"/>
                <a:gd name="T10" fmla="*/ 220 w 240"/>
                <a:gd name="T11" fmla="*/ 88 h 286"/>
                <a:gd name="T12" fmla="*/ 226 w 240"/>
                <a:gd name="T13" fmla="*/ 104 h 286"/>
                <a:gd name="T14" fmla="*/ 236 w 240"/>
                <a:gd name="T15" fmla="*/ 118 h 286"/>
                <a:gd name="T16" fmla="*/ 238 w 240"/>
                <a:gd name="T17" fmla="*/ 132 h 286"/>
                <a:gd name="T18" fmla="*/ 238 w 240"/>
                <a:gd name="T19" fmla="*/ 166 h 286"/>
                <a:gd name="T20" fmla="*/ 234 w 240"/>
                <a:gd name="T21" fmla="*/ 180 h 286"/>
                <a:gd name="T22" fmla="*/ 238 w 240"/>
                <a:gd name="T23" fmla="*/ 192 h 286"/>
                <a:gd name="T24" fmla="*/ 234 w 240"/>
                <a:gd name="T25" fmla="*/ 198 h 286"/>
                <a:gd name="T26" fmla="*/ 224 w 240"/>
                <a:gd name="T27" fmla="*/ 186 h 286"/>
                <a:gd name="T28" fmla="*/ 222 w 240"/>
                <a:gd name="T29" fmla="*/ 194 h 286"/>
                <a:gd name="T30" fmla="*/ 198 w 240"/>
                <a:gd name="T31" fmla="*/ 204 h 286"/>
                <a:gd name="T32" fmla="*/ 182 w 240"/>
                <a:gd name="T33" fmla="*/ 218 h 286"/>
                <a:gd name="T34" fmla="*/ 166 w 240"/>
                <a:gd name="T35" fmla="*/ 226 h 286"/>
                <a:gd name="T36" fmla="*/ 152 w 240"/>
                <a:gd name="T37" fmla="*/ 232 h 286"/>
                <a:gd name="T38" fmla="*/ 144 w 240"/>
                <a:gd name="T39" fmla="*/ 238 h 286"/>
                <a:gd name="T40" fmla="*/ 140 w 240"/>
                <a:gd name="T41" fmla="*/ 250 h 286"/>
                <a:gd name="T42" fmla="*/ 138 w 240"/>
                <a:gd name="T43" fmla="*/ 258 h 286"/>
                <a:gd name="T44" fmla="*/ 142 w 240"/>
                <a:gd name="T45" fmla="*/ 266 h 286"/>
                <a:gd name="T46" fmla="*/ 134 w 240"/>
                <a:gd name="T47" fmla="*/ 276 h 286"/>
                <a:gd name="T48" fmla="*/ 124 w 240"/>
                <a:gd name="T49" fmla="*/ 284 h 286"/>
                <a:gd name="T50" fmla="*/ 116 w 240"/>
                <a:gd name="T51" fmla="*/ 278 h 286"/>
                <a:gd name="T52" fmla="*/ 108 w 240"/>
                <a:gd name="T53" fmla="*/ 266 h 286"/>
                <a:gd name="T54" fmla="*/ 102 w 240"/>
                <a:gd name="T55" fmla="*/ 256 h 286"/>
                <a:gd name="T56" fmla="*/ 92 w 240"/>
                <a:gd name="T57" fmla="*/ 246 h 286"/>
                <a:gd name="T58" fmla="*/ 88 w 240"/>
                <a:gd name="T59" fmla="*/ 236 h 286"/>
                <a:gd name="T60" fmla="*/ 84 w 240"/>
                <a:gd name="T61" fmla="*/ 224 h 286"/>
                <a:gd name="T62" fmla="*/ 76 w 240"/>
                <a:gd name="T63" fmla="*/ 214 h 286"/>
                <a:gd name="T64" fmla="*/ 68 w 240"/>
                <a:gd name="T65" fmla="*/ 202 h 286"/>
                <a:gd name="T66" fmla="*/ 58 w 240"/>
                <a:gd name="T67" fmla="*/ 196 h 286"/>
                <a:gd name="T68" fmla="*/ 48 w 240"/>
                <a:gd name="T69" fmla="*/ 196 h 286"/>
                <a:gd name="T70" fmla="*/ 34 w 240"/>
                <a:gd name="T71" fmla="*/ 190 h 286"/>
                <a:gd name="T72" fmla="*/ 18 w 240"/>
                <a:gd name="T73" fmla="*/ 190 h 286"/>
                <a:gd name="T74" fmla="*/ 16 w 240"/>
                <a:gd name="T75" fmla="*/ 184 h 286"/>
                <a:gd name="T76" fmla="*/ 8 w 240"/>
                <a:gd name="T77" fmla="*/ 176 h 286"/>
                <a:gd name="T78" fmla="*/ 2 w 240"/>
                <a:gd name="T79" fmla="*/ 174 h 286"/>
                <a:gd name="T80" fmla="*/ 8 w 240"/>
                <a:gd name="T81" fmla="*/ 168 h 286"/>
                <a:gd name="T82" fmla="*/ 16 w 240"/>
                <a:gd name="T83" fmla="*/ 156 h 286"/>
                <a:gd name="T84" fmla="*/ 28 w 240"/>
                <a:gd name="T85" fmla="*/ 138 h 286"/>
                <a:gd name="T86" fmla="*/ 40 w 240"/>
                <a:gd name="T87" fmla="*/ 122 h 286"/>
                <a:gd name="T88" fmla="*/ 48 w 240"/>
                <a:gd name="T89" fmla="*/ 110 h 286"/>
                <a:gd name="T90" fmla="*/ 56 w 240"/>
                <a:gd name="T91" fmla="*/ 100 h 286"/>
                <a:gd name="T92" fmla="*/ 66 w 240"/>
                <a:gd name="T93" fmla="*/ 88 h 286"/>
                <a:gd name="T94" fmla="*/ 76 w 240"/>
                <a:gd name="T95" fmla="*/ 76 h 286"/>
                <a:gd name="T96" fmla="*/ 82 w 240"/>
                <a:gd name="T97" fmla="*/ 62 h 286"/>
                <a:gd name="T98" fmla="*/ 88 w 240"/>
                <a:gd name="T99" fmla="*/ 42 h 286"/>
                <a:gd name="T100" fmla="*/ 88 w 240"/>
                <a:gd name="T101" fmla="*/ 26 h 286"/>
                <a:gd name="T102" fmla="*/ 88 w 240"/>
                <a:gd name="T103" fmla="*/ 18 h 286"/>
                <a:gd name="T104" fmla="*/ 88 w 240"/>
                <a:gd name="T105" fmla="*/ 6 h 286"/>
                <a:gd name="T106" fmla="*/ 94 w 240"/>
                <a:gd name="T107" fmla="*/ 6 h 286"/>
                <a:gd name="T108" fmla="*/ 110 w 240"/>
                <a:gd name="T109" fmla="*/ 18 h 286"/>
                <a:gd name="T110" fmla="*/ 126 w 240"/>
                <a:gd name="T111" fmla="*/ 2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" h="286">
                  <a:moveTo>
                    <a:pt x="126" y="26"/>
                  </a:moveTo>
                  <a:lnTo>
                    <a:pt x="130" y="30"/>
                  </a:lnTo>
                  <a:lnTo>
                    <a:pt x="132" y="30"/>
                  </a:lnTo>
                  <a:lnTo>
                    <a:pt x="136" y="34"/>
                  </a:lnTo>
                  <a:lnTo>
                    <a:pt x="138" y="36"/>
                  </a:lnTo>
                  <a:lnTo>
                    <a:pt x="142" y="38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6" y="44"/>
                  </a:lnTo>
                  <a:lnTo>
                    <a:pt x="148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6" y="50"/>
                  </a:lnTo>
                  <a:lnTo>
                    <a:pt x="158" y="52"/>
                  </a:lnTo>
                  <a:lnTo>
                    <a:pt x="160" y="54"/>
                  </a:lnTo>
                  <a:lnTo>
                    <a:pt x="162" y="56"/>
                  </a:lnTo>
                  <a:lnTo>
                    <a:pt x="164" y="56"/>
                  </a:lnTo>
                  <a:lnTo>
                    <a:pt x="168" y="60"/>
                  </a:lnTo>
                  <a:lnTo>
                    <a:pt x="170" y="60"/>
                  </a:lnTo>
                  <a:lnTo>
                    <a:pt x="170" y="62"/>
                  </a:lnTo>
                  <a:lnTo>
                    <a:pt x="172" y="62"/>
                  </a:lnTo>
                  <a:lnTo>
                    <a:pt x="174" y="64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82" y="70"/>
                  </a:lnTo>
                  <a:lnTo>
                    <a:pt x="184" y="72"/>
                  </a:lnTo>
                  <a:lnTo>
                    <a:pt x="188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2" y="74"/>
                  </a:lnTo>
                  <a:lnTo>
                    <a:pt x="194" y="74"/>
                  </a:lnTo>
                  <a:lnTo>
                    <a:pt x="196" y="74"/>
                  </a:lnTo>
                  <a:lnTo>
                    <a:pt x="198" y="74"/>
                  </a:lnTo>
                  <a:lnTo>
                    <a:pt x="200" y="74"/>
                  </a:lnTo>
                  <a:lnTo>
                    <a:pt x="202" y="74"/>
                  </a:lnTo>
                  <a:lnTo>
                    <a:pt x="204" y="76"/>
                  </a:lnTo>
                  <a:lnTo>
                    <a:pt x="206" y="76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0" y="80"/>
                  </a:lnTo>
                  <a:lnTo>
                    <a:pt x="212" y="80"/>
                  </a:lnTo>
                  <a:lnTo>
                    <a:pt x="212" y="82"/>
                  </a:lnTo>
                  <a:lnTo>
                    <a:pt x="214" y="84"/>
                  </a:lnTo>
                  <a:lnTo>
                    <a:pt x="216" y="84"/>
                  </a:lnTo>
                  <a:lnTo>
                    <a:pt x="218" y="86"/>
                  </a:lnTo>
                  <a:lnTo>
                    <a:pt x="220" y="88"/>
                  </a:lnTo>
                  <a:lnTo>
                    <a:pt x="224" y="92"/>
                  </a:lnTo>
                  <a:lnTo>
                    <a:pt x="226" y="92"/>
                  </a:lnTo>
                  <a:lnTo>
                    <a:pt x="230" y="96"/>
                  </a:lnTo>
                  <a:lnTo>
                    <a:pt x="232" y="98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8" y="104"/>
                  </a:lnTo>
                  <a:lnTo>
                    <a:pt x="232" y="108"/>
                  </a:lnTo>
                  <a:lnTo>
                    <a:pt x="234" y="108"/>
                  </a:lnTo>
                  <a:lnTo>
                    <a:pt x="234" y="110"/>
                  </a:lnTo>
                  <a:lnTo>
                    <a:pt x="236" y="110"/>
                  </a:lnTo>
                  <a:lnTo>
                    <a:pt x="236" y="112"/>
                  </a:lnTo>
                  <a:lnTo>
                    <a:pt x="238" y="112"/>
                  </a:lnTo>
                  <a:lnTo>
                    <a:pt x="236" y="118"/>
                  </a:lnTo>
                  <a:lnTo>
                    <a:pt x="234" y="118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2"/>
                  </a:lnTo>
                  <a:lnTo>
                    <a:pt x="236" y="124"/>
                  </a:lnTo>
                  <a:lnTo>
                    <a:pt x="238" y="128"/>
                  </a:lnTo>
                  <a:lnTo>
                    <a:pt x="238" y="130"/>
                  </a:lnTo>
                  <a:lnTo>
                    <a:pt x="238" y="132"/>
                  </a:lnTo>
                  <a:lnTo>
                    <a:pt x="238" y="140"/>
                  </a:lnTo>
                  <a:lnTo>
                    <a:pt x="238" y="146"/>
                  </a:lnTo>
                  <a:lnTo>
                    <a:pt x="238" y="146"/>
                  </a:lnTo>
                  <a:lnTo>
                    <a:pt x="238" y="148"/>
                  </a:lnTo>
                  <a:lnTo>
                    <a:pt x="238" y="152"/>
                  </a:lnTo>
                  <a:lnTo>
                    <a:pt x="238" y="154"/>
                  </a:lnTo>
                  <a:lnTo>
                    <a:pt x="238" y="162"/>
                  </a:lnTo>
                  <a:lnTo>
                    <a:pt x="238" y="166"/>
                  </a:lnTo>
                  <a:lnTo>
                    <a:pt x="236" y="168"/>
                  </a:lnTo>
                  <a:lnTo>
                    <a:pt x="236" y="168"/>
                  </a:lnTo>
                  <a:lnTo>
                    <a:pt x="236" y="172"/>
                  </a:lnTo>
                  <a:lnTo>
                    <a:pt x="234" y="172"/>
                  </a:lnTo>
                  <a:lnTo>
                    <a:pt x="234" y="174"/>
                  </a:lnTo>
                  <a:lnTo>
                    <a:pt x="234" y="176"/>
                  </a:lnTo>
                  <a:lnTo>
                    <a:pt x="234" y="178"/>
                  </a:lnTo>
                  <a:lnTo>
                    <a:pt x="234" y="180"/>
                  </a:lnTo>
                  <a:lnTo>
                    <a:pt x="234" y="182"/>
                  </a:lnTo>
                  <a:lnTo>
                    <a:pt x="236" y="182"/>
                  </a:lnTo>
                  <a:lnTo>
                    <a:pt x="236" y="184"/>
                  </a:lnTo>
                  <a:lnTo>
                    <a:pt x="236" y="186"/>
                  </a:lnTo>
                  <a:lnTo>
                    <a:pt x="236" y="188"/>
                  </a:lnTo>
                  <a:lnTo>
                    <a:pt x="236" y="190"/>
                  </a:lnTo>
                  <a:lnTo>
                    <a:pt x="238" y="190"/>
                  </a:lnTo>
                  <a:lnTo>
                    <a:pt x="238" y="192"/>
                  </a:lnTo>
                  <a:lnTo>
                    <a:pt x="238" y="192"/>
                  </a:lnTo>
                  <a:lnTo>
                    <a:pt x="238" y="194"/>
                  </a:lnTo>
                  <a:lnTo>
                    <a:pt x="240" y="194"/>
                  </a:lnTo>
                  <a:lnTo>
                    <a:pt x="240" y="196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36" y="198"/>
                  </a:lnTo>
                  <a:lnTo>
                    <a:pt x="234" y="198"/>
                  </a:lnTo>
                  <a:lnTo>
                    <a:pt x="232" y="198"/>
                  </a:lnTo>
                  <a:lnTo>
                    <a:pt x="232" y="196"/>
                  </a:lnTo>
                  <a:lnTo>
                    <a:pt x="232" y="194"/>
                  </a:lnTo>
                  <a:lnTo>
                    <a:pt x="230" y="194"/>
                  </a:lnTo>
                  <a:lnTo>
                    <a:pt x="230" y="192"/>
                  </a:lnTo>
                  <a:lnTo>
                    <a:pt x="228" y="190"/>
                  </a:lnTo>
                  <a:lnTo>
                    <a:pt x="226" y="188"/>
                  </a:lnTo>
                  <a:lnTo>
                    <a:pt x="224" y="186"/>
                  </a:lnTo>
                  <a:lnTo>
                    <a:pt x="224" y="188"/>
                  </a:lnTo>
                  <a:lnTo>
                    <a:pt x="224" y="186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0" y="186"/>
                  </a:lnTo>
                  <a:lnTo>
                    <a:pt x="218" y="190"/>
                  </a:lnTo>
                  <a:lnTo>
                    <a:pt x="220" y="192"/>
                  </a:lnTo>
                  <a:lnTo>
                    <a:pt x="222" y="194"/>
                  </a:lnTo>
                  <a:lnTo>
                    <a:pt x="218" y="196"/>
                  </a:lnTo>
                  <a:lnTo>
                    <a:pt x="214" y="196"/>
                  </a:lnTo>
                  <a:lnTo>
                    <a:pt x="210" y="198"/>
                  </a:lnTo>
                  <a:lnTo>
                    <a:pt x="206" y="200"/>
                  </a:lnTo>
                  <a:lnTo>
                    <a:pt x="204" y="200"/>
                  </a:lnTo>
                  <a:lnTo>
                    <a:pt x="202" y="200"/>
                  </a:lnTo>
                  <a:lnTo>
                    <a:pt x="200" y="202"/>
                  </a:lnTo>
                  <a:lnTo>
                    <a:pt x="198" y="204"/>
                  </a:lnTo>
                  <a:lnTo>
                    <a:pt x="192" y="210"/>
                  </a:lnTo>
                  <a:lnTo>
                    <a:pt x="190" y="212"/>
                  </a:lnTo>
                  <a:lnTo>
                    <a:pt x="190" y="214"/>
                  </a:lnTo>
                  <a:lnTo>
                    <a:pt x="188" y="216"/>
                  </a:lnTo>
                  <a:lnTo>
                    <a:pt x="186" y="216"/>
                  </a:lnTo>
                  <a:lnTo>
                    <a:pt x="184" y="216"/>
                  </a:lnTo>
                  <a:lnTo>
                    <a:pt x="184" y="218"/>
                  </a:lnTo>
                  <a:lnTo>
                    <a:pt x="182" y="218"/>
                  </a:lnTo>
                  <a:lnTo>
                    <a:pt x="182" y="220"/>
                  </a:lnTo>
                  <a:lnTo>
                    <a:pt x="180" y="220"/>
                  </a:lnTo>
                  <a:lnTo>
                    <a:pt x="178" y="222"/>
                  </a:lnTo>
                  <a:lnTo>
                    <a:pt x="176" y="222"/>
                  </a:lnTo>
                  <a:lnTo>
                    <a:pt x="172" y="224"/>
                  </a:lnTo>
                  <a:lnTo>
                    <a:pt x="170" y="224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2" y="228"/>
                  </a:lnTo>
                  <a:lnTo>
                    <a:pt x="160" y="228"/>
                  </a:lnTo>
                  <a:lnTo>
                    <a:pt x="158" y="228"/>
                  </a:lnTo>
                  <a:lnTo>
                    <a:pt x="158" y="230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4" y="232"/>
                  </a:lnTo>
                  <a:lnTo>
                    <a:pt x="152" y="232"/>
                  </a:lnTo>
                  <a:lnTo>
                    <a:pt x="150" y="234"/>
                  </a:lnTo>
                  <a:lnTo>
                    <a:pt x="148" y="234"/>
                  </a:lnTo>
                  <a:lnTo>
                    <a:pt x="148" y="232"/>
                  </a:lnTo>
                  <a:lnTo>
                    <a:pt x="146" y="232"/>
                  </a:lnTo>
                  <a:lnTo>
                    <a:pt x="146" y="234"/>
                  </a:lnTo>
                  <a:lnTo>
                    <a:pt x="146" y="236"/>
                  </a:lnTo>
                  <a:lnTo>
                    <a:pt x="146" y="238"/>
                  </a:lnTo>
                  <a:lnTo>
                    <a:pt x="144" y="238"/>
                  </a:lnTo>
                  <a:lnTo>
                    <a:pt x="144" y="242"/>
                  </a:lnTo>
                  <a:lnTo>
                    <a:pt x="142" y="246"/>
                  </a:lnTo>
                  <a:lnTo>
                    <a:pt x="142" y="248"/>
                  </a:lnTo>
                  <a:lnTo>
                    <a:pt x="142" y="250"/>
                  </a:lnTo>
                  <a:lnTo>
                    <a:pt x="144" y="250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0" y="250"/>
                  </a:lnTo>
                  <a:lnTo>
                    <a:pt x="138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4" y="256"/>
                  </a:lnTo>
                  <a:lnTo>
                    <a:pt x="138" y="256"/>
                  </a:lnTo>
                  <a:lnTo>
                    <a:pt x="140" y="256"/>
                  </a:lnTo>
                  <a:lnTo>
                    <a:pt x="140" y="258"/>
                  </a:lnTo>
                  <a:lnTo>
                    <a:pt x="138" y="258"/>
                  </a:lnTo>
                  <a:lnTo>
                    <a:pt x="134" y="258"/>
                  </a:lnTo>
                  <a:lnTo>
                    <a:pt x="136" y="260"/>
                  </a:lnTo>
                  <a:lnTo>
                    <a:pt x="136" y="262"/>
                  </a:lnTo>
                  <a:lnTo>
                    <a:pt x="138" y="262"/>
                  </a:lnTo>
                  <a:lnTo>
                    <a:pt x="138" y="264"/>
                  </a:lnTo>
                  <a:lnTo>
                    <a:pt x="140" y="264"/>
                  </a:lnTo>
                  <a:lnTo>
                    <a:pt x="142" y="264"/>
                  </a:lnTo>
                  <a:lnTo>
                    <a:pt x="142" y="266"/>
                  </a:lnTo>
                  <a:lnTo>
                    <a:pt x="142" y="266"/>
                  </a:lnTo>
                  <a:lnTo>
                    <a:pt x="140" y="266"/>
                  </a:lnTo>
                  <a:lnTo>
                    <a:pt x="140" y="268"/>
                  </a:lnTo>
                  <a:lnTo>
                    <a:pt x="138" y="268"/>
                  </a:lnTo>
                  <a:lnTo>
                    <a:pt x="138" y="270"/>
                  </a:lnTo>
                  <a:lnTo>
                    <a:pt x="136" y="272"/>
                  </a:lnTo>
                  <a:lnTo>
                    <a:pt x="134" y="274"/>
                  </a:lnTo>
                  <a:lnTo>
                    <a:pt x="134" y="276"/>
                  </a:lnTo>
                  <a:lnTo>
                    <a:pt x="134" y="278"/>
                  </a:lnTo>
                  <a:lnTo>
                    <a:pt x="132" y="280"/>
                  </a:lnTo>
                  <a:lnTo>
                    <a:pt x="130" y="282"/>
                  </a:lnTo>
                  <a:lnTo>
                    <a:pt x="128" y="284"/>
                  </a:lnTo>
                  <a:lnTo>
                    <a:pt x="126" y="284"/>
                  </a:lnTo>
                  <a:lnTo>
                    <a:pt x="126" y="286"/>
                  </a:lnTo>
                  <a:lnTo>
                    <a:pt x="124" y="286"/>
                  </a:lnTo>
                  <a:lnTo>
                    <a:pt x="124" y="284"/>
                  </a:lnTo>
                  <a:lnTo>
                    <a:pt x="122" y="286"/>
                  </a:lnTo>
                  <a:lnTo>
                    <a:pt x="122" y="284"/>
                  </a:lnTo>
                  <a:lnTo>
                    <a:pt x="120" y="282"/>
                  </a:lnTo>
                  <a:lnTo>
                    <a:pt x="120" y="280"/>
                  </a:lnTo>
                  <a:lnTo>
                    <a:pt x="122" y="278"/>
                  </a:lnTo>
                  <a:lnTo>
                    <a:pt x="120" y="278"/>
                  </a:lnTo>
                  <a:lnTo>
                    <a:pt x="118" y="278"/>
                  </a:lnTo>
                  <a:lnTo>
                    <a:pt x="116" y="278"/>
                  </a:lnTo>
                  <a:lnTo>
                    <a:pt x="114" y="276"/>
                  </a:lnTo>
                  <a:lnTo>
                    <a:pt x="114" y="274"/>
                  </a:lnTo>
                  <a:lnTo>
                    <a:pt x="112" y="274"/>
                  </a:lnTo>
                  <a:lnTo>
                    <a:pt x="112" y="272"/>
                  </a:lnTo>
                  <a:lnTo>
                    <a:pt x="112" y="270"/>
                  </a:lnTo>
                  <a:lnTo>
                    <a:pt x="112" y="268"/>
                  </a:lnTo>
                  <a:lnTo>
                    <a:pt x="110" y="268"/>
                  </a:lnTo>
                  <a:lnTo>
                    <a:pt x="108" y="266"/>
                  </a:lnTo>
                  <a:lnTo>
                    <a:pt x="106" y="266"/>
                  </a:lnTo>
                  <a:lnTo>
                    <a:pt x="104" y="266"/>
                  </a:lnTo>
                  <a:lnTo>
                    <a:pt x="102" y="264"/>
                  </a:lnTo>
                  <a:lnTo>
                    <a:pt x="102" y="264"/>
                  </a:lnTo>
                  <a:lnTo>
                    <a:pt x="100" y="262"/>
                  </a:lnTo>
                  <a:lnTo>
                    <a:pt x="100" y="260"/>
                  </a:lnTo>
                  <a:lnTo>
                    <a:pt x="100" y="258"/>
                  </a:lnTo>
                  <a:lnTo>
                    <a:pt x="102" y="256"/>
                  </a:lnTo>
                  <a:lnTo>
                    <a:pt x="100" y="254"/>
                  </a:lnTo>
                  <a:lnTo>
                    <a:pt x="98" y="254"/>
                  </a:lnTo>
                  <a:lnTo>
                    <a:pt x="96" y="252"/>
                  </a:lnTo>
                  <a:lnTo>
                    <a:pt x="94" y="252"/>
                  </a:lnTo>
                  <a:lnTo>
                    <a:pt x="94" y="250"/>
                  </a:lnTo>
                  <a:lnTo>
                    <a:pt x="94" y="248"/>
                  </a:lnTo>
                  <a:lnTo>
                    <a:pt x="92" y="248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94" y="242"/>
                  </a:lnTo>
                  <a:lnTo>
                    <a:pt x="92" y="242"/>
                  </a:lnTo>
                  <a:lnTo>
                    <a:pt x="90" y="240"/>
                  </a:lnTo>
                  <a:lnTo>
                    <a:pt x="90" y="236"/>
                  </a:lnTo>
                  <a:lnTo>
                    <a:pt x="90" y="234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88" y="234"/>
                  </a:lnTo>
                  <a:lnTo>
                    <a:pt x="86" y="234"/>
                  </a:lnTo>
                  <a:lnTo>
                    <a:pt x="88" y="232"/>
                  </a:lnTo>
                  <a:lnTo>
                    <a:pt x="86" y="230"/>
                  </a:lnTo>
                  <a:lnTo>
                    <a:pt x="86" y="228"/>
                  </a:lnTo>
                  <a:lnTo>
                    <a:pt x="84" y="228"/>
                  </a:lnTo>
                  <a:lnTo>
                    <a:pt x="84" y="226"/>
                  </a:lnTo>
                  <a:lnTo>
                    <a:pt x="84" y="224"/>
                  </a:lnTo>
                  <a:lnTo>
                    <a:pt x="84" y="222"/>
                  </a:lnTo>
                  <a:lnTo>
                    <a:pt x="86" y="222"/>
                  </a:lnTo>
                  <a:lnTo>
                    <a:pt x="80" y="220"/>
                  </a:lnTo>
                  <a:lnTo>
                    <a:pt x="78" y="218"/>
                  </a:lnTo>
                  <a:lnTo>
                    <a:pt x="80" y="216"/>
                  </a:lnTo>
                  <a:lnTo>
                    <a:pt x="78" y="216"/>
                  </a:lnTo>
                  <a:lnTo>
                    <a:pt x="76" y="216"/>
                  </a:lnTo>
                  <a:lnTo>
                    <a:pt x="76" y="214"/>
                  </a:lnTo>
                  <a:lnTo>
                    <a:pt x="76" y="212"/>
                  </a:lnTo>
                  <a:lnTo>
                    <a:pt x="76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2" y="208"/>
                  </a:lnTo>
                  <a:lnTo>
                    <a:pt x="70" y="208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8" y="200"/>
                  </a:lnTo>
                  <a:lnTo>
                    <a:pt x="68" y="198"/>
                  </a:lnTo>
                  <a:lnTo>
                    <a:pt x="66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0" y="198"/>
                  </a:lnTo>
                  <a:lnTo>
                    <a:pt x="60" y="196"/>
                  </a:lnTo>
                  <a:lnTo>
                    <a:pt x="58" y="196"/>
                  </a:lnTo>
                  <a:lnTo>
                    <a:pt x="54" y="196"/>
                  </a:lnTo>
                  <a:lnTo>
                    <a:pt x="52" y="196"/>
                  </a:lnTo>
                  <a:lnTo>
                    <a:pt x="52" y="198"/>
                  </a:lnTo>
                  <a:lnTo>
                    <a:pt x="50" y="198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6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0"/>
                  </a:lnTo>
                  <a:lnTo>
                    <a:pt x="30" y="192"/>
                  </a:lnTo>
                  <a:lnTo>
                    <a:pt x="28" y="192"/>
                  </a:lnTo>
                  <a:lnTo>
                    <a:pt x="28" y="190"/>
                  </a:lnTo>
                  <a:lnTo>
                    <a:pt x="26" y="188"/>
                  </a:lnTo>
                  <a:lnTo>
                    <a:pt x="26" y="186"/>
                  </a:lnTo>
                  <a:lnTo>
                    <a:pt x="20" y="188"/>
                  </a:lnTo>
                  <a:lnTo>
                    <a:pt x="18" y="190"/>
                  </a:lnTo>
                  <a:lnTo>
                    <a:pt x="16" y="190"/>
                  </a:lnTo>
                  <a:lnTo>
                    <a:pt x="14" y="190"/>
                  </a:lnTo>
                  <a:lnTo>
                    <a:pt x="14" y="188"/>
                  </a:lnTo>
                  <a:lnTo>
                    <a:pt x="12" y="188"/>
                  </a:lnTo>
                  <a:lnTo>
                    <a:pt x="14" y="188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6" y="184"/>
                  </a:lnTo>
                  <a:lnTo>
                    <a:pt x="14" y="184"/>
                  </a:lnTo>
                  <a:lnTo>
                    <a:pt x="14" y="182"/>
                  </a:lnTo>
                  <a:lnTo>
                    <a:pt x="14" y="180"/>
                  </a:lnTo>
                  <a:lnTo>
                    <a:pt x="14" y="178"/>
                  </a:lnTo>
                  <a:lnTo>
                    <a:pt x="12" y="178"/>
                  </a:lnTo>
                  <a:lnTo>
                    <a:pt x="10" y="178"/>
                  </a:lnTo>
                  <a:lnTo>
                    <a:pt x="8" y="178"/>
                  </a:lnTo>
                  <a:lnTo>
                    <a:pt x="8" y="176"/>
                  </a:lnTo>
                  <a:lnTo>
                    <a:pt x="8" y="174"/>
                  </a:lnTo>
                  <a:lnTo>
                    <a:pt x="8" y="172"/>
                  </a:lnTo>
                  <a:lnTo>
                    <a:pt x="8" y="170"/>
                  </a:lnTo>
                  <a:lnTo>
                    <a:pt x="6" y="170"/>
                  </a:lnTo>
                  <a:lnTo>
                    <a:pt x="4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2" y="174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6" y="168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10" y="162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2"/>
                  </a:lnTo>
                  <a:lnTo>
                    <a:pt x="20" y="150"/>
                  </a:lnTo>
                  <a:lnTo>
                    <a:pt x="22" y="148"/>
                  </a:lnTo>
                  <a:lnTo>
                    <a:pt x="22" y="146"/>
                  </a:lnTo>
                  <a:lnTo>
                    <a:pt x="26" y="142"/>
                  </a:lnTo>
                  <a:lnTo>
                    <a:pt x="26" y="140"/>
                  </a:lnTo>
                  <a:lnTo>
                    <a:pt x="28" y="138"/>
                  </a:lnTo>
                  <a:lnTo>
                    <a:pt x="30" y="138"/>
                  </a:lnTo>
                  <a:lnTo>
                    <a:pt x="30" y="136"/>
                  </a:lnTo>
                  <a:lnTo>
                    <a:pt x="32" y="132"/>
                  </a:lnTo>
                  <a:lnTo>
                    <a:pt x="34" y="130"/>
                  </a:lnTo>
                  <a:lnTo>
                    <a:pt x="36" y="128"/>
                  </a:lnTo>
                  <a:lnTo>
                    <a:pt x="38" y="126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20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48" y="110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2" y="106"/>
                  </a:lnTo>
                  <a:lnTo>
                    <a:pt x="54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6" y="100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60" y="96"/>
                  </a:lnTo>
                  <a:lnTo>
                    <a:pt x="60" y="94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4" y="90"/>
                  </a:lnTo>
                  <a:lnTo>
                    <a:pt x="66" y="88"/>
                  </a:lnTo>
                  <a:lnTo>
                    <a:pt x="68" y="86"/>
                  </a:lnTo>
                  <a:lnTo>
                    <a:pt x="68" y="84"/>
                  </a:lnTo>
                  <a:lnTo>
                    <a:pt x="70" y="82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8"/>
                  </a:lnTo>
                  <a:lnTo>
                    <a:pt x="74" y="76"/>
                  </a:lnTo>
                  <a:lnTo>
                    <a:pt x="76" y="76"/>
                  </a:lnTo>
                  <a:lnTo>
                    <a:pt x="76" y="74"/>
                  </a:lnTo>
                  <a:lnTo>
                    <a:pt x="80" y="72"/>
                  </a:lnTo>
                  <a:lnTo>
                    <a:pt x="80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2" y="64"/>
                  </a:lnTo>
                  <a:lnTo>
                    <a:pt x="82" y="62"/>
                  </a:lnTo>
                  <a:lnTo>
                    <a:pt x="84" y="62"/>
                  </a:lnTo>
                  <a:lnTo>
                    <a:pt x="84" y="58"/>
                  </a:lnTo>
                  <a:lnTo>
                    <a:pt x="84" y="54"/>
                  </a:lnTo>
                  <a:lnTo>
                    <a:pt x="84" y="52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6" y="44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6" y="40"/>
                  </a:lnTo>
                  <a:lnTo>
                    <a:pt x="86" y="36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6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2" y="24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8"/>
                  </a:lnTo>
                  <a:lnTo>
                    <a:pt x="100" y="10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0" y="18"/>
                  </a:lnTo>
                  <a:lnTo>
                    <a:pt x="112" y="18"/>
                  </a:lnTo>
                  <a:lnTo>
                    <a:pt x="114" y="20"/>
                  </a:lnTo>
                  <a:lnTo>
                    <a:pt x="116" y="22"/>
                  </a:lnTo>
                  <a:lnTo>
                    <a:pt x="118" y="22"/>
                  </a:lnTo>
                  <a:lnTo>
                    <a:pt x="120" y="24"/>
                  </a:lnTo>
                  <a:lnTo>
                    <a:pt x="122" y="24"/>
                  </a:lnTo>
                  <a:lnTo>
                    <a:pt x="124" y="26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6" name="Freeform 111">
              <a:extLst>
                <a:ext uri="{FF2B5EF4-FFF2-40B4-BE49-F238E27FC236}">
                  <a16:creationId xmlns:a16="http://schemas.microsoft.com/office/drawing/2014/main" id="{1245ED4F-2D91-ADA2-0DCB-59951A7E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703263"/>
              <a:ext cx="400050" cy="233363"/>
            </a:xfrm>
            <a:custGeom>
              <a:avLst/>
              <a:gdLst>
                <a:gd name="T0" fmla="*/ 106 w 252"/>
                <a:gd name="T1" fmla="*/ 6 h 147"/>
                <a:gd name="T2" fmla="*/ 118 w 252"/>
                <a:gd name="T3" fmla="*/ 4 h 147"/>
                <a:gd name="T4" fmla="*/ 132 w 252"/>
                <a:gd name="T5" fmla="*/ 10 h 147"/>
                <a:gd name="T6" fmla="*/ 140 w 252"/>
                <a:gd name="T7" fmla="*/ 10 h 147"/>
                <a:gd name="T8" fmla="*/ 146 w 252"/>
                <a:gd name="T9" fmla="*/ 4 h 147"/>
                <a:gd name="T10" fmla="*/ 178 w 252"/>
                <a:gd name="T11" fmla="*/ 12 h 147"/>
                <a:gd name="T12" fmla="*/ 180 w 252"/>
                <a:gd name="T13" fmla="*/ 0 h 147"/>
                <a:gd name="T14" fmla="*/ 196 w 252"/>
                <a:gd name="T15" fmla="*/ 2 h 147"/>
                <a:gd name="T16" fmla="*/ 196 w 252"/>
                <a:gd name="T17" fmla="*/ 12 h 147"/>
                <a:gd name="T18" fmla="*/ 198 w 252"/>
                <a:gd name="T19" fmla="*/ 24 h 147"/>
                <a:gd name="T20" fmla="*/ 202 w 252"/>
                <a:gd name="T21" fmla="*/ 34 h 147"/>
                <a:gd name="T22" fmla="*/ 206 w 252"/>
                <a:gd name="T23" fmla="*/ 50 h 147"/>
                <a:gd name="T24" fmla="*/ 210 w 252"/>
                <a:gd name="T25" fmla="*/ 64 h 147"/>
                <a:gd name="T26" fmla="*/ 212 w 252"/>
                <a:gd name="T27" fmla="*/ 72 h 147"/>
                <a:gd name="T28" fmla="*/ 218 w 252"/>
                <a:gd name="T29" fmla="*/ 74 h 147"/>
                <a:gd name="T30" fmla="*/ 226 w 252"/>
                <a:gd name="T31" fmla="*/ 74 h 147"/>
                <a:gd name="T32" fmla="*/ 232 w 252"/>
                <a:gd name="T33" fmla="*/ 74 h 147"/>
                <a:gd name="T34" fmla="*/ 240 w 252"/>
                <a:gd name="T35" fmla="*/ 74 h 147"/>
                <a:gd name="T36" fmla="*/ 248 w 252"/>
                <a:gd name="T37" fmla="*/ 74 h 147"/>
                <a:gd name="T38" fmla="*/ 252 w 252"/>
                <a:gd name="T39" fmla="*/ 76 h 147"/>
                <a:gd name="T40" fmla="*/ 252 w 252"/>
                <a:gd name="T41" fmla="*/ 84 h 147"/>
                <a:gd name="T42" fmla="*/ 252 w 252"/>
                <a:gd name="T43" fmla="*/ 96 h 147"/>
                <a:gd name="T44" fmla="*/ 252 w 252"/>
                <a:gd name="T45" fmla="*/ 113 h 147"/>
                <a:gd name="T46" fmla="*/ 252 w 252"/>
                <a:gd name="T47" fmla="*/ 123 h 147"/>
                <a:gd name="T48" fmla="*/ 252 w 252"/>
                <a:gd name="T49" fmla="*/ 131 h 147"/>
                <a:gd name="T50" fmla="*/ 238 w 252"/>
                <a:gd name="T51" fmla="*/ 141 h 147"/>
                <a:gd name="T52" fmla="*/ 218 w 252"/>
                <a:gd name="T53" fmla="*/ 141 h 147"/>
                <a:gd name="T54" fmla="*/ 206 w 252"/>
                <a:gd name="T55" fmla="*/ 141 h 147"/>
                <a:gd name="T56" fmla="*/ 194 w 252"/>
                <a:gd name="T57" fmla="*/ 141 h 147"/>
                <a:gd name="T58" fmla="*/ 182 w 252"/>
                <a:gd name="T59" fmla="*/ 141 h 147"/>
                <a:gd name="T60" fmla="*/ 174 w 252"/>
                <a:gd name="T61" fmla="*/ 141 h 147"/>
                <a:gd name="T62" fmla="*/ 166 w 252"/>
                <a:gd name="T63" fmla="*/ 141 h 147"/>
                <a:gd name="T64" fmla="*/ 164 w 252"/>
                <a:gd name="T65" fmla="*/ 147 h 147"/>
                <a:gd name="T66" fmla="*/ 160 w 252"/>
                <a:gd name="T67" fmla="*/ 143 h 147"/>
                <a:gd name="T68" fmla="*/ 152 w 252"/>
                <a:gd name="T69" fmla="*/ 141 h 147"/>
                <a:gd name="T70" fmla="*/ 146 w 252"/>
                <a:gd name="T71" fmla="*/ 139 h 147"/>
                <a:gd name="T72" fmla="*/ 134 w 252"/>
                <a:gd name="T73" fmla="*/ 141 h 147"/>
                <a:gd name="T74" fmla="*/ 118 w 252"/>
                <a:gd name="T75" fmla="*/ 141 h 147"/>
                <a:gd name="T76" fmla="*/ 106 w 252"/>
                <a:gd name="T77" fmla="*/ 141 h 147"/>
                <a:gd name="T78" fmla="*/ 84 w 252"/>
                <a:gd name="T79" fmla="*/ 141 h 147"/>
                <a:gd name="T80" fmla="*/ 56 w 252"/>
                <a:gd name="T81" fmla="*/ 139 h 147"/>
                <a:gd name="T82" fmla="*/ 46 w 252"/>
                <a:gd name="T83" fmla="*/ 137 h 147"/>
                <a:gd name="T84" fmla="*/ 40 w 252"/>
                <a:gd name="T85" fmla="*/ 117 h 147"/>
                <a:gd name="T86" fmla="*/ 28 w 252"/>
                <a:gd name="T87" fmla="*/ 117 h 147"/>
                <a:gd name="T88" fmla="*/ 16 w 252"/>
                <a:gd name="T89" fmla="*/ 117 h 147"/>
                <a:gd name="T90" fmla="*/ 4 w 252"/>
                <a:gd name="T91" fmla="*/ 117 h 147"/>
                <a:gd name="T92" fmla="*/ 0 w 252"/>
                <a:gd name="T93" fmla="*/ 105 h 147"/>
                <a:gd name="T94" fmla="*/ 0 w 252"/>
                <a:gd name="T95" fmla="*/ 92 h 147"/>
                <a:gd name="T96" fmla="*/ 0 w 252"/>
                <a:gd name="T97" fmla="*/ 82 h 147"/>
                <a:gd name="T98" fmla="*/ 6 w 252"/>
                <a:gd name="T99" fmla="*/ 76 h 147"/>
                <a:gd name="T100" fmla="*/ 0 w 252"/>
                <a:gd name="T101" fmla="*/ 50 h 147"/>
                <a:gd name="T102" fmla="*/ 0 w 252"/>
                <a:gd name="T103" fmla="*/ 18 h 147"/>
                <a:gd name="T104" fmla="*/ 20 w 252"/>
                <a:gd name="T105" fmla="*/ 12 h 147"/>
                <a:gd name="T106" fmla="*/ 38 w 252"/>
                <a:gd name="T107" fmla="*/ 10 h 147"/>
                <a:gd name="T108" fmla="*/ 48 w 252"/>
                <a:gd name="T109" fmla="*/ 10 h 147"/>
                <a:gd name="T110" fmla="*/ 56 w 252"/>
                <a:gd name="T111" fmla="*/ 10 h 147"/>
                <a:gd name="T112" fmla="*/ 72 w 252"/>
                <a:gd name="T113" fmla="*/ 10 h 147"/>
                <a:gd name="T114" fmla="*/ 80 w 252"/>
                <a:gd name="T115" fmla="*/ 10 h 147"/>
                <a:gd name="T116" fmla="*/ 86 w 252"/>
                <a:gd name="T117" fmla="*/ 8 h 147"/>
                <a:gd name="T118" fmla="*/ 90 w 252"/>
                <a:gd name="T119" fmla="*/ 4 h 147"/>
                <a:gd name="T120" fmla="*/ 96 w 252"/>
                <a:gd name="T12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2" h="147">
                  <a:moveTo>
                    <a:pt x="98" y="10"/>
                  </a:moveTo>
                  <a:lnTo>
                    <a:pt x="112" y="10"/>
                  </a:lnTo>
                  <a:lnTo>
                    <a:pt x="112" y="6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18" y="4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22" y="10"/>
                  </a:lnTo>
                  <a:lnTo>
                    <a:pt x="132" y="10"/>
                  </a:lnTo>
                  <a:lnTo>
                    <a:pt x="134" y="10"/>
                  </a:lnTo>
                  <a:lnTo>
                    <a:pt x="136" y="10"/>
                  </a:lnTo>
                  <a:lnTo>
                    <a:pt x="138" y="10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8"/>
                  </a:lnTo>
                  <a:lnTo>
                    <a:pt x="142" y="4"/>
                  </a:lnTo>
                  <a:lnTo>
                    <a:pt x="146" y="4"/>
                  </a:lnTo>
                  <a:lnTo>
                    <a:pt x="146" y="10"/>
                  </a:lnTo>
                  <a:lnTo>
                    <a:pt x="148" y="10"/>
                  </a:lnTo>
                  <a:lnTo>
                    <a:pt x="174" y="12"/>
                  </a:lnTo>
                  <a:lnTo>
                    <a:pt x="178" y="12"/>
                  </a:lnTo>
                  <a:lnTo>
                    <a:pt x="180" y="12"/>
                  </a:lnTo>
                  <a:lnTo>
                    <a:pt x="180" y="10"/>
                  </a:lnTo>
                  <a:lnTo>
                    <a:pt x="180" y="6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90" y="0"/>
                  </a:lnTo>
                  <a:lnTo>
                    <a:pt x="196" y="0"/>
                  </a:lnTo>
                  <a:lnTo>
                    <a:pt x="196" y="2"/>
                  </a:lnTo>
                  <a:lnTo>
                    <a:pt x="196" y="6"/>
                  </a:lnTo>
                  <a:lnTo>
                    <a:pt x="196" y="8"/>
                  </a:lnTo>
                  <a:lnTo>
                    <a:pt x="196" y="10"/>
                  </a:lnTo>
                  <a:lnTo>
                    <a:pt x="196" y="12"/>
                  </a:lnTo>
                  <a:lnTo>
                    <a:pt x="196" y="14"/>
                  </a:lnTo>
                  <a:lnTo>
                    <a:pt x="196" y="18"/>
                  </a:lnTo>
                  <a:lnTo>
                    <a:pt x="198" y="20"/>
                  </a:lnTo>
                  <a:lnTo>
                    <a:pt x="198" y="24"/>
                  </a:lnTo>
                  <a:lnTo>
                    <a:pt x="198" y="26"/>
                  </a:lnTo>
                  <a:lnTo>
                    <a:pt x="200" y="26"/>
                  </a:lnTo>
                  <a:lnTo>
                    <a:pt x="200" y="30"/>
                  </a:lnTo>
                  <a:lnTo>
                    <a:pt x="202" y="34"/>
                  </a:lnTo>
                  <a:lnTo>
                    <a:pt x="202" y="36"/>
                  </a:lnTo>
                  <a:lnTo>
                    <a:pt x="202" y="40"/>
                  </a:lnTo>
                  <a:lnTo>
                    <a:pt x="204" y="46"/>
                  </a:lnTo>
                  <a:lnTo>
                    <a:pt x="206" y="50"/>
                  </a:lnTo>
                  <a:lnTo>
                    <a:pt x="206" y="54"/>
                  </a:lnTo>
                  <a:lnTo>
                    <a:pt x="208" y="56"/>
                  </a:lnTo>
                  <a:lnTo>
                    <a:pt x="208" y="58"/>
                  </a:lnTo>
                  <a:lnTo>
                    <a:pt x="210" y="64"/>
                  </a:lnTo>
                  <a:lnTo>
                    <a:pt x="210" y="66"/>
                  </a:lnTo>
                  <a:lnTo>
                    <a:pt x="210" y="68"/>
                  </a:lnTo>
                  <a:lnTo>
                    <a:pt x="210" y="70"/>
                  </a:lnTo>
                  <a:lnTo>
                    <a:pt x="212" y="72"/>
                  </a:lnTo>
                  <a:lnTo>
                    <a:pt x="212" y="74"/>
                  </a:lnTo>
                  <a:lnTo>
                    <a:pt x="214" y="74"/>
                  </a:lnTo>
                  <a:lnTo>
                    <a:pt x="216" y="74"/>
                  </a:lnTo>
                  <a:lnTo>
                    <a:pt x="218" y="74"/>
                  </a:lnTo>
                  <a:lnTo>
                    <a:pt x="220" y="74"/>
                  </a:lnTo>
                  <a:lnTo>
                    <a:pt x="222" y="74"/>
                  </a:lnTo>
                  <a:lnTo>
                    <a:pt x="224" y="74"/>
                  </a:lnTo>
                  <a:lnTo>
                    <a:pt x="226" y="74"/>
                  </a:lnTo>
                  <a:lnTo>
                    <a:pt x="228" y="74"/>
                  </a:lnTo>
                  <a:lnTo>
                    <a:pt x="230" y="74"/>
                  </a:lnTo>
                  <a:lnTo>
                    <a:pt x="232" y="74"/>
                  </a:lnTo>
                  <a:lnTo>
                    <a:pt x="232" y="74"/>
                  </a:lnTo>
                  <a:lnTo>
                    <a:pt x="234" y="74"/>
                  </a:lnTo>
                  <a:lnTo>
                    <a:pt x="236" y="74"/>
                  </a:lnTo>
                  <a:lnTo>
                    <a:pt x="238" y="74"/>
                  </a:lnTo>
                  <a:lnTo>
                    <a:pt x="240" y="74"/>
                  </a:lnTo>
                  <a:lnTo>
                    <a:pt x="242" y="74"/>
                  </a:lnTo>
                  <a:lnTo>
                    <a:pt x="244" y="74"/>
                  </a:lnTo>
                  <a:lnTo>
                    <a:pt x="246" y="74"/>
                  </a:lnTo>
                  <a:lnTo>
                    <a:pt x="248" y="74"/>
                  </a:lnTo>
                  <a:lnTo>
                    <a:pt x="250" y="74"/>
                  </a:lnTo>
                  <a:lnTo>
                    <a:pt x="252" y="74"/>
                  </a:lnTo>
                  <a:lnTo>
                    <a:pt x="252" y="74"/>
                  </a:lnTo>
                  <a:lnTo>
                    <a:pt x="252" y="76"/>
                  </a:lnTo>
                  <a:lnTo>
                    <a:pt x="252" y="78"/>
                  </a:lnTo>
                  <a:lnTo>
                    <a:pt x="252" y="80"/>
                  </a:lnTo>
                  <a:lnTo>
                    <a:pt x="252" y="82"/>
                  </a:lnTo>
                  <a:lnTo>
                    <a:pt x="252" y="84"/>
                  </a:lnTo>
                  <a:lnTo>
                    <a:pt x="252" y="86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2" y="96"/>
                  </a:lnTo>
                  <a:lnTo>
                    <a:pt x="252" y="103"/>
                  </a:lnTo>
                  <a:lnTo>
                    <a:pt x="252" y="109"/>
                  </a:lnTo>
                  <a:lnTo>
                    <a:pt x="252" y="111"/>
                  </a:lnTo>
                  <a:lnTo>
                    <a:pt x="252" y="113"/>
                  </a:lnTo>
                  <a:lnTo>
                    <a:pt x="252" y="115"/>
                  </a:lnTo>
                  <a:lnTo>
                    <a:pt x="252" y="117"/>
                  </a:lnTo>
                  <a:lnTo>
                    <a:pt x="252" y="121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52" y="125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0" y="141"/>
                  </a:lnTo>
                  <a:lnTo>
                    <a:pt x="242" y="141"/>
                  </a:lnTo>
                  <a:lnTo>
                    <a:pt x="238" y="141"/>
                  </a:lnTo>
                  <a:lnTo>
                    <a:pt x="234" y="141"/>
                  </a:lnTo>
                  <a:lnTo>
                    <a:pt x="230" y="141"/>
                  </a:lnTo>
                  <a:lnTo>
                    <a:pt x="222" y="141"/>
                  </a:lnTo>
                  <a:lnTo>
                    <a:pt x="218" y="141"/>
                  </a:lnTo>
                  <a:lnTo>
                    <a:pt x="216" y="141"/>
                  </a:lnTo>
                  <a:lnTo>
                    <a:pt x="214" y="141"/>
                  </a:lnTo>
                  <a:lnTo>
                    <a:pt x="210" y="141"/>
                  </a:lnTo>
                  <a:lnTo>
                    <a:pt x="206" y="141"/>
                  </a:lnTo>
                  <a:lnTo>
                    <a:pt x="202" y="141"/>
                  </a:lnTo>
                  <a:lnTo>
                    <a:pt x="200" y="141"/>
                  </a:lnTo>
                  <a:lnTo>
                    <a:pt x="196" y="141"/>
                  </a:lnTo>
                  <a:lnTo>
                    <a:pt x="194" y="141"/>
                  </a:lnTo>
                  <a:lnTo>
                    <a:pt x="190" y="141"/>
                  </a:lnTo>
                  <a:lnTo>
                    <a:pt x="184" y="141"/>
                  </a:lnTo>
                  <a:lnTo>
                    <a:pt x="184" y="141"/>
                  </a:lnTo>
                  <a:lnTo>
                    <a:pt x="182" y="141"/>
                  </a:lnTo>
                  <a:lnTo>
                    <a:pt x="180" y="141"/>
                  </a:lnTo>
                  <a:lnTo>
                    <a:pt x="178" y="141"/>
                  </a:lnTo>
                  <a:lnTo>
                    <a:pt x="176" y="141"/>
                  </a:lnTo>
                  <a:lnTo>
                    <a:pt x="174" y="141"/>
                  </a:lnTo>
                  <a:lnTo>
                    <a:pt x="172" y="141"/>
                  </a:lnTo>
                  <a:lnTo>
                    <a:pt x="170" y="141"/>
                  </a:lnTo>
                  <a:lnTo>
                    <a:pt x="168" y="141"/>
                  </a:lnTo>
                  <a:lnTo>
                    <a:pt x="166" y="141"/>
                  </a:lnTo>
                  <a:lnTo>
                    <a:pt x="166" y="143"/>
                  </a:lnTo>
                  <a:lnTo>
                    <a:pt x="166" y="145"/>
                  </a:lnTo>
                  <a:lnTo>
                    <a:pt x="166" y="147"/>
                  </a:lnTo>
                  <a:lnTo>
                    <a:pt x="164" y="147"/>
                  </a:lnTo>
                  <a:lnTo>
                    <a:pt x="162" y="147"/>
                  </a:lnTo>
                  <a:lnTo>
                    <a:pt x="160" y="147"/>
                  </a:lnTo>
                  <a:lnTo>
                    <a:pt x="160" y="145"/>
                  </a:lnTo>
                  <a:lnTo>
                    <a:pt x="160" y="143"/>
                  </a:lnTo>
                  <a:lnTo>
                    <a:pt x="160" y="141"/>
                  </a:lnTo>
                  <a:lnTo>
                    <a:pt x="158" y="141"/>
                  </a:lnTo>
                  <a:lnTo>
                    <a:pt x="154" y="141"/>
                  </a:lnTo>
                  <a:lnTo>
                    <a:pt x="152" y="141"/>
                  </a:lnTo>
                  <a:lnTo>
                    <a:pt x="150" y="141"/>
                  </a:lnTo>
                  <a:lnTo>
                    <a:pt x="148" y="141"/>
                  </a:lnTo>
                  <a:lnTo>
                    <a:pt x="146" y="141"/>
                  </a:lnTo>
                  <a:lnTo>
                    <a:pt x="146" y="139"/>
                  </a:lnTo>
                  <a:lnTo>
                    <a:pt x="146" y="135"/>
                  </a:lnTo>
                  <a:lnTo>
                    <a:pt x="138" y="135"/>
                  </a:lnTo>
                  <a:lnTo>
                    <a:pt x="134" y="135"/>
                  </a:lnTo>
                  <a:lnTo>
                    <a:pt x="134" y="141"/>
                  </a:lnTo>
                  <a:lnTo>
                    <a:pt x="132" y="141"/>
                  </a:lnTo>
                  <a:lnTo>
                    <a:pt x="128" y="141"/>
                  </a:lnTo>
                  <a:lnTo>
                    <a:pt x="122" y="141"/>
                  </a:lnTo>
                  <a:lnTo>
                    <a:pt x="118" y="141"/>
                  </a:lnTo>
                  <a:lnTo>
                    <a:pt x="116" y="141"/>
                  </a:lnTo>
                  <a:lnTo>
                    <a:pt x="114" y="141"/>
                  </a:lnTo>
                  <a:lnTo>
                    <a:pt x="110" y="141"/>
                  </a:lnTo>
                  <a:lnTo>
                    <a:pt x="106" y="141"/>
                  </a:lnTo>
                  <a:lnTo>
                    <a:pt x="98" y="141"/>
                  </a:lnTo>
                  <a:lnTo>
                    <a:pt x="92" y="141"/>
                  </a:lnTo>
                  <a:lnTo>
                    <a:pt x="90" y="141"/>
                  </a:lnTo>
                  <a:lnTo>
                    <a:pt x="84" y="141"/>
                  </a:lnTo>
                  <a:lnTo>
                    <a:pt x="80" y="141"/>
                  </a:lnTo>
                  <a:lnTo>
                    <a:pt x="72" y="141"/>
                  </a:lnTo>
                  <a:lnTo>
                    <a:pt x="62" y="139"/>
                  </a:lnTo>
                  <a:lnTo>
                    <a:pt x="56" y="139"/>
                  </a:lnTo>
                  <a:lnTo>
                    <a:pt x="52" y="139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23"/>
                  </a:lnTo>
                  <a:lnTo>
                    <a:pt x="46" y="117"/>
                  </a:lnTo>
                  <a:lnTo>
                    <a:pt x="42" y="117"/>
                  </a:lnTo>
                  <a:lnTo>
                    <a:pt x="40" y="117"/>
                  </a:lnTo>
                  <a:lnTo>
                    <a:pt x="38" y="117"/>
                  </a:lnTo>
                  <a:lnTo>
                    <a:pt x="32" y="117"/>
                  </a:lnTo>
                  <a:lnTo>
                    <a:pt x="30" y="117"/>
                  </a:lnTo>
                  <a:lnTo>
                    <a:pt x="28" y="117"/>
                  </a:lnTo>
                  <a:lnTo>
                    <a:pt x="24" y="117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0" y="107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2" y="82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2" y="76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2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2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60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4" y="10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6" y="10"/>
                  </a:lnTo>
                  <a:lnTo>
                    <a:pt x="98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7" name="Freeform 125">
              <a:extLst>
                <a:ext uri="{FF2B5EF4-FFF2-40B4-BE49-F238E27FC236}">
                  <a16:creationId xmlns:a16="http://schemas.microsoft.com/office/drawing/2014/main" id="{BCFB0661-48D1-FD0A-6F8F-69F23F03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2170113"/>
              <a:ext cx="422275" cy="207963"/>
            </a:xfrm>
            <a:custGeom>
              <a:avLst/>
              <a:gdLst>
                <a:gd name="T0" fmla="*/ 166 w 266"/>
                <a:gd name="T1" fmla="*/ 2 h 131"/>
                <a:gd name="T2" fmla="*/ 168 w 266"/>
                <a:gd name="T3" fmla="*/ 12 h 131"/>
                <a:gd name="T4" fmla="*/ 186 w 266"/>
                <a:gd name="T5" fmla="*/ 12 h 131"/>
                <a:gd name="T6" fmla="*/ 196 w 266"/>
                <a:gd name="T7" fmla="*/ 12 h 131"/>
                <a:gd name="T8" fmla="*/ 212 w 266"/>
                <a:gd name="T9" fmla="*/ 12 h 131"/>
                <a:gd name="T10" fmla="*/ 228 w 266"/>
                <a:gd name="T11" fmla="*/ 12 h 131"/>
                <a:gd name="T12" fmla="*/ 228 w 266"/>
                <a:gd name="T13" fmla="*/ 29 h 131"/>
                <a:gd name="T14" fmla="*/ 238 w 266"/>
                <a:gd name="T15" fmla="*/ 37 h 131"/>
                <a:gd name="T16" fmla="*/ 248 w 266"/>
                <a:gd name="T17" fmla="*/ 41 h 131"/>
                <a:gd name="T18" fmla="*/ 258 w 266"/>
                <a:gd name="T19" fmla="*/ 41 h 131"/>
                <a:gd name="T20" fmla="*/ 266 w 266"/>
                <a:gd name="T21" fmla="*/ 51 h 131"/>
                <a:gd name="T22" fmla="*/ 254 w 266"/>
                <a:gd name="T23" fmla="*/ 65 h 131"/>
                <a:gd name="T24" fmla="*/ 244 w 266"/>
                <a:gd name="T25" fmla="*/ 75 h 131"/>
                <a:gd name="T26" fmla="*/ 244 w 266"/>
                <a:gd name="T27" fmla="*/ 83 h 131"/>
                <a:gd name="T28" fmla="*/ 242 w 266"/>
                <a:gd name="T29" fmla="*/ 121 h 131"/>
                <a:gd name="T30" fmla="*/ 232 w 266"/>
                <a:gd name="T31" fmla="*/ 131 h 131"/>
                <a:gd name="T32" fmla="*/ 206 w 266"/>
                <a:gd name="T33" fmla="*/ 131 h 131"/>
                <a:gd name="T34" fmla="*/ 194 w 266"/>
                <a:gd name="T35" fmla="*/ 131 h 131"/>
                <a:gd name="T36" fmla="*/ 184 w 266"/>
                <a:gd name="T37" fmla="*/ 131 h 131"/>
                <a:gd name="T38" fmla="*/ 178 w 266"/>
                <a:gd name="T39" fmla="*/ 123 h 131"/>
                <a:gd name="T40" fmla="*/ 162 w 266"/>
                <a:gd name="T41" fmla="*/ 123 h 131"/>
                <a:gd name="T42" fmla="*/ 146 w 266"/>
                <a:gd name="T43" fmla="*/ 123 h 131"/>
                <a:gd name="T44" fmla="*/ 126 w 266"/>
                <a:gd name="T45" fmla="*/ 123 h 131"/>
                <a:gd name="T46" fmla="*/ 104 w 266"/>
                <a:gd name="T47" fmla="*/ 123 h 131"/>
                <a:gd name="T48" fmla="*/ 92 w 266"/>
                <a:gd name="T49" fmla="*/ 123 h 131"/>
                <a:gd name="T50" fmla="*/ 84 w 266"/>
                <a:gd name="T51" fmla="*/ 115 h 131"/>
                <a:gd name="T52" fmla="*/ 74 w 266"/>
                <a:gd name="T53" fmla="*/ 113 h 131"/>
                <a:gd name="T54" fmla="*/ 62 w 266"/>
                <a:gd name="T55" fmla="*/ 109 h 131"/>
                <a:gd name="T56" fmla="*/ 42 w 266"/>
                <a:gd name="T57" fmla="*/ 109 h 131"/>
                <a:gd name="T58" fmla="*/ 30 w 266"/>
                <a:gd name="T59" fmla="*/ 113 h 131"/>
                <a:gd name="T60" fmla="*/ 22 w 266"/>
                <a:gd name="T61" fmla="*/ 115 h 131"/>
                <a:gd name="T62" fmla="*/ 10 w 266"/>
                <a:gd name="T63" fmla="*/ 125 h 131"/>
                <a:gd name="T64" fmla="*/ 10 w 266"/>
                <a:gd name="T65" fmla="*/ 119 h 131"/>
                <a:gd name="T66" fmla="*/ 8 w 266"/>
                <a:gd name="T67" fmla="*/ 111 h 131"/>
                <a:gd name="T68" fmla="*/ 4 w 266"/>
                <a:gd name="T69" fmla="*/ 99 h 131"/>
                <a:gd name="T70" fmla="*/ 6 w 266"/>
                <a:gd name="T71" fmla="*/ 91 h 131"/>
                <a:gd name="T72" fmla="*/ 0 w 266"/>
                <a:gd name="T73" fmla="*/ 83 h 131"/>
                <a:gd name="T74" fmla="*/ 8 w 266"/>
                <a:gd name="T75" fmla="*/ 75 h 131"/>
                <a:gd name="T76" fmla="*/ 22 w 266"/>
                <a:gd name="T77" fmla="*/ 71 h 131"/>
                <a:gd name="T78" fmla="*/ 42 w 266"/>
                <a:gd name="T79" fmla="*/ 71 h 131"/>
                <a:gd name="T80" fmla="*/ 50 w 266"/>
                <a:gd name="T81" fmla="*/ 63 h 131"/>
                <a:gd name="T82" fmla="*/ 52 w 266"/>
                <a:gd name="T83" fmla="*/ 55 h 131"/>
                <a:gd name="T84" fmla="*/ 60 w 266"/>
                <a:gd name="T85" fmla="*/ 45 h 131"/>
                <a:gd name="T86" fmla="*/ 66 w 266"/>
                <a:gd name="T87" fmla="*/ 37 h 131"/>
                <a:gd name="T88" fmla="*/ 72 w 266"/>
                <a:gd name="T89" fmla="*/ 35 h 131"/>
                <a:gd name="T90" fmla="*/ 76 w 266"/>
                <a:gd name="T91" fmla="*/ 27 h 131"/>
                <a:gd name="T92" fmla="*/ 80 w 266"/>
                <a:gd name="T93" fmla="*/ 18 h 131"/>
                <a:gd name="T94" fmla="*/ 78 w 266"/>
                <a:gd name="T95" fmla="*/ 10 h 131"/>
                <a:gd name="T96" fmla="*/ 84 w 266"/>
                <a:gd name="T97" fmla="*/ 0 h 131"/>
                <a:gd name="T98" fmla="*/ 98 w 266"/>
                <a:gd name="T99" fmla="*/ 0 h 131"/>
                <a:gd name="T100" fmla="*/ 118 w 266"/>
                <a:gd name="T101" fmla="*/ 0 h 131"/>
                <a:gd name="T102" fmla="*/ 132 w 266"/>
                <a:gd name="T103" fmla="*/ 0 h 131"/>
                <a:gd name="T104" fmla="*/ 142 w 266"/>
                <a:gd name="T10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6" h="131">
                  <a:moveTo>
                    <a:pt x="158" y="0"/>
                  </a:moveTo>
                  <a:lnTo>
                    <a:pt x="160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6"/>
                  </a:lnTo>
                  <a:lnTo>
                    <a:pt x="166" y="8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2"/>
                  </a:lnTo>
                  <a:lnTo>
                    <a:pt x="170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2" y="12"/>
                  </a:lnTo>
                  <a:lnTo>
                    <a:pt x="184" y="12"/>
                  </a:lnTo>
                  <a:lnTo>
                    <a:pt x="186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6" y="12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04" y="12"/>
                  </a:lnTo>
                  <a:lnTo>
                    <a:pt x="208" y="12"/>
                  </a:lnTo>
                  <a:lnTo>
                    <a:pt x="210" y="12"/>
                  </a:lnTo>
                  <a:lnTo>
                    <a:pt x="212" y="12"/>
                  </a:lnTo>
                  <a:lnTo>
                    <a:pt x="214" y="12"/>
                  </a:lnTo>
                  <a:lnTo>
                    <a:pt x="218" y="12"/>
                  </a:lnTo>
                  <a:lnTo>
                    <a:pt x="220" y="12"/>
                  </a:lnTo>
                  <a:lnTo>
                    <a:pt x="222" y="12"/>
                  </a:lnTo>
                  <a:lnTo>
                    <a:pt x="226" y="12"/>
                  </a:lnTo>
                  <a:lnTo>
                    <a:pt x="228" y="12"/>
                  </a:lnTo>
                  <a:lnTo>
                    <a:pt x="228" y="16"/>
                  </a:lnTo>
                  <a:lnTo>
                    <a:pt x="228" y="18"/>
                  </a:lnTo>
                  <a:lnTo>
                    <a:pt x="228" y="20"/>
                  </a:lnTo>
                  <a:lnTo>
                    <a:pt x="228" y="23"/>
                  </a:lnTo>
                  <a:lnTo>
                    <a:pt x="228" y="25"/>
                  </a:lnTo>
                  <a:lnTo>
                    <a:pt x="228" y="29"/>
                  </a:lnTo>
                  <a:lnTo>
                    <a:pt x="228" y="27"/>
                  </a:lnTo>
                  <a:lnTo>
                    <a:pt x="230" y="27"/>
                  </a:lnTo>
                  <a:lnTo>
                    <a:pt x="232" y="27"/>
                  </a:lnTo>
                  <a:lnTo>
                    <a:pt x="234" y="29"/>
                  </a:lnTo>
                  <a:lnTo>
                    <a:pt x="236" y="33"/>
                  </a:lnTo>
                  <a:lnTo>
                    <a:pt x="238" y="37"/>
                  </a:lnTo>
                  <a:lnTo>
                    <a:pt x="240" y="39"/>
                  </a:lnTo>
                  <a:lnTo>
                    <a:pt x="242" y="39"/>
                  </a:lnTo>
                  <a:lnTo>
                    <a:pt x="244" y="39"/>
                  </a:lnTo>
                  <a:lnTo>
                    <a:pt x="246" y="39"/>
                  </a:lnTo>
                  <a:lnTo>
                    <a:pt x="248" y="39"/>
                  </a:lnTo>
                  <a:lnTo>
                    <a:pt x="248" y="41"/>
                  </a:lnTo>
                  <a:lnTo>
                    <a:pt x="250" y="41"/>
                  </a:lnTo>
                  <a:lnTo>
                    <a:pt x="252" y="41"/>
                  </a:lnTo>
                  <a:lnTo>
                    <a:pt x="252" y="39"/>
                  </a:lnTo>
                  <a:lnTo>
                    <a:pt x="254" y="39"/>
                  </a:lnTo>
                  <a:lnTo>
                    <a:pt x="256" y="41"/>
                  </a:lnTo>
                  <a:lnTo>
                    <a:pt x="258" y="41"/>
                  </a:lnTo>
                  <a:lnTo>
                    <a:pt x="260" y="43"/>
                  </a:lnTo>
                  <a:lnTo>
                    <a:pt x="260" y="45"/>
                  </a:lnTo>
                  <a:lnTo>
                    <a:pt x="264" y="47"/>
                  </a:lnTo>
                  <a:lnTo>
                    <a:pt x="264" y="49"/>
                  </a:lnTo>
                  <a:lnTo>
                    <a:pt x="264" y="51"/>
                  </a:lnTo>
                  <a:lnTo>
                    <a:pt x="266" y="51"/>
                  </a:lnTo>
                  <a:lnTo>
                    <a:pt x="264" y="53"/>
                  </a:lnTo>
                  <a:lnTo>
                    <a:pt x="262" y="55"/>
                  </a:lnTo>
                  <a:lnTo>
                    <a:pt x="260" y="59"/>
                  </a:lnTo>
                  <a:lnTo>
                    <a:pt x="258" y="59"/>
                  </a:lnTo>
                  <a:lnTo>
                    <a:pt x="256" y="61"/>
                  </a:lnTo>
                  <a:lnTo>
                    <a:pt x="254" y="65"/>
                  </a:lnTo>
                  <a:lnTo>
                    <a:pt x="252" y="65"/>
                  </a:lnTo>
                  <a:lnTo>
                    <a:pt x="250" y="67"/>
                  </a:lnTo>
                  <a:lnTo>
                    <a:pt x="248" y="69"/>
                  </a:lnTo>
                  <a:lnTo>
                    <a:pt x="248" y="71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9"/>
                  </a:lnTo>
                  <a:lnTo>
                    <a:pt x="244" y="95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13"/>
                  </a:lnTo>
                  <a:lnTo>
                    <a:pt x="242" y="121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38" y="131"/>
                  </a:lnTo>
                  <a:lnTo>
                    <a:pt x="236" y="131"/>
                  </a:lnTo>
                  <a:lnTo>
                    <a:pt x="232" y="131"/>
                  </a:lnTo>
                  <a:lnTo>
                    <a:pt x="226" y="131"/>
                  </a:lnTo>
                  <a:lnTo>
                    <a:pt x="222" y="131"/>
                  </a:lnTo>
                  <a:lnTo>
                    <a:pt x="216" y="131"/>
                  </a:lnTo>
                  <a:lnTo>
                    <a:pt x="210" y="131"/>
                  </a:lnTo>
                  <a:lnTo>
                    <a:pt x="208" y="131"/>
                  </a:lnTo>
                  <a:lnTo>
                    <a:pt x="206" y="131"/>
                  </a:lnTo>
                  <a:lnTo>
                    <a:pt x="204" y="131"/>
                  </a:lnTo>
                  <a:lnTo>
                    <a:pt x="202" y="131"/>
                  </a:lnTo>
                  <a:lnTo>
                    <a:pt x="200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31"/>
                  </a:lnTo>
                  <a:lnTo>
                    <a:pt x="186" y="131"/>
                  </a:lnTo>
                  <a:lnTo>
                    <a:pt x="184" y="131"/>
                  </a:lnTo>
                  <a:lnTo>
                    <a:pt x="180" y="131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0" y="127"/>
                  </a:lnTo>
                  <a:lnTo>
                    <a:pt x="180" y="125"/>
                  </a:lnTo>
                  <a:lnTo>
                    <a:pt x="178" y="123"/>
                  </a:lnTo>
                  <a:lnTo>
                    <a:pt x="176" y="123"/>
                  </a:lnTo>
                  <a:lnTo>
                    <a:pt x="174" y="123"/>
                  </a:lnTo>
                  <a:lnTo>
                    <a:pt x="172" y="123"/>
                  </a:lnTo>
                  <a:lnTo>
                    <a:pt x="170" y="123"/>
                  </a:lnTo>
                  <a:lnTo>
                    <a:pt x="166" y="123"/>
                  </a:lnTo>
                  <a:lnTo>
                    <a:pt x="162" y="123"/>
                  </a:lnTo>
                  <a:lnTo>
                    <a:pt x="158" y="123"/>
                  </a:lnTo>
                  <a:lnTo>
                    <a:pt x="156" y="123"/>
                  </a:lnTo>
                  <a:lnTo>
                    <a:pt x="152" y="123"/>
                  </a:lnTo>
                  <a:lnTo>
                    <a:pt x="150" y="123"/>
                  </a:lnTo>
                  <a:lnTo>
                    <a:pt x="148" y="123"/>
                  </a:lnTo>
                  <a:lnTo>
                    <a:pt x="146" y="123"/>
                  </a:lnTo>
                  <a:lnTo>
                    <a:pt x="144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4" y="123"/>
                  </a:lnTo>
                  <a:lnTo>
                    <a:pt x="126" y="123"/>
                  </a:lnTo>
                  <a:lnTo>
                    <a:pt x="122" y="123"/>
                  </a:lnTo>
                  <a:lnTo>
                    <a:pt x="116" y="123"/>
                  </a:lnTo>
                  <a:lnTo>
                    <a:pt x="114" y="123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4" y="111"/>
                  </a:lnTo>
                  <a:lnTo>
                    <a:pt x="74" y="109"/>
                  </a:lnTo>
                  <a:lnTo>
                    <a:pt x="72" y="109"/>
                  </a:lnTo>
                  <a:lnTo>
                    <a:pt x="66" y="109"/>
                  </a:lnTo>
                  <a:lnTo>
                    <a:pt x="64" y="109"/>
                  </a:lnTo>
                  <a:lnTo>
                    <a:pt x="62" y="109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4" y="109"/>
                  </a:lnTo>
                  <a:lnTo>
                    <a:pt x="48" y="109"/>
                  </a:lnTo>
                  <a:lnTo>
                    <a:pt x="44" y="109"/>
                  </a:lnTo>
                  <a:lnTo>
                    <a:pt x="42" y="109"/>
                  </a:lnTo>
                  <a:lnTo>
                    <a:pt x="38" y="109"/>
                  </a:lnTo>
                  <a:lnTo>
                    <a:pt x="36" y="111"/>
                  </a:lnTo>
                  <a:lnTo>
                    <a:pt x="36" y="113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0" y="113"/>
                  </a:lnTo>
                  <a:lnTo>
                    <a:pt x="28" y="115"/>
                  </a:lnTo>
                  <a:lnTo>
                    <a:pt x="26" y="115"/>
                  </a:lnTo>
                  <a:lnTo>
                    <a:pt x="26" y="113"/>
                  </a:lnTo>
                  <a:lnTo>
                    <a:pt x="24" y="113"/>
                  </a:lnTo>
                  <a:lnTo>
                    <a:pt x="22" y="113"/>
                  </a:lnTo>
                  <a:lnTo>
                    <a:pt x="22" y="115"/>
                  </a:lnTo>
                  <a:lnTo>
                    <a:pt x="22" y="117"/>
                  </a:lnTo>
                  <a:lnTo>
                    <a:pt x="20" y="121"/>
                  </a:lnTo>
                  <a:lnTo>
                    <a:pt x="18" y="123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0" y="115"/>
                  </a:lnTo>
                  <a:lnTo>
                    <a:pt x="8" y="113"/>
                  </a:lnTo>
                  <a:lnTo>
                    <a:pt x="6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6" y="105"/>
                  </a:lnTo>
                  <a:lnTo>
                    <a:pt x="4" y="105"/>
                  </a:lnTo>
                  <a:lnTo>
                    <a:pt x="4" y="103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4" y="75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1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6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4" y="73"/>
                  </a:lnTo>
                  <a:lnTo>
                    <a:pt x="48" y="73"/>
                  </a:lnTo>
                  <a:lnTo>
                    <a:pt x="48" y="71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48" y="63"/>
                  </a:lnTo>
                  <a:lnTo>
                    <a:pt x="48" y="61"/>
                  </a:lnTo>
                  <a:lnTo>
                    <a:pt x="50" y="59"/>
                  </a:lnTo>
                  <a:lnTo>
                    <a:pt x="50" y="57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4" y="51"/>
                  </a:lnTo>
                  <a:lnTo>
                    <a:pt x="56" y="51"/>
                  </a:lnTo>
                  <a:lnTo>
                    <a:pt x="56" y="49"/>
                  </a:lnTo>
                  <a:lnTo>
                    <a:pt x="56" y="47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2" y="45"/>
                  </a:lnTo>
                  <a:lnTo>
                    <a:pt x="64" y="45"/>
                  </a:lnTo>
                  <a:lnTo>
                    <a:pt x="64" y="43"/>
                  </a:lnTo>
                  <a:lnTo>
                    <a:pt x="64" y="41"/>
                  </a:lnTo>
                  <a:lnTo>
                    <a:pt x="66" y="39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70" y="35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72" y="37"/>
                  </a:lnTo>
                  <a:lnTo>
                    <a:pt x="72" y="35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74" y="27"/>
                  </a:lnTo>
                  <a:lnTo>
                    <a:pt x="76" y="27"/>
                  </a:lnTo>
                  <a:lnTo>
                    <a:pt x="78" y="27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8" y="20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2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8" name="Freeform 130">
              <a:extLst>
                <a:ext uri="{FF2B5EF4-FFF2-40B4-BE49-F238E27FC236}">
                  <a16:creationId xmlns:a16="http://schemas.microsoft.com/office/drawing/2014/main" id="{E374A114-F88C-143E-F760-5E1A4BA1E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7250" y="1712913"/>
              <a:ext cx="333375" cy="352425"/>
            </a:xfrm>
            <a:custGeom>
              <a:avLst/>
              <a:gdLst>
                <a:gd name="T0" fmla="*/ 66 w 210"/>
                <a:gd name="T1" fmla="*/ 54 h 222"/>
                <a:gd name="T2" fmla="*/ 80 w 210"/>
                <a:gd name="T3" fmla="*/ 80 h 222"/>
                <a:gd name="T4" fmla="*/ 86 w 210"/>
                <a:gd name="T5" fmla="*/ 80 h 222"/>
                <a:gd name="T6" fmla="*/ 92 w 210"/>
                <a:gd name="T7" fmla="*/ 68 h 222"/>
                <a:gd name="T8" fmla="*/ 110 w 210"/>
                <a:gd name="T9" fmla="*/ 64 h 222"/>
                <a:gd name="T10" fmla="*/ 118 w 210"/>
                <a:gd name="T11" fmla="*/ 62 h 222"/>
                <a:gd name="T12" fmla="*/ 128 w 210"/>
                <a:gd name="T13" fmla="*/ 62 h 222"/>
                <a:gd name="T14" fmla="*/ 146 w 210"/>
                <a:gd name="T15" fmla="*/ 72 h 222"/>
                <a:gd name="T16" fmla="*/ 160 w 210"/>
                <a:gd name="T17" fmla="*/ 82 h 222"/>
                <a:gd name="T18" fmla="*/ 168 w 210"/>
                <a:gd name="T19" fmla="*/ 88 h 222"/>
                <a:gd name="T20" fmla="*/ 176 w 210"/>
                <a:gd name="T21" fmla="*/ 90 h 222"/>
                <a:gd name="T22" fmla="*/ 188 w 210"/>
                <a:gd name="T23" fmla="*/ 92 h 222"/>
                <a:gd name="T24" fmla="*/ 200 w 210"/>
                <a:gd name="T25" fmla="*/ 86 h 222"/>
                <a:gd name="T26" fmla="*/ 206 w 210"/>
                <a:gd name="T27" fmla="*/ 94 h 222"/>
                <a:gd name="T28" fmla="*/ 208 w 210"/>
                <a:gd name="T29" fmla="*/ 106 h 222"/>
                <a:gd name="T30" fmla="*/ 198 w 210"/>
                <a:gd name="T31" fmla="*/ 108 h 222"/>
                <a:gd name="T32" fmla="*/ 194 w 210"/>
                <a:gd name="T33" fmla="*/ 116 h 222"/>
                <a:gd name="T34" fmla="*/ 188 w 210"/>
                <a:gd name="T35" fmla="*/ 126 h 222"/>
                <a:gd name="T36" fmla="*/ 186 w 210"/>
                <a:gd name="T37" fmla="*/ 138 h 222"/>
                <a:gd name="T38" fmla="*/ 182 w 210"/>
                <a:gd name="T39" fmla="*/ 148 h 222"/>
                <a:gd name="T40" fmla="*/ 176 w 210"/>
                <a:gd name="T41" fmla="*/ 156 h 222"/>
                <a:gd name="T42" fmla="*/ 172 w 210"/>
                <a:gd name="T43" fmla="*/ 158 h 222"/>
                <a:gd name="T44" fmla="*/ 166 w 210"/>
                <a:gd name="T45" fmla="*/ 168 h 222"/>
                <a:gd name="T46" fmla="*/ 156 w 210"/>
                <a:gd name="T47" fmla="*/ 166 h 222"/>
                <a:gd name="T48" fmla="*/ 146 w 210"/>
                <a:gd name="T49" fmla="*/ 166 h 222"/>
                <a:gd name="T50" fmla="*/ 130 w 210"/>
                <a:gd name="T51" fmla="*/ 160 h 222"/>
                <a:gd name="T52" fmla="*/ 120 w 210"/>
                <a:gd name="T53" fmla="*/ 164 h 222"/>
                <a:gd name="T54" fmla="*/ 114 w 210"/>
                <a:gd name="T55" fmla="*/ 176 h 222"/>
                <a:gd name="T56" fmla="*/ 110 w 210"/>
                <a:gd name="T57" fmla="*/ 186 h 222"/>
                <a:gd name="T58" fmla="*/ 102 w 210"/>
                <a:gd name="T59" fmla="*/ 196 h 222"/>
                <a:gd name="T60" fmla="*/ 96 w 210"/>
                <a:gd name="T61" fmla="*/ 204 h 222"/>
                <a:gd name="T62" fmla="*/ 100 w 210"/>
                <a:gd name="T63" fmla="*/ 212 h 222"/>
                <a:gd name="T64" fmla="*/ 98 w 210"/>
                <a:gd name="T65" fmla="*/ 220 h 222"/>
                <a:gd name="T66" fmla="*/ 86 w 210"/>
                <a:gd name="T67" fmla="*/ 216 h 222"/>
                <a:gd name="T68" fmla="*/ 80 w 210"/>
                <a:gd name="T69" fmla="*/ 220 h 222"/>
                <a:gd name="T70" fmla="*/ 68 w 210"/>
                <a:gd name="T71" fmla="*/ 222 h 222"/>
                <a:gd name="T72" fmla="*/ 44 w 210"/>
                <a:gd name="T73" fmla="*/ 216 h 222"/>
                <a:gd name="T74" fmla="*/ 32 w 210"/>
                <a:gd name="T75" fmla="*/ 212 h 222"/>
                <a:gd name="T76" fmla="*/ 18 w 210"/>
                <a:gd name="T77" fmla="*/ 214 h 222"/>
                <a:gd name="T78" fmla="*/ 12 w 210"/>
                <a:gd name="T79" fmla="*/ 206 h 222"/>
                <a:gd name="T80" fmla="*/ 2 w 210"/>
                <a:gd name="T81" fmla="*/ 200 h 222"/>
                <a:gd name="T82" fmla="*/ 14 w 210"/>
                <a:gd name="T83" fmla="*/ 186 h 222"/>
                <a:gd name="T84" fmla="*/ 16 w 210"/>
                <a:gd name="T85" fmla="*/ 176 h 222"/>
                <a:gd name="T86" fmla="*/ 14 w 210"/>
                <a:gd name="T87" fmla="*/ 152 h 222"/>
                <a:gd name="T88" fmla="*/ 6 w 210"/>
                <a:gd name="T89" fmla="*/ 130 h 222"/>
                <a:gd name="T90" fmla="*/ 2 w 210"/>
                <a:gd name="T91" fmla="*/ 110 h 222"/>
                <a:gd name="T92" fmla="*/ 12 w 210"/>
                <a:gd name="T93" fmla="*/ 104 h 222"/>
                <a:gd name="T94" fmla="*/ 14 w 210"/>
                <a:gd name="T95" fmla="*/ 90 h 222"/>
                <a:gd name="T96" fmla="*/ 16 w 210"/>
                <a:gd name="T97" fmla="*/ 80 h 222"/>
                <a:gd name="T98" fmla="*/ 26 w 210"/>
                <a:gd name="T99" fmla="*/ 82 h 222"/>
                <a:gd name="T100" fmla="*/ 30 w 210"/>
                <a:gd name="T101" fmla="*/ 64 h 222"/>
                <a:gd name="T102" fmla="*/ 38 w 210"/>
                <a:gd name="T103" fmla="*/ 50 h 222"/>
                <a:gd name="T104" fmla="*/ 30 w 210"/>
                <a:gd name="T105" fmla="*/ 42 h 222"/>
                <a:gd name="T106" fmla="*/ 20 w 210"/>
                <a:gd name="T107" fmla="*/ 36 h 222"/>
                <a:gd name="T108" fmla="*/ 14 w 210"/>
                <a:gd name="T109" fmla="*/ 30 h 222"/>
                <a:gd name="T110" fmla="*/ 14 w 210"/>
                <a:gd name="T111" fmla="*/ 20 h 222"/>
                <a:gd name="T112" fmla="*/ 26 w 210"/>
                <a:gd name="T113" fmla="*/ 12 h 222"/>
                <a:gd name="T114" fmla="*/ 48 w 210"/>
                <a:gd name="T115" fmla="*/ 12 h 222"/>
                <a:gd name="T116" fmla="*/ 62 w 210"/>
                <a:gd name="T117" fmla="*/ 4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" h="222">
                  <a:moveTo>
                    <a:pt x="62" y="40"/>
                  </a:moveTo>
                  <a:lnTo>
                    <a:pt x="62" y="42"/>
                  </a:lnTo>
                  <a:lnTo>
                    <a:pt x="62" y="46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6" y="52"/>
                  </a:lnTo>
                  <a:lnTo>
                    <a:pt x="66" y="54"/>
                  </a:lnTo>
                  <a:lnTo>
                    <a:pt x="68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2" y="62"/>
                  </a:lnTo>
                  <a:lnTo>
                    <a:pt x="76" y="72"/>
                  </a:lnTo>
                  <a:lnTo>
                    <a:pt x="78" y="74"/>
                  </a:lnTo>
                  <a:lnTo>
                    <a:pt x="80" y="80"/>
                  </a:lnTo>
                  <a:lnTo>
                    <a:pt x="82" y="82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6" y="84"/>
                  </a:lnTo>
                  <a:lnTo>
                    <a:pt x="88" y="84"/>
                  </a:lnTo>
                  <a:lnTo>
                    <a:pt x="88" y="82"/>
                  </a:lnTo>
                  <a:lnTo>
                    <a:pt x="86" y="80"/>
                  </a:lnTo>
                  <a:lnTo>
                    <a:pt x="84" y="80"/>
                  </a:lnTo>
                  <a:lnTo>
                    <a:pt x="88" y="76"/>
                  </a:lnTo>
                  <a:lnTo>
                    <a:pt x="86" y="72"/>
                  </a:lnTo>
                  <a:lnTo>
                    <a:pt x="88" y="70"/>
                  </a:lnTo>
                  <a:lnTo>
                    <a:pt x="90" y="70"/>
                  </a:lnTo>
                  <a:lnTo>
                    <a:pt x="92" y="66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8" y="68"/>
                  </a:lnTo>
                  <a:lnTo>
                    <a:pt x="100" y="68"/>
                  </a:lnTo>
                  <a:lnTo>
                    <a:pt x="102" y="68"/>
                  </a:lnTo>
                  <a:lnTo>
                    <a:pt x="104" y="70"/>
                  </a:lnTo>
                  <a:lnTo>
                    <a:pt x="108" y="66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10" y="62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8" y="62"/>
                  </a:lnTo>
                  <a:lnTo>
                    <a:pt x="120" y="62"/>
                  </a:lnTo>
                  <a:lnTo>
                    <a:pt x="120" y="60"/>
                  </a:lnTo>
                  <a:lnTo>
                    <a:pt x="122" y="60"/>
                  </a:lnTo>
                  <a:lnTo>
                    <a:pt x="126" y="58"/>
                  </a:lnTo>
                  <a:lnTo>
                    <a:pt x="128" y="58"/>
                  </a:lnTo>
                  <a:lnTo>
                    <a:pt x="128" y="60"/>
                  </a:lnTo>
                  <a:lnTo>
                    <a:pt x="128" y="62"/>
                  </a:lnTo>
                  <a:lnTo>
                    <a:pt x="130" y="62"/>
                  </a:lnTo>
                  <a:lnTo>
                    <a:pt x="132" y="62"/>
                  </a:lnTo>
                  <a:lnTo>
                    <a:pt x="134" y="62"/>
                  </a:lnTo>
                  <a:lnTo>
                    <a:pt x="134" y="64"/>
                  </a:lnTo>
                  <a:lnTo>
                    <a:pt x="136" y="66"/>
                  </a:lnTo>
                  <a:lnTo>
                    <a:pt x="140" y="70"/>
                  </a:lnTo>
                  <a:lnTo>
                    <a:pt x="146" y="72"/>
                  </a:lnTo>
                  <a:lnTo>
                    <a:pt x="146" y="74"/>
                  </a:lnTo>
                  <a:lnTo>
                    <a:pt x="148" y="74"/>
                  </a:lnTo>
                  <a:lnTo>
                    <a:pt x="150" y="76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8" y="82"/>
                  </a:lnTo>
                  <a:lnTo>
                    <a:pt x="160" y="82"/>
                  </a:lnTo>
                  <a:lnTo>
                    <a:pt x="160" y="84"/>
                  </a:lnTo>
                  <a:lnTo>
                    <a:pt x="162" y="86"/>
                  </a:lnTo>
                  <a:lnTo>
                    <a:pt x="164" y="88"/>
                  </a:lnTo>
                  <a:lnTo>
                    <a:pt x="164" y="86"/>
                  </a:lnTo>
                  <a:lnTo>
                    <a:pt x="166" y="86"/>
                  </a:lnTo>
                  <a:lnTo>
                    <a:pt x="168" y="86"/>
                  </a:lnTo>
                  <a:lnTo>
                    <a:pt x="168" y="88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70" y="92"/>
                  </a:lnTo>
                  <a:lnTo>
                    <a:pt x="172" y="90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6" y="90"/>
                  </a:lnTo>
                  <a:lnTo>
                    <a:pt x="178" y="90"/>
                  </a:lnTo>
                  <a:lnTo>
                    <a:pt x="180" y="90"/>
                  </a:lnTo>
                  <a:lnTo>
                    <a:pt x="182" y="90"/>
                  </a:lnTo>
                  <a:lnTo>
                    <a:pt x="184" y="90"/>
                  </a:lnTo>
                  <a:lnTo>
                    <a:pt x="186" y="88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4" y="92"/>
                  </a:lnTo>
                  <a:lnTo>
                    <a:pt x="194" y="90"/>
                  </a:lnTo>
                  <a:lnTo>
                    <a:pt x="196" y="86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6"/>
                  </a:lnTo>
                  <a:lnTo>
                    <a:pt x="204" y="84"/>
                  </a:lnTo>
                  <a:lnTo>
                    <a:pt x="204" y="86"/>
                  </a:lnTo>
                  <a:lnTo>
                    <a:pt x="206" y="88"/>
                  </a:lnTo>
                  <a:lnTo>
                    <a:pt x="206" y="90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6" y="98"/>
                  </a:lnTo>
                  <a:lnTo>
                    <a:pt x="208" y="98"/>
                  </a:lnTo>
                  <a:lnTo>
                    <a:pt x="208" y="100"/>
                  </a:lnTo>
                  <a:lnTo>
                    <a:pt x="210" y="100"/>
                  </a:lnTo>
                  <a:lnTo>
                    <a:pt x="208" y="102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06" y="108"/>
                  </a:lnTo>
                  <a:lnTo>
                    <a:pt x="204" y="108"/>
                  </a:lnTo>
                  <a:lnTo>
                    <a:pt x="204" y="106"/>
                  </a:lnTo>
                  <a:lnTo>
                    <a:pt x="202" y="106"/>
                  </a:lnTo>
                  <a:lnTo>
                    <a:pt x="200" y="106"/>
                  </a:lnTo>
                  <a:lnTo>
                    <a:pt x="198" y="106"/>
                  </a:lnTo>
                  <a:lnTo>
                    <a:pt x="198" y="108"/>
                  </a:lnTo>
                  <a:lnTo>
                    <a:pt x="196" y="108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8" y="110"/>
                  </a:lnTo>
                  <a:lnTo>
                    <a:pt x="196" y="114"/>
                  </a:lnTo>
                  <a:lnTo>
                    <a:pt x="196" y="116"/>
                  </a:lnTo>
                  <a:lnTo>
                    <a:pt x="194" y="116"/>
                  </a:lnTo>
                  <a:lnTo>
                    <a:pt x="194" y="118"/>
                  </a:lnTo>
                  <a:lnTo>
                    <a:pt x="192" y="120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6"/>
                  </a:lnTo>
                  <a:lnTo>
                    <a:pt x="188" y="128"/>
                  </a:lnTo>
                  <a:lnTo>
                    <a:pt x="188" y="126"/>
                  </a:lnTo>
                  <a:lnTo>
                    <a:pt x="186" y="128"/>
                  </a:lnTo>
                  <a:lnTo>
                    <a:pt x="186" y="130"/>
                  </a:lnTo>
                  <a:lnTo>
                    <a:pt x="184" y="132"/>
                  </a:lnTo>
                  <a:lnTo>
                    <a:pt x="184" y="134"/>
                  </a:lnTo>
                  <a:lnTo>
                    <a:pt x="184" y="136"/>
                  </a:lnTo>
                  <a:lnTo>
                    <a:pt x="186" y="136"/>
                  </a:lnTo>
                  <a:lnTo>
                    <a:pt x="186" y="138"/>
                  </a:lnTo>
                  <a:lnTo>
                    <a:pt x="184" y="138"/>
                  </a:lnTo>
                  <a:lnTo>
                    <a:pt x="186" y="140"/>
                  </a:lnTo>
                  <a:lnTo>
                    <a:pt x="184" y="140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4"/>
                  </a:lnTo>
                  <a:lnTo>
                    <a:pt x="172" y="154"/>
                  </a:lnTo>
                  <a:lnTo>
                    <a:pt x="172" y="156"/>
                  </a:lnTo>
                  <a:lnTo>
                    <a:pt x="172" y="158"/>
                  </a:lnTo>
                  <a:lnTo>
                    <a:pt x="172" y="158"/>
                  </a:lnTo>
                  <a:lnTo>
                    <a:pt x="170" y="160"/>
                  </a:lnTo>
                  <a:lnTo>
                    <a:pt x="170" y="162"/>
                  </a:lnTo>
                  <a:lnTo>
                    <a:pt x="168" y="164"/>
                  </a:lnTo>
                  <a:lnTo>
                    <a:pt x="168" y="166"/>
                  </a:lnTo>
                  <a:lnTo>
                    <a:pt x="166" y="166"/>
                  </a:lnTo>
                  <a:lnTo>
                    <a:pt x="166" y="168"/>
                  </a:lnTo>
                  <a:lnTo>
                    <a:pt x="164" y="166"/>
                  </a:lnTo>
                  <a:lnTo>
                    <a:pt x="162" y="166"/>
                  </a:lnTo>
                  <a:lnTo>
                    <a:pt x="160" y="166"/>
                  </a:lnTo>
                  <a:lnTo>
                    <a:pt x="160" y="166"/>
                  </a:lnTo>
                  <a:lnTo>
                    <a:pt x="158" y="164"/>
                  </a:lnTo>
                  <a:lnTo>
                    <a:pt x="156" y="164"/>
                  </a:lnTo>
                  <a:lnTo>
                    <a:pt x="156" y="166"/>
                  </a:lnTo>
                  <a:lnTo>
                    <a:pt x="154" y="166"/>
                  </a:lnTo>
                  <a:lnTo>
                    <a:pt x="152" y="166"/>
                  </a:lnTo>
                  <a:lnTo>
                    <a:pt x="150" y="166"/>
                  </a:lnTo>
                  <a:lnTo>
                    <a:pt x="150" y="164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6"/>
                  </a:lnTo>
                  <a:lnTo>
                    <a:pt x="140" y="166"/>
                  </a:lnTo>
                  <a:lnTo>
                    <a:pt x="138" y="164"/>
                  </a:lnTo>
                  <a:lnTo>
                    <a:pt x="134" y="162"/>
                  </a:lnTo>
                  <a:lnTo>
                    <a:pt x="132" y="162"/>
                  </a:lnTo>
                  <a:lnTo>
                    <a:pt x="130" y="160"/>
                  </a:lnTo>
                  <a:lnTo>
                    <a:pt x="128" y="160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4" y="160"/>
                  </a:lnTo>
                  <a:lnTo>
                    <a:pt x="122" y="160"/>
                  </a:lnTo>
                  <a:lnTo>
                    <a:pt x="122" y="162"/>
                  </a:lnTo>
                  <a:lnTo>
                    <a:pt x="120" y="164"/>
                  </a:lnTo>
                  <a:lnTo>
                    <a:pt x="120" y="166"/>
                  </a:lnTo>
                  <a:lnTo>
                    <a:pt x="120" y="168"/>
                  </a:lnTo>
                  <a:lnTo>
                    <a:pt x="120" y="170"/>
                  </a:lnTo>
                  <a:lnTo>
                    <a:pt x="120" y="172"/>
                  </a:lnTo>
                  <a:lnTo>
                    <a:pt x="118" y="174"/>
                  </a:lnTo>
                  <a:lnTo>
                    <a:pt x="116" y="174"/>
                  </a:lnTo>
                  <a:lnTo>
                    <a:pt x="11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0" y="178"/>
                  </a:lnTo>
                  <a:lnTo>
                    <a:pt x="110" y="180"/>
                  </a:lnTo>
                  <a:lnTo>
                    <a:pt x="110" y="182"/>
                  </a:lnTo>
                  <a:lnTo>
                    <a:pt x="110" y="184"/>
                  </a:lnTo>
                  <a:lnTo>
                    <a:pt x="110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6" y="190"/>
                  </a:lnTo>
                  <a:lnTo>
                    <a:pt x="104" y="192"/>
                  </a:lnTo>
                  <a:lnTo>
                    <a:pt x="104" y="194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96" y="200"/>
                  </a:lnTo>
                  <a:lnTo>
                    <a:pt x="94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100" y="208"/>
                  </a:lnTo>
                  <a:lnTo>
                    <a:pt x="100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102" y="216"/>
                  </a:lnTo>
                  <a:lnTo>
                    <a:pt x="104" y="218"/>
                  </a:lnTo>
                  <a:lnTo>
                    <a:pt x="102" y="218"/>
                  </a:lnTo>
                  <a:lnTo>
                    <a:pt x="100" y="218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6" y="220"/>
                  </a:lnTo>
                  <a:lnTo>
                    <a:pt x="96" y="218"/>
                  </a:lnTo>
                  <a:lnTo>
                    <a:pt x="94" y="218"/>
                  </a:lnTo>
                  <a:lnTo>
                    <a:pt x="92" y="218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6" y="216"/>
                  </a:lnTo>
                  <a:lnTo>
                    <a:pt x="86" y="218"/>
                  </a:lnTo>
                  <a:lnTo>
                    <a:pt x="84" y="218"/>
                  </a:lnTo>
                  <a:lnTo>
                    <a:pt x="84" y="216"/>
                  </a:lnTo>
                  <a:lnTo>
                    <a:pt x="82" y="216"/>
                  </a:lnTo>
                  <a:lnTo>
                    <a:pt x="82" y="218"/>
                  </a:lnTo>
                  <a:lnTo>
                    <a:pt x="80" y="218"/>
                  </a:lnTo>
                  <a:lnTo>
                    <a:pt x="80" y="220"/>
                  </a:lnTo>
                  <a:lnTo>
                    <a:pt x="78" y="220"/>
                  </a:lnTo>
                  <a:lnTo>
                    <a:pt x="76" y="222"/>
                  </a:lnTo>
                  <a:lnTo>
                    <a:pt x="74" y="222"/>
                  </a:lnTo>
                  <a:lnTo>
                    <a:pt x="74" y="220"/>
                  </a:lnTo>
                  <a:lnTo>
                    <a:pt x="72" y="220"/>
                  </a:lnTo>
                  <a:lnTo>
                    <a:pt x="70" y="222"/>
                  </a:lnTo>
                  <a:lnTo>
                    <a:pt x="68" y="222"/>
                  </a:lnTo>
                  <a:lnTo>
                    <a:pt x="66" y="222"/>
                  </a:lnTo>
                  <a:lnTo>
                    <a:pt x="62" y="220"/>
                  </a:lnTo>
                  <a:lnTo>
                    <a:pt x="52" y="220"/>
                  </a:lnTo>
                  <a:lnTo>
                    <a:pt x="50" y="218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2"/>
                  </a:lnTo>
                  <a:lnTo>
                    <a:pt x="38" y="210"/>
                  </a:lnTo>
                  <a:lnTo>
                    <a:pt x="36" y="210"/>
                  </a:lnTo>
                  <a:lnTo>
                    <a:pt x="36" y="212"/>
                  </a:lnTo>
                  <a:lnTo>
                    <a:pt x="34" y="212"/>
                  </a:lnTo>
                  <a:lnTo>
                    <a:pt x="32" y="212"/>
                  </a:lnTo>
                  <a:lnTo>
                    <a:pt x="30" y="212"/>
                  </a:lnTo>
                  <a:lnTo>
                    <a:pt x="28" y="212"/>
                  </a:lnTo>
                  <a:lnTo>
                    <a:pt x="26" y="212"/>
                  </a:lnTo>
                  <a:lnTo>
                    <a:pt x="24" y="212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6" y="212"/>
                  </a:lnTo>
                  <a:lnTo>
                    <a:pt x="14" y="212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08"/>
                  </a:lnTo>
                  <a:lnTo>
                    <a:pt x="12" y="208"/>
                  </a:lnTo>
                  <a:lnTo>
                    <a:pt x="12" y="206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8" y="206"/>
                  </a:lnTo>
                  <a:lnTo>
                    <a:pt x="8" y="204"/>
                  </a:lnTo>
                  <a:lnTo>
                    <a:pt x="6" y="204"/>
                  </a:lnTo>
                  <a:lnTo>
                    <a:pt x="6" y="202"/>
                  </a:lnTo>
                  <a:lnTo>
                    <a:pt x="2" y="200"/>
                  </a:lnTo>
                  <a:lnTo>
                    <a:pt x="2" y="198"/>
                  </a:lnTo>
                  <a:lnTo>
                    <a:pt x="4" y="198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4" y="188"/>
                  </a:lnTo>
                  <a:lnTo>
                    <a:pt x="14" y="188"/>
                  </a:lnTo>
                  <a:lnTo>
                    <a:pt x="14" y="186"/>
                  </a:lnTo>
                  <a:lnTo>
                    <a:pt x="16" y="184"/>
                  </a:lnTo>
                  <a:lnTo>
                    <a:pt x="18" y="184"/>
                  </a:lnTo>
                  <a:lnTo>
                    <a:pt x="18" y="182"/>
                  </a:lnTo>
                  <a:lnTo>
                    <a:pt x="18" y="180"/>
                  </a:lnTo>
                  <a:lnTo>
                    <a:pt x="18" y="178"/>
                  </a:lnTo>
                  <a:lnTo>
                    <a:pt x="16" y="178"/>
                  </a:lnTo>
                  <a:lnTo>
                    <a:pt x="16" y="176"/>
                  </a:lnTo>
                  <a:lnTo>
                    <a:pt x="16" y="174"/>
                  </a:lnTo>
                  <a:lnTo>
                    <a:pt x="16" y="168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4" y="152"/>
                  </a:lnTo>
                  <a:lnTo>
                    <a:pt x="14" y="150"/>
                  </a:lnTo>
                  <a:lnTo>
                    <a:pt x="14" y="146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10" y="136"/>
                  </a:lnTo>
                  <a:lnTo>
                    <a:pt x="8" y="134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2" y="120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8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4" y="98"/>
                  </a:lnTo>
                  <a:lnTo>
                    <a:pt x="14" y="96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2" y="90"/>
                  </a:lnTo>
                  <a:lnTo>
                    <a:pt x="12" y="88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2" y="80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6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6" y="76"/>
                  </a:lnTo>
                  <a:lnTo>
                    <a:pt x="26" y="74"/>
                  </a:lnTo>
                  <a:lnTo>
                    <a:pt x="26" y="70"/>
                  </a:lnTo>
                  <a:lnTo>
                    <a:pt x="28" y="68"/>
                  </a:lnTo>
                  <a:lnTo>
                    <a:pt x="30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6" y="60"/>
                  </a:lnTo>
                  <a:lnTo>
                    <a:pt x="38" y="58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46"/>
                  </a:lnTo>
                  <a:lnTo>
                    <a:pt x="32" y="44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2" y="0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6" y="26"/>
                  </a:lnTo>
                  <a:lnTo>
                    <a:pt x="56" y="30"/>
                  </a:lnTo>
                  <a:lnTo>
                    <a:pt x="58" y="32"/>
                  </a:lnTo>
                  <a:lnTo>
                    <a:pt x="62" y="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89" name="Freeform 16">
              <a:extLst>
                <a:ext uri="{FF2B5EF4-FFF2-40B4-BE49-F238E27FC236}">
                  <a16:creationId xmlns:a16="http://schemas.microsoft.com/office/drawing/2014/main" id="{711E6D1D-5E0D-18AE-D173-7B7C0E26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013" y="2651125"/>
              <a:ext cx="406400" cy="347663"/>
            </a:xfrm>
            <a:custGeom>
              <a:avLst/>
              <a:gdLst>
                <a:gd name="T0" fmla="*/ 122 w 256"/>
                <a:gd name="T1" fmla="*/ 8 h 219"/>
                <a:gd name="T2" fmla="*/ 126 w 256"/>
                <a:gd name="T3" fmla="*/ 26 h 219"/>
                <a:gd name="T4" fmla="*/ 136 w 256"/>
                <a:gd name="T5" fmla="*/ 34 h 219"/>
                <a:gd name="T6" fmla="*/ 148 w 256"/>
                <a:gd name="T7" fmla="*/ 42 h 219"/>
                <a:gd name="T8" fmla="*/ 174 w 256"/>
                <a:gd name="T9" fmla="*/ 48 h 219"/>
                <a:gd name="T10" fmla="*/ 192 w 256"/>
                <a:gd name="T11" fmla="*/ 54 h 219"/>
                <a:gd name="T12" fmla="*/ 198 w 256"/>
                <a:gd name="T13" fmla="*/ 64 h 219"/>
                <a:gd name="T14" fmla="*/ 204 w 256"/>
                <a:gd name="T15" fmla="*/ 58 h 219"/>
                <a:gd name="T16" fmla="*/ 212 w 256"/>
                <a:gd name="T17" fmla="*/ 58 h 219"/>
                <a:gd name="T18" fmla="*/ 222 w 256"/>
                <a:gd name="T19" fmla="*/ 68 h 219"/>
                <a:gd name="T20" fmla="*/ 230 w 256"/>
                <a:gd name="T21" fmla="*/ 76 h 219"/>
                <a:gd name="T22" fmla="*/ 238 w 256"/>
                <a:gd name="T23" fmla="*/ 78 h 219"/>
                <a:gd name="T24" fmla="*/ 252 w 256"/>
                <a:gd name="T25" fmla="*/ 92 h 219"/>
                <a:gd name="T26" fmla="*/ 252 w 256"/>
                <a:gd name="T27" fmla="*/ 98 h 219"/>
                <a:gd name="T28" fmla="*/ 252 w 256"/>
                <a:gd name="T29" fmla="*/ 108 h 219"/>
                <a:gd name="T30" fmla="*/ 248 w 256"/>
                <a:gd name="T31" fmla="*/ 112 h 219"/>
                <a:gd name="T32" fmla="*/ 236 w 256"/>
                <a:gd name="T33" fmla="*/ 122 h 219"/>
                <a:gd name="T34" fmla="*/ 220 w 256"/>
                <a:gd name="T35" fmla="*/ 140 h 219"/>
                <a:gd name="T36" fmla="*/ 210 w 256"/>
                <a:gd name="T37" fmla="*/ 149 h 219"/>
                <a:gd name="T38" fmla="*/ 200 w 256"/>
                <a:gd name="T39" fmla="*/ 159 h 219"/>
                <a:gd name="T40" fmla="*/ 186 w 256"/>
                <a:gd name="T41" fmla="*/ 157 h 219"/>
                <a:gd name="T42" fmla="*/ 186 w 256"/>
                <a:gd name="T43" fmla="*/ 167 h 219"/>
                <a:gd name="T44" fmla="*/ 184 w 256"/>
                <a:gd name="T45" fmla="*/ 175 h 219"/>
                <a:gd name="T46" fmla="*/ 186 w 256"/>
                <a:gd name="T47" fmla="*/ 185 h 219"/>
                <a:gd name="T48" fmla="*/ 182 w 256"/>
                <a:gd name="T49" fmla="*/ 191 h 219"/>
                <a:gd name="T50" fmla="*/ 180 w 256"/>
                <a:gd name="T51" fmla="*/ 197 h 219"/>
                <a:gd name="T52" fmla="*/ 184 w 256"/>
                <a:gd name="T53" fmla="*/ 209 h 219"/>
                <a:gd name="T54" fmla="*/ 186 w 256"/>
                <a:gd name="T55" fmla="*/ 217 h 219"/>
                <a:gd name="T56" fmla="*/ 178 w 256"/>
                <a:gd name="T57" fmla="*/ 215 h 219"/>
                <a:gd name="T58" fmla="*/ 170 w 256"/>
                <a:gd name="T59" fmla="*/ 213 h 219"/>
                <a:gd name="T60" fmla="*/ 158 w 256"/>
                <a:gd name="T61" fmla="*/ 209 h 219"/>
                <a:gd name="T62" fmla="*/ 148 w 256"/>
                <a:gd name="T63" fmla="*/ 209 h 219"/>
                <a:gd name="T64" fmla="*/ 142 w 256"/>
                <a:gd name="T65" fmla="*/ 207 h 219"/>
                <a:gd name="T66" fmla="*/ 136 w 256"/>
                <a:gd name="T67" fmla="*/ 201 h 219"/>
                <a:gd name="T68" fmla="*/ 128 w 256"/>
                <a:gd name="T69" fmla="*/ 197 h 219"/>
                <a:gd name="T70" fmla="*/ 114 w 256"/>
                <a:gd name="T71" fmla="*/ 193 h 219"/>
                <a:gd name="T72" fmla="*/ 104 w 256"/>
                <a:gd name="T73" fmla="*/ 193 h 219"/>
                <a:gd name="T74" fmla="*/ 92 w 256"/>
                <a:gd name="T75" fmla="*/ 187 h 219"/>
                <a:gd name="T76" fmla="*/ 86 w 256"/>
                <a:gd name="T77" fmla="*/ 179 h 219"/>
                <a:gd name="T78" fmla="*/ 74 w 256"/>
                <a:gd name="T79" fmla="*/ 175 h 219"/>
                <a:gd name="T80" fmla="*/ 66 w 256"/>
                <a:gd name="T81" fmla="*/ 171 h 219"/>
                <a:gd name="T82" fmla="*/ 54 w 256"/>
                <a:gd name="T83" fmla="*/ 165 h 219"/>
                <a:gd name="T84" fmla="*/ 44 w 256"/>
                <a:gd name="T85" fmla="*/ 157 h 219"/>
                <a:gd name="T86" fmla="*/ 40 w 256"/>
                <a:gd name="T87" fmla="*/ 145 h 219"/>
                <a:gd name="T88" fmla="*/ 32 w 256"/>
                <a:gd name="T89" fmla="*/ 138 h 219"/>
                <a:gd name="T90" fmla="*/ 28 w 256"/>
                <a:gd name="T91" fmla="*/ 124 h 219"/>
                <a:gd name="T92" fmla="*/ 22 w 256"/>
                <a:gd name="T93" fmla="*/ 116 h 219"/>
                <a:gd name="T94" fmla="*/ 16 w 256"/>
                <a:gd name="T95" fmla="*/ 110 h 219"/>
                <a:gd name="T96" fmla="*/ 12 w 256"/>
                <a:gd name="T97" fmla="*/ 104 h 219"/>
                <a:gd name="T98" fmla="*/ 4 w 256"/>
                <a:gd name="T99" fmla="*/ 100 h 219"/>
                <a:gd name="T100" fmla="*/ 0 w 256"/>
                <a:gd name="T101" fmla="*/ 92 h 219"/>
                <a:gd name="T102" fmla="*/ 2 w 256"/>
                <a:gd name="T103" fmla="*/ 76 h 219"/>
                <a:gd name="T104" fmla="*/ 18 w 256"/>
                <a:gd name="T105" fmla="*/ 64 h 219"/>
                <a:gd name="T106" fmla="*/ 40 w 256"/>
                <a:gd name="T107" fmla="*/ 48 h 219"/>
                <a:gd name="T108" fmla="*/ 58 w 256"/>
                <a:gd name="T109" fmla="*/ 36 h 219"/>
                <a:gd name="T110" fmla="*/ 76 w 256"/>
                <a:gd name="T111" fmla="*/ 28 h 219"/>
                <a:gd name="T112" fmla="*/ 94 w 256"/>
                <a:gd name="T113" fmla="*/ 12 h 219"/>
                <a:gd name="T114" fmla="*/ 106 w 256"/>
                <a:gd name="T115" fmla="*/ 4 h 219"/>
                <a:gd name="T116" fmla="*/ 114 w 256"/>
                <a:gd name="T1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6" h="219">
                  <a:moveTo>
                    <a:pt x="118" y="0"/>
                  </a:moveTo>
                  <a:lnTo>
                    <a:pt x="120" y="0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2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6"/>
                  </a:lnTo>
                  <a:lnTo>
                    <a:pt x="124" y="22"/>
                  </a:lnTo>
                  <a:lnTo>
                    <a:pt x="126" y="26"/>
                  </a:lnTo>
                  <a:lnTo>
                    <a:pt x="128" y="28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32" y="30"/>
                  </a:lnTo>
                  <a:lnTo>
                    <a:pt x="134" y="34"/>
                  </a:lnTo>
                  <a:lnTo>
                    <a:pt x="136" y="34"/>
                  </a:lnTo>
                  <a:lnTo>
                    <a:pt x="136" y="36"/>
                  </a:lnTo>
                  <a:lnTo>
                    <a:pt x="138" y="36"/>
                  </a:lnTo>
                  <a:lnTo>
                    <a:pt x="140" y="38"/>
                  </a:lnTo>
                  <a:lnTo>
                    <a:pt x="142" y="38"/>
                  </a:lnTo>
                  <a:lnTo>
                    <a:pt x="144" y="38"/>
                  </a:lnTo>
                  <a:lnTo>
                    <a:pt x="148" y="42"/>
                  </a:lnTo>
                  <a:lnTo>
                    <a:pt x="148" y="44"/>
                  </a:lnTo>
                  <a:lnTo>
                    <a:pt x="148" y="46"/>
                  </a:lnTo>
                  <a:lnTo>
                    <a:pt x="150" y="48"/>
                  </a:lnTo>
                  <a:lnTo>
                    <a:pt x="156" y="48"/>
                  </a:lnTo>
                  <a:lnTo>
                    <a:pt x="166" y="48"/>
                  </a:lnTo>
                  <a:lnTo>
                    <a:pt x="174" y="48"/>
                  </a:lnTo>
                  <a:lnTo>
                    <a:pt x="178" y="48"/>
                  </a:lnTo>
                  <a:lnTo>
                    <a:pt x="180" y="48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90" y="52"/>
                  </a:lnTo>
                  <a:lnTo>
                    <a:pt x="192" y="54"/>
                  </a:lnTo>
                  <a:lnTo>
                    <a:pt x="194" y="56"/>
                  </a:lnTo>
                  <a:lnTo>
                    <a:pt x="194" y="58"/>
                  </a:lnTo>
                  <a:lnTo>
                    <a:pt x="196" y="58"/>
                  </a:lnTo>
                  <a:lnTo>
                    <a:pt x="196" y="60"/>
                  </a:lnTo>
                  <a:lnTo>
                    <a:pt x="198" y="62"/>
                  </a:lnTo>
                  <a:lnTo>
                    <a:pt x="198" y="64"/>
                  </a:lnTo>
                  <a:lnTo>
                    <a:pt x="200" y="64"/>
                  </a:lnTo>
                  <a:lnTo>
                    <a:pt x="200" y="62"/>
                  </a:lnTo>
                  <a:lnTo>
                    <a:pt x="202" y="62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4" y="58"/>
                  </a:lnTo>
                  <a:lnTo>
                    <a:pt x="206" y="58"/>
                  </a:lnTo>
                  <a:lnTo>
                    <a:pt x="206" y="56"/>
                  </a:lnTo>
                  <a:lnTo>
                    <a:pt x="208" y="54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2" y="58"/>
                  </a:lnTo>
                  <a:lnTo>
                    <a:pt x="214" y="60"/>
                  </a:lnTo>
                  <a:lnTo>
                    <a:pt x="216" y="62"/>
                  </a:lnTo>
                  <a:lnTo>
                    <a:pt x="218" y="64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4" y="70"/>
                  </a:lnTo>
                  <a:lnTo>
                    <a:pt x="226" y="72"/>
                  </a:lnTo>
                  <a:lnTo>
                    <a:pt x="226" y="74"/>
                  </a:lnTo>
                  <a:lnTo>
                    <a:pt x="228" y="74"/>
                  </a:lnTo>
                  <a:lnTo>
                    <a:pt x="230" y="76"/>
                  </a:lnTo>
                  <a:lnTo>
                    <a:pt x="232" y="78"/>
                  </a:lnTo>
                  <a:lnTo>
                    <a:pt x="232" y="80"/>
                  </a:lnTo>
                  <a:lnTo>
                    <a:pt x="234" y="80"/>
                  </a:lnTo>
                  <a:lnTo>
                    <a:pt x="234" y="82"/>
                  </a:lnTo>
                  <a:lnTo>
                    <a:pt x="234" y="82"/>
                  </a:lnTo>
                  <a:lnTo>
                    <a:pt x="238" y="78"/>
                  </a:lnTo>
                  <a:lnTo>
                    <a:pt x="240" y="80"/>
                  </a:lnTo>
                  <a:lnTo>
                    <a:pt x="242" y="82"/>
                  </a:lnTo>
                  <a:lnTo>
                    <a:pt x="246" y="86"/>
                  </a:lnTo>
                  <a:lnTo>
                    <a:pt x="248" y="88"/>
                  </a:lnTo>
                  <a:lnTo>
                    <a:pt x="250" y="90"/>
                  </a:lnTo>
                  <a:lnTo>
                    <a:pt x="252" y="92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8"/>
                  </a:lnTo>
                  <a:lnTo>
                    <a:pt x="252" y="98"/>
                  </a:lnTo>
                  <a:lnTo>
                    <a:pt x="252" y="100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2" y="108"/>
                  </a:lnTo>
                  <a:lnTo>
                    <a:pt x="254" y="110"/>
                  </a:lnTo>
                  <a:lnTo>
                    <a:pt x="252" y="110"/>
                  </a:lnTo>
                  <a:lnTo>
                    <a:pt x="252" y="112"/>
                  </a:lnTo>
                  <a:lnTo>
                    <a:pt x="250" y="112"/>
                  </a:lnTo>
                  <a:lnTo>
                    <a:pt x="250" y="110"/>
                  </a:lnTo>
                  <a:lnTo>
                    <a:pt x="248" y="112"/>
                  </a:lnTo>
                  <a:lnTo>
                    <a:pt x="246" y="114"/>
                  </a:lnTo>
                  <a:lnTo>
                    <a:pt x="242" y="118"/>
                  </a:lnTo>
                  <a:lnTo>
                    <a:pt x="240" y="118"/>
                  </a:lnTo>
                  <a:lnTo>
                    <a:pt x="238" y="120"/>
                  </a:lnTo>
                  <a:lnTo>
                    <a:pt x="238" y="122"/>
                  </a:lnTo>
                  <a:lnTo>
                    <a:pt x="236" y="122"/>
                  </a:lnTo>
                  <a:lnTo>
                    <a:pt x="234" y="126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22" y="138"/>
                  </a:lnTo>
                  <a:lnTo>
                    <a:pt x="222" y="140"/>
                  </a:lnTo>
                  <a:lnTo>
                    <a:pt x="220" y="140"/>
                  </a:lnTo>
                  <a:lnTo>
                    <a:pt x="218" y="143"/>
                  </a:lnTo>
                  <a:lnTo>
                    <a:pt x="218" y="145"/>
                  </a:lnTo>
                  <a:lnTo>
                    <a:pt x="216" y="145"/>
                  </a:lnTo>
                  <a:lnTo>
                    <a:pt x="216" y="145"/>
                  </a:lnTo>
                  <a:lnTo>
                    <a:pt x="214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53"/>
                  </a:lnTo>
                  <a:lnTo>
                    <a:pt x="204" y="155"/>
                  </a:lnTo>
                  <a:lnTo>
                    <a:pt x="204" y="157"/>
                  </a:lnTo>
                  <a:lnTo>
                    <a:pt x="202" y="157"/>
                  </a:lnTo>
                  <a:lnTo>
                    <a:pt x="200" y="159"/>
                  </a:lnTo>
                  <a:lnTo>
                    <a:pt x="200" y="161"/>
                  </a:lnTo>
                  <a:lnTo>
                    <a:pt x="198" y="161"/>
                  </a:lnTo>
                  <a:lnTo>
                    <a:pt x="194" y="155"/>
                  </a:lnTo>
                  <a:lnTo>
                    <a:pt x="194" y="157"/>
                  </a:lnTo>
                  <a:lnTo>
                    <a:pt x="190" y="159"/>
                  </a:lnTo>
                  <a:lnTo>
                    <a:pt x="186" y="157"/>
                  </a:lnTo>
                  <a:lnTo>
                    <a:pt x="184" y="157"/>
                  </a:lnTo>
                  <a:lnTo>
                    <a:pt x="184" y="159"/>
                  </a:lnTo>
                  <a:lnTo>
                    <a:pt x="184" y="161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7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4" y="179"/>
                  </a:lnTo>
                  <a:lnTo>
                    <a:pt x="186" y="179"/>
                  </a:lnTo>
                  <a:lnTo>
                    <a:pt x="186" y="181"/>
                  </a:lnTo>
                  <a:lnTo>
                    <a:pt x="186" y="183"/>
                  </a:lnTo>
                  <a:lnTo>
                    <a:pt x="186" y="185"/>
                  </a:lnTo>
                  <a:lnTo>
                    <a:pt x="186" y="187"/>
                  </a:lnTo>
                  <a:lnTo>
                    <a:pt x="184" y="187"/>
                  </a:lnTo>
                  <a:lnTo>
                    <a:pt x="184" y="191"/>
                  </a:lnTo>
                  <a:lnTo>
                    <a:pt x="184" y="191"/>
                  </a:lnTo>
                  <a:lnTo>
                    <a:pt x="182" y="189"/>
                  </a:lnTo>
                  <a:lnTo>
                    <a:pt x="182" y="191"/>
                  </a:lnTo>
                  <a:lnTo>
                    <a:pt x="180" y="191"/>
                  </a:lnTo>
                  <a:lnTo>
                    <a:pt x="180" y="193"/>
                  </a:lnTo>
                  <a:lnTo>
                    <a:pt x="180" y="193"/>
                  </a:lnTo>
                  <a:lnTo>
                    <a:pt x="182" y="195"/>
                  </a:lnTo>
                  <a:lnTo>
                    <a:pt x="182" y="197"/>
                  </a:lnTo>
                  <a:lnTo>
                    <a:pt x="180" y="197"/>
                  </a:lnTo>
                  <a:lnTo>
                    <a:pt x="182" y="201"/>
                  </a:lnTo>
                  <a:lnTo>
                    <a:pt x="184" y="201"/>
                  </a:lnTo>
                  <a:lnTo>
                    <a:pt x="184" y="203"/>
                  </a:lnTo>
                  <a:lnTo>
                    <a:pt x="184" y="205"/>
                  </a:lnTo>
                  <a:lnTo>
                    <a:pt x="182" y="209"/>
                  </a:lnTo>
                  <a:lnTo>
                    <a:pt x="184" y="209"/>
                  </a:lnTo>
                  <a:lnTo>
                    <a:pt x="184" y="211"/>
                  </a:lnTo>
                  <a:lnTo>
                    <a:pt x="186" y="213"/>
                  </a:lnTo>
                  <a:lnTo>
                    <a:pt x="186" y="215"/>
                  </a:lnTo>
                  <a:lnTo>
                    <a:pt x="188" y="215"/>
                  </a:lnTo>
                  <a:lnTo>
                    <a:pt x="186" y="215"/>
                  </a:lnTo>
                  <a:lnTo>
                    <a:pt x="186" y="217"/>
                  </a:lnTo>
                  <a:lnTo>
                    <a:pt x="184" y="219"/>
                  </a:lnTo>
                  <a:lnTo>
                    <a:pt x="182" y="219"/>
                  </a:lnTo>
                  <a:lnTo>
                    <a:pt x="182" y="217"/>
                  </a:lnTo>
                  <a:lnTo>
                    <a:pt x="182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4" y="217"/>
                  </a:lnTo>
                  <a:lnTo>
                    <a:pt x="174" y="215"/>
                  </a:lnTo>
                  <a:lnTo>
                    <a:pt x="172" y="215"/>
                  </a:lnTo>
                  <a:lnTo>
                    <a:pt x="170" y="213"/>
                  </a:lnTo>
                  <a:lnTo>
                    <a:pt x="168" y="213"/>
                  </a:lnTo>
                  <a:lnTo>
                    <a:pt x="166" y="213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0" y="211"/>
                  </a:lnTo>
                  <a:lnTo>
                    <a:pt x="158" y="209"/>
                  </a:lnTo>
                  <a:lnTo>
                    <a:pt x="156" y="209"/>
                  </a:lnTo>
                  <a:lnTo>
                    <a:pt x="154" y="209"/>
                  </a:lnTo>
                  <a:lnTo>
                    <a:pt x="154" y="207"/>
                  </a:lnTo>
                  <a:lnTo>
                    <a:pt x="152" y="209"/>
                  </a:lnTo>
                  <a:lnTo>
                    <a:pt x="150" y="209"/>
                  </a:lnTo>
                  <a:lnTo>
                    <a:pt x="148" y="209"/>
                  </a:lnTo>
                  <a:lnTo>
                    <a:pt x="148" y="207"/>
                  </a:lnTo>
                  <a:lnTo>
                    <a:pt x="146" y="207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4" y="207"/>
                  </a:lnTo>
                  <a:lnTo>
                    <a:pt x="142" y="207"/>
                  </a:lnTo>
                  <a:lnTo>
                    <a:pt x="140" y="205"/>
                  </a:lnTo>
                  <a:lnTo>
                    <a:pt x="138" y="205"/>
                  </a:lnTo>
                  <a:lnTo>
                    <a:pt x="136" y="205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6" y="201"/>
                  </a:lnTo>
                  <a:lnTo>
                    <a:pt x="134" y="201"/>
                  </a:lnTo>
                  <a:lnTo>
                    <a:pt x="134" y="199"/>
                  </a:lnTo>
                  <a:lnTo>
                    <a:pt x="132" y="199"/>
                  </a:lnTo>
                  <a:lnTo>
                    <a:pt x="130" y="199"/>
                  </a:lnTo>
                  <a:lnTo>
                    <a:pt x="130" y="197"/>
                  </a:lnTo>
                  <a:lnTo>
                    <a:pt x="128" y="197"/>
                  </a:lnTo>
                  <a:lnTo>
                    <a:pt x="124" y="195"/>
                  </a:lnTo>
                  <a:lnTo>
                    <a:pt x="122" y="195"/>
                  </a:lnTo>
                  <a:lnTo>
                    <a:pt x="120" y="195"/>
                  </a:lnTo>
                  <a:lnTo>
                    <a:pt x="118" y="195"/>
                  </a:lnTo>
                  <a:lnTo>
                    <a:pt x="116" y="195"/>
                  </a:lnTo>
                  <a:lnTo>
                    <a:pt x="114" y="193"/>
                  </a:lnTo>
                  <a:lnTo>
                    <a:pt x="114" y="195"/>
                  </a:lnTo>
                  <a:lnTo>
                    <a:pt x="112" y="193"/>
                  </a:lnTo>
                  <a:lnTo>
                    <a:pt x="110" y="193"/>
                  </a:lnTo>
                  <a:lnTo>
                    <a:pt x="108" y="193"/>
                  </a:lnTo>
                  <a:lnTo>
                    <a:pt x="106" y="193"/>
                  </a:lnTo>
                  <a:lnTo>
                    <a:pt x="104" y="193"/>
                  </a:lnTo>
                  <a:lnTo>
                    <a:pt x="100" y="193"/>
                  </a:lnTo>
                  <a:lnTo>
                    <a:pt x="98" y="193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4" y="189"/>
                  </a:lnTo>
                  <a:lnTo>
                    <a:pt x="92" y="187"/>
                  </a:lnTo>
                  <a:lnTo>
                    <a:pt x="92" y="185"/>
                  </a:lnTo>
                  <a:lnTo>
                    <a:pt x="90" y="187"/>
                  </a:lnTo>
                  <a:lnTo>
                    <a:pt x="88" y="187"/>
                  </a:lnTo>
                  <a:lnTo>
                    <a:pt x="88" y="185"/>
                  </a:lnTo>
                  <a:lnTo>
                    <a:pt x="86" y="181"/>
                  </a:lnTo>
                  <a:lnTo>
                    <a:pt x="86" y="179"/>
                  </a:lnTo>
                  <a:lnTo>
                    <a:pt x="84" y="179"/>
                  </a:lnTo>
                  <a:lnTo>
                    <a:pt x="82" y="179"/>
                  </a:lnTo>
                  <a:lnTo>
                    <a:pt x="80" y="179"/>
                  </a:lnTo>
                  <a:lnTo>
                    <a:pt x="78" y="179"/>
                  </a:lnTo>
                  <a:lnTo>
                    <a:pt x="76" y="177"/>
                  </a:lnTo>
                  <a:lnTo>
                    <a:pt x="74" y="175"/>
                  </a:lnTo>
                  <a:lnTo>
                    <a:pt x="72" y="173"/>
                  </a:lnTo>
                  <a:lnTo>
                    <a:pt x="70" y="173"/>
                  </a:lnTo>
                  <a:lnTo>
                    <a:pt x="70" y="175"/>
                  </a:lnTo>
                  <a:lnTo>
                    <a:pt x="68" y="175"/>
                  </a:lnTo>
                  <a:lnTo>
                    <a:pt x="68" y="173"/>
                  </a:lnTo>
                  <a:lnTo>
                    <a:pt x="66" y="171"/>
                  </a:lnTo>
                  <a:lnTo>
                    <a:pt x="64" y="171"/>
                  </a:lnTo>
                  <a:lnTo>
                    <a:pt x="62" y="171"/>
                  </a:lnTo>
                  <a:lnTo>
                    <a:pt x="60" y="171"/>
                  </a:lnTo>
                  <a:lnTo>
                    <a:pt x="58" y="169"/>
                  </a:lnTo>
                  <a:lnTo>
                    <a:pt x="56" y="167"/>
                  </a:lnTo>
                  <a:lnTo>
                    <a:pt x="54" y="165"/>
                  </a:lnTo>
                  <a:lnTo>
                    <a:pt x="52" y="165"/>
                  </a:lnTo>
                  <a:lnTo>
                    <a:pt x="50" y="165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4" y="159"/>
                  </a:lnTo>
                  <a:lnTo>
                    <a:pt x="44" y="157"/>
                  </a:lnTo>
                  <a:lnTo>
                    <a:pt x="42" y="155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0" y="145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8" y="143"/>
                  </a:lnTo>
                  <a:lnTo>
                    <a:pt x="36" y="140"/>
                  </a:lnTo>
                  <a:lnTo>
                    <a:pt x="34" y="138"/>
                  </a:lnTo>
                  <a:lnTo>
                    <a:pt x="32" y="138"/>
                  </a:lnTo>
                  <a:lnTo>
                    <a:pt x="30" y="134"/>
                  </a:lnTo>
                  <a:lnTo>
                    <a:pt x="30" y="132"/>
                  </a:lnTo>
                  <a:lnTo>
                    <a:pt x="28" y="128"/>
                  </a:lnTo>
                  <a:lnTo>
                    <a:pt x="26" y="128"/>
                  </a:lnTo>
                  <a:lnTo>
                    <a:pt x="26" y="126"/>
                  </a:lnTo>
                  <a:lnTo>
                    <a:pt x="28" y="124"/>
                  </a:lnTo>
                  <a:lnTo>
                    <a:pt x="26" y="124"/>
                  </a:lnTo>
                  <a:lnTo>
                    <a:pt x="24" y="122"/>
                  </a:lnTo>
                  <a:lnTo>
                    <a:pt x="24" y="120"/>
                  </a:lnTo>
                  <a:lnTo>
                    <a:pt x="24" y="118"/>
                  </a:lnTo>
                  <a:lnTo>
                    <a:pt x="22" y="118"/>
                  </a:lnTo>
                  <a:lnTo>
                    <a:pt x="22" y="116"/>
                  </a:lnTo>
                  <a:lnTo>
                    <a:pt x="22" y="114"/>
                  </a:lnTo>
                  <a:lnTo>
                    <a:pt x="20" y="114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2" y="88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8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4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74" y="28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2" y="14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4" y="6"/>
                  </a:lnTo>
                  <a:lnTo>
                    <a:pt x="108" y="4"/>
                  </a:lnTo>
                  <a:lnTo>
                    <a:pt x="106" y="4"/>
                  </a:lnTo>
                  <a:lnTo>
                    <a:pt x="104" y="4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0" name="Freeform 17">
              <a:extLst>
                <a:ext uri="{FF2B5EF4-FFF2-40B4-BE49-F238E27FC236}">
                  <a16:creationId xmlns:a16="http://schemas.microsoft.com/office/drawing/2014/main" id="{431001EC-1729-CD80-9E4F-3AE159F1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090863"/>
              <a:ext cx="360363" cy="368300"/>
            </a:xfrm>
            <a:custGeom>
              <a:avLst/>
              <a:gdLst>
                <a:gd name="T0" fmla="*/ 207 w 227"/>
                <a:gd name="T1" fmla="*/ 72 h 232"/>
                <a:gd name="T2" fmla="*/ 211 w 227"/>
                <a:gd name="T3" fmla="*/ 82 h 232"/>
                <a:gd name="T4" fmla="*/ 219 w 227"/>
                <a:gd name="T5" fmla="*/ 98 h 232"/>
                <a:gd name="T6" fmla="*/ 223 w 227"/>
                <a:gd name="T7" fmla="*/ 106 h 232"/>
                <a:gd name="T8" fmla="*/ 219 w 227"/>
                <a:gd name="T9" fmla="*/ 110 h 232"/>
                <a:gd name="T10" fmla="*/ 207 w 227"/>
                <a:gd name="T11" fmla="*/ 98 h 232"/>
                <a:gd name="T12" fmla="*/ 197 w 227"/>
                <a:gd name="T13" fmla="*/ 106 h 232"/>
                <a:gd name="T14" fmla="*/ 179 w 227"/>
                <a:gd name="T15" fmla="*/ 126 h 232"/>
                <a:gd name="T16" fmla="*/ 171 w 227"/>
                <a:gd name="T17" fmla="*/ 136 h 232"/>
                <a:gd name="T18" fmla="*/ 157 w 227"/>
                <a:gd name="T19" fmla="*/ 148 h 232"/>
                <a:gd name="T20" fmla="*/ 145 w 227"/>
                <a:gd name="T21" fmla="*/ 158 h 232"/>
                <a:gd name="T22" fmla="*/ 133 w 227"/>
                <a:gd name="T23" fmla="*/ 170 h 232"/>
                <a:gd name="T24" fmla="*/ 125 w 227"/>
                <a:gd name="T25" fmla="*/ 178 h 232"/>
                <a:gd name="T26" fmla="*/ 129 w 227"/>
                <a:gd name="T27" fmla="*/ 188 h 232"/>
                <a:gd name="T28" fmla="*/ 129 w 227"/>
                <a:gd name="T29" fmla="*/ 202 h 232"/>
                <a:gd name="T30" fmla="*/ 123 w 227"/>
                <a:gd name="T31" fmla="*/ 206 h 232"/>
                <a:gd name="T32" fmla="*/ 115 w 227"/>
                <a:gd name="T33" fmla="*/ 216 h 232"/>
                <a:gd name="T34" fmla="*/ 100 w 227"/>
                <a:gd name="T35" fmla="*/ 218 h 232"/>
                <a:gd name="T36" fmla="*/ 98 w 227"/>
                <a:gd name="T37" fmla="*/ 230 h 232"/>
                <a:gd name="T38" fmla="*/ 84 w 227"/>
                <a:gd name="T39" fmla="*/ 220 h 232"/>
                <a:gd name="T40" fmla="*/ 78 w 227"/>
                <a:gd name="T41" fmla="*/ 214 h 232"/>
                <a:gd name="T42" fmla="*/ 72 w 227"/>
                <a:gd name="T43" fmla="*/ 206 h 232"/>
                <a:gd name="T44" fmla="*/ 64 w 227"/>
                <a:gd name="T45" fmla="*/ 202 h 232"/>
                <a:gd name="T46" fmla="*/ 58 w 227"/>
                <a:gd name="T47" fmla="*/ 194 h 232"/>
                <a:gd name="T48" fmla="*/ 52 w 227"/>
                <a:gd name="T49" fmla="*/ 190 h 232"/>
                <a:gd name="T50" fmla="*/ 44 w 227"/>
                <a:gd name="T51" fmla="*/ 180 h 232"/>
                <a:gd name="T52" fmla="*/ 32 w 227"/>
                <a:gd name="T53" fmla="*/ 170 h 232"/>
                <a:gd name="T54" fmla="*/ 22 w 227"/>
                <a:gd name="T55" fmla="*/ 156 h 232"/>
                <a:gd name="T56" fmla="*/ 12 w 227"/>
                <a:gd name="T57" fmla="*/ 150 h 232"/>
                <a:gd name="T58" fmla="*/ 4 w 227"/>
                <a:gd name="T59" fmla="*/ 134 h 232"/>
                <a:gd name="T60" fmla="*/ 10 w 227"/>
                <a:gd name="T61" fmla="*/ 130 h 232"/>
                <a:gd name="T62" fmla="*/ 8 w 227"/>
                <a:gd name="T63" fmla="*/ 120 h 232"/>
                <a:gd name="T64" fmla="*/ 6 w 227"/>
                <a:gd name="T65" fmla="*/ 112 h 232"/>
                <a:gd name="T66" fmla="*/ 2 w 227"/>
                <a:gd name="T67" fmla="*/ 104 h 232"/>
                <a:gd name="T68" fmla="*/ 4 w 227"/>
                <a:gd name="T69" fmla="*/ 96 h 232"/>
                <a:gd name="T70" fmla="*/ 16 w 227"/>
                <a:gd name="T71" fmla="*/ 90 h 232"/>
                <a:gd name="T72" fmla="*/ 32 w 227"/>
                <a:gd name="T73" fmla="*/ 80 h 232"/>
                <a:gd name="T74" fmla="*/ 42 w 227"/>
                <a:gd name="T75" fmla="*/ 74 h 232"/>
                <a:gd name="T76" fmla="*/ 54 w 227"/>
                <a:gd name="T77" fmla="*/ 60 h 232"/>
                <a:gd name="T78" fmla="*/ 64 w 227"/>
                <a:gd name="T79" fmla="*/ 60 h 232"/>
                <a:gd name="T80" fmla="*/ 76 w 227"/>
                <a:gd name="T81" fmla="*/ 56 h 232"/>
                <a:gd name="T82" fmla="*/ 92 w 227"/>
                <a:gd name="T83" fmla="*/ 46 h 232"/>
                <a:gd name="T84" fmla="*/ 104 w 227"/>
                <a:gd name="T85" fmla="*/ 38 h 232"/>
                <a:gd name="T86" fmla="*/ 119 w 227"/>
                <a:gd name="T87" fmla="*/ 30 h 232"/>
                <a:gd name="T88" fmla="*/ 129 w 227"/>
                <a:gd name="T89" fmla="*/ 22 h 232"/>
                <a:gd name="T90" fmla="*/ 139 w 227"/>
                <a:gd name="T91" fmla="*/ 18 h 232"/>
                <a:gd name="T92" fmla="*/ 157 w 227"/>
                <a:gd name="T93" fmla="*/ 10 h 232"/>
                <a:gd name="T94" fmla="*/ 169 w 227"/>
                <a:gd name="T95" fmla="*/ 4 h 232"/>
                <a:gd name="T96" fmla="*/ 175 w 227"/>
                <a:gd name="T97" fmla="*/ 4 h 232"/>
                <a:gd name="T98" fmla="*/ 185 w 227"/>
                <a:gd name="T99" fmla="*/ 24 h 232"/>
                <a:gd name="T100" fmla="*/ 191 w 227"/>
                <a:gd name="T101" fmla="*/ 38 h 232"/>
                <a:gd name="T102" fmla="*/ 197 w 227"/>
                <a:gd name="T103" fmla="*/ 52 h 232"/>
                <a:gd name="T104" fmla="*/ 201 w 227"/>
                <a:gd name="T105" fmla="*/ 5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7" h="232">
                  <a:moveTo>
                    <a:pt x="201" y="62"/>
                  </a:moveTo>
                  <a:lnTo>
                    <a:pt x="203" y="62"/>
                  </a:lnTo>
                  <a:lnTo>
                    <a:pt x="203" y="64"/>
                  </a:lnTo>
                  <a:lnTo>
                    <a:pt x="205" y="68"/>
                  </a:lnTo>
                  <a:lnTo>
                    <a:pt x="207" y="72"/>
                  </a:lnTo>
                  <a:lnTo>
                    <a:pt x="207" y="74"/>
                  </a:lnTo>
                  <a:lnTo>
                    <a:pt x="209" y="76"/>
                  </a:lnTo>
                  <a:lnTo>
                    <a:pt x="209" y="78"/>
                  </a:lnTo>
                  <a:lnTo>
                    <a:pt x="211" y="80"/>
                  </a:lnTo>
                  <a:lnTo>
                    <a:pt x="211" y="82"/>
                  </a:lnTo>
                  <a:lnTo>
                    <a:pt x="213" y="84"/>
                  </a:lnTo>
                  <a:lnTo>
                    <a:pt x="213" y="86"/>
                  </a:lnTo>
                  <a:lnTo>
                    <a:pt x="215" y="92"/>
                  </a:lnTo>
                  <a:lnTo>
                    <a:pt x="217" y="96"/>
                  </a:lnTo>
                  <a:lnTo>
                    <a:pt x="219" y="98"/>
                  </a:lnTo>
                  <a:lnTo>
                    <a:pt x="219" y="100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25" y="112"/>
                  </a:lnTo>
                  <a:lnTo>
                    <a:pt x="225" y="114"/>
                  </a:lnTo>
                  <a:lnTo>
                    <a:pt x="227" y="12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5" y="106"/>
                  </a:lnTo>
                  <a:lnTo>
                    <a:pt x="211" y="102"/>
                  </a:lnTo>
                  <a:lnTo>
                    <a:pt x="209" y="100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199" y="106"/>
                  </a:lnTo>
                  <a:lnTo>
                    <a:pt x="197" y="106"/>
                  </a:lnTo>
                  <a:lnTo>
                    <a:pt x="193" y="110"/>
                  </a:lnTo>
                  <a:lnTo>
                    <a:pt x="187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8"/>
                  </a:lnTo>
                  <a:lnTo>
                    <a:pt x="175" y="130"/>
                  </a:lnTo>
                  <a:lnTo>
                    <a:pt x="173" y="132"/>
                  </a:lnTo>
                  <a:lnTo>
                    <a:pt x="171" y="136"/>
                  </a:lnTo>
                  <a:lnTo>
                    <a:pt x="167" y="138"/>
                  </a:lnTo>
                  <a:lnTo>
                    <a:pt x="165" y="140"/>
                  </a:lnTo>
                  <a:lnTo>
                    <a:pt x="161" y="144"/>
                  </a:lnTo>
                  <a:lnTo>
                    <a:pt x="159" y="146"/>
                  </a:lnTo>
                  <a:lnTo>
                    <a:pt x="157" y="148"/>
                  </a:lnTo>
                  <a:lnTo>
                    <a:pt x="155" y="150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7" y="156"/>
                  </a:lnTo>
                  <a:lnTo>
                    <a:pt x="145" y="158"/>
                  </a:lnTo>
                  <a:lnTo>
                    <a:pt x="143" y="160"/>
                  </a:lnTo>
                  <a:lnTo>
                    <a:pt x="139" y="164"/>
                  </a:lnTo>
                  <a:lnTo>
                    <a:pt x="137" y="166"/>
                  </a:lnTo>
                  <a:lnTo>
                    <a:pt x="135" y="168"/>
                  </a:lnTo>
                  <a:lnTo>
                    <a:pt x="133" y="170"/>
                  </a:lnTo>
                  <a:lnTo>
                    <a:pt x="131" y="172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27" y="178"/>
                  </a:lnTo>
                  <a:lnTo>
                    <a:pt x="125" y="178"/>
                  </a:lnTo>
                  <a:lnTo>
                    <a:pt x="125" y="180"/>
                  </a:lnTo>
                  <a:lnTo>
                    <a:pt x="127" y="184"/>
                  </a:lnTo>
                  <a:lnTo>
                    <a:pt x="129" y="184"/>
                  </a:lnTo>
                  <a:lnTo>
                    <a:pt x="129" y="186"/>
                  </a:lnTo>
                  <a:lnTo>
                    <a:pt x="129" y="188"/>
                  </a:lnTo>
                  <a:lnTo>
                    <a:pt x="131" y="188"/>
                  </a:lnTo>
                  <a:lnTo>
                    <a:pt x="135" y="192"/>
                  </a:lnTo>
                  <a:lnTo>
                    <a:pt x="137" y="194"/>
                  </a:lnTo>
                  <a:lnTo>
                    <a:pt x="135" y="196"/>
                  </a:lnTo>
                  <a:lnTo>
                    <a:pt x="129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7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1" y="210"/>
                  </a:lnTo>
                  <a:lnTo>
                    <a:pt x="119" y="210"/>
                  </a:lnTo>
                  <a:lnTo>
                    <a:pt x="119" y="212"/>
                  </a:lnTo>
                  <a:lnTo>
                    <a:pt x="115" y="214"/>
                  </a:lnTo>
                  <a:lnTo>
                    <a:pt x="115" y="216"/>
                  </a:lnTo>
                  <a:lnTo>
                    <a:pt x="113" y="218"/>
                  </a:lnTo>
                  <a:lnTo>
                    <a:pt x="110" y="218"/>
                  </a:lnTo>
                  <a:lnTo>
                    <a:pt x="108" y="222"/>
                  </a:lnTo>
                  <a:lnTo>
                    <a:pt x="106" y="224"/>
                  </a:lnTo>
                  <a:lnTo>
                    <a:pt x="100" y="218"/>
                  </a:lnTo>
                  <a:lnTo>
                    <a:pt x="98" y="222"/>
                  </a:lnTo>
                  <a:lnTo>
                    <a:pt x="96" y="224"/>
                  </a:lnTo>
                  <a:lnTo>
                    <a:pt x="98" y="226"/>
                  </a:lnTo>
                  <a:lnTo>
                    <a:pt x="100" y="228"/>
                  </a:lnTo>
                  <a:lnTo>
                    <a:pt x="98" y="230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92" y="230"/>
                  </a:lnTo>
                  <a:lnTo>
                    <a:pt x="86" y="224"/>
                  </a:lnTo>
                  <a:lnTo>
                    <a:pt x="84" y="220"/>
                  </a:lnTo>
                  <a:lnTo>
                    <a:pt x="82" y="220"/>
                  </a:lnTo>
                  <a:lnTo>
                    <a:pt x="80" y="218"/>
                  </a:lnTo>
                  <a:lnTo>
                    <a:pt x="80" y="216"/>
                  </a:lnTo>
                  <a:lnTo>
                    <a:pt x="80" y="214"/>
                  </a:lnTo>
                  <a:lnTo>
                    <a:pt x="78" y="214"/>
                  </a:lnTo>
                  <a:lnTo>
                    <a:pt x="78" y="212"/>
                  </a:lnTo>
                  <a:lnTo>
                    <a:pt x="76" y="212"/>
                  </a:lnTo>
                  <a:lnTo>
                    <a:pt x="74" y="210"/>
                  </a:lnTo>
                  <a:lnTo>
                    <a:pt x="72" y="208"/>
                  </a:lnTo>
                  <a:lnTo>
                    <a:pt x="72" y="206"/>
                  </a:lnTo>
                  <a:lnTo>
                    <a:pt x="70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4" y="200"/>
                  </a:lnTo>
                  <a:lnTo>
                    <a:pt x="62" y="200"/>
                  </a:lnTo>
                  <a:lnTo>
                    <a:pt x="62" y="198"/>
                  </a:lnTo>
                  <a:lnTo>
                    <a:pt x="60" y="196"/>
                  </a:lnTo>
                  <a:lnTo>
                    <a:pt x="58" y="194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4" y="192"/>
                  </a:lnTo>
                  <a:lnTo>
                    <a:pt x="54" y="190"/>
                  </a:lnTo>
                  <a:lnTo>
                    <a:pt x="52" y="190"/>
                  </a:lnTo>
                  <a:lnTo>
                    <a:pt x="50" y="188"/>
                  </a:lnTo>
                  <a:lnTo>
                    <a:pt x="48" y="184"/>
                  </a:lnTo>
                  <a:lnTo>
                    <a:pt x="46" y="184"/>
                  </a:lnTo>
                  <a:lnTo>
                    <a:pt x="44" y="182"/>
                  </a:lnTo>
                  <a:lnTo>
                    <a:pt x="44" y="180"/>
                  </a:lnTo>
                  <a:lnTo>
                    <a:pt x="42" y="180"/>
                  </a:lnTo>
                  <a:lnTo>
                    <a:pt x="40" y="176"/>
                  </a:lnTo>
                  <a:lnTo>
                    <a:pt x="38" y="174"/>
                  </a:lnTo>
                  <a:lnTo>
                    <a:pt x="34" y="172"/>
                  </a:lnTo>
                  <a:lnTo>
                    <a:pt x="32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28" y="162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0" y="156"/>
                  </a:lnTo>
                  <a:lnTo>
                    <a:pt x="18" y="154"/>
                  </a:lnTo>
                  <a:lnTo>
                    <a:pt x="18" y="154"/>
                  </a:lnTo>
                  <a:lnTo>
                    <a:pt x="16" y="152"/>
                  </a:lnTo>
                  <a:lnTo>
                    <a:pt x="12" y="150"/>
                  </a:lnTo>
                  <a:lnTo>
                    <a:pt x="10" y="146"/>
                  </a:lnTo>
                  <a:lnTo>
                    <a:pt x="6" y="142"/>
                  </a:lnTo>
                  <a:lnTo>
                    <a:pt x="0" y="136"/>
                  </a:lnTo>
                  <a:lnTo>
                    <a:pt x="2" y="134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2"/>
                  </a:lnTo>
                  <a:lnTo>
                    <a:pt x="8" y="120"/>
                  </a:lnTo>
                  <a:lnTo>
                    <a:pt x="10" y="120"/>
                  </a:lnTo>
                  <a:lnTo>
                    <a:pt x="10" y="118"/>
                  </a:lnTo>
                  <a:lnTo>
                    <a:pt x="8" y="118"/>
                  </a:lnTo>
                  <a:lnTo>
                    <a:pt x="6" y="116"/>
                  </a:lnTo>
                  <a:lnTo>
                    <a:pt x="6" y="112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6" y="106"/>
                  </a:lnTo>
                  <a:lnTo>
                    <a:pt x="4" y="104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2" y="98"/>
                  </a:lnTo>
                  <a:lnTo>
                    <a:pt x="4" y="96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4" y="92"/>
                  </a:lnTo>
                  <a:lnTo>
                    <a:pt x="16" y="90"/>
                  </a:lnTo>
                  <a:lnTo>
                    <a:pt x="18" y="88"/>
                  </a:lnTo>
                  <a:lnTo>
                    <a:pt x="20" y="86"/>
                  </a:lnTo>
                  <a:lnTo>
                    <a:pt x="24" y="84"/>
                  </a:lnTo>
                  <a:lnTo>
                    <a:pt x="28" y="82"/>
                  </a:lnTo>
                  <a:lnTo>
                    <a:pt x="32" y="80"/>
                  </a:lnTo>
                  <a:lnTo>
                    <a:pt x="32" y="78"/>
                  </a:lnTo>
                  <a:lnTo>
                    <a:pt x="36" y="78"/>
                  </a:lnTo>
                  <a:lnTo>
                    <a:pt x="38" y="76"/>
                  </a:lnTo>
                  <a:lnTo>
                    <a:pt x="40" y="74"/>
                  </a:lnTo>
                  <a:lnTo>
                    <a:pt x="42" y="74"/>
                  </a:lnTo>
                  <a:lnTo>
                    <a:pt x="44" y="72"/>
                  </a:lnTo>
                  <a:lnTo>
                    <a:pt x="54" y="66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4" y="60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62"/>
                  </a:lnTo>
                  <a:lnTo>
                    <a:pt x="64" y="60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6" y="56"/>
                  </a:lnTo>
                  <a:lnTo>
                    <a:pt x="78" y="54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90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8" y="42"/>
                  </a:lnTo>
                  <a:lnTo>
                    <a:pt x="102" y="40"/>
                  </a:lnTo>
                  <a:lnTo>
                    <a:pt x="104" y="38"/>
                  </a:lnTo>
                  <a:lnTo>
                    <a:pt x="106" y="36"/>
                  </a:lnTo>
                  <a:lnTo>
                    <a:pt x="113" y="34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9" y="30"/>
                  </a:lnTo>
                  <a:lnTo>
                    <a:pt x="121" y="28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5" y="20"/>
                  </a:lnTo>
                  <a:lnTo>
                    <a:pt x="137" y="18"/>
                  </a:lnTo>
                  <a:lnTo>
                    <a:pt x="139" y="18"/>
                  </a:lnTo>
                  <a:lnTo>
                    <a:pt x="145" y="14"/>
                  </a:lnTo>
                  <a:lnTo>
                    <a:pt x="147" y="14"/>
                  </a:lnTo>
                  <a:lnTo>
                    <a:pt x="149" y="12"/>
                  </a:lnTo>
                  <a:lnTo>
                    <a:pt x="153" y="10"/>
                  </a:lnTo>
                  <a:lnTo>
                    <a:pt x="157" y="10"/>
                  </a:lnTo>
                  <a:lnTo>
                    <a:pt x="159" y="8"/>
                  </a:lnTo>
                  <a:lnTo>
                    <a:pt x="161" y="8"/>
                  </a:lnTo>
                  <a:lnTo>
                    <a:pt x="163" y="6"/>
                  </a:lnTo>
                  <a:lnTo>
                    <a:pt x="165" y="6"/>
                  </a:lnTo>
                  <a:lnTo>
                    <a:pt x="169" y="4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3" y="0"/>
                  </a:lnTo>
                  <a:lnTo>
                    <a:pt x="175" y="2"/>
                  </a:lnTo>
                  <a:lnTo>
                    <a:pt x="175" y="4"/>
                  </a:lnTo>
                  <a:lnTo>
                    <a:pt x="177" y="10"/>
                  </a:lnTo>
                  <a:lnTo>
                    <a:pt x="177" y="10"/>
                  </a:lnTo>
                  <a:lnTo>
                    <a:pt x="179" y="14"/>
                  </a:lnTo>
                  <a:lnTo>
                    <a:pt x="181" y="20"/>
                  </a:lnTo>
                  <a:lnTo>
                    <a:pt x="185" y="24"/>
                  </a:lnTo>
                  <a:lnTo>
                    <a:pt x="185" y="26"/>
                  </a:lnTo>
                  <a:lnTo>
                    <a:pt x="187" y="32"/>
                  </a:lnTo>
                  <a:lnTo>
                    <a:pt x="189" y="34"/>
                  </a:lnTo>
                  <a:lnTo>
                    <a:pt x="189" y="36"/>
                  </a:lnTo>
                  <a:lnTo>
                    <a:pt x="191" y="38"/>
                  </a:lnTo>
                  <a:lnTo>
                    <a:pt x="193" y="42"/>
                  </a:lnTo>
                  <a:lnTo>
                    <a:pt x="193" y="44"/>
                  </a:lnTo>
                  <a:lnTo>
                    <a:pt x="195" y="48"/>
                  </a:lnTo>
                  <a:lnTo>
                    <a:pt x="195" y="50"/>
                  </a:lnTo>
                  <a:lnTo>
                    <a:pt x="197" y="52"/>
                  </a:lnTo>
                  <a:lnTo>
                    <a:pt x="197" y="54"/>
                  </a:lnTo>
                  <a:lnTo>
                    <a:pt x="199" y="54"/>
                  </a:lnTo>
                  <a:lnTo>
                    <a:pt x="199" y="58"/>
                  </a:lnTo>
                  <a:lnTo>
                    <a:pt x="201" y="58"/>
                  </a:lnTo>
                  <a:lnTo>
                    <a:pt x="201" y="58"/>
                  </a:lnTo>
                  <a:lnTo>
                    <a:pt x="201" y="60"/>
                  </a:lnTo>
                  <a:lnTo>
                    <a:pt x="201" y="6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1" name="Freeform 20">
              <a:extLst>
                <a:ext uri="{FF2B5EF4-FFF2-40B4-BE49-F238E27FC236}">
                  <a16:creationId xmlns:a16="http://schemas.microsoft.com/office/drawing/2014/main" id="{EC1857BE-F3A4-56E1-5B40-5A461B0B09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2325" y="3494088"/>
              <a:ext cx="639763" cy="611188"/>
            </a:xfrm>
            <a:custGeom>
              <a:avLst/>
              <a:gdLst>
                <a:gd name="T0" fmla="*/ 365 w 403"/>
                <a:gd name="T1" fmla="*/ 241 h 385"/>
                <a:gd name="T2" fmla="*/ 359 w 403"/>
                <a:gd name="T3" fmla="*/ 255 h 385"/>
                <a:gd name="T4" fmla="*/ 228 w 403"/>
                <a:gd name="T5" fmla="*/ 20 h 385"/>
                <a:gd name="T6" fmla="*/ 234 w 403"/>
                <a:gd name="T7" fmla="*/ 45 h 385"/>
                <a:gd name="T8" fmla="*/ 236 w 403"/>
                <a:gd name="T9" fmla="*/ 67 h 385"/>
                <a:gd name="T10" fmla="*/ 238 w 403"/>
                <a:gd name="T11" fmla="*/ 89 h 385"/>
                <a:gd name="T12" fmla="*/ 248 w 403"/>
                <a:gd name="T13" fmla="*/ 109 h 385"/>
                <a:gd name="T14" fmla="*/ 260 w 403"/>
                <a:gd name="T15" fmla="*/ 131 h 385"/>
                <a:gd name="T16" fmla="*/ 264 w 403"/>
                <a:gd name="T17" fmla="*/ 145 h 385"/>
                <a:gd name="T18" fmla="*/ 278 w 403"/>
                <a:gd name="T19" fmla="*/ 159 h 385"/>
                <a:gd name="T20" fmla="*/ 290 w 403"/>
                <a:gd name="T21" fmla="*/ 171 h 385"/>
                <a:gd name="T22" fmla="*/ 299 w 403"/>
                <a:gd name="T23" fmla="*/ 181 h 385"/>
                <a:gd name="T24" fmla="*/ 307 w 403"/>
                <a:gd name="T25" fmla="*/ 197 h 385"/>
                <a:gd name="T26" fmla="*/ 311 w 403"/>
                <a:gd name="T27" fmla="*/ 219 h 385"/>
                <a:gd name="T28" fmla="*/ 321 w 403"/>
                <a:gd name="T29" fmla="*/ 237 h 385"/>
                <a:gd name="T30" fmla="*/ 343 w 403"/>
                <a:gd name="T31" fmla="*/ 247 h 385"/>
                <a:gd name="T32" fmla="*/ 351 w 403"/>
                <a:gd name="T33" fmla="*/ 265 h 385"/>
                <a:gd name="T34" fmla="*/ 379 w 403"/>
                <a:gd name="T35" fmla="*/ 259 h 385"/>
                <a:gd name="T36" fmla="*/ 393 w 403"/>
                <a:gd name="T37" fmla="*/ 269 h 385"/>
                <a:gd name="T38" fmla="*/ 403 w 403"/>
                <a:gd name="T39" fmla="*/ 291 h 385"/>
                <a:gd name="T40" fmla="*/ 393 w 403"/>
                <a:gd name="T41" fmla="*/ 313 h 385"/>
                <a:gd name="T42" fmla="*/ 379 w 403"/>
                <a:gd name="T43" fmla="*/ 333 h 385"/>
                <a:gd name="T44" fmla="*/ 387 w 403"/>
                <a:gd name="T45" fmla="*/ 349 h 385"/>
                <a:gd name="T46" fmla="*/ 373 w 403"/>
                <a:gd name="T47" fmla="*/ 347 h 385"/>
                <a:gd name="T48" fmla="*/ 387 w 403"/>
                <a:gd name="T49" fmla="*/ 369 h 385"/>
                <a:gd name="T50" fmla="*/ 381 w 403"/>
                <a:gd name="T51" fmla="*/ 381 h 385"/>
                <a:gd name="T52" fmla="*/ 353 w 403"/>
                <a:gd name="T53" fmla="*/ 369 h 385"/>
                <a:gd name="T54" fmla="*/ 331 w 403"/>
                <a:gd name="T55" fmla="*/ 363 h 385"/>
                <a:gd name="T56" fmla="*/ 325 w 403"/>
                <a:gd name="T57" fmla="*/ 337 h 385"/>
                <a:gd name="T58" fmla="*/ 313 w 403"/>
                <a:gd name="T59" fmla="*/ 333 h 385"/>
                <a:gd name="T60" fmla="*/ 292 w 403"/>
                <a:gd name="T61" fmla="*/ 325 h 385"/>
                <a:gd name="T62" fmla="*/ 282 w 403"/>
                <a:gd name="T63" fmla="*/ 301 h 385"/>
                <a:gd name="T64" fmla="*/ 278 w 403"/>
                <a:gd name="T65" fmla="*/ 313 h 385"/>
                <a:gd name="T66" fmla="*/ 274 w 403"/>
                <a:gd name="T67" fmla="*/ 317 h 385"/>
                <a:gd name="T68" fmla="*/ 270 w 403"/>
                <a:gd name="T69" fmla="*/ 305 h 385"/>
                <a:gd name="T70" fmla="*/ 260 w 403"/>
                <a:gd name="T71" fmla="*/ 299 h 385"/>
                <a:gd name="T72" fmla="*/ 252 w 403"/>
                <a:gd name="T73" fmla="*/ 275 h 385"/>
                <a:gd name="T74" fmla="*/ 246 w 403"/>
                <a:gd name="T75" fmla="*/ 255 h 385"/>
                <a:gd name="T76" fmla="*/ 240 w 403"/>
                <a:gd name="T77" fmla="*/ 233 h 385"/>
                <a:gd name="T78" fmla="*/ 210 w 403"/>
                <a:gd name="T79" fmla="*/ 223 h 385"/>
                <a:gd name="T80" fmla="*/ 196 w 403"/>
                <a:gd name="T81" fmla="*/ 203 h 385"/>
                <a:gd name="T82" fmla="*/ 182 w 403"/>
                <a:gd name="T83" fmla="*/ 205 h 385"/>
                <a:gd name="T84" fmla="*/ 166 w 403"/>
                <a:gd name="T85" fmla="*/ 213 h 385"/>
                <a:gd name="T86" fmla="*/ 142 w 403"/>
                <a:gd name="T87" fmla="*/ 213 h 385"/>
                <a:gd name="T88" fmla="*/ 120 w 403"/>
                <a:gd name="T89" fmla="*/ 203 h 385"/>
                <a:gd name="T90" fmla="*/ 112 w 403"/>
                <a:gd name="T91" fmla="*/ 183 h 385"/>
                <a:gd name="T92" fmla="*/ 104 w 403"/>
                <a:gd name="T93" fmla="*/ 159 h 385"/>
                <a:gd name="T94" fmla="*/ 88 w 403"/>
                <a:gd name="T95" fmla="*/ 141 h 385"/>
                <a:gd name="T96" fmla="*/ 68 w 403"/>
                <a:gd name="T97" fmla="*/ 135 h 385"/>
                <a:gd name="T98" fmla="*/ 52 w 403"/>
                <a:gd name="T99" fmla="*/ 115 h 385"/>
                <a:gd name="T100" fmla="*/ 26 w 403"/>
                <a:gd name="T101" fmla="*/ 105 h 385"/>
                <a:gd name="T102" fmla="*/ 12 w 403"/>
                <a:gd name="T103" fmla="*/ 93 h 385"/>
                <a:gd name="T104" fmla="*/ 4 w 403"/>
                <a:gd name="T105" fmla="*/ 79 h 385"/>
                <a:gd name="T106" fmla="*/ 20 w 403"/>
                <a:gd name="T107" fmla="*/ 63 h 385"/>
                <a:gd name="T108" fmla="*/ 50 w 403"/>
                <a:gd name="T109" fmla="*/ 53 h 385"/>
                <a:gd name="T110" fmla="*/ 74 w 403"/>
                <a:gd name="T111" fmla="*/ 47 h 385"/>
                <a:gd name="T112" fmla="*/ 118 w 403"/>
                <a:gd name="T113" fmla="*/ 35 h 385"/>
                <a:gd name="T114" fmla="*/ 160 w 403"/>
                <a:gd name="T115" fmla="*/ 20 h 385"/>
                <a:gd name="T116" fmla="*/ 200 w 403"/>
                <a:gd name="T117" fmla="*/ 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3" h="385">
                  <a:moveTo>
                    <a:pt x="353" y="259"/>
                  </a:moveTo>
                  <a:lnTo>
                    <a:pt x="351" y="261"/>
                  </a:lnTo>
                  <a:lnTo>
                    <a:pt x="351" y="259"/>
                  </a:lnTo>
                  <a:lnTo>
                    <a:pt x="351" y="257"/>
                  </a:lnTo>
                  <a:lnTo>
                    <a:pt x="353" y="257"/>
                  </a:lnTo>
                  <a:lnTo>
                    <a:pt x="353" y="255"/>
                  </a:lnTo>
                  <a:lnTo>
                    <a:pt x="355" y="253"/>
                  </a:lnTo>
                  <a:lnTo>
                    <a:pt x="355" y="251"/>
                  </a:lnTo>
                  <a:lnTo>
                    <a:pt x="357" y="249"/>
                  </a:lnTo>
                  <a:lnTo>
                    <a:pt x="359" y="247"/>
                  </a:lnTo>
                  <a:lnTo>
                    <a:pt x="359" y="245"/>
                  </a:lnTo>
                  <a:lnTo>
                    <a:pt x="361" y="245"/>
                  </a:lnTo>
                  <a:lnTo>
                    <a:pt x="363" y="243"/>
                  </a:lnTo>
                  <a:lnTo>
                    <a:pt x="365" y="241"/>
                  </a:lnTo>
                  <a:lnTo>
                    <a:pt x="367" y="241"/>
                  </a:lnTo>
                  <a:lnTo>
                    <a:pt x="369" y="241"/>
                  </a:lnTo>
                  <a:lnTo>
                    <a:pt x="371" y="241"/>
                  </a:lnTo>
                  <a:lnTo>
                    <a:pt x="373" y="241"/>
                  </a:lnTo>
                  <a:lnTo>
                    <a:pt x="373" y="243"/>
                  </a:lnTo>
                  <a:lnTo>
                    <a:pt x="373" y="245"/>
                  </a:lnTo>
                  <a:lnTo>
                    <a:pt x="373" y="247"/>
                  </a:lnTo>
                  <a:lnTo>
                    <a:pt x="371" y="247"/>
                  </a:lnTo>
                  <a:lnTo>
                    <a:pt x="369" y="251"/>
                  </a:lnTo>
                  <a:lnTo>
                    <a:pt x="367" y="253"/>
                  </a:lnTo>
                  <a:lnTo>
                    <a:pt x="365" y="253"/>
                  </a:lnTo>
                  <a:lnTo>
                    <a:pt x="363" y="255"/>
                  </a:lnTo>
                  <a:lnTo>
                    <a:pt x="361" y="255"/>
                  </a:lnTo>
                  <a:lnTo>
                    <a:pt x="359" y="255"/>
                  </a:lnTo>
                  <a:lnTo>
                    <a:pt x="357" y="255"/>
                  </a:lnTo>
                  <a:lnTo>
                    <a:pt x="355" y="257"/>
                  </a:lnTo>
                  <a:lnTo>
                    <a:pt x="353" y="259"/>
                  </a:lnTo>
                  <a:close/>
                  <a:moveTo>
                    <a:pt x="222" y="6"/>
                  </a:moveTo>
                  <a:lnTo>
                    <a:pt x="224" y="6"/>
                  </a:lnTo>
                  <a:lnTo>
                    <a:pt x="224" y="10"/>
                  </a:lnTo>
                  <a:lnTo>
                    <a:pt x="224" y="12"/>
                  </a:lnTo>
                  <a:lnTo>
                    <a:pt x="224" y="14"/>
                  </a:lnTo>
                  <a:lnTo>
                    <a:pt x="222" y="14"/>
                  </a:lnTo>
                  <a:lnTo>
                    <a:pt x="222" y="16"/>
                  </a:lnTo>
                  <a:lnTo>
                    <a:pt x="224" y="18"/>
                  </a:lnTo>
                  <a:lnTo>
                    <a:pt x="224" y="20"/>
                  </a:lnTo>
                  <a:lnTo>
                    <a:pt x="226" y="20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0" y="22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2" y="26"/>
                  </a:lnTo>
                  <a:lnTo>
                    <a:pt x="232" y="28"/>
                  </a:lnTo>
                  <a:lnTo>
                    <a:pt x="232" y="30"/>
                  </a:lnTo>
                  <a:lnTo>
                    <a:pt x="230" y="30"/>
                  </a:lnTo>
                  <a:lnTo>
                    <a:pt x="230" y="35"/>
                  </a:lnTo>
                  <a:lnTo>
                    <a:pt x="230" y="37"/>
                  </a:lnTo>
                  <a:lnTo>
                    <a:pt x="230" y="39"/>
                  </a:lnTo>
                  <a:lnTo>
                    <a:pt x="232" y="41"/>
                  </a:lnTo>
                  <a:lnTo>
                    <a:pt x="232" y="43"/>
                  </a:lnTo>
                  <a:lnTo>
                    <a:pt x="234" y="45"/>
                  </a:lnTo>
                  <a:lnTo>
                    <a:pt x="236" y="45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232" y="49"/>
                  </a:lnTo>
                  <a:lnTo>
                    <a:pt x="232" y="51"/>
                  </a:lnTo>
                  <a:lnTo>
                    <a:pt x="234" y="51"/>
                  </a:lnTo>
                  <a:lnTo>
                    <a:pt x="234" y="55"/>
                  </a:lnTo>
                  <a:lnTo>
                    <a:pt x="234" y="57"/>
                  </a:lnTo>
                  <a:lnTo>
                    <a:pt x="234" y="61"/>
                  </a:lnTo>
                  <a:lnTo>
                    <a:pt x="232" y="61"/>
                  </a:lnTo>
                  <a:lnTo>
                    <a:pt x="232" y="63"/>
                  </a:lnTo>
                  <a:lnTo>
                    <a:pt x="234" y="63"/>
                  </a:lnTo>
                  <a:lnTo>
                    <a:pt x="234" y="65"/>
                  </a:lnTo>
                  <a:lnTo>
                    <a:pt x="236" y="67"/>
                  </a:lnTo>
                  <a:lnTo>
                    <a:pt x="238" y="69"/>
                  </a:lnTo>
                  <a:lnTo>
                    <a:pt x="240" y="71"/>
                  </a:lnTo>
                  <a:lnTo>
                    <a:pt x="240" y="73"/>
                  </a:lnTo>
                  <a:lnTo>
                    <a:pt x="240" y="75"/>
                  </a:lnTo>
                  <a:lnTo>
                    <a:pt x="238" y="75"/>
                  </a:lnTo>
                  <a:lnTo>
                    <a:pt x="238" y="77"/>
                  </a:lnTo>
                  <a:lnTo>
                    <a:pt x="238" y="79"/>
                  </a:lnTo>
                  <a:lnTo>
                    <a:pt x="238" y="81"/>
                  </a:lnTo>
                  <a:lnTo>
                    <a:pt x="236" y="81"/>
                  </a:lnTo>
                  <a:lnTo>
                    <a:pt x="238" y="83"/>
                  </a:lnTo>
                  <a:lnTo>
                    <a:pt x="238" y="87"/>
                  </a:lnTo>
                  <a:lnTo>
                    <a:pt x="236" y="87"/>
                  </a:lnTo>
                  <a:lnTo>
                    <a:pt x="236" y="89"/>
                  </a:lnTo>
                  <a:lnTo>
                    <a:pt x="238" y="89"/>
                  </a:lnTo>
                  <a:lnTo>
                    <a:pt x="238" y="91"/>
                  </a:lnTo>
                  <a:lnTo>
                    <a:pt x="238" y="93"/>
                  </a:lnTo>
                  <a:lnTo>
                    <a:pt x="238" y="93"/>
                  </a:lnTo>
                  <a:lnTo>
                    <a:pt x="238" y="95"/>
                  </a:lnTo>
                  <a:lnTo>
                    <a:pt x="238" y="97"/>
                  </a:lnTo>
                  <a:lnTo>
                    <a:pt x="240" y="97"/>
                  </a:lnTo>
                  <a:lnTo>
                    <a:pt x="242" y="97"/>
                  </a:lnTo>
                  <a:lnTo>
                    <a:pt x="240" y="101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4" y="105"/>
                  </a:lnTo>
                  <a:lnTo>
                    <a:pt x="246" y="107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3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50" y="123"/>
                  </a:lnTo>
                  <a:lnTo>
                    <a:pt x="252" y="125"/>
                  </a:lnTo>
                  <a:lnTo>
                    <a:pt x="254" y="127"/>
                  </a:lnTo>
                  <a:lnTo>
                    <a:pt x="256" y="129"/>
                  </a:lnTo>
                  <a:lnTo>
                    <a:pt x="258" y="129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58" y="133"/>
                  </a:lnTo>
                  <a:lnTo>
                    <a:pt x="256" y="133"/>
                  </a:lnTo>
                  <a:lnTo>
                    <a:pt x="256" y="135"/>
                  </a:lnTo>
                  <a:lnTo>
                    <a:pt x="258" y="135"/>
                  </a:lnTo>
                  <a:lnTo>
                    <a:pt x="260" y="135"/>
                  </a:lnTo>
                  <a:lnTo>
                    <a:pt x="260" y="139"/>
                  </a:lnTo>
                  <a:lnTo>
                    <a:pt x="260" y="141"/>
                  </a:lnTo>
                  <a:lnTo>
                    <a:pt x="262" y="141"/>
                  </a:lnTo>
                  <a:lnTo>
                    <a:pt x="260" y="141"/>
                  </a:lnTo>
                  <a:lnTo>
                    <a:pt x="260" y="141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4" y="145"/>
                  </a:lnTo>
                  <a:lnTo>
                    <a:pt x="266" y="145"/>
                  </a:lnTo>
                  <a:lnTo>
                    <a:pt x="266" y="147"/>
                  </a:lnTo>
                  <a:lnTo>
                    <a:pt x="266" y="149"/>
                  </a:lnTo>
                  <a:lnTo>
                    <a:pt x="270" y="151"/>
                  </a:lnTo>
                  <a:lnTo>
                    <a:pt x="270" y="153"/>
                  </a:lnTo>
                  <a:lnTo>
                    <a:pt x="272" y="155"/>
                  </a:lnTo>
                  <a:lnTo>
                    <a:pt x="272" y="157"/>
                  </a:lnTo>
                  <a:lnTo>
                    <a:pt x="272" y="155"/>
                  </a:lnTo>
                  <a:lnTo>
                    <a:pt x="272" y="153"/>
                  </a:lnTo>
                  <a:lnTo>
                    <a:pt x="274" y="153"/>
                  </a:lnTo>
                  <a:lnTo>
                    <a:pt x="274" y="155"/>
                  </a:lnTo>
                  <a:lnTo>
                    <a:pt x="276" y="157"/>
                  </a:lnTo>
                  <a:lnTo>
                    <a:pt x="278" y="157"/>
                  </a:lnTo>
                  <a:lnTo>
                    <a:pt x="278" y="159"/>
                  </a:lnTo>
                  <a:lnTo>
                    <a:pt x="280" y="157"/>
                  </a:lnTo>
                  <a:lnTo>
                    <a:pt x="280" y="159"/>
                  </a:lnTo>
                  <a:lnTo>
                    <a:pt x="282" y="159"/>
                  </a:lnTo>
                  <a:lnTo>
                    <a:pt x="282" y="161"/>
                  </a:lnTo>
                  <a:lnTo>
                    <a:pt x="282" y="163"/>
                  </a:lnTo>
                  <a:lnTo>
                    <a:pt x="282" y="165"/>
                  </a:lnTo>
                  <a:lnTo>
                    <a:pt x="282" y="167"/>
                  </a:lnTo>
                  <a:lnTo>
                    <a:pt x="286" y="169"/>
                  </a:lnTo>
                  <a:lnTo>
                    <a:pt x="286" y="167"/>
                  </a:lnTo>
                  <a:lnTo>
                    <a:pt x="288" y="167"/>
                  </a:lnTo>
                  <a:lnTo>
                    <a:pt x="290" y="167"/>
                  </a:lnTo>
                  <a:lnTo>
                    <a:pt x="290" y="169"/>
                  </a:lnTo>
                  <a:lnTo>
                    <a:pt x="288" y="171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1"/>
                  </a:lnTo>
                  <a:lnTo>
                    <a:pt x="292" y="173"/>
                  </a:lnTo>
                  <a:lnTo>
                    <a:pt x="290" y="173"/>
                  </a:lnTo>
                  <a:lnTo>
                    <a:pt x="290" y="175"/>
                  </a:lnTo>
                  <a:lnTo>
                    <a:pt x="290" y="177"/>
                  </a:lnTo>
                  <a:lnTo>
                    <a:pt x="292" y="177"/>
                  </a:lnTo>
                  <a:lnTo>
                    <a:pt x="294" y="177"/>
                  </a:lnTo>
                  <a:lnTo>
                    <a:pt x="294" y="175"/>
                  </a:lnTo>
                  <a:lnTo>
                    <a:pt x="296" y="175"/>
                  </a:lnTo>
                  <a:lnTo>
                    <a:pt x="296" y="177"/>
                  </a:lnTo>
                  <a:lnTo>
                    <a:pt x="296" y="179"/>
                  </a:lnTo>
                  <a:lnTo>
                    <a:pt x="296" y="179"/>
                  </a:lnTo>
                  <a:lnTo>
                    <a:pt x="299" y="181"/>
                  </a:lnTo>
                  <a:lnTo>
                    <a:pt x="301" y="181"/>
                  </a:lnTo>
                  <a:lnTo>
                    <a:pt x="301" y="183"/>
                  </a:lnTo>
                  <a:lnTo>
                    <a:pt x="301" y="185"/>
                  </a:lnTo>
                  <a:lnTo>
                    <a:pt x="299" y="185"/>
                  </a:lnTo>
                  <a:lnTo>
                    <a:pt x="299" y="187"/>
                  </a:lnTo>
                  <a:lnTo>
                    <a:pt x="296" y="187"/>
                  </a:lnTo>
                  <a:lnTo>
                    <a:pt x="296" y="189"/>
                  </a:lnTo>
                  <a:lnTo>
                    <a:pt x="299" y="189"/>
                  </a:lnTo>
                  <a:lnTo>
                    <a:pt x="299" y="189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1" y="197"/>
                  </a:lnTo>
                  <a:lnTo>
                    <a:pt x="305" y="197"/>
                  </a:lnTo>
                  <a:lnTo>
                    <a:pt x="307" y="197"/>
                  </a:lnTo>
                  <a:lnTo>
                    <a:pt x="309" y="197"/>
                  </a:lnTo>
                  <a:lnTo>
                    <a:pt x="311" y="199"/>
                  </a:lnTo>
                  <a:lnTo>
                    <a:pt x="313" y="199"/>
                  </a:lnTo>
                  <a:lnTo>
                    <a:pt x="313" y="201"/>
                  </a:lnTo>
                  <a:lnTo>
                    <a:pt x="313" y="203"/>
                  </a:lnTo>
                  <a:lnTo>
                    <a:pt x="313" y="205"/>
                  </a:lnTo>
                  <a:lnTo>
                    <a:pt x="311" y="207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7"/>
                  </a:lnTo>
                  <a:lnTo>
                    <a:pt x="313" y="219"/>
                  </a:lnTo>
                  <a:lnTo>
                    <a:pt x="311" y="219"/>
                  </a:lnTo>
                  <a:lnTo>
                    <a:pt x="313" y="221"/>
                  </a:lnTo>
                  <a:lnTo>
                    <a:pt x="313" y="225"/>
                  </a:lnTo>
                  <a:lnTo>
                    <a:pt x="317" y="225"/>
                  </a:lnTo>
                  <a:lnTo>
                    <a:pt x="317" y="223"/>
                  </a:lnTo>
                  <a:lnTo>
                    <a:pt x="319" y="223"/>
                  </a:lnTo>
                  <a:lnTo>
                    <a:pt x="321" y="223"/>
                  </a:lnTo>
                  <a:lnTo>
                    <a:pt x="321" y="225"/>
                  </a:lnTo>
                  <a:lnTo>
                    <a:pt x="323" y="227"/>
                  </a:lnTo>
                  <a:lnTo>
                    <a:pt x="323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7"/>
                  </a:lnTo>
                  <a:lnTo>
                    <a:pt x="321" y="237"/>
                  </a:lnTo>
                  <a:lnTo>
                    <a:pt x="323" y="237"/>
                  </a:lnTo>
                  <a:lnTo>
                    <a:pt x="327" y="237"/>
                  </a:lnTo>
                  <a:lnTo>
                    <a:pt x="329" y="237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1" y="239"/>
                  </a:lnTo>
                  <a:lnTo>
                    <a:pt x="329" y="241"/>
                  </a:lnTo>
                  <a:lnTo>
                    <a:pt x="327" y="243"/>
                  </a:lnTo>
                  <a:lnTo>
                    <a:pt x="327" y="247"/>
                  </a:lnTo>
                  <a:lnTo>
                    <a:pt x="327" y="249"/>
                  </a:lnTo>
                  <a:lnTo>
                    <a:pt x="329" y="251"/>
                  </a:lnTo>
                  <a:lnTo>
                    <a:pt x="333" y="253"/>
                  </a:lnTo>
                  <a:lnTo>
                    <a:pt x="337" y="249"/>
                  </a:lnTo>
                  <a:lnTo>
                    <a:pt x="343" y="247"/>
                  </a:lnTo>
                  <a:lnTo>
                    <a:pt x="345" y="249"/>
                  </a:lnTo>
                  <a:lnTo>
                    <a:pt x="347" y="253"/>
                  </a:lnTo>
                  <a:lnTo>
                    <a:pt x="345" y="257"/>
                  </a:lnTo>
                  <a:lnTo>
                    <a:pt x="343" y="261"/>
                  </a:lnTo>
                  <a:lnTo>
                    <a:pt x="343" y="263"/>
                  </a:lnTo>
                  <a:lnTo>
                    <a:pt x="345" y="265"/>
                  </a:lnTo>
                  <a:lnTo>
                    <a:pt x="347" y="263"/>
                  </a:lnTo>
                  <a:lnTo>
                    <a:pt x="347" y="265"/>
                  </a:lnTo>
                  <a:lnTo>
                    <a:pt x="347" y="267"/>
                  </a:lnTo>
                  <a:lnTo>
                    <a:pt x="347" y="265"/>
                  </a:lnTo>
                  <a:lnTo>
                    <a:pt x="349" y="263"/>
                  </a:lnTo>
                  <a:lnTo>
                    <a:pt x="349" y="265"/>
                  </a:lnTo>
                  <a:lnTo>
                    <a:pt x="349" y="267"/>
                  </a:lnTo>
                  <a:lnTo>
                    <a:pt x="351" y="265"/>
                  </a:lnTo>
                  <a:lnTo>
                    <a:pt x="351" y="263"/>
                  </a:lnTo>
                  <a:lnTo>
                    <a:pt x="353" y="265"/>
                  </a:lnTo>
                  <a:lnTo>
                    <a:pt x="355" y="267"/>
                  </a:lnTo>
                  <a:lnTo>
                    <a:pt x="357" y="267"/>
                  </a:lnTo>
                  <a:lnTo>
                    <a:pt x="359" y="267"/>
                  </a:lnTo>
                  <a:lnTo>
                    <a:pt x="361" y="267"/>
                  </a:lnTo>
                  <a:lnTo>
                    <a:pt x="363" y="267"/>
                  </a:lnTo>
                  <a:lnTo>
                    <a:pt x="365" y="265"/>
                  </a:lnTo>
                  <a:lnTo>
                    <a:pt x="367" y="263"/>
                  </a:lnTo>
                  <a:lnTo>
                    <a:pt x="371" y="263"/>
                  </a:lnTo>
                  <a:lnTo>
                    <a:pt x="373" y="261"/>
                  </a:lnTo>
                  <a:lnTo>
                    <a:pt x="375" y="261"/>
                  </a:lnTo>
                  <a:lnTo>
                    <a:pt x="377" y="259"/>
                  </a:lnTo>
                  <a:lnTo>
                    <a:pt x="379" y="259"/>
                  </a:lnTo>
                  <a:lnTo>
                    <a:pt x="381" y="259"/>
                  </a:lnTo>
                  <a:lnTo>
                    <a:pt x="383" y="259"/>
                  </a:lnTo>
                  <a:lnTo>
                    <a:pt x="385" y="259"/>
                  </a:lnTo>
                  <a:lnTo>
                    <a:pt x="387" y="259"/>
                  </a:lnTo>
                  <a:lnTo>
                    <a:pt x="387" y="261"/>
                  </a:lnTo>
                  <a:lnTo>
                    <a:pt x="387" y="263"/>
                  </a:lnTo>
                  <a:lnTo>
                    <a:pt x="387" y="265"/>
                  </a:lnTo>
                  <a:lnTo>
                    <a:pt x="389" y="267"/>
                  </a:lnTo>
                  <a:lnTo>
                    <a:pt x="389" y="265"/>
                  </a:lnTo>
                  <a:lnTo>
                    <a:pt x="389" y="263"/>
                  </a:lnTo>
                  <a:lnTo>
                    <a:pt x="389" y="261"/>
                  </a:lnTo>
                  <a:lnTo>
                    <a:pt x="391" y="263"/>
                  </a:lnTo>
                  <a:lnTo>
                    <a:pt x="393" y="267"/>
                  </a:lnTo>
                  <a:lnTo>
                    <a:pt x="393" y="269"/>
                  </a:lnTo>
                  <a:lnTo>
                    <a:pt x="393" y="273"/>
                  </a:lnTo>
                  <a:lnTo>
                    <a:pt x="391" y="273"/>
                  </a:lnTo>
                  <a:lnTo>
                    <a:pt x="389" y="271"/>
                  </a:lnTo>
                  <a:lnTo>
                    <a:pt x="391" y="275"/>
                  </a:lnTo>
                  <a:lnTo>
                    <a:pt x="391" y="277"/>
                  </a:lnTo>
                  <a:lnTo>
                    <a:pt x="391" y="279"/>
                  </a:lnTo>
                  <a:lnTo>
                    <a:pt x="391" y="281"/>
                  </a:lnTo>
                  <a:lnTo>
                    <a:pt x="393" y="285"/>
                  </a:lnTo>
                  <a:lnTo>
                    <a:pt x="395" y="285"/>
                  </a:lnTo>
                  <a:lnTo>
                    <a:pt x="397" y="287"/>
                  </a:lnTo>
                  <a:lnTo>
                    <a:pt x="399" y="287"/>
                  </a:lnTo>
                  <a:lnTo>
                    <a:pt x="401" y="287"/>
                  </a:lnTo>
                  <a:lnTo>
                    <a:pt x="403" y="289"/>
                  </a:lnTo>
                  <a:lnTo>
                    <a:pt x="403" y="291"/>
                  </a:lnTo>
                  <a:lnTo>
                    <a:pt x="403" y="293"/>
                  </a:lnTo>
                  <a:lnTo>
                    <a:pt x="401" y="293"/>
                  </a:lnTo>
                  <a:lnTo>
                    <a:pt x="401" y="295"/>
                  </a:lnTo>
                  <a:lnTo>
                    <a:pt x="399" y="297"/>
                  </a:lnTo>
                  <a:lnTo>
                    <a:pt x="397" y="299"/>
                  </a:lnTo>
                  <a:lnTo>
                    <a:pt x="395" y="297"/>
                  </a:lnTo>
                  <a:lnTo>
                    <a:pt x="395" y="299"/>
                  </a:lnTo>
                  <a:lnTo>
                    <a:pt x="395" y="301"/>
                  </a:lnTo>
                  <a:lnTo>
                    <a:pt x="395" y="303"/>
                  </a:lnTo>
                  <a:lnTo>
                    <a:pt x="395" y="305"/>
                  </a:lnTo>
                  <a:lnTo>
                    <a:pt x="395" y="307"/>
                  </a:lnTo>
                  <a:lnTo>
                    <a:pt x="393" y="309"/>
                  </a:lnTo>
                  <a:lnTo>
                    <a:pt x="395" y="311"/>
                  </a:lnTo>
                  <a:lnTo>
                    <a:pt x="393" y="313"/>
                  </a:lnTo>
                  <a:lnTo>
                    <a:pt x="391" y="315"/>
                  </a:lnTo>
                  <a:lnTo>
                    <a:pt x="389" y="315"/>
                  </a:lnTo>
                  <a:lnTo>
                    <a:pt x="387" y="315"/>
                  </a:lnTo>
                  <a:lnTo>
                    <a:pt x="385" y="317"/>
                  </a:lnTo>
                  <a:lnTo>
                    <a:pt x="383" y="317"/>
                  </a:lnTo>
                  <a:lnTo>
                    <a:pt x="383" y="319"/>
                  </a:lnTo>
                  <a:lnTo>
                    <a:pt x="381" y="321"/>
                  </a:lnTo>
                  <a:lnTo>
                    <a:pt x="383" y="323"/>
                  </a:lnTo>
                  <a:lnTo>
                    <a:pt x="383" y="325"/>
                  </a:lnTo>
                  <a:lnTo>
                    <a:pt x="383" y="327"/>
                  </a:lnTo>
                  <a:lnTo>
                    <a:pt x="381" y="327"/>
                  </a:lnTo>
                  <a:lnTo>
                    <a:pt x="381" y="329"/>
                  </a:lnTo>
                  <a:lnTo>
                    <a:pt x="379" y="331"/>
                  </a:lnTo>
                  <a:lnTo>
                    <a:pt x="379" y="333"/>
                  </a:lnTo>
                  <a:lnTo>
                    <a:pt x="379" y="333"/>
                  </a:lnTo>
                  <a:lnTo>
                    <a:pt x="379" y="335"/>
                  </a:lnTo>
                  <a:lnTo>
                    <a:pt x="381" y="337"/>
                  </a:lnTo>
                  <a:lnTo>
                    <a:pt x="381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7" y="339"/>
                  </a:lnTo>
                  <a:lnTo>
                    <a:pt x="389" y="341"/>
                  </a:lnTo>
                  <a:lnTo>
                    <a:pt x="391" y="341"/>
                  </a:lnTo>
                  <a:lnTo>
                    <a:pt x="393" y="343"/>
                  </a:lnTo>
                  <a:lnTo>
                    <a:pt x="393" y="345"/>
                  </a:lnTo>
                  <a:lnTo>
                    <a:pt x="391" y="347"/>
                  </a:lnTo>
                  <a:lnTo>
                    <a:pt x="389" y="347"/>
                  </a:lnTo>
                  <a:lnTo>
                    <a:pt x="387" y="349"/>
                  </a:lnTo>
                  <a:lnTo>
                    <a:pt x="385" y="349"/>
                  </a:lnTo>
                  <a:lnTo>
                    <a:pt x="385" y="347"/>
                  </a:lnTo>
                  <a:lnTo>
                    <a:pt x="383" y="347"/>
                  </a:lnTo>
                  <a:lnTo>
                    <a:pt x="381" y="347"/>
                  </a:lnTo>
                  <a:lnTo>
                    <a:pt x="379" y="345"/>
                  </a:lnTo>
                  <a:lnTo>
                    <a:pt x="377" y="345"/>
                  </a:lnTo>
                  <a:lnTo>
                    <a:pt x="375" y="345"/>
                  </a:lnTo>
                  <a:lnTo>
                    <a:pt x="375" y="343"/>
                  </a:lnTo>
                  <a:lnTo>
                    <a:pt x="373" y="343"/>
                  </a:lnTo>
                  <a:lnTo>
                    <a:pt x="371" y="341"/>
                  </a:lnTo>
                  <a:lnTo>
                    <a:pt x="369" y="341"/>
                  </a:lnTo>
                  <a:lnTo>
                    <a:pt x="371" y="343"/>
                  </a:lnTo>
                  <a:lnTo>
                    <a:pt x="373" y="345"/>
                  </a:lnTo>
                  <a:lnTo>
                    <a:pt x="373" y="347"/>
                  </a:lnTo>
                  <a:lnTo>
                    <a:pt x="375" y="347"/>
                  </a:lnTo>
                  <a:lnTo>
                    <a:pt x="377" y="347"/>
                  </a:lnTo>
                  <a:lnTo>
                    <a:pt x="379" y="347"/>
                  </a:lnTo>
                  <a:lnTo>
                    <a:pt x="381" y="349"/>
                  </a:lnTo>
                  <a:lnTo>
                    <a:pt x="383" y="351"/>
                  </a:lnTo>
                  <a:lnTo>
                    <a:pt x="385" y="351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3" y="359"/>
                  </a:lnTo>
                  <a:lnTo>
                    <a:pt x="383" y="361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5" y="367"/>
                  </a:lnTo>
                  <a:lnTo>
                    <a:pt x="387" y="369"/>
                  </a:lnTo>
                  <a:lnTo>
                    <a:pt x="389" y="371"/>
                  </a:lnTo>
                  <a:lnTo>
                    <a:pt x="391" y="373"/>
                  </a:lnTo>
                  <a:lnTo>
                    <a:pt x="393" y="373"/>
                  </a:lnTo>
                  <a:lnTo>
                    <a:pt x="393" y="377"/>
                  </a:lnTo>
                  <a:lnTo>
                    <a:pt x="393" y="379"/>
                  </a:lnTo>
                  <a:lnTo>
                    <a:pt x="393" y="381"/>
                  </a:lnTo>
                  <a:lnTo>
                    <a:pt x="395" y="381"/>
                  </a:lnTo>
                  <a:lnTo>
                    <a:pt x="393" y="383"/>
                  </a:lnTo>
                  <a:lnTo>
                    <a:pt x="391" y="385"/>
                  </a:lnTo>
                  <a:lnTo>
                    <a:pt x="389" y="385"/>
                  </a:lnTo>
                  <a:lnTo>
                    <a:pt x="387" y="383"/>
                  </a:lnTo>
                  <a:lnTo>
                    <a:pt x="385" y="383"/>
                  </a:lnTo>
                  <a:lnTo>
                    <a:pt x="383" y="383"/>
                  </a:lnTo>
                  <a:lnTo>
                    <a:pt x="381" y="381"/>
                  </a:lnTo>
                  <a:lnTo>
                    <a:pt x="379" y="381"/>
                  </a:lnTo>
                  <a:lnTo>
                    <a:pt x="377" y="381"/>
                  </a:lnTo>
                  <a:lnTo>
                    <a:pt x="375" y="381"/>
                  </a:lnTo>
                  <a:lnTo>
                    <a:pt x="371" y="381"/>
                  </a:lnTo>
                  <a:lnTo>
                    <a:pt x="369" y="381"/>
                  </a:lnTo>
                  <a:lnTo>
                    <a:pt x="367" y="379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1" y="377"/>
                  </a:lnTo>
                  <a:lnTo>
                    <a:pt x="361" y="375"/>
                  </a:lnTo>
                  <a:lnTo>
                    <a:pt x="359" y="373"/>
                  </a:lnTo>
                  <a:lnTo>
                    <a:pt x="355" y="371"/>
                  </a:lnTo>
                  <a:lnTo>
                    <a:pt x="353" y="371"/>
                  </a:lnTo>
                  <a:lnTo>
                    <a:pt x="353" y="369"/>
                  </a:lnTo>
                  <a:lnTo>
                    <a:pt x="351" y="369"/>
                  </a:lnTo>
                  <a:lnTo>
                    <a:pt x="349" y="369"/>
                  </a:lnTo>
                  <a:lnTo>
                    <a:pt x="349" y="367"/>
                  </a:lnTo>
                  <a:lnTo>
                    <a:pt x="347" y="367"/>
                  </a:lnTo>
                  <a:lnTo>
                    <a:pt x="345" y="367"/>
                  </a:lnTo>
                  <a:lnTo>
                    <a:pt x="345" y="367"/>
                  </a:lnTo>
                  <a:lnTo>
                    <a:pt x="345" y="365"/>
                  </a:lnTo>
                  <a:lnTo>
                    <a:pt x="341" y="365"/>
                  </a:lnTo>
                  <a:lnTo>
                    <a:pt x="339" y="365"/>
                  </a:lnTo>
                  <a:lnTo>
                    <a:pt x="337" y="365"/>
                  </a:lnTo>
                  <a:lnTo>
                    <a:pt x="337" y="363"/>
                  </a:lnTo>
                  <a:lnTo>
                    <a:pt x="335" y="363"/>
                  </a:lnTo>
                  <a:lnTo>
                    <a:pt x="333" y="363"/>
                  </a:lnTo>
                  <a:lnTo>
                    <a:pt x="331" y="363"/>
                  </a:lnTo>
                  <a:lnTo>
                    <a:pt x="329" y="363"/>
                  </a:lnTo>
                  <a:lnTo>
                    <a:pt x="327" y="361"/>
                  </a:lnTo>
                  <a:lnTo>
                    <a:pt x="327" y="359"/>
                  </a:lnTo>
                  <a:lnTo>
                    <a:pt x="327" y="357"/>
                  </a:lnTo>
                  <a:lnTo>
                    <a:pt x="329" y="357"/>
                  </a:lnTo>
                  <a:lnTo>
                    <a:pt x="327" y="355"/>
                  </a:lnTo>
                  <a:lnTo>
                    <a:pt x="327" y="353"/>
                  </a:lnTo>
                  <a:lnTo>
                    <a:pt x="327" y="351"/>
                  </a:lnTo>
                  <a:lnTo>
                    <a:pt x="327" y="349"/>
                  </a:lnTo>
                  <a:lnTo>
                    <a:pt x="327" y="347"/>
                  </a:lnTo>
                  <a:lnTo>
                    <a:pt x="327" y="345"/>
                  </a:lnTo>
                  <a:lnTo>
                    <a:pt x="327" y="343"/>
                  </a:lnTo>
                  <a:lnTo>
                    <a:pt x="327" y="339"/>
                  </a:lnTo>
                  <a:lnTo>
                    <a:pt x="325" y="337"/>
                  </a:lnTo>
                  <a:lnTo>
                    <a:pt x="325" y="335"/>
                  </a:lnTo>
                  <a:lnTo>
                    <a:pt x="323" y="335"/>
                  </a:lnTo>
                  <a:lnTo>
                    <a:pt x="321" y="333"/>
                  </a:lnTo>
                  <a:lnTo>
                    <a:pt x="319" y="333"/>
                  </a:lnTo>
                  <a:lnTo>
                    <a:pt x="321" y="331"/>
                  </a:lnTo>
                  <a:lnTo>
                    <a:pt x="323" y="331"/>
                  </a:lnTo>
                  <a:lnTo>
                    <a:pt x="321" y="329"/>
                  </a:lnTo>
                  <a:lnTo>
                    <a:pt x="319" y="331"/>
                  </a:lnTo>
                  <a:lnTo>
                    <a:pt x="317" y="331"/>
                  </a:lnTo>
                  <a:lnTo>
                    <a:pt x="317" y="333"/>
                  </a:lnTo>
                  <a:lnTo>
                    <a:pt x="319" y="333"/>
                  </a:lnTo>
                  <a:lnTo>
                    <a:pt x="317" y="333"/>
                  </a:lnTo>
                  <a:lnTo>
                    <a:pt x="315" y="333"/>
                  </a:lnTo>
                  <a:lnTo>
                    <a:pt x="313" y="333"/>
                  </a:lnTo>
                  <a:lnTo>
                    <a:pt x="311" y="333"/>
                  </a:lnTo>
                  <a:lnTo>
                    <a:pt x="309" y="335"/>
                  </a:lnTo>
                  <a:lnTo>
                    <a:pt x="307" y="335"/>
                  </a:lnTo>
                  <a:lnTo>
                    <a:pt x="305" y="337"/>
                  </a:lnTo>
                  <a:lnTo>
                    <a:pt x="303" y="337"/>
                  </a:lnTo>
                  <a:lnTo>
                    <a:pt x="301" y="337"/>
                  </a:lnTo>
                  <a:lnTo>
                    <a:pt x="299" y="337"/>
                  </a:lnTo>
                  <a:lnTo>
                    <a:pt x="299" y="335"/>
                  </a:lnTo>
                  <a:lnTo>
                    <a:pt x="299" y="333"/>
                  </a:lnTo>
                  <a:lnTo>
                    <a:pt x="299" y="333"/>
                  </a:lnTo>
                  <a:lnTo>
                    <a:pt x="299" y="331"/>
                  </a:lnTo>
                  <a:lnTo>
                    <a:pt x="296" y="329"/>
                  </a:lnTo>
                  <a:lnTo>
                    <a:pt x="294" y="327"/>
                  </a:lnTo>
                  <a:lnTo>
                    <a:pt x="292" y="325"/>
                  </a:lnTo>
                  <a:lnTo>
                    <a:pt x="296" y="321"/>
                  </a:lnTo>
                  <a:lnTo>
                    <a:pt x="296" y="319"/>
                  </a:lnTo>
                  <a:lnTo>
                    <a:pt x="294" y="317"/>
                  </a:lnTo>
                  <a:lnTo>
                    <a:pt x="292" y="317"/>
                  </a:lnTo>
                  <a:lnTo>
                    <a:pt x="290" y="315"/>
                  </a:lnTo>
                  <a:lnTo>
                    <a:pt x="288" y="315"/>
                  </a:lnTo>
                  <a:lnTo>
                    <a:pt x="288" y="313"/>
                  </a:lnTo>
                  <a:lnTo>
                    <a:pt x="286" y="313"/>
                  </a:lnTo>
                  <a:lnTo>
                    <a:pt x="286" y="311"/>
                  </a:lnTo>
                  <a:lnTo>
                    <a:pt x="288" y="309"/>
                  </a:lnTo>
                  <a:lnTo>
                    <a:pt x="286" y="303"/>
                  </a:lnTo>
                  <a:lnTo>
                    <a:pt x="286" y="301"/>
                  </a:lnTo>
                  <a:lnTo>
                    <a:pt x="284" y="301"/>
                  </a:lnTo>
                  <a:lnTo>
                    <a:pt x="282" y="301"/>
                  </a:lnTo>
                  <a:lnTo>
                    <a:pt x="280" y="301"/>
                  </a:lnTo>
                  <a:lnTo>
                    <a:pt x="278" y="301"/>
                  </a:lnTo>
                  <a:lnTo>
                    <a:pt x="276" y="303"/>
                  </a:lnTo>
                  <a:lnTo>
                    <a:pt x="276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82" y="303"/>
                  </a:lnTo>
                  <a:lnTo>
                    <a:pt x="284" y="305"/>
                  </a:lnTo>
                  <a:lnTo>
                    <a:pt x="284" y="307"/>
                  </a:lnTo>
                  <a:lnTo>
                    <a:pt x="282" y="307"/>
                  </a:lnTo>
                  <a:lnTo>
                    <a:pt x="280" y="309"/>
                  </a:lnTo>
                  <a:lnTo>
                    <a:pt x="278" y="309"/>
                  </a:lnTo>
                  <a:lnTo>
                    <a:pt x="278" y="311"/>
                  </a:lnTo>
                  <a:lnTo>
                    <a:pt x="278" y="313"/>
                  </a:lnTo>
                  <a:lnTo>
                    <a:pt x="278" y="315"/>
                  </a:lnTo>
                  <a:lnTo>
                    <a:pt x="280" y="315"/>
                  </a:lnTo>
                  <a:lnTo>
                    <a:pt x="280" y="317"/>
                  </a:lnTo>
                  <a:lnTo>
                    <a:pt x="280" y="319"/>
                  </a:lnTo>
                  <a:lnTo>
                    <a:pt x="278" y="319"/>
                  </a:lnTo>
                  <a:lnTo>
                    <a:pt x="276" y="319"/>
                  </a:lnTo>
                  <a:lnTo>
                    <a:pt x="276" y="321"/>
                  </a:lnTo>
                  <a:lnTo>
                    <a:pt x="274" y="321"/>
                  </a:lnTo>
                  <a:lnTo>
                    <a:pt x="270" y="321"/>
                  </a:lnTo>
                  <a:lnTo>
                    <a:pt x="268" y="319"/>
                  </a:lnTo>
                  <a:lnTo>
                    <a:pt x="268" y="317"/>
                  </a:lnTo>
                  <a:lnTo>
                    <a:pt x="270" y="317"/>
                  </a:lnTo>
                  <a:lnTo>
                    <a:pt x="272" y="317"/>
                  </a:lnTo>
                  <a:lnTo>
                    <a:pt x="274" y="317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6" y="317"/>
                  </a:lnTo>
                  <a:lnTo>
                    <a:pt x="276" y="315"/>
                  </a:lnTo>
                  <a:lnTo>
                    <a:pt x="274" y="313"/>
                  </a:lnTo>
                  <a:lnTo>
                    <a:pt x="272" y="313"/>
                  </a:lnTo>
                  <a:lnTo>
                    <a:pt x="272" y="311"/>
                  </a:lnTo>
                  <a:lnTo>
                    <a:pt x="270" y="311"/>
                  </a:lnTo>
                  <a:lnTo>
                    <a:pt x="270" y="309"/>
                  </a:lnTo>
                  <a:lnTo>
                    <a:pt x="268" y="307"/>
                  </a:lnTo>
                  <a:lnTo>
                    <a:pt x="266" y="307"/>
                  </a:lnTo>
                  <a:lnTo>
                    <a:pt x="268" y="307"/>
                  </a:lnTo>
                  <a:lnTo>
                    <a:pt x="268" y="305"/>
                  </a:lnTo>
                  <a:lnTo>
                    <a:pt x="270" y="305"/>
                  </a:lnTo>
                  <a:lnTo>
                    <a:pt x="270" y="303"/>
                  </a:lnTo>
                  <a:lnTo>
                    <a:pt x="270" y="301"/>
                  </a:lnTo>
                  <a:lnTo>
                    <a:pt x="268" y="301"/>
                  </a:lnTo>
                  <a:lnTo>
                    <a:pt x="268" y="303"/>
                  </a:lnTo>
                  <a:lnTo>
                    <a:pt x="266" y="303"/>
                  </a:lnTo>
                  <a:lnTo>
                    <a:pt x="264" y="301"/>
                  </a:lnTo>
                  <a:lnTo>
                    <a:pt x="262" y="301"/>
                  </a:lnTo>
                  <a:lnTo>
                    <a:pt x="262" y="299"/>
                  </a:lnTo>
                  <a:lnTo>
                    <a:pt x="264" y="299"/>
                  </a:lnTo>
                  <a:lnTo>
                    <a:pt x="264" y="297"/>
                  </a:lnTo>
                  <a:lnTo>
                    <a:pt x="262" y="297"/>
                  </a:lnTo>
                  <a:lnTo>
                    <a:pt x="262" y="295"/>
                  </a:lnTo>
                  <a:lnTo>
                    <a:pt x="260" y="297"/>
                  </a:lnTo>
                  <a:lnTo>
                    <a:pt x="260" y="299"/>
                  </a:lnTo>
                  <a:lnTo>
                    <a:pt x="260" y="301"/>
                  </a:lnTo>
                  <a:lnTo>
                    <a:pt x="258" y="301"/>
                  </a:lnTo>
                  <a:lnTo>
                    <a:pt x="258" y="297"/>
                  </a:lnTo>
                  <a:lnTo>
                    <a:pt x="258" y="295"/>
                  </a:lnTo>
                  <a:lnTo>
                    <a:pt x="256" y="295"/>
                  </a:lnTo>
                  <a:lnTo>
                    <a:pt x="256" y="293"/>
                  </a:lnTo>
                  <a:lnTo>
                    <a:pt x="254" y="291"/>
                  </a:lnTo>
                  <a:lnTo>
                    <a:pt x="252" y="289"/>
                  </a:lnTo>
                  <a:lnTo>
                    <a:pt x="252" y="285"/>
                  </a:lnTo>
                  <a:lnTo>
                    <a:pt x="252" y="283"/>
                  </a:lnTo>
                  <a:lnTo>
                    <a:pt x="252" y="281"/>
                  </a:lnTo>
                  <a:lnTo>
                    <a:pt x="252" y="279"/>
                  </a:lnTo>
                  <a:lnTo>
                    <a:pt x="250" y="277"/>
                  </a:lnTo>
                  <a:lnTo>
                    <a:pt x="252" y="275"/>
                  </a:lnTo>
                  <a:lnTo>
                    <a:pt x="250" y="275"/>
                  </a:lnTo>
                  <a:lnTo>
                    <a:pt x="250" y="273"/>
                  </a:lnTo>
                  <a:lnTo>
                    <a:pt x="248" y="273"/>
                  </a:lnTo>
                  <a:lnTo>
                    <a:pt x="248" y="273"/>
                  </a:lnTo>
                  <a:lnTo>
                    <a:pt x="246" y="271"/>
                  </a:lnTo>
                  <a:lnTo>
                    <a:pt x="244" y="269"/>
                  </a:lnTo>
                  <a:lnTo>
                    <a:pt x="244" y="267"/>
                  </a:lnTo>
                  <a:lnTo>
                    <a:pt x="244" y="265"/>
                  </a:lnTo>
                  <a:lnTo>
                    <a:pt x="246" y="265"/>
                  </a:lnTo>
                  <a:lnTo>
                    <a:pt x="246" y="263"/>
                  </a:lnTo>
                  <a:lnTo>
                    <a:pt x="246" y="261"/>
                  </a:lnTo>
                  <a:lnTo>
                    <a:pt x="246" y="259"/>
                  </a:lnTo>
                  <a:lnTo>
                    <a:pt x="246" y="257"/>
                  </a:lnTo>
                  <a:lnTo>
                    <a:pt x="246" y="255"/>
                  </a:lnTo>
                  <a:lnTo>
                    <a:pt x="246" y="253"/>
                  </a:lnTo>
                  <a:lnTo>
                    <a:pt x="244" y="251"/>
                  </a:lnTo>
                  <a:lnTo>
                    <a:pt x="242" y="249"/>
                  </a:lnTo>
                  <a:lnTo>
                    <a:pt x="242" y="247"/>
                  </a:lnTo>
                  <a:lnTo>
                    <a:pt x="242" y="245"/>
                  </a:lnTo>
                  <a:lnTo>
                    <a:pt x="240" y="245"/>
                  </a:lnTo>
                  <a:lnTo>
                    <a:pt x="240" y="243"/>
                  </a:lnTo>
                  <a:lnTo>
                    <a:pt x="238" y="241"/>
                  </a:lnTo>
                  <a:lnTo>
                    <a:pt x="240" y="241"/>
                  </a:lnTo>
                  <a:lnTo>
                    <a:pt x="240" y="239"/>
                  </a:lnTo>
                  <a:lnTo>
                    <a:pt x="242" y="239"/>
                  </a:lnTo>
                  <a:lnTo>
                    <a:pt x="242" y="237"/>
                  </a:lnTo>
                  <a:lnTo>
                    <a:pt x="242" y="235"/>
                  </a:lnTo>
                  <a:lnTo>
                    <a:pt x="240" y="233"/>
                  </a:lnTo>
                  <a:lnTo>
                    <a:pt x="238" y="229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4" y="225"/>
                  </a:lnTo>
                  <a:lnTo>
                    <a:pt x="232" y="225"/>
                  </a:lnTo>
                  <a:lnTo>
                    <a:pt x="232" y="227"/>
                  </a:lnTo>
                  <a:lnTo>
                    <a:pt x="230" y="227"/>
                  </a:lnTo>
                  <a:lnTo>
                    <a:pt x="228" y="229"/>
                  </a:lnTo>
                  <a:lnTo>
                    <a:pt x="226" y="229"/>
                  </a:lnTo>
                  <a:lnTo>
                    <a:pt x="224" y="229"/>
                  </a:lnTo>
                  <a:lnTo>
                    <a:pt x="222" y="227"/>
                  </a:lnTo>
                  <a:lnTo>
                    <a:pt x="220" y="227"/>
                  </a:lnTo>
                  <a:lnTo>
                    <a:pt x="216" y="225"/>
                  </a:lnTo>
                  <a:lnTo>
                    <a:pt x="210" y="223"/>
                  </a:lnTo>
                  <a:lnTo>
                    <a:pt x="206" y="223"/>
                  </a:lnTo>
                  <a:lnTo>
                    <a:pt x="206" y="221"/>
                  </a:lnTo>
                  <a:lnTo>
                    <a:pt x="204" y="221"/>
                  </a:lnTo>
                  <a:lnTo>
                    <a:pt x="202" y="221"/>
                  </a:lnTo>
                  <a:lnTo>
                    <a:pt x="200" y="221"/>
                  </a:lnTo>
                  <a:lnTo>
                    <a:pt x="200" y="219"/>
                  </a:lnTo>
                  <a:lnTo>
                    <a:pt x="200" y="217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09"/>
                  </a:lnTo>
                  <a:lnTo>
                    <a:pt x="198" y="207"/>
                  </a:lnTo>
                  <a:lnTo>
                    <a:pt x="198" y="205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6" y="201"/>
                  </a:lnTo>
                  <a:lnTo>
                    <a:pt x="194" y="201"/>
                  </a:lnTo>
                  <a:lnTo>
                    <a:pt x="192" y="201"/>
                  </a:lnTo>
                  <a:lnTo>
                    <a:pt x="190" y="201"/>
                  </a:lnTo>
                  <a:lnTo>
                    <a:pt x="190" y="203"/>
                  </a:lnTo>
                  <a:lnTo>
                    <a:pt x="188" y="203"/>
                  </a:lnTo>
                  <a:lnTo>
                    <a:pt x="188" y="205"/>
                  </a:lnTo>
                  <a:lnTo>
                    <a:pt x="190" y="207"/>
                  </a:lnTo>
                  <a:lnTo>
                    <a:pt x="188" y="209"/>
                  </a:lnTo>
                  <a:lnTo>
                    <a:pt x="186" y="209"/>
                  </a:lnTo>
                  <a:lnTo>
                    <a:pt x="186" y="207"/>
                  </a:lnTo>
                  <a:lnTo>
                    <a:pt x="184" y="207"/>
                  </a:lnTo>
                  <a:lnTo>
                    <a:pt x="184" y="205"/>
                  </a:lnTo>
                  <a:lnTo>
                    <a:pt x="182" y="205"/>
                  </a:lnTo>
                  <a:lnTo>
                    <a:pt x="180" y="205"/>
                  </a:lnTo>
                  <a:lnTo>
                    <a:pt x="178" y="207"/>
                  </a:lnTo>
                  <a:lnTo>
                    <a:pt x="178" y="209"/>
                  </a:lnTo>
                  <a:lnTo>
                    <a:pt x="176" y="209"/>
                  </a:lnTo>
                  <a:lnTo>
                    <a:pt x="174" y="209"/>
                  </a:lnTo>
                  <a:lnTo>
                    <a:pt x="172" y="207"/>
                  </a:lnTo>
                  <a:lnTo>
                    <a:pt x="172" y="205"/>
                  </a:lnTo>
                  <a:lnTo>
                    <a:pt x="170" y="205"/>
                  </a:lnTo>
                  <a:lnTo>
                    <a:pt x="168" y="205"/>
                  </a:lnTo>
                  <a:lnTo>
                    <a:pt x="166" y="207"/>
                  </a:lnTo>
                  <a:lnTo>
                    <a:pt x="164" y="209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66" y="213"/>
                  </a:lnTo>
                  <a:lnTo>
                    <a:pt x="164" y="213"/>
                  </a:lnTo>
                  <a:lnTo>
                    <a:pt x="162" y="213"/>
                  </a:lnTo>
                  <a:lnTo>
                    <a:pt x="162" y="211"/>
                  </a:lnTo>
                  <a:lnTo>
                    <a:pt x="160" y="211"/>
                  </a:lnTo>
                  <a:lnTo>
                    <a:pt x="158" y="211"/>
                  </a:lnTo>
                  <a:lnTo>
                    <a:pt x="158" y="209"/>
                  </a:lnTo>
                  <a:lnTo>
                    <a:pt x="156" y="209"/>
                  </a:lnTo>
                  <a:lnTo>
                    <a:pt x="154" y="211"/>
                  </a:lnTo>
                  <a:lnTo>
                    <a:pt x="152" y="211"/>
                  </a:lnTo>
                  <a:lnTo>
                    <a:pt x="152" y="213"/>
                  </a:lnTo>
                  <a:lnTo>
                    <a:pt x="150" y="213"/>
                  </a:lnTo>
                  <a:lnTo>
                    <a:pt x="148" y="211"/>
                  </a:lnTo>
                  <a:lnTo>
                    <a:pt x="146" y="213"/>
                  </a:lnTo>
                  <a:lnTo>
                    <a:pt x="142" y="213"/>
                  </a:lnTo>
                  <a:lnTo>
                    <a:pt x="140" y="213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8" y="209"/>
                  </a:lnTo>
                  <a:lnTo>
                    <a:pt x="136" y="209"/>
                  </a:lnTo>
                  <a:lnTo>
                    <a:pt x="136" y="207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2" y="205"/>
                  </a:lnTo>
                  <a:lnTo>
                    <a:pt x="130" y="203"/>
                  </a:lnTo>
                  <a:lnTo>
                    <a:pt x="128" y="203"/>
                  </a:lnTo>
                  <a:lnTo>
                    <a:pt x="126" y="203"/>
                  </a:lnTo>
                  <a:lnTo>
                    <a:pt x="124" y="203"/>
                  </a:lnTo>
                  <a:lnTo>
                    <a:pt x="120" y="203"/>
                  </a:lnTo>
                  <a:lnTo>
                    <a:pt x="118" y="203"/>
                  </a:lnTo>
                  <a:lnTo>
                    <a:pt x="120" y="201"/>
                  </a:lnTo>
                  <a:lnTo>
                    <a:pt x="120" y="199"/>
                  </a:lnTo>
                  <a:lnTo>
                    <a:pt x="120" y="197"/>
                  </a:lnTo>
                  <a:lnTo>
                    <a:pt x="120" y="193"/>
                  </a:lnTo>
                  <a:lnTo>
                    <a:pt x="120" y="189"/>
                  </a:lnTo>
                  <a:lnTo>
                    <a:pt x="118" y="189"/>
                  </a:lnTo>
                  <a:lnTo>
                    <a:pt x="116" y="189"/>
                  </a:lnTo>
                  <a:lnTo>
                    <a:pt x="114" y="189"/>
                  </a:lnTo>
                  <a:lnTo>
                    <a:pt x="112" y="187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4" y="183"/>
                  </a:lnTo>
                  <a:lnTo>
                    <a:pt x="112" y="183"/>
                  </a:lnTo>
                  <a:lnTo>
                    <a:pt x="112" y="181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12" y="177"/>
                  </a:lnTo>
                  <a:lnTo>
                    <a:pt x="112" y="175"/>
                  </a:lnTo>
                  <a:lnTo>
                    <a:pt x="110" y="173"/>
                  </a:lnTo>
                  <a:lnTo>
                    <a:pt x="108" y="171"/>
                  </a:lnTo>
                  <a:lnTo>
                    <a:pt x="106" y="169"/>
                  </a:lnTo>
                  <a:lnTo>
                    <a:pt x="104" y="167"/>
                  </a:lnTo>
                  <a:lnTo>
                    <a:pt x="104" y="165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4" y="159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4" y="153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49"/>
                  </a:lnTo>
                  <a:lnTo>
                    <a:pt x="86" y="143"/>
                  </a:lnTo>
                  <a:lnTo>
                    <a:pt x="86" y="141"/>
                  </a:lnTo>
                  <a:lnTo>
                    <a:pt x="88" y="141"/>
                  </a:lnTo>
                  <a:lnTo>
                    <a:pt x="86" y="141"/>
                  </a:lnTo>
                  <a:lnTo>
                    <a:pt x="84" y="141"/>
                  </a:lnTo>
                  <a:lnTo>
                    <a:pt x="84" y="141"/>
                  </a:lnTo>
                  <a:lnTo>
                    <a:pt x="82" y="141"/>
                  </a:lnTo>
                  <a:lnTo>
                    <a:pt x="82" y="139"/>
                  </a:lnTo>
                  <a:lnTo>
                    <a:pt x="80" y="139"/>
                  </a:lnTo>
                  <a:lnTo>
                    <a:pt x="78" y="139"/>
                  </a:lnTo>
                  <a:lnTo>
                    <a:pt x="78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4" y="139"/>
                  </a:lnTo>
                  <a:lnTo>
                    <a:pt x="74" y="137"/>
                  </a:lnTo>
                  <a:lnTo>
                    <a:pt x="72" y="137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8" y="131"/>
                  </a:lnTo>
                  <a:lnTo>
                    <a:pt x="66" y="127"/>
                  </a:lnTo>
                  <a:lnTo>
                    <a:pt x="64" y="127"/>
                  </a:lnTo>
                  <a:lnTo>
                    <a:pt x="62" y="127"/>
                  </a:lnTo>
                  <a:lnTo>
                    <a:pt x="60" y="125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8" y="119"/>
                  </a:lnTo>
                  <a:lnTo>
                    <a:pt x="56" y="117"/>
                  </a:lnTo>
                  <a:lnTo>
                    <a:pt x="56" y="117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2" y="115"/>
                  </a:lnTo>
                  <a:lnTo>
                    <a:pt x="50" y="117"/>
                  </a:lnTo>
                  <a:lnTo>
                    <a:pt x="48" y="117"/>
                  </a:lnTo>
                  <a:lnTo>
                    <a:pt x="48" y="115"/>
                  </a:lnTo>
                  <a:lnTo>
                    <a:pt x="46" y="115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0" y="115"/>
                  </a:lnTo>
                  <a:lnTo>
                    <a:pt x="38" y="115"/>
                  </a:lnTo>
                  <a:lnTo>
                    <a:pt x="36" y="113"/>
                  </a:lnTo>
                  <a:lnTo>
                    <a:pt x="36" y="109"/>
                  </a:lnTo>
                  <a:lnTo>
                    <a:pt x="34" y="109"/>
                  </a:lnTo>
                  <a:lnTo>
                    <a:pt x="28" y="105"/>
                  </a:lnTo>
                  <a:lnTo>
                    <a:pt x="26" y="105"/>
                  </a:lnTo>
                  <a:lnTo>
                    <a:pt x="26" y="103"/>
                  </a:lnTo>
                  <a:lnTo>
                    <a:pt x="24" y="103"/>
                  </a:lnTo>
                  <a:lnTo>
                    <a:pt x="22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16" y="99"/>
                  </a:lnTo>
                  <a:lnTo>
                    <a:pt x="14" y="97"/>
                  </a:lnTo>
                  <a:lnTo>
                    <a:pt x="10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0" y="93"/>
                  </a:lnTo>
                  <a:lnTo>
                    <a:pt x="10" y="91"/>
                  </a:lnTo>
                  <a:lnTo>
                    <a:pt x="8" y="89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6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2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2" y="69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10" y="65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2" y="61"/>
                  </a:lnTo>
                  <a:lnTo>
                    <a:pt x="24" y="61"/>
                  </a:lnTo>
                  <a:lnTo>
                    <a:pt x="32" y="59"/>
                  </a:lnTo>
                  <a:lnTo>
                    <a:pt x="34" y="59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8" y="55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3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1"/>
                  </a:lnTo>
                  <a:lnTo>
                    <a:pt x="58" y="51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4" y="49"/>
                  </a:lnTo>
                  <a:lnTo>
                    <a:pt x="66" y="49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6" y="47"/>
                  </a:lnTo>
                  <a:lnTo>
                    <a:pt x="80" y="45"/>
                  </a:lnTo>
                  <a:lnTo>
                    <a:pt x="86" y="45"/>
                  </a:lnTo>
                  <a:lnTo>
                    <a:pt x="92" y="43"/>
                  </a:lnTo>
                  <a:lnTo>
                    <a:pt x="94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2" y="41"/>
                  </a:lnTo>
                  <a:lnTo>
                    <a:pt x="104" y="41"/>
                  </a:lnTo>
                  <a:lnTo>
                    <a:pt x="104" y="39"/>
                  </a:lnTo>
                  <a:lnTo>
                    <a:pt x="106" y="39"/>
                  </a:lnTo>
                  <a:lnTo>
                    <a:pt x="108" y="39"/>
                  </a:lnTo>
                  <a:lnTo>
                    <a:pt x="118" y="35"/>
                  </a:lnTo>
                  <a:lnTo>
                    <a:pt x="120" y="35"/>
                  </a:lnTo>
                  <a:lnTo>
                    <a:pt x="122" y="32"/>
                  </a:lnTo>
                  <a:lnTo>
                    <a:pt x="124" y="32"/>
                  </a:lnTo>
                  <a:lnTo>
                    <a:pt x="128" y="30"/>
                  </a:lnTo>
                  <a:lnTo>
                    <a:pt x="132" y="30"/>
                  </a:lnTo>
                  <a:lnTo>
                    <a:pt x="136" y="28"/>
                  </a:lnTo>
                  <a:lnTo>
                    <a:pt x="138" y="28"/>
                  </a:lnTo>
                  <a:lnTo>
                    <a:pt x="142" y="26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8" y="24"/>
                  </a:lnTo>
                  <a:lnTo>
                    <a:pt x="150" y="24"/>
                  </a:lnTo>
                  <a:lnTo>
                    <a:pt x="158" y="20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4" y="18"/>
                  </a:lnTo>
                  <a:lnTo>
                    <a:pt x="166" y="18"/>
                  </a:lnTo>
                  <a:lnTo>
                    <a:pt x="174" y="16"/>
                  </a:lnTo>
                  <a:lnTo>
                    <a:pt x="176" y="14"/>
                  </a:lnTo>
                  <a:lnTo>
                    <a:pt x="178" y="14"/>
                  </a:lnTo>
                  <a:lnTo>
                    <a:pt x="180" y="14"/>
                  </a:lnTo>
                  <a:lnTo>
                    <a:pt x="186" y="12"/>
                  </a:lnTo>
                  <a:lnTo>
                    <a:pt x="192" y="10"/>
                  </a:lnTo>
                  <a:lnTo>
                    <a:pt x="194" y="10"/>
                  </a:lnTo>
                  <a:lnTo>
                    <a:pt x="194" y="8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4" y="6"/>
                  </a:lnTo>
                  <a:lnTo>
                    <a:pt x="206" y="4"/>
                  </a:lnTo>
                  <a:lnTo>
                    <a:pt x="208" y="4"/>
                  </a:lnTo>
                  <a:lnTo>
                    <a:pt x="210" y="4"/>
                  </a:lnTo>
                  <a:lnTo>
                    <a:pt x="212" y="2"/>
                  </a:lnTo>
                  <a:lnTo>
                    <a:pt x="216" y="2"/>
                  </a:lnTo>
                  <a:lnTo>
                    <a:pt x="218" y="0"/>
                  </a:lnTo>
                  <a:lnTo>
                    <a:pt x="220" y="2"/>
                  </a:lnTo>
                  <a:lnTo>
                    <a:pt x="220" y="4"/>
                  </a:lnTo>
                  <a:lnTo>
                    <a:pt x="222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2" name="Freeform 24">
              <a:extLst>
                <a:ext uri="{FF2B5EF4-FFF2-40B4-BE49-F238E27FC236}">
                  <a16:creationId xmlns:a16="http://schemas.microsoft.com/office/drawing/2014/main" id="{ED93EAF1-DEFC-9913-2434-5B7C646FB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250" y="3116263"/>
              <a:ext cx="333375" cy="349250"/>
            </a:xfrm>
            <a:custGeom>
              <a:avLst/>
              <a:gdLst>
                <a:gd name="T0" fmla="*/ 160 w 210"/>
                <a:gd name="T1" fmla="*/ 26 h 220"/>
                <a:gd name="T2" fmla="*/ 170 w 210"/>
                <a:gd name="T3" fmla="*/ 32 h 220"/>
                <a:gd name="T4" fmla="*/ 178 w 210"/>
                <a:gd name="T5" fmla="*/ 36 h 220"/>
                <a:gd name="T6" fmla="*/ 176 w 210"/>
                <a:gd name="T7" fmla="*/ 42 h 220"/>
                <a:gd name="T8" fmla="*/ 174 w 210"/>
                <a:gd name="T9" fmla="*/ 46 h 220"/>
                <a:gd name="T10" fmla="*/ 176 w 210"/>
                <a:gd name="T11" fmla="*/ 56 h 220"/>
                <a:gd name="T12" fmla="*/ 174 w 210"/>
                <a:gd name="T13" fmla="*/ 64 h 220"/>
                <a:gd name="T14" fmla="*/ 178 w 210"/>
                <a:gd name="T15" fmla="*/ 70 h 220"/>
                <a:gd name="T16" fmla="*/ 182 w 210"/>
                <a:gd name="T17" fmla="*/ 78 h 220"/>
                <a:gd name="T18" fmla="*/ 188 w 210"/>
                <a:gd name="T19" fmla="*/ 84 h 220"/>
                <a:gd name="T20" fmla="*/ 192 w 210"/>
                <a:gd name="T21" fmla="*/ 90 h 220"/>
                <a:gd name="T22" fmla="*/ 198 w 210"/>
                <a:gd name="T23" fmla="*/ 92 h 220"/>
                <a:gd name="T24" fmla="*/ 200 w 210"/>
                <a:gd name="T25" fmla="*/ 100 h 220"/>
                <a:gd name="T26" fmla="*/ 202 w 210"/>
                <a:gd name="T27" fmla="*/ 104 h 220"/>
                <a:gd name="T28" fmla="*/ 210 w 210"/>
                <a:gd name="T29" fmla="*/ 108 h 220"/>
                <a:gd name="T30" fmla="*/ 210 w 210"/>
                <a:gd name="T31" fmla="*/ 116 h 220"/>
                <a:gd name="T32" fmla="*/ 206 w 210"/>
                <a:gd name="T33" fmla="*/ 132 h 220"/>
                <a:gd name="T34" fmla="*/ 204 w 210"/>
                <a:gd name="T35" fmla="*/ 142 h 220"/>
                <a:gd name="T36" fmla="*/ 200 w 210"/>
                <a:gd name="T37" fmla="*/ 158 h 220"/>
                <a:gd name="T38" fmla="*/ 198 w 210"/>
                <a:gd name="T39" fmla="*/ 166 h 220"/>
                <a:gd name="T40" fmla="*/ 192 w 210"/>
                <a:gd name="T41" fmla="*/ 186 h 220"/>
                <a:gd name="T42" fmla="*/ 192 w 210"/>
                <a:gd name="T43" fmla="*/ 192 h 220"/>
                <a:gd name="T44" fmla="*/ 188 w 210"/>
                <a:gd name="T45" fmla="*/ 198 h 220"/>
                <a:gd name="T46" fmla="*/ 186 w 210"/>
                <a:gd name="T47" fmla="*/ 206 h 220"/>
                <a:gd name="T48" fmla="*/ 182 w 210"/>
                <a:gd name="T49" fmla="*/ 214 h 220"/>
                <a:gd name="T50" fmla="*/ 170 w 210"/>
                <a:gd name="T51" fmla="*/ 216 h 220"/>
                <a:gd name="T52" fmla="*/ 156 w 210"/>
                <a:gd name="T53" fmla="*/ 214 h 220"/>
                <a:gd name="T54" fmla="*/ 142 w 210"/>
                <a:gd name="T55" fmla="*/ 210 h 220"/>
                <a:gd name="T56" fmla="*/ 120 w 210"/>
                <a:gd name="T57" fmla="*/ 206 h 220"/>
                <a:gd name="T58" fmla="*/ 108 w 210"/>
                <a:gd name="T59" fmla="*/ 202 h 220"/>
                <a:gd name="T60" fmla="*/ 92 w 210"/>
                <a:gd name="T61" fmla="*/ 200 h 220"/>
                <a:gd name="T62" fmla="*/ 72 w 210"/>
                <a:gd name="T63" fmla="*/ 194 h 220"/>
                <a:gd name="T64" fmla="*/ 54 w 210"/>
                <a:gd name="T65" fmla="*/ 190 h 220"/>
                <a:gd name="T66" fmla="*/ 36 w 210"/>
                <a:gd name="T67" fmla="*/ 186 h 220"/>
                <a:gd name="T68" fmla="*/ 26 w 210"/>
                <a:gd name="T69" fmla="*/ 186 h 220"/>
                <a:gd name="T70" fmla="*/ 10 w 210"/>
                <a:gd name="T71" fmla="*/ 178 h 220"/>
                <a:gd name="T72" fmla="*/ 10 w 210"/>
                <a:gd name="T73" fmla="*/ 164 h 220"/>
                <a:gd name="T74" fmla="*/ 4 w 210"/>
                <a:gd name="T75" fmla="*/ 158 h 220"/>
                <a:gd name="T76" fmla="*/ 2 w 210"/>
                <a:gd name="T77" fmla="*/ 152 h 220"/>
                <a:gd name="T78" fmla="*/ 12 w 210"/>
                <a:gd name="T79" fmla="*/ 140 h 220"/>
                <a:gd name="T80" fmla="*/ 18 w 210"/>
                <a:gd name="T81" fmla="*/ 132 h 220"/>
                <a:gd name="T82" fmla="*/ 24 w 210"/>
                <a:gd name="T83" fmla="*/ 122 h 220"/>
                <a:gd name="T84" fmla="*/ 32 w 210"/>
                <a:gd name="T85" fmla="*/ 112 h 220"/>
                <a:gd name="T86" fmla="*/ 40 w 210"/>
                <a:gd name="T87" fmla="*/ 98 h 220"/>
                <a:gd name="T88" fmla="*/ 42 w 210"/>
                <a:gd name="T89" fmla="*/ 88 h 220"/>
                <a:gd name="T90" fmla="*/ 46 w 210"/>
                <a:gd name="T91" fmla="*/ 66 h 220"/>
                <a:gd name="T92" fmla="*/ 54 w 210"/>
                <a:gd name="T93" fmla="*/ 50 h 220"/>
                <a:gd name="T94" fmla="*/ 60 w 210"/>
                <a:gd name="T95" fmla="*/ 42 h 220"/>
                <a:gd name="T96" fmla="*/ 66 w 210"/>
                <a:gd name="T97" fmla="*/ 32 h 220"/>
                <a:gd name="T98" fmla="*/ 84 w 210"/>
                <a:gd name="T99" fmla="*/ 20 h 220"/>
                <a:gd name="T100" fmla="*/ 94 w 210"/>
                <a:gd name="T101" fmla="*/ 12 h 220"/>
                <a:gd name="T102" fmla="*/ 104 w 210"/>
                <a:gd name="T103" fmla="*/ 6 h 220"/>
                <a:gd name="T104" fmla="*/ 112 w 210"/>
                <a:gd name="T105" fmla="*/ 0 h 220"/>
                <a:gd name="T106" fmla="*/ 118 w 210"/>
                <a:gd name="T107" fmla="*/ 4 h 220"/>
                <a:gd name="T108" fmla="*/ 132 w 210"/>
                <a:gd name="T109" fmla="*/ 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0" h="220">
                  <a:moveTo>
                    <a:pt x="142" y="18"/>
                  </a:moveTo>
                  <a:lnTo>
                    <a:pt x="150" y="22"/>
                  </a:lnTo>
                  <a:lnTo>
                    <a:pt x="152" y="24"/>
                  </a:lnTo>
                  <a:lnTo>
                    <a:pt x="154" y="24"/>
                  </a:lnTo>
                  <a:lnTo>
                    <a:pt x="160" y="26"/>
                  </a:lnTo>
                  <a:lnTo>
                    <a:pt x="160" y="28"/>
                  </a:lnTo>
                  <a:lnTo>
                    <a:pt x="162" y="28"/>
                  </a:lnTo>
                  <a:lnTo>
                    <a:pt x="166" y="30"/>
                  </a:lnTo>
                  <a:lnTo>
                    <a:pt x="168" y="32"/>
                  </a:lnTo>
                  <a:lnTo>
                    <a:pt x="170" y="32"/>
                  </a:lnTo>
                  <a:lnTo>
                    <a:pt x="172" y="34"/>
                  </a:lnTo>
                  <a:lnTo>
                    <a:pt x="174" y="34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78" y="36"/>
                  </a:lnTo>
                  <a:lnTo>
                    <a:pt x="178" y="38"/>
                  </a:lnTo>
                  <a:lnTo>
                    <a:pt x="176" y="38"/>
                  </a:lnTo>
                  <a:lnTo>
                    <a:pt x="178" y="40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4" y="42"/>
                  </a:lnTo>
                  <a:lnTo>
                    <a:pt x="174" y="44"/>
                  </a:lnTo>
                  <a:lnTo>
                    <a:pt x="172" y="44"/>
                  </a:lnTo>
                  <a:lnTo>
                    <a:pt x="172" y="46"/>
                  </a:lnTo>
                  <a:lnTo>
                    <a:pt x="174" y="46"/>
                  </a:lnTo>
                  <a:lnTo>
                    <a:pt x="174" y="48"/>
                  </a:lnTo>
                  <a:lnTo>
                    <a:pt x="174" y="50"/>
                  </a:lnTo>
                  <a:lnTo>
                    <a:pt x="176" y="52"/>
                  </a:lnTo>
                  <a:lnTo>
                    <a:pt x="176" y="54"/>
                  </a:lnTo>
                  <a:lnTo>
                    <a:pt x="176" y="56"/>
                  </a:lnTo>
                  <a:lnTo>
                    <a:pt x="176" y="58"/>
                  </a:lnTo>
                  <a:lnTo>
                    <a:pt x="176" y="60"/>
                  </a:lnTo>
                  <a:lnTo>
                    <a:pt x="174" y="60"/>
                  </a:lnTo>
                  <a:lnTo>
                    <a:pt x="174" y="62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6" y="70"/>
                  </a:lnTo>
                  <a:lnTo>
                    <a:pt x="178" y="70"/>
                  </a:lnTo>
                  <a:lnTo>
                    <a:pt x="180" y="70"/>
                  </a:lnTo>
                  <a:lnTo>
                    <a:pt x="180" y="72"/>
                  </a:lnTo>
                  <a:lnTo>
                    <a:pt x="182" y="74"/>
                  </a:lnTo>
                  <a:lnTo>
                    <a:pt x="182" y="76"/>
                  </a:lnTo>
                  <a:lnTo>
                    <a:pt x="182" y="78"/>
                  </a:lnTo>
                  <a:lnTo>
                    <a:pt x="184" y="80"/>
                  </a:lnTo>
                  <a:lnTo>
                    <a:pt x="184" y="82"/>
                  </a:lnTo>
                  <a:lnTo>
                    <a:pt x="186" y="82"/>
                  </a:lnTo>
                  <a:lnTo>
                    <a:pt x="186" y="84"/>
                  </a:lnTo>
                  <a:lnTo>
                    <a:pt x="188" y="84"/>
                  </a:lnTo>
                  <a:lnTo>
                    <a:pt x="188" y="86"/>
                  </a:lnTo>
                  <a:lnTo>
                    <a:pt x="190" y="86"/>
                  </a:lnTo>
                  <a:lnTo>
                    <a:pt x="190" y="88"/>
                  </a:lnTo>
                  <a:lnTo>
                    <a:pt x="192" y="88"/>
                  </a:lnTo>
                  <a:lnTo>
                    <a:pt x="192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6" y="90"/>
                  </a:lnTo>
                  <a:lnTo>
                    <a:pt x="196" y="92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8" y="96"/>
                  </a:lnTo>
                  <a:lnTo>
                    <a:pt x="198" y="98"/>
                  </a:lnTo>
                  <a:lnTo>
                    <a:pt x="200" y="98"/>
                  </a:lnTo>
                  <a:lnTo>
                    <a:pt x="200" y="100"/>
                  </a:lnTo>
                  <a:lnTo>
                    <a:pt x="198" y="100"/>
                  </a:lnTo>
                  <a:lnTo>
                    <a:pt x="198" y="102"/>
                  </a:lnTo>
                  <a:lnTo>
                    <a:pt x="200" y="102"/>
                  </a:lnTo>
                  <a:lnTo>
                    <a:pt x="200" y="104"/>
                  </a:lnTo>
                  <a:lnTo>
                    <a:pt x="202" y="104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0" y="110"/>
                  </a:lnTo>
                  <a:lnTo>
                    <a:pt x="210" y="112"/>
                  </a:lnTo>
                  <a:lnTo>
                    <a:pt x="210" y="114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0" y="118"/>
                  </a:lnTo>
                  <a:lnTo>
                    <a:pt x="208" y="124"/>
                  </a:lnTo>
                  <a:lnTo>
                    <a:pt x="208" y="128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6" y="136"/>
                  </a:lnTo>
                  <a:lnTo>
                    <a:pt x="204" y="138"/>
                  </a:lnTo>
                  <a:lnTo>
                    <a:pt x="204" y="140"/>
                  </a:lnTo>
                  <a:lnTo>
                    <a:pt x="204" y="142"/>
                  </a:lnTo>
                  <a:lnTo>
                    <a:pt x="200" y="150"/>
                  </a:lnTo>
                  <a:lnTo>
                    <a:pt x="200" y="152"/>
                  </a:lnTo>
                  <a:lnTo>
                    <a:pt x="200" y="154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6" y="170"/>
                  </a:lnTo>
                  <a:lnTo>
                    <a:pt x="194" y="182"/>
                  </a:lnTo>
                  <a:lnTo>
                    <a:pt x="192" y="182"/>
                  </a:lnTo>
                  <a:lnTo>
                    <a:pt x="192" y="184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0" y="186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92" y="192"/>
                  </a:lnTo>
                  <a:lnTo>
                    <a:pt x="190" y="192"/>
                  </a:lnTo>
                  <a:lnTo>
                    <a:pt x="190" y="194"/>
                  </a:lnTo>
                  <a:lnTo>
                    <a:pt x="190" y="196"/>
                  </a:lnTo>
                  <a:lnTo>
                    <a:pt x="188" y="196"/>
                  </a:lnTo>
                  <a:lnTo>
                    <a:pt x="188" y="198"/>
                  </a:lnTo>
                  <a:lnTo>
                    <a:pt x="188" y="200"/>
                  </a:lnTo>
                  <a:lnTo>
                    <a:pt x="188" y="202"/>
                  </a:lnTo>
                  <a:lnTo>
                    <a:pt x="188" y="204"/>
                  </a:lnTo>
                  <a:lnTo>
                    <a:pt x="188" y="206"/>
                  </a:lnTo>
                  <a:lnTo>
                    <a:pt x="186" y="206"/>
                  </a:lnTo>
                  <a:lnTo>
                    <a:pt x="186" y="208"/>
                  </a:lnTo>
                  <a:lnTo>
                    <a:pt x="184" y="210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2" y="214"/>
                  </a:lnTo>
                  <a:lnTo>
                    <a:pt x="182" y="216"/>
                  </a:lnTo>
                  <a:lnTo>
                    <a:pt x="180" y="216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70" y="216"/>
                  </a:lnTo>
                  <a:lnTo>
                    <a:pt x="168" y="216"/>
                  </a:lnTo>
                  <a:lnTo>
                    <a:pt x="166" y="216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56" y="214"/>
                  </a:lnTo>
                  <a:lnTo>
                    <a:pt x="156" y="212"/>
                  </a:lnTo>
                  <a:lnTo>
                    <a:pt x="152" y="212"/>
                  </a:lnTo>
                  <a:lnTo>
                    <a:pt x="150" y="212"/>
                  </a:lnTo>
                  <a:lnTo>
                    <a:pt x="144" y="212"/>
                  </a:lnTo>
                  <a:lnTo>
                    <a:pt x="142" y="210"/>
                  </a:lnTo>
                  <a:lnTo>
                    <a:pt x="138" y="210"/>
                  </a:lnTo>
                  <a:lnTo>
                    <a:pt x="132" y="208"/>
                  </a:lnTo>
                  <a:lnTo>
                    <a:pt x="126" y="208"/>
                  </a:lnTo>
                  <a:lnTo>
                    <a:pt x="124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6" y="204"/>
                  </a:lnTo>
                  <a:lnTo>
                    <a:pt x="112" y="204"/>
                  </a:lnTo>
                  <a:lnTo>
                    <a:pt x="110" y="202"/>
                  </a:lnTo>
                  <a:lnTo>
                    <a:pt x="108" y="202"/>
                  </a:lnTo>
                  <a:lnTo>
                    <a:pt x="106" y="202"/>
                  </a:lnTo>
                  <a:lnTo>
                    <a:pt x="104" y="202"/>
                  </a:lnTo>
                  <a:lnTo>
                    <a:pt x="100" y="200"/>
                  </a:lnTo>
                  <a:lnTo>
                    <a:pt x="96" y="200"/>
                  </a:lnTo>
                  <a:lnTo>
                    <a:pt x="92" y="200"/>
                  </a:lnTo>
                  <a:lnTo>
                    <a:pt x="90" y="198"/>
                  </a:lnTo>
                  <a:lnTo>
                    <a:pt x="82" y="196"/>
                  </a:lnTo>
                  <a:lnTo>
                    <a:pt x="78" y="196"/>
                  </a:lnTo>
                  <a:lnTo>
                    <a:pt x="74" y="196"/>
                  </a:lnTo>
                  <a:lnTo>
                    <a:pt x="72" y="194"/>
                  </a:lnTo>
                  <a:lnTo>
                    <a:pt x="68" y="194"/>
                  </a:lnTo>
                  <a:lnTo>
                    <a:pt x="66" y="194"/>
                  </a:lnTo>
                  <a:lnTo>
                    <a:pt x="64" y="192"/>
                  </a:lnTo>
                  <a:lnTo>
                    <a:pt x="56" y="190"/>
                  </a:lnTo>
                  <a:lnTo>
                    <a:pt x="54" y="190"/>
                  </a:lnTo>
                  <a:lnTo>
                    <a:pt x="48" y="188"/>
                  </a:lnTo>
                  <a:lnTo>
                    <a:pt x="46" y="188"/>
                  </a:lnTo>
                  <a:lnTo>
                    <a:pt x="42" y="188"/>
                  </a:lnTo>
                  <a:lnTo>
                    <a:pt x="40" y="186"/>
                  </a:lnTo>
                  <a:lnTo>
                    <a:pt x="36" y="186"/>
                  </a:lnTo>
                  <a:lnTo>
                    <a:pt x="34" y="186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28" y="186"/>
                  </a:lnTo>
                  <a:lnTo>
                    <a:pt x="26" y="186"/>
                  </a:lnTo>
                  <a:lnTo>
                    <a:pt x="16" y="184"/>
                  </a:lnTo>
                  <a:lnTo>
                    <a:pt x="16" y="182"/>
                  </a:lnTo>
                  <a:lnTo>
                    <a:pt x="14" y="182"/>
                  </a:lnTo>
                  <a:lnTo>
                    <a:pt x="12" y="180"/>
                  </a:lnTo>
                  <a:lnTo>
                    <a:pt x="10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0" y="170"/>
                  </a:lnTo>
                  <a:lnTo>
                    <a:pt x="10" y="168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8" y="160"/>
                  </a:lnTo>
                  <a:lnTo>
                    <a:pt x="6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2" y="158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6" y="150"/>
                  </a:lnTo>
                  <a:lnTo>
                    <a:pt x="10" y="142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6" y="132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20" y="128"/>
                  </a:lnTo>
                  <a:lnTo>
                    <a:pt x="22" y="126"/>
                  </a:lnTo>
                  <a:lnTo>
                    <a:pt x="22" y="124"/>
                  </a:lnTo>
                  <a:lnTo>
                    <a:pt x="24" y="122"/>
                  </a:lnTo>
                  <a:lnTo>
                    <a:pt x="26" y="120"/>
                  </a:lnTo>
                  <a:lnTo>
                    <a:pt x="28" y="118"/>
                  </a:lnTo>
                  <a:lnTo>
                    <a:pt x="28" y="116"/>
                  </a:lnTo>
                  <a:lnTo>
                    <a:pt x="30" y="114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4" y="108"/>
                  </a:lnTo>
                  <a:lnTo>
                    <a:pt x="34" y="106"/>
                  </a:lnTo>
                  <a:lnTo>
                    <a:pt x="38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4" y="78"/>
                  </a:lnTo>
                  <a:lnTo>
                    <a:pt x="44" y="76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6" y="66"/>
                  </a:lnTo>
                  <a:lnTo>
                    <a:pt x="46" y="64"/>
                  </a:lnTo>
                  <a:lnTo>
                    <a:pt x="50" y="60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2" y="42"/>
                  </a:lnTo>
                  <a:lnTo>
                    <a:pt x="64" y="38"/>
                  </a:lnTo>
                  <a:lnTo>
                    <a:pt x="64" y="34"/>
                  </a:lnTo>
                  <a:lnTo>
                    <a:pt x="66" y="32"/>
                  </a:lnTo>
                  <a:lnTo>
                    <a:pt x="74" y="26"/>
                  </a:lnTo>
                  <a:lnTo>
                    <a:pt x="78" y="22"/>
                  </a:lnTo>
                  <a:lnTo>
                    <a:pt x="80" y="22"/>
                  </a:lnTo>
                  <a:lnTo>
                    <a:pt x="82" y="20"/>
                  </a:lnTo>
                  <a:lnTo>
                    <a:pt x="84" y="20"/>
                  </a:lnTo>
                  <a:lnTo>
                    <a:pt x="86" y="18"/>
                  </a:lnTo>
                  <a:lnTo>
                    <a:pt x="88" y="16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2" y="8"/>
                  </a:lnTo>
                  <a:lnTo>
                    <a:pt x="128" y="10"/>
                  </a:lnTo>
                  <a:lnTo>
                    <a:pt x="132" y="12"/>
                  </a:lnTo>
                  <a:lnTo>
                    <a:pt x="134" y="14"/>
                  </a:lnTo>
                  <a:lnTo>
                    <a:pt x="138" y="16"/>
                  </a:lnTo>
                  <a:lnTo>
                    <a:pt x="142" y="1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3" name="Freeform 36">
              <a:extLst>
                <a:ext uri="{FF2B5EF4-FFF2-40B4-BE49-F238E27FC236}">
                  <a16:creationId xmlns:a16="http://schemas.microsoft.com/office/drawing/2014/main" id="{F9864CF6-06E6-6875-A966-E97607E5A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725" y="4006850"/>
              <a:ext cx="555625" cy="528638"/>
            </a:xfrm>
            <a:custGeom>
              <a:avLst/>
              <a:gdLst>
                <a:gd name="T0" fmla="*/ 198 w 350"/>
                <a:gd name="T1" fmla="*/ 30 h 333"/>
                <a:gd name="T2" fmla="*/ 198 w 350"/>
                <a:gd name="T3" fmla="*/ 54 h 333"/>
                <a:gd name="T4" fmla="*/ 198 w 350"/>
                <a:gd name="T5" fmla="*/ 80 h 333"/>
                <a:gd name="T6" fmla="*/ 204 w 350"/>
                <a:gd name="T7" fmla="*/ 104 h 333"/>
                <a:gd name="T8" fmla="*/ 224 w 350"/>
                <a:gd name="T9" fmla="*/ 104 h 333"/>
                <a:gd name="T10" fmla="*/ 244 w 350"/>
                <a:gd name="T11" fmla="*/ 104 h 333"/>
                <a:gd name="T12" fmla="*/ 262 w 350"/>
                <a:gd name="T13" fmla="*/ 104 h 333"/>
                <a:gd name="T14" fmla="*/ 284 w 350"/>
                <a:gd name="T15" fmla="*/ 104 h 333"/>
                <a:gd name="T16" fmla="*/ 306 w 350"/>
                <a:gd name="T17" fmla="*/ 104 h 333"/>
                <a:gd name="T18" fmla="*/ 330 w 350"/>
                <a:gd name="T19" fmla="*/ 106 h 333"/>
                <a:gd name="T20" fmla="*/ 330 w 350"/>
                <a:gd name="T21" fmla="*/ 135 h 333"/>
                <a:gd name="T22" fmla="*/ 330 w 350"/>
                <a:gd name="T23" fmla="*/ 161 h 333"/>
                <a:gd name="T24" fmla="*/ 340 w 350"/>
                <a:gd name="T25" fmla="*/ 189 h 333"/>
                <a:gd name="T26" fmla="*/ 350 w 350"/>
                <a:gd name="T27" fmla="*/ 203 h 333"/>
                <a:gd name="T28" fmla="*/ 348 w 350"/>
                <a:gd name="T29" fmla="*/ 221 h 333"/>
                <a:gd name="T30" fmla="*/ 348 w 350"/>
                <a:gd name="T31" fmla="*/ 251 h 333"/>
                <a:gd name="T32" fmla="*/ 330 w 350"/>
                <a:gd name="T33" fmla="*/ 255 h 333"/>
                <a:gd name="T34" fmla="*/ 330 w 350"/>
                <a:gd name="T35" fmla="*/ 275 h 333"/>
                <a:gd name="T36" fmla="*/ 330 w 350"/>
                <a:gd name="T37" fmla="*/ 297 h 333"/>
                <a:gd name="T38" fmla="*/ 330 w 350"/>
                <a:gd name="T39" fmla="*/ 315 h 333"/>
                <a:gd name="T40" fmla="*/ 322 w 350"/>
                <a:gd name="T41" fmla="*/ 333 h 333"/>
                <a:gd name="T42" fmla="*/ 300 w 350"/>
                <a:gd name="T43" fmla="*/ 333 h 333"/>
                <a:gd name="T44" fmla="*/ 282 w 350"/>
                <a:gd name="T45" fmla="*/ 333 h 333"/>
                <a:gd name="T46" fmla="*/ 258 w 350"/>
                <a:gd name="T47" fmla="*/ 333 h 333"/>
                <a:gd name="T48" fmla="*/ 238 w 350"/>
                <a:gd name="T49" fmla="*/ 333 h 333"/>
                <a:gd name="T50" fmla="*/ 212 w 350"/>
                <a:gd name="T51" fmla="*/ 333 h 333"/>
                <a:gd name="T52" fmla="*/ 200 w 350"/>
                <a:gd name="T53" fmla="*/ 321 h 333"/>
                <a:gd name="T54" fmla="*/ 198 w 350"/>
                <a:gd name="T55" fmla="*/ 305 h 333"/>
                <a:gd name="T56" fmla="*/ 182 w 350"/>
                <a:gd name="T57" fmla="*/ 303 h 333"/>
                <a:gd name="T58" fmla="*/ 160 w 350"/>
                <a:gd name="T59" fmla="*/ 303 h 333"/>
                <a:gd name="T60" fmla="*/ 142 w 350"/>
                <a:gd name="T61" fmla="*/ 303 h 333"/>
                <a:gd name="T62" fmla="*/ 122 w 350"/>
                <a:gd name="T63" fmla="*/ 299 h 333"/>
                <a:gd name="T64" fmla="*/ 100 w 350"/>
                <a:gd name="T65" fmla="*/ 293 h 333"/>
                <a:gd name="T66" fmla="*/ 78 w 350"/>
                <a:gd name="T67" fmla="*/ 293 h 333"/>
                <a:gd name="T68" fmla="*/ 42 w 350"/>
                <a:gd name="T69" fmla="*/ 291 h 333"/>
                <a:gd name="T70" fmla="*/ 6 w 350"/>
                <a:gd name="T71" fmla="*/ 291 h 333"/>
                <a:gd name="T72" fmla="*/ 6 w 350"/>
                <a:gd name="T73" fmla="*/ 271 h 333"/>
                <a:gd name="T74" fmla="*/ 4 w 350"/>
                <a:gd name="T75" fmla="*/ 253 h 333"/>
                <a:gd name="T76" fmla="*/ 18 w 350"/>
                <a:gd name="T77" fmla="*/ 251 h 333"/>
                <a:gd name="T78" fmla="*/ 30 w 350"/>
                <a:gd name="T79" fmla="*/ 239 h 333"/>
                <a:gd name="T80" fmla="*/ 38 w 350"/>
                <a:gd name="T81" fmla="*/ 223 h 333"/>
                <a:gd name="T82" fmla="*/ 48 w 350"/>
                <a:gd name="T83" fmla="*/ 207 h 333"/>
                <a:gd name="T84" fmla="*/ 54 w 350"/>
                <a:gd name="T85" fmla="*/ 193 h 333"/>
                <a:gd name="T86" fmla="*/ 56 w 350"/>
                <a:gd name="T87" fmla="*/ 173 h 333"/>
                <a:gd name="T88" fmla="*/ 58 w 350"/>
                <a:gd name="T89" fmla="*/ 153 h 333"/>
                <a:gd name="T90" fmla="*/ 66 w 350"/>
                <a:gd name="T91" fmla="*/ 141 h 333"/>
                <a:gd name="T92" fmla="*/ 76 w 350"/>
                <a:gd name="T93" fmla="*/ 132 h 333"/>
                <a:gd name="T94" fmla="*/ 86 w 350"/>
                <a:gd name="T95" fmla="*/ 120 h 333"/>
                <a:gd name="T96" fmla="*/ 96 w 350"/>
                <a:gd name="T97" fmla="*/ 106 h 333"/>
                <a:gd name="T98" fmla="*/ 98 w 350"/>
                <a:gd name="T99" fmla="*/ 80 h 333"/>
                <a:gd name="T100" fmla="*/ 98 w 350"/>
                <a:gd name="T101" fmla="*/ 56 h 333"/>
                <a:gd name="T102" fmla="*/ 98 w 350"/>
                <a:gd name="T103" fmla="*/ 26 h 333"/>
                <a:gd name="T104" fmla="*/ 100 w 350"/>
                <a:gd name="T105" fmla="*/ 16 h 333"/>
                <a:gd name="T106" fmla="*/ 114 w 350"/>
                <a:gd name="T107" fmla="*/ 12 h 333"/>
                <a:gd name="T108" fmla="*/ 132 w 350"/>
                <a:gd name="T109" fmla="*/ 18 h 333"/>
                <a:gd name="T110" fmla="*/ 146 w 350"/>
                <a:gd name="T111" fmla="*/ 22 h 333"/>
                <a:gd name="T112" fmla="*/ 160 w 350"/>
                <a:gd name="T113" fmla="*/ 14 h 333"/>
                <a:gd name="T114" fmla="*/ 166 w 350"/>
                <a:gd name="T115" fmla="*/ 20 h 333"/>
                <a:gd name="T116" fmla="*/ 174 w 350"/>
                <a:gd name="T117" fmla="*/ 22 h 333"/>
                <a:gd name="T118" fmla="*/ 186 w 350"/>
                <a:gd name="T119" fmla="*/ 10 h 333"/>
                <a:gd name="T120" fmla="*/ 196 w 350"/>
                <a:gd name="T12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0" h="333">
                  <a:moveTo>
                    <a:pt x="198" y="8"/>
                  </a:moveTo>
                  <a:lnTo>
                    <a:pt x="198" y="10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8" y="18"/>
                  </a:lnTo>
                  <a:lnTo>
                    <a:pt x="198" y="22"/>
                  </a:lnTo>
                  <a:lnTo>
                    <a:pt x="198" y="24"/>
                  </a:lnTo>
                  <a:lnTo>
                    <a:pt x="198" y="26"/>
                  </a:lnTo>
                  <a:lnTo>
                    <a:pt x="198" y="28"/>
                  </a:lnTo>
                  <a:lnTo>
                    <a:pt x="198" y="30"/>
                  </a:lnTo>
                  <a:lnTo>
                    <a:pt x="198" y="32"/>
                  </a:lnTo>
                  <a:lnTo>
                    <a:pt x="198" y="36"/>
                  </a:lnTo>
                  <a:lnTo>
                    <a:pt x="198" y="38"/>
                  </a:lnTo>
                  <a:lnTo>
                    <a:pt x="198" y="40"/>
                  </a:lnTo>
                  <a:lnTo>
                    <a:pt x="198" y="42"/>
                  </a:lnTo>
                  <a:lnTo>
                    <a:pt x="198" y="44"/>
                  </a:lnTo>
                  <a:lnTo>
                    <a:pt x="198" y="46"/>
                  </a:lnTo>
                  <a:lnTo>
                    <a:pt x="196" y="50"/>
                  </a:lnTo>
                  <a:lnTo>
                    <a:pt x="198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198" y="58"/>
                  </a:lnTo>
                  <a:lnTo>
                    <a:pt x="198" y="64"/>
                  </a:lnTo>
                  <a:lnTo>
                    <a:pt x="198" y="68"/>
                  </a:lnTo>
                  <a:lnTo>
                    <a:pt x="198" y="70"/>
                  </a:lnTo>
                  <a:lnTo>
                    <a:pt x="198" y="72"/>
                  </a:lnTo>
                  <a:lnTo>
                    <a:pt x="198" y="74"/>
                  </a:lnTo>
                  <a:lnTo>
                    <a:pt x="198" y="76"/>
                  </a:lnTo>
                  <a:lnTo>
                    <a:pt x="198" y="78"/>
                  </a:lnTo>
                  <a:lnTo>
                    <a:pt x="198" y="80"/>
                  </a:lnTo>
                  <a:lnTo>
                    <a:pt x="198" y="88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198" y="102"/>
                  </a:lnTo>
                  <a:lnTo>
                    <a:pt x="198" y="104"/>
                  </a:lnTo>
                  <a:lnTo>
                    <a:pt x="200" y="104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10" y="104"/>
                  </a:lnTo>
                  <a:lnTo>
                    <a:pt x="212" y="104"/>
                  </a:lnTo>
                  <a:lnTo>
                    <a:pt x="214" y="104"/>
                  </a:lnTo>
                  <a:lnTo>
                    <a:pt x="216" y="104"/>
                  </a:lnTo>
                  <a:lnTo>
                    <a:pt x="218" y="104"/>
                  </a:lnTo>
                  <a:lnTo>
                    <a:pt x="220" y="104"/>
                  </a:lnTo>
                  <a:lnTo>
                    <a:pt x="222" y="104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8" y="104"/>
                  </a:lnTo>
                  <a:lnTo>
                    <a:pt x="230" y="104"/>
                  </a:lnTo>
                  <a:lnTo>
                    <a:pt x="232" y="104"/>
                  </a:lnTo>
                  <a:lnTo>
                    <a:pt x="234" y="104"/>
                  </a:lnTo>
                  <a:lnTo>
                    <a:pt x="236" y="104"/>
                  </a:lnTo>
                  <a:lnTo>
                    <a:pt x="238" y="104"/>
                  </a:lnTo>
                  <a:lnTo>
                    <a:pt x="240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6" y="104"/>
                  </a:lnTo>
                  <a:lnTo>
                    <a:pt x="246" y="104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4"/>
                  </a:lnTo>
                  <a:lnTo>
                    <a:pt x="254" y="104"/>
                  </a:lnTo>
                  <a:lnTo>
                    <a:pt x="256" y="104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4"/>
                  </a:lnTo>
                  <a:lnTo>
                    <a:pt x="270" y="104"/>
                  </a:lnTo>
                  <a:lnTo>
                    <a:pt x="272" y="104"/>
                  </a:lnTo>
                  <a:lnTo>
                    <a:pt x="274" y="104"/>
                  </a:lnTo>
                  <a:lnTo>
                    <a:pt x="276" y="104"/>
                  </a:lnTo>
                  <a:lnTo>
                    <a:pt x="278" y="104"/>
                  </a:lnTo>
                  <a:lnTo>
                    <a:pt x="280" y="104"/>
                  </a:lnTo>
                  <a:lnTo>
                    <a:pt x="282" y="104"/>
                  </a:lnTo>
                  <a:lnTo>
                    <a:pt x="284" y="104"/>
                  </a:lnTo>
                  <a:lnTo>
                    <a:pt x="286" y="104"/>
                  </a:lnTo>
                  <a:lnTo>
                    <a:pt x="288" y="104"/>
                  </a:lnTo>
                  <a:lnTo>
                    <a:pt x="290" y="104"/>
                  </a:lnTo>
                  <a:lnTo>
                    <a:pt x="292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96" y="104"/>
                  </a:lnTo>
                  <a:lnTo>
                    <a:pt x="300" y="104"/>
                  </a:lnTo>
                  <a:lnTo>
                    <a:pt x="304" y="104"/>
                  </a:lnTo>
                  <a:lnTo>
                    <a:pt x="306" y="104"/>
                  </a:lnTo>
                  <a:lnTo>
                    <a:pt x="308" y="104"/>
                  </a:lnTo>
                  <a:lnTo>
                    <a:pt x="314" y="104"/>
                  </a:lnTo>
                  <a:lnTo>
                    <a:pt x="316" y="104"/>
                  </a:lnTo>
                  <a:lnTo>
                    <a:pt x="318" y="104"/>
                  </a:lnTo>
                  <a:lnTo>
                    <a:pt x="320" y="104"/>
                  </a:lnTo>
                  <a:lnTo>
                    <a:pt x="322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30" y="104"/>
                  </a:lnTo>
                  <a:lnTo>
                    <a:pt x="330" y="106"/>
                  </a:lnTo>
                  <a:lnTo>
                    <a:pt x="330" y="106"/>
                  </a:lnTo>
                  <a:lnTo>
                    <a:pt x="330" y="108"/>
                  </a:lnTo>
                  <a:lnTo>
                    <a:pt x="330" y="110"/>
                  </a:lnTo>
                  <a:lnTo>
                    <a:pt x="330" y="116"/>
                  </a:lnTo>
                  <a:lnTo>
                    <a:pt x="330" y="118"/>
                  </a:lnTo>
                  <a:lnTo>
                    <a:pt x="330" y="122"/>
                  </a:lnTo>
                  <a:lnTo>
                    <a:pt x="330" y="124"/>
                  </a:lnTo>
                  <a:lnTo>
                    <a:pt x="330" y="130"/>
                  </a:lnTo>
                  <a:lnTo>
                    <a:pt x="330" y="132"/>
                  </a:lnTo>
                  <a:lnTo>
                    <a:pt x="330" y="135"/>
                  </a:lnTo>
                  <a:lnTo>
                    <a:pt x="330" y="139"/>
                  </a:lnTo>
                  <a:lnTo>
                    <a:pt x="330" y="141"/>
                  </a:lnTo>
                  <a:lnTo>
                    <a:pt x="330" y="143"/>
                  </a:lnTo>
                  <a:lnTo>
                    <a:pt x="330" y="147"/>
                  </a:lnTo>
                  <a:lnTo>
                    <a:pt x="330" y="149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0" y="155"/>
                  </a:lnTo>
                  <a:lnTo>
                    <a:pt x="330" y="159"/>
                  </a:lnTo>
                  <a:lnTo>
                    <a:pt x="330" y="161"/>
                  </a:lnTo>
                  <a:lnTo>
                    <a:pt x="330" y="167"/>
                  </a:lnTo>
                  <a:lnTo>
                    <a:pt x="330" y="171"/>
                  </a:lnTo>
                  <a:lnTo>
                    <a:pt x="330" y="179"/>
                  </a:lnTo>
                  <a:lnTo>
                    <a:pt x="330" y="181"/>
                  </a:lnTo>
                  <a:lnTo>
                    <a:pt x="330" y="183"/>
                  </a:lnTo>
                  <a:lnTo>
                    <a:pt x="330" y="189"/>
                  </a:lnTo>
                  <a:lnTo>
                    <a:pt x="334" y="189"/>
                  </a:lnTo>
                  <a:lnTo>
                    <a:pt x="336" y="189"/>
                  </a:lnTo>
                  <a:lnTo>
                    <a:pt x="338" y="189"/>
                  </a:lnTo>
                  <a:lnTo>
                    <a:pt x="340" y="189"/>
                  </a:lnTo>
                  <a:lnTo>
                    <a:pt x="342" y="189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8" y="189"/>
                  </a:lnTo>
                  <a:lnTo>
                    <a:pt x="350" y="189"/>
                  </a:lnTo>
                  <a:lnTo>
                    <a:pt x="350" y="191"/>
                  </a:lnTo>
                  <a:lnTo>
                    <a:pt x="350" y="193"/>
                  </a:lnTo>
                  <a:lnTo>
                    <a:pt x="350" y="197"/>
                  </a:lnTo>
                  <a:lnTo>
                    <a:pt x="350" y="199"/>
                  </a:lnTo>
                  <a:lnTo>
                    <a:pt x="350" y="203"/>
                  </a:lnTo>
                  <a:lnTo>
                    <a:pt x="350" y="203"/>
                  </a:lnTo>
                  <a:lnTo>
                    <a:pt x="350" y="207"/>
                  </a:lnTo>
                  <a:lnTo>
                    <a:pt x="348" y="207"/>
                  </a:lnTo>
                  <a:lnTo>
                    <a:pt x="348" y="209"/>
                  </a:lnTo>
                  <a:lnTo>
                    <a:pt x="348" y="211"/>
                  </a:lnTo>
                  <a:lnTo>
                    <a:pt x="348" y="213"/>
                  </a:lnTo>
                  <a:lnTo>
                    <a:pt x="348" y="215"/>
                  </a:lnTo>
                  <a:lnTo>
                    <a:pt x="348" y="217"/>
                  </a:lnTo>
                  <a:lnTo>
                    <a:pt x="348" y="219"/>
                  </a:lnTo>
                  <a:lnTo>
                    <a:pt x="348" y="221"/>
                  </a:lnTo>
                  <a:lnTo>
                    <a:pt x="348" y="223"/>
                  </a:lnTo>
                  <a:lnTo>
                    <a:pt x="348" y="225"/>
                  </a:lnTo>
                  <a:lnTo>
                    <a:pt x="348" y="229"/>
                  </a:lnTo>
                  <a:lnTo>
                    <a:pt x="348" y="231"/>
                  </a:lnTo>
                  <a:lnTo>
                    <a:pt x="348" y="233"/>
                  </a:lnTo>
                  <a:lnTo>
                    <a:pt x="348" y="235"/>
                  </a:lnTo>
                  <a:lnTo>
                    <a:pt x="348" y="241"/>
                  </a:lnTo>
                  <a:lnTo>
                    <a:pt x="348" y="245"/>
                  </a:lnTo>
                  <a:lnTo>
                    <a:pt x="348" y="247"/>
                  </a:lnTo>
                  <a:lnTo>
                    <a:pt x="348" y="251"/>
                  </a:lnTo>
                  <a:lnTo>
                    <a:pt x="348" y="251"/>
                  </a:lnTo>
                  <a:lnTo>
                    <a:pt x="348" y="253"/>
                  </a:lnTo>
                  <a:lnTo>
                    <a:pt x="344" y="253"/>
                  </a:lnTo>
                  <a:lnTo>
                    <a:pt x="342" y="253"/>
                  </a:lnTo>
                  <a:lnTo>
                    <a:pt x="342" y="253"/>
                  </a:lnTo>
                  <a:lnTo>
                    <a:pt x="340" y="253"/>
                  </a:lnTo>
                  <a:lnTo>
                    <a:pt x="336" y="253"/>
                  </a:lnTo>
                  <a:lnTo>
                    <a:pt x="332" y="253"/>
                  </a:lnTo>
                  <a:lnTo>
                    <a:pt x="330" y="253"/>
                  </a:lnTo>
                  <a:lnTo>
                    <a:pt x="330" y="255"/>
                  </a:lnTo>
                  <a:lnTo>
                    <a:pt x="330" y="257"/>
                  </a:lnTo>
                  <a:lnTo>
                    <a:pt x="330" y="259"/>
                  </a:lnTo>
                  <a:lnTo>
                    <a:pt x="330" y="261"/>
                  </a:lnTo>
                  <a:lnTo>
                    <a:pt x="330" y="263"/>
                  </a:lnTo>
                  <a:lnTo>
                    <a:pt x="330" y="265"/>
                  </a:lnTo>
                  <a:lnTo>
                    <a:pt x="330" y="267"/>
                  </a:lnTo>
                  <a:lnTo>
                    <a:pt x="330" y="269"/>
                  </a:lnTo>
                  <a:lnTo>
                    <a:pt x="330" y="271"/>
                  </a:lnTo>
                  <a:lnTo>
                    <a:pt x="330" y="273"/>
                  </a:lnTo>
                  <a:lnTo>
                    <a:pt x="330" y="275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30" y="281"/>
                  </a:lnTo>
                  <a:lnTo>
                    <a:pt x="330" y="283"/>
                  </a:lnTo>
                  <a:lnTo>
                    <a:pt x="330" y="285"/>
                  </a:lnTo>
                  <a:lnTo>
                    <a:pt x="330" y="287"/>
                  </a:lnTo>
                  <a:lnTo>
                    <a:pt x="330" y="291"/>
                  </a:lnTo>
                  <a:lnTo>
                    <a:pt x="330" y="293"/>
                  </a:lnTo>
                  <a:lnTo>
                    <a:pt x="330" y="295"/>
                  </a:lnTo>
                  <a:lnTo>
                    <a:pt x="330" y="297"/>
                  </a:lnTo>
                  <a:lnTo>
                    <a:pt x="330" y="299"/>
                  </a:lnTo>
                  <a:lnTo>
                    <a:pt x="330" y="299"/>
                  </a:lnTo>
                  <a:lnTo>
                    <a:pt x="330" y="301"/>
                  </a:lnTo>
                  <a:lnTo>
                    <a:pt x="330" y="303"/>
                  </a:lnTo>
                  <a:lnTo>
                    <a:pt x="330" y="305"/>
                  </a:lnTo>
                  <a:lnTo>
                    <a:pt x="330" y="307"/>
                  </a:lnTo>
                  <a:lnTo>
                    <a:pt x="330" y="309"/>
                  </a:lnTo>
                  <a:lnTo>
                    <a:pt x="330" y="311"/>
                  </a:lnTo>
                  <a:lnTo>
                    <a:pt x="330" y="313"/>
                  </a:lnTo>
                  <a:lnTo>
                    <a:pt x="330" y="315"/>
                  </a:lnTo>
                  <a:lnTo>
                    <a:pt x="330" y="321"/>
                  </a:lnTo>
                  <a:lnTo>
                    <a:pt x="330" y="323"/>
                  </a:lnTo>
                  <a:lnTo>
                    <a:pt x="330" y="325"/>
                  </a:lnTo>
                  <a:lnTo>
                    <a:pt x="330" y="327"/>
                  </a:lnTo>
                  <a:lnTo>
                    <a:pt x="330" y="331"/>
                  </a:lnTo>
                  <a:lnTo>
                    <a:pt x="330" y="333"/>
                  </a:lnTo>
                  <a:lnTo>
                    <a:pt x="328" y="333"/>
                  </a:lnTo>
                  <a:lnTo>
                    <a:pt x="326" y="333"/>
                  </a:lnTo>
                  <a:lnTo>
                    <a:pt x="324" y="333"/>
                  </a:lnTo>
                  <a:lnTo>
                    <a:pt x="322" y="333"/>
                  </a:lnTo>
                  <a:lnTo>
                    <a:pt x="320" y="333"/>
                  </a:lnTo>
                  <a:lnTo>
                    <a:pt x="318" y="333"/>
                  </a:lnTo>
                  <a:lnTo>
                    <a:pt x="316" y="333"/>
                  </a:lnTo>
                  <a:lnTo>
                    <a:pt x="314" y="333"/>
                  </a:lnTo>
                  <a:lnTo>
                    <a:pt x="310" y="333"/>
                  </a:lnTo>
                  <a:lnTo>
                    <a:pt x="308" y="333"/>
                  </a:lnTo>
                  <a:lnTo>
                    <a:pt x="306" y="333"/>
                  </a:lnTo>
                  <a:lnTo>
                    <a:pt x="304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6" y="333"/>
                  </a:lnTo>
                  <a:lnTo>
                    <a:pt x="294" y="333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88" y="333"/>
                  </a:lnTo>
                  <a:lnTo>
                    <a:pt x="286" y="333"/>
                  </a:lnTo>
                  <a:lnTo>
                    <a:pt x="284" y="333"/>
                  </a:lnTo>
                  <a:lnTo>
                    <a:pt x="282" y="333"/>
                  </a:lnTo>
                  <a:lnTo>
                    <a:pt x="280" y="333"/>
                  </a:lnTo>
                  <a:lnTo>
                    <a:pt x="278" y="333"/>
                  </a:lnTo>
                  <a:lnTo>
                    <a:pt x="276" y="333"/>
                  </a:lnTo>
                  <a:lnTo>
                    <a:pt x="272" y="333"/>
                  </a:lnTo>
                  <a:lnTo>
                    <a:pt x="270" y="333"/>
                  </a:lnTo>
                  <a:lnTo>
                    <a:pt x="268" y="333"/>
                  </a:lnTo>
                  <a:lnTo>
                    <a:pt x="266" y="333"/>
                  </a:lnTo>
                  <a:lnTo>
                    <a:pt x="264" y="333"/>
                  </a:lnTo>
                  <a:lnTo>
                    <a:pt x="262" y="333"/>
                  </a:lnTo>
                  <a:lnTo>
                    <a:pt x="258" y="333"/>
                  </a:lnTo>
                  <a:lnTo>
                    <a:pt x="256" y="333"/>
                  </a:lnTo>
                  <a:lnTo>
                    <a:pt x="252" y="333"/>
                  </a:lnTo>
                  <a:lnTo>
                    <a:pt x="250" y="333"/>
                  </a:lnTo>
                  <a:lnTo>
                    <a:pt x="248" y="333"/>
                  </a:lnTo>
                  <a:lnTo>
                    <a:pt x="246" y="333"/>
                  </a:lnTo>
                  <a:lnTo>
                    <a:pt x="246" y="333"/>
                  </a:lnTo>
                  <a:lnTo>
                    <a:pt x="244" y="333"/>
                  </a:lnTo>
                  <a:lnTo>
                    <a:pt x="242" y="333"/>
                  </a:lnTo>
                  <a:lnTo>
                    <a:pt x="240" y="333"/>
                  </a:lnTo>
                  <a:lnTo>
                    <a:pt x="238" y="333"/>
                  </a:lnTo>
                  <a:lnTo>
                    <a:pt x="236" y="333"/>
                  </a:lnTo>
                  <a:lnTo>
                    <a:pt x="234" y="333"/>
                  </a:lnTo>
                  <a:lnTo>
                    <a:pt x="232" y="333"/>
                  </a:lnTo>
                  <a:lnTo>
                    <a:pt x="230" y="333"/>
                  </a:lnTo>
                  <a:lnTo>
                    <a:pt x="228" y="333"/>
                  </a:lnTo>
                  <a:lnTo>
                    <a:pt x="226" y="333"/>
                  </a:lnTo>
                  <a:lnTo>
                    <a:pt x="224" y="333"/>
                  </a:lnTo>
                  <a:lnTo>
                    <a:pt x="218" y="333"/>
                  </a:lnTo>
                  <a:lnTo>
                    <a:pt x="216" y="333"/>
                  </a:lnTo>
                  <a:lnTo>
                    <a:pt x="212" y="333"/>
                  </a:lnTo>
                  <a:lnTo>
                    <a:pt x="210" y="331"/>
                  </a:lnTo>
                  <a:lnTo>
                    <a:pt x="208" y="329"/>
                  </a:lnTo>
                  <a:lnTo>
                    <a:pt x="206" y="329"/>
                  </a:lnTo>
                  <a:lnTo>
                    <a:pt x="206" y="327"/>
                  </a:lnTo>
                  <a:lnTo>
                    <a:pt x="206" y="325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17"/>
                  </a:lnTo>
                  <a:lnTo>
                    <a:pt x="198" y="315"/>
                  </a:lnTo>
                  <a:lnTo>
                    <a:pt x="198" y="313"/>
                  </a:lnTo>
                  <a:lnTo>
                    <a:pt x="198" y="311"/>
                  </a:lnTo>
                  <a:lnTo>
                    <a:pt x="196" y="311"/>
                  </a:lnTo>
                  <a:lnTo>
                    <a:pt x="198" y="311"/>
                  </a:lnTo>
                  <a:lnTo>
                    <a:pt x="198" y="309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3"/>
                  </a:lnTo>
                  <a:lnTo>
                    <a:pt x="196" y="303"/>
                  </a:lnTo>
                  <a:lnTo>
                    <a:pt x="194" y="303"/>
                  </a:lnTo>
                  <a:lnTo>
                    <a:pt x="192" y="303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78" y="303"/>
                  </a:lnTo>
                  <a:lnTo>
                    <a:pt x="176" y="303"/>
                  </a:lnTo>
                  <a:lnTo>
                    <a:pt x="174" y="303"/>
                  </a:lnTo>
                  <a:lnTo>
                    <a:pt x="172" y="303"/>
                  </a:lnTo>
                  <a:lnTo>
                    <a:pt x="170" y="303"/>
                  </a:lnTo>
                  <a:lnTo>
                    <a:pt x="168" y="303"/>
                  </a:lnTo>
                  <a:lnTo>
                    <a:pt x="166" y="303"/>
                  </a:lnTo>
                  <a:lnTo>
                    <a:pt x="164" y="303"/>
                  </a:lnTo>
                  <a:lnTo>
                    <a:pt x="162" y="303"/>
                  </a:lnTo>
                  <a:lnTo>
                    <a:pt x="160" y="303"/>
                  </a:lnTo>
                  <a:lnTo>
                    <a:pt x="158" y="303"/>
                  </a:lnTo>
                  <a:lnTo>
                    <a:pt x="156" y="303"/>
                  </a:lnTo>
                  <a:lnTo>
                    <a:pt x="154" y="303"/>
                  </a:lnTo>
                  <a:lnTo>
                    <a:pt x="152" y="303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8" y="303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40" y="303"/>
                  </a:lnTo>
                  <a:lnTo>
                    <a:pt x="138" y="303"/>
                  </a:lnTo>
                  <a:lnTo>
                    <a:pt x="136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2" y="303"/>
                  </a:lnTo>
                  <a:lnTo>
                    <a:pt x="122" y="301"/>
                  </a:lnTo>
                  <a:lnTo>
                    <a:pt x="122" y="299"/>
                  </a:lnTo>
                  <a:lnTo>
                    <a:pt x="122" y="299"/>
                  </a:lnTo>
                  <a:lnTo>
                    <a:pt x="122" y="295"/>
                  </a:lnTo>
                  <a:lnTo>
                    <a:pt x="122" y="293"/>
                  </a:lnTo>
                  <a:lnTo>
                    <a:pt x="120" y="293"/>
                  </a:lnTo>
                  <a:lnTo>
                    <a:pt x="118" y="293"/>
                  </a:lnTo>
                  <a:lnTo>
                    <a:pt x="114" y="293"/>
                  </a:lnTo>
                  <a:lnTo>
                    <a:pt x="110" y="293"/>
                  </a:lnTo>
                  <a:lnTo>
                    <a:pt x="108" y="293"/>
                  </a:lnTo>
                  <a:lnTo>
                    <a:pt x="104" y="293"/>
                  </a:lnTo>
                  <a:lnTo>
                    <a:pt x="102" y="293"/>
                  </a:lnTo>
                  <a:lnTo>
                    <a:pt x="100" y="293"/>
                  </a:lnTo>
                  <a:lnTo>
                    <a:pt x="96" y="293"/>
                  </a:lnTo>
                  <a:lnTo>
                    <a:pt x="94" y="293"/>
                  </a:lnTo>
                  <a:lnTo>
                    <a:pt x="92" y="293"/>
                  </a:lnTo>
                  <a:lnTo>
                    <a:pt x="90" y="293"/>
                  </a:lnTo>
                  <a:lnTo>
                    <a:pt x="88" y="293"/>
                  </a:lnTo>
                  <a:lnTo>
                    <a:pt x="86" y="293"/>
                  </a:lnTo>
                  <a:lnTo>
                    <a:pt x="84" y="293"/>
                  </a:lnTo>
                  <a:lnTo>
                    <a:pt x="82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4" y="293"/>
                  </a:lnTo>
                  <a:lnTo>
                    <a:pt x="66" y="293"/>
                  </a:lnTo>
                  <a:lnTo>
                    <a:pt x="62" y="293"/>
                  </a:lnTo>
                  <a:lnTo>
                    <a:pt x="56" y="293"/>
                  </a:lnTo>
                  <a:lnTo>
                    <a:pt x="54" y="293"/>
                  </a:lnTo>
                  <a:lnTo>
                    <a:pt x="52" y="293"/>
                  </a:lnTo>
                  <a:lnTo>
                    <a:pt x="50" y="293"/>
                  </a:lnTo>
                  <a:lnTo>
                    <a:pt x="48" y="293"/>
                  </a:lnTo>
                  <a:lnTo>
                    <a:pt x="46" y="291"/>
                  </a:lnTo>
                  <a:lnTo>
                    <a:pt x="42" y="291"/>
                  </a:lnTo>
                  <a:lnTo>
                    <a:pt x="40" y="291"/>
                  </a:lnTo>
                  <a:lnTo>
                    <a:pt x="38" y="291"/>
                  </a:lnTo>
                  <a:lnTo>
                    <a:pt x="36" y="291"/>
                  </a:lnTo>
                  <a:lnTo>
                    <a:pt x="30" y="291"/>
                  </a:lnTo>
                  <a:lnTo>
                    <a:pt x="26" y="291"/>
                  </a:lnTo>
                  <a:lnTo>
                    <a:pt x="20" y="291"/>
                  </a:lnTo>
                  <a:lnTo>
                    <a:pt x="18" y="291"/>
                  </a:lnTo>
                  <a:lnTo>
                    <a:pt x="14" y="291"/>
                  </a:lnTo>
                  <a:lnTo>
                    <a:pt x="10" y="291"/>
                  </a:lnTo>
                  <a:lnTo>
                    <a:pt x="6" y="291"/>
                  </a:lnTo>
                  <a:lnTo>
                    <a:pt x="6" y="289"/>
                  </a:lnTo>
                  <a:lnTo>
                    <a:pt x="6" y="287"/>
                  </a:lnTo>
                  <a:lnTo>
                    <a:pt x="8" y="285"/>
                  </a:lnTo>
                  <a:lnTo>
                    <a:pt x="8" y="281"/>
                  </a:lnTo>
                  <a:lnTo>
                    <a:pt x="8" y="279"/>
                  </a:lnTo>
                  <a:lnTo>
                    <a:pt x="6" y="279"/>
                  </a:lnTo>
                  <a:lnTo>
                    <a:pt x="6" y="277"/>
                  </a:lnTo>
                  <a:lnTo>
                    <a:pt x="6" y="275"/>
                  </a:lnTo>
                  <a:lnTo>
                    <a:pt x="6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4" y="269"/>
                  </a:lnTo>
                  <a:lnTo>
                    <a:pt x="4" y="267"/>
                  </a:lnTo>
                  <a:lnTo>
                    <a:pt x="4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4" y="253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6" y="251"/>
                  </a:lnTo>
                  <a:lnTo>
                    <a:pt x="8" y="251"/>
                  </a:lnTo>
                  <a:lnTo>
                    <a:pt x="10" y="251"/>
                  </a:lnTo>
                  <a:lnTo>
                    <a:pt x="12" y="251"/>
                  </a:lnTo>
                  <a:lnTo>
                    <a:pt x="14" y="251"/>
                  </a:lnTo>
                  <a:lnTo>
                    <a:pt x="16" y="251"/>
                  </a:lnTo>
                  <a:lnTo>
                    <a:pt x="16" y="251"/>
                  </a:lnTo>
                  <a:lnTo>
                    <a:pt x="18" y="251"/>
                  </a:lnTo>
                  <a:lnTo>
                    <a:pt x="18" y="251"/>
                  </a:lnTo>
                  <a:lnTo>
                    <a:pt x="20" y="251"/>
                  </a:lnTo>
                  <a:lnTo>
                    <a:pt x="22" y="249"/>
                  </a:lnTo>
                  <a:lnTo>
                    <a:pt x="24" y="249"/>
                  </a:lnTo>
                  <a:lnTo>
                    <a:pt x="24" y="247"/>
                  </a:lnTo>
                  <a:lnTo>
                    <a:pt x="26" y="245"/>
                  </a:lnTo>
                  <a:lnTo>
                    <a:pt x="26" y="243"/>
                  </a:lnTo>
                  <a:lnTo>
                    <a:pt x="28" y="243"/>
                  </a:lnTo>
                  <a:lnTo>
                    <a:pt x="28" y="241"/>
                  </a:lnTo>
                  <a:lnTo>
                    <a:pt x="30" y="239"/>
                  </a:lnTo>
                  <a:lnTo>
                    <a:pt x="30" y="237"/>
                  </a:lnTo>
                  <a:lnTo>
                    <a:pt x="32" y="235"/>
                  </a:lnTo>
                  <a:lnTo>
                    <a:pt x="32" y="233"/>
                  </a:lnTo>
                  <a:lnTo>
                    <a:pt x="32" y="231"/>
                  </a:lnTo>
                  <a:lnTo>
                    <a:pt x="34" y="229"/>
                  </a:lnTo>
                  <a:lnTo>
                    <a:pt x="34" y="227"/>
                  </a:lnTo>
                  <a:lnTo>
                    <a:pt x="34" y="225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8" y="223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4" y="215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8" y="209"/>
                  </a:lnTo>
                  <a:lnTo>
                    <a:pt x="48" y="207"/>
                  </a:lnTo>
                  <a:lnTo>
                    <a:pt x="48" y="205"/>
                  </a:lnTo>
                  <a:lnTo>
                    <a:pt x="50" y="205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7"/>
                  </a:lnTo>
                  <a:lnTo>
                    <a:pt x="52" y="195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56" y="185"/>
                  </a:lnTo>
                  <a:lnTo>
                    <a:pt x="56" y="183"/>
                  </a:lnTo>
                  <a:lnTo>
                    <a:pt x="56" y="181"/>
                  </a:lnTo>
                  <a:lnTo>
                    <a:pt x="56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6" y="159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6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62" y="149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6" y="145"/>
                  </a:lnTo>
                  <a:lnTo>
                    <a:pt x="66" y="143"/>
                  </a:lnTo>
                  <a:lnTo>
                    <a:pt x="66" y="141"/>
                  </a:lnTo>
                  <a:lnTo>
                    <a:pt x="66" y="139"/>
                  </a:lnTo>
                  <a:lnTo>
                    <a:pt x="68" y="139"/>
                  </a:lnTo>
                  <a:lnTo>
                    <a:pt x="70" y="139"/>
                  </a:lnTo>
                  <a:lnTo>
                    <a:pt x="72" y="141"/>
                  </a:lnTo>
                  <a:lnTo>
                    <a:pt x="74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6" y="137"/>
                  </a:lnTo>
                  <a:lnTo>
                    <a:pt x="76" y="135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8" y="130"/>
                  </a:lnTo>
                  <a:lnTo>
                    <a:pt x="80" y="130"/>
                  </a:lnTo>
                  <a:lnTo>
                    <a:pt x="82" y="130"/>
                  </a:lnTo>
                  <a:lnTo>
                    <a:pt x="84" y="130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6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6" y="110"/>
                  </a:lnTo>
                  <a:lnTo>
                    <a:pt x="88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4" y="110"/>
                  </a:lnTo>
                  <a:lnTo>
                    <a:pt x="96" y="110"/>
                  </a:lnTo>
                  <a:lnTo>
                    <a:pt x="96" y="106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6" y="98"/>
                  </a:lnTo>
                  <a:lnTo>
                    <a:pt x="98" y="96"/>
                  </a:lnTo>
                  <a:lnTo>
                    <a:pt x="98" y="94"/>
                  </a:lnTo>
                  <a:lnTo>
                    <a:pt x="98" y="88"/>
                  </a:lnTo>
                  <a:lnTo>
                    <a:pt x="98" y="86"/>
                  </a:lnTo>
                  <a:lnTo>
                    <a:pt x="98" y="84"/>
                  </a:lnTo>
                  <a:lnTo>
                    <a:pt x="98" y="80"/>
                  </a:lnTo>
                  <a:lnTo>
                    <a:pt x="98" y="78"/>
                  </a:lnTo>
                  <a:lnTo>
                    <a:pt x="98" y="76"/>
                  </a:lnTo>
                  <a:lnTo>
                    <a:pt x="98" y="74"/>
                  </a:lnTo>
                  <a:lnTo>
                    <a:pt x="98" y="72"/>
                  </a:lnTo>
                  <a:lnTo>
                    <a:pt x="98" y="66"/>
                  </a:lnTo>
                  <a:lnTo>
                    <a:pt x="98" y="64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98" y="48"/>
                  </a:lnTo>
                  <a:lnTo>
                    <a:pt x="98" y="46"/>
                  </a:lnTo>
                  <a:lnTo>
                    <a:pt x="98" y="36"/>
                  </a:lnTo>
                  <a:lnTo>
                    <a:pt x="98" y="34"/>
                  </a:lnTo>
                  <a:lnTo>
                    <a:pt x="98" y="30"/>
                  </a:lnTo>
                  <a:lnTo>
                    <a:pt x="98" y="28"/>
                  </a:lnTo>
                  <a:lnTo>
                    <a:pt x="98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100" y="22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4" y="14"/>
                  </a:lnTo>
                  <a:lnTo>
                    <a:pt x="106" y="14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10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6" y="16"/>
                  </a:lnTo>
                  <a:lnTo>
                    <a:pt x="116" y="18"/>
                  </a:lnTo>
                  <a:lnTo>
                    <a:pt x="120" y="18"/>
                  </a:lnTo>
                  <a:lnTo>
                    <a:pt x="122" y="20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18"/>
                  </a:lnTo>
                  <a:lnTo>
                    <a:pt x="132" y="20"/>
                  </a:lnTo>
                  <a:lnTo>
                    <a:pt x="132" y="18"/>
                  </a:lnTo>
                  <a:lnTo>
                    <a:pt x="132" y="16"/>
                  </a:lnTo>
                  <a:lnTo>
                    <a:pt x="134" y="16"/>
                  </a:lnTo>
                  <a:lnTo>
                    <a:pt x="136" y="18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8" y="18"/>
                  </a:lnTo>
                  <a:lnTo>
                    <a:pt x="148" y="20"/>
                  </a:lnTo>
                  <a:lnTo>
                    <a:pt x="146" y="22"/>
                  </a:lnTo>
                  <a:lnTo>
                    <a:pt x="148" y="22"/>
                  </a:lnTo>
                  <a:lnTo>
                    <a:pt x="148" y="20"/>
                  </a:lnTo>
                  <a:lnTo>
                    <a:pt x="148" y="20"/>
                  </a:lnTo>
                  <a:lnTo>
                    <a:pt x="150" y="18"/>
                  </a:lnTo>
                  <a:lnTo>
                    <a:pt x="152" y="18"/>
                  </a:lnTo>
                  <a:lnTo>
                    <a:pt x="154" y="18"/>
                  </a:lnTo>
                  <a:lnTo>
                    <a:pt x="154" y="16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58" y="18"/>
                  </a:lnTo>
                  <a:lnTo>
                    <a:pt x="158" y="20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6" y="22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70" y="20"/>
                  </a:lnTo>
                  <a:lnTo>
                    <a:pt x="170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4" y="20"/>
                  </a:lnTo>
                  <a:lnTo>
                    <a:pt x="172" y="20"/>
                  </a:lnTo>
                  <a:lnTo>
                    <a:pt x="172" y="22"/>
                  </a:lnTo>
                  <a:lnTo>
                    <a:pt x="174" y="22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78" y="18"/>
                  </a:lnTo>
                  <a:lnTo>
                    <a:pt x="180" y="18"/>
                  </a:lnTo>
                  <a:lnTo>
                    <a:pt x="182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2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8" y="10"/>
                  </a:lnTo>
                  <a:lnTo>
                    <a:pt x="190" y="10"/>
                  </a:lnTo>
                  <a:lnTo>
                    <a:pt x="192" y="8"/>
                  </a:lnTo>
                  <a:lnTo>
                    <a:pt x="194" y="8"/>
                  </a:lnTo>
                  <a:lnTo>
                    <a:pt x="194" y="6"/>
                  </a:lnTo>
                  <a:lnTo>
                    <a:pt x="194" y="4"/>
                  </a:lnTo>
                  <a:lnTo>
                    <a:pt x="196" y="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198" y="6"/>
                  </a:lnTo>
                  <a:lnTo>
                    <a:pt x="198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4" name="Freeform 41">
              <a:extLst>
                <a:ext uri="{FF2B5EF4-FFF2-40B4-BE49-F238E27FC236}">
                  <a16:creationId xmlns:a16="http://schemas.microsoft.com/office/drawing/2014/main" id="{0A227CC8-0F35-B92B-D110-5FCFF7BD8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038" y="2762250"/>
              <a:ext cx="501650" cy="392113"/>
            </a:xfrm>
            <a:custGeom>
              <a:avLst/>
              <a:gdLst>
                <a:gd name="T0" fmla="*/ 150 w 316"/>
                <a:gd name="T1" fmla="*/ 6 h 247"/>
                <a:gd name="T2" fmla="*/ 168 w 316"/>
                <a:gd name="T3" fmla="*/ 8 h 247"/>
                <a:gd name="T4" fmla="*/ 196 w 316"/>
                <a:gd name="T5" fmla="*/ 10 h 247"/>
                <a:gd name="T6" fmla="*/ 194 w 316"/>
                <a:gd name="T7" fmla="*/ 26 h 247"/>
                <a:gd name="T8" fmla="*/ 202 w 316"/>
                <a:gd name="T9" fmla="*/ 28 h 247"/>
                <a:gd name="T10" fmla="*/ 204 w 316"/>
                <a:gd name="T11" fmla="*/ 36 h 247"/>
                <a:gd name="T12" fmla="*/ 212 w 316"/>
                <a:gd name="T13" fmla="*/ 42 h 247"/>
                <a:gd name="T14" fmla="*/ 218 w 316"/>
                <a:gd name="T15" fmla="*/ 48 h 247"/>
                <a:gd name="T16" fmla="*/ 220 w 316"/>
                <a:gd name="T17" fmla="*/ 58 h 247"/>
                <a:gd name="T18" fmla="*/ 230 w 316"/>
                <a:gd name="T19" fmla="*/ 70 h 247"/>
                <a:gd name="T20" fmla="*/ 234 w 316"/>
                <a:gd name="T21" fmla="*/ 77 h 247"/>
                <a:gd name="T22" fmla="*/ 242 w 316"/>
                <a:gd name="T23" fmla="*/ 91 h 247"/>
                <a:gd name="T24" fmla="*/ 252 w 316"/>
                <a:gd name="T25" fmla="*/ 99 h 247"/>
                <a:gd name="T26" fmla="*/ 262 w 316"/>
                <a:gd name="T27" fmla="*/ 105 h 247"/>
                <a:gd name="T28" fmla="*/ 272 w 316"/>
                <a:gd name="T29" fmla="*/ 109 h 247"/>
                <a:gd name="T30" fmla="*/ 282 w 316"/>
                <a:gd name="T31" fmla="*/ 115 h 247"/>
                <a:gd name="T32" fmla="*/ 288 w 316"/>
                <a:gd name="T33" fmla="*/ 121 h 247"/>
                <a:gd name="T34" fmla="*/ 302 w 316"/>
                <a:gd name="T35" fmla="*/ 123 h 247"/>
                <a:gd name="T36" fmla="*/ 312 w 316"/>
                <a:gd name="T37" fmla="*/ 125 h 247"/>
                <a:gd name="T38" fmla="*/ 292 w 316"/>
                <a:gd name="T39" fmla="*/ 125 h 247"/>
                <a:gd name="T40" fmla="*/ 260 w 316"/>
                <a:gd name="T41" fmla="*/ 137 h 247"/>
                <a:gd name="T42" fmla="*/ 222 w 316"/>
                <a:gd name="T43" fmla="*/ 169 h 247"/>
                <a:gd name="T44" fmla="*/ 206 w 316"/>
                <a:gd name="T45" fmla="*/ 179 h 247"/>
                <a:gd name="T46" fmla="*/ 186 w 316"/>
                <a:gd name="T47" fmla="*/ 199 h 247"/>
                <a:gd name="T48" fmla="*/ 172 w 316"/>
                <a:gd name="T49" fmla="*/ 209 h 247"/>
                <a:gd name="T50" fmla="*/ 162 w 316"/>
                <a:gd name="T51" fmla="*/ 225 h 247"/>
                <a:gd name="T52" fmla="*/ 154 w 316"/>
                <a:gd name="T53" fmla="*/ 223 h 247"/>
                <a:gd name="T54" fmla="*/ 138 w 316"/>
                <a:gd name="T55" fmla="*/ 235 h 247"/>
                <a:gd name="T56" fmla="*/ 126 w 316"/>
                <a:gd name="T57" fmla="*/ 245 h 247"/>
                <a:gd name="T58" fmla="*/ 118 w 316"/>
                <a:gd name="T59" fmla="*/ 233 h 247"/>
                <a:gd name="T60" fmla="*/ 112 w 316"/>
                <a:gd name="T61" fmla="*/ 233 h 247"/>
                <a:gd name="T62" fmla="*/ 98 w 316"/>
                <a:gd name="T63" fmla="*/ 227 h 247"/>
                <a:gd name="T64" fmla="*/ 96 w 316"/>
                <a:gd name="T65" fmla="*/ 217 h 247"/>
                <a:gd name="T66" fmla="*/ 94 w 316"/>
                <a:gd name="T67" fmla="*/ 213 h 247"/>
                <a:gd name="T68" fmla="*/ 88 w 316"/>
                <a:gd name="T69" fmla="*/ 209 h 247"/>
                <a:gd name="T70" fmla="*/ 88 w 316"/>
                <a:gd name="T71" fmla="*/ 203 h 247"/>
                <a:gd name="T72" fmla="*/ 84 w 316"/>
                <a:gd name="T73" fmla="*/ 195 h 247"/>
                <a:gd name="T74" fmla="*/ 84 w 316"/>
                <a:gd name="T75" fmla="*/ 181 h 247"/>
                <a:gd name="T76" fmla="*/ 82 w 316"/>
                <a:gd name="T77" fmla="*/ 175 h 247"/>
                <a:gd name="T78" fmla="*/ 92 w 316"/>
                <a:gd name="T79" fmla="*/ 169 h 247"/>
                <a:gd name="T80" fmla="*/ 86 w 316"/>
                <a:gd name="T81" fmla="*/ 165 h 247"/>
                <a:gd name="T82" fmla="*/ 80 w 316"/>
                <a:gd name="T83" fmla="*/ 163 h 247"/>
                <a:gd name="T84" fmla="*/ 70 w 316"/>
                <a:gd name="T85" fmla="*/ 151 h 247"/>
                <a:gd name="T86" fmla="*/ 62 w 316"/>
                <a:gd name="T87" fmla="*/ 139 h 247"/>
                <a:gd name="T88" fmla="*/ 60 w 316"/>
                <a:gd name="T89" fmla="*/ 131 h 247"/>
                <a:gd name="T90" fmla="*/ 54 w 316"/>
                <a:gd name="T91" fmla="*/ 137 h 247"/>
                <a:gd name="T92" fmla="*/ 42 w 316"/>
                <a:gd name="T93" fmla="*/ 137 h 247"/>
                <a:gd name="T94" fmla="*/ 38 w 316"/>
                <a:gd name="T95" fmla="*/ 129 h 247"/>
                <a:gd name="T96" fmla="*/ 24 w 316"/>
                <a:gd name="T97" fmla="*/ 135 h 247"/>
                <a:gd name="T98" fmla="*/ 12 w 316"/>
                <a:gd name="T99" fmla="*/ 135 h 247"/>
                <a:gd name="T100" fmla="*/ 0 w 316"/>
                <a:gd name="T101" fmla="*/ 125 h 247"/>
                <a:gd name="T102" fmla="*/ 12 w 316"/>
                <a:gd name="T103" fmla="*/ 95 h 247"/>
                <a:gd name="T104" fmla="*/ 22 w 316"/>
                <a:gd name="T105" fmla="*/ 75 h 247"/>
                <a:gd name="T106" fmla="*/ 32 w 316"/>
                <a:gd name="T107" fmla="*/ 50 h 247"/>
                <a:gd name="T108" fmla="*/ 48 w 316"/>
                <a:gd name="T109" fmla="*/ 42 h 247"/>
                <a:gd name="T110" fmla="*/ 48 w 316"/>
                <a:gd name="T111" fmla="*/ 10 h 247"/>
                <a:gd name="T112" fmla="*/ 76 w 316"/>
                <a:gd name="T113" fmla="*/ 6 h 247"/>
                <a:gd name="T114" fmla="*/ 124 w 316"/>
                <a:gd name="T115" fmla="*/ 6 h 247"/>
                <a:gd name="T116" fmla="*/ 140 w 316"/>
                <a:gd name="T117" fmla="*/ 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247">
                  <a:moveTo>
                    <a:pt x="142" y="0"/>
                  </a:move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8" y="6"/>
                  </a:lnTo>
                  <a:lnTo>
                    <a:pt x="150" y="6"/>
                  </a:lnTo>
                  <a:lnTo>
                    <a:pt x="152" y="6"/>
                  </a:lnTo>
                  <a:lnTo>
                    <a:pt x="154" y="6"/>
                  </a:lnTo>
                  <a:lnTo>
                    <a:pt x="160" y="8"/>
                  </a:lnTo>
                  <a:lnTo>
                    <a:pt x="162" y="8"/>
                  </a:lnTo>
                  <a:lnTo>
                    <a:pt x="166" y="8"/>
                  </a:lnTo>
                  <a:lnTo>
                    <a:pt x="168" y="8"/>
                  </a:lnTo>
                  <a:lnTo>
                    <a:pt x="170" y="8"/>
                  </a:lnTo>
                  <a:lnTo>
                    <a:pt x="172" y="8"/>
                  </a:lnTo>
                  <a:lnTo>
                    <a:pt x="178" y="8"/>
                  </a:lnTo>
                  <a:lnTo>
                    <a:pt x="186" y="8"/>
                  </a:lnTo>
                  <a:lnTo>
                    <a:pt x="196" y="8"/>
                  </a:lnTo>
                  <a:lnTo>
                    <a:pt x="196" y="10"/>
                  </a:lnTo>
                  <a:lnTo>
                    <a:pt x="196" y="18"/>
                  </a:lnTo>
                  <a:lnTo>
                    <a:pt x="194" y="18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4" y="24"/>
                  </a:lnTo>
                  <a:lnTo>
                    <a:pt x="194" y="26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8" y="28"/>
                  </a:lnTo>
                  <a:lnTo>
                    <a:pt x="198" y="30"/>
                  </a:lnTo>
                  <a:lnTo>
                    <a:pt x="200" y="28"/>
                  </a:lnTo>
                  <a:lnTo>
                    <a:pt x="202" y="28"/>
                  </a:lnTo>
                  <a:lnTo>
                    <a:pt x="202" y="30"/>
                  </a:lnTo>
                  <a:lnTo>
                    <a:pt x="204" y="30"/>
                  </a:lnTo>
                  <a:lnTo>
                    <a:pt x="204" y="32"/>
                  </a:lnTo>
                  <a:lnTo>
                    <a:pt x="206" y="34"/>
                  </a:lnTo>
                  <a:lnTo>
                    <a:pt x="206" y="36"/>
                  </a:lnTo>
                  <a:lnTo>
                    <a:pt x="204" y="36"/>
                  </a:lnTo>
                  <a:lnTo>
                    <a:pt x="204" y="38"/>
                  </a:lnTo>
                  <a:lnTo>
                    <a:pt x="206" y="38"/>
                  </a:lnTo>
                  <a:lnTo>
                    <a:pt x="208" y="40"/>
                  </a:lnTo>
                  <a:lnTo>
                    <a:pt x="210" y="40"/>
                  </a:lnTo>
                  <a:lnTo>
                    <a:pt x="210" y="42"/>
                  </a:lnTo>
                  <a:lnTo>
                    <a:pt x="212" y="42"/>
                  </a:lnTo>
                  <a:lnTo>
                    <a:pt x="212" y="44"/>
                  </a:lnTo>
                  <a:lnTo>
                    <a:pt x="214" y="44"/>
                  </a:lnTo>
                  <a:lnTo>
                    <a:pt x="216" y="44"/>
                  </a:lnTo>
                  <a:lnTo>
                    <a:pt x="216" y="46"/>
                  </a:lnTo>
                  <a:lnTo>
                    <a:pt x="216" y="48"/>
                  </a:lnTo>
                  <a:lnTo>
                    <a:pt x="218" y="48"/>
                  </a:lnTo>
                  <a:lnTo>
                    <a:pt x="218" y="50"/>
                  </a:lnTo>
                  <a:lnTo>
                    <a:pt x="218" y="52"/>
                  </a:lnTo>
                  <a:lnTo>
                    <a:pt x="220" y="54"/>
                  </a:lnTo>
                  <a:lnTo>
                    <a:pt x="222" y="54"/>
                  </a:lnTo>
                  <a:lnTo>
                    <a:pt x="220" y="56"/>
                  </a:lnTo>
                  <a:lnTo>
                    <a:pt x="220" y="58"/>
                  </a:lnTo>
                  <a:lnTo>
                    <a:pt x="222" y="58"/>
                  </a:lnTo>
                  <a:lnTo>
                    <a:pt x="224" y="62"/>
                  </a:lnTo>
                  <a:lnTo>
                    <a:pt x="224" y="64"/>
                  </a:lnTo>
                  <a:lnTo>
                    <a:pt x="226" y="68"/>
                  </a:lnTo>
                  <a:lnTo>
                    <a:pt x="228" y="68"/>
                  </a:lnTo>
                  <a:lnTo>
                    <a:pt x="230" y="70"/>
                  </a:lnTo>
                  <a:lnTo>
                    <a:pt x="232" y="73"/>
                  </a:lnTo>
                  <a:lnTo>
                    <a:pt x="232" y="75"/>
                  </a:lnTo>
                  <a:lnTo>
                    <a:pt x="232" y="75"/>
                  </a:lnTo>
                  <a:lnTo>
                    <a:pt x="234" y="75"/>
                  </a:lnTo>
                  <a:lnTo>
                    <a:pt x="234" y="77"/>
                  </a:lnTo>
                  <a:lnTo>
                    <a:pt x="234" y="77"/>
                  </a:lnTo>
                  <a:lnTo>
                    <a:pt x="234" y="79"/>
                  </a:lnTo>
                  <a:lnTo>
                    <a:pt x="234" y="79"/>
                  </a:lnTo>
                  <a:lnTo>
                    <a:pt x="236" y="85"/>
                  </a:lnTo>
                  <a:lnTo>
                    <a:pt x="238" y="87"/>
                  </a:lnTo>
                  <a:lnTo>
                    <a:pt x="238" y="89"/>
                  </a:lnTo>
                  <a:lnTo>
                    <a:pt x="242" y="91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5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2" y="99"/>
                  </a:lnTo>
                  <a:lnTo>
                    <a:pt x="254" y="101"/>
                  </a:lnTo>
                  <a:lnTo>
                    <a:pt x="256" y="101"/>
                  </a:lnTo>
                  <a:lnTo>
                    <a:pt x="258" y="101"/>
                  </a:lnTo>
                  <a:lnTo>
                    <a:pt x="260" y="101"/>
                  </a:lnTo>
                  <a:lnTo>
                    <a:pt x="262" y="103"/>
                  </a:lnTo>
                  <a:lnTo>
                    <a:pt x="262" y="105"/>
                  </a:lnTo>
                  <a:lnTo>
                    <a:pt x="264" y="105"/>
                  </a:lnTo>
                  <a:lnTo>
                    <a:pt x="264" y="103"/>
                  </a:lnTo>
                  <a:lnTo>
                    <a:pt x="266" y="103"/>
                  </a:lnTo>
                  <a:lnTo>
                    <a:pt x="268" y="105"/>
                  </a:lnTo>
                  <a:lnTo>
                    <a:pt x="270" y="107"/>
                  </a:lnTo>
                  <a:lnTo>
                    <a:pt x="272" y="109"/>
                  </a:lnTo>
                  <a:lnTo>
                    <a:pt x="274" y="109"/>
                  </a:lnTo>
                  <a:lnTo>
                    <a:pt x="276" y="109"/>
                  </a:lnTo>
                  <a:lnTo>
                    <a:pt x="278" y="109"/>
                  </a:lnTo>
                  <a:lnTo>
                    <a:pt x="280" y="109"/>
                  </a:lnTo>
                  <a:lnTo>
                    <a:pt x="280" y="111"/>
                  </a:lnTo>
                  <a:lnTo>
                    <a:pt x="282" y="115"/>
                  </a:lnTo>
                  <a:lnTo>
                    <a:pt x="282" y="117"/>
                  </a:lnTo>
                  <a:lnTo>
                    <a:pt x="284" y="117"/>
                  </a:lnTo>
                  <a:lnTo>
                    <a:pt x="286" y="115"/>
                  </a:lnTo>
                  <a:lnTo>
                    <a:pt x="286" y="117"/>
                  </a:lnTo>
                  <a:lnTo>
                    <a:pt x="288" y="119"/>
                  </a:lnTo>
                  <a:lnTo>
                    <a:pt x="288" y="121"/>
                  </a:lnTo>
                  <a:lnTo>
                    <a:pt x="290" y="123"/>
                  </a:lnTo>
                  <a:lnTo>
                    <a:pt x="292" y="123"/>
                  </a:lnTo>
                  <a:lnTo>
                    <a:pt x="294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302" y="123"/>
                  </a:lnTo>
                  <a:lnTo>
                    <a:pt x="304" y="123"/>
                  </a:lnTo>
                  <a:lnTo>
                    <a:pt x="306" y="123"/>
                  </a:lnTo>
                  <a:lnTo>
                    <a:pt x="308" y="125"/>
                  </a:lnTo>
                  <a:lnTo>
                    <a:pt x="308" y="123"/>
                  </a:lnTo>
                  <a:lnTo>
                    <a:pt x="310" y="125"/>
                  </a:lnTo>
                  <a:lnTo>
                    <a:pt x="312" y="125"/>
                  </a:lnTo>
                  <a:lnTo>
                    <a:pt x="314" y="125"/>
                  </a:lnTo>
                  <a:lnTo>
                    <a:pt x="316" y="125"/>
                  </a:lnTo>
                  <a:lnTo>
                    <a:pt x="314" y="125"/>
                  </a:lnTo>
                  <a:lnTo>
                    <a:pt x="312" y="125"/>
                  </a:lnTo>
                  <a:lnTo>
                    <a:pt x="310" y="125"/>
                  </a:lnTo>
                  <a:lnTo>
                    <a:pt x="292" y="12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4" y="125"/>
                  </a:lnTo>
                  <a:lnTo>
                    <a:pt x="270" y="127"/>
                  </a:lnTo>
                  <a:lnTo>
                    <a:pt x="264" y="133"/>
                  </a:lnTo>
                  <a:lnTo>
                    <a:pt x="260" y="137"/>
                  </a:lnTo>
                  <a:lnTo>
                    <a:pt x="256" y="139"/>
                  </a:lnTo>
                  <a:lnTo>
                    <a:pt x="252" y="143"/>
                  </a:lnTo>
                  <a:lnTo>
                    <a:pt x="248" y="147"/>
                  </a:lnTo>
                  <a:lnTo>
                    <a:pt x="242" y="151"/>
                  </a:lnTo>
                  <a:lnTo>
                    <a:pt x="232" y="161"/>
                  </a:lnTo>
                  <a:lnTo>
                    <a:pt x="222" y="169"/>
                  </a:lnTo>
                  <a:lnTo>
                    <a:pt x="220" y="169"/>
                  </a:lnTo>
                  <a:lnTo>
                    <a:pt x="214" y="173"/>
                  </a:lnTo>
                  <a:lnTo>
                    <a:pt x="214" y="175"/>
                  </a:lnTo>
                  <a:lnTo>
                    <a:pt x="212" y="177"/>
                  </a:lnTo>
                  <a:lnTo>
                    <a:pt x="210" y="177"/>
                  </a:lnTo>
                  <a:lnTo>
                    <a:pt x="206" y="179"/>
                  </a:lnTo>
                  <a:lnTo>
                    <a:pt x="202" y="185"/>
                  </a:lnTo>
                  <a:lnTo>
                    <a:pt x="194" y="191"/>
                  </a:lnTo>
                  <a:lnTo>
                    <a:pt x="192" y="191"/>
                  </a:lnTo>
                  <a:lnTo>
                    <a:pt x="190" y="193"/>
                  </a:lnTo>
                  <a:lnTo>
                    <a:pt x="188" y="195"/>
                  </a:lnTo>
                  <a:lnTo>
                    <a:pt x="186" y="199"/>
                  </a:lnTo>
                  <a:lnTo>
                    <a:pt x="184" y="199"/>
                  </a:lnTo>
                  <a:lnTo>
                    <a:pt x="178" y="205"/>
                  </a:lnTo>
                  <a:lnTo>
                    <a:pt x="174" y="205"/>
                  </a:lnTo>
                  <a:lnTo>
                    <a:pt x="172" y="205"/>
                  </a:lnTo>
                  <a:lnTo>
                    <a:pt x="172" y="207"/>
                  </a:lnTo>
                  <a:lnTo>
                    <a:pt x="172" y="209"/>
                  </a:lnTo>
                  <a:lnTo>
                    <a:pt x="170" y="211"/>
                  </a:lnTo>
                  <a:lnTo>
                    <a:pt x="168" y="213"/>
                  </a:lnTo>
                  <a:lnTo>
                    <a:pt x="164" y="217"/>
                  </a:lnTo>
                  <a:lnTo>
                    <a:pt x="162" y="217"/>
                  </a:lnTo>
                  <a:lnTo>
                    <a:pt x="162" y="221"/>
                  </a:lnTo>
                  <a:lnTo>
                    <a:pt x="162" y="225"/>
                  </a:lnTo>
                  <a:lnTo>
                    <a:pt x="162" y="229"/>
                  </a:lnTo>
                  <a:lnTo>
                    <a:pt x="160" y="229"/>
                  </a:lnTo>
                  <a:lnTo>
                    <a:pt x="156" y="229"/>
                  </a:lnTo>
                  <a:lnTo>
                    <a:pt x="156" y="227"/>
                  </a:lnTo>
                  <a:lnTo>
                    <a:pt x="156" y="221"/>
                  </a:lnTo>
                  <a:lnTo>
                    <a:pt x="154" y="223"/>
                  </a:lnTo>
                  <a:lnTo>
                    <a:pt x="148" y="229"/>
                  </a:lnTo>
                  <a:lnTo>
                    <a:pt x="146" y="229"/>
                  </a:lnTo>
                  <a:lnTo>
                    <a:pt x="144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38" y="235"/>
                  </a:lnTo>
                  <a:lnTo>
                    <a:pt x="134" y="241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8" y="245"/>
                  </a:lnTo>
                  <a:lnTo>
                    <a:pt x="126" y="247"/>
                  </a:lnTo>
                  <a:lnTo>
                    <a:pt x="126" y="245"/>
                  </a:lnTo>
                  <a:lnTo>
                    <a:pt x="124" y="241"/>
                  </a:lnTo>
                  <a:lnTo>
                    <a:pt x="124" y="239"/>
                  </a:lnTo>
                  <a:lnTo>
                    <a:pt x="122" y="241"/>
                  </a:lnTo>
                  <a:lnTo>
                    <a:pt x="120" y="241"/>
                  </a:lnTo>
                  <a:lnTo>
                    <a:pt x="118" y="237"/>
                  </a:lnTo>
                  <a:lnTo>
                    <a:pt x="118" y="233"/>
                  </a:lnTo>
                  <a:lnTo>
                    <a:pt x="118" y="231"/>
                  </a:lnTo>
                  <a:lnTo>
                    <a:pt x="116" y="231"/>
                  </a:lnTo>
                  <a:lnTo>
                    <a:pt x="114" y="231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2" y="233"/>
                  </a:lnTo>
                  <a:lnTo>
                    <a:pt x="112" y="231"/>
                  </a:lnTo>
                  <a:lnTo>
                    <a:pt x="110" y="231"/>
                  </a:lnTo>
                  <a:lnTo>
                    <a:pt x="108" y="227"/>
                  </a:lnTo>
                  <a:lnTo>
                    <a:pt x="106" y="227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8" y="225"/>
                  </a:lnTo>
                  <a:lnTo>
                    <a:pt x="98" y="223"/>
                  </a:lnTo>
                  <a:lnTo>
                    <a:pt x="98" y="221"/>
                  </a:lnTo>
                  <a:lnTo>
                    <a:pt x="98" y="219"/>
                  </a:lnTo>
                  <a:lnTo>
                    <a:pt x="98" y="217"/>
                  </a:lnTo>
                  <a:lnTo>
                    <a:pt x="96" y="217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4" y="217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4" y="215"/>
                  </a:lnTo>
                  <a:lnTo>
                    <a:pt x="92" y="215"/>
                  </a:lnTo>
                  <a:lnTo>
                    <a:pt x="92" y="213"/>
                  </a:lnTo>
                  <a:lnTo>
                    <a:pt x="90" y="213"/>
                  </a:lnTo>
                  <a:lnTo>
                    <a:pt x="90" y="211"/>
                  </a:lnTo>
                  <a:lnTo>
                    <a:pt x="88" y="209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88" y="203"/>
                  </a:lnTo>
                  <a:lnTo>
                    <a:pt x="90" y="203"/>
                  </a:lnTo>
                  <a:lnTo>
                    <a:pt x="88" y="201"/>
                  </a:lnTo>
                  <a:lnTo>
                    <a:pt x="88" y="203"/>
                  </a:lnTo>
                  <a:lnTo>
                    <a:pt x="86" y="203"/>
                  </a:lnTo>
                  <a:lnTo>
                    <a:pt x="86" y="201"/>
                  </a:lnTo>
                  <a:lnTo>
                    <a:pt x="84" y="201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5"/>
                  </a:lnTo>
                  <a:lnTo>
                    <a:pt x="84" y="193"/>
                  </a:lnTo>
                  <a:lnTo>
                    <a:pt x="86" y="191"/>
                  </a:lnTo>
                  <a:lnTo>
                    <a:pt x="86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4" y="181"/>
                  </a:lnTo>
                  <a:lnTo>
                    <a:pt x="82" y="181"/>
                  </a:lnTo>
                  <a:lnTo>
                    <a:pt x="82" y="179"/>
                  </a:lnTo>
                  <a:lnTo>
                    <a:pt x="84" y="179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88" y="173"/>
                  </a:lnTo>
                  <a:lnTo>
                    <a:pt x="90" y="173"/>
                  </a:lnTo>
                  <a:lnTo>
                    <a:pt x="90" y="171"/>
                  </a:lnTo>
                  <a:lnTo>
                    <a:pt x="90" y="169"/>
                  </a:lnTo>
                  <a:lnTo>
                    <a:pt x="92" y="169"/>
                  </a:lnTo>
                  <a:lnTo>
                    <a:pt x="90" y="167"/>
                  </a:lnTo>
                  <a:lnTo>
                    <a:pt x="90" y="169"/>
                  </a:lnTo>
                  <a:lnTo>
                    <a:pt x="90" y="169"/>
                  </a:lnTo>
                  <a:lnTo>
                    <a:pt x="88" y="167"/>
                  </a:lnTo>
                  <a:lnTo>
                    <a:pt x="88" y="165"/>
                  </a:lnTo>
                  <a:lnTo>
                    <a:pt x="86" y="165"/>
                  </a:lnTo>
                  <a:lnTo>
                    <a:pt x="86" y="167"/>
                  </a:lnTo>
                  <a:lnTo>
                    <a:pt x="84" y="169"/>
                  </a:lnTo>
                  <a:lnTo>
                    <a:pt x="82" y="169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0" y="163"/>
                  </a:lnTo>
                  <a:lnTo>
                    <a:pt x="80" y="161"/>
                  </a:lnTo>
                  <a:lnTo>
                    <a:pt x="78" y="159"/>
                  </a:lnTo>
                  <a:lnTo>
                    <a:pt x="78" y="157"/>
                  </a:lnTo>
                  <a:lnTo>
                    <a:pt x="76" y="157"/>
                  </a:lnTo>
                  <a:lnTo>
                    <a:pt x="74" y="153"/>
                  </a:lnTo>
                  <a:lnTo>
                    <a:pt x="70" y="151"/>
                  </a:lnTo>
                  <a:lnTo>
                    <a:pt x="68" y="149"/>
                  </a:lnTo>
                  <a:lnTo>
                    <a:pt x="68" y="147"/>
                  </a:lnTo>
                  <a:lnTo>
                    <a:pt x="66" y="145"/>
                  </a:lnTo>
                  <a:lnTo>
                    <a:pt x="66" y="143"/>
                  </a:lnTo>
                  <a:lnTo>
                    <a:pt x="64" y="141"/>
                  </a:lnTo>
                  <a:lnTo>
                    <a:pt x="62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0" y="129"/>
                  </a:lnTo>
                  <a:lnTo>
                    <a:pt x="56" y="131"/>
                  </a:lnTo>
                  <a:lnTo>
                    <a:pt x="54" y="131"/>
                  </a:lnTo>
                  <a:lnTo>
                    <a:pt x="54" y="133"/>
                  </a:lnTo>
                  <a:lnTo>
                    <a:pt x="54" y="135"/>
                  </a:lnTo>
                  <a:lnTo>
                    <a:pt x="54" y="137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48" y="137"/>
                  </a:lnTo>
                  <a:lnTo>
                    <a:pt x="46" y="139"/>
                  </a:lnTo>
                  <a:lnTo>
                    <a:pt x="44" y="137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0" y="135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29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4" y="131"/>
                  </a:lnTo>
                  <a:lnTo>
                    <a:pt x="32" y="133"/>
                  </a:lnTo>
                  <a:lnTo>
                    <a:pt x="32" y="135"/>
                  </a:lnTo>
                  <a:lnTo>
                    <a:pt x="30" y="135"/>
                  </a:lnTo>
                  <a:lnTo>
                    <a:pt x="24" y="135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0" y="135"/>
                  </a:lnTo>
                  <a:lnTo>
                    <a:pt x="6" y="133"/>
                  </a:lnTo>
                  <a:lnTo>
                    <a:pt x="4" y="131"/>
                  </a:lnTo>
                  <a:lnTo>
                    <a:pt x="2" y="129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09"/>
                  </a:lnTo>
                  <a:lnTo>
                    <a:pt x="8" y="105"/>
                  </a:lnTo>
                  <a:lnTo>
                    <a:pt x="12" y="95"/>
                  </a:lnTo>
                  <a:lnTo>
                    <a:pt x="16" y="87"/>
                  </a:lnTo>
                  <a:lnTo>
                    <a:pt x="18" y="83"/>
                  </a:lnTo>
                  <a:lnTo>
                    <a:pt x="18" y="81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22" y="75"/>
                  </a:lnTo>
                  <a:lnTo>
                    <a:pt x="24" y="68"/>
                  </a:lnTo>
                  <a:lnTo>
                    <a:pt x="26" y="62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0"/>
                  </a:lnTo>
                  <a:lnTo>
                    <a:pt x="32" y="46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82" y="6"/>
                  </a:lnTo>
                  <a:lnTo>
                    <a:pt x="96" y="6"/>
                  </a:lnTo>
                  <a:lnTo>
                    <a:pt x="100" y="6"/>
                  </a:lnTo>
                  <a:lnTo>
                    <a:pt x="116" y="6"/>
                  </a:lnTo>
                  <a:lnTo>
                    <a:pt x="124" y="6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2" y="6"/>
                  </a:lnTo>
                  <a:lnTo>
                    <a:pt x="134" y="6"/>
                  </a:lnTo>
                  <a:lnTo>
                    <a:pt x="140" y="6"/>
                  </a:lnTo>
                  <a:lnTo>
                    <a:pt x="140" y="4"/>
                  </a:lnTo>
                  <a:lnTo>
                    <a:pt x="140" y="2"/>
                  </a:lnTo>
                  <a:lnTo>
                    <a:pt x="140" y="0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5" name="Freeform 48">
              <a:extLst>
                <a:ext uri="{FF2B5EF4-FFF2-40B4-BE49-F238E27FC236}">
                  <a16:creationId xmlns:a16="http://schemas.microsoft.com/office/drawing/2014/main" id="{8199D73B-4521-D51A-E159-D5D45D43A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3436938"/>
              <a:ext cx="431800" cy="312738"/>
            </a:xfrm>
            <a:custGeom>
              <a:avLst/>
              <a:gdLst>
                <a:gd name="T0" fmla="*/ 136 w 272"/>
                <a:gd name="T1" fmla="*/ 0 h 197"/>
                <a:gd name="T2" fmla="*/ 152 w 272"/>
                <a:gd name="T3" fmla="*/ 0 h 197"/>
                <a:gd name="T4" fmla="*/ 166 w 272"/>
                <a:gd name="T5" fmla="*/ 0 h 197"/>
                <a:gd name="T6" fmla="*/ 178 w 272"/>
                <a:gd name="T7" fmla="*/ 0 h 197"/>
                <a:gd name="T8" fmla="*/ 196 w 272"/>
                <a:gd name="T9" fmla="*/ 0 h 197"/>
                <a:gd name="T10" fmla="*/ 210 w 272"/>
                <a:gd name="T11" fmla="*/ 6 h 197"/>
                <a:gd name="T12" fmla="*/ 220 w 272"/>
                <a:gd name="T13" fmla="*/ 0 h 197"/>
                <a:gd name="T14" fmla="*/ 232 w 272"/>
                <a:gd name="T15" fmla="*/ 2 h 197"/>
                <a:gd name="T16" fmla="*/ 254 w 272"/>
                <a:gd name="T17" fmla="*/ 2 h 197"/>
                <a:gd name="T18" fmla="*/ 272 w 272"/>
                <a:gd name="T19" fmla="*/ 4 h 197"/>
                <a:gd name="T20" fmla="*/ 272 w 272"/>
                <a:gd name="T21" fmla="*/ 26 h 197"/>
                <a:gd name="T22" fmla="*/ 268 w 272"/>
                <a:gd name="T23" fmla="*/ 36 h 197"/>
                <a:gd name="T24" fmla="*/ 270 w 272"/>
                <a:gd name="T25" fmla="*/ 48 h 197"/>
                <a:gd name="T26" fmla="*/ 270 w 272"/>
                <a:gd name="T27" fmla="*/ 60 h 197"/>
                <a:gd name="T28" fmla="*/ 270 w 272"/>
                <a:gd name="T29" fmla="*/ 73 h 197"/>
                <a:gd name="T30" fmla="*/ 270 w 272"/>
                <a:gd name="T31" fmla="*/ 85 h 197"/>
                <a:gd name="T32" fmla="*/ 270 w 272"/>
                <a:gd name="T33" fmla="*/ 103 h 197"/>
                <a:gd name="T34" fmla="*/ 270 w 272"/>
                <a:gd name="T35" fmla="*/ 123 h 197"/>
                <a:gd name="T36" fmla="*/ 270 w 272"/>
                <a:gd name="T37" fmla="*/ 137 h 197"/>
                <a:gd name="T38" fmla="*/ 270 w 272"/>
                <a:gd name="T39" fmla="*/ 173 h 197"/>
                <a:gd name="T40" fmla="*/ 258 w 272"/>
                <a:gd name="T41" fmla="*/ 197 h 197"/>
                <a:gd name="T42" fmla="*/ 238 w 272"/>
                <a:gd name="T43" fmla="*/ 197 h 197"/>
                <a:gd name="T44" fmla="*/ 216 w 272"/>
                <a:gd name="T45" fmla="*/ 197 h 197"/>
                <a:gd name="T46" fmla="*/ 200 w 272"/>
                <a:gd name="T47" fmla="*/ 197 h 197"/>
                <a:gd name="T48" fmla="*/ 178 w 272"/>
                <a:gd name="T49" fmla="*/ 197 h 197"/>
                <a:gd name="T50" fmla="*/ 158 w 272"/>
                <a:gd name="T51" fmla="*/ 197 h 197"/>
                <a:gd name="T52" fmla="*/ 138 w 272"/>
                <a:gd name="T53" fmla="*/ 195 h 197"/>
                <a:gd name="T54" fmla="*/ 126 w 272"/>
                <a:gd name="T55" fmla="*/ 195 h 197"/>
                <a:gd name="T56" fmla="*/ 104 w 272"/>
                <a:gd name="T57" fmla="*/ 195 h 197"/>
                <a:gd name="T58" fmla="*/ 80 w 272"/>
                <a:gd name="T59" fmla="*/ 195 h 197"/>
                <a:gd name="T60" fmla="*/ 54 w 272"/>
                <a:gd name="T61" fmla="*/ 195 h 197"/>
                <a:gd name="T62" fmla="*/ 46 w 272"/>
                <a:gd name="T63" fmla="*/ 191 h 197"/>
                <a:gd name="T64" fmla="*/ 38 w 272"/>
                <a:gd name="T65" fmla="*/ 185 h 197"/>
                <a:gd name="T66" fmla="*/ 34 w 272"/>
                <a:gd name="T67" fmla="*/ 181 h 197"/>
                <a:gd name="T68" fmla="*/ 34 w 272"/>
                <a:gd name="T69" fmla="*/ 169 h 197"/>
                <a:gd name="T70" fmla="*/ 32 w 272"/>
                <a:gd name="T71" fmla="*/ 159 h 197"/>
                <a:gd name="T72" fmla="*/ 34 w 272"/>
                <a:gd name="T73" fmla="*/ 147 h 197"/>
                <a:gd name="T74" fmla="*/ 28 w 272"/>
                <a:gd name="T75" fmla="*/ 143 h 197"/>
                <a:gd name="T76" fmla="*/ 24 w 272"/>
                <a:gd name="T77" fmla="*/ 133 h 197"/>
                <a:gd name="T78" fmla="*/ 14 w 272"/>
                <a:gd name="T79" fmla="*/ 129 h 197"/>
                <a:gd name="T80" fmla="*/ 8 w 272"/>
                <a:gd name="T81" fmla="*/ 117 h 197"/>
                <a:gd name="T82" fmla="*/ 2 w 272"/>
                <a:gd name="T83" fmla="*/ 105 h 197"/>
                <a:gd name="T84" fmla="*/ 2 w 272"/>
                <a:gd name="T85" fmla="*/ 97 h 197"/>
                <a:gd name="T86" fmla="*/ 4 w 272"/>
                <a:gd name="T87" fmla="*/ 89 h 197"/>
                <a:gd name="T88" fmla="*/ 10 w 272"/>
                <a:gd name="T89" fmla="*/ 77 h 197"/>
                <a:gd name="T90" fmla="*/ 16 w 272"/>
                <a:gd name="T91" fmla="*/ 66 h 197"/>
                <a:gd name="T92" fmla="*/ 26 w 272"/>
                <a:gd name="T93" fmla="*/ 58 h 197"/>
                <a:gd name="T94" fmla="*/ 32 w 272"/>
                <a:gd name="T95" fmla="*/ 52 h 197"/>
                <a:gd name="T96" fmla="*/ 36 w 272"/>
                <a:gd name="T97" fmla="*/ 46 h 197"/>
                <a:gd name="T98" fmla="*/ 40 w 272"/>
                <a:gd name="T99" fmla="*/ 38 h 197"/>
                <a:gd name="T100" fmla="*/ 44 w 272"/>
                <a:gd name="T101" fmla="*/ 32 h 197"/>
                <a:gd name="T102" fmla="*/ 52 w 272"/>
                <a:gd name="T103" fmla="*/ 30 h 197"/>
                <a:gd name="T104" fmla="*/ 60 w 272"/>
                <a:gd name="T105" fmla="*/ 24 h 197"/>
                <a:gd name="T106" fmla="*/ 68 w 272"/>
                <a:gd name="T107" fmla="*/ 18 h 197"/>
                <a:gd name="T108" fmla="*/ 78 w 272"/>
                <a:gd name="T109" fmla="*/ 14 h 197"/>
                <a:gd name="T110" fmla="*/ 84 w 272"/>
                <a:gd name="T111" fmla="*/ 8 h 197"/>
                <a:gd name="T112" fmla="*/ 88 w 272"/>
                <a:gd name="T113" fmla="*/ 0 h 197"/>
                <a:gd name="T114" fmla="*/ 104 w 272"/>
                <a:gd name="T115" fmla="*/ 0 h 197"/>
                <a:gd name="T116" fmla="*/ 126 w 272"/>
                <a:gd name="T117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197">
                  <a:moveTo>
                    <a:pt x="126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0"/>
                  </a:lnTo>
                  <a:lnTo>
                    <a:pt x="200" y="2"/>
                  </a:lnTo>
                  <a:lnTo>
                    <a:pt x="200" y="6"/>
                  </a:lnTo>
                  <a:lnTo>
                    <a:pt x="202" y="6"/>
                  </a:lnTo>
                  <a:lnTo>
                    <a:pt x="204" y="6"/>
                  </a:lnTo>
                  <a:lnTo>
                    <a:pt x="210" y="6"/>
                  </a:lnTo>
                  <a:lnTo>
                    <a:pt x="212" y="6"/>
                  </a:lnTo>
                  <a:lnTo>
                    <a:pt x="212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2" y="2"/>
                  </a:lnTo>
                  <a:lnTo>
                    <a:pt x="226" y="2"/>
                  </a:lnTo>
                  <a:lnTo>
                    <a:pt x="228" y="2"/>
                  </a:lnTo>
                  <a:lnTo>
                    <a:pt x="230" y="2"/>
                  </a:lnTo>
                  <a:lnTo>
                    <a:pt x="232" y="2"/>
                  </a:lnTo>
                  <a:lnTo>
                    <a:pt x="234" y="2"/>
                  </a:lnTo>
                  <a:lnTo>
                    <a:pt x="240" y="2"/>
                  </a:lnTo>
                  <a:lnTo>
                    <a:pt x="244" y="2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4" y="2"/>
                  </a:lnTo>
                  <a:lnTo>
                    <a:pt x="258" y="2"/>
                  </a:lnTo>
                  <a:lnTo>
                    <a:pt x="260" y="2"/>
                  </a:lnTo>
                  <a:lnTo>
                    <a:pt x="262" y="2"/>
                  </a:lnTo>
                  <a:lnTo>
                    <a:pt x="266" y="2"/>
                  </a:lnTo>
                  <a:lnTo>
                    <a:pt x="272" y="2"/>
                  </a:lnTo>
                  <a:lnTo>
                    <a:pt x="272" y="4"/>
                  </a:lnTo>
                  <a:lnTo>
                    <a:pt x="272" y="6"/>
                  </a:lnTo>
                  <a:lnTo>
                    <a:pt x="272" y="8"/>
                  </a:lnTo>
                  <a:lnTo>
                    <a:pt x="272" y="10"/>
                  </a:lnTo>
                  <a:lnTo>
                    <a:pt x="272" y="12"/>
                  </a:lnTo>
                  <a:lnTo>
                    <a:pt x="270" y="18"/>
                  </a:lnTo>
                  <a:lnTo>
                    <a:pt x="272" y="26"/>
                  </a:lnTo>
                  <a:lnTo>
                    <a:pt x="272" y="30"/>
                  </a:lnTo>
                  <a:lnTo>
                    <a:pt x="264" y="30"/>
                  </a:lnTo>
                  <a:lnTo>
                    <a:pt x="264" y="32"/>
                  </a:lnTo>
                  <a:lnTo>
                    <a:pt x="264" y="32"/>
                  </a:lnTo>
                  <a:lnTo>
                    <a:pt x="264" y="36"/>
                  </a:lnTo>
                  <a:lnTo>
                    <a:pt x="268" y="36"/>
                  </a:lnTo>
                  <a:lnTo>
                    <a:pt x="268" y="40"/>
                  </a:lnTo>
                  <a:lnTo>
                    <a:pt x="270" y="40"/>
                  </a:lnTo>
                  <a:lnTo>
                    <a:pt x="270" y="42"/>
                  </a:lnTo>
                  <a:lnTo>
                    <a:pt x="270" y="44"/>
                  </a:lnTo>
                  <a:lnTo>
                    <a:pt x="270" y="46"/>
                  </a:lnTo>
                  <a:lnTo>
                    <a:pt x="270" y="48"/>
                  </a:lnTo>
                  <a:lnTo>
                    <a:pt x="270" y="50"/>
                  </a:lnTo>
                  <a:lnTo>
                    <a:pt x="270" y="52"/>
                  </a:lnTo>
                  <a:lnTo>
                    <a:pt x="270" y="54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70" y="62"/>
                  </a:lnTo>
                  <a:lnTo>
                    <a:pt x="270" y="64"/>
                  </a:lnTo>
                  <a:lnTo>
                    <a:pt x="270" y="66"/>
                  </a:lnTo>
                  <a:lnTo>
                    <a:pt x="270" y="68"/>
                  </a:lnTo>
                  <a:lnTo>
                    <a:pt x="270" y="71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7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0" y="85"/>
                  </a:lnTo>
                  <a:lnTo>
                    <a:pt x="270" y="87"/>
                  </a:lnTo>
                  <a:lnTo>
                    <a:pt x="270" y="89"/>
                  </a:lnTo>
                  <a:lnTo>
                    <a:pt x="270" y="91"/>
                  </a:lnTo>
                  <a:lnTo>
                    <a:pt x="270" y="99"/>
                  </a:lnTo>
                  <a:lnTo>
                    <a:pt x="270" y="101"/>
                  </a:lnTo>
                  <a:lnTo>
                    <a:pt x="270" y="103"/>
                  </a:lnTo>
                  <a:lnTo>
                    <a:pt x="270" y="105"/>
                  </a:lnTo>
                  <a:lnTo>
                    <a:pt x="270" y="107"/>
                  </a:lnTo>
                  <a:lnTo>
                    <a:pt x="270" y="109"/>
                  </a:lnTo>
                  <a:lnTo>
                    <a:pt x="270" y="111"/>
                  </a:lnTo>
                  <a:lnTo>
                    <a:pt x="270" y="121"/>
                  </a:lnTo>
                  <a:lnTo>
                    <a:pt x="270" y="123"/>
                  </a:lnTo>
                  <a:lnTo>
                    <a:pt x="270" y="127"/>
                  </a:lnTo>
                  <a:lnTo>
                    <a:pt x="270" y="129"/>
                  </a:lnTo>
                  <a:lnTo>
                    <a:pt x="270" y="131"/>
                  </a:lnTo>
                  <a:lnTo>
                    <a:pt x="270" y="133"/>
                  </a:lnTo>
                  <a:lnTo>
                    <a:pt x="270" y="135"/>
                  </a:lnTo>
                  <a:lnTo>
                    <a:pt x="270" y="137"/>
                  </a:lnTo>
                  <a:lnTo>
                    <a:pt x="270" y="139"/>
                  </a:lnTo>
                  <a:lnTo>
                    <a:pt x="270" y="147"/>
                  </a:lnTo>
                  <a:lnTo>
                    <a:pt x="270" y="159"/>
                  </a:lnTo>
                  <a:lnTo>
                    <a:pt x="270" y="161"/>
                  </a:lnTo>
                  <a:lnTo>
                    <a:pt x="270" y="169"/>
                  </a:lnTo>
                  <a:lnTo>
                    <a:pt x="270" y="173"/>
                  </a:lnTo>
                  <a:lnTo>
                    <a:pt x="270" y="183"/>
                  </a:lnTo>
                  <a:lnTo>
                    <a:pt x="270" y="185"/>
                  </a:lnTo>
                  <a:lnTo>
                    <a:pt x="270" y="191"/>
                  </a:lnTo>
                  <a:lnTo>
                    <a:pt x="268" y="197"/>
                  </a:lnTo>
                  <a:lnTo>
                    <a:pt x="262" y="197"/>
                  </a:lnTo>
                  <a:lnTo>
                    <a:pt x="258" y="197"/>
                  </a:lnTo>
                  <a:lnTo>
                    <a:pt x="256" y="197"/>
                  </a:lnTo>
                  <a:lnTo>
                    <a:pt x="250" y="197"/>
                  </a:lnTo>
                  <a:lnTo>
                    <a:pt x="248" y="197"/>
                  </a:lnTo>
                  <a:lnTo>
                    <a:pt x="244" y="197"/>
                  </a:lnTo>
                  <a:lnTo>
                    <a:pt x="240" y="197"/>
                  </a:lnTo>
                  <a:lnTo>
                    <a:pt x="238" y="197"/>
                  </a:lnTo>
                  <a:lnTo>
                    <a:pt x="234" y="197"/>
                  </a:lnTo>
                  <a:lnTo>
                    <a:pt x="228" y="197"/>
                  </a:lnTo>
                  <a:lnTo>
                    <a:pt x="224" y="197"/>
                  </a:lnTo>
                  <a:lnTo>
                    <a:pt x="224" y="197"/>
                  </a:lnTo>
                  <a:lnTo>
                    <a:pt x="218" y="197"/>
                  </a:lnTo>
                  <a:lnTo>
                    <a:pt x="216" y="197"/>
                  </a:lnTo>
                  <a:lnTo>
                    <a:pt x="214" y="197"/>
                  </a:lnTo>
                  <a:lnTo>
                    <a:pt x="210" y="197"/>
                  </a:lnTo>
                  <a:lnTo>
                    <a:pt x="208" y="197"/>
                  </a:lnTo>
                  <a:lnTo>
                    <a:pt x="204" y="197"/>
                  </a:lnTo>
                  <a:lnTo>
                    <a:pt x="202" y="197"/>
                  </a:lnTo>
                  <a:lnTo>
                    <a:pt x="200" y="197"/>
                  </a:lnTo>
                  <a:lnTo>
                    <a:pt x="198" y="197"/>
                  </a:lnTo>
                  <a:lnTo>
                    <a:pt x="194" y="197"/>
                  </a:lnTo>
                  <a:lnTo>
                    <a:pt x="188" y="197"/>
                  </a:lnTo>
                  <a:lnTo>
                    <a:pt x="184" y="197"/>
                  </a:lnTo>
                  <a:lnTo>
                    <a:pt x="180" y="197"/>
                  </a:lnTo>
                  <a:lnTo>
                    <a:pt x="178" y="197"/>
                  </a:lnTo>
                  <a:lnTo>
                    <a:pt x="174" y="197"/>
                  </a:lnTo>
                  <a:lnTo>
                    <a:pt x="172" y="197"/>
                  </a:lnTo>
                  <a:lnTo>
                    <a:pt x="168" y="197"/>
                  </a:lnTo>
                  <a:lnTo>
                    <a:pt x="166" y="197"/>
                  </a:lnTo>
                  <a:lnTo>
                    <a:pt x="160" y="197"/>
                  </a:lnTo>
                  <a:lnTo>
                    <a:pt x="158" y="197"/>
                  </a:lnTo>
                  <a:lnTo>
                    <a:pt x="156" y="197"/>
                  </a:lnTo>
                  <a:lnTo>
                    <a:pt x="154" y="197"/>
                  </a:lnTo>
                  <a:lnTo>
                    <a:pt x="150" y="195"/>
                  </a:lnTo>
                  <a:lnTo>
                    <a:pt x="142" y="195"/>
                  </a:lnTo>
                  <a:lnTo>
                    <a:pt x="140" y="195"/>
                  </a:lnTo>
                  <a:lnTo>
                    <a:pt x="138" y="195"/>
                  </a:lnTo>
                  <a:lnTo>
                    <a:pt x="136" y="195"/>
                  </a:lnTo>
                  <a:lnTo>
                    <a:pt x="134" y="195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8" y="195"/>
                  </a:lnTo>
                  <a:lnTo>
                    <a:pt x="126" y="195"/>
                  </a:lnTo>
                  <a:lnTo>
                    <a:pt x="124" y="195"/>
                  </a:lnTo>
                  <a:lnTo>
                    <a:pt x="112" y="195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6" y="195"/>
                  </a:lnTo>
                  <a:lnTo>
                    <a:pt x="104" y="195"/>
                  </a:lnTo>
                  <a:lnTo>
                    <a:pt x="102" y="195"/>
                  </a:lnTo>
                  <a:lnTo>
                    <a:pt x="100" y="195"/>
                  </a:lnTo>
                  <a:lnTo>
                    <a:pt x="98" y="195"/>
                  </a:lnTo>
                  <a:lnTo>
                    <a:pt x="88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76" y="195"/>
                  </a:lnTo>
                  <a:lnTo>
                    <a:pt x="72" y="195"/>
                  </a:lnTo>
                  <a:lnTo>
                    <a:pt x="60" y="195"/>
                  </a:lnTo>
                  <a:lnTo>
                    <a:pt x="58" y="195"/>
                  </a:lnTo>
                  <a:lnTo>
                    <a:pt x="56" y="195"/>
                  </a:lnTo>
                  <a:lnTo>
                    <a:pt x="54" y="195"/>
                  </a:lnTo>
                  <a:lnTo>
                    <a:pt x="52" y="195"/>
                  </a:lnTo>
                  <a:lnTo>
                    <a:pt x="50" y="195"/>
                  </a:lnTo>
                  <a:lnTo>
                    <a:pt x="48" y="195"/>
                  </a:lnTo>
                  <a:lnTo>
                    <a:pt x="46" y="195"/>
                  </a:lnTo>
                  <a:lnTo>
                    <a:pt x="46" y="193"/>
                  </a:lnTo>
                  <a:lnTo>
                    <a:pt x="46" y="191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2" y="183"/>
                  </a:lnTo>
                  <a:lnTo>
                    <a:pt x="40" y="183"/>
                  </a:lnTo>
                  <a:lnTo>
                    <a:pt x="38" y="185"/>
                  </a:lnTo>
                  <a:lnTo>
                    <a:pt x="36" y="185"/>
                  </a:lnTo>
                  <a:lnTo>
                    <a:pt x="34" y="185"/>
                  </a:lnTo>
                  <a:lnTo>
                    <a:pt x="32" y="185"/>
                  </a:lnTo>
                  <a:lnTo>
                    <a:pt x="32" y="183"/>
                  </a:lnTo>
                  <a:lnTo>
                    <a:pt x="34" y="183"/>
                  </a:lnTo>
                  <a:lnTo>
                    <a:pt x="34" y="181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75"/>
                  </a:lnTo>
                  <a:lnTo>
                    <a:pt x="36" y="173"/>
                  </a:lnTo>
                  <a:lnTo>
                    <a:pt x="36" y="171"/>
                  </a:lnTo>
                  <a:lnTo>
                    <a:pt x="34" y="169"/>
                  </a:lnTo>
                  <a:lnTo>
                    <a:pt x="32" y="167"/>
                  </a:lnTo>
                  <a:lnTo>
                    <a:pt x="30" y="165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1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4" y="153"/>
                  </a:lnTo>
                  <a:lnTo>
                    <a:pt x="34" y="149"/>
                  </a:lnTo>
                  <a:lnTo>
                    <a:pt x="34" y="147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30" y="143"/>
                  </a:lnTo>
                  <a:lnTo>
                    <a:pt x="28" y="143"/>
                  </a:lnTo>
                  <a:lnTo>
                    <a:pt x="26" y="143"/>
                  </a:lnTo>
                  <a:lnTo>
                    <a:pt x="24" y="141"/>
                  </a:lnTo>
                  <a:lnTo>
                    <a:pt x="22" y="139"/>
                  </a:lnTo>
                  <a:lnTo>
                    <a:pt x="22" y="137"/>
                  </a:lnTo>
                  <a:lnTo>
                    <a:pt x="24" y="137"/>
                  </a:lnTo>
                  <a:lnTo>
                    <a:pt x="24" y="133"/>
                  </a:lnTo>
                  <a:lnTo>
                    <a:pt x="22" y="135"/>
                  </a:lnTo>
                  <a:lnTo>
                    <a:pt x="20" y="133"/>
                  </a:lnTo>
                  <a:lnTo>
                    <a:pt x="20" y="131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9"/>
                  </a:lnTo>
                  <a:lnTo>
                    <a:pt x="16" y="125"/>
                  </a:lnTo>
                  <a:lnTo>
                    <a:pt x="16" y="123"/>
                  </a:lnTo>
                  <a:lnTo>
                    <a:pt x="16" y="121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2" y="107"/>
                  </a:lnTo>
                  <a:lnTo>
                    <a:pt x="2" y="105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5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8" y="81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12" y="73"/>
                  </a:lnTo>
                  <a:lnTo>
                    <a:pt x="14" y="71"/>
                  </a:lnTo>
                  <a:lnTo>
                    <a:pt x="14" y="68"/>
                  </a:lnTo>
                  <a:lnTo>
                    <a:pt x="16" y="66"/>
                  </a:lnTo>
                  <a:lnTo>
                    <a:pt x="18" y="64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4" y="60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4" y="34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8" y="30"/>
                  </a:lnTo>
                  <a:lnTo>
                    <a:pt x="50" y="30"/>
                  </a:lnTo>
                  <a:lnTo>
                    <a:pt x="52" y="30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4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70" y="18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4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6" name="Freeform 56">
              <a:extLst>
                <a:ext uri="{FF2B5EF4-FFF2-40B4-BE49-F238E27FC236}">
                  <a16:creationId xmlns:a16="http://schemas.microsoft.com/office/drawing/2014/main" id="{E6D08471-60FA-212E-696E-BBAC813A8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0" y="3452813"/>
              <a:ext cx="307975" cy="271463"/>
            </a:xfrm>
            <a:custGeom>
              <a:avLst/>
              <a:gdLst>
                <a:gd name="T0" fmla="*/ 42 w 194"/>
                <a:gd name="T1" fmla="*/ 6 h 171"/>
                <a:gd name="T2" fmla="*/ 54 w 194"/>
                <a:gd name="T3" fmla="*/ 8 h 171"/>
                <a:gd name="T4" fmla="*/ 66 w 194"/>
                <a:gd name="T5" fmla="*/ 4 h 171"/>
                <a:gd name="T6" fmla="*/ 84 w 194"/>
                <a:gd name="T7" fmla="*/ 2 h 171"/>
                <a:gd name="T8" fmla="*/ 94 w 194"/>
                <a:gd name="T9" fmla="*/ 8 h 171"/>
                <a:gd name="T10" fmla="*/ 98 w 194"/>
                <a:gd name="T11" fmla="*/ 14 h 171"/>
                <a:gd name="T12" fmla="*/ 106 w 194"/>
                <a:gd name="T13" fmla="*/ 18 h 171"/>
                <a:gd name="T14" fmla="*/ 110 w 194"/>
                <a:gd name="T15" fmla="*/ 20 h 171"/>
                <a:gd name="T16" fmla="*/ 114 w 194"/>
                <a:gd name="T17" fmla="*/ 24 h 171"/>
                <a:gd name="T18" fmla="*/ 120 w 194"/>
                <a:gd name="T19" fmla="*/ 26 h 171"/>
                <a:gd name="T20" fmla="*/ 130 w 194"/>
                <a:gd name="T21" fmla="*/ 28 h 171"/>
                <a:gd name="T22" fmla="*/ 134 w 194"/>
                <a:gd name="T23" fmla="*/ 36 h 171"/>
                <a:gd name="T24" fmla="*/ 140 w 194"/>
                <a:gd name="T25" fmla="*/ 42 h 171"/>
                <a:gd name="T26" fmla="*/ 140 w 194"/>
                <a:gd name="T27" fmla="*/ 48 h 171"/>
                <a:gd name="T28" fmla="*/ 142 w 194"/>
                <a:gd name="T29" fmla="*/ 58 h 171"/>
                <a:gd name="T30" fmla="*/ 150 w 194"/>
                <a:gd name="T31" fmla="*/ 67 h 171"/>
                <a:gd name="T32" fmla="*/ 152 w 194"/>
                <a:gd name="T33" fmla="*/ 73 h 171"/>
                <a:gd name="T34" fmla="*/ 156 w 194"/>
                <a:gd name="T35" fmla="*/ 79 h 171"/>
                <a:gd name="T36" fmla="*/ 156 w 194"/>
                <a:gd name="T37" fmla="*/ 87 h 171"/>
                <a:gd name="T38" fmla="*/ 154 w 194"/>
                <a:gd name="T39" fmla="*/ 97 h 171"/>
                <a:gd name="T40" fmla="*/ 156 w 194"/>
                <a:gd name="T41" fmla="*/ 105 h 171"/>
                <a:gd name="T42" fmla="*/ 162 w 194"/>
                <a:gd name="T43" fmla="*/ 113 h 171"/>
                <a:gd name="T44" fmla="*/ 164 w 194"/>
                <a:gd name="T45" fmla="*/ 117 h 171"/>
                <a:gd name="T46" fmla="*/ 168 w 194"/>
                <a:gd name="T47" fmla="*/ 123 h 171"/>
                <a:gd name="T48" fmla="*/ 170 w 194"/>
                <a:gd name="T49" fmla="*/ 129 h 171"/>
                <a:gd name="T50" fmla="*/ 178 w 194"/>
                <a:gd name="T51" fmla="*/ 129 h 171"/>
                <a:gd name="T52" fmla="*/ 190 w 194"/>
                <a:gd name="T53" fmla="*/ 135 h 171"/>
                <a:gd name="T54" fmla="*/ 192 w 194"/>
                <a:gd name="T55" fmla="*/ 145 h 171"/>
                <a:gd name="T56" fmla="*/ 182 w 194"/>
                <a:gd name="T57" fmla="*/ 155 h 171"/>
                <a:gd name="T58" fmla="*/ 174 w 194"/>
                <a:gd name="T59" fmla="*/ 165 h 171"/>
                <a:gd name="T60" fmla="*/ 162 w 194"/>
                <a:gd name="T61" fmla="*/ 171 h 171"/>
                <a:gd name="T62" fmla="*/ 140 w 194"/>
                <a:gd name="T63" fmla="*/ 171 h 171"/>
                <a:gd name="T64" fmla="*/ 124 w 194"/>
                <a:gd name="T65" fmla="*/ 171 h 171"/>
                <a:gd name="T66" fmla="*/ 112 w 194"/>
                <a:gd name="T67" fmla="*/ 171 h 171"/>
                <a:gd name="T68" fmla="*/ 102 w 194"/>
                <a:gd name="T69" fmla="*/ 171 h 171"/>
                <a:gd name="T70" fmla="*/ 86 w 194"/>
                <a:gd name="T71" fmla="*/ 169 h 171"/>
                <a:gd name="T72" fmla="*/ 72 w 194"/>
                <a:gd name="T73" fmla="*/ 167 h 171"/>
                <a:gd name="T74" fmla="*/ 60 w 194"/>
                <a:gd name="T75" fmla="*/ 161 h 171"/>
                <a:gd name="T76" fmla="*/ 42 w 194"/>
                <a:gd name="T77" fmla="*/ 153 h 171"/>
                <a:gd name="T78" fmla="*/ 34 w 194"/>
                <a:gd name="T79" fmla="*/ 149 h 171"/>
                <a:gd name="T80" fmla="*/ 26 w 194"/>
                <a:gd name="T81" fmla="*/ 141 h 171"/>
                <a:gd name="T82" fmla="*/ 24 w 194"/>
                <a:gd name="T83" fmla="*/ 129 h 171"/>
                <a:gd name="T84" fmla="*/ 22 w 194"/>
                <a:gd name="T85" fmla="*/ 119 h 171"/>
                <a:gd name="T86" fmla="*/ 20 w 194"/>
                <a:gd name="T87" fmla="*/ 107 h 171"/>
                <a:gd name="T88" fmla="*/ 18 w 194"/>
                <a:gd name="T89" fmla="*/ 97 h 171"/>
                <a:gd name="T90" fmla="*/ 16 w 194"/>
                <a:gd name="T91" fmla="*/ 87 h 171"/>
                <a:gd name="T92" fmla="*/ 14 w 194"/>
                <a:gd name="T93" fmla="*/ 71 h 171"/>
                <a:gd name="T94" fmla="*/ 12 w 194"/>
                <a:gd name="T95" fmla="*/ 61 h 171"/>
                <a:gd name="T96" fmla="*/ 10 w 194"/>
                <a:gd name="T97" fmla="*/ 44 h 171"/>
                <a:gd name="T98" fmla="*/ 6 w 194"/>
                <a:gd name="T99" fmla="*/ 32 h 171"/>
                <a:gd name="T100" fmla="*/ 4 w 194"/>
                <a:gd name="T101" fmla="*/ 16 h 171"/>
                <a:gd name="T102" fmla="*/ 2 w 194"/>
                <a:gd name="T103" fmla="*/ 6 h 171"/>
                <a:gd name="T104" fmla="*/ 8 w 194"/>
                <a:gd name="T105" fmla="*/ 0 h 171"/>
                <a:gd name="T106" fmla="*/ 22 w 194"/>
                <a:gd name="T107" fmla="*/ 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71">
                  <a:moveTo>
                    <a:pt x="36" y="8"/>
                  </a:moveTo>
                  <a:lnTo>
                    <a:pt x="38" y="6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6"/>
                  </a:lnTo>
                  <a:lnTo>
                    <a:pt x="58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8" y="2"/>
                  </a:lnTo>
                  <a:lnTo>
                    <a:pt x="72" y="2"/>
                  </a:lnTo>
                  <a:lnTo>
                    <a:pt x="80" y="2"/>
                  </a:lnTo>
                  <a:lnTo>
                    <a:pt x="84" y="2"/>
                  </a:lnTo>
                  <a:lnTo>
                    <a:pt x="86" y="4"/>
                  </a:lnTo>
                  <a:lnTo>
                    <a:pt x="88" y="6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4" y="16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6" y="16"/>
                  </a:lnTo>
                  <a:lnTo>
                    <a:pt x="108" y="16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2" y="22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20" y="26"/>
                  </a:lnTo>
                  <a:lnTo>
                    <a:pt x="122" y="26"/>
                  </a:lnTo>
                  <a:lnTo>
                    <a:pt x="122" y="28"/>
                  </a:lnTo>
                  <a:lnTo>
                    <a:pt x="124" y="28"/>
                  </a:lnTo>
                  <a:lnTo>
                    <a:pt x="128" y="28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32" y="30"/>
                  </a:lnTo>
                  <a:lnTo>
                    <a:pt x="134" y="32"/>
                  </a:lnTo>
                  <a:lnTo>
                    <a:pt x="134" y="34"/>
                  </a:lnTo>
                  <a:lnTo>
                    <a:pt x="134" y="36"/>
                  </a:lnTo>
                  <a:lnTo>
                    <a:pt x="136" y="38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40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0" y="48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38" y="54"/>
                  </a:lnTo>
                  <a:lnTo>
                    <a:pt x="140" y="56"/>
                  </a:lnTo>
                  <a:lnTo>
                    <a:pt x="142" y="58"/>
                  </a:lnTo>
                  <a:lnTo>
                    <a:pt x="142" y="63"/>
                  </a:lnTo>
                  <a:lnTo>
                    <a:pt x="144" y="65"/>
                  </a:lnTo>
                  <a:lnTo>
                    <a:pt x="146" y="65"/>
                  </a:lnTo>
                  <a:lnTo>
                    <a:pt x="148" y="65"/>
                  </a:lnTo>
                  <a:lnTo>
                    <a:pt x="150" y="67"/>
                  </a:lnTo>
                  <a:lnTo>
                    <a:pt x="150" y="69"/>
                  </a:lnTo>
                  <a:lnTo>
                    <a:pt x="150" y="71"/>
                  </a:lnTo>
                  <a:lnTo>
                    <a:pt x="150" y="71"/>
                  </a:lnTo>
                  <a:lnTo>
                    <a:pt x="152" y="71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5"/>
                  </a:lnTo>
                  <a:lnTo>
                    <a:pt x="154" y="77"/>
                  </a:lnTo>
                  <a:lnTo>
                    <a:pt x="156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6" y="85"/>
                  </a:lnTo>
                  <a:lnTo>
                    <a:pt x="156" y="87"/>
                  </a:lnTo>
                  <a:lnTo>
                    <a:pt x="156" y="89"/>
                  </a:lnTo>
                  <a:lnTo>
                    <a:pt x="156" y="91"/>
                  </a:lnTo>
                  <a:lnTo>
                    <a:pt x="156" y="93"/>
                  </a:lnTo>
                  <a:lnTo>
                    <a:pt x="156" y="95"/>
                  </a:lnTo>
                  <a:lnTo>
                    <a:pt x="154" y="97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8" y="103"/>
                  </a:lnTo>
                  <a:lnTo>
                    <a:pt x="158" y="105"/>
                  </a:lnTo>
                  <a:lnTo>
                    <a:pt x="156" y="105"/>
                  </a:lnTo>
                  <a:lnTo>
                    <a:pt x="158" y="107"/>
                  </a:lnTo>
                  <a:lnTo>
                    <a:pt x="158" y="109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4" y="115"/>
                  </a:lnTo>
                  <a:lnTo>
                    <a:pt x="162" y="115"/>
                  </a:lnTo>
                  <a:lnTo>
                    <a:pt x="164" y="117"/>
                  </a:lnTo>
                  <a:lnTo>
                    <a:pt x="164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4" y="121"/>
                  </a:lnTo>
                  <a:lnTo>
                    <a:pt x="168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8" y="129"/>
                  </a:lnTo>
                  <a:lnTo>
                    <a:pt x="170" y="129"/>
                  </a:lnTo>
                  <a:lnTo>
                    <a:pt x="172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0" y="131"/>
                  </a:lnTo>
                  <a:lnTo>
                    <a:pt x="182" y="131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90" y="139"/>
                  </a:lnTo>
                  <a:lnTo>
                    <a:pt x="192" y="141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2" y="145"/>
                  </a:lnTo>
                  <a:lnTo>
                    <a:pt x="190" y="145"/>
                  </a:lnTo>
                  <a:lnTo>
                    <a:pt x="190" y="147"/>
                  </a:lnTo>
                  <a:lnTo>
                    <a:pt x="188" y="149"/>
                  </a:lnTo>
                  <a:lnTo>
                    <a:pt x="186" y="151"/>
                  </a:lnTo>
                  <a:lnTo>
                    <a:pt x="182" y="155"/>
                  </a:lnTo>
                  <a:lnTo>
                    <a:pt x="182" y="157"/>
                  </a:lnTo>
                  <a:lnTo>
                    <a:pt x="180" y="157"/>
                  </a:lnTo>
                  <a:lnTo>
                    <a:pt x="180" y="159"/>
                  </a:lnTo>
                  <a:lnTo>
                    <a:pt x="178" y="161"/>
                  </a:lnTo>
                  <a:lnTo>
                    <a:pt x="174" y="165"/>
                  </a:lnTo>
                  <a:lnTo>
                    <a:pt x="170" y="167"/>
                  </a:lnTo>
                  <a:lnTo>
                    <a:pt x="168" y="169"/>
                  </a:lnTo>
                  <a:lnTo>
                    <a:pt x="166" y="171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56" y="171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0" y="171"/>
                  </a:lnTo>
                  <a:lnTo>
                    <a:pt x="138" y="171"/>
                  </a:lnTo>
                  <a:lnTo>
                    <a:pt x="132" y="171"/>
                  </a:lnTo>
                  <a:lnTo>
                    <a:pt x="128" y="171"/>
                  </a:lnTo>
                  <a:lnTo>
                    <a:pt x="126" y="171"/>
                  </a:lnTo>
                  <a:lnTo>
                    <a:pt x="124" y="171"/>
                  </a:lnTo>
                  <a:lnTo>
                    <a:pt x="120" y="171"/>
                  </a:lnTo>
                  <a:lnTo>
                    <a:pt x="118" y="171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2" y="171"/>
                  </a:lnTo>
                  <a:lnTo>
                    <a:pt x="110" y="171"/>
                  </a:lnTo>
                  <a:lnTo>
                    <a:pt x="108" y="171"/>
                  </a:lnTo>
                  <a:lnTo>
                    <a:pt x="106" y="171"/>
                  </a:lnTo>
                  <a:lnTo>
                    <a:pt x="104" y="171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8" y="171"/>
                  </a:lnTo>
                  <a:lnTo>
                    <a:pt x="96" y="171"/>
                  </a:lnTo>
                  <a:lnTo>
                    <a:pt x="88" y="169"/>
                  </a:lnTo>
                  <a:lnTo>
                    <a:pt x="86" y="169"/>
                  </a:lnTo>
                  <a:lnTo>
                    <a:pt x="84" y="169"/>
                  </a:lnTo>
                  <a:lnTo>
                    <a:pt x="82" y="169"/>
                  </a:lnTo>
                  <a:lnTo>
                    <a:pt x="80" y="167"/>
                  </a:lnTo>
                  <a:lnTo>
                    <a:pt x="78" y="167"/>
                  </a:lnTo>
                  <a:lnTo>
                    <a:pt x="72" y="167"/>
                  </a:lnTo>
                  <a:lnTo>
                    <a:pt x="70" y="167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2" y="157"/>
                  </a:lnTo>
                  <a:lnTo>
                    <a:pt x="50" y="157"/>
                  </a:lnTo>
                  <a:lnTo>
                    <a:pt x="42" y="153"/>
                  </a:lnTo>
                  <a:lnTo>
                    <a:pt x="40" y="153"/>
                  </a:lnTo>
                  <a:lnTo>
                    <a:pt x="38" y="151"/>
                  </a:lnTo>
                  <a:lnTo>
                    <a:pt x="36" y="151"/>
                  </a:lnTo>
                  <a:lnTo>
                    <a:pt x="34" y="151"/>
                  </a:lnTo>
                  <a:lnTo>
                    <a:pt x="34" y="149"/>
                  </a:lnTo>
                  <a:lnTo>
                    <a:pt x="30" y="149"/>
                  </a:lnTo>
                  <a:lnTo>
                    <a:pt x="28" y="147"/>
                  </a:lnTo>
                  <a:lnTo>
                    <a:pt x="28" y="145"/>
                  </a:lnTo>
                  <a:lnTo>
                    <a:pt x="28" y="143"/>
                  </a:lnTo>
                  <a:lnTo>
                    <a:pt x="26" y="141"/>
                  </a:lnTo>
                  <a:lnTo>
                    <a:pt x="26" y="139"/>
                  </a:lnTo>
                  <a:lnTo>
                    <a:pt x="26" y="137"/>
                  </a:lnTo>
                  <a:lnTo>
                    <a:pt x="26" y="135"/>
                  </a:lnTo>
                  <a:lnTo>
                    <a:pt x="26" y="131"/>
                  </a:lnTo>
                  <a:lnTo>
                    <a:pt x="24" y="129"/>
                  </a:lnTo>
                  <a:lnTo>
                    <a:pt x="24" y="127"/>
                  </a:lnTo>
                  <a:lnTo>
                    <a:pt x="24" y="125"/>
                  </a:lnTo>
                  <a:lnTo>
                    <a:pt x="24" y="121"/>
                  </a:lnTo>
                  <a:lnTo>
                    <a:pt x="22" y="119"/>
                  </a:lnTo>
                  <a:lnTo>
                    <a:pt x="22" y="119"/>
                  </a:lnTo>
                  <a:lnTo>
                    <a:pt x="22" y="115"/>
                  </a:lnTo>
                  <a:lnTo>
                    <a:pt x="22" y="113"/>
                  </a:lnTo>
                  <a:lnTo>
                    <a:pt x="20" y="111"/>
                  </a:lnTo>
                  <a:lnTo>
                    <a:pt x="20" y="109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20" y="103"/>
                  </a:lnTo>
                  <a:lnTo>
                    <a:pt x="18" y="101"/>
                  </a:lnTo>
                  <a:lnTo>
                    <a:pt x="18" y="99"/>
                  </a:lnTo>
                  <a:lnTo>
                    <a:pt x="18" y="97"/>
                  </a:lnTo>
                  <a:lnTo>
                    <a:pt x="18" y="95"/>
                  </a:lnTo>
                  <a:lnTo>
                    <a:pt x="18" y="93"/>
                  </a:lnTo>
                  <a:lnTo>
                    <a:pt x="16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2" y="56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4" y="22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36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7" name="Freeform 77">
              <a:extLst>
                <a:ext uri="{FF2B5EF4-FFF2-40B4-BE49-F238E27FC236}">
                  <a16:creationId xmlns:a16="http://schemas.microsoft.com/office/drawing/2014/main" id="{A3AFFD45-C13C-1118-2AFA-44B601F1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2960688"/>
              <a:ext cx="374650" cy="485775"/>
            </a:xfrm>
            <a:custGeom>
              <a:avLst/>
              <a:gdLst>
                <a:gd name="T0" fmla="*/ 130 w 236"/>
                <a:gd name="T1" fmla="*/ 12 h 306"/>
                <a:gd name="T2" fmla="*/ 144 w 236"/>
                <a:gd name="T3" fmla="*/ 18 h 306"/>
                <a:gd name="T4" fmla="*/ 156 w 236"/>
                <a:gd name="T5" fmla="*/ 20 h 306"/>
                <a:gd name="T6" fmla="*/ 168 w 236"/>
                <a:gd name="T7" fmla="*/ 20 h 306"/>
                <a:gd name="T8" fmla="*/ 178 w 236"/>
                <a:gd name="T9" fmla="*/ 26 h 306"/>
                <a:gd name="T10" fmla="*/ 188 w 236"/>
                <a:gd name="T11" fmla="*/ 30 h 306"/>
                <a:gd name="T12" fmla="*/ 190 w 236"/>
                <a:gd name="T13" fmla="*/ 36 h 306"/>
                <a:gd name="T14" fmla="*/ 196 w 236"/>
                <a:gd name="T15" fmla="*/ 46 h 306"/>
                <a:gd name="T16" fmla="*/ 194 w 236"/>
                <a:gd name="T17" fmla="*/ 56 h 306"/>
                <a:gd name="T18" fmla="*/ 200 w 236"/>
                <a:gd name="T19" fmla="*/ 68 h 306"/>
                <a:gd name="T20" fmla="*/ 204 w 236"/>
                <a:gd name="T21" fmla="*/ 84 h 306"/>
                <a:gd name="T22" fmla="*/ 194 w 236"/>
                <a:gd name="T23" fmla="*/ 90 h 306"/>
                <a:gd name="T24" fmla="*/ 200 w 236"/>
                <a:gd name="T25" fmla="*/ 104 h 306"/>
                <a:gd name="T26" fmla="*/ 202 w 236"/>
                <a:gd name="T27" fmla="*/ 112 h 306"/>
                <a:gd name="T28" fmla="*/ 202 w 236"/>
                <a:gd name="T29" fmla="*/ 126 h 306"/>
                <a:gd name="T30" fmla="*/ 204 w 236"/>
                <a:gd name="T31" fmla="*/ 132 h 306"/>
                <a:gd name="T32" fmla="*/ 212 w 236"/>
                <a:gd name="T33" fmla="*/ 140 h 306"/>
                <a:gd name="T34" fmla="*/ 226 w 236"/>
                <a:gd name="T35" fmla="*/ 152 h 306"/>
                <a:gd name="T36" fmla="*/ 226 w 236"/>
                <a:gd name="T37" fmla="*/ 158 h 306"/>
                <a:gd name="T38" fmla="*/ 226 w 236"/>
                <a:gd name="T39" fmla="*/ 164 h 306"/>
                <a:gd name="T40" fmla="*/ 228 w 236"/>
                <a:gd name="T41" fmla="*/ 174 h 306"/>
                <a:gd name="T42" fmla="*/ 226 w 236"/>
                <a:gd name="T43" fmla="*/ 184 h 306"/>
                <a:gd name="T44" fmla="*/ 234 w 236"/>
                <a:gd name="T45" fmla="*/ 200 h 306"/>
                <a:gd name="T46" fmla="*/ 236 w 236"/>
                <a:gd name="T47" fmla="*/ 212 h 306"/>
                <a:gd name="T48" fmla="*/ 224 w 236"/>
                <a:gd name="T49" fmla="*/ 220 h 306"/>
                <a:gd name="T50" fmla="*/ 218 w 236"/>
                <a:gd name="T51" fmla="*/ 226 h 306"/>
                <a:gd name="T52" fmla="*/ 200 w 236"/>
                <a:gd name="T53" fmla="*/ 234 h 306"/>
                <a:gd name="T54" fmla="*/ 178 w 236"/>
                <a:gd name="T55" fmla="*/ 262 h 306"/>
                <a:gd name="T56" fmla="*/ 166 w 236"/>
                <a:gd name="T57" fmla="*/ 282 h 306"/>
                <a:gd name="T58" fmla="*/ 150 w 236"/>
                <a:gd name="T59" fmla="*/ 302 h 306"/>
                <a:gd name="T60" fmla="*/ 122 w 236"/>
                <a:gd name="T61" fmla="*/ 302 h 306"/>
                <a:gd name="T62" fmla="*/ 106 w 236"/>
                <a:gd name="T63" fmla="*/ 300 h 306"/>
                <a:gd name="T64" fmla="*/ 88 w 236"/>
                <a:gd name="T65" fmla="*/ 306 h 306"/>
                <a:gd name="T66" fmla="*/ 68 w 236"/>
                <a:gd name="T67" fmla="*/ 300 h 306"/>
                <a:gd name="T68" fmla="*/ 52 w 236"/>
                <a:gd name="T69" fmla="*/ 300 h 306"/>
                <a:gd name="T70" fmla="*/ 30 w 236"/>
                <a:gd name="T71" fmla="*/ 300 h 306"/>
                <a:gd name="T72" fmla="*/ 14 w 236"/>
                <a:gd name="T73" fmla="*/ 300 h 306"/>
                <a:gd name="T74" fmla="*/ 6 w 236"/>
                <a:gd name="T75" fmla="*/ 268 h 306"/>
                <a:gd name="T76" fmla="*/ 6 w 236"/>
                <a:gd name="T77" fmla="*/ 250 h 306"/>
                <a:gd name="T78" fmla="*/ 10 w 236"/>
                <a:gd name="T79" fmla="*/ 234 h 306"/>
                <a:gd name="T80" fmla="*/ 14 w 236"/>
                <a:gd name="T81" fmla="*/ 214 h 306"/>
                <a:gd name="T82" fmla="*/ 8 w 236"/>
                <a:gd name="T83" fmla="*/ 188 h 306"/>
                <a:gd name="T84" fmla="*/ 8 w 236"/>
                <a:gd name="T85" fmla="*/ 172 h 306"/>
                <a:gd name="T86" fmla="*/ 18 w 236"/>
                <a:gd name="T87" fmla="*/ 176 h 306"/>
                <a:gd name="T88" fmla="*/ 22 w 236"/>
                <a:gd name="T89" fmla="*/ 188 h 306"/>
                <a:gd name="T90" fmla="*/ 32 w 236"/>
                <a:gd name="T91" fmla="*/ 184 h 306"/>
                <a:gd name="T92" fmla="*/ 38 w 236"/>
                <a:gd name="T93" fmla="*/ 160 h 306"/>
                <a:gd name="T94" fmla="*/ 44 w 236"/>
                <a:gd name="T95" fmla="*/ 144 h 306"/>
                <a:gd name="T96" fmla="*/ 54 w 236"/>
                <a:gd name="T97" fmla="*/ 140 h 306"/>
                <a:gd name="T98" fmla="*/ 68 w 236"/>
                <a:gd name="T99" fmla="*/ 136 h 306"/>
                <a:gd name="T100" fmla="*/ 76 w 236"/>
                <a:gd name="T101" fmla="*/ 122 h 306"/>
                <a:gd name="T102" fmla="*/ 86 w 236"/>
                <a:gd name="T103" fmla="*/ 124 h 306"/>
                <a:gd name="T104" fmla="*/ 86 w 236"/>
                <a:gd name="T105" fmla="*/ 106 h 306"/>
                <a:gd name="T106" fmla="*/ 86 w 236"/>
                <a:gd name="T107" fmla="*/ 86 h 306"/>
                <a:gd name="T108" fmla="*/ 86 w 236"/>
                <a:gd name="T109" fmla="*/ 70 h 306"/>
                <a:gd name="T110" fmla="*/ 88 w 236"/>
                <a:gd name="T111" fmla="*/ 54 h 306"/>
                <a:gd name="T112" fmla="*/ 80 w 236"/>
                <a:gd name="T113" fmla="*/ 44 h 306"/>
                <a:gd name="T114" fmla="*/ 94 w 236"/>
                <a:gd name="T115" fmla="*/ 32 h 306"/>
                <a:gd name="T116" fmla="*/ 96 w 236"/>
                <a:gd name="T117" fmla="*/ 12 h 306"/>
                <a:gd name="T118" fmla="*/ 100 w 236"/>
                <a:gd name="T119" fmla="*/ 0 h 306"/>
                <a:gd name="T120" fmla="*/ 112 w 236"/>
                <a:gd name="T121" fmla="*/ 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6" h="306">
                  <a:moveTo>
                    <a:pt x="120" y="14"/>
                  </a:moveTo>
                  <a:lnTo>
                    <a:pt x="122" y="14"/>
                  </a:lnTo>
                  <a:lnTo>
                    <a:pt x="122" y="12"/>
                  </a:lnTo>
                  <a:lnTo>
                    <a:pt x="124" y="12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6" y="16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2" y="18"/>
                  </a:lnTo>
                  <a:lnTo>
                    <a:pt x="144" y="18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0"/>
                  </a:lnTo>
                  <a:lnTo>
                    <a:pt x="150" y="22"/>
                  </a:lnTo>
                  <a:lnTo>
                    <a:pt x="152" y="22"/>
                  </a:lnTo>
                  <a:lnTo>
                    <a:pt x="154" y="22"/>
                  </a:lnTo>
                  <a:lnTo>
                    <a:pt x="154" y="20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58" y="24"/>
                  </a:lnTo>
                  <a:lnTo>
                    <a:pt x="160" y="24"/>
                  </a:lnTo>
                  <a:lnTo>
                    <a:pt x="162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68" y="22"/>
                  </a:lnTo>
                  <a:lnTo>
                    <a:pt x="170" y="22"/>
                  </a:lnTo>
                  <a:lnTo>
                    <a:pt x="170" y="24"/>
                  </a:lnTo>
                  <a:lnTo>
                    <a:pt x="170" y="26"/>
                  </a:lnTo>
                  <a:lnTo>
                    <a:pt x="172" y="26"/>
                  </a:lnTo>
                  <a:lnTo>
                    <a:pt x="174" y="26"/>
                  </a:lnTo>
                  <a:lnTo>
                    <a:pt x="176" y="26"/>
                  </a:lnTo>
                  <a:lnTo>
                    <a:pt x="178" y="26"/>
                  </a:lnTo>
                  <a:lnTo>
                    <a:pt x="180" y="26"/>
                  </a:lnTo>
                  <a:lnTo>
                    <a:pt x="180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6" y="26"/>
                  </a:lnTo>
                  <a:lnTo>
                    <a:pt x="186" y="28"/>
                  </a:lnTo>
                  <a:lnTo>
                    <a:pt x="186" y="30"/>
                  </a:lnTo>
                  <a:lnTo>
                    <a:pt x="188" y="30"/>
                  </a:lnTo>
                  <a:lnTo>
                    <a:pt x="190" y="30"/>
                  </a:lnTo>
                  <a:lnTo>
                    <a:pt x="190" y="32"/>
                  </a:lnTo>
                  <a:lnTo>
                    <a:pt x="192" y="34"/>
                  </a:lnTo>
                  <a:lnTo>
                    <a:pt x="190" y="34"/>
                  </a:lnTo>
                  <a:lnTo>
                    <a:pt x="188" y="32"/>
                  </a:lnTo>
                  <a:lnTo>
                    <a:pt x="188" y="34"/>
                  </a:lnTo>
                  <a:lnTo>
                    <a:pt x="188" y="36"/>
                  </a:lnTo>
                  <a:lnTo>
                    <a:pt x="190" y="36"/>
                  </a:lnTo>
                  <a:lnTo>
                    <a:pt x="192" y="40"/>
                  </a:lnTo>
                  <a:lnTo>
                    <a:pt x="194" y="40"/>
                  </a:lnTo>
                  <a:lnTo>
                    <a:pt x="194" y="38"/>
                  </a:lnTo>
                  <a:lnTo>
                    <a:pt x="194" y="40"/>
                  </a:lnTo>
                  <a:lnTo>
                    <a:pt x="194" y="42"/>
                  </a:lnTo>
                  <a:lnTo>
                    <a:pt x="194" y="44"/>
                  </a:lnTo>
                  <a:lnTo>
                    <a:pt x="196" y="44"/>
                  </a:lnTo>
                  <a:lnTo>
                    <a:pt x="196" y="46"/>
                  </a:lnTo>
                  <a:lnTo>
                    <a:pt x="198" y="48"/>
                  </a:lnTo>
                  <a:lnTo>
                    <a:pt x="198" y="50"/>
                  </a:lnTo>
                  <a:lnTo>
                    <a:pt x="200" y="52"/>
                  </a:lnTo>
                  <a:lnTo>
                    <a:pt x="200" y="54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196" y="56"/>
                  </a:lnTo>
                  <a:lnTo>
                    <a:pt x="194" y="56"/>
                  </a:lnTo>
                  <a:lnTo>
                    <a:pt x="196" y="62"/>
                  </a:lnTo>
                  <a:lnTo>
                    <a:pt x="198" y="62"/>
                  </a:lnTo>
                  <a:lnTo>
                    <a:pt x="200" y="62"/>
                  </a:lnTo>
                  <a:lnTo>
                    <a:pt x="200" y="64"/>
                  </a:lnTo>
                  <a:lnTo>
                    <a:pt x="200" y="66"/>
                  </a:lnTo>
                  <a:lnTo>
                    <a:pt x="202" y="66"/>
                  </a:lnTo>
                  <a:lnTo>
                    <a:pt x="202" y="68"/>
                  </a:lnTo>
                  <a:lnTo>
                    <a:pt x="200" y="68"/>
                  </a:lnTo>
                  <a:lnTo>
                    <a:pt x="200" y="70"/>
                  </a:lnTo>
                  <a:lnTo>
                    <a:pt x="200" y="72"/>
                  </a:lnTo>
                  <a:lnTo>
                    <a:pt x="200" y="74"/>
                  </a:lnTo>
                  <a:lnTo>
                    <a:pt x="200" y="76"/>
                  </a:lnTo>
                  <a:lnTo>
                    <a:pt x="202" y="80"/>
                  </a:lnTo>
                  <a:lnTo>
                    <a:pt x="204" y="80"/>
                  </a:lnTo>
                  <a:lnTo>
                    <a:pt x="204" y="82"/>
                  </a:lnTo>
                  <a:lnTo>
                    <a:pt x="204" y="84"/>
                  </a:lnTo>
                  <a:lnTo>
                    <a:pt x="202" y="84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2" y="90"/>
                  </a:lnTo>
                  <a:lnTo>
                    <a:pt x="202" y="88"/>
                  </a:lnTo>
                  <a:lnTo>
                    <a:pt x="200" y="88"/>
                  </a:lnTo>
                  <a:lnTo>
                    <a:pt x="196" y="90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6" y="92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200" y="102"/>
                  </a:lnTo>
                  <a:lnTo>
                    <a:pt x="200" y="104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0" y="106"/>
                  </a:lnTo>
                  <a:lnTo>
                    <a:pt x="200" y="108"/>
                  </a:lnTo>
                  <a:lnTo>
                    <a:pt x="202" y="108"/>
                  </a:lnTo>
                  <a:lnTo>
                    <a:pt x="202" y="112"/>
                  </a:lnTo>
                  <a:lnTo>
                    <a:pt x="202" y="114"/>
                  </a:lnTo>
                  <a:lnTo>
                    <a:pt x="202" y="112"/>
                  </a:lnTo>
                  <a:lnTo>
                    <a:pt x="200" y="112"/>
                  </a:lnTo>
                  <a:lnTo>
                    <a:pt x="200" y="114"/>
                  </a:lnTo>
                  <a:lnTo>
                    <a:pt x="200" y="116"/>
                  </a:lnTo>
                  <a:lnTo>
                    <a:pt x="202" y="118"/>
                  </a:lnTo>
                  <a:lnTo>
                    <a:pt x="204" y="120"/>
                  </a:lnTo>
                  <a:lnTo>
                    <a:pt x="204" y="122"/>
                  </a:lnTo>
                  <a:lnTo>
                    <a:pt x="202" y="124"/>
                  </a:lnTo>
                  <a:lnTo>
                    <a:pt x="202" y="126"/>
                  </a:lnTo>
                  <a:lnTo>
                    <a:pt x="200" y="126"/>
                  </a:lnTo>
                  <a:lnTo>
                    <a:pt x="202" y="126"/>
                  </a:lnTo>
                  <a:lnTo>
                    <a:pt x="204" y="126"/>
                  </a:lnTo>
                  <a:lnTo>
                    <a:pt x="204" y="128"/>
                  </a:lnTo>
                  <a:lnTo>
                    <a:pt x="206" y="128"/>
                  </a:lnTo>
                  <a:lnTo>
                    <a:pt x="204" y="128"/>
                  </a:lnTo>
                  <a:lnTo>
                    <a:pt x="204" y="130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10" y="136"/>
                  </a:lnTo>
                  <a:lnTo>
                    <a:pt x="210" y="136"/>
                  </a:lnTo>
                  <a:lnTo>
                    <a:pt x="212" y="138"/>
                  </a:lnTo>
                  <a:lnTo>
                    <a:pt x="212" y="140"/>
                  </a:lnTo>
                  <a:lnTo>
                    <a:pt x="212" y="140"/>
                  </a:lnTo>
                  <a:lnTo>
                    <a:pt x="212" y="142"/>
                  </a:lnTo>
                  <a:lnTo>
                    <a:pt x="212" y="144"/>
                  </a:lnTo>
                  <a:lnTo>
                    <a:pt x="214" y="144"/>
                  </a:lnTo>
                  <a:lnTo>
                    <a:pt x="216" y="146"/>
                  </a:lnTo>
                  <a:lnTo>
                    <a:pt x="216" y="148"/>
                  </a:lnTo>
                  <a:lnTo>
                    <a:pt x="220" y="150"/>
                  </a:lnTo>
                  <a:lnTo>
                    <a:pt x="224" y="150"/>
                  </a:lnTo>
                  <a:lnTo>
                    <a:pt x="226" y="152"/>
                  </a:lnTo>
                  <a:lnTo>
                    <a:pt x="228" y="152"/>
                  </a:lnTo>
                  <a:lnTo>
                    <a:pt x="230" y="152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2" y="156"/>
                  </a:lnTo>
                  <a:lnTo>
                    <a:pt x="230" y="156"/>
                  </a:lnTo>
                  <a:lnTo>
                    <a:pt x="228" y="156"/>
                  </a:lnTo>
                  <a:lnTo>
                    <a:pt x="226" y="158"/>
                  </a:lnTo>
                  <a:lnTo>
                    <a:pt x="228" y="160"/>
                  </a:lnTo>
                  <a:lnTo>
                    <a:pt x="228" y="158"/>
                  </a:lnTo>
                  <a:lnTo>
                    <a:pt x="230" y="158"/>
                  </a:lnTo>
                  <a:lnTo>
                    <a:pt x="230" y="160"/>
                  </a:lnTo>
                  <a:lnTo>
                    <a:pt x="232" y="160"/>
                  </a:lnTo>
                  <a:lnTo>
                    <a:pt x="232" y="162"/>
                  </a:lnTo>
                  <a:lnTo>
                    <a:pt x="228" y="164"/>
                  </a:lnTo>
                  <a:lnTo>
                    <a:pt x="226" y="164"/>
                  </a:lnTo>
                  <a:lnTo>
                    <a:pt x="226" y="166"/>
                  </a:lnTo>
                  <a:lnTo>
                    <a:pt x="228" y="166"/>
                  </a:lnTo>
                  <a:lnTo>
                    <a:pt x="230" y="166"/>
                  </a:lnTo>
                  <a:lnTo>
                    <a:pt x="230" y="168"/>
                  </a:lnTo>
                  <a:lnTo>
                    <a:pt x="230" y="170"/>
                  </a:lnTo>
                  <a:lnTo>
                    <a:pt x="228" y="170"/>
                  </a:lnTo>
                  <a:lnTo>
                    <a:pt x="228" y="172"/>
                  </a:lnTo>
                  <a:lnTo>
                    <a:pt x="228" y="174"/>
                  </a:lnTo>
                  <a:lnTo>
                    <a:pt x="230" y="174"/>
                  </a:lnTo>
                  <a:lnTo>
                    <a:pt x="232" y="174"/>
                  </a:lnTo>
                  <a:lnTo>
                    <a:pt x="232" y="176"/>
                  </a:lnTo>
                  <a:lnTo>
                    <a:pt x="230" y="178"/>
                  </a:lnTo>
                  <a:lnTo>
                    <a:pt x="228" y="178"/>
                  </a:lnTo>
                  <a:lnTo>
                    <a:pt x="226" y="180"/>
                  </a:lnTo>
                  <a:lnTo>
                    <a:pt x="226" y="182"/>
                  </a:lnTo>
                  <a:lnTo>
                    <a:pt x="226" y="184"/>
                  </a:lnTo>
                  <a:lnTo>
                    <a:pt x="228" y="186"/>
                  </a:lnTo>
                  <a:lnTo>
                    <a:pt x="230" y="186"/>
                  </a:lnTo>
                  <a:lnTo>
                    <a:pt x="232" y="188"/>
                  </a:lnTo>
                  <a:lnTo>
                    <a:pt x="234" y="188"/>
                  </a:lnTo>
                  <a:lnTo>
                    <a:pt x="234" y="190"/>
                  </a:lnTo>
                  <a:lnTo>
                    <a:pt x="232" y="194"/>
                  </a:lnTo>
                  <a:lnTo>
                    <a:pt x="232" y="198"/>
                  </a:lnTo>
                  <a:lnTo>
                    <a:pt x="234" y="200"/>
                  </a:lnTo>
                  <a:lnTo>
                    <a:pt x="236" y="200"/>
                  </a:lnTo>
                  <a:lnTo>
                    <a:pt x="236" y="202"/>
                  </a:lnTo>
                  <a:lnTo>
                    <a:pt x="234" y="202"/>
                  </a:lnTo>
                  <a:lnTo>
                    <a:pt x="236" y="204"/>
                  </a:lnTo>
                  <a:lnTo>
                    <a:pt x="236" y="206"/>
                  </a:lnTo>
                  <a:lnTo>
                    <a:pt x="236" y="208"/>
                  </a:lnTo>
                  <a:lnTo>
                    <a:pt x="236" y="210"/>
                  </a:lnTo>
                  <a:lnTo>
                    <a:pt x="236" y="212"/>
                  </a:lnTo>
                  <a:lnTo>
                    <a:pt x="236" y="214"/>
                  </a:lnTo>
                  <a:lnTo>
                    <a:pt x="236" y="216"/>
                  </a:lnTo>
                  <a:lnTo>
                    <a:pt x="234" y="216"/>
                  </a:lnTo>
                  <a:lnTo>
                    <a:pt x="232" y="216"/>
                  </a:lnTo>
                  <a:lnTo>
                    <a:pt x="230" y="216"/>
                  </a:lnTo>
                  <a:lnTo>
                    <a:pt x="228" y="216"/>
                  </a:lnTo>
                  <a:lnTo>
                    <a:pt x="226" y="218"/>
                  </a:lnTo>
                  <a:lnTo>
                    <a:pt x="224" y="220"/>
                  </a:lnTo>
                  <a:lnTo>
                    <a:pt x="224" y="222"/>
                  </a:lnTo>
                  <a:lnTo>
                    <a:pt x="224" y="224"/>
                  </a:lnTo>
                  <a:lnTo>
                    <a:pt x="224" y="228"/>
                  </a:lnTo>
                  <a:lnTo>
                    <a:pt x="222" y="228"/>
                  </a:lnTo>
                  <a:lnTo>
                    <a:pt x="222" y="226"/>
                  </a:lnTo>
                  <a:lnTo>
                    <a:pt x="220" y="228"/>
                  </a:lnTo>
                  <a:lnTo>
                    <a:pt x="220" y="226"/>
                  </a:lnTo>
                  <a:lnTo>
                    <a:pt x="218" y="226"/>
                  </a:lnTo>
                  <a:lnTo>
                    <a:pt x="216" y="226"/>
                  </a:lnTo>
                  <a:lnTo>
                    <a:pt x="216" y="224"/>
                  </a:lnTo>
                  <a:lnTo>
                    <a:pt x="214" y="222"/>
                  </a:lnTo>
                  <a:lnTo>
                    <a:pt x="212" y="220"/>
                  </a:lnTo>
                  <a:lnTo>
                    <a:pt x="210" y="218"/>
                  </a:lnTo>
                  <a:lnTo>
                    <a:pt x="208" y="222"/>
                  </a:lnTo>
                  <a:lnTo>
                    <a:pt x="206" y="226"/>
                  </a:lnTo>
                  <a:lnTo>
                    <a:pt x="200" y="234"/>
                  </a:lnTo>
                  <a:lnTo>
                    <a:pt x="196" y="236"/>
                  </a:lnTo>
                  <a:lnTo>
                    <a:pt x="194" y="240"/>
                  </a:lnTo>
                  <a:lnTo>
                    <a:pt x="192" y="242"/>
                  </a:lnTo>
                  <a:lnTo>
                    <a:pt x="190" y="246"/>
                  </a:lnTo>
                  <a:lnTo>
                    <a:pt x="188" y="248"/>
                  </a:lnTo>
                  <a:lnTo>
                    <a:pt x="180" y="258"/>
                  </a:lnTo>
                  <a:lnTo>
                    <a:pt x="180" y="260"/>
                  </a:lnTo>
                  <a:lnTo>
                    <a:pt x="178" y="262"/>
                  </a:lnTo>
                  <a:lnTo>
                    <a:pt x="176" y="264"/>
                  </a:lnTo>
                  <a:lnTo>
                    <a:pt x="176" y="266"/>
                  </a:lnTo>
                  <a:lnTo>
                    <a:pt x="174" y="266"/>
                  </a:lnTo>
                  <a:lnTo>
                    <a:pt x="174" y="268"/>
                  </a:lnTo>
                  <a:lnTo>
                    <a:pt x="172" y="272"/>
                  </a:lnTo>
                  <a:lnTo>
                    <a:pt x="170" y="274"/>
                  </a:lnTo>
                  <a:lnTo>
                    <a:pt x="170" y="276"/>
                  </a:lnTo>
                  <a:lnTo>
                    <a:pt x="166" y="282"/>
                  </a:lnTo>
                  <a:lnTo>
                    <a:pt x="164" y="284"/>
                  </a:lnTo>
                  <a:lnTo>
                    <a:pt x="162" y="286"/>
                  </a:lnTo>
                  <a:lnTo>
                    <a:pt x="160" y="288"/>
                  </a:lnTo>
                  <a:lnTo>
                    <a:pt x="160" y="290"/>
                  </a:lnTo>
                  <a:lnTo>
                    <a:pt x="158" y="294"/>
                  </a:lnTo>
                  <a:lnTo>
                    <a:pt x="154" y="300"/>
                  </a:lnTo>
                  <a:lnTo>
                    <a:pt x="154" y="302"/>
                  </a:lnTo>
                  <a:lnTo>
                    <a:pt x="150" y="302"/>
                  </a:lnTo>
                  <a:lnTo>
                    <a:pt x="148" y="302"/>
                  </a:lnTo>
                  <a:lnTo>
                    <a:pt x="146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38" y="302"/>
                  </a:lnTo>
                  <a:lnTo>
                    <a:pt x="132" y="302"/>
                  </a:lnTo>
                  <a:lnTo>
                    <a:pt x="128" y="302"/>
                  </a:lnTo>
                  <a:lnTo>
                    <a:pt x="122" y="302"/>
                  </a:lnTo>
                  <a:lnTo>
                    <a:pt x="120" y="302"/>
                  </a:lnTo>
                  <a:lnTo>
                    <a:pt x="118" y="302"/>
                  </a:lnTo>
                  <a:lnTo>
                    <a:pt x="116" y="302"/>
                  </a:lnTo>
                  <a:lnTo>
                    <a:pt x="114" y="302"/>
                  </a:lnTo>
                  <a:lnTo>
                    <a:pt x="110" y="302"/>
                  </a:lnTo>
                  <a:lnTo>
                    <a:pt x="110" y="300"/>
                  </a:lnTo>
                  <a:lnTo>
                    <a:pt x="108" y="300"/>
                  </a:lnTo>
                  <a:lnTo>
                    <a:pt x="106" y="300"/>
                  </a:lnTo>
                  <a:lnTo>
                    <a:pt x="104" y="300"/>
                  </a:lnTo>
                  <a:lnTo>
                    <a:pt x="102" y="300"/>
                  </a:lnTo>
                  <a:lnTo>
                    <a:pt x="100" y="300"/>
                  </a:lnTo>
                  <a:lnTo>
                    <a:pt x="100" y="306"/>
                  </a:lnTo>
                  <a:lnTo>
                    <a:pt x="98" y="306"/>
                  </a:lnTo>
                  <a:lnTo>
                    <a:pt x="92" y="306"/>
                  </a:lnTo>
                  <a:lnTo>
                    <a:pt x="90" y="306"/>
                  </a:lnTo>
                  <a:lnTo>
                    <a:pt x="88" y="306"/>
                  </a:lnTo>
                  <a:lnTo>
                    <a:pt x="88" y="302"/>
                  </a:lnTo>
                  <a:lnTo>
                    <a:pt x="88" y="300"/>
                  </a:lnTo>
                  <a:lnTo>
                    <a:pt x="84" y="300"/>
                  </a:lnTo>
                  <a:lnTo>
                    <a:pt x="80" y="300"/>
                  </a:lnTo>
                  <a:lnTo>
                    <a:pt x="78" y="300"/>
                  </a:lnTo>
                  <a:lnTo>
                    <a:pt x="76" y="300"/>
                  </a:lnTo>
                  <a:lnTo>
                    <a:pt x="70" y="300"/>
                  </a:lnTo>
                  <a:lnTo>
                    <a:pt x="68" y="300"/>
                  </a:lnTo>
                  <a:lnTo>
                    <a:pt x="66" y="300"/>
                  </a:lnTo>
                  <a:lnTo>
                    <a:pt x="64" y="300"/>
                  </a:lnTo>
                  <a:lnTo>
                    <a:pt x="62" y="300"/>
                  </a:lnTo>
                  <a:lnTo>
                    <a:pt x="60" y="300"/>
                  </a:lnTo>
                  <a:lnTo>
                    <a:pt x="58" y="300"/>
                  </a:lnTo>
                  <a:lnTo>
                    <a:pt x="56" y="300"/>
                  </a:lnTo>
                  <a:lnTo>
                    <a:pt x="54" y="300"/>
                  </a:lnTo>
                  <a:lnTo>
                    <a:pt x="52" y="300"/>
                  </a:lnTo>
                  <a:lnTo>
                    <a:pt x="50" y="300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40" y="300"/>
                  </a:lnTo>
                  <a:lnTo>
                    <a:pt x="36" y="300"/>
                  </a:lnTo>
                  <a:lnTo>
                    <a:pt x="32" y="300"/>
                  </a:lnTo>
                  <a:lnTo>
                    <a:pt x="30" y="300"/>
                  </a:lnTo>
                  <a:lnTo>
                    <a:pt x="28" y="300"/>
                  </a:lnTo>
                  <a:lnTo>
                    <a:pt x="26" y="300"/>
                  </a:lnTo>
                  <a:lnTo>
                    <a:pt x="24" y="300"/>
                  </a:lnTo>
                  <a:lnTo>
                    <a:pt x="22" y="300"/>
                  </a:lnTo>
                  <a:lnTo>
                    <a:pt x="18" y="300"/>
                  </a:lnTo>
                  <a:lnTo>
                    <a:pt x="16" y="300"/>
                  </a:lnTo>
                  <a:lnTo>
                    <a:pt x="16" y="300"/>
                  </a:lnTo>
                  <a:lnTo>
                    <a:pt x="14" y="300"/>
                  </a:lnTo>
                  <a:lnTo>
                    <a:pt x="12" y="300"/>
                  </a:lnTo>
                  <a:lnTo>
                    <a:pt x="8" y="300"/>
                  </a:lnTo>
                  <a:lnTo>
                    <a:pt x="6" y="300"/>
                  </a:lnTo>
                  <a:lnTo>
                    <a:pt x="6" y="296"/>
                  </a:lnTo>
                  <a:lnTo>
                    <a:pt x="6" y="290"/>
                  </a:lnTo>
                  <a:lnTo>
                    <a:pt x="6" y="276"/>
                  </a:lnTo>
                  <a:lnTo>
                    <a:pt x="6" y="270"/>
                  </a:lnTo>
                  <a:lnTo>
                    <a:pt x="6" y="268"/>
                  </a:lnTo>
                  <a:lnTo>
                    <a:pt x="6" y="266"/>
                  </a:lnTo>
                  <a:lnTo>
                    <a:pt x="6" y="264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6" y="256"/>
                  </a:lnTo>
                  <a:lnTo>
                    <a:pt x="6" y="254"/>
                  </a:lnTo>
                  <a:lnTo>
                    <a:pt x="6" y="250"/>
                  </a:lnTo>
                  <a:lnTo>
                    <a:pt x="0" y="250"/>
                  </a:lnTo>
                  <a:lnTo>
                    <a:pt x="0" y="246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34"/>
                  </a:lnTo>
                  <a:lnTo>
                    <a:pt x="0" y="232"/>
                  </a:lnTo>
                  <a:lnTo>
                    <a:pt x="8" y="232"/>
                  </a:lnTo>
                  <a:lnTo>
                    <a:pt x="10" y="234"/>
                  </a:lnTo>
                  <a:lnTo>
                    <a:pt x="14" y="234"/>
                  </a:lnTo>
                  <a:lnTo>
                    <a:pt x="14" y="228"/>
                  </a:lnTo>
                  <a:lnTo>
                    <a:pt x="14" y="226"/>
                  </a:lnTo>
                  <a:lnTo>
                    <a:pt x="14" y="224"/>
                  </a:lnTo>
                  <a:lnTo>
                    <a:pt x="14" y="222"/>
                  </a:lnTo>
                  <a:lnTo>
                    <a:pt x="14" y="218"/>
                  </a:lnTo>
                  <a:lnTo>
                    <a:pt x="14" y="216"/>
                  </a:lnTo>
                  <a:lnTo>
                    <a:pt x="14" y="214"/>
                  </a:lnTo>
                  <a:lnTo>
                    <a:pt x="14" y="208"/>
                  </a:lnTo>
                  <a:lnTo>
                    <a:pt x="14" y="204"/>
                  </a:lnTo>
                  <a:lnTo>
                    <a:pt x="14" y="202"/>
                  </a:lnTo>
                  <a:lnTo>
                    <a:pt x="14" y="196"/>
                  </a:lnTo>
                  <a:lnTo>
                    <a:pt x="14" y="188"/>
                  </a:lnTo>
                  <a:lnTo>
                    <a:pt x="10" y="188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6"/>
                  </a:lnTo>
                  <a:lnTo>
                    <a:pt x="8" y="184"/>
                  </a:lnTo>
                  <a:lnTo>
                    <a:pt x="8" y="182"/>
                  </a:lnTo>
                  <a:lnTo>
                    <a:pt x="8" y="174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4"/>
                  </a:lnTo>
                  <a:lnTo>
                    <a:pt x="12" y="174"/>
                  </a:lnTo>
                  <a:lnTo>
                    <a:pt x="14" y="174"/>
                  </a:lnTo>
                  <a:lnTo>
                    <a:pt x="16" y="174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8" y="176"/>
                  </a:lnTo>
                  <a:lnTo>
                    <a:pt x="18" y="180"/>
                  </a:lnTo>
                  <a:lnTo>
                    <a:pt x="18" y="182"/>
                  </a:lnTo>
                  <a:lnTo>
                    <a:pt x="18" y="184"/>
                  </a:lnTo>
                  <a:lnTo>
                    <a:pt x="18" y="186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20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4" y="186"/>
                  </a:lnTo>
                  <a:lnTo>
                    <a:pt x="24" y="184"/>
                  </a:lnTo>
                  <a:lnTo>
                    <a:pt x="26" y="184"/>
                  </a:lnTo>
                  <a:lnTo>
                    <a:pt x="28" y="184"/>
                  </a:lnTo>
                  <a:lnTo>
                    <a:pt x="30" y="184"/>
                  </a:lnTo>
                  <a:lnTo>
                    <a:pt x="32" y="184"/>
                  </a:lnTo>
                  <a:lnTo>
                    <a:pt x="34" y="184"/>
                  </a:lnTo>
                  <a:lnTo>
                    <a:pt x="36" y="184"/>
                  </a:lnTo>
                  <a:lnTo>
                    <a:pt x="38" y="184"/>
                  </a:lnTo>
                  <a:lnTo>
                    <a:pt x="38" y="176"/>
                  </a:lnTo>
                  <a:lnTo>
                    <a:pt x="38" y="174"/>
                  </a:lnTo>
                  <a:lnTo>
                    <a:pt x="38" y="172"/>
                  </a:lnTo>
                  <a:lnTo>
                    <a:pt x="38" y="164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8" y="15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6"/>
                  </a:lnTo>
                  <a:lnTo>
                    <a:pt x="42" y="146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50" y="136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52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4" y="140"/>
                  </a:lnTo>
                  <a:lnTo>
                    <a:pt x="64" y="140"/>
                  </a:lnTo>
                  <a:lnTo>
                    <a:pt x="68" y="140"/>
                  </a:lnTo>
                  <a:lnTo>
                    <a:pt x="68" y="140"/>
                  </a:lnTo>
                  <a:lnTo>
                    <a:pt x="68" y="138"/>
                  </a:lnTo>
                  <a:lnTo>
                    <a:pt x="68" y="136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8" y="128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2" y="120"/>
                  </a:lnTo>
                  <a:lnTo>
                    <a:pt x="76" y="122"/>
                  </a:lnTo>
                  <a:lnTo>
                    <a:pt x="78" y="124"/>
                  </a:lnTo>
                  <a:lnTo>
                    <a:pt x="78" y="126"/>
                  </a:lnTo>
                  <a:lnTo>
                    <a:pt x="78" y="128"/>
                  </a:lnTo>
                  <a:lnTo>
                    <a:pt x="82" y="128"/>
                  </a:lnTo>
                  <a:lnTo>
                    <a:pt x="84" y="128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6" y="124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6" y="108"/>
                  </a:lnTo>
                  <a:lnTo>
                    <a:pt x="86" y="106"/>
                  </a:lnTo>
                  <a:lnTo>
                    <a:pt x="86" y="104"/>
                  </a:lnTo>
                  <a:lnTo>
                    <a:pt x="86" y="102"/>
                  </a:lnTo>
                  <a:lnTo>
                    <a:pt x="86" y="100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88"/>
                  </a:lnTo>
                  <a:lnTo>
                    <a:pt x="86" y="86"/>
                  </a:lnTo>
                  <a:lnTo>
                    <a:pt x="86" y="84"/>
                  </a:lnTo>
                  <a:lnTo>
                    <a:pt x="86" y="82"/>
                  </a:lnTo>
                  <a:lnTo>
                    <a:pt x="86" y="80"/>
                  </a:lnTo>
                  <a:lnTo>
                    <a:pt x="86" y="78"/>
                  </a:lnTo>
                  <a:lnTo>
                    <a:pt x="86" y="76"/>
                  </a:lnTo>
                  <a:lnTo>
                    <a:pt x="86" y="74"/>
                  </a:lnTo>
                  <a:lnTo>
                    <a:pt x="86" y="72"/>
                  </a:lnTo>
                  <a:lnTo>
                    <a:pt x="86" y="70"/>
                  </a:lnTo>
                  <a:lnTo>
                    <a:pt x="90" y="68"/>
                  </a:lnTo>
                  <a:lnTo>
                    <a:pt x="90" y="66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54"/>
                  </a:lnTo>
                  <a:lnTo>
                    <a:pt x="88" y="50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6" y="44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2" y="36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2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0" y="4"/>
                  </a:lnTo>
                  <a:lnTo>
                    <a:pt x="110" y="6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6" y="10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0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8" name="Freeform 78">
              <a:extLst>
                <a:ext uri="{FF2B5EF4-FFF2-40B4-BE49-F238E27FC236}">
                  <a16:creationId xmlns:a16="http://schemas.microsoft.com/office/drawing/2014/main" id="{E0B238B5-5254-C43F-3CB3-27857CBB7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4054475"/>
              <a:ext cx="506413" cy="350838"/>
            </a:xfrm>
            <a:custGeom>
              <a:avLst/>
              <a:gdLst>
                <a:gd name="T0" fmla="*/ 112 w 319"/>
                <a:gd name="T1" fmla="*/ 16 h 221"/>
                <a:gd name="T2" fmla="*/ 112 w 319"/>
                <a:gd name="T3" fmla="*/ 30 h 221"/>
                <a:gd name="T4" fmla="*/ 112 w 319"/>
                <a:gd name="T5" fmla="*/ 56 h 221"/>
                <a:gd name="T6" fmla="*/ 121 w 319"/>
                <a:gd name="T7" fmla="*/ 68 h 221"/>
                <a:gd name="T8" fmla="*/ 143 w 319"/>
                <a:gd name="T9" fmla="*/ 68 h 221"/>
                <a:gd name="T10" fmla="*/ 149 w 319"/>
                <a:gd name="T11" fmla="*/ 78 h 221"/>
                <a:gd name="T12" fmla="*/ 163 w 319"/>
                <a:gd name="T13" fmla="*/ 86 h 221"/>
                <a:gd name="T14" fmla="*/ 185 w 319"/>
                <a:gd name="T15" fmla="*/ 86 h 221"/>
                <a:gd name="T16" fmla="*/ 207 w 319"/>
                <a:gd name="T17" fmla="*/ 82 h 221"/>
                <a:gd name="T18" fmla="*/ 215 w 319"/>
                <a:gd name="T19" fmla="*/ 70 h 221"/>
                <a:gd name="T20" fmla="*/ 239 w 319"/>
                <a:gd name="T21" fmla="*/ 70 h 221"/>
                <a:gd name="T22" fmla="*/ 277 w 319"/>
                <a:gd name="T23" fmla="*/ 72 h 221"/>
                <a:gd name="T24" fmla="*/ 313 w 319"/>
                <a:gd name="T25" fmla="*/ 72 h 221"/>
                <a:gd name="T26" fmla="*/ 319 w 319"/>
                <a:gd name="T27" fmla="*/ 76 h 221"/>
                <a:gd name="T28" fmla="*/ 309 w 319"/>
                <a:gd name="T29" fmla="*/ 82 h 221"/>
                <a:gd name="T30" fmla="*/ 309 w 319"/>
                <a:gd name="T31" fmla="*/ 100 h 221"/>
                <a:gd name="T32" fmla="*/ 299 w 319"/>
                <a:gd name="T33" fmla="*/ 105 h 221"/>
                <a:gd name="T34" fmla="*/ 291 w 319"/>
                <a:gd name="T35" fmla="*/ 109 h 221"/>
                <a:gd name="T36" fmla="*/ 287 w 319"/>
                <a:gd name="T37" fmla="*/ 119 h 221"/>
                <a:gd name="T38" fmla="*/ 279 w 319"/>
                <a:gd name="T39" fmla="*/ 125 h 221"/>
                <a:gd name="T40" fmla="*/ 279 w 319"/>
                <a:gd name="T41" fmla="*/ 141 h 221"/>
                <a:gd name="T42" fmla="*/ 279 w 319"/>
                <a:gd name="T43" fmla="*/ 155 h 221"/>
                <a:gd name="T44" fmla="*/ 275 w 319"/>
                <a:gd name="T45" fmla="*/ 169 h 221"/>
                <a:gd name="T46" fmla="*/ 271 w 319"/>
                <a:gd name="T47" fmla="*/ 177 h 221"/>
                <a:gd name="T48" fmla="*/ 265 w 319"/>
                <a:gd name="T49" fmla="*/ 191 h 221"/>
                <a:gd name="T50" fmla="*/ 257 w 319"/>
                <a:gd name="T51" fmla="*/ 197 h 221"/>
                <a:gd name="T52" fmla="*/ 251 w 319"/>
                <a:gd name="T53" fmla="*/ 211 h 221"/>
                <a:gd name="T54" fmla="*/ 243 w 319"/>
                <a:gd name="T55" fmla="*/ 221 h 221"/>
                <a:gd name="T56" fmla="*/ 233 w 319"/>
                <a:gd name="T57" fmla="*/ 221 h 221"/>
                <a:gd name="T58" fmla="*/ 221 w 319"/>
                <a:gd name="T59" fmla="*/ 221 h 221"/>
                <a:gd name="T60" fmla="*/ 203 w 319"/>
                <a:gd name="T61" fmla="*/ 221 h 221"/>
                <a:gd name="T62" fmla="*/ 185 w 319"/>
                <a:gd name="T63" fmla="*/ 221 h 221"/>
                <a:gd name="T64" fmla="*/ 169 w 319"/>
                <a:gd name="T65" fmla="*/ 221 h 221"/>
                <a:gd name="T66" fmla="*/ 153 w 319"/>
                <a:gd name="T67" fmla="*/ 221 h 221"/>
                <a:gd name="T68" fmla="*/ 131 w 319"/>
                <a:gd name="T69" fmla="*/ 221 h 221"/>
                <a:gd name="T70" fmla="*/ 100 w 319"/>
                <a:gd name="T71" fmla="*/ 221 h 221"/>
                <a:gd name="T72" fmla="*/ 90 w 319"/>
                <a:gd name="T73" fmla="*/ 215 h 221"/>
                <a:gd name="T74" fmla="*/ 80 w 319"/>
                <a:gd name="T75" fmla="*/ 215 h 221"/>
                <a:gd name="T76" fmla="*/ 74 w 319"/>
                <a:gd name="T77" fmla="*/ 195 h 221"/>
                <a:gd name="T78" fmla="*/ 68 w 319"/>
                <a:gd name="T79" fmla="*/ 185 h 221"/>
                <a:gd name="T80" fmla="*/ 62 w 319"/>
                <a:gd name="T81" fmla="*/ 173 h 221"/>
                <a:gd name="T82" fmla="*/ 50 w 319"/>
                <a:gd name="T83" fmla="*/ 163 h 221"/>
                <a:gd name="T84" fmla="*/ 34 w 319"/>
                <a:gd name="T85" fmla="*/ 161 h 221"/>
                <a:gd name="T86" fmla="*/ 18 w 319"/>
                <a:gd name="T87" fmla="*/ 149 h 221"/>
                <a:gd name="T88" fmla="*/ 0 w 319"/>
                <a:gd name="T89" fmla="*/ 149 h 221"/>
                <a:gd name="T90" fmla="*/ 2 w 319"/>
                <a:gd name="T91" fmla="*/ 129 h 221"/>
                <a:gd name="T92" fmla="*/ 2 w 319"/>
                <a:gd name="T93" fmla="*/ 113 h 221"/>
                <a:gd name="T94" fmla="*/ 6 w 319"/>
                <a:gd name="T95" fmla="*/ 90 h 221"/>
                <a:gd name="T96" fmla="*/ 8 w 319"/>
                <a:gd name="T97" fmla="*/ 62 h 221"/>
                <a:gd name="T98" fmla="*/ 20 w 319"/>
                <a:gd name="T99" fmla="*/ 56 h 221"/>
                <a:gd name="T100" fmla="*/ 28 w 319"/>
                <a:gd name="T101" fmla="*/ 48 h 221"/>
                <a:gd name="T102" fmla="*/ 30 w 319"/>
                <a:gd name="T103" fmla="*/ 36 h 221"/>
                <a:gd name="T104" fmla="*/ 24 w 319"/>
                <a:gd name="T105" fmla="*/ 26 h 221"/>
                <a:gd name="T106" fmla="*/ 30 w 319"/>
                <a:gd name="T107" fmla="*/ 16 h 221"/>
                <a:gd name="T108" fmla="*/ 40 w 319"/>
                <a:gd name="T109" fmla="*/ 10 h 221"/>
                <a:gd name="T110" fmla="*/ 66 w 319"/>
                <a:gd name="T111" fmla="*/ 10 h 221"/>
                <a:gd name="T112" fmla="*/ 82 w 319"/>
                <a:gd name="T113" fmla="*/ 10 h 221"/>
                <a:gd name="T114" fmla="*/ 90 w 319"/>
                <a:gd name="T11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9" h="221">
                  <a:moveTo>
                    <a:pt x="102" y="0"/>
                  </a:moveTo>
                  <a:lnTo>
                    <a:pt x="102" y="8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8" y="10"/>
                  </a:lnTo>
                  <a:lnTo>
                    <a:pt x="112" y="10"/>
                  </a:lnTo>
                  <a:lnTo>
                    <a:pt x="112" y="16"/>
                  </a:lnTo>
                  <a:lnTo>
                    <a:pt x="112" y="18"/>
                  </a:lnTo>
                  <a:lnTo>
                    <a:pt x="112" y="20"/>
                  </a:lnTo>
                  <a:lnTo>
                    <a:pt x="112" y="22"/>
                  </a:lnTo>
                  <a:lnTo>
                    <a:pt x="112" y="24"/>
                  </a:lnTo>
                  <a:lnTo>
                    <a:pt x="112" y="26"/>
                  </a:lnTo>
                  <a:lnTo>
                    <a:pt x="112" y="28"/>
                  </a:lnTo>
                  <a:lnTo>
                    <a:pt x="112" y="30"/>
                  </a:lnTo>
                  <a:lnTo>
                    <a:pt x="112" y="34"/>
                  </a:lnTo>
                  <a:lnTo>
                    <a:pt x="112" y="38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12" y="56"/>
                  </a:lnTo>
                  <a:lnTo>
                    <a:pt x="112" y="62"/>
                  </a:lnTo>
                  <a:lnTo>
                    <a:pt x="112" y="66"/>
                  </a:lnTo>
                  <a:lnTo>
                    <a:pt x="112" y="68"/>
                  </a:lnTo>
                  <a:lnTo>
                    <a:pt x="115" y="68"/>
                  </a:lnTo>
                  <a:lnTo>
                    <a:pt x="117" y="68"/>
                  </a:lnTo>
                  <a:lnTo>
                    <a:pt x="119" y="68"/>
                  </a:lnTo>
                  <a:lnTo>
                    <a:pt x="121" y="68"/>
                  </a:lnTo>
                  <a:lnTo>
                    <a:pt x="123" y="68"/>
                  </a:lnTo>
                  <a:lnTo>
                    <a:pt x="129" y="68"/>
                  </a:lnTo>
                  <a:lnTo>
                    <a:pt x="131" y="68"/>
                  </a:lnTo>
                  <a:lnTo>
                    <a:pt x="133" y="68"/>
                  </a:lnTo>
                  <a:lnTo>
                    <a:pt x="137" y="68"/>
                  </a:lnTo>
                  <a:lnTo>
                    <a:pt x="141" y="68"/>
                  </a:lnTo>
                  <a:lnTo>
                    <a:pt x="143" y="68"/>
                  </a:lnTo>
                  <a:lnTo>
                    <a:pt x="145" y="68"/>
                  </a:lnTo>
                  <a:lnTo>
                    <a:pt x="147" y="68"/>
                  </a:lnTo>
                  <a:lnTo>
                    <a:pt x="151" y="68"/>
                  </a:lnTo>
                  <a:lnTo>
                    <a:pt x="149" y="72"/>
                  </a:lnTo>
                  <a:lnTo>
                    <a:pt x="149" y="76"/>
                  </a:lnTo>
                  <a:lnTo>
                    <a:pt x="149" y="76"/>
                  </a:lnTo>
                  <a:lnTo>
                    <a:pt x="149" y="78"/>
                  </a:lnTo>
                  <a:lnTo>
                    <a:pt x="149" y="80"/>
                  </a:lnTo>
                  <a:lnTo>
                    <a:pt x="149" y="82"/>
                  </a:lnTo>
                  <a:lnTo>
                    <a:pt x="149" y="86"/>
                  </a:lnTo>
                  <a:lnTo>
                    <a:pt x="151" y="86"/>
                  </a:lnTo>
                  <a:lnTo>
                    <a:pt x="159" y="86"/>
                  </a:lnTo>
                  <a:lnTo>
                    <a:pt x="161" y="86"/>
                  </a:lnTo>
                  <a:lnTo>
                    <a:pt x="163" y="86"/>
                  </a:lnTo>
                  <a:lnTo>
                    <a:pt x="165" y="86"/>
                  </a:lnTo>
                  <a:lnTo>
                    <a:pt x="169" y="86"/>
                  </a:lnTo>
                  <a:lnTo>
                    <a:pt x="171" y="86"/>
                  </a:lnTo>
                  <a:lnTo>
                    <a:pt x="173" y="86"/>
                  </a:lnTo>
                  <a:lnTo>
                    <a:pt x="177" y="86"/>
                  </a:lnTo>
                  <a:lnTo>
                    <a:pt x="183" y="86"/>
                  </a:lnTo>
                  <a:lnTo>
                    <a:pt x="185" y="86"/>
                  </a:lnTo>
                  <a:lnTo>
                    <a:pt x="189" y="86"/>
                  </a:lnTo>
                  <a:lnTo>
                    <a:pt x="197" y="88"/>
                  </a:lnTo>
                  <a:lnTo>
                    <a:pt x="199" y="88"/>
                  </a:lnTo>
                  <a:lnTo>
                    <a:pt x="203" y="88"/>
                  </a:lnTo>
                  <a:lnTo>
                    <a:pt x="207" y="88"/>
                  </a:lnTo>
                  <a:lnTo>
                    <a:pt x="207" y="84"/>
                  </a:lnTo>
                  <a:lnTo>
                    <a:pt x="207" y="82"/>
                  </a:lnTo>
                  <a:lnTo>
                    <a:pt x="207" y="76"/>
                  </a:lnTo>
                  <a:lnTo>
                    <a:pt x="207" y="74"/>
                  </a:lnTo>
                  <a:lnTo>
                    <a:pt x="207" y="68"/>
                  </a:lnTo>
                  <a:lnTo>
                    <a:pt x="209" y="68"/>
                  </a:lnTo>
                  <a:lnTo>
                    <a:pt x="211" y="70"/>
                  </a:lnTo>
                  <a:lnTo>
                    <a:pt x="213" y="70"/>
                  </a:lnTo>
                  <a:lnTo>
                    <a:pt x="215" y="70"/>
                  </a:lnTo>
                  <a:lnTo>
                    <a:pt x="219" y="70"/>
                  </a:lnTo>
                  <a:lnTo>
                    <a:pt x="223" y="70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9" y="70"/>
                  </a:lnTo>
                  <a:lnTo>
                    <a:pt x="233" y="70"/>
                  </a:lnTo>
                  <a:lnTo>
                    <a:pt x="239" y="70"/>
                  </a:lnTo>
                  <a:lnTo>
                    <a:pt x="241" y="70"/>
                  </a:lnTo>
                  <a:lnTo>
                    <a:pt x="245" y="70"/>
                  </a:lnTo>
                  <a:lnTo>
                    <a:pt x="247" y="70"/>
                  </a:lnTo>
                  <a:lnTo>
                    <a:pt x="253" y="70"/>
                  </a:lnTo>
                  <a:lnTo>
                    <a:pt x="267" y="72"/>
                  </a:lnTo>
                  <a:lnTo>
                    <a:pt x="269" y="72"/>
                  </a:lnTo>
                  <a:lnTo>
                    <a:pt x="277" y="72"/>
                  </a:lnTo>
                  <a:lnTo>
                    <a:pt x="281" y="72"/>
                  </a:lnTo>
                  <a:lnTo>
                    <a:pt x="285" y="72"/>
                  </a:lnTo>
                  <a:lnTo>
                    <a:pt x="293" y="72"/>
                  </a:lnTo>
                  <a:lnTo>
                    <a:pt x="297" y="72"/>
                  </a:lnTo>
                  <a:lnTo>
                    <a:pt x="309" y="72"/>
                  </a:lnTo>
                  <a:lnTo>
                    <a:pt x="311" y="72"/>
                  </a:lnTo>
                  <a:lnTo>
                    <a:pt x="313" y="72"/>
                  </a:lnTo>
                  <a:lnTo>
                    <a:pt x="315" y="72"/>
                  </a:lnTo>
                  <a:lnTo>
                    <a:pt x="317" y="72"/>
                  </a:lnTo>
                  <a:lnTo>
                    <a:pt x="317" y="74"/>
                  </a:lnTo>
                  <a:lnTo>
                    <a:pt x="319" y="74"/>
                  </a:lnTo>
                  <a:lnTo>
                    <a:pt x="319" y="72"/>
                  </a:lnTo>
                  <a:lnTo>
                    <a:pt x="319" y="74"/>
                  </a:lnTo>
                  <a:lnTo>
                    <a:pt x="319" y="76"/>
                  </a:lnTo>
                  <a:lnTo>
                    <a:pt x="319" y="80"/>
                  </a:lnTo>
                  <a:lnTo>
                    <a:pt x="317" y="80"/>
                  </a:lnTo>
                  <a:lnTo>
                    <a:pt x="315" y="80"/>
                  </a:lnTo>
                  <a:lnTo>
                    <a:pt x="313" y="80"/>
                  </a:lnTo>
                  <a:lnTo>
                    <a:pt x="311" y="80"/>
                  </a:lnTo>
                  <a:lnTo>
                    <a:pt x="309" y="80"/>
                  </a:lnTo>
                  <a:lnTo>
                    <a:pt x="309" y="82"/>
                  </a:lnTo>
                  <a:lnTo>
                    <a:pt x="309" y="84"/>
                  </a:lnTo>
                  <a:lnTo>
                    <a:pt x="309" y="86"/>
                  </a:lnTo>
                  <a:lnTo>
                    <a:pt x="309" y="90"/>
                  </a:lnTo>
                  <a:lnTo>
                    <a:pt x="309" y="92"/>
                  </a:lnTo>
                  <a:lnTo>
                    <a:pt x="309" y="96"/>
                  </a:lnTo>
                  <a:lnTo>
                    <a:pt x="309" y="98"/>
                  </a:lnTo>
                  <a:lnTo>
                    <a:pt x="309" y="100"/>
                  </a:lnTo>
                  <a:lnTo>
                    <a:pt x="307" y="100"/>
                  </a:lnTo>
                  <a:lnTo>
                    <a:pt x="305" y="100"/>
                  </a:lnTo>
                  <a:lnTo>
                    <a:pt x="303" y="100"/>
                  </a:lnTo>
                  <a:lnTo>
                    <a:pt x="301" y="100"/>
                  </a:lnTo>
                  <a:lnTo>
                    <a:pt x="299" y="100"/>
                  </a:lnTo>
                  <a:lnTo>
                    <a:pt x="299" y="102"/>
                  </a:lnTo>
                  <a:lnTo>
                    <a:pt x="299" y="105"/>
                  </a:lnTo>
                  <a:lnTo>
                    <a:pt x="299" y="107"/>
                  </a:lnTo>
                  <a:lnTo>
                    <a:pt x="299" y="109"/>
                  </a:lnTo>
                  <a:lnTo>
                    <a:pt x="299" y="111"/>
                  </a:lnTo>
                  <a:lnTo>
                    <a:pt x="297" y="111"/>
                  </a:lnTo>
                  <a:lnTo>
                    <a:pt x="295" y="111"/>
                  </a:lnTo>
                  <a:lnTo>
                    <a:pt x="293" y="109"/>
                  </a:lnTo>
                  <a:lnTo>
                    <a:pt x="291" y="109"/>
                  </a:lnTo>
                  <a:lnTo>
                    <a:pt x="289" y="109"/>
                  </a:lnTo>
                  <a:lnTo>
                    <a:pt x="289" y="111"/>
                  </a:lnTo>
                  <a:lnTo>
                    <a:pt x="289" y="113"/>
                  </a:lnTo>
                  <a:lnTo>
                    <a:pt x="289" y="115"/>
                  </a:lnTo>
                  <a:lnTo>
                    <a:pt x="289" y="119"/>
                  </a:lnTo>
                  <a:lnTo>
                    <a:pt x="289" y="121"/>
                  </a:lnTo>
                  <a:lnTo>
                    <a:pt x="287" y="119"/>
                  </a:lnTo>
                  <a:lnTo>
                    <a:pt x="285" y="119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1" y="121"/>
                  </a:lnTo>
                  <a:lnTo>
                    <a:pt x="281" y="123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7"/>
                  </a:lnTo>
                  <a:lnTo>
                    <a:pt x="279" y="129"/>
                  </a:lnTo>
                  <a:lnTo>
                    <a:pt x="279" y="131"/>
                  </a:lnTo>
                  <a:lnTo>
                    <a:pt x="279" y="133"/>
                  </a:lnTo>
                  <a:lnTo>
                    <a:pt x="279" y="137"/>
                  </a:lnTo>
                  <a:lnTo>
                    <a:pt x="279" y="139"/>
                  </a:lnTo>
                  <a:lnTo>
                    <a:pt x="279" y="141"/>
                  </a:lnTo>
                  <a:lnTo>
                    <a:pt x="279" y="143"/>
                  </a:lnTo>
                  <a:lnTo>
                    <a:pt x="279" y="145"/>
                  </a:lnTo>
                  <a:lnTo>
                    <a:pt x="279" y="147"/>
                  </a:lnTo>
                  <a:lnTo>
                    <a:pt x="279" y="149"/>
                  </a:lnTo>
                  <a:lnTo>
                    <a:pt x="279" y="151"/>
                  </a:lnTo>
                  <a:lnTo>
                    <a:pt x="279" y="153"/>
                  </a:lnTo>
                  <a:lnTo>
                    <a:pt x="279" y="155"/>
                  </a:lnTo>
                  <a:lnTo>
                    <a:pt x="277" y="157"/>
                  </a:lnTo>
                  <a:lnTo>
                    <a:pt x="277" y="159"/>
                  </a:lnTo>
                  <a:lnTo>
                    <a:pt x="277" y="161"/>
                  </a:lnTo>
                  <a:lnTo>
                    <a:pt x="277" y="163"/>
                  </a:lnTo>
                  <a:lnTo>
                    <a:pt x="275" y="165"/>
                  </a:lnTo>
                  <a:lnTo>
                    <a:pt x="275" y="167"/>
                  </a:lnTo>
                  <a:lnTo>
                    <a:pt x="275" y="169"/>
                  </a:lnTo>
                  <a:lnTo>
                    <a:pt x="275" y="171"/>
                  </a:lnTo>
                  <a:lnTo>
                    <a:pt x="273" y="171"/>
                  </a:lnTo>
                  <a:lnTo>
                    <a:pt x="273" y="173"/>
                  </a:lnTo>
                  <a:lnTo>
                    <a:pt x="273" y="173"/>
                  </a:lnTo>
                  <a:lnTo>
                    <a:pt x="273" y="175"/>
                  </a:lnTo>
                  <a:lnTo>
                    <a:pt x="271" y="175"/>
                  </a:lnTo>
                  <a:lnTo>
                    <a:pt x="271" y="177"/>
                  </a:lnTo>
                  <a:lnTo>
                    <a:pt x="271" y="179"/>
                  </a:lnTo>
                  <a:lnTo>
                    <a:pt x="267" y="181"/>
                  </a:lnTo>
                  <a:lnTo>
                    <a:pt x="267" y="183"/>
                  </a:lnTo>
                  <a:lnTo>
                    <a:pt x="267" y="185"/>
                  </a:lnTo>
                  <a:lnTo>
                    <a:pt x="265" y="187"/>
                  </a:lnTo>
                  <a:lnTo>
                    <a:pt x="265" y="189"/>
                  </a:lnTo>
                  <a:lnTo>
                    <a:pt x="265" y="191"/>
                  </a:lnTo>
                  <a:lnTo>
                    <a:pt x="263" y="191"/>
                  </a:lnTo>
                  <a:lnTo>
                    <a:pt x="263" y="193"/>
                  </a:lnTo>
                  <a:lnTo>
                    <a:pt x="261" y="193"/>
                  </a:lnTo>
                  <a:lnTo>
                    <a:pt x="259" y="193"/>
                  </a:lnTo>
                  <a:lnTo>
                    <a:pt x="259" y="195"/>
                  </a:lnTo>
                  <a:lnTo>
                    <a:pt x="257" y="195"/>
                  </a:lnTo>
                  <a:lnTo>
                    <a:pt x="257" y="197"/>
                  </a:lnTo>
                  <a:lnTo>
                    <a:pt x="257" y="199"/>
                  </a:lnTo>
                  <a:lnTo>
                    <a:pt x="255" y="201"/>
                  </a:lnTo>
                  <a:lnTo>
                    <a:pt x="255" y="203"/>
                  </a:lnTo>
                  <a:lnTo>
                    <a:pt x="255" y="205"/>
                  </a:lnTo>
                  <a:lnTo>
                    <a:pt x="253" y="207"/>
                  </a:lnTo>
                  <a:lnTo>
                    <a:pt x="253" y="209"/>
                  </a:lnTo>
                  <a:lnTo>
                    <a:pt x="251" y="211"/>
                  </a:lnTo>
                  <a:lnTo>
                    <a:pt x="251" y="213"/>
                  </a:lnTo>
                  <a:lnTo>
                    <a:pt x="249" y="213"/>
                  </a:lnTo>
                  <a:lnTo>
                    <a:pt x="249" y="215"/>
                  </a:lnTo>
                  <a:lnTo>
                    <a:pt x="247" y="217"/>
                  </a:lnTo>
                  <a:lnTo>
                    <a:pt x="247" y="219"/>
                  </a:lnTo>
                  <a:lnTo>
                    <a:pt x="245" y="219"/>
                  </a:lnTo>
                  <a:lnTo>
                    <a:pt x="243" y="221"/>
                  </a:lnTo>
                  <a:lnTo>
                    <a:pt x="241" y="221"/>
                  </a:lnTo>
                  <a:lnTo>
                    <a:pt x="241" y="221"/>
                  </a:lnTo>
                  <a:lnTo>
                    <a:pt x="239" y="221"/>
                  </a:lnTo>
                  <a:lnTo>
                    <a:pt x="239" y="221"/>
                  </a:lnTo>
                  <a:lnTo>
                    <a:pt x="237" y="221"/>
                  </a:lnTo>
                  <a:lnTo>
                    <a:pt x="235" y="221"/>
                  </a:lnTo>
                  <a:lnTo>
                    <a:pt x="233" y="221"/>
                  </a:lnTo>
                  <a:lnTo>
                    <a:pt x="231" y="221"/>
                  </a:lnTo>
                  <a:lnTo>
                    <a:pt x="229" y="221"/>
                  </a:lnTo>
                  <a:lnTo>
                    <a:pt x="227" y="221"/>
                  </a:lnTo>
                  <a:lnTo>
                    <a:pt x="227" y="221"/>
                  </a:lnTo>
                  <a:lnTo>
                    <a:pt x="225" y="221"/>
                  </a:lnTo>
                  <a:lnTo>
                    <a:pt x="223" y="221"/>
                  </a:lnTo>
                  <a:lnTo>
                    <a:pt x="221" y="221"/>
                  </a:lnTo>
                  <a:lnTo>
                    <a:pt x="219" y="221"/>
                  </a:lnTo>
                  <a:lnTo>
                    <a:pt x="215" y="221"/>
                  </a:lnTo>
                  <a:lnTo>
                    <a:pt x="213" y="221"/>
                  </a:lnTo>
                  <a:lnTo>
                    <a:pt x="211" y="221"/>
                  </a:lnTo>
                  <a:lnTo>
                    <a:pt x="207" y="221"/>
                  </a:lnTo>
                  <a:lnTo>
                    <a:pt x="205" y="221"/>
                  </a:lnTo>
                  <a:lnTo>
                    <a:pt x="203" y="221"/>
                  </a:lnTo>
                  <a:lnTo>
                    <a:pt x="199" y="221"/>
                  </a:lnTo>
                  <a:lnTo>
                    <a:pt x="195" y="221"/>
                  </a:lnTo>
                  <a:lnTo>
                    <a:pt x="193" y="221"/>
                  </a:lnTo>
                  <a:lnTo>
                    <a:pt x="191" y="221"/>
                  </a:lnTo>
                  <a:lnTo>
                    <a:pt x="189" y="221"/>
                  </a:lnTo>
                  <a:lnTo>
                    <a:pt x="187" y="221"/>
                  </a:lnTo>
                  <a:lnTo>
                    <a:pt x="185" y="221"/>
                  </a:lnTo>
                  <a:lnTo>
                    <a:pt x="183" y="221"/>
                  </a:lnTo>
                  <a:lnTo>
                    <a:pt x="181" y="221"/>
                  </a:lnTo>
                  <a:lnTo>
                    <a:pt x="179" y="221"/>
                  </a:lnTo>
                  <a:lnTo>
                    <a:pt x="179" y="221"/>
                  </a:lnTo>
                  <a:lnTo>
                    <a:pt x="177" y="221"/>
                  </a:lnTo>
                  <a:lnTo>
                    <a:pt x="175" y="221"/>
                  </a:lnTo>
                  <a:lnTo>
                    <a:pt x="169" y="221"/>
                  </a:lnTo>
                  <a:lnTo>
                    <a:pt x="167" y="221"/>
                  </a:lnTo>
                  <a:lnTo>
                    <a:pt x="165" y="221"/>
                  </a:lnTo>
                  <a:lnTo>
                    <a:pt x="163" y="221"/>
                  </a:lnTo>
                  <a:lnTo>
                    <a:pt x="161" y="221"/>
                  </a:lnTo>
                  <a:lnTo>
                    <a:pt x="159" y="221"/>
                  </a:lnTo>
                  <a:lnTo>
                    <a:pt x="157" y="221"/>
                  </a:lnTo>
                  <a:lnTo>
                    <a:pt x="153" y="221"/>
                  </a:lnTo>
                  <a:lnTo>
                    <a:pt x="151" y="221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5" y="221"/>
                  </a:lnTo>
                  <a:lnTo>
                    <a:pt x="139" y="221"/>
                  </a:lnTo>
                  <a:lnTo>
                    <a:pt x="137" y="221"/>
                  </a:lnTo>
                  <a:lnTo>
                    <a:pt x="131" y="221"/>
                  </a:lnTo>
                  <a:lnTo>
                    <a:pt x="125" y="221"/>
                  </a:lnTo>
                  <a:lnTo>
                    <a:pt x="112" y="221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2" y="221"/>
                  </a:lnTo>
                  <a:lnTo>
                    <a:pt x="100" y="221"/>
                  </a:lnTo>
                  <a:lnTo>
                    <a:pt x="98" y="219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4" y="217"/>
                  </a:lnTo>
                  <a:lnTo>
                    <a:pt x="92" y="217"/>
                  </a:lnTo>
                  <a:lnTo>
                    <a:pt x="92" y="215"/>
                  </a:lnTo>
                  <a:lnTo>
                    <a:pt x="90" y="215"/>
                  </a:lnTo>
                  <a:lnTo>
                    <a:pt x="88" y="213"/>
                  </a:lnTo>
                  <a:lnTo>
                    <a:pt x="86" y="213"/>
                  </a:lnTo>
                  <a:lnTo>
                    <a:pt x="84" y="213"/>
                  </a:lnTo>
                  <a:lnTo>
                    <a:pt x="82" y="213"/>
                  </a:lnTo>
                  <a:lnTo>
                    <a:pt x="82" y="215"/>
                  </a:lnTo>
                  <a:lnTo>
                    <a:pt x="82" y="215"/>
                  </a:lnTo>
                  <a:lnTo>
                    <a:pt x="80" y="215"/>
                  </a:lnTo>
                  <a:lnTo>
                    <a:pt x="76" y="213"/>
                  </a:lnTo>
                  <a:lnTo>
                    <a:pt x="76" y="211"/>
                  </a:lnTo>
                  <a:lnTo>
                    <a:pt x="76" y="209"/>
                  </a:lnTo>
                  <a:lnTo>
                    <a:pt x="74" y="201"/>
                  </a:lnTo>
                  <a:lnTo>
                    <a:pt x="74" y="199"/>
                  </a:lnTo>
                  <a:lnTo>
                    <a:pt x="74" y="197"/>
                  </a:lnTo>
                  <a:lnTo>
                    <a:pt x="74" y="195"/>
                  </a:lnTo>
                  <a:lnTo>
                    <a:pt x="74" y="193"/>
                  </a:lnTo>
                  <a:lnTo>
                    <a:pt x="72" y="191"/>
                  </a:lnTo>
                  <a:lnTo>
                    <a:pt x="72" y="189"/>
                  </a:lnTo>
                  <a:lnTo>
                    <a:pt x="70" y="189"/>
                  </a:lnTo>
                  <a:lnTo>
                    <a:pt x="68" y="189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3"/>
                  </a:lnTo>
                  <a:lnTo>
                    <a:pt x="68" y="181"/>
                  </a:lnTo>
                  <a:lnTo>
                    <a:pt x="66" y="179"/>
                  </a:lnTo>
                  <a:lnTo>
                    <a:pt x="68" y="177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2" y="171"/>
                  </a:lnTo>
                  <a:lnTo>
                    <a:pt x="60" y="171"/>
                  </a:lnTo>
                  <a:lnTo>
                    <a:pt x="56" y="167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0" y="163"/>
                  </a:lnTo>
                  <a:lnTo>
                    <a:pt x="46" y="163"/>
                  </a:lnTo>
                  <a:lnTo>
                    <a:pt x="44" y="161"/>
                  </a:lnTo>
                  <a:lnTo>
                    <a:pt x="42" y="161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4" y="161"/>
                  </a:lnTo>
                  <a:lnTo>
                    <a:pt x="30" y="161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0" y="161"/>
                  </a:lnTo>
                  <a:lnTo>
                    <a:pt x="20" y="159"/>
                  </a:lnTo>
                  <a:lnTo>
                    <a:pt x="20" y="151"/>
                  </a:lnTo>
                  <a:lnTo>
                    <a:pt x="18" y="149"/>
                  </a:lnTo>
                  <a:lnTo>
                    <a:pt x="16" y="149"/>
                  </a:lnTo>
                  <a:lnTo>
                    <a:pt x="12" y="149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5"/>
                  </a:lnTo>
                  <a:lnTo>
                    <a:pt x="0" y="141"/>
                  </a:lnTo>
                  <a:lnTo>
                    <a:pt x="0" y="135"/>
                  </a:lnTo>
                  <a:lnTo>
                    <a:pt x="0" y="133"/>
                  </a:lnTo>
                  <a:lnTo>
                    <a:pt x="0" y="131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2" y="113"/>
                  </a:lnTo>
                  <a:lnTo>
                    <a:pt x="6" y="113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5"/>
                  </a:lnTo>
                  <a:lnTo>
                    <a:pt x="6" y="100"/>
                  </a:lnTo>
                  <a:lnTo>
                    <a:pt x="6" y="94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78"/>
                  </a:lnTo>
                  <a:lnTo>
                    <a:pt x="6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60" y="10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0" y="10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199" name="Freeform 81">
              <a:extLst>
                <a:ext uri="{FF2B5EF4-FFF2-40B4-BE49-F238E27FC236}">
                  <a16:creationId xmlns:a16="http://schemas.microsoft.com/office/drawing/2014/main" id="{EDC8A773-B383-33D2-F7B8-2E4F02BE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875" y="3816350"/>
              <a:ext cx="409575" cy="355600"/>
            </a:xfrm>
            <a:custGeom>
              <a:avLst/>
              <a:gdLst>
                <a:gd name="T0" fmla="*/ 246 w 258"/>
                <a:gd name="T1" fmla="*/ 4 h 224"/>
                <a:gd name="T2" fmla="*/ 258 w 258"/>
                <a:gd name="T3" fmla="*/ 14 h 224"/>
                <a:gd name="T4" fmla="*/ 258 w 258"/>
                <a:gd name="T5" fmla="*/ 40 h 224"/>
                <a:gd name="T6" fmla="*/ 258 w 258"/>
                <a:gd name="T7" fmla="*/ 76 h 224"/>
                <a:gd name="T8" fmla="*/ 242 w 258"/>
                <a:gd name="T9" fmla="*/ 100 h 224"/>
                <a:gd name="T10" fmla="*/ 202 w 258"/>
                <a:gd name="T11" fmla="*/ 102 h 224"/>
                <a:gd name="T12" fmla="*/ 200 w 258"/>
                <a:gd name="T13" fmla="*/ 126 h 224"/>
                <a:gd name="T14" fmla="*/ 202 w 258"/>
                <a:gd name="T15" fmla="*/ 148 h 224"/>
                <a:gd name="T16" fmla="*/ 200 w 258"/>
                <a:gd name="T17" fmla="*/ 166 h 224"/>
                <a:gd name="T18" fmla="*/ 200 w 258"/>
                <a:gd name="T19" fmla="*/ 178 h 224"/>
                <a:gd name="T20" fmla="*/ 200 w 258"/>
                <a:gd name="T21" fmla="*/ 204 h 224"/>
                <a:gd name="T22" fmla="*/ 198 w 258"/>
                <a:gd name="T23" fmla="*/ 224 h 224"/>
                <a:gd name="T24" fmla="*/ 180 w 258"/>
                <a:gd name="T25" fmla="*/ 224 h 224"/>
                <a:gd name="T26" fmla="*/ 164 w 258"/>
                <a:gd name="T27" fmla="*/ 224 h 224"/>
                <a:gd name="T28" fmla="*/ 148 w 258"/>
                <a:gd name="T29" fmla="*/ 224 h 224"/>
                <a:gd name="T30" fmla="*/ 132 w 258"/>
                <a:gd name="T31" fmla="*/ 224 h 224"/>
                <a:gd name="T32" fmla="*/ 112 w 258"/>
                <a:gd name="T33" fmla="*/ 224 h 224"/>
                <a:gd name="T34" fmla="*/ 96 w 258"/>
                <a:gd name="T35" fmla="*/ 224 h 224"/>
                <a:gd name="T36" fmla="*/ 82 w 258"/>
                <a:gd name="T37" fmla="*/ 224 h 224"/>
                <a:gd name="T38" fmla="*/ 66 w 258"/>
                <a:gd name="T39" fmla="*/ 224 h 224"/>
                <a:gd name="T40" fmla="*/ 52 w 258"/>
                <a:gd name="T41" fmla="*/ 224 h 224"/>
                <a:gd name="T42" fmla="*/ 40 w 258"/>
                <a:gd name="T43" fmla="*/ 224 h 224"/>
                <a:gd name="T44" fmla="*/ 26 w 258"/>
                <a:gd name="T45" fmla="*/ 224 h 224"/>
                <a:gd name="T46" fmla="*/ 12 w 258"/>
                <a:gd name="T47" fmla="*/ 224 h 224"/>
                <a:gd name="T48" fmla="*/ 2 w 258"/>
                <a:gd name="T49" fmla="*/ 220 h 224"/>
                <a:gd name="T50" fmla="*/ 2 w 258"/>
                <a:gd name="T51" fmla="*/ 196 h 224"/>
                <a:gd name="T52" fmla="*/ 2 w 258"/>
                <a:gd name="T53" fmla="*/ 176 h 224"/>
                <a:gd name="T54" fmla="*/ 2 w 258"/>
                <a:gd name="T55" fmla="*/ 160 h 224"/>
                <a:gd name="T56" fmla="*/ 2 w 258"/>
                <a:gd name="T57" fmla="*/ 144 h 224"/>
                <a:gd name="T58" fmla="*/ 2 w 258"/>
                <a:gd name="T59" fmla="*/ 126 h 224"/>
                <a:gd name="T60" fmla="*/ 8 w 258"/>
                <a:gd name="T61" fmla="*/ 114 h 224"/>
                <a:gd name="T62" fmla="*/ 14 w 258"/>
                <a:gd name="T63" fmla="*/ 114 h 224"/>
                <a:gd name="T64" fmla="*/ 22 w 258"/>
                <a:gd name="T65" fmla="*/ 104 h 224"/>
                <a:gd name="T66" fmla="*/ 36 w 258"/>
                <a:gd name="T67" fmla="*/ 100 h 224"/>
                <a:gd name="T68" fmla="*/ 30 w 258"/>
                <a:gd name="T69" fmla="*/ 92 h 224"/>
                <a:gd name="T70" fmla="*/ 38 w 258"/>
                <a:gd name="T71" fmla="*/ 84 h 224"/>
                <a:gd name="T72" fmla="*/ 44 w 258"/>
                <a:gd name="T73" fmla="*/ 84 h 224"/>
                <a:gd name="T74" fmla="*/ 46 w 258"/>
                <a:gd name="T75" fmla="*/ 82 h 224"/>
                <a:gd name="T76" fmla="*/ 54 w 258"/>
                <a:gd name="T77" fmla="*/ 80 h 224"/>
                <a:gd name="T78" fmla="*/ 66 w 258"/>
                <a:gd name="T79" fmla="*/ 70 h 224"/>
                <a:gd name="T80" fmla="*/ 74 w 258"/>
                <a:gd name="T81" fmla="*/ 66 h 224"/>
                <a:gd name="T82" fmla="*/ 84 w 258"/>
                <a:gd name="T83" fmla="*/ 56 h 224"/>
                <a:gd name="T84" fmla="*/ 90 w 258"/>
                <a:gd name="T85" fmla="*/ 52 h 224"/>
                <a:gd name="T86" fmla="*/ 98 w 258"/>
                <a:gd name="T87" fmla="*/ 48 h 224"/>
                <a:gd name="T88" fmla="*/ 100 w 258"/>
                <a:gd name="T89" fmla="*/ 40 h 224"/>
                <a:gd name="T90" fmla="*/ 110 w 258"/>
                <a:gd name="T91" fmla="*/ 38 h 224"/>
                <a:gd name="T92" fmla="*/ 122 w 258"/>
                <a:gd name="T93" fmla="*/ 40 h 224"/>
                <a:gd name="T94" fmla="*/ 134 w 258"/>
                <a:gd name="T95" fmla="*/ 36 h 224"/>
                <a:gd name="T96" fmla="*/ 146 w 258"/>
                <a:gd name="T97" fmla="*/ 32 h 224"/>
                <a:gd name="T98" fmla="*/ 152 w 258"/>
                <a:gd name="T99" fmla="*/ 30 h 224"/>
                <a:gd name="T100" fmla="*/ 170 w 258"/>
                <a:gd name="T101" fmla="*/ 14 h 224"/>
                <a:gd name="T102" fmla="*/ 186 w 258"/>
                <a:gd name="T103" fmla="*/ 12 h 224"/>
                <a:gd name="T104" fmla="*/ 194 w 258"/>
                <a:gd name="T105" fmla="*/ 8 h 224"/>
                <a:gd name="T106" fmla="*/ 210 w 258"/>
                <a:gd name="T107" fmla="*/ 16 h 224"/>
                <a:gd name="T108" fmla="*/ 226 w 258"/>
                <a:gd name="T109" fmla="*/ 16 h 224"/>
                <a:gd name="T110" fmla="*/ 222 w 258"/>
                <a:gd name="T111" fmla="*/ 10 h 224"/>
                <a:gd name="T112" fmla="*/ 218 w 258"/>
                <a:gd name="T113" fmla="*/ 4 h 224"/>
                <a:gd name="T114" fmla="*/ 232 w 258"/>
                <a:gd name="T115" fmla="*/ 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" h="224">
                  <a:moveTo>
                    <a:pt x="234" y="2"/>
                  </a:moveTo>
                  <a:lnTo>
                    <a:pt x="236" y="4"/>
                  </a:lnTo>
                  <a:lnTo>
                    <a:pt x="240" y="6"/>
                  </a:lnTo>
                  <a:lnTo>
                    <a:pt x="242" y="6"/>
                  </a:lnTo>
                  <a:lnTo>
                    <a:pt x="242" y="6"/>
                  </a:lnTo>
                  <a:lnTo>
                    <a:pt x="244" y="6"/>
                  </a:lnTo>
                  <a:lnTo>
                    <a:pt x="246" y="4"/>
                  </a:lnTo>
                  <a:lnTo>
                    <a:pt x="250" y="4"/>
                  </a:lnTo>
                  <a:lnTo>
                    <a:pt x="252" y="4"/>
                  </a:lnTo>
                  <a:lnTo>
                    <a:pt x="258" y="4"/>
                  </a:lnTo>
                  <a:lnTo>
                    <a:pt x="258" y="6"/>
                  </a:lnTo>
                  <a:lnTo>
                    <a:pt x="258" y="10"/>
                  </a:lnTo>
                  <a:lnTo>
                    <a:pt x="258" y="12"/>
                  </a:lnTo>
                  <a:lnTo>
                    <a:pt x="258" y="14"/>
                  </a:lnTo>
                  <a:lnTo>
                    <a:pt x="258" y="18"/>
                  </a:lnTo>
                  <a:lnTo>
                    <a:pt x="258" y="20"/>
                  </a:lnTo>
                  <a:lnTo>
                    <a:pt x="258" y="22"/>
                  </a:lnTo>
                  <a:lnTo>
                    <a:pt x="258" y="26"/>
                  </a:lnTo>
                  <a:lnTo>
                    <a:pt x="258" y="32"/>
                  </a:lnTo>
                  <a:lnTo>
                    <a:pt x="258" y="34"/>
                  </a:lnTo>
                  <a:lnTo>
                    <a:pt x="258" y="40"/>
                  </a:lnTo>
                  <a:lnTo>
                    <a:pt x="258" y="42"/>
                  </a:lnTo>
                  <a:lnTo>
                    <a:pt x="258" y="52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8" y="62"/>
                  </a:lnTo>
                  <a:lnTo>
                    <a:pt x="258" y="72"/>
                  </a:lnTo>
                  <a:lnTo>
                    <a:pt x="258" y="76"/>
                  </a:lnTo>
                  <a:lnTo>
                    <a:pt x="258" y="82"/>
                  </a:lnTo>
                  <a:lnTo>
                    <a:pt x="258" y="86"/>
                  </a:lnTo>
                  <a:lnTo>
                    <a:pt x="258" y="94"/>
                  </a:lnTo>
                  <a:lnTo>
                    <a:pt x="258" y="98"/>
                  </a:lnTo>
                  <a:lnTo>
                    <a:pt x="258" y="100"/>
                  </a:lnTo>
                  <a:lnTo>
                    <a:pt x="254" y="100"/>
                  </a:lnTo>
                  <a:lnTo>
                    <a:pt x="242" y="100"/>
                  </a:lnTo>
                  <a:lnTo>
                    <a:pt x="236" y="100"/>
                  </a:lnTo>
                  <a:lnTo>
                    <a:pt x="216" y="100"/>
                  </a:lnTo>
                  <a:lnTo>
                    <a:pt x="214" y="100"/>
                  </a:lnTo>
                  <a:lnTo>
                    <a:pt x="206" y="100"/>
                  </a:lnTo>
                  <a:lnTo>
                    <a:pt x="204" y="100"/>
                  </a:lnTo>
                  <a:lnTo>
                    <a:pt x="202" y="100"/>
                  </a:lnTo>
                  <a:lnTo>
                    <a:pt x="202" y="102"/>
                  </a:lnTo>
                  <a:lnTo>
                    <a:pt x="202" y="108"/>
                  </a:lnTo>
                  <a:lnTo>
                    <a:pt x="202" y="110"/>
                  </a:lnTo>
                  <a:lnTo>
                    <a:pt x="200" y="114"/>
                  </a:lnTo>
                  <a:lnTo>
                    <a:pt x="200" y="116"/>
                  </a:lnTo>
                  <a:lnTo>
                    <a:pt x="200" y="120"/>
                  </a:lnTo>
                  <a:lnTo>
                    <a:pt x="200" y="122"/>
                  </a:lnTo>
                  <a:lnTo>
                    <a:pt x="200" y="126"/>
                  </a:lnTo>
                  <a:lnTo>
                    <a:pt x="200" y="130"/>
                  </a:lnTo>
                  <a:lnTo>
                    <a:pt x="200" y="134"/>
                  </a:lnTo>
                  <a:lnTo>
                    <a:pt x="202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2" y="146"/>
                  </a:lnTo>
                  <a:lnTo>
                    <a:pt x="202" y="148"/>
                  </a:lnTo>
                  <a:lnTo>
                    <a:pt x="202" y="150"/>
                  </a:lnTo>
                  <a:lnTo>
                    <a:pt x="202" y="152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2" y="166"/>
                  </a:lnTo>
                  <a:lnTo>
                    <a:pt x="186" y="166"/>
                  </a:lnTo>
                  <a:lnTo>
                    <a:pt x="184" y="166"/>
                  </a:lnTo>
                  <a:lnTo>
                    <a:pt x="184" y="176"/>
                  </a:lnTo>
                  <a:lnTo>
                    <a:pt x="192" y="176"/>
                  </a:lnTo>
                  <a:lnTo>
                    <a:pt x="200" y="176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8"/>
                  </a:lnTo>
                  <a:lnTo>
                    <a:pt x="200" y="202"/>
                  </a:lnTo>
                  <a:lnTo>
                    <a:pt x="200" y="204"/>
                  </a:lnTo>
                  <a:lnTo>
                    <a:pt x="200" y="212"/>
                  </a:lnTo>
                  <a:lnTo>
                    <a:pt x="200" y="214"/>
                  </a:lnTo>
                  <a:lnTo>
                    <a:pt x="200" y="218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198" y="224"/>
                  </a:lnTo>
                  <a:lnTo>
                    <a:pt x="196" y="224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192" y="224"/>
                  </a:lnTo>
                  <a:lnTo>
                    <a:pt x="188" y="224"/>
                  </a:lnTo>
                  <a:lnTo>
                    <a:pt x="182" y="224"/>
                  </a:lnTo>
                  <a:lnTo>
                    <a:pt x="180" y="224"/>
                  </a:lnTo>
                  <a:lnTo>
                    <a:pt x="178" y="224"/>
                  </a:lnTo>
                  <a:lnTo>
                    <a:pt x="176" y="224"/>
                  </a:lnTo>
                  <a:lnTo>
                    <a:pt x="174" y="224"/>
                  </a:lnTo>
                  <a:lnTo>
                    <a:pt x="172" y="224"/>
                  </a:lnTo>
                  <a:lnTo>
                    <a:pt x="170" y="224"/>
                  </a:lnTo>
                  <a:lnTo>
                    <a:pt x="168" y="224"/>
                  </a:lnTo>
                  <a:lnTo>
                    <a:pt x="164" y="224"/>
                  </a:lnTo>
                  <a:lnTo>
                    <a:pt x="160" y="224"/>
                  </a:lnTo>
                  <a:lnTo>
                    <a:pt x="158" y="224"/>
                  </a:lnTo>
                  <a:lnTo>
                    <a:pt x="156" y="224"/>
                  </a:lnTo>
                  <a:lnTo>
                    <a:pt x="154" y="224"/>
                  </a:lnTo>
                  <a:lnTo>
                    <a:pt x="152" y="224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0" y="224"/>
                  </a:lnTo>
                  <a:lnTo>
                    <a:pt x="138" y="224"/>
                  </a:lnTo>
                  <a:lnTo>
                    <a:pt x="136" y="224"/>
                  </a:lnTo>
                  <a:lnTo>
                    <a:pt x="134" y="224"/>
                  </a:lnTo>
                  <a:lnTo>
                    <a:pt x="132" y="224"/>
                  </a:lnTo>
                  <a:lnTo>
                    <a:pt x="130" y="224"/>
                  </a:lnTo>
                  <a:lnTo>
                    <a:pt x="126" y="224"/>
                  </a:lnTo>
                  <a:lnTo>
                    <a:pt x="124" y="224"/>
                  </a:lnTo>
                  <a:lnTo>
                    <a:pt x="122" y="224"/>
                  </a:lnTo>
                  <a:lnTo>
                    <a:pt x="120" y="224"/>
                  </a:lnTo>
                  <a:lnTo>
                    <a:pt x="118" y="224"/>
                  </a:lnTo>
                  <a:lnTo>
                    <a:pt x="112" y="224"/>
                  </a:lnTo>
                  <a:lnTo>
                    <a:pt x="110" y="224"/>
                  </a:lnTo>
                  <a:lnTo>
                    <a:pt x="108" y="224"/>
                  </a:lnTo>
                  <a:lnTo>
                    <a:pt x="104" y="224"/>
                  </a:lnTo>
                  <a:lnTo>
                    <a:pt x="100" y="224"/>
                  </a:lnTo>
                  <a:lnTo>
                    <a:pt x="98" y="224"/>
                  </a:lnTo>
                  <a:lnTo>
                    <a:pt x="98" y="224"/>
                  </a:lnTo>
                  <a:lnTo>
                    <a:pt x="96" y="224"/>
                  </a:lnTo>
                  <a:lnTo>
                    <a:pt x="94" y="224"/>
                  </a:lnTo>
                  <a:lnTo>
                    <a:pt x="92" y="224"/>
                  </a:lnTo>
                  <a:lnTo>
                    <a:pt x="90" y="224"/>
                  </a:lnTo>
                  <a:lnTo>
                    <a:pt x="88" y="224"/>
                  </a:lnTo>
                  <a:lnTo>
                    <a:pt x="86" y="224"/>
                  </a:lnTo>
                  <a:lnTo>
                    <a:pt x="84" y="224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8" y="224"/>
                  </a:lnTo>
                  <a:lnTo>
                    <a:pt x="76" y="224"/>
                  </a:lnTo>
                  <a:lnTo>
                    <a:pt x="74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6" y="224"/>
                  </a:lnTo>
                  <a:lnTo>
                    <a:pt x="64" y="224"/>
                  </a:lnTo>
                  <a:lnTo>
                    <a:pt x="62" y="224"/>
                  </a:lnTo>
                  <a:lnTo>
                    <a:pt x="60" y="224"/>
                  </a:lnTo>
                  <a:lnTo>
                    <a:pt x="58" y="224"/>
                  </a:lnTo>
                  <a:lnTo>
                    <a:pt x="56" y="224"/>
                  </a:lnTo>
                  <a:lnTo>
                    <a:pt x="54" y="224"/>
                  </a:lnTo>
                  <a:lnTo>
                    <a:pt x="52" y="224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48" y="224"/>
                  </a:lnTo>
                  <a:lnTo>
                    <a:pt x="46" y="224"/>
                  </a:lnTo>
                  <a:lnTo>
                    <a:pt x="44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38" y="224"/>
                  </a:lnTo>
                  <a:lnTo>
                    <a:pt x="36" y="224"/>
                  </a:lnTo>
                  <a:lnTo>
                    <a:pt x="34" y="224"/>
                  </a:lnTo>
                  <a:lnTo>
                    <a:pt x="32" y="224"/>
                  </a:lnTo>
                  <a:lnTo>
                    <a:pt x="30" y="224"/>
                  </a:lnTo>
                  <a:lnTo>
                    <a:pt x="28" y="224"/>
                  </a:lnTo>
                  <a:lnTo>
                    <a:pt x="26" y="224"/>
                  </a:lnTo>
                  <a:lnTo>
                    <a:pt x="24" y="224"/>
                  </a:lnTo>
                  <a:lnTo>
                    <a:pt x="22" y="224"/>
                  </a:lnTo>
                  <a:lnTo>
                    <a:pt x="20" y="224"/>
                  </a:lnTo>
                  <a:lnTo>
                    <a:pt x="18" y="224"/>
                  </a:lnTo>
                  <a:lnTo>
                    <a:pt x="16" y="224"/>
                  </a:lnTo>
                  <a:lnTo>
                    <a:pt x="14" y="224"/>
                  </a:lnTo>
                  <a:lnTo>
                    <a:pt x="12" y="224"/>
                  </a:lnTo>
                  <a:lnTo>
                    <a:pt x="10" y="224"/>
                  </a:lnTo>
                  <a:lnTo>
                    <a:pt x="8" y="224"/>
                  </a:lnTo>
                  <a:lnTo>
                    <a:pt x="6" y="224"/>
                  </a:lnTo>
                  <a:lnTo>
                    <a:pt x="4" y="224"/>
                  </a:lnTo>
                  <a:lnTo>
                    <a:pt x="2" y="224"/>
                  </a:lnTo>
                  <a:lnTo>
                    <a:pt x="2" y="222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2" y="214"/>
                  </a:lnTo>
                  <a:lnTo>
                    <a:pt x="2" y="212"/>
                  </a:lnTo>
                  <a:lnTo>
                    <a:pt x="2" y="208"/>
                  </a:lnTo>
                  <a:lnTo>
                    <a:pt x="2" y="200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2" y="190"/>
                  </a:lnTo>
                  <a:lnTo>
                    <a:pt x="2" y="188"/>
                  </a:lnTo>
                  <a:lnTo>
                    <a:pt x="2" y="184"/>
                  </a:lnTo>
                  <a:lnTo>
                    <a:pt x="2" y="178"/>
                  </a:lnTo>
                  <a:lnTo>
                    <a:pt x="2" y="176"/>
                  </a:lnTo>
                  <a:lnTo>
                    <a:pt x="2" y="174"/>
                  </a:lnTo>
                  <a:lnTo>
                    <a:pt x="2" y="172"/>
                  </a:lnTo>
                  <a:lnTo>
                    <a:pt x="0" y="170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2" y="158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2" y="126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10" y="114"/>
                  </a:lnTo>
                  <a:lnTo>
                    <a:pt x="8" y="116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2" y="114"/>
                  </a:lnTo>
                  <a:lnTo>
                    <a:pt x="14" y="114"/>
                  </a:lnTo>
                  <a:lnTo>
                    <a:pt x="16" y="114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20" y="108"/>
                  </a:lnTo>
                  <a:lnTo>
                    <a:pt x="18" y="108"/>
                  </a:lnTo>
                  <a:lnTo>
                    <a:pt x="20" y="106"/>
                  </a:lnTo>
                  <a:lnTo>
                    <a:pt x="22" y="104"/>
                  </a:lnTo>
                  <a:lnTo>
                    <a:pt x="22" y="106"/>
                  </a:lnTo>
                  <a:lnTo>
                    <a:pt x="24" y="106"/>
                  </a:lnTo>
                  <a:lnTo>
                    <a:pt x="26" y="104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4" y="100"/>
                  </a:lnTo>
                  <a:lnTo>
                    <a:pt x="36" y="100"/>
                  </a:lnTo>
                  <a:lnTo>
                    <a:pt x="36" y="98"/>
                  </a:lnTo>
                  <a:lnTo>
                    <a:pt x="36" y="96"/>
                  </a:lnTo>
                  <a:lnTo>
                    <a:pt x="34" y="96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0" y="94"/>
                  </a:lnTo>
                  <a:lnTo>
                    <a:pt x="30" y="92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6" y="88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0" y="84"/>
                  </a:lnTo>
                  <a:lnTo>
                    <a:pt x="42" y="84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50" y="82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4" y="80"/>
                  </a:lnTo>
                  <a:lnTo>
                    <a:pt x="56" y="78"/>
                  </a:lnTo>
                  <a:lnTo>
                    <a:pt x="56" y="76"/>
                  </a:lnTo>
                  <a:lnTo>
                    <a:pt x="60" y="74"/>
                  </a:lnTo>
                  <a:lnTo>
                    <a:pt x="60" y="72"/>
                  </a:lnTo>
                  <a:lnTo>
                    <a:pt x="62" y="72"/>
                  </a:lnTo>
                  <a:lnTo>
                    <a:pt x="64" y="70"/>
                  </a:lnTo>
                  <a:lnTo>
                    <a:pt x="66" y="70"/>
                  </a:lnTo>
                  <a:lnTo>
                    <a:pt x="66" y="68"/>
                  </a:lnTo>
                  <a:lnTo>
                    <a:pt x="68" y="68"/>
                  </a:lnTo>
                  <a:lnTo>
                    <a:pt x="68" y="66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2" y="68"/>
                  </a:lnTo>
                  <a:lnTo>
                    <a:pt x="74" y="66"/>
                  </a:lnTo>
                  <a:lnTo>
                    <a:pt x="78" y="64"/>
                  </a:lnTo>
                  <a:lnTo>
                    <a:pt x="78" y="62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4" y="60"/>
                  </a:lnTo>
                  <a:lnTo>
                    <a:pt x="84" y="58"/>
                  </a:lnTo>
                  <a:lnTo>
                    <a:pt x="84" y="56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52"/>
                  </a:lnTo>
                  <a:lnTo>
                    <a:pt x="92" y="52"/>
                  </a:lnTo>
                  <a:lnTo>
                    <a:pt x="92" y="54"/>
                  </a:lnTo>
                  <a:lnTo>
                    <a:pt x="96" y="54"/>
                  </a:lnTo>
                  <a:lnTo>
                    <a:pt x="96" y="52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2" y="46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36"/>
                  </a:lnTo>
                  <a:lnTo>
                    <a:pt x="106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4" y="38"/>
                  </a:lnTo>
                  <a:lnTo>
                    <a:pt x="116" y="36"/>
                  </a:lnTo>
                  <a:lnTo>
                    <a:pt x="118" y="38"/>
                  </a:lnTo>
                  <a:lnTo>
                    <a:pt x="120" y="38"/>
                  </a:lnTo>
                  <a:lnTo>
                    <a:pt x="120" y="40"/>
                  </a:lnTo>
                  <a:lnTo>
                    <a:pt x="122" y="40"/>
                  </a:lnTo>
                  <a:lnTo>
                    <a:pt x="122" y="38"/>
                  </a:lnTo>
                  <a:lnTo>
                    <a:pt x="124" y="38"/>
                  </a:lnTo>
                  <a:lnTo>
                    <a:pt x="128" y="36"/>
                  </a:lnTo>
                  <a:lnTo>
                    <a:pt x="130" y="34"/>
                  </a:lnTo>
                  <a:lnTo>
                    <a:pt x="132" y="34"/>
                  </a:lnTo>
                  <a:lnTo>
                    <a:pt x="134" y="34"/>
                  </a:lnTo>
                  <a:lnTo>
                    <a:pt x="134" y="36"/>
                  </a:lnTo>
                  <a:lnTo>
                    <a:pt x="136" y="36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6" y="32"/>
                  </a:lnTo>
                  <a:lnTo>
                    <a:pt x="146" y="30"/>
                  </a:lnTo>
                  <a:lnTo>
                    <a:pt x="148" y="28"/>
                  </a:lnTo>
                  <a:lnTo>
                    <a:pt x="148" y="26"/>
                  </a:lnTo>
                  <a:lnTo>
                    <a:pt x="150" y="26"/>
                  </a:lnTo>
                  <a:lnTo>
                    <a:pt x="152" y="26"/>
                  </a:lnTo>
                  <a:lnTo>
                    <a:pt x="152" y="28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6" y="28"/>
                  </a:lnTo>
                  <a:lnTo>
                    <a:pt x="160" y="26"/>
                  </a:lnTo>
                  <a:lnTo>
                    <a:pt x="162" y="24"/>
                  </a:lnTo>
                  <a:lnTo>
                    <a:pt x="164" y="20"/>
                  </a:lnTo>
                  <a:lnTo>
                    <a:pt x="166" y="18"/>
                  </a:lnTo>
                  <a:lnTo>
                    <a:pt x="170" y="14"/>
                  </a:lnTo>
                  <a:lnTo>
                    <a:pt x="174" y="12"/>
                  </a:lnTo>
                  <a:lnTo>
                    <a:pt x="174" y="10"/>
                  </a:lnTo>
                  <a:lnTo>
                    <a:pt x="176" y="12"/>
                  </a:lnTo>
                  <a:lnTo>
                    <a:pt x="180" y="10"/>
                  </a:lnTo>
                  <a:lnTo>
                    <a:pt x="182" y="10"/>
                  </a:lnTo>
                  <a:lnTo>
                    <a:pt x="184" y="12"/>
                  </a:lnTo>
                  <a:lnTo>
                    <a:pt x="186" y="12"/>
                  </a:lnTo>
                  <a:lnTo>
                    <a:pt x="188" y="12"/>
                  </a:lnTo>
                  <a:lnTo>
                    <a:pt x="188" y="10"/>
                  </a:lnTo>
                  <a:lnTo>
                    <a:pt x="190" y="10"/>
                  </a:lnTo>
                  <a:lnTo>
                    <a:pt x="192" y="12"/>
                  </a:lnTo>
                  <a:lnTo>
                    <a:pt x="192" y="10"/>
                  </a:lnTo>
                  <a:lnTo>
                    <a:pt x="194" y="10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6" y="10"/>
                  </a:lnTo>
                  <a:lnTo>
                    <a:pt x="202" y="12"/>
                  </a:lnTo>
                  <a:lnTo>
                    <a:pt x="204" y="12"/>
                  </a:lnTo>
                  <a:lnTo>
                    <a:pt x="206" y="14"/>
                  </a:lnTo>
                  <a:lnTo>
                    <a:pt x="208" y="14"/>
                  </a:lnTo>
                  <a:lnTo>
                    <a:pt x="210" y="16"/>
                  </a:lnTo>
                  <a:lnTo>
                    <a:pt x="212" y="16"/>
                  </a:lnTo>
                  <a:lnTo>
                    <a:pt x="216" y="18"/>
                  </a:lnTo>
                  <a:lnTo>
                    <a:pt x="220" y="18"/>
                  </a:lnTo>
                  <a:lnTo>
                    <a:pt x="222" y="18"/>
                  </a:lnTo>
                  <a:lnTo>
                    <a:pt x="222" y="16"/>
                  </a:lnTo>
                  <a:lnTo>
                    <a:pt x="224" y="16"/>
                  </a:lnTo>
                  <a:lnTo>
                    <a:pt x="226" y="16"/>
                  </a:lnTo>
                  <a:lnTo>
                    <a:pt x="226" y="14"/>
                  </a:lnTo>
                  <a:lnTo>
                    <a:pt x="228" y="14"/>
                  </a:lnTo>
                  <a:lnTo>
                    <a:pt x="228" y="12"/>
                  </a:lnTo>
                  <a:lnTo>
                    <a:pt x="226" y="10"/>
                  </a:lnTo>
                  <a:lnTo>
                    <a:pt x="224" y="12"/>
                  </a:lnTo>
                  <a:lnTo>
                    <a:pt x="222" y="12"/>
                  </a:lnTo>
                  <a:lnTo>
                    <a:pt x="222" y="10"/>
                  </a:lnTo>
                  <a:lnTo>
                    <a:pt x="220" y="10"/>
                  </a:lnTo>
                  <a:lnTo>
                    <a:pt x="218" y="10"/>
                  </a:lnTo>
                  <a:lnTo>
                    <a:pt x="216" y="12"/>
                  </a:lnTo>
                  <a:lnTo>
                    <a:pt x="214" y="10"/>
                  </a:lnTo>
                  <a:lnTo>
                    <a:pt x="214" y="8"/>
                  </a:lnTo>
                  <a:lnTo>
                    <a:pt x="216" y="4"/>
                  </a:lnTo>
                  <a:lnTo>
                    <a:pt x="218" y="4"/>
                  </a:lnTo>
                  <a:lnTo>
                    <a:pt x="220" y="2"/>
                  </a:lnTo>
                  <a:lnTo>
                    <a:pt x="224" y="2"/>
                  </a:lnTo>
                  <a:lnTo>
                    <a:pt x="226" y="2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30" y="0"/>
                  </a:lnTo>
                  <a:lnTo>
                    <a:pt x="232" y="2"/>
                  </a:lnTo>
                  <a:lnTo>
                    <a:pt x="234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0" name="Freeform 89">
              <a:extLst>
                <a:ext uri="{FF2B5EF4-FFF2-40B4-BE49-F238E27FC236}">
                  <a16:creationId xmlns:a16="http://schemas.microsoft.com/office/drawing/2014/main" id="{818B4088-3F54-173E-1B04-595878B92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513" y="3879850"/>
              <a:ext cx="419100" cy="350838"/>
            </a:xfrm>
            <a:custGeom>
              <a:avLst/>
              <a:gdLst>
                <a:gd name="T0" fmla="*/ 32 w 264"/>
                <a:gd name="T1" fmla="*/ 2 h 221"/>
                <a:gd name="T2" fmla="*/ 52 w 264"/>
                <a:gd name="T3" fmla="*/ 2 h 221"/>
                <a:gd name="T4" fmla="*/ 78 w 264"/>
                <a:gd name="T5" fmla="*/ 2 h 221"/>
                <a:gd name="T6" fmla="*/ 106 w 264"/>
                <a:gd name="T7" fmla="*/ 2 h 221"/>
                <a:gd name="T8" fmla="*/ 128 w 264"/>
                <a:gd name="T9" fmla="*/ 2 h 221"/>
                <a:gd name="T10" fmla="*/ 158 w 264"/>
                <a:gd name="T11" fmla="*/ 2 h 221"/>
                <a:gd name="T12" fmla="*/ 184 w 264"/>
                <a:gd name="T13" fmla="*/ 2 h 221"/>
                <a:gd name="T14" fmla="*/ 200 w 264"/>
                <a:gd name="T15" fmla="*/ 2 h 221"/>
                <a:gd name="T16" fmla="*/ 218 w 264"/>
                <a:gd name="T17" fmla="*/ 4 h 221"/>
                <a:gd name="T18" fmla="*/ 254 w 264"/>
                <a:gd name="T19" fmla="*/ 4 h 221"/>
                <a:gd name="T20" fmla="*/ 258 w 264"/>
                <a:gd name="T21" fmla="*/ 26 h 221"/>
                <a:gd name="T22" fmla="*/ 252 w 264"/>
                <a:gd name="T23" fmla="*/ 50 h 221"/>
                <a:gd name="T24" fmla="*/ 246 w 264"/>
                <a:gd name="T25" fmla="*/ 54 h 221"/>
                <a:gd name="T26" fmla="*/ 240 w 264"/>
                <a:gd name="T27" fmla="*/ 58 h 221"/>
                <a:gd name="T28" fmla="*/ 234 w 264"/>
                <a:gd name="T29" fmla="*/ 62 h 221"/>
                <a:gd name="T30" fmla="*/ 226 w 264"/>
                <a:gd name="T31" fmla="*/ 78 h 221"/>
                <a:gd name="T32" fmla="*/ 226 w 264"/>
                <a:gd name="T33" fmla="*/ 86 h 221"/>
                <a:gd name="T34" fmla="*/ 220 w 264"/>
                <a:gd name="T35" fmla="*/ 86 h 221"/>
                <a:gd name="T36" fmla="*/ 208 w 264"/>
                <a:gd name="T37" fmla="*/ 88 h 221"/>
                <a:gd name="T38" fmla="*/ 212 w 264"/>
                <a:gd name="T39" fmla="*/ 96 h 221"/>
                <a:gd name="T40" fmla="*/ 220 w 264"/>
                <a:gd name="T41" fmla="*/ 98 h 221"/>
                <a:gd name="T42" fmla="*/ 220 w 264"/>
                <a:gd name="T43" fmla="*/ 106 h 221"/>
                <a:gd name="T44" fmla="*/ 224 w 264"/>
                <a:gd name="T45" fmla="*/ 114 h 221"/>
                <a:gd name="T46" fmla="*/ 218 w 264"/>
                <a:gd name="T47" fmla="*/ 120 h 221"/>
                <a:gd name="T48" fmla="*/ 212 w 264"/>
                <a:gd name="T49" fmla="*/ 126 h 221"/>
                <a:gd name="T50" fmla="*/ 210 w 264"/>
                <a:gd name="T51" fmla="*/ 134 h 221"/>
                <a:gd name="T52" fmla="*/ 204 w 264"/>
                <a:gd name="T53" fmla="*/ 138 h 221"/>
                <a:gd name="T54" fmla="*/ 200 w 264"/>
                <a:gd name="T55" fmla="*/ 146 h 221"/>
                <a:gd name="T56" fmla="*/ 192 w 264"/>
                <a:gd name="T57" fmla="*/ 150 h 221"/>
                <a:gd name="T58" fmla="*/ 198 w 264"/>
                <a:gd name="T59" fmla="*/ 158 h 221"/>
                <a:gd name="T60" fmla="*/ 200 w 264"/>
                <a:gd name="T61" fmla="*/ 172 h 221"/>
                <a:gd name="T62" fmla="*/ 204 w 264"/>
                <a:gd name="T63" fmla="*/ 182 h 221"/>
                <a:gd name="T64" fmla="*/ 206 w 264"/>
                <a:gd name="T65" fmla="*/ 190 h 221"/>
                <a:gd name="T66" fmla="*/ 204 w 264"/>
                <a:gd name="T67" fmla="*/ 198 h 221"/>
                <a:gd name="T68" fmla="*/ 194 w 264"/>
                <a:gd name="T69" fmla="*/ 200 h 221"/>
                <a:gd name="T70" fmla="*/ 188 w 264"/>
                <a:gd name="T71" fmla="*/ 212 h 221"/>
                <a:gd name="T72" fmla="*/ 164 w 264"/>
                <a:gd name="T73" fmla="*/ 221 h 221"/>
                <a:gd name="T74" fmla="*/ 146 w 264"/>
                <a:gd name="T75" fmla="*/ 221 h 221"/>
                <a:gd name="T76" fmla="*/ 124 w 264"/>
                <a:gd name="T77" fmla="*/ 221 h 221"/>
                <a:gd name="T78" fmla="*/ 104 w 264"/>
                <a:gd name="T79" fmla="*/ 221 h 221"/>
                <a:gd name="T80" fmla="*/ 90 w 264"/>
                <a:gd name="T81" fmla="*/ 221 h 221"/>
                <a:gd name="T82" fmla="*/ 74 w 264"/>
                <a:gd name="T83" fmla="*/ 221 h 221"/>
                <a:gd name="T84" fmla="*/ 60 w 264"/>
                <a:gd name="T85" fmla="*/ 221 h 221"/>
                <a:gd name="T86" fmla="*/ 48 w 264"/>
                <a:gd name="T87" fmla="*/ 221 h 221"/>
                <a:gd name="T88" fmla="*/ 26 w 264"/>
                <a:gd name="T89" fmla="*/ 219 h 221"/>
                <a:gd name="T90" fmla="*/ 28 w 264"/>
                <a:gd name="T91" fmla="*/ 180 h 221"/>
                <a:gd name="T92" fmla="*/ 22 w 264"/>
                <a:gd name="T93" fmla="*/ 168 h 221"/>
                <a:gd name="T94" fmla="*/ 28 w 264"/>
                <a:gd name="T95" fmla="*/ 154 h 221"/>
                <a:gd name="T96" fmla="*/ 30 w 264"/>
                <a:gd name="T97" fmla="*/ 126 h 221"/>
                <a:gd name="T98" fmla="*/ 32 w 264"/>
                <a:gd name="T99" fmla="*/ 98 h 221"/>
                <a:gd name="T100" fmla="*/ 48 w 264"/>
                <a:gd name="T101" fmla="*/ 90 h 221"/>
                <a:gd name="T102" fmla="*/ 46 w 264"/>
                <a:gd name="T103" fmla="*/ 82 h 221"/>
                <a:gd name="T104" fmla="*/ 48 w 264"/>
                <a:gd name="T105" fmla="*/ 72 h 221"/>
                <a:gd name="T106" fmla="*/ 46 w 264"/>
                <a:gd name="T107" fmla="*/ 62 h 221"/>
                <a:gd name="T108" fmla="*/ 40 w 264"/>
                <a:gd name="T109" fmla="*/ 58 h 221"/>
                <a:gd name="T110" fmla="*/ 38 w 264"/>
                <a:gd name="T111" fmla="*/ 50 h 221"/>
                <a:gd name="T112" fmla="*/ 32 w 264"/>
                <a:gd name="T113" fmla="*/ 44 h 221"/>
                <a:gd name="T114" fmla="*/ 28 w 264"/>
                <a:gd name="T115" fmla="*/ 40 h 221"/>
                <a:gd name="T116" fmla="*/ 20 w 264"/>
                <a:gd name="T117" fmla="*/ 38 h 221"/>
                <a:gd name="T118" fmla="*/ 12 w 264"/>
                <a:gd name="T119" fmla="*/ 36 h 221"/>
                <a:gd name="T120" fmla="*/ 2 w 264"/>
                <a:gd name="T121" fmla="*/ 34 h 221"/>
                <a:gd name="T122" fmla="*/ 0 w 264"/>
                <a:gd name="T123" fmla="*/ 1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4" h="221">
                  <a:moveTo>
                    <a:pt x="22" y="2"/>
                  </a:moveTo>
                  <a:lnTo>
                    <a:pt x="26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6" y="2"/>
                  </a:lnTo>
                  <a:lnTo>
                    <a:pt x="92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34" y="2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8" y="2"/>
                  </a:lnTo>
                  <a:lnTo>
                    <a:pt x="160" y="2"/>
                  </a:lnTo>
                  <a:lnTo>
                    <a:pt x="172" y="2"/>
                  </a:lnTo>
                  <a:lnTo>
                    <a:pt x="176" y="2"/>
                  </a:lnTo>
                  <a:lnTo>
                    <a:pt x="178" y="2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2" y="2"/>
                  </a:lnTo>
                  <a:lnTo>
                    <a:pt x="200" y="2"/>
                  </a:lnTo>
                  <a:lnTo>
                    <a:pt x="202" y="2"/>
                  </a:lnTo>
                  <a:lnTo>
                    <a:pt x="208" y="2"/>
                  </a:lnTo>
                  <a:lnTo>
                    <a:pt x="214" y="4"/>
                  </a:lnTo>
                  <a:lnTo>
                    <a:pt x="216" y="4"/>
                  </a:lnTo>
                  <a:lnTo>
                    <a:pt x="218" y="4"/>
                  </a:lnTo>
                  <a:lnTo>
                    <a:pt x="228" y="4"/>
                  </a:lnTo>
                  <a:lnTo>
                    <a:pt x="234" y="4"/>
                  </a:lnTo>
                  <a:lnTo>
                    <a:pt x="242" y="4"/>
                  </a:lnTo>
                  <a:lnTo>
                    <a:pt x="244" y="4"/>
                  </a:lnTo>
                  <a:lnTo>
                    <a:pt x="254" y="4"/>
                  </a:lnTo>
                  <a:lnTo>
                    <a:pt x="264" y="6"/>
                  </a:lnTo>
                  <a:lnTo>
                    <a:pt x="258" y="10"/>
                  </a:lnTo>
                  <a:lnTo>
                    <a:pt x="258" y="12"/>
                  </a:lnTo>
                  <a:lnTo>
                    <a:pt x="258" y="22"/>
                  </a:lnTo>
                  <a:lnTo>
                    <a:pt x="258" y="26"/>
                  </a:lnTo>
                  <a:lnTo>
                    <a:pt x="258" y="28"/>
                  </a:lnTo>
                  <a:lnTo>
                    <a:pt x="258" y="32"/>
                  </a:lnTo>
                  <a:lnTo>
                    <a:pt x="258" y="34"/>
                  </a:lnTo>
                  <a:lnTo>
                    <a:pt x="254" y="44"/>
                  </a:lnTo>
                  <a:lnTo>
                    <a:pt x="252" y="50"/>
                  </a:lnTo>
                  <a:lnTo>
                    <a:pt x="252" y="52"/>
                  </a:lnTo>
                  <a:lnTo>
                    <a:pt x="250" y="52"/>
                  </a:lnTo>
                  <a:lnTo>
                    <a:pt x="248" y="50"/>
                  </a:lnTo>
                  <a:lnTo>
                    <a:pt x="246" y="52"/>
                  </a:lnTo>
                  <a:lnTo>
                    <a:pt x="246" y="54"/>
                  </a:lnTo>
                  <a:lnTo>
                    <a:pt x="246" y="56"/>
                  </a:lnTo>
                  <a:lnTo>
                    <a:pt x="244" y="56"/>
                  </a:lnTo>
                  <a:lnTo>
                    <a:pt x="242" y="56"/>
                  </a:lnTo>
                  <a:lnTo>
                    <a:pt x="242" y="58"/>
                  </a:lnTo>
                  <a:lnTo>
                    <a:pt x="240" y="58"/>
                  </a:lnTo>
                  <a:lnTo>
                    <a:pt x="240" y="60"/>
                  </a:lnTo>
                  <a:lnTo>
                    <a:pt x="240" y="62"/>
                  </a:lnTo>
                  <a:lnTo>
                    <a:pt x="238" y="62"/>
                  </a:lnTo>
                  <a:lnTo>
                    <a:pt x="236" y="62"/>
                  </a:lnTo>
                  <a:lnTo>
                    <a:pt x="234" y="62"/>
                  </a:lnTo>
                  <a:lnTo>
                    <a:pt x="232" y="64"/>
                  </a:lnTo>
                  <a:lnTo>
                    <a:pt x="230" y="66"/>
                  </a:lnTo>
                  <a:lnTo>
                    <a:pt x="230" y="68"/>
                  </a:lnTo>
                  <a:lnTo>
                    <a:pt x="228" y="74"/>
                  </a:lnTo>
                  <a:lnTo>
                    <a:pt x="226" y="78"/>
                  </a:lnTo>
                  <a:lnTo>
                    <a:pt x="226" y="80"/>
                  </a:lnTo>
                  <a:lnTo>
                    <a:pt x="226" y="82"/>
                  </a:lnTo>
                  <a:lnTo>
                    <a:pt x="228" y="84"/>
                  </a:lnTo>
                  <a:lnTo>
                    <a:pt x="228" y="86"/>
                  </a:lnTo>
                  <a:lnTo>
                    <a:pt x="226" y="86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22" y="84"/>
                  </a:lnTo>
                  <a:lnTo>
                    <a:pt x="220" y="84"/>
                  </a:lnTo>
                  <a:lnTo>
                    <a:pt x="220" y="86"/>
                  </a:lnTo>
                  <a:lnTo>
                    <a:pt x="218" y="86"/>
                  </a:lnTo>
                  <a:lnTo>
                    <a:pt x="214" y="86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08" y="88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8" y="92"/>
                  </a:lnTo>
                  <a:lnTo>
                    <a:pt x="210" y="94"/>
                  </a:lnTo>
                  <a:lnTo>
                    <a:pt x="212" y="96"/>
                  </a:lnTo>
                  <a:lnTo>
                    <a:pt x="214" y="96"/>
                  </a:lnTo>
                  <a:lnTo>
                    <a:pt x="214" y="98"/>
                  </a:lnTo>
                  <a:lnTo>
                    <a:pt x="216" y="98"/>
                  </a:lnTo>
                  <a:lnTo>
                    <a:pt x="218" y="98"/>
                  </a:lnTo>
                  <a:lnTo>
                    <a:pt x="220" y="98"/>
                  </a:lnTo>
                  <a:lnTo>
                    <a:pt x="220" y="100"/>
                  </a:lnTo>
                  <a:lnTo>
                    <a:pt x="218" y="102"/>
                  </a:lnTo>
                  <a:lnTo>
                    <a:pt x="218" y="104"/>
                  </a:lnTo>
                  <a:lnTo>
                    <a:pt x="218" y="106"/>
                  </a:lnTo>
                  <a:lnTo>
                    <a:pt x="220" y="106"/>
                  </a:lnTo>
                  <a:lnTo>
                    <a:pt x="220" y="108"/>
                  </a:lnTo>
                  <a:lnTo>
                    <a:pt x="222" y="108"/>
                  </a:lnTo>
                  <a:lnTo>
                    <a:pt x="222" y="110"/>
                  </a:lnTo>
                  <a:lnTo>
                    <a:pt x="224" y="112"/>
                  </a:lnTo>
                  <a:lnTo>
                    <a:pt x="224" y="114"/>
                  </a:lnTo>
                  <a:lnTo>
                    <a:pt x="222" y="114"/>
                  </a:lnTo>
                  <a:lnTo>
                    <a:pt x="222" y="116"/>
                  </a:lnTo>
                  <a:lnTo>
                    <a:pt x="220" y="116"/>
                  </a:lnTo>
                  <a:lnTo>
                    <a:pt x="220" y="118"/>
                  </a:lnTo>
                  <a:lnTo>
                    <a:pt x="218" y="120"/>
                  </a:lnTo>
                  <a:lnTo>
                    <a:pt x="216" y="120"/>
                  </a:lnTo>
                  <a:lnTo>
                    <a:pt x="214" y="120"/>
                  </a:lnTo>
                  <a:lnTo>
                    <a:pt x="212" y="122"/>
                  </a:lnTo>
                  <a:lnTo>
                    <a:pt x="212" y="124"/>
                  </a:lnTo>
                  <a:lnTo>
                    <a:pt x="212" y="126"/>
                  </a:lnTo>
                  <a:lnTo>
                    <a:pt x="212" y="128"/>
                  </a:lnTo>
                  <a:lnTo>
                    <a:pt x="210" y="128"/>
                  </a:lnTo>
                  <a:lnTo>
                    <a:pt x="210" y="130"/>
                  </a:lnTo>
                  <a:lnTo>
                    <a:pt x="210" y="132"/>
                  </a:lnTo>
                  <a:lnTo>
                    <a:pt x="210" y="134"/>
                  </a:lnTo>
                  <a:lnTo>
                    <a:pt x="210" y="136"/>
                  </a:lnTo>
                  <a:lnTo>
                    <a:pt x="210" y="138"/>
                  </a:lnTo>
                  <a:lnTo>
                    <a:pt x="208" y="138"/>
                  </a:lnTo>
                  <a:lnTo>
                    <a:pt x="206" y="138"/>
                  </a:lnTo>
                  <a:lnTo>
                    <a:pt x="204" y="138"/>
                  </a:lnTo>
                  <a:lnTo>
                    <a:pt x="204" y="140"/>
                  </a:lnTo>
                  <a:lnTo>
                    <a:pt x="202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0" y="146"/>
                  </a:lnTo>
                  <a:lnTo>
                    <a:pt x="198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4"/>
                  </a:lnTo>
                  <a:lnTo>
                    <a:pt x="202" y="168"/>
                  </a:lnTo>
                  <a:lnTo>
                    <a:pt x="200" y="172"/>
                  </a:lnTo>
                  <a:lnTo>
                    <a:pt x="200" y="174"/>
                  </a:lnTo>
                  <a:lnTo>
                    <a:pt x="200" y="176"/>
                  </a:lnTo>
                  <a:lnTo>
                    <a:pt x="202" y="178"/>
                  </a:lnTo>
                  <a:lnTo>
                    <a:pt x="202" y="182"/>
                  </a:lnTo>
                  <a:lnTo>
                    <a:pt x="204" y="182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4" y="190"/>
                  </a:lnTo>
                  <a:lnTo>
                    <a:pt x="204" y="192"/>
                  </a:lnTo>
                  <a:lnTo>
                    <a:pt x="204" y="194"/>
                  </a:lnTo>
                  <a:lnTo>
                    <a:pt x="204" y="196"/>
                  </a:lnTo>
                  <a:lnTo>
                    <a:pt x="204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0" y="200"/>
                  </a:lnTo>
                  <a:lnTo>
                    <a:pt x="196" y="200"/>
                  </a:lnTo>
                  <a:lnTo>
                    <a:pt x="194" y="200"/>
                  </a:lnTo>
                  <a:lnTo>
                    <a:pt x="192" y="204"/>
                  </a:lnTo>
                  <a:lnTo>
                    <a:pt x="192" y="206"/>
                  </a:lnTo>
                  <a:lnTo>
                    <a:pt x="190" y="208"/>
                  </a:lnTo>
                  <a:lnTo>
                    <a:pt x="188" y="210"/>
                  </a:lnTo>
                  <a:lnTo>
                    <a:pt x="188" y="212"/>
                  </a:lnTo>
                  <a:lnTo>
                    <a:pt x="186" y="217"/>
                  </a:lnTo>
                  <a:lnTo>
                    <a:pt x="186" y="219"/>
                  </a:lnTo>
                  <a:lnTo>
                    <a:pt x="186" y="221"/>
                  </a:lnTo>
                  <a:lnTo>
                    <a:pt x="166" y="221"/>
                  </a:lnTo>
                  <a:lnTo>
                    <a:pt x="164" y="221"/>
                  </a:lnTo>
                  <a:lnTo>
                    <a:pt x="158" y="221"/>
                  </a:lnTo>
                  <a:lnTo>
                    <a:pt x="156" y="221"/>
                  </a:lnTo>
                  <a:lnTo>
                    <a:pt x="154" y="221"/>
                  </a:lnTo>
                  <a:lnTo>
                    <a:pt x="150" y="221"/>
                  </a:lnTo>
                  <a:lnTo>
                    <a:pt x="146" y="221"/>
                  </a:lnTo>
                  <a:lnTo>
                    <a:pt x="138" y="221"/>
                  </a:lnTo>
                  <a:lnTo>
                    <a:pt x="132" y="221"/>
                  </a:lnTo>
                  <a:lnTo>
                    <a:pt x="130" y="221"/>
                  </a:lnTo>
                  <a:lnTo>
                    <a:pt x="126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12" y="221"/>
                  </a:lnTo>
                  <a:lnTo>
                    <a:pt x="110" y="221"/>
                  </a:lnTo>
                  <a:lnTo>
                    <a:pt x="106" y="221"/>
                  </a:lnTo>
                  <a:lnTo>
                    <a:pt x="104" y="221"/>
                  </a:lnTo>
                  <a:lnTo>
                    <a:pt x="102" y="221"/>
                  </a:lnTo>
                  <a:lnTo>
                    <a:pt x="100" y="221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0" y="221"/>
                  </a:lnTo>
                  <a:lnTo>
                    <a:pt x="88" y="221"/>
                  </a:lnTo>
                  <a:lnTo>
                    <a:pt x="86" y="221"/>
                  </a:lnTo>
                  <a:lnTo>
                    <a:pt x="84" y="221"/>
                  </a:lnTo>
                  <a:lnTo>
                    <a:pt x="76" y="221"/>
                  </a:lnTo>
                  <a:lnTo>
                    <a:pt x="74" y="221"/>
                  </a:lnTo>
                  <a:lnTo>
                    <a:pt x="72" y="221"/>
                  </a:lnTo>
                  <a:lnTo>
                    <a:pt x="70" y="221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60" y="221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2" y="221"/>
                  </a:lnTo>
                  <a:lnTo>
                    <a:pt x="50" y="221"/>
                  </a:lnTo>
                  <a:lnTo>
                    <a:pt x="48" y="221"/>
                  </a:lnTo>
                  <a:lnTo>
                    <a:pt x="40" y="221"/>
                  </a:lnTo>
                  <a:lnTo>
                    <a:pt x="32" y="221"/>
                  </a:lnTo>
                  <a:lnTo>
                    <a:pt x="28" y="221"/>
                  </a:lnTo>
                  <a:lnTo>
                    <a:pt x="26" y="221"/>
                  </a:lnTo>
                  <a:lnTo>
                    <a:pt x="26" y="219"/>
                  </a:lnTo>
                  <a:lnTo>
                    <a:pt x="26" y="215"/>
                  </a:lnTo>
                  <a:lnTo>
                    <a:pt x="26" y="208"/>
                  </a:lnTo>
                  <a:lnTo>
                    <a:pt x="28" y="192"/>
                  </a:lnTo>
                  <a:lnTo>
                    <a:pt x="28" y="186"/>
                  </a:lnTo>
                  <a:lnTo>
                    <a:pt x="28" y="180"/>
                  </a:lnTo>
                  <a:lnTo>
                    <a:pt x="28" y="172"/>
                  </a:lnTo>
                  <a:lnTo>
                    <a:pt x="28" y="170"/>
                  </a:lnTo>
                  <a:lnTo>
                    <a:pt x="24" y="170"/>
                  </a:lnTo>
                  <a:lnTo>
                    <a:pt x="22" y="170"/>
                  </a:lnTo>
                  <a:lnTo>
                    <a:pt x="22" y="168"/>
                  </a:lnTo>
                  <a:lnTo>
                    <a:pt x="22" y="164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4"/>
                  </a:lnTo>
                  <a:lnTo>
                    <a:pt x="28" y="152"/>
                  </a:lnTo>
                  <a:lnTo>
                    <a:pt x="28" y="140"/>
                  </a:lnTo>
                  <a:lnTo>
                    <a:pt x="28" y="138"/>
                  </a:lnTo>
                  <a:lnTo>
                    <a:pt x="30" y="130"/>
                  </a:lnTo>
                  <a:lnTo>
                    <a:pt x="30" y="126"/>
                  </a:lnTo>
                  <a:lnTo>
                    <a:pt x="32" y="126"/>
                  </a:lnTo>
                  <a:lnTo>
                    <a:pt x="32" y="120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2" y="98"/>
                  </a:lnTo>
                  <a:lnTo>
                    <a:pt x="32" y="94"/>
                  </a:lnTo>
                  <a:lnTo>
                    <a:pt x="34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50" y="86"/>
                  </a:lnTo>
                  <a:lnTo>
                    <a:pt x="48" y="84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6" y="78"/>
                  </a:lnTo>
                  <a:lnTo>
                    <a:pt x="48" y="78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6" y="70"/>
                  </a:lnTo>
                  <a:lnTo>
                    <a:pt x="48" y="66"/>
                  </a:lnTo>
                  <a:lnTo>
                    <a:pt x="46" y="64"/>
                  </a:lnTo>
                  <a:lnTo>
                    <a:pt x="46" y="62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8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4" y="48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0"/>
                  </a:lnTo>
                  <a:lnTo>
                    <a:pt x="12" y="2"/>
                  </a:lnTo>
                  <a:lnTo>
                    <a:pt x="20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1" name="Freeform 97">
              <a:extLst>
                <a:ext uri="{FF2B5EF4-FFF2-40B4-BE49-F238E27FC236}">
                  <a16:creationId xmlns:a16="http://schemas.microsoft.com/office/drawing/2014/main" id="{6DA94D93-315F-CEE1-A734-1C2E4946B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8" y="3113088"/>
              <a:ext cx="269875" cy="512763"/>
            </a:xfrm>
            <a:custGeom>
              <a:avLst/>
              <a:gdLst>
                <a:gd name="T0" fmla="*/ 130 w 170"/>
                <a:gd name="T1" fmla="*/ 22 h 323"/>
                <a:gd name="T2" fmla="*/ 142 w 170"/>
                <a:gd name="T3" fmla="*/ 34 h 323"/>
                <a:gd name="T4" fmla="*/ 142 w 170"/>
                <a:gd name="T5" fmla="*/ 48 h 323"/>
                <a:gd name="T6" fmla="*/ 148 w 170"/>
                <a:gd name="T7" fmla="*/ 56 h 323"/>
                <a:gd name="T8" fmla="*/ 158 w 170"/>
                <a:gd name="T9" fmla="*/ 58 h 323"/>
                <a:gd name="T10" fmla="*/ 158 w 170"/>
                <a:gd name="T11" fmla="*/ 86 h 323"/>
                <a:gd name="T12" fmla="*/ 162 w 170"/>
                <a:gd name="T13" fmla="*/ 96 h 323"/>
                <a:gd name="T14" fmla="*/ 168 w 170"/>
                <a:gd name="T15" fmla="*/ 108 h 323"/>
                <a:gd name="T16" fmla="*/ 168 w 170"/>
                <a:gd name="T17" fmla="*/ 122 h 323"/>
                <a:gd name="T18" fmla="*/ 170 w 170"/>
                <a:gd name="T19" fmla="*/ 136 h 323"/>
                <a:gd name="T20" fmla="*/ 170 w 170"/>
                <a:gd name="T21" fmla="*/ 154 h 323"/>
                <a:gd name="T22" fmla="*/ 170 w 170"/>
                <a:gd name="T23" fmla="*/ 186 h 323"/>
                <a:gd name="T24" fmla="*/ 160 w 170"/>
                <a:gd name="T25" fmla="*/ 200 h 323"/>
                <a:gd name="T26" fmla="*/ 154 w 170"/>
                <a:gd name="T27" fmla="*/ 206 h 323"/>
                <a:gd name="T28" fmla="*/ 156 w 170"/>
                <a:gd name="T29" fmla="*/ 226 h 323"/>
                <a:gd name="T30" fmla="*/ 156 w 170"/>
                <a:gd name="T31" fmla="*/ 248 h 323"/>
                <a:gd name="T32" fmla="*/ 144 w 170"/>
                <a:gd name="T33" fmla="*/ 270 h 323"/>
                <a:gd name="T34" fmla="*/ 150 w 170"/>
                <a:gd name="T35" fmla="*/ 281 h 323"/>
                <a:gd name="T36" fmla="*/ 144 w 170"/>
                <a:gd name="T37" fmla="*/ 291 h 323"/>
                <a:gd name="T38" fmla="*/ 144 w 170"/>
                <a:gd name="T39" fmla="*/ 307 h 323"/>
                <a:gd name="T40" fmla="*/ 142 w 170"/>
                <a:gd name="T41" fmla="*/ 323 h 323"/>
                <a:gd name="T42" fmla="*/ 124 w 170"/>
                <a:gd name="T43" fmla="*/ 323 h 323"/>
                <a:gd name="T44" fmla="*/ 100 w 170"/>
                <a:gd name="T45" fmla="*/ 323 h 323"/>
                <a:gd name="T46" fmla="*/ 84 w 170"/>
                <a:gd name="T47" fmla="*/ 323 h 323"/>
                <a:gd name="T48" fmla="*/ 84 w 170"/>
                <a:gd name="T49" fmla="*/ 311 h 323"/>
                <a:gd name="T50" fmla="*/ 76 w 170"/>
                <a:gd name="T51" fmla="*/ 303 h 323"/>
                <a:gd name="T52" fmla="*/ 72 w 170"/>
                <a:gd name="T53" fmla="*/ 291 h 323"/>
                <a:gd name="T54" fmla="*/ 58 w 170"/>
                <a:gd name="T55" fmla="*/ 281 h 323"/>
                <a:gd name="T56" fmla="*/ 38 w 170"/>
                <a:gd name="T57" fmla="*/ 279 h 323"/>
                <a:gd name="T58" fmla="*/ 38 w 170"/>
                <a:gd name="T59" fmla="*/ 270 h 323"/>
                <a:gd name="T60" fmla="*/ 36 w 170"/>
                <a:gd name="T61" fmla="*/ 262 h 323"/>
                <a:gd name="T62" fmla="*/ 30 w 170"/>
                <a:gd name="T63" fmla="*/ 254 h 323"/>
                <a:gd name="T64" fmla="*/ 20 w 170"/>
                <a:gd name="T65" fmla="*/ 248 h 323"/>
                <a:gd name="T66" fmla="*/ 0 w 170"/>
                <a:gd name="T67" fmla="*/ 246 h 323"/>
                <a:gd name="T68" fmla="*/ 0 w 170"/>
                <a:gd name="T69" fmla="*/ 230 h 323"/>
                <a:gd name="T70" fmla="*/ 0 w 170"/>
                <a:gd name="T71" fmla="*/ 214 h 323"/>
                <a:gd name="T72" fmla="*/ 0 w 170"/>
                <a:gd name="T73" fmla="*/ 190 h 323"/>
                <a:gd name="T74" fmla="*/ 0 w 170"/>
                <a:gd name="T75" fmla="*/ 162 h 323"/>
                <a:gd name="T76" fmla="*/ 0 w 170"/>
                <a:gd name="T77" fmla="*/ 140 h 323"/>
                <a:gd name="T78" fmla="*/ 0 w 170"/>
                <a:gd name="T79" fmla="*/ 124 h 323"/>
                <a:gd name="T80" fmla="*/ 0 w 170"/>
                <a:gd name="T81" fmla="*/ 92 h 323"/>
                <a:gd name="T82" fmla="*/ 0 w 170"/>
                <a:gd name="T83" fmla="*/ 70 h 323"/>
                <a:gd name="T84" fmla="*/ 0 w 170"/>
                <a:gd name="T85" fmla="*/ 56 h 323"/>
                <a:gd name="T86" fmla="*/ 8 w 170"/>
                <a:gd name="T87" fmla="*/ 52 h 323"/>
                <a:gd name="T88" fmla="*/ 14 w 170"/>
                <a:gd name="T89" fmla="*/ 40 h 323"/>
                <a:gd name="T90" fmla="*/ 14 w 170"/>
                <a:gd name="T91" fmla="*/ 24 h 323"/>
                <a:gd name="T92" fmla="*/ 22 w 170"/>
                <a:gd name="T93" fmla="*/ 26 h 323"/>
                <a:gd name="T94" fmla="*/ 30 w 170"/>
                <a:gd name="T95" fmla="*/ 22 h 323"/>
                <a:gd name="T96" fmla="*/ 38 w 170"/>
                <a:gd name="T97" fmla="*/ 28 h 323"/>
                <a:gd name="T98" fmla="*/ 44 w 170"/>
                <a:gd name="T99" fmla="*/ 32 h 323"/>
                <a:gd name="T100" fmla="*/ 56 w 170"/>
                <a:gd name="T101" fmla="*/ 28 h 323"/>
                <a:gd name="T102" fmla="*/ 58 w 170"/>
                <a:gd name="T103" fmla="*/ 20 h 323"/>
                <a:gd name="T104" fmla="*/ 68 w 170"/>
                <a:gd name="T105" fmla="*/ 12 h 323"/>
                <a:gd name="T106" fmla="*/ 76 w 170"/>
                <a:gd name="T107" fmla="*/ 10 h 323"/>
                <a:gd name="T108" fmla="*/ 84 w 170"/>
                <a:gd name="T109" fmla="*/ 16 h 323"/>
                <a:gd name="T110" fmla="*/ 104 w 170"/>
                <a:gd name="T111" fmla="*/ 12 h 323"/>
                <a:gd name="T112" fmla="*/ 136 w 170"/>
                <a:gd name="T113" fmla="*/ 6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0" h="323">
                  <a:moveTo>
                    <a:pt x="136" y="10"/>
                  </a:moveTo>
                  <a:lnTo>
                    <a:pt x="136" y="16"/>
                  </a:lnTo>
                  <a:lnTo>
                    <a:pt x="132" y="16"/>
                  </a:lnTo>
                  <a:lnTo>
                    <a:pt x="130" y="16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36" y="32"/>
                  </a:lnTo>
                  <a:lnTo>
                    <a:pt x="136" y="34"/>
                  </a:lnTo>
                  <a:lnTo>
                    <a:pt x="138" y="34"/>
                  </a:lnTo>
                  <a:lnTo>
                    <a:pt x="142" y="34"/>
                  </a:lnTo>
                  <a:lnTo>
                    <a:pt x="142" y="40"/>
                  </a:lnTo>
                  <a:lnTo>
                    <a:pt x="142" y="42"/>
                  </a:lnTo>
                  <a:lnTo>
                    <a:pt x="142" y="44"/>
                  </a:lnTo>
                  <a:lnTo>
                    <a:pt x="142" y="44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2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6" y="58"/>
                  </a:lnTo>
                  <a:lnTo>
                    <a:pt x="158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58" y="72"/>
                  </a:lnTo>
                  <a:lnTo>
                    <a:pt x="158" y="78"/>
                  </a:lnTo>
                  <a:lnTo>
                    <a:pt x="158" y="86"/>
                  </a:lnTo>
                  <a:lnTo>
                    <a:pt x="158" y="90"/>
                  </a:lnTo>
                  <a:lnTo>
                    <a:pt x="160" y="90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62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8" y="102"/>
                  </a:lnTo>
                  <a:lnTo>
                    <a:pt x="168" y="106"/>
                  </a:lnTo>
                  <a:lnTo>
                    <a:pt x="168" y="108"/>
                  </a:lnTo>
                  <a:lnTo>
                    <a:pt x="168" y="110"/>
                  </a:lnTo>
                  <a:lnTo>
                    <a:pt x="168" y="112"/>
                  </a:lnTo>
                  <a:lnTo>
                    <a:pt x="168" y="118"/>
                  </a:lnTo>
                  <a:lnTo>
                    <a:pt x="168" y="120"/>
                  </a:lnTo>
                  <a:lnTo>
                    <a:pt x="168" y="122"/>
                  </a:lnTo>
                  <a:lnTo>
                    <a:pt x="168" y="124"/>
                  </a:lnTo>
                  <a:lnTo>
                    <a:pt x="168" y="130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70" y="136"/>
                  </a:lnTo>
                  <a:lnTo>
                    <a:pt x="170" y="138"/>
                  </a:lnTo>
                  <a:lnTo>
                    <a:pt x="170" y="140"/>
                  </a:lnTo>
                  <a:lnTo>
                    <a:pt x="170" y="148"/>
                  </a:lnTo>
                  <a:lnTo>
                    <a:pt x="170" y="152"/>
                  </a:lnTo>
                  <a:lnTo>
                    <a:pt x="170" y="154"/>
                  </a:lnTo>
                  <a:lnTo>
                    <a:pt x="170" y="156"/>
                  </a:lnTo>
                  <a:lnTo>
                    <a:pt x="170" y="164"/>
                  </a:lnTo>
                  <a:lnTo>
                    <a:pt x="170" y="172"/>
                  </a:lnTo>
                  <a:lnTo>
                    <a:pt x="170" y="174"/>
                  </a:lnTo>
                  <a:lnTo>
                    <a:pt x="170" y="186"/>
                  </a:lnTo>
                  <a:lnTo>
                    <a:pt x="170" y="188"/>
                  </a:lnTo>
                  <a:lnTo>
                    <a:pt x="170" y="200"/>
                  </a:lnTo>
                  <a:lnTo>
                    <a:pt x="168" y="200"/>
                  </a:lnTo>
                  <a:lnTo>
                    <a:pt x="162" y="200"/>
                  </a:lnTo>
                  <a:lnTo>
                    <a:pt x="160" y="200"/>
                  </a:lnTo>
                  <a:lnTo>
                    <a:pt x="158" y="198"/>
                  </a:lnTo>
                  <a:lnTo>
                    <a:pt x="154" y="198"/>
                  </a:lnTo>
                  <a:lnTo>
                    <a:pt x="154" y="200"/>
                  </a:lnTo>
                  <a:lnTo>
                    <a:pt x="154" y="204"/>
                  </a:lnTo>
                  <a:lnTo>
                    <a:pt x="154" y="206"/>
                  </a:lnTo>
                  <a:lnTo>
                    <a:pt x="156" y="206"/>
                  </a:lnTo>
                  <a:lnTo>
                    <a:pt x="156" y="210"/>
                  </a:lnTo>
                  <a:lnTo>
                    <a:pt x="156" y="214"/>
                  </a:lnTo>
                  <a:lnTo>
                    <a:pt x="156" y="218"/>
                  </a:lnTo>
                  <a:lnTo>
                    <a:pt x="156" y="226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6"/>
                  </a:lnTo>
                  <a:lnTo>
                    <a:pt x="156" y="242"/>
                  </a:lnTo>
                  <a:lnTo>
                    <a:pt x="156" y="248"/>
                  </a:lnTo>
                  <a:lnTo>
                    <a:pt x="150" y="248"/>
                  </a:lnTo>
                  <a:lnTo>
                    <a:pt x="144" y="248"/>
                  </a:lnTo>
                  <a:lnTo>
                    <a:pt x="144" y="262"/>
                  </a:lnTo>
                  <a:lnTo>
                    <a:pt x="144" y="264"/>
                  </a:lnTo>
                  <a:lnTo>
                    <a:pt x="144" y="270"/>
                  </a:lnTo>
                  <a:lnTo>
                    <a:pt x="144" y="275"/>
                  </a:lnTo>
                  <a:lnTo>
                    <a:pt x="144" y="279"/>
                  </a:lnTo>
                  <a:lnTo>
                    <a:pt x="146" y="279"/>
                  </a:lnTo>
                  <a:lnTo>
                    <a:pt x="148" y="279"/>
                  </a:lnTo>
                  <a:lnTo>
                    <a:pt x="150" y="281"/>
                  </a:lnTo>
                  <a:lnTo>
                    <a:pt x="150" y="285"/>
                  </a:lnTo>
                  <a:lnTo>
                    <a:pt x="150" y="287"/>
                  </a:lnTo>
                  <a:lnTo>
                    <a:pt x="150" y="291"/>
                  </a:lnTo>
                  <a:lnTo>
                    <a:pt x="146" y="291"/>
                  </a:lnTo>
                  <a:lnTo>
                    <a:pt x="144" y="291"/>
                  </a:lnTo>
                  <a:lnTo>
                    <a:pt x="144" y="297"/>
                  </a:lnTo>
                  <a:lnTo>
                    <a:pt x="144" y="299"/>
                  </a:lnTo>
                  <a:lnTo>
                    <a:pt x="144" y="301"/>
                  </a:lnTo>
                  <a:lnTo>
                    <a:pt x="144" y="305"/>
                  </a:lnTo>
                  <a:lnTo>
                    <a:pt x="144" y="307"/>
                  </a:lnTo>
                  <a:lnTo>
                    <a:pt x="144" y="309"/>
                  </a:lnTo>
                  <a:lnTo>
                    <a:pt x="142" y="315"/>
                  </a:lnTo>
                  <a:lnTo>
                    <a:pt x="142" y="317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0" y="323"/>
                  </a:lnTo>
                  <a:lnTo>
                    <a:pt x="136" y="323"/>
                  </a:lnTo>
                  <a:lnTo>
                    <a:pt x="128" y="323"/>
                  </a:lnTo>
                  <a:lnTo>
                    <a:pt x="126" y="323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10" y="323"/>
                  </a:lnTo>
                  <a:lnTo>
                    <a:pt x="108" y="323"/>
                  </a:lnTo>
                  <a:lnTo>
                    <a:pt x="104" y="323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6" y="323"/>
                  </a:lnTo>
                  <a:lnTo>
                    <a:pt x="92" y="323"/>
                  </a:lnTo>
                  <a:lnTo>
                    <a:pt x="88" y="323"/>
                  </a:lnTo>
                  <a:lnTo>
                    <a:pt x="84" y="323"/>
                  </a:lnTo>
                  <a:lnTo>
                    <a:pt x="84" y="319"/>
                  </a:lnTo>
                  <a:lnTo>
                    <a:pt x="84" y="317"/>
                  </a:lnTo>
                  <a:lnTo>
                    <a:pt x="84" y="315"/>
                  </a:lnTo>
                  <a:lnTo>
                    <a:pt x="84" y="313"/>
                  </a:lnTo>
                  <a:lnTo>
                    <a:pt x="84" y="311"/>
                  </a:lnTo>
                  <a:lnTo>
                    <a:pt x="84" y="309"/>
                  </a:lnTo>
                  <a:lnTo>
                    <a:pt x="78" y="309"/>
                  </a:lnTo>
                  <a:lnTo>
                    <a:pt x="78" y="305"/>
                  </a:lnTo>
                  <a:lnTo>
                    <a:pt x="78" y="303"/>
                  </a:lnTo>
                  <a:lnTo>
                    <a:pt x="76" y="303"/>
                  </a:lnTo>
                  <a:lnTo>
                    <a:pt x="72" y="303"/>
                  </a:lnTo>
                  <a:lnTo>
                    <a:pt x="72" y="301"/>
                  </a:lnTo>
                  <a:lnTo>
                    <a:pt x="72" y="297"/>
                  </a:lnTo>
                  <a:lnTo>
                    <a:pt x="72" y="293"/>
                  </a:lnTo>
                  <a:lnTo>
                    <a:pt x="72" y="291"/>
                  </a:lnTo>
                  <a:lnTo>
                    <a:pt x="70" y="291"/>
                  </a:lnTo>
                  <a:lnTo>
                    <a:pt x="60" y="291"/>
                  </a:lnTo>
                  <a:lnTo>
                    <a:pt x="60" y="287"/>
                  </a:lnTo>
                  <a:lnTo>
                    <a:pt x="60" y="281"/>
                  </a:lnTo>
                  <a:lnTo>
                    <a:pt x="58" y="281"/>
                  </a:lnTo>
                  <a:lnTo>
                    <a:pt x="50" y="281"/>
                  </a:lnTo>
                  <a:lnTo>
                    <a:pt x="46" y="281"/>
                  </a:lnTo>
                  <a:lnTo>
                    <a:pt x="42" y="281"/>
                  </a:lnTo>
                  <a:lnTo>
                    <a:pt x="38" y="281"/>
                  </a:lnTo>
                  <a:lnTo>
                    <a:pt x="38" y="279"/>
                  </a:lnTo>
                  <a:lnTo>
                    <a:pt x="38" y="277"/>
                  </a:lnTo>
                  <a:lnTo>
                    <a:pt x="40" y="277"/>
                  </a:lnTo>
                  <a:lnTo>
                    <a:pt x="40" y="275"/>
                  </a:lnTo>
                  <a:lnTo>
                    <a:pt x="38" y="272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8" y="266"/>
                  </a:lnTo>
                  <a:lnTo>
                    <a:pt x="38" y="264"/>
                  </a:lnTo>
                  <a:lnTo>
                    <a:pt x="36" y="264"/>
                  </a:lnTo>
                  <a:lnTo>
                    <a:pt x="36" y="262"/>
                  </a:lnTo>
                  <a:lnTo>
                    <a:pt x="34" y="262"/>
                  </a:lnTo>
                  <a:lnTo>
                    <a:pt x="34" y="260"/>
                  </a:lnTo>
                  <a:lnTo>
                    <a:pt x="32" y="260"/>
                  </a:lnTo>
                  <a:lnTo>
                    <a:pt x="32" y="258"/>
                  </a:lnTo>
                  <a:lnTo>
                    <a:pt x="30" y="254"/>
                  </a:lnTo>
                  <a:lnTo>
                    <a:pt x="30" y="252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2" y="248"/>
                  </a:lnTo>
                  <a:lnTo>
                    <a:pt x="20" y="248"/>
                  </a:lnTo>
                  <a:lnTo>
                    <a:pt x="18" y="248"/>
                  </a:lnTo>
                  <a:lnTo>
                    <a:pt x="10" y="248"/>
                  </a:lnTo>
                  <a:lnTo>
                    <a:pt x="6" y="248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4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4"/>
                  </a:lnTo>
                  <a:lnTo>
                    <a:pt x="0" y="210"/>
                  </a:lnTo>
                  <a:lnTo>
                    <a:pt x="0" y="208"/>
                  </a:lnTo>
                  <a:lnTo>
                    <a:pt x="0" y="204"/>
                  </a:lnTo>
                  <a:lnTo>
                    <a:pt x="0" y="192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0" y="178"/>
                  </a:lnTo>
                  <a:lnTo>
                    <a:pt x="0" y="170"/>
                  </a:lnTo>
                  <a:lnTo>
                    <a:pt x="0" y="166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4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0" y="10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6" y="32"/>
                  </a:lnTo>
                  <a:lnTo>
                    <a:pt x="50" y="30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6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2" y="22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68" y="10"/>
                  </a:lnTo>
                  <a:lnTo>
                    <a:pt x="68" y="16"/>
                  </a:lnTo>
                  <a:lnTo>
                    <a:pt x="74" y="16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4"/>
                  </a:lnTo>
                  <a:lnTo>
                    <a:pt x="104" y="0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36" y="6"/>
                  </a:lnTo>
                  <a:lnTo>
                    <a:pt x="136" y="10"/>
                  </a:lnTo>
                  <a:lnTo>
                    <a:pt x="136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2" name="Freeform 105">
              <a:extLst>
                <a:ext uri="{FF2B5EF4-FFF2-40B4-BE49-F238E27FC236}">
                  <a16:creationId xmlns:a16="http://schemas.microsoft.com/office/drawing/2014/main" id="{EC27D264-8E5A-3BAD-8BD5-A4F4DE351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563" y="3059113"/>
              <a:ext cx="412750" cy="279400"/>
            </a:xfrm>
            <a:custGeom>
              <a:avLst/>
              <a:gdLst>
                <a:gd name="T0" fmla="*/ 36 w 260"/>
                <a:gd name="T1" fmla="*/ 2 h 176"/>
                <a:gd name="T2" fmla="*/ 54 w 260"/>
                <a:gd name="T3" fmla="*/ 2 h 176"/>
                <a:gd name="T4" fmla="*/ 78 w 260"/>
                <a:gd name="T5" fmla="*/ 2 h 176"/>
                <a:gd name="T6" fmla="*/ 94 w 260"/>
                <a:gd name="T7" fmla="*/ 2 h 176"/>
                <a:gd name="T8" fmla="*/ 110 w 260"/>
                <a:gd name="T9" fmla="*/ 6 h 176"/>
                <a:gd name="T10" fmla="*/ 118 w 260"/>
                <a:gd name="T11" fmla="*/ 20 h 176"/>
                <a:gd name="T12" fmla="*/ 146 w 260"/>
                <a:gd name="T13" fmla="*/ 20 h 176"/>
                <a:gd name="T14" fmla="*/ 178 w 260"/>
                <a:gd name="T15" fmla="*/ 20 h 176"/>
                <a:gd name="T16" fmla="*/ 190 w 260"/>
                <a:gd name="T17" fmla="*/ 20 h 176"/>
                <a:gd name="T18" fmla="*/ 208 w 260"/>
                <a:gd name="T19" fmla="*/ 20 h 176"/>
                <a:gd name="T20" fmla="*/ 238 w 260"/>
                <a:gd name="T21" fmla="*/ 20 h 176"/>
                <a:gd name="T22" fmla="*/ 252 w 260"/>
                <a:gd name="T23" fmla="*/ 34 h 176"/>
                <a:gd name="T24" fmla="*/ 256 w 260"/>
                <a:gd name="T25" fmla="*/ 40 h 176"/>
                <a:gd name="T26" fmla="*/ 254 w 260"/>
                <a:gd name="T27" fmla="*/ 56 h 176"/>
                <a:gd name="T28" fmla="*/ 244 w 260"/>
                <a:gd name="T29" fmla="*/ 68 h 176"/>
                <a:gd name="T30" fmla="*/ 232 w 260"/>
                <a:gd name="T31" fmla="*/ 74 h 176"/>
                <a:gd name="T32" fmla="*/ 224 w 260"/>
                <a:gd name="T33" fmla="*/ 78 h 176"/>
                <a:gd name="T34" fmla="*/ 220 w 260"/>
                <a:gd name="T35" fmla="*/ 86 h 176"/>
                <a:gd name="T36" fmla="*/ 216 w 260"/>
                <a:gd name="T37" fmla="*/ 96 h 176"/>
                <a:gd name="T38" fmla="*/ 212 w 260"/>
                <a:gd name="T39" fmla="*/ 104 h 176"/>
                <a:gd name="T40" fmla="*/ 208 w 260"/>
                <a:gd name="T41" fmla="*/ 114 h 176"/>
                <a:gd name="T42" fmla="*/ 206 w 260"/>
                <a:gd name="T43" fmla="*/ 122 h 176"/>
                <a:gd name="T44" fmla="*/ 198 w 260"/>
                <a:gd name="T45" fmla="*/ 130 h 176"/>
                <a:gd name="T46" fmla="*/ 196 w 260"/>
                <a:gd name="T47" fmla="*/ 140 h 176"/>
                <a:gd name="T48" fmla="*/ 186 w 260"/>
                <a:gd name="T49" fmla="*/ 142 h 176"/>
                <a:gd name="T50" fmla="*/ 180 w 260"/>
                <a:gd name="T51" fmla="*/ 146 h 176"/>
                <a:gd name="T52" fmla="*/ 170 w 260"/>
                <a:gd name="T53" fmla="*/ 142 h 176"/>
                <a:gd name="T54" fmla="*/ 162 w 260"/>
                <a:gd name="T55" fmla="*/ 146 h 176"/>
                <a:gd name="T56" fmla="*/ 152 w 260"/>
                <a:gd name="T57" fmla="*/ 146 h 176"/>
                <a:gd name="T58" fmla="*/ 140 w 260"/>
                <a:gd name="T59" fmla="*/ 146 h 176"/>
                <a:gd name="T60" fmla="*/ 124 w 260"/>
                <a:gd name="T61" fmla="*/ 148 h 176"/>
                <a:gd name="T62" fmla="*/ 116 w 260"/>
                <a:gd name="T63" fmla="*/ 156 h 176"/>
                <a:gd name="T64" fmla="*/ 110 w 260"/>
                <a:gd name="T65" fmla="*/ 160 h 176"/>
                <a:gd name="T66" fmla="*/ 102 w 260"/>
                <a:gd name="T67" fmla="*/ 164 h 176"/>
                <a:gd name="T68" fmla="*/ 92 w 260"/>
                <a:gd name="T69" fmla="*/ 174 h 176"/>
                <a:gd name="T70" fmla="*/ 80 w 260"/>
                <a:gd name="T71" fmla="*/ 174 h 176"/>
                <a:gd name="T72" fmla="*/ 70 w 260"/>
                <a:gd name="T73" fmla="*/ 174 h 176"/>
                <a:gd name="T74" fmla="*/ 60 w 260"/>
                <a:gd name="T75" fmla="*/ 172 h 176"/>
                <a:gd name="T76" fmla="*/ 66 w 260"/>
                <a:gd name="T77" fmla="*/ 164 h 176"/>
                <a:gd name="T78" fmla="*/ 68 w 260"/>
                <a:gd name="T79" fmla="*/ 160 h 176"/>
                <a:gd name="T80" fmla="*/ 64 w 260"/>
                <a:gd name="T81" fmla="*/ 154 h 176"/>
                <a:gd name="T82" fmla="*/ 68 w 260"/>
                <a:gd name="T83" fmla="*/ 144 h 176"/>
                <a:gd name="T84" fmla="*/ 70 w 260"/>
                <a:gd name="T85" fmla="*/ 130 h 176"/>
                <a:gd name="T86" fmla="*/ 64 w 260"/>
                <a:gd name="T87" fmla="*/ 124 h 176"/>
                <a:gd name="T88" fmla="*/ 52 w 260"/>
                <a:gd name="T89" fmla="*/ 114 h 176"/>
                <a:gd name="T90" fmla="*/ 54 w 260"/>
                <a:gd name="T91" fmla="*/ 100 h 176"/>
                <a:gd name="T92" fmla="*/ 54 w 260"/>
                <a:gd name="T93" fmla="*/ 88 h 176"/>
                <a:gd name="T94" fmla="*/ 52 w 260"/>
                <a:gd name="T95" fmla="*/ 76 h 176"/>
                <a:gd name="T96" fmla="*/ 50 w 260"/>
                <a:gd name="T97" fmla="*/ 68 h 176"/>
                <a:gd name="T98" fmla="*/ 42 w 260"/>
                <a:gd name="T99" fmla="*/ 58 h 176"/>
                <a:gd name="T100" fmla="*/ 32 w 260"/>
                <a:gd name="T101" fmla="*/ 46 h 176"/>
                <a:gd name="T102" fmla="*/ 24 w 260"/>
                <a:gd name="T103" fmla="*/ 36 h 176"/>
                <a:gd name="T104" fmla="*/ 16 w 260"/>
                <a:gd name="T105" fmla="*/ 30 h 176"/>
                <a:gd name="T106" fmla="*/ 6 w 260"/>
                <a:gd name="T107" fmla="*/ 18 h 176"/>
                <a:gd name="T108" fmla="*/ 2 w 260"/>
                <a:gd name="T10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0" h="176">
                  <a:moveTo>
                    <a:pt x="8" y="2"/>
                  </a:moveTo>
                  <a:lnTo>
                    <a:pt x="12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6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6"/>
                  </a:lnTo>
                  <a:lnTo>
                    <a:pt x="110" y="10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10" y="20"/>
                  </a:lnTo>
                  <a:lnTo>
                    <a:pt x="114" y="20"/>
                  </a:lnTo>
                  <a:lnTo>
                    <a:pt x="118" y="20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30" y="20"/>
                  </a:lnTo>
                  <a:lnTo>
                    <a:pt x="134" y="20"/>
                  </a:lnTo>
                  <a:lnTo>
                    <a:pt x="142" y="20"/>
                  </a:lnTo>
                  <a:lnTo>
                    <a:pt x="146" y="20"/>
                  </a:lnTo>
                  <a:lnTo>
                    <a:pt x="152" y="20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70" y="20"/>
                  </a:lnTo>
                  <a:lnTo>
                    <a:pt x="178" y="20"/>
                  </a:lnTo>
                  <a:lnTo>
                    <a:pt x="180" y="20"/>
                  </a:lnTo>
                  <a:lnTo>
                    <a:pt x="182" y="20"/>
                  </a:lnTo>
                  <a:lnTo>
                    <a:pt x="184" y="20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20"/>
                  </a:lnTo>
                  <a:lnTo>
                    <a:pt x="194" y="20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4" y="20"/>
                  </a:lnTo>
                  <a:lnTo>
                    <a:pt x="206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4" y="20"/>
                  </a:lnTo>
                  <a:lnTo>
                    <a:pt x="224" y="20"/>
                  </a:lnTo>
                  <a:lnTo>
                    <a:pt x="230" y="20"/>
                  </a:lnTo>
                  <a:lnTo>
                    <a:pt x="232" y="20"/>
                  </a:lnTo>
                  <a:lnTo>
                    <a:pt x="238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4" y="26"/>
                  </a:lnTo>
                  <a:lnTo>
                    <a:pt x="244" y="34"/>
                  </a:lnTo>
                  <a:lnTo>
                    <a:pt x="248" y="34"/>
                  </a:lnTo>
                  <a:lnTo>
                    <a:pt x="252" y="34"/>
                  </a:lnTo>
                  <a:lnTo>
                    <a:pt x="254" y="34"/>
                  </a:lnTo>
                  <a:lnTo>
                    <a:pt x="260" y="34"/>
                  </a:lnTo>
                  <a:lnTo>
                    <a:pt x="258" y="38"/>
                  </a:lnTo>
                  <a:lnTo>
                    <a:pt x="258" y="38"/>
                  </a:lnTo>
                  <a:lnTo>
                    <a:pt x="258" y="40"/>
                  </a:lnTo>
                  <a:lnTo>
                    <a:pt x="256" y="40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4" y="48"/>
                  </a:lnTo>
                  <a:lnTo>
                    <a:pt x="254" y="50"/>
                  </a:lnTo>
                  <a:lnTo>
                    <a:pt x="254" y="54"/>
                  </a:lnTo>
                  <a:lnTo>
                    <a:pt x="254" y="56"/>
                  </a:lnTo>
                  <a:lnTo>
                    <a:pt x="254" y="58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8" y="66"/>
                  </a:lnTo>
                  <a:lnTo>
                    <a:pt x="246" y="66"/>
                  </a:lnTo>
                  <a:lnTo>
                    <a:pt x="244" y="68"/>
                  </a:lnTo>
                  <a:lnTo>
                    <a:pt x="242" y="68"/>
                  </a:lnTo>
                  <a:lnTo>
                    <a:pt x="240" y="68"/>
                  </a:lnTo>
                  <a:lnTo>
                    <a:pt x="238" y="70"/>
                  </a:lnTo>
                  <a:lnTo>
                    <a:pt x="236" y="70"/>
                  </a:lnTo>
                  <a:lnTo>
                    <a:pt x="234" y="72"/>
                  </a:lnTo>
                  <a:lnTo>
                    <a:pt x="232" y="74"/>
                  </a:lnTo>
                  <a:lnTo>
                    <a:pt x="230" y="76"/>
                  </a:lnTo>
                  <a:lnTo>
                    <a:pt x="228" y="76"/>
                  </a:lnTo>
                  <a:lnTo>
                    <a:pt x="228" y="78"/>
                  </a:lnTo>
                  <a:lnTo>
                    <a:pt x="226" y="78"/>
                  </a:lnTo>
                  <a:lnTo>
                    <a:pt x="224" y="78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2" y="80"/>
                  </a:lnTo>
                  <a:lnTo>
                    <a:pt x="222" y="82"/>
                  </a:lnTo>
                  <a:lnTo>
                    <a:pt x="220" y="82"/>
                  </a:lnTo>
                  <a:lnTo>
                    <a:pt x="220" y="84"/>
                  </a:lnTo>
                  <a:lnTo>
                    <a:pt x="220" y="86"/>
                  </a:lnTo>
                  <a:lnTo>
                    <a:pt x="220" y="88"/>
                  </a:lnTo>
                  <a:lnTo>
                    <a:pt x="218" y="90"/>
                  </a:lnTo>
                  <a:lnTo>
                    <a:pt x="218" y="92"/>
                  </a:lnTo>
                  <a:lnTo>
                    <a:pt x="218" y="94"/>
                  </a:lnTo>
                  <a:lnTo>
                    <a:pt x="216" y="94"/>
                  </a:lnTo>
                  <a:lnTo>
                    <a:pt x="216" y="96"/>
                  </a:lnTo>
                  <a:lnTo>
                    <a:pt x="216" y="98"/>
                  </a:lnTo>
                  <a:lnTo>
                    <a:pt x="214" y="98"/>
                  </a:lnTo>
                  <a:lnTo>
                    <a:pt x="214" y="100"/>
                  </a:lnTo>
                  <a:lnTo>
                    <a:pt x="214" y="102"/>
                  </a:lnTo>
                  <a:lnTo>
                    <a:pt x="212" y="102"/>
                  </a:lnTo>
                  <a:lnTo>
                    <a:pt x="212" y="104"/>
                  </a:lnTo>
                  <a:lnTo>
                    <a:pt x="212" y="106"/>
                  </a:lnTo>
                  <a:lnTo>
                    <a:pt x="212" y="108"/>
                  </a:lnTo>
                  <a:lnTo>
                    <a:pt x="210" y="112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8" y="116"/>
                  </a:lnTo>
                  <a:lnTo>
                    <a:pt x="206" y="116"/>
                  </a:lnTo>
                  <a:lnTo>
                    <a:pt x="206" y="118"/>
                  </a:lnTo>
                  <a:lnTo>
                    <a:pt x="204" y="120"/>
                  </a:lnTo>
                  <a:lnTo>
                    <a:pt x="206" y="120"/>
                  </a:lnTo>
                  <a:lnTo>
                    <a:pt x="206" y="122"/>
                  </a:lnTo>
                  <a:lnTo>
                    <a:pt x="206" y="124"/>
                  </a:lnTo>
                  <a:lnTo>
                    <a:pt x="204" y="124"/>
                  </a:lnTo>
                  <a:lnTo>
                    <a:pt x="204" y="126"/>
                  </a:lnTo>
                  <a:lnTo>
                    <a:pt x="202" y="128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88" y="140"/>
                  </a:lnTo>
                  <a:lnTo>
                    <a:pt x="186" y="142"/>
                  </a:lnTo>
                  <a:lnTo>
                    <a:pt x="186" y="144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76" y="144"/>
                  </a:lnTo>
                  <a:lnTo>
                    <a:pt x="174" y="144"/>
                  </a:lnTo>
                  <a:lnTo>
                    <a:pt x="172" y="142"/>
                  </a:lnTo>
                  <a:lnTo>
                    <a:pt x="172" y="140"/>
                  </a:lnTo>
                  <a:lnTo>
                    <a:pt x="170" y="142"/>
                  </a:lnTo>
                  <a:lnTo>
                    <a:pt x="168" y="142"/>
                  </a:lnTo>
                  <a:lnTo>
                    <a:pt x="170" y="144"/>
                  </a:lnTo>
                  <a:lnTo>
                    <a:pt x="168" y="144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2" y="146"/>
                  </a:lnTo>
                  <a:lnTo>
                    <a:pt x="160" y="146"/>
                  </a:lnTo>
                  <a:lnTo>
                    <a:pt x="158" y="146"/>
                  </a:lnTo>
                  <a:lnTo>
                    <a:pt x="156" y="148"/>
                  </a:lnTo>
                  <a:lnTo>
                    <a:pt x="154" y="148"/>
                  </a:lnTo>
                  <a:lnTo>
                    <a:pt x="154" y="146"/>
                  </a:lnTo>
                  <a:lnTo>
                    <a:pt x="152" y="146"/>
                  </a:lnTo>
                  <a:lnTo>
                    <a:pt x="150" y="146"/>
                  </a:lnTo>
                  <a:lnTo>
                    <a:pt x="148" y="146"/>
                  </a:lnTo>
                  <a:lnTo>
                    <a:pt x="146" y="146"/>
                  </a:lnTo>
                  <a:lnTo>
                    <a:pt x="144" y="148"/>
                  </a:lnTo>
                  <a:lnTo>
                    <a:pt x="142" y="146"/>
                  </a:lnTo>
                  <a:lnTo>
                    <a:pt x="140" y="146"/>
                  </a:lnTo>
                  <a:lnTo>
                    <a:pt x="136" y="146"/>
                  </a:lnTo>
                  <a:lnTo>
                    <a:pt x="134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0"/>
                  </a:lnTo>
                  <a:lnTo>
                    <a:pt x="124" y="152"/>
                  </a:lnTo>
                  <a:lnTo>
                    <a:pt x="122" y="152"/>
                  </a:lnTo>
                  <a:lnTo>
                    <a:pt x="120" y="154"/>
                  </a:lnTo>
                  <a:lnTo>
                    <a:pt x="118" y="156"/>
                  </a:lnTo>
                  <a:lnTo>
                    <a:pt x="116" y="156"/>
                  </a:lnTo>
                  <a:lnTo>
                    <a:pt x="116" y="158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2" y="158"/>
                  </a:lnTo>
                  <a:lnTo>
                    <a:pt x="112" y="160"/>
                  </a:lnTo>
                  <a:lnTo>
                    <a:pt x="110" y="160"/>
                  </a:lnTo>
                  <a:lnTo>
                    <a:pt x="108" y="160"/>
                  </a:lnTo>
                  <a:lnTo>
                    <a:pt x="108" y="162"/>
                  </a:lnTo>
                  <a:lnTo>
                    <a:pt x="106" y="162"/>
                  </a:lnTo>
                  <a:lnTo>
                    <a:pt x="106" y="164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0" y="166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96" y="170"/>
                  </a:lnTo>
                  <a:lnTo>
                    <a:pt x="94" y="172"/>
                  </a:lnTo>
                  <a:lnTo>
                    <a:pt x="92" y="174"/>
                  </a:lnTo>
                  <a:lnTo>
                    <a:pt x="90" y="174"/>
                  </a:lnTo>
                  <a:lnTo>
                    <a:pt x="88" y="174"/>
                  </a:lnTo>
                  <a:lnTo>
                    <a:pt x="86" y="174"/>
                  </a:lnTo>
                  <a:lnTo>
                    <a:pt x="84" y="174"/>
                  </a:lnTo>
                  <a:lnTo>
                    <a:pt x="82" y="174"/>
                  </a:lnTo>
                  <a:lnTo>
                    <a:pt x="80" y="174"/>
                  </a:lnTo>
                  <a:lnTo>
                    <a:pt x="78" y="174"/>
                  </a:lnTo>
                  <a:lnTo>
                    <a:pt x="78" y="176"/>
                  </a:lnTo>
                  <a:lnTo>
                    <a:pt x="76" y="176"/>
                  </a:lnTo>
                  <a:lnTo>
                    <a:pt x="72" y="176"/>
                  </a:lnTo>
                  <a:lnTo>
                    <a:pt x="72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68" y="174"/>
                  </a:lnTo>
                  <a:lnTo>
                    <a:pt x="66" y="172"/>
                  </a:lnTo>
                  <a:lnTo>
                    <a:pt x="64" y="172"/>
                  </a:lnTo>
                  <a:lnTo>
                    <a:pt x="62" y="172"/>
                  </a:lnTo>
                  <a:lnTo>
                    <a:pt x="60" y="172"/>
                  </a:lnTo>
                  <a:lnTo>
                    <a:pt x="58" y="170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8" y="164"/>
                  </a:lnTo>
                  <a:lnTo>
                    <a:pt x="70" y="164"/>
                  </a:lnTo>
                  <a:lnTo>
                    <a:pt x="70" y="162"/>
                  </a:lnTo>
                  <a:lnTo>
                    <a:pt x="68" y="162"/>
                  </a:lnTo>
                  <a:lnTo>
                    <a:pt x="68" y="160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4" y="156"/>
                  </a:lnTo>
                  <a:lnTo>
                    <a:pt x="64" y="154"/>
                  </a:lnTo>
                  <a:lnTo>
                    <a:pt x="64" y="152"/>
                  </a:lnTo>
                  <a:lnTo>
                    <a:pt x="64" y="150"/>
                  </a:lnTo>
                  <a:lnTo>
                    <a:pt x="64" y="14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68" y="144"/>
                  </a:lnTo>
                  <a:lnTo>
                    <a:pt x="72" y="140"/>
                  </a:lnTo>
                  <a:lnTo>
                    <a:pt x="74" y="138"/>
                  </a:lnTo>
                  <a:lnTo>
                    <a:pt x="72" y="136"/>
                  </a:lnTo>
                  <a:lnTo>
                    <a:pt x="72" y="134"/>
                  </a:lnTo>
                  <a:lnTo>
                    <a:pt x="70" y="134"/>
                  </a:lnTo>
                  <a:lnTo>
                    <a:pt x="70" y="130"/>
                  </a:lnTo>
                  <a:lnTo>
                    <a:pt x="70" y="128"/>
                  </a:lnTo>
                  <a:lnTo>
                    <a:pt x="70" y="126"/>
                  </a:lnTo>
                  <a:lnTo>
                    <a:pt x="68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4" y="124"/>
                  </a:lnTo>
                  <a:lnTo>
                    <a:pt x="60" y="122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4" y="86"/>
                  </a:lnTo>
                  <a:lnTo>
                    <a:pt x="54" y="84"/>
                  </a:lnTo>
                  <a:lnTo>
                    <a:pt x="54" y="82"/>
                  </a:lnTo>
                  <a:lnTo>
                    <a:pt x="54" y="80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50" y="74"/>
                  </a:lnTo>
                  <a:lnTo>
                    <a:pt x="50" y="72"/>
                  </a:lnTo>
                  <a:lnTo>
                    <a:pt x="52" y="70"/>
                  </a:lnTo>
                  <a:lnTo>
                    <a:pt x="50" y="70"/>
                  </a:lnTo>
                  <a:lnTo>
                    <a:pt x="50" y="68"/>
                  </a:lnTo>
                  <a:lnTo>
                    <a:pt x="48" y="66"/>
                  </a:lnTo>
                  <a:lnTo>
                    <a:pt x="48" y="64"/>
                  </a:lnTo>
                  <a:lnTo>
                    <a:pt x="46" y="62"/>
                  </a:lnTo>
                  <a:lnTo>
                    <a:pt x="44" y="62"/>
                  </a:lnTo>
                  <a:lnTo>
                    <a:pt x="42" y="60"/>
                  </a:lnTo>
                  <a:lnTo>
                    <a:pt x="42" y="58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2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2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3" name="Freeform 110">
              <a:extLst>
                <a:ext uri="{FF2B5EF4-FFF2-40B4-BE49-F238E27FC236}">
                  <a16:creationId xmlns:a16="http://schemas.microsoft.com/office/drawing/2014/main" id="{2EDB5CEC-C50A-6B40-8E22-3E2088643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8" y="2957513"/>
              <a:ext cx="317500" cy="301625"/>
            </a:xfrm>
            <a:custGeom>
              <a:avLst/>
              <a:gdLst>
                <a:gd name="T0" fmla="*/ 188 w 200"/>
                <a:gd name="T1" fmla="*/ 34 h 190"/>
                <a:gd name="T2" fmla="*/ 186 w 200"/>
                <a:gd name="T3" fmla="*/ 46 h 190"/>
                <a:gd name="T4" fmla="*/ 190 w 200"/>
                <a:gd name="T5" fmla="*/ 50 h 190"/>
                <a:gd name="T6" fmla="*/ 192 w 200"/>
                <a:gd name="T7" fmla="*/ 64 h 190"/>
                <a:gd name="T8" fmla="*/ 188 w 200"/>
                <a:gd name="T9" fmla="*/ 72 h 190"/>
                <a:gd name="T10" fmla="*/ 188 w 200"/>
                <a:gd name="T11" fmla="*/ 82 h 190"/>
                <a:gd name="T12" fmla="*/ 188 w 200"/>
                <a:gd name="T13" fmla="*/ 94 h 190"/>
                <a:gd name="T14" fmla="*/ 188 w 200"/>
                <a:gd name="T15" fmla="*/ 106 h 190"/>
                <a:gd name="T16" fmla="*/ 188 w 200"/>
                <a:gd name="T17" fmla="*/ 118 h 190"/>
                <a:gd name="T18" fmla="*/ 188 w 200"/>
                <a:gd name="T19" fmla="*/ 128 h 190"/>
                <a:gd name="T20" fmla="*/ 180 w 200"/>
                <a:gd name="T21" fmla="*/ 128 h 190"/>
                <a:gd name="T22" fmla="*/ 170 w 200"/>
                <a:gd name="T23" fmla="*/ 122 h 190"/>
                <a:gd name="T24" fmla="*/ 170 w 200"/>
                <a:gd name="T25" fmla="*/ 138 h 190"/>
                <a:gd name="T26" fmla="*/ 166 w 200"/>
                <a:gd name="T27" fmla="*/ 142 h 190"/>
                <a:gd name="T28" fmla="*/ 152 w 200"/>
                <a:gd name="T29" fmla="*/ 142 h 190"/>
                <a:gd name="T30" fmla="*/ 146 w 200"/>
                <a:gd name="T31" fmla="*/ 144 h 190"/>
                <a:gd name="T32" fmla="*/ 140 w 200"/>
                <a:gd name="T33" fmla="*/ 148 h 190"/>
                <a:gd name="T34" fmla="*/ 140 w 200"/>
                <a:gd name="T35" fmla="*/ 166 h 190"/>
                <a:gd name="T36" fmla="*/ 138 w 200"/>
                <a:gd name="T37" fmla="*/ 186 h 190"/>
                <a:gd name="T38" fmla="*/ 128 w 200"/>
                <a:gd name="T39" fmla="*/ 186 h 190"/>
                <a:gd name="T40" fmla="*/ 124 w 200"/>
                <a:gd name="T41" fmla="*/ 190 h 190"/>
                <a:gd name="T42" fmla="*/ 120 w 200"/>
                <a:gd name="T43" fmla="*/ 186 h 190"/>
                <a:gd name="T44" fmla="*/ 118 w 200"/>
                <a:gd name="T45" fmla="*/ 178 h 190"/>
                <a:gd name="T46" fmla="*/ 112 w 200"/>
                <a:gd name="T47" fmla="*/ 174 h 190"/>
                <a:gd name="T48" fmla="*/ 108 w 200"/>
                <a:gd name="T49" fmla="*/ 168 h 190"/>
                <a:gd name="T50" fmla="*/ 102 w 200"/>
                <a:gd name="T51" fmla="*/ 164 h 190"/>
                <a:gd name="T52" fmla="*/ 92 w 200"/>
                <a:gd name="T53" fmla="*/ 162 h 190"/>
                <a:gd name="T54" fmla="*/ 88 w 200"/>
                <a:gd name="T55" fmla="*/ 154 h 190"/>
                <a:gd name="T56" fmla="*/ 78 w 200"/>
                <a:gd name="T57" fmla="*/ 150 h 190"/>
                <a:gd name="T58" fmla="*/ 60 w 200"/>
                <a:gd name="T59" fmla="*/ 154 h 190"/>
                <a:gd name="T60" fmla="*/ 56 w 200"/>
                <a:gd name="T61" fmla="*/ 154 h 190"/>
                <a:gd name="T62" fmla="*/ 60 w 200"/>
                <a:gd name="T63" fmla="*/ 146 h 190"/>
                <a:gd name="T64" fmla="*/ 56 w 200"/>
                <a:gd name="T65" fmla="*/ 138 h 190"/>
                <a:gd name="T66" fmla="*/ 36 w 200"/>
                <a:gd name="T67" fmla="*/ 142 h 190"/>
                <a:gd name="T68" fmla="*/ 24 w 200"/>
                <a:gd name="T69" fmla="*/ 136 h 190"/>
                <a:gd name="T70" fmla="*/ 12 w 200"/>
                <a:gd name="T71" fmla="*/ 142 h 190"/>
                <a:gd name="T72" fmla="*/ 2 w 200"/>
                <a:gd name="T73" fmla="*/ 136 h 190"/>
                <a:gd name="T74" fmla="*/ 6 w 200"/>
                <a:gd name="T75" fmla="*/ 130 h 190"/>
                <a:gd name="T76" fmla="*/ 12 w 200"/>
                <a:gd name="T77" fmla="*/ 130 h 190"/>
                <a:gd name="T78" fmla="*/ 12 w 200"/>
                <a:gd name="T79" fmla="*/ 122 h 190"/>
                <a:gd name="T80" fmla="*/ 24 w 200"/>
                <a:gd name="T81" fmla="*/ 112 h 190"/>
                <a:gd name="T82" fmla="*/ 38 w 200"/>
                <a:gd name="T83" fmla="*/ 100 h 190"/>
                <a:gd name="T84" fmla="*/ 46 w 200"/>
                <a:gd name="T85" fmla="*/ 106 h 190"/>
                <a:gd name="T86" fmla="*/ 52 w 200"/>
                <a:gd name="T87" fmla="*/ 90 h 190"/>
                <a:gd name="T88" fmla="*/ 58 w 200"/>
                <a:gd name="T89" fmla="*/ 82 h 190"/>
                <a:gd name="T90" fmla="*/ 74 w 200"/>
                <a:gd name="T91" fmla="*/ 70 h 190"/>
                <a:gd name="T92" fmla="*/ 94 w 200"/>
                <a:gd name="T93" fmla="*/ 54 h 190"/>
                <a:gd name="T94" fmla="*/ 106 w 200"/>
                <a:gd name="T95" fmla="*/ 46 h 190"/>
                <a:gd name="T96" fmla="*/ 140 w 200"/>
                <a:gd name="T97" fmla="*/ 16 h 190"/>
                <a:gd name="T98" fmla="*/ 160 w 200"/>
                <a:gd name="T99" fmla="*/ 2 h 190"/>
                <a:gd name="T100" fmla="*/ 198 w 200"/>
                <a:gd name="T101" fmla="*/ 2 h 190"/>
                <a:gd name="T102" fmla="*/ 200 w 200"/>
                <a:gd name="T103" fmla="*/ 10 h 190"/>
                <a:gd name="T104" fmla="*/ 196 w 200"/>
                <a:gd name="T105" fmla="*/ 16 h 190"/>
                <a:gd name="T106" fmla="*/ 196 w 200"/>
                <a:gd name="T107" fmla="*/ 2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0" h="190">
                  <a:moveTo>
                    <a:pt x="196" y="34"/>
                  </a:moveTo>
                  <a:lnTo>
                    <a:pt x="194" y="34"/>
                  </a:lnTo>
                  <a:lnTo>
                    <a:pt x="192" y="34"/>
                  </a:lnTo>
                  <a:lnTo>
                    <a:pt x="190" y="34"/>
                  </a:lnTo>
                  <a:lnTo>
                    <a:pt x="188" y="34"/>
                  </a:lnTo>
                  <a:lnTo>
                    <a:pt x="186" y="34"/>
                  </a:lnTo>
                  <a:lnTo>
                    <a:pt x="184" y="34"/>
                  </a:lnTo>
                  <a:lnTo>
                    <a:pt x="184" y="38"/>
                  </a:lnTo>
                  <a:lnTo>
                    <a:pt x="182" y="46"/>
                  </a:lnTo>
                  <a:lnTo>
                    <a:pt x="186" y="46"/>
                  </a:lnTo>
                  <a:lnTo>
                    <a:pt x="188" y="46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48"/>
                  </a:lnTo>
                  <a:lnTo>
                    <a:pt x="190" y="50"/>
                  </a:lnTo>
                  <a:lnTo>
                    <a:pt x="190" y="52"/>
                  </a:lnTo>
                  <a:lnTo>
                    <a:pt x="190" y="56"/>
                  </a:lnTo>
                  <a:lnTo>
                    <a:pt x="190" y="60"/>
                  </a:lnTo>
                  <a:lnTo>
                    <a:pt x="190" y="62"/>
                  </a:lnTo>
                  <a:lnTo>
                    <a:pt x="192" y="64"/>
                  </a:lnTo>
                  <a:lnTo>
                    <a:pt x="194" y="64"/>
                  </a:lnTo>
                  <a:lnTo>
                    <a:pt x="192" y="64"/>
                  </a:lnTo>
                  <a:lnTo>
                    <a:pt x="192" y="68"/>
                  </a:lnTo>
                  <a:lnTo>
                    <a:pt x="192" y="70"/>
                  </a:lnTo>
                  <a:lnTo>
                    <a:pt x="188" y="72"/>
                  </a:lnTo>
                  <a:lnTo>
                    <a:pt x="188" y="74"/>
                  </a:lnTo>
                  <a:lnTo>
                    <a:pt x="188" y="76"/>
                  </a:lnTo>
                  <a:lnTo>
                    <a:pt x="188" y="78"/>
                  </a:lnTo>
                  <a:lnTo>
                    <a:pt x="188" y="80"/>
                  </a:lnTo>
                  <a:lnTo>
                    <a:pt x="188" y="82"/>
                  </a:lnTo>
                  <a:lnTo>
                    <a:pt x="188" y="84"/>
                  </a:lnTo>
                  <a:lnTo>
                    <a:pt x="188" y="86"/>
                  </a:lnTo>
                  <a:lnTo>
                    <a:pt x="188" y="88"/>
                  </a:lnTo>
                  <a:lnTo>
                    <a:pt x="188" y="90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2"/>
                  </a:lnTo>
                  <a:lnTo>
                    <a:pt x="188" y="104"/>
                  </a:lnTo>
                  <a:lnTo>
                    <a:pt x="188" y="106"/>
                  </a:lnTo>
                  <a:lnTo>
                    <a:pt x="188" y="108"/>
                  </a:lnTo>
                  <a:lnTo>
                    <a:pt x="188" y="110"/>
                  </a:lnTo>
                  <a:lnTo>
                    <a:pt x="188" y="114"/>
                  </a:lnTo>
                  <a:lnTo>
                    <a:pt x="188" y="116"/>
                  </a:lnTo>
                  <a:lnTo>
                    <a:pt x="188" y="118"/>
                  </a:lnTo>
                  <a:lnTo>
                    <a:pt x="188" y="120"/>
                  </a:lnTo>
                  <a:lnTo>
                    <a:pt x="188" y="122"/>
                  </a:lnTo>
                  <a:lnTo>
                    <a:pt x="188" y="124"/>
                  </a:lnTo>
                  <a:lnTo>
                    <a:pt x="188" y="126"/>
                  </a:lnTo>
                  <a:lnTo>
                    <a:pt x="188" y="128"/>
                  </a:lnTo>
                  <a:lnTo>
                    <a:pt x="188" y="130"/>
                  </a:lnTo>
                  <a:lnTo>
                    <a:pt x="186" y="130"/>
                  </a:lnTo>
                  <a:lnTo>
                    <a:pt x="184" y="130"/>
                  </a:lnTo>
                  <a:lnTo>
                    <a:pt x="180" y="130"/>
                  </a:lnTo>
                  <a:lnTo>
                    <a:pt x="180" y="128"/>
                  </a:lnTo>
                  <a:lnTo>
                    <a:pt x="180" y="126"/>
                  </a:lnTo>
                  <a:lnTo>
                    <a:pt x="178" y="124"/>
                  </a:lnTo>
                  <a:lnTo>
                    <a:pt x="174" y="122"/>
                  </a:lnTo>
                  <a:lnTo>
                    <a:pt x="172" y="122"/>
                  </a:lnTo>
                  <a:lnTo>
                    <a:pt x="170" y="122"/>
                  </a:lnTo>
                  <a:lnTo>
                    <a:pt x="170" y="120"/>
                  </a:lnTo>
                  <a:lnTo>
                    <a:pt x="170" y="130"/>
                  </a:lnTo>
                  <a:lnTo>
                    <a:pt x="170" y="132"/>
                  </a:lnTo>
                  <a:lnTo>
                    <a:pt x="170" y="134"/>
                  </a:lnTo>
                  <a:lnTo>
                    <a:pt x="170" y="138"/>
                  </a:lnTo>
                  <a:lnTo>
                    <a:pt x="170" y="140"/>
                  </a:lnTo>
                  <a:lnTo>
                    <a:pt x="170" y="142"/>
                  </a:lnTo>
                  <a:lnTo>
                    <a:pt x="170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0" y="142"/>
                  </a:lnTo>
                  <a:lnTo>
                    <a:pt x="158" y="142"/>
                  </a:lnTo>
                  <a:lnTo>
                    <a:pt x="156" y="142"/>
                  </a:lnTo>
                  <a:lnTo>
                    <a:pt x="154" y="142"/>
                  </a:lnTo>
                  <a:lnTo>
                    <a:pt x="152" y="142"/>
                  </a:lnTo>
                  <a:lnTo>
                    <a:pt x="152" y="140"/>
                  </a:lnTo>
                  <a:lnTo>
                    <a:pt x="152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6" y="144"/>
                  </a:lnTo>
                  <a:lnTo>
                    <a:pt x="146" y="146"/>
                  </a:lnTo>
                  <a:lnTo>
                    <a:pt x="146" y="148"/>
                  </a:lnTo>
                  <a:lnTo>
                    <a:pt x="144" y="148"/>
                  </a:lnTo>
                  <a:lnTo>
                    <a:pt x="142" y="148"/>
                  </a:lnTo>
                  <a:lnTo>
                    <a:pt x="140" y="148"/>
                  </a:lnTo>
                  <a:lnTo>
                    <a:pt x="140" y="150"/>
                  </a:lnTo>
                  <a:lnTo>
                    <a:pt x="140" y="158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40" y="166"/>
                  </a:lnTo>
                  <a:lnTo>
                    <a:pt x="140" y="174"/>
                  </a:lnTo>
                  <a:lnTo>
                    <a:pt x="140" y="176"/>
                  </a:lnTo>
                  <a:lnTo>
                    <a:pt x="140" y="178"/>
                  </a:lnTo>
                  <a:lnTo>
                    <a:pt x="140" y="186"/>
                  </a:lnTo>
                  <a:lnTo>
                    <a:pt x="138" y="186"/>
                  </a:lnTo>
                  <a:lnTo>
                    <a:pt x="136" y="186"/>
                  </a:lnTo>
                  <a:lnTo>
                    <a:pt x="134" y="186"/>
                  </a:lnTo>
                  <a:lnTo>
                    <a:pt x="132" y="186"/>
                  </a:lnTo>
                  <a:lnTo>
                    <a:pt x="130" y="186"/>
                  </a:lnTo>
                  <a:lnTo>
                    <a:pt x="128" y="186"/>
                  </a:lnTo>
                  <a:lnTo>
                    <a:pt x="126" y="186"/>
                  </a:lnTo>
                  <a:lnTo>
                    <a:pt x="126" y="188"/>
                  </a:lnTo>
                  <a:lnTo>
                    <a:pt x="126" y="190"/>
                  </a:lnTo>
                  <a:lnTo>
                    <a:pt x="126" y="190"/>
                  </a:lnTo>
                  <a:lnTo>
                    <a:pt x="124" y="190"/>
                  </a:lnTo>
                  <a:lnTo>
                    <a:pt x="122" y="190"/>
                  </a:lnTo>
                  <a:lnTo>
                    <a:pt x="120" y="190"/>
                  </a:lnTo>
                  <a:lnTo>
                    <a:pt x="120" y="190"/>
                  </a:lnTo>
                  <a:lnTo>
                    <a:pt x="120" y="188"/>
                  </a:lnTo>
                  <a:lnTo>
                    <a:pt x="120" y="186"/>
                  </a:lnTo>
                  <a:lnTo>
                    <a:pt x="120" y="184"/>
                  </a:lnTo>
                  <a:lnTo>
                    <a:pt x="120" y="182"/>
                  </a:lnTo>
                  <a:lnTo>
                    <a:pt x="120" y="178"/>
                  </a:lnTo>
                  <a:lnTo>
                    <a:pt x="118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6" y="176"/>
                  </a:lnTo>
                  <a:lnTo>
                    <a:pt x="114" y="176"/>
                  </a:lnTo>
                  <a:lnTo>
                    <a:pt x="112" y="176"/>
                  </a:lnTo>
                  <a:lnTo>
                    <a:pt x="112" y="174"/>
                  </a:lnTo>
                  <a:lnTo>
                    <a:pt x="110" y="174"/>
                  </a:lnTo>
                  <a:lnTo>
                    <a:pt x="110" y="172"/>
                  </a:lnTo>
                  <a:lnTo>
                    <a:pt x="110" y="170"/>
                  </a:lnTo>
                  <a:lnTo>
                    <a:pt x="108" y="170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6" y="166"/>
                  </a:lnTo>
                  <a:lnTo>
                    <a:pt x="104" y="166"/>
                  </a:lnTo>
                  <a:lnTo>
                    <a:pt x="104" y="164"/>
                  </a:lnTo>
                  <a:lnTo>
                    <a:pt x="102" y="164"/>
                  </a:lnTo>
                  <a:lnTo>
                    <a:pt x="100" y="164"/>
                  </a:lnTo>
                  <a:lnTo>
                    <a:pt x="98" y="164"/>
                  </a:lnTo>
                  <a:lnTo>
                    <a:pt x="96" y="162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92" y="160"/>
                  </a:lnTo>
                  <a:lnTo>
                    <a:pt x="90" y="158"/>
                  </a:lnTo>
                  <a:lnTo>
                    <a:pt x="90" y="156"/>
                  </a:lnTo>
                  <a:lnTo>
                    <a:pt x="90" y="154"/>
                  </a:lnTo>
                  <a:lnTo>
                    <a:pt x="88" y="154"/>
                  </a:lnTo>
                  <a:lnTo>
                    <a:pt x="86" y="152"/>
                  </a:lnTo>
                  <a:lnTo>
                    <a:pt x="84" y="152"/>
                  </a:lnTo>
                  <a:lnTo>
                    <a:pt x="82" y="150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6" y="150"/>
                  </a:lnTo>
                  <a:lnTo>
                    <a:pt x="74" y="148"/>
                  </a:lnTo>
                  <a:lnTo>
                    <a:pt x="72" y="148"/>
                  </a:lnTo>
                  <a:lnTo>
                    <a:pt x="62" y="148"/>
                  </a:lnTo>
                  <a:lnTo>
                    <a:pt x="60" y="154"/>
                  </a:lnTo>
                  <a:lnTo>
                    <a:pt x="60" y="158"/>
                  </a:lnTo>
                  <a:lnTo>
                    <a:pt x="58" y="158"/>
                  </a:lnTo>
                  <a:lnTo>
                    <a:pt x="56" y="158"/>
                  </a:lnTo>
                  <a:lnTo>
                    <a:pt x="56" y="156"/>
                  </a:lnTo>
                  <a:lnTo>
                    <a:pt x="56" y="154"/>
                  </a:lnTo>
                  <a:lnTo>
                    <a:pt x="58" y="152"/>
                  </a:lnTo>
                  <a:lnTo>
                    <a:pt x="58" y="150"/>
                  </a:lnTo>
                  <a:lnTo>
                    <a:pt x="58" y="148"/>
                  </a:lnTo>
                  <a:lnTo>
                    <a:pt x="58" y="146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60" y="138"/>
                  </a:lnTo>
                  <a:lnTo>
                    <a:pt x="56" y="138"/>
                  </a:lnTo>
                  <a:lnTo>
                    <a:pt x="54" y="140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46" y="142"/>
                  </a:lnTo>
                  <a:lnTo>
                    <a:pt x="36" y="142"/>
                  </a:lnTo>
                  <a:lnTo>
                    <a:pt x="32" y="142"/>
                  </a:lnTo>
                  <a:lnTo>
                    <a:pt x="30" y="142"/>
                  </a:lnTo>
                  <a:lnTo>
                    <a:pt x="30" y="140"/>
                  </a:lnTo>
                  <a:lnTo>
                    <a:pt x="30" y="136"/>
                  </a:lnTo>
                  <a:lnTo>
                    <a:pt x="24" y="136"/>
                  </a:lnTo>
                  <a:lnTo>
                    <a:pt x="22" y="136"/>
                  </a:lnTo>
                  <a:lnTo>
                    <a:pt x="20" y="136"/>
                  </a:lnTo>
                  <a:lnTo>
                    <a:pt x="20" y="142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0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4" y="136"/>
                  </a:lnTo>
                  <a:lnTo>
                    <a:pt x="6" y="136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2" y="132"/>
                  </a:lnTo>
                  <a:lnTo>
                    <a:pt x="12" y="130"/>
                  </a:lnTo>
                  <a:lnTo>
                    <a:pt x="12" y="128"/>
                  </a:lnTo>
                  <a:lnTo>
                    <a:pt x="10" y="128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2" y="122"/>
                  </a:lnTo>
                  <a:lnTo>
                    <a:pt x="16" y="120"/>
                  </a:lnTo>
                  <a:lnTo>
                    <a:pt x="16" y="118"/>
                  </a:lnTo>
                  <a:lnTo>
                    <a:pt x="18" y="118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8" y="108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8" y="100"/>
                  </a:lnTo>
                  <a:lnTo>
                    <a:pt x="40" y="98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4" y="106"/>
                  </a:lnTo>
                  <a:lnTo>
                    <a:pt x="46" y="106"/>
                  </a:lnTo>
                  <a:lnTo>
                    <a:pt x="46" y="102"/>
                  </a:lnTo>
                  <a:lnTo>
                    <a:pt x="46" y="98"/>
                  </a:lnTo>
                  <a:lnTo>
                    <a:pt x="46" y="94"/>
                  </a:lnTo>
                  <a:lnTo>
                    <a:pt x="48" y="94"/>
                  </a:lnTo>
                  <a:lnTo>
                    <a:pt x="52" y="90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58" y="82"/>
                  </a:lnTo>
                  <a:lnTo>
                    <a:pt x="62" y="82"/>
                  </a:lnTo>
                  <a:lnTo>
                    <a:pt x="68" y="76"/>
                  </a:lnTo>
                  <a:lnTo>
                    <a:pt x="70" y="76"/>
                  </a:lnTo>
                  <a:lnTo>
                    <a:pt x="72" y="72"/>
                  </a:lnTo>
                  <a:lnTo>
                    <a:pt x="74" y="70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86" y="62"/>
                  </a:lnTo>
                  <a:lnTo>
                    <a:pt x="90" y="56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8" y="52"/>
                  </a:lnTo>
                  <a:lnTo>
                    <a:pt x="98" y="50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16" y="38"/>
                  </a:lnTo>
                  <a:lnTo>
                    <a:pt x="126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44" y="14"/>
                  </a:lnTo>
                  <a:lnTo>
                    <a:pt x="148" y="10"/>
                  </a:lnTo>
                  <a:lnTo>
                    <a:pt x="154" y="4"/>
                  </a:lnTo>
                  <a:lnTo>
                    <a:pt x="158" y="2"/>
                  </a:lnTo>
                  <a:lnTo>
                    <a:pt x="160" y="2"/>
                  </a:lnTo>
                  <a:lnTo>
                    <a:pt x="162" y="0"/>
                  </a:lnTo>
                  <a:lnTo>
                    <a:pt x="176" y="2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lnTo>
                    <a:pt x="200" y="6"/>
                  </a:lnTo>
                  <a:lnTo>
                    <a:pt x="200" y="8"/>
                  </a:lnTo>
                  <a:lnTo>
                    <a:pt x="200" y="10"/>
                  </a:lnTo>
                  <a:lnTo>
                    <a:pt x="200" y="12"/>
                  </a:lnTo>
                  <a:lnTo>
                    <a:pt x="198" y="12"/>
                  </a:lnTo>
                  <a:lnTo>
                    <a:pt x="198" y="14"/>
                  </a:lnTo>
                  <a:lnTo>
                    <a:pt x="196" y="14"/>
                  </a:lnTo>
                  <a:lnTo>
                    <a:pt x="196" y="16"/>
                  </a:lnTo>
                  <a:lnTo>
                    <a:pt x="196" y="18"/>
                  </a:lnTo>
                  <a:lnTo>
                    <a:pt x="196" y="20"/>
                  </a:lnTo>
                  <a:lnTo>
                    <a:pt x="196" y="22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4" name="Freeform 117">
              <a:extLst>
                <a:ext uri="{FF2B5EF4-FFF2-40B4-BE49-F238E27FC236}">
                  <a16:creationId xmlns:a16="http://schemas.microsoft.com/office/drawing/2014/main" id="{0A7ACD34-847E-AABC-13E2-E4407DA8D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38" y="3794125"/>
              <a:ext cx="234950" cy="260350"/>
            </a:xfrm>
            <a:custGeom>
              <a:avLst/>
              <a:gdLst>
                <a:gd name="T0" fmla="*/ 68 w 148"/>
                <a:gd name="T1" fmla="*/ 10 h 164"/>
                <a:gd name="T2" fmla="*/ 82 w 148"/>
                <a:gd name="T3" fmla="*/ 4 h 164"/>
                <a:gd name="T4" fmla="*/ 88 w 148"/>
                <a:gd name="T5" fmla="*/ 10 h 164"/>
                <a:gd name="T6" fmla="*/ 104 w 148"/>
                <a:gd name="T7" fmla="*/ 12 h 164"/>
                <a:gd name="T8" fmla="*/ 114 w 148"/>
                <a:gd name="T9" fmla="*/ 12 h 164"/>
                <a:gd name="T10" fmla="*/ 110 w 148"/>
                <a:gd name="T11" fmla="*/ 18 h 164"/>
                <a:gd name="T12" fmla="*/ 114 w 148"/>
                <a:gd name="T13" fmla="*/ 30 h 164"/>
                <a:gd name="T14" fmla="*/ 116 w 148"/>
                <a:gd name="T15" fmla="*/ 36 h 164"/>
                <a:gd name="T16" fmla="*/ 128 w 148"/>
                <a:gd name="T17" fmla="*/ 44 h 164"/>
                <a:gd name="T18" fmla="*/ 146 w 148"/>
                <a:gd name="T19" fmla="*/ 48 h 164"/>
                <a:gd name="T20" fmla="*/ 148 w 148"/>
                <a:gd name="T21" fmla="*/ 66 h 164"/>
                <a:gd name="T22" fmla="*/ 146 w 148"/>
                <a:gd name="T23" fmla="*/ 86 h 164"/>
                <a:gd name="T24" fmla="*/ 146 w 148"/>
                <a:gd name="T25" fmla="*/ 100 h 164"/>
                <a:gd name="T26" fmla="*/ 146 w 148"/>
                <a:gd name="T27" fmla="*/ 126 h 164"/>
                <a:gd name="T28" fmla="*/ 146 w 148"/>
                <a:gd name="T29" fmla="*/ 148 h 164"/>
                <a:gd name="T30" fmla="*/ 134 w 148"/>
                <a:gd name="T31" fmla="*/ 158 h 164"/>
                <a:gd name="T32" fmla="*/ 112 w 148"/>
                <a:gd name="T33" fmla="*/ 158 h 164"/>
                <a:gd name="T34" fmla="*/ 86 w 148"/>
                <a:gd name="T35" fmla="*/ 158 h 164"/>
                <a:gd name="T36" fmla="*/ 68 w 148"/>
                <a:gd name="T37" fmla="*/ 164 h 164"/>
                <a:gd name="T38" fmla="*/ 52 w 148"/>
                <a:gd name="T39" fmla="*/ 162 h 164"/>
                <a:gd name="T40" fmla="*/ 42 w 148"/>
                <a:gd name="T41" fmla="*/ 158 h 164"/>
                <a:gd name="T42" fmla="*/ 28 w 148"/>
                <a:gd name="T43" fmla="*/ 156 h 164"/>
                <a:gd name="T44" fmla="*/ 20 w 148"/>
                <a:gd name="T45" fmla="*/ 156 h 164"/>
                <a:gd name="T46" fmla="*/ 6 w 148"/>
                <a:gd name="T47" fmla="*/ 156 h 164"/>
                <a:gd name="T48" fmla="*/ 2 w 148"/>
                <a:gd name="T49" fmla="*/ 152 h 164"/>
                <a:gd name="T50" fmla="*/ 6 w 148"/>
                <a:gd name="T51" fmla="*/ 146 h 164"/>
                <a:gd name="T52" fmla="*/ 6 w 148"/>
                <a:gd name="T53" fmla="*/ 140 h 164"/>
                <a:gd name="T54" fmla="*/ 6 w 148"/>
                <a:gd name="T55" fmla="*/ 132 h 164"/>
                <a:gd name="T56" fmla="*/ 4 w 148"/>
                <a:gd name="T57" fmla="*/ 126 h 164"/>
                <a:gd name="T58" fmla="*/ 4 w 148"/>
                <a:gd name="T59" fmla="*/ 120 h 164"/>
                <a:gd name="T60" fmla="*/ 0 w 148"/>
                <a:gd name="T61" fmla="*/ 114 h 164"/>
                <a:gd name="T62" fmla="*/ 2 w 148"/>
                <a:gd name="T63" fmla="*/ 108 h 164"/>
                <a:gd name="T64" fmla="*/ 0 w 148"/>
                <a:gd name="T65" fmla="*/ 100 h 164"/>
                <a:gd name="T66" fmla="*/ 4 w 148"/>
                <a:gd name="T67" fmla="*/ 96 h 164"/>
                <a:gd name="T68" fmla="*/ 6 w 148"/>
                <a:gd name="T69" fmla="*/ 90 h 164"/>
                <a:gd name="T70" fmla="*/ 8 w 148"/>
                <a:gd name="T71" fmla="*/ 84 h 164"/>
                <a:gd name="T72" fmla="*/ 6 w 148"/>
                <a:gd name="T73" fmla="*/ 78 h 164"/>
                <a:gd name="T74" fmla="*/ 6 w 148"/>
                <a:gd name="T75" fmla="*/ 74 h 164"/>
                <a:gd name="T76" fmla="*/ 8 w 148"/>
                <a:gd name="T77" fmla="*/ 74 h 164"/>
                <a:gd name="T78" fmla="*/ 14 w 148"/>
                <a:gd name="T79" fmla="*/ 74 h 164"/>
                <a:gd name="T80" fmla="*/ 18 w 148"/>
                <a:gd name="T81" fmla="*/ 70 h 164"/>
                <a:gd name="T82" fmla="*/ 20 w 148"/>
                <a:gd name="T83" fmla="*/ 64 h 164"/>
                <a:gd name="T84" fmla="*/ 16 w 148"/>
                <a:gd name="T85" fmla="*/ 60 h 164"/>
                <a:gd name="T86" fmla="*/ 20 w 148"/>
                <a:gd name="T87" fmla="*/ 56 h 164"/>
                <a:gd name="T88" fmla="*/ 24 w 148"/>
                <a:gd name="T89" fmla="*/ 52 h 164"/>
                <a:gd name="T90" fmla="*/ 28 w 148"/>
                <a:gd name="T91" fmla="*/ 48 h 164"/>
                <a:gd name="T92" fmla="*/ 32 w 148"/>
                <a:gd name="T93" fmla="*/ 44 h 164"/>
                <a:gd name="T94" fmla="*/ 36 w 148"/>
                <a:gd name="T95" fmla="*/ 40 h 164"/>
                <a:gd name="T96" fmla="*/ 38 w 148"/>
                <a:gd name="T97" fmla="*/ 38 h 164"/>
                <a:gd name="T98" fmla="*/ 36 w 148"/>
                <a:gd name="T99" fmla="*/ 30 h 164"/>
                <a:gd name="T100" fmla="*/ 34 w 148"/>
                <a:gd name="T101" fmla="*/ 22 h 164"/>
                <a:gd name="T102" fmla="*/ 40 w 148"/>
                <a:gd name="T103" fmla="*/ 20 h 164"/>
                <a:gd name="T104" fmla="*/ 46 w 148"/>
                <a:gd name="T105" fmla="*/ 18 h 164"/>
                <a:gd name="T106" fmla="*/ 48 w 148"/>
                <a:gd name="T107" fmla="*/ 12 h 164"/>
                <a:gd name="T108" fmla="*/ 44 w 148"/>
                <a:gd name="T109" fmla="*/ 6 h 164"/>
                <a:gd name="T110" fmla="*/ 46 w 148"/>
                <a:gd name="T111" fmla="*/ 0 h 164"/>
                <a:gd name="T112" fmla="*/ 50 w 148"/>
                <a:gd name="T113" fmla="*/ 0 h 164"/>
                <a:gd name="T114" fmla="*/ 62 w 148"/>
                <a:gd name="T115" fmla="*/ 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64">
                  <a:moveTo>
                    <a:pt x="62" y="8"/>
                  </a:moveTo>
                  <a:lnTo>
                    <a:pt x="62" y="10"/>
                  </a:lnTo>
                  <a:lnTo>
                    <a:pt x="64" y="10"/>
                  </a:lnTo>
                  <a:lnTo>
                    <a:pt x="68" y="10"/>
                  </a:lnTo>
                  <a:lnTo>
                    <a:pt x="70" y="10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2" y="4"/>
                  </a:lnTo>
                  <a:lnTo>
                    <a:pt x="88" y="4"/>
                  </a:lnTo>
                  <a:lnTo>
                    <a:pt x="88" y="6"/>
                  </a:lnTo>
                  <a:lnTo>
                    <a:pt x="88" y="8"/>
                  </a:lnTo>
                  <a:lnTo>
                    <a:pt x="88" y="1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0"/>
                  </a:lnTo>
                  <a:lnTo>
                    <a:pt x="112" y="30"/>
                  </a:lnTo>
                  <a:lnTo>
                    <a:pt x="114" y="30"/>
                  </a:lnTo>
                  <a:lnTo>
                    <a:pt x="116" y="30"/>
                  </a:lnTo>
                  <a:lnTo>
                    <a:pt x="116" y="32"/>
                  </a:lnTo>
                  <a:lnTo>
                    <a:pt x="116" y="34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6" y="36"/>
                  </a:lnTo>
                  <a:lnTo>
                    <a:pt x="130" y="3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42" y="44"/>
                  </a:lnTo>
                  <a:lnTo>
                    <a:pt x="142" y="48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48" y="60"/>
                  </a:lnTo>
                  <a:lnTo>
                    <a:pt x="148" y="66"/>
                  </a:lnTo>
                  <a:lnTo>
                    <a:pt x="148" y="74"/>
                  </a:lnTo>
                  <a:lnTo>
                    <a:pt x="148" y="80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6" y="92"/>
                  </a:lnTo>
                  <a:lnTo>
                    <a:pt x="146" y="94"/>
                  </a:lnTo>
                  <a:lnTo>
                    <a:pt x="146" y="96"/>
                  </a:lnTo>
                  <a:lnTo>
                    <a:pt x="146" y="100"/>
                  </a:lnTo>
                  <a:lnTo>
                    <a:pt x="146" y="110"/>
                  </a:lnTo>
                  <a:lnTo>
                    <a:pt x="146" y="116"/>
                  </a:lnTo>
                  <a:lnTo>
                    <a:pt x="146" y="122"/>
                  </a:lnTo>
                  <a:lnTo>
                    <a:pt x="146" y="126"/>
                  </a:lnTo>
                  <a:lnTo>
                    <a:pt x="146" y="136"/>
                  </a:lnTo>
                  <a:lnTo>
                    <a:pt x="146" y="142"/>
                  </a:lnTo>
                  <a:lnTo>
                    <a:pt x="146" y="144"/>
                  </a:lnTo>
                  <a:lnTo>
                    <a:pt x="146" y="148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8"/>
                  </a:lnTo>
                  <a:lnTo>
                    <a:pt x="134" y="158"/>
                  </a:lnTo>
                  <a:lnTo>
                    <a:pt x="122" y="158"/>
                  </a:lnTo>
                  <a:lnTo>
                    <a:pt x="118" y="158"/>
                  </a:lnTo>
                  <a:lnTo>
                    <a:pt x="114" y="158"/>
                  </a:lnTo>
                  <a:lnTo>
                    <a:pt x="112" y="158"/>
                  </a:lnTo>
                  <a:lnTo>
                    <a:pt x="108" y="158"/>
                  </a:lnTo>
                  <a:lnTo>
                    <a:pt x="90" y="158"/>
                  </a:lnTo>
                  <a:lnTo>
                    <a:pt x="88" y="158"/>
                  </a:lnTo>
                  <a:lnTo>
                    <a:pt x="86" y="158"/>
                  </a:lnTo>
                  <a:lnTo>
                    <a:pt x="78" y="158"/>
                  </a:lnTo>
                  <a:lnTo>
                    <a:pt x="72" y="158"/>
                  </a:lnTo>
                  <a:lnTo>
                    <a:pt x="72" y="162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58" y="164"/>
                  </a:lnTo>
                  <a:lnTo>
                    <a:pt x="54" y="164"/>
                  </a:lnTo>
                  <a:lnTo>
                    <a:pt x="52" y="162"/>
                  </a:lnTo>
                  <a:lnTo>
                    <a:pt x="50" y="162"/>
                  </a:lnTo>
                  <a:lnTo>
                    <a:pt x="44" y="162"/>
                  </a:lnTo>
                  <a:lnTo>
                    <a:pt x="42" y="162"/>
                  </a:lnTo>
                  <a:lnTo>
                    <a:pt x="42" y="158"/>
                  </a:lnTo>
                  <a:lnTo>
                    <a:pt x="36" y="156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8" y="156"/>
                  </a:lnTo>
                  <a:lnTo>
                    <a:pt x="26" y="156"/>
                  </a:lnTo>
                  <a:lnTo>
                    <a:pt x="24" y="156"/>
                  </a:lnTo>
                  <a:lnTo>
                    <a:pt x="22" y="156"/>
                  </a:lnTo>
                  <a:lnTo>
                    <a:pt x="20" y="156"/>
                  </a:lnTo>
                  <a:lnTo>
                    <a:pt x="14" y="156"/>
                  </a:lnTo>
                  <a:lnTo>
                    <a:pt x="12" y="156"/>
                  </a:lnTo>
                  <a:lnTo>
                    <a:pt x="8" y="156"/>
                  </a:lnTo>
                  <a:lnTo>
                    <a:pt x="6" y="156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0" y="152"/>
                  </a:lnTo>
                  <a:lnTo>
                    <a:pt x="2" y="152"/>
                  </a:lnTo>
                  <a:lnTo>
                    <a:pt x="2" y="150"/>
                  </a:lnTo>
                  <a:lnTo>
                    <a:pt x="4" y="150"/>
                  </a:lnTo>
                  <a:lnTo>
                    <a:pt x="4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4" y="126"/>
                  </a:lnTo>
                  <a:lnTo>
                    <a:pt x="4" y="124"/>
                  </a:lnTo>
                  <a:lnTo>
                    <a:pt x="6" y="122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2" y="110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2" y="104"/>
                  </a:lnTo>
                  <a:lnTo>
                    <a:pt x="2" y="102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2" y="98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4" y="76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20" y="62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2" y="44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6" y="16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2" y="4"/>
                  </a:lnTo>
                  <a:lnTo>
                    <a:pt x="62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5" name="Freeform 132">
              <a:extLst>
                <a:ext uri="{FF2B5EF4-FFF2-40B4-BE49-F238E27FC236}">
                  <a16:creationId xmlns:a16="http://schemas.microsoft.com/office/drawing/2014/main" id="{FCBC68DB-DF7F-8C22-82C1-2CE494D6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2894013"/>
              <a:ext cx="454025" cy="444500"/>
            </a:xfrm>
            <a:custGeom>
              <a:avLst/>
              <a:gdLst>
                <a:gd name="T0" fmla="*/ 124 w 286"/>
                <a:gd name="T1" fmla="*/ 20 h 280"/>
                <a:gd name="T2" fmla="*/ 132 w 286"/>
                <a:gd name="T3" fmla="*/ 10 h 280"/>
                <a:gd name="T4" fmla="*/ 142 w 286"/>
                <a:gd name="T5" fmla="*/ 12 h 280"/>
                <a:gd name="T6" fmla="*/ 138 w 286"/>
                <a:gd name="T7" fmla="*/ 20 h 280"/>
                <a:gd name="T8" fmla="*/ 150 w 286"/>
                <a:gd name="T9" fmla="*/ 24 h 280"/>
                <a:gd name="T10" fmla="*/ 156 w 286"/>
                <a:gd name="T11" fmla="*/ 38 h 280"/>
                <a:gd name="T12" fmla="*/ 162 w 286"/>
                <a:gd name="T13" fmla="*/ 48 h 280"/>
                <a:gd name="T14" fmla="*/ 178 w 286"/>
                <a:gd name="T15" fmla="*/ 52 h 280"/>
                <a:gd name="T16" fmla="*/ 194 w 286"/>
                <a:gd name="T17" fmla="*/ 46 h 280"/>
                <a:gd name="T18" fmla="*/ 200 w 286"/>
                <a:gd name="T19" fmla="*/ 54 h 280"/>
                <a:gd name="T20" fmla="*/ 212 w 286"/>
                <a:gd name="T21" fmla="*/ 52 h 280"/>
                <a:gd name="T22" fmla="*/ 220 w 286"/>
                <a:gd name="T23" fmla="*/ 50 h 280"/>
                <a:gd name="T24" fmla="*/ 224 w 286"/>
                <a:gd name="T25" fmla="*/ 62 h 280"/>
                <a:gd name="T26" fmla="*/ 236 w 286"/>
                <a:gd name="T27" fmla="*/ 76 h 280"/>
                <a:gd name="T28" fmla="*/ 244 w 286"/>
                <a:gd name="T29" fmla="*/ 84 h 280"/>
                <a:gd name="T30" fmla="*/ 250 w 286"/>
                <a:gd name="T31" fmla="*/ 86 h 280"/>
                <a:gd name="T32" fmla="*/ 242 w 286"/>
                <a:gd name="T33" fmla="*/ 92 h 280"/>
                <a:gd name="T34" fmla="*/ 244 w 286"/>
                <a:gd name="T35" fmla="*/ 102 h 280"/>
                <a:gd name="T36" fmla="*/ 242 w 286"/>
                <a:gd name="T37" fmla="*/ 118 h 280"/>
                <a:gd name="T38" fmla="*/ 246 w 286"/>
                <a:gd name="T39" fmla="*/ 122 h 280"/>
                <a:gd name="T40" fmla="*/ 252 w 286"/>
                <a:gd name="T41" fmla="*/ 132 h 280"/>
                <a:gd name="T42" fmla="*/ 254 w 286"/>
                <a:gd name="T43" fmla="*/ 134 h 280"/>
                <a:gd name="T44" fmla="*/ 258 w 286"/>
                <a:gd name="T45" fmla="*/ 144 h 280"/>
                <a:gd name="T46" fmla="*/ 272 w 286"/>
                <a:gd name="T47" fmla="*/ 150 h 280"/>
                <a:gd name="T48" fmla="*/ 280 w 286"/>
                <a:gd name="T49" fmla="*/ 158 h 280"/>
                <a:gd name="T50" fmla="*/ 286 w 286"/>
                <a:gd name="T51" fmla="*/ 168 h 280"/>
                <a:gd name="T52" fmla="*/ 280 w 286"/>
                <a:gd name="T53" fmla="*/ 172 h 280"/>
                <a:gd name="T54" fmla="*/ 278 w 286"/>
                <a:gd name="T55" fmla="*/ 180 h 280"/>
                <a:gd name="T56" fmla="*/ 274 w 286"/>
                <a:gd name="T57" fmla="*/ 188 h 280"/>
                <a:gd name="T58" fmla="*/ 252 w 286"/>
                <a:gd name="T59" fmla="*/ 176 h 280"/>
                <a:gd name="T60" fmla="*/ 240 w 286"/>
                <a:gd name="T61" fmla="*/ 170 h 280"/>
                <a:gd name="T62" fmla="*/ 214 w 286"/>
                <a:gd name="T63" fmla="*/ 182 h 280"/>
                <a:gd name="T64" fmla="*/ 204 w 286"/>
                <a:gd name="T65" fmla="*/ 186 h 280"/>
                <a:gd name="T66" fmla="*/ 188 w 286"/>
                <a:gd name="T67" fmla="*/ 218 h 280"/>
                <a:gd name="T68" fmla="*/ 166 w 286"/>
                <a:gd name="T69" fmla="*/ 250 h 280"/>
                <a:gd name="T70" fmla="*/ 140 w 286"/>
                <a:gd name="T71" fmla="*/ 260 h 280"/>
                <a:gd name="T72" fmla="*/ 126 w 286"/>
                <a:gd name="T73" fmla="*/ 268 h 280"/>
                <a:gd name="T74" fmla="*/ 112 w 286"/>
                <a:gd name="T75" fmla="*/ 280 h 280"/>
                <a:gd name="T76" fmla="*/ 92 w 286"/>
                <a:gd name="T77" fmla="*/ 280 h 280"/>
                <a:gd name="T78" fmla="*/ 80 w 286"/>
                <a:gd name="T79" fmla="*/ 262 h 280"/>
                <a:gd name="T80" fmla="*/ 68 w 286"/>
                <a:gd name="T81" fmla="*/ 264 h 280"/>
                <a:gd name="T82" fmla="*/ 60 w 286"/>
                <a:gd name="T83" fmla="*/ 262 h 280"/>
                <a:gd name="T84" fmla="*/ 50 w 286"/>
                <a:gd name="T85" fmla="*/ 240 h 280"/>
                <a:gd name="T86" fmla="*/ 38 w 286"/>
                <a:gd name="T87" fmla="*/ 250 h 280"/>
                <a:gd name="T88" fmla="*/ 32 w 286"/>
                <a:gd name="T89" fmla="*/ 234 h 280"/>
                <a:gd name="T90" fmla="*/ 28 w 286"/>
                <a:gd name="T91" fmla="*/ 210 h 280"/>
                <a:gd name="T92" fmla="*/ 18 w 286"/>
                <a:gd name="T93" fmla="*/ 196 h 280"/>
                <a:gd name="T94" fmla="*/ 12 w 286"/>
                <a:gd name="T95" fmla="*/ 182 h 280"/>
                <a:gd name="T96" fmla="*/ 6 w 286"/>
                <a:gd name="T97" fmla="*/ 170 h 280"/>
                <a:gd name="T98" fmla="*/ 6 w 286"/>
                <a:gd name="T99" fmla="*/ 144 h 280"/>
                <a:gd name="T100" fmla="*/ 28 w 286"/>
                <a:gd name="T101" fmla="*/ 134 h 280"/>
                <a:gd name="T102" fmla="*/ 30 w 286"/>
                <a:gd name="T103" fmla="*/ 102 h 280"/>
                <a:gd name="T104" fmla="*/ 40 w 286"/>
                <a:gd name="T105" fmla="*/ 96 h 280"/>
                <a:gd name="T106" fmla="*/ 46 w 286"/>
                <a:gd name="T107" fmla="*/ 88 h 280"/>
                <a:gd name="T108" fmla="*/ 52 w 286"/>
                <a:gd name="T109" fmla="*/ 78 h 280"/>
                <a:gd name="T110" fmla="*/ 56 w 286"/>
                <a:gd name="T111" fmla="*/ 52 h 280"/>
                <a:gd name="T112" fmla="*/ 72 w 286"/>
                <a:gd name="T113" fmla="*/ 40 h 280"/>
                <a:gd name="T114" fmla="*/ 78 w 286"/>
                <a:gd name="T115" fmla="*/ 20 h 280"/>
                <a:gd name="T116" fmla="*/ 88 w 286"/>
                <a:gd name="T117" fmla="*/ 16 h 280"/>
                <a:gd name="T118" fmla="*/ 98 w 286"/>
                <a:gd name="T119" fmla="*/ 10 h 280"/>
                <a:gd name="T120" fmla="*/ 104 w 286"/>
                <a:gd name="T121" fmla="*/ 0 h 280"/>
                <a:gd name="T122" fmla="*/ 116 w 286"/>
                <a:gd name="T123" fmla="*/ 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280">
                  <a:moveTo>
                    <a:pt x="120" y="10"/>
                  </a:moveTo>
                  <a:lnTo>
                    <a:pt x="122" y="12"/>
                  </a:lnTo>
                  <a:lnTo>
                    <a:pt x="124" y="14"/>
                  </a:lnTo>
                  <a:lnTo>
                    <a:pt x="124" y="16"/>
                  </a:lnTo>
                  <a:lnTo>
                    <a:pt x="122" y="18"/>
                  </a:lnTo>
                  <a:lnTo>
                    <a:pt x="124" y="18"/>
                  </a:lnTo>
                  <a:lnTo>
                    <a:pt x="124" y="20"/>
                  </a:lnTo>
                  <a:lnTo>
                    <a:pt x="126" y="20"/>
                  </a:lnTo>
                  <a:lnTo>
                    <a:pt x="124" y="18"/>
                  </a:lnTo>
                  <a:lnTo>
                    <a:pt x="126" y="16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2" y="12"/>
                  </a:lnTo>
                  <a:lnTo>
                    <a:pt x="132" y="10"/>
                  </a:lnTo>
                  <a:lnTo>
                    <a:pt x="134" y="10"/>
                  </a:lnTo>
                  <a:lnTo>
                    <a:pt x="134" y="8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40" y="8"/>
                  </a:lnTo>
                  <a:lnTo>
                    <a:pt x="140" y="10"/>
                  </a:lnTo>
                  <a:lnTo>
                    <a:pt x="142" y="12"/>
                  </a:lnTo>
                  <a:lnTo>
                    <a:pt x="140" y="12"/>
                  </a:lnTo>
                  <a:lnTo>
                    <a:pt x="140" y="14"/>
                  </a:lnTo>
                  <a:lnTo>
                    <a:pt x="138" y="14"/>
                  </a:lnTo>
                  <a:lnTo>
                    <a:pt x="138" y="16"/>
                  </a:lnTo>
                  <a:lnTo>
                    <a:pt x="138" y="18"/>
                  </a:lnTo>
                  <a:lnTo>
                    <a:pt x="136" y="20"/>
                  </a:lnTo>
                  <a:lnTo>
                    <a:pt x="138" y="20"/>
                  </a:lnTo>
                  <a:lnTo>
                    <a:pt x="140" y="20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6" y="20"/>
                  </a:lnTo>
                  <a:lnTo>
                    <a:pt x="148" y="20"/>
                  </a:lnTo>
                  <a:lnTo>
                    <a:pt x="148" y="22"/>
                  </a:lnTo>
                  <a:lnTo>
                    <a:pt x="150" y="24"/>
                  </a:lnTo>
                  <a:lnTo>
                    <a:pt x="150" y="26"/>
                  </a:lnTo>
                  <a:lnTo>
                    <a:pt x="152" y="32"/>
                  </a:lnTo>
                  <a:lnTo>
                    <a:pt x="152" y="34"/>
                  </a:lnTo>
                  <a:lnTo>
                    <a:pt x="152" y="36"/>
                  </a:lnTo>
                  <a:lnTo>
                    <a:pt x="152" y="38"/>
                  </a:lnTo>
                  <a:lnTo>
                    <a:pt x="154" y="38"/>
                  </a:lnTo>
                  <a:lnTo>
                    <a:pt x="156" y="38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2"/>
                  </a:lnTo>
                  <a:lnTo>
                    <a:pt x="158" y="42"/>
                  </a:lnTo>
                  <a:lnTo>
                    <a:pt x="158" y="44"/>
                  </a:lnTo>
                  <a:lnTo>
                    <a:pt x="160" y="46"/>
                  </a:lnTo>
                  <a:lnTo>
                    <a:pt x="162" y="48"/>
                  </a:lnTo>
                  <a:lnTo>
                    <a:pt x="164" y="50"/>
                  </a:lnTo>
                  <a:lnTo>
                    <a:pt x="168" y="52"/>
                  </a:lnTo>
                  <a:lnTo>
                    <a:pt x="170" y="52"/>
                  </a:lnTo>
                  <a:lnTo>
                    <a:pt x="172" y="52"/>
                  </a:lnTo>
                  <a:lnTo>
                    <a:pt x="174" y="52"/>
                  </a:lnTo>
                  <a:lnTo>
                    <a:pt x="176" y="52"/>
                  </a:lnTo>
                  <a:lnTo>
                    <a:pt x="178" y="52"/>
                  </a:lnTo>
                  <a:lnTo>
                    <a:pt x="180" y="52"/>
                  </a:lnTo>
                  <a:lnTo>
                    <a:pt x="182" y="52"/>
                  </a:lnTo>
                  <a:lnTo>
                    <a:pt x="188" y="52"/>
                  </a:lnTo>
                  <a:lnTo>
                    <a:pt x="190" y="52"/>
                  </a:lnTo>
                  <a:lnTo>
                    <a:pt x="190" y="50"/>
                  </a:lnTo>
                  <a:lnTo>
                    <a:pt x="192" y="48"/>
                  </a:lnTo>
                  <a:lnTo>
                    <a:pt x="194" y="46"/>
                  </a:lnTo>
                  <a:lnTo>
                    <a:pt x="196" y="46"/>
                  </a:lnTo>
                  <a:lnTo>
                    <a:pt x="198" y="46"/>
                  </a:lnTo>
                  <a:lnTo>
                    <a:pt x="198" y="48"/>
                  </a:lnTo>
                  <a:lnTo>
                    <a:pt x="198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2" y="54"/>
                  </a:lnTo>
                  <a:lnTo>
                    <a:pt x="204" y="56"/>
                  </a:lnTo>
                  <a:lnTo>
                    <a:pt x="206" y="54"/>
                  </a:lnTo>
                  <a:lnTo>
                    <a:pt x="208" y="54"/>
                  </a:lnTo>
                  <a:lnTo>
                    <a:pt x="210" y="54"/>
                  </a:lnTo>
                  <a:lnTo>
                    <a:pt x="212" y="54"/>
                  </a:lnTo>
                  <a:lnTo>
                    <a:pt x="212" y="52"/>
                  </a:lnTo>
                  <a:lnTo>
                    <a:pt x="212" y="50"/>
                  </a:lnTo>
                  <a:lnTo>
                    <a:pt x="212" y="48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18" y="48"/>
                  </a:lnTo>
                  <a:lnTo>
                    <a:pt x="220" y="48"/>
                  </a:lnTo>
                  <a:lnTo>
                    <a:pt x="220" y="50"/>
                  </a:lnTo>
                  <a:lnTo>
                    <a:pt x="220" y="52"/>
                  </a:lnTo>
                  <a:lnTo>
                    <a:pt x="220" y="54"/>
                  </a:lnTo>
                  <a:lnTo>
                    <a:pt x="218" y="54"/>
                  </a:lnTo>
                  <a:lnTo>
                    <a:pt x="220" y="56"/>
                  </a:lnTo>
                  <a:lnTo>
                    <a:pt x="222" y="58"/>
                  </a:lnTo>
                  <a:lnTo>
                    <a:pt x="224" y="60"/>
                  </a:lnTo>
                  <a:lnTo>
                    <a:pt x="224" y="62"/>
                  </a:lnTo>
                  <a:lnTo>
                    <a:pt x="226" y="64"/>
                  </a:lnTo>
                  <a:lnTo>
                    <a:pt x="226" y="66"/>
                  </a:lnTo>
                  <a:lnTo>
                    <a:pt x="228" y="68"/>
                  </a:lnTo>
                  <a:lnTo>
                    <a:pt x="232" y="70"/>
                  </a:lnTo>
                  <a:lnTo>
                    <a:pt x="234" y="74"/>
                  </a:lnTo>
                  <a:lnTo>
                    <a:pt x="236" y="74"/>
                  </a:lnTo>
                  <a:lnTo>
                    <a:pt x="236" y="76"/>
                  </a:lnTo>
                  <a:lnTo>
                    <a:pt x="238" y="78"/>
                  </a:lnTo>
                  <a:lnTo>
                    <a:pt x="238" y="80"/>
                  </a:lnTo>
                  <a:lnTo>
                    <a:pt x="240" y="82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42" y="86"/>
                  </a:lnTo>
                  <a:lnTo>
                    <a:pt x="244" y="84"/>
                  </a:lnTo>
                  <a:lnTo>
                    <a:pt x="244" y="82"/>
                  </a:lnTo>
                  <a:lnTo>
                    <a:pt x="246" y="82"/>
                  </a:lnTo>
                  <a:lnTo>
                    <a:pt x="246" y="84"/>
                  </a:lnTo>
                  <a:lnTo>
                    <a:pt x="248" y="86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6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4" y="90"/>
                  </a:lnTo>
                  <a:lnTo>
                    <a:pt x="240" y="92"/>
                  </a:lnTo>
                  <a:lnTo>
                    <a:pt x="242" y="92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2" y="98"/>
                  </a:lnTo>
                  <a:lnTo>
                    <a:pt x="242" y="100"/>
                  </a:lnTo>
                  <a:lnTo>
                    <a:pt x="244" y="102"/>
                  </a:lnTo>
                  <a:lnTo>
                    <a:pt x="244" y="104"/>
                  </a:lnTo>
                  <a:lnTo>
                    <a:pt x="244" y="108"/>
                  </a:lnTo>
                  <a:lnTo>
                    <a:pt x="242" y="110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4" y="118"/>
                  </a:lnTo>
                  <a:lnTo>
                    <a:pt x="244" y="120"/>
                  </a:lnTo>
                  <a:lnTo>
                    <a:pt x="246" y="120"/>
                  </a:lnTo>
                  <a:lnTo>
                    <a:pt x="246" y="118"/>
                  </a:lnTo>
                  <a:lnTo>
                    <a:pt x="248" y="120"/>
                  </a:lnTo>
                  <a:lnTo>
                    <a:pt x="246" y="120"/>
                  </a:lnTo>
                  <a:lnTo>
                    <a:pt x="246" y="122"/>
                  </a:lnTo>
                  <a:lnTo>
                    <a:pt x="244" y="124"/>
                  </a:lnTo>
                  <a:lnTo>
                    <a:pt x="246" y="126"/>
                  </a:lnTo>
                  <a:lnTo>
                    <a:pt x="248" y="128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0" y="132"/>
                  </a:lnTo>
                  <a:lnTo>
                    <a:pt x="252" y="132"/>
                  </a:lnTo>
                  <a:lnTo>
                    <a:pt x="252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4" y="134"/>
                  </a:lnTo>
                  <a:lnTo>
                    <a:pt x="256" y="134"/>
                  </a:lnTo>
                  <a:lnTo>
                    <a:pt x="256" y="136"/>
                  </a:lnTo>
                  <a:lnTo>
                    <a:pt x="256" y="138"/>
                  </a:lnTo>
                  <a:lnTo>
                    <a:pt x="256" y="140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8" y="144"/>
                  </a:lnTo>
                  <a:lnTo>
                    <a:pt x="264" y="144"/>
                  </a:lnTo>
                  <a:lnTo>
                    <a:pt x="266" y="144"/>
                  </a:lnTo>
                  <a:lnTo>
                    <a:pt x="268" y="148"/>
                  </a:lnTo>
                  <a:lnTo>
                    <a:pt x="270" y="148"/>
                  </a:lnTo>
                  <a:lnTo>
                    <a:pt x="270" y="150"/>
                  </a:lnTo>
                  <a:lnTo>
                    <a:pt x="272" y="152"/>
                  </a:lnTo>
                  <a:lnTo>
                    <a:pt x="272" y="150"/>
                  </a:lnTo>
                  <a:lnTo>
                    <a:pt x="272" y="148"/>
                  </a:lnTo>
                  <a:lnTo>
                    <a:pt x="274" y="148"/>
                  </a:lnTo>
                  <a:lnTo>
                    <a:pt x="276" y="148"/>
                  </a:lnTo>
                  <a:lnTo>
                    <a:pt x="276" y="150"/>
                  </a:lnTo>
                  <a:lnTo>
                    <a:pt x="276" y="154"/>
                  </a:lnTo>
                  <a:lnTo>
                    <a:pt x="278" y="158"/>
                  </a:lnTo>
                  <a:lnTo>
                    <a:pt x="280" y="158"/>
                  </a:lnTo>
                  <a:lnTo>
                    <a:pt x="282" y="156"/>
                  </a:lnTo>
                  <a:lnTo>
                    <a:pt x="282" y="158"/>
                  </a:lnTo>
                  <a:lnTo>
                    <a:pt x="284" y="162"/>
                  </a:lnTo>
                  <a:lnTo>
                    <a:pt x="284" y="164"/>
                  </a:lnTo>
                  <a:lnTo>
                    <a:pt x="284" y="166"/>
                  </a:lnTo>
                  <a:lnTo>
                    <a:pt x="284" y="168"/>
                  </a:lnTo>
                  <a:lnTo>
                    <a:pt x="286" y="168"/>
                  </a:lnTo>
                  <a:lnTo>
                    <a:pt x="286" y="170"/>
                  </a:lnTo>
                  <a:lnTo>
                    <a:pt x="286" y="172"/>
                  </a:lnTo>
                  <a:lnTo>
                    <a:pt x="284" y="172"/>
                  </a:lnTo>
                  <a:lnTo>
                    <a:pt x="284" y="170"/>
                  </a:lnTo>
                  <a:lnTo>
                    <a:pt x="282" y="170"/>
                  </a:lnTo>
                  <a:lnTo>
                    <a:pt x="280" y="170"/>
                  </a:lnTo>
                  <a:lnTo>
                    <a:pt x="280" y="172"/>
                  </a:lnTo>
                  <a:lnTo>
                    <a:pt x="280" y="174"/>
                  </a:lnTo>
                  <a:lnTo>
                    <a:pt x="280" y="176"/>
                  </a:lnTo>
                  <a:lnTo>
                    <a:pt x="278" y="176"/>
                  </a:lnTo>
                  <a:lnTo>
                    <a:pt x="276" y="176"/>
                  </a:lnTo>
                  <a:lnTo>
                    <a:pt x="276" y="178"/>
                  </a:lnTo>
                  <a:lnTo>
                    <a:pt x="278" y="178"/>
                  </a:lnTo>
                  <a:lnTo>
                    <a:pt x="278" y="180"/>
                  </a:lnTo>
                  <a:lnTo>
                    <a:pt x="274" y="182"/>
                  </a:lnTo>
                  <a:lnTo>
                    <a:pt x="272" y="182"/>
                  </a:lnTo>
                  <a:lnTo>
                    <a:pt x="272" y="182"/>
                  </a:lnTo>
                  <a:lnTo>
                    <a:pt x="274" y="184"/>
                  </a:lnTo>
                  <a:lnTo>
                    <a:pt x="274" y="186"/>
                  </a:lnTo>
                  <a:lnTo>
                    <a:pt x="276" y="186"/>
                  </a:lnTo>
                  <a:lnTo>
                    <a:pt x="274" y="188"/>
                  </a:lnTo>
                  <a:lnTo>
                    <a:pt x="272" y="188"/>
                  </a:lnTo>
                  <a:lnTo>
                    <a:pt x="270" y="188"/>
                  </a:lnTo>
                  <a:lnTo>
                    <a:pt x="264" y="188"/>
                  </a:lnTo>
                  <a:lnTo>
                    <a:pt x="264" y="186"/>
                  </a:lnTo>
                  <a:lnTo>
                    <a:pt x="264" y="176"/>
                  </a:lnTo>
                  <a:lnTo>
                    <a:pt x="260" y="176"/>
                  </a:lnTo>
                  <a:lnTo>
                    <a:pt x="252" y="176"/>
                  </a:lnTo>
                  <a:lnTo>
                    <a:pt x="252" y="174"/>
                  </a:lnTo>
                  <a:lnTo>
                    <a:pt x="252" y="172"/>
                  </a:lnTo>
                  <a:lnTo>
                    <a:pt x="252" y="170"/>
                  </a:lnTo>
                  <a:lnTo>
                    <a:pt x="248" y="170"/>
                  </a:lnTo>
                  <a:lnTo>
                    <a:pt x="246" y="170"/>
                  </a:lnTo>
                  <a:lnTo>
                    <a:pt x="244" y="170"/>
                  </a:lnTo>
                  <a:lnTo>
                    <a:pt x="240" y="170"/>
                  </a:lnTo>
                  <a:lnTo>
                    <a:pt x="240" y="176"/>
                  </a:lnTo>
                  <a:lnTo>
                    <a:pt x="234" y="176"/>
                  </a:lnTo>
                  <a:lnTo>
                    <a:pt x="228" y="176"/>
                  </a:lnTo>
                  <a:lnTo>
                    <a:pt x="222" y="176"/>
                  </a:lnTo>
                  <a:lnTo>
                    <a:pt x="216" y="176"/>
                  </a:lnTo>
                  <a:lnTo>
                    <a:pt x="216" y="182"/>
                  </a:lnTo>
                  <a:lnTo>
                    <a:pt x="214" y="182"/>
                  </a:lnTo>
                  <a:lnTo>
                    <a:pt x="212" y="182"/>
                  </a:lnTo>
                  <a:lnTo>
                    <a:pt x="210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6" y="184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2" y="192"/>
                  </a:lnTo>
                  <a:lnTo>
                    <a:pt x="200" y="192"/>
                  </a:lnTo>
                  <a:lnTo>
                    <a:pt x="200" y="196"/>
                  </a:lnTo>
                  <a:lnTo>
                    <a:pt x="196" y="204"/>
                  </a:lnTo>
                  <a:lnTo>
                    <a:pt x="194" y="208"/>
                  </a:lnTo>
                  <a:lnTo>
                    <a:pt x="190" y="214"/>
                  </a:lnTo>
                  <a:lnTo>
                    <a:pt x="188" y="218"/>
                  </a:lnTo>
                  <a:lnTo>
                    <a:pt x="182" y="228"/>
                  </a:lnTo>
                  <a:lnTo>
                    <a:pt x="178" y="230"/>
                  </a:lnTo>
                  <a:lnTo>
                    <a:pt x="176" y="234"/>
                  </a:lnTo>
                  <a:lnTo>
                    <a:pt x="172" y="242"/>
                  </a:lnTo>
                  <a:lnTo>
                    <a:pt x="168" y="246"/>
                  </a:lnTo>
                  <a:lnTo>
                    <a:pt x="168" y="248"/>
                  </a:lnTo>
                  <a:lnTo>
                    <a:pt x="166" y="250"/>
                  </a:lnTo>
                  <a:lnTo>
                    <a:pt x="162" y="258"/>
                  </a:lnTo>
                  <a:lnTo>
                    <a:pt x="160" y="260"/>
                  </a:lnTo>
                  <a:lnTo>
                    <a:pt x="154" y="260"/>
                  </a:lnTo>
                  <a:lnTo>
                    <a:pt x="150" y="260"/>
                  </a:lnTo>
                  <a:lnTo>
                    <a:pt x="146" y="260"/>
                  </a:lnTo>
                  <a:lnTo>
                    <a:pt x="142" y="260"/>
                  </a:lnTo>
                  <a:lnTo>
                    <a:pt x="140" y="260"/>
                  </a:lnTo>
                  <a:lnTo>
                    <a:pt x="134" y="262"/>
                  </a:lnTo>
                  <a:lnTo>
                    <a:pt x="132" y="260"/>
                  </a:lnTo>
                  <a:lnTo>
                    <a:pt x="130" y="260"/>
                  </a:lnTo>
                  <a:lnTo>
                    <a:pt x="128" y="260"/>
                  </a:lnTo>
                  <a:lnTo>
                    <a:pt x="128" y="262"/>
                  </a:lnTo>
                  <a:lnTo>
                    <a:pt x="126" y="264"/>
                  </a:lnTo>
                  <a:lnTo>
                    <a:pt x="126" y="268"/>
                  </a:lnTo>
                  <a:lnTo>
                    <a:pt x="126" y="272"/>
                  </a:lnTo>
                  <a:lnTo>
                    <a:pt x="124" y="276"/>
                  </a:lnTo>
                  <a:lnTo>
                    <a:pt x="124" y="278"/>
                  </a:lnTo>
                  <a:lnTo>
                    <a:pt x="124" y="280"/>
                  </a:lnTo>
                  <a:lnTo>
                    <a:pt x="116" y="280"/>
                  </a:lnTo>
                  <a:lnTo>
                    <a:pt x="114" y="280"/>
                  </a:lnTo>
                  <a:lnTo>
                    <a:pt x="112" y="280"/>
                  </a:lnTo>
                  <a:lnTo>
                    <a:pt x="108" y="280"/>
                  </a:lnTo>
                  <a:lnTo>
                    <a:pt x="104" y="280"/>
                  </a:lnTo>
                  <a:lnTo>
                    <a:pt x="100" y="280"/>
                  </a:lnTo>
                  <a:lnTo>
                    <a:pt x="98" y="280"/>
                  </a:lnTo>
                  <a:lnTo>
                    <a:pt x="96" y="280"/>
                  </a:lnTo>
                  <a:lnTo>
                    <a:pt x="94" y="280"/>
                  </a:lnTo>
                  <a:lnTo>
                    <a:pt x="92" y="280"/>
                  </a:lnTo>
                  <a:lnTo>
                    <a:pt x="88" y="280"/>
                  </a:lnTo>
                  <a:lnTo>
                    <a:pt x="82" y="280"/>
                  </a:lnTo>
                  <a:lnTo>
                    <a:pt x="82" y="274"/>
                  </a:lnTo>
                  <a:lnTo>
                    <a:pt x="82" y="266"/>
                  </a:lnTo>
                  <a:lnTo>
                    <a:pt x="82" y="264"/>
                  </a:lnTo>
                  <a:lnTo>
                    <a:pt x="82" y="262"/>
                  </a:lnTo>
                  <a:lnTo>
                    <a:pt x="80" y="262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4" y="262"/>
                  </a:lnTo>
                  <a:lnTo>
                    <a:pt x="72" y="262"/>
                  </a:lnTo>
                  <a:lnTo>
                    <a:pt x="70" y="262"/>
                  </a:lnTo>
                  <a:lnTo>
                    <a:pt x="68" y="262"/>
                  </a:lnTo>
                  <a:lnTo>
                    <a:pt x="68" y="264"/>
                  </a:lnTo>
                  <a:lnTo>
                    <a:pt x="68" y="270"/>
                  </a:lnTo>
                  <a:lnTo>
                    <a:pt x="68" y="272"/>
                  </a:lnTo>
                  <a:lnTo>
                    <a:pt x="62" y="272"/>
                  </a:lnTo>
                  <a:lnTo>
                    <a:pt x="62" y="270"/>
                  </a:lnTo>
                  <a:lnTo>
                    <a:pt x="62" y="268"/>
                  </a:lnTo>
                  <a:lnTo>
                    <a:pt x="62" y="262"/>
                  </a:lnTo>
                  <a:lnTo>
                    <a:pt x="60" y="262"/>
                  </a:lnTo>
                  <a:lnTo>
                    <a:pt x="56" y="264"/>
                  </a:lnTo>
                  <a:lnTo>
                    <a:pt x="56" y="262"/>
                  </a:lnTo>
                  <a:lnTo>
                    <a:pt x="56" y="254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0" y="240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6" y="250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4"/>
                  </a:lnTo>
                  <a:lnTo>
                    <a:pt x="38" y="240"/>
                  </a:lnTo>
                  <a:lnTo>
                    <a:pt x="38" y="234"/>
                  </a:lnTo>
                  <a:lnTo>
                    <a:pt x="34" y="234"/>
                  </a:lnTo>
                  <a:lnTo>
                    <a:pt x="32" y="234"/>
                  </a:lnTo>
                  <a:lnTo>
                    <a:pt x="32" y="230"/>
                  </a:lnTo>
                  <a:lnTo>
                    <a:pt x="32" y="230"/>
                  </a:lnTo>
                  <a:lnTo>
                    <a:pt x="30" y="228"/>
                  </a:lnTo>
                  <a:lnTo>
                    <a:pt x="28" y="228"/>
                  </a:lnTo>
                  <a:lnTo>
                    <a:pt x="28" y="224"/>
                  </a:lnTo>
                  <a:lnTo>
                    <a:pt x="28" y="216"/>
                  </a:lnTo>
                  <a:lnTo>
                    <a:pt x="28" y="210"/>
                  </a:lnTo>
                  <a:lnTo>
                    <a:pt x="28" y="208"/>
                  </a:lnTo>
                  <a:lnTo>
                    <a:pt x="28" y="198"/>
                  </a:lnTo>
                  <a:lnTo>
                    <a:pt x="28" y="196"/>
                  </a:lnTo>
                  <a:lnTo>
                    <a:pt x="26" y="196"/>
                  </a:lnTo>
                  <a:lnTo>
                    <a:pt x="22" y="196"/>
                  </a:lnTo>
                  <a:lnTo>
                    <a:pt x="20" y="196"/>
                  </a:lnTo>
                  <a:lnTo>
                    <a:pt x="18" y="196"/>
                  </a:lnTo>
                  <a:lnTo>
                    <a:pt x="18" y="194"/>
                  </a:lnTo>
                  <a:lnTo>
                    <a:pt x="18" y="190"/>
                  </a:lnTo>
                  <a:lnTo>
                    <a:pt x="16" y="190"/>
                  </a:lnTo>
                  <a:lnTo>
                    <a:pt x="12" y="190"/>
                  </a:lnTo>
                  <a:lnTo>
                    <a:pt x="12" y="188"/>
                  </a:lnTo>
                  <a:lnTo>
                    <a:pt x="12" y="186"/>
                  </a:lnTo>
                  <a:lnTo>
                    <a:pt x="12" y="182"/>
                  </a:lnTo>
                  <a:lnTo>
                    <a:pt x="12" y="182"/>
                  </a:lnTo>
                  <a:lnTo>
                    <a:pt x="12" y="180"/>
                  </a:lnTo>
                  <a:lnTo>
                    <a:pt x="12" y="178"/>
                  </a:lnTo>
                  <a:lnTo>
                    <a:pt x="12" y="172"/>
                  </a:lnTo>
                  <a:lnTo>
                    <a:pt x="8" y="172"/>
                  </a:lnTo>
                  <a:lnTo>
                    <a:pt x="6" y="172"/>
                  </a:lnTo>
                  <a:lnTo>
                    <a:pt x="6" y="170"/>
                  </a:lnTo>
                  <a:lnTo>
                    <a:pt x="6" y="160"/>
                  </a:lnTo>
                  <a:lnTo>
                    <a:pt x="0" y="160"/>
                  </a:lnTo>
                  <a:lnTo>
                    <a:pt x="0" y="154"/>
                  </a:lnTo>
                  <a:lnTo>
                    <a:pt x="2" y="154"/>
                  </a:lnTo>
                  <a:lnTo>
                    <a:pt x="6" y="154"/>
                  </a:lnTo>
                  <a:lnTo>
                    <a:pt x="6" y="148"/>
                  </a:lnTo>
                  <a:lnTo>
                    <a:pt x="6" y="144"/>
                  </a:lnTo>
                  <a:lnTo>
                    <a:pt x="6" y="138"/>
                  </a:lnTo>
                  <a:lnTo>
                    <a:pt x="8" y="138"/>
                  </a:lnTo>
                  <a:lnTo>
                    <a:pt x="12" y="138"/>
                  </a:lnTo>
                  <a:lnTo>
                    <a:pt x="14" y="138"/>
                  </a:lnTo>
                  <a:lnTo>
                    <a:pt x="24" y="138"/>
                  </a:lnTo>
                  <a:lnTo>
                    <a:pt x="28" y="140"/>
                  </a:lnTo>
                  <a:lnTo>
                    <a:pt x="28" y="134"/>
                  </a:lnTo>
                  <a:lnTo>
                    <a:pt x="28" y="126"/>
                  </a:lnTo>
                  <a:lnTo>
                    <a:pt x="28" y="118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04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2" y="102"/>
                  </a:lnTo>
                  <a:lnTo>
                    <a:pt x="32" y="100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6" y="98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0" y="84"/>
                  </a:lnTo>
                  <a:lnTo>
                    <a:pt x="50" y="82"/>
                  </a:lnTo>
                  <a:lnTo>
                    <a:pt x="52" y="80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4" y="60"/>
                  </a:lnTo>
                  <a:lnTo>
                    <a:pt x="56" y="58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6" y="52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0"/>
                  </a:lnTo>
                  <a:lnTo>
                    <a:pt x="72" y="26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4" y="20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80" y="20"/>
                  </a:lnTo>
                  <a:lnTo>
                    <a:pt x="82" y="20"/>
                  </a:lnTo>
                  <a:lnTo>
                    <a:pt x="84" y="20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2" y="12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0" y="10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6" name="Freeform 136">
              <a:extLst>
                <a:ext uri="{FF2B5EF4-FFF2-40B4-BE49-F238E27FC236}">
                  <a16:creationId xmlns:a16="http://schemas.microsoft.com/office/drawing/2014/main" id="{5FF8046C-47B1-713C-F3E0-881FFCB01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4259263"/>
              <a:ext cx="330200" cy="317500"/>
            </a:xfrm>
            <a:custGeom>
              <a:avLst/>
              <a:gdLst>
                <a:gd name="T0" fmla="*/ 52 w 208"/>
                <a:gd name="T1" fmla="*/ 0 h 200"/>
                <a:gd name="T2" fmla="*/ 66 w 208"/>
                <a:gd name="T3" fmla="*/ 0 h 200"/>
                <a:gd name="T4" fmla="*/ 80 w 208"/>
                <a:gd name="T5" fmla="*/ 0 h 200"/>
                <a:gd name="T6" fmla="*/ 98 w 208"/>
                <a:gd name="T7" fmla="*/ 2 h 200"/>
                <a:gd name="T8" fmla="*/ 104 w 208"/>
                <a:gd name="T9" fmla="*/ 12 h 200"/>
                <a:gd name="T10" fmla="*/ 110 w 208"/>
                <a:gd name="T11" fmla="*/ 20 h 200"/>
                <a:gd name="T12" fmla="*/ 124 w 208"/>
                <a:gd name="T13" fmla="*/ 30 h 200"/>
                <a:gd name="T14" fmla="*/ 140 w 208"/>
                <a:gd name="T15" fmla="*/ 32 h 200"/>
                <a:gd name="T16" fmla="*/ 154 w 208"/>
                <a:gd name="T17" fmla="*/ 34 h 200"/>
                <a:gd name="T18" fmla="*/ 166 w 208"/>
                <a:gd name="T19" fmla="*/ 44 h 200"/>
                <a:gd name="T20" fmla="*/ 172 w 208"/>
                <a:gd name="T21" fmla="*/ 52 h 200"/>
                <a:gd name="T22" fmla="*/ 176 w 208"/>
                <a:gd name="T23" fmla="*/ 60 h 200"/>
                <a:gd name="T24" fmla="*/ 178 w 208"/>
                <a:gd name="T25" fmla="*/ 72 h 200"/>
                <a:gd name="T26" fmla="*/ 186 w 208"/>
                <a:gd name="T27" fmla="*/ 86 h 200"/>
                <a:gd name="T28" fmla="*/ 196 w 208"/>
                <a:gd name="T29" fmla="*/ 86 h 200"/>
                <a:gd name="T30" fmla="*/ 204 w 208"/>
                <a:gd name="T31" fmla="*/ 92 h 200"/>
                <a:gd name="T32" fmla="*/ 206 w 208"/>
                <a:gd name="T33" fmla="*/ 96 h 200"/>
                <a:gd name="T34" fmla="*/ 196 w 208"/>
                <a:gd name="T35" fmla="*/ 98 h 200"/>
                <a:gd name="T36" fmla="*/ 186 w 208"/>
                <a:gd name="T37" fmla="*/ 100 h 200"/>
                <a:gd name="T38" fmla="*/ 186 w 208"/>
                <a:gd name="T39" fmla="*/ 120 h 200"/>
                <a:gd name="T40" fmla="*/ 186 w 208"/>
                <a:gd name="T41" fmla="*/ 134 h 200"/>
                <a:gd name="T42" fmla="*/ 186 w 208"/>
                <a:gd name="T43" fmla="*/ 144 h 200"/>
                <a:gd name="T44" fmla="*/ 178 w 208"/>
                <a:gd name="T45" fmla="*/ 154 h 200"/>
                <a:gd name="T46" fmla="*/ 168 w 208"/>
                <a:gd name="T47" fmla="*/ 160 h 200"/>
                <a:gd name="T48" fmla="*/ 158 w 208"/>
                <a:gd name="T49" fmla="*/ 168 h 200"/>
                <a:gd name="T50" fmla="*/ 150 w 208"/>
                <a:gd name="T51" fmla="*/ 174 h 200"/>
                <a:gd name="T52" fmla="*/ 148 w 208"/>
                <a:gd name="T53" fmla="*/ 184 h 200"/>
                <a:gd name="T54" fmla="*/ 138 w 208"/>
                <a:gd name="T55" fmla="*/ 188 h 200"/>
                <a:gd name="T56" fmla="*/ 134 w 208"/>
                <a:gd name="T57" fmla="*/ 194 h 200"/>
                <a:gd name="T58" fmla="*/ 122 w 208"/>
                <a:gd name="T59" fmla="*/ 200 h 200"/>
                <a:gd name="T60" fmla="*/ 108 w 208"/>
                <a:gd name="T61" fmla="*/ 200 h 200"/>
                <a:gd name="T62" fmla="*/ 92 w 208"/>
                <a:gd name="T63" fmla="*/ 200 h 200"/>
                <a:gd name="T64" fmla="*/ 80 w 208"/>
                <a:gd name="T65" fmla="*/ 198 h 200"/>
                <a:gd name="T66" fmla="*/ 66 w 208"/>
                <a:gd name="T67" fmla="*/ 198 h 200"/>
                <a:gd name="T68" fmla="*/ 52 w 208"/>
                <a:gd name="T69" fmla="*/ 198 h 200"/>
                <a:gd name="T70" fmla="*/ 40 w 208"/>
                <a:gd name="T71" fmla="*/ 198 h 200"/>
                <a:gd name="T72" fmla="*/ 28 w 208"/>
                <a:gd name="T73" fmla="*/ 198 h 200"/>
                <a:gd name="T74" fmla="*/ 12 w 208"/>
                <a:gd name="T75" fmla="*/ 198 h 200"/>
                <a:gd name="T76" fmla="*/ 8 w 208"/>
                <a:gd name="T77" fmla="*/ 184 h 200"/>
                <a:gd name="T78" fmla="*/ 8 w 208"/>
                <a:gd name="T79" fmla="*/ 166 h 200"/>
                <a:gd name="T80" fmla="*/ 8 w 208"/>
                <a:gd name="T81" fmla="*/ 152 h 200"/>
                <a:gd name="T82" fmla="*/ 8 w 208"/>
                <a:gd name="T83" fmla="*/ 138 h 200"/>
                <a:gd name="T84" fmla="*/ 10 w 208"/>
                <a:gd name="T85" fmla="*/ 126 h 200"/>
                <a:gd name="T86" fmla="*/ 0 w 208"/>
                <a:gd name="T87" fmla="*/ 122 h 200"/>
                <a:gd name="T88" fmla="*/ 0 w 208"/>
                <a:gd name="T89" fmla="*/ 110 h 200"/>
                <a:gd name="T90" fmla="*/ 0 w 208"/>
                <a:gd name="T91" fmla="*/ 96 h 200"/>
                <a:gd name="T92" fmla="*/ 0 w 208"/>
                <a:gd name="T93" fmla="*/ 84 h 200"/>
                <a:gd name="T94" fmla="*/ 10 w 208"/>
                <a:gd name="T95" fmla="*/ 80 h 200"/>
                <a:gd name="T96" fmla="*/ 10 w 208"/>
                <a:gd name="T97" fmla="*/ 66 h 200"/>
                <a:gd name="T98" fmla="*/ 10 w 208"/>
                <a:gd name="T99" fmla="*/ 50 h 200"/>
                <a:gd name="T100" fmla="*/ 10 w 208"/>
                <a:gd name="T101" fmla="*/ 34 h 200"/>
                <a:gd name="T102" fmla="*/ 10 w 208"/>
                <a:gd name="T103" fmla="*/ 16 h 200"/>
                <a:gd name="T104" fmla="*/ 18 w 208"/>
                <a:gd name="T105" fmla="*/ 0 h 200"/>
                <a:gd name="T106" fmla="*/ 30 w 208"/>
                <a:gd name="T107" fmla="*/ 0 h 200"/>
                <a:gd name="T108" fmla="*/ 42 w 208"/>
                <a:gd name="T10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00">
                  <a:moveTo>
                    <a:pt x="42" y="0"/>
                  </a:moveTo>
                  <a:lnTo>
                    <a:pt x="44" y="0"/>
                  </a:lnTo>
                  <a:lnTo>
                    <a:pt x="46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2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12"/>
                  </a:lnTo>
                  <a:lnTo>
                    <a:pt x="104" y="16"/>
                  </a:lnTo>
                  <a:lnTo>
                    <a:pt x="104" y="18"/>
                  </a:lnTo>
                  <a:lnTo>
                    <a:pt x="104" y="20"/>
                  </a:lnTo>
                  <a:lnTo>
                    <a:pt x="106" y="20"/>
                  </a:lnTo>
                  <a:lnTo>
                    <a:pt x="108" y="20"/>
                  </a:lnTo>
                  <a:lnTo>
                    <a:pt x="110" y="20"/>
                  </a:lnTo>
                  <a:lnTo>
                    <a:pt x="114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6" y="32"/>
                  </a:lnTo>
                  <a:lnTo>
                    <a:pt x="128" y="32"/>
                  </a:lnTo>
                  <a:lnTo>
                    <a:pt x="134" y="32"/>
                  </a:lnTo>
                  <a:lnTo>
                    <a:pt x="138" y="32"/>
                  </a:lnTo>
                  <a:lnTo>
                    <a:pt x="140" y="32"/>
                  </a:lnTo>
                  <a:lnTo>
                    <a:pt x="142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50" y="34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8" y="36"/>
                  </a:lnTo>
                  <a:lnTo>
                    <a:pt x="160" y="38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4"/>
                  </a:lnTo>
                  <a:lnTo>
                    <a:pt x="168" y="46"/>
                  </a:lnTo>
                  <a:lnTo>
                    <a:pt x="170" y="46"/>
                  </a:lnTo>
                  <a:lnTo>
                    <a:pt x="172" y="48"/>
                  </a:lnTo>
                  <a:lnTo>
                    <a:pt x="170" y="50"/>
                  </a:lnTo>
                  <a:lnTo>
                    <a:pt x="172" y="52"/>
                  </a:lnTo>
                  <a:lnTo>
                    <a:pt x="172" y="54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4" y="60"/>
                  </a:lnTo>
                  <a:lnTo>
                    <a:pt x="176" y="60"/>
                  </a:lnTo>
                  <a:lnTo>
                    <a:pt x="176" y="62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8" y="68"/>
                  </a:lnTo>
                  <a:lnTo>
                    <a:pt x="178" y="70"/>
                  </a:lnTo>
                  <a:lnTo>
                    <a:pt x="178" y="72"/>
                  </a:lnTo>
                  <a:lnTo>
                    <a:pt x="180" y="80"/>
                  </a:lnTo>
                  <a:lnTo>
                    <a:pt x="180" y="82"/>
                  </a:lnTo>
                  <a:lnTo>
                    <a:pt x="180" y="84"/>
                  </a:lnTo>
                  <a:lnTo>
                    <a:pt x="184" y="86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6" y="84"/>
                  </a:lnTo>
                  <a:lnTo>
                    <a:pt x="188" y="84"/>
                  </a:lnTo>
                  <a:lnTo>
                    <a:pt x="190" y="84"/>
                  </a:lnTo>
                  <a:lnTo>
                    <a:pt x="192" y="84"/>
                  </a:lnTo>
                  <a:lnTo>
                    <a:pt x="194" y="86"/>
                  </a:lnTo>
                  <a:lnTo>
                    <a:pt x="196" y="86"/>
                  </a:lnTo>
                  <a:lnTo>
                    <a:pt x="196" y="88"/>
                  </a:lnTo>
                  <a:lnTo>
                    <a:pt x="198" y="88"/>
                  </a:lnTo>
                  <a:lnTo>
                    <a:pt x="198" y="90"/>
                  </a:lnTo>
                  <a:lnTo>
                    <a:pt x="200" y="90"/>
                  </a:lnTo>
                  <a:lnTo>
                    <a:pt x="202" y="90"/>
                  </a:lnTo>
                  <a:lnTo>
                    <a:pt x="204" y="92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6" y="96"/>
                  </a:lnTo>
                  <a:lnTo>
                    <a:pt x="206" y="98"/>
                  </a:lnTo>
                  <a:lnTo>
                    <a:pt x="204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198" y="98"/>
                  </a:lnTo>
                  <a:lnTo>
                    <a:pt x="196" y="98"/>
                  </a:lnTo>
                  <a:lnTo>
                    <a:pt x="194" y="98"/>
                  </a:lnTo>
                  <a:lnTo>
                    <a:pt x="192" y="98"/>
                  </a:lnTo>
                  <a:lnTo>
                    <a:pt x="190" y="98"/>
                  </a:lnTo>
                  <a:lnTo>
                    <a:pt x="188" y="98"/>
                  </a:lnTo>
                  <a:lnTo>
                    <a:pt x="186" y="98"/>
                  </a:lnTo>
                  <a:lnTo>
                    <a:pt x="186" y="100"/>
                  </a:lnTo>
                  <a:lnTo>
                    <a:pt x="186" y="102"/>
                  </a:lnTo>
                  <a:lnTo>
                    <a:pt x="186" y="106"/>
                  </a:lnTo>
                  <a:lnTo>
                    <a:pt x="186" y="108"/>
                  </a:lnTo>
                  <a:lnTo>
                    <a:pt x="186" y="110"/>
                  </a:lnTo>
                  <a:lnTo>
                    <a:pt x="186" y="118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4"/>
                  </a:lnTo>
                  <a:lnTo>
                    <a:pt x="186" y="126"/>
                  </a:lnTo>
                  <a:lnTo>
                    <a:pt x="186" y="130"/>
                  </a:lnTo>
                  <a:lnTo>
                    <a:pt x="186" y="132"/>
                  </a:lnTo>
                  <a:lnTo>
                    <a:pt x="186" y="134"/>
                  </a:lnTo>
                  <a:lnTo>
                    <a:pt x="186" y="136"/>
                  </a:lnTo>
                  <a:lnTo>
                    <a:pt x="186" y="138"/>
                  </a:lnTo>
                  <a:lnTo>
                    <a:pt x="186" y="140"/>
                  </a:lnTo>
                  <a:lnTo>
                    <a:pt x="186" y="142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78" y="144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4" y="154"/>
                  </a:lnTo>
                  <a:lnTo>
                    <a:pt x="172" y="154"/>
                  </a:lnTo>
                  <a:lnTo>
                    <a:pt x="170" y="154"/>
                  </a:lnTo>
                  <a:lnTo>
                    <a:pt x="168" y="156"/>
                  </a:lnTo>
                  <a:lnTo>
                    <a:pt x="168" y="160"/>
                  </a:lnTo>
                  <a:lnTo>
                    <a:pt x="168" y="162"/>
                  </a:lnTo>
                  <a:lnTo>
                    <a:pt x="168" y="164"/>
                  </a:lnTo>
                  <a:lnTo>
                    <a:pt x="164" y="164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8" y="168"/>
                  </a:lnTo>
                  <a:lnTo>
                    <a:pt x="158" y="172"/>
                  </a:lnTo>
                  <a:lnTo>
                    <a:pt x="158" y="174"/>
                  </a:lnTo>
                  <a:lnTo>
                    <a:pt x="156" y="174"/>
                  </a:lnTo>
                  <a:lnTo>
                    <a:pt x="154" y="174"/>
                  </a:lnTo>
                  <a:lnTo>
                    <a:pt x="152" y="174"/>
                  </a:lnTo>
                  <a:lnTo>
                    <a:pt x="150" y="174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80"/>
                  </a:lnTo>
                  <a:lnTo>
                    <a:pt x="148" y="182"/>
                  </a:lnTo>
                  <a:lnTo>
                    <a:pt x="148" y="184"/>
                  </a:lnTo>
                  <a:lnTo>
                    <a:pt x="146" y="184"/>
                  </a:lnTo>
                  <a:lnTo>
                    <a:pt x="144" y="184"/>
                  </a:lnTo>
                  <a:lnTo>
                    <a:pt x="142" y="184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8" y="188"/>
                  </a:lnTo>
                  <a:lnTo>
                    <a:pt x="138" y="190"/>
                  </a:lnTo>
                  <a:lnTo>
                    <a:pt x="138" y="192"/>
                  </a:lnTo>
                  <a:lnTo>
                    <a:pt x="138" y="194"/>
                  </a:lnTo>
                  <a:lnTo>
                    <a:pt x="138" y="194"/>
                  </a:lnTo>
                  <a:lnTo>
                    <a:pt x="136" y="194"/>
                  </a:lnTo>
                  <a:lnTo>
                    <a:pt x="134" y="194"/>
                  </a:lnTo>
                  <a:lnTo>
                    <a:pt x="132" y="196"/>
                  </a:lnTo>
                  <a:lnTo>
                    <a:pt x="130" y="198"/>
                  </a:lnTo>
                  <a:lnTo>
                    <a:pt x="130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2" y="200"/>
                  </a:lnTo>
                  <a:lnTo>
                    <a:pt x="120" y="200"/>
                  </a:lnTo>
                  <a:lnTo>
                    <a:pt x="118" y="200"/>
                  </a:lnTo>
                  <a:lnTo>
                    <a:pt x="116" y="200"/>
                  </a:lnTo>
                  <a:lnTo>
                    <a:pt x="114" y="200"/>
                  </a:lnTo>
                  <a:lnTo>
                    <a:pt x="110" y="200"/>
                  </a:lnTo>
                  <a:lnTo>
                    <a:pt x="108" y="200"/>
                  </a:lnTo>
                  <a:lnTo>
                    <a:pt x="106" y="200"/>
                  </a:lnTo>
                  <a:lnTo>
                    <a:pt x="102" y="200"/>
                  </a:lnTo>
                  <a:lnTo>
                    <a:pt x="100" y="200"/>
                  </a:lnTo>
                  <a:lnTo>
                    <a:pt x="98" y="200"/>
                  </a:lnTo>
                  <a:lnTo>
                    <a:pt x="96" y="200"/>
                  </a:lnTo>
                  <a:lnTo>
                    <a:pt x="92" y="200"/>
                  </a:lnTo>
                  <a:lnTo>
                    <a:pt x="90" y="200"/>
                  </a:lnTo>
                  <a:lnTo>
                    <a:pt x="90" y="200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2" y="200"/>
                  </a:lnTo>
                  <a:lnTo>
                    <a:pt x="80" y="198"/>
                  </a:lnTo>
                  <a:lnTo>
                    <a:pt x="76" y="198"/>
                  </a:lnTo>
                  <a:lnTo>
                    <a:pt x="74" y="198"/>
                  </a:lnTo>
                  <a:lnTo>
                    <a:pt x="72" y="198"/>
                  </a:lnTo>
                  <a:lnTo>
                    <a:pt x="70" y="198"/>
                  </a:lnTo>
                  <a:lnTo>
                    <a:pt x="68" y="198"/>
                  </a:lnTo>
                  <a:lnTo>
                    <a:pt x="66" y="198"/>
                  </a:lnTo>
                  <a:lnTo>
                    <a:pt x="64" y="198"/>
                  </a:lnTo>
                  <a:lnTo>
                    <a:pt x="60" y="198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4" y="198"/>
                  </a:lnTo>
                  <a:lnTo>
                    <a:pt x="52" y="198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4" y="198"/>
                  </a:lnTo>
                  <a:lnTo>
                    <a:pt x="42" y="198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38" y="198"/>
                  </a:lnTo>
                  <a:lnTo>
                    <a:pt x="36" y="198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8"/>
                  </a:lnTo>
                  <a:lnTo>
                    <a:pt x="24" y="198"/>
                  </a:lnTo>
                  <a:lnTo>
                    <a:pt x="22" y="198"/>
                  </a:lnTo>
                  <a:lnTo>
                    <a:pt x="20" y="198"/>
                  </a:lnTo>
                  <a:lnTo>
                    <a:pt x="18" y="198"/>
                  </a:lnTo>
                  <a:lnTo>
                    <a:pt x="16" y="198"/>
                  </a:lnTo>
                  <a:lnTo>
                    <a:pt x="12" y="198"/>
                  </a:lnTo>
                  <a:lnTo>
                    <a:pt x="10" y="198"/>
                  </a:lnTo>
                  <a:lnTo>
                    <a:pt x="8" y="198"/>
                  </a:lnTo>
                  <a:lnTo>
                    <a:pt x="8" y="196"/>
                  </a:lnTo>
                  <a:lnTo>
                    <a:pt x="8" y="19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2"/>
                  </a:lnTo>
                  <a:lnTo>
                    <a:pt x="8" y="178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58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8" y="150"/>
                  </a:lnTo>
                  <a:lnTo>
                    <a:pt x="8" y="146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6"/>
                  </a:lnTo>
                  <a:lnTo>
                    <a:pt x="10" y="122"/>
                  </a:lnTo>
                  <a:lnTo>
                    <a:pt x="8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2" y="122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0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28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7" name="Freeform 137">
              <a:extLst>
                <a:ext uri="{FF2B5EF4-FFF2-40B4-BE49-F238E27FC236}">
                  <a16:creationId xmlns:a16="http://schemas.microsoft.com/office/drawing/2014/main" id="{AAF42211-67A9-6403-B550-263E5900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3363913"/>
              <a:ext cx="301625" cy="522288"/>
            </a:xfrm>
            <a:custGeom>
              <a:avLst/>
              <a:gdLst>
                <a:gd name="T0" fmla="*/ 56 w 190"/>
                <a:gd name="T1" fmla="*/ 14 h 329"/>
                <a:gd name="T2" fmla="*/ 66 w 190"/>
                <a:gd name="T3" fmla="*/ 14 h 329"/>
                <a:gd name="T4" fmla="*/ 78 w 190"/>
                <a:gd name="T5" fmla="*/ 28 h 329"/>
                <a:gd name="T6" fmla="*/ 80 w 190"/>
                <a:gd name="T7" fmla="*/ 42 h 329"/>
                <a:gd name="T8" fmla="*/ 102 w 190"/>
                <a:gd name="T9" fmla="*/ 44 h 329"/>
                <a:gd name="T10" fmla="*/ 122 w 190"/>
                <a:gd name="T11" fmla="*/ 44 h 329"/>
                <a:gd name="T12" fmla="*/ 144 w 190"/>
                <a:gd name="T13" fmla="*/ 34 h 329"/>
                <a:gd name="T14" fmla="*/ 156 w 190"/>
                <a:gd name="T15" fmla="*/ 30 h 329"/>
                <a:gd name="T16" fmla="*/ 160 w 190"/>
                <a:gd name="T17" fmla="*/ 42 h 329"/>
                <a:gd name="T18" fmla="*/ 160 w 190"/>
                <a:gd name="T19" fmla="*/ 56 h 329"/>
                <a:gd name="T20" fmla="*/ 164 w 190"/>
                <a:gd name="T21" fmla="*/ 70 h 329"/>
                <a:gd name="T22" fmla="*/ 168 w 190"/>
                <a:gd name="T23" fmla="*/ 78 h 329"/>
                <a:gd name="T24" fmla="*/ 170 w 190"/>
                <a:gd name="T25" fmla="*/ 96 h 329"/>
                <a:gd name="T26" fmla="*/ 174 w 190"/>
                <a:gd name="T27" fmla="*/ 106 h 329"/>
                <a:gd name="T28" fmla="*/ 180 w 190"/>
                <a:gd name="T29" fmla="*/ 119 h 329"/>
                <a:gd name="T30" fmla="*/ 186 w 190"/>
                <a:gd name="T31" fmla="*/ 133 h 329"/>
                <a:gd name="T32" fmla="*/ 190 w 190"/>
                <a:gd name="T33" fmla="*/ 141 h 329"/>
                <a:gd name="T34" fmla="*/ 182 w 190"/>
                <a:gd name="T35" fmla="*/ 161 h 329"/>
                <a:gd name="T36" fmla="*/ 178 w 190"/>
                <a:gd name="T37" fmla="*/ 183 h 329"/>
                <a:gd name="T38" fmla="*/ 174 w 190"/>
                <a:gd name="T39" fmla="*/ 207 h 329"/>
                <a:gd name="T40" fmla="*/ 172 w 190"/>
                <a:gd name="T41" fmla="*/ 231 h 329"/>
                <a:gd name="T42" fmla="*/ 170 w 190"/>
                <a:gd name="T43" fmla="*/ 247 h 329"/>
                <a:gd name="T44" fmla="*/ 168 w 190"/>
                <a:gd name="T45" fmla="*/ 271 h 329"/>
                <a:gd name="T46" fmla="*/ 164 w 190"/>
                <a:gd name="T47" fmla="*/ 297 h 329"/>
                <a:gd name="T48" fmla="*/ 160 w 190"/>
                <a:gd name="T49" fmla="*/ 329 h 329"/>
                <a:gd name="T50" fmla="*/ 150 w 190"/>
                <a:gd name="T51" fmla="*/ 327 h 329"/>
                <a:gd name="T52" fmla="*/ 144 w 190"/>
                <a:gd name="T53" fmla="*/ 319 h 329"/>
                <a:gd name="T54" fmla="*/ 136 w 190"/>
                <a:gd name="T55" fmla="*/ 319 h 329"/>
                <a:gd name="T56" fmla="*/ 126 w 190"/>
                <a:gd name="T57" fmla="*/ 311 h 329"/>
                <a:gd name="T58" fmla="*/ 118 w 190"/>
                <a:gd name="T59" fmla="*/ 311 h 329"/>
                <a:gd name="T60" fmla="*/ 112 w 190"/>
                <a:gd name="T61" fmla="*/ 311 h 329"/>
                <a:gd name="T62" fmla="*/ 102 w 190"/>
                <a:gd name="T63" fmla="*/ 315 h 329"/>
                <a:gd name="T64" fmla="*/ 84 w 190"/>
                <a:gd name="T65" fmla="*/ 311 h 329"/>
                <a:gd name="T66" fmla="*/ 70 w 190"/>
                <a:gd name="T67" fmla="*/ 307 h 329"/>
                <a:gd name="T68" fmla="*/ 68 w 190"/>
                <a:gd name="T69" fmla="*/ 299 h 329"/>
                <a:gd name="T70" fmla="*/ 62 w 190"/>
                <a:gd name="T71" fmla="*/ 293 h 329"/>
                <a:gd name="T72" fmla="*/ 60 w 190"/>
                <a:gd name="T73" fmla="*/ 303 h 329"/>
                <a:gd name="T74" fmla="*/ 50 w 190"/>
                <a:gd name="T75" fmla="*/ 293 h 329"/>
                <a:gd name="T76" fmla="*/ 46 w 190"/>
                <a:gd name="T77" fmla="*/ 301 h 329"/>
                <a:gd name="T78" fmla="*/ 42 w 190"/>
                <a:gd name="T79" fmla="*/ 295 h 329"/>
                <a:gd name="T80" fmla="*/ 24 w 190"/>
                <a:gd name="T81" fmla="*/ 289 h 329"/>
                <a:gd name="T82" fmla="*/ 8 w 190"/>
                <a:gd name="T83" fmla="*/ 287 h 329"/>
                <a:gd name="T84" fmla="*/ 0 w 190"/>
                <a:gd name="T85" fmla="*/ 283 h 329"/>
                <a:gd name="T86" fmla="*/ 2 w 190"/>
                <a:gd name="T87" fmla="*/ 263 h 329"/>
                <a:gd name="T88" fmla="*/ 6 w 190"/>
                <a:gd name="T89" fmla="*/ 237 h 329"/>
                <a:gd name="T90" fmla="*/ 10 w 190"/>
                <a:gd name="T91" fmla="*/ 217 h 329"/>
                <a:gd name="T92" fmla="*/ 14 w 190"/>
                <a:gd name="T93" fmla="*/ 191 h 329"/>
                <a:gd name="T94" fmla="*/ 16 w 190"/>
                <a:gd name="T95" fmla="*/ 171 h 329"/>
                <a:gd name="T96" fmla="*/ 18 w 190"/>
                <a:gd name="T97" fmla="*/ 153 h 329"/>
                <a:gd name="T98" fmla="*/ 18 w 190"/>
                <a:gd name="T99" fmla="*/ 139 h 329"/>
                <a:gd name="T100" fmla="*/ 22 w 190"/>
                <a:gd name="T101" fmla="*/ 127 h 329"/>
                <a:gd name="T102" fmla="*/ 24 w 190"/>
                <a:gd name="T103" fmla="*/ 110 h 329"/>
                <a:gd name="T104" fmla="*/ 26 w 190"/>
                <a:gd name="T105" fmla="*/ 94 h 329"/>
                <a:gd name="T106" fmla="*/ 26 w 190"/>
                <a:gd name="T107" fmla="*/ 80 h 329"/>
                <a:gd name="T108" fmla="*/ 26 w 190"/>
                <a:gd name="T109" fmla="*/ 62 h 329"/>
                <a:gd name="T110" fmla="*/ 30 w 190"/>
                <a:gd name="T111" fmla="*/ 36 h 329"/>
                <a:gd name="T112" fmla="*/ 36 w 190"/>
                <a:gd name="T113" fmla="*/ 24 h 329"/>
                <a:gd name="T114" fmla="*/ 46 w 190"/>
                <a:gd name="T115" fmla="*/ 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0" h="329">
                  <a:moveTo>
                    <a:pt x="50" y="0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6" y="16"/>
                  </a:lnTo>
                  <a:lnTo>
                    <a:pt x="68" y="18"/>
                  </a:lnTo>
                  <a:lnTo>
                    <a:pt x="70" y="20"/>
                  </a:lnTo>
                  <a:lnTo>
                    <a:pt x="72" y="20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6"/>
                  </a:lnTo>
                  <a:lnTo>
                    <a:pt x="80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6" y="46"/>
                  </a:lnTo>
                  <a:lnTo>
                    <a:pt x="90" y="44"/>
                  </a:lnTo>
                  <a:lnTo>
                    <a:pt x="94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6" y="44"/>
                  </a:lnTo>
                  <a:lnTo>
                    <a:pt x="110" y="44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2" y="44"/>
                  </a:lnTo>
                  <a:lnTo>
                    <a:pt x="128" y="44"/>
                  </a:lnTo>
                  <a:lnTo>
                    <a:pt x="130" y="42"/>
                  </a:lnTo>
                  <a:lnTo>
                    <a:pt x="134" y="40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6" y="32"/>
                  </a:lnTo>
                  <a:lnTo>
                    <a:pt x="148" y="30"/>
                  </a:lnTo>
                  <a:lnTo>
                    <a:pt x="150" y="30"/>
                  </a:lnTo>
                  <a:lnTo>
                    <a:pt x="152" y="30"/>
                  </a:lnTo>
                  <a:lnTo>
                    <a:pt x="158" y="26"/>
                  </a:lnTo>
                  <a:lnTo>
                    <a:pt x="158" y="28"/>
                  </a:lnTo>
                  <a:lnTo>
                    <a:pt x="156" y="30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8" y="32"/>
                  </a:lnTo>
                  <a:lnTo>
                    <a:pt x="160" y="36"/>
                  </a:lnTo>
                  <a:lnTo>
                    <a:pt x="160" y="38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0" y="48"/>
                  </a:lnTo>
                  <a:lnTo>
                    <a:pt x="160" y="50"/>
                  </a:lnTo>
                  <a:lnTo>
                    <a:pt x="160" y="54"/>
                  </a:lnTo>
                  <a:lnTo>
                    <a:pt x="160" y="56"/>
                  </a:lnTo>
                  <a:lnTo>
                    <a:pt x="160" y="58"/>
                  </a:lnTo>
                  <a:lnTo>
                    <a:pt x="162" y="58"/>
                  </a:lnTo>
                  <a:lnTo>
                    <a:pt x="162" y="60"/>
                  </a:lnTo>
                  <a:lnTo>
                    <a:pt x="164" y="62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4" y="70"/>
                  </a:lnTo>
                  <a:lnTo>
                    <a:pt x="166" y="72"/>
                  </a:lnTo>
                  <a:lnTo>
                    <a:pt x="166" y="74"/>
                  </a:lnTo>
                  <a:lnTo>
                    <a:pt x="168" y="74"/>
                  </a:lnTo>
                  <a:lnTo>
                    <a:pt x="168" y="76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8" y="78"/>
                  </a:lnTo>
                  <a:lnTo>
                    <a:pt x="170" y="78"/>
                  </a:lnTo>
                  <a:lnTo>
                    <a:pt x="170" y="80"/>
                  </a:lnTo>
                  <a:lnTo>
                    <a:pt x="172" y="84"/>
                  </a:lnTo>
                  <a:lnTo>
                    <a:pt x="170" y="88"/>
                  </a:lnTo>
                  <a:lnTo>
                    <a:pt x="170" y="90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2" y="98"/>
                  </a:lnTo>
                  <a:lnTo>
                    <a:pt x="174" y="98"/>
                  </a:lnTo>
                  <a:lnTo>
                    <a:pt x="174" y="100"/>
                  </a:lnTo>
                  <a:lnTo>
                    <a:pt x="172" y="102"/>
                  </a:lnTo>
                  <a:lnTo>
                    <a:pt x="172" y="104"/>
                  </a:lnTo>
                  <a:lnTo>
                    <a:pt x="174" y="104"/>
                  </a:lnTo>
                  <a:lnTo>
                    <a:pt x="174" y="106"/>
                  </a:lnTo>
                  <a:lnTo>
                    <a:pt x="174" y="108"/>
                  </a:lnTo>
                  <a:lnTo>
                    <a:pt x="176" y="108"/>
                  </a:lnTo>
                  <a:lnTo>
                    <a:pt x="178" y="112"/>
                  </a:lnTo>
                  <a:lnTo>
                    <a:pt x="180" y="112"/>
                  </a:lnTo>
                  <a:lnTo>
                    <a:pt x="182" y="114"/>
                  </a:lnTo>
                  <a:lnTo>
                    <a:pt x="182" y="117"/>
                  </a:lnTo>
                  <a:lnTo>
                    <a:pt x="180" y="119"/>
                  </a:lnTo>
                  <a:lnTo>
                    <a:pt x="182" y="119"/>
                  </a:lnTo>
                  <a:lnTo>
                    <a:pt x="184" y="121"/>
                  </a:lnTo>
                  <a:lnTo>
                    <a:pt x="186" y="123"/>
                  </a:lnTo>
                  <a:lnTo>
                    <a:pt x="186" y="125"/>
                  </a:lnTo>
                  <a:lnTo>
                    <a:pt x="186" y="127"/>
                  </a:lnTo>
                  <a:lnTo>
                    <a:pt x="188" y="129"/>
                  </a:lnTo>
                  <a:lnTo>
                    <a:pt x="186" y="133"/>
                  </a:lnTo>
                  <a:lnTo>
                    <a:pt x="188" y="133"/>
                  </a:lnTo>
                  <a:lnTo>
                    <a:pt x="188" y="135"/>
                  </a:lnTo>
                  <a:lnTo>
                    <a:pt x="188" y="137"/>
                  </a:lnTo>
                  <a:lnTo>
                    <a:pt x="186" y="139"/>
                  </a:lnTo>
                  <a:lnTo>
                    <a:pt x="188" y="139"/>
                  </a:lnTo>
                  <a:lnTo>
                    <a:pt x="190" y="139"/>
                  </a:lnTo>
                  <a:lnTo>
                    <a:pt x="190" y="141"/>
                  </a:lnTo>
                  <a:lnTo>
                    <a:pt x="190" y="145"/>
                  </a:lnTo>
                  <a:lnTo>
                    <a:pt x="188" y="149"/>
                  </a:lnTo>
                  <a:lnTo>
                    <a:pt x="184" y="155"/>
                  </a:lnTo>
                  <a:lnTo>
                    <a:pt x="184" y="157"/>
                  </a:lnTo>
                  <a:lnTo>
                    <a:pt x="182" y="157"/>
                  </a:lnTo>
                  <a:lnTo>
                    <a:pt x="180" y="159"/>
                  </a:lnTo>
                  <a:lnTo>
                    <a:pt x="182" y="161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9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7"/>
                  </a:lnTo>
                  <a:lnTo>
                    <a:pt x="178" y="189"/>
                  </a:lnTo>
                  <a:lnTo>
                    <a:pt x="176" y="195"/>
                  </a:lnTo>
                  <a:lnTo>
                    <a:pt x="176" y="197"/>
                  </a:lnTo>
                  <a:lnTo>
                    <a:pt x="176" y="201"/>
                  </a:lnTo>
                  <a:lnTo>
                    <a:pt x="176" y="205"/>
                  </a:lnTo>
                  <a:lnTo>
                    <a:pt x="174" y="207"/>
                  </a:lnTo>
                  <a:lnTo>
                    <a:pt x="174" y="209"/>
                  </a:lnTo>
                  <a:lnTo>
                    <a:pt x="174" y="211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23"/>
                  </a:lnTo>
                  <a:lnTo>
                    <a:pt x="174" y="225"/>
                  </a:lnTo>
                  <a:lnTo>
                    <a:pt x="172" y="231"/>
                  </a:lnTo>
                  <a:lnTo>
                    <a:pt x="172" y="233"/>
                  </a:lnTo>
                  <a:lnTo>
                    <a:pt x="172" y="235"/>
                  </a:lnTo>
                  <a:lnTo>
                    <a:pt x="172" y="237"/>
                  </a:lnTo>
                  <a:lnTo>
                    <a:pt x="172" y="239"/>
                  </a:lnTo>
                  <a:lnTo>
                    <a:pt x="170" y="243"/>
                  </a:lnTo>
                  <a:lnTo>
                    <a:pt x="170" y="245"/>
                  </a:lnTo>
                  <a:lnTo>
                    <a:pt x="170" y="247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0" y="255"/>
                  </a:lnTo>
                  <a:lnTo>
                    <a:pt x="168" y="263"/>
                  </a:lnTo>
                  <a:lnTo>
                    <a:pt x="168" y="265"/>
                  </a:lnTo>
                  <a:lnTo>
                    <a:pt x="168" y="269"/>
                  </a:lnTo>
                  <a:lnTo>
                    <a:pt x="168" y="271"/>
                  </a:lnTo>
                  <a:lnTo>
                    <a:pt x="168" y="271"/>
                  </a:lnTo>
                  <a:lnTo>
                    <a:pt x="168" y="273"/>
                  </a:lnTo>
                  <a:lnTo>
                    <a:pt x="166" y="279"/>
                  </a:lnTo>
                  <a:lnTo>
                    <a:pt x="166" y="281"/>
                  </a:lnTo>
                  <a:lnTo>
                    <a:pt x="166" y="285"/>
                  </a:lnTo>
                  <a:lnTo>
                    <a:pt x="164" y="295"/>
                  </a:lnTo>
                  <a:lnTo>
                    <a:pt x="164" y="297"/>
                  </a:lnTo>
                  <a:lnTo>
                    <a:pt x="164" y="301"/>
                  </a:lnTo>
                  <a:lnTo>
                    <a:pt x="162" y="315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2" y="327"/>
                  </a:lnTo>
                  <a:lnTo>
                    <a:pt x="162" y="329"/>
                  </a:lnTo>
                  <a:lnTo>
                    <a:pt x="160" y="329"/>
                  </a:lnTo>
                  <a:lnTo>
                    <a:pt x="160" y="327"/>
                  </a:lnTo>
                  <a:lnTo>
                    <a:pt x="158" y="325"/>
                  </a:lnTo>
                  <a:lnTo>
                    <a:pt x="158" y="323"/>
                  </a:lnTo>
                  <a:lnTo>
                    <a:pt x="156" y="323"/>
                  </a:lnTo>
                  <a:lnTo>
                    <a:pt x="154" y="323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48" y="327"/>
                  </a:lnTo>
                  <a:lnTo>
                    <a:pt x="148" y="325"/>
                  </a:lnTo>
                  <a:lnTo>
                    <a:pt x="148" y="323"/>
                  </a:lnTo>
                  <a:lnTo>
                    <a:pt x="148" y="321"/>
                  </a:lnTo>
                  <a:lnTo>
                    <a:pt x="146" y="321"/>
                  </a:lnTo>
                  <a:lnTo>
                    <a:pt x="146" y="319"/>
                  </a:lnTo>
                  <a:lnTo>
                    <a:pt x="144" y="319"/>
                  </a:lnTo>
                  <a:lnTo>
                    <a:pt x="144" y="319"/>
                  </a:lnTo>
                  <a:lnTo>
                    <a:pt x="144" y="317"/>
                  </a:lnTo>
                  <a:lnTo>
                    <a:pt x="142" y="315"/>
                  </a:lnTo>
                  <a:lnTo>
                    <a:pt x="140" y="315"/>
                  </a:lnTo>
                  <a:lnTo>
                    <a:pt x="140" y="317"/>
                  </a:lnTo>
                  <a:lnTo>
                    <a:pt x="138" y="319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4" y="315"/>
                  </a:lnTo>
                  <a:lnTo>
                    <a:pt x="134" y="313"/>
                  </a:lnTo>
                  <a:lnTo>
                    <a:pt x="132" y="313"/>
                  </a:lnTo>
                  <a:lnTo>
                    <a:pt x="130" y="311"/>
                  </a:lnTo>
                  <a:lnTo>
                    <a:pt x="128" y="311"/>
                  </a:lnTo>
                  <a:lnTo>
                    <a:pt x="126" y="311"/>
                  </a:lnTo>
                  <a:lnTo>
                    <a:pt x="126" y="309"/>
                  </a:lnTo>
                  <a:lnTo>
                    <a:pt x="124" y="309"/>
                  </a:lnTo>
                  <a:lnTo>
                    <a:pt x="124" y="307"/>
                  </a:lnTo>
                  <a:lnTo>
                    <a:pt x="122" y="307"/>
                  </a:lnTo>
                  <a:lnTo>
                    <a:pt x="120" y="307"/>
                  </a:lnTo>
                  <a:lnTo>
                    <a:pt x="118" y="309"/>
                  </a:lnTo>
                  <a:lnTo>
                    <a:pt x="118" y="311"/>
                  </a:lnTo>
                  <a:lnTo>
                    <a:pt x="116" y="311"/>
                  </a:lnTo>
                  <a:lnTo>
                    <a:pt x="116" y="313"/>
                  </a:lnTo>
                  <a:lnTo>
                    <a:pt x="114" y="315"/>
                  </a:lnTo>
                  <a:lnTo>
                    <a:pt x="112" y="315"/>
                  </a:lnTo>
                  <a:lnTo>
                    <a:pt x="112" y="313"/>
                  </a:lnTo>
                  <a:lnTo>
                    <a:pt x="112" y="311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10" y="313"/>
                  </a:lnTo>
                  <a:lnTo>
                    <a:pt x="110" y="315"/>
                  </a:lnTo>
                  <a:lnTo>
                    <a:pt x="108" y="317"/>
                  </a:lnTo>
                  <a:lnTo>
                    <a:pt x="106" y="317"/>
                  </a:lnTo>
                  <a:lnTo>
                    <a:pt x="104" y="315"/>
                  </a:lnTo>
                  <a:lnTo>
                    <a:pt x="102" y="315"/>
                  </a:lnTo>
                  <a:lnTo>
                    <a:pt x="100" y="313"/>
                  </a:lnTo>
                  <a:lnTo>
                    <a:pt x="98" y="313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2" y="311"/>
                  </a:lnTo>
                  <a:lnTo>
                    <a:pt x="90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0" y="311"/>
                  </a:lnTo>
                  <a:lnTo>
                    <a:pt x="78" y="309"/>
                  </a:lnTo>
                  <a:lnTo>
                    <a:pt x="76" y="309"/>
                  </a:lnTo>
                  <a:lnTo>
                    <a:pt x="76" y="307"/>
                  </a:lnTo>
                  <a:lnTo>
                    <a:pt x="74" y="307"/>
                  </a:lnTo>
                  <a:lnTo>
                    <a:pt x="70" y="307"/>
                  </a:lnTo>
                  <a:lnTo>
                    <a:pt x="68" y="309"/>
                  </a:lnTo>
                  <a:lnTo>
                    <a:pt x="66" y="307"/>
                  </a:lnTo>
                  <a:lnTo>
                    <a:pt x="64" y="307"/>
                  </a:lnTo>
                  <a:lnTo>
                    <a:pt x="64" y="305"/>
                  </a:lnTo>
                  <a:lnTo>
                    <a:pt x="66" y="303"/>
                  </a:lnTo>
                  <a:lnTo>
                    <a:pt x="68" y="301"/>
                  </a:lnTo>
                  <a:lnTo>
                    <a:pt x="68" y="299"/>
                  </a:lnTo>
                  <a:lnTo>
                    <a:pt x="66" y="299"/>
                  </a:lnTo>
                  <a:lnTo>
                    <a:pt x="64" y="299"/>
                  </a:lnTo>
                  <a:lnTo>
                    <a:pt x="64" y="297"/>
                  </a:lnTo>
                  <a:lnTo>
                    <a:pt x="64" y="297"/>
                  </a:lnTo>
                  <a:lnTo>
                    <a:pt x="64" y="295"/>
                  </a:lnTo>
                  <a:lnTo>
                    <a:pt x="62" y="295"/>
                  </a:lnTo>
                  <a:lnTo>
                    <a:pt x="62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297"/>
                  </a:lnTo>
                  <a:lnTo>
                    <a:pt x="62" y="299"/>
                  </a:lnTo>
                  <a:lnTo>
                    <a:pt x="62" y="301"/>
                  </a:lnTo>
                  <a:lnTo>
                    <a:pt x="62" y="303"/>
                  </a:lnTo>
                  <a:lnTo>
                    <a:pt x="60" y="303"/>
                  </a:lnTo>
                  <a:lnTo>
                    <a:pt x="58" y="303"/>
                  </a:lnTo>
                  <a:lnTo>
                    <a:pt x="58" y="301"/>
                  </a:lnTo>
                  <a:lnTo>
                    <a:pt x="58" y="299"/>
                  </a:lnTo>
                  <a:lnTo>
                    <a:pt x="56" y="297"/>
                  </a:lnTo>
                  <a:lnTo>
                    <a:pt x="54" y="295"/>
                  </a:lnTo>
                  <a:lnTo>
                    <a:pt x="52" y="293"/>
                  </a:lnTo>
                  <a:lnTo>
                    <a:pt x="50" y="293"/>
                  </a:lnTo>
                  <a:lnTo>
                    <a:pt x="50" y="295"/>
                  </a:lnTo>
                  <a:lnTo>
                    <a:pt x="50" y="297"/>
                  </a:lnTo>
                  <a:lnTo>
                    <a:pt x="50" y="299"/>
                  </a:lnTo>
                  <a:lnTo>
                    <a:pt x="50" y="301"/>
                  </a:lnTo>
                  <a:lnTo>
                    <a:pt x="50" y="303"/>
                  </a:lnTo>
                  <a:lnTo>
                    <a:pt x="48" y="303"/>
                  </a:lnTo>
                  <a:lnTo>
                    <a:pt x="46" y="301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7"/>
                  </a:lnTo>
                  <a:lnTo>
                    <a:pt x="46" y="297"/>
                  </a:lnTo>
                  <a:lnTo>
                    <a:pt x="46" y="295"/>
                  </a:lnTo>
                  <a:lnTo>
                    <a:pt x="44" y="295"/>
                  </a:lnTo>
                  <a:lnTo>
                    <a:pt x="42" y="295"/>
                  </a:lnTo>
                  <a:lnTo>
                    <a:pt x="40" y="295"/>
                  </a:lnTo>
                  <a:lnTo>
                    <a:pt x="38" y="293"/>
                  </a:lnTo>
                  <a:lnTo>
                    <a:pt x="38" y="291"/>
                  </a:lnTo>
                  <a:lnTo>
                    <a:pt x="36" y="291"/>
                  </a:lnTo>
                  <a:lnTo>
                    <a:pt x="32" y="289"/>
                  </a:lnTo>
                  <a:lnTo>
                    <a:pt x="26" y="289"/>
                  </a:lnTo>
                  <a:lnTo>
                    <a:pt x="24" y="289"/>
                  </a:lnTo>
                  <a:lnTo>
                    <a:pt x="20" y="289"/>
                  </a:lnTo>
                  <a:lnTo>
                    <a:pt x="18" y="291"/>
                  </a:lnTo>
                  <a:lnTo>
                    <a:pt x="16" y="291"/>
                  </a:lnTo>
                  <a:lnTo>
                    <a:pt x="16" y="291"/>
                  </a:lnTo>
                  <a:lnTo>
                    <a:pt x="14" y="291"/>
                  </a:lnTo>
                  <a:lnTo>
                    <a:pt x="10" y="289"/>
                  </a:lnTo>
                  <a:lnTo>
                    <a:pt x="8" y="287"/>
                  </a:lnTo>
                  <a:lnTo>
                    <a:pt x="6" y="287"/>
                  </a:lnTo>
                  <a:lnTo>
                    <a:pt x="4" y="285"/>
                  </a:lnTo>
                  <a:lnTo>
                    <a:pt x="2" y="285"/>
                  </a:lnTo>
                  <a:lnTo>
                    <a:pt x="0" y="285"/>
                  </a:lnTo>
                  <a:lnTo>
                    <a:pt x="0" y="287"/>
                  </a:lnTo>
                  <a:lnTo>
                    <a:pt x="0" y="285"/>
                  </a:lnTo>
                  <a:lnTo>
                    <a:pt x="0" y="283"/>
                  </a:lnTo>
                  <a:lnTo>
                    <a:pt x="0" y="275"/>
                  </a:lnTo>
                  <a:lnTo>
                    <a:pt x="0" y="273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2" y="267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1"/>
                  </a:lnTo>
                  <a:lnTo>
                    <a:pt x="4" y="257"/>
                  </a:lnTo>
                  <a:lnTo>
                    <a:pt x="4" y="255"/>
                  </a:lnTo>
                  <a:lnTo>
                    <a:pt x="6" y="249"/>
                  </a:lnTo>
                  <a:lnTo>
                    <a:pt x="6" y="245"/>
                  </a:lnTo>
                  <a:lnTo>
                    <a:pt x="6" y="241"/>
                  </a:lnTo>
                  <a:lnTo>
                    <a:pt x="6" y="237"/>
                  </a:lnTo>
                  <a:lnTo>
                    <a:pt x="8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10" y="219"/>
                  </a:lnTo>
                  <a:lnTo>
                    <a:pt x="10" y="217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9"/>
                  </a:lnTo>
                  <a:lnTo>
                    <a:pt x="12" y="203"/>
                  </a:lnTo>
                  <a:lnTo>
                    <a:pt x="12" y="197"/>
                  </a:lnTo>
                  <a:lnTo>
                    <a:pt x="12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4" y="183"/>
                  </a:lnTo>
                  <a:lnTo>
                    <a:pt x="16" y="177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3"/>
                  </a:lnTo>
                  <a:lnTo>
                    <a:pt x="16" y="171"/>
                  </a:lnTo>
                  <a:lnTo>
                    <a:pt x="16" y="169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5"/>
                  </a:lnTo>
                  <a:lnTo>
                    <a:pt x="16" y="153"/>
                  </a:lnTo>
                  <a:lnTo>
                    <a:pt x="18" y="153"/>
                  </a:lnTo>
                  <a:lnTo>
                    <a:pt x="18" y="151"/>
                  </a:lnTo>
                  <a:lnTo>
                    <a:pt x="18" y="149"/>
                  </a:lnTo>
                  <a:lnTo>
                    <a:pt x="18" y="147"/>
                  </a:lnTo>
                  <a:lnTo>
                    <a:pt x="18" y="145"/>
                  </a:lnTo>
                  <a:lnTo>
                    <a:pt x="18" y="143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20" y="139"/>
                  </a:lnTo>
                  <a:lnTo>
                    <a:pt x="20" y="137"/>
                  </a:lnTo>
                  <a:lnTo>
                    <a:pt x="20" y="135"/>
                  </a:lnTo>
                  <a:lnTo>
                    <a:pt x="20" y="133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22" y="127"/>
                  </a:lnTo>
                  <a:lnTo>
                    <a:pt x="22" y="123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4" y="108"/>
                  </a:lnTo>
                  <a:lnTo>
                    <a:pt x="24" y="102"/>
                  </a:lnTo>
                  <a:lnTo>
                    <a:pt x="26" y="102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6" y="74"/>
                  </a:lnTo>
                  <a:lnTo>
                    <a:pt x="26" y="72"/>
                  </a:lnTo>
                  <a:lnTo>
                    <a:pt x="26" y="68"/>
                  </a:lnTo>
                  <a:lnTo>
                    <a:pt x="26" y="62"/>
                  </a:lnTo>
                  <a:lnTo>
                    <a:pt x="26" y="60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6" y="26"/>
                  </a:lnTo>
                  <a:lnTo>
                    <a:pt x="36" y="24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2" y="10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8" name="Freeform 139">
              <a:extLst>
                <a:ext uri="{FF2B5EF4-FFF2-40B4-BE49-F238E27FC236}">
                  <a16:creationId xmlns:a16="http://schemas.microsoft.com/office/drawing/2014/main" id="{62A71CD0-EB97-8ED3-6646-93EFEE02F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950" y="3176588"/>
              <a:ext cx="368300" cy="257175"/>
            </a:xfrm>
            <a:custGeom>
              <a:avLst/>
              <a:gdLst>
                <a:gd name="T0" fmla="*/ 90 w 232"/>
                <a:gd name="T1" fmla="*/ 4 h 162"/>
                <a:gd name="T2" fmla="*/ 102 w 232"/>
                <a:gd name="T3" fmla="*/ 4 h 162"/>
                <a:gd name="T4" fmla="*/ 116 w 232"/>
                <a:gd name="T5" fmla="*/ 4 h 162"/>
                <a:gd name="T6" fmla="*/ 128 w 232"/>
                <a:gd name="T7" fmla="*/ 8 h 162"/>
                <a:gd name="T8" fmla="*/ 138 w 232"/>
                <a:gd name="T9" fmla="*/ 10 h 162"/>
                <a:gd name="T10" fmla="*/ 152 w 232"/>
                <a:gd name="T11" fmla="*/ 8 h 162"/>
                <a:gd name="T12" fmla="*/ 162 w 232"/>
                <a:gd name="T13" fmla="*/ 12 h 162"/>
                <a:gd name="T14" fmla="*/ 174 w 232"/>
                <a:gd name="T15" fmla="*/ 16 h 162"/>
                <a:gd name="T16" fmla="*/ 182 w 232"/>
                <a:gd name="T17" fmla="*/ 24 h 162"/>
                <a:gd name="T18" fmla="*/ 192 w 232"/>
                <a:gd name="T19" fmla="*/ 30 h 162"/>
                <a:gd name="T20" fmla="*/ 204 w 232"/>
                <a:gd name="T21" fmla="*/ 36 h 162"/>
                <a:gd name="T22" fmla="*/ 218 w 232"/>
                <a:gd name="T23" fmla="*/ 44 h 162"/>
                <a:gd name="T24" fmla="*/ 226 w 232"/>
                <a:gd name="T25" fmla="*/ 50 h 162"/>
                <a:gd name="T26" fmla="*/ 230 w 232"/>
                <a:gd name="T27" fmla="*/ 54 h 162"/>
                <a:gd name="T28" fmla="*/ 228 w 232"/>
                <a:gd name="T29" fmla="*/ 64 h 162"/>
                <a:gd name="T30" fmla="*/ 224 w 232"/>
                <a:gd name="T31" fmla="*/ 72 h 162"/>
                <a:gd name="T32" fmla="*/ 224 w 232"/>
                <a:gd name="T33" fmla="*/ 88 h 162"/>
                <a:gd name="T34" fmla="*/ 218 w 232"/>
                <a:gd name="T35" fmla="*/ 100 h 162"/>
                <a:gd name="T36" fmla="*/ 212 w 232"/>
                <a:gd name="T37" fmla="*/ 108 h 162"/>
                <a:gd name="T38" fmla="*/ 214 w 232"/>
                <a:gd name="T39" fmla="*/ 118 h 162"/>
                <a:gd name="T40" fmla="*/ 200 w 232"/>
                <a:gd name="T41" fmla="*/ 120 h 162"/>
                <a:gd name="T42" fmla="*/ 188 w 232"/>
                <a:gd name="T43" fmla="*/ 122 h 162"/>
                <a:gd name="T44" fmla="*/ 172 w 232"/>
                <a:gd name="T45" fmla="*/ 126 h 162"/>
                <a:gd name="T46" fmla="*/ 152 w 232"/>
                <a:gd name="T47" fmla="*/ 130 h 162"/>
                <a:gd name="T48" fmla="*/ 136 w 232"/>
                <a:gd name="T49" fmla="*/ 134 h 162"/>
                <a:gd name="T50" fmla="*/ 122 w 232"/>
                <a:gd name="T51" fmla="*/ 138 h 162"/>
                <a:gd name="T52" fmla="*/ 108 w 232"/>
                <a:gd name="T53" fmla="*/ 140 h 162"/>
                <a:gd name="T54" fmla="*/ 90 w 232"/>
                <a:gd name="T55" fmla="*/ 144 h 162"/>
                <a:gd name="T56" fmla="*/ 78 w 232"/>
                <a:gd name="T57" fmla="*/ 146 h 162"/>
                <a:gd name="T58" fmla="*/ 66 w 232"/>
                <a:gd name="T59" fmla="*/ 148 h 162"/>
                <a:gd name="T60" fmla="*/ 60 w 232"/>
                <a:gd name="T61" fmla="*/ 154 h 162"/>
                <a:gd name="T62" fmla="*/ 56 w 232"/>
                <a:gd name="T63" fmla="*/ 156 h 162"/>
                <a:gd name="T64" fmla="*/ 48 w 232"/>
                <a:gd name="T65" fmla="*/ 162 h 162"/>
                <a:gd name="T66" fmla="*/ 36 w 232"/>
                <a:gd name="T67" fmla="*/ 160 h 162"/>
                <a:gd name="T68" fmla="*/ 30 w 232"/>
                <a:gd name="T69" fmla="*/ 158 h 162"/>
                <a:gd name="T70" fmla="*/ 24 w 232"/>
                <a:gd name="T71" fmla="*/ 154 h 162"/>
                <a:gd name="T72" fmla="*/ 16 w 232"/>
                <a:gd name="T73" fmla="*/ 150 h 162"/>
                <a:gd name="T74" fmla="*/ 12 w 232"/>
                <a:gd name="T75" fmla="*/ 146 h 162"/>
                <a:gd name="T76" fmla="*/ 4 w 232"/>
                <a:gd name="T77" fmla="*/ 134 h 162"/>
                <a:gd name="T78" fmla="*/ 2 w 232"/>
                <a:gd name="T79" fmla="*/ 134 h 162"/>
                <a:gd name="T80" fmla="*/ 4 w 232"/>
                <a:gd name="T81" fmla="*/ 126 h 162"/>
                <a:gd name="T82" fmla="*/ 10 w 232"/>
                <a:gd name="T83" fmla="*/ 122 h 162"/>
                <a:gd name="T84" fmla="*/ 10 w 232"/>
                <a:gd name="T85" fmla="*/ 114 h 162"/>
                <a:gd name="T86" fmla="*/ 16 w 232"/>
                <a:gd name="T87" fmla="*/ 110 h 162"/>
                <a:gd name="T88" fmla="*/ 20 w 232"/>
                <a:gd name="T89" fmla="*/ 98 h 162"/>
                <a:gd name="T90" fmla="*/ 22 w 232"/>
                <a:gd name="T91" fmla="*/ 88 h 162"/>
                <a:gd name="T92" fmla="*/ 30 w 232"/>
                <a:gd name="T93" fmla="*/ 84 h 162"/>
                <a:gd name="T94" fmla="*/ 32 w 232"/>
                <a:gd name="T95" fmla="*/ 72 h 162"/>
                <a:gd name="T96" fmla="*/ 30 w 232"/>
                <a:gd name="T97" fmla="*/ 58 h 162"/>
                <a:gd name="T98" fmla="*/ 36 w 232"/>
                <a:gd name="T99" fmla="*/ 52 h 162"/>
                <a:gd name="T100" fmla="*/ 36 w 232"/>
                <a:gd name="T101" fmla="*/ 42 h 162"/>
                <a:gd name="T102" fmla="*/ 44 w 232"/>
                <a:gd name="T103" fmla="*/ 36 h 162"/>
                <a:gd name="T104" fmla="*/ 52 w 232"/>
                <a:gd name="T105" fmla="*/ 38 h 162"/>
                <a:gd name="T106" fmla="*/ 64 w 232"/>
                <a:gd name="T107" fmla="*/ 28 h 162"/>
                <a:gd name="T108" fmla="*/ 72 w 232"/>
                <a:gd name="T109" fmla="*/ 10 h 162"/>
                <a:gd name="T110" fmla="*/ 62 w 232"/>
                <a:gd name="T111" fmla="*/ 6 h 162"/>
                <a:gd name="T112" fmla="*/ 66 w 232"/>
                <a:gd name="T113" fmla="*/ 2 h 162"/>
                <a:gd name="T114" fmla="*/ 78 w 232"/>
                <a:gd name="T115" fmla="*/ 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2" h="162">
                  <a:moveTo>
                    <a:pt x="82" y="4"/>
                  </a:move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4" y="8"/>
                  </a:lnTo>
                  <a:lnTo>
                    <a:pt x="126" y="8"/>
                  </a:lnTo>
                  <a:lnTo>
                    <a:pt x="128" y="8"/>
                  </a:lnTo>
                  <a:lnTo>
                    <a:pt x="130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6" y="10"/>
                  </a:lnTo>
                  <a:lnTo>
                    <a:pt x="136" y="10"/>
                  </a:lnTo>
                  <a:lnTo>
                    <a:pt x="138" y="10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60" y="10"/>
                  </a:lnTo>
                  <a:lnTo>
                    <a:pt x="162" y="10"/>
                  </a:lnTo>
                  <a:lnTo>
                    <a:pt x="162" y="12"/>
                  </a:lnTo>
                  <a:lnTo>
                    <a:pt x="164" y="14"/>
                  </a:lnTo>
                  <a:lnTo>
                    <a:pt x="166" y="14"/>
                  </a:lnTo>
                  <a:lnTo>
                    <a:pt x="168" y="14"/>
                  </a:lnTo>
                  <a:lnTo>
                    <a:pt x="170" y="14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6" y="18"/>
                  </a:lnTo>
                  <a:lnTo>
                    <a:pt x="176" y="20"/>
                  </a:lnTo>
                  <a:lnTo>
                    <a:pt x="178" y="22"/>
                  </a:lnTo>
                  <a:lnTo>
                    <a:pt x="180" y="22"/>
                  </a:lnTo>
                  <a:lnTo>
                    <a:pt x="180" y="24"/>
                  </a:lnTo>
                  <a:lnTo>
                    <a:pt x="182" y="24"/>
                  </a:lnTo>
                  <a:lnTo>
                    <a:pt x="182" y="26"/>
                  </a:lnTo>
                  <a:lnTo>
                    <a:pt x="184" y="26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0" y="30"/>
                  </a:lnTo>
                  <a:lnTo>
                    <a:pt x="192" y="30"/>
                  </a:lnTo>
                  <a:lnTo>
                    <a:pt x="194" y="30"/>
                  </a:lnTo>
                  <a:lnTo>
                    <a:pt x="198" y="32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2" y="36"/>
                  </a:lnTo>
                  <a:lnTo>
                    <a:pt x="204" y="36"/>
                  </a:lnTo>
                  <a:lnTo>
                    <a:pt x="204" y="38"/>
                  </a:lnTo>
                  <a:lnTo>
                    <a:pt x="206" y="40"/>
                  </a:lnTo>
                  <a:lnTo>
                    <a:pt x="210" y="42"/>
                  </a:lnTo>
                  <a:lnTo>
                    <a:pt x="214" y="44"/>
                  </a:lnTo>
                  <a:lnTo>
                    <a:pt x="216" y="44"/>
                  </a:lnTo>
                  <a:lnTo>
                    <a:pt x="218" y="44"/>
                  </a:lnTo>
                  <a:lnTo>
                    <a:pt x="220" y="44"/>
                  </a:lnTo>
                  <a:lnTo>
                    <a:pt x="222" y="44"/>
                  </a:lnTo>
                  <a:lnTo>
                    <a:pt x="222" y="46"/>
                  </a:lnTo>
                  <a:lnTo>
                    <a:pt x="224" y="48"/>
                  </a:lnTo>
                  <a:lnTo>
                    <a:pt x="226" y="48"/>
                  </a:lnTo>
                  <a:lnTo>
                    <a:pt x="226" y="50"/>
                  </a:lnTo>
                  <a:lnTo>
                    <a:pt x="226" y="52"/>
                  </a:lnTo>
                  <a:lnTo>
                    <a:pt x="228" y="52"/>
                  </a:lnTo>
                  <a:lnTo>
                    <a:pt x="230" y="52"/>
                  </a:lnTo>
                  <a:lnTo>
                    <a:pt x="232" y="52"/>
                  </a:lnTo>
                  <a:lnTo>
                    <a:pt x="232" y="54"/>
                  </a:lnTo>
                  <a:lnTo>
                    <a:pt x="230" y="54"/>
                  </a:lnTo>
                  <a:lnTo>
                    <a:pt x="230" y="56"/>
                  </a:lnTo>
                  <a:lnTo>
                    <a:pt x="230" y="58"/>
                  </a:lnTo>
                  <a:lnTo>
                    <a:pt x="230" y="60"/>
                  </a:lnTo>
                  <a:lnTo>
                    <a:pt x="228" y="60"/>
                  </a:lnTo>
                  <a:lnTo>
                    <a:pt x="228" y="62"/>
                  </a:lnTo>
                  <a:lnTo>
                    <a:pt x="228" y="64"/>
                  </a:lnTo>
                  <a:lnTo>
                    <a:pt x="226" y="64"/>
                  </a:lnTo>
                  <a:lnTo>
                    <a:pt x="226" y="66"/>
                  </a:lnTo>
                  <a:lnTo>
                    <a:pt x="226" y="68"/>
                  </a:lnTo>
                  <a:lnTo>
                    <a:pt x="226" y="70"/>
                  </a:lnTo>
                  <a:lnTo>
                    <a:pt x="224" y="70"/>
                  </a:lnTo>
                  <a:lnTo>
                    <a:pt x="224" y="72"/>
                  </a:lnTo>
                  <a:lnTo>
                    <a:pt x="224" y="74"/>
                  </a:lnTo>
                  <a:lnTo>
                    <a:pt x="224" y="80"/>
                  </a:lnTo>
                  <a:lnTo>
                    <a:pt x="224" y="82"/>
                  </a:lnTo>
                  <a:lnTo>
                    <a:pt x="224" y="84"/>
                  </a:lnTo>
                  <a:lnTo>
                    <a:pt x="224" y="86"/>
                  </a:lnTo>
                  <a:lnTo>
                    <a:pt x="224" y="88"/>
                  </a:lnTo>
                  <a:lnTo>
                    <a:pt x="224" y="90"/>
                  </a:lnTo>
                  <a:lnTo>
                    <a:pt x="222" y="94"/>
                  </a:lnTo>
                  <a:lnTo>
                    <a:pt x="222" y="96"/>
                  </a:lnTo>
                  <a:lnTo>
                    <a:pt x="220" y="96"/>
                  </a:lnTo>
                  <a:lnTo>
                    <a:pt x="218" y="98"/>
                  </a:lnTo>
                  <a:lnTo>
                    <a:pt x="218" y="100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102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2" y="108"/>
                  </a:lnTo>
                  <a:lnTo>
                    <a:pt x="212" y="110"/>
                  </a:lnTo>
                  <a:lnTo>
                    <a:pt x="212" y="112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4" y="118"/>
                  </a:lnTo>
                  <a:lnTo>
                    <a:pt x="212" y="118"/>
                  </a:lnTo>
                  <a:lnTo>
                    <a:pt x="210" y="118"/>
                  </a:lnTo>
                  <a:lnTo>
                    <a:pt x="208" y="118"/>
                  </a:lnTo>
                  <a:lnTo>
                    <a:pt x="204" y="120"/>
                  </a:lnTo>
                  <a:lnTo>
                    <a:pt x="202" y="120"/>
                  </a:lnTo>
                  <a:lnTo>
                    <a:pt x="200" y="120"/>
                  </a:lnTo>
                  <a:lnTo>
                    <a:pt x="198" y="120"/>
                  </a:lnTo>
                  <a:lnTo>
                    <a:pt x="196" y="120"/>
                  </a:lnTo>
                  <a:lnTo>
                    <a:pt x="196" y="122"/>
                  </a:lnTo>
                  <a:lnTo>
                    <a:pt x="192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4" y="124"/>
                  </a:lnTo>
                  <a:lnTo>
                    <a:pt x="182" y="124"/>
                  </a:lnTo>
                  <a:lnTo>
                    <a:pt x="180" y="124"/>
                  </a:lnTo>
                  <a:lnTo>
                    <a:pt x="176" y="126"/>
                  </a:lnTo>
                  <a:lnTo>
                    <a:pt x="174" y="126"/>
                  </a:lnTo>
                  <a:lnTo>
                    <a:pt x="172" y="126"/>
                  </a:lnTo>
                  <a:lnTo>
                    <a:pt x="166" y="128"/>
                  </a:lnTo>
                  <a:lnTo>
                    <a:pt x="162" y="128"/>
                  </a:lnTo>
                  <a:lnTo>
                    <a:pt x="158" y="130"/>
                  </a:lnTo>
                  <a:lnTo>
                    <a:pt x="156" y="130"/>
                  </a:lnTo>
                  <a:lnTo>
                    <a:pt x="154" y="130"/>
                  </a:lnTo>
                  <a:lnTo>
                    <a:pt x="152" y="130"/>
                  </a:lnTo>
                  <a:lnTo>
                    <a:pt x="150" y="132"/>
                  </a:lnTo>
                  <a:lnTo>
                    <a:pt x="148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36" y="134"/>
                  </a:lnTo>
                  <a:lnTo>
                    <a:pt x="136" y="134"/>
                  </a:lnTo>
                  <a:lnTo>
                    <a:pt x="134" y="134"/>
                  </a:lnTo>
                  <a:lnTo>
                    <a:pt x="132" y="136"/>
                  </a:lnTo>
                  <a:lnTo>
                    <a:pt x="130" y="136"/>
                  </a:lnTo>
                  <a:lnTo>
                    <a:pt x="128" y="136"/>
                  </a:lnTo>
                  <a:lnTo>
                    <a:pt x="124" y="136"/>
                  </a:lnTo>
                  <a:lnTo>
                    <a:pt x="122" y="138"/>
                  </a:lnTo>
                  <a:lnTo>
                    <a:pt x="120" y="138"/>
                  </a:lnTo>
                  <a:lnTo>
                    <a:pt x="118" y="138"/>
                  </a:lnTo>
                  <a:lnTo>
                    <a:pt x="116" y="138"/>
                  </a:lnTo>
                  <a:lnTo>
                    <a:pt x="114" y="140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6" y="140"/>
                  </a:lnTo>
                  <a:lnTo>
                    <a:pt x="102" y="142"/>
                  </a:lnTo>
                  <a:lnTo>
                    <a:pt x="98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0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46"/>
                  </a:lnTo>
                  <a:lnTo>
                    <a:pt x="82" y="146"/>
                  </a:lnTo>
                  <a:lnTo>
                    <a:pt x="80" y="146"/>
                  </a:lnTo>
                  <a:lnTo>
                    <a:pt x="78" y="146"/>
                  </a:lnTo>
                  <a:lnTo>
                    <a:pt x="76" y="148"/>
                  </a:lnTo>
                  <a:lnTo>
                    <a:pt x="74" y="148"/>
                  </a:lnTo>
                  <a:lnTo>
                    <a:pt x="72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6" y="148"/>
                  </a:lnTo>
                  <a:lnTo>
                    <a:pt x="64" y="148"/>
                  </a:lnTo>
                  <a:lnTo>
                    <a:pt x="62" y="148"/>
                  </a:lnTo>
                  <a:lnTo>
                    <a:pt x="62" y="150"/>
                  </a:lnTo>
                  <a:lnTo>
                    <a:pt x="62" y="152"/>
                  </a:lnTo>
                  <a:lnTo>
                    <a:pt x="60" y="152"/>
                  </a:lnTo>
                  <a:lnTo>
                    <a:pt x="60" y="154"/>
                  </a:lnTo>
                  <a:lnTo>
                    <a:pt x="60" y="156"/>
                  </a:lnTo>
                  <a:lnTo>
                    <a:pt x="58" y="156"/>
                  </a:lnTo>
                  <a:lnTo>
                    <a:pt x="58" y="158"/>
                  </a:lnTo>
                  <a:lnTo>
                    <a:pt x="58" y="156"/>
                  </a:lnTo>
                  <a:lnTo>
                    <a:pt x="56" y="154"/>
                  </a:lnTo>
                  <a:lnTo>
                    <a:pt x="56" y="156"/>
                  </a:lnTo>
                  <a:lnTo>
                    <a:pt x="54" y="156"/>
                  </a:lnTo>
                  <a:lnTo>
                    <a:pt x="54" y="158"/>
                  </a:lnTo>
                  <a:lnTo>
                    <a:pt x="54" y="160"/>
                  </a:lnTo>
                  <a:lnTo>
                    <a:pt x="52" y="160"/>
                  </a:lnTo>
                  <a:lnTo>
                    <a:pt x="50" y="162"/>
                  </a:lnTo>
                  <a:lnTo>
                    <a:pt x="48" y="162"/>
                  </a:lnTo>
                  <a:lnTo>
                    <a:pt x="46" y="162"/>
                  </a:lnTo>
                  <a:lnTo>
                    <a:pt x="44" y="160"/>
                  </a:lnTo>
                  <a:lnTo>
                    <a:pt x="42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2"/>
                  </a:lnTo>
                  <a:lnTo>
                    <a:pt x="34" y="162"/>
                  </a:lnTo>
                  <a:lnTo>
                    <a:pt x="34" y="160"/>
                  </a:lnTo>
                  <a:lnTo>
                    <a:pt x="32" y="160"/>
                  </a:lnTo>
                  <a:lnTo>
                    <a:pt x="32" y="158"/>
                  </a:lnTo>
                  <a:lnTo>
                    <a:pt x="30" y="158"/>
                  </a:lnTo>
                  <a:lnTo>
                    <a:pt x="28" y="158"/>
                  </a:lnTo>
                  <a:lnTo>
                    <a:pt x="26" y="158"/>
                  </a:lnTo>
                  <a:lnTo>
                    <a:pt x="26" y="156"/>
                  </a:lnTo>
                  <a:lnTo>
                    <a:pt x="28" y="156"/>
                  </a:lnTo>
                  <a:lnTo>
                    <a:pt x="26" y="154"/>
                  </a:lnTo>
                  <a:lnTo>
                    <a:pt x="24" y="154"/>
                  </a:lnTo>
                  <a:lnTo>
                    <a:pt x="24" y="152"/>
                  </a:lnTo>
                  <a:lnTo>
                    <a:pt x="22" y="152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8" y="144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6"/>
                  </a:lnTo>
                  <a:lnTo>
                    <a:pt x="2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2" y="126"/>
                  </a:lnTo>
                  <a:lnTo>
                    <a:pt x="4" y="126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8" y="128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0" y="122"/>
                  </a:lnTo>
                  <a:lnTo>
                    <a:pt x="10" y="120"/>
                  </a:lnTo>
                  <a:lnTo>
                    <a:pt x="12" y="118"/>
                  </a:lnTo>
                  <a:lnTo>
                    <a:pt x="12" y="116"/>
                  </a:lnTo>
                  <a:lnTo>
                    <a:pt x="12" y="114"/>
                  </a:lnTo>
                  <a:lnTo>
                    <a:pt x="10" y="116"/>
                  </a:lnTo>
                  <a:lnTo>
                    <a:pt x="10" y="114"/>
                  </a:lnTo>
                  <a:lnTo>
                    <a:pt x="12" y="114"/>
                  </a:lnTo>
                  <a:lnTo>
                    <a:pt x="12" y="112"/>
                  </a:lnTo>
                  <a:lnTo>
                    <a:pt x="10" y="110"/>
                  </a:lnTo>
                  <a:lnTo>
                    <a:pt x="12" y="110"/>
                  </a:lnTo>
                  <a:lnTo>
                    <a:pt x="14" y="110"/>
                  </a:lnTo>
                  <a:lnTo>
                    <a:pt x="16" y="110"/>
                  </a:lnTo>
                  <a:lnTo>
                    <a:pt x="16" y="108"/>
                  </a:lnTo>
                  <a:lnTo>
                    <a:pt x="16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20" y="98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20" y="90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30" y="84"/>
                  </a:lnTo>
                  <a:lnTo>
                    <a:pt x="30" y="82"/>
                  </a:lnTo>
                  <a:lnTo>
                    <a:pt x="30" y="80"/>
                  </a:lnTo>
                  <a:lnTo>
                    <a:pt x="32" y="78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2" y="66"/>
                  </a:lnTo>
                  <a:lnTo>
                    <a:pt x="30" y="64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4" y="46"/>
                  </a:lnTo>
                  <a:lnTo>
                    <a:pt x="34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6" y="36"/>
                  </a:lnTo>
                  <a:lnTo>
                    <a:pt x="62" y="34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6" y="22"/>
                  </a:lnTo>
                  <a:lnTo>
                    <a:pt x="68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2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4"/>
                  </a:lnTo>
                  <a:lnTo>
                    <a:pt x="82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09" name="Freeform 152">
              <a:extLst>
                <a:ext uri="{FF2B5EF4-FFF2-40B4-BE49-F238E27FC236}">
                  <a16:creationId xmlns:a16="http://schemas.microsoft.com/office/drawing/2014/main" id="{943A453D-AA40-6139-93EA-27642BAE5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450" y="3414713"/>
              <a:ext cx="400050" cy="461963"/>
            </a:xfrm>
            <a:custGeom>
              <a:avLst/>
              <a:gdLst>
                <a:gd name="T0" fmla="*/ 148 w 252"/>
                <a:gd name="T1" fmla="*/ 6 h 291"/>
                <a:gd name="T2" fmla="*/ 154 w 252"/>
                <a:gd name="T3" fmla="*/ 10 h 291"/>
                <a:gd name="T4" fmla="*/ 164 w 252"/>
                <a:gd name="T5" fmla="*/ 10 h 291"/>
                <a:gd name="T6" fmla="*/ 174 w 252"/>
                <a:gd name="T7" fmla="*/ 6 h 291"/>
                <a:gd name="T8" fmla="*/ 184 w 252"/>
                <a:gd name="T9" fmla="*/ 12 h 291"/>
                <a:gd name="T10" fmla="*/ 180 w 252"/>
                <a:gd name="T11" fmla="*/ 16 h 291"/>
                <a:gd name="T12" fmla="*/ 182 w 252"/>
                <a:gd name="T13" fmla="*/ 24 h 291"/>
                <a:gd name="T14" fmla="*/ 190 w 252"/>
                <a:gd name="T15" fmla="*/ 34 h 291"/>
                <a:gd name="T16" fmla="*/ 184 w 252"/>
                <a:gd name="T17" fmla="*/ 46 h 291"/>
                <a:gd name="T18" fmla="*/ 188 w 252"/>
                <a:gd name="T19" fmla="*/ 54 h 291"/>
                <a:gd name="T20" fmla="*/ 194 w 252"/>
                <a:gd name="T21" fmla="*/ 64 h 291"/>
                <a:gd name="T22" fmla="*/ 196 w 252"/>
                <a:gd name="T23" fmla="*/ 76 h 291"/>
                <a:gd name="T24" fmla="*/ 196 w 252"/>
                <a:gd name="T25" fmla="*/ 95 h 291"/>
                <a:gd name="T26" fmla="*/ 196 w 252"/>
                <a:gd name="T27" fmla="*/ 99 h 291"/>
                <a:gd name="T28" fmla="*/ 206 w 252"/>
                <a:gd name="T29" fmla="*/ 115 h 291"/>
                <a:gd name="T30" fmla="*/ 198 w 252"/>
                <a:gd name="T31" fmla="*/ 133 h 291"/>
                <a:gd name="T32" fmla="*/ 198 w 252"/>
                <a:gd name="T33" fmla="*/ 141 h 291"/>
                <a:gd name="T34" fmla="*/ 200 w 252"/>
                <a:gd name="T35" fmla="*/ 149 h 291"/>
                <a:gd name="T36" fmla="*/ 208 w 252"/>
                <a:gd name="T37" fmla="*/ 151 h 291"/>
                <a:gd name="T38" fmla="*/ 206 w 252"/>
                <a:gd name="T39" fmla="*/ 161 h 291"/>
                <a:gd name="T40" fmla="*/ 200 w 252"/>
                <a:gd name="T41" fmla="*/ 169 h 291"/>
                <a:gd name="T42" fmla="*/ 208 w 252"/>
                <a:gd name="T43" fmla="*/ 179 h 291"/>
                <a:gd name="T44" fmla="*/ 206 w 252"/>
                <a:gd name="T45" fmla="*/ 189 h 291"/>
                <a:gd name="T46" fmla="*/ 212 w 252"/>
                <a:gd name="T47" fmla="*/ 197 h 291"/>
                <a:gd name="T48" fmla="*/ 212 w 252"/>
                <a:gd name="T49" fmla="*/ 207 h 291"/>
                <a:gd name="T50" fmla="*/ 214 w 252"/>
                <a:gd name="T51" fmla="*/ 221 h 291"/>
                <a:gd name="T52" fmla="*/ 226 w 252"/>
                <a:gd name="T53" fmla="*/ 231 h 291"/>
                <a:gd name="T54" fmla="*/ 236 w 252"/>
                <a:gd name="T55" fmla="*/ 239 h 291"/>
                <a:gd name="T56" fmla="*/ 242 w 252"/>
                <a:gd name="T57" fmla="*/ 247 h 291"/>
                <a:gd name="T58" fmla="*/ 252 w 252"/>
                <a:gd name="T59" fmla="*/ 255 h 291"/>
                <a:gd name="T60" fmla="*/ 248 w 252"/>
                <a:gd name="T61" fmla="*/ 265 h 291"/>
                <a:gd name="T62" fmla="*/ 232 w 252"/>
                <a:gd name="T63" fmla="*/ 267 h 291"/>
                <a:gd name="T64" fmla="*/ 214 w 252"/>
                <a:gd name="T65" fmla="*/ 283 h 291"/>
                <a:gd name="T66" fmla="*/ 208 w 252"/>
                <a:gd name="T67" fmla="*/ 285 h 291"/>
                <a:gd name="T68" fmla="*/ 196 w 252"/>
                <a:gd name="T69" fmla="*/ 289 h 291"/>
                <a:gd name="T70" fmla="*/ 182 w 252"/>
                <a:gd name="T71" fmla="*/ 289 h 291"/>
                <a:gd name="T72" fmla="*/ 172 w 252"/>
                <a:gd name="T73" fmla="*/ 283 h 291"/>
                <a:gd name="T74" fmla="*/ 164 w 252"/>
                <a:gd name="T75" fmla="*/ 275 h 291"/>
                <a:gd name="T76" fmla="*/ 154 w 252"/>
                <a:gd name="T77" fmla="*/ 261 h 291"/>
                <a:gd name="T78" fmla="*/ 144 w 252"/>
                <a:gd name="T79" fmla="*/ 249 h 291"/>
                <a:gd name="T80" fmla="*/ 136 w 252"/>
                <a:gd name="T81" fmla="*/ 237 h 291"/>
                <a:gd name="T82" fmla="*/ 134 w 252"/>
                <a:gd name="T83" fmla="*/ 229 h 291"/>
                <a:gd name="T84" fmla="*/ 120 w 252"/>
                <a:gd name="T85" fmla="*/ 227 h 291"/>
                <a:gd name="T86" fmla="*/ 102 w 252"/>
                <a:gd name="T87" fmla="*/ 217 h 291"/>
                <a:gd name="T88" fmla="*/ 94 w 252"/>
                <a:gd name="T89" fmla="*/ 209 h 291"/>
                <a:gd name="T90" fmla="*/ 86 w 252"/>
                <a:gd name="T91" fmla="*/ 201 h 291"/>
                <a:gd name="T92" fmla="*/ 70 w 252"/>
                <a:gd name="T93" fmla="*/ 191 h 291"/>
                <a:gd name="T94" fmla="*/ 52 w 252"/>
                <a:gd name="T95" fmla="*/ 187 h 291"/>
                <a:gd name="T96" fmla="*/ 40 w 252"/>
                <a:gd name="T97" fmla="*/ 177 h 291"/>
                <a:gd name="T98" fmla="*/ 32 w 252"/>
                <a:gd name="T99" fmla="*/ 171 h 291"/>
                <a:gd name="T100" fmla="*/ 22 w 252"/>
                <a:gd name="T101" fmla="*/ 161 h 291"/>
                <a:gd name="T102" fmla="*/ 16 w 252"/>
                <a:gd name="T103" fmla="*/ 143 h 291"/>
                <a:gd name="T104" fmla="*/ 4 w 252"/>
                <a:gd name="T105" fmla="*/ 137 h 291"/>
                <a:gd name="T106" fmla="*/ 20 w 252"/>
                <a:gd name="T107" fmla="*/ 117 h 291"/>
                <a:gd name="T108" fmla="*/ 40 w 252"/>
                <a:gd name="T109" fmla="*/ 97 h 291"/>
                <a:gd name="T110" fmla="*/ 34 w 252"/>
                <a:gd name="T111" fmla="*/ 87 h 291"/>
                <a:gd name="T112" fmla="*/ 54 w 252"/>
                <a:gd name="T113" fmla="*/ 85 h 291"/>
                <a:gd name="T114" fmla="*/ 66 w 252"/>
                <a:gd name="T115" fmla="*/ 70 h 291"/>
                <a:gd name="T116" fmla="*/ 86 w 252"/>
                <a:gd name="T117" fmla="*/ 50 h 291"/>
                <a:gd name="T118" fmla="*/ 102 w 252"/>
                <a:gd name="T119" fmla="*/ 38 h 291"/>
                <a:gd name="T120" fmla="*/ 112 w 252"/>
                <a:gd name="T121" fmla="*/ 34 h 291"/>
                <a:gd name="T122" fmla="*/ 116 w 252"/>
                <a:gd name="T123" fmla="*/ 20 h 291"/>
                <a:gd name="T124" fmla="*/ 138 w 252"/>
                <a:gd name="T125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291">
                  <a:moveTo>
                    <a:pt x="138" y="2"/>
                  </a:moveTo>
                  <a:lnTo>
                    <a:pt x="140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4" y="4"/>
                  </a:lnTo>
                  <a:lnTo>
                    <a:pt x="146" y="4"/>
                  </a:lnTo>
                  <a:lnTo>
                    <a:pt x="148" y="6"/>
                  </a:lnTo>
                  <a:lnTo>
                    <a:pt x="146" y="6"/>
                  </a:lnTo>
                  <a:lnTo>
                    <a:pt x="146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62" y="10"/>
                  </a:lnTo>
                  <a:lnTo>
                    <a:pt x="164" y="10"/>
                  </a:lnTo>
                  <a:lnTo>
                    <a:pt x="166" y="12"/>
                  </a:lnTo>
                  <a:lnTo>
                    <a:pt x="168" y="12"/>
                  </a:lnTo>
                  <a:lnTo>
                    <a:pt x="170" y="12"/>
                  </a:lnTo>
                  <a:lnTo>
                    <a:pt x="172" y="10"/>
                  </a:lnTo>
                  <a:lnTo>
                    <a:pt x="174" y="10"/>
                  </a:lnTo>
                  <a:lnTo>
                    <a:pt x="174" y="8"/>
                  </a:lnTo>
                  <a:lnTo>
                    <a:pt x="174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8" y="6"/>
                  </a:lnTo>
                  <a:lnTo>
                    <a:pt x="178" y="8"/>
                  </a:lnTo>
                  <a:lnTo>
                    <a:pt x="180" y="10"/>
                  </a:lnTo>
                  <a:lnTo>
                    <a:pt x="182" y="10"/>
                  </a:lnTo>
                  <a:lnTo>
                    <a:pt x="184" y="12"/>
                  </a:lnTo>
                  <a:lnTo>
                    <a:pt x="184" y="10"/>
                  </a:lnTo>
                  <a:lnTo>
                    <a:pt x="186" y="10"/>
                  </a:lnTo>
                  <a:lnTo>
                    <a:pt x="186" y="12"/>
                  </a:lnTo>
                  <a:lnTo>
                    <a:pt x="186" y="14"/>
                  </a:lnTo>
                  <a:lnTo>
                    <a:pt x="184" y="14"/>
                  </a:lnTo>
                  <a:lnTo>
                    <a:pt x="182" y="16"/>
                  </a:lnTo>
                  <a:lnTo>
                    <a:pt x="180" y="16"/>
                  </a:lnTo>
                  <a:lnTo>
                    <a:pt x="180" y="18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20"/>
                  </a:lnTo>
                  <a:lnTo>
                    <a:pt x="182" y="20"/>
                  </a:lnTo>
                  <a:lnTo>
                    <a:pt x="182" y="22"/>
                  </a:lnTo>
                  <a:lnTo>
                    <a:pt x="182" y="24"/>
                  </a:lnTo>
                  <a:lnTo>
                    <a:pt x="184" y="26"/>
                  </a:lnTo>
                  <a:lnTo>
                    <a:pt x="186" y="26"/>
                  </a:lnTo>
                  <a:lnTo>
                    <a:pt x="188" y="26"/>
                  </a:lnTo>
                  <a:lnTo>
                    <a:pt x="188" y="28"/>
                  </a:lnTo>
                  <a:lnTo>
                    <a:pt x="190" y="30"/>
                  </a:lnTo>
                  <a:lnTo>
                    <a:pt x="190" y="32"/>
                  </a:lnTo>
                  <a:lnTo>
                    <a:pt x="190" y="34"/>
                  </a:lnTo>
                  <a:lnTo>
                    <a:pt x="190" y="36"/>
                  </a:lnTo>
                  <a:lnTo>
                    <a:pt x="188" y="38"/>
                  </a:lnTo>
                  <a:lnTo>
                    <a:pt x="188" y="40"/>
                  </a:lnTo>
                  <a:lnTo>
                    <a:pt x="186" y="42"/>
                  </a:lnTo>
                  <a:lnTo>
                    <a:pt x="186" y="44"/>
                  </a:lnTo>
                  <a:lnTo>
                    <a:pt x="186" y="46"/>
                  </a:lnTo>
                  <a:lnTo>
                    <a:pt x="184" y="46"/>
                  </a:lnTo>
                  <a:lnTo>
                    <a:pt x="182" y="46"/>
                  </a:lnTo>
                  <a:lnTo>
                    <a:pt x="182" y="48"/>
                  </a:lnTo>
                  <a:lnTo>
                    <a:pt x="184" y="48"/>
                  </a:lnTo>
                  <a:lnTo>
                    <a:pt x="186" y="50"/>
                  </a:lnTo>
                  <a:lnTo>
                    <a:pt x="186" y="52"/>
                  </a:lnTo>
                  <a:lnTo>
                    <a:pt x="186" y="54"/>
                  </a:lnTo>
                  <a:lnTo>
                    <a:pt x="188" y="54"/>
                  </a:lnTo>
                  <a:lnTo>
                    <a:pt x="190" y="56"/>
                  </a:lnTo>
                  <a:lnTo>
                    <a:pt x="192" y="56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2" y="62"/>
                  </a:lnTo>
                  <a:lnTo>
                    <a:pt x="194" y="62"/>
                  </a:lnTo>
                  <a:lnTo>
                    <a:pt x="194" y="64"/>
                  </a:lnTo>
                  <a:lnTo>
                    <a:pt x="192" y="64"/>
                  </a:lnTo>
                  <a:lnTo>
                    <a:pt x="190" y="66"/>
                  </a:lnTo>
                  <a:lnTo>
                    <a:pt x="192" y="66"/>
                  </a:lnTo>
                  <a:lnTo>
                    <a:pt x="192" y="68"/>
                  </a:lnTo>
                  <a:lnTo>
                    <a:pt x="194" y="70"/>
                  </a:lnTo>
                  <a:lnTo>
                    <a:pt x="196" y="74"/>
                  </a:lnTo>
                  <a:lnTo>
                    <a:pt x="196" y="76"/>
                  </a:lnTo>
                  <a:lnTo>
                    <a:pt x="196" y="80"/>
                  </a:lnTo>
                  <a:lnTo>
                    <a:pt x="194" y="82"/>
                  </a:lnTo>
                  <a:lnTo>
                    <a:pt x="194" y="85"/>
                  </a:lnTo>
                  <a:lnTo>
                    <a:pt x="194" y="87"/>
                  </a:lnTo>
                  <a:lnTo>
                    <a:pt x="194" y="91"/>
                  </a:lnTo>
                  <a:lnTo>
                    <a:pt x="196" y="93"/>
                  </a:lnTo>
                  <a:lnTo>
                    <a:pt x="196" y="95"/>
                  </a:lnTo>
                  <a:lnTo>
                    <a:pt x="196" y="95"/>
                  </a:lnTo>
                  <a:lnTo>
                    <a:pt x="198" y="95"/>
                  </a:lnTo>
                  <a:lnTo>
                    <a:pt x="200" y="95"/>
                  </a:lnTo>
                  <a:lnTo>
                    <a:pt x="200" y="97"/>
                  </a:lnTo>
                  <a:lnTo>
                    <a:pt x="198" y="97"/>
                  </a:lnTo>
                  <a:lnTo>
                    <a:pt x="198" y="99"/>
                  </a:lnTo>
                  <a:lnTo>
                    <a:pt x="196" y="99"/>
                  </a:lnTo>
                  <a:lnTo>
                    <a:pt x="198" y="101"/>
                  </a:lnTo>
                  <a:lnTo>
                    <a:pt x="200" y="101"/>
                  </a:lnTo>
                  <a:lnTo>
                    <a:pt x="200" y="103"/>
                  </a:lnTo>
                  <a:lnTo>
                    <a:pt x="198" y="105"/>
                  </a:lnTo>
                  <a:lnTo>
                    <a:pt x="202" y="109"/>
                  </a:lnTo>
                  <a:lnTo>
                    <a:pt x="206" y="111"/>
                  </a:lnTo>
                  <a:lnTo>
                    <a:pt x="206" y="115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2" y="123"/>
                  </a:lnTo>
                  <a:lnTo>
                    <a:pt x="202" y="125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5"/>
                  </a:lnTo>
                  <a:lnTo>
                    <a:pt x="194" y="137"/>
                  </a:lnTo>
                  <a:lnTo>
                    <a:pt x="196" y="137"/>
                  </a:lnTo>
                  <a:lnTo>
                    <a:pt x="196" y="139"/>
                  </a:lnTo>
                  <a:lnTo>
                    <a:pt x="198" y="139"/>
                  </a:lnTo>
                  <a:lnTo>
                    <a:pt x="198" y="141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00" y="143"/>
                  </a:lnTo>
                  <a:lnTo>
                    <a:pt x="200" y="145"/>
                  </a:lnTo>
                  <a:lnTo>
                    <a:pt x="200" y="147"/>
                  </a:lnTo>
                  <a:lnTo>
                    <a:pt x="202" y="147"/>
                  </a:lnTo>
                  <a:lnTo>
                    <a:pt x="200" y="149"/>
                  </a:lnTo>
                  <a:lnTo>
                    <a:pt x="202" y="151"/>
                  </a:lnTo>
                  <a:lnTo>
                    <a:pt x="204" y="153"/>
                  </a:lnTo>
                  <a:lnTo>
                    <a:pt x="202" y="153"/>
                  </a:lnTo>
                  <a:lnTo>
                    <a:pt x="204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8" y="151"/>
                  </a:lnTo>
                  <a:lnTo>
                    <a:pt x="208" y="153"/>
                  </a:lnTo>
                  <a:lnTo>
                    <a:pt x="206" y="153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4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06" y="169"/>
                  </a:lnTo>
                  <a:lnTo>
                    <a:pt x="206" y="171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2" y="173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8" y="175"/>
                  </a:lnTo>
                  <a:lnTo>
                    <a:pt x="208" y="177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06" y="179"/>
                  </a:lnTo>
                  <a:lnTo>
                    <a:pt x="206" y="181"/>
                  </a:lnTo>
                  <a:lnTo>
                    <a:pt x="208" y="183"/>
                  </a:lnTo>
                  <a:lnTo>
                    <a:pt x="208" y="185"/>
                  </a:lnTo>
                  <a:lnTo>
                    <a:pt x="206" y="185"/>
                  </a:lnTo>
                  <a:lnTo>
                    <a:pt x="206" y="187"/>
                  </a:lnTo>
                  <a:lnTo>
                    <a:pt x="206" y="189"/>
                  </a:lnTo>
                  <a:lnTo>
                    <a:pt x="208" y="189"/>
                  </a:lnTo>
                  <a:lnTo>
                    <a:pt x="208" y="191"/>
                  </a:lnTo>
                  <a:lnTo>
                    <a:pt x="208" y="191"/>
                  </a:lnTo>
                  <a:lnTo>
                    <a:pt x="208" y="193"/>
                  </a:lnTo>
                  <a:lnTo>
                    <a:pt x="208" y="193"/>
                  </a:lnTo>
                  <a:lnTo>
                    <a:pt x="210" y="195"/>
                  </a:lnTo>
                  <a:lnTo>
                    <a:pt x="212" y="197"/>
                  </a:lnTo>
                  <a:lnTo>
                    <a:pt x="212" y="199"/>
                  </a:lnTo>
                  <a:lnTo>
                    <a:pt x="210" y="201"/>
                  </a:lnTo>
                  <a:lnTo>
                    <a:pt x="208" y="207"/>
                  </a:lnTo>
                  <a:lnTo>
                    <a:pt x="208" y="209"/>
                  </a:lnTo>
                  <a:lnTo>
                    <a:pt x="210" y="209"/>
                  </a:lnTo>
                  <a:lnTo>
                    <a:pt x="210" y="207"/>
                  </a:lnTo>
                  <a:lnTo>
                    <a:pt x="212" y="207"/>
                  </a:lnTo>
                  <a:lnTo>
                    <a:pt x="214" y="209"/>
                  </a:lnTo>
                  <a:lnTo>
                    <a:pt x="214" y="211"/>
                  </a:lnTo>
                  <a:lnTo>
                    <a:pt x="212" y="211"/>
                  </a:lnTo>
                  <a:lnTo>
                    <a:pt x="212" y="213"/>
                  </a:lnTo>
                  <a:lnTo>
                    <a:pt x="212" y="217"/>
                  </a:lnTo>
                  <a:lnTo>
                    <a:pt x="214" y="219"/>
                  </a:lnTo>
                  <a:lnTo>
                    <a:pt x="214" y="221"/>
                  </a:lnTo>
                  <a:lnTo>
                    <a:pt x="214" y="223"/>
                  </a:lnTo>
                  <a:lnTo>
                    <a:pt x="216" y="223"/>
                  </a:lnTo>
                  <a:lnTo>
                    <a:pt x="218" y="223"/>
                  </a:lnTo>
                  <a:lnTo>
                    <a:pt x="218" y="225"/>
                  </a:lnTo>
                  <a:lnTo>
                    <a:pt x="220" y="227"/>
                  </a:lnTo>
                  <a:lnTo>
                    <a:pt x="222" y="229"/>
                  </a:lnTo>
                  <a:lnTo>
                    <a:pt x="226" y="231"/>
                  </a:lnTo>
                  <a:lnTo>
                    <a:pt x="226" y="233"/>
                  </a:lnTo>
                  <a:lnTo>
                    <a:pt x="228" y="233"/>
                  </a:lnTo>
                  <a:lnTo>
                    <a:pt x="232" y="235"/>
                  </a:lnTo>
                  <a:lnTo>
                    <a:pt x="232" y="237"/>
                  </a:lnTo>
                  <a:lnTo>
                    <a:pt x="234" y="237"/>
                  </a:lnTo>
                  <a:lnTo>
                    <a:pt x="234" y="239"/>
                  </a:lnTo>
                  <a:lnTo>
                    <a:pt x="236" y="239"/>
                  </a:lnTo>
                  <a:lnTo>
                    <a:pt x="238" y="239"/>
                  </a:lnTo>
                  <a:lnTo>
                    <a:pt x="240" y="239"/>
                  </a:lnTo>
                  <a:lnTo>
                    <a:pt x="240" y="241"/>
                  </a:lnTo>
                  <a:lnTo>
                    <a:pt x="242" y="241"/>
                  </a:lnTo>
                  <a:lnTo>
                    <a:pt x="242" y="243"/>
                  </a:lnTo>
                  <a:lnTo>
                    <a:pt x="242" y="245"/>
                  </a:lnTo>
                  <a:lnTo>
                    <a:pt x="242" y="247"/>
                  </a:lnTo>
                  <a:lnTo>
                    <a:pt x="244" y="245"/>
                  </a:lnTo>
                  <a:lnTo>
                    <a:pt x="246" y="245"/>
                  </a:lnTo>
                  <a:lnTo>
                    <a:pt x="248" y="245"/>
                  </a:lnTo>
                  <a:lnTo>
                    <a:pt x="248" y="247"/>
                  </a:lnTo>
                  <a:lnTo>
                    <a:pt x="250" y="249"/>
                  </a:lnTo>
                  <a:lnTo>
                    <a:pt x="252" y="253"/>
                  </a:lnTo>
                  <a:lnTo>
                    <a:pt x="252" y="255"/>
                  </a:lnTo>
                  <a:lnTo>
                    <a:pt x="252" y="257"/>
                  </a:lnTo>
                  <a:lnTo>
                    <a:pt x="252" y="259"/>
                  </a:lnTo>
                  <a:lnTo>
                    <a:pt x="252" y="261"/>
                  </a:lnTo>
                  <a:lnTo>
                    <a:pt x="250" y="261"/>
                  </a:lnTo>
                  <a:lnTo>
                    <a:pt x="250" y="263"/>
                  </a:lnTo>
                  <a:lnTo>
                    <a:pt x="250" y="265"/>
                  </a:lnTo>
                  <a:lnTo>
                    <a:pt x="248" y="265"/>
                  </a:lnTo>
                  <a:lnTo>
                    <a:pt x="246" y="265"/>
                  </a:lnTo>
                  <a:lnTo>
                    <a:pt x="244" y="263"/>
                  </a:lnTo>
                  <a:lnTo>
                    <a:pt x="242" y="263"/>
                  </a:lnTo>
                  <a:lnTo>
                    <a:pt x="238" y="265"/>
                  </a:lnTo>
                  <a:lnTo>
                    <a:pt x="236" y="263"/>
                  </a:lnTo>
                  <a:lnTo>
                    <a:pt x="236" y="265"/>
                  </a:lnTo>
                  <a:lnTo>
                    <a:pt x="232" y="267"/>
                  </a:lnTo>
                  <a:lnTo>
                    <a:pt x="228" y="271"/>
                  </a:lnTo>
                  <a:lnTo>
                    <a:pt x="226" y="273"/>
                  </a:lnTo>
                  <a:lnTo>
                    <a:pt x="224" y="277"/>
                  </a:lnTo>
                  <a:lnTo>
                    <a:pt x="222" y="279"/>
                  </a:lnTo>
                  <a:lnTo>
                    <a:pt x="218" y="281"/>
                  </a:lnTo>
                  <a:lnTo>
                    <a:pt x="216" y="283"/>
                  </a:lnTo>
                  <a:lnTo>
                    <a:pt x="214" y="283"/>
                  </a:lnTo>
                  <a:lnTo>
                    <a:pt x="214" y="281"/>
                  </a:lnTo>
                  <a:lnTo>
                    <a:pt x="214" y="279"/>
                  </a:lnTo>
                  <a:lnTo>
                    <a:pt x="212" y="279"/>
                  </a:lnTo>
                  <a:lnTo>
                    <a:pt x="210" y="279"/>
                  </a:lnTo>
                  <a:lnTo>
                    <a:pt x="210" y="281"/>
                  </a:lnTo>
                  <a:lnTo>
                    <a:pt x="208" y="283"/>
                  </a:lnTo>
                  <a:lnTo>
                    <a:pt x="208" y="285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0" y="289"/>
                  </a:lnTo>
                  <a:lnTo>
                    <a:pt x="186" y="291"/>
                  </a:lnTo>
                  <a:lnTo>
                    <a:pt x="184" y="291"/>
                  </a:lnTo>
                  <a:lnTo>
                    <a:pt x="182" y="289"/>
                  </a:lnTo>
                  <a:lnTo>
                    <a:pt x="180" y="289"/>
                  </a:lnTo>
                  <a:lnTo>
                    <a:pt x="178" y="287"/>
                  </a:lnTo>
                  <a:lnTo>
                    <a:pt x="178" y="287"/>
                  </a:lnTo>
                  <a:lnTo>
                    <a:pt x="178" y="285"/>
                  </a:lnTo>
                  <a:lnTo>
                    <a:pt x="176" y="285"/>
                  </a:lnTo>
                  <a:lnTo>
                    <a:pt x="174" y="283"/>
                  </a:lnTo>
                  <a:lnTo>
                    <a:pt x="172" y="283"/>
                  </a:lnTo>
                  <a:lnTo>
                    <a:pt x="170" y="281"/>
                  </a:lnTo>
                  <a:lnTo>
                    <a:pt x="170" y="283"/>
                  </a:lnTo>
                  <a:lnTo>
                    <a:pt x="168" y="281"/>
                  </a:lnTo>
                  <a:lnTo>
                    <a:pt x="168" y="279"/>
                  </a:lnTo>
                  <a:lnTo>
                    <a:pt x="166" y="277"/>
                  </a:lnTo>
                  <a:lnTo>
                    <a:pt x="164" y="277"/>
                  </a:lnTo>
                  <a:lnTo>
                    <a:pt x="164" y="275"/>
                  </a:lnTo>
                  <a:lnTo>
                    <a:pt x="162" y="273"/>
                  </a:lnTo>
                  <a:lnTo>
                    <a:pt x="160" y="273"/>
                  </a:lnTo>
                  <a:lnTo>
                    <a:pt x="160" y="269"/>
                  </a:lnTo>
                  <a:lnTo>
                    <a:pt x="156" y="267"/>
                  </a:lnTo>
                  <a:lnTo>
                    <a:pt x="156" y="265"/>
                  </a:lnTo>
                  <a:lnTo>
                    <a:pt x="154" y="265"/>
                  </a:lnTo>
                  <a:lnTo>
                    <a:pt x="154" y="261"/>
                  </a:lnTo>
                  <a:lnTo>
                    <a:pt x="154" y="259"/>
                  </a:lnTo>
                  <a:lnTo>
                    <a:pt x="152" y="259"/>
                  </a:lnTo>
                  <a:lnTo>
                    <a:pt x="154" y="259"/>
                  </a:lnTo>
                  <a:lnTo>
                    <a:pt x="152" y="257"/>
                  </a:lnTo>
                  <a:lnTo>
                    <a:pt x="148" y="253"/>
                  </a:lnTo>
                  <a:lnTo>
                    <a:pt x="146" y="251"/>
                  </a:lnTo>
                  <a:lnTo>
                    <a:pt x="144" y="249"/>
                  </a:lnTo>
                  <a:lnTo>
                    <a:pt x="142" y="245"/>
                  </a:lnTo>
                  <a:lnTo>
                    <a:pt x="142" y="243"/>
                  </a:lnTo>
                  <a:lnTo>
                    <a:pt x="140" y="241"/>
                  </a:lnTo>
                  <a:lnTo>
                    <a:pt x="138" y="239"/>
                  </a:lnTo>
                  <a:lnTo>
                    <a:pt x="138" y="239"/>
                  </a:lnTo>
                  <a:lnTo>
                    <a:pt x="138" y="237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1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2" y="227"/>
                  </a:lnTo>
                  <a:lnTo>
                    <a:pt x="130" y="227"/>
                  </a:lnTo>
                  <a:lnTo>
                    <a:pt x="128" y="227"/>
                  </a:lnTo>
                  <a:lnTo>
                    <a:pt x="126" y="227"/>
                  </a:lnTo>
                  <a:lnTo>
                    <a:pt x="122" y="227"/>
                  </a:lnTo>
                  <a:lnTo>
                    <a:pt x="120" y="227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06" y="221"/>
                  </a:lnTo>
                  <a:lnTo>
                    <a:pt x="104" y="219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17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2" y="209"/>
                  </a:lnTo>
                  <a:lnTo>
                    <a:pt x="92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88" y="203"/>
                  </a:lnTo>
                  <a:lnTo>
                    <a:pt x="88" y="201"/>
                  </a:lnTo>
                  <a:lnTo>
                    <a:pt x="86" y="201"/>
                  </a:lnTo>
                  <a:lnTo>
                    <a:pt x="86" y="199"/>
                  </a:lnTo>
                  <a:lnTo>
                    <a:pt x="82" y="195"/>
                  </a:lnTo>
                  <a:lnTo>
                    <a:pt x="80" y="193"/>
                  </a:lnTo>
                  <a:lnTo>
                    <a:pt x="78" y="193"/>
                  </a:lnTo>
                  <a:lnTo>
                    <a:pt x="78" y="191"/>
                  </a:lnTo>
                  <a:lnTo>
                    <a:pt x="76" y="191"/>
                  </a:lnTo>
                  <a:lnTo>
                    <a:pt x="70" y="191"/>
                  </a:lnTo>
                  <a:lnTo>
                    <a:pt x="68" y="191"/>
                  </a:lnTo>
                  <a:lnTo>
                    <a:pt x="64" y="189"/>
                  </a:lnTo>
                  <a:lnTo>
                    <a:pt x="62" y="189"/>
                  </a:lnTo>
                  <a:lnTo>
                    <a:pt x="62" y="187"/>
                  </a:lnTo>
                  <a:lnTo>
                    <a:pt x="56" y="187"/>
                  </a:lnTo>
                  <a:lnTo>
                    <a:pt x="54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50" y="183"/>
                  </a:lnTo>
                  <a:lnTo>
                    <a:pt x="46" y="179"/>
                  </a:lnTo>
                  <a:lnTo>
                    <a:pt x="44" y="177"/>
                  </a:lnTo>
                  <a:lnTo>
                    <a:pt x="42" y="177"/>
                  </a:lnTo>
                  <a:lnTo>
                    <a:pt x="40" y="177"/>
                  </a:lnTo>
                  <a:lnTo>
                    <a:pt x="38" y="177"/>
                  </a:lnTo>
                  <a:lnTo>
                    <a:pt x="38" y="175"/>
                  </a:lnTo>
                  <a:lnTo>
                    <a:pt x="36" y="175"/>
                  </a:lnTo>
                  <a:lnTo>
                    <a:pt x="34" y="175"/>
                  </a:lnTo>
                  <a:lnTo>
                    <a:pt x="34" y="173"/>
                  </a:lnTo>
                  <a:lnTo>
                    <a:pt x="32" y="173"/>
                  </a:lnTo>
                  <a:lnTo>
                    <a:pt x="32" y="171"/>
                  </a:lnTo>
                  <a:lnTo>
                    <a:pt x="30" y="171"/>
                  </a:lnTo>
                  <a:lnTo>
                    <a:pt x="30" y="169"/>
                  </a:lnTo>
                  <a:lnTo>
                    <a:pt x="28" y="167"/>
                  </a:lnTo>
                  <a:lnTo>
                    <a:pt x="26" y="167"/>
                  </a:lnTo>
                  <a:lnTo>
                    <a:pt x="26" y="165"/>
                  </a:lnTo>
                  <a:lnTo>
                    <a:pt x="24" y="163"/>
                  </a:lnTo>
                  <a:lnTo>
                    <a:pt x="22" y="161"/>
                  </a:lnTo>
                  <a:lnTo>
                    <a:pt x="22" y="159"/>
                  </a:lnTo>
                  <a:lnTo>
                    <a:pt x="22" y="155"/>
                  </a:lnTo>
                  <a:lnTo>
                    <a:pt x="22" y="151"/>
                  </a:lnTo>
                  <a:lnTo>
                    <a:pt x="20" y="147"/>
                  </a:lnTo>
                  <a:lnTo>
                    <a:pt x="18" y="147"/>
                  </a:lnTo>
                  <a:lnTo>
                    <a:pt x="18" y="145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10" y="141"/>
                  </a:lnTo>
                  <a:lnTo>
                    <a:pt x="8" y="141"/>
                  </a:lnTo>
                  <a:lnTo>
                    <a:pt x="4" y="141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8" y="133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2" y="127"/>
                  </a:lnTo>
                  <a:lnTo>
                    <a:pt x="14" y="123"/>
                  </a:lnTo>
                  <a:lnTo>
                    <a:pt x="20" y="117"/>
                  </a:lnTo>
                  <a:lnTo>
                    <a:pt x="22" y="115"/>
                  </a:lnTo>
                  <a:lnTo>
                    <a:pt x="24" y="113"/>
                  </a:lnTo>
                  <a:lnTo>
                    <a:pt x="28" y="109"/>
                  </a:lnTo>
                  <a:lnTo>
                    <a:pt x="30" y="107"/>
                  </a:lnTo>
                  <a:lnTo>
                    <a:pt x="34" y="103"/>
                  </a:lnTo>
                  <a:lnTo>
                    <a:pt x="38" y="99"/>
                  </a:lnTo>
                  <a:lnTo>
                    <a:pt x="40" y="97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1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4" y="87"/>
                  </a:lnTo>
                  <a:lnTo>
                    <a:pt x="38" y="82"/>
                  </a:lnTo>
                  <a:lnTo>
                    <a:pt x="40" y="85"/>
                  </a:lnTo>
                  <a:lnTo>
                    <a:pt x="42" y="89"/>
                  </a:lnTo>
                  <a:lnTo>
                    <a:pt x="44" y="87"/>
                  </a:lnTo>
                  <a:lnTo>
                    <a:pt x="46" y="85"/>
                  </a:lnTo>
                  <a:lnTo>
                    <a:pt x="50" y="89"/>
                  </a:lnTo>
                  <a:lnTo>
                    <a:pt x="54" y="85"/>
                  </a:lnTo>
                  <a:lnTo>
                    <a:pt x="58" y="80"/>
                  </a:lnTo>
                  <a:lnTo>
                    <a:pt x="60" y="78"/>
                  </a:lnTo>
                  <a:lnTo>
                    <a:pt x="62" y="76"/>
                  </a:lnTo>
                  <a:lnTo>
                    <a:pt x="62" y="74"/>
                  </a:lnTo>
                  <a:lnTo>
                    <a:pt x="64" y="72"/>
                  </a:lnTo>
                  <a:lnTo>
                    <a:pt x="66" y="72"/>
                  </a:lnTo>
                  <a:lnTo>
                    <a:pt x="66" y="70"/>
                  </a:lnTo>
                  <a:lnTo>
                    <a:pt x="68" y="68"/>
                  </a:lnTo>
                  <a:lnTo>
                    <a:pt x="70" y="66"/>
                  </a:lnTo>
                  <a:lnTo>
                    <a:pt x="74" y="62"/>
                  </a:lnTo>
                  <a:lnTo>
                    <a:pt x="76" y="60"/>
                  </a:lnTo>
                  <a:lnTo>
                    <a:pt x="78" y="58"/>
                  </a:lnTo>
                  <a:lnTo>
                    <a:pt x="82" y="56"/>
                  </a:lnTo>
                  <a:lnTo>
                    <a:pt x="86" y="50"/>
                  </a:lnTo>
                  <a:lnTo>
                    <a:pt x="88" y="48"/>
                  </a:lnTo>
                  <a:lnTo>
                    <a:pt x="90" y="46"/>
                  </a:lnTo>
                  <a:lnTo>
                    <a:pt x="92" y="46"/>
                  </a:lnTo>
                  <a:lnTo>
                    <a:pt x="96" y="42"/>
                  </a:lnTo>
                  <a:lnTo>
                    <a:pt x="98" y="40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4" y="34"/>
                  </a:lnTo>
                  <a:lnTo>
                    <a:pt x="106" y="32"/>
                  </a:lnTo>
                  <a:lnTo>
                    <a:pt x="108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2"/>
                  </a:lnTo>
                  <a:lnTo>
                    <a:pt x="114" y="32"/>
                  </a:lnTo>
                  <a:lnTo>
                    <a:pt x="114" y="30"/>
                  </a:lnTo>
                  <a:lnTo>
                    <a:pt x="112" y="28"/>
                  </a:lnTo>
                  <a:lnTo>
                    <a:pt x="112" y="26"/>
                  </a:lnTo>
                  <a:lnTo>
                    <a:pt x="116" y="20"/>
                  </a:lnTo>
                  <a:lnTo>
                    <a:pt x="118" y="18"/>
                  </a:lnTo>
                  <a:lnTo>
                    <a:pt x="122" y="14"/>
                  </a:lnTo>
                  <a:lnTo>
                    <a:pt x="124" y="12"/>
                  </a:lnTo>
                  <a:lnTo>
                    <a:pt x="126" y="10"/>
                  </a:lnTo>
                  <a:lnTo>
                    <a:pt x="132" y="4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38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0" name="Freeform 155">
              <a:extLst>
                <a:ext uri="{FF2B5EF4-FFF2-40B4-BE49-F238E27FC236}">
                  <a16:creationId xmlns:a16="http://schemas.microsoft.com/office/drawing/2014/main" id="{43BE2B01-5107-CD10-671B-1556D3594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763" y="3625850"/>
              <a:ext cx="436563" cy="339725"/>
            </a:xfrm>
            <a:custGeom>
              <a:avLst/>
              <a:gdLst>
                <a:gd name="T0" fmla="*/ 156 w 275"/>
                <a:gd name="T1" fmla="*/ 2 h 214"/>
                <a:gd name="T2" fmla="*/ 158 w 275"/>
                <a:gd name="T3" fmla="*/ 10 h 214"/>
                <a:gd name="T4" fmla="*/ 162 w 275"/>
                <a:gd name="T5" fmla="*/ 20 h 214"/>
                <a:gd name="T6" fmla="*/ 168 w 275"/>
                <a:gd name="T7" fmla="*/ 18 h 214"/>
                <a:gd name="T8" fmla="*/ 176 w 275"/>
                <a:gd name="T9" fmla="*/ 22 h 214"/>
                <a:gd name="T10" fmla="*/ 183 w 275"/>
                <a:gd name="T11" fmla="*/ 34 h 214"/>
                <a:gd name="T12" fmla="*/ 189 w 275"/>
                <a:gd name="T13" fmla="*/ 30 h 214"/>
                <a:gd name="T14" fmla="*/ 195 w 275"/>
                <a:gd name="T15" fmla="*/ 40 h 214"/>
                <a:gd name="T16" fmla="*/ 197 w 275"/>
                <a:gd name="T17" fmla="*/ 44 h 214"/>
                <a:gd name="T18" fmla="*/ 197 w 275"/>
                <a:gd name="T19" fmla="*/ 48 h 214"/>
                <a:gd name="T20" fmla="*/ 193 w 275"/>
                <a:gd name="T21" fmla="*/ 62 h 214"/>
                <a:gd name="T22" fmla="*/ 199 w 275"/>
                <a:gd name="T23" fmla="*/ 72 h 214"/>
                <a:gd name="T24" fmla="*/ 203 w 275"/>
                <a:gd name="T25" fmla="*/ 78 h 214"/>
                <a:gd name="T26" fmla="*/ 199 w 275"/>
                <a:gd name="T27" fmla="*/ 86 h 214"/>
                <a:gd name="T28" fmla="*/ 201 w 275"/>
                <a:gd name="T29" fmla="*/ 96 h 214"/>
                <a:gd name="T30" fmla="*/ 207 w 275"/>
                <a:gd name="T31" fmla="*/ 98 h 214"/>
                <a:gd name="T32" fmla="*/ 207 w 275"/>
                <a:gd name="T33" fmla="*/ 106 h 214"/>
                <a:gd name="T34" fmla="*/ 205 w 275"/>
                <a:gd name="T35" fmla="*/ 116 h 214"/>
                <a:gd name="T36" fmla="*/ 219 w 275"/>
                <a:gd name="T37" fmla="*/ 130 h 214"/>
                <a:gd name="T38" fmla="*/ 229 w 275"/>
                <a:gd name="T39" fmla="*/ 138 h 214"/>
                <a:gd name="T40" fmla="*/ 237 w 275"/>
                <a:gd name="T41" fmla="*/ 138 h 214"/>
                <a:gd name="T42" fmla="*/ 243 w 275"/>
                <a:gd name="T43" fmla="*/ 148 h 214"/>
                <a:gd name="T44" fmla="*/ 247 w 275"/>
                <a:gd name="T45" fmla="*/ 156 h 214"/>
                <a:gd name="T46" fmla="*/ 249 w 275"/>
                <a:gd name="T47" fmla="*/ 168 h 214"/>
                <a:gd name="T48" fmla="*/ 255 w 275"/>
                <a:gd name="T49" fmla="*/ 174 h 214"/>
                <a:gd name="T50" fmla="*/ 257 w 275"/>
                <a:gd name="T51" fmla="*/ 182 h 214"/>
                <a:gd name="T52" fmla="*/ 265 w 275"/>
                <a:gd name="T53" fmla="*/ 192 h 214"/>
                <a:gd name="T54" fmla="*/ 275 w 275"/>
                <a:gd name="T55" fmla="*/ 198 h 214"/>
                <a:gd name="T56" fmla="*/ 275 w 275"/>
                <a:gd name="T57" fmla="*/ 208 h 214"/>
                <a:gd name="T58" fmla="*/ 265 w 275"/>
                <a:gd name="T59" fmla="*/ 210 h 214"/>
                <a:gd name="T60" fmla="*/ 255 w 275"/>
                <a:gd name="T61" fmla="*/ 212 h 214"/>
                <a:gd name="T62" fmla="*/ 233 w 275"/>
                <a:gd name="T63" fmla="*/ 214 h 214"/>
                <a:gd name="T64" fmla="*/ 205 w 275"/>
                <a:gd name="T65" fmla="*/ 214 h 214"/>
                <a:gd name="T66" fmla="*/ 185 w 275"/>
                <a:gd name="T67" fmla="*/ 214 h 214"/>
                <a:gd name="T68" fmla="*/ 158 w 275"/>
                <a:gd name="T69" fmla="*/ 212 h 214"/>
                <a:gd name="T70" fmla="*/ 142 w 275"/>
                <a:gd name="T71" fmla="*/ 214 h 214"/>
                <a:gd name="T72" fmla="*/ 116 w 275"/>
                <a:gd name="T73" fmla="*/ 212 h 214"/>
                <a:gd name="T74" fmla="*/ 90 w 275"/>
                <a:gd name="T75" fmla="*/ 212 h 214"/>
                <a:gd name="T76" fmla="*/ 72 w 275"/>
                <a:gd name="T77" fmla="*/ 212 h 214"/>
                <a:gd name="T78" fmla="*/ 52 w 275"/>
                <a:gd name="T79" fmla="*/ 212 h 214"/>
                <a:gd name="T80" fmla="*/ 38 w 275"/>
                <a:gd name="T81" fmla="*/ 208 h 214"/>
                <a:gd name="T82" fmla="*/ 24 w 275"/>
                <a:gd name="T83" fmla="*/ 208 h 214"/>
                <a:gd name="T84" fmla="*/ 8 w 275"/>
                <a:gd name="T85" fmla="*/ 208 h 214"/>
                <a:gd name="T86" fmla="*/ 0 w 275"/>
                <a:gd name="T87" fmla="*/ 188 h 214"/>
                <a:gd name="T88" fmla="*/ 0 w 275"/>
                <a:gd name="T89" fmla="*/ 162 h 214"/>
                <a:gd name="T90" fmla="*/ 0 w 275"/>
                <a:gd name="T91" fmla="*/ 144 h 214"/>
                <a:gd name="T92" fmla="*/ 0 w 275"/>
                <a:gd name="T93" fmla="*/ 128 h 214"/>
                <a:gd name="T94" fmla="*/ 0 w 275"/>
                <a:gd name="T95" fmla="*/ 98 h 214"/>
                <a:gd name="T96" fmla="*/ 2 w 275"/>
                <a:gd name="T97" fmla="*/ 66 h 214"/>
                <a:gd name="T98" fmla="*/ 2 w 275"/>
                <a:gd name="T99" fmla="*/ 20 h 214"/>
                <a:gd name="T100" fmla="*/ 12 w 275"/>
                <a:gd name="T101" fmla="*/ 10 h 214"/>
                <a:gd name="T102" fmla="*/ 36 w 275"/>
                <a:gd name="T103" fmla="*/ 10 h 214"/>
                <a:gd name="T104" fmla="*/ 50 w 275"/>
                <a:gd name="T105" fmla="*/ 10 h 214"/>
                <a:gd name="T106" fmla="*/ 80 w 275"/>
                <a:gd name="T107" fmla="*/ 10 h 214"/>
                <a:gd name="T108" fmla="*/ 108 w 275"/>
                <a:gd name="T109" fmla="*/ 12 h 214"/>
                <a:gd name="T110" fmla="*/ 122 w 275"/>
                <a:gd name="T111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5" h="214">
                  <a:moveTo>
                    <a:pt x="144" y="2"/>
                  </a:moveTo>
                  <a:lnTo>
                    <a:pt x="150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4" y="0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6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10"/>
                  </a:lnTo>
                  <a:lnTo>
                    <a:pt x="160" y="12"/>
                  </a:lnTo>
                  <a:lnTo>
                    <a:pt x="162" y="14"/>
                  </a:lnTo>
                  <a:lnTo>
                    <a:pt x="162" y="16"/>
                  </a:lnTo>
                  <a:lnTo>
                    <a:pt x="162" y="18"/>
                  </a:lnTo>
                  <a:lnTo>
                    <a:pt x="162" y="20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4" y="22"/>
                  </a:lnTo>
                  <a:lnTo>
                    <a:pt x="166" y="22"/>
                  </a:lnTo>
                  <a:lnTo>
                    <a:pt x="166" y="20"/>
                  </a:lnTo>
                  <a:lnTo>
                    <a:pt x="168" y="18"/>
                  </a:lnTo>
                  <a:lnTo>
                    <a:pt x="170" y="18"/>
                  </a:lnTo>
                  <a:lnTo>
                    <a:pt x="170" y="20"/>
                  </a:lnTo>
                  <a:lnTo>
                    <a:pt x="172" y="20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6" y="24"/>
                  </a:lnTo>
                  <a:lnTo>
                    <a:pt x="176" y="22"/>
                  </a:lnTo>
                  <a:lnTo>
                    <a:pt x="178" y="22"/>
                  </a:lnTo>
                  <a:lnTo>
                    <a:pt x="178" y="24"/>
                  </a:lnTo>
                  <a:lnTo>
                    <a:pt x="180" y="22"/>
                  </a:lnTo>
                  <a:lnTo>
                    <a:pt x="180" y="24"/>
                  </a:lnTo>
                  <a:lnTo>
                    <a:pt x="180" y="26"/>
                  </a:lnTo>
                  <a:lnTo>
                    <a:pt x="180" y="28"/>
                  </a:lnTo>
                  <a:lnTo>
                    <a:pt x="183" y="34"/>
                  </a:lnTo>
                  <a:lnTo>
                    <a:pt x="185" y="36"/>
                  </a:lnTo>
                  <a:lnTo>
                    <a:pt x="187" y="36"/>
                  </a:lnTo>
                  <a:lnTo>
                    <a:pt x="189" y="36"/>
                  </a:lnTo>
                  <a:lnTo>
                    <a:pt x="189" y="34"/>
                  </a:lnTo>
                  <a:lnTo>
                    <a:pt x="187" y="34"/>
                  </a:lnTo>
                  <a:lnTo>
                    <a:pt x="189" y="32"/>
                  </a:lnTo>
                  <a:lnTo>
                    <a:pt x="189" y="30"/>
                  </a:lnTo>
                  <a:lnTo>
                    <a:pt x="191" y="32"/>
                  </a:lnTo>
                  <a:lnTo>
                    <a:pt x="193" y="32"/>
                  </a:lnTo>
                  <a:lnTo>
                    <a:pt x="193" y="34"/>
                  </a:lnTo>
                  <a:lnTo>
                    <a:pt x="195" y="36"/>
                  </a:lnTo>
                  <a:lnTo>
                    <a:pt x="197" y="36"/>
                  </a:lnTo>
                  <a:lnTo>
                    <a:pt x="197" y="38"/>
                  </a:lnTo>
                  <a:lnTo>
                    <a:pt x="195" y="40"/>
                  </a:lnTo>
                  <a:lnTo>
                    <a:pt x="195" y="42"/>
                  </a:lnTo>
                  <a:lnTo>
                    <a:pt x="197" y="42"/>
                  </a:lnTo>
                  <a:lnTo>
                    <a:pt x="199" y="42"/>
                  </a:lnTo>
                  <a:lnTo>
                    <a:pt x="199" y="40"/>
                  </a:lnTo>
                  <a:lnTo>
                    <a:pt x="199" y="42"/>
                  </a:lnTo>
                  <a:lnTo>
                    <a:pt x="199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5" y="46"/>
                  </a:lnTo>
                  <a:lnTo>
                    <a:pt x="193" y="46"/>
                  </a:lnTo>
                  <a:lnTo>
                    <a:pt x="195" y="46"/>
                  </a:lnTo>
                  <a:lnTo>
                    <a:pt x="195" y="48"/>
                  </a:lnTo>
                  <a:lnTo>
                    <a:pt x="197" y="46"/>
                  </a:lnTo>
                  <a:lnTo>
                    <a:pt x="197" y="48"/>
                  </a:lnTo>
                  <a:lnTo>
                    <a:pt x="197" y="50"/>
                  </a:lnTo>
                  <a:lnTo>
                    <a:pt x="197" y="58"/>
                  </a:lnTo>
                  <a:lnTo>
                    <a:pt x="197" y="58"/>
                  </a:lnTo>
                  <a:lnTo>
                    <a:pt x="195" y="58"/>
                  </a:lnTo>
                  <a:lnTo>
                    <a:pt x="193" y="60"/>
                  </a:lnTo>
                  <a:lnTo>
                    <a:pt x="191" y="62"/>
                  </a:lnTo>
                  <a:lnTo>
                    <a:pt x="193" y="62"/>
                  </a:lnTo>
                  <a:lnTo>
                    <a:pt x="195" y="64"/>
                  </a:lnTo>
                  <a:lnTo>
                    <a:pt x="195" y="66"/>
                  </a:lnTo>
                  <a:lnTo>
                    <a:pt x="197" y="66"/>
                  </a:lnTo>
                  <a:lnTo>
                    <a:pt x="199" y="68"/>
                  </a:lnTo>
                  <a:lnTo>
                    <a:pt x="199" y="70"/>
                  </a:lnTo>
                  <a:lnTo>
                    <a:pt x="199" y="72"/>
                  </a:lnTo>
                  <a:lnTo>
                    <a:pt x="199" y="72"/>
                  </a:lnTo>
                  <a:lnTo>
                    <a:pt x="197" y="74"/>
                  </a:lnTo>
                  <a:lnTo>
                    <a:pt x="197" y="76"/>
                  </a:lnTo>
                  <a:lnTo>
                    <a:pt x="199" y="78"/>
                  </a:lnTo>
                  <a:lnTo>
                    <a:pt x="199" y="80"/>
                  </a:lnTo>
                  <a:lnTo>
                    <a:pt x="199" y="78"/>
                  </a:lnTo>
                  <a:lnTo>
                    <a:pt x="201" y="78"/>
                  </a:lnTo>
                  <a:lnTo>
                    <a:pt x="203" y="78"/>
                  </a:lnTo>
                  <a:lnTo>
                    <a:pt x="203" y="80"/>
                  </a:lnTo>
                  <a:lnTo>
                    <a:pt x="203" y="82"/>
                  </a:lnTo>
                  <a:lnTo>
                    <a:pt x="203" y="84"/>
                  </a:lnTo>
                  <a:lnTo>
                    <a:pt x="203" y="86"/>
                  </a:lnTo>
                  <a:lnTo>
                    <a:pt x="201" y="86"/>
                  </a:lnTo>
                  <a:lnTo>
                    <a:pt x="199" y="84"/>
                  </a:lnTo>
                  <a:lnTo>
                    <a:pt x="199" y="86"/>
                  </a:lnTo>
                  <a:lnTo>
                    <a:pt x="199" y="88"/>
                  </a:lnTo>
                  <a:lnTo>
                    <a:pt x="199" y="88"/>
                  </a:lnTo>
                  <a:lnTo>
                    <a:pt x="199" y="90"/>
                  </a:lnTo>
                  <a:lnTo>
                    <a:pt x="199" y="92"/>
                  </a:lnTo>
                  <a:lnTo>
                    <a:pt x="199" y="94"/>
                  </a:lnTo>
                  <a:lnTo>
                    <a:pt x="199" y="96"/>
                  </a:lnTo>
                  <a:lnTo>
                    <a:pt x="201" y="96"/>
                  </a:lnTo>
                  <a:lnTo>
                    <a:pt x="201" y="94"/>
                  </a:lnTo>
                  <a:lnTo>
                    <a:pt x="203" y="94"/>
                  </a:lnTo>
                  <a:lnTo>
                    <a:pt x="201" y="96"/>
                  </a:lnTo>
                  <a:lnTo>
                    <a:pt x="199" y="98"/>
                  </a:lnTo>
                  <a:lnTo>
                    <a:pt x="201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102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3" y="106"/>
                  </a:lnTo>
                  <a:lnTo>
                    <a:pt x="203" y="108"/>
                  </a:lnTo>
                  <a:lnTo>
                    <a:pt x="203" y="110"/>
                  </a:lnTo>
                  <a:lnTo>
                    <a:pt x="205" y="110"/>
                  </a:lnTo>
                  <a:lnTo>
                    <a:pt x="207" y="112"/>
                  </a:lnTo>
                  <a:lnTo>
                    <a:pt x="205" y="114"/>
                  </a:lnTo>
                  <a:lnTo>
                    <a:pt x="205" y="116"/>
                  </a:lnTo>
                  <a:lnTo>
                    <a:pt x="209" y="122"/>
                  </a:lnTo>
                  <a:lnTo>
                    <a:pt x="211" y="124"/>
                  </a:lnTo>
                  <a:lnTo>
                    <a:pt x="213" y="126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19" y="132"/>
                  </a:lnTo>
                  <a:lnTo>
                    <a:pt x="219" y="134"/>
                  </a:lnTo>
                  <a:lnTo>
                    <a:pt x="221" y="134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7" y="138"/>
                  </a:lnTo>
                  <a:lnTo>
                    <a:pt x="229" y="138"/>
                  </a:lnTo>
                  <a:lnTo>
                    <a:pt x="233" y="138"/>
                  </a:lnTo>
                  <a:lnTo>
                    <a:pt x="233" y="136"/>
                  </a:lnTo>
                  <a:lnTo>
                    <a:pt x="233" y="134"/>
                  </a:lnTo>
                  <a:lnTo>
                    <a:pt x="235" y="134"/>
                  </a:lnTo>
                  <a:lnTo>
                    <a:pt x="235" y="136"/>
                  </a:lnTo>
                  <a:lnTo>
                    <a:pt x="237" y="136"/>
                  </a:lnTo>
                  <a:lnTo>
                    <a:pt x="237" y="138"/>
                  </a:lnTo>
                  <a:lnTo>
                    <a:pt x="235" y="140"/>
                  </a:lnTo>
                  <a:lnTo>
                    <a:pt x="235" y="142"/>
                  </a:lnTo>
                  <a:lnTo>
                    <a:pt x="235" y="144"/>
                  </a:lnTo>
                  <a:lnTo>
                    <a:pt x="239" y="144"/>
                  </a:lnTo>
                  <a:lnTo>
                    <a:pt x="243" y="146"/>
                  </a:lnTo>
                  <a:lnTo>
                    <a:pt x="245" y="146"/>
                  </a:lnTo>
                  <a:lnTo>
                    <a:pt x="243" y="148"/>
                  </a:lnTo>
                  <a:lnTo>
                    <a:pt x="243" y="150"/>
                  </a:lnTo>
                  <a:lnTo>
                    <a:pt x="243" y="152"/>
                  </a:lnTo>
                  <a:lnTo>
                    <a:pt x="245" y="152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9" y="156"/>
                  </a:lnTo>
                  <a:lnTo>
                    <a:pt x="251" y="156"/>
                  </a:lnTo>
                  <a:lnTo>
                    <a:pt x="249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6"/>
                  </a:lnTo>
                  <a:lnTo>
                    <a:pt x="249" y="168"/>
                  </a:lnTo>
                  <a:lnTo>
                    <a:pt x="251" y="168"/>
                  </a:lnTo>
                  <a:lnTo>
                    <a:pt x="253" y="170"/>
                  </a:lnTo>
                  <a:lnTo>
                    <a:pt x="255" y="170"/>
                  </a:lnTo>
                  <a:lnTo>
                    <a:pt x="255" y="168"/>
                  </a:lnTo>
                  <a:lnTo>
                    <a:pt x="255" y="170"/>
                  </a:lnTo>
                  <a:lnTo>
                    <a:pt x="257" y="170"/>
                  </a:lnTo>
                  <a:lnTo>
                    <a:pt x="255" y="174"/>
                  </a:lnTo>
                  <a:lnTo>
                    <a:pt x="255" y="176"/>
                  </a:lnTo>
                  <a:lnTo>
                    <a:pt x="255" y="178"/>
                  </a:lnTo>
                  <a:lnTo>
                    <a:pt x="257" y="178"/>
                  </a:lnTo>
                  <a:lnTo>
                    <a:pt x="259" y="178"/>
                  </a:lnTo>
                  <a:lnTo>
                    <a:pt x="259" y="180"/>
                  </a:lnTo>
                  <a:lnTo>
                    <a:pt x="257" y="180"/>
                  </a:lnTo>
                  <a:lnTo>
                    <a:pt x="257" y="182"/>
                  </a:lnTo>
                  <a:lnTo>
                    <a:pt x="257" y="184"/>
                  </a:lnTo>
                  <a:lnTo>
                    <a:pt x="259" y="186"/>
                  </a:lnTo>
                  <a:lnTo>
                    <a:pt x="261" y="186"/>
                  </a:lnTo>
                  <a:lnTo>
                    <a:pt x="259" y="188"/>
                  </a:lnTo>
                  <a:lnTo>
                    <a:pt x="259" y="190"/>
                  </a:lnTo>
                  <a:lnTo>
                    <a:pt x="261" y="190"/>
                  </a:lnTo>
                  <a:lnTo>
                    <a:pt x="265" y="192"/>
                  </a:lnTo>
                  <a:lnTo>
                    <a:pt x="265" y="194"/>
                  </a:lnTo>
                  <a:lnTo>
                    <a:pt x="267" y="194"/>
                  </a:lnTo>
                  <a:lnTo>
                    <a:pt x="267" y="192"/>
                  </a:lnTo>
                  <a:lnTo>
                    <a:pt x="271" y="190"/>
                  </a:lnTo>
                  <a:lnTo>
                    <a:pt x="273" y="194"/>
                  </a:lnTo>
                  <a:lnTo>
                    <a:pt x="273" y="196"/>
                  </a:lnTo>
                  <a:lnTo>
                    <a:pt x="275" y="198"/>
                  </a:lnTo>
                  <a:lnTo>
                    <a:pt x="273" y="200"/>
                  </a:lnTo>
                  <a:lnTo>
                    <a:pt x="273" y="202"/>
                  </a:lnTo>
                  <a:lnTo>
                    <a:pt x="271" y="202"/>
                  </a:lnTo>
                  <a:lnTo>
                    <a:pt x="269" y="204"/>
                  </a:lnTo>
                  <a:lnTo>
                    <a:pt x="271" y="204"/>
                  </a:lnTo>
                  <a:lnTo>
                    <a:pt x="273" y="206"/>
                  </a:lnTo>
                  <a:lnTo>
                    <a:pt x="275" y="208"/>
                  </a:lnTo>
                  <a:lnTo>
                    <a:pt x="275" y="210"/>
                  </a:lnTo>
                  <a:lnTo>
                    <a:pt x="273" y="212"/>
                  </a:lnTo>
                  <a:lnTo>
                    <a:pt x="273" y="210"/>
                  </a:lnTo>
                  <a:lnTo>
                    <a:pt x="271" y="210"/>
                  </a:lnTo>
                  <a:lnTo>
                    <a:pt x="269" y="210"/>
                  </a:lnTo>
                  <a:lnTo>
                    <a:pt x="267" y="210"/>
                  </a:lnTo>
                  <a:lnTo>
                    <a:pt x="265" y="210"/>
                  </a:lnTo>
                  <a:lnTo>
                    <a:pt x="263" y="212"/>
                  </a:lnTo>
                  <a:lnTo>
                    <a:pt x="261" y="212"/>
                  </a:lnTo>
                  <a:lnTo>
                    <a:pt x="261" y="210"/>
                  </a:lnTo>
                  <a:lnTo>
                    <a:pt x="259" y="210"/>
                  </a:lnTo>
                  <a:lnTo>
                    <a:pt x="257" y="212"/>
                  </a:lnTo>
                  <a:lnTo>
                    <a:pt x="255" y="210"/>
                  </a:lnTo>
                  <a:lnTo>
                    <a:pt x="255" y="212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49" y="214"/>
                  </a:lnTo>
                  <a:lnTo>
                    <a:pt x="247" y="214"/>
                  </a:lnTo>
                  <a:lnTo>
                    <a:pt x="247" y="214"/>
                  </a:lnTo>
                  <a:lnTo>
                    <a:pt x="245" y="214"/>
                  </a:lnTo>
                  <a:lnTo>
                    <a:pt x="233" y="214"/>
                  </a:lnTo>
                  <a:lnTo>
                    <a:pt x="229" y="214"/>
                  </a:lnTo>
                  <a:lnTo>
                    <a:pt x="221" y="214"/>
                  </a:lnTo>
                  <a:lnTo>
                    <a:pt x="219" y="214"/>
                  </a:lnTo>
                  <a:lnTo>
                    <a:pt x="217" y="214"/>
                  </a:lnTo>
                  <a:lnTo>
                    <a:pt x="213" y="214"/>
                  </a:lnTo>
                  <a:lnTo>
                    <a:pt x="211" y="214"/>
                  </a:lnTo>
                  <a:lnTo>
                    <a:pt x="205" y="214"/>
                  </a:lnTo>
                  <a:lnTo>
                    <a:pt x="203" y="214"/>
                  </a:lnTo>
                  <a:lnTo>
                    <a:pt x="199" y="214"/>
                  </a:lnTo>
                  <a:lnTo>
                    <a:pt x="195" y="214"/>
                  </a:lnTo>
                  <a:lnTo>
                    <a:pt x="193" y="214"/>
                  </a:lnTo>
                  <a:lnTo>
                    <a:pt x="191" y="214"/>
                  </a:lnTo>
                  <a:lnTo>
                    <a:pt x="187" y="214"/>
                  </a:lnTo>
                  <a:lnTo>
                    <a:pt x="185" y="214"/>
                  </a:lnTo>
                  <a:lnTo>
                    <a:pt x="172" y="214"/>
                  </a:lnTo>
                  <a:lnTo>
                    <a:pt x="170" y="214"/>
                  </a:lnTo>
                  <a:lnTo>
                    <a:pt x="168" y="214"/>
                  </a:lnTo>
                  <a:lnTo>
                    <a:pt x="166" y="214"/>
                  </a:lnTo>
                  <a:lnTo>
                    <a:pt x="164" y="214"/>
                  </a:lnTo>
                  <a:lnTo>
                    <a:pt x="160" y="212"/>
                  </a:lnTo>
                  <a:lnTo>
                    <a:pt x="158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0" y="214"/>
                  </a:lnTo>
                  <a:lnTo>
                    <a:pt x="148" y="214"/>
                  </a:lnTo>
                  <a:lnTo>
                    <a:pt x="146" y="214"/>
                  </a:lnTo>
                  <a:lnTo>
                    <a:pt x="144" y="214"/>
                  </a:lnTo>
                  <a:lnTo>
                    <a:pt x="142" y="214"/>
                  </a:lnTo>
                  <a:lnTo>
                    <a:pt x="138" y="214"/>
                  </a:lnTo>
                  <a:lnTo>
                    <a:pt x="136" y="214"/>
                  </a:lnTo>
                  <a:lnTo>
                    <a:pt x="134" y="212"/>
                  </a:lnTo>
                  <a:lnTo>
                    <a:pt x="132" y="212"/>
                  </a:lnTo>
                  <a:lnTo>
                    <a:pt x="126" y="212"/>
                  </a:lnTo>
                  <a:lnTo>
                    <a:pt x="118" y="212"/>
                  </a:lnTo>
                  <a:lnTo>
                    <a:pt x="116" y="212"/>
                  </a:lnTo>
                  <a:lnTo>
                    <a:pt x="114" y="212"/>
                  </a:lnTo>
                  <a:lnTo>
                    <a:pt x="110" y="212"/>
                  </a:lnTo>
                  <a:lnTo>
                    <a:pt x="104" y="212"/>
                  </a:lnTo>
                  <a:lnTo>
                    <a:pt x="102" y="212"/>
                  </a:lnTo>
                  <a:lnTo>
                    <a:pt x="100" y="212"/>
                  </a:lnTo>
                  <a:lnTo>
                    <a:pt x="92" y="212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86" y="212"/>
                  </a:lnTo>
                  <a:lnTo>
                    <a:pt x="82" y="212"/>
                  </a:lnTo>
                  <a:lnTo>
                    <a:pt x="78" y="212"/>
                  </a:lnTo>
                  <a:lnTo>
                    <a:pt x="76" y="212"/>
                  </a:lnTo>
                  <a:lnTo>
                    <a:pt x="74" y="212"/>
                  </a:lnTo>
                  <a:lnTo>
                    <a:pt x="72" y="212"/>
                  </a:lnTo>
                  <a:lnTo>
                    <a:pt x="70" y="212"/>
                  </a:lnTo>
                  <a:lnTo>
                    <a:pt x="66" y="212"/>
                  </a:lnTo>
                  <a:lnTo>
                    <a:pt x="64" y="212"/>
                  </a:lnTo>
                  <a:lnTo>
                    <a:pt x="62" y="212"/>
                  </a:lnTo>
                  <a:lnTo>
                    <a:pt x="60" y="212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50" y="212"/>
                  </a:lnTo>
                  <a:lnTo>
                    <a:pt x="48" y="212"/>
                  </a:lnTo>
                  <a:lnTo>
                    <a:pt x="42" y="212"/>
                  </a:lnTo>
                  <a:lnTo>
                    <a:pt x="40" y="212"/>
                  </a:lnTo>
                  <a:lnTo>
                    <a:pt x="40" y="210"/>
                  </a:lnTo>
                  <a:lnTo>
                    <a:pt x="44" y="208"/>
                  </a:lnTo>
                  <a:lnTo>
                    <a:pt x="38" y="208"/>
                  </a:lnTo>
                  <a:lnTo>
                    <a:pt x="36" y="208"/>
                  </a:lnTo>
                  <a:lnTo>
                    <a:pt x="34" y="208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28" y="208"/>
                  </a:lnTo>
                  <a:lnTo>
                    <a:pt x="26" y="208"/>
                  </a:lnTo>
                  <a:lnTo>
                    <a:pt x="24" y="208"/>
                  </a:lnTo>
                  <a:lnTo>
                    <a:pt x="22" y="208"/>
                  </a:lnTo>
                  <a:lnTo>
                    <a:pt x="18" y="208"/>
                  </a:lnTo>
                  <a:lnTo>
                    <a:pt x="16" y="208"/>
                  </a:lnTo>
                  <a:lnTo>
                    <a:pt x="14" y="208"/>
                  </a:lnTo>
                  <a:lnTo>
                    <a:pt x="12" y="208"/>
                  </a:lnTo>
                  <a:lnTo>
                    <a:pt x="10" y="208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2" y="208"/>
                  </a:lnTo>
                  <a:lnTo>
                    <a:pt x="0" y="208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88"/>
                  </a:lnTo>
                  <a:lnTo>
                    <a:pt x="0" y="182"/>
                  </a:lnTo>
                  <a:lnTo>
                    <a:pt x="0" y="180"/>
                  </a:lnTo>
                  <a:lnTo>
                    <a:pt x="0" y="178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2" y="72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28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8" y="10"/>
                  </a:lnTo>
                  <a:lnTo>
                    <a:pt x="32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86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8" y="12"/>
                  </a:lnTo>
                  <a:lnTo>
                    <a:pt x="110" y="12"/>
                  </a:lnTo>
                  <a:lnTo>
                    <a:pt x="110" y="10"/>
                  </a:lnTo>
                  <a:lnTo>
                    <a:pt x="110" y="6"/>
                  </a:lnTo>
                  <a:lnTo>
                    <a:pt x="116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38" y="0"/>
                  </a:lnTo>
                  <a:lnTo>
                    <a:pt x="138" y="2"/>
                  </a:lnTo>
                  <a:lnTo>
                    <a:pt x="140" y="2"/>
                  </a:lnTo>
                  <a:lnTo>
                    <a:pt x="144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1" name="Freeform 158">
              <a:extLst>
                <a:ext uri="{FF2B5EF4-FFF2-40B4-BE49-F238E27FC236}">
                  <a16:creationId xmlns:a16="http://schemas.microsoft.com/office/drawing/2014/main" id="{2C889BA1-A525-12AB-5CB0-56F6E1149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3959225"/>
              <a:ext cx="384175" cy="627063"/>
            </a:xfrm>
            <a:custGeom>
              <a:avLst/>
              <a:gdLst>
                <a:gd name="T0" fmla="*/ 72 w 242"/>
                <a:gd name="T1" fmla="*/ 2 h 395"/>
                <a:gd name="T2" fmla="*/ 98 w 242"/>
                <a:gd name="T3" fmla="*/ 10 h 395"/>
                <a:gd name="T4" fmla="*/ 114 w 242"/>
                <a:gd name="T5" fmla="*/ 16 h 395"/>
                <a:gd name="T6" fmla="*/ 120 w 242"/>
                <a:gd name="T7" fmla="*/ 16 h 395"/>
                <a:gd name="T8" fmla="*/ 128 w 242"/>
                <a:gd name="T9" fmla="*/ 28 h 395"/>
                <a:gd name="T10" fmla="*/ 138 w 242"/>
                <a:gd name="T11" fmla="*/ 32 h 395"/>
                <a:gd name="T12" fmla="*/ 148 w 242"/>
                <a:gd name="T13" fmla="*/ 40 h 395"/>
                <a:gd name="T14" fmla="*/ 150 w 242"/>
                <a:gd name="T15" fmla="*/ 74 h 395"/>
                <a:gd name="T16" fmla="*/ 150 w 242"/>
                <a:gd name="T17" fmla="*/ 98 h 395"/>
                <a:gd name="T18" fmla="*/ 150 w 242"/>
                <a:gd name="T19" fmla="*/ 126 h 395"/>
                <a:gd name="T20" fmla="*/ 150 w 242"/>
                <a:gd name="T21" fmla="*/ 162 h 395"/>
                <a:gd name="T22" fmla="*/ 166 w 242"/>
                <a:gd name="T23" fmla="*/ 171 h 395"/>
                <a:gd name="T24" fmla="*/ 200 w 242"/>
                <a:gd name="T25" fmla="*/ 173 h 395"/>
                <a:gd name="T26" fmla="*/ 210 w 242"/>
                <a:gd name="T27" fmla="*/ 183 h 395"/>
                <a:gd name="T28" fmla="*/ 222 w 242"/>
                <a:gd name="T29" fmla="*/ 189 h 395"/>
                <a:gd name="T30" fmla="*/ 230 w 242"/>
                <a:gd name="T31" fmla="*/ 191 h 395"/>
                <a:gd name="T32" fmla="*/ 230 w 242"/>
                <a:gd name="T33" fmla="*/ 209 h 395"/>
                <a:gd name="T34" fmla="*/ 242 w 242"/>
                <a:gd name="T35" fmla="*/ 221 h 395"/>
                <a:gd name="T36" fmla="*/ 242 w 242"/>
                <a:gd name="T37" fmla="*/ 243 h 395"/>
                <a:gd name="T38" fmla="*/ 242 w 242"/>
                <a:gd name="T39" fmla="*/ 265 h 395"/>
                <a:gd name="T40" fmla="*/ 232 w 242"/>
                <a:gd name="T41" fmla="*/ 279 h 395"/>
                <a:gd name="T42" fmla="*/ 232 w 242"/>
                <a:gd name="T43" fmla="*/ 297 h 395"/>
                <a:gd name="T44" fmla="*/ 236 w 242"/>
                <a:gd name="T45" fmla="*/ 311 h 395"/>
                <a:gd name="T46" fmla="*/ 240 w 242"/>
                <a:gd name="T47" fmla="*/ 325 h 395"/>
                <a:gd name="T48" fmla="*/ 240 w 242"/>
                <a:gd name="T49" fmla="*/ 345 h 395"/>
                <a:gd name="T50" fmla="*/ 240 w 242"/>
                <a:gd name="T51" fmla="*/ 371 h 395"/>
                <a:gd name="T52" fmla="*/ 226 w 242"/>
                <a:gd name="T53" fmla="*/ 385 h 395"/>
                <a:gd name="T54" fmla="*/ 202 w 242"/>
                <a:gd name="T55" fmla="*/ 385 h 395"/>
                <a:gd name="T56" fmla="*/ 192 w 242"/>
                <a:gd name="T57" fmla="*/ 395 h 395"/>
                <a:gd name="T58" fmla="*/ 174 w 242"/>
                <a:gd name="T59" fmla="*/ 395 h 395"/>
                <a:gd name="T60" fmla="*/ 164 w 242"/>
                <a:gd name="T61" fmla="*/ 385 h 395"/>
                <a:gd name="T62" fmla="*/ 138 w 242"/>
                <a:gd name="T63" fmla="*/ 385 h 395"/>
                <a:gd name="T64" fmla="*/ 116 w 242"/>
                <a:gd name="T65" fmla="*/ 385 h 395"/>
                <a:gd name="T66" fmla="*/ 96 w 242"/>
                <a:gd name="T67" fmla="*/ 383 h 395"/>
                <a:gd name="T68" fmla="*/ 76 w 242"/>
                <a:gd name="T69" fmla="*/ 383 h 395"/>
                <a:gd name="T70" fmla="*/ 50 w 242"/>
                <a:gd name="T71" fmla="*/ 383 h 395"/>
                <a:gd name="T72" fmla="*/ 30 w 242"/>
                <a:gd name="T73" fmla="*/ 383 h 395"/>
                <a:gd name="T74" fmla="*/ 22 w 242"/>
                <a:gd name="T75" fmla="*/ 371 h 395"/>
                <a:gd name="T76" fmla="*/ 24 w 242"/>
                <a:gd name="T77" fmla="*/ 329 h 395"/>
                <a:gd name="T78" fmla="*/ 24 w 242"/>
                <a:gd name="T79" fmla="*/ 301 h 395"/>
                <a:gd name="T80" fmla="*/ 32 w 242"/>
                <a:gd name="T81" fmla="*/ 281 h 395"/>
                <a:gd name="T82" fmla="*/ 24 w 242"/>
                <a:gd name="T83" fmla="*/ 249 h 395"/>
                <a:gd name="T84" fmla="*/ 24 w 242"/>
                <a:gd name="T85" fmla="*/ 225 h 395"/>
                <a:gd name="T86" fmla="*/ 24 w 242"/>
                <a:gd name="T87" fmla="*/ 213 h 395"/>
                <a:gd name="T88" fmla="*/ 24 w 242"/>
                <a:gd name="T89" fmla="*/ 191 h 395"/>
                <a:gd name="T90" fmla="*/ 16 w 242"/>
                <a:gd name="T91" fmla="*/ 162 h 395"/>
                <a:gd name="T92" fmla="*/ 26 w 242"/>
                <a:gd name="T93" fmla="*/ 148 h 395"/>
                <a:gd name="T94" fmla="*/ 14 w 242"/>
                <a:gd name="T95" fmla="*/ 140 h 395"/>
                <a:gd name="T96" fmla="*/ 8 w 242"/>
                <a:gd name="T97" fmla="*/ 124 h 395"/>
                <a:gd name="T98" fmla="*/ 4 w 242"/>
                <a:gd name="T99" fmla="*/ 102 h 395"/>
                <a:gd name="T100" fmla="*/ 10 w 242"/>
                <a:gd name="T101" fmla="*/ 92 h 395"/>
                <a:gd name="T102" fmla="*/ 18 w 242"/>
                <a:gd name="T103" fmla="*/ 82 h 395"/>
                <a:gd name="T104" fmla="*/ 26 w 242"/>
                <a:gd name="T105" fmla="*/ 70 h 395"/>
                <a:gd name="T106" fmla="*/ 28 w 242"/>
                <a:gd name="T107" fmla="*/ 58 h 395"/>
                <a:gd name="T108" fmla="*/ 22 w 242"/>
                <a:gd name="T109" fmla="*/ 48 h 395"/>
                <a:gd name="T110" fmla="*/ 20 w 242"/>
                <a:gd name="T111" fmla="*/ 36 h 395"/>
                <a:gd name="T112" fmla="*/ 36 w 242"/>
                <a:gd name="T113" fmla="*/ 36 h 395"/>
                <a:gd name="T114" fmla="*/ 42 w 242"/>
                <a:gd name="T115" fmla="*/ 12 h 395"/>
                <a:gd name="T116" fmla="*/ 54 w 242"/>
                <a:gd name="T117" fmla="*/ 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2" h="395">
                  <a:moveTo>
                    <a:pt x="60" y="2"/>
                  </a:move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4" y="4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86" y="8"/>
                  </a:lnTo>
                  <a:lnTo>
                    <a:pt x="90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100" y="10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12" y="12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0" y="22"/>
                  </a:lnTo>
                  <a:lnTo>
                    <a:pt x="120" y="20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20" y="18"/>
                  </a:lnTo>
                  <a:lnTo>
                    <a:pt x="122" y="18"/>
                  </a:lnTo>
                  <a:lnTo>
                    <a:pt x="124" y="20"/>
                  </a:lnTo>
                  <a:lnTo>
                    <a:pt x="124" y="22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8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28" y="30"/>
                  </a:lnTo>
                  <a:lnTo>
                    <a:pt x="130" y="30"/>
                  </a:lnTo>
                  <a:lnTo>
                    <a:pt x="130" y="32"/>
                  </a:lnTo>
                  <a:lnTo>
                    <a:pt x="132" y="30"/>
                  </a:lnTo>
                  <a:lnTo>
                    <a:pt x="134" y="30"/>
                  </a:lnTo>
                  <a:lnTo>
                    <a:pt x="136" y="30"/>
                  </a:lnTo>
                  <a:lnTo>
                    <a:pt x="138" y="30"/>
                  </a:lnTo>
                  <a:lnTo>
                    <a:pt x="138" y="32"/>
                  </a:lnTo>
                  <a:lnTo>
                    <a:pt x="140" y="32"/>
                  </a:lnTo>
                  <a:lnTo>
                    <a:pt x="140" y="34"/>
                  </a:lnTo>
                  <a:lnTo>
                    <a:pt x="142" y="34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6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8" y="62"/>
                  </a:lnTo>
                  <a:lnTo>
                    <a:pt x="148" y="64"/>
                  </a:lnTo>
                  <a:lnTo>
                    <a:pt x="148" y="68"/>
                  </a:lnTo>
                  <a:lnTo>
                    <a:pt x="150" y="68"/>
                  </a:lnTo>
                  <a:lnTo>
                    <a:pt x="150" y="74"/>
                  </a:lnTo>
                  <a:lnTo>
                    <a:pt x="150" y="76"/>
                  </a:lnTo>
                  <a:lnTo>
                    <a:pt x="150" y="78"/>
                  </a:lnTo>
                  <a:lnTo>
                    <a:pt x="150" y="86"/>
                  </a:lnTo>
                  <a:lnTo>
                    <a:pt x="150" y="88"/>
                  </a:lnTo>
                  <a:lnTo>
                    <a:pt x="150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50" y="106"/>
                  </a:lnTo>
                  <a:lnTo>
                    <a:pt x="150" y="110"/>
                  </a:lnTo>
                  <a:lnTo>
                    <a:pt x="150" y="114"/>
                  </a:lnTo>
                  <a:lnTo>
                    <a:pt x="150" y="120"/>
                  </a:lnTo>
                  <a:lnTo>
                    <a:pt x="150" y="122"/>
                  </a:lnTo>
                  <a:lnTo>
                    <a:pt x="150" y="126"/>
                  </a:lnTo>
                  <a:lnTo>
                    <a:pt x="150" y="128"/>
                  </a:lnTo>
                  <a:lnTo>
                    <a:pt x="150" y="132"/>
                  </a:lnTo>
                  <a:lnTo>
                    <a:pt x="150" y="136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50" y="146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62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4" y="171"/>
                  </a:lnTo>
                  <a:lnTo>
                    <a:pt x="156" y="171"/>
                  </a:lnTo>
                  <a:lnTo>
                    <a:pt x="158" y="171"/>
                  </a:lnTo>
                  <a:lnTo>
                    <a:pt x="162" y="171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72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82" y="171"/>
                  </a:lnTo>
                  <a:lnTo>
                    <a:pt x="186" y="171"/>
                  </a:lnTo>
                  <a:lnTo>
                    <a:pt x="188" y="171"/>
                  </a:lnTo>
                  <a:lnTo>
                    <a:pt x="190" y="171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4" y="173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5"/>
                  </a:lnTo>
                  <a:lnTo>
                    <a:pt x="208" y="177"/>
                  </a:lnTo>
                  <a:lnTo>
                    <a:pt x="208" y="179"/>
                  </a:lnTo>
                  <a:lnTo>
                    <a:pt x="210" y="181"/>
                  </a:lnTo>
                  <a:lnTo>
                    <a:pt x="210" y="183"/>
                  </a:lnTo>
                  <a:lnTo>
                    <a:pt x="212" y="185"/>
                  </a:lnTo>
                  <a:lnTo>
                    <a:pt x="214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7"/>
                  </a:lnTo>
                  <a:lnTo>
                    <a:pt x="218" y="187"/>
                  </a:lnTo>
                  <a:lnTo>
                    <a:pt x="218" y="189"/>
                  </a:lnTo>
                  <a:lnTo>
                    <a:pt x="220" y="189"/>
                  </a:lnTo>
                  <a:lnTo>
                    <a:pt x="222" y="189"/>
                  </a:lnTo>
                  <a:lnTo>
                    <a:pt x="222" y="187"/>
                  </a:lnTo>
                  <a:lnTo>
                    <a:pt x="224" y="187"/>
                  </a:lnTo>
                  <a:lnTo>
                    <a:pt x="224" y="185"/>
                  </a:lnTo>
                  <a:lnTo>
                    <a:pt x="224" y="185"/>
                  </a:lnTo>
                  <a:lnTo>
                    <a:pt x="224" y="187"/>
                  </a:lnTo>
                  <a:lnTo>
                    <a:pt x="226" y="187"/>
                  </a:lnTo>
                  <a:lnTo>
                    <a:pt x="226" y="189"/>
                  </a:lnTo>
                  <a:lnTo>
                    <a:pt x="228" y="191"/>
                  </a:lnTo>
                  <a:lnTo>
                    <a:pt x="230" y="191"/>
                  </a:lnTo>
                  <a:lnTo>
                    <a:pt x="230" y="193"/>
                  </a:lnTo>
                  <a:lnTo>
                    <a:pt x="230" y="195"/>
                  </a:lnTo>
                  <a:lnTo>
                    <a:pt x="230" y="197"/>
                  </a:lnTo>
                  <a:lnTo>
                    <a:pt x="228" y="199"/>
                  </a:lnTo>
                  <a:lnTo>
                    <a:pt x="228" y="201"/>
                  </a:lnTo>
                  <a:lnTo>
                    <a:pt x="228" y="203"/>
                  </a:lnTo>
                  <a:lnTo>
                    <a:pt x="228" y="205"/>
                  </a:lnTo>
                  <a:lnTo>
                    <a:pt x="228" y="209"/>
                  </a:lnTo>
                  <a:lnTo>
                    <a:pt x="230" y="209"/>
                  </a:lnTo>
                  <a:lnTo>
                    <a:pt x="230" y="211"/>
                  </a:lnTo>
                  <a:lnTo>
                    <a:pt x="232" y="213"/>
                  </a:lnTo>
                  <a:lnTo>
                    <a:pt x="234" y="213"/>
                  </a:lnTo>
                  <a:lnTo>
                    <a:pt x="236" y="213"/>
                  </a:lnTo>
                  <a:lnTo>
                    <a:pt x="236" y="211"/>
                  </a:lnTo>
                  <a:lnTo>
                    <a:pt x="240" y="209"/>
                  </a:lnTo>
                  <a:lnTo>
                    <a:pt x="242" y="211"/>
                  </a:lnTo>
                  <a:lnTo>
                    <a:pt x="242" y="217"/>
                  </a:lnTo>
                  <a:lnTo>
                    <a:pt x="242" y="221"/>
                  </a:lnTo>
                  <a:lnTo>
                    <a:pt x="242" y="223"/>
                  </a:lnTo>
                  <a:lnTo>
                    <a:pt x="242" y="229"/>
                  </a:lnTo>
                  <a:lnTo>
                    <a:pt x="242" y="231"/>
                  </a:lnTo>
                  <a:lnTo>
                    <a:pt x="242" y="233"/>
                  </a:lnTo>
                  <a:lnTo>
                    <a:pt x="242" y="235"/>
                  </a:lnTo>
                  <a:lnTo>
                    <a:pt x="242" y="237"/>
                  </a:lnTo>
                  <a:lnTo>
                    <a:pt x="242" y="239"/>
                  </a:lnTo>
                  <a:lnTo>
                    <a:pt x="242" y="241"/>
                  </a:lnTo>
                  <a:lnTo>
                    <a:pt x="242" y="243"/>
                  </a:lnTo>
                  <a:lnTo>
                    <a:pt x="242" y="245"/>
                  </a:lnTo>
                  <a:lnTo>
                    <a:pt x="242" y="249"/>
                  </a:lnTo>
                  <a:lnTo>
                    <a:pt x="242" y="253"/>
                  </a:lnTo>
                  <a:lnTo>
                    <a:pt x="242" y="255"/>
                  </a:lnTo>
                  <a:lnTo>
                    <a:pt x="242" y="257"/>
                  </a:lnTo>
                  <a:lnTo>
                    <a:pt x="242" y="259"/>
                  </a:lnTo>
                  <a:lnTo>
                    <a:pt x="242" y="261"/>
                  </a:lnTo>
                  <a:lnTo>
                    <a:pt x="242" y="263"/>
                  </a:lnTo>
                  <a:lnTo>
                    <a:pt x="242" y="265"/>
                  </a:lnTo>
                  <a:lnTo>
                    <a:pt x="242" y="269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38" y="273"/>
                  </a:lnTo>
                  <a:lnTo>
                    <a:pt x="236" y="273"/>
                  </a:lnTo>
                  <a:lnTo>
                    <a:pt x="234" y="273"/>
                  </a:lnTo>
                  <a:lnTo>
                    <a:pt x="232" y="273"/>
                  </a:lnTo>
                  <a:lnTo>
                    <a:pt x="232" y="277"/>
                  </a:lnTo>
                  <a:lnTo>
                    <a:pt x="232" y="279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3"/>
                  </a:lnTo>
                  <a:lnTo>
                    <a:pt x="232" y="285"/>
                  </a:lnTo>
                  <a:lnTo>
                    <a:pt x="232" y="287"/>
                  </a:lnTo>
                  <a:lnTo>
                    <a:pt x="232" y="289"/>
                  </a:lnTo>
                  <a:lnTo>
                    <a:pt x="232" y="291"/>
                  </a:lnTo>
                  <a:lnTo>
                    <a:pt x="232" y="295"/>
                  </a:lnTo>
                  <a:lnTo>
                    <a:pt x="232" y="297"/>
                  </a:lnTo>
                  <a:lnTo>
                    <a:pt x="232" y="299"/>
                  </a:lnTo>
                  <a:lnTo>
                    <a:pt x="232" y="301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2" y="307"/>
                  </a:lnTo>
                  <a:lnTo>
                    <a:pt x="232" y="309"/>
                  </a:lnTo>
                  <a:lnTo>
                    <a:pt x="232" y="311"/>
                  </a:lnTo>
                  <a:lnTo>
                    <a:pt x="234" y="311"/>
                  </a:lnTo>
                  <a:lnTo>
                    <a:pt x="236" y="311"/>
                  </a:lnTo>
                  <a:lnTo>
                    <a:pt x="238" y="311"/>
                  </a:lnTo>
                  <a:lnTo>
                    <a:pt x="240" y="311"/>
                  </a:lnTo>
                  <a:lnTo>
                    <a:pt x="242" y="311"/>
                  </a:lnTo>
                  <a:lnTo>
                    <a:pt x="242" y="315"/>
                  </a:lnTo>
                  <a:lnTo>
                    <a:pt x="242" y="317"/>
                  </a:lnTo>
                  <a:lnTo>
                    <a:pt x="242" y="319"/>
                  </a:lnTo>
                  <a:lnTo>
                    <a:pt x="240" y="321"/>
                  </a:lnTo>
                  <a:lnTo>
                    <a:pt x="240" y="323"/>
                  </a:lnTo>
                  <a:lnTo>
                    <a:pt x="240" y="325"/>
                  </a:lnTo>
                  <a:lnTo>
                    <a:pt x="240" y="327"/>
                  </a:lnTo>
                  <a:lnTo>
                    <a:pt x="240" y="329"/>
                  </a:lnTo>
                  <a:lnTo>
                    <a:pt x="240" y="329"/>
                  </a:lnTo>
                  <a:lnTo>
                    <a:pt x="240" y="331"/>
                  </a:lnTo>
                  <a:lnTo>
                    <a:pt x="240" y="335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40" y="345"/>
                  </a:lnTo>
                  <a:lnTo>
                    <a:pt x="240" y="347"/>
                  </a:lnTo>
                  <a:lnTo>
                    <a:pt x="240" y="351"/>
                  </a:lnTo>
                  <a:lnTo>
                    <a:pt x="240" y="353"/>
                  </a:lnTo>
                  <a:lnTo>
                    <a:pt x="240" y="355"/>
                  </a:lnTo>
                  <a:lnTo>
                    <a:pt x="240" y="357"/>
                  </a:lnTo>
                  <a:lnTo>
                    <a:pt x="240" y="361"/>
                  </a:lnTo>
                  <a:lnTo>
                    <a:pt x="240" y="365"/>
                  </a:lnTo>
                  <a:lnTo>
                    <a:pt x="240" y="367"/>
                  </a:lnTo>
                  <a:lnTo>
                    <a:pt x="240" y="371"/>
                  </a:lnTo>
                  <a:lnTo>
                    <a:pt x="240" y="373"/>
                  </a:lnTo>
                  <a:lnTo>
                    <a:pt x="240" y="377"/>
                  </a:lnTo>
                  <a:lnTo>
                    <a:pt x="240" y="383"/>
                  </a:lnTo>
                  <a:lnTo>
                    <a:pt x="240" y="385"/>
                  </a:lnTo>
                  <a:lnTo>
                    <a:pt x="240" y="387"/>
                  </a:lnTo>
                  <a:lnTo>
                    <a:pt x="238" y="385"/>
                  </a:lnTo>
                  <a:lnTo>
                    <a:pt x="232" y="385"/>
                  </a:lnTo>
                  <a:lnTo>
                    <a:pt x="230" y="385"/>
                  </a:lnTo>
                  <a:lnTo>
                    <a:pt x="226" y="385"/>
                  </a:lnTo>
                  <a:lnTo>
                    <a:pt x="224" y="385"/>
                  </a:lnTo>
                  <a:lnTo>
                    <a:pt x="224" y="385"/>
                  </a:lnTo>
                  <a:lnTo>
                    <a:pt x="222" y="385"/>
                  </a:lnTo>
                  <a:lnTo>
                    <a:pt x="218" y="385"/>
                  </a:lnTo>
                  <a:lnTo>
                    <a:pt x="216" y="385"/>
                  </a:lnTo>
                  <a:lnTo>
                    <a:pt x="212" y="385"/>
                  </a:lnTo>
                  <a:lnTo>
                    <a:pt x="210" y="385"/>
                  </a:lnTo>
                  <a:lnTo>
                    <a:pt x="208" y="385"/>
                  </a:lnTo>
                  <a:lnTo>
                    <a:pt x="202" y="385"/>
                  </a:lnTo>
                  <a:lnTo>
                    <a:pt x="202" y="387"/>
                  </a:lnTo>
                  <a:lnTo>
                    <a:pt x="202" y="389"/>
                  </a:lnTo>
                  <a:lnTo>
                    <a:pt x="202" y="391"/>
                  </a:lnTo>
                  <a:lnTo>
                    <a:pt x="202" y="393"/>
                  </a:lnTo>
                  <a:lnTo>
                    <a:pt x="202" y="395"/>
                  </a:lnTo>
                  <a:lnTo>
                    <a:pt x="200" y="395"/>
                  </a:lnTo>
                  <a:lnTo>
                    <a:pt x="198" y="395"/>
                  </a:lnTo>
                  <a:lnTo>
                    <a:pt x="194" y="395"/>
                  </a:lnTo>
                  <a:lnTo>
                    <a:pt x="192" y="395"/>
                  </a:lnTo>
                  <a:lnTo>
                    <a:pt x="188" y="395"/>
                  </a:lnTo>
                  <a:lnTo>
                    <a:pt x="186" y="395"/>
                  </a:lnTo>
                  <a:lnTo>
                    <a:pt x="184" y="395"/>
                  </a:lnTo>
                  <a:lnTo>
                    <a:pt x="182" y="395"/>
                  </a:lnTo>
                  <a:lnTo>
                    <a:pt x="180" y="395"/>
                  </a:lnTo>
                  <a:lnTo>
                    <a:pt x="178" y="395"/>
                  </a:lnTo>
                  <a:lnTo>
                    <a:pt x="176" y="395"/>
                  </a:lnTo>
                  <a:lnTo>
                    <a:pt x="176" y="395"/>
                  </a:lnTo>
                  <a:lnTo>
                    <a:pt x="174" y="395"/>
                  </a:lnTo>
                  <a:lnTo>
                    <a:pt x="174" y="393"/>
                  </a:lnTo>
                  <a:lnTo>
                    <a:pt x="174" y="391"/>
                  </a:lnTo>
                  <a:lnTo>
                    <a:pt x="174" y="389"/>
                  </a:lnTo>
                  <a:lnTo>
                    <a:pt x="174" y="387"/>
                  </a:lnTo>
                  <a:lnTo>
                    <a:pt x="174" y="385"/>
                  </a:lnTo>
                  <a:lnTo>
                    <a:pt x="172" y="385"/>
                  </a:lnTo>
                  <a:lnTo>
                    <a:pt x="168" y="385"/>
                  </a:lnTo>
                  <a:lnTo>
                    <a:pt x="166" y="385"/>
                  </a:lnTo>
                  <a:lnTo>
                    <a:pt x="164" y="385"/>
                  </a:lnTo>
                  <a:lnTo>
                    <a:pt x="162" y="385"/>
                  </a:lnTo>
                  <a:lnTo>
                    <a:pt x="160" y="385"/>
                  </a:lnTo>
                  <a:lnTo>
                    <a:pt x="154" y="385"/>
                  </a:lnTo>
                  <a:lnTo>
                    <a:pt x="150" y="385"/>
                  </a:lnTo>
                  <a:lnTo>
                    <a:pt x="148" y="385"/>
                  </a:lnTo>
                  <a:lnTo>
                    <a:pt x="144" y="385"/>
                  </a:lnTo>
                  <a:lnTo>
                    <a:pt x="142" y="385"/>
                  </a:lnTo>
                  <a:lnTo>
                    <a:pt x="140" y="385"/>
                  </a:lnTo>
                  <a:lnTo>
                    <a:pt x="138" y="385"/>
                  </a:lnTo>
                  <a:lnTo>
                    <a:pt x="136" y="385"/>
                  </a:lnTo>
                  <a:lnTo>
                    <a:pt x="132" y="385"/>
                  </a:lnTo>
                  <a:lnTo>
                    <a:pt x="130" y="385"/>
                  </a:lnTo>
                  <a:lnTo>
                    <a:pt x="128" y="385"/>
                  </a:lnTo>
                  <a:lnTo>
                    <a:pt x="124" y="385"/>
                  </a:lnTo>
                  <a:lnTo>
                    <a:pt x="122" y="385"/>
                  </a:lnTo>
                  <a:lnTo>
                    <a:pt x="120" y="385"/>
                  </a:lnTo>
                  <a:lnTo>
                    <a:pt x="118" y="385"/>
                  </a:lnTo>
                  <a:lnTo>
                    <a:pt x="116" y="385"/>
                  </a:lnTo>
                  <a:lnTo>
                    <a:pt x="112" y="385"/>
                  </a:lnTo>
                  <a:lnTo>
                    <a:pt x="110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0" y="383"/>
                  </a:lnTo>
                  <a:lnTo>
                    <a:pt x="98" y="383"/>
                  </a:lnTo>
                  <a:lnTo>
                    <a:pt x="96" y="383"/>
                  </a:lnTo>
                  <a:lnTo>
                    <a:pt x="94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6" y="383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78" y="383"/>
                  </a:lnTo>
                  <a:lnTo>
                    <a:pt x="76" y="383"/>
                  </a:lnTo>
                  <a:lnTo>
                    <a:pt x="74" y="383"/>
                  </a:lnTo>
                  <a:lnTo>
                    <a:pt x="72" y="383"/>
                  </a:lnTo>
                  <a:lnTo>
                    <a:pt x="70" y="383"/>
                  </a:lnTo>
                  <a:lnTo>
                    <a:pt x="66" y="383"/>
                  </a:lnTo>
                  <a:lnTo>
                    <a:pt x="60" y="383"/>
                  </a:lnTo>
                  <a:lnTo>
                    <a:pt x="58" y="383"/>
                  </a:lnTo>
                  <a:lnTo>
                    <a:pt x="56" y="383"/>
                  </a:lnTo>
                  <a:lnTo>
                    <a:pt x="54" y="383"/>
                  </a:lnTo>
                  <a:lnTo>
                    <a:pt x="50" y="383"/>
                  </a:lnTo>
                  <a:lnTo>
                    <a:pt x="46" y="383"/>
                  </a:lnTo>
                  <a:lnTo>
                    <a:pt x="44" y="383"/>
                  </a:lnTo>
                  <a:lnTo>
                    <a:pt x="42" y="383"/>
                  </a:lnTo>
                  <a:lnTo>
                    <a:pt x="40" y="383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3"/>
                  </a:lnTo>
                  <a:lnTo>
                    <a:pt x="30" y="383"/>
                  </a:lnTo>
                  <a:lnTo>
                    <a:pt x="28" y="383"/>
                  </a:lnTo>
                  <a:lnTo>
                    <a:pt x="26" y="383"/>
                  </a:lnTo>
                  <a:lnTo>
                    <a:pt x="24" y="383"/>
                  </a:lnTo>
                  <a:lnTo>
                    <a:pt x="22" y="383"/>
                  </a:lnTo>
                  <a:lnTo>
                    <a:pt x="22" y="381"/>
                  </a:lnTo>
                  <a:lnTo>
                    <a:pt x="22" y="377"/>
                  </a:lnTo>
                  <a:lnTo>
                    <a:pt x="22" y="375"/>
                  </a:lnTo>
                  <a:lnTo>
                    <a:pt x="22" y="373"/>
                  </a:lnTo>
                  <a:lnTo>
                    <a:pt x="22" y="371"/>
                  </a:lnTo>
                  <a:lnTo>
                    <a:pt x="22" y="363"/>
                  </a:lnTo>
                  <a:lnTo>
                    <a:pt x="22" y="359"/>
                  </a:lnTo>
                  <a:lnTo>
                    <a:pt x="22" y="357"/>
                  </a:lnTo>
                  <a:lnTo>
                    <a:pt x="24" y="353"/>
                  </a:lnTo>
                  <a:lnTo>
                    <a:pt x="24" y="345"/>
                  </a:lnTo>
                  <a:lnTo>
                    <a:pt x="24" y="337"/>
                  </a:lnTo>
                  <a:lnTo>
                    <a:pt x="24" y="335"/>
                  </a:lnTo>
                  <a:lnTo>
                    <a:pt x="24" y="331"/>
                  </a:lnTo>
                  <a:lnTo>
                    <a:pt x="24" y="329"/>
                  </a:lnTo>
                  <a:lnTo>
                    <a:pt x="24" y="323"/>
                  </a:lnTo>
                  <a:lnTo>
                    <a:pt x="24" y="321"/>
                  </a:lnTo>
                  <a:lnTo>
                    <a:pt x="24" y="319"/>
                  </a:lnTo>
                  <a:lnTo>
                    <a:pt x="24" y="317"/>
                  </a:lnTo>
                  <a:lnTo>
                    <a:pt x="24" y="313"/>
                  </a:lnTo>
                  <a:lnTo>
                    <a:pt x="24" y="311"/>
                  </a:lnTo>
                  <a:lnTo>
                    <a:pt x="24" y="309"/>
                  </a:lnTo>
                  <a:lnTo>
                    <a:pt x="24" y="303"/>
                  </a:lnTo>
                  <a:lnTo>
                    <a:pt x="24" y="301"/>
                  </a:lnTo>
                  <a:lnTo>
                    <a:pt x="24" y="299"/>
                  </a:lnTo>
                  <a:lnTo>
                    <a:pt x="24" y="297"/>
                  </a:lnTo>
                  <a:lnTo>
                    <a:pt x="24" y="295"/>
                  </a:lnTo>
                  <a:lnTo>
                    <a:pt x="24" y="293"/>
                  </a:lnTo>
                  <a:lnTo>
                    <a:pt x="24" y="291"/>
                  </a:lnTo>
                  <a:lnTo>
                    <a:pt x="24" y="289"/>
                  </a:lnTo>
                  <a:lnTo>
                    <a:pt x="32" y="289"/>
                  </a:lnTo>
                  <a:lnTo>
                    <a:pt x="32" y="285"/>
                  </a:lnTo>
                  <a:lnTo>
                    <a:pt x="32" y="281"/>
                  </a:lnTo>
                  <a:lnTo>
                    <a:pt x="24" y="279"/>
                  </a:lnTo>
                  <a:lnTo>
                    <a:pt x="24" y="277"/>
                  </a:lnTo>
                  <a:lnTo>
                    <a:pt x="24" y="265"/>
                  </a:lnTo>
                  <a:lnTo>
                    <a:pt x="24" y="261"/>
                  </a:lnTo>
                  <a:lnTo>
                    <a:pt x="24" y="257"/>
                  </a:lnTo>
                  <a:lnTo>
                    <a:pt x="24" y="255"/>
                  </a:lnTo>
                  <a:lnTo>
                    <a:pt x="24" y="253"/>
                  </a:lnTo>
                  <a:lnTo>
                    <a:pt x="24" y="251"/>
                  </a:lnTo>
                  <a:lnTo>
                    <a:pt x="24" y="249"/>
                  </a:lnTo>
                  <a:lnTo>
                    <a:pt x="24" y="247"/>
                  </a:lnTo>
                  <a:lnTo>
                    <a:pt x="24" y="245"/>
                  </a:lnTo>
                  <a:lnTo>
                    <a:pt x="24" y="243"/>
                  </a:lnTo>
                  <a:lnTo>
                    <a:pt x="24" y="241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4" y="229"/>
                  </a:lnTo>
                  <a:lnTo>
                    <a:pt x="24" y="225"/>
                  </a:lnTo>
                  <a:lnTo>
                    <a:pt x="24" y="223"/>
                  </a:lnTo>
                  <a:lnTo>
                    <a:pt x="26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21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24" y="215"/>
                  </a:lnTo>
                  <a:lnTo>
                    <a:pt x="24" y="213"/>
                  </a:lnTo>
                  <a:lnTo>
                    <a:pt x="24" y="211"/>
                  </a:lnTo>
                  <a:lnTo>
                    <a:pt x="24" y="209"/>
                  </a:lnTo>
                  <a:lnTo>
                    <a:pt x="24" y="207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201"/>
                  </a:lnTo>
                  <a:lnTo>
                    <a:pt x="24" y="199"/>
                  </a:lnTo>
                  <a:lnTo>
                    <a:pt x="24" y="193"/>
                  </a:lnTo>
                  <a:lnTo>
                    <a:pt x="24" y="191"/>
                  </a:lnTo>
                  <a:lnTo>
                    <a:pt x="24" y="189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69"/>
                  </a:lnTo>
                  <a:lnTo>
                    <a:pt x="22" y="169"/>
                  </a:lnTo>
                  <a:lnTo>
                    <a:pt x="18" y="169"/>
                  </a:lnTo>
                  <a:lnTo>
                    <a:pt x="14" y="169"/>
                  </a:lnTo>
                  <a:lnTo>
                    <a:pt x="14" y="162"/>
                  </a:lnTo>
                  <a:lnTo>
                    <a:pt x="16" y="162"/>
                  </a:lnTo>
                  <a:lnTo>
                    <a:pt x="18" y="162"/>
                  </a:lnTo>
                  <a:lnTo>
                    <a:pt x="20" y="162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22" y="156"/>
                  </a:lnTo>
                  <a:lnTo>
                    <a:pt x="26" y="156"/>
                  </a:lnTo>
                  <a:lnTo>
                    <a:pt x="26" y="154"/>
                  </a:lnTo>
                  <a:lnTo>
                    <a:pt x="26" y="152"/>
                  </a:lnTo>
                  <a:lnTo>
                    <a:pt x="26" y="148"/>
                  </a:lnTo>
                  <a:lnTo>
                    <a:pt x="22" y="148"/>
                  </a:lnTo>
                  <a:lnTo>
                    <a:pt x="20" y="148"/>
                  </a:lnTo>
                  <a:lnTo>
                    <a:pt x="10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12" y="140"/>
                  </a:lnTo>
                  <a:lnTo>
                    <a:pt x="14" y="140"/>
                  </a:lnTo>
                  <a:lnTo>
                    <a:pt x="14" y="138"/>
                  </a:lnTo>
                  <a:lnTo>
                    <a:pt x="14" y="136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2" y="132"/>
                  </a:lnTo>
                  <a:lnTo>
                    <a:pt x="10" y="132"/>
                  </a:lnTo>
                  <a:lnTo>
                    <a:pt x="10" y="128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8" y="122"/>
                  </a:lnTo>
                  <a:lnTo>
                    <a:pt x="10" y="118"/>
                  </a:lnTo>
                  <a:lnTo>
                    <a:pt x="8" y="114"/>
                  </a:lnTo>
                  <a:lnTo>
                    <a:pt x="6" y="112"/>
                  </a:lnTo>
                  <a:lnTo>
                    <a:pt x="6" y="110"/>
                  </a:lnTo>
                  <a:lnTo>
                    <a:pt x="6" y="108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2" y="102"/>
                  </a:lnTo>
                  <a:lnTo>
                    <a:pt x="0" y="100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2" y="88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20" y="78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2" y="70"/>
                  </a:lnTo>
                  <a:lnTo>
                    <a:pt x="24" y="70"/>
                  </a:lnTo>
                  <a:lnTo>
                    <a:pt x="26" y="70"/>
                  </a:lnTo>
                  <a:lnTo>
                    <a:pt x="28" y="68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28" y="56"/>
                  </a:lnTo>
                  <a:lnTo>
                    <a:pt x="26" y="56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4" y="28"/>
                  </a:lnTo>
                  <a:lnTo>
                    <a:pt x="36" y="24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2" name="Freeform 8">
              <a:extLst>
                <a:ext uri="{FF2B5EF4-FFF2-40B4-BE49-F238E27FC236}">
                  <a16:creationId xmlns:a16="http://schemas.microsoft.com/office/drawing/2014/main" id="{28C7C849-A740-0C0D-E1F5-529796D28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4124325"/>
              <a:ext cx="400050" cy="347663"/>
            </a:xfrm>
            <a:custGeom>
              <a:avLst/>
              <a:gdLst>
                <a:gd name="T0" fmla="*/ 110 w 252"/>
                <a:gd name="T1" fmla="*/ 34 h 219"/>
                <a:gd name="T2" fmla="*/ 118 w 252"/>
                <a:gd name="T3" fmla="*/ 38 h 219"/>
                <a:gd name="T4" fmla="*/ 126 w 252"/>
                <a:gd name="T5" fmla="*/ 42 h 219"/>
                <a:gd name="T6" fmla="*/ 138 w 252"/>
                <a:gd name="T7" fmla="*/ 48 h 219"/>
                <a:gd name="T8" fmla="*/ 144 w 252"/>
                <a:gd name="T9" fmla="*/ 54 h 219"/>
                <a:gd name="T10" fmla="*/ 154 w 252"/>
                <a:gd name="T11" fmla="*/ 56 h 219"/>
                <a:gd name="T12" fmla="*/ 166 w 252"/>
                <a:gd name="T13" fmla="*/ 61 h 219"/>
                <a:gd name="T14" fmla="*/ 176 w 252"/>
                <a:gd name="T15" fmla="*/ 67 h 219"/>
                <a:gd name="T16" fmla="*/ 186 w 252"/>
                <a:gd name="T17" fmla="*/ 79 h 219"/>
                <a:gd name="T18" fmla="*/ 194 w 252"/>
                <a:gd name="T19" fmla="*/ 85 h 219"/>
                <a:gd name="T20" fmla="*/ 202 w 252"/>
                <a:gd name="T21" fmla="*/ 93 h 219"/>
                <a:gd name="T22" fmla="*/ 212 w 252"/>
                <a:gd name="T23" fmla="*/ 97 h 219"/>
                <a:gd name="T24" fmla="*/ 226 w 252"/>
                <a:gd name="T25" fmla="*/ 103 h 219"/>
                <a:gd name="T26" fmla="*/ 234 w 252"/>
                <a:gd name="T27" fmla="*/ 113 h 219"/>
                <a:gd name="T28" fmla="*/ 246 w 252"/>
                <a:gd name="T29" fmla="*/ 117 h 219"/>
                <a:gd name="T30" fmla="*/ 252 w 252"/>
                <a:gd name="T31" fmla="*/ 133 h 219"/>
                <a:gd name="T32" fmla="*/ 246 w 252"/>
                <a:gd name="T33" fmla="*/ 143 h 219"/>
                <a:gd name="T34" fmla="*/ 236 w 252"/>
                <a:gd name="T35" fmla="*/ 147 h 219"/>
                <a:gd name="T36" fmla="*/ 226 w 252"/>
                <a:gd name="T37" fmla="*/ 153 h 219"/>
                <a:gd name="T38" fmla="*/ 224 w 252"/>
                <a:gd name="T39" fmla="*/ 163 h 219"/>
                <a:gd name="T40" fmla="*/ 210 w 252"/>
                <a:gd name="T41" fmla="*/ 163 h 219"/>
                <a:gd name="T42" fmla="*/ 206 w 252"/>
                <a:gd name="T43" fmla="*/ 175 h 219"/>
                <a:gd name="T44" fmla="*/ 204 w 252"/>
                <a:gd name="T45" fmla="*/ 181 h 219"/>
                <a:gd name="T46" fmla="*/ 198 w 252"/>
                <a:gd name="T47" fmla="*/ 189 h 219"/>
                <a:gd name="T48" fmla="*/ 188 w 252"/>
                <a:gd name="T49" fmla="*/ 197 h 219"/>
                <a:gd name="T50" fmla="*/ 178 w 252"/>
                <a:gd name="T51" fmla="*/ 201 h 219"/>
                <a:gd name="T52" fmla="*/ 172 w 252"/>
                <a:gd name="T53" fmla="*/ 209 h 219"/>
                <a:gd name="T54" fmla="*/ 160 w 252"/>
                <a:gd name="T55" fmla="*/ 209 h 219"/>
                <a:gd name="T56" fmla="*/ 146 w 252"/>
                <a:gd name="T57" fmla="*/ 209 h 219"/>
                <a:gd name="T58" fmla="*/ 142 w 252"/>
                <a:gd name="T59" fmla="*/ 219 h 219"/>
                <a:gd name="T60" fmla="*/ 128 w 252"/>
                <a:gd name="T61" fmla="*/ 219 h 219"/>
                <a:gd name="T62" fmla="*/ 116 w 252"/>
                <a:gd name="T63" fmla="*/ 219 h 219"/>
                <a:gd name="T64" fmla="*/ 104 w 252"/>
                <a:gd name="T65" fmla="*/ 219 h 219"/>
                <a:gd name="T66" fmla="*/ 92 w 252"/>
                <a:gd name="T67" fmla="*/ 215 h 219"/>
                <a:gd name="T68" fmla="*/ 92 w 252"/>
                <a:gd name="T69" fmla="*/ 201 h 219"/>
                <a:gd name="T70" fmla="*/ 84 w 252"/>
                <a:gd name="T71" fmla="*/ 195 h 219"/>
                <a:gd name="T72" fmla="*/ 84 w 252"/>
                <a:gd name="T73" fmla="*/ 181 h 219"/>
                <a:gd name="T74" fmla="*/ 74 w 252"/>
                <a:gd name="T75" fmla="*/ 179 h 219"/>
                <a:gd name="T76" fmla="*/ 60 w 252"/>
                <a:gd name="T77" fmla="*/ 179 h 219"/>
                <a:gd name="T78" fmla="*/ 44 w 252"/>
                <a:gd name="T79" fmla="*/ 179 h 219"/>
                <a:gd name="T80" fmla="*/ 32 w 252"/>
                <a:gd name="T81" fmla="*/ 179 h 219"/>
                <a:gd name="T82" fmla="*/ 18 w 252"/>
                <a:gd name="T83" fmla="*/ 179 h 219"/>
                <a:gd name="T84" fmla="*/ 18 w 252"/>
                <a:gd name="T85" fmla="*/ 161 h 219"/>
                <a:gd name="T86" fmla="*/ 18 w 252"/>
                <a:gd name="T87" fmla="*/ 147 h 219"/>
                <a:gd name="T88" fmla="*/ 18 w 252"/>
                <a:gd name="T89" fmla="*/ 135 h 219"/>
                <a:gd name="T90" fmla="*/ 20 w 252"/>
                <a:gd name="T91" fmla="*/ 123 h 219"/>
                <a:gd name="T92" fmla="*/ 14 w 252"/>
                <a:gd name="T93" fmla="*/ 115 h 219"/>
                <a:gd name="T94" fmla="*/ 0 w 252"/>
                <a:gd name="T95" fmla="*/ 115 h 219"/>
                <a:gd name="T96" fmla="*/ 0 w 252"/>
                <a:gd name="T97" fmla="*/ 87 h 219"/>
                <a:gd name="T98" fmla="*/ 0 w 252"/>
                <a:gd name="T99" fmla="*/ 73 h 219"/>
                <a:gd name="T100" fmla="*/ 0 w 252"/>
                <a:gd name="T101" fmla="*/ 56 h 219"/>
                <a:gd name="T102" fmla="*/ 0 w 252"/>
                <a:gd name="T103" fmla="*/ 34 h 219"/>
                <a:gd name="T104" fmla="*/ 6 w 252"/>
                <a:gd name="T105" fmla="*/ 30 h 219"/>
                <a:gd name="T106" fmla="*/ 20 w 252"/>
                <a:gd name="T107" fmla="*/ 30 h 219"/>
                <a:gd name="T108" fmla="*/ 36 w 252"/>
                <a:gd name="T109" fmla="*/ 30 h 219"/>
                <a:gd name="T110" fmla="*/ 48 w 252"/>
                <a:gd name="T111" fmla="*/ 30 h 219"/>
                <a:gd name="T112" fmla="*/ 64 w 252"/>
                <a:gd name="T113" fmla="*/ 30 h 219"/>
                <a:gd name="T114" fmla="*/ 66 w 252"/>
                <a:gd name="T115" fmla="*/ 18 h 219"/>
                <a:gd name="T116" fmla="*/ 70 w 252"/>
                <a:gd name="T117" fmla="*/ 0 h 219"/>
                <a:gd name="T118" fmla="*/ 86 w 252"/>
                <a:gd name="T119" fmla="*/ 4 h 219"/>
                <a:gd name="T120" fmla="*/ 90 w 252"/>
                <a:gd name="T121" fmla="*/ 12 h 219"/>
                <a:gd name="T122" fmla="*/ 96 w 252"/>
                <a:gd name="T123" fmla="*/ 18 h 219"/>
                <a:gd name="T124" fmla="*/ 102 w 252"/>
                <a:gd name="T125" fmla="*/ 2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2" h="219">
                  <a:moveTo>
                    <a:pt x="106" y="28"/>
                  </a:moveTo>
                  <a:lnTo>
                    <a:pt x="106" y="30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4" y="38"/>
                  </a:lnTo>
                  <a:lnTo>
                    <a:pt x="116" y="38"/>
                  </a:lnTo>
                  <a:lnTo>
                    <a:pt x="118" y="38"/>
                  </a:lnTo>
                  <a:lnTo>
                    <a:pt x="118" y="36"/>
                  </a:lnTo>
                  <a:lnTo>
                    <a:pt x="120" y="36"/>
                  </a:lnTo>
                  <a:lnTo>
                    <a:pt x="122" y="38"/>
                  </a:lnTo>
                  <a:lnTo>
                    <a:pt x="124" y="38"/>
                  </a:lnTo>
                  <a:lnTo>
                    <a:pt x="124" y="40"/>
                  </a:lnTo>
                  <a:lnTo>
                    <a:pt x="126" y="42"/>
                  </a:lnTo>
                  <a:lnTo>
                    <a:pt x="128" y="42"/>
                  </a:lnTo>
                  <a:lnTo>
                    <a:pt x="130" y="44"/>
                  </a:lnTo>
                  <a:lnTo>
                    <a:pt x="132" y="46"/>
                  </a:lnTo>
                  <a:lnTo>
                    <a:pt x="134" y="46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2" y="52"/>
                  </a:lnTo>
                  <a:lnTo>
                    <a:pt x="144" y="54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2" y="56"/>
                  </a:lnTo>
                  <a:lnTo>
                    <a:pt x="154" y="56"/>
                  </a:lnTo>
                  <a:lnTo>
                    <a:pt x="154" y="58"/>
                  </a:lnTo>
                  <a:lnTo>
                    <a:pt x="156" y="58"/>
                  </a:lnTo>
                  <a:lnTo>
                    <a:pt x="158" y="61"/>
                  </a:lnTo>
                  <a:lnTo>
                    <a:pt x="160" y="61"/>
                  </a:lnTo>
                  <a:lnTo>
                    <a:pt x="162" y="61"/>
                  </a:lnTo>
                  <a:lnTo>
                    <a:pt x="166" y="61"/>
                  </a:lnTo>
                  <a:lnTo>
                    <a:pt x="166" y="63"/>
                  </a:lnTo>
                  <a:lnTo>
                    <a:pt x="168" y="65"/>
                  </a:lnTo>
                  <a:lnTo>
                    <a:pt x="170" y="65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6" y="67"/>
                  </a:lnTo>
                  <a:lnTo>
                    <a:pt x="176" y="69"/>
                  </a:lnTo>
                  <a:lnTo>
                    <a:pt x="178" y="71"/>
                  </a:lnTo>
                  <a:lnTo>
                    <a:pt x="182" y="75"/>
                  </a:lnTo>
                  <a:lnTo>
                    <a:pt x="182" y="77"/>
                  </a:lnTo>
                  <a:lnTo>
                    <a:pt x="184" y="79"/>
                  </a:lnTo>
                  <a:lnTo>
                    <a:pt x="186" y="79"/>
                  </a:lnTo>
                  <a:lnTo>
                    <a:pt x="188" y="81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2" y="83"/>
                  </a:lnTo>
                  <a:lnTo>
                    <a:pt x="194" y="83"/>
                  </a:lnTo>
                  <a:lnTo>
                    <a:pt x="194" y="85"/>
                  </a:lnTo>
                  <a:lnTo>
                    <a:pt x="196" y="87"/>
                  </a:lnTo>
                  <a:lnTo>
                    <a:pt x="198" y="89"/>
                  </a:lnTo>
                  <a:lnTo>
                    <a:pt x="200" y="87"/>
                  </a:lnTo>
                  <a:lnTo>
                    <a:pt x="200" y="89"/>
                  </a:lnTo>
                  <a:lnTo>
                    <a:pt x="202" y="91"/>
                  </a:lnTo>
                  <a:lnTo>
                    <a:pt x="202" y="93"/>
                  </a:lnTo>
                  <a:lnTo>
                    <a:pt x="204" y="93"/>
                  </a:lnTo>
                  <a:lnTo>
                    <a:pt x="204" y="93"/>
                  </a:lnTo>
                  <a:lnTo>
                    <a:pt x="206" y="93"/>
                  </a:lnTo>
                  <a:lnTo>
                    <a:pt x="208" y="93"/>
                  </a:lnTo>
                  <a:lnTo>
                    <a:pt x="212" y="95"/>
                  </a:lnTo>
                  <a:lnTo>
                    <a:pt x="212" y="97"/>
                  </a:lnTo>
                  <a:lnTo>
                    <a:pt x="214" y="97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20" y="99"/>
                  </a:lnTo>
                  <a:lnTo>
                    <a:pt x="224" y="101"/>
                  </a:lnTo>
                  <a:lnTo>
                    <a:pt x="226" y="103"/>
                  </a:lnTo>
                  <a:lnTo>
                    <a:pt x="226" y="105"/>
                  </a:lnTo>
                  <a:lnTo>
                    <a:pt x="228" y="107"/>
                  </a:lnTo>
                  <a:lnTo>
                    <a:pt x="228" y="109"/>
                  </a:lnTo>
                  <a:lnTo>
                    <a:pt x="230" y="111"/>
                  </a:lnTo>
                  <a:lnTo>
                    <a:pt x="232" y="111"/>
                  </a:lnTo>
                  <a:lnTo>
                    <a:pt x="234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2" y="113"/>
                  </a:lnTo>
                  <a:lnTo>
                    <a:pt x="244" y="115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21"/>
                  </a:lnTo>
                  <a:lnTo>
                    <a:pt x="252" y="127"/>
                  </a:lnTo>
                  <a:lnTo>
                    <a:pt x="252" y="133"/>
                  </a:lnTo>
                  <a:lnTo>
                    <a:pt x="252" y="133"/>
                  </a:lnTo>
                  <a:lnTo>
                    <a:pt x="250" y="133"/>
                  </a:lnTo>
                  <a:lnTo>
                    <a:pt x="246" y="135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6" y="141"/>
                  </a:lnTo>
                  <a:lnTo>
                    <a:pt x="246" y="143"/>
                  </a:lnTo>
                  <a:lnTo>
                    <a:pt x="244" y="143"/>
                  </a:lnTo>
                  <a:lnTo>
                    <a:pt x="242" y="145"/>
                  </a:lnTo>
                  <a:lnTo>
                    <a:pt x="240" y="145"/>
                  </a:lnTo>
                  <a:lnTo>
                    <a:pt x="238" y="145"/>
                  </a:lnTo>
                  <a:lnTo>
                    <a:pt x="236" y="145"/>
                  </a:lnTo>
                  <a:lnTo>
                    <a:pt x="236" y="147"/>
                  </a:lnTo>
                  <a:lnTo>
                    <a:pt x="236" y="149"/>
                  </a:lnTo>
                  <a:lnTo>
                    <a:pt x="234" y="151"/>
                  </a:lnTo>
                  <a:lnTo>
                    <a:pt x="234" y="153"/>
                  </a:lnTo>
                  <a:lnTo>
                    <a:pt x="230" y="153"/>
                  </a:lnTo>
                  <a:lnTo>
                    <a:pt x="228" y="153"/>
                  </a:lnTo>
                  <a:lnTo>
                    <a:pt x="226" y="153"/>
                  </a:lnTo>
                  <a:lnTo>
                    <a:pt x="226" y="155"/>
                  </a:lnTo>
                  <a:lnTo>
                    <a:pt x="226" y="157"/>
                  </a:lnTo>
                  <a:lnTo>
                    <a:pt x="226" y="159"/>
                  </a:lnTo>
                  <a:lnTo>
                    <a:pt x="226" y="161"/>
                  </a:lnTo>
                  <a:lnTo>
                    <a:pt x="226" y="163"/>
                  </a:lnTo>
                  <a:lnTo>
                    <a:pt x="224" y="163"/>
                  </a:lnTo>
                  <a:lnTo>
                    <a:pt x="222" y="163"/>
                  </a:lnTo>
                  <a:lnTo>
                    <a:pt x="220" y="163"/>
                  </a:lnTo>
                  <a:lnTo>
                    <a:pt x="218" y="163"/>
                  </a:lnTo>
                  <a:lnTo>
                    <a:pt x="214" y="163"/>
                  </a:lnTo>
                  <a:lnTo>
                    <a:pt x="212" y="163"/>
                  </a:lnTo>
                  <a:lnTo>
                    <a:pt x="210" y="163"/>
                  </a:lnTo>
                  <a:lnTo>
                    <a:pt x="208" y="163"/>
                  </a:lnTo>
                  <a:lnTo>
                    <a:pt x="206" y="163"/>
                  </a:lnTo>
                  <a:lnTo>
                    <a:pt x="206" y="167"/>
                  </a:lnTo>
                  <a:lnTo>
                    <a:pt x="206" y="169"/>
                  </a:lnTo>
                  <a:lnTo>
                    <a:pt x="206" y="171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6" y="179"/>
                  </a:lnTo>
                  <a:lnTo>
                    <a:pt x="206" y="181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198" y="181"/>
                  </a:lnTo>
                  <a:lnTo>
                    <a:pt x="198" y="185"/>
                  </a:lnTo>
                  <a:lnTo>
                    <a:pt x="198" y="187"/>
                  </a:lnTo>
                  <a:lnTo>
                    <a:pt x="198" y="189"/>
                  </a:lnTo>
                  <a:lnTo>
                    <a:pt x="194" y="189"/>
                  </a:lnTo>
                  <a:lnTo>
                    <a:pt x="192" y="189"/>
                  </a:lnTo>
                  <a:lnTo>
                    <a:pt x="190" y="189"/>
                  </a:lnTo>
                  <a:lnTo>
                    <a:pt x="188" y="189"/>
                  </a:lnTo>
                  <a:lnTo>
                    <a:pt x="188" y="195"/>
                  </a:lnTo>
                  <a:lnTo>
                    <a:pt x="188" y="197"/>
                  </a:lnTo>
                  <a:lnTo>
                    <a:pt x="188" y="201"/>
                  </a:lnTo>
                  <a:lnTo>
                    <a:pt x="186" y="201"/>
                  </a:lnTo>
                  <a:lnTo>
                    <a:pt x="184" y="201"/>
                  </a:lnTo>
                  <a:lnTo>
                    <a:pt x="182" y="201"/>
                  </a:lnTo>
                  <a:lnTo>
                    <a:pt x="180" y="201"/>
                  </a:lnTo>
                  <a:lnTo>
                    <a:pt x="178" y="201"/>
                  </a:lnTo>
                  <a:lnTo>
                    <a:pt x="178" y="203"/>
                  </a:lnTo>
                  <a:lnTo>
                    <a:pt x="178" y="207"/>
                  </a:lnTo>
                  <a:lnTo>
                    <a:pt x="178" y="209"/>
                  </a:lnTo>
                  <a:lnTo>
                    <a:pt x="176" y="209"/>
                  </a:lnTo>
                  <a:lnTo>
                    <a:pt x="174" y="209"/>
                  </a:lnTo>
                  <a:lnTo>
                    <a:pt x="172" y="209"/>
                  </a:lnTo>
                  <a:lnTo>
                    <a:pt x="170" y="209"/>
                  </a:lnTo>
                  <a:lnTo>
                    <a:pt x="168" y="209"/>
                  </a:lnTo>
                  <a:lnTo>
                    <a:pt x="166" y="209"/>
                  </a:lnTo>
                  <a:lnTo>
                    <a:pt x="164" y="209"/>
                  </a:lnTo>
                  <a:lnTo>
                    <a:pt x="162" y="209"/>
                  </a:lnTo>
                  <a:lnTo>
                    <a:pt x="160" y="209"/>
                  </a:lnTo>
                  <a:lnTo>
                    <a:pt x="158" y="209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2" y="209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4" y="213"/>
                  </a:lnTo>
                  <a:lnTo>
                    <a:pt x="144" y="215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4" y="219"/>
                  </a:lnTo>
                  <a:lnTo>
                    <a:pt x="132" y="219"/>
                  </a:lnTo>
                  <a:lnTo>
                    <a:pt x="130" y="219"/>
                  </a:lnTo>
                  <a:lnTo>
                    <a:pt x="128" y="219"/>
                  </a:lnTo>
                  <a:lnTo>
                    <a:pt x="126" y="219"/>
                  </a:lnTo>
                  <a:lnTo>
                    <a:pt x="124" y="219"/>
                  </a:lnTo>
                  <a:lnTo>
                    <a:pt x="122" y="219"/>
                  </a:lnTo>
                  <a:lnTo>
                    <a:pt x="120" y="219"/>
                  </a:lnTo>
                  <a:lnTo>
                    <a:pt x="118" y="219"/>
                  </a:lnTo>
                  <a:lnTo>
                    <a:pt x="116" y="219"/>
                  </a:lnTo>
                  <a:lnTo>
                    <a:pt x="114" y="219"/>
                  </a:lnTo>
                  <a:lnTo>
                    <a:pt x="112" y="219"/>
                  </a:lnTo>
                  <a:lnTo>
                    <a:pt x="110" y="219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0" y="219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2" y="215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2" y="209"/>
                  </a:lnTo>
                  <a:lnTo>
                    <a:pt x="92" y="207"/>
                  </a:lnTo>
                  <a:lnTo>
                    <a:pt x="92" y="205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0" y="199"/>
                  </a:lnTo>
                  <a:lnTo>
                    <a:pt x="86" y="199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5"/>
                  </a:lnTo>
                  <a:lnTo>
                    <a:pt x="84" y="193"/>
                  </a:lnTo>
                  <a:lnTo>
                    <a:pt x="84" y="191"/>
                  </a:lnTo>
                  <a:lnTo>
                    <a:pt x="84" y="189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1"/>
                  </a:lnTo>
                  <a:lnTo>
                    <a:pt x="84" y="179"/>
                  </a:lnTo>
                  <a:lnTo>
                    <a:pt x="82" y="179"/>
                  </a:lnTo>
                  <a:lnTo>
                    <a:pt x="80" y="179"/>
                  </a:lnTo>
                  <a:lnTo>
                    <a:pt x="78" y="179"/>
                  </a:lnTo>
                  <a:lnTo>
                    <a:pt x="76" y="179"/>
                  </a:lnTo>
                  <a:lnTo>
                    <a:pt x="74" y="179"/>
                  </a:lnTo>
                  <a:lnTo>
                    <a:pt x="70" y="179"/>
                  </a:lnTo>
                  <a:lnTo>
                    <a:pt x="68" y="179"/>
                  </a:lnTo>
                  <a:lnTo>
                    <a:pt x="66" y="179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0" y="179"/>
                  </a:lnTo>
                  <a:lnTo>
                    <a:pt x="58" y="179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4" y="179"/>
                  </a:lnTo>
                  <a:lnTo>
                    <a:pt x="42" y="179"/>
                  </a:lnTo>
                  <a:lnTo>
                    <a:pt x="40" y="179"/>
                  </a:lnTo>
                  <a:lnTo>
                    <a:pt x="38" y="179"/>
                  </a:lnTo>
                  <a:lnTo>
                    <a:pt x="36" y="179"/>
                  </a:lnTo>
                  <a:lnTo>
                    <a:pt x="34" y="179"/>
                  </a:lnTo>
                  <a:lnTo>
                    <a:pt x="32" y="179"/>
                  </a:lnTo>
                  <a:lnTo>
                    <a:pt x="28" y="179"/>
                  </a:lnTo>
                  <a:lnTo>
                    <a:pt x="26" y="179"/>
                  </a:lnTo>
                  <a:lnTo>
                    <a:pt x="24" y="179"/>
                  </a:lnTo>
                  <a:lnTo>
                    <a:pt x="22" y="179"/>
                  </a:lnTo>
                  <a:lnTo>
                    <a:pt x="20" y="179"/>
                  </a:lnTo>
                  <a:lnTo>
                    <a:pt x="18" y="179"/>
                  </a:lnTo>
                  <a:lnTo>
                    <a:pt x="18" y="177"/>
                  </a:lnTo>
                  <a:lnTo>
                    <a:pt x="18" y="177"/>
                  </a:lnTo>
                  <a:lnTo>
                    <a:pt x="18" y="173"/>
                  </a:lnTo>
                  <a:lnTo>
                    <a:pt x="18" y="171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18" y="159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8" y="151"/>
                  </a:lnTo>
                  <a:lnTo>
                    <a:pt x="18" y="149"/>
                  </a:lnTo>
                  <a:lnTo>
                    <a:pt x="18" y="147"/>
                  </a:lnTo>
                  <a:lnTo>
                    <a:pt x="18" y="145"/>
                  </a:lnTo>
                  <a:lnTo>
                    <a:pt x="18" y="143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8" y="137"/>
                  </a:lnTo>
                  <a:lnTo>
                    <a:pt x="18" y="135"/>
                  </a:lnTo>
                  <a:lnTo>
                    <a:pt x="18" y="133"/>
                  </a:lnTo>
                  <a:lnTo>
                    <a:pt x="20" y="133"/>
                  </a:lnTo>
                  <a:lnTo>
                    <a:pt x="20" y="129"/>
                  </a:lnTo>
                  <a:lnTo>
                    <a:pt x="20" y="129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20" y="117"/>
                  </a:lnTo>
                  <a:lnTo>
                    <a:pt x="20" y="115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2" y="115"/>
                  </a:lnTo>
                  <a:lnTo>
                    <a:pt x="10" y="115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4" y="115"/>
                  </a:lnTo>
                  <a:lnTo>
                    <a:pt x="0" y="115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5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30" y="30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42" y="30"/>
                  </a:lnTo>
                  <a:lnTo>
                    <a:pt x="44" y="30"/>
                  </a:lnTo>
                  <a:lnTo>
                    <a:pt x="46" y="30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64" y="30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8" y="6"/>
                  </a:lnTo>
                  <a:lnTo>
                    <a:pt x="88" y="8"/>
                  </a:lnTo>
                  <a:lnTo>
                    <a:pt x="88" y="10"/>
                  </a:lnTo>
                  <a:lnTo>
                    <a:pt x="90" y="10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6" y="20"/>
                  </a:lnTo>
                  <a:lnTo>
                    <a:pt x="98" y="22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6" y="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3" name="Freeform 9">
              <a:extLst>
                <a:ext uri="{FF2B5EF4-FFF2-40B4-BE49-F238E27FC236}">
                  <a16:creationId xmlns:a16="http://schemas.microsoft.com/office/drawing/2014/main" id="{A24740EE-759D-9F0C-9706-A35338867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4427538"/>
              <a:ext cx="504825" cy="438150"/>
            </a:xfrm>
            <a:custGeom>
              <a:avLst/>
              <a:gdLst>
                <a:gd name="T0" fmla="*/ 124 w 318"/>
                <a:gd name="T1" fmla="*/ 10 h 276"/>
                <a:gd name="T2" fmla="*/ 140 w 318"/>
                <a:gd name="T3" fmla="*/ 14 h 276"/>
                <a:gd name="T4" fmla="*/ 170 w 318"/>
                <a:gd name="T5" fmla="*/ 14 h 276"/>
                <a:gd name="T6" fmla="*/ 192 w 318"/>
                <a:gd name="T7" fmla="*/ 14 h 276"/>
                <a:gd name="T8" fmla="*/ 224 w 318"/>
                <a:gd name="T9" fmla="*/ 14 h 276"/>
                <a:gd name="T10" fmla="*/ 248 w 318"/>
                <a:gd name="T11" fmla="*/ 14 h 276"/>
                <a:gd name="T12" fmla="*/ 272 w 318"/>
                <a:gd name="T13" fmla="*/ 12 h 276"/>
                <a:gd name="T14" fmla="*/ 288 w 318"/>
                <a:gd name="T15" fmla="*/ 10 h 276"/>
                <a:gd name="T16" fmla="*/ 306 w 318"/>
                <a:gd name="T17" fmla="*/ 10 h 276"/>
                <a:gd name="T18" fmla="*/ 316 w 318"/>
                <a:gd name="T19" fmla="*/ 14 h 276"/>
                <a:gd name="T20" fmla="*/ 310 w 318"/>
                <a:gd name="T21" fmla="*/ 30 h 276"/>
                <a:gd name="T22" fmla="*/ 294 w 318"/>
                <a:gd name="T23" fmla="*/ 34 h 276"/>
                <a:gd name="T24" fmla="*/ 294 w 318"/>
                <a:gd name="T25" fmla="*/ 44 h 276"/>
                <a:gd name="T26" fmla="*/ 282 w 318"/>
                <a:gd name="T27" fmla="*/ 46 h 276"/>
                <a:gd name="T28" fmla="*/ 280 w 318"/>
                <a:gd name="T29" fmla="*/ 72 h 276"/>
                <a:gd name="T30" fmla="*/ 264 w 318"/>
                <a:gd name="T31" fmla="*/ 74 h 276"/>
                <a:gd name="T32" fmla="*/ 256 w 318"/>
                <a:gd name="T33" fmla="*/ 84 h 276"/>
                <a:gd name="T34" fmla="*/ 246 w 318"/>
                <a:gd name="T35" fmla="*/ 88 h 276"/>
                <a:gd name="T36" fmla="*/ 234 w 318"/>
                <a:gd name="T37" fmla="*/ 88 h 276"/>
                <a:gd name="T38" fmla="*/ 224 w 318"/>
                <a:gd name="T39" fmla="*/ 94 h 276"/>
                <a:gd name="T40" fmla="*/ 210 w 318"/>
                <a:gd name="T41" fmla="*/ 96 h 276"/>
                <a:gd name="T42" fmla="*/ 202 w 318"/>
                <a:gd name="T43" fmla="*/ 106 h 276"/>
                <a:gd name="T44" fmla="*/ 190 w 318"/>
                <a:gd name="T45" fmla="*/ 110 h 276"/>
                <a:gd name="T46" fmla="*/ 190 w 318"/>
                <a:gd name="T47" fmla="*/ 130 h 276"/>
                <a:gd name="T48" fmla="*/ 178 w 318"/>
                <a:gd name="T49" fmla="*/ 146 h 276"/>
                <a:gd name="T50" fmla="*/ 168 w 318"/>
                <a:gd name="T51" fmla="*/ 160 h 276"/>
                <a:gd name="T52" fmla="*/ 150 w 318"/>
                <a:gd name="T53" fmla="*/ 174 h 276"/>
                <a:gd name="T54" fmla="*/ 148 w 318"/>
                <a:gd name="T55" fmla="*/ 182 h 276"/>
                <a:gd name="T56" fmla="*/ 144 w 318"/>
                <a:gd name="T57" fmla="*/ 198 h 276"/>
                <a:gd name="T58" fmla="*/ 140 w 318"/>
                <a:gd name="T59" fmla="*/ 190 h 276"/>
                <a:gd name="T60" fmla="*/ 130 w 318"/>
                <a:gd name="T61" fmla="*/ 196 h 276"/>
                <a:gd name="T62" fmla="*/ 122 w 318"/>
                <a:gd name="T63" fmla="*/ 206 h 276"/>
                <a:gd name="T64" fmla="*/ 114 w 318"/>
                <a:gd name="T65" fmla="*/ 212 h 276"/>
                <a:gd name="T66" fmla="*/ 106 w 318"/>
                <a:gd name="T67" fmla="*/ 218 h 276"/>
                <a:gd name="T68" fmla="*/ 104 w 318"/>
                <a:gd name="T69" fmla="*/ 226 h 276"/>
                <a:gd name="T70" fmla="*/ 92 w 318"/>
                <a:gd name="T71" fmla="*/ 238 h 276"/>
                <a:gd name="T72" fmla="*/ 88 w 318"/>
                <a:gd name="T73" fmla="*/ 246 h 276"/>
                <a:gd name="T74" fmla="*/ 84 w 318"/>
                <a:gd name="T75" fmla="*/ 260 h 276"/>
                <a:gd name="T76" fmla="*/ 86 w 318"/>
                <a:gd name="T77" fmla="*/ 274 h 276"/>
                <a:gd name="T78" fmla="*/ 64 w 318"/>
                <a:gd name="T79" fmla="*/ 240 h 276"/>
                <a:gd name="T80" fmla="*/ 66 w 318"/>
                <a:gd name="T81" fmla="*/ 208 h 276"/>
                <a:gd name="T82" fmla="*/ 66 w 318"/>
                <a:gd name="T83" fmla="*/ 170 h 276"/>
                <a:gd name="T84" fmla="*/ 68 w 318"/>
                <a:gd name="T85" fmla="*/ 146 h 276"/>
                <a:gd name="T86" fmla="*/ 44 w 318"/>
                <a:gd name="T87" fmla="*/ 146 h 276"/>
                <a:gd name="T88" fmla="*/ 30 w 318"/>
                <a:gd name="T89" fmla="*/ 146 h 276"/>
                <a:gd name="T90" fmla="*/ 18 w 318"/>
                <a:gd name="T91" fmla="*/ 144 h 276"/>
                <a:gd name="T92" fmla="*/ 4 w 318"/>
                <a:gd name="T93" fmla="*/ 144 h 276"/>
                <a:gd name="T94" fmla="*/ 0 w 318"/>
                <a:gd name="T95" fmla="*/ 124 h 276"/>
                <a:gd name="T96" fmla="*/ 2 w 318"/>
                <a:gd name="T97" fmla="*/ 104 h 276"/>
                <a:gd name="T98" fmla="*/ 10 w 318"/>
                <a:gd name="T99" fmla="*/ 90 h 276"/>
                <a:gd name="T100" fmla="*/ 2 w 318"/>
                <a:gd name="T101" fmla="*/ 78 h 276"/>
                <a:gd name="T102" fmla="*/ 2 w 318"/>
                <a:gd name="T103" fmla="*/ 48 h 276"/>
                <a:gd name="T104" fmla="*/ 2 w 318"/>
                <a:gd name="T105" fmla="*/ 22 h 276"/>
                <a:gd name="T106" fmla="*/ 16 w 318"/>
                <a:gd name="T107" fmla="*/ 16 h 276"/>
                <a:gd name="T108" fmla="*/ 50 w 318"/>
                <a:gd name="T109" fmla="*/ 16 h 276"/>
                <a:gd name="T110" fmla="*/ 68 w 318"/>
                <a:gd name="T111" fmla="*/ 16 h 276"/>
                <a:gd name="T112" fmla="*/ 88 w 318"/>
                <a:gd name="T113" fmla="*/ 20 h 276"/>
                <a:gd name="T114" fmla="*/ 110 w 318"/>
                <a:gd name="T115" fmla="*/ 12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8" h="276">
                  <a:moveTo>
                    <a:pt x="124" y="0"/>
                  </a:moveTo>
                  <a:lnTo>
                    <a:pt x="124" y="6"/>
                  </a:lnTo>
                  <a:lnTo>
                    <a:pt x="128" y="6"/>
                  </a:lnTo>
                  <a:lnTo>
                    <a:pt x="130" y="6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4" y="10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14"/>
                  </a:lnTo>
                  <a:lnTo>
                    <a:pt x="136" y="14"/>
                  </a:lnTo>
                  <a:lnTo>
                    <a:pt x="138" y="14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52" y="14"/>
                  </a:lnTo>
                  <a:lnTo>
                    <a:pt x="156" y="14"/>
                  </a:lnTo>
                  <a:lnTo>
                    <a:pt x="158" y="14"/>
                  </a:lnTo>
                  <a:lnTo>
                    <a:pt x="166" y="14"/>
                  </a:lnTo>
                  <a:lnTo>
                    <a:pt x="168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8" y="14"/>
                  </a:lnTo>
                  <a:lnTo>
                    <a:pt x="180" y="14"/>
                  </a:lnTo>
                  <a:lnTo>
                    <a:pt x="182" y="14"/>
                  </a:lnTo>
                  <a:lnTo>
                    <a:pt x="186" y="14"/>
                  </a:lnTo>
                  <a:lnTo>
                    <a:pt x="188" y="14"/>
                  </a:lnTo>
                  <a:lnTo>
                    <a:pt x="192" y="14"/>
                  </a:lnTo>
                  <a:lnTo>
                    <a:pt x="202" y="14"/>
                  </a:lnTo>
                  <a:lnTo>
                    <a:pt x="204" y="14"/>
                  </a:lnTo>
                  <a:lnTo>
                    <a:pt x="206" y="14"/>
                  </a:lnTo>
                  <a:lnTo>
                    <a:pt x="210" y="14"/>
                  </a:lnTo>
                  <a:lnTo>
                    <a:pt x="214" y="14"/>
                  </a:lnTo>
                  <a:lnTo>
                    <a:pt x="218" y="14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230" y="14"/>
                  </a:lnTo>
                  <a:lnTo>
                    <a:pt x="232" y="14"/>
                  </a:lnTo>
                  <a:lnTo>
                    <a:pt x="236" y="14"/>
                  </a:lnTo>
                  <a:lnTo>
                    <a:pt x="238" y="14"/>
                  </a:lnTo>
                  <a:lnTo>
                    <a:pt x="242" y="14"/>
                  </a:lnTo>
                  <a:lnTo>
                    <a:pt x="248" y="14"/>
                  </a:lnTo>
                  <a:lnTo>
                    <a:pt x="252" y="14"/>
                  </a:lnTo>
                  <a:lnTo>
                    <a:pt x="254" y="14"/>
                  </a:lnTo>
                  <a:lnTo>
                    <a:pt x="256" y="14"/>
                  </a:lnTo>
                  <a:lnTo>
                    <a:pt x="258" y="14"/>
                  </a:lnTo>
                  <a:lnTo>
                    <a:pt x="268" y="14"/>
                  </a:lnTo>
                  <a:lnTo>
                    <a:pt x="272" y="14"/>
                  </a:lnTo>
                  <a:lnTo>
                    <a:pt x="272" y="12"/>
                  </a:lnTo>
                  <a:lnTo>
                    <a:pt x="272" y="10"/>
                  </a:lnTo>
                  <a:lnTo>
                    <a:pt x="278" y="10"/>
                  </a:lnTo>
                  <a:lnTo>
                    <a:pt x="280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6" y="10"/>
                  </a:lnTo>
                  <a:lnTo>
                    <a:pt x="288" y="10"/>
                  </a:lnTo>
                  <a:lnTo>
                    <a:pt x="290" y="10"/>
                  </a:lnTo>
                  <a:lnTo>
                    <a:pt x="294" y="10"/>
                  </a:lnTo>
                  <a:lnTo>
                    <a:pt x="298" y="10"/>
                  </a:lnTo>
                  <a:lnTo>
                    <a:pt x="300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6" y="10"/>
                  </a:lnTo>
                  <a:lnTo>
                    <a:pt x="318" y="10"/>
                  </a:lnTo>
                  <a:lnTo>
                    <a:pt x="316" y="12"/>
                  </a:lnTo>
                  <a:lnTo>
                    <a:pt x="316" y="14"/>
                  </a:lnTo>
                  <a:lnTo>
                    <a:pt x="318" y="14"/>
                  </a:lnTo>
                  <a:lnTo>
                    <a:pt x="318" y="16"/>
                  </a:lnTo>
                  <a:lnTo>
                    <a:pt x="316" y="18"/>
                  </a:lnTo>
                  <a:lnTo>
                    <a:pt x="314" y="20"/>
                  </a:lnTo>
                  <a:lnTo>
                    <a:pt x="312" y="24"/>
                  </a:lnTo>
                  <a:lnTo>
                    <a:pt x="310" y="28"/>
                  </a:lnTo>
                  <a:lnTo>
                    <a:pt x="310" y="30"/>
                  </a:lnTo>
                  <a:lnTo>
                    <a:pt x="308" y="30"/>
                  </a:lnTo>
                  <a:lnTo>
                    <a:pt x="306" y="28"/>
                  </a:lnTo>
                  <a:lnTo>
                    <a:pt x="302" y="30"/>
                  </a:lnTo>
                  <a:lnTo>
                    <a:pt x="300" y="32"/>
                  </a:lnTo>
                  <a:lnTo>
                    <a:pt x="298" y="32"/>
                  </a:lnTo>
                  <a:lnTo>
                    <a:pt x="294" y="32"/>
                  </a:lnTo>
                  <a:lnTo>
                    <a:pt x="294" y="34"/>
                  </a:lnTo>
                  <a:lnTo>
                    <a:pt x="292" y="34"/>
                  </a:lnTo>
                  <a:lnTo>
                    <a:pt x="292" y="34"/>
                  </a:lnTo>
                  <a:lnTo>
                    <a:pt x="292" y="36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4" y="42"/>
                  </a:lnTo>
                  <a:lnTo>
                    <a:pt x="294" y="44"/>
                  </a:lnTo>
                  <a:lnTo>
                    <a:pt x="292" y="46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2" y="42"/>
                  </a:lnTo>
                  <a:lnTo>
                    <a:pt x="290" y="40"/>
                  </a:lnTo>
                  <a:lnTo>
                    <a:pt x="284" y="44"/>
                  </a:lnTo>
                  <a:lnTo>
                    <a:pt x="282" y="46"/>
                  </a:lnTo>
                  <a:lnTo>
                    <a:pt x="280" y="50"/>
                  </a:lnTo>
                  <a:lnTo>
                    <a:pt x="278" y="58"/>
                  </a:lnTo>
                  <a:lnTo>
                    <a:pt x="278" y="62"/>
                  </a:lnTo>
                  <a:lnTo>
                    <a:pt x="278" y="64"/>
                  </a:lnTo>
                  <a:lnTo>
                    <a:pt x="280" y="66"/>
                  </a:lnTo>
                  <a:lnTo>
                    <a:pt x="280" y="68"/>
                  </a:lnTo>
                  <a:lnTo>
                    <a:pt x="280" y="72"/>
                  </a:lnTo>
                  <a:lnTo>
                    <a:pt x="278" y="74"/>
                  </a:lnTo>
                  <a:lnTo>
                    <a:pt x="276" y="72"/>
                  </a:lnTo>
                  <a:lnTo>
                    <a:pt x="272" y="70"/>
                  </a:lnTo>
                  <a:lnTo>
                    <a:pt x="272" y="72"/>
                  </a:lnTo>
                  <a:lnTo>
                    <a:pt x="270" y="72"/>
                  </a:lnTo>
                  <a:lnTo>
                    <a:pt x="266" y="72"/>
                  </a:lnTo>
                  <a:lnTo>
                    <a:pt x="264" y="74"/>
                  </a:lnTo>
                  <a:lnTo>
                    <a:pt x="264" y="76"/>
                  </a:lnTo>
                  <a:lnTo>
                    <a:pt x="262" y="78"/>
                  </a:lnTo>
                  <a:lnTo>
                    <a:pt x="262" y="80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58" y="84"/>
                  </a:lnTo>
                  <a:lnTo>
                    <a:pt x="256" y="84"/>
                  </a:lnTo>
                  <a:lnTo>
                    <a:pt x="254" y="84"/>
                  </a:lnTo>
                  <a:lnTo>
                    <a:pt x="252" y="82"/>
                  </a:lnTo>
                  <a:lnTo>
                    <a:pt x="250" y="84"/>
                  </a:lnTo>
                  <a:lnTo>
                    <a:pt x="250" y="86"/>
                  </a:lnTo>
                  <a:lnTo>
                    <a:pt x="248" y="86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244" y="86"/>
                  </a:lnTo>
                  <a:lnTo>
                    <a:pt x="242" y="84"/>
                  </a:lnTo>
                  <a:lnTo>
                    <a:pt x="238" y="82"/>
                  </a:lnTo>
                  <a:lnTo>
                    <a:pt x="236" y="82"/>
                  </a:lnTo>
                  <a:lnTo>
                    <a:pt x="234" y="84"/>
                  </a:lnTo>
                  <a:lnTo>
                    <a:pt x="234" y="86"/>
                  </a:lnTo>
                  <a:lnTo>
                    <a:pt x="234" y="88"/>
                  </a:lnTo>
                  <a:lnTo>
                    <a:pt x="234" y="90"/>
                  </a:lnTo>
                  <a:lnTo>
                    <a:pt x="230" y="92"/>
                  </a:lnTo>
                  <a:lnTo>
                    <a:pt x="226" y="92"/>
                  </a:lnTo>
                  <a:lnTo>
                    <a:pt x="226" y="94"/>
                  </a:lnTo>
                  <a:lnTo>
                    <a:pt x="224" y="92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24" y="96"/>
                  </a:lnTo>
                  <a:lnTo>
                    <a:pt x="222" y="94"/>
                  </a:lnTo>
                  <a:lnTo>
                    <a:pt x="220" y="94"/>
                  </a:lnTo>
                  <a:lnTo>
                    <a:pt x="218" y="94"/>
                  </a:lnTo>
                  <a:lnTo>
                    <a:pt x="216" y="96"/>
                  </a:lnTo>
                  <a:lnTo>
                    <a:pt x="212" y="96"/>
                  </a:lnTo>
                  <a:lnTo>
                    <a:pt x="210" y="96"/>
                  </a:lnTo>
                  <a:lnTo>
                    <a:pt x="208" y="98"/>
                  </a:lnTo>
                  <a:lnTo>
                    <a:pt x="208" y="102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6" y="106"/>
                  </a:lnTo>
                  <a:lnTo>
                    <a:pt x="204" y="106"/>
                  </a:lnTo>
                  <a:lnTo>
                    <a:pt x="202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196" y="106"/>
                  </a:lnTo>
                  <a:lnTo>
                    <a:pt x="194" y="106"/>
                  </a:lnTo>
                  <a:lnTo>
                    <a:pt x="194" y="108"/>
                  </a:lnTo>
                  <a:lnTo>
                    <a:pt x="192" y="110"/>
                  </a:lnTo>
                  <a:lnTo>
                    <a:pt x="190" y="110"/>
                  </a:lnTo>
                  <a:lnTo>
                    <a:pt x="190" y="112"/>
                  </a:lnTo>
                  <a:lnTo>
                    <a:pt x="192" y="114"/>
                  </a:lnTo>
                  <a:lnTo>
                    <a:pt x="192" y="116"/>
                  </a:lnTo>
                  <a:lnTo>
                    <a:pt x="194" y="120"/>
                  </a:lnTo>
                  <a:lnTo>
                    <a:pt x="192" y="124"/>
                  </a:lnTo>
                  <a:lnTo>
                    <a:pt x="190" y="126"/>
                  </a:lnTo>
                  <a:lnTo>
                    <a:pt x="190" y="130"/>
                  </a:lnTo>
                  <a:lnTo>
                    <a:pt x="190" y="130"/>
                  </a:lnTo>
                  <a:lnTo>
                    <a:pt x="188" y="132"/>
                  </a:lnTo>
                  <a:lnTo>
                    <a:pt x="184" y="136"/>
                  </a:lnTo>
                  <a:lnTo>
                    <a:pt x="182" y="138"/>
                  </a:lnTo>
                  <a:lnTo>
                    <a:pt x="180" y="140"/>
                  </a:lnTo>
                  <a:lnTo>
                    <a:pt x="178" y="144"/>
                  </a:lnTo>
                  <a:lnTo>
                    <a:pt x="178" y="146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8"/>
                  </a:lnTo>
                  <a:lnTo>
                    <a:pt x="174" y="158"/>
                  </a:lnTo>
                  <a:lnTo>
                    <a:pt x="172" y="160"/>
                  </a:lnTo>
                  <a:lnTo>
                    <a:pt x="170" y="160"/>
                  </a:lnTo>
                  <a:lnTo>
                    <a:pt x="168" y="160"/>
                  </a:lnTo>
                  <a:lnTo>
                    <a:pt x="162" y="164"/>
                  </a:lnTo>
                  <a:lnTo>
                    <a:pt x="158" y="166"/>
                  </a:lnTo>
                  <a:lnTo>
                    <a:pt x="158" y="168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52" y="172"/>
                  </a:lnTo>
                  <a:lnTo>
                    <a:pt x="150" y="174"/>
                  </a:lnTo>
                  <a:lnTo>
                    <a:pt x="148" y="176"/>
                  </a:lnTo>
                  <a:lnTo>
                    <a:pt x="148" y="176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80"/>
                  </a:lnTo>
                  <a:lnTo>
                    <a:pt x="146" y="180"/>
                  </a:lnTo>
                  <a:lnTo>
                    <a:pt x="148" y="182"/>
                  </a:lnTo>
                  <a:lnTo>
                    <a:pt x="148" y="184"/>
                  </a:lnTo>
                  <a:lnTo>
                    <a:pt x="150" y="186"/>
                  </a:lnTo>
                  <a:lnTo>
                    <a:pt x="150" y="188"/>
                  </a:lnTo>
                  <a:lnTo>
                    <a:pt x="148" y="192"/>
                  </a:lnTo>
                  <a:lnTo>
                    <a:pt x="144" y="194"/>
                  </a:lnTo>
                  <a:lnTo>
                    <a:pt x="144" y="196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0" y="196"/>
                  </a:lnTo>
                  <a:lnTo>
                    <a:pt x="142" y="194"/>
                  </a:lnTo>
                  <a:lnTo>
                    <a:pt x="142" y="192"/>
                  </a:lnTo>
                  <a:lnTo>
                    <a:pt x="142" y="190"/>
                  </a:lnTo>
                  <a:lnTo>
                    <a:pt x="140" y="190"/>
                  </a:lnTo>
                  <a:lnTo>
                    <a:pt x="140" y="192"/>
                  </a:lnTo>
                  <a:lnTo>
                    <a:pt x="136" y="194"/>
                  </a:lnTo>
                  <a:lnTo>
                    <a:pt x="136" y="196"/>
                  </a:lnTo>
                  <a:lnTo>
                    <a:pt x="134" y="196"/>
                  </a:lnTo>
                  <a:lnTo>
                    <a:pt x="134" y="194"/>
                  </a:lnTo>
                  <a:lnTo>
                    <a:pt x="132" y="194"/>
                  </a:lnTo>
                  <a:lnTo>
                    <a:pt x="130" y="196"/>
                  </a:lnTo>
                  <a:lnTo>
                    <a:pt x="130" y="198"/>
                  </a:lnTo>
                  <a:lnTo>
                    <a:pt x="128" y="200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4" y="202"/>
                  </a:lnTo>
                  <a:lnTo>
                    <a:pt x="122" y="204"/>
                  </a:lnTo>
                  <a:lnTo>
                    <a:pt x="122" y="206"/>
                  </a:lnTo>
                  <a:lnTo>
                    <a:pt x="120" y="208"/>
                  </a:lnTo>
                  <a:lnTo>
                    <a:pt x="120" y="210"/>
                  </a:lnTo>
                  <a:lnTo>
                    <a:pt x="118" y="210"/>
                  </a:lnTo>
                  <a:lnTo>
                    <a:pt x="118" y="212"/>
                  </a:lnTo>
                  <a:lnTo>
                    <a:pt x="116" y="214"/>
                  </a:lnTo>
                  <a:lnTo>
                    <a:pt x="114" y="214"/>
                  </a:lnTo>
                  <a:lnTo>
                    <a:pt x="114" y="212"/>
                  </a:lnTo>
                  <a:lnTo>
                    <a:pt x="110" y="210"/>
                  </a:lnTo>
                  <a:lnTo>
                    <a:pt x="110" y="212"/>
                  </a:lnTo>
                  <a:lnTo>
                    <a:pt x="108" y="212"/>
                  </a:lnTo>
                  <a:lnTo>
                    <a:pt x="108" y="214"/>
                  </a:lnTo>
                  <a:lnTo>
                    <a:pt x="110" y="214"/>
                  </a:lnTo>
                  <a:lnTo>
                    <a:pt x="110" y="216"/>
                  </a:lnTo>
                  <a:lnTo>
                    <a:pt x="106" y="218"/>
                  </a:lnTo>
                  <a:lnTo>
                    <a:pt x="104" y="220"/>
                  </a:lnTo>
                  <a:lnTo>
                    <a:pt x="102" y="220"/>
                  </a:lnTo>
                  <a:lnTo>
                    <a:pt x="100" y="220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102" y="224"/>
                  </a:lnTo>
                  <a:lnTo>
                    <a:pt x="104" y="226"/>
                  </a:lnTo>
                  <a:lnTo>
                    <a:pt x="102" y="226"/>
                  </a:lnTo>
                  <a:lnTo>
                    <a:pt x="102" y="232"/>
                  </a:lnTo>
                  <a:lnTo>
                    <a:pt x="100" y="232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4" y="236"/>
                  </a:lnTo>
                  <a:lnTo>
                    <a:pt x="92" y="238"/>
                  </a:lnTo>
                  <a:lnTo>
                    <a:pt x="90" y="240"/>
                  </a:lnTo>
                  <a:lnTo>
                    <a:pt x="88" y="242"/>
                  </a:lnTo>
                  <a:lnTo>
                    <a:pt x="86" y="242"/>
                  </a:lnTo>
                  <a:lnTo>
                    <a:pt x="86" y="244"/>
                  </a:lnTo>
                  <a:lnTo>
                    <a:pt x="84" y="244"/>
                  </a:lnTo>
                  <a:lnTo>
                    <a:pt x="86" y="244"/>
                  </a:lnTo>
                  <a:lnTo>
                    <a:pt x="88" y="246"/>
                  </a:lnTo>
                  <a:lnTo>
                    <a:pt x="90" y="248"/>
                  </a:lnTo>
                  <a:lnTo>
                    <a:pt x="90" y="250"/>
                  </a:lnTo>
                  <a:lnTo>
                    <a:pt x="90" y="252"/>
                  </a:lnTo>
                  <a:lnTo>
                    <a:pt x="88" y="254"/>
                  </a:lnTo>
                  <a:lnTo>
                    <a:pt x="86" y="254"/>
                  </a:lnTo>
                  <a:lnTo>
                    <a:pt x="86" y="256"/>
                  </a:lnTo>
                  <a:lnTo>
                    <a:pt x="84" y="260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8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4" y="276"/>
                  </a:lnTo>
                  <a:lnTo>
                    <a:pt x="78" y="276"/>
                  </a:lnTo>
                  <a:lnTo>
                    <a:pt x="64" y="276"/>
                  </a:lnTo>
                  <a:lnTo>
                    <a:pt x="64" y="270"/>
                  </a:lnTo>
                  <a:lnTo>
                    <a:pt x="64" y="256"/>
                  </a:lnTo>
                  <a:lnTo>
                    <a:pt x="64" y="244"/>
                  </a:lnTo>
                  <a:lnTo>
                    <a:pt x="64" y="240"/>
                  </a:lnTo>
                  <a:lnTo>
                    <a:pt x="64" y="238"/>
                  </a:lnTo>
                  <a:lnTo>
                    <a:pt x="64" y="230"/>
                  </a:lnTo>
                  <a:lnTo>
                    <a:pt x="64" y="224"/>
                  </a:lnTo>
                  <a:lnTo>
                    <a:pt x="64" y="222"/>
                  </a:lnTo>
                  <a:lnTo>
                    <a:pt x="66" y="212"/>
                  </a:lnTo>
                  <a:lnTo>
                    <a:pt x="66" y="210"/>
                  </a:lnTo>
                  <a:lnTo>
                    <a:pt x="66" y="208"/>
                  </a:lnTo>
                  <a:lnTo>
                    <a:pt x="66" y="200"/>
                  </a:lnTo>
                  <a:lnTo>
                    <a:pt x="66" y="198"/>
                  </a:lnTo>
                  <a:lnTo>
                    <a:pt x="66" y="194"/>
                  </a:lnTo>
                  <a:lnTo>
                    <a:pt x="66" y="186"/>
                  </a:lnTo>
                  <a:lnTo>
                    <a:pt x="66" y="178"/>
                  </a:lnTo>
                  <a:lnTo>
                    <a:pt x="66" y="172"/>
                  </a:lnTo>
                  <a:lnTo>
                    <a:pt x="66" y="170"/>
                  </a:lnTo>
                  <a:lnTo>
                    <a:pt x="66" y="168"/>
                  </a:lnTo>
                  <a:lnTo>
                    <a:pt x="66" y="166"/>
                  </a:lnTo>
                  <a:lnTo>
                    <a:pt x="66" y="160"/>
                  </a:lnTo>
                  <a:lnTo>
                    <a:pt x="66" y="156"/>
                  </a:lnTo>
                  <a:lnTo>
                    <a:pt x="66" y="154"/>
                  </a:lnTo>
                  <a:lnTo>
                    <a:pt x="68" y="150"/>
                  </a:lnTo>
                  <a:lnTo>
                    <a:pt x="68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4" y="146"/>
                  </a:lnTo>
                  <a:lnTo>
                    <a:pt x="52" y="146"/>
                  </a:lnTo>
                  <a:lnTo>
                    <a:pt x="50" y="146"/>
                  </a:lnTo>
                  <a:lnTo>
                    <a:pt x="48" y="146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0" y="146"/>
                  </a:lnTo>
                  <a:lnTo>
                    <a:pt x="38" y="146"/>
                  </a:lnTo>
                  <a:lnTo>
                    <a:pt x="36" y="146"/>
                  </a:lnTo>
                  <a:lnTo>
                    <a:pt x="34" y="146"/>
                  </a:lnTo>
                  <a:lnTo>
                    <a:pt x="32" y="146"/>
                  </a:lnTo>
                  <a:lnTo>
                    <a:pt x="30" y="146"/>
                  </a:lnTo>
                  <a:lnTo>
                    <a:pt x="30" y="146"/>
                  </a:lnTo>
                  <a:lnTo>
                    <a:pt x="28" y="146"/>
                  </a:lnTo>
                  <a:lnTo>
                    <a:pt x="26" y="144"/>
                  </a:lnTo>
                  <a:lnTo>
                    <a:pt x="24" y="144"/>
                  </a:lnTo>
                  <a:lnTo>
                    <a:pt x="22" y="144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4"/>
                  </a:lnTo>
                  <a:lnTo>
                    <a:pt x="14" y="144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2" y="104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4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78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6"/>
                  </a:lnTo>
                  <a:lnTo>
                    <a:pt x="42" y="16"/>
                  </a:lnTo>
                  <a:lnTo>
                    <a:pt x="46" y="16"/>
                  </a:lnTo>
                  <a:lnTo>
                    <a:pt x="50" y="16"/>
                  </a:lnTo>
                  <a:lnTo>
                    <a:pt x="62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8" y="10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76" y="18"/>
                  </a:lnTo>
                  <a:lnTo>
                    <a:pt x="76" y="10"/>
                  </a:lnTo>
                  <a:lnTo>
                    <a:pt x="80" y="12"/>
                  </a:lnTo>
                  <a:lnTo>
                    <a:pt x="80" y="18"/>
                  </a:lnTo>
                  <a:lnTo>
                    <a:pt x="88" y="18"/>
                  </a:lnTo>
                  <a:lnTo>
                    <a:pt x="88" y="20"/>
                  </a:lnTo>
                  <a:lnTo>
                    <a:pt x="90" y="20"/>
                  </a:lnTo>
                  <a:lnTo>
                    <a:pt x="96" y="20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10" y="12"/>
                  </a:lnTo>
                  <a:lnTo>
                    <a:pt x="110" y="8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4" name="Freeform 15">
              <a:extLst>
                <a:ext uri="{FF2B5EF4-FFF2-40B4-BE49-F238E27FC236}">
                  <a16:creationId xmlns:a16="http://schemas.microsoft.com/office/drawing/2014/main" id="{977A8A64-EC65-AFF0-A51B-5E03AC78F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4405313"/>
              <a:ext cx="407988" cy="528638"/>
            </a:xfrm>
            <a:custGeom>
              <a:avLst/>
              <a:gdLst>
                <a:gd name="T0" fmla="*/ 141 w 257"/>
                <a:gd name="T1" fmla="*/ 0 h 333"/>
                <a:gd name="T2" fmla="*/ 159 w 257"/>
                <a:gd name="T3" fmla="*/ 0 h 333"/>
                <a:gd name="T4" fmla="*/ 181 w 257"/>
                <a:gd name="T5" fmla="*/ 0 h 333"/>
                <a:gd name="T6" fmla="*/ 185 w 257"/>
                <a:gd name="T7" fmla="*/ 12 h 333"/>
                <a:gd name="T8" fmla="*/ 189 w 257"/>
                <a:gd name="T9" fmla="*/ 24 h 333"/>
                <a:gd name="T10" fmla="*/ 189 w 257"/>
                <a:gd name="T11" fmla="*/ 40 h 333"/>
                <a:gd name="T12" fmla="*/ 189 w 257"/>
                <a:gd name="T13" fmla="*/ 52 h 333"/>
                <a:gd name="T14" fmla="*/ 201 w 257"/>
                <a:gd name="T15" fmla="*/ 60 h 333"/>
                <a:gd name="T16" fmla="*/ 207 w 257"/>
                <a:gd name="T17" fmla="*/ 74 h 333"/>
                <a:gd name="T18" fmla="*/ 215 w 257"/>
                <a:gd name="T19" fmla="*/ 88 h 333"/>
                <a:gd name="T20" fmla="*/ 229 w 257"/>
                <a:gd name="T21" fmla="*/ 94 h 333"/>
                <a:gd name="T22" fmla="*/ 239 w 257"/>
                <a:gd name="T23" fmla="*/ 110 h 333"/>
                <a:gd name="T24" fmla="*/ 243 w 257"/>
                <a:gd name="T25" fmla="*/ 128 h 333"/>
                <a:gd name="T26" fmla="*/ 247 w 257"/>
                <a:gd name="T27" fmla="*/ 142 h 333"/>
                <a:gd name="T28" fmla="*/ 255 w 257"/>
                <a:gd name="T29" fmla="*/ 146 h 333"/>
                <a:gd name="T30" fmla="*/ 253 w 257"/>
                <a:gd name="T31" fmla="*/ 156 h 333"/>
                <a:gd name="T32" fmla="*/ 247 w 257"/>
                <a:gd name="T33" fmla="*/ 172 h 333"/>
                <a:gd name="T34" fmla="*/ 249 w 257"/>
                <a:gd name="T35" fmla="*/ 190 h 333"/>
                <a:gd name="T36" fmla="*/ 249 w 257"/>
                <a:gd name="T37" fmla="*/ 204 h 333"/>
                <a:gd name="T38" fmla="*/ 247 w 257"/>
                <a:gd name="T39" fmla="*/ 220 h 333"/>
                <a:gd name="T40" fmla="*/ 251 w 257"/>
                <a:gd name="T41" fmla="*/ 228 h 333"/>
                <a:gd name="T42" fmla="*/ 253 w 257"/>
                <a:gd name="T43" fmla="*/ 240 h 333"/>
                <a:gd name="T44" fmla="*/ 225 w 257"/>
                <a:gd name="T45" fmla="*/ 240 h 333"/>
                <a:gd name="T46" fmla="*/ 191 w 257"/>
                <a:gd name="T47" fmla="*/ 240 h 333"/>
                <a:gd name="T48" fmla="*/ 175 w 257"/>
                <a:gd name="T49" fmla="*/ 266 h 333"/>
                <a:gd name="T50" fmla="*/ 173 w 257"/>
                <a:gd name="T51" fmla="*/ 286 h 333"/>
                <a:gd name="T52" fmla="*/ 163 w 257"/>
                <a:gd name="T53" fmla="*/ 304 h 333"/>
                <a:gd name="T54" fmla="*/ 153 w 257"/>
                <a:gd name="T55" fmla="*/ 315 h 333"/>
                <a:gd name="T56" fmla="*/ 153 w 257"/>
                <a:gd name="T57" fmla="*/ 331 h 333"/>
                <a:gd name="T58" fmla="*/ 117 w 257"/>
                <a:gd name="T59" fmla="*/ 331 h 333"/>
                <a:gd name="T60" fmla="*/ 93 w 257"/>
                <a:gd name="T61" fmla="*/ 327 h 333"/>
                <a:gd name="T62" fmla="*/ 99 w 257"/>
                <a:gd name="T63" fmla="*/ 319 h 333"/>
                <a:gd name="T64" fmla="*/ 101 w 257"/>
                <a:gd name="T65" fmla="*/ 306 h 333"/>
                <a:gd name="T66" fmla="*/ 91 w 257"/>
                <a:gd name="T67" fmla="*/ 292 h 333"/>
                <a:gd name="T68" fmla="*/ 83 w 257"/>
                <a:gd name="T69" fmla="*/ 284 h 333"/>
                <a:gd name="T70" fmla="*/ 75 w 257"/>
                <a:gd name="T71" fmla="*/ 264 h 333"/>
                <a:gd name="T72" fmla="*/ 81 w 257"/>
                <a:gd name="T73" fmla="*/ 250 h 333"/>
                <a:gd name="T74" fmla="*/ 85 w 257"/>
                <a:gd name="T75" fmla="*/ 232 h 333"/>
                <a:gd name="T76" fmla="*/ 77 w 257"/>
                <a:gd name="T77" fmla="*/ 220 h 333"/>
                <a:gd name="T78" fmla="*/ 66 w 257"/>
                <a:gd name="T79" fmla="*/ 206 h 333"/>
                <a:gd name="T80" fmla="*/ 64 w 257"/>
                <a:gd name="T81" fmla="*/ 184 h 333"/>
                <a:gd name="T82" fmla="*/ 64 w 257"/>
                <a:gd name="T83" fmla="*/ 168 h 333"/>
                <a:gd name="T84" fmla="*/ 44 w 257"/>
                <a:gd name="T85" fmla="*/ 166 h 333"/>
                <a:gd name="T86" fmla="*/ 32 w 257"/>
                <a:gd name="T87" fmla="*/ 154 h 333"/>
                <a:gd name="T88" fmla="*/ 20 w 257"/>
                <a:gd name="T89" fmla="*/ 142 h 333"/>
                <a:gd name="T90" fmla="*/ 8 w 257"/>
                <a:gd name="T91" fmla="*/ 132 h 333"/>
                <a:gd name="T92" fmla="*/ 0 w 257"/>
                <a:gd name="T93" fmla="*/ 118 h 333"/>
                <a:gd name="T94" fmla="*/ 4 w 257"/>
                <a:gd name="T95" fmla="*/ 104 h 333"/>
                <a:gd name="T96" fmla="*/ 4 w 257"/>
                <a:gd name="T97" fmla="*/ 90 h 333"/>
                <a:gd name="T98" fmla="*/ 12 w 257"/>
                <a:gd name="T99" fmla="*/ 82 h 333"/>
                <a:gd name="T100" fmla="*/ 24 w 257"/>
                <a:gd name="T101" fmla="*/ 70 h 333"/>
                <a:gd name="T102" fmla="*/ 34 w 257"/>
                <a:gd name="T103" fmla="*/ 60 h 333"/>
                <a:gd name="T104" fmla="*/ 42 w 257"/>
                <a:gd name="T105" fmla="*/ 48 h 333"/>
                <a:gd name="T106" fmla="*/ 42 w 257"/>
                <a:gd name="T107" fmla="*/ 30 h 333"/>
                <a:gd name="T108" fmla="*/ 42 w 257"/>
                <a:gd name="T109" fmla="*/ 6 h 333"/>
                <a:gd name="T110" fmla="*/ 58 w 257"/>
                <a:gd name="T111" fmla="*/ 6 h 333"/>
                <a:gd name="T112" fmla="*/ 66 w 257"/>
                <a:gd name="T113" fmla="*/ 0 h 333"/>
                <a:gd name="T114" fmla="*/ 107 w 257"/>
                <a:gd name="T115" fmla="*/ 0 h 333"/>
                <a:gd name="T116" fmla="*/ 125 w 257"/>
                <a:gd name="T11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333">
                  <a:moveTo>
                    <a:pt x="125" y="0"/>
                  </a:moveTo>
                  <a:lnTo>
                    <a:pt x="127" y="0"/>
                  </a:lnTo>
                  <a:lnTo>
                    <a:pt x="129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9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7" y="2"/>
                  </a:lnTo>
                  <a:lnTo>
                    <a:pt x="183" y="8"/>
                  </a:lnTo>
                  <a:lnTo>
                    <a:pt x="183" y="10"/>
                  </a:lnTo>
                  <a:lnTo>
                    <a:pt x="183" y="12"/>
                  </a:lnTo>
                  <a:lnTo>
                    <a:pt x="185" y="12"/>
                  </a:lnTo>
                  <a:lnTo>
                    <a:pt x="185" y="14"/>
                  </a:lnTo>
                  <a:lnTo>
                    <a:pt x="187" y="14"/>
                  </a:lnTo>
                  <a:lnTo>
                    <a:pt x="187" y="16"/>
                  </a:lnTo>
                  <a:lnTo>
                    <a:pt x="187" y="18"/>
                  </a:lnTo>
                  <a:lnTo>
                    <a:pt x="187" y="20"/>
                  </a:lnTo>
                  <a:lnTo>
                    <a:pt x="189" y="20"/>
                  </a:lnTo>
                  <a:lnTo>
                    <a:pt x="189" y="22"/>
                  </a:lnTo>
                  <a:lnTo>
                    <a:pt x="189" y="24"/>
                  </a:lnTo>
                  <a:lnTo>
                    <a:pt x="189" y="26"/>
                  </a:lnTo>
                  <a:lnTo>
                    <a:pt x="189" y="28"/>
                  </a:lnTo>
                  <a:lnTo>
                    <a:pt x="191" y="28"/>
                  </a:lnTo>
                  <a:lnTo>
                    <a:pt x="191" y="30"/>
                  </a:lnTo>
                  <a:lnTo>
                    <a:pt x="191" y="34"/>
                  </a:lnTo>
                  <a:lnTo>
                    <a:pt x="189" y="36"/>
                  </a:lnTo>
                  <a:lnTo>
                    <a:pt x="189" y="38"/>
                  </a:lnTo>
                  <a:lnTo>
                    <a:pt x="189" y="40"/>
                  </a:lnTo>
                  <a:lnTo>
                    <a:pt x="189" y="42"/>
                  </a:lnTo>
                  <a:lnTo>
                    <a:pt x="191" y="44"/>
                  </a:lnTo>
                  <a:lnTo>
                    <a:pt x="191" y="46"/>
                  </a:lnTo>
                  <a:lnTo>
                    <a:pt x="191" y="48"/>
                  </a:lnTo>
                  <a:lnTo>
                    <a:pt x="189" y="48"/>
                  </a:lnTo>
                  <a:lnTo>
                    <a:pt x="189" y="48"/>
                  </a:lnTo>
                  <a:lnTo>
                    <a:pt x="189" y="50"/>
                  </a:lnTo>
                  <a:lnTo>
                    <a:pt x="189" y="52"/>
                  </a:lnTo>
                  <a:lnTo>
                    <a:pt x="191" y="54"/>
                  </a:lnTo>
                  <a:lnTo>
                    <a:pt x="193" y="56"/>
                  </a:lnTo>
                  <a:lnTo>
                    <a:pt x="195" y="56"/>
                  </a:lnTo>
                  <a:lnTo>
                    <a:pt x="197" y="58"/>
                  </a:lnTo>
                  <a:lnTo>
                    <a:pt x="199" y="58"/>
                  </a:lnTo>
                  <a:lnTo>
                    <a:pt x="199" y="60"/>
                  </a:lnTo>
                  <a:lnTo>
                    <a:pt x="201" y="58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3" y="62"/>
                  </a:lnTo>
                  <a:lnTo>
                    <a:pt x="205" y="62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5" y="70"/>
                  </a:lnTo>
                  <a:lnTo>
                    <a:pt x="207" y="72"/>
                  </a:lnTo>
                  <a:lnTo>
                    <a:pt x="207" y="74"/>
                  </a:lnTo>
                  <a:lnTo>
                    <a:pt x="207" y="76"/>
                  </a:lnTo>
                  <a:lnTo>
                    <a:pt x="207" y="78"/>
                  </a:lnTo>
                  <a:lnTo>
                    <a:pt x="209" y="78"/>
                  </a:lnTo>
                  <a:lnTo>
                    <a:pt x="209" y="80"/>
                  </a:lnTo>
                  <a:lnTo>
                    <a:pt x="211" y="80"/>
                  </a:lnTo>
                  <a:lnTo>
                    <a:pt x="217" y="84"/>
                  </a:lnTo>
                  <a:lnTo>
                    <a:pt x="215" y="86"/>
                  </a:lnTo>
                  <a:lnTo>
                    <a:pt x="215" y="88"/>
                  </a:lnTo>
                  <a:lnTo>
                    <a:pt x="215" y="90"/>
                  </a:lnTo>
                  <a:lnTo>
                    <a:pt x="217" y="90"/>
                  </a:lnTo>
                  <a:lnTo>
                    <a:pt x="223" y="94"/>
                  </a:lnTo>
                  <a:lnTo>
                    <a:pt x="223" y="96"/>
                  </a:lnTo>
                  <a:lnTo>
                    <a:pt x="225" y="96"/>
                  </a:lnTo>
                  <a:lnTo>
                    <a:pt x="225" y="94"/>
                  </a:lnTo>
                  <a:lnTo>
                    <a:pt x="227" y="92"/>
                  </a:lnTo>
                  <a:lnTo>
                    <a:pt x="229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102"/>
                  </a:lnTo>
                  <a:lnTo>
                    <a:pt x="237" y="102"/>
                  </a:lnTo>
                  <a:lnTo>
                    <a:pt x="239" y="106"/>
                  </a:lnTo>
                  <a:lnTo>
                    <a:pt x="239" y="110"/>
                  </a:lnTo>
                  <a:lnTo>
                    <a:pt x="239" y="112"/>
                  </a:lnTo>
                  <a:lnTo>
                    <a:pt x="241" y="118"/>
                  </a:lnTo>
                  <a:lnTo>
                    <a:pt x="241" y="120"/>
                  </a:lnTo>
                  <a:lnTo>
                    <a:pt x="241" y="122"/>
                  </a:lnTo>
                  <a:lnTo>
                    <a:pt x="239" y="124"/>
                  </a:lnTo>
                  <a:lnTo>
                    <a:pt x="241" y="126"/>
                  </a:lnTo>
                  <a:lnTo>
                    <a:pt x="243" y="126"/>
                  </a:lnTo>
                  <a:lnTo>
                    <a:pt x="243" y="128"/>
                  </a:lnTo>
                  <a:lnTo>
                    <a:pt x="245" y="128"/>
                  </a:lnTo>
                  <a:lnTo>
                    <a:pt x="247" y="132"/>
                  </a:lnTo>
                  <a:lnTo>
                    <a:pt x="247" y="134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49" y="140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1" y="144"/>
                  </a:lnTo>
                  <a:lnTo>
                    <a:pt x="253" y="144"/>
                  </a:lnTo>
                  <a:lnTo>
                    <a:pt x="255" y="144"/>
                  </a:lnTo>
                  <a:lnTo>
                    <a:pt x="255" y="144"/>
                  </a:lnTo>
                  <a:lnTo>
                    <a:pt x="257" y="146"/>
                  </a:lnTo>
                  <a:lnTo>
                    <a:pt x="255" y="146"/>
                  </a:lnTo>
                  <a:lnTo>
                    <a:pt x="255" y="148"/>
                  </a:lnTo>
                  <a:lnTo>
                    <a:pt x="255" y="150"/>
                  </a:lnTo>
                  <a:lnTo>
                    <a:pt x="255" y="152"/>
                  </a:lnTo>
                  <a:lnTo>
                    <a:pt x="253" y="152"/>
                  </a:lnTo>
                  <a:lnTo>
                    <a:pt x="251" y="152"/>
                  </a:lnTo>
                  <a:lnTo>
                    <a:pt x="251" y="154"/>
                  </a:lnTo>
                  <a:lnTo>
                    <a:pt x="251" y="156"/>
                  </a:lnTo>
                  <a:lnTo>
                    <a:pt x="253" y="156"/>
                  </a:lnTo>
                  <a:lnTo>
                    <a:pt x="253" y="158"/>
                  </a:lnTo>
                  <a:lnTo>
                    <a:pt x="253" y="160"/>
                  </a:lnTo>
                  <a:lnTo>
                    <a:pt x="253" y="162"/>
                  </a:lnTo>
                  <a:lnTo>
                    <a:pt x="251" y="162"/>
                  </a:lnTo>
                  <a:lnTo>
                    <a:pt x="249" y="168"/>
                  </a:lnTo>
                  <a:lnTo>
                    <a:pt x="249" y="170"/>
                  </a:lnTo>
                  <a:lnTo>
                    <a:pt x="247" y="170"/>
                  </a:lnTo>
                  <a:lnTo>
                    <a:pt x="247" y="172"/>
                  </a:lnTo>
                  <a:lnTo>
                    <a:pt x="247" y="174"/>
                  </a:lnTo>
                  <a:lnTo>
                    <a:pt x="247" y="178"/>
                  </a:lnTo>
                  <a:lnTo>
                    <a:pt x="247" y="180"/>
                  </a:lnTo>
                  <a:lnTo>
                    <a:pt x="245" y="180"/>
                  </a:lnTo>
                  <a:lnTo>
                    <a:pt x="245" y="184"/>
                  </a:lnTo>
                  <a:lnTo>
                    <a:pt x="247" y="184"/>
                  </a:lnTo>
                  <a:lnTo>
                    <a:pt x="249" y="188"/>
                  </a:lnTo>
                  <a:lnTo>
                    <a:pt x="249" y="190"/>
                  </a:lnTo>
                  <a:lnTo>
                    <a:pt x="247" y="190"/>
                  </a:lnTo>
                  <a:lnTo>
                    <a:pt x="247" y="192"/>
                  </a:lnTo>
                  <a:lnTo>
                    <a:pt x="245" y="194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7" y="200"/>
                  </a:lnTo>
                  <a:lnTo>
                    <a:pt x="249" y="202"/>
                  </a:lnTo>
                  <a:lnTo>
                    <a:pt x="249" y="204"/>
                  </a:lnTo>
                  <a:lnTo>
                    <a:pt x="247" y="206"/>
                  </a:lnTo>
                  <a:lnTo>
                    <a:pt x="247" y="208"/>
                  </a:lnTo>
                  <a:lnTo>
                    <a:pt x="249" y="208"/>
                  </a:lnTo>
                  <a:lnTo>
                    <a:pt x="249" y="212"/>
                  </a:lnTo>
                  <a:lnTo>
                    <a:pt x="247" y="214"/>
                  </a:lnTo>
                  <a:lnTo>
                    <a:pt x="247" y="216"/>
                  </a:lnTo>
                  <a:lnTo>
                    <a:pt x="247" y="218"/>
                  </a:lnTo>
                  <a:lnTo>
                    <a:pt x="247" y="220"/>
                  </a:lnTo>
                  <a:lnTo>
                    <a:pt x="249" y="220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51" y="224"/>
                  </a:lnTo>
                  <a:lnTo>
                    <a:pt x="253" y="224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3" y="230"/>
                  </a:lnTo>
                  <a:lnTo>
                    <a:pt x="253" y="232"/>
                  </a:lnTo>
                  <a:lnTo>
                    <a:pt x="253" y="234"/>
                  </a:lnTo>
                  <a:lnTo>
                    <a:pt x="253" y="236"/>
                  </a:lnTo>
                  <a:lnTo>
                    <a:pt x="253" y="238"/>
                  </a:lnTo>
                  <a:lnTo>
                    <a:pt x="253" y="238"/>
                  </a:lnTo>
                  <a:lnTo>
                    <a:pt x="253" y="240"/>
                  </a:lnTo>
                  <a:lnTo>
                    <a:pt x="251" y="240"/>
                  </a:lnTo>
                  <a:lnTo>
                    <a:pt x="243" y="240"/>
                  </a:lnTo>
                  <a:lnTo>
                    <a:pt x="237" y="240"/>
                  </a:lnTo>
                  <a:lnTo>
                    <a:pt x="235" y="240"/>
                  </a:lnTo>
                  <a:lnTo>
                    <a:pt x="231" y="240"/>
                  </a:lnTo>
                  <a:lnTo>
                    <a:pt x="229" y="240"/>
                  </a:lnTo>
                  <a:lnTo>
                    <a:pt x="227" y="240"/>
                  </a:lnTo>
                  <a:lnTo>
                    <a:pt x="225" y="240"/>
                  </a:lnTo>
                  <a:lnTo>
                    <a:pt x="223" y="240"/>
                  </a:lnTo>
                  <a:lnTo>
                    <a:pt x="221" y="240"/>
                  </a:lnTo>
                  <a:lnTo>
                    <a:pt x="215" y="240"/>
                  </a:lnTo>
                  <a:lnTo>
                    <a:pt x="209" y="240"/>
                  </a:lnTo>
                  <a:lnTo>
                    <a:pt x="207" y="240"/>
                  </a:lnTo>
                  <a:lnTo>
                    <a:pt x="201" y="240"/>
                  </a:lnTo>
                  <a:lnTo>
                    <a:pt x="197" y="240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1" y="240"/>
                  </a:lnTo>
                  <a:lnTo>
                    <a:pt x="175" y="240"/>
                  </a:lnTo>
                  <a:lnTo>
                    <a:pt x="175" y="244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6"/>
                  </a:lnTo>
                  <a:lnTo>
                    <a:pt x="173" y="268"/>
                  </a:lnTo>
                  <a:lnTo>
                    <a:pt x="173" y="272"/>
                  </a:lnTo>
                  <a:lnTo>
                    <a:pt x="173" y="274"/>
                  </a:lnTo>
                  <a:lnTo>
                    <a:pt x="173" y="276"/>
                  </a:lnTo>
                  <a:lnTo>
                    <a:pt x="173" y="278"/>
                  </a:lnTo>
                  <a:lnTo>
                    <a:pt x="173" y="280"/>
                  </a:lnTo>
                  <a:lnTo>
                    <a:pt x="173" y="286"/>
                  </a:lnTo>
                  <a:lnTo>
                    <a:pt x="173" y="286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304"/>
                  </a:lnTo>
                  <a:lnTo>
                    <a:pt x="171" y="304"/>
                  </a:lnTo>
                  <a:lnTo>
                    <a:pt x="169" y="304"/>
                  </a:lnTo>
                  <a:lnTo>
                    <a:pt x="167" y="304"/>
                  </a:lnTo>
                  <a:lnTo>
                    <a:pt x="163" y="304"/>
                  </a:lnTo>
                  <a:lnTo>
                    <a:pt x="157" y="304"/>
                  </a:lnTo>
                  <a:lnTo>
                    <a:pt x="155" y="304"/>
                  </a:lnTo>
                  <a:lnTo>
                    <a:pt x="153" y="304"/>
                  </a:lnTo>
                  <a:lnTo>
                    <a:pt x="153" y="306"/>
                  </a:lnTo>
                  <a:lnTo>
                    <a:pt x="153" y="309"/>
                  </a:lnTo>
                  <a:lnTo>
                    <a:pt x="153" y="311"/>
                  </a:lnTo>
                  <a:lnTo>
                    <a:pt x="153" y="313"/>
                  </a:lnTo>
                  <a:lnTo>
                    <a:pt x="153" y="315"/>
                  </a:lnTo>
                  <a:lnTo>
                    <a:pt x="153" y="317"/>
                  </a:lnTo>
                  <a:lnTo>
                    <a:pt x="153" y="319"/>
                  </a:lnTo>
                  <a:lnTo>
                    <a:pt x="153" y="321"/>
                  </a:lnTo>
                  <a:lnTo>
                    <a:pt x="153" y="323"/>
                  </a:lnTo>
                  <a:lnTo>
                    <a:pt x="153" y="325"/>
                  </a:lnTo>
                  <a:lnTo>
                    <a:pt x="153" y="327"/>
                  </a:lnTo>
                  <a:lnTo>
                    <a:pt x="153" y="329"/>
                  </a:lnTo>
                  <a:lnTo>
                    <a:pt x="153" y="331"/>
                  </a:lnTo>
                  <a:lnTo>
                    <a:pt x="153" y="333"/>
                  </a:lnTo>
                  <a:lnTo>
                    <a:pt x="149" y="333"/>
                  </a:lnTo>
                  <a:lnTo>
                    <a:pt x="139" y="333"/>
                  </a:lnTo>
                  <a:lnTo>
                    <a:pt x="137" y="333"/>
                  </a:lnTo>
                  <a:lnTo>
                    <a:pt x="129" y="331"/>
                  </a:lnTo>
                  <a:lnTo>
                    <a:pt x="125" y="331"/>
                  </a:lnTo>
                  <a:lnTo>
                    <a:pt x="121" y="331"/>
                  </a:lnTo>
                  <a:lnTo>
                    <a:pt x="117" y="331"/>
                  </a:lnTo>
                  <a:lnTo>
                    <a:pt x="113" y="331"/>
                  </a:lnTo>
                  <a:lnTo>
                    <a:pt x="109" y="331"/>
                  </a:lnTo>
                  <a:lnTo>
                    <a:pt x="105" y="331"/>
                  </a:lnTo>
                  <a:lnTo>
                    <a:pt x="101" y="331"/>
                  </a:lnTo>
                  <a:lnTo>
                    <a:pt x="99" y="331"/>
                  </a:lnTo>
                  <a:lnTo>
                    <a:pt x="93" y="331"/>
                  </a:lnTo>
                  <a:lnTo>
                    <a:pt x="91" y="331"/>
                  </a:lnTo>
                  <a:lnTo>
                    <a:pt x="93" y="327"/>
                  </a:lnTo>
                  <a:lnTo>
                    <a:pt x="93" y="325"/>
                  </a:lnTo>
                  <a:lnTo>
                    <a:pt x="95" y="323"/>
                  </a:lnTo>
                  <a:lnTo>
                    <a:pt x="95" y="321"/>
                  </a:lnTo>
                  <a:lnTo>
                    <a:pt x="95" y="323"/>
                  </a:lnTo>
                  <a:lnTo>
                    <a:pt x="97" y="323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7" y="313"/>
                  </a:lnTo>
                  <a:lnTo>
                    <a:pt x="97" y="311"/>
                  </a:lnTo>
                  <a:lnTo>
                    <a:pt x="99" y="309"/>
                  </a:lnTo>
                  <a:lnTo>
                    <a:pt x="99" y="306"/>
                  </a:lnTo>
                  <a:lnTo>
                    <a:pt x="101" y="306"/>
                  </a:lnTo>
                  <a:lnTo>
                    <a:pt x="101" y="304"/>
                  </a:lnTo>
                  <a:lnTo>
                    <a:pt x="101" y="302"/>
                  </a:lnTo>
                  <a:lnTo>
                    <a:pt x="99" y="302"/>
                  </a:lnTo>
                  <a:lnTo>
                    <a:pt x="99" y="300"/>
                  </a:lnTo>
                  <a:lnTo>
                    <a:pt x="95" y="298"/>
                  </a:lnTo>
                  <a:lnTo>
                    <a:pt x="91" y="298"/>
                  </a:lnTo>
                  <a:lnTo>
                    <a:pt x="91" y="296"/>
                  </a:lnTo>
                  <a:lnTo>
                    <a:pt x="91" y="292"/>
                  </a:lnTo>
                  <a:lnTo>
                    <a:pt x="91" y="290"/>
                  </a:lnTo>
                  <a:lnTo>
                    <a:pt x="91" y="290"/>
                  </a:lnTo>
                  <a:lnTo>
                    <a:pt x="91" y="288"/>
                  </a:lnTo>
                  <a:lnTo>
                    <a:pt x="89" y="288"/>
                  </a:lnTo>
                  <a:lnTo>
                    <a:pt x="89" y="286"/>
                  </a:lnTo>
                  <a:lnTo>
                    <a:pt x="87" y="286"/>
                  </a:lnTo>
                  <a:lnTo>
                    <a:pt x="87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77" y="278"/>
                  </a:lnTo>
                  <a:lnTo>
                    <a:pt x="75" y="276"/>
                  </a:lnTo>
                  <a:lnTo>
                    <a:pt x="75" y="274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5" y="266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5" y="260"/>
                  </a:lnTo>
                  <a:lnTo>
                    <a:pt x="75" y="258"/>
                  </a:lnTo>
                  <a:lnTo>
                    <a:pt x="77" y="258"/>
                  </a:lnTo>
                  <a:lnTo>
                    <a:pt x="79" y="256"/>
                  </a:lnTo>
                  <a:lnTo>
                    <a:pt x="81" y="254"/>
                  </a:lnTo>
                  <a:lnTo>
                    <a:pt x="81" y="252"/>
                  </a:lnTo>
                  <a:lnTo>
                    <a:pt x="81" y="250"/>
                  </a:lnTo>
                  <a:lnTo>
                    <a:pt x="83" y="244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7" y="240"/>
                  </a:lnTo>
                  <a:lnTo>
                    <a:pt x="87" y="238"/>
                  </a:lnTo>
                  <a:lnTo>
                    <a:pt x="87" y="238"/>
                  </a:lnTo>
                  <a:lnTo>
                    <a:pt x="87" y="236"/>
                  </a:lnTo>
                  <a:lnTo>
                    <a:pt x="85" y="232"/>
                  </a:lnTo>
                  <a:lnTo>
                    <a:pt x="85" y="228"/>
                  </a:lnTo>
                  <a:lnTo>
                    <a:pt x="85" y="226"/>
                  </a:lnTo>
                  <a:lnTo>
                    <a:pt x="83" y="226"/>
                  </a:lnTo>
                  <a:lnTo>
                    <a:pt x="83" y="224"/>
                  </a:lnTo>
                  <a:lnTo>
                    <a:pt x="81" y="224"/>
                  </a:lnTo>
                  <a:lnTo>
                    <a:pt x="79" y="224"/>
                  </a:lnTo>
                  <a:lnTo>
                    <a:pt x="77" y="222"/>
                  </a:lnTo>
                  <a:lnTo>
                    <a:pt x="77" y="220"/>
                  </a:lnTo>
                  <a:lnTo>
                    <a:pt x="75" y="220"/>
                  </a:lnTo>
                  <a:lnTo>
                    <a:pt x="75" y="218"/>
                  </a:lnTo>
                  <a:lnTo>
                    <a:pt x="72" y="216"/>
                  </a:lnTo>
                  <a:lnTo>
                    <a:pt x="70" y="214"/>
                  </a:lnTo>
                  <a:lnTo>
                    <a:pt x="68" y="212"/>
                  </a:lnTo>
                  <a:lnTo>
                    <a:pt x="68" y="210"/>
                  </a:lnTo>
                  <a:lnTo>
                    <a:pt x="66" y="208"/>
                  </a:lnTo>
                  <a:lnTo>
                    <a:pt x="66" y="206"/>
                  </a:lnTo>
                  <a:lnTo>
                    <a:pt x="66" y="200"/>
                  </a:lnTo>
                  <a:lnTo>
                    <a:pt x="66" y="196"/>
                  </a:lnTo>
                  <a:lnTo>
                    <a:pt x="66" y="194"/>
                  </a:lnTo>
                  <a:lnTo>
                    <a:pt x="68" y="190"/>
                  </a:lnTo>
                  <a:lnTo>
                    <a:pt x="66" y="190"/>
                  </a:lnTo>
                  <a:lnTo>
                    <a:pt x="66" y="188"/>
                  </a:lnTo>
                  <a:lnTo>
                    <a:pt x="64" y="186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6" y="180"/>
                  </a:lnTo>
                  <a:lnTo>
                    <a:pt x="66" y="176"/>
                  </a:lnTo>
                  <a:lnTo>
                    <a:pt x="66" y="174"/>
                  </a:lnTo>
                  <a:lnTo>
                    <a:pt x="66" y="172"/>
                  </a:lnTo>
                  <a:lnTo>
                    <a:pt x="66" y="170"/>
                  </a:lnTo>
                  <a:lnTo>
                    <a:pt x="64" y="170"/>
                  </a:lnTo>
                  <a:lnTo>
                    <a:pt x="64" y="168"/>
                  </a:lnTo>
                  <a:lnTo>
                    <a:pt x="62" y="168"/>
                  </a:lnTo>
                  <a:lnTo>
                    <a:pt x="62" y="166"/>
                  </a:lnTo>
                  <a:lnTo>
                    <a:pt x="60" y="164"/>
                  </a:lnTo>
                  <a:lnTo>
                    <a:pt x="58" y="164"/>
                  </a:lnTo>
                  <a:lnTo>
                    <a:pt x="56" y="164"/>
                  </a:lnTo>
                  <a:lnTo>
                    <a:pt x="52" y="166"/>
                  </a:lnTo>
                  <a:lnTo>
                    <a:pt x="48" y="166"/>
                  </a:lnTo>
                  <a:lnTo>
                    <a:pt x="44" y="166"/>
                  </a:lnTo>
                  <a:lnTo>
                    <a:pt x="42" y="164"/>
                  </a:lnTo>
                  <a:lnTo>
                    <a:pt x="38" y="160"/>
                  </a:lnTo>
                  <a:lnTo>
                    <a:pt x="36" y="160"/>
                  </a:lnTo>
                  <a:lnTo>
                    <a:pt x="36" y="158"/>
                  </a:lnTo>
                  <a:lnTo>
                    <a:pt x="34" y="158"/>
                  </a:lnTo>
                  <a:lnTo>
                    <a:pt x="32" y="158"/>
                  </a:lnTo>
                  <a:lnTo>
                    <a:pt x="32" y="156"/>
                  </a:lnTo>
                  <a:lnTo>
                    <a:pt x="32" y="154"/>
                  </a:lnTo>
                  <a:lnTo>
                    <a:pt x="30" y="152"/>
                  </a:lnTo>
                  <a:lnTo>
                    <a:pt x="28" y="152"/>
                  </a:lnTo>
                  <a:lnTo>
                    <a:pt x="28" y="150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22" y="144"/>
                  </a:lnTo>
                  <a:lnTo>
                    <a:pt x="20" y="142"/>
                  </a:lnTo>
                  <a:lnTo>
                    <a:pt x="18" y="140"/>
                  </a:lnTo>
                  <a:lnTo>
                    <a:pt x="18" y="138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4" y="134"/>
                  </a:lnTo>
                  <a:lnTo>
                    <a:pt x="12" y="132"/>
                  </a:lnTo>
                  <a:lnTo>
                    <a:pt x="10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6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2" y="112"/>
                  </a:lnTo>
                  <a:lnTo>
                    <a:pt x="2" y="108"/>
                  </a:lnTo>
                  <a:lnTo>
                    <a:pt x="0" y="106"/>
                  </a:lnTo>
                  <a:lnTo>
                    <a:pt x="2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8" y="82"/>
                  </a:lnTo>
                  <a:lnTo>
                    <a:pt x="10" y="82"/>
                  </a:lnTo>
                  <a:lnTo>
                    <a:pt x="12" y="82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76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4" y="58"/>
                  </a:lnTo>
                  <a:lnTo>
                    <a:pt x="34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2" y="14"/>
                  </a:lnTo>
                  <a:lnTo>
                    <a:pt x="42" y="10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5" name="Freeform 39">
              <a:extLst>
                <a:ext uri="{FF2B5EF4-FFF2-40B4-BE49-F238E27FC236}">
                  <a16:creationId xmlns:a16="http://schemas.microsoft.com/office/drawing/2014/main" id="{E4E5E2F7-93F6-A2D0-3110-5E2212F02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3" y="4551363"/>
              <a:ext cx="300038" cy="379413"/>
            </a:xfrm>
            <a:custGeom>
              <a:avLst/>
              <a:gdLst>
                <a:gd name="T0" fmla="*/ 88 w 189"/>
                <a:gd name="T1" fmla="*/ 26 h 239"/>
                <a:gd name="T2" fmla="*/ 92 w 189"/>
                <a:gd name="T3" fmla="*/ 38 h 239"/>
                <a:gd name="T4" fmla="*/ 104 w 189"/>
                <a:gd name="T5" fmla="*/ 44 h 239"/>
                <a:gd name="T6" fmla="*/ 110 w 189"/>
                <a:gd name="T7" fmla="*/ 54 h 239"/>
                <a:gd name="T8" fmla="*/ 120 w 189"/>
                <a:gd name="T9" fmla="*/ 62 h 239"/>
                <a:gd name="T10" fmla="*/ 126 w 189"/>
                <a:gd name="T11" fmla="*/ 68 h 239"/>
                <a:gd name="T12" fmla="*/ 146 w 189"/>
                <a:gd name="T13" fmla="*/ 72 h 239"/>
                <a:gd name="T14" fmla="*/ 154 w 189"/>
                <a:gd name="T15" fmla="*/ 78 h 239"/>
                <a:gd name="T16" fmla="*/ 152 w 189"/>
                <a:gd name="T17" fmla="*/ 92 h 239"/>
                <a:gd name="T18" fmla="*/ 154 w 189"/>
                <a:gd name="T19" fmla="*/ 104 h 239"/>
                <a:gd name="T20" fmla="*/ 158 w 189"/>
                <a:gd name="T21" fmla="*/ 122 h 239"/>
                <a:gd name="T22" fmla="*/ 167 w 189"/>
                <a:gd name="T23" fmla="*/ 132 h 239"/>
                <a:gd name="T24" fmla="*/ 173 w 189"/>
                <a:gd name="T25" fmla="*/ 140 h 239"/>
                <a:gd name="T26" fmla="*/ 173 w 189"/>
                <a:gd name="T27" fmla="*/ 150 h 239"/>
                <a:gd name="T28" fmla="*/ 165 w 189"/>
                <a:gd name="T29" fmla="*/ 166 h 239"/>
                <a:gd name="T30" fmla="*/ 163 w 189"/>
                <a:gd name="T31" fmla="*/ 176 h 239"/>
                <a:gd name="T32" fmla="*/ 171 w 189"/>
                <a:gd name="T33" fmla="*/ 192 h 239"/>
                <a:gd name="T34" fmla="*/ 179 w 189"/>
                <a:gd name="T35" fmla="*/ 198 h 239"/>
                <a:gd name="T36" fmla="*/ 187 w 189"/>
                <a:gd name="T37" fmla="*/ 208 h 239"/>
                <a:gd name="T38" fmla="*/ 187 w 189"/>
                <a:gd name="T39" fmla="*/ 217 h 239"/>
                <a:gd name="T40" fmla="*/ 187 w 189"/>
                <a:gd name="T41" fmla="*/ 227 h 239"/>
                <a:gd name="T42" fmla="*/ 183 w 189"/>
                <a:gd name="T43" fmla="*/ 231 h 239"/>
                <a:gd name="T44" fmla="*/ 171 w 189"/>
                <a:gd name="T45" fmla="*/ 239 h 239"/>
                <a:gd name="T46" fmla="*/ 156 w 189"/>
                <a:gd name="T47" fmla="*/ 239 h 239"/>
                <a:gd name="T48" fmla="*/ 138 w 189"/>
                <a:gd name="T49" fmla="*/ 239 h 239"/>
                <a:gd name="T50" fmla="*/ 128 w 189"/>
                <a:gd name="T51" fmla="*/ 237 h 239"/>
                <a:gd name="T52" fmla="*/ 108 w 189"/>
                <a:gd name="T53" fmla="*/ 237 h 239"/>
                <a:gd name="T54" fmla="*/ 86 w 189"/>
                <a:gd name="T55" fmla="*/ 237 h 239"/>
                <a:gd name="T56" fmla="*/ 60 w 189"/>
                <a:gd name="T57" fmla="*/ 235 h 239"/>
                <a:gd name="T58" fmla="*/ 48 w 189"/>
                <a:gd name="T59" fmla="*/ 221 h 239"/>
                <a:gd name="T60" fmla="*/ 40 w 189"/>
                <a:gd name="T61" fmla="*/ 221 h 239"/>
                <a:gd name="T62" fmla="*/ 32 w 189"/>
                <a:gd name="T63" fmla="*/ 221 h 239"/>
                <a:gd name="T64" fmla="*/ 18 w 189"/>
                <a:gd name="T65" fmla="*/ 219 h 239"/>
                <a:gd name="T66" fmla="*/ 8 w 189"/>
                <a:gd name="T67" fmla="*/ 208 h 239"/>
                <a:gd name="T68" fmla="*/ 2 w 189"/>
                <a:gd name="T69" fmla="*/ 200 h 239"/>
                <a:gd name="T70" fmla="*/ 4 w 189"/>
                <a:gd name="T71" fmla="*/ 194 h 239"/>
                <a:gd name="T72" fmla="*/ 8 w 189"/>
                <a:gd name="T73" fmla="*/ 186 h 239"/>
                <a:gd name="T74" fmla="*/ 12 w 189"/>
                <a:gd name="T75" fmla="*/ 180 h 239"/>
                <a:gd name="T76" fmla="*/ 14 w 189"/>
                <a:gd name="T77" fmla="*/ 168 h 239"/>
                <a:gd name="T78" fmla="*/ 18 w 189"/>
                <a:gd name="T79" fmla="*/ 150 h 239"/>
                <a:gd name="T80" fmla="*/ 22 w 189"/>
                <a:gd name="T81" fmla="*/ 140 h 239"/>
                <a:gd name="T82" fmla="*/ 24 w 189"/>
                <a:gd name="T83" fmla="*/ 128 h 239"/>
                <a:gd name="T84" fmla="*/ 32 w 189"/>
                <a:gd name="T85" fmla="*/ 122 h 239"/>
                <a:gd name="T86" fmla="*/ 36 w 189"/>
                <a:gd name="T87" fmla="*/ 110 h 239"/>
                <a:gd name="T88" fmla="*/ 42 w 189"/>
                <a:gd name="T89" fmla="*/ 104 h 239"/>
                <a:gd name="T90" fmla="*/ 42 w 189"/>
                <a:gd name="T91" fmla="*/ 92 h 239"/>
                <a:gd name="T92" fmla="*/ 40 w 189"/>
                <a:gd name="T93" fmla="*/ 80 h 239"/>
                <a:gd name="T94" fmla="*/ 44 w 189"/>
                <a:gd name="T95" fmla="*/ 72 h 239"/>
                <a:gd name="T96" fmla="*/ 44 w 189"/>
                <a:gd name="T97" fmla="*/ 60 h 239"/>
                <a:gd name="T98" fmla="*/ 42 w 189"/>
                <a:gd name="T99" fmla="*/ 50 h 239"/>
                <a:gd name="T100" fmla="*/ 40 w 189"/>
                <a:gd name="T101" fmla="*/ 36 h 239"/>
                <a:gd name="T102" fmla="*/ 40 w 189"/>
                <a:gd name="T103" fmla="*/ 24 h 239"/>
                <a:gd name="T104" fmla="*/ 44 w 189"/>
                <a:gd name="T105" fmla="*/ 16 h 239"/>
                <a:gd name="T106" fmla="*/ 60 w 189"/>
                <a:gd name="T107" fmla="*/ 16 h 239"/>
                <a:gd name="T108" fmla="*/ 74 w 189"/>
                <a:gd name="T109" fmla="*/ 16 h 239"/>
                <a:gd name="T110" fmla="*/ 82 w 189"/>
                <a:gd name="T111" fmla="*/ 10 h 239"/>
                <a:gd name="T112" fmla="*/ 86 w 189"/>
                <a:gd name="T113" fmla="*/ 0 h 239"/>
                <a:gd name="T114" fmla="*/ 92 w 189"/>
                <a:gd name="T115" fmla="*/ 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9" h="239">
                  <a:moveTo>
                    <a:pt x="90" y="16"/>
                  </a:moveTo>
                  <a:lnTo>
                    <a:pt x="90" y="20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0" y="30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92" y="38"/>
                  </a:lnTo>
                  <a:lnTo>
                    <a:pt x="92" y="40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100" y="40"/>
                  </a:lnTo>
                  <a:lnTo>
                    <a:pt x="102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6" y="58"/>
                  </a:lnTo>
                  <a:lnTo>
                    <a:pt x="116" y="60"/>
                  </a:lnTo>
                  <a:lnTo>
                    <a:pt x="118" y="60"/>
                  </a:lnTo>
                  <a:lnTo>
                    <a:pt x="120" y="62"/>
                  </a:lnTo>
                  <a:lnTo>
                    <a:pt x="120" y="64"/>
                  </a:lnTo>
                  <a:lnTo>
                    <a:pt x="120" y="66"/>
                  </a:lnTo>
                  <a:lnTo>
                    <a:pt x="122" y="66"/>
                  </a:lnTo>
                  <a:lnTo>
                    <a:pt x="124" y="66"/>
                  </a:lnTo>
                  <a:lnTo>
                    <a:pt x="124" y="68"/>
                  </a:lnTo>
                  <a:lnTo>
                    <a:pt x="126" y="68"/>
                  </a:lnTo>
                  <a:lnTo>
                    <a:pt x="130" y="72"/>
                  </a:lnTo>
                  <a:lnTo>
                    <a:pt x="132" y="74"/>
                  </a:lnTo>
                  <a:lnTo>
                    <a:pt x="136" y="74"/>
                  </a:lnTo>
                  <a:lnTo>
                    <a:pt x="140" y="74"/>
                  </a:lnTo>
                  <a:lnTo>
                    <a:pt x="144" y="72"/>
                  </a:lnTo>
                  <a:lnTo>
                    <a:pt x="146" y="72"/>
                  </a:lnTo>
                  <a:lnTo>
                    <a:pt x="148" y="72"/>
                  </a:lnTo>
                  <a:lnTo>
                    <a:pt x="150" y="74"/>
                  </a:lnTo>
                  <a:lnTo>
                    <a:pt x="150" y="76"/>
                  </a:lnTo>
                  <a:lnTo>
                    <a:pt x="152" y="76"/>
                  </a:lnTo>
                  <a:lnTo>
                    <a:pt x="152" y="78"/>
                  </a:lnTo>
                  <a:lnTo>
                    <a:pt x="154" y="78"/>
                  </a:lnTo>
                  <a:lnTo>
                    <a:pt x="154" y="80"/>
                  </a:lnTo>
                  <a:lnTo>
                    <a:pt x="154" y="82"/>
                  </a:lnTo>
                  <a:lnTo>
                    <a:pt x="154" y="84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2" y="92"/>
                  </a:lnTo>
                  <a:lnTo>
                    <a:pt x="152" y="94"/>
                  </a:lnTo>
                  <a:lnTo>
                    <a:pt x="154" y="96"/>
                  </a:lnTo>
                  <a:lnTo>
                    <a:pt x="154" y="98"/>
                  </a:lnTo>
                  <a:lnTo>
                    <a:pt x="156" y="98"/>
                  </a:lnTo>
                  <a:lnTo>
                    <a:pt x="154" y="102"/>
                  </a:lnTo>
                  <a:lnTo>
                    <a:pt x="154" y="104"/>
                  </a:lnTo>
                  <a:lnTo>
                    <a:pt x="154" y="108"/>
                  </a:lnTo>
                  <a:lnTo>
                    <a:pt x="154" y="114"/>
                  </a:lnTo>
                  <a:lnTo>
                    <a:pt x="154" y="116"/>
                  </a:lnTo>
                  <a:lnTo>
                    <a:pt x="156" y="118"/>
                  </a:lnTo>
                  <a:lnTo>
                    <a:pt x="156" y="120"/>
                  </a:lnTo>
                  <a:lnTo>
                    <a:pt x="158" y="122"/>
                  </a:lnTo>
                  <a:lnTo>
                    <a:pt x="160" y="124"/>
                  </a:lnTo>
                  <a:lnTo>
                    <a:pt x="163" y="126"/>
                  </a:lnTo>
                  <a:lnTo>
                    <a:pt x="163" y="128"/>
                  </a:lnTo>
                  <a:lnTo>
                    <a:pt x="165" y="128"/>
                  </a:lnTo>
                  <a:lnTo>
                    <a:pt x="165" y="130"/>
                  </a:lnTo>
                  <a:lnTo>
                    <a:pt x="167" y="132"/>
                  </a:lnTo>
                  <a:lnTo>
                    <a:pt x="169" y="132"/>
                  </a:lnTo>
                  <a:lnTo>
                    <a:pt x="171" y="132"/>
                  </a:lnTo>
                  <a:lnTo>
                    <a:pt x="171" y="134"/>
                  </a:lnTo>
                  <a:lnTo>
                    <a:pt x="173" y="134"/>
                  </a:lnTo>
                  <a:lnTo>
                    <a:pt x="173" y="136"/>
                  </a:lnTo>
                  <a:lnTo>
                    <a:pt x="173" y="140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1" y="152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2"/>
                  </a:lnTo>
                  <a:lnTo>
                    <a:pt x="167" y="164"/>
                  </a:lnTo>
                  <a:lnTo>
                    <a:pt x="165" y="166"/>
                  </a:lnTo>
                  <a:lnTo>
                    <a:pt x="163" y="166"/>
                  </a:lnTo>
                  <a:lnTo>
                    <a:pt x="163" y="168"/>
                  </a:lnTo>
                  <a:lnTo>
                    <a:pt x="163" y="170"/>
                  </a:lnTo>
                  <a:lnTo>
                    <a:pt x="163" y="172"/>
                  </a:lnTo>
                  <a:lnTo>
                    <a:pt x="163" y="174"/>
                  </a:lnTo>
                  <a:lnTo>
                    <a:pt x="163" y="176"/>
                  </a:lnTo>
                  <a:lnTo>
                    <a:pt x="163" y="178"/>
                  </a:lnTo>
                  <a:lnTo>
                    <a:pt x="163" y="182"/>
                  </a:lnTo>
                  <a:lnTo>
                    <a:pt x="163" y="184"/>
                  </a:lnTo>
                  <a:lnTo>
                    <a:pt x="165" y="186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5" y="192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9" y="196"/>
                  </a:lnTo>
                  <a:lnTo>
                    <a:pt x="179" y="198"/>
                  </a:lnTo>
                  <a:lnTo>
                    <a:pt x="179" y="198"/>
                  </a:lnTo>
                  <a:lnTo>
                    <a:pt x="179" y="200"/>
                  </a:lnTo>
                  <a:lnTo>
                    <a:pt x="179" y="204"/>
                  </a:lnTo>
                  <a:lnTo>
                    <a:pt x="179" y="206"/>
                  </a:lnTo>
                  <a:lnTo>
                    <a:pt x="183" y="206"/>
                  </a:lnTo>
                  <a:lnTo>
                    <a:pt x="187" y="208"/>
                  </a:lnTo>
                  <a:lnTo>
                    <a:pt x="187" y="210"/>
                  </a:lnTo>
                  <a:lnTo>
                    <a:pt x="189" y="210"/>
                  </a:lnTo>
                  <a:lnTo>
                    <a:pt x="189" y="212"/>
                  </a:lnTo>
                  <a:lnTo>
                    <a:pt x="189" y="214"/>
                  </a:lnTo>
                  <a:lnTo>
                    <a:pt x="187" y="214"/>
                  </a:lnTo>
                  <a:lnTo>
                    <a:pt x="187" y="217"/>
                  </a:lnTo>
                  <a:lnTo>
                    <a:pt x="185" y="219"/>
                  </a:lnTo>
                  <a:lnTo>
                    <a:pt x="185" y="221"/>
                  </a:lnTo>
                  <a:lnTo>
                    <a:pt x="185" y="223"/>
                  </a:lnTo>
                  <a:lnTo>
                    <a:pt x="185" y="225"/>
                  </a:lnTo>
                  <a:lnTo>
                    <a:pt x="185" y="227"/>
                  </a:lnTo>
                  <a:lnTo>
                    <a:pt x="187" y="227"/>
                  </a:lnTo>
                  <a:lnTo>
                    <a:pt x="187" y="229"/>
                  </a:lnTo>
                  <a:lnTo>
                    <a:pt x="185" y="229"/>
                  </a:lnTo>
                  <a:lnTo>
                    <a:pt x="185" y="231"/>
                  </a:lnTo>
                  <a:lnTo>
                    <a:pt x="183" y="231"/>
                  </a:lnTo>
                  <a:lnTo>
                    <a:pt x="183" y="229"/>
                  </a:lnTo>
                  <a:lnTo>
                    <a:pt x="183" y="231"/>
                  </a:lnTo>
                  <a:lnTo>
                    <a:pt x="181" y="233"/>
                  </a:lnTo>
                  <a:lnTo>
                    <a:pt x="181" y="235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3" y="239"/>
                  </a:lnTo>
                  <a:lnTo>
                    <a:pt x="171" y="239"/>
                  </a:lnTo>
                  <a:lnTo>
                    <a:pt x="169" y="239"/>
                  </a:lnTo>
                  <a:lnTo>
                    <a:pt x="165" y="239"/>
                  </a:lnTo>
                  <a:lnTo>
                    <a:pt x="163" y="239"/>
                  </a:lnTo>
                  <a:lnTo>
                    <a:pt x="160" y="239"/>
                  </a:lnTo>
                  <a:lnTo>
                    <a:pt x="158" y="239"/>
                  </a:lnTo>
                  <a:lnTo>
                    <a:pt x="156" y="239"/>
                  </a:lnTo>
                  <a:lnTo>
                    <a:pt x="152" y="239"/>
                  </a:lnTo>
                  <a:lnTo>
                    <a:pt x="148" y="239"/>
                  </a:lnTo>
                  <a:lnTo>
                    <a:pt x="144" y="239"/>
                  </a:lnTo>
                  <a:lnTo>
                    <a:pt x="142" y="239"/>
                  </a:lnTo>
                  <a:lnTo>
                    <a:pt x="140" y="239"/>
                  </a:lnTo>
                  <a:lnTo>
                    <a:pt x="138" y="239"/>
                  </a:lnTo>
                  <a:lnTo>
                    <a:pt x="136" y="237"/>
                  </a:lnTo>
                  <a:lnTo>
                    <a:pt x="134" y="237"/>
                  </a:lnTo>
                  <a:lnTo>
                    <a:pt x="132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28" y="237"/>
                  </a:lnTo>
                  <a:lnTo>
                    <a:pt x="126" y="237"/>
                  </a:lnTo>
                  <a:lnTo>
                    <a:pt x="124" y="237"/>
                  </a:lnTo>
                  <a:lnTo>
                    <a:pt x="122" y="237"/>
                  </a:lnTo>
                  <a:lnTo>
                    <a:pt x="118" y="237"/>
                  </a:lnTo>
                  <a:lnTo>
                    <a:pt x="114" y="237"/>
                  </a:lnTo>
                  <a:lnTo>
                    <a:pt x="108" y="237"/>
                  </a:lnTo>
                  <a:lnTo>
                    <a:pt x="100" y="237"/>
                  </a:lnTo>
                  <a:lnTo>
                    <a:pt x="96" y="237"/>
                  </a:lnTo>
                  <a:lnTo>
                    <a:pt x="94" y="237"/>
                  </a:lnTo>
                  <a:lnTo>
                    <a:pt x="92" y="237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4" y="237"/>
                  </a:lnTo>
                  <a:lnTo>
                    <a:pt x="80" y="237"/>
                  </a:lnTo>
                  <a:lnTo>
                    <a:pt x="78" y="237"/>
                  </a:lnTo>
                  <a:lnTo>
                    <a:pt x="66" y="235"/>
                  </a:lnTo>
                  <a:lnTo>
                    <a:pt x="64" y="235"/>
                  </a:lnTo>
                  <a:lnTo>
                    <a:pt x="60" y="235"/>
                  </a:lnTo>
                  <a:lnTo>
                    <a:pt x="56" y="233"/>
                  </a:lnTo>
                  <a:lnTo>
                    <a:pt x="52" y="231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0" y="221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21"/>
                  </a:lnTo>
                  <a:lnTo>
                    <a:pt x="44" y="223"/>
                  </a:lnTo>
                  <a:lnTo>
                    <a:pt x="42" y="221"/>
                  </a:lnTo>
                  <a:lnTo>
                    <a:pt x="40" y="221"/>
                  </a:lnTo>
                  <a:lnTo>
                    <a:pt x="38" y="221"/>
                  </a:lnTo>
                  <a:lnTo>
                    <a:pt x="36" y="221"/>
                  </a:lnTo>
                  <a:lnTo>
                    <a:pt x="36" y="219"/>
                  </a:lnTo>
                  <a:lnTo>
                    <a:pt x="34" y="219"/>
                  </a:lnTo>
                  <a:lnTo>
                    <a:pt x="34" y="219"/>
                  </a:lnTo>
                  <a:lnTo>
                    <a:pt x="32" y="221"/>
                  </a:lnTo>
                  <a:lnTo>
                    <a:pt x="30" y="221"/>
                  </a:lnTo>
                  <a:lnTo>
                    <a:pt x="30" y="219"/>
                  </a:lnTo>
                  <a:lnTo>
                    <a:pt x="28" y="219"/>
                  </a:lnTo>
                  <a:lnTo>
                    <a:pt x="26" y="221"/>
                  </a:lnTo>
                  <a:lnTo>
                    <a:pt x="24" y="221"/>
                  </a:lnTo>
                  <a:lnTo>
                    <a:pt x="18" y="219"/>
                  </a:lnTo>
                  <a:lnTo>
                    <a:pt x="16" y="219"/>
                  </a:lnTo>
                  <a:lnTo>
                    <a:pt x="16" y="217"/>
                  </a:lnTo>
                  <a:lnTo>
                    <a:pt x="14" y="214"/>
                  </a:lnTo>
                  <a:lnTo>
                    <a:pt x="14" y="212"/>
                  </a:lnTo>
                  <a:lnTo>
                    <a:pt x="10" y="208"/>
                  </a:lnTo>
                  <a:lnTo>
                    <a:pt x="8" y="208"/>
                  </a:lnTo>
                  <a:lnTo>
                    <a:pt x="8" y="206"/>
                  </a:lnTo>
                  <a:lnTo>
                    <a:pt x="6" y="204"/>
                  </a:lnTo>
                  <a:lnTo>
                    <a:pt x="4" y="202"/>
                  </a:lnTo>
                  <a:lnTo>
                    <a:pt x="2" y="200"/>
                  </a:lnTo>
                  <a:lnTo>
                    <a:pt x="2" y="198"/>
                  </a:lnTo>
                  <a:lnTo>
                    <a:pt x="2" y="200"/>
                  </a:lnTo>
                  <a:lnTo>
                    <a:pt x="2" y="198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6" y="192"/>
                  </a:lnTo>
                  <a:lnTo>
                    <a:pt x="8" y="190"/>
                  </a:lnTo>
                  <a:lnTo>
                    <a:pt x="6" y="188"/>
                  </a:lnTo>
                  <a:lnTo>
                    <a:pt x="6" y="186"/>
                  </a:lnTo>
                  <a:lnTo>
                    <a:pt x="8" y="186"/>
                  </a:lnTo>
                  <a:lnTo>
                    <a:pt x="6" y="186"/>
                  </a:lnTo>
                  <a:lnTo>
                    <a:pt x="6" y="184"/>
                  </a:lnTo>
                  <a:lnTo>
                    <a:pt x="8" y="184"/>
                  </a:lnTo>
                  <a:lnTo>
                    <a:pt x="10" y="184"/>
                  </a:lnTo>
                  <a:lnTo>
                    <a:pt x="10" y="180"/>
                  </a:lnTo>
                  <a:lnTo>
                    <a:pt x="12" y="180"/>
                  </a:lnTo>
                  <a:lnTo>
                    <a:pt x="14" y="176"/>
                  </a:lnTo>
                  <a:lnTo>
                    <a:pt x="14" y="174"/>
                  </a:lnTo>
                  <a:lnTo>
                    <a:pt x="12" y="172"/>
                  </a:lnTo>
                  <a:lnTo>
                    <a:pt x="12" y="170"/>
                  </a:lnTo>
                  <a:lnTo>
                    <a:pt x="12" y="168"/>
                  </a:lnTo>
                  <a:lnTo>
                    <a:pt x="14" y="168"/>
                  </a:lnTo>
                  <a:lnTo>
                    <a:pt x="14" y="166"/>
                  </a:lnTo>
                  <a:lnTo>
                    <a:pt x="12" y="16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0"/>
                  </a:lnTo>
                  <a:lnTo>
                    <a:pt x="18" y="150"/>
                  </a:lnTo>
                  <a:lnTo>
                    <a:pt x="20" y="148"/>
                  </a:lnTo>
                  <a:lnTo>
                    <a:pt x="22" y="148"/>
                  </a:lnTo>
                  <a:lnTo>
                    <a:pt x="22" y="146"/>
                  </a:lnTo>
                  <a:lnTo>
                    <a:pt x="22" y="146"/>
                  </a:lnTo>
                  <a:lnTo>
                    <a:pt x="22" y="144"/>
                  </a:lnTo>
                  <a:lnTo>
                    <a:pt x="22" y="140"/>
                  </a:lnTo>
                  <a:lnTo>
                    <a:pt x="22" y="138"/>
                  </a:lnTo>
                  <a:lnTo>
                    <a:pt x="22" y="136"/>
                  </a:lnTo>
                  <a:lnTo>
                    <a:pt x="22" y="134"/>
                  </a:lnTo>
                  <a:lnTo>
                    <a:pt x="22" y="132"/>
                  </a:lnTo>
                  <a:lnTo>
                    <a:pt x="24" y="130"/>
                  </a:lnTo>
                  <a:lnTo>
                    <a:pt x="24" y="128"/>
                  </a:lnTo>
                  <a:lnTo>
                    <a:pt x="24" y="126"/>
                  </a:lnTo>
                  <a:lnTo>
                    <a:pt x="24" y="124"/>
                  </a:lnTo>
                  <a:lnTo>
                    <a:pt x="26" y="124"/>
                  </a:lnTo>
                  <a:lnTo>
                    <a:pt x="28" y="124"/>
                  </a:lnTo>
                  <a:lnTo>
                    <a:pt x="30" y="124"/>
                  </a:lnTo>
                  <a:lnTo>
                    <a:pt x="32" y="122"/>
                  </a:lnTo>
                  <a:lnTo>
                    <a:pt x="34" y="120"/>
                  </a:lnTo>
                  <a:lnTo>
                    <a:pt x="34" y="11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6" y="110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40" y="108"/>
                  </a:lnTo>
                  <a:lnTo>
                    <a:pt x="40" y="106"/>
                  </a:lnTo>
                  <a:lnTo>
                    <a:pt x="42" y="106"/>
                  </a:lnTo>
                  <a:lnTo>
                    <a:pt x="42" y="104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2" y="94"/>
                  </a:lnTo>
                  <a:lnTo>
                    <a:pt x="42" y="92"/>
                  </a:lnTo>
                  <a:lnTo>
                    <a:pt x="40" y="90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0" y="84"/>
                  </a:lnTo>
                  <a:lnTo>
                    <a:pt x="40" y="82"/>
                  </a:lnTo>
                  <a:lnTo>
                    <a:pt x="40" y="80"/>
                  </a:lnTo>
                  <a:lnTo>
                    <a:pt x="42" y="80"/>
                  </a:lnTo>
                  <a:lnTo>
                    <a:pt x="42" y="78"/>
                  </a:lnTo>
                  <a:lnTo>
                    <a:pt x="42" y="76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4" y="72"/>
                  </a:lnTo>
                  <a:lnTo>
                    <a:pt x="44" y="70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6" y="58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6" y="12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8"/>
                  </a:lnTo>
                  <a:lnTo>
                    <a:pt x="92" y="10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88" y="14"/>
                  </a:lnTo>
                  <a:lnTo>
                    <a:pt x="90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6" name="Freeform 52">
              <a:extLst>
                <a:ext uri="{FF2B5EF4-FFF2-40B4-BE49-F238E27FC236}">
                  <a16:creationId xmlns:a16="http://schemas.microsoft.com/office/drawing/2014/main" id="{113DE904-5ABD-A709-18BC-76016599C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425" y="5111750"/>
              <a:ext cx="558800" cy="327025"/>
            </a:xfrm>
            <a:custGeom>
              <a:avLst/>
              <a:gdLst>
                <a:gd name="T0" fmla="*/ 134 w 352"/>
                <a:gd name="T1" fmla="*/ 10 h 206"/>
                <a:gd name="T2" fmla="*/ 144 w 352"/>
                <a:gd name="T3" fmla="*/ 14 h 206"/>
                <a:gd name="T4" fmla="*/ 156 w 352"/>
                <a:gd name="T5" fmla="*/ 18 h 206"/>
                <a:gd name="T6" fmla="*/ 168 w 352"/>
                <a:gd name="T7" fmla="*/ 22 h 206"/>
                <a:gd name="T8" fmla="*/ 178 w 352"/>
                <a:gd name="T9" fmla="*/ 26 h 206"/>
                <a:gd name="T10" fmla="*/ 184 w 352"/>
                <a:gd name="T11" fmla="*/ 30 h 206"/>
                <a:gd name="T12" fmla="*/ 188 w 352"/>
                <a:gd name="T13" fmla="*/ 34 h 206"/>
                <a:gd name="T14" fmla="*/ 190 w 352"/>
                <a:gd name="T15" fmla="*/ 42 h 206"/>
                <a:gd name="T16" fmla="*/ 190 w 352"/>
                <a:gd name="T17" fmla="*/ 56 h 206"/>
                <a:gd name="T18" fmla="*/ 194 w 352"/>
                <a:gd name="T19" fmla="*/ 66 h 206"/>
                <a:gd name="T20" fmla="*/ 204 w 352"/>
                <a:gd name="T21" fmla="*/ 74 h 206"/>
                <a:gd name="T22" fmla="*/ 208 w 352"/>
                <a:gd name="T23" fmla="*/ 86 h 206"/>
                <a:gd name="T24" fmla="*/ 214 w 352"/>
                <a:gd name="T25" fmla="*/ 92 h 206"/>
                <a:gd name="T26" fmla="*/ 228 w 352"/>
                <a:gd name="T27" fmla="*/ 100 h 206"/>
                <a:gd name="T28" fmla="*/ 240 w 352"/>
                <a:gd name="T29" fmla="*/ 102 h 206"/>
                <a:gd name="T30" fmla="*/ 250 w 352"/>
                <a:gd name="T31" fmla="*/ 102 h 206"/>
                <a:gd name="T32" fmla="*/ 262 w 352"/>
                <a:gd name="T33" fmla="*/ 104 h 206"/>
                <a:gd name="T34" fmla="*/ 272 w 352"/>
                <a:gd name="T35" fmla="*/ 104 h 206"/>
                <a:gd name="T36" fmla="*/ 284 w 352"/>
                <a:gd name="T37" fmla="*/ 102 h 206"/>
                <a:gd name="T38" fmla="*/ 294 w 352"/>
                <a:gd name="T39" fmla="*/ 108 h 206"/>
                <a:gd name="T40" fmla="*/ 308 w 352"/>
                <a:gd name="T41" fmla="*/ 112 h 206"/>
                <a:gd name="T42" fmla="*/ 320 w 352"/>
                <a:gd name="T43" fmla="*/ 114 h 206"/>
                <a:gd name="T44" fmla="*/ 328 w 352"/>
                <a:gd name="T45" fmla="*/ 114 h 206"/>
                <a:gd name="T46" fmla="*/ 340 w 352"/>
                <a:gd name="T47" fmla="*/ 118 h 206"/>
                <a:gd name="T48" fmla="*/ 348 w 352"/>
                <a:gd name="T49" fmla="*/ 128 h 206"/>
                <a:gd name="T50" fmla="*/ 352 w 352"/>
                <a:gd name="T51" fmla="*/ 132 h 206"/>
                <a:gd name="T52" fmla="*/ 348 w 352"/>
                <a:gd name="T53" fmla="*/ 140 h 206"/>
                <a:gd name="T54" fmla="*/ 352 w 352"/>
                <a:gd name="T55" fmla="*/ 154 h 206"/>
                <a:gd name="T56" fmla="*/ 350 w 352"/>
                <a:gd name="T57" fmla="*/ 162 h 206"/>
                <a:gd name="T58" fmla="*/ 350 w 352"/>
                <a:gd name="T59" fmla="*/ 176 h 206"/>
                <a:gd name="T60" fmla="*/ 350 w 352"/>
                <a:gd name="T61" fmla="*/ 184 h 206"/>
                <a:gd name="T62" fmla="*/ 350 w 352"/>
                <a:gd name="T63" fmla="*/ 202 h 206"/>
                <a:gd name="T64" fmla="*/ 338 w 352"/>
                <a:gd name="T65" fmla="*/ 204 h 206"/>
                <a:gd name="T66" fmla="*/ 302 w 352"/>
                <a:gd name="T67" fmla="*/ 202 h 206"/>
                <a:gd name="T68" fmla="*/ 272 w 352"/>
                <a:gd name="T69" fmla="*/ 200 h 206"/>
                <a:gd name="T70" fmla="*/ 200 w 352"/>
                <a:gd name="T71" fmla="*/ 194 h 206"/>
                <a:gd name="T72" fmla="*/ 166 w 352"/>
                <a:gd name="T73" fmla="*/ 192 h 206"/>
                <a:gd name="T74" fmla="*/ 128 w 352"/>
                <a:gd name="T75" fmla="*/ 190 h 206"/>
                <a:gd name="T76" fmla="*/ 92 w 352"/>
                <a:gd name="T77" fmla="*/ 188 h 206"/>
                <a:gd name="T78" fmla="*/ 62 w 352"/>
                <a:gd name="T79" fmla="*/ 186 h 206"/>
                <a:gd name="T80" fmla="*/ 44 w 352"/>
                <a:gd name="T81" fmla="*/ 184 h 206"/>
                <a:gd name="T82" fmla="*/ 14 w 352"/>
                <a:gd name="T83" fmla="*/ 182 h 206"/>
                <a:gd name="T84" fmla="*/ 0 w 352"/>
                <a:gd name="T85" fmla="*/ 178 h 206"/>
                <a:gd name="T86" fmla="*/ 0 w 352"/>
                <a:gd name="T87" fmla="*/ 158 h 206"/>
                <a:gd name="T88" fmla="*/ 0 w 352"/>
                <a:gd name="T89" fmla="*/ 136 h 206"/>
                <a:gd name="T90" fmla="*/ 0 w 352"/>
                <a:gd name="T91" fmla="*/ 116 h 206"/>
                <a:gd name="T92" fmla="*/ 4 w 352"/>
                <a:gd name="T93" fmla="*/ 110 h 206"/>
                <a:gd name="T94" fmla="*/ 0 w 352"/>
                <a:gd name="T95" fmla="*/ 98 h 206"/>
                <a:gd name="T96" fmla="*/ 2 w 352"/>
                <a:gd name="T97" fmla="*/ 84 h 206"/>
                <a:gd name="T98" fmla="*/ 0 w 352"/>
                <a:gd name="T99" fmla="*/ 72 h 206"/>
                <a:gd name="T100" fmla="*/ 2 w 352"/>
                <a:gd name="T101" fmla="*/ 62 h 206"/>
                <a:gd name="T102" fmla="*/ 6 w 352"/>
                <a:gd name="T103" fmla="*/ 52 h 206"/>
                <a:gd name="T104" fmla="*/ 22 w 352"/>
                <a:gd name="T105" fmla="*/ 50 h 206"/>
                <a:gd name="T106" fmla="*/ 32 w 352"/>
                <a:gd name="T107" fmla="*/ 30 h 206"/>
                <a:gd name="T108" fmla="*/ 54 w 352"/>
                <a:gd name="T109" fmla="*/ 16 h 206"/>
                <a:gd name="T110" fmla="*/ 80 w 352"/>
                <a:gd name="T111" fmla="*/ 18 h 206"/>
                <a:gd name="T112" fmla="*/ 84 w 352"/>
                <a:gd name="T113" fmla="*/ 10 h 206"/>
                <a:gd name="T114" fmla="*/ 92 w 352"/>
                <a:gd name="T115" fmla="*/ 8 h 206"/>
                <a:gd name="T116" fmla="*/ 96 w 352"/>
                <a:gd name="T117" fmla="*/ 0 h 206"/>
                <a:gd name="T118" fmla="*/ 108 w 352"/>
                <a:gd name="T119" fmla="*/ 2 h 206"/>
                <a:gd name="T120" fmla="*/ 118 w 352"/>
                <a:gd name="T121" fmla="*/ 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2" h="206">
                  <a:moveTo>
                    <a:pt x="122" y="6"/>
                  </a:moveTo>
                  <a:lnTo>
                    <a:pt x="126" y="8"/>
                  </a:lnTo>
                  <a:lnTo>
                    <a:pt x="128" y="8"/>
                  </a:lnTo>
                  <a:lnTo>
                    <a:pt x="130" y="10"/>
                  </a:lnTo>
                  <a:lnTo>
                    <a:pt x="134" y="10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4"/>
                  </a:lnTo>
                  <a:lnTo>
                    <a:pt x="144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6" y="18"/>
                  </a:lnTo>
                  <a:lnTo>
                    <a:pt x="158" y="20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6" y="22"/>
                  </a:lnTo>
                  <a:lnTo>
                    <a:pt x="168" y="22"/>
                  </a:lnTo>
                  <a:lnTo>
                    <a:pt x="170" y="22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6" y="24"/>
                  </a:lnTo>
                  <a:lnTo>
                    <a:pt x="178" y="26"/>
                  </a:lnTo>
                  <a:lnTo>
                    <a:pt x="180" y="26"/>
                  </a:lnTo>
                  <a:lnTo>
                    <a:pt x="182" y="26"/>
                  </a:lnTo>
                  <a:lnTo>
                    <a:pt x="182" y="28"/>
                  </a:lnTo>
                  <a:lnTo>
                    <a:pt x="184" y="28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8" y="32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6"/>
                  </a:lnTo>
                  <a:lnTo>
                    <a:pt x="188" y="38"/>
                  </a:lnTo>
                  <a:lnTo>
                    <a:pt x="188" y="40"/>
                  </a:lnTo>
                  <a:lnTo>
                    <a:pt x="190" y="40"/>
                  </a:lnTo>
                  <a:lnTo>
                    <a:pt x="190" y="42"/>
                  </a:lnTo>
                  <a:lnTo>
                    <a:pt x="192" y="42"/>
                  </a:lnTo>
                  <a:lnTo>
                    <a:pt x="194" y="44"/>
                  </a:lnTo>
                  <a:lnTo>
                    <a:pt x="194" y="46"/>
                  </a:lnTo>
                  <a:lnTo>
                    <a:pt x="190" y="52"/>
                  </a:lnTo>
                  <a:lnTo>
                    <a:pt x="190" y="56"/>
                  </a:lnTo>
                  <a:lnTo>
                    <a:pt x="190" y="58"/>
                  </a:lnTo>
                  <a:lnTo>
                    <a:pt x="192" y="62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8" y="68"/>
                  </a:lnTo>
                  <a:lnTo>
                    <a:pt x="198" y="70"/>
                  </a:lnTo>
                  <a:lnTo>
                    <a:pt x="202" y="70"/>
                  </a:lnTo>
                  <a:lnTo>
                    <a:pt x="204" y="74"/>
                  </a:lnTo>
                  <a:lnTo>
                    <a:pt x="206" y="76"/>
                  </a:lnTo>
                  <a:lnTo>
                    <a:pt x="206" y="78"/>
                  </a:lnTo>
                  <a:lnTo>
                    <a:pt x="208" y="80"/>
                  </a:lnTo>
                  <a:lnTo>
                    <a:pt x="208" y="82"/>
                  </a:lnTo>
                  <a:lnTo>
                    <a:pt x="208" y="86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12" y="90"/>
                  </a:lnTo>
                  <a:lnTo>
                    <a:pt x="214" y="90"/>
                  </a:lnTo>
                  <a:lnTo>
                    <a:pt x="214" y="92"/>
                  </a:lnTo>
                  <a:lnTo>
                    <a:pt x="216" y="94"/>
                  </a:lnTo>
                  <a:lnTo>
                    <a:pt x="218" y="94"/>
                  </a:lnTo>
                  <a:lnTo>
                    <a:pt x="222" y="96"/>
                  </a:lnTo>
                  <a:lnTo>
                    <a:pt x="224" y="98"/>
                  </a:lnTo>
                  <a:lnTo>
                    <a:pt x="228" y="100"/>
                  </a:lnTo>
                  <a:lnTo>
                    <a:pt x="234" y="102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2"/>
                  </a:lnTo>
                  <a:lnTo>
                    <a:pt x="240" y="102"/>
                  </a:lnTo>
                  <a:lnTo>
                    <a:pt x="242" y="102"/>
                  </a:lnTo>
                  <a:lnTo>
                    <a:pt x="244" y="102"/>
                  </a:lnTo>
                  <a:lnTo>
                    <a:pt x="246" y="102"/>
                  </a:lnTo>
                  <a:lnTo>
                    <a:pt x="248" y="102"/>
                  </a:lnTo>
                  <a:lnTo>
                    <a:pt x="250" y="102"/>
                  </a:lnTo>
                  <a:lnTo>
                    <a:pt x="254" y="102"/>
                  </a:lnTo>
                  <a:lnTo>
                    <a:pt x="256" y="104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6" y="104"/>
                  </a:lnTo>
                  <a:lnTo>
                    <a:pt x="268" y="104"/>
                  </a:lnTo>
                  <a:lnTo>
                    <a:pt x="270" y="104"/>
                  </a:lnTo>
                  <a:lnTo>
                    <a:pt x="272" y="104"/>
                  </a:lnTo>
                  <a:lnTo>
                    <a:pt x="272" y="102"/>
                  </a:lnTo>
                  <a:lnTo>
                    <a:pt x="276" y="102"/>
                  </a:lnTo>
                  <a:lnTo>
                    <a:pt x="278" y="100"/>
                  </a:lnTo>
                  <a:lnTo>
                    <a:pt x="282" y="100"/>
                  </a:lnTo>
                  <a:lnTo>
                    <a:pt x="284" y="102"/>
                  </a:lnTo>
                  <a:lnTo>
                    <a:pt x="286" y="102"/>
                  </a:lnTo>
                  <a:lnTo>
                    <a:pt x="288" y="104"/>
                  </a:lnTo>
                  <a:lnTo>
                    <a:pt x="290" y="106"/>
                  </a:lnTo>
                  <a:lnTo>
                    <a:pt x="292" y="108"/>
                  </a:lnTo>
                  <a:lnTo>
                    <a:pt x="294" y="108"/>
                  </a:lnTo>
                  <a:lnTo>
                    <a:pt x="298" y="108"/>
                  </a:lnTo>
                  <a:lnTo>
                    <a:pt x="300" y="110"/>
                  </a:lnTo>
                  <a:lnTo>
                    <a:pt x="304" y="110"/>
                  </a:lnTo>
                  <a:lnTo>
                    <a:pt x="306" y="110"/>
                  </a:lnTo>
                  <a:lnTo>
                    <a:pt x="308" y="112"/>
                  </a:lnTo>
                  <a:lnTo>
                    <a:pt x="310" y="112"/>
                  </a:lnTo>
                  <a:lnTo>
                    <a:pt x="312" y="112"/>
                  </a:lnTo>
                  <a:lnTo>
                    <a:pt x="316" y="114"/>
                  </a:lnTo>
                  <a:lnTo>
                    <a:pt x="318" y="114"/>
                  </a:lnTo>
                  <a:lnTo>
                    <a:pt x="320" y="114"/>
                  </a:lnTo>
                  <a:lnTo>
                    <a:pt x="322" y="114"/>
                  </a:lnTo>
                  <a:lnTo>
                    <a:pt x="322" y="112"/>
                  </a:lnTo>
                  <a:lnTo>
                    <a:pt x="324" y="112"/>
                  </a:lnTo>
                  <a:lnTo>
                    <a:pt x="326" y="114"/>
                  </a:lnTo>
                  <a:lnTo>
                    <a:pt x="328" y="114"/>
                  </a:lnTo>
                  <a:lnTo>
                    <a:pt x="330" y="116"/>
                  </a:lnTo>
                  <a:lnTo>
                    <a:pt x="334" y="116"/>
                  </a:lnTo>
                  <a:lnTo>
                    <a:pt x="336" y="116"/>
                  </a:lnTo>
                  <a:lnTo>
                    <a:pt x="338" y="118"/>
                  </a:lnTo>
                  <a:lnTo>
                    <a:pt x="340" y="118"/>
                  </a:lnTo>
                  <a:lnTo>
                    <a:pt x="342" y="120"/>
                  </a:lnTo>
                  <a:lnTo>
                    <a:pt x="344" y="122"/>
                  </a:lnTo>
                  <a:lnTo>
                    <a:pt x="346" y="124"/>
                  </a:lnTo>
                  <a:lnTo>
                    <a:pt x="346" y="126"/>
                  </a:lnTo>
                  <a:lnTo>
                    <a:pt x="348" y="128"/>
                  </a:lnTo>
                  <a:lnTo>
                    <a:pt x="350" y="128"/>
                  </a:lnTo>
                  <a:lnTo>
                    <a:pt x="350" y="130"/>
                  </a:lnTo>
                  <a:lnTo>
                    <a:pt x="352" y="130"/>
                  </a:lnTo>
                  <a:lnTo>
                    <a:pt x="352" y="130"/>
                  </a:lnTo>
                  <a:lnTo>
                    <a:pt x="352" y="132"/>
                  </a:lnTo>
                  <a:lnTo>
                    <a:pt x="352" y="136"/>
                  </a:lnTo>
                  <a:lnTo>
                    <a:pt x="350" y="136"/>
                  </a:lnTo>
                  <a:lnTo>
                    <a:pt x="348" y="136"/>
                  </a:lnTo>
                  <a:lnTo>
                    <a:pt x="348" y="138"/>
                  </a:lnTo>
                  <a:lnTo>
                    <a:pt x="348" y="140"/>
                  </a:lnTo>
                  <a:lnTo>
                    <a:pt x="348" y="144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50" y="154"/>
                  </a:lnTo>
                  <a:lnTo>
                    <a:pt x="352" y="154"/>
                  </a:lnTo>
                  <a:lnTo>
                    <a:pt x="352" y="156"/>
                  </a:lnTo>
                  <a:lnTo>
                    <a:pt x="350" y="156"/>
                  </a:lnTo>
                  <a:lnTo>
                    <a:pt x="350" y="158"/>
                  </a:lnTo>
                  <a:lnTo>
                    <a:pt x="350" y="160"/>
                  </a:lnTo>
                  <a:lnTo>
                    <a:pt x="350" y="162"/>
                  </a:lnTo>
                  <a:lnTo>
                    <a:pt x="350" y="166"/>
                  </a:lnTo>
                  <a:lnTo>
                    <a:pt x="350" y="170"/>
                  </a:lnTo>
                  <a:lnTo>
                    <a:pt x="350" y="172"/>
                  </a:lnTo>
                  <a:lnTo>
                    <a:pt x="350" y="174"/>
                  </a:lnTo>
                  <a:lnTo>
                    <a:pt x="350" y="176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0" y="184"/>
                  </a:lnTo>
                  <a:lnTo>
                    <a:pt x="350" y="186"/>
                  </a:lnTo>
                  <a:lnTo>
                    <a:pt x="350" y="188"/>
                  </a:lnTo>
                  <a:lnTo>
                    <a:pt x="350" y="190"/>
                  </a:lnTo>
                  <a:lnTo>
                    <a:pt x="350" y="194"/>
                  </a:lnTo>
                  <a:lnTo>
                    <a:pt x="350" y="202"/>
                  </a:lnTo>
                  <a:lnTo>
                    <a:pt x="350" y="204"/>
                  </a:lnTo>
                  <a:lnTo>
                    <a:pt x="350" y="206"/>
                  </a:lnTo>
                  <a:lnTo>
                    <a:pt x="344" y="206"/>
                  </a:lnTo>
                  <a:lnTo>
                    <a:pt x="342" y="204"/>
                  </a:lnTo>
                  <a:lnTo>
                    <a:pt x="338" y="204"/>
                  </a:lnTo>
                  <a:lnTo>
                    <a:pt x="336" y="204"/>
                  </a:lnTo>
                  <a:lnTo>
                    <a:pt x="324" y="204"/>
                  </a:lnTo>
                  <a:lnTo>
                    <a:pt x="318" y="204"/>
                  </a:lnTo>
                  <a:lnTo>
                    <a:pt x="308" y="202"/>
                  </a:lnTo>
                  <a:lnTo>
                    <a:pt x="302" y="202"/>
                  </a:lnTo>
                  <a:lnTo>
                    <a:pt x="294" y="202"/>
                  </a:lnTo>
                  <a:lnTo>
                    <a:pt x="286" y="202"/>
                  </a:lnTo>
                  <a:lnTo>
                    <a:pt x="284" y="202"/>
                  </a:lnTo>
                  <a:lnTo>
                    <a:pt x="278" y="200"/>
                  </a:lnTo>
                  <a:lnTo>
                    <a:pt x="272" y="200"/>
                  </a:lnTo>
                  <a:lnTo>
                    <a:pt x="258" y="200"/>
                  </a:lnTo>
                  <a:lnTo>
                    <a:pt x="244" y="198"/>
                  </a:lnTo>
                  <a:lnTo>
                    <a:pt x="234" y="198"/>
                  </a:lnTo>
                  <a:lnTo>
                    <a:pt x="210" y="196"/>
                  </a:lnTo>
                  <a:lnTo>
                    <a:pt x="200" y="194"/>
                  </a:lnTo>
                  <a:lnTo>
                    <a:pt x="192" y="194"/>
                  </a:lnTo>
                  <a:lnTo>
                    <a:pt x="190" y="194"/>
                  </a:lnTo>
                  <a:lnTo>
                    <a:pt x="176" y="194"/>
                  </a:lnTo>
                  <a:lnTo>
                    <a:pt x="170" y="192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58" y="192"/>
                  </a:lnTo>
                  <a:lnTo>
                    <a:pt x="136" y="190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4" y="190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00" y="188"/>
                  </a:lnTo>
                  <a:lnTo>
                    <a:pt x="92" y="188"/>
                  </a:lnTo>
                  <a:lnTo>
                    <a:pt x="90" y="188"/>
                  </a:lnTo>
                  <a:lnTo>
                    <a:pt x="88" y="186"/>
                  </a:lnTo>
                  <a:lnTo>
                    <a:pt x="84" y="186"/>
                  </a:lnTo>
                  <a:lnTo>
                    <a:pt x="72" y="186"/>
                  </a:lnTo>
                  <a:lnTo>
                    <a:pt x="62" y="186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0" y="184"/>
                  </a:lnTo>
                  <a:lnTo>
                    <a:pt x="48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4" y="184"/>
                  </a:lnTo>
                  <a:lnTo>
                    <a:pt x="32" y="182"/>
                  </a:lnTo>
                  <a:lnTo>
                    <a:pt x="26" y="182"/>
                  </a:lnTo>
                  <a:lnTo>
                    <a:pt x="14" y="182"/>
                  </a:lnTo>
                  <a:lnTo>
                    <a:pt x="12" y="182"/>
                  </a:lnTo>
                  <a:lnTo>
                    <a:pt x="8" y="182"/>
                  </a:lnTo>
                  <a:lnTo>
                    <a:pt x="4" y="182"/>
                  </a:lnTo>
                  <a:lnTo>
                    <a:pt x="0" y="180"/>
                  </a:lnTo>
                  <a:lnTo>
                    <a:pt x="0" y="178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2"/>
                  </a:lnTo>
                  <a:lnTo>
                    <a:pt x="0" y="146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2" y="130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4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4"/>
                  </a:lnTo>
                  <a:lnTo>
                    <a:pt x="2" y="82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4" y="50"/>
                  </a:lnTo>
                  <a:lnTo>
                    <a:pt x="18" y="50"/>
                  </a:lnTo>
                  <a:lnTo>
                    <a:pt x="22" y="50"/>
                  </a:lnTo>
                  <a:lnTo>
                    <a:pt x="22" y="46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8" y="30"/>
                  </a:lnTo>
                  <a:lnTo>
                    <a:pt x="32" y="30"/>
                  </a:lnTo>
                  <a:lnTo>
                    <a:pt x="32" y="18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66" y="16"/>
                  </a:lnTo>
                  <a:lnTo>
                    <a:pt x="68" y="16"/>
                  </a:lnTo>
                  <a:lnTo>
                    <a:pt x="74" y="16"/>
                  </a:lnTo>
                  <a:lnTo>
                    <a:pt x="78" y="18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82" y="12"/>
                  </a:lnTo>
                  <a:lnTo>
                    <a:pt x="82" y="10"/>
                  </a:lnTo>
                  <a:lnTo>
                    <a:pt x="84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2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2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7" name="Freeform 66">
              <a:extLst>
                <a:ext uri="{FF2B5EF4-FFF2-40B4-BE49-F238E27FC236}">
                  <a16:creationId xmlns:a16="http://schemas.microsoft.com/office/drawing/2014/main" id="{9643D178-5C88-5539-0A17-DE0D67F86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65688"/>
              <a:ext cx="307975" cy="474663"/>
            </a:xfrm>
            <a:custGeom>
              <a:avLst/>
              <a:gdLst>
                <a:gd name="T0" fmla="*/ 24 w 194"/>
                <a:gd name="T1" fmla="*/ 0 h 299"/>
                <a:gd name="T2" fmla="*/ 52 w 194"/>
                <a:gd name="T3" fmla="*/ 0 h 299"/>
                <a:gd name="T4" fmla="*/ 66 w 194"/>
                <a:gd name="T5" fmla="*/ 0 h 299"/>
                <a:gd name="T6" fmla="*/ 78 w 194"/>
                <a:gd name="T7" fmla="*/ 0 h 299"/>
                <a:gd name="T8" fmla="*/ 92 w 194"/>
                <a:gd name="T9" fmla="*/ 0 h 299"/>
                <a:gd name="T10" fmla="*/ 108 w 194"/>
                <a:gd name="T11" fmla="*/ 0 h 299"/>
                <a:gd name="T12" fmla="*/ 120 w 194"/>
                <a:gd name="T13" fmla="*/ 0 h 299"/>
                <a:gd name="T14" fmla="*/ 140 w 194"/>
                <a:gd name="T15" fmla="*/ 0 h 299"/>
                <a:gd name="T16" fmla="*/ 152 w 194"/>
                <a:gd name="T17" fmla="*/ 2 h 299"/>
                <a:gd name="T18" fmla="*/ 166 w 194"/>
                <a:gd name="T19" fmla="*/ 2 h 299"/>
                <a:gd name="T20" fmla="*/ 166 w 194"/>
                <a:gd name="T21" fmla="*/ 14 h 299"/>
                <a:gd name="T22" fmla="*/ 166 w 194"/>
                <a:gd name="T23" fmla="*/ 27 h 299"/>
                <a:gd name="T24" fmla="*/ 164 w 194"/>
                <a:gd name="T25" fmla="*/ 41 h 299"/>
                <a:gd name="T26" fmla="*/ 164 w 194"/>
                <a:gd name="T27" fmla="*/ 51 h 299"/>
                <a:gd name="T28" fmla="*/ 164 w 194"/>
                <a:gd name="T29" fmla="*/ 63 h 299"/>
                <a:gd name="T30" fmla="*/ 164 w 194"/>
                <a:gd name="T31" fmla="*/ 77 h 299"/>
                <a:gd name="T32" fmla="*/ 166 w 194"/>
                <a:gd name="T33" fmla="*/ 85 h 299"/>
                <a:gd name="T34" fmla="*/ 170 w 194"/>
                <a:gd name="T35" fmla="*/ 93 h 299"/>
                <a:gd name="T36" fmla="*/ 174 w 194"/>
                <a:gd name="T37" fmla="*/ 101 h 299"/>
                <a:gd name="T38" fmla="*/ 180 w 194"/>
                <a:gd name="T39" fmla="*/ 109 h 299"/>
                <a:gd name="T40" fmla="*/ 186 w 194"/>
                <a:gd name="T41" fmla="*/ 115 h 299"/>
                <a:gd name="T42" fmla="*/ 192 w 194"/>
                <a:gd name="T43" fmla="*/ 123 h 299"/>
                <a:gd name="T44" fmla="*/ 192 w 194"/>
                <a:gd name="T45" fmla="*/ 135 h 299"/>
                <a:gd name="T46" fmla="*/ 192 w 194"/>
                <a:gd name="T47" fmla="*/ 141 h 299"/>
                <a:gd name="T48" fmla="*/ 190 w 194"/>
                <a:gd name="T49" fmla="*/ 151 h 299"/>
                <a:gd name="T50" fmla="*/ 194 w 194"/>
                <a:gd name="T51" fmla="*/ 161 h 299"/>
                <a:gd name="T52" fmla="*/ 188 w 194"/>
                <a:gd name="T53" fmla="*/ 169 h 299"/>
                <a:gd name="T54" fmla="*/ 190 w 194"/>
                <a:gd name="T55" fmla="*/ 179 h 299"/>
                <a:gd name="T56" fmla="*/ 190 w 194"/>
                <a:gd name="T57" fmla="*/ 189 h 299"/>
                <a:gd name="T58" fmla="*/ 188 w 194"/>
                <a:gd name="T59" fmla="*/ 203 h 299"/>
                <a:gd name="T60" fmla="*/ 188 w 194"/>
                <a:gd name="T61" fmla="*/ 217 h 299"/>
                <a:gd name="T62" fmla="*/ 188 w 194"/>
                <a:gd name="T63" fmla="*/ 235 h 299"/>
                <a:gd name="T64" fmla="*/ 188 w 194"/>
                <a:gd name="T65" fmla="*/ 249 h 299"/>
                <a:gd name="T66" fmla="*/ 188 w 194"/>
                <a:gd name="T67" fmla="*/ 263 h 299"/>
                <a:gd name="T68" fmla="*/ 188 w 194"/>
                <a:gd name="T69" fmla="*/ 285 h 299"/>
                <a:gd name="T70" fmla="*/ 174 w 194"/>
                <a:gd name="T71" fmla="*/ 297 h 299"/>
                <a:gd name="T72" fmla="*/ 160 w 194"/>
                <a:gd name="T73" fmla="*/ 297 h 299"/>
                <a:gd name="T74" fmla="*/ 150 w 194"/>
                <a:gd name="T75" fmla="*/ 295 h 299"/>
                <a:gd name="T76" fmla="*/ 118 w 194"/>
                <a:gd name="T77" fmla="*/ 295 h 299"/>
                <a:gd name="T78" fmla="*/ 82 w 194"/>
                <a:gd name="T79" fmla="*/ 291 h 299"/>
                <a:gd name="T80" fmla="*/ 50 w 194"/>
                <a:gd name="T81" fmla="*/ 291 h 299"/>
                <a:gd name="T82" fmla="*/ 22 w 194"/>
                <a:gd name="T83" fmla="*/ 289 h 299"/>
                <a:gd name="T84" fmla="*/ 2 w 194"/>
                <a:gd name="T85" fmla="*/ 287 h 299"/>
                <a:gd name="T86" fmla="*/ 0 w 194"/>
                <a:gd name="T87" fmla="*/ 253 h 299"/>
                <a:gd name="T88" fmla="*/ 0 w 194"/>
                <a:gd name="T89" fmla="*/ 223 h 299"/>
                <a:gd name="T90" fmla="*/ 2 w 194"/>
                <a:gd name="T91" fmla="*/ 197 h 299"/>
                <a:gd name="T92" fmla="*/ 2 w 194"/>
                <a:gd name="T93" fmla="*/ 173 h 299"/>
                <a:gd name="T94" fmla="*/ 2 w 194"/>
                <a:gd name="T95" fmla="*/ 151 h 299"/>
                <a:gd name="T96" fmla="*/ 2 w 194"/>
                <a:gd name="T97" fmla="*/ 131 h 299"/>
                <a:gd name="T98" fmla="*/ 2 w 194"/>
                <a:gd name="T99" fmla="*/ 111 h 299"/>
                <a:gd name="T100" fmla="*/ 2 w 194"/>
                <a:gd name="T101" fmla="*/ 69 h 299"/>
                <a:gd name="T102" fmla="*/ 4 w 194"/>
                <a:gd name="T103" fmla="*/ 33 h 299"/>
                <a:gd name="T104" fmla="*/ 4 w 194"/>
                <a:gd name="T10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299">
                  <a:moveTo>
                    <a:pt x="8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8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6"/>
                  </a:lnTo>
                  <a:lnTo>
                    <a:pt x="166" y="8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lnTo>
                    <a:pt x="166" y="16"/>
                  </a:lnTo>
                  <a:lnTo>
                    <a:pt x="166" y="19"/>
                  </a:lnTo>
                  <a:lnTo>
                    <a:pt x="166" y="21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6" y="27"/>
                  </a:lnTo>
                  <a:lnTo>
                    <a:pt x="164" y="29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4" y="37"/>
                  </a:lnTo>
                  <a:lnTo>
                    <a:pt x="164" y="39"/>
                  </a:lnTo>
                  <a:lnTo>
                    <a:pt x="164" y="41"/>
                  </a:lnTo>
                  <a:lnTo>
                    <a:pt x="164" y="43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4" y="47"/>
                  </a:lnTo>
                  <a:lnTo>
                    <a:pt x="164" y="49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4" y="59"/>
                  </a:lnTo>
                  <a:lnTo>
                    <a:pt x="164" y="61"/>
                  </a:lnTo>
                  <a:lnTo>
                    <a:pt x="164" y="63"/>
                  </a:lnTo>
                  <a:lnTo>
                    <a:pt x="164" y="65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4" y="75"/>
                  </a:lnTo>
                  <a:lnTo>
                    <a:pt x="164" y="77"/>
                  </a:lnTo>
                  <a:lnTo>
                    <a:pt x="166" y="77"/>
                  </a:lnTo>
                  <a:lnTo>
                    <a:pt x="166" y="79"/>
                  </a:lnTo>
                  <a:lnTo>
                    <a:pt x="166" y="81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6" y="85"/>
                  </a:lnTo>
                  <a:lnTo>
                    <a:pt x="168" y="87"/>
                  </a:lnTo>
                  <a:lnTo>
                    <a:pt x="168" y="89"/>
                  </a:lnTo>
                  <a:lnTo>
                    <a:pt x="168" y="91"/>
                  </a:lnTo>
                  <a:lnTo>
                    <a:pt x="170" y="91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70" y="95"/>
                  </a:lnTo>
                  <a:lnTo>
                    <a:pt x="172" y="95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4" y="99"/>
                  </a:lnTo>
                  <a:lnTo>
                    <a:pt x="174" y="101"/>
                  </a:lnTo>
                  <a:lnTo>
                    <a:pt x="176" y="101"/>
                  </a:lnTo>
                  <a:lnTo>
                    <a:pt x="176" y="103"/>
                  </a:lnTo>
                  <a:lnTo>
                    <a:pt x="176" y="105"/>
                  </a:lnTo>
                  <a:lnTo>
                    <a:pt x="178" y="105"/>
                  </a:lnTo>
                  <a:lnTo>
                    <a:pt x="178" y="107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82" y="111"/>
                  </a:lnTo>
                  <a:lnTo>
                    <a:pt x="182" y="113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6" y="115"/>
                  </a:lnTo>
                  <a:lnTo>
                    <a:pt x="186" y="117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3"/>
                  </a:lnTo>
                  <a:lnTo>
                    <a:pt x="192" y="125"/>
                  </a:lnTo>
                  <a:lnTo>
                    <a:pt x="192" y="127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0" y="139"/>
                  </a:lnTo>
                  <a:lnTo>
                    <a:pt x="192" y="13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92" y="143"/>
                  </a:lnTo>
                  <a:lnTo>
                    <a:pt x="192" y="145"/>
                  </a:lnTo>
                  <a:lnTo>
                    <a:pt x="192" y="147"/>
                  </a:lnTo>
                  <a:lnTo>
                    <a:pt x="190" y="147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53"/>
                  </a:lnTo>
                  <a:lnTo>
                    <a:pt x="192" y="153"/>
                  </a:lnTo>
                  <a:lnTo>
                    <a:pt x="192" y="155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7"/>
                  </a:lnTo>
                  <a:lnTo>
                    <a:pt x="190" y="179"/>
                  </a:lnTo>
                  <a:lnTo>
                    <a:pt x="190" y="181"/>
                  </a:lnTo>
                  <a:lnTo>
                    <a:pt x="188" y="181"/>
                  </a:lnTo>
                  <a:lnTo>
                    <a:pt x="190" y="183"/>
                  </a:lnTo>
                  <a:lnTo>
                    <a:pt x="190" y="185"/>
                  </a:lnTo>
                  <a:lnTo>
                    <a:pt x="190" y="187"/>
                  </a:lnTo>
                  <a:lnTo>
                    <a:pt x="190" y="189"/>
                  </a:lnTo>
                  <a:lnTo>
                    <a:pt x="190" y="191"/>
                  </a:lnTo>
                  <a:lnTo>
                    <a:pt x="190" y="195"/>
                  </a:lnTo>
                  <a:lnTo>
                    <a:pt x="188" y="197"/>
                  </a:lnTo>
                  <a:lnTo>
                    <a:pt x="188" y="199"/>
                  </a:lnTo>
                  <a:lnTo>
                    <a:pt x="188" y="201"/>
                  </a:lnTo>
                  <a:lnTo>
                    <a:pt x="188" y="203"/>
                  </a:lnTo>
                  <a:lnTo>
                    <a:pt x="188" y="205"/>
                  </a:lnTo>
                  <a:lnTo>
                    <a:pt x="188" y="207"/>
                  </a:lnTo>
                  <a:lnTo>
                    <a:pt x="188" y="209"/>
                  </a:lnTo>
                  <a:lnTo>
                    <a:pt x="188" y="211"/>
                  </a:lnTo>
                  <a:lnTo>
                    <a:pt x="188" y="213"/>
                  </a:lnTo>
                  <a:lnTo>
                    <a:pt x="188" y="217"/>
                  </a:lnTo>
                  <a:lnTo>
                    <a:pt x="188" y="219"/>
                  </a:lnTo>
                  <a:lnTo>
                    <a:pt x="188" y="225"/>
                  </a:lnTo>
                  <a:lnTo>
                    <a:pt x="188" y="227"/>
                  </a:lnTo>
                  <a:lnTo>
                    <a:pt x="188" y="229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7"/>
                  </a:lnTo>
                  <a:lnTo>
                    <a:pt x="188" y="237"/>
                  </a:lnTo>
                  <a:lnTo>
                    <a:pt x="188" y="243"/>
                  </a:lnTo>
                  <a:lnTo>
                    <a:pt x="188" y="245"/>
                  </a:lnTo>
                  <a:lnTo>
                    <a:pt x="188" y="247"/>
                  </a:lnTo>
                  <a:lnTo>
                    <a:pt x="188" y="249"/>
                  </a:lnTo>
                  <a:lnTo>
                    <a:pt x="188" y="251"/>
                  </a:lnTo>
                  <a:lnTo>
                    <a:pt x="188" y="253"/>
                  </a:lnTo>
                  <a:lnTo>
                    <a:pt x="188" y="255"/>
                  </a:lnTo>
                  <a:lnTo>
                    <a:pt x="188" y="257"/>
                  </a:lnTo>
                  <a:lnTo>
                    <a:pt x="188" y="261"/>
                  </a:lnTo>
                  <a:lnTo>
                    <a:pt x="188" y="263"/>
                  </a:lnTo>
                  <a:lnTo>
                    <a:pt x="188" y="265"/>
                  </a:lnTo>
                  <a:lnTo>
                    <a:pt x="188" y="267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8" y="283"/>
                  </a:lnTo>
                  <a:lnTo>
                    <a:pt x="188" y="285"/>
                  </a:lnTo>
                  <a:lnTo>
                    <a:pt x="188" y="287"/>
                  </a:lnTo>
                  <a:lnTo>
                    <a:pt x="188" y="293"/>
                  </a:lnTo>
                  <a:lnTo>
                    <a:pt x="188" y="295"/>
                  </a:lnTo>
                  <a:lnTo>
                    <a:pt x="188" y="299"/>
                  </a:lnTo>
                  <a:lnTo>
                    <a:pt x="182" y="299"/>
                  </a:lnTo>
                  <a:lnTo>
                    <a:pt x="174" y="297"/>
                  </a:lnTo>
                  <a:lnTo>
                    <a:pt x="172" y="297"/>
                  </a:lnTo>
                  <a:lnTo>
                    <a:pt x="170" y="297"/>
                  </a:lnTo>
                  <a:lnTo>
                    <a:pt x="168" y="297"/>
                  </a:lnTo>
                  <a:lnTo>
                    <a:pt x="166" y="297"/>
                  </a:lnTo>
                  <a:lnTo>
                    <a:pt x="164" y="297"/>
                  </a:lnTo>
                  <a:lnTo>
                    <a:pt x="160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4" y="297"/>
                  </a:lnTo>
                  <a:lnTo>
                    <a:pt x="154" y="297"/>
                  </a:lnTo>
                  <a:lnTo>
                    <a:pt x="152" y="297"/>
                  </a:lnTo>
                  <a:lnTo>
                    <a:pt x="150" y="295"/>
                  </a:lnTo>
                  <a:lnTo>
                    <a:pt x="146" y="295"/>
                  </a:lnTo>
                  <a:lnTo>
                    <a:pt x="144" y="295"/>
                  </a:lnTo>
                  <a:lnTo>
                    <a:pt x="142" y="295"/>
                  </a:lnTo>
                  <a:lnTo>
                    <a:pt x="130" y="295"/>
                  </a:lnTo>
                  <a:lnTo>
                    <a:pt x="122" y="295"/>
                  </a:lnTo>
                  <a:lnTo>
                    <a:pt x="118" y="295"/>
                  </a:lnTo>
                  <a:lnTo>
                    <a:pt x="116" y="295"/>
                  </a:lnTo>
                  <a:lnTo>
                    <a:pt x="112" y="293"/>
                  </a:lnTo>
                  <a:lnTo>
                    <a:pt x="106" y="293"/>
                  </a:lnTo>
                  <a:lnTo>
                    <a:pt x="104" y="293"/>
                  </a:lnTo>
                  <a:lnTo>
                    <a:pt x="100" y="293"/>
                  </a:lnTo>
                  <a:lnTo>
                    <a:pt x="82" y="291"/>
                  </a:lnTo>
                  <a:lnTo>
                    <a:pt x="78" y="291"/>
                  </a:lnTo>
                  <a:lnTo>
                    <a:pt x="70" y="291"/>
                  </a:lnTo>
                  <a:lnTo>
                    <a:pt x="62" y="291"/>
                  </a:lnTo>
                  <a:lnTo>
                    <a:pt x="60" y="291"/>
                  </a:lnTo>
                  <a:lnTo>
                    <a:pt x="58" y="291"/>
                  </a:lnTo>
                  <a:lnTo>
                    <a:pt x="50" y="291"/>
                  </a:lnTo>
                  <a:lnTo>
                    <a:pt x="48" y="291"/>
                  </a:lnTo>
                  <a:lnTo>
                    <a:pt x="42" y="291"/>
                  </a:lnTo>
                  <a:lnTo>
                    <a:pt x="40" y="291"/>
                  </a:lnTo>
                  <a:lnTo>
                    <a:pt x="40" y="289"/>
                  </a:lnTo>
                  <a:lnTo>
                    <a:pt x="28" y="289"/>
                  </a:lnTo>
                  <a:lnTo>
                    <a:pt x="22" y="289"/>
                  </a:lnTo>
                  <a:lnTo>
                    <a:pt x="16" y="289"/>
                  </a:lnTo>
                  <a:lnTo>
                    <a:pt x="14" y="289"/>
                  </a:lnTo>
                  <a:lnTo>
                    <a:pt x="12" y="289"/>
                  </a:lnTo>
                  <a:lnTo>
                    <a:pt x="8" y="287"/>
                  </a:lnTo>
                  <a:lnTo>
                    <a:pt x="4" y="287"/>
                  </a:lnTo>
                  <a:lnTo>
                    <a:pt x="2" y="287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7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3"/>
                  </a:lnTo>
                  <a:lnTo>
                    <a:pt x="0" y="251"/>
                  </a:lnTo>
                  <a:lnTo>
                    <a:pt x="0" y="243"/>
                  </a:lnTo>
                  <a:lnTo>
                    <a:pt x="0" y="237"/>
                  </a:lnTo>
                  <a:lnTo>
                    <a:pt x="0" y="231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5"/>
                  </a:lnTo>
                  <a:lnTo>
                    <a:pt x="0" y="199"/>
                  </a:lnTo>
                  <a:lnTo>
                    <a:pt x="2" y="197"/>
                  </a:lnTo>
                  <a:lnTo>
                    <a:pt x="2" y="195"/>
                  </a:lnTo>
                  <a:lnTo>
                    <a:pt x="2" y="189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77"/>
                  </a:lnTo>
                  <a:lnTo>
                    <a:pt x="2" y="173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65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7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2" y="135"/>
                  </a:lnTo>
                  <a:lnTo>
                    <a:pt x="2" y="131"/>
                  </a:lnTo>
                  <a:lnTo>
                    <a:pt x="2" y="129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5"/>
                  </a:lnTo>
                  <a:lnTo>
                    <a:pt x="2" y="111"/>
                  </a:lnTo>
                  <a:lnTo>
                    <a:pt x="2" y="107"/>
                  </a:lnTo>
                  <a:lnTo>
                    <a:pt x="2" y="101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77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3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19"/>
                  </a:lnTo>
                  <a:lnTo>
                    <a:pt x="2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251ECF33-4B83-7DA5-A309-E5D642A18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100" y="4745038"/>
              <a:ext cx="228600" cy="395288"/>
            </a:xfrm>
            <a:custGeom>
              <a:avLst/>
              <a:gdLst>
                <a:gd name="T0" fmla="*/ 144 w 144"/>
                <a:gd name="T1" fmla="*/ 14 h 249"/>
                <a:gd name="T2" fmla="*/ 144 w 144"/>
                <a:gd name="T3" fmla="*/ 24 h 249"/>
                <a:gd name="T4" fmla="*/ 144 w 144"/>
                <a:gd name="T5" fmla="*/ 32 h 249"/>
                <a:gd name="T6" fmla="*/ 144 w 144"/>
                <a:gd name="T7" fmla="*/ 46 h 249"/>
                <a:gd name="T8" fmla="*/ 144 w 144"/>
                <a:gd name="T9" fmla="*/ 64 h 249"/>
                <a:gd name="T10" fmla="*/ 144 w 144"/>
                <a:gd name="T11" fmla="*/ 80 h 249"/>
                <a:gd name="T12" fmla="*/ 144 w 144"/>
                <a:gd name="T13" fmla="*/ 90 h 249"/>
                <a:gd name="T14" fmla="*/ 144 w 144"/>
                <a:gd name="T15" fmla="*/ 103 h 249"/>
                <a:gd name="T16" fmla="*/ 144 w 144"/>
                <a:gd name="T17" fmla="*/ 113 h 249"/>
                <a:gd name="T18" fmla="*/ 144 w 144"/>
                <a:gd name="T19" fmla="*/ 125 h 249"/>
                <a:gd name="T20" fmla="*/ 144 w 144"/>
                <a:gd name="T21" fmla="*/ 137 h 249"/>
                <a:gd name="T22" fmla="*/ 144 w 144"/>
                <a:gd name="T23" fmla="*/ 149 h 249"/>
                <a:gd name="T24" fmla="*/ 144 w 144"/>
                <a:gd name="T25" fmla="*/ 161 h 249"/>
                <a:gd name="T26" fmla="*/ 144 w 144"/>
                <a:gd name="T27" fmla="*/ 171 h 249"/>
                <a:gd name="T28" fmla="*/ 142 w 144"/>
                <a:gd name="T29" fmla="*/ 183 h 249"/>
                <a:gd name="T30" fmla="*/ 144 w 144"/>
                <a:gd name="T31" fmla="*/ 197 h 249"/>
                <a:gd name="T32" fmla="*/ 142 w 144"/>
                <a:gd name="T33" fmla="*/ 209 h 249"/>
                <a:gd name="T34" fmla="*/ 142 w 144"/>
                <a:gd name="T35" fmla="*/ 219 h 249"/>
                <a:gd name="T36" fmla="*/ 142 w 144"/>
                <a:gd name="T37" fmla="*/ 229 h 249"/>
                <a:gd name="T38" fmla="*/ 136 w 144"/>
                <a:gd name="T39" fmla="*/ 231 h 249"/>
                <a:gd name="T40" fmla="*/ 130 w 144"/>
                <a:gd name="T41" fmla="*/ 237 h 249"/>
                <a:gd name="T42" fmla="*/ 122 w 144"/>
                <a:gd name="T43" fmla="*/ 239 h 249"/>
                <a:gd name="T44" fmla="*/ 118 w 144"/>
                <a:gd name="T45" fmla="*/ 247 h 249"/>
                <a:gd name="T46" fmla="*/ 110 w 144"/>
                <a:gd name="T47" fmla="*/ 245 h 249"/>
                <a:gd name="T48" fmla="*/ 108 w 144"/>
                <a:gd name="T49" fmla="*/ 239 h 249"/>
                <a:gd name="T50" fmla="*/ 110 w 144"/>
                <a:gd name="T51" fmla="*/ 231 h 249"/>
                <a:gd name="T52" fmla="*/ 110 w 144"/>
                <a:gd name="T53" fmla="*/ 225 h 249"/>
                <a:gd name="T54" fmla="*/ 112 w 144"/>
                <a:gd name="T55" fmla="*/ 217 h 249"/>
                <a:gd name="T56" fmla="*/ 112 w 144"/>
                <a:gd name="T57" fmla="*/ 209 h 249"/>
                <a:gd name="T58" fmla="*/ 108 w 144"/>
                <a:gd name="T59" fmla="*/ 201 h 249"/>
                <a:gd name="T60" fmla="*/ 102 w 144"/>
                <a:gd name="T61" fmla="*/ 197 h 249"/>
                <a:gd name="T62" fmla="*/ 102 w 144"/>
                <a:gd name="T63" fmla="*/ 189 h 249"/>
                <a:gd name="T64" fmla="*/ 98 w 144"/>
                <a:gd name="T65" fmla="*/ 183 h 249"/>
                <a:gd name="T66" fmla="*/ 94 w 144"/>
                <a:gd name="T67" fmla="*/ 175 h 249"/>
                <a:gd name="T68" fmla="*/ 82 w 144"/>
                <a:gd name="T69" fmla="*/ 175 h 249"/>
                <a:gd name="T70" fmla="*/ 64 w 144"/>
                <a:gd name="T71" fmla="*/ 173 h 249"/>
                <a:gd name="T72" fmla="*/ 44 w 144"/>
                <a:gd name="T73" fmla="*/ 173 h 249"/>
                <a:gd name="T74" fmla="*/ 32 w 144"/>
                <a:gd name="T75" fmla="*/ 173 h 249"/>
                <a:gd name="T76" fmla="*/ 16 w 144"/>
                <a:gd name="T77" fmla="*/ 173 h 249"/>
                <a:gd name="T78" fmla="*/ 12 w 144"/>
                <a:gd name="T79" fmla="*/ 155 h 249"/>
                <a:gd name="T80" fmla="*/ 12 w 144"/>
                <a:gd name="T81" fmla="*/ 135 h 249"/>
                <a:gd name="T82" fmla="*/ 12 w 144"/>
                <a:gd name="T83" fmla="*/ 121 h 249"/>
                <a:gd name="T84" fmla="*/ 0 w 144"/>
                <a:gd name="T85" fmla="*/ 119 h 249"/>
                <a:gd name="T86" fmla="*/ 0 w 144"/>
                <a:gd name="T87" fmla="*/ 109 h 249"/>
                <a:gd name="T88" fmla="*/ 0 w 144"/>
                <a:gd name="T89" fmla="*/ 99 h 249"/>
                <a:gd name="T90" fmla="*/ 2 w 144"/>
                <a:gd name="T91" fmla="*/ 90 h 249"/>
                <a:gd name="T92" fmla="*/ 18 w 144"/>
                <a:gd name="T93" fmla="*/ 90 h 249"/>
                <a:gd name="T94" fmla="*/ 20 w 144"/>
                <a:gd name="T95" fmla="*/ 72 h 249"/>
                <a:gd name="T96" fmla="*/ 20 w 144"/>
                <a:gd name="T97" fmla="*/ 60 h 249"/>
                <a:gd name="T98" fmla="*/ 22 w 144"/>
                <a:gd name="T99" fmla="*/ 42 h 249"/>
                <a:gd name="T100" fmla="*/ 36 w 144"/>
                <a:gd name="T101" fmla="*/ 26 h 249"/>
                <a:gd name="T102" fmla="*/ 56 w 144"/>
                <a:gd name="T103" fmla="*/ 26 h 249"/>
                <a:gd name="T104" fmla="*/ 74 w 144"/>
                <a:gd name="T105" fmla="*/ 26 h 249"/>
                <a:gd name="T106" fmla="*/ 90 w 144"/>
                <a:gd name="T107" fmla="*/ 26 h 249"/>
                <a:gd name="T108" fmla="*/ 100 w 144"/>
                <a:gd name="T109" fmla="*/ 22 h 249"/>
                <a:gd name="T110" fmla="*/ 98 w 144"/>
                <a:gd name="T111" fmla="*/ 14 h 249"/>
                <a:gd name="T112" fmla="*/ 96 w 144"/>
                <a:gd name="T113" fmla="*/ 10 h 249"/>
                <a:gd name="T114" fmla="*/ 94 w 144"/>
                <a:gd name="T115" fmla="*/ 2 h 249"/>
                <a:gd name="T116" fmla="*/ 104 w 144"/>
                <a:gd name="T117" fmla="*/ 0 h 249"/>
                <a:gd name="T118" fmla="*/ 114 w 144"/>
                <a:gd name="T119" fmla="*/ 0 h 249"/>
                <a:gd name="T120" fmla="*/ 136 w 144"/>
                <a:gd name="T1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4" h="249">
                  <a:moveTo>
                    <a:pt x="144" y="0"/>
                  </a:moveTo>
                  <a:lnTo>
                    <a:pt x="144" y="4"/>
                  </a:lnTo>
                  <a:lnTo>
                    <a:pt x="144" y="10"/>
                  </a:lnTo>
                  <a:lnTo>
                    <a:pt x="144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8"/>
                  </a:lnTo>
                  <a:lnTo>
                    <a:pt x="144" y="20"/>
                  </a:lnTo>
                  <a:lnTo>
                    <a:pt x="144" y="22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4" y="38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50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64"/>
                  </a:lnTo>
                  <a:lnTo>
                    <a:pt x="144" y="66"/>
                  </a:lnTo>
                  <a:lnTo>
                    <a:pt x="144" y="68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4" y="84"/>
                  </a:lnTo>
                  <a:lnTo>
                    <a:pt x="144" y="86"/>
                  </a:lnTo>
                  <a:lnTo>
                    <a:pt x="144" y="88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4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4" y="105"/>
                  </a:lnTo>
                  <a:lnTo>
                    <a:pt x="144" y="107"/>
                  </a:lnTo>
                  <a:lnTo>
                    <a:pt x="144" y="109"/>
                  </a:lnTo>
                  <a:lnTo>
                    <a:pt x="144" y="111"/>
                  </a:lnTo>
                  <a:lnTo>
                    <a:pt x="144" y="113"/>
                  </a:lnTo>
                  <a:lnTo>
                    <a:pt x="144" y="117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4" y="131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9"/>
                  </a:lnTo>
                  <a:lnTo>
                    <a:pt x="144" y="143"/>
                  </a:lnTo>
                  <a:lnTo>
                    <a:pt x="144" y="145"/>
                  </a:lnTo>
                  <a:lnTo>
                    <a:pt x="144" y="147"/>
                  </a:lnTo>
                  <a:lnTo>
                    <a:pt x="144" y="149"/>
                  </a:lnTo>
                  <a:lnTo>
                    <a:pt x="144" y="153"/>
                  </a:lnTo>
                  <a:lnTo>
                    <a:pt x="144" y="155"/>
                  </a:lnTo>
                  <a:lnTo>
                    <a:pt x="144" y="157"/>
                  </a:lnTo>
                  <a:lnTo>
                    <a:pt x="144" y="159"/>
                  </a:lnTo>
                  <a:lnTo>
                    <a:pt x="144" y="161"/>
                  </a:lnTo>
                  <a:lnTo>
                    <a:pt x="144" y="163"/>
                  </a:lnTo>
                  <a:lnTo>
                    <a:pt x="144" y="165"/>
                  </a:lnTo>
                  <a:lnTo>
                    <a:pt x="144" y="169"/>
                  </a:lnTo>
                  <a:lnTo>
                    <a:pt x="144" y="169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9"/>
                  </a:lnTo>
                  <a:lnTo>
                    <a:pt x="144" y="191"/>
                  </a:lnTo>
                  <a:lnTo>
                    <a:pt x="144" y="193"/>
                  </a:lnTo>
                  <a:lnTo>
                    <a:pt x="144" y="197"/>
                  </a:lnTo>
                  <a:lnTo>
                    <a:pt x="142" y="199"/>
                  </a:lnTo>
                  <a:lnTo>
                    <a:pt x="142" y="201"/>
                  </a:lnTo>
                  <a:lnTo>
                    <a:pt x="142" y="205"/>
                  </a:lnTo>
                  <a:lnTo>
                    <a:pt x="142" y="207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2" y="215"/>
                  </a:lnTo>
                  <a:lnTo>
                    <a:pt x="142" y="217"/>
                  </a:lnTo>
                  <a:lnTo>
                    <a:pt x="142" y="217"/>
                  </a:lnTo>
                  <a:lnTo>
                    <a:pt x="142" y="219"/>
                  </a:lnTo>
                  <a:lnTo>
                    <a:pt x="142" y="221"/>
                  </a:lnTo>
                  <a:lnTo>
                    <a:pt x="142" y="223"/>
                  </a:lnTo>
                  <a:lnTo>
                    <a:pt x="142" y="225"/>
                  </a:lnTo>
                  <a:lnTo>
                    <a:pt x="142" y="227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2" y="233"/>
                  </a:lnTo>
                  <a:lnTo>
                    <a:pt x="142" y="231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4" y="231"/>
                  </a:lnTo>
                  <a:lnTo>
                    <a:pt x="134" y="233"/>
                  </a:lnTo>
                  <a:lnTo>
                    <a:pt x="132" y="233"/>
                  </a:lnTo>
                  <a:lnTo>
                    <a:pt x="132" y="235"/>
                  </a:lnTo>
                  <a:lnTo>
                    <a:pt x="130" y="237"/>
                  </a:lnTo>
                  <a:lnTo>
                    <a:pt x="130" y="239"/>
                  </a:lnTo>
                  <a:lnTo>
                    <a:pt x="128" y="239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2" y="239"/>
                  </a:lnTo>
                  <a:lnTo>
                    <a:pt x="122" y="241"/>
                  </a:lnTo>
                  <a:lnTo>
                    <a:pt x="120" y="241"/>
                  </a:lnTo>
                  <a:lnTo>
                    <a:pt x="120" y="243"/>
                  </a:lnTo>
                  <a:lnTo>
                    <a:pt x="118" y="245"/>
                  </a:lnTo>
                  <a:lnTo>
                    <a:pt x="118" y="247"/>
                  </a:lnTo>
                  <a:lnTo>
                    <a:pt x="118" y="249"/>
                  </a:lnTo>
                  <a:lnTo>
                    <a:pt x="116" y="249"/>
                  </a:lnTo>
                  <a:lnTo>
                    <a:pt x="112" y="247"/>
                  </a:lnTo>
                  <a:lnTo>
                    <a:pt x="110" y="247"/>
                  </a:lnTo>
                  <a:lnTo>
                    <a:pt x="110" y="245"/>
                  </a:lnTo>
                  <a:lnTo>
                    <a:pt x="108" y="245"/>
                  </a:lnTo>
                  <a:lnTo>
                    <a:pt x="110" y="243"/>
                  </a:lnTo>
                  <a:lnTo>
                    <a:pt x="110" y="241"/>
                  </a:lnTo>
                  <a:lnTo>
                    <a:pt x="110" y="239"/>
                  </a:lnTo>
                  <a:lnTo>
                    <a:pt x="108" y="239"/>
                  </a:lnTo>
                  <a:lnTo>
                    <a:pt x="108" y="237"/>
                  </a:lnTo>
                  <a:lnTo>
                    <a:pt x="108" y="235"/>
                  </a:lnTo>
                  <a:lnTo>
                    <a:pt x="110" y="235"/>
                  </a:lnTo>
                  <a:lnTo>
                    <a:pt x="110" y="233"/>
                  </a:lnTo>
                  <a:lnTo>
                    <a:pt x="110" y="231"/>
                  </a:lnTo>
                  <a:lnTo>
                    <a:pt x="110" y="229"/>
                  </a:lnTo>
                  <a:lnTo>
                    <a:pt x="112" y="229"/>
                  </a:lnTo>
                  <a:lnTo>
                    <a:pt x="110" y="229"/>
                  </a:lnTo>
                  <a:lnTo>
                    <a:pt x="110" y="227"/>
                  </a:lnTo>
                  <a:lnTo>
                    <a:pt x="110" y="225"/>
                  </a:lnTo>
                  <a:lnTo>
                    <a:pt x="110" y="223"/>
                  </a:lnTo>
                  <a:lnTo>
                    <a:pt x="110" y="221"/>
                  </a:lnTo>
                  <a:lnTo>
                    <a:pt x="110" y="219"/>
                  </a:lnTo>
                  <a:lnTo>
                    <a:pt x="110" y="217"/>
                  </a:lnTo>
                  <a:lnTo>
                    <a:pt x="112" y="217"/>
                  </a:lnTo>
                  <a:lnTo>
                    <a:pt x="110" y="215"/>
                  </a:lnTo>
                  <a:lnTo>
                    <a:pt x="110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09"/>
                  </a:lnTo>
                  <a:lnTo>
                    <a:pt x="112" y="207"/>
                  </a:lnTo>
                  <a:lnTo>
                    <a:pt x="110" y="207"/>
                  </a:lnTo>
                  <a:lnTo>
                    <a:pt x="108" y="207"/>
                  </a:lnTo>
                  <a:lnTo>
                    <a:pt x="106" y="203"/>
                  </a:lnTo>
                  <a:lnTo>
                    <a:pt x="108" y="201"/>
                  </a:lnTo>
                  <a:lnTo>
                    <a:pt x="108" y="199"/>
                  </a:lnTo>
                  <a:lnTo>
                    <a:pt x="106" y="199"/>
                  </a:lnTo>
                  <a:lnTo>
                    <a:pt x="104" y="199"/>
                  </a:lnTo>
                  <a:lnTo>
                    <a:pt x="102" y="199"/>
                  </a:lnTo>
                  <a:lnTo>
                    <a:pt x="102" y="197"/>
                  </a:lnTo>
                  <a:lnTo>
                    <a:pt x="102" y="195"/>
                  </a:lnTo>
                  <a:lnTo>
                    <a:pt x="100" y="193"/>
                  </a:lnTo>
                  <a:lnTo>
                    <a:pt x="100" y="191"/>
                  </a:lnTo>
                  <a:lnTo>
                    <a:pt x="100" y="189"/>
                  </a:lnTo>
                  <a:lnTo>
                    <a:pt x="102" y="189"/>
                  </a:lnTo>
                  <a:lnTo>
                    <a:pt x="102" y="187"/>
                  </a:lnTo>
                  <a:lnTo>
                    <a:pt x="102" y="185"/>
                  </a:lnTo>
                  <a:lnTo>
                    <a:pt x="100" y="185"/>
                  </a:lnTo>
                  <a:lnTo>
                    <a:pt x="100" y="183"/>
                  </a:lnTo>
                  <a:lnTo>
                    <a:pt x="98" y="18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2" y="175"/>
                  </a:lnTo>
                  <a:lnTo>
                    <a:pt x="90" y="175"/>
                  </a:lnTo>
                  <a:lnTo>
                    <a:pt x="88" y="175"/>
                  </a:lnTo>
                  <a:lnTo>
                    <a:pt x="86" y="175"/>
                  </a:lnTo>
                  <a:lnTo>
                    <a:pt x="82" y="175"/>
                  </a:lnTo>
                  <a:lnTo>
                    <a:pt x="78" y="173"/>
                  </a:lnTo>
                  <a:lnTo>
                    <a:pt x="76" y="173"/>
                  </a:lnTo>
                  <a:lnTo>
                    <a:pt x="74" y="173"/>
                  </a:lnTo>
                  <a:lnTo>
                    <a:pt x="68" y="173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56" y="173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2" y="173"/>
                  </a:lnTo>
                  <a:lnTo>
                    <a:pt x="40" y="173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32" y="173"/>
                  </a:lnTo>
                  <a:lnTo>
                    <a:pt x="28" y="173"/>
                  </a:lnTo>
                  <a:lnTo>
                    <a:pt x="26" y="173"/>
                  </a:lnTo>
                  <a:lnTo>
                    <a:pt x="24" y="173"/>
                  </a:lnTo>
                  <a:lnTo>
                    <a:pt x="20" y="173"/>
                  </a:lnTo>
                  <a:lnTo>
                    <a:pt x="16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2" y="169"/>
                  </a:lnTo>
                  <a:lnTo>
                    <a:pt x="12" y="167"/>
                  </a:lnTo>
                  <a:lnTo>
                    <a:pt x="12" y="155"/>
                  </a:lnTo>
                  <a:lnTo>
                    <a:pt x="12" y="147"/>
                  </a:lnTo>
                  <a:lnTo>
                    <a:pt x="12" y="145"/>
                  </a:lnTo>
                  <a:lnTo>
                    <a:pt x="12" y="143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0" y="97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10" y="90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18" y="90"/>
                  </a:lnTo>
                  <a:lnTo>
                    <a:pt x="20" y="90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6"/>
                  </a:lnTo>
                  <a:lnTo>
                    <a:pt x="20" y="64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2" y="38"/>
                  </a:lnTo>
                  <a:lnTo>
                    <a:pt x="22" y="30"/>
                  </a:lnTo>
                  <a:lnTo>
                    <a:pt x="22" y="26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44" y="26"/>
                  </a:lnTo>
                  <a:lnTo>
                    <a:pt x="48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62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72" y="26"/>
                  </a:lnTo>
                  <a:lnTo>
                    <a:pt x="74" y="26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82" y="26"/>
                  </a:lnTo>
                  <a:lnTo>
                    <a:pt x="84" y="26"/>
                  </a:lnTo>
                  <a:lnTo>
                    <a:pt x="90" y="26"/>
                  </a:lnTo>
                  <a:lnTo>
                    <a:pt x="98" y="26"/>
                  </a:lnTo>
                  <a:lnTo>
                    <a:pt x="100" y="26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98" y="16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2"/>
                  </a:lnTo>
                  <a:lnTo>
                    <a:pt x="100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8"/>
                  </a:lnTo>
                  <a:lnTo>
                    <a:pt x="96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19" name="Freeform 91">
              <a:extLst>
                <a:ext uri="{FF2B5EF4-FFF2-40B4-BE49-F238E27FC236}">
                  <a16:creationId xmlns:a16="http://schemas.microsoft.com/office/drawing/2014/main" id="{6B469F72-682E-FFEF-A4CA-5B38B2698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300" y="3765550"/>
              <a:ext cx="492125" cy="563563"/>
            </a:xfrm>
            <a:custGeom>
              <a:avLst/>
              <a:gdLst>
                <a:gd name="T0" fmla="*/ 134 w 310"/>
                <a:gd name="T1" fmla="*/ 28 h 355"/>
                <a:gd name="T2" fmla="*/ 148 w 310"/>
                <a:gd name="T3" fmla="*/ 34 h 355"/>
                <a:gd name="T4" fmla="*/ 148 w 310"/>
                <a:gd name="T5" fmla="*/ 54 h 355"/>
                <a:gd name="T6" fmla="*/ 144 w 310"/>
                <a:gd name="T7" fmla="*/ 72 h 355"/>
                <a:gd name="T8" fmla="*/ 136 w 310"/>
                <a:gd name="T9" fmla="*/ 90 h 355"/>
                <a:gd name="T10" fmla="*/ 142 w 310"/>
                <a:gd name="T11" fmla="*/ 112 h 355"/>
                <a:gd name="T12" fmla="*/ 156 w 310"/>
                <a:gd name="T13" fmla="*/ 120 h 355"/>
                <a:gd name="T14" fmla="*/ 168 w 310"/>
                <a:gd name="T15" fmla="*/ 132 h 355"/>
                <a:gd name="T16" fmla="*/ 180 w 310"/>
                <a:gd name="T17" fmla="*/ 146 h 355"/>
                <a:gd name="T18" fmla="*/ 194 w 310"/>
                <a:gd name="T19" fmla="*/ 156 h 355"/>
                <a:gd name="T20" fmla="*/ 212 w 310"/>
                <a:gd name="T21" fmla="*/ 166 h 355"/>
                <a:gd name="T22" fmla="*/ 214 w 310"/>
                <a:gd name="T23" fmla="*/ 186 h 355"/>
                <a:gd name="T24" fmla="*/ 234 w 310"/>
                <a:gd name="T25" fmla="*/ 196 h 355"/>
                <a:gd name="T26" fmla="*/ 262 w 310"/>
                <a:gd name="T27" fmla="*/ 210 h 355"/>
                <a:gd name="T28" fmla="*/ 284 w 310"/>
                <a:gd name="T29" fmla="*/ 224 h 355"/>
                <a:gd name="T30" fmla="*/ 306 w 310"/>
                <a:gd name="T31" fmla="*/ 234 h 355"/>
                <a:gd name="T32" fmla="*/ 300 w 310"/>
                <a:gd name="T33" fmla="*/ 250 h 355"/>
                <a:gd name="T34" fmla="*/ 292 w 310"/>
                <a:gd name="T35" fmla="*/ 266 h 355"/>
                <a:gd name="T36" fmla="*/ 280 w 310"/>
                <a:gd name="T37" fmla="*/ 287 h 355"/>
                <a:gd name="T38" fmla="*/ 272 w 310"/>
                <a:gd name="T39" fmla="*/ 307 h 355"/>
                <a:gd name="T40" fmla="*/ 252 w 310"/>
                <a:gd name="T41" fmla="*/ 331 h 355"/>
                <a:gd name="T42" fmla="*/ 230 w 310"/>
                <a:gd name="T43" fmla="*/ 345 h 355"/>
                <a:gd name="T44" fmla="*/ 214 w 310"/>
                <a:gd name="T45" fmla="*/ 351 h 355"/>
                <a:gd name="T46" fmla="*/ 192 w 310"/>
                <a:gd name="T47" fmla="*/ 349 h 355"/>
                <a:gd name="T48" fmla="*/ 186 w 310"/>
                <a:gd name="T49" fmla="*/ 345 h 355"/>
                <a:gd name="T50" fmla="*/ 178 w 310"/>
                <a:gd name="T51" fmla="*/ 337 h 355"/>
                <a:gd name="T52" fmla="*/ 178 w 310"/>
                <a:gd name="T53" fmla="*/ 321 h 355"/>
                <a:gd name="T54" fmla="*/ 162 w 310"/>
                <a:gd name="T55" fmla="*/ 309 h 355"/>
                <a:gd name="T56" fmla="*/ 146 w 310"/>
                <a:gd name="T57" fmla="*/ 307 h 355"/>
                <a:gd name="T58" fmla="*/ 138 w 310"/>
                <a:gd name="T59" fmla="*/ 295 h 355"/>
                <a:gd name="T60" fmla="*/ 134 w 310"/>
                <a:gd name="T61" fmla="*/ 289 h 355"/>
                <a:gd name="T62" fmla="*/ 122 w 310"/>
                <a:gd name="T63" fmla="*/ 284 h 355"/>
                <a:gd name="T64" fmla="*/ 118 w 310"/>
                <a:gd name="T65" fmla="*/ 276 h 355"/>
                <a:gd name="T66" fmla="*/ 106 w 310"/>
                <a:gd name="T67" fmla="*/ 268 h 355"/>
                <a:gd name="T68" fmla="*/ 96 w 310"/>
                <a:gd name="T69" fmla="*/ 262 h 355"/>
                <a:gd name="T70" fmla="*/ 82 w 310"/>
                <a:gd name="T71" fmla="*/ 258 h 355"/>
                <a:gd name="T72" fmla="*/ 78 w 310"/>
                <a:gd name="T73" fmla="*/ 244 h 355"/>
                <a:gd name="T74" fmla="*/ 68 w 310"/>
                <a:gd name="T75" fmla="*/ 226 h 355"/>
                <a:gd name="T76" fmla="*/ 46 w 310"/>
                <a:gd name="T77" fmla="*/ 214 h 355"/>
                <a:gd name="T78" fmla="*/ 40 w 310"/>
                <a:gd name="T79" fmla="*/ 192 h 355"/>
                <a:gd name="T80" fmla="*/ 24 w 310"/>
                <a:gd name="T81" fmla="*/ 184 h 355"/>
                <a:gd name="T82" fmla="*/ 18 w 310"/>
                <a:gd name="T83" fmla="*/ 168 h 355"/>
                <a:gd name="T84" fmla="*/ 0 w 310"/>
                <a:gd name="T85" fmla="*/ 164 h 355"/>
                <a:gd name="T86" fmla="*/ 8 w 310"/>
                <a:gd name="T87" fmla="*/ 156 h 355"/>
                <a:gd name="T88" fmla="*/ 20 w 310"/>
                <a:gd name="T89" fmla="*/ 144 h 355"/>
                <a:gd name="T90" fmla="*/ 32 w 310"/>
                <a:gd name="T91" fmla="*/ 124 h 355"/>
                <a:gd name="T92" fmla="*/ 38 w 310"/>
                <a:gd name="T93" fmla="*/ 114 h 355"/>
                <a:gd name="T94" fmla="*/ 44 w 310"/>
                <a:gd name="T95" fmla="*/ 96 h 355"/>
                <a:gd name="T96" fmla="*/ 56 w 310"/>
                <a:gd name="T97" fmla="*/ 90 h 355"/>
                <a:gd name="T98" fmla="*/ 62 w 310"/>
                <a:gd name="T99" fmla="*/ 72 h 355"/>
                <a:gd name="T100" fmla="*/ 60 w 310"/>
                <a:gd name="T101" fmla="*/ 54 h 355"/>
                <a:gd name="T102" fmla="*/ 64 w 310"/>
                <a:gd name="T103" fmla="*/ 42 h 355"/>
                <a:gd name="T104" fmla="*/ 74 w 310"/>
                <a:gd name="T105" fmla="*/ 32 h 355"/>
                <a:gd name="T106" fmla="*/ 84 w 310"/>
                <a:gd name="T107" fmla="*/ 18 h 355"/>
                <a:gd name="T108" fmla="*/ 94 w 310"/>
                <a:gd name="T109" fmla="*/ 6 h 355"/>
                <a:gd name="T110" fmla="*/ 104 w 310"/>
                <a:gd name="T111" fmla="*/ 8 h 355"/>
                <a:gd name="T112" fmla="*/ 112 w 310"/>
                <a:gd name="T113" fmla="*/ 1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0" h="355">
                  <a:moveTo>
                    <a:pt x="118" y="26"/>
                  </a:moveTo>
                  <a:lnTo>
                    <a:pt x="118" y="28"/>
                  </a:lnTo>
                  <a:lnTo>
                    <a:pt x="120" y="26"/>
                  </a:lnTo>
                  <a:lnTo>
                    <a:pt x="122" y="26"/>
                  </a:lnTo>
                  <a:lnTo>
                    <a:pt x="124" y="26"/>
                  </a:lnTo>
                  <a:lnTo>
                    <a:pt x="126" y="26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4" y="28"/>
                  </a:lnTo>
                  <a:lnTo>
                    <a:pt x="136" y="28"/>
                  </a:lnTo>
                  <a:lnTo>
                    <a:pt x="138" y="28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6" y="30"/>
                  </a:lnTo>
                  <a:lnTo>
                    <a:pt x="146" y="32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0" y="40"/>
                  </a:lnTo>
                  <a:lnTo>
                    <a:pt x="150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50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8" y="62"/>
                  </a:lnTo>
                  <a:lnTo>
                    <a:pt x="146" y="66"/>
                  </a:lnTo>
                  <a:lnTo>
                    <a:pt x="146" y="66"/>
                  </a:lnTo>
                  <a:lnTo>
                    <a:pt x="146" y="68"/>
                  </a:lnTo>
                  <a:lnTo>
                    <a:pt x="144" y="68"/>
                  </a:lnTo>
                  <a:lnTo>
                    <a:pt x="144" y="70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40" y="82"/>
                  </a:lnTo>
                  <a:lnTo>
                    <a:pt x="140" y="84"/>
                  </a:lnTo>
                  <a:lnTo>
                    <a:pt x="140" y="86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6" y="100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8" y="108"/>
                  </a:lnTo>
                  <a:lnTo>
                    <a:pt x="140" y="110"/>
                  </a:lnTo>
                  <a:lnTo>
                    <a:pt x="142" y="112"/>
                  </a:lnTo>
                  <a:lnTo>
                    <a:pt x="142" y="114"/>
                  </a:lnTo>
                  <a:lnTo>
                    <a:pt x="144" y="114"/>
                  </a:lnTo>
                  <a:lnTo>
                    <a:pt x="144" y="114"/>
                  </a:lnTo>
                  <a:lnTo>
                    <a:pt x="146" y="114"/>
                  </a:lnTo>
                  <a:lnTo>
                    <a:pt x="148" y="114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18"/>
                  </a:lnTo>
                  <a:lnTo>
                    <a:pt x="154" y="120"/>
                  </a:lnTo>
                  <a:lnTo>
                    <a:pt x="156" y="120"/>
                  </a:lnTo>
                  <a:lnTo>
                    <a:pt x="156" y="122"/>
                  </a:lnTo>
                  <a:lnTo>
                    <a:pt x="158" y="124"/>
                  </a:lnTo>
                  <a:lnTo>
                    <a:pt x="158" y="126"/>
                  </a:lnTo>
                  <a:lnTo>
                    <a:pt x="160" y="128"/>
                  </a:lnTo>
                  <a:lnTo>
                    <a:pt x="160" y="130"/>
                  </a:lnTo>
                  <a:lnTo>
                    <a:pt x="162" y="130"/>
                  </a:lnTo>
                  <a:lnTo>
                    <a:pt x="164" y="130"/>
                  </a:lnTo>
                  <a:lnTo>
                    <a:pt x="164" y="132"/>
                  </a:lnTo>
                  <a:lnTo>
                    <a:pt x="166" y="132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70" y="134"/>
                  </a:lnTo>
                  <a:lnTo>
                    <a:pt x="172" y="136"/>
                  </a:lnTo>
                  <a:lnTo>
                    <a:pt x="172" y="138"/>
                  </a:lnTo>
                  <a:lnTo>
                    <a:pt x="174" y="138"/>
                  </a:lnTo>
                  <a:lnTo>
                    <a:pt x="174" y="140"/>
                  </a:lnTo>
                  <a:lnTo>
                    <a:pt x="176" y="140"/>
                  </a:lnTo>
                  <a:lnTo>
                    <a:pt x="176" y="142"/>
                  </a:lnTo>
                  <a:lnTo>
                    <a:pt x="178" y="144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2" y="152"/>
                  </a:lnTo>
                  <a:lnTo>
                    <a:pt x="182" y="154"/>
                  </a:lnTo>
                  <a:lnTo>
                    <a:pt x="184" y="154"/>
                  </a:lnTo>
                  <a:lnTo>
                    <a:pt x="188" y="154"/>
                  </a:lnTo>
                  <a:lnTo>
                    <a:pt x="190" y="156"/>
                  </a:lnTo>
                  <a:lnTo>
                    <a:pt x="192" y="156"/>
                  </a:lnTo>
                  <a:lnTo>
                    <a:pt x="194" y="156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200" y="160"/>
                  </a:lnTo>
                  <a:lnTo>
                    <a:pt x="202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8" y="164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2" y="168"/>
                  </a:lnTo>
                  <a:lnTo>
                    <a:pt x="214" y="170"/>
                  </a:lnTo>
                  <a:lnTo>
                    <a:pt x="214" y="172"/>
                  </a:lnTo>
                  <a:lnTo>
                    <a:pt x="214" y="174"/>
                  </a:lnTo>
                  <a:lnTo>
                    <a:pt x="214" y="176"/>
                  </a:lnTo>
                  <a:lnTo>
                    <a:pt x="214" y="178"/>
                  </a:lnTo>
                  <a:lnTo>
                    <a:pt x="214" y="180"/>
                  </a:lnTo>
                  <a:lnTo>
                    <a:pt x="214" y="182"/>
                  </a:lnTo>
                  <a:lnTo>
                    <a:pt x="214" y="184"/>
                  </a:lnTo>
                  <a:lnTo>
                    <a:pt x="214" y="186"/>
                  </a:lnTo>
                  <a:lnTo>
                    <a:pt x="216" y="186"/>
                  </a:lnTo>
                  <a:lnTo>
                    <a:pt x="218" y="188"/>
                  </a:lnTo>
                  <a:lnTo>
                    <a:pt x="220" y="188"/>
                  </a:lnTo>
                  <a:lnTo>
                    <a:pt x="222" y="188"/>
                  </a:lnTo>
                  <a:lnTo>
                    <a:pt x="222" y="190"/>
                  </a:lnTo>
                  <a:lnTo>
                    <a:pt x="224" y="190"/>
                  </a:lnTo>
                  <a:lnTo>
                    <a:pt x="226" y="192"/>
                  </a:lnTo>
                  <a:lnTo>
                    <a:pt x="228" y="192"/>
                  </a:lnTo>
                  <a:lnTo>
                    <a:pt x="232" y="196"/>
                  </a:lnTo>
                  <a:lnTo>
                    <a:pt x="234" y="196"/>
                  </a:lnTo>
                  <a:lnTo>
                    <a:pt x="234" y="198"/>
                  </a:lnTo>
                  <a:lnTo>
                    <a:pt x="236" y="198"/>
                  </a:lnTo>
                  <a:lnTo>
                    <a:pt x="238" y="198"/>
                  </a:lnTo>
                  <a:lnTo>
                    <a:pt x="240" y="200"/>
                  </a:lnTo>
                  <a:lnTo>
                    <a:pt x="242" y="202"/>
                  </a:lnTo>
                  <a:lnTo>
                    <a:pt x="248" y="204"/>
                  </a:lnTo>
                  <a:lnTo>
                    <a:pt x="250" y="206"/>
                  </a:lnTo>
                  <a:lnTo>
                    <a:pt x="252" y="206"/>
                  </a:lnTo>
                  <a:lnTo>
                    <a:pt x="256" y="208"/>
                  </a:lnTo>
                  <a:lnTo>
                    <a:pt x="262" y="210"/>
                  </a:lnTo>
                  <a:lnTo>
                    <a:pt x="264" y="210"/>
                  </a:lnTo>
                  <a:lnTo>
                    <a:pt x="266" y="212"/>
                  </a:lnTo>
                  <a:lnTo>
                    <a:pt x="268" y="214"/>
                  </a:lnTo>
                  <a:lnTo>
                    <a:pt x="272" y="216"/>
                  </a:lnTo>
                  <a:lnTo>
                    <a:pt x="274" y="216"/>
                  </a:lnTo>
                  <a:lnTo>
                    <a:pt x="276" y="218"/>
                  </a:lnTo>
                  <a:lnTo>
                    <a:pt x="278" y="220"/>
                  </a:lnTo>
                  <a:lnTo>
                    <a:pt x="280" y="220"/>
                  </a:lnTo>
                  <a:lnTo>
                    <a:pt x="280" y="222"/>
                  </a:lnTo>
                  <a:lnTo>
                    <a:pt x="284" y="224"/>
                  </a:lnTo>
                  <a:lnTo>
                    <a:pt x="288" y="224"/>
                  </a:lnTo>
                  <a:lnTo>
                    <a:pt x="288" y="226"/>
                  </a:lnTo>
                  <a:lnTo>
                    <a:pt x="290" y="226"/>
                  </a:lnTo>
                  <a:lnTo>
                    <a:pt x="294" y="228"/>
                  </a:lnTo>
                  <a:lnTo>
                    <a:pt x="296" y="230"/>
                  </a:lnTo>
                  <a:lnTo>
                    <a:pt x="300" y="232"/>
                  </a:lnTo>
                  <a:lnTo>
                    <a:pt x="302" y="232"/>
                  </a:lnTo>
                  <a:lnTo>
                    <a:pt x="302" y="234"/>
                  </a:lnTo>
                  <a:lnTo>
                    <a:pt x="304" y="234"/>
                  </a:lnTo>
                  <a:lnTo>
                    <a:pt x="306" y="234"/>
                  </a:lnTo>
                  <a:lnTo>
                    <a:pt x="308" y="234"/>
                  </a:lnTo>
                  <a:lnTo>
                    <a:pt x="310" y="234"/>
                  </a:lnTo>
                  <a:lnTo>
                    <a:pt x="308" y="236"/>
                  </a:lnTo>
                  <a:lnTo>
                    <a:pt x="308" y="238"/>
                  </a:lnTo>
                  <a:lnTo>
                    <a:pt x="306" y="240"/>
                  </a:lnTo>
                  <a:lnTo>
                    <a:pt x="304" y="244"/>
                  </a:lnTo>
                  <a:lnTo>
                    <a:pt x="304" y="246"/>
                  </a:lnTo>
                  <a:lnTo>
                    <a:pt x="302" y="246"/>
                  </a:lnTo>
                  <a:lnTo>
                    <a:pt x="302" y="248"/>
                  </a:lnTo>
                  <a:lnTo>
                    <a:pt x="300" y="250"/>
                  </a:lnTo>
                  <a:lnTo>
                    <a:pt x="300" y="252"/>
                  </a:lnTo>
                  <a:lnTo>
                    <a:pt x="298" y="254"/>
                  </a:lnTo>
                  <a:lnTo>
                    <a:pt x="298" y="256"/>
                  </a:lnTo>
                  <a:lnTo>
                    <a:pt x="298" y="258"/>
                  </a:lnTo>
                  <a:lnTo>
                    <a:pt x="296" y="258"/>
                  </a:lnTo>
                  <a:lnTo>
                    <a:pt x="296" y="258"/>
                  </a:lnTo>
                  <a:lnTo>
                    <a:pt x="294" y="260"/>
                  </a:lnTo>
                  <a:lnTo>
                    <a:pt x="294" y="262"/>
                  </a:lnTo>
                  <a:lnTo>
                    <a:pt x="292" y="264"/>
                  </a:lnTo>
                  <a:lnTo>
                    <a:pt x="292" y="266"/>
                  </a:lnTo>
                  <a:lnTo>
                    <a:pt x="290" y="268"/>
                  </a:lnTo>
                  <a:lnTo>
                    <a:pt x="288" y="272"/>
                  </a:lnTo>
                  <a:lnTo>
                    <a:pt x="288" y="274"/>
                  </a:lnTo>
                  <a:lnTo>
                    <a:pt x="286" y="276"/>
                  </a:lnTo>
                  <a:lnTo>
                    <a:pt x="284" y="280"/>
                  </a:lnTo>
                  <a:lnTo>
                    <a:pt x="284" y="282"/>
                  </a:lnTo>
                  <a:lnTo>
                    <a:pt x="282" y="282"/>
                  </a:lnTo>
                  <a:lnTo>
                    <a:pt x="282" y="284"/>
                  </a:lnTo>
                  <a:lnTo>
                    <a:pt x="282" y="287"/>
                  </a:lnTo>
                  <a:lnTo>
                    <a:pt x="280" y="287"/>
                  </a:lnTo>
                  <a:lnTo>
                    <a:pt x="280" y="289"/>
                  </a:lnTo>
                  <a:lnTo>
                    <a:pt x="280" y="291"/>
                  </a:lnTo>
                  <a:lnTo>
                    <a:pt x="278" y="293"/>
                  </a:lnTo>
                  <a:lnTo>
                    <a:pt x="278" y="295"/>
                  </a:lnTo>
                  <a:lnTo>
                    <a:pt x="278" y="297"/>
                  </a:lnTo>
                  <a:lnTo>
                    <a:pt x="278" y="299"/>
                  </a:lnTo>
                  <a:lnTo>
                    <a:pt x="276" y="303"/>
                  </a:lnTo>
                  <a:lnTo>
                    <a:pt x="274" y="305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0" y="311"/>
                  </a:lnTo>
                  <a:lnTo>
                    <a:pt x="270" y="313"/>
                  </a:lnTo>
                  <a:lnTo>
                    <a:pt x="268" y="315"/>
                  </a:lnTo>
                  <a:lnTo>
                    <a:pt x="266" y="319"/>
                  </a:lnTo>
                  <a:lnTo>
                    <a:pt x="266" y="321"/>
                  </a:lnTo>
                  <a:lnTo>
                    <a:pt x="264" y="323"/>
                  </a:lnTo>
                  <a:lnTo>
                    <a:pt x="262" y="327"/>
                  </a:lnTo>
                  <a:lnTo>
                    <a:pt x="258" y="329"/>
                  </a:lnTo>
                  <a:lnTo>
                    <a:pt x="254" y="331"/>
                  </a:lnTo>
                  <a:lnTo>
                    <a:pt x="252" y="331"/>
                  </a:lnTo>
                  <a:lnTo>
                    <a:pt x="252" y="333"/>
                  </a:lnTo>
                  <a:lnTo>
                    <a:pt x="250" y="333"/>
                  </a:lnTo>
                  <a:lnTo>
                    <a:pt x="248" y="333"/>
                  </a:lnTo>
                  <a:lnTo>
                    <a:pt x="246" y="335"/>
                  </a:lnTo>
                  <a:lnTo>
                    <a:pt x="242" y="337"/>
                  </a:lnTo>
                  <a:lnTo>
                    <a:pt x="240" y="339"/>
                  </a:lnTo>
                  <a:lnTo>
                    <a:pt x="238" y="339"/>
                  </a:lnTo>
                  <a:lnTo>
                    <a:pt x="234" y="341"/>
                  </a:lnTo>
                  <a:lnTo>
                    <a:pt x="232" y="343"/>
                  </a:lnTo>
                  <a:lnTo>
                    <a:pt x="230" y="345"/>
                  </a:lnTo>
                  <a:lnTo>
                    <a:pt x="228" y="345"/>
                  </a:lnTo>
                  <a:lnTo>
                    <a:pt x="228" y="347"/>
                  </a:lnTo>
                  <a:lnTo>
                    <a:pt x="226" y="347"/>
                  </a:lnTo>
                  <a:lnTo>
                    <a:pt x="224" y="347"/>
                  </a:lnTo>
                  <a:lnTo>
                    <a:pt x="222" y="347"/>
                  </a:lnTo>
                  <a:lnTo>
                    <a:pt x="222" y="349"/>
                  </a:lnTo>
                  <a:lnTo>
                    <a:pt x="220" y="349"/>
                  </a:lnTo>
                  <a:lnTo>
                    <a:pt x="218" y="349"/>
                  </a:lnTo>
                  <a:lnTo>
                    <a:pt x="216" y="351"/>
                  </a:lnTo>
                  <a:lnTo>
                    <a:pt x="214" y="351"/>
                  </a:lnTo>
                  <a:lnTo>
                    <a:pt x="210" y="353"/>
                  </a:lnTo>
                  <a:lnTo>
                    <a:pt x="208" y="353"/>
                  </a:lnTo>
                  <a:lnTo>
                    <a:pt x="206" y="353"/>
                  </a:lnTo>
                  <a:lnTo>
                    <a:pt x="204" y="355"/>
                  </a:lnTo>
                  <a:lnTo>
                    <a:pt x="202" y="355"/>
                  </a:lnTo>
                  <a:lnTo>
                    <a:pt x="200" y="355"/>
                  </a:lnTo>
                  <a:lnTo>
                    <a:pt x="200" y="353"/>
                  </a:lnTo>
                  <a:lnTo>
                    <a:pt x="196" y="349"/>
                  </a:lnTo>
                  <a:lnTo>
                    <a:pt x="194" y="349"/>
                  </a:lnTo>
                  <a:lnTo>
                    <a:pt x="192" y="349"/>
                  </a:lnTo>
                  <a:lnTo>
                    <a:pt x="192" y="351"/>
                  </a:lnTo>
                  <a:lnTo>
                    <a:pt x="192" y="353"/>
                  </a:lnTo>
                  <a:lnTo>
                    <a:pt x="190" y="353"/>
                  </a:lnTo>
                  <a:lnTo>
                    <a:pt x="188" y="353"/>
                  </a:lnTo>
                  <a:lnTo>
                    <a:pt x="188" y="351"/>
                  </a:lnTo>
                  <a:lnTo>
                    <a:pt x="190" y="349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8" y="345"/>
                  </a:lnTo>
                  <a:lnTo>
                    <a:pt x="186" y="345"/>
                  </a:lnTo>
                  <a:lnTo>
                    <a:pt x="184" y="347"/>
                  </a:lnTo>
                  <a:lnTo>
                    <a:pt x="182" y="347"/>
                  </a:lnTo>
                  <a:lnTo>
                    <a:pt x="182" y="345"/>
                  </a:lnTo>
                  <a:lnTo>
                    <a:pt x="182" y="345"/>
                  </a:lnTo>
                  <a:lnTo>
                    <a:pt x="180" y="345"/>
                  </a:lnTo>
                  <a:lnTo>
                    <a:pt x="180" y="343"/>
                  </a:lnTo>
                  <a:lnTo>
                    <a:pt x="180" y="341"/>
                  </a:lnTo>
                  <a:lnTo>
                    <a:pt x="180" y="339"/>
                  </a:lnTo>
                  <a:lnTo>
                    <a:pt x="180" y="337"/>
                  </a:lnTo>
                  <a:lnTo>
                    <a:pt x="178" y="337"/>
                  </a:lnTo>
                  <a:lnTo>
                    <a:pt x="178" y="335"/>
                  </a:lnTo>
                  <a:lnTo>
                    <a:pt x="180" y="335"/>
                  </a:lnTo>
                  <a:lnTo>
                    <a:pt x="180" y="333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8" y="323"/>
                  </a:lnTo>
                  <a:lnTo>
                    <a:pt x="178" y="321"/>
                  </a:lnTo>
                  <a:lnTo>
                    <a:pt x="178" y="319"/>
                  </a:lnTo>
                  <a:lnTo>
                    <a:pt x="176" y="319"/>
                  </a:lnTo>
                  <a:lnTo>
                    <a:pt x="174" y="319"/>
                  </a:lnTo>
                  <a:lnTo>
                    <a:pt x="172" y="319"/>
                  </a:lnTo>
                  <a:lnTo>
                    <a:pt x="170" y="317"/>
                  </a:lnTo>
                  <a:lnTo>
                    <a:pt x="170" y="315"/>
                  </a:lnTo>
                  <a:lnTo>
                    <a:pt x="166" y="317"/>
                  </a:lnTo>
                  <a:lnTo>
                    <a:pt x="164" y="315"/>
                  </a:lnTo>
                  <a:lnTo>
                    <a:pt x="162" y="313"/>
                  </a:lnTo>
                  <a:lnTo>
                    <a:pt x="162" y="309"/>
                  </a:lnTo>
                  <a:lnTo>
                    <a:pt x="158" y="307"/>
                  </a:lnTo>
                  <a:lnTo>
                    <a:pt x="156" y="305"/>
                  </a:lnTo>
                  <a:lnTo>
                    <a:pt x="154" y="303"/>
                  </a:lnTo>
                  <a:lnTo>
                    <a:pt x="152" y="303"/>
                  </a:lnTo>
                  <a:lnTo>
                    <a:pt x="152" y="305"/>
                  </a:lnTo>
                  <a:lnTo>
                    <a:pt x="152" y="307"/>
                  </a:lnTo>
                  <a:lnTo>
                    <a:pt x="150" y="307"/>
                  </a:lnTo>
                  <a:lnTo>
                    <a:pt x="148" y="307"/>
                  </a:lnTo>
                  <a:lnTo>
                    <a:pt x="146" y="307"/>
                  </a:lnTo>
                  <a:lnTo>
                    <a:pt x="146" y="307"/>
                  </a:lnTo>
                  <a:lnTo>
                    <a:pt x="146" y="305"/>
                  </a:lnTo>
                  <a:lnTo>
                    <a:pt x="148" y="303"/>
                  </a:lnTo>
                  <a:lnTo>
                    <a:pt x="150" y="303"/>
                  </a:lnTo>
                  <a:lnTo>
                    <a:pt x="150" y="301"/>
                  </a:lnTo>
                  <a:lnTo>
                    <a:pt x="148" y="301"/>
                  </a:lnTo>
                  <a:lnTo>
                    <a:pt x="144" y="299"/>
                  </a:lnTo>
                  <a:lnTo>
                    <a:pt x="142" y="299"/>
                  </a:lnTo>
                  <a:lnTo>
                    <a:pt x="140" y="297"/>
                  </a:lnTo>
                  <a:lnTo>
                    <a:pt x="140" y="295"/>
                  </a:lnTo>
                  <a:lnTo>
                    <a:pt x="138" y="295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34" y="297"/>
                  </a:lnTo>
                  <a:lnTo>
                    <a:pt x="134" y="295"/>
                  </a:lnTo>
                  <a:lnTo>
                    <a:pt x="134" y="293"/>
                  </a:lnTo>
                  <a:lnTo>
                    <a:pt x="134" y="291"/>
                  </a:lnTo>
                  <a:lnTo>
                    <a:pt x="134" y="289"/>
                  </a:lnTo>
                  <a:lnTo>
                    <a:pt x="132" y="289"/>
                  </a:lnTo>
                  <a:lnTo>
                    <a:pt x="132" y="287"/>
                  </a:lnTo>
                  <a:lnTo>
                    <a:pt x="132" y="289"/>
                  </a:lnTo>
                  <a:lnTo>
                    <a:pt x="130" y="287"/>
                  </a:lnTo>
                  <a:lnTo>
                    <a:pt x="128" y="287"/>
                  </a:lnTo>
                  <a:lnTo>
                    <a:pt x="128" y="284"/>
                  </a:lnTo>
                  <a:lnTo>
                    <a:pt x="126" y="287"/>
                  </a:lnTo>
                  <a:lnTo>
                    <a:pt x="124" y="287"/>
                  </a:lnTo>
                  <a:lnTo>
                    <a:pt x="122" y="287"/>
                  </a:lnTo>
                  <a:lnTo>
                    <a:pt x="122" y="284"/>
                  </a:lnTo>
                  <a:lnTo>
                    <a:pt x="120" y="284"/>
                  </a:lnTo>
                  <a:lnTo>
                    <a:pt x="120" y="282"/>
                  </a:lnTo>
                  <a:lnTo>
                    <a:pt x="122" y="282"/>
                  </a:lnTo>
                  <a:lnTo>
                    <a:pt x="122" y="280"/>
                  </a:lnTo>
                  <a:lnTo>
                    <a:pt x="124" y="280"/>
                  </a:lnTo>
                  <a:lnTo>
                    <a:pt x="124" y="278"/>
                  </a:lnTo>
                  <a:lnTo>
                    <a:pt x="124" y="276"/>
                  </a:lnTo>
                  <a:lnTo>
                    <a:pt x="122" y="276"/>
                  </a:lnTo>
                  <a:lnTo>
                    <a:pt x="120" y="276"/>
                  </a:lnTo>
                  <a:lnTo>
                    <a:pt x="118" y="276"/>
                  </a:lnTo>
                  <a:lnTo>
                    <a:pt x="116" y="274"/>
                  </a:lnTo>
                  <a:lnTo>
                    <a:pt x="116" y="272"/>
                  </a:lnTo>
                  <a:lnTo>
                    <a:pt x="118" y="272"/>
                  </a:lnTo>
                  <a:lnTo>
                    <a:pt x="118" y="270"/>
                  </a:lnTo>
                  <a:lnTo>
                    <a:pt x="116" y="270"/>
                  </a:lnTo>
                  <a:lnTo>
                    <a:pt x="116" y="268"/>
                  </a:lnTo>
                  <a:lnTo>
                    <a:pt x="114" y="268"/>
                  </a:lnTo>
                  <a:lnTo>
                    <a:pt x="112" y="268"/>
                  </a:lnTo>
                  <a:lnTo>
                    <a:pt x="110" y="266"/>
                  </a:lnTo>
                  <a:lnTo>
                    <a:pt x="106" y="268"/>
                  </a:lnTo>
                  <a:lnTo>
                    <a:pt x="104" y="270"/>
                  </a:lnTo>
                  <a:lnTo>
                    <a:pt x="102" y="270"/>
                  </a:lnTo>
                  <a:lnTo>
                    <a:pt x="100" y="270"/>
                  </a:lnTo>
                  <a:lnTo>
                    <a:pt x="98" y="270"/>
                  </a:lnTo>
                  <a:lnTo>
                    <a:pt x="98" y="268"/>
                  </a:lnTo>
                  <a:lnTo>
                    <a:pt x="96" y="268"/>
                  </a:lnTo>
                  <a:lnTo>
                    <a:pt x="96" y="266"/>
                  </a:lnTo>
                  <a:lnTo>
                    <a:pt x="94" y="264"/>
                  </a:lnTo>
                  <a:lnTo>
                    <a:pt x="96" y="264"/>
                  </a:lnTo>
                  <a:lnTo>
                    <a:pt x="96" y="262"/>
                  </a:lnTo>
                  <a:lnTo>
                    <a:pt x="96" y="260"/>
                  </a:lnTo>
                  <a:lnTo>
                    <a:pt x="94" y="260"/>
                  </a:lnTo>
                  <a:lnTo>
                    <a:pt x="90" y="260"/>
                  </a:lnTo>
                  <a:lnTo>
                    <a:pt x="90" y="258"/>
                  </a:lnTo>
                  <a:lnTo>
                    <a:pt x="88" y="258"/>
                  </a:lnTo>
                  <a:lnTo>
                    <a:pt x="86" y="258"/>
                  </a:lnTo>
                  <a:lnTo>
                    <a:pt x="86" y="258"/>
                  </a:lnTo>
                  <a:lnTo>
                    <a:pt x="84" y="258"/>
                  </a:lnTo>
                  <a:lnTo>
                    <a:pt x="84" y="258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4" y="254"/>
                  </a:lnTo>
                  <a:lnTo>
                    <a:pt x="86" y="252"/>
                  </a:lnTo>
                  <a:lnTo>
                    <a:pt x="84" y="252"/>
                  </a:lnTo>
                  <a:lnTo>
                    <a:pt x="84" y="250"/>
                  </a:lnTo>
                  <a:lnTo>
                    <a:pt x="82" y="250"/>
                  </a:lnTo>
                  <a:lnTo>
                    <a:pt x="80" y="248"/>
                  </a:lnTo>
                  <a:lnTo>
                    <a:pt x="80" y="246"/>
                  </a:lnTo>
                  <a:lnTo>
                    <a:pt x="78" y="246"/>
                  </a:lnTo>
                  <a:lnTo>
                    <a:pt x="78" y="244"/>
                  </a:lnTo>
                  <a:lnTo>
                    <a:pt x="76" y="244"/>
                  </a:lnTo>
                  <a:lnTo>
                    <a:pt x="74" y="242"/>
                  </a:lnTo>
                  <a:lnTo>
                    <a:pt x="72" y="242"/>
                  </a:lnTo>
                  <a:lnTo>
                    <a:pt x="72" y="240"/>
                  </a:lnTo>
                  <a:lnTo>
                    <a:pt x="70" y="238"/>
                  </a:lnTo>
                  <a:lnTo>
                    <a:pt x="70" y="236"/>
                  </a:lnTo>
                  <a:lnTo>
                    <a:pt x="68" y="232"/>
                  </a:lnTo>
                  <a:lnTo>
                    <a:pt x="68" y="230"/>
                  </a:lnTo>
                  <a:lnTo>
                    <a:pt x="68" y="228"/>
                  </a:lnTo>
                  <a:lnTo>
                    <a:pt x="68" y="226"/>
                  </a:lnTo>
                  <a:lnTo>
                    <a:pt x="66" y="224"/>
                  </a:lnTo>
                  <a:lnTo>
                    <a:pt x="62" y="224"/>
                  </a:lnTo>
                  <a:lnTo>
                    <a:pt x="60" y="222"/>
                  </a:lnTo>
                  <a:lnTo>
                    <a:pt x="56" y="220"/>
                  </a:lnTo>
                  <a:lnTo>
                    <a:pt x="54" y="220"/>
                  </a:lnTo>
                  <a:lnTo>
                    <a:pt x="52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48" y="216"/>
                  </a:lnTo>
                  <a:lnTo>
                    <a:pt x="46" y="214"/>
                  </a:lnTo>
                  <a:lnTo>
                    <a:pt x="44" y="210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4"/>
                  </a:lnTo>
                  <a:lnTo>
                    <a:pt x="40" y="192"/>
                  </a:lnTo>
                  <a:lnTo>
                    <a:pt x="38" y="190"/>
                  </a:lnTo>
                  <a:lnTo>
                    <a:pt x="36" y="188"/>
                  </a:lnTo>
                  <a:lnTo>
                    <a:pt x="32" y="188"/>
                  </a:lnTo>
                  <a:lnTo>
                    <a:pt x="30" y="188"/>
                  </a:lnTo>
                  <a:lnTo>
                    <a:pt x="28" y="188"/>
                  </a:lnTo>
                  <a:lnTo>
                    <a:pt x="26" y="190"/>
                  </a:lnTo>
                  <a:lnTo>
                    <a:pt x="24" y="190"/>
                  </a:lnTo>
                  <a:lnTo>
                    <a:pt x="24" y="188"/>
                  </a:lnTo>
                  <a:lnTo>
                    <a:pt x="24" y="186"/>
                  </a:lnTo>
                  <a:lnTo>
                    <a:pt x="24" y="184"/>
                  </a:lnTo>
                  <a:lnTo>
                    <a:pt x="22" y="184"/>
                  </a:lnTo>
                  <a:lnTo>
                    <a:pt x="20" y="182"/>
                  </a:lnTo>
                  <a:lnTo>
                    <a:pt x="18" y="180"/>
                  </a:lnTo>
                  <a:lnTo>
                    <a:pt x="20" y="178"/>
                  </a:lnTo>
                  <a:lnTo>
                    <a:pt x="20" y="176"/>
                  </a:lnTo>
                  <a:lnTo>
                    <a:pt x="20" y="174"/>
                  </a:lnTo>
                  <a:lnTo>
                    <a:pt x="18" y="174"/>
                  </a:lnTo>
                  <a:lnTo>
                    <a:pt x="20" y="172"/>
                  </a:lnTo>
                  <a:lnTo>
                    <a:pt x="20" y="170"/>
                  </a:lnTo>
                  <a:lnTo>
                    <a:pt x="18" y="168"/>
                  </a:lnTo>
                  <a:lnTo>
                    <a:pt x="16" y="166"/>
                  </a:lnTo>
                  <a:lnTo>
                    <a:pt x="14" y="166"/>
                  </a:lnTo>
                  <a:lnTo>
                    <a:pt x="12" y="166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6"/>
                  </a:lnTo>
                  <a:lnTo>
                    <a:pt x="6" y="166"/>
                  </a:lnTo>
                  <a:lnTo>
                    <a:pt x="4" y="168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2" y="158"/>
                  </a:lnTo>
                  <a:lnTo>
                    <a:pt x="4" y="156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6" y="156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6" y="154"/>
                  </a:lnTo>
                  <a:lnTo>
                    <a:pt x="16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8" y="148"/>
                  </a:lnTo>
                  <a:lnTo>
                    <a:pt x="18" y="146"/>
                  </a:lnTo>
                  <a:lnTo>
                    <a:pt x="20" y="144"/>
                  </a:lnTo>
                  <a:lnTo>
                    <a:pt x="20" y="142"/>
                  </a:lnTo>
                  <a:lnTo>
                    <a:pt x="20" y="138"/>
                  </a:ln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0" y="128"/>
                  </a:lnTo>
                  <a:lnTo>
                    <a:pt x="32" y="128"/>
                  </a:lnTo>
                  <a:lnTo>
                    <a:pt x="32" y="126"/>
                  </a:lnTo>
                  <a:lnTo>
                    <a:pt x="32" y="124"/>
                  </a:lnTo>
                  <a:lnTo>
                    <a:pt x="32" y="122"/>
                  </a:lnTo>
                  <a:lnTo>
                    <a:pt x="34" y="122"/>
                  </a:lnTo>
                  <a:lnTo>
                    <a:pt x="36" y="122"/>
                  </a:lnTo>
                  <a:lnTo>
                    <a:pt x="38" y="122"/>
                  </a:lnTo>
                  <a:lnTo>
                    <a:pt x="38" y="120"/>
                  </a:lnTo>
                  <a:lnTo>
                    <a:pt x="38" y="118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8" y="112"/>
                  </a:lnTo>
                  <a:lnTo>
                    <a:pt x="38" y="110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4" y="96"/>
                  </a:lnTo>
                  <a:lnTo>
                    <a:pt x="44" y="94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58" y="80"/>
                  </a:lnTo>
                  <a:lnTo>
                    <a:pt x="58" y="78"/>
                  </a:lnTo>
                  <a:lnTo>
                    <a:pt x="60" y="78"/>
                  </a:lnTo>
                  <a:lnTo>
                    <a:pt x="60" y="76"/>
                  </a:lnTo>
                  <a:lnTo>
                    <a:pt x="60" y="74"/>
                  </a:lnTo>
                  <a:lnTo>
                    <a:pt x="62" y="74"/>
                  </a:lnTo>
                  <a:lnTo>
                    <a:pt x="62" y="72"/>
                  </a:lnTo>
                  <a:lnTo>
                    <a:pt x="62" y="70"/>
                  </a:lnTo>
                  <a:lnTo>
                    <a:pt x="62" y="68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62" y="64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62" y="58"/>
                  </a:lnTo>
                  <a:lnTo>
                    <a:pt x="62" y="56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0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8" y="34"/>
                  </a:lnTo>
                  <a:lnTo>
                    <a:pt x="68" y="32"/>
                  </a:lnTo>
                  <a:lnTo>
                    <a:pt x="70" y="32"/>
                  </a:lnTo>
                  <a:lnTo>
                    <a:pt x="72" y="32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80" y="20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2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4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10" y="14"/>
                  </a:lnTo>
                  <a:lnTo>
                    <a:pt x="110" y="16"/>
                  </a:lnTo>
                  <a:lnTo>
                    <a:pt x="112" y="16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20"/>
                  </a:lnTo>
                  <a:lnTo>
                    <a:pt x="112" y="22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8" y="24"/>
                  </a:lnTo>
                  <a:lnTo>
                    <a:pt x="118" y="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0" name="Freeform 92">
              <a:extLst>
                <a:ext uri="{FF2B5EF4-FFF2-40B4-BE49-F238E27FC236}">
                  <a16:creationId xmlns:a16="http://schemas.microsoft.com/office/drawing/2014/main" id="{23E1D2A5-4366-D226-F70C-DCFAEF321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763" y="4924425"/>
              <a:ext cx="465138" cy="473075"/>
            </a:xfrm>
            <a:custGeom>
              <a:avLst/>
              <a:gdLst>
                <a:gd name="T0" fmla="*/ 40 w 293"/>
                <a:gd name="T1" fmla="*/ 2 h 298"/>
                <a:gd name="T2" fmla="*/ 70 w 293"/>
                <a:gd name="T3" fmla="*/ 2 h 298"/>
                <a:gd name="T4" fmla="*/ 84 w 293"/>
                <a:gd name="T5" fmla="*/ 4 h 298"/>
                <a:gd name="T6" fmla="*/ 109 w 293"/>
                <a:gd name="T7" fmla="*/ 4 h 298"/>
                <a:gd name="T8" fmla="*/ 133 w 293"/>
                <a:gd name="T9" fmla="*/ 4 h 298"/>
                <a:gd name="T10" fmla="*/ 167 w 293"/>
                <a:gd name="T11" fmla="*/ 6 h 298"/>
                <a:gd name="T12" fmla="*/ 193 w 293"/>
                <a:gd name="T13" fmla="*/ 10 h 298"/>
                <a:gd name="T14" fmla="*/ 193 w 293"/>
                <a:gd name="T15" fmla="*/ 34 h 298"/>
                <a:gd name="T16" fmla="*/ 205 w 293"/>
                <a:gd name="T17" fmla="*/ 60 h 298"/>
                <a:gd name="T18" fmla="*/ 225 w 293"/>
                <a:gd name="T19" fmla="*/ 60 h 298"/>
                <a:gd name="T20" fmla="*/ 257 w 293"/>
                <a:gd name="T21" fmla="*/ 60 h 298"/>
                <a:gd name="T22" fmla="*/ 277 w 293"/>
                <a:gd name="T23" fmla="*/ 62 h 298"/>
                <a:gd name="T24" fmla="*/ 283 w 293"/>
                <a:gd name="T25" fmla="*/ 74 h 298"/>
                <a:gd name="T26" fmla="*/ 285 w 293"/>
                <a:gd name="T27" fmla="*/ 86 h 298"/>
                <a:gd name="T28" fmla="*/ 293 w 293"/>
                <a:gd name="T29" fmla="*/ 96 h 298"/>
                <a:gd name="T30" fmla="*/ 291 w 293"/>
                <a:gd name="T31" fmla="*/ 108 h 298"/>
                <a:gd name="T32" fmla="*/ 291 w 293"/>
                <a:gd name="T33" fmla="*/ 120 h 298"/>
                <a:gd name="T34" fmla="*/ 289 w 293"/>
                <a:gd name="T35" fmla="*/ 132 h 298"/>
                <a:gd name="T36" fmla="*/ 267 w 293"/>
                <a:gd name="T37" fmla="*/ 134 h 298"/>
                <a:gd name="T38" fmla="*/ 241 w 293"/>
                <a:gd name="T39" fmla="*/ 168 h 298"/>
                <a:gd name="T40" fmla="*/ 223 w 293"/>
                <a:gd name="T41" fmla="*/ 176 h 298"/>
                <a:gd name="T42" fmla="*/ 219 w 293"/>
                <a:gd name="T43" fmla="*/ 192 h 298"/>
                <a:gd name="T44" fmla="*/ 219 w 293"/>
                <a:gd name="T45" fmla="*/ 214 h 298"/>
                <a:gd name="T46" fmla="*/ 219 w 293"/>
                <a:gd name="T47" fmla="*/ 228 h 298"/>
                <a:gd name="T48" fmla="*/ 219 w 293"/>
                <a:gd name="T49" fmla="*/ 254 h 298"/>
                <a:gd name="T50" fmla="*/ 219 w 293"/>
                <a:gd name="T51" fmla="*/ 286 h 298"/>
                <a:gd name="T52" fmla="*/ 193 w 293"/>
                <a:gd name="T53" fmla="*/ 296 h 298"/>
                <a:gd name="T54" fmla="*/ 137 w 293"/>
                <a:gd name="T55" fmla="*/ 294 h 298"/>
                <a:gd name="T56" fmla="*/ 107 w 293"/>
                <a:gd name="T57" fmla="*/ 290 h 298"/>
                <a:gd name="T58" fmla="*/ 96 w 293"/>
                <a:gd name="T59" fmla="*/ 288 h 298"/>
                <a:gd name="T60" fmla="*/ 74 w 293"/>
                <a:gd name="T61" fmla="*/ 286 h 298"/>
                <a:gd name="T62" fmla="*/ 76 w 293"/>
                <a:gd name="T63" fmla="*/ 276 h 298"/>
                <a:gd name="T64" fmla="*/ 64 w 293"/>
                <a:gd name="T65" fmla="*/ 270 h 298"/>
                <a:gd name="T66" fmla="*/ 56 w 293"/>
                <a:gd name="T67" fmla="*/ 260 h 298"/>
                <a:gd name="T68" fmla="*/ 42 w 293"/>
                <a:gd name="T69" fmla="*/ 256 h 298"/>
                <a:gd name="T70" fmla="*/ 34 w 293"/>
                <a:gd name="T71" fmla="*/ 252 h 298"/>
                <a:gd name="T72" fmla="*/ 22 w 293"/>
                <a:gd name="T73" fmla="*/ 248 h 298"/>
                <a:gd name="T74" fmla="*/ 10 w 293"/>
                <a:gd name="T75" fmla="*/ 232 h 298"/>
                <a:gd name="T76" fmla="*/ 4 w 293"/>
                <a:gd name="T77" fmla="*/ 212 h 298"/>
                <a:gd name="T78" fmla="*/ 6 w 293"/>
                <a:gd name="T79" fmla="*/ 200 h 298"/>
                <a:gd name="T80" fmla="*/ 18 w 293"/>
                <a:gd name="T81" fmla="*/ 194 h 298"/>
                <a:gd name="T82" fmla="*/ 20 w 293"/>
                <a:gd name="T83" fmla="*/ 180 h 298"/>
                <a:gd name="T84" fmla="*/ 22 w 293"/>
                <a:gd name="T85" fmla="*/ 164 h 298"/>
                <a:gd name="T86" fmla="*/ 28 w 293"/>
                <a:gd name="T87" fmla="*/ 160 h 298"/>
                <a:gd name="T88" fmla="*/ 46 w 293"/>
                <a:gd name="T89" fmla="*/ 150 h 298"/>
                <a:gd name="T90" fmla="*/ 62 w 293"/>
                <a:gd name="T91" fmla="*/ 150 h 298"/>
                <a:gd name="T92" fmla="*/ 74 w 293"/>
                <a:gd name="T93" fmla="*/ 144 h 298"/>
                <a:gd name="T94" fmla="*/ 84 w 293"/>
                <a:gd name="T95" fmla="*/ 136 h 298"/>
                <a:gd name="T96" fmla="*/ 80 w 293"/>
                <a:gd name="T97" fmla="*/ 120 h 298"/>
                <a:gd name="T98" fmla="*/ 72 w 293"/>
                <a:gd name="T99" fmla="*/ 108 h 298"/>
                <a:gd name="T100" fmla="*/ 58 w 293"/>
                <a:gd name="T101" fmla="*/ 108 h 298"/>
                <a:gd name="T102" fmla="*/ 44 w 293"/>
                <a:gd name="T103" fmla="*/ 102 h 298"/>
                <a:gd name="T104" fmla="*/ 28 w 293"/>
                <a:gd name="T105" fmla="*/ 96 h 298"/>
                <a:gd name="T106" fmla="*/ 28 w 293"/>
                <a:gd name="T107" fmla="*/ 80 h 298"/>
                <a:gd name="T108" fmla="*/ 30 w 293"/>
                <a:gd name="T109" fmla="*/ 66 h 298"/>
                <a:gd name="T110" fmla="*/ 30 w 293"/>
                <a:gd name="T111" fmla="*/ 52 h 298"/>
                <a:gd name="T112" fmla="*/ 24 w 293"/>
                <a:gd name="T113" fmla="*/ 38 h 298"/>
                <a:gd name="T114" fmla="*/ 18 w 293"/>
                <a:gd name="T115" fmla="*/ 22 h 298"/>
                <a:gd name="T116" fmla="*/ 8 w 293"/>
                <a:gd name="T117" fmla="*/ 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3" h="298">
                  <a:moveTo>
                    <a:pt x="20" y="2"/>
                  </a:moveTo>
                  <a:lnTo>
                    <a:pt x="24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3" y="4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11" y="4"/>
                  </a:lnTo>
                  <a:lnTo>
                    <a:pt x="113" y="4"/>
                  </a:lnTo>
                  <a:lnTo>
                    <a:pt x="119" y="4"/>
                  </a:lnTo>
                  <a:lnTo>
                    <a:pt x="119" y="4"/>
                  </a:lnTo>
                  <a:lnTo>
                    <a:pt x="121" y="4"/>
                  </a:lnTo>
                  <a:lnTo>
                    <a:pt x="127" y="4"/>
                  </a:lnTo>
                  <a:lnTo>
                    <a:pt x="129" y="4"/>
                  </a:lnTo>
                  <a:lnTo>
                    <a:pt x="133" y="4"/>
                  </a:lnTo>
                  <a:lnTo>
                    <a:pt x="137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9" y="4"/>
                  </a:lnTo>
                  <a:lnTo>
                    <a:pt x="153" y="4"/>
                  </a:lnTo>
                  <a:lnTo>
                    <a:pt x="157" y="4"/>
                  </a:lnTo>
                  <a:lnTo>
                    <a:pt x="165" y="6"/>
                  </a:lnTo>
                  <a:lnTo>
                    <a:pt x="167" y="6"/>
                  </a:lnTo>
                  <a:lnTo>
                    <a:pt x="177" y="6"/>
                  </a:lnTo>
                  <a:lnTo>
                    <a:pt x="181" y="6"/>
                  </a:lnTo>
                  <a:lnTo>
                    <a:pt x="183" y="6"/>
                  </a:lnTo>
                  <a:lnTo>
                    <a:pt x="187" y="6"/>
                  </a:lnTo>
                  <a:lnTo>
                    <a:pt x="189" y="6"/>
                  </a:lnTo>
                  <a:lnTo>
                    <a:pt x="191" y="6"/>
                  </a:lnTo>
                  <a:lnTo>
                    <a:pt x="193" y="8"/>
                  </a:lnTo>
                  <a:lnTo>
                    <a:pt x="193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3" y="18"/>
                  </a:lnTo>
                  <a:lnTo>
                    <a:pt x="193" y="22"/>
                  </a:lnTo>
                  <a:lnTo>
                    <a:pt x="193" y="24"/>
                  </a:lnTo>
                  <a:lnTo>
                    <a:pt x="193" y="30"/>
                  </a:lnTo>
                  <a:lnTo>
                    <a:pt x="193" y="32"/>
                  </a:lnTo>
                  <a:lnTo>
                    <a:pt x="193" y="34"/>
                  </a:lnTo>
                  <a:lnTo>
                    <a:pt x="193" y="42"/>
                  </a:lnTo>
                  <a:lnTo>
                    <a:pt x="193" y="54"/>
                  </a:lnTo>
                  <a:lnTo>
                    <a:pt x="193" y="56"/>
                  </a:lnTo>
                  <a:lnTo>
                    <a:pt x="193" y="58"/>
                  </a:lnTo>
                  <a:lnTo>
                    <a:pt x="193" y="60"/>
                  </a:lnTo>
                  <a:lnTo>
                    <a:pt x="197" y="60"/>
                  </a:lnTo>
                  <a:lnTo>
                    <a:pt x="201" y="60"/>
                  </a:lnTo>
                  <a:lnTo>
                    <a:pt x="205" y="60"/>
                  </a:lnTo>
                  <a:lnTo>
                    <a:pt x="207" y="60"/>
                  </a:lnTo>
                  <a:lnTo>
                    <a:pt x="209" y="60"/>
                  </a:lnTo>
                  <a:lnTo>
                    <a:pt x="213" y="60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1" y="60"/>
                  </a:lnTo>
                  <a:lnTo>
                    <a:pt x="223" y="60"/>
                  </a:lnTo>
                  <a:lnTo>
                    <a:pt x="225" y="60"/>
                  </a:lnTo>
                  <a:lnTo>
                    <a:pt x="227" y="60"/>
                  </a:lnTo>
                  <a:lnTo>
                    <a:pt x="229" y="60"/>
                  </a:lnTo>
                  <a:lnTo>
                    <a:pt x="237" y="60"/>
                  </a:lnTo>
                  <a:lnTo>
                    <a:pt x="243" y="60"/>
                  </a:lnTo>
                  <a:lnTo>
                    <a:pt x="245" y="60"/>
                  </a:lnTo>
                  <a:lnTo>
                    <a:pt x="249" y="60"/>
                  </a:lnTo>
                  <a:lnTo>
                    <a:pt x="255" y="60"/>
                  </a:lnTo>
                  <a:lnTo>
                    <a:pt x="257" y="60"/>
                  </a:lnTo>
                  <a:lnTo>
                    <a:pt x="259" y="60"/>
                  </a:lnTo>
                  <a:lnTo>
                    <a:pt x="263" y="62"/>
                  </a:lnTo>
                  <a:lnTo>
                    <a:pt x="267" y="62"/>
                  </a:lnTo>
                  <a:lnTo>
                    <a:pt x="269" y="62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2"/>
                  </a:lnTo>
                  <a:lnTo>
                    <a:pt x="279" y="64"/>
                  </a:lnTo>
                  <a:lnTo>
                    <a:pt x="279" y="68"/>
                  </a:lnTo>
                  <a:lnTo>
                    <a:pt x="279" y="70"/>
                  </a:lnTo>
                  <a:lnTo>
                    <a:pt x="281" y="70"/>
                  </a:lnTo>
                  <a:lnTo>
                    <a:pt x="281" y="72"/>
                  </a:lnTo>
                  <a:lnTo>
                    <a:pt x="283" y="72"/>
                  </a:lnTo>
                  <a:lnTo>
                    <a:pt x="283" y="74"/>
                  </a:lnTo>
                  <a:lnTo>
                    <a:pt x="283" y="76"/>
                  </a:lnTo>
                  <a:lnTo>
                    <a:pt x="281" y="76"/>
                  </a:lnTo>
                  <a:lnTo>
                    <a:pt x="281" y="78"/>
                  </a:lnTo>
                  <a:lnTo>
                    <a:pt x="281" y="80"/>
                  </a:lnTo>
                  <a:lnTo>
                    <a:pt x="283" y="82"/>
                  </a:lnTo>
                  <a:lnTo>
                    <a:pt x="283" y="84"/>
                  </a:lnTo>
                  <a:lnTo>
                    <a:pt x="283" y="86"/>
                  </a:lnTo>
                  <a:lnTo>
                    <a:pt x="285" y="86"/>
                  </a:lnTo>
                  <a:lnTo>
                    <a:pt x="287" y="86"/>
                  </a:lnTo>
                  <a:lnTo>
                    <a:pt x="289" y="86"/>
                  </a:lnTo>
                  <a:lnTo>
                    <a:pt x="289" y="88"/>
                  </a:lnTo>
                  <a:lnTo>
                    <a:pt x="287" y="90"/>
                  </a:lnTo>
                  <a:lnTo>
                    <a:pt x="289" y="94"/>
                  </a:lnTo>
                  <a:lnTo>
                    <a:pt x="291" y="94"/>
                  </a:lnTo>
                  <a:lnTo>
                    <a:pt x="293" y="94"/>
                  </a:lnTo>
                  <a:lnTo>
                    <a:pt x="293" y="96"/>
                  </a:lnTo>
                  <a:lnTo>
                    <a:pt x="293" y="98"/>
                  </a:lnTo>
                  <a:lnTo>
                    <a:pt x="293" y="100"/>
                  </a:lnTo>
                  <a:lnTo>
                    <a:pt x="291" y="100"/>
                  </a:lnTo>
                  <a:lnTo>
                    <a:pt x="291" y="102"/>
                  </a:lnTo>
                  <a:lnTo>
                    <a:pt x="293" y="104"/>
                  </a:lnTo>
                  <a:lnTo>
                    <a:pt x="291" y="104"/>
                  </a:lnTo>
                  <a:lnTo>
                    <a:pt x="291" y="106"/>
                  </a:lnTo>
                  <a:lnTo>
                    <a:pt x="291" y="108"/>
                  </a:lnTo>
                  <a:lnTo>
                    <a:pt x="291" y="110"/>
                  </a:lnTo>
                  <a:lnTo>
                    <a:pt x="291" y="112"/>
                  </a:lnTo>
                  <a:lnTo>
                    <a:pt x="291" y="114"/>
                  </a:lnTo>
                  <a:lnTo>
                    <a:pt x="291" y="116"/>
                  </a:lnTo>
                  <a:lnTo>
                    <a:pt x="293" y="116"/>
                  </a:lnTo>
                  <a:lnTo>
                    <a:pt x="291" y="116"/>
                  </a:lnTo>
                  <a:lnTo>
                    <a:pt x="291" y="118"/>
                  </a:lnTo>
                  <a:lnTo>
                    <a:pt x="291" y="120"/>
                  </a:lnTo>
                  <a:lnTo>
                    <a:pt x="291" y="122"/>
                  </a:lnTo>
                  <a:lnTo>
                    <a:pt x="289" y="122"/>
                  </a:lnTo>
                  <a:lnTo>
                    <a:pt x="289" y="124"/>
                  </a:lnTo>
                  <a:lnTo>
                    <a:pt x="289" y="126"/>
                  </a:lnTo>
                  <a:lnTo>
                    <a:pt x="291" y="126"/>
                  </a:lnTo>
                  <a:lnTo>
                    <a:pt x="291" y="128"/>
                  </a:lnTo>
                  <a:lnTo>
                    <a:pt x="291" y="130"/>
                  </a:lnTo>
                  <a:lnTo>
                    <a:pt x="289" y="132"/>
                  </a:lnTo>
                  <a:lnTo>
                    <a:pt x="291" y="132"/>
                  </a:lnTo>
                  <a:lnTo>
                    <a:pt x="291" y="134"/>
                  </a:lnTo>
                  <a:lnTo>
                    <a:pt x="293" y="134"/>
                  </a:lnTo>
                  <a:lnTo>
                    <a:pt x="287" y="134"/>
                  </a:lnTo>
                  <a:lnTo>
                    <a:pt x="285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7" y="134"/>
                  </a:lnTo>
                  <a:lnTo>
                    <a:pt x="259" y="134"/>
                  </a:lnTo>
                  <a:lnTo>
                    <a:pt x="251" y="136"/>
                  </a:lnTo>
                  <a:lnTo>
                    <a:pt x="251" y="148"/>
                  </a:lnTo>
                  <a:lnTo>
                    <a:pt x="247" y="148"/>
                  </a:lnTo>
                  <a:lnTo>
                    <a:pt x="241" y="148"/>
                  </a:lnTo>
                  <a:lnTo>
                    <a:pt x="241" y="150"/>
                  </a:lnTo>
                  <a:lnTo>
                    <a:pt x="241" y="164"/>
                  </a:lnTo>
                  <a:lnTo>
                    <a:pt x="241" y="168"/>
                  </a:lnTo>
                  <a:lnTo>
                    <a:pt x="237" y="168"/>
                  </a:lnTo>
                  <a:lnTo>
                    <a:pt x="233" y="168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5" y="170"/>
                  </a:lnTo>
                  <a:lnTo>
                    <a:pt x="223" y="172"/>
                  </a:lnTo>
                  <a:lnTo>
                    <a:pt x="223" y="174"/>
                  </a:lnTo>
                  <a:lnTo>
                    <a:pt x="223" y="176"/>
                  </a:lnTo>
                  <a:lnTo>
                    <a:pt x="221" y="178"/>
                  </a:lnTo>
                  <a:lnTo>
                    <a:pt x="221" y="180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21" y="186"/>
                  </a:lnTo>
                  <a:lnTo>
                    <a:pt x="219" y="188"/>
                  </a:lnTo>
                  <a:lnTo>
                    <a:pt x="219" y="190"/>
                  </a:lnTo>
                  <a:lnTo>
                    <a:pt x="219" y="192"/>
                  </a:lnTo>
                  <a:lnTo>
                    <a:pt x="221" y="194"/>
                  </a:lnTo>
                  <a:lnTo>
                    <a:pt x="221" y="196"/>
                  </a:lnTo>
                  <a:lnTo>
                    <a:pt x="221" y="200"/>
                  </a:lnTo>
                  <a:lnTo>
                    <a:pt x="221" y="202"/>
                  </a:lnTo>
                  <a:lnTo>
                    <a:pt x="221" y="206"/>
                  </a:lnTo>
                  <a:lnTo>
                    <a:pt x="221" y="208"/>
                  </a:lnTo>
                  <a:lnTo>
                    <a:pt x="221" y="212"/>
                  </a:lnTo>
                  <a:lnTo>
                    <a:pt x="219" y="214"/>
                  </a:lnTo>
                  <a:lnTo>
                    <a:pt x="219" y="216"/>
                  </a:lnTo>
                  <a:lnTo>
                    <a:pt x="219" y="218"/>
                  </a:lnTo>
                  <a:lnTo>
                    <a:pt x="221" y="224"/>
                  </a:lnTo>
                  <a:lnTo>
                    <a:pt x="221" y="226"/>
                  </a:lnTo>
                  <a:lnTo>
                    <a:pt x="223" y="226"/>
                  </a:lnTo>
                  <a:lnTo>
                    <a:pt x="223" y="228"/>
                  </a:lnTo>
                  <a:lnTo>
                    <a:pt x="221" y="228"/>
                  </a:lnTo>
                  <a:lnTo>
                    <a:pt x="219" y="228"/>
                  </a:lnTo>
                  <a:lnTo>
                    <a:pt x="219" y="230"/>
                  </a:lnTo>
                  <a:lnTo>
                    <a:pt x="219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9" y="242"/>
                  </a:lnTo>
                  <a:lnTo>
                    <a:pt x="219" y="244"/>
                  </a:lnTo>
                  <a:lnTo>
                    <a:pt x="221" y="248"/>
                  </a:lnTo>
                  <a:lnTo>
                    <a:pt x="219" y="254"/>
                  </a:lnTo>
                  <a:lnTo>
                    <a:pt x="219" y="256"/>
                  </a:lnTo>
                  <a:lnTo>
                    <a:pt x="219" y="258"/>
                  </a:lnTo>
                  <a:lnTo>
                    <a:pt x="219" y="264"/>
                  </a:lnTo>
                  <a:lnTo>
                    <a:pt x="219" y="270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19" y="282"/>
                  </a:lnTo>
                  <a:lnTo>
                    <a:pt x="219" y="286"/>
                  </a:lnTo>
                  <a:lnTo>
                    <a:pt x="219" y="288"/>
                  </a:lnTo>
                  <a:lnTo>
                    <a:pt x="219" y="296"/>
                  </a:lnTo>
                  <a:lnTo>
                    <a:pt x="219" y="298"/>
                  </a:lnTo>
                  <a:lnTo>
                    <a:pt x="209" y="298"/>
                  </a:lnTo>
                  <a:lnTo>
                    <a:pt x="203" y="298"/>
                  </a:lnTo>
                  <a:lnTo>
                    <a:pt x="201" y="298"/>
                  </a:lnTo>
                  <a:lnTo>
                    <a:pt x="197" y="298"/>
                  </a:lnTo>
                  <a:lnTo>
                    <a:pt x="193" y="296"/>
                  </a:lnTo>
                  <a:lnTo>
                    <a:pt x="189" y="296"/>
                  </a:lnTo>
                  <a:lnTo>
                    <a:pt x="187" y="296"/>
                  </a:lnTo>
                  <a:lnTo>
                    <a:pt x="181" y="296"/>
                  </a:lnTo>
                  <a:lnTo>
                    <a:pt x="163" y="296"/>
                  </a:lnTo>
                  <a:lnTo>
                    <a:pt x="149" y="296"/>
                  </a:lnTo>
                  <a:lnTo>
                    <a:pt x="145" y="296"/>
                  </a:lnTo>
                  <a:lnTo>
                    <a:pt x="139" y="296"/>
                  </a:lnTo>
                  <a:lnTo>
                    <a:pt x="137" y="294"/>
                  </a:lnTo>
                  <a:lnTo>
                    <a:pt x="135" y="294"/>
                  </a:lnTo>
                  <a:lnTo>
                    <a:pt x="131" y="294"/>
                  </a:lnTo>
                  <a:lnTo>
                    <a:pt x="129" y="294"/>
                  </a:lnTo>
                  <a:lnTo>
                    <a:pt x="121" y="294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7" y="290"/>
                  </a:lnTo>
                  <a:lnTo>
                    <a:pt x="105" y="290"/>
                  </a:lnTo>
                  <a:lnTo>
                    <a:pt x="105" y="288"/>
                  </a:lnTo>
                  <a:lnTo>
                    <a:pt x="103" y="288"/>
                  </a:lnTo>
                  <a:lnTo>
                    <a:pt x="103" y="286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6" y="288"/>
                  </a:lnTo>
                  <a:lnTo>
                    <a:pt x="94" y="288"/>
                  </a:lnTo>
                  <a:lnTo>
                    <a:pt x="92" y="288"/>
                  </a:lnTo>
                  <a:lnTo>
                    <a:pt x="90" y="292"/>
                  </a:lnTo>
                  <a:lnTo>
                    <a:pt x="86" y="292"/>
                  </a:lnTo>
                  <a:lnTo>
                    <a:pt x="84" y="292"/>
                  </a:lnTo>
                  <a:lnTo>
                    <a:pt x="78" y="290"/>
                  </a:lnTo>
                  <a:lnTo>
                    <a:pt x="74" y="288"/>
                  </a:lnTo>
                  <a:lnTo>
                    <a:pt x="74" y="286"/>
                  </a:lnTo>
                  <a:lnTo>
                    <a:pt x="76" y="286"/>
                  </a:lnTo>
                  <a:lnTo>
                    <a:pt x="76" y="284"/>
                  </a:lnTo>
                  <a:lnTo>
                    <a:pt x="76" y="282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4" y="278"/>
                  </a:lnTo>
                  <a:lnTo>
                    <a:pt x="74" y="276"/>
                  </a:lnTo>
                  <a:lnTo>
                    <a:pt x="76" y="276"/>
                  </a:lnTo>
                  <a:lnTo>
                    <a:pt x="76" y="274"/>
                  </a:lnTo>
                  <a:lnTo>
                    <a:pt x="74" y="274"/>
                  </a:lnTo>
                  <a:lnTo>
                    <a:pt x="72" y="276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70" y="274"/>
                  </a:lnTo>
                  <a:lnTo>
                    <a:pt x="66" y="272"/>
                  </a:lnTo>
                  <a:lnTo>
                    <a:pt x="64" y="270"/>
                  </a:lnTo>
                  <a:lnTo>
                    <a:pt x="62" y="270"/>
                  </a:lnTo>
                  <a:lnTo>
                    <a:pt x="62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66"/>
                  </a:lnTo>
                  <a:lnTo>
                    <a:pt x="58" y="266"/>
                  </a:lnTo>
                  <a:lnTo>
                    <a:pt x="58" y="264"/>
                  </a:lnTo>
                  <a:lnTo>
                    <a:pt x="56" y="260"/>
                  </a:lnTo>
                  <a:lnTo>
                    <a:pt x="54" y="260"/>
                  </a:lnTo>
                  <a:lnTo>
                    <a:pt x="52" y="262"/>
                  </a:lnTo>
                  <a:lnTo>
                    <a:pt x="50" y="262"/>
                  </a:lnTo>
                  <a:lnTo>
                    <a:pt x="44" y="262"/>
                  </a:lnTo>
                  <a:lnTo>
                    <a:pt x="42" y="262"/>
                  </a:lnTo>
                  <a:lnTo>
                    <a:pt x="42" y="260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2" y="254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4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8" y="252"/>
                  </a:lnTo>
                  <a:lnTo>
                    <a:pt x="26" y="252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18" y="244"/>
                  </a:lnTo>
                  <a:lnTo>
                    <a:pt x="20" y="242"/>
                  </a:lnTo>
                  <a:lnTo>
                    <a:pt x="20" y="240"/>
                  </a:lnTo>
                  <a:lnTo>
                    <a:pt x="20" y="238"/>
                  </a:lnTo>
                  <a:lnTo>
                    <a:pt x="18" y="236"/>
                  </a:lnTo>
                  <a:lnTo>
                    <a:pt x="16" y="234"/>
                  </a:lnTo>
                  <a:lnTo>
                    <a:pt x="14" y="232"/>
                  </a:lnTo>
                  <a:lnTo>
                    <a:pt x="10" y="232"/>
                  </a:lnTo>
                  <a:lnTo>
                    <a:pt x="10" y="230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10" y="222"/>
                  </a:lnTo>
                  <a:lnTo>
                    <a:pt x="10" y="220"/>
                  </a:lnTo>
                  <a:lnTo>
                    <a:pt x="6" y="216"/>
                  </a:lnTo>
                  <a:lnTo>
                    <a:pt x="6" y="214"/>
                  </a:lnTo>
                  <a:lnTo>
                    <a:pt x="4" y="212"/>
                  </a:lnTo>
                  <a:lnTo>
                    <a:pt x="2" y="212"/>
                  </a:lnTo>
                  <a:lnTo>
                    <a:pt x="0" y="208"/>
                  </a:lnTo>
                  <a:lnTo>
                    <a:pt x="0" y="206"/>
                  </a:lnTo>
                  <a:lnTo>
                    <a:pt x="0" y="204"/>
                  </a:lnTo>
                  <a:lnTo>
                    <a:pt x="0" y="202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8" y="200"/>
                  </a:lnTo>
                  <a:lnTo>
                    <a:pt x="8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6" y="198"/>
                  </a:lnTo>
                  <a:lnTo>
                    <a:pt x="18" y="196"/>
                  </a:lnTo>
                  <a:lnTo>
                    <a:pt x="18" y="194"/>
                  </a:lnTo>
                  <a:lnTo>
                    <a:pt x="20" y="194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16" y="182"/>
                  </a:lnTo>
                  <a:lnTo>
                    <a:pt x="18" y="180"/>
                  </a:lnTo>
                  <a:lnTo>
                    <a:pt x="20" y="180"/>
                  </a:lnTo>
                  <a:lnTo>
                    <a:pt x="20" y="178"/>
                  </a:lnTo>
                  <a:lnTo>
                    <a:pt x="20" y="176"/>
                  </a:lnTo>
                  <a:lnTo>
                    <a:pt x="20" y="174"/>
                  </a:lnTo>
                  <a:lnTo>
                    <a:pt x="22" y="172"/>
                  </a:lnTo>
                  <a:lnTo>
                    <a:pt x="22" y="172"/>
                  </a:lnTo>
                  <a:lnTo>
                    <a:pt x="22" y="166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4" y="156"/>
                  </a:lnTo>
                  <a:lnTo>
                    <a:pt x="24" y="158"/>
                  </a:lnTo>
                  <a:lnTo>
                    <a:pt x="26" y="158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2" y="158"/>
                  </a:lnTo>
                  <a:lnTo>
                    <a:pt x="36" y="158"/>
                  </a:lnTo>
                  <a:lnTo>
                    <a:pt x="40" y="152"/>
                  </a:lnTo>
                  <a:lnTo>
                    <a:pt x="42" y="152"/>
                  </a:lnTo>
                  <a:lnTo>
                    <a:pt x="42" y="150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8" y="152"/>
                  </a:lnTo>
                  <a:lnTo>
                    <a:pt x="60" y="150"/>
                  </a:lnTo>
                  <a:lnTo>
                    <a:pt x="62" y="150"/>
                  </a:lnTo>
                  <a:lnTo>
                    <a:pt x="64" y="150"/>
                  </a:lnTo>
                  <a:lnTo>
                    <a:pt x="66" y="148"/>
                  </a:lnTo>
                  <a:lnTo>
                    <a:pt x="68" y="148"/>
                  </a:lnTo>
                  <a:lnTo>
                    <a:pt x="68" y="146"/>
                  </a:lnTo>
                  <a:lnTo>
                    <a:pt x="70" y="144"/>
                  </a:lnTo>
                  <a:lnTo>
                    <a:pt x="70" y="142"/>
                  </a:lnTo>
                  <a:lnTo>
                    <a:pt x="70" y="144"/>
                  </a:lnTo>
                  <a:lnTo>
                    <a:pt x="74" y="144"/>
                  </a:lnTo>
                  <a:lnTo>
                    <a:pt x="74" y="142"/>
                  </a:lnTo>
                  <a:lnTo>
                    <a:pt x="76" y="142"/>
                  </a:lnTo>
                  <a:lnTo>
                    <a:pt x="76" y="144"/>
                  </a:lnTo>
                  <a:lnTo>
                    <a:pt x="78" y="144"/>
                  </a:lnTo>
                  <a:lnTo>
                    <a:pt x="80" y="142"/>
                  </a:lnTo>
                  <a:lnTo>
                    <a:pt x="82" y="140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4"/>
                  </a:lnTo>
                  <a:lnTo>
                    <a:pt x="84" y="132"/>
                  </a:lnTo>
                  <a:lnTo>
                    <a:pt x="84" y="130"/>
                  </a:lnTo>
                  <a:lnTo>
                    <a:pt x="84" y="128"/>
                  </a:lnTo>
                  <a:lnTo>
                    <a:pt x="80" y="126"/>
                  </a:lnTo>
                  <a:lnTo>
                    <a:pt x="80" y="124"/>
                  </a:lnTo>
                  <a:lnTo>
                    <a:pt x="80" y="122"/>
                  </a:lnTo>
                  <a:lnTo>
                    <a:pt x="80" y="120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76" y="114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4" y="110"/>
                  </a:lnTo>
                  <a:lnTo>
                    <a:pt x="72" y="110"/>
                  </a:lnTo>
                  <a:lnTo>
                    <a:pt x="72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4" y="106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56" y="108"/>
                  </a:lnTo>
                  <a:lnTo>
                    <a:pt x="54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48" y="104"/>
                  </a:lnTo>
                  <a:lnTo>
                    <a:pt x="46" y="104"/>
                  </a:lnTo>
                  <a:lnTo>
                    <a:pt x="46" y="102"/>
                  </a:lnTo>
                  <a:lnTo>
                    <a:pt x="44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6" y="102"/>
                  </a:lnTo>
                  <a:lnTo>
                    <a:pt x="36" y="98"/>
                  </a:lnTo>
                  <a:lnTo>
                    <a:pt x="30" y="96"/>
                  </a:lnTo>
                  <a:lnTo>
                    <a:pt x="28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30" y="66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4" y="60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18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1" name="Freeform 99">
              <a:extLst>
                <a:ext uri="{FF2B5EF4-FFF2-40B4-BE49-F238E27FC236}">
                  <a16:creationId xmlns:a16="http://schemas.microsoft.com/office/drawing/2014/main" id="{BC74A666-9358-E9C9-E8FA-27BAAB4E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313" y="4656138"/>
              <a:ext cx="387350" cy="222250"/>
            </a:xfrm>
            <a:custGeom>
              <a:avLst/>
              <a:gdLst>
                <a:gd name="T0" fmla="*/ 176 w 244"/>
                <a:gd name="T1" fmla="*/ 2 h 140"/>
                <a:gd name="T2" fmla="*/ 184 w 244"/>
                <a:gd name="T3" fmla="*/ 0 h 140"/>
                <a:gd name="T4" fmla="*/ 192 w 244"/>
                <a:gd name="T5" fmla="*/ 0 h 140"/>
                <a:gd name="T6" fmla="*/ 200 w 244"/>
                <a:gd name="T7" fmla="*/ 0 h 140"/>
                <a:gd name="T8" fmla="*/ 206 w 244"/>
                <a:gd name="T9" fmla="*/ 2 h 140"/>
                <a:gd name="T10" fmla="*/ 214 w 244"/>
                <a:gd name="T11" fmla="*/ 2 h 140"/>
                <a:gd name="T12" fmla="*/ 224 w 244"/>
                <a:gd name="T13" fmla="*/ 2 h 140"/>
                <a:gd name="T14" fmla="*/ 232 w 244"/>
                <a:gd name="T15" fmla="*/ 2 h 140"/>
                <a:gd name="T16" fmla="*/ 242 w 244"/>
                <a:gd name="T17" fmla="*/ 10 h 140"/>
                <a:gd name="T18" fmla="*/ 242 w 244"/>
                <a:gd name="T19" fmla="*/ 24 h 140"/>
                <a:gd name="T20" fmla="*/ 242 w 244"/>
                <a:gd name="T21" fmla="*/ 42 h 140"/>
                <a:gd name="T22" fmla="*/ 242 w 244"/>
                <a:gd name="T23" fmla="*/ 64 h 140"/>
                <a:gd name="T24" fmla="*/ 240 w 244"/>
                <a:gd name="T25" fmla="*/ 80 h 140"/>
                <a:gd name="T26" fmla="*/ 240 w 244"/>
                <a:gd name="T27" fmla="*/ 100 h 140"/>
                <a:gd name="T28" fmla="*/ 238 w 244"/>
                <a:gd name="T29" fmla="*/ 132 h 140"/>
                <a:gd name="T30" fmla="*/ 220 w 244"/>
                <a:gd name="T31" fmla="*/ 132 h 140"/>
                <a:gd name="T32" fmla="*/ 210 w 244"/>
                <a:gd name="T33" fmla="*/ 132 h 140"/>
                <a:gd name="T34" fmla="*/ 202 w 244"/>
                <a:gd name="T35" fmla="*/ 132 h 140"/>
                <a:gd name="T36" fmla="*/ 194 w 244"/>
                <a:gd name="T37" fmla="*/ 132 h 140"/>
                <a:gd name="T38" fmla="*/ 186 w 244"/>
                <a:gd name="T39" fmla="*/ 132 h 140"/>
                <a:gd name="T40" fmla="*/ 174 w 244"/>
                <a:gd name="T41" fmla="*/ 132 h 140"/>
                <a:gd name="T42" fmla="*/ 160 w 244"/>
                <a:gd name="T43" fmla="*/ 140 h 140"/>
                <a:gd name="T44" fmla="*/ 148 w 244"/>
                <a:gd name="T45" fmla="*/ 140 h 140"/>
                <a:gd name="T46" fmla="*/ 134 w 244"/>
                <a:gd name="T47" fmla="*/ 140 h 140"/>
                <a:gd name="T48" fmla="*/ 118 w 244"/>
                <a:gd name="T49" fmla="*/ 140 h 140"/>
                <a:gd name="T50" fmla="*/ 100 w 244"/>
                <a:gd name="T51" fmla="*/ 140 h 140"/>
                <a:gd name="T52" fmla="*/ 70 w 244"/>
                <a:gd name="T53" fmla="*/ 140 h 140"/>
                <a:gd name="T54" fmla="*/ 60 w 244"/>
                <a:gd name="T55" fmla="*/ 138 h 140"/>
                <a:gd name="T56" fmla="*/ 40 w 244"/>
                <a:gd name="T57" fmla="*/ 138 h 140"/>
                <a:gd name="T58" fmla="*/ 30 w 244"/>
                <a:gd name="T59" fmla="*/ 138 h 140"/>
                <a:gd name="T60" fmla="*/ 20 w 244"/>
                <a:gd name="T61" fmla="*/ 138 h 140"/>
                <a:gd name="T62" fmla="*/ 14 w 244"/>
                <a:gd name="T63" fmla="*/ 138 h 140"/>
                <a:gd name="T64" fmla="*/ 2 w 244"/>
                <a:gd name="T65" fmla="*/ 138 h 140"/>
                <a:gd name="T66" fmla="*/ 0 w 244"/>
                <a:gd name="T67" fmla="*/ 122 h 140"/>
                <a:gd name="T68" fmla="*/ 0 w 244"/>
                <a:gd name="T69" fmla="*/ 114 h 140"/>
                <a:gd name="T70" fmla="*/ 0 w 244"/>
                <a:gd name="T71" fmla="*/ 98 h 140"/>
                <a:gd name="T72" fmla="*/ 2 w 244"/>
                <a:gd name="T73" fmla="*/ 78 h 140"/>
                <a:gd name="T74" fmla="*/ 2 w 244"/>
                <a:gd name="T75" fmla="*/ 64 h 140"/>
                <a:gd name="T76" fmla="*/ 2 w 244"/>
                <a:gd name="T77" fmla="*/ 56 h 140"/>
                <a:gd name="T78" fmla="*/ 2 w 244"/>
                <a:gd name="T79" fmla="*/ 38 h 140"/>
                <a:gd name="T80" fmla="*/ 2 w 244"/>
                <a:gd name="T81" fmla="*/ 22 h 140"/>
                <a:gd name="T82" fmla="*/ 4 w 244"/>
                <a:gd name="T83" fmla="*/ 2 h 140"/>
                <a:gd name="T84" fmla="*/ 18 w 244"/>
                <a:gd name="T85" fmla="*/ 2 h 140"/>
                <a:gd name="T86" fmla="*/ 42 w 244"/>
                <a:gd name="T87" fmla="*/ 4 h 140"/>
                <a:gd name="T88" fmla="*/ 74 w 244"/>
                <a:gd name="T89" fmla="*/ 4 h 140"/>
                <a:gd name="T90" fmla="*/ 98 w 244"/>
                <a:gd name="T91" fmla="*/ 4 h 140"/>
                <a:gd name="T92" fmla="*/ 110 w 244"/>
                <a:gd name="T93" fmla="*/ 6 h 140"/>
                <a:gd name="T94" fmla="*/ 118 w 244"/>
                <a:gd name="T95" fmla="*/ 6 h 140"/>
                <a:gd name="T96" fmla="*/ 126 w 244"/>
                <a:gd name="T97" fmla="*/ 6 h 140"/>
                <a:gd name="T98" fmla="*/ 136 w 244"/>
                <a:gd name="T99" fmla="*/ 6 h 140"/>
                <a:gd name="T100" fmla="*/ 144 w 244"/>
                <a:gd name="T101" fmla="*/ 4 h 140"/>
                <a:gd name="T102" fmla="*/ 152 w 244"/>
                <a:gd name="T103" fmla="*/ 2 h 140"/>
                <a:gd name="T104" fmla="*/ 158 w 244"/>
                <a:gd name="T105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140">
                  <a:moveTo>
                    <a:pt x="164" y="0"/>
                  </a:moveTo>
                  <a:lnTo>
                    <a:pt x="164" y="2"/>
                  </a:lnTo>
                  <a:lnTo>
                    <a:pt x="172" y="2"/>
                  </a:lnTo>
                  <a:lnTo>
                    <a:pt x="176" y="2"/>
                  </a:lnTo>
                  <a:lnTo>
                    <a:pt x="176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4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4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8" y="2"/>
                  </a:lnTo>
                  <a:lnTo>
                    <a:pt x="210" y="2"/>
                  </a:lnTo>
                  <a:lnTo>
                    <a:pt x="212" y="2"/>
                  </a:lnTo>
                  <a:lnTo>
                    <a:pt x="214" y="2"/>
                  </a:lnTo>
                  <a:lnTo>
                    <a:pt x="216" y="2"/>
                  </a:lnTo>
                  <a:lnTo>
                    <a:pt x="218" y="2"/>
                  </a:lnTo>
                  <a:lnTo>
                    <a:pt x="220" y="2"/>
                  </a:lnTo>
                  <a:lnTo>
                    <a:pt x="224" y="2"/>
                  </a:lnTo>
                  <a:lnTo>
                    <a:pt x="226" y="2"/>
                  </a:lnTo>
                  <a:lnTo>
                    <a:pt x="228" y="2"/>
                  </a:lnTo>
                  <a:lnTo>
                    <a:pt x="230" y="2"/>
                  </a:lnTo>
                  <a:lnTo>
                    <a:pt x="232" y="2"/>
                  </a:lnTo>
                  <a:lnTo>
                    <a:pt x="234" y="2"/>
                  </a:lnTo>
                  <a:lnTo>
                    <a:pt x="244" y="2"/>
                  </a:lnTo>
                  <a:lnTo>
                    <a:pt x="244" y="6"/>
                  </a:lnTo>
                  <a:lnTo>
                    <a:pt x="242" y="10"/>
                  </a:lnTo>
                  <a:lnTo>
                    <a:pt x="242" y="12"/>
                  </a:lnTo>
                  <a:lnTo>
                    <a:pt x="242" y="16"/>
                  </a:lnTo>
                  <a:lnTo>
                    <a:pt x="242" y="22"/>
                  </a:lnTo>
                  <a:lnTo>
                    <a:pt x="242" y="24"/>
                  </a:lnTo>
                  <a:lnTo>
                    <a:pt x="242" y="26"/>
                  </a:lnTo>
                  <a:lnTo>
                    <a:pt x="242" y="28"/>
                  </a:lnTo>
                  <a:lnTo>
                    <a:pt x="242" y="34"/>
                  </a:lnTo>
                  <a:lnTo>
                    <a:pt x="242" y="42"/>
                  </a:lnTo>
                  <a:lnTo>
                    <a:pt x="242" y="50"/>
                  </a:lnTo>
                  <a:lnTo>
                    <a:pt x="242" y="54"/>
                  </a:lnTo>
                  <a:lnTo>
                    <a:pt x="242" y="56"/>
                  </a:lnTo>
                  <a:lnTo>
                    <a:pt x="242" y="64"/>
                  </a:lnTo>
                  <a:lnTo>
                    <a:pt x="242" y="66"/>
                  </a:lnTo>
                  <a:lnTo>
                    <a:pt x="242" y="68"/>
                  </a:lnTo>
                  <a:lnTo>
                    <a:pt x="240" y="78"/>
                  </a:lnTo>
                  <a:lnTo>
                    <a:pt x="240" y="80"/>
                  </a:lnTo>
                  <a:lnTo>
                    <a:pt x="240" y="86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12"/>
                  </a:lnTo>
                  <a:lnTo>
                    <a:pt x="240" y="126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26" y="132"/>
                  </a:lnTo>
                  <a:lnTo>
                    <a:pt x="224" y="132"/>
                  </a:lnTo>
                  <a:lnTo>
                    <a:pt x="222" y="132"/>
                  </a:lnTo>
                  <a:lnTo>
                    <a:pt x="220" y="132"/>
                  </a:lnTo>
                  <a:lnTo>
                    <a:pt x="218" y="132"/>
                  </a:lnTo>
                  <a:lnTo>
                    <a:pt x="216" y="132"/>
                  </a:lnTo>
                  <a:lnTo>
                    <a:pt x="212" y="132"/>
                  </a:lnTo>
                  <a:lnTo>
                    <a:pt x="210" y="132"/>
                  </a:lnTo>
                  <a:lnTo>
                    <a:pt x="208" y="132"/>
                  </a:lnTo>
                  <a:lnTo>
                    <a:pt x="206" y="132"/>
                  </a:lnTo>
                  <a:lnTo>
                    <a:pt x="204" y="132"/>
                  </a:lnTo>
                  <a:lnTo>
                    <a:pt x="202" y="132"/>
                  </a:lnTo>
                  <a:lnTo>
                    <a:pt x="200" y="132"/>
                  </a:lnTo>
                  <a:lnTo>
                    <a:pt x="198" y="132"/>
                  </a:lnTo>
                  <a:lnTo>
                    <a:pt x="196" y="132"/>
                  </a:lnTo>
                  <a:lnTo>
                    <a:pt x="194" y="132"/>
                  </a:lnTo>
                  <a:lnTo>
                    <a:pt x="192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86" y="132"/>
                  </a:lnTo>
                  <a:lnTo>
                    <a:pt x="182" y="132"/>
                  </a:lnTo>
                  <a:lnTo>
                    <a:pt x="178" y="132"/>
                  </a:lnTo>
                  <a:lnTo>
                    <a:pt x="176" y="132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74" y="140"/>
                  </a:lnTo>
                  <a:lnTo>
                    <a:pt x="162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6" y="140"/>
                  </a:lnTo>
                  <a:lnTo>
                    <a:pt x="154" y="140"/>
                  </a:lnTo>
                  <a:lnTo>
                    <a:pt x="148" y="140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38" y="140"/>
                  </a:lnTo>
                  <a:lnTo>
                    <a:pt x="134" y="140"/>
                  </a:lnTo>
                  <a:lnTo>
                    <a:pt x="130" y="140"/>
                  </a:lnTo>
                  <a:lnTo>
                    <a:pt x="124" y="140"/>
                  </a:lnTo>
                  <a:lnTo>
                    <a:pt x="120" y="140"/>
                  </a:lnTo>
                  <a:lnTo>
                    <a:pt x="118" y="140"/>
                  </a:lnTo>
                  <a:lnTo>
                    <a:pt x="112" y="140"/>
                  </a:lnTo>
                  <a:lnTo>
                    <a:pt x="110" y="140"/>
                  </a:lnTo>
                  <a:lnTo>
                    <a:pt x="108" y="140"/>
                  </a:lnTo>
                  <a:lnTo>
                    <a:pt x="100" y="140"/>
                  </a:lnTo>
                  <a:lnTo>
                    <a:pt x="88" y="140"/>
                  </a:lnTo>
                  <a:lnTo>
                    <a:pt x="82" y="140"/>
                  </a:lnTo>
                  <a:lnTo>
                    <a:pt x="80" y="140"/>
                  </a:lnTo>
                  <a:lnTo>
                    <a:pt x="70" y="140"/>
                  </a:lnTo>
                  <a:lnTo>
                    <a:pt x="68" y="140"/>
                  </a:lnTo>
                  <a:lnTo>
                    <a:pt x="66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56" y="138"/>
                  </a:lnTo>
                  <a:lnTo>
                    <a:pt x="48" y="138"/>
                  </a:lnTo>
                  <a:lnTo>
                    <a:pt x="46" y="138"/>
                  </a:lnTo>
                  <a:lnTo>
                    <a:pt x="40" y="138"/>
                  </a:lnTo>
                  <a:lnTo>
                    <a:pt x="36" y="138"/>
                  </a:lnTo>
                  <a:lnTo>
                    <a:pt x="34" y="138"/>
                  </a:lnTo>
                  <a:lnTo>
                    <a:pt x="32" y="138"/>
                  </a:lnTo>
                  <a:lnTo>
                    <a:pt x="30" y="138"/>
                  </a:lnTo>
                  <a:lnTo>
                    <a:pt x="28" y="138"/>
                  </a:lnTo>
                  <a:lnTo>
                    <a:pt x="26" y="138"/>
                  </a:lnTo>
                  <a:lnTo>
                    <a:pt x="22" y="138"/>
                  </a:lnTo>
                  <a:lnTo>
                    <a:pt x="20" y="138"/>
                  </a:lnTo>
                  <a:lnTo>
                    <a:pt x="18" y="138"/>
                  </a:lnTo>
                  <a:lnTo>
                    <a:pt x="16" y="138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2" y="138"/>
                  </a:lnTo>
                  <a:lnTo>
                    <a:pt x="10" y="138"/>
                  </a:lnTo>
                  <a:lnTo>
                    <a:pt x="6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2" y="84"/>
                  </a:lnTo>
                  <a:lnTo>
                    <a:pt x="2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8"/>
                  </a:lnTo>
                  <a:lnTo>
                    <a:pt x="2" y="2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42" y="4"/>
                  </a:lnTo>
                  <a:lnTo>
                    <a:pt x="50" y="4"/>
                  </a:lnTo>
                  <a:lnTo>
                    <a:pt x="62" y="4"/>
                  </a:lnTo>
                  <a:lnTo>
                    <a:pt x="68" y="4"/>
                  </a:lnTo>
                  <a:lnTo>
                    <a:pt x="74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10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4" y="6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2" y="6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6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4" y="4"/>
                  </a:lnTo>
                  <a:lnTo>
                    <a:pt x="144" y="6"/>
                  </a:lnTo>
                  <a:lnTo>
                    <a:pt x="150" y="6"/>
                  </a:lnTo>
                  <a:lnTo>
                    <a:pt x="152" y="6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2" name="Freeform 112">
              <a:extLst>
                <a:ext uri="{FF2B5EF4-FFF2-40B4-BE49-F238E27FC236}">
                  <a16:creationId xmlns:a16="http://schemas.microsoft.com/office/drawing/2014/main" id="{2843DA4D-1725-4020-568B-90027860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0" y="4335463"/>
              <a:ext cx="425450" cy="387350"/>
            </a:xfrm>
            <a:custGeom>
              <a:avLst/>
              <a:gdLst>
                <a:gd name="T0" fmla="*/ 126 w 268"/>
                <a:gd name="T1" fmla="*/ 10 h 244"/>
                <a:gd name="T2" fmla="*/ 136 w 268"/>
                <a:gd name="T3" fmla="*/ 18 h 244"/>
                <a:gd name="T4" fmla="*/ 146 w 268"/>
                <a:gd name="T5" fmla="*/ 28 h 244"/>
                <a:gd name="T6" fmla="*/ 154 w 268"/>
                <a:gd name="T7" fmla="*/ 38 h 244"/>
                <a:gd name="T8" fmla="*/ 166 w 268"/>
                <a:gd name="T9" fmla="*/ 44 h 244"/>
                <a:gd name="T10" fmla="*/ 178 w 268"/>
                <a:gd name="T11" fmla="*/ 46 h 244"/>
                <a:gd name="T12" fmla="*/ 190 w 268"/>
                <a:gd name="T13" fmla="*/ 40 h 244"/>
                <a:gd name="T14" fmla="*/ 202 w 268"/>
                <a:gd name="T15" fmla="*/ 40 h 244"/>
                <a:gd name="T16" fmla="*/ 214 w 268"/>
                <a:gd name="T17" fmla="*/ 44 h 244"/>
                <a:gd name="T18" fmla="*/ 226 w 268"/>
                <a:gd name="T19" fmla="*/ 54 h 244"/>
                <a:gd name="T20" fmla="*/ 230 w 268"/>
                <a:gd name="T21" fmla="*/ 70 h 244"/>
                <a:gd name="T22" fmla="*/ 230 w 268"/>
                <a:gd name="T23" fmla="*/ 88 h 244"/>
                <a:gd name="T24" fmla="*/ 232 w 268"/>
                <a:gd name="T25" fmla="*/ 100 h 244"/>
                <a:gd name="T26" fmla="*/ 236 w 268"/>
                <a:gd name="T27" fmla="*/ 110 h 244"/>
                <a:gd name="T28" fmla="*/ 238 w 268"/>
                <a:gd name="T29" fmla="*/ 126 h 244"/>
                <a:gd name="T30" fmla="*/ 246 w 268"/>
                <a:gd name="T31" fmla="*/ 140 h 244"/>
                <a:gd name="T32" fmla="*/ 254 w 268"/>
                <a:gd name="T33" fmla="*/ 154 h 244"/>
                <a:gd name="T34" fmla="*/ 264 w 268"/>
                <a:gd name="T35" fmla="*/ 164 h 244"/>
                <a:gd name="T36" fmla="*/ 266 w 268"/>
                <a:gd name="T37" fmla="*/ 172 h 244"/>
                <a:gd name="T38" fmla="*/ 262 w 268"/>
                <a:gd name="T39" fmla="*/ 186 h 244"/>
                <a:gd name="T40" fmla="*/ 256 w 268"/>
                <a:gd name="T41" fmla="*/ 188 h 244"/>
                <a:gd name="T42" fmla="*/ 242 w 268"/>
                <a:gd name="T43" fmla="*/ 190 h 244"/>
                <a:gd name="T44" fmla="*/ 226 w 268"/>
                <a:gd name="T45" fmla="*/ 190 h 244"/>
                <a:gd name="T46" fmla="*/ 216 w 268"/>
                <a:gd name="T47" fmla="*/ 190 h 244"/>
                <a:gd name="T48" fmla="*/ 200 w 268"/>
                <a:gd name="T49" fmla="*/ 192 h 244"/>
                <a:gd name="T50" fmla="*/ 186 w 268"/>
                <a:gd name="T51" fmla="*/ 202 h 244"/>
                <a:gd name="T52" fmla="*/ 172 w 268"/>
                <a:gd name="T53" fmla="*/ 206 h 244"/>
                <a:gd name="T54" fmla="*/ 174 w 268"/>
                <a:gd name="T55" fmla="*/ 216 h 244"/>
                <a:gd name="T56" fmla="*/ 168 w 268"/>
                <a:gd name="T57" fmla="*/ 228 h 244"/>
                <a:gd name="T58" fmla="*/ 158 w 268"/>
                <a:gd name="T59" fmla="*/ 234 h 244"/>
                <a:gd name="T60" fmla="*/ 146 w 268"/>
                <a:gd name="T61" fmla="*/ 242 h 244"/>
                <a:gd name="T62" fmla="*/ 128 w 268"/>
                <a:gd name="T63" fmla="*/ 234 h 244"/>
                <a:gd name="T64" fmla="*/ 118 w 268"/>
                <a:gd name="T65" fmla="*/ 232 h 244"/>
                <a:gd name="T66" fmla="*/ 100 w 268"/>
                <a:gd name="T67" fmla="*/ 234 h 244"/>
                <a:gd name="T68" fmla="*/ 86 w 268"/>
                <a:gd name="T69" fmla="*/ 228 h 244"/>
                <a:gd name="T70" fmla="*/ 74 w 268"/>
                <a:gd name="T71" fmla="*/ 228 h 244"/>
                <a:gd name="T72" fmla="*/ 64 w 268"/>
                <a:gd name="T73" fmla="*/ 220 h 244"/>
                <a:gd name="T74" fmla="*/ 54 w 268"/>
                <a:gd name="T75" fmla="*/ 214 h 244"/>
                <a:gd name="T76" fmla="*/ 42 w 268"/>
                <a:gd name="T77" fmla="*/ 204 h 244"/>
                <a:gd name="T78" fmla="*/ 30 w 268"/>
                <a:gd name="T79" fmla="*/ 188 h 244"/>
                <a:gd name="T80" fmla="*/ 24 w 268"/>
                <a:gd name="T81" fmla="*/ 180 h 244"/>
                <a:gd name="T82" fmla="*/ 20 w 268"/>
                <a:gd name="T83" fmla="*/ 164 h 244"/>
                <a:gd name="T84" fmla="*/ 20 w 268"/>
                <a:gd name="T85" fmla="*/ 148 h 244"/>
                <a:gd name="T86" fmla="*/ 20 w 268"/>
                <a:gd name="T87" fmla="*/ 134 h 244"/>
                <a:gd name="T88" fmla="*/ 6 w 268"/>
                <a:gd name="T89" fmla="*/ 114 h 244"/>
                <a:gd name="T90" fmla="*/ 10 w 268"/>
                <a:gd name="T91" fmla="*/ 96 h 244"/>
                <a:gd name="T92" fmla="*/ 6 w 268"/>
                <a:gd name="T93" fmla="*/ 86 h 244"/>
                <a:gd name="T94" fmla="*/ 14 w 268"/>
                <a:gd name="T95" fmla="*/ 76 h 244"/>
                <a:gd name="T96" fmla="*/ 32 w 268"/>
                <a:gd name="T97" fmla="*/ 76 h 244"/>
                <a:gd name="T98" fmla="*/ 46 w 268"/>
                <a:gd name="T99" fmla="*/ 74 h 244"/>
                <a:gd name="T100" fmla="*/ 56 w 268"/>
                <a:gd name="T101" fmla="*/ 64 h 244"/>
                <a:gd name="T102" fmla="*/ 66 w 268"/>
                <a:gd name="T103" fmla="*/ 52 h 244"/>
                <a:gd name="T104" fmla="*/ 74 w 268"/>
                <a:gd name="T105" fmla="*/ 44 h 244"/>
                <a:gd name="T106" fmla="*/ 78 w 268"/>
                <a:gd name="T107" fmla="*/ 30 h 244"/>
                <a:gd name="T108" fmla="*/ 94 w 268"/>
                <a:gd name="T109" fmla="*/ 28 h 244"/>
                <a:gd name="T110" fmla="*/ 102 w 268"/>
                <a:gd name="T111" fmla="*/ 18 h 244"/>
                <a:gd name="T112" fmla="*/ 114 w 268"/>
                <a:gd name="T113" fmla="*/ 10 h 244"/>
                <a:gd name="T114" fmla="*/ 122 w 268"/>
                <a:gd name="T11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8" h="244">
                  <a:moveTo>
                    <a:pt x="122" y="0"/>
                  </a:moveTo>
                  <a:lnTo>
                    <a:pt x="122" y="2"/>
                  </a:lnTo>
                  <a:lnTo>
                    <a:pt x="124" y="2"/>
                  </a:lnTo>
                  <a:lnTo>
                    <a:pt x="124" y="4"/>
                  </a:lnTo>
                  <a:lnTo>
                    <a:pt x="124" y="6"/>
                  </a:lnTo>
                  <a:lnTo>
                    <a:pt x="124" y="8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8" y="10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4" y="16"/>
                  </a:lnTo>
                  <a:lnTo>
                    <a:pt x="134" y="18"/>
                  </a:lnTo>
                  <a:lnTo>
                    <a:pt x="136" y="18"/>
                  </a:lnTo>
                  <a:lnTo>
                    <a:pt x="138" y="18"/>
                  </a:lnTo>
                  <a:lnTo>
                    <a:pt x="140" y="20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24"/>
                  </a:lnTo>
                  <a:lnTo>
                    <a:pt x="144" y="24"/>
                  </a:lnTo>
                  <a:lnTo>
                    <a:pt x="146" y="26"/>
                  </a:lnTo>
                  <a:lnTo>
                    <a:pt x="146" y="28"/>
                  </a:lnTo>
                  <a:lnTo>
                    <a:pt x="146" y="30"/>
                  </a:lnTo>
                  <a:lnTo>
                    <a:pt x="148" y="30"/>
                  </a:lnTo>
                  <a:lnTo>
                    <a:pt x="148" y="32"/>
                  </a:lnTo>
                  <a:lnTo>
                    <a:pt x="150" y="32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4" y="36"/>
                  </a:lnTo>
                  <a:lnTo>
                    <a:pt x="154" y="38"/>
                  </a:lnTo>
                  <a:lnTo>
                    <a:pt x="156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70" y="46"/>
                  </a:lnTo>
                  <a:lnTo>
                    <a:pt x="172" y="46"/>
                  </a:lnTo>
                  <a:lnTo>
                    <a:pt x="174" y="46"/>
                  </a:lnTo>
                  <a:lnTo>
                    <a:pt x="176" y="46"/>
                  </a:lnTo>
                  <a:lnTo>
                    <a:pt x="178" y="46"/>
                  </a:lnTo>
                  <a:lnTo>
                    <a:pt x="180" y="44"/>
                  </a:lnTo>
                  <a:lnTo>
                    <a:pt x="182" y="44"/>
                  </a:lnTo>
                  <a:lnTo>
                    <a:pt x="184" y="44"/>
                  </a:lnTo>
                  <a:lnTo>
                    <a:pt x="184" y="42"/>
                  </a:lnTo>
                  <a:lnTo>
                    <a:pt x="186" y="42"/>
                  </a:lnTo>
                  <a:lnTo>
                    <a:pt x="188" y="42"/>
                  </a:lnTo>
                  <a:lnTo>
                    <a:pt x="188" y="40"/>
                  </a:lnTo>
                  <a:lnTo>
                    <a:pt x="190" y="40"/>
                  </a:lnTo>
                  <a:lnTo>
                    <a:pt x="192" y="40"/>
                  </a:lnTo>
                  <a:lnTo>
                    <a:pt x="194" y="40"/>
                  </a:lnTo>
                  <a:lnTo>
                    <a:pt x="196" y="40"/>
                  </a:lnTo>
                  <a:lnTo>
                    <a:pt x="198" y="40"/>
                  </a:lnTo>
                  <a:lnTo>
                    <a:pt x="200" y="40"/>
                  </a:lnTo>
                  <a:lnTo>
                    <a:pt x="200" y="38"/>
                  </a:lnTo>
                  <a:lnTo>
                    <a:pt x="202" y="38"/>
                  </a:lnTo>
                  <a:lnTo>
                    <a:pt x="202" y="40"/>
                  </a:lnTo>
                  <a:lnTo>
                    <a:pt x="204" y="40"/>
                  </a:lnTo>
                  <a:lnTo>
                    <a:pt x="206" y="40"/>
                  </a:lnTo>
                  <a:lnTo>
                    <a:pt x="208" y="40"/>
                  </a:lnTo>
                  <a:lnTo>
                    <a:pt x="210" y="40"/>
                  </a:lnTo>
                  <a:lnTo>
                    <a:pt x="210" y="42"/>
                  </a:lnTo>
                  <a:lnTo>
                    <a:pt x="212" y="42"/>
                  </a:lnTo>
                  <a:lnTo>
                    <a:pt x="214" y="42"/>
                  </a:lnTo>
                  <a:lnTo>
                    <a:pt x="214" y="44"/>
                  </a:lnTo>
                  <a:lnTo>
                    <a:pt x="216" y="44"/>
                  </a:lnTo>
                  <a:lnTo>
                    <a:pt x="216" y="44"/>
                  </a:lnTo>
                  <a:lnTo>
                    <a:pt x="218" y="44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4" y="50"/>
                  </a:lnTo>
                  <a:lnTo>
                    <a:pt x="226" y="52"/>
                  </a:lnTo>
                  <a:lnTo>
                    <a:pt x="226" y="54"/>
                  </a:lnTo>
                  <a:lnTo>
                    <a:pt x="228" y="54"/>
                  </a:lnTo>
                  <a:lnTo>
                    <a:pt x="228" y="56"/>
                  </a:lnTo>
                  <a:lnTo>
                    <a:pt x="230" y="58"/>
                  </a:lnTo>
                  <a:lnTo>
                    <a:pt x="232" y="60"/>
                  </a:lnTo>
                  <a:lnTo>
                    <a:pt x="230" y="62"/>
                  </a:lnTo>
                  <a:lnTo>
                    <a:pt x="230" y="64"/>
                  </a:lnTo>
                  <a:lnTo>
                    <a:pt x="230" y="66"/>
                  </a:lnTo>
                  <a:lnTo>
                    <a:pt x="230" y="70"/>
                  </a:lnTo>
                  <a:lnTo>
                    <a:pt x="230" y="74"/>
                  </a:lnTo>
                  <a:lnTo>
                    <a:pt x="230" y="78"/>
                  </a:lnTo>
                  <a:lnTo>
                    <a:pt x="228" y="80"/>
                  </a:lnTo>
                  <a:lnTo>
                    <a:pt x="228" y="82"/>
                  </a:lnTo>
                  <a:lnTo>
                    <a:pt x="228" y="84"/>
                  </a:lnTo>
                  <a:lnTo>
                    <a:pt x="228" y="86"/>
                  </a:lnTo>
                  <a:lnTo>
                    <a:pt x="230" y="86"/>
                  </a:lnTo>
                  <a:lnTo>
                    <a:pt x="230" y="88"/>
                  </a:lnTo>
                  <a:lnTo>
                    <a:pt x="230" y="90"/>
                  </a:lnTo>
                  <a:lnTo>
                    <a:pt x="228" y="92"/>
                  </a:lnTo>
                  <a:lnTo>
                    <a:pt x="230" y="92"/>
                  </a:lnTo>
                  <a:lnTo>
                    <a:pt x="230" y="94"/>
                  </a:lnTo>
                  <a:lnTo>
                    <a:pt x="232" y="94"/>
                  </a:lnTo>
                  <a:lnTo>
                    <a:pt x="232" y="96"/>
                  </a:lnTo>
                  <a:lnTo>
                    <a:pt x="232" y="98"/>
                  </a:lnTo>
                  <a:lnTo>
                    <a:pt x="232" y="100"/>
                  </a:lnTo>
                  <a:lnTo>
                    <a:pt x="234" y="102"/>
                  </a:lnTo>
                  <a:lnTo>
                    <a:pt x="236" y="102"/>
                  </a:lnTo>
                  <a:lnTo>
                    <a:pt x="236" y="100"/>
                  </a:lnTo>
                  <a:lnTo>
                    <a:pt x="236" y="102"/>
                  </a:lnTo>
                  <a:lnTo>
                    <a:pt x="236" y="104"/>
                  </a:lnTo>
                  <a:lnTo>
                    <a:pt x="236" y="106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12"/>
                  </a:lnTo>
                  <a:lnTo>
                    <a:pt x="238" y="116"/>
                  </a:lnTo>
                  <a:lnTo>
                    <a:pt x="238" y="118"/>
                  </a:lnTo>
                  <a:lnTo>
                    <a:pt x="238" y="120"/>
                  </a:lnTo>
                  <a:lnTo>
                    <a:pt x="240" y="120"/>
                  </a:lnTo>
                  <a:lnTo>
                    <a:pt x="240" y="122"/>
                  </a:lnTo>
                  <a:lnTo>
                    <a:pt x="238" y="122"/>
                  </a:lnTo>
                  <a:lnTo>
                    <a:pt x="238" y="126"/>
                  </a:lnTo>
                  <a:lnTo>
                    <a:pt x="238" y="128"/>
                  </a:lnTo>
                  <a:lnTo>
                    <a:pt x="240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2" y="138"/>
                  </a:lnTo>
                  <a:lnTo>
                    <a:pt x="244" y="138"/>
                  </a:lnTo>
                  <a:lnTo>
                    <a:pt x="246" y="140"/>
                  </a:lnTo>
                  <a:lnTo>
                    <a:pt x="248" y="142"/>
                  </a:lnTo>
                  <a:lnTo>
                    <a:pt x="250" y="144"/>
                  </a:lnTo>
                  <a:lnTo>
                    <a:pt x="250" y="146"/>
                  </a:lnTo>
                  <a:lnTo>
                    <a:pt x="250" y="148"/>
                  </a:lnTo>
                  <a:lnTo>
                    <a:pt x="252" y="150"/>
                  </a:lnTo>
                  <a:lnTo>
                    <a:pt x="252" y="152"/>
                  </a:lnTo>
                  <a:lnTo>
                    <a:pt x="254" y="152"/>
                  </a:lnTo>
                  <a:lnTo>
                    <a:pt x="254" y="154"/>
                  </a:lnTo>
                  <a:lnTo>
                    <a:pt x="256" y="154"/>
                  </a:lnTo>
                  <a:lnTo>
                    <a:pt x="256" y="156"/>
                  </a:lnTo>
                  <a:lnTo>
                    <a:pt x="258" y="158"/>
                  </a:lnTo>
                  <a:lnTo>
                    <a:pt x="256" y="158"/>
                  </a:lnTo>
                  <a:lnTo>
                    <a:pt x="258" y="160"/>
                  </a:lnTo>
                  <a:lnTo>
                    <a:pt x="260" y="162"/>
                  </a:lnTo>
                  <a:lnTo>
                    <a:pt x="262" y="164"/>
                  </a:lnTo>
                  <a:lnTo>
                    <a:pt x="264" y="164"/>
                  </a:lnTo>
                  <a:lnTo>
                    <a:pt x="264" y="164"/>
                  </a:lnTo>
                  <a:lnTo>
                    <a:pt x="264" y="166"/>
                  </a:lnTo>
                  <a:lnTo>
                    <a:pt x="266" y="166"/>
                  </a:lnTo>
                  <a:lnTo>
                    <a:pt x="268" y="166"/>
                  </a:lnTo>
                  <a:lnTo>
                    <a:pt x="268" y="168"/>
                  </a:lnTo>
                  <a:lnTo>
                    <a:pt x="268" y="170"/>
                  </a:lnTo>
                  <a:lnTo>
                    <a:pt x="268" y="172"/>
                  </a:lnTo>
                  <a:lnTo>
                    <a:pt x="266" y="172"/>
                  </a:lnTo>
                  <a:lnTo>
                    <a:pt x="266" y="174"/>
                  </a:lnTo>
                  <a:lnTo>
                    <a:pt x="266" y="176"/>
                  </a:lnTo>
                  <a:lnTo>
                    <a:pt x="266" y="178"/>
                  </a:lnTo>
                  <a:lnTo>
                    <a:pt x="266" y="180"/>
                  </a:lnTo>
                  <a:lnTo>
                    <a:pt x="264" y="182"/>
                  </a:lnTo>
                  <a:lnTo>
                    <a:pt x="264" y="182"/>
                  </a:lnTo>
                  <a:lnTo>
                    <a:pt x="262" y="184"/>
                  </a:lnTo>
                  <a:lnTo>
                    <a:pt x="262" y="186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58" y="188"/>
                  </a:lnTo>
                  <a:lnTo>
                    <a:pt x="258" y="190"/>
                  </a:lnTo>
                  <a:lnTo>
                    <a:pt x="256" y="190"/>
                  </a:lnTo>
                  <a:lnTo>
                    <a:pt x="256" y="188"/>
                  </a:lnTo>
                  <a:lnTo>
                    <a:pt x="258" y="188"/>
                  </a:lnTo>
                  <a:lnTo>
                    <a:pt x="256" y="188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48" y="188"/>
                  </a:lnTo>
                  <a:lnTo>
                    <a:pt x="246" y="188"/>
                  </a:lnTo>
                  <a:lnTo>
                    <a:pt x="244" y="188"/>
                  </a:lnTo>
                  <a:lnTo>
                    <a:pt x="242" y="190"/>
                  </a:lnTo>
                  <a:lnTo>
                    <a:pt x="240" y="192"/>
                  </a:lnTo>
                  <a:lnTo>
                    <a:pt x="238" y="190"/>
                  </a:lnTo>
                  <a:lnTo>
                    <a:pt x="236" y="190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0" y="192"/>
                  </a:lnTo>
                  <a:lnTo>
                    <a:pt x="228" y="190"/>
                  </a:lnTo>
                  <a:lnTo>
                    <a:pt x="226" y="190"/>
                  </a:lnTo>
                  <a:lnTo>
                    <a:pt x="224" y="190"/>
                  </a:lnTo>
                  <a:lnTo>
                    <a:pt x="224" y="192"/>
                  </a:lnTo>
                  <a:lnTo>
                    <a:pt x="222" y="192"/>
                  </a:lnTo>
                  <a:lnTo>
                    <a:pt x="222" y="190"/>
                  </a:lnTo>
                  <a:lnTo>
                    <a:pt x="220" y="190"/>
                  </a:lnTo>
                  <a:lnTo>
                    <a:pt x="218" y="190"/>
                  </a:lnTo>
                  <a:lnTo>
                    <a:pt x="216" y="190"/>
                  </a:lnTo>
                  <a:lnTo>
                    <a:pt x="216" y="190"/>
                  </a:lnTo>
                  <a:lnTo>
                    <a:pt x="214" y="192"/>
                  </a:lnTo>
                  <a:lnTo>
                    <a:pt x="212" y="192"/>
                  </a:lnTo>
                  <a:lnTo>
                    <a:pt x="212" y="190"/>
                  </a:lnTo>
                  <a:lnTo>
                    <a:pt x="210" y="190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4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2" y="194"/>
                  </a:lnTo>
                  <a:lnTo>
                    <a:pt x="188" y="198"/>
                  </a:lnTo>
                  <a:lnTo>
                    <a:pt x="186" y="200"/>
                  </a:lnTo>
                  <a:lnTo>
                    <a:pt x="186" y="202"/>
                  </a:lnTo>
                  <a:lnTo>
                    <a:pt x="184" y="202"/>
                  </a:lnTo>
                  <a:lnTo>
                    <a:pt x="182" y="204"/>
                  </a:lnTo>
                  <a:lnTo>
                    <a:pt x="180" y="204"/>
                  </a:lnTo>
                  <a:lnTo>
                    <a:pt x="180" y="202"/>
                  </a:lnTo>
                  <a:lnTo>
                    <a:pt x="178" y="202"/>
                  </a:lnTo>
                  <a:lnTo>
                    <a:pt x="176" y="202"/>
                  </a:lnTo>
                  <a:lnTo>
                    <a:pt x="174" y="204"/>
                  </a:lnTo>
                  <a:lnTo>
                    <a:pt x="172" y="206"/>
                  </a:lnTo>
                  <a:lnTo>
                    <a:pt x="172" y="208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2" y="214"/>
                  </a:lnTo>
                  <a:lnTo>
                    <a:pt x="174" y="214"/>
                  </a:lnTo>
                  <a:lnTo>
                    <a:pt x="174" y="216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2" y="220"/>
                  </a:lnTo>
                  <a:lnTo>
                    <a:pt x="170" y="220"/>
                  </a:lnTo>
                  <a:lnTo>
                    <a:pt x="170" y="224"/>
                  </a:lnTo>
                  <a:lnTo>
                    <a:pt x="170" y="226"/>
                  </a:lnTo>
                  <a:lnTo>
                    <a:pt x="168" y="226"/>
                  </a:lnTo>
                  <a:lnTo>
                    <a:pt x="168" y="228"/>
                  </a:lnTo>
                  <a:lnTo>
                    <a:pt x="168" y="230"/>
                  </a:lnTo>
                  <a:lnTo>
                    <a:pt x="168" y="232"/>
                  </a:lnTo>
                  <a:lnTo>
                    <a:pt x="166" y="232"/>
                  </a:lnTo>
                  <a:lnTo>
                    <a:pt x="164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0" y="234"/>
                  </a:lnTo>
                  <a:lnTo>
                    <a:pt x="158" y="234"/>
                  </a:lnTo>
                  <a:lnTo>
                    <a:pt x="156" y="234"/>
                  </a:lnTo>
                  <a:lnTo>
                    <a:pt x="154" y="234"/>
                  </a:lnTo>
                  <a:lnTo>
                    <a:pt x="154" y="234"/>
                  </a:lnTo>
                  <a:lnTo>
                    <a:pt x="154" y="236"/>
                  </a:lnTo>
                  <a:lnTo>
                    <a:pt x="152" y="236"/>
                  </a:lnTo>
                  <a:lnTo>
                    <a:pt x="150" y="236"/>
                  </a:lnTo>
                  <a:lnTo>
                    <a:pt x="150" y="238"/>
                  </a:lnTo>
                  <a:lnTo>
                    <a:pt x="146" y="242"/>
                  </a:lnTo>
                  <a:lnTo>
                    <a:pt x="144" y="244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2"/>
                  </a:lnTo>
                  <a:lnTo>
                    <a:pt x="138" y="240"/>
                  </a:lnTo>
                  <a:lnTo>
                    <a:pt x="136" y="238"/>
                  </a:lnTo>
                  <a:lnTo>
                    <a:pt x="130" y="234"/>
                  </a:lnTo>
                  <a:lnTo>
                    <a:pt x="128" y="234"/>
                  </a:lnTo>
                  <a:lnTo>
                    <a:pt x="126" y="234"/>
                  </a:lnTo>
                  <a:lnTo>
                    <a:pt x="124" y="234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24" y="234"/>
                  </a:lnTo>
                  <a:lnTo>
                    <a:pt x="122" y="232"/>
                  </a:lnTo>
                  <a:lnTo>
                    <a:pt x="120" y="232"/>
                  </a:lnTo>
                  <a:lnTo>
                    <a:pt x="118" y="232"/>
                  </a:lnTo>
                  <a:lnTo>
                    <a:pt x="116" y="232"/>
                  </a:lnTo>
                  <a:lnTo>
                    <a:pt x="114" y="234"/>
                  </a:lnTo>
                  <a:lnTo>
                    <a:pt x="110" y="234"/>
                  </a:lnTo>
                  <a:lnTo>
                    <a:pt x="108" y="234"/>
                  </a:lnTo>
                  <a:lnTo>
                    <a:pt x="106" y="234"/>
                  </a:lnTo>
                  <a:lnTo>
                    <a:pt x="104" y="232"/>
                  </a:lnTo>
                  <a:lnTo>
                    <a:pt x="102" y="232"/>
                  </a:lnTo>
                  <a:lnTo>
                    <a:pt x="100" y="234"/>
                  </a:lnTo>
                  <a:lnTo>
                    <a:pt x="96" y="234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0" y="232"/>
                  </a:lnTo>
                  <a:lnTo>
                    <a:pt x="90" y="230"/>
                  </a:lnTo>
                  <a:lnTo>
                    <a:pt x="88" y="230"/>
                  </a:lnTo>
                  <a:lnTo>
                    <a:pt x="88" y="228"/>
                  </a:lnTo>
                  <a:lnTo>
                    <a:pt x="86" y="228"/>
                  </a:lnTo>
                  <a:lnTo>
                    <a:pt x="84" y="228"/>
                  </a:lnTo>
                  <a:lnTo>
                    <a:pt x="84" y="230"/>
                  </a:lnTo>
                  <a:lnTo>
                    <a:pt x="82" y="230"/>
                  </a:lnTo>
                  <a:lnTo>
                    <a:pt x="82" y="228"/>
                  </a:lnTo>
                  <a:lnTo>
                    <a:pt x="80" y="228"/>
                  </a:lnTo>
                  <a:lnTo>
                    <a:pt x="78" y="228"/>
                  </a:lnTo>
                  <a:lnTo>
                    <a:pt x="76" y="228"/>
                  </a:lnTo>
                  <a:lnTo>
                    <a:pt x="74" y="228"/>
                  </a:lnTo>
                  <a:lnTo>
                    <a:pt x="72" y="228"/>
                  </a:lnTo>
                  <a:lnTo>
                    <a:pt x="70" y="228"/>
                  </a:lnTo>
                  <a:lnTo>
                    <a:pt x="68" y="228"/>
                  </a:lnTo>
                  <a:lnTo>
                    <a:pt x="66" y="228"/>
                  </a:lnTo>
                  <a:lnTo>
                    <a:pt x="66" y="226"/>
                  </a:lnTo>
                  <a:lnTo>
                    <a:pt x="68" y="226"/>
                  </a:lnTo>
                  <a:lnTo>
                    <a:pt x="66" y="224"/>
                  </a:lnTo>
                  <a:lnTo>
                    <a:pt x="64" y="220"/>
                  </a:lnTo>
                  <a:lnTo>
                    <a:pt x="62" y="218"/>
                  </a:lnTo>
                  <a:lnTo>
                    <a:pt x="62" y="216"/>
                  </a:lnTo>
                  <a:lnTo>
                    <a:pt x="60" y="216"/>
                  </a:lnTo>
                  <a:lnTo>
                    <a:pt x="58" y="216"/>
                  </a:lnTo>
                  <a:lnTo>
                    <a:pt x="58" y="218"/>
                  </a:lnTo>
                  <a:lnTo>
                    <a:pt x="56" y="216"/>
                  </a:lnTo>
                  <a:lnTo>
                    <a:pt x="54" y="216"/>
                  </a:lnTo>
                  <a:lnTo>
                    <a:pt x="54" y="214"/>
                  </a:lnTo>
                  <a:lnTo>
                    <a:pt x="54" y="212"/>
                  </a:lnTo>
                  <a:lnTo>
                    <a:pt x="52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48" y="206"/>
                  </a:lnTo>
                  <a:lnTo>
                    <a:pt x="46" y="206"/>
                  </a:lnTo>
                  <a:lnTo>
                    <a:pt x="44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2" y="200"/>
                  </a:lnTo>
                  <a:lnTo>
                    <a:pt x="40" y="200"/>
                  </a:lnTo>
                  <a:lnTo>
                    <a:pt x="38" y="198"/>
                  </a:lnTo>
                  <a:lnTo>
                    <a:pt x="36" y="196"/>
                  </a:lnTo>
                  <a:lnTo>
                    <a:pt x="36" y="194"/>
                  </a:lnTo>
                  <a:lnTo>
                    <a:pt x="30" y="190"/>
                  </a:lnTo>
                  <a:lnTo>
                    <a:pt x="30" y="188"/>
                  </a:lnTo>
                  <a:lnTo>
                    <a:pt x="30" y="188"/>
                  </a:lnTo>
                  <a:lnTo>
                    <a:pt x="30" y="186"/>
                  </a:lnTo>
                  <a:lnTo>
                    <a:pt x="30" y="184"/>
                  </a:lnTo>
                  <a:lnTo>
                    <a:pt x="32" y="184"/>
                  </a:lnTo>
                  <a:lnTo>
                    <a:pt x="30" y="182"/>
                  </a:lnTo>
                  <a:lnTo>
                    <a:pt x="28" y="180"/>
                  </a:lnTo>
                  <a:lnTo>
                    <a:pt x="26" y="180"/>
                  </a:lnTo>
                  <a:lnTo>
                    <a:pt x="24" y="180"/>
                  </a:lnTo>
                  <a:lnTo>
                    <a:pt x="24" y="180"/>
                  </a:lnTo>
                  <a:lnTo>
                    <a:pt x="22" y="180"/>
                  </a:lnTo>
                  <a:lnTo>
                    <a:pt x="22" y="176"/>
                  </a:lnTo>
                  <a:lnTo>
                    <a:pt x="20" y="174"/>
                  </a:lnTo>
                  <a:lnTo>
                    <a:pt x="20" y="172"/>
                  </a:lnTo>
                  <a:lnTo>
                    <a:pt x="20" y="170"/>
                  </a:lnTo>
                  <a:lnTo>
                    <a:pt x="20" y="166"/>
                  </a:lnTo>
                  <a:lnTo>
                    <a:pt x="20" y="164"/>
                  </a:lnTo>
                  <a:lnTo>
                    <a:pt x="20" y="162"/>
                  </a:lnTo>
                  <a:lnTo>
                    <a:pt x="20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20" y="154"/>
                  </a:lnTo>
                  <a:lnTo>
                    <a:pt x="20" y="152"/>
                  </a:lnTo>
                  <a:lnTo>
                    <a:pt x="20" y="150"/>
                  </a:lnTo>
                  <a:lnTo>
                    <a:pt x="20" y="148"/>
                  </a:lnTo>
                  <a:lnTo>
                    <a:pt x="20" y="146"/>
                  </a:lnTo>
                  <a:lnTo>
                    <a:pt x="20" y="144"/>
                  </a:lnTo>
                  <a:lnTo>
                    <a:pt x="20" y="142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0" y="134"/>
                  </a:lnTo>
                  <a:lnTo>
                    <a:pt x="20" y="132"/>
                  </a:lnTo>
                  <a:lnTo>
                    <a:pt x="20" y="128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0" y="124"/>
                  </a:lnTo>
                  <a:lnTo>
                    <a:pt x="10" y="114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2" y="114"/>
                  </a:lnTo>
                  <a:lnTo>
                    <a:pt x="2" y="112"/>
                  </a:lnTo>
                  <a:lnTo>
                    <a:pt x="2" y="104"/>
                  </a:lnTo>
                  <a:lnTo>
                    <a:pt x="8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4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4" y="76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2" y="76"/>
                  </a:lnTo>
                  <a:lnTo>
                    <a:pt x="44" y="76"/>
                  </a:lnTo>
                  <a:lnTo>
                    <a:pt x="46" y="76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8" y="68"/>
                  </a:lnTo>
                  <a:lnTo>
                    <a:pt x="50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6" y="56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6" y="48"/>
                  </a:lnTo>
                  <a:lnTo>
                    <a:pt x="68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4" y="46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4" y="34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2" y="30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8" y="20"/>
                  </a:lnTo>
                  <a:lnTo>
                    <a:pt x="102" y="20"/>
                  </a:lnTo>
                  <a:lnTo>
                    <a:pt x="102" y="18"/>
                  </a:lnTo>
                  <a:lnTo>
                    <a:pt x="104" y="16"/>
                  </a:lnTo>
                  <a:lnTo>
                    <a:pt x="104" y="14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8" y="12"/>
                  </a:lnTo>
                  <a:lnTo>
                    <a:pt x="110" y="12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3" name="Freeform 124">
              <a:extLst>
                <a:ext uri="{FF2B5EF4-FFF2-40B4-BE49-F238E27FC236}">
                  <a16:creationId xmlns:a16="http://schemas.microsoft.com/office/drawing/2014/main" id="{084DD31F-C3E8-4760-B7C0-6FB407BC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363" y="4872038"/>
              <a:ext cx="298450" cy="427038"/>
            </a:xfrm>
            <a:custGeom>
              <a:avLst/>
              <a:gdLst>
                <a:gd name="T0" fmla="*/ 100 w 188"/>
                <a:gd name="T1" fmla="*/ 2 h 269"/>
                <a:gd name="T2" fmla="*/ 116 w 188"/>
                <a:gd name="T3" fmla="*/ 2 h 269"/>
                <a:gd name="T4" fmla="*/ 136 w 188"/>
                <a:gd name="T5" fmla="*/ 4 h 269"/>
                <a:gd name="T6" fmla="*/ 168 w 188"/>
                <a:gd name="T7" fmla="*/ 4 h 269"/>
                <a:gd name="T8" fmla="*/ 188 w 188"/>
                <a:gd name="T9" fmla="*/ 4 h 269"/>
                <a:gd name="T10" fmla="*/ 180 w 188"/>
                <a:gd name="T11" fmla="*/ 19 h 269"/>
                <a:gd name="T12" fmla="*/ 176 w 188"/>
                <a:gd name="T13" fmla="*/ 31 h 269"/>
                <a:gd name="T14" fmla="*/ 174 w 188"/>
                <a:gd name="T15" fmla="*/ 55 h 269"/>
                <a:gd name="T16" fmla="*/ 174 w 188"/>
                <a:gd name="T17" fmla="*/ 73 h 269"/>
                <a:gd name="T18" fmla="*/ 174 w 188"/>
                <a:gd name="T19" fmla="*/ 83 h 269"/>
                <a:gd name="T20" fmla="*/ 174 w 188"/>
                <a:gd name="T21" fmla="*/ 101 h 269"/>
                <a:gd name="T22" fmla="*/ 174 w 188"/>
                <a:gd name="T23" fmla="*/ 125 h 269"/>
                <a:gd name="T24" fmla="*/ 174 w 188"/>
                <a:gd name="T25" fmla="*/ 139 h 269"/>
                <a:gd name="T26" fmla="*/ 164 w 188"/>
                <a:gd name="T27" fmla="*/ 147 h 269"/>
                <a:gd name="T28" fmla="*/ 164 w 188"/>
                <a:gd name="T29" fmla="*/ 169 h 269"/>
                <a:gd name="T30" fmla="*/ 164 w 188"/>
                <a:gd name="T31" fmla="*/ 179 h 269"/>
                <a:gd name="T32" fmla="*/ 160 w 188"/>
                <a:gd name="T33" fmla="*/ 181 h 269"/>
                <a:gd name="T34" fmla="*/ 154 w 188"/>
                <a:gd name="T35" fmla="*/ 185 h 269"/>
                <a:gd name="T36" fmla="*/ 152 w 188"/>
                <a:gd name="T37" fmla="*/ 193 h 269"/>
                <a:gd name="T38" fmla="*/ 152 w 188"/>
                <a:gd name="T39" fmla="*/ 203 h 269"/>
                <a:gd name="T40" fmla="*/ 144 w 188"/>
                <a:gd name="T41" fmla="*/ 201 h 269"/>
                <a:gd name="T42" fmla="*/ 140 w 188"/>
                <a:gd name="T43" fmla="*/ 207 h 269"/>
                <a:gd name="T44" fmla="*/ 138 w 188"/>
                <a:gd name="T45" fmla="*/ 215 h 269"/>
                <a:gd name="T46" fmla="*/ 130 w 188"/>
                <a:gd name="T47" fmla="*/ 217 h 269"/>
                <a:gd name="T48" fmla="*/ 126 w 188"/>
                <a:gd name="T49" fmla="*/ 221 h 269"/>
                <a:gd name="T50" fmla="*/ 120 w 188"/>
                <a:gd name="T51" fmla="*/ 221 h 269"/>
                <a:gd name="T52" fmla="*/ 114 w 188"/>
                <a:gd name="T53" fmla="*/ 225 h 269"/>
                <a:gd name="T54" fmla="*/ 112 w 188"/>
                <a:gd name="T55" fmla="*/ 231 h 269"/>
                <a:gd name="T56" fmla="*/ 106 w 188"/>
                <a:gd name="T57" fmla="*/ 233 h 269"/>
                <a:gd name="T58" fmla="*/ 106 w 188"/>
                <a:gd name="T59" fmla="*/ 237 h 269"/>
                <a:gd name="T60" fmla="*/ 100 w 188"/>
                <a:gd name="T61" fmla="*/ 245 h 269"/>
                <a:gd name="T62" fmla="*/ 100 w 188"/>
                <a:gd name="T63" fmla="*/ 255 h 269"/>
                <a:gd name="T64" fmla="*/ 104 w 188"/>
                <a:gd name="T65" fmla="*/ 263 h 269"/>
                <a:gd name="T66" fmla="*/ 100 w 188"/>
                <a:gd name="T67" fmla="*/ 263 h 269"/>
                <a:gd name="T68" fmla="*/ 86 w 188"/>
                <a:gd name="T69" fmla="*/ 251 h 269"/>
                <a:gd name="T70" fmla="*/ 74 w 188"/>
                <a:gd name="T71" fmla="*/ 237 h 269"/>
                <a:gd name="T72" fmla="*/ 66 w 188"/>
                <a:gd name="T73" fmla="*/ 227 h 269"/>
                <a:gd name="T74" fmla="*/ 62 w 188"/>
                <a:gd name="T75" fmla="*/ 207 h 269"/>
                <a:gd name="T76" fmla="*/ 58 w 188"/>
                <a:gd name="T77" fmla="*/ 183 h 269"/>
                <a:gd name="T78" fmla="*/ 64 w 188"/>
                <a:gd name="T79" fmla="*/ 177 h 269"/>
                <a:gd name="T80" fmla="*/ 62 w 188"/>
                <a:gd name="T81" fmla="*/ 167 h 269"/>
                <a:gd name="T82" fmla="*/ 60 w 188"/>
                <a:gd name="T83" fmla="*/ 157 h 269"/>
                <a:gd name="T84" fmla="*/ 58 w 188"/>
                <a:gd name="T85" fmla="*/ 153 h 269"/>
                <a:gd name="T86" fmla="*/ 58 w 188"/>
                <a:gd name="T87" fmla="*/ 145 h 269"/>
                <a:gd name="T88" fmla="*/ 54 w 188"/>
                <a:gd name="T89" fmla="*/ 137 h 269"/>
                <a:gd name="T90" fmla="*/ 44 w 188"/>
                <a:gd name="T91" fmla="*/ 123 h 269"/>
                <a:gd name="T92" fmla="*/ 36 w 188"/>
                <a:gd name="T93" fmla="*/ 111 h 269"/>
                <a:gd name="T94" fmla="*/ 30 w 188"/>
                <a:gd name="T95" fmla="*/ 105 h 269"/>
                <a:gd name="T96" fmla="*/ 32 w 188"/>
                <a:gd name="T97" fmla="*/ 93 h 269"/>
                <a:gd name="T98" fmla="*/ 32 w 188"/>
                <a:gd name="T99" fmla="*/ 83 h 269"/>
                <a:gd name="T100" fmla="*/ 20 w 188"/>
                <a:gd name="T101" fmla="*/ 79 h 269"/>
                <a:gd name="T102" fmla="*/ 14 w 188"/>
                <a:gd name="T103" fmla="*/ 71 h 269"/>
                <a:gd name="T104" fmla="*/ 18 w 188"/>
                <a:gd name="T105" fmla="*/ 57 h 269"/>
                <a:gd name="T106" fmla="*/ 18 w 188"/>
                <a:gd name="T107" fmla="*/ 45 h 269"/>
                <a:gd name="T108" fmla="*/ 14 w 188"/>
                <a:gd name="T109" fmla="*/ 33 h 269"/>
                <a:gd name="T110" fmla="*/ 12 w 188"/>
                <a:gd name="T111" fmla="*/ 17 h 269"/>
                <a:gd name="T112" fmla="*/ 4 w 188"/>
                <a:gd name="T113" fmla="*/ 4 h 269"/>
                <a:gd name="T114" fmla="*/ 18 w 188"/>
                <a:gd name="T115" fmla="*/ 0 h 269"/>
                <a:gd name="T116" fmla="*/ 40 w 188"/>
                <a:gd name="T117" fmla="*/ 0 h 269"/>
                <a:gd name="T118" fmla="*/ 54 w 188"/>
                <a:gd name="T119" fmla="*/ 0 h 269"/>
                <a:gd name="T120" fmla="*/ 74 w 188"/>
                <a:gd name="T121" fmla="*/ 2 h 269"/>
                <a:gd name="T122" fmla="*/ 84 w 188"/>
                <a:gd name="T123" fmla="*/ 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" h="269">
                  <a:moveTo>
                    <a:pt x="90" y="2"/>
                  </a:move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24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4" y="2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6" y="4"/>
                  </a:lnTo>
                  <a:lnTo>
                    <a:pt x="168" y="4"/>
                  </a:lnTo>
                  <a:lnTo>
                    <a:pt x="176" y="4"/>
                  </a:lnTo>
                  <a:lnTo>
                    <a:pt x="178" y="4"/>
                  </a:lnTo>
                  <a:lnTo>
                    <a:pt x="180" y="4"/>
                  </a:lnTo>
                  <a:lnTo>
                    <a:pt x="186" y="4"/>
                  </a:lnTo>
                  <a:lnTo>
                    <a:pt x="188" y="4"/>
                  </a:lnTo>
                  <a:lnTo>
                    <a:pt x="188" y="12"/>
                  </a:lnTo>
                  <a:lnTo>
                    <a:pt x="188" y="19"/>
                  </a:lnTo>
                  <a:lnTo>
                    <a:pt x="186" y="19"/>
                  </a:lnTo>
                  <a:lnTo>
                    <a:pt x="184" y="19"/>
                  </a:lnTo>
                  <a:lnTo>
                    <a:pt x="180" y="19"/>
                  </a:lnTo>
                  <a:lnTo>
                    <a:pt x="180" y="25"/>
                  </a:lnTo>
                  <a:lnTo>
                    <a:pt x="180" y="27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6" y="31"/>
                  </a:lnTo>
                  <a:lnTo>
                    <a:pt x="174" y="41"/>
                  </a:lnTo>
                  <a:lnTo>
                    <a:pt x="174" y="49"/>
                  </a:lnTo>
                  <a:lnTo>
                    <a:pt x="174" y="51"/>
                  </a:lnTo>
                  <a:lnTo>
                    <a:pt x="174" y="53"/>
                  </a:lnTo>
                  <a:lnTo>
                    <a:pt x="174" y="55"/>
                  </a:lnTo>
                  <a:lnTo>
                    <a:pt x="174" y="63"/>
                  </a:lnTo>
                  <a:lnTo>
                    <a:pt x="174" y="65"/>
                  </a:lnTo>
                  <a:lnTo>
                    <a:pt x="174" y="69"/>
                  </a:lnTo>
                  <a:lnTo>
                    <a:pt x="174" y="71"/>
                  </a:lnTo>
                  <a:lnTo>
                    <a:pt x="174" y="73"/>
                  </a:lnTo>
                  <a:lnTo>
                    <a:pt x="174" y="75"/>
                  </a:lnTo>
                  <a:lnTo>
                    <a:pt x="174" y="77"/>
                  </a:lnTo>
                  <a:lnTo>
                    <a:pt x="174" y="79"/>
                  </a:lnTo>
                  <a:lnTo>
                    <a:pt x="174" y="81"/>
                  </a:lnTo>
                  <a:lnTo>
                    <a:pt x="174" y="83"/>
                  </a:lnTo>
                  <a:lnTo>
                    <a:pt x="174" y="93"/>
                  </a:lnTo>
                  <a:lnTo>
                    <a:pt x="174" y="95"/>
                  </a:lnTo>
                  <a:lnTo>
                    <a:pt x="174" y="97"/>
                  </a:lnTo>
                  <a:lnTo>
                    <a:pt x="174" y="99"/>
                  </a:lnTo>
                  <a:lnTo>
                    <a:pt x="174" y="101"/>
                  </a:lnTo>
                  <a:lnTo>
                    <a:pt x="174" y="103"/>
                  </a:lnTo>
                  <a:lnTo>
                    <a:pt x="174" y="111"/>
                  </a:lnTo>
                  <a:lnTo>
                    <a:pt x="174" y="115"/>
                  </a:lnTo>
                  <a:lnTo>
                    <a:pt x="174" y="121"/>
                  </a:lnTo>
                  <a:lnTo>
                    <a:pt x="174" y="125"/>
                  </a:lnTo>
                  <a:lnTo>
                    <a:pt x="174" y="129"/>
                  </a:lnTo>
                  <a:lnTo>
                    <a:pt x="174" y="135"/>
                  </a:lnTo>
                  <a:lnTo>
                    <a:pt x="174" y="137"/>
                  </a:lnTo>
                  <a:lnTo>
                    <a:pt x="174" y="137"/>
                  </a:lnTo>
                  <a:lnTo>
                    <a:pt x="174" y="139"/>
                  </a:lnTo>
                  <a:lnTo>
                    <a:pt x="172" y="141"/>
                  </a:lnTo>
                  <a:lnTo>
                    <a:pt x="170" y="141"/>
                  </a:lnTo>
                  <a:lnTo>
                    <a:pt x="166" y="141"/>
                  </a:lnTo>
                  <a:lnTo>
                    <a:pt x="166" y="147"/>
                  </a:lnTo>
                  <a:lnTo>
                    <a:pt x="164" y="147"/>
                  </a:lnTo>
                  <a:lnTo>
                    <a:pt x="164" y="151"/>
                  </a:lnTo>
                  <a:lnTo>
                    <a:pt x="164" y="153"/>
                  </a:lnTo>
                  <a:lnTo>
                    <a:pt x="164" y="157"/>
                  </a:lnTo>
                  <a:lnTo>
                    <a:pt x="164" y="167"/>
                  </a:lnTo>
                  <a:lnTo>
                    <a:pt x="164" y="169"/>
                  </a:lnTo>
                  <a:lnTo>
                    <a:pt x="164" y="171"/>
                  </a:lnTo>
                  <a:lnTo>
                    <a:pt x="164" y="173"/>
                  </a:lnTo>
                  <a:lnTo>
                    <a:pt x="164" y="175"/>
                  </a:lnTo>
                  <a:lnTo>
                    <a:pt x="164" y="177"/>
                  </a:lnTo>
                  <a:lnTo>
                    <a:pt x="164" y="179"/>
                  </a:lnTo>
                  <a:lnTo>
                    <a:pt x="164" y="177"/>
                  </a:lnTo>
                  <a:lnTo>
                    <a:pt x="162" y="177"/>
                  </a:lnTo>
                  <a:lnTo>
                    <a:pt x="162" y="179"/>
                  </a:lnTo>
                  <a:lnTo>
                    <a:pt x="162" y="181"/>
                  </a:lnTo>
                  <a:lnTo>
                    <a:pt x="160" y="181"/>
                  </a:lnTo>
                  <a:lnTo>
                    <a:pt x="160" y="183"/>
                  </a:lnTo>
                  <a:lnTo>
                    <a:pt x="158" y="183"/>
                  </a:lnTo>
                  <a:lnTo>
                    <a:pt x="156" y="183"/>
                  </a:lnTo>
                  <a:lnTo>
                    <a:pt x="156" y="185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4" y="191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2" y="197"/>
                  </a:lnTo>
                  <a:lnTo>
                    <a:pt x="152" y="199"/>
                  </a:lnTo>
                  <a:lnTo>
                    <a:pt x="152" y="201"/>
                  </a:lnTo>
                  <a:lnTo>
                    <a:pt x="152" y="203"/>
                  </a:lnTo>
                  <a:lnTo>
                    <a:pt x="150" y="203"/>
                  </a:lnTo>
                  <a:lnTo>
                    <a:pt x="150" y="201"/>
                  </a:lnTo>
                  <a:lnTo>
                    <a:pt x="148" y="203"/>
                  </a:lnTo>
                  <a:lnTo>
                    <a:pt x="146" y="203"/>
                  </a:lnTo>
                  <a:lnTo>
                    <a:pt x="144" y="201"/>
                  </a:lnTo>
                  <a:lnTo>
                    <a:pt x="144" y="203"/>
                  </a:lnTo>
                  <a:lnTo>
                    <a:pt x="142" y="203"/>
                  </a:lnTo>
                  <a:lnTo>
                    <a:pt x="142" y="205"/>
                  </a:lnTo>
                  <a:lnTo>
                    <a:pt x="140" y="205"/>
                  </a:lnTo>
                  <a:lnTo>
                    <a:pt x="140" y="207"/>
                  </a:lnTo>
                  <a:lnTo>
                    <a:pt x="140" y="209"/>
                  </a:lnTo>
                  <a:lnTo>
                    <a:pt x="140" y="211"/>
                  </a:lnTo>
                  <a:lnTo>
                    <a:pt x="138" y="211"/>
                  </a:lnTo>
                  <a:lnTo>
                    <a:pt x="138" y="213"/>
                  </a:lnTo>
                  <a:lnTo>
                    <a:pt x="138" y="215"/>
                  </a:lnTo>
                  <a:lnTo>
                    <a:pt x="136" y="215"/>
                  </a:lnTo>
                  <a:lnTo>
                    <a:pt x="136" y="217"/>
                  </a:lnTo>
                  <a:lnTo>
                    <a:pt x="134" y="217"/>
                  </a:lnTo>
                  <a:lnTo>
                    <a:pt x="132" y="217"/>
                  </a:lnTo>
                  <a:lnTo>
                    <a:pt x="130" y="217"/>
                  </a:lnTo>
                  <a:lnTo>
                    <a:pt x="130" y="219"/>
                  </a:lnTo>
                  <a:lnTo>
                    <a:pt x="130" y="219"/>
                  </a:lnTo>
                  <a:lnTo>
                    <a:pt x="128" y="219"/>
                  </a:lnTo>
                  <a:lnTo>
                    <a:pt x="128" y="221"/>
                  </a:lnTo>
                  <a:lnTo>
                    <a:pt x="126" y="221"/>
                  </a:lnTo>
                  <a:lnTo>
                    <a:pt x="126" y="219"/>
                  </a:lnTo>
                  <a:lnTo>
                    <a:pt x="124" y="219"/>
                  </a:lnTo>
                  <a:lnTo>
                    <a:pt x="122" y="219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3"/>
                  </a:lnTo>
                  <a:lnTo>
                    <a:pt x="120" y="225"/>
                  </a:lnTo>
                  <a:lnTo>
                    <a:pt x="118" y="225"/>
                  </a:lnTo>
                  <a:lnTo>
                    <a:pt x="116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7"/>
                  </a:lnTo>
                  <a:lnTo>
                    <a:pt x="114" y="227"/>
                  </a:lnTo>
                  <a:lnTo>
                    <a:pt x="114" y="229"/>
                  </a:lnTo>
                  <a:lnTo>
                    <a:pt x="112" y="231"/>
                  </a:lnTo>
                  <a:lnTo>
                    <a:pt x="110" y="231"/>
                  </a:lnTo>
                  <a:lnTo>
                    <a:pt x="110" y="233"/>
                  </a:lnTo>
                  <a:lnTo>
                    <a:pt x="108" y="231"/>
                  </a:lnTo>
                  <a:lnTo>
                    <a:pt x="106" y="231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6" y="235"/>
                  </a:lnTo>
                  <a:lnTo>
                    <a:pt x="106" y="237"/>
                  </a:lnTo>
                  <a:lnTo>
                    <a:pt x="108" y="237"/>
                  </a:lnTo>
                  <a:lnTo>
                    <a:pt x="106" y="237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2" y="241"/>
                  </a:lnTo>
                  <a:lnTo>
                    <a:pt x="102" y="243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9"/>
                  </a:lnTo>
                  <a:lnTo>
                    <a:pt x="100" y="251"/>
                  </a:lnTo>
                  <a:lnTo>
                    <a:pt x="100" y="253"/>
                  </a:lnTo>
                  <a:lnTo>
                    <a:pt x="100" y="255"/>
                  </a:lnTo>
                  <a:lnTo>
                    <a:pt x="100" y="257"/>
                  </a:lnTo>
                  <a:lnTo>
                    <a:pt x="102" y="259"/>
                  </a:lnTo>
                  <a:lnTo>
                    <a:pt x="102" y="261"/>
                  </a:lnTo>
                  <a:lnTo>
                    <a:pt x="104" y="261"/>
                  </a:lnTo>
                  <a:lnTo>
                    <a:pt x="104" y="263"/>
                  </a:lnTo>
                  <a:lnTo>
                    <a:pt x="104" y="265"/>
                  </a:lnTo>
                  <a:lnTo>
                    <a:pt x="104" y="267"/>
                  </a:lnTo>
                  <a:lnTo>
                    <a:pt x="104" y="269"/>
                  </a:lnTo>
                  <a:lnTo>
                    <a:pt x="102" y="267"/>
                  </a:lnTo>
                  <a:lnTo>
                    <a:pt x="100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0" y="253"/>
                  </a:lnTo>
                  <a:lnTo>
                    <a:pt x="88" y="253"/>
                  </a:lnTo>
                  <a:lnTo>
                    <a:pt x="86" y="251"/>
                  </a:lnTo>
                  <a:lnTo>
                    <a:pt x="78" y="241"/>
                  </a:lnTo>
                  <a:lnTo>
                    <a:pt x="78" y="239"/>
                  </a:lnTo>
                  <a:lnTo>
                    <a:pt x="76" y="239"/>
                  </a:lnTo>
                  <a:lnTo>
                    <a:pt x="74" y="239"/>
                  </a:lnTo>
                  <a:lnTo>
                    <a:pt x="74" y="237"/>
                  </a:lnTo>
                  <a:lnTo>
                    <a:pt x="70" y="233"/>
                  </a:lnTo>
                  <a:lnTo>
                    <a:pt x="70" y="233"/>
                  </a:lnTo>
                  <a:lnTo>
                    <a:pt x="70" y="231"/>
                  </a:lnTo>
                  <a:lnTo>
                    <a:pt x="68" y="231"/>
                  </a:lnTo>
                  <a:lnTo>
                    <a:pt x="66" y="227"/>
                  </a:lnTo>
                  <a:lnTo>
                    <a:pt x="64" y="223"/>
                  </a:lnTo>
                  <a:lnTo>
                    <a:pt x="64" y="221"/>
                  </a:lnTo>
                  <a:lnTo>
                    <a:pt x="64" y="213"/>
                  </a:lnTo>
                  <a:lnTo>
                    <a:pt x="62" y="211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2" y="203"/>
                  </a:lnTo>
                  <a:lnTo>
                    <a:pt x="60" y="193"/>
                  </a:lnTo>
                  <a:lnTo>
                    <a:pt x="58" y="187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60" y="177"/>
                  </a:lnTo>
                  <a:lnTo>
                    <a:pt x="62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6" y="173"/>
                  </a:lnTo>
                  <a:lnTo>
                    <a:pt x="66" y="171"/>
                  </a:lnTo>
                  <a:lnTo>
                    <a:pt x="64" y="167"/>
                  </a:lnTo>
                  <a:lnTo>
                    <a:pt x="62" y="167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60" y="157"/>
                  </a:lnTo>
                  <a:lnTo>
                    <a:pt x="62" y="157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6" y="147"/>
                  </a:lnTo>
                  <a:lnTo>
                    <a:pt x="58" y="147"/>
                  </a:lnTo>
                  <a:lnTo>
                    <a:pt x="58" y="145"/>
                  </a:lnTo>
                  <a:lnTo>
                    <a:pt x="60" y="143"/>
                  </a:lnTo>
                  <a:lnTo>
                    <a:pt x="60" y="141"/>
                  </a:lnTo>
                  <a:lnTo>
                    <a:pt x="58" y="139"/>
                  </a:lnTo>
                  <a:lnTo>
                    <a:pt x="56" y="137"/>
                  </a:lnTo>
                  <a:lnTo>
                    <a:pt x="54" y="137"/>
                  </a:lnTo>
                  <a:lnTo>
                    <a:pt x="54" y="137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5"/>
                  </a:lnTo>
                  <a:lnTo>
                    <a:pt x="44" y="123"/>
                  </a:lnTo>
                  <a:lnTo>
                    <a:pt x="42" y="121"/>
                  </a:lnTo>
                  <a:lnTo>
                    <a:pt x="38" y="117"/>
                  </a:lnTo>
                  <a:lnTo>
                    <a:pt x="38" y="115"/>
                  </a:lnTo>
                  <a:lnTo>
                    <a:pt x="38" y="113"/>
                  </a:lnTo>
                  <a:lnTo>
                    <a:pt x="36" y="111"/>
                  </a:lnTo>
                  <a:lnTo>
                    <a:pt x="36" y="109"/>
                  </a:lnTo>
                  <a:lnTo>
                    <a:pt x="34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0" y="105"/>
                  </a:lnTo>
                  <a:lnTo>
                    <a:pt x="30" y="103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2" y="93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1"/>
                  </a:lnTo>
                  <a:lnTo>
                    <a:pt x="26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18" y="77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5"/>
                  </a:lnTo>
                  <a:lnTo>
                    <a:pt x="18" y="51"/>
                  </a:lnTo>
                  <a:lnTo>
                    <a:pt x="20" y="49"/>
                  </a:lnTo>
                  <a:lnTo>
                    <a:pt x="20" y="45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6" y="41"/>
                  </a:lnTo>
                  <a:lnTo>
                    <a:pt x="16" y="39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27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6" y="8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4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4" name="Freeform 135">
              <a:extLst>
                <a:ext uri="{FF2B5EF4-FFF2-40B4-BE49-F238E27FC236}">
                  <a16:creationId xmlns:a16="http://schemas.microsoft.com/office/drawing/2014/main" id="{7D22BF51-AC80-1766-EDEE-557AC882C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4868863"/>
              <a:ext cx="384175" cy="490538"/>
            </a:xfrm>
            <a:custGeom>
              <a:avLst/>
              <a:gdLst>
                <a:gd name="T0" fmla="*/ 24 w 242"/>
                <a:gd name="T1" fmla="*/ 0 h 309"/>
                <a:gd name="T2" fmla="*/ 38 w 242"/>
                <a:gd name="T3" fmla="*/ 0 h 309"/>
                <a:gd name="T4" fmla="*/ 62 w 242"/>
                <a:gd name="T5" fmla="*/ 0 h 309"/>
                <a:gd name="T6" fmla="*/ 74 w 242"/>
                <a:gd name="T7" fmla="*/ 6 h 309"/>
                <a:gd name="T8" fmla="*/ 74 w 242"/>
                <a:gd name="T9" fmla="*/ 27 h 309"/>
                <a:gd name="T10" fmla="*/ 86 w 242"/>
                <a:gd name="T11" fmla="*/ 29 h 309"/>
                <a:gd name="T12" fmla="*/ 104 w 242"/>
                <a:gd name="T13" fmla="*/ 29 h 309"/>
                <a:gd name="T14" fmla="*/ 120 w 242"/>
                <a:gd name="T15" fmla="*/ 29 h 309"/>
                <a:gd name="T16" fmla="*/ 140 w 242"/>
                <a:gd name="T17" fmla="*/ 29 h 309"/>
                <a:gd name="T18" fmla="*/ 156 w 242"/>
                <a:gd name="T19" fmla="*/ 29 h 309"/>
                <a:gd name="T20" fmla="*/ 178 w 242"/>
                <a:gd name="T21" fmla="*/ 29 h 309"/>
                <a:gd name="T22" fmla="*/ 198 w 242"/>
                <a:gd name="T23" fmla="*/ 31 h 309"/>
                <a:gd name="T24" fmla="*/ 206 w 242"/>
                <a:gd name="T25" fmla="*/ 41 h 309"/>
                <a:gd name="T26" fmla="*/ 214 w 242"/>
                <a:gd name="T27" fmla="*/ 33 h 309"/>
                <a:gd name="T28" fmla="*/ 230 w 242"/>
                <a:gd name="T29" fmla="*/ 31 h 309"/>
                <a:gd name="T30" fmla="*/ 242 w 242"/>
                <a:gd name="T31" fmla="*/ 35 h 309"/>
                <a:gd name="T32" fmla="*/ 242 w 242"/>
                <a:gd name="T33" fmla="*/ 51 h 309"/>
                <a:gd name="T34" fmla="*/ 240 w 242"/>
                <a:gd name="T35" fmla="*/ 65 h 309"/>
                <a:gd name="T36" fmla="*/ 240 w 242"/>
                <a:gd name="T37" fmla="*/ 81 h 309"/>
                <a:gd name="T38" fmla="*/ 240 w 242"/>
                <a:gd name="T39" fmla="*/ 97 h 309"/>
                <a:gd name="T40" fmla="*/ 240 w 242"/>
                <a:gd name="T41" fmla="*/ 121 h 309"/>
                <a:gd name="T42" fmla="*/ 240 w 242"/>
                <a:gd name="T43" fmla="*/ 139 h 309"/>
                <a:gd name="T44" fmla="*/ 240 w 242"/>
                <a:gd name="T45" fmla="*/ 163 h 309"/>
                <a:gd name="T46" fmla="*/ 238 w 242"/>
                <a:gd name="T47" fmla="*/ 181 h 309"/>
                <a:gd name="T48" fmla="*/ 240 w 242"/>
                <a:gd name="T49" fmla="*/ 201 h 309"/>
                <a:gd name="T50" fmla="*/ 240 w 242"/>
                <a:gd name="T51" fmla="*/ 227 h 309"/>
                <a:gd name="T52" fmla="*/ 240 w 242"/>
                <a:gd name="T53" fmla="*/ 243 h 309"/>
                <a:gd name="T54" fmla="*/ 238 w 242"/>
                <a:gd name="T55" fmla="*/ 263 h 309"/>
                <a:gd name="T56" fmla="*/ 238 w 242"/>
                <a:gd name="T57" fmla="*/ 281 h 309"/>
                <a:gd name="T58" fmla="*/ 236 w 242"/>
                <a:gd name="T59" fmla="*/ 297 h 309"/>
                <a:gd name="T60" fmla="*/ 226 w 242"/>
                <a:gd name="T61" fmla="*/ 309 h 309"/>
                <a:gd name="T62" fmla="*/ 198 w 242"/>
                <a:gd name="T63" fmla="*/ 307 h 309"/>
                <a:gd name="T64" fmla="*/ 182 w 242"/>
                <a:gd name="T65" fmla="*/ 307 h 309"/>
                <a:gd name="T66" fmla="*/ 154 w 242"/>
                <a:gd name="T67" fmla="*/ 305 h 309"/>
                <a:gd name="T68" fmla="*/ 140 w 242"/>
                <a:gd name="T69" fmla="*/ 303 h 309"/>
                <a:gd name="T70" fmla="*/ 110 w 242"/>
                <a:gd name="T71" fmla="*/ 301 h 309"/>
                <a:gd name="T72" fmla="*/ 94 w 242"/>
                <a:gd name="T73" fmla="*/ 301 h 309"/>
                <a:gd name="T74" fmla="*/ 64 w 242"/>
                <a:gd name="T75" fmla="*/ 299 h 309"/>
                <a:gd name="T76" fmla="*/ 44 w 242"/>
                <a:gd name="T77" fmla="*/ 297 h 309"/>
                <a:gd name="T78" fmla="*/ 24 w 242"/>
                <a:gd name="T79" fmla="*/ 297 h 309"/>
                <a:gd name="T80" fmla="*/ 24 w 242"/>
                <a:gd name="T81" fmla="*/ 265 h 309"/>
                <a:gd name="T82" fmla="*/ 24 w 242"/>
                <a:gd name="T83" fmla="*/ 247 h 309"/>
                <a:gd name="T84" fmla="*/ 24 w 242"/>
                <a:gd name="T85" fmla="*/ 227 h 309"/>
                <a:gd name="T86" fmla="*/ 24 w 242"/>
                <a:gd name="T87" fmla="*/ 205 h 309"/>
                <a:gd name="T88" fmla="*/ 26 w 242"/>
                <a:gd name="T89" fmla="*/ 187 h 309"/>
                <a:gd name="T90" fmla="*/ 26 w 242"/>
                <a:gd name="T91" fmla="*/ 173 h 309"/>
                <a:gd name="T92" fmla="*/ 28 w 242"/>
                <a:gd name="T93" fmla="*/ 163 h 309"/>
                <a:gd name="T94" fmla="*/ 26 w 242"/>
                <a:gd name="T95" fmla="*/ 149 h 309"/>
                <a:gd name="T96" fmla="*/ 28 w 242"/>
                <a:gd name="T97" fmla="*/ 137 h 309"/>
                <a:gd name="T98" fmla="*/ 28 w 242"/>
                <a:gd name="T99" fmla="*/ 125 h 309"/>
                <a:gd name="T100" fmla="*/ 22 w 242"/>
                <a:gd name="T101" fmla="*/ 113 h 309"/>
                <a:gd name="T102" fmla="*/ 14 w 242"/>
                <a:gd name="T103" fmla="*/ 103 h 309"/>
                <a:gd name="T104" fmla="*/ 8 w 242"/>
                <a:gd name="T105" fmla="*/ 93 h 309"/>
                <a:gd name="T106" fmla="*/ 2 w 242"/>
                <a:gd name="T107" fmla="*/ 83 h 309"/>
                <a:gd name="T108" fmla="*/ 0 w 242"/>
                <a:gd name="T109" fmla="*/ 71 h 309"/>
                <a:gd name="T110" fmla="*/ 0 w 242"/>
                <a:gd name="T111" fmla="*/ 53 h 309"/>
                <a:gd name="T112" fmla="*/ 0 w 242"/>
                <a:gd name="T113" fmla="*/ 39 h 309"/>
                <a:gd name="T114" fmla="*/ 2 w 242"/>
                <a:gd name="T115" fmla="*/ 21 h 309"/>
                <a:gd name="T116" fmla="*/ 2 w 242"/>
                <a:gd name="T117" fmla="*/ 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2" h="309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4" y="2"/>
                  </a:lnTo>
                  <a:lnTo>
                    <a:pt x="74" y="4"/>
                  </a:lnTo>
                  <a:lnTo>
                    <a:pt x="74" y="6"/>
                  </a:lnTo>
                  <a:lnTo>
                    <a:pt x="74" y="8"/>
                  </a:lnTo>
                  <a:lnTo>
                    <a:pt x="74" y="10"/>
                  </a:lnTo>
                  <a:lnTo>
                    <a:pt x="74" y="12"/>
                  </a:lnTo>
                  <a:lnTo>
                    <a:pt x="74" y="17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4" y="25"/>
                  </a:lnTo>
                  <a:lnTo>
                    <a:pt x="74" y="27"/>
                  </a:lnTo>
                  <a:lnTo>
                    <a:pt x="74" y="29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4" y="29"/>
                  </a:lnTo>
                  <a:lnTo>
                    <a:pt x="86" y="29"/>
                  </a:lnTo>
                  <a:lnTo>
                    <a:pt x="86" y="29"/>
                  </a:lnTo>
                  <a:lnTo>
                    <a:pt x="88" y="29"/>
                  </a:lnTo>
                  <a:lnTo>
                    <a:pt x="90" y="29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9"/>
                  </a:lnTo>
                  <a:lnTo>
                    <a:pt x="110" y="29"/>
                  </a:lnTo>
                  <a:lnTo>
                    <a:pt x="112" y="29"/>
                  </a:lnTo>
                  <a:lnTo>
                    <a:pt x="114" y="29"/>
                  </a:lnTo>
                  <a:lnTo>
                    <a:pt x="116" y="29"/>
                  </a:lnTo>
                  <a:lnTo>
                    <a:pt x="118" y="29"/>
                  </a:lnTo>
                  <a:lnTo>
                    <a:pt x="120" y="29"/>
                  </a:lnTo>
                  <a:lnTo>
                    <a:pt x="124" y="29"/>
                  </a:lnTo>
                  <a:lnTo>
                    <a:pt x="126" y="29"/>
                  </a:lnTo>
                  <a:lnTo>
                    <a:pt x="128" y="29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2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2" y="29"/>
                  </a:lnTo>
                  <a:lnTo>
                    <a:pt x="154" y="29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62" y="29"/>
                  </a:lnTo>
                  <a:lnTo>
                    <a:pt x="164" y="29"/>
                  </a:lnTo>
                  <a:lnTo>
                    <a:pt x="170" y="29"/>
                  </a:lnTo>
                  <a:lnTo>
                    <a:pt x="172" y="29"/>
                  </a:lnTo>
                  <a:lnTo>
                    <a:pt x="174" y="29"/>
                  </a:lnTo>
                  <a:lnTo>
                    <a:pt x="176" y="29"/>
                  </a:lnTo>
                  <a:lnTo>
                    <a:pt x="178" y="29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6" y="31"/>
                  </a:lnTo>
                  <a:lnTo>
                    <a:pt x="198" y="31"/>
                  </a:lnTo>
                  <a:lnTo>
                    <a:pt x="202" y="31"/>
                  </a:lnTo>
                  <a:lnTo>
                    <a:pt x="204" y="31"/>
                  </a:lnTo>
                  <a:lnTo>
                    <a:pt x="204" y="33"/>
                  </a:lnTo>
                  <a:lnTo>
                    <a:pt x="204" y="35"/>
                  </a:lnTo>
                  <a:lnTo>
                    <a:pt x="204" y="37"/>
                  </a:lnTo>
                  <a:lnTo>
                    <a:pt x="204" y="39"/>
                  </a:lnTo>
                  <a:lnTo>
                    <a:pt x="204" y="41"/>
                  </a:lnTo>
                  <a:lnTo>
                    <a:pt x="206" y="41"/>
                  </a:lnTo>
                  <a:lnTo>
                    <a:pt x="208" y="41"/>
                  </a:lnTo>
                  <a:lnTo>
                    <a:pt x="210" y="41"/>
                  </a:lnTo>
                  <a:lnTo>
                    <a:pt x="212" y="41"/>
                  </a:lnTo>
                  <a:lnTo>
                    <a:pt x="214" y="41"/>
                  </a:lnTo>
                  <a:lnTo>
                    <a:pt x="214" y="39"/>
                  </a:lnTo>
                  <a:lnTo>
                    <a:pt x="214" y="37"/>
                  </a:lnTo>
                  <a:lnTo>
                    <a:pt x="214" y="35"/>
                  </a:lnTo>
                  <a:lnTo>
                    <a:pt x="214" y="33"/>
                  </a:lnTo>
                  <a:lnTo>
                    <a:pt x="214" y="31"/>
                  </a:lnTo>
                  <a:lnTo>
                    <a:pt x="216" y="31"/>
                  </a:lnTo>
                  <a:lnTo>
                    <a:pt x="220" y="31"/>
                  </a:lnTo>
                  <a:lnTo>
                    <a:pt x="224" y="31"/>
                  </a:lnTo>
                  <a:lnTo>
                    <a:pt x="226" y="31"/>
                  </a:lnTo>
                  <a:lnTo>
                    <a:pt x="228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6" y="31"/>
                  </a:lnTo>
                  <a:lnTo>
                    <a:pt x="238" y="31"/>
                  </a:lnTo>
                  <a:lnTo>
                    <a:pt x="240" y="31"/>
                  </a:lnTo>
                  <a:lnTo>
                    <a:pt x="242" y="31"/>
                  </a:lnTo>
                  <a:lnTo>
                    <a:pt x="242" y="33"/>
                  </a:lnTo>
                  <a:lnTo>
                    <a:pt x="242" y="35"/>
                  </a:lnTo>
                  <a:lnTo>
                    <a:pt x="242" y="37"/>
                  </a:lnTo>
                  <a:lnTo>
                    <a:pt x="242" y="39"/>
                  </a:lnTo>
                  <a:lnTo>
                    <a:pt x="242" y="41"/>
                  </a:lnTo>
                  <a:lnTo>
                    <a:pt x="242" y="43"/>
                  </a:lnTo>
                  <a:lnTo>
                    <a:pt x="242" y="43"/>
                  </a:lnTo>
                  <a:lnTo>
                    <a:pt x="242" y="45"/>
                  </a:lnTo>
                  <a:lnTo>
                    <a:pt x="242" y="49"/>
                  </a:lnTo>
                  <a:lnTo>
                    <a:pt x="242" y="51"/>
                  </a:lnTo>
                  <a:lnTo>
                    <a:pt x="242" y="53"/>
                  </a:lnTo>
                  <a:lnTo>
                    <a:pt x="242" y="55"/>
                  </a:lnTo>
                  <a:lnTo>
                    <a:pt x="242" y="57"/>
                  </a:lnTo>
                  <a:lnTo>
                    <a:pt x="240" y="57"/>
                  </a:lnTo>
                  <a:lnTo>
                    <a:pt x="240" y="59"/>
                  </a:lnTo>
                  <a:lnTo>
                    <a:pt x="240" y="61"/>
                  </a:lnTo>
                  <a:lnTo>
                    <a:pt x="240" y="63"/>
                  </a:lnTo>
                  <a:lnTo>
                    <a:pt x="240" y="65"/>
                  </a:lnTo>
                  <a:lnTo>
                    <a:pt x="240" y="67"/>
                  </a:lnTo>
                  <a:lnTo>
                    <a:pt x="240" y="69"/>
                  </a:lnTo>
                  <a:lnTo>
                    <a:pt x="240" y="71"/>
                  </a:lnTo>
                  <a:lnTo>
                    <a:pt x="240" y="73"/>
                  </a:lnTo>
                  <a:lnTo>
                    <a:pt x="240" y="75"/>
                  </a:lnTo>
                  <a:lnTo>
                    <a:pt x="240" y="77"/>
                  </a:lnTo>
                  <a:lnTo>
                    <a:pt x="240" y="79"/>
                  </a:lnTo>
                  <a:lnTo>
                    <a:pt x="240" y="81"/>
                  </a:lnTo>
                  <a:lnTo>
                    <a:pt x="240" y="83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0" y="89"/>
                  </a:lnTo>
                  <a:lnTo>
                    <a:pt x="240" y="91"/>
                  </a:lnTo>
                  <a:lnTo>
                    <a:pt x="240" y="91"/>
                  </a:lnTo>
                  <a:lnTo>
                    <a:pt x="240" y="95"/>
                  </a:lnTo>
                  <a:lnTo>
                    <a:pt x="240" y="97"/>
                  </a:lnTo>
                  <a:lnTo>
                    <a:pt x="240" y="101"/>
                  </a:lnTo>
                  <a:lnTo>
                    <a:pt x="240" y="107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9"/>
                  </a:lnTo>
                  <a:lnTo>
                    <a:pt x="240" y="121"/>
                  </a:lnTo>
                  <a:lnTo>
                    <a:pt x="240" y="123"/>
                  </a:lnTo>
                  <a:lnTo>
                    <a:pt x="240" y="129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40" y="137"/>
                  </a:lnTo>
                  <a:lnTo>
                    <a:pt x="240" y="139"/>
                  </a:lnTo>
                  <a:lnTo>
                    <a:pt x="240" y="139"/>
                  </a:lnTo>
                  <a:lnTo>
                    <a:pt x="240" y="141"/>
                  </a:lnTo>
                  <a:lnTo>
                    <a:pt x="240" y="143"/>
                  </a:lnTo>
                  <a:lnTo>
                    <a:pt x="240" y="145"/>
                  </a:lnTo>
                  <a:lnTo>
                    <a:pt x="240" y="147"/>
                  </a:lnTo>
                  <a:lnTo>
                    <a:pt x="240" y="151"/>
                  </a:lnTo>
                  <a:lnTo>
                    <a:pt x="240" y="153"/>
                  </a:lnTo>
                  <a:lnTo>
                    <a:pt x="240" y="157"/>
                  </a:lnTo>
                  <a:lnTo>
                    <a:pt x="240" y="163"/>
                  </a:lnTo>
                  <a:lnTo>
                    <a:pt x="240" y="165"/>
                  </a:lnTo>
                  <a:lnTo>
                    <a:pt x="240" y="167"/>
                  </a:lnTo>
                  <a:lnTo>
                    <a:pt x="240" y="169"/>
                  </a:lnTo>
                  <a:lnTo>
                    <a:pt x="240" y="173"/>
                  </a:lnTo>
                  <a:lnTo>
                    <a:pt x="240" y="175"/>
                  </a:lnTo>
                  <a:lnTo>
                    <a:pt x="238" y="177"/>
                  </a:lnTo>
                  <a:lnTo>
                    <a:pt x="238" y="179"/>
                  </a:lnTo>
                  <a:lnTo>
                    <a:pt x="238" y="181"/>
                  </a:lnTo>
                  <a:lnTo>
                    <a:pt x="238" y="183"/>
                  </a:lnTo>
                  <a:lnTo>
                    <a:pt x="238" y="185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91"/>
                  </a:lnTo>
                  <a:lnTo>
                    <a:pt x="238" y="193"/>
                  </a:lnTo>
                  <a:lnTo>
                    <a:pt x="240" y="199"/>
                  </a:lnTo>
                  <a:lnTo>
                    <a:pt x="240" y="201"/>
                  </a:lnTo>
                  <a:lnTo>
                    <a:pt x="240" y="203"/>
                  </a:lnTo>
                  <a:lnTo>
                    <a:pt x="240" y="205"/>
                  </a:lnTo>
                  <a:lnTo>
                    <a:pt x="240" y="209"/>
                  </a:lnTo>
                  <a:lnTo>
                    <a:pt x="240" y="211"/>
                  </a:lnTo>
                  <a:lnTo>
                    <a:pt x="240" y="213"/>
                  </a:lnTo>
                  <a:lnTo>
                    <a:pt x="240" y="215"/>
                  </a:lnTo>
                  <a:lnTo>
                    <a:pt x="240" y="223"/>
                  </a:lnTo>
                  <a:lnTo>
                    <a:pt x="240" y="227"/>
                  </a:lnTo>
                  <a:lnTo>
                    <a:pt x="240" y="229"/>
                  </a:lnTo>
                  <a:lnTo>
                    <a:pt x="240" y="233"/>
                  </a:lnTo>
                  <a:lnTo>
                    <a:pt x="240" y="235"/>
                  </a:lnTo>
                  <a:lnTo>
                    <a:pt x="240" y="235"/>
                  </a:lnTo>
                  <a:lnTo>
                    <a:pt x="240" y="237"/>
                  </a:lnTo>
                  <a:lnTo>
                    <a:pt x="240" y="239"/>
                  </a:lnTo>
                  <a:lnTo>
                    <a:pt x="240" y="241"/>
                  </a:lnTo>
                  <a:lnTo>
                    <a:pt x="240" y="243"/>
                  </a:lnTo>
                  <a:lnTo>
                    <a:pt x="240" y="245"/>
                  </a:lnTo>
                  <a:lnTo>
                    <a:pt x="240" y="247"/>
                  </a:lnTo>
                  <a:lnTo>
                    <a:pt x="238" y="247"/>
                  </a:lnTo>
                  <a:lnTo>
                    <a:pt x="238" y="249"/>
                  </a:lnTo>
                  <a:lnTo>
                    <a:pt x="238" y="251"/>
                  </a:lnTo>
                  <a:lnTo>
                    <a:pt x="238" y="255"/>
                  </a:lnTo>
                  <a:lnTo>
                    <a:pt x="238" y="261"/>
                  </a:lnTo>
                  <a:lnTo>
                    <a:pt x="238" y="263"/>
                  </a:lnTo>
                  <a:lnTo>
                    <a:pt x="238" y="265"/>
                  </a:lnTo>
                  <a:lnTo>
                    <a:pt x="238" y="267"/>
                  </a:lnTo>
                  <a:lnTo>
                    <a:pt x="238" y="269"/>
                  </a:lnTo>
                  <a:lnTo>
                    <a:pt x="238" y="271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8" y="279"/>
                  </a:lnTo>
                  <a:lnTo>
                    <a:pt x="238" y="281"/>
                  </a:lnTo>
                  <a:lnTo>
                    <a:pt x="238" y="283"/>
                  </a:lnTo>
                  <a:lnTo>
                    <a:pt x="238" y="285"/>
                  </a:lnTo>
                  <a:lnTo>
                    <a:pt x="238" y="287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6" y="293"/>
                  </a:lnTo>
                  <a:lnTo>
                    <a:pt x="236" y="295"/>
                  </a:lnTo>
                  <a:lnTo>
                    <a:pt x="236" y="297"/>
                  </a:lnTo>
                  <a:lnTo>
                    <a:pt x="236" y="299"/>
                  </a:lnTo>
                  <a:lnTo>
                    <a:pt x="236" y="305"/>
                  </a:lnTo>
                  <a:lnTo>
                    <a:pt x="236" y="307"/>
                  </a:lnTo>
                  <a:lnTo>
                    <a:pt x="236" y="309"/>
                  </a:lnTo>
                  <a:lnTo>
                    <a:pt x="232" y="309"/>
                  </a:lnTo>
                  <a:lnTo>
                    <a:pt x="230" y="309"/>
                  </a:lnTo>
                  <a:lnTo>
                    <a:pt x="230" y="309"/>
                  </a:lnTo>
                  <a:lnTo>
                    <a:pt x="226" y="309"/>
                  </a:lnTo>
                  <a:lnTo>
                    <a:pt x="224" y="309"/>
                  </a:lnTo>
                  <a:lnTo>
                    <a:pt x="218" y="309"/>
                  </a:lnTo>
                  <a:lnTo>
                    <a:pt x="216" y="309"/>
                  </a:lnTo>
                  <a:lnTo>
                    <a:pt x="214" y="309"/>
                  </a:lnTo>
                  <a:lnTo>
                    <a:pt x="208" y="307"/>
                  </a:lnTo>
                  <a:lnTo>
                    <a:pt x="206" y="307"/>
                  </a:lnTo>
                  <a:lnTo>
                    <a:pt x="204" y="307"/>
                  </a:lnTo>
                  <a:lnTo>
                    <a:pt x="198" y="307"/>
                  </a:lnTo>
                  <a:lnTo>
                    <a:pt x="196" y="307"/>
                  </a:lnTo>
                  <a:lnTo>
                    <a:pt x="194" y="307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86" y="307"/>
                  </a:lnTo>
                  <a:lnTo>
                    <a:pt x="184" y="307"/>
                  </a:lnTo>
                  <a:lnTo>
                    <a:pt x="182" y="307"/>
                  </a:lnTo>
                  <a:lnTo>
                    <a:pt x="182" y="307"/>
                  </a:lnTo>
                  <a:lnTo>
                    <a:pt x="176" y="305"/>
                  </a:lnTo>
                  <a:lnTo>
                    <a:pt x="172" y="305"/>
                  </a:lnTo>
                  <a:lnTo>
                    <a:pt x="168" y="305"/>
                  </a:lnTo>
                  <a:lnTo>
                    <a:pt x="166" y="305"/>
                  </a:lnTo>
                  <a:lnTo>
                    <a:pt x="160" y="305"/>
                  </a:lnTo>
                  <a:lnTo>
                    <a:pt x="156" y="305"/>
                  </a:lnTo>
                  <a:lnTo>
                    <a:pt x="154" y="305"/>
                  </a:lnTo>
                  <a:lnTo>
                    <a:pt x="152" y="305"/>
                  </a:lnTo>
                  <a:lnTo>
                    <a:pt x="152" y="303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40" y="303"/>
                  </a:lnTo>
                  <a:lnTo>
                    <a:pt x="134" y="303"/>
                  </a:lnTo>
                  <a:lnTo>
                    <a:pt x="130" y="303"/>
                  </a:lnTo>
                  <a:lnTo>
                    <a:pt x="126" y="303"/>
                  </a:lnTo>
                  <a:lnTo>
                    <a:pt x="118" y="303"/>
                  </a:lnTo>
                  <a:lnTo>
                    <a:pt x="116" y="303"/>
                  </a:lnTo>
                  <a:lnTo>
                    <a:pt x="114" y="301"/>
                  </a:lnTo>
                  <a:lnTo>
                    <a:pt x="112" y="301"/>
                  </a:lnTo>
                  <a:lnTo>
                    <a:pt x="110" y="301"/>
                  </a:lnTo>
                  <a:lnTo>
                    <a:pt x="108" y="301"/>
                  </a:lnTo>
                  <a:lnTo>
                    <a:pt x="106" y="301"/>
                  </a:lnTo>
                  <a:lnTo>
                    <a:pt x="104" y="301"/>
                  </a:lnTo>
                  <a:lnTo>
                    <a:pt x="102" y="301"/>
                  </a:lnTo>
                  <a:lnTo>
                    <a:pt x="100" y="301"/>
                  </a:lnTo>
                  <a:lnTo>
                    <a:pt x="98" y="301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0" y="301"/>
                  </a:lnTo>
                  <a:lnTo>
                    <a:pt x="84" y="299"/>
                  </a:lnTo>
                  <a:lnTo>
                    <a:pt x="76" y="299"/>
                  </a:lnTo>
                  <a:lnTo>
                    <a:pt x="74" y="299"/>
                  </a:lnTo>
                  <a:lnTo>
                    <a:pt x="72" y="299"/>
                  </a:lnTo>
                  <a:lnTo>
                    <a:pt x="70" y="299"/>
                  </a:lnTo>
                  <a:lnTo>
                    <a:pt x="66" y="299"/>
                  </a:lnTo>
                  <a:lnTo>
                    <a:pt x="64" y="299"/>
                  </a:lnTo>
                  <a:lnTo>
                    <a:pt x="62" y="299"/>
                  </a:lnTo>
                  <a:lnTo>
                    <a:pt x="60" y="299"/>
                  </a:lnTo>
                  <a:lnTo>
                    <a:pt x="54" y="299"/>
                  </a:lnTo>
                  <a:lnTo>
                    <a:pt x="52" y="297"/>
                  </a:lnTo>
                  <a:lnTo>
                    <a:pt x="50" y="297"/>
                  </a:lnTo>
                  <a:lnTo>
                    <a:pt x="48" y="297"/>
                  </a:lnTo>
                  <a:lnTo>
                    <a:pt x="46" y="297"/>
                  </a:lnTo>
                  <a:lnTo>
                    <a:pt x="44" y="297"/>
                  </a:lnTo>
                  <a:lnTo>
                    <a:pt x="42" y="297"/>
                  </a:lnTo>
                  <a:lnTo>
                    <a:pt x="40" y="297"/>
                  </a:lnTo>
                  <a:lnTo>
                    <a:pt x="38" y="297"/>
                  </a:lnTo>
                  <a:lnTo>
                    <a:pt x="38" y="297"/>
                  </a:lnTo>
                  <a:lnTo>
                    <a:pt x="36" y="297"/>
                  </a:lnTo>
                  <a:lnTo>
                    <a:pt x="32" y="297"/>
                  </a:lnTo>
                  <a:lnTo>
                    <a:pt x="30" y="297"/>
                  </a:lnTo>
                  <a:lnTo>
                    <a:pt x="24" y="297"/>
                  </a:lnTo>
                  <a:lnTo>
                    <a:pt x="24" y="293"/>
                  </a:lnTo>
                  <a:lnTo>
                    <a:pt x="24" y="291"/>
                  </a:lnTo>
                  <a:lnTo>
                    <a:pt x="24" y="285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4" y="277"/>
                  </a:lnTo>
                  <a:lnTo>
                    <a:pt x="24" y="273"/>
                  </a:lnTo>
                  <a:lnTo>
                    <a:pt x="24" y="265"/>
                  </a:lnTo>
                  <a:lnTo>
                    <a:pt x="24" y="263"/>
                  </a:lnTo>
                  <a:lnTo>
                    <a:pt x="24" y="261"/>
                  </a:lnTo>
                  <a:lnTo>
                    <a:pt x="24" y="259"/>
                  </a:lnTo>
                  <a:lnTo>
                    <a:pt x="24" y="255"/>
                  </a:lnTo>
                  <a:lnTo>
                    <a:pt x="24" y="253"/>
                  </a:lnTo>
                  <a:lnTo>
                    <a:pt x="24" y="251"/>
                  </a:lnTo>
                  <a:lnTo>
                    <a:pt x="24" y="249"/>
                  </a:lnTo>
                  <a:lnTo>
                    <a:pt x="24" y="247"/>
                  </a:lnTo>
                  <a:lnTo>
                    <a:pt x="24" y="245"/>
                  </a:lnTo>
                  <a:lnTo>
                    <a:pt x="24" y="243"/>
                  </a:lnTo>
                  <a:lnTo>
                    <a:pt x="24" y="241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4" y="229"/>
                  </a:lnTo>
                  <a:lnTo>
                    <a:pt x="24" y="227"/>
                  </a:lnTo>
                  <a:lnTo>
                    <a:pt x="24" y="225"/>
                  </a:lnTo>
                  <a:lnTo>
                    <a:pt x="24" y="223"/>
                  </a:lnTo>
                  <a:lnTo>
                    <a:pt x="24" y="217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09"/>
                  </a:lnTo>
                  <a:lnTo>
                    <a:pt x="24" y="207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4" y="201"/>
                  </a:lnTo>
                  <a:lnTo>
                    <a:pt x="24" y="199"/>
                  </a:lnTo>
                  <a:lnTo>
                    <a:pt x="24" y="197"/>
                  </a:lnTo>
                  <a:lnTo>
                    <a:pt x="24" y="195"/>
                  </a:lnTo>
                  <a:lnTo>
                    <a:pt x="26" y="193"/>
                  </a:lnTo>
                  <a:lnTo>
                    <a:pt x="26" y="189"/>
                  </a:lnTo>
                  <a:lnTo>
                    <a:pt x="26" y="187"/>
                  </a:lnTo>
                  <a:lnTo>
                    <a:pt x="26" y="185"/>
                  </a:lnTo>
                  <a:lnTo>
                    <a:pt x="26" y="183"/>
                  </a:lnTo>
                  <a:lnTo>
                    <a:pt x="26" y="181"/>
                  </a:lnTo>
                  <a:lnTo>
                    <a:pt x="24" y="179"/>
                  </a:lnTo>
                  <a:lnTo>
                    <a:pt x="26" y="179"/>
                  </a:lnTo>
                  <a:lnTo>
                    <a:pt x="26" y="177"/>
                  </a:lnTo>
                  <a:lnTo>
                    <a:pt x="26" y="175"/>
                  </a:lnTo>
                  <a:lnTo>
                    <a:pt x="26" y="173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4" y="169"/>
                  </a:lnTo>
                  <a:lnTo>
                    <a:pt x="24" y="167"/>
                  </a:lnTo>
                  <a:lnTo>
                    <a:pt x="24" y="165"/>
                  </a:lnTo>
                  <a:lnTo>
                    <a:pt x="26" y="165"/>
                  </a:lnTo>
                  <a:lnTo>
                    <a:pt x="26" y="163"/>
                  </a:lnTo>
                  <a:lnTo>
                    <a:pt x="28" y="163"/>
                  </a:lnTo>
                  <a:lnTo>
                    <a:pt x="28" y="161"/>
                  </a:lnTo>
                  <a:lnTo>
                    <a:pt x="30" y="159"/>
                  </a:lnTo>
                  <a:lnTo>
                    <a:pt x="30" y="157"/>
                  </a:lnTo>
                  <a:lnTo>
                    <a:pt x="30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6" y="147"/>
                  </a:lnTo>
                  <a:lnTo>
                    <a:pt x="26" y="145"/>
                  </a:lnTo>
                  <a:lnTo>
                    <a:pt x="28" y="145"/>
                  </a:lnTo>
                  <a:lnTo>
                    <a:pt x="28" y="143"/>
                  </a:lnTo>
                  <a:lnTo>
                    <a:pt x="28" y="141"/>
                  </a:lnTo>
                  <a:lnTo>
                    <a:pt x="28" y="139"/>
                  </a:lnTo>
                  <a:lnTo>
                    <a:pt x="28" y="139"/>
                  </a:lnTo>
                  <a:lnTo>
                    <a:pt x="28" y="137"/>
                  </a:lnTo>
                  <a:lnTo>
                    <a:pt x="26" y="137"/>
                  </a:lnTo>
                  <a:lnTo>
                    <a:pt x="28" y="137"/>
                  </a:lnTo>
                  <a:lnTo>
                    <a:pt x="28" y="135"/>
                  </a:lnTo>
                  <a:lnTo>
                    <a:pt x="28" y="133"/>
                  </a:lnTo>
                  <a:lnTo>
                    <a:pt x="28" y="131"/>
                  </a:lnTo>
                  <a:lnTo>
                    <a:pt x="28" y="129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6" y="119"/>
                  </a:lnTo>
                  <a:lnTo>
                    <a:pt x="24" y="119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22" y="113"/>
                  </a:lnTo>
                  <a:lnTo>
                    <a:pt x="20" y="113"/>
                  </a:lnTo>
                  <a:lnTo>
                    <a:pt x="20" y="111"/>
                  </a:lnTo>
                  <a:lnTo>
                    <a:pt x="18" y="111"/>
                  </a:lnTo>
                  <a:lnTo>
                    <a:pt x="18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99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5" name="Freeform 147">
              <a:extLst>
                <a:ext uri="{FF2B5EF4-FFF2-40B4-BE49-F238E27FC236}">
                  <a16:creationId xmlns:a16="http://schemas.microsoft.com/office/drawing/2014/main" id="{9AC8B8FE-C8A4-2466-C5C3-9451553BB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575" y="4408488"/>
              <a:ext cx="568325" cy="1058863"/>
            </a:xfrm>
            <a:custGeom>
              <a:avLst/>
              <a:gdLst>
                <a:gd name="T0" fmla="*/ 96 w 358"/>
                <a:gd name="T1" fmla="*/ 0 h 667"/>
                <a:gd name="T2" fmla="*/ 128 w 358"/>
                <a:gd name="T3" fmla="*/ 0 h 667"/>
                <a:gd name="T4" fmla="*/ 138 w 358"/>
                <a:gd name="T5" fmla="*/ 22 h 667"/>
                <a:gd name="T6" fmla="*/ 154 w 358"/>
                <a:gd name="T7" fmla="*/ 40 h 667"/>
                <a:gd name="T8" fmla="*/ 178 w 358"/>
                <a:gd name="T9" fmla="*/ 46 h 667"/>
                <a:gd name="T10" fmla="*/ 188 w 358"/>
                <a:gd name="T11" fmla="*/ 68 h 667"/>
                <a:gd name="T12" fmla="*/ 198 w 358"/>
                <a:gd name="T13" fmla="*/ 102 h 667"/>
                <a:gd name="T14" fmla="*/ 200 w 358"/>
                <a:gd name="T15" fmla="*/ 134 h 667"/>
                <a:gd name="T16" fmla="*/ 216 w 358"/>
                <a:gd name="T17" fmla="*/ 152 h 667"/>
                <a:gd name="T18" fmla="*/ 234 w 358"/>
                <a:gd name="T19" fmla="*/ 170 h 667"/>
                <a:gd name="T20" fmla="*/ 252 w 358"/>
                <a:gd name="T21" fmla="*/ 182 h 667"/>
                <a:gd name="T22" fmla="*/ 262 w 358"/>
                <a:gd name="T23" fmla="*/ 200 h 667"/>
                <a:gd name="T24" fmla="*/ 282 w 358"/>
                <a:gd name="T25" fmla="*/ 212 h 667"/>
                <a:gd name="T26" fmla="*/ 302 w 358"/>
                <a:gd name="T27" fmla="*/ 224 h 667"/>
                <a:gd name="T28" fmla="*/ 310 w 358"/>
                <a:gd name="T29" fmla="*/ 244 h 667"/>
                <a:gd name="T30" fmla="*/ 310 w 358"/>
                <a:gd name="T31" fmla="*/ 274 h 667"/>
                <a:gd name="T32" fmla="*/ 324 w 358"/>
                <a:gd name="T33" fmla="*/ 298 h 667"/>
                <a:gd name="T34" fmla="*/ 346 w 358"/>
                <a:gd name="T35" fmla="*/ 323 h 667"/>
                <a:gd name="T36" fmla="*/ 348 w 358"/>
                <a:gd name="T37" fmla="*/ 339 h 667"/>
                <a:gd name="T38" fmla="*/ 304 w 358"/>
                <a:gd name="T39" fmla="*/ 339 h 667"/>
                <a:gd name="T40" fmla="*/ 248 w 358"/>
                <a:gd name="T41" fmla="*/ 339 h 667"/>
                <a:gd name="T42" fmla="*/ 214 w 358"/>
                <a:gd name="T43" fmla="*/ 337 h 667"/>
                <a:gd name="T44" fmla="*/ 182 w 358"/>
                <a:gd name="T45" fmla="*/ 337 h 667"/>
                <a:gd name="T46" fmla="*/ 180 w 358"/>
                <a:gd name="T47" fmla="*/ 369 h 667"/>
                <a:gd name="T48" fmla="*/ 180 w 358"/>
                <a:gd name="T49" fmla="*/ 413 h 667"/>
                <a:gd name="T50" fmla="*/ 178 w 358"/>
                <a:gd name="T51" fmla="*/ 451 h 667"/>
                <a:gd name="T52" fmla="*/ 176 w 358"/>
                <a:gd name="T53" fmla="*/ 487 h 667"/>
                <a:gd name="T54" fmla="*/ 210 w 358"/>
                <a:gd name="T55" fmla="*/ 499 h 667"/>
                <a:gd name="T56" fmla="*/ 258 w 358"/>
                <a:gd name="T57" fmla="*/ 501 h 667"/>
                <a:gd name="T58" fmla="*/ 302 w 358"/>
                <a:gd name="T59" fmla="*/ 501 h 667"/>
                <a:gd name="T60" fmla="*/ 346 w 358"/>
                <a:gd name="T61" fmla="*/ 513 h 667"/>
                <a:gd name="T62" fmla="*/ 338 w 358"/>
                <a:gd name="T63" fmla="*/ 545 h 667"/>
                <a:gd name="T64" fmla="*/ 328 w 358"/>
                <a:gd name="T65" fmla="*/ 587 h 667"/>
                <a:gd name="T66" fmla="*/ 318 w 358"/>
                <a:gd name="T67" fmla="*/ 621 h 667"/>
                <a:gd name="T68" fmla="*/ 308 w 358"/>
                <a:gd name="T69" fmla="*/ 657 h 667"/>
                <a:gd name="T70" fmla="*/ 274 w 358"/>
                <a:gd name="T71" fmla="*/ 663 h 667"/>
                <a:gd name="T72" fmla="*/ 240 w 358"/>
                <a:gd name="T73" fmla="*/ 661 h 667"/>
                <a:gd name="T74" fmla="*/ 180 w 358"/>
                <a:gd name="T75" fmla="*/ 657 h 667"/>
                <a:gd name="T76" fmla="*/ 170 w 358"/>
                <a:gd name="T77" fmla="*/ 625 h 667"/>
                <a:gd name="T78" fmla="*/ 172 w 358"/>
                <a:gd name="T79" fmla="*/ 581 h 667"/>
                <a:gd name="T80" fmla="*/ 178 w 358"/>
                <a:gd name="T81" fmla="*/ 553 h 667"/>
                <a:gd name="T82" fmla="*/ 166 w 358"/>
                <a:gd name="T83" fmla="*/ 521 h 667"/>
                <a:gd name="T84" fmla="*/ 134 w 358"/>
                <a:gd name="T85" fmla="*/ 481 h 667"/>
                <a:gd name="T86" fmla="*/ 132 w 358"/>
                <a:gd name="T87" fmla="*/ 435 h 667"/>
                <a:gd name="T88" fmla="*/ 132 w 358"/>
                <a:gd name="T89" fmla="*/ 385 h 667"/>
                <a:gd name="T90" fmla="*/ 112 w 358"/>
                <a:gd name="T91" fmla="*/ 373 h 667"/>
                <a:gd name="T92" fmla="*/ 98 w 358"/>
                <a:gd name="T93" fmla="*/ 355 h 667"/>
                <a:gd name="T94" fmla="*/ 80 w 358"/>
                <a:gd name="T95" fmla="*/ 341 h 667"/>
                <a:gd name="T96" fmla="*/ 66 w 358"/>
                <a:gd name="T97" fmla="*/ 331 h 667"/>
                <a:gd name="T98" fmla="*/ 56 w 358"/>
                <a:gd name="T99" fmla="*/ 302 h 667"/>
                <a:gd name="T100" fmla="*/ 46 w 358"/>
                <a:gd name="T101" fmla="*/ 276 h 667"/>
                <a:gd name="T102" fmla="*/ 34 w 358"/>
                <a:gd name="T103" fmla="*/ 252 h 667"/>
                <a:gd name="T104" fmla="*/ 22 w 358"/>
                <a:gd name="T105" fmla="*/ 224 h 667"/>
                <a:gd name="T106" fmla="*/ 12 w 358"/>
                <a:gd name="T107" fmla="*/ 200 h 667"/>
                <a:gd name="T108" fmla="*/ 0 w 358"/>
                <a:gd name="T109" fmla="*/ 178 h 667"/>
                <a:gd name="T110" fmla="*/ 4 w 358"/>
                <a:gd name="T111" fmla="*/ 142 h 667"/>
                <a:gd name="T112" fmla="*/ 22 w 358"/>
                <a:gd name="T113" fmla="*/ 136 h 667"/>
                <a:gd name="T114" fmla="*/ 40 w 358"/>
                <a:gd name="T115" fmla="*/ 142 h 667"/>
                <a:gd name="T116" fmla="*/ 46 w 358"/>
                <a:gd name="T117" fmla="*/ 116 h 667"/>
                <a:gd name="T118" fmla="*/ 46 w 358"/>
                <a:gd name="T119" fmla="*/ 82 h 667"/>
                <a:gd name="T120" fmla="*/ 46 w 358"/>
                <a:gd name="T121" fmla="*/ 48 h 667"/>
                <a:gd name="T122" fmla="*/ 46 w 358"/>
                <a:gd name="T123" fmla="*/ 20 h 667"/>
                <a:gd name="T124" fmla="*/ 58 w 358"/>
                <a:gd name="T125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667">
                  <a:moveTo>
                    <a:pt x="66" y="0"/>
                  </a:move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30" y="4"/>
                  </a:lnTo>
                  <a:lnTo>
                    <a:pt x="130" y="6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30" y="16"/>
                  </a:lnTo>
                  <a:lnTo>
                    <a:pt x="130" y="18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8" y="20"/>
                  </a:lnTo>
                  <a:lnTo>
                    <a:pt x="138" y="22"/>
                  </a:lnTo>
                  <a:lnTo>
                    <a:pt x="138" y="26"/>
                  </a:lnTo>
                  <a:lnTo>
                    <a:pt x="138" y="28"/>
                  </a:lnTo>
                  <a:lnTo>
                    <a:pt x="138" y="30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38" y="40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6" y="40"/>
                  </a:lnTo>
                  <a:lnTo>
                    <a:pt x="150" y="40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60" y="40"/>
                  </a:lnTo>
                  <a:lnTo>
                    <a:pt x="162" y="40"/>
                  </a:lnTo>
                  <a:lnTo>
                    <a:pt x="164" y="40"/>
                  </a:lnTo>
                  <a:lnTo>
                    <a:pt x="166" y="40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76" y="40"/>
                  </a:lnTo>
                  <a:lnTo>
                    <a:pt x="178" y="40"/>
                  </a:lnTo>
                  <a:lnTo>
                    <a:pt x="178" y="44"/>
                  </a:lnTo>
                  <a:lnTo>
                    <a:pt x="178" y="46"/>
                  </a:lnTo>
                  <a:lnTo>
                    <a:pt x="178" y="48"/>
                  </a:lnTo>
                  <a:lnTo>
                    <a:pt x="182" y="48"/>
                  </a:lnTo>
                  <a:lnTo>
                    <a:pt x="188" y="48"/>
                  </a:lnTo>
                  <a:lnTo>
                    <a:pt x="188" y="50"/>
                  </a:lnTo>
                  <a:lnTo>
                    <a:pt x="188" y="52"/>
                  </a:lnTo>
                  <a:lnTo>
                    <a:pt x="188" y="56"/>
                  </a:lnTo>
                  <a:lnTo>
                    <a:pt x="188" y="58"/>
                  </a:lnTo>
                  <a:lnTo>
                    <a:pt x="186" y="58"/>
                  </a:lnTo>
                  <a:lnTo>
                    <a:pt x="180" y="58"/>
                  </a:lnTo>
                  <a:lnTo>
                    <a:pt x="180" y="66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6" y="68"/>
                  </a:lnTo>
                  <a:lnTo>
                    <a:pt x="188" y="68"/>
                  </a:lnTo>
                  <a:lnTo>
                    <a:pt x="188" y="78"/>
                  </a:lnTo>
                  <a:lnTo>
                    <a:pt x="194" y="78"/>
                  </a:lnTo>
                  <a:lnTo>
                    <a:pt x="198" y="78"/>
                  </a:lnTo>
                  <a:lnTo>
                    <a:pt x="198" y="82"/>
                  </a:lnTo>
                  <a:lnTo>
                    <a:pt x="198" y="86"/>
                  </a:lnTo>
                  <a:lnTo>
                    <a:pt x="198" y="88"/>
                  </a:lnTo>
                  <a:lnTo>
                    <a:pt x="198" y="90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8" y="94"/>
                  </a:lnTo>
                  <a:lnTo>
                    <a:pt x="198" y="96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198" y="102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198" y="108"/>
                  </a:lnTo>
                  <a:lnTo>
                    <a:pt x="198" y="110"/>
                  </a:lnTo>
                  <a:lnTo>
                    <a:pt x="198" y="112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198" y="118"/>
                  </a:lnTo>
                  <a:lnTo>
                    <a:pt x="198" y="120"/>
                  </a:lnTo>
                  <a:lnTo>
                    <a:pt x="198" y="124"/>
                  </a:lnTo>
                  <a:lnTo>
                    <a:pt x="198" y="126"/>
                  </a:lnTo>
                  <a:lnTo>
                    <a:pt x="198" y="128"/>
                  </a:lnTo>
                  <a:lnTo>
                    <a:pt x="200" y="130"/>
                  </a:lnTo>
                  <a:lnTo>
                    <a:pt x="200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4" y="134"/>
                  </a:lnTo>
                  <a:lnTo>
                    <a:pt x="206" y="134"/>
                  </a:lnTo>
                  <a:lnTo>
                    <a:pt x="208" y="136"/>
                  </a:lnTo>
                  <a:lnTo>
                    <a:pt x="210" y="138"/>
                  </a:lnTo>
                  <a:lnTo>
                    <a:pt x="208" y="138"/>
                  </a:lnTo>
                  <a:lnTo>
                    <a:pt x="208" y="140"/>
                  </a:lnTo>
                  <a:lnTo>
                    <a:pt x="208" y="142"/>
                  </a:lnTo>
                  <a:lnTo>
                    <a:pt x="208" y="142"/>
                  </a:lnTo>
                  <a:lnTo>
                    <a:pt x="208" y="144"/>
                  </a:lnTo>
                  <a:lnTo>
                    <a:pt x="214" y="148"/>
                  </a:lnTo>
                  <a:lnTo>
                    <a:pt x="214" y="150"/>
                  </a:lnTo>
                  <a:lnTo>
                    <a:pt x="216" y="152"/>
                  </a:lnTo>
                  <a:lnTo>
                    <a:pt x="218" y="154"/>
                  </a:lnTo>
                  <a:lnTo>
                    <a:pt x="220" y="154"/>
                  </a:lnTo>
                  <a:lnTo>
                    <a:pt x="220" y="156"/>
                  </a:lnTo>
                  <a:lnTo>
                    <a:pt x="220" y="158"/>
                  </a:lnTo>
                  <a:lnTo>
                    <a:pt x="222" y="158"/>
                  </a:lnTo>
                  <a:lnTo>
                    <a:pt x="224" y="160"/>
                  </a:lnTo>
                  <a:lnTo>
                    <a:pt x="226" y="160"/>
                  </a:lnTo>
                  <a:lnTo>
                    <a:pt x="228" y="162"/>
                  </a:lnTo>
                  <a:lnTo>
                    <a:pt x="228" y="164"/>
                  </a:lnTo>
                  <a:lnTo>
                    <a:pt x="230" y="166"/>
                  </a:lnTo>
                  <a:lnTo>
                    <a:pt x="232" y="166"/>
                  </a:lnTo>
                  <a:lnTo>
                    <a:pt x="232" y="168"/>
                  </a:lnTo>
                  <a:lnTo>
                    <a:pt x="232" y="170"/>
                  </a:lnTo>
                  <a:lnTo>
                    <a:pt x="234" y="170"/>
                  </a:lnTo>
                  <a:lnTo>
                    <a:pt x="236" y="172"/>
                  </a:lnTo>
                  <a:lnTo>
                    <a:pt x="236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0" y="172"/>
                  </a:lnTo>
                  <a:lnTo>
                    <a:pt x="242" y="174"/>
                  </a:lnTo>
                  <a:lnTo>
                    <a:pt x="244" y="178"/>
                  </a:lnTo>
                  <a:lnTo>
                    <a:pt x="246" y="180"/>
                  </a:lnTo>
                  <a:lnTo>
                    <a:pt x="244" y="180"/>
                  </a:lnTo>
                  <a:lnTo>
                    <a:pt x="244" y="182"/>
                  </a:lnTo>
                  <a:lnTo>
                    <a:pt x="246" y="182"/>
                  </a:lnTo>
                  <a:lnTo>
                    <a:pt x="248" y="182"/>
                  </a:lnTo>
                  <a:lnTo>
                    <a:pt x="250" y="182"/>
                  </a:lnTo>
                  <a:lnTo>
                    <a:pt x="252" y="182"/>
                  </a:lnTo>
                  <a:lnTo>
                    <a:pt x="254" y="182"/>
                  </a:lnTo>
                  <a:lnTo>
                    <a:pt x="256" y="182"/>
                  </a:lnTo>
                  <a:lnTo>
                    <a:pt x="258" y="182"/>
                  </a:lnTo>
                  <a:lnTo>
                    <a:pt x="260" y="182"/>
                  </a:lnTo>
                  <a:lnTo>
                    <a:pt x="260" y="184"/>
                  </a:lnTo>
                  <a:lnTo>
                    <a:pt x="262" y="184"/>
                  </a:lnTo>
                  <a:lnTo>
                    <a:pt x="262" y="186"/>
                  </a:lnTo>
                  <a:lnTo>
                    <a:pt x="262" y="188"/>
                  </a:lnTo>
                  <a:lnTo>
                    <a:pt x="262" y="188"/>
                  </a:lnTo>
                  <a:lnTo>
                    <a:pt x="262" y="190"/>
                  </a:lnTo>
                  <a:lnTo>
                    <a:pt x="262" y="192"/>
                  </a:lnTo>
                  <a:lnTo>
                    <a:pt x="262" y="194"/>
                  </a:lnTo>
                  <a:lnTo>
                    <a:pt x="262" y="198"/>
                  </a:lnTo>
                  <a:lnTo>
                    <a:pt x="262" y="200"/>
                  </a:lnTo>
                  <a:lnTo>
                    <a:pt x="262" y="202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4" y="206"/>
                  </a:lnTo>
                  <a:lnTo>
                    <a:pt x="266" y="206"/>
                  </a:lnTo>
                  <a:lnTo>
                    <a:pt x="268" y="208"/>
                  </a:lnTo>
                  <a:lnTo>
                    <a:pt x="270" y="208"/>
                  </a:lnTo>
                  <a:lnTo>
                    <a:pt x="272" y="208"/>
                  </a:lnTo>
                  <a:lnTo>
                    <a:pt x="272" y="210"/>
                  </a:lnTo>
                  <a:lnTo>
                    <a:pt x="274" y="210"/>
                  </a:lnTo>
                  <a:lnTo>
                    <a:pt x="276" y="210"/>
                  </a:lnTo>
                  <a:lnTo>
                    <a:pt x="278" y="212"/>
                  </a:lnTo>
                  <a:lnTo>
                    <a:pt x="280" y="212"/>
                  </a:lnTo>
                  <a:lnTo>
                    <a:pt x="282" y="212"/>
                  </a:lnTo>
                  <a:lnTo>
                    <a:pt x="284" y="212"/>
                  </a:lnTo>
                  <a:lnTo>
                    <a:pt x="284" y="214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8" y="216"/>
                  </a:lnTo>
                  <a:lnTo>
                    <a:pt x="290" y="218"/>
                  </a:lnTo>
                  <a:lnTo>
                    <a:pt x="292" y="220"/>
                  </a:lnTo>
                  <a:lnTo>
                    <a:pt x="294" y="222"/>
                  </a:lnTo>
                  <a:lnTo>
                    <a:pt x="296" y="222"/>
                  </a:lnTo>
                  <a:lnTo>
                    <a:pt x="296" y="224"/>
                  </a:lnTo>
                  <a:lnTo>
                    <a:pt x="298" y="224"/>
                  </a:lnTo>
                  <a:lnTo>
                    <a:pt x="298" y="224"/>
                  </a:lnTo>
                  <a:lnTo>
                    <a:pt x="300" y="224"/>
                  </a:lnTo>
                  <a:lnTo>
                    <a:pt x="302" y="224"/>
                  </a:lnTo>
                  <a:lnTo>
                    <a:pt x="304" y="224"/>
                  </a:lnTo>
                  <a:lnTo>
                    <a:pt x="308" y="222"/>
                  </a:lnTo>
                  <a:lnTo>
                    <a:pt x="310" y="222"/>
                  </a:lnTo>
                  <a:lnTo>
                    <a:pt x="310" y="224"/>
                  </a:lnTo>
                  <a:lnTo>
                    <a:pt x="310" y="226"/>
                  </a:lnTo>
                  <a:lnTo>
                    <a:pt x="310" y="228"/>
                  </a:lnTo>
                  <a:lnTo>
                    <a:pt x="310" y="230"/>
                  </a:lnTo>
                  <a:lnTo>
                    <a:pt x="310" y="232"/>
                  </a:lnTo>
                  <a:lnTo>
                    <a:pt x="310" y="234"/>
                  </a:lnTo>
                  <a:lnTo>
                    <a:pt x="310" y="236"/>
                  </a:lnTo>
                  <a:lnTo>
                    <a:pt x="310" y="236"/>
                  </a:lnTo>
                  <a:lnTo>
                    <a:pt x="310" y="238"/>
                  </a:lnTo>
                  <a:lnTo>
                    <a:pt x="310" y="242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2"/>
                  </a:lnTo>
                  <a:lnTo>
                    <a:pt x="310" y="264"/>
                  </a:lnTo>
                  <a:lnTo>
                    <a:pt x="310" y="266"/>
                  </a:lnTo>
                  <a:lnTo>
                    <a:pt x="310" y="268"/>
                  </a:lnTo>
                  <a:lnTo>
                    <a:pt x="310" y="272"/>
                  </a:lnTo>
                  <a:lnTo>
                    <a:pt x="310" y="274"/>
                  </a:lnTo>
                  <a:lnTo>
                    <a:pt x="310" y="276"/>
                  </a:lnTo>
                  <a:lnTo>
                    <a:pt x="310" y="280"/>
                  </a:lnTo>
                  <a:lnTo>
                    <a:pt x="310" y="282"/>
                  </a:lnTo>
                  <a:lnTo>
                    <a:pt x="310" y="284"/>
                  </a:lnTo>
                  <a:lnTo>
                    <a:pt x="310" y="284"/>
                  </a:lnTo>
                  <a:lnTo>
                    <a:pt x="312" y="286"/>
                  </a:lnTo>
                  <a:lnTo>
                    <a:pt x="316" y="288"/>
                  </a:lnTo>
                  <a:lnTo>
                    <a:pt x="318" y="292"/>
                  </a:lnTo>
                  <a:lnTo>
                    <a:pt x="320" y="292"/>
                  </a:lnTo>
                  <a:lnTo>
                    <a:pt x="320" y="294"/>
                  </a:lnTo>
                  <a:lnTo>
                    <a:pt x="322" y="294"/>
                  </a:lnTo>
                  <a:lnTo>
                    <a:pt x="322" y="296"/>
                  </a:lnTo>
                  <a:lnTo>
                    <a:pt x="324" y="296"/>
                  </a:lnTo>
                  <a:lnTo>
                    <a:pt x="324" y="298"/>
                  </a:lnTo>
                  <a:lnTo>
                    <a:pt x="328" y="300"/>
                  </a:lnTo>
                  <a:lnTo>
                    <a:pt x="330" y="302"/>
                  </a:lnTo>
                  <a:lnTo>
                    <a:pt x="330" y="304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4" y="309"/>
                  </a:lnTo>
                  <a:lnTo>
                    <a:pt x="336" y="309"/>
                  </a:lnTo>
                  <a:lnTo>
                    <a:pt x="338" y="311"/>
                  </a:lnTo>
                  <a:lnTo>
                    <a:pt x="340" y="313"/>
                  </a:lnTo>
                  <a:lnTo>
                    <a:pt x="342" y="317"/>
                  </a:lnTo>
                  <a:lnTo>
                    <a:pt x="344" y="319"/>
                  </a:lnTo>
                  <a:lnTo>
                    <a:pt x="344" y="321"/>
                  </a:lnTo>
                  <a:lnTo>
                    <a:pt x="346" y="321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8" y="327"/>
                  </a:lnTo>
                  <a:lnTo>
                    <a:pt x="350" y="329"/>
                  </a:lnTo>
                  <a:lnTo>
                    <a:pt x="350" y="331"/>
                  </a:lnTo>
                  <a:lnTo>
                    <a:pt x="352" y="331"/>
                  </a:lnTo>
                  <a:lnTo>
                    <a:pt x="352" y="333"/>
                  </a:lnTo>
                  <a:lnTo>
                    <a:pt x="354" y="333"/>
                  </a:lnTo>
                  <a:lnTo>
                    <a:pt x="354" y="335"/>
                  </a:lnTo>
                  <a:lnTo>
                    <a:pt x="358" y="339"/>
                  </a:lnTo>
                  <a:lnTo>
                    <a:pt x="356" y="339"/>
                  </a:lnTo>
                  <a:lnTo>
                    <a:pt x="354" y="339"/>
                  </a:lnTo>
                  <a:lnTo>
                    <a:pt x="352" y="339"/>
                  </a:lnTo>
                  <a:lnTo>
                    <a:pt x="350" y="339"/>
                  </a:lnTo>
                  <a:lnTo>
                    <a:pt x="348" y="339"/>
                  </a:lnTo>
                  <a:lnTo>
                    <a:pt x="346" y="339"/>
                  </a:lnTo>
                  <a:lnTo>
                    <a:pt x="346" y="339"/>
                  </a:lnTo>
                  <a:lnTo>
                    <a:pt x="344" y="339"/>
                  </a:lnTo>
                  <a:lnTo>
                    <a:pt x="342" y="339"/>
                  </a:lnTo>
                  <a:lnTo>
                    <a:pt x="340" y="339"/>
                  </a:lnTo>
                  <a:lnTo>
                    <a:pt x="338" y="339"/>
                  </a:lnTo>
                  <a:lnTo>
                    <a:pt x="336" y="339"/>
                  </a:lnTo>
                  <a:lnTo>
                    <a:pt x="334" y="339"/>
                  </a:lnTo>
                  <a:lnTo>
                    <a:pt x="324" y="339"/>
                  </a:lnTo>
                  <a:lnTo>
                    <a:pt x="320" y="339"/>
                  </a:lnTo>
                  <a:lnTo>
                    <a:pt x="312" y="339"/>
                  </a:lnTo>
                  <a:lnTo>
                    <a:pt x="308" y="339"/>
                  </a:lnTo>
                  <a:lnTo>
                    <a:pt x="306" y="339"/>
                  </a:lnTo>
                  <a:lnTo>
                    <a:pt x="304" y="339"/>
                  </a:lnTo>
                  <a:lnTo>
                    <a:pt x="298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74" y="339"/>
                  </a:lnTo>
                  <a:lnTo>
                    <a:pt x="272" y="339"/>
                  </a:lnTo>
                  <a:lnTo>
                    <a:pt x="270" y="339"/>
                  </a:lnTo>
                  <a:lnTo>
                    <a:pt x="266" y="339"/>
                  </a:lnTo>
                  <a:lnTo>
                    <a:pt x="264" y="339"/>
                  </a:lnTo>
                  <a:lnTo>
                    <a:pt x="262" y="339"/>
                  </a:lnTo>
                  <a:lnTo>
                    <a:pt x="260" y="339"/>
                  </a:lnTo>
                  <a:lnTo>
                    <a:pt x="254" y="339"/>
                  </a:lnTo>
                  <a:lnTo>
                    <a:pt x="250" y="339"/>
                  </a:lnTo>
                  <a:lnTo>
                    <a:pt x="250" y="339"/>
                  </a:lnTo>
                  <a:lnTo>
                    <a:pt x="248" y="339"/>
                  </a:lnTo>
                  <a:lnTo>
                    <a:pt x="246" y="339"/>
                  </a:lnTo>
                  <a:lnTo>
                    <a:pt x="238" y="337"/>
                  </a:lnTo>
                  <a:lnTo>
                    <a:pt x="236" y="337"/>
                  </a:lnTo>
                  <a:lnTo>
                    <a:pt x="234" y="337"/>
                  </a:lnTo>
                  <a:lnTo>
                    <a:pt x="232" y="337"/>
                  </a:lnTo>
                  <a:lnTo>
                    <a:pt x="230" y="337"/>
                  </a:lnTo>
                  <a:lnTo>
                    <a:pt x="228" y="337"/>
                  </a:lnTo>
                  <a:lnTo>
                    <a:pt x="226" y="337"/>
                  </a:lnTo>
                  <a:lnTo>
                    <a:pt x="224" y="337"/>
                  </a:lnTo>
                  <a:lnTo>
                    <a:pt x="222" y="337"/>
                  </a:lnTo>
                  <a:lnTo>
                    <a:pt x="220" y="337"/>
                  </a:lnTo>
                  <a:lnTo>
                    <a:pt x="218" y="337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2" y="337"/>
                  </a:lnTo>
                  <a:lnTo>
                    <a:pt x="210" y="337"/>
                  </a:lnTo>
                  <a:lnTo>
                    <a:pt x="208" y="337"/>
                  </a:lnTo>
                  <a:lnTo>
                    <a:pt x="206" y="337"/>
                  </a:lnTo>
                  <a:lnTo>
                    <a:pt x="204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198" y="337"/>
                  </a:lnTo>
                  <a:lnTo>
                    <a:pt x="196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0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0" y="337"/>
                  </a:lnTo>
                  <a:lnTo>
                    <a:pt x="180" y="339"/>
                  </a:lnTo>
                  <a:lnTo>
                    <a:pt x="180" y="341"/>
                  </a:lnTo>
                  <a:lnTo>
                    <a:pt x="180" y="343"/>
                  </a:lnTo>
                  <a:lnTo>
                    <a:pt x="180" y="345"/>
                  </a:lnTo>
                  <a:lnTo>
                    <a:pt x="180" y="347"/>
                  </a:lnTo>
                  <a:lnTo>
                    <a:pt x="180" y="349"/>
                  </a:lnTo>
                  <a:lnTo>
                    <a:pt x="180" y="351"/>
                  </a:lnTo>
                  <a:lnTo>
                    <a:pt x="180" y="355"/>
                  </a:lnTo>
                  <a:lnTo>
                    <a:pt x="180" y="361"/>
                  </a:lnTo>
                  <a:lnTo>
                    <a:pt x="180" y="363"/>
                  </a:lnTo>
                  <a:lnTo>
                    <a:pt x="180" y="365"/>
                  </a:lnTo>
                  <a:lnTo>
                    <a:pt x="180" y="367"/>
                  </a:lnTo>
                  <a:lnTo>
                    <a:pt x="180" y="369"/>
                  </a:lnTo>
                  <a:lnTo>
                    <a:pt x="180" y="375"/>
                  </a:lnTo>
                  <a:lnTo>
                    <a:pt x="180" y="379"/>
                  </a:lnTo>
                  <a:lnTo>
                    <a:pt x="180" y="381"/>
                  </a:lnTo>
                  <a:lnTo>
                    <a:pt x="180" y="383"/>
                  </a:lnTo>
                  <a:lnTo>
                    <a:pt x="180" y="387"/>
                  </a:lnTo>
                  <a:lnTo>
                    <a:pt x="180" y="395"/>
                  </a:lnTo>
                  <a:lnTo>
                    <a:pt x="180" y="397"/>
                  </a:lnTo>
                  <a:lnTo>
                    <a:pt x="180" y="399"/>
                  </a:lnTo>
                  <a:lnTo>
                    <a:pt x="180" y="403"/>
                  </a:lnTo>
                  <a:lnTo>
                    <a:pt x="180" y="405"/>
                  </a:lnTo>
                  <a:lnTo>
                    <a:pt x="180" y="407"/>
                  </a:lnTo>
                  <a:lnTo>
                    <a:pt x="180" y="409"/>
                  </a:lnTo>
                  <a:lnTo>
                    <a:pt x="180" y="411"/>
                  </a:lnTo>
                  <a:lnTo>
                    <a:pt x="180" y="413"/>
                  </a:lnTo>
                  <a:lnTo>
                    <a:pt x="180" y="415"/>
                  </a:lnTo>
                  <a:lnTo>
                    <a:pt x="180" y="419"/>
                  </a:lnTo>
                  <a:lnTo>
                    <a:pt x="180" y="421"/>
                  </a:lnTo>
                  <a:lnTo>
                    <a:pt x="178" y="429"/>
                  </a:lnTo>
                  <a:lnTo>
                    <a:pt x="178" y="431"/>
                  </a:lnTo>
                  <a:lnTo>
                    <a:pt x="178" y="433"/>
                  </a:lnTo>
                  <a:lnTo>
                    <a:pt x="178" y="435"/>
                  </a:lnTo>
                  <a:lnTo>
                    <a:pt x="178" y="437"/>
                  </a:lnTo>
                  <a:lnTo>
                    <a:pt x="178" y="439"/>
                  </a:lnTo>
                  <a:lnTo>
                    <a:pt x="178" y="441"/>
                  </a:lnTo>
                  <a:lnTo>
                    <a:pt x="178" y="443"/>
                  </a:lnTo>
                  <a:lnTo>
                    <a:pt x="178" y="445"/>
                  </a:lnTo>
                  <a:lnTo>
                    <a:pt x="178" y="447"/>
                  </a:lnTo>
                  <a:lnTo>
                    <a:pt x="178" y="451"/>
                  </a:lnTo>
                  <a:lnTo>
                    <a:pt x="178" y="453"/>
                  </a:lnTo>
                  <a:lnTo>
                    <a:pt x="178" y="455"/>
                  </a:lnTo>
                  <a:lnTo>
                    <a:pt x="178" y="457"/>
                  </a:lnTo>
                  <a:lnTo>
                    <a:pt x="178" y="459"/>
                  </a:lnTo>
                  <a:lnTo>
                    <a:pt x="178" y="461"/>
                  </a:lnTo>
                  <a:lnTo>
                    <a:pt x="178" y="465"/>
                  </a:lnTo>
                  <a:lnTo>
                    <a:pt x="178" y="467"/>
                  </a:lnTo>
                  <a:lnTo>
                    <a:pt x="178" y="471"/>
                  </a:lnTo>
                  <a:lnTo>
                    <a:pt x="178" y="473"/>
                  </a:lnTo>
                  <a:lnTo>
                    <a:pt x="178" y="477"/>
                  </a:lnTo>
                  <a:lnTo>
                    <a:pt x="176" y="479"/>
                  </a:lnTo>
                  <a:lnTo>
                    <a:pt x="176" y="481"/>
                  </a:lnTo>
                  <a:lnTo>
                    <a:pt x="176" y="483"/>
                  </a:lnTo>
                  <a:lnTo>
                    <a:pt x="176" y="487"/>
                  </a:lnTo>
                  <a:lnTo>
                    <a:pt x="176" y="493"/>
                  </a:lnTo>
                  <a:lnTo>
                    <a:pt x="176" y="495"/>
                  </a:lnTo>
                  <a:lnTo>
                    <a:pt x="176" y="497"/>
                  </a:lnTo>
                  <a:lnTo>
                    <a:pt x="176" y="499"/>
                  </a:lnTo>
                  <a:lnTo>
                    <a:pt x="180" y="499"/>
                  </a:lnTo>
                  <a:lnTo>
                    <a:pt x="182" y="499"/>
                  </a:lnTo>
                  <a:lnTo>
                    <a:pt x="184" y="499"/>
                  </a:lnTo>
                  <a:lnTo>
                    <a:pt x="190" y="499"/>
                  </a:lnTo>
                  <a:lnTo>
                    <a:pt x="200" y="499"/>
                  </a:lnTo>
                  <a:lnTo>
                    <a:pt x="202" y="499"/>
                  </a:lnTo>
                  <a:lnTo>
                    <a:pt x="202" y="499"/>
                  </a:lnTo>
                  <a:lnTo>
                    <a:pt x="204" y="499"/>
                  </a:lnTo>
                  <a:lnTo>
                    <a:pt x="206" y="499"/>
                  </a:lnTo>
                  <a:lnTo>
                    <a:pt x="210" y="499"/>
                  </a:lnTo>
                  <a:lnTo>
                    <a:pt x="212" y="499"/>
                  </a:lnTo>
                  <a:lnTo>
                    <a:pt x="214" y="499"/>
                  </a:lnTo>
                  <a:lnTo>
                    <a:pt x="216" y="499"/>
                  </a:lnTo>
                  <a:lnTo>
                    <a:pt x="222" y="499"/>
                  </a:lnTo>
                  <a:lnTo>
                    <a:pt x="226" y="501"/>
                  </a:lnTo>
                  <a:lnTo>
                    <a:pt x="228" y="501"/>
                  </a:lnTo>
                  <a:lnTo>
                    <a:pt x="230" y="501"/>
                  </a:lnTo>
                  <a:lnTo>
                    <a:pt x="232" y="501"/>
                  </a:lnTo>
                  <a:lnTo>
                    <a:pt x="236" y="501"/>
                  </a:lnTo>
                  <a:lnTo>
                    <a:pt x="238" y="501"/>
                  </a:lnTo>
                  <a:lnTo>
                    <a:pt x="246" y="501"/>
                  </a:lnTo>
                  <a:lnTo>
                    <a:pt x="250" y="501"/>
                  </a:lnTo>
                  <a:lnTo>
                    <a:pt x="252" y="501"/>
                  </a:lnTo>
                  <a:lnTo>
                    <a:pt x="258" y="501"/>
                  </a:lnTo>
                  <a:lnTo>
                    <a:pt x="264" y="501"/>
                  </a:lnTo>
                  <a:lnTo>
                    <a:pt x="270" y="501"/>
                  </a:lnTo>
                  <a:lnTo>
                    <a:pt x="272" y="501"/>
                  </a:lnTo>
                  <a:lnTo>
                    <a:pt x="274" y="501"/>
                  </a:lnTo>
                  <a:lnTo>
                    <a:pt x="278" y="501"/>
                  </a:lnTo>
                  <a:lnTo>
                    <a:pt x="280" y="501"/>
                  </a:lnTo>
                  <a:lnTo>
                    <a:pt x="282" y="501"/>
                  </a:lnTo>
                  <a:lnTo>
                    <a:pt x="286" y="501"/>
                  </a:lnTo>
                  <a:lnTo>
                    <a:pt x="288" y="501"/>
                  </a:lnTo>
                  <a:lnTo>
                    <a:pt x="294" y="501"/>
                  </a:lnTo>
                  <a:lnTo>
                    <a:pt x="296" y="501"/>
                  </a:lnTo>
                  <a:lnTo>
                    <a:pt x="298" y="501"/>
                  </a:lnTo>
                  <a:lnTo>
                    <a:pt x="300" y="501"/>
                  </a:lnTo>
                  <a:lnTo>
                    <a:pt x="302" y="501"/>
                  </a:lnTo>
                  <a:lnTo>
                    <a:pt x="306" y="501"/>
                  </a:lnTo>
                  <a:lnTo>
                    <a:pt x="308" y="501"/>
                  </a:lnTo>
                  <a:lnTo>
                    <a:pt x="310" y="501"/>
                  </a:lnTo>
                  <a:lnTo>
                    <a:pt x="314" y="501"/>
                  </a:lnTo>
                  <a:lnTo>
                    <a:pt x="316" y="501"/>
                  </a:lnTo>
                  <a:lnTo>
                    <a:pt x="328" y="503"/>
                  </a:lnTo>
                  <a:lnTo>
                    <a:pt x="330" y="503"/>
                  </a:lnTo>
                  <a:lnTo>
                    <a:pt x="334" y="503"/>
                  </a:lnTo>
                  <a:lnTo>
                    <a:pt x="338" y="505"/>
                  </a:lnTo>
                  <a:lnTo>
                    <a:pt x="340" y="505"/>
                  </a:lnTo>
                  <a:lnTo>
                    <a:pt x="344" y="505"/>
                  </a:lnTo>
                  <a:lnTo>
                    <a:pt x="344" y="507"/>
                  </a:lnTo>
                  <a:lnTo>
                    <a:pt x="346" y="507"/>
                  </a:lnTo>
                  <a:lnTo>
                    <a:pt x="346" y="513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4" y="523"/>
                  </a:lnTo>
                  <a:lnTo>
                    <a:pt x="344" y="525"/>
                  </a:lnTo>
                  <a:lnTo>
                    <a:pt x="342" y="527"/>
                  </a:lnTo>
                  <a:lnTo>
                    <a:pt x="342" y="529"/>
                  </a:lnTo>
                  <a:lnTo>
                    <a:pt x="342" y="531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40" y="539"/>
                  </a:lnTo>
                  <a:lnTo>
                    <a:pt x="340" y="541"/>
                  </a:lnTo>
                  <a:lnTo>
                    <a:pt x="340" y="543"/>
                  </a:lnTo>
                  <a:lnTo>
                    <a:pt x="338" y="543"/>
                  </a:lnTo>
                  <a:lnTo>
                    <a:pt x="338" y="545"/>
                  </a:lnTo>
                  <a:lnTo>
                    <a:pt x="338" y="547"/>
                  </a:lnTo>
                  <a:lnTo>
                    <a:pt x="338" y="549"/>
                  </a:lnTo>
                  <a:lnTo>
                    <a:pt x="336" y="551"/>
                  </a:lnTo>
                  <a:lnTo>
                    <a:pt x="336" y="553"/>
                  </a:lnTo>
                  <a:lnTo>
                    <a:pt x="336" y="557"/>
                  </a:lnTo>
                  <a:lnTo>
                    <a:pt x="334" y="559"/>
                  </a:lnTo>
                  <a:lnTo>
                    <a:pt x="334" y="561"/>
                  </a:lnTo>
                  <a:lnTo>
                    <a:pt x="334" y="563"/>
                  </a:lnTo>
                  <a:lnTo>
                    <a:pt x="334" y="565"/>
                  </a:lnTo>
                  <a:lnTo>
                    <a:pt x="332" y="569"/>
                  </a:lnTo>
                  <a:lnTo>
                    <a:pt x="330" y="573"/>
                  </a:lnTo>
                  <a:lnTo>
                    <a:pt x="328" y="579"/>
                  </a:lnTo>
                  <a:lnTo>
                    <a:pt x="328" y="583"/>
                  </a:lnTo>
                  <a:lnTo>
                    <a:pt x="328" y="587"/>
                  </a:lnTo>
                  <a:lnTo>
                    <a:pt x="326" y="587"/>
                  </a:lnTo>
                  <a:lnTo>
                    <a:pt x="326" y="591"/>
                  </a:lnTo>
                  <a:lnTo>
                    <a:pt x="326" y="593"/>
                  </a:lnTo>
                  <a:lnTo>
                    <a:pt x="326" y="595"/>
                  </a:lnTo>
                  <a:lnTo>
                    <a:pt x="324" y="597"/>
                  </a:lnTo>
                  <a:lnTo>
                    <a:pt x="324" y="603"/>
                  </a:lnTo>
                  <a:lnTo>
                    <a:pt x="322" y="605"/>
                  </a:lnTo>
                  <a:lnTo>
                    <a:pt x="322" y="607"/>
                  </a:lnTo>
                  <a:lnTo>
                    <a:pt x="320" y="611"/>
                  </a:lnTo>
                  <a:lnTo>
                    <a:pt x="320" y="613"/>
                  </a:lnTo>
                  <a:lnTo>
                    <a:pt x="320" y="615"/>
                  </a:lnTo>
                  <a:lnTo>
                    <a:pt x="318" y="619"/>
                  </a:lnTo>
                  <a:lnTo>
                    <a:pt x="318" y="621"/>
                  </a:lnTo>
                  <a:lnTo>
                    <a:pt x="318" y="621"/>
                  </a:lnTo>
                  <a:lnTo>
                    <a:pt x="318" y="623"/>
                  </a:lnTo>
                  <a:lnTo>
                    <a:pt x="316" y="625"/>
                  </a:lnTo>
                  <a:lnTo>
                    <a:pt x="316" y="627"/>
                  </a:lnTo>
                  <a:lnTo>
                    <a:pt x="316" y="631"/>
                  </a:lnTo>
                  <a:lnTo>
                    <a:pt x="314" y="635"/>
                  </a:lnTo>
                  <a:lnTo>
                    <a:pt x="314" y="637"/>
                  </a:lnTo>
                  <a:lnTo>
                    <a:pt x="314" y="639"/>
                  </a:lnTo>
                  <a:lnTo>
                    <a:pt x="312" y="641"/>
                  </a:lnTo>
                  <a:lnTo>
                    <a:pt x="312" y="647"/>
                  </a:lnTo>
                  <a:lnTo>
                    <a:pt x="310" y="647"/>
                  </a:lnTo>
                  <a:lnTo>
                    <a:pt x="310" y="651"/>
                  </a:lnTo>
                  <a:lnTo>
                    <a:pt x="310" y="655"/>
                  </a:lnTo>
                  <a:lnTo>
                    <a:pt x="308" y="655"/>
                  </a:lnTo>
                  <a:lnTo>
                    <a:pt x="308" y="657"/>
                  </a:lnTo>
                  <a:lnTo>
                    <a:pt x="308" y="659"/>
                  </a:lnTo>
                  <a:lnTo>
                    <a:pt x="308" y="661"/>
                  </a:lnTo>
                  <a:lnTo>
                    <a:pt x="306" y="667"/>
                  </a:lnTo>
                  <a:lnTo>
                    <a:pt x="300" y="665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2" y="665"/>
                  </a:lnTo>
                  <a:lnTo>
                    <a:pt x="290" y="665"/>
                  </a:lnTo>
                  <a:lnTo>
                    <a:pt x="288" y="665"/>
                  </a:lnTo>
                  <a:lnTo>
                    <a:pt x="284" y="665"/>
                  </a:lnTo>
                  <a:lnTo>
                    <a:pt x="282" y="665"/>
                  </a:lnTo>
                  <a:lnTo>
                    <a:pt x="280" y="665"/>
                  </a:lnTo>
                  <a:lnTo>
                    <a:pt x="276" y="663"/>
                  </a:lnTo>
                  <a:lnTo>
                    <a:pt x="274" y="663"/>
                  </a:lnTo>
                  <a:lnTo>
                    <a:pt x="272" y="663"/>
                  </a:lnTo>
                  <a:lnTo>
                    <a:pt x="270" y="663"/>
                  </a:lnTo>
                  <a:lnTo>
                    <a:pt x="268" y="663"/>
                  </a:lnTo>
                  <a:lnTo>
                    <a:pt x="266" y="663"/>
                  </a:lnTo>
                  <a:lnTo>
                    <a:pt x="264" y="663"/>
                  </a:lnTo>
                  <a:lnTo>
                    <a:pt x="262" y="663"/>
                  </a:lnTo>
                  <a:lnTo>
                    <a:pt x="260" y="663"/>
                  </a:lnTo>
                  <a:lnTo>
                    <a:pt x="256" y="663"/>
                  </a:lnTo>
                  <a:lnTo>
                    <a:pt x="252" y="661"/>
                  </a:lnTo>
                  <a:lnTo>
                    <a:pt x="250" y="661"/>
                  </a:lnTo>
                  <a:lnTo>
                    <a:pt x="250" y="661"/>
                  </a:lnTo>
                  <a:lnTo>
                    <a:pt x="248" y="661"/>
                  </a:lnTo>
                  <a:lnTo>
                    <a:pt x="242" y="661"/>
                  </a:lnTo>
                  <a:lnTo>
                    <a:pt x="240" y="661"/>
                  </a:lnTo>
                  <a:lnTo>
                    <a:pt x="226" y="659"/>
                  </a:lnTo>
                  <a:lnTo>
                    <a:pt x="216" y="659"/>
                  </a:lnTo>
                  <a:lnTo>
                    <a:pt x="212" y="659"/>
                  </a:lnTo>
                  <a:lnTo>
                    <a:pt x="210" y="659"/>
                  </a:lnTo>
                  <a:lnTo>
                    <a:pt x="206" y="659"/>
                  </a:lnTo>
                  <a:lnTo>
                    <a:pt x="204" y="659"/>
                  </a:lnTo>
                  <a:lnTo>
                    <a:pt x="202" y="657"/>
                  </a:lnTo>
                  <a:lnTo>
                    <a:pt x="200" y="657"/>
                  </a:lnTo>
                  <a:lnTo>
                    <a:pt x="198" y="657"/>
                  </a:lnTo>
                  <a:lnTo>
                    <a:pt x="196" y="657"/>
                  </a:lnTo>
                  <a:lnTo>
                    <a:pt x="194" y="657"/>
                  </a:lnTo>
                  <a:lnTo>
                    <a:pt x="192" y="657"/>
                  </a:lnTo>
                  <a:lnTo>
                    <a:pt x="186" y="657"/>
                  </a:lnTo>
                  <a:lnTo>
                    <a:pt x="180" y="657"/>
                  </a:lnTo>
                  <a:lnTo>
                    <a:pt x="178" y="657"/>
                  </a:lnTo>
                  <a:lnTo>
                    <a:pt x="178" y="655"/>
                  </a:lnTo>
                  <a:lnTo>
                    <a:pt x="178" y="653"/>
                  </a:lnTo>
                  <a:lnTo>
                    <a:pt x="178" y="651"/>
                  </a:lnTo>
                  <a:lnTo>
                    <a:pt x="178" y="649"/>
                  </a:lnTo>
                  <a:lnTo>
                    <a:pt x="178" y="647"/>
                  </a:lnTo>
                  <a:lnTo>
                    <a:pt x="178" y="641"/>
                  </a:lnTo>
                  <a:lnTo>
                    <a:pt x="178" y="637"/>
                  </a:lnTo>
                  <a:lnTo>
                    <a:pt x="178" y="635"/>
                  </a:lnTo>
                  <a:lnTo>
                    <a:pt x="178" y="633"/>
                  </a:lnTo>
                  <a:lnTo>
                    <a:pt x="174" y="633"/>
                  </a:lnTo>
                  <a:lnTo>
                    <a:pt x="170" y="633"/>
                  </a:lnTo>
                  <a:lnTo>
                    <a:pt x="170" y="629"/>
                  </a:lnTo>
                  <a:lnTo>
                    <a:pt x="170" y="625"/>
                  </a:lnTo>
                  <a:lnTo>
                    <a:pt x="170" y="623"/>
                  </a:lnTo>
                  <a:lnTo>
                    <a:pt x="170" y="615"/>
                  </a:lnTo>
                  <a:lnTo>
                    <a:pt x="170" y="613"/>
                  </a:lnTo>
                  <a:lnTo>
                    <a:pt x="170" y="611"/>
                  </a:lnTo>
                  <a:lnTo>
                    <a:pt x="170" y="607"/>
                  </a:lnTo>
                  <a:lnTo>
                    <a:pt x="170" y="605"/>
                  </a:lnTo>
                  <a:lnTo>
                    <a:pt x="170" y="601"/>
                  </a:lnTo>
                  <a:lnTo>
                    <a:pt x="170" y="599"/>
                  </a:lnTo>
                  <a:lnTo>
                    <a:pt x="170" y="597"/>
                  </a:lnTo>
                  <a:lnTo>
                    <a:pt x="172" y="595"/>
                  </a:lnTo>
                  <a:lnTo>
                    <a:pt x="172" y="593"/>
                  </a:lnTo>
                  <a:lnTo>
                    <a:pt x="170" y="589"/>
                  </a:lnTo>
                  <a:lnTo>
                    <a:pt x="170" y="587"/>
                  </a:lnTo>
                  <a:lnTo>
                    <a:pt x="172" y="581"/>
                  </a:lnTo>
                  <a:lnTo>
                    <a:pt x="172" y="579"/>
                  </a:lnTo>
                  <a:lnTo>
                    <a:pt x="172" y="577"/>
                  </a:lnTo>
                  <a:lnTo>
                    <a:pt x="172" y="575"/>
                  </a:lnTo>
                  <a:lnTo>
                    <a:pt x="170" y="573"/>
                  </a:lnTo>
                  <a:lnTo>
                    <a:pt x="170" y="573"/>
                  </a:lnTo>
                  <a:lnTo>
                    <a:pt x="168" y="571"/>
                  </a:lnTo>
                  <a:lnTo>
                    <a:pt x="168" y="567"/>
                  </a:lnTo>
                  <a:lnTo>
                    <a:pt x="168" y="565"/>
                  </a:lnTo>
                  <a:lnTo>
                    <a:pt x="168" y="561"/>
                  </a:lnTo>
                  <a:lnTo>
                    <a:pt x="168" y="557"/>
                  </a:lnTo>
                  <a:lnTo>
                    <a:pt x="172" y="557"/>
                  </a:lnTo>
                  <a:lnTo>
                    <a:pt x="174" y="557"/>
                  </a:lnTo>
                  <a:lnTo>
                    <a:pt x="178" y="557"/>
                  </a:lnTo>
                  <a:lnTo>
                    <a:pt x="178" y="553"/>
                  </a:lnTo>
                  <a:lnTo>
                    <a:pt x="176" y="549"/>
                  </a:lnTo>
                  <a:lnTo>
                    <a:pt x="176" y="547"/>
                  </a:lnTo>
                  <a:lnTo>
                    <a:pt x="174" y="547"/>
                  </a:lnTo>
                  <a:lnTo>
                    <a:pt x="172" y="547"/>
                  </a:lnTo>
                  <a:lnTo>
                    <a:pt x="170" y="547"/>
                  </a:lnTo>
                  <a:lnTo>
                    <a:pt x="168" y="547"/>
                  </a:lnTo>
                  <a:lnTo>
                    <a:pt x="166" y="545"/>
                  </a:lnTo>
                  <a:lnTo>
                    <a:pt x="166" y="543"/>
                  </a:lnTo>
                  <a:lnTo>
                    <a:pt x="166" y="541"/>
                  </a:lnTo>
                  <a:lnTo>
                    <a:pt x="166" y="539"/>
                  </a:lnTo>
                  <a:lnTo>
                    <a:pt x="166" y="537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7"/>
                  </a:lnTo>
                  <a:lnTo>
                    <a:pt x="166" y="513"/>
                  </a:lnTo>
                  <a:lnTo>
                    <a:pt x="166" y="511"/>
                  </a:lnTo>
                  <a:lnTo>
                    <a:pt x="166" y="509"/>
                  </a:lnTo>
                  <a:lnTo>
                    <a:pt x="166" y="507"/>
                  </a:lnTo>
                  <a:lnTo>
                    <a:pt x="166" y="503"/>
                  </a:lnTo>
                  <a:lnTo>
                    <a:pt x="166" y="499"/>
                  </a:lnTo>
                  <a:lnTo>
                    <a:pt x="166" y="479"/>
                  </a:lnTo>
                  <a:lnTo>
                    <a:pt x="164" y="481"/>
                  </a:lnTo>
                  <a:lnTo>
                    <a:pt x="154" y="481"/>
                  </a:lnTo>
                  <a:lnTo>
                    <a:pt x="148" y="481"/>
                  </a:lnTo>
                  <a:lnTo>
                    <a:pt x="144" y="481"/>
                  </a:lnTo>
                  <a:lnTo>
                    <a:pt x="134" y="481"/>
                  </a:lnTo>
                  <a:lnTo>
                    <a:pt x="132" y="481"/>
                  </a:lnTo>
                  <a:lnTo>
                    <a:pt x="130" y="481"/>
                  </a:lnTo>
                  <a:lnTo>
                    <a:pt x="130" y="479"/>
                  </a:lnTo>
                  <a:lnTo>
                    <a:pt x="130" y="477"/>
                  </a:lnTo>
                  <a:lnTo>
                    <a:pt x="132" y="475"/>
                  </a:lnTo>
                  <a:lnTo>
                    <a:pt x="132" y="473"/>
                  </a:lnTo>
                  <a:lnTo>
                    <a:pt x="132" y="467"/>
                  </a:lnTo>
                  <a:lnTo>
                    <a:pt x="132" y="465"/>
                  </a:lnTo>
                  <a:lnTo>
                    <a:pt x="132" y="463"/>
                  </a:lnTo>
                  <a:lnTo>
                    <a:pt x="132" y="457"/>
                  </a:lnTo>
                  <a:lnTo>
                    <a:pt x="132" y="453"/>
                  </a:lnTo>
                  <a:lnTo>
                    <a:pt x="132" y="451"/>
                  </a:lnTo>
                  <a:lnTo>
                    <a:pt x="132" y="443"/>
                  </a:lnTo>
                  <a:lnTo>
                    <a:pt x="132" y="435"/>
                  </a:lnTo>
                  <a:lnTo>
                    <a:pt x="132" y="433"/>
                  </a:lnTo>
                  <a:lnTo>
                    <a:pt x="132" y="429"/>
                  </a:lnTo>
                  <a:lnTo>
                    <a:pt x="132" y="429"/>
                  </a:lnTo>
                  <a:lnTo>
                    <a:pt x="132" y="425"/>
                  </a:lnTo>
                  <a:lnTo>
                    <a:pt x="132" y="423"/>
                  </a:lnTo>
                  <a:lnTo>
                    <a:pt x="132" y="409"/>
                  </a:lnTo>
                  <a:lnTo>
                    <a:pt x="132" y="407"/>
                  </a:lnTo>
                  <a:lnTo>
                    <a:pt x="132" y="405"/>
                  </a:lnTo>
                  <a:lnTo>
                    <a:pt x="132" y="401"/>
                  </a:lnTo>
                  <a:lnTo>
                    <a:pt x="132" y="395"/>
                  </a:lnTo>
                  <a:lnTo>
                    <a:pt x="132" y="393"/>
                  </a:lnTo>
                  <a:lnTo>
                    <a:pt x="132" y="391"/>
                  </a:lnTo>
                  <a:lnTo>
                    <a:pt x="132" y="387"/>
                  </a:lnTo>
                  <a:lnTo>
                    <a:pt x="132" y="385"/>
                  </a:lnTo>
                  <a:lnTo>
                    <a:pt x="132" y="383"/>
                  </a:lnTo>
                  <a:lnTo>
                    <a:pt x="132" y="381"/>
                  </a:lnTo>
                  <a:lnTo>
                    <a:pt x="132" y="381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28" y="377"/>
                  </a:lnTo>
                  <a:lnTo>
                    <a:pt x="126" y="377"/>
                  </a:lnTo>
                  <a:lnTo>
                    <a:pt x="124" y="377"/>
                  </a:lnTo>
                  <a:lnTo>
                    <a:pt x="122" y="377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4" y="377"/>
                  </a:lnTo>
                  <a:lnTo>
                    <a:pt x="112" y="375"/>
                  </a:lnTo>
                  <a:lnTo>
                    <a:pt x="112" y="373"/>
                  </a:lnTo>
                  <a:lnTo>
                    <a:pt x="110" y="373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6" y="367"/>
                  </a:lnTo>
                  <a:lnTo>
                    <a:pt x="106" y="365"/>
                  </a:lnTo>
                  <a:lnTo>
                    <a:pt x="106" y="365"/>
                  </a:lnTo>
                  <a:lnTo>
                    <a:pt x="106" y="363"/>
                  </a:lnTo>
                  <a:lnTo>
                    <a:pt x="106" y="361"/>
                  </a:lnTo>
                  <a:lnTo>
                    <a:pt x="104" y="361"/>
                  </a:lnTo>
                  <a:lnTo>
                    <a:pt x="104" y="359"/>
                  </a:lnTo>
                  <a:lnTo>
                    <a:pt x="102" y="357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8" y="355"/>
                  </a:lnTo>
                  <a:lnTo>
                    <a:pt x="98" y="353"/>
                  </a:lnTo>
                  <a:lnTo>
                    <a:pt x="96" y="353"/>
                  </a:lnTo>
                  <a:lnTo>
                    <a:pt x="96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4" y="347"/>
                  </a:lnTo>
                  <a:lnTo>
                    <a:pt x="92" y="347"/>
                  </a:lnTo>
                  <a:lnTo>
                    <a:pt x="90" y="347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86" y="343"/>
                  </a:lnTo>
                  <a:lnTo>
                    <a:pt x="84" y="343"/>
                  </a:lnTo>
                  <a:lnTo>
                    <a:pt x="82" y="341"/>
                  </a:lnTo>
                  <a:lnTo>
                    <a:pt x="80" y="341"/>
                  </a:lnTo>
                  <a:lnTo>
                    <a:pt x="78" y="341"/>
                  </a:lnTo>
                  <a:lnTo>
                    <a:pt x="76" y="341"/>
                  </a:lnTo>
                  <a:lnTo>
                    <a:pt x="76" y="339"/>
                  </a:lnTo>
                  <a:lnTo>
                    <a:pt x="74" y="339"/>
                  </a:lnTo>
                  <a:lnTo>
                    <a:pt x="74" y="337"/>
                  </a:lnTo>
                  <a:lnTo>
                    <a:pt x="72" y="337"/>
                  </a:lnTo>
                  <a:lnTo>
                    <a:pt x="72" y="335"/>
                  </a:lnTo>
                  <a:lnTo>
                    <a:pt x="70" y="335"/>
                  </a:lnTo>
                  <a:lnTo>
                    <a:pt x="70" y="333"/>
                  </a:lnTo>
                  <a:lnTo>
                    <a:pt x="68" y="335"/>
                  </a:lnTo>
                  <a:lnTo>
                    <a:pt x="68" y="333"/>
                  </a:lnTo>
                  <a:lnTo>
                    <a:pt x="66" y="333"/>
                  </a:lnTo>
                  <a:lnTo>
                    <a:pt x="66" y="333"/>
                  </a:lnTo>
                  <a:lnTo>
                    <a:pt x="66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4" y="325"/>
                  </a:lnTo>
                  <a:lnTo>
                    <a:pt x="62" y="323"/>
                  </a:lnTo>
                  <a:lnTo>
                    <a:pt x="62" y="321"/>
                  </a:lnTo>
                  <a:lnTo>
                    <a:pt x="60" y="319"/>
                  </a:lnTo>
                  <a:lnTo>
                    <a:pt x="60" y="317"/>
                  </a:lnTo>
                  <a:lnTo>
                    <a:pt x="60" y="315"/>
                  </a:lnTo>
                  <a:lnTo>
                    <a:pt x="58" y="313"/>
                  </a:lnTo>
                  <a:lnTo>
                    <a:pt x="58" y="309"/>
                  </a:lnTo>
                  <a:lnTo>
                    <a:pt x="58" y="307"/>
                  </a:lnTo>
                  <a:lnTo>
                    <a:pt x="58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6" y="300"/>
                  </a:lnTo>
                  <a:lnTo>
                    <a:pt x="54" y="298"/>
                  </a:lnTo>
                  <a:lnTo>
                    <a:pt x="54" y="296"/>
                  </a:lnTo>
                  <a:lnTo>
                    <a:pt x="52" y="292"/>
                  </a:lnTo>
                  <a:lnTo>
                    <a:pt x="52" y="290"/>
                  </a:lnTo>
                  <a:lnTo>
                    <a:pt x="50" y="288"/>
                  </a:lnTo>
                  <a:lnTo>
                    <a:pt x="50" y="286"/>
                  </a:lnTo>
                  <a:lnTo>
                    <a:pt x="50" y="284"/>
                  </a:lnTo>
                  <a:lnTo>
                    <a:pt x="48" y="284"/>
                  </a:lnTo>
                  <a:lnTo>
                    <a:pt x="48" y="284"/>
                  </a:lnTo>
                  <a:lnTo>
                    <a:pt x="48" y="282"/>
                  </a:lnTo>
                  <a:lnTo>
                    <a:pt x="46" y="280"/>
                  </a:lnTo>
                  <a:lnTo>
                    <a:pt x="46" y="278"/>
                  </a:lnTo>
                  <a:lnTo>
                    <a:pt x="46" y="276"/>
                  </a:lnTo>
                  <a:lnTo>
                    <a:pt x="44" y="276"/>
                  </a:lnTo>
                  <a:lnTo>
                    <a:pt x="44" y="274"/>
                  </a:lnTo>
                  <a:lnTo>
                    <a:pt x="44" y="272"/>
                  </a:lnTo>
                  <a:lnTo>
                    <a:pt x="42" y="272"/>
                  </a:lnTo>
                  <a:lnTo>
                    <a:pt x="42" y="270"/>
                  </a:lnTo>
                  <a:lnTo>
                    <a:pt x="42" y="268"/>
                  </a:lnTo>
                  <a:lnTo>
                    <a:pt x="40" y="266"/>
                  </a:lnTo>
                  <a:lnTo>
                    <a:pt x="40" y="264"/>
                  </a:lnTo>
                  <a:lnTo>
                    <a:pt x="38" y="262"/>
                  </a:lnTo>
                  <a:lnTo>
                    <a:pt x="38" y="260"/>
                  </a:lnTo>
                  <a:lnTo>
                    <a:pt x="38" y="258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34" y="252"/>
                  </a:lnTo>
                  <a:lnTo>
                    <a:pt x="34" y="248"/>
                  </a:lnTo>
                  <a:lnTo>
                    <a:pt x="32" y="246"/>
                  </a:lnTo>
                  <a:lnTo>
                    <a:pt x="32" y="244"/>
                  </a:lnTo>
                  <a:lnTo>
                    <a:pt x="30" y="242"/>
                  </a:lnTo>
                  <a:lnTo>
                    <a:pt x="30" y="238"/>
                  </a:lnTo>
                  <a:lnTo>
                    <a:pt x="28" y="238"/>
                  </a:lnTo>
                  <a:lnTo>
                    <a:pt x="28" y="236"/>
                  </a:lnTo>
                  <a:lnTo>
                    <a:pt x="26" y="234"/>
                  </a:lnTo>
                  <a:lnTo>
                    <a:pt x="26" y="230"/>
                  </a:lnTo>
                  <a:lnTo>
                    <a:pt x="24" y="230"/>
                  </a:lnTo>
                  <a:lnTo>
                    <a:pt x="24" y="228"/>
                  </a:lnTo>
                  <a:lnTo>
                    <a:pt x="24" y="226"/>
                  </a:lnTo>
                  <a:lnTo>
                    <a:pt x="22" y="226"/>
                  </a:lnTo>
                  <a:lnTo>
                    <a:pt x="22" y="224"/>
                  </a:lnTo>
                  <a:lnTo>
                    <a:pt x="22" y="222"/>
                  </a:lnTo>
                  <a:lnTo>
                    <a:pt x="22" y="220"/>
                  </a:lnTo>
                  <a:lnTo>
                    <a:pt x="20" y="220"/>
                  </a:lnTo>
                  <a:lnTo>
                    <a:pt x="20" y="218"/>
                  </a:lnTo>
                  <a:lnTo>
                    <a:pt x="20" y="216"/>
                  </a:lnTo>
                  <a:lnTo>
                    <a:pt x="18" y="214"/>
                  </a:lnTo>
                  <a:lnTo>
                    <a:pt x="18" y="212"/>
                  </a:lnTo>
                  <a:lnTo>
                    <a:pt x="16" y="210"/>
                  </a:lnTo>
                  <a:lnTo>
                    <a:pt x="16" y="208"/>
                  </a:lnTo>
                  <a:lnTo>
                    <a:pt x="16" y="206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2"/>
                  </a:lnTo>
                  <a:lnTo>
                    <a:pt x="12" y="200"/>
                  </a:lnTo>
                  <a:lnTo>
                    <a:pt x="12" y="198"/>
                  </a:lnTo>
                  <a:lnTo>
                    <a:pt x="12" y="196"/>
                  </a:lnTo>
                  <a:lnTo>
                    <a:pt x="10" y="196"/>
                  </a:lnTo>
                  <a:lnTo>
                    <a:pt x="10" y="194"/>
                  </a:lnTo>
                  <a:lnTo>
                    <a:pt x="10" y="192"/>
                  </a:lnTo>
                  <a:lnTo>
                    <a:pt x="10" y="190"/>
                  </a:lnTo>
                  <a:lnTo>
                    <a:pt x="10" y="188"/>
                  </a:lnTo>
                  <a:lnTo>
                    <a:pt x="8" y="188"/>
                  </a:lnTo>
                  <a:lnTo>
                    <a:pt x="8" y="186"/>
                  </a:lnTo>
                  <a:lnTo>
                    <a:pt x="8" y="184"/>
                  </a:lnTo>
                  <a:lnTo>
                    <a:pt x="6" y="184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0" y="178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0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2" y="152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38"/>
                  </a:lnTo>
                  <a:lnTo>
                    <a:pt x="12" y="138"/>
                  </a:lnTo>
                  <a:lnTo>
                    <a:pt x="14" y="138"/>
                  </a:lnTo>
                  <a:lnTo>
                    <a:pt x="14" y="140"/>
                  </a:lnTo>
                  <a:lnTo>
                    <a:pt x="16" y="140"/>
                  </a:lnTo>
                  <a:lnTo>
                    <a:pt x="16" y="138"/>
                  </a:lnTo>
                  <a:lnTo>
                    <a:pt x="18" y="138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4" y="138"/>
                  </a:lnTo>
                  <a:lnTo>
                    <a:pt x="26" y="138"/>
                  </a:lnTo>
                  <a:lnTo>
                    <a:pt x="28" y="138"/>
                  </a:lnTo>
                  <a:lnTo>
                    <a:pt x="30" y="138"/>
                  </a:lnTo>
                  <a:lnTo>
                    <a:pt x="30" y="140"/>
                  </a:lnTo>
                  <a:lnTo>
                    <a:pt x="32" y="140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8" y="142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42" y="144"/>
                  </a:lnTo>
                  <a:lnTo>
                    <a:pt x="44" y="144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46" y="140"/>
                  </a:lnTo>
                  <a:lnTo>
                    <a:pt x="46" y="138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6" y="126"/>
                  </a:lnTo>
                  <a:lnTo>
                    <a:pt x="46" y="120"/>
                  </a:lnTo>
                  <a:lnTo>
                    <a:pt x="46" y="118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2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6" y="106"/>
                  </a:lnTo>
                  <a:lnTo>
                    <a:pt x="46" y="102"/>
                  </a:lnTo>
                  <a:lnTo>
                    <a:pt x="46" y="100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6" y="78"/>
                  </a:lnTo>
                  <a:lnTo>
                    <a:pt x="46" y="74"/>
                  </a:lnTo>
                  <a:lnTo>
                    <a:pt x="46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6" y="62"/>
                  </a:lnTo>
                  <a:lnTo>
                    <a:pt x="46" y="60"/>
                  </a:lnTo>
                  <a:lnTo>
                    <a:pt x="46" y="58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6" name="Freeform 170">
              <a:extLst>
                <a:ext uri="{FF2B5EF4-FFF2-40B4-BE49-F238E27FC236}">
                  <a16:creationId xmlns:a16="http://schemas.microsoft.com/office/drawing/2014/main" id="{1A476CD2-6394-0B95-0781-AFA8A55B2A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6025" y="3500438"/>
              <a:ext cx="550863" cy="611188"/>
            </a:xfrm>
            <a:custGeom>
              <a:avLst/>
              <a:gdLst>
                <a:gd name="T0" fmla="*/ 205 w 347"/>
                <a:gd name="T1" fmla="*/ 309 h 385"/>
                <a:gd name="T2" fmla="*/ 209 w 347"/>
                <a:gd name="T3" fmla="*/ 339 h 385"/>
                <a:gd name="T4" fmla="*/ 157 w 347"/>
                <a:gd name="T5" fmla="*/ 383 h 385"/>
                <a:gd name="T6" fmla="*/ 147 w 347"/>
                <a:gd name="T7" fmla="*/ 337 h 385"/>
                <a:gd name="T8" fmla="*/ 161 w 347"/>
                <a:gd name="T9" fmla="*/ 317 h 385"/>
                <a:gd name="T10" fmla="*/ 165 w 347"/>
                <a:gd name="T11" fmla="*/ 287 h 385"/>
                <a:gd name="T12" fmla="*/ 147 w 347"/>
                <a:gd name="T13" fmla="*/ 237 h 385"/>
                <a:gd name="T14" fmla="*/ 181 w 347"/>
                <a:gd name="T15" fmla="*/ 263 h 385"/>
                <a:gd name="T16" fmla="*/ 163 w 347"/>
                <a:gd name="T17" fmla="*/ 281 h 385"/>
                <a:gd name="T18" fmla="*/ 119 w 347"/>
                <a:gd name="T19" fmla="*/ 255 h 385"/>
                <a:gd name="T20" fmla="*/ 147 w 347"/>
                <a:gd name="T21" fmla="*/ 233 h 385"/>
                <a:gd name="T22" fmla="*/ 303 w 347"/>
                <a:gd name="T23" fmla="*/ 217 h 385"/>
                <a:gd name="T24" fmla="*/ 297 w 347"/>
                <a:gd name="T25" fmla="*/ 187 h 385"/>
                <a:gd name="T26" fmla="*/ 337 w 347"/>
                <a:gd name="T27" fmla="*/ 191 h 385"/>
                <a:gd name="T28" fmla="*/ 317 w 347"/>
                <a:gd name="T29" fmla="*/ 155 h 385"/>
                <a:gd name="T30" fmla="*/ 275 w 347"/>
                <a:gd name="T31" fmla="*/ 141 h 385"/>
                <a:gd name="T32" fmla="*/ 329 w 347"/>
                <a:gd name="T33" fmla="*/ 165 h 385"/>
                <a:gd name="T34" fmla="*/ 339 w 347"/>
                <a:gd name="T35" fmla="*/ 177 h 385"/>
                <a:gd name="T36" fmla="*/ 295 w 347"/>
                <a:gd name="T37" fmla="*/ 183 h 385"/>
                <a:gd name="T38" fmla="*/ 297 w 347"/>
                <a:gd name="T39" fmla="*/ 177 h 385"/>
                <a:gd name="T40" fmla="*/ 285 w 347"/>
                <a:gd name="T41" fmla="*/ 161 h 385"/>
                <a:gd name="T42" fmla="*/ 261 w 347"/>
                <a:gd name="T43" fmla="*/ 131 h 385"/>
                <a:gd name="T44" fmla="*/ 277 w 347"/>
                <a:gd name="T45" fmla="*/ 135 h 385"/>
                <a:gd name="T46" fmla="*/ 261 w 347"/>
                <a:gd name="T47" fmla="*/ 143 h 385"/>
                <a:gd name="T48" fmla="*/ 283 w 347"/>
                <a:gd name="T49" fmla="*/ 159 h 385"/>
                <a:gd name="T50" fmla="*/ 277 w 347"/>
                <a:gd name="T51" fmla="*/ 179 h 385"/>
                <a:gd name="T52" fmla="*/ 289 w 347"/>
                <a:gd name="T53" fmla="*/ 201 h 385"/>
                <a:gd name="T54" fmla="*/ 261 w 347"/>
                <a:gd name="T55" fmla="*/ 193 h 385"/>
                <a:gd name="T56" fmla="*/ 243 w 347"/>
                <a:gd name="T57" fmla="*/ 209 h 385"/>
                <a:gd name="T58" fmla="*/ 243 w 347"/>
                <a:gd name="T59" fmla="*/ 169 h 385"/>
                <a:gd name="T60" fmla="*/ 227 w 347"/>
                <a:gd name="T61" fmla="*/ 141 h 385"/>
                <a:gd name="T62" fmla="*/ 251 w 347"/>
                <a:gd name="T63" fmla="*/ 123 h 385"/>
                <a:gd name="T64" fmla="*/ 249 w 347"/>
                <a:gd name="T65" fmla="*/ 111 h 385"/>
                <a:gd name="T66" fmla="*/ 165 w 347"/>
                <a:gd name="T67" fmla="*/ 22 h 385"/>
                <a:gd name="T68" fmla="*/ 173 w 347"/>
                <a:gd name="T69" fmla="*/ 51 h 385"/>
                <a:gd name="T70" fmla="*/ 173 w 347"/>
                <a:gd name="T71" fmla="*/ 87 h 385"/>
                <a:gd name="T72" fmla="*/ 201 w 347"/>
                <a:gd name="T73" fmla="*/ 119 h 385"/>
                <a:gd name="T74" fmla="*/ 157 w 347"/>
                <a:gd name="T75" fmla="*/ 77 h 385"/>
                <a:gd name="T76" fmla="*/ 181 w 347"/>
                <a:gd name="T77" fmla="*/ 109 h 385"/>
                <a:gd name="T78" fmla="*/ 239 w 347"/>
                <a:gd name="T79" fmla="*/ 113 h 385"/>
                <a:gd name="T80" fmla="*/ 217 w 347"/>
                <a:gd name="T81" fmla="*/ 159 h 385"/>
                <a:gd name="T82" fmla="*/ 217 w 347"/>
                <a:gd name="T83" fmla="*/ 179 h 385"/>
                <a:gd name="T84" fmla="*/ 223 w 347"/>
                <a:gd name="T85" fmla="*/ 185 h 385"/>
                <a:gd name="T86" fmla="*/ 215 w 347"/>
                <a:gd name="T87" fmla="*/ 195 h 385"/>
                <a:gd name="T88" fmla="*/ 243 w 347"/>
                <a:gd name="T89" fmla="*/ 187 h 385"/>
                <a:gd name="T90" fmla="*/ 249 w 347"/>
                <a:gd name="T91" fmla="*/ 229 h 385"/>
                <a:gd name="T92" fmla="*/ 287 w 347"/>
                <a:gd name="T93" fmla="*/ 249 h 385"/>
                <a:gd name="T94" fmla="*/ 253 w 347"/>
                <a:gd name="T95" fmla="*/ 273 h 385"/>
                <a:gd name="T96" fmla="*/ 243 w 347"/>
                <a:gd name="T97" fmla="*/ 277 h 385"/>
                <a:gd name="T98" fmla="*/ 195 w 347"/>
                <a:gd name="T99" fmla="*/ 261 h 385"/>
                <a:gd name="T100" fmla="*/ 199 w 347"/>
                <a:gd name="T101" fmla="*/ 221 h 385"/>
                <a:gd name="T102" fmla="*/ 177 w 347"/>
                <a:gd name="T103" fmla="*/ 233 h 385"/>
                <a:gd name="T104" fmla="*/ 175 w 347"/>
                <a:gd name="T105" fmla="*/ 201 h 385"/>
                <a:gd name="T106" fmla="*/ 183 w 347"/>
                <a:gd name="T107" fmla="*/ 251 h 385"/>
                <a:gd name="T108" fmla="*/ 151 w 347"/>
                <a:gd name="T109" fmla="*/ 227 h 385"/>
                <a:gd name="T110" fmla="*/ 127 w 347"/>
                <a:gd name="T111" fmla="*/ 231 h 385"/>
                <a:gd name="T112" fmla="*/ 95 w 347"/>
                <a:gd name="T113" fmla="*/ 259 h 385"/>
                <a:gd name="T114" fmla="*/ 69 w 347"/>
                <a:gd name="T115" fmla="*/ 221 h 385"/>
                <a:gd name="T116" fmla="*/ 53 w 347"/>
                <a:gd name="T117" fmla="*/ 177 h 385"/>
                <a:gd name="T118" fmla="*/ 30 w 347"/>
                <a:gd name="T119" fmla="*/ 153 h 385"/>
                <a:gd name="T120" fmla="*/ 6 w 347"/>
                <a:gd name="T121" fmla="*/ 123 h 385"/>
                <a:gd name="T122" fmla="*/ 34 w 347"/>
                <a:gd name="T123" fmla="*/ 77 h 385"/>
                <a:gd name="T124" fmla="*/ 87 w 347"/>
                <a:gd name="T125" fmla="*/ 3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7" h="385">
                  <a:moveTo>
                    <a:pt x="169" y="289"/>
                  </a:moveTo>
                  <a:lnTo>
                    <a:pt x="171" y="289"/>
                  </a:lnTo>
                  <a:lnTo>
                    <a:pt x="173" y="289"/>
                  </a:lnTo>
                  <a:lnTo>
                    <a:pt x="175" y="289"/>
                  </a:lnTo>
                  <a:lnTo>
                    <a:pt x="177" y="289"/>
                  </a:lnTo>
                  <a:lnTo>
                    <a:pt x="179" y="289"/>
                  </a:lnTo>
                  <a:lnTo>
                    <a:pt x="181" y="289"/>
                  </a:lnTo>
                  <a:lnTo>
                    <a:pt x="183" y="291"/>
                  </a:lnTo>
                  <a:lnTo>
                    <a:pt x="185" y="291"/>
                  </a:lnTo>
                  <a:lnTo>
                    <a:pt x="187" y="291"/>
                  </a:lnTo>
                  <a:lnTo>
                    <a:pt x="187" y="293"/>
                  </a:lnTo>
                  <a:lnTo>
                    <a:pt x="189" y="295"/>
                  </a:lnTo>
                  <a:lnTo>
                    <a:pt x="191" y="295"/>
                  </a:lnTo>
                  <a:lnTo>
                    <a:pt x="191" y="293"/>
                  </a:lnTo>
                  <a:lnTo>
                    <a:pt x="193" y="295"/>
                  </a:lnTo>
                  <a:lnTo>
                    <a:pt x="195" y="295"/>
                  </a:lnTo>
                  <a:lnTo>
                    <a:pt x="195" y="297"/>
                  </a:lnTo>
                  <a:lnTo>
                    <a:pt x="197" y="297"/>
                  </a:lnTo>
                  <a:lnTo>
                    <a:pt x="197" y="299"/>
                  </a:lnTo>
                  <a:lnTo>
                    <a:pt x="195" y="301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195" y="301"/>
                  </a:lnTo>
                  <a:lnTo>
                    <a:pt x="195" y="303"/>
                  </a:lnTo>
                  <a:lnTo>
                    <a:pt x="195" y="305"/>
                  </a:lnTo>
                  <a:lnTo>
                    <a:pt x="197" y="305"/>
                  </a:lnTo>
                  <a:lnTo>
                    <a:pt x="199" y="305"/>
                  </a:lnTo>
                  <a:lnTo>
                    <a:pt x="201" y="307"/>
                  </a:lnTo>
                  <a:lnTo>
                    <a:pt x="203" y="307"/>
                  </a:lnTo>
                  <a:lnTo>
                    <a:pt x="205" y="309"/>
                  </a:lnTo>
                  <a:lnTo>
                    <a:pt x="205" y="311"/>
                  </a:lnTo>
                  <a:lnTo>
                    <a:pt x="207" y="311"/>
                  </a:lnTo>
                  <a:lnTo>
                    <a:pt x="207" y="313"/>
                  </a:lnTo>
                  <a:lnTo>
                    <a:pt x="209" y="313"/>
                  </a:lnTo>
                  <a:lnTo>
                    <a:pt x="211" y="313"/>
                  </a:lnTo>
                  <a:lnTo>
                    <a:pt x="209" y="313"/>
                  </a:lnTo>
                  <a:lnTo>
                    <a:pt x="209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5" y="309"/>
                  </a:lnTo>
                  <a:lnTo>
                    <a:pt x="217" y="309"/>
                  </a:lnTo>
                  <a:lnTo>
                    <a:pt x="219" y="309"/>
                  </a:lnTo>
                  <a:lnTo>
                    <a:pt x="219" y="311"/>
                  </a:lnTo>
                  <a:lnTo>
                    <a:pt x="221" y="311"/>
                  </a:lnTo>
                  <a:lnTo>
                    <a:pt x="223" y="313"/>
                  </a:lnTo>
                  <a:lnTo>
                    <a:pt x="223" y="315"/>
                  </a:lnTo>
                  <a:lnTo>
                    <a:pt x="223" y="319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3"/>
                  </a:lnTo>
                  <a:lnTo>
                    <a:pt x="217" y="325"/>
                  </a:lnTo>
                  <a:lnTo>
                    <a:pt x="215" y="327"/>
                  </a:lnTo>
                  <a:lnTo>
                    <a:pt x="213" y="329"/>
                  </a:lnTo>
                  <a:lnTo>
                    <a:pt x="213" y="329"/>
                  </a:lnTo>
                  <a:lnTo>
                    <a:pt x="213" y="331"/>
                  </a:lnTo>
                  <a:lnTo>
                    <a:pt x="211" y="333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9" y="339"/>
                  </a:lnTo>
                  <a:lnTo>
                    <a:pt x="209" y="341"/>
                  </a:lnTo>
                  <a:lnTo>
                    <a:pt x="207" y="345"/>
                  </a:lnTo>
                  <a:lnTo>
                    <a:pt x="205" y="347"/>
                  </a:lnTo>
                  <a:lnTo>
                    <a:pt x="205" y="349"/>
                  </a:lnTo>
                  <a:lnTo>
                    <a:pt x="203" y="351"/>
                  </a:lnTo>
                  <a:lnTo>
                    <a:pt x="201" y="353"/>
                  </a:lnTo>
                  <a:lnTo>
                    <a:pt x="199" y="353"/>
                  </a:lnTo>
                  <a:lnTo>
                    <a:pt x="197" y="355"/>
                  </a:lnTo>
                  <a:lnTo>
                    <a:pt x="195" y="357"/>
                  </a:lnTo>
                  <a:lnTo>
                    <a:pt x="195" y="357"/>
                  </a:lnTo>
                  <a:lnTo>
                    <a:pt x="193" y="357"/>
                  </a:lnTo>
                  <a:lnTo>
                    <a:pt x="191" y="359"/>
                  </a:lnTo>
                  <a:lnTo>
                    <a:pt x="189" y="361"/>
                  </a:lnTo>
                  <a:lnTo>
                    <a:pt x="187" y="361"/>
                  </a:lnTo>
                  <a:lnTo>
                    <a:pt x="185" y="363"/>
                  </a:lnTo>
                  <a:lnTo>
                    <a:pt x="183" y="365"/>
                  </a:lnTo>
                  <a:lnTo>
                    <a:pt x="181" y="367"/>
                  </a:lnTo>
                  <a:lnTo>
                    <a:pt x="179" y="369"/>
                  </a:lnTo>
                  <a:lnTo>
                    <a:pt x="177" y="371"/>
                  </a:lnTo>
                  <a:lnTo>
                    <a:pt x="173" y="373"/>
                  </a:lnTo>
                  <a:lnTo>
                    <a:pt x="173" y="375"/>
                  </a:lnTo>
                  <a:lnTo>
                    <a:pt x="169" y="377"/>
                  </a:lnTo>
                  <a:lnTo>
                    <a:pt x="167" y="379"/>
                  </a:lnTo>
                  <a:lnTo>
                    <a:pt x="165" y="381"/>
                  </a:lnTo>
                  <a:lnTo>
                    <a:pt x="165" y="383"/>
                  </a:lnTo>
                  <a:lnTo>
                    <a:pt x="163" y="383"/>
                  </a:lnTo>
                  <a:lnTo>
                    <a:pt x="161" y="385"/>
                  </a:lnTo>
                  <a:lnTo>
                    <a:pt x="159" y="385"/>
                  </a:lnTo>
                  <a:lnTo>
                    <a:pt x="157" y="385"/>
                  </a:lnTo>
                  <a:lnTo>
                    <a:pt x="157" y="383"/>
                  </a:lnTo>
                  <a:lnTo>
                    <a:pt x="157" y="381"/>
                  </a:lnTo>
                  <a:lnTo>
                    <a:pt x="155" y="379"/>
                  </a:lnTo>
                  <a:lnTo>
                    <a:pt x="155" y="377"/>
                  </a:lnTo>
                  <a:lnTo>
                    <a:pt x="153" y="377"/>
                  </a:lnTo>
                  <a:lnTo>
                    <a:pt x="153" y="375"/>
                  </a:lnTo>
                  <a:lnTo>
                    <a:pt x="153" y="373"/>
                  </a:lnTo>
                  <a:lnTo>
                    <a:pt x="153" y="371"/>
                  </a:lnTo>
                  <a:lnTo>
                    <a:pt x="153" y="369"/>
                  </a:lnTo>
                  <a:lnTo>
                    <a:pt x="151" y="369"/>
                  </a:lnTo>
                  <a:lnTo>
                    <a:pt x="151" y="367"/>
                  </a:lnTo>
                  <a:lnTo>
                    <a:pt x="149" y="367"/>
                  </a:lnTo>
                  <a:lnTo>
                    <a:pt x="149" y="365"/>
                  </a:lnTo>
                  <a:lnTo>
                    <a:pt x="147" y="365"/>
                  </a:lnTo>
                  <a:lnTo>
                    <a:pt x="147" y="363"/>
                  </a:lnTo>
                  <a:lnTo>
                    <a:pt x="145" y="361"/>
                  </a:lnTo>
                  <a:lnTo>
                    <a:pt x="143" y="361"/>
                  </a:lnTo>
                  <a:lnTo>
                    <a:pt x="141" y="361"/>
                  </a:lnTo>
                  <a:lnTo>
                    <a:pt x="139" y="359"/>
                  </a:lnTo>
                  <a:lnTo>
                    <a:pt x="139" y="357"/>
                  </a:lnTo>
                  <a:lnTo>
                    <a:pt x="139" y="355"/>
                  </a:lnTo>
                  <a:lnTo>
                    <a:pt x="141" y="355"/>
                  </a:lnTo>
                  <a:lnTo>
                    <a:pt x="141" y="353"/>
                  </a:lnTo>
                  <a:lnTo>
                    <a:pt x="141" y="351"/>
                  </a:lnTo>
                  <a:lnTo>
                    <a:pt x="143" y="349"/>
                  </a:lnTo>
                  <a:lnTo>
                    <a:pt x="143" y="347"/>
                  </a:lnTo>
                  <a:lnTo>
                    <a:pt x="145" y="347"/>
                  </a:lnTo>
                  <a:lnTo>
                    <a:pt x="147" y="343"/>
                  </a:lnTo>
                  <a:lnTo>
                    <a:pt x="147" y="341"/>
                  </a:lnTo>
                  <a:lnTo>
                    <a:pt x="147" y="339"/>
                  </a:lnTo>
                  <a:lnTo>
                    <a:pt x="147" y="337"/>
                  </a:lnTo>
                  <a:lnTo>
                    <a:pt x="147" y="335"/>
                  </a:lnTo>
                  <a:lnTo>
                    <a:pt x="145" y="335"/>
                  </a:lnTo>
                  <a:lnTo>
                    <a:pt x="145" y="333"/>
                  </a:lnTo>
                  <a:lnTo>
                    <a:pt x="143" y="331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7" y="333"/>
                  </a:lnTo>
                  <a:lnTo>
                    <a:pt x="133" y="331"/>
                  </a:lnTo>
                  <a:lnTo>
                    <a:pt x="133" y="329"/>
                  </a:lnTo>
                  <a:lnTo>
                    <a:pt x="135" y="329"/>
                  </a:lnTo>
                  <a:lnTo>
                    <a:pt x="135" y="327"/>
                  </a:lnTo>
                  <a:lnTo>
                    <a:pt x="137" y="325"/>
                  </a:lnTo>
                  <a:lnTo>
                    <a:pt x="137" y="323"/>
                  </a:lnTo>
                  <a:lnTo>
                    <a:pt x="137" y="321"/>
                  </a:lnTo>
                  <a:lnTo>
                    <a:pt x="137" y="319"/>
                  </a:lnTo>
                  <a:lnTo>
                    <a:pt x="137" y="317"/>
                  </a:lnTo>
                  <a:lnTo>
                    <a:pt x="137" y="315"/>
                  </a:lnTo>
                  <a:lnTo>
                    <a:pt x="139" y="315"/>
                  </a:lnTo>
                  <a:lnTo>
                    <a:pt x="143" y="313"/>
                  </a:lnTo>
                  <a:lnTo>
                    <a:pt x="145" y="313"/>
                  </a:lnTo>
                  <a:lnTo>
                    <a:pt x="147" y="315"/>
                  </a:lnTo>
                  <a:lnTo>
                    <a:pt x="149" y="315"/>
                  </a:lnTo>
                  <a:lnTo>
                    <a:pt x="151" y="315"/>
                  </a:lnTo>
                  <a:lnTo>
                    <a:pt x="151" y="313"/>
                  </a:lnTo>
                  <a:lnTo>
                    <a:pt x="153" y="313"/>
                  </a:lnTo>
                  <a:lnTo>
                    <a:pt x="155" y="313"/>
                  </a:lnTo>
                  <a:lnTo>
                    <a:pt x="155" y="315"/>
                  </a:lnTo>
                  <a:lnTo>
                    <a:pt x="157" y="317"/>
                  </a:lnTo>
                  <a:lnTo>
                    <a:pt x="159" y="317"/>
                  </a:lnTo>
                  <a:lnTo>
                    <a:pt x="161" y="317"/>
                  </a:lnTo>
                  <a:lnTo>
                    <a:pt x="161" y="315"/>
                  </a:lnTo>
                  <a:lnTo>
                    <a:pt x="163" y="313"/>
                  </a:lnTo>
                  <a:lnTo>
                    <a:pt x="161" y="313"/>
                  </a:lnTo>
                  <a:lnTo>
                    <a:pt x="159" y="315"/>
                  </a:lnTo>
                  <a:lnTo>
                    <a:pt x="157" y="315"/>
                  </a:lnTo>
                  <a:lnTo>
                    <a:pt x="157" y="313"/>
                  </a:lnTo>
                  <a:lnTo>
                    <a:pt x="155" y="311"/>
                  </a:lnTo>
                  <a:lnTo>
                    <a:pt x="153" y="311"/>
                  </a:lnTo>
                  <a:lnTo>
                    <a:pt x="149" y="313"/>
                  </a:lnTo>
                  <a:lnTo>
                    <a:pt x="147" y="311"/>
                  </a:lnTo>
                  <a:lnTo>
                    <a:pt x="147" y="311"/>
                  </a:lnTo>
                  <a:lnTo>
                    <a:pt x="147" y="309"/>
                  </a:lnTo>
                  <a:lnTo>
                    <a:pt x="147" y="307"/>
                  </a:lnTo>
                  <a:lnTo>
                    <a:pt x="147" y="305"/>
                  </a:lnTo>
                  <a:lnTo>
                    <a:pt x="147" y="303"/>
                  </a:lnTo>
                  <a:lnTo>
                    <a:pt x="147" y="301"/>
                  </a:lnTo>
                  <a:lnTo>
                    <a:pt x="149" y="299"/>
                  </a:lnTo>
                  <a:lnTo>
                    <a:pt x="149" y="297"/>
                  </a:lnTo>
                  <a:lnTo>
                    <a:pt x="151" y="297"/>
                  </a:lnTo>
                  <a:lnTo>
                    <a:pt x="153" y="297"/>
                  </a:lnTo>
                  <a:lnTo>
                    <a:pt x="155" y="297"/>
                  </a:lnTo>
                  <a:lnTo>
                    <a:pt x="155" y="295"/>
                  </a:lnTo>
                  <a:lnTo>
                    <a:pt x="155" y="293"/>
                  </a:lnTo>
                  <a:lnTo>
                    <a:pt x="155" y="291"/>
                  </a:lnTo>
                  <a:lnTo>
                    <a:pt x="157" y="291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61" y="289"/>
                  </a:lnTo>
                  <a:lnTo>
                    <a:pt x="163" y="287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9" y="289"/>
                  </a:lnTo>
                  <a:close/>
                  <a:moveTo>
                    <a:pt x="201" y="283"/>
                  </a:moveTo>
                  <a:lnTo>
                    <a:pt x="203" y="283"/>
                  </a:lnTo>
                  <a:lnTo>
                    <a:pt x="207" y="283"/>
                  </a:lnTo>
                  <a:lnTo>
                    <a:pt x="209" y="283"/>
                  </a:lnTo>
                  <a:lnTo>
                    <a:pt x="209" y="287"/>
                  </a:lnTo>
                  <a:lnTo>
                    <a:pt x="209" y="289"/>
                  </a:lnTo>
                  <a:lnTo>
                    <a:pt x="207" y="291"/>
                  </a:lnTo>
                  <a:lnTo>
                    <a:pt x="205" y="293"/>
                  </a:lnTo>
                  <a:lnTo>
                    <a:pt x="203" y="291"/>
                  </a:lnTo>
                  <a:lnTo>
                    <a:pt x="199" y="289"/>
                  </a:lnTo>
                  <a:lnTo>
                    <a:pt x="197" y="287"/>
                  </a:lnTo>
                  <a:lnTo>
                    <a:pt x="195" y="285"/>
                  </a:lnTo>
                  <a:lnTo>
                    <a:pt x="195" y="283"/>
                  </a:lnTo>
                  <a:lnTo>
                    <a:pt x="195" y="281"/>
                  </a:lnTo>
                  <a:lnTo>
                    <a:pt x="195" y="281"/>
                  </a:lnTo>
                  <a:lnTo>
                    <a:pt x="197" y="281"/>
                  </a:lnTo>
                  <a:lnTo>
                    <a:pt x="199" y="283"/>
                  </a:lnTo>
                  <a:lnTo>
                    <a:pt x="201" y="283"/>
                  </a:lnTo>
                  <a:close/>
                  <a:moveTo>
                    <a:pt x="133" y="235"/>
                  </a:moveTo>
                  <a:lnTo>
                    <a:pt x="135" y="235"/>
                  </a:lnTo>
                  <a:lnTo>
                    <a:pt x="137" y="235"/>
                  </a:lnTo>
                  <a:lnTo>
                    <a:pt x="139" y="233"/>
                  </a:lnTo>
                  <a:lnTo>
                    <a:pt x="141" y="233"/>
                  </a:lnTo>
                  <a:lnTo>
                    <a:pt x="143" y="233"/>
                  </a:lnTo>
                  <a:lnTo>
                    <a:pt x="145" y="235"/>
                  </a:lnTo>
                  <a:lnTo>
                    <a:pt x="147" y="235"/>
                  </a:lnTo>
                  <a:lnTo>
                    <a:pt x="147" y="235"/>
                  </a:lnTo>
                  <a:lnTo>
                    <a:pt x="147" y="237"/>
                  </a:lnTo>
                  <a:lnTo>
                    <a:pt x="149" y="237"/>
                  </a:lnTo>
                  <a:lnTo>
                    <a:pt x="151" y="237"/>
                  </a:lnTo>
                  <a:lnTo>
                    <a:pt x="151" y="239"/>
                  </a:lnTo>
                  <a:lnTo>
                    <a:pt x="155" y="239"/>
                  </a:lnTo>
                  <a:lnTo>
                    <a:pt x="157" y="241"/>
                  </a:lnTo>
                  <a:lnTo>
                    <a:pt x="157" y="243"/>
                  </a:lnTo>
                  <a:lnTo>
                    <a:pt x="157" y="245"/>
                  </a:lnTo>
                  <a:lnTo>
                    <a:pt x="157" y="247"/>
                  </a:lnTo>
                  <a:lnTo>
                    <a:pt x="157" y="249"/>
                  </a:lnTo>
                  <a:lnTo>
                    <a:pt x="157" y="251"/>
                  </a:lnTo>
                  <a:lnTo>
                    <a:pt x="157" y="255"/>
                  </a:lnTo>
                  <a:lnTo>
                    <a:pt x="155" y="253"/>
                  </a:lnTo>
                  <a:lnTo>
                    <a:pt x="155" y="255"/>
                  </a:lnTo>
                  <a:lnTo>
                    <a:pt x="155" y="257"/>
                  </a:lnTo>
                  <a:lnTo>
                    <a:pt x="153" y="261"/>
                  </a:lnTo>
                  <a:lnTo>
                    <a:pt x="155" y="263"/>
                  </a:lnTo>
                  <a:lnTo>
                    <a:pt x="157" y="265"/>
                  </a:lnTo>
                  <a:lnTo>
                    <a:pt x="155" y="261"/>
                  </a:lnTo>
                  <a:lnTo>
                    <a:pt x="155" y="259"/>
                  </a:lnTo>
                  <a:lnTo>
                    <a:pt x="157" y="259"/>
                  </a:lnTo>
                  <a:lnTo>
                    <a:pt x="159" y="257"/>
                  </a:lnTo>
                  <a:lnTo>
                    <a:pt x="161" y="259"/>
                  </a:lnTo>
                  <a:lnTo>
                    <a:pt x="161" y="261"/>
                  </a:lnTo>
                  <a:lnTo>
                    <a:pt x="165" y="261"/>
                  </a:lnTo>
                  <a:lnTo>
                    <a:pt x="167" y="263"/>
                  </a:lnTo>
                  <a:lnTo>
                    <a:pt x="169" y="265"/>
                  </a:lnTo>
                  <a:lnTo>
                    <a:pt x="171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81" y="263"/>
                  </a:lnTo>
                  <a:lnTo>
                    <a:pt x="183" y="263"/>
                  </a:lnTo>
                  <a:lnTo>
                    <a:pt x="185" y="263"/>
                  </a:lnTo>
                  <a:lnTo>
                    <a:pt x="187" y="263"/>
                  </a:lnTo>
                  <a:lnTo>
                    <a:pt x="189" y="263"/>
                  </a:lnTo>
                  <a:lnTo>
                    <a:pt x="191" y="265"/>
                  </a:lnTo>
                  <a:lnTo>
                    <a:pt x="191" y="267"/>
                  </a:lnTo>
                  <a:lnTo>
                    <a:pt x="193" y="269"/>
                  </a:lnTo>
                  <a:lnTo>
                    <a:pt x="193" y="271"/>
                  </a:lnTo>
                  <a:lnTo>
                    <a:pt x="193" y="273"/>
                  </a:lnTo>
                  <a:lnTo>
                    <a:pt x="195" y="275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5" y="281"/>
                  </a:lnTo>
                  <a:lnTo>
                    <a:pt x="193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89" y="283"/>
                  </a:lnTo>
                  <a:lnTo>
                    <a:pt x="185" y="283"/>
                  </a:lnTo>
                  <a:lnTo>
                    <a:pt x="183" y="281"/>
                  </a:lnTo>
                  <a:lnTo>
                    <a:pt x="183" y="281"/>
                  </a:lnTo>
                  <a:lnTo>
                    <a:pt x="181" y="279"/>
                  </a:lnTo>
                  <a:lnTo>
                    <a:pt x="179" y="279"/>
                  </a:lnTo>
                  <a:lnTo>
                    <a:pt x="177" y="277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1" y="283"/>
                  </a:lnTo>
                  <a:lnTo>
                    <a:pt x="159" y="281"/>
                  </a:lnTo>
                  <a:lnTo>
                    <a:pt x="157" y="281"/>
                  </a:lnTo>
                  <a:lnTo>
                    <a:pt x="155" y="281"/>
                  </a:lnTo>
                  <a:lnTo>
                    <a:pt x="153" y="281"/>
                  </a:lnTo>
                  <a:lnTo>
                    <a:pt x="151" y="279"/>
                  </a:lnTo>
                  <a:lnTo>
                    <a:pt x="149" y="277"/>
                  </a:lnTo>
                  <a:lnTo>
                    <a:pt x="149" y="273"/>
                  </a:lnTo>
                  <a:lnTo>
                    <a:pt x="147" y="271"/>
                  </a:lnTo>
                  <a:lnTo>
                    <a:pt x="147" y="269"/>
                  </a:lnTo>
                  <a:lnTo>
                    <a:pt x="147" y="267"/>
                  </a:lnTo>
                  <a:lnTo>
                    <a:pt x="147" y="265"/>
                  </a:lnTo>
                  <a:lnTo>
                    <a:pt x="147" y="263"/>
                  </a:lnTo>
                  <a:lnTo>
                    <a:pt x="147" y="259"/>
                  </a:lnTo>
                  <a:lnTo>
                    <a:pt x="147" y="257"/>
                  </a:lnTo>
                  <a:lnTo>
                    <a:pt x="145" y="255"/>
                  </a:lnTo>
                  <a:lnTo>
                    <a:pt x="143" y="255"/>
                  </a:lnTo>
                  <a:lnTo>
                    <a:pt x="143" y="253"/>
                  </a:lnTo>
                  <a:lnTo>
                    <a:pt x="141" y="251"/>
                  </a:lnTo>
                  <a:lnTo>
                    <a:pt x="139" y="251"/>
                  </a:lnTo>
                  <a:lnTo>
                    <a:pt x="137" y="249"/>
                  </a:lnTo>
                  <a:lnTo>
                    <a:pt x="135" y="249"/>
                  </a:lnTo>
                  <a:lnTo>
                    <a:pt x="133" y="249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7" y="249"/>
                  </a:lnTo>
                  <a:lnTo>
                    <a:pt x="125" y="251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7"/>
                  </a:lnTo>
                  <a:lnTo>
                    <a:pt x="115" y="257"/>
                  </a:lnTo>
                  <a:lnTo>
                    <a:pt x="115" y="259"/>
                  </a:lnTo>
                  <a:lnTo>
                    <a:pt x="113" y="261"/>
                  </a:lnTo>
                  <a:lnTo>
                    <a:pt x="111" y="261"/>
                  </a:lnTo>
                  <a:lnTo>
                    <a:pt x="109" y="261"/>
                  </a:lnTo>
                  <a:lnTo>
                    <a:pt x="109" y="259"/>
                  </a:lnTo>
                  <a:lnTo>
                    <a:pt x="107" y="259"/>
                  </a:lnTo>
                  <a:lnTo>
                    <a:pt x="107" y="257"/>
                  </a:lnTo>
                  <a:lnTo>
                    <a:pt x="111" y="255"/>
                  </a:lnTo>
                  <a:lnTo>
                    <a:pt x="113" y="255"/>
                  </a:lnTo>
                  <a:lnTo>
                    <a:pt x="115" y="255"/>
                  </a:lnTo>
                  <a:lnTo>
                    <a:pt x="119" y="253"/>
                  </a:lnTo>
                  <a:lnTo>
                    <a:pt x="121" y="251"/>
                  </a:lnTo>
                  <a:lnTo>
                    <a:pt x="123" y="249"/>
                  </a:lnTo>
                  <a:lnTo>
                    <a:pt x="125" y="245"/>
                  </a:lnTo>
                  <a:lnTo>
                    <a:pt x="127" y="241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5" y="235"/>
                  </a:lnTo>
                  <a:lnTo>
                    <a:pt x="125" y="233"/>
                  </a:lnTo>
                  <a:lnTo>
                    <a:pt x="127" y="233"/>
                  </a:lnTo>
                  <a:lnTo>
                    <a:pt x="127" y="233"/>
                  </a:lnTo>
                  <a:lnTo>
                    <a:pt x="129" y="233"/>
                  </a:lnTo>
                  <a:lnTo>
                    <a:pt x="131" y="233"/>
                  </a:lnTo>
                  <a:lnTo>
                    <a:pt x="133" y="235"/>
                  </a:lnTo>
                  <a:close/>
                  <a:moveTo>
                    <a:pt x="151" y="233"/>
                  </a:moveTo>
                  <a:lnTo>
                    <a:pt x="149" y="233"/>
                  </a:lnTo>
                  <a:lnTo>
                    <a:pt x="147" y="233"/>
                  </a:lnTo>
                  <a:lnTo>
                    <a:pt x="147" y="233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47" y="229"/>
                  </a:lnTo>
                  <a:lnTo>
                    <a:pt x="149" y="229"/>
                  </a:lnTo>
                  <a:lnTo>
                    <a:pt x="149" y="231"/>
                  </a:lnTo>
                  <a:lnTo>
                    <a:pt x="149" y="233"/>
                  </a:lnTo>
                  <a:lnTo>
                    <a:pt x="151" y="233"/>
                  </a:lnTo>
                  <a:lnTo>
                    <a:pt x="151" y="233"/>
                  </a:lnTo>
                  <a:close/>
                  <a:moveTo>
                    <a:pt x="313" y="215"/>
                  </a:moveTo>
                  <a:lnTo>
                    <a:pt x="311" y="217"/>
                  </a:lnTo>
                  <a:lnTo>
                    <a:pt x="309" y="217"/>
                  </a:lnTo>
                  <a:lnTo>
                    <a:pt x="307" y="219"/>
                  </a:lnTo>
                  <a:lnTo>
                    <a:pt x="303" y="221"/>
                  </a:lnTo>
                  <a:lnTo>
                    <a:pt x="301" y="221"/>
                  </a:lnTo>
                  <a:lnTo>
                    <a:pt x="303" y="219"/>
                  </a:lnTo>
                  <a:lnTo>
                    <a:pt x="305" y="217"/>
                  </a:lnTo>
                  <a:lnTo>
                    <a:pt x="307" y="217"/>
                  </a:lnTo>
                  <a:lnTo>
                    <a:pt x="309" y="215"/>
                  </a:lnTo>
                  <a:lnTo>
                    <a:pt x="311" y="215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3" y="213"/>
                  </a:lnTo>
                  <a:lnTo>
                    <a:pt x="313" y="211"/>
                  </a:lnTo>
                  <a:lnTo>
                    <a:pt x="311" y="213"/>
                  </a:lnTo>
                  <a:lnTo>
                    <a:pt x="309" y="211"/>
                  </a:lnTo>
                  <a:lnTo>
                    <a:pt x="309" y="209"/>
                  </a:lnTo>
                  <a:lnTo>
                    <a:pt x="307" y="213"/>
                  </a:lnTo>
                  <a:lnTo>
                    <a:pt x="305" y="215"/>
                  </a:lnTo>
                  <a:lnTo>
                    <a:pt x="303" y="217"/>
                  </a:lnTo>
                  <a:lnTo>
                    <a:pt x="301" y="217"/>
                  </a:lnTo>
                  <a:lnTo>
                    <a:pt x="301" y="219"/>
                  </a:lnTo>
                  <a:lnTo>
                    <a:pt x="299" y="219"/>
                  </a:lnTo>
                  <a:lnTo>
                    <a:pt x="297" y="219"/>
                  </a:lnTo>
                  <a:lnTo>
                    <a:pt x="295" y="221"/>
                  </a:lnTo>
                  <a:lnTo>
                    <a:pt x="293" y="221"/>
                  </a:lnTo>
                  <a:lnTo>
                    <a:pt x="291" y="221"/>
                  </a:lnTo>
                  <a:lnTo>
                    <a:pt x="291" y="219"/>
                  </a:lnTo>
                  <a:lnTo>
                    <a:pt x="291" y="213"/>
                  </a:lnTo>
                  <a:lnTo>
                    <a:pt x="291" y="211"/>
                  </a:lnTo>
                  <a:lnTo>
                    <a:pt x="291" y="209"/>
                  </a:lnTo>
                  <a:lnTo>
                    <a:pt x="291" y="207"/>
                  </a:lnTo>
                  <a:lnTo>
                    <a:pt x="291" y="205"/>
                  </a:lnTo>
                  <a:lnTo>
                    <a:pt x="291" y="203"/>
                  </a:lnTo>
                  <a:lnTo>
                    <a:pt x="293" y="203"/>
                  </a:lnTo>
                  <a:lnTo>
                    <a:pt x="293" y="201"/>
                  </a:lnTo>
                  <a:lnTo>
                    <a:pt x="295" y="199"/>
                  </a:lnTo>
                  <a:lnTo>
                    <a:pt x="295" y="197"/>
                  </a:lnTo>
                  <a:lnTo>
                    <a:pt x="295" y="195"/>
                  </a:lnTo>
                  <a:lnTo>
                    <a:pt x="295" y="193"/>
                  </a:lnTo>
                  <a:lnTo>
                    <a:pt x="293" y="191"/>
                  </a:lnTo>
                  <a:lnTo>
                    <a:pt x="293" y="189"/>
                  </a:lnTo>
                  <a:lnTo>
                    <a:pt x="291" y="189"/>
                  </a:lnTo>
                  <a:lnTo>
                    <a:pt x="291" y="187"/>
                  </a:lnTo>
                  <a:lnTo>
                    <a:pt x="291" y="185"/>
                  </a:lnTo>
                  <a:lnTo>
                    <a:pt x="291" y="185"/>
                  </a:lnTo>
                  <a:lnTo>
                    <a:pt x="293" y="185"/>
                  </a:lnTo>
                  <a:lnTo>
                    <a:pt x="295" y="185"/>
                  </a:lnTo>
                  <a:lnTo>
                    <a:pt x="297" y="185"/>
                  </a:lnTo>
                  <a:lnTo>
                    <a:pt x="297" y="187"/>
                  </a:lnTo>
                  <a:lnTo>
                    <a:pt x="299" y="187"/>
                  </a:lnTo>
                  <a:lnTo>
                    <a:pt x="301" y="187"/>
                  </a:lnTo>
                  <a:lnTo>
                    <a:pt x="301" y="185"/>
                  </a:lnTo>
                  <a:lnTo>
                    <a:pt x="303" y="183"/>
                  </a:lnTo>
                  <a:lnTo>
                    <a:pt x="305" y="183"/>
                  </a:lnTo>
                  <a:lnTo>
                    <a:pt x="305" y="185"/>
                  </a:lnTo>
                  <a:lnTo>
                    <a:pt x="305" y="185"/>
                  </a:lnTo>
                  <a:lnTo>
                    <a:pt x="305" y="187"/>
                  </a:lnTo>
                  <a:lnTo>
                    <a:pt x="307" y="185"/>
                  </a:lnTo>
                  <a:lnTo>
                    <a:pt x="305" y="185"/>
                  </a:lnTo>
                  <a:lnTo>
                    <a:pt x="307" y="185"/>
                  </a:lnTo>
                  <a:lnTo>
                    <a:pt x="309" y="183"/>
                  </a:lnTo>
                  <a:lnTo>
                    <a:pt x="311" y="183"/>
                  </a:lnTo>
                  <a:lnTo>
                    <a:pt x="313" y="185"/>
                  </a:lnTo>
                  <a:lnTo>
                    <a:pt x="315" y="185"/>
                  </a:lnTo>
                  <a:lnTo>
                    <a:pt x="317" y="183"/>
                  </a:lnTo>
                  <a:lnTo>
                    <a:pt x="317" y="181"/>
                  </a:lnTo>
                  <a:lnTo>
                    <a:pt x="321" y="181"/>
                  </a:lnTo>
                  <a:lnTo>
                    <a:pt x="321" y="183"/>
                  </a:lnTo>
                  <a:lnTo>
                    <a:pt x="323" y="185"/>
                  </a:lnTo>
                  <a:lnTo>
                    <a:pt x="325" y="185"/>
                  </a:lnTo>
                  <a:lnTo>
                    <a:pt x="327" y="185"/>
                  </a:lnTo>
                  <a:lnTo>
                    <a:pt x="329" y="183"/>
                  </a:lnTo>
                  <a:lnTo>
                    <a:pt x="333" y="181"/>
                  </a:lnTo>
                  <a:lnTo>
                    <a:pt x="335" y="181"/>
                  </a:lnTo>
                  <a:lnTo>
                    <a:pt x="337" y="181"/>
                  </a:lnTo>
                  <a:lnTo>
                    <a:pt x="337" y="185"/>
                  </a:lnTo>
                  <a:lnTo>
                    <a:pt x="337" y="185"/>
                  </a:lnTo>
                  <a:lnTo>
                    <a:pt x="337" y="189"/>
                  </a:lnTo>
                  <a:lnTo>
                    <a:pt x="337" y="191"/>
                  </a:lnTo>
                  <a:lnTo>
                    <a:pt x="337" y="193"/>
                  </a:lnTo>
                  <a:lnTo>
                    <a:pt x="337" y="195"/>
                  </a:lnTo>
                  <a:lnTo>
                    <a:pt x="335" y="197"/>
                  </a:lnTo>
                  <a:lnTo>
                    <a:pt x="335" y="199"/>
                  </a:lnTo>
                  <a:lnTo>
                    <a:pt x="333" y="201"/>
                  </a:lnTo>
                  <a:lnTo>
                    <a:pt x="331" y="203"/>
                  </a:lnTo>
                  <a:lnTo>
                    <a:pt x="329" y="203"/>
                  </a:lnTo>
                  <a:lnTo>
                    <a:pt x="327" y="203"/>
                  </a:lnTo>
                  <a:lnTo>
                    <a:pt x="327" y="201"/>
                  </a:lnTo>
                  <a:lnTo>
                    <a:pt x="325" y="203"/>
                  </a:lnTo>
                  <a:lnTo>
                    <a:pt x="323" y="205"/>
                  </a:lnTo>
                  <a:lnTo>
                    <a:pt x="323" y="207"/>
                  </a:lnTo>
                  <a:lnTo>
                    <a:pt x="321" y="209"/>
                  </a:lnTo>
                  <a:lnTo>
                    <a:pt x="319" y="209"/>
                  </a:lnTo>
                  <a:lnTo>
                    <a:pt x="317" y="209"/>
                  </a:lnTo>
                  <a:lnTo>
                    <a:pt x="315" y="211"/>
                  </a:lnTo>
                  <a:lnTo>
                    <a:pt x="317" y="211"/>
                  </a:lnTo>
                  <a:lnTo>
                    <a:pt x="315" y="213"/>
                  </a:lnTo>
                  <a:lnTo>
                    <a:pt x="313" y="215"/>
                  </a:lnTo>
                  <a:close/>
                  <a:moveTo>
                    <a:pt x="297" y="151"/>
                  </a:moveTo>
                  <a:lnTo>
                    <a:pt x="299" y="153"/>
                  </a:lnTo>
                  <a:lnTo>
                    <a:pt x="301" y="151"/>
                  </a:lnTo>
                  <a:lnTo>
                    <a:pt x="303" y="153"/>
                  </a:lnTo>
                  <a:lnTo>
                    <a:pt x="305" y="153"/>
                  </a:lnTo>
                  <a:lnTo>
                    <a:pt x="307" y="153"/>
                  </a:lnTo>
                  <a:lnTo>
                    <a:pt x="309" y="153"/>
                  </a:lnTo>
                  <a:lnTo>
                    <a:pt x="311" y="153"/>
                  </a:lnTo>
                  <a:lnTo>
                    <a:pt x="313" y="153"/>
                  </a:lnTo>
                  <a:lnTo>
                    <a:pt x="315" y="155"/>
                  </a:lnTo>
                  <a:lnTo>
                    <a:pt x="317" y="155"/>
                  </a:lnTo>
                  <a:lnTo>
                    <a:pt x="319" y="155"/>
                  </a:lnTo>
                  <a:lnTo>
                    <a:pt x="321" y="155"/>
                  </a:lnTo>
                  <a:lnTo>
                    <a:pt x="319" y="157"/>
                  </a:lnTo>
                  <a:lnTo>
                    <a:pt x="321" y="159"/>
                  </a:lnTo>
                  <a:lnTo>
                    <a:pt x="321" y="161"/>
                  </a:lnTo>
                  <a:lnTo>
                    <a:pt x="319" y="161"/>
                  </a:lnTo>
                  <a:lnTo>
                    <a:pt x="317" y="163"/>
                  </a:lnTo>
                  <a:lnTo>
                    <a:pt x="315" y="163"/>
                  </a:lnTo>
                  <a:lnTo>
                    <a:pt x="315" y="161"/>
                  </a:lnTo>
                  <a:lnTo>
                    <a:pt x="313" y="161"/>
                  </a:lnTo>
                  <a:lnTo>
                    <a:pt x="311" y="161"/>
                  </a:lnTo>
                  <a:lnTo>
                    <a:pt x="309" y="159"/>
                  </a:lnTo>
                  <a:lnTo>
                    <a:pt x="307" y="157"/>
                  </a:lnTo>
                  <a:lnTo>
                    <a:pt x="305" y="157"/>
                  </a:lnTo>
                  <a:lnTo>
                    <a:pt x="303" y="157"/>
                  </a:lnTo>
                  <a:lnTo>
                    <a:pt x="301" y="157"/>
                  </a:lnTo>
                  <a:lnTo>
                    <a:pt x="301" y="155"/>
                  </a:lnTo>
                  <a:lnTo>
                    <a:pt x="299" y="155"/>
                  </a:lnTo>
                  <a:lnTo>
                    <a:pt x="297" y="153"/>
                  </a:lnTo>
                  <a:lnTo>
                    <a:pt x="295" y="151"/>
                  </a:lnTo>
                  <a:lnTo>
                    <a:pt x="297" y="151"/>
                  </a:lnTo>
                  <a:close/>
                  <a:moveTo>
                    <a:pt x="263" y="131"/>
                  </a:moveTo>
                  <a:lnTo>
                    <a:pt x="265" y="133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3" y="137"/>
                  </a:lnTo>
                  <a:lnTo>
                    <a:pt x="275" y="139"/>
                  </a:lnTo>
                  <a:lnTo>
                    <a:pt x="275" y="141"/>
                  </a:lnTo>
                  <a:lnTo>
                    <a:pt x="277" y="141"/>
                  </a:lnTo>
                  <a:lnTo>
                    <a:pt x="277" y="143"/>
                  </a:lnTo>
                  <a:lnTo>
                    <a:pt x="279" y="143"/>
                  </a:lnTo>
                  <a:lnTo>
                    <a:pt x="281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5" y="149"/>
                  </a:lnTo>
                  <a:lnTo>
                    <a:pt x="287" y="151"/>
                  </a:lnTo>
                  <a:lnTo>
                    <a:pt x="289" y="151"/>
                  </a:lnTo>
                  <a:lnTo>
                    <a:pt x="291" y="153"/>
                  </a:lnTo>
                  <a:lnTo>
                    <a:pt x="291" y="153"/>
                  </a:lnTo>
                  <a:lnTo>
                    <a:pt x="293" y="155"/>
                  </a:lnTo>
                  <a:lnTo>
                    <a:pt x="295" y="157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301" y="159"/>
                  </a:lnTo>
                  <a:lnTo>
                    <a:pt x="301" y="161"/>
                  </a:lnTo>
                  <a:lnTo>
                    <a:pt x="303" y="161"/>
                  </a:lnTo>
                  <a:lnTo>
                    <a:pt x="305" y="161"/>
                  </a:lnTo>
                  <a:lnTo>
                    <a:pt x="309" y="163"/>
                  </a:lnTo>
                  <a:lnTo>
                    <a:pt x="311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7" y="165"/>
                  </a:lnTo>
                  <a:lnTo>
                    <a:pt x="319" y="165"/>
                  </a:lnTo>
                  <a:lnTo>
                    <a:pt x="321" y="165"/>
                  </a:lnTo>
                  <a:lnTo>
                    <a:pt x="321" y="167"/>
                  </a:lnTo>
                  <a:lnTo>
                    <a:pt x="325" y="167"/>
                  </a:lnTo>
                  <a:lnTo>
                    <a:pt x="327" y="167"/>
                  </a:lnTo>
                  <a:lnTo>
                    <a:pt x="329" y="165"/>
                  </a:lnTo>
                  <a:lnTo>
                    <a:pt x="331" y="165"/>
                  </a:lnTo>
                  <a:lnTo>
                    <a:pt x="333" y="163"/>
                  </a:lnTo>
                  <a:lnTo>
                    <a:pt x="335" y="163"/>
                  </a:lnTo>
                  <a:lnTo>
                    <a:pt x="335" y="161"/>
                  </a:lnTo>
                  <a:lnTo>
                    <a:pt x="337" y="161"/>
                  </a:lnTo>
                  <a:lnTo>
                    <a:pt x="339" y="161"/>
                  </a:lnTo>
                  <a:lnTo>
                    <a:pt x="339" y="159"/>
                  </a:lnTo>
                  <a:lnTo>
                    <a:pt x="341" y="159"/>
                  </a:lnTo>
                  <a:lnTo>
                    <a:pt x="343" y="159"/>
                  </a:lnTo>
                  <a:lnTo>
                    <a:pt x="343" y="161"/>
                  </a:lnTo>
                  <a:lnTo>
                    <a:pt x="345" y="163"/>
                  </a:lnTo>
                  <a:lnTo>
                    <a:pt x="345" y="165"/>
                  </a:lnTo>
                  <a:lnTo>
                    <a:pt x="347" y="167"/>
                  </a:lnTo>
                  <a:lnTo>
                    <a:pt x="347" y="169"/>
                  </a:lnTo>
                  <a:lnTo>
                    <a:pt x="347" y="171"/>
                  </a:lnTo>
                  <a:lnTo>
                    <a:pt x="347" y="175"/>
                  </a:lnTo>
                  <a:lnTo>
                    <a:pt x="345" y="177"/>
                  </a:lnTo>
                  <a:lnTo>
                    <a:pt x="345" y="179"/>
                  </a:lnTo>
                  <a:lnTo>
                    <a:pt x="345" y="181"/>
                  </a:lnTo>
                  <a:lnTo>
                    <a:pt x="343" y="183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1" y="187"/>
                  </a:lnTo>
                  <a:lnTo>
                    <a:pt x="339" y="187"/>
                  </a:lnTo>
                  <a:lnTo>
                    <a:pt x="339" y="185"/>
                  </a:lnTo>
                  <a:lnTo>
                    <a:pt x="339" y="185"/>
                  </a:lnTo>
                  <a:lnTo>
                    <a:pt x="339" y="183"/>
                  </a:lnTo>
                  <a:lnTo>
                    <a:pt x="339" y="181"/>
                  </a:lnTo>
                  <a:lnTo>
                    <a:pt x="339" y="179"/>
                  </a:lnTo>
                  <a:lnTo>
                    <a:pt x="339" y="177"/>
                  </a:lnTo>
                  <a:lnTo>
                    <a:pt x="339" y="179"/>
                  </a:lnTo>
                  <a:lnTo>
                    <a:pt x="337" y="179"/>
                  </a:lnTo>
                  <a:lnTo>
                    <a:pt x="337" y="177"/>
                  </a:lnTo>
                  <a:lnTo>
                    <a:pt x="337" y="175"/>
                  </a:lnTo>
                  <a:lnTo>
                    <a:pt x="335" y="175"/>
                  </a:lnTo>
                  <a:lnTo>
                    <a:pt x="335" y="177"/>
                  </a:lnTo>
                  <a:lnTo>
                    <a:pt x="333" y="177"/>
                  </a:lnTo>
                  <a:lnTo>
                    <a:pt x="333" y="179"/>
                  </a:lnTo>
                  <a:lnTo>
                    <a:pt x="331" y="181"/>
                  </a:lnTo>
                  <a:lnTo>
                    <a:pt x="329" y="183"/>
                  </a:lnTo>
                  <a:lnTo>
                    <a:pt x="325" y="183"/>
                  </a:lnTo>
                  <a:lnTo>
                    <a:pt x="323" y="183"/>
                  </a:lnTo>
                  <a:lnTo>
                    <a:pt x="323" y="181"/>
                  </a:lnTo>
                  <a:lnTo>
                    <a:pt x="321" y="181"/>
                  </a:lnTo>
                  <a:lnTo>
                    <a:pt x="321" y="179"/>
                  </a:lnTo>
                  <a:lnTo>
                    <a:pt x="319" y="179"/>
                  </a:lnTo>
                  <a:lnTo>
                    <a:pt x="317" y="179"/>
                  </a:lnTo>
                  <a:lnTo>
                    <a:pt x="317" y="181"/>
                  </a:lnTo>
                  <a:lnTo>
                    <a:pt x="315" y="181"/>
                  </a:lnTo>
                  <a:lnTo>
                    <a:pt x="315" y="183"/>
                  </a:lnTo>
                  <a:lnTo>
                    <a:pt x="313" y="183"/>
                  </a:lnTo>
                  <a:lnTo>
                    <a:pt x="311" y="181"/>
                  </a:lnTo>
                  <a:lnTo>
                    <a:pt x="309" y="181"/>
                  </a:lnTo>
                  <a:lnTo>
                    <a:pt x="307" y="183"/>
                  </a:lnTo>
                  <a:lnTo>
                    <a:pt x="305" y="183"/>
                  </a:lnTo>
                  <a:lnTo>
                    <a:pt x="303" y="181"/>
                  </a:lnTo>
                  <a:lnTo>
                    <a:pt x="301" y="181"/>
                  </a:lnTo>
                  <a:lnTo>
                    <a:pt x="299" y="181"/>
                  </a:lnTo>
                  <a:lnTo>
                    <a:pt x="297" y="183"/>
                  </a:lnTo>
                  <a:lnTo>
                    <a:pt x="295" y="183"/>
                  </a:lnTo>
                  <a:lnTo>
                    <a:pt x="295" y="181"/>
                  </a:lnTo>
                  <a:lnTo>
                    <a:pt x="295" y="179"/>
                  </a:lnTo>
                  <a:lnTo>
                    <a:pt x="297" y="179"/>
                  </a:lnTo>
                  <a:lnTo>
                    <a:pt x="297" y="177"/>
                  </a:lnTo>
                  <a:lnTo>
                    <a:pt x="299" y="177"/>
                  </a:lnTo>
                  <a:lnTo>
                    <a:pt x="299" y="175"/>
                  </a:lnTo>
                  <a:lnTo>
                    <a:pt x="301" y="175"/>
                  </a:lnTo>
                  <a:lnTo>
                    <a:pt x="301" y="173"/>
                  </a:lnTo>
                  <a:lnTo>
                    <a:pt x="301" y="171"/>
                  </a:lnTo>
                  <a:lnTo>
                    <a:pt x="301" y="169"/>
                  </a:lnTo>
                  <a:lnTo>
                    <a:pt x="299" y="169"/>
                  </a:lnTo>
                  <a:lnTo>
                    <a:pt x="299" y="167"/>
                  </a:lnTo>
                  <a:lnTo>
                    <a:pt x="299" y="169"/>
                  </a:lnTo>
                  <a:lnTo>
                    <a:pt x="297" y="167"/>
                  </a:lnTo>
                  <a:lnTo>
                    <a:pt x="295" y="167"/>
                  </a:lnTo>
                  <a:lnTo>
                    <a:pt x="297" y="165"/>
                  </a:lnTo>
                  <a:lnTo>
                    <a:pt x="297" y="163"/>
                  </a:lnTo>
                  <a:lnTo>
                    <a:pt x="295" y="163"/>
                  </a:lnTo>
                  <a:lnTo>
                    <a:pt x="293" y="161"/>
                  </a:lnTo>
                  <a:lnTo>
                    <a:pt x="291" y="163"/>
                  </a:lnTo>
                  <a:lnTo>
                    <a:pt x="293" y="163"/>
                  </a:lnTo>
                  <a:lnTo>
                    <a:pt x="295" y="163"/>
                  </a:lnTo>
                  <a:lnTo>
                    <a:pt x="295" y="165"/>
                  </a:lnTo>
                  <a:lnTo>
                    <a:pt x="295" y="167"/>
                  </a:lnTo>
                  <a:lnTo>
                    <a:pt x="295" y="169"/>
                  </a:lnTo>
                  <a:lnTo>
                    <a:pt x="299" y="169"/>
                  </a:lnTo>
                  <a:lnTo>
                    <a:pt x="299" y="171"/>
                  </a:lnTo>
                  <a:lnTo>
                    <a:pt x="301" y="173"/>
                  </a:lnTo>
                  <a:lnTo>
                    <a:pt x="299" y="175"/>
                  </a:lnTo>
                  <a:lnTo>
                    <a:pt x="297" y="177"/>
                  </a:lnTo>
                  <a:lnTo>
                    <a:pt x="295" y="179"/>
                  </a:lnTo>
                  <a:lnTo>
                    <a:pt x="293" y="181"/>
                  </a:lnTo>
                  <a:lnTo>
                    <a:pt x="295" y="181"/>
                  </a:lnTo>
                  <a:lnTo>
                    <a:pt x="295" y="183"/>
                  </a:lnTo>
                  <a:lnTo>
                    <a:pt x="297" y="183"/>
                  </a:lnTo>
                  <a:lnTo>
                    <a:pt x="299" y="183"/>
                  </a:lnTo>
                  <a:lnTo>
                    <a:pt x="301" y="183"/>
                  </a:lnTo>
                  <a:lnTo>
                    <a:pt x="301" y="185"/>
                  </a:lnTo>
                  <a:lnTo>
                    <a:pt x="299" y="185"/>
                  </a:lnTo>
                  <a:lnTo>
                    <a:pt x="299" y="185"/>
                  </a:lnTo>
                  <a:lnTo>
                    <a:pt x="299" y="187"/>
                  </a:lnTo>
                  <a:lnTo>
                    <a:pt x="297" y="185"/>
                  </a:lnTo>
                  <a:lnTo>
                    <a:pt x="297" y="185"/>
                  </a:lnTo>
                  <a:lnTo>
                    <a:pt x="295" y="183"/>
                  </a:lnTo>
                  <a:lnTo>
                    <a:pt x="293" y="183"/>
                  </a:lnTo>
                  <a:lnTo>
                    <a:pt x="293" y="181"/>
                  </a:lnTo>
                  <a:lnTo>
                    <a:pt x="293" y="179"/>
                  </a:lnTo>
                  <a:lnTo>
                    <a:pt x="293" y="177"/>
                  </a:lnTo>
                  <a:lnTo>
                    <a:pt x="295" y="175"/>
                  </a:lnTo>
                  <a:lnTo>
                    <a:pt x="295" y="173"/>
                  </a:lnTo>
                  <a:lnTo>
                    <a:pt x="295" y="171"/>
                  </a:lnTo>
                  <a:lnTo>
                    <a:pt x="293" y="169"/>
                  </a:lnTo>
                  <a:lnTo>
                    <a:pt x="291" y="169"/>
                  </a:lnTo>
                  <a:lnTo>
                    <a:pt x="291" y="167"/>
                  </a:lnTo>
                  <a:lnTo>
                    <a:pt x="289" y="167"/>
                  </a:lnTo>
                  <a:lnTo>
                    <a:pt x="287" y="167"/>
                  </a:lnTo>
                  <a:lnTo>
                    <a:pt x="287" y="165"/>
                  </a:lnTo>
                  <a:lnTo>
                    <a:pt x="285" y="165"/>
                  </a:lnTo>
                  <a:lnTo>
                    <a:pt x="285" y="163"/>
                  </a:lnTo>
                  <a:lnTo>
                    <a:pt x="285" y="161"/>
                  </a:lnTo>
                  <a:lnTo>
                    <a:pt x="285" y="159"/>
                  </a:lnTo>
                  <a:lnTo>
                    <a:pt x="283" y="157"/>
                  </a:lnTo>
                  <a:lnTo>
                    <a:pt x="281" y="157"/>
                  </a:lnTo>
                  <a:lnTo>
                    <a:pt x="281" y="155"/>
                  </a:lnTo>
                  <a:lnTo>
                    <a:pt x="279" y="155"/>
                  </a:lnTo>
                  <a:lnTo>
                    <a:pt x="277" y="153"/>
                  </a:lnTo>
                  <a:lnTo>
                    <a:pt x="275" y="151"/>
                  </a:lnTo>
                  <a:lnTo>
                    <a:pt x="273" y="151"/>
                  </a:lnTo>
                  <a:lnTo>
                    <a:pt x="273" y="149"/>
                  </a:lnTo>
                  <a:lnTo>
                    <a:pt x="271" y="149"/>
                  </a:lnTo>
                  <a:lnTo>
                    <a:pt x="271" y="147"/>
                  </a:lnTo>
                  <a:lnTo>
                    <a:pt x="271" y="145"/>
                  </a:lnTo>
                  <a:lnTo>
                    <a:pt x="269" y="145"/>
                  </a:lnTo>
                  <a:lnTo>
                    <a:pt x="267" y="145"/>
                  </a:lnTo>
                  <a:lnTo>
                    <a:pt x="265" y="143"/>
                  </a:lnTo>
                  <a:lnTo>
                    <a:pt x="263" y="143"/>
                  </a:lnTo>
                  <a:lnTo>
                    <a:pt x="263" y="141"/>
                  </a:lnTo>
                  <a:lnTo>
                    <a:pt x="263" y="139"/>
                  </a:lnTo>
                  <a:lnTo>
                    <a:pt x="263" y="137"/>
                  </a:lnTo>
                  <a:lnTo>
                    <a:pt x="261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57" y="133"/>
                  </a:lnTo>
                  <a:lnTo>
                    <a:pt x="255" y="133"/>
                  </a:lnTo>
                  <a:lnTo>
                    <a:pt x="253" y="133"/>
                  </a:lnTo>
                  <a:lnTo>
                    <a:pt x="253" y="131"/>
                  </a:lnTo>
                  <a:lnTo>
                    <a:pt x="257" y="129"/>
                  </a:lnTo>
                  <a:lnTo>
                    <a:pt x="259" y="129"/>
                  </a:lnTo>
                  <a:lnTo>
                    <a:pt x="261" y="131"/>
                  </a:lnTo>
                  <a:lnTo>
                    <a:pt x="263" y="131"/>
                  </a:lnTo>
                  <a:close/>
                  <a:moveTo>
                    <a:pt x="291" y="147"/>
                  </a:moveTo>
                  <a:lnTo>
                    <a:pt x="289" y="147"/>
                  </a:lnTo>
                  <a:lnTo>
                    <a:pt x="287" y="145"/>
                  </a:lnTo>
                  <a:lnTo>
                    <a:pt x="285" y="145"/>
                  </a:lnTo>
                  <a:lnTo>
                    <a:pt x="281" y="143"/>
                  </a:lnTo>
                  <a:lnTo>
                    <a:pt x="279" y="141"/>
                  </a:lnTo>
                  <a:lnTo>
                    <a:pt x="277" y="139"/>
                  </a:lnTo>
                  <a:lnTo>
                    <a:pt x="277" y="137"/>
                  </a:lnTo>
                  <a:lnTo>
                    <a:pt x="275" y="137"/>
                  </a:lnTo>
                  <a:lnTo>
                    <a:pt x="275" y="137"/>
                  </a:lnTo>
                  <a:lnTo>
                    <a:pt x="273" y="135"/>
                  </a:lnTo>
                  <a:lnTo>
                    <a:pt x="271" y="135"/>
                  </a:lnTo>
                  <a:lnTo>
                    <a:pt x="271" y="133"/>
                  </a:lnTo>
                  <a:lnTo>
                    <a:pt x="269" y="133"/>
                  </a:lnTo>
                  <a:lnTo>
                    <a:pt x="267" y="131"/>
                  </a:lnTo>
                  <a:lnTo>
                    <a:pt x="267" y="129"/>
                  </a:lnTo>
                  <a:lnTo>
                    <a:pt x="265" y="129"/>
                  </a:lnTo>
                  <a:lnTo>
                    <a:pt x="263" y="127"/>
                  </a:lnTo>
                  <a:lnTo>
                    <a:pt x="265" y="127"/>
                  </a:lnTo>
                  <a:lnTo>
                    <a:pt x="265" y="125"/>
                  </a:lnTo>
                  <a:lnTo>
                    <a:pt x="267" y="125"/>
                  </a:lnTo>
                  <a:lnTo>
                    <a:pt x="267" y="127"/>
                  </a:lnTo>
                  <a:lnTo>
                    <a:pt x="269" y="127"/>
                  </a:lnTo>
                  <a:lnTo>
                    <a:pt x="271" y="127"/>
                  </a:lnTo>
                  <a:lnTo>
                    <a:pt x="273" y="129"/>
                  </a:lnTo>
                  <a:lnTo>
                    <a:pt x="275" y="131"/>
                  </a:lnTo>
                  <a:lnTo>
                    <a:pt x="277" y="131"/>
                  </a:lnTo>
                  <a:lnTo>
                    <a:pt x="277" y="133"/>
                  </a:lnTo>
                  <a:lnTo>
                    <a:pt x="277" y="135"/>
                  </a:lnTo>
                  <a:lnTo>
                    <a:pt x="279" y="135"/>
                  </a:lnTo>
                  <a:lnTo>
                    <a:pt x="281" y="137"/>
                  </a:lnTo>
                  <a:lnTo>
                    <a:pt x="283" y="137"/>
                  </a:lnTo>
                  <a:lnTo>
                    <a:pt x="285" y="139"/>
                  </a:lnTo>
                  <a:lnTo>
                    <a:pt x="285" y="141"/>
                  </a:lnTo>
                  <a:lnTo>
                    <a:pt x="287" y="141"/>
                  </a:lnTo>
                  <a:lnTo>
                    <a:pt x="289" y="143"/>
                  </a:lnTo>
                  <a:lnTo>
                    <a:pt x="289" y="145"/>
                  </a:lnTo>
                  <a:lnTo>
                    <a:pt x="291" y="147"/>
                  </a:lnTo>
                  <a:close/>
                  <a:moveTo>
                    <a:pt x="243" y="129"/>
                  </a:moveTo>
                  <a:lnTo>
                    <a:pt x="243" y="129"/>
                  </a:lnTo>
                  <a:lnTo>
                    <a:pt x="245" y="129"/>
                  </a:lnTo>
                  <a:lnTo>
                    <a:pt x="245" y="131"/>
                  </a:lnTo>
                  <a:lnTo>
                    <a:pt x="247" y="131"/>
                  </a:lnTo>
                  <a:lnTo>
                    <a:pt x="247" y="133"/>
                  </a:lnTo>
                  <a:lnTo>
                    <a:pt x="249" y="133"/>
                  </a:lnTo>
                  <a:lnTo>
                    <a:pt x="251" y="131"/>
                  </a:lnTo>
                  <a:lnTo>
                    <a:pt x="251" y="133"/>
                  </a:lnTo>
                  <a:lnTo>
                    <a:pt x="253" y="133"/>
                  </a:lnTo>
                  <a:lnTo>
                    <a:pt x="255" y="133"/>
                  </a:lnTo>
                  <a:lnTo>
                    <a:pt x="255" y="135"/>
                  </a:lnTo>
                  <a:lnTo>
                    <a:pt x="257" y="135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7"/>
                  </a:lnTo>
                  <a:lnTo>
                    <a:pt x="263" y="139"/>
                  </a:lnTo>
                  <a:lnTo>
                    <a:pt x="261" y="139"/>
                  </a:lnTo>
                  <a:lnTo>
                    <a:pt x="261" y="141"/>
                  </a:lnTo>
                  <a:lnTo>
                    <a:pt x="261" y="143"/>
                  </a:lnTo>
                  <a:lnTo>
                    <a:pt x="263" y="143"/>
                  </a:lnTo>
                  <a:lnTo>
                    <a:pt x="265" y="145"/>
                  </a:lnTo>
                  <a:lnTo>
                    <a:pt x="263" y="145"/>
                  </a:lnTo>
                  <a:lnTo>
                    <a:pt x="263" y="147"/>
                  </a:lnTo>
                  <a:lnTo>
                    <a:pt x="261" y="147"/>
                  </a:lnTo>
                  <a:lnTo>
                    <a:pt x="259" y="147"/>
                  </a:lnTo>
                  <a:lnTo>
                    <a:pt x="259" y="149"/>
                  </a:lnTo>
                  <a:lnTo>
                    <a:pt x="257" y="149"/>
                  </a:lnTo>
                  <a:lnTo>
                    <a:pt x="257" y="147"/>
                  </a:lnTo>
                  <a:lnTo>
                    <a:pt x="255" y="145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55" y="149"/>
                  </a:lnTo>
                  <a:lnTo>
                    <a:pt x="257" y="149"/>
                  </a:lnTo>
                  <a:lnTo>
                    <a:pt x="259" y="149"/>
                  </a:lnTo>
                  <a:lnTo>
                    <a:pt x="261" y="149"/>
                  </a:lnTo>
                  <a:lnTo>
                    <a:pt x="263" y="147"/>
                  </a:lnTo>
                  <a:lnTo>
                    <a:pt x="265" y="147"/>
                  </a:lnTo>
                  <a:lnTo>
                    <a:pt x="265" y="145"/>
                  </a:lnTo>
                  <a:lnTo>
                    <a:pt x="267" y="145"/>
                  </a:lnTo>
                  <a:lnTo>
                    <a:pt x="269" y="147"/>
                  </a:lnTo>
                  <a:lnTo>
                    <a:pt x="271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5" y="153"/>
                  </a:lnTo>
                  <a:lnTo>
                    <a:pt x="275" y="155"/>
                  </a:lnTo>
                  <a:lnTo>
                    <a:pt x="277" y="155"/>
                  </a:lnTo>
                  <a:lnTo>
                    <a:pt x="277" y="157"/>
                  </a:lnTo>
                  <a:lnTo>
                    <a:pt x="279" y="157"/>
                  </a:lnTo>
                  <a:lnTo>
                    <a:pt x="283" y="159"/>
                  </a:lnTo>
                  <a:lnTo>
                    <a:pt x="283" y="161"/>
                  </a:lnTo>
                  <a:lnTo>
                    <a:pt x="283" y="163"/>
                  </a:lnTo>
                  <a:lnTo>
                    <a:pt x="285" y="167"/>
                  </a:lnTo>
                  <a:lnTo>
                    <a:pt x="287" y="169"/>
                  </a:lnTo>
                  <a:lnTo>
                    <a:pt x="289" y="169"/>
                  </a:lnTo>
                  <a:lnTo>
                    <a:pt x="291" y="169"/>
                  </a:lnTo>
                  <a:lnTo>
                    <a:pt x="291" y="171"/>
                  </a:lnTo>
                  <a:lnTo>
                    <a:pt x="293" y="171"/>
                  </a:lnTo>
                  <a:lnTo>
                    <a:pt x="293" y="173"/>
                  </a:lnTo>
                  <a:lnTo>
                    <a:pt x="293" y="175"/>
                  </a:lnTo>
                  <a:lnTo>
                    <a:pt x="291" y="175"/>
                  </a:lnTo>
                  <a:lnTo>
                    <a:pt x="291" y="179"/>
                  </a:lnTo>
                  <a:lnTo>
                    <a:pt x="291" y="179"/>
                  </a:lnTo>
                  <a:lnTo>
                    <a:pt x="291" y="181"/>
                  </a:lnTo>
                  <a:lnTo>
                    <a:pt x="291" y="183"/>
                  </a:lnTo>
                  <a:lnTo>
                    <a:pt x="289" y="185"/>
                  </a:lnTo>
                  <a:lnTo>
                    <a:pt x="287" y="185"/>
                  </a:lnTo>
                  <a:lnTo>
                    <a:pt x="285" y="185"/>
                  </a:lnTo>
                  <a:lnTo>
                    <a:pt x="285" y="183"/>
                  </a:lnTo>
                  <a:lnTo>
                    <a:pt x="283" y="183"/>
                  </a:lnTo>
                  <a:lnTo>
                    <a:pt x="285" y="181"/>
                  </a:lnTo>
                  <a:lnTo>
                    <a:pt x="285" y="179"/>
                  </a:lnTo>
                  <a:lnTo>
                    <a:pt x="283" y="177"/>
                  </a:lnTo>
                  <a:lnTo>
                    <a:pt x="281" y="177"/>
                  </a:lnTo>
                  <a:lnTo>
                    <a:pt x="281" y="179"/>
                  </a:lnTo>
                  <a:lnTo>
                    <a:pt x="281" y="181"/>
                  </a:lnTo>
                  <a:lnTo>
                    <a:pt x="279" y="183"/>
                  </a:lnTo>
                  <a:lnTo>
                    <a:pt x="279" y="181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9" y="177"/>
                  </a:lnTo>
                  <a:lnTo>
                    <a:pt x="283" y="175"/>
                  </a:lnTo>
                  <a:lnTo>
                    <a:pt x="279" y="175"/>
                  </a:lnTo>
                  <a:lnTo>
                    <a:pt x="279" y="177"/>
                  </a:lnTo>
                  <a:lnTo>
                    <a:pt x="277" y="177"/>
                  </a:lnTo>
                  <a:lnTo>
                    <a:pt x="277" y="179"/>
                  </a:lnTo>
                  <a:lnTo>
                    <a:pt x="277" y="181"/>
                  </a:lnTo>
                  <a:lnTo>
                    <a:pt x="277" y="183"/>
                  </a:lnTo>
                  <a:lnTo>
                    <a:pt x="279" y="183"/>
                  </a:lnTo>
                  <a:lnTo>
                    <a:pt x="281" y="183"/>
                  </a:lnTo>
                  <a:lnTo>
                    <a:pt x="281" y="181"/>
                  </a:lnTo>
                  <a:lnTo>
                    <a:pt x="281" y="179"/>
                  </a:lnTo>
                  <a:lnTo>
                    <a:pt x="281" y="177"/>
                  </a:lnTo>
                  <a:lnTo>
                    <a:pt x="283" y="177"/>
                  </a:lnTo>
                  <a:lnTo>
                    <a:pt x="283" y="179"/>
                  </a:lnTo>
                  <a:lnTo>
                    <a:pt x="283" y="181"/>
                  </a:lnTo>
                  <a:lnTo>
                    <a:pt x="283" y="183"/>
                  </a:lnTo>
                  <a:lnTo>
                    <a:pt x="285" y="185"/>
                  </a:lnTo>
                  <a:lnTo>
                    <a:pt x="287" y="185"/>
                  </a:lnTo>
                  <a:lnTo>
                    <a:pt x="289" y="185"/>
                  </a:lnTo>
                  <a:lnTo>
                    <a:pt x="291" y="185"/>
                  </a:lnTo>
                  <a:lnTo>
                    <a:pt x="291" y="187"/>
                  </a:lnTo>
                  <a:lnTo>
                    <a:pt x="289" y="187"/>
                  </a:lnTo>
                  <a:lnTo>
                    <a:pt x="289" y="189"/>
                  </a:lnTo>
                  <a:lnTo>
                    <a:pt x="291" y="193"/>
                  </a:lnTo>
                  <a:lnTo>
                    <a:pt x="291" y="195"/>
                  </a:lnTo>
                  <a:lnTo>
                    <a:pt x="291" y="197"/>
                  </a:lnTo>
                  <a:lnTo>
                    <a:pt x="291" y="199"/>
                  </a:lnTo>
                  <a:lnTo>
                    <a:pt x="289" y="199"/>
                  </a:lnTo>
                  <a:lnTo>
                    <a:pt x="289" y="201"/>
                  </a:lnTo>
                  <a:lnTo>
                    <a:pt x="287" y="201"/>
                  </a:lnTo>
                  <a:lnTo>
                    <a:pt x="287" y="203"/>
                  </a:lnTo>
                  <a:lnTo>
                    <a:pt x="285" y="205"/>
                  </a:lnTo>
                  <a:lnTo>
                    <a:pt x="281" y="205"/>
                  </a:lnTo>
                  <a:lnTo>
                    <a:pt x="279" y="205"/>
                  </a:lnTo>
                  <a:lnTo>
                    <a:pt x="277" y="205"/>
                  </a:lnTo>
                  <a:lnTo>
                    <a:pt x="275" y="203"/>
                  </a:lnTo>
                  <a:lnTo>
                    <a:pt x="273" y="201"/>
                  </a:lnTo>
                  <a:lnTo>
                    <a:pt x="271" y="199"/>
                  </a:lnTo>
                  <a:lnTo>
                    <a:pt x="271" y="197"/>
                  </a:lnTo>
                  <a:lnTo>
                    <a:pt x="269" y="197"/>
                  </a:lnTo>
                  <a:lnTo>
                    <a:pt x="267" y="195"/>
                  </a:lnTo>
                  <a:lnTo>
                    <a:pt x="269" y="195"/>
                  </a:lnTo>
                  <a:lnTo>
                    <a:pt x="271" y="195"/>
                  </a:lnTo>
                  <a:lnTo>
                    <a:pt x="271" y="193"/>
                  </a:lnTo>
                  <a:lnTo>
                    <a:pt x="269" y="193"/>
                  </a:lnTo>
                  <a:lnTo>
                    <a:pt x="267" y="193"/>
                  </a:lnTo>
                  <a:lnTo>
                    <a:pt x="265" y="191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1"/>
                  </a:lnTo>
                  <a:lnTo>
                    <a:pt x="259" y="193"/>
                  </a:lnTo>
                  <a:lnTo>
                    <a:pt x="257" y="193"/>
                  </a:lnTo>
                  <a:lnTo>
                    <a:pt x="255" y="193"/>
                  </a:lnTo>
                  <a:lnTo>
                    <a:pt x="253" y="193"/>
                  </a:lnTo>
                  <a:lnTo>
                    <a:pt x="255" y="193"/>
                  </a:lnTo>
                  <a:lnTo>
                    <a:pt x="257" y="193"/>
                  </a:lnTo>
                  <a:lnTo>
                    <a:pt x="257" y="195"/>
                  </a:lnTo>
                  <a:lnTo>
                    <a:pt x="259" y="193"/>
                  </a:lnTo>
                  <a:lnTo>
                    <a:pt x="261" y="193"/>
                  </a:lnTo>
                  <a:lnTo>
                    <a:pt x="263" y="193"/>
                  </a:lnTo>
                  <a:lnTo>
                    <a:pt x="267" y="195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1" y="201"/>
                  </a:lnTo>
                  <a:lnTo>
                    <a:pt x="271" y="203"/>
                  </a:lnTo>
                  <a:lnTo>
                    <a:pt x="273" y="205"/>
                  </a:lnTo>
                  <a:lnTo>
                    <a:pt x="275" y="205"/>
                  </a:lnTo>
                  <a:lnTo>
                    <a:pt x="277" y="207"/>
                  </a:lnTo>
                  <a:lnTo>
                    <a:pt x="279" y="209"/>
                  </a:lnTo>
                  <a:lnTo>
                    <a:pt x="277" y="211"/>
                  </a:lnTo>
                  <a:lnTo>
                    <a:pt x="275" y="215"/>
                  </a:lnTo>
                  <a:lnTo>
                    <a:pt x="273" y="215"/>
                  </a:lnTo>
                  <a:lnTo>
                    <a:pt x="271" y="215"/>
                  </a:lnTo>
                  <a:lnTo>
                    <a:pt x="271" y="217"/>
                  </a:lnTo>
                  <a:lnTo>
                    <a:pt x="269" y="219"/>
                  </a:lnTo>
                  <a:lnTo>
                    <a:pt x="267" y="219"/>
                  </a:lnTo>
                  <a:lnTo>
                    <a:pt x="267" y="221"/>
                  </a:lnTo>
                  <a:lnTo>
                    <a:pt x="265" y="221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1" y="219"/>
                  </a:lnTo>
                  <a:lnTo>
                    <a:pt x="259" y="217"/>
                  </a:lnTo>
                  <a:lnTo>
                    <a:pt x="257" y="215"/>
                  </a:lnTo>
                  <a:lnTo>
                    <a:pt x="255" y="215"/>
                  </a:lnTo>
                  <a:lnTo>
                    <a:pt x="253" y="215"/>
                  </a:lnTo>
                  <a:lnTo>
                    <a:pt x="251" y="213"/>
                  </a:lnTo>
                  <a:lnTo>
                    <a:pt x="249" y="213"/>
                  </a:lnTo>
                  <a:lnTo>
                    <a:pt x="245" y="211"/>
                  </a:lnTo>
                  <a:lnTo>
                    <a:pt x="243" y="209"/>
                  </a:lnTo>
                  <a:lnTo>
                    <a:pt x="243" y="207"/>
                  </a:lnTo>
                  <a:lnTo>
                    <a:pt x="243" y="205"/>
                  </a:lnTo>
                  <a:lnTo>
                    <a:pt x="243" y="203"/>
                  </a:lnTo>
                  <a:lnTo>
                    <a:pt x="243" y="201"/>
                  </a:lnTo>
                  <a:lnTo>
                    <a:pt x="243" y="199"/>
                  </a:lnTo>
                  <a:lnTo>
                    <a:pt x="243" y="197"/>
                  </a:lnTo>
                  <a:lnTo>
                    <a:pt x="245" y="197"/>
                  </a:lnTo>
                  <a:lnTo>
                    <a:pt x="245" y="193"/>
                  </a:lnTo>
                  <a:lnTo>
                    <a:pt x="247" y="191"/>
                  </a:lnTo>
                  <a:lnTo>
                    <a:pt x="247" y="189"/>
                  </a:lnTo>
                  <a:lnTo>
                    <a:pt x="247" y="187"/>
                  </a:lnTo>
                  <a:lnTo>
                    <a:pt x="247" y="185"/>
                  </a:lnTo>
                  <a:lnTo>
                    <a:pt x="247" y="183"/>
                  </a:lnTo>
                  <a:lnTo>
                    <a:pt x="247" y="181"/>
                  </a:lnTo>
                  <a:lnTo>
                    <a:pt x="247" y="179"/>
                  </a:lnTo>
                  <a:lnTo>
                    <a:pt x="245" y="177"/>
                  </a:lnTo>
                  <a:lnTo>
                    <a:pt x="245" y="175"/>
                  </a:lnTo>
                  <a:lnTo>
                    <a:pt x="243" y="173"/>
                  </a:lnTo>
                  <a:lnTo>
                    <a:pt x="245" y="171"/>
                  </a:lnTo>
                  <a:lnTo>
                    <a:pt x="247" y="173"/>
                  </a:lnTo>
                  <a:lnTo>
                    <a:pt x="249" y="173"/>
                  </a:lnTo>
                  <a:lnTo>
                    <a:pt x="251" y="173"/>
                  </a:lnTo>
                  <a:lnTo>
                    <a:pt x="253" y="171"/>
                  </a:lnTo>
                  <a:lnTo>
                    <a:pt x="253" y="169"/>
                  </a:lnTo>
                  <a:lnTo>
                    <a:pt x="251" y="171"/>
                  </a:lnTo>
                  <a:lnTo>
                    <a:pt x="251" y="173"/>
                  </a:lnTo>
                  <a:lnTo>
                    <a:pt x="249" y="173"/>
                  </a:lnTo>
                  <a:lnTo>
                    <a:pt x="247" y="171"/>
                  </a:lnTo>
                  <a:lnTo>
                    <a:pt x="245" y="169"/>
                  </a:lnTo>
                  <a:lnTo>
                    <a:pt x="243" y="169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3" y="169"/>
                  </a:lnTo>
                  <a:lnTo>
                    <a:pt x="241" y="167"/>
                  </a:lnTo>
                  <a:lnTo>
                    <a:pt x="239" y="167"/>
                  </a:lnTo>
                  <a:lnTo>
                    <a:pt x="239" y="165"/>
                  </a:lnTo>
                  <a:lnTo>
                    <a:pt x="237" y="167"/>
                  </a:lnTo>
                  <a:lnTo>
                    <a:pt x="237" y="163"/>
                  </a:lnTo>
                  <a:lnTo>
                    <a:pt x="237" y="161"/>
                  </a:lnTo>
                  <a:lnTo>
                    <a:pt x="235" y="161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61"/>
                  </a:lnTo>
                  <a:lnTo>
                    <a:pt x="225" y="161"/>
                  </a:lnTo>
                  <a:lnTo>
                    <a:pt x="223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7" y="159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7" y="153"/>
                  </a:lnTo>
                  <a:lnTo>
                    <a:pt x="217" y="151"/>
                  </a:lnTo>
                  <a:lnTo>
                    <a:pt x="219" y="151"/>
                  </a:lnTo>
                  <a:lnTo>
                    <a:pt x="219" y="149"/>
                  </a:lnTo>
                  <a:lnTo>
                    <a:pt x="221" y="145"/>
                  </a:lnTo>
                  <a:lnTo>
                    <a:pt x="223" y="143"/>
                  </a:lnTo>
                  <a:lnTo>
                    <a:pt x="225" y="141"/>
                  </a:lnTo>
                  <a:lnTo>
                    <a:pt x="227" y="141"/>
                  </a:lnTo>
                  <a:lnTo>
                    <a:pt x="229" y="141"/>
                  </a:lnTo>
                  <a:lnTo>
                    <a:pt x="229" y="139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31" y="131"/>
                  </a:lnTo>
                  <a:lnTo>
                    <a:pt x="233" y="133"/>
                  </a:lnTo>
                  <a:lnTo>
                    <a:pt x="233" y="135"/>
                  </a:lnTo>
                  <a:lnTo>
                    <a:pt x="235" y="135"/>
                  </a:lnTo>
                  <a:lnTo>
                    <a:pt x="233" y="133"/>
                  </a:lnTo>
                  <a:lnTo>
                    <a:pt x="233" y="131"/>
                  </a:lnTo>
                  <a:lnTo>
                    <a:pt x="233" y="129"/>
                  </a:lnTo>
                  <a:lnTo>
                    <a:pt x="233" y="127"/>
                  </a:lnTo>
                  <a:lnTo>
                    <a:pt x="235" y="127"/>
                  </a:lnTo>
                  <a:lnTo>
                    <a:pt x="237" y="125"/>
                  </a:lnTo>
                  <a:lnTo>
                    <a:pt x="239" y="125"/>
                  </a:lnTo>
                  <a:lnTo>
                    <a:pt x="241" y="125"/>
                  </a:lnTo>
                  <a:lnTo>
                    <a:pt x="243" y="129"/>
                  </a:lnTo>
                  <a:close/>
                  <a:moveTo>
                    <a:pt x="251" y="131"/>
                  </a:moveTo>
                  <a:lnTo>
                    <a:pt x="249" y="131"/>
                  </a:lnTo>
                  <a:lnTo>
                    <a:pt x="247" y="131"/>
                  </a:lnTo>
                  <a:lnTo>
                    <a:pt x="247" y="129"/>
                  </a:lnTo>
                  <a:lnTo>
                    <a:pt x="245" y="129"/>
                  </a:lnTo>
                  <a:lnTo>
                    <a:pt x="243" y="127"/>
                  </a:lnTo>
                  <a:lnTo>
                    <a:pt x="243" y="125"/>
                  </a:lnTo>
                  <a:lnTo>
                    <a:pt x="245" y="123"/>
                  </a:lnTo>
                  <a:lnTo>
                    <a:pt x="247" y="121"/>
                  </a:lnTo>
                  <a:lnTo>
                    <a:pt x="249" y="123"/>
                  </a:lnTo>
                  <a:lnTo>
                    <a:pt x="251" y="123"/>
                  </a:lnTo>
                  <a:lnTo>
                    <a:pt x="253" y="125"/>
                  </a:lnTo>
                  <a:lnTo>
                    <a:pt x="255" y="125"/>
                  </a:lnTo>
                  <a:lnTo>
                    <a:pt x="257" y="127"/>
                  </a:lnTo>
                  <a:lnTo>
                    <a:pt x="257" y="129"/>
                  </a:lnTo>
                  <a:lnTo>
                    <a:pt x="255" y="129"/>
                  </a:lnTo>
                  <a:lnTo>
                    <a:pt x="251" y="131"/>
                  </a:lnTo>
                  <a:close/>
                  <a:moveTo>
                    <a:pt x="257" y="123"/>
                  </a:moveTo>
                  <a:lnTo>
                    <a:pt x="259" y="123"/>
                  </a:lnTo>
                  <a:lnTo>
                    <a:pt x="255" y="123"/>
                  </a:lnTo>
                  <a:lnTo>
                    <a:pt x="253" y="121"/>
                  </a:lnTo>
                  <a:lnTo>
                    <a:pt x="251" y="121"/>
                  </a:lnTo>
                  <a:lnTo>
                    <a:pt x="251" y="119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7" y="117"/>
                  </a:lnTo>
                  <a:lnTo>
                    <a:pt x="245" y="117"/>
                  </a:lnTo>
                  <a:lnTo>
                    <a:pt x="245" y="115"/>
                  </a:lnTo>
                  <a:lnTo>
                    <a:pt x="243" y="113"/>
                  </a:lnTo>
                  <a:lnTo>
                    <a:pt x="241" y="113"/>
                  </a:lnTo>
                  <a:lnTo>
                    <a:pt x="239" y="111"/>
                  </a:lnTo>
                  <a:lnTo>
                    <a:pt x="237" y="111"/>
                  </a:lnTo>
                  <a:lnTo>
                    <a:pt x="237" y="109"/>
                  </a:lnTo>
                  <a:lnTo>
                    <a:pt x="237" y="107"/>
                  </a:lnTo>
                  <a:lnTo>
                    <a:pt x="239" y="105"/>
                  </a:lnTo>
                  <a:lnTo>
                    <a:pt x="241" y="105"/>
                  </a:lnTo>
                  <a:lnTo>
                    <a:pt x="243" y="105"/>
                  </a:lnTo>
                  <a:lnTo>
                    <a:pt x="243" y="105"/>
                  </a:lnTo>
                  <a:lnTo>
                    <a:pt x="245" y="107"/>
                  </a:lnTo>
                  <a:lnTo>
                    <a:pt x="247" y="107"/>
                  </a:lnTo>
                  <a:lnTo>
                    <a:pt x="249" y="111"/>
                  </a:lnTo>
                  <a:lnTo>
                    <a:pt x="251" y="113"/>
                  </a:lnTo>
                  <a:lnTo>
                    <a:pt x="251" y="115"/>
                  </a:lnTo>
                  <a:lnTo>
                    <a:pt x="253" y="117"/>
                  </a:lnTo>
                  <a:lnTo>
                    <a:pt x="255" y="119"/>
                  </a:lnTo>
                  <a:lnTo>
                    <a:pt x="255" y="121"/>
                  </a:lnTo>
                  <a:lnTo>
                    <a:pt x="257" y="123"/>
                  </a:lnTo>
                  <a:close/>
                  <a:moveTo>
                    <a:pt x="191" y="101"/>
                  </a:moveTo>
                  <a:lnTo>
                    <a:pt x="189" y="101"/>
                  </a:lnTo>
                  <a:lnTo>
                    <a:pt x="187" y="99"/>
                  </a:lnTo>
                  <a:lnTo>
                    <a:pt x="185" y="97"/>
                  </a:lnTo>
                  <a:lnTo>
                    <a:pt x="183" y="97"/>
                  </a:lnTo>
                  <a:lnTo>
                    <a:pt x="183" y="95"/>
                  </a:lnTo>
                  <a:lnTo>
                    <a:pt x="185" y="95"/>
                  </a:lnTo>
                  <a:lnTo>
                    <a:pt x="187" y="95"/>
                  </a:lnTo>
                  <a:lnTo>
                    <a:pt x="189" y="95"/>
                  </a:lnTo>
                  <a:lnTo>
                    <a:pt x="189" y="97"/>
                  </a:lnTo>
                  <a:lnTo>
                    <a:pt x="189" y="99"/>
                  </a:lnTo>
                  <a:lnTo>
                    <a:pt x="191" y="99"/>
                  </a:lnTo>
                  <a:lnTo>
                    <a:pt x="191" y="101"/>
                  </a:lnTo>
                  <a:close/>
                  <a:moveTo>
                    <a:pt x="149" y="12"/>
                  </a:moveTo>
                  <a:lnTo>
                    <a:pt x="151" y="12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59" y="18"/>
                  </a:lnTo>
                  <a:lnTo>
                    <a:pt x="161" y="20"/>
                  </a:lnTo>
                  <a:lnTo>
                    <a:pt x="163" y="20"/>
                  </a:lnTo>
                  <a:lnTo>
                    <a:pt x="165" y="22"/>
                  </a:lnTo>
                  <a:lnTo>
                    <a:pt x="167" y="24"/>
                  </a:lnTo>
                  <a:lnTo>
                    <a:pt x="167" y="26"/>
                  </a:lnTo>
                  <a:lnTo>
                    <a:pt x="169" y="28"/>
                  </a:lnTo>
                  <a:lnTo>
                    <a:pt x="169" y="31"/>
                  </a:lnTo>
                  <a:lnTo>
                    <a:pt x="169" y="33"/>
                  </a:lnTo>
                  <a:lnTo>
                    <a:pt x="171" y="33"/>
                  </a:lnTo>
                  <a:lnTo>
                    <a:pt x="173" y="33"/>
                  </a:lnTo>
                  <a:lnTo>
                    <a:pt x="175" y="33"/>
                  </a:lnTo>
                  <a:lnTo>
                    <a:pt x="175" y="35"/>
                  </a:lnTo>
                  <a:lnTo>
                    <a:pt x="173" y="35"/>
                  </a:lnTo>
                  <a:lnTo>
                    <a:pt x="171" y="35"/>
                  </a:lnTo>
                  <a:lnTo>
                    <a:pt x="169" y="35"/>
                  </a:lnTo>
                  <a:lnTo>
                    <a:pt x="169" y="37"/>
                  </a:lnTo>
                  <a:lnTo>
                    <a:pt x="171" y="37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1" y="41"/>
                  </a:lnTo>
                  <a:lnTo>
                    <a:pt x="171" y="43"/>
                  </a:lnTo>
                  <a:lnTo>
                    <a:pt x="171" y="45"/>
                  </a:lnTo>
                  <a:lnTo>
                    <a:pt x="173" y="45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7" y="49"/>
                  </a:lnTo>
                  <a:lnTo>
                    <a:pt x="175" y="49"/>
                  </a:lnTo>
                  <a:lnTo>
                    <a:pt x="175" y="51"/>
                  </a:lnTo>
                  <a:lnTo>
                    <a:pt x="173" y="51"/>
                  </a:lnTo>
                  <a:lnTo>
                    <a:pt x="173" y="49"/>
                  </a:lnTo>
                  <a:lnTo>
                    <a:pt x="171" y="49"/>
                  </a:lnTo>
                  <a:lnTo>
                    <a:pt x="171" y="47"/>
                  </a:lnTo>
                  <a:lnTo>
                    <a:pt x="169" y="49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5" y="51"/>
                  </a:lnTo>
                  <a:lnTo>
                    <a:pt x="165" y="53"/>
                  </a:lnTo>
                  <a:lnTo>
                    <a:pt x="165" y="55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9"/>
                  </a:lnTo>
                  <a:lnTo>
                    <a:pt x="169" y="61"/>
                  </a:lnTo>
                  <a:lnTo>
                    <a:pt x="169" y="63"/>
                  </a:lnTo>
                  <a:lnTo>
                    <a:pt x="171" y="63"/>
                  </a:lnTo>
                  <a:lnTo>
                    <a:pt x="171" y="65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5" y="67"/>
                  </a:lnTo>
                  <a:lnTo>
                    <a:pt x="173" y="69"/>
                  </a:lnTo>
                  <a:lnTo>
                    <a:pt x="171" y="71"/>
                  </a:lnTo>
                  <a:lnTo>
                    <a:pt x="171" y="73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9"/>
                  </a:lnTo>
                  <a:lnTo>
                    <a:pt x="171" y="81"/>
                  </a:lnTo>
                  <a:lnTo>
                    <a:pt x="173" y="81"/>
                  </a:lnTo>
                  <a:lnTo>
                    <a:pt x="173" y="83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9" y="97"/>
                  </a:lnTo>
                  <a:lnTo>
                    <a:pt x="181" y="99"/>
                  </a:lnTo>
                  <a:lnTo>
                    <a:pt x="183" y="101"/>
                  </a:lnTo>
                  <a:lnTo>
                    <a:pt x="185" y="101"/>
                  </a:lnTo>
                  <a:lnTo>
                    <a:pt x="185" y="103"/>
                  </a:lnTo>
                  <a:lnTo>
                    <a:pt x="187" y="105"/>
                  </a:lnTo>
                  <a:lnTo>
                    <a:pt x="189" y="105"/>
                  </a:lnTo>
                  <a:lnTo>
                    <a:pt x="191" y="105"/>
                  </a:lnTo>
                  <a:lnTo>
                    <a:pt x="193" y="105"/>
                  </a:lnTo>
                  <a:lnTo>
                    <a:pt x="195" y="105"/>
                  </a:lnTo>
                  <a:lnTo>
                    <a:pt x="197" y="107"/>
                  </a:lnTo>
                  <a:lnTo>
                    <a:pt x="199" y="109"/>
                  </a:lnTo>
                  <a:lnTo>
                    <a:pt x="201" y="109"/>
                  </a:lnTo>
                  <a:lnTo>
                    <a:pt x="201" y="111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9"/>
                  </a:lnTo>
                  <a:lnTo>
                    <a:pt x="199" y="119"/>
                  </a:lnTo>
                  <a:lnTo>
                    <a:pt x="195" y="119"/>
                  </a:lnTo>
                  <a:lnTo>
                    <a:pt x="195" y="117"/>
                  </a:lnTo>
                  <a:lnTo>
                    <a:pt x="193" y="117"/>
                  </a:lnTo>
                  <a:lnTo>
                    <a:pt x="191" y="117"/>
                  </a:lnTo>
                  <a:lnTo>
                    <a:pt x="189" y="115"/>
                  </a:lnTo>
                  <a:lnTo>
                    <a:pt x="187" y="115"/>
                  </a:lnTo>
                  <a:lnTo>
                    <a:pt x="187" y="113"/>
                  </a:lnTo>
                  <a:lnTo>
                    <a:pt x="185" y="111"/>
                  </a:lnTo>
                  <a:lnTo>
                    <a:pt x="183" y="109"/>
                  </a:lnTo>
                  <a:lnTo>
                    <a:pt x="181" y="107"/>
                  </a:lnTo>
                  <a:lnTo>
                    <a:pt x="179" y="105"/>
                  </a:lnTo>
                  <a:lnTo>
                    <a:pt x="177" y="103"/>
                  </a:lnTo>
                  <a:lnTo>
                    <a:pt x="175" y="101"/>
                  </a:lnTo>
                  <a:lnTo>
                    <a:pt x="173" y="99"/>
                  </a:lnTo>
                  <a:lnTo>
                    <a:pt x="171" y="97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9" y="91"/>
                  </a:lnTo>
                  <a:lnTo>
                    <a:pt x="167" y="91"/>
                  </a:lnTo>
                  <a:lnTo>
                    <a:pt x="165" y="89"/>
                  </a:lnTo>
                  <a:lnTo>
                    <a:pt x="163" y="89"/>
                  </a:lnTo>
                  <a:lnTo>
                    <a:pt x="161" y="87"/>
                  </a:lnTo>
                  <a:lnTo>
                    <a:pt x="161" y="83"/>
                  </a:lnTo>
                  <a:lnTo>
                    <a:pt x="161" y="81"/>
                  </a:lnTo>
                  <a:lnTo>
                    <a:pt x="161" y="79"/>
                  </a:lnTo>
                  <a:lnTo>
                    <a:pt x="159" y="79"/>
                  </a:lnTo>
                  <a:lnTo>
                    <a:pt x="159" y="77"/>
                  </a:lnTo>
                  <a:lnTo>
                    <a:pt x="157" y="77"/>
                  </a:lnTo>
                  <a:lnTo>
                    <a:pt x="157" y="75"/>
                  </a:lnTo>
                  <a:lnTo>
                    <a:pt x="157" y="73"/>
                  </a:lnTo>
                  <a:lnTo>
                    <a:pt x="159" y="73"/>
                  </a:lnTo>
                  <a:lnTo>
                    <a:pt x="159" y="71"/>
                  </a:lnTo>
                  <a:lnTo>
                    <a:pt x="157" y="71"/>
                  </a:lnTo>
                  <a:lnTo>
                    <a:pt x="157" y="69"/>
                  </a:lnTo>
                  <a:lnTo>
                    <a:pt x="155" y="69"/>
                  </a:lnTo>
                  <a:lnTo>
                    <a:pt x="155" y="71"/>
                  </a:lnTo>
                  <a:lnTo>
                    <a:pt x="155" y="73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7" y="79"/>
                  </a:lnTo>
                  <a:lnTo>
                    <a:pt x="157" y="81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61" y="87"/>
                  </a:lnTo>
                  <a:lnTo>
                    <a:pt x="163" y="89"/>
                  </a:lnTo>
                  <a:lnTo>
                    <a:pt x="163" y="89"/>
                  </a:lnTo>
                  <a:lnTo>
                    <a:pt x="165" y="91"/>
                  </a:lnTo>
                  <a:lnTo>
                    <a:pt x="165" y="93"/>
                  </a:lnTo>
                  <a:lnTo>
                    <a:pt x="167" y="93"/>
                  </a:lnTo>
                  <a:lnTo>
                    <a:pt x="169" y="95"/>
                  </a:lnTo>
                  <a:lnTo>
                    <a:pt x="169" y="97"/>
                  </a:lnTo>
                  <a:lnTo>
                    <a:pt x="171" y="99"/>
                  </a:lnTo>
                  <a:lnTo>
                    <a:pt x="171" y="101"/>
                  </a:lnTo>
                  <a:lnTo>
                    <a:pt x="173" y="103"/>
                  </a:lnTo>
                  <a:lnTo>
                    <a:pt x="175" y="103"/>
                  </a:lnTo>
                  <a:lnTo>
                    <a:pt x="177" y="105"/>
                  </a:lnTo>
                  <a:lnTo>
                    <a:pt x="177" y="107"/>
                  </a:lnTo>
                  <a:lnTo>
                    <a:pt x="181" y="109"/>
                  </a:lnTo>
                  <a:lnTo>
                    <a:pt x="183" y="111"/>
                  </a:lnTo>
                  <a:lnTo>
                    <a:pt x="183" y="113"/>
                  </a:lnTo>
                  <a:lnTo>
                    <a:pt x="187" y="115"/>
                  </a:lnTo>
                  <a:lnTo>
                    <a:pt x="189" y="117"/>
                  </a:lnTo>
                  <a:lnTo>
                    <a:pt x="191" y="117"/>
                  </a:lnTo>
                  <a:lnTo>
                    <a:pt x="191" y="119"/>
                  </a:lnTo>
                  <a:lnTo>
                    <a:pt x="193" y="119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5" y="121"/>
                  </a:lnTo>
                  <a:lnTo>
                    <a:pt x="199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5"/>
                  </a:lnTo>
                  <a:lnTo>
                    <a:pt x="233" y="115"/>
                  </a:lnTo>
                  <a:lnTo>
                    <a:pt x="235" y="113"/>
                  </a:lnTo>
                  <a:lnTo>
                    <a:pt x="237" y="111"/>
                  </a:lnTo>
                  <a:lnTo>
                    <a:pt x="237" y="113"/>
                  </a:lnTo>
                  <a:lnTo>
                    <a:pt x="239" y="113"/>
                  </a:lnTo>
                  <a:lnTo>
                    <a:pt x="243" y="115"/>
                  </a:lnTo>
                  <a:lnTo>
                    <a:pt x="243" y="117"/>
                  </a:lnTo>
                  <a:lnTo>
                    <a:pt x="245" y="119"/>
                  </a:lnTo>
                  <a:lnTo>
                    <a:pt x="245" y="121"/>
                  </a:lnTo>
                  <a:lnTo>
                    <a:pt x="243" y="125"/>
                  </a:lnTo>
                  <a:lnTo>
                    <a:pt x="241" y="123"/>
                  </a:lnTo>
                  <a:lnTo>
                    <a:pt x="239" y="123"/>
                  </a:lnTo>
                  <a:lnTo>
                    <a:pt x="237" y="125"/>
                  </a:lnTo>
                  <a:lnTo>
                    <a:pt x="235" y="125"/>
                  </a:lnTo>
                  <a:lnTo>
                    <a:pt x="233" y="127"/>
                  </a:lnTo>
                  <a:lnTo>
                    <a:pt x="233" y="129"/>
                  </a:lnTo>
                  <a:lnTo>
                    <a:pt x="233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3"/>
                  </a:lnTo>
                  <a:lnTo>
                    <a:pt x="227" y="135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7" y="139"/>
                  </a:lnTo>
                  <a:lnTo>
                    <a:pt x="227" y="141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3"/>
                  </a:lnTo>
                  <a:lnTo>
                    <a:pt x="219" y="147"/>
                  </a:lnTo>
                  <a:lnTo>
                    <a:pt x="217" y="149"/>
                  </a:lnTo>
                  <a:lnTo>
                    <a:pt x="217" y="153"/>
                  </a:lnTo>
                  <a:lnTo>
                    <a:pt x="215" y="155"/>
                  </a:lnTo>
                  <a:lnTo>
                    <a:pt x="215" y="157"/>
                  </a:lnTo>
                  <a:lnTo>
                    <a:pt x="215" y="159"/>
                  </a:lnTo>
                  <a:lnTo>
                    <a:pt x="217" y="159"/>
                  </a:lnTo>
                  <a:lnTo>
                    <a:pt x="217" y="161"/>
                  </a:lnTo>
                  <a:lnTo>
                    <a:pt x="219" y="161"/>
                  </a:lnTo>
                  <a:lnTo>
                    <a:pt x="221" y="163"/>
                  </a:lnTo>
                  <a:lnTo>
                    <a:pt x="223" y="163"/>
                  </a:lnTo>
                  <a:lnTo>
                    <a:pt x="225" y="165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1" y="167"/>
                  </a:lnTo>
                  <a:lnTo>
                    <a:pt x="219" y="165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3" y="179"/>
                  </a:lnTo>
                  <a:lnTo>
                    <a:pt x="215" y="179"/>
                  </a:lnTo>
                  <a:lnTo>
                    <a:pt x="217" y="179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9" y="167"/>
                  </a:lnTo>
                  <a:lnTo>
                    <a:pt x="219" y="165"/>
                  </a:lnTo>
                  <a:lnTo>
                    <a:pt x="221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7" y="169"/>
                  </a:lnTo>
                  <a:lnTo>
                    <a:pt x="227" y="167"/>
                  </a:lnTo>
                  <a:lnTo>
                    <a:pt x="227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5" y="169"/>
                  </a:lnTo>
                  <a:lnTo>
                    <a:pt x="237" y="171"/>
                  </a:lnTo>
                  <a:lnTo>
                    <a:pt x="235" y="171"/>
                  </a:lnTo>
                  <a:lnTo>
                    <a:pt x="235" y="175"/>
                  </a:lnTo>
                  <a:lnTo>
                    <a:pt x="235" y="177"/>
                  </a:lnTo>
                  <a:lnTo>
                    <a:pt x="235" y="179"/>
                  </a:lnTo>
                  <a:lnTo>
                    <a:pt x="235" y="181"/>
                  </a:lnTo>
                  <a:lnTo>
                    <a:pt x="235" y="183"/>
                  </a:lnTo>
                  <a:lnTo>
                    <a:pt x="231" y="185"/>
                  </a:lnTo>
                  <a:lnTo>
                    <a:pt x="229" y="185"/>
                  </a:lnTo>
                  <a:lnTo>
                    <a:pt x="227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3" y="185"/>
                  </a:lnTo>
                  <a:lnTo>
                    <a:pt x="221" y="187"/>
                  </a:lnTo>
                  <a:lnTo>
                    <a:pt x="221" y="189"/>
                  </a:lnTo>
                  <a:lnTo>
                    <a:pt x="219" y="191"/>
                  </a:lnTo>
                  <a:lnTo>
                    <a:pt x="217" y="191"/>
                  </a:lnTo>
                  <a:lnTo>
                    <a:pt x="215" y="191"/>
                  </a:lnTo>
                  <a:lnTo>
                    <a:pt x="213" y="191"/>
                  </a:lnTo>
                  <a:lnTo>
                    <a:pt x="211" y="191"/>
                  </a:lnTo>
                  <a:lnTo>
                    <a:pt x="211" y="193"/>
                  </a:lnTo>
                  <a:lnTo>
                    <a:pt x="211" y="195"/>
                  </a:lnTo>
                  <a:lnTo>
                    <a:pt x="213" y="197"/>
                  </a:lnTo>
                  <a:lnTo>
                    <a:pt x="213" y="199"/>
                  </a:lnTo>
                  <a:lnTo>
                    <a:pt x="213" y="201"/>
                  </a:lnTo>
                  <a:lnTo>
                    <a:pt x="209" y="201"/>
                  </a:lnTo>
                  <a:lnTo>
                    <a:pt x="207" y="203"/>
                  </a:lnTo>
                  <a:lnTo>
                    <a:pt x="209" y="203"/>
                  </a:lnTo>
                  <a:lnTo>
                    <a:pt x="211" y="203"/>
                  </a:lnTo>
                  <a:lnTo>
                    <a:pt x="209" y="203"/>
                  </a:lnTo>
                  <a:lnTo>
                    <a:pt x="209" y="207"/>
                  </a:lnTo>
                  <a:lnTo>
                    <a:pt x="209" y="209"/>
                  </a:lnTo>
                  <a:lnTo>
                    <a:pt x="207" y="211"/>
                  </a:lnTo>
                  <a:lnTo>
                    <a:pt x="209" y="211"/>
                  </a:lnTo>
                  <a:lnTo>
                    <a:pt x="211" y="209"/>
                  </a:lnTo>
                  <a:lnTo>
                    <a:pt x="211" y="205"/>
                  </a:lnTo>
                  <a:lnTo>
                    <a:pt x="213" y="201"/>
                  </a:lnTo>
                  <a:lnTo>
                    <a:pt x="213" y="199"/>
                  </a:lnTo>
                  <a:lnTo>
                    <a:pt x="213" y="197"/>
                  </a:lnTo>
                  <a:lnTo>
                    <a:pt x="213" y="195"/>
                  </a:lnTo>
                  <a:lnTo>
                    <a:pt x="213" y="193"/>
                  </a:lnTo>
                  <a:lnTo>
                    <a:pt x="215" y="195"/>
                  </a:lnTo>
                  <a:lnTo>
                    <a:pt x="217" y="195"/>
                  </a:lnTo>
                  <a:lnTo>
                    <a:pt x="217" y="197"/>
                  </a:lnTo>
                  <a:lnTo>
                    <a:pt x="219" y="197"/>
                  </a:lnTo>
                  <a:lnTo>
                    <a:pt x="219" y="195"/>
                  </a:lnTo>
                  <a:lnTo>
                    <a:pt x="221" y="195"/>
                  </a:lnTo>
                  <a:lnTo>
                    <a:pt x="223" y="193"/>
                  </a:lnTo>
                  <a:lnTo>
                    <a:pt x="225" y="191"/>
                  </a:lnTo>
                  <a:lnTo>
                    <a:pt x="225" y="189"/>
                  </a:lnTo>
                  <a:lnTo>
                    <a:pt x="227" y="187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5"/>
                  </a:lnTo>
                  <a:lnTo>
                    <a:pt x="233" y="185"/>
                  </a:lnTo>
                  <a:lnTo>
                    <a:pt x="235" y="185"/>
                  </a:lnTo>
                  <a:lnTo>
                    <a:pt x="237" y="185"/>
                  </a:lnTo>
                  <a:lnTo>
                    <a:pt x="237" y="181"/>
                  </a:lnTo>
                  <a:lnTo>
                    <a:pt x="237" y="179"/>
                  </a:lnTo>
                  <a:lnTo>
                    <a:pt x="239" y="177"/>
                  </a:lnTo>
                  <a:lnTo>
                    <a:pt x="237" y="175"/>
                  </a:lnTo>
                  <a:lnTo>
                    <a:pt x="239" y="173"/>
                  </a:lnTo>
                  <a:lnTo>
                    <a:pt x="241" y="171"/>
                  </a:lnTo>
                  <a:lnTo>
                    <a:pt x="241" y="173"/>
                  </a:lnTo>
                  <a:lnTo>
                    <a:pt x="243" y="175"/>
                  </a:lnTo>
                  <a:lnTo>
                    <a:pt x="243" y="177"/>
                  </a:lnTo>
                  <a:lnTo>
                    <a:pt x="243" y="179"/>
                  </a:lnTo>
                  <a:lnTo>
                    <a:pt x="243" y="179"/>
                  </a:lnTo>
                  <a:lnTo>
                    <a:pt x="243" y="183"/>
                  </a:lnTo>
                  <a:lnTo>
                    <a:pt x="243" y="185"/>
                  </a:lnTo>
                  <a:lnTo>
                    <a:pt x="243" y="185"/>
                  </a:lnTo>
                  <a:lnTo>
                    <a:pt x="243" y="187"/>
                  </a:lnTo>
                  <a:lnTo>
                    <a:pt x="243" y="189"/>
                  </a:lnTo>
                  <a:lnTo>
                    <a:pt x="241" y="191"/>
                  </a:lnTo>
                  <a:lnTo>
                    <a:pt x="241" y="193"/>
                  </a:lnTo>
                  <a:lnTo>
                    <a:pt x="241" y="195"/>
                  </a:lnTo>
                  <a:lnTo>
                    <a:pt x="239" y="195"/>
                  </a:lnTo>
                  <a:lnTo>
                    <a:pt x="239" y="197"/>
                  </a:lnTo>
                  <a:lnTo>
                    <a:pt x="237" y="197"/>
                  </a:lnTo>
                  <a:lnTo>
                    <a:pt x="237" y="199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9" y="205"/>
                  </a:lnTo>
                  <a:lnTo>
                    <a:pt x="239" y="207"/>
                  </a:lnTo>
                  <a:lnTo>
                    <a:pt x="239" y="209"/>
                  </a:lnTo>
                  <a:lnTo>
                    <a:pt x="241" y="211"/>
                  </a:lnTo>
                  <a:lnTo>
                    <a:pt x="243" y="213"/>
                  </a:lnTo>
                  <a:lnTo>
                    <a:pt x="243" y="215"/>
                  </a:lnTo>
                  <a:lnTo>
                    <a:pt x="245" y="217"/>
                  </a:lnTo>
                  <a:lnTo>
                    <a:pt x="247" y="217"/>
                  </a:lnTo>
                  <a:lnTo>
                    <a:pt x="247" y="219"/>
                  </a:lnTo>
                  <a:lnTo>
                    <a:pt x="249" y="219"/>
                  </a:lnTo>
                  <a:lnTo>
                    <a:pt x="253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5" y="225"/>
                  </a:lnTo>
                  <a:lnTo>
                    <a:pt x="257" y="227"/>
                  </a:lnTo>
                  <a:lnTo>
                    <a:pt x="257" y="229"/>
                  </a:lnTo>
                  <a:lnTo>
                    <a:pt x="255" y="229"/>
                  </a:lnTo>
                  <a:lnTo>
                    <a:pt x="253" y="229"/>
                  </a:lnTo>
                  <a:lnTo>
                    <a:pt x="251" y="229"/>
                  </a:lnTo>
                  <a:lnTo>
                    <a:pt x="249" y="229"/>
                  </a:lnTo>
                  <a:lnTo>
                    <a:pt x="247" y="231"/>
                  </a:lnTo>
                  <a:lnTo>
                    <a:pt x="247" y="233"/>
                  </a:lnTo>
                  <a:lnTo>
                    <a:pt x="249" y="233"/>
                  </a:lnTo>
                  <a:lnTo>
                    <a:pt x="251" y="231"/>
                  </a:lnTo>
                  <a:lnTo>
                    <a:pt x="253" y="233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61" y="233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5" y="239"/>
                  </a:lnTo>
                  <a:lnTo>
                    <a:pt x="267" y="241"/>
                  </a:lnTo>
                  <a:lnTo>
                    <a:pt x="267" y="243"/>
                  </a:lnTo>
                  <a:lnTo>
                    <a:pt x="269" y="243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5" y="243"/>
                  </a:lnTo>
                  <a:lnTo>
                    <a:pt x="277" y="243"/>
                  </a:lnTo>
                  <a:lnTo>
                    <a:pt x="279" y="243"/>
                  </a:lnTo>
                  <a:lnTo>
                    <a:pt x="281" y="243"/>
                  </a:lnTo>
                  <a:lnTo>
                    <a:pt x="283" y="243"/>
                  </a:lnTo>
                  <a:lnTo>
                    <a:pt x="285" y="243"/>
                  </a:lnTo>
                  <a:lnTo>
                    <a:pt x="287" y="243"/>
                  </a:lnTo>
                  <a:lnTo>
                    <a:pt x="287" y="245"/>
                  </a:lnTo>
                  <a:lnTo>
                    <a:pt x="289" y="245"/>
                  </a:lnTo>
                  <a:lnTo>
                    <a:pt x="289" y="247"/>
                  </a:lnTo>
                  <a:lnTo>
                    <a:pt x="287" y="249"/>
                  </a:lnTo>
                  <a:lnTo>
                    <a:pt x="285" y="249"/>
                  </a:lnTo>
                  <a:lnTo>
                    <a:pt x="283" y="251"/>
                  </a:lnTo>
                  <a:lnTo>
                    <a:pt x="283" y="253"/>
                  </a:lnTo>
                  <a:lnTo>
                    <a:pt x="281" y="255"/>
                  </a:lnTo>
                  <a:lnTo>
                    <a:pt x="279" y="257"/>
                  </a:lnTo>
                  <a:lnTo>
                    <a:pt x="277" y="257"/>
                  </a:lnTo>
                  <a:lnTo>
                    <a:pt x="273" y="263"/>
                  </a:lnTo>
                  <a:lnTo>
                    <a:pt x="271" y="263"/>
                  </a:lnTo>
                  <a:lnTo>
                    <a:pt x="267" y="267"/>
                  </a:lnTo>
                  <a:lnTo>
                    <a:pt x="265" y="269"/>
                  </a:lnTo>
                  <a:lnTo>
                    <a:pt x="263" y="271"/>
                  </a:lnTo>
                  <a:lnTo>
                    <a:pt x="261" y="273"/>
                  </a:lnTo>
                  <a:lnTo>
                    <a:pt x="259" y="275"/>
                  </a:lnTo>
                  <a:lnTo>
                    <a:pt x="257" y="277"/>
                  </a:lnTo>
                  <a:lnTo>
                    <a:pt x="255" y="279"/>
                  </a:lnTo>
                  <a:lnTo>
                    <a:pt x="253" y="281"/>
                  </a:lnTo>
                  <a:lnTo>
                    <a:pt x="253" y="281"/>
                  </a:lnTo>
                  <a:lnTo>
                    <a:pt x="251" y="283"/>
                  </a:lnTo>
                  <a:lnTo>
                    <a:pt x="249" y="283"/>
                  </a:lnTo>
                  <a:lnTo>
                    <a:pt x="247" y="285"/>
                  </a:lnTo>
                  <a:lnTo>
                    <a:pt x="245" y="283"/>
                  </a:lnTo>
                  <a:lnTo>
                    <a:pt x="243" y="281"/>
                  </a:lnTo>
                  <a:lnTo>
                    <a:pt x="245" y="281"/>
                  </a:lnTo>
                  <a:lnTo>
                    <a:pt x="245" y="281"/>
                  </a:lnTo>
                  <a:lnTo>
                    <a:pt x="247" y="279"/>
                  </a:lnTo>
                  <a:lnTo>
                    <a:pt x="247" y="277"/>
                  </a:lnTo>
                  <a:lnTo>
                    <a:pt x="247" y="275"/>
                  </a:lnTo>
                  <a:lnTo>
                    <a:pt x="249" y="275"/>
                  </a:lnTo>
                  <a:lnTo>
                    <a:pt x="251" y="273"/>
                  </a:lnTo>
                  <a:lnTo>
                    <a:pt x="253" y="273"/>
                  </a:lnTo>
                  <a:lnTo>
                    <a:pt x="255" y="271"/>
                  </a:lnTo>
                  <a:lnTo>
                    <a:pt x="253" y="271"/>
                  </a:lnTo>
                  <a:lnTo>
                    <a:pt x="251" y="271"/>
                  </a:lnTo>
                  <a:lnTo>
                    <a:pt x="249" y="271"/>
                  </a:lnTo>
                  <a:lnTo>
                    <a:pt x="247" y="273"/>
                  </a:lnTo>
                  <a:lnTo>
                    <a:pt x="247" y="271"/>
                  </a:lnTo>
                  <a:lnTo>
                    <a:pt x="245" y="269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3" y="261"/>
                  </a:lnTo>
                  <a:lnTo>
                    <a:pt x="243" y="257"/>
                  </a:lnTo>
                  <a:lnTo>
                    <a:pt x="243" y="255"/>
                  </a:lnTo>
                  <a:lnTo>
                    <a:pt x="243" y="253"/>
                  </a:lnTo>
                  <a:lnTo>
                    <a:pt x="243" y="251"/>
                  </a:lnTo>
                  <a:lnTo>
                    <a:pt x="243" y="249"/>
                  </a:lnTo>
                  <a:lnTo>
                    <a:pt x="243" y="251"/>
                  </a:lnTo>
                  <a:lnTo>
                    <a:pt x="243" y="253"/>
                  </a:lnTo>
                  <a:lnTo>
                    <a:pt x="243" y="255"/>
                  </a:lnTo>
                  <a:lnTo>
                    <a:pt x="243" y="257"/>
                  </a:lnTo>
                  <a:lnTo>
                    <a:pt x="243" y="259"/>
                  </a:lnTo>
                  <a:lnTo>
                    <a:pt x="243" y="261"/>
                  </a:lnTo>
                  <a:lnTo>
                    <a:pt x="243" y="263"/>
                  </a:lnTo>
                  <a:lnTo>
                    <a:pt x="243" y="265"/>
                  </a:lnTo>
                  <a:lnTo>
                    <a:pt x="243" y="269"/>
                  </a:lnTo>
                  <a:lnTo>
                    <a:pt x="245" y="271"/>
                  </a:lnTo>
                  <a:lnTo>
                    <a:pt x="245" y="273"/>
                  </a:lnTo>
                  <a:lnTo>
                    <a:pt x="245" y="275"/>
                  </a:lnTo>
                  <a:lnTo>
                    <a:pt x="245" y="277"/>
                  </a:lnTo>
                  <a:lnTo>
                    <a:pt x="243" y="277"/>
                  </a:lnTo>
                  <a:lnTo>
                    <a:pt x="243" y="277"/>
                  </a:lnTo>
                  <a:lnTo>
                    <a:pt x="241" y="277"/>
                  </a:lnTo>
                  <a:lnTo>
                    <a:pt x="237" y="277"/>
                  </a:lnTo>
                  <a:lnTo>
                    <a:pt x="235" y="277"/>
                  </a:lnTo>
                  <a:lnTo>
                    <a:pt x="233" y="277"/>
                  </a:lnTo>
                  <a:lnTo>
                    <a:pt x="231" y="277"/>
                  </a:lnTo>
                  <a:lnTo>
                    <a:pt x="229" y="277"/>
                  </a:lnTo>
                  <a:lnTo>
                    <a:pt x="229" y="275"/>
                  </a:lnTo>
                  <a:lnTo>
                    <a:pt x="227" y="275"/>
                  </a:lnTo>
                  <a:lnTo>
                    <a:pt x="227" y="273"/>
                  </a:lnTo>
                  <a:lnTo>
                    <a:pt x="225" y="273"/>
                  </a:lnTo>
                  <a:lnTo>
                    <a:pt x="223" y="273"/>
                  </a:lnTo>
                  <a:lnTo>
                    <a:pt x="223" y="271"/>
                  </a:lnTo>
                  <a:lnTo>
                    <a:pt x="221" y="271"/>
                  </a:lnTo>
                  <a:lnTo>
                    <a:pt x="219" y="271"/>
                  </a:lnTo>
                  <a:lnTo>
                    <a:pt x="217" y="271"/>
                  </a:lnTo>
                  <a:lnTo>
                    <a:pt x="215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69"/>
                  </a:lnTo>
                  <a:lnTo>
                    <a:pt x="207" y="269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1" y="271"/>
                  </a:lnTo>
                  <a:lnTo>
                    <a:pt x="199" y="269"/>
                  </a:lnTo>
                  <a:lnTo>
                    <a:pt x="199" y="265"/>
                  </a:lnTo>
                  <a:lnTo>
                    <a:pt x="197" y="265"/>
                  </a:lnTo>
                  <a:lnTo>
                    <a:pt x="195" y="263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195" y="259"/>
                  </a:lnTo>
                  <a:lnTo>
                    <a:pt x="193" y="255"/>
                  </a:lnTo>
                  <a:lnTo>
                    <a:pt x="191" y="255"/>
                  </a:lnTo>
                  <a:lnTo>
                    <a:pt x="189" y="253"/>
                  </a:lnTo>
                  <a:lnTo>
                    <a:pt x="187" y="253"/>
                  </a:lnTo>
                  <a:lnTo>
                    <a:pt x="187" y="251"/>
                  </a:lnTo>
                  <a:lnTo>
                    <a:pt x="187" y="249"/>
                  </a:lnTo>
                  <a:lnTo>
                    <a:pt x="187" y="247"/>
                  </a:lnTo>
                  <a:lnTo>
                    <a:pt x="185" y="247"/>
                  </a:lnTo>
                  <a:lnTo>
                    <a:pt x="185" y="245"/>
                  </a:lnTo>
                  <a:lnTo>
                    <a:pt x="185" y="243"/>
                  </a:lnTo>
                  <a:lnTo>
                    <a:pt x="183" y="241"/>
                  </a:lnTo>
                  <a:lnTo>
                    <a:pt x="183" y="239"/>
                  </a:lnTo>
                  <a:lnTo>
                    <a:pt x="181" y="237"/>
                  </a:lnTo>
                  <a:lnTo>
                    <a:pt x="183" y="237"/>
                  </a:lnTo>
                  <a:lnTo>
                    <a:pt x="183" y="235"/>
                  </a:lnTo>
                  <a:lnTo>
                    <a:pt x="185" y="235"/>
                  </a:lnTo>
                  <a:lnTo>
                    <a:pt x="187" y="235"/>
                  </a:lnTo>
                  <a:lnTo>
                    <a:pt x="191" y="235"/>
                  </a:lnTo>
                  <a:lnTo>
                    <a:pt x="193" y="235"/>
                  </a:lnTo>
                  <a:lnTo>
                    <a:pt x="195" y="235"/>
                  </a:lnTo>
                  <a:lnTo>
                    <a:pt x="195" y="237"/>
                  </a:lnTo>
                  <a:lnTo>
                    <a:pt x="197" y="237"/>
                  </a:lnTo>
                  <a:lnTo>
                    <a:pt x="199" y="237"/>
                  </a:lnTo>
                  <a:lnTo>
                    <a:pt x="201" y="235"/>
                  </a:lnTo>
                  <a:lnTo>
                    <a:pt x="201" y="231"/>
                  </a:lnTo>
                  <a:lnTo>
                    <a:pt x="199" y="229"/>
                  </a:lnTo>
                  <a:lnTo>
                    <a:pt x="199" y="225"/>
                  </a:lnTo>
                  <a:lnTo>
                    <a:pt x="197" y="223"/>
                  </a:lnTo>
                  <a:lnTo>
                    <a:pt x="199" y="221"/>
                  </a:lnTo>
                  <a:lnTo>
                    <a:pt x="199" y="219"/>
                  </a:lnTo>
                  <a:lnTo>
                    <a:pt x="199" y="221"/>
                  </a:lnTo>
                  <a:lnTo>
                    <a:pt x="197" y="221"/>
                  </a:lnTo>
                  <a:lnTo>
                    <a:pt x="195" y="221"/>
                  </a:lnTo>
                  <a:lnTo>
                    <a:pt x="195" y="223"/>
                  </a:lnTo>
                  <a:lnTo>
                    <a:pt x="197" y="227"/>
                  </a:lnTo>
                  <a:lnTo>
                    <a:pt x="197" y="229"/>
                  </a:lnTo>
                  <a:lnTo>
                    <a:pt x="195" y="227"/>
                  </a:lnTo>
                  <a:lnTo>
                    <a:pt x="193" y="225"/>
                  </a:lnTo>
                  <a:lnTo>
                    <a:pt x="189" y="223"/>
                  </a:lnTo>
                  <a:lnTo>
                    <a:pt x="185" y="223"/>
                  </a:lnTo>
                  <a:lnTo>
                    <a:pt x="185" y="225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93" y="229"/>
                  </a:lnTo>
                  <a:lnTo>
                    <a:pt x="195" y="231"/>
                  </a:lnTo>
                  <a:lnTo>
                    <a:pt x="197" y="233"/>
                  </a:lnTo>
                  <a:lnTo>
                    <a:pt x="199" y="235"/>
                  </a:lnTo>
                  <a:lnTo>
                    <a:pt x="197" y="235"/>
                  </a:lnTo>
                  <a:lnTo>
                    <a:pt x="195" y="233"/>
                  </a:lnTo>
                  <a:lnTo>
                    <a:pt x="195" y="233"/>
                  </a:lnTo>
                  <a:lnTo>
                    <a:pt x="193" y="233"/>
                  </a:lnTo>
                  <a:lnTo>
                    <a:pt x="191" y="233"/>
                  </a:lnTo>
                  <a:lnTo>
                    <a:pt x="189" y="233"/>
                  </a:lnTo>
                  <a:lnTo>
                    <a:pt x="187" y="233"/>
                  </a:lnTo>
                  <a:lnTo>
                    <a:pt x="185" y="233"/>
                  </a:lnTo>
                  <a:lnTo>
                    <a:pt x="183" y="233"/>
                  </a:lnTo>
                  <a:lnTo>
                    <a:pt x="181" y="235"/>
                  </a:lnTo>
                  <a:lnTo>
                    <a:pt x="179" y="235"/>
                  </a:lnTo>
                  <a:lnTo>
                    <a:pt x="177" y="233"/>
                  </a:lnTo>
                  <a:lnTo>
                    <a:pt x="177" y="233"/>
                  </a:lnTo>
                  <a:lnTo>
                    <a:pt x="175" y="231"/>
                  </a:lnTo>
                  <a:lnTo>
                    <a:pt x="175" y="229"/>
                  </a:lnTo>
                  <a:lnTo>
                    <a:pt x="173" y="227"/>
                  </a:lnTo>
                  <a:lnTo>
                    <a:pt x="171" y="225"/>
                  </a:lnTo>
                  <a:lnTo>
                    <a:pt x="167" y="225"/>
                  </a:lnTo>
                  <a:lnTo>
                    <a:pt x="165" y="225"/>
                  </a:lnTo>
                  <a:lnTo>
                    <a:pt x="163" y="225"/>
                  </a:lnTo>
                  <a:lnTo>
                    <a:pt x="161" y="223"/>
                  </a:lnTo>
                  <a:lnTo>
                    <a:pt x="163" y="219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7" y="213"/>
                  </a:lnTo>
                  <a:lnTo>
                    <a:pt x="167" y="209"/>
                  </a:lnTo>
                  <a:lnTo>
                    <a:pt x="169" y="205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3" y="207"/>
                  </a:lnTo>
                  <a:lnTo>
                    <a:pt x="175" y="205"/>
                  </a:lnTo>
                  <a:lnTo>
                    <a:pt x="177" y="201"/>
                  </a:lnTo>
                  <a:lnTo>
                    <a:pt x="179" y="201"/>
                  </a:lnTo>
                  <a:lnTo>
                    <a:pt x="177" y="199"/>
                  </a:lnTo>
                  <a:lnTo>
                    <a:pt x="173" y="199"/>
                  </a:lnTo>
                  <a:lnTo>
                    <a:pt x="171" y="199"/>
                  </a:lnTo>
                  <a:lnTo>
                    <a:pt x="171" y="197"/>
                  </a:lnTo>
                  <a:lnTo>
                    <a:pt x="171" y="195"/>
                  </a:lnTo>
                  <a:lnTo>
                    <a:pt x="169" y="197"/>
                  </a:lnTo>
                  <a:lnTo>
                    <a:pt x="171" y="199"/>
                  </a:lnTo>
                  <a:lnTo>
                    <a:pt x="173" y="199"/>
                  </a:lnTo>
                  <a:lnTo>
                    <a:pt x="175" y="201"/>
                  </a:lnTo>
                  <a:lnTo>
                    <a:pt x="177" y="201"/>
                  </a:lnTo>
                  <a:lnTo>
                    <a:pt x="175" y="203"/>
                  </a:lnTo>
                  <a:lnTo>
                    <a:pt x="173" y="205"/>
                  </a:lnTo>
                  <a:lnTo>
                    <a:pt x="171" y="207"/>
                  </a:lnTo>
                  <a:lnTo>
                    <a:pt x="169" y="203"/>
                  </a:lnTo>
                  <a:lnTo>
                    <a:pt x="167" y="205"/>
                  </a:lnTo>
                  <a:lnTo>
                    <a:pt x="167" y="207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3" y="213"/>
                  </a:lnTo>
                  <a:lnTo>
                    <a:pt x="161" y="217"/>
                  </a:lnTo>
                  <a:lnTo>
                    <a:pt x="159" y="223"/>
                  </a:lnTo>
                  <a:lnTo>
                    <a:pt x="161" y="227"/>
                  </a:lnTo>
                  <a:lnTo>
                    <a:pt x="163" y="227"/>
                  </a:lnTo>
                  <a:lnTo>
                    <a:pt x="167" y="227"/>
                  </a:lnTo>
                  <a:lnTo>
                    <a:pt x="171" y="227"/>
                  </a:lnTo>
                  <a:lnTo>
                    <a:pt x="173" y="227"/>
                  </a:lnTo>
                  <a:lnTo>
                    <a:pt x="175" y="231"/>
                  </a:lnTo>
                  <a:lnTo>
                    <a:pt x="175" y="233"/>
                  </a:lnTo>
                  <a:lnTo>
                    <a:pt x="175" y="233"/>
                  </a:lnTo>
                  <a:lnTo>
                    <a:pt x="177" y="235"/>
                  </a:lnTo>
                  <a:lnTo>
                    <a:pt x="177" y="239"/>
                  </a:lnTo>
                  <a:lnTo>
                    <a:pt x="179" y="239"/>
                  </a:lnTo>
                  <a:lnTo>
                    <a:pt x="179" y="241"/>
                  </a:lnTo>
                  <a:lnTo>
                    <a:pt x="181" y="243"/>
                  </a:lnTo>
                  <a:lnTo>
                    <a:pt x="181" y="245"/>
                  </a:lnTo>
                  <a:lnTo>
                    <a:pt x="181" y="247"/>
                  </a:lnTo>
                  <a:lnTo>
                    <a:pt x="181" y="249"/>
                  </a:lnTo>
                  <a:lnTo>
                    <a:pt x="181" y="251"/>
                  </a:lnTo>
                  <a:lnTo>
                    <a:pt x="183" y="251"/>
                  </a:lnTo>
                  <a:lnTo>
                    <a:pt x="183" y="255"/>
                  </a:lnTo>
                  <a:lnTo>
                    <a:pt x="185" y="257"/>
                  </a:lnTo>
                  <a:lnTo>
                    <a:pt x="183" y="257"/>
                  </a:lnTo>
                  <a:lnTo>
                    <a:pt x="181" y="257"/>
                  </a:lnTo>
                  <a:lnTo>
                    <a:pt x="179" y="257"/>
                  </a:lnTo>
                  <a:lnTo>
                    <a:pt x="177" y="255"/>
                  </a:lnTo>
                  <a:lnTo>
                    <a:pt x="177" y="257"/>
                  </a:lnTo>
                  <a:lnTo>
                    <a:pt x="179" y="259"/>
                  </a:lnTo>
                  <a:lnTo>
                    <a:pt x="177" y="259"/>
                  </a:lnTo>
                  <a:lnTo>
                    <a:pt x="175" y="259"/>
                  </a:lnTo>
                  <a:lnTo>
                    <a:pt x="173" y="259"/>
                  </a:lnTo>
                  <a:lnTo>
                    <a:pt x="171" y="257"/>
                  </a:lnTo>
                  <a:lnTo>
                    <a:pt x="167" y="257"/>
                  </a:lnTo>
                  <a:lnTo>
                    <a:pt x="167" y="255"/>
                  </a:lnTo>
                  <a:lnTo>
                    <a:pt x="165" y="253"/>
                  </a:lnTo>
                  <a:lnTo>
                    <a:pt x="165" y="251"/>
                  </a:lnTo>
                  <a:lnTo>
                    <a:pt x="163" y="251"/>
                  </a:lnTo>
                  <a:lnTo>
                    <a:pt x="163" y="249"/>
                  </a:lnTo>
                  <a:lnTo>
                    <a:pt x="161" y="247"/>
                  </a:lnTo>
                  <a:lnTo>
                    <a:pt x="161" y="245"/>
                  </a:lnTo>
                  <a:lnTo>
                    <a:pt x="161" y="243"/>
                  </a:lnTo>
                  <a:lnTo>
                    <a:pt x="161" y="241"/>
                  </a:lnTo>
                  <a:lnTo>
                    <a:pt x="159" y="239"/>
                  </a:lnTo>
                  <a:lnTo>
                    <a:pt x="157" y="237"/>
                  </a:lnTo>
                  <a:lnTo>
                    <a:pt x="155" y="235"/>
                  </a:lnTo>
                  <a:lnTo>
                    <a:pt x="155" y="233"/>
                  </a:lnTo>
                  <a:lnTo>
                    <a:pt x="153" y="233"/>
                  </a:lnTo>
                  <a:lnTo>
                    <a:pt x="153" y="231"/>
                  </a:lnTo>
                  <a:lnTo>
                    <a:pt x="153" y="229"/>
                  </a:lnTo>
                  <a:lnTo>
                    <a:pt x="151" y="227"/>
                  </a:lnTo>
                  <a:lnTo>
                    <a:pt x="151" y="229"/>
                  </a:lnTo>
                  <a:lnTo>
                    <a:pt x="149" y="227"/>
                  </a:lnTo>
                  <a:lnTo>
                    <a:pt x="147" y="225"/>
                  </a:lnTo>
                  <a:lnTo>
                    <a:pt x="147" y="225"/>
                  </a:lnTo>
                  <a:lnTo>
                    <a:pt x="145" y="227"/>
                  </a:lnTo>
                  <a:lnTo>
                    <a:pt x="143" y="227"/>
                  </a:lnTo>
                  <a:lnTo>
                    <a:pt x="141" y="227"/>
                  </a:lnTo>
                  <a:lnTo>
                    <a:pt x="141" y="225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41" y="219"/>
                  </a:lnTo>
                  <a:lnTo>
                    <a:pt x="141" y="217"/>
                  </a:lnTo>
                  <a:lnTo>
                    <a:pt x="139" y="219"/>
                  </a:lnTo>
                  <a:lnTo>
                    <a:pt x="139" y="217"/>
                  </a:lnTo>
                  <a:lnTo>
                    <a:pt x="137" y="217"/>
                  </a:lnTo>
                  <a:lnTo>
                    <a:pt x="135" y="215"/>
                  </a:lnTo>
                  <a:lnTo>
                    <a:pt x="135" y="217"/>
                  </a:lnTo>
                  <a:lnTo>
                    <a:pt x="137" y="219"/>
                  </a:lnTo>
                  <a:lnTo>
                    <a:pt x="139" y="221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7"/>
                  </a:lnTo>
                  <a:lnTo>
                    <a:pt x="139" y="229"/>
                  </a:lnTo>
                  <a:lnTo>
                    <a:pt x="141" y="231"/>
                  </a:lnTo>
                  <a:lnTo>
                    <a:pt x="139" y="231"/>
                  </a:lnTo>
                  <a:lnTo>
                    <a:pt x="137" y="233"/>
                  </a:lnTo>
                  <a:lnTo>
                    <a:pt x="133" y="233"/>
                  </a:lnTo>
                  <a:lnTo>
                    <a:pt x="131" y="233"/>
                  </a:lnTo>
                  <a:lnTo>
                    <a:pt x="129" y="233"/>
                  </a:lnTo>
                  <a:lnTo>
                    <a:pt x="127" y="231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5" y="229"/>
                  </a:lnTo>
                  <a:lnTo>
                    <a:pt x="125" y="231"/>
                  </a:lnTo>
                  <a:lnTo>
                    <a:pt x="125" y="233"/>
                  </a:lnTo>
                  <a:lnTo>
                    <a:pt x="123" y="233"/>
                  </a:lnTo>
                  <a:lnTo>
                    <a:pt x="123" y="233"/>
                  </a:lnTo>
                  <a:lnTo>
                    <a:pt x="123" y="233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21" y="233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17" y="235"/>
                  </a:lnTo>
                  <a:lnTo>
                    <a:pt x="113" y="235"/>
                  </a:lnTo>
                  <a:lnTo>
                    <a:pt x="113" y="237"/>
                  </a:lnTo>
                  <a:lnTo>
                    <a:pt x="111" y="239"/>
                  </a:lnTo>
                  <a:lnTo>
                    <a:pt x="109" y="239"/>
                  </a:lnTo>
                  <a:lnTo>
                    <a:pt x="109" y="241"/>
                  </a:lnTo>
                  <a:lnTo>
                    <a:pt x="107" y="243"/>
                  </a:lnTo>
                  <a:lnTo>
                    <a:pt x="105" y="245"/>
                  </a:lnTo>
                  <a:lnTo>
                    <a:pt x="103" y="247"/>
                  </a:lnTo>
                  <a:lnTo>
                    <a:pt x="103" y="249"/>
                  </a:lnTo>
                  <a:lnTo>
                    <a:pt x="101" y="251"/>
                  </a:lnTo>
                  <a:lnTo>
                    <a:pt x="101" y="253"/>
                  </a:lnTo>
                  <a:lnTo>
                    <a:pt x="99" y="257"/>
                  </a:lnTo>
                  <a:lnTo>
                    <a:pt x="99" y="259"/>
                  </a:lnTo>
                  <a:lnTo>
                    <a:pt x="97" y="261"/>
                  </a:lnTo>
                  <a:lnTo>
                    <a:pt x="95" y="259"/>
                  </a:lnTo>
                  <a:lnTo>
                    <a:pt x="95" y="257"/>
                  </a:lnTo>
                  <a:lnTo>
                    <a:pt x="97" y="253"/>
                  </a:lnTo>
                  <a:lnTo>
                    <a:pt x="99" y="249"/>
                  </a:lnTo>
                  <a:lnTo>
                    <a:pt x="97" y="245"/>
                  </a:lnTo>
                  <a:lnTo>
                    <a:pt x="95" y="243"/>
                  </a:lnTo>
                  <a:lnTo>
                    <a:pt x="89" y="245"/>
                  </a:lnTo>
                  <a:lnTo>
                    <a:pt x="85" y="249"/>
                  </a:lnTo>
                  <a:lnTo>
                    <a:pt x="81" y="247"/>
                  </a:lnTo>
                  <a:lnTo>
                    <a:pt x="79" y="245"/>
                  </a:lnTo>
                  <a:lnTo>
                    <a:pt x="79" y="243"/>
                  </a:lnTo>
                  <a:lnTo>
                    <a:pt x="79" y="239"/>
                  </a:lnTo>
                  <a:lnTo>
                    <a:pt x="81" y="237"/>
                  </a:lnTo>
                  <a:lnTo>
                    <a:pt x="83" y="235"/>
                  </a:lnTo>
                  <a:lnTo>
                    <a:pt x="85" y="233"/>
                  </a:lnTo>
                  <a:lnTo>
                    <a:pt x="83" y="233"/>
                  </a:lnTo>
                  <a:lnTo>
                    <a:pt x="81" y="233"/>
                  </a:lnTo>
                  <a:lnTo>
                    <a:pt x="79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1" y="233"/>
                  </a:lnTo>
                  <a:lnTo>
                    <a:pt x="73" y="231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75" y="225"/>
                  </a:lnTo>
                  <a:lnTo>
                    <a:pt x="75" y="223"/>
                  </a:lnTo>
                  <a:lnTo>
                    <a:pt x="73" y="221"/>
                  </a:lnTo>
                  <a:lnTo>
                    <a:pt x="73" y="219"/>
                  </a:lnTo>
                  <a:lnTo>
                    <a:pt x="71" y="219"/>
                  </a:lnTo>
                  <a:lnTo>
                    <a:pt x="69" y="219"/>
                  </a:lnTo>
                  <a:lnTo>
                    <a:pt x="69" y="221"/>
                  </a:lnTo>
                  <a:lnTo>
                    <a:pt x="65" y="221"/>
                  </a:lnTo>
                  <a:lnTo>
                    <a:pt x="65" y="217"/>
                  </a:lnTo>
                  <a:lnTo>
                    <a:pt x="63" y="215"/>
                  </a:lnTo>
                  <a:lnTo>
                    <a:pt x="65" y="215"/>
                  </a:lnTo>
                  <a:lnTo>
                    <a:pt x="65" y="213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3" y="207"/>
                  </a:lnTo>
                  <a:lnTo>
                    <a:pt x="63" y="205"/>
                  </a:lnTo>
                  <a:lnTo>
                    <a:pt x="63" y="203"/>
                  </a:lnTo>
                  <a:lnTo>
                    <a:pt x="65" y="201"/>
                  </a:lnTo>
                  <a:lnTo>
                    <a:pt x="65" y="199"/>
                  </a:lnTo>
                  <a:lnTo>
                    <a:pt x="65" y="197"/>
                  </a:lnTo>
                  <a:lnTo>
                    <a:pt x="65" y="195"/>
                  </a:lnTo>
                  <a:lnTo>
                    <a:pt x="63" y="195"/>
                  </a:lnTo>
                  <a:lnTo>
                    <a:pt x="61" y="193"/>
                  </a:lnTo>
                  <a:lnTo>
                    <a:pt x="59" y="193"/>
                  </a:lnTo>
                  <a:lnTo>
                    <a:pt x="57" y="193"/>
                  </a:lnTo>
                  <a:lnTo>
                    <a:pt x="53" y="193"/>
                  </a:lnTo>
                  <a:lnTo>
                    <a:pt x="51" y="191"/>
                  </a:lnTo>
                  <a:lnTo>
                    <a:pt x="51" y="189"/>
                  </a:lnTo>
                  <a:lnTo>
                    <a:pt x="51" y="185"/>
                  </a:lnTo>
                  <a:lnTo>
                    <a:pt x="51" y="185"/>
                  </a:lnTo>
                  <a:lnTo>
                    <a:pt x="48" y="185"/>
                  </a:lnTo>
                  <a:lnTo>
                    <a:pt x="48" y="183"/>
                  </a:lnTo>
                  <a:lnTo>
                    <a:pt x="51" y="183"/>
                  </a:lnTo>
                  <a:lnTo>
                    <a:pt x="51" y="181"/>
                  </a:lnTo>
                  <a:lnTo>
                    <a:pt x="53" y="181"/>
                  </a:lnTo>
                  <a:lnTo>
                    <a:pt x="53" y="179"/>
                  </a:lnTo>
                  <a:lnTo>
                    <a:pt x="53" y="177"/>
                  </a:lnTo>
                  <a:lnTo>
                    <a:pt x="51" y="177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2" y="169"/>
                  </a:lnTo>
                  <a:lnTo>
                    <a:pt x="44" y="169"/>
                  </a:lnTo>
                  <a:lnTo>
                    <a:pt x="46" y="167"/>
                  </a:lnTo>
                  <a:lnTo>
                    <a:pt x="44" y="167"/>
                  </a:lnTo>
                  <a:lnTo>
                    <a:pt x="42" y="167"/>
                  </a:lnTo>
                  <a:lnTo>
                    <a:pt x="40" y="167"/>
                  </a:lnTo>
                  <a:lnTo>
                    <a:pt x="42" y="165"/>
                  </a:lnTo>
                  <a:lnTo>
                    <a:pt x="42" y="163"/>
                  </a:lnTo>
                  <a:lnTo>
                    <a:pt x="40" y="163"/>
                  </a:lnTo>
                  <a:lnTo>
                    <a:pt x="38" y="163"/>
                  </a:lnTo>
                  <a:lnTo>
                    <a:pt x="38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2" y="155"/>
                  </a:lnTo>
                  <a:lnTo>
                    <a:pt x="32" y="153"/>
                  </a:lnTo>
                  <a:lnTo>
                    <a:pt x="30" y="155"/>
                  </a:lnTo>
                  <a:lnTo>
                    <a:pt x="30" y="153"/>
                  </a:lnTo>
                  <a:lnTo>
                    <a:pt x="28" y="153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4" y="149"/>
                  </a:lnTo>
                  <a:lnTo>
                    <a:pt x="24" y="151"/>
                  </a:lnTo>
                  <a:lnTo>
                    <a:pt x="24" y="153"/>
                  </a:lnTo>
                  <a:lnTo>
                    <a:pt x="24" y="151"/>
                  </a:lnTo>
                  <a:lnTo>
                    <a:pt x="22" y="149"/>
                  </a:lnTo>
                  <a:lnTo>
                    <a:pt x="22" y="147"/>
                  </a:lnTo>
                  <a:lnTo>
                    <a:pt x="18" y="145"/>
                  </a:lnTo>
                  <a:lnTo>
                    <a:pt x="18" y="143"/>
                  </a:lnTo>
                  <a:lnTo>
                    <a:pt x="18" y="141"/>
                  </a:lnTo>
                  <a:lnTo>
                    <a:pt x="16" y="141"/>
                  </a:lnTo>
                  <a:lnTo>
                    <a:pt x="14" y="141"/>
                  </a:lnTo>
                  <a:lnTo>
                    <a:pt x="12" y="141"/>
                  </a:lnTo>
                  <a:lnTo>
                    <a:pt x="12" y="137"/>
                  </a:lnTo>
                  <a:lnTo>
                    <a:pt x="12" y="137"/>
                  </a:lnTo>
                  <a:lnTo>
                    <a:pt x="14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8" y="131"/>
                  </a:lnTo>
                  <a:lnTo>
                    <a:pt x="8" y="129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8" y="125"/>
                  </a:lnTo>
                  <a:lnTo>
                    <a:pt x="6" y="123"/>
                  </a:lnTo>
                  <a:lnTo>
                    <a:pt x="4" y="121"/>
                  </a:lnTo>
                  <a:lnTo>
                    <a:pt x="2" y="119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4" y="101"/>
                  </a:lnTo>
                  <a:lnTo>
                    <a:pt x="6" y="99"/>
                  </a:lnTo>
                  <a:lnTo>
                    <a:pt x="8" y="97"/>
                  </a:lnTo>
                  <a:lnTo>
                    <a:pt x="12" y="93"/>
                  </a:lnTo>
                  <a:lnTo>
                    <a:pt x="14" y="91"/>
                  </a:lnTo>
                  <a:lnTo>
                    <a:pt x="16" y="91"/>
                  </a:lnTo>
                  <a:lnTo>
                    <a:pt x="16" y="89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2" y="87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30" y="81"/>
                  </a:lnTo>
                  <a:lnTo>
                    <a:pt x="30" y="79"/>
                  </a:lnTo>
                  <a:lnTo>
                    <a:pt x="32" y="79"/>
                  </a:lnTo>
                  <a:lnTo>
                    <a:pt x="34" y="77"/>
                  </a:lnTo>
                  <a:lnTo>
                    <a:pt x="36" y="75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4" y="69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3" y="59"/>
                  </a:lnTo>
                  <a:lnTo>
                    <a:pt x="57" y="57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1" y="53"/>
                  </a:lnTo>
                  <a:lnTo>
                    <a:pt x="63" y="51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5"/>
                  </a:lnTo>
                  <a:lnTo>
                    <a:pt x="71" y="45"/>
                  </a:lnTo>
                  <a:lnTo>
                    <a:pt x="73" y="43"/>
                  </a:lnTo>
                  <a:lnTo>
                    <a:pt x="75" y="41"/>
                  </a:lnTo>
                  <a:lnTo>
                    <a:pt x="77" y="41"/>
                  </a:lnTo>
                  <a:lnTo>
                    <a:pt x="79" y="41"/>
                  </a:lnTo>
                  <a:lnTo>
                    <a:pt x="81" y="39"/>
                  </a:lnTo>
                  <a:lnTo>
                    <a:pt x="85" y="35"/>
                  </a:lnTo>
                  <a:lnTo>
                    <a:pt x="87" y="33"/>
                  </a:lnTo>
                  <a:lnTo>
                    <a:pt x="89" y="33"/>
                  </a:lnTo>
                  <a:lnTo>
                    <a:pt x="89" y="31"/>
                  </a:lnTo>
                  <a:lnTo>
                    <a:pt x="93" y="26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101" y="18"/>
                  </a:lnTo>
                  <a:lnTo>
                    <a:pt x="105" y="16"/>
                  </a:lnTo>
                  <a:lnTo>
                    <a:pt x="107" y="14"/>
                  </a:lnTo>
                  <a:lnTo>
                    <a:pt x="109" y="12"/>
                  </a:lnTo>
                  <a:lnTo>
                    <a:pt x="111" y="10"/>
                  </a:lnTo>
                  <a:lnTo>
                    <a:pt x="113" y="8"/>
                  </a:lnTo>
                  <a:lnTo>
                    <a:pt x="115" y="6"/>
                  </a:lnTo>
                  <a:lnTo>
                    <a:pt x="119" y="2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37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5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3" y="8"/>
                  </a:lnTo>
                  <a:lnTo>
                    <a:pt x="155" y="8"/>
                  </a:lnTo>
                  <a:lnTo>
                    <a:pt x="153" y="10"/>
                  </a:lnTo>
                  <a:lnTo>
                    <a:pt x="149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7" name="Freeform 194">
              <a:extLst>
                <a:ext uri="{FF2B5EF4-FFF2-40B4-BE49-F238E27FC236}">
                  <a16:creationId xmlns:a16="http://schemas.microsoft.com/office/drawing/2014/main" id="{E3305E28-CF76-944F-6A9D-3CF53AA3B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7875" y="3673475"/>
              <a:ext cx="696913" cy="636588"/>
            </a:xfrm>
            <a:custGeom>
              <a:avLst/>
              <a:gdLst>
                <a:gd name="T0" fmla="*/ 391 w 439"/>
                <a:gd name="T1" fmla="*/ 324 h 401"/>
                <a:gd name="T2" fmla="*/ 407 w 439"/>
                <a:gd name="T3" fmla="*/ 353 h 401"/>
                <a:gd name="T4" fmla="*/ 403 w 439"/>
                <a:gd name="T5" fmla="*/ 365 h 401"/>
                <a:gd name="T6" fmla="*/ 381 w 439"/>
                <a:gd name="T7" fmla="*/ 342 h 401"/>
                <a:gd name="T8" fmla="*/ 351 w 439"/>
                <a:gd name="T9" fmla="*/ 324 h 401"/>
                <a:gd name="T10" fmla="*/ 343 w 439"/>
                <a:gd name="T11" fmla="*/ 324 h 401"/>
                <a:gd name="T12" fmla="*/ 395 w 439"/>
                <a:gd name="T13" fmla="*/ 318 h 401"/>
                <a:gd name="T14" fmla="*/ 359 w 439"/>
                <a:gd name="T15" fmla="*/ 318 h 401"/>
                <a:gd name="T16" fmla="*/ 375 w 439"/>
                <a:gd name="T17" fmla="*/ 308 h 401"/>
                <a:gd name="T18" fmla="*/ 421 w 439"/>
                <a:gd name="T19" fmla="*/ 316 h 401"/>
                <a:gd name="T20" fmla="*/ 405 w 439"/>
                <a:gd name="T21" fmla="*/ 304 h 401"/>
                <a:gd name="T22" fmla="*/ 437 w 439"/>
                <a:gd name="T23" fmla="*/ 316 h 401"/>
                <a:gd name="T24" fmla="*/ 435 w 439"/>
                <a:gd name="T25" fmla="*/ 340 h 401"/>
                <a:gd name="T26" fmla="*/ 425 w 439"/>
                <a:gd name="T27" fmla="*/ 375 h 401"/>
                <a:gd name="T28" fmla="*/ 405 w 439"/>
                <a:gd name="T29" fmla="*/ 391 h 401"/>
                <a:gd name="T30" fmla="*/ 409 w 439"/>
                <a:gd name="T31" fmla="*/ 359 h 401"/>
                <a:gd name="T32" fmla="*/ 399 w 439"/>
                <a:gd name="T33" fmla="*/ 322 h 401"/>
                <a:gd name="T34" fmla="*/ 415 w 439"/>
                <a:gd name="T35" fmla="*/ 324 h 401"/>
                <a:gd name="T36" fmla="*/ 427 w 439"/>
                <a:gd name="T37" fmla="*/ 294 h 401"/>
                <a:gd name="T38" fmla="*/ 381 w 439"/>
                <a:gd name="T39" fmla="*/ 268 h 401"/>
                <a:gd name="T40" fmla="*/ 403 w 439"/>
                <a:gd name="T41" fmla="*/ 290 h 401"/>
                <a:gd name="T42" fmla="*/ 393 w 439"/>
                <a:gd name="T43" fmla="*/ 308 h 401"/>
                <a:gd name="T44" fmla="*/ 369 w 439"/>
                <a:gd name="T45" fmla="*/ 310 h 401"/>
                <a:gd name="T46" fmla="*/ 349 w 439"/>
                <a:gd name="T47" fmla="*/ 294 h 401"/>
                <a:gd name="T48" fmla="*/ 339 w 439"/>
                <a:gd name="T49" fmla="*/ 322 h 401"/>
                <a:gd name="T50" fmla="*/ 322 w 439"/>
                <a:gd name="T51" fmla="*/ 320 h 401"/>
                <a:gd name="T52" fmla="*/ 290 w 439"/>
                <a:gd name="T53" fmla="*/ 330 h 401"/>
                <a:gd name="T54" fmla="*/ 266 w 439"/>
                <a:gd name="T55" fmla="*/ 330 h 401"/>
                <a:gd name="T56" fmla="*/ 236 w 439"/>
                <a:gd name="T57" fmla="*/ 324 h 401"/>
                <a:gd name="T58" fmla="*/ 228 w 439"/>
                <a:gd name="T59" fmla="*/ 296 h 401"/>
                <a:gd name="T60" fmla="*/ 196 w 439"/>
                <a:gd name="T61" fmla="*/ 286 h 401"/>
                <a:gd name="T62" fmla="*/ 150 w 439"/>
                <a:gd name="T63" fmla="*/ 262 h 401"/>
                <a:gd name="T64" fmla="*/ 116 w 439"/>
                <a:gd name="T65" fmla="*/ 240 h 401"/>
                <a:gd name="T66" fmla="*/ 96 w 439"/>
                <a:gd name="T67" fmla="*/ 214 h 401"/>
                <a:gd name="T68" fmla="*/ 72 w 439"/>
                <a:gd name="T69" fmla="*/ 192 h 401"/>
                <a:gd name="T70" fmla="*/ 48 w 439"/>
                <a:gd name="T71" fmla="*/ 172 h 401"/>
                <a:gd name="T72" fmla="*/ 42 w 439"/>
                <a:gd name="T73" fmla="*/ 142 h 401"/>
                <a:gd name="T74" fmla="*/ 50 w 439"/>
                <a:gd name="T75" fmla="*/ 108 h 401"/>
                <a:gd name="T76" fmla="*/ 36 w 439"/>
                <a:gd name="T77" fmla="*/ 86 h 401"/>
                <a:gd name="T78" fmla="*/ 14 w 439"/>
                <a:gd name="T79" fmla="*/ 74 h 401"/>
                <a:gd name="T80" fmla="*/ 8 w 439"/>
                <a:gd name="T81" fmla="*/ 58 h 401"/>
                <a:gd name="T82" fmla="*/ 48 w 439"/>
                <a:gd name="T83" fmla="*/ 26 h 401"/>
                <a:gd name="T84" fmla="*/ 76 w 439"/>
                <a:gd name="T85" fmla="*/ 4 h 401"/>
                <a:gd name="T86" fmla="*/ 102 w 439"/>
                <a:gd name="T87" fmla="*/ 24 h 401"/>
                <a:gd name="T88" fmla="*/ 120 w 439"/>
                <a:gd name="T89" fmla="*/ 36 h 401"/>
                <a:gd name="T90" fmla="*/ 138 w 439"/>
                <a:gd name="T91" fmla="*/ 64 h 401"/>
                <a:gd name="T92" fmla="*/ 148 w 439"/>
                <a:gd name="T93" fmla="*/ 90 h 401"/>
                <a:gd name="T94" fmla="*/ 180 w 439"/>
                <a:gd name="T95" fmla="*/ 100 h 401"/>
                <a:gd name="T96" fmla="*/ 200 w 439"/>
                <a:gd name="T97" fmla="*/ 94 h 401"/>
                <a:gd name="T98" fmla="*/ 222 w 439"/>
                <a:gd name="T99" fmla="*/ 88 h 401"/>
                <a:gd name="T100" fmla="*/ 248 w 439"/>
                <a:gd name="T101" fmla="*/ 114 h 401"/>
                <a:gd name="T102" fmla="*/ 266 w 439"/>
                <a:gd name="T103" fmla="*/ 128 h 401"/>
                <a:gd name="T104" fmla="*/ 276 w 439"/>
                <a:gd name="T105" fmla="*/ 160 h 401"/>
                <a:gd name="T106" fmla="*/ 288 w 439"/>
                <a:gd name="T107" fmla="*/ 186 h 401"/>
                <a:gd name="T108" fmla="*/ 296 w 439"/>
                <a:gd name="T109" fmla="*/ 194 h 401"/>
                <a:gd name="T110" fmla="*/ 304 w 439"/>
                <a:gd name="T111" fmla="*/ 206 h 401"/>
                <a:gd name="T112" fmla="*/ 306 w 439"/>
                <a:gd name="T113" fmla="*/ 188 h 401"/>
                <a:gd name="T114" fmla="*/ 318 w 439"/>
                <a:gd name="T115" fmla="*/ 216 h 401"/>
                <a:gd name="T116" fmla="*/ 343 w 439"/>
                <a:gd name="T117" fmla="*/ 224 h 401"/>
                <a:gd name="T118" fmla="*/ 353 w 439"/>
                <a:gd name="T119" fmla="*/ 232 h 401"/>
                <a:gd name="T120" fmla="*/ 359 w 439"/>
                <a:gd name="T121" fmla="*/ 25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9" h="401">
                  <a:moveTo>
                    <a:pt x="363" y="322"/>
                  </a:moveTo>
                  <a:lnTo>
                    <a:pt x="367" y="322"/>
                  </a:lnTo>
                  <a:lnTo>
                    <a:pt x="369" y="320"/>
                  </a:lnTo>
                  <a:lnTo>
                    <a:pt x="371" y="320"/>
                  </a:lnTo>
                  <a:lnTo>
                    <a:pt x="371" y="322"/>
                  </a:lnTo>
                  <a:lnTo>
                    <a:pt x="371" y="324"/>
                  </a:lnTo>
                  <a:lnTo>
                    <a:pt x="373" y="322"/>
                  </a:lnTo>
                  <a:lnTo>
                    <a:pt x="373" y="320"/>
                  </a:lnTo>
                  <a:lnTo>
                    <a:pt x="375" y="320"/>
                  </a:lnTo>
                  <a:lnTo>
                    <a:pt x="379" y="318"/>
                  </a:lnTo>
                  <a:lnTo>
                    <a:pt x="381" y="320"/>
                  </a:lnTo>
                  <a:lnTo>
                    <a:pt x="383" y="320"/>
                  </a:lnTo>
                  <a:lnTo>
                    <a:pt x="385" y="320"/>
                  </a:lnTo>
                  <a:lnTo>
                    <a:pt x="387" y="322"/>
                  </a:lnTo>
                  <a:lnTo>
                    <a:pt x="389" y="324"/>
                  </a:lnTo>
                  <a:lnTo>
                    <a:pt x="387" y="324"/>
                  </a:lnTo>
                  <a:lnTo>
                    <a:pt x="389" y="326"/>
                  </a:lnTo>
                  <a:lnTo>
                    <a:pt x="391" y="324"/>
                  </a:lnTo>
                  <a:lnTo>
                    <a:pt x="393" y="324"/>
                  </a:lnTo>
                  <a:lnTo>
                    <a:pt x="395" y="324"/>
                  </a:lnTo>
                  <a:lnTo>
                    <a:pt x="397" y="326"/>
                  </a:lnTo>
                  <a:lnTo>
                    <a:pt x="397" y="324"/>
                  </a:lnTo>
                  <a:lnTo>
                    <a:pt x="399" y="324"/>
                  </a:lnTo>
                  <a:lnTo>
                    <a:pt x="401" y="326"/>
                  </a:lnTo>
                  <a:lnTo>
                    <a:pt x="403" y="328"/>
                  </a:lnTo>
                  <a:lnTo>
                    <a:pt x="403" y="330"/>
                  </a:lnTo>
                  <a:lnTo>
                    <a:pt x="401" y="332"/>
                  </a:lnTo>
                  <a:lnTo>
                    <a:pt x="401" y="336"/>
                  </a:lnTo>
                  <a:lnTo>
                    <a:pt x="401" y="338"/>
                  </a:lnTo>
                  <a:lnTo>
                    <a:pt x="403" y="338"/>
                  </a:lnTo>
                  <a:lnTo>
                    <a:pt x="403" y="342"/>
                  </a:lnTo>
                  <a:lnTo>
                    <a:pt x="403" y="345"/>
                  </a:lnTo>
                  <a:lnTo>
                    <a:pt x="403" y="347"/>
                  </a:lnTo>
                  <a:lnTo>
                    <a:pt x="405" y="349"/>
                  </a:lnTo>
                  <a:lnTo>
                    <a:pt x="405" y="351"/>
                  </a:lnTo>
                  <a:lnTo>
                    <a:pt x="407" y="353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9"/>
                  </a:lnTo>
                  <a:lnTo>
                    <a:pt x="407" y="361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9" y="373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7" y="369"/>
                  </a:lnTo>
                  <a:lnTo>
                    <a:pt x="405" y="367"/>
                  </a:lnTo>
                  <a:lnTo>
                    <a:pt x="405" y="365"/>
                  </a:lnTo>
                  <a:lnTo>
                    <a:pt x="403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1" y="361"/>
                  </a:lnTo>
                  <a:lnTo>
                    <a:pt x="401" y="359"/>
                  </a:lnTo>
                  <a:lnTo>
                    <a:pt x="399" y="359"/>
                  </a:lnTo>
                  <a:lnTo>
                    <a:pt x="399" y="357"/>
                  </a:lnTo>
                  <a:lnTo>
                    <a:pt x="397" y="355"/>
                  </a:lnTo>
                  <a:lnTo>
                    <a:pt x="395" y="353"/>
                  </a:lnTo>
                  <a:lnTo>
                    <a:pt x="395" y="355"/>
                  </a:lnTo>
                  <a:lnTo>
                    <a:pt x="393" y="355"/>
                  </a:lnTo>
                  <a:lnTo>
                    <a:pt x="389" y="355"/>
                  </a:lnTo>
                  <a:lnTo>
                    <a:pt x="389" y="353"/>
                  </a:lnTo>
                  <a:lnTo>
                    <a:pt x="387" y="351"/>
                  </a:lnTo>
                  <a:lnTo>
                    <a:pt x="387" y="349"/>
                  </a:lnTo>
                  <a:lnTo>
                    <a:pt x="385" y="347"/>
                  </a:lnTo>
                  <a:lnTo>
                    <a:pt x="385" y="345"/>
                  </a:lnTo>
                  <a:lnTo>
                    <a:pt x="383" y="342"/>
                  </a:lnTo>
                  <a:lnTo>
                    <a:pt x="381" y="342"/>
                  </a:lnTo>
                  <a:lnTo>
                    <a:pt x="379" y="340"/>
                  </a:lnTo>
                  <a:lnTo>
                    <a:pt x="377" y="340"/>
                  </a:lnTo>
                  <a:lnTo>
                    <a:pt x="375" y="338"/>
                  </a:lnTo>
                  <a:lnTo>
                    <a:pt x="375" y="336"/>
                  </a:lnTo>
                  <a:lnTo>
                    <a:pt x="373" y="336"/>
                  </a:lnTo>
                  <a:lnTo>
                    <a:pt x="373" y="334"/>
                  </a:lnTo>
                  <a:lnTo>
                    <a:pt x="373" y="334"/>
                  </a:lnTo>
                  <a:lnTo>
                    <a:pt x="371" y="334"/>
                  </a:lnTo>
                  <a:lnTo>
                    <a:pt x="369" y="334"/>
                  </a:lnTo>
                  <a:lnTo>
                    <a:pt x="367" y="334"/>
                  </a:lnTo>
                  <a:lnTo>
                    <a:pt x="365" y="332"/>
                  </a:lnTo>
                  <a:lnTo>
                    <a:pt x="363" y="332"/>
                  </a:lnTo>
                  <a:lnTo>
                    <a:pt x="361" y="328"/>
                  </a:lnTo>
                  <a:lnTo>
                    <a:pt x="359" y="328"/>
                  </a:lnTo>
                  <a:lnTo>
                    <a:pt x="357" y="326"/>
                  </a:lnTo>
                  <a:lnTo>
                    <a:pt x="355" y="324"/>
                  </a:lnTo>
                  <a:lnTo>
                    <a:pt x="353" y="324"/>
                  </a:lnTo>
                  <a:lnTo>
                    <a:pt x="351" y="324"/>
                  </a:lnTo>
                  <a:lnTo>
                    <a:pt x="349" y="324"/>
                  </a:lnTo>
                  <a:lnTo>
                    <a:pt x="347" y="324"/>
                  </a:lnTo>
                  <a:lnTo>
                    <a:pt x="345" y="324"/>
                  </a:lnTo>
                  <a:lnTo>
                    <a:pt x="343" y="326"/>
                  </a:lnTo>
                  <a:lnTo>
                    <a:pt x="341" y="326"/>
                  </a:lnTo>
                  <a:lnTo>
                    <a:pt x="339" y="326"/>
                  </a:lnTo>
                  <a:lnTo>
                    <a:pt x="337" y="326"/>
                  </a:lnTo>
                  <a:lnTo>
                    <a:pt x="335" y="326"/>
                  </a:lnTo>
                  <a:lnTo>
                    <a:pt x="333" y="328"/>
                  </a:lnTo>
                  <a:lnTo>
                    <a:pt x="331" y="326"/>
                  </a:lnTo>
                  <a:lnTo>
                    <a:pt x="331" y="324"/>
                  </a:lnTo>
                  <a:lnTo>
                    <a:pt x="329" y="324"/>
                  </a:lnTo>
                  <a:lnTo>
                    <a:pt x="333" y="322"/>
                  </a:lnTo>
                  <a:lnTo>
                    <a:pt x="335" y="322"/>
                  </a:lnTo>
                  <a:lnTo>
                    <a:pt x="337" y="322"/>
                  </a:lnTo>
                  <a:lnTo>
                    <a:pt x="337" y="324"/>
                  </a:lnTo>
                  <a:lnTo>
                    <a:pt x="339" y="324"/>
                  </a:lnTo>
                  <a:lnTo>
                    <a:pt x="343" y="324"/>
                  </a:lnTo>
                  <a:lnTo>
                    <a:pt x="345" y="322"/>
                  </a:lnTo>
                  <a:lnTo>
                    <a:pt x="347" y="322"/>
                  </a:lnTo>
                  <a:lnTo>
                    <a:pt x="349" y="320"/>
                  </a:lnTo>
                  <a:lnTo>
                    <a:pt x="349" y="318"/>
                  </a:lnTo>
                  <a:lnTo>
                    <a:pt x="351" y="316"/>
                  </a:lnTo>
                  <a:lnTo>
                    <a:pt x="353" y="316"/>
                  </a:lnTo>
                  <a:lnTo>
                    <a:pt x="355" y="318"/>
                  </a:lnTo>
                  <a:lnTo>
                    <a:pt x="357" y="320"/>
                  </a:lnTo>
                  <a:lnTo>
                    <a:pt x="359" y="320"/>
                  </a:lnTo>
                  <a:lnTo>
                    <a:pt x="363" y="322"/>
                  </a:lnTo>
                  <a:close/>
                  <a:moveTo>
                    <a:pt x="387" y="314"/>
                  </a:moveTo>
                  <a:lnTo>
                    <a:pt x="389" y="314"/>
                  </a:lnTo>
                  <a:lnTo>
                    <a:pt x="391" y="314"/>
                  </a:lnTo>
                  <a:lnTo>
                    <a:pt x="393" y="314"/>
                  </a:lnTo>
                  <a:lnTo>
                    <a:pt x="395" y="314"/>
                  </a:lnTo>
                  <a:lnTo>
                    <a:pt x="395" y="316"/>
                  </a:lnTo>
                  <a:lnTo>
                    <a:pt x="395" y="316"/>
                  </a:lnTo>
                  <a:lnTo>
                    <a:pt x="395" y="318"/>
                  </a:lnTo>
                  <a:lnTo>
                    <a:pt x="393" y="318"/>
                  </a:lnTo>
                  <a:lnTo>
                    <a:pt x="391" y="320"/>
                  </a:lnTo>
                  <a:lnTo>
                    <a:pt x="389" y="318"/>
                  </a:lnTo>
                  <a:lnTo>
                    <a:pt x="387" y="316"/>
                  </a:lnTo>
                  <a:lnTo>
                    <a:pt x="385" y="316"/>
                  </a:lnTo>
                  <a:lnTo>
                    <a:pt x="381" y="316"/>
                  </a:lnTo>
                  <a:lnTo>
                    <a:pt x="379" y="316"/>
                  </a:lnTo>
                  <a:lnTo>
                    <a:pt x="377" y="316"/>
                  </a:lnTo>
                  <a:lnTo>
                    <a:pt x="375" y="316"/>
                  </a:lnTo>
                  <a:lnTo>
                    <a:pt x="373" y="316"/>
                  </a:lnTo>
                  <a:lnTo>
                    <a:pt x="373" y="316"/>
                  </a:lnTo>
                  <a:lnTo>
                    <a:pt x="371" y="318"/>
                  </a:lnTo>
                  <a:lnTo>
                    <a:pt x="369" y="318"/>
                  </a:lnTo>
                  <a:lnTo>
                    <a:pt x="367" y="318"/>
                  </a:lnTo>
                  <a:lnTo>
                    <a:pt x="365" y="318"/>
                  </a:lnTo>
                  <a:lnTo>
                    <a:pt x="363" y="318"/>
                  </a:lnTo>
                  <a:lnTo>
                    <a:pt x="361" y="318"/>
                  </a:lnTo>
                  <a:lnTo>
                    <a:pt x="359" y="318"/>
                  </a:lnTo>
                  <a:lnTo>
                    <a:pt x="357" y="316"/>
                  </a:lnTo>
                  <a:lnTo>
                    <a:pt x="355" y="316"/>
                  </a:lnTo>
                  <a:lnTo>
                    <a:pt x="355" y="314"/>
                  </a:lnTo>
                  <a:lnTo>
                    <a:pt x="353" y="312"/>
                  </a:lnTo>
                  <a:lnTo>
                    <a:pt x="355" y="310"/>
                  </a:lnTo>
                  <a:lnTo>
                    <a:pt x="357" y="310"/>
                  </a:lnTo>
                  <a:lnTo>
                    <a:pt x="359" y="312"/>
                  </a:lnTo>
                  <a:lnTo>
                    <a:pt x="361" y="312"/>
                  </a:lnTo>
                  <a:lnTo>
                    <a:pt x="363" y="314"/>
                  </a:lnTo>
                  <a:lnTo>
                    <a:pt x="365" y="314"/>
                  </a:lnTo>
                  <a:lnTo>
                    <a:pt x="365" y="316"/>
                  </a:lnTo>
                  <a:lnTo>
                    <a:pt x="367" y="316"/>
                  </a:lnTo>
                  <a:lnTo>
                    <a:pt x="369" y="314"/>
                  </a:lnTo>
                  <a:lnTo>
                    <a:pt x="371" y="314"/>
                  </a:lnTo>
                  <a:lnTo>
                    <a:pt x="371" y="312"/>
                  </a:lnTo>
                  <a:lnTo>
                    <a:pt x="373" y="310"/>
                  </a:lnTo>
                  <a:lnTo>
                    <a:pt x="373" y="308"/>
                  </a:lnTo>
                  <a:lnTo>
                    <a:pt x="375" y="308"/>
                  </a:lnTo>
                  <a:lnTo>
                    <a:pt x="377" y="308"/>
                  </a:lnTo>
                  <a:lnTo>
                    <a:pt x="379" y="310"/>
                  </a:lnTo>
                  <a:lnTo>
                    <a:pt x="381" y="310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5" y="312"/>
                  </a:lnTo>
                  <a:lnTo>
                    <a:pt x="387" y="314"/>
                  </a:lnTo>
                  <a:close/>
                  <a:moveTo>
                    <a:pt x="419" y="298"/>
                  </a:moveTo>
                  <a:lnTo>
                    <a:pt x="421" y="300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3" y="302"/>
                  </a:lnTo>
                  <a:lnTo>
                    <a:pt x="423" y="304"/>
                  </a:lnTo>
                  <a:lnTo>
                    <a:pt x="423" y="306"/>
                  </a:lnTo>
                  <a:lnTo>
                    <a:pt x="423" y="310"/>
                  </a:lnTo>
                  <a:lnTo>
                    <a:pt x="421" y="312"/>
                  </a:lnTo>
                  <a:lnTo>
                    <a:pt x="421" y="316"/>
                  </a:lnTo>
                  <a:lnTo>
                    <a:pt x="421" y="316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5" y="316"/>
                  </a:lnTo>
                  <a:lnTo>
                    <a:pt x="413" y="314"/>
                  </a:lnTo>
                  <a:lnTo>
                    <a:pt x="411" y="314"/>
                  </a:lnTo>
                  <a:lnTo>
                    <a:pt x="411" y="316"/>
                  </a:lnTo>
                  <a:lnTo>
                    <a:pt x="409" y="316"/>
                  </a:lnTo>
                  <a:lnTo>
                    <a:pt x="407" y="316"/>
                  </a:lnTo>
                  <a:lnTo>
                    <a:pt x="405" y="316"/>
                  </a:lnTo>
                  <a:lnTo>
                    <a:pt x="403" y="316"/>
                  </a:lnTo>
                  <a:lnTo>
                    <a:pt x="401" y="316"/>
                  </a:lnTo>
                  <a:lnTo>
                    <a:pt x="401" y="314"/>
                  </a:lnTo>
                  <a:lnTo>
                    <a:pt x="399" y="314"/>
                  </a:lnTo>
                  <a:lnTo>
                    <a:pt x="401" y="312"/>
                  </a:lnTo>
                  <a:lnTo>
                    <a:pt x="401" y="310"/>
                  </a:lnTo>
                  <a:lnTo>
                    <a:pt x="401" y="308"/>
                  </a:lnTo>
                  <a:lnTo>
                    <a:pt x="403" y="306"/>
                  </a:lnTo>
                  <a:lnTo>
                    <a:pt x="405" y="304"/>
                  </a:lnTo>
                  <a:lnTo>
                    <a:pt x="407" y="304"/>
                  </a:lnTo>
                  <a:lnTo>
                    <a:pt x="409" y="302"/>
                  </a:lnTo>
                  <a:lnTo>
                    <a:pt x="411" y="302"/>
                  </a:lnTo>
                  <a:lnTo>
                    <a:pt x="411" y="300"/>
                  </a:lnTo>
                  <a:lnTo>
                    <a:pt x="413" y="300"/>
                  </a:lnTo>
                  <a:lnTo>
                    <a:pt x="415" y="300"/>
                  </a:lnTo>
                  <a:lnTo>
                    <a:pt x="415" y="298"/>
                  </a:lnTo>
                  <a:lnTo>
                    <a:pt x="417" y="298"/>
                  </a:lnTo>
                  <a:lnTo>
                    <a:pt x="419" y="298"/>
                  </a:lnTo>
                  <a:close/>
                  <a:moveTo>
                    <a:pt x="439" y="296"/>
                  </a:moveTo>
                  <a:lnTo>
                    <a:pt x="439" y="298"/>
                  </a:lnTo>
                  <a:lnTo>
                    <a:pt x="439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6"/>
                  </a:lnTo>
                  <a:lnTo>
                    <a:pt x="437" y="310"/>
                  </a:lnTo>
                  <a:lnTo>
                    <a:pt x="437" y="312"/>
                  </a:lnTo>
                  <a:lnTo>
                    <a:pt x="437" y="316"/>
                  </a:lnTo>
                  <a:lnTo>
                    <a:pt x="437" y="318"/>
                  </a:lnTo>
                  <a:lnTo>
                    <a:pt x="437" y="322"/>
                  </a:lnTo>
                  <a:lnTo>
                    <a:pt x="439" y="322"/>
                  </a:lnTo>
                  <a:lnTo>
                    <a:pt x="439" y="326"/>
                  </a:lnTo>
                  <a:lnTo>
                    <a:pt x="439" y="328"/>
                  </a:lnTo>
                  <a:lnTo>
                    <a:pt x="439" y="332"/>
                  </a:lnTo>
                  <a:lnTo>
                    <a:pt x="437" y="334"/>
                  </a:lnTo>
                  <a:lnTo>
                    <a:pt x="439" y="336"/>
                  </a:lnTo>
                  <a:lnTo>
                    <a:pt x="439" y="338"/>
                  </a:lnTo>
                  <a:lnTo>
                    <a:pt x="437" y="338"/>
                  </a:lnTo>
                  <a:lnTo>
                    <a:pt x="435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0"/>
                  </a:lnTo>
                  <a:lnTo>
                    <a:pt x="431" y="342"/>
                  </a:lnTo>
                  <a:lnTo>
                    <a:pt x="431" y="340"/>
                  </a:lnTo>
                  <a:lnTo>
                    <a:pt x="433" y="340"/>
                  </a:lnTo>
                  <a:lnTo>
                    <a:pt x="435" y="340"/>
                  </a:lnTo>
                  <a:lnTo>
                    <a:pt x="435" y="342"/>
                  </a:lnTo>
                  <a:lnTo>
                    <a:pt x="437" y="342"/>
                  </a:lnTo>
                  <a:lnTo>
                    <a:pt x="439" y="345"/>
                  </a:lnTo>
                  <a:lnTo>
                    <a:pt x="439" y="347"/>
                  </a:lnTo>
                  <a:lnTo>
                    <a:pt x="439" y="349"/>
                  </a:lnTo>
                  <a:lnTo>
                    <a:pt x="437" y="351"/>
                  </a:lnTo>
                  <a:lnTo>
                    <a:pt x="437" y="353"/>
                  </a:lnTo>
                  <a:lnTo>
                    <a:pt x="435" y="355"/>
                  </a:lnTo>
                  <a:lnTo>
                    <a:pt x="435" y="357"/>
                  </a:lnTo>
                  <a:lnTo>
                    <a:pt x="433" y="361"/>
                  </a:lnTo>
                  <a:lnTo>
                    <a:pt x="433" y="363"/>
                  </a:lnTo>
                  <a:lnTo>
                    <a:pt x="431" y="363"/>
                  </a:lnTo>
                  <a:lnTo>
                    <a:pt x="431" y="365"/>
                  </a:lnTo>
                  <a:lnTo>
                    <a:pt x="429" y="367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7" y="373"/>
                  </a:lnTo>
                  <a:lnTo>
                    <a:pt x="425" y="375"/>
                  </a:lnTo>
                  <a:lnTo>
                    <a:pt x="425" y="377"/>
                  </a:lnTo>
                  <a:lnTo>
                    <a:pt x="425" y="379"/>
                  </a:lnTo>
                  <a:lnTo>
                    <a:pt x="423" y="381"/>
                  </a:lnTo>
                  <a:lnTo>
                    <a:pt x="423" y="385"/>
                  </a:lnTo>
                  <a:lnTo>
                    <a:pt x="423" y="385"/>
                  </a:lnTo>
                  <a:lnTo>
                    <a:pt x="423" y="387"/>
                  </a:lnTo>
                  <a:lnTo>
                    <a:pt x="421" y="391"/>
                  </a:lnTo>
                  <a:lnTo>
                    <a:pt x="419" y="393"/>
                  </a:lnTo>
                  <a:lnTo>
                    <a:pt x="419" y="395"/>
                  </a:lnTo>
                  <a:lnTo>
                    <a:pt x="417" y="397"/>
                  </a:lnTo>
                  <a:lnTo>
                    <a:pt x="415" y="399"/>
                  </a:lnTo>
                  <a:lnTo>
                    <a:pt x="413" y="401"/>
                  </a:lnTo>
                  <a:lnTo>
                    <a:pt x="409" y="399"/>
                  </a:lnTo>
                  <a:lnTo>
                    <a:pt x="409" y="397"/>
                  </a:lnTo>
                  <a:lnTo>
                    <a:pt x="407" y="395"/>
                  </a:lnTo>
                  <a:lnTo>
                    <a:pt x="407" y="393"/>
                  </a:lnTo>
                  <a:lnTo>
                    <a:pt x="407" y="391"/>
                  </a:lnTo>
                  <a:lnTo>
                    <a:pt x="405" y="391"/>
                  </a:lnTo>
                  <a:lnTo>
                    <a:pt x="405" y="389"/>
                  </a:lnTo>
                  <a:lnTo>
                    <a:pt x="403" y="387"/>
                  </a:lnTo>
                  <a:lnTo>
                    <a:pt x="403" y="385"/>
                  </a:lnTo>
                  <a:lnTo>
                    <a:pt x="405" y="383"/>
                  </a:lnTo>
                  <a:lnTo>
                    <a:pt x="407" y="381"/>
                  </a:lnTo>
                  <a:lnTo>
                    <a:pt x="407" y="379"/>
                  </a:lnTo>
                  <a:lnTo>
                    <a:pt x="409" y="377"/>
                  </a:lnTo>
                  <a:lnTo>
                    <a:pt x="411" y="375"/>
                  </a:lnTo>
                  <a:lnTo>
                    <a:pt x="411" y="373"/>
                  </a:lnTo>
                  <a:lnTo>
                    <a:pt x="411" y="371"/>
                  </a:lnTo>
                  <a:lnTo>
                    <a:pt x="411" y="369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5"/>
                  </a:lnTo>
                  <a:lnTo>
                    <a:pt x="409" y="363"/>
                  </a:lnTo>
                  <a:lnTo>
                    <a:pt x="407" y="363"/>
                  </a:lnTo>
                  <a:lnTo>
                    <a:pt x="407" y="361"/>
                  </a:lnTo>
                  <a:lnTo>
                    <a:pt x="409" y="359"/>
                  </a:lnTo>
                  <a:lnTo>
                    <a:pt x="409" y="357"/>
                  </a:lnTo>
                  <a:lnTo>
                    <a:pt x="409" y="353"/>
                  </a:lnTo>
                  <a:lnTo>
                    <a:pt x="407" y="349"/>
                  </a:lnTo>
                  <a:lnTo>
                    <a:pt x="405" y="349"/>
                  </a:lnTo>
                  <a:lnTo>
                    <a:pt x="405" y="347"/>
                  </a:lnTo>
                  <a:lnTo>
                    <a:pt x="405" y="345"/>
                  </a:lnTo>
                  <a:lnTo>
                    <a:pt x="405" y="342"/>
                  </a:lnTo>
                  <a:lnTo>
                    <a:pt x="405" y="340"/>
                  </a:lnTo>
                  <a:lnTo>
                    <a:pt x="403" y="340"/>
                  </a:lnTo>
                  <a:lnTo>
                    <a:pt x="405" y="338"/>
                  </a:lnTo>
                  <a:lnTo>
                    <a:pt x="405" y="336"/>
                  </a:lnTo>
                  <a:lnTo>
                    <a:pt x="403" y="336"/>
                  </a:lnTo>
                  <a:lnTo>
                    <a:pt x="403" y="332"/>
                  </a:lnTo>
                  <a:lnTo>
                    <a:pt x="403" y="330"/>
                  </a:lnTo>
                  <a:lnTo>
                    <a:pt x="403" y="328"/>
                  </a:lnTo>
                  <a:lnTo>
                    <a:pt x="403" y="326"/>
                  </a:lnTo>
                  <a:lnTo>
                    <a:pt x="401" y="324"/>
                  </a:lnTo>
                  <a:lnTo>
                    <a:pt x="399" y="322"/>
                  </a:lnTo>
                  <a:lnTo>
                    <a:pt x="397" y="322"/>
                  </a:lnTo>
                  <a:lnTo>
                    <a:pt x="399" y="320"/>
                  </a:lnTo>
                  <a:lnTo>
                    <a:pt x="399" y="318"/>
                  </a:lnTo>
                  <a:lnTo>
                    <a:pt x="401" y="316"/>
                  </a:lnTo>
                  <a:lnTo>
                    <a:pt x="403" y="316"/>
                  </a:lnTo>
                  <a:lnTo>
                    <a:pt x="405" y="316"/>
                  </a:lnTo>
                  <a:lnTo>
                    <a:pt x="405" y="318"/>
                  </a:lnTo>
                  <a:lnTo>
                    <a:pt x="407" y="316"/>
                  </a:lnTo>
                  <a:lnTo>
                    <a:pt x="409" y="316"/>
                  </a:lnTo>
                  <a:lnTo>
                    <a:pt x="411" y="316"/>
                  </a:lnTo>
                  <a:lnTo>
                    <a:pt x="413" y="316"/>
                  </a:lnTo>
                  <a:lnTo>
                    <a:pt x="413" y="316"/>
                  </a:lnTo>
                  <a:lnTo>
                    <a:pt x="415" y="316"/>
                  </a:lnTo>
                  <a:lnTo>
                    <a:pt x="417" y="318"/>
                  </a:lnTo>
                  <a:lnTo>
                    <a:pt x="417" y="320"/>
                  </a:lnTo>
                  <a:lnTo>
                    <a:pt x="415" y="320"/>
                  </a:lnTo>
                  <a:lnTo>
                    <a:pt x="413" y="322"/>
                  </a:lnTo>
                  <a:lnTo>
                    <a:pt x="415" y="324"/>
                  </a:lnTo>
                  <a:lnTo>
                    <a:pt x="417" y="324"/>
                  </a:lnTo>
                  <a:lnTo>
                    <a:pt x="417" y="322"/>
                  </a:lnTo>
                  <a:lnTo>
                    <a:pt x="419" y="322"/>
                  </a:lnTo>
                  <a:lnTo>
                    <a:pt x="421" y="318"/>
                  </a:lnTo>
                  <a:lnTo>
                    <a:pt x="421" y="316"/>
                  </a:lnTo>
                  <a:lnTo>
                    <a:pt x="423" y="316"/>
                  </a:lnTo>
                  <a:lnTo>
                    <a:pt x="423" y="314"/>
                  </a:lnTo>
                  <a:lnTo>
                    <a:pt x="423" y="310"/>
                  </a:lnTo>
                  <a:lnTo>
                    <a:pt x="423" y="308"/>
                  </a:lnTo>
                  <a:lnTo>
                    <a:pt x="423" y="306"/>
                  </a:lnTo>
                  <a:lnTo>
                    <a:pt x="425" y="304"/>
                  </a:lnTo>
                  <a:lnTo>
                    <a:pt x="427" y="300"/>
                  </a:lnTo>
                  <a:lnTo>
                    <a:pt x="427" y="298"/>
                  </a:lnTo>
                  <a:lnTo>
                    <a:pt x="425" y="298"/>
                  </a:lnTo>
                  <a:lnTo>
                    <a:pt x="425" y="300"/>
                  </a:lnTo>
                  <a:lnTo>
                    <a:pt x="425" y="298"/>
                  </a:lnTo>
                  <a:lnTo>
                    <a:pt x="425" y="296"/>
                  </a:lnTo>
                  <a:lnTo>
                    <a:pt x="427" y="294"/>
                  </a:lnTo>
                  <a:lnTo>
                    <a:pt x="429" y="292"/>
                  </a:lnTo>
                  <a:lnTo>
                    <a:pt x="431" y="292"/>
                  </a:lnTo>
                  <a:lnTo>
                    <a:pt x="433" y="292"/>
                  </a:lnTo>
                  <a:lnTo>
                    <a:pt x="435" y="292"/>
                  </a:lnTo>
                  <a:lnTo>
                    <a:pt x="437" y="294"/>
                  </a:lnTo>
                  <a:lnTo>
                    <a:pt x="439" y="296"/>
                  </a:lnTo>
                  <a:close/>
                  <a:moveTo>
                    <a:pt x="381" y="268"/>
                  </a:moveTo>
                  <a:lnTo>
                    <a:pt x="379" y="266"/>
                  </a:lnTo>
                  <a:lnTo>
                    <a:pt x="381" y="264"/>
                  </a:lnTo>
                  <a:lnTo>
                    <a:pt x="379" y="262"/>
                  </a:lnTo>
                  <a:lnTo>
                    <a:pt x="381" y="262"/>
                  </a:lnTo>
                  <a:lnTo>
                    <a:pt x="383" y="264"/>
                  </a:lnTo>
                  <a:lnTo>
                    <a:pt x="385" y="264"/>
                  </a:lnTo>
                  <a:lnTo>
                    <a:pt x="385" y="266"/>
                  </a:lnTo>
                  <a:lnTo>
                    <a:pt x="385" y="268"/>
                  </a:lnTo>
                  <a:lnTo>
                    <a:pt x="383" y="268"/>
                  </a:lnTo>
                  <a:lnTo>
                    <a:pt x="381" y="268"/>
                  </a:lnTo>
                  <a:close/>
                  <a:moveTo>
                    <a:pt x="381" y="268"/>
                  </a:moveTo>
                  <a:lnTo>
                    <a:pt x="381" y="268"/>
                  </a:lnTo>
                  <a:lnTo>
                    <a:pt x="379" y="268"/>
                  </a:lnTo>
                  <a:lnTo>
                    <a:pt x="381" y="270"/>
                  </a:lnTo>
                  <a:lnTo>
                    <a:pt x="383" y="272"/>
                  </a:lnTo>
                  <a:lnTo>
                    <a:pt x="385" y="272"/>
                  </a:lnTo>
                  <a:lnTo>
                    <a:pt x="389" y="274"/>
                  </a:lnTo>
                  <a:lnTo>
                    <a:pt x="391" y="274"/>
                  </a:lnTo>
                  <a:lnTo>
                    <a:pt x="393" y="276"/>
                  </a:lnTo>
                  <a:lnTo>
                    <a:pt x="393" y="278"/>
                  </a:lnTo>
                  <a:lnTo>
                    <a:pt x="395" y="278"/>
                  </a:lnTo>
                  <a:lnTo>
                    <a:pt x="397" y="280"/>
                  </a:lnTo>
                  <a:lnTo>
                    <a:pt x="399" y="280"/>
                  </a:lnTo>
                  <a:lnTo>
                    <a:pt x="399" y="282"/>
                  </a:lnTo>
                  <a:lnTo>
                    <a:pt x="401" y="284"/>
                  </a:lnTo>
                  <a:lnTo>
                    <a:pt x="403" y="286"/>
                  </a:lnTo>
                  <a:lnTo>
                    <a:pt x="403" y="288"/>
                  </a:lnTo>
                  <a:lnTo>
                    <a:pt x="401" y="288"/>
                  </a:lnTo>
                  <a:lnTo>
                    <a:pt x="403" y="290"/>
                  </a:lnTo>
                  <a:lnTo>
                    <a:pt x="405" y="292"/>
                  </a:lnTo>
                  <a:lnTo>
                    <a:pt x="403" y="292"/>
                  </a:lnTo>
                  <a:lnTo>
                    <a:pt x="403" y="294"/>
                  </a:lnTo>
                  <a:lnTo>
                    <a:pt x="403" y="298"/>
                  </a:lnTo>
                  <a:lnTo>
                    <a:pt x="401" y="298"/>
                  </a:lnTo>
                  <a:lnTo>
                    <a:pt x="401" y="300"/>
                  </a:lnTo>
                  <a:lnTo>
                    <a:pt x="399" y="298"/>
                  </a:lnTo>
                  <a:lnTo>
                    <a:pt x="397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3" y="300"/>
                  </a:lnTo>
                  <a:lnTo>
                    <a:pt x="395" y="304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397" y="304"/>
                  </a:lnTo>
                  <a:lnTo>
                    <a:pt x="395" y="306"/>
                  </a:lnTo>
                  <a:lnTo>
                    <a:pt x="393" y="308"/>
                  </a:lnTo>
                  <a:lnTo>
                    <a:pt x="391" y="308"/>
                  </a:lnTo>
                  <a:lnTo>
                    <a:pt x="389" y="310"/>
                  </a:lnTo>
                  <a:lnTo>
                    <a:pt x="387" y="310"/>
                  </a:lnTo>
                  <a:lnTo>
                    <a:pt x="385" y="310"/>
                  </a:lnTo>
                  <a:lnTo>
                    <a:pt x="383" y="308"/>
                  </a:lnTo>
                  <a:lnTo>
                    <a:pt x="383" y="306"/>
                  </a:lnTo>
                  <a:lnTo>
                    <a:pt x="381" y="304"/>
                  </a:lnTo>
                  <a:lnTo>
                    <a:pt x="381" y="302"/>
                  </a:lnTo>
                  <a:lnTo>
                    <a:pt x="379" y="302"/>
                  </a:lnTo>
                  <a:lnTo>
                    <a:pt x="377" y="302"/>
                  </a:lnTo>
                  <a:lnTo>
                    <a:pt x="375" y="302"/>
                  </a:lnTo>
                  <a:lnTo>
                    <a:pt x="377" y="304"/>
                  </a:lnTo>
                  <a:lnTo>
                    <a:pt x="375" y="304"/>
                  </a:lnTo>
                  <a:lnTo>
                    <a:pt x="373" y="306"/>
                  </a:lnTo>
                  <a:lnTo>
                    <a:pt x="373" y="306"/>
                  </a:lnTo>
                  <a:lnTo>
                    <a:pt x="371" y="308"/>
                  </a:lnTo>
                  <a:lnTo>
                    <a:pt x="369" y="308"/>
                  </a:lnTo>
                  <a:lnTo>
                    <a:pt x="369" y="310"/>
                  </a:lnTo>
                  <a:lnTo>
                    <a:pt x="367" y="312"/>
                  </a:lnTo>
                  <a:lnTo>
                    <a:pt x="365" y="312"/>
                  </a:lnTo>
                  <a:lnTo>
                    <a:pt x="365" y="310"/>
                  </a:lnTo>
                  <a:lnTo>
                    <a:pt x="363" y="310"/>
                  </a:lnTo>
                  <a:lnTo>
                    <a:pt x="361" y="310"/>
                  </a:lnTo>
                  <a:lnTo>
                    <a:pt x="359" y="310"/>
                  </a:lnTo>
                  <a:lnTo>
                    <a:pt x="359" y="308"/>
                  </a:lnTo>
                  <a:lnTo>
                    <a:pt x="357" y="308"/>
                  </a:lnTo>
                  <a:lnTo>
                    <a:pt x="355" y="308"/>
                  </a:lnTo>
                  <a:lnTo>
                    <a:pt x="353" y="308"/>
                  </a:lnTo>
                  <a:lnTo>
                    <a:pt x="351" y="308"/>
                  </a:lnTo>
                  <a:lnTo>
                    <a:pt x="349" y="308"/>
                  </a:lnTo>
                  <a:lnTo>
                    <a:pt x="347" y="306"/>
                  </a:lnTo>
                  <a:lnTo>
                    <a:pt x="347" y="304"/>
                  </a:lnTo>
                  <a:lnTo>
                    <a:pt x="349" y="302"/>
                  </a:lnTo>
                  <a:lnTo>
                    <a:pt x="351" y="300"/>
                  </a:lnTo>
                  <a:lnTo>
                    <a:pt x="351" y="296"/>
                  </a:lnTo>
                  <a:lnTo>
                    <a:pt x="349" y="294"/>
                  </a:lnTo>
                  <a:lnTo>
                    <a:pt x="349" y="296"/>
                  </a:lnTo>
                  <a:lnTo>
                    <a:pt x="349" y="298"/>
                  </a:lnTo>
                  <a:lnTo>
                    <a:pt x="347" y="300"/>
                  </a:lnTo>
                  <a:lnTo>
                    <a:pt x="345" y="302"/>
                  </a:lnTo>
                  <a:lnTo>
                    <a:pt x="343" y="304"/>
                  </a:lnTo>
                  <a:lnTo>
                    <a:pt x="343" y="306"/>
                  </a:lnTo>
                  <a:lnTo>
                    <a:pt x="345" y="308"/>
                  </a:lnTo>
                  <a:lnTo>
                    <a:pt x="345" y="310"/>
                  </a:lnTo>
                  <a:lnTo>
                    <a:pt x="347" y="310"/>
                  </a:lnTo>
                  <a:lnTo>
                    <a:pt x="349" y="312"/>
                  </a:lnTo>
                  <a:lnTo>
                    <a:pt x="351" y="316"/>
                  </a:lnTo>
                  <a:lnTo>
                    <a:pt x="349" y="316"/>
                  </a:lnTo>
                  <a:lnTo>
                    <a:pt x="347" y="318"/>
                  </a:lnTo>
                  <a:lnTo>
                    <a:pt x="345" y="318"/>
                  </a:lnTo>
                  <a:lnTo>
                    <a:pt x="345" y="320"/>
                  </a:lnTo>
                  <a:lnTo>
                    <a:pt x="343" y="322"/>
                  </a:lnTo>
                  <a:lnTo>
                    <a:pt x="341" y="322"/>
                  </a:lnTo>
                  <a:lnTo>
                    <a:pt x="339" y="322"/>
                  </a:lnTo>
                  <a:lnTo>
                    <a:pt x="337" y="322"/>
                  </a:lnTo>
                  <a:lnTo>
                    <a:pt x="335" y="320"/>
                  </a:lnTo>
                  <a:lnTo>
                    <a:pt x="333" y="320"/>
                  </a:lnTo>
                  <a:lnTo>
                    <a:pt x="331" y="322"/>
                  </a:lnTo>
                  <a:lnTo>
                    <a:pt x="329" y="322"/>
                  </a:lnTo>
                  <a:lnTo>
                    <a:pt x="329" y="320"/>
                  </a:lnTo>
                  <a:lnTo>
                    <a:pt x="329" y="318"/>
                  </a:lnTo>
                  <a:lnTo>
                    <a:pt x="329" y="316"/>
                  </a:lnTo>
                  <a:lnTo>
                    <a:pt x="329" y="316"/>
                  </a:lnTo>
                  <a:lnTo>
                    <a:pt x="329" y="314"/>
                  </a:lnTo>
                  <a:lnTo>
                    <a:pt x="329" y="316"/>
                  </a:lnTo>
                  <a:lnTo>
                    <a:pt x="327" y="316"/>
                  </a:lnTo>
                  <a:lnTo>
                    <a:pt x="327" y="316"/>
                  </a:lnTo>
                  <a:lnTo>
                    <a:pt x="327" y="318"/>
                  </a:lnTo>
                  <a:lnTo>
                    <a:pt x="324" y="318"/>
                  </a:lnTo>
                  <a:lnTo>
                    <a:pt x="322" y="318"/>
                  </a:lnTo>
                  <a:lnTo>
                    <a:pt x="320" y="318"/>
                  </a:lnTo>
                  <a:lnTo>
                    <a:pt x="322" y="320"/>
                  </a:lnTo>
                  <a:lnTo>
                    <a:pt x="320" y="320"/>
                  </a:lnTo>
                  <a:lnTo>
                    <a:pt x="318" y="322"/>
                  </a:lnTo>
                  <a:lnTo>
                    <a:pt x="316" y="322"/>
                  </a:lnTo>
                  <a:lnTo>
                    <a:pt x="316" y="324"/>
                  </a:lnTo>
                  <a:lnTo>
                    <a:pt x="314" y="326"/>
                  </a:lnTo>
                  <a:lnTo>
                    <a:pt x="312" y="326"/>
                  </a:lnTo>
                  <a:lnTo>
                    <a:pt x="310" y="328"/>
                  </a:lnTo>
                  <a:lnTo>
                    <a:pt x="308" y="330"/>
                  </a:lnTo>
                  <a:lnTo>
                    <a:pt x="306" y="328"/>
                  </a:lnTo>
                  <a:lnTo>
                    <a:pt x="304" y="326"/>
                  </a:lnTo>
                  <a:lnTo>
                    <a:pt x="302" y="324"/>
                  </a:lnTo>
                  <a:lnTo>
                    <a:pt x="300" y="326"/>
                  </a:lnTo>
                  <a:lnTo>
                    <a:pt x="296" y="326"/>
                  </a:lnTo>
                  <a:lnTo>
                    <a:pt x="294" y="326"/>
                  </a:lnTo>
                  <a:lnTo>
                    <a:pt x="292" y="326"/>
                  </a:lnTo>
                  <a:lnTo>
                    <a:pt x="290" y="326"/>
                  </a:lnTo>
                  <a:lnTo>
                    <a:pt x="290" y="328"/>
                  </a:lnTo>
                  <a:lnTo>
                    <a:pt x="290" y="330"/>
                  </a:lnTo>
                  <a:lnTo>
                    <a:pt x="284" y="332"/>
                  </a:lnTo>
                  <a:lnTo>
                    <a:pt x="284" y="330"/>
                  </a:lnTo>
                  <a:lnTo>
                    <a:pt x="286" y="328"/>
                  </a:lnTo>
                  <a:lnTo>
                    <a:pt x="284" y="326"/>
                  </a:lnTo>
                  <a:lnTo>
                    <a:pt x="282" y="324"/>
                  </a:lnTo>
                  <a:lnTo>
                    <a:pt x="282" y="326"/>
                  </a:lnTo>
                  <a:lnTo>
                    <a:pt x="280" y="328"/>
                  </a:lnTo>
                  <a:lnTo>
                    <a:pt x="280" y="330"/>
                  </a:lnTo>
                  <a:lnTo>
                    <a:pt x="278" y="332"/>
                  </a:lnTo>
                  <a:lnTo>
                    <a:pt x="276" y="330"/>
                  </a:lnTo>
                  <a:lnTo>
                    <a:pt x="276" y="332"/>
                  </a:lnTo>
                  <a:lnTo>
                    <a:pt x="276" y="334"/>
                  </a:lnTo>
                  <a:lnTo>
                    <a:pt x="276" y="336"/>
                  </a:lnTo>
                  <a:lnTo>
                    <a:pt x="274" y="336"/>
                  </a:lnTo>
                  <a:lnTo>
                    <a:pt x="272" y="334"/>
                  </a:lnTo>
                  <a:lnTo>
                    <a:pt x="270" y="334"/>
                  </a:lnTo>
                  <a:lnTo>
                    <a:pt x="268" y="332"/>
                  </a:lnTo>
                  <a:lnTo>
                    <a:pt x="266" y="330"/>
                  </a:lnTo>
                  <a:lnTo>
                    <a:pt x="264" y="330"/>
                  </a:lnTo>
                  <a:lnTo>
                    <a:pt x="260" y="328"/>
                  </a:lnTo>
                  <a:lnTo>
                    <a:pt x="258" y="328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36"/>
                  </a:lnTo>
                  <a:lnTo>
                    <a:pt x="246" y="336"/>
                  </a:lnTo>
                  <a:lnTo>
                    <a:pt x="246" y="334"/>
                  </a:lnTo>
                  <a:lnTo>
                    <a:pt x="244" y="332"/>
                  </a:lnTo>
                  <a:lnTo>
                    <a:pt x="244" y="330"/>
                  </a:lnTo>
                  <a:lnTo>
                    <a:pt x="242" y="328"/>
                  </a:lnTo>
                  <a:lnTo>
                    <a:pt x="242" y="326"/>
                  </a:lnTo>
                  <a:lnTo>
                    <a:pt x="240" y="324"/>
                  </a:lnTo>
                  <a:lnTo>
                    <a:pt x="238" y="324"/>
                  </a:lnTo>
                  <a:lnTo>
                    <a:pt x="236" y="324"/>
                  </a:lnTo>
                  <a:lnTo>
                    <a:pt x="234" y="322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0" y="316"/>
                  </a:lnTo>
                  <a:lnTo>
                    <a:pt x="230" y="316"/>
                  </a:lnTo>
                  <a:lnTo>
                    <a:pt x="230" y="314"/>
                  </a:lnTo>
                  <a:lnTo>
                    <a:pt x="228" y="312"/>
                  </a:lnTo>
                  <a:lnTo>
                    <a:pt x="228" y="310"/>
                  </a:lnTo>
                  <a:lnTo>
                    <a:pt x="226" y="308"/>
                  </a:lnTo>
                  <a:lnTo>
                    <a:pt x="228" y="308"/>
                  </a:lnTo>
                  <a:lnTo>
                    <a:pt x="228" y="306"/>
                  </a:lnTo>
                  <a:lnTo>
                    <a:pt x="228" y="306"/>
                  </a:lnTo>
                  <a:lnTo>
                    <a:pt x="230" y="306"/>
                  </a:lnTo>
                  <a:lnTo>
                    <a:pt x="230" y="304"/>
                  </a:lnTo>
                  <a:lnTo>
                    <a:pt x="230" y="302"/>
                  </a:lnTo>
                  <a:lnTo>
                    <a:pt x="228" y="300"/>
                  </a:lnTo>
                  <a:lnTo>
                    <a:pt x="228" y="298"/>
                  </a:lnTo>
                  <a:lnTo>
                    <a:pt x="228" y="296"/>
                  </a:lnTo>
                  <a:lnTo>
                    <a:pt x="226" y="296"/>
                  </a:lnTo>
                  <a:lnTo>
                    <a:pt x="224" y="296"/>
                  </a:lnTo>
                  <a:lnTo>
                    <a:pt x="224" y="294"/>
                  </a:lnTo>
                  <a:lnTo>
                    <a:pt x="222" y="294"/>
                  </a:lnTo>
                  <a:lnTo>
                    <a:pt x="220" y="294"/>
                  </a:lnTo>
                  <a:lnTo>
                    <a:pt x="218" y="294"/>
                  </a:lnTo>
                  <a:lnTo>
                    <a:pt x="216" y="294"/>
                  </a:lnTo>
                  <a:lnTo>
                    <a:pt x="216" y="292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0" y="292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4" y="290"/>
                  </a:lnTo>
                  <a:lnTo>
                    <a:pt x="202" y="290"/>
                  </a:lnTo>
                  <a:lnTo>
                    <a:pt x="198" y="288"/>
                  </a:lnTo>
                  <a:lnTo>
                    <a:pt x="196" y="286"/>
                  </a:lnTo>
                  <a:lnTo>
                    <a:pt x="192" y="284"/>
                  </a:lnTo>
                  <a:lnTo>
                    <a:pt x="190" y="284"/>
                  </a:lnTo>
                  <a:lnTo>
                    <a:pt x="190" y="282"/>
                  </a:lnTo>
                  <a:lnTo>
                    <a:pt x="186" y="282"/>
                  </a:lnTo>
                  <a:lnTo>
                    <a:pt x="182" y="280"/>
                  </a:lnTo>
                  <a:lnTo>
                    <a:pt x="182" y="278"/>
                  </a:lnTo>
                  <a:lnTo>
                    <a:pt x="180" y="278"/>
                  </a:lnTo>
                  <a:lnTo>
                    <a:pt x="178" y="276"/>
                  </a:lnTo>
                  <a:lnTo>
                    <a:pt x="176" y="274"/>
                  </a:lnTo>
                  <a:lnTo>
                    <a:pt x="174" y="274"/>
                  </a:lnTo>
                  <a:lnTo>
                    <a:pt x="170" y="272"/>
                  </a:lnTo>
                  <a:lnTo>
                    <a:pt x="168" y="270"/>
                  </a:lnTo>
                  <a:lnTo>
                    <a:pt x="166" y="268"/>
                  </a:lnTo>
                  <a:lnTo>
                    <a:pt x="164" y="268"/>
                  </a:lnTo>
                  <a:lnTo>
                    <a:pt x="158" y="266"/>
                  </a:lnTo>
                  <a:lnTo>
                    <a:pt x="154" y="264"/>
                  </a:lnTo>
                  <a:lnTo>
                    <a:pt x="152" y="264"/>
                  </a:lnTo>
                  <a:lnTo>
                    <a:pt x="150" y="262"/>
                  </a:lnTo>
                  <a:lnTo>
                    <a:pt x="144" y="260"/>
                  </a:lnTo>
                  <a:lnTo>
                    <a:pt x="142" y="258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4" y="254"/>
                  </a:lnTo>
                  <a:lnTo>
                    <a:pt x="130" y="250"/>
                  </a:lnTo>
                  <a:lnTo>
                    <a:pt x="128" y="250"/>
                  </a:lnTo>
                  <a:lnTo>
                    <a:pt x="126" y="248"/>
                  </a:lnTo>
                  <a:lnTo>
                    <a:pt x="124" y="248"/>
                  </a:lnTo>
                  <a:lnTo>
                    <a:pt x="124" y="246"/>
                  </a:lnTo>
                  <a:lnTo>
                    <a:pt x="122" y="246"/>
                  </a:lnTo>
                  <a:lnTo>
                    <a:pt x="120" y="246"/>
                  </a:lnTo>
                  <a:lnTo>
                    <a:pt x="118" y="244"/>
                  </a:lnTo>
                  <a:lnTo>
                    <a:pt x="116" y="244"/>
                  </a:lnTo>
                  <a:lnTo>
                    <a:pt x="116" y="242"/>
                  </a:lnTo>
                  <a:lnTo>
                    <a:pt x="116" y="240"/>
                  </a:lnTo>
                  <a:lnTo>
                    <a:pt x="116" y="238"/>
                  </a:lnTo>
                  <a:lnTo>
                    <a:pt x="116" y="236"/>
                  </a:lnTo>
                  <a:lnTo>
                    <a:pt x="116" y="234"/>
                  </a:lnTo>
                  <a:lnTo>
                    <a:pt x="116" y="232"/>
                  </a:lnTo>
                  <a:lnTo>
                    <a:pt x="116" y="230"/>
                  </a:lnTo>
                  <a:lnTo>
                    <a:pt x="116" y="228"/>
                  </a:lnTo>
                  <a:lnTo>
                    <a:pt x="114" y="226"/>
                  </a:lnTo>
                  <a:lnTo>
                    <a:pt x="114" y="224"/>
                  </a:lnTo>
                  <a:lnTo>
                    <a:pt x="112" y="224"/>
                  </a:lnTo>
                  <a:lnTo>
                    <a:pt x="110" y="222"/>
                  </a:lnTo>
                  <a:lnTo>
                    <a:pt x="108" y="220"/>
                  </a:lnTo>
                  <a:lnTo>
                    <a:pt x="106" y="220"/>
                  </a:lnTo>
                  <a:lnTo>
                    <a:pt x="104" y="218"/>
                  </a:lnTo>
                  <a:lnTo>
                    <a:pt x="102" y="218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0" y="212"/>
                  </a:lnTo>
                  <a:lnTo>
                    <a:pt x="86" y="212"/>
                  </a:lnTo>
                  <a:lnTo>
                    <a:pt x="84" y="212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08"/>
                  </a:lnTo>
                  <a:lnTo>
                    <a:pt x="82" y="206"/>
                  </a:lnTo>
                  <a:lnTo>
                    <a:pt x="82" y="204"/>
                  </a:lnTo>
                  <a:lnTo>
                    <a:pt x="80" y="202"/>
                  </a:lnTo>
                  <a:lnTo>
                    <a:pt x="78" y="200"/>
                  </a:lnTo>
                  <a:lnTo>
                    <a:pt x="78" y="198"/>
                  </a:lnTo>
                  <a:lnTo>
                    <a:pt x="76" y="198"/>
                  </a:lnTo>
                  <a:lnTo>
                    <a:pt x="76" y="196"/>
                  </a:lnTo>
                  <a:lnTo>
                    <a:pt x="74" y="196"/>
                  </a:lnTo>
                  <a:lnTo>
                    <a:pt x="74" y="194"/>
                  </a:lnTo>
                  <a:lnTo>
                    <a:pt x="72" y="192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8" y="190"/>
                  </a:lnTo>
                  <a:lnTo>
                    <a:pt x="66" y="190"/>
                  </a:lnTo>
                  <a:lnTo>
                    <a:pt x="66" y="188"/>
                  </a:lnTo>
                  <a:lnTo>
                    <a:pt x="64" y="188"/>
                  </a:lnTo>
                  <a:lnTo>
                    <a:pt x="62" y="188"/>
                  </a:lnTo>
                  <a:lnTo>
                    <a:pt x="62" y="186"/>
                  </a:lnTo>
                  <a:lnTo>
                    <a:pt x="60" y="184"/>
                  </a:lnTo>
                  <a:lnTo>
                    <a:pt x="60" y="182"/>
                  </a:lnTo>
                  <a:lnTo>
                    <a:pt x="58" y="180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2" y="174"/>
                  </a:lnTo>
                  <a:lnTo>
                    <a:pt x="50" y="172"/>
                  </a:lnTo>
                  <a:lnTo>
                    <a:pt x="48" y="172"/>
                  </a:lnTo>
                  <a:lnTo>
                    <a:pt x="46" y="172"/>
                  </a:lnTo>
                  <a:lnTo>
                    <a:pt x="46" y="172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2" y="168"/>
                  </a:lnTo>
                  <a:lnTo>
                    <a:pt x="40" y="166"/>
                  </a:lnTo>
                  <a:lnTo>
                    <a:pt x="38" y="164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8" y="152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4" y="134"/>
                  </a:lnTo>
                  <a:lnTo>
                    <a:pt x="46" y="132"/>
                  </a:lnTo>
                  <a:lnTo>
                    <a:pt x="46" y="130"/>
                  </a:lnTo>
                  <a:lnTo>
                    <a:pt x="46" y="128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50" y="120"/>
                  </a:lnTo>
                  <a:lnTo>
                    <a:pt x="50" y="118"/>
                  </a:lnTo>
                  <a:lnTo>
                    <a:pt x="50" y="116"/>
                  </a:lnTo>
                  <a:lnTo>
                    <a:pt x="50" y="114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0" y="108"/>
                  </a:lnTo>
                  <a:lnTo>
                    <a:pt x="52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2" y="88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8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4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70"/>
                  </a:lnTo>
                  <a:lnTo>
                    <a:pt x="8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4" y="66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10" y="54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8" y="26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4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6" y="6"/>
                  </a:lnTo>
                  <a:lnTo>
                    <a:pt x="86" y="8"/>
                  </a:lnTo>
                  <a:lnTo>
                    <a:pt x="86" y="10"/>
                  </a:lnTo>
                  <a:lnTo>
                    <a:pt x="88" y="12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8"/>
                  </a:lnTo>
                  <a:lnTo>
                    <a:pt x="96" y="20"/>
                  </a:lnTo>
                  <a:lnTo>
                    <a:pt x="96" y="22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2" y="26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6" y="28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10" y="26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6" y="28"/>
                  </a:lnTo>
                  <a:lnTo>
                    <a:pt x="114" y="28"/>
                  </a:lnTo>
                  <a:lnTo>
                    <a:pt x="114" y="30"/>
                  </a:lnTo>
                  <a:lnTo>
                    <a:pt x="118" y="36"/>
                  </a:lnTo>
                  <a:lnTo>
                    <a:pt x="120" y="36"/>
                  </a:lnTo>
                  <a:lnTo>
                    <a:pt x="122" y="36"/>
                  </a:lnTo>
                  <a:lnTo>
                    <a:pt x="120" y="36"/>
                  </a:lnTo>
                  <a:lnTo>
                    <a:pt x="122" y="36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4" y="42"/>
                  </a:lnTo>
                  <a:lnTo>
                    <a:pt x="126" y="42"/>
                  </a:lnTo>
                  <a:lnTo>
                    <a:pt x="130" y="44"/>
                  </a:lnTo>
                  <a:lnTo>
                    <a:pt x="132" y="44"/>
                  </a:lnTo>
                  <a:lnTo>
                    <a:pt x="132" y="46"/>
                  </a:lnTo>
                  <a:lnTo>
                    <a:pt x="132" y="48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4" y="56"/>
                  </a:lnTo>
                  <a:lnTo>
                    <a:pt x="136" y="58"/>
                  </a:lnTo>
                  <a:lnTo>
                    <a:pt x="138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38" y="68"/>
                  </a:lnTo>
                  <a:lnTo>
                    <a:pt x="140" y="68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0" y="70"/>
                  </a:lnTo>
                  <a:lnTo>
                    <a:pt x="140" y="72"/>
                  </a:lnTo>
                  <a:lnTo>
                    <a:pt x="140" y="74"/>
                  </a:lnTo>
                  <a:lnTo>
                    <a:pt x="142" y="76"/>
                  </a:lnTo>
                  <a:lnTo>
                    <a:pt x="144" y="76"/>
                  </a:lnTo>
                  <a:lnTo>
                    <a:pt x="146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8" y="90"/>
                  </a:lnTo>
                  <a:lnTo>
                    <a:pt x="160" y="92"/>
                  </a:lnTo>
                  <a:lnTo>
                    <a:pt x="162" y="92"/>
                  </a:lnTo>
                  <a:lnTo>
                    <a:pt x="162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6" y="96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70" y="100"/>
                  </a:lnTo>
                  <a:lnTo>
                    <a:pt x="174" y="100"/>
                  </a:lnTo>
                  <a:lnTo>
                    <a:pt x="176" y="98"/>
                  </a:lnTo>
                  <a:lnTo>
                    <a:pt x="178" y="100"/>
                  </a:lnTo>
                  <a:lnTo>
                    <a:pt x="180" y="100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4" y="96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8" y="98"/>
                  </a:lnTo>
                  <a:lnTo>
                    <a:pt x="190" y="98"/>
                  </a:lnTo>
                  <a:lnTo>
                    <a:pt x="190" y="100"/>
                  </a:lnTo>
                  <a:lnTo>
                    <a:pt x="192" y="100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2" y="98"/>
                  </a:lnTo>
                  <a:lnTo>
                    <a:pt x="192" y="96"/>
                  </a:lnTo>
                  <a:lnTo>
                    <a:pt x="194" y="94"/>
                  </a:lnTo>
                  <a:lnTo>
                    <a:pt x="196" y="92"/>
                  </a:lnTo>
                  <a:lnTo>
                    <a:pt x="198" y="92"/>
                  </a:lnTo>
                  <a:lnTo>
                    <a:pt x="200" y="92"/>
                  </a:lnTo>
                  <a:lnTo>
                    <a:pt x="200" y="94"/>
                  </a:lnTo>
                  <a:lnTo>
                    <a:pt x="202" y="96"/>
                  </a:lnTo>
                  <a:lnTo>
                    <a:pt x="204" y="96"/>
                  </a:lnTo>
                  <a:lnTo>
                    <a:pt x="206" y="96"/>
                  </a:lnTo>
                  <a:lnTo>
                    <a:pt x="206" y="94"/>
                  </a:lnTo>
                  <a:lnTo>
                    <a:pt x="208" y="92"/>
                  </a:lnTo>
                  <a:lnTo>
                    <a:pt x="210" y="92"/>
                  </a:lnTo>
                  <a:lnTo>
                    <a:pt x="212" y="92"/>
                  </a:lnTo>
                  <a:lnTo>
                    <a:pt x="212" y="94"/>
                  </a:lnTo>
                  <a:lnTo>
                    <a:pt x="214" y="94"/>
                  </a:lnTo>
                  <a:lnTo>
                    <a:pt x="214" y="96"/>
                  </a:lnTo>
                  <a:lnTo>
                    <a:pt x="216" y="96"/>
                  </a:lnTo>
                  <a:lnTo>
                    <a:pt x="218" y="94"/>
                  </a:lnTo>
                  <a:lnTo>
                    <a:pt x="216" y="92"/>
                  </a:lnTo>
                  <a:lnTo>
                    <a:pt x="216" y="90"/>
                  </a:lnTo>
                  <a:lnTo>
                    <a:pt x="218" y="90"/>
                  </a:lnTo>
                  <a:lnTo>
                    <a:pt x="218" y="88"/>
                  </a:lnTo>
                  <a:lnTo>
                    <a:pt x="220" y="88"/>
                  </a:lnTo>
                  <a:lnTo>
                    <a:pt x="222" y="88"/>
                  </a:lnTo>
                  <a:lnTo>
                    <a:pt x="224" y="88"/>
                  </a:lnTo>
                  <a:lnTo>
                    <a:pt x="224" y="90"/>
                  </a:lnTo>
                  <a:lnTo>
                    <a:pt x="226" y="90"/>
                  </a:lnTo>
                  <a:lnTo>
                    <a:pt x="226" y="92"/>
                  </a:lnTo>
                  <a:lnTo>
                    <a:pt x="226" y="94"/>
                  </a:lnTo>
                  <a:lnTo>
                    <a:pt x="226" y="96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4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30" y="108"/>
                  </a:lnTo>
                  <a:lnTo>
                    <a:pt x="232" y="108"/>
                  </a:lnTo>
                  <a:lnTo>
                    <a:pt x="234" y="108"/>
                  </a:lnTo>
                  <a:lnTo>
                    <a:pt x="234" y="110"/>
                  </a:lnTo>
                  <a:lnTo>
                    <a:pt x="238" y="110"/>
                  </a:lnTo>
                  <a:lnTo>
                    <a:pt x="244" y="112"/>
                  </a:lnTo>
                  <a:lnTo>
                    <a:pt x="248" y="114"/>
                  </a:lnTo>
                  <a:lnTo>
                    <a:pt x="250" y="114"/>
                  </a:lnTo>
                  <a:lnTo>
                    <a:pt x="252" y="116"/>
                  </a:lnTo>
                  <a:lnTo>
                    <a:pt x="254" y="116"/>
                  </a:lnTo>
                  <a:lnTo>
                    <a:pt x="256" y="116"/>
                  </a:lnTo>
                  <a:lnTo>
                    <a:pt x="258" y="114"/>
                  </a:lnTo>
                  <a:lnTo>
                    <a:pt x="260" y="114"/>
                  </a:lnTo>
                  <a:lnTo>
                    <a:pt x="260" y="112"/>
                  </a:lnTo>
                  <a:lnTo>
                    <a:pt x="262" y="112"/>
                  </a:lnTo>
                  <a:lnTo>
                    <a:pt x="264" y="112"/>
                  </a:lnTo>
                  <a:lnTo>
                    <a:pt x="266" y="112"/>
                  </a:lnTo>
                  <a:lnTo>
                    <a:pt x="266" y="116"/>
                  </a:lnTo>
                  <a:lnTo>
                    <a:pt x="268" y="120"/>
                  </a:lnTo>
                  <a:lnTo>
                    <a:pt x="270" y="122"/>
                  </a:lnTo>
                  <a:lnTo>
                    <a:pt x="270" y="124"/>
                  </a:lnTo>
                  <a:lnTo>
                    <a:pt x="270" y="126"/>
                  </a:lnTo>
                  <a:lnTo>
                    <a:pt x="268" y="126"/>
                  </a:lnTo>
                  <a:lnTo>
                    <a:pt x="268" y="128"/>
                  </a:lnTo>
                  <a:lnTo>
                    <a:pt x="266" y="128"/>
                  </a:lnTo>
                  <a:lnTo>
                    <a:pt x="268" y="130"/>
                  </a:lnTo>
                  <a:lnTo>
                    <a:pt x="268" y="132"/>
                  </a:lnTo>
                  <a:lnTo>
                    <a:pt x="270" y="132"/>
                  </a:lnTo>
                  <a:lnTo>
                    <a:pt x="270" y="134"/>
                  </a:lnTo>
                  <a:lnTo>
                    <a:pt x="270" y="136"/>
                  </a:lnTo>
                  <a:lnTo>
                    <a:pt x="272" y="138"/>
                  </a:lnTo>
                  <a:lnTo>
                    <a:pt x="274" y="140"/>
                  </a:lnTo>
                  <a:lnTo>
                    <a:pt x="274" y="142"/>
                  </a:lnTo>
                  <a:lnTo>
                    <a:pt x="274" y="144"/>
                  </a:lnTo>
                  <a:lnTo>
                    <a:pt x="274" y="146"/>
                  </a:lnTo>
                  <a:lnTo>
                    <a:pt x="274" y="148"/>
                  </a:lnTo>
                  <a:lnTo>
                    <a:pt x="274" y="150"/>
                  </a:lnTo>
                  <a:lnTo>
                    <a:pt x="274" y="152"/>
                  </a:lnTo>
                  <a:lnTo>
                    <a:pt x="272" y="152"/>
                  </a:lnTo>
                  <a:lnTo>
                    <a:pt x="272" y="154"/>
                  </a:lnTo>
                  <a:lnTo>
                    <a:pt x="272" y="156"/>
                  </a:lnTo>
                  <a:lnTo>
                    <a:pt x="274" y="158"/>
                  </a:lnTo>
                  <a:lnTo>
                    <a:pt x="276" y="160"/>
                  </a:lnTo>
                  <a:lnTo>
                    <a:pt x="276" y="160"/>
                  </a:lnTo>
                  <a:lnTo>
                    <a:pt x="278" y="160"/>
                  </a:lnTo>
                  <a:lnTo>
                    <a:pt x="278" y="162"/>
                  </a:lnTo>
                  <a:lnTo>
                    <a:pt x="280" y="162"/>
                  </a:lnTo>
                  <a:lnTo>
                    <a:pt x="278" y="164"/>
                  </a:lnTo>
                  <a:lnTo>
                    <a:pt x="280" y="166"/>
                  </a:lnTo>
                  <a:lnTo>
                    <a:pt x="280" y="168"/>
                  </a:lnTo>
                  <a:lnTo>
                    <a:pt x="280" y="170"/>
                  </a:lnTo>
                  <a:lnTo>
                    <a:pt x="280" y="172"/>
                  </a:lnTo>
                  <a:lnTo>
                    <a:pt x="280" y="176"/>
                  </a:lnTo>
                  <a:lnTo>
                    <a:pt x="282" y="178"/>
                  </a:lnTo>
                  <a:lnTo>
                    <a:pt x="284" y="180"/>
                  </a:lnTo>
                  <a:lnTo>
                    <a:pt x="284" y="182"/>
                  </a:lnTo>
                  <a:lnTo>
                    <a:pt x="286" y="182"/>
                  </a:lnTo>
                  <a:lnTo>
                    <a:pt x="286" y="184"/>
                  </a:lnTo>
                  <a:lnTo>
                    <a:pt x="286" y="188"/>
                  </a:lnTo>
                  <a:lnTo>
                    <a:pt x="288" y="188"/>
                  </a:lnTo>
                  <a:lnTo>
                    <a:pt x="288" y="186"/>
                  </a:lnTo>
                  <a:lnTo>
                    <a:pt x="288" y="184"/>
                  </a:lnTo>
                  <a:lnTo>
                    <a:pt x="290" y="182"/>
                  </a:lnTo>
                  <a:lnTo>
                    <a:pt x="290" y="184"/>
                  </a:lnTo>
                  <a:lnTo>
                    <a:pt x="292" y="184"/>
                  </a:lnTo>
                  <a:lnTo>
                    <a:pt x="292" y="186"/>
                  </a:lnTo>
                  <a:lnTo>
                    <a:pt x="290" y="186"/>
                  </a:lnTo>
                  <a:lnTo>
                    <a:pt x="290" y="188"/>
                  </a:lnTo>
                  <a:lnTo>
                    <a:pt x="292" y="188"/>
                  </a:lnTo>
                  <a:lnTo>
                    <a:pt x="294" y="190"/>
                  </a:lnTo>
                  <a:lnTo>
                    <a:pt x="296" y="190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4"/>
                  </a:lnTo>
                  <a:lnTo>
                    <a:pt x="296" y="194"/>
                  </a:lnTo>
                  <a:lnTo>
                    <a:pt x="298" y="196"/>
                  </a:lnTo>
                  <a:lnTo>
                    <a:pt x="298" y="198"/>
                  </a:lnTo>
                  <a:lnTo>
                    <a:pt x="300" y="198"/>
                  </a:lnTo>
                  <a:lnTo>
                    <a:pt x="300" y="200"/>
                  </a:lnTo>
                  <a:lnTo>
                    <a:pt x="302" y="200"/>
                  </a:lnTo>
                  <a:lnTo>
                    <a:pt x="304" y="202"/>
                  </a:lnTo>
                  <a:lnTo>
                    <a:pt x="304" y="204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4"/>
                  </a:lnTo>
                  <a:lnTo>
                    <a:pt x="300" y="204"/>
                  </a:lnTo>
                  <a:lnTo>
                    <a:pt x="298" y="204"/>
                  </a:lnTo>
                  <a:lnTo>
                    <a:pt x="296" y="204"/>
                  </a:lnTo>
                  <a:lnTo>
                    <a:pt x="296" y="206"/>
                  </a:lnTo>
                  <a:lnTo>
                    <a:pt x="298" y="208"/>
                  </a:lnTo>
                  <a:lnTo>
                    <a:pt x="302" y="208"/>
                  </a:lnTo>
                  <a:lnTo>
                    <a:pt x="304" y="208"/>
                  </a:lnTo>
                  <a:lnTo>
                    <a:pt x="304" y="206"/>
                  </a:lnTo>
                  <a:lnTo>
                    <a:pt x="306" y="206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8" y="202"/>
                  </a:lnTo>
                  <a:lnTo>
                    <a:pt x="306" y="202"/>
                  </a:lnTo>
                  <a:lnTo>
                    <a:pt x="306" y="200"/>
                  </a:lnTo>
                  <a:lnTo>
                    <a:pt x="306" y="198"/>
                  </a:lnTo>
                  <a:lnTo>
                    <a:pt x="306" y="196"/>
                  </a:lnTo>
                  <a:lnTo>
                    <a:pt x="308" y="196"/>
                  </a:lnTo>
                  <a:lnTo>
                    <a:pt x="310" y="194"/>
                  </a:lnTo>
                  <a:lnTo>
                    <a:pt x="312" y="194"/>
                  </a:lnTo>
                  <a:lnTo>
                    <a:pt x="312" y="192"/>
                  </a:lnTo>
                  <a:lnTo>
                    <a:pt x="310" y="190"/>
                  </a:lnTo>
                  <a:lnTo>
                    <a:pt x="308" y="192"/>
                  </a:lnTo>
                  <a:lnTo>
                    <a:pt x="306" y="192"/>
                  </a:lnTo>
                  <a:lnTo>
                    <a:pt x="304" y="192"/>
                  </a:lnTo>
                  <a:lnTo>
                    <a:pt x="304" y="190"/>
                  </a:lnTo>
                  <a:lnTo>
                    <a:pt x="306" y="188"/>
                  </a:lnTo>
                  <a:lnTo>
                    <a:pt x="308" y="188"/>
                  </a:lnTo>
                  <a:lnTo>
                    <a:pt x="310" y="188"/>
                  </a:lnTo>
                  <a:lnTo>
                    <a:pt x="312" y="188"/>
                  </a:lnTo>
                  <a:lnTo>
                    <a:pt x="314" y="188"/>
                  </a:lnTo>
                  <a:lnTo>
                    <a:pt x="314" y="190"/>
                  </a:lnTo>
                  <a:lnTo>
                    <a:pt x="316" y="196"/>
                  </a:lnTo>
                  <a:lnTo>
                    <a:pt x="314" y="198"/>
                  </a:lnTo>
                  <a:lnTo>
                    <a:pt x="314" y="200"/>
                  </a:lnTo>
                  <a:lnTo>
                    <a:pt x="316" y="200"/>
                  </a:lnTo>
                  <a:lnTo>
                    <a:pt x="316" y="202"/>
                  </a:lnTo>
                  <a:lnTo>
                    <a:pt x="318" y="202"/>
                  </a:lnTo>
                  <a:lnTo>
                    <a:pt x="320" y="204"/>
                  </a:lnTo>
                  <a:lnTo>
                    <a:pt x="322" y="204"/>
                  </a:lnTo>
                  <a:lnTo>
                    <a:pt x="324" y="206"/>
                  </a:lnTo>
                  <a:lnTo>
                    <a:pt x="324" y="208"/>
                  </a:lnTo>
                  <a:lnTo>
                    <a:pt x="320" y="212"/>
                  </a:lnTo>
                  <a:lnTo>
                    <a:pt x="320" y="214"/>
                  </a:lnTo>
                  <a:lnTo>
                    <a:pt x="318" y="216"/>
                  </a:lnTo>
                  <a:lnTo>
                    <a:pt x="318" y="218"/>
                  </a:lnTo>
                  <a:lnTo>
                    <a:pt x="320" y="216"/>
                  </a:lnTo>
                  <a:lnTo>
                    <a:pt x="322" y="216"/>
                  </a:lnTo>
                  <a:lnTo>
                    <a:pt x="324" y="218"/>
                  </a:lnTo>
                  <a:lnTo>
                    <a:pt x="324" y="220"/>
                  </a:lnTo>
                  <a:lnTo>
                    <a:pt x="324" y="220"/>
                  </a:lnTo>
                  <a:lnTo>
                    <a:pt x="324" y="222"/>
                  </a:lnTo>
                  <a:lnTo>
                    <a:pt x="324" y="224"/>
                  </a:lnTo>
                  <a:lnTo>
                    <a:pt x="324" y="226"/>
                  </a:lnTo>
                  <a:lnTo>
                    <a:pt x="327" y="226"/>
                  </a:lnTo>
                  <a:lnTo>
                    <a:pt x="329" y="226"/>
                  </a:lnTo>
                  <a:lnTo>
                    <a:pt x="331" y="226"/>
                  </a:lnTo>
                  <a:lnTo>
                    <a:pt x="333" y="226"/>
                  </a:lnTo>
                  <a:lnTo>
                    <a:pt x="335" y="226"/>
                  </a:lnTo>
                  <a:lnTo>
                    <a:pt x="337" y="226"/>
                  </a:lnTo>
                  <a:lnTo>
                    <a:pt x="339" y="226"/>
                  </a:lnTo>
                  <a:lnTo>
                    <a:pt x="341" y="224"/>
                  </a:lnTo>
                  <a:lnTo>
                    <a:pt x="343" y="224"/>
                  </a:lnTo>
                  <a:lnTo>
                    <a:pt x="345" y="222"/>
                  </a:lnTo>
                  <a:lnTo>
                    <a:pt x="347" y="224"/>
                  </a:lnTo>
                  <a:lnTo>
                    <a:pt x="349" y="224"/>
                  </a:lnTo>
                  <a:lnTo>
                    <a:pt x="351" y="226"/>
                  </a:lnTo>
                  <a:lnTo>
                    <a:pt x="351" y="228"/>
                  </a:lnTo>
                  <a:lnTo>
                    <a:pt x="349" y="228"/>
                  </a:lnTo>
                  <a:lnTo>
                    <a:pt x="349" y="230"/>
                  </a:lnTo>
                  <a:lnTo>
                    <a:pt x="349" y="232"/>
                  </a:lnTo>
                  <a:lnTo>
                    <a:pt x="349" y="234"/>
                  </a:lnTo>
                  <a:lnTo>
                    <a:pt x="347" y="234"/>
                  </a:lnTo>
                  <a:lnTo>
                    <a:pt x="347" y="236"/>
                  </a:lnTo>
                  <a:lnTo>
                    <a:pt x="347" y="238"/>
                  </a:lnTo>
                  <a:lnTo>
                    <a:pt x="349" y="236"/>
                  </a:lnTo>
                  <a:lnTo>
                    <a:pt x="349" y="234"/>
                  </a:lnTo>
                  <a:lnTo>
                    <a:pt x="349" y="232"/>
                  </a:lnTo>
                  <a:lnTo>
                    <a:pt x="351" y="232"/>
                  </a:lnTo>
                  <a:lnTo>
                    <a:pt x="351" y="230"/>
                  </a:lnTo>
                  <a:lnTo>
                    <a:pt x="353" y="232"/>
                  </a:lnTo>
                  <a:lnTo>
                    <a:pt x="351" y="234"/>
                  </a:lnTo>
                  <a:lnTo>
                    <a:pt x="351" y="236"/>
                  </a:lnTo>
                  <a:lnTo>
                    <a:pt x="351" y="238"/>
                  </a:lnTo>
                  <a:lnTo>
                    <a:pt x="349" y="240"/>
                  </a:lnTo>
                  <a:lnTo>
                    <a:pt x="349" y="244"/>
                  </a:lnTo>
                  <a:lnTo>
                    <a:pt x="349" y="242"/>
                  </a:lnTo>
                  <a:lnTo>
                    <a:pt x="347" y="240"/>
                  </a:lnTo>
                  <a:lnTo>
                    <a:pt x="347" y="242"/>
                  </a:lnTo>
                  <a:lnTo>
                    <a:pt x="347" y="244"/>
                  </a:lnTo>
                  <a:lnTo>
                    <a:pt x="347" y="246"/>
                  </a:lnTo>
                  <a:lnTo>
                    <a:pt x="349" y="248"/>
                  </a:lnTo>
                  <a:lnTo>
                    <a:pt x="349" y="250"/>
                  </a:lnTo>
                  <a:lnTo>
                    <a:pt x="349" y="252"/>
                  </a:lnTo>
                  <a:lnTo>
                    <a:pt x="351" y="252"/>
                  </a:lnTo>
                  <a:lnTo>
                    <a:pt x="353" y="252"/>
                  </a:lnTo>
                  <a:lnTo>
                    <a:pt x="355" y="254"/>
                  </a:lnTo>
                  <a:lnTo>
                    <a:pt x="357" y="256"/>
                  </a:lnTo>
                  <a:lnTo>
                    <a:pt x="359" y="256"/>
                  </a:lnTo>
                  <a:lnTo>
                    <a:pt x="361" y="258"/>
                  </a:lnTo>
                  <a:lnTo>
                    <a:pt x="361" y="260"/>
                  </a:lnTo>
                  <a:lnTo>
                    <a:pt x="363" y="258"/>
                  </a:lnTo>
                  <a:lnTo>
                    <a:pt x="365" y="258"/>
                  </a:lnTo>
                  <a:lnTo>
                    <a:pt x="367" y="258"/>
                  </a:lnTo>
                  <a:lnTo>
                    <a:pt x="369" y="258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3" y="260"/>
                  </a:lnTo>
                  <a:lnTo>
                    <a:pt x="373" y="262"/>
                  </a:lnTo>
                  <a:lnTo>
                    <a:pt x="375" y="264"/>
                  </a:lnTo>
                  <a:lnTo>
                    <a:pt x="377" y="264"/>
                  </a:lnTo>
                  <a:lnTo>
                    <a:pt x="379" y="266"/>
                  </a:lnTo>
                  <a:lnTo>
                    <a:pt x="381" y="26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  <p:sp>
          <p:nvSpPr>
            <p:cNvPr id="228" name="Freeform 185">
              <a:extLst>
                <a:ext uri="{FF2B5EF4-FFF2-40B4-BE49-F238E27FC236}">
                  <a16:creationId xmlns:a16="http://schemas.microsoft.com/office/drawing/2014/main" id="{85971C20-BCB9-2765-92EA-2849D0D988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2325" y="4427538"/>
              <a:ext cx="525463" cy="528638"/>
            </a:xfrm>
            <a:custGeom>
              <a:avLst/>
              <a:gdLst>
                <a:gd name="T0" fmla="*/ 218 w 331"/>
                <a:gd name="T1" fmla="*/ 317 h 333"/>
                <a:gd name="T2" fmla="*/ 220 w 331"/>
                <a:gd name="T3" fmla="*/ 272 h 333"/>
                <a:gd name="T4" fmla="*/ 238 w 331"/>
                <a:gd name="T5" fmla="*/ 252 h 333"/>
                <a:gd name="T6" fmla="*/ 234 w 331"/>
                <a:gd name="T7" fmla="*/ 311 h 333"/>
                <a:gd name="T8" fmla="*/ 164 w 331"/>
                <a:gd name="T9" fmla="*/ 226 h 333"/>
                <a:gd name="T10" fmla="*/ 236 w 331"/>
                <a:gd name="T11" fmla="*/ 210 h 333"/>
                <a:gd name="T12" fmla="*/ 206 w 331"/>
                <a:gd name="T13" fmla="*/ 190 h 333"/>
                <a:gd name="T14" fmla="*/ 224 w 331"/>
                <a:gd name="T15" fmla="*/ 202 h 333"/>
                <a:gd name="T16" fmla="*/ 244 w 331"/>
                <a:gd name="T17" fmla="*/ 144 h 333"/>
                <a:gd name="T18" fmla="*/ 296 w 331"/>
                <a:gd name="T19" fmla="*/ 114 h 333"/>
                <a:gd name="T20" fmla="*/ 327 w 331"/>
                <a:gd name="T21" fmla="*/ 142 h 333"/>
                <a:gd name="T22" fmla="*/ 317 w 331"/>
                <a:gd name="T23" fmla="*/ 172 h 333"/>
                <a:gd name="T24" fmla="*/ 288 w 331"/>
                <a:gd name="T25" fmla="*/ 144 h 333"/>
                <a:gd name="T26" fmla="*/ 282 w 331"/>
                <a:gd name="T27" fmla="*/ 120 h 333"/>
                <a:gd name="T28" fmla="*/ 288 w 331"/>
                <a:gd name="T29" fmla="*/ 140 h 333"/>
                <a:gd name="T30" fmla="*/ 288 w 331"/>
                <a:gd name="T31" fmla="*/ 170 h 333"/>
                <a:gd name="T32" fmla="*/ 303 w 331"/>
                <a:gd name="T33" fmla="*/ 182 h 333"/>
                <a:gd name="T34" fmla="*/ 262 w 331"/>
                <a:gd name="T35" fmla="*/ 226 h 333"/>
                <a:gd name="T36" fmla="*/ 232 w 331"/>
                <a:gd name="T37" fmla="*/ 216 h 333"/>
                <a:gd name="T38" fmla="*/ 230 w 331"/>
                <a:gd name="T39" fmla="*/ 190 h 333"/>
                <a:gd name="T40" fmla="*/ 228 w 331"/>
                <a:gd name="T41" fmla="*/ 162 h 333"/>
                <a:gd name="T42" fmla="*/ 250 w 331"/>
                <a:gd name="T43" fmla="*/ 136 h 333"/>
                <a:gd name="T44" fmla="*/ 108 w 331"/>
                <a:gd name="T45" fmla="*/ 8 h 333"/>
                <a:gd name="T46" fmla="*/ 138 w 331"/>
                <a:gd name="T47" fmla="*/ 46 h 333"/>
                <a:gd name="T48" fmla="*/ 164 w 331"/>
                <a:gd name="T49" fmla="*/ 70 h 333"/>
                <a:gd name="T50" fmla="*/ 188 w 331"/>
                <a:gd name="T51" fmla="*/ 86 h 333"/>
                <a:gd name="T52" fmla="*/ 210 w 331"/>
                <a:gd name="T53" fmla="*/ 92 h 333"/>
                <a:gd name="T54" fmla="*/ 234 w 331"/>
                <a:gd name="T55" fmla="*/ 116 h 333"/>
                <a:gd name="T56" fmla="*/ 236 w 331"/>
                <a:gd name="T57" fmla="*/ 136 h 333"/>
                <a:gd name="T58" fmla="*/ 230 w 331"/>
                <a:gd name="T59" fmla="*/ 152 h 333"/>
                <a:gd name="T60" fmla="*/ 220 w 331"/>
                <a:gd name="T61" fmla="*/ 176 h 333"/>
                <a:gd name="T62" fmla="*/ 214 w 331"/>
                <a:gd name="T63" fmla="*/ 226 h 333"/>
                <a:gd name="T64" fmla="*/ 194 w 331"/>
                <a:gd name="T65" fmla="*/ 248 h 333"/>
                <a:gd name="T66" fmla="*/ 164 w 331"/>
                <a:gd name="T67" fmla="*/ 212 h 333"/>
                <a:gd name="T68" fmla="*/ 146 w 331"/>
                <a:gd name="T69" fmla="*/ 170 h 333"/>
                <a:gd name="T70" fmla="*/ 120 w 331"/>
                <a:gd name="T71" fmla="*/ 170 h 333"/>
                <a:gd name="T72" fmla="*/ 100 w 331"/>
                <a:gd name="T73" fmla="*/ 184 h 333"/>
                <a:gd name="T74" fmla="*/ 142 w 331"/>
                <a:gd name="T75" fmla="*/ 182 h 333"/>
                <a:gd name="T76" fmla="*/ 158 w 331"/>
                <a:gd name="T77" fmla="*/ 234 h 333"/>
                <a:gd name="T78" fmla="*/ 138 w 331"/>
                <a:gd name="T79" fmla="*/ 206 h 333"/>
                <a:gd name="T80" fmla="*/ 134 w 331"/>
                <a:gd name="T81" fmla="*/ 210 h 333"/>
                <a:gd name="T82" fmla="*/ 150 w 331"/>
                <a:gd name="T83" fmla="*/ 226 h 333"/>
                <a:gd name="T84" fmla="*/ 184 w 331"/>
                <a:gd name="T85" fmla="*/ 254 h 333"/>
                <a:gd name="T86" fmla="*/ 214 w 331"/>
                <a:gd name="T87" fmla="*/ 272 h 333"/>
                <a:gd name="T88" fmla="*/ 222 w 331"/>
                <a:gd name="T89" fmla="*/ 309 h 333"/>
                <a:gd name="T90" fmla="*/ 174 w 331"/>
                <a:gd name="T91" fmla="*/ 278 h 333"/>
                <a:gd name="T92" fmla="*/ 180 w 331"/>
                <a:gd name="T93" fmla="*/ 264 h 333"/>
                <a:gd name="T94" fmla="*/ 162 w 331"/>
                <a:gd name="T95" fmla="*/ 260 h 333"/>
                <a:gd name="T96" fmla="*/ 176 w 331"/>
                <a:gd name="T97" fmla="*/ 282 h 333"/>
                <a:gd name="T98" fmla="*/ 188 w 331"/>
                <a:gd name="T99" fmla="*/ 307 h 333"/>
                <a:gd name="T100" fmla="*/ 156 w 331"/>
                <a:gd name="T101" fmla="*/ 274 h 333"/>
                <a:gd name="T102" fmla="*/ 140 w 331"/>
                <a:gd name="T103" fmla="*/ 250 h 333"/>
                <a:gd name="T104" fmla="*/ 104 w 331"/>
                <a:gd name="T105" fmla="*/ 250 h 333"/>
                <a:gd name="T106" fmla="*/ 64 w 331"/>
                <a:gd name="T107" fmla="*/ 244 h 333"/>
                <a:gd name="T108" fmla="*/ 30 w 331"/>
                <a:gd name="T109" fmla="*/ 224 h 333"/>
                <a:gd name="T110" fmla="*/ 4 w 331"/>
                <a:gd name="T111" fmla="*/ 214 h 333"/>
                <a:gd name="T112" fmla="*/ 10 w 331"/>
                <a:gd name="T113" fmla="*/ 170 h 333"/>
                <a:gd name="T114" fmla="*/ 22 w 331"/>
                <a:gd name="T115" fmla="*/ 128 h 333"/>
                <a:gd name="T116" fmla="*/ 40 w 331"/>
                <a:gd name="T117" fmla="*/ 88 h 333"/>
                <a:gd name="T118" fmla="*/ 60 w 331"/>
                <a:gd name="T119" fmla="*/ 40 h 333"/>
                <a:gd name="T120" fmla="*/ 94 w 331"/>
                <a:gd name="T121" fmla="*/ 1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1" h="333">
                  <a:moveTo>
                    <a:pt x="240" y="331"/>
                  </a:moveTo>
                  <a:lnTo>
                    <a:pt x="242" y="333"/>
                  </a:lnTo>
                  <a:lnTo>
                    <a:pt x="238" y="333"/>
                  </a:lnTo>
                  <a:lnTo>
                    <a:pt x="236" y="331"/>
                  </a:lnTo>
                  <a:lnTo>
                    <a:pt x="238" y="329"/>
                  </a:lnTo>
                  <a:lnTo>
                    <a:pt x="240" y="331"/>
                  </a:lnTo>
                  <a:close/>
                  <a:moveTo>
                    <a:pt x="234" y="311"/>
                  </a:moveTo>
                  <a:lnTo>
                    <a:pt x="232" y="315"/>
                  </a:lnTo>
                  <a:lnTo>
                    <a:pt x="232" y="319"/>
                  </a:lnTo>
                  <a:lnTo>
                    <a:pt x="230" y="319"/>
                  </a:lnTo>
                  <a:lnTo>
                    <a:pt x="230" y="321"/>
                  </a:lnTo>
                  <a:lnTo>
                    <a:pt x="230" y="321"/>
                  </a:lnTo>
                  <a:lnTo>
                    <a:pt x="228" y="323"/>
                  </a:lnTo>
                  <a:lnTo>
                    <a:pt x="226" y="325"/>
                  </a:lnTo>
                  <a:lnTo>
                    <a:pt x="224" y="325"/>
                  </a:lnTo>
                  <a:lnTo>
                    <a:pt x="222" y="327"/>
                  </a:lnTo>
                  <a:lnTo>
                    <a:pt x="220" y="329"/>
                  </a:lnTo>
                  <a:lnTo>
                    <a:pt x="218" y="331"/>
                  </a:lnTo>
                  <a:lnTo>
                    <a:pt x="218" y="325"/>
                  </a:lnTo>
                  <a:lnTo>
                    <a:pt x="218" y="323"/>
                  </a:lnTo>
                  <a:lnTo>
                    <a:pt x="218" y="321"/>
                  </a:lnTo>
                  <a:lnTo>
                    <a:pt x="218" y="321"/>
                  </a:lnTo>
                  <a:lnTo>
                    <a:pt x="220" y="321"/>
                  </a:lnTo>
                  <a:lnTo>
                    <a:pt x="220" y="319"/>
                  </a:lnTo>
                  <a:lnTo>
                    <a:pt x="218" y="317"/>
                  </a:lnTo>
                  <a:lnTo>
                    <a:pt x="218" y="315"/>
                  </a:lnTo>
                  <a:lnTo>
                    <a:pt x="220" y="315"/>
                  </a:lnTo>
                  <a:lnTo>
                    <a:pt x="220" y="313"/>
                  </a:lnTo>
                  <a:lnTo>
                    <a:pt x="222" y="311"/>
                  </a:lnTo>
                  <a:lnTo>
                    <a:pt x="224" y="311"/>
                  </a:lnTo>
                  <a:lnTo>
                    <a:pt x="226" y="309"/>
                  </a:lnTo>
                  <a:lnTo>
                    <a:pt x="226" y="311"/>
                  </a:lnTo>
                  <a:lnTo>
                    <a:pt x="226" y="313"/>
                  </a:lnTo>
                  <a:lnTo>
                    <a:pt x="228" y="311"/>
                  </a:lnTo>
                  <a:lnTo>
                    <a:pt x="228" y="309"/>
                  </a:lnTo>
                  <a:lnTo>
                    <a:pt x="226" y="307"/>
                  </a:lnTo>
                  <a:lnTo>
                    <a:pt x="226" y="305"/>
                  </a:lnTo>
                  <a:lnTo>
                    <a:pt x="228" y="303"/>
                  </a:lnTo>
                  <a:lnTo>
                    <a:pt x="228" y="301"/>
                  </a:lnTo>
                  <a:lnTo>
                    <a:pt x="228" y="299"/>
                  </a:lnTo>
                  <a:lnTo>
                    <a:pt x="228" y="297"/>
                  </a:lnTo>
                  <a:lnTo>
                    <a:pt x="226" y="295"/>
                  </a:lnTo>
                  <a:lnTo>
                    <a:pt x="226" y="290"/>
                  </a:lnTo>
                  <a:lnTo>
                    <a:pt x="226" y="288"/>
                  </a:lnTo>
                  <a:lnTo>
                    <a:pt x="224" y="286"/>
                  </a:lnTo>
                  <a:lnTo>
                    <a:pt x="222" y="284"/>
                  </a:lnTo>
                  <a:lnTo>
                    <a:pt x="222" y="282"/>
                  </a:lnTo>
                  <a:lnTo>
                    <a:pt x="222" y="278"/>
                  </a:lnTo>
                  <a:lnTo>
                    <a:pt x="222" y="276"/>
                  </a:lnTo>
                  <a:lnTo>
                    <a:pt x="220" y="272"/>
                  </a:lnTo>
                  <a:lnTo>
                    <a:pt x="218" y="272"/>
                  </a:lnTo>
                  <a:lnTo>
                    <a:pt x="216" y="270"/>
                  </a:lnTo>
                  <a:lnTo>
                    <a:pt x="216" y="268"/>
                  </a:lnTo>
                  <a:lnTo>
                    <a:pt x="218" y="268"/>
                  </a:lnTo>
                  <a:lnTo>
                    <a:pt x="218" y="266"/>
                  </a:lnTo>
                  <a:lnTo>
                    <a:pt x="220" y="266"/>
                  </a:lnTo>
                  <a:lnTo>
                    <a:pt x="220" y="264"/>
                  </a:lnTo>
                  <a:lnTo>
                    <a:pt x="222" y="264"/>
                  </a:lnTo>
                  <a:lnTo>
                    <a:pt x="222" y="262"/>
                  </a:lnTo>
                  <a:lnTo>
                    <a:pt x="224" y="262"/>
                  </a:lnTo>
                  <a:lnTo>
                    <a:pt x="224" y="260"/>
                  </a:lnTo>
                  <a:lnTo>
                    <a:pt x="226" y="260"/>
                  </a:lnTo>
                  <a:lnTo>
                    <a:pt x="226" y="258"/>
                  </a:lnTo>
                  <a:lnTo>
                    <a:pt x="228" y="258"/>
                  </a:lnTo>
                  <a:lnTo>
                    <a:pt x="228" y="256"/>
                  </a:lnTo>
                  <a:lnTo>
                    <a:pt x="228" y="254"/>
                  </a:lnTo>
                  <a:lnTo>
                    <a:pt x="228" y="252"/>
                  </a:lnTo>
                  <a:lnTo>
                    <a:pt x="230" y="252"/>
                  </a:lnTo>
                  <a:lnTo>
                    <a:pt x="230" y="250"/>
                  </a:lnTo>
                  <a:lnTo>
                    <a:pt x="232" y="250"/>
                  </a:lnTo>
                  <a:lnTo>
                    <a:pt x="232" y="248"/>
                  </a:lnTo>
                  <a:lnTo>
                    <a:pt x="234" y="246"/>
                  </a:lnTo>
                  <a:lnTo>
                    <a:pt x="236" y="248"/>
                  </a:lnTo>
                  <a:lnTo>
                    <a:pt x="238" y="250"/>
                  </a:lnTo>
                  <a:lnTo>
                    <a:pt x="238" y="252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8"/>
                  </a:lnTo>
                  <a:lnTo>
                    <a:pt x="240" y="260"/>
                  </a:lnTo>
                  <a:lnTo>
                    <a:pt x="240" y="262"/>
                  </a:lnTo>
                  <a:lnTo>
                    <a:pt x="240" y="266"/>
                  </a:lnTo>
                  <a:lnTo>
                    <a:pt x="240" y="268"/>
                  </a:lnTo>
                  <a:lnTo>
                    <a:pt x="240" y="270"/>
                  </a:lnTo>
                  <a:lnTo>
                    <a:pt x="240" y="272"/>
                  </a:lnTo>
                  <a:lnTo>
                    <a:pt x="240" y="274"/>
                  </a:lnTo>
                  <a:lnTo>
                    <a:pt x="240" y="276"/>
                  </a:lnTo>
                  <a:lnTo>
                    <a:pt x="240" y="280"/>
                  </a:lnTo>
                  <a:lnTo>
                    <a:pt x="240" y="282"/>
                  </a:lnTo>
                  <a:lnTo>
                    <a:pt x="240" y="284"/>
                  </a:lnTo>
                  <a:lnTo>
                    <a:pt x="240" y="288"/>
                  </a:lnTo>
                  <a:lnTo>
                    <a:pt x="240" y="290"/>
                  </a:lnTo>
                  <a:lnTo>
                    <a:pt x="238" y="295"/>
                  </a:lnTo>
                  <a:lnTo>
                    <a:pt x="238" y="297"/>
                  </a:lnTo>
                  <a:lnTo>
                    <a:pt x="236" y="299"/>
                  </a:lnTo>
                  <a:lnTo>
                    <a:pt x="236" y="301"/>
                  </a:lnTo>
                  <a:lnTo>
                    <a:pt x="236" y="303"/>
                  </a:lnTo>
                  <a:lnTo>
                    <a:pt x="234" y="305"/>
                  </a:lnTo>
                  <a:lnTo>
                    <a:pt x="234" y="307"/>
                  </a:lnTo>
                  <a:lnTo>
                    <a:pt x="234" y="309"/>
                  </a:lnTo>
                  <a:lnTo>
                    <a:pt x="234" y="311"/>
                  </a:lnTo>
                  <a:close/>
                  <a:moveTo>
                    <a:pt x="176" y="224"/>
                  </a:moveTo>
                  <a:lnTo>
                    <a:pt x="178" y="226"/>
                  </a:lnTo>
                  <a:lnTo>
                    <a:pt x="178" y="228"/>
                  </a:lnTo>
                  <a:lnTo>
                    <a:pt x="178" y="230"/>
                  </a:lnTo>
                  <a:lnTo>
                    <a:pt x="178" y="232"/>
                  </a:lnTo>
                  <a:lnTo>
                    <a:pt x="180" y="234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0" y="242"/>
                  </a:lnTo>
                  <a:lnTo>
                    <a:pt x="178" y="240"/>
                  </a:lnTo>
                  <a:lnTo>
                    <a:pt x="176" y="238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2" y="240"/>
                  </a:lnTo>
                  <a:lnTo>
                    <a:pt x="170" y="240"/>
                  </a:lnTo>
                  <a:lnTo>
                    <a:pt x="168" y="238"/>
                  </a:lnTo>
                  <a:lnTo>
                    <a:pt x="166" y="236"/>
                  </a:lnTo>
                  <a:lnTo>
                    <a:pt x="166" y="234"/>
                  </a:lnTo>
                  <a:lnTo>
                    <a:pt x="164" y="232"/>
                  </a:lnTo>
                  <a:lnTo>
                    <a:pt x="164" y="230"/>
                  </a:lnTo>
                  <a:lnTo>
                    <a:pt x="164" y="228"/>
                  </a:lnTo>
                  <a:lnTo>
                    <a:pt x="164" y="226"/>
                  </a:lnTo>
                  <a:lnTo>
                    <a:pt x="162" y="226"/>
                  </a:lnTo>
                  <a:lnTo>
                    <a:pt x="162" y="224"/>
                  </a:lnTo>
                  <a:lnTo>
                    <a:pt x="164" y="224"/>
                  </a:lnTo>
                  <a:lnTo>
                    <a:pt x="166" y="224"/>
                  </a:lnTo>
                  <a:lnTo>
                    <a:pt x="168" y="224"/>
                  </a:lnTo>
                  <a:lnTo>
                    <a:pt x="170" y="224"/>
                  </a:lnTo>
                  <a:lnTo>
                    <a:pt x="172" y="224"/>
                  </a:lnTo>
                  <a:lnTo>
                    <a:pt x="174" y="224"/>
                  </a:lnTo>
                  <a:lnTo>
                    <a:pt x="176" y="224"/>
                  </a:lnTo>
                  <a:close/>
                  <a:moveTo>
                    <a:pt x="226" y="218"/>
                  </a:moveTo>
                  <a:lnTo>
                    <a:pt x="224" y="218"/>
                  </a:lnTo>
                  <a:lnTo>
                    <a:pt x="222" y="216"/>
                  </a:lnTo>
                  <a:lnTo>
                    <a:pt x="222" y="214"/>
                  </a:lnTo>
                  <a:lnTo>
                    <a:pt x="224" y="214"/>
                  </a:lnTo>
                  <a:lnTo>
                    <a:pt x="224" y="212"/>
                  </a:lnTo>
                  <a:lnTo>
                    <a:pt x="226" y="212"/>
                  </a:lnTo>
                  <a:lnTo>
                    <a:pt x="226" y="210"/>
                  </a:lnTo>
                  <a:lnTo>
                    <a:pt x="228" y="208"/>
                  </a:lnTo>
                  <a:lnTo>
                    <a:pt x="228" y="206"/>
                  </a:lnTo>
                  <a:lnTo>
                    <a:pt x="228" y="202"/>
                  </a:lnTo>
                  <a:lnTo>
                    <a:pt x="230" y="202"/>
                  </a:lnTo>
                  <a:lnTo>
                    <a:pt x="232" y="204"/>
                  </a:lnTo>
                  <a:lnTo>
                    <a:pt x="234" y="206"/>
                  </a:lnTo>
                  <a:lnTo>
                    <a:pt x="236" y="208"/>
                  </a:lnTo>
                  <a:lnTo>
                    <a:pt x="236" y="210"/>
                  </a:lnTo>
                  <a:lnTo>
                    <a:pt x="234" y="210"/>
                  </a:lnTo>
                  <a:lnTo>
                    <a:pt x="232" y="212"/>
                  </a:lnTo>
                  <a:lnTo>
                    <a:pt x="230" y="214"/>
                  </a:lnTo>
                  <a:lnTo>
                    <a:pt x="228" y="216"/>
                  </a:lnTo>
                  <a:lnTo>
                    <a:pt x="226" y="216"/>
                  </a:lnTo>
                  <a:lnTo>
                    <a:pt x="226" y="218"/>
                  </a:lnTo>
                  <a:close/>
                  <a:moveTo>
                    <a:pt x="218" y="224"/>
                  </a:moveTo>
                  <a:lnTo>
                    <a:pt x="218" y="224"/>
                  </a:lnTo>
                  <a:lnTo>
                    <a:pt x="216" y="224"/>
                  </a:lnTo>
                  <a:lnTo>
                    <a:pt x="214" y="224"/>
                  </a:lnTo>
                  <a:lnTo>
                    <a:pt x="212" y="224"/>
                  </a:lnTo>
                  <a:lnTo>
                    <a:pt x="214" y="220"/>
                  </a:lnTo>
                  <a:lnTo>
                    <a:pt x="214" y="218"/>
                  </a:lnTo>
                  <a:lnTo>
                    <a:pt x="212" y="218"/>
                  </a:lnTo>
                  <a:lnTo>
                    <a:pt x="212" y="216"/>
                  </a:lnTo>
                  <a:lnTo>
                    <a:pt x="212" y="214"/>
                  </a:lnTo>
                  <a:lnTo>
                    <a:pt x="210" y="212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4" y="200"/>
                  </a:lnTo>
                  <a:lnTo>
                    <a:pt x="204" y="196"/>
                  </a:lnTo>
                  <a:lnTo>
                    <a:pt x="206" y="194"/>
                  </a:lnTo>
                  <a:lnTo>
                    <a:pt x="206" y="192"/>
                  </a:lnTo>
                  <a:lnTo>
                    <a:pt x="206" y="190"/>
                  </a:lnTo>
                  <a:lnTo>
                    <a:pt x="208" y="190"/>
                  </a:lnTo>
                  <a:lnTo>
                    <a:pt x="210" y="188"/>
                  </a:lnTo>
                  <a:lnTo>
                    <a:pt x="212" y="188"/>
                  </a:lnTo>
                  <a:lnTo>
                    <a:pt x="212" y="184"/>
                  </a:lnTo>
                  <a:lnTo>
                    <a:pt x="214" y="184"/>
                  </a:lnTo>
                  <a:lnTo>
                    <a:pt x="214" y="182"/>
                  </a:lnTo>
                  <a:lnTo>
                    <a:pt x="214" y="180"/>
                  </a:lnTo>
                  <a:lnTo>
                    <a:pt x="218" y="180"/>
                  </a:lnTo>
                  <a:lnTo>
                    <a:pt x="218" y="178"/>
                  </a:lnTo>
                  <a:lnTo>
                    <a:pt x="220" y="178"/>
                  </a:lnTo>
                  <a:lnTo>
                    <a:pt x="220" y="176"/>
                  </a:lnTo>
                  <a:lnTo>
                    <a:pt x="222" y="178"/>
                  </a:lnTo>
                  <a:lnTo>
                    <a:pt x="222" y="180"/>
                  </a:lnTo>
                  <a:lnTo>
                    <a:pt x="222" y="182"/>
                  </a:lnTo>
                  <a:lnTo>
                    <a:pt x="220" y="184"/>
                  </a:lnTo>
                  <a:lnTo>
                    <a:pt x="218" y="184"/>
                  </a:lnTo>
                  <a:lnTo>
                    <a:pt x="218" y="186"/>
                  </a:lnTo>
                  <a:lnTo>
                    <a:pt x="218" y="188"/>
                  </a:lnTo>
                  <a:lnTo>
                    <a:pt x="220" y="190"/>
                  </a:lnTo>
                  <a:lnTo>
                    <a:pt x="220" y="192"/>
                  </a:lnTo>
                  <a:lnTo>
                    <a:pt x="222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24" y="200"/>
                  </a:lnTo>
                  <a:lnTo>
                    <a:pt x="224" y="202"/>
                  </a:lnTo>
                  <a:lnTo>
                    <a:pt x="226" y="204"/>
                  </a:lnTo>
                  <a:lnTo>
                    <a:pt x="226" y="206"/>
                  </a:lnTo>
                  <a:lnTo>
                    <a:pt x="224" y="208"/>
                  </a:lnTo>
                  <a:lnTo>
                    <a:pt x="224" y="210"/>
                  </a:lnTo>
                  <a:lnTo>
                    <a:pt x="222" y="212"/>
                  </a:lnTo>
                  <a:lnTo>
                    <a:pt x="220" y="214"/>
                  </a:lnTo>
                  <a:lnTo>
                    <a:pt x="220" y="216"/>
                  </a:lnTo>
                  <a:lnTo>
                    <a:pt x="220" y="218"/>
                  </a:lnTo>
                  <a:lnTo>
                    <a:pt x="220" y="220"/>
                  </a:lnTo>
                  <a:lnTo>
                    <a:pt x="220" y="222"/>
                  </a:lnTo>
                  <a:lnTo>
                    <a:pt x="218" y="224"/>
                  </a:lnTo>
                  <a:close/>
                  <a:moveTo>
                    <a:pt x="244" y="144"/>
                  </a:moveTo>
                  <a:lnTo>
                    <a:pt x="242" y="144"/>
                  </a:lnTo>
                  <a:lnTo>
                    <a:pt x="240" y="144"/>
                  </a:lnTo>
                  <a:lnTo>
                    <a:pt x="240" y="142"/>
                  </a:lnTo>
                  <a:lnTo>
                    <a:pt x="242" y="140"/>
                  </a:lnTo>
                  <a:lnTo>
                    <a:pt x="242" y="138"/>
                  </a:lnTo>
                  <a:lnTo>
                    <a:pt x="244" y="136"/>
                  </a:lnTo>
                  <a:lnTo>
                    <a:pt x="246" y="134"/>
                  </a:lnTo>
                  <a:lnTo>
                    <a:pt x="246" y="136"/>
                  </a:lnTo>
                  <a:lnTo>
                    <a:pt x="246" y="138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close/>
                  <a:moveTo>
                    <a:pt x="252" y="104"/>
                  </a:moveTo>
                  <a:lnTo>
                    <a:pt x="254" y="104"/>
                  </a:lnTo>
                  <a:lnTo>
                    <a:pt x="256" y="104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2" y="104"/>
                  </a:lnTo>
                  <a:lnTo>
                    <a:pt x="264" y="106"/>
                  </a:lnTo>
                  <a:lnTo>
                    <a:pt x="268" y="106"/>
                  </a:lnTo>
                  <a:lnTo>
                    <a:pt x="270" y="106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80" y="106"/>
                  </a:lnTo>
                  <a:lnTo>
                    <a:pt x="282" y="106"/>
                  </a:lnTo>
                  <a:lnTo>
                    <a:pt x="282" y="108"/>
                  </a:lnTo>
                  <a:lnTo>
                    <a:pt x="284" y="110"/>
                  </a:lnTo>
                  <a:lnTo>
                    <a:pt x="286" y="110"/>
                  </a:lnTo>
                  <a:lnTo>
                    <a:pt x="286" y="108"/>
                  </a:lnTo>
                  <a:lnTo>
                    <a:pt x="288" y="108"/>
                  </a:lnTo>
                  <a:lnTo>
                    <a:pt x="290" y="110"/>
                  </a:lnTo>
                  <a:lnTo>
                    <a:pt x="294" y="108"/>
                  </a:lnTo>
                  <a:lnTo>
                    <a:pt x="294" y="110"/>
                  </a:lnTo>
                  <a:lnTo>
                    <a:pt x="296" y="112"/>
                  </a:lnTo>
                  <a:lnTo>
                    <a:pt x="296" y="114"/>
                  </a:lnTo>
                  <a:lnTo>
                    <a:pt x="299" y="116"/>
                  </a:lnTo>
                  <a:lnTo>
                    <a:pt x="299" y="118"/>
                  </a:lnTo>
                  <a:lnTo>
                    <a:pt x="301" y="118"/>
                  </a:lnTo>
                  <a:lnTo>
                    <a:pt x="303" y="120"/>
                  </a:lnTo>
                  <a:lnTo>
                    <a:pt x="307" y="122"/>
                  </a:lnTo>
                  <a:lnTo>
                    <a:pt x="309" y="122"/>
                  </a:lnTo>
                  <a:lnTo>
                    <a:pt x="311" y="122"/>
                  </a:lnTo>
                  <a:lnTo>
                    <a:pt x="313" y="122"/>
                  </a:lnTo>
                  <a:lnTo>
                    <a:pt x="315" y="122"/>
                  </a:lnTo>
                  <a:lnTo>
                    <a:pt x="317" y="122"/>
                  </a:lnTo>
                  <a:lnTo>
                    <a:pt x="319" y="122"/>
                  </a:lnTo>
                  <a:lnTo>
                    <a:pt x="321" y="122"/>
                  </a:lnTo>
                  <a:lnTo>
                    <a:pt x="321" y="120"/>
                  </a:lnTo>
                  <a:lnTo>
                    <a:pt x="323" y="122"/>
                  </a:lnTo>
                  <a:lnTo>
                    <a:pt x="321" y="122"/>
                  </a:lnTo>
                  <a:lnTo>
                    <a:pt x="321" y="124"/>
                  </a:lnTo>
                  <a:lnTo>
                    <a:pt x="321" y="126"/>
                  </a:lnTo>
                  <a:lnTo>
                    <a:pt x="321" y="128"/>
                  </a:lnTo>
                  <a:lnTo>
                    <a:pt x="321" y="130"/>
                  </a:lnTo>
                  <a:lnTo>
                    <a:pt x="321" y="132"/>
                  </a:lnTo>
                  <a:lnTo>
                    <a:pt x="321" y="134"/>
                  </a:lnTo>
                  <a:lnTo>
                    <a:pt x="323" y="136"/>
                  </a:lnTo>
                  <a:lnTo>
                    <a:pt x="323" y="138"/>
                  </a:lnTo>
                  <a:lnTo>
                    <a:pt x="323" y="140"/>
                  </a:lnTo>
                  <a:lnTo>
                    <a:pt x="327" y="142"/>
                  </a:lnTo>
                  <a:lnTo>
                    <a:pt x="329" y="144"/>
                  </a:lnTo>
                  <a:lnTo>
                    <a:pt x="331" y="144"/>
                  </a:lnTo>
                  <a:lnTo>
                    <a:pt x="331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5" y="148"/>
                  </a:lnTo>
                  <a:lnTo>
                    <a:pt x="323" y="146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19" y="148"/>
                  </a:lnTo>
                  <a:lnTo>
                    <a:pt x="317" y="150"/>
                  </a:lnTo>
                  <a:lnTo>
                    <a:pt x="317" y="152"/>
                  </a:lnTo>
                  <a:lnTo>
                    <a:pt x="317" y="154"/>
                  </a:lnTo>
                  <a:lnTo>
                    <a:pt x="315" y="156"/>
                  </a:lnTo>
                  <a:lnTo>
                    <a:pt x="315" y="158"/>
                  </a:lnTo>
                  <a:lnTo>
                    <a:pt x="315" y="160"/>
                  </a:lnTo>
                  <a:lnTo>
                    <a:pt x="315" y="162"/>
                  </a:lnTo>
                  <a:lnTo>
                    <a:pt x="315" y="164"/>
                  </a:lnTo>
                  <a:lnTo>
                    <a:pt x="313" y="166"/>
                  </a:lnTo>
                  <a:lnTo>
                    <a:pt x="313" y="168"/>
                  </a:lnTo>
                  <a:lnTo>
                    <a:pt x="313" y="170"/>
                  </a:lnTo>
                  <a:lnTo>
                    <a:pt x="311" y="174"/>
                  </a:lnTo>
                  <a:lnTo>
                    <a:pt x="315" y="172"/>
                  </a:lnTo>
                  <a:lnTo>
                    <a:pt x="317" y="170"/>
                  </a:lnTo>
                  <a:lnTo>
                    <a:pt x="317" y="172"/>
                  </a:lnTo>
                  <a:lnTo>
                    <a:pt x="315" y="174"/>
                  </a:lnTo>
                  <a:lnTo>
                    <a:pt x="313" y="176"/>
                  </a:lnTo>
                  <a:lnTo>
                    <a:pt x="311" y="176"/>
                  </a:lnTo>
                  <a:lnTo>
                    <a:pt x="309" y="176"/>
                  </a:lnTo>
                  <a:lnTo>
                    <a:pt x="307" y="176"/>
                  </a:lnTo>
                  <a:lnTo>
                    <a:pt x="303" y="176"/>
                  </a:lnTo>
                  <a:lnTo>
                    <a:pt x="301" y="176"/>
                  </a:lnTo>
                  <a:lnTo>
                    <a:pt x="299" y="174"/>
                  </a:lnTo>
                  <a:lnTo>
                    <a:pt x="296" y="174"/>
                  </a:lnTo>
                  <a:lnTo>
                    <a:pt x="296" y="172"/>
                  </a:lnTo>
                  <a:lnTo>
                    <a:pt x="296" y="170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4" y="164"/>
                  </a:lnTo>
                  <a:lnTo>
                    <a:pt x="292" y="162"/>
                  </a:lnTo>
                  <a:lnTo>
                    <a:pt x="292" y="160"/>
                  </a:lnTo>
                  <a:lnTo>
                    <a:pt x="290" y="158"/>
                  </a:lnTo>
                  <a:lnTo>
                    <a:pt x="288" y="156"/>
                  </a:lnTo>
                  <a:lnTo>
                    <a:pt x="286" y="154"/>
                  </a:lnTo>
                  <a:lnTo>
                    <a:pt x="284" y="154"/>
                  </a:lnTo>
                  <a:lnTo>
                    <a:pt x="284" y="152"/>
                  </a:lnTo>
                  <a:lnTo>
                    <a:pt x="284" y="150"/>
                  </a:lnTo>
                  <a:lnTo>
                    <a:pt x="286" y="148"/>
                  </a:lnTo>
                  <a:lnTo>
                    <a:pt x="286" y="146"/>
                  </a:lnTo>
                  <a:lnTo>
                    <a:pt x="288" y="144"/>
                  </a:lnTo>
                  <a:lnTo>
                    <a:pt x="288" y="142"/>
                  </a:lnTo>
                  <a:lnTo>
                    <a:pt x="290" y="142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296" y="142"/>
                  </a:lnTo>
                  <a:lnTo>
                    <a:pt x="296" y="140"/>
                  </a:lnTo>
                  <a:lnTo>
                    <a:pt x="299" y="138"/>
                  </a:lnTo>
                  <a:lnTo>
                    <a:pt x="296" y="136"/>
                  </a:lnTo>
                  <a:lnTo>
                    <a:pt x="296" y="134"/>
                  </a:lnTo>
                  <a:lnTo>
                    <a:pt x="296" y="134"/>
                  </a:lnTo>
                  <a:lnTo>
                    <a:pt x="296" y="132"/>
                  </a:lnTo>
                  <a:lnTo>
                    <a:pt x="296" y="130"/>
                  </a:lnTo>
                  <a:lnTo>
                    <a:pt x="296" y="130"/>
                  </a:lnTo>
                  <a:lnTo>
                    <a:pt x="296" y="128"/>
                  </a:lnTo>
                  <a:lnTo>
                    <a:pt x="294" y="126"/>
                  </a:lnTo>
                  <a:lnTo>
                    <a:pt x="294" y="124"/>
                  </a:lnTo>
                  <a:lnTo>
                    <a:pt x="292" y="124"/>
                  </a:lnTo>
                  <a:lnTo>
                    <a:pt x="290" y="124"/>
                  </a:lnTo>
                  <a:lnTo>
                    <a:pt x="290" y="122"/>
                  </a:lnTo>
                  <a:lnTo>
                    <a:pt x="288" y="120"/>
                  </a:lnTo>
                  <a:lnTo>
                    <a:pt x="286" y="120"/>
                  </a:lnTo>
                  <a:lnTo>
                    <a:pt x="282" y="120"/>
                  </a:lnTo>
                  <a:lnTo>
                    <a:pt x="280" y="118"/>
                  </a:lnTo>
                  <a:lnTo>
                    <a:pt x="278" y="118"/>
                  </a:lnTo>
                  <a:lnTo>
                    <a:pt x="280" y="120"/>
                  </a:lnTo>
                  <a:lnTo>
                    <a:pt x="280" y="122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6" y="122"/>
                  </a:lnTo>
                  <a:lnTo>
                    <a:pt x="288" y="122"/>
                  </a:lnTo>
                  <a:lnTo>
                    <a:pt x="290" y="124"/>
                  </a:lnTo>
                  <a:lnTo>
                    <a:pt x="290" y="126"/>
                  </a:lnTo>
                  <a:lnTo>
                    <a:pt x="292" y="126"/>
                  </a:lnTo>
                  <a:lnTo>
                    <a:pt x="294" y="128"/>
                  </a:lnTo>
                  <a:lnTo>
                    <a:pt x="294" y="130"/>
                  </a:lnTo>
                  <a:lnTo>
                    <a:pt x="292" y="130"/>
                  </a:lnTo>
                  <a:lnTo>
                    <a:pt x="292" y="130"/>
                  </a:lnTo>
                  <a:lnTo>
                    <a:pt x="294" y="130"/>
                  </a:lnTo>
                  <a:lnTo>
                    <a:pt x="294" y="132"/>
                  </a:lnTo>
                  <a:lnTo>
                    <a:pt x="294" y="134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40"/>
                  </a:lnTo>
                  <a:lnTo>
                    <a:pt x="292" y="138"/>
                  </a:lnTo>
                  <a:lnTo>
                    <a:pt x="290" y="138"/>
                  </a:lnTo>
                  <a:lnTo>
                    <a:pt x="288" y="138"/>
                  </a:lnTo>
                  <a:lnTo>
                    <a:pt x="288" y="140"/>
                  </a:lnTo>
                  <a:lnTo>
                    <a:pt x="286" y="140"/>
                  </a:lnTo>
                  <a:lnTo>
                    <a:pt x="284" y="142"/>
                  </a:lnTo>
                  <a:lnTo>
                    <a:pt x="284" y="144"/>
                  </a:lnTo>
                  <a:lnTo>
                    <a:pt x="284" y="146"/>
                  </a:lnTo>
                  <a:lnTo>
                    <a:pt x="282" y="148"/>
                  </a:lnTo>
                  <a:lnTo>
                    <a:pt x="282" y="150"/>
                  </a:lnTo>
                  <a:lnTo>
                    <a:pt x="282" y="152"/>
                  </a:lnTo>
                  <a:lnTo>
                    <a:pt x="282" y="154"/>
                  </a:lnTo>
                  <a:lnTo>
                    <a:pt x="282" y="156"/>
                  </a:lnTo>
                  <a:lnTo>
                    <a:pt x="284" y="156"/>
                  </a:lnTo>
                  <a:lnTo>
                    <a:pt x="284" y="158"/>
                  </a:lnTo>
                  <a:lnTo>
                    <a:pt x="286" y="158"/>
                  </a:lnTo>
                  <a:lnTo>
                    <a:pt x="288" y="160"/>
                  </a:lnTo>
                  <a:lnTo>
                    <a:pt x="288" y="162"/>
                  </a:lnTo>
                  <a:lnTo>
                    <a:pt x="286" y="164"/>
                  </a:lnTo>
                  <a:lnTo>
                    <a:pt x="286" y="166"/>
                  </a:lnTo>
                  <a:lnTo>
                    <a:pt x="286" y="168"/>
                  </a:lnTo>
                  <a:lnTo>
                    <a:pt x="286" y="170"/>
                  </a:lnTo>
                  <a:lnTo>
                    <a:pt x="286" y="172"/>
                  </a:lnTo>
                  <a:lnTo>
                    <a:pt x="288" y="172"/>
                  </a:lnTo>
                  <a:lnTo>
                    <a:pt x="288" y="174"/>
                  </a:lnTo>
                  <a:lnTo>
                    <a:pt x="288" y="176"/>
                  </a:lnTo>
                  <a:lnTo>
                    <a:pt x="290" y="174"/>
                  </a:lnTo>
                  <a:lnTo>
                    <a:pt x="288" y="172"/>
                  </a:lnTo>
                  <a:lnTo>
                    <a:pt x="288" y="170"/>
                  </a:lnTo>
                  <a:lnTo>
                    <a:pt x="288" y="168"/>
                  </a:lnTo>
                  <a:lnTo>
                    <a:pt x="288" y="166"/>
                  </a:lnTo>
                  <a:lnTo>
                    <a:pt x="290" y="168"/>
                  </a:lnTo>
                  <a:lnTo>
                    <a:pt x="292" y="170"/>
                  </a:lnTo>
                  <a:lnTo>
                    <a:pt x="294" y="172"/>
                  </a:lnTo>
                  <a:lnTo>
                    <a:pt x="294" y="176"/>
                  </a:lnTo>
                  <a:lnTo>
                    <a:pt x="296" y="176"/>
                  </a:lnTo>
                  <a:lnTo>
                    <a:pt x="296" y="176"/>
                  </a:lnTo>
                  <a:lnTo>
                    <a:pt x="299" y="178"/>
                  </a:lnTo>
                  <a:lnTo>
                    <a:pt x="301" y="178"/>
                  </a:lnTo>
                  <a:lnTo>
                    <a:pt x="303" y="178"/>
                  </a:lnTo>
                  <a:lnTo>
                    <a:pt x="305" y="178"/>
                  </a:lnTo>
                  <a:lnTo>
                    <a:pt x="309" y="178"/>
                  </a:lnTo>
                  <a:lnTo>
                    <a:pt x="311" y="178"/>
                  </a:lnTo>
                  <a:lnTo>
                    <a:pt x="313" y="178"/>
                  </a:lnTo>
                  <a:lnTo>
                    <a:pt x="315" y="176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5" y="180"/>
                  </a:lnTo>
                  <a:lnTo>
                    <a:pt x="313" y="182"/>
                  </a:lnTo>
                  <a:lnTo>
                    <a:pt x="311" y="182"/>
                  </a:lnTo>
                  <a:lnTo>
                    <a:pt x="309" y="182"/>
                  </a:lnTo>
                  <a:lnTo>
                    <a:pt x="307" y="182"/>
                  </a:lnTo>
                  <a:lnTo>
                    <a:pt x="305" y="182"/>
                  </a:lnTo>
                  <a:lnTo>
                    <a:pt x="303" y="182"/>
                  </a:lnTo>
                  <a:lnTo>
                    <a:pt x="301" y="182"/>
                  </a:lnTo>
                  <a:lnTo>
                    <a:pt x="299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4" y="182"/>
                  </a:lnTo>
                  <a:lnTo>
                    <a:pt x="292" y="184"/>
                  </a:lnTo>
                  <a:lnTo>
                    <a:pt x="288" y="188"/>
                  </a:lnTo>
                  <a:lnTo>
                    <a:pt x="288" y="190"/>
                  </a:lnTo>
                  <a:lnTo>
                    <a:pt x="280" y="196"/>
                  </a:lnTo>
                  <a:lnTo>
                    <a:pt x="280" y="198"/>
                  </a:lnTo>
                  <a:lnTo>
                    <a:pt x="278" y="198"/>
                  </a:lnTo>
                  <a:lnTo>
                    <a:pt x="278" y="200"/>
                  </a:lnTo>
                  <a:lnTo>
                    <a:pt x="276" y="202"/>
                  </a:lnTo>
                  <a:lnTo>
                    <a:pt x="274" y="206"/>
                  </a:lnTo>
                  <a:lnTo>
                    <a:pt x="272" y="208"/>
                  </a:lnTo>
                  <a:lnTo>
                    <a:pt x="270" y="214"/>
                  </a:lnTo>
                  <a:lnTo>
                    <a:pt x="268" y="216"/>
                  </a:lnTo>
                  <a:lnTo>
                    <a:pt x="266" y="218"/>
                  </a:lnTo>
                  <a:lnTo>
                    <a:pt x="266" y="220"/>
                  </a:lnTo>
                  <a:lnTo>
                    <a:pt x="266" y="222"/>
                  </a:lnTo>
                  <a:lnTo>
                    <a:pt x="266" y="224"/>
                  </a:lnTo>
                  <a:lnTo>
                    <a:pt x="266" y="224"/>
                  </a:lnTo>
                  <a:lnTo>
                    <a:pt x="264" y="224"/>
                  </a:lnTo>
                  <a:lnTo>
                    <a:pt x="262" y="224"/>
                  </a:lnTo>
                  <a:lnTo>
                    <a:pt x="262" y="226"/>
                  </a:lnTo>
                  <a:lnTo>
                    <a:pt x="260" y="226"/>
                  </a:lnTo>
                  <a:lnTo>
                    <a:pt x="260" y="228"/>
                  </a:lnTo>
                  <a:lnTo>
                    <a:pt x="258" y="230"/>
                  </a:lnTo>
                  <a:lnTo>
                    <a:pt x="256" y="232"/>
                  </a:lnTo>
                  <a:lnTo>
                    <a:pt x="254" y="232"/>
                  </a:lnTo>
                  <a:lnTo>
                    <a:pt x="252" y="234"/>
                  </a:lnTo>
                  <a:lnTo>
                    <a:pt x="250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6" y="236"/>
                  </a:lnTo>
                  <a:lnTo>
                    <a:pt x="244" y="236"/>
                  </a:lnTo>
                  <a:lnTo>
                    <a:pt x="242" y="236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4" y="234"/>
                  </a:lnTo>
                  <a:lnTo>
                    <a:pt x="232" y="232"/>
                  </a:lnTo>
                  <a:lnTo>
                    <a:pt x="232" y="230"/>
                  </a:lnTo>
                  <a:lnTo>
                    <a:pt x="232" y="228"/>
                  </a:lnTo>
                  <a:lnTo>
                    <a:pt x="232" y="226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0" y="222"/>
                  </a:lnTo>
                  <a:lnTo>
                    <a:pt x="230" y="220"/>
                  </a:lnTo>
                  <a:lnTo>
                    <a:pt x="230" y="218"/>
                  </a:lnTo>
                  <a:lnTo>
                    <a:pt x="232" y="216"/>
                  </a:lnTo>
                  <a:lnTo>
                    <a:pt x="232" y="214"/>
                  </a:lnTo>
                  <a:lnTo>
                    <a:pt x="234" y="214"/>
                  </a:lnTo>
                  <a:lnTo>
                    <a:pt x="236" y="212"/>
                  </a:lnTo>
                  <a:lnTo>
                    <a:pt x="236" y="210"/>
                  </a:lnTo>
                  <a:lnTo>
                    <a:pt x="236" y="206"/>
                  </a:lnTo>
                  <a:lnTo>
                    <a:pt x="236" y="204"/>
                  </a:lnTo>
                  <a:lnTo>
                    <a:pt x="234" y="202"/>
                  </a:lnTo>
                  <a:lnTo>
                    <a:pt x="234" y="200"/>
                  </a:lnTo>
                  <a:lnTo>
                    <a:pt x="232" y="200"/>
                  </a:lnTo>
                  <a:lnTo>
                    <a:pt x="230" y="198"/>
                  </a:lnTo>
                  <a:lnTo>
                    <a:pt x="230" y="196"/>
                  </a:lnTo>
                  <a:lnTo>
                    <a:pt x="230" y="194"/>
                  </a:lnTo>
                  <a:lnTo>
                    <a:pt x="232" y="192"/>
                  </a:lnTo>
                  <a:lnTo>
                    <a:pt x="232" y="190"/>
                  </a:lnTo>
                  <a:lnTo>
                    <a:pt x="234" y="188"/>
                  </a:lnTo>
                  <a:lnTo>
                    <a:pt x="234" y="186"/>
                  </a:lnTo>
                  <a:lnTo>
                    <a:pt x="236" y="186"/>
                  </a:lnTo>
                  <a:lnTo>
                    <a:pt x="238" y="186"/>
                  </a:lnTo>
                  <a:lnTo>
                    <a:pt x="236" y="184"/>
                  </a:lnTo>
                  <a:lnTo>
                    <a:pt x="234" y="184"/>
                  </a:lnTo>
                  <a:lnTo>
                    <a:pt x="232" y="184"/>
                  </a:lnTo>
                  <a:lnTo>
                    <a:pt x="232" y="186"/>
                  </a:lnTo>
                  <a:lnTo>
                    <a:pt x="232" y="188"/>
                  </a:lnTo>
                  <a:lnTo>
                    <a:pt x="232" y="190"/>
                  </a:lnTo>
                  <a:lnTo>
                    <a:pt x="230" y="190"/>
                  </a:lnTo>
                  <a:lnTo>
                    <a:pt x="228" y="192"/>
                  </a:lnTo>
                  <a:lnTo>
                    <a:pt x="226" y="194"/>
                  </a:lnTo>
                  <a:lnTo>
                    <a:pt x="224" y="192"/>
                  </a:lnTo>
                  <a:lnTo>
                    <a:pt x="224" y="190"/>
                  </a:lnTo>
                  <a:lnTo>
                    <a:pt x="224" y="188"/>
                  </a:lnTo>
                  <a:lnTo>
                    <a:pt x="222" y="188"/>
                  </a:lnTo>
                  <a:lnTo>
                    <a:pt x="220" y="188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4" y="182"/>
                  </a:lnTo>
                  <a:lnTo>
                    <a:pt x="226" y="182"/>
                  </a:lnTo>
                  <a:lnTo>
                    <a:pt x="226" y="180"/>
                  </a:lnTo>
                  <a:lnTo>
                    <a:pt x="226" y="178"/>
                  </a:lnTo>
                  <a:lnTo>
                    <a:pt x="226" y="176"/>
                  </a:lnTo>
                  <a:lnTo>
                    <a:pt x="228" y="176"/>
                  </a:lnTo>
                  <a:lnTo>
                    <a:pt x="226" y="176"/>
                  </a:lnTo>
                  <a:lnTo>
                    <a:pt x="224" y="176"/>
                  </a:lnTo>
                  <a:lnTo>
                    <a:pt x="222" y="174"/>
                  </a:lnTo>
                  <a:lnTo>
                    <a:pt x="220" y="172"/>
                  </a:lnTo>
                  <a:lnTo>
                    <a:pt x="220" y="170"/>
                  </a:lnTo>
                  <a:lnTo>
                    <a:pt x="222" y="168"/>
                  </a:lnTo>
                  <a:lnTo>
                    <a:pt x="222" y="166"/>
                  </a:lnTo>
                  <a:lnTo>
                    <a:pt x="224" y="166"/>
                  </a:lnTo>
                  <a:lnTo>
                    <a:pt x="226" y="164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28" y="158"/>
                  </a:lnTo>
                  <a:lnTo>
                    <a:pt x="228" y="156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0" y="156"/>
                  </a:lnTo>
                  <a:lnTo>
                    <a:pt x="234" y="156"/>
                  </a:lnTo>
                  <a:lnTo>
                    <a:pt x="236" y="154"/>
                  </a:lnTo>
                  <a:lnTo>
                    <a:pt x="238" y="154"/>
                  </a:lnTo>
                  <a:lnTo>
                    <a:pt x="242" y="154"/>
                  </a:lnTo>
                  <a:lnTo>
                    <a:pt x="244" y="154"/>
                  </a:lnTo>
                  <a:lnTo>
                    <a:pt x="246" y="150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6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6" y="142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50" y="136"/>
                  </a:lnTo>
                  <a:lnTo>
                    <a:pt x="250" y="132"/>
                  </a:lnTo>
                  <a:lnTo>
                    <a:pt x="250" y="130"/>
                  </a:lnTo>
                  <a:lnTo>
                    <a:pt x="252" y="128"/>
                  </a:lnTo>
                  <a:lnTo>
                    <a:pt x="254" y="126"/>
                  </a:lnTo>
                  <a:lnTo>
                    <a:pt x="252" y="124"/>
                  </a:lnTo>
                  <a:lnTo>
                    <a:pt x="252" y="126"/>
                  </a:lnTo>
                  <a:lnTo>
                    <a:pt x="252" y="124"/>
                  </a:lnTo>
                  <a:lnTo>
                    <a:pt x="250" y="124"/>
                  </a:lnTo>
                  <a:lnTo>
                    <a:pt x="248" y="124"/>
                  </a:lnTo>
                  <a:lnTo>
                    <a:pt x="246" y="122"/>
                  </a:lnTo>
                  <a:lnTo>
                    <a:pt x="246" y="120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4" y="114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8" y="110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2" y="104"/>
                  </a:lnTo>
                  <a:close/>
                  <a:moveTo>
                    <a:pt x="104" y="6"/>
                  </a:moveTo>
                  <a:lnTo>
                    <a:pt x="104" y="6"/>
                  </a:lnTo>
                  <a:lnTo>
                    <a:pt x="106" y="6"/>
                  </a:lnTo>
                  <a:lnTo>
                    <a:pt x="108" y="8"/>
                  </a:lnTo>
                  <a:lnTo>
                    <a:pt x="110" y="10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12" y="22"/>
                  </a:lnTo>
                  <a:lnTo>
                    <a:pt x="114" y="24"/>
                  </a:lnTo>
                  <a:lnTo>
                    <a:pt x="116" y="26"/>
                  </a:lnTo>
                  <a:lnTo>
                    <a:pt x="118" y="28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4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8" y="36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34" y="44"/>
                  </a:lnTo>
                  <a:lnTo>
                    <a:pt x="136" y="46"/>
                  </a:lnTo>
                  <a:lnTo>
                    <a:pt x="138" y="46"/>
                  </a:lnTo>
                  <a:lnTo>
                    <a:pt x="138" y="48"/>
                  </a:lnTo>
                  <a:lnTo>
                    <a:pt x="140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0"/>
                  </a:lnTo>
                  <a:lnTo>
                    <a:pt x="148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48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6" y="64"/>
                  </a:lnTo>
                  <a:lnTo>
                    <a:pt x="160" y="66"/>
                  </a:lnTo>
                  <a:lnTo>
                    <a:pt x="162" y="66"/>
                  </a:lnTo>
                  <a:lnTo>
                    <a:pt x="162" y="68"/>
                  </a:lnTo>
                  <a:lnTo>
                    <a:pt x="164" y="70"/>
                  </a:lnTo>
                  <a:lnTo>
                    <a:pt x="164" y="72"/>
                  </a:lnTo>
                  <a:lnTo>
                    <a:pt x="166" y="72"/>
                  </a:lnTo>
                  <a:lnTo>
                    <a:pt x="168" y="74"/>
                  </a:lnTo>
                  <a:lnTo>
                    <a:pt x="170" y="74"/>
                  </a:lnTo>
                  <a:lnTo>
                    <a:pt x="172" y="74"/>
                  </a:lnTo>
                  <a:lnTo>
                    <a:pt x="174" y="74"/>
                  </a:lnTo>
                  <a:lnTo>
                    <a:pt x="176" y="74"/>
                  </a:lnTo>
                  <a:lnTo>
                    <a:pt x="176" y="76"/>
                  </a:lnTo>
                  <a:lnTo>
                    <a:pt x="178" y="76"/>
                  </a:lnTo>
                  <a:lnTo>
                    <a:pt x="178" y="78"/>
                  </a:lnTo>
                  <a:lnTo>
                    <a:pt x="180" y="78"/>
                  </a:lnTo>
                  <a:lnTo>
                    <a:pt x="180" y="80"/>
                  </a:lnTo>
                  <a:lnTo>
                    <a:pt x="182" y="80"/>
                  </a:lnTo>
                  <a:lnTo>
                    <a:pt x="184" y="80"/>
                  </a:lnTo>
                  <a:lnTo>
                    <a:pt x="184" y="82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84" y="82"/>
                  </a:lnTo>
                  <a:lnTo>
                    <a:pt x="184" y="82"/>
                  </a:lnTo>
                  <a:lnTo>
                    <a:pt x="186" y="82"/>
                  </a:lnTo>
                  <a:lnTo>
                    <a:pt x="188" y="82"/>
                  </a:lnTo>
                  <a:lnTo>
                    <a:pt x="188" y="84"/>
                  </a:lnTo>
                  <a:lnTo>
                    <a:pt x="190" y="84"/>
                  </a:lnTo>
                  <a:lnTo>
                    <a:pt x="190" y="86"/>
                  </a:lnTo>
                  <a:lnTo>
                    <a:pt x="188" y="86"/>
                  </a:lnTo>
                  <a:lnTo>
                    <a:pt x="190" y="86"/>
                  </a:lnTo>
                  <a:lnTo>
                    <a:pt x="192" y="86"/>
                  </a:lnTo>
                  <a:lnTo>
                    <a:pt x="192" y="88"/>
                  </a:lnTo>
                  <a:lnTo>
                    <a:pt x="194" y="88"/>
                  </a:lnTo>
                  <a:lnTo>
                    <a:pt x="192" y="86"/>
                  </a:lnTo>
                  <a:lnTo>
                    <a:pt x="192" y="84"/>
                  </a:lnTo>
                  <a:lnTo>
                    <a:pt x="194" y="84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6" y="88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6" y="88"/>
                  </a:lnTo>
                  <a:lnTo>
                    <a:pt x="196" y="86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202" y="90"/>
                  </a:lnTo>
                  <a:lnTo>
                    <a:pt x="204" y="90"/>
                  </a:lnTo>
                  <a:lnTo>
                    <a:pt x="204" y="92"/>
                  </a:lnTo>
                  <a:lnTo>
                    <a:pt x="206" y="94"/>
                  </a:lnTo>
                  <a:lnTo>
                    <a:pt x="208" y="94"/>
                  </a:lnTo>
                  <a:lnTo>
                    <a:pt x="210" y="94"/>
                  </a:lnTo>
                  <a:lnTo>
                    <a:pt x="210" y="92"/>
                  </a:lnTo>
                  <a:lnTo>
                    <a:pt x="212" y="92"/>
                  </a:lnTo>
                  <a:lnTo>
                    <a:pt x="214" y="92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8" y="90"/>
                  </a:lnTo>
                  <a:lnTo>
                    <a:pt x="218" y="92"/>
                  </a:lnTo>
                  <a:lnTo>
                    <a:pt x="218" y="94"/>
                  </a:lnTo>
                  <a:lnTo>
                    <a:pt x="218" y="96"/>
                  </a:lnTo>
                  <a:lnTo>
                    <a:pt x="216" y="98"/>
                  </a:lnTo>
                  <a:lnTo>
                    <a:pt x="216" y="100"/>
                  </a:lnTo>
                  <a:lnTo>
                    <a:pt x="216" y="102"/>
                  </a:lnTo>
                  <a:lnTo>
                    <a:pt x="218" y="104"/>
                  </a:lnTo>
                  <a:lnTo>
                    <a:pt x="220" y="106"/>
                  </a:lnTo>
                  <a:lnTo>
                    <a:pt x="222" y="106"/>
                  </a:lnTo>
                  <a:lnTo>
                    <a:pt x="224" y="108"/>
                  </a:lnTo>
                  <a:lnTo>
                    <a:pt x="228" y="110"/>
                  </a:lnTo>
                  <a:lnTo>
                    <a:pt x="230" y="112"/>
                  </a:lnTo>
                  <a:lnTo>
                    <a:pt x="232" y="112"/>
                  </a:lnTo>
                  <a:lnTo>
                    <a:pt x="234" y="110"/>
                  </a:lnTo>
                  <a:lnTo>
                    <a:pt x="236" y="108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36" y="112"/>
                  </a:lnTo>
                  <a:lnTo>
                    <a:pt x="234" y="114"/>
                  </a:lnTo>
                  <a:lnTo>
                    <a:pt x="234" y="116"/>
                  </a:lnTo>
                  <a:lnTo>
                    <a:pt x="232" y="118"/>
                  </a:lnTo>
                  <a:lnTo>
                    <a:pt x="232" y="120"/>
                  </a:lnTo>
                  <a:lnTo>
                    <a:pt x="234" y="120"/>
                  </a:lnTo>
                  <a:lnTo>
                    <a:pt x="234" y="122"/>
                  </a:lnTo>
                  <a:lnTo>
                    <a:pt x="236" y="122"/>
                  </a:lnTo>
                  <a:lnTo>
                    <a:pt x="238" y="124"/>
                  </a:lnTo>
                  <a:lnTo>
                    <a:pt x="240" y="124"/>
                  </a:lnTo>
                  <a:lnTo>
                    <a:pt x="242" y="124"/>
                  </a:lnTo>
                  <a:lnTo>
                    <a:pt x="244" y="124"/>
                  </a:lnTo>
                  <a:lnTo>
                    <a:pt x="246" y="126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48" y="128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4" y="132"/>
                  </a:lnTo>
                  <a:lnTo>
                    <a:pt x="244" y="134"/>
                  </a:lnTo>
                  <a:lnTo>
                    <a:pt x="242" y="136"/>
                  </a:lnTo>
                  <a:lnTo>
                    <a:pt x="242" y="138"/>
                  </a:lnTo>
                  <a:lnTo>
                    <a:pt x="240" y="138"/>
                  </a:lnTo>
                  <a:lnTo>
                    <a:pt x="238" y="138"/>
                  </a:lnTo>
                  <a:lnTo>
                    <a:pt x="236" y="136"/>
                  </a:lnTo>
                  <a:lnTo>
                    <a:pt x="238" y="134"/>
                  </a:lnTo>
                  <a:lnTo>
                    <a:pt x="236" y="132"/>
                  </a:lnTo>
                  <a:lnTo>
                    <a:pt x="236" y="130"/>
                  </a:lnTo>
                  <a:lnTo>
                    <a:pt x="234" y="130"/>
                  </a:lnTo>
                  <a:lnTo>
                    <a:pt x="234" y="128"/>
                  </a:lnTo>
                  <a:lnTo>
                    <a:pt x="232" y="128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0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4" y="146"/>
                  </a:lnTo>
                  <a:lnTo>
                    <a:pt x="244" y="148"/>
                  </a:lnTo>
                  <a:lnTo>
                    <a:pt x="244" y="152"/>
                  </a:lnTo>
                  <a:lnTo>
                    <a:pt x="242" y="154"/>
                  </a:lnTo>
                  <a:lnTo>
                    <a:pt x="240" y="152"/>
                  </a:lnTo>
                  <a:lnTo>
                    <a:pt x="236" y="154"/>
                  </a:lnTo>
                  <a:lnTo>
                    <a:pt x="234" y="154"/>
                  </a:lnTo>
                  <a:lnTo>
                    <a:pt x="230" y="152"/>
                  </a:lnTo>
                  <a:lnTo>
                    <a:pt x="228" y="152"/>
                  </a:lnTo>
                  <a:lnTo>
                    <a:pt x="226" y="154"/>
                  </a:lnTo>
                  <a:lnTo>
                    <a:pt x="226" y="156"/>
                  </a:lnTo>
                  <a:lnTo>
                    <a:pt x="226" y="158"/>
                  </a:lnTo>
                  <a:lnTo>
                    <a:pt x="226" y="160"/>
                  </a:lnTo>
                  <a:lnTo>
                    <a:pt x="224" y="162"/>
                  </a:lnTo>
                  <a:lnTo>
                    <a:pt x="224" y="164"/>
                  </a:lnTo>
                  <a:lnTo>
                    <a:pt x="222" y="164"/>
                  </a:lnTo>
                  <a:lnTo>
                    <a:pt x="220" y="166"/>
                  </a:lnTo>
                  <a:lnTo>
                    <a:pt x="218" y="168"/>
                  </a:lnTo>
                  <a:lnTo>
                    <a:pt x="218" y="172"/>
                  </a:lnTo>
                  <a:lnTo>
                    <a:pt x="218" y="174"/>
                  </a:lnTo>
                  <a:lnTo>
                    <a:pt x="216" y="174"/>
                  </a:lnTo>
                  <a:lnTo>
                    <a:pt x="214" y="174"/>
                  </a:lnTo>
                  <a:lnTo>
                    <a:pt x="212" y="174"/>
                  </a:lnTo>
                  <a:lnTo>
                    <a:pt x="212" y="172"/>
                  </a:lnTo>
                  <a:lnTo>
                    <a:pt x="214" y="172"/>
                  </a:lnTo>
                  <a:lnTo>
                    <a:pt x="214" y="170"/>
                  </a:lnTo>
                  <a:lnTo>
                    <a:pt x="212" y="168"/>
                  </a:lnTo>
                  <a:lnTo>
                    <a:pt x="212" y="170"/>
                  </a:lnTo>
                  <a:lnTo>
                    <a:pt x="212" y="172"/>
                  </a:lnTo>
                  <a:lnTo>
                    <a:pt x="212" y="174"/>
                  </a:lnTo>
                  <a:lnTo>
                    <a:pt x="216" y="174"/>
                  </a:lnTo>
                  <a:lnTo>
                    <a:pt x="218" y="176"/>
                  </a:lnTo>
                  <a:lnTo>
                    <a:pt x="220" y="176"/>
                  </a:lnTo>
                  <a:lnTo>
                    <a:pt x="220" y="178"/>
                  </a:lnTo>
                  <a:lnTo>
                    <a:pt x="218" y="178"/>
                  </a:lnTo>
                  <a:lnTo>
                    <a:pt x="214" y="178"/>
                  </a:lnTo>
                  <a:lnTo>
                    <a:pt x="214" y="180"/>
                  </a:lnTo>
                  <a:lnTo>
                    <a:pt x="212" y="182"/>
                  </a:lnTo>
                  <a:lnTo>
                    <a:pt x="210" y="184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88"/>
                  </a:lnTo>
                  <a:lnTo>
                    <a:pt x="206" y="190"/>
                  </a:lnTo>
                  <a:lnTo>
                    <a:pt x="204" y="194"/>
                  </a:lnTo>
                  <a:lnTo>
                    <a:pt x="202" y="198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202" y="206"/>
                  </a:lnTo>
                  <a:lnTo>
                    <a:pt x="204" y="208"/>
                  </a:lnTo>
                  <a:lnTo>
                    <a:pt x="208" y="212"/>
                  </a:lnTo>
                  <a:lnTo>
                    <a:pt x="210" y="212"/>
                  </a:lnTo>
                  <a:lnTo>
                    <a:pt x="210" y="214"/>
                  </a:lnTo>
                  <a:lnTo>
                    <a:pt x="212" y="218"/>
                  </a:lnTo>
                  <a:lnTo>
                    <a:pt x="210" y="220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12" y="226"/>
                  </a:lnTo>
                  <a:lnTo>
                    <a:pt x="214" y="226"/>
                  </a:lnTo>
                  <a:lnTo>
                    <a:pt x="216" y="228"/>
                  </a:lnTo>
                  <a:lnTo>
                    <a:pt x="218" y="230"/>
                  </a:lnTo>
                  <a:lnTo>
                    <a:pt x="218" y="232"/>
                  </a:lnTo>
                  <a:lnTo>
                    <a:pt x="216" y="232"/>
                  </a:lnTo>
                  <a:lnTo>
                    <a:pt x="218" y="234"/>
                  </a:lnTo>
                  <a:lnTo>
                    <a:pt x="218" y="236"/>
                  </a:lnTo>
                  <a:lnTo>
                    <a:pt x="218" y="238"/>
                  </a:lnTo>
                  <a:lnTo>
                    <a:pt x="218" y="240"/>
                  </a:lnTo>
                  <a:lnTo>
                    <a:pt x="216" y="240"/>
                  </a:lnTo>
                  <a:lnTo>
                    <a:pt x="214" y="242"/>
                  </a:lnTo>
                  <a:lnTo>
                    <a:pt x="214" y="244"/>
                  </a:lnTo>
                  <a:lnTo>
                    <a:pt x="212" y="246"/>
                  </a:lnTo>
                  <a:lnTo>
                    <a:pt x="212" y="248"/>
                  </a:lnTo>
                  <a:lnTo>
                    <a:pt x="212" y="250"/>
                  </a:lnTo>
                  <a:lnTo>
                    <a:pt x="210" y="252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2" y="254"/>
                  </a:lnTo>
                  <a:lnTo>
                    <a:pt x="200" y="254"/>
                  </a:lnTo>
                  <a:lnTo>
                    <a:pt x="200" y="252"/>
                  </a:lnTo>
                  <a:lnTo>
                    <a:pt x="200" y="252"/>
                  </a:lnTo>
                  <a:lnTo>
                    <a:pt x="198" y="252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2" y="234"/>
                  </a:lnTo>
                  <a:lnTo>
                    <a:pt x="180" y="230"/>
                  </a:lnTo>
                  <a:lnTo>
                    <a:pt x="180" y="228"/>
                  </a:lnTo>
                  <a:lnTo>
                    <a:pt x="178" y="224"/>
                  </a:lnTo>
                  <a:lnTo>
                    <a:pt x="178" y="224"/>
                  </a:lnTo>
                  <a:lnTo>
                    <a:pt x="176" y="224"/>
                  </a:lnTo>
                  <a:lnTo>
                    <a:pt x="174" y="224"/>
                  </a:lnTo>
                  <a:lnTo>
                    <a:pt x="174" y="222"/>
                  </a:lnTo>
                  <a:lnTo>
                    <a:pt x="170" y="222"/>
                  </a:lnTo>
                  <a:lnTo>
                    <a:pt x="168" y="224"/>
                  </a:lnTo>
                  <a:lnTo>
                    <a:pt x="166" y="224"/>
                  </a:lnTo>
                  <a:lnTo>
                    <a:pt x="164" y="222"/>
                  </a:lnTo>
                  <a:lnTo>
                    <a:pt x="162" y="220"/>
                  </a:lnTo>
                  <a:lnTo>
                    <a:pt x="162" y="218"/>
                  </a:lnTo>
                  <a:lnTo>
                    <a:pt x="164" y="216"/>
                  </a:lnTo>
                  <a:lnTo>
                    <a:pt x="164" y="212"/>
                  </a:lnTo>
                  <a:lnTo>
                    <a:pt x="164" y="210"/>
                  </a:lnTo>
                  <a:lnTo>
                    <a:pt x="164" y="208"/>
                  </a:lnTo>
                  <a:lnTo>
                    <a:pt x="164" y="206"/>
                  </a:lnTo>
                  <a:lnTo>
                    <a:pt x="164" y="204"/>
                  </a:lnTo>
                  <a:lnTo>
                    <a:pt x="164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0" y="194"/>
                  </a:lnTo>
                  <a:lnTo>
                    <a:pt x="158" y="192"/>
                  </a:lnTo>
                  <a:lnTo>
                    <a:pt x="156" y="190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6" y="182"/>
                  </a:lnTo>
                  <a:lnTo>
                    <a:pt x="148" y="182"/>
                  </a:lnTo>
                  <a:lnTo>
                    <a:pt x="148" y="180"/>
                  </a:lnTo>
                  <a:lnTo>
                    <a:pt x="148" y="178"/>
                  </a:lnTo>
                  <a:lnTo>
                    <a:pt x="146" y="176"/>
                  </a:lnTo>
                  <a:lnTo>
                    <a:pt x="146" y="176"/>
                  </a:lnTo>
                  <a:lnTo>
                    <a:pt x="146" y="174"/>
                  </a:lnTo>
                  <a:lnTo>
                    <a:pt x="146" y="172"/>
                  </a:lnTo>
                  <a:lnTo>
                    <a:pt x="146" y="170"/>
                  </a:lnTo>
                  <a:lnTo>
                    <a:pt x="146" y="168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4"/>
                  </a:lnTo>
                  <a:lnTo>
                    <a:pt x="144" y="166"/>
                  </a:lnTo>
                  <a:lnTo>
                    <a:pt x="144" y="168"/>
                  </a:lnTo>
                  <a:lnTo>
                    <a:pt x="144" y="170"/>
                  </a:lnTo>
                  <a:lnTo>
                    <a:pt x="144" y="172"/>
                  </a:lnTo>
                  <a:lnTo>
                    <a:pt x="144" y="174"/>
                  </a:lnTo>
                  <a:lnTo>
                    <a:pt x="144" y="176"/>
                  </a:lnTo>
                  <a:lnTo>
                    <a:pt x="144" y="174"/>
                  </a:lnTo>
                  <a:lnTo>
                    <a:pt x="140" y="172"/>
                  </a:lnTo>
                  <a:lnTo>
                    <a:pt x="138" y="172"/>
                  </a:lnTo>
                  <a:lnTo>
                    <a:pt x="136" y="172"/>
                  </a:lnTo>
                  <a:lnTo>
                    <a:pt x="134" y="172"/>
                  </a:lnTo>
                  <a:lnTo>
                    <a:pt x="132" y="174"/>
                  </a:lnTo>
                  <a:lnTo>
                    <a:pt x="130" y="176"/>
                  </a:lnTo>
                  <a:lnTo>
                    <a:pt x="128" y="176"/>
                  </a:lnTo>
                  <a:lnTo>
                    <a:pt x="126" y="176"/>
                  </a:lnTo>
                  <a:lnTo>
                    <a:pt x="124" y="174"/>
                  </a:lnTo>
                  <a:lnTo>
                    <a:pt x="122" y="172"/>
                  </a:lnTo>
                  <a:lnTo>
                    <a:pt x="122" y="168"/>
                  </a:lnTo>
                  <a:lnTo>
                    <a:pt x="120" y="166"/>
                  </a:lnTo>
                  <a:lnTo>
                    <a:pt x="120" y="168"/>
                  </a:lnTo>
                  <a:lnTo>
                    <a:pt x="120" y="170"/>
                  </a:lnTo>
                  <a:lnTo>
                    <a:pt x="120" y="172"/>
                  </a:lnTo>
                  <a:lnTo>
                    <a:pt x="122" y="172"/>
                  </a:lnTo>
                  <a:lnTo>
                    <a:pt x="120" y="174"/>
                  </a:lnTo>
                  <a:lnTo>
                    <a:pt x="118" y="174"/>
                  </a:lnTo>
                  <a:lnTo>
                    <a:pt x="120" y="176"/>
                  </a:lnTo>
                  <a:lnTo>
                    <a:pt x="122" y="176"/>
                  </a:lnTo>
                  <a:lnTo>
                    <a:pt x="124" y="176"/>
                  </a:lnTo>
                  <a:lnTo>
                    <a:pt x="122" y="178"/>
                  </a:lnTo>
                  <a:lnTo>
                    <a:pt x="124" y="178"/>
                  </a:lnTo>
                  <a:lnTo>
                    <a:pt x="122" y="178"/>
                  </a:lnTo>
                  <a:lnTo>
                    <a:pt x="120" y="178"/>
                  </a:lnTo>
                  <a:lnTo>
                    <a:pt x="118" y="178"/>
                  </a:lnTo>
                  <a:lnTo>
                    <a:pt x="116" y="178"/>
                  </a:lnTo>
                  <a:lnTo>
                    <a:pt x="114" y="178"/>
                  </a:lnTo>
                  <a:lnTo>
                    <a:pt x="112" y="178"/>
                  </a:lnTo>
                  <a:lnTo>
                    <a:pt x="110" y="180"/>
                  </a:lnTo>
                  <a:lnTo>
                    <a:pt x="108" y="180"/>
                  </a:lnTo>
                  <a:lnTo>
                    <a:pt x="106" y="180"/>
                  </a:lnTo>
                  <a:lnTo>
                    <a:pt x="104" y="180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2" y="182"/>
                  </a:lnTo>
                  <a:lnTo>
                    <a:pt x="100" y="182"/>
                  </a:lnTo>
                  <a:lnTo>
                    <a:pt x="98" y="182"/>
                  </a:lnTo>
                  <a:lnTo>
                    <a:pt x="100" y="184"/>
                  </a:lnTo>
                  <a:lnTo>
                    <a:pt x="102" y="184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6" y="182"/>
                  </a:lnTo>
                  <a:lnTo>
                    <a:pt x="108" y="182"/>
                  </a:lnTo>
                  <a:lnTo>
                    <a:pt x="110" y="182"/>
                  </a:lnTo>
                  <a:lnTo>
                    <a:pt x="112" y="180"/>
                  </a:lnTo>
                  <a:lnTo>
                    <a:pt x="114" y="182"/>
                  </a:lnTo>
                  <a:lnTo>
                    <a:pt x="118" y="182"/>
                  </a:lnTo>
                  <a:lnTo>
                    <a:pt x="120" y="182"/>
                  </a:lnTo>
                  <a:lnTo>
                    <a:pt x="122" y="182"/>
                  </a:lnTo>
                  <a:lnTo>
                    <a:pt x="124" y="182"/>
                  </a:lnTo>
                  <a:lnTo>
                    <a:pt x="126" y="182"/>
                  </a:lnTo>
                  <a:lnTo>
                    <a:pt x="128" y="180"/>
                  </a:lnTo>
                  <a:lnTo>
                    <a:pt x="130" y="180"/>
                  </a:lnTo>
                  <a:lnTo>
                    <a:pt x="132" y="178"/>
                  </a:lnTo>
                  <a:lnTo>
                    <a:pt x="134" y="176"/>
                  </a:lnTo>
                  <a:lnTo>
                    <a:pt x="134" y="176"/>
                  </a:lnTo>
                  <a:lnTo>
                    <a:pt x="136" y="176"/>
                  </a:lnTo>
                  <a:lnTo>
                    <a:pt x="138" y="176"/>
                  </a:lnTo>
                  <a:lnTo>
                    <a:pt x="140" y="176"/>
                  </a:lnTo>
                  <a:lnTo>
                    <a:pt x="142" y="176"/>
                  </a:lnTo>
                  <a:lnTo>
                    <a:pt x="142" y="180"/>
                  </a:lnTo>
                  <a:lnTo>
                    <a:pt x="142" y="182"/>
                  </a:lnTo>
                  <a:lnTo>
                    <a:pt x="144" y="186"/>
                  </a:lnTo>
                  <a:lnTo>
                    <a:pt x="144" y="188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2" y="196"/>
                  </a:lnTo>
                  <a:lnTo>
                    <a:pt x="152" y="198"/>
                  </a:lnTo>
                  <a:lnTo>
                    <a:pt x="154" y="198"/>
                  </a:lnTo>
                  <a:lnTo>
                    <a:pt x="156" y="198"/>
                  </a:lnTo>
                  <a:lnTo>
                    <a:pt x="158" y="200"/>
                  </a:lnTo>
                  <a:lnTo>
                    <a:pt x="160" y="202"/>
                  </a:lnTo>
                  <a:lnTo>
                    <a:pt x="158" y="206"/>
                  </a:lnTo>
                  <a:lnTo>
                    <a:pt x="158" y="208"/>
                  </a:lnTo>
                  <a:lnTo>
                    <a:pt x="156" y="210"/>
                  </a:lnTo>
                  <a:lnTo>
                    <a:pt x="156" y="212"/>
                  </a:lnTo>
                  <a:lnTo>
                    <a:pt x="156" y="214"/>
                  </a:lnTo>
                  <a:lnTo>
                    <a:pt x="156" y="216"/>
                  </a:lnTo>
                  <a:lnTo>
                    <a:pt x="156" y="218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56" y="224"/>
                  </a:lnTo>
                  <a:lnTo>
                    <a:pt x="158" y="226"/>
                  </a:lnTo>
                  <a:lnTo>
                    <a:pt x="158" y="228"/>
                  </a:lnTo>
                  <a:lnTo>
                    <a:pt x="158" y="230"/>
                  </a:lnTo>
                  <a:lnTo>
                    <a:pt x="158" y="234"/>
                  </a:lnTo>
                  <a:lnTo>
                    <a:pt x="156" y="236"/>
                  </a:lnTo>
                  <a:lnTo>
                    <a:pt x="156" y="234"/>
                  </a:lnTo>
                  <a:lnTo>
                    <a:pt x="154" y="234"/>
                  </a:lnTo>
                  <a:lnTo>
                    <a:pt x="152" y="232"/>
                  </a:lnTo>
                  <a:lnTo>
                    <a:pt x="152" y="230"/>
                  </a:lnTo>
                  <a:lnTo>
                    <a:pt x="152" y="228"/>
                  </a:lnTo>
                  <a:lnTo>
                    <a:pt x="152" y="226"/>
                  </a:lnTo>
                  <a:lnTo>
                    <a:pt x="152" y="224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6" y="224"/>
                  </a:lnTo>
                  <a:lnTo>
                    <a:pt x="144" y="222"/>
                  </a:lnTo>
                  <a:lnTo>
                    <a:pt x="142" y="222"/>
                  </a:lnTo>
                  <a:lnTo>
                    <a:pt x="140" y="222"/>
                  </a:lnTo>
                  <a:lnTo>
                    <a:pt x="138" y="222"/>
                  </a:lnTo>
                  <a:lnTo>
                    <a:pt x="138" y="224"/>
                  </a:lnTo>
                  <a:lnTo>
                    <a:pt x="136" y="222"/>
                  </a:lnTo>
                  <a:lnTo>
                    <a:pt x="136" y="218"/>
                  </a:lnTo>
                  <a:lnTo>
                    <a:pt x="138" y="216"/>
                  </a:lnTo>
                  <a:lnTo>
                    <a:pt x="140" y="216"/>
                  </a:lnTo>
                  <a:lnTo>
                    <a:pt x="140" y="214"/>
                  </a:lnTo>
                  <a:lnTo>
                    <a:pt x="140" y="212"/>
                  </a:lnTo>
                  <a:lnTo>
                    <a:pt x="138" y="210"/>
                  </a:lnTo>
                  <a:lnTo>
                    <a:pt x="138" y="208"/>
                  </a:lnTo>
                  <a:lnTo>
                    <a:pt x="138" y="206"/>
                  </a:lnTo>
                  <a:lnTo>
                    <a:pt x="138" y="204"/>
                  </a:lnTo>
                  <a:lnTo>
                    <a:pt x="138" y="202"/>
                  </a:lnTo>
                  <a:lnTo>
                    <a:pt x="136" y="202"/>
                  </a:lnTo>
                  <a:lnTo>
                    <a:pt x="136" y="200"/>
                  </a:lnTo>
                  <a:lnTo>
                    <a:pt x="136" y="198"/>
                  </a:lnTo>
                  <a:lnTo>
                    <a:pt x="134" y="198"/>
                  </a:lnTo>
                  <a:lnTo>
                    <a:pt x="134" y="196"/>
                  </a:lnTo>
                  <a:lnTo>
                    <a:pt x="132" y="194"/>
                  </a:lnTo>
                  <a:lnTo>
                    <a:pt x="134" y="196"/>
                  </a:lnTo>
                  <a:lnTo>
                    <a:pt x="134" y="198"/>
                  </a:lnTo>
                  <a:lnTo>
                    <a:pt x="134" y="200"/>
                  </a:lnTo>
                  <a:lnTo>
                    <a:pt x="136" y="202"/>
                  </a:lnTo>
                  <a:lnTo>
                    <a:pt x="136" y="204"/>
                  </a:lnTo>
                  <a:lnTo>
                    <a:pt x="136" y="206"/>
                  </a:lnTo>
                  <a:lnTo>
                    <a:pt x="136" y="208"/>
                  </a:lnTo>
                  <a:lnTo>
                    <a:pt x="136" y="210"/>
                  </a:lnTo>
                  <a:lnTo>
                    <a:pt x="138" y="212"/>
                  </a:lnTo>
                  <a:lnTo>
                    <a:pt x="140" y="212"/>
                  </a:lnTo>
                  <a:lnTo>
                    <a:pt x="140" y="214"/>
                  </a:lnTo>
                  <a:lnTo>
                    <a:pt x="138" y="214"/>
                  </a:lnTo>
                  <a:lnTo>
                    <a:pt x="136" y="216"/>
                  </a:lnTo>
                  <a:lnTo>
                    <a:pt x="136" y="214"/>
                  </a:lnTo>
                  <a:lnTo>
                    <a:pt x="134" y="214"/>
                  </a:lnTo>
                  <a:lnTo>
                    <a:pt x="134" y="212"/>
                  </a:lnTo>
                  <a:lnTo>
                    <a:pt x="134" y="210"/>
                  </a:lnTo>
                  <a:lnTo>
                    <a:pt x="134" y="208"/>
                  </a:lnTo>
                  <a:lnTo>
                    <a:pt x="132" y="206"/>
                  </a:lnTo>
                  <a:lnTo>
                    <a:pt x="132" y="204"/>
                  </a:lnTo>
                  <a:lnTo>
                    <a:pt x="130" y="204"/>
                  </a:lnTo>
                  <a:lnTo>
                    <a:pt x="130" y="206"/>
                  </a:lnTo>
                  <a:lnTo>
                    <a:pt x="132" y="208"/>
                  </a:lnTo>
                  <a:lnTo>
                    <a:pt x="134" y="208"/>
                  </a:lnTo>
                  <a:lnTo>
                    <a:pt x="134" y="210"/>
                  </a:lnTo>
                  <a:lnTo>
                    <a:pt x="134" y="212"/>
                  </a:lnTo>
                  <a:lnTo>
                    <a:pt x="134" y="214"/>
                  </a:lnTo>
                  <a:lnTo>
                    <a:pt x="134" y="216"/>
                  </a:lnTo>
                  <a:lnTo>
                    <a:pt x="134" y="218"/>
                  </a:lnTo>
                  <a:lnTo>
                    <a:pt x="134" y="220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4" y="224"/>
                  </a:lnTo>
                  <a:lnTo>
                    <a:pt x="136" y="224"/>
                  </a:lnTo>
                  <a:lnTo>
                    <a:pt x="138" y="224"/>
                  </a:lnTo>
                  <a:lnTo>
                    <a:pt x="140" y="224"/>
                  </a:lnTo>
                  <a:lnTo>
                    <a:pt x="142" y="224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8" y="224"/>
                  </a:lnTo>
                  <a:lnTo>
                    <a:pt x="148" y="226"/>
                  </a:lnTo>
                  <a:lnTo>
                    <a:pt x="150" y="226"/>
                  </a:lnTo>
                  <a:lnTo>
                    <a:pt x="150" y="228"/>
                  </a:lnTo>
                  <a:lnTo>
                    <a:pt x="150" y="230"/>
                  </a:lnTo>
                  <a:lnTo>
                    <a:pt x="152" y="232"/>
                  </a:lnTo>
                  <a:lnTo>
                    <a:pt x="152" y="234"/>
                  </a:lnTo>
                  <a:lnTo>
                    <a:pt x="152" y="236"/>
                  </a:lnTo>
                  <a:lnTo>
                    <a:pt x="154" y="238"/>
                  </a:lnTo>
                  <a:lnTo>
                    <a:pt x="156" y="238"/>
                  </a:lnTo>
                  <a:lnTo>
                    <a:pt x="156" y="240"/>
                  </a:lnTo>
                  <a:lnTo>
                    <a:pt x="158" y="240"/>
                  </a:lnTo>
                  <a:lnTo>
                    <a:pt x="160" y="240"/>
                  </a:lnTo>
                  <a:lnTo>
                    <a:pt x="162" y="240"/>
                  </a:lnTo>
                  <a:lnTo>
                    <a:pt x="164" y="240"/>
                  </a:lnTo>
                  <a:lnTo>
                    <a:pt x="166" y="242"/>
                  </a:lnTo>
                  <a:lnTo>
                    <a:pt x="168" y="244"/>
                  </a:lnTo>
                  <a:lnTo>
                    <a:pt x="168" y="246"/>
                  </a:lnTo>
                  <a:lnTo>
                    <a:pt x="170" y="246"/>
                  </a:lnTo>
                  <a:lnTo>
                    <a:pt x="170" y="248"/>
                  </a:lnTo>
                  <a:lnTo>
                    <a:pt x="172" y="248"/>
                  </a:lnTo>
                  <a:lnTo>
                    <a:pt x="174" y="250"/>
                  </a:lnTo>
                  <a:lnTo>
                    <a:pt x="176" y="250"/>
                  </a:lnTo>
                  <a:lnTo>
                    <a:pt x="178" y="250"/>
                  </a:lnTo>
                  <a:lnTo>
                    <a:pt x="180" y="250"/>
                  </a:lnTo>
                  <a:lnTo>
                    <a:pt x="180" y="252"/>
                  </a:lnTo>
                  <a:lnTo>
                    <a:pt x="182" y="252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6" y="252"/>
                  </a:lnTo>
                  <a:lnTo>
                    <a:pt x="188" y="254"/>
                  </a:lnTo>
                  <a:lnTo>
                    <a:pt x="190" y="256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2" y="260"/>
                  </a:lnTo>
                  <a:lnTo>
                    <a:pt x="192" y="262"/>
                  </a:lnTo>
                  <a:lnTo>
                    <a:pt x="194" y="262"/>
                  </a:lnTo>
                  <a:lnTo>
                    <a:pt x="196" y="264"/>
                  </a:lnTo>
                  <a:lnTo>
                    <a:pt x="198" y="264"/>
                  </a:lnTo>
                  <a:lnTo>
                    <a:pt x="198" y="266"/>
                  </a:lnTo>
                  <a:lnTo>
                    <a:pt x="200" y="268"/>
                  </a:lnTo>
                  <a:lnTo>
                    <a:pt x="200" y="270"/>
                  </a:lnTo>
                  <a:lnTo>
                    <a:pt x="200" y="272"/>
                  </a:lnTo>
                  <a:lnTo>
                    <a:pt x="200" y="272"/>
                  </a:lnTo>
                  <a:lnTo>
                    <a:pt x="202" y="272"/>
                  </a:lnTo>
                  <a:lnTo>
                    <a:pt x="204" y="272"/>
                  </a:lnTo>
                  <a:lnTo>
                    <a:pt x="206" y="272"/>
                  </a:lnTo>
                  <a:lnTo>
                    <a:pt x="208" y="272"/>
                  </a:lnTo>
                  <a:lnTo>
                    <a:pt x="210" y="272"/>
                  </a:lnTo>
                  <a:lnTo>
                    <a:pt x="212" y="274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4" y="272"/>
                  </a:lnTo>
                  <a:lnTo>
                    <a:pt x="214" y="270"/>
                  </a:lnTo>
                  <a:lnTo>
                    <a:pt x="216" y="270"/>
                  </a:lnTo>
                  <a:lnTo>
                    <a:pt x="216" y="272"/>
                  </a:lnTo>
                  <a:lnTo>
                    <a:pt x="218" y="272"/>
                  </a:lnTo>
                  <a:lnTo>
                    <a:pt x="220" y="272"/>
                  </a:lnTo>
                  <a:lnTo>
                    <a:pt x="220" y="274"/>
                  </a:lnTo>
                  <a:lnTo>
                    <a:pt x="220" y="276"/>
                  </a:lnTo>
                  <a:lnTo>
                    <a:pt x="220" y="278"/>
                  </a:lnTo>
                  <a:lnTo>
                    <a:pt x="220" y="280"/>
                  </a:lnTo>
                  <a:lnTo>
                    <a:pt x="222" y="282"/>
                  </a:lnTo>
                  <a:lnTo>
                    <a:pt x="222" y="284"/>
                  </a:lnTo>
                  <a:lnTo>
                    <a:pt x="220" y="284"/>
                  </a:lnTo>
                  <a:lnTo>
                    <a:pt x="218" y="284"/>
                  </a:lnTo>
                  <a:lnTo>
                    <a:pt x="220" y="286"/>
                  </a:lnTo>
                  <a:lnTo>
                    <a:pt x="220" y="288"/>
                  </a:lnTo>
                  <a:lnTo>
                    <a:pt x="222" y="290"/>
                  </a:lnTo>
                  <a:lnTo>
                    <a:pt x="222" y="292"/>
                  </a:lnTo>
                  <a:lnTo>
                    <a:pt x="224" y="295"/>
                  </a:lnTo>
                  <a:lnTo>
                    <a:pt x="224" y="297"/>
                  </a:lnTo>
                  <a:lnTo>
                    <a:pt x="224" y="299"/>
                  </a:lnTo>
                  <a:lnTo>
                    <a:pt x="224" y="301"/>
                  </a:lnTo>
                  <a:lnTo>
                    <a:pt x="224" y="303"/>
                  </a:lnTo>
                  <a:lnTo>
                    <a:pt x="224" y="305"/>
                  </a:lnTo>
                  <a:lnTo>
                    <a:pt x="222" y="307"/>
                  </a:lnTo>
                  <a:lnTo>
                    <a:pt x="222" y="309"/>
                  </a:lnTo>
                  <a:lnTo>
                    <a:pt x="220" y="309"/>
                  </a:lnTo>
                  <a:lnTo>
                    <a:pt x="216" y="309"/>
                  </a:lnTo>
                  <a:lnTo>
                    <a:pt x="214" y="307"/>
                  </a:lnTo>
                  <a:lnTo>
                    <a:pt x="212" y="305"/>
                  </a:lnTo>
                  <a:lnTo>
                    <a:pt x="208" y="303"/>
                  </a:lnTo>
                  <a:lnTo>
                    <a:pt x="206" y="303"/>
                  </a:lnTo>
                  <a:lnTo>
                    <a:pt x="204" y="301"/>
                  </a:lnTo>
                  <a:lnTo>
                    <a:pt x="202" y="301"/>
                  </a:lnTo>
                  <a:lnTo>
                    <a:pt x="200" y="301"/>
                  </a:lnTo>
                  <a:lnTo>
                    <a:pt x="200" y="299"/>
                  </a:lnTo>
                  <a:lnTo>
                    <a:pt x="200" y="299"/>
                  </a:lnTo>
                  <a:lnTo>
                    <a:pt x="200" y="297"/>
                  </a:lnTo>
                  <a:lnTo>
                    <a:pt x="198" y="295"/>
                  </a:lnTo>
                  <a:lnTo>
                    <a:pt x="198" y="292"/>
                  </a:lnTo>
                  <a:lnTo>
                    <a:pt x="196" y="290"/>
                  </a:lnTo>
                  <a:lnTo>
                    <a:pt x="194" y="288"/>
                  </a:lnTo>
                  <a:lnTo>
                    <a:pt x="192" y="284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0"/>
                  </a:lnTo>
                  <a:lnTo>
                    <a:pt x="182" y="280"/>
                  </a:lnTo>
                  <a:lnTo>
                    <a:pt x="180" y="280"/>
                  </a:lnTo>
                  <a:lnTo>
                    <a:pt x="178" y="278"/>
                  </a:lnTo>
                  <a:lnTo>
                    <a:pt x="176" y="278"/>
                  </a:lnTo>
                  <a:lnTo>
                    <a:pt x="174" y="278"/>
                  </a:lnTo>
                  <a:lnTo>
                    <a:pt x="174" y="276"/>
                  </a:lnTo>
                  <a:lnTo>
                    <a:pt x="176" y="274"/>
                  </a:lnTo>
                  <a:lnTo>
                    <a:pt x="178" y="276"/>
                  </a:lnTo>
                  <a:lnTo>
                    <a:pt x="180" y="276"/>
                  </a:lnTo>
                  <a:lnTo>
                    <a:pt x="182" y="276"/>
                  </a:lnTo>
                  <a:lnTo>
                    <a:pt x="184" y="274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6" y="270"/>
                  </a:lnTo>
                  <a:lnTo>
                    <a:pt x="184" y="270"/>
                  </a:lnTo>
                  <a:lnTo>
                    <a:pt x="184" y="268"/>
                  </a:lnTo>
                  <a:lnTo>
                    <a:pt x="182" y="268"/>
                  </a:lnTo>
                  <a:lnTo>
                    <a:pt x="182" y="266"/>
                  </a:lnTo>
                  <a:lnTo>
                    <a:pt x="180" y="266"/>
                  </a:lnTo>
                  <a:lnTo>
                    <a:pt x="180" y="264"/>
                  </a:lnTo>
                  <a:lnTo>
                    <a:pt x="178" y="262"/>
                  </a:lnTo>
                  <a:lnTo>
                    <a:pt x="176" y="262"/>
                  </a:lnTo>
                  <a:lnTo>
                    <a:pt x="176" y="264"/>
                  </a:lnTo>
                  <a:lnTo>
                    <a:pt x="174" y="264"/>
                  </a:lnTo>
                  <a:lnTo>
                    <a:pt x="174" y="266"/>
                  </a:lnTo>
                  <a:lnTo>
                    <a:pt x="174" y="268"/>
                  </a:lnTo>
                  <a:lnTo>
                    <a:pt x="176" y="266"/>
                  </a:lnTo>
                  <a:lnTo>
                    <a:pt x="176" y="264"/>
                  </a:lnTo>
                  <a:lnTo>
                    <a:pt x="178" y="264"/>
                  </a:lnTo>
                  <a:lnTo>
                    <a:pt x="180" y="264"/>
                  </a:lnTo>
                  <a:lnTo>
                    <a:pt x="180" y="266"/>
                  </a:lnTo>
                  <a:lnTo>
                    <a:pt x="182" y="268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4"/>
                  </a:lnTo>
                  <a:lnTo>
                    <a:pt x="182" y="276"/>
                  </a:lnTo>
                  <a:lnTo>
                    <a:pt x="180" y="274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6" y="272"/>
                  </a:lnTo>
                  <a:lnTo>
                    <a:pt x="174" y="274"/>
                  </a:lnTo>
                  <a:lnTo>
                    <a:pt x="174" y="272"/>
                  </a:lnTo>
                  <a:lnTo>
                    <a:pt x="172" y="272"/>
                  </a:lnTo>
                  <a:lnTo>
                    <a:pt x="170" y="272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168" y="270"/>
                  </a:lnTo>
                  <a:lnTo>
                    <a:pt x="170" y="268"/>
                  </a:lnTo>
                  <a:lnTo>
                    <a:pt x="168" y="268"/>
                  </a:lnTo>
                  <a:lnTo>
                    <a:pt x="168" y="266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6" y="260"/>
                  </a:lnTo>
                  <a:lnTo>
                    <a:pt x="162" y="260"/>
                  </a:lnTo>
                  <a:lnTo>
                    <a:pt x="160" y="260"/>
                  </a:lnTo>
                  <a:lnTo>
                    <a:pt x="158" y="260"/>
                  </a:lnTo>
                  <a:lnTo>
                    <a:pt x="156" y="258"/>
                  </a:lnTo>
                  <a:lnTo>
                    <a:pt x="158" y="260"/>
                  </a:lnTo>
                  <a:lnTo>
                    <a:pt x="160" y="260"/>
                  </a:lnTo>
                  <a:lnTo>
                    <a:pt x="162" y="262"/>
                  </a:lnTo>
                  <a:lnTo>
                    <a:pt x="164" y="262"/>
                  </a:lnTo>
                  <a:lnTo>
                    <a:pt x="166" y="262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8" y="266"/>
                  </a:lnTo>
                  <a:lnTo>
                    <a:pt x="168" y="268"/>
                  </a:lnTo>
                  <a:lnTo>
                    <a:pt x="168" y="270"/>
                  </a:lnTo>
                  <a:lnTo>
                    <a:pt x="166" y="270"/>
                  </a:lnTo>
                  <a:lnTo>
                    <a:pt x="166" y="272"/>
                  </a:lnTo>
                  <a:lnTo>
                    <a:pt x="166" y="272"/>
                  </a:lnTo>
                  <a:lnTo>
                    <a:pt x="168" y="272"/>
                  </a:lnTo>
                  <a:lnTo>
                    <a:pt x="170" y="272"/>
                  </a:lnTo>
                  <a:lnTo>
                    <a:pt x="172" y="272"/>
                  </a:lnTo>
                  <a:lnTo>
                    <a:pt x="172" y="274"/>
                  </a:lnTo>
                  <a:lnTo>
                    <a:pt x="172" y="276"/>
                  </a:lnTo>
                  <a:lnTo>
                    <a:pt x="172" y="278"/>
                  </a:lnTo>
                  <a:lnTo>
                    <a:pt x="172" y="280"/>
                  </a:lnTo>
                  <a:lnTo>
                    <a:pt x="174" y="280"/>
                  </a:lnTo>
                  <a:lnTo>
                    <a:pt x="176" y="282"/>
                  </a:lnTo>
                  <a:lnTo>
                    <a:pt x="180" y="282"/>
                  </a:lnTo>
                  <a:lnTo>
                    <a:pt x="182" y="284"/>
                  </a:lnTo>
                  <a:lnTo>
                    <a:pt x="184" y="286"/>
                  </a:lnTo>
                  <a:lnTo>
                    <a:pt x="186" y="286"/>
                  </a:lnTo>
                  <a:lnTo>
                    <a:pt x="186" y="288"/>
                  </a:lnTo>
                  <a:lnTo>
                    <a:pt x="188" y="290"/>
                  </a:lnTo>
                  <a:lnTo>
                    <a:pt x="190" y="292"/>
                  </a:lnTo>
                  <a:lnTo>
                    <a:pt x="192" y="292"/>
                  </a:lnTo>
                  <a:lnTo>
                    <a:pt x="194" y="295"/>
                  </a:lnTo>
                  <a:lnTo>
                    <a:pt x="194" y="297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8" y="301"/>
                  </a:lnTo>
                  <a:lnTo>
                    <a:pt x="200" y="303"/>
                  </a:lnTo>
                  <a:lnTo>
                    <a:pt x="200" y="305"/>
                  </a:lnTo>
                  <a:lnTo>
                    <a:pt x="200" y="307"/>
                  </a:lnTo>
                  <a:lnTo>
                    <a:pt x="198" y="309"/>
                  </a:lnTo>
                  <a:lnTo>
                    <a:pt x="196" y="309"/>
                  </a:lnTo>
                  <a:lnTo>
                    <a:pt x="194" y="309"/>
                  </a:lnTo>
                  <a:lnTo>
                    <a:pt x="194" y="311"/>
                  </a:lnTo>
                  <a:lnTo>
                    <a:pt x="192" y="311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8" y="309"/>
                  </a:lnTo>
                  <a:lnTo>
                    <a:pt x="188" y="307"/>
                  </a:lnTo>
                  <a:lnTo>
                    <a:pt x="188" y="303"/>
                  </a:lnTo>
                  <a:lnTo>
                    <a:pt x="186" y="301"/>
                  </a:lnTo>
                  <a:lnTo>
                    <a:pt x="186" y="299"/>
                  </a:lnTo>
                  <a:lnTo>
                    <a:pt x="184" y="297"/>
                  </a:lnTo>
                  <a:lnTo>
                    <a:pt x="184" y="295"/>
                  </a:lnTo>
                  <a:lnTo>
                    <a:pt x="184" y="292"/>
                  </a:lnTo>
                  <a:lnTo>
                    <a:pt x="182" y="290"/>
                  </a:lnTo>
                  <a:lnTo>
                    <a:pt x="182" y="295"/>
                  </a:lnTo>
                  <a:lnTo>
                    <a:pt x="180" y="295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2" y="292"/>
                  </a:lnTo>
                  <a:lnTo>
                    <a:pt x="170" y="290"/>
                  </a:lnTo>
                  <a:lnTo>
                    <a:pt x="168" y="290"/>
                  </a:lnTo>
                  <a:lnTo>
                    <a:pt x="166" y="290"/>
                  </a:lnTo>
                  <a:lnTo>
                    <a:pt x="166" y="288"/>
                  </a:lnTo>
                  <a:lnTo>
                    <a:pt x="164" y="288"/>
                  </a:lnTo>
                  <a:lnTo>
                    <a:pt x="162" y="288"/>
                  </a:lnTo>
                  <a:lnTo>
                    <a:pt x="160" y="286"/>
                  </a:lnTo>
                  <a:lnTo>
                    <a:pt x="160" y="284"/>
                  </a:lnTo>
                  <a:lnTo>
                    <a:pt x="160" y="280"/>
                  </a:lnTo>
                  <a:lnTo>
                    <a:pt x="160" y="278"/>
                  </a:lnTo>
                  <a:lnTo>
                    <a:pt x="158" y="276"/>
                  </a:lnTo>
                  <a:lnTo>
                    <a:pt x="158" y="274"/>
                  </a:lnTo>
                  <a:lnTo>
                    <a:pt x="156" y="274"/>
                  </a:lnTo>
                  <a:lnTo>
                    <a:pt x="156" y="272"/>
                  </a:lnTo>
                  <a:lnTo>
                    <a:pt x="152" y="272"/>
                  </a:lnTo>
                  <a:lnTo>
                    <a:pt x="152" y="272"/>
                  </a:lnTo>
                  <a:lnTo>
                    <a:pt x="152" y="272"/>
                  </a:lnTo>
                  <a:lnTo>
                    <a:pt x="152" y="272"/>
                  </a:lnTo>
                  <a:lnTo>
                    <a:pt x="148" y="272"/>
                  </a:lnTo>
                  <a:lnTo>
                    <a:pt x="146" y="274"/>
                  </a:lnTo>
                  <a:lnTo>
                    <a:pt x="144" y="274"/>
                  </a:lnTo>
                  <a:lnTo>
                    <a:pt x="144" y="276"/>
                  </a:lnTo>
                  <a:lnTo>
                    <a:pt x="142" y="274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38" y="268"/>
                  </a:lnTo>
                  <a:lnTo>
                    <a:pt x="136" y="268"/>
                  </a:lnTo>
                  <a:lnTo>
                    <a:pt x="134" y="268"/>
                  </a:lnTo>
                  <a:lnTo>
                    <a:pt x="132" y="268"/>
                  </a:lnTo>
                  <a:lnTo>
                    <a:pt x="132" y="266"/>
                  </a:lnTo>
                  <a:lnTo>
                    <a:pt x="132" y="264"/>
                  </a:lnTo>
                  <a:lnTo>
                    <a:pt x="132" y="262"/>
                  </a:lnTo>
                  <a:lnTo>
                    <a:pt x="134" y="262"/>
                  </a:lnTo>
                  <a:lnTo>
                    <a:pt x="136" y="260"/>
                  </a:lnTo>
                  <a:lnTo>
                    <a:pt x="138" y="258"/>
                  </a:lnTo>
                  <a:lnTo>
                    <a:pt x="138" y="256"/>
                  </a:lnTo>
                  <a:lnTo>
                    <a:pt x="140" y="254"/>
                  </a:lnTo>
                  <a:lnTo>
                    <a:pt x="140" y="250"/>
                  </a:lnTo>
                  <a:lnTo>
                    <a:pt x="142" y="248"/>
                  </a:lnTo>
                  <a:lnTo>
                    <a:pt x="142" y="246"/>
                  </a:lnTo>
                  <a:lnTo>
                    <a:pt x="140" y="244"/>
                  </a:lnTo>
                  <a:lnTo>
                    <a:pt x="140" y="242"/>
                  </a:lnTo>
                  <a:lnTo>
                    <a:pt x="138" y="240"/>
                  </a:lnTo>
                  <a:lnTo>
                    <a:pt x="136" y="240"/>
                  </a:lnTo>
                  <a:lnTo>
                    <a:pt x="132" y="242"/>
                  </a:lnTo>
                  <a:lnTo>
                    <a:pt x="130" y="244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28" y="250"/>
                  </a:lnTo>
                  <a:lnTo>
                    <a:pt x="126" y="250"/>
                  </a:lnTo>
                  <a:lnTo>
                    <a:pt x="124" y="250"/>
                  </a:lnTo>
                  <a:lnTo>
                    <a:pt x="122" y="248"/>
                  </a:lnTo>
                  <a:lnTo>
                    <a:pt x="120" y="248"/>
                  </a:lnTo>
                  <a:lnTo>
                    <a:pt x="120" y="250"/>
                  </a:lnTo>
                  <a:lnTo>
                    <a:pt x="116" y="250"/>
                  </a:lnTo>
                  <a:lnTo>
                    <a:pt x="114" y="250"/>
                  </a:lnTo>
                  <a:lnTo>
                    <a:pt x="110" y="252"/>
                  </a:lnTo>
                  <a:lnTo>
                    <a:pt x="108" y="252"/>
                  </a:lnTo>
                  <a:lnTo>
                    <a:pt x="106" y="254"/>
                  </a:lnTo>
                  <a:lnTo>
                    <a:pt x="106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2" y="252"/>
                  </a:lnTo>
                  <a:lnTo>
                    <a:pt x="90" y="252"/>
                  </a:lnTo>
                  <a:lnTo>
                    <a:pt x="90" y="250"/>
                  </a:lnTo>
                  <a:lnTo>
                    <a:pt x="88" y="248"/>
                  </a:lnTo>
                  <a:lnTo>
                    <a:pt x="88" y="250"/>
                  </a:lnTo>
                  <a:lnTo>
                    <a:pt x="86" y="250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78" y="246"/>
                  </a:lnTo>
                  <a:lnTo>
                    <a:pt x="78" y="244"/>
                  </a:lnTo>
                  <a:lnTo>
                    <a:pt x="76" y="244"/>
                  </a:lnTo>
                  <a:lnTo>
                    <a:pt x="76" y="242"/>
                  </a:lnTo>
                  <a:lnTo>
                    <a:pt x="74" y="242"/>
                  </a:lnTo>
                  <a:lnTo>
                    <a:pt x="72" y="244"/>
                  </a:lnTo>
                  <a:lnTo>
                    <a:pt x="70" y="244"/>
                  </a:lnTo>
                  <a:lnTo>
                    <a:pt x="68" y="244"/>
                  </a:lnTo>
                  <a:lnTo>
                    <a:pt x="66" y="244"/>
                  </a:lnTo>
                  <a:lnTo>
                    <a:pt x="64" y="244"/>
                  </a:lnTo>
                  <a:lnTo>
                    <a:pt x="62" y="244"/>
                  </a:lnTo>
                  <a:lnTo>
                    <a:pt x="60" y="246"/>
                  </a:lnTo>
                  <a:lnTo>
                    <a:pt x="58" y="244"/>
                  </a:lnTo>
                  <a:lnTo>
                    <a:pt x="56" y="244"/>
                  </a:lnTo>
                  <a:lnTo>
                    <a:pt x="56" y="242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2" y="238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48" y="236"/>
                  </a:lnTo>
                  <a:lnTo>
                    <a:pt x="46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0" y="228"/>
                  </a:lnTo>
                  <a:lnTo>
                    <a:pt x="40" y="226"/>
                  </a:lnTo>
                  <a:lnTo>
                    <a:pt x="38" y="226"/>
                  </a:lnTo>
                  <a:lnTo>
                    <a:pt x="36" y="224"/>
                  </a:lnTo>
                  <a:lnTo>
                    <a:pt x="34" y="224"/>
                  </a:lnTo>
                  <a:lnTo>
                    <a:pt x="32" y="224"/>
                  </a:lnTo>
                  <a:lnTo>
                    <a:pt x="30" y="224"/>
                  </a:lnTo>
                  <a:lnTo>
                    <a:pt x="28" y="224"/>
                  </a:lnTo>
                  <a:lnTo>
                    <a:pt x="26" y="224"/>
                  </a:lnTo>
                  <a:lnTo>
                    <a:pt x="24" y="224"/>
                  </a:lnTo>
                  <a:lnTo>
                    <a:pt x="22" y="224"/>
                  </a:lnTo>
                  <a:lnTo>
                    <a:pt x="20" y="224"/>
                  </a:lnTo>
                  <a:lnTo>
                    <a:pt x="18" y="224"/>
                  </a:lnTo>
                  <a:lnTo>
                    <a:pt x="16" y="224"/>
                  </a:lnTo>
                  <a:lnTo>
                    <a:pt x="16" y="224"/>
                  </a:lnTo>
                  <a:lnTo>
                    <a:pt x="14" y="224"/>
                  </a:lnTo>
                  <a:lnTo>
                    <a:pt x="12" y="224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0"/>
                  </a:lnTo>
                  <a:lnTo>
                    <a:pt x="10" y="218"/>
                  </a:lnTo>
                  <a:lnTo>
                    <a:pt x="10" y="216"/>
                  </a:lnTo>
                  <a:lnTo>
                    <a:pt x="12" y="216"/>
                  </a:lnTo>
                  <a:lnTo>
                    <a:pt x="12" y="214"/>
                  </a:lnTo>
                  <a:lnTo>
                    <a:pt x="10" y="214"/>
                  </a:lnTo>
                  <a:lnTo>
                    <a:pt x="10" y="212"/>
                  </a:lnTo>
                  <a:lnTo>
                    <a:pt x="8" y="210"/>
                  </a:lnTo>
                  <a:lnTo>
                    <a:pt x="8" y="212"/>
                  </a:lnTo>
                  <a:lnTo>
                    <a:pt x="8" y="212"/>
                  </a:lnTo>
                  <a:lnTo>
                    <a:pt x="8" y="214"/>
                  </a:lnTo>
                  <a:lnTo>
                    <a:pt x="6" y="214"/>
                  </a:lnTo>
                  <a:lnTo>
                    <a:pt x="4" y="214"/>
                  </a:lnTo>
                  <a:lnTo>
                    <a:pt x="2" y="214"/>
                  </a:lnTo>
                  <a:lnTo>
                    <a:pt x="0" y="214"/>
                  </a:lnTo>
                  <a:lnTo>
                    <a:pt x="0" y="212"/>
                  </a:lnTo>
                  <a:lnTo>
                    <a:pt x="0" y="210"/>
                  </a:lnTo>
                  <a:lnTo>
                    <a:pt x="0" y="208"/>
                  </a:lnTo>
                  <a:lnTo>
                    <a:pt x="2" y="208"/>
                  </a:lnTo>
                  <a:lnTo>
                    <a:pt x="4" y="206"/>
                  </a:lnTo>
                  <a:lnTo>
                    <a:pt x="4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8" y="196"/>
                  </a:lnTo>
                  <a:lnTo>
                    <a:pt x="8" y="194"/>
                  </a:lnTo>
                  <a:lnTo>
                    <a:pt x="8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6"/>
                  </a:lnTo>
                  <a:lnTo>
                    <a:pt x="8" y="184"/>
                  </a:lnTo>
                  <a:lnTo>
                    <a:pt x="8" y="182"/>
                  </a:lnTo>
                  <a:lnTo>
                    <a:pt x="10" y="180"/>
                  </a:lnTo>
                  <a:lnTo>
                    <a:pt x="10" y="178"/>
                  </a:lnTo>
                  <a:lnTo>
                    <a:pt x="10" y="176"/>
                  </a:lnTo>
                  <a:lnTo>
                    <a:pt x="10" y="176"/>
                  </a:lnTo>
                  <a:lnTo>
                    <a:pt x="10" y="174"/>
                  </a:lnTo>
                  <a:lnTo>
                    <a:pt x="10" y="172"/>
                  </a:lnTo>
                  <a:lnTo>
                    <a:pt x="10" y="170"/>
                  </a:lnTo>
                  <a:lnTo>
                    <a:pt x="12" y="170"/>
                  </a:lnTo>
                  <a:lnTo>
                    <a:pt x="12" y="168"/>
                  </a:lnTo>
                  <a:lnTo>
                    <a:pt x="12" y="166"/>
                  </a:lnTo>
                  <a:lnTo>
                    <a:pt x="12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6" y="154"/>
                  </a:lnTo>
                  <a:lnTo>
                    <a:pt x="16" y="152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8" y="144"/>
                  </a:lnTo>
                  <a:lnTo>
                    <a:pt x="18" y="142"/>
                  </a:lnTo>
                  <a:lnTo>
                    <a:pt x="18" y="140"/>
                  </a:lnTo>
                  <a:lnTo>
                    <a:pt x="18" y="138"/>
                  </a:lnTo>
                  <a:lnTo>
                    <a:pt x="18" y="136"/>
                  </a:lnTo>
                  <a:lnTo>
                    <a:pt x="20" y="134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4" y="126"/>
                  </a:lnTo>
                  <a:lnTo>
                    <a:pt x="26" y="124"/>
                  </a:lnTo>
                  <a:lnTo>
                    <a:pt x="28" y="124"/>
                  </a:lnTo>
                  <a:lnTo>
                    <a:pt x="28" y="122"/>
                  </a:lnTo>
                  <a:lnTo>
                    <a:pt x="28" y="120"/>
                  </a:lnTo>
                  <a:lnTo>
                    <a:pt x="30" y="118"/>
                  </a:lnTo>
                  <a:lnTo>
                    <a:pt x="30" y="116"/>
                  </a:lnTo>
                  <a:lnTo>
                    <a:pt x="30" y="114"/>
                  </a:lnTo>
                  <a:lnTo>
                    <a:pt x="32" y="114"/>
                  </a:lnTo>
                  <a:lnTo>
                    <a:pt x="32" y="112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30" y="102"/>
                  </a:lnTo>
                  <a:lnTo>
                    <a:pt x="30" y="98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2" y="92"/>
                  </a:lnTo>
                  <a:lnTo>
                    <a:pt x="34" y="92"/>
                  </a:lnTo>
                  <a:lnTo>
                    <a:pt x="36" y="94"/>
                  </a:lnTo>
                  <a:lnTo>
                    <a:pt x="36" y="92"/>
                  </a:lnTo>
                  <a:lnTo>
                    <a:pt x="38" y="92"/>
                  </a:lnTo>
                  <a:lnTo>
                    <a:pt x="38" y="90"/>
                  </a:lnTo>
                  <a:lnTo>
                    <a:pt x="40" y="88"/>
                  </a:lnTo>
                  <a:lnTo>
                    <a:pt x="42" y="86"/>
                  </a:lnTo>
                  <a:lnTo>
                    <a:pt x="42" y="84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0" y="74"/>
                  </a:lnTo>
                  <a:lnTo>
                    <a:pt x="52" y="72"/>
                  </a:lnTo>
                  <a:lnTo>
                    <a:pt x="52" y="70"/>
                  </a:lnTo>
                  <a:lnTo>
                    <a:pt x="54" y="68"/>
                  </a:lnTo>
                  <a:lnTo>
                    <a:pt x="54" y="64"/>
                  </a:lnTo>
                  <a:lnTo>
                    <a:pt x="52" y="62"/>
                  </a:lnTo>
                  <a:lnTo>
                    <a:pt x="50" y="58"/>
                  </a:lnTo>
                  <a:lnTo>
                    <a:pt x="52" y="52"/>
                  </a:lnTo>
                  <a:lnTo>
                    <a:pt x="52" y="50"/>
                  </a:lnTo>
                  <a:lnTo>
                    <a:pt x="54" y="48"/>
                  </a:lnTo>
                  <a:lnTo>
                    <a:pt x="54" y="46"/>
                  </a:lnTo>
                  <a:lnTo>
                    <a:pt x="54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4" y="40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2" y="12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0"/>
                  </a:lnTo>
                  <a:lnTo>
                    <a:pt x="100" y="2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4" y="4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zh-CN" altLang="en-US"/>
            </a:p>
          </p:txBody>
        </p:sp>
      </p:grpSp>
      <p:sp>
        <p:nvSpPr>
          <p:cNvPr id="2" name="标题 1">
            <a:extLst>
              <a:ext uri="{FF2B5EF4-FFF2-40B4-BE49-F238E27FC236}">
                <a16:creationId xmlns:a16="http://schemas.microsoft.com/office/drawing/2014/main" id="{F5463B08-C7A0-0C20-4493-B22982396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Georgia Department of Transportation Districts</a:t>
            </a:r>
            <a:endParaRPr lang="zh-CN" altLang="en-US" dirty="0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B821B2CB-BD94-64E2-2AD4-F38997EF990B}"/>
              </a:ext>
            </a:extLst>
          </p:cNvPr>
          <p:cNvGrpSpPr/>
          <p:nvPr/>
        </p:nvGrpSpPr>
        <p:grpSpPr>
          <a:xfrm>
            <a:off x="192913" y="1190625"/>
            <a:ext cx="3331159" cy="3757612"/>
            <a:chOff x="1130300" y="1198563"/>
            <a:chExt cx="3286125" cy="3706813"/>
          </a:xfrm>
          <a:solidFill>
            <a:srgbClr val="C3B996"/>
          </a:solidFill>
        </p:grpSpPr>
        <p:sp>
          <p:nvSpPr>
            <p:cNvPr id="30" name="Freeform 190">
              <a:extLst>
                <a:ext uri="{FF2B5EF4-FFF2-40B4-BE49-F238E27FC236}">
                  <a16:creationId xmlns:a16="http://schemas.microsoft.com/office/drawing/2014/main" id="{3163E655-1B30-008E-FC03-2967A5F4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5" y="1198563"/>
              <a:ext cx="1193800" cy="1120775"/>
            </a:xfrm>
            <a:custGeom>
              <a:avLst/>
              <a:gdLst>
                <a:gd name="T0" fmla="*/ 516 w 752"/>
                <a:gd name="T1" fmla="*/ 23 h 706"/>
                <a:gd name="T2" fmla="*/ 508 w 752"/>
                <a:gd name="T3" fmla="*/ 35 h 706"/>
                <a:gd name="T4" fmla="*/ 489 w 752"/>
                <a:gd name="T5" fmla="*/ 48 h 706"/>
                <a:gd name="T6" fmla="*/ 471 w 752"/>
                <a:gd name="T7" fmla="*/ 61 h 706"/>
                <a:gd name="T8" fmla="*/ 458 w 752"/>
                <a:gd name="T9" fmla="*/ 76 h 706"/>
                <a:gd name="T10" fmla="*/ 444 w 752"/>
                <a:gd name="T11" fmla="*/ 88 h 706"/>
                <a:gd name="T12" fmla="*/ 429 w 752"/>
                <a:gd name="T13" fmla="*/ 106 h 706"/>
                <a:gd name="T14" fmla="*/ 423 w 752"/>
                <a:gd name="T15" fmla="*/ 132 h 706"/>
                <a:gd name="T16" fmla="*/ 421 w 752"/>
                <a:gd name="T17" fmla="*/ 161 h 706"/>
                <a:gd name="T18" fmla="*/ 451 w 752"/>
                <a:gd name="T19" fmla="*/ 180 h 706"/>
                <a:gd name="T20" fmla="*/ 481 w 752"/>
                <a:gd name="T21" fmla="*/ 196 h 706"/>
                <a:gd name="T22" fmla="*/ 498 w 752"/>
                <a:gd name="T23" fmla="*/ 211 h 706"/>
                <a:gd name="T24" fmla="*/ 520 w 752"/>
                <a:gd name="T25" fmla="*/ 230 h 706"/>
                <a:gd name="T26" fmla="*/ 543 w 752"/>
                <a:gd name="T27" fmla="*/ 249 h 706"/>
                <a:gd name="T28" fmla="*/ 573 w 752"/>
                <a:gd name="T29" fmla="*/ 260 h 706"/>
                <a:gd name="T30" fmla="*/ 604 w 752"/>
                <a:gd name="T31" fmla="*/ 258 h 706"/>
                <a:gd name="T32" fmla="*/ 628 w 752"/>
                <a:gd name="T33" fmla="*/ 283 h 706"/>
                <a:gd name="T34" fmla="*/ 640 w 752"/>
                <a:gd name="T35" fmla="*/ 320 h 706"/>
                <a:gd name="T36" fmla="*/ 659 w 752"/>
                <a:gd name="T37" fmla="*/ 352 h 706"/>
                <a:gd name="T38" fmla="*/ 676 w 752"/>
                <a:gd name="T39" fmla="*/ 384 h 706"/>
                <a:gd name="T40" fmla="*/ 687 w 752"/>
                <a:gd name="T41" fmla="*/ 426 h 706"/>
                <a:gd name="T42" fmla="*/ 712 w 752"/>
                <a:gd name="T43" fmla="*/ 450 h 706"/>
                <a:gd name="T44" fmla="*/ 731 w 752"/>
                <a:gd name="T45" fmla="*/ 477 h 706"/>
                <a:gd name="T46" fmla="*/ 746 w 752"/>
                <a:gd name="T47" fmla="*/ 511 h 706"/>
                <a:gd name="T48" fmla="*/ 733 w 752"/>
                <a:gd name="T49" fmla="*/ 509 h 706"/>
                <a:gd name="T50" fmla="*/ 702 w 752"/>
                <a:gd name="T51" fmla="*/ 509 h 706"/>
                <a:gd name="T52" fmla="*/ 662 w 752"/>
                <a:gd name="T53" fmla="*/ 515 h 706"/>
                <a:gd name="T54" fmla="*/ 631 w 752"/>
                <a:gd name="T55" fmla="*/ 510 h 706"/>
                <a:gd name="T56" fmla="*/ 604 w 752"/>
                <a:gd name="T57" fmla="*/ 495 h 706"/>
                <a:gd name="T58" fmla="*/ 589 w 752"/>
                <a:gd name="T59" fmla="*/ 484 h 706"/>
                <a:gd name="T60" fmla="*/ 562 w 752"/>
                <a:gd name="T61" fmla="*/ 484 h 706"/>
                <a:gd name="T62" fmla="*/ 536 w 752"/>
                <a:gd name="T63" fmla="*/ 488 h 706"/>
                <a:gd name="T64" fmla="*/ 515 w 752"/>
                <a:gd name="T65" fmla="*/ 480 h 706"/>
                <a:gd name="T66" fmla="*/ 475 w 752"/>
                <a:gd name="T67" fmla="*/ 503 h 706"/>
                <a:gd name="T68" fmla="*/ 455 w 752"/>
                <a:gd name="T69" fmla="*/ 523 h 706"/>
                <a:gd name="T70" fmla="*/ 444 w 752"/>
                <a:gd name="T71" fmla="*/ 601 h 706"/>
                <a:gd name="T72" fmla="*/ 444 w 752"/>
                <a:gd name="T73" fmla="*/ 635 h 706"/>
                <a:gd name="T74" fmla="*/ 380 w 752"/>
                <a:gd name="T75" fmla="*/ 642 h 706"/>
                <a:gd name="T76" fmla="*/ 369 w 752"/>
                <a:gd name="T77" fmla="*/ 614 h 706"/>
                <a:gd name="T78" fmla="*/ 355 w 752"/>
                <a:gd name="T79" fmla="*/ 595 h 706"/>
                <a:gd name="T80" fmla="*/ 290 w 752"/>
                <a:gd name="T81" fmla="*/ 692 h 706"/>
                <a:gd name="T82" fmla="*/ 178 w 752"/>
                <a:gd name="T83" fmla="*/ 630 h 706"/>
                <a:gd name="T84" fmla="*/ 110 w 752"/>
                <a:gd name="T85" fmla="*/ 612 h 706"/>
                <a:gd name="T86" fmla="*/ 87 w 752"/>
                <a:gd name="T87" fmla="*/ 586 h 706"/>
                <a:gd name="T88" fmla="*/ 50 w 752"/>
                <a:gd name="T89" fmla="*/ 557 h 706"/>
                <a:gd name="T90" fmla="*/ 37 w 752"/>
                <a:gd name="T91" fmla="*/ 519 h 706"/>
                <a:gd name="T92" fmla="*/ 59 w 752"/>
                <a:gd name="T93" fmla="*/ 505 h 706"/>
                <a:gd name="T94" fmla="*/ 80 w 752"/>
                <a:gd name="T95" fmla="*/ 487 h 706"/>
                <a:gd name="T96" fmla="*/ 93 w 752"/>
                <a:gd name="T97" fmla="*/ 477 h 706"/>
                <a:gd name="T98" fmla="*/ 55 w 752"/>
                <a:gd name="T99" fmla="*/ 454 h 706"/>
                <a:gd name="T100" fmla="*/ 37 w 752"/>
                <a:gd name="T101" fmla="*/ 366 h 706"/>
                <a:gd name="T102" fmla="*/ 2 w 752"/>
                <a:gd name="T103" fmla="*/ 236 h 706"/>
                <a:gd name="T104" fmla="*/ 17 w 752"/>
                <a:gd name="T105" fmla="*/ 212 h 706"/>
                <a:gd name="T106" fmla="*/ 55 w 752"/>
                <a:gd name="T107" fmla="*/ 197 h 706"/>
                <a:gd name="T108" fmla="*/ 101 w 752"/>
                <a:gd name="T109" fmla="*/ 139 h 706"/>
                <a:gd name="T110" fmla="*/ 87 w 752"/>
                <a:gd name="T111" fmla="*/ 98 h 706"/>
                <a:gd name="T112" fmla="*/ 92 w 752"/>
                <a:gd name="T113" fmla="*/ 69 h 706"/>
                <a:gd name="T114" fmla="*/ 83 w 752"/>
                <a:gd name="T115" fmla="*/ 41 h 706"/>
                <a:gd name="T116" fmla="*/ 78 w 752"/>
                <a:gd name="T117" fmla="*/ 18 h 706"/>
                <a:gd name="T118" fmla="*/ 147 w 752"/>
                <a:gd name="T119" fmla="*/ 7 h 706"/>
                <a:gd name="T120" fmla="*/ 240 w 752"/>
                <a:gd name="T121" fmla="*/ 7 h 706"/>
                <a:gd name="T122" fmla="*/ 367 w 752"/>
                <a:gd name="T123" fmla="*/ 3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2" h="706">
                  <a:moveTo>
                    <a:pt x="522" y="3"/>
                  </a:moveTo>
                  <a:lnTo>
                    <a:pt x="523" y="3"/>
                  </a:lnTo>
                  <a:lnTo>
                    <a:pt x="523" y="4"/>
                  </a:lnTo>
                  <a:lnTo>
                    <a:pt x="522" y="4"/>
                  </a:lnTo>
                  <a:lnTo>
                    <a:pt x="522" y="5"/>
                  </a:lnTo>
                  <a:lnTo>
                    <a:pt x="521" y="5"/>
                  </a:lnTo>
                  <a:lnTo>
                    <a:pt x="521" y="6"/>
                  </a:lnTo>
                  <a:lnTo>
                    <a:pt x="522" y="6"/>
                  </a:lnTo>
                  <a:lnTo>
                    <a:pt x="521" y="6"/>
                  </a:lnTo>
                  <a:lnTo>
                    <a:pt x="521" y="7"/>
                  </a:lnTo>
                  <a:lnTo>
                    <a:pt x="520" y="7"/>
                  </a:lnTo>
                  <a:lnTo>
                    <a:pt x="519" y="8"/>
                  </a:lnTo>
                  <a:lnTo>
                    <a:pt x="520" y="8"/>
                  </a:lnTo>
                  <a:lnTo>
                    <a:pt x="520" y="9"/>
                  </a:lnTo>
                  <a:lnTo>
                    <a:pt x="519" y="9"/>
                  </a:lnTo>
                  <a:lnTo>
                    <a:pt x="519" y="10"/>
                  </a:lnTo>
                  <a:lnTo>
                    <a:pt x="518" y="9"/>
                  </a:lnTo>
                  <a:lnTo>
                    <a:pt x="517" y="9"/>
                  </a:lnTo>
                  <a:lnTo>
                    <a:pt x="517" y="10"/>
                  </a:lnTo>
                  <a:lnTo>
                    <a:pt x="517" y="11"/>
                  </a:lnTo>
                  <a:lnTo>
                    <a:pt x="518" y="11"/>
                  </a:lnTo>
                  <a:lnTo>
                    <a:pt x="518" y="12"/>
                  </a:lnTo>
                  <a:lnTo>
                    <a:pt x="517" y="12"/>
                  </a:lnTo>
                  <a:lnTo>
                    <a:pt x="516" y="12"/>
                  </a:lnTo>
                  <a:lnTo>
                    <a:pt x="515" y="12"/>
                  </a:lnTo>
                  <a:lnTo>
                    <a:pt x="516" y="13"/>
                  </a:lnTo>
                  <a:lnTo>
                    <a:pt x="515" y="14"/>
                  </a:lnTo>
                  <a:lnTo>
                    <a:pt x="514" y="15"/>
                  </a:lnTo>
                  <a:lnTo>
                    <a:pt x="514" y="16"/>
                  </a:lnTo>
                  <a:lnTo>
                    <a:pt x="513" y="16"/>
                  </a:lnTo>
                  <a:lnTo>
                    <a:pt x="514" y="17"/>
                  </a:lnTo>
                  <a:lnTo>
                    <a:pt x="513" y="17"/>
                  </a:lnTo>
                  <a:lnTo>
                    <a:pt x="513" y="18"/>
                  </a:lnTo>
                  <a:lnTo>
                    <a:pt x="513" y="19"/>
                  </a:lnTo>
                  <a:lnTo>
                    <a:pt x="514" y="19"/>
                  </a:lnTo>
                  <a:lnTo>
                    <a:pt x="515" y="19"/>
                  </a:lnTo>
                  <a:lnTo>
                    <a:pt x="515" y="20"/>
                  </a:lnTo>
                  <a:lnTo>
                    <a:pt x="516" y="20"/>
                  </a:lnTo>
                  <a:lnTo>
                    <a:pt x="515" y="21"/>
                  </a:lnTo>
                  <a:lnTo>
                    <a:pt x="514" y="21"/>
                  </a:lnTo>
                  <a:lnTo>
                    <a:pt x="514" y="20"/>
                  </a:lnTo>
                  <a:lnTo>
                    <a:pt x="514" y="21"/>
                  </a:lnTo>
                  <a:lnTo>
                    <a:pt x="514" y="22"/>
                  </a:lnTo>
                  <a:lnTo>
                    <a:pt x="515" y="22"/>
                  </a:lnTo>
                  <a:lnTo>
                    <a:pt x="515" y="23"/>
                  </a:lnTo>
                  <a:lnTo>
                    <a:pt x="516" y="23"/>
                  </a:lnTo>
                  <a:lnTo>
                    <a:pt x="516" y="24"/>
                  </a:lnTo>
                  <a:lnTo>
                    <a:pt x="516" y="25"/>
                  </a:lnTo>
                  <a:lnTo>
                    <a:pt x="515" y="25"/>
                  </a:lnTo>
                  <a:lnTo>
                    <a:pt x="515" y="24"/>
                  </a:lnTo>
                  <a:lnTo>
                    <a:pt x="514" y="24"/>
                  </a:lnTo>
                  <a:lnTo>
                    <a:pt x="513" y="23"/>
                  </a:lnTo>
                  <a:lnTo>
                    <a:pt x="512" y="23"/>
                  </a:lnTo>
                  <a:lnTo>
                    <a:pt x="511" y="23"/>
                  </a:lnTo>
                  <a:lnTo>
                    <a:pt x="511" y="24"/>
                  </a:lnTo>
                  <a:lnTo>
                    <a:pt x="512" y="24"/>
                  </a:lnTo>
                  <a:lnTo>
                    <a:pt x="512" y="25"/>
                  </a:lnTo>
                  <a:lnTo>
                    <a:pt x="511" y="25"/>
                  </a:lnTo>
                  <a:lnTo>
                    <a:pt x="511" y="26"/>
                  </a:lnTo>
                  <a:lnTo>
                    <a:pt x="512" y="26"/>
                  </a:lnTo>
                  <a:lnTo>
                    <a:pt x="512" y="27"/>
                  </a:lnTo>
                  <a:lnTo>
                    <a:pt x="512" y="28"/>
                  </a:lnTo>
                  <a:lnTo>
                    <a:pt x="513" y="28"/>
                  </a:lnTo>
                  <a:lnTo>
                    <a:pt x="513" y="28"/>
                  </a:lnTo>
                  <a:lnTo>
                    <a:pt x="514" y="28"/>
                  </a:lnTo>
                  <a:lnTo>
                    <a:pt x="515" y="28"/>
                  </a:lnTo>
                  <a:lnTo>
                    <a:pt x="516" y="28"/>
                  </a:lnTo>
                  <a:lnTo>
                    <a:pt x="516" y="29"/>
                  </a:lnTo>
                  <a:lnTo>
                    <a:pt x="516" y="30"/>
                  </a:lnTo>
                  <a:lnTo>
                    <a:pt x="517" y="31"/>
                  </a:lnTo>
                  <a:lnTo>
                    <a:pt x="518" y="32"/>
                  </a:lnTo>
                  <a:lnTo>
                    <a:pt x="517" y="32"/>
                  </a:lnTo>
                  <a:lnTo>
                    <a:pt x="516" y="32"/>
                  </a:lnTo>
                  <a:lnTo>
                    <a:pt x="515" y="32"/>
                  </a:lnTo>
                  <a:lnTo>
                    <a:pt x="515" y="31"/>
                  </a:lnTo>
                  <a:lnTo>
                    <a:pt x="515" y="32"/>
                  </a:lnTo>
                  <a:lnTo>
                    <a:pt x="514" y="32"/>
                  </a:lnTo>
                  <a:lnTo>
                    <a:pt x="514" y="33"/>
                  </a:lnTo>
                  <a:lnTo>
                    <a:pt x="513" y="33"/>
                  </a:lnTo>
                  <a:lnTo>
                    <a:pt x="513" y="32"/>
                  </a:lnTo>
                  <a:lnTo>
                    <a:pt x="512" y="32"/>
                  </a:lnTo>
                  <a:lnTo>
                    <a:pt x="512" y="31"/>
                  </a:lnTo>
                  <a:lnTo>
                    <a:pt x="511" y="30"/>
                  </a:lnTo>
                  <a:lnTo>
                    <a:pt x="510" y="31"/>
                  </a:lnTo>
                  <a:lnTo>
                    <a:pt x="509" y="31"/>
                  </a:lnTo>
                  <a:lnTo>
                    <a:pt x="509" y="32"/>
                  </a:lnTo>
                  <a:lnTo>
                    <a:pt x="509" y="33"/>
                  </a:lnTo>
                  <a:lnTo>
                    <a:pt x="510" y="33"/>
                  </a:lnTo>
                  <a:lnTo>
                    <a:pt x="510" y="34"/>
                  </a:lnTo>
                  <a:lnTo>
                    <a:pt x="509" y="34"/>
                  </a:lnTo>
                  <a:lnTo>
                    <a:pt x="509" y="35"/>
                  </a:lnTo>
                  <a:lnTo>
                    <a:pt x="508" y="35"/>
                  </a:lnTo>
                  <a:lnTo>
                    <a:pt x="507" y="36"/>
                  </a:lnTo>
                  <a:lnTo>
                    <a:pt x="506" y="36"/>
                  </a:lnTo>
                  <a:lnTo>
                    <a:pt x="506" y="37"/>
                  </a:lnTo>
                  <a:lnTo>
                    <a:pt x="505" y="37"/>
                  </a:lnTo>
                  <a:lnTo>
                    <a:pt x="505" y="38"/>
                  </a:lnTo>
                  <a:lnTo>
                    <a:pt x="504" y="38"/>
                  </a:lnTo>
                  <a:lnTo>
                    <a:pt x="504" y="37"/>
                  </a:lnTo>
                  <a:lnTo>
                    <a:pt x="503" y="37"/>
                  </a:lnTo>
                  <a:lnTo>
                    <a:pt x="503" y="36"/>
                  </a:lnTo>
                  <a:lnTo>
                    <a:pt x="502" y="36"/>
                  </a:lnTo>
                  <a:lnTo>
                    <a:pt x="501" y="36"/>
                  </a:lnTo>
                  <a:lnTo>
                    <a:pt x="500" y="35"/>
                  </a:lnTo>
                  <a:lnTo>
                    <a:pt x="499" y="35"/>
                  </a:lnTo>
                  <a:lnTo>
                    <a:pt x="499" y="34"/>
                  </a:lnTo>
                  <a:lnTo>
                    <a:pt x="498" y="34"/>
                  </a:lnTo>
                  <a:lnTo>
                    <a:pt x="497" y="35"/>
                  </a:lnTo>
                  <a:lnTo>
                    <a:pt x="497" y="36"/>
                  </a:lnTo>
                  <a:lnTo>
                    <a:pt x="497" y="37"/>
                  </a:lnTo>
                  <a:lnTo>
                    <a:pt x="498" y="38"/>
                  </a:lnTo>
                  <a:lnTo>
                    <a:pt x="498" y="39"/>
                  </a:lnTo>
                  <a:lnTo>
                    <a:pt x="498" y="40"/>
                  </a:lnTo>
                  <a:lnTo>
                    <a:pt x="498" y="41"/>
                  </a:lnTo>
                  <a:lnTo>
                    <a:pt x="498" y="42"/>
                  </a:lnTo>
                  <a:lnTo>
                    <a:pt x="498" y="43"/>
                  </a:lnTo>
                  <a:lnTo>
                    <a:pt x="497" y="43"/>
                  </a:lnTo>
                  <a:lnTo>
                    <a:pt x="496" y="43"/>
                  </a:lnTo>
                  <a:lnTo>
                    <a:pt x="496" y="42"/>
                  </a:lnTo>
                  <a:lnTo>
                    <a:pt x="496" y="41"/>
                  </a:lnTo>
                  <a:lnTo>
                    <a:pt x="496" y="40"/>
                  </a:lnTo>
                  <a:lnTo>
                    <a:pt x="495" y="40"/>
                  </a:lnTo>
                  <a:lnTo>
                    <a:pt x="494" y="40"/>
                  </a:lnTo>
                  <a:lnTo>
                    <a:pt x="494" y="41"/>
                  </a:lnTo>
                  <a:lnTo>
                    <a:pt x="493" y="41"/>
                  </a:lnTo>
                  <a:lnTo>
                    <a:pt x="493" y="42"/>
                  </a:lnTo>
                  <a:lnTo>
                    <a:pt x="493" y="43"/>
                  </a:lnTo>
                  <a:lnTo>
                    <a:pt x="492" y="43"/>
                  </a:lnTo>
                  <a:lnTo>
                    <a:pt x="492" y="44"/>
                  </a:lnTo>
                  <a:lnTo>
                    <a:pt x="492" y="45"/>
                  </a:lnTo>
                  <a:lnTo>
                    <a:pt x="491" y="45"/>
                  </a:lnTo>
                  <a:lnTo>
                    <a:pt x="490" y="45"/>
                  </a:lnTo>
                  <a:lnTo>
                    <a:pt x="489" y="45"/>
                  </a:lnTo>
                  <a:lnTo>
                    <a:pt x="489" y="46"/>
                  </a:lnTo>
                  <a:lnTo>
                    <a:pt x="488" y="46"/>
                  </a:lnTo>
                  <a:lnTo>
                    <a:pt x="488" y="47"/>
                  </a:lnTo>
                  <a:lnTo>
                    <a:pt x="489" y="47"/>
                  </a:lnTo>
                  <a:lnTo>
                    <a:pt x="489" y="48"/>
                  </a:lnTo>
                  <a:lnTo>
                    <a:pt x="488" y="48"/>
                  </a:lnTo>
                  <a:lnTo>
                    <a:pt x="488" y="49"/>
                  </a:lnTo>
                  <a:lnTo>
                    <a:pt x="487" y="50"/>
                  </a:lnTo>
                  <a:lnTo>
                    <a:pt x="486" y="51"/>
                  </a:lnTo>
                  <a:lnTo>
                    <a:pt x="485" y="51"/>
                  </a:lnTo>
                  <a:lnTo>
                    <a:pt x="485" y="52"/>
                  </a:lnTo>
                  <a:lnTo>
                    <a:pt x="484" y="52"/>
                  </a:lnTo>
                  <a:lnTo>
                    <a:pt x="483" y="51"/>
                  </a:lnTo>
                  <a:lnTo>
                    <a:pt x="482" y="51"/>
                  </a:lnTo>
                  <a:lnTo>
                    <a:pt x="482" y="52"/>
                  </a:lnTo>
                  <a:lnTo>
                    <a:pt x="482" y="53"/>
                  </a:lnTo>
                  <a:lnTo>
                    <a:pt x="481" y="53"/>
                  </a:lnTo>
                  <a:lnTo>
                    <a:pt x="481" y="54"/>
                  </a:lnTo>
                  <a:lnTo>
                    <a:pt x="482" y="54"/>
                  </a:lnTo>
                  <a:lnTo>
                    <a:pt x="481" y="55"/>
                  </a:lnTo>
                  <a:lnTo>
                    <a:pt x="481" y="54"/>
                  </a:lnTo>
                  <a:lnTo>
                    <a:pt x="481" y="54"/>
                  </a:lnTo>
                  <a:lnTo>
                    <a:pt x="480" y="54"/>
                  </a:lnTo>
                  <a:lnTo>
                    <a:pt x="479" y="54"/>
                  </a:lnTo>
                  <a:lnTo>
                    <a:pt x="479" y="54"/>
                  </a:lnTo>
                  <a:lnTo>
                    <a:pt x="478" y="54"/>
                  </a:lnTo>
                  <a:lnTo>
                    <a:pt x="478" y="55"/>
                  </a:lnTo>
                  <a:lnTo>
                    <a:pt x="479" y="55"/>
                  </a:lnTo>
                  <a:lnTo>
                    <a:pt x="479" y="56"/>
                  </a:lnTo>
                  <a:lnTo>
                    <a:pt x="479" y="57"/>
                  </a:lnTo>
                  <a:lnTo>
                    <a:pt x="480" y="57"/>
                  </a:lnTo>
                  <a:lnTo>
                    <a:pt x="480" y="58"/>
                  </a:lnTo>
                  <a:lnTo>
                    <a:pt x="479" y="58"/>
                  </a:lnTo>
                  <a:lnTo>
                    <a:pt x="478" y="60"/>
                  </a:lnTo>
                  <a:lnTo>
                    <a:pt x="477" y="60"/>
                  </a:lnTo>
                  <a:lnTo>
                    <a:pt x="476" y="60"/>
                  </a:lnTo>
                  <a:lnTo>
                    <a:pt x="476" y="59"/>
                  </a:lnTo>
                  <a:lnTo>
                    <a:pt x="475" y="59"/>
                  </a:lnTo>
                  <a:lnTo>
                    <a:pt x="474" y="58"/>
                  </a:lnTo>
                  <a:lnTo>
                    <a:pt x="474" y="57"/>
                  </a:lnTo>
                  <a:lnTo>
                    <a:pt x="474" y="56"/>
                  </a:lnTo>
                  <a:lnTo>
                    <a:pt x="475" y="56"/>
                  </a:lnTo>
                  <a:lnTo>
                    <a:pt x="474" y="56"/>
                  </a:lnTo>
                  <a:lnTo>
                    <a:pt x="473" y="56"/>
                  </a:lnTo>
                  <a:lnTo>
                    <a:pt x="473" y="57"/>
                  </a:lnTo>
                  <a:lnTo>
                    <a:pt x="473" y="58"/>
                  </a:lnTo>
                  <a:lnTo>
                    <a:pt x="473" y="59"/>
                  </a:lnTo>
                  <a:lnTo>
                    <a:pt x="472" y="59"/>
                  </a:lnTo>
                  <a:lnTo>
                    <a:pt x="472" y="60"/>
                  </a:lnTo>
                  <a:lnTo>
                    <a:pt x="472" y="61"/>
                  </a:lnTo>
                  <a:lnTo>
                    <a:pt x="471" y="61"/>
                  </a:lnTo>
                  <a:lnTo>
                    <a:pt x="470" y="61"/>
                  </a:lnTo>
                  <a:lnTo>
                    <a:pt x="470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69" y="61"/>
                  </a:lnTo>
                  <a:lnTo>
                    <a:pt x="469" y="60"/>
                  </a:lnTo>
                  <a:lnTo>
                    <a:pt x="468" y="60"/>
                  </a:lnTo>
                  <a:lnTo>
                    <a:pt x="468" y="61"/>
                  </a:lnTo>
                  <a:lnTo>
                    <a:pt x="467" y="61"/>
                  </a:lnTo>
                  <a:lnTo>
                    <a:pt x="466" y="61"/>
                  </a:lnTo>
                  <a:lnTo>
                    <a:pt x="465" y="61"/>
                  </a:lnTo>
                  <a:lnTo>
                    <a:pt x="464" y="61"/>
                  </a:lnTo>
                  <a:lnTo>
                    <a:pt x="463" y="61"/>
                  </a:lnTo>
                  <a:lnTo>
                    <a:pt x="463" y="62"/>
                  </a:lnTo>
                  <a:lnTo>
                    <a:pt x="463" y="63"/>
                  </a:lnTo>
                  <a:lnTo>
                    <a:pt x="464" y="63"/>
                  </a:lnTo>
                  <a:lnTo>
                    <a:pt x="464" y="64"/>
                  </a:lnTo>
                  <a:lnTo>
                    <a:pt x="465" y="64"/>
                  </a:lnTo>
                  <a:lnTo>
                    <a:pt x="465" y="65"/>
                  </a:lnTo>
                  <a:lnTo>
                    <a:pt x="466" y="65"/>
                  </a:lnTo>
                  <a:lnTo>
                    <a:pt x="466" y="66"/>
                  </a:lnTo>
                  <a:lnTo>
                    <a:pt x="465" y="66"/>
                  </a:lnTo>
                  <a:lnTo>
                    <a:pt x="465" y="67"/>
                  </a:lnTo>
                  <a:lnTo>
                    <a:pt x="465" y="68"/>
                  </a:lnTo>
                  <a:lnTo>
                    <a:pt x="464" y="68"/>
                  </a:lnTo>
                  <a:lnTo>
                    <a:pt x="463" y="68"/>
                  </a:lnTo>
                  <a:lnTo>
                    <a:pt x="463" y="67"/>
                  </a:lnTo>
                  <a:lnTo>
                    <a:pt x="462" y="67"/>
                  </a:lnTo>
                  <a:lnTo>
                    <a:pt x="461" y="67"/>
                  </a:lnTo>
                  <a:lnTo>
                    <a:pt x="461" y="68"/>
                  </a:lnTo>
                  <a:lnTo>
                    <a:pt x="460" y="68"/>
                  </a:lnTo>
                  <a:lnTo>
                    <a:pt x="461" y="68"/>
                  </a:lnTo>
                  <a:lnTo>
                    <a:pt x="461" y="69"/>
                  </a:lnTo>
                  <a:lnTo>
                    <a:pt x="461" y="70"/>
                  </a:lnTo>
                  <a:lnTo>
                    <a:pt x="461" y="71"/>
                  </a:lnTo>
                  <a:lnTo>
                    <a:pt x="460" y="71"/>
                  </a:lnTo>
                  <a:lnTo>
                    <a:pt x="461" y="72"/>
                  </a:lnTo>
                  <a:lnTo>
                    <a:pt x="461" y="73"/>
                  </a:lnTo>
                  <a:lnTo>
                    <a:pt x="460" y="73"/>
                  </a:lnTo>
                  <a:lnTo>
                    <a:pt x="459" y="73"/>
                  </a:lnTo>
                  <a:lnTo>
                    <a:pt x="458" y="73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59" y="75"/>
                  </a:lnTo>
                  <a:lnTo>
                    <a:pt x="458" y="75"/>
                  </a:lnTo>
                  <a:lnTo>
                    <a:pt x="458" y="76"/>
                  </a:lnTo>
                  <a:lnTo>
                    <a:pt x="458" y="77"/>
                  </a:lnTo>
                  <a:lnTo>
                    <a:pt x="459" y="77"/>
                  </a:lnTo>
                  <a:lnTo>
                    <a:pt x="460" y="78"/>
                  </a:lnTo>
                  <a:lnTo>
                    <a:pt x="460" y="79"/>
                  </a:lnTo>
                  <a:lnTo>
                    <a:pt x="459" y="79"/>
                  </a:lnTo>
                  <a:lnTo>
                    <a:pt x="458" y="79"/>
                  </a:lnTo>
                  <a:lnTo>
                    <a:pt x="457" y="79"/>
                  </a:lnTo>
                  <a:lnTo>
                    <a:pt x="456" y="79"/>
                  </a:lnTo>
                  <a:lnTo>
                    <a:pt x="456" y="78"/>
                  </a:lnTo>
                  <a:lnTo>
                    <a:pt x="455" y="78"/>
                  </a:lnTo>
                  <a:lnTo>
                    <a:pt x="455" y="77"/>
                  </a:lnTo>
                  <a:lnTo>
                    <a:pt x="455" y="76"/>
                  </a:lnTo>
                  <a:lnTo>
                    <a:pt x="454" y="76"/>
                  </a:lnTo>
                  <a:lnTo>
                    <a:pt x="453" y="76"/>
                  </a:lnTo>
                  <a:lnTo>
                    <a:pt x="452" y="76"/>
                  </a:lnTo>
                  <a:lnTo>
                    <a:pt x="452" y="77"/>
                  </a:lnTo>
                  <a:lnTo>
                    <a:pt x="452" y="78"/>
                  </a:lnTo>
                  <a:lnTo>
                    <a:pt x="452" y="79"/>
                  </a:lnTo>
                  <a:lnTo>
                    <a:pt x="451" y="79"/>
                  </a:lnTo>
                  <a:lnTo>
                    <a:pt x="451" y="80"/>
                  </a:lnTo>
                  <a:lnTo>
                    <a:pt x="451" y="81"/>
                  </a:lnTo>
                  <a:lnTo>
                    <a:pt x="451" y="81"/>
                  </a:lnTo>
                  <a:lnTo>
                    <a:pt x="450" y="81"/>
                  </a:lnTo>
                  <a:lnTo>
                    <a:pt x="450" y="82"/>
                  </a:lnTo>
                  <a:lnTo>
                    <a:pt x="450" y="83"/>
                  </a:lnTo>
                  <a:lnTo>
                    <a:pt x="451" y="83"/>
                  </a:lnTo>
                  <a:lnTo>
                    <a:pt x="452" y="83"/>
                  </a:lnTo>
                  <a:lnTo>
                    <a:pt x="452" y="84"/>
                  </a:lnTo>
                  <a:lnTo>
                    <a:pt x="452" y="86"/>
                  </a:lnTo>
                  <a:lnTo>
                    <a:pt x="452" y="87"/>
                  </a:lnTo>
                  <a:lnTo>
                    <a:pt x="452" y="88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2" y="89"/>
                  </a:lnTo>
                  <a:lnTo>
                    <a:pt x="452" y="90"/>
                  </a:lnTo>
                  <a:lnTo>
                    <a:pt x="451" y="91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9" y="92"/>
                  </a:lnTo>
                  <a:lnTo>
                    <a:pt x="448" y="92"/>
                  </a:lnTo>
                  <a:lnTo>
                    <a:pt x="447" y="91"/>
                  </a:lnTo>
                  <a:lnTo>
                    <a:pt x="446" y="90"/>
                  </a:lnTo>
                  <a:lnTo>
                    <a:pt x="445" y="90"/>
                  </a:lnTo>
                  <a:lnTo>
                    <a:pt x="445" y="89"/>
                  </a:lnTo>
                  <a:lnTo>
                    <a:pt x="444" y="89"/>
                  </a:lnTo>
                  <a:lnTo>
                    <a:pt x="444" y="88"/>
                  </a:lnTo>
                  <a:lnTo>
                    <a:pt x="443" y="88"/>
                  </a:lnTo>
                  <a:lnTo>
                    <a:pt x="442" y="88"/>
                  </a:lnTo>
                  <a:lnTo>
                    <a:pt x="442" y="89"/>
                  </a:lnTo>
                  <a:lnTo>
                    <a:pt x="442" y="90"/>
                  </a:lnTo>
                  <a:lnTo>
                    <a:pt x="442" y="91"/>
                  </a:lnTo>
                  <a:lnTo>
                    <a:pt x="443" y="91"/>
                  </a:lnTo>
                  <a:lnTo>
                    <a:pt x="442" y="91"/>
                  </a:lnTo>
                  <a:lnTo>
                    <a:pt x="442" y="92"/>
                  </a:lnTo>
                  <a:lnTo>
                    <a:pt x="442" y="92"/>
                  </a:lnTo>
                  <a:lnTo>
                    <a:pt x="441" y="93"/>
                  </a:lnTo>
                  <a:lnTo>
                    <a:pt x="441" y="94"/>
                  </a:lnTo>
                  <a:lnTo>
                    <a:pt x="440" y="94"/>
                  </a:lnTo>
                  <a:lnTo>
                    <a:pt x="440" y="93"/>
                  </a:lnTo>
                  <a:lnTo>
                    <a:pt x="439" y="93"/>
                  </a:lnTo>
                  <a:lnTo>
                    <a:pt x="439" y="92"/>
                  </a:lnTo>
                  <a:lnTo>
                    <a:pt x="440" y="92"/>
                  </a:lnTo>
                  <a:lnTo>
                    <a:pt x="439" y="92"/>
                  </a:lnTo>
                  <a:lnTo>
                    <a:pt x="439" y="91"/>
                  </a:lnTo>
                  <a:lnTo>
                    <a:pt x="438" y="91"/>
                  </a:lnTo>
                  <a:lnTo>
                    <a:pt x="437" y="92"/>
                  </a:lnTo>
                  <a:lnTo>
                    <a:pt x="436" y="93"/>
                  </a:lnTo>
                  <a:lnTo>
                    <a:pt x="436" y="94"/>
                  </a:lnTo>
                  <a:lnTo>
                    <a:pt x="437" y="94"/>
                  </a:lnTo>
                  <a:lnTo>
                    <a:pt x="437" y="95"/>
                  </a:lnTo>
                  <a:lnTo>
                    <a:pt x="438" y="95"/>
                  </a:lnTo>
                  <a:lnTo>
                    <a:pt x="439" y="95"/>
                  </a:lnTo>
                  <a:lnTo>
                    <a:pt x="439" y="96"/>
                  </a:lnTo>
                  <a:lnTo>
                    <a:pt x="439" y="97"/>
                  </a:lnTo>
                  <a:lnTo>
                    <a:pt x="439" y="98"/>
                  </a:lnTo>
                  <a:lnTo>
                    <a:pt x="439" y="99"/>
                  </a:lnTo>
                  <a:lnTo>
                    <a:pt x="438" y="99"/>
                  </a:lnTo>
                  <a:lnTo>
                    <a:pt x="438" y="100"/>
                  </a:lnTo>
                  <a:lnTo>
                    <a:pt x="437" y="100"/>
                  </a:lnTo>
                  <a:lnTo>
                    <a:pt x="436" y="100"/>
                  </a:lnTo>
                  <a:lnTo>
                    <a:pt x="435" y="100"/>
                  </a:lnTo>
                  <a:lnTo>
                    <a:pt x="434" y="101"/>
                  </a:lnTo>
                  <a:lnTo>
                    <a:pt x="433" y="101"/>
                  </a:lnTo>
                  <a:lnTo>
                    <a:pt x="433" y="102"/>
                  </a:lnTo>
                  <a:lnTo>
                    <a:pt x="433" y="103"/>
                  </a:lnTo>
                  <a:lnTo>
                    <a:pt x="432" y="103"/>
                  </a:lnTo>
                  <a:lnTo>
                    <a:pt x="432" y="104"/>
                  </a:lnTo>
                  <a:lnTo>
                    <a:pt x="431" y="104"/>
                  </a:lnTo>
                  <a:lnTo>
                    <a:pt x="430" y="104"/>
                  </a:lnTo>
                  <a:lnTo>
                    <a:pt x="430" y="105"/>
                  </a:lnTo>
                  <a:lnTo>
                    <a:pt x="430" y="106"/>
                  </a:lnTo>
                  <a:lnTo>
                    <a:pt x="429" y="106"/>
                  </a:lnTo>
                  <a:lnTo>
                    <a:pt x="429" y="107"/>
                  </a:lnTo>
                  <a:lnTo>
                    <a:pt x="429" y="108"/>
                  </a:lnTo>
                  <a:lnTo>
                    <a:pt x="429" y="108"/>
                  </a:lnTo>
                  <a:lnTo>
                    <a:pt x="429" y="109"/>
                  </a:lnTo>
                  <a:lnTo>
                    <a:pt x="430" y="110"/>
                  </a:lnTo>
                  <a:lnTo>
                    <a:pt x="430" y="111"/>
                  </a:lnTo>
                  <a:lnTo>
                    <a:pt x="429" y="111"/>
                  </a:lnTo>
                  <a:lnTo>
                    <a:pt x="429" y="112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1" y="114"/>
                  </a:lnTo>
                  <a:lnTo>
                    <a:pt x="431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29" y="117"/>
                  </a:lnTo>
                  <a:lnTo>
                    <a:pt x="429" y="118"/>
                  </a:lnTo>
                  <a:lnTo>
                    <a:pt x="430" y="118"/>
                  </a:lnTo>
                  <a:lnTo>
                    <a:pt x="431" y="118"/>
                  </a:lnTo>
                  <a:lnTo>
                    <a:pt x="431" y="119"/>
                  </a:lnTo>
                  <a:lnTo>
                    <a:pt x="430" y="119"/>
                  </a:lnTo>
                  <a:lnTo>
                    <a:pt x="429" y="120"/>
                  </a:lnTo>
                  <a:lnTo>
                    <a:pt x="429" y="121"/>
                  </a:lnTo>
                  <a:lnTo>
                    <a:pt x="430" y="121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29" y="123"/>
                  </a:lnTo>
                  <a:lnTo>
                    <a:pt x="428" y="123"/>
                  </a:lnTo>
                  <a:lnTo>
                    <a:pt x="427" y="123"/>
                  </a:lnTo>
                  <a:lnTo>
                    <a:pt x="427" y="124"/>
                  </a:lnTo>
                  <a:lnTo>
                    <a:pt x="428" y="124"/>
                  </a:lnTo>
                  <a:lnTo>
                    <a:pt x="428" y="125"/>
                  </a:lnTo>
                  <a:lnTo>
                    <a:pt x="428" y="126"/>
                  </a:lnTo>
                  <a:lnTo>
                    <a:pt x="427" y="126"/>
                  </a:lnTo>
                  <a:lnTo>
                    <a:pt x="426" y="126"/>
                  </a:lnTo>
                  <a:lnTo>
                    <a:pt x="425" y="126"/>
                  </a:lnTo>
                  <a:lnTo>
                    <a:pt x="425" y="127"/>
                  </a:lnTo>
                  <a:lnTo>
                    <a:pt x="425" y="128"/>
                  </a:lnTo>
                  <a:lnTo>
                    <a:pt x="424" y="129"/>
                  </a:lnTo>
                  <a:lnTo>
                    <a:pt x="423" y="129"/>
                  </a:lnTo>
                  <a:lnTo>
                    <a:pt x="423" y="130"/>
                  </a:lnTo>
                  <a:lnTo>
                    <a:pt x="422" y="130"/>
                  </a:lnTo>
                  <a:lnTo>
                    <a:pt x="422" y="131"/>
                  </a:lnTo>
                  <a:lnTo>
                    <a:pt x="422" y="132"/>
                  </a:lnTo>
                  <a:lnTo>
                    <a:pt x="423" y="132"/>
                  </a:lnTo>
                  <a:lnTo>
                    <a:pt x="422" y="132"/>
                  </a:lnTo>
                  <a:lnTo>
                    <a:pt x="421" y="132"/>
                  </a:lnTo>
                  <a:lnTo>
                    <a:pt x="420" y="132"/>
                  </a:lnTo>
                  <a:lnTo>
                    <a:pt x="419" y="132"/>
                  </a:lnTo>
                  <a:lnTo>
                    <a:pt x="418" y="133"/>
                  </a:lnTo>
                  <a:lnTo>
                    <a:pt x="418" y="134"/>
                  </a:lnTo>
                  <a:lnTo>
                    <a:pt x="418" y="134"/>
                  </a:lnTo>
                  <a:lnTo>
                    <a:pt x="417" y="134"/>
                  </a:lnTo>
                  <a:lnTo>
                    <a:pt x="417" y="135"/>
                  </a:lnTo>
                  <a:lnTo>
                    <a:pt x="417" y="136"/>
                  </a:lnTo>
                  <a:lnTo>
                    <a:pt x="416" y="136"/>
                  </a:lnTo>
                  <a:lnTo>
                    <a:pt x="416" y="137"/>
                  </a:lnTo>
                  <a:lnTo>
                    <a:pt x="416" y="138"/>
                  </a:lnTo>
                  <a:lnTo>
                    <a:pt x="416" y="139"/>
                  </a:lnTo>
                  <a:lnTo>
                    <a:pt x="416" y="140"/>
                  </a:lnTo>
                  <a:lnTo>
                    <a:pt x="416" y="141"/>
                  </a:lnTo>
                  <a:lnTo>
                    <a:pt x="416" y="142"/>
                  </a:lnTo>
                  <a:lnTo>
                    <a:pt x="417" y="143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8" y="146"/>
                  </a:lnTo>
                  <a:lnTo>
                    <a:pt x="418" y="147"/>
                  </a:lnTo>
                  <a:lnTo>
                    <a:pt x="418" y="148"/>
                  </a:lnTo>
                  <a:lnTo>
                    <a:pt x="419" y="148"/>
                  </a:lnTo>
                  <a:lnTo>
                    <a:pt x="419" y="149"/>
                  </a:lnTo>
                  <a:lnTo>
                    <a:pt x="419" y="150"/>
                  </a:lnTo>
                  <a:lnTo>
                    <a:pt x="418" y="150"/>
                  </a:lnTo>
                  <a:lnTo>
                    <a:pt x="417" y="150"/>
                  </a:lnTo>
                  <a:lnTo>
                    <a:pt x="417" y="151"/>
                  </a:lnTo>
                  <a:lnTo>
                    <a:pt x="416" y="151"/>
                  </a:lnTo>
                  <a:lnTo>
                    <a:pt x="416" y="152"/>
                  </a:lnTo>
                  <a:lnTo>
                    <a:pt x="416" y="153"/>
                  </a:lnTo>
                  <a:lnTo>
                    <a:pt x="417" y="153"/>
                  </a:lnTo>
                  <a:lnTo>
                    <a:pt x="420" y="154"/>
                  </a:lnTo>
                  <a:lnTo>
                    <a:pt x="421" y="154"/>
                  </a:lnTo>
                  <a:lnTo>
                    <a:pt x="421" y="155"/>
                  </a:lnTo>
                  <a:lnTo>
                    <a:pt x="422" y="155"/>
                  </a:lnTo>
                  <a:lnTo>
                    <a:pt x="422" y="156"/>
                  </a:lnTo>
                  <a:lnTo>
                    <a:pt x="423" y="157"/>
                  </a:lnTo>
                  <a:lnTo>
                    <a:pt x="423" y="158"/>
                  </a:lnTo>
                  <a:lnTo>
                    <a:pt x="422" y="159"/>
                  </a:lnTo>
                  <a:lnTo>
                    <a:pt x="421" y="159"/>
                  </a:lnTo>
                  <a:lnTo>
                    <a:pt x="421" y="160"/>
                  </a:lnTo>
                  <a:lnTo>
                    <a:pt x="421" y="161"/>
                  </a:lnTo>
                  <a:lnTo>
                    <a:pt x="421" y="161"/>
                  </a:lnTo>
                  <a:lnTo>
                    <a:pt x="422" y="161"/>
                  </a:lnTo>
                  <a:lnTo>
                    <a:pt x="423" y="161"/>
                  </a:lnTo>
                  <a:lnTo>
                    <a:pt x="424" y="161"/>
                  </a:lnTo>
                  <a:lnTo>
                    <a:pt x="425" y="161"/>
                  </a:lnTo>
                  <a:lnTo>
                    <a:pt x="426" y="161"/>
                  </a:lnTo>
                  <a:lnTo>
                    <a:pt x="427" y="161"/>
                  </a:lnTo>
                  <a:lnTo>
                    <a:pt x="428" y="161"/>
                  </a:lnTo>
                  <a:lnTo>
                    <a:pt x="428" y="161"/>
                  </a:lnTo>
                  <a:lnTo>
                    <a:pt x="429" y="161"/>
                  </a:lnTo>
                  <a:lnTo>
                    <a:pt x="430" y="162"/>
                  </a:lnTo>
                  <a:lnTo>
                    <a:pt x="431" y="163"/>
                  </a:lnTo>
                  <a:lnTo>
                    <a:pt x="432" y="163"/>
                  </a:lnTo>
                  <a:lnTo>
                    <a:pt x="432" y="164"/>
                  </a:lnTo>
                  <a:lnTo>
                    <a:pt x="432" y="165"/>
                  </a:lnTo>
                  <a:lnTo>
                    <a:pt x="432" y="166"/>
                  </a:lnTo>
                  <a:lnTo>
                    <a:pt x="433" y="166"/>
                  </a:lnTo>
                  <a:lnTo>
                    <a:pt x="434" y="166"/>
                  </a:lnTo>
                  <a:lnTo>
                    <a:pt x="435" y="166"/>
                  </a:lnTo>
                  <a:lnTo>
                    <a:pt x="435" y="165"/>
                  </a:lnTo>
                  <a:lnTo>
                    <a:pt x="436" y="165"/>
                  </a:lnTo>
                  <a:lnTo>
                    <a:pt x="437" y="166"/>
                  </a:lnTo>
                  <a:lnTo>
                    <a:pt x="438" y="166"/>
                  </a:lnTo>
                  <a:lnTo>
                    <a:pt x="438" y="167"/>
                  </a:lnTo>
                  <a:lnTo>
                    <a:pt x="439" y="167"/>
                  </a:lnTo>
                  <a:lnTo>
                    <a:pt x="439" y="168"/>
                  </a:lnTo>
                  <a:lnTo>
                    <a:pt x="439" y="169"/>
                  </a:lnTo>
                  <a:lnTo>
                    <a:pt x="439" y="170"/>
                  </a:lnTo>
                  <a:lnTo>
                    <a:pt x="440" y="170"/>
                  </a:lnTo>
                  <a:lnTo>
                    <a:pt x="440" y="171"/>
                  </a:lnTo>
                  <a:lnTo>
                    <a:pt x="441" y="172"/>
                  </a:lnTo>
                  <a:lnTo>
                    <a:pt x="442" y="173"/>
                  </a:lnTo>
                  <a:lnTo>
                    <a:pt x="442" y="174"/>
                  </a:lnTo>
                  <a:lnTo>
                    <a:pt x="442" y="175"/>
                  </a:lnTo>
                  <a:lnTo>
                    <a:pt x="443" y="175"/>
                  </a:lnTo>
                  <a:lnTo>
                    <a:pt x="444" y="175"/>
                  </a:lnTo>
                  <a:lnTo>
                    <a:pt x="445" y="176"/>
                  </a:lnTo>
                  <a:lnTo>
                    <a:pt x="446" y="176"/>
                  </a:lnTo>
                  <a:lnTo>
                    <a:pt x="447" y="176"/>
                  </a:lnTo>
                  <a:lnTo>
                    <a:pt x="447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9" y="179"/>
                  </a:lnTo>
                  <a:lnTo>
                    <a:pt x="450" y="179"/>
                  </a:lnTo>
                  <a:lnTo>
                    <a:pt x="450" y="180"/>
                  </a:lnTo>
                  <a:lnTo>
                    <a:pt x="451" y="180"/>
                  </a:lnTo>
                  <a:lnTo>
                    <a:pt x="452" y="181"/>
                  </a:lnTo>
                  <a:lnTo>
                    <a:pt x="453" y="181"/>
                  </a:lnTo>
                  <a:lnTo>
                    <a:pt x="454" y="181"/>
                  </a:lnTo>
                  <a:lnTo>
                    <a:pt x="455" y="181"/>
                  </a:lnTo>
                  <a:lnTo>
                    <a:pt x="456" y="181"/>
                  </a:lnTo>
                  <a:lnTo>
                    <a:pt x="456" y="182"/>
                  </a:lnTo>
                  <a:lnTo>
                    <a:pt x="457" y="182"/>
                  </a:lnTo>
                  <a:lnTo>
                    <a:pt x="458" y="182"/>
                  </a:lnTo>
                  <a:lnTo>
                    <a:pt x="458" y="183"/>
                  </a:lnTo>
                  <a:lnTo>
                    <a:pt x="459" y="184"/>
                  </a:lnTo>
                  <a:lnTo>
                    <a:pt x="460" y="184"/>
                  </a:lnTo>
                  <a:lnTo>
                    <a:pt x="460" y="185"/>
                  </a:lnTo>
                  <a:lnTo>
                    <a:pt x="461" y="185"/>
                  </a:lnTo>
                  <a:lnTo>
                    <a:pt x="461" y="186"/>
                  </a:lnTo>
                  <a:lnTo>
                    <a:pt x="462" y="187"/>
                  </a:lnTo>
                  <a:lnTo>
                    <a:pt x="462" y="188"/>
                  </a:lnTo>
                  <a:lnTo>
                    <a:pt x="463" y="188"/>
                  </a:lnTo>
                  <a:lnTo>
                    <a:pt x="463" y="188"/>
                  </a:lnTo>
                  <a:lnTo>
                    <a:pt x="464" y="188"/>
                  </a:lnTo>
                  <a:lnTo>
                    <a:pt x="464" y="189"/>
                  </a:lnTo>
                  <a:lnTo>
                    <a:pt x="464" y="190"/>
                  </a:lnTo>
                  <a:lnTo>
                    <a:pt x="463" y="191"/>
                  </a:lnTo>
                  <a:lnTo>
                    <a:pt x="463" y="192"/>
                  </a:lnTo>
                  <a:lnTo>
                    <a:pt x="464" y="192"/>
                  </a:lnTo>
                  <a:lnTo>
                    <a:pt x="465" y="192"/>
                  </a:lnTo>
                  <a:lnTo>
                    <a:pt x="465" y="193"/>
                  </a:lnTo>
                  <a:lnTo>
                    <a:pt x="466" y="193"/>
                  </a:lnTo>
                  <a:lnTo>
                    <a:pt x="467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9" y="195"/>
                  </a:lnTo>
                  <a:lnTo>
                    <a:pt x="469" y="195"/>
                  </a:lnTo>
                  <a:lnTo>
                    <a:pt x="470" y="195"/>
                  </a:lnTo>
                  <a:lnTo>
                    <a:pt x="470" y="196"/>
                  </a:lnTo>
                  <a:lnTo>
                    <a:pt x="471" y="196"/>
                  </a:lnTo>
                  <a:lnTo>
                    <a:pt x="472" y="196"/>
                  </a:lnTo>
                  <a:lnTo>
                    <a:pt x="473" y="196"/>
                  </a:lnTo>
                  <a:lnTo>
                    <a:pt x="473" y="195"/>
                  </a:lnTo>
                  <a:lnTo>
                    <a:pt x="474" y="195"/>
                  </a:lnTo>
                  <a:lnTo>
                    <a:pt x="475" y="195"/>
                  </a:lnTo>
                  <a:lnTo>
                    <a:pt x="476" y="195"/>
                  </a:lnTo>
                  <a:lnTo>
                    <a:pt x="477" y="195"/>
                  </a:lnTo>
                  <a:lnTo>
                    <a:pt x="478" y="195"/>
                  </a:lnTo>
                  <a:lnTo>
                    <a:pt x="479" y="196"/>
                  </a:lnTo>
                  <a:lnTo>
                    <a:pt x="480" y="196"/>
                  </a:lnTo>
                  <a:lnTo>
                    <a:pt x="481" y="196"/>
                  </a:lnTo>
                  <a:lnTo>
                    <a:pt x="482" y="197"/>
                  </a:lnTo>
                  <a:lnTo>
                    <a:pt x="483" y="197"/>
                  </a:lnTo>
                  <a:lnTo>
                    <a:pt x="483" y="198"/>
                  </a:lnTo>
                  <a:lnTo>
                    <a:pt x="482" y="199"/>
                  </a:lnTo>
                  <a:lnTo>
                    <a:pt x="483" y="199"/>
                  </a:lnTo>
                  <a:lnTo>
                    <a:pt x="484" y="199"/>
                  </a:lnTo>
                  <a:lnTo>
                    <a:pt x="485" y="198"/>
                  </a:lnTo>
                  <a:lnTo>
                    <a:pt x="486" y="198"/>
                  </a:lnTo>
                  <a:lnTo>
                    <a:pt x="487" y="198"/>
                  </a:lnTo>
                  <a:lnTo>
                    <a:pt x="487" y="197"/>
                  </a:lnTo>
                  <a:lnTo>
                    <a:pt x="488" y="197"/>
                  </a:lnTo>
                  <a:lnTo>
                    <a:pt x="489" y="197"/>
                  </a:lnTo>
                  <a:lnTo>
                    <a:pt x="490" y="197"/>
                  </a:lnTo>
                  <a:lnTo>
                    <a:pt x="491" y="197"/>
                  </a:lnTo>
                  <a:lnTo>
                    <a:pt x="492" y="197"/>
                  </a:lnTo>
                  <a:lnTo>
                    <a:pt x="493" y="197"/>
                  </a:lnTo>
                  <a:lnTo>
                    <a:pt x="494" y="197"/>
                  </a:lnTo>
                  <a:lnTo>
                    <a:pt x="495" y="197"/>
                  </a:lnTo>
                  <a:lnTo>
                    <a:pt x="496" y="198"/>
                  </a:lnTo>
                  <a:lnTo>
                    <a:pt x="496" y="198"/>
                  </a:lnTo>
                  <a:lnTo>
                    <a:pt x="496" y="199"/>
                  </a:lnTo>
                  <a:lnTo>
                    <a:pt x="497" y="199"/>
                  </a:lnTo>
                  <a:lnTo>
                    <a:pt x="498" y="199"/>
                  </a:lnTo>
                  <a:lnTo>
                    <a:pt x="498" y="200"/>
                  </a:lnTo>
                  <a:lnTo>
                    <a:pt x="498" y="201"/>
                  </a:lnTo>
                  <a:lnTo>
                    <a:pt x="497" y="201"/>
                  </a:lnTo>
                  <a:lnTo>
                    <a:pt x="496" y="200"/>
                  </a:lnTo>
                  <a:lnTo>
                    <a:pt x="496" y="200"/>
                  </a:lnTo>
                  <a:lnTo>
                    <a:pt x="495" y="201"/>
                  </a:lnTo>
                  <a:lnTo>
                    <a:pt x="494" y="201"/>
                  </a:lnTo>
                  <a:lnTo>
                    <a:pt x="494" y="202"/>
                  </a:lnTo>
                  <a:lnTo>
                    <a:pt x="494" y="203"/>
                  </a:lnTo>
                  <a:lnTo>
                    <a:pt x="494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6" y="206"/>
                  </a:lnTo>
                  <a:lnTo>
                    <a:pt x="496" y="206"/>
                  </a:lnTo>
                  <a:lnTo>
                    <a:pt x="497" y="206"/>
                  </a:lnTo>
                  <a:lnTo>
                    <a:pt x="498" y="206"/>
                  </a:lnTo>
                  <a:lnTo>
                    <a:pt x="499" y="206"/>
                  </a:lnTo>
                  <a:lnTo>
                    <a:pt x="500" y="207"/>
                  </a:lnTo>
                  <a:lnTo>
                    <a:pt x="500" y="208"/>
                  </a:lnTo>
                  <a:lnTo>
                    <a:pt x="499" y="209"/>
                  </a:lnTo>
                  <a:lnTo>
                    <a:pt x="499" y="210"/>
                  </a:lnTo>
                  <a:lnTo>
                    <a:pt x="498" y="210"/>
                  </a:lnTo>
                  <a:lnTo>
                    <a:pt x="498" y="211"/>
                  </a:lnTo>
                  <a:lnTo>
                    <a:pt x="498" y="212"/>
                  </a:lnTo>
                  <a:lnTo>
                    <a:pt x="499" y="212"/>
                  </a:lnTo>
                  <a:lnTo>
                    <a:pt x="500" y="212"/>
                  </a:lnTo>
                  <a:lnTo>
                    <a:pt x="501" y="212"/>
                  </a:lnTo>
                  <a:lnTo>
                    <a:pt x="502" y="212"/>
                  </a:lnTo>
                  <a:lnTo>
                    <a:pt x="503" y="213"/>
                  </a:lnTo>
                  <a:lnTo>
                    <a:pt x="504" y="214"/>
                  </a:lnTo>
                  <a:lnTo>
                    <a:pt x="505" y="214"/>
                  </a:lnTo>
                  <a:lnTo>
                    <a:pt x="505" y="215"/>
                  </a:lnTo>
                  <a:lnTo>
                    <a:pt x="506" y="215"/>
                  </a:lnTo>
                  <a:lnTo>
                    <a:pt x="506" y="216"/>
                  </a:lnTo>
                  <a:lnTo>
                    <a:pt x="507" y="217"/>
                  </a:lnTo>
                  <a:lnTo>
                    <a:pt x="507" y="218"/>
                  </a:lnTo>
                  <a:lnTo>
                    <a:pt x="506" y="218"/>
                  </a:lnTo>
                  <a:lnTo>
                    <a:pt x="506" y="219"/>
                  </a:lnTo>
                  <a:lnTo>
                    <a:pt x="507" y="219"/>
                  </a:lnTo>
                  <a:lnTo>
                    <a:pt x="507" y="220"/>
                  </a:lnTo>
                  <a:lnTo>
                    <a:pt x="508" y="220"/>
                  </a:lnTo>
                  <a:lnTo>
                    <a:pt x="509" y="220"/>
                  </a:lnTo>
                  <a:lnTo>
                    <a:pt x="509" y="221"/>
                  </a:lnTo>
                  <a:lnTo>
                    <a:pt x="510" y="221"/>
                  </a:lnTo>
                  <a:lnTo>
                    <a:pt x="510" y="220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4" y="221"/>
                  </a:lnTo>
                  <a:lnTo>
                    <a:pt x="514" y="222"/>
                  </a:lnTo>
                  <a:lnTo>
                    <a:pt x="514" y="223"/>
                  </a:lnTo>
                  <a:lnTo>
                    <a:pt x="513" y="223"/>
                  </a:lnTo>
                  <a:lnTo>
                    <a:pt x="514" y="223"/>
                  </a:lnTo>
                  <a:lnTo>
                    <a:pt x="514" y="224"/>
                  </a:lnTo>
                  <a:lnTo>
                    <a:pt x="515" y="224"/>
                  </a:lnTo>
                  <a:lnTo>
                    <a:pt x="515" y="225"/>
                  </a:lnTo>
                  <a:lnTo>
                    <a:pt x="515" y="224"/>
                  </a:lnTo>
                  <a:lnTo>
                    <a:pt x="516" y="224"/>
                  </a:lnTo>
                  <a:lnTo>
                    <a:pt x="517" y="224"/>
                  </a:lnTo>
                  <a:lnTo>
                    <a:pt x="517" y="225"/>
                  </a:lnTo>
                  <a:lnTo>
                    <a:pt x="518" y="225"/>
                  </a:lnTo>
                  <a:lnTo>
                    <a:pt x="518" y="226"/>
                  </a:lnTo>
                  <a:lnTo>
                    <a:pt x="519" y="226"/>
                  </a:lnTo>
                  <a:lnTo>
                    <a:pt x="519" y="227"/>
                  </a:lnTo>
                  <a:lnTo>
                    <a:pt x="520" y="227"/>
                  </a:lnTo>
                  <a:lnTo>
                    <a:pt x="520" y="228"/>
                  </a:lnTo>
                  <a:lnTo>
                    <a:pt x="520" y="229"/>
                  </a:lnTo>
                  <a:lnTo>
                    <a:pt x="520" y="230"/>
                  </a:lnTo>
                  <a:lnTo>
                    <a:pt x="521" y="230"/>
                  </a:lnTo>
                  <a:lnTo>
                    <a:pt x="522" y="230"/>
                  </a:lnTo>
                  <a:lnTo>
                    <a:pt x="522" y="231"/>
                  </a:lnTo>
                  <a:lnTo>
                    <a:pt x="523" y="231"/>
                  </a:lnTo>
                  <a:lnTo>
                    <a:pt x="523" y="232"/>
                  </a:lnTo>
                  <a:lnTo>
                    <a:pt x="523" y="233"/>
                  </a:lnTo>
                  <a:lnTo>
                    <a:pt x="523" y="234"/>
                  </a:lnTo>
                  <a:lnTo>
                    <a:pt x="523" y="235"/>
                  </a:lnTo>
                  <a:lnTo>
                    <a:pt x="523" y="235"/>
                  </a:lnTo>
                  <a:lnTo>
                    <a:pt x="524" y="235"/>
                  </a:lnTo>
                  <a:lnTo>
                    <a:pt x="525" y="235"/>
                  </a:lnTo>
                  <a:lnTo>
                    <a:pt x="526" y="235"/>
                  </a:lnTo>
                  <a:lnTo>
                    <a:pt x="527" y="235"/>
                  </a:lnTo>
                  <a:lnTo>
                    <a:pt x="528" y="235"/>
                  </a:lnTo>
                  <a:lnTo>
                    <a:pt x="529" y="235"/>
                  </a:lnTo>
                  <a:lnTo>
                    <a:pt x="530" y="236"/>
                  </a:lnTo>
                  <a:lnTo>
                    <a:pt x="531" y="236"/>
                  </a:lnTo>
                  <a:lnTo>
                    <a:pt x="531" y="237"/>
                  </a:lnTo>
                  <a:lnTo>
                    <a:pt x="533" y="238"/>
                  </a:lnTo>
                  <a:lnTo>
                    <a:pt x="533" y="239"/>
                  </a:lnTo>
                  <a:lnTo>
                    <a:pt x="532" y="240"/>
                  </a:lnTo>
                  <a:lnTo>
                    <a:pt x="531" y="240"/>
                  </a:lnTo>
                  <a:lnTo>
                    <a:pt x="531" y="241"/>
                  </a:lnTo>
                  <a:lnTo>
                    <a:pt x="530" y="241"/>
                  </a:lnTo>
                  <a:lnTo>
                    <a:pt x="529" y="241"/>
                  </a:lnTo>
                  <a:lnTo>
                    <a:pt x="529" y="242"/>
                  </a:lnTo>
                  <a:lnTo>
                    <a:pt x="530" y="243"/>
                  </a:lnTo>
                  <a:lnTo>
                    <a:pt x="532" y="243"/>
                  </a:lnTo>
                  <a:lnTo>
                    <a:pt x="532" y="244"/>
                  </a:lnTo>
                  <a:lnTo>
                    <a:pt x="533" y="244"/>
                  </a:lnTo>
                  <a:lnTo>
                    <a:pt x="533" y="245"/>
                  </a:lnTo>
                  <a:lnTo>
                    <a:pt x="533" y="246"/>
                  </a:lnTo>
                  <a:lnTo>
                    <a:pt x="533" y="247"/>
                  </a:lnTo>
                  <a:lnTo>
                    <a:pt x="534" y="247"/>
                  </a:lnTo>
                  <a:lnTo>
                    <a:pt x="534" y="248"/>
                  </a:lnTo>
                  <a:lnTo>
                    <a:pt x="535" y="248"/>
                  </a:lnTo>
                  <a:lnTo>
                    <a:pt x="535" y="249"/>
                  </a:lnTo>
                  <a:lnTo>
                    <a:pt x="536" y="249"/>
                  </a:lnTo>
                  <a:lnTo>
                    <a:pt x="537" y="249"/>
                  </a:lnTo>
                  <a:lnTo>
                    <a:pt x="537" y="250"/>
                  </a:lnTo>
                  <a:lnTo>
                    <a:pt x="538" y="250"/>
                  </a:lnTo>
                  <a:lnTo>
                    <a:pt x="539" y="250"/>
                  </a:lnTo>
                  <a:lnTo>
                    <a:pt x="540" y="249"/>
                  </a:lnTo>
                  <a:lnTo>
                    <a:pt x="541" y="249"/>
                  </a:lnTo>
                  <a:lnTo>
                    <a:pt x="542" y="249"/>
                  </a:lnTo>
                  <a:lnTo>
                    <a:pt x="543" y="249"/>
                  </a:lnTo>
                  <a:lnTo>
                    <a:pt x="544" y="249"/>
                  </a:lnTo>
                  <a:lnTo>
                    <a:pt x="544" y="250"/>
                  </a:lnTo>
                  <a:lnTo>
                    <a:pt x="544" y="251"/>
                  </a:lnTo>
                  <a:lnTo>
                    <a:pt x="543" y="252"/>
                  </a:lnTo>
                  <a:lnTo>
                    <a:pt x="544" y="252"/>
                  </a:lnTo>
                  <a:lnTo>
                    <a:pt x="544" y="253"/>
                  </a:lnTo>
                  <a:lnTo>
                    <a:pt x="544" y="254"/>
                  </a:lnTo>
                  <a:lnTo>
                    <a:pt x="545" y="254"/>
                  </a:lnTo>
                  <a:lnTo>
                    <a:pt x="546" y="254"/>
                  </a:lnTo>
                  <a:lnTo>
                    <a:pt x="547" y="255"/>
                  </a:lnTo>
                  <a:lnTo>
                    <a:pt x="548" y="256"/>
                  </a:lnTo>
                  <a:lnTo>
                    <a:pt x="548" y="257"/>
                  </a:lnTo>
                  <a:lnTo>
                    <a:pt x="549" y="257"/>
                  </a:lnTo>
                  <a:lnTo>
                    <a:pt x="550" y="257"/>
                  </a:lnTo>
                  <a:lnTo>
                    <a:pt x="550" y="258"/>
                  </a:lnTo>
                  <a:lnTo>
                    <a:pt x="550" y="258"/>
                  </a:lnTo>
                  <a:lnTo>
                    <a:pt x="551" y="259"/>
                  </a:lnTo>
                  <a:lnTo>
                    <a:pt x="552" y="259"/>
                  </a:lnTo>
                  <a:lnTo>
                    <a:pt x="553" y="259"/>
                  </a:lnTo>
                  <a:lnTo>
                    <a:pt x="554" y="259"/>
                  </a:lnTo>
                  <a:lnTo>
                    <a:pt x="555" y="260"/>
                  </a:lnTo>
                  <a:lnTo>
                    <a:pt x="556" y="260"/>
                  </a:lnTo>
                  <a:lnTo>
                    <a:pt x="557" y="261"/>
                  </a:lnTo>
                  <a:lnTo>
                    <a:pt x="558" y="261"/>
                  </a:lnTo>
                  <a:lnTo>
                    <a:pt x="558" y="262"/>
                  </a:lnTo>
                  <a:lnTo>
                    <a:pt x="559" y="262"/>
                  </a:lnTo>
                  <a:lnTo>
                    <a:pt x="560" y="262"/>
                  </a:lnTo>
                  <a:lnTo>
                    <a:pt x="561" y="263"/>
                  </a:lnTo>
                  <a:lnTo>
                    <a:pt x="562" y="263"/>
                  </a:lnTo>
                  <a:lnTo>
                    <a:pt x="563" y="263"/>
                  </a:lnTo>
                  <a:lnTo>
                    <a:pt x="563" y="264"/>
                  </a:lnTo>
                  <a:lnTo>
                    <a:pt x="564" y="264"/>
                  </a:lnTo>
                  <a:lnTo>
                    <a:pt x="564" y="265"/>
                  </a:lnTo>
                  <a:lnTo>
                    <a:pt x="565" y="265"/>
                  </a:lnTo>
                  <a:lnTo>
                    <a:pt x="566" y="265"/>
                  </a:lnTo>
                  <a:lnTo>
                    <a:pt x="567" y="265"/>
                  </a:lnTo>
                  <a:lnTo>
                    <a:pt x="568" y="265"/>
                  </a:lnTo>
                  <a:lnTo>
                    <a:pt x="568" y="264"/>
                  </a:lnTo>
                  <a:lnTo>
                    <a:pt x="568" y="263"/>
                  </a:lnTo>
                  <a:lnTo>
                    <a:pt x="568" y="262"/>
                  </a:lnTo>
                  <a:lnTo>
                    <a:pt x="569" y="262"/>
                  </a:lnTo>
                  <a:lnTo>
                    <a:pt x="569" y="261"/>
                  </a:lnTo>
                  <a:lnTo>
                    <a:pt x="570" y="261"/>
                  </a:lnTo>
                  <a:lnTo>
                    <a:pt x="571" y="261"/>
                  </a:lnTo>
                  <a:lnTo>
                    <a:pt x="572" y="260"/>
                  </a:lnTo>
                  <a:lnTo>
                    <a:pt x="573" y="260"/>
                  </a:lnTo>
                  <a:lnTo>
                    <a:pt x="574" y="259"/>
                  </a:lnTo>
                  <a:lnTo>
                    <a:pt x="575" y="259"/>
                  </a:lnTo>
                  <a:lnTo>
                    <a:pt x="576" y="260"/>
                  </a:lnTo>
                  <a:lnTo>
                    <a:pt x="576" y="261"/>
                  </a:lnTo>
                  <a:lnTo>
                    <a:pt x="577" y="261"/>
                  </a:lnTo>
                  <a:lnTo>
                    <a:pt x="577" y="261"/>
                  </a:lnTo>
                  <a:lnTo>
                    <a:pt x="578" y="261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59"/>
                  </a:lnTo>
                  <a:lnTo>
                    <a:pt x="581" y="259"/>
                  </a:lnTo>
                  <a:lnTo>
                    <a:pt x="582" y="259"/>
                  </a:lnTo>
                  <a:lnTo>
                    <a:pt x="582" y="260"/>
                  </a:lnTo>
                  <a:lnTo>
                    <a:pt x="583" y="260"/>
                  </a:lnTo>
                  <a:lnTo>
                    <a:pt x="583" y="261"/>
                  </a:lnTo>
                  <a:lnTo>
                    <a:pt x="584" y="261"/>
                  </a:lnTo>
                  <a:lnTo>
                    <a:pt x="584" y="262"/>
                  </a:lnTo>
                  <a:lnTo>
                    <a:pt x="585" y="262"/>
                  </a:lnTo>
                  <a:lnTo>
                    <a:pt x="585" y="261"/>
                  </a:lnTo>
                  <a:lnTo>
                    <a:pt x="586" y="261"/>
                  </a:lnTo>
                  <a:lnTo>
                    <a:pt x="587" y="261"/>
                  </a:lnTo>
                  <a:lnTo>
                    <a:pt x="588" y="261"/>
                  </a:lnTo>
                  <a:lnTo>
                    <a:pt x="588" y="260"/>
                  </a:lnTo>
                  <a:lnTo>
                    <a:pt x="589" y="260"/>
                  </a:lnTo>
                  <a:lnTo>
                    <a:pt x="589" y="259"/>
                  </a:lnTo>
                  <a:lnTo>
                    <a:pt x="590" y="259"/>
                  </a:lnTo>
                  <a:lnTo>
                    <a:pt x="590" y="258"/>
                  </a:lnTo>
                  <a:lnTo>
                    <a:pt x="591" y="258"/>
                  </a:lnTo>
                  <a:lnTo>
                    <a:pt x="591" y="257"/>
                  </a:lnTo>
                  <a:lnTo>
                    <a:pt x="592" y="257"/>
                  </a:lnTo>
                  <a:lnTo>
                    <a:pt x="592" y="258"/>
                  </a:lnTo>
                  <a:lnTo>
                    <a:pt x="593" y="258"/>
                  </a:lnTo>
                  <a:lnTo>
                    <a:pt x="594" y="258"/>
                  </a:lnTo>
                  <a:lnTo>
                    <a:pt x="595" y="258"/>
                  </a:lnTo>
                  <a:lnTo>
                    <a:pt x="596" y="258"/>
                  </a:lnTo>
                  <a:lnTo>
                    <a:pt x="596" y="259"/>
                  </a:lnTo>
                  <a:lnTo>
                    <a:pt x="597" y="259"/>
                  </a:lnTo>
                  <a:lnTo>
                    <a:pt x="597" y="260"/>
                  </a:lnTo>
                  <a:lnTo>
                    <a:pt x="598" y="260"/>
                  </a:lnTo>
                  <a:lnTo>
                    <a:pt x="599" y="260"/>
                  </a:lnTo>
                  <a:lnTo>
                    <a:pt x="600" y="259"/>
                  </a:lnTo>
                  <a:lnTo>
                    <a:pt x="601" y="259"/>
                  </a:lnTo>
                  <a:lnTo>
                    <a:pt x="602" y="259"/>
                  </a:lnTo>
                  <a:lnTo>
                    <a:pt x="602" y="258"/>
                  </a:lnTo>
                  <a:lnTo>
                    <a:pt x="603" y="258"/>
                  </a:lnTo>
                  <a:lnTo>
                    <a:pt x="604" y="258"/>
                  </a:lnTo>
                  <a:lnTo>
                    <a:pt x="604" y="258"/>
                  </a:lnTo>
                  <a:lnTo>
                    <a:pt x="604" y="257"/>
                  </a:lnTo>
                  <a:lnTo>
                    <a:pt x="605" y="257"/>
                  </a:lnTo>
                  <a:lnTo>
                    <a:pt x="606" y="257"/>
                  </a:lnTo>
                  <a:lnTo>
                    <a:pt x="607" y="258"/>
                  </a:lnTo>
                  <a:lnTo>
                    <a:pt x="608" y="258"/>
                  </a:lnTo>
                  <a:lnTo>
                    <a:pt x="608" y="259"/>
                  </a:lnTo>
                  <a:lnTo>
                    <a:pt x="609" y="259"/>
                  </a:lnTo>
                  <a:lnTo>
                    <a:pt x="610" y="259"/>
                  </a:lnTo>
                  <a:lnTo>
                    <a:pt x="610" y="260"/>
                  </a:lnTo>
                  <a:lnTo>
                    <a:pt x="611" y="260"/>
                  </a:lnTo>
                  <a:lnTo>
                    <a:pt x="612" y="260"/>
                  </a:lnTo>
                  <a:lnTo>
                    <a:pt x="613" y="260"/>
                  </a:lnTo>
                  <a:lnTo>
                    <a:pt x="614" y="260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2"/>
                  </a:lnTo>
                  <a:lnTo>
                    <a:pt x="617" y="262"/>
                  </a:lnTo>
                  <a:lnTo>
                    <a:pt x="618" y="263"/>
                  </a:lnTo>
                  <a:lnTo>
                    <a:pt x="618" y="264"/>
                  </a:lnTo>
                  <a:lnTo>
                    <a:pt x="619" y="265"/>
                  </a:lnTo>
                  <a:lnTo>
                    <a:pt x="619" y="266"/>
                  </a:lnTo>
                  <a:lnTo>
                    <a:pt x="618" y="266"/>
                  </a:lnTo>
                  <a:lnTo>
                    <a:pt x="618" y="267"/>
                  </a:lnTo>
                  <a:lnTo>
                    <a:pt x="618" y="268"/>
                  </a:lnTo>
                  <a:lnTo>
                    <a:pt x="618" y="268"/>
                  </a:lnTo>
                  <a:lnTo>
                    <a:pt x="619" y="268"/>
                  </a:lnTo>
                  <a:lnTo>
                    <a:pt x="621" y="269"/>
                  </a:lnTo>
                  <a:lnTo>
                    <a:pt x="623" y="270"/>
                  </a:lnTo>
                  <a:lnTo>
                    <a:pt x="624" y="270"/>
                  </a:lnTo>
                  <a:lnTo>
                    <a:pt x="625" y="271"/>
                  </a:lnTo>
                  <a:lnTo>
                    <a:pt x="625" y="272"/>
                  </a:lnTo>
                  <a:lnTo>
                    <a:pt x="625" y="273"/>
                  </a:lnTo>
                  <a:lnTo>
                    <a:pt x="625" y="274"/>
                  </a:lnTo>
                  <a:lnTo>
                    <a:pt x="625" y="275"/>
                  </a:lnTo>
                  <a:lnTo>
                    <a:pt x="625" y="276"/>
                  </a:lnTo>
                  <a:lnTo>
                    <a:pt x="626" y="276"/>
                  </a:lnTo>
                  <a:lnTo>
                    <a:pt x="626" y="277"/>
                  </a:lnTo>
                  <a:lnTo>
                    <a:pt x="627" y="277"/>
                  </a:lnTo>
                  <a:lnTo>
                    <a:pt x="627" y="278"/>
                  </a:lnTo>
                  <a:lnTo>
                    <a:pt x="627" y="279"/>
                  </a:lnTo>
                  <a:lnTo>
                    <a:pt x="627" y="280"/>
                  </a:lnTo>
                  <a:lnTo>
                    <a:pt x="627" y="281"/>
                  </a:lnTo>
                  <a:lnTo>
                    <a:pt x="627" y="282"/>
                  </a:lnTo>
                  <a:lnTo>
                    <a:pt x="628" y="282"/>
                  </a:lnTo>
                  <a:lnTo>
                    <a:pt x="628" y="283"/>
                  </a:lnTo>
                  <a:lnTo>
                    <a:pt x="628" y="284"/>
                  </a:lnTo>
                  <a:lnTo>
                    <a:pt x="628" y="285"/>
                  </a:lnTo>
                  <a:lnTo>
                    <a:pt x="628" y="286"/>
                  </a:lnTo>
                  <a:lnTo>
                    <a:pt x="629" y="287"/>
                  </a:lnTo>
                  <a:lnTo>
                    <a:pt x="630" y="287"/>
                  </a:lnTo>
                  <a:lnTo>
                    <a:pt x="630" y="288"/>
                  </a:lnTo>
                  <a:lnTo>
                    <a:pt x="630" y="289"/>
                  </a:lnTo>
                  <a:lnTo>
                    <a:pt x="631" y="290"/>
                  </a:lnTo>
                  <a:lnTo>
                    <a:pt x="631" y="291"/>
                  </a:lnTo>
                  <a:lnTo>
                    <a:pt x="631" y="292"/>
                  </a:lnTo>
                  <a:lnTo>
                    <a:pt x="631" y="293"/>
                  </a:lnTo>
                  <a:lnTo>
                    <a:pt x="631" y="294"/>
                  </a:lnTo>
                  <a:lnTo>
                    <a:pt x="631" y="295"/>
                  </a:lnTo>
                  <a:lnTo>
                    <a:pt x="631" y="295"/>
                  </a:lnTo>
                  <a:lnTo>
                    <a:pt x="631" y="296"/>
                  </a:lnTo>
                  <a:lnTo>
                    <a:pt x="631" y="296"/>
                  </a:lnTo>
                  <a:lnTo>
                    <a:pt x="632" y="299"/>
                  </a:lnTo>
                  <a:lnTo>
                    <a:pt x="632" y="300"/>
                  </a:lnTo>
                  <a:lnTo>
                    <a:pt x="633" y="301"/>
                  </a:lnTo>
                  <a:lnTo>
                    <a:pt x="633" y="302"/>
                  </a:lnTo>
                  <a:lnTo>
                    <a:pt x="632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2" y="305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4" y="307"/>
                  </a:lnTo>
                  <a:lnTo>
                    <a:pt x="634" y="308"/>
                  </a:lnTo>
                  <a:lnTo>
                    <a:pt x="635" y="308"/>
                  </a:lnTo>
                  <a:lnTo>
                    <a:pt x="635" y="309"/>
                  </a:lnTo>
                  <a:lnTo>
                    <a:pt x="635" y="310"/>
                  </a:lnTo>
                  <a:lnTo>
                    <a:pt x="635" y="311"/>
                  </a:lnTo>
                  <a:lnTo>
                    <a:pt x="635" y="312"/>
                  </a:lnTo>
                  <a:lnTo>
                    <a:pt x="635" y="313"/>
                  </a:lnTo>
                  <a:lnTo>
                    <a:pt x="635" y="315"/>
                  </a:lnTo>
                  <a:lnTo>
                    <a:pt x="635" y="316"/>
                  </a:lnTo>
                  <a:lnTo>
                    <a:pt x="635" y="317"/>
                  </a:lnTo>
                  <a:lnTo>
                    <a:pt x="635" y="318"/>
                  </a:lnTo>
                  <a:lnTo>
                    <a:pt x="636" y="318"/>
                  </a:lnTo>
                  <a:lnTo>
                    <a:pt x="636" y="319"/>
                  </a:lnTo>
                  <a:lnTo>
                    <a:pt x="637" y="319"/>
                  </a:lnTo>
                  <a:lnTo>
                    <a:pt x="638" y="320"/>
                  </a:lnTo>
                  <a:lnTo>
                    <a:pt x="639" y="320"/>
                  </a:lnTo>
                  <a:lnTo>
                    <a:pt x="639" y="321"/>
                  </a:lnTo>
                  <a:lnTo>
                    <a:pt x="640" y="321"/>
                  </a:lnTo>
                  <a:lnTo>
                    <a:pt x="640" y="320"/>
                  </a:lnTo>
                  <a:lnTo>
                    <a:pt x="640" y="321"/>
                  </a:lnTo>
                  <a:lnTo>
                    <a:pt x="641" y="321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3" y="322"/>
                  </a:lnTo>
                  <a:lnTo>
                    <a:pt x="644" y="323"/>
                  </a:lnTo>
                  <a:lnTo>
                    <a:pt x="645" y="323"/>
                  </a:lnTo>
                  <a:lnTo>
                    <a:pt x="645" y="324"/>
                  </a:lnTo>
                  <a:lnTo>
                    <a:pt x="646" y="324"/>
                  </a:lnTo>
                  <a:lnTo>
                    <a:pt x="646" y="325"/>
                  </a:lnTo>
                  <a:lnTo>
                    <a:pt x="647" y="325"/>
                  </a:lnTo>
                  <a:lnTo>
                    <a:pt x="648" y="326"/>
                  </a:lnTo>
                  <a:lnTo>
                    <a:pt x="648" y="327"/>
                  </a:lnTo>
                  <a:lnTo>
                    <a:pt x="649" y="327"/>
                  </a:lnTo>
                  <a:lnTo>
                    <a:pt x="650" y="327"/>
                  </a:lnTo>
                  <a:lnTo>
                    <a:pt x="650" y="328"/>
                  </a:lnTo>
                  <a:lnTo>
                    <a:pt x="651" y="328"/>
                  </a:lnTo>
                  <a:lnTo>
                    <a:pt x="651" y="329"/>
                  </a:lnTo>
                  <a:lnTo>
                    <a:pt x="652" y="329"/>
                  </a:lnTo>
                  <a:lnTo>
                    <a:pt x="653" y="329"/>
                  </a:lnTo>
                  <a:lnTo>
                    <a:pt x="653" y="330"/>
                  </a:lnTo>
                  <a:lnTo>
                    <a:pt x="654" y="330"/>
                  </a:lnTo>
                  <a:lnTo>
                    <a:pt x="654" y="331"/>
                  </a:lnTo>
                  <a:lnTo>
                    <a:pt x="654" y="332"/>
                  </a:lnTo>
                  <a:lnTo>
                    <a:pt x="654" y="333"/>
                  </a:lnTo>
                  <a:lnTo>
                    <a:pt x="655" y="334"/>
                  </a:lnTo>
                  <a:lnTo>
                    <a:pt x="655" y="335"/>
                  </a:lnTo>
                  <a:lnTo>
                    <a:pt x="655" y="336"/>
                  </a:lnTo>
                  <a:lnTo>
                    <a:pt x="655" y="337"/>
                  </a:lnTo>
                  <a:lnTo>
                    <a:pt x="655" y="338"/>
                  </a:lnTo>
                  <a:lnTo>
                    <a:pt x="655" y="339"/>
                  </a:lnTo>
                  <a:lnTo>
                    <a:pt x="655" y="340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7" y="345"/>
                  </a:lnTo>
                  <a:lnTo>
                    <a:pt x="657" y="346"/>
                  </a:lnTo>
                  <a:lnTo>
                    <a:pt x="658" y="347"/>
                  </a:lnTo>
                  <a:lnTo>
                    <a:pt x="658" y="348"/>
                  </a:lnTo>
                  <a:lnTo>
                    <a:pt x="658" y="348"/>
                  </a:lnTo>
                  <a:lnTo>
                    <a:pt x="658" y="348"/>
                  </a:lnTo>
                  <a:lnTo>
                    <a:pt x="658" y="349"/>
                  </a:lnTo>
                  <a:lnTo>
                    <a:pt x="658" y="350"/>
                  </a:lnTo>
                  <a:lnTo>
                    <a:pt x="658" y="351"/>
                  </a:lnTo>
                  <a:lnTo>
                    <a:pt x="659" y="351"/>
                  </a:lnTo>
                  <a:lnTo>
                    <a:pt x="659" y="352"/>
                  </a:lnTo>
                  <a:lnTo>
                    <a:pt x="659" y="353"/>
                  </a:lnTo>
                  <a:lnTo>
                    <a:pt x="660" y="353"/>
                  </a:lnTo>
                  <a:lnTo>
                    <a:pt x="660" y="354"/>
                  </a:lnTo>
                  <a:lnTo>
                    <a:pt x="661" y="355"/>
                  </a:lnTo>
                  <a:lnTo>
                    <a:pt x="662" y="355"/>
                  </a:lnTo>
                  <a:lnTo>
                    <a:pt x="662" y="356"/>
                  </a:lnTo>
                  <a:lnTo>
                    <a:pt x="662" y="357"/>
                  </a:lnTo>
                  <a:lnTo>
                    <a:pt x="663" y="357"/>
                  </a:lnTo>
                  <a:lnTo>
                    <a:pt x="663" y="358"/>
                  </a:lnTo>
                  <a:lnTo>
                    <a:pt x="664" y="358"/>
                  </a:lnTo>
                  <a:lnTo>
                    <a:pt x="664" y="359"/>
                  </a:lnTo>
                  <a:lnTo>
                    <a:pt x="665" y="359"/>
                  </a:lnTo>
                  <a:lnTo>
                    <a:pt x="666" y="359"/>
                  </a:lnTo>
                  <a:lnTo>
                    <a:pt x="667" y="359"/>
                  </a:lnTo>
                  <a:lnTo>
                    <a:pt x="667" y="360"/>
                  </a:lnTo>
                  <a:lnTo>
                    <a:pt x="668" y="360"/>
                  </a:lnTo>
                  <a:lnTo>
                    <a:pt x="668" y="361"/>
                  </a:lnTo>
                  <a:lnTo>
                    <a:pt x="669" y="362"/>
                  </a:lnTo>
                  <a:lnTo>
                    <a:pt x="670" y="362"/>
                  </a:lnTo>
                  <a:lnTo>
                    <a:pt x="671" y="363"/>
                  </a:lnTo>
                  <a:lnTo>
                    <a:pt x="671" y="364"/>
                  </a:lnTo>
                  <a:lnTo>
                    <a:pt x="672" y="365"/>
                  </a:lnTo>
                  <a:lnTo>
                    <a:pt x="672" y="366"/>
                  </a:lnTo>
                  <a:lnTo>
                    <a:pt x="673" y="366"/>
                  </a:lnTo>
                  <a:lnTo>
                    <a:pt x="673" y="367"/>
                  </a:lnTo>
                  <a:lnTo>
                    <a:pt x="674" y="367"/>
                  </a:lnTo>
                  <a:lnTo>
                    <a:pt x="673" y="367"/>
                  </a:lnTo>
                  <a:lnTo>
                    <a:pt x="673" y="368"/>
                  </a:lnTo>
                  <a:lnTo>
                    <a:pt x="673" y="369"/>
                  </a:lnTo>
                  <a:lnTo>
                    <a:pt x="673" y="370"/>
                  </a:lnTo>
                  <a:lnTo>
                    <a:pt x="674" y="371"/>
                  </a:lnTo>
                  <a:lnTo>
                    <a:pt x="674" y="372"/>
                  </a:lnTo>
                  <a:lnTo>
                    <a:pt x="674" y="373"/>
                  </a:lnTo>
                  <a:lnTo>
                    <a:pt x="674" y="374"/>
                  </a:lnTo>
                  <a:lnTo>
                    <a:pt x="675" y="375"/>
                  </a:lnTo>
                  <a:lnTo>
                    <a:pt x="675" y="375"/>
                  </a:lnTo>
                  <a:lnTo>
                    <a:pt x="675" y="376"/>
                  </a:lnTo>
                  <a:lnTo>
                    <a:pt x="675" y="377"/>
                  </a:lnTo>
                  <a:lnTo>
                    <a:pt x="674" y="377"/>
                  </a:lnTo>
                  <a:lnTo>
                    <a:pt x="675" y="378"/>
                  </a:lnTo>
                  <a:lnTo>
                    <a:pt x="675" y="379"/>
                  </a:lnTo>
                  <a:lnTo>
                    <a:pt x="675" y="380"/>
                  </a:lnTo>
                  <a:lnTo>
                    <a:pt x="675" y="381"/>
                  </a:lnTo>
                  <a:lnTo>
                    <a:pt x="675" y="382"/>
                  </a:lnTo>
                  <a:lnTo>
                    <a:pt x="675" y="383"/>
                  </a:lnTo>
                  <a:lnTo>
                    <a:pt x="676" y="384"/>
                  </a:lnTo>
                  <a:lnTo>
                    <a:pt x="676" y="385"/>
                  </a:lnTo>
                  <a:lnTo>
                    <a:pt x="676" y="386"/>
                  </a:lnTo>
                  <a:lnTo>
                    <a:pt x="675" y="387"/>
                  </a:lnTo>
                  <a:lnTo>
                    <a:pt x="675" y="388"/>
                  </a:lnTo>
                  <a:lnTo>
                    <a:pt x="676" y="390"/>
                  </a:lnTo>
                  <a:lnTo>
                    <a:pt x="677" y="390"/>
                  </a:lnTo>
                  <a:lnTo>
                    <a:pt x="677" y="391"/>
                  </a:lnTo>
                  <a:lnTo>
                    <a:pt x="676" y="392"/>
                  </a:lnTo>
                  <a:lnTo>
                    <a:pt x="676" y="394"/>
                  </a:lnTo>
                  <a:lnTo>
                    <a:pt x="676" y="395"/>
                  </a:lnTo>
                  <a:lnTo>
                    <a:pt x="676" y="396"/>
                  </a:lnTo>
                  <a:lnTo>
                    <a:pt x="677" y="397"/>
                  </a:lnTo>
                  <a:lnTo>
                    <a:pt x="677" y="398"/>
                  </a:lnTo>
                  <a:lnTo>
                    <a:pt x="678" y="399"/>
                  </a:lnTo>
                  <a:lnTo>
                    <a:pt x="678" y="400"/>
                  </a:lnTo>
                  <a:lnTo>
                    <a:pt x="679" y="401"/>
                  </a:lnTo>
                  <a:lnTo>
                    <a:pt x="679" y="402"/>
                  </a:lnTo>
                  <a:lnTo>
                    <a:pt x="680" y="402"/>
                  </a:lnTo>
                  <a:lnTo>
                    <a:pt x="680" y="402"/>
                  </a:lnTo>
                  <a:lnTo>
                    <a:pt x="680" y="403"/>
                  </a:lnTo>
                  <a:lnTo>
                    <a:pt x="680" y="404"/>
                  </a:lnTo>
                  <a:lnTo>
                    <a:pt x="681" y="404"/>
                  </a:lnTo>
                  <a:lnTo>
                    <a:pt x="681" y="405"/>
                  </a:lnTo>
                  <a:lnTo>
                    <a:pt x="680" y="406"/>
                  </a:lnTo>
                  <a:lnTo>
                    <a:pt x="680" y="407"/>
                  </a:lnTo>
                  <a:lnTo>
                    <a:pt x="680" y="409"/>
                  </a:lnTo>
                  <a:lnTo>
                    <a:pt x="680" y="410"/>
                  </a:lnTo>
                  <a:lnTo>
                    <a:pt x="680" y="411"/>
                  </a:lnTo>
                  <a:lnTo>
                    <a:pt x="681" y="411"/>
                  </a:lnTo>
                  <a:lnTo>
                    <a:pt x="681" y="412"/>
                  </a:lnTo>
                  <a:lnTo>
                    <a:pt x="681" y="413"/>
                  </a:lnTo>
                  <a:lnTo>
                    <a:pt x="682" y="414"/>
                  </a:lnTo>
                  <a:lnTo>
                    <a:pt x="683" y="415"/>
                  </a:lnTo>
                  <a:lnTo>
                    <a:pt x="684" y="416"/>
                  </a:lnTo>
                  <a:lnTo>
                    <a:pt x="684" y="417"/>
                  </a:lnTo>
                  <a:lnTo>
                    <a:pt x="684" y="418"/>
                  </a:lnTo>
                  <a:lnTo>
                    <a:pt x="684" y="418"/>
                  </a:lnTo>
                  <a:lnTo>
                    <a:pt x="684" y="419"/>
                  </a:lnTo>
                  <a:lnTo>
                    <a:pt x="684" y="420"/>
                  </a:lnTo>
                  <a:lnTo>
                    <a:pt x="685" y="421"/>
                  </a:lnTo>
                  <a:lnTo>
                    <a:pt x="685" y="422"/>
                  </a:lnTo>
                  <a:lnTo>
                    <a:pt x="685" y="423"/>
                  </a:lnTo>
                  <a:lnTo>
                    <a:pt x="685" y="424"/>
                  </a:lnTo>
                  <a:lnTo>
                    <a:pt x="686" y="425"/>
                  </a:lnTo>
                  <a:lnTo>
                    <a:pt x="686" y="426"/>
                  </a:lnTo>
                  <a:lnTo>
                    <a:pt x="687" y="426"/>
                  </a:lnTo>
                  <a:lnTo>
                    <a:pt x="687" y="427"/>
                  </a:lnTo>
                  <a:lnTo>
                    <a:pt x="688" y="427"/>
                  </a:lnTo>
                  <a:lnTo>
                    <a:pt x="688" y="428"/>
                  </a:lnTo>
                  <a:lnTo>
                    <a:pt x="689" y="428"/>
                  </a:lnTo>
                  <a:lnTo>
                    <a:pt x="690" y="428"/>
                  </a:lnTo>
                  <a:lnTo>
                    <a:pt x="691" y="429"/>
                  </a:lnTo>
                  <a:lnTo>
                    <a:pt x="692" y="429"/>
                  </a:lnTo>
                  <a:lnTo>
                    <a:pt x="692" y="430"/>
                  </a:lnTo>
                  <a:lnTo>
                    <a:pt x="693" y="430"/>
                  </a:lnTo>
                  <a:lnTo>
                    <a:pt x="694" y="430"/>
                  </a:lnTo>
                  <a:lnTo>
                    <a:pt x="695" y="430"/>
                  </a:lnTo>
                  <a:lnTo>
                    <a:pt x="695" y="431"/>
                  </a:lnTo>
                  <a:lnTo>
                    <a:pt x="696" y="431"/>
                  </a:lnTo>
                  <a:lnTo>
                    <a:pt x="696" y="430"/>
                  </a:lnTo>
                  <a:lnTo>
                    <a:pt x="697" y="430"/>
                  </a:lnTo>
                  <a:lnTo>
                    <a:pt x="697" y="431"/>
                  </a:lnTo>
                  <a:lnTo>
                    <a:pt x="698" y="431"/>
                  </a:lnTo>
                  <a:lnTo>
                    <a:pt x="699" y="432"/>
                  </a:lnTo>
                  <a:lnTo>
                    <a:pt x="700" y="433"/>
                  </a:lnTo>
                  <a:lnTo>
                    <a:pt x="701" y="433"/>
                  </a:lnTo>
                  <a:lnTo>
                    <a:pt x="702" y="434"/>
                  </a:lnTo>
                  <a:lnTo>
                    <a:pt x="703" y="434"/>
                  </a:lnTo>
                  <a:lnTo>
                    <a:pt x="704" y="434"/>
                  </a:lnTo>
                  <a:lnTo>
                    <a:pt x="704" y="435"/>
                  </a:lnTo>
                  <a:lnTo>
                    <a:pt x="705" y="435"/>
                  </a:lnTo>
                  <a:lnTo>
                    <a:pt x="705" y="436"/>
                  </a:lnTo>
                  <a:lnTo>
                    <a:pt x="706" y="437"/>
                  </a:lnTo>
                  <a:lnTo>
                    <a:pt x="706" y="438"/>
                  </a:lnTo>
                  <a:lnTo>
                    <a:pt x="707" y="438"/>
                  </a:lnTo>
                  <a:lnTo>
                    <a:pt x="707" y="439"/>
                  </a:lnTo>
                  <a:lnTo>
                    <a:pt x="707" y="440"/>
                  </a:lnTo>
                  <a:lnTo>
                    <a:pt x="708" y="440"/>
                  </a:lnTo>
                  <a:lnTo>
                    <a:pt x="708" y="441"/>
                  </a:lnTo>
                  <a:lnTo>
                    <a:pt x="708" y="442"/>
                  </a:lnTo>
                  <a:lnTo>
                    <a:pt x="708" y="443"/>
                  </a:lnTo>
                  <a:lnTo>
                    <a:pt x="708" y="444"/>
                  </a:lnTo>
                  <a:lnTo>
                    <a:pt x="709" y="444"/>
                  </a:lnTo>
                  <a:lnTo>
                    <a:pt x="709" y="445"/>
                  </a:lnTo>
                  <a:lnTo>
                    <a:pt x="710" y="446"/>
                  </a:lnTo>
                  <a:lnTo>
                    <a:pt x="711" y="446"/>
                  </a:lnTo>
                  <a:lnTo>
                    <a:pt x="711" y="447"/>
                  </a:lnTo>
                  <a:lnTo>
                    <a:pt x="711" y="448"/>
                  </a:lnTo>
                  <a:lnTo>
                    <a:pt x="711" y="448"/>
                  </a:lnTo>
                  <a:lnTo>
                    <a:pt x="711" y="449"/>
                  </a:lnTo>
                  <a:lnTo>
                    <a:pt x="712" y="449"/>
                  </a:lnTo>
                  <a:lnTo>
                    <a:pt x="712" y="450"/>
                  </a:lnTo>
                  <a:lnTo>
                    <a:pt x="713" y="450"/>
                  </a:lnTo>
                  <a:lnTo>
                    <a:pt x="713" y="451"/>
                  </a:lnTo>
                  <a:lnTo>
                    <a:pt x="714" y="451"/>
                  </a:lnTo>
                  <a:lnTo>
                    <a:pt x="715" y="451"/>
                  </a:lnTo>
                  <a:lnTo>
                    <a:pt x="716" y="451"/>
                  </a:lnTo>
                  <a:lnTo>
                    <a:pt x="716" y="452"/>
                  </a:lnTo>
                  <a:lnTo>
                    <a:pt x="717" y="452"/>
                  </a:lnTo>
                  <a:lnTo>
                    <a:pt x="717" y="453"/>
                  </a:lnTo>
                  <a:lnTo>
                    <a:pt x="717" y="454"/>
                  </a:lnTo>
                  <a:lnTo>
                    <a:pt x="718" y="454"/>
                  </a:lnTo>
                  <a:lnTo>
                    <a:pt x="718" y="455"/>
                  </a:lnTo>
                  <a:lnTo>
                    <a:pt x="719" y="455"/>
                  </a:lnTo>
                  <a:lnTo>
                    <a:pt x="719" y="455"/>
                  </a:lnTo>
                  <a:lnTo>
                    <a:pt x="719" y="456"/>
                  </a:lnTo>
                  <a:lnTo>
                    <a:pt x="719" y="457"/>
                  </a:lnTo>
                  <a:lnTo>
                    <a:pt x="719" y="458"/>
                  </a:lnTo>
                  <a:lnTo>
                    <a:pt x="718" y="458"/>
                  </a:lnTo>
                  <a:lnTo>
                    <a:pt x="718" y="459"/>
                  </a:lnTo>
                  <a:lnTo>
                    <a:pt x="718" y="460"/>
                  </a:lnTo>
                  <a:lnTo>
                    <a:pt x="717" y="460"/>
                  </a:lnTo>
                  <a:lnTo>
                    <a:pt x="717" y="461"/>
                  </a:lnTo>
                  <a:lnTo>
                    <a:pt x="717" y="462"/>
                  </a:lnTo>
                  <a:lnTo>
                    <a:pt x="717" y="463"/>
                  </a:lnTo>
                  <a:lnTo>
                    <a:pt x="718" y="463"/>
                  </a:lnTo>
                  <a:lnTo>
                    <a:pt x="718" y="464"/>
                  </a:lnTo>
                  <a:lnTo>
                    <a:pt x="718" y="465"/>
                  </a:lnTo>
                  <a:lnTo>
                    <a:pt x="719" y="466"/>
                  </a:lnTo>
                  <a:lnTo>
                    <a:pt x="720" y="467"/>
                  </a:lnTo>
                  <a:lnTo>
                    <a:pt x="721" y="467"/>
                  </a:lnTo>
                  <a:lnTo>
                    <a:pt x="721" y="468"/>
                  </a:lnTo>
                  <a:lnTo>
                    <a:pt x="722" y="468"/>
                  </a:lnTo>
                  <a:lnTo>
                    <a:pt x="723" y="467"/>
                  </a:lnTo>
                  <a:lnTo>
                    <a:pt x="724" y="468"/>
                  </a:lnTo>
                  <a:lnTo>
                    <a:pt x="725" y="468"/>
                  </a:lnTo>
                  <a:lnTo>
                    <a:pt x="725" y="469"/>
                  </a:lnTo>
                  <a:lnTo>
                    <a:pt x="726" y="470"/>
                  </a:lnTo>
                  <a:lnTo>
                    <a:pt x="726" y="471"/>
                  </a:lnTo>
                  <a:lnTo>
                    <a:pt x="727" y="471"/>
                  </a:lnTo>
                  <a:lnTo>
                    <a:pt x="728" y="471"/>
                  </a:lnTo>
                  <a:lnTo>
                    <a:pt x="728" y="472"/>
                  </a:lnTo>
                  <a:lnTo>
                    <a:pt x="728" y="473"/>
                  </a:lnTo>
                  <a:lnTo>
                    <a:pt x="728" y="474"/>
                  </a:lnTo>
                  <a:lnTo>
                    <a:pt x="729" y="475"/>
                  </a:lnTo>
                  <a:lnTo>
                    <a:pt x="729" y="476"/>
                  </a:lnTo>
                  <a:lnTo>
                    <a:pt x="730" y="476"/>
                  </a:lnTo>
                  <a:lnTo>
                    <a:pt x="731" y="477"/>
                  </a:lnTo>
                  <a:lnTo>
                    <a:pt x="732" y="478"/>
                  </a:lnTo>
                  <a:lnTo>
                    <a:pt x="732" y="479"/>
                  </a:lnTo>
                  <a:lnTo>
                    <a:pt x="732" y="480"/>
                  </a:lnTo>
                  <a:lnTo>
                    <a:pt x="733" y="480"/>
                  </a:lnTo>
                  <a:lnTo>
                    <a:pt x="733" y="481"/>
                  </a:lnTo>
                  <a:lnTo>
                    <a:pt x="734" y="482"/>
                  </a:lnTo>
                  <a:lnTo>
                    <a:pt x="736" y="482"/>
                  </a:lnTo>
                  <a:lnTo>
                    <a:pt x="737" y="483"/>
                  </a:lnTo>
                  <a:lnTo>
                    <a:pt x="737" y="484"/>
                  </a:lnTo>
                  <a:lnTo>
                    <a:pt x="738" y="484"/>
                  </a:lnTo>
                  <a:lnTo>
                    <a:pt x="738" y="484"/>
                  </a:lnTo>
                  <a:lnTo>
                    <a:pt x="738" y="485"/>
                  </a:lnTo>
                  <a:lnTo>
                    <a:pt x="739" y="485"/>
                  </a:lnTo>
                  <a:lnTo>
                    <a:pt x="739" y="486"/>
                  </a:lnTo>
                  <a:lnTo>
                    <a:pt x="739" y="487"/>
                  </a:lnTo>
                  <a:lnTo>
                    <a:pt x="738" y="489"/>
                  </a:lnTo>
                  <a:lnTo>
                    <a:pt x="738" y="490"/>
                  </a:lnTo>
                  <a:lnTo>
                    <a:pt x="738" y="491"/>
                  </a:lnTo>
                  <a:lnTo>
                    <a:pt x="738" y="492"/>
                  </a:lnTo>
                  <a:lnTo>
                    <a:pt x="738" y="493"/>
                  </a:lnTo>
                  <a:lnTo>
                    <a:pt x="739" y="494"/>
                  </a:lnTo>
                  <a:lnTo>
                    <a:pt x="739" y="495"/>
                  </a:lnTo>
                  <a:lnTo>
                    <a:pt x="740" y="495"/>
                  </a:lnTo>
                  <a:lnTo>
                    <a:pt x="740" y="497"/>
                  </a:lnTo>
                  <a:lnTo>
                    <a:pt x="740" y="498"/>
                  </a:lnTo>
                  <a:lnTo>
                    <a:pt x="741" y="500"/>
                  </a:lnTo>
                  <a:lnTo>
                    <a:pt x="741" y="501"/>
                  </a:lnTo>
                  <a:lnTo>
                    <a:pt x="742" y="501"/>
                  </a:lnTo>
                  <a:lnTo>
                    <a:pt x="742" y="502"/>
                  </a:lnTo>
                  <a:lnTo>
                    <a:pt x="743" y="502"/>
                  </a:lnTo>
                  <a:lnTo>
                    <a:pt x="743" y="503"/>
                  </a:lnTo>
                  <a:lnTo>
                    <a:pt x="744" y="503"/>
                  </a:lnTo>
                  <a:lnTo>
                    <a:pt x="745" y="503"/>
                  </a:lnTo>
                  <a:lnTo>
                    <a:pt x="746" y="503"/>
                  </a:lnTo>
                  <a:lnTo>
                    <a:pt x="746" y="504"/>
                  </a:lnTo>
                  <a:lnTo>
                    <a:pt x="747" y="504"/>
                  </a:lnTo>
                  <a:lnTo>
                    <a:pt x="747" y="505"/>
                  </a:lnTo>
                  <a:lnTo>
                    <a:pt x="747" y="506"/>
                  </a:lnTo>
                  <a:lnTo>
                    <a:pt x="746" y="506"/>
                  </a:lnTo>
                  <a:lnTo>
                    <a:pt x="746" y="507"/>
                  </a:lnTo>
                  <a:lnTo>
                    <a:pt x="745" y="507"/>
                  </a:lnTo>
                  <a:lnTo>
                    <a:pt x="745" y="508"/>
                  </a:lnTo>
                  <a:lnTo>
                    <a:pt x="745" y="509"/>
                  </a:lnTo>
                  <a:lnTo>
                    <a:pt x="745" y="509"/>
                  </a:lnTo>
                  <a:lnTo>
                    <a:pt x="745" y="510"/>
                  </a:lnTo>
                  <a:lnTo>
                    <a:pt x="746" y="511"/>
                  </a:lnTo>
                  <a:lnTo>
                    <a:pt x="747" y="512"/>
                  </a:lnTo>
                  <a:lnTo>
                    <a:pt x="747" y="513"/>
                  </a:lnTo>
                  <a:lnTo>
                    <a:pt x="748" y="513"/>
                  </a:lnTo>
                  <a:lnTo>
                    <a:pt x="748" y="514"/>
                  </a:lnTo>
                  <a:lnTo>
                    <a:pt x="749" y="514"/>
                  </a:lnTo>
                  <a:lnTo>
                    <a:pt x="750" y="515"/>
                  </a:lnTo>
                  <a:lnTo>
                    <a:pt x="750" y="516"/>
                  </a:lnTo>
                  <a:lnTo>
                    <a:pt x="751" y="516"/>
                  </a:lnTo>
                  <a:lnTo>
                    <a:pt x="751" y="517"/>
                  </a:lnTo>
                  <a:lnTo>
                    <a:pt x="751" y="518"/>
                  </a:lnTo>
                  <a:lnTo>
                    <a:pt x="751" y="519"/>
                  </a:lnTo>
                  <a:lnTo>
                    <a:pt x="751" y="520"/>
                  </a:lnTo>
                  <a:lnTo>
                    <a:pt x="752" y="521"/>
                  </a:lnTo>
                  <a:lnTo>
                    <a:pt x="752" y="522"/>
                  </a:lnTo>
                  <a:lnTo>
                    <a:pt x="751" y="522"/>
                  </a:lnTo>
                  <a:lnTo>
                    <a:pt x="750" y="521"/>
                  </a:lnTo>
                  <a:lnTo>
                    <a:pt x="749" y="521"/>
                  </a:lnTo>
                  <a:lnTo>
                    <a:pt x="748" y="521"/>
                  </a:lnTo>
                  <a:lnTo>
                    <a:pt x="748" y="520"/>
                  </a:lnTo>
                  <a:lnTo>
                    <a:pt x="747" y="520"/>
                  </a:lnTo>
                  <a:lnTo>
                    <a:pt x="747" y="519"/>
                  </a:lnTo>
                  <a:lnTo>
                    <a:pt x="747" y="518"/>
                  </a:lnTo>
                  <a:lnTo>
                    <a:pt x="746" y="518"/>
                  </a:lnTo>
                  <a:lnTo>
                    <a:pt x="746" y="517"/>
                  </a:lnTo>
                  <a:lnTo>
                    <a:pt x="745" y="517"/>
                  </a:lnTo>
                  <a:lnTo>
                    <a:pt x="745" y="516"/>
                  </a:lnTo>
                  <a:lnTo>
                    <a:pt x="744" y="516"/>
                  </a:lnTo>
                  <a:lnTo>
                    <a:pt x="743" y="516"/>
                  </a:lnTo>
                  <a:lnTo>
                    <a:pt x="742" y="516"/>
                  </a:lnTo>
                  <a:lnTo>
                    <a:pt x="741" y="516"/>
                  </a:lnTo>
                  <a:lnTo>
                    <a:pt x="741" y="515"/>
                  </a:lnTo>
                  <a:lnTo>
                    <a:pt x="741" y="514"/>
                  </a:lnTo>
                  <a:lnTo>
                    <a:pt x="740" y="514"/>
                  </a:lnTo>
                  <a:lnTo>
                    <a:pt x="739" y="514"/>
                  </a:lnTo>
                  <a:lnTo>
                    <a:pt x="739" y="513"/>
                  </a:lnTo>
                  <a:lnTo>
                    <a:pt x="738" y="513"/>
                  </a:lnTo>
                  <a:lnTo>
                    <a:pt x="738" y="513"/>
                  </a:lnTo>
                  <a:lnTo>
                    <a:pt x="738" y="512"/>
                  </a:lnTo>
                  <a:lnTo>
                    <a:pt x="737" y="512"/>
                  </a:lnTo>
                  <a:lnTo>
                    <a:pt x="737" y="511"/>
                  </a:lnTo>
                  <a:lnTo>
                    <a:pt x="737" y="510"/>
                  </a:lnTo>
                  <a:lnTo>
                    <a:pt x="736" y="510"/>
                  </a:lnTo>
                  <a:lnTo>
                    <a:pt x="735" y="510"/>
                  </a:lnTo>
                  <a:lnTo>
                    <a:pt x="734" y="510"/>
                  </a:lnTo>
                  <a:lnTo>
                    <a:pt x="734" y="509"/>
                  </a:lnTo>
                  <a:lnTo>
                    <a:pt x="733" y="509"/>
                  </a:lnTo>
                  <a:lnTo>
                    <a:pt x="732" y="509"/>
                  </a:lnTo>
                  <a:lnTo>
                    <a:pt x="731" y="510"/>
                  </a:lnTo>
                  <a:lnTo>
                    <a:pt x="730" y="510"/>
                  </a:lnTo>
                  <a:lnTo>
                    <a:pt x="730" y="509"/>
                  </a:lnTo>
                  <a:lnTo>
                    <a:pt x="729" y="509"/>
                  </a:lnTo>
                  <a:lnTo>
                    <a:pt x="728" y="509"/>
                  </a:lnTo>
                  <a:lnTo>
                    <a:pt x="727" y="509"/>
                  </a:lnTo>
                  <a:lnTo>
                    <a:pt x="726" y="509"/>
                  </a:lnTo>
                  <a:lnTo>
                    <a:pt x="725" y="509"/>
                  </a:lnTo>
                  <a:lnTo>
                    <a:pt x="724" y="510"/>
                  </a:lnTo>
                  <a:lnTo>
                    <a:pt x="723" y="511"/>
                  </a:lnTo>
                  <a:lnTo>
                    <a:pt x="723" y="512"/>
                  </a:lnTo>
                  <a:lnTo>
                    <a:pt x="723" y="513"/>
                  </a:lnTo>
                  <a:lnTo>
                    <a:pt x="722" y="513"/>
                  </a:lnTo>
                  <a:lnTo>
                    <a:pt x="721" y="513"/>
                  </a:lnTo>
                  <a:lnTo>
                    <a:pt x="721" y="514"/>
                  </a:lnTo>
                  <a:lnTo>
                    <a:pt x="720" y="514"/>
                  </a:lnTo>
                  <a:lnTo>
                    <a:pt x="720" y="513"/>
                  </a:lnTo>
                  <a:lnTo>
                    <a:pt x="720" y="512"/>
                  </a:lnTo>
                  <a:lnTo>
                    <a:pt x="720" y="511"/>
                  </a:lnTo>
                  <a:lnTo>
                    <a:pt x="720" y="510"/>
                  </a:lnTo>
                  <a:lnTo>
                    <a:pt x="720" y="509"/>
                  </a:lnTo>
                  <a:lnTo>
                    <a:pt x="719" y="509"/>
                  </a:lnTo>
                  <a:lnTo>
                    <a:pt x="719" y="509"/>
                  </a:lnTo>
                  <a:lnTo>
                    <a:pt x="717" y="509"/>
                  </a:lnTo>
                  <a:lnTo>
                    <a:pt x="716" y="509"/>
                  </a:lnTo>
                  <a:lnTo>
                    <a:pt x="716" y="508"/>
                  </a:lnTo>
                  <a:lnTo>
                    <a:pt x="715" y="508"/>
                  </a:lnTo>
                  <a:lnTo>
                    <a:pt x="715" y="507"/>
                  </a:lnTo>
                  <a:lnTo>
                    <a:pt x="714" y="507"/>
                  </a:lnTo>
                  <a:lnTo>
                    <a:pt x="714" y="506"/>
                  </a:lnTo>
                  <a:lnTo>
                    <a:pt x="713" y="506"/>
                  </a:lnTo>
                  <a:lnTo>
                    <a:pt x="712" y="506"/>
                  </a:lnTo>
                  <a:lnTo>
                    <a:pt x="711" y="506"/>
                  </a:lnTo>
                  <a:lnTo>
                    <a:pt x="711" y="507"/>
                  </a:lnTo>
                  <a:lnTo>
                    <a:pt x="710" y="507"/>
                  </a:lnTo>
                  <a:lnTo>
                    <a:pt x="710" y="508"/>
                  </a:lnTo>
                  <a:lnTo>
                    <a:pt x="709" y="508"/>
                  </a:lnTo>
                  <a:lnTo>
                    <a:pt x="708" y="508"/>
                  </a:lnTo>
                  <a:lnTo>
                    <a:pt x="708" y="509"/>
                  </a:lnTo>
                  <a:lnTo>
                    <a:pt x="707" y="509"/>
                  </a:lnTo>
                  <a:lnTo>
                    <a:pt x="706" y="509"/>
                  </a:lnTo>
                  <a:lnTo>
                    <a:pt x="705" y="509"/>
                  </a:lnTo>
                  <a:lnTo>
                    <a:pt x="704" y="509"/>
                  </a:lnTo>
                  <a:lnTo>
                    <a:pt x="703" y="509"/>
                  </a:lnTo>
                  <a:lnTo>
                    <a:pt x="702" y="509"/>
                  </a:lnTo>
                  <a:lnTo>
                    <a:pt x="701" y="509"/>
                  </a:lnTo>
                  <a:lnTo>
                    <a:pt x="700" y="509"/>
                  </a:lnTo>
                  <a:lnTo>
                    <a:pt x="699" y="509"/>
                  </a:lnTo>
                  <a:lnTo>
                    <a:pt x="698" y="509"/>
                  </a:lnTo>
                  <a:lnTo>
                    <a:pt x="697" y="509"/>
                  </a:lnTo>
                  <a:lnTo>
                    <a:pt x="696" y="509"/>
                  </a:lnTo>
                  <a:lnTo>
                    <a:pt x="695" y="509"/>
                  </a:lnTo>
                  <a:lnTo>
                    <a:pt x="695" y="510"/>
                  </a:lnTo>
                  <a:lnTo>
                    <a:pt x="694" y="510"/>
                  </a:lnTo>
                  <a:lnTo>
                    <a:pt x="693" y="510"/>
                  </a:lnTo>
                  <a:lnTo>
                    <a:pt x="693" y="509"/>
                  </a:lnTo>
                  <a:lnTo>
                    <a:pt x="692" y="509"/>
                  </a:lnTo>
                  <a:lnTo>
                    <a:pt x="691" y="509"/>
                  </a:lnTo>
                  <a:lnTo>
                    <a:pt x="690" y="509"/>
                  </a:lnTo>
                  <a:lnTo>
                    <a:pt x="688" y="509"/>
                  </a:lnTo>
                  <a:lnTo>
                    <a:pt x="687" y="509"/>
                  </a:lnTo>
                  <a:lnTo>
                    <a:pt x="686" y="509"/>
                  </a:lnTo>
                  <a:lnTo>
                    <a:pt x="685" y="509"/>
                  </a:lnTo>
                  <a:lnTo>
                    <a:pt x="684" y="509"/>
                  </a:lnTo>
                  <a:lnTo>
                    <a:pt x="684" y="509"/>
                  </a:lnTo>
                  <a:lnTo>
                    <a:pt x="683" y="509"/>
                  </a:lnTo>
                  <a:lnTo>
                    <a:pt x="682" y="509"/>
                  </a:lnTo>
                  <a:lnTo>
                    <a:pt x="681" y="510"/>
                  </a:lnTo>
                  <a:lnTo>
                    <a:pt x="680" y="510"/>
                  </a:lnTo>
                  <a:lnTo>
                    <a:pt x="679" y="511"/>
                  </a:lnTo>
                  <a:lnTo>
                    <a:pt x="678" y="511"/>
                  </a:lnTo>
                  <a:lnTo>
                    <a:pt x="677" y="511"/>
                  </a:lnTo>
                  <a:lnTo>
                    <a:pt x="676" y="511"/>
                  </a:lnTo>
                  <a:lnTo>
                    <a:pt x="675" y="512"/>
                  </a:lnTo>
                  <a:lnTo>
                    <a:pt x="674" y="512"/>
                  </a:lnTo>
                  <a:lnTo>
                    <a:pt x="674" y="513"/>
                  </a:lnTo>
                  <a:lnTo>
                    <a:pt x="673" y="513"/>
                  </a:lnTo>
                  <a:lnTo>
                    <a:pt x="673" y="514"/>
                  </a:lnTo>
                  <a:lnTo>
                    <a:pt x="672" y="514"/>
                  </a:lnTo>
                  <a:lnTo>
                    <a:pt x="672" y="515"/>
                  </a:lnTo>
                  <a:lnTo>
                    <a:pt x="671" y="515"/>
                  </a:lnTo>
                  <a:lnTo>
                    <a:pt x="670" y="515"/>
                  </a:lnTo>
                  <a:lnTo>
                    <a:pt x="669" y="515"/>
                  </a:lnTo>
                  <a:lnTo>
                    <a:pt x="668" y="515"/>
                  </a:lnTo>
                  <a:lnTo>
                    <a:pt x="668" y="514"/>
                  </a:lnTo>
                  <a:lnTo>
                    <a:pt x="667" y="514"/>
                  </a:lnTo>
                  <a:lnTo>
                    <a:pt x="666" y="514"/>
                  </a:lnTo>
                  <a:lnTo>
                    <a:pt x="665" y="515"/>
                  </a:lnTo>
                  <a:lnTo>
                    <a:pt x="664" y="515"/>
                  </a:lnTo>
                  <a:lnTo>
                    <a:pt x="663" y="515"/>
                  </a:lnTo>
                  <a:lnTo>
                    <a:pt x="662" y="515"/>
                  </a:lnTo>
                  <a:lnTo>
                    <a:pt x="661" y="515"/>
                  </a:lnTo>
                  <a:lnTo>
                    <a:pt x="660" y="515"/>
                  </a:lnTo>
                  <a:lnTo>
                    <a:pt x="659" y="515"/>
                  </a:lnTo>
                  <a:lnTo>
                    <a:pt x="658" y="515"/>
                  </a:lnTo>
                  <a:lnTo>
                    <a:pt x="658" y="514"/>
                  </a:lnTo>
                  <a:lnTo>
                    <a:pt x="657" y="514"/>
                  </a:lnTo>
                  <a:lnTo>
                    <a:pt x="657" y="513"/>
                  </a:lnTo>
                  <a:lnTo>
                    <a:pt x="656" y="513"/>
                  </a:lnTo>
                  <a:lnTo>
                    <a:pt x="655" y="513"/>
                  </a:lnTo>
                  <a:lnTo>
                    <a:pt x="654" y="512"/>
                  </a:lnTo>
                  <a:lnTo>
                    <a:pt x="653" y="512"/>
                  </a:lnTo>
                  <a:lnTo>
                    <a:pt x="652" y="512"/>
                  </a:lnTo>
                  <a:lnTo>
                    <a:pt x="651" y="511"/>
                  </a:lnTo>
                  <a:lnTo>
                    <a:pt x="650" y="511"/>
                  </a:lnTo>
                  <a:lnTo>
                    <a:pt x="649" y="511"/>
                  </a:lnTo>
                  <a:lnTo>
                    <a:pt x="648" y="510"/>
                  </a:lnTo>
                  <a:lnTo>
                    <a:pt x="647" y="510"/>
                  </a:lnTo>
                  <a:lnTo>
                    <a:pt x="646" y="510"/>
                  </a:lnTo>
                  <a:lnTo>
                    <a:pt x="646" y="509"/>
                  </a:lnTo>
                  <a:lnTo>
                    <a:pt x="645" y="509"/>
                  </a:lnTo>
                  <a:lnTo>
                    <a:pt x="645" y="509"/>
                  </a:lnTo>
                  <a:lnTo>
                    <a:pt x="644" y="509"/>
                  </a:lnTo>
                  <a:lnTo>
                    <a:pt x="644" y="508"/>
                  </a:lnTo>
                  <a:lnTo>
                    <a:pt x="643" y="508"/>
                  </a:lnTo>
                  <a:lnTo>
                    <a:pt x="643" y="507"/>
                  </a:lnTo>
                  <a:lnTo>
                    <a:pt x="642" y="507"/>
                  </a:lnTo>
                  <a:lnTo>
                    <a:pt x="642" y="508"/>
                  </a:lnTo>
                  <a:lnTo>
                    <a:pt x="641" y="508"/>
                  </a:lnTo>
                  <a:lnTo>
                    <a:pt x="640" y="508"/>
                  </a:lnTo>
                  <a:lnTo>
                    <a:pt x="639" y="508"/>
                  </a:lnTo>
                  <a:lnTo>
                    <a:pt x="639" y="507"/>
                  </a:lnTo>
                  <a:lnTo>
                    <a:pt x="638" y="507"/>
                  </a:lnTo>
                  <a:lnTo>
                    <a:pt x="638" y="506"/>
                  </a:lnTo>
                  <a:lnTo>
                    <a:pt x="637" y="506"/>
                  </a:lnTo>
                  <a:lnTo>
                    <a:pt x="636" y="506"/>
                  </a:lnTo>
                  <a:lnTo>
                    <a:pt x="635" y="505"/>
                  </a:lnTo>
                  <a:lnTo>
                    <a:pt x="635" y="506"/>
                  </a:lnTo>
                  <a:lnTo>
                    <a:pt x="634" y="506"/>
                  </a:lnTo>
                  <a:lnTo>
                    <a:pt x="634" y="507"/>
                  </a:lnTo>
                  <a:lnTo>
                    <a:pt x="634" y="508"/>
                  </a:lnTo>
                  <a:lnTo>
                    <a:pt x="634" y="509"/>
                  </a:lnTo>
                  <a:lnTo>
                    <a:pt x="634" y="509"/>
                  </a:lnTo>
                  <a:lnTo>
                    <a:pt x="633" y="509"/>
                  </a:lnTo>
                  <a:lnTo>
                    <a:pt x="633" y="510"/>
                  </a:lnTo>
                  <a:lnTo>
                    <a:pt x="631" y="510"/>
                  </a:lnTo>
                  <a:lnTo>
                    <a:pt x="631" y="510"/>
                  </a:lnTo>
                  <a:lnTo>
                    <a:pt x="630" y="510"/>
                  </a:lnTo>
                  <a:lnTo>
                    <a:pt x="629" y="509"/>
                  </a:lnTo>
                  <a:lnTo>
                    <a:pt x="628" y="509"/>
                  </a:lnTo>
                  <a:lnTo>
                    <a:pt x="627" y="509"/>
                  </a:lnTo>
                  <a:lnTo>
                    <a:pt x="627" y="510"/>
                  </a:lnTo>
                  <a:lnTo>
                    <a:pt x="626" y="510"/>
                  </a:lnTo>
                  <a:lnTo>
                    <a:pt x="626" y="509"/>
                  </a:lnTo>
                  <a:lnTo>
                    <a:pt x="625" y="509"/>
                  </a:lnTo>
                  <a:lnTo>
                    <a:pt x="625" y="509"/>
                  </a:lnTo>
                  <a:lnTo>
                    <a:pt x="625" y="508"/>
                  </a:lnTo>
                  <a:lnTo>
                    <a:pt x="625" y="507"/>
                  </a:lnTo>
                  <a:lnTo>
                    <a:pt x="624" y="507"/>
                  </a:lnTo>
                  <a:lnTo>
                    <a:pt x="624" y="506"/>
                  </a:lnTo>
                  <a:lnTo>
                    <a:pt x="623" y="506"/>
                  </a:lnTo>
                  <a:lnTo>
                    <a:pt x="623" y="505"/>
                  </a:lnTo>
                  <a:lnTo>
                    <a:pt x="622" y="505"/>
                  </a:lnTo>
                  <a:lnTo>
                    <a:pt x="621" y="505"/>
                  </a:lnTo>
                  <a:lnTo>
                    <a:pt x="620" y="505"/>
                  </a:lnTo>
                  <a:lnTo>
                    <a:pt x="620" y="504"/>
                  </a:lnTo>
                  <a:lnTo>
                    <a:pt x="619" y="504"/>
                  </a:lnTo>
                  <a:lnTo>
                    <a:pt x="618" y="503"/>
                  </a:lnTo>
                  <a:lnTo>
                    <a:pt x="618" y="502"/>
                  </a:lnTo>
                  <a:lnTo>
                    <a:pt x="618" y="501"/>
                  </a:lnTo>
                  <a:lnTo>
                    <a:pt x="617" y="501"/>
                  </a:lnTo>
                  <a:lnTo>
                    <a:pt x="616" y="502"/>
                  </a:lnTo>
                  <a:lnTo>
                    <a:pt x="615" y="502"/>
                  </a:lnTo>
                  <a:lnTo>
                    <a:pt x="615" y="501"/>
                  </a:lnTo>
                  <a:lnTo>
                    <a:pt x="614" y="501"/>
                  </a:lnTo>
                  <a:lnTo>
                    <a:pt x="613" y="501"/>
                  </a:lnTo>
                  <a:lnTo>
                    <a:pt x="612" y="500"/>
                  </a:lnTo>
                  <a:lnTo>
                    <a:pt x="611" y="500"/>
                  </a:lnTo>
                  <a:lnTo>
                    <a:pt x="610" y="500"/>
                  </a:lnTo>
                  <a:lnTo>
                    <a:pt x="609" y="500"/>
                  </a:lnTo>
                  <a:lnTo>
                    <a:pt x="608" y="500"/>
                  </a:lnTo>
                  <a:lnTo>
                    <a:pt x="607" y="500"/>
                  </a:lnTo>
                  <a:lnTo>
                    <a:pt x="607" y="499"/>
                  </a:lnTo>
                  <a:lnTo>
                    <a:pt x="607" y="498"/>
                  </a:lnTo>
                  <a:lnTo>
                    <a:pt x="607" y="497"/>
                  </a:lnTo>
                  <a:lnTo>
                    <a:pt x="607" y="496"/>
                  </a:lnTo>
                  <a:lnTo>
                    <a:pt x="608" y="496"/>
                  </a:lnTo>
                  <a:lnTo>
                    <a:pt x="607" y="496"/>
                  </a:lnTo>
                  <a:lnTo>
                    <a:pt x="606" y="496"/>
                  </a:lnTo>
                  <a:lnTo>
                    <a:pt x="605" y="496"/>
                  </a:lnTo>
                  <a:lnTo>
                    <a:pt x="604" y="496"/>
                  </a:lnTo>
                  <a:lnTo>
                    <a:pt x="604" y="495"/>
                  </a:lnTo>
                  <a:lnTo>
                    <a:pt x="604" y="495"/>
                  </a:lnTo>
                  <a:lnTo>
                    <a:pt x="603" y="496"/>
                  </a:lnTo>
                  <a:lnTo>
                    <a:pt x="604" y="496"/>
                  </a:lnTo>
                  <a:lnTo>
                    <a:pt x="604" y="497"/>
                  </a:lnTo>
                  <a:lnTo>
                    <a:pt x="604" y="498"/>
                  </a:lnTo>
                  <a:lnTo>
                    <a:pt x="603" y="499"/>
                  </a:lnTo>
                  <a:lnTo>
                    <a:pt x="603" y="498"/>
                  </a:lnTo>
                  <a:lnTo>
                    <a:pt x="602" y="498"/>
                  </a:lnTo>
                  <a:lnTo>
                    <a:pt x="602" y="497"/>
                  </a:lnTo>
                  <a:lnTo>
                    <a:pt x="601" y="497"/>
                  </a:lnTo>
                  <a:lnTo>
                    <a:pt x="600" y="497"/>
                  </a:lnTo>
                  <a:lnTo>
                    <a:pt x="600" y="498"/>
                  </a:lnTo>
                  <a:lnTo>
                    <a:pt x="599" y="498"/>
                  </a:lnTo>
                  <a:lnTo>
                    <a:pt x="598" y="498"/>
                  </a:lnTo>
                  <a:lnTo>
                    <a:pt x="598" y="497"/>
                  </a:lnTo>
                  <a:lnTo>
                    <a:pt x="598" y="496"/>
                  </a:lnTo>
                  <a:lnTo>
                    <a:pt x="597" y="496"/>
                  </a:lnTo>
                  <a:lnTo>
                    <a:pt x="597" y="495"/>
                  </a:lnTo>
                  <a:lnTo>
                    <a:pt x="596" y="495"/>
                  </a:lnTo>
                  <a:lnTo>
                    <a:pt x="595" y="495"/>
                  </a:lnTo>
                  <a:lnTo>
                    <a:pt x="594" y="494"/>
                  </a:lnTo>
                  <a:lnTo>
                    <a:pt x="593" y="494"/>
                  </a:lnTo>
                  <a:lnTo>
                    <a:pt x="592" y="494"/>
                  </a:lnTo>
                  <a:lnTo>
                    <a:pt x="592" y="493"/>
                  </a:lnTo>
                  <a:lnTo>
                    <a:pt x="592" y="492"/>
                  </a:lnTo>
                  <a:lnTo>
                    <a:pt x="592" y="491"/>
                  </a:lnTo>
                  <a:lnTo>
                    <a:pt x="592" y="490"/>
                  </a:lnTo>
                  <a:lnTo>
                    <a:pt x="591" y="490"/>
                  </a:lnTo>
                  <a:lnTo>
                    <a:pt x="592" y="490"/>
                  </a:lnTo>
                  <a:lnTo>
                    <a:pt x="593" y="490"/>
                  </a:lnTo>
                  <a:lnTo>
                    <a:pt x="593" y="489"/>
                  </a:lnTo>
                  <a:lnTo>
                    <a:pt x="594" y="489"/>
                  </a:lnTo>
                  <a:lnTo>
                    <a:pt x="594" y="488"/>
                  </a:lnTo>
                  <a:lnTo>
                    <a:pt x="595" y="489"/>
                  </a:lnTo>
                  <a:lnTo>
                    <a:pt x="596" y="489"/>
                  </a:lnTo>
                  <a:lnTo>
                    <a:pt x="596" y="488"/>
                  </a:lnTo>
                  <a:lnTo>
                    <a:pt x="595" y="487"/>
                  </a:lnTo>
                  <a:lnTo>
                    <a:pt x="594" y="487"/>
                  </a:lnTo>
                  <a:lnTo>
                    <a:pt x="593" y="487"/>
                  </a:lnTo>
                  <a:lnTo>
                    <a:pt x="593" y="488"/>
                  </a:lnTo>
                  <a:lnTo>
                    <a:pt x="592" y="488"/>
                  </a:lnTo>
                  <a:lnTo>
                    <a:pt x="592" y="487"/>
                  </a:lnTo>
                  <a:lnTo>
                    <a:pt x="591" y="487"/>
                  </a:lnTo>
                  <a:lnTo>
                    <a:pt x="591" y="486"/>
                  </a:lnTo>
                  <a:lnTo>
                    <a:pt x="590" y="486"/>
                  </a:lnTo>
                  <a:lnTo>
                    <a:pt x="590" y="485"/>
                  </a:lnTo>
                  <a:lnTo>
                    <a:pt x="589" y="484"/>
                  </a:lnTo>
                  <a:lnTo>
                    <a:pt x="589" y="483"/>
                  </a:lnTo>
                  <a:lnTo>
                    <a:pt x="588" y="483"/>
                  </a:lnTo>
                  <a:lnTo>
                    <a:pt x="588" y="482"/>
                  </a:lnTo>
                  <a:lnTo>
                    <a:pt x="587" y="482"/>
                  </a:lnTo>
                  <a:lnTo>
                    <a:pt x="586" y="482"/>
                  </a:lnTo>
                  <a:lnTo>
                    <a:pt x="586" y="483"/>
                  </a:lnTo>
                  <a:lnTo>
                    <a:pt x="585" y="483"/>
                  </a:lnTo>
                  <a:lnTo>
                    <a:pt x="585" y="484"/>
                  </a:lnTo>
                  <a:lnTo>
                    <a:pt x="584" y="484"/>
                  </a:lnTo>
                  <a:lnTo>
                    <a:pt x="583" y="483"/>
                  </a:lnTo>
                  <a:lnTo>
                    <a:pt x="583" y="482"/>
                  </a:lnTo>
                  <a:lnTo>
                    <a:pt x="582" y="482"/>
                  </a:lnTo>
                  <a:lnTo>
                    <a:pt x="581" y="482"/>
                  </a:lnTo>
                  <a:lnTo>
                    <a:pt x="580" y="482"/>
                  </a:lnTo>
                  <a:lnTo>
                    <a:pt x="580" y="481"/>
                  </a:lnTo>
                  <a:lnTo>
                    <a:pt x="579" y="481"/>
                  </a:lnTo>
                  <a:lnTo>
                    <a:pt x="578" y="481"/>
                  </a:lnTo>
                  <a:lnTo>
                    <a:pt x="577" y="481"/>
                  </a:lnTo>
                  <a:lnTo>
                    <a:pt x="577" y="480"/>
                  </a:lnTo>
                  <a:lnTo>
                    <a:pt x="577" y="481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5" y="481"/>
                  </a:lnTo>
                  <a:lnTo>
                    <a:pt x="574" y="481"/>
                  </a:lnTo>
                  <a:lnTo>
                    <a:pt x="574" y="482"/>
                  </a:lnTo>
                  <a:lnTo>
                    <a:pt x="575" y="482"/>
                  </a:lnTo>
                  <a:lnTo>
                    <a:pt x="575" y="483"/>
                  </a:lnTo>
                  <a:lnTo>
                    <a:pt x="575" y="484"/>
                  </a:lnTo>
                  <a:lnTo>
                    <a:pt x="574" y="484"/>
                  </a:lnTo>
                  <a:lnTo>
                    <a:pt x="573" y="483"/>
                  </a:lnTo>
                  <a:lnTo>
                    <a:pt x="572" y="483"/>
                  </a:lnTo>
                  <a:lnTo>
                    <a:pt x="572" y="482"/>
                  </a:lnTo>
                  <a:lnTo>
                    <a:pt x="572" y="483"/>
                  </a:lnTo>
                  <a:lnTo>
                    <a:pt x="572" y="484"/>
                  </a:lnTo>
                  <a:lnTo>
                    <a:pt x="571" y="484"/>
                  </a:lnTo>
                  <a:lnTo>
                    <a:pt x="570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68" y="485"/>
                  </a:lnTo>
                  <a:lnTo>
                    <a:pt x="567" y="486"/>
                  </a:lnTo>
                  <a:lnTo>
                    <a:pt x="566" y="486"/>
                  </a:lnTo>
                  <a:lnTo>
                    <a:pt x="565" y="486"/>
                  </a:lnTo>
                  <a:lnTo>
                    <a:pt x="564" y="486"/>
                  </a:lnTo>
                  <a:lnTo>
                    <a:pt x="563" y="486"/>
                  </a:lnTo>
                  <a:lnTo>
                    <a:pt x="562" y="485"/>
                  </a:lnTo>
                  <a:lnTo>
                    <a:pt x="562" y="484"/>
                  </a:lnTo>
                  <a:lnTo>
                    <a:pt x="561" y="484"/>
                  </a:lnTo>
                  <a:lnTo>
                    <a:pt x="561" y="485"/>
                  </a:lnTo>
                  <a:lnTo>
                    <a:pt x="560" y="485"/>
                  </a:lnTo>
                  <a:lnTo>
                    <a:pt x="559" y="485"/>
                  </a:lnTo>
                  <a:lnTo>
                    <a:pt x="559" y="486"/>
                  </a:lnTo>
                  <a:lnTo>
                    <a:pt x="559" y="487"/>
                  </a:lnTo>
                  <a:lnTo>
                    <a:pt x="558" y="487"/>
                  </a:lnTo>
                  <a:lnTo>
                    <a:pt x="557" y="487"/>
                  </a:lnTo>
                  <a:lnTo>
                    <a:pt x="556" y="487"/>
                  </a:lnTo>
                  <a:lnTo>
                    <a:pt x="556" y="486"/>
                  </a:lnTo>
                  <a:lnTo>
                    <a:pt x="555" y="486"/>
                  </a:lnTo>
                  <a:lnTo>
                    <a:pt x="555" y="487"/>
                  </a:lnTo>
                  <a:lnTo>
                    <a:pt x="554" y="488"/>
                  </a:lnTo>
                  <a:lnTo>
                    <a:pt x="554" y="489"/>
                  </a:lnTo>
                  <a:lnTo>
                    <a:pt x="553" y="489"/>
                  </a:lnTo>
                  <a:lnTo>
                    <a:pt x="552" y="489"/>
                  </a:lnTo>
                  <a:lnTo>
                    <a:pt x="551" y="489"/>
                  </a:lnTo>
                  <a:lnTo>
                    <a:pt x="550" y="490"/>
                  </a:lnTo>
                  <a:lnTo>
                    <a:pt x="550" y="491"/>
                  </a:lnTo>
                  <a:lnTo>
                    <a:pt x="550" y="491"/>
                  </a:lnTo>
                  <a:lnTo>
                    <a:pt x="550" y="492"/>
                  </a:lnTo>
                  <a:lnTo>
                    <a:pt x="549" y="492"/>
                  </a:lnTo>
                  <a:lnTo>
                    <a:pt x="549" y="493"/>
                  </a:lnTo>
                  <a:lnTo>
                    <a:pt x="548" y="493"/>
                  </a:lnTo>
                  <a:lnTo>
                    <a:pt x="548" y="494"/>
                  </a:lnTo>
                  <a:lnTo>
                    <a:pt x="547" y="494"/>
                  </a:lnTo>
                  <a:lnTo>
                    <a:pt x="547" y="493"/>
                  </a:lnTo>
                  <a:lnTo>
                    <a:pt x="546" y="493"/>
                  </a:lnTo>
                  <a:lnTo>
                    <a:pt x="546" y="492"/>
                  </a:lnTo>
                  <a:lnTo>
                    <a:pt x="545" y="492"/>
                  </a:lnTo>
                  <a:lnTo>
                    <a:pt x="544" y="493"/>
                  </a:lnTo>
                  <a:lnTo>
                    <a:pt x="544" y="492"/>
                  </a:lnTo>
                  <a:lnTo>
                    <a:pt x="543" y="492"/>
                  </a:lnTo>
                  <a:lnTo>
                    <a:pt x="542" y="492"/>
                  </a:lnTo>
                  <a:lnTo>
                    <a:pt x="541" y="492"/>
                  </a:lnTo>
                  <a:lnTo>
                    <a:pt x="541" y="491"/>
                  </a:lnTo>
                  <a:lnTo>
                    <a:pt x="540" y="491"/>
                  </a:lnTo>
                  <a:lnTo>
                    <a:pt x="540" y="490"/>
                  </a:lnTo>
                  <a:lnTo>
                    <a:pt x="539" y="490"/>
                  </a:lnTo>
                  <a:lnTo>
                    <a:pt x="538" y="490"/>
                  </a:lnTo>
                  <a:lnTo>
                    <a:pt x="538" y="489"/>
                  </a:lnTo>
                  <a:lnTo>
                    <a:pt x="538" y="488"/>
                  </a:lnTo>
                  <a:lnTo>
                    <a:pt x="537" y="488"/>
                  </a:lnTo>
                  <a:lnTo>
                    <a:pt x="537" y="489"/>
                  </a:lnTo>
                  <a:lnTo>
                    <a:pt x="536" y="489"/>
                  </a:lnTo>
                  <a:lnTo>
                    <a:pt x="536" y="488"/>
                  </a:lnTo>
                  <a:lnTo>
                    <a:pt x="536" y="489"/>
                  </a:lnTo>
                  <a:lnTo>
                    <a:pt x="535" y="489"/>
                  </a:lnTo>
                  <a:lnTo>
                    <a:pt x="534" y="489"/>
                  </a:lnTo>
                  <a:lnTo>
                    <a:pt x="534" y="488"/>
                  </a:lnTo>
                  <a:lnTo>
                    <a:pt x="533" y="488"/>
                  </a:lnTo>
                  <a:lnTo>
                    <a:pt x="533" y="487"/>
                  </a:lnTo>
                  <a:lnTo>
                    <a:pt x="533" y="488"/>
                  </a:lnTo>
                  <a:lnTo>
                    <a:pt x="532" y="488"/>
                  </a:lnTo>
                  <a:lnTo>
                    <a:pt x="532" y="487"/>
                  </a:lnTo>
                  <a:lnTo>
                    <a:pt x="531" y="487"/>
                  </a:lnTo>
                  <a:lnTo>
                    <a:pt x="530" y="486"/>
                  </a:lnTo>
                  <a:lnTo>
                    <a:pt x="529" y="486"/>
                  </a:lnTo>
                  <a:lnTo>
                    <a:pt x="529" y="485"/>
                  </a:lnTo>
                  <a:lnTo>
                    <a:pt x="529" y="484"/>
                  </a:lnTo>
                  <a:lnTo>
                    <a:pt x="529" y="485"/>
                  </a:lnTo>
                  <a:lnTo>
                    <a:pt x="529" y="486"/>
                  </a:lnTo>
                  <a:lnTo>
                    <a:pt x="528" y="486"/>
                  </a:lnTo>
                  <a:lnTo>
                    <a:pt x="528" y="487"/>
                  </a:lnTo>
                  <a:lnTo>
                    <a:pt x="527" y="487"/>
                  </a:lnTo>
                  <a:lnTo>
                    <a:pt x="527" y="488"/>
                  </a:lnTo>
                  <a:lnTo>
                    <a:pt x="526" y="488"/>
                  </a:lnTo>
                  <a:lnTo>
                    <a:pt x="526" y="487"/>
                  </a:lnTo>
                  <a:lnTo>
                    <a:pt x="526" y="488"/>
                  </a:lnTo>
                  <a:lnTo>
                    <a:pt x="525" y="488"/>
                  </a:lnTo>
                  <a:lnTo>
                    <a:pt x="525" y="489"/>
                  </a:lnTo>
                  <a:lnTo>
                    <a:pt x="525" y="490"/>
                  </a:lnTo>
                  <a:lnTo>
                    <a:pt x="524" y="489"/>
                  </a:lnTo>
                  <a:lnTo>
                    <a:pt x="523" y="489"/>
                  </a:lnTo>
                  <a:lnTo>
                    <a:pt x="523" y="488"/>
                  </a:lnTo>
                  <a:lnTo>
                    <a:pt x="523" y="488"/>
                  </a:lnTo>
                  <a:lnTo>
                    <a:pt x="522" y="487"/>
                  </a:lnTo>
                  <a:lnTo>
                    <a:pt x="522" y="486"/>
                  </a:lnTo>
                  <a:lnTo>
                    <a:pt x="522" y="485"/>
                  </a:lnTo>
                  <a:lnTo>
                    <a:pt x="522" y="484"/>
                  </a:lnTo>
                  <a:lnTo>
                    <a:pt x="521" y="484"/>
                  </a:lnTo>
                  <a:lnTo>
                    <a:pt x="521" y="483"/>
                  </a:lnTo>
                  <a:lnTo>
                    <a:pt x="520" y="483"/>
                  </a:lnTo>
                  <a:lnTo>
                    <a:pt x="519" y="483"/>
                  </a:lnTo>
                  <a:lnTo>
                    <a:pt x="519" y="482"/>
                  </a:lnTo>
                  <a:lnTo>
                    <a:pt x="518" y="482"/>
                  </a:lnTo>
                  <a:lnTo>
                    <a:pt x="518" y="482"/>
                  </a:lnTo>
                  <a:lnTo>
                    <a:pt x="517" y="482"/>
                  </a:lnTo>
                  <a:lnTo>
                    <a:pt x="517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0"/>
                  </a:lnTo>
                  <a:lnTo>
                    <a:pt x="516" y="480"/>
                  </a:lnTo>
                  <a:lnTo>
                    <a:pt x="516" y="479"/>
                  </a:lnTo>
                  <a:lnTo>
                    <a:pt x="515" y="479"/>
                  </a:lnTo>
                  <a:lnTo>
                    <a:pt x="514" y="480"/>
                  </a:lnTo>
                  <a:lnTo>
                    <a:pt x="513" y="480"/>
                  </a:lnTo>
                  <a:lnTo>
                    <a:pt x="512" y="480"/>
                  </a:lnTo>
                  <a:lnTo>
                    <a:pt x="511" y="480"/>
                  </a:lnTo>
                  <a:lnTo>
                    <a:pt x="511" y="481"/>
                  </a:lnTo>
                  <a:lnTo>
                    <a:pt x="510" y="481"/>
                  </a:lnTo>
                  <a:lnTo>
                    <a:pt x="509" y="481"/>
                  </a:lnTo>
                  <a:lnTo>
                    <a:pt x="509" y="482"/>
                  </a:lnTo>
                  <a:lnTo>
                    <a:pt x="508" y="482"/>
                  </a:lnTo>
                  <a:lnTo>
                    <a:pt x="506" y="482"/>
                  </a:lnTo>
                  <a:lnTo>
                    <a:pt x="505" y="482"/>
                  </a:lnTo>
                  <a:lnTo>
                    <a:pt x="503" y="483"/>
                  </a:lnTo>
                  <a:lnTo>
                    <a:pt x="502" y="483"/>
                  </a:lnTo>
                  <a:lnTo>
                    <a:pt x="502" y="484"/>
                  </a:lnTo>
                  <a:lnTo>
                    <a:pt x="501" y="484"/>
                  </a:lnTo>
                  <a:lnTo>
                    <a:pt x="500" y="484"/>
                  </a:lnTo>
                  <a:lnTo>
                    <a:pt x="499" y="484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6" y="486"/>
                  </a:lnTo>
                  <a:lnTo>
                    <a:pt x="496" y="487"/>
                  </a:lnTo>
                  <a:lnTo>
                    <a:pt x="496" y="487"/>
                  </a:lnTo>
                  <a:lnTo>
                    <a:pt x="496" y="488"/>
                  </a:lnTo>
                  <a:lnTo>
                    <a:pt x="495" y="488"/>
                  </a:lnTo>
                  <a:lnTo>
                    <a:pt x="494" y="489"/>
                  </a:lnTo>
                  <a:lnTo>
                    <a:pt x="493" y="490"/>
                  </a:lnTo>
                  <a:lnTo>
                    <a:pt x="493" y="491"/>
                  </a:lnTo>
                  <a:lnTo>
                    <a:pt x="492" y="491"/>
                  </a:lnTo>
                  <a:lnTo>
                    <a:pt x="492" y="492"/>
                  </a:lnTo>
                  <a:lnTo>
                    <a:pt x="491" y="492"/>
                  </a:lnTo>
                  <a:lnTo>
                    <a:pt x="490" y="493"/>
                  </a:lnTo>
                  <a:lnTo>
                    <a:pt x="489" y="493"/>
                  </a:lnTo>
                  <a:lnTo>
                    <a:pt x="487" y="496"/>
                  </a:lnTo>
                  <a:lnTo>
                    <a:pt x="487" y="497"/>
                  </a:lnTo>
                  <a:lnTo>
                    <a:pt x="486" y="497"/>
                  </a:lnTo>
                  <a:lnTo>
                    <a:pt x="485" y="498"/>
                  </a:lnTo>
                  <a:lnTo>
                    <a:pt x="483" y="499"/>
                  </a:lnTo>
                  <a:lnTo>
                    <a:pt x="478" y="501"/>
                  </a:lnTo>
                  <a:lnTo>
                    <a:pt x="478" y="502"/>
                  </a:lnTo>
                  <a:lnTo>
                    <a:pt x="477" y="502"/>
                  </a:lnTo>
                  <a:lnTo>
                    <a:pt x="476" y="502"/>
                  </a:lnTo>
                  <a:lnTo>
                    <a:pt x="475" y="502"/>
                  </a:lnTo>
                  <a:lnTo>
                    <a:pt x="475" y="503"/>
                  </a:lnTo>
                  <a:lnTo>
                    <a:pt x="474" y="503"/>
                  </a:lnTo>
                  <a:lnTo>
                    <a:pt x="474" y="502"/>
                  </a:lnTo>
                  <a:lnTo>
                    <a:pt x="474" y="501"/>
                  </a:lnTo>
                  <a:lnTo>
                    <a:pt x="474" y="500"/>
                  </a:lnTo>
                  <a:lnTo>
                    <a:pt x="473" y="500"/>
                  </a:lnTo>
                  <a:lnTo>
                    <a:pt x="473" y="499"/>
                  </a:lnTo>
                  <a:lnTo>
                    <a:pt x="473" y="498"/>
                  </a:lnTo>
                  <a:lnTo>
                    <a:pt x="472" y="498"/>
                  </a:lnTo>
                  <a:lnTo>
                    <a:pt x="472" y="499"/>
                  </a:lnTo>
                  <a:lnTo>
                    <a:pt x="471" y="499"/>
                  </a:lnTo>
                  <a:lnTo>
                    <a:pt x="471" y="498"/>
                  </a:lnTo>
                  <a:lnTo>
                    <a:pt x="470" y="498"/>
                  </a:lnTo>
                  <a:lnTo>
                    <a:pt x="469" y="498"/>
                  </a:lnTo>
                  <a:lnTo>
                    <a:pt x="469" y="497"/>
                  </a:lnTo>
                  <a:lnTo>
                    <a:pt x="469" y="497"/>
                  </a:lnTo>
                  <a:lnTo>
                    <a:pt x="469" y="496"/>
                  </a:lnTo>
                  <a:lnTo>
                    <a:pt x="468" y="496"/>
                  </a:lnTo>
                  <a:lnTo>
                    <a:pt x="462" y="501"/>
                  </a:lnTo>
                  <a:lnTo>
                    <a:pt x="459" y="503"/>
                  </a:lnTo>
                  <a:lnTo>
                    <a:pt x="459" y="504"/>
                  </a:lnTo>
                  <a:lnTo>
                    <a:pt x="458" y="504"/>
                  </a:lnTo>
                  <a:lnTo>
                    <a:pt x="457" y="504"/>
                  </a:lnTo>
                  <a:lnTo>
                    <a:pt x="456" y="504"/>
                  </a:lnTo>
                  <a:lnTo>
                    <a:pt x="455" y="503"/>
                  </a:lnTo>
                  <a:lnTo>
                    <a:pt x="455" y="505"/>
                  </a:lnTo>
                  <a:lnTo>
                    <a:pt x="455" y="509"/>
                  </a:lnTo>
                  <a:lnTo>
                    <a:pt x="454" y="511"/>
                  </a:lnTo>
                  <a:lnTo>
                    <a:pt x="454" y="512"/>
                  </a:lnTo>
                  <a:lnTo>
                    <a:pt x="453" y="512"/>
                  </a:lnTo>
                  <a:lnTo>
                    <a:pt x="452" y="513"/>
                  </a:lnTo>
                  <a:lnTo>
                    <a:pt x="452" y="514"/>
                  </a:lnTo>
                  <a:lnTo>
                    <a:pt x="451" y="514"/>
                  </a:lnTo>
                  <a:lnTo>
                    <a:pt x="452" y="514"/>
                  </a:lnTo>
                  <a:lnTo>
                    <a:pt x="453" y="514"/>
                  </a:lnTo>
                  <a:lnTo>
                    <a:pt x="453" y="515"/>
                  </a:lnTo>
                  <a:lnTo>
                    <a:pt x="454" y="515"/>
                  </a:lnTo>
                  <a:lnTo>
                    <a:pt x="454" y="516"/>
                  </a:lnTo>
                  <a:lnTo>
                    <a:pt x="455" y="516"/>
                  </a:lnTo>
                  <a:lnTo>
                    <a:pt x="455" y="517"/>
                  </a:lnTo>
                  <a:lnTo>
                    <a:pt x="455" y="518"/>
                  </a:lnTo>
                  <a:lnTo>
                    <a:pt x="456" y="518"/>
                  </a:lnTo>
                  <a:lnTo>
                    <a:pt x="456" y="519"/>
                  </a:lnTo>
                  <a:lnTo>
                    <a:pt x="456" y="520"/>
                  </a:lnTo>
                  <a:lnTo>
                    <a:pt x="456" y="521"/>
                  </a:lnTo>
                  <a:lnTo>
                    <a:pt x="455" y="522"/>
                  </a:lnTo>
                  <a:lnTo>
                    <a:pt x="455" y="523"/>
                  </a:lnTo>
                  <a:lnTo>
                    <a:pt x="454" y="524"/>
                  </a:lnTo>
                  <a:lnTo>
                    <a:pt x="453" y="525"/>
                  </a:lnTo>
                  <a:lnTo>
                    <a:pt x="452" y="525"/>
                  </a:lnTo>
                  <a:lnTo>
                    <a:pt x="451" y="526"/>
                  </a:lnTo>
                  <a:lnTo>
                    <a:pt x="450" y="526"/>
                  </a:lnTo>
                  <a:lnTo>
                    <a:pt x="450" y="527"/>
                  </a:lnTo>
                  <a:lnTo>
                    <a:pt x="450" y="528"/>
                  </a:lnTo>
                  <a:lnTo>
                    <a:pt x="451" y="530"/>
                  </a:lnTo>
                  <a:lnTo>
                    <a:pt x="451" y="531"/>
                  </a:lnTo>
                  <a:lnTo>
                    <a:pt x="451" y="532"/>
                  </a:lnTo>
                  <a:lnTo>
                    <a:pt x="452" y="533"/>
                  </a:lnTo>
                  <a:lnTo>
                    <a:pt x="453" y="534"/>
                  </a:lnTo>
                  <a:lnTo>
                    <a:pt x="455" y="536"/>
                  </a:lnTo>
                  <a:lnTo>
                    <a:pt x="457" y="538"/>
                  </a:lnTo>
                  <a:lnTo>
                    <a:pt x="458" y="540"/>
                  </a:lnTo>
                  <a:lnTo>
                    <a:pt x="463" y="546"/>
                  </a:lnTo>
                  <a:lnTo>
                    <a:pt x="466" y="549"/>
                  </a:lnTo>
                  <a:lnTo>
                    <a:pt x="466" y="550"/>
                  </a:lnTo>
                  <a:lnTo>
                    <a:pt x="467" y="551"/>
                  </a:lnTo>
                  <a:lnTo>
                    <a:pt x="466" y="553"/>
                  </a:lnTo>
                  <a:lnTo>
                    <a:pt x="463" y="558"/>
                  </a:lnTo>
                  <a:lnTo>
                    <a:pt x="462" y="561"/>
                  </a:lnTo>
                  <a:lnTo>
                    <a:pt x="461" y="562"/>
                  </a:lnTo>
                  <a:lnTo>
                    <a:pt x="460" y="563"/>
                  </a:lnTo>
                  <a:lnTo>
                    <a:pt x="459" y="566"/>
                  </a:lnTo>
                  <a:lnTo>
                    <a:pt x="457" y="569"/>
                  </a:lnTo>
                  <a:lnTo>
                    <a:pt x="455" y="573"/>
                  </a:lnTo>
                  <a:lnTo>
                    <a:pt x="452" y="579"/>
                  </a:lnTo>
                  <a:lnTo>
                    <a:pt x="448" y="584"/>
                  </a:lnTo>
                  <a:lnTo>
                    <a:pt x="447" y="586"/>
                  </a:lnTo>
                  <a:lnTo>
                    <a:pt x="445" y="588"/>
                  </a:lnTo>
                  <a:lnTo>
                    <a:pt x="444" y="589"/>
                  </a:lnTo>
                  <a:lnTo>
                    <a:pt x="442" y="592"/>
                  </a:lnTo>
                  <a:lnTo>
                    <a:pt x="441" y="595"/>
                  </a:lnTo>
                  <a:lnTo>
                    <a:pt x="439" y="597"/>
                  </a:lnTo>
                  <a:lnTo>
                    <a:pt x="439" y="598"/>
                  </a:lnTo>
                  <a:lnTo>
                    <a:pt x="440" y="598"/>
                  </a:lnTo>
                  <a:lnTo>
                    <a:pt x="441" y="597"/>
                  </a:lnTo>
                  <a:lnTo>
                    <a:pt x="442" y="597"/>
                  </a:lnTo>
                  <a:lnTo>
                    <a:pt x="442" y="597"/>
                  </a:lnTo>
                  <a:lnTo>
                    <a:pt x="443" y="597"/>
                  </a:lnTo>
                  <a:lnTo>
                    <a:pt x="444" y="598"/>
                  </a:lnTo>
                  <a:lnTo>
                    <a:pt x="445" y="598"/>
                  </a:lnTo>
                  <a:lnTo>
                    <a:pt x="444" y="599"/>
                  </a:lnTo>
                  <a:lnTo>
                    <a:pt x="444" y="600"/>
                  </a:lnTo>
                  <a:lnTo>
                    <a:pt x="444" y="601"/>
                  </a:lnTo>
                  <a:lnTo>
                    <a:pt x="443" y="602"/>
                  </a:lnTo>
                  <a:lnTo>
                    <a:pt x="444" y="604"/>
                  </a:lnTo>
                  <a:lnTo>
                    <a:pt x="444" y="605"/>
                  </a:lnTo>
                  <a:lnTo>
                    <a:pt x="445" y="607"/>
                  </a:lnTo>
                  <a:lnTo>
                    <a:pt x="446" y="607"/>
                  </a:lnTo>
                  <a:lnTo>
                    <a:pt x="446" y="608"/>
                  </a:lnTo>
                  <a:lnTo>
                    <a:pt x="447" y="608"/>
                  </a:lnTo>
                  <a:lnTo>
                    <a:pt x="447" y="609"/>
                  </a:lnTo>
                  <a:lnTo>
                    <a:pt x="448" y="609"/>
                  </a:lnTo>
                  <a:lnTo>
                    <a:pt x="449" y="609"/>
                  </a:lnTo>
                  <a:lnTo>
                    <a:pt x="449" y="610"/>
                  </a:lnTo>
                  <a:lnTo>
                    <a:pt x="449" y="611"/>
                  </a:lnTo>
                  <a:lnTo>
                    <a:pt x="450" y="612"/>
                  </a:lnTo>
                  <a:lnTo>
                    <a:pt x="450" y="613"/>
                  </a:lnTo>
                  <a:lnTo>
                    <a:pt x="449" y="613"/>
                  </a:lnTo>
                  <a:lnTo>
                    <a:pt x="449" y="614"/>
                  </a:lnTo>
                  <a:lnTo>
                    <a:pt x="449" y="615"/>
                  </a:lnTo>
                  <a:lnTo>
                    <a:pt x="448" y="615"/>
                  </a:lnTo>
                  <a:lnTo>
                    <a:pt x="448" y="615"/>
                  </a:lnTo>
                  <a:lnTo>
                    <a:pt x="448" y="616"/>
                  </a:lnTo>
                  <a:lnTo>
                    <a:pt x="448" y="617"/>
                  </a:lnTo>
                  <a:lnTo>
                    <a:pt x="448" y="618"/>
                  </a:lnTo>
                  <a:lnTo>
                    <a:pt x="448" y="619"/>
                  </a:lnTo>
                  <a:lnTo>
                    <a:pt x="449" y="620"/>
                  </a:lnTo>
                  <a:lnTo>
                    <a:pt x="449" y="621"/>
                  </a:lnTo>
                  <a:lnTo>
                    <a:pt x="450" y="621"/>
                  </a:lnTo>
                  <a:lnTo>
                    <a:pt x="450" y="622"/>
                  </a:lnTo>
                  <a:lnTo>
                    <a:pt x="450" y="623"/>
                  </a:lnTo>
                  <a:lnTo>
                    <a:pt x="450" y="624"/>
                  </a:lnTo>
                  <a:lnTo>
                    <a:pt x="449" y="624"/>
                  </a:lnTo>
                  <a:lnTo>
                    <a:pt x="448" y="625"/>
                  </a:lnTo>
                  <a:lnTo>
                    <a:pt x="449" y="626"/>
                  </a:lnTo>
                  <a:lnTo>
                    <a:pt x="448" y="627"/>
                  </a:lnTo>
                  <a:lnTo>
                    <a:pt x="446" y="627"/>
                  </a:lnTo>
                  <a:lnTo>
                    <a:pt x="446" y="628"/>
                  </a:lnTo>
                  <a:lnTo>
                    <a:pt x="445" y="628"/>
                  </a:lnTo>
                  <a:lnTo>
                    <a:pt x="445" y="629"/>
                  </a:lnTo>
                  <a:lnTo>
                    <a:pt x="445" y="631"/>
                  </a:lnTo>
                  <a:lnTo>
                    <a:pt x="444" y="632"/>
                  </a:lnTo>
                  <a:lnTo>
                    <a:pt x="443" y="632"/>
                  </a:lnTo>
                  <a:lnTo>
                    <a:pt x="443" y="633"/>
                  </a:lnTo>
                  <a:lnTo>
                    <a:pt x="443" y="634"/>
                  </a:lnTo>
                  <a:lnTo>
                    <a:pt x="442" y="634"/>
                  </a:lnTo>
                  <a:lnTo>
                    <a:pt x="442" y="635"/>
                  </a:lnTo>
                  <a:lnTo>
                    <a:pt x="443" y="635"/>
                  </a:lnTo>
                  <a:lnTo>
                    <a:pt x="444" y="635"/>
                  </a:lnTo>
                  <a:lnTo>
                    <a:pt x="445" y="636"/>
                  </a:lnTo>
                  <a:lnTo>
                    <a:pt x="445" y="637"/>
                  </a:lnTo>
                  <a:lnTo>
                    <a:pt x="444" y="637"/>
                  </a:lnTo>
                  <a:lnTo>
                    <a:pt x="442" y="638"/>
                  </a:lnTo>
                  <a:lnTo>
                    <a:pt x="437" y="640"/>
                  </a:lnTo>
                  <a:lnTo>
                    <a:pt x="434" y="641"/>
                  </a:lnTo>
                  <a:lnTo>
                    <a:pt x="434" y="642"/>
                  </a:lnTo>
                  <a:lnTo>
                    <a:pt x="429" y="642"/>
                  </a:lnTo>
                  <a:lnTo>
                    <a:pt x="424" y="644"/>
                  </a:lnTo>
                  <a:lnTo>
                    <a:pt x="421" y="646"/>
                  </a:lnTo>
                  <a:lnTo>
                    <a:pt x="413" y="649"/>
                  </a:lnTo>
                  <a:lnTo>
                    <a:pt x="411" y="650"/>
                  </a:lnTo>
                  <a:lnTo>
                    <a:pt x="410" y="650"/>
                  </a:lnTo>
                  <a:lnTo>
                    <a:pt x="408" y="651"/>
                  </a:lnTo>
                  <a:lnTo>
                    <a:pt x="400" y="654"/>
                  </a:lnTo>
                  <a:lnTo>
                    <a:pt x="398" y="655"/>
                  </a:lnTo>
                  <a:lnTo>
                    <a:pt x="397" y="655"/>
                  </a:lnTo>
                  <a:lnTo>
                    <a:pt x="396" y="655"/>
                  </a:lnTo>
                  <a:lnTo>
                    <a:pt x="396" y="654"/>
                  </a:lnTo>
                  <a:lnTo>
                    <a:pt x="396" y="653"/>
                  </a:lnTo>
                  <a:lnTo>
                    <a:pt x="395" y="653"/>
                  </a:lnTo>
                  <a:lnTo>
                    <a:pt x="395" y="652"/>
                  </a:lnTo>
                  <a:lnTo>
                    <a:pt x="394" y="652"/>
                  </a:lnTo>
                  <a:lnTo>
                    <a:pt x="393" y="652"/>
                  </a:lnTo>
                  <a:lnTo>
                    <a:pt x="392" y="651"/>
                  </a:lnTo>
                  <a:lnTo>
                    <a:pt x="392" y="652"/>
                  </a:lnTo>
                  <a:lnTo>
                    <a:pt x="391" y="651"/>
                  </a:lnTo>
                  <a:lnTo>
                    <a:pt x="391" y="650"/>
                  </a:lnTo>
                  <a:lnTo>
                    <a:pt x="391" y="649"/>
                  </a:lnTo>
                  <a:lnTo>
                    <a:pt x="390" y="649"/>
                  </a:lnTo>
                  <a:lnTo>
                    <a:pt x="390" y="648"/>
                  </a:lnTo>
                  <a:lnTo>
                    <a:pt x="389" y="648"/>
                  </a:lnTo>
                  <a:lnTo>
                    <a:pt x="389" y="647"/>
                  </a:lnTo>
                  <a:lnTo>
                    <a:pt x="389" y="646"/>
                  </a:lnTo>
                  <a:lnTo>
                    <a:pt x="389" y="646"/>
                  </a:lnTo>
                  <a:lnTo>
                    <a:pt x="388" y="646"/>
                  </a:lnTo>
                  <a:lnTo>
                    <a:pt x="387" y="646"/>
                  </a:lnTo>
                  <a:lnTo>
                    <a:pt x="386" y="646"/>
                  </a:lnTo>
                  <a:lnTo>
                    <a:pt x="386" y="645"/>
                  </a:lnTo>
                  <a:lnTo>
                    <a:pt x="385" y="644"/>
                  </a:lnTo>
                  <a:lnTo>
                    <a:pt x="384" y="644"/>
                  </a:lnTo>
                  <a:lnTo>
                    <a:pt x="383" y="644"/>
                  </a:lnTo>
                  <a:lnTo>
                    <a:pt x="382" y="643"/>
                  </a:lnTo>
                  <a:lnTo>
                    <a:pt x="381" y="643"/>
                  </a:lnTo>
                  <a:lnTo>
                    <a:pt x="381" y="642"/>
                  </a:lnTo>
                  <a:lnTo>
                    <a:pt x="380" y="642"/>
                  </a:lnTo>
                  <a:lnTo>
                    <a:pt x="381" y="642"/>
                  </a:lnTo>
                  <a:lnTo>
                    <a:pt x="381" y="642"/>
                  </a:lnTo>
                  <a:lnTo>
                    <a:pt x="380" y="642"/>
                  </a:lnTo>
                  <a:lnTo>
                    <a:pt x="381" y="642"/>
                  </a:lnTo>
                  <a:lnTo>
                    <a:pt x="381" y="641"/>
                  </a:lnTo>
                  <a:lnTo>
                    <a:pt x="380" y="641"/>
                  </a:lnTo>
                  <a:lnTo>
                    <a:pt x="380" y="640"/>
                  </a:lnTo>
                  <a:lnTo>
                    <a:pt x="380" y="639"/>
                  </a:lnTo>
                  <a:lnTo>
                    <a:pt x="380" y="638"/>
                  </a:lnTo>
                  <a:lnTo>
                    <a:pt x="379" y="638"/>
                  </a:lnTo>
                  <a:lnTo>
                    <a:pt x="379" y="637"/>
                  </a:lnTo>
                  <a:lnTo>
                    <a:pt x="378" y="637"/>
                  </a:lnTo>
                  <a:lnTo>
                    <a:pt x="378" y="636"/>
                  </a:lnTo>
                  <a:lnTo>
                    <a:pt x="378" y="635"/>
                  </a:lnTo>
                  <a:lnTo>
                    <a:pt x="378" y="634"/>
                  </a:lnTo>
                  <a:lnTo>
                    <a:pt x="378" y="633"/>
                  </a:lnTo>
                  <a:lnTo>
                    <a:pt x="377" y="633"/>
                  </a:lnTo>
                  <a:lnTo>
                    <a:pt x="378" y="633"/>
                  </a:lnTo>
                  <a:lnTo>
                    <a:pt x="378" y="632"/>
                  </a:lnTo>
                  <a:lnTo>
                    <a:pt x="378" y="631"/>
                  </a:lnTo>
                  <a:lnTo>
                    <a:pt x="378" y="630"/>
                  </a:lnTo>
                  <a:lnTo>
                    <a:pt x="377" y="630"/>
                  </a:lnTo>
                  <a:lnTo>
                    <a:pt x="377" y="629"/>
                  </a:lnTo>
                  <a:lnTo>
                    <a:pt x="377" y="628"/>
                  </a:lnTo>
                  <a:lnTo>
                    <a:pt x="376" y="627"/>
                  </a:lnTo>
                  <a:lnTo>
                    <a:pt x="376" y="626"/>
                  </a:lnTo>
                  <a:lnTo>
                    <a:pt x="376" y="625"/>
                  </a:lnTo>
                  <a:lnTo>
                    <a:pt x="376" y="624"/>
                  </a:lnTo>
                  <a:lnTo>
                    <a:pt x="376" y="623"/>
                  </a:lnTo>
                  <a:lnTo>
                    <a:pt x="375" y="623"/>
                  </a:lnTo>
                  <a:lnTo>
                    <a:pt x="375" y="622"/>
                  </a:lnTo>
                  <a:lnTo>
                    <a:pt x="374" y="622"/>
                  </a:lnTo>
                  <a:lnTo>
                    <a:pt x="374" y="621"/>
                  </a:lnTo>
                  <a:lnTo>
                    <a:pt x="374" y="620"/>
                  </a:lnTo>
                  <a:lnTo>
                    <a:pt x="375" y="620"/>
                  </a:lnTo>
                  <a:lnTo>
                    <a:pt x="375" y="619"/>
                  </a:lnTo>
                  <a:lnTo>
                    <a:pt x="374" y="619"/>
                  </a:lnTo>
                  <a:lnTo>
                    <a:pt x="374" y="618"/>
                  </a:lnTo>
                  <a:lnTo>
                    <a:pt x="373" y="617"/>
                  </a:lnTo>
                  <a:lnTo>
                    <a:pt x="373" y="616"/>
                  </a:lnTo>
                  <a:lnTo>
                    <a:pt x="372" y="616"/>
                  </a:lnTo>
                  <a:lnTo>
                    <a:pt x="371" y="616"/>
                  </a:lnTo>
                  <a:lnTo>
                    <a:pt x="371" y="615"/>
                  </a:lnTo>
                  <a:lnTo>
                    <a:pt x="370" y="615"/>
                  </a:lnTo>
                  <a:lnTo>
                    <a:pt x="369" y="615"/>
                  </a:lnTo>
                  <a:lnTo>
                    <a:pt x="369" y="614"/>
                  </a:lnTo>
                  <a:lnTo>
                    <a:pt x="369" y="613"/>
                  </a:lnTo>
                  <a:lnTo>
                    <a:pt x="369" y="612"/>
                  </a:lnTo>
                  <a:lnTo>
                    <a:pt x="369" y="611"/>
                  </a:lnTo>
                  <a:lnTo>
                    <a:pt x="368" y="611"/>
                  </a:lnTo>
                  <a:lnTo>
                    <a:pt x="368" y="610"/>
                  </a:lnTo>
                  <a:lnTo>
                    <a:pt x="368" y="609"/>
                  </a:lnTo>
                  <a:lnTo>
                    <a:pt x="367" y="609"/>
                  </a:lnTo>
                  <a:lnTo>
                    <a:pt x="366" y="608"/>
                  </a:lnTo>
                  <a:lnTo>
                    <a:pt x="366" y="607"/>
                  </a:lnTo>
                  <a:lnTo>
                    <a:pt x="366" y="606"/>
                  </a:lnTo>
                  <a:lnTo>
                    <a:pt x="367" y="606"/>
                  </a:lnTo>
                  <a:lnTo>
                    <a:pt x="367" y="605"/>
                  </a:lnTo>
                  <a:lnTo>
                    <a:pt x="366" y="605"/>
                  </a:lnTo>
                  <a:lnTo>
                    <a:pt x="365" y="606"/>
                  </a:lnTo>
                  <a:lnTo>
                    <a:pt x="365" y="605"/>
                  </a:lnTo>
                  <a:lnTo>
                    <a:pt x="364" y="605"/>
                  </a:lnTo>
                  <a:lnTo>
                    <a:pt x="364" y="604"/>
                  </a:lnTo>
                  <a:lnTo>
                    <a:pt x="364" y="603"/>
                  </a:lnTo>
                  <a:lnTo>
                    <a:pt x="365" y="603"/>
                  </a:lnTo>
                  <a:lnTo>
                    <a:pt x="364" y="603"/>
                  </a:lnTo>
                  <a:lnTo>
                    <a:pt x="364" y="602"/>
                  </a:lnTo>
                  <a:lnTo>
                    <a:pt x="364" y="601"/>
                  </a:lnTo>
                  <a:lnTo>
                    <a:pt x="363" y="601"/>
                  </a:lnTo>
                  <a:lnTo>
                    <a:pt x="363" y="600"/>
                  </a:lnTo>
                  <a:lnTo>
                    <a:pt x="362" y="600"/>
                  </a:lnTo>
                  <a:lnTo>
                    <a:pt x="362" y="601"/>
                  </a:lnTo>
                  <a:lnTo>
                    <a:pt x="362" y="602"/>
                  </a:lnTo>
                  <a:lnTo>
                    <a:pt x="362" y="601"/>
                  </a:lnTo>
                  <a:lnTo>
                    <a:pt x="361" y="601"/>
                  </a:lnTo>
                  <a:lnTo>
                    <a:pt x="360" y="601"/>
                  </a:lnTo>
                  <a:lnTo>
                    <a:pt x="361" y="600"/>
                  </a:lnTo>
                  <a:lnTo>
                    <a:pt x="360" y="600"/>
                  </a:lnTo>
                  <a:lnTo>
                    <a:pt x="360" y="599"/>
                  </a:lnTo>
                  <a:lnTo>
                    <a:pt x="359" y="599"/>
                  </a:lnTo>
                  <a:lnTo>
                    <a:pt x="359" y="598"/>
                  </a:lnTo>
                  <a:lnTo>
                    <a:pt x="359" y="597"/>
                  </a:lnTo>
                  <a:lnTo>
                    <a:pt x="358" y="597"/>
                  </a:lnTo>
                  <a:lnTo>
                    <a:pt x="358" y="596"/>
                  </a:lnTo>
                  <a:lnTo>
                    <a:pt x="357" y="596"/>
                  </a:lnTo>
                  <a:lnTo>
                    <a:pt x="357" y="597"/>
                  </a:lnTo>
                  <a:lnTo>
                    <a:pt x="356" y="597"/>
                  </a:lnTo>
                  <a:lnTo>
                    <a:pt x="356" y="596"/>
                  </a:lnTo>
                  <a:lnTo>
                    <a:pt x="357" y="596"/>
                  </a:lnTo>
                  <a:lnTo>
                    <a:pt x="357" y="595"/>
                  </a:lnTo>
                  <a:lnTo>
                    <a:pt x="356" y="595"/>
                  </a:lnTo>
                  <a:lnTo>
                    <a:pt x="355" y="595"/>
                  </a:lnTo>
                  <a:lnTo>
                    <a:pt x="354" y="595"/>
                  </a:lnTo>
                  <a:lnTo>
                    <a:pt x="354" y="596"/>
                  </a:lnTo>
                  <a:lnTo>
                    <a:pt x="353" y="597"/>
                  </a:lnTo>
                  <a:lnTo>
                    <a:pt x="352" y="598"/>
                  </a:lnTo>
                  <a:lnTo>
                    <a:pt x="352" y="599"/>
                  </a:lnTo>
                  <a:lnTo>
                    <a:pt x="352" y="600"/>
                  </a:lnTo>
                  <a:lnTo>
                    <a:pt x="350" y="602"/>
                  </a:lnTo>
                  <a:lnTo>
                    <a:pt x="350" y="603"/>
                  </a:lnTo>
                  <a:lnTo>
                    <a:pt x="349" y="603"/>
                  </a:lnTo>
                  <a:lnTo>
                    <a:pt x="348" y="604"/>
                  </a:lnTo>
                  <a:lnTo>
                    <a:pt x="348" y="605"/>
                  </a:lnTo>
                  <a:lnTo>
                    <a:pt x="347" y="605"/>
                  </a:lnTo>
                  <a:lnTo>
                    <a:pt x="347" y="606"/>
                  </a:lnTo>
                  <a:lnTo>
                    <a:pt x="346" y="606"/>
                  </a:lnTo>
                  <a:lnTo>
                    <a:pt x="345" y="607"/>
                  </a:lnTo>
                  <a:lnTo>
                    <a:pt x="344" y="610"/>
                  </a:lnTo>
                  <a:lnTo>
                    <a:pt x="342" y="613"/>
                  </a:lnTo>
                  <a:lnTo>
                    <a:pt x="342" y="614"/>
                  </a:lnTo>
                  <a:lnTo>
                    <a:pt x="341" y="615"/>
                  </a:lnTo>
                  <a:lnTo>
                    <a:pt x="339" y="617"/>
                  </a:lnTo>
                  <a:lnTo>
                    <a:pt x="337" y="621"/>
                  </a:lnTo>
                  <a:lnTo>
                    <a:pt x="335" y="623"/>
                  </a:lnTo>
                  <a:lnTo>
                    <a:pt x="335" y="625"/>
                  </a:lnTo>
                  <a:lnTo>
                    <a:pt x="333" y="629"/>
                  </a:lnTo>
                  <a:lnTo>
                    <a:pt x="331" y="631"/>
                  </a:lnTo>
                  <a:lnTo>
                    <a:pt x="331" y="632"/>
                  </a:lnTo>
                  <a:lnTo>
                    <a:pt x="329" y="635"/>
                  </a:lnTo>
                  <a:lnTo>
                    <a:pt x="327" y="638"/>
                  </a:lnTo>
                  <a:lnTo>
                    <a:pt x="326" y="639"/>
                  </a:lnTo>
                  <a:lnTo>
                    <a:pt x="319" y="648"/>
                  </a:lnTo>
                  <a:lnTo>
                    <a:pt x="313" y="657"/>
                  </a:lnTo>
                  <a:lnTo>
                    <a:pt x="312" y="659"/>
                  </a:lnTo>
                  <a:lnTo>
                    <a:pt x="308" y="667"/>
                  </a:lnTo>
                  <a:lnTo>
                    <a:pt x="307" y="667"/>
                  </a:lnTo>
                  <a:lnTo>
                    <a:pt x="307" y="668"/>
                  </a:lnTo>
                  <a:lnTo>
                    <a:pt x="305" y="670"/>
                  </a:lnTo>
                  <a:lnTo>
                    <a:pt x="305" y="671"/>
                  </a:lnTo>
                  <a:lnTo>
                    <a:pt x="301" y="676"/>
                  </a:lnTo>
                  <a:lnTo>
                    <a:pt x="299" y="679"/>
                  </a:lnTo>
                  <a:lnTo>
                    <a:pt x="297" y="681"/>
                  </a:lnTo>
                  <a:lnTo>
                    <a:pt x="297" y="682"/>
                  </a:lnTo>
                  <a:lnTo>
                    <a:pt x="295" y="686"/>
                  </a:lnTo>
                  <a:lnTo>
                    <a:pt x="294" y="687"/>
                  </a:lnTo>
                  <a:lnTo>
                    <a:pt x="292" y="690"/>
                  </a:lnTo>
                  <a:lnTo>
                    <a:pt x="291" y="692"/>
                  </a:lnTo>
                  <a:lnTo>
                    <a:pt x="290" y="692"/>
                  </a:lnTo>
                  <a:lnTo>
                    <a:pt x="290" y="693"/>
                  </a:lnTo>
                  <a:lnTo>
                    <a:pt x="288" y="696"/>
                  </a:lnTo>
                  <a:lnTo>
                    <a:pt x="284" y="700"/>
                  </a:lnTo>
                  <a:lnTo>
                    <a:pt x="282" y="703"/>
                  </a:lnTo>
                  <a:lnTo>
                    <a:pt x="281" y="706"/>
                  </a:lnTo>
                  <a:lnTo>
                    <a:pt x="278" y="704"/>
                  </a:lnTo>
                  <a:lnTo>
                    <a:pt x="274" y="701"/>
                  </a:lnTo>
                  <a:lnTo>
                    <a:pt x="273" y="700"/>
                  </a:lnTo>
                  <a:lnTo>
                    <a:pt x="275" y="698"/>
                  </a:lnTo>
                  <a:lnTo>
                    <a:pt x="276" y="697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2" y="693"/>
                  </a:lnTo>
                  <a:lnTo>
                    <a:pt x="268" y="690"/>
                  </a:lnTo>
                  <a:lnTo>
                    <a:pt x="265" y="688"/>
                  </a:lnTo>
                  <a:lnTo>
                    <a:pt x="262" y="685"/>
                  </a:lnTo>
                  <a:lnTo>
                    <a:pt x="261" y="684"/>
                  </a:lnTo>
                  <a:lnTo>
                    <a:pt x="259" y="683"/>
                  </a:lnTo>
                  <a:lnTo>
                    <a:pt x="258" y="682"/>
                  </a:lnTo>
                  <a:lnTo>
                    <a:pt x="257" y="682"/>
                  </a:lnTo>
                  <a:lnTo>
                    <a:pt x="255" y="682"/>
                  </a:lnTo>
                  <a:lnTo>
                    <a:pt x="254" y="682"/>
                  </a:lnTo>
                  <a:lnTo>
                    <a:pt x="252" y="682"/>
                  </a:lnTo>
                  <a:lnTo>
                    <a:pt x="252" y="681"/>
                  </a:lnTo>
                  <a:lnTo>
                    <a:pt x="249" y="681"/>
                  </a:lnTo>
                  <a:lnTo>
                    <a:pt x="248" y="682"/>
                  </a:lnTo>
                  <a:lnTo>
                    <a:pt x="248" y="681"/>
                  </a:lnTo>
                  <a:lnTo>
                    <a:pt x="243" y="678"/>
                  </a:lnTo>
                  <a:lnTo>
                    <a:pt x="240" y="675"/>
                  </a:lnTo>
                  <a:lnTo>
                    <a:pt x="239" y="675"/>
                  </a:lnTo>
                  <a:lnTo>
                    <a:pt x="236" y="673"/>
                  </a:lnTo>
                  <a:lnTo>
                    <a:pt x="235" y="672"/>
                  </a:lnTo>
                  <a:lnTo>
                    <a:pt x="229" y="669"/>
                  </a:lnTo>
                  <a:lnTo>
                    <a:pt x="217" y="659"/>
                  </a:lnTo>
                  <a:lnTo>
                    <a:pt x="213" y="656"/>
                  </a:lnTo>
                  <a:lnTo>
                    <a:pt x="212" y="655"/>
                  </a:lnTo>
                  <a:lnTo>
                    <a:pt x="208" y="652"/>
                  </a:lnTo>
                  <a:lnTo>
                    <a:pt x="200" y="646"/>
                  </a:lnTo>
                  <a:lnTo>
                    <a:pt x="194" y="642"/>
                  </a:lnTo>
                  <a:lnTo>
                    <a:pt x="190" y="639"/>
                  </a:lnTo>
                  <a:lnTo>
                    <a:pt x="187" y="637"/>
                  </a:lnTo>
                  <a:lnTo>
                    <a:pt x="184" y="634"/>
                  </a:lnTo>
                  <a:lnTo>
                    <a:pt x="181" y="633"/>
                  </a:lnTo>
                  <a:lnTo>
                    <a:pt x="180" y="631"/>
                  </a:lnTo>
                  <a:lnTo>
                    <a:pt x="179" y="631"/>
                  </a:lnTo>
                  <a:lnTo>
                    <a:pt x="178" y="630"/>
                  </a:lnTo>
                  <a:lnTo>
                    <a:pt x="177" y="629"/>
                  </a:lnTo>
                  <a:lnTo>
                    <a:pt x="174" y="627"/>
                  </a:lnTo>
                  <a:lnTo>
                    <a:pt x="171" y="624"/>
                  </a:lnTo>
                  <a:lnTo>
                    <a:pt x="168" y="622"/>
                  </a:lnTo>
                  <a:lnTo>
                    <a:pt x="166" y="620"/>
                  </a:lnTo>
                  <a:lnTo>
                    <a:pt x="161" y="617"/>
                  </a:lnTo>
                  <a:lnTo>
                    <a:pt x="157" y="615"/>
                  </a:lnTo>
                  <a:lnTo>
                    <a:pt x="154" y="613"/>
                  </a:lnTo>
                  <a:lnTo>
                    <a:pt x="153" y="612"/>
                  </a:lnTo>
                  <a:lnTo>
                    <a:pt x="150" y="614"/>
                  </a:lnTo>
                  <a:lnTo>
                    <a:pt x="147" y="616"/>
                  </a:lnTo>
                  <a:lnTo>
                    <a:pt x="146" y="618"/>
                  </a:lnTo>
                  <a:lnTo>
                    <a:pt x="143" y="620"/>
                  </a:lnTo>
                  <a:lnTo>
                    <a:pt x="140" y="624"/>
                  </a:lnTo>
                  <a:lnTo>
                    <a:pt x="135" y="628"/>
                  </a:lnTo>
                  <a:lnTo>
                    <a:pt x="134" y="628"/>
                  </a:lnTo>
                  <a:lnTo>
                    <a:pt x="133" y="628"/>
                  </a:lnTo>
                  <a:lnTo>
                    <a:pt x="133" y="627"/>
                  </a:lnTo>
                  <a:lnTo>
                    <a:pt x="132" y="627"/>
                  </a:lnTo>
                  <a:lnTo>
                    <a:pt x="132" y="626"/>
                  </a:lnTo>
                  <a:lnTo>
                    <a:pt x="131" y="626"/>
                  </a:lnTo>
                  <a:lnTo>
                    <a:pt x="130" y="626"/>
                  </a:lnTo>
                  <a:lnTo>
                    <a:pt x="129" y="626"/>
                  </a:lnTo>
                  <a:lnTo>
                    <a:pt x="128" y="625"/>
                  </a:lnTo>
                  <a:lnTo>
                    <a:pt x="127" y="624"/>
                  </a:lnTo>
                  <a:lnTo>
                    <a:pt x="127" y="623"/>
                  </a:lnTo>
                  <a:lnTo>
                    <a:pt x="126" y="622"/>
                  </a:lnTo>
                  <a:lnTo>
                    <a:pt x="125" y="622"/>
                  </a:lnTo>
                  <a:lnTo>
                    <a:pt x="124" y="621"/>
                  </a:lnTo>
                  <a:lnTo>
                    <a:pt x="123" y="621"/>
                  </a:lnTo>
                  <a:lnTo>
                    <a:pt x="122" y="620"/>
                  </a:lnTo>
                  <a:lnTo>
                    <a:pt x="122" y="619"/>
                  </a:lnTo>
                  <a:lnTo>
                    <a:pt x="121" y="618"/>
                  </a:lnTo>
                  <a:lnTo>
                    <a:pt x="120" y="618"/>
                  </a:lnTo>
                  <a:lnTo>
                    <a:pt x="120" y="617"/>
                  </a:lnTo>
                  <a:lnTo>
                    <a:pt x="119" y="617"/>
                  </a:lnTo>
                  <a:lnTo>
                    <a:pt x="118" y="617"/>
                  </a:lnTo>
                  <a:lnTo>
                    <a:pt x="117" y="617"/>
                  </a:lnTo>
                  <a:lnTo>
                    <a:pt x="116" y="616"/>
                  </a:lnTo>
                  <a:lnTo>
                    <a:pt x="115" y="616"/>
                  </a:lnTo>
                  <a:lnTo>
                    <a:pt x="114" y="616"/>
                  </a:lnTo>
                  <a:lnTo>
                    <a:pt x="114" y="615"/>
                  </a:lnTo>
                  <a:lnTo>
                    <a:pt x="113" y="615"/>
                  </a:lnTo>
                  <a:lnTo>
                    <a:pt x="112" y="614"/>
                  </a:lnTo>
                  <a:lnTo>
                    <a:pt x="111" y="613"/>
                  </a:lnTo>
                  <a:lnTo>
                    <a:pt x="110" y="612"/>
                  </a:lnTo>
                  <a:lnTo>
                    <a:pt x="110" y="611"/>
                  </a:lnTo>
                  <a:lnTo>
                    <a:pt x="109" y="611"/>
                  </a:lnTo>
                  <a:lnTo>
                    <a:pt x="109" y="610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8"/>
                  </a:lnTo>
                  <a:lnTo>
                    <a:pt x="106" y="608"/>
                  </a:lnTo>
                  <a:lnTo>
                    <a:pt x="106" y="607"/>
                  </a:lnTo>
                  <a:lnTo>
                    <a:pt x="105" y="606"/>
                  </a:lnTo>
                  <a:lnTo>
                    <a:pt x="104" y="606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4"/>
                  </a:lnTo>
                  <a:lnTo>
                    <a:pt x="101" y="604"/>
                  </a:lnTo>
                  <a:lnTo>
                    <a:pt x="101" y="603"/>
                  </a:lnTo>
                  <a:lnTo>
                    <a:pt x="100" y="603"/>
                  </a:lnTo>
                  <a:lnTo>
                    <a:pt x="100" y="602"/>
                  </a:lnTo>
                  <a:lnTo>
                    <a:pt x="99" y="602"/>
                  </a:lnTo>
                  <a:lnTo>
                    <a:pt x="98" y="601"/>
                  </a:lnTo>
                  <a:lnTo>
                    <a:pt x="97" y="601"/>
                  </a:lnTo>
                  <a:lnTo>
                    <a:pt x="97" y="600"/>
                  </a:lnTo>
                  <a:lnTo>
                    <a:pt x="96" y="600"/>
                  </a:lnTo>
                  <a:lnTo>
                    <a:pt x="96" y="599"/>
                  </a:lnTo>
                  <a:lnTo>
                    <a:pt x="95" y="598"/>
                  </a:lnTo>
                  <a:lnTo>
                    <a:pt x="95" y="597"/>
                  </a:lnTo>
                  <a:lnTo>
                    <a:pt x="94" y="597"/>
                  </a:lnTo>
                  <a:lnTo>
                    <a:pt x="94" y="596"/>
                  </a:lnTo>
                  <a:lnTo>
                    <a:pt x="94" y="595"/>
                  </a:lnTo>
                  <a:lnTo>
                    <a:pt x="93" y="595"/>
                  </a:lnTo>
                  <a:lnTo>
                    <a:pt x="93" y="594"/>
                  </a:lnTo>
                  <a:lnTo>
                    <a:pt x="93" y="594"/>
                  </a:lnTo>
                  <a:lnTo>
                    <a:pt x="93" y="593"/>
                  </a:lnTo>
                  <a:lnTo>
                    <a:pt x="92" y="593"/>
                  </a:lnTo>
                  <a:lnTo>
                    <a:pt x="92" y="592"/>
                  </a:lnTo>
                  <a:lnTo>
                    <a:pt x="92" y="591"/>
                  </a:lnTo>
                  <a:lnTo>
                    <a:pt x="91" y="591"/>
                  </a:lnTo>
                  <a:lnTo>
                    <a:pt x="91" y="590"/>
                  </a:lnTo>
                  <a:lnTo>
                    <a:pt x="90" y="590"/>
                  </a:lnTo>
                  <a:lnTo>
                    <a:pt x="90" y="589"/>
                  </a:lnTo>
                  <a:lnTo>
                    <a:pt x="89" y="589"/>
                  </a:lnTo>
                  <a:lnTo>
                    <a:pt x="89" y="588"/>
                  </a:lnTo>
                  <a:lnTo>
                    <a:pt x="89" y="587"/>
                  </a:lnTo>
                  <a:lnTo>
                    <a:pt x="88" y="587"/>
                  </a:lnTo>
                  <a:lnTo>
                    <a:pt x="88" y="586"/>
                  </a:lnTo>
                  <a:lnTo>
                    <a:pt x="87" y="586"/>
                  </a:lnTo>
                  <a:lnTo>
                    <a:pt x="86" y="586"/>
                  </a:lnTo>
                  <a:lnTo>
                    <a:pt x="86" y="585"/>
                  </a:lnTo>
                  <a:lnTo>
                    <a:pt x="85" y="585"/>
                  </a:lnTo>
                  <a:lnTo>
                    <a:pt x="84" y="584"/>
                  </a:lnTo>
                  <a:lnTo>
                    <a:pt x="83" y="583"/>
                  </a:lnTo>
                  <a:lnTo>
                    <a:pt x="82" y="582"/>
                  </a:lnTo>
                  <a:lnTo>
                    <a:pt x="82" y="581"/>
                  </a:lnTo>
                  <a:lnTo>
                    <a:pt x="81" y="581"/>
                  </a:lnTo>
                  <a:lnTo>
                    <a:pt x="81" y="580"/>
                  </a:lnTo>
                  <a:lnTo>
                    <a:pt x="80" y="580"/>
                  </a:lnTo>
                  <a:lnTo>
                    <a:pt x="80" y="579"/>
                  </a:lnTo>
                  <a:lnTo>
                    <a:pt x="79" y="578"/>
                  </a:lnTo>
                  <a:lnTo>
                    <a:pt x="78" y="578"/>
                  </a:lnTo>
                  <a:lnTo>
                    <a:pt x="78" y="577"/>
                  </a:lnTo>
                  <a:lnTo>
                    <a:pt x="77" y="577"/>
                  </a:lnTo>
                  <a:lnTo>
                    <a:pt x="75" y="576"/>
                  </a:lnTo>
                  <a:lnTo>
                    <a:pt x="74" y="576"/>
                  </a:lnTo>
                  <a:lnTo>
                    <a:pt x="73" y="576"/>
                  </a:lnTo>
                  <a:lnTo>
                    <a:pt x="72" y="575"/>
                  </a:lnTo>
                  <a:lnTo>
                    <a:pt x="71" y="574"/>
                  </a:lnTo>
                  <a:lnTo>
                    <a:pt x="70" y="573"/>
                  </a:lnTo>
                  <a:lnTo>
                    <a:pt x="69" y="572"/>
                  </a:lnTo>
                  <a:lnTo>
                    <a:pt x="67" y="571"/>
                  </a:lnTo>
                  <a:lnTo>
                    <a:pt x="66" y="571"/>
                  </a:lnTo>
                  <a:lnTo>
                    <a:pt x="65" y="570"/>
                  </a:lnTo>
                  <a:lnTo>
                    <a:pt x="64" y="570"/>
                  </a:lnTo>
                  <a:lnTo>
                    <a:pt x="64" y="569"/>
                  </a:lnTo>
                  <a:lnTo>
                    <a:pt x="63" y="569"/>
                  </a:lnTo>
                  <a:lnTo>
                    <a:pt x="63" y="568"/>
                  </a:lnTo>
                  <a:lnTo>
                    <a:pt x="62" y="568"/>
                  </a:lnTo>
                  <a:lnTo>
                    <a:pt x="61" y="568"/>
                  </a:lnTo>
                  <a:lnTo>
                    <a:pt x="60" y="568"/>
                  </a:lnTo>
                  <a:lnTo>
                    <a:pt x="59" y="568"/>
                  </a:lnTo>
                  <a:lnTo>
                    <a:pt x="59" y="567"/>
                  </a:lnTo>
                  <a:lnTo>
                    <a:pt x="59" y="566"/>
                  </a:lnTo>
                  <a:lnTo>
                    <a:pt x="58" y="566"/>
                  </a:lnTo>
                  <a:lnTo>
                    <a:pt x="57" y="565"/>
                  </a:lnTo>
                  <a:lnTo>
                    <a:pt x="55" y="562"/>
                  </a:lnTo>
                  <a:lnTo>
                    <a:pt x="54" y="562"/>
                  </a:lnTo>
                  <a:lnTo>
                    <a:pt x="54" y="561"/>
                  </a:lnTo>
                  <a:lnTo>
                    <a:pt x="53" y="561"/>
                  </a:lnTo>
                  <a:lnTo>
                    <a:pt x="52" y="559"/>
                  </a:lnTo>
                  <a:lnTo>
                    <a:pt x="51" y="559"/>
                  </a:lnTo>
                  <a:lnTo>
                    <a:pt x="51" y="558"/>
                  </a:lnTo>
                  <a:lnTo>
                    <a:pt x="50" y="558"/>
                  </a:lnTo>
                  <a:lnTo>
                    <a:pt x="50" y="557"/>
                  </a:lnTo>
                  <a:lnTo>
                    <a:pt x="49" y="556"/>
                  </a:lnTo>
                  <a:lnTo>
                    <a:pt x="49" y="555"/>
                  </a:lnTo>
                  <a:lnTo>
                    <a:pt x="48" y="554"/>
                  </a:lnTo>
                  <a:lnTo>
                    <a:pt x="47" y="553"/>
                  </a:lnTo>
                  <a:lnTo>
                    <a:pt x="46" y="552"/>
                  </a:lnTo>
                  <a:lnTo>
                    <a:pt x="45" y="552"/>
                  </a:lnTo>
                  <a:lnTo>
                    <a:pt x="45" y="551"/>
                  </a:lnTo>
                  <a:lnTo>
                    <a:pt x="44" y="551"/>
                  </a:lnTo>
                  <a:lnTo>
                    <a:pt x="43" y="551"/>
                  </a:lnTo>
                  <a:lnTo>
                    <a:pt x="43" y="550"/>
                  </a:lnTo>
                  <a:lnTo>
                    <a:pt x="42" y="550"/>
                  </a:lnTo>
                  <a:lnTo>
                    <a:pt x="41" y="549"/>
                  </a:lnTo>
                  <a:lnTo>
                    <a:pt x="40" y="549"/>
                  </a:lnTo>
                  <a:lnTo>
                    <a:pt x="39" y="549"/>
                  </a:lnTo>
                  <a:lnTo>
                    <a:pt x="39" y="548"/>
                  </a:lnTo>
                  <a:lnTo>
                    <a:pt x="39" y="548"/>
                  </a:lnTo>
                  <a:lnTo>
                    <a:pt x="38" y="547"/>
                  </a:lnTo>
                  <a:lnTo>
                    <a:pt x="38" y="546"/>
                  </a:lnTo>
                  <a:lnTo>
                    <a:pt x="37" y="545"/>
                  </a:lnTo>
                  <a:lnTo>
                    <a:pt x="36" y="544"/>
                  </a:lnTo>
                  <a:lnTo>
                    <a:pt x="35" y="543"/>
                  </a:lnTo>
                  <a:lnTo>
                    <a:pt x="35" y="541"/>
                  </a:lnTo>
                  <a:lnTo>
                    <a:pt x="34" y="539"/>
                  </a:lnTo>
                  <a:lnTo>
                    <a:pt x="33" y="537"/>
                  </a:lnTo>
                  <a:lnTo>
                    <a:pt x="33" y="536"/>
                  </a:lnTo>
                  <a:lnTo>
                    <a:pt x="33" y="535"/>
                  </a:lnTo>
                  <a:lnTo>
                    <a:pt x="31" y="533"/>
                  </a:lnTo>
                  <a:lnTo>
                    <a:pt x="30" y="532"/>
                  </a:lnTo>
                  <a:lnTo>
                    <a:pt x="31" y="531"/>
                  </a:lnTo>
                  <a:lnTo>
                    <a:pt x="32" y="531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2" y="528"/>
                  </a:lnTo>
                  <a:lnTo>
                    <a:pt x="31" y="526"/>
                  </a:lnTo>
                  <a:lnTo>
                    <a:pt x="29" y="527"/>
                  </a:lnTo>
                  <a:lnTo>
                    <a:pt x="28" y="525"/>
                  </a:lnTo>
                  <a:lnTo>
                    <a:pt x="29" y="525"/>
                  </a:lnTo>
                  <a:lnTo>
                    <a:pt x="30" y="525"/>
                  </a:lnTo>
                  <a:lnTo>
                    <a:pt x="30" y="524"/>
                  </a:lnTo>
                  <a:lnTo>
                    <a:pt x="31" y="524"/>
                  </a:lnTo>
                  <a:lnTo>
                    <a:pt x="32" y="523"/>
                  </a:lnTo>
                  <a:lnTo>
                    <a:pt x="32" y="522"/>
                  </a:lnTo>
                  <a:lnTo>
                    <a:pt x="33" y="522"/>
                  </a:lnTo>
                  <a:lnTo>
                    <a:pt x="34" y="521"/>
                  </a:lnTo>
                  <a:lnTo>
                    <a:pt x="36" y="520"/>
                  </a:lnTo>
                  <a:lnTo>
                    <a:pt x="37" y="519"/>
                  </a:lnTo>
                  <a:lnTo>
                    <a:pt x="36" y="519"/>
                  </a:lnTo>
                  <a:lnTo>
                    <a:pt x="36" y="518"/>
                  </a:lnTo>
                  <a:lnTo>
                    <a:pt x="35" y="518"/>
                  </a:lnTo>
                  <a:lnTo>
                    <a:pt x="35" y="517"/>
                  </a:lnTo>
                  <a:lnTo>
                    <a:pt x="35" y="516"/>
                  </a:lnTo>
                  <a:lnTo>
                    <a:pt x="35" y="515"/>
                  </a:lnTo>
                  <a:lnTo>
                    <a:pt x="35" y="514"/>
                  </a:lnTo>
                  <a:lnTo>
                    <a:pt x="34" y="512"/>
                  </a:lnTo>
                  <a:lnTo>
                    <a:pt x="34" y="511"/>
                  </a:lnTo>
                  <a:lnTo>
                    <a:pt x="34" y="510"/>
                  </a:lnTo>
                  <a:lnTo>
                    <a:pt x="35" y="510"/>
                  </a:lnTo>
                  <a:lnTo>
                    <a:pt x="35" y="509"/>
                  </a:lnTo>
                  <a:lnTo>
                    <a:pt x="36" y="509"/>
                  </a:lnTo>
                  <a:lnTo>
                    <a:pt x="36" y="510"/>
                  </a:lnTo>
                  <a:lnTo>
                    <a:pt x="37" y="510"/>
                  </a:lnTo>
                  <a:lnTo>
                    <a:pt x="38" y="510"/>
                  </a:lnTo>
                  <a:lnTo>
                    <a:pt x="39" y="510"/>
                  </a:lnTo>
                  <a:lnTo>
                    <a:pt x="39" y="509"/>
                  </a:lnTo>
                  <a:lnTo>
                    <a:pt x="39" y="509"/>
                  </a:lnTo>
                  <a:lnTo>
                    <a:pt x="39" y="508"/>
                  </a:lnTo>
                  <a:lnTo>
                    <a:pt x="39" y="507"/>
                  </a:lnTo>
                  <a:lnTo>
                    <a:pt x="39" y="506"/>
                  </a:lnTo>
                  <a:lnTo>
                    <a:pt x="39" y="505"/>
                  </a:lnTo>
                  <a:lnTo>
                    <a:pt x="40" y="505"/>
                  </a:lnTo>
                  <a:lnTo>
                    <a:pt x="41" y="505"/>
                  </a:lnTo>
                  <a:lnTo>
                    <a:pt x="42" y="504"/>
                  </a:lnTo>
                  <a:lnTo>
                    <a:pt x="43" y="504"/>
                  </a:lnTo>
                  <a:lnTo>
                    <a:pt x="44" y="504"/>
                  </a:lnTo>
                  <a:lnTo>
                    <a:pt x="45" y="504"/>
                  </a:lnTo>
                  <a:lnTo>
                    <a:pt x="45" y="503"/>
                  </a:lnTo>
                  <a:lnTo>
                    <a:pt x="46" y="503"/>
                  </a:lnTo>
                  <a:lnTo>
                    <a:pt x="47" y="503"/>
                  </a:lnTo>
                  <a:lnTo>
                    <a:pt x="48" y="502"/>
                  </a:lnTo>
                  <a:lnTo>
                    <a:pt x="49" y="502"/>
                  </a:lnTo>
                  <a:lnTo>
                    <a:pt x="50" y="502"/>
                  </a:lnTo>
                  <a:lnTo>
                    <a:pt x="51" y="502"/>
                  </a:lnTo>
                  <a:lnTo>
                    <a:pt x="52" y="502"/>
                  </a:lnTo>
                  <a:lnTo>
                    <a:pt x="53" y="502"/>
                  </a:lnTo>
                  <a:lnTo>
                    <a:pt x="54" y="502"/>
                  </a:lnTo>
                  <a:lnTo>
                    <a:pt x="55" y="502"/>
                  </a:lnTo>
                  <a:lnTo>
                    <a:pt x="56" y="502"/>
                  </a:lnTo>
                  <a:lnTo>
                    <a:pt x="57" y="502"/>
                  </a:lnTo>
                  <a:lnTo>
                    <a:pt x="57" y="503"/>
                  </a:lnTo>
                  <a:lnTo>
                    <a:pt x="58" y="504"/>
                  </a:lnTo>
                  <a:lnTo>
                    <a:pt x="59" y="504"/>
                  </a:lnTo>
                  <a:lnTo>
                    <a:pt x="59" y="505"/>
                  </a:lnTo>
                  <a:lnTo>
                    <a:pt x="60" y="505"/>
                  </a:lnTo>
                  <a:lnTo>
                    <a:pt x="60" y="506"/>
                  </a:lnTo>
                  <a:lnTo>
                    <a:pt x="61" y="506"/>
                  </a:lnTo>
                  <a:lnTo>
                    <a:pt x="61" y="507"/>
                  </a:lnTo>
                  <a:lnTo>
                    <a:pt x="60" y="507"/>
                  </a:lnTo>
                  <a:lnTo>
                    <a:pt x="60" y="508"/>
                  </a:lnTo>
                  <a:lnTo>
                    <a:pt x="59" y="508"/>
                  </a:lnTo>
                  <a:lnTo>
                    <a:pt x="59" y="509"/>
                  </a:lnTo>
                  <a:lnTo>
                    <a:pt x="60" y="509"/>
                  </a:lnTo>
                  <a:lnTo>
                    <a:pt x="61" y="509"/>
                  </a:lnTo>
                  <a:lnTo>
                    <a:pt x="63" y="509"/>
                  </a:lnTo>
                  <a:lnTo>
                    <a:pt x="64" y="509"/>
                  </a:lnTo>
                  <a:lnTo>
                    <a:pt x="65" y="509"/>
                  </a:lnTo>
                  <a:lnTo>
                    <a:pt x="65" y="508"/>
                  </a:lnTo>
                  <a:lnTo>
                    <a:pt x="66" y="508"/>
                  </a:lnTo>
                  <a:lnTo>
                    <a:pt x="66" y="507"/>
                  </a:lnTo>
                  <a:lnTo>
                    <a:pt x="67" y="507"/>
                  </a:lnTo>
                  <a:lnTo>
                    <a:pt x="67" y="506"/>
                  </a:lnTo>
                  <a:lnTo>
                    <a:pt x="68" y="506"/>
                  </a:lnTo>
                  <a:lnTo>
                    <a:pt x="68" y="505"/>
                  </a:lnTo>
                  <a:lnTo>
                    <a:pt x="69" y="505"/>
                  </a:lnTo>
                  <a:lnTo>
                    <a:pt x="69" y="504"/>
                  </a:lnTo>
                  <a:lnTo>
                    <a:pt x="69" y="503"/>
                  </a:lnTo>
                  <a:lnTo>
                    <a:pt x="69" y="502"/>
                  </a:lnTo>
                  <a:lnTo>
                    <a:pt x="69" y="501"/>
                  </a:lnTo>
                  <a:lnTo>
                    <a:pt x="69" y="500"/>
                  </a:lnTo>
                  <a:lnTo>
                    <a:pt x="69" y="499"/>
                  </a:lnTo>
                  <a:lnTo>
                    <a:pt x="70" y="498"/>
                  </a:lnTo>
                  <a:lnTo>
                    <a:pt x="70" y="497"/>
                  </a:lnTo>
                  <a:lnTo>
                    <a:pt x="70" y="496"/>
                  </a:lnTo>
                  <a:lnTo>
                    <a:pt x="70" y="495"/>
                  </a:lnTo>
                  <a:lnTo>
                    <a:pt x="71" y="495"/>
                  </a:lnTo>
                  <a:lnTo>
                    <a:pt x="71" y="493"/>
                  </a:lnTo>
                  <a:lnTo>
                    <a:pt x="71" y="492"/>
                  </a:lnTo>
                  <a:lnTo>
                    <a:pt x="72" y="492"/>
                  </a:lnTo>
                  <a:lnTo>
                    <a:pt x="72" y="491"/>
                  </a:lnTo>
                  <a:lnTo>
                    <a:pt x="73" y="490"/>
                  </a:lnTo>
                  <a:lnTo>
                    <a:pt x="73" y="489"/>
                  </a:lnTo>
                  <a:lnTo>
                    <a:pt x="74" y="489"/>
                  </a:lnTo>
                  <a:lnTo>
                    <a:pt x="75" y="489"/>
                  </a:lnTo>
                  <a:lnTo>
                    <a:pt x="76" y="489"/>
                  </a:lnTo>
                  <a:lnTo>
                    <a:pt x="77" y="488"/>
                  </a:lnTo>
                  <a:lnTo>
                    <a:pt x="78" y="488"/>
                  </a:lnTo>
                  <a:lnTo>
                    <a:pt x="78" y="487"/>
                  </a:lnTo>
                  <a:lnTo>
                    <a:pt x="79" y="487"/>
                  </a:lnTo>
                  <a:lnTo>
                    <a:pt x="80" y="487"/>
                  </a:lnTo>
                  <a:lnTo>
                    <a:pt x="80" y="488"/>
                  </a:lnTo>
                  <a:lnTo>
                    <a:pt x="81" y="488"/>
                  </a:lnTo>
                  <a:lnTo>
                    <a:pt x="82" y="488"/>
                  </a:lnTo>
                  <a:lnTo>
                    <a:pt x="83" y="488"/>
                  </a:lnTo>
                  <a:lnTo>
                    <a:pt x="84" y="488"/>
                  </a:lnTo>
                  <a:lnTo>
                    <a:pt x="85" y="488"/>
                  </a:lnTo>
                  <a:lnTo>
                    <a:pt x="86" y="488"/>
                  </a:lnTo>
                  <a:lnTo>
                    <a:pt x="87" y="488"/>
                  </a:lnTo>
                  <a:lnTo>
                    <a:pt x="88" y="488"/>
                  </a:lnTo>
                  <a:lnTo>
                    <a:pt x="89" y="488"/>
                  </a:lnTo>
                  <a:lnTo>
                    <a:pt x="89" y="487"/>
                  </a:lnTo>
                  <a:lnTo>
                    <a:pt x="90" y="487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3" y="487"/>
                  </a:lnTo>
                  <a:lnTo>
                    <a:pt x="93" y="487"/>
                  </a:lnTo>
                  <a:lnTo>
                    <a:pt x="93" y="486"/>
                  </a:lnTo>
                  <a:lnTo>
                    <a:pt x="94" y="486"/>
                  </a:lnTo>
                  <a:lnTo>
                    <a:pt x="95" y="486"/>
                  </a:lnTo>
                  <a:lnTo>
                    <a:pt x="95" y="485"/>
                  </a:lnTo>
                  <a:lnTo>
                    <a:pt x="96" y="485"/>
                  </a:lnTo>
                  <a:lnTo>
                    <a:pt x="96" y="484"/>
                  </a:lnTo>
                  <a:lnTo>
                    <a:pt x="97" y="484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99" y="482"/>
                  </a:lnTo>
                  <a:lnTo>
                    <a:pt x="100" y="482"/>
                  </a:lnTo>
                  <a:lnTo>
                    <a:pt x="100" y="481"/>
                  </a:lnTo>
                  <a:lnTo>
                    <a:pt x="101" y="481"/>
                  </a:lnTo>
                  <a:lnTo>
                    <a:pt x="102" y="481"/>
                  </a:lnTo>
                  <a:lnTo>
                    <a:pt x="102" y="480"/>
                  </a:lnTo>
                  <a:lnTo>
                    <a:pt x="103" y="480"/>
                  </a:lnTo>
                  <a:lnTo>
                    <a:pt x="104" y="480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1" y="479"/>
                  </a:lnTo>
                  <a:lnTo>
                    <a:pt x="101" y="478"/>
                  </a:lnTo>
                  <a:lnTo>
                    <a:pt x="100" y="478"/>
                  </a:lnTo>
                  <a:lnTo>
                    <a:pt x="97" y="478"/>
                  </a:lnTo>
                  <a:lnTo>
                    <a:pt x="96" y="478"/>
                  </a:lnTo>
                  <a:lnTo>
                    <a:pt x="95" y="478"/>
                  </a:lnTo>
                  <a:lnTo>
                    <a:pt x="94" y="478"/>
                  </a:lnTo>
                  <a:lnTo>
                    <a:pt x="93" y="478"/>
                  </a:lnTo>
                  <a:lnTo>
                    <a:pt x="93" y="477"/>
                  </a:lnTo>
                  <a:lnTo>
                    <a:pt x="93" y="477"/>
                  </a:lnTo>
                  <a:lnTo>
                    <a:pt x="92" y="477"/>
                  </a:lnTo>
                  <a:lnTo>
                    <a:pt x="91" y="476"/>
                  </a:lnTo>
                  <a:lnTo>
                    <a:pt x="90" y="476"/>
                  </a:lnTo>
                  <a:lnTo>
                    <a:pt x="90" y="475"/>
                  </a:lnTo>
                  <a:lnTo>
                    <a:pt x="89" y="475"/>
                  </a:lnTo>
                  <a:lnTo>
                    <a:pt x="88" y="475"/>
                  </a:lnTo>
                  <a:lnTo>
                    <a:pt x="87" y="476"/>
                  </a:lnTo>
                  <a:lnTo>
                    <a:pt x="86" y="476"/>
                  </a:lnTo>
                  <a:lnTo>
                    <a:pt x="85" y="476"/>
                  </a:lnTo>
                  <a:lnTo>
                    <a:pt x="83" y="475"/>
                  </a:lnTo>
                  <a:lnTo>
                    <a:pt x="82" y="475"/>
                  </a:lnTo>
                  <a:lnTo>
                    <a:pt x="82" y="474"/>
                  </a:lnTo>
                  <a:lnTo>
                    <a:pt x="80" y="474"/>
                  </a:lnTo>
                  <a:lnTo>
                    <a:pt x="80" y="473"/>
                  </a:lnTo>
                  <a:lnTo>
                    <a:pt x="79" y="473"/>
                  </a:lnTo>
                  <a:lnTo>
                    <a:pt x="78" y="472"/>
                  </a:lnTo>
                  <a:lnTo>
                    <a:pt x="77" y="471"/>
                  </a:lnTo>
                  <a:lnTo>
                    <a:pt x="77" y="470"/>
                  </a:lnTo>
                  <a:lnTo>
                    <a:pt x="76" y="470"/>
                  </a:lnTo>
                  <a:lnTo>
                    <a:pt x="75" y="470"/>
                  </a:lnTo>
                  <a:lnTo>
                    <a:pt x="74" y="470"/>
                  </a:lnTo>
                  <a:lnTo>
                    <a:pt x="73" y="469"/>
                  </a:lnTo>
                  <a:lnTo>
                    <a:pt x="72" y="469"/>
                  </a:lnTo>
                  <a:lnTo>
                    <a:pt x="69" y="468"/>
                  </a:lnTo>
                  <a:lnTo>
                    <a:pt x="69" y="467"/>
                  </a:lnTo>
                  <a:lnTo>
                    <a:pt x="68" y="465"/>
                  </a:lnTo>
                  <a:lnTo>
                    <a:pt x="67" y="464"/>
                  </a:lnTo>
                  <a:lnTo>
                    <a:pt x="67" y="463"/>
                  </a:lnTo>
                  <a:lnTo>
                    <a:pt x="67" y="462"/>
                  </a:lnTo>
                  <a:lnTo>
                    <a:pt x="66" y="462"/>
                  </a:lnTo>
                  <a:lnTo>
                    <a:pt x="66" y="461"/>
                  </a:lnTo>
                  <a:lnTo>
                    <a:pt x="66" y="461"/>
                  </a:lnTo>
                  <a:lnTo>
                    <a:pt x="66" y="460"/>
                  </a:lnTo>
                  <a:lnTo>
                    <a:pt x="65" y="460"/>
                  </a:lnTo>
                  <a:lnTo>
                    <a:pt x="64" y="459"/>
                  </a:lnTo>
                  <a:lnTo>
                    <a:pt x="63" y="459"/>
                  </a:lnTo>
                  <a:lnTo>
                    <a:pt x="62" y="458"/>
                  </a:lnTo>
                  <a:lnTo>
                    <a:pt x="61" y="458"/>
                  </a:lnTo>
                  <a:lnTo>
                    <a:pt x="60" y="458"/>
                  </a:lnTo>
                  <a:lnTo>
                    <a:pt x="59" y="458"/>
                  </a:lnTo>
                  <a:lnTo>
                    <a:pt x="58" y="457"/>
                  </a:lnTo>
                  <a:lnTo>
                    <a:pt x="58" y="456"/>
                  </a:lnTo>
                  <a:lnTo>
                    <a:pt x="57" y="456"/>
                  </a:lnTo>
                  <a:lnTo>
                    <a:pt x="57" y="455"/>
                  </a:lnTo>
                  <a:lnTo>
                    <a:pt x="56" y="455"/>
                  </a:lnTo>
                  <a:lnTo>
                    <a:pt x="55" y="454"/>
                  </a:lnTo>
                  <a:lnTo>
                    <a:pt x="54" y="454"/>
                  </a:lnTo>
                  <a:lnTo>
                    <a:pt x="53" y="454"/>
                  </a:lnTo>
                  <a:lnTo>
                    <a:pt x="52" y="454"/>
                  </a:lnTo>
                  <a:lnTo>
                    <a:pt x="51" y="454"/>
                  </a:lnTo>
                  <a:lnTo>
                    <a:pt x="51" y="455"/>
                  </a:lnTo>
                  <a:lnTo>
                    <a:pt x="50" y="455"/>
                  </a:lnTo>
                  <a:lnTo>
                    <a:pt x="49" y="455"/>
                  </a:lnTo>
                  <a:lnTo>
                    <a:pt x="48" y="455"/>
                  </a:lnTo>
                  <a:lnTo>
                    <a:pt x="47" y="455"/>
                  </a:lnTo>
                  <a:lnTo>
                    <a:pt x="47" y="454"/>
                  </a:lnTo>
                  <a:lnTo>
                    <a:pt x="46" y="454"/>
                  </a:lnTo>
                  <a:lnTo>
                    <a:pt x="46" y="453"/>
                  </a:lnTo>
                  <a:lnTo>
                    <a:pt x="45" y="453"/>
                  </a:lnTo>
                  <a:lnTo>
                    <a:pt x="43" y="453"/>
                  </a:lnTo>
                  <a:lnTo>
                    <a:pt x="42" y="453"/>
                  </a:lnTo>
                  <a:lnTo>
                    <a:pt x="41" y="452"/>
                  </a:lnTo>
                  <a:lnTo>
                    <a:pt x="40" y="452"/>
                  </a:lnTo>
                  <a:lnTo>
                    <a:pt x="40" y="451"/>
                  </a:lnTo>
                  <a:lnTo>
                    <a:pt x="39" y="451"/>
                  </a:lnTo>
                  <a:lnTo>
                    <a:pt x="39" y="451"/>
                  </a:lnTo>
                  <a:lnTo>
                    <a:pt x="38" y="450"/>
                  </a:lnTo>
                  <a:lnTo>
                    <a:pt x="38" y="449"/>
                  </a:lnTo>
                  <a:lnTo>
                    <a:pt x="37" y="449"/>
                  </a:lnTo>
                  <a:lnTo>
                    <a:pt x="36" y="449"/>
                  </a:lnTo>
                  <a:lnTo>
                    <a:pt x="36" y="446"/>
                  </a:lnTo>
                  <a:lnTo>
                    <a:pt x="36" y="441"/>
                  </a:lnTo>
                  <a:lnTo>
                    <a:pt x="37" y="433"/>
                  </a:lnTo>
                  <a:lnTo>
                    <a:pt x="37" y="432"/>
                  </a:lnTo>
                  <a:lnTo>
                    <a:pt x="37" y="429"/>
                  </a:lnTo>
                  <a:lnTo>
                    <a:pt x="37" y="421"/>
                  </a:lnTo>
                  <a:lnTo>
                    <a:pt x="37" y="417"/>
                  </a:lnTo>
                  <a:lnTo>
                    <a:pt x="37" y="412"/>
                  </a:lnTo>
                  <a:lnTo>
                    <a:pt x="37" y="410"/>
                  </a:lnTo>
                  <a:lnTo>
                    <a:pt x="37" y="408"/>
                  </a:lnTo>
                  <a:lnTo>
                    <a:pt x="37" y="406"/>
                  </a:lnTo>
                  <a:lnTo>
                    <a:pt x="37" y="405"/>
                  </a:lnTo>
                  <a:lnTo>
                    <a:pt x="37" y="396"/>
                  </a:lnTo>
                  <a:lnTo>
                    <a:pt x="37" y="389"/>
                  </a:lnTo>
                  <a:lnTo>
                    <a:pt x="37" y="386"/>
                  </a:lnTo>
                  <a:lnTo>
                    <a:pt x="37" y="383"/>
                  </a:lnTo>
                  <a:lnTo>
                    <a:pt x="37" y="378"/>
                  </a:lnTo>
                  <a:lnTo>
                    <a:pt x="37" y="376"/>
                  </a:lnTo>
                  <a:lnTo>
                    <a:pt x="37" y="375"/>
                  </a:lnTo>
                  <a:lnTo>
                    <a:pt x="37" y="374"/>
                  </a:lnTo>
                  <a:lnTo>
                    <a:pt x="37" y="372"/>
                  </a:lnTo>
                  <a:lnTo>
                    <a:pt x="37" y="366"/>
                  </a:lnTo>
                  <a:lnTo>
                    <a:pt x="37" y="364"/>
                  </a:lnTo>
                  <a:lnTo>
                    <a:pt x="37" y="358"/>
                  </a:lnTo>
                  <a:lnTo>
                    <a:pt x="37" y="352"/>
                  </a:lnTo>
                  <a:lnTo>
                    <a:pt x="37" y="346"/>
                  </a:lnTo>
                  <a:lnTo>
                    <a:pt x="37" y="335"/>
                  </a:lnTo>
                  <a:lnTo>
                    <a:pt x="37" y="323"/>
                  </a:lnTo>
                  <a:lnTo>
                    <a:pt x="37" y="319"/>
                  </a:lnTo>
                  <a:lnTo>
                    <a:pt x="37" y="316"/>
                  </a:lnTo>
                  <a:lnTo>
                    <a:pt x="37" y="315"/>
                  </a:lnTo>
                  <a:lnTo>
                    <a:pt x="37" y="313"/>
                  </a:lnTo>
                  <a:lnTo>
                    <a:pt x="37" y="312"/>
                  </a:lnTo>
                  <a:lnTo>
                    <a:pt x="37" y="311"/>
                  </a:lnTo>
                  <a:lnTo>
                    <a:pt x="37" y="307"/>
                  </a:lnTo>
                  <a:lnTo>
                    <a:pt x="37" y="298"/>
                  </a:lnTo>
                  <a:lnTo>
                    <a:pt x="37" y="296"/>
                  </a:lnTo>
                  <a:lnTo>
                    <a:pt x="38" y="293"/>
                  </a:lnTo>
                  <a:lnTo>
                    <a:pt x="38" y="288"/>
                  </a:lnTo>
                  <a:lnTo>
                    <a:pt x="38" y="284"/>
                  </a:lnTo>
                  <a:lnTo>
                    <a:pt x="38" y="279"/>
                  </a:lnTo>
                  <a:lnTo>
                    <a:pt x="38" y="277"/>
                  </a:lnTo>
                  <a:lnTo>
                    <a:pt x="38" y="275"/>
                  </a:lnTo>
                  <a:lnTo>
                    <a:pt x="38" y="273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7" y="268"/>
                  </a:lnTo>
                  <a:lnTo>
                    <a:pt x="35" y="268"/>
                  </a:lnTo>
                  <a:lnTo>
                    <a:pt x="29" y="268"/>
                  </a:lnTo>
                  <a:lnTo>
                    <a:pt x="26" y="268"/>
                  </a:lnTo>
                  <a:lnTo>
                    <a:pt x="25" y="268"/>
                  </a:lnTo>
                  <a:lnTo>
                    <a:pt x="19" y="268"/>
                  </a:lnTo>
                  <a:lnTo>
                    <a:pt x="16" y="268"/>
                  </a:lnTo>
                  <a:lnTo>
                    <a:pt x="15" y="268"/>
                  </a:lnTo>
                  <a:lnTo>
                    <a:pt x="13" y="268"/>
                  </a:lnTo>
                  <a:lnTo>
                    <a:pt x="11" y="268"/>
                  </a:lnTo>
                  <a:lnTo>
                    <a:pt x="11" y="266"/>
                  </a:lnTo>
                  <a:lnTo>
                    <a:pt x="8" y="257"/>
                  </a:lnTo>
                  <a:lnTo>
                    <a:pt x="8" y="255"/>
                  </a:lnTo>
                  <a:lnTo>
                    <a:pt x="7" y="253"/>
                  </a:lnTo>
                  <a:lnTo>
                    <a:pt x="7" y="251"/>
                  </a:lnTo>
                  <a:lnTo>
                    <a:pt x="6" y="250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4" y="241"/>
                  </a:lnTo>
                  <a:lnTo>
                    <a:pt x="2" y="236"/>
                  </a:lnTo>
                  <a:lnTo>
                    <a:pt x="2" y="235"/>
                  </a:lnTo>
                  <a:lnTo>
                    <a:pt x="2" y="233"/>
                  </a:lnTo>
                  <a:lnTo>
                    <a:pt x="0" y="228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8"/>
                  </a:lnTo>
                  <a:lnTo>
                    <a:pt x="2" y="218"/>
                  </a:lnTo>
                  <a:lnTo>
                    <a:pt x="2" y="217"/>
                  </a:lnTo>
                  <a:lnTo>
                    <a:pt x="3" y="217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4" y="215"/>
                  </a:lnTo>
                  <a:lnTo>
                    <a:pt x="5" y="216"/>
                  </a:lnTo>
                  <a:lnTo>
                    <a:pt x="6" y="216"/>
                  </a:lnTo>
                  <a:lnTo>
                    <a:pt x="6" y="215"/>
                  </a:lnTo>
                  <a:lnTo>
                    <a:pt x="6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4" y="214"/>
                  </a:lnTo>
                  <a:lnTo>
                    <a:pt x="4" y="213"/>
                  </a:lnTo>
                  <a:lnTo>
                    <a:pt x="5" y="212"/>
                  </a:lnTo>
                  <a:lnTo>
                    <a:pt x="6" y="212"/>
                  </a:lnTo>
                  <a:lnTo>
                    <a:pt x="6" y="211"/>
                  </a:lnTo>
                  <a:lnTo>
                    <a:pt x="7" y="211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9" y="211"/>
                  </a:lnTo>
                  <a:lnTo>
                    <a:pt x="10" y="211"/>
                  </a:lnTo>
                  <a:lnTo>
                    <a:pt x="11" y="211"/>
                  </a:lnTo>
                  <a:lnTo>
                    <a:pt x="12" y="211"/>
                  </a:lnTo>
                  <a:lnTo>
                    <a:pt x="12" y="212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4" y="213"/>
                  </a:lnTo>
                  <a:lnTo>
                    <a:pt x="15" y="213"/>
                  </a:lnTo>
                  <a:lnTo>
                    <a:pt x="15" y="212"/>
                  </a:lnTo>
                  <a:lnTo>
                    <a:pt x="16" y="212"/>
                  </a:lnTo>
                  <a:lnTo>
                    <a:pt x="16" y="211"/>
                  </a:lnTo>
                  <a:lnTo>
                    <a:pt x="16" y="212"/>
                  </a:lnTo>
                  <a:lnTo>
                    <a:pt x="17" y="212"/>
                  </a:lnTo>
                  <a:lnTo>
                    <a:pt x="17" y="213"/>
                  </a:lnTo>
                  <a:lnTo>
                    <a:pt x="18" y="213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5"/>
                  </a:lnTo>
                  <a:lnTo>
                    <a:pt x="21" y="215"/>
                  </a:lnTo>
                  <a:lnTo>
                    <a:pt x="21" y="216"/>
                  </a:lnTo>
                  <a:lnTo>
                    <a:pt x="21" y="217"/>
                  </a:lnTo>
                  <a:lnTo>
                    <a:pt x="22" y="217"/>
                  </a:lnTo>
                  <a:lnTo>
                    <a:pt x="23" y="217"/>
                  </a:lnTo>
                  <a:lnTo>
                    <a:pt x="24" y="217"/>
                  </a:lnTo>
                  <a:lnTo>
                    <a:pt x="25" y="217"/>
                  </a:lnTo>
                  <a:lnTo>
                    <a:pt x="26" y="217"/>
                  </a:lnTo>
                  <a:lnTo>
                    <a:pt x="27" y="217"/>
                  </a:lnTo>
                  <a:lnTo>
                    <a:pt x="28" y="217"/>
                  </a:lnTo>
                  <a:lnTo>
                    <a:pt x="28" y="216"/>
                  </a:lnTo>
                  <a:lnTo>
                    <a:pt x="28" y="215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1" y="216"/>
                  </a:lnTo>
                  <a:lnTo>
                    <a:pt x="31" y="215"/>
                  </a:lnTo>
                  <a:lnTo>
                    <a:pt x="31" y="216"/>
                  </a:lnTo>
                  <a:lnTo>
                    <a:pt x="32" y="216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5" y="216"/>
                  </a:lnTo>
                  <a:lnTo>
                    <a:pt x="35" y="217"/>
                  </a:lnTo>
                  <a:lnTo>
                    <a:pt x="36" y="217"/>
                  </a:lnTo>
                  <a:lnTo>
                    <a:pt x="37" y="217"/>
                  </a:lnTo>
                  <a:lnTo>
                    <a:pt x="38" y="217"/>
                  </a:lnTo>
                  <a:lnTo>
                    <a:pt x="39" y="217"/>
                  </a:lnTo>
                  <a:lnTo>
                    <a:pt x="39" y="215"/>
                  </a:lnTo>
                  <a:lnTo>
                    <a:pt x="39" y="214"/>
                  </a:lnTo>
                  <a:lnTo>
                    <a:pt x="39" y="213"/>
                  </a:lnTo>
                  <a:lnTo>
                    <a:pt x="39" y="205"/>
                  </a:lnTo>
                  <a:lnTo>
                    <a:pt x="39" y="203"/>
                  </a:lnTo>
                  <a:lnTo>
                    <a:pt x="41" y="203"/>
                  </a:lnTo>
                  <a:lnTo>
                    <a:pt x="49" y="203"/>
                  </a:lnTo>
                  <a:lnTo>
                    <a:pt x="51" y="203"/>
                  </a:lnTo>
                  <a:lnTo>
                    <a:pt x="51" y="202"/>
                  </a:lnTo>
                  <a:lnTo>
                    <a:pt x="52" y="202"/>
                  </a:lnTo>
                  <a:lnTo>
                    <a:pt x="53" y="202"/>
                  </a:lnTo>
                  <a:lnTo>
                    <a:pt x="54" y="200"/>
                  </a:lnTo>
                  <a:lnTo>
                    <a:pt x="55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6" y="197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7" y="195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60" y="195"/>
                  </a:lnTo>
                  <a:lnTo>
                    <a:pt x="61" y="194"/>
                  </a:lnTo>
                  <a:lnTo>
                    <a:pt x="62" y="194"/>
                  </a:lnTo>
                  <a:lnTo>
                    <a:pt x="62" y="193"/>
                  </a:lnTo>
                  <a:lnTo>
                    <a:pt x="63" y="193"/>
                  </a:lnTo>
                  <a:lnTo>
                    <a:pt x="64" y="193"/>
                  </a:lnTo>
                  <a:lnTo>
                    <a:pt x="64" y="194"/>
                  </a:lnTo>
                  <a:lnTo>
                    <a:pt x="64" y="195"/>
                  </a:lnTo>
                  <a:lnTo>
                    <a:pt x="65" y="195"/>
                  </a:lnTo>
                  <a:lnTo>
                    <a:pt x="65" y="196"/>
                  </a:lnTo>
                  <a:lnTo>
                    <a:pt x="66" y="197"/>
                  </a:lnTo>
                  <a:lnTo>
                    <a:pt x="66" y="198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6" y="200"/>
                  </a:lnTo>
                  <a:lnTo>
                    <a:pt x="67" y="199"/>
                  </a:lnTo>
                  <a:lnTo>
                    <a:pt x="69" y="195"/>
                  </a:lnTo>
                  <a:lnTo>
                    <a:pt x="71" y="191"/>
                  </a:lnTo>
                  <a:lnTo>
                    <a:pt x="72" y="189"/>
                  </a:lnTo>
                  <a:lnTo>
                    <a:pt x="72" y="188"/>
                  </a:lnTo>
                  <a:lnTo>
                    <a:pt x="74" y="186"/>
                  </a:lnTo>
                  <a:lnTo>
                    <a:pt x="75" y="185"/>
                  </a:lnTo>
                  <a:lnTo>
                    <a:pt x="76" y="183"/>
                  </a:lnTo>
                  <a:lnTo>
                    <a:pt x="77" y="181"/>
                  </a:lnTo>
                  <a:lnTo>
                    <a:pt x="78" y="179"/>
                  </a:lnTo>
                  <a:lnTo>
                    <a:pt x="79" y="178"/>
                  </a:lnTo>
                  <a:lnTo>
                    <a:pt x="79" y="177"/>
                  </a:lnTo>
                  <a:lnTo>
                    <a:pt x="82" y="173"/>
                  </a:lnTo>
                  <a:lnTo>
                    <a:pt x="82" y="172"/>
                  </a:lnTo>
                  <a:lnTo>
                    <a:pt x="83" y="171"/>
                  </a:lnTo>
                  <a:lnTo>
                    <a:pt x="85" y="168"/>
                  </a:lnTo>
                  <a:lnTo>
                    <a:pt x="86" y="166"/>
                  </a:lnTo>
                  <a:lnTo>
                    <a:pt x="87" y="164"/>
                  </a:lnTo>
                  <a:lnTo>
                    <a:pt x="90" y="159"/>
                  </a:lnTo>
                  <a:lnTo>
                    <a:pt x="92" y="156"/>
                  </a:lnTo>
                  <a:lnTo>
                    <a:pt x="93" y="154"/>
                  </a:lnTo>
                  <a:lnTo>
                    <a:pt x="93" y="152"/>
                  </a:lnTo>
                  <a:lnTo>
                    <a:pt x="94" y="150"/>
                  </a:lnTo>
                  <a:lnTo>
                    <a:pt x="98" y="144"/>
                  </a:lnTo>
                  <a:lnTo>
                    <a:pt x="101" y="139"/>
                  </a:lnTo>
                  <a:lnTo>
                    <a:pt x="101" y="138"/>
                  </a:lnTo>
                  <a:lnTo>
                    <a:pt x="102" y="137"/>
                  </a:lnTo>
                  <a:lnTo>
                    <a:pt x="104" y="137"/>
                  </a:lnTo>
                  <a:lnTo>
                    <a:pt x="106" y="137"/>
                  </a:lnTo>
                  <a:lnTo>
                    <a:pt x="106" y="134"/>
                  </a:lnTo>
                  <a:lnTo>
                    <a:pt x="106" y="131"/>
                  </a:lnTo>
                  <a:lnTo>
                    <a:pt x="106" y="127"/>
                  </a:lnTo>
                  <a:lnTo>
                    <a:pt x="106" y="124"/>
                  </a:lnTo>
                  <a:lnTo>
                    <a:pt x="106" y="118"/>
                  </a:lnTo>
                  <a:lnTo>
                    <a:pt x="106" y="114"/>
                  </a:lnTo>
                  <a:lnTo>
                    <a:pt x="106" y="113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6" y="101"/>
                  </a:lnTo>
                  <a:lnTo>
                    <a:pt x="105" y="101"/>
                  </a:lnTo>
                  <a:lnTo>
                    <a:pt x="104" y="101"/>
                  </a:lnTo>
                  <a:lnTo>
                    <a:pt x="103" y="101"/>
                  </a:lnTo>
                  <a:lnTo>
                    <a:pt x="102" y="101"/>
                  </a:lnTo>
                  <a:lnTo>
                    <a:pt x="102" y="102"/>
                  </a:lnTo>
                  <a:lnTo>
                    <a:pt x="101" y="102"/>
                  </a:lnTo>
                  <a:lnTo>
                    <a:pt x="100" y="102"/>
                  </a:lnTo>
                  <a:lnTo>
                    <a:pt x="100" y="103"/>
                  </a:lnTo>
                  <a:lnTo>
                    <a:pt x="100" y="102"/>
                  </a:lnTo>
                  <a:lnTo>
                    <a:pt x="99" y="102"/>
                  </a:lnTo>
                  <a:lnTo>
                    <a:pt x="98" y="102"/>
                  </a:lnTo>
                  <a:lnTo>
                    <a:pt x="97" y="102"/>
                  </a:lnTo>
                  <a:lnTo>
                    <a:pt x="97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4" y="103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1" y="102"/>
                  </a:lnTo>
                  <a:lnTo>
                    <a:pt x="91" y="101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89" y="100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98"/>
                  </a:lnTo>
                  <a:lnTo>
                    <a:pt x="87" y="98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5" y="90"/>
                  </a:lnTo>
                  <a:lnTo>
                    <a:pt x="85" y="89"/>
                  </a:lnTo>
                  <a:lnTo>
                    <a:pt x="84" y="88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4" y="87"/>
                  </a:lnTo>
                  <a:lnTo>
                    <a:pt x="84" y="86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4" y="83"/>
                  </a:lnTo>
                  <a:lnTo>
                    <a:pt x="84" y="82"/>
                  </a:lnTo>
                  <a:lnTo>
                    <a:pt x="84" y="81"/>
                  </a:lnTo>
                  <a:lnTo>
                    <a:pt x="84" y="81"/>
                  </a:lnTo>
                  <a:lnTo>
                    <a:pt x="84" y="80"/>
                  </a:lnTo>
                  <a:lnTo>
                    <a:pt x="84" y="79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4"/>
                  </a:lnTo>
                  <a:lnTo>
                    <a:pt x="87" y="73"/>
                  </a:lnTo>
                  <a:lnTo>
                    <a:pt x="88" y="73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90" y="72"/>
                  </a:lnTo>
                  <a:lnTo>
                    <a:pt x="90" y="71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70"/>
                  </a:lnTo>
                  <a:lnTo>
                    <a:pt x="92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4" y="69"/>
                  </a:lnTo>
                  <a:lnTo>
                    <a:pt x="95" y="69"/>
                  </a:lnTo>
                  <a:lnTo>
                    <a:pt x="95" y="68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9" y="63"/>
                  </a:lnTo>
                  <a:lnTo>
                    <a:pt x="99" y="62"/>
                  </a:lnTo>
                  <a:lnTo>
                    <a:pt x="99" y="61"/>
                  </a:lnTo>
                  <a:lnTo>
                    <a:pt x="99" y="59"/>
                  </a:lnTo>
                  <a:lnTo>
                    <a:pt x="100" y="59"/>
                  </a:lnTo>
                  <a:lnTo>
                    <a:pt x="100" y="58"/>
                  </a:lnTo>
                  <a:lnTo>
                    <a:pt x="100" y="57"/>
                  </a:lnTo>
                  <a:lnTo>
                    <a:pt x="99" y="57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6" y="54"/>
                  </a:lnTo>
                  <a:lnTo>
                    <a:pt x="95" y="54"/>
                  </a:lnTo>
                  <a:lnTo>
                    <a:pt x="95" y="53"/>
                  </a:lnTo>
                  <a:lnTo>
                    <a:pt x="94" y="52"/>
                  </a:lnTo>
                  <a:lnTo>
                    <a:pt x="94" y="51"/>
                  </a:lnTo>
                  <a:lnTo>
                    <a:pt x="93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7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9" y="44"/>
                  </a:lnTo>
                  <a:lnTo>
                    <a:pt x="88" y="44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5" y="43"/>
                  </a:lnTo>
                  <a:lnTo>
                    <a:pt x="85" y="42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1" y="38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8" y="38"/>
                  </a:lnTo>
                  <a:lnTo>
                    <a:pt x="78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7" y="34"/>
                  </a:lnTo>
                  <a:lnTo>
                    <a:pt x="77" y="33"/>
                  </a:lnTo>
                  <a:lnTo>
                    <a:pt x="76" y="33"/>
                  </a:lnTo>
                  <a:lnTo>
                    <a:pt x="75" y="33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2" y="30"/>
                  </a:lnTo>
                  <a:lnTo>
                    <a:pt x="72" y="29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0" y="28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2" y="24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3" y="22"/>
                  </a:lnTo>
                  <a:lnTo>
                    <a:pt x="74" y="22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5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1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89" y="9"/>
                  </a:lnTo>
                  <a:lnTo>
                    <a:pt x="90" y="9"/>
                  </a:lnTo>
                  <a:lnTo>
                    <a:pt x="90" y="8"/>
                  </a:lnTo>
                  <a:lnTo>
                    <a:pt x="91" y="8"/>
                  </a:lnTo>
                  <a:lnTo>
                    <a:pt x="91" y="7"/>
                  </a:lnTo>
                  <a:lnTo>
                    <a:pt x="92" y="7"/>
                  </a:lnTo>
                  <a:lnTo>
                    <a:pt x="93" y="7"/>
                  </a:lnTo>
                  <a:lnTo>
                    <a:pt x="109" y="7"/>
                  </a:lnTo>
                  <a:lnTo>
                    <a:pt x="112" y="7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41" y="7"/>
                  </a:lnTo>
                  <a:lnTo>
                    <a:pt x="142" y="7"/>
                  </a:lnTo>
                  <a:lnTo>
                    <a:pt x="143" y="7"/>
                  </a:lnTo>
                  <a:lnTo>
                    <a:pt x="144" y="7"/>
                  </a:lnTo>
                  <a:lnTo>
                    <a:pt x="145" y="7"/>
                  </a:lnTo>
                  <a:lnTo>
                    <a:pt x="147" y="7"/>
                  </a:lnTo>
                  <a:lnTo>
                    <a:pt x="148" y="7"/>
                  </a:lnTo>
                  <a:lnTo>
                    <a:pt x="150" y="7"/>
                  </a:lnTo>
                  <a:lnTo>
                    <a:pt x="152" y="7"/>
                  </a:lnTo>
                  <a:lnTo>
                    <a:pt x="153" y="7"/>
                  </a:lnTo>
                  <a:lnTo>
                    <a:pt x="154" y="7"/>
                  </a:lnTo>
                  <a:lnTo>
                    <a:pt x="155" y="7"/>
                  </a:lnTo>
                  <a:lnTo>
                    <a:pt x="156" y="7"/>
                  </a:lnTo>
                  <a:lnTo>
                    <a:pt x="157" y="7"/>
                  </a:lnTo>
                  <a:lnTo>
                    <a:pt x="158" y="7"/>
                  </a:lnTo>
                  <a:lnTo>
                    <a:pt x="160" y="7"/>
                  </a:lnTo>
                  <a:lnTo>
                    <a:pt x="161" y="7"/>
                  </a:lnTo>
                  <a:lnTo>
                    <a:pt x="162" y="7"/>
                  </a:lnTo>
                  <a:lnTo>
                    <a:pt x="163" y="7"/>
                  </a:lnTo>
                  <a:lnTo>
                    <a:pt x="166" y="7"/>
                  </a:lnTo>
                  <a:lnTo>
                    <a:pt x="168" y="7"/>
                  </a:lnTo>
                  <a:lnTo>
                    <a:pt x="169" y="7"/>
                  </a:lnTo>
                  <a:lnTo>
                    <a:pt x="170" y="7"/>
                  </a:lnTo>
                  <a:lnTo>
                    <a:pt x="171" y="7"/>
                  </a:lnTo>
                  <a:lnTo>
                    <a:pt x="172" y="7"/>
                  </a:lnTo>
                  <a:lnTo>
                    <a:pt x="178" y="7"/>
                  </a:lnTo>
                  <a:lnTo>
                    <a:pt x="184" y="7"/>
                  </a:lnTo>
                  <a:lnTo>
                    <a:pt x="185" y="7"/>
                  </a:lnTo>
                  <a:lnTo>
                    <a:pt x="190" y="7"/>
                  </a:lnTo>
                  <a:lnTo>
                    <a:pt x="191" y="7"/>
                  </a:lnTo>
                  <a:lnTo>
                    <a:pt x="193" y="7"/>
                  </a:lnTo>
                  <a:lnTo>
                    <a:pt x="198" y="7"/>
                  </a:lnTo>
                  <a:lnTo>
                    <a:pt x="200" y="7"/>
                  </a:lnTo>
                  <a:lnTo>
                    <a:pt x="202" y="7"/>
                  </a:lnTo>
                  <a:lnTo>
                    <a:pt x="204" y="7"/>
                  </a:lnTo>
                  <a:lnTo>
                    <a:pt x="206" y="7"/>
                  </a:lnTo>
                  <a:lnTo>
                    <a:pt x="211" y="7"/>
                  </a:lnTo>
                  <a:lnTo>
                    <a:pt x="213" y="7"/>
                  </a:lnTo>
                  <a:lnTo>
                    <a:pt x="215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2" y="7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8" y="7"/>
                  </a:lnTo>
                  <a:lnTo>
                    <a:pt x="229" y="7"/>
                  </a:lnTo>
                  <a:lnTo>
                    <a:pt x="234" y="7"/>
                  </a:lnTo>
                  <a:lnTo>
                    <a:pt x="235" y="7"/>
                  </a:lnTo>
                  <a:lnTo>
                    <a:pt x="236" y="7"/>
                  </a:lnTo>
                  <a:lnTo>
                    <a:pt x="238" y="7"/>
                  </a:lnTo>
                  <a:lnTo>
                    <a:pt x="239" y="7"/>
                  </a:lnTo>
                  <a:lnTo>
                    <a:pt x="240" y="7"/>
                  </a:lnTo>
                  <a:lnTo>
                    <a:pt x="241" y="7"/>
                  </a:lnTo>
                  <a:lnTo>
                    <a:pt x="248" y="7"/>
                  </a:lnTo>
                  <a:lnTo>
                    <a:pt x="253" y="7"/>
                  </a:lnTo>
                  <a:lnTo>
                    <a:pt x="254" y="7"/>
                  </a:lnTo>
                  <a:lnTo>
                    <a:pt x="256" y="7"/>
                  </a:lnTo>
                  <a:lnTo>
                    <a:pt x="260" y="7"/>
                  </a:lnTo>
                  <a:lnTo>
                    <a:pt x="261" y="7"/>
                  </a:lnTo>
                  <a:lnTo>
                    <a:pt x="263" y="7"/>
                  </a:lnTo>
                  <a:lnTo>
                    <a:pt x="265" y="7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3" y="7"/>
                  </a:lnTo>
                  <a:lnTo>
                    <a:pt x="277" y="7"/>
                  </a:lnTo>
                  <a:lnTo>
                    <a:pt x="280" y="7"/>
                  </a:lnTo>
                  <a:lnTo>
                    <a:pt x="281" y="7"/>
                  </a:lnTo>
                  <a:lnTo>
                    <a:pt x="282" y="7"/>
                  </a:lnTo>
                  <a:lnTo>
                    <a:pt x="285" y="7"/>
                  </a:lnTo>
                  <a:lnTo>
                    <a:pt x="290" y="7"/>
                  </a:lnTo>
                  <a:lnTo>
                    <a:pt x="292" y="7"/>
                  </a:lnTo>
                  <a:lnTo>
                    <a:pt x="297" y="7"/>
                  </a:lnTo>
                  <a:lnTo>
                    <a:pt x="301" y="7"/>
                  </a:lnTo>
                  <a:lnTo>
                    <a:pt x="305" y="7"/>
                  </a:lnTo>
                  <a:lnTo>
                    <a:pt x="305" y="4"/>
                  </a:lnTo>
                  <a:lnTo>
                    <a:pt x="308" y="4"/>
                  </a:lnTo>
                  <a:lnTo>
                    <a:pt x="310" y="4"/>
                  </a:lnTo>
                  <a:lnTo>
                    <a:pt x="313" y="4"/>
                  </a:lnTo>
                  <a:lnTo>
                    <a:pt x="315" y="4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5" y="4"/>
                  </a:lnTo>
                  <a:lnTo>
                    <a:pt x="331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6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3" y="4"/>
                  </a:lnTo>
                  <a:lnTo>
                    <a:pt x="346" y="4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5" y="4"/>
                  </a:lnTo>
                  <a:lnTo>
                    <a:pt x="358" y="4"/>
                  </a:lnTo>
                  <a:lnTo>
                    <a:pt x="359" y="4"/>
                  </a:lnTo>
                  <a:lnTo>
                    <a:pt x="360" y="4"/>
                  </a:lnTo>
                  <a:lnTo>
                    <a:pt x="362" y="4"/>
                  </a:lnTo>
                  <a:lnTo>
                    <a:pt x="367" y="3"/>
                  </a:lnTo>
                  <a:lnTo>
                    <a:pt x="372" y="3"/>
                  </a:lnTo>
                  <a:lnTo>
                    <a:pt x="381" y="3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89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403" y="3"/>
                  </a:lnTo>
                  <a:lnTo>
                    <a:pt x="405" y="3"/>
                  </a:lnTo>
                  <a:lnTo>
                    <a:pt x="409" y="2"/>
                  </a:lnTo>
                  <a:lnTo>
                    <a:pt x="412" y="2"/>
                  </a:lnTo>
                  <a:lnTo>
                    <a:pt x="416" y="2"/>
                  </a:lnTo>
                  <a:lnTo>
                    <a:pt x="420" y="2"/>
                  </a:lnTo>
                  <a:lnTo>
                    <a:pt x="423" y="2"/>
                  </a:lnTo>
                  <a:lnTo>
                    <a:pt x="427" y="2"/>
                  </a:lnTo>
                  <a:lnTo>
                    <a:pt x="429" y="2"/>
                  </a:lnTo>
                  <a:lnTo>
                    <a:pt x="430" y="2"/>
                  </a:lnTo>
                  <a:lnTo>
                    <a:pt x="432" y="2"/>
                  </a:lnTo>
                  <a:lnTo>
                    <a:pt x="436" y="2"/>
                  </a:lnTo>
                  <a:lnTo>
                    <a:pt x="439" y="2"/>
                  </a:lnTo>
                  <a:lnTo>
                    <a:pt x="442" y="1"/>
                  </a:lnTo>
                  <a:lnTo>
                    <a:pt x="445" y="1"/>
                  </a:lnTo>
                  <a:lnTo>
                    <a:pt x="450" y="1"/>
                  </a:lnTo>
                  <a:lnTo>
                    <a:pt x="454" y="1"/>
                  </a:lnTo>
                  <a:lnTo>
                    <a:pt x="456" y="1"/>
                  </a:lnTo>
                  <a:lnTo>
                    <a:pt x="458" y="1"/>
                  </a:lnTo>
                  <a:lnTo>
                    <a:pt x="469" y="1"/>
                  </a:lnTo>
                  <a:lnTo>
                    <a:pt x="473" y="1"/>
                  </a:lnTo>
                  <a:lnTo>
                    <a:pt x="480" y="1"/>
                  </a:lnTo>
                  <a:lnTo>
                    <a:pt x="485" y="1"/>
                  </a:lnTo>
                  <a:lnTo>
                    <a:pt x="487" y="1"/>
                  </a:lnTo>
                  <a:lnTo>
                    <a:pt x="492" y="1"/>
                  </a:lnTo>
                  <a:lnTo>
                    <a:pt x="498" y="0"/>
                  </a:lnTo>
                  <a:lnTo>
                    <a:pt x="515" y="0"/>
                  </a:lnTo>
                  <a:lnTo>
                    <a:pt x="519" y="0"/>
                  </a:lnTo>
                  <a:lnTo>
                    <a:pt x="519" y="1"/>
                  </a:lnTo>
                  <a:lnTo>
                    <a:pt x="520" y="1"/>
                  </a:lnTo>
                  <a:lnTo>
                    <a:pt x="521" y="1"/>
                  </a:lnTo>
                  <a:lnTo>
                    <a:pt x="521" y="1"/>
                  </a:lnTo>
                  <a:lnTo>
                    <a:pt x="521" y="2"/>
                  </a:lnTo>
                  <a:lnTo>
                    <a:pt x="521" y="3"/>
                  </a:lnTo>
                  <a:lnTo>
                    <a:pt x="522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1" name="Freeform 194">
              <a:extLst>
                <a:ext uri="{FF2B5EF4-FFF2-40B4-BE49-F238E27FC236}">
                  <a16:creationId xmlns:a16="http://schemas.microsoft.com/office/drawing/2014/main" id="{83960A3B-5E09-6468-4FE5-ED1573781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2" y="1958975"/>
              <a:ext cx="1812925" cy="1717675"/>
            </a:xfrm>
            <a:custGeom>
              <a:avLst/>
              <a:gdLst>
                <a:gd name="T0" fmla="*/ 426 w 1142"/>
                <a:gd name="T1" fmla="*/ 15 h 1082"/>
                <a:gd name="T2" fmla="*/ 465 w 1142"/>
                <a:gd name="T3" fmla="*/ 3 h 1082"/>
                <a:gd name="T4" fmla="*/ 491 w 1142"/>
                <a:gd name="T5" fmla="*/ 21 h 1082"/>
                <a:gd name="T6" fmla="*/ 534 w 1142"/>
                <a:gd name="T7" fmla="*/ 34 h 1082"/>
                <a:gd name="T8" fmla="*/ 590 w 1142"/>
                <a:gd name="T9" fmla="*/ 27 h 1082"/>
                <a:gd name="T10" fmla="*/ 631 w 1142"/>
                <a:gd name="T11" fmla="*/ 44 h 1082"/>
                <a:gd name="T12" fmla="*/ 678 w 1142"/>
                <a:gd name="T13" fmla="*/ 81 h 1082"/>
                <a:gd name="T14" fmla="*/ 732 w 1142"/>
                <a:gd name="T15" fmla="*/ 110 h 1082"/>
                <a:gd name="T16" fmla="*/ 769 w 1142"/>
                <a:gd name="T17" fmla="*/ 150 h 1082"/>
                <a:gd name="T18" fmla="*/ 791 w 1142"/>
                <a:gd name="T19" fmla="*/ 207 h 1082"/>
                <a:gd name="T20" fmla="*/ 845 w 1142"/>
                <a:gd name="T21" fmla="*/ 233 h 1082"/>
                <a:gd name="T22" fmla="*/ 879 w 1142"/>
                <a:gd name="T23" fmla="*/ 275 h 1082"/>
                <a:gd name="T24" fmla="*/ 911 w 1142"/>
                <a:gd name="T25" fmla="*/ 311 h 1082"/>
                <a:gd name="T26" fmla="*/ 902 w 1142"/>
                <a:gd name="T27" fmla="*/ 340 h 1082"/>
                <a:gd name="T28" fmla="*/ 915 w 1142"/>
                <a:gd name="T29" fmla="*/ 351 h 1082"/>
                <a:gd name="T30" fmla="*/ 940 w 1142"/>
                <a:gd name="T31" fmla="*/ 367 h 1082"/>
                <a:gd name="T32" fmla="*/ 940 w 1142"/>
                <a:gd name="T33" fmla="*/ 386 h 1082"/>
                <a:gd name="T34" fmla="*/ 968 w 1142"/>
                <a:gd name="T35" fmla="*/ 414 h 1082"/>
                <a:gd name="T36" fmla="*/ 982 w 1142"/>
                <a:gd name="T37" fmla="*/ 445 h 1082"/>
                <a:gd name="T38" fmla="*/ 1035 w 1142"/>
                <a:gd name="T39" fmla="*/ 471 h 1082"/>
                <a:gd name="T40" fmla="*/ 1058 w 1142"/>
                <a:gd name="T41" fmla="*/ 489 h 1082"/>
                <a:gd name="T42" fmla="*/ 1082 w 1142"/>
                <a:gd name="T43" fmla="*/ 506 h 1082"/>
                <a:gd name="T44" fmla="*/ 1088 w 1142"/>
                <a:gd name="T45" fmla="*/ 535 h 1082"/>
                <a:gd name="T46" fmla="*/ 1104 w 1142"/>
                <a:gd name="T47" fmla="*/ 570 h 1082"/>
                <a:gd name="T48" fmla="*/ 1111 w 1142"/>
                <a:gd name="T49" fmla="*/ 595 h 1082"/>
                <a:gd name="T50" fmla="*/ 1125 w 1142"/>
                <a:gd name="T51" fmla="*/ 614 h 1082"/>
                <a:gd name="T52" fmla="*/ 1128 w 1142"/>
                <a:gd name="T53" fmla="*/ 636 h 1082"/>
                <a:gd name="T54" fmla="*/ 1131 w 1142"/>
                <a:gd name="T55" fmla="*/ 657 h 1082"/>
                <a:gd name="T56" fmla="*/ 1136 w 1142"/>
                <a:gd name="T57" fmla="*/ 689 h 1082"/>
                <a:gd name="T58" fmla="*/ 1139 w 1142"/>
                <a:gd name="T59" fmla="*/ 723 h 1082"/>
                <a:gd name="T60" fmla="*/ 1053 w 1142"/>
                <a:gd name="T61" fmla="*/ 767 h 1082"/>
                <a:gd name="T62" fmla="*/ 1024 w 1142"/>
                <a:gd name="T63" fmla="*/ 751 h 1082"/>
                <a:gd name="T64" fmla="*/ 994 w 1142"/>
                <a:gd name="T65" fmla="*/ 729 h 1082"/>
                <a:gd name="T66" fmla="*/ 966 w 1142"/>
                <a:gd name="T67" fmla="*/ 703 h 1082"/>
                <a:gd name="T68" fmla="*/ 869 w 1142"/>
                <a:gd name="T69" fmla="*/ 747 h 1082"/>
                <a:gd name="T70" fmla="*/ 779 w 1142"/>
                <a:gd name="T71" fmla="*/ 852 h 1082"/>
                <a:gd name="T72" fmla="*/ 728 w 1142"/>
                <a:gd name="T73" fmla="*/ 867 h 1082"/>
                <a:gd name="T74" fmla="*/ 653 w 1142"/>
                <a:gd name="T75" fmla="*/ 861 h 1082"/>
                <a:gd name="T76" fmla="*/ 580 w 1142"/>
                <a:gd name="T77" fmla="*/ 879 h 1082"/>
                <a:gd name="T78" fmla="*/ 499 w 1142"/>
                <a:gd name="T79" fmla="*/ 948 h 1082"/>
                <a:gd name="T80" fmla="*/ 384 w 1142"/>
                <a:gd name="T81" fmla="*/ 1065 h 1082"/>
                <a:gd name="T82" fmla="*/ 352 w 1142"/>
                <a:gd name="T83" fmla="*/ 1059 h 1082"/>
                <a:gd name="T84" fmla="*/ 333 w 1142"/>
                <a:gd name="T85" fmla="*/ 1036 h 1082"/>
                <a:gd name="T86" fmla="*/ 326 w 1142"/>
                <a:gd name="T87" fmla="*/ 1011 h 1082"/>
                <a:gd name="T88" fmla="*/ 315 w 1142"/>
                <a:gd name="T89" fmla="*/ 984 h 1082"/>
                <a:gd name="T90" fmla="*/ 287 w 1142"/>
                <a:gd name="T91" fmla="*/ 877 h 1082"/>
                <a:gd name="T92" fmla="*/ 259 w 1142"/>
                <a:gd name="T93" fmla="*/ 793 h 1082"/>
                <a:gd name="T94" fmla="*/ 335 w 1142"/>
                <a:gd name="T95" fmla="*/ 697 h 1082"/>
                <a:gd name="T96" fmla="*/ 286 w 1142"/>
                <a:gd name="T97" fmla="*/ 516 h 1082"/>
                <a:gd name="T98" fmla="*/ 132 w 1142"/>
                <a:gd name="T99" fmla="*/ 457 h 1082"/>
                <a:gd name="T100" fmla="*/ 97 w 1142"/>
                <a:gd name="T101" fmla="*/ 422 h 1082"/>
                <a:gd name="T102" fmla="*/ 95 w 1142"/>
                <a:gd name="T103" fmla="*/ 374 h 1082"/>
                <a:gd name="T104" fmla="*/ 72 w 1142"/>
                <a:gd name="T105" fmla="*/ 330 h 1082"/>
                <a:gd name="T106" fmla="*/ 48 w 1142"/>
                <a:gd name="T107" fmla="*/ 291 h 1082"/>
                <a:gd name="T108" fmla="*/ 12 w 1142"/>
                <a:gd name="T109" fmla="*/ 281 h 1082"/>
                <a:gd name="T110" fmla="*/ 22 w 1142"/>
                <a:gd name="T111" fmla="*/ 244 h 1082"/>
                <a:gd name="T112" fmla="*/ 60 w 1142"/>
                <a:gd name="T113" fmla="*/ 170 h 1082"/>
                <a:gd name="T114" fmla="*/ 169 w 1142"/>
                <a:gd name="T115" fmla="*/ 213 h 1082"/>
                <a:gd name="T116" fmla="*/ 241 w 1142"/>
                <a:gd name="T117" fmla="*/ 121 h 1082"/>
                <a:gd name="T118" fmla="*/ 260 w 1142"/>
                <a:gd name="T119" fmla="*/ 163 h 1082"/>
                <a:gd name="T120" fmla="*/ 329 w 1142"/>
                <a:gd name="T121" fmla="*/ 145 h 1082"/>
                <a:gd name="T122" fmla="*/ 330 w 1142"/>
                <a:gd name="T123" fmla="*/ 51 h 1082"/>
                <a:gd name="T124" fmla="*/ 370 w 1142"/>
                <a:gd name="T125" fmla="*/ 1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2" h="1082">
                  <a:moveTo>
                    <a:pt x="394" y="1"/>
                  </a:moveTo>
                  <a:lnTo>
                    <a:pt x="394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398" y="4"/>
                  </a:lnTo>
                  <a:lnTo>
                    <a:pt x="399" y="4"/>
                  </a:lnTo>
                  <a:lnTo>
                    <a:pt x="400" y="4"/>
                  </a:lnTo>
                  <a:lnTo>
                    <a:pt x="400" y="5"/>
                  </a:lnTo>
                  <a:lnTo>
                    <a:pt x="401" y="5"/>
                  </a:lnTo>
                  <a:lnTo>
                    <a:pt x="401" y="6"/>
                  </a:lnTo>
                  <a:lnTo>
                    <a:pt x="401" y="7"/>
                  </a:lnTo>
                  <a:lnTo>
                    <a:pt x="401" y="8"/>
                  </a:lnTo>
                  <a:lnTo>
                    <a:pt x="402" y="9"/>
                  </a:lnTo>
                  <a:lnTo>
                    <a:pt x="402" y="9"/>
                  </a:lnTo>
                  <a:lnTo>
                    <a:pt x="402" y="10"/>
                  </a:lnTo>
                  <a:lnTo>
                    <a:pt x="403" y="10"/>
                  </a:lnTo>
                  <a:lnTo>
                    <a:pt x="404" y="11"/>
                  </a:lnTo>
                  <a:lnTo>
                    <a:pt x="404" y="10"/>
                  </a:lnTo>
                  <a:lnTo>
                    <a:pt x="404" y="9"/>
                  </a:lnTo>
                  <a:lnTo>
                    <a:pt x="405" y="9"/>
                  </a:lnTo>
                  <a:lnTo>
                    <a:pt x="405" y="8"/>
                  </a:lnTo>
                  <a:lnTo>
                    <a:pt x="405" y="9"/>
                  </a:lnTo>
                  <a:lnTo>
                    <a:pt x="406" y="9"/>
                  </a:lnTo>
                  <a:lnTo>
                    <a:pt x="406" y="8"/>
                  </a:lnTo>
                  <a:lnTo>
                    <a:pt x="407" y="8"/>
                  </a:lnTo>
                  <a:lnTo>
                    <a:pt x="407" y="7"/>
                  </a:lnTo>
                  <a:lnTo>
                    <a:pt x="408" y="7"/>
                  </a:lnTo>
                  <a:lnTo>
                    <a:pt x="408" y="6"/>
                  </a:lnTo>
                  <a:lnTo>
                    <a:pt x="408" y="5"/>
                  </a:lnTo>
                  <a:lnTo>
                    <a:pt x="408" y="6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1" y="9"/>
                  </a:lnTo>
                  <a:lnTo>
                    <a:pt x="412" y="9"/>
                  </a:lnTo>
                  <a:lnTo>
                    <a:pt x="412" y="8"/>
                  </a:lnTo>
                  <a:lnTo>
                    <a:pt x="412" y="9"/>
                  </a:lnTo>
                  <a:lnTo>
                    <a:pt x="413" y="9"/>
                  </a:lnTo>
                  <a:lnTo>
                    <a:pt x="413" y="10"/>
                  </a:lnTo>
                  <a:lnTo>
                    <a:pt x="414" y="10"/>
                  </a:lnTo>
                  <a:lnTo>
                    <a:pt x="415" y="10"/>
                  </a:lnTo>
                  <a:lnTo>
                    <a:pt x="415" y="9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7" y="10"/>
                  </a:lnTo>
                  <a:lnTo>
                    <a:pt x="417" y="11"/>
                  </a:lnTo>
                  <a:lnTo>
                    <a:pt x="418" y="11"/>
                  </a:lnTo>
                  <a:lnTo>
                    <a:pt x="419" y="11"/>
                  </a:lnTo>
                  <a:lnTo>
                    <a:pt x="419" y="12"/>
                  </a:lnTo>
                  <a:lnTo>
                    <a:pt x="420" y="12"/>
                  </a:lnTo>
                  <a:lnTo>
                    <a:pt x="420" y="13"/>
                  </a:lnTo>
                  <a:lnTo>
                    <a:pt x="421" y="13"/>
                  </a:lnTo>
                  <a:lnTo>
                    <a:pt x="422" y="13"/>
                  </a:lnTo>
                  <a:lnTo>
                    <a:pt x="423" y="13"/>
                  </a:lnTo>
                  <a:lnTo>
                    <a:pt x="423" y="14"/>
                  </a:lnTo>
                  <a:lnTo>
                    <a:pt x="424" y="13"/>
                  </a:lnTo>
                  <a:lnTo>
                    <a:pt x="425" y="13"/>
                  </a:lnTo>
                  <a:lnTo>
                    <a:pt x="425" y="14"/>
                  </a:lnTo>
                  <a:lnTo>
                    <a:pt x="426" y="14"/>
                  </a:lnTo>
                  <a:lnTo>
                    <a:pt x="426" y="15"/>
                  </a:lnTo>
                  <a:lnTo>
                    <a:pt x="427" y="15"/>
                  </a:lnTo>
                  <a:lnTo>
                    <a:pt x="427" y="14"/>
                  </a:lnTo>
                  <a:lnTo>
                    <a:pt x="428" y="14"/>
                  </a:lnTo>
                  <a:lnTo>
                    <a:pt x="428" y="13"/>
                  </a:lnTo>
                  <a:lnTo>
                    <a:pt x="429" y="13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3" y="10"/>
                  </a:lnTo>
                  <a:lnTo>
                    <a:pt x="433" y="9"/>
                  </a:lnTo>
                  <a:lnTo>
                    <a:pt x="434" y="8"/>
                  </a:lnTo>
                  <a:lnTo>
                    <a:pt x="434" y="7"/>
                  </a:lnTo>
                  <a:lnTo>
                    <a:pt x="435" y="7"/>
                  </a:lnTo>
                  <a:lnTo>
                    <a:pt x="435" y="8"/>
                  </a:lnTo>
                  <a:lnTo>
                    <a:pt x="436" y="8"/>
                  </a:lnTo>
                  <a:lnTo>
                    <a:pt x="437" y="8"/>
                  </a:lnTo>
                  <a:lnTo>
                    <a:pt x="438" y="8"/>
                  </a:lnTo>
                  <a:lnTo>
                    <a:pt x="438" y="7"/>
                  </a:lnTo>
                  <a:lnTo>
                    <a:pt x="438" y="6"/>
                  </a:lnTo>
                  <a:lnTo>
                    <a:pt x="439" y="6"/>
                  </a:lnTo>
                  <a:lnTo>
                    <a:pt x="440" y="6"/>
                  </a:lnTo>
                  <a:lnTo>
                    <a:pt x="440" y="5"/>
                  </a:lnTo>
                  <a:lnTo>
                    <a:pt x="441" y="5"/>
                  </a:lnTo>
                  <a:lnTo>
                    <a:pt x="441" y="6"/>
                  </a:lnTo>
                  <a:lnTo>
                    <a:pt x="442" y="7"/>
                  </a:lnTo>
                  <a:lnTo>
                    <a:pt x="443" y="7"/>
                  </a:lnTo>
                  <a:lnTo>
                    <a:pt x="444" y="7"/>
                  </a:lnTo>
                  <a:lnTo>
                    <a:pt x="445" y="7"/>
                  </a:lnTo>
                  <a:lnTo>
                    <a:pt x="446" y="7"/>
                  </a:lnTo>
                  <a:lnTo>
                    <a:pt x="447" y="6"/>
                  </a:lnTo>
                  <a:lnTo>
                    <a:pt x="448" y="6"/>
                  </a:lnTo>
                  <a:lnTo>
                    <a:pt x="448" y="5"/>
                  </a:lnTo>
                  <a:lnTo>
                    <a:pt x="449" y="5"/>
                  </a:lnTo>
                  <a:lnTo>
                    <a:pt x="450" y="5"/>
                  </a:lnTo>
                  <a:lnTo>
                    <a:pt x="451" y="5"/>
                  </a:lnTo>
                  <a:lnTo>
                    <a:pt x="451" y="4"/>
                  </a:lnTo>
                  <a:lnTo>
                    <a:pt x="451" y="3"/>
                  </a:lnTo>
                  <a:lnTo>
                    <a:pt x="451" y="4"/>
                  </a:lnTo>
                  <a:lnTo>
                    <a:pt x="452" y="4"/>
                  </a:lnTo>
                  <a:lnTo>
                    <a:pt x="453" y="5"/>
                  </a:lnTo>
                  <a:lnTo>
                    <a:pt x="454" y="5"/>
                  </a:lnTo>
                  <a:lnTo>
                    <a:pt x="454" y="4"/>
                  </a:lnTo>
                  <a:lnTo>
                    <a:pt x="454" y="3"/>
                  </a:lnTo>
                  <a:lnTo>
                    <a:pt x="453" y="3"/>
                  </a:lnTo>
                  <a:lnTo>
                    <a:pt x="453" y="2"/>
                  </a:lnTo>
                  <a:lnTo>
                    <a:pt x="454" y="2"/>
                  </a:lnTo>
                  <a:lnTo>
                    <a:pt x="455" y="2"/>
                  </a:lnTo>
                  <a:lnTo>
                    <a:pt x="456" y="2"/>
                  </a:lnTo>
                  <a:lnTo>
                    <a:pt x="456" y="2"/>
                  </a:lnTo>
                  <a:lnTo>
                    <a:pt x="456" y="1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59" y="2"/>
                  </a:lnTo>
                  <a:lnTo>
                    <a:pt x="459" y="3"/>
                  </a:lnTo>
                  <a:lnTo>
                    <a:pt x="460" y="3"/>
                  </a:lnTo>
                  <a:lnTo>
                    <a:pt x="461" y="3"/>
                  </a:lnTo>
                  <a:lnTo>
                    <a:pt x="462" y="3"/>
                  </a:lnTo>
                  <a:lnTo>
                    <a:pt x="462" y="4"/>
                  </a:lnTo>
                  <a:lnTo>
                    <a:pt x="463" y="5"/>
                  </a:lnTo>
                  <a:lnTo>
                    <a:pt x="464" y="5"/>
                  </a:lnTo>
                  <a:lnTo>
                    <a:pt x="464" y="4"/>
                  </a:lnTo>
                  <a:lnTo>
                    <a:pt x="465" y="4"/>
                  </a:lnTo>
                  <a:lnTo>
                    <a:pt x="465" y="3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7" y="4"/>
                  </a:lnTo>
                  <a:lnTo>
                    <a:pt x="468" y="4"/>
                  </a:lnTo>
                  <a:lnTo>
                    <a:pt x="468" y="5"/>
                  </a:lnTo>
                  <a:lnTo>
                    <a:pt x="469" y="6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0" y="8"/>
                  </a:lnTo>
                  <a:lnTo>
                    <a:pt x="471" y="8"/>
                  </a:lnTo>
                  <a:lnTo>
                    <a:pt x="471" y="9"/>
                  </a:lnTo>
                  <a:lnTo>
                    <a:pt x="472" y="9"/>
                  </a:lnTo>
                  <a:lnTo>
                    <a:pt x="472" y="8"/>
                  </a:lnTo>
                  <a:lnTo>
                    <a:pt x="473" y="8"/>
                  </a:lnTo>
                  <a:lnTo>
                    <a:pt x="474" y="8"/>
                  </a:lnTo>
                  <a:lnTo>
                    <a:pt x="475" y="9"/>
                  </a:lnTo>
                  <a:lnTo>
                    <a:pt x="475" y="10"/>
                  </a:lnTo>
                  <a:lnTo>
                    <a:pt x="474" y="10"/>
                  </a:lnTo>
                  <a:lnTo>
                    <a:pt x="473" y="9"/>
                  </a:lnTo>
                  <a:lnTo>
                    <a:pt x="473" y="10"/>
                  </a:lnTo>
                  <a:lnTo>
                    <a:pt x="472" y="10"/>
                  </a:lnTo>
                  <a:lnTo>
                    <a:pt x="472" y="11"/>
                  </a:lnTo>
                  <a:lnTo>
                    <a:pt x="471" y="11"/>
                  </a:lnTo>
                  <a:lnTo>
                    <a:pt x="470" y="11"/>
                  </a:lnTo>
                  <a:lnTo>
                    <a:pt x="471" y="11"/>
                  </a:lnTo>
                  <a:lnTo>
                    <a:pt x="471" y="12"/>
                  </a:lnTo>
                  <a:lnTo>
                    <a:pt x="471" y="13"/>
                  </a:lnTo>
                  <a:lnTo>
                    <a:pt x="471" y="14"/>
                  </a:lnTo>
                  <a:lnTo>
                    <a:pt x="471" y="15"/>
                  </a:lnTo>
                  <a:lnTo>
                    <a:pt x="472" y="15"/>
                  </a:lnTo>
                  <a:lnTo>
                    <a:pt x="473" y="15"/>
                  </a:lnTo>
                  <a:lnTo>
                    <a:pt x="474" y="16"/>
                  </a:lnTo>
                  <a:lnTo>
                    <a:pt x="475" y="16"/>
                  </a:lnTo>
                  <a:lnTo>
                    <a:pt x="476" y="16"/>
                  </a:lnTo>
                  <a:lnTo>
                    <a:pt x="476" y="17"/>
                  </a:lnTo>
                  <a:lnTo>
                    <a:pt x="477" y="17"/>
                  </a:lnTo>
                  <a:lnTo>
                    <a:pt x="477" y="18"/>
                  </a:lnTo>
                  <a:lnTo>
                    <a:pt x="477" y="19"/>
                  </a:lnTo>
                  <a:lnTo>
                    <a:pt x="478" y="19"/>
                  </a:lnTo>
                  <a:lnTo>
                    <a:pt x="479" y="19"/>
                  </a:lnTo>
                  <a:lnTo>
                    <a:pt x="479" y="18"/>
                  </a:lnTo>
                  <a:lnTo>
                    <a:pt x="480" y="18"/>
                  </a:lnTo>
                  <a:lnTo>
                    <a:pt x="481" y="18"/>
                  </a:lnTo>
                  <a:lnTo>
                    <a:pt x="481" y="19"/>
                  </a:lnTo>
                  <a:lnTo>
                    <a:pt x="482" y="19"/>
                  </a:lnTo>
                  <a:lnTo>
                    <a:pt x="482" y="20"/>
                  </a:lnTo>
                  <a:lnTo>
                    <a:pt x="483" y="19"/>
                  </a:lnTo>
                  <a:lnTo>
                    <a:pt x="483" y="18"/>
                  </a:lnTo>
                  <a:lnTo>
                    <a:pt x="483" y="17"/>
                  </a:lnTo>
                  <a:lnTo>
                    <a:pt x="482" y="17"/>
                  </a:lnTo>
                  <a:lnTo>
                    <a:pt x="483" y="16"/>
                  </a:lnTo>
                  <a:lnTo>
                    <a:pt x="483" y="16"/>
                  </a:lnTo>
                  <a:lnTo>
                    <a:pt x="483" y="17"/>
                  </a:lnTo>
                  <a:lnTo>
                    <a:pt x="484" y="17"/>
                  </a:lnTo>
                  <a:lnTo>
                    <a:pt x="485" y="17"/>
                  </a:lnTo>
                  <a:lnTo>
                    <a:pt x="486" y="17"/>
                  </a:lnTo>
                  <a:lnTo>
                    <a:pt x="487" y="17"/>
                  </a:lnTo>
                  <a:lnTo>
                    <a:pt x="486" y="17"/>
                  </a:lnTo>
                  <a:lnTo>
                    <a:pt x="486" y="18"/>
                  </a:lnTo>
                  <a:lnTo>
                    <a:pt x="486" y="19"/>
                  </a:lnTo>
                  <a:lnTo>
                    <a:pt x="486" y="20"/>
                  </a:lnTo>
                  <a:lnTo>
                    <a:pt x="486" y="21"/>
                  </a:lnTo>
                  <a:lnTo>
                    <a:pt x="487" y="21"/>
                  </a:lnTo>
                  <a:lnTo>
                    <a:pt x="488" y="21"/>
                  </a:lnTo>
                  <a:lnTo>
                    <a:pt x="489" y="21"/>
                  </a:lnTo>
                  <a:lnTo>
                    <a:pt x="490" y="21"/>
                  </a:lnTo>
                  <a:lnTo>
                    <a:pt x="491" y="21"/>
                  </a:lnTo>
                  <a:lnTo>
                    <a:pt x="492" y="22"/>
                  </a:lnTo>
                  <a:lnTo>
                    <a:pt x="493" y="22"/>
                  </a:lnTo>
                  <a:lnTo>
                    <a:pt x="494" y="22"/>
                  </a:lnTo>
                  <a:lnTo>
                    <a:pt x="494" y="23"/>
                  </a:lnTo>
                  <a:lnTo>
                    <a:pt x="495" y="23"/>
                  </a:lnTo>
                  <a:lnTo>
                    <a:pt x="496" y="22"/>
                  </a:lnTo>
                  <a:lnTo>
                    <a:pt x="497" y="22"/>
                  </a:lnTo>
                  <a:lnTo>
                    <a:pt x="497" y="23"/>
                  </a:lnTo>
                  <a:lnTo>
                    <a:pt x="497" y="24"/>
                  </a:lnTo>
                  <a:lnTo>
                    <a:pt x="498" y="25"/>
                  </a:lnTo>
                  <a:lnTo>
                    <a:pt x="499" y="25"/>
                  </a:lnTo>
                  <a:lnTo>
                    <a:pt x="499" y="26"/>
                  </a:lnTo>
                  <a:lnTo>
                    <a:pt x="500" y="26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7"/>
                  </a:lnTo>
                  <a:lnTo>
                    <a:pt x="503" y="27"/>
                  </a:lnTo>
                  <a:lnTo>
                    <a:pt x="503" y="28"/>
                  </a:lnTo>
                  <a:lnTo>
                    <a:pt x="504" y="28"/>
                  </a:lnTo>
                  <a:lnTo>
                    <a:pt x="504" y="29"/>
                  </a:lnTo>
                  <a:lnTo>
                    <a:pt x="504" y="30"/>
                  </a:lnTo>
                  <a:lnTo>
                    <a:pt x="504" y="30"/>
                  </a:lnTo>
                  <a:lnTo>
                    <a:pt x="505" y="30"/>
                  </a:lnTo>
                  <a:lnTo>
                    <a:pt x="505" y="31"/>
                  </a:lnTo>
                  <a:lnTo>
                    <a:pt x="506" y="31"/>
                  </a:lnTo>
                  <a:lnTo>
                    <a:pt x="506" y="30"/>
                  </a:lnTo>
                  <a:lnTo>
                    <a:pt x="507" y="30"/>
                  </a:lnTo>
                  <a:lnTo>
                    <a:pt x="508" y="30"/>
                  </a:lnTo>
                  <a:lnTo>
                    <a:pt x="509" y="31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2" y="31"/>
                  </a:lnTo>
                  <a:lnTo>
                    <a:pt x="512" y="30"/>
                  </a:lnTo>
                  <a:lnTo>
                    <a:pt x="513" y="30"/>
                  </a:lnTo>
                  <a:lnTo>
                    <a:pt x="513" y="30"/>
                  </a:lnTo>
                  <a:lnTo>
                    <a:pt x="513" y="29"/>
                  </a:lnTo>
                  <a:lnTo>
                    <a:pt x="513" y="28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4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7" y="28"/>
                  </a:lnTo>
                  <a:lnTo>
                    <a:pt x="518" y="28"/>
                  </a:lnTo>
                  <a:lnTo>
                    <a:pt x="518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29"/>
                  </a:lnTo>
                  <a:lnTo>
                    <a:pt x="521" y="28"/>
                  </a:lnTo>
                  <a:lnTo>
                    <a:pt x="522" y="28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0"/>
                  </a:lnTo>
                  <a:lnTo>
                    <a:pt x="525" y="30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0" y="32"/>
                  </a:lnTo>
                  <a:lnTo>
                    <a:pt x="531" y="33"/>
                  </a:lnTo>
                  <a:lnTo>
                    <a:pt x="532" y="33"/>
                  </a:lnTo>
                  <a:lnTo>
                    <a:pt x="533" y="33"/>
                  </a:lnTo>
                  <a:lnTo>
                    <a:pt x="534" y="34"/>
                  </a:lnTo>
                  <a:lnTo>
                    <a:pt x="535" y="34"/>
                  </a:lnTo>
                  <a:lnTo>
                    <a:pt x="536" y="34"/>
                  </a:lnTo>
                  <a:lnTo>
                    <a:pt x="536" y="35"/>
                  </a:lnTo>
                  <a:lnTo>
                    <a:pt x="537" y="35"/>
                  </a:lnTo>
                  <a:lnTo>
                    <a:pt x="537" y="36"/>
                  </a:lnTo>
                  <a:lnTo>
                    <a:pt x="538" y="36"/>
                  </a:lnTo>
                  <a:lnTo>
                    <a:pt x="539" y="36"/>
                  </a:lnTo>
                  <a:lnTo>
                    <a:pt x="540" y="36"/>
                  </a:lnTo>
                  <a:lnTo>
                    <a:pt x="541" y="36"/>
                  </a:lnTo>
                  <a:lnTo>
                    <a:pt x="542" y="36"/>
                  </a:lnTo>
                  <a:lnTo>
                    <a:pt x="543" y="36"/>
                  </a:lnTo>
                  <a:lnTo>
                    <a:pt x="544" y="36"/>
                  </a:lnTo>
                  <a:lnTo>
                    <a:pt x="545" y="35"/>
                  </a:lnTo>
                  <a:lnTo>
                    <a:pt x="546" y="35"/>
                  </a:lnTo>
                  <a:lnTo>
                    <a:pt x="547" y="35"/>
                  </a:lnTo>
                  <a:lnTo>
                    <a:pt x="547" y="36"/>
                  </a:lnTo>
                  <a:lnTo>
                    <a:pt x="548" y="36"/>
                  </a:lnTo>
                  <a:lnTo>
                    <a:pt x="549" y="36"/>
                  </a:lnTo>
                  <a:lnTo>
                    <a:pt x="550" y="36"/>
                  </a:lnTo>
                  <a:lnTo>
                    <a:pt x="551" y="36"/>
                  </a:lnTo>
                  <a:lnTo>
                    <a:pt x="551" y="35"/>
                  </a:lnTo>
                  <a:lnTo>
                    <a:pt x="552" y="35"/>
                  </a:lnTo>
                  <a:lnTo>
                    <a:pt x="552" y="34"/>
                  </a:lnTo>
                  <a:lnTo>
                    <a:pt x="553" y="34"/>
                  </a:lnTo>
                  <a:lnTo>
                    <a:pt x="553" y="33"/>
                  </a:lnTo>
                  <a:lnTo>
                    <a:pt x="554" y="33"/>
                  </a:lnTo>
                  <a:lnTo>
                    <a:pt x="555" y="32"/>
                  </a:lnTo>
                  <a:lnTo>
                    <a:pt x="556" y="32"/>
                  </a:lnTo>
                  <a:lnTo>
                    <a:pt x="557" y="32"/>
                  </a:lnTo>
                  <a:lnTo>
                    <a:pt x="558" y="32"/>
                  </a:lnTo>
                  <a:lnTo>
                    <a:pt x="559" y="31"/>
                  </a:lnTo>
                  <a:lnTo>
                    <a:pt x="560" y="31"/>
                  </a:lnTo>
                  <a:lnTo>
                    <a:pt x="561" y="30"/>
                  </a:lnTo>
                  <a:lnTo>
                    <a:pt x="562" y="30"/>
                  </a:lnTo>
                  <a:lnTo>
                    <a:pt x="563" y="30"/>
                  </a:lnTo>
                  <a:lnTo>
                    <a:pt x="563" y="30"/>
                  </a:lnTo>
                  <a:lnTo>
                    <a:pt x="564" y="30"/>
                  </a:lnTo>
                  <a:lnTo>
                    <a:pt x="565" y="30"/>
                  </a:lnTo>
                  <a:lnTo>
                    <a:pt x="566" y="30"/>
                  </a:lnTo>
                  <a:lnTo>
                    <a:pt x="567" y="30"/>
                  </a:lnTo>
                  <a:lnTo>
                    <a:pt x="569" y="30"/>
                  </a:lnTo>
                  <a:lnTo>
                    <a:pt x="570" y="30"/>
                  </a:lnTo>
                  <a:lnTo>
                    <a:pt x="571" y="30"/>
                  </a:lnTo>
                  <a:lnTo>
                    <a:pt x="572" y="30"/>
                  </a:lnTo>
                  <a:lnTo>
                    <a:pt x="572" y="31"/>
                  </a:lnTo>
                  <a:lnTo>
                    <a:pt x="573" y="31"/>
                  </a:lnTo>
                  <a:lnTo>
                    <a:pt x="574" y="31"/>
                  </a:lnTo>
                  <a:lnTo>
                    <a:pt x="574" y="30"/>
                  </a:lnTo>
                  <a:lnTo>
                    <a:pt x="575" y="30"/>
                  </a:lnTo>
                  <a:lnTo>
                    <a:pt x="576" y="30"/>
                  </a:lnTo>
                  <a:lnTo>
                    <a:pt x="577" y="30"/>
                  </a:lnTo>
                  <a:lnTo>
                    <a:pt x="578" y="30"/>
                  </a:lnTo>
                  <a:lnTo>
                    <a:pt x="579" y="30"/>
                  </a:lnTo>
                  <a:lnTo>
                    <a:pt x="580" y="30"/>
                  </a:lnTo>
                  <a:lnTo>
                    <a:pt x="581" y="30"/>
                  </a:lnTo>
                  <a:lnTo>
                    <a:pt x="582" y="30"/>
                  </a:lnTo>
                  <a:lnTo>
                    <a:pt x="583" y="30"/>
                  </a:lnTo>
                  <a:lnTo>
                    <a:pt x="584" y="30"/>
                  </a:lnTo>
                  <a:lnTo>
                    <a:pt x="585" y="30"/>
                  </a:lnTo>
                  <a:lnTo>
                    <a:pt x="586" y="30"/>
                  </a:lnTo>
                  <a:lnTo>
                    <a:pt x="587" y="30"/>
                  </a:lnTo>
                  <a:lnTo>
                    <a:pt x="587" y="29"/>
                  </a:lnTo>
                  <a:lnTo>
                    <a:pt x="588" y="29"/>
                  </a:lnTo>
                  <a:lnTo>
                    <a:pt x="589" y="29"/>
                  </a:lnTo>
                  <a:lnTo>
                    <a:pt x="589" y="28"/>
                  </a:lnTo>
                  <a:lnTo>
                    <a:pt x="590" y="28"/>
                  </a:lnTo>
                  <a:lnTo>
                    <a:pt x="590" y="27"/>
                  </a:lnTo>
                  <a:lnTo>
                    <a:pt x="591" y="27"/>
                  </a:lnTo>
                  <a:lnTo>
                    <a:pt x="592" y="27"/>
                  </a:lnTo>
                  <a:lnTo>
                    <a:pt x="593" y="27"/>
                  </a:lnTo>
                  <a:lnTo>
                    <a:pt x="593" y="28"/>
                  </a:lnTo>
                  <a:lnTo>
                    <a:pt x="594" y="28"/>
                  </a:lnTo>
                  <a:lnTo>
                    <a:pt x="594" y="29"/>
                  </a:lnTo>
                  <a:lnTo>
                    <a:pt x="595" y="29"/>
                  </a:lnTo>
                  <a:lnTo>
                    <a:pt x="595" y="30"/>
                  </a:lnTo>
                  <a:lnTo>
                    <a:pt x="596" y="30"/>
                  </a:lnTo>
                  <a:lnTo>
                    <a:pt x="598" y="30"/>
                  </a:lnTo>
                  <a:lnTo>
                    <a:pt x="598" y="30"/>
                  </a:lnTo>
                  <a:lnTo>
                    <a:pt x="599" y="30"/>
                  </a:lnTo>
                  <a:lnTo>
                    <a:pt x="599" y="31"/>
                  </a:lnTo>
                  <a:lnTo>
                    <a:pt x="599" y="32"/>
                  </a:lnTo>
                  <a:lnTo>
                    <a:pt x="599" y="33"/>
                  </a:lnTo>
                  <a:lnTo>
                    <a:pt x="599" y="34"/>
                  </a:lnTo>
                  <a:lnTo>
                    <a:pt x="599" y="35"/>
                  </a:lnTo>
                  <a:lnTo>
                    <a:pt x="600" y="35"/>
                  </a:lnTo>
                  <a:lnTo>
                    <a:pt x="600" y="34"/>
                  </a:lnTo>
                  <a:lnTo>
                    <a:pt x="601" y="34"/>
                  </a:lnTo>
                  <a:lnTo>
                    <a:pt x="602" y="34"/>
                  </a:lnTo>
                  <a:lnTo>
                    <a:pt x="602" y="33"/>
                  </a:lnTo>
                  <a:lnTo>
                    <a:pt x="602" y="32"/>
                  </a:lnTo>
                  <a:lnTo>
                    <a:pt x="603" y="31"/>
                  </a:lnTo>
                  <a:lnTo>
                    <a:pt x="604" y="30"/>
                  </a:lnTo>
                  <a:lnTo>
                    <a:pt x="605" y="30"/>
                  </a:lnTo>
                  <a:lnTo>
                    <a:pt x="606" y="30"/>
                  </a:lnTo>
                  <a:lnTo>
                    <a:pt x="607" y="30"/>
                  </a:lnTo>
                  <a:lnTo>
                    <a:pt x="608" y="30"/>
                  </a:lnTo>
                  <a:lnTo>
                    <a:pt x="609" y="30"/>
                  </a:lnTo>
                  <a:lnTo>
                    <a:pt x="609" y="31"/>
                  </a:lnTo>
                  <a:lnTo>
                    <a:pt x="610" y="31"/>
                  </a:lnTo>
                  <a:lnTo>
                    <a:pt x="611" y="30"/>
                  </a:lnTo>
                  <a:lnTo>
                    <a:pt x="612" y="30"/>
                  </a:lnTo>
                  <a:lnTo>
                    <a:pt x="613" y="30"/>
                  </a:lnTo>
                  <a:lnTo>
                    <a:pt x="613" y="31"/>
                  </a:lnTo>
                  <a:lnTo>
                    <a:pt x="614" y="31"/>
                  </a:lnTo>
                  <a:lnTo>
                    <a:pt x="615" y="31"/>
                  </a:lnTo>
                  <a:lnTo>
                    <a:pt x="616" y="31"/>
                  </a:lnTo>
                  <a:lnTo>
                    <a:pt x="616" y="32"/>
                  </a:lnTo>
                  <a:lnTo>
                    <a:pt x="616" y="33"/>
                  </a:lnTo>
                  <a:lnTo>
                    <a:pt x="617" y="33"/>
                  </a:lnTo>
                  <a:lnTo>
                    <a:pt x="617" y="34"/>
                  </a:lnTo>
                  <a:lnTo>
                    <a:pt x="617" y="34"/>
                  </a:lnTo>
                  <a:lnTo>
                    <a:pt x="618" y="34"/>
                  </a:lnTo>
                  <a:lnTo>
                    <a:pt x="618" y="35"/>
                  </a:lnTo>
                  <a:lnTo>
                    <a:pt x="619" y="35"/>
                  </a:lnTo>
                  <a:lnTo>
                    <a:pt x="620" y="35"/>
                  </a:lnTo>
                  <a:lnTo>
                    <a:pt x="620" y="36"/>
                  </a:lnTo>
                  <a:lnTo>
                    <a:pt x="620" y="37"/>
                  </a:lnTo>
                  <a:lnTo>
                    <a:pt x="621" y="37"/>
                  </a:lnTo>
                  <a:lnTo>
                    <a:pt x="622" y="37"/>
                  </a:lnTo>
                  <a:lnTo>
                    <a:pt x="623" y="37"/>
                  </a:lnTo>
                  <a:lnTo>
                    <a:pt x="624" y="37"/>
                  </a:lnTo>
                  <a:lnTo>
                    <a:pt x="624" y="38"/>
                  </a:lnTo>
                  <a:lnTo>
                    <a:pt x="625" y="38"/>
                  </a:lnTo>
                  <a:lnTo>
                    <a:pt x="625" y="39"/>
                  </a:lnTo>
                  <a:lnTo>
                    <a:pt x="626" y="39"/>
                  </a:lnTo>
                  <a:lnTo>
                    <a:pt x="626" y="40"/>
                  </a:lnTo>
                  <a:lnTo>
                    <a:pt x="626" y="41"/>
                  </a:lnTo>
                  <a:lnTo>
                    <a:pt x="627" y="41"/>
                  </a:lnTo>
                  <a:lnTo>
                    <a:pt x="627" y="42"/>
                  </a:lnTo>
                  <a:lnTo>
                    <a:pt x="628" y="42"/>
                  </a:lnTo>
                  <a:lnTo>
                    <a:pt x="629" y="42"/>
                  </a:lnTo>
                  <a:lnTo>
                    <a:pt x="630" y="43"/>
                  </a:lnTo>
                  <a:lnTo>
                    <a:pt x="631" y="43"/>
                  </a:lnTo>
                  <a:lnTo>
                    <a:pt x="631" y="44"/>
                  </a:lnTo>
                  <a:lnTo>
                    <a:pt x="632" y="44"/>
                  </a:lnTo>
                  <a:lnTo>
                    <a:pt x="632" y="45"/>
                  </a:lnTo>
                  <a:lnTo>
                    <a:pt x="633" y="45"/>
                  </a:lnTo>
                  <a:lnTo>
                    <a:pt x="633" y="46"/>
                  </a:lnTo>
                  <a:lnTo>
                    <a:pt x="633" y="47"/>
                  </a:lnTo>
                  <a:lnTo>
                    <a:pt x="634" y="47"/>
                  </a:lnTo>
                  <a:lnTo>
                    <a:pt x="634" y="48"/>
                  </a:lnTo>
                  <a:lnTo>
                    <a:pt x="634" y="49"/>
                  </a:lnTo>
                  <a:lnTo>
                    <a:pt x="635" y="49"/>
                  </a:lnTo>
                  <a:lnTo>
                    <a:pt x="636" y="50"/>
                  </a:lnTo>
                  <a:lnTo>
                    <a:pt x="637" y="50"/>
                  </a:lnTo>
                  <a:lnTo>
                    <a:pt x="638" y="50"/>
                  </a:lnTo>
                  <a:lnTo>
                    <a:pt x="639" y="51"/>
                  </a:lnTo>
                  <a:lnTo>
                    <a:pt x="640" y="51"/>
                  </a:lnTo>
                  <a:lnTo>
                    <a:pt x="641" y="51"/>
                  </a:lnTo>
                  <a:lnTo>
                    <a:pt x="642" y="51"/>
                  </a:lnTo>
                  <a:lnTo>
                    <a:pt x="643" y="50"/>
                  </a:lnTo>
                  <a:lnTo>
                    <a:pt x="644" y="50"/>
                  </a:lnTo>
                  <a:lnTo>
                    <a:pt x="644" y="50"/>
                  </a:lnTo>
                  <a:lnTo>
                    <a:pt x="645" y="49"/>
                  </a:lnTo>
                  <a:lnTo>
                    <a:pt x="647" y="50"/>
                  </a:lnTo>
                  <a:lnTo>
                    <a:pt x="648" y="50"/>
                  </a:lnTo>
                  <a:lnTo>
                    <a:pt x="649" y="51"/>
                  </a:lnTo>
                  <a:lnTo>
                    <a:pt x="650" y="51"/>
                  </a:lnTo>
                  <a:lnTo>
                    <a:pt x="651" y="52"/>
                  </a:lnTo>
                  <a:lnTo>
                    <a:pt x="652" y="52"/>
                  </a:lnTo>
                  <a:lnTo>
                    <a:pt x="652" y="53"/>
                  </a:lnTo>
                  <a:lnTo>
                    <a:pt x="653" y="53"/>
                  </a:lnTo>
                  <a:lnTo>
                    <a:pt x="654" y="54"/>
                  </a:lnTo>
                  <a:lnTo>
                    <a:pt x="654" y="55"/>
                  </a:lnTo>
                  <a:lnTo>
                    <a:pt x="655" y="55"/>
                  </a:lnTo>
                  <a:lnTo>
                    <a:pt x="656" y="56"/>
                  </a:lnTo>
                  <a:lnTo>
                    <a:pt x="656" y="57"/>
                  </a:lnTo>
                  <a:lnTo>
                    <a:pt x="657" y="57"/>
                  </a:lnTo>
                  <a:lnTo>
                    <a:pt x="657" y="58"/>
                  </a:lnTo>
                  <a:lnTo>
                    <a:pt x="658" y="59"/>
                  </a:lnTo>
                  <a:lnTo>
                    <a:pt x="658" y="60"/>
                  </a:lnTo>
                  <a:lnTo>
                    <a:pt x="659" y="61"/>
                  </a:lnTo>
                  <a:lnTo>
                    <a:pt x="659" y="62"/>
                  </a:lnTo>
                  <a:lnTo>
                    <a:pt x="660" y="63"/>
                  </a:lnTo>
                  <a:lnTo>
                    <a:pt x="660" y="64"/>
                  </a:lnTo>
                  <a:lnTo>
                    <a:pt x="661" y="65"/>
                  </a:lnTo>
                  <a:lnTo>
                    <a:pt x="662" y="66"/>
                  </a:lnTo>
                  <a:lnTo>
                    <a:pt x="662" y="67"/>
                  </a:lnTo>
                  <a:lnTo>
                    <a:pt x="664" y="68"/>
                  </a:lnTo>
                  <a:lnTo>
                    <a:pt x="665" y="68"/>
                  </a:lnTo>
                  <a:lnTo>
                    <a:pt x="666" y="69"/>
                  </a:lnTo>
                  <a:lnTo>
                    <a:pt x="667" y="69"/>
                  </a:lnTo>
                  <a:lnTo>
                    <a:pt x="667" y="70"/>
                  </a:lnTo>
                  <a:lnTo>
                    <a:pt x="668" y="70"/>
                  </a:lnTo>
                  <a:lnTo>
                    <a:pt x="668" y="71"/>
                  </a:lnTo>
                  <a:lnTo>
                    <a:pt x="669" y="71"/>
                  </a:lnTo>
                  <a:lnTo>
                    <a:pt x="669" y="72"/>
                  </a:lnTo>
                  <a:lnTo>
                    <a:pt x="670" y="72"/>
                  </a:lnTo>
                  <a:lnTo>
                    <a:pt x="671" y="73"/>
                  </a:lnTo>
                  <a:lnTo>
                    <a:pt x="671" y="74"/>
                  </a:lnTo>
                  <a:lnTo>
                    <a:pt x="671" y="75"/>
                  </a:lnTo>
                  <a:lnTo>
                    <a:pt x="672" y="75"/>
                  </a:lnTo>
                  <a:lnTo>
                    <a:pt x="672" y="76"/>
                  </a:lnTo>
                  <a:lnTo>
                    <a:pt x="673" y="76"/>
                  </a:lnTo>
                  <a:lnTo>
                    <a:pt x="674" y="77"/>
                  </a:lnTo>
                  <a:lnTo>
                    <a:pt x="675" y="78"/>
                  </a:lnTo>
                  <a:lnTo>
                    <a:pt x="676" y="78"/>
                  </a:lnTo>
                  <a:lnTo>
                    <a:pt x="676" y="79"/>
                  </a:lnTo>
                  <a:lnTo>
                    <a:pt x="677" y="80"/>
                  </a:lnTo>
                  <a:lnTo>
                    <a:pt x="678" y="80"/>
                  </a:lnTo>
                  <a:lnTo>
                    <a:pt x="678" y="81"/>
                  </a:lnTo>
                  <a:lnTo>
                    <a:pt x="679" y="81"/>
                  </a:lnTo>
                  <a:lnTo>
                    <a:pt x="680" y="82"/>
                  </a:lnTo>
                  <a:lnTo>
                    <a:pt x="681" y="83"/>
                  </a:lnTo>
                  <a:lnTo>
                    <a:pt x="682" y="83"/>
                  </a:lnTo>
                  <a:lnTo>
                    <a:pt x="683" y="83"/>
                  </a:lnTo>
                  <a:lnTo>
                    <a:pt x="684" y="83"/>
                  </a:lnTo>
                  <a:lnTo>
                    <a:pt x="685" y="83"/>
                  </a:lnTo>
                  <a:lnTo>
                    <a:pt x="685" y="84"/>
                  </a:lnTo>
                  <a:lnTo>
                    <a:pt x="686" y="84"/>
                  </a:lnTo>
                  <a:lnTo>
                    <a:pt x="686" y="85"/>
                  </a:lnTo>
                  <a:lnTo>
                    <a:pt x="687" y="85"/>
                  </a:lnTo>
                  <a:lnTo>
                    <a:pt x="687" y="86"/>
                  </a:lnTo>
                  <a:lnTo>
                    <a:pt x="688" y="87"/>
                  </a:lnTo>
                  <a:lnTo>
                    <a:pt x="689" y="87"/>
                  </a:lnTo>
                  <a:lnTo>
                    <a:pt x="690" y="88"/>
                  </a:lnTo>
                  <a:lnTo>
                    <a:pt x="691" y="88"/>
                  </a:lnTo>
                  <a:lnTo>
                    <a:pt x="691" y="89"/>
                  </a:lnTo>
                  <a:lnTo>
                    <a:pt x="692" y="89"/>
                  </a:lnTo>
                  <a:lnTo>
                    <a:pt x="693" y="89"/>
                  </a:lnTo>
                  <a:lnTo>
                    <a:pt x="694" y="89"/>
                  </a:lnTo>
                  <a:lnTo>
                    <a:pt x="694" y="88"/>
                  </a:lnTo>
                  <a:lnTo>
                    <a:pt x="695" y="88"/>
                  </a:lnTo>
                  <a:lnTo>
                    <a:pt x="696" y="88"/>
                  </a:lnTo>
                  <a:lnTo>
                    <a:pt x="697" y="87"/>
                  </a:lnTo>
                  <a:lnTo>
                    <a:pt x="698" y="87"/>
                  </a:lnTo>
                  <a:lnTo>
                    <a:pt x="698" y="87"/>
                  </a:lnTo>
                  <a:lnTo>
                    <a:pt x="699" y="87"/>
                  </a:lnTo>
                  <a:lnTo>
                    <a:pt x="699" y="88"/>
                  </a:lnTo>
                  <a:lnTo>
                    <a:pt x="700" y="88"/>
                  </a:lnTo>
                  <a:lnTo>
                    <a:pt x="700" y="89"/>
                  </a:lnTo>
                  <a:lnTo>
                    <a:pt x="701" y="89"/>
                  </a:lnTo>
                  <a:lnTo>
                    <a:pt x="703" y="91"/>
                  </a:lnTo>
                  <a:lnTo>
                    <a:pt x="704" y="91"/>
                  </a:lnTo>
                  <a:lnTo>
                    <a:pt x="704" y="92"/>
                  </a:lnTo>
                  <a:lnTo>
                    <a:pt x="705" y="92"/>
                  </a:lnTo>
                  <a:lnTo>
                    <a:pt x="706" y="92"/>
                  </a:lnTo>
                  <a:lnTo>
                    <a:pt x="707" y="93"/>
                  </a:lnTo>
                  <a:lnTo>
                    <a:pt x="708" y="93"/>
                  </a:lnTo>
                  <a:lnTo>
                    <a:pt x="708" y="94"/>
                  </a:lnTo>
                  <a:lnTo>
                    <a:pt x="709" y="94"/>
                  </a:lnTo>
                  <a:lnTo>
                    <a:pt x="710" y="95"/>
                  </a:lnTo>
                  <a:lnTo>
                    <a:pt x="710" y="96"/>
                  </a:lnTo>
                  <a:lnTo>
                    <a:pt x="711" y="97"/>
                  </a:lnTo>
                  <a:lnTo>
                    <a:pt x="712" y="98"/>
                  </a:lnTo>
                  <a:lnTo>
                    <a:pt x="713" y="98"/>
                  </a:lnTo>
                  <a:lnTo>
                    <a:pt x="713" y="99"/>
                  </a:lnTo>
                  <a:lnTo>
                    <a:pt x="714" y="99"/>
                  </a:lnTo>
                  <a:lnTo>
                    <a:pt x="715" y="100"/>
                  </a:lnTo>
                  <a:lnTo>
                    <a:pt x="716" y="100"/>
                  </a:lnTo>
                  <a:lnTo>
                    <a:pt x="717" y="101"/>
                  </a:lnTo>
                  <a:lnTo>
                    <a:pt x="718" y="101"/>
                  </a:lnTo>
                  <a:lnTo>
                    <a:pt x="719" y="101"/>
                  </a:lnTo>
                  <a:lnTo>
                    <a:pt x="720" y="102"/>
                  </a:lnTo>
                  <a:lnTo>
                    <a:pt x="721" y="102"/>
                  </a:lnTo>
                  <a:lnTo>
                    <a:pt x="722" y="102"/>
                  </a:lnTo>
                  <a:lnTo>
                    <a:pt x="723" y="103"/>
                  </a:lnTo>
                  <a:lnTo>
                    <a:pt x="724" y="104"/>
                  </a:lnTo>
                  <a:lnTo>
                    <a:pt x="725" y="104"/>
                  </a:lnTo>
                  <a:lnTo>
                    <a:pt x="725" y="105"/>
                  </a:lnTo>
                  <a:lnTo>
                    <a:pt x="727" y="107"/>
                  </a:lnTo>
                  <a:lnTo>
                    <a:pt x="728" y="107"/>
                  </a:lnTo>
                  <a:lnTo>
                    <a:pt x="728" y="108"/>
                  </a:lnTo>
                  <a:lnTo>
                    <a:pt x="729" y="108"/>
                  </a:lnTo>
                  <a:lnTo>
                    <a:pt x="730" y="109"/>
                  </a:lnTo>
                  <a:lnTo>
                    <a:pt x="731" y="109"/>
                  </a:lnTo>
                  <a:lnTo>
                    <a:pt x="731" y="110"/>
                  </a:lnTo>
                  <a:lnTo>
                    <a:pt x="732" y="110"/>
                  </a:lnTo>
                  <a:lnTo>
                    <a:pt x="733" y="110"/>
                  </a:lnTo>
                  <a:lnTo>
                    <a:pt x="733" y="110"/>
                  </a:lnTo>
                  <a:lnTo>
                    <a:pt x="734" y="110"/>
                  </a:lnTo>
                  <a:lnTo>
                    <a:pt x="734" y="111"/>
                  </a:lnTo>
                  <a:lnTo>
                    <a:pt x="734" y="112"/>
                  </a:lnTo>
                  <a:lnTo>
                    <a:pt x="735" y="112"/>
                  </a:lnTo>
                  <a:lnTo>
                    <a:pt x="736" y="113"/>
                  </a:lnTo>
                  <a:lnTo>
                    <a:pt x="737" y="113"/>
                  </a:lnTo>
                  <a:lnTo>
                    <a:pt x="737" y="114"/>
                  </a:lnTo>
                  <a:lnTo>
                    <a:pt x="738" y="115"/>
                  </a:lnTo>
                  <a:lnTo>
                    <a:pt x="738" y="116"/>
                  </a:lnTo>
                  <a:lnTo>
                    <a:pt x="739" y="117"/>
                  </a:lnTo>
                  <a:lnTo>
                    <a:pt x="740" y="117"/>
                  </a:lnTo>
                  <a:lnTo>
                    <a:pt x="741" y="117"/>
                  </a:lnTo>
                  <a:lnTo>
                    <a:pt x="741" y="118"/>
                  </a:lnTo>
                  <a:lnTo>
                    <a:pt x="742" y="118"/>
                  </a:lnTo>
                  <a:lnTo>
                    <a:pt x="743" y="119"/>
                  </a:lnTo>
                  <a:lnTo>
                    <a:pt x="744" y="119"/>
                  </a:lnTo>
                  <a:lnTo>
                    <a:pt x="744" y="120"/>
                  </a:lnTo>
                  <a:lnTo>
                    <a:pt x="744" y="121"/>
                  </a:lnTo>
                  <a:lnTo>
                    <a:pt x="745" y="121"/>
                  </a:lnTo>
                  <a:lnTo>
                    <a:pt x="745" y="122"/>
                  </a:lnTo>
                  <a:lnTo>
                    <a:pt x="745" y="124"/>
                  </a:lnTo>
                  <a:lnTo>
                    <a:pt x="745" y="125"/>
                  </a:lnTo>
                  <a:lnTo>
                    <a:pt x="745" y="126"/>
                  </a:lnTo>
                  <a:lnTo>
                    <a:pt x="744" y="126"/>
                  </a:lnTo>
                  <a:lnTo>
                    <a:pt x="744" y="127"/>
                  </a:lnTo>
                  <a:lnTo>
                    <a:pt x="745" y="128"/>
                  </a:lnTo>
                  <a:lnTo>
                    <a:pt x="745" y="129"/>
                  </a:lnTo>
                  <a:lnTo>
                    <a:pt x="746" y="130"/>
                  </a:lnTo>
                  <a:lnTo>
                    <a:pt x="747" y="130"/>
                  </a:lnTo>
                  <a:lnTo>
                    <a:pt x="748" y="129"/>
                  </a:lnTo>
                  <a:lnTo>
                    <a:pt x="749" y="129"/>
                  </a:lnTo>
                  <a:lnTo>
                    <a:pt x="749" y="130"/>
                  </a:lnTo>
                  <a:lnTo>
                    <a:pt x="750" y="130"/>
                  </a:lnTo>
                  <a:lnTo>
                    <a:pt x="751" y="131"/>
                  </a:lnTo>
                  <a:lnTo>
                    <a:pt x="752" y="132"/>
                  </a:lnTo>
                  <a:lnTo>
                    <a:pt x="752" y="133"/>
                  </a:lnTo>
                  <a:lnTo>
                    <a:pt x="753" y="134"/>
                  </a:lnTo>
                  <a:lnTo>
                    <a:pt x="753" y="135"/>
                  </a:lnTo>
                  <a:lnTo>
                    <a:pt x="754" y="135"/>
                  </a:lnTo>
                  <a:lnTo>
                    <a:pt x="755" y="136"/>
                  </a:lnTo>
                  <a:lnTo>
                    <a:pt x="756" y="136"/>
                  </a:lnTo>
                  <a:lnTo>
                    <a:pt x="756" y="136"/>
                  </a:lnTo>
                  <a:lnTo>
                    <a:pt x="757" y="136"/>
                  </a:lnTo>
                  <a:lnTo>
                    <a:pt x="758" y="136"/>
                  </a:lnTo>
                  <a:lnTo>
                    <a:pt x="759" y="137"/>
                  </a:lnTo>
                  <a:lnTo>
                    <a:pt x="759" y="138"/>
                  </a:lnTo>
                  <a:lnTo>
                    <a:pt x="759" y="139"/>
                  </a:lnTo>
                  <a:lnTo>
                    <a:pt x="760" y="139"/>
                  </a:lnTo>
                  <a:lnTo>
                    <a:pt x="761" y="139"/>
                  </a:lnTo>
                  <a:lnTo>
                    <a:pt x="761" y="140"/>
                  </a:lnTo>
                  <a:lnTo>
                    <a:pt x="762" y="140"/>
                  </a:lnTo>
                  <a:lnTo>
                    <a:pt x="763" y="140"/>
                  </a:lnTo>
                  <a:lnTo>
                    <a:pt x="764" y="141"/>
                  </a:lnTo>
                  <a:lnTo>
                    <a:pt x="765" y="142"/>
                  </a:lnTo>
                  <a:lnTo>
                    <a:pt x="766" y="143"/>
                  </a:lnTo>
                  <a:lnTo>
                    <a:pt x="766" y="142"/>
                  </a:lnTo>
                  <a:lnTo>
                    <a:pt x="766" y="143"/>
                  </a:lnTo>
                  <a:lnTo>
                    <a:pt x="766" y="144"/>
                  </a:lnTo>
                  <a:lnTo>
                    <a:pt x="767" y="144"/>
                  </a:lnTo>
                  <a:lnTo>
                    <a:pt x="767" y="145"/>
                  </a:lnTo>
                  <a:lnTo>
                    <a:pt x="767" y="147"/>
                  </a:lnTo>
                  <a:lnTo>
                    <a:pt x="767" y="148"/>
                  </a:lnTo>
                  <a:lnTo>
                    <a:pt x="768" y="149"/>
                  </a:lnTo>
                  <a:lnTo>
                    <a:pt x="768" y="150"/>
                  </a:lnTo>
                  <a:lnTo>
                    <a:pt x="769" y="150"/>
                  </a:lnTo>
                  <a:lnTo>
                    <a:pt x="769" y="151"/>
                  </a:lnTo>
                  <a:lnTo>
                    <a:pt x="769" y="152"/>
                  </a:lnTo>
                  <a:lnTo>
                    <a:pt x="770" y="152"/>
                  </a:lnTo>
                  <a:lnTo>
                    <a:pt x="770" y="153"/>
                  </a:lnTo>
                  <a:lnTo>
                    <a:pt x="770" y="154"/>
                  </a:lnTo>
                  <a:lnTo>
                    <a:pt x="770" y="155"/>
                  </a:lnTo>
                  <a:lnTo>
                    <a:pt x="770" y="156"/>
                  </a:lnTo>
                  <a:lnTo>
                    <a:pt x="770" y="157"/>
                  </a:lnTo>
                  <a:lnTo>
                    <a:pt x="771" y="158"/>
                  </a:lnTo>
                  <a:lnTo>
                    <a:pt x="771" y="159"/>
                  </a:lnTo>
                  <a:lnTo>
                    <a:pt x="771" y="160"/>
                  </a:lnTo>
                  <a:lnTo>
                    <a:pt x="771" y="161"/>
                  </a:lnTo>
                  <a:lnTo>
                    <a:pt x="772" y="162"/>
                  </a:lnTo>
                  <a:lnTo>
                    <a:pt x="772" y="163"/>
                  </a:lnTo>
                  <a:lnTo>
                    <a:pt x="772" y="164"/>
                  </a:lnTo>
                  <a:lnTo>
                    <a:pt x="771" y="166"/>
                  </a:lnTo>
                  <a:lnTo>
                    <a:pt x="772" y="166"/>
                  </a:lnTo>
                  <a:lnTo>
                    <a:pt x="772" y="167"/>
                  </a:lnTo>
                  <a:lnTo>
                    <a:pt x="772" y="168"/>
                  </a:lnTo>
                  <a:lnTo>
                    <a:pt x="772" y="169"/>
                  </a:lnTo>
                  <a:lnTo>
                    <a:pt x="773" y="169"/>
                  </a:lnTo>
                  <a:lnTo>
                    <a:pt x="773" y="170"/>
                  </a:lnTo>
                  <a:lnTo>
                    <a:pt x="773" y="171"/>
                  </a:lnTo>
                  <a:lnTo>
                    <a:pt x="774" y="171"/>
                  </a:lnTo>
                  <a:lnTo>
                    <a:pt x="775" y="172"/>
                  </a:lnTo>
                  <a:lnTo>
                    <a:pt x="775" y="173"/>
                  </a:lnTo>
                  <a:lnTo>
                    <a:pt x="776" y="173"/>
                  </a:lnTo>
                  <a:lnTo>
                    <a:pt x="776" y="174"/>
                  </a:lnTo>
                  <a:lnTo>
                    <a:pt x="777" y="174"/>
                  </a:lnTo>
                  <a:lnTo>
                    <a:pt x="777" y="175"/>
                  </a:lnTo>
                  <a:lnTo>
                    <a:pt x="778" y="176"/>
                  </a:lnTo>
                  <a:lnTo>
                    <a:pt x="779" y="176"/>
                  </a:lnTo>
                  <a:lnTo>
                    <a:pt x="779" y="177"/>
                  </a:lnTo>
                  <a:lnTo>
                    <a:pt x="779" y="177"/>
                  </a:lnTo>
                  <a:lnTo>
                    <a:pt x="779" y="178"/>
                  </a:lnTo>
                  <a:lnTo>
                    <a:pt x="780" y="179"/>
                  </a:lnTo>
                  <a:lnTo>
                    <a:pt x="780" y="180"/>
                  </a:lnTo>
                  <a:lnTo>
                    <a:pt x="781" y="180"/>
                  </a:lnTo>
                  <a:lnTo>
                    <a:pt x="781" y="181"/>
                  </a:lnTo>
                  <a:lnTo>
                    <a:pt x="782" y="181"/>
                  </a:lnTo>
                  <a:lnTo>
                    <a:pt x="782" y="182"/>
                  </a:lnTo>
                  <a:lnTo>
                    <a:pt x="782" y="184"/>
                  </a:lnTo>
                  <a:lnTo>
                    <a:pt x="783" y="184"/>
                  </a:lnTo>
                  <a:lnTo>
                    <a:pt x="783" y="185"/>
                  </a:lnTo>
                  <a:lnTo>
                    <a:pt x="784" y="186"/>
                  </a:lnTo>
                  <a:lnTo>
                    <a:pt x="785" y="187"/>
                  </a:lnTo>
                  <a:lnTo>
                    <a:pt x="786" y="187"/>
                  </a:lnTo>
                  <a:lnTo>
                    <a:pt x="786" y="188"/>
                  </a:lnTo>
                  <a:lnTo>
                    <a:pt x="787" y="188"/>
                  </a:lnTo>
                  <a:lnTo>
                    <a:pt x="787" y="189"/>
                  </a:lnTo>
                  <a:lnTo>
                    <a:pt x="787" y="190"/>
                  </a:lnTo>
                  <a:lnTo>
                    <a:pt x="787" y="191"/>
                  </a:lnTo>
                  <a:lnTo>
                    <a:pt x="787" y="192"/>
                  </a:lnTo>
                  <a:lnTo>
                    <a:pt x="787" y="193"/>
                  </a:lnTo>
                  <a:lnTo>
                    <a:pt x="787" y="194"/>
                  </a:lnTo>
                  <a:lnTo>
                    <a:pt x="787" y="195"/>
                  </a:lnTo>
                  <a:lnTo>
                    <a:pt x="787" y="196"/>
                  </a:lnTo>
                  <a:lnTo>
                    <a:pt x="787" y="197"/>
                  </a:lnTo>
                  <a:lnTo>
                    <a:pt x="787" y="198"/>
                  </a:lnTo>
                  <a:lnTo>
                    <a:pt x="788" y="199"/>
                  </a:lnTo>
                  <a:lnTo>
                    <a:pt x="788" y="200"/>
                  </a:lnTo>
                  <a:lnTo>
                    <a:pt x="788" y="201"/>
                  </a:lnTo>
                  <a:lnTo>
                    <a:pt x="788" y="203"/>
                  </a:lnTo>
                  <a:lnTo>
                    <a:pt x="789" y="204"/>
                  </a:lnTo>
                  <a:lnTo>
                    <a:pt x="789" y="205"/>
                  </a:lnTo>
                  <a:lnTo>
                    <a:pt x="790" y="206"/>
                  </a:lnTo>
                  <a:lnTo>
                    <a:pt x="791" y="207"/>
                  </a:lnTo>
                  <a:lnTo>
                    <a:pt x="792" y="208"/>
                  </a:lnTo>
                  <a:lnTo>
                    <a:pt x="792" y="209"/>
                  </a:lnTo>
                  <a:lnTo>
                    <a:pt x="793" y="209"/>
                  </a:lnTo>
                  <a:lnTo>
                    <a:pt x="793" y="210"/>
                  </a:lnTo>
                  <a:lnTo>
                    <a:pt x="794" y="211"/>
                  </a:lnTo>
                  <a:lnTo>
                    <a:pt x="796" y="212"/>
                  </a:lnTo>
                  <a:lnTo>
                    <a:pt x="797" y="213"/>
                  </a:lnTo>
                  <a:lnTo>
                    <a:pt x="798" y="214"/>
                  </a:lnTo>
                  <a:lnTo>
                    <a:pt x="799" y="214"/>
                  </a:lnTo>
                  <a:lnTo>
                    <a:pt x="800" y="214"/>
                  </a:lnTo>
                  <a:lnTo>
                    <a:pt x="801" y="214"/>
                  </a:lnTo>
                  <a:lnTo>
                    <a:pt x="801" y="215"/>
                  </a:lnTo>
                  <a:lnTo>
                    <a:pt x="802" y="215"/>
                  </a:lnTo>
                  <a:lnTo>
                    <a:pt x="803" y="215"/>
                  </a:lnTo>
                  <a:lnTo>
                    <a:pt x="804" y="215"/>
                  </a:lnTo>
                  <a:lnTo>
                    <a:pt x="805" y="216"/>
                  </a:lnTo>
                  <a:lnTo>
                    <a:pt x="805" y="216"/>
                  </a:lnTo>
                  <a:lnTo>
                    <a:pt x="806" y="217"/>
                  </a:lnTo>
                  <a:lnTo>
                    <a:pt x="807" y="217"/>
                  </a:lnTo>
                  <a:lnTo>
                    <a:pt x="807" y="217"/>
                  </a:lnTo>
                  <a:lnTo>
                    <a:pt x="808" y="218"/>
                  </a:lnTo>
                  <a:lnTo>
                    <a:pt x="808" y="219"/>
                  </a:lnTo>
                  <a:lnTo>
                    <a:pt x="808" y="220"/>
                  </a:lnTo>
                  <a:lnTo>
                    <a:pt x="809" y="220"/>
                  </a:lnTo>
                  <a:lnTo>
                    <a:pt x="809" y="221"/>
                  </a:lnTo>
                  <a:lnTo>
                    <a:pt x="810" y="221"/>
                  </a:lnTo>
                  <a:lnTo>
                    <a:pt x="810" y="222"/>
                  </a:lnTo>
                  <a:lnTo>
                    <a:pt x="811" y="222"/>
                  </a:lnTo>
                  <a:lnTo>
                    <a:pt x="812" y="223"/>
                  </a:lnTo>
                  <a:lnTo>
                    <a:pt x="813" y="223"/>
                  </a:lnTo>
                  <a:lnTo>
                    <a:pt x="814" y="224"/>
                  </a:lnTo>
                  <a:lnTo>
                    <a:pt x="815" y="224"/>
                  </a:lnTo>
                  <a:lnTo>
                    <a:pt x="816" y="225"/>
                  </a:lnTo>
                  <a:lnTo>
                    <a:pt x="817" y="225"/>
                  </a:lnTo>
                  <a:lnTo>
                    <a:pt x="818" y="225"/>
                  </a:lnTo>
                  <a:lnTo>
                    <a:pt x="819" y="225"/>
                  </a:lnTo>
                  <a:lnTo>
                    <a:pt x="820" y="224"/>
                  </a:lnTo>
                  <a:lnTo>
                    <a:pt x="821" y="223"/>
                  </a:lnTo>
                  <a:lnTo>
                    <a:pt x="821" y="222"/>
                  </a:lnTo>
                  <a:lnTo>
                    <a:pt x="822" y="222"/>
                  </a:lnTo>
                  <a:lnTo>
                    <a:pt x="823" y="222"/>
                  </a:lnTo>
                  <a:lnTo>
                    <a:pt x="823" y="221"/>
                  </a:lnTo>
                  <a:lnTo>
                    <a:pt x="824" y="221"/>
                  </a:lnTo>
                  <a:lnTo>
                    <a:pt x="826" y="221"/>
                  </a:lnTo>
                  <a:lnTo>
                    <a:pt x="827" y="221"/>
                  </a:lnTo>
                  <a:lnTo>
                    <a:pt x="827" y="222"/>
                  </a:lnTo>
                  <a:lnTo>
                    <a:pt x="828" y="222"/>
                  </a:lnTo>
                  <a:lnTo>
                    <a:pt x="829" y="223"/>
                  </a:lnTo>
                  <a:lnTo>
                    <a:pt x="830" y="225"/>
                  </a:lnTo>
                  <a:lnTo>
                    <a:pt x="831" y="226"/>
                  </a:lnTo>
                  <a:lnTo>
                    <a:pt x="831" y="227"/>
                  </a:lnTo>
                  <a:lnTo>
                    <a:pt x="832" y="227"/>
                  </a:lnTo>
                  <a:lnTo>
                    <a:pt x="832" y="228"/>
                  </a:lnTo>
                  <a:lnTo>
                    <a:pt x="832" y="228"/>
                  </a:lnTo>
                  <a:lnTo>
                    <a:pt x="833" y="229"/>
                  </a:lnTo>
                  <a:lnTo>
                    <a:pt x="834" y="229"/>
                  </a:lnTo>
                  <a:lnTo>
                    <a:pt x="835" y="229"/>
                  </a:lnTo>
                  <a:lnTo>
                    <a:pt x="836" y="230"/>
                  </a:lnTo>
                  <a:lnTo>
                    <a:pt x="837" y="230"/>
                  </a:lnTo>
                  <a:lnTo>
                    <a:pt x="838" y="230"/>
                  </a:lnTo>
                  <a:lnTo>
                    <a:pt x="839" y="230"/>
                  </a:lnTo>
                  <a:lnTo>
                    <a:pt x="840" y="230"/>
                  </a:lnTo>
                  <a:lnTo>
                    <a:pt x="841" y="231"/>
                  </a:lnTo>
                  <a:lnTo>
                    <a:pt x="842" y="231"/>
                  </a:lnTo>
                  <a:lnTo>
                    <a:pt x="843" y="232"/>
                  </a:lnTo>
                  <a:lnTo>
                    <a:pt x="844" y="232"/>
                  </a:lnTo>
                  <a:lnTo>
                    <a:pt x="845" y="233"/>
                  </a:lnTo>
                  <a:lnTo>
                    <a:pt x="845" y="234"/>
                  </a:lnTo>
                  <a:lnTo>
                    <a:pt x="846" y="234"/>
                  </a:lnTo>
                  <a:lnTo>
                    <a:pt x="847" y="235"/>
                  </a:lnTo>
                  <a:lnTo>
                    <a:pt x="849" y="236"/>
                  </a:lnTo>
                  <a:lnTo>
                    <a:pt x="849" y="237"/>
                  </a:lnTo>
                  <a:lnTo>
                    <a:pt x="850" y="237"/>
                  </a:lnTo>
                  <a:lnTo>
                    <a:pt x="851" y="237"/>
                  </a:lnTo>
                  <a:lnTo>
                    <a:pt x="852" y="237"/>
                  </a:lnTo>
                  <a:lnTo>
                    <a:pt x="853" y="237"/>
                  </a:lnTo>
                  <a:lnTo>
                    <a:pt x="853" y="238"/>
                  </a:lnTo>
                  <a:lnTo>
                    <a:pt x="854" y="238"/>
                  </a:lnTo>
                  <a:lnTo>
                    <a:pt x="854" y="239"/>
                  </a:lnTo>
                  <a:lnTo>
                    <a:pt x="855" y="239"/>
                  </a:lnTo>
                  <a:lnTo>
                    <a:pt x="855" y="240"/>
                  </a:lnTo>
                  <a:lnTo>
                    <a:pt x="856" y="241"/>
                  </a:lnTo>
                  <a:lnTo>
                    <a:pt x="857" y="241"/>
                  </a:lnTo>
                  <a:lnTo>
                    <a:pt x="857" y="242"/>
                  </a:lnTo>
                  <a:lnTo>
                    <a:pt x="858" y="243"/>
                  </a:lnTo>
                  <a:lnTo>
                    <a:pt x="858" y="243"/>
                  </a:lnTo>
                  <a:lnTo>
                    <a:pt x="858" y="244"/>
                  </a:lnTo>
                  <a:lnTo>
                    <a:pt x="859" y="244"/>
                  </a:lnTo>
                  <a:lnTo>
                    <a:pt x="859" y="245"/>
                  </a:lnTo>
                  <a:lnTo>
                    <a:pt x="859" y="246"/>
                  </a:lnTo>
                  <a:lnTo>
                    <a:pt x="859" y="246"/>
                  </a:lnTo>
                  <a:lnTo>
                    <a:pt x="860" y="246"/>
                  </a:lnTo>
                  <a:lnTo>
                    <a:pt x="860" y="247"/>
                  </a:lnTo>
                  <a:lnTo>
                    <a:pt x="861" y="247"/>
                  </a:lnTo>
                  <a:lnTo>
                    <a:pt x="862" y="248"/>
                  </a:lnTo>
                  <a:lnTo>
                    <a:pt x="862" y="249"/>
                  </a:lnTo>
                  <a:lnTo>
                    <a:pt x="863" y="249"/>
                  </a:lnTo>
                  <a:lnTo>
                    <a:pt x="863" y="250"/>
                  </a:lnTo>
                  <a:lnTo>
                    <a:pt x="863" y="251"/>
                  </a:lnTo>
                  <a:lnTo>
                    <a:pt x="864" y="251"/>
                  </a:lnTo>
                  <a:lnTo>
                    <a:pt x="864" y="252"/>
                  </a:lnTo>
                  <a:lnTo>
                    <a:pt x="865" y="252"/>
                  </a:lnTo>
                  <a:lnTo>
                    <a:pt x="867" y="253"/>
                  </a:lnTo>
                  <a:lnTo>
                    <a:pt x="868" y="253"/>
                  </a:lnTo>
                  <a:lnTo>
                    <a:pt x="868" y="254"/>
                  </a:lnTo>
                  <a:lnTo>
                    <a:pt x="869" y="254"/>
                  </a:lnTo>
                  <a:lnTo>
                    <a:pt x="869" y="255"/>
                  </a:lnTo>
                  <a:lnTo>
                    <a:pt x="869" y="256"/>
                  </a:lnTo>
                  <a:lnTo>
                    <a:pt x="869" y="257"/>
                  </a:lnTo>
                  <a:lnTo>
                    <a:pt x="870" y="258"/>
                  </a:lnTo>
                  <a:lnTo>
                    <a:pt x="871" y="258"/>
                  </a:lnTo>
                  <a:lnTo>
                    <a:pt x="871" y="259"/>
                  </a:lnTo>
                  <a:lnTo>
                    <a:pt x="872" y="259"/>
                  </a:lnTo>
                  <a:lnTo>
                    <a:pt x="873" y="260"/>
                  </a:lnTo>
                  <a:lnTo>
                    <a:pt x="873" y="261"/>
                  </a:lnTo>
                  <a:lnTo>
                    <a:pt x="874" y="261"/>
                  </a:lnTo>
                  <a:lnTo>
                    <a:pt x="874" y="262"/>
                  </a:lnTo>
                  <a:lnTo>
                    <a:pt x="874" y="263"/>
                  </a:lnTo>
                  <a:lnTo>
                    <a:pt x="875" y="263"/>
                  </a:lnTo>
                  <a:lnTo>
                    <a:pt x="875" y="264"/>
                  </a:lnTo>
                  <a:lnTo>
                    <a:pt x="875" y="265"/>
                  </a:lnTo>
                  <a:lnTo>
                    <a:pt x="876" y="266"/>
                  </a:lnTo>
                  <a:lnTo>
                    <a:pt x="876" y="267"/>
                  </a:lnTo>
                  <a:lnTo>
                    <a:pt x="877" y="267"/>
                  </a:lnTo>
                  <a:lnTo>
                    <a:pt x="877" y="268"/>
                  </a:lnTo>
                  <a:lnTo>
                    <a:pt x="877" y="269"/>
                  </a:lnTo>
                  <a:lnTo>
                    <a:pt x="878" y="269"/>
                  </a:lnTo>
                  <a:lnTo>
                    <a:pt x="878" y="270"/>
                  </a:lnTo>
                  <a:lnTo>
                    <a:pt x="878" y="270"/>
                  </a:lnTo>
                  <a:lnTo>
                    <a:pt x="877" y="271"/>
                  </a:lnTo>
                  <a:lnTo>
                    <a:pt x="877" y="272"/>
                  </a:lnTo>
                  <a:lnTo>
                    <a:pt x="878" y="273"/>
                  </a:lnTo>
                  <a:lnTo>
                    <a:pt x="878" y="274"/>
                  </a:lnTo>
                  <a:lnTo>
                    <a:pt x="879" y="275"/>
                  </a:lnTo>
                  <a:lnTo>
                    <a:pt x="880" y="276"/>
                  </a:lnTo>
                  <a:lnTo>
                    <a:pt x="881" y="276"/>
                  </a:lnTo>
                  <a:lnTo>
                    <a:pt x="881" y="277"/>
                  </a:lnTo>
                  <a:lnTo>
                    <a:pt x="882" y="277"/>
                  </a:lnTo>
                  <a:lnTo>
                    <a:pt x="883" y="277"/>
                  </a:lnTo>
                  <a:lnTo>
                    <a:pt x="884" y="278"/>
                  </a:lnTo>
                  <a:lnTo>
                    <a:pt x="886" y="278"/>
                  </a:lnTo>
                  <a:lnTo>
                    <a:pt x="887" y="279"/>
                  </a:lnTo>
                  <a:lnTo>
                    <a:pt x="889" y="279"/>
                  </a:lnTo>
                  <a:lnTo>
                    <a:pt x="890" y="280"/>
                  </a:lnTo>
                  <a:lnTo>
                    <a:pt x="891" y="280"/>
                  </a:lnTo>
                  <a:lnTo>
                    <a:pt x="891" y="281"/>
                  </a:lnTo>
                  <a:lnTo>
                    <a:pt x="892" y="281"/>
                  </a:lnTo>
                  <a:lnTo>
                    <a:pt x="893" y="282"/>
                  </a:lnTo>
                  <a:lnTo>
                    <a:pt x="894" y="282"/>
                  </a:lnTo>
                  <a:lnTo>
                    <a:pt x="894" y="283"/>
                  </a:lnTo>
                  <a:lnTo>
                    <a:pt x="895" y="283"/>
                  </a:lnTo>
                  <a:lnTo>
                    <a:pt x="896" y="284"/>
                  </a:lnTo>
                  <a:lnTo>
                    <a:pt x="897" y="284"/>
                  </a:lnTo>
                  <a:lnTo>
                    <a:pt x="898" y="284"/>
                  </a:lnTo>
                  <a:lnTo>
                    <a:pt x="899" y="284"/>
                  </a:lnTo>
                  <a:lnTo>
                    <a:pt x="899" y="285"/>
                  </a:lnTo>
                  <a:lnTo>
                    <a:pt x="901" y="285"/>
                  </a:lnTo>
                  <a:lnTo>
                    <a:pt x="902" y="285"/>
                  </a:lnTo>
                  <a:lnTo>
                    <a:pt x="903" y="285"/>
                  </a:lnTo>
                  <a:lnTo>
                    <a:pt x="903" y="286"/>
                  </a:lnTo>
                  <a:lnTo>
                    <a:pt x="904" y="286"/>
                  </a:lnTo>
                  <a:lnTo>
                    <a:pt x="904" y="287"/>
                  </a:lnTo>
                  <a:lnTo>
                    <a:pt x="905" y="287"/>
                  </a:lnTo>
                  <a:lnTo>
                    <a:pt x="905" y="288"/>
                  </a:lnTo>
                  <a:lnTo>
                    <a:pt x="906" y="289"/>
                  </a:lnTo>
                  <a:lnTo>
                    <a:pt x="906" y="290"/>
                  </a:lnTo>
                  <a:lnTo>
                    <a:pt x="907" y="291"/>
                  </a:lnTo>
                  <a:lnTo>
                    <a:pt x="907" y="292"/>
                  </a:lnTo>
                  <a:lnTo>
                    <a:pt x="907" y="293"/>
                  </a:lnTo>
                  <a:lnTo>
                    <a:pt x="908" y="294"/>
                  </a:lnTo>
                  <a:lnTo>
                    <a:pt x="908" y="295"/>
                  </a:lnTo>
                  <a:lnTo>
                    <a:pt x="909" y="296"/>
                  </a:lnTo>
                  <a:lnTo>
                    <a:pt x="909" y="297"/>
                  </a:lnTo>
                  <a:lnTo>
                    <a:pt x="910" y="297"/>
                  </a:lnTo>
                  <a:lnTo>
                    <a:pt x="911" y="297"/>
                  </a:lnTo>
                  <a:lnTo>
                    <a:pt x="911" y="298"/>
                  </a:lnTo>
                  <a:lnTo>
                    <a:pt x="911" y="299"/>
                  </a:lnTo>
                  <a:lnTo>
                    <a:pt x="911" y="300"/>
                  </a:lnTo>
                  <a:lnTo>
                    <a:pt x="911" y="301"/>
                  </a:lnTo>
                  <a:lnTo>
                    <a:pt x="910" y="302"/>
                  </a:lnTo>
                  <a:lnTo>
                    <a:pt x="909" y="303"/>
                  </a:lnTo>
                  <a:lnTo>
                    <a:pt x="908" y="303"/>
                  </a:lnTo>
                  <a:lnTo>
                    <a:pt x="908" y="304"/>
                  </a:lnTo>
                  <a:lnTo>
                    <a:pt x="907" y="304"/>
                  </a:lnTo>
                  <a:lnTo>
                    <a:pt x="905" y="304"/>
                  </a:lnTo>
                  <a:lnTo>
                    <a:pt x="904" y="304"/>
                  </a:lnTo>
                  <a:lnTo>
                    <a:pt x="903" y="304"/>
                  </a:lnTo>
                  <a:lnTo>
                    <a:pt x="903" y="305"/>
                  </a:lnTo>
                  <a:lnTo>
                    <a:pt x="903" y="306"/>
                  </a:lnTo>
                  <a:lnTo>
                    <a:pt x="903" y="307"/>
                  </a:lnTo>
                  <a:lnTo>
                    <a:pt x="904" y="308"/>
                  </a:lnTo>
                  <a:lnTo>
                    <a:pt x="905" y="308"/>
                  </a:lnTo>
                  <a:lnTo>
                    <a:pt x="905" y="309"/>
                  </a:lnTo>
                  <a:lnTo>
                    <a:pt x="906" y="309"/>
                  </a:lnTo>
                  <a:lnTo>
                    <a:pt x="906" y="310"/>
                  </a:lnTo>
                  <a:lnTo>
                    <a:pt x="907" y="310"/>
                  </a:lnTo>
                  <a:lnTo>
                    <a:pt x="908" y="310"/>
                  </a:lnTo>
                  <a:lnTo>
                    <a:pt x="908" y="311"/>
                  </a:lnTo>
                  <a:lnTo>
                    <a:pt x="909" y="311"/>
                  </a:lnTo>
                  <a:lnTo>
                    <a:pt x="910" y="311"/>
                  </a:lnTo>
                  <a:lnTo>
                    <a:pt x="911" y="311"/>
                  </a:lnTo>
                  <a:lnTo>
                    <a:pt x="912" y="311"/>
                  </a:lnTo>
                  <a:lnTo>
                    <a:pt x="912" y="312"/>
                  </a:lnTo>
                  <a:lnTo>
                    <a:pt x="913" y="312"/>
                  </a:lnTo>
                  <a:lnTo>
                    <a:pt x="913" y="313"/>
                  </a:lnTo>
                  <a:lnTo>
                    <a:pt x="913" y="314"/>
                  </a:lnTo>
                  <a:lnTo>
                    <a:pt x="912" y="315"/>
                  </a:lnTo>
                  <a:lnTo>
                    <a:pt x="911" y="315"/>
                  </a:lnTo>
                  <a:lnTo>
                    <a:pt x="910" y="316"/>
                  </a:lnTo>
                  <a:lnTo>
                    <a:pt x="909" y="316"/>
                  </a:lnTo>
                  <a:lnTo>
                    <a:pt x="908" y="315"/>
                  </a:lnTo>
                  <a:lnTo>
                    <a:pt x="907" y="315"/>
                  </a:lnTo>
                  <a:lnTo>
                    <a:pt x="907" y="314"/>
                  </a:lnTo>
                  <a:lnTo>
                    <a:pt x="906" y="314"/>
                  </a:lnTo>
                  <a:lnTo>
                    <a:pt x="906" y="313"/>
                  </a:lnTo>
                  <a:lnTo>
                    <a:pt x="906" y="314"/>
                  </a:lnTo>
                  <a:lnTo>
                    <a:pt x="905" y="315"/>
                  </a:lnTo>
                  <a:lnTo>
                    <a:pt x="905" y="316"/>
                  </a:lnTo>
                  <a:lnTo>
                    <a:pt x="904" y="316"/>
                  </a:lnTo>
                  <a:lnTo>
                    <a:pt x="903" y="316"/>
                  </a:lnTo>
                  <a:lnTo>
                    <a:pt x="902" y="316"/>
                  </a:lnTo>
                  <a:lnTo>
                    <a:pt x="901" y="316"/>
                  </a:lnTo>
                  <a:lnTo>
                    <a:pt x="900" y="315"/>
                  </a:lnTo>
                  <a:lnTo>
                    <a:pt x="899" y="315"/>
                  </a:lnTo>
                  <a:lnTo>
                    <a:pt x="898" y="315"/>
                  </a:lnTo>
                  <a:lnTo>
                    <a:pt x="897" y="316"/>
                  </a:lnTo>
                  <a:lnTo>
                    <a:pt x="897" y="317"/>
                  </a:lnTo>
                  <a:lnTo>
                    <a:pt x="898" y="318"/>
                  </a:lnTo>
                  <a:lnTo>
                    <a:pt x="899" y="319"/>
                  </a:lnTo>
                  <a:lnTo>
                    <a:pt x="901" y="320"/>
                  </a:lnTo>
                  <a:lnTo>
                    <a:pt x="902" y="321"/>
                  </a:lnTo>
                  <a:lnTo>
                    <a:pt x="902" y="322"/>
                  </a:lnTo>
                  <a:lnTo>
                    <a:pt x="903" y="324"/>
                  </a:lnTo>
                  <a:lnTo>
                    <a:pt x="903" y="324"/>
                  </a:lnTo>
                  <a:lnTo>
                    <a:pt x="903" y="325"/>
                  </a:lnTo>
                  <a:lnTo>
                    <a:pt x="903" y="326"/>
                  </a:lnTo>
                  <a:lnTo>
                    <a:pt x="903" y="327"/>
                  </a:lnTo>
                  <a:lnTo>
                    <a:pt x="903" y="328"/>
                  </a:lnTo>
                  <a:lnTo>
                    <a:pt x="904" y="328"/>
                  </a:lnTo>
                  <a:lnTo>
                    <a:pt x="904" y="329"/>
                  </a:lnTo>
                  <a:lnTo>
                    <a:pt x="905" y="330"/>
                  </a:lnTo>
                  <a:lnTo>
                    <a:pt x="905" y="331"/>
                  </a:lnTo>
                  <a:lnTo>
                    <a:pt x="906" y="331"/>
                  </a:lnTo>
                  <a:lnTo>
                    <a:pt x="907" y="332"/>
                  </a:lnTo>
                  <a:lnTo>
                    <a:pt x="907" y="333"/>
                  </a:lnTo>
                  <a:lnTo>
                    <a:pt x="906" y="334"/>
                  </a:lnTo>
                  <a:lnTo>
                    <a:pt x="905" y="335"/>
                  </a:lnTo>
                  <a:lnTo>
                    <a:pt x="904" y="335"/>
                  </a:lnTo>
                  <a:lnTo>
                    <a:pt x="904" y="336"/>
                  </a:lnTo>
                  <a:lnTo>
                    <a:pt x="903" y="336"/>
                  </a:lnTo>
                  <a:lnTo>
                    <a:pt x="903" y="335"/>
                  </a:lnTo>
                  <a:lnTo>
                    <a:pt x="902" y="335"/>
                  </a:lnTo>
                  <a:lnTo>
                    <a:pt x="901" y="334"/>
                  </a:lnTo>
                  <a:lnTo>
                    <a:pt x="901" y="333"/>
                  </a:lnTo>
                  <a:lnTo>
                    <a:pt x="900" y="333"/>
                  </a:lnTo>
                  <a:lnTo>
                    <a:pt x="899" y="333"/>
                  </a:lnTo>
                  <a:lnTo>
                    <a:pt x="898" y="333"/>
                  </a:lnTo>
                  <a:lnTo>
                    <a:pt x="898" y="334"/>
                  </a:lnTo>
                  <a:lnTo>
                    <a:pt x="897" y="334"/>
                  </a:lnTo>
                  <a:lnTo>
                    <a:pt x="897" y="335"/>
                  </a:lnTo>
                  <a:lnTo>
                    <a:pt x="897" y="336"/>
                  </a:lnTo>
                  <a:lnTo>
                    <a:pt x="898" y="337"/>
                  </a:lnTo>
                  <a:lnTo>
                    <a:pt x="898" y="338"/>
                  </a:lnTo>
                  <a:lnTo>
                    <a:pt x="899" y="338"/>
                  </a:lnTo>
                  <a:lnTo>
                    <a:pt x="899" y="339"/>
                  </a:lnTo>
                  <a:lnTo>
                    <a:pt x="900" y="339"/>
                  </a:lnTo>
                  <a:lnTo>
                    <a:pt x="901" y="340"/>
                  </a:lnTo>
                  <a:lnTo>
                    <a:pt x="902" y="340"/>
                  </a:lnTo>
                  <a:lnTo>
                    <a:pt x="902" y="341"/>
                  </a:lnTo>
                  <a:lnTo>
                    <a:pt x="902" y="342"/>
                  </a:lnTo>
                  <a:lnTo>
                    <a:pt x="903" y="342"/>
                  </a:lnTo>
                  <a:lnTo>
                    <a:pt x="903" y="343"/>
                  </a:lnTo>
                  <a:lnTo>
                    <a:pt x="902" y="343"/>
                  </a:lnTo>
                  <a:lnTo>
                    <a:pt x="902" y="344"/>
                  </a:lnTo>
                  <a:lnTo>
                    <a:pt x="902" y="345"/>
                  </a:lnTo>
                  <a:lnTo>
                    <a:pt x="901" y="345"/>
                  </a:lnTo>
                  <a:lnTo>
                    <a:pt x="901" y="346"/>
                  </a:lnTo>
                  <a:lnTo>
                    <a:pt x="900" y="346"/>
                  </a:lnTo>
                  <a:lnTo>
                    <a:pt x="900" y="347"/>
                  </a:lnTo>
                  <a:lnTo>
                    <a:pt x="900" y="348"/>
                  </a:lnTo>
                  <a:lnTo>
                    <a:pt x="901" y="348"/>
                  </a:lnTo>
                  <a:lnTo>
                    <a:pt x="902" y="348"/>
                  </a:lnTo>
                  <a:lnTo>
                    <a:pt x="903" y="348"/>
                  </a:lnTo>
                  <a:lnTo>
                    <a:pt x="904" y="348"/>
                  </a:lnTo>
                  <a:lnTo>
                    <a:pt x="905" y="348"/>
                  </a:lnTo>
                  <a:lnTo>
                    <a:pt x="906" y="347"/>
                  </a:lnTo>
                  <a:lnTo>
                    <a:pt x="907" y="347"/>
                  </a:lnTo>
                  <a:lnTo>
                    <a:pt x="908" y="348"/>
                  </a:lnTo>
                  <a:lnTo>
                    <a:pt x="909" y="349"/>
                  </a:lnTo>
                  <a:lnTo>
                    <a:pt x="909" y="350"/>
                  </a:lnTo>
                  <a:lnTo>
                    <a:pt x="910" y="350"/>
                  </a:lnTo>
                  <a:lnTo>
                    <a:pt x="910" y="349"/>
                  </a:lnTo>
                  <a:lnTo>
                    <a:pt x="911" y="349"/>
                  </a:lnTo>
                  <a:lnTo>
                    <a:pt x="911" y="348"/>
                  </a:lnTo>
                  <a:lnTo>
                    <a:pt x="911" y="347"/>
                  </a:lnTo>
                  <a:lnTo>
                    <a:pt x="912" y="347"/>
                  </a:lnTo>
                  <a:lnTo>
                    <a:pt x="912" y="346"/>
                  </a:lnTo>
                  <a:lnTo>
                    <a:pt x="913" y="346"/>
                  </a:lnTo>
                  <a:lnTo>
                    <a:pt x="913" y="346"/>
                  </a:lnTo>
                  <a:lnTo>
                    <a:pt x="913" y="347"/>
                  </a:lnTo>
                  <a:lnTo>
                    <a:pt x="913" y="348"/>
                  </a:lnTo>
                  <a:lnTo>
                    <a:pt x="913" y="349"/>
                  </a:lnTo>
                  <a:lnTo>
                    <a:pt x="912" y="349"/>
                  </a:lnTo>
                  <a:lnTo>
                    <a:pt x="911" y="349"/>
                  </a:lnTo>
                  <a:lnTo>
                    <a:pt x="911" y="350"/>
                  </a:lnTo>
                  <a:lnTo>
                    <a:pt x="911" y="350"/>
                  </a:lnTo>
                  <a:lnTo>
                    <a:pt x="910" y="350"/>
                  </a:lnTo>
                  <a:lnTo>
                    <a:pt x="910" y="351"/>
                  </a:lnTo>
                  <a:lnTo>
                    <a:pt x="910" y="352"/>
                  </a:lnTo>
                  <a:lnTo>
                    <a:pt x="910" y="353"/>
                  </a:lnTo>
                  <a:lnTo>
                    <a:pt x="911" y="353"/>
                  </a:lnTo>
                  <a:lnTo>
                    <a:pt x="911" y="354"/>
                  </a:lnTo>
                  <a:lnTo>
                    <a:pt x="912" y="354"/>
                  </a:lnTo>
                  <a:lnTo>
                    <a:pt x="913" y="354"/>
                  </a:lnTo>
                  <a:lnTo>
                    <a:pt x="913" y="355"/>
                  </a:lnTo>
                  <a:lnTo>
                    <a:pt x="913" y="355"/>
                  </a:lnTo>
                  <a:lnTo>
                    <a:pt x="913" y="356"/>
                  </a:lnTo>
                  <a:lnTo>
                    <a:pt x="913" y="357"/>
                  </a:lnTo>
                  <a:lnTo>
                    <a:pt x="913" y="358"/>
                  </a:lnTo>
                  <a:lnTo>
                    <a:pt x="913" y="358"/>
                  </a:lnTo>
                  <a:lnTo>
                    <a:pt x="912" y="359"/>
                  </a:lnTo>
                  <a:lnTo>
                    <a:pt x="912" y="360"/>
                  </a:lnTo>
                  <a:lnTo>
                    <a:pt x="913" y="360"/>
                  </a:lnTo>
                  <a:lnTo>
                    <a:pt x="913" y="360"/>
                  </a:lnTo>
                  <a:lnTo>
                    <a:pt x="913" y="359"/>
                  </a:lnTo>
                  <a:lnTo>
                    <a:pt x="914" y="359"/>
                  </a:lnTo>
                  <a:lnTo>
                    <a:pt x="914" y="358"/>
                  </a:lnTo>
                  <a:lnTo>
                    <a:pt x="914" y="357"/>
                  </a:lnTo>
                  <a:lnTo>
                    <a:pt x="914" y="356"/>
                  </a:lnTo>
                  <a:lnTo>
                    <a:pt x="915" y="356"/>
                  </a:lnTo>
                  <a:lnTo>
                    <a:pt x="915" y="355"/>
                  </a:lnTo>
                  <a:lnTo>
                    <a:pt x="916" y="354"/>
                  </a:lnTo>
                  <a:lnTo>
                    <a:pt x="916" y="353"/>
                  </a:lnTo>
                  <a:lnTo>
                    <a:pt x="915" y="352"/>
                  </a:lnTo>
                  <a:lnTo>
                    <a:pt x="915" y="351"/>
                  </a:lnTo>
                  <a:lnTo>
                    <a:pt x="916" y="351"/>
                  </a:lnTo>
                  <a:lnTo>
                    <a:pt x="917" y="351"/>
                  </a:lnTo>
                  <a:lnTo>
                    <a:pt x="917" y="352"/>
                  </a:lnTo>
                  <a:lnTo>
                    <a:pt x="917" y="353"/>
                  </a:lnTo>
                  <a:lnTo>
                    <a:pt x="918" y="353"/>
                  </a:lnTo>
                  <a:lnTo>
                    <a:pt x="918" y="354"/>
                  </a:lnTo>
                  <a:lnTo>
                    <a:pt x="918" y="355"/>
                  </a:lnTo>
                  <a:lnTo>
                    <a:pt x="918" y="356"/>
                  </a:lnTo>
                  <a:lnTo>
                    <a:pt x="917" y="356"/>
                  </a:lnTo>
                  <a:lnTo>
                    <a:pt x="917" y="357"/>
                  </a:lnTo>
                  <a:lnTo>
                    <a:pt x="917" y="358"/>
                  </a:lnTo>
                  <a:lnTo>
                    <a:pt x="918" y="358"/>
                  </a:lnTo>
                  <a:lnTo>
                    <a:pt x="919" y="358"/>
                  </a:lnTo>
                  <a:lnTo>
                    <a:pt x="920" y="358"/>
                  </a:lnTo>
                  <a:lnTo>
                    <a:pt x="921" y="358"/>
                  </a:lnTo>
                  <a:lnTo>
                    <a:pt x="922" y="358"/>
                  </a:lnTo>
                  <a:lnTo>
                    <a:pt x="922" y="359"/>
                  </a:lnTo>
                  <a:lnTo>
                    <a:pt x="921" y="360"/>
                  </a:lnTo>
                  <a:lnTo>
                    <a:pt x="921" y="361"/>
                  </a:lnTo>
                  <a:lnTo>
                    <a:pt x="920" y="361"/>
                  </a:lnTo>
                  <a:lnTo>
                    <a:pt x="920" y="362"/>
                  </a:lnTo>
                  <a:lnTo>
                    <a:pt x="921" y="362"/>
                  </a:lnTo>
                  <a:lnTo>
                    <a:pt x="922" y="361"/>
                  </a:lnTo>
                  <a:lnTo>
                    <a:pt x="923" y="361"/>
                  </a:lnTo>
                  <a:lnTo>
                    <a:pt x="924" y="360"/>
                  </a:lnTo>
                  <a:lnTo>
                    <a:pt x="925" y="361"/>
                  </a:lnTo>
                  <a:lnTo>
                    <a:pt x="925" y="362"/>
                  </a:lnTo>
                  <a:lnTo>
                    <a:pt x="925" y="363"/>
                  </a:lnTo>
                  <a:lnTo>
                    <a:pt x="924" y="364"/>
                  </a:lnTo>
                  <a:lnTo>
                    <a:pt x="924" y="365"/>
                  </a:lnTo>
                  <a:lnTo>
                    <a:pt x="924" y="366"/>
                  </a:lnTo>
                  <a:lnTo>
                    <a:pt x="925" y="366"/>
                  </a:lnTo>
                  <a:lnTo>
                    <a:pt x="925" y="367"/>
                  </a:lnTo>
                  <a:lnTo>
                    <a:pt x="925" y="368"/>
                  </a:lnTo>
                  <a:lnTo>
                    <a:pt x="926" y="368"/>
                  </a:lnTo>
                  <a:lnTo>
                    <a:pt x="927" y="368"/>
                  </a:lnTo>
                  <a:lnTo>
                    <a:pt x="927" y="367"/>
                  </a:lnTo>
                  <a:lnTo>
                    <a:pt x="927" y="366"/>
                  </a:lnTo>
                  <a:lnTo>
                    <a:pt x="928" y="366"/>
                  </a:lnTo>
                  <a:lnTo>
                    <a:pt x="928" y="365"/>
                  </a:lnTo>
                  <a:lnTo>
                    <a:pt x="929" y="365"/>
                  </a:lnTo>
                  <a:lnTo>
                    <a:pt x="929" y="364"/>
                  </a:lnTo>
                  <a:lnTo>
                    <a:pt x="929" y="363"/>
                  </a:lnTo>
                  <a:lnTo>
                    <a:pt x="930" y="363"/>
                  </a:lnTo>
                  <a:lnTo>
                    <a:pt x="930" y="362"/>
                  </a:lnTo>
                  <a:lnTo>
                    <a:pt x="931" y="362"/>
                  </a:lnTo>
                  <a:lnTo>
                    <a:pt x="932" y="362"/>
                  </a:lnTo>
                  <a:lnTo>
                    <a:pt x="932" y="363"/>
                  </a:lnTo>
                  <a:lnTo>
                    <a:pt x="933" y="363"/>
                  </a:lnTo>
                  <a:lnTo>
                    <a:pt x="933" y="364"/>
                  </a:lnTo>
                  <a:lnTo>
                    <a:pt x="933" y="365"/>
                  </a:lnTo>
                  <a:lnTo>
                    <a:pt x="933" y="366"/>
                  </a:lnTo>
                  <a:lnTo>
                    <a:pt x="933" y="367"/>
                  </a:lnTo>
                  <a:lnTo>
                    <a:pt x="933" y="368"/>
                  </a:lnTo>
                  <a:lnTo>
                    <a:pt x="934" y="368"/>
                  </a:lnTo>
                  <a:lnTo>
                    <a:pt x="934" y="367"/>
                  </a:lnTo>
                  <a:lnTo>
                    <a:pt x="935" y="367"/>
                  </a:lnTo>
                  <a:lnTo>
                    <a:pt x="935" y="366"/>
                  </a:lnTo>
                  <a:lnTo>
                    <a:pt x="936" y="366"/>
                  </a:lnTo>
                  <a:lnTo>
                    <a:pt x="936" y="365"/>
                  </a:lnTo>
                  <a:lnTo>
                    <a:pt x="937" y="364"/>
                  </a:lnTo>
                  <a:lnTo>
                    <a:pt x="938" y="364"/>
                  </a:lnTo>
                  <a:lnTo>
                    <a:pt x="938" y="365"/>
                  </a:lnTo>
                  <a:lnTo>
                    <a:pt x="939" y="365"/>
                  </a:lnTo>
                  <a:lnTo>
                    <a:pt x="940" y="365"/>
                  </a:lnTo>
                  <a:lnTo>
                    <a:pt x="940" y="366"/>
                  </a:lnTo>
                  <a:lnTo>
                    <a:pt x="940" y="367"/>
                  </a:lnTo>
                  <a:lnTo>
                    <a:pt x="940" y="368"/>
                  </a:lnTo>
                  <a:lnTo>
                    <a:pt x="940" y="368"/>
                  </a:lnTo>
                  <a:lnTo>
                    <a:pt x="940" y="369"/>
                  </a:lnTo>
                  <a:lnTo>
                    <a:pt x="940" y="370"/>
                  </a:lnTo>
                  <a:lnTo>
                    <a:pt x="940" y="371"/>
                  </a:lnTo>
                  <a:lnTo>
                    <a:pt x="939" y="371"/>
                  </a:lnTo>
                  <a:lnTo>
                    <a:pt x="939" y="370"/>
                  </a:lnTo>
                  <a:lnTo>
                    <a:pt x="938" y="370"/>
                  </a:lnTo>
                  <a:lnTo>
                    <a:pt x="938" y="369"/>
                  </a:lnTo>
                  <a:lnTo>
                    <a:pt x="937" y="369"/>
                  </a:lnTo>
                  <a:lnTo>
                    <a:pt x="937" y="370"/>
                  </a:lnTo>
                  <a:lnTo>
                    <a:pt x="936" y="370"/>
                  </a:lnTo>
                  <a:lnTo>
                    <a:pt x="935" y="370"/>
                  </a:lnTo>
                  <a:lnTo>
                    <a:pt x="934" y="370"/>
                  </a:lnTo>
                  <a:lnTo>
                    <a:pt x="934" y="371"/>
                  </a:lnTo>
                  <a:lnTo>
                    <a:pt x="934" y="372"/>
                  </a:lnTo>
                  <a:lnTo>
                    <a:pt x="934" y="373"/>
                  </a:lnTo>
                  <a:lnTo>
                    <a:pt x="934" y="374"/>
                  </a:lnTo>
                  <a:lnTo>
                    <a:pt x="933" y="375"/>
                  </a:lnTo>
                  <a:lnTo>
                    <a:pt x="934" y="375"/>
                  </a:lnTo>
                  <a:lnTo>
                    <a:pt x="934" y="376"/>
                  </a:lnTo>
                  <a:lnTo>
                    <a:pt x="934" y="377"/>
                  </a:lnTo>
                  <a:lnTo>
                    <a:pt x="935" y="377"/>
                  </a:lnTo>
                  <a:lnTo>
                    <a:pt x="936" y="377"/>
                  </a:lnTo>
                  <a:lnTo>
                    <a:pt x="937" y="377"/>
                  </a:lnTo>
                  <a:lnTo>
                    <a:pt x="937" y="377"/>
                  </a:lnTo>
                  <a:lnTo>
                    <a:pt x="938" y="377"/>
                  </a:lnTo>
                  <a:lnTo>
                    <a:pt x="939" y="377"/>
                  </a:lnTo>
                  <a:lnTo>
                    <a:pt x="940" y="377"/>
                  </a:lnTo>
                  <a:lnTo>
                    <a:pt x="940" y="377"/>
                  </a:lnTo>
                  <a:lnTo>
                    <a:pt x="940" y="377"/>
                  </a:lnTo>
                  <a:lnTo>
                    <a:pt x="941" y="377"/>
                  </a:lnTo>
                  <a:lnTo>
                    <a:pt x="941" y="378"/>
                  </a:lnTo>
                  <a:lnTo>
                    <a:pt x="941" y="379"/>
                  </a:lnTo>
                  <a:lnTo>
                    <a:pt x="941" y="380"/>
                  </a:lnTo>
                  <a:lnTo>
                    <a:pt x="942" y="380"/>
                  </a:lnTo>
                  <a:lnTo>
                    <a:pt x="942" y="381"/>
                  </a:lnTo>
                  <a:lnTo>
                    <a:pt x="943" y="381"/>
                  </a:lnTo>
                  <a:lnTo>
                    <a:pt x="943" y="382"/>
                  </a:lnTo>
                  <a:lnTo>
                    <a:pt x="944" y="382"/>
                  </a:lnTo>
                  <a:lnTo>
                    <a:pt x="945" y="382"/>
                  </a:lnTo>
                  <a:lnTo>
                    <a:pt x="945" y="381"/>
                  </a:lnTo>
                  <a:lnTo>
                    <a:pt x="946" y="381"/>
                  </a:lnTo>
                  <a:lnTo>
                    <a:pt x="946" y="382"/>
                  </a:lnTo>
                  <a:lnTo>
                    <a:pt x="945" y="383"/>
                  </a:lnTo>
                  <a:lnTo>
                    <a:pt x="945" y="384"/>
                  </a:lnTo>
                  <a:lnTo>
                    <a:pt x="945" y="385"/>
                  </a:lnTo>
                  <a:lnTo>
                    <a:pt x="945" y="386"/>
                  </a:lnTo>
                  <a:lnTo>
                    <a:pt x="945" y="387"/>
                  </a:lnTo>
                  <a:lnTo>
                    <a:pt x="945" y="388"/>
                  </a:lnTo>
                  <a:lnTo>
                    <a:pt x="946" y="388"/>
                  </a:lnTo>
                  <a:lnTo>
                    <a:pt x="947" y="387"/>
                  </a:lnTo>
                  <a:lnTo>
                    <a:pt x="948" y="387"/>
                  </a:lnTo>
                  <a:lnTo>
                    <a:pt x="948" y="388"/>
                  </a:lnTo>
                  <a:lnTo>
                    <a:pt x="947" y="388"/>
                  </a:lnTo>
                  <a:lnTo>
                    <a:pt x="947" y="389"/>
                  </a:lnTo>
                  <a:lnTo>
                    <a:pt x="946" y="389"/>
                  </a:lnTo>
                  <a:lnTo>
                    <a:pt x="946" y="390"/>
                  </a:lnTo>
                  <a:lnTo>
                    <a:pt x="945" y="390"/>
                  </a:lnTo>
                  <a:lnTo>
                    <a:pt x="945" y="389"/>
                  </a:lnTo>
                  <a:lnTo>
                    <a:pt x="944" y="389"/>
                  </a:lnTo>
                  <a:lnTo>
                    <a:pt x="944" y="388"/>
                  </a:lnTo>
                  <a:lnTo>
                    <a:pt x="943" y="387"/>
                  </a:lnTo>
                  <a:lnTo>
                    <a:pt x="942" y="387"/>
                  </a:lnTo>
                  <a:lnTo>
                    <a:pt x="942" y="386"/>
                  </a:lnTo>
                  <a:lnTo>
                    <a:pt x="941" y="386"/>
                  </a:lnTo>
                  <a:lnTo>
                    <a:pt x="940" y="386"/>
                  </a:lnTo>
                  <a:lnTo>
                    <a:pt x="940" y="386"/>
                  </a:lnTo>
                  <a:lnTo>
                    <a:pt x="940" y="387"/>
                  </a:lnTo>
                  <a:lnTo>
                    <a:pt x="940" y="388"/>
                  </a:lnTo>
                  <a:lnTo>
                    <a:pt x="940" y="389"/>
                  </a:lnTo>
                  <a:lnTo>
                    <a:pt x="940" y="390"/>
                  </a:lnTo>
                  <a:lnTo>
                    <a:pt x="941" y="390"/>
                  </a:lnTo>
                  <a:lnTo>
                    <a:pt x="941" y="391"/>
                  </a:lnTo>
                  <a:lnTo>
                    <a:pt x="942" y="391"/>
                  </a:lnTo>
                  <a:lnTo>
                    <a:pt x="943" y="391"/>
                  </a:lnTo>
                  <a:lnTo>
                    <a:pt x="943" y="392"/>
                  </a:lnTo>
                  <a:lnTo>
                    <a:pt x="942" y="392"/>
                  </a:lnTo>
                  <a:lnTo>
                    <a:pt x="942" y="393"/>
                  </a:lnTo>
                  <a:lnTo>
                    <a:pt x="941" y="393"/>
                  </a:lnTo>
                  <a:lnTo>
                    <a:pt x="940" y="393"/>
                  </a:lnTo>
                  <a:lnTo>
                    <a:pt x="940" y="393"/>
                  </a:lnTo>
                  <a:lnTo>
                    <a:pt x="939" y="393"/>
                  </a:lnTo>
                  <a:lnTo>
                    <a:pt x="939" y="394"/>
                  </a:lnTo>
                  <a:lnTo>
                    <a:pt x="938" y="394"/>
                  </a:lnTo>
                  <a:lnTo>
                    <a:pt x="938" y="395"/>
                  </a:lnTo>
                  <a:lnTo>
                    <a:pt x="939" y="395"/>
                  </a:lnTo>
                  <a:lnTo>
                    <a:pt x="939" y="396"/>
                  </a:lnTo>
                  <a:lnTo>
                    <a:pt x="940" y="396"/>
                  </a:lnTo>
                  <a:lnTo>
                    <a:pt x="940" y="397"/>
                  </a:lnTo>
                  <a:lnTo>
                    <a:pt x="940" y="397"/>
                  </a:lnTo>
                  <a:lnTo>
                    <a:pt x="940" y="398"/>
                  </a:lnTo>
                  <a:lnTo>
                    <a:pt x="940" y="399"/>
                  </a:lnTo>
                  <a:lnTo>
                    <a:pt x="941" y="399"/>
                  </a:lnTo>
                  <a:lnTo>
                    <a:pt x="942" y="399"/>
                  </a:lnTo>
                  <a:lnTo>
                    <a:pt x="942" y="400"/>
                  </a:lnTo>
                  <a:lnTo>
                    <a:pt x="944" y="400"/>
                  </a:lnTo>
                  <a:lnTo>
                    <a:pt x="944" y="401"/>
                  </a:lnTo>
                  <a:lnTo>
                    <a:pt x="945" y="401"/>
                  </a:lnTo>
                  <a:lnTo>
                    <a:pt x="947" y="403"/>
                  </a:lnTo>
                  <a:lnTo>
                    <a:pt x="947" y="404"/>
                  </a:lnTo>
                  <a:lnTo>
                    <a:pt x="948" y="404"/>
                  </a:lnTo>
                  <a:lnTo>
                    <a:pt x="948" y="404"/>
                  </a:lnTo>
                  <a:lnTo>
                    <a:pt x="949" y="404"/>
                  </a:lnTo>
                  <a:lnTo>
                    <a:pt x="950" y="405"/>
                  </a:lnTo>
                  <a:lnTo>
                    <a:pt x="951" y="405"/>
                  </a:lnTo>
                  <a:lnTo>
                    <a:pt x="952" y="405"/>
                  </a:lnTo>
                  <a:lnTo>
                    <a:pt x="953" y="406"/>
                  </a:lnTo>
                  <a:lnTo>
                    <a:pt x="954" y="406"/>
                  </a:lnTo>
                  <a:lnTo>
                    <a:pt x="955" y="407"/>
                  </a:lnTo>
                  <a:lnTo>
                    <a:pt x="956" y="407"/>
                  </a:lnTo>
                  <a:lnTo>
                    <a:pt x="957" y="407"/>
                  </a:lnTo>
                  <a:lnTo>
                    <a:pt x="957" y="408"/>
                  </a:lnTo>
                  <a:lnTo>
                    <a:pt x="957" y="409"/>
                  </a:lnTo>
                  <a:lnTo>
                    <a:pt x="957" y="410"/>
                  </a:lnTo>
                  <a:lnTo>
                    <a:pt x="958" y="410"/>
                  </a:lnTo>
                  <a:lnTo>
                    <a:pt x="957" y="411"/>
                  </a:lnTo>
                  <a:lnTo>
                    <a:pt x="958" y="411"/>
                  </a:lnTo>
                  <a:lnTo>
                    <a:pt x="958" y="412"/>
                  </a:lnTo>
                  <a:lnTo>
                    <a:pt x="958" y="413"/>
                  </a:lnTo>
                  <a:lnTo>
                    <a:pt x="959" y="413"/>
                  </a:lnTo>
                  <a:lnTo>
                    <a:pt x="960" y="413"/>
                  </a:lnTo>
                  <a:lnTo>
                    <a:pt x="961" y="413"/>
                  </a:lnTo>
                  <a:lnTo>
                    <a:pt x="962" y="413"/>
                  </a:lnTo>
                  <a:lnTo>
                    <a:pt x="963" y="413"/>
                  </a:lnTo>
                  <a:lnTo>
                    <a:pt x="963" y="414"/>
                  </a:lnTo>
                  <a:lnTo>
                    <a:pt x="964" y="414"/>
                  </a:lnTo>
                  <a:lnTo>
                    <a:pt x="965" y="414"/>
                  </a:lnTo>
                  <a:lnTo>
                    <a:pt x="965" y="415"/>
                  </a:lnTo>
                  <a:lnTo>
                    <a:pt x="966" y="415"/>
                  </a:lnTo>
                  <a:lnTo>
                    <a:pt x="967" y="415"/>
                  </a:lnTo>
                  <a:lnTo>
                    <a:pt x="967" y="415"/>
                  </a:lnTo>
                  <a:lnTo>
                    <a:pt x="968" y="415"/>
                  </a:lnTo>
                  <a:lnTo>
                    <a:pt x="968" y="414"/>
                  </a:lnTo>
                  <a:lnTo>
                    <a:pt x="969" y="414"/>
                  </a:lnTo>
                  <a:lnTo>
                    <a:pt x="970" y="414"/>
                  </a:lnTo>
                  <a:lnTo>
                    <a:pt x="970" y="413"/>
                  </a:lnTo>
                  <a:lnTo>
                    <a:pt x="970" y="412"/>
                  </a:lnTo>
                  <a:lnTo>
                    <a:pt x="970" y="411"/>
                  </a:lnTo>
                  <a:lnTo>
                    <a:pt x="970" y="410"/>
                  </a:lnTo>
                  <a:lnTo>
                    <a:pt x="969" y="410"/>
                  </a:lnTo>
                  <a:lnTo>
                    <a:pt x="969" y="409"/>
                  </a:lnTo>
                  <a:lnTo>
                    <a:pt x="968" y="409"/>
                  </a:lnTo>
                  <a:lnTo>
                    <a:pt x="968" y="408"/>
                  </a:lnTo>
                  <a:lnTo>
                    <a:pt x="969" y="408"/>
                  </a:lnTo>
                  <a:lnTo>
                    <a:pt x="970" y="408"/>
                  </a:lnTo>
                  <a:lnTo>
                    <a:pt x="971" y="408"/>
                  </a:lnTo>
                  <a:lnTo>
                    <a:pt x="972" y="408"/>
                  </a:lnTo>
                  <a:lnTo>
                    <a:pt x="972" y="409"/>
                  </a:lnTo>
                  <a:lnTo>
                    <a:pt x="973" y="409"/>
                  </a:lnTo>
                  <a:lnTo>
                    <a:pt x="974" y="410"/>
                  </a:lnTo>
                  <a:lnTo>
                    <a:pt x="974" y="411"/>
                  </a:lnTo>
                  <a:lnTo>
                    <a:pt x="974" y="412"/>
                  </a:lnTo>
                  <a:lnTo>
                    <a:pt x="975" y="412"/>
                  </a:lnTo>
                  <a:lnTo>
                    <a:pt x="975" y="413"/>
                  </a:lnTo>
                  <a:lnTo>
                    <a:pt x="976" y="414"/>
                  </a:lnTo>
                  <a:lnTo>
                    <a:pt x="976" y="415"/>
                  </a:lnTo>
                  <a:lnTo>
                    <a:pt x="976" y="416"/>
                  </a:lnTo>
                  <a:lnTo>
                    <a:pt x="976" y="417"/>
                  </a:lnTo>
                  <a:lnTo>
                    <a:pt x="977" y="417"/>
                  </a:lnTo>
                  <a:lnTo>
                    <a:pt x="977" y="418"/>
                  </a:lnTo>
                  <a:lnTo>
                    <a:pt x="978" y="419"/>
                  </a:lnTo>
                  <a:lnTo>
                    <a:pt x="979" y="419"/>
                  </a:lnTo>
                  <a:lnTo>
                    <a:pt x="979" y="420"/>
                  </a:lnTo>
                  <a:lnTo>
                    <a:pt x="978" y="421"/>
                  </a:lnTo>
                  <a:lnTo>
                    <a:pt x="978" y="422"/>
                  </a:lnTo>
                  <a:lnTo>
                    <a:pt x="978" y="423"/>
                  </a:lnTo>
                  <a:lnTo>
                    <a:pt x="978" y="424"/>
                  </a:lnTo>
                  <a:lnTo>
                    <a:pt x="978" y="425"/>
                  </a:lnTo>
                  <a:lnTo>
                    <a:pt x="977" y="425"/>
                  </a:lnTo>
                  <a:lnTo>
                    <a:pt x="976" y="425"/>
                  </a:lnTo>
                  <a:lnTo>
                    <a:pt x="975" y="425"/>
                  </a:lnTo>
                  <a:lnTo>
                    <a:pt x="975" y="426"/>
                  </a:lnTo>
                  <a:lnTo>
                    <a:pt x="975" y="427"/>
                  </a:lnTo>
                  <a:lnTo>
                    <a:pt x="975" y="428"/>
                  </a:lnTo>
                  <a:lnTo>
                    <a:pt x="975" y="429"/>
                  </a:lnTo>
                  <a:lnTo>
                    <a:pt x="976" y="429"/>
                  </a:lnTo>
                  <a:lnTo>
                    <a:pt x="976" y="430"/>
                  </a:lnTo>
                  <a:lnTo>
                    <a:pt x="975" y="430"/>
                  </a:lnTo>
                  <a:lnTo>
                    <a:pt x="974" y="430"/>
                  </a:lnTo>
                  <a:lnTo>
                    <a:pt x="973" y="429"/>
                  </a:lnTo>
                  <a:lnTo>
                    <a:pt x="973" y="430"/>
                  </a:lnTo>
                  <a:lnTo>
                    <a:pt x="973" y="430"/>
                  </a:lnTo>
                  <a:lnTo>
                    <a:pt x="974" y="430"/>
                  </a:lnTo>
                  <a:lnTo>
                    <a:pt x="974" y="431"/>
                  </a:lnTo>
                  <a:lnTo>
                    <a:pt x="975" y="432"/>
                  </a:lnTo>
                  <a:lnTo>
                    <a:pt x="975" y="433"/>
                  </a:lnTo>
                  <a:lnTo>
                    <a:pt x="975" y="434"/>
                  </a:lnTo>
                  <a:lnTo>
                    <a:pt x="975" y="435"/>
                  </a:lnTo>
                  <a:lnTo>
                    <a:pt x="976" y="436"/>
                  </a:lnTo>
                  <a:lnTo>
                    <a:pt x="977" y="437"/>
                  </a:lnTo>
                  <a:lnTo>
                    <a:pt x="977" y="438"/>
                  </a:lnTo>
                  <a:lnTo>
                    <a:pt x="977" y="439"/>
                  </a:lnTo>
                  <a:lnTo>
                    <a:pt x="977" y="440"/>
                  </a:lnTo>
                  <a:lnTo>
                    <a:pt x="978" y="440"/>
                  </a:lnTo>
                  <a:lnTo>
                    <a:pt x="979" y="441"/>
                  </a:lnTo>
                  <a:lnTo>
                    <a:pt x="979" y="442"/>
                  </a:lnTo>
                  <a:lnTo>
                    <a:pt x="980" y="442"/>
                  </a:lnTo>
                  <a:lnTo>
                    <a:pt x="980" y="443"/>
                  </a:lnTo>
                  <a:lnTo>
                    <a:pt x="981" y="444"/>
                  </a:lnTo>
                  <a:lnTo>
                    <a:pt x="982" y="445"/>
                  </a:lnTo>
                  <a:lnTo>
                    <a:pt x="983" y="445"/>
                  </a:lnTo>
                  <a:lnTo>
                    <a:pt x="983" y="446"/>
                  </a:lnTo>
                  <a:lnTo>
                    <a:pt x="984" y="446"/>
                  </a:lnTo>
                  <a:lnTo>
                    <a:pt x="985" y="446"/>
                  </a:lnTo>
                  <a:lnTo>
                    <a:pt x="985" y="447"/>
                  </a:lnTo>
                  <a:lnTo>
                    <a:pt x="985" y="448"/>
                  </a:lnTo>
                  <a:lnTo>
                    <a:pt x="986" y="448"/>
                  </a:lnTo>
                  <a:lnTo>
                    <a:pt x="987" y="449"/>
                  </a:lnTo>
                  <a:lnTo>
                    <a:pt x="988" y="449"/>
                  </a:lnTo>
                  <a:lnTo>
                    <a:pt x="988" y="450"/>
                  </a:lnTo>
                  <a:lnTo>
                    <a:pt x="989" y="450"/>
                  </a:lnTo>
                  <a:lnTo>
                    <a:pt x="990" y="451"/>
                  </a:lnTo>
                  <a:lnTo>
                    <a:pt x="991" y="451"/>
                  </a:lnTo>
                  <a:lnTo>
                    <a:pt x="991" y="452"/>
                  </a:lnTo>
                  <a:lnTo>
                    <a:pt x="992" y="452"/>
                  </a:lnTo>
                  <a:lnTo>
                    <a:pt x="992" y="453"/>
                  </a:lnTo>
                  <a:lnTo>
                    <a:pt x="993" y="453"/>
                  </a:lnTo>
                  <a:lnTo>
                    <a:pt x="994" y="454"/>
                  </a:lnTo>
                  <a:lnTo>
                    <a:pt x="994" y="455"/>
                  </a:lnTo>
                  <a:lnTo>
                    <a:pt x="994" y="456"/>
                  </a:lnTo>
                  <a:lnTo>
                    <a:pt x="995" y="456"/>
                  </a:lnTo>
                  <a:lnTo>
                    <a:pt x="996" y="457"/>
                  </a:lnTo>
                  <a:lnTo>
                    <a:pt x="997" y="457"/>
                  </a:lnTo>
                  <a:lnTo>
                    <a:pt x="998" y="457"/>
                  </a:lnTo>
                  <a:lnTo>
                    <a:pt x="999" y="457"/>
                  </a:lnTo>
                  <a:lnTo>
                    <a:pt x="1000" y="458"/>
                  </a:lnTo>
                  <a:lnTo>
                    <a:pt x="1001" y="459"/>
                  </a:lnTo>
                  <a:lnTo>
                    <a:pt x="1002" y="460"/>
                  </a:lnTo>
                  <a:lnTo>
                    <a:pt x="1003" y="460"/>
                  </a:lnTo>
                  <a:lnTo>
                    <a:pt x="1004" y="460"/>
                  </a:lnTo>
                  <a:lnTo>
                    <a:pt x="1005" y="460"/>
                  </a:lnTo>
                  <a:lnTo>
                    <a:pt x="1007" y="460"/>
                  </a:lnTo>
                  <a:lnTo>
                    <a:pt x="1008" y="461"/>
                  </a:lnTo>
                  <a:lnTo>
                    <a:pt x="1009" y="461"/>
                  </a:lnTo>
                  <a:lnTo>
                    <a:pt x="1010" y="461"/>
                  </a:lnTo>
                  <a:lnTo>
                    <a:pt x="1011" y="462"/>
                  </a:lnTo>
                  <a:lnTo>
                    <a:pt x="1012" y="462"/>
                  </a:lnTo>
                  <a:lnTo>
                    <a:pt x="1013" y="462"/>
                  </a:lnTo>
                  <a:lnTo>
                    <a:pt x="1014" y="463"/>
                  </a:lnTo>
                  <a:lnTo>
                    <a:pt x="1015" y="463"/>
                  </a:lnTo>
                  <a:lnTo>
                    <a:pt x="1016" y="464"/>
                  </a:lnTo>
                  <a:lnTo>
                    <a:pt x="1017" y="464"/>
                  </a:lnTo>
                  <a:lnTo>
                    <a:pt x="1017" y="465"/>
                  </a:lnTo>
                  <a:lnTo>
                    <a:pt x="1018" y="465"/>
                  </a:lnTo>
                  <a:lnTo>
                    <a:pt x="1019" y="465"/>
                  </a:lnTo>
                  <a:lnTo>
                    <a:pt x="1020" y="465"/>
                  </a:lnTo>
                  <a:lnTo>
                    <a:pt x="1020" y="466"/>
                  </a:lnTo>
                  <a:lnTo>
                    <a:pt x="1021" y="466"/>
                  </a:lnTo>
                  <a:lnTo>
                    <a:pt x="1021" y="466"/>
                  </a:lnTo>
                  <a:lnTo>
                    <a:pt x="1022" y="467"/>
                  </a:lnTo>
                  <a:lnTo>
                    <a:pt x="1023" y="467"/>
                  </a:lnTo>
                  <a:lnTo>
                    <a:pt x="1023" y="468"/>
                  </a:lnTo>
                  <a:lnTo>
                    <a:pt x="1024" y="468"/>
                  </a:lnTo>
                  <a:lnTo>
                    <a:pt x="1024" y="469"/>
                  </a:lnTo>
                  <a:lnTo>
                    <a:pt x="1025" y="469"/>
                  </a:lnTo>
                  <a:lnTo>
                    <a:pt x="1026" y="471"/>
                  </a:lnTo>
                  <a:lnTo>
                    <a:pt x="1027" y="471"/>
                  </a:lnTo>
                  <a:lnTo>
                    <a:pt x="1028" y="471"/>
                  </a:lnTo>
                  <a:lnTo>
                    <a:pt x="1028" y="472"/>
                  </a:lnTo>
                  <a:lnTo>
                    <a:pt x="1029" y="472"/>
                  </a:lnTo>
                  <a:lnTo>
                    <a:pt x="1030" y="472"/>
                  </a:lnTo>
                  <a:lnTo>
                    <a:pt x="1031" y="472"/>
                  </a:lnTo>
                  <a:lnTo>
                    <a:pt x="1032" y="472"/>
                  </a:lnTo>
                  <a:lnTo>
                    <a:pt x="1032" y="471"/>
                  </a:lnTo>
                  <a:lnTo>
                    <a:pt x="1033" y="471"/>
                  </a:lnTo>
                  <a:lnTo>
                    <a:pt x="1034" y="471"/>
                  </a:lnTo>
                  <a:lnTo>
                    <a:pt x="1035" y="471"/>
                  </a:lnTo>
                  <a:lnTo>
                    <a:pt x="1036" y="471"/>
                  </a:lnTo>
                  <a:lnTo>
                    <a:pt x="1037" y="471"/>
                  </a:lnTo>
                  <a:lnTo>
                    <a:pt x="1038" y="471"/>
                  </a:lnTo>
                  <a:lnTo>
                    <a:pt x="1039" y="470"/>
                  </a:lnTo>
                  <a:lnTo>
                    <a:pt x="1040" y="470"/>
                  </a:lnTo>
                  <a:lnTo>
                    <a:pt x="1041" y="470"/>
                  </a:lnTo>
                  <a:lnTo>
                    <a:pt x="1042" y="470"/>
                  </a:lnTo>
                  <a:lnTo>
                    <a:pt x="1042" y="471"/>
                  </a:lnTo>
                  <a:lnTo>
                    <a:pt x="1043" y="471"/>
                  </a:lnTo>
                  <a:lnTo>
                    <a:pt x="1044" y="473"/>
                  </a:lnTo>
                  <a:lnTo>
                    <a:pt x="1044" y="474"/>
                  </a:lnTo>
                  <a:lnTo>
                    <a:pt x="1043" y="475"/>
                  </a:lnTo>
                  <a:lnTo>
                    <a:pt x="1043" y="476"/>
                  </a:lnTo>
                  <a:lnTo>
                    <a:pt x="1042" y="476"/>
                  </a:lnTo>
                  <a:lnTo>
                    <a:pt x="1042" y="477"/>
                  </a:lnTo>
                  <a:lnTo>
                    <a:pt x="1042" y="478"/>
                  </a:lnTo>
                  <a:lnTo>
                    <a:pt x="1043" y="478"/>
                  </a:lnTo>
                  <a:lnTo>
                    <a:pt x="1044" y="478"/>
                  </a:lnTo>
                  <a:lnTo>
                    <a:pt x="1045" y="477"/>
                  </a:lnTo>
                  <a:lnTo>
                    <a:pt x="1046" y="476"/>
                  </a:lnTo>
                  <a:lnTo>
                    <a:pt x="1046" y="475"/>
                  </a:lnTo>
                  <a:lnTo>
                    <a:pt x="1047" y="475"/>
                  </a:lnTo>
                  <a:lnTo>
                    <a:pt x="1047" y="474"/>
                  </a:lnTo>
                  <a:lnTo>
                    <a:pt x="1047" y="475"/>
                  </a:lnTo>
                  <a:lnTo>
                    <a:pt x="1047" y="475"/>
                  </a:lnTo>
                  <a:lnTo>
                    <a:pt x="1047" y="476"/>
                  </a:lnTo>
                  <a:lnTo>
                    <a:pt x="1048" y="478"/>
                  </a:lnTo>
                  <a:lnTo>
                    <a:pt x="1048" y="479"/>
                  </a:lnTo>
                  <a:lnTo>
                    <a:pt x="1047" y="480"/>
                  </a:lnTo>
                  <a:lnTo>
                    <a:pt x="1047" y="480"/>
                  </a:lnTo>
                  <a:lnTo>
                    <a:pt x="1047" y="481"/>
                  </a:lnTo>
                  <a:lnTo>
                    <a:pt x="1046" y="481"/>
                  </a:lnTo>
                  <a:lnTo>
                    <a:pt x="1047" y="481"/>
                  </a:lnTo>
                  <a:lnTo>
                    <a:pt x="1047" y="482"/>
                  </a:lnTo>
                  <a:lnTo>
                    <a:pt x="1047" y="482"/>
                  </a:lnTo>
                  <a:lnTo>
                    <a:pt x="1048" y="482"/>
                  </a:lnTo>
                  <a:lnTo>
                    <a:pt x="1049" y="482"/>
                  </a:lnTo>
                  <a:lnTo>
                    <a:pt x="1049" y="483"/>
                  </a:lnTo>
                  <a:lnTo>
                    <a:pt x="1050" y="484"/>
                  </a:lnTo>
                  <a:lnTo>
                    <a:pt x="1050" y="483"/>
                  </a:lnTo>
                  <a:lnTo>
                    <a:pt x="1050" y="482"/>
                  </a:lnTo>
                  <a:lnTo>
                    <a:pt x="1051" y="482"/>
                  </a:lnTo>
                  <a:lnTo>
                    <a:pt x="1052" y="483"/>
                  </a:lnTo>
                  <a:lnTo>
                    <a:pt x="1053" y="483"/>
                  </a:lnTo>
                  <a:lnTo>
                    <a:pt x="1054" y="483"/>
                  </a:lnTo>
                  <a:lnTo>
                    <a:pt x="1054" y="484"/>
                  </a:lnTo>
                  <a:lnTo>
                    <a:pt x="1054" y="484"/>
                  </a:lnTo>
                  <a:lnTo>
                    <a:pt x="1054" y="485"/>
                  </a:lnTo>
                  <a:lnTo>
                    <a:pt x="1055" y="485"/>
                  </a:lnTo>
                  <a:lnTo>
                    <a:pt x="1056" y="485"/>
                  </a:lnTo>
                  <a:lnTo>
                    <a:pt x="1056" y="484"/>
                  </a:lnTo>
                  <a:lnTo>
                    <a:pt x="1057" y="484"/>
                  </a:lnTo>
                  <a:lnTo>
                    <a:pt x="1057" y="485"/>
                  </a:lnTo>
                  <a:lnTo>
                    <a:pt x="1057" y="486"/>
                  </a:lnTo>
                  <a:lnTo>
                    <a:pt x="1056" y="486"/>
                  </a:lnTo>
                  <a:lnTo>
                    <a:pt x="1055" y="486"/>
                  </a:lnTo>
                  <a:lnTo>
                    <a:pt x="1056" y="486"/>
                  </a:lnTo>
                  <a:lnTo>
                    <a:pt x="1056" y="487"/>
                  </a:lnTo>
                  <a:lnTo>
                    <a:pt x="1057" y="487"/>
                  </a:lnTo>
                  <a:lnTo>
                    <a:pt x="1058" y="487"/>
                  </a:lnTo>
                  <a:lnTo>
                    <a:pt x="1058" y="486"/>
                  </a:lnTo>
                  <a:lnTo>
                    <a:pt x="1058" y="487"/>
                  </a:lnTo>
                  <a:lnTo>
                    <a:pt x="1058" y="488"/>
                  </a:lnTo>
                  <a:lnTo>
                    <a:pt x="1057" y="488"/>
                  </a:lnTo>
                  <a:lnTo>
                    <a:pt x="1056" y="488"/>
                  </a:lnTo>
                  <a:lnTo>
                    <a:pt x="1057" y="489"/>
                  </a:lnTo>
                  <a:lnTo>
                    <a:pt x="1058" y="489"/>
                  </a:lnTo>
                  <a:lnTo>
                    <a:pt x="1059" y="488"/>
                  </a:lnTo>
                  <a:lnTo>
                    <a:pt x="1060" y="488"/>
                  </a:lnTo>
                  <a:lnTo>
                    <a:pt x="1060" y="489"/>
                  </a:lnTo>
                  <a:lnTo>
                    <a:pt x="1059" y="490"/>
                  </a:lnTo>
                  <a:lnTo>
                    <a:pt x="1059" y="491"/>
                  </a:lnTo>
                  <a:lnTo>
                    <a:pt x="1060" y="491"/>
                  </a:lnTo>
                  <a:lnTo>
                    <a:pt x="1060" y="490"/>
                  </a:lnTo>
                  <a:lnTo>
                    <a:pt x="1061" y="490"/>
                  </a:lnTo>
                  <a:lnTo>
                    <a:pt x="1061" y="491"/>
                  </a:lnTo>
                  <a:lnTo>
                    <a:pt x="1062" y="491"/>
                  </a:lnTo>
                  <a:lnTo>
                    <a:pt x="1063" y="490"/>
                  </a:lnTo>
                  <a:lnTo>
                    <a:pt x="1063" y="489"/>
                  </a:lnTo>
                  <a:lnTo>
                    <a:pt x="1063" y="488"/>
                  </a:lnTo>
                  <a:lnTo>
                    <a:pt x="1062" y="488"/>
                  </a:lnTo>
                  <a:lnTo>
                    <a:pt x="1062" y="487"/>
                  </a:lnTo>
                  <a:lnTo>
                    <a:pt x="1063" y="487"/>
                  </a:lnTo>
                  <a:lnTo>
                    <a:pt x="1063" y="488"/>
                  </a:lnTo>
                  <a:lnTo>
                    <a:pt x="1064" y="488"/>
                  </a:lnTo>
                  <a:lnTo>
                    <a:pt x="1064" y="489"/>
                  </a:lnTo>
                  <a:lnTo>
                    <a:pt x="1065" y="489"/>
                  </a:lnTo>
                  <a:lnTo>
                    <a:pt x="1065" y="490"/>
                  </a:lnTo>
                  <a:lnTo>
                    <a:pt x="1065" y="491"/>
                  </a:lnTo>
                  <a:lnTo>
                    <a:pt x="1065" y="492"/>
                  </a:lnTo>
                  <a:lnTo>
                    <a:pt x="1065" y="493"/>
                  </a:lnTo>
                  <a:lnTo>
                    <a:pt x="1064" y="493"/>
                  </a:lnTo>
                  <a:lnTo>
                    <a:pt x="1063" y="493"/>
                  </a:lnTo>
                  <a:lnTo>
                    <a:pt x="1062" y="493"/>
                  </a:lnTo>
                  <a:lnTo>
                    <a:pt x="1062" y="494"/>
                  </a:lnTo>
                  <a:lnTo>
                    <a:pt x="1063" y="494"/>
                  </a:lnTo>
                  <a:lnTo>
                    <a:pt x="1064" y="495"/>
                  </a:lnTo>
                  <a:lnTo>
                    <a:pt x="1065" y="495"/>
                  </a:lnTo>
                  <a:lnTo>
                    <a:pt x="1068" y="496"/>
                  </a:lnTo>
                  <a:lnTo>
                    <a:pt x="1069" y="496"/>
                  </a:lnTo>
                  <a:lnTo>
                    <a:pt x="1070" y="495"/>
                  </a:lnTo>
                  <a:lnTo>
                    <a:pt x="1070" y="494"/>
                  </a:lnTo>
                  <a:lnTo>
                    <a:pt x="1070" y="493"/>
                  </a:lnTo>
                  <a:lnTo>
                    <a:pt x="1071" y="493"/>
                  </a:lnTo>
                  <a:lnTo>
                    <a:pt x="1072" y="493"/>
                  </a:lnTo>
                  <a:lnTo>
                    <a:pt x="1073" y="494"/>
                  </a:lnTo>
                  <a:lnTo>
                    <a:pt x="1073" y="495"/>
                  </a:lnTo>
                  <a:lnTo>
                    <a:pt x="1073" y="496"/>
                  </a:lnTo>
                  <a:lnTo>
                    <a:pt x="1074" y="497"/>
                  </a:lnTo>
                  <a:lnTo>
                    <a:pt x="1074" y="498"/>
                  </a:lnTo>
                  <a:lnTo>
                    <a:pt x="1074" y="498"/>
                  </a:lnTo>
                  <a:lnTo>
                    <a:pt x="1075" y="498"/>
                  </a:lnTo>
                  <a:lnTo>
                    <a:pt x="1076" y="498"/>
                  </a:lnTo>
                  <a:lnTo>
                    <a:pt x="1076" y="497"/>
                  </a:lnTo>
                  <a:lnTo>
                    <a:pt x="1077" y="497"/>
                  </a:lnTo>
                  <a:lnTo>
                    <a:pt x="1078" y="497"/>
                  </a:lnTo>
                  <a:lnTo>
                    <a:pt x="1078" y="498"/>
                  </a:lnTo>
                  <a:lnTo>
                    <a:pt x="1078" y="499"/>
                  </a:lnTo>
                  <a:lnTo>
                    <a:pt x="1078" y="500"/>
                  </a:lnTo>
                  <a:lnTo>
                    <a:pt x="1079" y="501"/>
                  </a:lnTo>
                  <a:lnTo>
                    <a:pt x="1080" y="502"/>
                  </a:lnTo>
                  <a:lnTo>
                    <a:pt x="1081" y="502"/>
                  </a:lnTo>
                  <a:lnTo>
                    <a:pt x="1081" y="503"/>
                  </a:lnTo>
                  <a:lnTo>
                    <a:pt x="1082" y="503"/>
                  </a:lnTo>
                  <a:lnTo>
                    <a:pt x="1083" y="503"/>
                  </a:lnTo>
                  <a:lnTo>
                    <a:pt x="1084" y="503"/>
                  </a:lnTo>
                  <a:lnTo>
                    <a:pt x="1085" y="503"/>
                  </a:lnTo>
                  <a:lnTo>
                    <a:pt x="1085" y="504"/>
                  </a:lnTo>
                  <a:lnTo>
                    <a:pt x="1086" y="504"/>
                  </a:lnTo>
                  <a:lnTo>
                    <a:pt x="1086" y="505"/>
                  </a:lnTo>
                  <a:lnTo>
                    <a:pt x="1085" y="506"/>
                  </a:lnTo>
                  <a:lnTo>
                    <a:pt x="1084" y="506"/>
                  </a:lnTo>
                  <a:lnTo>
                    <a:pt x="1083" y="506"/>
                  </a:lnTo>
                  <a:lnTo>
                    <a:pt x="1082" y="506"/>
                  </a:lnTo>
                  <a:lnTo>
                    <a:pt x="1082" y="507"/>
                  </a:lnTo>
                  <a:lnTo>
                    <a:pt x="1083" y="507"/>
                  </a:lnTo>
                  <a:lnTo>
                    <a:pt x="1084" y="507"/>
                  </a:lnTo>
                  <a:lnTo>
                    <a:pt x="1084" y="508"/>
                  </a:lnTo>
                  <a:lnTo>
                    <a:pt x="1085" y="507"/>
                  </a:lnTo>
                  <a:lnTo>
                    <a:pt x="1086" y="507"/>
                  </a:lnTo>
                  <a:lnTo>
                    <a:pt x="1086" y="508"/>
                  </a:lnTo>
                  <a:lnTo>
                    <a:pt x="1087" y="508"/>
                  </a:lnTo>
                  <a:lnTo>
                    <a:pt x="1087" y="509"/>
                  </a:lnTo>
                  <a:lnTo>
                    <a:pt x="1087" y="510"/>
                  </a:lnTo>
                  <a:lnTo>
                    <a:pt x="1087" y="511"/>
                  </a:lnTo>
                  <a:lnTo>
                    <a:pt x="1086" y="511"/>
                  </a:lnTo>
                  <a:lnTo>
                    <a:pt x="1086" y="511"/>
                  </a:lnTo>
                  <a:lnTo>
                    <a:pt x="1086" y="512"/>
                  </a:lnTo>
                  <a:lnTo>
                    <a:pt x="1087" y="512"/>
                  </a:lnTo>
                  <a:lnTo>
                    <a:pt x="1087" y="511"/>
                  </a:lnTo>
                  <a:lnTo>
                    <a:pt x="1088" y="511"/>
                  </a:lnTo>
                  <a:lnTo>
                    <a:pt x="1088" y="511"/>
                  </a:lnTo>
                  <a:lnTo>
                    <a:pt x="1088" y="510"/>
                  </a:lnTo>
                  <a:lnTo>
                    <a:pt x="1089" y="510"/>
                  </a:lnTo>
                  <a:lnTo>
                    <a:pt x="1090" y="510"/>
                  </a:lnTo>
                  <a:lnTo>
                    <a:pt x="1090" y="511"/>
                  </a:lnTo>
                  <a:lnTo>
                    <a:pt x="1091" y="511"/>
                  </a:lnTo>
                  <a:lnTo>
                    <a:pt x="1091" y="511"/>
                  </a:lnTo>
                  <a:lnTo>
                    <a:pt x="1092" y="512"/>
                  </a:lnTo>
                  <a:lnTo>
                    <a:pt x="1093" y="512"/>
                  </a:lnTo>
                  <a:lnTo>
                    <a:pt x="1094" y="512"/>
                  </a:lnTo>
                  <a:lnTo>
                    <a:pt x="1095" y="513"/>
                  </a:lnTo>
                  <a:lnTo>
                    <a:pt x="1094" y="513"/>
                  </a:lnTo>
                  <a:lnTo>
                    <a:pt x="1094" y="514"/>
                  </a:lnTo>
                  <a:lnTo>
                    <a:pt x="1093" y="514"/>
                  </a:lnTo>
                  <a:lnTo>
                    <a:pt x="1092" y="514"/>
                  </a:lnTo>
                  <a:lnTo>
                    <a:pt x="1091" y="515"/>
                  </a:lnTo>
                  <a:lnTo>
                    <a:pt x="1091" y="516"/>
                  </a:lnTo>
                  <a:lnTo>
                    <a:pt x="1091" y="517"/>
                  </a:lnTo>
                  <a:lnTo>
                    <a:pt x="1092" y="517"/>
                  </a:lnTo>
                  <a:lnTo>
                    <a:pt x="1093" y="517"/>
                  </a:lnTo>
                  <a:lnTo>
                    <a:pt x="1094" y="518"/>
                  </a:lnTo>
                  <a:lnTo>
                    <a:pt x="1095" y="518"/>
                  </a:lnTo>
                  <a:lnTo>
                    <a:pt x="1095" y="519"/>
                  </a:lnTo>
                  <a:lnTo>
                    <a:pt x="1095" y="520"/>
                  </a:lnTo>
                  <a:lnTo>
                    <a:pt x="1094" y="520"/>
                  </a:lnTo>
                  <a:lnTo>
                    <a:pt x="1094" y="521"/>
                  </a:lnTo>
                  <a:lnTo>
                    <a:pt x="1093" y="521"/>
                  </a:lnTo>
                  <a:lnTo>
                    <a:pt x="1093" y="522"/>
                  </a:lnTo>
                  <a:lnTo>
                    <a:pt x="1093" y="523"/>
                  </a:lnTo>
                  <a:lnTo>
                    <a:pt x="1093" y="524"/>
                  </a:lnTo>
                  <a:lnTo>
                    <a:pt x="1094" y="524"/>
                  </a:lnTo>
                  <a:lnTo>
                    <a:pt x="1094" y="525"/>
                  </a:lnTo>
                  <a:lnTo>
                    <a:pt x="1093" y="525"/>
                  </a:lnTo>
                  <a:lnTo>
                    <a:pt x="1093" y="526"/>
                  </a:lnTo>
                  <a:lnTo>
                    <a:pt x="1093" y="527"/>
                  </a:lnTo>
                  <a:lnTo>
                    <a:pt x="1094" y="527"/>
                  </a:lnTo>
                  <a:lnTo>
                    <a:pt x="1094" y="528"/>
                  </a:lnTo>
                  <a:lnTo>
                    <a:pt x="1093" y="530"/>
                  </a:lnTo>
                  <a:lnTo>
                    <a:pt x="1092" y="531"/>
                  </a:lnTo>
                  <a:lnTo>
                    <a:pt x="1092" y="532"/>
                  </a:lnTo>
                  <a:lnTo>
                    <a:pt x="1092" y="533"/>
                  </a:lnTo>
                  <a:lnTo>
                    <a:pt x="1092" y="534"/>
                  </a:lnTo>
                  <a:lnTo>
                    <a:pt x="1092" y="535"/>
                  </a:lnTo>
                  <a:lnTo>
                    <a:pt x="1091" y="536"/>
                  </a:lnTo>
                  <a:lnTo>
                    <a:pt x="1091" y="537"/>
                  </a:lnTo>
                  <a:lnTo>
                    <a:pt x="1090" y="537"/>
                  </a:lnTo>
                  <a:lnTo>
                    <a:pt x="1090" y="536"/>
                  </a:lnTo>
                  <a:lnTo>
                    <a:pt x="1089" y="536"/>
                  </a:lnTo>
                  <a:lnTo>
                    <a:pt x="1088" y="536"/>
                  </a:lnTo>
                  <a:lnTo>
                    <a:pt x="1088" y="535"/>
                  </a:lnTo>
                  <a:lnTo>
                    <a:pt x="1088" y="534"/>
                  </a:lnTo>
                  <a:lnTo>
                    <a:pt x="1088" y="533"/>
                  </a:lnTo>
                  <a:lnTo>
                    <a:pt x="1087" y="533"/>
                  </a:lnTo>
                  <a:lnTo>
                    <a:pt x="1087" y="534"/>
                  </a:lnTo>
                  <a:lnTo>
                    <a:pt x="1086" y="534"/>
                  </a:lnTo>
                  <a:lnTo>
                    <a:pt x="1086" y="535"/>
                  </a:lnTo>
                  <a:lnTo>
                    <a:pt x="1087" y="536"/>
                  </a:lnTo>
                  <a:lnTo>
                    <a:pt x="1087" y="537"/>
                  </a:lnTo>
                  <a:lnTo>
                    <a:pt x="1087" y="537"/>
                  </a:lnTo>
                  <a:lnTo>
                    <a:pt x="1087" y="538"/>
                  </a:lnTo>
                  <a:lnTo>
                    <a:pt x="1087" y="539"/>
                  </a:lnTo>
                  <a:lnTo>
                    <a:pt x="1087" y="540"/>
                  </a:lnTo>
                  <a:lnTo>
                    <a:pt x="1087" y="541"/>
                  </a:lnTo>
                  <a:lnTo>
                    <a:pt x="1088" y="541"/>
                  </a:lnTo>
                  <a:lnTo>
                    <a:pt x="1089" y="543"/>
                  </a:lnTo>
                  <a:lnTo>
                    <a:pt x="1090" y="543"/>
                  </a:lnTo>
                  <a:lnTo>
                    <a:pt x="1090" y="544"/>
                  </a:lnTo>
                  <a:lnTo>
                    <a:pt x="1091" y="544"/>
                  </a:lnTo>
                  <a:lnTo>
                    <a:pt x="1091" y="545"/>
                  </a:lnTo>
                  <a:lnTo>
                    <a:pt x="1092" y="545"/>
                  </a:lnTo>
                  <a:lnTo>
                    <a:pt x="1092" y="546"/>
                  </a:lnTo>
                  <a:lnTo>
                    <a:pt x="1091" y="546"/>
                  </a:lnTo>
                  <a:lnTo>
                    <a:pt x="1091" y="547"/>
                  </a:lnTo>
                  <a:lnTo>
                    <a:pt x="1090" y="548"/>
                  </a:lnTo>
                  <a:lnTo>
                    <a:pt x="1090" y="549"/>
                  </a:lnTo>
                  <a:lnTo>
                    <a:pt x="1090" y="550"/>
                  </a:lnTo>
                  <a:lnTo>
                    <a:pt x="1091" y="550"/>
                  </a:lnTo>
                  <a:lnTo>
                    <a:pt x="1091" y="551"/>
                  </a:lnTo>
                  <a:lnTo>
                    <a:pt x="1092" y="551"/>
                  </a:lnTo>
                  <a:lnTo>
                    <a:pt x="1092" y="552"/>
                  </a:lnTo>
                  <a:lnTo>
                    <a:pt x="1093" y="552"/>
                  </a:lnTo>
                  <a:lnTo>
                    <a:pt x="1094" y="552"/>
                  </a:lnTo>
                  <a:lnTo>
                    <a:pt x="1095" y="553"/>
                  </a:lnTo>
                  <a:lnTo>
                    <a:pt x="1095" y="554"/>
                  </a:lnTo>
                  <a:lnTo>
                    <a:pt x="1096" y="554"/>
                  </a:lnTo>
                  <a:lnTo>
                    <a:pt x="1097" y="554"/>
                  </a:lnTo>
                  <a:lnTo>
                    <a:pt x="1097" y="555"/>
                  </a:lnTo>
                  <a:lnTo>
                    <a:pt x="1098" y="555"/>
                  </a:lnTo>
                  <a:lnTo>
                    <a:pt x="1098" y="556"/>
                  </a:lnTo>
                  <a:lnTo>
                    <a:pt x="1099" y="556"/>
                  </a:lnTo>
                  <a:lnTo>
                    <a:pt x="1099" y="557"/>
                  </a:lnTo>
                  <a:lnTo>
                    <a:pt x="1099" y="558"/>
                  </a:lnTo>
                  <a:lnTo>
                    <a:pt x="1098" y="558"/>
                  </a:lnTo>
                  <a:lnTo>
                    <a:pt x="1098" y="559"/>
                  </a:lnTo>
                  <a:lnTo>
                    <a:pt x="1097" y="559"/>
                  </a:lnTo>
                  <a:lnTo>
                    <a:pt x="1097" y="560"/>
                  </a:lnTo>
                  <a:lnTo>
                    <a:pt x="1097" y="561"/>
                  </a:lnTo>
                  <a:lnTo>
                    <a:pt x="1098" y="561"/>
                  </a:lnTo>
                  <a:lnTo>
                    <a:pt x="1099" y="561"/>
                  </a:lnTo>
                  <a:lnTo>
                    <a:pt x="1100" y="561"/>
                  </a:lnTo>
                  <a:lnTo>
                    <a:pt x="1101" y="562"/>
                  </a:lnTo>
                  <a:lnTo>
                    <a:pt x="1100" y="562"/>
                  </a:lnTo>
                  <a:lnTo>
                    <a:pt x="1100" y="563"/>
                  </a:lnTo>
                  <a:lnTo>
                    <a:pt x="1100" y="564"/>
                  </a:lnTo>
                  <a:lnTo>
                    <a:pt x="1101" y="564"/>
                  </a:lnTo>
                  <a:lnTo>
                    <a:pt x="1101" y="565"/>
                  </a:lnTo>
                  <a:lnTo>
                    <a:pt x="1101" y="566"/>
                  </a:lnTo>
                  <a:lnTo>
                    <a:pt x="1101" y="567"/>
                  </a:lnTo>
                  <a:lnTo>
                    <a:pt x="1100" y="567"/>
                  </a:lnTo>
                  <a:lnTo>
                    <a:pt x="1100" y="568"/>
                  </a:lnTo>
                  <a:lnTo>
                    <a:pt x="1101" y="568"/>
                  </a:lnTo>
                  <a:lnTo>
                    <a:pt x="1101" y="569"/>
                  </a:lnTo>
                  <a:lnTo>
                    <a:pt x="1101" y="569"/>
                  </a:lnTo>
                  <a:lnTo>
                    <a:pt x="1102" y="569"/>
                  </a:lnTo>
                  <a:lnTo>
                    <a:pt x="1102" y="570"/>
                  </a:lnTo>
                  <a:lnTo>
                    <a:pt x="1103" y="570"/>
                  </a:lnTo>
                  <a:lnTo>
                    <a:pt x="1104" y="570"/>
                  </a:lnTo>
                  <a:lnTo>
                    <a:pt x="1104" y="569"/>
                  </a:lnTo>
                  <a:lnTo>
                    <a:pt x="1103" y="568"/>
                  </a:lnTo>
                  <a:lnTo>
                    <a:pt x="1103" y="567"/>
                  </a:lnTo>
                  <a:lnTo>
                    <a:pt x="1104" y="567"/>
                  </a:lnTo>
                  <a:lnTo>
                    <a:pt x="1105" y="567"/>
                  </a:lnTo>
                  <a:lnTo>
                    <a:pt x="1106" y="567"/>
                  </a:lnTo>
                  <a:lnTo>
                    <a:pt x="1106" y="568"/>
                  </a:lnTo>
                  <a:lnTo>
                    <a:pt x="1107" y="568"/>
                  </a:lnTo>
                  <a:lnTo>
                    <a:pt x="1107" y="569"/>
                  </a:lnTo>
                  <a:lnTo>
                    <a:pt x="1107" y="570"/>
                  </a:lnTo>
                  <a:lnTo>
                    <a:pt x="1106" y="570"/>
                  </a:lnTo>
                  <a:lnTo>
                    <a:pt x="1105" y="570"/>
                  </a:lnTo>
                  <a:lnTo>
                    <a:pt x="1105" y="571"/>
                  </a:lnTo>
                  <a:lnTo>
                    <a:pt x="1105" y="572"/>
                  </a:lnTo>
                  <a:lnTo>
                    <a:pt x="1106" y="572"/>
                  </a:lnTo>
                  <a:lnTo>
                    <a:pt x="1106" y="573"/>
                  </a:lnTo>
                  <a:lnTo>
                    <a:pt x="1105" y="573"/>
                  </a:lnTo>
                  <a:lnTo>
                    <a:pt x="1104" y="572"/>
                  </a:lnTo>
                  <a:lnTo>
                    <a:pt x="1103" y="572"/>
                  </a:lnTo>
                  <a:lnTo>
                    <a:pt x="1103" y="573"/>
                  </a:lnTo>
                  <a:lnTo>
                    <a:pt x="1102" y="573"/>
                  </a:lnTo>
                  <a:lnTo>
                    <a:pt x="1101" y="574"/>
                  </a:lnTo>
                  <a:lnTo>
                    <a:pt x="1101" y="575"/>
                  </a:lnTo>
                  <a:lnTo>
                    <a:pt x="1101" y="576"/>
                  </a:lnTo>
                  <a:lnTo>
                    <a:pt x="1101" y="576"/>
                  </a:lnTo>
                  <a:lnTo>
                    <a:pt x="1101" y="577"/>
                  </a:lnTo>
                  <a:lnTo>
                    <a:pt x="1101" y="578"/>
                  </a:lnTo>
                  <a:lnTo>
                    <a:pt x="1102" y="579"/>
                  </a:lnTo>
                  <a:lnTo>
                    <a:pt x="1103" y="579"/>
                  </a:lnTo>
                  <a:lnTo>
                    <a:pt x="1104" y="579"/>
                  </a:lnTo>
                  <a:lnTo>
                    <a:pt x="1104" y="580"/>
                  </a:lnTo>
                  <a:lnTo>
                    <a:pt x="1105" y="580"/>
                  </a:lnTo>
                  <a:lnTo>
                    <a:pt x="1105" y="579"/>
                  </a:lnTo>
                  <a:lnTo>
                    <a:pt x="1106" y="579"/>
                  </a:lnTo>
                  <a:lnTo>
                    <a:pt x="1106" y="578"/>
                  </a:lnTo>
                  <a:lnTo>
                    <a:pt x="1105" y="578"/>
                  </a:lnTo>
                  <a:lnTo>
                    <a:pt x="1106" y="577"/>
                  </a:lnTo>
                  <a:lnTo>
                    <a:pt x="1107" y="577"/>
                  </a:lnTo>
                  <a:lnTo>
                    <a:pt x="1108" y="577"/>
                  </a:lnTo>
                  <a:lnTo>
                    <a:pt x="1108" y="578"/>
                  </a:lnTo>
                  <a:lnTo>
                    <a:pt x="1108" y="579"/>
                  </a:lnTo>
                  <a:lnTo>
                    <a:pt x="1109" y="579"/>
                  </a:lnTo>
                  <a:lnTo>
                    <a:pt x="1110" y="580"/>
                  </a:lnTo>
                  <a:lnTo>
                    <a:pt x="1111" y="580"/>
                  </a:lnTo>
                  <a:lnTo>
                    <a:pt x="1112" y="581"/>
                  </a:lnTo>
                  <a:lnTo>
                    <a:pt x="1112" y="582"/>
                  </a:lnTo>
                  <a:lnTo>
                    <a:pt x="1113" y="583"/>
                  </a:lnTo>
                  <a:lnTo>
                    <a:pt x="1113" y="584"/>
                  </a:lnTo>
                  <a:lnTo>
                    <a:pt x="1113" y="585"/>
                  </a:lnTo>
                  <a:lnTo>
                    <a:pt x="1112" y="585"/>
                  </a:lnTo>
                  <a:lnTo>
                    <a:pt x="1112" y="586"/>
                  </a:lnTo>
                  <a:lnTo>
                    <a:pt x="1112" y="587"/>
                  </a:lnTo>
                  <a:lnTo>
                    <a:pt x="1112" y="588"/>
                  </a:lnTo>
                  <a:lnTo>
                    <a:pt x="1112" y="589"/>
                  </a:lnTo>
                  <a:lnTo>
                    <a:pt x="1111" y="589"/>
                  </a:lnTo>
                  <a:lnTo>
                    <a:pt x="1111" y="590"/>
                  </a:lnTo>
                  <a:lnTo>
                    <a:pt x="1111" y="591"/>
                  </a:lnTo>
                  <a:lnTo>
                    <a:pt x="1110" y="591"/>
                  </a:lnTo>
                  <a:lnTo>
                    <a:pt x="1110" y="592"/>
                  </a:lnTo>
                  <a:lnTo>
                    <a:pt x="1111" y="592"/>
                  </a:lnTo>
                  <a:lnTo>
                    <a:pt x="1111" y="593"/>
                  </a:lnTo>
                  <a:lnTo>
                    <a:pt x="1111" y="594"/>
                  </a:lnTo>
                  <a:lnTo>
                    <a:pt x="1110" y="594"/>
                  </a:lnTo>
                  <a:lnTo>
                    <a:pt x="1109" y="594"/>
                  </a:lnTo>
                  <a:lnTo>
                    <a:pt x="1110" y="594"/>
                  </a:lnTo>
                  <a:lnTo>
                    <a:pt x="1110" y="595"/>
                  </a:lnTo>
                  <a:lnTo>
                    <a:pt x="1111" y="595"/>
                  </a:lnTo>
                  <a:lnTo>
                    <a:pt x="1112" y="595"/>
                  </a:lnTo>
                  <a:lnTo>
                    <a:pt x="1113" y="595"/>
                  </a:lnTo>
                  <a:lnTo>
                    <a:pt x="1113" y="594"/>
                  </a:lnTo>
                  <a:lnTo>
                    <a:pt x="1113" y="593"/>
                  </a:lnTo>
                  <a:lnTo>
                    <a:pt x="1114" y="593"/>
                  </a:lnTo>
                  <a:lnTo>
                    <a:pt x="1114" y="592"/>
                  </a:lnTo>
                  <a:lnTo>
                    <a:pt x="1115" y="592"/>
                  </a:lnTo>
                  <a:lnTo>
                    <a:pt x="1116" y="592"/>
                  </a:lnTo>
                  <a:lnTo>
                    <a:pt x="1116" y="591"/>
                  </a:lnTo>
                  <a:lnTo>
                    <a:pt x="1116" y="592"/>
                  </a:lnTo>
                  <a:lnTo>
                    <a:pt x="1117" y="592"/>
                  </a:lnTo>
                  <a:lnTo>
                    <a:pt x="1117" y="593"/>
                  </a:lnTo>
                  <a:lnTo>
                    <a:pt x="1117" y="594"/>
                  </a:lnTo>
                  <a:lnTo>
                    <a:pt x="1117" y="595"/>
                  </a:lnTo>
                  <a:lnTo>
                    <a:pt x="1117" y="596"/>
                  </a:lnTo>
                  <a:lnTo>
                    <a:pt x="1118" y="596"/>
                  </a:lnTo>
                  <a:lnTo>
                    <a:pt x="1118" y="597"/>
                  </a:lnTo>
                  <a:lnTo>
                    <a:pt x="1119" y="597"/>
                  </a:lnTo>
                  <a:lnTo>
                    <a:pt x="1120" y="596"/>
                  </a:lnTo>
                  <a:lnTo>
                    <a:pt x="1120" y="595"/>
                  </a:lnTo>
                  <a:lnTo>
                    <a:pt x="1121" y="595"/>
                  </a:lnTo>
                  <a:lnTo>
                    <a:pt x="1122" y="595"/>
                  </a:lnTo>
                  <a:lnTo>
                    <a:pt x="1122" y="596"/>
                  </a:lnTo>
                  <a:lnTo>
                    <a:pt x="1123" y="596"/>
                  </a:lnTo>
                  <a:lnTo>
                    <a:pt x="1124" y="597"/>
                  </a:lnTo>
                  <a:lnTo>
                    <a:pt x="1125" y="597"/>
                  </a:lnTo>
                  <a:lnTo>
                    <a:pt x="1125" y="598"/>
                  </a:lnTo>
                  <a:lnTo>
                    <a:pt x="1125" y="599"/>
                  </a:lnTo>
                  <a:lnTo>
                    <a:pt x="1126" y="599"/>
                  </a:lnTo>
                  <a:lnTo>
                    <a:pt x="1126" y="600"/>
                  </a:lnTo>
                  <a:lnTo>
                    <a:pt x="1127" y="600"/>
                  </a:lnTo>
                  <a:lnTo>
                    <a:pt x="1127" y="601"/>
                  </a:lnTo>
                  <a:lnTo>
                    <a:pt x="1127" y="602"/>
                  </a:lnTo>
                  <a:lnTo>
                    <a:pt x="1126" y="602"/>
                  </a:lnTo>
                  <a:lnTo>
                    <a:pt x="1126" y="603"/>
                  </a:lnTo>
                  <a:lnTo>
                    <a:pt x="1125" y="603"/>
                  </a:lnTo>
                  <a:lnTo>
                    <a:pt x="1124" y="603"/>
                  </a:lnTo>
                  <a:lnTo>
                    <a:pt x="1123" y="603"/>
                  </a:lnTo>
                  <a:lnTo>
                    <a:pt x="1123" y="604"/>
                  </a:lnTo>
                  <a:lnTo>
                    <a:pt x="1124" y="604"/>
                  </a:lnTo>
                  <a:lnTo>
                    <a:pt x="1124" y="605"/>
                  </a:lnTo>
                  <a:lnTo>
                    <a:pt x="1125" y="605"/>
                  </a:lnTo>
                  <a:lnTo>
                    <a:pt x="1125" y="606"/>
                  </a:lnTo>
                  <a:lnTo>
                    <a:pt x="1126" y="606"/>
                  </a:lnTo>
                  <a:lnTo>
                    <a:pt x="1126" y="607"/>
                  </a:lnTo>
                  <a:lnTo>
                    <a:pt x="1126" y="608"/>
                  </a:lnTo>
                  <a:lnTo>
                    <a:pt x="1125" y="608"/>
                  </a:lnTo>
                  <a:lnTo>
                    <a:pt x="1124" y="608"/>
                  </a:lnTo>
                  <a:lnTo>
                    <a:pt x="1123" y="608"/>
                  </a:lnTo>
                  <a:lnTo>
                    <a:pt x="1124" y="609"/>
                  </a:lnTo>
                  <a:lnTo>
                    <a:pt x="1124" y="610"/>
                  </a:lnTo>
                  <a:lnTo>
                    <a:pt x="1125" y="610"/>
                  </a:lnTo>
                  <a:lnTo>
                    <a:pt x="1125" y="609"/>
                  </a:lnTo>
                  <a:lnTo>
                    <a:pt x="1126" y="609"/>
                  </a:lnTo>
                  <a:lnTo>
                    <a:pt x="1126" y="608"/>
                  </a:lnTo>
                  <a:lnTo>
                    <a:pt x="1127" y="608"/>
                  </a:lnTo>
                  <a:lnTo>
                    <a:pt x="1128" y="608"/>
                  </a:lnTo>
                  <a:lnTo>
                    <a:pt x="1128" y="609"/>
                  </a:lnTo>
                  <a:lnTo>
                    <a:pt x="1128" y="610"/>
                  </a:lnTo>
                  <a:lnTo>
                    <a:pt x="1127" y="611"/>
                  </a:lnTo>
                  <a:lnTo>
                    <a:pt x="1127" y="612"/>
                  </a:lnTo>
                  <a:lnTo>
                    <a:pt x="1126" y="612"/>
                  </a:lnTo>
                  <a:lnTo>
                    <a:pt x="1125" y="612"/>
                  </a:lnTo>
                  <a:lnTo>
                    <a:pt x="1124" y="612"/>
                  </a:lnTo>
                  <a:lnTo>
                    <a:pt x="1124" y="613"/>
                  </a:lnTo>
                  <a:lnTo>
                    <a:pt x="1125" y="613"/>
                  </a:lnTo>
                  <a:lnTo>
                    <a:pt x="1125" y="614"/>
                  </a:lnTo>
                  <a:lnTo>
                    <a:pt x="1125" y="615"/>
                  </a:lnTo>
                  <a:lnTo>
                    <a:pt x="1126" y="615"/>
                  </a:lnTo>
                  <a:lnTo>
                    <a:pt x="1126" y="616"/>
                  </a:lnTo>
                  <a:lnTo>
                    <a:pt x="1126" y="617"/>
                  </a:lnTo>
                  <a:lnTo>
                    <a:pt x="1125" y="617"/>
                  </a:lnTo>
                  <a:lnTo>
                    <a:pt x="1124" y="617"/>
                  </a:lnTo>
                  <a:lnTo>
                    <a:pt x="1124" y="618"/>
                  </a:lnTo>
                  <a:lnTo>
                    <a:pt x="1124" y="618"/>
                  </a:lnTo>
                  <a:lnTo>
                    <a:pt x="1125" y="618"/>
                  </a:lnTo>
                  <a:lnTo>
                    <a:pt x="1125" y="619"/>
                  </a:lnTo>
                  <a:lnTo>
                    <a:pt x="1125" y="620"/>
                  </a:lnTo>
                  <a:lnTo>
                    <a:pt x="1126" y="620"/>
                  </a:lnTo>
                  <a:lnTo>
                    <a:pt x="1127" y="620"/>
                  </a:lnTo>
                  <a:lnTo>
                    <a:pt x="1128" y="620"/>
                  </a:lnTo>
                  <a:lnTo>
                    <a:pt x="1128" y="621"/>
                  </a:lnTo>
                  <a:lnTo>
                    <a:pt x="1127" y="621"/>
                  </a:lnTo>
                  <a:lnTo>
                    <a:pt x="1126" y="621"/>
                  </a:lnTo>
                  <a:lnTo>
                    <a:pt x="1126" y="622"/>
                  </a:lnTo>
                  <a:lnTo>
                    <a:pt x="1125" y="622"/>
                  </a:lnTo>
                  <a:lnTo>
                    <a:pt x="1125" y="623"/>
                  </a:lnTo>
                  <a:lnTo>
                    <a:pt x="1124" y="623"/>
                  </a:lnTo>
                  <a:lnTo>
                    <a:pt x="1124" y="624"/>
                  </a:lnTo>
                  <a:lnTo>
                    <a:pt x="1125" y="624"/>
                  </a:lnTo>
                  <a:lnTo>
                    <a:pt x="1126" y="624"/>
                  </a:lnTo>
                  <a:lnTo>
                    <a:pt x="1127" y="625"/>
                  </a:lnTo>
                  <a:lnTo>
                    <a:pt x="1126" y="626"/>
                  </a:lnTo>
                  <a:lnTo>
                    <a:pt x="1125" y="626"/>
                  </a:lnTo>
                  <a:lnTo>
                    <a:pt x="1124" y="626"/>
                  </a:lnTo>
                  <a:lnTo>
                    <a:pt x="1124" y="625"/>
                  </a:lnTo>
                  <a:lnTo>
                    <a:pt x="1123" y="625"/>
                  </a:lnTo>
                  <a:lnTo>
                    <a:pt x="1122" y="625"/>
                  </a:lnTo>
                  <a:lnTo>
                    <a:pt x="1123" y="626"/>
                  </a:lnTo>
                  <a:lnTo>
                    <a:pt x="1123" y="627"/>
                  </a:lnTo>
                  <a:lnTo>
                    <a:pt x="1124" y="627"/>
                  </a:lnTo>
                  <a:lnTo>
                    <a:pt x="1124" y="628"/>
                  </a:lnTo>
                  <a:lnTo>
                    <a:pt x="1125" y="628"/>
                  </a:lnTo>
                  <a:lnTo>
                    <a:pt x="1126" y="628"/>
                  </a:lnTo>
                  <a:lnTo>
                    <a:pt x="1127" y="628"/>
                  </a:lnTo>
                  <a:lnTo>
                    <a:pt x="1128" y="628"/>
                  </a:lnTo>
                  <a:lnTo>
                    <a:pt x="1128" y="628"/>
                  </a:lnTo>
                  <a:lnTo>
                    <a:pt x="1128" y="627"/>
                  </a:lnTo>
                  <a:lnTo>
                    <a:pt x="1129" y="627"/>
                  </a:lnTo>
                  <a:lnTo>
                    <a:pt x="1129" y="628"/>
                  </a:lnTo>
                  <a:lnTo>
                    <a:pt x="1129" y="629"/>
                  </a:lnTo>
                  <a:lnTo>
                    <a:pt x="1128" y="629"/>
                  </a:lnTo>
                  <a:lnTo>
                    <a:pt x="1128" y="630"/>
                  </a:lnTo>
                  <a:lnTo>
                    <a:pt x="1128" y="631"/>
                  </a:lnTo>
                  <a:lnTo>
                    <a:pt x="1128" y="631"/>
                  </a:lnTo>
                  <a:lnTo>
                    <a:pt x="1127" y="631"/>
                  </a:lnTo>
                  <a:lnTo>
                    <a:pt x="1126" y="631"/>
                  </a:lnTo>
                  <a:lnTo>
                    <a:pt x="1125" y="631"/>
                  </a:lnTo>
                  <a:lnTo>
                    <a:pt x="1125" y="632"/>
                  </a:lnTo>
                  <a:lnTo>
                    <a:pt x="1124" y="632"/>
                  </a:lnTo>
                  <a:lnTo>
                    <a:pt x="1123" y="632"/>
                  </a:lnTo>
                  <a:lnTo>
                    <a:pt x="1122" y="632"/>
                  </a:lnTo>
                  <a:lnTo>
                    <a:pt x="1122" y="633"/>
                  </a:lnTo>
                  <a:lnTo>
                    <a:pt x="1123" y="633"/>
                  </a:lnTo>
                  <a:lnTo>
                    <a:pt x="1123" y="634"/>
                  </a:lnTo>
                  <a:lnTo>
                    <a:pt x="1124" y="634"/>
                  </a:lnTo>
                  <a:lnTo>
                    <a:pt x="1125" y="634"/>
                  </a:lnTo>
                  <a:lnTo>
                    <a:pt x="1126" y="634"/>
                  </a:lnTo>
                  <a:lnTo>
                    <a:pt x="1126" y="633"/>
                  </a:lnTo>
                  <a:lnTo>
                    <a:pt x="1127" y="633"/>
                  </a:lnTo>
                  <a:lnTo>
                    <a:pt x="1128" y="634"/>
                  </a:lnTo>
                  <a:lnTo>
                    <a:pt x="1128" y="634"/>
                  </a:lnTo>
                  <a:lnTo>
                    <a:pt x="1128" y="635"/>
                  </a:lnTo>
                  <a:lnTo>
                    <a:pt x="1128" y="636"/>
                  </a:lnTo>
                  <a:lnTo>
                    <a:pt x="1128" y="637"/>
                  </a:lnTo>
                  <a:lnTo>
                    <a:pt x="1128" y="637"/>
                  </a:lnTo>
                  <a:lnTo>
                    <a:pt x="1128" y="638"/>
                  </a:lnTo>
                  <a:lnTo>
                    <a:pt x="1128" y="638"/>
                  </a:lnTo>
                  <a:lnTo>
                    <a:pt x="1129" y="637"/>
                  </a:lnTo>
                  <a:lnTo>
                    <a:pt x="1129" y="636"/>
                  </a:lnTo>
                  <a:lnTo>
                    <a:pt x="1129" y="635"/>
                  </a:lnTo>
                  <a:lnTo>
                    <a:pt x="1130" y="635"/>
                  </a:lnTo>
                  <a:lnTo>
                    <a:pt x="1130" y="636"/>
                  </a:lnTo>
                  <a:lnTo>
                    <a:pt x="1130" y="637"/>
                  </a:lnTo>
                  <a:lnTo>
                    <a:pt x="1130" y="638"/>
                  </a:lnTo>
                  <a:lnTo>
                    <a:pt x="1130" y="639"/>
                  </a:lnTo>
                  <a:lnTo>
                    <a:pt x="1130" y="640"/>
                  </a:lnTo>
                  <a:lnTo>
                    <a:pt x="1129" y="640"/>
                  </a:lnTo>
                  <a:lnTo>
                    <a:pt x="1130" y="640"/>
                  </a:lnTo>
                  <a:lnTo>
                    <a:pt x="1130" y="641"/>
                  </a:lnTo>
                  <a:lnTo>
                    <a:pt x="1131" y="641"/>
                  </a:lnTo>
                  <a:lnTo>
                    <a:pt x="1131" y="640"/>
                  </a:lnTo>
                  <a:lnTo>
                    <a:pt x="1132" y="640"/>
                  </a:lnTo>
                  <a:lnTo>
                    <a:pt x="1132" y="639"/>
                  </a:lnTo>
                  <a:lnTo>
                    <a:pt x="1132" y="640"/>
                  </a:lnTo>
                  <a:lnTo>
                    <a:pt x="1132" y="641"/>
                  </a:lnTo>
                  <a:lnTo>
                    <a:pt x="1131" y="641"/>
                  </a:lnTo>
                  <a:lnTo>
                    <a:pt x="1130" y="641"/>
                  </a:lnTo>
                  <a:lnTo>
                    <a:pt x="1130" y="642"/>
                  </a:lnTo>
                  <a:lnTo>
                    <a:pt x="1129" y="642"/>
                  </a:lnTo>
                  <a:lnTo>
                    <a:pt x="1129" y="641"/>
                  </a:lnTo>
                  <a:lnTo>
                    <a:pt x="1128" y="641"/>
                  </a:lnTo>
                  <a:lnTo>
                    <a:pt x="1128" y="642"/>
                  </a:lnTo>
                  <a:lnTo>
                    <a:pt x="1128" y="642"/>
                  </a:lnTo>
                  <a:lnTo>
                    <a:pt x="1128" y="643"/>
                  </a:lnTo>
                  <a:lnTo>
                    <a:pt x="1128" y="644"/>
                  </a:lnTo>
                  <a:lnTo>
                    <a:pt x="1128" y="644"/>
                  </a:lnTo>
                  <a:lnTo>
                    <a:pt x="1129" y="644"/>
                  </a:lnTo>
                  <a:lnTo>
                    <a:pt x="1130" y="644"/>
                  </a:lnTo>
                  <a:lnTo>
                    <a:pt x="1131" y="644"/>
                  </a:lnTo>
                  <a:lnTo>
                    <a:pt x="1131" y="643"/>
                  </a:lnTo>
                  <a:lnTo>
                    <a:pt x="1132" y="643"/>
                  </a:lnTo>
                  <a:lnTo>
                    <a:pt x="1133" y="643"/>
                  </a:lnTo>
                  <a:lnTo>
                    <a:pt x="1133" y="644"/>
                  </a:lnTo>
                  <a:lnTo>
                    <a:pt x="1134" y="644"/>
                  </a:lnTo>
                  <a:lnTo>
                    <a:pt x="1134" y="644"/>
                  </a:lnTo>
                  <a:lnTo>
                    <a:pt x="1134" y="645"/>
                  </a:lnTo>
                  <a:lnTo>
                    <a:pt x="1133" y="646"/>
                  </a:lnTo>
                  <a:lnTo>
                    <a:pt x="1133" y="647"/>
                  </a:lnTo>
                  <a:lnTo>
                    <a:pt x="1132" y="647"/>
                  </a:lnTo>
                  <a:lnTo>
                    <a:pt x="1131" y="648"/>
                  </a:lnTo>
                  <a:lnTo>
                    <a:pt x="1130" y="648"/>
                  </a:lnTo>
                  <a:lnTo>
                    <a:pt x="1130" y="649"/>
                  </a:lnTo>
                  <a:lnTo>
                    <a:pt x="1131" y="650"/>
                  </a:lnTo>
                  <a:lnTo>
                    <a:pt x="1131" y="651"/>
                  </a:lnTo>
                  <a:lnTo>
                    <a:pt x="1130" y="651"/>
                  </a:lnTo>
                  <a:lnTo>
                    <a:pt x="1130" y="652"/>
                  </a:lnTo>
                  <a:lnTo>
                    <a:pt x="1130" y="651"/>
                  </a:lnTo>
                  <a:lnTo>
                    <a:pt x="1129" y="651"/>
                  </a:lnTo>
                  <a:lnTo>
                    <a:pt x="1128" y="651"/>
                  </a:lnTo>
                  <a:lnTo>
                    <a:pt x="1128" y="652"/>
                  </a:lnTo>
                  <a:lnTo>
                    <a:pt x="1128" y="653"/>
                  </a:lnTo>
                  <a:lnTo>
                    <a:pt x="1129" y="653"/>
                  </a:lnTo>
                  <a:lnTo>
                    <a:pt x="1128" y="654"/>
                  </a:lnTo>
                  <a:lnTo>
                    <a:pt x="1128" y="655"/>
                  </a:lnTo>
                  <a:lnTo>
                    <a:pt x="1129" y="656"/>
                  </a:lnTo>
                  <a:lnTo>
                    <a:pt x="1130" y="656"/>
                  </a:lnTo>
                  <a:lnTo>
                    <a:pt x="1131" y="656"/>
                  </a:lnTo>
                  <a:lnTo>
                    <a:pt x="1132" y="656"/>
                  </a:lnTo>
                  <a:lnTo>
                    <a:pt x="1132" y="657"/>
                  </a:lnTo>
                  <a:lnTo>
                    <a:pt x="1131" y="657"/>
                  </a:lnTo>
                  <a:lnTo>
                    <a:pt x="1130" y="657"/>
                  </a:lnTo>
                  <a:lnTo>
                    <a:pt x="1129" y="657"/>
                  </a:lnTo>
                  <a:lnTo>
                    <a:pt x="1128" y="657"/>
                  </a:lnTo>
                  <a:lnTo>
                    <a:pt x="1128" y="657"/>
                  </a:lnTo>
                  <a:lnTo>
                    <a:pt x="1128" y="658"/>
                  </a:lnTo>
                  <a:lnTo>
                    <a:pt x="1128" y="659"/>
                  </a:lnTo>
                  <a:lnTo>
                    <a:pt x="1129" y="659"/>
                  </a:lnTo>
                  <a:lnTo>
                    <a:pt x="1129" y="660"/>
                  </a:lnTo>
                  <a:lnTo>
                    <a:pt x="1130" y="661"/>
                  </a:lnTo>
                  <a:lnTo>
                    <a:pt x="1129" y="661"/>
                  </a:lnTo>
                  <a:lnTo>
                    <a:pt x="1129" y="662"/>
                  </a:lnTo>
                  <a:lnTo>
                    <a:pt x="1128" y="662"/>
                  </a:lnTo>
                  <a:lnTo>
                    <a:pt x="1128" y="662"/>
                  </a:lnTo>
                  <a:lnTo>
                    <a:pt x="1128" y="663"/>
                  </a:lnTo>
                  <a:lnTo>
                    <a:pt x="1127" y="663"/>
                  </a:lnTo>
                  <a:lnTo>
                    <a:pt x="1126" y="663"/>
                  </a:lnTo>
                  <a:lnTo>
                    <a:pt x="1126" y="664"/>
                  </a:lnTo>
                  <a:lnTo>
                    <a:pt x="1127" y="664"/>
                  </a:lnTo>
                  <a:lnTo>
                    <a:pt x="1127" y="665"/>
                  </a:lnTo>
                  <a:lnTo>
                    <a:pt x="1126" y="665"/>
                  </a:lnTo>
                  <a:lnTo>
                    <a:pt x="1126" y="666"/>
                  </a:lnTo>
                  <a:lnTo>
                    <a:pt x="1126" y="667"/>
                  </a:lnTo>
                  <a:lnTo>
                    <a:pt x="1125" y="667"/>
                  </a:lnTo>
                  <a:lnTo>
                    <a:pt x="1125" y="668"/>
                  </a:lnTo>
                  <a:lnTo>
                    <a:pt x="1126" y="668"/>
                  </a:lnTo>
                  <a:lnTo>
                    <a:pt x="1127" y="668"/>
                  </a:lnTo>
                  <a:lnTo>
                    <a:pt x="1128" y="668"/>
                  </a:lnTo>
                  <a:lnTo>
                    <a:pt x="1128" y="669"/>
                  </a:lnTo>
                  <a:lnTo>
                    <a:pt x="1128" y="669"/>
                  </a:lnTo>
                  <a:lnTo>
                    <a:pt x="1128" y="670"/>
                  </a:lnTo>
                  <a:lnTo>
                    <a:pt x="1128" y="671"/>
                  </a:lnTo>
                  <a:lnTo>
                    <a:pt x="1129" y="671"/>
                  </a:lnTo>
                  <a:lnTo>
                    <a:pt x="1130" y="670"/>
                  </a:lnTo>
                  <a:lnTo>
                    <a:pt x="1130" y="671"/>
                  </a:lnTo>
                  <a:lnTo>
                    <a:pt x="1131" y="671"/>
                  </a:lnTo>
                  <a:lnTo>
                    <a:pt x="1131" y="671"/>
                  </a:lnTo>
                  <a:lnTo>
                    <a:pt x="1132" y="671"/>
                  </a:lnTo>
                  <a:lnTo>
                    <a:pt x="1132" y="671"/>
                  </a:lnTo>
                  <a:lnTo>
                    <a:pt x="1131" y="670"/>
                  </a:lnTo>
                  <a:lnTo>
                    <a:pt x="1132" y="670"/>
                  </a:lnTo>
                  <a:lnTo>
                    <a:pt x="1133" y="670"/>
                  </a:lnTo>
                  <a:lnTo>
                    <a:pt x="1133" y="671"/>
                  </a:lnTo>
                  <a:lnTo>
                    <a:pt x="1133" y="671"/>
                  </a:lnTo>
                  <a:lnTo>
                    <a:pt x="1133" y="672"/>
                  </a:lnTo>
                  <a:lnTo>
                    <a:pt x="1134" y="672"/>
                  </a:lnTo>
                  <a:lnTo>
                    <a:pt x="1134" y="673"/>
                  </a:lnTo>
                  <a:lnTo>
                    <a:pt x="1134" y="674"/>
                  </a:lnTo>
                  <a:lnTo>
                    <a:pt x="1133" y="675"/>
                  </a:lnTo>
                  <a:lnTo>
                    <a:pt x="1134" y="675"/>
                  </a:lnTo>
                  <a:lnTo>
                    <a:pt x="1134" y="676"/>
                  </a:lnTo>
                  <a:lnTo>
                    <a:pt x="1135" y="676"/>
                  </a:lnTo>
                  <a:lnTo>
                    <a:pt x="1135" y="677"/>
                  </a:lnTo>
                  <a:lnTo>
                    <a:pt x="1136" y="677"/>
                  </a:lnTo>
                  <a:lnTo>
                    <a:pt x="1136" y="678"/>
                  </a:lnTo>
                  <a:lnTo>
                    <a:pt x="1136" y="679"/>
                  </a:lnTo>
                  <a:lnTo>
                    <a:pt x="1136" y="680"/>
                  </a:lnTo>
                  <a:lnTo>
                    <a:pt x="1136" y="681"/>
                  </a:lnTo>
                  <a:lnTo>
                    <a:pt x="1136" y="682"/>
                  </a:lnTo>
                  <a:lnTo>
                    <a:pt x="1136" y="683"/>
                  </a:lnTo>
                  <a:lnTo>
                    <a:pt x="1136" y="684"/>
                  </a:lnTo>
                  <a:lnTo>
                    <a:pt x="1135" y="685"/>
                  </a:lnTo>
                  <a:lnTo>
                    <a:pt x="1135" y="686"/>
                  </a:lnTo>
                  <a:lnTo>
                    <a:pt x="1134" y="687"/>
                  </a:lnTo>
                  <a:lnTo>
                    <a:pt x="1134" y="688"/>
                  </a:lnTo>
                  <a:lnTo>
                    <a:pt x="1135" y="688"/>
                  </a:lnTo>
                  <a:lnTo>
                    <a:pt x="1135" y="689"/>
                  </a:lnTo>
                  <a:lnTo>
                    <a:pt x="1136" y="689"/>
                  </a:lnTo>
                  <a:lnTo>
                    <a:pt x="1137" y="689"/>
                  </a:lnTo>
                  <a:lnTo>
                    <a:pt x="1138" y="689"/>
                  </a:lnTo>
                  <a:lnTo>
                    <a:pt x="1138" y="690"/>
                  </a:lnTo>
                  <a:lnTo>
                    <a:pt x="1139" y="690"/>
                  </a:lnTo>
                  <a:lnTo>
                    <a:pt x="1140" y="691"/>
                  </a:lnTo>
                  <a:lnTo>
                    <a:pt x="1140" y="692"/>
                  </a:lnTo>
                  <a:lnTo>
                    <a:pt x="1140" y="693"/>
                  </a:lnTo>
                  <a:lnTo>
                    <a:pt x="1139" y="693"/>
                  </a:lnTo>
                  <a:lnTo>
                    <a:pt x="1139" y="694"/>
                  </a:lnTo>
                  <a:lnTo>
                    <a:pt x="1138" y="694"/>
                  </a:lnTo>
                  <a:lnTo>
                    <a:pt x="1138" y="695"/>
                  </a:lnTo>
                  <a:lnTo>
                    <a:pt x="1137" y="695"/>
                  </a:lnTo>
                  <a:lnTo>
                    <a:pt x="1137" y="696"/>
                  </a:lnTo>
                  <a:lnTo>
                    <a:pt x="1136" y="697"/>
                  </a:lnTo>
                  <a:lnTo>
                    <a:pt x="1135" y="697"/>
                  </a:lnTo>
                  <a:lnTo>
                    <a:pt x="1134" y="697"/>
                  </a:lnTo>
                  <a:lnTo>
                    <a:pt x="1133" y="697"/>
                  </a:lnTo>
                  <a:lnTo>
                    <a:pt x="1133" y="698"/>
                  </a:lnTo>
                  <a:lnTo>
                    <a:pt x="1132" y="697"/>
                  </a:lnTo>
                  <a:lnTo>
                    <a:pt x="1132" y="698"/>
                  </a:lnTo>
                  <a:lnTo>
                    <a:pt x="1131" y="698"/>
                  </a:lnTo>
                  <a:lnTo>
                    <a:pt x="1132" y="698"/>
                  </a:lnTo>
                  <a:lnTo>
                    <a:pt x="1132" y="698"/>
                  </a:lnTo>
                  <a:lnTo>
                    <a:pt x="1133" y="698"/>
                  </a:lnTo>
                  <a:lnTo>
                    <a:pt x="1134" y="698"/>
                  </a:lnTo>
                  <a:lnTo>
                    <a:pt x="1135" y="698"/>
                  </a:lnTo>
                  <a:lnTo>
                    <a:pt x="1135" y="699"/>
                  </a:lnTo>
                  <a:lnTo>
                    <a:pt x="1136" y="699"/>
                  </a:lnTo>
                  <a:lnTo>
                    <a:pt x="1136" y="700"/>
                  </a:lnTo>
                  <a:lnTo>
                    <a:pt x="1135" y="700"/>
                  </a:lnTo>
                  <a:lnTo>
                    <a:pt x="1135" y="701"/>
                  </a:lnTo>
                  <a:lnTo>
                    <a:pt x="1134" y="701"/>
                  </a:lnTo>
                  <a:lnTo>
                    <a:pt x="1134" y="702"/>
                  </a:lnTo>
                  <a:lnTo>
                    <a:pt x="1133" y="702"/>
                  </a:lnTo>
                  <a:lnTo>
                    <a:pt x="1132" y="702"/>
                  </a:lnTo>
                  <a:lnTo>
                    <a:pt x="1132" y="701"/>
                  </a:lnTo>
                  <a:lnTo>
                    <a:pt x="1132" y="700"/>
                  </a:lnTo>
                  <a:lnTo>
                    <a:pt x="1131" y="699"/>
                  </a:lnTo>
                  <a:lnTo>
                    <a:pt x="1130" y="699"/>
                  </a:lnTo>
                  <a:lnTo>
                    <a:pt x="1129" y="700"/>
                  </a:lnTo>
                  <a:lnTo>
                    <a:pt x="1129" y="701"/>
                  </a:lnTo>
                  <a:lnTo>
                    <a:pt x="1129" y="702"/>
                  </a:lnTo>
                  <a:lnTo>
                    <a:pt x="1129" y="703"/>
                  </a:lnTo>
                  <a:lnTo>
                    <a:pt x="1129" y="704"/>
                  </a:lnTo>
                  <a:lnTo>
                    <a:pt x="1130" y="704"/>
                  </a:lnTo>
                  <a:lnTo>
                    <a:pt x="1130" y="705"/>
                  </a:lnTo>
                  <a:lnTo>
                    <a:pt x="1131" y="705"/>
                  </a:lnTo>
                  <a:lnTo>
                    <a:pt x="1131" y="706"/>
                  </a:lnTo>
                  <a:lnTo>
                    <a:pt x="1132" y="706"/>
                  </a:lnTo>
                  <a:lnTo>
                    <a:pt x="1132" y="707"/>
                  </a:lnTo>
                  <a:lnTo>
                    <a:pt x="1132" y="708"/>
                  </a:lnTo>
                  <a:lnTo>
                    <a:pt x="1132" y="709"/>
                  </a:lnTo>
                  <a:lnTo>
                    <a:pt x="1133" y="709"/>
                  </a:lnTo>
                  <a:lnTo>
                    <a:pt x="1134" y="709"/>
                  </a:lnTo>
                  <a:lnTo>
                    <a:pt x="1134" y="710"/>
                  </a:lnTo>
                  <a:lnTo>
                    <a:pt x="1134" y="711"/>
                  </a:lnTo>
                  <a:lnTo>
                    <a:pt x="1134" y="712"/>
                  </a:lnTo>
                  <a:lnTo>
                    <a:pt x="1135" y="712"/>
                  </a:lnTo>
                  <a:lnTo>
                    <a:pt x="1136" y="713"/>
                  </a:lnTo>
                  <a:lnTo>
                    <a:pt x="1137" y="714"/>
                  </a:lnTo>
                  <a:lnTo>
                    <a:pt x="1138" y="715"/>
                  </a:lnTo>
                  <a:lnTo>
                    <a:pt x="1139" y="716"/>
                  </a:lnTo>
                  <a:lnTo>
                    <a:pt x="1140" y="717"/>
                  </a:lnTo>
                  <a:lnTo>
                    <a:pt x="1141" y="718"/>
                  </a:lnTo>
                  <a:lnTo>
                    <a:pt x="1142" y="720"/>
                  </a:lnTo>
                  <a:lnTo>
                    <a:pt x="1142" y="721"/>
                  </a:lnTo>
                  <a:lnTo>
                    <a:pt x="1139" y="723"/>
                  </a:lnTo>
                  <a:lnTo>
                    <a:pt x="1137" y="724"/>
                  </a:lnTo>
                  <a:lnTo>
                    <a:pt x="1132" y="727"/>
                  </a:lnTo>
                  <a:lnTo>
                    <a:pt x="1131" y="728"/>
                  </a:lnTo>
                  <a:lnTo>
                    <a:pt x="1129" y="729"/>
                  </a:lnTo>
                  <a:lnTo>
                    <a:pt x="1126" y="732"/>
                  </a:lnTo>
                  <a:lnTo>
                    <a:pt x="1121" y="736"/>
                  </a:lnTo>
                  <a:lnTo>
                    <a:pt x="1119" y="738"/>
                  </a:lnTo>
                  <a:lnTo>
                    <a:pt x="1111" y="743"/>
                  </a:lnTo>
                  <a:lnTo>
                    <a:pt x="1107" y="746"/>
                  </a:lnTo>
                  <a:lnTo>
                    <a:pt x="1105" y="747"/>
                  </a:lnTo>
                  <a:lnTo>
                    <a:pt x="1100" y="751"/>
                  </a:lnTo>
                  <a:lnTo>
                    <a:pt x="1094" y="755"/>
                  </a:lnTo>
                  <a:lnTo>
                    <a:pt x="1093" y="755"/>
                  </a:lnTo>
                  <a:lnTo>
                    <a:pt x="1086" y="760"/>
                  </a:lnTo>
                  <a:lnTo>
                    <a:pt x="1084" y="761"/>
                  </a:lnTo>
                  <a:lnTo>
                    <a:pt x="1084" y="762"/>
                  </a:lnTo>
                  <a:lnTo>
                    <a:pt x="1083" y="762"/>
                  </a:lnTo>
                  <a:lnTo>
                    <a:pt x="1079" y="765"/>
                  </a:lnTo>
                  <a:lnTo>
                    <a:pt x="1078" y="767"/>
                  </a:lnTo>
                  <a:lnTo>
                    <a:pt x="1078" y="768"/>
                  </a:lnTo>
                  <a:lnTo>
                    <a:pt x="1078" y="769"/>
                  </a:lnTo>
                  <a:lnTo>
                    <a:pt x="1077" y="770"/>
                  </a:lnTo>
                  <a:lnTo>
                    <a:pt x="1075" y="776"/>
                  </a:lnTo>
                  <a:lnTo>
                    <a:pt x="1075" y="775"/>
                  </a:lnTo>
                  <a:lnTo>
                    <a:pt x="1074" y="774"/>
                  </a:lnTo>
                  <a:lnTo>
                    <a:pt x="1074" y="774"/>
                  </a:lnTo>
                  <a:lnTo>
                    <a:pt x="1073" y="774"/>
                  </a:lnTo>
                  <a:lnTo>
                    <a:pt x="1073" y="773"/>
                  </a:lnTo>
                  <a:lnTo>
                    <a:pt x="1072" y="773"/>
                  </a:lnTo>
                  <a:lnTo>
                    <a:pt x="1072" y="772"/>
                  </a:lnTo>
                  <a:lnTo>
                    <a:pt x="1071" y="772"/>
                  </a:lnTo>
                  <a:lnTo>
                    <a:pt x="1071" y="773"/>
                  </a:lnTo>
                  <a:lnTo>
                    <a:pt x="1070" y="772"/>
                  </a:lnTo>
                  <a:lnTo>
                    <a:pt x="1071" y="772"/>
                  </a:lnTo>
                  <a:lnTo>
                    <a:pt x="1070" y="772"/>
                  </a:lnTo>
                  <a:lnTo>
                    <a:pt x="1070" y="771"/>
                  </a:lnTo>
                  <a:lnTo>
                    <a:pt x="1069" y="771"/>
                  </a:lnTo>
                  <a:lnTo>
                    <a:pt x="1070" y="771"/>
                  </a:lnTo>
                  <a:lnTo>
                    <a:pt x="1069" y="770"/>
                  </a:lnTo>
                  <a:lnTo>
                    <a:pt x="1070" y="770"/>
                  </a:lnTo>
                  <a:lnTo>
                    <a:pt x="1070" y="769"/>
                  </a:lnTo>
                  <a:lnTo>
                    <a:pt x="1069" y="769"/>
                  </a:lnTo>
                  <a:lnTo>
                    <a:pt x="1068" y="769"/>
                  </a:lnTo>
                  <a:lnTo>
                    <a:pt x="1067" y="769"/>
                  </a:lnTo>
                  <a:lnTo>
                    <a:pt x="1067" y="768"/>
                  </a:lnTo>
                  <a:lnTo>
                    <a:pt x="1066" y="768"/>
                  </a:lnTo>
                  <a:lnTo>
                    <a:pt x="1066" y="767"/>
                  </a:lnTo>
                  <a:lnTo>
                    <a:pt x="1065" y="767"/>
                  </a:lnTo>
                  <a:lnTo>
                    <a:pt x="1064" y="767"/>
                  </a:lnTo>
                  <a:lnTo>
                    <a:pt x="1064" y="766"/>
                  </a:lnTo>
                  <a:lnTo>
                    <a:pt x="1063" y="766"/>
                  </a:lnTo>
                  <a:lnTo>
                    <a:pt x="1063" y="765"/>
                  </a:lnTo>
                  <a:lnTo>
                    <a:pt x="1063" y="764"/>
                  </a:lnTo>
                  <a:lnTo>
                    <a:pt x="1062" y="764"/>
                  </a:lnTo>
                  <a:lnTo>
                    <a:pt x="1061" y="764"/>
                  </a:lnTo>
                  <a:lnTo>
                    <a:pt x="1060" y="764"/>
                  </a:lnTo>
                  <a:lnTo>
                    <a:pt x="1059" y="764"/>
                  </a:lnTo>
                  <a:lnTo>
                    <a:pt x="1058" y="764"/>
                  </a:lnTo>
                  <a:lnTo>
                    <a:pt x="1057" y="765"/>
                  </a:lnTo>
                  <a:lnTo>
                    <a:pt x="1056" y="765"/>
                  </a:lnTo>
                  <a:lnTo>
                    <a:pt x="1055" y="765"/>
                  </a:lnTo>
                  <a:lnTo>
                    <a:pt x="1055" y="766"/>
                  </a:lnTo>
                  <a:lnTo>
                    <a:pt x="1056" y="766"/>
                  </a:lnTo>
                  <a:lnTo>
                    <a:pt x="1056" y="767"/>
                  </a:lnTo>
                  <a:lnTo>
                    <a:pt x="1055" y="767"/>
                  </a:lnTo>
                  <a:lnTo>
                    <a:pt x="1054" y="767"/>
                  </a:lnTo>
                  <a:lnTo>
                    <a:pt x="1053" y="767"/>
                  </a:lnTo>
                  <a:lnTo>
                    <a:pt x="1053" y="766"/>
                  </a:lnTo>
                  <a:lnTo>
                    <a:pt x="1052" y="766"/>
                  </a:lnTo>
                  <a:lnTo>
                    <a:pt x="1052" y="765"/>
                  </a:lnTo>
                  <a:lnTo>
                    <a:pt x="1051" y="765"/>
                  </a:lnTo>
                  <a:lnTo>
                    <a:pt x="1050" y="765"/>
                  </a:lnTo>
                  <a:lnTo>
                    <a:pt x="1050" y="764"/>
                  </a:lnTo>
                  <a:lnTo>
                    <a:pt x="1051" y="764"/>
                  </a:lnTo>
                  <a:lnTo>
                    <a:pt x="1050" y="764"/>
                  </a:lnTo>
                  <a:lnTo>
                    <a:pt x="1050" y="763"/>
                  </a:lnTo>
                  <a:lnTo>
                    <a:pt x="1049" y="763"/>
                  </a:lnTo>
                  <a:lnTo>
                    <a:pt x="1049" y="764"/>
                  </a:lnTo>
                  <a:lnTo>
                    <a:pt x="1048" y="763"/>
                  </a:lnTo>
                  <a:lnTo>
                    <a:pt x="1047" y="763"/>
                  </a:lnTo>
                  <a:lnTo>
                    <a:pt x="1047" y="762"/>
                  </a:lnTo>
                  <a:lnTo>
                    <a:pt x="1047" y="762"/>
                  </a:lnTo>
                  <a:lnTo>
                    <a:pt x="1047" y="763"/>
                  </a:lnTo>
                  <a:lnTo>
                    <a:pt x="1046" y="763"/>
                  </a:lnTo>
                  <a:lnTo>
                    <a:pt x="1046" y="762"/>
                  </a:lnTo>
                  <a:lnTo>
                    <a:pt x="1046" y="761"/>
                  </a:lnTo>
                  <a:lnTo>
                    <a:pt x="1046" y="760"/>
                  </a:lnTo>
                  <a:lnTo>
                    <a:pt x="1045" y="759"/>
                  </a:lnTo>
                  <a:lnTo>
                    <a:pt x="1045" y="758"/>
                  </a:lnTo>
                  <a:lnTo>
                    <a:pt x="1046" y="758"/>
                  </a:lnTo>
                  <a:lnTo>
                    <a:pt x="1045" y="757"/>
                  </a:lnTo>
                  <a:lnTo>
                    <a:pt x="1044" y="757"/>
                  </a:lnTo>
                  <a:lnTo>
                    <a:pt x="1044" y="758"/>
                  </a:lnTo>
                  <a:lnTo>
                    <a:pt x="1043" y="758"/>
                  </a:lnTo>
                  <a:lnTo>
                    <a:pt x="1042" y="758"/>
                  </a:lnTo>
                  <a:lnTo>
                    <a:pt x="1041" y="758"/>
                  </a:lnTo>
                  <a:lnTo>
                    <a:pt x="1040" y="758"/>
                  </a:lnTo>
                  <a:lnTo>
                    <a:pt x="1040" y="757"/>
                  </a:lnTo>
                  <a:lnTo>
                    <a:pt x="1041" y="756"/>
                  </a:lnTo>
                  <a:lnTo>
                    <a:pt x="1040" y="756"/>
                  </a:lnTo>
                  <a:lnTo>
                    <a:pt x="1039" y="755"/>
                  </a:lnTo>
                  <a:lnTo>
                    <a:pt x="1039" y="756"/>
                  </a:lnTo>
                  <a:lnTo>
                    <a:pt x="1039" y="755"/>
                  </a:lnTo>
                  <a:lnTo>
                    <a:pt x="1038" y="755"/>
                  </a:lnTo>
                  <a:lnTo>
                    <a:pt x="1037" y="755"/>
                  </a:lnTo>
                  <a:lnTo>
                    <a:pt x="1037" y="754"/>
                  </a:lnTo>
                  <a:lnTo>
                    <a:pt x="1036" y="754"/>
                  </a:lnTo>
                  <a:lnTo>
                    <a:pt x="1035" y="754"/>
                  </a:lnTo>
                  <a:lnTo>
                    <a:pt x="1035" y="755"/>
                  </a:lnTo>
                  <a:lnTo>
                    <a:pt x="1035" y="756"/>
                  </a:lnTo>
                  <a:lnTo>
                    <a:pt x="1034" y="756"/>
                  </a:lnTo>
                  <a:lnTo>
                    <a:pt x="1033" y="756"/>
                  </a:lnTo>
                  <a:lnTo>
                    <a:pt x="1032" y="756"/>
                  </a:lnTo>
                  <a:lnTo>
                    <a:pt x="1032" y="757"/>
                  </a:lnTo>
                  <a:lnTo>
                    <a:pt x="1032" y="756"/>
                  </a:lnTo>
                  <a:lnTo>
                    <a:pt x="1031" y="756"/>
                  </a:lnTo>
                  <a:lnTo>
                    <a:pt x="1031" y="755"/>
                  </a:lnTo>
                  <a:lnTo>
                    <a:pt x="1031" y="754"/>
                  </a:lnTo>
                  <a:lnTo>
                    <a:pt x="1030" y="755"/>
                  </a:lnTo>
                  <a:lnTo>
                    <a:pt x="1029" y="755"/>
                  </a:lnTo>
                  <a:lnTo>
                    <a:pt x="1029" y="754"/>
                  </a:lnTo>
                  <a:lnTo>
                    <a:pt x="1030" y="754"/>
                  </a:lnTo>
                  <a:lnTo>
                    <a:pt x="1030" y="753"/>
                  </a:lnTo>
                  <a:lnTo>
                    <a:pt x="1029" y="753"/>
                  </a:lnTo>
                  <a:lnTo>
                    <a:pt x="1029" y="752"/>
                  </a:lnTo>
                  <a:lnTo>
                    <a:pt x="1029" y="751"/>
                  </a:lnTo>
                  <a:lnTo>
                    <a:pt x="1028" y="751"/>
                  </a:lnTo>
                  <a:lnTo>
                    <a:pt x="1027" y="751"/>
                  </a:lnTo>
                  <a:lnTo>
                    <a:pt x="1027" y="751"/>
                  </a:lnTo>
                  <a:lnTo>
                    <a:pt x="1027" y="752"/>
                  </a:lnTo>
                  <a:lnTo>
                    <a:pt x="1026" y="752"/>
                  </a:lnTo>
                  <a:lnTo>
                    <a:pt x="1026" y="751"/>
                  </a:lnTo>
                  <a:lnTo>
                    <a:pt x="1025" y="751"/>
                  </a:lnTo>
                  <a:lnTo>
                    <a:pt x="1024" y="751"/>
                  </a:lnTo>
                  <a:lnTo>
                    <a:pt x="1024" y="751"/>
                  </a:lnTo>
                  <a:lnTo>
                    <a:pt x="1024" y="751"/>
                  </a:lnTo>
                  <a:lnTo>
                    <a:pt x="1024" y="751"/>
                  </a:lnTo>
                  <a:lnTo>
                    <a:pt x="1025" y="751"/>
                  </a:lnTo>
                  <a:lnTo>
                    <a:pt x="1025" y="750"/>
                  </a:lnTo>
                  <a:lnTo>
                    <a:pt x="1024" y="750"/>
                  </a:lnTo>
                  <a:lnTo>
                    <a:pt x="1024" y="749"/>
                  </a:lnTo>
                  <a:lnTo>
                    <a:pt x="1023" y="749"/>
                  </a:lnTo>
                  <a:lnTo>
                    <a:pt x="1022" y="749"/>
                  </a:lnTo>
                  <a:lnTo>
                    <a:pt x="1021" y="749"/>
                  </a:lnTo>
                  <a:lnTo>
                    <a:pt x="1021" y="749"/>
                  </a:lnTo>
                  <a:lnTo>
                    <a:pt x="1020" y="749"/>
                  </a:lnTo>
                  <a:lnTo>
                    <a:pt x="1020" y="748"/>
                  </a:lnTo>
                  <a:lnTo>
                    <a:pt x="1021" y="748"/>
                  </a:lnTo>
                  <a:lnTo>
                    <a:pt x="1021" y="747"/>
                  </a:lnTo>
                  <a:lnTo>
                    <a:pt x="1020" y="747"/>
                  </a:lnTo>
                  <a:lnTo>
                    <a:pt x="1019" y="747"/>
                  </a:lnTo>
                  <a:lnTo>
                    <a:pt x="1018" y="747"/>
                  </a:lnTo>
                  <a:lnTo>
                    <a:pt x="1017" y="747"/>
                  </a:lnTo>
                  <a:lnTo>
                    <a:pt x="1017" y="746"/>
                  </a:lnTo>
                  <a:lnTo>
                    <a:pt x="1017" y="747"/>
                  </a:lnTo>
                  <a:lnTo>
                    <a:pt x="1016" y="747"/>
                  </a:lnTo>
                  <a:lnTo>
                    <a:pt x="1015" y="748"/>
                  </a:lnTo>
                  <a:lnTo>
                    <a:pt x="1014" y="748"/>
                  </a:lnTo>
                  <a:lnTo>
                    <a:pt x="1014" y="747"/>
                  </a:lnTo>
                  <a:lnTo>
                    <a:pt x="1013" y="747"/>
                  </a:lnTo>
                  <a:lnTo>
                    <a:pt x="1013" y="746"/>
                  </a:lnTo>
                  <a:lnTo>
                    <a:pt x="1012" y="746"/>
                  </a:lnTo>
                  <a:lnTo>
                    <a:pt x="1011" y="746"/>
                  </a:lnTo>
                  <a:lnTo>
                    <a:pt x="1011" y="745"/>
                  </a:lnTo>
                  <a:lnTo>
                    <a:pt x="1012" y="745"/>
                  </a:lnTo>
                  <a:lnTo>
                    <a:pt x="1011" y="745"/>
                  </a:lnTo>
                  <a:lnTo>
                    <a:pt x="1011" y="744"/>
                  </a:lnTo>
                  <a:lnTo>
                    <a:pt x="1010" y="743"/>
                  </a:lnTo>
                  <a:lnTo>
                    <a:pt x="1009" y="743"/>
                  </a:lnTo>
                  <a:lnTo>
                    <a:pt x="1009" y="742"/>
                  </a:lnTo>
                  <a:lnTo>
                    <a:pt x="1008" y="742"/>
                  </a:lnTo>
                  <a:lnTo>
                    <a:pt x="1008" y="741"/>
                  </a:lnTo>
                  <a:lnTo>
                    <a:pt x="1009" y="741"/>
                  </a:lnTo>
                  <a:lnTo>
                    <a:pt x="1008" y="740"/>
                  </a:lnTo>
                  <a:lnTo>
                    <a:pt x="1008" y="739"/>
                  </a:lnTo>
                  <a:lnTo>
                    <a:pt x="1007" y="739"/>
                  </a:lnTo>
                  <a:lnTo>
                    <a:pt x="1007" y="738"/>
                  </a:lnTo>
                  <a:lnTo>
                    <a:pt x="1006" y="738"/>
                  </a:lnTo>
                  <a:lnTo>
                    <a:pt x="1005" y="738"/>
                  </a:lnTo>
                  <a:lnTo>
                    <a:pt x="1004" y="738"/>
                  </a:lnTo>
                  <a:lnTo>
                    <a:pt x="1004" y="739"/>
                  </a:lnTo>
                  <a:lnTo>
                    <a:pt x="1003" y="739"/>
                  </a:lnTo>
                  <a:lnTo>
                    <a:pt x="1002" y="738"/>
                  </a:lnTo>
                  <a:lnTo>
                    <a:pt x="1001" y="738"/>
                  </a:lnTo>
                  <a:lnTo>
                    <a:pt x="1001" y="737"/>
                  </a:lnTo>
                  <a:lnTo>
                    <a:pt x="1000" y="737"/>
                  </a:lnTo>
                  <a:lnTo>
                    <a:pt x="1000" y="736"/>
                  </a:lnTo>
                  <a:lnTo>
                    <a:pt x="999" y="736"/>
                  </a:lnTo>
                  <a:lnTo>
                    <a:pt x="999" y="735"/>
                  </a:lnTo>
                  <a:lnTo>
                    <a:pt x="998" y="735"/>
                  </a:lnTo>
                  <a:lnTo>
                    <a:pt x="997" y="735"/>
                  </a:lnTo>
                  <a:lnTo>
                    <a:pt x="998" y="734"/>
                  </a:lnTo>
                  <a:lnTo>
                    <a:pt x="997" y="734"/>
                  </a:lnTo>
                  <a:lnTo>
                    <a:pt x="996" y="734"/>
                  </a:lnTo>
                  <a:lnTo>
                    <a:pt x="996" y="733"/>
                  </a:lnTo>
                  <a:lnTo>
                    <a:pt x="995" y="733"/>
                  </a:lnTo>
                  <a:lnTo>
                    <a:pt x="995" y="732"/>
                  </a:lnTo>
                  <a:lnTo>
                    <a:pt x="995" y="731"/>
                  </a:lnTo>
                  <a:lnTo>
                    <a:pt x="994" y="731"/>
                  </a:lnTo>
                  <a:lnTo>
                    <a:pt x="994" y="730"/>
                  </a:lnTo>
                  <a:lnTo>
                    <a:pt x="994" y="729"/>
                  </a:lnTo>
                  <a:lnTo>
                    <a:pt x="994" y="728"/>
                  </a:lnTo>
                  <a:lnTo>
                    <a:pt x="995" y="728"/>
                  </a:lnTo>
                  <a:lnTo>
                    <a:pt x="994" y="728"/>
                  </a:lnTo>
                  <a:lnTo>
                    <a:pt x="994" y="728"/>
                  </a:lnTo>
                  <a:lnTo>
                    <a:pt x="994" y="727"/>
                  </a:lnTo>
                  <a:lnTo>
                    <a:pt x="993" y="727"/>
                  </a:lnTo>
                  <a:lnTo>
                    <a:pt x="992" y="727"/>
                  </a:lnTo>
                  <a:lnTo>
                    <a:pt x="992" y="726"/>
                  </a:lnTo>
                  <a:lnTo>
                    <a:pt x="992" y="725"/>
                  </a:lnTo>
                  <a:lnTo>
                    <a:pt x="991" y="725"/>
                  </a:lnTo>
                  <a:lnTo>
                    <a:pt x="990" y="725"/>
                  </a:lnTo>
                  <a:lnTo>
                    <a:pt x="990" y="724"/>
                  </a:lnTo>
                  <a:lnTo>
                    <a:pt x="989" y="724"/>
                  </a:lnTo>
                  <a:lnTo>
                    <a:pt x="989" y="723"/>
                  </a:lnTo>
                  <a:lnTo>
                    <a:pt x="988" y="723"/>
                  </a:lnTo>
                  <a:lnTo>
                    <a:pt x="987" y="723"/>
                  </a:lnTo>
                  <a:lnTo>
                    <a:pt x="987" y="722"/>
                  </a:lnTo>
                  <a:lnTo>
                    <a:pt x="986" y="722"/>
                  </a:lnTo>
                  <a:lnTo>
                    <a:pt x="986" y="721"/>
                  </a:lnTo>
                  <a:lnTo>
                    <a:pt x="986" y="720"/>
                  </a:lnTo>
                  <a:lnTo>
                    <a:pt x="985" y="720"/>
                  </a:lnTo>
                  <a:lnTo>
                    <a:pt x="985" y="721"/>
                  </a:lnTo>
                  <a:lnTo>
                    <a:pt x="984" y="721"/>
                  </a:lnTo>
                  <a:lnTo>
                    <a:pt x="984" y="720"/>
                  </a:lnTo>
                  <a:lnTo>
                    <a:pt x="983" y="720"/>
                  </a:lnTo>
                  <a:lnTo>
                    <a:pt x="983" y="721"/>
                  </a:lnTo>
                  <a:lnTo>
                    <a:pt x="982" y="721"/>
                  </a:lnTo>
                  <a:lnTo>
                    <a:pt x="982" y="720"/>
                  </a:lnTo>
                  <a:lnTo>
                    <a:pt x="981" y="720"/>
                  </a:lnTo>
                  <a:lnTo>
                    <a:pt x="981" y="719"/>
                  </a:lnTo>
                  <a:lnTo>
                    <a:pt x="980" y="718"/>
                  </a:lnTo>
                  <a:lnTo>
                    <a:pt x="980" y="717"/>
                  </a:lnTo>
                  <a:lnTo>
                    <a:pt x="979" y="717"/>
                  </a:lnTo>
                  <a:lnTo>
                    <a:pt x="978" y="717"/>
                  </a:lnTo>
                  <a:lnTo>
                    <a:pt x="977" y="717"/>
                  </a:lnTo>
                  <a:lnTo>
                    <a:pt x="978" y="717"/>
                  </a:lnTo>
                  <a:lnTo>
                    <a:pt x="978" y="718"/>
                  </a:lnTo>
                  <a:lnTo>
                    <a:pt x="977" y="718"/>
                  </a:lnTo>
                  <a:lnTo>
                    <a:pt x="977" y="717"/>
                  </a:lnTo>
                  <a:lnTo>
                    <a:pt x="976" y="717"/>
                  </a:lnTo>
                  <a:lnTo>
                    <a:pt x="975" y="716"/>
                  </a:lnTo>
                  <a:lnTo>
                    <a:pt x="975" y="715"/>
                  </a:lnTo>
                  <a:lnTo>
                    <a:pt x="974" y="715"/>
                  </a:lnTo>
                  <a:lnTo>
                    <a:pt x="974" y="714"/>
                  </a:lnTo>
                  <a:lnTo>
                    <a:pt x="973" y="714"/>
                  </a:lnTo>
                  <a:lnTo>
                    <a:pt x="973" y="713"/>
                  </a:lnTo>
                  <a:lnTo>
                    <a:pt x="973" y="712"/>
                  </a:lnTo>
                  <a:lnTo>
                    <a:pt x="973" y="711"/>
                  </a:lnTo>
                  <a:lnTo>
                    <a:pt x="973" y="710"/>
                  </a:lnTo>
                  <a:lnTo>
                    <a:pt x="972" y="710"/>
                  </a:lnTo>
                  <a:lnTo>
                    <a:pt x="971" y="710"/>
                  </a:lnTo>
                  <a:lnTo>
                    <a:pt x="971" y="709"/>
                  </a:lnTo>
                  <a:lnTo>
                    <a:pt x="970" y="709"/>
                  </a:lnTo>
                  <a:lnTo>
                    <a:pt x="970" y="708"/>
                  </a:lnTo>
                  <a:lnTo>
                    <a:pt x="969" y="708"/>
                  </a:lnTo>
                  <a:lnTo>
                    <a:pt x="969" y="707"/>
                  </a:lnTo>
                  <a:lnTo>
                    <a:pt x="968" y="707"/>
                  </a:lnTo>
                  <a:lnTo>
                    <a:pt x="968" y="708"/>
                  </a:lnTo>
                  <a:lnTo>
                    <a:pt x="967" y="708"/>
                  </a:lnTo>
                  <a:lnTo>
                    <a:pt x="967" y="708"/>
                  </a:lnTo>
                  <a:lnTo>
                    <a:pt x="967" y="707"/>
                  </a:lnTo>
                  <a:lnTo>
                    <a:pt x="966" y="707"/>
                  </a:lnTo>
                  <a:lnTo>
                    <a:pt x="966" y="706"/>
                  </a:lnTo>
                  <a:lnTo>
                    <a:pt x="967" y="706"/>
                  </a:lnTo>
                  <a:lnTo>
                    <a:pt x="967" y="705"/>
                  </a:lnTo>
                  <a:lnTo>
                    <a:pt x="966" y="704"/>
                  </a:lnTo>
                  <a:lnTo>
                    <a:pt x="966" y="703"/>
                  </a:lnTo>
                  <a:lnTo>
                    <a:pt x="965" y="703"/>
                  </a:lnTo>
                  <a:lnTo>
                    <a:pt x="965" y="702"/>
                  </a:lnTo>
                  <a:lnTo>
                    <a:pt x="966" y="702"/>
                  </a:lnTo>
                  <a:lnTo>
                    <a:pt x="966" y="701"/>
                  </a:lnTo>
                  <a:lnTo>
                    <a:pt x="966" y="700"/>
                  </a:lnTo>
                  <a:lnTo>
                    <a:pt x="966" y="699"/>
                  </a:lnTo>
                  <a:lnTo>
                    <a:pt x="965" y="699"/>
                  </a:lnTo>
                  <a:lnTo>
                    <a:pt x="964" y="699"/>
                  </a:lnTo>
                  <a:lnTo>
                    <a:pt x="963" y="699"/>
                  </a:lnTo>
                  <a:lnTo>
                    <a:pt x="963" y="698"/>
                  </a:lnTo>
                  <a:lnTo>
                    <a:pt x="962" y="698"/>
                  </a:lnTo>
                  <a:lnTo>
                    <a:pt x="962" y="698"/>
                  </a:lnTo>
                  <a:lnTo>
                    <a:pt x="962" y="698"/>
                  </a:lnTo>
                  <a:lnTo>
                    <a:pt x="961" y="698"/>
                  </a:lnTo>
                  <a:lnTo>
                    <a:pt x="961" y="698"/>
                  </a:lnTo>
                  <a:lnTo>
                    <a:pt x="961" y="698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59" y="698"/>
                  </a:lnTo>
                  <a:lnTo>
                    <a:pt x="958" y="698"/>
                  </a:lnTo>
                  <a:lnTo>
                    <a:pt x="958" y="698"/>
                  </a:lnTo>
                  <a:lnTo>
                    <a:pt x="958" y="698"/>
                  </a:lnTo>
                  <a:lnTo>
                    <a:pt x="957" y="698"/>
                  </a:lnTo>
                  <a:lnTo>
                    <a:pt x="957" y="697"/>
                  </a:lnTo>
                  <a:lnTo>
                    <a:pt x="956" y="697"/>
                  </a:lnTo>
                  <a:lnTo>
                    <a:pt x="955" y="697"/>
                  </a:lnTo>
                  <a:lnTo>
                    <a:pt x="954" y="697"/>
                  </a:lnTo>
                  <a:lnTo>
                    <a:pt x="954" y="696"/>
                  </a:lnTo>
                  <a:lnTo>
                    <a:pt x="955" y="696"/>
                  </a:lnTo>
                  <a:lnTo>
                    <a:pt x="954" y="696"/>
                  </a:lnTo>
                  <a:lnTo>
                    <a:pt x="954" y="695"/>
                  </a:lnTo>
                  <a:lnTo>
                    <a:pt x="953" y="695"/>
                  </a:lnTo>
                  <a:lnTo>
                    <a:pt x="953" y="696"/>
                  </a:lnTo>
                  <a:lnTo>
                    <a:pt x="952" y="696"/>
                  </a:lnTo>
                  <a:lnTo>
                    <a:pt x="952" y="695"/>
                  </a:lnTo>
                  <a:lnTo>
                    <a:pt x="951" y="695"/>
                  </a:lnTo>
                  <a:lnTo>
                    <a:pt x="951" y="696"/>
                  </a:lnTo>
                  <a:lnTo>
                    <a:pt x="950" y="696"/>
                  </a:lnTo>
                  <a:lnTo>
                    <a:pt x="950" y="697"/>
                  </a:lnTo>
                  <a:lnTo>
                    <a:pt x="949" y="697"/>
                  </a:lnTo>
                  <a:lnTo>
                    <a:pt x="948" y="697"/>
                  </a:lnTo>
                  <a:lnTo>
                    <a:pt x="948" y="698"/>
                  </a:lnTo>
                  <a:lnTo>
                    <a:pt x="946" y="698"/>
                  </a:lnTo>
                  <a:lnTo>
                    <a:pt x="943" y="698"/>
                  </a:lnTo>
                  <a:lnTo>
                    <a:pt x="938" y="700"/>
                  </a:lnTo>
                  <a:lnTo>
                    <a:pt x="934" y="701"/>
                  </a:lnTo>
                  <a:lnTo>
                    <a:pt x="932" y="702"/>
                  </a:lnTo>
                  <a:lnTo>
                    <a:pt x="927" y="704"/>
                  </a:lnTo>
                  <a:lnTo>
                    <a:pt x="921" y="706"/>
                  </a:lnTo>
                  <a:lnTo>
                    <a:pt x="919" y="707"/>
                  </a:lnTo>
                  <a:lnTo>
                    <a:pt x="916" y="708"/>
                  </a:lnTo>
                  <a:lnTo>
                    <a:pt x="903" y="712"/>
                  </a:lnTo>
                  <a:lnTo>
                    <a:pt x="900" y="713"/>
                  </a:lnTo>
                  <a:lnTo>
                    <a:pt x="892" y="716"/>
                  </a:lnTo>
                  <a:lnTo>
                    <a:pt x="888" y="717"/>
                  </a:lnTo>
                  <a:lnTo>
                    <a:pt x="886" y="717"/>
                  </a:lnTo>
                  <a:lnTo>
                    <a:pt x="882" y="719"/>
                  </a:lnTo>
                  <a:lnTo>
                    <a:pt x="881" y="720"/>
                  </a:lnTo>
                  <a:lnTo>
                    <a:pt x="881" y="719"/>
                  </a:lnTo>
                  <a:lnTo>
                    <a:pt x="880" y="720"/>
                  </a:lnTo>
                  <a:lnTo>
                    <a:pt x="880" y="721"/>
                  </a:lnTo>
                  <a:lnTo>
                    <a:pt x="878" y="724"/>
                  </a:lnTo>
                  <a:lnTo>
                    <a:pt x="871" y="741"/>
                  </a:lnTo>
                  <a:lnTo>
                    <a:pt x="870" y="744"/>
                  </a:lnTo>
                  <a:lnTo>
                    <a:pt x="870" y="746"/>
                  </a:lnTo>
                  <a:lnTo>
                    <a:pt x="869" y="746"/>
                  </a:lnTo>
                  <a:lnTo>
                    <a:pt x="869" y="747"/>
                  </a:lnTo>
                  <a:lnTo>
                    <a:pt x="869" y="748"/>
                  </a:lnTo>
                  <a:lnTo>
                    <a:pt x="868" y="754"/>
                  </a:lnTo>
                  <a:lnTo>
                    <a:pt x="859" y="750"/>
                  </a:lnTo>
                  <a:lnTo>
                    <a:pt x="859" y="750"/>
                  </a:lnTo>
                  <a:lnTo>
                    <a:pt x="855" y="748"/>
                  </a:lnTo>
                  <a:lnTo>
                    <a:pt x="851" y="746"/>
                  </a:lnTo>
                  <a:lnTo>
                    <a:pt x="850" y="746"/>
                  </a:lnTo>
                  <a:lnTo>
                    <a:pt x="847" y="744"/>
                  </a:lnTo>
                  <a:lnTo>
                    <a:pt x="834" y="752"/>
                  </a:lnTo>
                  <a:lnTo>
                    <a:pt x="828" y="757"/>
                  </a:lnTo>
                  <a:lnTo>
                    <a:pt x="826" y="758"/>
                  </a:lnTo>
                  <a:lnTo>
                    <a:pt x="823" y="760"/>
                  </a:lnTo>
                  <a:lnTo>
                    <a:pt x="819" y="763"/>
                  </a:lnTo>
                  <a:lnTo>
                    <a:pt x="818" y="764"/>
                  </a:lnTo>
                  <a:lnTo>
                    <a:pt x="817" y="766"/>
                  </a:lnTo>
                  <a:lnTo>
                    <a:pt x="814" y="771"/>
                  </a:lnTo>
                  <a:lnTo>
                    <a:pt x="813" y="772"/>
                  </a:lnTo>
                  <a:lnTo>
                    <a:pt x="812" y="774"/>
                  </a:lnTo>
                  <a:lnTo>
                    <a:pt x="812" y="775"/>
                  </a:lnTo>
                  <a:lnTo>
                    <a:pt x="811" y="775"/>
                  </a:lnTo>
                  <a:lnTo>
                    <a:pt x="811" y="776"/>
                  </a:lnTo>
                  <a:lnTo>
                    <a:pt x="810" y="778"/>
                  </a:lnTo>
                  <a:lnTo>
                    <a:pt x="808" y="779"/>
                  </a:lnTo>
                  <a:lnTo>
                    <a:pt x="805" y="786"/>
                  </a:lnTo>
                  <a:lnTo>
                    <a:pt x="805" y="788"/>
                  </a:lnTo>
                  <a:lnTo>
                    <a:pt x="804" y="791"/>
                  </a:lnTo>
                  <a:lnTo>
                    <a:pt x="804" y="792"/>
                  </a:lnTo>
                  <a:lnTo>
                    <a:pt x="804" y="794"/>
                  </a:lnTo>
                  <a:lnTo>
                    <a:pt x="804" y="795"/>
                  </a:lnTo>
                  <a:lnTo>
                    <a:pt x="803" y="799"/>
                  </a:lnTo>
                  <a:lnTo>
                    <a:pt x="803" y="800"/>
                  </a:lnTo>
                  <a:lnTo>
                    <a:pt x="803" y="801"/>
                  </a:lnTo>
                  <a:lnTo>
                    <a:pt x="803" y="803"/>
                  </a:lnTo>
                  <a:lnTo>
                    <a:pt x="802" y="804"/>
                  </a:lnTo>
                  <a:lnTo>
                    <a:pt x="802" y="805"/>
                  </a:lnTo>
                  <a:lnTo>
                    <a:pt x="802" y="807"/>
                  </a:lnTo>
                  <a:lnTo>
                    <a:pt x="802" y="808"/>
                  </a:lnTo>
                  <a:lnTo>
                    <a:pt x="800" y="810"/>
                  </a:lnTo>
                  <a:lnTo>
                    <a:pt x="799" y="812"/>
                  </a:lnTo>
                  <a:lnTo>
                    <a:pt x="799" y="813"/>
                  </a:lnTo>
                  <a:lnTo>
                    <a:pt x="797" y="817"/>
                  </a:lnTo>
                  <a:lnTo>
                    <a:pt x="796" y="817"/>
                  </a:lnTo>
                  <a:lnTo>
                    <a:pt x="794" y="821"/>
                  </a:lnTo>
                  <a:lnTo>
                    <a:pt x="791" y="825"/>
                  </a:lnTo>
                  <a:lnTo>
                    <a:pt x="789" y="827"/>
                  </a:lnTo>
                  <a:lnTo>
                    <a:pt x="788" y="829"/>
                  </a:lnTo>
                  <a:lnTo>
                    <a:pt x="787" y="830"/>
                  </a:lnTo>
                  <a:lnTo>
                    <a:pt x="785" y="832"/>
                  </a:lnTo>
                  <a:lnTo>
                    <a:pt x="779" y="841"/>
                  </a:lnTo>
                  <a:lnTo>
                    <a:pt x="778" y="844"/>
                  </a:lnTo>
                  <a:lnTo>
                    <a:pt x="777" y="846"/>
                  </a:lnTo>
                  <a:lnTo>
                    <a:pt x="774" y="850"/>
                  </a:lnTo>
                  <a:lnTo>
                    <a:pt x="774" y="851"/>
                  </a:lnTo>
                  <a:lnTo>
                    <a:pt x="775" y="850"/>
                  </a:lnTo>
                  <a:lnTo>
                    <a:pt x="775" y="851"/>
                  </a:lnTo>
                  <a:lnTo>
                    <a:pt x="776" y="851"/>
                  </a:lnTo>
                  <a:lnTo>
                    <a:pt x="776" y="852"/>
                  </a:lnTo>
                  <a:lnTo>
                    <a:pt x="776" y="851"/>
                  </a:lnTo>
                  <a:lnTo>
                    <a:pt x="777" y="851"/>
                  </a:lnTo>
                  <a:lnTo>
                    <a:pt x="777" y="852"/>
                  </a:lnTo>
                  <a:lnTo>
                    <a:pt x="778" y="852"/>
                  </a:lnTo>
                  <a:lnTo>
                    <a:pt x="778" y="853"/>
                  </a:lnTo>
                  <a:lnTo>
                    <a:pt x="778" y="852"/>
                  </a:lnTo>
                  <a:lnTo>
                    <a:pt x="779" y="852"/>
                  </a:lnTo>
                  <a:lnTo>
                    <a:pt x="778" y="852"/>
                  </a:lnTo>
                  <a:lnTo>
                    <a:pt x="779" y="852"/>
                  </a:lnTo>
                  <a:lnTo>
                    <a:pt x="779" y="852"/>
                  </a:lnTo>
                  <a:lnTo>
                    <a:pt x="779" y="852"/>
                  </a:lnTo>
                  <a:lnTo>
                    <a:pt x="779" y="853"/>
                  </a:lnTo>
                  <a:lnTo>
                    <a:pt x="779" y="853"/>
                  </a:lnTo>
                  <a:lnTo>
                    <a:pt x="780" y="853"/>
                  </a:lnTo>
                  <a:lnTo>
                    <a:pt x="780" y="854"/>
                  </a:lnTo>
                  <a:lnTo>
                    <a:pt x="780" y="855"/>
                  </a:lnTo>
                  <a:lnTo>
                    <a:pt x="779" y="855"/>
                  </a:lnTo>
                  <a:lnTo>
                    <a:pt x="779" y="856"/>
                  </a:lnTo>
                  <a:lnTo>
                    <a:pt x="780" y="856"/>
                  </a:lnTo>
                  <a:lnTo>
                    <a:pt x="780" y="857"/>
                  </a:lnTo>
                  <a:lnTo>
                    <a:pt x="780" y="858"/>
                  </a:lnTo>
                  <a:lnTo>
                    <a:pt x="781" y="858"/>
                  </a:lnTo>
                  <a:lnTo>
                    <a:pt x="780" y="858"/>
                  </a:lnTo>
                  <a:lnTo>
                    <a:pt x="780" y="859"/>
                  </a:lnTo>
                  <a:lnTo>
                    <a:pt x="779" y="859"/>
                  </a:lnTo>
                  <a:lnTo>
                    <a:pt x="780" y="859"/>
                  </a:lnTo>
                  <a:lnTo>
                    <a:pt x="780" y="860"/>
                  </a:lnTo>
                  <a:lnTo>
                    <a:pt x="781" y="860"/>
                  </a:lnTo>
                  <a:lnTo>
                    <a:pt x="781" y="861"/>
                  </a:lnTo>
                  <a:lnTo>
                    <a:pt x="780" y="861"/>
                  </a:lnTo>
                  <a:lnTo>
                    <a:pt x="780" y="862"/>
                  </a:lnTo>
                  <a:lnTo>
                    <a:pt x="780" y="863"/>
                  </a:lnTo>
                  <a:lnTo>
                    <a:pt x="780" y="864"/>
                  </a:lnTo>
                  <a:lnTo>
                    <a:pt x="781" y="864"/>
                  </a:lnTo>
                  <a:lnTo>
                    <a:pt x="782" y="864"/>
                  </a:lnTo>
                  <a:lnTo>
                    <a:pt x="782" y="865"/>
                  </a:lnTo>
                  <a:lnTo>
                    <a:pt x="782" y="866"/>
                  </a:lnTo>
                  <a:lnTo>
                    <a:pt x="783" y="865"/>
                  </a:lnTo>
                  <a:lnTo>
                    <a:pt x="783" y="866"/>
                  </a:lnTo>
                  <a:lnTo>
                    <a:pt x="768" y="876"/>
                  </a:lnTo>
                  <a:lnTo>
                    <a:pt x="767" y="876"/>
                  </a:lnTo>
                  <a:lnTo>
                    <a:pt x="767" y="877"/>
                  </a:lnTo>
                  <a:lnTo>
                    <a:pt x="763" y="879"/>
                  </a:lnTo>
                  <a:lnTo>
                    <a:pt x="757" y="879"/>
                  </a:lnTo>
                  <a:lnTo>
                    <a:pt x="756" y="879"/>
                  </a:lnTo>
                  <a:lnTo>
                    <a:pt x="754" y="880"/>
                  </a:lnTo>
                  <a:lnTo>
                    <a:pt x="748" y="880"/>
                  </a:lnTo>
                  <a:lnTo>
                    <a:pt x="746" y="880"/>
                  </a:lnTo>
                  <a:lnTo>
                    <a:pt x="745" y="880"/>
                  </a:lnTo>
                  <a:lnTo>
                    <a:pt x="743" y="879"/>
                  </a:lnTo>
                  <a:lnTo>
                    <a:pt x="742" y="879"/>
                  </a:lnTo>
                  <a:lnTo>
                    <a:pt x="740" y="880"/>
                  </a:lnTo>
                  <a:lnTo>
                    <a:pt x="739" y="880"/>
                  </a:lnTo>
                  <a:lnTo>
                    <a:pt x="737" y="880"/>
                  </a:lnTo>
                  <a:lnTo>
                    <a:pt x="736" y="880"/>
                  </a:lnTo>
                  <a:lnTo>
                    <a:pt x="736" y="881"/>
                  </a:lnTo>
                  <a:lnTo>
                    <a:pt x="735" y="881"/>
                  </a:lnTo>
                  <a:lnTo>
                    <a:pt x="732" y="881"/>
                  </a:lnTo>
                  <a:lnTo>
                    <a:pt x="731" y="881"/>
                  </a:lnTo>
                  <a:lnTo>
                    <a:pt x="731" y="880"/>
                  </a:lnTo>
                  <a:lnTo>
                    <a:pt x="731" y="879"/>
                  </a:lnTo>
                  <a:lnTo>
                    <a:pt x="730" y="879"/>
                  </a:lnTo>
                  <a:lnTo>
                    <a:pt x="731" y="879"/>
                  </a:lnTo>
                  <a:lnTo>
                    <a:pt x="730" y="878"/>
                  </a:lnTo>
                  <a:lnTo>
                    <a:pt x="730" y="877"/>
                  </a:lnTo>
                  <a:lnTo>
                    <a:pt x="730" y="876"/>
                  </a:lnTo>
                  <a:lnTo>
                    <a:pt x="730" y="875"/>
                  </a:lnTo>
                  <a:lnTo>
                    <a:pt x="730" y="874"/>
                  </a:lnTo>
                  <a:lnTo>
                    <a:pt x="730" y="873"/>
                  </a:lnTo>
                  <a:lnTo>
                    <a:pt x="730" y="872"/>
                  </a:lnTo>
                  <a:lnTo>
                    <a:pt x="730" y="871"/>
                  </a:lnTo>
                  <a:lnTo>
                    <a:pt x="730" y="870"/>
                  </a:lnTo>
                  <a:lnTo>
                    <a:pt x="730" y="869"/>
                  </a:lnTo>
                  <a:lnTo>
                    <a:pt x="729" y="869"/>
                  </a:lnTo>
                  <a:lnTo>
                    <a:pt x="729" y="868"/>
                  </a:lnTo>
                  <a:lnTo>
                    <a:pt x="729" y="867"/>
                  </a:lnTo>
                  <a:lnTo>
                    <a:pt x="728" y="867"/>
                  </a:lnTo>
                  <a:lnTo>
                    <a:pt x="728" y="866"/>
                  </a:lnTo>
                  <a:lnTo>
                    <a:pt x="727" y="866"/>
                  </a:lnTo>
                  <a:lnTo>
                    <a:pt x="727" y="865"/>
                  </a:lnTo>
                  <a:lnTo>
                    <a:pt x="726" y="865"/>
                  </a:lnTo>
                  <a:lnTo>
                    <a:pt x="725" y="865"/>
                  </a:lnTo>
                  <a:lnTo>
                    <a:pt x="725" y="864"/>
                  </a:lnTo>
                  <a:lnTo>
                    <a:pt x="726" y="864"/>
                  </a:lnTo>
                  <a:lnTo>
                    <a:pt x="725" y="864"/>
                  </a:lnTo>
                  <a:lnTo>
                    <a:pt x="726" y="864"/>
                  </a:lnTo>
                  <a:lnTo>
                    <a:pt x="725" y="864"/>
                  </a:lnTo>
                  <a:lnTo>
                    <a:pt x="725" y="863"/>
                  </a:lnTo>
                  <a:lnTo>
                    <a:pt x="725" y="863"/>
                  </a:lnTo>
                  <a:lnTo>
                    <a:pt x="725" y="862"/>
                  </a:lnTo>
                  <a:lnTo>
                    <a:pt x="724" y="862"/>
                  </a:lnTo>
                  <a:lnTo>
                    <a:pt x="724" y="861"/>
                  </a:lnTo>
                  <a:lnTo>
                    <a:pt x="723" y="861"/>
                  </a:lnTo>
                  <a:lnTo>
                    <a:pt x="723" y="860"/>
                  </a:lnTo>
                  <a:lnTo>
                    <a:pt x="722" y="860"/>
                  </a:lnTo>
                  <a:lnTo>
                    <a:pt x="722" y="859"/>
                  </a:lnTo>
                  <a:lnTo>
                    <a:pt x="721" y="859"/>
                  </a:lnTo>
                  <a:lnTo>
                    <a:pt x="721" y="858"/>
                  </a:lnTo>
                  <a:lnTo>
                    <a:pt x="721" y="858"/>
                  </a:lnTo>
                  <a:lnTo>
                    <a:pt x="720" y="858"/>
                  </a:lnTo>
                  <a:lnTo>
                    <a:pt x="720" y="858"/>
                  </a:lnTo>
                  <a:lnTo>
                    <a:pt x="719" y="858"/>
                  </a:lnTo>
                  <a:lnTo>
                    <a:pt x="719" y="858"/>
                  </a:lnTo>
                  <a:lnTo>
                    <a:pt x="718" y="858"/>
                  </a:lnTo>
                  <a:lnTo>
                    <a:pt x="717" y="858"/>
                  </a:lnTo>
                  <a:lnTo>
                    <a:pt x="717" y="858"/>
                  </a:lnTo>
                  <a:lnTo>
                    <a:pt x="716" y="858"/>
                  </a:lnTo>
                  <a:lnTo>
                    <a:pt x="715" y="858"/>
                  </a:lnTo>
                  <a:lnTo>
                    <a:pt x="714" y="858"/>
                  </a:lnTo>
                  <a:lnTo>
                    <a:pt x="714" y="858"/>
                  </a:lnTo>
                  <a:lnTo>
                    <a:pt x="713" y="858"/>
                  </a:lnTo>
                  <a:lnTo>
                    <a:pt x="713" y="857"/>
                  </a:lnTo>
                  <a:lnTo>
                    <a:pt x="713" y="856"/>
                  </a:lnTo>
                  <a:lnTo>
                    <a:pt x="712" y="856"/>
                  </a:lnTo>
                  <a:lnTo>
                    <a:pt x="712" y="855"/>
                  </a:lnTo>
                  <a:lnTo>
                    <a:pt x="712" y="854"/>
                  </a:lnTo>
                  <a:lnTo>
                    <a:pt x="711" y="854"/>
                  </a:lnTo>
                  <a:lnTo>
                    <a:pt x="711" y="853"/>
                  </a:lnTo>
                  <a:lnTo>
                    <a:pt x="711" y="852"/>
                  </a:lnTo>
                  <a:lnTo>
                    <a:pt x="711" y="851"/>
                  </a:lnTo>
                  <a:lnTo>
                    <a:pt x="710" y="851"/>
                  </a:lnTo>
                  <a:lnTo>
                    <a:pt x="710" y="850"/>
                  </a:lnTo>
                  <a:lnTo>
                    <a:pt x="709" y="850"/>
                  </a:lnTo>
                  <a:lnTo>
                    <a:pt x="708" y="850"/>
                  </a:lnTo>
                  <a:lnTo>
                    <a:pt x="707" y="850"/>
                  </a:lnTo>
                  <a:lnTo>
                    <a:pt x="706" y="850"/>
                  </a:lnTo>
                  <a:lnTo>
                    <a:pt x="705" y="850"/>
                  </a:lnTo>
                  <a:lnTo>
                    <a:pt x="699" y="852"/>
                  </a:lnTo>
                  <a:lnTo>
                    <a:pt x="696" y="853"/>
                  </a:lnTo>
                  <a:lnTo>
                    <a:pt x="693" y="853"/>
                  </a:lnTo>
                  <a:lnTo>
                    <a:pt x="692" y="853"/>
                  </a:lnTo>
                  <a:lnTo>
                    <a:pt x="687" y="855"/>
                  </a:lnTo>
                  <a:lnTo>
                    <a:pt x="684" y="855"/>
                  </a:lnTo>
                  <a:lnTo>
                    <a:pt x="683" y="855"/>
                  </a:lnTo>
                  <a:lnTo>
                    <a:pt x="681" y="856"/>
                  </a:lnTo>
                  <a:lnTo>
                    <a:pt x="679" y="856"/>
                  </a:lnTo>
                  <a:lnTo>
                    <a:pt x="674" y="857"/>
                  </a:lnTo>
                  <a:lnTo>
                    <a:pt x="671" y="858"/>
                  </a:lnTo>
                  <a:lnTo>
                    <a:pt x="669" y="858"/>
                  </a:lnTo>
                  <a:lnTo>
                    <a:pt x="666" y="858"/>
                  </a:lnTo>
                  <a:lnTo>
                    <a:pt x="664" y="859"/>
                  </a:lnTo>
                  <a:lnTo>
                    <a:pt x="659" y="860"/>
                  </a:lnTo>
                  <a:lnTo>
                    <a:pt x="654" y="861"/>
                  </a:lnTo>
                  <a:lnTo>
                    <a:pt x="653" y="861"/>
                  </a:lnTo>
                  <a:lnTo>
                    <a:pt x="646" y="863"/>
                  </a:lnTo>
                  <a:lnTo>
                    <a:pt x="638" y="865"/>
                  </a:lnTo>
                  <a:lnTo>
                    <a:pt x="635" y="865"/>
                  </a:lnTo>
                  <a:lnTo>
                    <a:pt x="629" y="867"/>
                  </a:lnTo>
                  <a:lnTo>
                    <a:pt x="626" y="867"/>
                  </a:lnTo>
                  <a:lnTo>
                    <a:pt x="624" y="868"/>
                  </a:lnTo>
                  <a:lnTo>
                    <a:pt x="623" y="868"/>
                  </a:lnTo>
                  <a:lnTo>
                    <a:pt x="619" y="869"/>
                  </a:lnTo>
                  <a:lnTo>
                    <a:pt x="617" y="869"/>
                  </a:lnTo>
                  <a:lnTo>
                    <a:pt x="616" y="870"/>
                  </a:lnTo>
                  <a:lnTo>
                    <a:pt x="615" y="870"/>
                  </a:lnTo>
                  <a:lnTo>
                    <a:pt x="614" y="870"/>
                  </a:lnTo>
                  <a:lnTo>
                    <a:pt x="612" y="871"/>
                  </a:lnTo>
                  <a:lnTo>
                    <a:pt x="608" y="872"/>
                  </a:lnTo>
                  <a:lnTo>
                    <a:pt x="606" y="872"/>
                  </a:lnTo>
                  <a:lnTo>
                    <a:pt x="605" y="872"/>
                  </a:lnTo>
                  <a:lnTo>
                    <a:pt x="604" y="872"/>
                  </a:lnTo>
                  <a:lnTo>
                    <a:pt x="604" y="873"/>
                  </a:lnTo>
                  <a:lnTo>
                    <a:pt x="604" y="874"/>
                  </a:lnTo>
                  <a:lnTo>
                    <a:pt x="604" y="875"/>
                  </a:lnTo>
                  <a:lnTo>
                    <a:pt x="603" y="875"/>
                  </a:lnTo>
                  <a:lnTo>
                    <a:pt x="603" y="876"/>
                  </a:lnTo>
                  <a:lnTo>
                    <a:pt x="603" y="877"/>
                  </a:lnTo>
                  <a:lnTo>
                    <a:pt x="602" y="877"/>
                  </a:lnTo>
                  <a:lnTo>
                    <a:pt x="601" y="877"/>
                  </a:lnTo>
                  <a:lnTo>
                    <a:pt x="601" y="878"/>
                  </a:lnTo>
                  <a:lnTo>
                    <a:pt x="601" y="879"/>
                  </a:lnTo>
                  <a:lnTo>
                    <a:pt x="602" y="879"/>
                  </a:lnTo>
                  <a:lnTo>
                    <a:pt x="602" y="880"/>
                  </a:lnTo>
                  <a:lnTo>
                    <a:pt x="601" y="879"/>
                  </a:lnTo>
                  <a:lnTo>
                    <a:pt x="601" y="878"/>
                  </a:lnTo>
                  <a:lnTo>
                    <a:pt x="601" y="877"/>
                  </a:lnTo>
                  <a:lnTo>
                    <a:pt x="600" y="877"/>
                  </a:lnTo>
                  <a:lnTo>
                    <a:pt x="600" y="878"/>
                  </a:lnTo>
                  <a:lnTo>
                    <a:pt x="599" y="878"/>
                  </a:lnTo>
                  <a:lnTo>
                    <a:pt x="598" y="878"/>
                  </a:lnTo>
                  <a:lnTo>
                    <a:pt x="598" y="877"/>
                  </a:lnTo>
                  <a:lnTo>
                    <a:pt x="597" y="877"/>
                  </a:lnTo>
                  <a:lnTo>
                    <a:pt x="596" y="876"/>
                  </a:lnTo>
                  <a:lnTo>
                    <a:pt x="596" y="877"/>
                  </a:lnTo>
                  <a:lnTo>
                    <a:pt x="596" y="878"/>
                  </a:lnTo>
                  <a:lnTo>
                    <a:pt x="597" y="878"/>
                  </a:lnTo>
                  <a:lnTo>
                    <a:pt x="597" y="879"/>
                  </a:lnTo>
                  <a:lnTo>
                    <a:pt x="598" y="879"/>
                  </a:lnTo>
                  <a:lnTo>
                    <a:pt x="598" y="880"/>
                  </a:lnTo>
                  <a:lnTo>
                    <a:pt x="598" y="881"/>
                  </a:lnTo>
                  <a:lnTo>
                    <a:pt x="597" y="881"/>
                  </a:lnTo>
                  <a:lnTo>
                    <a:pt x="596" y="881"/>
                  </a:lnTo>
                  <a:lnTo>
                    <a:pt x="595" y="881"/>
                  </a:lnTo>
                  <a:lnTo>
                    <a:pt x="595" y="882"/>
                  </a:lnTo>
                  <a:lnTo>
                    <a:pt x="594" y="882"/>
                  </a:lnTo>
                  <a:lnTo>
                    <a:pt x="593" y="882"/>
                  </a:lnTo>
                  <a:lnTo>
                    <a:pt x="593" y="881"/>
                  </a:lnTo>
                  <a:lnTo>
                    <a:pt x="592" y="881"/>
                  </a:lnTo>
                  <a:lnTo>
                    <a:pt x="591" y="881"/>
                  </a:lnTo>
                  <a:lnTo>
                    <a:pt x="590" y="881"/>
                  </a:lnTo>
                  <a:lnTo>
                    <a:pt x="590" y="881"/>
                  </a:lnTo>
                  <a:lnTo>
                    <a:pt x="589" y="881"/>
                  </a:lnTo>
                  <a:lnTo>
                    <a:pt x="588" y="881"/>
                  </a:lnTo>
                  <a:lnTo>
                    <a:pt x="587" y="881"/>
                  </a:lnTo>
                  <a:lnTo>
                    <a:pt x="586" y="881"/>
                  </a:lnTo>
                  <a:lnTo>
                    <a:pt x="585" y="881"/>
                  </a:lnTo>
                  <a:lnTo>
                    <a:pt x="584" y="881"/>
                  </a:lnTo>
                  <a:lnTo>
                    <a:pt x="583" y="880"/>
                  </a:lnTo>
                  <a:lnTo>
                    <a:pt x="582" y="879"/>
                  </a:lnTo>
                  <a:lnTo>
                    <a:pt x="581" y="879"/>
                  </a:lnTo>
                  <a:lnTo>
                    <a:pt x="580" y="879"/>
                  </a:lnTo>
                  <a:lnTo>
                    <a:pt x="580" y="880"/>
                  </a:lnTo>
                  <a:lnTo>
                    <a:pt x="579" y="880"/>
                  </a:lnTo>
                  <a:lnTo>
                    <a:pt x="579" y="879"/>
                  </a:lnTo>
                  <a:lnTo>
                    <a:pt x="580" y="878"/>
                  </a:lnTo>
                  <a:lnTo>
                    <a:pt x="581" y="878"/>
                  </a:lnTo>
                  <a:lnTo>
                    <a:pt x="581" y="877"/>
                  </a:lnTo>
                  <a:lnTo>
                    <a:pt x="580" y="877"/>
                  </a:lnTo>
                  <a:lnTo>
                    <a:pt x="579" y="877"/>
                  </a:lnTo>
                  <a:lnTo>
                    <a:pt x="579" y="876"/>
                  </a:lnTo>
                  <a:lnTo>
                    <a:pt x="578" y="876"/>
                  </a:lnTo>
                  <a:lnTo>
                    <a:pt x="578" y="875"/>
                  </a:lnTo>
                  <a:lnTo>
                    <a:pt x="577" y="875"/>
                  </a:lnTo>
                  <a:lnTo>
                    <a:pt x="577" y="874"/>
                  </a:lnTo>
                  <a:lnTo>
                    <a:pt x="577" y="873"/>
                  </a:lnTo>
                  <a:lnTo>
                    <a:pt x="576" y="873"/>
                  </a:lnTo>
                  <a:lnTo>
                    <a:pt x="576" y="874"/>
                  </a:lnTo>
                  <a:lnTo>
                    <a:pt x="577" y="875"/>
                  </a:lnTo>
                  <a:lnTo>
                    <a:pt x="577" y="876"/>
                  </a:lnTo>
                  <a:lnTo>
                    <a:pt x="576" y="876"/>
                  </a:lnTo>
                  <a:lnTo>
                    <a:pt x="575" y="876"/>
                  </a:lnTo>
                  <a:lnTo>
                    <a:pt x="574" y="876"/>
                  </a:lnTo>
                  <a:lnTo>
                    <a:pt x="574" y="875"/>
                  </a:lnTo>
                  <a:lnTo>
                    <a:pt x="574" y="874"/>
                  </a:lnTo>
                  <a:lnTo>
                    <a:pt x="573" y="874"/>
                  </a:lnTo>
                  <a:lnTo>
                    <a:pt x="570" y="877"/>
                  </a:lnTo>
                  <a:lnTo>
                    <a:pt x="568" y="879"/>
                  </a:lnTo>
                  <a:lnTo>
                    <a:pt x="563" y="885"/>
                  </a:lnTo>
                  <a:lnTo>
                    <a:pt x="561" y="886"/>
                  </a:lnTo>
                  <a:lnTo>
                    <a:pt x="557" y="890"/>
                  </a:lnTo>
                  <a:lnTo>
                    <a:pt x="556" y="891"/>
                  </a:lnTo>
                  <a:lnTo>
                    <a:pt x="557" y="891"/>
                  </a:lnTo>
                  <a:lnTo>
                    <a:pt x="557" y="892"/>
                  </a:lnTo>
                  <a:lnTo>
                    <a:pt x="559" y="894"/>
                  </a:lnTo>
                  <a:lnTo>
                    <a:pt x="557" y="896"/>
                  </a:lnTo>
                  <a:lnTo>
                    <a:pt x="556" y="897"/>
                  </a:lnTo>
                  <a:lnTo>
                    <a:pt x="555" y="895"/>
                  </a:lnTo>
                  <a:lnTo>
                    <a:pt x="553" y="894"/>
                  </a:lnTo>
                  <a:lnTo>
                    <a:pt x="548" y="899"/>
                  </a:lnTo>
                  <a:lnTo>
                    <a:pt x="544" y="903"/>
                  </a:lnTo>
                  <a:lnTo>
                    <a:pt x="543" y="904"/>
                  </a:lnTo>
                  <a:lnTo>
                    <a:pt x="542" y="905"/>
                  </a:lnTo>
                  <a:lnTo>
                    <a:pt x="540" y="907"/>
                  </a:lnTo>
                  <a:lnTo>
                    <a:pt x="538" y="910"/>
                  </a:lnTo>
                  <a:lnTo>
                    <a:pt x="535" y="912"/>
                  </a:lnTo>
                  <a:lnTo>
                    <a:pt x="535" y="913"/>
                  </a:lnTo>
                  <a:lnTo>
                    <a:pt x="532" y="915"/>
                  </a:lnTo>
                  <a:lnTo>
                    <a:pt x="515" y="933"/>
                  </a:lnTo>
                  <a:lnTo>
                    <a:pt x="515" y="932"/>
                  </a:lnTo>
                  <a:lnTo>
                    <a:pt x="514" y="932"/>
                  </a:lnTo>
                  <a:lnTo>
                    <a:pt x="513" y="931"/>
                  </a:lnTo>
                  <a:lnTo>
                    <a:pt x="513" y="930"/>
                  </a:lnTo>
                  <a:lnTo>
                    <a:pt x="512" y="930"/>
                  </a:lnTo>
                  <a:lnTo>
                    <a:pt x="511" y="931"/>
                  </a:lnTo>
                  <a:lnTo>
                    <a:pt x="510" y="932"/>
                  </a:lnTo>
                  <a:lnTo>
                    <a:pt x="508" y="931"/>
                  </a:lnTo>
                  <a:lnTo>
                    <a:pt x="507" y="929"/>
                  </a:lnTo>
                  <a:lnTo>
                    <a:pt x="504" y="931"/>
                  </a:lnTo>
                  <a:lnTo>
                    <a:pt x="504" y="932"/>
                  </a:lnTo>
                  <a:lnTo>
                    <a:pt x="505" y="932"/>
                  </a:lnTo>
                  <a:lnTo>
                    <a:pt x="505" y="933"/>
                  </a:lnTo>
                  <a:lnTo>
                    <a:pt x="508" y="937"/>
                  </a:lnTo>
                  <a:lnTo>
                    <a:pt x="510" y="938"/>
                  </a:lnTo>
                  <a:lnTo>
                    <a:pt x="509" y="939"/>
                  </a:lnTo>
                  <a:lnTo>
                    <a:pt x="507" y="940"/>
                  </a:lnTo>
                  <a:lnTo>
                    <a:pt x="504" y="944"/>
                  </a:lnTo>
                  <a:lnTo>
                    <a:pt x="503" y="945"/>
                  </a:lnTo>
                  <a:lnTo>
                    <a:pt x="499" y="948"/>
                  </a:lnTo>
                  <a:lnTo>
                    <a:pt x="496" y="951"/>
                  </a:lnTo>
                  <a:lnTo>
                    <a:pt x="495" y="953"/>
                  </a:lnTo>
                  <a:lnTo>
                    <a:pt x="492" y="956"/>
                  </a:lnTo>
                  <a:lnTo>
                    <a:pt x="491" y="957"/>
                  </a:lnTo>
                  <a:lnTo>
                    <a:pt x="487" y="960"/>
                  </a:lnTo>
                  <a:lnTo>
                    <a:pt x="485" y="963"/>
                  </a:lnTo>
                  <a:lnTo>
                    <a:pt x="483" y="960"/>
                  </a:lnTo>
                  <a:lnTo>
                    <a:pt x="483" y="960"/>
                  </a:lnTo>
                  <a:lnTo>
                    <a:pt x="483" y="959"/>
                  </a:lnTo>
                  <a:lnTo>
                    <a:pt x="484" y="958"/>
                  </a:lnTo>
                  <a:lnTo>
                    <a:pt x="485" y="956"/>
                  </a:lnTo>
                  <a:lnTo>
                    <a:pt x="483" y="954"/>
                  </a:lnTo>
                  <a:lnTo>
                    <a:pt x="483" y="953"/>
                  </a:lnTo>
                  <a:lnTo>
                    <a:pt x="480" y="957"/>
                  </a:lnTo>
                  <a:lnTo>
                    <a:pt x="478" y="958"/>
                  </a:lnTo>
                  <a:lnTo>
                    <a:pt x="477" y="960"/>
                  </a:lnTo>
                  <a:lnTo>
                    <a:pt x="474" y="963"/>
                  </a:lnTo>
                  <a:lnTo>
                    <a:pt x="479" y="967"/>
                  </a:lnTo>
                  <a:lnTo>
                    <a:pt x="480" y="968"/>
                  </a:lnTo>
                  <a:lnTo>
                    <a:pt x="479" y="968"/>
                  </a:lnTo>
                  <a:lnTo>
                    <a:pt x="473" y="975"/>
                  </a:lnTo>
                  <a:lnTo>
                    <a:pt x="471" y="976"/>
                  </a:lnTo>
                  <a:lnTo>
                    <a:pt x="470" y="978"/>
                  </a:lnTo>
                  <a:lnTo>
                    <a:pt x="468" y="980"/>
                  </a:lnTo>
                  <a:lnTo>
                    <a:pt x="465" y="983"/>
                  </a:lnTo>
                  <a:lnTo>
                    <a:pt x="464" y="984"/>
                  </a:lnTo>
                  <a:lnTo>
                    <a:pt x="462" y="986"/>
                  </a:lnTo>
                  <a:lnTo>
                    <a:pt x="461" y="987"/>
                  </a:lnTo>
                  <a:lnTo>
                    <a:pt x="457" y="991"/>
                  </a:lnTo>
                  <a:lnTo>
                    <a:pt x="455" y="993"/>
                  </a:lnTo>
                  <a:lnTo>
                    <a:pt x="453" y="995"/>
                  </a:lnTo>
                  <a:lnTo>
                    <a:pt x="452" y="996"/>
                  </a:lnTo>
                  <a:lnTo>
                    <a:pt x="448" y="1000"/>
                  </a:lnTo>
                  <a:lnTo>
                    <a:pt x="447" y="1001"/>
                  </a:lnTo>
                  <a:lnTo>
                    <a:pt x="443" y="1005"/>
                  </a:lnTo>
                  <a:lnTo>
                    <a:pt x="440" y="1008"/>
                  </a:lnTo>
                  <a:lnTo>
                    <a:pt x="439" y="1009"/>
                  </a:lnTo>
                  <a:lnTo>
                    <a:pt x="438" y="1010"/>
                  </a:lnTo>
                  <a:lnTo>
                    <a:pt x="435" y="1013"/>
                  </a:lnTo>
                  <a:lnTo>
                    <a:pt x="434" y="1015"/>
                  </a:lnTo>
                  <a:lnTo>
                    <a:pt x="432" y="1016"/>
                  </a:lnTo>
                  <a:lnTo>
                    <a:pt x="431" y="1018"/>
                  </a:lnTo>
                  <a:lnTo>
                    <a:pt x="429" y="1018"/>
                  </a:lnTo>
                  <a:lnTo>
                    <a:pt x="429" y="1020"/>
                  </a:lnTo>
                  <a:lnTo>
                    <a:pt x="427" y="1021"/>
                  </a:lnTo>
                  <a:lnTo>
                    <a:pt x="426" y="1023"/>
                  </a:lnTo>
                  <a:lnTo>
                    <a:pt x="423" y="1026"/>
                  </a:lnTo>
                  <a:lnTo>
                    <a:pt x="422" y="1026"/>
                  </a:lnTo>
                  <a:lnTo>
                    <a:pt x="421" y="1027"/>
                  </a:lnTo>
                  <a:lnTo>
                    <a:pt x="418" y="1030"/>
                  </a:lnTo>
                  <a:lnTo>
                    <a:pt x="417" y="1031"/>
                  </a:lnTo>
                  <a:lnTo>
                    <a:pt x="413" y="1035"/>
                  </a:lnTo>
                  <a:lnTo>
                    <a:pt x="412" y="1036"/>
                  </a:lnTo>
                  <a:lnTo>
                    <a:pt x="410" y="1038"/>
                  </a:lnTo>
                  <a:lnTo>
                    <a:pt x="407" y="1041"/>
                  </a:lnTo>
                  <a:lnTo>
                    <a:pt x="402" y="1045"/>
                  </a:lnTo>
                  <a:lnTo>
                    <a:pt x="402" y="1046"/>
                  </a:lnTo>
                  <a:lnTo>
                    <a:pt x="400" y="1048"/>
                  </a:lnTo>
                  <a:lnTo>
                    <a:pt x="399" y="1049"/>
                  </a:lnTo>
                  <a:lnTo>
                    <a:pt x="399" y="1050"/>
                  </a:lnTo>
                  <a:lnTo>
                    <a:pt x="397" y="1051"/>
                  </a:lnTo>
                  <a:lnTo>
                    <a:pt x="393" y="1055"/>
                  </a:lnTo>
                  <a:lnTo>
                    <a:pt x="391" y="1057"/>
                  </a:lnTo>
                  <a:lnTo>
                    <a:pt x="388" y="1060"/>
                  </a:lnTo>
                  <a:lnTo>
                    <a:pt x="387" y="1062"/>
                  </a:lnTo>
                  <a:lnTo>
                    <a:pt x="386" y="1063"/>
                  </a:lnTo>
                  <a:lnTo>
                    <a:pt x="384" y="1065"/>
                  </a:lnTo>
                  <a:lnTo>
                    <a:pt x="382" y="1066"/>
                  </a:lnTo>
                  <a:lnTo>
                    <a:pt x="376" y="1072"/>
                  </a:lnTo>
                  <a:lnTo>
                    <a:pt x="372" y="1077"/>
                  </a:lnTo>
                  <a:lnTo>
                    <a:pt x="368" y="1081"/>
                  </a:lnTo>
                  <a:lnTo>
                    <a:pt x="367" y="1082"/>
                  </a:lnTo>
                  <a:lnTo>
                    <a:pt x="367" y="1081"/>
                  </a:lnTo>
                  <a:lnTo>
                    <a:pt x="367" y="1080"/>
                  </a:lnTo>
                  <a:lnTo>
                    <a:pt x="367" y="1079"/>
                  </a:lnTo>
                  <a:lnTo>
                    <a:pt x="366" y="1079"/>
                  </a:lnTo>
                  <a:lnTo>
                    <a:pt x="366" y="1080"/>
                  </a:lnTo>
                  <a:lnTo>
                    <a:pt x="365" y="1080"/>
                  </a:lnTo>
                  <a:lnTo>
                    <a:pt x="365" y="1079"/>
                  </a:lnTo>
                  <a:lnTo>
                    <a:pt x="365" y="1078"/>
                  </a:lnTo>
                  <a:lnTo>
                    <a:pt x="364" y="1078"/>
                  </a:lnTo>
                  <a:lnTo>
                    <a:pt x="363" y="1078"/>
                  </a:lnTo>
                  <a:lnTo>
                    <a:pt x="363" y="1077"/>
                  </a:lnTo>
                  <a:lnTo>
                    <a:pt x="362" y="1077"/>
                  </a:lnTo>
                  <a:lnTo>
                    <a:pt x="362" y="1076"/>
                  </a:lnTo>
                  <a:lnTo>
                    <a:pt x="363" y="1076"/>
                  </a:lnTo>
                  <a:lnTo>
                    <a:pt x="363" y="1075"/>
                  </a:lnTo>
                  <a:lnTo>
                    <a:pt x="362" y="1075"/>
                  </a:lnTo>
                  <a:lnTo>
                    <a:pt x="362" y="1074"/>
                  </a:lnTo>
                  <a:lnTo>
                    <a:pt x="361" y="1074"/>
                  </a:lnTo>
                  <a:lnTo>
                    <a:pt x="361" y="1073"/>
                  </a:lnTo>
                  <a:lnTo>
                    <a:pt x="361" y="1072"/>
                  </a:lnTo>
                  <a:lnTo>
                    <a:pt x="362" y="1072"/>
                  </a:lnTo>
                  <a:lnTo>
                    <a:pt x="363" y="1072"/>
                  </a:lnTo>
                  <a:lnTo>
                    <a:pt x="363" y="1072"/>
                  </a:lnTo>
                  <a:lnTo>
                    <a:pt x="363" y="1071"/>
                  </a:lnTo>
                  <a:lnTo>
                    <a:pt x="362" y="1072"/>
                  </a:lnTo>
                  <a:lnTo>
                    <a:pt x="361" y="1072"/>
                  </a:lnTo>
                  <a:lnTo>
                    <a:pt x="361" y="1071"/>
                  </a:lnTo>
                  <a:lnTo>
                    <a:pt x="360" y="1071"/>
                  </a:lnTo>
                  <a:lnTo>
                    <a:pt x="360" y="1070"/>
                  </a:lnTo>
                  <a:lnTo>
                    <a:pt x="361" y="1070"/>
                  </a:lnTo>
                  <a:lnTo>
                    <a:pt x="361" y="1069"/>
                  </a:lnTo>
                  <a:lnTo>
                    <a:pt x="360" y="1069"/>
                  </a:lnTo>
                  <a:lnTo>
                    <a:pt x="360" y="1068"/>
                  </a:lnTo>
                  <a:lnTo>
                    <a:pt x="359" y="1068"/>
                  </a:lnTo>
                  <a:lnTo>
                    <a:pt x="359" y="1067"/>
                  </a:lnTo>
                  <a:lnTo>
                    <a:pt x="358" y="1067"/>
                  </a:lnTo>
                  <a:lnTo>
                    <a:pt x="357" y="1067"/>
                  </a:lnTo>
                  <a:lnTo>
                    <a:pt x="357" y="1066"/>
                  </a:lnTo>
                  <a:lnTo>
                    <a:pt x="356" y="1066"/>
                  </a:lnTo>
                  <a:lnTo>
                    <a:pt x="356" y="1067"/>
                  </a:lnTo>
                  <a:lnTo>
                    <a:pt x="355" y="1067"/>
                  </a:lnTo>
                  <a:lnTo>
                    <a:pt x="355" y="1066"/>
                  </a:lnTo>
                  <a:lnTo>
                    <a:pt x="355" y="1065"/>
                  </a:lnTo>
                  <a:lnTo>
                    <a:pt x="356" y="1065"/>
                  </a:lnTo>
                  <a:lnTo>
                    <a:pt x="356" y="1066"/>
                  </a:lnTo>
                  <a:lnTo>
                    <a:pt x="357" y="1066"/>
                  </a:lnTo>
                  <a:lnTo>
                    <a:pt x="357" y="1065"/>
                  </a:lnTo>
                  <a:lnTo>
                    <a:pt x="357" y="1064"/>
                  </a:lnTo>
                  <a:lnTo>
                    <a:pt x="358" y="1064"/>
                  </a:lnTo>
                  <a:lnTo>
                    <a:pt x="358" y="1063"/>
                  </a:lnTo>
                  <a:lnTo>
                    <a:pt x="357" y="1063"/>
                  </a:lnTo>
                  <a:lnTo>
                    <a:pt x="356" y="1063"/>
                  </a:lnTo>
                  <a:lnTo>
                    <a:pt x="355" y="1063"/>
                  </a:lnTo>
                  <a:lnTo>
                    <a:pt x="355" y="1062"/>
                  </a:lnTo>
                  <a:lnTo>
                    <a:pt x="354" y="1062"/>
                  </a:lnTo>
                  <a:lnTo>
                    <a:pt x="353" y="1062"/>
                  </a:lnTo>
                  <a:lnTo>
                    <a:pt x="353" y="1061"/>
                  </a:lnTo>
                  <a:lnTo>
                    <a:pt x="352" y="1061"/>
                  </a:lnTo>
                  <a:lnTo>
                    <a:pt x="351" y="1061"/>
                  </a:lnTo>
                  <a:lnTo>
                    <a:pt x="351" y="1060"/>
                  </a:lnTo>
                  <a:lnTo>
                    <a:pt x="352" y="1060"/>
                  </a:lnTo>
                  <a:lnTo>
                    <a:pt x="352" y="1059"/>
                  </a:lnTo>
                  <a:lnTo>
                    <a:pt x="352" y="1058"/>
                  </a:lnTo>
                  <a:lnTo>
                    <a:pt x="353" y="1058"/>
                  </a:lnTo>
                  <a:lnTo>
                    <a:pt x="353" y="1057"/>
                  </a:lnTo>
                  <a:lnTo>
                    <a:pt x="353" y="1056"/>
                  </a:lnTo>
                  <a:lnTo>
                    <a:pt x="352" y="1057"/>
                  </a:lnTo>
                  <a:lnTo>
                    <a:pt x="352" y="1056"/>
                  </a:lnTo>
                  <a:lnTo>
                    <a:pt x="351" y="1056"/>
                  </a:lnTo>
                  <a:lnTo>
                    <a:pt x="351" y="1055"/>
                  </a:lnTo>
                  <a:lnTo>
                    <a:pt x="350" y="1056"/>
                  </a:lnTo>
                  <a:lnTo>
                    <a:pt x="350" y="1057"/>
                  </a:lnTo>
                  <a:lnTo>
                    <a:pt x="350" y="1058"/>
                  </a:lnTo>
                  <a:lnTo>
                    <a:pt x="350" y="1059"/>
                  </a:lnTo>
                  <a:lnTo>
                    <a:pt x="349" y="1059"/>
                  </a:lnTo>
                  <a:lnTo>
                    <a:pt x="349" y="1058"/>
                  </a:lnTo>
                  <a:lnTo>
                    <a:pt x="348" y="1058"/>
                  </a:lnTo>
                  <a:lnTo>
                    <a:pt x="348" y="1057"/>
                  </a:lnTo>
                  <a:lnTo>
                    <a:pt x="348" y="1057"/>
                  </a:lnTo>
                  <a:lnTo>
                    <a:pt x="347" y="1057"/>
                  </a:lnTo>
                  <a:lnTo>
                    <a:pt x="346" y="1057"/>
                  </a:lnTo>
                  <a:lnTo>
                    <a:pt x="345" y="1057"/>
                  </a:lnTo>
                  <a:lnTo>
                    <a:pt x="345" y="1056"/>
                  </a:lnTo>
                  <a:lnTo>
                    <a:pt x="344" y="1056"/>
                  </a:lnTo>
                  <a:lnTo>
                    <a:pt x="343" y="1056"/>
                  </a:lnTo>
                  <a:lnTo>
                    <a:pt x="343" y="1055"/>
                  </a:lnTo>
                  <a:lnTo>
                    <a:pt x="342" y="1055"/>
                  </a:lnTo>
                  <a:lnTo>
                    <a:pt x="341" y="1054"/>
                  </a:lnTo>
                  <a:lnTo>
                    <a:pt x="341" y="1053"/>
                  </a:lnTo>
                  <a:lnTo>
                    <a:pt x="341" y="1052"/>
                  </a:lnTo>
                  <a:lnTo>
                    <a:pt x="340" y="1052"/>
                  </a:lnTo>
                  <a:lnTo>
                    <a:pt x="339" y="1052"/>
                  </a:lnTo>
                  <a:lnTo>
                    <a:pt x="339" y="1051"/>
                  </a:lnTo>
                  <a:lnTo>
                    <a:pt x="339" y="1050"/>
                  </a:lnTo>
                  <a:lnTo>
                    <a:pt x="338" y="1050"/>
                  </a:lnTo>
                  <a:lnTo>
                    <a:pt x="338" y="1049"/>
                  </a:lnTo>
                  <a:lnTo>
                    <a:pt x="337" y="1049"/>
                  </a:lnTo>
                  <a:lnTo>
                    <a:pt x="337" y="1048"/>
                  </a:lnTo>
                  <a:lnTo>
                    <a:pt x="336" y="1048"/>
                  </a:lnTo>
                  <a:lnTo>
                    <a:pt x="335" y="1047"/>
                  </a:lnTo>
                  <a:lnTo>
                    <a:pt x="334" y="1046"/>
                  </a:lnTo>
                  <a:lnTo>
                    <a:pt x="334" y="1045"/>
                  </a:lnTo>
                  <a:lnTo>
                    <a:pt x="334" y="1045"/>
                  </a:lnTo>
                  <a:lnTo>
                    <a:pt x="333" y="1045"/>
                  </a:lnTo>
                  <a:lnTo>
                    <a:pt x="332" y="1045"/>
                  </a:lnTo>
                  <a:lnTo>
                    <a:pt x="332" y="1044"/>
                  </a:lnTo>
                  <a:lnTo>
                    <a:pt x="333" y="1044"/>
                  </a:lnTo>
                  <a:lnTo>
                    <a:pt x="333" y="1043"/>
                  </a:lnTo>
                  <a:lnTo>
                    <a:pt x="332" y="1043"/>
                  </a:lnTo>
                  <a:lnTo>
                    <a:pt x="332" y="1042"/>
                  </a:lnTo>
                  <a:lnTo>
                    <a:pt x="333" y="1042"/>
                  </a:lnTo>
                  <a:lnTo>
                    <a:pt x="333" y="1041"/>
                  </a:lnTo>
                  <a:lnTo>
                    <a:pt x="333" y="1040"/>
                  </a:lnTo>
                  <a:lnTo>
                    <a:pt x="332" y="1040"/>
                  </a:lnTo>
                  <a:lnTo>
                    <a:pt x="331" y="1040"/>
                  </a:lnTo>
                  <a:lnTo>
                    <a:pt x="330" y="1040"/>
                  </a:lnTo>
                  <a:lnTo>
                    <a:pt x="330" y="1041"/>
                  </a:lnTo>
                  <a:lnTo>
                    <a:pt x="329" y="1041"/>
                  </a:lnTo>
                  <a:lnTo>
                    <a:pt x="329" y="1040"/>
                  </a:lnTo>
                  <a:lnTo>
                    <a:pt x="329" y="1039"/>
                  </a:lnTo>
                  <a:lnTo>
                    <a:pt x="330" y="1039"/>
                  </a:lnTo>
                  <a:lnTo>
                    <a:pt x="330" y="1038"/>
                  </a:lnTo>
                  <a:lnTo>
                    <a:pt x="330" y="1037"/>
                  </a:lnTo>
                  <a:lnTo>
                    <a:pt x="330" y="1036"/>
                  </a:lnTo>
                  <a:lnTo>
                    <a:pt x="331" y="1036"/>
                  </a:lnTo>
                  <a:lnTo>
                    <a:pt x="331" y="1035"/>
                  </a:lnTo>
                  <a:lnTo>
                    <a:pt x="332" y="1035"/>
                  </a:lnTo>
                  <a:lnTo>
                    <a:pt x="332" y="1036"/>
                  </a:lnTo>
                  <a:lnTo>
                    <a:pt x="333" y="1036"/>
                  </a:lnTo>
                  <a:lnTo>
                    <a:pt x="333" y="1037"/>
                  </a:lnTo>
                  <a:lnTo>
                    <a:pt x="334" y="1037"/>
                  </a:lnTo>
                  <a:lnTo>
                    <a:pt x="334" y="1036"/>
                  </a:lnTo>
                  <a:lnTo>
                    <a:pt x="335" y="1035"/>
                  </a:lnTo>
                  <a:lnTo>
                    <a:pt x="335" y="1034"/>
                  </a:lnTo>
                  <a:lnTo>
                    <a:pt x="335" y="1033"/>
                  </a:lnTo>
                  <a:lnTo>
                    <a:pt x="334" y="1033"/>
                  </a:lnTo>
                  <a:lnTo>
                    <a:pt x="334" y="1032"/>
                  </a:lnTo>
                  <a:lnTo>
                    <a:pt x="333" y="1032"/>
                  </a:lnTo>
                  <a:lnTo>
                    <a:pt x="333" y="1033"/>
                  </a:lnTo>
                  <a:lnTo>
                    <a:pt x="332" y="1033"/>
                  </a:lnTo>
                  <a:lnTo>
                    <a:pt x="332" y="1032"/>
                  </a:lnTo>
                  <a:lnTo>
                    <a:pt x="333" y="1032"/>
                  </a:lnTo>
                  <a:lnTo>
                    <a:pt x="333" y="1031"/>
                  </a:lnTo>
                  <a:lnTo>
                    <a:pt x="333" y="1030"/>
                  </a:lnTo>
                  <a:lnTo>
                    <a:pt x="332" y="1030"/>
                  </a:lnTo>
                  <a:lnTo>
                    <a:pt x="331" y="1030"/>
                  </a:lnTo>
                  <a:lnTo>
                    <a:pt x="330" y="1030"/>
                  </a:lnTo>
                  <a:lnTo>
                    <a:pt x="330" y="1031"/>
                  </a:lnTo>
                  <a:lnTo>
                    <a:pt x="329" y="1031"/>
                  </a:lnTo>
                  <a:lnTo>
                    <a:pt x="328" y="1031"/>
                  </a:lnTo>
                  <a:lnTo>
                    <a:pt x="327" y="1031"/>
                  </a:lnTo>
                  <a:lnTo>
                    <a:pt x="328" y="1030"/>
                  </a:lnTo>
                  <a:lnTo>
                    <a:pt x="329" y="1030"/>
                  </a:lnTo>
                  <a:lnTo>
                    <a:pt x="329" y="1029"/>
                  </a:lnTo>
                  <a:lnTo>
                    <a:pt x="330" y="1029"/>
                  </a:lnTo>
                  <a:lnTo>
                    <a:pt x="330" y="1028"/>
                  </a:lnTo>
                  <a:lnTo>
                    <a:pt x="329" y="1028"/>
                  </a:lnTo>
                  <a:lnTo>
                    <a:pt x="329" y="1029"/>
                  </a:lnTo>
                  <a:lnTo>
                    <a:pt x="328" y="1029"/>
                  </a:lnTo>
                  <a:lnTo>
                    <a:pt x="328" y="1028"/>
                  </a:lnTo>
                  <a:lnTo>
                    <a:pt x="327" y="1027"/>
                  </a:lnTo>
                  <a:lnTo>
                    <a:pt x="327" y="1026"/>
                  </a:lnTo>
                  <a:lnTo>
                    <a:pt x="327" y="1025"/>
                  </a:lnTo>
                  <a:lnTo>
                    <a:pt x="327" y="1024"/>
                  </a:lnTo>
                  <a:lnTo>
                    <a:pt x="327" y="1023"/>
                  </a:lnTo>
                  <a:lnTo>
                    <a:pt x="327" y="1022"/>
                  </a:lnTo>
                  <a:lnTo>
                    <a:pt x="328" y="1022"/>
                  </a:lnTo>
                  <a:lnTo>
                    <a:pt x="328" y="1021"/>
                  </a:lnTo>
                  <a:lnTo>
                    <a:pt x="329" y="1021"/>
                  </a:lnTo>
                  <a:lnTo>
                    <a:pt x="329" y="1022"/>
                  </a:lnTo>
                  <a:lnTo>
                    <a:pt x="330" y="1022"/>
                  </a:lnTo>
                  <a:lnTo>
                    <a:pt x="330" y="1021"/>
                  </a:lnTo>
                  <a:lnTo>
                    <a:pt x="330" y="1020"/>
                  </a:lnTo>
                  <a:lnTo>
                    <a:pt x="330" y="1019"/>
                  </a:lnTo>
                  <a:lnTo>
                    <a:pt x="330" y="1018"/>
                  </a:lnTo>
                  <a:lnTo>
                    <a:pt x="330" y="1018"/>
                  </a:lnTo>
                  <a:lnTo>
                    <a:pt x="329" y="1018"/>
                  </a:lnTo>
                  <a:lnTo>
                    <a:pt x="328" y="1018"/>
                  </a:lnTo>
                  <a:lnTo>
                    <a:pt x="327" y="1018"/>
                  </a:lnTo>
                  <a:lnTo>
                    <a:pt x="327" y="1018"/>
                  </a:lnTo>
                  <a:lnTo>
                    <a:pt x="327" y="1018"/>
                  </a:lnTo>
                  <a:lnTo>
                    <a:pt x="326" y="1018"/>
                  </a:lnTo>
                  <a:lnTo>
                    <a:pt x="326" y="1017"/>
                  </a:lnTo>
                  <a:lnTo>
                    <a:pt x="326" y="1016"/>
                  </a:lnTo>
                  <a:lnTo>
                    <a:pt x="325" y="1016"/>
                  </a:lnTo>
                  <a:lnTo>
                    <a:pt x="326" y="1015"/>
                  </a:lnTo>
                  <a:lnTo>
                    <a:pt x="326" y="1014"/>
                  </a:lnTo>
                  <a:lnTo>
                    <a:pt x="327" y="1014"/>
                  </a:lnTo>
                  <a:lnTo>
                    <a:pt x="328" y="1014"/>
                  </a:lnTo>
                  <a:lnTo>
                    <a:pt x="328" y="1013"/>
                  </a:lnTo>
                  <a:lnTo>
                    <a:pt x="328" y="1012"/>
                  </a:lnTo>
                  <a:lnTo>
                    <a:pt x="327" y="1012"/>
                  </a:lnTo>
                  <a:lnTo>
                    <a:pt x="327" y="1013"/>
                  </a:lnTo>
                  <a:lnTo>
                    <a:pt x="327" y="1012"/>
                  </a:lnTo>
                  <a:lnTo>
                    <a:pt x="326" y="1012"/>
                  </a:lnTo>
                  <a:lnTo>
                    <a:pt x="326" y="1011"/>
                  </a:lnTo>
                  <a:lnTo>
                    <a:pt x="325" y="1010"/>
                  </a:lnTo>
                  <a:lnTo>
                    <a:pt x="324" y="1010"/>
                  </a:lnTo>
                  <a:lnTo>
                    <a:pt x="323" y="1009"/>
                  </a:lnTo>
                  <a:lnTo>
                    <a:pt x="323" y="1008"/>
                  </a:lnTo>
                  <a:lnTo>
                    <a:pt x="322" y="1008"/>
                  </a:lnTo>
                  <a:lnTo>
                    <a:pt x="322" y="1007"/>
                  </a:lnTo>
                  <a:lnTo>
                    <a:pt x="322" y="1006"/>
                  </a:lnTo>
                  <a:lnTo>
                    <a:pt x="323" y="1006"/>
                  </a:lnTo>
                  <a:lnTo>
                    <a:pt x="323" y="1005"/>
                  </a:lnTo>
                  <a:lnTo>
                    <a:pt x="324" y="1005"/>
                  </a:lnTo>
                  <a:lnTo>
                    <a:pt x="325" y="1005"/>
                  </a:lnTo>
                  <a:lnTo>
                    <a:pt x="325" y="1004"/>
                  </a:lnTo>
                  <a:lnTo>
                    <a:pt x="325" y="1003"/>
                  </a:lnTo>
                  <a:lnTo>
                    <a:pt x="325" y="1002"/>
                  </a:lnTo>
                  <a:lnTo>
                    <a:pt x="325" y="1001"/>
                  </a:lnTo>
                  <a:lnTo>
                    <a:pt x="325" y="1000"/>
                  </a:lnTo>
                  <a:lnTo>
                    <a:pt x="325" y="999"/>
                  </a:lnTo>
                  <a:lnTo>
                    <a:pt x="325" y="998"/>
                  </a:lnTo>
                  <a:lnTo>
                    <a:pt x="325" y="997"/>
                  </a:lnTo>
                  <a:lnTo>
                    <a:pt x="325" y="996"/>
                  </a:lnTo>
                  <a:lnTo>
                    <a:pt x="324" y="996"/>
                  </a:lnTo>
                  <a:lnTo>
                    <a:pt x="323" y="996"/>
                  </a:lnTo>
                  <a:lnTo>
                    <a:pt x="323" y="995"/>
                  </a:lnTo>
                  <a:lnTo>
                    <a:pt x="323" y="994"/>
                  </a:lnTo>
                  <a:lnTo>
                    <a:pt x="324" y="994"/>
                  </a:lnTo>
                  <a:lnTo>
                    <a:pt x="324" y="993"/>
                  </a:lnTo>
                  <a:lnTo>
                    <a:pt x="325" y="993"/>
                  </a:lnTo>
                  <a:lnTo>
                    <a:pt x="325" y="994"/>
                  </a:lnTo>
                  <a:lnTo>
                    <a:pt x="326" y="994"/>
                  </a:lnTo>
                  <a:lnTo>
                    <a:pt x="327" y="994"/>
                  </a:lnTo>
                  <a:lnTo>
                    <a:pt x="327" y="993"/>
                  </a:lnTo>
                  <a:lnTo>
                    <a:pt x="328" y="992"/>
                  </a:lnTo>
                  <a:lnTo>
                    <a:pt x="328" y="992"/>
                  </a:lnTo>
                  <a:lnTo>
                    <a:pt x="327" y="992"/>
                  </a:lnTo>
                  <a:lnTo>
                    <a:pt x="326" y="992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5" y="993"/>
                  </a:lnTo>
                  <a:lnTo>
                    <a:pt x="324" y="993"/>
                  </a:lnTo>
                  <a:lnTo>
                    <a:pt x="324" y="992"/>
                  </a:lnTo>
                  <a:lnTo>
                    <a:pt x="324" y="992"/>
                  </a:lnTo>
                  <a:lnTo>
                    <a:pt x="324" y="991"/>
                  </a:lnTo>
                  <a:lnTo>
                    <a:pt x="325" y="991"/>
                  </a:lnTo>
                  <a:lnTo>
                    <a:pt x="325" y="990"/>
                  </a:lnTo>
                  <a:lnTo>
                    <a:pt x="324" y="989"/>
                  </a:lnTo>
                  <a:lnTo>
                    <a:pt x="323" y="989"/>
                  </a:lnTo>
                  <a:lnTo>
                    <a:pt x="323" y="988"/>
                  </a:lnTo>
                  <a:lnTo>
                    <a:pt x="323" y="987"/>
                  </a:lnTo>
                  <a:lnTo>
                    <a:pt x="322" y="987"/>
                  </a:lnTo>
                  <a:lnTo>
                    <a:pt x="322" y="986"/>
                  </a:lnTo>
                  <a:lnTo>
                    <a:pt x="321" y="986"/>
                  </a:lnTo>
                  <a:lnTo>
                    <a:pt x="321" y="985"/>
                  </a:lnTo>
                  <a:lnTo>
                    <a:pt x="321" y="985"/>
                  </a:lnTo>
                  <a:lnTo>
                    <a:pt x="320" y="985"/>
                  </a:lnTo>
                  <a:lnTo>
                    <a:pt x="320" y="986"/>
                  </a:lnTo>
                  <a:lnTo>
                    <a:pt x="320" y="987"/>
                  </a:lnTo>
                  <a:lnTo>
                    <a:pt x="320" y="988"/>
                  </a:lnTo>
                  <a:lnTo>
                    <a:pt x="320" y="989"/>
                  </a:lnTo>
                  <a:lnTo>
                    <a:pt x="319" y="989"/>
                  </a:lnTo>
                  <a:lnTo>
                    <a:pt x="318" y="989"/>
                  </a:lnTo>
                  <a:lnTo>
                    <a:pt x="318" y="988"/>
                  </a:lnTo>
                  <a:lnTo>
                    <a:pt x="317" y="987"/>
                  </a:lnTo>
                  <a:lnTo>
                    <a:pt x="317" y="986"/>
                  </a:lnTo>
                  <a:lnTo>
                    <a:pt x="316" y="986"/>
                  </a:lnTo>
                  <a:lnTo>
                    <a:pt x="316" y="985"/>
                  </a:lnTo>
                  <a:lnTo>
                    <a:pt x="316" y="984"/>
                  </a:lnTo>
                  <a:lnTo>
                    <a:pt x="315" y="984"/>
                  </a:lnTo>
                  <a:lnTo>
                    <a:pt x="315" y="983"/>
                  </a:lnTo>
                  <a:lnTo>
                    <a:pt x="315" y="982"/>
                  </a:lnTo>
                  <a:lnTo>
                    <a:pt x="315" y="981"/>
                  </a:lnTo>
                  <a:lnTo>
                    <a:pt x="316" y="981"/>
                  </a:lnTo>
                  <a:lnTo>
                    <a:pt x="316" y="980"/>
                  </a:lnTo>
                  <a:lnTo>
                    <a:pt x="315" y="979"/>
                  </a:lnTo>
                  <a:lnTo>
                    <a:pt x="315" y="980"/>
                  </a:lnTo>
                  <a:lnTo>
                    <a:pt x="314" y="980"/>
                  </a:lnTo>
                  <a:lnTo>
                    <a:pt x="313" y="980"/>
                  </a:lnTo>
                  <a:lnTo>
                    <a:pt x="312" y="980"/>
                  </a:lnTo>
                  <a:lnTo>
                    <a:pt x="313" y="981"/>
                  </a:lnTo>
                  <a:lnTo>
                    <a:pt x="312" y="981"/>
                  </a:lnTo>
                  <a:lnTo>
                    <a:pt x="311" y="981"/>
                  </a:lnTo>
                  <a:lnTo>
                    <a:pt x="311" y="980"/>
                  </a:lnTo>
                  <a:lnTo>
                    <a:pt x="310" y="980"/>
                  </a:lnTo>
                  <a:lnTo>
                    <a:pt x="310" y="979"/>
                  </a:lnTo>
                  <a:lnTo>
                    <a:pt x="309" y="978"/>
                  </a:lnTo>
                  <a:lnTo>
                    <a:pt x="310" y="978"/>
                  </a:lnTo>
                  <a:lnTo>
                    <a:pt x="311" y="977"/>
                  </a:lnTo>
                  <a:lnTo>
                    <a:pt x="312" y="976"/>
                  </a:lnTo>
                  <a:lnTo>
                    <a:pt x="313" y="975"/>
                  </a:lnTo>
                  <a:lnTo>
                    <a:pt x="316" y="972"/>
                  </a:lnTo>
                  <a:lnTo>
                    <a:pt x="317" y="971"/>
                  </a:lnTo>
                  <a:lnTo>
                    <a:pt x="320" y="969"/>
                  </a:lnTo>
                  <a:lnTo>
                    <a:pt x="321" y="968"/>
                  </a:lnTo>
                  <a:lnTo>
                    <a:pt x="321" y="967"/>
                  </a:lnTo>
                  <a:lnTo>
                    <a:pt x="321" y="967"/>
                  </a:lnTo>
                  <a:lnTo>
                    <a:pt x="321" y="966"/>
                  </a:lnTo>
                  <a:lnTo>
                    <a:pt x="323" y="965"/>
                  </a:lnTo>
                  <a:lnTo>
                    <a:pt x="321" y="963"/>
                  </a:lnTo>
                  <a:lnTo>
                    <a:pt x="316" y="957"/>
                  </a:lnTo>
                  <a:lnTo>
                    <a:pt x="315" y="956"/>
                  </a:lnTo>
                  <a:lnTo>
                    <a:pt x="316" y="955"/>
                  </a:lnTo>
                  <a:lnTo>
                    <a:pt x="318" y="953"/>
                  </a:lnTo>
                  <a:lnTo>
                    <a:pt x="319" y="952"/>
                  </a:lnTo>
                  <a:lnTo>
                    <a:pt x="321" y="950"/>
                  </a:lnTo>
                  <a:lnTo>
                    <a:pt x="325" y="945"/>
                  </a:lnTo>
                  <a:lnTo>
                    <a:pt x="327" y="943"/>
                  </a:lnTo>
                  <a:lnTo>
                    <a:pt x="329" y="941"/>
                  </a:lnTo>
                  <a:lnTo>
                    <a:pt x="327" y="939"/>
                  </a:lnTo>
                  <a:lnTo>
                    <a:pt x="325" y="938"/>
                  </a:lnTo>
                  <a:lnTo>
                    <a:pt x="320" y="932"/>
                  </a:lnTo>
                  <a:lnTo>
                    <a:pt x="318" y="931"/>
                  </a:lnTo>
                  <a:lnTo>
                    <a:pt x="316" y="929"/>
                  </a:lnTo>
                  <a:lnTo>
                    <a:pt x="314" y="927"/>
                  </a:lnTo>
                  <a:lnTo>
                    <a:pt x="312" y="925"/>
                  </a:lnTo>
                  <a:lnTo>
                    <a:pt x="308" y="921"/>
                  </a:lnTo>
                  <a:lnTo>
                    <a:pt x="298" y="911"/>
                  </a:lnTo>
                  <a:lnTo>
                    <a:pt x="297" y="911"/>
                  </a:lnTo>
                  <a:lnTo>
                    <a:pt x="295" y="908"/>
                  </a:lnTo>
                  <a:lnTo>
                    <a:pt x="294" y="906"/>
                  </a:lnTo>
                  <a:lnTo>
                    <a:pt x="295" y="904"/>
                  </a:lnTo>
                  <a:lnTo>
                    <a:pt x="298" y="901"/>
                  </a:lnTo>
                  <a:lnTo>
                    <a:pt x="300" y="899"/>
                  </a:lnTo>
                  <a:lnTo>
                    <a:pt x="302" y="897"/>
                  </a:lnTo>
                  <a:lnTo>
                    <a:pt x="305" y="894"/>
                  </a:lnTo>
                  <a:lnTo>
                    <a:pt x="302" y="891"/>
                  </a:lnTo>
                  <a:lnTo>
                    <a:pt x="298" y="887"/>
                  </a:lnTo>
                  <a:lnTo>
                    <a:pt x="297" y="886"/>
                  </a:lnTo>
                  <a:lnTo>
                    <a:pt x="296" y="885"/>
                  </a:lnTo>
                  <a:lnTo>
                    <a:pt x="296" y="886"/>
                  </a:lnTo>
                  <a:lnTo>
                    <a:pt x="295" y="885"/>
                  </a:lnTo>
                  <a:lnTo>
                    <a:pt x="294" y="884"/>
                  </a:lnTo>
                  <a:lnTo>
                    <a:pt x="293" y="883"/>
                  </a:lnTo>
                  <a:lnTo>
                    <a:pt x="291" y="881"/>
                  </a:lnTo>
                  <a:lnTo>
                    <a:pt x="288" y="878"/>
                  </a:lnTo>
                  <a:lnTo>
                    <a:pt x="287" y="877"/>
                  </a:lnTo>
                  <a:lnTo>
                    <a:pt x="286" y="876"/>
                  </a:lnTo>
                  <a:lnTo>
                    <a:pt x="283" y="873"/>
                  </a:lnTo>
                  <a:lnTo>
                    <a:pt x="280" y="870"/>
                  </a:lnTo>
                  <a:lnTo>
                    <a:pt x="278" y="868"/>
                  </a:lnTo>
                  <a:lnTo>
                    <a:pt x="275" y="865"/>
                  </a:lnTo>
                  <a:lnTo>
                    <a:pt x="270" y="861"/>
                  </a:lnTo>
                  <a:lnTo>
                    <a:pt x="267" y="857"/>
                  </a:lnTo>
                  <a:lnTo>
                    <a:pt x="263" y="854"/>
                  </a:lnTo>
                  <a:lnTo>
                    <a:pt x="252" y="842"/>
                  </a:lnTo>
                  <a:lnTo>
                    <a:pt x="251" y="841"/>
                  </a:lnTo>
                  <a:lnTo>
                    <a:pt x="250" y="840"/>
                  </a:lnTo>
                  <a:lnTo>
                    <a:pt x="249" y="839"/>
                  </a:lnTo>
                  <a:lnTo>
                    <a:pt x="247" y="837"/>
                  </a:lnTo>
                  <a:lnTo>
                    <a:pt x="243" y="833"/>
                  </a:lnTo>
                  <a:lnTo>
                    <a:pt x="240" y="830"/>
                  </a:lnTo>
                  <a:lnTo>
                    <a:pt x="241" y="829"/>
                  </a:lnTo>
                  <a:lnTo>
                    <a:pt x="241" y="829"/>
                  </a:lnTo>
                  <a:lnTo>
                    <a:pt x="242" y="828"/>
                  </a:lnTo>
                  <a:lnTo>
                    <a:pt x="243" y="828"/>
                  </a:lnTo>
                  <a:lnTo>
                    <a:pt x="244" y="828"/>
                  </a:lnTo>
                  <a:lnTo>
                    <a:pt x="245" y="828"/>
                  </a:lnTo>
                  <a:lnTo>
                    <a:pt x="246" y="827"/>
                  </a:lnTo>
                  <a:lnTo>
                    <a:pt x="246" y="826"/>
                  </a:lnTo>
                  <a:lnTo>
                    <a:pt x="246" y="825"/>
                  </a:lnTo>
                  <a:lnTo>
                    <a:pt x="246" y="824"/>
                  </a:lnTo>
                  <a:lnTo>
                    <a:pt x="246" y="823"/>
                  </a:lnTo>
                  <a:lnTo>
                    <a:pt x="246" y="822"/>
                  </a:lnTo>
                  <a:lnTo>
                    <a:pt x="246" y="821"/>
                  </a:lnTo>
                  <a:lnTo>
                    <a:pt x="245" y="821"/>
                  </a:lnTo>
                  <a:lnTo>
                    <a:pt x="245" y="820"/>
                  </a:lnTo>
                  <a:lnTo>
                    <a:pt x="245" y="819"/>
                  </a:lnTo>
                  <a:lnTo>
                    <a:pt x="245" y="818"/>
                  </a:lnTo>
                  <a:lnTo>
                    <a:pt x="246" y="818"/>
                  </a:lnTo>
                  <a:lnTo>
                    <a:pt x="246" y="817"/>
                  </a:lnTo>
                  <a:lnTo>
                    <a:pt x="245" y="818"/>
                  </a:lnTo>
                  <a:lnTo>
                    <a:pt x="245" y="817"/>
                  </a:lnTo>
                  <a:lnTo>
                    <a:pt x="244" y="817"/>
                  </a:lnTo>
                  <a:lnTo>
                    <a:pt x="243" y="817"/>
                  </a:lnTo>
                  <a:lnTo>
                    <a:pt x="243" y="816"/>
                  </a:lnTo>
                  <a:lnTo>
                    <a:pt x="244" y="816"/>
                  </a:lnTo>
                  <a:lnTo>
                    <a:pt x="244" y="815"/>
                  </a:lnTo>
                  <a:lnTo>
                    <a:pt x="243" y="814"/>
                  </a:lnTo>
                  <a:lnTo>
                    <a:pt x="242" y="814"/>
                  </a:lnTo>
                  <a:lnTo>
                    <a:pt x="242" y="813"/>
                  </a:lnTo>
                  <a:lnTo>
                    <a:pt x="243" y="813"/>
                  </a:lnTo>
                  <a:lnTo>
                    <a:pt x="243" y="812"/>
                  </a:lnTo>
                  <a:lnTo>
                    <a:pt x="244" y="811"/>
                  </a:lnTo>
                  <a:lnTo>
                    <a:pt x="244" y="810"/>
                  </a:lnTo>
                  <a:lnTo>
                    <a:pt x="244" y="809"/>
                  </a:lnTo>
                  <a:lnTo>
                    <a:pt x="243" y="809"/>
                  </a:lnTo>
                  <a:lnTo>
                    <a:pt x="243" y="808"/>
                  </a:lnTo>
                  <a:lnTo>
                    <a:pt x="242" y="808"/>
                  </a:lnTo>
                  <a:lnTo>
                    <a:pt x="242" y="807"/>
                  </a:lnTo>
                  <a:lnTo>
                    <a:pt x="241" y="807"/>
                  </a:lnTo>
                  <a:lnTo>
                    <a:pt x="241" y="806"/>
                  </a:lnTo>
                  <a:lnTo>
                    <a:pt x="240" y="806"/>
                  </a:lnTo>
                  <a:lnTo>
                    <a:pt x="240" y="805"/>
                  </a:lnTo>
                  <a:lnTo>
                    <a:pt x="240" y="805"/>
                  </a:lnTo>
                  <a:lnTo>
                    <a:pt x="240" y="804"/>
                  </a:lnTo>
                  <a:lnTo>
                    <a:pt x="241" y="803"/>
                  </a:lnTo>
                  <a:lnTo>
                    <a:pt x="243" y="802"/>
                  </a:lnTo>
                  <a:lnTo>
                    <a:pt x="244" y="801"/>
                  </a:lnTo>
                  <a:lnTo>
                    <a:pt x="246" y="801"/>
                  </a:lnTo>
                  <a:lnTo>
                    <a:pt x="250" y="798"/>
                  </a:lnTo>
                  <a:lnTo>
                    <a:pt x="251" y="797"/>
                  </a:lnTo>
                  <a:lnTo>
                    <a:pt x="258" y="793"/>
                  </a:lnTo>
                  <a:lnTo>
                    <a:pt x="259" y="793"/>
                  </a:lnTo>
                  <a:lnTo>
                    <a:pt x="266" y="789"/>
                  </a:lnTo>
                  <a:lnTo>
                    <a:pt x="268" y="787"/>
                  </a:lnTo>
                  <a:lnTo>
                    <a:pt x="270" y="786"/>
                  </a:lnTo>
                  <a:lnTo>
                    <a:pt x="274" y="784"/>
                  </a:lnTo>
                  <a:lnTo>
                    <a:pt x="277" y="782"/>
                  </a:lnTo>
                  <a:lnTo>
                    <a:pt x="278" y="781"/>
                  </a:lnTo>
                  <a:lnTo>
                    <a:pt x="277" y="781"/>
                  </a:lnTo>
                  <a:lnTo>
                    <a:pt x="277" y="780"/>
                  </a:lnTo>
                  <a:lnTo>
                    <a:pt x="277" y="779"/>
                  </a:lnTo>
                  <a:lnTo>
                    <a:pt x="276" y="778"/>
                  </a:lnTo>
                  <a:lnTo>
                    <a:pt x="277" y="778"/>
                  </a:lnTo>
                  <a:lnTo>
                    <a:pt x="279" y="778"/>
                  </a:lnTo>
                  <a:lnTo>
                    <a:pt x="280" y="778"/>
                  </a:lnTo>
                  <a:lnTo>
                    <a:pt x="280" y="777"/>
                  </a:lnTo>
                  <a:lnTo>
                    <a:pt x="280" y="778"/>
                  </a:lnTo>
                  <a:lnTo>
                    <a:pt x="281" y="778"/>
                  </a:lnTo>
                  <a:lnTo>
                    <a:pt x="281" y="779"/>
                  </a:lnTo>
                  <a:lnTo>
                    <a:pt x="287" y="777"/>
                  </a:lnTo>
                  <a:lnTo>
                    <a:pt x="289" y="776"/>
                  </a:lnTo>
                  <a:lnTo>
                    <a:pt x="290" y="775"/>
                  </a:lnTo>
                  <a:lnTo>
                    <a:pt x="291" y="775"/>
                  </a:lnTo>
                  <a:lnTo>
                    <a:pt x="292" y="774"/>
                  </a:lnTo>
                  <a:lnTo>
                    <a:pt x="293" y="773"/>
                  </a:lnTo>
                  <a:lnTo>
                    <a:pt x="294" y="773"/>
                  </a:lnTo>
                  <a:lnTo>
                    <a:pt x="295" y="772"/>
                  </a:lnTo>
                  <a:lnTo>
                    <a:pt x="300" y="769"/>
                  </a:lnTo>
                  <a:lnTo>
                    <a:pt x="301" y="768"/>
                  </a:lnTo>
                  <a:lnTo>
                    <a:pt x="302" y="768"/>
                  </a:lnTo>
                  <a:lnTo>
                    <a:pt x="308" y="764"/>
                  </a:lnTo>
                  <a:lnTo>
                    <a:pt x="309" y="763"/>
                  </a:lnTo>
                  <a:lnTo>
                    <a:pt x="311" y="762"/>
                  </a:lnTo>
                  <a:lnTo>
                    <a:pt x="317" y="759"/>
                  </a:lnTo>
                  <a:lnTo>
                    <a:pt x="318" y="759"/>
                  </a:lnTo>
                  <a:lnTo>
                    <a:pt x="319" y="758"/>
                  </a:lnTo>
                  <a:lnTo>
                    <a:pt x="321" y="757"/>
                  </a:lnTo>
                  <a:lnTo>
                    <a:pt x="322" y="756"/>
                  </a:lnTo>
                  <a:lnTo>
                    <a:pt x="323" y="755"/>
                  </a:lnTo>
                  <a:lnTo>
                    <a:pt x="327" y="753"/>
                  </a:lnTo>
                  <a:lnTo>
                    <a:pt x="331" y="751"/>
                  </a:lnTo>
                  <a:lnTo>
                    <a:pt x="333" y="750"/>
                  </a:lnTo>
                  <a:lnTo>
                    <a:pt x="334" y="750"/>
                  </a:lnTo>
                  <a:lnTo>
                    <a:pt x="339" y="747"/>
                  </a:lnTo>
                  <a:lnTo>
                    <a:pt x="345" y="743"/>
                  </a:lnTo>
                  <a:lnTo>
                    <a:pt x="346" y="743"/>
                  </a:lnTo>
                  <a:lnTo>
                    <a:pt x="347" y="743"/>
                  </a:lnTo>
                  <a:lnTo>
                    <a:pt x="349" y="741"/>
                  </a:lnTo>
                  <a:lnTo>
                    <a:pt x="352" y="739"/>
                  </a:lnTo>
                  <a:lnTo>
                    <a:pt x="353" y="739"/>
                  </a:lnTo>
                  <a:lnTo>
                    <a:pt x="353" y="738"/>
                  </a:lnTo>
                  <a:lnTo>
                    <a:pt x="354" y="738"/>
                  </a:lnTo>
                  <a:lnTo>
                    <a:pt x="354" y="737"/>
                  </a:lnTo>
                  <a:lnTo>
                    <a:pt x="355" y="737"/>
                  </a:lnTo>
                  <a:lnTo>
                    <a:pt x="352" y="731"/>
                  </a:lnTo>
                  <a:lnTo>
                    <a:pt x="351" y="728"/>
                  </a:lnTo>
                  <a:lnTo>
                    <a:pt x="350" y="727"/>
                  </a:lnTo>
                  <a:lnTo>
                    <a:pt x="349" y="725"/>
                  </a:lnTo>
                  <a:lnTo>
                    <a:pt x="348" y="724"/>
                  </a:lnTo>
                  <a:lnTo>
                    <a:pt x="348" y="723"/>
                  </a:lnTo>
                  <a:lnTo>
                    <a:pt x="347" y="721"/>
                  </a:lnTo>
                  <a:lnTo>
                    <a:pt x="345" y="716"/>
                  </a:lnTo>
                  <a:lnTo>
                    <a:pt x="344" y="715"/>
                  </a:lnTo>
                  <a:lnTo>
                    <a:pt x="343" y="713"/>
                  </a:lnTo>
                  <a:lnTo>
                    <a:pt x="343" y="712"/>
                  </a:lnTo>
                  <a:lnTo>
                    <a:pt x="341" y="708"/>
                  </a:lnTo>
                  <a:lnTo>
                    <a:pt x="338" y="703"/>
                  </a:lnTo>
                  <a:lnTo>
                    <a:pt x="336" y="698"/>
                  </a:lnTo>
                  <a:lnTo>
                    <a:pt x="335" y="697"/>
                  </a:lnTo>
                  <a:lnTo>
                    <a:pt x="333" y="694"/>
                  </a:lnTo>
                  <a:lnTo>
                    <a:pt x="332" y="691"/>
                  </a:lnTo>
                  <a:lnTo>
                    <a:pt x="331" y="688"/>
                  </a:lnTo>
                  <a:lnTo>
                    <a:pt x="330" y="688"/>
                  </a:lnTo>
                  <a:lnTo>
                    <a:pt x="330" y="686"/>
                  </a:lnTo>
                  <a:lnTo>
                    <a:pt x="329" y="684"/>
                  </a:lnTo>
                  <a:lnTo>
                    <a:pt x="328" y="682"/>
                  </a:lnTo>
                  <a:lnTo>
                    <a:pt x="327" y="681"/>
                  </a:lnTo>
                  <a:lnTo>
                    <a:pt x="327" y="680"/>
                  </a:lnTo>
                  <a:lnTo>
                    <a:pt x="326" y="678"/>
                  </a:lnTo>
                  <a:lnTo>
                    <a:pt x="324" y="674"/>
                  </a:lnTo>
                  <a:lnTo>
                    <a:pt x="323" y="673"/>
                  </a:lnTo>
                  <a:lnTo>
                    <a:pt x="322" y="671"/>
                  </a:lnTo>
                  <a:lnTo>
                    <a:pt x="321" y="667"/>
                  </a:lnTo>
                  <a:lnTo>
                    <a:pt x="320" y="666"/>
                  </a:lnTo>
                  <a:lnTo>
                    <a:pt x="317" y="660"/>
                  </a:lnTo>
                  <a:lnTo>
                    <a:pt x="316" y="657"/>
                  </a:lnTo>
                  <a:lnTo>
                    <a:pt x="315" y="655"/>
                  </a:lnTo>
                  <a:lnTo>
                    <a:pt x="315" y="654"/>
                  </a:lnTo>
                  <a:lnTo>
                    <a:pt x="314" y="653"/>
                  </a:lnTo>
                  <a:lnTo>
                    <a:pt x="314" y="652"/>
                  </a:lnTo>
                  <a:lnTo>
                    <a:pt x="313" y="650"/>
                  </a:lnTo>
                  <a:lnTo>
                    <a:pt x="310" y="645"/>
                  </a:lnTo>
                  <a:lnTo>
                    <a:pt x="309" y="644"/>
                  </a:lnTo>
                  <a:lnTo>
                    <a:pt x="309" y="644"/>
                  </a:lnTo>
                  <a:lnTo>
                    <a:pt x="307" y="640"/>
                  </a:lnTo>
                  <a:lnTo>
                    <a:pt x="306" y="637"/>
                  </a:lnTo>
                  <a:lnTo>
                    <a:pt x="305" y="636"/>
                  </a:lnTo>
                  <a:lnTo>
                    <a:pt x="304" y="633"/>
                  </a:lnTo>
                  <a:lnTo>
                    <a:pt x="302" y="630"/>
                  </a:lnTo>
                  <a:lnTo>
                    <a:pt x="301" y="628"/>
                  </a:lnTo>
                  <a:lnTo>
                    <a:pt x="300" y="626"/>
                  </a:lnTo>
                  <a:lnTo>
                    <a:pt x="299" y="622"/>
                  </a:lnTo>
                  <a:lnTo>
                    <a:pt x="297" y="619"/>
                  </a:lnTo>
                  <a:lnTo>
                    <a:pt x="294" y="611"/>
                  </a:lnTo>
                  <a:lnTo>
                    <a:pt x="292" y="608"/>
                  </a:lnTo>
                  <a:lnTo>
                    <a:pt x="290" y="604"/>
                  </a:lnTo>
                  <a:lnTo>
                    <a:pt x="284" y="592"/>
                  </a:lnTo>
                  <a:lnTo>
                    <a:pt x="283" y="591"/>
                  </a:lnTo>
                  <a:lnTo>
                    <a:pt x="281" y="587"/>
                  </a:lnTo>
                  <a:lnTo>
                    <a:pt x="279" y="582"/>
                  </a:lnTo>
                  <a:lnTo>
                    <a:pt x="278" y="579"/>
                  </a:lnTo>
                  <a:lnTo>
                    <a:pt x="277" y="579"/>
                  </a:lnTo>
                  <a:lnTo>
                    <a:pt x="283" y="575"/>
                  </a:lnTo>
                  <a:lnTo>
                    <a:pt x="289" y="571"/>
                  </a:lnTo>
                  <a:lnTo>
                    <a:pt x="291" y="570"/>
                  </a:lnTo>
                  <a:lnTo>
                    <a:pt x="295" y="567"/>
                  </a:lnTo>
                  <a:lnTo>
                    <a:pt x="297" y="565"/>
                  </a:lnTo>
                  <a:lnTo>
                    <a:pt x="298" y="564"/>
                  </a:lnTo>
                  <a:lnTo>
                    <a:pt x="298" y="564"/>
                  </a:lnTo>
                  <a:lnTo>
                    <a:pt x="297" y="561"/>
                  </a:lnTo>
                  <a:lnTo>
                    <a:pt x="297" y="560"/>
                  </a:lnTo>
                  <a:lnTo>
                    <a:pt x="296" y="558"/>
                  </a:lnTo>
                  <a:lnTo>
                    <a:pt x="295" y="555"/>
                  </a:lnTo>
                  <a:lnTo>
                    <a:pt x="295" y="554"/>
                  </a:lnTo>
                  <a:lnTo>
                    <a:pt x="295" y="552"/>
                  </a:lnTo>
                  <a:lnTo>
                    <a:pt x="295" y="548"/>
                  </a:lnTo>
                  <a:lnTo>
                    <a:pt x="294" y="544"/>
                  </a:lnTo>
                  <a:lnTo>
                    <a:pt x="293" y="543"/>
                  </a:lnTo>
                  <a:lnTo>
                    <a:pt x="292" y="538"/>
                  </a:lnTo>
                  <a:lnTo>
                    <a:pt x="292" y="537"/>
                  </a:lnTo>
                  <a:lnTo>
                    <a:pt x="291" y="535"/>
                  </a:lnTo>
                  <a:lnTo>
                    <a:pt x="290" y="532"/>
                  </a:lnTo>
                  <a:lnTo>
                    <a:pt x="289" y="528"/>
                  </a:lnTo>
                  <a:lnTo>
                    <a:pt x="288" y="524"/>
                  </a:lnTo>
                  <a:lnTo>
                    <a:pt x="286" y="518"/>
                  </a:lnTo>
                  <a:lnTo>
                    <a:pt x="286" y="516"/>
                  </a:lnTo>
                  <a:lnTo>
                    <a:pt x="283" y="508"/>
                  </a:lnTo>
                  <a:lnTo>
                    <a:pt x="283" y="506"/>
                  </a:lnTo>
                  <a:lnTo>
                    <a:pt x="283" y="505"/>
                  </a:lnTo>
                  <a:lnTo>
                    <a:pt x="282" y="502"/>
                  </a:lnTo>
                  <a:lnTo>
                    <a:pt x="281" y="498"/>
                  </a:lnTo>
                  <a:lnTo>
                    <a:pt x="281" y="497"/>
                  </a:lnTo>
                  <a:lnTo>
                    <a:pt x="280" y="496"/>
                  </a:lnTo>
                  <a:lnTo>
                    <a:pt x="280" y="494"/>
                  </a:lnTo>
                  <a:lnTo>
                    <a:pt x="280" y="493"/>
                  </a:lnTo>
                  <a:lnTo>
                    <a:pt x="279" y="491"/>
                  </a:lnTo>
                  <a:lnTo>
                    <a:pt x="278" y="487"/>
                  </a:lnTo>
                  <a:lnTo>
                    <a:pt x="277" y="484"/>
                  </a:lnTo>
                  <a:lnTo>
                    <a:pt x="277" y="484"/>
                  </a:lnTo>
                  <a:lnTo>
                    <a:pt x="276" y="481"/>
                  </a:lnTo>
                  <a:lnTo>
                    <a:pt x="273" y="473"/>
                  </a:lnTo>
                  <a:lnTo>
                    <a:pt x="273" y="472"/>
                  </a:lnTo>
                  <a:lnTo>
                    <a:pt x="272" y="468"/>
                  </a:lnTo>
                  <a:lnTo>
                    <a:pt x="272" y="465"/>
                  </a:lnTo>
                  <a:lnTo>
                    <a:pt x="271" y="465"/>
                  </a:lnTo>
                  <a:lnTo>
                    <a:pt x="271" y="464"/>
                  </a:lnTo>
                  <a:lnTo>
                    <a:pt x="271" y="460"/>
                  </a:lnTo>
                  <a:lnTo>
                    <a:pt x="270" y="457"/>
                  </a:lnTo>
                  <a:lnTo>
                    <a:pt x="268" y="449"/>
                  </a:lnTo>
                  <a:lnTo>
                    <a:pt x="268" y="448"/>
                  </a:lnTo>
                  <a:lnTo>
                    <a:pt x="268" y="445"/>
                  </a:lnTo>
                  <a:lnTo>
                    <a:pt x="266" y="435"/>
                  </a:lnTo>
                  <a:lnTo>
                    <a:pt x="265" y="435"/>
                  </a:lnTo>
                  <a:lnTo>
                    <a:pt x="265" y="434"/>
                  </a:lnTo>
                  <a:lnTo>
                    <a:pt x="264" y="433"/>
                  </a:lnTo>
                  <a:lnTo>
                    <a:pt x="264" y="434"/>
                  </a:lnTo>
                  <a:lnTo>
                    <a:pt x="263" y="434"/>
                  </a:lnTo>
                  <a:lnTo>
                    <a:pt x="262" y="434"/>
                  </a:lnTo>
                  <a:lnTo>
                    <a:pt x="260" y="434"/>
                  </a:lnTo>
                  <a:lnTo>
                    <a:pt x="258" y="434"/>
                  </a:lnTo>
                  <a:lnTo>
                    <a:pt x="258" y="435"/>
                  </a:lnTo>
                  <a:lnTo>
                    <a:pt x="257" y="435"/>
                  </a:lnTo>
                  <a:lnTo>
                    <a:pt x="256" y="435"/>
                  </a:lnTo>
                  <a:lnTo>
                    <a:pt x="255" y="435"/>
                  </a:lnTo>
                  <a:lnTo>
                    <a:pt x="251" y="436"/>
                  </a:lnTo>
                  <a:lnTo>
                    <a:pt x="250" y="436"/>
                  </a:lnTo>
                  <a:lnTo>
                    <a:pt x="249" y="436"/>
                  </a:lnTo>
                  <a:lnTo>
                    <a:pt x="248" y="436"/>
                  </a:lnTo>
                  <a:lnTo>
                    <a:pt x="247" y="436"/>
                  </a:lnTo>
                  <a:lnTo>
                    <a:pt x="246" y="436"/>
                  </a:lnTo>
                  <a:lnTo>
                    <a:pt x="242" y="437"/>
                  </a:lnTo>
                  <a:lnTo>
                    <a:pt x="241" y="437"/>
                  </a:lnTo>
                  <a:lnTo>
                    <a:pt x="238" y="438"/>
                  </a:lnTo>
                  <a:lnTo>
                    <a:pt x="235" y="438"/>
                  </a:lnTo>
                  <a:lnTo>
                    <a:pt x="234" y="438"/>
                  </a:lnTo>
                  <a:lnTo>
                    <a:pt x="229" y="439"/>
                  </a:lnTo>
                  <a:lnTo>
                    <a:pt x="221" y="441"/>
                  </a:lnTo>
                  <a:lnTo>
                    <a:pt x="219" y="441"/>
                  </a:lnTo>
                  <a:lnTo>
                    <a:pt x="218" y="441"/>
                  </a:lnTo>
                  <a:lnTo>
                    <a:pt x="217" y="441"/>
                  </a:lnTo>
                  <a:lnTo>
                    <a:pt x="207" y="443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85" y="447"/>
                  </a:lnTo>
                  <a:lnTo>
                    <a:pt x="182" y="447"/>
                  </a:lnTo>
                  <a:lnTo>
                    <a:pt x="179" y="448"/>
                  </a:lnTo>
                  <a:lnTo>
                    <a:pt x="162" y="451"/>
                  </a:lnTo>
                  <a:lnTo>
                    <a:pt x="156" y="452"/>
                  </a:lnTo>
                  <a:lnTo>
                    <a:pt x="155" y="453"/>
                  </a:lnTo>
                  <a:lnTo>
                    <a:pt x="147" y="454"/>
                  </a:lnTo>
                  <a:lnTo>
                    <a:pt x="138" y="456"/>
                  </a:lnTo>
                  <a:lnTo>
                    <a:pt x="134" y="456"/>
                  </a:lnTo>
                  <a:lnTo>
                    <a:pt x="132" y="457"/>
                  </a:lnTo>
                  <a:lnTo>
                    <a:pt x="131" y="457"/>
                  </a:lnTo>
                  <a:lnTo>
                    <a:pt x="127" y="457"/>
                  </a:lnTo>
                  <a:lnTo>
                    <a:pt x="118" y="458"/>
                  </a:lnTo>
                  <a:lnTo>
                    <a:pt x="103" y="461"/>
                  </a:lnTo>
                  <a:lnTo>
                    <a:pt x="103" y="460"/>
                  </a:lnTo>
                  <a:lnTo>
                    <a:pt x="103" y="459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3" y="457"/>
                  </a:lnTo>
                  <a:lnTo>
                    <a:pt x="103" y="456"/>
                  </a:lnTo>
                  <a:lnTo>
                    <a:pt x="103" y="455"/>
                  </a:lnTo>
                  <a:lnTo>
                    <a:pt x="104" y="455"/>
                  </a:lnTo>
                  <a:lnTo>
                    <a:pt x="104" y="454"/>
                  </a:lnTo>
                  <a:lnTo>
                    <a:pt x="104" y="453"/>
                  </a:lnTo>
                  <a:lnTo>
                    <a:pt x="103" y="452"/>
                  </a:lnTo>
                  <a:lnTo>
                    <a:pt x="102" y="451"/>
                  </a:lnTo>
                  <a:lnTo>
                    <a:pt x="101" y="451"/>
                  </a:lnTo>
                  <a:lnTo>
                    <a:pt x="101" y="450"/>
                  </a:lnTo>
                  <a:lnTo>
                    <a:pt x="100" y="449"/>
                  </a:lnTo>
                  <a:lnTo>
                    <a:pt x="100" y="448"/>
                  </a:lnTo>
                  <a:lnTo>
                    <a:pt x="100" y="447"/>
                  </a:lnTo>
                  <a:lnTo>
                    <a:pt x="99" y="447"/>
                  </a:lnTo>
                  <a:lnTo>
                    <a:pt x="99" y="446"/>
                  </a:lnTo>
                  <a:lnTo>
                    <a:pt x="99" y="445"/>
                  </a:lnTo>
                  <a:lnTo>
                    <a:pt x="99" y="444"/>
                  </a:lnTo>
                  <a:lnTo>
                    <a:pt x="99" y="443"/>
                  </a:lnTo>
                  <a:lnTo>
                    <a:pt x="100" y="443"/>
                  </a:lnTo>
                  <a:lnTo>
                    <a:pt x="100" y="442"/>
                  </a:lnTo>
                  <a:lnTo>
                    <a:pt x="100" y="441"/>
                  </a:lnTo>
                  <a:lnTo>
                    <a:pt x="99" y="440"/>
                  </a:lnTo>
                  <a:lnTo>
                    <a:pt x="99" y="439"/>
                  </a:lnTo>
                  <a:lnTo>
                    <a:pt x="99" y="438"/>
                  </a:lnTo>
                  <a:lnTo>
                    <a:pt x="100" y="438"/>
                  </a:lnTo>
                  <a:lnTo>
                    <a:pt x="100" y="437"/>
                  </a:lnTo>
                  <a:lnTo>
                    <a:pt x="101" y="436"/>
                  </a:lnTo>
                  <a:lnTo>
                    <a:pt x="102" y="435"/>
                  </a:lnTo>
                  <a:lnTo>
                    <a:pt x="102" y="434"/>
                  </a:lnTo>
                  <a:lnTo>
                    <a:pt x="103" y="434"/>
                  </a:lnTo>
                  <a:lnTo>
                    <a:pt x="103" y="433"/>
                  </a:lnTo>
                  <a:lnTo>
                    <a:pt x="104" y="433"/>
                  </a:lnTo>
                  <a:lnTo>
                    <a:pt x="104" y="432"/>
                  </a:lnTo>
                  <a:lnTo>
                    <a:pt x="105" y="432"/>
                  </a:lnTo>
                  <a:lnTo>
                    <a:pt x="106" y="432"/>
                  </a:lnTo>
                  <a:lnTo>
                    <a:pt x="106" y="431"/>
                  </a:lnTo>
                  <a:lnTo>
                    <a:pt x="106" y="431"/>
                  </a:lnTo>
                  <a:lnTo>
                    <a:pt x="106" y="430"/>
                  </a:lnTo>
                  <a:lnTo>
                    <a:pt x="106" y="430"/>
                  </a:lnTo>
                  <a:lnTo>
                    <a:pt x="105" y="430"/>
                  </a:lnTo>
                  <a:lnTo>
                    <a:pt x="104" y="430"/>
                  </a:lnTo>
                  <a:lnTo>
                    <a:pt x="103" y="430"/>
                  </a:lnTo>
                  <a:lnTo>
                    <a:pt x="103" y="430"/>
                  </a:lnTo>
                  <a:lnTo>
                    <a:pt x="104" y="430"/>
                  </a:lnTo>
                  <a:lnTo>
                    <a:pt x="104" y="429"/>
                  </a:lnTo>
                  <a:lnTo>
                    <a:pt x="105" y="429"/>
                  </a:lnTo>
                  <a:lnTo>
                    <a:pt x="105" y="428"/>
                  </a:lnTo>
                  <a:lnTo>
                    <a:pt x="104" y="428"/>
                  </a:lnTo>
                  <a:lnTo>
                    <a:pt x="103" y="428"/>
                  </a:lnTo>
                  <a:lnTo>
                    <a:pt x="102" y="428"/>
                  </a:lnTo>
                  <a:lnTo>
                    <a:pt x="102" y="427"/>
                  </a:lnTo>
                  <a:lnTo>
                    <a:pt x="101" y="427"/>
                  </a:lnTo>
                  <a:lnTo>
                    <a:pt x="100" y="426"/>
                  </a:lnTo>
                  <a:lnTo>
                    <a:pt x="99" y="425"/>
                  </a:lnTo>
                  <a:lnTo>
                    <a:pt x="99" y="424"/>
                  </a:lnTo>
                  <a:lnTo>
                    <a:pt x="99" y="423"/>
                  </a:lnTo>
                  <a:lnTo>
                    <a:pt x="99" y="422"/>
                  </a:lnTo>
                  <a:lnTo>
                    <a:pt x="98" y="422"/>
                  </a:lnTo>
                  <a:lnTo>
                    <a:pt x="97" y="422"/>
                  </a:lnTo>
                  <a:lnTo>
                    <a:pt x="96" y="422"/>
                  </a:lnTo>
                  <a:lnTo>
                    <a:pt x="96" y="423"/>
                  </a:lnTo>
                  <a:lnTo>
                    <a:pt x="95" y="423"/>
                  </a:lnTo>
                  <a:lnTo>
                    <a:pt x="95" y="422"/>
                  </a:lnTo>
                  <a:lnTo>
                    <a:pt x="95" y="421"/>
                  </a:lnTo>
                  <a:lnTo>
                    <a:pt x="96" y="421"/>
                  </a:lnTo>
                  <a:lnTo>
                    <a:pt x="96" y="420"/>
                  </a:lnTo>
                  <a:lnTo>
                    <a:pt x="97" y="419"/>
                  </a:lnTo>
                  <a:lnTo>
                    <a:pt x="98" y="419"/>
                  </a:lnTo>
                  <a:lnTo>
                    <a:pt x="98" y="418"/>
                  </a:lnTo>
                  <a:lnTo>
                    <a:pt x="99" y="417"/>
                  </a:lnTo>
                  <a:lnTo>
                    <a:pt x="100" y="416"/>
                  </a:lnTo>
                  <a:lnTo>
                    <a:pt x="100" y="415"/>
                  </a:lnTo>
                  <a:lnTo>
                    <a:pt x="100" y="414"/>
                  </a:lnTo>
                  <a:lnTo>
                    <a:pt x="100" y="413"/>
                  </a:lnTo>
                  <a:lnTo>
                    <a:pt x="101" y="412"/>
                  </a:lnTo>
                  <a:lnTo>
                    <a:pt x="101" y="411"/>
                  </a:lnTo>
                  <a:lnTo>
                    <a:pt x="102" y="411"/>
                  </a:lnTo>
                  <a:lnTo>
                    <a:pt x="102" y="410"/>
                  </a:lnTo>
                  <a:lnTo>
                    <a:pt x="102" y="409"/>
                  </a:lnTo>
                  <a:lnTo>
                    <a:pt x="103" y="409"/>
                  </a:lnTo>
                  <a:lnTo>
                    <a:pt x="103" y="408"/>
                  </a:lnTo>
                  <a:lnTo>
                    <a:pt x="103" y="407"/>
                  </a:lnTo>
                  <a:lnTo>
                    <a:pt x="103" y="406"/>
                  </a:lnTo>
                  <a:lnTo>
                    <a:pt x="104" y="406"/>
                  </a:lnTo>
                  <a:lnTo>
                    <a:pt x="104" y="405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04" y="403"/>
                  </a:lnTo>
                  <a:lnTo>
                    <a:pt x="103" y="403"/>
                  </a:lnTo>
                  <a:lnTo>
                    <a:pt x="103" y="402"/>
                  </a:lnTo>
                  <a:lnTo>
                    <a:pt x="102" y="402"/>
                  </a:lnTo>
                  <a:lnTo>
                    <a:pt x="102" y="401"/>
                  </a:lnTo>
                  <a:lnTo>
                    <a:pt x="101" y="401"/>
                  </a:lnTo>
                  <a:lnTo>
                    <a:pt x="101" y="400"/>
                  </a:lnTo>
                  <a:lnTo>
                    <a:pt x="100" y="400"/>
                  </a:lnTo>
                  <a:lnTo>
                    <a:pt x="100" y="399"/>
                  </a:lnTo>
                  <a:lnTo>
                    <a:pt x="100" y="398"/>
                  </a:lnTo>
                  <a:lnTo>
                    <a:pt x="99" y="397"/>
                  </a:lnTo>
                  <a:lnTo>
                    <a:pt x="99" y="396"/>
                  </a:lnTo>
                  <a:lnTo>
                    <a:pt x="99" y="395"/>
                  </a:lnTo>
                  <a:lnTo>
                    <a:pt x="98" y="395"/>
                  </a:lnTo>
                  <a:lnTo>
                    <a:pt x="98" y="394"/>
                  </a:lnTo>
                  <a:lnTo>
                    <a:pt x="97" y="394"/>
                  </a:lnTo>
                  <a:lnTo>
                    <a:pt x="97" y="393"/>
                  </a:lnTo>
                  <a:lnTo>
                    <a:pt x="96" y="392"/>
                  </a:lnTo>
                  <a:lnTo>
                    <a:pt x="96" y="391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6" y="388"/>
                  </a:lnTo>
                  <a:lnTo>
                    <a:pt x="96" y="387"/>
                  </a:lnTo>
                  <a:lnTo>
                    <a:pt x="96" y="386"/>
                  </a:lnTo>
                  <a:lnTo>
                    <a:pt x="96" y="385"/>
                  </a:lnTo>
                  <a:lnTo>
                    <a:pt x="96" y="384"/>
                  </a:lnTo>
                  <a:lnTo>
                    <a:pt x="97" y="384"/>
                  </a:lnTo>
                  <a:lnTo>
                    <a:pt x="97" y="383"/>
                  </a:lnTo>
                  <a:lnTo>
                    <a:pt x="98" y="382"/>
                  </a:lnTo>
                  <a:lnTo>
                    <a:pt x="98" y="381"/>
                  </a:lnTo>
                  <a:lnTo>
                    <a:pt x="98" y="380"/>
                  </a:lnTo>
                  <a:lnTo>
                    <a:pt x="97" y="379"/>
                  </a:lnTo>
                  <a:lnTo>
                    <a:pt x="97" y="378"/>
                  </a:lnTo>
                  <a:lnTo>
                    <a:pt x="97" y="377"/>
                  </a:lnTo>
                  <a:lnTo>
                    <a:pt x="97" y="377"/>
                  </a:lnTo>
                  <a:lnTo>
                    <a:pt x="96" y="376"/>
                  </a:lnTo>
                  <a:lnTo>
                    <a:pt x="95" y="376"/>
                  </a:lnTo>
                  <a:lnTo>
                    <a:pt x="95" y="375"/>
                  </a:lnTo>
                  <a:lnTo>
                    <a:pt x="95" y="374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9"/>
                  </a:lnTo>
                  <a:lnTo>
                    <a:pt x="92" y="368"/>
                  </a:lnTo>
                  <a:lnTo>
                    <a:pt x="91" y="368"/>
                  </a:lnTo>
                  <a:lnTo>
                    <a:pt x="91" y="367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3" y="365"/>
                  </a:lnTo>
                  <a:lnTo>
                    <a:pt x="93" y="364"/>
                  </a:lnTo>
                  <a:lnTo>
                    <a:pt x="93" y="363"/>
                  </a:lnTo>
                  <a:lnTo>
                    <a:pt x="92" y="363"/>
                  </a:lnTo>
                  <a:lnTo>
                    <a:pt x="92" y="362"/>
                  </a:lnTo>
                  <a:lnTo>
                    <a:pt x="91" y="362"/>
                  </a:lnTo>
                  <a:lnTo>
                    <a:pt x="91" y="361"/>
                  </a:lnTo>
                  <a:lnTo>
                    <a:pt x="90" y="361"/>
                  </a:lnTo>
                  <a:lnTo>
                    <a:pt x="90" y="360"/>
                  </a:lnTo>
                  <a:lnTo>
                    <a:pt x="89" y="360"/>
                  </a:lnTo>
                  <a:lnTo>
                    <a:pt x="88" y="360"/>
                  </a:lnTo>
                  <a:lnTo>
                    <a:pt x="87" y="360"/>
                  </a:lnTo>
                  <a:lnTo>
                    <a:pt x="86" y="359"/>
                  </a:lnTo>
                  <a:lnTo>
                    <a:pt x="85" y="359"/>
                  </a:lnTo>
                  <a:lnTo>
                    <a:pt x="85" y="358"/>
                  </a:lnTo>
                  <a:lnTo>
                    <a:pt x="85" y="357"/>
                  </a:lnTo>
                  <a:lnTo>
                    <a:pt x="84" y="357"/>
                  </a:lnTo>
                  <a:lnTo>
                    <a:pt x="83" y="356"/>
                  </a:lnTo>
                  <a:lnTo>
                    <a:pt x="82" y="356"/>
                  </a:lnTo>
                  <a:lnTo>
                    <a:pt x="82" y="355"/>
                  </a:lnTo>
                  <a:lnTo>
                    <a:pt x="83" y="354"/>
                  </a:lnTo>
                  <a:lnTo>
                    <a:pt x="83" y="353"/>
                  </a:lnTo>
                  <a:lnTo>
                    <a:pt x="83" y="352"/>
                  </a:lnTo>
                  <a:lnTo>
                    <a:pt x="84" y="351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5" y="350"/>
                  </a:lnTo>
                  <a:lnTo>
                    <a:pt x="84" y="349"/>
                  </a:lnTo>
                  <a:lnTo>
                    <a:pt x="83" y="349"/>
                  </a:lnTo>
                  <a:lnTo>
                    <a:pt x="83" y="348"/>
                  </a:lnTo>
                  <a:lnTo>
                    <a:pt x="83" y="347"/>
                  </a:lnTo>
                  <a:lnTo>
                    <a:pt x="83" y="346"/>
                  </a:lnTo>
                  <a:lnTo>
                    <a:pt x="83" y="345"/>
                  </a:lnTo>
                  <a:lnTo>
                    <a:pt x="83" y="344"/>
                  </a:lnTo>
                  <a:lnTo>
                    <a:pt x="82" y="343"/>
                  </a:lnTo>
                  <a:lnTo>
                    <a:pt x="82" y="342"/>
                  </a:lnTo>
                  <a:lnTo>
                    <a:pt x="81" y="341"/>
                  </a:lnTo>
                  <a:lnTo>
                    <a:pt x="81" y="340"/>
                  </a:lnTo>
                  <a:lnTo>
                    <a:pt x="81" y="339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1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8" y="337"/>
                  </a:lnTo>
                  <a:lnTo>
                    <a:pt x="78" y="336"/>
                  </a:lnTo>
                  <a:lnTo>
                    <a:pt x="77" y="335"/>
                  </a:lnTo>
                  <a:lnTo>
                    <a:pt x="77" y="334"/>
                  </a:lnTo>
                  <a:lnTo>
                    <a:pt x="77" y="333"/>
                  </a:lnTo>
                  <a:lnTo>
                    <a:pt x="77" y="332"/>
                  </a:lnTo>
                  <a:lnTo>
                    <a:pt x="76" y="332"/>
                  </a:lnTo>
                  <a:lnTo>
                    <a:pt x="76" y="331"/>
                  </a:lnTo>
                  <a:lnTo>
                    <a:pt x="75" y="331"/>
                  </a:lnTo>
                  <a:lnTo>
                    <a:pt x="74" y="331"/>
                  </a:lnTo>
                  <a:lnTo>
                    <a:pt x="73" y="331"/>
                  </a:lnTo>
                  <a:lnTo>
                    <a:pt x="72" y="330"/>
                  </a:lnTo>
                  <a:lnTo>
                    <a:pt x="71" y="330"/>
                  </a:lnTo>
                  <a:lnTo>
                    <a:pt x="70" y="329"/>
                  </a:lnTo>
                  <a:lnTo>
                    <a:pt x="69" y="329"/>
                  </a:lnTo>
                  <a:lnTo>
                    <a:pt x="69" y="328"/>
                  </a:lnTo>
                  <a:lnTo>
                    <a:pt x="69" y="327"/>
                  </a:lnTo>
                  <a:lnTo>
                    <a:pt x="69" y="326"/>
                  </a:lnTo>
                  <a:lnTo>
                    <a:pt x="69" y="325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3"/>
                  </a:lnTo>
                  <a:lnTo>
                    <a:pt x="68" y="322"/>
                  </a:lnTo>
                  <a:lnTo>
                    <a:pt x="67" y="322"/>
                  </a:lnTo>
                  <a:lnTo>
                    <a:pt x="66" y="321"/>
                  </a:lnTo>
                  <a:lnTo>
                    <a:pt x="65" y="321"/>
                  </a:lnTo>
                  <a:lnTo>
                    <a:pt x="64" y="320"/>
                  </a:lnTo>
                  <a:lnTo>
                    <a:pt x="64" y="319"/>
                  </a:lnTo>
                  <a:lnTo>
                    <a:pt x="63" y="318"/>
                  </a:lnTo>
                  <a:lnTo>
                    <a:pt x="62" y="318"/>
                  </a:lnTo>
                  <a:lnTo>
                    <a:pt x="61" y="318"/>
                  </a:lnTo>
                  <a:lnTo>
                    <a:pt x="61" y="317"/>
                  </a:lnTo>
                  <a:lnTo>
                    <a:pt x="61" y="316"/>
                  </a:lnTo>
                  <a:lnTo>
                    <a:pt x="62" y="316"/>
                  </a:lnTo>
                  <a:lnTo>
                    <a:pt x="62" y="315"/>
                  </a:lnTo>
                  <a:lnTo>
                    <a:pt x="62" y="314"/>
                  </a:lnTo>
                  <a:lnTo>
                    <a:pt x="62" y="313"/>
                  </a:lnTo>
                  <a:lnTo>
                    <a:pt x="61" y="313"/>
                  </a:lnTo>
                  <a:lnTo>
                    <a:pt x="60" y="313"/>
                  </a:lnTo>
                  <a:lnTo>
                    <a:pt x="60" y="312"/>
                  </a:lnTo>
                  <a:lnTo>
                    <a:pt x="61" y="312"/>
                  </a:lnTo>
                  <a:lnTo>
                    <a:pt x="61" y="311"/>
                  </a:lnTo>
                  <a:lnTo>
                    <a:pt x="60" y="311"/>
                  </a:lnTo>
                  <a:lnTo>
                    <a:pt x="60" y="310"/>
                  </a:lnTo>
                  <a:lnTo>
                    <a:pt x="60" y="309"/>
                  </a:lnTo>
                  <a:lnTo>
                    <a:pt x="60" y="308"/>
                  </a:lnTo>
                  <a:lnTo>
                    <a:pt x="59" y="308"/>
                  </a:lnTo>
                  <a:lnTo>
                    <a:pt x="59" y="309"/>
                  </a:lnTo>
                  <a:lnTo>
                    <a:pt x="58" y="309"/>
                  </a:lnTo>
                  <a:lnTo>
                    <a:pt x="58" y="308"/>
                  </a:lnTo>
                  <a:lnTo>
                    <a:pt x="58" y="307"/>
                  </a:lnTo>
                  <a:lnTo>
                    <a:pt x="59" y="307"/>
                  </a:lnTo>
                  <a:lnTo>
                    <a:pt x="58" y="307"/>
                  </a:lnTo>
                  <a:lnTo>
                    <a:pt x="58" y="306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6" y="304"/>
                  </a:lnTo>
                  <a:lnTo>
                    <a:pt x="56" y="303"/>
                  </a:lnTo>
                  <a:lnTo>
                    <a:pt x="56" y="302"/>
                  </a:lnTo>
                  <a:lnTo>
                    <a:pt x="56" y="301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5" y="300"/>
                  </a:lnTo>
                  <a:lnTo>
                    <a:pt x="54" y="299"/>
                  </a:lnTo>
                  <a:lnTo>
                    <a:pt x="53" y="299"/>
                  </a:lnTo>
                  <a:lnTo>
                    <a:pt x="53" y="298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2" y="296"/>
                  </a:lnTo>
                  <a:lnTo>
                    <a:pt x="52" y="295"/>
                  </a:lnTo>
                  <a:lnTo>
                    <a:pt x="52" y="294"/>
                  </a:lnTo>
                  <a:lnTo>
                    <a:pt x="51" y="294"/>
                  </a:lnTo>
                  <a:lnTo>
                    <a:pt x="51" y="293"/>
                  </a:lnTo>
                  <a:lnTo>
                    <a:pt x="51" y="292"/>
                  </a:lnTo>
                  <a:lnTo>
                    <a:pt x="50" y="292"/>
                  </a:lnTo>
                  <a:lnTo>
                    <a:pt x="49" y="291"/>
                  </a:lnTo>
                  <a:lnTo>
                    <a:pt x="48" y="291"/>
                  </a:lnTo>
                  <a:lnTo>
                    <a:pt x="48" y="290"/>
                  </a:lnTo>
                  <a:lnTo>
                    <a:pt x="48" y="289"/>
                  </a:lnTo>
                  <a:lnTo>
                    <a:pt x="47" y="289"/>
                  </a:lnTo>
                  <a:lnTo>
                    <a:pt x="47" y="288"/>
                  </a:lnTo>
                  <a:lnTo>
                    <a:pt x="47" y="287"/>
                  </a:lnTo>
                  <a:lnTo>
                    <a:pt x="47" y="286"/>
                  </a:lnTo>
                  <a:lnTo>
                    <a:pt x="47" y="285"/>
                  </a:lnTo>
                  <a:lnTo>
                    <a:pt x="47" y="284"/>
                  </a:lnTo>
                  <a:lnTo>
                    <a:pt x="46" y="284"/>
                  </a:lnTo>
                  <a:lnTo>
                    <a:pt x="46" y="283"/>
                  </a:lnTo>
                  <a:lnTo>
                    <a:pt x="46" y="284"/>
                  </a:lnTo>
                  <a:lnTo>
                    <a:pt x="45" y="284"/>
                  </a:lnTo>
                  <a:lnTo>
                    <a:pt x="44" y="284"/>
                  </a:lnTo>
                  <a:lnTo>
                    <a:pt x="44" y="285"/>
                  </a:lnTo>
                  <a:lnTo>
                    <a:pt x="43" y="285"/>
                  </a:lnTo>
                  <a:lnTo>
                    <a:pt x="43" y="284"/>
                  </a:lnTo>
                  <a:lnTo>
                    <a:pt x="42" y="284"/>
                  </a:lnTo>
                  <a:lnTo>
                    <a:pt x="41" y="284"/>
                  </a:lnTo>
                  <a:lnTo>
                    <a:pt x="40" y="283"/>
                  </a:lnTo>
                  <a:lnTo>
                    <a:pt x="39" y="283"/>
                  </a:lnTo>
                  <a:lnTo>
                    <a:pt x="38" y="283"/>
                  </a:lnTo>
                  <a:lnTo>
                    <a:pt x="37" y="283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5"/>
                  </a:lnTo>
                  <a:lnTo>
                    <a:pt x="35" y="285"/>
                  </a:lnTo>
                  <a:lnTo>
                    <a:pt x="35" y="284"/>
                  </a:lnTo>
                  <a:lnTo>
                    <a:pt x="35" y="283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2" y="283"/>
                  </a:lnTo>
                  <a:lnTo>
                    <a:pt x="31" y="283"/>
                  </a:lnTo>
                  <a:lnTo>
                    <a:pt x="31" y="282"/>
                  </a:lnTo>
                  <a:lnTo>
                    <a:pt x="30" y="282"/>
                  </a:lnTo>
                  <a:lnTo>
                    <a:pt x="29" y="282"/>
                  </a:lnTo>
                  <a:lnTo>
                    <a:pt x="30" y="282"/>
                  </a:lnTo>
                  <a:lnTo>
                    <a:pt x="30" y="281"/>
                  </a:lnTo>
                  <a:lnTo>
                    <a:pt x="29" y="281"/>
                  </a:lnTo>
                  <a:lnTo>
                    <a:pt x="29" y="280"/>
                  </a:lnTo>
                  <a:lnTo>
                    <a:pt x="28" y="280"/>
                  </a:lnTo>
                  <a:lnTo>
                    <a:pt x="27" y="280"/>
                  </a:lnTo>
                  <a:lnTo>
                    <a:pt x="26" y="280"/>
                  </a:lnTo>
                  <a:lnTo>
                    <a:pt x="26" y="279"/>
                  </a:lnTo>
                  <a:lnTo>
                    <a:pt x="26" y="279"/>
                  </a:lnTo>
                  <a:lnTo>
                    <a:pt x="25" y="279"/>
                  </a:lnTo>
                  <a:lnTo>
                    <a:pt x="24" y="279"/>
                  </a:lnTo>
                  <a:lnTo>
                    <a:pt x="23" y="279"/>
                  </a:lnTo>
                  <a:lnTo>
                    <a:pt x="23" y="280"/>
                  </a:lnTo>
                  <a:lnTo>
                    <a:pt x="22" y="280"/>
                  </a:lnTo>
                  <a:lnTo>
                    <a:pt x="21" y="280"/>
                  </a:lnTo>
                  <a:lnTo>
                    <a:pt x="20" y="280"/>
                  </a:lnTo>
                  <a:lnTo>
                    <a:pt x="19" y="280"/>
                  </a:lnTo>
                  <a:lnTo>
                    <a:pt x="19" y="279"/>
                  </a:lnTo>
                  <a:lnTo>
                    <a:pt x="18" y="278"/>
                  </a:lnTo>
                  <a:lnTo>
                    <a:pt x="18" y="277"/>
                  </a:lnTo>
                  <a:lnTo>
                    <a:pt x="17" y="277"/>
                  </a:lnTo>
                  <a:lnTo>
                    <a:pt x="16" y="277"/>
                  </a:lnTo>
                  <a:lnTo>
                    <a:pt x="16" y="278"/>
                  </a:lnTo>
                  <a:lnTo>
                    <a:pt x="15" y="278"/>
                  </a:lnTo>
                  <a:lnTo>
                    <a:pt x="14" y="278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1"/>
                  </a:lnTo>
                  <a:lnTo>
                    <a:pt x="12" y="281"/>
                  </a:lnTo>
                  <a:lnTo>
                    <a:pt x="12" y="280"/>
                  </a:lnTo>
                  <a:lnTo>
                    <a:pt x="12" y="279"/>
                  </a:lnTo>
                  <a:lnTo>
                    <a:pt x="11" y="279"/>
                  </a:lnTo>
                  <a:lnTo>
                    <a:pt x="10" y="279"/>
                  </a:lnTo>
                  <a:lnTo>
                    <a:pt x="9" y="278"/>
                  </a:lnTo>
                  <a:lnTo>
                    <a:pt x="8" y="278"/>
                  </a:lnTo>
                  <a:lnTo>
                    <a:pt x="9" y="278"/>
                  </a:lnTo>
                  <a:lnTo>
                    <a:pt x="9" y="277"/>
                  </a:lnTo>
                  <a:lnTo>
                    <a:pt x="10" y="277"/>
                  </a:lnTo>
                  <a:lnTo>
                    <a:pt x="11" y="277"/>
                  </a:lnTo>
                  <a:lnTo>
                    <a:pt x="11" y="276"/>
                  </a:lnTo>
                  <a:lnTo>
                    <a:pt x="12" y="276"/>
                  </a:lnTo>
                  <a:lnTo>
                    <a:pt x="11" y="276"/>
                  </a:lnTo>
                  <a:lnTo>
                    <a:pt x="11" y="275"/>
                  </a:lnTo>
                  <a:lnTo>
                    <a:pt x="10" y="275"/>
                  </a:lnTo>
                  <a:lnTo>
                    <a:pt x="10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2"/>
                  </a:lnTo>
                  <a:lnTo>
                    <a:pt x="9" y="271"/>
                  </a:lnTo>
                  <a:lnTo>
                    <a:pt x="8" y="271"/>
                  </a:lnTo>
                  <a:lnTo>
                    <a:pt x="7" y="271"/>
                  </a:lnTo>
                  <a:lnTo>
                    <a:pt x="6" y="271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6" y="267"/>
                  </a:lnTo>
                  <a:lnTo>
                    <a:pt x="6" y="266"/>
                  </a:lnTo>
                  <a:lnTo>
                    <a:pt x="5" y="266"/>
                  </a:lnTo>
                  <a:lnTo>
                    <a:pt x="5" y="267"/>
                  </a:lnTo>
                  <a:lnTo>
                    <a:pt x="4" y="268"/>
                  </a:lnTo>
                  <a:lnTo>
                    <a:pt x="3" y="268"/>
                  </a:lnTo>
                  <a:lnTo>
                    <a:pt x="3" y="269"/>
                  </a:lnTo>
                  <a:lnTo>
                    <a:pt x="2" y="269"/>
                  </a:lnTo>
                  <a:lnTo>
                    <a:pt x="3" y="269"/>
                  </a:lnTo>
                  <a:lnTo>
                    <a:pt x="3" y="270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70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1" y="268"/>
                  </a:lnTo>
                  <a:lnTo>
                    <a:pt x="0" y="267"/>
                  </a:lnTo>
                  <a:lnTo>
                    <a:pt x="1" y="267"/>
                  </a:lnTo>
                  <a:lnTo>
                    <a:pt x="2" y="266"/>
                  </a:lnTo>
                  <a:lnTo>
                    <a:pt x="3" y="266"/>
                  </a:lnTo>
                  <a:lnTo>
                    <a:pt x="3" y="265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5" y="263"/>
                  </a:lnTo>
                  <a:lnTo>
                    <a:pt x="6" y="263"/>
                  </a:lnTo>
                  <a:lnTo>
                    <a:pt x="8" y="260"/>
                  </a:lnTo>
                  <a:lnTo>
                    <a:pt x="11" y="256"/>
                  </a:lnTo>
                  <a:lnTo>
                    <a:pt x="14" y="251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18" y="247"/>
                  </a:lnTo>
                  <a:lnTo>
                    <a:pt x="19" y="246"/>
                  </a:lnTo>
                  <a:lnTo>
                    <a:pt x="20" y="244"/>
                  </a:lnTo>
                  <a:lnTo>
                    <a:pt x="20" y="248"/>
                  </a:lnTo>
                  <a:lnTo>
                    <a:pt x="21" y="248"/>
                  </a:lnTo>
                  <a:lnTo>
                    <a:pt x="22" y="248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3" y="244"/>
                  </a:lnTo>
                  <a:lnTo>
                    <a:pt x="22" y="244"/>
                  </a:lnTo>
                  <a:lnTo>
                    <a:pt x="21" y="244"/>
                  </a:lnTo>
                  <a:lnTo>
                    <a:pt x="20" y="244"/>
                  </a:lnTo>
                  <a:lnTo>
                    <a:pt x="21" y="243"/>
                  </a:lnTo>
                  <a:lnTo>
                    <a:pt x="22" y="243"/>
                  </a:lnTo>
                  <a:lnTo>
                    <a:pt x="22" y="242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7"/>
                  </a:lnTo>
                  <a:lnTo>
                    <a:pt x="26" y="236"/>
                  </a:lnTo>
                  <a:lnTo>
                    <a:pt x="28" y="234"/>
                  </a:lnTo>
                  <a:lnTo>
                    <a:pt x="29" y="232"/>
                  </a:lnTo>
                  <a:lnTo>
                    <a:pt x="31" y="229"/>
                  </a:lnTo>
                  <a:lnTo>
                    <a:pt x="32" y="228"/>
                  </a:lnTo>
                  <a:lnTo>
                    <a:pt x="33" y="227"/>
                  </a:lnTo>
                  <a:lnTo>
                    <a:pt x="34" y="226"/>
                  </a:lnTo>
                  <a:lnTo>
                    <a:pt x="36" y="222"/>
                  </a:lnTo>
                  <a:lnTo>
                    <a:pt x="37" y="221"/>
                  </a:lnTo>
                  <a:lnTo>
                    <a:pt x="39" y="218"/>
                  </a:lnTo>
                  <a:lnTo>
                    <a:pt x="44" y="213"/>
                  </a:lnTo>
                  <a:lnTo>
                    <a:pt x="52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4" y="197"/>
                  </a:lnTo>
                  <a:lnTo>
                    <a:pt x="53" y="197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7" y="189"/>
                  </a:lnTo>
                  <a:lnTo>
                    <a:pt x="56" y="189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6" y="187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6" y="186"/>
                  </a:lnTo>
                  <a:lnTo>
                    <a:pt x="56" y="185"/>
                  </a:lnTo>
                  <a:lnTo>
                    <a:pt x="57" y="185"/>
                  </a:lnTo>
                  <a:lnTo>
                    <a:pt x="57" y="184"/>
                  </a:lnTo>
                  <a:lnTo>
                    <a:pt x="57" y="183"/>
                  </a:lnTo>
                  <a:lnTo>
                    <a:pt x="58" y="183"/>
                  </a:lnTo>
                  <a:lnTo>
                    <a:pt x="58" y="182"/>
                  </a:lnTo>
                  <a:lnTo>
                    <a:pt x="59" y="181"/>
                  </a:lnTo>
                  <a:lnTo>
                    <a:pt x="58" y="181"/>
                  </a:lnTo>
                  <a:lnTo>
                    <a:pt x="58" y="180"/>
                  </a:lnTo>
                  <a:lnTo>
                    <a:pt x="58" y="179"/>
                  </a:lnTo>
                  <a:lnTo>
                    <a:pt x="58" y="178"/>
                  </a:lnTo>
                  <a:lnTo>
                    <a:pt x="57" y="177"/>
                  </a:lnTo>
                  <a:lnTo>
                    <a:pt x="57" y="176"/>
                  </a:lnTo>
                  <a:lnTo>
                    <a:pt x="57" y="175"/>
                  </a:lnTo>
                  <a:lnTo>
                    <a:pt x="56" y="175"/>
                  </a:lnTo>
                  <a:lnTo>
                    <a:pt x="56" y="174"/>
                  </a:lnTo>
                  <a:lnTo>
                    <a:pt x="56" y="173"/>
                  </a:lnTo>
                  <a:lnTo>
                    <a:pt x="56" y="172"/>
                  </a:lnTo>
                  <a:lnTo>
                    <a:pt x="56" y="171"/>
                  </a:lnTo>
                  <a:lnTo>
                    <a:pt x="56" y="170"/>
                  </a:lnTo>
                  <a:lnTo>
                    <a:pt x="57" y="170"/>
                  </a:lnTo>
                  <a:lnTo>
                    <a:pt x="58" y="171"/>
                  </a:lnTo>
                  <a:lnTo>
                    <a:pt x="59" y="171"/>
                  </a:lnTo>
                  <a:lnTo>
                    <a:pt x="60" y="171"/>
                  </a:lnTo>
                  <a:lnTo>
                    <a:pt x="60" y="170"/>
                  </a:lnTo>
                  <a:lnTo>
                    <a:pt x="61" y="170"/>
                  </a:lnTo>
                  <a:lnTo>
                    <a:pt x="61" y="169"/>
                  </a:lnTo>
                  <a:lnTo>
                    <a:pt x="61" y="168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9" y="167"/>
                  </a:lnTo>
                  <a:lnTo>
                    <a:pt x="60" y="167"/>
                  </a:lnTo>
                  <a:lnTo>
                    <a:pt x="60" y="166"/>
                  </a:lnTo>
                  <a:lnTo>
                    <a:pt x="60" y="165"/>
                  </a:lnTo>
                  <a:lnTo>
                    <a:pt x="59" y="165"/>
                  </a:lnTo>
                  <a:lnTo>
                    <a:pt x="59" y="164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2"/>
                  </a:lnTo>
                  <a:lnTo>
                    <a:pt x="59" y="161"/>
                  </a:lnTo>
                  <a:lnTo>
                    <a:pt x="60" y="161"/>
                  </a:lnTo>
                  <a:lnTo>
                    <a:pt x="60" y="160"/>
                  </a:lnTo>
                  <a:lnTo>
                    <a:pt x="59" y="160"/>
                  </a:lnTo>
                  <a:lnTo>
                    <a:pt x="59" y="159"/>
                  </a:lnTo>
                  <a:lnTo>
                    <a:pt x="59" y="158"/>
                  </a:lnTo>
                  <a:lnTo>
                    <a:pt x="59" y="157"/>
                  </a:lnTo>
                  <a:lnTo>
                    <a:pt x="60" y="156"/>
                  </a:lnTo>
                  <a:lnTo>
                    <a:pt x="60" y="155"/>
                  </a:lnTo>
                  <a:lnTo>
                    <a:pt x="60" y="154"/>
                  </a:lnTo>
                  <a:lnTo>
                    <a:pt x="63" y="155"/>
                  </a:lnTo>
                  <a:lnTo>
                    <a:pt x="66" y="158"/>
                  </a:lnTo>
                  <a:lnTo>
                    <a:pt x="69" y="160"/>
                  </a:lnTo>
                  <a:lnTo>
                    <a:pt x="73" y="163"/>
                  </a:lnTo>
                  <a:lnTo>
                    <a:pt x="79" y="167"/>
                  </a:lnTo>
                  <a:lnTo>
                    <a:pt x="87" y="173"/>
                  </a:lnTo>
                  <a:lnTo>
                    <a:pt x="91" y="176"/>
                  </a:lnTo>
                  <a:lnTo>
                    <a:pt x="92" y="177"/>
                  </a:lnTo>
                  <a:lnTo>
                    <a:pt x="96" y="180"/>
                  </a:lnTo>
                  <a:lnTo>
                    <a:pt x="108" y="190"/>
                  </a:lnTo>
                  <a:lnTo>
                    <a:pt x="114" y="193"/>
                  </a:lnTo>
                  <a:lnTo>
                    <a:pt x="115" y="194"/>
                  </a:lnTo>
                  <a:lnTo>
                    <a:pt x="118" y="196"/>
                  </a:lnTo>
                  <a:lnTo>
                    <a:pt x="119" y="196"/>
                  </a:lnTo>
                  <a:lnTo>
                    <a:pt x="122" y="199"/>
                  </a:lnTo>
                  <a:lnTo>
                    <a:pt x="127" y="202"/>
                  </a:lnTo>
                  <a:lnTo>
                    <a:pt x="127" y="203"/>
                  </a:lnTo>
                  <a:lnTo>
                    <a:pt x="128" y="202"/>
                  </a:lnTo>
                  <a:lnTo>
                    <a:pt x="131" y="202"/>
                  </a:lnTo>
                  <a:lnTo>
                    <a:pt x="131" y="203"/>
                  </a:lnTo>
                  <a:lnTo>
                    <a:pt x="133" y="203"/>
                  </a:lnTo>
                  <a:lnTo>
                    <a:pt x="134" y="203"/>
                  </a:lnTo>
                  <a:lnTo>
                    <a:pt x="136" y="203"/>
                  </a:lnTo>
                  <a:lnTo>
                    <a:pt x="137" y="203"/>
                  </a:lnTo>
                  <a:lnTo>
                    <a:pt x="138" y="204"/>
                  </a:lnTo>
                  <a:lnTo>
                    <a:pt x="140" y="205"/>
                  </a:lnTo>
                  <a:lnTo>
                    <a:pt x="141" y="206"/>
                  </a:lnTo>
                  <a:lnTo>
                    <a:pt x="144" y="209"/>
                  </a:lnTo>
                  <a:lnTo>
                    <a:pt x="147" y="211"/>
                  </a:lnTo>
                  <a:lnTo>
                    <a:pt x="151" y="214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55" y="218"/>
                  </a:lnTo>
                  <a:lnTo>
                    <a:pt x="154" y="219"/>
                  </a:lnTo>
                  <a:lnTo>
                    <a:pt x="152" y="221"/>
                  </a:lnTo>
                  <a:lnTo>
                    <a:pt x="153" y="222"/>
                  </a:lnTo>
                  <a:lnTo>
                    <a:pt x="157" y="225"/>
                  </a:lnTo>
                  <a:lnTo>
                    <a:pt x="160" y="227"/>
                  </a:lnTo>
                  <a:lnTo>
                    <a:pt x="161" y="224"/>
                  </a:lnTo>
                  <a:lnTo>
                    <a:pt x="163" y="221"/>
                  </a:lnTo>
                  <a:lnTo>
                    <a:pt x="167" y="217"/>
                  </a:lnTo>
                  <a:lnTo>
                    <a:pt x="169" y="214"/>
                  </a:lnTo>
                  <a:lnTo>
                    <a:pt x="169" y="213"/>
                  </a:lnTo>
                  <a:lnTo>
                    <a:pt x="170" y="213"/>
                  </a:lnTo>
                  <a:lnTo>
                    <a:pt x="171" y="211"/>
                  </a:lnTo>
                  <a:lnTo>
                    <a:pt x="173" y="208"/>
                  </a:lnTo>
                  <a:lnTo>
                    <a:pt x="174" y="207"/>
                  </a:lnTo>
                  <a:lnTo>
                    <a:pt x="176" y="203"/>
                  </a:lnTo>
                  <a:lnTo>
                    <a:pt x="176" y="202"/>
                  </a:lnTo>
                  <a:lnTo>
                    <a:pt x="178" y="200"/>
                  </a:lnTo>
                  <a:lnTo>
                    <a:pt x="180" y="197"/>
                  </a:lnTo>
                  <a:lnTo>
                    <a:pt x="184" y="192"/>
                  </a:lnTo>
                  <a:lnTo>
                    <a:pt x="184" y="191"/>
                  </a:lnTo>
                  <a:lnTo>
                    <a:pt x="186" y="189"/>
                  </a:lnTo>
                  <a:lnTo>
                    <a:pt x="186" y="188"/>
                  </a:lnTo>
                  <a:lnTo>
                    <a:pt x="187" y="188"/>
                  </a:lnTo>
                  <a:lnTo>
                    <a:pt x="191" y="180"/>
                  </a:lnTo>
                  <a:lnTo>
                    <a:pt x="192" y="178"/>
                  </a:lnTo>
                  <a:lnTo>
                    <a:pt x="198" y="169"/>
                  </a:lnTo>
                  <a:lnTo>
                    <a:pt x="205" y="160"/>
                  </a:lnTo>
                  <a:lnTo>
                    <a:pt x="206" y="159"/>
                  </a:lnTo>
                  <a:lnTo>
                    <a:pt x="208" y="156"/>
                  </a:lnTo>
                  <a:lnTo>
                    <a:pt x="210" y="153"/>
                  </a:lnTo>
                  <a:lnTo>
                    <a:pt x="210" y="152"/>
                  </a:lnTo>
                  <a:lnTo>
                    <a:pt x="212" y="150"/>
                  </a:lnTo>
                  <a:lnTo>
                    <a:pt x="214" y="146"/>
                  </a:lnTo>
                  <a:lnTo>
                    <a:pt x="214" y="144"/>
                  </a:lnTo>
                  <a:lnTo>
                    <a:pt x="216" y="142"/>
                  </a:lnTo>
                  <a:lnTo>
                    <a:pt x="218" y="138"/>
                  </a:lnTo>
                  <a:lnTo>
                    <a:pt x="220" y="136"/>
                  </a:lnTo>
                  <a:lnTo>
                    <a:pt x="221" y="135"/>
                  </a:lnTo>
                  <a:lnTo>
                    <a:pt x="221" y="134"/>
                  </a:lnTo>
                  <a:lnTo>
                    <a:pt x="223" y="131"/>
                  </a:lnTo>
                  <a:lnTo>
                    <a:pt x="224" y="128"/>
                  </a:lnTo>
                  <a:lnTo>
                    <a:pt x="225" y="127"/>
                  </a:lnTo>
                  <a:lnTo>
                    <a:pt x="226" y="127"/>
                  </a:lnTo>
                  <a:lnTo>
                    <a:pt x="226" y="126"/>
                  </a:lnTo>
                  <a:lnTo>
                    <a:pt x="227" y="126"/>
                  </a:lnTo>
                  <a:lnTo>
                    <a:pt x="227" y="125"/>
                  </a:lnTo>
                  <a:lnTo>
                    <a:pt x="228" y="124"/>
                  </a:lnTo>
                  <a:lnTo>
                    <a:pt x="229" y="124"/>
                  </a:lnTo>
                  <a:lnTo>
                    <a:pt x="229" y="123"/>
                  </a:lnTo>
                  <a:lnTo>
                    <a:pt x="231" y="121"/>
                  </a:lnTo>
                  <a:lnTo>
                    <a:pt x="231" y="120"/>
                  </a:lnTo>
                  <a:lnTo>
                    <a:pt x="231" y="119"/>
                  </a:lnTo>
                  <a:lnTo>
                    <a:pt x="232" y="118"/>
                  </a:lnTo>
                  <a:lnTo>
                    <a:pt x="233" y="117"/>
                  </a:lnTo>
                  <a:lnTo>
                    <a:pt x="233" y="116"/>
                  </a:lnTo>
                  <a:lnTo>
                    <a:pt x="234" y="116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7"/>
                  </a:lnTo>
                  <a:lnTo>
                    <a:pt x="235" y="117"/>
                  </a:lnTo>
                  <a:lnTo>
                    <a:pt x="235" y="118"/>
                  </a:lnTo>
                  <a:lnTo>
                    <a:pt x="236" y="118"/>
                  </a:lnTo>
                  <a:lnTo>
                    <a:pt x="236" y="117"/>
                  </a:lnTo>
                  <a:lnTo>
                    <a:pt x="237" y="117"/>
                  </a:lnTo>
                  <a:lnTo>
                    <a:pt x="237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8" y="120"/>
                  </a:lnTo>
                  <a:lnTo>
                    <a:pt x="239" y="120"/>
                  </a:lnTo>
                  <a:lnTo>
                    <a:pt x="239" y="121"/>
                  </a:lnTo>
                  <a:lnTo>
                    <a:pt x="240" y="121"/>
                  </a:lnTo>
                  <a:lnTo>
                    <a:pt x="239" y="122"/>
                  </a:lnTo>
                  <a:lnTo>
                    <a:pt x="240" y="122"/>
                  </a:lnTo>
                  <a:lnTo>
                    <a:pt x="241" y="122"/>
                  </a:lnTo>
                  <a:lnTo>
                    <a:pt x="241" y="123"/>
                  </a:lnTo>
                  <a:lnTo>
                    <a:pt x="241" y="122"/>
                  </a:lnTo>
                  <a:lnTo>
                    <a:pt x="241" y="121"/>
                  </a:lnTo>
                  <a:lnTo>
                    <a:pt x="242" y="121"/>
                  </a:lnTo>
                  <a:lnTo>
                    <a:pt x="242" y="122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3" y="124"/>
                  </a:lnTo>
                  <a:lnTo>
                    <a:pt x="244" y="124"/>
                  </a:lnTo>
                  <a:lnTo>
                    <a:pt x="243" y="124"/>
                  </a:lnTo>
                  <a:lnTo>
                    <a:pt x="243" y="125"/>
                  </a:lnTo>
                  <a:lnTo>
                    <a:pt x="243" y="126"/>
                  </a:lnTo>
                  <a:lnTo>
                    <a:pt x="244" y="126"/>
                  </a:lnTo>
                  <a:lnTo>
                    <a:pt x="244" y="127"/>
                  </a:lnTo>
                  <a:lnTo>
                    <a:pt x="245" y="126"/>
                  </a:lnTo>
                  <a:lnTo>
                    <a:pt x="246" y="126"/>
                  </a:lnTo>
                  <a:lnTo>
                    <a:pt x="246" y="127"/>
                  </a:lnTo>
                  <a:lnTo>
                    <a:pt x="245" y="127"/>
                  </a:lnTo>
                  <a:lnTo>
                    <a:pt x="245" y="128"/>
                  </a:lnTo>
                  <a:lnTo>
                    <a:pt x="245" y="129"/>
                  </a:lnTo>
                  <a:lnTo>
                    <a:pt x="246" y="130"/>
                  </a:lnTo>
                  <a:lnTo>
                    <a:pt x="247" y="130"/>
                  </a:lnTo>
                  <a:lnTo>
                    <a:pt x="247" y="131"/>
                  </a:lnTo>
                  <a:lnTo>
                    <a:pt x="247" y="132"/>
                  </a:lnTo>
                  <a:lnTo>
                    <a:pt x="248" y="132"/>
                  </a:lnTo>
                  <a:lnTo>
                    <a:pt x="248" y="133"/>
                  </a:lnTo>
                  <a:lnTo>
                    <a:pt x="248" y="134"/>
                  </a:lnTo>
                  <a:lnTo>
                    <a:pt x="248" y="135"/>
                  </a:lnTo>
                  <a:lnTo>
                    <a:pt x="248" y="136"/>
                  </a:lnTo>
                  <a:lnTo>
                    <a:pt x="249" y="136"/>
                  </a:lnTo>
                  <a:lnTo>
                    <a:pt x="250" y="136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8"/>
                  </a:lnTo>
                  <a:lnTo>
                    <a:pt x="253" y="139"/>
                  </a:lnTo>
                  <a:lnTo>
                    <a:pt x="253" y="140"/>
                  </a:lnTo>
                  <a:lnTo>
                    <a:pt x="254" y="140"/>
                  </a:lnTo>
                  <a:lnTo>
                    <a:pt x="254" y="141"/>
                  </a:lnTo>
                  <a:lnTo>
                    <a:pt x="253" y="141"/>
                  </a:lnTo>
                  <a:lnTo>
                    <a:pt x="253" y="142"/>
                  </a:lnTo>
                  <a:lnTo>
                    <a:pt x="253" y="143"/>
                  </a:lnTo>
                  <a:lnTo>
                    <a:pt x="254" y="143"/>
                  </a:lnTo>
                  <a:lnTo>
                    <a:pt x="254" y="144"/>
                  </a:lnTo>
                  <a:lnTo>
                    <a:pt x="255" y="144"/>
                  </a:lnTo>
                  <a:lnTo>
                    <a:pt x="255" y="145"/>
                  </a:lnTo>
                  <a:lnTo>
                    <a:pt x="255" y="146"/>
                  </a:lnTo>
                  <a:lnTo>
                    <a:pt x="255" y="147"/>
                  </a:lnTo>
                  <a:lnTo>
                    <a:pt x="255" y="148"/>
                  </a:lnTo>
                  <a:lnTo>
                    <a:pt x="256" y="149"/>
                  </a:lnTo>
                  <a:lnTo>
                    <a:pt x="256" y="150"/>
                  </a:lnTo>
                  <a:lnTo>
                    <a:pt x="256" y="151"/>
                  </a:lnTo>
                  <a:lnTo>
                    <a:pt x="257" y="151"/>
                  </a:lnTo>
                  <a:lnTo>
                    <a:pt x="257" y="152"/>
                  </a:lnTo>
                  <a:lnTo>
                    <a:pt x="257" y="153"/>
                  </a:lnTo>
                  <a:lnTo>
                    <a:pt x="257" y="154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7" y="155"/>
                  </a:lnTo>
                  <a:lnTo>
                    <a:pt x="257" y="156"/>
                  </a:lnTo>
                  <a:lnTo>
                    <a:pt x="257" y="157"/>
                  </a:lnTo>
                  <a:lnTo>
                    <a:pt x="257" y="158"/>
                  </a:lnTo>
                  <a:lnTo>
                    <a:pt x="258" y="158"/>
                  </a:lnTo>
                  <a:lnTo>
                    <a:pt x="258" y="159"/>
                  </a:lnTo>
                  <a:lnTo>
                    <a:pt x="259" y="159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59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59" y="163"/>
                  </a:lnTo>
                  <a:lnTo>
                    <a:pt x="260" y="163"/>
                  </a:lnTo>
                  <a:lnTo>
                    <a:pt x="260" y="163"/>
                  </a:lnTo>
                  <a:lnTo>
                    <a:pt x="259" y="163"/>
                  </a:lnTo>
                  <a:lnTo>
                    <a:pt x="260" y="163"/>
                  </a:lnTo>
                  <a:lnTo>
                    <a:pt x="260" y="164"/>
                  </a:lnTo>
                  <a:lnTo>
                    <a:pt x="261" y="164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4" y="165"/>
                  </a:lnTo>
                  <a:lnTo>
                    <a:pt x="265" y="166"/>
                  </a:lnTo>
                  <a:lnTo>
                    <a:pt x="265" y="167"/>
                  </a:lnTo>
                  <a:lnTo>
                    <a:pt x="266" y="167"/>
                  </a:lnTo>
                  <a:lnTo>
                    <a:pt x="267" y="167"/>
                  </a:lnTo>
                  <a:lnTo>
                    <a:pt x="268" y="167"/>
                  </a:lnTo>
                  <a:lnTo>
                    <a:pt x="268" y="167"/>
                  </a:lnTo>
                  <a:lnTo>
                    <a:pt x="268" y="168"/>
                  </a:lnTo>
                  <a:lnTo>
                    <a:pt x="268" y="169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0"/>
                  </a:lnTo>
                  <a:lnTo>
                    <a:pt x="270" y="171"/>
                  </a:lnTo>
                  <a:lnTo>
                    <a:pt x="270" y="172"/>
                  </a:lnTo>
                  <a:lnTo>
                    <a:pt x="271" y="173"/>
                  </a:lnTo>
                  <a:lnTo>
                    <a:pt x="271" y="172"/>
                  </a:lnTo>
                  <a:lnTo>
                    <a:pt x="272" y="173"/>
                  </a:lnTo>
                  <a:lnTo>
                    <a:pt x="273" y="173"/>
                  </a:lnTo>
                  <a:lnTo>
                    <a:pt x="274" y="173"/>
                  </a:lnTo>
                  <a:lnTo>
                    <a:pt x="274" y="174"/>
                  </a:lnTo>
                  <a:lnTo>
                    <a:pt x="275" y="174"/>
                  </a:lnTo>
                  <a:lnTo>
                    <a:pt x="275" y="175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6"/>
                  </a:lnTo>
                  <a:lnTo>
                    <a:pt x="279" y="175"/>
                  </a:lnTo>
                  <a:lnTo>
                    <a:pt x="287" y="172"/>
                  </a:lnTo>
                  <a:lnTo>
                    <a:pt x="289" y="171"/>
                  </a:lnTo>
                  <a:lnTo>
                    <a:pt x="290" y="171"/>
                  </a:lnTo>
                  <a:lnTo>
                    <a:pt x="292" y="170"/>
                  </a:lnTo>
                  <a:lnTo>
                    <a:pt x="300" y="167"/>
                  </a:lnTo>
                  <a:lnTo>
                    <a:pt x="303" y="165"/>
                  </a:lnTo>
                  <a:lnTo>
                    <a:pt x="308" y="163"/>
                  </a:lnTo>
                  <a:lnTo>
                    <a:pt x="313" y="163"/>
                  </a:lnTo>
                  <a:lnTo>
                    <a:pt x="313" y="162"/>
                  </a:lnTo>
                  <a:lnTo>
                    <a:pt x="316" y="161"/>
                  </a:lnTo>
                  <a:lnTo>
                    <a:pt x="321" y="159"/>
                  </a:lnTo>
                  <a:lnTo>
                    <a:pt x="323" y="158"/>
                  </a:lnTo>
                  <a:lnTo>
                    <a:pt x="324" y="158"/>
                  </a:lnTo>
                  <a:lnTo>
                    <a:pt x="324" y="157"/>
                  </a:lnTo>
                  <a:lnTo>
                    <a:pt x="323" y="156"/>
                  </a:lnTo>
                  <a:lnTo>
                    <a:pt x="322" y="156"/>
                  </a:lnTo>
                  <a:lnTo>
                    <a:pt x="321" y="156"/>
                  </a:lnTo>
                  <a:lnTo>
                    <a:pt x="321" y="155"/>
                  </a:lnTo>
                  <a:lnTo>
                    <a:pt x="322" y="155"/>
                  </a:lnTo>
                  <a:lnTo>
                    <a:pt x="322" y="154"/>
                  </a:lnTo>
                  <a:lnTo>
                    <a:pt x="322" y="153"/>
                  </a:lnTo>
                  <a:lnTo>
                    <a:pt x="323" y="153"/>
                  </a:lnTo>
                  <a:lnTo>
                    <a:pt x="324" y="152"/>
                  </a:lnTo>
                  <a:lnTo>
                    <a:pt x="324" y="150"/>
                  </a:lnTo>
                  <a:lnTo>
                    <a:pt x="324" y="149"/>
                  </a:lnTo>
                  <a:lnTo>
                    <a:pt x="325" y="149"/>
                  </a:lnTo>
                  <a:lnTo>
                    <a:pt x="325" y="148"/>
                  </a:lnTo>
                  <a:lnTo>
                    <a:pt x="327" y="148"/>
                  </a:lnTo>
                  <a:lnTo>
                    <a:pt x="328" y="147"/>
                  </a:lnTo>
                  <a:lnTo>
                    <a:pt x="327" y="146"/>
                  </a:lnTo>
                  <a:lnTo>
                    <a:pt x="328" y="145"/>
                  </a:lnTo>
                  <a:lnTo>
                    <a:pt x="329" y="145"/>
                  </a:lnTo>
                  <a:lnTo>
                    <a:pt x="329" y="144"/>
                  </a:lnTo>
                  <a:lnTo>
                    <a:pt x="329" y="143"/>
                  </a:lnTo>
                  <a:lnTo>
                    <a:pt x="329" y="142"/>
                  </a:lnTo>
                  <a:lnTo>
                    <a:pt x="328" y="142"/>
                  </a:lnTo>
                  <a:lnTo>
                    <a:pt x="328" y="141"/>
                  </a:lnTo>
                  <a:lnTo>
                    <a:pt x="327" y="140"/>
                  </a:lnTo>
                  <a:lnTo>
                    <a:pt x="327" y="139"/>
                  </a:lnTo>
                  <a:lnTo>
                    <a:pt x="327" y="138"/>
                  </a:lnTo>
                  <a:lnTo>
                    <a:pt x="327" y="137"/>
                  </a:lnTo>
                  <a:lnTo>
                    <a:pt x="327" y="136"/>
                  </a:lnTo>
                  <a:lnTo>
                    <a:pt x="327" y="136"/>
                  </a:lnTo>
                  <a:lnTo>
                    <a:pt x="328" y="136"/>
                  </a:lnTo>
                  <a:lnTo>
                    <a:pt x="328" y="135"/>
                  </a:lnTo>
                  <a:lnTo>
                    <a:pt x="328" y="134"/>
                  </a:lnTo>
                  <a:lnTo>
                    <a:pt x="329" y="134"/>
                  </a:lnTo>
                  <a:lnTo>
                    <a:pt x="329" y="133"/>
                  </a:lnTo>
                  <a:lnTo>
                    <a:pt x="328" y="132"/>
                  </a:lnTo>
                  <a:lnTo>
                    <a:pt x="328" y="131"/>
                  </a:lnTo>
                  <a:lnTo>
                    <a:pt x="328" y="130"/>
                  </a:lnTo>
                  <a:lnTo>
                    <a:pt x="327" y="130"/>
                  </a:lnTo>
                  <a:lnTo>
                    <a:pt x="326" y="130"/>
                  </a:lnTo>
                  <a:lnTo>
                    <a:pt x="326" y="129"/>
                  </a:lnTo>
                  <a:lnTo>
                    <a:pt x="325" y="129"/>
                  </a:lnTo>
                  <a:lnTo>
                    <a:pt x="325" y="128"/>
                  </a:lnTo>
                  <a:lnTo>
                    <a:pt x="324" y="128"/>
                  </a:lnTo>
                  <a:lnTo>
                    <a:pt x="323" y="126"/>
                  </a:lnTo>
                  <a:lnTo>
                    <a:pt x="323" y="125"/>
                  </a:lnTo>
                  <a:lnTo>
                    <a:pt x="322" y="123"/>
                  </a:lnTo>
                  <a:lnTo>
                    <a:pt x="323" y="122"/>
                  </a:lnTo>
                  <a:lnTo>
                    <a:pt x="323" y="121"/>
                  </a:lnTo>
                  <a:lnTo>
                    <a:pt x="323" y="120"/>
                  </a:lnTo>
                  <a:lnTo>
                    <a:pt x="324" y="119"/>
                  </a:lnTo>
                  <a:lnTo>
                    <a:pt x="323" y="119"/>
                  </a:lnTo>
                  <a:lnTo>
                    <a:pt x="322" y="118"/>
                  </a:lnTo>
                  <a:lnTo>
                    <a:pt x="321" y="118"/>
                  </a:lnTo>
                  <a:lnTo>
                    <a:pt x="321" y="118"/>
                  </a:lnTo>
                  <a:lnTo>
                    <a:pt x="320" y="118"/>
                  </a:lnTo>
                  <a:lnTo>
                    <a:pt x="319" y="119"/>
                  </a:lnTo>
                  <a:lnTo>
                    <a:pt x="318" y="119"/>
                  </a:lnTo>
                  <a:lnTo>
                    <a:pt x="318" y="118"/>
                  </a:lnTo>
                  <a:lnTo>
                    <a:pt x="320" y="116"/>
                  </a:lnTo>
                  <a:lnTo>
                    <a:pt x="321" y="113"/>
                  </a:lnTo>
                  <a:lnTo>
                    <a:pt x="323" y="110"/>
                  </a:lnTo>
                  <a:lnTo>
                    <a:pt x="324" y="109"/>
                  </a:lnTo>
                  <a:lnTo>
                    <a:pt x="326" y="107"/>
                  </a:lnTo>
                  <a:lnTo>
                    <a:pt x="327" y="105"/>
                  </a:lnTo>
                  <a:lnTo>
                    <a:pt x="331" y="100"/>
                  </a:lnTo>
                  <a:lnTo>
                    <a:pt x="334" y="94"/>
                  </a:lnTo>
                  <a:lnTo>
                    <a:pt x="336" y="90"/>
                  </a:lnTo>
                  <a:lnTo>
                    <a:pt x="338" y="87"/>
                  </a:lnTo>
                  <a:lnTo>
                    <a:pt x="339" y="84"/>
                  </a:lnTo>
                  <a:lnTo>
                    <a:pt x="340" y="83"/>
                  </a:lnTo>
                  <a:lnTo>
                    <a:pt x="341" y="82"/>
                  </a:lnTo>
                  <a:lnTo>
                    <a:pt x="342" y="79"/>
                  </a:lnTo>
                  <a:lnTo>
                    <a:pt x="345" y="74"/>
                  </a:lnTo>
                  <a:lnTo>
                    <a:pt x="346" y="72"/>
                  </a:lnTo>
                  <a:lnTo>
                    <a:pt x="345" y="71"/>
                  </a:lnTo>
                  <a:lnTo>
                    <a:pt x="345" y="70"/>
                  </a:lnTo>
                  <a:lnTo>
                    <a:pt x="342" y="67"/>
                  </a:lnTo>
                  <a:lnTo>
                    <a:pt x="337" y="61"/>
                  </a:lnTo>
                  <a:lnTo>
                    <a:pt x="336" y="59"/>
                  </a:lnTo>
                  <a:lnTo>
                    <a:pt x="334" y="57"/>
                  </a:lnTo>
                  <a:lnTo>
                    <a:pt x="332" y="55"/>
                  </a:lnTo>
                  <a:lnTo>
                    <a:pt x="331" y="54"/>
                  </a:lnTo>
                  <a:lnTo>
                    <a:pt x="330" y="53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29" y="49"/>
                  </a:lnTo>
                  <a:lnTo>
                    <a:pt x="329" y="48"/>
                  </a:lnTo>
                  <a:lnTo>
                    <a:pt x="329" y="47"/>
                  </a:lnTo>
                  <a:lnTo>
                    <a:pt x="330" y="47"/>
                  </a:lnTo>
                  <a:lnTo>
                    <a:pt x="331" y="46"/>
                  </a:lnTo>
                  <a:lnTo>
                    <a:pt x="332" y="46"/>
                  </a:lnTo>
                  <a:lnTo>
                    <a:pt x="333" y="45"/>
                  </a:lnTo>
                  <a:lnTo>
                    <a:pt x="334" y="44"/>
                  </a:lnTo>
                  <a:lnTo>
                    <a:pt x="334" y="43"/>
                  </a:lnTo>
                  <a:lnTo>
                    <a:pt x="335" y="42"/>
                  </a:lnTo>
                  <a:lnTo>
                    <a:pt x="335" y="41"/>
                  </a:lnTo>
                  <a:lnTo>
                    <a:pt x="335" y="40"/>
                  </a:lnTo>
                  <a:lnTo>
                    <a:pt x="335" y="39"/>
                  </a:lnTo>
                  <a:lnTo>
                    <a:pt x="334" y="39"/>
                  </a:lnTo>
                  <a:lnTo>
                    <a:pt x="334" y="38"/>
                  </a:lnTo>
                  <a:lnTo>
                    <a:pt x="334" y="37"/>
                  </a:lnTo>
                  <a:lnTo>
                    <a:pt x="333" y="37"/>
                  </a:lnTo>
                  <a:lnTo>
                    <a:pt x="333" y="36"/>
                  </a:lnTo>
                  <a:lnTo>
                    <a:pt x="332" y="36"/>
                  </a:lnTo>
                  <a:lnTo>
                    <a:pt x="332" y="35"/>
                  </a:lnTo>
                  <a:lnTo>
                    <a:pt x="331" y="35"/>
                  </a:lnTo>
                  <a:lnTo>
                    <a:pt x="330" y="35"/>
                  </a:lnTo>
                  <a:lnTo>
                    <a:pt x="331" y="35"/>
                  </a:lnTo>
                  <a:lnTo>
                    <a:pt x="331" y="34"/>
                  </a:lnTo>
                  <a:lnTo>
                    <a:pt x="332" y="33"/>
                  </a:lnTo>
                  <a:lnTo>
                    <a:pt x="333" y="33"/>
                  </a:lnTo>
                  <a:lnTo>
                    <a:pt x="333" y="32"/>
                  </a:lnTo>
                  <a:lnTo>
                    <a:pt x="334" y="30"/>
                  </a:lnTo>
                  <a:lnTo>
                    <a:pt x="334" y="26"/>
                  </a:lnTo>
                  <a:lnTo>
                    <a:pt x="334" y="24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37" y="25"/>
                  </a:lnTo>
                  <a:lnTo>
                    <a:pt x="338" y="25"/>
                  </a:lnTo>
                  <a:lnTo>
                    <a:pt x="338" y="24"/>
                  </a:lnTo>
                  <a:lnTo>
                    <a:pt x="341" y="22"/>
                  </a:lnTo>
                  <a:lnTo>
                    <a:pt x="347" y="17"/>
                  </a:lnTo>
                  <a:lnTo>
                    <a:pt x="348" y="17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9"/>
                  </a:lnTo>
                  <a:lnTo>
                    <a:pt x="349" y="19"/>
                  </a:lnTo>
                  <a:lnTo>
                    <a:pt x="350" y="19"/>
                  </a:lnTo>
                  <a:lnTo>
                    <a:pt x="350" y="20"/>
                  </a:lnTo>
                  <a:lnTo>
                    <a:pt x="351" y="20"/>
                  </a:lnTo>
                  <a:lnTo>
                    <a:pt x="351" y="19"/>
                  </a:lnTo>
                  <a:lnTo>
                    <a:pt x="352" y="19"/>
                  </a:lnTo>
                  <a:lnTo>
                    <a:pt x="352" y="20"/>
                  </a:lnTo>
                  <a:lnTo>
                    <a:pt x="352" y="21"/>
                  </a:lnTo>
                  <a:lnTo>
                    <a:pt x="353" y="21"/>
                  </a:lnTo>
                  <a:lnTo>
                    <a:pt x="353" y="22"/>
                  </a:lnTo>
                  <a:lnTo>
                    <a:pt x="353" y="23"/>
                  </a:lnTo>
                  <a:lnTo>
                    <a:pt x="353" y="24"/>
                  </a:lnTo>
                  <a:lnTo>
                    <a:pt x="354" y="24"/>
                  </a:lnTo>
                  <a:lnTo>
                    <a:pt x="354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7" y="23"/>
                  </a:lnTo>
                  <a:lnTo>
                    <a:pt x="357" y="22"/>
                  </a:lnTo>
                  <a:lnTo>
                    <a:pt x="362" y="20"/>
                  </a:lnTo>
                  <a:lnTo>
                    <a:pt x="364" y="19"/>
                  </a:lnTo>
                  <a:lnTo>
                    <a:pt x="365" y="18"/>
                  </a:lnTo>
                  <a:lnTo>
                    <a:pt x="366" y="18"/>
                  </a:lnTo>
                  <a:lnTo>
                    <a:pt x="366" y="17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3"/>
                  </a:lnTo>
                  <a:lnTo>
                    <a:pt x="371" y="13"/>
                  </a:lnTo>
                  <a:lnTo>
                    <a:pt x="371" y="12"/>
                  </a:lnTo>
                  <a:lnTo>
                    <a:pt x="372" y="12"/>
                  </a:lnTo>
                  <a:lnTo>
                    <a:pt x="372" y="11"/>
                  </a:lnTo>
                  <a:lnTo>
                    <a:pt x="373" y="10"/>
                  </a:lnTo>
                  <a:lnTo>
                    <a:pt x="374" y="9"/>
                  </a:lnTo>
                  <a:lnTo>
                    <a:pt x="375" y="9"/>
                  </a:lnTo>
                  <a:lnTo>
                    <a:pt x="375" y="8"/>
                  </a:lnTo>
                  <a:lnTo>
                    <a:pt x="375" y="8"/>
                  </a:lnTo>
                  <a:lnTo>
                    <a:pt x="375" y="7"/>
                  </a:lnTo>
                  <a:lnTo>
                    <a:pt x="377" y="6"/>
                  </a:lnTo>
                  <a:lnTo>
                    <a:pt x="377" y="5"/>
                  </a:lnTo>
                  <a:lnTo>
                    <a:pt x="378" y="5"/>
                  </a:lnTo>
                  <a:lnTo>
                    <a:pt x="379" y="5"/>
                  </a:lnTo>
                  <a:lnTo>
                    <a:pt x="380" y="5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7" y="3"/>
                  </a:lnTo>
                  <a:lnTo>
                    <a:pt x="388" y="3"/>
                  </a:lnTo>
                  <a:lnTo>
                    <a:pt x="388" y="2"/>
                  </a:lnTo>
                  <a:lnTo>
                    <a:pt x="389" y="2"/>
                  </a:lnTo>
                  <a:lnTo>
                    <a:pt x="390" y="2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3" y="1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2" name="Freeform 200">
              <a:extLst>
                <a:ext uri="{FF2B5EF4-FFF2-40B4-BE49-F238E27FC236}">
                  <a16:creationId xmlns:a16="http://schemas.microsoft.com/office/drawing/2014/main" id="{F65DEB5B-B3F5-A3E1-89B3-0B7C6BF03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2279650"/>
              <a:ext cx="1397000" cy="1420813"/>
            </a:xfrm>
            <a:custGeom>
              <a:avLst/>
              <a:gdLst>
                <a:gd name="T0" fmla="*/ 481 w 880"/>
                <a:gd name="T1" fmla="*/ 20 h 895"/>
                <a:gd name="T2" fmla="*/ 505 w 880"/>
                <a:gd name="T3" fmla="*/ 41 h 895"/>
                <a:gd name="T4" fmla="*/ 528 w 880"/>
                <a:gd name="T5" fmla="*/ 54 h 895"/>
                <a:gd name="T6" fmla="*/ 531 w 880"/>
                <a:gd name="T7" fmla="*/ 68 h 895"/>
                <a:gd name="T8" fmla="*/ 549 w 880"/>
                <a:gd name="T9" fmla="*/ 77 h 895"/>
                <a:gd name="T10" fmla="*/ 572 w 880"/>
                <a:gd name="T11" fmla="*/ 86 h 895"/>
                <a:gd name="T12" fmla="*/ 585 w 880"/>
                <a:gd name="T13" fmla="*/ 111 h 895"/>
                <a:gd name="T14" fmla="*/ 607 w 880"/>
                <a:gd name="T15" fmla="*/ 137 h 895"/>
                <a:gd name="T16" fmla="*/ 617 w 880"/>
                <a:gd name="T17" fmla="*/ 166 h 895"/>
                <a:gd name="T18" fmla="*/ 629 w 880"/>
                <a:gd name="T19" fmla="*/ 201 h 895"/>
                <a:gd name="T20" fmla="*/ 629 w 880"/>
                <a:gd name="T21" fmla="*/ 228 h 895"/>
                <a:gd name="T22" fmla="*/ 628 w 880"/>
                <a:gd name="T23" fmla="*/ 255 h 895"/>
                <a:gd name="T24" fmla="*/ 788 w 880"/>
                <a:gd name="T25" fmla="*/ 232 h 895"/>
                <a:gd name="T26" fmla="*/ 820 w 880"/>
                <a:gd name="T27" fmla="*/ 353 h 895"/>
                <a:gd name="T28" fmla="*/ 851 w 880"/>
                <a:gd name="T29" fmla="*/ 476 h 895"/>
                <a:gd name="T30" fmla="*/ 843 w 880"/>
                <a:gd name="T31" fmla="*/ 557 h 895"/>
                <a:gd name="T32" fmla="*/ 765 w 880"/>
                <a:gd name="T33" fmla="*/ 604 h 895"/>
                <a:gd name="T34" fmla="*/ 774 w 880"/>
                <a:gd name="T35" fmla="*/ 637 h 895"/>
                <a:gd name="T36" fmla="*/ 844 w 880"/>
                <a:gd name="T37" fmla="*/ 750 h 895"/>
                <a:gd name="T38" fmla="*/ 827 w 880"/>
                <a:gd name="T39" fmla="*/ 773 h 895"/>
                <a:gd name="T40" fmla="*/ 754 w 880"/>
                <a:gd name="T41" fmla="*/ 770 h 895"/>
                <a:gd name="T42" fmla="*/ 672 w 880"/>
                <a:gd name="T43" fmla="*/ 816 h 895"/>
                <a:gd name="T44" fmla="*/ 566 w 880"/>
                <a:gd name="T45" fmla="*/ 816 h 895"/>
                <a:gd name="T46" fmla="*/ 575 w 880"/>
                <a:gd name="T47" fmla="*/ 840 h 895"/>
                <a:gd name="T48" fmla="*/ 583 w 880"/>
                <a:gd name="T49" fmla="*/ 874 h 895"/>
                <a:gd name="T50" fmla="*/ 464 w 880"/>
                <a:gd name="T51" fmla="*/ 873 h 895"/>
                <a:gd name="T52" fmla="*/ 398 w 880"/>
                <a:gd name="T53" fmla="*/ 891 h 895"/>
                <a:gd name="T54" fmla="*/ 379 w 880"/>
                <a:gd name="T55" fmla="*/ 869 h 895"/>
                <a:gd name="T56" fmla="*/ 362 w 880"/>
                <a:gd name="T57" fmla="*/ 853 h 895"/>
                <a:gd name="T58" fmla="*/ 305 w 880"/>
                <a:gd name="T59" fmla="*/ 870 h 895"/>
                <a:gd name="T60" fmla="*/ 224 w 880"/>
                <a:gd name="T61" fmla="*/ 869 h 895"/>
                <a:gd name="T62" fmla="*/ 151 w 880"/>
                <a:gd name="T63" fmla="*/ 863 h 895"/>
                <a:gd name="T64" fmla="*/ 100 w 880"/>
                <a:gd name="T65" fmla="*/ 837 h 895"/>
                <a:gd name="T66" fmla="*/ 95 w 880"/>
                <a:gd name="T67" fmla="*/ 810 h 895"/>
                <a:gd name="T68" fmla="*/ 95 w 880"/>
                <a:gd name="T69" fmla="*/ 773 h 895"/>
                <a:gd name="T70" fmla="*/ 109 w 880"/>
                <a:gd name="T71" fmla="*/ 744 h 895"/>
                <a:gd name="T72" fmla="*/ 128 w 880"/>
                <a:gd name="T73" fmla="*/ 723 h 895"/>
                <a:gd name="T74" fmla="*/ 156 w 880"/>
                <a:gd name="T75" fmla="*/ 706 h 895"/>
                <a:gd name="T76" fmla="*/ 159 w 880"/>
                <a:gd name="T77" fmla="*/ 690 h 895"/>
                <a:gd name="T78" fmla="*/ 128 w 880"/>
                <a:gd name="T79" fmla="*/ 669 h 895"/>
                <a:gd name="T80" fmla="*/ 126 w 880"/>
                <a:gd name="T81" fmla="*/ 644 h 895"/>
                <a:gd name="T82" fmla="*/ 130 w 880"/>
                <a:gd name="T83" fmla="*/ 629 h 895"/>
                <a:gd name="T84" fmla="*/ 123 w 880"/>
                <a:gd name="T85" fmla="*/ 602 h 895"/>
                <a:gd name="T86" fmla="*/ 119 w 880"/>
                <a:gd name="T87" fmla="*/ 568 h 895"/>
                <a:gd name="T88" fmla="*/ 99 w 880"/>
                <a:gd name="T89" fmla="*/ 544 h 895"/>
                <a:gd name="T90" fmla="*/ 83 w 880"/>
                <a:gd name="T91" fmla="*/ 512 h 895"/>
                <a:gd name="T92" fmla="*/ 81 w 880"/>
                <a:gd name="T93" fmla="*/ 493 h 895"/>
                <a:gd name="T94" fmla="*/ 71 w 880"/>
                <a:gd name="T95" fmla="*/ 463 h 895"/>
                <a:gd name="T96" fmla="*/ 67 w 880"/>
                <a:gd name="T97" fmla="*/ 440 h 895"/>
                <a:gd name="T98" fmla="*/ 50 w 880"/>
                <a:gd name="T99" fmla="*/ 418 h 895"/>
                <a:gd name="T100" fmla="*/ 44 w 880"/>
                <a:gd name="T101" fmla="*/ 395 h 895"/>
                <a:gd name="T102" fmla="*/ 20 w 880"/>
                <a:gd name="T103" fmla="*/ 240 h 895"/>
                <a:gd name="T104" fmla="*/ 92 w 880"/>
                <a:gd name="T105" fmla="*/ 109 h 895"/>
                <a:gd name="T106" fmla="*/ 141 w 880"/>
                <a:gd name="T107" fmla="*/ 100 h 895"/>
                <a:gd name="T108" fmla="*/ 164 w 880"/>
                <a:gd name="T109" fmla="*/ 87 h 895"/>
                <a:gd name="T110" fmla="*/ 206 w 880"/>
                <a:gd name="T111" fmla="*/ 68 h 895"/>
                <a:gd name="T112" fmla="*/ 295 w 880"/>
                <a:gd name="T113" fmla="*/ 68 h 895"/>
                <a:gd name="T114" fmla="*/ 367 w 880"/>
                <a:gd name="T115" fmla="*/ 65 h 895"/>
                <a:gd name="T116" fmla="*/ 386 w 880"/>
                <a:gd name="T117" fmla="*/ 95 h 895"/>
                <a:gd name="T118" fmla="*/ 382 w 880"/>
                <a:gd name="T119" fmla="*/ 126 h 895"/>
                <a:gd name="T120" fmla="*/ 393 w 880"/>
                <a:gd name="T121" fmla="*/ 148 h 895"/>
                <a:gd name="T122" fmla="*/ 429 w 880"/>
                <a:gd name="T123" fmla="*/ 75 h 895"/>
                <a:gd name="T124" fmla="*/ 445 w 88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0" h="895">
                  <a:moveTo>
                    <a:pt x="445" y="6"/>
                  </a:moveTo>
                  <a:lnTo>
                    <a:pt x="445" y="9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51" y="9"/>
                  </a:lnTo>
                  <a:lnTo>
                    <a:pt x="454" y="9"/>
                  </a:lnTo>
                  <a:lnTo>
                    <a:pt x="454" y="6"/>
                  </a:lnTo>
                  <a:lnTo>
                    <a:pt x="454" y="0"/>
                  </a:lnTo>
                  <a:lnTo>
                    <a:pt x="458" y="0"/>
                  </a:lnTo>
                  <a:lnTo>
                    <a:pt x="463" y="1"/>
                  </a:lnTo>
                  <a:lnTo>
                    <a:pt x="464" y="1"/>
                  </a:lnTo>
                  <a:lnTo>
                    <a:pt x="468" y="1"/>
                  </a:lnTo>
                  <a:lnTo>
                    <a:pt x="469" y="1"/>
                  </a:lnTo>
                  <a:lnTo>
                    <a:pt x="471" y="1"/>
                  </a:lnTo>
                  <a:lnTo>
                    <a:pt x="471" y="2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72" y="4"/>
                  </a:lnTo>
                  <a:lnTo>
                    <a:pt x="472" y="5"/>
                  </a:lnTo>
                  <a:lnTo>
                    <a:pt x="472" y="6"/>
                  </a:lnTo>
                  <a:lnTo>
                    <a:pt x="473" y="6"/>
                  </a:lnTo>
                  <a:lnTo>
                    <a:pt x="473" y="7"/>
                  </a:lnTo>
                  <a:lnTo>
                    <a:pt x="472" y="7"/>
                  </a:lnTo>
                  <a:lnTo>
                    <a:pt x="473" y="7"/>
                  </a:lnTo>
                  <a:lnTo>
                    <a:pt x="473" y="8"/>
                  </a:lnTo>
                  <a:lnTo>
                    <a:pt x="472" y="8"/>
                  </a:lnTo>
                  <a:lnTo>
                    <a:pt x="472" y="9"/>
                  </a:lnTo>
                  <a:lnTo>
                    <a:pt x="472" y="10"/>
                  </a:lnTo>
                  <a:lnTo>
                    <a:pt x="473" y="10"/>
                  </a:lnTo>
                  <a:lnTo>
                    <a:pt x="473" y="11"/>
                  </a:lnTo>
                  <a:lnTo>
                    <a:pt x="474" y="11"/>
                  </a:lnTo>
                  <a:lnTo>
                    <a:pt x="474" y="12"/>
                  </a:lnTo>
                  <a:lnTo>
                    <a:pt x="475" y="12"/>
                  </a:lnTo>
                  <a:lnTo>
                    <a:pt x="476" y="13"/>
                  </a:lnTo>
                  <a:lnTo>
                    <a:pt x="476" y="14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8" y="16"/>
                  </a:lnTo>
                  <a:lnTo>
                    <a:pt x="479" y="17"/>
                  </a:lnTo>
                  <a:lnTo>
                    <a:pt x="479" y="18"/>
                  </a:lnTo>
                  <a:lnTo>
                    <a:pt x="480" y="18"/>
                  </a:lnTo>
                  <a:lnTo>
                    <a:pt x="480" y="19"/>
                  </a:lnTo>
                  <a:lnTo>
                    <a:pt x="481" y="19"/>
                  </a:lnTo>
                  <a:lnTo>
                    <a:pt x="481" y="20"/>
                  </a:lnTo>
                  <a:lnTo>
                    <a:pt x="481" y="21"/>
                  </a:lnTo>
                  <a:lnTo>
                    <a:pt x="482" y="22"/>
                  </a:lnTo>
                  <a:lnTo>
                    <a:pt x="482" y="23"/>
                  </a:lnTo>
                  <a:lnTo>
                    <a:pt x="483" y="23"/>
                  </a:lnTo>
                  <a:lnTo>
                    <a:pt x="483" y="24"/>
                  </a:lnTo>
                  <a:lnTo>
                    <a:pt x="484" y="25"/>
                  </a:lnTo>
                  <a:lnTo>
                    <a:pt x="484" y="26"/>
                  </a:lnTo>
                  <a:lnTo>
                    <a:pt x="484" y="27"/>
                  </a:lnTo>
                  <a:lnTo>
                    <a:pt x="485" y="27"/>
                  </a:lnTo>
                  <a:lnTo>
                    <a:pt x="485" y="28"/>
                  </a:lnTo>
                  <a:lnTo>
                    <a:pt x="486" y="30"/>
                  </a:lnTo>
                  <a:lnTo>
                    <a:pt x="486" y="31"/>
                  </a:lnTo>
                  <a:lnTo>
                    <a:pt x="487" y="31"/>
                  </a:lnTo>
                  <a:lnTo>
                    <a:pt x="488" y="32"/>
                  </a:lnTo>
                  <a:lnTo>
                    <a:pt x="488" y="33"/>
                  </a:lnTo>
                  <a:lnTo>
                    <a:pt x="489" y="33"/>
                  </a:lnTo>
                  <a:lnTo>
                    <a:pt x="490" y="34"/>
                  </a:lnTo>
                  <a:lnTo>
                    <a:pt x="490" y="35"/>
                  </a:lnTo>
                  <a:lnTo>
                    <a:pt x="490" y="36"/>
                  </a:lnTo>
                  <a:lnTo>
                    <a:pt x="490" y="37"/>
                  </a:lnTo>
                  <a:lnTo>
                    <a:pt x="491" y="38"/>
                  </a:lnTo>
                  <a:lnTo>
                    <a:pt x="492" y="38"/>
                  </a:lnTo>
                  <a:lnTo>
                    <a:pt x="493" y="39"/>
                  </a:lnTo>
                  <a:lnTo>
                    <a:pt x="493" y="40"/>
                  </a:lnTo>
                  <a:lnTo>
                    <a:pt x="494" y="40"/>
                  </a:lnTo>
                  <a:lnTo>
                    <a:pt x="494" y="41"/>
                  </a:lnTo>
                  <a:lnTo>
                    <a:pt x="494" y="41"/>
                  </a:lnTo>
                  <a:lnTo>
                    <a:pt x="495" y="41"/>
                  </a:lnTo>
                  <a:lnTo>
                    <a:pt x="495" y="42"/>
                  </a:lnTo>
                  <a:lnTo>
                    <a:pt x="496" y="42"/>
                  </a:lnTo>
                  <a:lnTo>
                    <a:pt x="496" y="43"/>
                  </a:lnTo>
                  <a:lnTo>
                    <a:pt x="497" y="43"/>
                  </a:lnTo>
                  <a:lnTo>
                    <a:pt x="497" y="43"/>
                  </a:lnTo>
                  <a:lnTo>
                    <a:pt x="498" y="43"/>
                  </a:lnTo>
                  <a:lnTo>
                    <a:pt x="498" y="42"/>
                  </a:lnTo>
                  <a:lnTo>
                    <a:pt x="499" y="42"/>
                  </a:lnTo>
                  <a:lnTo>
                    <a:pt x="500" y="41"/>
                  </a:lnTo>
                  <a:lnTo>
                    <a:pt x="500" y="41"/>
                  </a:lnTo>
                  <a:lnTo>
                    <a:pt x="501" y="41"/>
                  </a:lnTo>
                  <a:lnTo>
                    <a:pt x="502" y="41"/>
                  </a:lnTo>
                  <a:lnTo>
                    <a:pt x="503" y="41"/>
                  </a:lnTo>
                  <a:lnTo>
                    <a:pt x="504" y="41"/>
                  </a:lnTo>
                  <a:lnTo>
                    <a:pt x="504" y="41"/>
                  </a:lnTo>
                  <a:lnTo>
                    <a:pt x="505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3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11" y="46"/>
                  </a:lnTo>
                  <a:lnTo>
                    <a:pt x="511" y="47"/>
                  </a:lnTo>
                  <a:lnTo>
                    <a:pt x="512" y="47"/>
                  </a:lnTo>
                  <a:lnTo>
                    <a:pt x="512" y="46"/>
                  </a:lnTo>
                  <a:lnTo>
                    <a:pt x="513" y="46"/>
                  </a:lnTo>
                  <a:lnTo>
                    <a:pt x="514" y="46"/>
                  </a:lnTo>
                  <a:lnTo>
                    <a:pt x="515" y="46"/>
                  </a:lnTo>
                  <a:lnTo>
                    <a:pt x="515" y="47"/>
                  </a:lnTo>
                  <a:lnTo>
                    <a:pt x="516" y="47"/>
                  </a:lnTo>
                  <a:lnTo>
                    <a:pt x="516" y="48"/>
                  </a:lnTo>
                  <a:lnTo>
                    <a:pt x="517" y="48"/>
                  </a:lnTo>
                  <a:lnTo>
                    <a:pt x="517" y="49"/>
                  </a:lnTo>
                  <a:lnTo>
                    <a:pt x="517" y="48"/>
                  </a:lnTo>
                  <a:lnTo>
                    <a:pt x="518" y="48"/>
                  </a:lnTo>
                  <a:lnTo>
                    <a:pt x="518" y="49"/>
                  </a:lnTo>
                  <a:lnTo>
                    <a:pt x="519" y="49"/>
                  </a:lnTo>
                  <a:lnTo>
                    <a:pt x="519" y="50"/>
                  </a:lnTo>
                  <a:lnTo>
                    <a:pt x="520" y="50"/>
                  </a:lnTo>
                  <a:lnTo>
                    <a:pt x="520" y="51"/>
                  </a:lnTo>
                  <a:lnTo>
                    <a:pt x="520" y="50"/>
                  </a:lnTo>
                  <a:lnTo>
                    <a:pt x="521" y="50"/>
                  </a:lnTo>
                  <a:lnTo>
                    <a:pt x="521" y="49"/>
                  </a:lnTo>
                  <a:lnTo>
                    <a:pt x="522" y="49"/>
                  </a:lnTo>
                  <a:lnTo>
                    <a:pt x="522" y="50"/>
                  </a:lnTo>
                  <a:lnTo>
                    <a:pt x="523" y="50"/>
                  </a:lnTo>
                  <a:lnTo>
                    <a:pt x="523" y="51"/>
                  </a:lnTo>
                  <a:lnTo>
                    <a:pt x="523" y="52"/>
                  </a:lnTo>
                  <a:lnTo>
                    <a:pt x="523" y="53"/>
                  </a:lnTo>
                  <a:lnTo>
                    <a:pt x="524" y="53"/>
                  </a:lnTo>
                  <a:lnTo>
                    <a:pt x="524" y="54"/>
                  </a:lnTo>
                  <a:lnTo>
                    <a:pt x="524" y="54"/>
                  </a:lnTo>
                  <a:lnTo>
                    <a:pt x="525" y="54"/>
                  </a:lnTo>
                  <a:lnTo>
                    <a:pt x="525" y="53"/>
                  </a:lnTo>
                  <a:lnTo>
                    <a:pt x="526" y="53"/>
                  </a:lnTo>
                  <a:lnTo>
                    <a:pt x="527" y="53"/>
                  </a:lnTo>
                  <a:lnTo>
                    <a:pt x="528" y="53"/>
                  </a:lnTo>
                  <a:lnTo>
                    <a:pt x="528" y="54"/>
                  </a:lnTo>
                  <a:lnTo>
                    <a:pt x="528" y="55"/>
                  </a:lnTo>
                  <a:lnTo>
                    <a:pt x="528" y="56"/>
                  </a:lnTo>
                  <a:lnTo>
                    <a:pt x="527" y="56"/>
                  </a:lnTo>
                  <a:lnTo>
                    <a:pt x="527" y="57"/>
                  </a:lnTo>
                  <a:lnTo>
                    <a:pt x="528" y="58"/>
                  </a:lnTo>
                  <a:lnTo>
                    <a:pt x="527" y="58"/>
                  </a:lnTo>
                  <a:lnTo>
                    <a:pt x="527" y="59"/>
                  </a:lnTo>
                  <a:lnTo>
                    <a:pt x="526" y="59"/>
                  </a:lnTo>
                  <a:lnTo>
                    <a:pt x="525" y="59"/>
                  </a:lnTo>
                  <a:lnTo>
                    <a:pt x="525" y="60"/>
                  </a:lnTo>
                  <a:lnTo>
                    <a:pt x="525" y="61"/>
                  </a:lnTo>
                  <a:lnTo>
                    <a:pt x="526" y="61"/>
                  </a:lnTo>
                  <a:lnTo>
                    <a:pt x="527" y="61"/>
                  </a:lnTo>
                  <a:lnTo>
                    <a:pt x="528" y="60"/>
                  </a:lnTo>
                  <a:lnTo>
                    <a:pt x="529" y="59"/>
                  </a:lnTo>
                  <a:lnTo>
                    <a:pt x="530" y="59"/>
                  </a:lnTo>
                  <a:lnTo>
                    <a:pt x="530" y="60"/>
                  </a:lnTo>
                  <a:lnTo>
                    <a:pt x="530" y="61"/>
                  </a:lnTo>
                  <a:lnTo>
                    <a:pt x="530" y="62"/>
                  </a:lnTo>
                  <a:lnTo>
                    <a:pt x="529" y="63"/>
                  </a:lnTo>
                  <a:lnTo>
                    <a:pt x="528" y="63"/>
                  </a:lnTo>
                  <a:lnTo>
                    <a:pt x="528" y="64"/>
                  </a:lnTo>
                  <a:lnTo>
                    <a:pt x="527" y="64"/>
                  </a:lnTo>
                  <a:lnTo>
                    <a:pt x="526" y="65"/>
                  </a:lnTo>
                  <a:lnTo>
                    <a:pt x="525" y="65"/>
                  </a:lnTo>
                  <a:lnTo>
                    <a:pt x="526" y="66"/>
                  </a:lnTo>
                  <a:lnTo>
                    <a:pt x="526" y="67"/>
                  </a:lnTo>
                  <a:lnTo>
                    <a:pt x="526" y="68"/>
                  </a:lnTo>
                  <a:lnTo>
                    <a:pt x="527" y="68"/>
                  </a:lnTo>
                  <a:lnTo>
                    <a:pt x="528" y="68"/>
                  </a:lnTo>
                  <a:lnTo>
                    <a:pt x="529" y="68"/>
                  </a:lnTo>
                  <a:lnTo>
                    <a:pt x="528" y="68"/>
                  </a:lnTo>
                  <a:lnTo>
                    <a:pt x="528" y="67"/>
                  </a:lnTo>
                  <a:lnTo>
                    <a:pt x="527" y="67"/>
                  </a:lnTo>
                  <a:lnTo>
                    <a:pt x="528" y="67"/>
                  </a:lnTo>
                  <a:lnTo>
                    <a:pt x="528" y="66"/>
                  </a:lnTo>
                  <a:lnTo>
                    <a:pt x="529" y="66"/>
                  </a:lnTo>
                  <a:lnTo>
                    <a:pt x="530" y="65"/>
                  </a:lnTo>
                  <a:lnTo>
                    <a:pt x="530" y="64"/>
                  </a:lnTo>
                  <a:lnTo>
                    <a:pt x="531" y="64"/>
                  </a:lnTo>
                  <a:lnTo>
                    <a:pt x="531" y="65"/>
                  </a:lnTo>
                  <a:lnTo>
                    <a:pt x="531" y="66"/>
                  </a:lnTo>
                  <a:lnTo>
                    <a:pt x="531" y="67"/>
                  </a:lnTo>
                  <a:lnTo>
                    <a:pt x="531" y="68"/>
                  </a:lnTo>
                  <a:lnTo>
                    <a:pt x="531" y="68"/>
                  </a:lnTo>
                  <a:lnTo>
                    <a:pt x="531" y="69"/>
                  </a:lnTo>
                  <a:lnTo>
                    <a:pt x="532" y="69"/>
                  </a:lnTo>
                  <a:lnTo>
                    <a:pt x="533" y="69"/>
                  </a:lnTo>
                  <a:lnTo>
                    <a:pt x="534" y="69"/>
                  </a:lnTo>
                  <a:lnTo>
                    <a:pt x="534" y="70"/>
                  </a:lnTo>
                  <a:lnTo>
                    <a:pt x="534" y="71"/>
                  </a:lnTo>
                  <a:lnTo>
                    <a:pt x="535" y="71"/>
                  </a:lnTo>
                  <a:lnTo>
                    <a:pt x="535" y="72"/>
                  </a:lnTo>
                  <a:lnTo>
                    <a:pt x="535" y="73"/>
                  </a:lnTo>
                  <a:lnTo>
                    <a:pt x="536" y="73"/>
                  </a:lnTo>
                  <a:lnTo>
                    <a:pt x="536" y="74"/>
                  </a:lnTo>
                  <a:lnTo>
                    <a:pt x="537" y="74"/>
                  </a:lnTo>
                  <a:lnTo>
                    <a:pt x="536" y="74"/>
                  </a:lnTo>
                  <a:lnTo>
                    <a:pt x="536" y="75"/>
                  </a:lnTo>
                  <a:lnTo>
                    <a:pt x="535" y="75"/>
                  </a:lnTo>
                  <a:lnTo>
                    <a:pt x="534" y="75"/>
                  </a:lnTo>
                  <a:lnTo>
                    <a:pt x="534" y="76"/>
                  </a:lnTo>
                  <a:lnTo>
                    <a:pt x="533" y="76"/>
                  </a:lnTo>
                  <a:lnTo>
                    <a:pt x="534" y="76"/>
                  </a:lnTo>
                  <a:lnTo>
                    <a:pt x="535" y="77"/>
                  </a:lnTo>
                  <a:lnTo>
                    <a:pt x="536" y="77"/>
                  </a:lnTo>
                  <a:lnTo>
                    <a:pt x="537" y="77"/>
                  </a:lnTo>
                  <a:lnTo>
                    <a:pt x="537" y="78"/>
                  </a:lnTo>
                  <a:lnTo>
                    <a:pt x="537" y="79"/>
                  </a:lnTo>
                  <a:lnTo>
                    <a:pt x="538" y="79"/>
                  </a:lnTo>
                  <a:lnTo>
                    <a:pt x="538" y="78"/>
                  </a:lnTo>
                  <a:lnTo>
                    <a:pt x="538" y="77"/>
                  </a:lnTo>
                  <a:lnTo>
                    <a:pt x="538" y="76"/>
                  </a:lnTo>
                  <a:lnTo>
                    <a:pt x="539" y="76"/>
                  </a:lnTo>
                  <a:lnTo>
                    <a:pt x="540" y="76"/>
                  </a:lnTo>
                  <a:lnTo>
                    <a:pt x="541" y="76"/>
                  </a:lnTo>
                  <a:lnTo>
                    <a:pt x="541" y="75"/>
                  </a:lnTo>
                  <a:lnTo>
                    <a:pt x="542" y="75"/>
                  </a:lnTo>
                  <a:lnTo>
                    <a:pt x="543" y="75"/>
                  </a:lnTo>
                  <a:lnTo>
                    <a:pt x="543" y="76"/>
                  </a:lnTo>
                  <a:lnTo>
                    <a:pt x="544" y="77"/>
                  </a:lnTo>
                  <a:lnTo>
                    <a:pt x="544" y="78"/>
                  </a:lnTo>
                  <a:lnTo>
                    <a:pt x="545" y="78"/>
                  </a:lnTo>
                  <a:lnTo>
                    <a:pt x="546" y="78"/>
                  </a:lnTo>
                  <a:lnTo>
                    <a:pt x="547" y="78"/>
                  </a:lnTo>
                  <a:lnTo>
                    <a:pt x="548" y="78"/>
                  </a:lnTo>
                  <a:lnTo>
                    <a:pt x="548" y="77"/>
                  </a:lnTo>
                  <a:lnTo>
                    <a:pt x="549" y="77"/>
                  </a:lnTo>
                  <a:lnTo>
                    <a:pt x="550" y="77"/>
                  </a:lnTo>
                  <a:lnTo>
                    <a:pt x="551" y="77"/>
                  </a:lnTo>
                  <a:lnTo>
                    <a:pt x="551" y="77"/>
                  </a:lnTo>
                  <a:lnTo>
                    <a:pt x="551" y="78"/>
                  </a:lnTo>
                  <a:lnTo>
                    <a:pt x="552" y="78"/>
                  </a:lnTo>
                  <a:lnTo>
                    <a:pt x="553" y="78"/>
                  </a:lnTo>
                  <a:lnTo>
                    <a:pt x="554" y="78"/>
                  </a:lnTo>
                  <a:lnTo>
                    <a:pt x="554" y="79"/>
                  </a:lnTo>
                  <a:lnTo>
                    <a:pt x="555" y="79"/>
                  </a:lnTo>
                  <a:lnTo>
                    <a:pt x="555" y="80"/>
                  </a:lnTo>
                  <a:lnTo>
                    <a:pt x="554" y="80"/>
                  </a:lnTo>
                  <a:lnTo>
                    <a:pt x="555" y="80"/>
                  </a:lnTo>
                  <a:lnTo>
                    <a:pt x="556" y="80"/>
                  </a:lnTo>
                  <a:lnTo>
                    <a:pt x="556" y="81"/>
                  </a:lnTo>
                  <a:lnTo>
                    <a:pt x="557" y="81"/>
                  </a:lnTo>
                  <a:lnTo>
                    <a:pt x="558" y="81"/>
                  </a:lnTo>
                  <a:lnTo>
                    <a:pt x="558" y="80"/>
                  </a:lnTo>
                  <a:lnTo>
                    <a:pt x="559" y="80"/>
                  </a:lnTo>
                  <a:lnTo>
                    <a:pt x="560" y="80"/>
                  </a:lnTo>
                  <a:lnTo>
                    <a:pt x="560" y="81"/>
                  </a:lnTo>
                  <a:lnTo>
                    <a:pt x="560" y="82"/>
                  </a:lnTo>
                  <a:lnTo>
                    <a:pt x="560" y="83"/>
                  </a:lnTo>
                  <a:lnTo>
                    <a:pt x="561" y="83"/>
                  </a:lnTo>
                  <a:lnTo>
                    <a:pt x="561" y="82"/>
                  </a:lnTo>
                  <a:lnTo>
                    <a:pt x="561" y="81"/>
                  </a:lnTo>
                  <a:lnTo>
                    <a:pt x="562" y="81"/>
                  </a:lnTo>
                  <a:lnTo>
                    <a:pt x="563" y="81"/>
                  </a:lnTo>
                  <a:lnTo>
                    <a:pt x="564" y="81"/>
                  </a:lnTo>
                  <a:lnTo>
                    <a:pt x="565" y="81"/>
                  </a:lnTo>
                  <a:lnTo>
                    <a:pt x="566" y="82"/>
                  </a:lnTo>
                  <a:lnTo>
                    <a:pt x="567" y="82"/>
                  </a:lnTo>
                  <a:lnTo>
                    <a:pt x="568" y="82"/>
                  </a:lnTo>
                  <a:lnTo>
                    <a:pt x="568" y="83"/>
                  </a:lnTo>
                  <a:lnTo>
                    <a:pt x="569" y="83"/>
                  </a:lnTo>
                  <a:lnTo>
                    <a:pt x="569" y="82"/>
                  </a:lnTo>
                  <a:lnTo>
                    <a:pt x="570" y="82"/>
                  </a:lnTo>
                  <a:lnTo>
                    <a:pt x="571" y="82"/>
                  </a:lnTo>
                  <a:lnTo>
                    <a:pt x="571" y="81"/>
                  </a:lnTo>
                  <a:lnTo>
                    <a:pt x="571" y="82"/>
                  </a:lnTo>
                  <a:lnTo>
                    <a:pt x="572" y="82"/>
                  </a:lnTo>
                  <a:lnTo>
                    <a:pt x="572" y="83"/>
                  </a:lnTo>
                  <a:lnTo>
                    <a:pt x="572" y="84"/>
                  </a:lnTo>
                  <a:lnTo>
                    <a:pt x="572" y="85"/>
                  </a:lnTo>
                  <a:lnTo>
                    <a:pt x="572" y="86"/>
                  </a:lnTo>
                  <a:lnTo>
                    <a:pt x="572" y="87"/>
                  </a:lnTo>
                  <a:lnTo>
                    <a:pt x="573" y="87"/>
                  </a:lnTo>
                  <a:lnTo>
                    <a:pt x="573" y="88"/>
                  </a:lnTo>
                  <a:lnTo>
                    <a:pt x="573" y="89"/>
                  </a:lnTo>
                  <a:lnTo>
                    <a:pt x="574" y="89"/>
                  </a:lnTo>
                  <a:lnTo>
                    <a:pt x="575" y="90"/>
                  </a:lnTo>
                  <a:lnTo>
                    <a:pt x="576" y="90"/>
                  </a:lnTo>
                  <a:lnTo>
                    <a:pt x="576" y="91"/>
                  </a:lnTo>
                  <a:lnTo>
                    <a:pt x="576" y="92"/>
                  </a:lnTo>
                  <a:lnTo>
                    <a:pt x="577" y="92"/>
                  </a:lnTo>
                  <a:lnTo>
                    <a:pt x="577" y="93"/>
                  </a:lnTo>
                  <a:lnTo>
                    <a:pt x="577" y="94"/>
                  </a:lnTo>
                  <a:lnTo>
                    <a:pt x="577" y="95"/>
                  </a:lnTo>
                  <a:lnTo>
                    <a:pt x="578" y="95"/>
                  </a:lnTo>
                  <a:lnTo>
                    <a:pt x="578" y="95"/>
                  </a:lnTo>
                  <a:lnTo>
                    <a:pt x="578" y="95"/>
                  </a:lnTo>
                  <a:lnTo>
                    <a:pt x="578" y="96"/>
                  </a:lnTo>
                  <a:lnTo>
                    <a:pt x="578" y="97"/>
                  </a:lnTo>
                  <a:lnTo>
                    <a:pt x="579" y="97"/>
                  </a:lnTo>
                  <a:lnTo>
                    <a:pt x="580" y="98"/>
                  </a:lnTo>
                  <a:lnTo>
                    <a:pt x="581" y="98"/>
                  </a:lnTo>
                  <a:lnTo>
                    <a:pt x="582" y="99"/>
                  </a:lnTo>
                  <a:lnTo>
                    <a:pt x="581" y="99"/>
                  </a:lnTo>
                  <a:lnTo>
                    <a:pt x="581" y="100"/>
                  </a:lnTo>
                  <a:lnTo>
                    <a:pt x="581" y="101"/>
                  </a:lnTo>
                  <a:lnTo>
                    <a:pt x="581" y="102"/>
                  </a:lnTo>
                  <a:lnTo>
                    <a:pt x="582" y="103"/>
                  </a:lnTo>
                  <a:lnTo>
                    <a:pt x="582" y="104"/>
                  </a:lnTo>
                  <a:lnTo>
                    <a:pt x="583" y="104"/>
                  </a:lnTo>
                  <a:lnTo>
                    <a:pt x="583" y="105"/>
                  </a:lnTo>
                  <a:lnTo>
                    <a:pt x="584" y="105"/>
                  </a:lnTo>
                  <a:lnTo>
                    <a:pt x="583" y="105"/>
                  </a:lnTo>
                  <a:lnTo>
                    <a:pt x="583" y="106"/>
                  </a:lnTo>
                  <a:lnTo>
                    <a:pt x="583" y="107"/>
                  </a:lnTo>
                  <a:lnTo>
                    <a:pt x="584" y="107"/>
                  </a:lnTo>
                  <a:lnTo>
                    <a:pt x="584" y="106"/>
                  </a:lnTo>
                  <a:lnTo>
                    <a:pt x="585" y="106"/>
                  </a:lnTo>
                  <a:lnTo>
                    <a:pt x="585" y="107"/>
                  </a:lnTo>
                  <a:lnTo>
                    <a:pt x="585" y="108"/>
                  </a:lnTo>
                  <a:lnTo>
                    <a:pt x="585" y="109"/>
                  </a:lnTo>
                  <a:lnTo>
                    <a:pt x="586" y="109"/>
                  </a:lnTo>
                  <a:lnTo>
                    <a:pt x="586" y="110"/>
                  </a:lnTo>
                  <a:lnTo>
                    <a:pt x="585" y="110"/>
                  </a:lnTo>
                  <a:lnTo>
                    <a:pt x="585" y="111"/>
                  </a:lnTo>
                  <a:lnTo>
                    <a:pt x="586" y="111"/>
                  </a:lnTo>
                  <a:lnTo>
                    <a:pt x="587" y="111"/>
                  </a:lnTo>
                  <a:lnTo>
                    <a:pt x="587" y="112"/>
                  </a:lnTo>
                  <a:lnTo>
                    <a:pt x="587" y="113"/>
                  </a:lnTo>
                  <a:lnTo>
                    <a:pt x="587" y="114"/>
                  </a:lnTo>
                  <a:lnTo>
                    <a:pt x="586" y="114"/>
                  </a:lnTo>
                  <a:lnTo>
                    <a:pt x="586" y="115"/>
                  </a:lnTo>
                  <a:lnTo>
                    <a:pt x="586" y="116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9"/>
                  </a:lnTo>
                  <a:lnTo>
                    <a:pt x="591" y="119"/>
                  </a:lnTo>
                  <a:lnTo>
                    <a:pt x="592" y="120"/>
                  </a:lnTo>
                  <a:lnTo>
                    <a:pt x="593" y="120"/>
                  </a:lnTo>
                  <a:lnTo>
                    <a:pt x="594" y="121"/>
                  </a:lnTo>
                  <a:lnTo>
                    <a:pt x="594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4" y="124"/>
                  </a:lnTo>
                  <a:lnTo>
                    <a:pt x="594" y="125"/>
                  </a:lnTo>
                  <a:lnTo>
                    <a:pt x="594" y="126"/>
                  </a:lnTo>
                  <a:lnTo>
                    <a:pt x="594" y="127"/>
                  </a:lnTo>
                  <a:lnTo>
                    <a:pt x="595" y="127"/>
                  </a:lnTo>
                  <a:lnTo>
                    <a:pt x="596" y="128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599" y="129"/>
                  </a:lnTo>
                  <a:lnTo>
                    <a:pt x="600" y="129"/>
                  </a:lnTo>
                  <a:lnTo>
                    <a:pt x="601" y="129"/>
                  </a:lnTo>
                  <a:lnTo>
                    <a:pt x="601" y="130"/>
                  </a:lnTo>
                  <a:lnTo>
                    <a:pt x="602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2" y="133"/>
                  </a:lnTo>
                  <a:lnTo>
                    <a:pt x="603" y="134"/>
                  </a:lnTo>
                  <a:lnTo>
                    <a:pt x="603" y="135"/>
                  </a:lnTo>
                  <a:lnTo>
                    <a:pt x="604" y="136"/>
                  </a:lnTo>
                  <a:lnTo>
                    <a:pt x="604" y="136"/>
                  </a:lnTo>
                  <a:lnTo>
                    <a:pt x="605" y="136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6" y="137"/>
                  </a:lnTo>
                  <a:lnTo>
                    <a:pt x="606" y="138"/>
                  </a:lnTo>
                  <a:lnTo>
                    <a:pt x="606" y="139"/>
                  </a:lnTo>
                  <a:lnTo>
                    <a:pt x="607" y="140"/>
                  </a:lnTo>
                  <a:lnTo>
                    <a:pt x="607" y="141"/>
                  </a:lnTo>
                  <a:lnTo>
                    <a:pt x="608" y="142"/>
                  </a:lnTo>
                  <a:lnTo>
                    <a:pt x="608" y="143"/>
                  </a:lnTo>
                  <a:lnTo>
                    <a:pt x="608" y="144"/>
                  </a:lnTo>
                  <a:lnTo>
                    <a:pt x="608" y="145"/>
                  </a:lnTo>
                  <a:lnTo>
                    <a:pt x="608" y="146"/>
                  </a:lnTo>
                  <a:lnTo>
                    <a:pt x="608" y="147"/>
                  </a:lnTo>
                  <a:lnTo>
                    <a:pt x="609" y="147"/>
                  </a:lnTo>
                  <a:lnTo>
                    <a:pt x="610" y="148"/>
                  </a:lnTo>
                  <a:lnTo>
                    <a:pt x="610" y="148"/>
                  </a:lnTo>
                  <a:lnTo>
                    <a:pt x="609" y="148"/>
                  </a:lnTo>
                  <a:lnTo>
                    <a:pt x="609" y="149"/>
                  </a:lnTo>
                  <a:lnTo>
                    <a:pt x="608" y="150"/>
                  </a:lnTo>
                  <a:lnTo>
                    <a:pt x="608" y="151"/>
                  </a:lnTo>
                  <a:lnTo>
                    <a:pt x="608" y="152"/>
                  </a:lnTo>
                  <a:lnTo>
                    <a:pt x="607" y="153"/>
                  </a:lnTo>
                  <a:lnTo>
                    <a:pt x="607" y="154"/>
                  </a:lnTo>
                  <a:lnTo>
                    <a:pt x="608" y="154"/>
                  </a:lnTo>
                  <a:lnTo>
                    <a:pt x="609" y="155"/>
                  </a:lnTo>
                  <a:lnTo>
                    <a:pt x="610" y="155"/>
                  </a:lnTo>
                  <a:lnTo>
                    <a:pt x="610" y="156"/>
                  </a:lnTo>
                  <a:lnTo>
                    <a:pt x="610" y="157"/>
                  </a:lnTo>
                  <a:lnTo>
                    <a:pt x="611" y="157"/>
                  </a:lnTo>
                  <a:lnTo>
                    <a:pt x="612" y="158"/>
                  </a:lnTo>
                  <a:lnTo>
                    <a:pt x="613" y="158"/>
                  </a:lnTo>
                  <a:lnTo>
                    <a:pt x="614" y="158"/>
                  </a:lnTo>
                  <a:lnTo>
                    <a:pt x="615" y="158"/>
                  </a:lnTo>
                  <a:lnTo>
                    <a:pt x="615" y="159"/>
                  </a:lnTo>
                  <a:lnTo>
                    <a:pt x="616" y="159"/>
                  </a:lnTo>
                  <a:lnTo>
                    <a:pt x="616" y="160"/>
                  </a:lnTo>
                  <a:lnTo>
                    <a:pt x="617" y="160"/>
                  </a:lnTo>
                  <a:lnTo>
                    <a:pt x="617" y="161"/>
                  </a:lnTo>
                  <a:lnTo>
                    <a:pt x="618" y="161"/>
                  </a:lnTo>
                  <a:lnTo>
                    <a:pt x="618" y="162"/>
                  </a:lnTo>
                  <a:lnTo>
                    <a:pt x="618" y="163"/>
                  </a:lnTo>
                  <a:lnTo>
                    <a:pt x="617" y="163"/>
                  </a:lnTo>
                  <a:lnTo>
                    <a:pt x="617" y="165"/>
                  </a:lnTo>
                  <a:lnTo>
                    <a:pt x="616" y="165"/>
                  </a:lnTo>
                  <a:lnTo>
                    <a:pt x="616" y="166"/>
                  </a:lnTo>
                  <a:lnTo>
                    <a:pt x="617" y="166"/>
                  </a:lnTo>
                  <a:lnTo>
                    <a:pt x="617" y="167"/>
                  </a:lnTo>
                  <a:lnTo>
                    <a:pt x="619" y="169"/>
                  </a:lnTo>
                  <a:lnTo>
                    <a:pt x="619" y="170"/>
                  </a:lnTo>
                  <a:lnTo>
                    <a:pt x="619" y="171"/>
                  </a:lnTo>
                  <a:lnTo>
                    <a:pt x="619" y="172"/>
                  </a:lnTo>
                  <a:lnTo>
                    <a:pt x="620" y="172"/>
                  </a:lnTo>
                  <a:lnTo>
                    <a:pt x="620" y="173"/>
                  </a:lnTo>
                  <a:lnTo>
                    <a:pt x="620" y="174"/>
                  </a:lnTo>
                  <a:lnTo>
                    <a:pt x="621" y="174"/>
                  </a:lnTo>
                  <a:lnTo>
                    <a:pt x="622" y="175"/>
                  </a:lnTo>
                  <a:lnTo>
                    <a:pt x="622" y="175"/>
                  </a:lnTo>
                  <a:lnTo>
                    <a:pt x="622" y="176"/>
                  </a:lnTo>
                  <a:lnTo>
                    <a:pt x="622" y="177"/>
                  </a:lnTo>
                  <a:lnTo>
                    <a:pt x="623" y="178"/>
                  </a:lnTo>
                  <a:lnTo>
                    <a:pt x="623" y="179"/>
                  </a:lnTo>
                  <a:lnTo>
                    <a:pt x="623" y="180"/>
                  </a:lnTo>
                  <a:lnTo>
                    <a:pt x="622" y="181"/>
                  </a:lnTo>
                  <a:lnTo>
                    <a:pt x="622" y="182"/>
                  </a:lnTo>
                  <a:lnTo>
                    <a:pt x="621" y="182"/>
                  </a:lnTo>
                  <a:lnTo>
                    <a:pt x="621" y="183"/>
                  </a:lnTo>
                  <a:lnTo>
                    <a:pt x="621" y="184"/>
                  </a:lnTo>
                  <a:lnTo>
                    <a:pt x="621" y="185"/>
                  </a:lnTo>
                  <a:lnTo>
                    <a:pt x="621" y="186"/>
                  </a:lnTo>
                  <a:lnTo>
                    <a:pt x="621" y="187"/>
                  </a:lnTo>
                  <a:lnTo>
                    <a:pt x="621" y="188"/>
                  </a:lnTo>
                  <a:lnTo>
                    <a:pt x="621" y="189"/>
                  </a:lnTo>
                  <a:lnTo>
                    <a:pt x="621" y="190"/>
                  </a:lnTo>
                  <a:lnTo>
                    <a:pt x="622" y="191"/>
                  </a:lnTo>
                  <a:lnTo>
                    <a:pt x="622" y="192"/>
                  </a:lnTo>
                  <a:lnTo>
                    <a:pt x="623" y="192"/>
                  </a:lnTo>
                  <a:lnTo>
                    <a:pt x="623" y="193"/>
                  </a:lnTo>
                  <a:lnTo>
                    <a:pt x="624" y="193"/>
                  </a:lnTo>
                  <a:lnTo>
                    <a:pt x="624" y="194"/>
                  </a:lnTo>
                  <a:lnTo>
                    <a:pt x="624" y="195"/>
                  </a:lnTo>
                  <a:lnTo>
                    <a:pt x="625" y="196"/>
                  </a:lnTo>
                  <a:lnTo>
                    <a:pt x="625" y="197"/>
                  </a:lnTo>
                  <a:lnTo>
                    <a:pt x="625" y="198"/>
                  </a:lnTo>
                  <a:lnTo>
                    <a:pt x="626" y="198"/>
                  </a:lnTo>
                  <a:lnTo>
                    <a:pt x="626" y="199"/>
                  </a:lnTo>
                  <a:lnTo>
                    <a:pt x="627" y="199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29" y="202"/>
                  </a:lnTo>
                  <a:lnTo>
                    <a:pt x="629" y="202"/>
                  </a:lnTo>
                  <a:lnTo>
                    <a:pt x="629" y="203"/>
                  </a:lnTo>
                  <a:lnTo>
                    <a:pt x="629" y="204"/>
                  </a:lnTo>
                  <a:lnTo>
                    <a:pt x="628" y="204"/>
                  </a:lnTo>
                  <a:lnTo>
                    <a:pt x="628" y="205"/>
                  </a:lnTo>
                  <a:lnTo>
                    <a:pt x="628" y="206"/>
                  </a:lnTo>
                  <a:lnTo>
                    <a:pt x="628" y="207"/>
                  </a:lnTo>
                  <a:lnTo>
                    <a:pt x="627" y="207"/>
                  </a:lnTo>
                  <a:lnTo>
                    <a:pt x="627" y="208"/>
                  </a:lnTo>
                  <a:lnTo>
                    <a:pt x="627" y="209"/>
                  </a:lnTo>
                  <a:lnTo>
                    <a:pt x="626" y="209"/>
                  </a:lnTo>
                  <a:lnTo>
                    <a:pt x="626" y="210"/>
                  </a:lnTo>
                  <a:lnTo>
                    <a:pt x="625" y="211"/>
                  </a:lnTo>
                  <a:lnTo>
                    <a:pt x="625" y="212"/>
                  </a:lnTo>
                  <a:lnTo>
                    <a:pt x="625" y="213"/>
                  </a:lnTo>
                  <a:lnTo>
                    <a:pt x="625" y="214"/>
                  </a:lnTo>
                  <a:lnTo>
                    <a:pt x="624" y="215"/>
                  </a:lnTo>
                  <a:lnTo>
                    <a:pt x="623" y="216"/>
                  </a:lnTo>
                  <a:lnTo>
                    <a:pt x="623" y="217"/>
                  </a:lnTo>
                  <a:lnTo>
                    <a:pt x="622" y="217"/>
                  </a:lnTo>
                  <a:lnTo>
                    <a:pt x="621" y="218"/>
                  </a:lnTo>
                  <a:lnTo>
                    <a:pt x="621" y="219"/>
                  </a:lnTo>
                  <a:lnTo>
                    <a:pt x="620" y="219"/>
                  </a:lnTo>
                  <a:lnTo>
                    <a:pt x="620" y="220"/>
                  </a:lnTo>
                  <a:lnTo>
                    <a:pt x="620" y="221"/>
                  </a:lnTo>
                  <a:lnTo>
                    <a:pt x="621" y="221"/>
                  </a:lnTo>
                  <a:lnTo>
                    <a:pt x="621" y="220"/>
                  </a:lnTo>
                  <a:lnTo>
                    <a:pt x="622" y="220"/>
                  </a:lnTo>
                  <a:lnTo>
                    <a:pt x="623" y="220"/>
                  </a:lnTo>
                  <a:lnTo>
                    <a:pt x="624" y="220"/>
                  </a:lnTo>
                  <a:lnTo>
                    <a:pt x="624" y="221"/>
                  </a:lnTo>
                  <a:lnTo>
                    <a:pt x="624" y="222"/>
                  </a:lnTo>
                  <a:lnTo>
                    <a:pt x="624" y="223"/>
                  </a:lnTo>
                  <a:lnTo>
                    <a:pt x="625" y="224"/>
                  </a:lnTo>
                  <a:lnTo>
                    <a:pt x="626" y="225"/>
                  </a:lnTo>
                  <a:lnTo>
                    <a:pt x="627" y="225"/>
                  </a:lnTo>
                  <a:lnTo>
                    <a:pt x="627" y="226"/>
                  </a:lnTo>
                  <a:lnTo>
                    <a:pt x="628" y="226"/>
                  </a:lnTo>
                  <a:lnTo>
                    <a:pt x="629" y="226"/>
                  </a:lnTo>
                  <a:lnTo>
                    <a:pt x="630" y="226"/>
                  </a:lnTo>
                  <a:lnTo>
                    <a:pt x="630" y="227"/>
                  </a:lnTo>
                  <a:lnTo>
                    <a:pt x="629" y="227"/>
                  </a:lnTo>
                  <a:lnTo>
                    <a:pt x="629" y="228"/>
                  </a:lnTo>
                  <a:lnTo>
                    <a:pt x="628" y="228"/>
                  </a:lnTo>
                  <a:lnTo>
                    <a:pt x="628" y="228"/>
                  </a:lnTo>
                  <a:lnTo>
                    <a:pt x="629" y="228"/>
                  </a:lnTo>
                  <a:lnTo>
                    <a:pt x="630" y="228"/>
                  </a:lnTo>
                  <a:lnTo>
                    <a:pt x="631" y="228"/>
                  </a:lnTo>
                  <a:lnTo>
                    <a:pt x="631" y="228"/>
                  </a:lnTo>
                  <a:lnTo>
                    <a:pt x="631" y="229"/>
                  </a:lnTo>
                  <a:lnTo>
                    <a:pt x="631" y="229"/>
                  </a:lnTo>
                  <a:lnTo>
                    <a:pt x="631" y="230"/>
                  </a:lnTo>
                  <a:lnTo>
                    <a:pt x="630" y="230"/>
                  </a:lnTo>
                  <a:lnTo>
                    <a:pt x="629" y="230"/>
                  </a:lnTo>
                  <a:lnTo>
                    <a:pt x="629" y="231"/>
                  </a:lnTo>
                  <a:lnTo>
                    <a:pt x="628" y="231"/>
                  </a:lnTo>
                  <a:lnTo>
                    <a:pt x="628" y="232"/>
                  </a:lnTo>
                  <a:lnTo>
                    <a:pt x="627" y="232"/>
                  </a:lnTo>
                  <a:lnTo>
                    <a:pt x="627" y="233"/>
                  </a:lnTo>
                  <a:lnTo>
                    <a:pt x="626" y="234"/>
                  </a:lnTo>
                  <a:lnTo>
                    <a:pt x="625" y="235"/>
                  </a:lnTo>
                  <a:lnTo>
                    <a:pt x="625" y="236"/>
                  </a:lnTo>
                  <a:lnTo>
                    <a:pt x="624" y="236"/>
                  </a:lnTo>
                  <a:lnTo>
                    <a:pt x="624" y="237"/>
                  </a:lnTo>
                  <a:lnTo>
                    <a:pt x="624" y="238"/>
                  </a:lnTo>
                  <a:lnTo>
                    <a:pt x="625" y="239"/>
                  </a:lnTo>
                  <a:lnTo>
                    <a:pt x="625" y="240"/>
                  </a:lnTo>
                  <a:lnTo>
                    <a:pt x="625" y="241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5" y="245"/>
                  </a:lnTo>
                  <a:lnTo>
                    <a:pt x="625" y="246"/>
                  </a:lnTo>
                  <a:lnTo>
                    <a:pt x="625" y="247"/>
                  </a:lnTo>
                  <a:lnTo>
                    <a:pt x="626" y="248"/>
                  </a:lnTo>
                  <a:lnTo>
                    <a:pt x="626" y="249"/>
                  </a:lnTo>
                  <a:lnTo>
                    <a:pt x="627" y="249"/>
                  </a:lnTo>
                  <a:lnTo>
                    <a:pt x="628" y="250"/>
                  </a:lnTo>
                  <a:lnTo>
                    <a:pt x="629" y="251"/>
                  </a:lnTo>
                  <a:lnTo>
                    <a:pt x="629" y="252"/>
                  </a:lnTo>
                  <a:lnTo>
                    <a:pt x="629" y="253"/>
                  </a:lnTo>
                  <a:lnTo>
                    <a:pt x="628" y="253"/>
                  </a:lnTo>
                  <a:lnTo>
                    <a:pt x="628" y="254"/>
                  </a:lnTo>
                  <a:lnTo>
                    <a:pt x="628" y="255"/>
                  </a:lnTo>
                  <a:lnTo>
                    <a:pt x="628" y="255"/>
                  </a:lnTo>
                  <a:lnTo>
                    <a:pt x="628" y="256"/>
                  </a:lnTo>
                  <a:lnTo>
                    <a:pt x="628" y="257"/>
                  </a:lnTo>
                  <a:lnTo>
                    <a:pt x="628" y="258"/>
                  </a:lnTo>
                  <a:lnTo>
                    <a:pt x="628" y="259"/>
                  </a:lnTo>
                  <a:lnTo>
                    <a:pt x="643" y="256"/>
                  </a:lnTo>
                  <a:lnTo>
                    <a:pt x="652" y="255"/>
                  </a:lnTo>
                  <a:lnTo>
                    <a:pt x="656" y="255"/>
                  </a:lnTo>
                  <a:lnTo>
                    <a:pt x="657" y="255"/>
                  </a:lnTo>
                  <a:lnTo>
                    <a:pt x="659" y="254"/>
                  </a:lnTo>
                  <a:lnTo>
                    <a:pt x="663" y="254"/>
                  </a:lnTo>
                  <a:lnTo>
                    <a:pt x="672" y="252"/>
                  </a:lnTo>
                  <a:lnTo>
                    <a:pt x="680" y="251"/>
                  </a:lnTo>
                  <a:lnTo>
                    <a:pt x="681" y="250"/>
                  </a:lnTo>
                  <a:lnTo>
                    <a:pt x="687" y="249"/>
                  </a:lnTo>
                  <a:lnTo>
                    <a:pt x="704" y="246"/>
                  </a:lnTo>
                  <a:lnTo>
                    <a:pt x="707" y="245"/>
                  </a:lnTo>
                  <a:lnTo>
                    <a:pt x="710" y="245"/>
                  </a:lnTo>
                  <a:lnTo>
                    <a:pt x="728" y="242"/>
                  </a:lnTo>
                  <a:lnTo>
                    <a:pt x="730" y="241"/>
                  </a:lnTo>
                  <a:lnTo>
                    <a:pt x="732" y="241"/>
                  </a:lnTo>
                  <a:lnTo>
                    <a:pt x="742" y="239"/>
                  </a:lnTo>
                  <a:lnTo>
                    <a:pt x="743" y="239"/>
                  </a:lnTo>
                  <a:lnTo>
                    <a:pt x="744" y="239"/>
                  </a:lnTo>
                  <a:lnTo>
                    <a:pt x="746" y="239"/>
                  </a:lnTo>
                  <a:lnTo>
                    <a:pt x="754" y="237"/>
                  </a:lnTo>
                  <a:lnTo>
                    <a:pt x="759" y="236"/>
                  </a:lnTo>
                  <a:lnTo>
                    <a:pt x="760" y="236"/>
                  </a:lnTo>
                  <a:lnTo>
                    <a:pt x="763" y="236"/>
                  </a:lnTo>
                  <a:lnTo>
                    <a:pt x="766" y="235"/>
                  </a:lnTo>
                  <a:lnTo>
                    <a:pt x="767" y="235"/>
                  </a:lnTo>
                  <a:lnTo>
                    <a:pt x="771" y="234"/>
                  </a:lnTo>
                  <a:lnTo>
                    <a:pt x="772" y="234"/>
                  </a:lnTo>
                  <a:lnTo>
                    <a:pt x="773" y="234"/>
                  </a:lnTo>
                  <a:lnTo>
                    <a:pt x="774" y="234"/>
                  </a:lnTo>
                  <a:lnTo>
                    <a:pt x="775" y="234"/>
                  </a:lnTo>
                  <a:lnTo>
                    <a:pt x="776" y="234"/>
                  </a:lnTo>
                  <a:lnTo>
                    <a:pt x="780" y="233"/>
                  </a:lnTo>
                  <a:lnTo>
                    <a:pt x="781" y="233"/>
                  </a:lnTo>
                  <a:lnTo>
                    <a:pt x="782" y="233"/>
                  </a:lnTo>
                  <a:lnTo>
                    <a:pt x="783" y="233"/>
                  </a:lnTo>
                  <a:lnTo>
                    <a:pt x="783" y="232"/>
                  </a:lnTo>
                  <a:lnTo>
                    <a:pt x="785" y="232"/>
                  </a:lnTo>
                  <a:lnTo>
                    <a:pt x="787" y="232"/>
                  </a:lnTo>
                  <a:lnTo>
                    <a:pt x="788" y="232"/>
                  </a:lnTo>
                  <a:lnTo>
                    <a:pt x="789" y="232"/>
                  </a:lnTo>
                  <a:lnTo>
                    <a:pt x="789" y="231"/>
                  </a:lnTo>
                  <a:lnTo>
                    <a:pt x="790" y="232"/>
                  </a:lnTo>
                  <a:lnTo>
                    <a:pt x="790" y="233"/>
                  </a:lnTo>
                  <a:lnTo>
                    <a:pt x="791" y="233"/>
                  </a:lnTo>
                  <a:lnTo>
                    <a:pt x="793" y="243"/>
                  </a:lnTo>
                  <a:lnTo>
                    <a:pt x="793" y="246"/>
                  </a:lnTo>
                  <a:lnTo>
                    <a:pt x="793" y="247"/>
                  </a:lnTo>
                  <a:lnTo>
                    <a:pt x="795" y="255"/>
                  </a:lnTo>
                  <a:lnTo>
                    <a:pt x="796" y="258"/>
                  </a:lnTo>
                  <a:lnTo>
                    <a:pt x="796" y="262"/>
                  </a:lnTo>
                  <a:lnTo>
                    <a:pt x="796" y="263"/>
                  </a:lnTo>
                  <a:lnTo>
                    <a:pt x="797" y="263"/>
                  </a:lnTo>
                  <a:lnTo>
                    <a:pt x="797" y="266"/>
                  </a:lnTo>
                  <a:lnTo>
                    <a:pt x="798" y="270"/>
                  </a:lnTo>
                  <a:lnTo>
                    <a:pt x="798" y="271"/>
                  </a:lnTo>
                  <a:lnTo>
                    <a:pt x="801" y="279"/>
                  </a:lnTo>
                  <a:lnTo>
                    <a:pt x="802" y="282"/>
                  </a:lnTo>
                  <a:lnTo>
                    <a:pt x="802" y="282"/>
                  </a:lnTo>
                  <a:lnTo>
                    <a:pt x="803" y="285"/>
                  </a:lnTo>
                  <a:lnTo>
                    <a:pt x="804" y="289"/>
                  </a:lnTo>
                  <a:lnTo>
                    <a:pt x="805" y="291"/>
                  </a:lnTo>
                  <a:lnTo>
                    <a:pt x="805" y="292"/>
                  </a:lnTo>
                  <a:lnTo>
                    <a:pt x="805" y="294"/>
                  </a:lnTo>
                  <a:lnTo>
                    <a:pt x="806" y="295"/>
                  </a:lnTo>
                  <a:lnTo>
                    <a:pt x="806" y="296"/>
                  </a:lnTo>
                  <a:lnTo>
                    <a:pt x="807" y="300"/>
                  </a:lnTo>
                  <a:lnTo>
                    <a:pt x="808" y="303"/>
                  </a:lnTo>
                  <a:lnTo>
                    <a:pt x="808" y="304"/>
                  </a:lnTo>
                  <a:lnTo>
                    <a:pt x="808" y="306"/>
                  </a:lnTo>
                  <a:lnTo>
                    <a:pt x="811" y="314"/>
                  </a:lnTo>
                  <a:lnTo>
                    <a:pt x="811" y="316"/>
                  </a:lnTo>
                  <a:lnTo>
                    <a:pt x="813" y="322"/>
                  </a:lnTo>
                  <a:lnTo>
                    <a:pt x="814" y="326"/>
                  </a:lnTo>
                  <a:lnTo>
                    <a:pt x="815" y="330"/>
                  </a:lnTo>
                  <a:lnTo>
                    <a:pt x="816" y="333"/>
                  </a:lnTo>
                  <a:lnTo>
                    <a:pt x="817" y="335"/>
                  </a:lnTo>
                  <a:lnTo>
                    <a:pt x="817" y="336"/>
                  </a:lnTo>
                  <a:lnTo>
                    <a:pt x="818" y="341"/>
                  </a:lnTo>
                  <a:lnTo>
                    <a:pt x="819" y="342"/>
                  </a:lnTo>
                  <a:lnTo>
                    <a:pt x="820" y="346"/>
                  </a:lnTo>
                  <a:lnTo>
                    <a:pt x="820" y="350"/>
                  </a:lnTo>
                  <a:lnTo>
                    <a:pt x="820" y="352"/>
                  </a:lnTo>
                  <a:lnTo>
                    <a:pt x="820" y="353"/>
                  </a:lnTo>
                  <a:lnTo>
                    <a:pt x="821" y="356"/>
                  </a:lnTo>
                  <a:lnTo>
                    <a:pt x="822" y="358"/>
                  </a:lnTo>
                  <a:lnTo>
                    <a:pt x="822" y="359"/>
                  </a:lnTo>
                  <a:lnTo>
                    <a:pt x="823" y="362"/>
                  </a:lnTo>
                  <a:lnTo>
                    <a:pt x="823" y="362"/>
                  </a:lnTo>
                  <a:lnTo>
                    <a:pt x="822" y="363"/>
                  </a:lnTo>
                  <a:lnTo>
                    <a:pt x="820" y="365"/>
                  </a:lnTo>
                  <a:lnTo>
                    <a:pt x="816" y="368"/>
                  </a:lnTo>
                  <a:lnTo>
                    <a:pt x="814" y="369"/>
                  </a:lnTo>
                  <a:lnTo>
                    <a:pt x="808" y="373"/>
                  </a:lnTo>
                  <a:lnTo>
                    <a:pt x="802" y="377"/>
                  </a:lnTo>
                  <a:lnTo>
                    <a:pt x="803" y="377"/>
                  </a:lnTo>
                  <a:lnTo>
                    <a:pt x="804" y="380"/>
                  </a:lnTo>
                  <a:lnTo>
                    <a:pt x="806" y="385"/>
                  </a:lnTo>
                  <a:lnTo>
                    <a:pt x="808" y="389"/>
                  </a:lnTo>
                  <a:lnTo>
                    <a:pt x="809" y="390"/>
                  </a:lnTo>
                  <a:lnTo>
                    <a:pt x="815" y="402"/>
                  </a:lnTo>
                  <a:lnTo>
                    <a:pt x="817" y="406"/>
                  </a:lnTo>
                  <a:lnTo>
                    <a:pt x="819" y="409"/>
                  </a:lnTo>
                  <a:lnTo>
                    <a:pt x="822" y="417"/>
                  </a:lnTo>
                  <a:lnTo>
                    <a:pt x="824" y="420"/>
                  </a:lnTo>
                  <a:lnTo>
                    <a:pt x="825" y="424"/>
                  </a:lnTo>
                  <a:lnTo>
                    <a:pt x="826" y="426"/>
                  </a:lnTo>
                  <a:lnTo>
                    <a:pt x="827" y="428"/>
                  </a:lnTo>
                  <a:lnTo>
                    <a:pt x="829" y="431"/>
                  </a:lnTo>
                  <a:lnTo>
                    <a:pt x="830" y="434"/>
                  </a:lnTo>
                  <a:lnTo>
                    <a:pt x="831" y="435"/>
                  </a:lnTo>
                  <a:lnTo>
                    <a:pt x="832" y="438"/>
                  </a:lnTo>
                  <a:lnTo>
                    <a:pt x="834" y="442"/>
                  </a:lnTo>
                  <a:lnTo>
                    <a:pt x="834" y="442"/>
                  </a:lnTo>
                  <a:lnTo>
                    <a:pt x="835" y="443"/>
                  </a:lnTo>
                  <a:lnTo>
                    <a:pt x="838" y="448"/>
                  </a:lnTo>
                  <a:lnTo>
                    <a:pt x="839" y="450"/>
                  </a:lnTo>
                  <a:lnTo>
                    <a:pt x="839" y="451"/>
                  </a:lnTo>
                  <a:lnTo>
                    <a:pt x="840" y="452"/>
                  </a:lnTo>
                  <a:lnTo>
                    <a:pt x="840" y="453"/>
                  </a:lnTo>
                  <a:lnTo>
                    <a:pt x="841" y="455"/>
                  </a:lnTo>
                  <a:lnTo>
                    <a:pt x="842" y="458"/>
                  </a:lnTo>
                  <a:lnTo>
                    <a:pt x="845" y="464"/>
                  </a:lnTo>
                  <a:lnTo>
                    <a:pt x="846" y="465"/>
                  </a:lnTo>
                  <a:lnTo>
                    <a:pt x="847" y="469"/>
                  </a:lnTo>
                  <a:lnTo>
                    <a:pt x="848" y="471"/>
                  </a:lnTo>
                  <a:lnTo>
                    <a:pt x="849" y="472"/>
                  </a:lnTo>
                  <a:lnTo>
                    <a:pt x="851" y="476"/>
                  </a:lnTo>
                  <a:lnTo>
                    <a:pt x="852" y="478"/>
                  </a:lnTo>
                  <a:lnTo>
                    <a:pt x="852" y="479"/>
                  </a:lnTo>
                  <a:lnTo>
                    <a:pt x="853" y="480"/>
                  </a:lnTo>
                  <a:lnTo>
                    <a:pt x="854" y="482"/>
                  </a:lnTo>
                  <a:lnTo>
                    <a:pt x="855" y="484"/>
                  </a:lnTo>
                  <a:lnTo>
                    <a:pt x="855" y="486"/>
                  </a:lnTo>
                  <a:lnTo>
                    <a:pt x="856" y="486"/>
                  </a:lnTo>
                  <a:lnTo>
                    <a:pt x="857" y="489"/>
                  </a:lnTo>
                  <a:lnTo>
                    <a:pt x="858" y="492"/>
                  </a:lnTo>
                  <a:lnTo>
                    <a:pt x="860" y="495"/>
                  </a:lnTo>
                  <a:lnTo>
                    <a:pt x="861" y="496"/>
                  </a:lnTo>
                  <a:lnTo>
                    <a:pt x="863" y="501"/>
                  </a:lnTo>
                  <a:lnTo>
                    <a:pt x="866" y="506"/>
                  </a:lnTo>
                  <a:lnTo>
                    <a:pt x="868" y="510"/>
                  </a:lnTo>
                  <a:lnTo>
                    <a:pt x="868" y="511"/>
                  </a:lnTo>
                  <a:lnTo>
                    <a:pt x="869" y="513"/>
                  </a:lnTo>
                  <a:lnTo>
                    <a:pt x="870" y="514"/>
                  </a:lnTo>
                  <a:lnTo>
                    <a:pt x="872" y="519"/>
                  </a:lnTo>
                  <a:lnTo>
                    <a:pt x="873" y="521"/>
                  </a:lnTo>
                  <a:lnTo>
                    <a:pt x="873" y="522"/>
                  </a:lnTo>
                  <a:lnTo>
                    <a:pt x="874" y="523"/>
                  </a:lnTo>
                  <a:lnTo>
                    <a:pt x="875" y="525"/>
                  </a:lnTo>
                  <a:lnTo>
                    <a:pt x="876" y="526"/>
                  </a:lnTo>
                  <a:lnTo>
                    <a:pt x="877" y="529"/>
                  </a:lnTo>
                  <a:lnTo>
                    <a:pt x="880" y="535"/>
                  </a:lnTo>
                  <a:lnTo>
                    <a:pt x="879" y="535"/>
                  </a:lnTo>
                  <a:lnTo>
                    <a:pt x="879" y="536"/>
                  </a:lnTo>
                  <a:lnTo>
                    <a:pt x="878" y="536"/>
                  </a:lnTo>
                  <a:lnTo>
                    <a:pt x="878" y="537"/>
                  </a:lnTo>
                  <a:lnTo>
                    <a:pt x="877" y="537"/>
                  </a:lnTo>
                  <a:lnTo>
                    <a:pt x="874" y="539"/>
                  </a:lnTo>
                  <a:lnTo>
                    <a:pt x="872" y="541"/>
                  </a:lnTo>
                  <a:lnTo>
                    <a:pt x="871" y="541"/>
                  </a:lnTo>
                  <a:lnTo>
                    <a:pt x="870" y="541"/>
                  </a:lnTo>
                  <a:lnTo>
                    <a:pt x="864" y="545"/>
                  </a:lnTo>
                  <a:lnTo>
                    <a:pt x="859" y="548"/>
                  </a:lnTo>
                  <a:lnTo>
                    <a:pt x="858" y="548"/>
                  </a:lnTo>
                  <a:lnTo>
                    <a:pt x="856" y="549"/>
                  </a:lnTo>
                  <a:lnTo>
                    <a:pt x="852" y="551"/>
                  </a:lnTo>
                  <a:lnTo>
                    <a:pt x="848" y="553"/>
                  </a:lnTo>
                  <a:lnTo>
                    <a:pt x="847" y="554"/>
                  </a:lnTo>
                  <a:lnTo>
                    <a:pt x="846" y="555"/>
                  </a:lnTo>
                  <a:lnTo>
                    <a:pt x="844" y="556"/>
                  </a:lnTo>
                  <a:lnTo>
                    <a:pt x="843" y="557"/>
                  </a:lnTo>
                  <a:lnTo>
                    <a:pt x="842" y="557"/>
                  </a:lnTo>
                  <a:lnTo>
                    <a:pt x="836" y="560"/>
                  </a:lnTo>
                  <a:lnTo>
                    <a:pt x="834" y="561"/>
                  </a:lnTo>
                  <a:lnTo>
                    <a:pt x="833" y="562"/>
                  </a:lnTo>
                  <a:lnTo>
                    <a:pt x="827" y="566"/>
                  </a:lnTo>
                  <a:lnTo>
                    <a:pt x="826" y="566"/>
                  </a:lnTo>
                  <a:lnTo>
                    <a:pt x="825" y="567"/>
                  </a:lnTo>
                  <a:lnTo>
                    <a:pt x="820" y="570"/>
                  </a:lnTo>
                  <a:lnTo>
                    <a:pt x="819" y="571"/>
                  </a:lnTo>
                  <a:lnTo>
                    <a:pt x="818" y="571"/>
                  </a:lnTo>
                  <a:lnTo>
                    <a:pt x="817" y="572"/>
                  </a:lnTo>
                  <a:lnTo>
                    <a:pt x="816" y="573"/>
                  </a:lnTo>
                  <a:lnTo>
                    <a:pt x="815" y="573"/>
                  </a:lnTo>
                  <a:lnTo>
                    <a:pt x="814" y="574"/>
                  </a:lnTo>
                  <a:lnTo>
                    <a:pt x="812" y="575"/>
                  </a:lnTo>
                  <a:lnTo>
                    <a:pt x="806" y="577"/>
                  </a:lnTo>
                  <a:lnTo>
                    <a:pt x="806" y="576"/>
                  </a:lnTo>
                  <a:lnTo>
                    <a:pt x="805" y="576"/>
                  </a:lnTo>
                  <a:lnTo>
                    <a:pt x="805" y="575"/>
                  </a:lnTo>
                  <a:lnTo>
                    <a:pt x="805" y="576"/>
                  </a:lnTo>
                  <a:lnTo>
                    <a:pt x="804" y="576"/>
                  </a:lnTo>
                  <a:lnTo>
                    <a:pt x="802" y="576"/>
                  </a:lnTo>
                  <a:lnTo>
                    <a:pt x="801" y="576"/>
                  </a:lnTo>
                  <a:lnTo>
                    <a:pt x="802" y="577"/>
                  </a:lnTo>
                  <a:lnTo>
                    <a:pt x="802" y="578"/>
                  </a:lnTo>
                  <a:lnTo>
                    <a:pt x="802" y="579"/>
                  </a:lnTo>
                  <a:lnTo>
                    <a:pt x="803" y="579"/>
                  </a:lnTo>
                  <a:lnTo>
                    <a:pt x="802" y="580"/>
                  </a:lnTo>
                  <a:lnTo>
                    <a:pt x="799" y="582"/>
                  </a:lnTo>
                  <a:lnTo>
                    <a:pt x="795" y="584"/>
                  </a:lnTo>
                  <a:lnTo>
                    <a:pt x="793" y="585"/>
                  </a:lnTo>
                  <a:lnTo>
                    <a:pt x="791" y="587"/>
                  </a:lnTo>
                  <a:lnTo>
                    <a:pt x="784" y="591"/>
                  </a:lnTo>
                  <a:lnTo>
                    <a:pt x="783" y="591"/>
                  </a:lnTo>
                  <a:lnTo>
                    <a:pt x="776" y="595"/>
                  </a:lnTo>
                  <a:lnTo>
                    <a:pt x="775" y="596"/>
                  </a:lnTo>
                  <a:lnTo>
                    <a:pt x="771" y="599"/>
                  </a:lnTo>
                  <a:lnTo>
                    <a:pt x="769" y="599"/>
                  </a:lnTo>
                  <a:lnTo>
                    <a:pt x="768" y="600"/>
                  </a:lnTo>
                  <a:lnTo>
                    <a:pt x="766" y="601"/>
                  </a:lnTo>
                  <a:lnTo>
                    <a:pt x="765" y="602"/>
                  </a:lnTo>
                  <a:lnTo>
                    <a:pt x="765" y="603"/>
                  </a:lnTo>
                  <a:lnTo>
                    <a:pt x="765" y="603"/>
                  </a:lnTo>
                  <a:lnTo>
                    <a:pt x="765" y="604"/>
                  </a:lnTo>
                  <a:lnTo>
                    <a:pt x="766" y="604"/>
                  </a:lnTo>
                  <a:lnTo>
                    <a:pt x="766" y="605"/>
                  </a:lnTo>
                  <a:lnTo>
                    <a:pt x="767" y="605"/>
                  </a:lnTo>
                  <a:lnTo>
                    <a:pt x="767" y="606"/>
                  </a:lnTo>
                  <a:lnTo>
                    <a:pt x="768" y="606"/>
                  </a:lnTo>
                  <a:lnTo>
                    <a:pt x="768" y="607"/>
                  </a:lnTo>
                  <a:lnTo>
                    <a:pt x="769" y="607"/>
                  </a:lnTo>
                  <a:lnTo>
                    <a:pt x="769" y="608"/>
                  </a:lnTo>
                  <a:lnTo>
                    <a:pt x="769" y="609"/>
                  </a:lnTo>
                  <a:lnTo>
                    <a:pt x="768" y="610"/>
                  </a:lnTo>
                  <a:lnTo>
                    <a:pt x="768" y="611"/>
                  </a:lnTo>
                  <a:lnTo>
                    <a:pt x="767" y="611"/>
                  </a:lnTo>
                  <a:lnTo>
                    <a:pt x="767" y="612"/>
                  </a:lnTo>
                  <a:lnTo>
                    <a:pt x="768" y="612"/>
                  </a:lnTo>
                  <a:lnTo>
                    <a:pt x="769" y="613"/>
                  </a:lnTo>
                  <a:lnTo>
                    <a:pt x="769" y="614"/>
                  </a:lnTo>
                  <a:lnTo>
                    <a:pt x="768" y="614"/>
                  </a:lnTo>
                  <a:lnTo>
                    <a:pt x="768" y="615"/>
                  </a:lnTo>
                  <a:lnTo>
                    <a:pt x="769" y="615"/>
                  </a:lnTo>
                  <a:lnTo>
                    <a:pt x="770" y="615"/>
                  </a:lnTo>
                  <a:lnTo>
                    <a:pt x="770" y="616"/>
                  </a:lnTo>
                  <a:lnTo>
                    <a:pt x="771" y="615"/>
                  </a:lnTo>
                  <a:lnTo>
                    <a:pt x="771" y="616"/>
                  </a:lnTo>
                  <a:lnTo>
                    <a:pt x="770" y="616"/>
                  </a:lnTo>
                  <a:lnTo>
                    <a:pt x="770" y="617"/>
                  </a:lnTo>
                  <a:lnTo>
                    <a:pt x="770" y="618"/>
                  </a:lnTo>
                  <a:lnTo>
                    <a:pt x="770" y="619"/>
                  </a:lnTo>
                  <a:lnTo>
                    <a:pt x="771" y="619"/>
                  </a:lnTo>
                  <a:lnTo>
                    <a:pt x="771" y="620"/>
                  </a:lnTo>
                  <a:lnTo>
                    <a:pt x="771" y="621"/>
                  </a:lnTo>
                  <a:lnTo>
                    <a:pt x="771" y="622"/>
                  </a:lnTo>
                  <a:lnTo>
                    <a:pt x="771" y="623"/>
                  </a:lnTo>
                  <a:lnTo>
                    <a:pt x="771" y="624"/>
                  </a:lnTo>
                  <a:lnTo>
                    <a:pt x="771" y="625"/>
                  </a:lnTo>
                  <a:lnTo>
                    <a:pt x="770" y="626"/>
                  </a:lnTo>
                  <a:lnTo>
                    <a:pt x="769" y="626"/>
                  </a:lnTo>
                  <a:lnTo>
                    <a:pt x="768" y="626"/>
                  </a:lnTo>
                  <a:lnTo>
                    <a:pt x="767" y="626"/>
                  </a:lnTo>
                  <a:lnTo>
                    <a:pt x="766" y="627"/>
                  </a:lnTo>
                  <a:lnTo>
                    <a:pt x="766" y="627"/>
                  </a:lnTo>
                  <a:lnTo>
                    <a:pt x="765" y="628"/>
                  </a:lnTo>
                  <a:lnTo>
                    <a:pt x="768" y="631"/>
                  </a:lnTo>
                  <a:lnTo>
                    <a:pt x="772" y="635"/>
                  </a:lnTo>
                  <a:lnTo>
                    <a:pt x="774" y="637"/>
                  </a:lnTo>
                  <a:lnTo>
                    <a:pt x="775" y="638"/>
                  </a:lnTo>
                  <a:lnTo>
                    <a:pt x="776" y="639"/>
                  </a:lnTo>
                  <a:lnTo>
                    <a:pt x="777" y="640"/>
                  </a:lnTo>
                  <a:lnTo>
                    <a:pt x="788" y="652"/>
                  </a:lnTo>
                  <a:lnTo>
                    <a:pt x="792" y="655"/>
                  </a:lnTo>
                  <a:lnTo>
                    <a:pt x="795" y="659"/>
                  </a:lnTo>
                  <a:lnTo>
                    <a:pt x="800" y="663"/>
                  </a:lnTo>
                  <a:lnTo>
                    <a:pt x="803" y="666"/>
                  </a:lnTo>
                  <a:lnTo>
                    <a:pt x="805" y="668"/>
                  </a:lnTo>
                  <a:lnTo>
                    <a:pt x="808" y="671"/>
                  </a:lnTo>
                  <a:lnTo>
                    <a:pt x="811" y="674"/>
                  </a:lnTo>
                  <a:lnTo>
                    <a:pt x="812" y="675"/>
                  </a:lnTo>
                  <a:lnTo>
                    <a:pt x="813" y="676"/>
                  </a:lnTo>
                  <a:lnTo>
                    <a:pt x="816" y="679"/>
                  </a:lnTo>
                  <a:lnTo>
                    <a:pt x="818" y="681"/>
                  </a:lnTo>
                  <a:lnTo>
                    <a:pt x="819" y="682"/>
                  </a:lnTo>
                  <a:lnTo>
                    <a:pt x="820" y="683"/>
                  </a:lnTo>
                  <a:lnTo>
                    <a:pt x="821" y="684"/>
                  </a:lnTo>
                  <a:lnTo>
                    <a:pt x="821" y="683"/>
                  </a:lnTo>
                  <a:lnTo>
                    <a:pt x="822" y="684"/>
                  </a:lnTo>
                  <a:lnTo>
                    <a:pt x="823" y="685"/>
                  </a:lnTo>
                  <a:lnTo>
                    <a:pt x="827" y="689"/>
                  </a:lnTo>
                  <a:lnTo>
                    <a:pt x="830" y="692"/>
                  </a:lnTo>
                  <a:lnTo>
                    <a:pt x="827" y="695"/>
                  </a:lnTo>
                  <a:lnTo>
                    <a:pt x="825" y="697"/>
                  </a:lnTo>
                  <a:lnTo>
                    <a:pt x="823" y="699"/>
                  </a:lnTo>
                  <a:lnTo>
                    <a:pt x="820" y="702"/>
                  </a:lnTo>
                  <a:lnTo>
                    <a:pt x="819" y="704"/>
                  </a:lnTo>
                  <a:lnTo>
                    <a:pt x="820" y="706"/>
                  </a:lnTo>
                  <a:lnTo>
                    <a:pt x="822" y="709"/>
                  </a:lnTo>
                  <a:lnTo>
                    <a:pt x="823" y="709"/>
                  </a:lnTo>
                  <a:lnTo>
                    <a:pt x="833" y="719"/>
                  </a:lnTo>
                  <a:lnTo>
                    <a:pt x="837" y="723"/>
                  </a:lnTo>
                  <a:lnTo>
                    <a:pt x="839" y="725"/>
                  </a:lnTo>
                  <a:lnTo>
                    <a:pt x="841" y="727"/>
                  </a:lnTo>
                  <a:lnTo>
                    <a:pt x="843" y="729"/>
                  </a:lnTo>
                  <a:lnTo>
                    <a:pt x="845" y="730"/>
                  </a:lnTo>
                  <a:lnTo>
                    <a:pt x="850" y="736"/>
                  </a:lnTo>
                  <a:lnTo>
                    <a:pt x="852" y="737"/>
                  </a:lnTo>
                  <a:lnTo>
                    <a:pt x="854" y="739"/>
                  </a:lnTo>
                  <a:lnTo>
                    <a:pt x="852" y="741"/>
                  </a:lnTo>
                  <a:lnTo>
                    <a:pt x="850" y="743"/>
                  </a:lnTo>
                  <a:lnTo>
                    <a:pt x="846" y="748"/>
                  </a:lnTo>
                  <a:lnTo>
                    <a:pt x="844" y="750"/>
                  </a:lnTo>
                  <a:lnTo>
                    <a:pt x="843" y="751"/>
                  </a:lnTo>
                  <a:lnTo>
                    <a:pt x="841" y="753"/>
                  </a:lnTo>
                  <a:lnTo>
                    <a:pt x="840" y="754"/>
                  </a:lnTo>
                  <a:lnTo>
                    <a:pt x="841" y="755"/>
                  </a:lnTo>
                  <a:lnTo>
                    <a:pt x="846" y="761"/>
                  </a:lnTo>
                  <a:lnTo>
                    <a:pt x="848" y="763"/>
                  </a:lnTo>
                  <a:lnTo>
                    <a:pt x="846" y="764"/>
                  </a:lnTo>
                  <a:lnTo>
                    <a:pt x="846" y="765"/>
                  </a:lnTo>
                  <a:lnTo>
                    <a:pt x="846" y="765"/>
                  </a:lnTo>
                  <a:lnTo>
                    <a:pt x="846" y="766"/>
                  </a:lnTo>
                  <a:lnTo>
                    <a:pt x="845" y="767"/>
                  </a:lnTo>
                  <a:lnTo>
                    <a:pt x="842" y="769"/>
                  </a:lnTo>
                  <a:lnTo>
                    <a:pt x="841" y="770"/>
                  </a:lnTo>
                  <a:lnTo>
                    <a:pt x="838" y="773"/>
                  </a:lnTo>
                  <a:lnTo>
                    <a:pt x="837" y="774"/>
                  </a:lnTo>
                  <a:lnTo>
                    <a:pt x="836" y="775"/>
                  </a:lnTo>
                  <a:lnTo>
                    <a:pt x="835" y="776"/>
                  </a:lnTo>
                  <a:lnTo>
                    <a:pt x="834" y="776"/>
                  </a:lnTo>
                  <a:lnTo>
                    <a:pt x="833" y="776"/>
                  </a:lnTo>
                  <a:lnTo>
                    <a:pt x="833" y="775"/>
                  </a:lnTo>
                  <a:lnTo>
                    <a:pt x="832" y="775"/>
                  </a:lnTo>
                  <a:lnTo>
                    <a:pt x="831" y="776"/>
                  </a:lnTo>
                  <a:lnTo>
                    <a:pt x="830" y="776"/>
                  </a:lnTo>
                  <a:lnTo>
                    <a:pt x="830" y="777"/>
                  </a:lnTo>
                  <a:lnTo>
                    <a:pt x="830" y="778"/>
                  </a:lnTo>
                  <a:lnTo>
                    <a:pt x="829" y="778"/>
                  </a:lnTo>
                  <a:lnTo>
                    <a:pt x="829" y="777"/>
                  </a:lnTo>
                  <a:lnTo>
                    <a:pt x="828" y="777"/>
                  </a:lnTo>
                  <a:lnTo>
                    <a:pt x="827" y="777"/>
                  </a:lnTo>
                  <a:lnTo>
                    <a:pt x="826" y="777"/>
                  </a:lnTo>
                  <a:lnTo>
                    <a:pt x="826" y="776"/>
                  </a:lnTo>
                  <a:lnTo>
                    <a:pt x="825" y="776"/>
                  </a:lnTo>
                  <a:lnTo>
                    <a:pt x="825" y="775"/>
                  </a:lnTo>
                  <a:lnTo>
                    <a:pt x="826" y="775"/>
                  </a:lnTo>
                  <a:lnTo>
                    <a:pt x="826" y="776"/>
                  </a:lnTo>
                  <a:lnTo>
                    <a:pt x="827" y="776"/>
                  </a:lnTo>
                  <a:lnTo>
                    <a:pt x="828" y="776"/>
                  </a:lnTo>
                  <a:lnTo>
                    <a:pt x="828" y="775"/>
                  </a:lnTo>
                  <a:lnTo>
                    <a:pt x="827" y="774"/>
                  </a:lnTo>
                  <a:lnTo>
                    <a:pt x="828" y="774"/>
                  </a:lnTo>
                  <a:lnTo>
                    <a:pt x="828" y="773"/>
                  </a:lnTo>
                  <a:lnTo>
                    <a:pt x="829" y="773"/>
                  </a:lnTo>
                  <a:lnTo>
                    <a:pt x="828" y="773"/>
                  </a:lnTo>
                  <a:lnTo>
                    <a:pt x="827" y="773"/>
                  </a:lnTo>
                  <a:lnTo>
                    <a:pt x="827" y="772"/>
                  </a:lnTo>
                  <a:lnTo>
                    <a:pt x="827" y="771"/>
                  </a:lnTo>
                  <a:lnTo>
                    <a:pt x="826" y="770"/>
                  </a:lnTo>
                  <a:lnTo>
                    <a:pt x="825" y="770"/>
                  </a:lnTo>
                  <a:lnTo>
                    <a:pt x="825" y="769"/>
                  </a:lnTo>
                  <a:lnTo>
                    <a:pt x="824" y="768"/>
                  </a:lnTo>
                  <a:lnTo>
                    <a:pt x="824" y="767"/>
                  </a:lnTo>
                  <a:lnTo>
                    <a:pt x="824" y="766"/>
                  </a:lnTo>
                  <a:lnTo>
                    <a:pt x="823" y="766"/>
                  </a:lnTo>
                  <a:lnTo>
                    <a:pt x="823" y="765"/>
                  </a:lnTo>
                  <a:lnTo>
                    <a:pt x="822" y="765"/>
                  </a:lnTo>
                  <a:lnTo>
                    <a:pt x="823" y="765"/>
                  </a:lnTo>
                  <a:lnTo>
                    <a:pt x="823" y="764"/>
                  </a:lnTo>
                  <a:lnTo>
                    <a:pt x="824" y="764"/>
                  </a:lnTo>
                  <a:lnTo>
                    <a:pt x="824" y="763"/>
                  </a:lnTo>
                  <a:lnTo>
                    <a:pt x="823" y="763"/>
                  </a:lnTo>
                  <a:lnTo>
                    <a:pt x="823" y="763"/>
                  </a:lnTo>
                  <a:lnTo>
                    <a:pt x="822" y="763"/>
                  </a:lnTo>
                  <a:lnTo>
                    <a:pt x="822" y="763"/>
                  </a:lnTo>
                  <a:lnTo>
                    <a:pt x="822" y="764"/>
                  </a:lnTo>
                  <a:lnTo>
                    <a:pt x="821" y="763"/>
                  </a:lnTo>
                  <a:lnTo>
                    <a:pt x="820" y="763"/>
                  </a:lnTo>
                  <a:lnTo>
                    <a:pt x="816" y="763"/>
                  </a:lnTo>
                  <a:lnTo>
                    <a:pt x="813" y="763"/>
                  </a:lnTo>
                  <a:lnTo>
                    <a:pt x="808" y="763"/>
                  </a:lnTo>
                  <a:lnTo>
                    <a:pt x="803" y="763"/>
                  </a:lnTo>
                  <a:lnTo>
                    <a:pt x="802" y="763"/>
                  </a:lnTo>
                  <a:lnTo>
                    <a:pt x="801" y="763"/>
                  </a:lnTo>
                  <a:lnTo>
                    <a:pt x="800" y="763"/>
                  </a:lnTo>
                  <a:lnTo>
                    <a:pt x="800" y="766"/>
                  </a:lnTo>
                  <a:lnTo>
                    <a:pt x="797" y="766"/>
                  </a:lnTo>
                  <a:lnTo>
                    <a:pt x="793" y="766"/>
                  </a:lnTo>
                  <a:lnTo>
                    <a:pt x="793" y="771"/>
                  </a:lnTo>
                  <a:lnTo>
                    <a:pt x="792" y="771"/>
                  </a:lnTo>
                  <a:lnTo>
                    <a:pt x="784" y="770"/>
                  </a:lnTo>
                  <a:lnTo>
                    <a:pt x="781" y="770"/>
                  </a:lnTo>
                  <a:lnTo>
                    <a:pt x="779" y="770"/>
                  </a:lnTo>
                  <a:lnTo>
                    <a:pt x="776" y="770"/>
                  </a:lnTo>
                  <a:lnTo>
                    <a:pt x="771" y="770"/>
                  </a:lnTo>
                  <a:lnTo>
                    <a:pt x="769" y="770"/>
                  </a:lnTo>
                  <a:lnTo>
                    <a:pt x="768" y="770"/>
                  </a:lnTo>
                  <a:lnTo>
                    <a:pt x="760" y="770"/>
                  </a:lnTo>
                  <a:lnTo>
                    <a:pt x="758" y="770"/>
                  </a:lnTo>
                  <a:lnTo>
                    <a:pt x="754" y="770"/>
                  </a:lnTo>
                  <a:lnTo>
                    <a:pt x="751" y="770"/>
                  </a:lnTo>
                  <a:lnTo>
                    <a:pt x="749" y="770"/>
                  </a:lnTo>
                  <a:lnTo>
                    <a:pt x="747" y="770"/>
                  </a:lnTo>
                  <a:lnTo>
                    <a:pt x="746" y="770"/>
                  </a:lnTo>
                  <a:lnTo>
                    <a:pt x="746" y="766"/>
                  </a:lnTo>
                  <a:lnTo>
                    <a:pt x="742" y="766"/>
                  </a:lnTo>
                  <a:lnTo>
                    <a:pt x="742" y="769"/>
                  </a:lnTo>
                  <a:lnTo>
                    <a:pt x="742" y="770"/>
                  </a:lnTo>
                  <a:lnTo>
                    <a:pt x="739" y="770"/>
                  </a:lnTo>
                  <a:lnTo>
                    <a:pt x="737" y="770"/>
                  </a:lnTo>
                  <a:lnTo>
                    <a:pt x="735" y="770"/>
                  </a:lnTo>
                  <a:lnTo>
                    <a:pt x="729" y="770"/>
                  </a:lnTo>
                  <a:lnTo>
                    <a:pt x="726" y="770"/>
                  </a:lnTo>
                  <a:lnTo>
                    <a:pt x="717" y="770"/>
                  </a:lnTo>
                  <a:lnTo>
                    <a:pt x="717" y="772"/>
                  </a:lnTo>
                  <a:lnTo>
                    <a:pt x="717" y="773"/>
                  </a:lnTo>
                  <a:lnTo>
                    <a:pt x="717" y="778"/>
                  </a:lnTo>
                  <a:lnTo>
                    <a:pt x="717" y="782"/>
                  </a:lnTo>
                  <a:lnTo>
                    <a:pt x="717" y="785"/>
                  </a:lnTo>
                  <a:lnTo>
                    <a:pt x="717" y="792"/>
                  </a:lnTo>
                  <a:lnTo>
                    <a:pt x="717" y="797"/>
                  </a:lnTo>
                  <a:lnTo>
                    <a:pt x="717" y="800"/>
                  </a:lnTo>
                  <a:lnTo>
                    <a:pt x="717" y="809"/>
                  </a:lnTo>
                  <a:lnTo>
                    <a:pt x="717" y="812"/>
                  </a:lnTo>
                  <a:lnTo>
                    <a:pt x="717" y="814"/>
                  </a:lnTo>
                  <a:lnTo>
                    <a:pt x="717" y="816"/>
                  </a:lnTo>
                  <a:lnTo>
                    <a:pt x="715" y="816"/>
                  </a:lnTo>
                  <a:lnTo>
                    <a:pt x="712" y="816"/>
                  </a:lnTo>
                  <a:lnTo>
                    <a:pt x="708" y="816"/>
                  </a:lnTo>
                  <a:lnTo>
                    <a:pt x="702" y="816"/>
                  </a:lnTo>
                  <a:lnTo>
                    <a:pt x="701" y="816"/>
                  </a:lnTo>
                  <a:lnTo>
                    <a:pt x="696" y="816"/>
                  </a:lnTo>
                  <a:lnTo>
                    <a:pt x="693" y="816"/>
                  </a:lnTo>
                  <a:lnTo>
                    <a:pt x="691" y="816"/>
                  </a:lnTo>
                  <a:lnTo>
                    <a:pt x="690" y="816"/>
                  </a:lnTo>
                  <a:lnTo>
                    <a:pt x="689" y="816"/>
                  </a:lnTo>
                  <a:lnTo>
                    <a:pt x="687" y="816"/>
                  </a:lnTo>
                  <a:lnTo>
                    <a:pt x="683" y="816"/>
                  </a:lnTo>
                  <a:lnTo>
                    <a:pt x="681" y="816"/>
                  </a:lnTo>
                  <a:lnTo>
                    <a:pt x="678" y="816"/>
                  </a:lnTo>
                  <a:lnTo>
                    <a:pt x="675" y="816"/>
                  </a:lnTo>
                  <a:lnTo>
                    <a:pt x="674" y="816"/>
                  </a:lnTo>
                  <a:lnTo>
                    <a:pt x="673" y="816"/>
                  </a:lnTo>
                  <a:lnTo>
                    <a:pt x="672" y="816"/>
                  </a:lnTo>
                  <a:lnTo>
                    <a:pt x="671" y="816"/>
                  </a:lnTo>
                  <a:lnTo>
                    <a:pt x="670" y="816"/>
                  </a:lnTo>
                  <a:lnTo>
                    <a:pt x="667" y="816"/>
                  </a:lnTo>
                  <a:lnTo>
                    <a:pt x="663" y="816"/>
                  </a:lnTo>
                  <a:lnTo>
                    <a:pt x="661" y="816"/>
                  </a:lnTo>
                  <a:lnTo>
                    <a:pt x="660" y="816"/>
                  </a:lnTo>
                  <a:lnTo>
                    <a:pt x="659" y="816"/>
                  </a:lnTo>
                  <a:lnTo>
                    <a:pt x="658" y="816"/>
                  </a:lnTo>
                  <a:lnTo>
                    <a:pt x="658" y="816"/>
                  </a:lnTo>
                  <a:lnTo>
                    <a:pt x="657" y="816"/>
                  </a:lnTo>
                  <a:lnTo>
                    <a:pt x="655" y="816"/>
                  </a:lnTo>
                  <a:lnTo>
                    <a:pt x="653" y="816"/>
                  </a:lnTo>
                  <a:lnTo>
                    <a:pt x="652" y="816"/>
                  </a:lnTo>
                  <a:lnTo>
                    <a:pt x="651" y="816"/>
                  </a:lnTo>
                  <a:lnTo>
                    <a:pt x="641" y="816"/>
                  </a:lnTo>
                  <a:lnTo>
                    <a:pt x="638" y="816"/>
                  </a:lnTo>
                  <a:lnTo>
                    <a:pt x="636" y="816"/>
                  </a:lnTo>
                  <a:lnTo>
                    <a:pt x="635" y="816"/>
                  </a:lnTo>
                  <a:lnTo>
                    <a:pt x="633" y="816"/>
                  </a:lnTo>
                  <a:lnTo>
                    <a:pt x="631" y="816"/>
                  </a:lnTo>
                  <a:lnTo>
                    <a:pt x="629" y="816"/>
                  </a:lnTo>
                  <a:lnTo>
                    <a:pt x="626" y="816"/>
                  </a:lnTo>
                  <a:lnTo>
                    <a:pt x="622" y="816"/>
                  </a:lnTo>
                  <a:lnTo>
                    <a:pt x="621" y="816"/>
                  </a:lnTo>
                  <a:lnTo>
                    <a:pt x="618" y="816"/>
                  </a:lnTo>
                  <a:lnTo>
                    <a:pt x="615" y="816"/>
                  </a:lnTo>
                  <a:lnTo>
                    <a:pt x="613" y="816"/>
                  </a:lnTo>
                  <a:lnTo>
                    <a:pt x="606" y="816"/>
                  </a:lnTo>
                  <a:lnTo>
                    <a:pt x="604" y="816"/>
                  </a:lnTo>
                  <a:lnTo>
                    <a:pt x="602" y="816"/>
                  </a:lnTo>
                  <a:lnTo>
                    <a:pt x="600" y="816"/>
                  </a:lnTo>
                  <a:lnTo>
                    <a:pt x="599" y="816"/>
                  </a:lnTo>
                  <a:lnTo>
                    <a:pt x="597" y="816"/>
                  </a:lnTo>
                  <a:lnTo>
                    <a:pt x="592" y="816"/>
                  </a:lnTo>
                  <a:lnTo>
                    <a:pt x="589" y="816"/>
                  </a:lnTo>
                  <a:lnTo>
                    <a:pt x="588" y="816"/>
                  </a:lnTo>
                  <a:lnTo>
                    <a:pt x="586" y="816"/>
                  </a:lnTo>
                  <a:lnTo>
                    <a:pt x="582" y="816"/>
                  </a:lnTo>
                  <a:lnTo>
                    <a:pt x="581" y="816"/>
                  </a:lnTo>
                  <a:lnTo>
                    <a:pt x="578" y="816"/>
                  </a:lnTo>
                  <a:lnTo>
                    <a:pt x="578" y="816"/>
                  </a:lnTo>
                  <a:lnTo>
                    <a:pt x="572" y="816"/>
                  </a:lnTo>
                  <a:lnTo>
                    <a:pt x="568" y="816"/>
                  </a:lnTo>
                  <a:lnTo>
                    <a:pt x="566" y="816"/>
                  </a:lnTo>
                  <a:lnTo>
                    <a:pt x="567" y="816"/>
                  </a:lnTo>
                  <a:lnTo>
                    <a:pt x="567" y="817"/>
                  </a:lnTo>
                  <a:lnTo>
                    <a:pt x="567" y="818"/>
                  </a:lnTo>
                  <a:lnTo>
                    <a:pt x="568" y="819"/>
                  </a:lnTo>
                  <a:lnTo>
                    <a:pt x="567" y="819"/>
                  </a:lnTo>
                  <a:lnTo>
                    <a:pt x="567" y="820"/>
                  </a:lnTo>
                  <a:lnTo>
                    <a:pt x="568" y="820"/>
                  </a:lnTo>
                  <a:lnTo>
                    <a:pt x="569" y="820"/>
                  </a:lnTo>
                  <a:lnTo>
                    <a:pt x="569" y="821"/>
                  </a:lnTo>
                  <a:lnTo>
                    <a:pt x="570" y="822"/>
                  </a:lnTo>
                  <a:lnTo>
                    <a:pt x="571" y="822"/>
                  </a:lnTo>
                  <a:lnTo>
                    <a:pt x="571" y="823"/>
                  </a:lnTo>
                  <a:lnTo>
                    <a:pt x="570" y="824"/>
                  </a:lnTo>
                  <a:lnTo>
                    <a:pt x="570" y="825"/>
                  </a:lnTo>
                  <a:lnTo>
                    <a:pt x="571" y="825"/>
                  </a:lnTo>
                  <a:lnTo>
                    <a:pt x="571" y="826"/>
                  </a:lnTo>
                  <a:lnTo>
                    <a:pt x="571" y="827"/>
                  </a:lnTo>
                  <a:lnTo>
                    <a:pt x="570" y="827"/>
                  </a:lnTo>
                  <a:lnTo>
                    <a:pt x="570" y="828"/>
                  </a:lnTo>
                  <a:lnTo>
                    <a:pt x="571" y="828"/>
                  </a:lnTo>
                  <a:lnTo>
                    <a:pt x="571" y="829"/>
                  </a:lnTo>
                  <a:lnTo>
                    <a:pt x="570" y="829"/>
                  </a:lnTo>
                  <a:lnTo>
                    <a:pt x="570" y="830"/>
                  </a:lnTo>
                  <a:lnTo>
                    <a:pt x="571" y="830"/>
                  </a:lnTo>
                  <a:lnTo>
                    <a:pt x="571" y="831"/>
                  </a:lnTo>
                  <a:lnTo>
                    <a:pt x="571" y="832"/>
                  </a:lnTo>
                  <a:lnTo>
                    <a:pt x="572" y="833"/>
                  </a:lnTo>
                  <a:lnTo>
                    <a:pt x="572" y="832"/>
                  </a:lnTo>
                  <a:lnTo>
                    <a:pt x="573" y="832"/>
                  </a:lnTo>
                  <a:lnTo>
                    <a:pt x="573" y="833"/>
                  </a:lnTo>
                  <a:lnTo>
                    <a:pt x="574" y="833"/>
                  </a:lnTo>
                  <a:lnTo>
                    <a:pt x="573" y="833"/>
                  </a:lnTo>
                  <a:lnTo>
                    <a:pt x="573" y="834"/>
                  </a:lnTo>
                  <a:lnTo>
                    <a:pt x="573" y="835"/>
                  </a:lnTo>
                  <a:lnTo>
                    <a:pt x="572" y="834"/>
                  </a:lnTo>
                  <a:lnTo>
                    <a:pt x="572" y="835"/>
                  </a:lnTo>
                  <a:lnTo>
                    <a:pt x="572" y="836"/>
                  </a:lnTo>
                  <a:lnTo>
                    <a:pt x="573" y="836"/>
                  </a:lnTo>
                  <a:lnTo>
                    <a:pt x="573" y="837"/>
                  </a:lnTo>
                  <a:lnTo>
                    <a:pt x="573" y="838"/>
                  </a:lnTo>
                  <a:lnTo>
                    <a:pt x="573" y="839"/>
                  </a:lnTo>
                  <a:lnTo>
                    <a:pt x="574" y="839"/>
                  </a:lnTo>
                  <a:lnTo>
                    <a:pt x="574" y="840"/>
                  </a:lnTo>
                  <a:lnTo>
                    <a:pt x="575" y="840"/>
                  </a:lnTo>
                  <a:lnTo>
                    <a:pt x="575" y="841"/>
                  </a:lnTo>
                  <a:lnTo>
                    <a:pt x="575" y="842"/>
                  </a:lnTo>
                  <a:lnTo>
                    <a:pt x="575" y="843"/>
                  </a:lnTo>
                  <a:lnTo>
                    <a:pt x="576" y="843"/>
                  </a:lnTo>
                  <a:lnTo>
                    <a:pt x="576" y="843"/>
                  </a:lnTo>
                  <a:lnTo>
                    <a:pt x="577" y="844"/>
                  </a:lnTo>
                  <a:lnTo>
                    <a:pt x="577" y="845"/>
                  </a:lnTo>
                  <a:lnTo>
                    <a:pt x="578" y="846"/>
                  </a:lnTo>
                  <a:lnTo>
                    <a:pt x="578" y="847"/>
                  </a:lnTo>
                  <a:lnTo>
                    <a:pt x="578" y="848"/>
                  </a:lnTo>
                  <a:lnTo>
                    <a:pt x="578" y="849"/>
                  </a:lnTo>
                  <a:lnTo>
                    <a:pt x="578" y="850"/>
                  </a:lnTo>
                  <a:lnTo>
                    <a:pt x="578" y="851"/>
                  </a:lnTo>
                  <a:lnTo>
                    <a:pt x="578" y="852"/>
                  </a:lnTo>
                  <a:lnTo>
                    <a:pt x="579" y="852"/>
                  </a:lnTo>
                  <a:lnTo>
                    <a:pt x="579" y="853"/>
                  </a:lnTo>
                  <a:lnTo>
                    <a:pt x="579" y="854"/>
                  </a:lnTo>
                  <a:lnTo>
                    <a:pt x="580" y="854"/>
                  </a:lnTo>
                  <a:lnTo>
                    <a:pt x="580" y="855"/>
                  </a:lnTo>
                  <a:lnTo>
                    <a:pt x="581" y="856"/>
                  </a:lnTo>
                  <a:lnTo>
                    <a:pt x="581" y="857"/>
                  </a:lnTo>
                  <a:lnTo>
                    <a:pt x="581" y="858"/>
                  </a:lnTo>
                  <a:lnTo>
                    <a:pt x="581" y="859"/>
                  </a:lnTo>
                  <a:lnTo>
                    <a:pt x="581" y="860"/>
                  </a:lnTo>
                  <a:lnTo>
                    <a:pt x="580" y="861"/>
                  </a:lnTo>
                  <a:lnTo>
                    <a:pt x="581" y="861"/>
                  </a:lnTo>
                  <a:lnTo>
                    <a:pt x="581" y="862"/>
                  </a:lnTo>
                  <a:lnTo>
                    <a:pt x="581" y="863"/>
                  </a:lnTo>
                  <a:lnTo>
                    <a:pt x="581" y="864"/>
                  </a:lnTo>
                  <a:lnTo>
                    <a:pt x="582" y="864"/>
                  </a:lnTo>
                  <a:lnTo>
                    <a:pt x="582" y="865"/>
                  </a:lnTo>
                  <a:lnTo>
                    <a:pt x="582" y="866"/>
                  </a:lnTo>
                  <a:lnTo>
                    <a:pt x="583" y="866"/>
                  </a:lnTo>
                  <a:lnTo>
                    <a:pt x="583" y="867"/>
                  </a:lnTo>
                  <a:lnTo>
                    <a:pt x="583" y="868"/>
                  </a:lnTo>
                  <a:lnTo>
                    <a:pt x="584" y="868"/>
                  </a:lnTo>
                  <a:lnTo>
                    <a:pt x="584" y="869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4" y="871"/>
                  </a:lnTo>
                  <a:lnTo>
                    <a:pt x="583" y="871"/>
                  </a:lnTo>
                  <a:lnTo>
                    <a:pt x="583" y="872"/>
                  </a:lnTo>
                  <a:lnTo>
                    <a:pt x="583" y="873"/>
                  </a:lnTo>
                  <a:lnTo>
                    <a:pt x="583" y="874"/>
                  </a:lnTo>
                  <a:lnTo>
                    <a:pt x="582" y="875"/>
                  </a:lnTo>
                  <a:lnTo>
                    <a:pt x="580" y="875"/>
                  </a:lnTo>
                  <a:lnTo>
                    <a:pt x="578" y="875"/>
                  </a:lnTo>
                  <a:lnTo>
                    <a:pt x="578" y="874"/>
                  </a:lnTo>
                  <a:lnTo>
                    <a:pt x="574" y="874"/>
                  </a:lnTo>
                  <a:lnTo>
                    <a:pt x="573" y="874"/>
                  </a:lnTo>
                  <a:lnTo>
                    <a:pt x="567" y="874"/>
                  </a:lnTo>
                  <a:lnTo>
                    <a:pt x="564" y="874"/>
                  </a:lnTo>
                  <a:lnTo>
                    <a:pt x="563" y="874"/>
                  </a:lnTo>
                  <a:lnTo>
                    <a:pt x="559" y="874"/>
                  </a:lnTo>
                  <a:lnTo>
                    <a:pt x="557" y="874"/>
                  </a:lnTo>
                  <a:lnTo>
                    <a:pt x="556" y="874"/>
                  </a:lnTo>
                  <a:lnTo>
                    <a:pt x="555" y="874"/>
                  </a:lnTo>
                  <a:lnTo>
                    <a:pt x="551" y="874"/>
                  </a:lnTo>
                  <a:lnTo>
                    <a:pt x="550" y="874"/>
                  </a:lnTo>
                  <a:lnTo>
                    <a:pt x="546" y="874"/>
                  </a:lnTo>
                  <a:lnTo>
                    <a:pt x="544" y="874"/>
                  </a:lnTo>
                  <a:lnTo>
                    <a:pt x="540" y="874"/>
                  </a:lnTo>
                  <a:lnTo>
                    <a:pt x="539" y="874"/>
                  </a:lnTo>
                  <a:lnTo>
                    <a:pt x="535" y="874"/>
                  </a:lnTo>
                  <a:lnTo>
                    <a:pt x="532" y="874"/>
                  </a:lnTo>
                  <a:lnTo>
                    <a:pt x="529" y="874"/>
                  </a:lnTo>
                  <a:lnTo>
                    <a:pt x="528" y="874"/>
                  </a:lnTo>
                  <a:lnTo>
                    <a:pt x="523" y="874"/>
                  </a:lnTo>
                  <a:lnTo>
                    <a:pt x="520" y="874"/>
                  </a:lnTo>
                  <a:lnTo>
                    <a:pt x="518" y="874"/>
                  </a:lnTo>
                  <a:lnTo>
                    <a:pt x="517" y="874"/>
                  </a:lnTo>
                  <a:lnTo>
                    <a:pt x="510" y="874"/>
                  </a:lnTo>
                  <a:lnTo>
                    <a:pt x="509" y="874"/>
                  </a:lnTo>
                  <a:lnTo>
                    <a:pt x="506" y="873"/>
                  </a:lnTo>
                  <a:lnTo>
                    <a:pt x="502" y="873"/>
                  </a:lnTo>
                  <a:lnTo>
                    <a:pt x="497" y="873"/>
                  </a:lnTo>
                  <a:lnTo>
                    <a:pt x="493" y="873"/>
                  </a:lnTo>
                  <a:lnTo>
                    <a:pt x="491" y="873"/>
                  </a:lnTo>
                  <a:lnTo>
                    <a:pt x="488" y="873"/>
                  </a:lnTo>
                  <a:lnTo>
                    <a:pt x="484" y="873"/>
                  </a:lnTo>
                  <a:lnTo>
                    <a:pt x="482" y="873"/>
                  </a:lnTo>
                  <a:lnTo>
                    <a:pt x="478" y="873"/>
                  </a:lnTo>
                  <a:lnTo>
                    <a:pt x="476" y="873"/>
                  </a:lnTo>
                  <a:lnTo>
                    <a:pt x="472" y="873"/>
                  </a:lnTo>
                  <a:lnTo>
                    <a:pt x="470" y="873"/>
                  </a:lnTo>
                  <a:lnTo>
                    <a:pt x="468" y="873"/>
                  </a:lnTo>
                  <a:lnTo>
                    <a:pt x="465" y="873"/>
                  </a:lnTo>
                  <a:lnTo>
                    <a:pt x="464" y="873"/>
                  </a:lnTo>
                  <a:lnTo>
                    <a:pt x="462" y="873"/>
                  </a:lnTo>
                  <a:lnTo>
                    <a:pt x="460" y="873"/>
                  </a:lnTo>
                  <a:lnTo>
                    <a:pt x="458" y="873"/>
                  </a:lnTo>
                  <a:lnTo>
                    <a:pt x="456" y="873"/>
                  </a:lnTo>
                  <a:lnTo>
                    <a:pt x="449" y="873"/>
                  </a:lnTo>
                  <a:lnTo>
                    <a:pt x="443" y="873"/>
                  </a:lnTo>
                  <a:lnTo>
                    <a:pt x="443" y="873"/>
                  </a:lnTo>
                  <a:lnTo>
                    <a:pt x="442" y="873"/>
                  </a:lnTo>
                  <a:lnTo>
                    <a:pt x="440" y="873"/>
                  </a:lnTo>
                  <a:lnTo>
                    <a:pt x="439" y="873"/>
                  </a:lnTo>
                  <a:lnTo>
                    <a:pt x="439" y="872"/>
                  </a:lnTo>
                  <a:lnTo>
                    <a:pt x="437" y="872"/>
                  </a:lnTo>
                  <a:lnTo>
                    <a:pt x="436" y="872"/>
                  </a:lnTo>
                  <a:lnTo>
                    <a:pt x="426" y="872"/>
                  </a:lnTo>
                  <a:lnTo>
                    <a:pt x="426" y="873"/>
                  </a:lnTo>
                  <a:lnTo>
                    <a:pt x="423" y="873"/>
                  </a:lnTo>
                  <a:lnTo>
                    <a:pt x="419" y="872"/>
                  </a:lnTo>
                  <a:lnTo>
                    <a:pt x="418" y="872"/>
                  </a:lnTo>
                  <a:lnTo>
                    <a:pt x="416" y="872"/>
                  </a:lnTo>
                  <a:lnTo>
                    <a:pt x="416" y="872"/>
                  </a:lnTo>
                  <a:lnTo>
                    <a:pt x="414" y="872"/>
                  </a:lnTo>
                  <a:lnTo>
                    <a:pt x="412" y="872"/>
                  </a:lnTo>
                  <a:lnTo>
                    <a:pt x="409" y="872"/>
                  </a:lnTo>
                  <a:lnTo>
                    <a:pt x="406" y="872"/>
                  </a:lnTo>
                  <a:lnTo>
                    <a:pt x="405" y="872"/>
                  </a:lnTo>
                  <a:lnTo>
                    <a:pt x="404" y="872"/>
                  </a:lnTo>
                  <a:lnTo>
                    <a:pt x="404" y="874"/>
                  </a:lnTo>
                  <a:lnTo>
                    <a:pt x="404" y="881"/>
                  </a:lnTo>
                  <a:lnTo>
                    <a:pt x="404" y="884"/>
                  </a:lnTo>
                  <a:lnTo>
                    <a:pt x="404" y="885"/>
                  </a:lnTo>
                  <a:lnTo>
                    <a:pt x="404" y="890"/>
                  </a:lnTo>
                  <a:lnTo>
                    <a:pt x="404" y="894"/>
                  </a:lnTo>
                  <a:lnTo>
                    <a:pt x="403" y="895"/>
                  </a:lnTo>
                  <a:lnTo>
                    <a:pt x="402" y="895"/>
                  </a:lnTo>
                  <a:lnTo>
                    <a:pt x="402" y="894"/>
                  </a:lnTo>
                  <a:lnTo>
                    <a:pt x="401" y="894"/>
                  </a:lnTo>
                  <a:lnTo>
                    <a:pt x="401" y="893"/>
                  </a:lnTo>
                  <a:lnTo>
                    <a:pt x="400" y="893"/>
                  </a:lnTo>
                  <a:lnTo>
                    <a:pt x="400" y="892"/>
                  </a:lnTo>
                  <a:lnTo>
                    <a:pt x="399" y="892"/>
                  </a:lnTo>
                  <a:lnTo>
                    <a:pt x="399" y="891"/>
                  </a:lnTo>
                  <a:lnTo>
                    <a:pt x="399" y="890"/>
                  </a:lnTo>
                  <a:lnTo>
                    <a:pt x="398" y="890"/>
                  </a:lnTo>
                  <a:lnTo>
                    <a:pt x="398" y="891"/>
                  </a:lnTo>
                  <a:lnTo>
                    <a:pt x="397" y="891"/>
                  </a:lnTo>
                  <a:lnTo>
                    <a:pt x="397" y="890"/>
                  </a:lnTo>
                  <a:lnTo>
                    <a:pt x="397" y="889"/>
                  </a:lnTo>
                  <a:lnTo>
                    <a:pt x="396" y="889"/>
                  </a:lnTo>
                  <a:lnTo>
                    <a:pt x="396" y="888"/>
                  </a:lnTo>
                  <a:lnTo>
                    <a:pt x="395" y="888"/>
                  </a:lnTo>
                  <a:lnTo>
                    <a:pt x="394" y="888"/>
                  </a:lnTo>
                  <a:lnTo>
                    <a:pt x="394" y="887"/>
                  </a:lnTo>
                  <a:lnTo>
                    <a:pt x="394" y="886"/>
                  </a:lnTo>
                  <a:lnTo>
                    <a:pt x="393" y="886"/>
                  </a:lnTo>
                  <a:lnTo>
                    <a:pt x="393" y="885"/>
                  </a:lnTo>
                  <a:lnTo>
                    <a:pt x="392" y="885"/>
                  </a:lnTo>
                  <a:lnTo>
                    <a:pt x="392" y="884"/>
                  </a:lnTo>
                  <a:lnTo>
                    <a:pt x="392" y="883"/>
                  </a:lnTo>
                  <a:lnTo>
                    <a:pt x="391" y="883"/>
                  </a:lnTo>
                  <a:lnTo>
                    <a:pt x="391" y="882"/>
                  </a:lnTo>
                  <a:lnTo>
                    <a:pt x="390" y="882"/>
                  </a:lnTo>
                  <a:lnTo>
                    <a:pt x="390" y="883"/>
                  </a:lnTo>
                  <a:lnTo>
                    <a:pt x="390" y="882"/>
                  </a:lnTo>
                  <a:lnTo>
                    <a:pt x="390" y="881"/>
                  </a:lnTo>
                  <a:lnTo>
                    <a:pt x="389" y="881"/>
                  </a:lnTo>
                  <a:lnTo>
                    <a:pt x="389" y="881"/>
                  </a:lnTo>
                  <a:lnTo>
                    <a:pt x="389" y="880"/>
                  </a:lnTo>
                  <a:lnTo>
                    <a:pt x="388" y="880"/>
                  </a:lnTo>
                  <a:lnTo>
                    <a:pt x="388" y="879"/>
                  </a:lnTo>
                  <a:lnTo>
                    <a:pt x="388" y="878"/>
                  </a:lnTo>
                  <a:lnTo>
                    <a:pt x="387" y="878"/>
                  </a:lnTo>
                  <a:lnTo>
                    <a:pt x="387" y="877"/>
                  </a:lnTo>
                  <a:lnTo>
                    <a:pt x="386" y="877"/>
                  </a:lnTo>
                  <a:lnTo>
                    <a:pt x="386" y="876"/>
                  </a:lnTo>
                  <a:lnTo>
                    <a:pt x="386" y="875"/>
                  </a:lnTo>
                  <a:lnTo>
                    <a:pt x="385" y="875"/>
                  </a:lnTo>
                  <a:lnTo>
                    <a:pt x="385" y="874"/>
                  </a:lnTo>
                  <a:lnTo>
                    <a:pt x="385" y="873"/>
                  </a:lnTo>
                  <a:lnTo>
                    <a:pt x="385" y="872"/>
                  </a:lnTo>
                  <a:lnTo>
                    <a:pt x="384" y="872"/>
                  </a:lnTo>
                  <a:lnTo>
                    <a:pt x="383" y="871"/>
                  </a:lnTo>
                  <a:lnTo>
                    <a:pt x="382" y="871"/>
                  </a:lnTo>
                  <a:lnTo>
                    <a:pt x="382" y="870"/>
                  </a:lnTo>
                  <a:lnTo>
                    <a:pt x="381" y="870"/>
                  </a:lnTo>
                  <a:lnTo>
                    <a:pt x="381" y="870"/>
                  </a:lnTo>
                  <a:lnTo>
                    <a:pt x="380" y="870"/>
                  </a:lnTo>
                  <a:lnTo>
                    <a:pt x="380" y="869"/>
                  </a:lnTo>
                  <a:lnTo>
                    <a:pt x="379" y="869"/>
                  </a:lnTo>
                  <a:lnTo>
                    <a:pt x="379" y="868"/>
                  </a:lnTo>
                  <a:lnTo>
                    <a:pt x="378" y="868"/>
                  </a:lnTo>
                  <a:lnTo>
                    <a:pt x="378" y="869"/>
                  </a:lnTo>
                  <a:lnTo>
                    <a:pt x="378" y="868"/>
                  </a:lnTo>
                  <a:lnTo>
                    <a:pt x="378" y="867"/>
                  </a:lnTo>
                  <a:lnTo>
                    <a:pt x="378" y="866"/>
                  </a:lnTo>
                  <a:lnTo>
                    <a:pt x="377" y="866"/>
                  </a:lnTo>
                  <a:lnTo>
                    <a:pt x="376" y="865"/>
                  </a:lnTo>
                  <a:lnTo>
                    <a:pt x="376" y="864"/>
                  </a:lnTo>
                  <a:lnTo>
                    <a:pt x="375" y="864"/>
                  </a:lnTo>
                  <a:lnTo>
                    <a:pt x="376" y="864"/>
                  </a:lnTo>
                  <a:lnTo>
                    <a:pt x="376" y="863"/>
                  </a:lnTo>
                  <a:lnTo>
                    <a:pt x="375" y="863"/>
                  </a:lnTo>
                  <a:lnTo>
                    <a:pt x="374" y="863"/>
                  </a:lnTo>
                  <a:lnTo>
                    <a:pt x="374" y="862"/>
                  </a:lnTo>
                  <a:lnTo>
                    <a:pt x="374" y="863"/>
                  </a:lnTo>
                  <a:lnTo>
                    <a:pt x="373" y="862"/>
                  </a:lnTo>
                  <a:lnTo>
                    <a:pt x="373" y="863"/>
                  </a:lnTo>
                  <a:lnTo>
                    <a:pt x="373" y="862"/>
                  </a:lnTo>
                  <a:lnTo>
                    <a:pt x="372" y="862"/>
                  </a:lnTo>
                  <a:lnTo>
                    <a:pt x="372" y="863"/>
                  </a:lnTo>
                  <a:lnTo>
                    <a:pt x="372" y="862"/>
                  </a:lnTo>
                  <a:lnTo>
                    <a:pt x="371" y="862"/>
                  </a:lnTo>
                  <a:lnTo>
                    <a:pt x="370" y="861"/>
                  </a:lnTo>
                  <a:lnTo>
                    <a:pt x="370" y="860"/>
                  </a:lnTo>
                  <a:lnTo>
                    <a:pt x="369" y="860"/>
                  </a:lnTo>
                  <a:lnTo>
                    <a:pt x="368" y="860"/>
                  </a:lnTo>
                  <a:lnTo>
                    <a:pt x="368" y="859"/>
                  </a:lnTo>
                  <a:lnTo>
                    <a:pt x="367" y="859"/>
                  </a:lnTo>
                  <a:lnTo>
                    <a:pt x="367" y="858"/>
                  </a:lnTo>
                  <a:lnTo>
                    <a:pt x="367" y="857"/>
                  </a:lnTo>
                  <a:lnTo>
                    <a:pt x="367" y="858"/>
                  </a:lnTo>
                  <a:lnTo>
                    <a:pt x="366" y="858"/>
                  </a:lnTo>
                  <a:lnTo>
                    <a:pt x="366" y="857"/>
                  </a:lnTo>
                  <a:lnTo>
                    <a:pt x="366" y="856"/>
                  </a:lnTo>
                  <a:lnTo>
                    <a:pt x="365" y="856"/>
                  </a:lnTo>
                  <a:lnTo>
                    <a:pt x="364" y="856"/>
                  </a:lnTo>
                  <a:lnTo>
                    <a:pt x="364" y="855"/>
                  </a:lnTo>
                  <a:lnTo>
                    <a:pt x="363" y="854"/>
                  </a:lnTo>
                  <a:lnTo>
                    <a:pt x="363" y="855"/>
                  </a:lnTo>
                  <a:lnTo>
                    <a:pt x="363" y="854"/>
                  </a:lnTo>
                  <a:lnTo>
                    <a:pt x="363" y="853"/>
                  </a:lnTo>
                  <a:lnTo>
                    <a:pt x="362" y="853"/>
                  </a:lnTo>
                  <a:lnTo>
                    <a:pt x="362" y="853"/>
                  </a:lnTo>
                  <a:lnTo>
                    <a:pt x="362" y="852"/>
                  </a:lnTo>
                  <a:lnTo>
                    <a:pt x="362" y="851"/>
                  </a:lnTo>
                  <a:lnTo>
                    <a:pt x="361" y="850"/>
                  </a:lnTo>
                  <a:lnTo>
                    <a:pt x="360" y="850"/>
                  </a:lnTo>
                  <a:lnTo>
                    <a:pt x="360" y="851"/>
                  </a:lnTo>
                  <a:lnTo>
                    <a:pt x="360" y="850"/>
                  </a:lnTo>
                  <a:lnTo>
                    <a:pt x="360" y="849"/>
                  </a:lnTo>
                  <a:lnTo>
                    <a:pt x="360" y="848"/>
                  </a:lnTo>
                  <a:lnTo>
                    <a:pt x="359" y="848"/>
                  </a:lnTo>
                  <a:lnTo>
                    <a:pt x="360" y="848"/>
                  </a:lnTo>
                  <a:lnTo>
                    <a:pt x="360" y="847"/>
                  </a:lnTo>
                  <a:lnTo>
                    <a:pt x="359" y="847"/>
                  </a:lnTo>
                  <a:lnTo>
                    <a:pt x="358" y="847"/>
                  </a:lnTo>
                  <a:lnTo>
                    <a:pt x="358" y="849"/>
                  </a:lnTo>
                  <a:lnTo>
                    <a:pt x="358" y="850"/>
                  </a:lnTo>
                  <a:lnTo>
                    <a:pt x="358" y="857"/>
                  </a:lnTo>
                  <a:lnTo>
                    <a:pt x="358" y="859"/>
                  </a:lnTo>
                  <a:lnTo>
                    <a:pt x="358" y="862"/>
                  </a:lnTo>
                  <a:lnTo>
                    <a:pt x="358" y="867"/>
                  </a:lnTo>
                  <a:lnTo>
                    <a:pt x="358" y="868"/>
                  </a:lnTo>
                  <a:lnTo>
                    <a:pt x="355" y="868"/>
                  </a:lnTo>
                  <a:lnTo>
                    <a:pt x="354" y="868"/>
                  </a:lnTo>
                  <a:lnTo>
                    <a:pt x="354" y="869"/>
                  </a:lnTo>
                  <a:lnTo>
                    <a:pt x="354" y="871"/>
                  </a:lnTo>
                  <a:lnTo>
                    <a:pt x="347" y="870"/>
                  </a:lnTo>
                  <a:lnTo>
                    <a:pt x="344" y="870"/>
                  </a:lnTo>
                  <a:lnTo>
                    <a:pt x="343" y="870"/>
                  </a:lnTo>
                  <a:lnTo>
                    <a:pt x="342" y="870"/>
                  </a:lnTo>
                  <a:lnTo>
                    <a:pt x="340" y="870"/>
                  </a:lnTo>
                  <a:lnTo>
                    <a:pt x="337" y="870"/>
                  </a:lnTo>
                  <a:lnTo>
                    <a:pt x="336" y="870"/>
                  </a:lnTo>
                  <a:lnTo>
                    <a:pt x="336" y="870"/>
                  </a:lnTo>
                  <a:lnTo>
                    <a:pt x="335" y="870"/>
                  </a:lnTo>
                  <a:lnTo>
                    <a:pt x="333" y="870"/>
                  </a:lnTo>
                  <a:lnTo>
                    <a:pt x="332" y="870"/>
                  </a:lnTo>
                  <a:lnTo>
                    <a:pt x="331" y="870"/>
                  </a:lnTo>
                  <a:lnTo>
                    <a:pt x="329" y="870"/>
                  </a:lnTo>
                  <a:lnTo>
                    <a:pt x="323" y="870"/>
                  </a:lnTo>
                  <a:lnTo>
                    <a:pt x="321" y="870"/>
                  </a:lnTo>
                  <a:lnTo>
                    <a:pt x="315" y="870"/>
                  </a:lnTo>
                  <a:lnTo>
                    <a:pt x="314" y="870"/>
                  </a:lnTo>
                  <a:lnTo>
                    <a:pt x="310" y="870"/>
                  </a:lnTo>
                  <a:lnTo>
                    <a:pt x="308" y="870"/>
                  </a:lnTo>
                  <a:lnTo>
                    <a:pt x="305" y="870"/>
                  </a:lnTo>
                  <a:lnTo>
                    <a:pt x="302" y="870"/>
                  </a:lnTo>
                  <a:lnTo>
                    <a:pt x="301" y="870"/>
                  </a:lnTo>
                  <a:lnTo>
                    <a:pt x="298" y="870"/>
                  </a:lnTo>
                  <a:lnTo>
                    <a:pt x="297" y="870"/>
                  </a:lnTo>
                  <a:lnTo>
                    <a:pt x="295" y="870"/>
                  </a:lnTo>
                  <a:lnTo>
                    <a:pt x="294" y="870"/>
                  </a:lnTo>
                  <a:lnTo>
                    <a:pt x="292" y="870"/>
                  </a:lnTo>
                  <a:lnTo>
                    <a:pt x="291" y="870"/>
                  </a:lnTo>
                  <a:lnTo>
                    <a:pt x="288" y="870"/>
                  </a:lnTo>
                  <a:lnTo>
                    <a:pt x="287" y="870"/>
                  </a:lnTo>
                  <a:lnTo>
                    <a:pt x="285" y="870"/>
                  </a:lnTo>
                  <a:lnTo>
                    <a:pt x="283" y="870"/>
                  </a:lnTo>
                  <a:lnTo>
                    <a:pt x="282" y="870"/>
                  </a:lnTo>
                  <a:lnTo>
                    <a:pt x="282" y="870"/>
                  </a:lnTo>
                  <a:lnTo>
                    <a:pt x="280" y="870"/>
                  </a:lnTo>
                  <a:lnTo>
                    <a:pt x="278" y="870"/>
                  </a:lnTo>
                  <a:lnTo>
                    <a:pt x="276" y="870"/>
                  </a:lnTo>
                  <a:lnTo>
                    <a:pt x="275" y="870"/>
                  </a:lnTo>
                  <a:lnTo>
                    <a:pt x="273" y="870"/>
                  </a:lnTo>
                  <a:lnTo>
                    <a:pt x="267" y="870"/>
                  </a:lnTo>
                  <a:lnTo>
                    <a:pt x="265" y="870"/>
                  </a:lnTo>
                  <a:lnTo>
                    <a:pt x="262" y="870"/>
                  </a:lnTo>
                  <a:lnTo>
                    <a:pt x="261" y="870"/>
                  </a:lnTo>
                  <a:lnTo>
                    <a:pt x="259" y="870"/>
                  </a:lnTo>
                  <a:lnTo>
                    <a:pt x="258" y="870"/>
                  </a:lnTo>
                  <a:lnTo>
                    <a:pt x="258" y="866"/>
                  </a:lnTo>
                  <a:lnTo>
                    <a:pt x="257" y="866"/>
                  </a:lnTo>
                  <a:lnTo>
                    <a:pt x="254" y="866"/>
                  </a:lnTo>
                  <a:lnTo>
                    <a:pt x="254" y="870"/>
                  </a:lnTo>
                  <a:lnTo>
                    <a:pt x="250" y="870"/>
                  </a:lnTo>
                  <a:lnTo>
                    <a:pt x="248" y="870"/>
                  </a:lnTo>
                  <a:lnTo>
                    <a:pt x="247" y="870"/>
                  </a:lnTo>
                  <a:lnTo>
                    <a:pt x="245" y="870"/>
                  </a:lnTo>
                  <a:lnTo>
                    <a:pt x="243" y="870"/>
                  </a:lnTo>
                  <a:lnTo>
                    <a:pt x="242" y="870"/>
                  </a:lnTo>
                  <a:lnTo>
                    <a:pt x="240" y="870"/>
                  </a:lnTo>
                  <a:lnTo>
                    <a:pt x="234" y="870"/>
                  </a:lnTo>
                  <a:lnTo>
                    <a:pt x="233" y="870"/>
                  </a:lnTo>
                  <a:lnTo>
                    <a:pt x="231" y="870"/>
                  </a:lnTo>
                  <a:lnTo>
                    <a:pt x="229" y="870"/>
                  </a:lnTo>
                  <a:lnTo>
                    <a:pt x="228" y="870"/>
                  </a:lnTo>
                  <a:lnTo>
                    <a:pt x="227" y="870"/>
                  </a:lnTo>
                  <a:lnTo>
                    <a:pt x="226" y="870"/>
                  </a:lnTo>
                  <a:lnTo>
                    <a:pt x="224" y="869"/>
                  </a:lnTo>
                  <a:lnTo>
                    <a:pt x="223" y="869"/>
                  </a:lnTo>
                  <a:lnTo>
                    <a:pt x="221" y="869"/>
                  </a:lnTo>
                  <a:lnTo>
                    <a:pt x="219" y="869"/>
                  </a:lnTo>
                  <a:lnTo>
                    <a:pt x="216" y="869"/>
                  </a:lnTo>
                  <a:lnTo>
                    <a:pt x="204" y="869"/>
                  </a:lnTo>
                  <a:lnTo>
                    <a:pt x="204" y="868"/>
                  </a:lnTo>
                  <a:lnTo>
                    <a:pt x="204" y="865"/>
                  </a:lnTo>
                  <a:lnTo>
                    <a:pt x="204" y="864"/>
                  </a:lnTo>
                  <a:lnTo>
                    <a:pt x="201" y="864"/>
                  </a:lnTo>
                  <a:lnTo>
                    <a:pt x="201" y="864"/>
                  </a:lnTo>
                  <a:lnTo>
                    <a:pt x="201" y="865"/>
                  </a:lnTo>
                  <a:lnTo>
                    <a:pt x="201" y="869"/>
                  </a:lnTo>
                  <a:lnTo>
                    <a:pt x="200" y="869"/>
                  </a:lnTo>
                  <a:lnTo>
                    <a:pt x="199" y="869"/>
                  </a:lnTo>
                  <a:lnTo>
                    <a:pt x="197" y="869"/>
                  </a:lnTo>
                  <a:lnTo>
                    <a:pt x="196" y="869"/>
                  </a:lnTo>
                  <a:lnTo>
                    <a:pt x="194" y="869"/>
                  </a:lnTo>
                  <a:lnTo>
                    <a:pt x="193" y="869"/>
                  </a:lnTo>
                  <a:lnTo>
                    <a:pt x="192" y="869"/>
                  </a:lnTo>
                  <a:lnTo>
                    <a:pt x="190" y="869"/>
                  </a:lnTo>
                  <a:lnTo>
                    <a:pt x="189" y="869"/>
                  </a:lnTo>
                  <a:lnTo>
                    <a:pt x="188" y="868"/>
                  </a:lnTo>
                  <a:lnTo>
                    <a:pt x="187" y="868"/>
                  </a:lnTo>
                  <a:lnTo>
                    <a:pt x="186" y="868"/>
                  </a:lnTo>
                  <a:lnTo>
                    <a:pt x="184" y="868"/>
                  </a:lnTo>
                  <a:lnTo>
                    <a:pt x="183" y="868"/>
                  </a:lnTo>
                  <a:lnTo>
                    <a:pt x="182" y="868"/>
                  </a:lnTo>
                  <a:lnTo>
                    <a:pt x="181" y="868"/>
                  </a:lnTo>
                  <a:lnTo>
                    <a:pt x="178" y="868"/>
                  </a:lnTo>
                  <a:lnTo>
                    <a:pt x="177" y="868"/>
                  </a:lnTo>
                  <a:lnTo>
                    <a:pt x="174" y="868"/>
                  </a:lnTo>
                  <a:lnTo>
                    <a:pt x="173" y="868"/>
                  </a:lnTo>
                  <a:lnTo>
                    <a:pt x="172" y="868"/>
                  </a:lnTo>
                  <a:lnTo>
                    <a:pt x="170" y="868"/>
                  </a:lnTo>
                  <a:lnTo>
                    <a:pt x="169" y="868"/>
                  </a:lnTo>
                  <a:lnTo>
                    <a:pt x="167" y="868"/>
                  </a:lnTo>
                  <a:lnTo>
                    <a:pt x="166" y="868"/>
                  </a:lnTo>
                  <a:lnTo>
                    <a:pt x="164" y="868"/>
                  </a:lnTo>
                  <a:lnTo>
                    <a:pt x="158" y="868"/>
                  </a:lnTo>
                  <a:lnTo>
                    <a:pt x="157" y="868"/>
                  </a:lnTo>
                  <a:lnTo>
                    <a:pt x="156" y="868"/>
                  </a:lnTo>
                  <a:lnTo>
                    <a:pt x="154" y="867"/>
                  </a:lnTo>
                  <a:lnTo>
                    <a:pt x="154" y="863"/>
                  </a:lnTo>
                  <a:lnTo>
                    <a:pt x="151" y="863"/>
                  </a:lnTo>
                  <a:lnTo>
                    <a:pt x="148" y="863"/>
                  </a:lnTo>
                  <a:lnTo>
                    <a:pt x="146" y="863"/>
                  </a:lnTo>
                  <a:lnTo>
                    <a:pt x="146" y="862"/>
                  </a:lnTo>
                  <a:lnTo>
                    <a:pt x="146" y="860"/>
                  </a:lnTo>
                  <a:lnTo>
                    <a:pt x="147" y="858"/>
                  </a:lnTo>
                  <a:lnTo>
                    <a:pt x="146" y="858"/>
                  </a:lnTo>
                  <a:lnTo>
                    <a:pt x="145" y="858"/>
                  </a:lnTo>
                  <a:lnTo>
                    <a:pt x="143" y="858"/>
                  </a:lnTo>
                  <a:lnTo>
                    <a:pt x="140" y="858"/>
                  </a:lnTo>
                  <a:lnTo>
                    <a:pt x="138" y="858"/>
                  </a:lnTo>
                  <a:lnTo>
                    <a:pt x="138" y="857"/>
                  </a:lnTo>
                  <a:lnTo>
                    <a:pt x="138" y="856"/>
                  </a:lnTo>
                  <a:lnTo>
                    <a:pt x="138" y="855"/>
                  </a:lnTo>
                  <a:lnTo>
                    <a:pt x="138" y="854"/>
                  </a:lnTo>
                  <a:lnTo>
                    <a:pt x="137" y="854"/>
                  </a:lnTo>
                  <a:lnTo>
                    <a:pt x="136" y="854"/>
                  </a:lnTo>
                  <a:lnTo>
                    <a:pt x="135" y="854"/>
                  </a:lnTo>
                  <a:lnTo>
                    <a:pt x="134" y="854"/>
                  </a:lnTo>
                  <a:lnTo>
                    <a:pt x="134" y="847"/>
                  </a:lnTo>
                  <a:lnTo>
                    <a:pt x="134" y="845"/>
                  </a:lnTo>
                  <a:lnTo>
                    <a:pt x="135" y="845"/>
                  </a:lnTo>
                  <a:lnTo>
                    <a:pt x="136" y="845"/>
                  </a:lnTo>
                  <a:lnTo>
                    <a:pt x="138" y="845"/>
                  </a:lnTo>
                  <a:lnTo>
                    <a:pt x="139" y="842"/>
                  </a:lnTo>
                  <a:lnTo>
                    <a:pt x="136" y="842"/>
                  </a:lnTo>
                  <a:lnTo>
                    <a:pt x="130" y="842"/>
                  </a:lnTo>
                  <a:lnTo>
                    <a:pt x="128" y="842"/>
                  </a:lnTo>
                  <a:lnTo>
                    <a:pt x="125" y="842"/>
                  </a:lnTo>
                  <a:lnTo>
                    <a:pt x="121" y="842"/>
                  </a:lnTo>
                  <a:lnTo>
                    <a:pt x="120" y="841"/>
                  </a:lnTo>
                  <a:lnTo>
                    <a:pt x="119" y="841"/>
                  </a:lnTo>
                  <a:lnTo>
                    <a:pt x="118" y="841"/>
                  </a:lnTo>
                  <a:lnTo>
                    <a:pt x="118" y="840"/>
                  </a:lnTo>
                  <a:lnTo>
                    <a:pt x="118" y="838"/>
                  </a:lnTo>
                  <a:lnTo>
                    <a:pt x="118" y="837"/>
                  </a:lnTo>
                  <a:lnTo>
                    <a:pt x="115" y="837"/>
                  </a:lnTo>
                  <a:lnTo>
                    <a:pt x="114" y="837"/>
                  </a:lnTo>
                  <a:lnTo>
                    <a:pt x="114" y="839"/>
                  </a:lnTo>
                  <a:lnTo>
                    <a:pt x="114" y="841"/>
                  </a:lnTo>
                  <a:lnTo>
                    <a:pt x="109" y="841"/>
                  </a:lnTo>
                  <a:lnTo>
                    <a:pt x="107" y="841"/>
                  </a:lnTo>
                  <a:lnTo>
                    <a:pt x="100" y="841"/>
                  </a:lnTo>
                  <a:lnTo>
                    <a:pt x="100" y="838"/>
                  </a:lnTo>
                  <a:lnTo>
                    <a:pt x="100" y="837"/>
                  </a:lnTo>
                  <a:lnTo>
                    <a:pt x="95" y="837"/>
                  </a:lnTo>
                  <a:lnTo>
                    <a:pt x="94" y="837"/>
                  </a:lnTo>
                  <a:lnTo>
                    <a:pt x="93" y="837"/>
                  </a:lnTo>
                  <a:lnTo>
                    <a:pt x="93" y="835"/>
                  </a:lnTo>
                  <a:lnTo>
                    <a:pt x="93" y="834"/>
                  </a:lnTo>
                  <a:lnTo>
                    <a:pt x="93" y="833"/>
                  </a:lnTo>
                  <a:lnTo>
                    <a:pt x="90" y="833"/>
                  </a:lnTo>
                  <a:lnTo>
                    <a:pt x="90" y="832"/>
                  </a:lnTo>
                  <a:lnTo>
                    <a:pt x="90" y="831"/>
                  </a:lnTo>
                  <a:lnTo>
                    <a:pt x="90" y="830"/>
                  </a:lnTo>
                  <a:lnTo>
                    <a:pt x="90" y="829"/>
                  </a:lnTo>
                  <a:lnTo>
                    <a:pt x="91" y="829"/>
                  </a:lnTo>
                  <a:lnTo>
                    <a:pt x="91" y="828"/>
                  </a:lnTo>
                  <a:lnTo>
                    <a:pt x="91" y="827"/>
                  </a:lnTo>
                  <a:lnTo>
                    <a:pt x="92" y="827"/>
                  </a:lnTo>
                  <a:lnTo>
                    <a:pt x="92" y="826"/>
                  </a:lnTo>
                  <a:lnTo>
                    <a:pt x="93" y="825"/>
                  </a:lnTo>
                  <a:lnTo>
                    <a:pt x="94" y="825"/>
                  </a:lnTo>
                  <a:lnTo>
                    <a:pt x="94" y="824"/>
                  </a:lnTo>
                  <a:lnTo>
                    <a:pt x="94" y="824"/>
                  </a:lnTo>
                  <a:lnTo>
                    <a:pt x="94" y="823"/>
                  </a:lnTo>
                  <a:lnTo>
                    <a:pt x="95" y="823"/>
                  </a:lnTo>
                  <a:lnTo>
                    <a:pt x="95" y="822"/>
                  </a:lnTo>
                  <a:lnTo>
                    <a:pt x="95" y="821"/>
                  </a:lnTo>
                  <a:lnTo>
                    <a:pt x="95" y="820"/>
                  </a:lnTo>
                  <a:lnTo>
                    <a:pt x="94" y="820"/>
                  </a:lnTo>
                  <a:lnTo>
                    <a:pt x="94" y="819"/>
                  </a:lnTo>
                  <a:lnTo>
                    <a:pt x="95" y="818"/>
                  </a:lnTo>
                  <a:lnTo>
                    <a:pt x="96" y="818"/>
                  </a:lnTo>
                  <a:lnTo>
                    <a:pt x="97" y="818"/>
                  </a:lnTo>
                  <a:lnTo>
                    <a:pt x="97" y="817"/>
                  </a:lnTo>
                  <a:lnTo>
                    <a:pt x="97" y="816"/>
                  </a:lnTo>
                  <a:lnTo>
                    <a:pt x="96" y="816"/>
                  </a:lnTo>
                  <a:lnTo>
                    <a:pt x="95" y="816"/>
                  </a:lnTo>
                  <a:lnTo>
                    <a:pt x="95" y="815"/>
                  </a:lnTo>
                  <a:lnTo>
                    <a:pt x="94" y="815"/>
                  </a:lnTo>
                  <a:lnTo>
                    <a:pt x="94" y="814"/>
                  </a:lnTo>
                  <a:lnTo>
                    <a:pt x="94" y="814"/>
                  </a:lnTo>
                  <a:lnTo>
                    <a:pt x="94" y="813"/>
                  </a:lnTo>
                  <a:lnTo>
                    <a:pt x="94" y="812"/>
                  </a:lnTo>
                  <a:lnTo>
                    <a:pt x="94" y="812"/>
                  </a:lnTo>
                  <a:lnTo>
                    <a:pt x="94" y="811"/>
                  </a:lnTo>
                  <a:lnTo>
                    <a:pt x="95" y="811"/>
                  </a:lnTo>
                  <a:lnTo>
                    <a:pt x="95" y="810"/>
                  </a:lnTo>
                  <a:lnTo>
                    <a:pt x="95" y="809"/>
                  </a:lnTo>
                  <a:lnTo>
                    <a:pt x="95" y="808"/>
                  </a:lnTo>
                  <a:lnTo>
                    <a:pt x="94" y="808"/>
                  </a:lnTo>
                  <a:lnTo>
                    <a:pt x="94" y="807"/>
                  </a:lnTo>
                  <a:lnTo>
                    <a:pt x="94" y="807"/>
                  </a:lnTo>
                  <a:lnTo>
                    <a:pt x="94" y="806"/>
                  </a:lnTo>
                  <a:lnTo>
                    <a:pt x="94" y="805"/>
                  </a:lnTo>
                  <a:lnTo>
                    <a:pt x="94" y="804"/>
                  </a:lnTo>
                  <a:lnTo>
                    <a:pt x="94" y="803"/>
                  </a:lnTo>
                  <a:lnTo>
                    <a:pt x="94" y="803"/>
                  </a:lnTo>
                  <a:lnTo>
                    <a:pt x="94" y="802"/>
                  </a:lnTo>
                  <a:lnTo>
                    <a:pt x="94" y="801"/>
                  </a:lnTo>
                  <a:lnTo>
                    <a:pt x="94" y="799"/>
                  </a:lnTo>
                  <a:lnTo>
                    <a:pt x="94" y="798"/>
                  </a:lnTo>
                  <a:lnTo>
                    <a:pt x="94" y="797"/>
                  </a:lnTo>
                  <a:lnTo>
                    <a:pt x="95" y="796"/>
                  </a:lnTo>
                  <a:lnTo>
                    <a:pt x="95" y="795"/>
                  </a:lnTo>
                  <a:lnTo>
                    <a:pt x="95" y="794"/>
                  </a:lnTo>
                  <a:lnTo>
                    <a:pt x="95" y="793"/>
                  </a:lnTo>
                  <a:lnTo>
                    <a:pt x="95" y="792"/>
                  </a:lnTo>
                  <a:lnTo>
                    <a:pt x="94" y="791"/>
                  </a:lnTo>
                  <a:lnTo>
                    <a:pt x="94" y="790"/>
                  </a:lnTo>
                  <a:lnTo>
                    <a:pt x="95" y="790"/>
                  </a:lnTo>
                  <a:lnTo>
                    <a:pt x="95" y="790"/>
                  </a:lnTo>
                  <a:lnTo>
                    <a:pt x="95" y="789"/>
                  </a:lnTo>
                  <a:lnTo>
                    <a:pt x="96" y="788"/>
                  </a:lnTo>
                  <a:lnTo>
                    <a:pt x="96" y="787"/>
                  </a:lnTo>
                  <a:lnTo>
                    <a:pt x="97" y="787"/>
                  </a:lnTo>
                  <a:lnTo>
                    <a:pt x="98" y="787"/>
                  </a:lnTo>
                  <a:lnTo>
                    <a:pt x="99" y="787"/>
                  </a:lnTo>
                  <a:lnTo>
                    <a:pt x="99" y="786"/>
                  </a:lnTo>
                  <a:lnTo>
                    <a:pt x="99" y="785"/>
                  </a:lnTo>
                  <a:lnTo>
                    <a:pt x="99" y="784"/>
                  </a:lnTo>
                  <a:lnTo>
                    <a:pt x="98" y="783"/>
                  </a:lnTo>
                  <a:lnTo>
                    <a:pt x="98" y="782"/>
                  </a:lnTo>
                  <a:lnTo>
                    <a:pt x="97" y="781"/>
                  </a:lnTo>
                  <a:lnTo>
                    <a:pt x="97" y="780"/>
                  </a:lnTo>
                  <a:lnTo>
                    <a:pt x="97" y="779"/>
                  </a:lnTo>
                  <a:lnTo>
                    <a:pt x="97" y="778"/>
                  </a:lnTo>
                  <a:lnTo>
                    <a:pt x="96" y="778"/>
                  </a:lnTo>
                  <a:lnTo>
                    <a:pt x="96" y="777"/>
                  </a:lnTo>
                  <a:lnTo>
                    <a:pt x="96" y="776"/>
                  </a:lnTo>
                  <a:lnTo>
                    <a:pt x="96" y="775"/>
                  </a:lnTo>
                  <a:lnTo>
                    <a:pt x="95" y="773"/>
                  </a:lnTo>
                  <a:lnTo>
                    <a:pt x="95" y="772"/>
                  </a:lnTo>
                  <a:lnTo>
                    <a:pt x="95" y="771"/>
                  </a:lnTo>
                  <a:lnTo>
                    <a:pt x="95" y="770"/>
                  </a:lnTo>
                  <a:lnTo>
                    <a:pt x="94" y="770"/>
                  </a:lnTo>
                  <a:lnTo>
                    <a:pt x="94" y="769"/>
                  </a:lnTo>
                  <a:lnTo>
                    <a:pt x="94" y="767"/>
                  </a:lnTo>
                  <a:lnTo>
                    <a:pt x="94" y="766"/>
                  </a:lnTo>
                  <a:lnTo>
                    <a:pt x="94" y="765"/>
                  </a:lnTo>
                  <a:lnTo>
                    <a:pt x="94" y="764"/>
                  </a:lnTo>
                  <a:lnTo>
                    <a:pt x="93" y="763"/>
                  </a:lnTo>
                  <a:lnTo>
                    <a:pt x="93" y="763"/>
                  </a:lnTo>
                  <a:lnTo>
                    <a:pt x="93" y="762"/>
                  </a:lnTo>
                  <a:lnTo>
                    <a:pt x="93" y="761"/>
                  </a:lnTo>
                  <a:lnTo>
                    <a:pt x="94" y="761"/>
                  </a:lnTo>
                  <a:lnTo>
                    <a:pt x="94" y="760"/>
                  </a:lnTo>
                  <a:lnTo>
                    <a:pt x="95" y="760"/>
                  </a:lnTo>
                  <a:lnTo>
                    <a:pt x="95" y="759"/>
                  </a:lnTo>
                  <a:lnTo>
                    <a:pt x="96" y="759"/>
                  </a:lnTo>
                  <a:lnTo>
                    <a:pt x="97" y="759"/>
                  </a:lnTo>
                  <a:lnTo>
                    <a:pt x="97" y="758"/>
                  </a:lnTo>
                  <a:lnTo>
                    <a:pt x="98" y="758"/>
                  </a:lnTo>
                  <a:lnTo>
                    <a:pt x="98" y="757"/>
                  </a:lnTo>
                  <a:lnTo>
                    <a:pt x="99" y="757"/>
                  </a:lnTo>
                  <a:lnTo>
                    <a:pt x="99" y="756"/>
                  </a:lnTo>
                  <a:lnTo>
                    <a:pt x="100" y="756"/>
                  </a:lnTo>
                  <a:lnTo>
                    <a:pt x="100" y="755"/>
                  </a:lnTo>
                  <a:lnTo>
                    <a:pt x="101" y="755"/>
                  </a:lnTo>
                  <a:lnTo>
                    <a:pt x="101" y="754"/>
                  </a:lnTo>
                  <a:lnTo>
                    <a:pt x="101" y="753"/>
                  </a:lnTo>
                  <a:lnTo>
                    <a:pt x="102" y="753"/>
                  </a:lnTo>
                  <a:lnTo>
                    <a:pt x="102" y="752"/>
                  </a:lnTo>
                  <a:lnTo>
                    <a:pt x="103" y="752"/>
                  </a:lnTo>
                  <a:lnTo>
                    <a:pt x="103" y="751"/>
                  </a:lnTo>
                  <a:lnTo>
                    <a:pt x="104" y="751"/>
                  </a:lnTo>
                  <a:lnTo>
                    <a:pt x="104" y="750"/>
                  </a:lnTo>
                  <a:lnTo>
                    <a:pt x="105" y="750"/>
                  </a:lnTo>
                  <a:lnTo>
                    <a:pt x="105" y="749"/>
                  </a:lnTo>
                  <a:lnTo>
                    <a:pt x="106" y="748"/>
                  </a:lnTo>
                  <a:lnTo>
                    <a:pt x="106" y="747"/>
                  </a:lnTo>
                  <a:lnTo>
                    <a:pt x="107" y="747"/>
                  </a:lnTo>
                  <a:lnTo>
                    <a:pt x="107" y="746"/>
                  </a:lnTo>
                  <a:lnTo>
                    <a:pt x="108" y="745"/>
                  </a:lnTo>
                  <a:lnTo>
                    <a:pt x="108" y="744"/>
                  </a:lnTo>
                  <a:lnTo>
                    <a:pt x="109" y="744"/>
                  </a:lnTo>
                  <a:lnTo>
                    <a:pt x="109" y="743"/>
                  </a:lnTo>
                  <a:lnTo>
                    <a:pt x="111" y="742"/>
                  </a:lnTo>
                  <a:lnTo>
                    <a:pt x="112" y="741"/>
                  </a:lnTo>
                  <a:lnTo>
                    <a:pt x="113" y="740"/>
                  </a:lnTo>
                  <a:lnTo>
                    <a:pt x="113" y="739"/>
                  </a:lnTo>
                  <a:lnTo>
                    <a:pt x="114" y="739"/>
                  </a:lnTo>
                  <a:lnTo>
                    <a:pt x="114" y="738"/>
                  </a:lnTo>
                  <a:lnTo>
                    <a:pt x="115" y="737"/>
                  </a:lnTo>
                  <a:lnTo>
                    <a:pt x="116" y="737"/>
                  </a:lnTo>
                  <a:lnTo>
                    <a:pt x="116" y="736"/>
                  </a:lnTo>
                  <a:lnTo>
                    <a:pt x="117" y="736"/>
                  </a:lnTo>
                  <a:lnTo>
                    <a:pt x="118" y="736"/>
                  </a:lnTo>
                  <a:lnTo>
                    <a:pt x="119" y="736"/>
                  </a:lnTo>
                  <a:lnTo>
                    <a:pt x="120" y="736"/>
                  </a:lnTo>
                  <a:lnTo>
                    <a:pt x="121" y="736"/>
                  </a:lnTo>
                  <a:lnTo>
                    <a:pt x="122" y="736"/>
                  </a:lnTo>
                  <a:lnTo>
                    <a:pt x="122" y="735"/>
                  </a:lnTo>
                  <a:lnTo>
                    <a:pt x="123" y="735"/>
                  </a:lnTo>
                  <a:lnTo>
                    <a:pt x="124" y="735"/>
                  </a:lnTo>
                  <a:lnTo>
                    <a:pt x="125" y="734"/>
                  </a:lnTo>
                  <a:lnTo>
                    <a:pt x="126" y="734"/>
                  </a:lnTo>
                  <a:lnTo>
                    <a:pt x="128" y="734"/>
                  </a:lnTo>
                  <a:lnTo>
                    <a:pt x="129" y="733"/>
                  </a:lnTo>
                  <a:lnTo>
                    <a:pt x="130" y="733"/>
                  </a:lnTo>
                  <a:lnTo>
                    <a:pt x="131" y="732"/>
                  </a:lnTo>
                  <a:lnTo>
                    <a:pt x="132" y="732"/>
                  </a:lnTo>
                  <a:lnTo>
                    <a:pt x="133" y="732"/>
                  </a:lnTo>
                  <a:lnTo>
                    <a:pt x="133" y="731"/>
                  </a:lnTo>
                  <a:lnTo>
                    <a:pt x="134" y="731"/>
                  </a:lnTo>
                  <a:lnTo>
                    <a:pt x="135" y="731"/>
                  </a:lnTo>
                  <a:lnTo>
                    <a:pt x="135" y="730"/>
                  </a:lnTo>
                  <a:lnTo>
                    <a:pt x="136" y="730"/>
                  </a:lnTo>
                  <a:lnTo>
                    <a:pt x="136" y="729"/>
                  </a:lnTo>
                  <a:lnTo>
                    <a:pt x="136" y="728"/>
                  </a:lnTo>
                  <a:lnTo>
                    <a:pt x="135" y="728"/>
                  </a:lnTo>
                  <a:lnTo>
                    <a:pt x="135" y="727"/>
                  </a:lnTo>
                  <a:lnTo>
                    <a:pt x="134" y="726"/>
                  </a:lnTo>
                  <a:lnTo>
                    <a:pt x="133" y="726"/>
                  </a:lnTo>
                  <a:lnTo>
                    <a:pt x="132" y="726"/>
                  </a:lnTo>
                  <a:lnTo>
                    <a:pt x="131" y="726"/>
                  </a:lnTo>
                  <a:lnTo>
                    <a:pt x="130" y="726"/>
                  </a:lnTo>
                  <a:lnTo>
                    <a:pt x="129" y="725"/>
                  </a:lnTo>
                  <a:lnTo>
                    <a:pt x="128" y="724"/>
                  </a:lnTo>
                  <a:lnTo>
                    <a:pt x="128" y="723"/>
                  </a:lnTo>
                  <a:lnTo>
                    <a:pt x="128" y="722"/>
                  </a:lnTo>
                  <a:lnTo>
                    <a:pt x="129" y="721"/>
                  </a:lnTo>
                  <a:lnTo>
                    <a:pt x="129" y="720"/>
                  </a:lnTo>
                  <a:lnTo>
                    <a:pt x="130" y="720"/>
                  </a:lnTo>
                  <a:lnTo>
                    <a:pt x="130" y="719"/>
                  </a:lnTo>
                  <a:lnTo>
                    <a:pt x="131" y="719"/>
                  </a:lnTo>
                  <a:lnTo>
                    <a:pt x="132" y="718"/>
                  </a:lnTo>
                  <a:lnTo>
                    <a:pt x="133" y="718"/>
                  </a:lnTo>
                  <a:lnTo>
                    <a:pt x="134" y="718"/>
                  </a:lnTo>
                  <a:lnTo>
                    <a:pt x="135" y="718"/>
                  </a:lnTo>
                  <a:lnTo>
                    <a:pt x="136" y="719"/>
                  </a:lnTo>
                  <a:lnTo>
                    <a:pt x="137" y="719"/>
                  </a:lnTo>
                  <a:lnTo>
                    <a:pt x="139" y="719"/>
                  </a:lnTo>
                  <a:lnTo>
                    <a:pt x="140" y="719"/>
                  </a:lnTo>
                  <a:lnTo>
                    <a:pt x="141" y="719"/>
                  </a:lnTo>
                  <a:lnTo>
                    <a:pt x="142" y="719"/>
                  </a:lnTo>
                  <a:lnTo>
                    <a:pt x="143" y="719"/>
                  </a:lnTo>
                  <a:lnTo>
                    <a:pt x="144" y="719"/>
                  </a:lnTo>
                  <a:lnTo>
                    <a:pt x="145" y="719"/>
                  </a:lnTo>
                  <a:lnTo>
                    <a:pt x="146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8" y="719"/>
                  </a:lnTo>
                  <a:lnTo>
                    <a:pt x="148" y="718"/>
                  </a:lnTo>
                  <a:lnTo>
                    <a:pt x="149" y="718"/>
                  </a:lnTo>
                  <a:lnTo>
                    <a:pt x="150" y="718"/>
                  </a:lnTo>
                  <a:lnTo>
                    <a:pt x="151" y="717"/>
                  </a:lnTo>
                  <a:lnTo>
                    <a:pt x="152" y="717"/>
                  </a:lnTo>
                  <a:lnTo>
                    <a:pt x="152" y="716"/>
                  </a:lnTo>
                  <a:lnTo>
                    <a:pt x="152" y="715"/>
                  </a:lnTo>
                  <a:lnTo>
                    <a:pt x="152" y="714"/>
                  </a:lnTo>
                  <a:lnTo>
                    <a:pt x="152" y="713"/>
                  </a:lnTo>
                  <a:lnTo>
                    <a:pt x="152" y="712"/>
                  </a:lnTo>
                  <a:lnTo>
                    <a:pt x="153" y="711"/>
                  </a:lnTo>
                  <a:lnTo>
                    <a:pt x="154" y="710"/>
                  </a:lnTo>
                  <a:lnTo>
                    <a:pt x="155" y="710"/>
                  </a:lnTo>
                  <a:lnTo>
                    <a:pt x="155" y="709"/>
                  </a:lnTo>
                  <a:lnTo>
                    <a:pt x="156" y="709"/>
                  </a:lnTo>
                  <a:lnTo>
                    <a:pt x="156" y="709"/>
                  </a:lnTo>
                  <a:lnTo>
                    <a:pt x="156" y="708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7" y="706"/>
                  </a:lnTo>
                  <a:lnTo>
                    <a:pt x="156" y="706"/>
                  </a:lnTo>
                  <a:lnTo>
                    <a:pt x="156" y="705"/>
                  </a:lnTo>
                  <a:lnTo>
                    <a:pt x="155" y="705"/>
                  </a:lnTo>
                  <a:lnTo>
                    <a:pt x="155" y="706"/>
                  </a:lnTo>
                  <a:lnTo>
                    <a:pt x="154" y="706"/>
                  </a:lnTo>
                  <a:lnTo>
                    <a:pt x="153" y="706"/>
                  </a:lnTo>
                  <a:lnTo>
                    <a:pt x="152" y="706"/>
                  </a:lnTo>
                  <a:lnTo>
                    <a:pt x="152" y="705"/>
                  </a:lnTo>
                  <a:lnTo>
                    <a:pt x="152" y="704"/>
                  </a:lnTo>
                  <a:lnTo>
                    <a:pt x="152" y="703"/>
                  </a:lnTo>
                  <a:lnTo>
                    <a:pt x="153" y="703"/>
                  </a:lnTo>
                  <a:lnTo>
                    <a:pt x="154" y="703"/>
                  </a:lnTo>
                  <a:lnTo>
                    <a:pt x="155" y="704"/>
                  </a:lnTo>
                  <a:lnTo>
                    <a:pt x="156" y="704"/>
                  </a:lnTo>
                  <a:lnTo>
                    <a:pt x="157" y="704"/>
                  </a:lnTo>
                  <a:lnTo>
                    <a:pt x="158" y="704"/>
                  </a:lnTo>
                  <a:lnTo>
                    <a:pt x="159" y="704"/>
                  </a:lnTo>
                  <a:lnTo>
                    <a:pt x="160" y="703"/>
                  </a:lnTo>
                  <a:lnTo>
                    <a:pt x="161" y="703"/>
                  </a:lnTo>
                  <a:lnTo>
                    <a:pt x="161" y="702"/>
                  </a:lnTo>
                  <a:lnTo>
                    <a:pt x="161" y="701"/>
                  </a:lnTo>
                  <a:lnTo>
                    <a:pt x="161" y="700"/>
                  </a:lnTo>
                  <a:lnTo>
                    <a:pt x="162" y="699"/>
                  </a:lnTo>
                  <a:lnTo>
                    <a:pt x="163" y="699"/>
                  </a:lnTo>
                  <a:lnTo>
                    <a:pt x="163" y="698"/>
                  </a:lnTo>
                  <a:lnTo>
                    <a:pt x="164" y="699"/>
                  </a:lnTo>
                  <a:lnTo>
                    <a:pt x="165" y="699"/>
                  </a:lnTo>
                  <a:lnTo>
                    <a:pt x="166" y="699"/>
                  </a:lnTo>
                  <a:lnTo>
                    <a:pt x="167" y="699"/>
                  </a:lnTo>
                  <a:lnTo>
                    <a:pt x="168" y="699"/>
                  </a:lnTo>
                  <a:lnTo>
                    <a:pt x="168" y="698"/>
                  </a:lnTo>
                  <a:lnTo>
                    <a:pt x="168" y="697"/>
                  </a:lnTo>
                  <a:lnTo>
                    <a:pt x="167" y="697"/>
                  </a:lnTo>
                  <a:lnTo>
                    <a:pt x="167" y="696"/>
                  </a:lnTo>
                  <a:lnTo>
                    <a:pt x="166" y="696"/>
                  </a:lnTo>
                  <a:lnTo>
                    <a:pt x="166" y="695"/>
                  </a:lnTo>
                  <a:lnTo>
                    <a:pt x="165" y="695"/>
                  </a:lnTo>
                  <a:lnTo>
                    <a:pt x="164" y="694"/>
                  </a:lnTo>
                  <a:lnTo>
                    <a:pt x="163" y="693"/>
                  </a:lnTo>
                  <a:lnTo>
                    <a:pt x="162" y="692"/>
                  </a:lnTo>
                  <a:lnTo>
                    <a:pt x="162" y="691"/>
                  </a:lnTo>
                  <a:lnTo>
                    <a:pt x="161" y="691"/>
                  </a:lnTo>
                  <a:lnTo>
                    <a:pt x="160" y="691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89"/>
                  </a:lnTo>
                  <a:lnTo>
                    <a:pt x="157" y="689"/>
                  </a:lnTo>
                  <a:lnTo>
                    <a:pt x="157" y="688"/>
                  </a:lnTo>
                  <a:lnTo>
                    <a:pt x="156" y="688"/>
                  </a:lnTo>
                  <a:lnTo>
                    <a:pt x="156" y="687"/>
                  </a:lnTo>
                  <a:lnTo>
                    <a:pt x="155" y="687"/>
                  </a:lnTo>
                  <a:lnTo>
                    <a:pt x="154" y="686"/>
                  </a:lnTo>
                  <a:lnTo>
                    <a:pt x="154" y="685"/>
                  </a:lnTo>
                  <a:lnTo>
                    <a:pt x="153" y="685"/>
                  </a:lnTo>
                  <a:lnTo>
                    <a:pt x="152" y="684"/>
                  </a:lnTo>
                  <a:lnTo>
                    <a:pt x="152" y="683"/>
                  </a:lnTo>
                  <a:lnTo>
                    <a:pt x="151" y="683"/>
                  </a:lnTo>
                  <a:lnTo>
                    <a:pt x="151" y="683"/>
                  </a:lnTo>
                  <a:lnTo>
                    <a:pt x="150" y="682"/>
                  </a:lnTo>
                  <a:lnTo>
                    <a:pt x="149" y="681"/>
                  </a:lnTo>
                  <a:lnTo>
                    <a:pt x="149" y="680"/>
                  </a:lnTo>
                  <a:lnTo>
                    <a:pt x="148" y="680"/>
                  </a:lnTo>
                  <a:lnTo>
                    <a:pt x="148" y="679"/>
                  </a:lnTo>
                  <a:lnTo>
                    <a:pt x="147" y="678"/>
                  </a:lnTo>
                  <a:lnTo>
                    <a:pt x="147" y="678"/>
                  </a:lnTo>
                  <a:lnTo>
                    <a:pt x="147" y="677"/>
                  </a:lnTo>
                  <a:lnTo>
                    <a:pt x="146" y="677"/>
                  </a:lnTo>
                  <a:lnTo>
                    <a:pt x="145" y="676"/>
                  </a:lnTo>
                  <a:lnTo>
                    <a:pt x="144" y="676"/>
                  </a:lnTo>
                  <a:lnTo>
                    <a:pt x="143" y="676"/>
                  </a:lnTo>
                  <a:lnTo>
                    <a:pt x="142" y="676"/>
                  </a:lnTo>
                  <a:lnTo>
                    <a:pt x="142" y="675"/>
                  </a:lnTo>
                  <a:lnTo>
                    <a:pt x="141" y="675"/>
                  </a:lnTo>
                  <a:lnTo>
                    <a:pt x="140" y="675"/>
                  </a:lnTo>
                  <a:lnTo>
                    <a:pt x="140" y="674"/>
                  </a:lnTo>
                  <a:lnTo>
                    <a:pt x="139" y="674"/>
                  </a:lnTo>
                  <a:lnTo>
                    <a:pt x="138" y="674"/>
                  </a:lnTo>
                  <a:lnTo>
                    <a:pt x="137" y="674"/>
                  </a:lnTo>
                  <a:lnTo>
                    <a:pt x="136" y="673"/>
                  </a:lnTo>
                  <a:lnTo>
                    <a:pt x="135" y="673"/>
                  </a:lnTo>
                  <a:lnTo>
                    <a:pt x="134" y="672"/>
                  </a:lnTo>
                  <a:lnTo>
                    <a:pt x="133" y="672"/>
                  </a:lnTo>
                  <a:lnTo>
                    <a:pt x="132" y="671"/>
                  </a:lnTo>
                  <a:lnTo>
                    <a:pt x="131" y="671"/>
                  </a:lnTo>
                  <a:lnTo>
                    <a:pt x="130" y="671"/>
                  </a:lnTo>
                  <a:lnTo>
                    <a:pt x="130" y="670"/>
                  </a:lnTo>
                  <a:lnTo>
                    <a:pt x="129" y="670"/>
                  </a:lnTo>
                  <a:lnTo>
                    <a:pt x="128" y="670"/>
                  </a:lnTo>
                  <a:lnTo>
                    <a:pt x="128" y="669"/>
                  </a:lnTo>
                  <a:lnTo>
                    <a:pt x="127" y="669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4" y="668"/>
                  </a:lnTo>
                  <a:lnTo>
                    <a:pt x="123" y="668"/>
                  </a:lnTo>
                  <a:lnTo>
                    <a:pt x="123" y="667"/>
                  </a:lnTo>
                  <a:lnTo>
                    <a:pt x="122" y="667"/>
                  </a:lnTo>
                  <a:lnTo>
                    <a:pt x="121" y="667"/>
                  </a:lnTo>
                  <a:lnTo>
                    <a:pt x="120" y="667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19" y="666"/>
                  </a:lnTo>
                  <a:lnTo>
                    <a:pt x="119" y="665"/>
                  </a:lnTo>
                  <a:lnTo>
                    <a:pt x="118" y="665"/>
                  </a:lnTo>
                  <a:lnTo>
                    <a:pt x="118" y="664"/>
                  </a:lnTo>
                  <a:lnTo>
                    <a:pt x="118" y="663"/>
                  </a:lnTo>
                  <a:lnTo>
                    <a:pt x="117" y="663"/>
                  </a:lnTo>
                  <a:lnTo>
                    <a:pt x="117" y="662"/>
                  </a:lnTo>
                  <a:lnTo>
                    <a:pt x="117" y="661"/>
                  </a:lnTo>
                  <a:lnTo>
                    <a:pt x="117" y="660"/>
                  </a:lnTo>
                  <a:lnTo>
                    <a:pt x="117" y="659"/>
                  </a:lnTo>
                  <a:lnTo>
                    <a:pt x="117" y="658"/>
                  </a:lnTo>
                  <a:lnTo>
                    <a:pt x="117" y="657"/>
                  </a:lnTo>
                  <a:lnTo>
                    <a:pt x="118" y="657"/>
                  </a:lnTo>
                  <a:lnTo>
                    <a:pt x="118" y="656"/>
                  </a:lnTo>
                  <a:lnTo>
                    <a:pt x="118" y="656"/>
                  </a:lnTo>
                  <a:lnTo>
                    <a:pt x="118" y="655"/>
                  </a:lnTo>
                  <a:lnTo>
                    <a:pt x="119" y="655"/>
                  </a:lnTo>
                  <a:lnTo>
                    <a:pt x="119" y="654"/>
                  </a:lnTo>
                  <a:lnTo>
                    <a:pt x="120" y="654"/>
                  </a:lnTo>
                  <a:lnTo>
                    <a:pt x="120" y="653"/>
                  </a:lnTo>
                  <a:lnTo>
                    <a:pt x="120" y="653"/>
                  </a:lnTo>
                  <a:lnTo>
                    <a:pt x="122" y="652"/>
                  </a:lnTo>
                  <a:lnTo>
                    <a:pt x="122" y="651"/>
                  </a:lnTo>
                  <a:lnTo>
                    <a:pt x="123" y="651"/>
                  </a:lnTo>
                  <a:lnTo>
                    <a:pt x="124" y="650"/>
                  </a:lnTo>
                  <a:lnTo>
                    <a:pt x="124" y="649"/>
                  </a:lnTo>
                  <a:lnTo>
                    <a:pt x="125" y="648"/>
                  </a:lnTo>
                  <a:lnTo>
                    <a:pt x="126" y="648"/>
                  </a:lnTo>
                  <a:lnTo>
                    <a:pt x="126" y="647"/>
                  </a:lnTo>
                  <a:lnTo>
                    <a:pt x="127" y="646"/>
                  </a:lnTo>
                  <a:lnTo>
                    <a:pt x="127" y="645"/>
                  </a:lnTo>
                  <a:lnTo>
                    <a:pt x="127" y="644"/>
                  </a:lnTo>
                  <a:lnTo>
                    <a:pt x="126" y="644"/>
                  </a:lnTo>
                  <a:lnTo>
                    <a:pt x="126" y="643"/>
                  </a:lnTo>
                  <a:lnTo>
                    <a:pt x="126" y="642"/>
                  </a:lnTo>
                  <a:lnTo>
                    <a:pt x="126" y="641"/>
                  </a:lnTo>
                  <a:lnTo>
                    <a:pt x="127" y="640"/>
                  </a:lnTo>
                  <a:lnTo>
                    <a:pt x="128" y="640"/>
                  </a:lnTo>
                  <a:lnTo>
                    <a:pt x="129" y="640"/>
                  </a:lnTo>
                  <a:lnTo>
                    <a:pt x="130" y="640"/>
                  </a:lnTo>
                  <a:lnTo>
                    <a:pt x="131" y="640"/>
                  </a:lnTo>
                  <a:lnTo>
                    <a:pt x="132" y="640"/>
                  </a:lnTo>
                  <a:lnTo>
                    <a:pt x="131" y="640"/>
                  </a:lnTo>
                  <a:lnTo>
                    <a:pt x="132" y="639"/>
                  </a:lnTo>
                  <a:lnTo>
                    <a:pt x="132" y="638"/>
                  </a:lnTo>
                  <a:lnTo>
                    <a:pt x="132" y="637"/>
                  </a:lnTo>
                  <a:lnTo>
                    <a:pt x="131" y="637"/>
                  </a:lnTo>
                  <a:lnTo>
                    <a:pt x="130" y="637"/>
                  </a:lnTo>
                  <a:lnTo>
                    <a:pt x="129" y="637"/>
                  </a:lnTo>
                  <a:lnTo>
                    <a:pt x="128" y="637"/>
                  </a:lnTo>
                  <a:lnTo>
                    <a:pt x="127" y="637"/>
                  </a:lnTo>
                  <a:lnTo>
                    <a:pt x="126" y="637"/>
                  </a:lnTo>
                  <a:lnTo>
                    <a:pt x="125" y="636"/>
                  </a:lnTo>
                  <a:lnTo>
                    <a:pt x="125" y="635"/>
                  </a:lnTo>
                  <a:lnTo>
                    <a:pt x="125" y="634"/>
                  </a:lnTo>
                  <a:lnTo>
                    <a:pt x="125" y="633"/>
                  </a:lnTo>
                  <a:lnTo>
                    <a:pt x="126" y="633"/>
                  </a:lnTo>
                  <a:lnTo>
                    <a:pt x="126" y="632"/>
                  </a:lnTo>
                  <a:lnTo>
                    <a:pt x="126" y="631"/>
                  </a:lnTo>
                  <a:lnTo>
                    <a:pt x="127" y="631"/>
                  </a:lnTo>
                  <a:lnTo>
                    <a:pt x="128" y="631"/>
                  </a:lnTo>
                  <a:lnTo>
                    <a:pt x="129" y="631"/>
                  </a:lnTo>
                  <a:lnTo>
                    <a:pt x="129" y="632"/>
                  </a:lnTo>
                  <a:lnTo>
                    <a:pt x="130" y="632"/>
                  </a:lnTo>
                  <a:lnTo>
                    <a:pt x="130" y="631"/>
                  </a:lnTo>
                  <a:lnTo>
                    <a:pt x="131" y="631"/>
                  </a:lnTo>
                  <a:lnTo>
                    <a:pt x="132" y="631"/>
                  </a:lnTo>
                  <a:lnTo>
                    <a:pt x="132" y="632"/>
                  </a:lnTo>
                  <a:lnTo>
                    <a:pt x="133" y="632"/>
                  </a:lnTo>
                  <a:lnTo>
                    <a:pt x="133" y="631"/>
                  </a:lnTo>
                  <a:lnTo>
                    <a:pt x="134" y="631"/>
                  </a:lnTo>
                  <a:lnTo>
                    <a:pt x="134" y="630"/>
                  </a:lnTo>
                  <a:lnTo>
                    <a:pt x="133" y="630"/>
                  </a:lnTo>
                  <a:lnTo>
                    <a:pt x="132" y="630"/>
                  </a:lnTo>
                  <a:lnTo>
                    <a:pt x="132" y="629"/>
                  </a:lnTo>
                  <a:lnTo>
                    <a:pt x="131" y="629"/>
                  </a:lnTo>
                  <a:lnTo>
                    <a:pt x="130" y="629"/>
                  </a:lnTo>
                  <a:lnTo>
                    <a:pt x="129" y="628"/>
                  </a:lnTo>
                  <a:lnTo>
                    <a:pt x="129" y="627"/>
                  </a:lnTo>
                  <a:lnTo>
                    <a:pt x="128" y="627"/>
                  </a:lnTo>
                  <a:lnTo>
                    <a:pt x="128" y="626"/>
                  </a:lnTo>
                  <a:lnTo>
                    <a:pt x="128" y="625"/>
                  </a:lnTo>
                  <a:lnTo>
                    <a:pt x="128" y="624"/>
                  </a:lnTo>
                  <a:lnTo>
                    <a:pt x="128" y="623"/>
                  </a:lnTo>
                  <a:lnTo>
                    <a:pt x="129" y="622"/>
                  </a:lnTo>
                  <a:lnTo>
                    <a:pt x="129" y="621"/>
                  </a:lnTo>
                  <a:lnTo>
                    <a:pt x="130" y="620"/>
                  </a:lnTo>
                  <a:lnTo>
                    <a:pt x="131" y="620"/>
                  </a:lnTo>
                  <a:lnTo>
                    <a:pt x="132" y="619"/>
                  </a:lnTo>
                  <a:lnTo>
                    <a:pt x="133" y="619"/>
                  </a:lnTo>
                  <a:lnTo>
                    <a:pt x="133" y="618"/>
                  </a:lnTo>
                  <a:lnTo>
                    <a:pt x="134" y="618"/>
                  </a:lnTo>
                  <a:lnTo>
                    <a:pt x="134" y="617"/>
                  </a:lnTo>
                  <a:lnTo>
                    <a:pt x="135" y="617"/>
                  </a:lnTo>
                  <a:lnTo>
                    <a:pt x="135" y="616"/>
                  </a:lnTo>
                  <a:lnTo>
                    <a:pt x="136" y="616"/>
                  </a:lnTo>
                  <a:lnTo>
                    <a:pt x="136" y="615"/>
                  </a:lnTo>
                  <a:lnTo>
                    <a:pt x="136" y="614"/>
                  </a:lnTo>
                  <a:lnTo>
                    <a:pt x="136" y="613"/>
                  </a:lnTo>
                  <a:lnTo>
                    <a:pt x="135" y="613"/>
                  </a:lnTo>
                  <a:lnTo>
                    <a:pt x="135" y="612"/>
                  </a:lnTo>
                  <a:lnTo>
                    <a:pt x="135" y="611"/>
                  </a:lnTo>
                  <a:lnTo>
                    <a:pt x="135" y="610"/>
                  </a:lnTo>
                  <a:lnTo>
                    <a:pt x="134" y="609"/>
                  </a:lnTo>
                  <a:lnTo>
                    <a:pt x="134" y="608"/>
                  </a:lnTo>
                  <a:lnTo>
                    <a:pt x="133" y="607"/>
                  </a:lnTo>
                  <a:lnTo>
                    <a:pt x="133" y="606"/>
                  </a:lnTo>
                  <a:lnTo>
                    <a:pt x="132" y="605"/>
                  </a:lnTo>
                  <a:lnTo>
                    <a:pt x="131" y="605"/>
                  </a:lnTo>
                  <a:lnTo>
                    <a:pt x="130" y="605"/>
                  </a:lnTo>
                  <a:lnTo>
                    <a:pt x="130" y="604"/>
                  </a:lnTo>
                  <a:lnTo>
                    <a:pt x="129" y="604"/>
                  </a:lnTo>
                  <a:lnTo>
                    <a:pt x="128" y="604"/>
                  </a:lnTo>
                  <a:lnTo>
                    <a:pt x="127" y="604"/>
                  </a:lnTo>
                  <a:lnTo>
                    <a:pt x="127" y="603"/>
                  </a:lnTo>
                  <a:lnTo>
                    <a:pt x="126" y="603"/>
                  </a:lnTo>
                  <a:lnTo>
                    <a:pt x="125" y="603"/>
                  </a:lnTo>
                  <a:lnTo>
                    <a:pt x="125" y="603"/>
                  </a:lnTo>
                  <a:lnTo>
                    <a:pt x="124" y="603"/>
                  </a:lnTo>
                  <a:lnTo>
                    <a:pt x="124" y="602"/>
                  </a:lnTo>
                  <a:lnTo>
                    <a:pt x="123" y="602"/>
                  </a:lnTo>
                  <a:lnTo>
                    <a:pt x="122" y="601"/>
                  </a:lnTo>
                  <a:lnTo>
                    <a:pt x="122" y="600"/>
                  </a:lnTo>
                  <a:lnTo>
                    <a:pt x="122" y="599"/>
                  </a:lnTo>
                  <a:lnTo>
                    <a:pt x="121" y="599"/>
                  </a:lnTo>
                  <a:lnTo>
                    <a:pt x="121" y="598"/>
                  </a:lnTo>
                  <a:lnTo>
                    <a:pt x="121" y="597"/>
                  </a:lnTo>
                  <a:lnTo>
                    <a:pt x="121" y="596"/>
                  </a:lnTo>
                  <a:lnTo>
                    <a:pt x="121" y="595"/>
                  </a:lnTo>
                  <a:lnTo>
                    <a:pt x="121" y="594"/>
                  </a:lnTo>
                  <a:lnTo>
                    <a:pt x="121" y="593"/>
                  </a:lnTo>
                  <a:lnTo>
                    <a:pt x="121" y="592"/>
                  </a:lnTo>
                  <a:lnTo>
                    <a:pt x="121" y="591"/>
                  </a:lnTo>
                  <a:lnTo>
                    <a:pt x="122" y="590"/>
                  </a:lnTo>
                  <a:lnTo>
                    <a:pt x="122" y="589"/>
                  </a:lnTo>
                  <a:lnTo>
                    <a:pt x="122" y="588"/>
                  </a:lnTo>
                  <a:lnTo>
                    <a:pt x="122" y="587"/>
                  </a:lnTo>
                  <a:lnTo>
                    <a:pt x="122" y="586"/>
                  </a:lnTo>
                  <a:lnTo>
                    <a:pt x="122" y="585"/>
                  </a:lnTo>
                  <a:lnTo>
                    <a:pt x="122" y="584"/>
                  </a:lnTo>
                  <a:lnTo>
                    <a:pt x="122" y="583"/>
                  </a:lnTo>
                  <a:lnTo>
                    <a:pt x="122" y="582"/>
                  </a:lnTo>
                  <a:lnTo>
                    <a:pt x="122" y="581"/>
                  </a:lnTo>
                  <a:lnTo>
                    <a:pt x="122" y="580"/>
                  </a:lnTo>
                  <a:lnTo>
                    <a:pt x="121" y="580"/>
                  </a:lnTo>
                  <a:lnTo>
                    <a:pt x="121" y="579"/>
                  </a:lnTo>
                  <a:lnTo>
                    <a:pt x="121" y="578"/>
                  </a:lnTo>
                  <a:lnTo>
                    <a:pt x="121" y="577"/>
                  </a:lnTo>
                  <a:lnTo>
                    <a:pt x="121" y="576"/>
                  </a:lnTo>
                  <a:lnTo>
                    <a:pt x="122" y="576"/>
                  </a:lnTo>
                  <a:lnTo>
                    <a:pt x="122" y="576"/>
                  </a:lnTo>
                  <a:lnTo>
                    <a:pt x="122" y="575"/>
                  </a:lnTo>
                  <a:lnTo>
                    <a:pt x="121" y="575"/>
                  </a:lnTo>
                  <a:lnTo>
                    <a:pt x="120" y="575"/>
                  </a:lnTo>
                  <a:lnTo>
                    <a:pt x="120" y="574"/>
                  </a:lnTo>
                  <a:lnTo>
                    <a:pt x="121" y="574"/>
                  </a:lnTo>
                  <a:lnTo>
                    <a:pt x="121" y="573"/>
                  </a:lnTo>
                  <a:lnTo>
                    <a:pt x="120" y="573"/>
                  </a:lnTo>
                  <a:lnTo>
                    <a:pt x="120" y="572"/>
                  </a:lnTo>
                  <a:lnTo>
                    <a:pt x="120" y="571"/>
                  </a:lnTo>
                  <a:lnTo>
                    <a:pt x="120" y="570"/>
                  </a:lnTo>
                  <a:lnTo>
                    <a:pt x="120" y="569"/>
                  </a:lnTo>
                  <a:lnTo>
                    <a:pt x="120" y="569"/>
                  </a:lnTo>
                  <a:lnTo>
                    <a:pt x="120" y="568"/>
                  </a:lnTo>
                  <a:lnTo>
                    <a:pt x="119" y="568"/>
                  </a:lnTo>
                  <a:lnTo>
                    <a:pt x="118" y="568"/>
                  </a:lnTo>
                  <a:lnTo>
                    <a:pt x="118" y="567"/>
                  </a:lnTo>
                  <a:lnTo>
                    <a:pt x="118" y="566"/>
                  </a:lnTo>
                  <a:lnTo>
                    <a:pt x="118" y="565"/>
                  </a:lnTo>
                  <a:lnTo>
                    <a:pt x="118" y="564"/>
                  </a:lnTo>
                  <a:lnTo>
                    <a:pt x="117" y="564"/>
                  </a:lnTo>
                  <a:lnTo>
                    <a:pt x="116" y="564"/>
                  </a:lnTo>
                  <a:lnTo>
                    <a:pt x="116" y="563"/>
                  </a:lnTo>
                  <a:lnTo>
                    <a:pt x="115" y="563"/>
                  </a:lnTo>
                  <a:lnTo>
                    <a:pt x="115" y="562"/>
                  </a:lnTo>
                  <a:lnTo>
                    <a:pt x="115" y="561"/>
                  </a:lnTo>
                  <a:lnTo>
                    <a:pt x="114" y="561"/>
                  </a:lnTo>
                  <a:lnTo>
                    <a:pt x="114" y="560"/>
                  </a:lnTo>
                  <a:lnTo>
                    <a:pt x="113" y="560"/>
                  </a:lnTo>
                  <a:lnTo>
                    <a:pt x="113" y="559"/>
                  </a:lnTo>
                  <a:lnTo>
                    <a:pt x="112" y="559"/>
                  </a:lnTo>
                  <a:lnTo>
                    <a:pt x="112" y="558"/>
                  </a:lnTo>
                  <a:lnTo>
                    <a:pt x="112" y="557"/>
                  </a:lnTo>
                  <a:lnTo>
                    <a:pt x="112" y="556"/>
                  </a:lnTo>
                  <a:lnTo>
                    <a:pt x="111" y="556"/>
                  </a:lnTo>
                  <a:lnTo>
                    <a:pt x="112" y="556"/>
                  </a:lnTo>
                  <a:lnTo>
                    <a:pt x="112" y="555"/>
                  </a:lnTo>
                  <a:lnTo>
                    <a:pt x="111" y="555"/>
                  </a:lnTo>
                  <a:lnTo>
                    <a:pt x="110" y="554"/>
                  </a:lnTo>
                  <a:lnTo>
                    <a:pt x="109" y="554"/>
                  </a:lnTo>
                  <a:lnTo>
                    <a:pt x="109" y="553"/>
                  </a:lnTo>
                  <a:lnTo>
                    <a:pt x="108" y="553"/>
                  </a:lnTo>
                  <a:lnTo>
                    <a:pt x="108" y="552"/>
                  </a:lnTo>
                  <a:lnTo>
                    <a:pt x="107" y="552"/>
                  </a:lnTo>
                  <a:lnTo>
                    <a:pt x="107" y="551"/>
                  </a:lnTo>
                  <a:lnTo>
                    <a:pt x="107" y="550"/>
                  </a:lnTo>
                  <a:lnTo>
                    <a:pt x="106" y="550"/>
                  </a:lnTo>
                  <a:lnTo>
                    <a:pt x="106" y="549"/>
                  </a:lnTo>
                  <a:lnTo>
                    <a:pt x="105" y="549"/>
                  </a:lnTo>
                  <a:lnTo>
                    <a:pt x="105" y="549"/>
                  </a:lnTo>
                  <a:lnTo>
                    <a:pt x="104" y="549"/>
                  </a:lnTo>
                  <a:lnTo>
                    <a:pt x="104" y="548"/>
                  </a:lnTo>
                  <a:lnTo>
                    <a:pt x="103" y="548"/>
                  </a:lnTo>
                  <a:lnTo>
                    <a:pt x="103" y="547"/>
                  </a:lnTo>
                  <a:lnTo>
                    <a:pt x="102" y="547"/>
                  </a:lnTo>
                  <a:lnTo>
                    <a:pt x="102" y="546"/>
                  </a:lnTo>
                  <a:lnTo>
                    <a:pt x="101" y="545"/>
                  </a:lnTo>
                  <a:lnTo>
                    <a:pt x="100" y="545"/>
                  </a:lnTo>
                  <a:lnTo>
                    <a:pt x="99" y="544"/>
                  </a:lnTo>
                  <a:lnTo>
                    <a:pt x="99" y="543"/>
                  </a:lnTo>
                  <a:lnTo>
                    <a:pt x="98" y="543"/>
                  </a:lnTo>
                  <a:lnTo>
                    <a:pt x="98" y="542"/>
                  </a:lnTo>
                  <a:lnTo>
                    <a:pt x="97" y="541"/>
                  </a:lnTo>
                  <a:lnTo>
                    <a:pt x="97" y="540"/>
                  </a:lnTo>
                  <a:lnTo>
                    <a:pt x="96" y="540"/>
                  </a:lnTo>
                  <a:lnTo>
                    <a:pt x="96" y="539"/>
                  </a:lnTo>
                  <a:lnTo>
                    <a:pt x="95" y="538"/>
                  </a:lnTo>
                  <a:lnTo>
                    <a:pt x="94" y="538"/>
                  </a:lnTo>
                  <a:lnTo>
                    <a:pt x="94" y="537"/>
                  </a:lnTo>
                  <a:lnTo>
                    <a:pt x="94" y="537"/>
                  </a:lnTo>
                  <a:lnTo>
                    <a:pt x="93" y="537"/>
                  </a:lnTo>
                  <a:lnTo>
                    <a:pt x="93" y="536"/>
                  </a:lnTo>
                  <a:lnTo>
                    <a:pt x="92" y="536"/>
                  </a:lnTo>
                  <a:lnTo>
                    <a:pt x="92" y="535"/>
                  </a:lnTo>
                  <a:lnTo>
                    <a:pt x="92" y="534"/>
                  </a:lnTo>
                  <a:lnTo>
                    <a:pt x="91" y="533"/>
                  </a:lnTo>
                  <a:lnTo>
                    <a:pt x="91" y="532"/>
                  </a:lnTo>
                  <a:lnTo>
                    <a:pt x="90" y="532"/>
                  </a:lnTo>
                  <a:lnTo>
                    <a:pt x="90" y="531"/>
                  </a:lnTo>
                  <a:lnTo>
                    <a:pt x="90" y="530"/>
                  </a:lnTo>
                  <a:lnTo>
                    <a:pt x="89" y="530"/>
                  </a:lnTo>
                  <a:lnTo>
                    <a:pt x="89" y="528"/>
                  </a:lnTo>
                  <a:lnTo>
                    <a:pt x="88" y="528"/>
                  </a:lnTo>
                  <a:lnTo>
                    <a:pt x="88" y="527"/>
                  </a:lnTo>
                  <a:lnTo>
                    <a:pt x="88" y="526"/>
                  </a:lnTo>
                  <a:lnTo>
                    <a:pt x="87" y="525"/>
                  </a:lnTo>
                  <a:lnTo>
                    <a:pt x="88" y="525"/>
                  </a:lnTo>
                  <a:lnTo>
                    <a:pt x="87" y="525"/>
                  </a:lnTo>
                  <a:lnTo>
                    <a:pt x="87" y="524"/>
                  </a:lnTo>
                  <a:lnTo>
                    <a:pt x="87" y="523"/>
                  </a:lnTo>
                  <a:lnTo>
                    <a:pt x="87" y="522"/>
                  </a:lnTo>
                  <a:lnTo>
                    <a:pt x="87" y="522"/>
                  </a:lnTo>
                  <a:lnTo>
                    <a:pt x="87" y="521"/>
                  </a:lnTo>
                  <a:lnTo>
                    <a:pt x="86" y="520"/>
                  </a:lnTo>
                  <a:lnTo>
                    <a:pt x="86" y="519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5" y="517"/>
                  </a:lnTo>
                  <a:lnTo>
                    <a:pt x="84" y="516"/>
                  </a:lnTo>
                  <a:lnTo>
                    <a:pt x="83" y="515"/>
                  </a:lnTo>
                  <a:lnTo>
                    <a:pt x="83" y="514"/>
                  </a:lnTo>
                  <a:lnTo>
                    <a:pt x="82" y="513"/>
                  </a:lnTo>
                  <a:lnTo>
                    <a:pt x="83" y="512"/>
                  </a:lnTo>
                  <a:lnTo>
                    <a:pt x="84" y="511"/>
                  </a:lnTo>
                  <a:lnTo>
                    <a:pt x="85" y="511"/>
                  </a:lnTo>
                  <a:lnTo>
                    <a:pt x="85" y="510"/>
                  </a:lnTo>
                  <a:lnTo>
                    <a:pt x="86" y="510"/>
                  </a:lnTo>
                  <a:lnTo>
                    <a:pt x="86" y="509"/>
                  </a:lnTo>
                  <a:lnTo>
                    <a:pt x="86" y="508"/>
                  </a:lnTo>
                  <a:lnTo>
                    <a:pt x="85" y="507"/>
                  </a:lnTo>
                  <a:lnTo>
                    <a:pt x="84" y="508"/>
                  </a:lnTo>
                  <a:lnTo>
                    <a:pt x="83" y="508"/>
                  </a:lnTo>
                  <a:lnTo>
                    <a:pt x="83" y="509"/>
                  </a:lnTo>
                  <a:lnTo>
                    <a:pt x="82" y="509"/>
                  </a:lnTo>
                  <a:lnTo>
                    <a:pt x="82" y="508"/>
                  </a:lnTo>
                  <a:lnTo>
                    <a:pt x="81" y="508"/>
                  </a:lnTo>
                  <a:lnTo>
                    <a:pt x="80" y="508"/>
                  </a:lnTo>
                  <a:lnTo>
                    <a:pt x="80" y="507"/>
                  </a:lnTo>
                  <a:lnTo>
                    <a:pt x="80" y="508"/>
                  </a:lnTo>
                  <a:lnTo>
                    <a:pt x="79" y="508"/>
                  </a:lnTo>
                  <a:lnTo>
                    <a:pt x="79" y="507"/>
                  </a:lnTo>
                  <a:lnTo>
                    <a:pt x="78" y="507"/>
                  </a:lnTo>
                  <a:lnTo>
                    <a:pt x="78" y="506"/>
                  </a:lnTo>
                  <a:lnTo>
                    <a:pt x="78" y="505"/>
                  </a:lnTo>
                  <a:lnTo>
                    <a:pt x="77" y="505"/>
                  </a:lnTo>
                  <a:lnTo>
                    <a:pt x="76" y="504"/>
                  </a:lnTo>
                  <a:lnTo>
                    <a:pt x="76" y="503"/>
                  </a:lnTo>
                  <a:lnTo>
                    <a:pt x="76" y="502"/>
                  </a:lnTo>
                  <a:lnTo>
                    <a:pt x="77" y="502"/>
                  </a:lnTo>
                  <a:lnTo>
                    <a:pt x="77" y="501"/>
                  </a:lnTo>
                  <a:lnTo>
                    <a:pt x="78" y="501"/>
                  </a:lnTo>
                  <a:lnTo>
                    <a:pt x="78" y="500"/>
                  </a:lnTo>
                  <a:lnTo>
                    <a:pt x="79" y="500"/>
                  </a:lnTo>
                  <a:lnTo>
                    <a:pt x="79" y="499"/>
                  </a:lnTo>
                  <a:lnTo>
                    <a:pt x="80" y="499"/>
                  </a:lnTo>
                  <a:lnTo>
                    <a:pt x="81" y="498"/>
                  </a:lnTo>
                  <a:lnTo>
                    <a:pt x="82" y="498"/>
                  </a:lnTo>
                  <a:lnTo>
                    <a:pt x="82" y="497"/>
                  </a:lnTo>
                  <a:lnTo>
                    <a:pt x="83" y="497"/>
                  </a:lnTo>
                  <a:lnTo>
                    <a:pt x="84" y="497"/>
                  </a:lnTo>
                  <a:lnTo>
                    <a:pt x="84" y="496"/>
                  </a:lnTo>
                  <a:lnTo>
                    <a:pt x="83" y="496"/>
                  </a:lnTo>
                  <a:lnTo>
                    <a:pt x="83" y="496"/>
                  </a:lnTo>
                  <a:lnTo>
                    <a:pt x="82" y="496"/>
                  </a:lnTo>
                  <a:lnTo>
                    <a:pt x="82" y="495"/>
                  </a:lnTo>
                  <a:lnTo>
                    <a:pt x="82" y="494"/>
                  </a:lnTo>
                  <a:lnTo>
                    <a:pt x="81" y="493"/>
                  </a:lnTo>
                  <a:lnTo>
                    <a:pt x="82" y="493"/>
                  </a:lnTo>
                  <a:lnTo>
                    <a:pt x="82" y="492"/>
                  </a:lnTo>
                  <a:lnTo>
                    <a:pt x="81" y="491"/>
                  </a:lnTo>
                  <a:lnTo>
                    <a:pt x="81" y="490"/>
                  </a:lnTo>
                  <a:lnTo>
                    <a:pt x="80" y="490"/>
                  </a:lnTo>
                  <a:lnTo>
                    <a:pt x="80" y="489"/>
                  </a:lnTo>
                  <a:lnTo>
                    <a:pt x="79" y="488"/>
                  </a:lnTo>
                  <a:lnTo>
                    <a:pt x="78" y="488"/>
                  </a:lnTo>
                  <a:lnTo>
                    <a:pt x="78" y="487"/>
                  </a:lnTo>
                  <a:lnTo>
                    <a:pt x="77" y="486"/>
                  </a:lnTo>
                  <a:lnTo>
                    <a:pt x="76" y="486"/>
                  </a:lnTo>
                  <a:lnTo>
                    <a:pt x="76" y="485"/>
                  </a:lnTo>
                  <a:lnTo>
                    <a:pt x="75" y="485"/>
                  </a:lnTo>
                  <a:lnTo>
                    <a:pt x="74" y="484"/>
                  </a:lnTo>
                  <a:lnTo>
                    <a:pt x="73" y="484"/>
                  </a:lnTo>
                  <a:lnTo>
                    <a:pt x="73" y="483"/>
                  </a:lnTo>
                  <a:lnTo>
                    <a:pt x="72" y="483"/>
                  </a:lnTo>
                  <a:lnTo>
                    <a:pt x="72" y="482"/>
                  </a:lnTo>
                  <a:lnTo>
                    <a:pt x="72" y="481"/>
                  </a:lnTo>
                  <a:lnTo>
                    <a:pt x="72" y="480"/>
                  </a:lnTo>
                  <a:lnTo>
                    <a:pt x="71" y="480"/>
                  </a:lnTo>
                  <a:lnTo>
                    <a:pt x="71" y="479"/>
                  </a:lnTo>
                  <a:lnTo>
                    <a:pt x="71" y="478"/>
                  </a:lnTo>
                  <a:lnTo>
                    <a:pt x="71" y="477"/>
                  </a:lnTo>
                  <a:lnTo>
                    <a:pt x="71" y="476"/>
                  </a:lnTo>
                  <a:lnTo>
                    <a:pt x="71" y="475"/>
                  </a:lnTo>
                  <a:lnTo>
                    <a:pt x="70" y="474"/>
                  </a:lnTo>
                  <a:lnTo>
                    <a:pt x="70" y="473"/>
                  </a:lnTo>
                  <a:lnTo>
                    <a:pt x="70" y="472"/>
                  </a:lnTo>
                  <a:lnTo>
                    <a:pt x="70" y="471"/>
                  </a:lnTo>
                  <a:lnTo>
                    <a:pt x="71" y="471"/>
                  </a:lnTo>
                  <a:lnTo>
                    <a:pt x="71" y="470"/>
                  </a:lnTo>
                  <a:lnTo>
                    <a:pt x="70" y="470"/>
                  </a:lnTo>
                  <a:lnTo>
                    <a:pt x="70" y="469"/>
                  </a:lnTo>
                  <a:lnTo>
                    <a:pt x="69" y="469"/>
                  </a:lnTo>
                  <a:lnTo>
                    <a:pt x="69" y="469"/>
                  </a:lnTo>
                  <a:lnTo>
                    <a:pt x="69" y="468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9" y="465"/>
                  </a:lnTo>
                  <a:lnTo>
                    <a:pt x="69" y="464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71" y="463"/>
                  </a:lnTo>
                  <a:lnTo>
                    <a:pt x="71" y="462"/>
                  </a:lnTo>
                  <a:lnTo>
                    <a:pt x="72" y="462"/>
                  </a:lnTo>
                  <a:lnTo>
                    <a:pt x="72" y="461"/>
                  </a:lnTo>
                  <a:lnTo>
                    <a:pt x="72" y="460"/>
                  </a:lnTo>
                  <a:lnTo>
                    <a:pt x="73" y="460"/>
                  </a:lnTo>
                  <a:lnTo>
                    <a:pt x="73" y="459"/>
                  </a:lnTo>
                  <a:lnTo>
                    <a:pt x="73" y="458"/>
                  </a:lnTo>
                  <a:lnTo>
                    <a:pt x="73" y="457"/>
                  </a:lnTo>
                  <a:lnTo>
                    <a:pt x="72" y="457"/>
                  </a:lnTo>
                  <a:lnTo>
                    <a:pt x="71" y="456"/>
                  </a:lnTo>
                  <a:lnTo>
                    <a:pt x="71" y="455"/>
                  </a:lnTo>
                  <a:lnTo>
                    <a:pt x="70" y="455"/>
                  </a:lnTo>
                  <a:lnTo>
                    <a:pt x="69" y="455"/>
                  </a:lnTo>
                  <a:lnTo>
                    <a:pt x="68" y="454"/>
                  </a:lnTo>
                  <a:lnTo>
                    <a:pt x="67" y="454"/>
                  </a:lnTo>
                  <a:lnTo>
                    <a:pt x="67" y="454"/>
                  </a:lnTo>
                  <a:lnTo>
                    <a:pt x="67" y="453"/>
                  </a:lnTo>
                  <a:lnTo>
                    <a:pt x="66" y="453"/>
                  </a:lnTo>
                  <a:lnTo>
                    <a:pt x="65" y="453"/>
                  </a:lnTo>
                  <a:lnTo>
                    <a:pt x="65" y="452"/>
                  </a:lnTo>
                  <a:lnTo>
                    <a:pt x="64" y="452"/>
                  </a:lnTo>
                  <a:lnTo>
                    <a:pt x="64" y="451"/>
                  </a:lnTo>
                  <a:lnTo>
                    <a:pt x="63" y="451"/>
                  </a:lnTo>
                  <a:lnTo>
                    <a:pt x="63" y="450"/>
                  </a:lnTo>
                  <a:lnTo>
                    <a:pt x="63" y="449"/>
                  </a:lnTo>
                  <a:lnTo>
                    <a:pt x="62" y="449"/>
                  </a:lnTo>
                  <a:lnTo>
                    <a:pt x="62" y="448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1" y="446"/>
                  </a:lnTo>
                  <a:lnTo>
                    <a:pt x="61" y="445"/>
                  </a:lnTo>
                  <a:lnTo>
                    <a:pt x="61" y="444"/>
                  </a:lnTo>
                  <a:lnTo>
                    <a:pt x="61" y="443"/>
                  </a:lnTo>
                  <a:lnTo>
                    <a:pt x="61" y="442"/>
                  </a:lnTo>
                  <a:lnTo>
                    <a:pt x="62" y="442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3" y="440"/>
                  </a:lnTo>
                  <a:lnTo>
                    <a:pt x="64" y="440"/>
                  </a:lnTo>
                  <a:lnTo>
                    <a:pt x="65" y="440"/>
                  </a:lnTo>
                  <a:lnTo>
                    <a:pt x="66" y="440"/>
                  </a:lnTo>
                  <a:lnTo>
                    <a:pt x="66" y="441"/>
                  </a:lnTo>
                  <a:lnTo>
                    <a:pt x="66" y="440"/>
                  </a:lnTo>
                  <a:lnTo>
                    <a:pt x="67" y="440"/>
                  </a:lnTo>
                  <a:lnTo>
                    <a:pt x="67" y="440"/>
                  </a:lnTo>
                  <a:lnTo>
                    <a:pt x="68" y="440"/>
                  </a:lnTo>
                  <a:lnTo>
                    <a:pt x="68" y="439"/>
                  </a:lnTo>
                  <a:lnTo>
                    <a:pt x="69" y="439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6"/>
                  </a:lnTo>
                  <a:lnTo>
                    <a:pt x="67" y="435"/>
                  </a:lnTo>
                  <a:lnTo>
                    <a:pt x="67" y="435"/>
                  </a:lnTo>
                  <a:lnTo>
                    <a:pt x="66" y="435"/>
                  </a:lnTo>
                  <a:lnTo>
                    <a:pt x="66" y="434"/>
                  </a:lnTo>
                  <a:lnTo>
                    <a:pt x="65" y="433"/>
                  </a:lnTo>
                  <a:lnTo>
                    <a:pt x="64" y="433"/>
                  </a:lnTo>
                  <a:lnTo>
                    <a:pt x="63" y="433"/>
                  </a:lnTo>
                  <a:lnTo>
                    <a:pt x="63" y="432"/>
                  </a:lnTo>
                  <a:lnTo>
                    <a:pt x="62" y="432"/>
                  </a:lnTo>
                  <a:lnTo>
                    <a:pt x="62" y="431"/>
                  </a:lnTo>
                  <a:lnTo>
                    <a:pt x="62" y="430"/>
                  </a:lnTo>
                  <a:lnTo>
                    <a:pt x="62" y="429"/>
                  </a:lnTo>
                  <a:lnTo>
                    <a:pt x="61" y="429"/>
                  </a:lnTo>
                  <a:lnTo>
                    <a:pt x="60" y="429"/>
                  </a:lnTo>
                  <a:lnTo>
                    <a:pt x="59" y="429"/>
                  </a:lnTo>
                  <a:lnTo>
                    <a:pt x="58" y="429"/>
                  </a:lnTo>
                  <a:lnTo>
                    <a:pt x="58" y="428"/>
                  </a:lnTo>
                  <a:lnTo>
                    <a:pt x="57" y="428"/>
                  </a:lnTo>
                  <a:lnTo>
                    <a:pt x="57" y="427"/>
                  </a:lnTo>
                  <a:lnTo>
                    <a:pt x="56" y="427"/>
                  </a:lnTo>
                  <a:lnTo>
                    <a:pt x="56" y="426"/>
                  </a:lnTo>
                  <a:lnTo>
                    <a:pt x="56" y="425"/>
                  </a:lnTo>
                  <a:lnTo>
                    <a:pt x="55" y="425"/>
                  </a:lnTo>
                  <a:lnTo>
                    <a:pt x="54" y="425"/>
                  </a:lnTo>
                  <a:lnTo>
                    <a:pt x="54" y="424"/>
                  </a:lnTo>
                  <a:lnTo>
                    <a:pt x="54" y="423"/>
                  </a:lnTo>
                  <a:lnTo>
                    <a:pt x="53" y="423"/>
                  </a:lnTo>
                  <a:lnTo>
                    <a:pt x="53" y="422"/>
                  </a:lnTo>
                  <a:lnTo>
                    <a:pt x="52" y="422"/>
                  </a:lnTo>
                  <a:lnTo>
                    <a:pt x="52" y="421"/>
                  </a:lnTo>
                  <a:lnTo>
                    <a:pt x="51" y="421"/>
                  </a:lnTo>
                  <a:lnTo>
                    <a:pt x="51" y="420"/>
                  </a:lnTo>
                  <a:lnTo>
                    <a:pt x="51" y="419"/>
                  </a:lnTo>
                  <a:lnTo>
                    <a:pt x="50" y="419"/>
                  </a:lnTo>
                  <a:lnTo>
                    <a:pt x="50" y="418"/>
                  </a:lnTo>
                  <a:lnTo>
                    <a:pt x="50" y="417"/>
                  </a:lnTo>
                  <a:lnTo>
                    <a:pt x="51" y="416"/>
                  </a:lnTo>
                  <a:lnTo>
                    <a:pt x="51" y="416"/>
                  </a:lnTo>
                  <a:lnTo>
                    <a:pt x="51" y="415"/>
                  </a:lnTo>
                  <a:lnTo>
                    <a:pt x="51" y="414"/>
                  </a:lnTo>
                  <a:lnTo>
                    <a:pt x="50" y="412"/>
                  </a:lnTo>
                  <a:lnTo>
                    <a:pt x="50" y="411"/>
                  </a:lnTo>
                  <a:lnTo>
                    <a:pt x="50" y="410"/>
                  </a:lnTo>
                  <a:lnTo>
                    <a:pt x="51" y="409"/>
                  </a:lnTo>
                  <a:lnTo>
                    <a:pt x="51" y="408"/>
                  </a:lnTo>
                  <a:lnTo>
                    <a:pt x="52" y="408"/>
                  </a:lnTo>
                  <a:lnTo>
                    <a:pt x="52" y="407"/>
                  </a:lnTo>
                  <a:lnTo>
                    <a:pt x="53" y="407"/>
                  </a:lnTo>
                  <a:lnTo>
                    <a:pt x="53" y="406"/>
                  </a:lnTo>
                  <a:lnTo>
                    <a:pt x="54" y="406"/>
                  </a:lnTo>
                  <a:lnTo>
                    <a:pt x="54" y="405"/>
                  </a:lnTo>
                  <a:lnTo>
                    <a:pt x="55" y="405"/>
                  </a:lnTo>
                  <a:lnTo>
                    <a:pt x="56" y="405"/>
                  </a:lnTo>
                  <a:lnTo>
                    <a:pt x="56" y="404"/>
                  </a:lnTo>
                  <a:lnTo>
                    <a:pt x="57" y="404"/>
                  </a:lnTo>
                  <a:lnTo>
                    <a:pt x="57" y="403"/>
                  </a:lnTo>
                  <a:lnTo>
                    <a:pt x="57" y="402"/>
                  </a:lnTo>
                  <a:lnTo>
                    <a:pt x="56" y="402"/>
                  </a:lnTo>
                  <a:lnTo>
                    <a:pt x="56" y="401"/>
                  </a:lnTo>
                  <a:lnTo>
                    <a:pt x="56" y="400"/>
                  </a:lnTo>
                  <a:lnTo>
                    <a:pt x="56" y="399"/>
                  </a:lnTo>
                  <a:lnTo>
                    <a:pt x="55" y="399"/>
                  </a:lnTo>
                  <a:lnTo>
                    <a:pt x="55" y="398"/>
                  </a:lnTo>
                  <a:lnTo>
                    <a:pt x="54" y="398"/>
                  </a:lnTo>
                  <a:lnTo>
                    <a:pt x="54" y="397"/>
                  </a:lnTo>
                  <a:lnTo>
                    <a:pt x="54" y="396"/>
                  </a:lnTo>
                  <a:lnTo>
                    <a:pt x="53" y="396"/>
                  </a:lnTo>
                  <a:lnTo>
                    <a:pt x="52" y="396"/>
                  </a:lnTo>
                  <a:lnTo>
                    <a:pt x="51" y="397"/>
                  </a:lnTo>
                  <a:lnTo>
                    <a:pt x="50" y="398"/>
                  </a:lnTo>
                  <a:lnTo>
                    <a:pt x="49" y="398"/>
                  </a:lnTo>
                  <a:lnTo>
                    <a:pt x="48" y="398"/>
                  </a:lnTo>
                  <a:lnTo>
                    <a:pt x="47" y="398"/>
                  </a:lnTo>
                  <a:lnTo>
                    <a:pt x="46" y="398"/>
                  </a:lnTo>
                  <a:lnTo>
                    <a:pt x="46" y="397"/>
                  </a:lnTo>
                  <a:lnTo>
                    <a:pt x="45" y="397"/>
                  </a:lnTo>
                  <a:lnTo>
                    <a:pt x="45" y="396"/>
                  </a:lnTo>
                  <a:lnTo>
                    <a:pt x="44" y="396"/>
                  </a:lnTo>
                  <a:lnTo>
                    <a:pt x="44" y="395"/>
                  </a:lnTo>
                  <a:lnTo>
                    <a:pt x="43" y="394"/>
                  </a:lnTo>
                  <a:lnTo>
                    <a:pt x="43" y="393"/>
                  </a:lnTo>
                  <a:lnTo>
                    <a:pt x="43" y="392"/>
                  </a:lnTo>
                  <a:lnTo>
                    <a:pt x="43" y="391"/>
                  </a:lnTo>
                  <a:lnTo>
                    <a:pt x="43" y="390"/>
                  </a:lnTo>
                  <a:lnTo>
                    <a:pt x="43" y="389"/>
                  </a:lnTo>
                  <a:lnTo>
                    <a:pt x="43" y="389"/>
                  </a:lnTo>
                  <a:lnTo>
                    <a:pt x="43" y="387"/>
                  </a:lnTo>
                  <a:lnTo>
                    <a:pt x="42" y="385"/>
                  </a:lnTo>
                  <a:lnTo>
                    <a:pt x="42" y="384"/>
                  </a:lnTo>
                  <a:lnTo>
                    <a:pt x="41" y="379"/>
                  </a:lnTo>
                  <a:lnTo>
                    <a:pt x="40" y="372"/>
                  </a:lnTo>
                  <a:lnTo>
                    <a:pt x="40" y="368"/>
                  </a:lnTo>
                  <a:lnTo>
                    <a:pt x="40" y="366"/>
                  </a:lnTo>
                  <a:lnTo>
                    <a:pt x="40" y="363"/>
                  </a:lnTo>
                  <a:lnTo>
                    <a:pt x="39" y="361"/>
                  </a:lnTo>
                  <a:lnTo>
                    <a:pt x="39" y="358"/>
                  </a:lnTo>
                  <a:lnTo>
                    <a:pt x="38" y="352"/>
                  </a:lnTo>
                  <a:lnTo>
                    <a:pt x="37" y="346"/>
                  </a:lnTo>
                  <a:lnTo>
                    <a:pt x="37" y="344"/>
                  </a:lnTo>
                  <a:lnTo>
                    <a:pt x="35" y="335"/>
                  </a:lnTo>
                  <a:lnTo>
                    <a:pt x="33" y="325"/>
                  </a:lnTo>
                  <a:lnTo>
                    <a:pt x="33" y="322"/>
                  </a:lnTo>
                  <a:lnTo>
                    <a:pt x="32" y="319"/>
                  </a:lnTo>
                  <a:lnTo>
                    <a:pt x="32" y="318"/>
                  </a:lnTo>
                  <a:lnTo>
                    <a:pt x="32" y="317"/>
                  </a:lnTo>
                  <a:lnTo>
                    <a:pt x="31" y="314"/>
                  </a:lnTo>
                  <a:lnTo>
                    <a:pt x="31" y="313"/>
                  </a:lnTo>
                  <a:lnTo>
                    <a:pt x="28" y="296"/>
                  </a:lnTo>
                  <a:lnTo>
                    <a:pt x="28" y="295"/>
                  </a:lnTo>
                  <a:lnTo>
                    <a:pt x="28" y="293"/>
                  </a:lnTo>
                  <a:lnTo>
                    <a:pt x="28" y="290"/>
                  </a:lnTo>
                  <a:lnTo>
                    <a:pt x="27" y="287"/>
                  </a:lnTo>
                  <a:lnTo>
                    <a:pt x="27" y="285"/>
                  </a:lnTo>
                  <a:lnTo>
                    <a:pt x="26" y="282"/>
                  </a:lnTo>
                  <a:lnTo>
                    <a:pt x="25" y="275"/>
                  </a:lnTo>
                  <a:lnTo>
                    <a:pt x="24" y="269"/>
                  </a:lnTo>
                  <a:lnTo>
                    <a:pt x="23" y="261"/>
                  </a:lnTo>
                  <a:lnTo>
                    <a:pt x="22" y="258"/>
                  </a:lnTo>
                  <a:lnTo>
                    <a:pt x="22" y="255"/>
                  </a:lnTo>
                  <a:lnTo>
                    <a:pt x="21" y="253"/>
                  </a:lnTo>
                  <a:lnTo>
                    <a:pt x="21" y="250"/>
                  </a:lnTo>
                  <a:lnTo>
                    <a:pt x="20" y="243"/>
                  </a:lnTo>
                  <a:lnTo>
                    <a:pt x="20" y="240"/>
                  </a:lnTo>
                  <a:lnTo>
                    <a:pt x="19" y="234"/>
                  </a:lnTo>
                  <a:lnTo>
                    <a:pt x="18" y="231"/>
                  </a:lnTo>
                  <a:lnTo>
                    <a:pt x="18" y="229"/>
                  </a:lnTo>
                  <a:lnTo>
                    <a:pt x="17" y="227"/>
                  </a:lnTo>
                  <a:lnTo>
                    <a:pt x="17" y="224"/>
                  </a:lnTo>
                  <a:lnTo>
                    <a:pt x="16" y="216"/>
                  </a:lnTo>
                  <a:lnTo>
                    <a:pt x="15" y="215"/>
                  </a:lnTo>
                  <a:lnTo>
                    <a:pt x="15" y="209"/>
                  </a:lnTo>
                  <a:lnTo>
                    <a:pt x="14" y="206"/>
                  </a:lnTo>
                  <a:lnTo>
                    <a:pt x="14" y="203"/>
                  </a:lnTo>
                  <a:lnTo>
                    <a:pt x="13" y="198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10" y="172"/>
                  </a:lnTo>
                  <a:lnTo>
                    <a:pt x="9" y="166"/>
                  </a:lnTo>
                  <a:lnTo>
                    <a:pt x="8" y="160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5" y="139"/>
                  </a:lnTo>
                  <a:lnTo>
                    <a:pt x="4" y="135"/>
                  </a:lnTo>
                  <a:lnTo>
                    <a:pt x="3" y="126"/>
                  </a:lnTo>
                  <a:lnTo>
                    <a:pt x="2" y="124"/>
                  </a:lnTo>
                  <a:lnTo>
                    <a:pt x="1" y="119"/>
                  </a:lnTo>
                  <a:lnTo>
                    <a:pt x="0" y="108"/>
                  </a:lnTo>
                  <a:lnTo>
                    <a:pt x="11" y="108"/>
                  </a:lnTo>
                  <a:lnTo>
                    <a:pt x="15" y="108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42" y="109"/>
                  </a:lnTo>
                  <a:lnTo>
                    <a:pt x="46" y="109"/>
                  </a:lnTo>
                  <a:lnTo>
                    <a:pt x="52" y="109"/>
                  </a:lnTo>
                  <a:lnTo>
                    <a:pt x="61" y="109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70" y="109"/>
                  </a:lnTo>
                  <a:lnTo>
                    <a:pt x="75" y="109"/>
                  </a:lnTo>
                  <a:lnTo>
                    <a:pt x="79" y="109"/>
                  </a:lnTo>
                  <a:lnTo>
                    <a:pt x="80" y="109"/>
                  </a:lnTo>
                  <a:lnTo>
                    <a:pt x="84" y="109"/>
                  </a:lnTo>
                  <a:lnTo>
                    <a:pt x="92" y="109"/>
                  </a:lnTo>
                  <a:lnTo>
                    <a:pt x="107" y="110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20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2" y="106"/>
                  </a:lnTo>
                  <a:lnTo>
                    <a:pt x="123" y="106"/>
                  </a:lnTo>
                  <a:lnTo>
                    <a:pt x="124" y="106"/>
                  </a:lnTo>
                  <a:lnTo>
                    <a:pt x="125" y="106"/>
                  </a:lnTo>
                  <a:lnTo>
                    <a:pt x="125" y="105"/>
                  </a:lnTo>
                  <a:lnTo>
                    <a:pt x="126" y="105"/>
                  </a:lnTo>
                  <a:lnTo>
                    <a:pt x="127" y="104"/>
                  </a:lnTo>
                  <a:lnTo>
                    <a:pt x="128" y="103"/>
                  </a:lnTo>
                  <a:lnTo>
                    <a:pt x="130" y="102"/>
                  </a:lnTo>
                  <a:lnTo>
                    <a:pt x="131" y="101"/>
                  </a:lnTo>
                  <a:lnTo>
                    <a:pt x="131" y="100"/>
                  </a:lnTo>
                  <a:lnTo>
                    <a:pt x="131" y="99"/>
                  </a:lnTo>
                  <a:lnTo>
                    <a:pt x="130" y="98"/>
                  </a:lnTo>
                  <a:lnTo>
                    <a:pt x="130" y="97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29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1" y="95"/>
                  </a:lnTo>
                  <a:lnTo>
                    <a:pt x="132" y="95"/>
                  </a:lnTo>
                  <a:lnTo>
                    <a:pt x="133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5" y="95"/>
                  </a:lnTo>
                  <a:lnTo>
                    <a:pt x="135" y="96"/>
                  </a:lnTo>
                  <a:lnTo>
                    <a:pt x="136" y="96"/>
                  </a:lnTo>
                  <a:lnTo>
                    <a:pt x="136" y="97"/>
                  </a:lnTo>
                  <a:lnTo>
                    <a:pt x="137" y="97"/>
                  </a:lnTo>
                  <a:lnTo>
                    <a:pt x="138" y="97"/>
                  </a:lnTo>
                  <a:lnTo>
                    <a:pt x="138" y="98"/>
                  </a:lnTo>
                  <a:lnTo>
                    <a:pt x="139" y="98"/>
                  </a:lnTo>
                  <a:lnTo>
                    <a:pt x="139" y="99"/>
                  </a:lnTo>
                  <a:lnTo>
                    <a:pt x="140" y="99"/>
                  </a:lnTo>
                  <a:lnTo>
                    <a:pt x="140" y="100"/>
                  </a:lnTo>
                  <a:lnTo>
                    <a:pt x="141" y="100"/>
                  </a:lnTo>
                  <a:lnTo>
                    <a:pt x="142" y="101"/>
                  </a:lnTo>
                  <a:lnTo>
                    <a:pt x="143" y="102"/>
                  </a:lnTo>
                  <a:lnTo>
                    <a:pt x="144" y="103"/>
                  </a:lnTo>
                  <a:lnTo>
                    <a:pt x="145" y="103"/>
                  </a:lnTo>
                  <a:lnTo>
                    <a:pt x="146" y="103"/>
                  </a:lnTo>
                  <a:lnTo>
                    <a:pt x="146" y="102"/>
                  </a:lnTo>
                  <a:lnTo>
                    <a:pt x="146" y="103"/>
                  </a:lnTo>
                  <a:lnTo>
                    <a:pt x="147" y="103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8" y="105"/>
                  </a:lnTo>
                  <a:lnTo>
                    <a:pt x="149" y="105"/>
                  </a:lnTo>
                  <a:lnTo>
                    <a:pt x="150" y="105"/>
                  </a:lnTo>
                  <a:lnTo>
                    <a:pt x="151" y="105"/>
                  </a:lnTo>
                  <a:lnTo>
                    <a:pt x="151" y="104"/>
                  </a:lnTo>
                  <a:lnTo>
                    <a:pt x="152" y="104"/>
                  </a:lnTo>
                  <a:lnTo>
                    <a:pt x="152" y="103"/>
                  </a:lnTo>
                  <a:lnTo>
                    <a:pt x="153" y="102"/>
                  </a:lnTo>
                  <a:lnTo>
                    <a:pt x="154" y="101"/>
                  </a:lnTo>
                  <a:lnTo>
                    <a:pt x="155" y="101"/>
                  </a:lnTo>
                  <a:lnTo>
                    <a:pt x="157" y="101"/>
                  </a:lnTo>
                  <a:lnTo>
                    <a:pt x="158" y="100"/>
                  </a:lnTo>
                  <a:lnTo>
                    <a:pt x="158" y="99"/>
                  </a:lnTo>
                  <a:lnTo>
                    <a:pt x="159" y="99"/>
                  </a:lnTo>
                  <a:lnTo>
                    <a:pt x="159" y="98"/>
                  </a:lnTo>
                  <a:lnTo>
                    <a:pt x="158" y="98"/>
                  </a:lnTo>
                  <a:lnTo>
                    <a:pt x="158" y="97"/>
                  </a:lnTo>
                  <a:lnTo>
                    <a:pt x="158" y="96"/>
                  </a:lnTo>
                  <a:lnTo>
                    <a:pt x="159" y="95"/>
                  </a:lnTo>
                  <a:lnTo>
                    <a:pt x="159" y="95"/>
                  </a:lnTo>
                  <a:lnTo>
                    <a:pt x="160" y="95"/>
                  </a:lnTo>
                  <a:lnTo>
                    <a:pt x="161" y="95"/>
                  </a:lnTo>
                  <a:lnTo>
                    <a:pt x="161" y="94"/>
                  </a:lnTo>
                  <a:lnTo>
                    <a:pt x="162" y="94"/>
                  </a:lnTo>
                  <a:lnTo>
                    <a:pt x="163" y="94"/>
                  </a:lnTo>
                  <a:lnTo>
                    <a:pt x="163" y="93"/>
                  </a:lnTo>
                  <a:lnTo>
                    <a:pt x="164" y="93"/>
                  </a:lnTo>
                  <a:lnTo>
                    <a:pt x="164" y="92"/>
                  </a:lnTo>
                  <a:lnTo>
                    <a:pt x="164" y="91"/>
                  </a:lnTo>
                  <a:lnTo>
                    <a:pt x="163" y="90"/>
                  </a:lnTo>
                  <a:lnTo>
                    <a:pt x="163" y="89"/>
                  </a:lnTo>
                  <a:lnTo>
                    <a:pt x="164" y="89"/>
                  </a:lnTo>
                  <a:lnTo>
                    <a:pt x="164" y="88"/>
                  </a:lnTo>
                  <a:lnTo>
                    <a:pt x="164" y="87"/>
                  </a:lnTo>
                  <a:lnTo>
                    <a:pt x="165" y="87"/>
                  </a:lnTo>
                  <a:lnTo>
                    <a:pt x="165" y="86"/>
                  </a:lnTo>
                  <a:lnTo>
                    <a:pt x="166" y="85"/>
                  </a:lnTo>
                  <a:lnTo>
                    <a:pt x="167" y="85"/>
                  </a:lnTo>
                  <a:lnTo>
                    <a:pt x="169" y="84"/>
                  </a:lnTo>
                  <a:lnTo>
                    <a:pt x="170" y="84"/>
                  </a:lnTo>
                  <a:lnTo>
                    <a:pt x="170" y="83"/>
                  </a:lnTo>
                  <a:lnTo>
                    <a:pt x="171" y="83"/>
                  </a:lnTo>
                  <a:lnTo>
                    <a:pt x="172" y="82"/>
                  </a:lnTo>
                  <a:lnTo>
                    <a:pt x="173" y="82"/>
                  </a:lnTo>
                  <a:lnTo>
                    <a:pt x="173" y="81"/>
                  </a:lnTo>
                  <a:lnTo>
                    <a:pt x="174" y="80"/>
                  </a:lnTo>
                  <a:lnTo>
                    <a:pt x="174" y="79"/>
                  </a:lnTo>
                  <a:lnTo>
                    <a:pt x="175" y="79"/>
                  </a:lnTo>
                  <a:lnTo>
                    <a:pt x="175" y="78"/>
                  </a:lnTo>
                  <a:lnTo>
                    <a:pt x="176" y="78"/>
                  </a:lnTo>
                  <a:lnTo>
                    <a:pt x="176" y="77"/>
                  </a:lnTo>
                  <a:lnTo>
                    <a:pt x="177" y="77"/>
                  </a:lnTo>
                  <a:lnTo>
                    <a:pt x="178" y="77"/>
                  </a:lnTo>
                  <a:lnTo>
                    <a:pt x="179" y="77"/>
                  </a:lnTo>
                  <a:lnTo>
                    <a:pt x="180" y="77"/>
                  </a:lnTo>
                  <a:lnTo>
                    <a:pt x="181" y="77"/>
                  </a:lnTo>
                  <a:lnTo>
                    <a:pt x="182" y="77"/>
                  </a:lnTo>
                  <a:lnTo>
                    <a:pt x="183" y="77"/>
                  </a:lnTo>
                  <a:lnTo>
                    <a:pt x="183" y="76"/>
                  </a:lnTo>
                  <a:lnTo>
                    <a:pt x="184" y="76"/>
                  </a:lnTo>
                  <a:lnTo>
                    <a:pt x="185" y="76"/>
                  </a:lnTo>
                  <a:lnTo>
                    <a:pt x="186" y="75"/>
                  </a:lnTo>
                  <a:lnTo>
                    <a:pt x="186" y="74"/>
                  </a:lnTo>
                  <a:lnTo>
                    <a:pt x="187" y="74"/>
                  </a:lnTo>
                  <a:lnTo>
                    <a:pt x="187" y="72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8" y="70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91" y="68"/>
                  </a:lnTo>
                  <a:lnTo>
                    <a:pt x="192" y="68"/>
                  </a:lnTo>
                  <a:lnTo>
                    <a:pt x="194" y="68"/>
                  </a:lnTo>
                  <a:lnTo>
                    <a:pt x="201" y="68"/>
                  </a:lnTo>
                  <a:lnTo>
                    <a:pt x="201" y="68"/>
                  </a:lnTo>
                  <a:lnTo>
                    <a:pt x="203" y="68"/>
                  </a:lnTo>
                  <a:lnTo>
                    <a:pt x="206" y="68"/>
                  </a:lnTo>
                  <a:lnTo>
                    <a:pt x="213" y="68"/>
                  </a:lnTo>
                  <a:lnTo>
                    <a:pt x="216" y="68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8" y="68"/>
                  </a:lnTo>
                  <a:lnTo>
                    <a:pt x="234" y="68"/>
                  </a:lnTo>
                  <a:lnTo>
                    <a:pt x="239" y="68"/>
                  </a:lnTo>
                  <a:lnTo>
                    <a:pt x="241" y="68"/>
                  </a:lnTo>
                  <a:lnTo>
                    <a:pt x="243" y="68"/>
                  </a:lnTo>
                  <a:lnTo>
                    <a:pt x="248" y="68"/>
                  </a:lnTo>
                  <a:lnTo>
                    <a:pt x="254" y="68"/>
                  </a:lnTo>
                  <a:lnTo>
                    <a:pt x="255" y="68"/>
                  </a:lnTo>
                  <a:lnTo>
                    <a:pt x="255" y="68"/>
                  </a:lnTo>
                  <a:lnTo>
                    <a:pt x="256" y="68"/>
                  </a:lnTo>
                  <a:lnTo>
                    <a:pt x="257" y="68"/>
                  </a:lnTo>
                  <a:lnTo>
                    <a:pt x="260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9" y="68"/>
                  </a:lnTo>
                  <a:lnTo>
                    <a:pt x="270" y="68"/>
                  </a:lnTo>
                  <a:lnTo>
                    <a:pt x="271" y="68"/>
                  </a:lnTo>
                  <a:lnTo>
                    <a:pt x="273" y="68"/>
                  </a:lnTo>
                  <a:lnTo>
                    <a:pt x="275" y="68"/>
                  </a:lnTo>
                  <a:lnTo>
                    <a:pt x="282" y="68"/>
                  </a:lnTo>
                  <a:lnTo>
                    <a:pt x="283" y="68"/>
                  </a:lnTo>
                  <a:lnTo>
                    <a:pt x="285" y="68"/>
                  </a:lnTo>
                  <a:lnTo>
                    <a:pt x="285" y="69"/>
                  </a:lnTo>
                  <a:lnTo>
                    <a:pt x="285" y="72"/>
                  </a:lnTo>
                  <a:lnTo>
                    <a:pt x="290" y="72"/>
                  </a:lnTo>
                  <a:lnTo>
                    <a:pt x="291" y="72"/>
                  </a:lnTo>
                  <a:lnTo>
                    <a:pt x="291" y="71"/>
                  </a:lnTo>
                  <a:lnTo>
                    <a:pt x="291" y="70"/>
                  </a:lnTo>
                  <a:lnTo>
                    <a:pt x="291" y="6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5" y="68"/>
                  </a:lnTo>
                  <a:lnTo>
                    <a:pt x="295" y="67"/>
                  </a:lnTo>
                  <a:lnTo>
                    <a:pt x="296" y="67"/>
                  </a:lnTo>
                  <a:lnTo>
                    <a:pt x="296" y="66"/>
                  </a:lnTo>
                  <a:lnTo>
                    <a:pt x="296" y="65"/>
                  </a:lnTo>
                  <a:lnTo>
                    <a:pt x="297" y="65"/>
                  </a:lnTo>
                  <a:lnTo>
                    <a:pt x="297" y="64"/>
                  </a:lnTo>
                  <a:lnTo>
                    <a:pt x="298" y="64"/>
                  </a:lnTo>
                  <a:lnTo>
                    <a:pt x="305" y="62"/>
                  </a:lnTo>
                  <a:lnTo>
                    <a:pt x="312" y="60"/>
                  </a:lnTo>
                  <a:lnTo>
                    <a:pt x="318" y="58"/>
                  </a:lnTo>
                  <a:lnTo>
                    <a:pt x="320" y="58"/>
                  </a:lnTo>
                  <a:lnTo>
                    <a:pt x="326" y="56"/>
                  </a:lnTo>
                  <a:lnTo>
                    <a:pt x="336" y="53"/>
                  </a:lnTo>
                  <a:lnTo>
                    <a:pt x="338" y="52"/>
                  </a:lnTo>
                  <a:lnTo>
                    <a:pt x="342" y="51"/>
                  </a:lnTo>
                  <a:lnTo>
                    <a:pt x="344" y="51"/>
                  </a:lnTo>
                  <a:lnTo>
                    <a:pt x="345" y="50"/>
                  </a:lnTo>
                  <a:lnTo>
                    <a:pt x="348" y="50"/>
                  </a:lnTo>
                  <a:lnTo>
                    <a:pt x="349" y="49"/>
                  </a:lnTo>
                  <a:lnTo>
                    <a:pt x="351" y="49"/>
                  </a:lnTo>
                  <a:lnTo>
                    <a:pt x="352" y="49"/>
                  </a:lnTo>
                  <a:lnTo>
                    <a:pt x="355" y="48"/>
                  </a:lnTo>
                  <a:lnTo>
                    <a:pt x="357" y="48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3" y="49"/>
                  </a:lnTo>
                  <a:lnTo>
                    <a:pt x="363" y="50"/>
                  </a:lnTo>
                  <a:lnTo>
                    <a:pt x="363" y="51"/>
                  </a:lnTo>
                  <a:lnTo>
                    <a:pt x="364" y="52"/>
                  </a:lnTo>
                  <a:lnTo>
                    <a:pt x="364" y="53"/>
                  </a:lnTo>
                  <a:lnTo>
                    <a:pt x="364" y="54"/>
                  </a:lnTo>
                  <a:lnTo>
                    <a:pt x="364" y="55"/>
                  </a:lnTo>
                  <a:lnTo>
                    <a:pt x="365" y="55"/>
                  </a:lnTo>
                  <a:lnTo>
                    <a:pt x="365" y="56"/>
                  </a:lnTo>
                  <a:lnTo>
                    <a:pt x="365" y="57"/>
                  </a:lnTo>
                  <a:lnTo>
                    <a:pt x="365" y="58"/>
                  </a:lnTo>
                  <a:lnTo>
                    <a:pt x="365" y="59"/>
                  </a:lnTo>
                  <a:lnTo>
                    <a:pt x="365" y="60"/>
                  </a:lnTo>
                  <a:lnTo>
                    <a:pt x="365" y="61"/>
                  </a:lnTo>
                  <a:lnTo>
                    <a:pt x="365" y="62"/>
                  </a:lnTo>
                  <a:lnTo>
                    <a:pt x="365" y="63"/>
                  </a:lnTo>
                  <a:lnTo>
                    <a:pt x="366" y="63"/>
                  </a:lnTo>
                  <a:lnTo>
                    <a:pt x="366" y="64"/>
                  </a:lnTo>
                  <a:lnTo>
                    <a:pt x="367" y="65"/>
                  </a:lnTo>
                  <a:lnTo>
                    <a:pt x="367" y="66"/>
                  </a:lnTo>
                  <a:lnTo>
                    <a:pt x="368" y="67"/>
                  </a:lnTo>
                  <a:lnTo>
                    <a:pt x="369" y="67"/>
                  </a:lnTo>
                  <a:lnTo>
                    <a:pt x="369" y="68"/>
                  </a:lnTo>
                  <a:lnTo>
                    <a:pt x="370" y="68"/>
                  </a:lnTo>
                  <a:lnTo>
                    <a:pt x="371" y="69"/>
                  </a:lnTo>
                  <a:lnTo>
                    <a:pt x="371" y="71"/>
                  </a:lnTo>
                  <a:lnTo>
                    <a:pt x="371" y="74"/>
                  </a:lnTo>
                  <a:lnTo>
                    <a:pt x="371" y="77"/>
                  </a:lnTo>
                  <a:lnTo>
                    <a:pt x="372" y="77"/>
                  </a:lnTo>
                  <a:lnTo>
                    <a:pt x="375" y="77"/>
                  </a:lnTo>
                  <a:lnTo>
                    <a:pt x="376" y="77"/>
                  </a:lnTo>
                  <a:lnTo>
                    <a:pt x="377" y="78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78" y="80"/>
                  </a:lnTo>
                  <a:lnTo>
                    <a:pt x="379" y="80"/>
                  </a:lnTo>
                  <a:lnTo>
                    <a:pt x="380" y="81"/>
                  </a:lnTo>
                  <a:lnTo>
                    <a:pt x="381" y="81"/>
                  </a:lnTo>
                  <a:lnTo>
                    <a:pt x="381" y="82"/>
                  </a:lnTo>
                  <a:lnTo>
                    <a:pt x="382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4"/>
                  </a:lnTo>
                  <a:lnTo>
                    <a:pt x="383" y="85"/>
                  </a:lnTo>
                  <a:lnTo>
                    <a:pt x="384" y="85"/>
                  </a:lnTo>
                  <a:lnTo>
                    <a:pt x="385" y="85"/>
                  </a:lnTo>
                  <a:lnTo>
                    <a:pt x="385" y="86"/>
                  </a:lnTo>
                  <a:lnTo>
                    <a:pt x="385" y="87"/>
                  </a:lnTo>
                  <a:lnTo>
                    <a:pt x="386" y="87"/>
                  </a:lnTo>
                  <a:lnTo>
                    <a:pt x="386" y="88"/>
                  </a:lnTo>
                  <a:lnTo>
                    <a:pt x="386" y="89"/>
                  </a:lnTo>
                  <a:lnTo>
                    <a:pt x="386" y="90"/>
                  </a:lnTo>
                  <a:lnTo>
                    <a:pt x="385" y="90"/>
                  </a:lnTo>
                  <a:lnTo>
                    <a:pt x="385" y="91"/>
                  </a:lnTo>
                  <a:lnTo>
                    <a:pt x="386" y="91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7" y="93"/>
                  </a:lnTo>
                  <a:lnTo>
                    <a:pt x="388" y="93"/>
                  </a:lnTo>
                  <a:lnTo>
                    <a:pt x="388" y="94"/>
                  </a:lnTo>
                  <a:lnTo>
                    <a:pt x="387" y="94"/>
                  </a:lnTo>
                  <a:lnTo>
                    <a:pt x="387" y="95"/>
                  </a:lnTo>
                  <a:lnTo>
                    <a:pt x="386" y="95"/>
                  </a:lnTo>
                  <a:lnTo>
                    <a:pt x="386" y="95"/>
                  </a:lnTo>
                  <a:lnTo>
                    <a:pt x="386" y="96"/>
                  </a:lnTo>
                  <a:lnTo>
                    <a:pt x="387" y="96"/>
                  </a:lnTo>
                  <a:lnTo>
                    <a:pt x="387" y="97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5" y="99"/>
                  </a:lnTo>
                  <a:lnTo>
                    <a:pt x="384" y="99"/>
                  </a:lnTo>
                  <a:lnTo>
                    <a:pt x="384" y="100"/>
                  </a:lnTo>
                  <a:lnTo>
                    <a:pt x="385" y="100"/>
                  </a:lnTo>
                  <a:lnTo>
                    <a:pt x="385" y="101"/>
                  </a:lnTo>
                  <a:lnTo>
                    <a:pt x="386" y="100"/>
                  </a:lnTo>
                  <a:lnTo>
                    <a:pt x="386" y="101"/>
                  </a:lnTo>
                  <a:lnTo>
                    <a:pt x="387" y="101"/>
                  </a:lnTo>
                  <a:lnTo>
                    <a:pt x="387" y="102"/>
                  </a:lnTo>
                  <a:lnTo>
                    <a:pt x="385" y="102"/>
                  </a:lnTo>
                  <a:lnTo>
                    <a:pt x="383" y="102"/>
                  </a:lnTo>
                  <a:lnTo>
                    <a:pt x="383" y="103"/>
                  </a:lnTo>
                  <a:lnTo>
                    <a:pt x="383" y="106"/>
                  </a:lnTo>
                  <a:lnTo>
                    <a:pt x="379" y="106"/>
                  </a:lnTo>
                  <a:lnTo>
                    <a:pt x="379" y="108"/>
                  </a:lnTo>
                  <a:lnTo>
                    <a:pt x="378" y="114"/>
                  </a:lnTo>
                  <a:lnTo>
                    <a:pt x="378" y="115"/>
                  </a:lnTo>
                  <a:lnTo>
                    <a:pt x="379" y="114"/>
                  </a:lnTo>
                  <a:lnTo>
                    <a:pt x="383" y="115"/>
                  </a:lnTo>
                  <a:lnTo>
                    <a:pt x="383" y="116"/>
                  </a:lnTo>
                  <a:lnTo>
                    <a:pt x="383" y="118"/>
                  </a:lnTo>
                  <a:lnTo>
                    <a:pt x="383" y="119"/>
                  </a:lnTo>
                  <a:lnTo>
                    <a:pt x="384" y="119"/>
                  </a:lnTo>
                  <a:lnTo>
                    <a:pt x="385" y="119"/>
                  </a:lnTo>
                  <a:lnTo>
                    <a:pt x="385" y="120"/>
                  </a:lnTo>
                  <a:lnTo>
                    <a:pt x="385" y="121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6" y="122"/>
                  </a:lnTo>
                  <a:lnTo>
                    <a:pt x="386" y="123"/>
                  </a:lnTo>
                  <a:lnTo>
                    <a:pt x="385" y="123"/>
                  </a:lnTo>
                  <a:lnTo>
                    <a:pt x="385" y="124"/>
                  </a:lnTo>
                  <a:lnTo>
                    <a:pt x="385" y="125"/>
                  </a:lnTo>
                  <a:lnTo>
                    <a:pt x="385" y="126"/>
                  </a:lnTo>
                  <a:lnTo>
                    <a:pt x="384" y="126"/>
                  </a:lnTo>
                  <a:lnTo>
                    <a:pt x="383" y="126"/>
                  </a:lnTo>
                  <a:lnTo>
                    <a:pt x="382" y="126"/>
                  </a:lnTo>
                  <a:lnTo>
                    <a:pt x="382" y="127"/>
                  </a:lnTo>
                  <a:lnTo>
                    <a:pt x="382" y="128"/>
                  </a:lnTo>
                  <a:lnTo>
                    <a:pt x="382" y="129"/>
                  </a:lnTo>
                  <a:lnTo>
                    <a:pt x="383" y="129"/>
                  </a:lnTo>
                  <a:lnTo>
                    <a:pt x="382" y="129"/>
                  </a:lnTo>
                  <a:lnTo>
                    <a:pt x="382" y="130"/>
                  </a:lnTo>
                  <a:lnTo>
                    <a:pt x="382" y="131"/>
                  </a:lnTo>
                  <a:lnTo>
                    <a:pt x="383" y="131"/>
                  </a:lnTo>
                  <a:lnTo>
                    <a:pt x="384" y="131"/>
                  </a:lnTo>
                  <a:lnTo>
                    <a:pt x="384" y="132"/>
                  </a:lnTo>
                  <a:lnTo>
                    <a:pt x="384" y="133"/>
                  </a:lnTo>
                  <a:lnTo>
                    <a:pt x="384" y="134"/>
                  </a:lnTo>
                  <a:lnTo>
                    <a:pt x="384" y="135"/>
                  </a:lnTo>
                  <a:lnTo>
                    <a:pt x="385" y="135"/>
                  </a:lnTo>
                  <a:lnTo>
                    <a:pt x="385" y="134"/>
                  </a:lnTo>
                  <a:lnTo>
                    <a:pt x="385" y="135"/>
                  </a:lnTo>
                  <a:lnTo>
                    <a:pt x="385" y="136"/>
                  </a:lnTo>
                  <a:lnTo>
                    <a:pt x="385" y="137"/>
                  </a:lnTo>
                  <a:lnTo>
                    <a:pt x="384" y="137"/>
                  </a:lnTo>
                  <a:lnTo>
                    <a:pt x="383" y="137"/>
                  </a:lnTo>
                  <a:lnTo>
                    <a:pt x="383" y="138"/>
                  </a:lnTo>
                  <a:lnTo>
                    <a:pt x="382" y="138"/>
                  </a:lnTo>
                  <a:lnTo>
                    <a:pt x="381" y="138"/>
                  </a:lnTo>
                  <a:lnTo>
                    <a:pt x="381" y="139"/>
                  </a:lnTo>
                  <a:lnTo>
                    <a:pt x="382" y="139"/>
                  </a:lnTo>
                  <a:lnTo>
                    <a:pt x="382" y="140"/>
                  </a:lnTo>
                  <a:lnTo>
                    <a:pt x="381" y="140"/>
                  </a:lnTo>
                  <a:lnTo>
                    <a:pt x="381" y="141"/>
                  </a:lnTo>
                  <a:lnTo>
                    <a:pt x="382" y="141"/>
                  </a:lnTo>
                  <a:lnTo>
                    <a:pt x="383" y="141"/>
                  </a:lnTo>
                  <a:lnTo>
                    <a:pt x="383" y="142"/>
                  </a:lnTo>
                  <a:lnTo>
                    <a:pt x="382" y="142"/>
                  </a:lnTo>
                  <a:lnTo>
                    <a:pt x="382" y="143"/>
                  </a:lnTo>
                  <a:lnTo>
                    <a:pt x="382" y="144"/>
                  </a:lnTo>
                  <a:lnTo>
                    <a:pt x="382" y="145"/>
                  </a:lnTo>
                  <a:lnTo>
                    <a:pt x="383" y="146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8"/>
                  </a:lnTo>
                  <a:lnTo>
                    <a:pt x="384" y="148"/>
                  </a:lnTo>
                  <a:lnTo>
                    <a:pt x="385" y="148"/>
                  </a:lnTo>
                  <a:lnTo>
                    <a:pt x="389" y="148"/>
                  </a:lnTo>
                  <a:lnTo>
                    <a:pt x="390" y="148"/>
                  </a:lnTo>
                  <a:lnTo>
                    <a:pt x="393" y="148"/>
                  </a:lnTo>
                  <a:lnTo>
                    <a:pt x="395" y="148"/>
                  </a:lnTo>
                  <a:lnTo>
                    <a:pt x="397" y="148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9" y="146"/>
                  </a:lnTo>
                  <a:lnTo>
                    <a:pt x="399" y="143"/>
                  </a:lnTo>
                  <a:lnTo>
                    <a:pt x="399" y="140"/>
                  </a:lnTo>
                  <a:lnTo>
                    <a:pt x="399" y="137"/>
                  </a:lnTo>
                  <a:lnTo>
                    <a:pt x="399" y="134"/>
                  </a:lnTo>
                  <a:lnTo>
                    <a:pt x="399" y="132"/>
                  </a:lnTo>
                  <a:lnTo>
                    <a:pt x="399" y="129"/>
                  </a:lnTo>
                  <a:lnTo>
                    <a:pt x="399" y="123"/>
                  </a:lnTo>
                  <a:lnTo>
                    <a:pt x="399" y="121"/>
                  </a:lnTo>
                  <a:lnTo>
                    <a:pt x="399" y="115"/>
                  </a:lnTo>
                  <a:lnTo>
                    <a:pt x="399" y="112"/>
                  </a:lnTo>
                  <a:lnTo>
                    <a:pt x="399" y="111"/>
                  </a:lnTo>
                  <a:lnTo>
                    <a:pt x="399" y="109"/>
                  </a:lnTo>
                  <a:lnTo>
                    <a:pt x="399" y="106"/>
                  </a:lnTo>
                  <a:lnTo>
                    <a:pt x="400" y="106"/>
                  </a:lnTo>
                  <a:lnTo>
                    <a:pt x="402" y="106"/>
                  </a:lnTo>
                  <a:lnTo>
                    <a:pt x="408" y="106"/>
                  </a:lnTo>
                  <a:lnTo>
                    <a:pt x="409" y="106"/>
                  </a:lnTo>
                  <a:lnTo>
                    <a:pt x="412" y="106"/>
                  </a:lnTo>
                  <a:lnTo>
                    <a:pt x="412" y="110"/>
                  </a:lnTo>
                  <a:lnTo>
                    <a:pt x="416" y="111"/>
                  </a:lnTo>
                  <a:lnTo>
                    <a:pt x="420" y="111"/>
                  </a:lnTo>
                  <a:lnTo>
                    <a:pt x="420" y="110"/>
                  </a:lnTo>
                  <a:lnTo>
                    <a:pt x="420" y="108"/>
                  </a:lnTo>
                  <a:lnTo>
                    <a:pt x="420" y="106"/>
                  </a:lnTo>
                  <a:lnTo>
                    <a:pt x="422" y="106"/>
                  </a:lnTo>
                  <a:lnTo>
                    <a:pt x="423" y="106"/>
                  </a:lnTo>
                  <a:lnTo>
                    <a:pt x="424" y="106"/>
                  </a:lnTo>
                  <a:lnTo>
                    <a:pt x="424" y="104"/>
                  </a:lnTo>
                  <a:lnTo>
                    <a:pt x="424" y="98"/>
                  </a:lnTo>
                  <a:lnTo>
                    <a:pt x="424" y="95"/>
                  </a:lnTo>
                  <a:lnTo>
                    <a:pt x="424" y="93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4" y="84"/>
                  </a:lnTo>
                  <a:lnTo>
                    <a:pt x="424" y="82"/>
                  </a:lnTo>
                  <a:lnTo>
                    <a:pt x="428" y="82"/>
                  </a:lnTo>
                  <a:lnTo>
                    <a:pt x="429" y="82"/>
                  </a:lnTo>
                  <a:lnTo>
                    <a:pt x="429" y="76"/>
                  </a:lnTo>
                  <a:lnTo>
                    <a:pt x="429" y="75"/>
                  </a:lnTo>
                  <a:lnTo>
                    <a:pt x="429" y="72"/>
                  </a:lnTo>
                  <a:lnTo>
                    <a:pt x="429" y="66"/>
                  </a:lnTo>
                  <a:lnTo>
                    <a:pt x="429" y="64"/>
                  </a:lnTo>
                  <a:lnTo>
                    <a:pt x="429" y="61"/>
                  </a:lnTo>
                  <a:lnTo>
                    <a:pt x="429" y="59"/>
                  </a:lnTo>
                  <a:lnTo>
                    <a:pt x="429" y="58"/>
                  </a:lnTo>
                  <a:lnTo>
                    <a:pt x="425" y="58"/>
                  </a:lnTo>
                  <a:lnTo>
                    <a:pt x="425" y="51"/>
                  </a:lnTo>
                  <a:lnTo>
                    <a:pt x="425" y="49"/>
                  </a:lnTo>
                  <a:lnTo>
                    <a:pt x="428" y="49"/>
                  </a:lnTo>
                  <a:lnTo>
                    <a:pt x="436" y="49"/>
                  </a:lnTo>
                  <a:lnTo>
                    <a:pt x="437" y="49"/>
                  </a:lnTo>
                  <a:lnTo>
                    <a:pt x="438" y="49"/>
                  </a:lnTo>
                  <a:lnTo>
                    <a:pt x="438" y="46"/>
                  </a:lnTo>
                  <a:lnTo>
                    <a:pt x="438" y="45"/>
                  </a:lnTo>
                  <a:lnTo>
                    <a:pt x="438" y="44"/>
                  </a:lnTo>
                  <a:lnTo>
                    <a:pt x="438" y="41"/>
                  </a:lnTo>
                  <a:lnTo>
                    <a:pt x="438" y="39"/>
                  </a:lnTo>
                  <a:lnTo>
                    <a:pt x="438" y="33"/>
                  </a:lnTo>
                  <a:lnTo>
                    <a:pt x="441" y="33"/>
                  </a:lnTo>
                  <a:lnTo>
                    <a:pt x="442" y="33"/>
                  </a:lnTo>
                  <a:lnTo>
                    <a:pt x="442" y="30"/>
                  </a:lnTo>
                  <a:lnTo>
                    <a:pt x="442" y="29"/>
                  </a:lnTo>
                  <a:lnTo>
                    <a:pt x="442" y="28"/>
                  </a:lnTo>
                  <a:lnTo>
                    <a:pt x="445" y="28"/>
                  </a:lnTo>
                  <a:lnTo>
                    <a:pt x="445" y="24"/>
                  </a:lnTo>
                  <a:lnTo>
                    <a:pt x="442" y="24"/>
                  </a:lnTo>
                  <a:lnTo>
                    <a:pt x="442" y="20"/>
                  </a:lnTo>
                  <a:lnTo>
                    <a:pt x="439" y="20"/>
                  </a:lnTo>
                  <a:lnTo>
                    <a:pt x="438" y="20"/>
                  </a:lnTo>
                  <a:lnTo>
                    <a:pt x="438" y="15"/>
                  </a:lnTo>
                  <a:lnTo>
                    <a:pt x="438" y="13"/>
                  </a:lnTo>
                  <a:lnTo>
                    <a:pt x="438" y="10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6"/>
                  </a:lnTo>
                  <a:lnTo>
                    <a:pt x="434" y="4"/>
                  </a:lnTo>
                  <a:lnTo>
                    <a:pt x="431" y="4"/>
                  </a:lnTo>
                  <a:lnTo>
                    <a:pt x="430" y="4"/>
                  </a:lnTo>
                  <a:lnTo>
                    <a:pt x="430" y="0"/>
                  </a:lnTo>
                  <a:lnTo>
                    <a:pt x="437" y="0"/>
                  </a:lnTo>
                  <a:lnTo>
                    <a:pt x="441" y="0"/>
                  </a:lnTo>
                  <a:lnTo>
                    <a:pt x="443" y="0"/>
                  </a:lnTo>
                  <a:lnTo>
                    <a:pt x="445" y="0"/>
                  </a:lnTo>
                  <a:lnTo>
                    <a:pt x="445" y="5"/>
                  </a:lnTo>
                  <a:lnTo>
                    <a:pt x="445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3" name="Freeform 204">
              <a:extLst>
                <a:ext uri="{FF2B5EF4-FFF2-40B4-BE49-F238E27FC236}">
                  <a16:creationId xmlns:a16="http://schemas.microsoft.com/office/drawing/2014/main" id="{97FBB68C-DE6C-2EAB-C568-E4CF9D99B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462" y="3490913"/>
              <a:ext cx="1878013" cy="1236663"/>
            </a:xfrm>
            <a:custGeom>
              <a:avLst/>
              <a:gdLst>
                <a:gd name="T0" fmla="*/ 778 w 1183"/>
                <a:gd name="T1" fmla="*/ 15 h 779"/>
                <a:gd name="T2" fmla="*/ 796 w 1183"/>
                <a:gd name="T3" fmla="*/ 27 h 779"/>
                <a:gd name="T4" fmla="*/ 795 w 1183"/>
                <a:gd name="T5" fmla="*/ 53 h 779"/>
                <a:gd name="T6" fmla="*/ 802 w 1183"/>
                <a:gd name="T7" fmla="*/ 72 h 779"/>
                <a:gd name="T8" fmla="*/ 813 w 1183"/>
                <a:gd name="T9" fmla="*/ 92 h 779"/>
                <a:gd name="T10" fmla="*/ 828 w 1183"/>
                <a:gd name="T11" fmla="*/ 103 h 779"/>
                <a:gd name="T12" fmla="*/ 837 w 1183"/>
                <a:gd name="T13" fmla="*/ 125 h 779"/>
                <a:gd name="T14" fmla="*/ 848 w 1183"/>
                <a:gd name="T15" fmla="*/ 145 h 779"/>
                <a:gd name="T16" fmla="*/ 869 w 1183"/>
                <a:gd name="T17" fmla="*/ 161 h 779"/>
                <a:gd name="T18" fmla="*/ 888 w 1183"/>
                <a:gd name="T19" fmla="*/ 166 h 779"/>
                <a:gd name="T20" fmla="*/ 917 w 1183"/>
                <a:gd name="T21" fmla="*/ 177 h 779"/>
                <a:gd name="T22" fmla="*/ 938 w 1183"/>
                <a:gd name="T23" fmla="*/ 173 h 779"/>
                <a:gd name="T24" fmla="*/ 968 w 1183"/>
                <a:gd name="T25" fmla="*/ 171 h 779"/>
                <a:gd name="T26" fmla="*/ 984 w 1183"/>
                <a:gd name="T27" fmla="*/ 172 h 779"/>
                <a:gd name="T28" fmla="*/ 995 w 1183"/>
                <a:gd name="T29" fmla="*/ 210 h 779"/>
                <a:gd name="T30" fmla="*/ 1070 w 1183"/>
                <a:gd name="T31" fmla="*/ 230 h 779"/>
                <a:gd name="T32" fmla="*/ 1099 w 1183"/>
                <a:gd name="T33" fmla="*/ 315 h 779"/>
                <a:gd name="T34" fmla="*/ 1086 w 1183"/>
                <a:gd name="T35" fmla="*/ 405 h 779"/>
                <a:gd name="T36" fmla="*/ 1067 w 1183"/>
                <a:gd name="T37" fmla="*/ 426 h 779"/>
                <a:gd name="T38" fmla="*/ 1070 w 1183"/>
                <a:gd name="T39" fmla="*/ 480 h 779"/>
                <a:gd name="T40" fmla="*/ 1096 w 1183"/>
                <a:gd name="T41" fmla="*/ 539 h 779"/>
                <a:gd name="T42" fmla="*/ 1122 w 1183"/>
                <a:gd name="T43" fmla="*/ 568 h 779"/>
                <a:gd name="T44" fmla="*/ 1149 w 1183"/>
                <a:gd name="T45" fmla="*/ 626 h 779"/>
                <a:gd name="T46" fmla="*/ 1177 w 1183"/>
                <a:gd name="T47" fmla="*/ 732 h 779"/>
                <a:gd name="T48" fmla="*/ 1118 w 1183"/>
                <a:gd name="T49" fmla="*/ 775 h 779"/>
                <a:gd name="T50" fmla="*/ 1024 w 1183"/>
                <a:gd name="T51" fmla="*/ 771 h 779"/>
                <a:gd name="T52" fmla="*/ 910 w 1183"/>
                <a:gd name="T53" fmla="*/ 764 h 779"/>
                <a:gd name="T54" fmla="*/ 706 w 1183"/>
                <a:gd name="T55" fmla="*/ 751 h 779"/>
                <a:gd name="T56" fmla="*/ 601 w 1183"/>
                <a:gd name="T57" fmla="*/ 745 h 779"/>
                <a:gd name="T58" fmla="*/ 497 w 1183"/>
                <a:gd name="T59" fmla="*/ 739 h 779"/>
                <a:gd name="T60" fmla="*/ 407 w 1183"/>
                <a:gd name="T61" fmla="*/ 733 h 779"/>
                <a:gd name="T62" fmla="*/ 314 w 1183"/>
                <a:gd name="T63" fmla="*/ 728 h 779"/>
                <a:gd name="T64" fmla="*/ 217 w 1183"/>
                <a:gd name="T65" fmla="*/ 722 h 779"/>
                <a:gd name="T66" fmla="*/ 125 w 1183"/>
                <a:gd name="T67" fmla="*/ 718 h 779"/>
                <a:gd name="T68" fmla="*/ 92 w 1183"/>
                <a:gd name="T69" fmla="*/ 687 h 779"/>
                <a:gd name="T70" fmla="*/ 89 w 1183"/>
                <a:gd name="T71" fmla="*/ 647 h 779"/>
                <a:gd name="T72" fmla="*/ 74 w 1183"/>
                <a:gd name="T73" fmla="*/ 615 h 779"/>
                <a:gd name="T74" fmla="*/ 56 w 1183"/>
                <a:gd name="T75" fmla="*/ 577 h 779"/>
                <a:gd name="T76" fmla="*/ 46 w 1183"/>
                <a:gd name="T77" fmla="*/ 535 h 779"/>
                <a:gd name="T78" fmla="*/ 31 w 1183"/>
                <a:gd name="T79" fmla="*/ 499 h 779"/>
                <a:gd name="T80" fmla="*/ 13 w 1183"/>
                <a:gd name="T81" fmla="*/ 466 h 779"/>
                <a:gd name="T82" fmla="*/ 9 w 1183"/>
                <a:gd name="T83" fmla="*/ 430 h 779"/>
                <a:gd name="T84" fmla="*/ 21 w 1183"/>
                <a:gd name="T85" fmla="*/ 398 h 779"/>
                <a:gd name="T86" fmla="*/ 25 w 1183"/>
                <a:gd name="T87" fmla="*/ 363 h 779"/>
                <a:gd name="T88" fmla="*/ 33 w 1183"/>
                <a:gd name="T89" fmla="*/ 324 h 779"/>
                <a:gd name="T90" fmla="*/ 37 w 1183"/>
                <a:gd name="T91" fmla="*/ 289 h 779"/>
                <a:gd name="T92" fmla="*/ 26 w 1183"/>
                <a:gd name="T93" fmla="*/ 249 h 779"/>
                <a:gd name="T94" fmla="*/ 8 w 1183"/>
                <a:gd name="T95" fmla="*/ 221 h 779"/>
                <a:gd name="T96" fmla="*/ 5 w 1183"/>
                <a:gd name="T97" fmla="*/ 181 h 779"/>
                <a:gd name="T98" fmla="*/ 2 w 1183"/>
                <a:gd name="T99" fmla="*/ 143 h 779"/>
                <a:gd name="T100" fmla="*/ 12 w 1183"/>
                <a:gd name="T101" fmla="*/ 110 h 779"/>
                <a:gd name="T102" fmla="*/ 29 w 1183"/>
                <a:gd name="T103" fmla="*/ 84 h 779"/>
                <a:gd name="T104" fmla="*/ 77 w 1183"/>
                <a:gd name="T105" fmla="*/ 82 h 779"/>
                <a:gd name="T106" fmla="*/ 140 w 1183"/>
                <a:gd name="T107" fmla="*/ 106 h 779"/>
                <a:gd name="T108" fmla="*/ 230 w 1183"/>
                <a:gd name="T109" fmla="*/ 107 h 779"/>
                <a:gd name="T110" fmla="*/ 303 w 1183"/>
                <a:gd name="T111" fmla="*/ 88 h 779"/>
                <a:gd name="T112" fmla="*/ 322 w 1183"/>
                <a:gd name="T113" fmla="*/ 106 h 779"/>
                <a:gd name="T114" fmla="*/ 343 w 1183"/>
                <a:gd name="T115" fmla="*/ 129 h 779"/>
                <a:gd name="T116" fmla="*/ 434 w 1183"/>
                <a:gd name="T117" fmla="*/ 110 h 779"/>
                <a:gd name="T118" fmla="*/ 524 w 1183"/>
                <a:gd name="T119" fmla="*/ 101 h 779"/>
                <a:gd name="T120" fmla="*/ 514 w 1183"/>
                <a:gd name="T121" fmla="*/ 67 h 779"/>
                <a:gd name="T122" fmla="*/ 576 w 1183"/>
                <a:gd name="T123" fmla="*/ 53 h 779"/>
                <a:gd name="T124" fmla="*/ 660 w 1183"/>
                <a:gd name="T125" fmla="*/ 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3" h="779">
                  <a:moveTo>
                    <a:pt x="765" y="1"/>
                  </a:moveTo>
                  <a:lnTo>
                    <a:pt x="765" y="0"/>
                  </a:lnTo>
                  <a:lnTo>
                    <a:pt x="765" y="0"/>
                  </a:lnTo>
                  <a:lnTo>
                    <a:pt x="766" y="0"/>
                  </a:lnTo>
                  <a:lnTo>
                    <a:pt x="766" y="0"/>
                  </a:lnTo>
                  <a:lnTo>
                    <a:pt x="767" y="0"/>
                  </a:lnTo>
                  <a:lnTo>
                    <a:pt x="767" y="1"/>
                  </a:lnTo>
                  <a:lnTo>
                    <a:pt x="766" y="1"/>
                  </a:lnTo>
                  <a:lnTo>
                    <a:pt x="766" y="2"/>
                  </a:lnTo>
                  <a:lnTo>
                    <a:pt x="765" y="2"/>
                  </a:lnTo>
                  <a:lnTo>
                    <a:pt x="766" y="2"/>
                  </a:lnTo>
                  <a:lnTo>
                    <a:pt x="766" y="3"/>
                  </a:lnTo>
                  <a:lnTo>
                    <a:pt x="767" y="3"/>
                  </a:lnTo>
                  <a:lnTo>
                    <a:pt x="767" y="4"/>
                  </a:lnTo>
                  <a:lnTo>
                    <a:pt x="767" y="5"/>
                  </a:lnTo>
                  <a:lnTo>
                    <a:pt x="768" y="6"/>
                  </a:lnTo>
                  <a:lnTo>
                    <a:pt x="768" y="7"/>
                  </a:lnTo>
                  <a:lnTo>
                    <a:pt x="769" y="7"/>
                  </a:lnTo>
                  <a:lnTo>
                    <a:pt x="770" y="8"/>
                  </a:lnTo>
                  <a:lnTo>
                    <a:pt x="770" y="9"/>
                  </a:lnTo>
                  <a:lnTo>
                    <a:pt x="770" y="10"/>
                  </a:lnTo>
                  <a:lnTo>
                    <a:pt x="771" y="10"/>
                  </a:lnTo>
                  <a:lnTo>
                    <a:pt x="772" y="10"/>
                  </a:lnTo>
                  <a:lnTo>
                    <a:pt x="771" y="10"/>
                  </a:lnTo>
                  <a:lnTo>
                    <a:pt x="771" y="11"/>
                  </a:lnTo>
                  <a:lnTo>
                    <a:pt x="770" y="11"/>
                  </a:lnTo>
                  <a:lnTo>
                    <a:pt x="771" y="12"/>
                  </a:lnTo>
                  <a:lnTo>
                    <a:pt x="771" y="13"/>
                  </a:lnTo>
                  <a:lnTo>
                    <a:pt x="770" y="13"/>
                  </a:lnTo>
                  <a:lnTo>
                    <a:pt x="769" y="13"/>
                  </a:lnTo>
                  <a:lnTo>
                    <a:pt x="769" y="12"/>
                  </a:lnTo>
                  <a:lnTo>
                    <a:pt x="768" y="12"/>
                  </a:lnTo>
                  <a:lnTo>
                    <a:pt x="768" y="13"/>
                  </a:lnTo>
                  <a:lnTo>
                    <a:pt x="769" y="13"/>
                  </a:lnTo>
                  <a:lnTo>
                    <a:pt x="769" y="14"/>
                  </a:lnTo>
                  <a:lnTo>
                    <a:pt x="770" y="14"/>
                  </a:lnTo>
                  <a:lnTo>
                    <a:pt x="771" y="14"/>
                  </a:lnTo>
                  <a:lnTo>
                    <a:pt x="772" y="14"/>
                  </a:lnTo>
                  <a:lnTo>
                    <a:pt x="772" y="15"/>
                  </a:lnTo>
                  <a:lnTo>
                    <a:pt x="773" y="15"/>
                  </a:lnTo>
                  <a:lnTo>
                    <a:pt x="773" y="14"/>
                  </a:lnTo>
                  <a:lnTo>
                    <a:pt x="773" y="13"/>
                  </a:lnTo>
                  <a:lnTo>
                    <a:pt x="774" y="13"/>
                  </a:lnTo>
                  <a:lnTo>
                    <a:pt x="775" y="12"/>
                  </a:lnTo>
                  <a:lnTo>
                    <a:pt x="776" y="12"/>
                  </a:lnTo>
                  <a:lnTo>
                    <a:pt x="776" y="13"/>
                  </a:lnTo>
                  <a:lnTo>
                    <a:pt x="777" y="13"/>
                  </a:lnTo>
                  <a:lnTo>
                    <a:pt x="778" y="14"/>
                  </a:lnTo>
                  <a:lnTo>
                    <a:pt x="778" y="15"/>
                  </a:lnTo>
                  <a:lnTo>
                    <a:pt x="779" y="15"/>
                  </a:lnTo>
                  <a:lnTo>
                    <a:pt x="779" y="16"/>
                  </a:lnTo>
                  <a:lnTo>
                    <a:pt x="780" y="16"/>
                  </a:lnTo>
                  <a:lnTo>
                    <a:pt x="781" y="16"/>
                  </a:lnTo>
                  <a:lnTo>
                    <a:pt x="780" y="15"/>
                  </a:lnTo>
                  <a:lnTo>
                    <a:pt x="781" y="15"/>
                  </a:lnTo>
                  <a:lnTo>
                    <a:pt x="782" y="15"/>
                  </a:lnTo>
                  <a:lnTo>
                    <a:pt x="783" y="15"/>
                  </a:lnTo>
                  <a:lnTo>
                    <a:pt x="783" y="14"/>
                  </a:lnTo>
                  <a:lnTo>
                    <a:pt x="784" y="15"/>
                  </a:lnTo>
                  <a:lnTo>
                    <a:pt x="784" y="16"/>
                  </a:lnTo>
                  <a:lnTo>
                    <a:pt x="783" y="16"/>
                  </a:lnTo>
                  <a:lnTo>
                    <a:pt x="783" y="17"/>
                  </a:lnTo>
                  <a:lnTo>
                    <a:pt x="783" y="18"/>
                  </a:lnTo>
                  <a:lnTo>
                    <a:pt x="783" y="19"/>
                  </a:lnTo>
                  <a:lnTo>
                    <a:pt x="784" y="19"/>
                  </a:lnTo>
                  <a:lnTo>
                    <a:pt x="784" y="20"/>
                  </a:lnTo>
                  <a:lnTo>
                    <a:pt x="784" y="21"/>
                  </a:lnTo>
                  <a:lnTo>
                    <a:pt x="785" y="21"/>
                  </a:lnTo>
                  <a:lnTo>
                    <a:pt x="785" y="22"/>
                  </a:lnTo>
                  <a:lnTo>
                    <a:pt x="786" y="23"/>
                  </a:lnTo>
                  <a:lnTo>
                    <a:pt x="786" y="24"/>
                  </a:lnTo>
                  <a:lnTo>
                    <a:pt x="787" y="24"/>
                  </a:lnTo>
                  <a:lnTo>
                    <a:pt x="788" y="24"/>
                  </a:lnTo>
                  <a:lnTo>
                    <a:pt x="788" y="23"/>
                  </a:lnTo>
                  <a:lnTo>
                    <a:pt x="788" y="22"/>
                  </a:lnTo>
                  <a:lnTo>
                    <a:pt x="788" y="21"/>
                  </a:lnTo>
                  <a:lnTo>
                    <a:pt x="788" y="20"/>
                  </a:lnTo>
                  <a:lnTo>
                    <a:pt x="789" y="20"/>
                  </a:lnTo>
                  <a:lnTo>
                    <a:pt x="789" y="20"/>
                  </a:lnTo>
                  <a:lnTo>
                    <a:pt x="789" y="21"/>
                  </a:lnTo>
                  <a:lnTo>
                    <a:pt x="790" y="21"/>
                  </a:lnTo>
                  <a:lnTo>
                    <a:pt x="790" y="22"/>
                  </a:lnTo>
                  <a:lnTo>
                    <a:pt x="791" y="22"/>
                  </a:lnTo>
                  <a:lnTo>
                    <a:pt x="791" y="23"/>
                  </a:lnTo>
                  <a:lnTo>
                    <a:pt x="791" y="24"/>
                  </a:lnTo>
                  <a:lnTo>
                    <a:pt x="792" y="24"/>
                  </a:lnTo>
                  <a:lnTo>
                    <a:pt x="793" y="25"/>
                  </a:lnTo>
                  <a:lnTo>
                    <a:pt x="793" y="26"/>
                  </a:lnTo>
                  <a:lnTo>
                    <a:pt x="792" y="26"/>
                  </a:lnTo>
                  <a:lnTo>
                    <a:pt x="792" y="27"/>
                  </a:lnTo>
                  <a:lnTo>
                    <a:pt x="792" y="27"/>
                  </a:lnTo>
                  <a:lnTo>
                    <a:pt x="792" y="28"/>
                  </a:lnTo>
                  <a:lnTo>
                    <a:pt x="793" y="28"/>
                  </a:lnTo>
                  <a:lnTo>
                    <a:pt x="793" y="27"/>
                  </a:lnTo>
                  <a:lnTo>
                    <a:pt x="794" y="27"/>
                  </a:lnTo>
                  <a:lnTo>
                    <a:pt x="794" y="27"/>
                  </a:lnTo>
                  <a:lnTo>
                    <a:pt x="795" y="27"/>
                  </a:lnTo>
                  <a:lnTo>
                    <a:pt x="796" y="27"/>
                  </a:lnTo>
                  <a:lnTo>
                    <a:pt x="796" y="27"/>
                  </a:lnTo>
                  <a:lnTo>
                    <a:pt x="795" y="28"/>
                  </a:lnTo>
                  <a:lnTo>
                    <a:pt x="795" y="29"/>
                  </a:lnTo>
                  <a:lnTo>
                    <a:pt x="794" y="29"/>
                  </a:lnTo>
                  <a:lnTo>
                    <a:pt x="793" y="29"/>
                  </a:lnTo>
                  <a:lnTo>
                    <a:pt x="793" y="28"/>
                  </a:lnTo>
                  <a:lnTo>
                    <a:pt x="792" y="28"/>
                  </a:lnTo>
                  <a:lnTo>
                    <a:pt x="792" y="29"/>
                  </a:lnTo>
                  <a:lnTo>
                    <a:pt x="791" y="29"/>
                  </a:lnTo>
                  <a:lnTo>
                    <a:pt x="791" y="30"/>
                  </a:lnTo>
                  <a:lnTo>
                    <a:pt x="791" y="31"/>
                  </a:lnTo>
                  <a:lnTo>
                    <a:pt x="792" y="31"/>
                  </a:lnTo>
                  <a:lnTo>
                    <a:pt x="793" y="31"/>
                  </a:lnTo>
                  <a:lnTo>
                    <a:pt x="793" y="32"/>
                  </a:lnTo>
                  <a:lnTo>
                    <a:pt x="793" y="33"/>
                  </a:lnTo>
                  <a:lnTo>
                    <a:pt x="793" y="34"/>
                  </a:lnTo>
                  <a:lnTo>
                    <a:pt x="793" y="35"/>
                  </a:lnTo>
                  <a:lnTo>
                    <a:pt x="793" y="36"/>
                  </a:lnTo>
                  <a:lnTo>
                    <a:pt x="793" y="37"/>
                  </a:lnTo>
                  <a:lnTo>
                    <a:pt x="793" y="38"/>
                  </a:lnTo>
                  <a:lnTo>
                    <a:pt x="793" y="39"/>
                  </a:lnTo>
                  <a:lnTo>
                    <a:pt x="793" y="40"/>
                  </a:lnTo>
                  <a:lnTo>
                    <a:pt x="792" y="40"/>
                  </a:lnTo>
                  <a:lnTo>
                    <a:pt x="791" y="40"/>
                  </a:lnTo>
                  <a:lnTo>
                    <a:pt x="791" y="41"/>
                  </a:lnTo>
                  <a:lnTo>
                    <a:pt x="790" y="41"/>
                  </a:lnTo>
                  <a:lnTo>
                    <a:pt x="790" y="42"/>
                  </a:lnTo>
                  <a:lnTo>
                    <a:pt x="790" y="43"/>
                  </a:lnTo>
                  <a:lnTo>
                    <a:pt x="791" y="43"/>
                  </a:lnTo>
                  <a:lnTo>
                    <a:pt x="791" y="44"/>
                  </a:lnTo>
                  <a:lnTo>
                    <a:pt x="792" y="45"/>
                  </a:lnTo>
                  <a:lnTo>
                    <a:pt x="793" y="45"/>
                  </a:lnTo>
                  <a:lnTo>
                    <a:pt x="794" y="46"/>
                  </a:lnTo>
                  <a:lnTo>
                    <a:pt x="794" y="47"/>
                  </a:lnTo>
                  <a:lnTo>
                    <a:pt x="795" y="47"/>
                  </a:lnTo>
                  <a:lnTo>
                    <a:pt x="795" y="48"/>
                  </a:lnTo>
                  <a:lnTo>
                    <a:pt x="795" y="47"/>
                  </a:lnTo>
                  <a:lnTo>
                    <a:pt x="796" y="47"/>
                  </a:lnTo>
                  <a:lnTo>
                    <a:pt x="796" y="48"/>
                  </a:lnTo>
                  <a:lnTo>
                    <a:pt x="796" y="49"/>
                  </a:lnTo>
                  <a:lnTo>
                    <a:pt x="795" y="49"/>
                  </a:lnTo>
                  <a:lnTo>
                    <a:pt x="794" y="49"/>
                  </a:lnTo>
                  <a:lnTo>
                    <a:pt x="794" y="50"/>
                  </a:lnTo>
                  <a:lnTo>
                    <a:pt x="793" y="51"/>
                  </a:lnTo>
                  <a:lnTo>
                    <a:pt x="794" y="51"/>
                  </a:lnTo>
                  <a:lnTo>
                    <a:pt x="794" y="52"/>
                  </a:lnTo>
                  <a:lnTo>
                    <a:pt x="794" y="53"/>
                  </a:lnTo>
                  <a:lnTo>
                    <a:pt x="795" y="53"/>
                  </a:lnTo>
                  <a:lnTo>
                    <a:pt x="795" y="53"/>
                  </a:lnTo>
                  <a:lnTo>
                    <a:pt x="795" y="53"/>
                  </a:lnTo>
                  <a:lnTo>
                    <a:pt x="796" y="53"/>
                  </a:lnTo>
                  <a:lnTo>
                    <a:pt x="797" y="53"/>
                  </a:lnTo>
                  <a:lnTo>
                    <a:pt x="798" y="53"/>
                  </a:lnTo>
                  <a:lnTo>
                    <a:pt x="798" y="53"/>
                  </a:lnTo>
                  <a:lnTo>
                    <a:pt x="798" y="54"/>
                  </a:lnTo>
                  <a:lnTo>
                    <a:pt x="798" y="55"/>
                  </a:lnTo>
                  <a:lnTo>
                    <a:pt x="798" y="56"/>
                  </a:lnTo>
                  <a:lnTo>
                    <a:pt x="798" y="57"/>
                  </a:lnTo>
                  <a:lnTo>
                    <a:pt x="797" y="57"/>
                  </a:lnTo>
                  <a:lnTo>
                    <a:pt x="797" y="56"/>
                  </a:lnTo>
                  <a:lnTo>
                    <a:pt x="796" y="56"/>
                  </a:lnTo>
                  <a:lnTo>
                    <a:pt x="796" y="57"/>
                  </a:lnTo>
                  <a:lnTo>
                    <a:pt x="795" y="57"/>
                  </a:lnTo>
                  <a:lnTo>
                    <a:pt x="795" y="58"/>
                  </a:lnTo>
                  <a:lnTo>
                    <a:pt x="795" y="59"/>
                  </a:lnTo>
                  <a:lnTo>
                    <a:pt x="795" y="60"/>
                  </a:lnTo>
                  <a:lnTo>
                    <a:pt x="795" y="61"/>
                  </a:lnTo>
                  <a:lnTo>
                    <a:pt x="795" y="62"/>
                  </a:lnTo>
                  <a:lnTo>
                    <a:pt x="796" y="63"/>
                  </a:lnTo>
                  <a:lnTo>
                    <a:pt x="796" y="64"/>
                  </a:lnTo>
                  <a:lnTo>
                    <a:pt x="797" y="64"/>
                  </a:lnTo>
                  <a:lnTo>
                    <a:pt x="797" y="63"/>
                  </a:lnTo>
                  <a:lnTo>
                    <a:pt x="798" y="63"/>
                  </a:lnTo>
                  <a:lnTo>
                    <a:pt x="798" y="64"/>
                  </a:lnTo>
                  <a:lnTo>
                    <a:pt x="797" y="64"/>
                  </a:lnTo>
                  <a:lnTo>
                    <a:pt x="797" y="65"/>
                  </a:lnTo>
                  <a:lnTo>
                    <a:pt x="796" y="65"/>
                  </a:lnTo>
                  <a:lnTo>
                    <a:pt x="795" y="66"/>
                  </a:lnTo>
                  <a:lnTo>
                    <a:pt x="796" y="66"/>
                  </a:lnTo>
                  <a:lnTo>
                    <a:pt x="797" y="66"/>
                  </a:lnTo>
                  <a:lnTo>
                    <a:pt x="798" y="66"/>
                  </a:lnTo>
                  <a:lnTo>
                    <a:pt x="798" y="65"/>
                  </a:lnTo>
                  <a:lnTo>
                    <a:pt x="799" y="65"/>
                  </a:lnTo>
                  <a:lnTo>
                    <a:pt x="800" y="65"/>
                  </a:lnTo>
                  <a:lnTo>
                    <a:pt x="801" y="65"/>
                  </a:lnTo>
                  <a:lnTo>
                    <a:pt x="801" y="66"/>
                  </a:lnTo>
                  <a:lnTo>
                    <a:pt x="801" y="67"/>
                  </a:lnTo>
                  <a:lnTo>
                    <a:pt x="800" y="67"/>
                  </a:lnTo>
                  <a:lnTo>
                    <a:pt x="800" y="68"/>
                  </a:lnTo>
                  <a:lnTo>
                    <a:pt x="801" y="68"/>
                  </a:lnTo>
                  <a:lnTo>
                    <a:pt x="801" y="67"/>
                  </a:lnTo>
                  <a:lnTo>
                    <a:pt x="802" y="67"/>
                  </a:lnTo>
                  <a:lnTo>
                    <a:pt x="802" y="68"/>
                  </a:lnTo>
                  <a:lnTo>
                    <a:pt x="803" y="68"/>
                  </a:lnTo>
                  <a:lnTo>
                    <a:pt x="803" y="69"/>
                  </a:lnTo>
                  <a:lnTo>
                    <a:pt x="803" y="70"/>
                  </a:lnTo>
                  <a:lnTo>
                    <a:pt x="802" y="71"/>
                  </a:lnTo>
                  <a:lnTo>
                    <a:pt x="802" y="72"/>
                  </a:lnTo>
                  <a:lnTo>
                    <a:pt x="801" y="72"/>
                  </a:lnTo>
                  <a:lnTo>
                    <a:pt x="801" y="71"/>
                  </a:lnTo>
                  <a:lnTo>
                    <a:pt x="800" y="71"/>
                  </a:lnTo>
                  <a:lnTo>
                    <a:pt x="800" y="70"/>
                  </a:lnTo>
                  <a:lnTo>
                    <a:pt x="799" y="70"/>
                  </a:lnTo>
                  <a:lnTo>
                    <a:pt x="799" y="71"/>
                  </a:lnTo>
                  <a:lnTo>
                    <a:pt x="798" y="71"/>
                  </a:lnTo>
                  <a:lnTo>
                    <a:pt x="798" y="72"/>
                  </a:lnTo>
                  <a:lnTo>
                    <a:pt x="798" y="73"/>
                  </a:lnTo>
                  <a:lnTo>
                    <a:pt x="798" y="74"/>
                  </a:lnTo>
                  <a:lnTo>
                    <a:pt x="797" y="74"/>
                  </a:lnTo>
                  <a:lnTo>
                    <a:pt x="797" y="75"/>
                  </a:lnTo>
                  <a:lnTo>
                    <a:pt x="797" y="76"/>
                  </a:lnTo>
                  <a:lnTo>
                    <a:pt x="798" y="76"/>
                  </a:lnTo>
                  <a:lnTo>
                    <a:pt x="798" y="75"/>
                  </a:lnTo>
                  <a:lnTo>
                    <a:pt x="799" y="75"/>
                  </a:lnTo>
                  <a:lnTo>
                    <a:pt x="800" y="75"/>
                  </a:lnTo>
                  <a:lnTo>
                    <a:pt x="801" y="75"/>
                  </a:lnTo>
                  <a:lnTo>
                    <a:pt x="801" y="76"/>
                  </a:lnTo>
                  <a:lnTo>
                    <a:pt x="801" y="77"/>
                  </a:lnTo>
                  <a:lnTo>
                    <a:pt x="800" y="77"/>
                  </a:lnTo>
                  <a:lnTo>
                    <a:pt x="800" y="78"/>
                  </a:lnTo>
                  <a:lnTo>
                    <a:pt x="801" y="78"/>
                  </a:lnTo>
                  <a:lnTo>
                    <a:pt x="801" y="79"/>
                  </a:lnTo>
                  <a:lnTo>
                    <a:pt x="800" y="79"/>
                  </a:lnTo>
                  <a:lnTo>
                    <a:pt x="800" y="80"/>
                  </a:lnTo>
                  <a:lnTo>
                    <a:pt x="801" y="80"/>
                  </a:lnTo>
                  <a:lnTo>
                    <a:pt x="802" y="80"/>
                  </a:lnTo>
                  <a:lnTo>
                    <a:pt x="802" y="80"/>
                  </a:lnTo>
                  <a:lnTo>
                    <a:pt x="802" y="81"/>
                  </a:lnTo>
                  <a:lnTo>
                    <a:pt x="803" y="82"/>
                  </a:lnTo>
                  <a:lnTo>
                    <a:pt x="804" y="83"/>
                  </a:lnTo>
                  <a:lnTo>
                    <a:pt x="805" y="83"/>
                  </a:lnTo>
                  <a:lnTo>
                    <a:pt x="805" y="84"/>
                  </a:lnTo>
                  <a:lnTo>
                    <a:pt x="806" y="84"/>
                  </a:lnTo>
                  <a:lnTo>
                    <a:pt x="806" y="85"/>
                  </a:lnTo>
                  <a:lnTo>
                    <a:pt x="807" y="85"/>
                  </a:lnTo>
                  <a:lnTo>
                    <a:pt x="807" y="86"/>
                  </a:lnTo>
                  <a:lnTo>
                    <a:pt x="807" y="87"/>
                  </a:lnTo>
                  <a:lnTo>
                    <a:pt x="808" y="87"/>
                  </a:lnTo>
                  <a:lnTo>
                    <a:pt x="809" y="87"/>
                  </a:lnTo>
                  <a:lnTo>
                    <a:pt x="809" y="88"/>
                  </a:lnTo>
                  <a:lnTo>
                    <a:pt x="809" y="89"/>
                  </a:lnTo>
                  <a:lnTo>
                    <a:pt x="810" y="90"/>
                  </a:lnTo>
                  <a:lnTo>
                    <a:pt x="811" y="90"/>
                  </a:lnTo>
                  <a:lnTo>
                    <a:pt x="811" y="91"/>
                  </a:lnTo>
                  <a:lnTo>
                    <a:pt x="812" y="91"/>
                  </a:lnTo>
                  <a:lnTo>
                    <a:pt x="813" y="91"/>
                  </a:lnTo>
                  <a:lnTo>
                    <a:pt x="813" y="92"/>
                  </a:lnTo>
                  <a:lnTo>
                    <a:pt x="814" y="92"/>
                  </a:lnTo>
                  <a:lnTo>
                    <a:pt x="815" y="92"/>
                  </a:lnTo>
                  <a:lnTo>
                    <a:pt x="816" y="92"/>
                  </a:lnTo>
                  <a:lnTo>
                    <a:pt x="816" y="92"/>
                  </a:lnTo>
                  <a:lnTo>
                    <a:pt x="816" y="93"/>
                  </a:lnTo>
                  <a:lnTo>
                    <a:pt x="817" y="93"/>
                  </a:lnTo>
                  <a:lnTo>
                    <a:pt x="817" y="94"/>
                  </a:lnTo>
                  <a:lnTo>
                    <a:pt x="818" y="94"/>
                  </a:lnTo>
                  <a:lnTo>
                    <a:pt x="818" y="93"/>
                  </a:lnTo>
                  <a:lnTo>
                    <a:pt x="818" y="92"/>
                  </a:lnTo>
                  <a:lnTo>
                    <a:pt x="818" y="91"/>
                  </a:lnTo>
                  <a:lnTo>
                    <a:pt x="819" y="90"/>
                  </a:lnTo>
                  <a:lnTo>
                    <a:pt x="819" y="91"/>
                  </a:lnTo>
                  <a:lnTo>
                    <a:pt x="820" y="91"/>
                  </a:lnTo>
                  <a:lnTo>
                    <a:pt x="820" y="92"/>
                  </a:lnTo>
                  <a:lnTo>
                    <a:pt x="821" y="91"/>
                  </a:lnTo>
                  <a:lnTo>
                    <a:pt x="821" y="92"/>
                  </a:lnTo>
                  <a:lnTo>
                    <a:pt x="821" y="93"/>
                  </a:lnTo>
                  <a:lnTo>
                    <a:pt x="820" y="93"/>
                  </a:lnTo>
                  <a:lnTo>
                    <a:pt x="820" y="94"/>
                  </a:lnTo>
                  <a:lnTo>
                    <a:pt x="820" y="95"/>
                  </a:lnTo>
                  <a:lnTo>
                    <a:pt x="819" y="95"/>
                  </a:lnTo>
                  <a:lnTo>
                    <a:pt x="819" y="96"/>
                  </a:lnTo>
                  <a:lnTo>
                    <a:pt x="820" y="96"/>
                  </a:lnTo>
                  <a:lnTo>
                    <a:pt x="821" y="96"/>
                  </a:lnTo>
                  <a:lnTo>
                    <a:pt x="821" y="97"/>
                  </a:lnTo>
                  <a:lnTo>
                    <a:pt x="822" y="97"/>
                  </a:lnTo>
                  <a:lnTo>
                    <a:pt x="823" y="97"/>
                  </a:lnTo>
                  <a:lnTo>
                    <a:pt x="823" y="98"/>
                  </a:lnTo>
                  <a:lnTo>
                    <a:pt x="824" y="98"/>
                  </a:lnTo>
                  <a:lnTo>
                    <a:pt x="825" y="98"/>
                  </a:lnTo>
                  <a:lnTo>
                    <a:pt x="826" y="98"/>
                  </a:lnTo>
                  <a:lnTo>
                    <a:pt x="826" y="99"/>
                  </a:lnTo>
                  <a:lnTo>
                    <a:pt x="825" y="99"/>
                  </a:lnTo>
                  <a:lnTo>
                    <a:pt x="825" y="100"/>
                  </a:lnTo>
                  <a:lnTo>
                    <a:pt x="825" y="101"/>
                  </a:lnTo>
                  <a:lnTo>
                    <a:pt x="824" y="101"/>
                  </a:lnTo>
                  <a:lnTo>
                    <a:pt x="824" y="100"/>
                  </a:lnTo>
                  <a:lnTo>
                    <a:pt x="823" y="100"/>
                  </a:lnTo>
                  <a:lnTo>
                    <a:pt x="823" y="101"/>
                  </a:lnTo>
                  <a:lnTo>
                    <a:pt x="823" y="102"/>
                  </a:lnTo>
                  <a:lnTo>
                    <a:pt x="824" y="102"/>
                  </a:lnTo>
                  <a:lnTo>
                    <a:pt x="824" y="101"/>
                  </a:lnTo>
                  <a:lnTo>
                    <a:pt x="825" y="101"/>
                  </a:lnTo>
                  <a:lnTo>
                    <a:pt x="825" y="102"/>
                  </a:lnTo>
                  <a:lnTo>
                    <a:pt x="826" y="102"/>
                  </a:lnTo>
                  <a:lnTo>
                    <a:pt x="827" y="102"/>
                  </a:lnTo>
                  <a:lnTo>
                    <a:pt x="827" y="103"/>
                  </a:lnTo>
                  <a:lnTo>
                    <a:pt x="828" y="103"/>
                  </a:lnTo>
                  <a:lnTo>
                    <a:pt x="828" y="104"/>
                  </a:lnTo>
                  <a:lnTo>
                    <a:pt x="829" y="104"/>
                  </a:lnTo>
                  <a:lnTo>
                    <a:pt x="829" y="105"/>
                  </a:lnTo>
                  <a:lnTo>
                    <a:pt x="828" y="105"/>
                  </a:lnTo>
                  <a:lnTo>
                    <a:pt x="828" y="106"/>
                  </a:lnTo>
                  <a:lnTo>
                    <a:pt x="829" y="106"/>
                  </a:lnTo>
                  <a:lnTo>
                    <a:pt x="829" y="107"/>
                  </a:lnTo>
                  <a:lnTo>
                    <a:pt x="830" y="107"/>
                  </a:lnTo>
                  <a:lnTo>
                    <a:pt x="831" y="106"/>
                  </a:lnTo>
                  <a:lnTo>
                    <a:pt x="831" y="107"/>
                  </a:lnTo>
                  <a:lnTo>
                    <a:pt x="831" y="107"/>
                  </a:lnTo>
                  <a:lnTo>
                    <a:pt x="830" y="107"/>
                  </a:lnTo>
                  <a:lnTo>
                    <a:pt x="829" y="107"/>
                  </a:lnTo>
                  <a:lnTo>
                    <a:pt x="829" y="108"/>
                  </a:lnTo>
                  <a:lnTo>
                    <a:pt x="829" y="109"/>
                  </a:lnTo>
                  <a:lnTo>
                    <a:pt x="830" y="109"/>
                  </a:lnTo>
                  <a:lnTo>
                    <a:pt x="830" y="110"/>
                  </a:lnTo>
                  <a:lnTo>
                    <a:pt x="831" y="110"/>
                  </a:lnTo>
                  <a:lnTo>
                    <a:pt x="831" y="111"/>
                  </a:lnTo>
                  <a:lnTo>
                    <a:pt x="830" y="111"/>
                  </a:lnTo>
                  <a:lnTo>
                    <a:pt x="830" y="112"/>
                  </a:lnTo>
                  <a:lnTo>
                    <a:pt x="831" y="112"/>
                  </a:lnTo>
                  <a:lnTo>
                    <a:pt x="831" y="113"/>
                  </a:lnTo>
                  <a:lnTo>
                    <a:pt x="832" y="113"/>
                  </a:lnTo>
                  <a:lnTo>
                    <a:pt x="833" y="113"/>
                  </a:lnTo>
                  <a:lnTo>
                    <a:pt x="833" y="114"/>
                  </a:lnTo>
                  <a:lnTo>
                    <a:pt x="833" y="115"/>
                  </a:lnTo>
                  <a:lnTo>
                    <a:pt x="834" y="115"/>
                  </a:lnTo>
                  <a:lnTo>
                    <a:pt x="834" y="114"/>
                  </a:lnTo>
                  <a:lnTo>
                    <a:pt x="835" y="114"/>
                  </a:lnTo>
                  <a:lnTo>
                    <a:pt x="835" y="115"/>
                  </a:lnTo>
                  <a:lnTo>
                    <a:pt x="835" y="116"/>
                  </a:lnTo>
                  <a:lnTo>
                    <a:pt x="835" y="117"/>
                  </a:lnTo>
                  <a:lnTo>
                    <a:pt x="835" y="118"/>
                  </a:lnTo>
                  <a:lnTo>
                    <a:pt x="834" y="118"/>
                  </a:lnTo>
                  <a:lnTo>
                    <a:pt x="834" y="119"/>
                  </a:lnTo>
                  <a:lnTo>
                    <a:pt x="835" y="120"/>
                  </a:lnTo>
                  <a:lnTo>
                    <a:pt x="836" y="120"/>
                  </a:lnTo>
                  <a:lnTo>
                    <a:pt x="837" y="120"/>
                  </a:lnTo>
                  <a:lnTo>
                    <a:pt x="838" y="121"/>
                  </a:lnTo>
                  <a:lnTo>
                    <a:pt x="837" y="121"/>
                  </a:lnTo>
                  <a:lnTo>
                    <a:pt x="836" y="121"/>
                  </a:lnTo>
                  <a:lnTo>
                    <a:pt x="836" y="122"/>
                  </a:lnTo>
                  <a:lnTo>
                    <a:pt x="836" y="123"/>
                  </a:lnTo>
                  <a:lnTo>
                    <a:pt x="837" y="123"/>
                  </a:lnTo>
                  <a:lnTo>
                    <a:pt x="837" y="124"/>
                  </a:lnTo>
                  <a:lnTo>
                    <a:pt x="836" y="124"/>
                  </a:lnTo>
                  <a:lnTo>
                    <a:pt x="836" y="125"/>
                  </a:lnTo>
                  <a:lnTo>
                    <a:pt x="837" y="125"/>
                  </a:lnTo>
                  <a:lnTo>
                    <a:pt x="838" y="125"/>
                  </a:lnTo>
                  <a:lnTo>
                    <a:pt x="839" y="125"/>
                  </a:lnTo>
                  <a:lnTo>
                    <a:pt x="839" y="126"/>
                  </a:lnTo>
                  <a:lnTo>
                    <a:pt x="838" y="126"/>
                  </a:lnTo>
                  <a:lnTo>
                    <a:pt x="838" y="127"/>
                  </a:lnTo>
                  <a:lnTo>
                    <a:pt x="838" y="128"/>
                  </a:lnTo>
                  <a:lnTo>
                    <a:pt x="839" y="128"/>
                  </a:lnTo>
                  <a:lnTo>
                    <a:pt x="840" y="128"/>
                  </a:lnTo>
                  <a:lnTo>
                    <a:pt x="840" y="127"/>
                  </a:lnTo>
                  <a:lnTo>
                    <a:pt x="841" y="127"/>
                  </a:lnTo>
                  <a:lnTo>
                    <a:pt x="841" y="128"/>
                  </a:lnTo>
                  <a:lnTo>
                    <a:pt x="841" y="129"/>
                  </a:lnTo>
                  <a:lnTo>
                    <a:pt x="841" y="130"/>
                  </a:lnTo>
                  <a:lnTo>
                    <a:pt x="842" y="130"/>
                  </a:lnTo>
                  <a:lnTo>
                    <a:pt x="843" y="130"/>
                  </a:lnTo>
                  <a:lnTo>
                    <a:pt x="843" y="129"/>
                  </a:lnTo>
                  <a:lnTo>
                    <a:pt x="843" y="129"/>
                  </a:lnTo>
                  <a:lnTo>
                    <a:pt x="844" y="129"/>
                  </a:lnTo>
                  <a:lnTo>
                    <a:pt x="844" y="128"/>
                  </a:lnTo>
                  <a:lnTo>
                    <a:pt x="844" y="127"/>
                  </a:lnTo>
                  <a:lnTo>
                    <a:pt x="845" y="127"/>
                  </a:lnTo>
                  <a:lnTo>
                    <a:pt x="845" y="128"/>
                  </a:lnTo>
                  <a:lnTo>
                    <a:pt x="845" y="129"/>
                  </a:lnTo>
                  <a:lnTo>
                    <a:pt x="845" y="130"/>
                  </a:lnTo>
                  <a:lnTo>
                    <a:pt x="846" y="130"/>
                  </a:lnTo>
                  <a:lnTo>
                    <a:pt x="846" y="131"/>
                  </a:lnTo>
                  <a:lnTo>
                    <a:pt x="845" y="132"/>
                  </a:lnTo>
                  <a:lnTo>
                    <a:pt x="846" y="132"/>
                  </a:lnTo>
                  <a:lnTo>
                    <a:pt x="847" y="133"/>
                  </a:lnTo>
                  <a:lnTo>
                    <a:pt x="847" y="134"/>
                  </a:lnTo>
                  <a:lnTo>
                    <a:pt x="846" y="134"/>
                  </a:lnTo>
                  <a:lnTo>
                    <a:pt x="846" y="134"/>
                  </a:lnTo>
                  <a:lnTo>
                    <a:pt x="845" y="135"/>
                  </a:lnTo>
                  <a:lnTo>
                    <a:pt x="845" y="136"/>
                  </a:lnTo>
                  <a:lnTo>
                    <a:pt x="844" y="136"/>
                  </a:lnTo>
                  <a:lnTo>
                    <a:pt x="844" y="137"/>
                  </a:lnTo>
                  <a:lnTo>
                    <a:pt x="844" y="138"/>
                  </a:lnTo>
                  <a:lnTo>
                    <a:pt x="845" y="138"/>
                  </a:lnTo>
                  <a:lnTo>
                    <a:pt x="846" y="138"/>
                  </a:lnTo>
                  <a:lnTo>
                    <a:pt x="846" y="139"/>
                  </a:lnTo>
                  <a:lnTo>
                    <a:pt x="846" y="140"/>
                  </a:lnTo>
                  <a:lnTo>
                    <a:pt x="846" y="141"/>
                  </a:lnTo>
                  <a:lnTo>
                    <a:pt x="846" y="140"/>
                  </a:lnTo>
                  <a:lnTo>
                    <a:pt x="847" y="140"/>
                  </a:lnTo>
                  <a:lnTo>
                    <a:pt x="847" y="141"/>
                  </a:lnTo>
                  <a:lnTo>
                    <a:pt x="847" y="142"/>
                  </a:lnTo>
                  <a:lnTo>
                    <a:pt x="847" y="143"/>
                  </a:lnTo>
                  <a:lnTo>
                    <a:pt x="847" y="144"/>
                  </a:lnTo>
                  <a:lnTo>
                    <a:pt x="848" y="145"/>
                  </a:lnTo>
                  <a:lnTo>
                    <a:pt x="849" y="145"/>
                  </a:lnTo>
                  <a:lnTo>
                    <a:pt x="850" y="146"/>
                  </a:lnTo>
                  <a:lnTo>
                    <a:pt x="850" y="147"/>
                  </a:lnTo>
                  <a:lnTo>
                    <a:pt x="851" y="147"/>
                  </a:lnTo>
                  <a:lnTo>
                    <a:pt x="851" y="148"/>
                  </a:lnTo>
                  <a:lnTo>
                    <a:pt x="852" y="148"/>
                  </a:lnTo>
                  <a:lnTo>
                    <a:pt x="853" y="148"/>
                  </a:lnTo>
                  <a:lnTo>
                    <a:pt x="854" y="148"/>
                  </a:lnTo>
                  <a:lnTo>
                    <a:pt x="854" y="149"/>
                  </a:lnTo>
                  <a:lnTo>
                    <a:pt x="854" y="150"/>
                  </a:lnTo>
                  <a:lnTo>
                    <a:pt x="855" y="150"/>
                  </a:lnTo>
                  <a:lnTo>
                    <a:pt x="855" y="151"/>
                  </a:lnTo>
                  <a:lnTo>
                    <a:pt x="856" y="151"/>
                  </a:lnTo>
                  <a:lnTo>
                    <a:pt x="857" y="151"/>
                  </a:lnTo>
                  <a:lnTo>
                    <a:pt x="858" y="151"/>
                  </a:lnTo>
                  <a:lnTo>
                    <a:pt x="858" y="152"/>
                  </a:lnTo>
                  <a:lnTo>
                    <a:pt x="859" y="152"/>
                  </a:lnTo>
                  <a:lnTo>
                    <a:pt x="859" y="153"/>
                  </a:lnTo>
                  <a:lnTo>
                    <a:pt x="858" y="154"/>
                  </a:lnTo>
                  <a:lnTo>
                    <a:pt x="858" y="155"/>
                  </a:lnTo>
                  <a:lnTo>
                    <a:pt x="859" y="155"/>
                  </a:lnTo>
                  <a:lnTo>
                    <a:pt x="860" y="155"/>
                  </a:lnTo>
                  <a:lnTo>
                    <a:pt x="861" y="155"/>
                  </a:lnTo>
                  <a:lnTo>
                    <a:pt x="862" y="155"/>
                  </a:lnTo>
                  <a:lnTo>
                    <a:pt x="863" y="155"/>
                  </a:lnTo>
                  <a:lnTo>
                    <a:pt x="864" y="155"/>
                  </a:lnTo>
                  <a:lnTo>
                    <a:pt x="865" y="155"/>
                  </a:lnTo>
                  <a:lnTo>
                    <a:pt x="866" y="155"/>
                  </a:lnTo>
                  <a:lnTo>
                    <a:pt x="867" y="157"/>
                  </a:lnTo>
                  <a:lnTo>
                    <a:pt x="867" y="158"/>
                  </a:lnTo>
                  <a:lnTo>
                    <a:pt x="866" y="159"/>
                  </a:lnTo>
                  <a:lnTo>
                    <a:pt x="867" y="159"/>
                  </a:lnTo>
                  <a:lnTo>
                    <a:pt x="867" y="160"/>
                  </a:lnTo>
                  <a:lnTo>
                    <a:pt x="866" y="160"/>
                  </a:lnTo>
                  <a:lnTo>
                    <a:pt x="865" y="160"/>
                  </a:lnTo>
                  <a:lnTo>
                    <a:pt x="865" y="159"/>
                  </a:lnTo>
                  <a:lnTo>
                    <a:pt x="864" y="159"/>
                  </a:lnTo>
                  <a:lnTo>
                    <a:pt x="864" y="158"/>
                  </a:lnTo>
                  <a:lnTo>
                    <a:pt x="863" y="158"/>
                  </a:lnTo>
                  <a:lnTo>
                    <a:pt x="863" y="159"/>
                  </a:lnTo>
                  <a:lnTo>
                    <a:pt x="864" y="159"/>
                  </a:lnTo>
                  <a:lnTo>
                    <a:pt x="864" y="160"/>
                  </a:lnTo>
                  <a:lnTo>
                    <a:pt x="865" y="160"/>
                  </a:lnTo>
                  <a:lnTo>
                    <a:pt x="866" y="160"/>
                  </a:lnTo>
                  <a:lnTo>
                    <a:pt x="867" y="160"/>
                  </a:lnTo>
                  <a:lnTo>
                    <a:pt x="867" y="161"/>
                  </a:lnTo>
                  <a:lnTo>
                    <a:pt x="868" y="162"/>
                  </a:lnTo>
                  <a:lnTo>
                    <a:pt x="869" y="162"/>
                  </a:lnTo>
                  <a:lnTo>
                    <a:pt x="869" y="161"/>
                  </a:lnTo>
                  <a:lnTo>
                    <a:pt x="870" y="161"/>
                  </a:lnTo>
                  <a:lnTo>
                    <a:pt x="870" y="161"/>
                  </a:lnTo>
                  <a:lnTo>
                    <a:pt x="871" y="161"/>
                  </a:lnTo>
                  <a:lnTo>
                    <a:pt x="872" y="161"/>
                  </a:lnTo>
                  <a:lnTo>
                    <a:pt x="873" y="161"/>
                  </a:lnTo>
                  <a:lnTo>
                    <a:pt x="874" y="161"/>
                  </a:lnTo>
                  <a:lnTo>
                    <a:pt x="875" y="161"/>
                  </a:lnTo>
                  <a:lnTo>
                    <a:pt x="875" y="162"/>
                  </a:lnTo>
                  <a:lnTo>
                    <a:pt x="876" y="162"/>
                  </a:lnTo>
                  <a:lnTo>
                    <a:pt x="877" y="162"/>
                  </a:lnTo>
                  <a:lnTo>
                    <a:pt x="877" y="161"/>
                  </a:lnTo>
                  <a:lnTo>
                    <a:pt x="877" y="160"/>
                  </a:lnTo>
                  <a:lnTo>
                    <a:pt x="876" y="160"/>
                  </a:lnTo>
                  <a:lnTo>
                    <a:pt x="875" y="161"/>
                  </a:lnTo>
                  <a:lnTo>
                    <a:pt x="875" y="160"/>
                  </a:lnTo>
                  <a:lnTo>
                    <a:pt x="875" y="160"/>
                  </a:lnTo>
                  <a:lnTo>
                    <a:pt x="875" y="159"/>
                  </a:lnTo>
                  <a:lnTo>
                    <a:pt x="876" y="159"/>
                  </a:lnTo>
                  <a:lnTo>
                    <a:pt x="876" y="158"/>
                  </a:lnTo>
                  <a:lnTo>
                    <a:pt x="877" y="158"/>
                  </a:lnTo>
                  <a:lnTo>
                    <a:pt x="878" y="158"/>
                  </a:lnTo>
                  <a:lnTo>
                    <a:pt x="878" y="159"/>
                  </a:lnTo>
                  <a:lnTo>
                    <a:pt x="877" y="160"/>
                  </a:lnTo>
                  <a:lnTo>
                    <a:pt x="878" y="160"/>
                  </a:lnTo>
                  <a:lnTo>
                    <a:pt x="879" y="160"/>
                  </a:lnTo>
                  <a:lnTo>
                    <a:pt x="879" y="160"/>
                  </a:lnTo>
                  <a:lnTo>
                    <a:pt x="880" y="160"/>
                  </a:lnTo>
                  <a:lnTo>
                    <a:pt x="880" y="161"/>
                  </a:lnTo>
                  <a:lnTo>
                    <a:pt x="880" y="162"/>
                  </a:lnTo>
                  <a:lnTo>
                    <a:pt x="881" y="162"/>
                  </a:lnTo>
                  <a:lnTo>
                    <a:pt x="881" y="163"/>
                  </a:lnTo>
                  <a:lnTo>
                    <a:pt x="882" y="163"/>
                  </a:lnTo>
                  <a:lnTo>
                    <a:pt x="883" y="163"/>
                  </a:lnTo>
                  <a:lnTo>
                    <a:pt x="884" y="162"/>
                  </a:lnTo>
                  <a:lnTo>
                    <a:pt x="884" y="163"/>
                  </a:lnTo>
                  <a:lnTo>
                    <a:pt x="885" y="163"/>
                  </a:lnTo>
                  <a:lnTo>
                    <a:pt x="885" y="162"/>
                  </a:lnTo>
                  <a:lnTo>
                    <a:pt x="886" y="162"/>
                  </a:lnTo>
                  <a:lnTo>
                    <a:pt x="886" y="161"/>
                  </a:lnTo>
                  <a:lnTo>
                    <a:pt x="885" y="161"/>
                  </a:lnTo>
                  <a:lnTo>
                    <a:pt x="886" y="160"/>
                  </a:lnTo>
                  <a:lnTo>
                    <a:pt x="887" y="160"/>
                  </a:lnTo>
                  <a:lnTo>
                    <a:pt x="887" y="161"/>
                  </a:lnTo>
                  <a:lnTo>
                    <a:pt x="887" y="162"/>
                  </a:lnTo>
                  <a:lnTo>
                    <a:pt x="887" y="163"/>
                  </a:lnTo>
                  <a:lnTo>
                    <a:pt x="887" y="164"/>
                  </a:lnTo>
                  <a:lnTo>
                    <a:pt x="887" y="165"/>
                  </a:lnTo>
                  <a:lnTo>
                    <a:pt x="888" y="165"/>
                  </a:lnTo>
                  <a:lnTo>
                    <a:pt x="888" y="166"/>
                  </a:lnTo>
                  <a:lnTo>
                    <a:pt x="889" y="166"/>
                  </a:lnTo>
                  <a:lnTo>
                    <a:pt x="889" y="167"/>
                  </a:lnTo>
                  <a:lnTo>
                    <a:pt x="890" y="167"/>
                  </a:lnTo>
                  <a:lnTo>
                    <a:pt x="891" y="166"/>
                  </a:lnTo>
                  <a:lnTo>
                    <a:pt x="892" y="166"/>
                  </a:lnTo>
                  <a:lnTo>
                    <a:pt x="893" y="166"/>
                  </a:lnTo>
                  <a:lnTo>
                    <a:pt x="893" y="167"/>
                  </a:lnTo>
                  <a:lnTo>
                    <a:pt x="893" y="168"/>
                  </a:lnTo>
                  <a:lnTo>
                    <a:pt x="894" y="168"/>
                  </a:lnTo>
                  <a:lnTo>
                    <a:pt x="894" y="169"/>
                  </a:lnTo>
                  <a:lnTo>
                    <a:pt x="895" y="169"/>
                  </a:lnTo>
                  <a:lnTo>
                    <a:pt x="895" y="168"/>
                  </a:lnTo>
                  <a:lnTo>
                    <a:pt x="896" y="168"/>
                  </a:lnTo>
                  <a:lnTo>
                    <a:pt x="896" y="169"/>
                  </a:lnTo>
                  <a:lnTo>
                    <a:pt x="896" y="170"/>
                  </a:lnTo>
                  <a:lnTo>
                    <a:pt x="897" y="170"/>
                  </a:lnTo>
                  <a:lnTo>
                    <a:pt x="897" y="170"/>
                  </a:lnTo>
                  <a:lnTo>
                    <a:pt x="898" y="170"/>
                  </a:lnTo>
                  <a:lnTo>
                    <a:pt x="898" y="171"/>
                  </a:lnTo>
                  <a:lnTo>
                    <a:pt x="899" y="171"/>
                  </a:lnTo>
                  <a:lnTo>
                    <a:pt x="900" y="171"/>
                  </a:lnTo>
                  <a:lnTo>
                    <a:pt x="900" y="172"/>
                  </a:lnTo>
                  <a:lnTo>
                    <a:pt x="901" y="172"/>
                  </a:lnTo>
                  <a:lnTo>
                    <a:pt x="902" y="172"/>
                  </a:lnTo>
                  <a:lnTo>
                    <a:pt x="903" y="172"/>
                  </a:lnTo>
                  <a:lnTo>
                    <a:pt x="904" y="172"/>
                  </a:lnTo>
                  <a:lnTo>
                    <a:pt x="903" y="172"/>
                  </a:lnTo>
                  <a:lnTo>
                    <a:pt x="903" y="171"/>
                  </a:lnTo>
                  <a:lnTo>
                    <a:pt x="904" y="171"/>
                  </a:lnTo>
                  <a:lnTo>
                    <a:pt x="905" y="171"/>
                  </a:lnTo>
                  <a:lnTo>
                    <a:pt x="906" y="171"/>
                  </a:lnTo>
                  <a:lnTo>
                    <a:pt x="907" y="171"/>
                  </a:lnTo>
                  <a:lnTo>
                    <a:pt x="907" y="172"/>
                  </a:lnTo>
                  <a:lnTo>
                    <a:pt x="907" y="173"/>
                  </a:lnTo>
                  <a:lnTo>
                    <a:pt x="906" y="173"/>
                  </a:lnTo>
                  <a:lnTo>
                    <a:pt x="906" y="174"/>
                  </a:lnTo>
                  <a:lnTo>
                    <a:pt x="907" y="174"/>
                  </a:lnTo>
                  <a:lnTo>
                    <a:pt x="908" y="174"/>
                  </a:lnTo>
                  <a:lnTo>
                    <a:pt x="909" y="174"/>
                  </a:lnTo>
                  <a:lnTo>
                    <a:pt x="910" y="175"/>
                  </a:lnTo>
                  <a:lnTo>
                    <a:pt x="911" y="175"/>
                  </a:lnTo>
                  <a:lnTo>
                    <a:pt x="911" y="176"/>
                  </a:lnTo>
                  <a:lnTo>
                    <a:pt x="911" y="177"/>
                  </a:lnTo>
                  <a:lnTo>
                    <a:pt x="912" y="178"/>
                  </a:lnTo>
                  <a:lnTo>
                    <a:pt x="913" y="178"/>
                  </a:lnTo>
                  <a:lnTo>
                    <a:pt x="914" y="178"/>
                  </a:lnTo>
                  <a:lnTo>
                    <a:pt x="915" y="177"/>
                  </a:lnTo>
                  <a:lnTo>
                    <a:pt x="916" y="177"/>
                  </a:lnTo>
                  <a:lnTo>
                    <a:pt x="917" y="177"/>
                  </a:lnTo>
                  <a:lnTo>
                    <a:pt x="918" y="177"/>
                  </a:lnTo>
                  <a:lnTo>
                    <a:pt x="918" y="178"/>
                  </a:lnTo>
                  <a:lnTo>
                    <a:pt x="919" y="178"/>
                  </a:lnTo>
                  <a:lnTo>
                    <a:pt x="920" y="178"/>
                  </a:lnTo>
                  <a:lnTo>
                    <a:pt x="920" y="179"/>
                  </a:lnTo>
                  <a:lnTo>
                    <a:pt x="921" y="179"/>
                  </a:lnTo>
                  <a:lnTo>
                    <a:pt x="921" y="180"/>
                  </a:lnTo>
                  <a:lnTo>
                    <a:pt x="922" y="180"/>
                  </a:lnTo>
                  <a:lnTo>
                    <a:pt x="923" y="180"/>
                  </a:lnTo>
                  <a:lnTo>
                    <a:pt x="923" y="179"/>
                  </a:lnTo>
                  <a:lnTo>
                    <a:pt x="924" y="179"/>
                  </a:lnTo>
                  <a:lnTo>
                    <a:pt x="924" y="178"/>
                  </a:lnTo>
                  <a:lnTo>
                    <a:pt x="924" y="177"/>
                  </a:lnTo>
                  <a:lnTo>
                    <a:pt x="924" y="176"/>
                  </a:lnTo>
                  <a:lnTo>
                    <a:pt x="924" y="176"/>
                  </a:lnTo>
                  <a:lnTo>
                    <a:pt x="925" y="176"/>
                  </a:lnTo>
                  <a:lnTo>
                    <a:pt x="926" y="177"/>
                  </a:lnTo>
                  <a:lnTo>
                    <a:pt x="927" y="177"/>
                  </a:lnTo>
                  <a:lnTo>
                    <a:pt x="927" y="178"/>
                  </a:lnTo>
                  <a:lnTo>
                    <a:pt x="927" y="179"/>
                  </a:lnTo>
                  <a:lnTo>
                    <a:pt x="928" y="179"/>
                  </a:lnTo>
                  <a:lnTo>
                    <a:pt x="928" y="178"/>
                  </a:lnTo>
                  <a:lnTo>
                    <a:pt x="928" y="177"/>
                  </a:lnTo>
                  <a:lnTo>
                    <a:pt x="927" y="176"/>
                  </a:lnTo>
                  <a:lnTo>
                    <a:pt x="927" y="175"/>
                  </a:lnTo>
                  <a:lnTo>
                    <a:pt x="927" y="174"/>
                  </a:lnTo>
                  <a:lnTo>
                    <a:pt x="928" y="174"/>
                  </a:lnTo>
                  <a:lnTo>
                    <a:pt x="928" y="173"/>
                  </a:lnTo>
                  <a:lnTo>
                    <a:pt x="929" y="173"/>
                  </a:lnTo>
                  <a:lnTo>
                    <a:pt x="930" y="173"/>
                  </a:lnTo>
                  <a:lnTo>
                    <a:pt x="931" y="174"/>
                  </a:lnTo>
                  <a:lnTo>
                    <a:pt x="930" y="174"/>
                  </a:lnTo>
                  <a:lnTo>
                    <a:pt x="930" y="175"/>
                  </a:lnTo>
                  <a:lnTo>
                    <a:pt x="931" y="175"/>
                  </a:lnTo>
                  <a:lnTo>
                    <a:pt x="932" y="174"/>
                  </a:lnTo>
                  <a:lnTo>
                    <a:pt x="931" y="174"/>
                  </a:lnTo>
                  <a:lnTo>
                    <a:pt x="931" y="173"/>
                  </a:lnTo>
                  <a:lnTo>
                    <a:pt x="931" y="172"/>
                  </a:lnTo>
                  <a:lnTo>
                    <a:pt x="932" y="171"/>
                  </a:lnTo>
                  <a:lnTo>
                    <a:pt x="933" y="170"/>
                  </a:lnTo>
                  <a:lnTo>
                    <a:pt x="934" y="170"/>
                  </a:lnTo>
                  <a:lnTo>
                    <a:pt x="935" y="171"/>
                  </a:lnTo>
                  <a:lnTo>
                    <a:pt x="936" y="171"/>
                  </a:lnTo>
                  <a:lnTo>
                    <a:pt x="936" y="170"/>
                  </a:lnTo>
                  <a:lnTo>
                    <a:pt x="937" y="170"/>
                  </a:lnTo>
                  <a:lnTo>
                    <a:pt x="937" y="171"/>
                  </a:lnTo>
                  <a:lnTo>
                    <a:pt x="937" y="172"/>
                  </a:lnTo>
                  <a:lnTo>
                    <a:pt x="937" y="173"/>
                  </a:lnTo>
                  <a:lnTo>
                    <a:pt x="938" y="173"/>
                  </a:lnTo>
                  <a:lnTo>
                    <a:pt x="939" y="173"/>
                  </a:lnTo>
                  <a:lnTo>
                    <a:pt x="939" y="174"/>
                  </a:lnTo>
                  <a:lnTo>
                    <a:pt x="940" y="174"/>
                  </a:lnTo>
                  <a:lnTo>
                    <a:pt x="940" y="175"/>
                  </a:lnTo>
                  <a:lnTo>
                    <a:pt x="940" y="174"/>
                  </a:lnTo>
                  <a:lnTo>
                    <a:pt x="941" y="174"/>
                  </a:lnTo>
                  <a:lnTo>
                    <a:pt x="942" y="174"/>
                  </a:lnTo>
                  <a:lnTo>
                    <a:pt x="942" y="175"/>
                  </a:lnTo>
                  <a:lnTo>
                    <a:pt x="943" y="175"/>
                  </a:lnTo>
                  <a:lnTo>
                    <a:pt x="944" y="175"/>
                  </a:lnTo>
                  <a:lnTo>
                    <a:pt x="945" y="175"/>
                  </a:lnTo>
                  <a:lnTo>
                    <a:pt x="945" y="174"/>
                  </a:lnTo>
                  <a:lnTo>
                    <a:pt x="946" y="174"/>
                  </a:lnTo>
                  <a:lnTo>
                    <a:pt x="947" y="174"/>
                  </a:lnTo>
                  <a:lnTo>
                    <a:pt x="947" y="175"/>
                  </a:lnTo>
                  <a:lnTo>
                    <a:pt x="948" y="174"/>
                  </a:lnTo>
                  <a:lnTo>
                    <a:pt x="947" y="174"/>
                  </a:lnTo>
                  <a:lnTo>
                    <a:pt x="947" y="173"/>
                  </a:lnTo>
                  <a:lnTo>
                    <a:pt x="948" y="173"/>
                  </a:lnTo>
                  <a:lnTo>
                    <a:pt x="949" y="174"/>
                  </a:lnTo>
                  <a:lnTo>
                    <a:pt x="949" y="175"/>
                  </a:lnTo>
                  <a:lnTo>
                    <a:pt x="950" y="174"/>
                  </a:lnTo>
                  <a:lnTo>
                    <a:pt x="950" y="173"/>
                  </a:lnTo>
                  <a:lnTo>
                    <a:pt x="951" y="173"/>
                  </a:lnTo>
                  <a:lnTo>
                    <a:pt x="951" y="173"/>
                  </a:lnTo>
                  <a:lnTo>
                    <a:pt x="952" y="173"/>
                  </a:lnTo>
                  <a:lnTo>
                    <a:pt x="952" y="174"/>
                  </a:lnTo>
                  <a:lnTo>
                    <a:pt x="953" y="174"/>
                  </a:lnTo>
                  <a:lnTo>
                    <a:pt x="953" y="173"/>
                  </a:lnTo>
                  <a:lnTo>
                    <a:pt x="954" y="173"/>
                  </a:lnTo>
                  <a:lnTo>
                    <a:pt x="954" y="174"/>
                  </a:lnTo>
                  <a:lnTo>
                    <a:pt x="955" y="174"/>
                  </a:lnTo>
                  <a:lnTo>
                    <a:pt x="956" y="174"/>
                  </a:lnTo>
                  <a:lnTo>
                    <a:pt x="957" y="174"/>
                  </a:lnTo>
                  <a:lnTo>
                    <a:pt x="958" y="174"/>
                  </a:lnTo>
                  <a:lnTo>
                    <a:pt x="959" y="174"/>
                  </a:lnTo>
                  <a:lnTo>
                    <a:pt x="959" y="175"/>
                  </a:lnTo>
                  <a:lnTo>
                    <a:pt x="960" y="175"/>
                  </a:lnTo>
                  <a:lnTo>
                    <a:pt x="960" y="174"/>
                  </a:lnTo>
                  <a:lnTo>
                    <a:pt x="961" y="174"/>
                  </a:lnTo>
                  <a:lnTo>
                    <a:pt x="961" y="175"/>
                  </a:lnTo>
                  <a:lnTo>
                    <a:pt x="962" y="174"/>
                  </a:lnTo>
                  <a:lnTo>
                    <a:pt x="963" y="174"/>
                  </a:lnTo>
                  <a:lnTo>
                    <a:pt x="964" y="174"/>
                  </a:lnTo>
                  <a:lnTo>
                    <a:pt x="964" y="173"/>
                  </a:lnTo>
                  <a:lnTo>
                    <a:pt x="965" y="173"/>
                  </a:lnTo>
                  <a:lnTo>
                    <a:pt x="966" y="172"/>
                  </a:lnTo>
                  <a:lnTo>
                    <a:pt x="967" y="171"/>
                  </a:lnTo>
                  <a:lnTo>
                    <a:pt x="968" y="171"/>
                  </a:lnTo>
                  <a:lnTo>
                    <a:pt x="969" y="171"/>
                  </a:lnTo>
                  <a:lnTo>
                    <a:pt x="969" y="172"/>
                  </a:lnTo>
                  <a:lnTo>
                    <a:pt x="968" y="172"/>
                  </a:lnTo>
                  <a:lnTo>
                    <a:pt x="967" y="173"/>
                  </a:lnTo>
                  <a:lnTo>
                    <a:pt x="968" y="174"/>
                  </a:lnTo>
                  <a:lnTo>
                    <a:pt x="967" y="175"/>
                  </a:lnTo>
                  <a:lnTo>
                    <a:pt x="968" y="175"/>
                  </a:lnTo>
                  <a:lnTo>
                    <a:pt x="969" y="175"/>
                  </a:lnTo>
                  <a:lnTo>
                    <a:pt x="970" y="175"/>
                  </a:lnTo>
                  <a:lnTo>
                    <a:pt x="971" y="175"/>
                  </a:lnTo>
                  <a:lnTo>
                    <a:pt x="971" y="176"/>
                  </a:lnTo>
                  <a:lnTo>
                    <a:pt x="972" y="176"/>
                  </a:lnTo>
                  <a:lnTo>
                    <a:pt x="973" y="176"/>
                  </a:lnTo>
                  <a:lnTo>
                    <a:pt x="973" y="177"/>
                  </a:lnTo>
                  <a:lnTo>
                    <a:pt x="973" y="176"/>
                  </a:lnTo>
                  <a:lnTo>
                    <a:pt x="974" y="176"/>
                  </a:lnTo>
                  <a:lnTo>
                    <a:pt x="975" y="175"/>
                  </a:lnTo>
                  <a:lnTo>
                    <a:pt x="976" y="175"/>
                  </a:lnTo>
                  <a:lnTo>
                    <a:pt x="976" y="174"/>
                  </a:lnTo>
                  <a:lnTo>
                    <a:pt x="975" y="174"/>
                  </a:lnTo>
                  <a:lnTo>
                    <a:pt x="975" y="173"/>
                  </a:lnTo>
                  <a:lnTo>
                    <a:pt x="976" y="173"/>
                  </a:lnTo>
                  <a:lnTo>
                    <a:pt x="976" y="174"/>
                  </a:lnTo>
                  <a:lnTo>
                    <a:pt x="977" y="174"/>
                  </a:lnTo>
                  <a:lnTo>
                    <a:pt x="977" y="173"/>
                  </a:lnTo>
                  <a:lnTo>
                    <a:pt x="978" y="173"/>
                  </a:lnTo>
                  <a:lnTo>
                    <a:pt x="978" y="174"/>
                  </a:lnTo>
                  <a:lnTo>
                    <a:pt x="978" y="174"/>
                  </a:lnTo>
                  <a:lnTo>
                    <a:pt x="978" y="175"/>
                  </a:lnTo>
                  <a:lnTo>
                    <a:pt x="977" y="175"/>
                  </a:lnTo>
                  <a:lnTo>
                    <a:pt x="977" y="176"/>
                  </a:lnTo>
                  <a:lnTo>
                    <a:pt x="978" y="176"/>
                  </a:lnTo>
                  <a:lnTo>
                    <a:pt x="978" y="176"/>
                  </a:lnTo>
                  <a:lnTo>
                    <a:pt x="978" y="175"/>
                  </a:lnTo>
                  <a:lnTo>
                    <a:pt x="979" y="175"/>
                  </a:lnTo>
                  <a:lnTo>
                    <a:pt x="980" y="175"/>
                  </a:lnTo>
                  <a:lnTo>
                    <a:pt x="981" y="175"/>
                  </a:lnTo>
                  <a:lnTo>
                    <a:pt x="980" y="175"/>
                  </a:lnTo>
                  <a:lnTo>
                    <a:pt x="980" y="174"/>
                  </a:lnTo>
                  <a:lnTo>
                    <a:pt x="980" y="173"/>
                  </a:lnTo>
                  <a:lnTo>
                    <a:pt x="981" y="173"/>
                  </a:lnTo>
                  <a:lnTo>
                    <a:pt x="981" y="174"/>
                  </a:lnTo>
                  <a:lnTo>
                    <a:pt x="982" y="174"/>
                  </a:lnTo>
                  <a:lnTo>
                    <a:pt x="982" y="175"/>
                  </a:lnTo>
                  <a:lnTo>
                    <a:pt x="983" y="175"/>
                  </a:lnTo>
                  <a:lnTo>
                    <a:pt x="983" y="174"/>
                  </a:lnTo>
                  <a:lnTo>
                    <a:pt x="983" y="173"/>
                  </a:lnTo>
                  <a:lnTo>
                    <a:pt x="983" y="172"/>
                  </a:lnTo>
                  <a:lnTo>
                    <a:pt x="984" y="172"/>
                  </a:lnTo>
                  <a:lnTo>
                    <a:pt x="984" y="171"/>
                  </a:lnTo>
                  <a:lnTo>
                    <a:pt x="985" y="171"/>
                  </a:lnTo>
                  <a:lnTo>
                    <a:pt x="985" y="170"/>
                  </a:lnTo>
                  <a:lnTo>
                    <a:pt x="984" y="170"/>
                  </a:lnTo>
                  <a:lnTo>
                    <a:pt x="985" y="170"/>
                  </a:lnTo>
                  <a:lnTo>
                    <a:pt x="985" y="169"/>
                  </a:lnTo>
                  <a:lnTo>
                    <a:pt x="986" y="169"/>
                  </a:lnTo>
                  <a:lnTo>
                    <a:pt x="986" y="168"/>
                  </a:lnTo>
                  <a:lnTo>
                    <a:pt x="986" y="167"/>
                  </a:lnTo>
                  <a:lnTo>
                    <a:pt x="986" y="166"/>
                  </a:lnTo>
                  <a:lnTo>
                    <a:pt x="987" y="166"/>
                  </a:lnTo>
                  <a:lnTo>
                    <a:pt x="987" y="167"/>
                  </a:lnTo>
                  <a:lnTo>
                    <a:pt x="988" y="167"/>
                  </a:lnTo>
                  <a:lnTo>
                    <a:pt x="989" y="167"/>
                  </a:lnTo>
                  <a:lnTo>
                    <a:pt x="989" y="166"/>
                  </a:lnTo>
                  <a:lnTo>
                    <a:pt x="989" y="165"/>
                  </a:lnTo>
                  <a:lnTo>
                    <a:pt x="990" y="165"/>
                  </a:lnTo>
                  <a:lnTo>
                    <a:pt x="991" y="164"/>
                  </a:lnTo>
                  <a:lnTo>
                    <a:pt x="991" y="163"/>
                  </a:lnTo>
                  <a:lnTo>
                    <a:pt x="992" y="163"/>
                  </a:lnTo>
                  <a:lnTo>
                    <a:pt x="992" y="162"/>
                  </a:lnTo>
                  <a:lnTo>
                    <a:pt x="993" y="162"/>
                  </a:lnTo>
                  <a:lnTo>
                    <a:pt x="994" y="162"/>
                  </a:lnTo>
                  <a:lnTo>
                    <a:pt x="993" y="161"/>
                  </a:lnTo>
                  <a:lnTo>
                    <a:pt x="992" y="161"/>
                  </a:lnTo>
                  <a:lnTo>
                    <a:pt x="992" y="160"/>
                  </a:lnTo>
                  <a:lnTo>
                    <a:pt x="992" y="160"/>
                  </a:lnTo>
                  <a:lnTo>
                    <a:pt x="993" y="160"/>
                  </a:lnTo>
                  <a:lnTo>
                    <a:pt x="993" y="160"/>
                  </a:lnTo>
                  <a:lnTo>
                    <a:pt x="994" y="160"/>
                  </a:lnTo>
                  <a:lnTo>
                    <a:pt x="995" y="164"/>
                  </a:lnTo>
                  <a:lnTo>
                    <a:pt x="995" y="166"/>
                  </a:lnTo>
                  <a:lnTo>
                    <a:pt x="994" y="167"/>
                  </a:lnTo>
                  <a:lnTo>
                    <a:pt x="994" y="170"/>
                  </a:lnTo>
                  <a:lnTo>
                    <a:pt x="995" y="171"/>
                  </a:lnTo>
                  <a:lnTo>
                    <a:pt x="995" y="174"/>
                  </a:lnTo>
                  <a:lnTo>
                    <a:pt x="995" y="175"/>
                  </a:lnTo>
                  <a:lnTo>
                    <a:pt x="995" y="178"/>
                  </a:lnTo>
                  <a:lnTo>
                    <a:pt x="995" y="181"/>
                  </a:lnTo>
                  <a:lnTo>
                    <a:pt x="995" y="186"/>
                  </a:lnTo>
                  <a:lnTo>
                    <a:pt x="995" y="187"/>
                  </a:lnTo>
                  <a:lnTo>
                    <a:pt x="995" y="189"/>
                  </a:lnTo>
                  <a:lnTo>
                    <a:pt x="995" y="191"/>
                  </a:lnTo>
                  <a:lnTo>
                    <a:pt x="995" y="195"/>
                  </a:lnTo>
                  <a:lnTo>
                    <a:pt x="995" y="201"/>
                  </a:lnTo>
                  <a:lnTo>
                    <a:pt x="995" y="203"/>
                  </a:lnTo>
                  <a:lnTo>
                    <a:pt x="995" y="205"/>
                  </a:lnTo>
                  <a:lnTo>
                    <a:pt x="995" y="208"/>
                  </a:lnTo>
                  <a:lnTo>
                    <a:pt x="995" y="210"/>
                  </a:lnTo>
                  <a:lnTo>
                    <a:pt x="995" y="214"/>
                  </a:lnTo>
                  <a:lnTo>
                    <a:pt x="995" y="214"/>
                  </a:lnTo>
                  <a:lnTo>
                    <a:pt x="995" y="223"/>
                  </a:lnTo>
                  <a:lnTo>
                    <a:pt x="995" y="226"/>
                  </a:lnTo>
                  <a:lnTo>
                    <a:pt x="995" y="231"/>
                  </a:lnTo>
                  <a:lnTo>
                    <a:pt x="998" y="231"/>
                  </a:lnTo>
                  <a:lnTo>
                    <a:pt x="1002" y="231"/>
                  </a:lnTo>
                  <a:lnTo>
                    <a:pt x="1004" y="231"/>
                  </a:lnTo>
                  <a:lnTo>
                    <a:pt x="1005" y="231"/>
                  </a:lnTo>
                  <a:lnTo>
                    <a:pt x="1005" y="231"/>
                  </a:lnTo>
                  <a:lnTo>
                    <a:pt x="1007" y="231"/>
                  </a:lnTo>
                  <a:lnTo>
                    <a:pt x="1008" y="231"/>
                  </a:lnTo>
                  <a:lnTo>
                    <a:pt x="1009" y="231"/>
                  </a:lnTo>
                  <a:lnTo>
                    <a:pt x="1010" y="231"/>
                  </a:lnTo>
                  <a:lnTo>
                    <a:pt x="1011" y="231"/>
                  </a:lnTo>
                  <a:lnTo>
                    <a:pt x="1014" y="231"/>
                  </a:lnTo>
                  <a:lnTo>
                    <a:pt x="1016" y="231"/>
                  </a:lnTo>
                  <a:lnTo>
                    <a:pt x="1018" y="231"/>
                  </a:lnTo>
                  <a:lnTo>
                    <a:pt x="1020" y="231"/>
                  </a:lnTo>
                  <a:lnTo>
                    <a:pt x="1022" y="231"/>
                  </a:lnTo>
                  <a:lnTo>
                    <a:pt x="1024" y="231"/>
                  </a:lnTo>
                  <a:lnTo>
                    <a:pt x="1025" y="231"/>
                  </a:lnTo>
                  <a:lnTo>
                    <a:pt x="1026" y="231"/>
                  </a:lnTo>
                  <a:lnTo>
                    <a:pt x="1029" y="231"/>
                  </a:lnTo>
                  <a:lnTo>
                    <a:pt x="1031" y="231"/>
                  </a:lnTo>
                  <a:lnTo>
                    <a:pt x="1031" y="231"/>
                  </a:lnTo>
                  <a:lnTo>
                    <a:pt x="1032" y="231"/>
                  </a:lnTo>
                  <a:lnTo>
                    <a:pt x="1033" y="231"/>
                  </a:lnTo>
                  <a:lnTo>
                    <a:pt x="1035" y="231"/>
                  </a:lnTo>
                  <a:lnTo>
                    <a:pt x="1037" y="230"/>
                  </a:lnTo>
                  <a:lnTo>
                    <a:pt x="1038" y="230"/>
                  </a:lnTo>
                  <a:lnTo>
                    <a:pt x="1044" y="230"/>
                  </a:lnTo>
                  <a:lnTo>
                    <a:pt x="1045" y="230"/>
                  </a:lnTo>
                  <a:lnTo>
                    <a:pt x="1046" y="230"/>
                  </a:lnTo>
                  <a:lnTo>
                    <a:pt x="1047" y="230"/>
                  </a:lnTo>
                  <a:lnTo>
                    <a:pt x="1049" y="230"/>
                  </a:lnTo>
                  <a:lnTo>
                    <a:pt x="1051" y="230"/>
                  </a:lnTo>
                  <a:lnTo>
                    <a:pt x="1053" y="230"/>
                  </a:lnTo>
                  <a:lnTo>
                    <a:pt x="1056" y="230"/>
                  </a:lnTo>
                  <a:lnTo>
                    <a:pt x="1057" y="230"/>
                  </a:lnTo>
                  <a:lnTo>
                    <a:pt x="1058" y="230"/>
                  </a:lnTo>
                  <a:lnTo>
                    <a:pt x="1059" y="230"/>
                  </a:lnTo>
                  <a:lnTo>
                    <a:pt x="1060" y="230"/>
                  </a:lnTo>
                  <a:lnTo>
                    <a:pt x="1061" y="230"/>
                  </a:lnTo>
                  <a:lnTo>
                    <a:pt x="1062" y="230"/>
                  </a:lnTo>
                  <a:lnTo>
                    <a:pt x="1066" y="230"/>
                  </a:lnTo>
                  <a:lnTo>
                    <a:pt x="1067" y="230"/>
                  </a:lnTo>
                  <a:lnTo>
                    <a:pt x="1068" y="230"/>
                  </a:lnTo>
                  <a:lnTo>
                    <a:pt x="1070" y="230"/>
                  </a:lnTo>
                  <a:lnTo>
                    <a:pt x="1071" y="230"/>
                  </a:lnTo>
                  <a:lnTo>
                    <a:pt x="1074" y="230"/>
                  </a:lnTo>
                  <a:lnTo>
                    <a:pt x="1076" y="230"/>
                  </a:lnTo>
                  <a:lnTo>
                    <a:pt x="1083" y="230"/>
                  </a:lnTo>
                  <a:lnTo>
                    <a:pt x="1084" y="230"/>
                  </a:lnTo>
                  <a:lnTo>
                    <a:pt x="1085" y="230"/>
                  </a:lnTo>
                  <a:lnTo>
                    <a:pt x="1085" y="245"/>
                  </a:lnTo>
                  <a:lnTo>
                    <a:pt x="1085" y="248"/>
                  </a:lnTo>
                  <a:lnTo>
                    <a:pt x="1085" y="250"/>
                  </a:lnTo>
                  <a:lnTo>
                    <a:pt x="1085" y="252"/>
                  </a:lnTo>
                  <a:lnTo>
                    <a:pt x="1085" y="253"/>
                  </a:lnTo>
                  <a:lnTo>
                    <a:pt x="1085" y="256"/>
                  </a:lnTo>
                  <a:lnTo>
                    <a:pt x="1085" y="258"/>
                  </a:lnTo>
                  <a:lnTo>
                    <a:pt x="1085" y="259"/>
                  </a:lnTo>
                  <a:lnTo>
                    <a:pt x="1085" y="260"/>
                  </a:lnTo>
                  <a:lnTo>
                    <a:pt x="1085" y="261"/>
                  </a:lnTo>
                  <a:lnTo>
                    <a:pt x="1085" y="263"/>
                  </a:lnTo>
                  <a:lnTo>
                    <a:pt x="1085" y="267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5" y="272"/>
                  </a:lnTo>
                  <a:lnTo>
                    <a:pt x="1085" y="273"/>
                  </a:lnTo>
                  <a:lnTo>
                    <a:pt x="1085" y="275"/>
                  </a:lnTo>
                  <a:lnTo>
                    <a:pt x="1085" y="276"/>
                  </a:lnTo>
                  <a:lnTo>
                    <a:pt x="1085" y="281"/>
                  </a:lnTo>
                  <a:lnTo>
                    <a:pt x="1085" y="287"/>
                  </a:lnTo>
                  <a:lnTo>
                    <a:pt x="1088" y="287"/>
                  </a:lnTo>
                  <a:lnTo>
                    <a:pt x="1089" y="287"/>
                  </a:lnTo>
                  <a:lnTo>
                    <a:pt x="1090" y="287"/>
                  </a:lnTo>
                  <a:lnTo>
                    <a:pt x="1091" y="287"/>
                  </a:lnTo>
                  <a:lnTo>
                    <a:pt x="1092" y="287"/>
                  </a:lnTo>
                  <a:lnTo>
                    <a:pt x="1093" y="287"/>
                  </a:lnTo>
                  <a:lnTo>
                    <a:pt x="1094" y="287"/>
                  </a:lnTo>
                  <a:lnTo>
                    <a:pt x="1094" y="288"/>
                  </a:lnTo>
                  <a:lnTo>
                    <a:pt x="1096" y="288"/>
                  </a:lnTo>
                  <a:lnTo>
                    <a:pt x="1099" y="287"/>
                  </a:lnTo>
                  <a:lnTo>
                    <a:pt x="1099" y="288"/>
                  </a:lnTo>
                  <a:lnTo>
                    <a:pt x="1099" y="293"/>
                  </a:lnTo>
                  <a:lnTo>
                    <a:pt x="1099" y="294"/>
                  </a:lnTo>
                  <a:lnTo>
                    <a:pt x="1099" y="296"/>
                  </a:lnTo>
                  <a:lnTo>
                    <a:pt x="1099" y="297"/>
                  </a:lnTo>
                  <a:lnTo>
                    <a:pt x="1099" y="298"/>
                  </a:lnTo>
                  <a:lnTo>
                    <a:pt x="1099" y="301"/>
                  </a:lnTo>
                  <a:lnTo>
                    <a:pt x="1099" y="305"/>
                  </a:lnTo>
                  <a:lnTo>
                    <a:pt x="1099" y="306"/>
                  </a:lnTo>
                  <a:lnTo>
                    <a:pt x="1099" y="307"/>
                  </a:lnTo>
                  <a:lnTo>
                    <a:pt x="1099" y="309"/>
                  </a:lnTo>
                  <a:lnTo>
                    <a:pt x="1099" y="310"/>
                  </a:lnTo>
                  <a:lnTo>
                    <a:pt x="1099" y="315"/>
                  </a:lnTo>
                  <a:lnTo>
                    <a:pt x="1099" y="317"/>
                  </a:lnTo>
                  <a:lnTo>
                    <a:pt x="1099" y="325"/>
                  </a:lnTo>
                  <a:lnTo>
                    <a:pt x="1099" y="331"/>
                  </a:lnTo>
                  <a:lnTo>
                    <a:pt x="1099" y="332"/>
                  </a:lnTo>
                  <a:lnTo>
                    <a:pt x="1096" y="332"/>
                  </a:lnTo>
                  <a:lnTo>
                    <a:pt x="1095" y="332"/>
                  </a:lnTo>
                  <a:lnTo>
                    <a:pt x="1092" y="332"/>
                  </a:lnTo>
                  <a:lnTo>
                    <a:pt x="1088" y="332"/>
                  </a:lnTo>
                  <a:lnTo>
                    <a:pt x="1087" y="332"/>
                  </a:lnTo>
                  <a:lnTo>
                    <a:pt x="1086" y="332"/>
                  </a:lnTo>
                  <a:lnTo>
                    <a:pt x="1086" y="333"/>
                  </a:lnTo>
                  <a:lnTo>
                    <a:pt x="1086" y="336"/>
                  </a:lnTo>
                  <a:lnTo>
                    <a:pt x="1086" y="339"/>
                  </a:lnTo>
                  <a:lnTo>
                    <a:pt x="1086" y="343"/>
                  </a:lnTo>
                  <a:lnTo>
                    <a:pt x="1086" y="344"/>
                  </a:lnTo>
                  <a:lnTo>
                    <a:pt x="1086" y="345"/>
                  </a:lnTo>
                  <a:lnTo>
                    <a:pt x="1086" y="346"/>
                  </a:lnTo>
                  <a:lnTo>
                    <a:pt x="1086" y="348"/>
                  </a:lnTo>
                  <a:lnTo>
                    <a:pt x="1086" y="349"/>
                  </a:lnTo>
                  <a:lnTo>
                    <a:pt x="1086" y="354"/>
                  </a:lnTo>
                  <a:lnTo>
                    <a:pt x="1086" y="357"/>
                  </a:lnTo>
                  <a:lnTo>
                    <a:pt x="1086" y="358"/>
                  </a:lnTo>
                  <a:lnTo>
                    <a:pt x="1086" y="359"/>
                  </a:lnTo>
                  <a:lnTo>
                    <a:pt x="1086" y="360"/>
                  </a:lnTo>
                  <a:lnTo>
                    <a:pt x="1086" y="361"/>
                  </a:lnTo>
                  <a:lnTo>
                    <a:pt x="1086" y="362"/>
                  </a:lnTo>
                  <a:lnTo>
                    <a:pt x="1086" y="363"/>
                  </a:lnTo>
                  <a:lnTo>
                    <a:pt x="1086" y="364"/>
                  </a:lnTo>
                  <a:lnTo>
                    <a:pt x="1086" y="366"/>
                  </a:lnTo>
                  <a:lnTo>
                    <a:pt x="1086" y="367"/>
                  </a:lnTo>
                  <a:lnTo>
                    <a:pt x="1086" y="368"/>
                  </a:lnTo>
                  <a:lnTo>
                    <a:pt x="1086" y="369"/>
                  </a:lnTo>
                  <a:lnTo>
                    <a:pt x="1086" y="372"/>
                  </a:lnTo>
                  <a:lnTo>
                    <a:pt x="1086" y="373"/>
                  </a:lnTo>
                  <a:lnTo>
                    <a:pt x="1086" y="374"/>
                  </a:lnTo>
                  <a:lnTo>
                    <a:pt x="1086" y="375"/>
                  </a:lnTo>
                  <a:lnTo>
                    <a:pt x="1086" y="378"/>
                  </a:lnTo>
                  <a:lnTo>
                    <a:pt x="1086" y="379"/>
                  </a:lnTo>
                  <a:lnTo>
                    <a:pt x="1086" y="380"/>
                  </a:lnTo>
                  <a:lnTo>
                    <a:pt x="1086" y="381"/>
                  </a:lnTo>
                  <a:lnTo>
                    <a:pt x="1086" y="382"/>
                  </a:lnTo>
                  <a:lnTo>
                    <a:pt x="1086" y="385"/>
                  </a:lnTo>
                  <a:lnTo>
                    <a:pt x="1086" y="386"/>
                  </a:lnTo>
                  <a:lnTo>
                    <a:pt x="1086" y="390"/>
                  </a:lnTo>
                  <a:lnTo>
                    <a:pt x="1086" y="396"/>
                  </a:lnTo>
                  <a:lnTo>
                    <a:pt x="1086" y="401"/>
                  </a:lnTo>
                  <a:lnTo>
                    <a:pt x="1086" y="401"/>
                  </a:lnTo>
                  <a:lnTo>
                    <a:pt x="1086" y="404"/>
                  </a:lnTo>
                  <a:lnTo>
                    <a:pt x="1086" y="405"/>
                  </a:lnTo>
                  <a:lnTo>
                    <a:pt x="1086" y="407"/>
                  </a:lnTo>
                  <a:lnTo>
                    <a:pt x="1086" y="410"/>
                  </a:lnTo>
                  <a:lnTo>
                    <a:pt x="1086" y="412"/>
                  </a:lnTo>
                  <a:lnTo>
                    <a:pt x="1086" y="418"/>
                  </a:lnTo>
                  <a:lnTo>
                    <a:pt x="1086" y="422"/>
                  </a:lnTo>
                  <a:lnTo>
                    <a:pt x="1086" y="424"/>
                  </a:lnTo>
                  <a:lnTo>
                    <a:pt x="1086" y="425"/>
                  </a:lnTo>
                  <a:lnTo>
                    <a:pt x="1086" y="427"/>
                  </a:lnTo>
                  <a:lnTo>
                    <a:pt x="1086" y="427"/>
                  </a:lnTo>
                  <a:lnTo>
                    <a:pt x="1086" y="428"/>
                  </a:lnTo>
                  <a:lnTo>
                    <a:pt x="1086" y="430"/>
                  </a:lnTo>
                  <a:lnTo>
                    <a:pt x="1085" y="430"/>
                  </a:lnTo>
                  <a:lnTo>
                    <a:pt x="1085" y="431"/>
                  </a:lnTo>
                  <a:lnTo>
                    <a:pt x="1085" y="430"/>
                  </a:lnTo>
                  <a:lnTo>
                    <a:pt x="1085" y="430"/>
                  </a:lnTo>
                  <a:lnTo>
                    <a:pt x="1085" y="431"/>
                  </a:lnTo>
                  <a:lnTo>
                    <a:pt x="1084" y="431"/>
                  </a:lnTo>
                  <a:lnTo>
                    <a:pt x="1084" y="430"/>
                  </a:lnTo>
                  <a:lnTo>
                    <a:pt x="1083" y="430"/>
                  </a:lnTo>
                  <a:lnTo>
                    <a:pt x="1083" y="429"/>
                  </a:lnTo>
                  <a:lnTo>
                    <a:pt x="1084" y="429"/>
                  </a:lnTo>
                  <a:lnTo>
                    <a:pt x="1083" y="428"/>
                  </a:lnTo>
                  <a:lnTo>
                    <a:pt x="1082" y="428"/>
                  </a:lnTo>
                  <a:lnTo>
                    <a:pt x="1081" y="428"/>
                  </a:lnTo>
                  <a:lnTo>
                    <a:pt x="1080" y="428"/>
                  </a:lnTo>
                  <a:lnTo>
                    <a:pt x="1080" y="427"/>
                  </a:lnTo>
                  <a:lnTo>
                    <a:pt x="1079" y="427"/>
                  </a:lnTo>
                  <a:lnTo>
                    <a:pt x="1079" y="427"/>
                  </a:lnTo>
                  <a:lnTo>
                    <a:pt x="1078" y="427"/>
                  </a:lnTo>
                  <a:lnTo>
                    <a:pt x="1078" y="426"/>
                  </a:lnTo>
                  <a:lnTo>
                    <a:pt x="1077" y="426"/>
                  </a:lnTo>
                  <a:lnTo>
                    <a:pt x="1076" y="426"/>
                  </a:lnTo>
                  <a:lnTo>
                    <a:pt x="1076" y="425"/>
                  </a:lnTo>
                  <a:lnTo>
                    <a:pt x="1075" y="425"/>
                  </a:lnTo>
                  <a:lnTo>
                    <a:pt x="1074" y="425"/>
                  </a:lnTo>
                  <a:lnTo>
                    <a:pt x="1073" y="425"/>
                  </a:lnTo>
                  <a:lnTo>
                    <a:pt x="1072" y="425"/>
                  </a:lnTo>
                  <a:lnTo>
                    <a:pt x="1072" y="424"/>
                  </a:lnTo>
                  <a:lnTo>
                    <a:pt x="1071" y="424"/>
                  </a:lnTo>
                  <a:lnTo>
                    <a:pt x="1071" y="425"/>
                  </a:lnTo>
                  <a:lnTo>
                    <a:pt x="1071" y="424"/>
                  </a:lnTo>
                  <a:lnTo>
                    <a:pt x="1070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9" y="426"/>
                  </a:lnTo>
                  <a:lnTo>
                    <a:pt x="1069" y="425"/>
                  </a:lnTo>
                  <a:lnTo>
                    <a:pt x="1069" y="426"/>
                  </a:lnTo>
                  <a:lnTo>
                    <a:pt x="1068" y="426"/>
                  </a:lnTo>
                  <a:lnTo>
                    <a:pt x="1067" y="426"/>
                  </a:lnTo>
                  <a:lnTo>
                    <a:pt x="1066" y="426"/>
                  </a:lnTo>
                  <a:lnTo>
                    <a:pt x="1065" y="426"/>
                  </a:lnTo>
                  <a:lnTo>
                    <a:pt x="1064" y="426"/>
                  </a:lnTo>
                  <a:lnTo>
                    <a:pt x="1063" y="426"/>
                  </a:lnTo>
                  <a:lnTo>
                    <a:pt x="1063" y="427"/>
                  </a:lnTo>
                  <a:lnTo>
                    <a:pt x="1062" y="427"/>
                  </a:lnTo>
                  <a:lnTo>
                    <a:pt x="1061" y="427"/>
                  </a:lnTo>
                  <a:lnTo>
                    <a:pt x="1060" y="427"/>
                  </a:lnTo>
                  <a:lnTo>
                    <a:pt x="1060" y="427"/>
                  </a:lnTo>
                  <a:lnTo>
                    <a:pt x="1059" y="427"/>
                  </a:lnTo>
                  <a:lnTo>
                    <a:pt x="1058" y="427"/>
                  </a:lnTo>
                  <a:lnTo>
                    <a:pt x="1058" y="428"/>
                  </a:lnTo>
                  <a:lnTo>
                    <a:pt x="1058" y="428"/>
                  </a:lnTo>
                  <a:lnTo>
                    <a:pt x="1058" y="429"/>
                  </a:lnTo>
                  <a:lnTo>
                    <a:pt x="1057" y="429"/>
                  </a:lnTo>
                  <a:lnTo>
                    <a:pt x="1057" y="430"/>
                  </a:lnTo>
                  <a:lnTo>
                    <a:pt x="1057" y="431"/>
                  </a:lnTo>
                  <a:lnTo>
                    <a:pt x="1057" y="432"/>
                  </a:lnTo>
                  <a:lnTo>
                    <a:pt x="1057" y="434"/>
                  </a:lnTo>
                  <a:lnTo>
                    <a:pt x="1057" y="436"/>
                  </a:lnTo>
                  <a:lnTo>
                    <a:pt x="1057" y="438"/>
                  </a:lnTo>
                  <a:lnTo>
                    <a:pt x="1056" y="440"/>
                  </a:lnTo>
                  <a:lnTo>
                    <a:pt x="1056" y="442"/>
                  </a:lnTo>
                  <a:lnTo>
                    <a:pt x="1056" y="443"/>
                  </a:lnTo>
                  <a:lnTo>
                    <a:pt x="1056" y="445"/>
                  </a:lnTo>
                  <a:lnTo>
                    <a:pt x="1056" y="447"/>
                  </a:lnTo>
                  <a:lnTo>
                    <a:pt x="1056" y="451"/>
                  </a:lnTo>
                  <a:lnTo>
                    <a:pt x="1056" y="452"/>
                  </a:lnTo>
                  <a:lnTo>
                    <a:pt x="1056" y="456"/>
                  </a:lnTo>
                  <a:lnTo>
                    <a:pt x="1059" y="456"/>
                  </a:lnTo>
                  <a:lnTo>
                    <a:pt x="1060" y="456"/>
                  </a:lnTo>
                  <a:lnTo>
                    <a:pt x="1061" y="459"/>
                  </a:lnTo>
                  <a:lnTo>
                    <a:pt x="1062" y="460"/>
                  </a:lnTo>
                  <a:lnTo>
                    <a:pt x="1062" y="461"/>
                  </a:lnTo>
                  <a:lnTo>
                    <a:pt x="1063" y="462"/>
                  </a:lnTo>
                  <a:lnTo>
                    <a:pt x="1064" y="465"/>
                  </a:lnTo>
                  <a:lnTo>
                    <a:pt x="1064" y="466"/>
                  </a:lnTo>
                  <a:lnTo>
                    <a:pt x="1065" y="467"/>
                  </a:lnTo>
                  <a:lnTo>
                    <a:pt x="1066" y="470"/>
                  </a:lnTo>
                  <a:lnTo>
                    <a:pt x="1066" y="471"/>
                  </a:lnTo>
                  <a:lnTo>
                    <a:pt x="1067" y="472"/>
                  </a:lnTo>
                  <a:lnTo>
                    <a:pt x="1067" y="473"/>
                  </a:lnTo>
                  <a:lnTo>
                    <a:pt x="1068" y="475"/>
                  </a:lnTo>
                  <a:lnTo>
                    <a:pt x="1069" y="476"/>
                  </a:lnTo>
                  <a:lnTo>
                    <a:pt x="1069" y="477"/>
                  </a:lnTo>
                  <a:lnTo>
                    <a:pt x="1069" y="478"/>
                  </a:lnTo>
                  <a:lnTo>
                    <a:pt x="1069" y="479"/>
                  </a:lnTo>
                  <a:lnTo>
                    <a:pt x="1070" y="479"/>
                  </a:lnTo>
                  <a:lnTo>
                    <a:pt x="1070" y="480"/>
                  </a:lnTo>
                  <a:lnTo>
                    <a:pt x="1071" y="481"/>
                  </a:lnTo>
                  <a:lnTo>
                    <a:pt x="1071" y="481"/>
                  </a:lnTo>
                  <a:lnTo>
                    <a:pt x="1072" y="482"/>
                  </a:lnTo>
                  <a:lnTo>
                    <a:pt x="1072" y="483"/>
                  </a:lnTo>
                  <a:lnTo>
                    <a:pt x="1072" y="485"/>
                  </a:lnTo>
                  <a:lnTo>
                    <a:pt x="1073" y="485"/>
                  </a:lnTo>
                  <a:lnTo>
                    <a:pt x="1073" y="486"/>
                  </a:lnTo>
                  <a:lnTo>
                    <a:pt x="1074" y="487"/>
                  </a:lnTo>
                  <a:lnTo>
                    <a:pt x="1074" y="488"/>
                  </a:lnTo>
                  <a:lnTo>
                    <a:pt x="1076" y="493"/>
                  </a:lnTo>
                  <a:lnTo>
                    <a:pt x="1076" y="494"/>
                  </a:lnTo>
                  <a:lnTo>
                    <a:pt x="1077" y="494"/>
                  </a:lnTo>
                  <a:lnTo>
                    <a:pt x="1077" y="495"/>
                  </a:lnTo>
                  <a:lnTo>
                    <a:pt x="1078" y="498"/>
                  </a:lnTo>
                  <a:lnTo>
                    <a:pt x="1078" y="499"/>
                  </a:lnTo>
                  <a:lnTo>
                    <a:pt x="1079" y="500"/>
                  </a:lnTo>
                  <a:lnTo>
                    <a:pt x="1080" y="502"/>
                  </a:lnTo>
                  <a:lnTo>
                    <a:pt x="1081" y="504"/>
                  </a:lnTo>
                  <a:lnTo>
                    <a:pt x="1082" y="506"/>
                  </a:lnTo>
                  <a:lnTo>
                    <a:pt x="1082" y="507"/>
                  </a:lnTo>
                  <a:lnTo>
                    <a:pt x="1082" y="508"/>
                  </a:lnTo>
                  <a:lnTo>
                    <a:pt x="1083" y="508"/>
                  </a:lnTo>
                  <a:lnTo>
                    <a:pt x="1084" y="510"/>
                  </a:lnTo>
                  <a:lnTo>
                    <a:pt x="1084" y="511"/>
                  </a:lnTo>
                  <a:lnTo>
                    <a:pt x="1085" y="512"/>
                  </a:lnTo>
                  <a:lnTo>
                    <a:pt x="1085" y="513"/>
                  </a:lnTo>
                  <a:lnTo>
                    <a:pt x="1085" y="514"/>
                  </a:lnTo>
                  <a:lnTo>
                    <a:pt x="1085" y="516"/>
                  </a:lnTo>
                  <a:lnTo>
                    <a:pt x="1086" y="517"/>
                  </a:lnTo>
                  <a:lnTo>
                    <a:pt x="1086" y="518"/>
                  </a:lnTo>
                  <a:lnTo>
                    <a:pt x="1086" y="519"/>
                  </a:lnTo>
                  <a:lnTo>
                    <a:pt x="1087" y="520"/>
                  </a:lnTo>
                  <a:lnTo>
                    <a:pt x="1087" y="521"/>
                  </a:lnTo>
                  <a:lnTo>
                    <a:pt x="1088" y="522"/>
                  </a:lnTo>
                  <a:lnTo>
                    <a:pt x="1088" y="523"/>
                  </a:lnTo>
                  <a:lnTo>
                    <a:pt x="1089" y="524"/>
                  </a:lnTo>
                  <a:lnTo>
                    <a:pt x="1089" y="525"/>
                  </a:lnTo>
                  <a:lnTo>
                    <a:pt x="1090" y="527"/>
                  </a:lnTo>
                  <a:lnTo>
                    <a:pt x="1090" y="528"/>
                  </a:lnTo>
                  <a:lnTo>
                    <a:pt x="1091" y="529"/>
                  </a:lnTo>
                  <a:lnTo>
                    <a:pt x="1091" y="530"/>
                  </a:lnTo>
                  <a:lnTo>
                    <a:pt x="1092" y="531"/>
                  </a:lnTo>
                  <a:lnTo>
                    <a:pt x="1092" y="532"/>
                  </a:lnTo>
                  <a:lnTo>
                    <a:pt x="1094" y="535"/>
                  </a:lnTo>
                  <a:lnTo>
                    <a:pt x="1094" y="536"/>
                  </a:lnTo>
                  <a:lnTo>
                    <a:pt x="1095" y="537"/>
                  </a:lnTo>
                  <a:lnTo>
                    <a:pt x="1095" y="538"/>
                  </a:lnTo>
                  <a:lnTo>
                    <a:pt x="1095" y="539"/>
                  </a:lnTo>
                  <a:lnTo>
                    <a:pt x="1096" y="539"/>
                  </a:lnTo>
                  <a:lnTo>
                    <a:pt x="1096" y="540"/>
                  </a:lnTo>
                  <a:lnTo>
                    <a:pt x="1096" y="541"/>
                  </a:lnTo>
                  <a:lnTo>
                    <a:pt x="1096" y="542"/>
                  </a:lnTo>
                  <a:lnTo>
                    <a:pt x="1097" y="542"/>
                  </a:lnTo>
                  <a:lnTo>
                    <a:pt x="1098" y="544"/>
                  </a:lnTo>
                  <a:lnTo>
                    <a:pt x="1098" y="546"/>
                  </a:lnTo>
                  <a:lnTo>
                    <a:pt x="1099" y="547"/>
                  </a:lnTo>
                  <a:lnTo>
                    <a:pt x="1099" y="549"/>
                  </a:lnTo>
                  <a:lnTo>
                    <a:pt x="1100" y="549"/>
                  </a:lnTo>
                  <a:lnTo>
                    <a:pt x="1100" y="550"/>
                  </a:lnTo>
                  <a:lnTo>
                    <a:pt x="1100" y="551"/>
                  </a:lnTo>
                  <a:lnTo>
                    <a:pt x="1101" y="551"/>
                  </a:lnTo>
                  <a:lnTo>
                    <a:pt x="1101" y="552"/>
                  </a:lnTo>
                  <a:lnTo>
                    <a:pt x="1101" y="553"/>
                  </a:lnTo>
                  <a:lnTo>
                    <a:pt x="1102" y="555"/>
                  </a:lnTo>
                  <a:lnTo>
                    <a:pt x="1103" y="556"/>
                  </a:lnTo>
                  <a:lnTo>
                    <a:pt x="1103" y="557"/>
                  </a:lnTo>
                  <a:lnTo>
                    <a:pt x="1104" y="558"/>
                  </a:lnTo>
                  <a:lnTo>
                    <a:pt x="1104" y="559"/>
                  </a:lnTo>
                  <a:lnTo>
                    <a:pt x="1104" y="560"/>
                  </a:lnTo>
                  <a:lnTo>
                    <a:pt x="1105" y="560"/>
                  </a:lnTo>
                  <a:lnTo>
                    <a:pt x="1106" y="560"/>
                  </a:lnTo>
                  <a:lnTo>
                    <a:pt x="1107" y="560"/>
                  </a:lnTo>
                  <a:lnTo>
                    <a:pt x="1107" y="561"/>
                  </a:lnTo>
                  <a:lnTo>
                    <a:pt x="1108" y="561"/>
                  </a:lnTo>
                  <a:lnTo>
                    <a:pt x="1108" y="561"/>
                  </a:lnTo>
                  <a:lnTo>
                    <a:pt x="1109" y="561"/>
                  </a:lnTo>
                  <a:lnTo>
                    <a:pt x="1109" y="562"/>
                  </a:lnTo>
                  <a:lnTo>
                    <a:pt x="1109" y="563"/>
                  </a:lnTo>
                  <a:lnTo>
                    <a:pt x="1110" y="563"/>
                  </a:lnTo>
                  <a:lnTo>
                    <a:pt x="1111" y="563"/>
                  </a:lnTo>
                  <a:lnTo>
                    <a:pt x="1111" y="564"/>
                  </a:lnTo>
                  <a:lnTo>
                    <a:pt x="1112" y="564"/>
                  </a:lnTo>
                  <a:lnTo>
                    <a:pt x="1112" y="563"/>
                  </a:lnTo>
                  <a:lnTo>
                    <a:pt x="1113" y="563"/>
                  </a:lnTo>
                  <a:lnTo>
                    <a:pt x="1113" y="564"/>
                  </a:lnTo>
                  <a:lnTo>
                    <a:pt x="1114" y="564"/>
                  </a:lnTo>
                  <a:lnTo>
                    <a:pt x="1114" y="565"/>
                  </a:lnTo>
                  <a:lnTo>
                    <a:pt x="1115" y="565"/>
                  </a:lnTo>
                  <a:lnTo>
                    <a:pt x="1116" y="565"/>
                  </a:lnTo>
                  <a:lnTo>
                    <a:pt x="1116" y="566"/>
                  </a:lnTo>
                  <a:lnTo>
                    <a:pt x="1117" y="566"/>
                  </a:lnTo>
                  <a:lnTo>
                    <a:pt x="1117" y="567"/>
                  </a:lnTo>
                  <a:lnTo>
                    <a:pt x="1118" y="567"/>
                  </a:lnTo>
                  <a:lnTo>
                    <a:pt x="1119" y="567"/>
                  </a:lnTo>
                  <a:lnTo>
                    <a:pt x="1119" y="568"/>
                  </a:lnTo>
                  <a:lnTo>
                    <a:pt x="1120" y="568"/>
                  </a:lnTo>
                  <a:lnTo>
                    <a:pt x="1121" y="568"/>
                  </a:lnTo>
                  <a:lnTo>
                    <a:pt x="1122" y="568"/>
                  </a:lnTo>
                  <a:lnTo>
                    <a:pt x="1122" y="569"/>
                  </a:lnTo>
                  <a:lnTo>
                    <a:pt x="1122" y="570"/>
                  </a:lnTo>
                  <a:lnTo>
                    <a:pt x="1123" y="570"/>
                  </a:lnTo>
                  <a:lnTo>
                    <a:pt x="1123" y="571"/>
                  </a:lnTo>
                  <a:lnTo>
                    <a:pt x="1123" y="572"/>
                  </a:lnTo>
                  <a:lnTo>
                    <a:pt x="1124" y="572"/>
                  </a:lnTo>
                  <a:lnTo>
                    <a:pt x="1124" y="573"/>
                  </a:lnTo>
                  <a:lnTo>
                    <a:pt x="1124" y="574"/>
                  </a:lnTo>
                  <a:lnTo>
                    <a:pt x="1125" y="574"/>
                  </a:lnTo>
                  <a:lnTo>
                    <a:pt x="1126" y="575"/>
                  </a:lnTo>
                  <a:lnTo>
                    <a:pt x="1127" y="575"/>
                  </a:lnTo>
                  <a:lnTo>
                    <a:pt x="1128" y="575"/>
                  </a:lnTo>
                  <a:lnTo>
                    <a:pt x="1128" y="576"/>
                  </a:lnTo>
                  <a:lnTo>
                    <a:pt x="1129" y="576"/>
                  </a:lnTo>
                  <a:lnTo>
                    <a:pt x="1129" y="577"/>
                  </a:lnTo>
                  <a:lnTo>
                    <a:pt x="1129" y="578"/>
                  </a:lnTo>
                  <a:lnTo>
                    <a:pt x="1130" y="578"/>
                  </a:lnTo>
                  <a:lnTo>
                    <a:pt x="1130" y="579"/>
                  </a:lnTo>
                  <a:lnTo>
                    <a:pt x="1130" y="580"/>
                  </a:lnTo>
                  <a:lnTo>
                    <a:pt x="1131" y="580"/>
                  </a:lnTo>
                  <a:lnTo>
                    <a:pt x="1131" y="581"/>
                  </a:lnTo>
                  <a:lnTo>
                    <a:pt x="1131" y="582"/>
                  </a:lnTo>
                  <a:lnTo>
                    <a:pt x="1132" y="582"/>
                  </a:lnTo>
                  <a:lnTo>
                    <a:pt x="1133" y="584"/>
                  </a:lnTo>
                  <a:lnTo>
                    <a:pt x="1133" y="585"/>
                  </a:lnTo>
                  <a:lnTo>
                    <a:pt x="1134" y="585"/>
                  </a:lnTo>
                  <a:lnTo>
                    <a:pt x="1135" y="585"/>
                  </a:lnTo>
                  <a:lnTo>
                    <a:pt x="1136" y="585"/>
                  </a:lnTo>
                  <a:lnTo>
                    <a:pt x="1136" y="586"/>
                  </a:lnTo>
                  <a:lnTo>
                    <a:pt x="1136" y="587"/>
                  </a:lnTo>
                  <a:lnTo>
                    <a:pt x="1136" y="588"/>
                  </a:lnTo>
                  <a:lnTo>
                    <a:pt x="1137" y="588"/>
                  </a:lnTo>
                  <a:lnTo>
                    <a:pt x="1139" y="588"/>
                  </a:lnTo>
                  <a:lnTo>
                    <a:pt x="1142" y="588"/>
                  </a:lnTo>
                  <a:lnTo>
                    <a:pt x="1143" y="588"/>
                  </a:lnTo>
                  <a:lnTo>
                    <a:pt x="1144" y="588"/>
                  </a:lnTo>
                  <a:lnTo>
                    <a:pt x="1149" y="587"/>
                  </a:lnTo>
                  <a:lnTo>
                    <a:pt x="1149" y="590"/>
                  </a:lnTo>
                  <a:lnTo>
                    <a:pt x="1149" y="596"/>
                  </a:lnTo>
                  <a:lnTo>
                    <a:pt x="1149" y="598"/>
                  </a:lnTo>
                  <a:lnTo>
                    <a:pt x="1149" y="599"/>
                  </a:lnTo>
                  <a:lnTo>
                    <a:pt x="1149" y="609"/>
                  </a:lnTo>
                  <a:lnTo>
                    <a:pt x="1149" y="611"/>
                  </a:lnTo>
                  <a:lnTo>
                    <a:pt x="1149" y="619"/>
                  </a:lnTo>
                  <a:lnTo>
                    <a:pt x="1149" y="620"/>
                  </a:lnTo>
                  <a:lnTo>
                    <a:pt x="1149" y="621"/>
                  </a:lnTo>
                  <a:lnTo>
                    <a:pt x="1149" y="623"/>
                  </a:lnTo>
                  <a:lnTo>
                    <a:pt x="1149" y="625"/>
                  </a:lnTo>
                  <a:lnTo>
                    <a:pt x="1149" y="626"/>
                  </a:lnTo>
                  <a:lnTo>
                    <a:pt x="1149" y="628"/>
                  </a:lnTo>
                  <a:lnTo>
                    <a:pt x="1149" y="634"/>
                  </a:lnTo>
                  <a:lnTo>
                    <a:pt x="1149" y="639"/>
                  </a:lnTo>
                  <a:lnTo>
                    <a:pt x="1149" y="642"/>
                  </a:lnTo>
                  <a:lnTo>
                    <a:pt x="1149" y="644"/>
                  </a:lnTo>
                  <a:lnTo>
                    <a:pt x="1149" y="646"/>
                  </a:lnTo>
                  <a:lnTo>
                    <a:pt x="1149" y="648"/>
                  </a:lnTo>
                  <a:lnTo>
                    <a:pt x="1149" y="650"/>
                  </a:lnTo>
                  <a:lnTo>
                    <a:pt x="1149" y="653"/>
                  </a:lnTo>
                  <a:lnTo>
                    <a:pt x="1149" y="654"/>
                  </a:lnTo>
                  <a:lnTo>
                    <a:pt x="1148" y="657"/>
                  </a:lnTo>
                  <a:lnTo>
                    <a:pt x="1148" y="659"/>
                  </a:lnTo>
                  <a:lnTo>
                    <a:pt x="1147" y="659"/>
                  </a:lnTo>
                  <a:lnTo>
                    <a:pt x="1147" y="660"/>
                  </a:lnTo>
                  <a:lnTo>
                    <a:pt x="1148" y="660"/>
                  </a:lnTo>
                  <a:lnTo>
                    <a:pt x="1149" y="660"/>
                  </a:lnTo>
                  <a:lnTo>
                    <a:pt x="1150" y="660"/>
                  </a:lnTo>
                  <a:lnTo>
                    <a:pt x="1151" y="660"/>
                  </a:lnTo>
                  <a:lnTo>
                    <a:pt x="1157" y="660"/>
                  </a:lnTo>
                  <a:lnTo>
                    <a:pt x="1160" y="660"/>
                  </a:lnTo>
                  <a:lnTo>
                    <a:pt x="1165" y="659"/>
                  </a:lnTo>
                  <a:lnTo>
                    <a:pt x="1166" y="659"/>
                  </a:lnTo>
                  <a:lnTo>
                    <a:pt x="1172" y="659"/>
                  </a:lnTo>
                  <a:lnTo>
                    <a:pt x="1173" y="659"/>
                  </a:lnTo>
                  <a:lnTo>
                    <a:pt x="1173" y="671"/>
                  </a:lnTo>
                  <a:lnTo>
                    <a:pt x="1174" y="683"/>
                  </a:lnTo>
                  <a:lnTo>
                    <a:pt x="1174" y="689"/>
                  </a:lnTo>
                  <a:lnTo>
                    <a:pt x="1174" y="691"/>
                  </a:lnTo>
                  <a:lnTo>
                    <a:pt x="1174" y="697"/>
                  </a:lnTo>
                  <a:lnTo>
                    <a:pt x="1174" y="698"/>
                  </a:lnTo>
                  <a:lnTo>
                    <a:pt x="1174" y="700"/>
                  </a:lnTo>
                  <a:lnTo>
                    <a:pt x="1174" y="703"/>
                  </a:lnTo>
                  <a:lnTo>
                    <a:pt x="1174" y="705"/>
                  </a:lnTo>
                  <a:lnTo>
                    <a:pt x="1177" y="705"/>
                  </a:lnTo>
                  <a:lnTo>
                    <a:pt x="1178" y="705"/>
                  </a:lnTo>
                  <a:lnTo>
                    <a:pt x="1180" y="705"/>
                  </a:lnTo>
                  <a:lnTo>
                    <a:pt x="1181" y="705"/>
                  </a:lnTo>
                  <a:lnTo>
                    <a:pt x="1181" y="706"/>
                  </a:lnTo>
                  <a:lnTo>
                    <a:pt x="1181" y="708"/>
                  </a:lnTo>
                  <a:lnTo>
                    <a:pt x="1181" y="711"/>
                  </a:lnTo>
                  <a:lnTo>
                    <a:pt x="1180" y="711"/>
                  </a:lnTo>
                  <a:lnTo>
                    <a:pt x="1178" y="711"/>
                  </a:lnTo>
                  <a:lnTo>
                    <a:pt x="1175" y="711"/>
                  </a:lnTo>
                  <a:lnTo>
                    <a:pt x="1174" y="711"/>
                  </a:lnTo>
                  <a:lnTo>
                    <a:pt x="1174" y="714"/>
                  </a:lnTo>
                  <a:lnTo>
                    <a:pt x="1174" y="718"/>
                  </a:lnTo>
                  <a:lnTo>
                    <a:pt x="1176" y="721"/>
                  </a:lnTo>
                  <a:lnTo>
                    <a:pt x="1177" y="724"/>
                  </a:lnTo>
                  <a:lnTo>
                    <a:pt x="1177" y="732"/>
                  </a:lnTo>
                  <a:lnTo>
                    <a:pt x="1177" y="734"/>
                  </a:lnTo>
                  <a:lnTo>
                    <a:pt x="1177" y="736"/>
                  </a:lnTo>
                  <a:lnTo>
                    <a:pt x="1177" y="738"/>
                  </a:lnTo>
                  <a:lnTo>
                    <a:pt x="1177" y="742"/>
                  </a:lnTo>
                  <a:lnTo>
                    <a:pt x="1177" y="745"/>
                  </a:lnTo>
                  <a:lnTo>
                    <a:pt x="1177" y="746"/>
                  </a:lnTo>
                  <a:lnTo>
                    <a:pt x="1177" y="748"/>
                  </a:lnTo>
                  <a:lnTo>
                    <a:pt x="1177" y="749"/>
                  </a:lnTo>
                  <a:lnTo>
                    <a:pt x="1177" y="751"/>
                  </a:lnTo>
                  <a:lnTo>
                    <a:pt x="1177" y="757"/>
                  </a:lnTo>
                  <a:lnTo>
                    <a:pt x="1177" y="759"/>
                  </a:lnTo>
                  <a:lnTo>
                    <a:pt x="1177" y="763"/>
                  </a:lnTo>
                  <a:lnTo>
                    <a:pt x="1177" y="764"/>
                  </a:lnTo>
                  <a:lnTo>
                    <a:pt x="1180" y="764"/>
                  </a:lnTo>
                  <a:lnTo>
                    <a:pt x="1182" y="764"/>
                  </a:lnTo>
                  <a:lnTo>
                    <a:pt x="1182" y="765"/>
                  </a:lnTo>
                  <a:lnTo>
                    <a:pt x="1183" y="773"/>
                  </a:lnTo>
                  <a:lnTo>
                    <a:pt x="1183" y="775"/>
                  </a:lnTo>
                  <a:lnTo>
                    <a:pt x="1183" y="777"/>
                  </a:lnTo>
                  <a:lnTo>
                    <a:pt x="1183" y="779"/>
                  </a:lnTo>
                  <a:lnTo>
                    <a:pt x="1180" y="779"/>
                  </a:lnTo>
                  <a:lnTo>
                    <a:pt x="1177" y="779"/>
                  </a:lnTo>
                  <a:lnTo>
                    <a:pt x="1167" y="778"/>
                  </a:lnTo>
                  <a:lnTo>
                    <a:pt x="1165" y="778"/>
                  </a:lnTo>
                  <a:lnTo>
                    <a:pt x="1162" y="778"/>
                  </a:lnTo>
                  <a:lnTo>
                    <a:pt x="1161" y="778"/>
                  </a:lnTo>
                  <a:lnTo>
                    <a:pt x="1160" y="778"/>
                  </a:lnTo>
                  <a:lnTo>
                    <a:pt x="1159" y="778"/>
                  </a:lnTo>
                  <a:lnTo>
                    <a:pt x="1158" y="778"/>
                  </a:lnTo>
                  <a:lnTo>
                    <a:pt x="1156" y="777"/>
                  </a:lnTo>
                  <a:lnTo>
                    <a:pt x="1152" y="777"/>
                  </a:lnTo>
                  <a:lnTo>
                    <a:pt x="1150" y="777"/>
                  </a:lnTo>
                  <a:lnTo>
                    <a:pt x="1149" y="777"/>
                  </a:lnTo>
                  <a:lnTo>
                    <a:pt x="1148" y="777"/>
                  </a:lnTo>
                  <a:lnTo>
                    <a:pt x="1146" y="777"/>
                  </a:lnTo>
                  <a:lnTo>
                    <a:pt x="1144" y="777"/>
                  </a:lnTo>
                  <a:lnTo>
                    <a:pt x="1139" y="776"/>
                  </a:lnTo>
                  <a:lnTo>
                    <a:pt x="1137" y="776"/>
                  </a:lnTo>
                  <a:lnTo>
                    <a:pt x="1132" y="776"/>
                  </a:lnTo>
                  <a:lnTo>
                    <a:pt x="1131" y="776"/>
                  </a:lnTo>
                  <a:lnTo>
                    <a:pt x="1130" y="776"/>
                  </a:lnTo>
                  <a:lnTo>
                    <a:pt x="1128" y="776"/>
                  </a:lnTo>
                  <a:lnTo>
                    <a:pt x="1126" y="776"/>
                  </a:lnTo>
                  <a:lnTo>
                    <a:pt x="1124" y="776"/>
                  </a:lnTo>
                  <a:lnTo>
                    <a:pt x="1123" y="776"/>
                  </a:lnTo>
                  <a:lnTo>
                    <a:pt x="1122" y="775"/>
                  </a:lnTo>
                  <a:lnTo>
                    <a:pt x="1121" y="775"/>
                  </a:lnTo>
                  <a:lnTo>
                    <a:pt x="1119" y="775"/>
                  </a:lnTo>
                  <a:lnTo>
                    <a:pt x="1118" y="775"/>
                  </a:lnTo>
                  <a:lnTo>
                    <a:pt x="1116" y="775"/>
                  </a:lnTo>
                  <a:lnTo>
                    <a:pt x="1112" y="775"/>
                  </a:lnTo>
                  <a:lnTo>
                    <a:pt x="1111" y="775"/>
                  </a:lnTo>
                  <a:lnTo>
                    <a:pt x="1107" y="775"/>
                  </a:lnTo>
                  <a:lnTo>
                    <a:pt x="1103" y="775"/>
                  </a:lnTo>
                  <a:lnTo>
                    <a:pt x="1098" y="775"/>
                  </a:lnTo>
                  <a:lnTo>
                    <a:pt x="1097" y="775"/>
                  </a:lnTo>
                  <a:lnTo>
                    <a:pt x="1096" y="775"/>
                  </a:lnTo>
                  <a:lnTo>
                    <a:pt x="1095" y="775"/>
                  </a:lnTo>
                  <a:lnTo>
                    <a:pt x="1093" y="775"/>
                  </a:lnTo>
                  <a:lnTo>
                    <a:pt x="1091" y="775"/>
                  </a:lnTo>
                  <a:lnTo>
                    <a:pt x="1090" y="775"/>
                  </a:lnTo>
                  <a:lnTo>
                    <a:pt x="1089" y="774"/>
                  </a:lnTo>
                  <a:lnTo>
                    <a:pt x="1085" y="774"/>
                  </a:lnTo>
                  <a:lnTo>
                    <a:pt x="1084" y="774"/>
                  </a:lnTo>
                  <a:lnTo>
                    <a:pt x="1083" y="774"/>
                  </a:lnTo>
                  <a:lnTo>
                    <a:pt x="1080" y="774"/>
                  </a:lnTo>
                  <a:lnTo>
                    <a:pt x="1079" y="774"/>
                  </a:lnTo>
                  <a:lnTo>
                    <a:pt x="1078" y="774"/>
                  </a:lnTo>
                  <a:lnTo>
                    <a:pt x="1077" y="774"/>
                  </a:lnTo>
                  <a:lnTo>
                    <a:pt x="1076" y="774"/>
                  </a:lnTo>
                  <a:lnTo>
                    <a:pt x="1073" y="774"/>
                  </a:lnTo>
                  <a:lnTo>
                    <a:pt x="1073" y="773"/>
                  </a:lnTo>
                  <a:lnTo>
                    <a:pt x="1072" y="773"/>
                  </a:lnTo>
                  <a:lnTo>
                    <a:pt x="1069" y="773"/>
                  </a:lnTo>
                  <a:lnTo>
                    <a:pt x="1068" y="773"/>
                  </a:lnTo>
                  <a:lnTo>
                    <a:pt x="1067" y="773"/>
                  </a:lnTo>
                  <a:lnTo>
                    <a:pt x="1066" y="773"/>
                  </a:lnTo>
                  <a:lnTo>
                    <a:pt x="1065" y="773"/>
                  </a:lnTo>
                  <a:lnTo>
                    <a:pt x="1064" y="773"/>
                  </a:lnTo>
                  <a:lnTo>
                    <a:pt x="1063" y="773"/>
                  </a:lnTo>
                  <a:lnTo>
                    <a:pt x="1060" y="773"/>
                  </a:lnTo>
                  <a:lnTo>
                    <a:pt x="1058" y="773"/>
                  </a:lnTo>
                  <a:lnTo>
                    <a:pt x="1056" y="773"/>
                  </a:lnTo>
                  <a:lnTo>
                    <a:pt x="1050" y="772"/>
                  </a:lnTo>
                  <a:lnTo>
                    <a:pt x="1048" y="772"/>
                  </a:lnTo>
                  <a:lnTo>
                    <a:pt x="1046" y="772"/>
                  </a:lnTo>
                  <a:lnTo>
                    <a:pt x="1043" y="772"/>
                  </a:lnTo>
                  <a:lnTo>
                    <a:pt x="1042" y="772"/>
                  </a:lnTo>
                  <a:lnTo>
                    <a:pt x="1041" y="772"/>
                  </a:lnTo>
                  <a:lnTo>
                    <a:pt x="1040" y="772"/>
                  </a:lnTo>
                  <a:lnTo>
                    <a:pt x="1038" y="772"/>
                  </a:lnTo>
                  <a:lnTo>
                    <a:pt x="1036" y="771"/>
                  </a:lnTo>
                  <a:lnTo>
                    <a:pt x="1033" y="771"/>
                  </a:lnTo>
                  <a:lnTo>
                    <a:pt x="1032" y="771"/>
                  </a:lnTo>
                  <a:lnTo>
                    <a:pt x="1031" y="771"/>
                  </a:lnTo>
                  <a:lnTo>
                    <a:pt x="1031" y="771"/>
                  </a:lnTo>
                  <a:lnTo>
                    <a:pt x="1027" y="771"/>
                  </a:lnTo>
                  <a:lnTo>
                    <a:pt x="1024" y="771"/>
                  </a:lnTo>
                  <a:lnTo>
                    <a:pt x="1023" y="771"/>
                  </a:lnTo>
                  <a:lnTo>
                    <a:pt x="1020" y="770"/>
                  </a:lnTo>
                  <a:lnTo>
                    <a:pt x="1018" y="770"/>
                  </a:lnTo>
                  <a:lnTo>
                    <a:pt x="1015" y="770"/>
                  </a:lnTo>
                  <a:lnTo>
                    <a:pt x="1014" y="770"/>
                  </a:lnTo>
                  <a:lnTo>
                    <a:pt x="1013" y="770"/>
                  </a:lnTo>
                  <a:lnTo>
                    <a:pt x="1011" y="770"/>
                  </a:lnTo>
                  <a:lnTo>
                    <a:pt x="1010" y="770"/>
                  </a:lnTo>
                  <a:lnTo>
                    <a:pt x="1008" y="770"/>
                  </a:lnTo>
                  <a:lnTo>
                    <a:pt x="1006" y="770"/>
                  </a:lnTo>
                  <a:lnTo>
                    <a:pt x="1004" y="769"/>
                  </a:lnTo>
                  <a:lnTo>
                    <a:pt x="1003" y="769"/>
                  </a:lnTo>
                  <a:lnTo>
                    <a:pt x="1001" y="769"/>
                  </a:lnTo>
                  <a:lnTo>
                    <a:pt x="1000" y="769"/>
                  </a:lnTo>
                  <a:lnTo>
                    <a:pt x="994" y="769"/>
                  </a:lnTo>
                  <a:lnTo>
                    <a:pt x="993" y="769"/>
                  </a:lnTo>
                  <a:lnTo>
                    <a:pt x="992" y="769"/>
                  </a:lnTo>
                  <a:lnTo>
                    <a:pt x="989" y="768"/>
                  </a:lnTo>
                  <a:lnTo>
                    <a:pt x="987" y="768"/>
                  </a:lnTo>
                  <a:lnTo>
                    <a:pt x="986" y="768"/>
                  </a:lnTo>
                  <a:lnTo>
                    <a:pt x="985" y="768"/>
                  </a:lnTo>
                  <a:lnTo>
                    <a:pt x="981" y="768"/>
                  </a:lnTo>
                  <a:lnTo>
                    <a:pt x="979" y="768"/>
                  </a:lnTo>
                  <a:lnTo>
                    <a:pt x="978" y="768"/>
                  </a:lnTo>
                  <a:lnTo>
                    <a:pt x="978" y="768"/>
                  </a:lnTo>
                  <a:lnTo>
                    <a:pt x="976" y="768"/>
                  </a:lnTo>
                  <a:lnTo>
                    <a:pt x="975" y="768"/>
                  </a:lnTo>
                  <a:lnTo>
                    <a:pt x="971" y="767"/>
                  </a:lnTo>
                  <a:lnTo>
                    <a:pt x="969" y="767"/>
                  </a:lnTo>
                  <a:lnTo>
                    <a:pt x="961" y="767"/>
                  </a:lnTo>
                  <a:lnTo>
                    <a:pt x="957" y="766"/>
                  </a:lnTo>
                  <a:lnTo>
                    <a:pt x="956" y="766"/>
                  </a:lnTo>
                  <a:lnTo>
                    <a:pt x="955" y="766"/>
                  </a:lnTo>
                  <a:lnTo>
                    <a:pt x="950" y="766"/>
                  </a:lnTo>
                  <a:lnTo>
                    <a:pt x="946" y="766"/>
                  </a:lnTo>
                  <a:lnTo>
                    <a:pt x="944" y="766"/>
                  </a:lnTo>
                  <a:lnTo>
                    <a:pt x="940" y="765"/>
                  </a:lnTo>
                  <a:lnTo>
                    <a:pt x="937" y="765"/>
                  </a:lnTo>
                  <a:lnTo>
                    <a:pt x="933" y="765"/>
                  </a:lnTo>
                  <a:lnTo>
                    <a:pt x="930" y="765"/>
                  </a:lnTo>
                  <a:lnTo>
                    <a:pt x="928" y="765"/>
                  </a:lnTo>
                  <a:lnTo>
                    <a:pt x="926" y="765"/>
                  </a:lnTo>
                  <a:lnTo>
                    <a:pt x="924" y="765"/>
                  </a:lnTo>
                  <a:lnTo>
                    <a:pt x="924" y="764"/>
                  </a:lnTo>
                  <a:lnTo>
                    <a:pt x="922" y="764"/>
                  </a:lnTo>
                  <a:lnTo>
                    <a:pt x="918" y="764"/>
                  </a:lnTo>
                  <a:lnTo>
                    <a:pt x="917" y="764"/>
                  </a:lnTo>
                  <a:lnTo>
                    <a:pt x="916" y="764"/>
                  </a:lnTo>
                  <a:lnTo>
                    <a:pt x="910" y="764"/>
                  </a:lnTo>
                  <a:lnTo>
                    <a:pt x="908" y="763"/>
                  </a:lnTo>
                  <a:lnTo>
                    <a:pt x="906" y="763"/>
                  </a:lnTo>
                  <a:lnTo>
                    <a:pt x="904" y="763"/>
                  </a:lnTo>
                  <a:lnTo>
                    <a:pt x="896" y="763"/>
                  </a:lnTo>
                  <a:lnTo>
                    <a:pt x="895" y="763"/>
                  </a:lnTo>
                  <a:lnTo>
                    <a:pt x="894" y="763"/>
                  </a:lnTo>
                  <a:lnTo>
                    <a:pt x="893" y="763"/>
                  </a:lnTo>
                  <a:lnTo>
                    <a:pt x="891" y="762"/>
                  </a:lnTo>
                  <a:lnTo>
                    <a:pt x="889" y="762"/>
                  </a:lnTo>
                  <a:lnTo>
                    <a:pt x="887" y="762"/>
                  </a:lnTo>
                  <a:lnTo>
                    <a:pt x="886" y="762"/>
                  </a:lnTo>
                  <a:lnTo>
                    <a:pt x="883" y="762"/>
                  </a:lnTo>
                  <a:lnTo>
                    <a:pt x="880" y="762"/>
                  </a:lnTo>
                  <a:lnTo>
                    <a:pt x="874" y="761"/>
                  </a:lnTo>
                  <a:lnTo>
                    <a:pt x="873" y="761"/>
                  </a:lnTo>
                  <a:lnTo>
                    <a:pt x="870" y="761"/>
                  </a:lnTo>
                  <a:lnTo>
                    <a:pt x="870" y="761"/>
                  </a:lnTo>
                  <a:lnTo>
                    <a:pt x="869" y="761"/>
                  </a:lnTo>
                  <a:lnTo>
                    <a:pt x="854" y="760"/>
                  </a:lnTo>
                  <a:lnTo>
                    <a:pt x="813" y="757"/>
                  </a:lnTo>
                  <a:lnTo>
                    <a:pt x="794" y="756"/>
                  </a:lnTo>
                  <a:lnTo>
                    <a:pt x="793" y="756"/>
                  </a:lnTo>
                  <a:lnTo>
                    <a:pt x="780" y="755"/>
                  </a:lnTo>
                  <a:lnTo>
                    <a:pt x="773" y="755"/>
                  </a:lnTo>
                  <a:lnTo>
                    <a:pt x="765" y="754"/>
                  </a:lnTo>
                  <a:lnTo>
                    <a:pt x="761" y="754"/>
                  </a:lnTo>
                  <a:lnTo>
                    <a:pt x="758" y="754"/>
                  </a:lnTo>
                  <a:lnTo>
                    <a:pt x="756" y="754"/>
                  </a:lnTo>
                  <a:lnTo>
                    <a:pt x="754" y="754"/>
                  </a:lnTo>
                  <a:lnTo>
                    <a:pt x="751" y="753"/>
                  </a:lnTo>
                  <a:lnTo>
                    <a:pt x="750" y="753"/>
                  </a:lnTo>
                  <a:lnTo>
                    <a:pt x="748" y="753"/>
                  </a:lnTo>
                  <a:lnTo>
                    <a:pt x="747" y="753"/>
                  </a:lnTo>
                  <a:lnTo>
                    <a:pt x="746" y="753"/>
                  </a:lnTo>
                  <a:lnTo>
                    <a:pt x="744" y="753"/>
                  </a:lnTo>
                  <a:lnTo>
                    <a:pt x="743" y="753"/>
                  </a:lnTo>
                  <a:lnTo>
                    <a:pt x="741" y="753"/>
                  </a:lnTo>
                  <a:lnTo>
                    <a:pt x="740" y="753"/>
                  </a:lnTo>
                  <a:lnTo>
                    <a:pt x="736" y="752"/>
                  </a:lnTo>
                  <a:lnTo>
                    <a:pt x="733" y="752"/>
                  </a:lnTo>
                  <a:lnTo>
                    <a:pt x="729" y="752"/>
                  </a:lnTo>
                  <a:lnTo>
                    <a:pt x="728" y="752"/>
                  </a:lnTo>
                  <a:lnTo>
                    <a:pt x="716" y="751"/>
                  </a:lnTo>
                  <a:lnTo>
                    <a:pt x="715" y="751"/>
                  </a:lnTo>
                  <a:lnTo>
                    <a:pt x="713" y="751"/>
                  </a:lnTo>
                  <a:lnTo>
                    <a:pt x="711" y="751"/>
                  </a:lnTo>
                  <a:lnTo>
                    <a:pt x="709" y="751"/>
                  </a:lnTo>
                  <a:lnTo>
                    <a:pt x="708" y="751"/>
                  </a:lnTo>
                  <a:lnTo>
                    <a:pt x="706" y="751"/>
                  </a:lnTo>
                  <a:lnTo>
                    <a:pt x="705" y="751"/>
                  </a:lnTo>
                  <a:lnTo>
                    <a:pt x="704" y="750"/>
                  </a:lnTo>
                  <a:lnTo>
                    <a:pt x="702" y="750"/>
                  </a:lnTo>
                  <a:lnTo>
                    <a:pt x="701" y="750"/>
                  </a:lnTo>
                  <a:lnTo>
                    <a:pt x="696" y="750"/>
                  </a:lnTo>
                  <a:lnTo>
                    <a:pt x="692" y="750"/>
                  </a:lnTo>
                  <a:lnTo>
                    <a:pt x="691" y="750"/>
                  </a:lnTo>
                  <a:lnTo>
                    <a:pt x="690" y="750"/>
                  </a:lnTo>
                  <a:lnTo>
                    <a:pt x="689" y="750"/>
                  </a:lnTo>
                  <a:lnTo>
                    <a:pt x="686" y="749"/>
                  </a:lnTo>
                  <a:lnTo>
                    <a:pt x="685" y="749"/>
                  </a:lnTo>
                  <a:lnTo>
                    <a:pt x="684" y="749"/>
                  </a:lnTo>
                  <a:lnTo>
                    <a:pt x="683" y="749"/>
                  </a:lnTo>
                  <a:lnTo>
                    <a:pt x="682" y="749"/>
                  </a:lnTo>
                  <a:lnTo>
                    <a:pt x="681" y="749"/>
                  </a:lnTo>
                  <a:lnTo>
                    <a:pt x="680" y="749"/>
                  </a:lnTo>
                  <a:lnTo>
                    <a:pt x="677" y="749"/>
                  </a:lnTo>
                  <a:lnTo>
                    <a:pt x="676" y="749"/>
                  </a:lnTo>
                  <a:lnTo>
                    <a:pt x="672" y="749"/>
                  </a:lnTo>
                  <a:lnTo>
                    <a:pt x="670" y="748"/>
                  </a:lnTo>
                  <a:lnTo>
                    <a:pt x="668" y="748"/>
                  </a:lnTo>
                  <a:lnTo>
                    <a:pt x="666" y="748"/>
                  </a:lnTo>
                  <a:lnTo>
                    <a:pt x="665" y="748"/>
                  </a:lnTo>
                  <a:lnTo>
                    <a:pt x="662" y="748"/>
                  </a:lnTo>
                  <a:lnTo>
                    <a:pt x="661" y="748"/>
                  </a:lnTo>
                  <a:lnTo>
                    <a:pt x="660" y="748"/>
                  </a:lnTo>
                  <a:lnTo>
                    <a:pt x="655" y="748"/>
                  </a:lnTo>
                  <a:lnTo>
                    <a:pt x="654" y="748"/>
                  </a:lnTo>
                  <a:lnTo>
                    <a:pt x="652" y="748"/>
                  </a:lnTo>
                  <a:lnTo>
                    <a:pt x="649" y="748"/>
                  </a:lnTo>
                  <a:lnTo>
                    <a:pt x="648" y="748"/>
                  </a:lnTo>
                  <a:lnTo>
                    <a:pt x="647" y="748"/>
                  </a:lnTo>
                  <a:lnTo>
                    <a:pt x="642" y="748"/>
                  </a:lnTo>
                  <a:lnTo>
                    <a:pt x="641" y="748"/>
                  </a:lnTo>
                  <a:lnTo>
                    <a:pt x="640" y="748"/>
                  </a:lnTo>
                  <a:lnTo>
                    <a:pt x="636" y="747"/>
                  </a:lnTo>
                  <a:lnTo>
                    <a:pt x="635" y="747"/>
                  </a:lnTo>
                  <a:lnTo>
                    <a:pt x="633" y="747"/>
                  </a:lnTo>
                  <a:lnTo>
                    <a:pt x="632" y="747"/>
                  </a:lnTo>
                  <a:lnTo>
                    <a:pt x="629" y="747"/>
                  </a:lnTo>
                  <a:lnTo>
                    <a:pt x="625" y="747"/>
                  </a:lnTo>
                  <a:lnTo>
                    <a:pt x="623" y="747"/>
                  </a:lnTo>
                  <a:lnTo>
                    <a:pt x="615" y="746"/>
                  </a:lnTo>
                  <a:lnTo>
                    <a:pt x="612" y="746"/>
                  </a:lnTo>
                  <a:lnTo>
                    <a:pt x="608" y="746"/>
                  </a:lnTo>
                  <a:lnTo>
                    <a:pt x="605" y="745"/>
                  </a:lnTo>
                  <a:lnTo>
                    <a:pt x="604" y="745"/>
                  </a:lnTo>
                  <a:lnTo>
                    <a:pt x="603" y="745"/>
                  </a:lnTo>
                  <a:lnTo>
                    <a:pt x="601" y="745"/>
                  </a:lnTo>
                  <a:lnTo>
                    <a:pt x="601" y="745"/>
                  </a:lnTo>
                  <a:lnTo>
                    <a:pt x="600" y="745"/>
                  </a:lnTo>
                  <a:lnTo>
                    <a:pt x="599" y="745"/>
                  </a:lnTo>
                  <a:lnTo>
                    <a:pt x="596" y="745"/>
                  </a:lnTo>
                  <a:lnTo>
                    <a:pt x="594" y="745"/>
                  </a:lnTo>
                  <a:lnTo>
                    <a:pt x="591" y="745"/>
                  </a:lnTo>
                  <a:lnTo>
                    <a:pt x="590" y="744"/>
                  </a:lnTo>
                  <a:lnTo>
                    <a:pt x="588" y="744"/>
                  </a:lnTo>
                  <a:lnTo>
                    <a:pt x="584" y="744"/>
                  </a:lnTo>
                  <a:lnTo>
                    <a:pt x="582" y="744"/>
                  </a:lnTo>
                  <a:lnTo>
                    <a:pt x="574" y="744"/>
                  </a:lnTo>
                  <a:lnTo>
                    <a:pt x="573" y="743"/>
                  </a:lnTo>
                  <a:lnTo>
                    <a:pt x="569" y="743"/>
                  </a:lnTo>
                  <a:lnTo>
                    <a:pt x="568" y="743"/>
                  </a:lnTo>
                  <a:lnTo>
                    <a:pt x="564" y="743"/>
                  </a:lnTo>
                  <a:lnTo>
                    <a:pt x="560" y="743"/>
                  </a:lnTo>
                  <a:lnTo>
                    <a:pt x="559" y="743"/>
                  </a:lnTo>
                  <a:lnTo>
                    <a:pt x="556" y="742"/>
                  </a:lnTo>
                  <a:lnTo>
                    <a:pt x="555" y="742"/>
                  </a:lnTo>
                  <a:lnTo>
                    <a:pt x="554" y="742"/>
                  </a:lnTo>
                  <a:lnTo>
                    <a:pt x="550" y="742"/>
                  </a:lnTo>
                  <a:lnTo>
                    <a:pt x="547" y="742"/>
                  </a:lnTo>
                  <a:lnTo>
                    <a:pt x="547" y="742"/>
                  </a:lnTo>
                  <a:lnTo>
                    <a:pt x="546" y="742"/>
                  </a:lnTo>
                  <a:lnTo>
                    <a:pt x="544" y="741"/>
                  </a:lnTo>
                  <a:lnTo>
                    <a:pt x="543" y="741"/>
                  </a:lnTo>
                  <a:lnTo>
                    <a:pt x="542" y="741"/>
                  </a:lnTo>
                  <a:lnTo>
                    <a:pt x="541" y="741"/>
                  </a:lnTo>
                  <a:lnTo>
                    <a:pt x="539" y="741"/>
                  </a:lnTo>
                  <a:lnTo>
                    <a:pt x="538" y="741"/>
                  </a:lnTo>
                  <a:lnTo>
                    <a:pt x="533" y="741"/>
                  </a:lnTo>
                  <a:lnTo>
                    <a:pt x="530" y="741"/>
                  </a:lnTo>
                  <a:lnTo>
                    <a:pt x="526" y="741"/>
                  </a:lnTo>
                  <a:lnTo>
                    <a:pt x="521" y="740"/>
                  </a:lnTo>
                  <a:lnTo>
                    <a:pt x="519" y="740"/>
                  </a:lnTo>
                  <a:lnTo>
                    <a:pt x="517" y="740"/>
                  </a:lnTo>
                  <a:lnTo>
                    <a:pt x="514" y="740"/>
                  </a:lnTo>
                  <a:lnTo>
                    <a:pt x="512" y="740"/>
                  </a:lnTo>
                  <a:lnTo>
                    <a:pt x="511" y="740"/>
                  </a:lnTo>
                  <a:lnTo>
                    <a:pt x="509" y="740"/>
                  </a:lnTo>
                  <a:lnTo>
                    <a:pt x="508" y="739"/>
                  </a:lnTo>
                  <a:lnTo>
                    <a:pt x="507" y="739"/>
                  </a:lnTo>
                  <a:lnTo>
                    <a:pt x="506" y="739"/>
                  </a:lnTo>
                  <a:lnTo>
                    <a:pt x="505" y="739"/>
                  </a:lnTo>
                  <a:lnTo>
                    <a:pt x="502" y="739"/>
                  </a:lnTo>
                  <a:lnTo>
                    <a:pt x="501" y="739"/>
                  </a:lnTo>
                  <a:lnTo>
                    <a:pt x="499" y="739"/>
                  </a:lnTo>
                  <a:lnTo>
                    <a:pt x="498" y="739"/>
                  </a:lnTo>
                  <a:lnTo>
                    <a:pt x="497" y="739"/>
                  </a:lnTo>
                  <a:lnTo>
                    <a:pt x="494" y="738"/>
                  </a:lnTo>
                  <a:lnTo>
                    <a:pt x="493" y="738"/>
                  </a:lnTo>
                  <a:lnTo>
                    <a:pt x="492" y="738"/>
                  </a:lnTo>
                  <a:lnTo>
                    <a:pt x="491" y="738"/>
                  </a:lnTo>
                  <a:lnTo>
                    <a:pt x="489" y="738"/>
                  </a:lnTo>
                  <a:lnTo>
                    <a:pt x="486" y="738"/>
                  </a:lnTo>
                  <a:lnTo>
                    <a:pt x="485" y="738"/>
                  </a:lnTo>
                  <a:lnTo>
                    <a:pt x="484" y="738"/>
                  </a:lnTo>
                  <a:lnTo>
                    <a:pt x="483" y="738"/>
                  </a:lnTo>
                  <a:lnTo>
                    <a:pt x="481" y="738"/>
                  </a:lnTo>
                  <a:lnTo>
                    <a:pt x="478" y="738"/>
                  </a:lnTo>
                  <a:lnTo>
                    <a:pt x="477" y="738"/>
                  </a:lnTo>
                  <a:lnTo>
                    <a:pt x="476" y="737"/>
                  </a:lnTo>
                  <a:lnTo>
                    <a:pt x="474" y="737"/>
                  </a:lnTo>
                  <a:lnTo>
                    <a:pt x="473" y="737"/>
                  </a:lnTo>
                  <a:lnTo>
                    <a:pt x="472" y="737"/>
                  </a:lnTo>
                  <a:lnTo>
                    <a:pt x="470" y="737"/>
                  </a:lnTo>
                  <a:lnTo>
                    <a:pt x="469" y="737"/>
                  </a:lnTo>
                  <a:lnTo>
                    <a:pt x="468" y="737"/>
                  </a:lnTo>
                  <a:lnTo>
                    <a:pt x="467" y="737"/>
                  </a:lnTo>
                  <a:lnTo>
                    <a:pt x="466" y="737"/>
                  </a:lnTo>
                  <a:lnTo>
                    <a:pt x="462" y="737"/>
                  </a:lnTo>
                  <a:lnTo>
                    <a:pt x="458" y="736"/>
                  </a:lnTo>
                  <a:lnTo>
                    <a:pt x="456" y="736"/>
                  </a:lnTo>
                  <a:lnTo>
                    <a:pt x="454" y="736"/>
                  </a:lnTo>
                  <a:lnTo>
                    <a:pt x="453" y="736"/>
                  </a:lnTo>
                  <a:lnTo>
                    <a:pt x="452" y="736"/>
                  </a:lnTo>
                  <a:lnTo>
                    <a:pt x="449" y="736"/>
                  </a:lnTo>
                  <a:lnTo>
                    <a:pt x="448" y="736"/>
                  </a:lnTo>
                  <a:lnTo>
                    <a:pt x="447" y="736"/>
                  </a:lnTo>
                  <a:lnTo>
                    <a:pt x="445" y="736"/>
                  </a:lnTo>
                  <a:lnTo>
                    <a:pt x="444" y="736"/>
                  </a:lnTo>
                  <a:lnTo>
                    <a:pt x="442" y="735"/>
                  </a:lnTo>
                  <a:lnTo>
                    <a:pt x="440" y="735"/>
                  </a:lnTo>
                  <a:lnTo>
                    <a:pt x="439" y="735"/>
                  </a:lnTo>
                  <a:lnTo>
                    <a:pt x="438" y="735"/>
                  </a:lnTo>
                  <a:lnTo>
                    <a:pt x="435" y="735"/>
                  </a:lnTo>
                  <a:lnTo>
                    <a:pt x="434" y="735"/>
                  </a:lnTo>
                  <a:lnTo>
                    <a:pt x="433" y="735"/>
                  </a:lnTo>
                  <a:lnTo>
                    <a:pt x="432" y="735"/>
                  </a:lnTo>
                  <a:lnTo>
                    <a:pt x="430" y="735"/>
                  </a:lnTo>
                  <a:lnTo>
                    <a:pt x="428" y="735"/>
                  </a:lnTo>
                  <a:lnTo>
                    <a:pt x="428" y="734"/>
                  </a:lnTo>
                  <a:lnTo>
                    <a:pt x="422" y="734"/>
                  </a:lnTo>
                  <a:lnTo>
                    <a:pt x="416" y="734"/>
                  </a:lnTo>
                  <a:lnTo>
                    <a:pt x="413" y="734"/>
                  </a:lnTo>
                  <a:lnTo>
                    <a:pt x="411" y="733"/>
                  </a:lnTo>
                  <a:lnTo>
                    <a:pt x="409" y="733"/>
                  </a:lnTo>
                  <a:lnTo>
                    <a:pt x="407" y="733"/>
                  </a:lnTo>
                  <a:lnTo>
                    <a:pt x="401" y="733"/>
                  </a:lnTo>
                  <a:lnTo>
                    <a:pt x="400" y="733"/>
                  </a:lnTo>
                  <a:lnTo>
                    <a:pt x="398" y="733"/>
                  </a:lnTo>
                  <a:lnTo>
                    <a:pt x="394" y="733"/>
                  </a:lnTo>
                  <a:lnTo>
                    <a:pt x="393" y="732"/>
                  </a:lnTo>
                  <a:lnTo>
                    <a:pt x="391" y="732"/>
                  </a:lnTo>
                  <a:lnTo>
                    <a:pt x="388" y="732"/>
                  </a:lnTo>
                  <a:lnTo>
                    <a:pt x="386" y="732"/>
                  </a:lnTo>
                  <a:lnTo>
                    <a:pt x="385" y="732"/>
                  </a:lnTo>
                  <a:lnTo>
                    <a:pt x="383" y="732"/>
                  </a:lnTo>
                  <a:lnTo>
                    <a:pt x="379" y="732"/>
                  </a:lnTo>
                  <a:lnTo>
                    <a:pt x="376" y="731"/>
                  </a:lnTo>
                  <a:lnTo>
                    <a:pt x="373" y="731"/>
                  </a:lnTo>
                  <a:lnTo>
                    <a:pt x="369" y="731"/>
                  </a:lnTo>
                  <a:lnTo>
                    <a:pt x="368" y="731"/>
                  </a:lnTo>
                  <a:lnTo>
                    <a:pt x="367" y="731"/>
                  </a:lnTo>
                  <a:lnTo>
                    <a:pt x="365" y="731"/>
                  </a:lnTo>
                  <a:lnTo>
                    <a:pt x="364" y="731"/>
                  </a:lnTo>
                  <a:lnTo>
                    <a:pt x="360" y="731"/>
                  </a:lnTo>
                  <a:lnTo>
                    <a:pt x="355" y="730"/>
                  </a:lnTo>
                  <a:lnTo>
                    <a:pt x="353" y="730"/>
                  </a:lnTo>
                  <a:lnTo>
                    <a:pt x="352" y="730"/>
                  </a:lnTo>
                  <a:lnTo>
                    <a:pt x="351" y="730"/>
                  </a:lnTo>
                  <a:lnTo>
                    <a:pt x="350" y="730"/>
                  </a:lnTo>
                  <a:lnTo>
                    <a:pt x="348" y="730"/>
                  </a:lnTo>
                  <a:lnTo>
                    <a:pt x="346" y="730"/>
                  </a:lnTo>
                  <a:lnTo>
                    <a:pt x="345" y="730"/>
                  </a:lnTo>
                  <a:lnTo>
                    <a:pt x="344" y="730"/>
                  </a:lnTo>
                  <a:lnTo>
                    <a:pt x="344" y="729"/>
                  </a:lnTo>
                  <a:lnTo>
                    <a:pt x="343" y="729"/>
                  </a:lnTo>
                  <a:lnTo>
                    <a:pt x="341" y="729"/>
                  </a:lnTo>
                  <a:lnTo>
                    <a:pt x="340" y="729"/>
                  </a:lnTo>
                  <a:lnTo>
                    <a:pt x="338" y="729"/>
                  </a:lnTo>
                  <a:lnTo>
                    <a:pt x="336" y="729"/>
                  </a:lnTo>
                  <a:lnTo>
                    <a:pt x="334" y="729"/>
                  </a:lnTo>
                  <a:lnTo>
                    <a:pt x="332" y="729"/>
                  </a:lnTo>
                  <a:lnTo>
                    <a:pt x="331" y="729"/>
                  </a:lnTo>
                  <a:lnTo>
                    <a:pt x="330" y="729"/>
                  </a:lnTo>
                  <a:lnTo>
                    <a:pt x="329" y="729"/>
                  </a:lnTo>
                  <a:lnTo>
                    <a:pt x="328" y="729"/>
                  </a:lnTo>
                  <a:lnTo>
                    <a:pt x="327" y="729"/>
                  </a:lnTo>
                  <a:lnTo>
                    <a:pt x="322" y="728"/>
                  </a:lnTo>
                  <a:lnTo>
                    <a:pt x="321" y="728"/>
                  </a:lnTo>
                  <a:lnTo>
                    <a:pt x="320" y="728"/>
                  </a:lnTo>
                  <a:lnTo>
                    <a:pt x="319" y="728"/>
                  </a:lnTo>
                  <a:lnTo>
                    <a:pt x="318" y="728"/>
                  </a:lnTo>
                  <a:lnTo>
                    <a:pt x="316" y="728"/>
                  </a:lnTo>
                  <a:lnTo>
                    <a:pt x="315" y="728"/>
                  </a:lnTo>
                  <a:lnTo>
                    <a:pt x="314" y="728"/>
                  </a:lnTo>
                  <a:lnTo>
                    <a:pt x="313" y="728"/>
                  </a:lnTo>
                  <a:lnTo>
                    <a:pt x="309" y="728"/>
                  </a:lnTo>
                  <a:lnTo>
                    <a:pt x="308" y="728"/>
                  </a:lnTo>
                  <a:lnTo>
                    <a:pt x="306" y="728"/>
                  </a:lnTo>
                  <a:lnTo>
                    <a:pt x="302" y="728"/>
                  </a:lnTo>
                  <a:lnTo>
                    <a:pt x="301" y="728"/>
                  </a:lnTo>
                  <a:lnTo>
                    <a:pt x="299" y="728"/>
                  </a:lnTo>
                  <a:lnTo>
                    <a:pt x="296" y="727"/>
                  </a:lnTo>
                  <a:lnTo>
                    <a:pt x="295" y="727"/>
                  </a:lnTo>
                  <a:lnTo>
                    <a:pt x="294" y="727"/>
                  </a:lnTo>
                  <a:lnTo>
                    <a:pt x="292" y="727"/>
                  </a:lnTo>
                  <a:lnTo>
                    <a:pt x="289" y="727"/>
                  </a:lnTo>
                  <a:lnTo>
                    <a:pt x="287" y="727"/>
                  </a:lnTo>
                  <a:lnTo>
                    <a:pt x="286" y="727"/>
                  </a:lnTo>
                  <a:lnTo>
                    <a:pt x="284" y="727"/>
                  </a:lnTo>
                  <a:lnTo>
                    <a:pt x="282" y="727"/>
                  </a:lnTo>
                  <a:lnTo>
                    <a:pt x="281" y="727"/>
                  </a:lnTo>
                  <a:lnTo>
                    <a:pt x="279" y="727"/>
                  </a:lnTo>
                  <a:lnTo>
                    <a:pt x="278" y="726"/>
                  </a:lnTo>
                  <a:lnTo>
                    <a:pt x="277" y="726"/>
                  </a:lnTo>
                  <a:lnTo>
                    <a:pt x="276" y="726"/>
                  </a:lnTo>
                  <a:lnTo>
                    <a:pt x="274" y="726"/>
                  </a:lnTo>
                  <a:lnTo>
                    <a:pt x="273" y="726"/>
                  </a:lnTo>
                  <a:lnTo>
                    <a:pt x="272" y="726"/>
                  </a:lnTo>
                  <a:lnTo>
                    <a:pt x="270" y="726"/>
                  </a:lnTo>
                  <a:lnTo>
                    <a:pt x="265" y="725"/>
                  </a:lnTo>
                  <a:lnTo>
                    <a:pt x="263" y="725"/>
                  </a:lnTo>
                  <a:lnTo>
                    <a:pt x="260" y="725"/>
                  </a:lnTo>
                  <a:lnTo>
                    <a:pt x="256" y="725"/>
                  </a:lnTo>
                  <a:lnTo>
                    <a:pt x="253" y="725"/>
                  </a:lnTo>
                  <a:lnTo>
                    <a:pt x="252" y="724"/>
                  </a:lnTo>
                  <a:lnTo>
                    <a:pt x="252" y="724"/>
                  </a:lnTo>
                  <a:lnTo>
                    <a:pt x="247" y="724"/>
                  </a:lnTo>
                  <a:lnTo>
                    <a:pt x="245" y="724"/>
                  </a:lnTo>
                  <a:lnTo>
                    <a:pt x="243" y="724"/>
                  </a:lnTo>
                  <a:lnTo>
                    <a:pt x="242" y="724"/>
                  </a:lnTo>
                  <a:lnTo>
                    <a:pt x="238" y="724"/>
                  </a:lnTo>
                  <a:lnTo>
                    <a:pt x="236" y="723"/>
                  </a:lnTo>
                  <a:lnTo>
                    <a:pt x="235" y="723"/>
                  </a:lnTo>
                  <a:lnTo>
                    <a:pt x="233" y="723"/>
                  </a:lnTo>
                  <a:lnTo>
                    <a:pt x="231" y="723"/>
                  </a:lnTo>
                  <a:lnTo>
                    <a:pt x="228" y="723"/>
                  </a:lnTo>
                  <a:lnTo>
                    <a:pt x="226" y="723"/>
                  </a:lnTo>
                  <a:lnTo>
                    <a:pt x="225" y="723"/>
                  </a:lnTo>
                  <a:lnTo>
                    <a:pt x="223" y="723"/>
                  </a:lnTo>
                  <a:lnTo>
                    <a:pt x="221" y="722"/>
                  </a:lnTo>
                  <a:lnTo>
                    <a:pt x="220" y="722"/>
                  </a:lnTo>
                  <a:lnTo>
                    <a:pt x="219" y="722"/>
                  </a:lnTo>
                  <a:lnTo>
                    <a:pt x="217" y="722"/>
                  </a:lnTo>
                  <a:lnTo>
                    <a:pt x="209" y="722"/>
                  </a:lnTo>
                  <a:lnTo>
                    <a:pt x="205" y="721"/>
                  </a:lnTo>
                  <a:lnTo>
                    <a:pt x="204" y="721"/>
                  </a:lnTo>
                  <a:lnTo>
                    <a:pt x="202" y="721"/>
                  </a:lnTo>
                  <a:lnTo>
                    <a:pt x="201" y="721"/>
                  </a:lnTo>
                  <a:lnTo>
                    <a:pt x="200" y="721"/>
                  </a:lnTo>
                  <a:lnTo>
                    <a:pt x="198" y="721"/>
                  </a:lnTo>
                  <a:lnTo>
                    <a:pt x="197" y="721"/>
                  </a:lnTo>
                  <a:lnTo>
                    <a:pt x="196" y="721"/>
                  </a:lnTo>
                  <a:lnTo>
                    <a:pt x="195" y="721"/>
                  </a:lnTo>
                  <a:lnTo>
                    <a:pt x="192" y="721"/>
                  </a:lnTo>
                  <a:lnTo>
                    <a:pt x="189" y="721"/>
                  </a:lnTo>
                  <a:lnTo>
                    <a:pt x="187" y="721"/>
                  </a:lnTo>
                  <a:lnTo>
                    <a:pt x="186" y="721"/>
                  </a:lnTo>
                  <a:lnTo>
                    <a:pt x="184" y="721"/>
                  </a:lnTo>
                  <a:lnTo>
                    <a:pt x="182" y="721"/>
                  </a:lnTo>
                  <a:lnTo>
                    <a:pt x="181" y="721"/>
                  </a:lnTo>
                  <a:lnTo>
                    <a:pt x="179" y="721"/>
                  </a:lnTo>
                  <a:lnTo>
                    <a:pt x="178" y="721"/>
                  </a:lnTo>
                  <a:lnTo>
                    <a:pt x="176" y="721"/>
                  </a:lnTo>
                  <a:lnTo>
                    <a:pt x="175" y="721"/>
                  </a:lnTo>
                  <a:lnTo>
                    <a:pt x="174" y="721"/>
                  </a:lnTo>
                  <a:lnTo>
                    <a:pt x="173" y="721"/>
                  </a:lnTo>
                  <a:lnTo>
                    <a:pt x="172" y="721"/>
                  </a:lnTo>
                  <a:lnTo>
                    <a:pt x="171" y="721"/>
                  </a:lnTo>
                  <a:lnTo>
                    <a:pt x="171" y="720"/>
                  </a:lnTo>
                  <a:lnTo>
                    <a:pt x="170" y="720"/>
                  </a:lnTo>
                  <a:lnTo>
                    <a:pt x="169" y="720"/>
                  </a:lnTo>
                  <a:lnTo>
                    <a:pt x="167" y="720"/>
                  </a:lnTo>
                  <a:lnTo>
                    <a:pt x="166" y="720"/>
                  </a:lnTo>
                  <a:lnTo>
                    <a:pt x="161" y="720"/>
                  </a:lnTo>
                  <a:lnTo>
                    <a:pt x="160" y="720"/>
                  </a:lnTo>
                  <a:lnTo>
                    <a:pt x="158" y="720"/>
                  </a:lnTo>
                  <a:lnTo>
                    <a:pt x="156" y="720"/>
                  </a:lnTo>
                  <a:lnTo>
                    <a:pt x="152" y="719"/>
                  </a:lnTo>
                  <a:lnTo>
                    <a:pt x="151" y="719"/>
                  </a:lnTo>
                  <a:lnTo>
                    <a:pt x="149" y="719"/>
                  </a:lnTo>
                  <a:lnTo>
                    <a:pt x="147" y="719"/>
                  </a:lnTo>
                  <a:lnTo>
                    <a:pt x="144" y="719"/>
                  </a:lnTo>
                  <a:lnTo>
                    <a:pt x="143" y="719"/>
                  </a:lnTo>
                  <a:lnTo>
                    <a:pt x="141" y="719"/>
                  </a:lnTo>
                  <a:lnTo>
                    <a:pt x="136" y="718"/>
                  </a:lnTo>
                  <a:lnTo>
                    <a:pt x="132" y="718"/>
                  </a:lnTo>
                  <a:lnTo>
                    <a:pt x="130" y="718"/>
                  </a:lnTo>
                  <a:lnTo>
                    <a:pt x="129" y="718"/>
                  </a:lnTo>
                  <a:lnTo>
                    <a:pt x="128" y="718"/>
                  </a:lnTo>
                  <a:lnTo>
                    <a:pt x="127" y="718"/>
                  </a:lnTo>
                  <a:lnTo>
                    <a:pt x="126" y="718"/>
                  </a:lnTo>
                  <a:lnTo>
                    <a:pt x="125" y="718"/>
                  </a:lnTo>
                  <a:lnTo>
                    <a:pt x="123" y="718"/>
                  </a:lnTo>
                  <a:lnTo>
                    <a:pt x="120" y="718"/>
                  </a:lnTo>
                  <a:lnTo>
                    <a:pt x="118" y="717"/>
                  </a:lnTo>
                  <a:lnTo>
                    <a:pt x="117" y="717"/>
                  </a:lnTo>
                  <a:lnTo>
                    <a:pt x="116" y="717"/>
                  </a:lnTo>
                  <a:lnTo>
                    <a:pt x="114" y="713"/>
                  </a:lnTo>
                  <a:lnTo>
                    <a:pt x="114" y="712"/>
                  </a:lnTo>
                  <a:lnTo>
                    <a:pt x="113" y="711"/>
                  </a:lnTo>
                  <a:lnTo>
                    <a:pt x="112" y="710"/>
                  </a:lnTo>
                  <a:lnTo>
                    <a:pt x="112" y="709"/>
                  </a:lnTo>
                  <a:lnTo>
                    <a:pt x="111" y="709"/>
                  </a:lnTo>
                  <a:lnTo>
                    <a:pt x="110" y="708"/>
                  </a:lnTo>
                  <a:lnTo>
                    <a:pt x="109" y="707"/>
                  </a:lnTo>
                  <a:lnTo>
                    <a:pt x="108" y="707"/>
                  </a:lnTo>
                  <a:lnTo>
                    <a:pt x="107" y="706"/>
                  </a:lnTo>
                  <a:lnTo>
                    <a:pt x="107" y="705"/>
                  </a:lnTo>
                  <a:lnTo>
                    <a:pt x="106" y="705"/>
                  </a:lnTo>
                  <a:lnTo>
                    <a:pt x="106" y="703"/>
                  </a:lnTo>
                  <a:lnTo>
                    <a:pt x="106" y="702"/>
                  </a:lnTo>
                  <a:lnTo>
                    <a:pt x="106" y="701"/>
                  </a:lnTo>
                  <a:lnTo>
                    <a:pt x="105" y="701"/>
                  </a:lnTo>
                  <a:lnTo>
                    <a:pt x="105" y="700"/>
                  </a:lnTo>
                  <a:lnTo>
                    <a:pt x="104" y="700"/>
                  </a:lnTo>
                  <a:lnTo>
                    <a:pt x="104" y="699"/>
                  </a:lnTo>
                  <a:lnTo>
                    <a:pt x="103" y="698"/>
                  </a:lnTo>
                  <a:lnTo>
                    <a:pt x="102" y="697"/>
                  </a:lnTo>
                  <a:lnTo>
                    <a:pt x="101" y="697"/>
                  </a:lnTo>
                  <a:lnTo>
                    <a:pt x="101" y="696"/>
                  </a:lnTo>
                  <a:lnTo>
                    <a:pt x="100" y="696"/>
                  </a:lnTo>
                  <a:lnTo>
                    <a:pt x="99" y="696"/>
                  </a:lnTo>
                  <a:lnTo>
                    <a:pt x="98" y="696"/>
                  </a:lnTo>
                  <a:lnTo>
                    <a:pt x="97" y="696"/>
                  </a:lnTo>
                  <a:lnTo>
                    <a:pt x="97" y="697"/>
                  </a:lnTo>
                  <a:lnTo>
                    <a:pt x="96" y="697"/>
                  </a:lnTo>
                  <a:lnTo>
                    <a:pt x="95" y="697"/>
                  </a:lnTo>
                  <a:lnTo>
                    <a:pt x="94" y="697"/>
                  </a:lnTo>
                  <a:lnTo>
                    <a:pt x="94" y="696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4"/>
                  </a:lnTo>
                  <a:lnTo>
                    <a:pt x="94" y="693"/>
                  </a:lnTo>
                  <a:lnTo>
                    <a:pt x="93" y="693"/>
                  </a:lnTo>
                  <a:lnTo>
                    <a:pt x="93" y="692"/>
                  </a:lnTo>
                  <a:lnTo>
                    <a:pt x="92" y="691"/>
                  </a:lnTo>
                  <a:lnTo>
                    <a:pt x="91" y="690"/>
                  </a:lnTo>
                  <a:lnTo>
                    <a:pt x="91" y="689"/>
                  </a:lnTo>
                  <a:lnTo>
                    <a:pt x="91" y="688"/>
                  </a:lnTo>
                  <a:lnTo>
                    <a:pt x="92" y="688"/>
                  </a:lnTo>
                  <a:lnTo>
                    <a:pt x="92" y="687"/>
                  </a:lnTo>
                  <a:lnTo>
                    <a:pt x="92" y="686"/>
                  </a:lnTo>
                  <a:lnTo>
                    <a:pt x="92" y="685"/>
                  </a:lnTo>
                  <a:lnTo>
                    <a:pt x="92" y="684"/>
                  </a:lnTo>
                  <a:lnTo>
                    <a:pt x="92" y="683"/>
                  </a:lnTo>
                  <a:lnTo>
                    <a:pt x="92" y="682"/>
                  </a:lnTo>
                  <a:lnTo>
                    <a:pt x="91" y="682"/>
                  </a:lnTo>
                  <a:lnTo>
                    <a:pt x="91" y="681"/>
                  </a:lnTo>
                  <a:lnTo>
                    <a:pt x="90" y="680"/>
                  </a:lnTo>
                  <a:lnTo>
                    <a:pt x="90" y="679"/>
                  </a:lnTo>
                  <a:lnTo>
                    <a:pt x="90" y="678"/>
                  </a:lnTo>
                  <a:lnTo>
                    <a:pt x="89" y="677"/>
                  </a:lnTo>
                  <a:lnTo>
                    <a:pt x="89" y="676"/>
                  </a:lnTo>
                  <a:lnTo>
                    <a:pt x="88" y="676"/>
                  </a:lnTo>
                  <a:lnTo>
                    <a:pt x="88" y="675"/>
                  </a:lnTo>
                  <a:lnTo>
                    <a:pt x="88" y="674"/>
                  </a:lnTo>
                  <a:lnTo>
                    <a:pt x="88" y="673"/>
                  </a:lnTo>
                  <a:lnTo>
                    <a:pt x="88" y="672"/>
                  </a:lnTo>
                  <a:lnTo>
                    <a:pt x="88" y="671"/>
                  </a:lnTo>
                  <a:lnTo>
                    <a:pt x="88" y="670"/>
                  </a:lnTo>
                  <a:lnTo>
                    <a:pt x="88" y="669"/>
                  </a:lnTo>
                  <a:lnTo>
                    <a:pt x="88" y="668"/>
                  </a:lnTo>
                  <a:lnTo>
                    <a:pt x="88" y="668"/>
                  </a:lnTo>
                  <a:lnTo>
                    <a:pt x="87" y="667"/>
                  </a:lnTo>
                  <a:lnTo>
                    <a:pt x="86" y="666"/>
                  </a:lnTo>
                  <a:lnTo>
                    <a:pt x="86" y="665"/>
                  </a:lnTo>
                  <a:lnTo>
                    <a:pt x="85" y="664"/>
                  </a:lnTo>
                  <a:lnTo>
                    <a:pt x="85" y="663"/>
                  </a:lnTo>
                  <a:lnTo>
                    <a:pt x="84" y="662"/>
                  </a:lnTo>
                  <a:lnTo>
                    <a:pt x="84" y="661"/>
                  </a:lnTo>
                  <a:lnTo>
                    <a:pt x="84" y="660"/>
                  </a:lnTo>
                  <a:lnTo>
                    <a:pt x="85" y="660"/>
                  </a:lnTo>
                  <a:lnTo>
                    <a:pt x="85" y="659"/>
                  </a:lnTo>
                  <a:lnTo>
                    <a:pt x="85" y="658"/>
                  </a:lnTo>
                  <a:lnTo>
                    <a:pt x="85" y="657"/>
                  </a:lnTo>
                  <a:lnTo>
                    <a:pt x="85" y="656"/>
                  </a:lnTo>
                  <a:lnTo>
                    <a:pt x="85" y="655"/>
                  </a:lnTo>
                  <a:lnTo>
                    <a:pt x="85" y="654"/>
                  </a:lnTo>
                  <a:lnTo>
                    <a:pt x="86" y="654"/>
                  </a:lnTo>
                  <a:lnTo>
                    <a:pt x="86" y="653"/>
                  </a:lnTo>
                  <a:lnTo>
                    <a:pt x="87" y="653"/>
                  </a:lnTo>
                  <a:lnTo>
                    <a:pt x="89" y="653"/>
                  </a:lnTo>
                  <a:lnTo>
                    <a:pt x="89" y="652"/>
                  </a:lnTo>
                  <a:lnTo>
                    <a:pt x="90" y="652"/>
                  </a:lnTo>
                  <a:lnTo>
                    <a:pt x="90" y="651"/>
                  </a:lnTo>
                  <a:lnTo>
                    <a:pt x="90" y="650"/>
                  </a:lnTo>
                  <a:lnTo>
                    <a:pt x="90" y="649"/>
                  </a:lnTo>
                  <a:lnTo>
                    <a:pt x="89" y="649"/>
                  </a:lnTo>
                  <a:lnTo>
                    <a:pt x="89" y="648"/>
                  </a:lnTo>
                  <a:lnTo>
                    <a:pt x="89" y="647"/>
                  </a:lnTo>
                  <a:lnTo>
                    <a:pt x="88" y="647"/>
                  </a:lnTo>
                  <a:lnTo>
                    <a:pt x="87" y="646"/>
                  </a:lnTo>
                  <a:lnTo>
                    <a:pt x="86" y="645"/>
                  </a:lnTo>
                  <a:lnTo>
                    <a:pt x="85" y="643"/>
                  </a:lnTo>
                  <a:lnTo>
                    <a:pt x="85" y="642"/>
                  </a:lnTo>
                  <a:lnTo>
                    <a:pt x="85" y="641"/>
                  </a:lnTo>
                  <a:lnTo>
                    <a:pt x="86" y="641"/>
                  </a:lnTo>
                  <a:lnTo>
                    <a:pt x="86" y="641"/>
                  </a:lnTo>
                  <a:lnTo>
                    <a:pt x="87" y="641"/>
                  </a:lnTo>
                  <a:lnTo>
                    <a:pt x="87" y="640"/>
                  </a:lnTo>
                  <a:lnTo>
                    <a:pt x="86" y="639"/>
                  </a:lnTo>
                  <a:lnTo>
                    <a:pt x="86" y="638"/>
                  </a:lnTo>
                  <a:lnTo>
                    <a:pt x="85" y="638"/>
                  </a:lnTo>
                  <a:lnTo>
                    <a:pt x="85" y="637"/>
                  </a:lnTo>
                  <a:lnTo>
                    <a:pt x="84" y="637"/>
                  </a:lnTo>
                  <a:lnTo>
                    <a:pt x="84" y="636"/>
                  </a:lnTo>
                  <a:lnTo>
                    <a:pt x="84" y="635"/>
                  </a:lnTo>
                  <a:lnTo>
                    <a:pt x="84" y="634"/>
                  </a:lnTo>
                  <a:lnTo>
                    <a:pt x="84" y="633"/>
                  </a:lnTo>
                  <a:lnTo>
                    <a:pt x="85" y="633"/>
                  </a:lnTo>
                  <a:lnTo>
                    <a:pt x="85" y="632"/>
                  </a:lnTo>
                  <a:lnTo>
                    <a:pt x="86" y="632"/>
                  </a:lnTo>
                  <a:lnTo>
                    <a:pt x="86" y="631"/>
                  </a:lnTo>
                  <a:lnTo>
                    <a:pt x="86" y="630"/>
                  </a:lnTo>
                  <a:lnTo>
                    <a:pt x="86" y="629"/>
                  </a:lnTo>
                  <a:lnTo>
                    <a:pt x="85" y="629"/>
                  </a:lnTo>
                  <a:lnTo>
                    <a:pt x="85" y="628"/>
                  </a:lnTo>
                  <a:lnTo>
                    <a:pt x="84" y="628"/>
                  </a:lnTo>
                  <a:lnTo>
                    <a:pt x="83" y="628"/>
                  </a:lnTo>
                  <a:lnTo>
                    <a:pt x="83" y="627"/>
                  </a:lnTo>
                  <a:lnTo>
                    <a:pt x="82" y="627"/>
                  </a:lnTo>
                  <a:lnTo>
                    <a:pt x="82" y="626"/>
                  </a:lnTo>
                  <a:lnTo>
                    <a:pt x="81" y="625"/>
                  </a:lnTo>
                  <a:lnTo>
                    <a:pt x="81" y="624"/>
                  </a:lnTo>
                  <a:lnTo>
                    <a:pt x="80" y="624"/>
                  </a:lnTo>
                  <a:lnTo>
                    <a:pt x="80" y="623"/>
                  </a:lnTo>
                  <a:lnTo>
                    <a:pt x="79" y="623"/>
                  </a:lnTo>
                  <a:lnTo>
                    <a:pt x="79" y="622"/>
                  </a:lnTo>
                  <a:lnTo>
                    <a:pt x="79" y="621"/>
                  </a:lnTo>
                  <a:lnTo>
                    <a:pt x="78" y="621"/>
                  </a:lnTo>
                  <a:lnTo>
                    <a:pt x="78" y="620"/>
                  </a:lnTo>
                  <a:lnTo>
                    <a:pt x="78" y="619"/>
                  </a:lnTo>
                  <a:lnTo>
                    <a:pt x="77" y="619"/>
                  </a:lnTo>
                  <a:lnTo>
                    <a:pt x="77" y="618"/>
                  </a:lnTo>
                  <a:lnTo>
                    <a:pt x="76" y="618"/>
                  </a:lnTo>
                  <a:lnTo>
                    <a:pt x="76" y="617"/>
                  </a:lnTo>
                  <a:lnTo>
                    <a:pt x="75" y="616"/>
                  </a:lnTo>
                  <a:lnTo>
                    <a:pt x="74" y="615"/>
                  </a:lnTo>
                  <a:lnTo>
                    <a:pt x="74" y="615"/>
                  </a:lnTo>
                  <a:lnTo>
                    <a:pt x="73" y="615"/>
                  </a:lnTo>
                  <a:lnTo>
                    <a:pt x="72" y="614"/>
                  </a:lnTo>
                  <a:lnTo>
                    <a:pt x="72" y="613"/>
                  </a:lnTo>
                  <a:lnTo>
                    <a:pt x="71" y="613"/>
                  </a:lnTo>
                  <a:lnTo>
                    <a:pt x="71" y="612"/>
                  </a:lnTo>
                  <a:lnTo>
                    <a:pt x="71" y="611"/>
                  </a:lnTo>
                  <a:lnTo>
                    <a:pt x="70" y="610"/>
                  </a:lnTo>
                  <a:lnTo>
                    <a:pt x="70" y="609"/>
                  </a:lnTo>
                  <a:lnTo>
                    <a:pt x="70" y="608"/>
                  </a:lnTo>
                  <a:lnTo>
                    <a:pt x="70" y="607"/>
                  </a:lnTo>
                  <a:lnTo>
                    <a:pt x="69" y="607"/>
                  </a:lnTo>
                  <a:lnTo>
                    <a:pt x="69" y="606"/>
                  </a:lnTo>
                  <a:lnTo>
                    <a:pt x="68" y="606"/>
                  </a:lnTo>
                  <a:lnTo>
                    <a:pt x="67" y="606"/>
                  </a:lnTo>
                  <a:lnTo>
                    <a:pt x="67" y="605"/>
                  </a:lnTo>
                  <a:lnTo>
                    <a:pt x="66" y="605"/>
                  </a:lnTo>
                  <a:lnTo>
                    <a:pt x="65" y="605"/>
                  </a:lnTo>
                  <a:lnTo>
                    <a:pt x="65" y="604"/>
                  </a:lnTo>
                  <a:lnTo>
                    <a:pt x="64" y="604"/>
                  </a:lnTo>
                  <a:lnTo>
                    <a:pt x="64" y="603"/>
                  </a:lnTo>
                  <a:lnTo>
                    <a:pt x="64" y="602"/>
                  </a:lnTo>
                  <a:lnTo>
                    <a:pt x="64" y="601"/>
                  </a:lnTo>
                  <a:lnTo>
                    <a:pt x="64" y="600"/>
                  </a:lnTo>
                  <a:lnTo>
                    <a:pt x="64" y="599"/>
                  </a:lnTo>
                  <a:lnTo>
                    <a:pt x="64" y="598"/>
                  </a:lnTo>
                  <a:lnTo>
                    <a:pt x="65" y="597"/>
                  </a:lnTo>
                  <a:lnTo>
                    <a:pt x="65" y="596"/>
                  </a:lnTo>
                  <a:lnTo>
                    <a:pt x="65" y="595"/>
                  </a:lnTo>
                  <a:lnTo>
                    <a:pt x="66" y="594"/>
                  </a:lnTo>
                  <a:lnTo>
                    <a:pt x="66" y="593"/>
                  </a:lnTo>
                  <a:lnTo>
                    <a:pt x="66" y="592"/>
                  </a:lnTo>
                  <a:lnTo>
                    <a:pt x="66" y="591"/>
                  </a:lnTo>
                  <a:lnTo>
                    <a:pt x="66" y="590"/>
                  </a:lnTo>
                  <a:lnTo>
                    <a:pt x="66" y="589"/>
                  </a:lnTo>
                  <a:lnTo>
                    <a:pt x="65" y="589"/>
                  </a:lnTo>
                  <a:lnTo>
                    <a:pt x="65" y="588"/>
                  </a:lnTo>
                  <a:lnTo>
                    <a:pt x="64" y="588"/>
                  </a:lnTo>
                  <a:lnTo>
                    <a:pt x="63" y="588"/>
                  </a:lnTo>
                  <a:lnTo>
                    <a:pt x="63" y="587"/>
                  </a:lnTo>
                  <a:lnTo>
                    <a:pt x="63" y="587"/>
                  </a:lnTo>
                  <a:lnTo>
                    <a:pt x="62" y="587"/>
                  </a:lnTo>
                  <a:lnTo>
                    <a:pt x="61" y="586"/>
                  </a:lnTo>
                  <a:lnTo>
                    <a:pt x="60" y="586"/>
                  </a:lnTo>
                  <a:lnTo>
                    <a:pt x="59" y="586"/>
                  </a:lnTo>
                  <a:lnTo>
                    <a:pt x="58" y="584"/>
                  </a:lnTo>
                  <a:lnTo>
                    <a:pt x="57" y="581"/>
                  </a:lnTo>
                  <a:lnTo>
                    <a:pt x="56" y="580"/>
                  </a:lnTo>
                  <a:lnTo>
                    <a:pt x="56" y="579"/>
                  </a:lnTo>
                  <a:lnTo>
                    <a:pt x="56" y="577"/>
                  </a:lnTo>
                  <a:lnTo>
                    <a:pt x="56" y="576"/>
                  </a:lnTo>
                  <a:lnTo>
                    <a:pt x="56" y="575"/>
                  </a:lnTo>
                  <a:lnTo>
                    <a:pt x="57" y="574"/>
                  </a:lnTo>
                  <a:lnTo>
                    <a:pt x="57" y="573"/>
                  </a:lnTo>
                  <a:lnTo>
                    <a:pt x="57" y="572"/>
                  </a:lnTo>
                  <a:lnTo>
                    <a:pt x="57" y="570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8" y="567"/>
                  </a:lnTo>
                  <a:lnTo>
                    <a:pt x="58" y="565"/>
                  </a:lnTo>
                  <a:lnTo>
                    <a:pt x="58" y="564"/>
                  </a:lnTo>
                  <a:lnTo>
                    <a:pt x="58" y="563"/>
                  </a:lnTo>
                  <a:lnTo>
                    <a:pt x="58" y="562"/>
                  </a:lnTo>
                  <a:lnTo>
                    <a:pt x="57" y="562"/>
                  </a:lnTo>
                  <a:lnTo>
                    <a:pt x="57" y="561"/>
                  </a:lnTo>
                  <a:lnTo>
                    <a:pt x="56" y="561"/>
                  </a:lnTo>
                  <a:lnTo>
                    <a:pt x="56" y="561"/>
                  </a:lnTo>
                  <a:lnTo>
                    <a:pt x="56" y="560"/>
                  </a:lnTo>
                  <a:lnTo>
                    <a:pt x="56" y="559"/>
                  </a:lnTo>
                  <a:lnTo>
                    <a:pt x="55" y="558"/>
                  </a:lnTo>
                  <a:lnTo>
                    <a:pt x="55" y="557"/>
                  </a:lnTo>
                  <a:lnTo>
                    <a:pt x="55" y="556"/>
                  </a:lnTo>
                  <a:lnTo>
                    <a:pt x="54" y="556"/>
                  </a:lnTo>
                  <a:lnTo>
                    <a:pt x="54" y="555"/>
                  </a:lnTo>
                  <a:lnTo>
                    <a:pt x="54" y="554"/>
                  </a:lnTo>
                  <a:lnTo>
                    <a:pt x="54" y="553"/>
                  </a:lnTo>
                  <a:lnTo>
                    <a:pt x="54" y="552"/>
                  </a:lnTo>
                  <a:lnTo>
                    <a:pt x="54" y="551"/>
                  </a:lnTo>
                  <a:lnTo>
                    <a:pt x="54" y="550"/>
                  </a:lnTo>
                  <a:lnTo>
                    <a:pt x="54" y="549"/>
                  </a:lnTo>
                  <a:lnTo>
                    <a:pt x="54" y="548"/>
                  </a:lnTo>
                  <a:lnTo>
                    <a:pt x="54" y="547"/>
                  </a:lnTo>
                  <a:lnTo>
                    <a:pt x="54" y="546"/>
                  </a:lnTo>
                  <a:lnTo>
                    <a:pt x="53" y="546"/>
                  </a:lnTo>
                  <a:lnTo>
                    <a:pt x="53" y="545"/>
                  </a:lnTo>
                  <a:lnTo>
                    <a:pt x="53" y="544"/>
                  </a:lnTo>
                  <a:lnTo>
                    <a:pt x="53" y="543"/>
                  </a:lnTo>
                  <a:lnTo>
                    <a:pt x="52" y="543"/>
                  </a:lnTo>
                  <a:lnTo>
                    <a:pt x="52" y="542"/>
                  </a:lnTo>
                  <a:lnTo>
                    <a:pt x="51" y="542"/>
                  </a:lnTo>
                  <a:lnTo>
                    <a:pt x="50" y="541"/>
                  </a:lnTo>
                  <a:lnTo>
                    <a:pt x="50" y="540"/>
                  </a:lnTo>
                  <a:lnTo>
                    <a:pt x="49" y="539"/>
                  </a:lnTo>
                  <a:lnTo>
                    <a:pt x="49" y="538"/>
                  </a:lnTo>
                  <a:lnTo>
                    <a:pt x="48" y="537"/>
                  </a:lnTo>
                  <a:lnTo>
                    <a:pt x="48" y="536"/>
                  </a:lnTo>
                  <a:lnTo>
                    <a:pt x="47" y="536"/>
                  </a:lnTo>
                  <a:lnTo>
                    <a:pt x="47" y="535"/>
                  </a:lnTo>
                  <a:lnTo>
                    <a:pt x="46" y="535"/>
                  </a:lnTo>
                  <a:lnTo>
                    <a:pt x="46" y="534"/>
                  </a:lnTo>
                  <a:lnTo>
                    <a:pt x="46" y="534"/>
                  </a:lnTo>
                  <a:lnTo>
                    <a:pt x="45" y="533"/>
                  </a:lnTo>
                  <a:lnTo>
                    <a:pt x="45" y="532"/>
                  </a:lnTo>
                  <a:lnTo>
                    <a:pt x="46" y="532"/>
                  </a:lnTo>
                  <a:lnTo>
                    <a:pt x="46" y="531"/>
                  </a:lnTo>
                  <a:lnTo>
                    <a:pt x="46" y="530"/>
                  </a:lnTo>
                  <a:lnTo>
                    <a:pt x="46" y="529"/>
                  </a:lnTo>
                  <a:lnTo>
                    <a:pt x="46" y="528"/>
                  </a:lnTo>
                  <a:lnTo>
                    <a:pt x="46" y="527"/>
                  </a:lnTo>
                  <a:lnTo>
                    <a:pt x="46" y="526"/>
                  </a:lnTo>
                  <a:lnTo>
                    <a:pt x="45" y="525"/>
                  </a:lnTo>
                  <a:lnTo>
                    <a:pt x="45" y="524"/>
                  </a:lnTo>
                  <a:lnTo>
                    <a:pt x="45" y="523"/>
                  </a:lnTo>
                  <a:lnTo>
                    <a:pt x="45" y="522"/>
                  </a:lnTo>
                  <a:lnTo>
                    <a:pt x="45" y="521"/>
                  </a:lnTo>
                  <a:lnTo>
                    <a:pt x="44" y="521"/>
                  </a:lnTo>
                  <a:lnTo>
                    <a:pt x="44" y="520"/>
                  </a:lnTo>
                  <a:lnTo>
                    <a:pt x="43" y="520"/>
                  </a:lnTo>
                  <a:lnTo>
                    <a:pt x="43" y="518"/>
                  </a:lnTo>
                  <a:lnTo>
                    <a:pt x="42" y="518"/>
                  </a:lnTo>
                  <a:lnTo>
                    <a:pt x="42" y="517"/>
                  </a:lnTo>
                  <a:lnTo>
                    <a:pt x="42" y="516"/>
                  </a:lnTo>
                  <a:lnTo>
                    <a:pt x="42" y="515"/>
                  </a:lnTo>
                  <a:lnTo>
                    <a:pt x="41" y="515"/>
                  </a:lnTo>
                  <a:lnTo>
                    <a:pt x="41" y="514"/>
                  </a:lnTo>
                  <a:lnTo>
                    <a:pt x="40" y="514"/>
                  </a:lnTo>
                  <a:lnTo>
                    <a:pt x="39" y="514"/>
                  </a:lnTo>
                  <a:lnTo>
                    <a:pt x="39" y="513"/>
                  </a:lnTo>
                  <a:lnTo>
                    <a:pt x="38" y="513"/>
                  </a:lnTo>
                  <a:lnTo>
                    <a:pt x="37" y="512"/>
                  </a:lnTo>
                  <a:lnTo>
                    <a:pt x="37" y="511"/>
                  </a:lnTo>
                  <a:lnTo>
                    <a:pt x="37" y="511"/>
                  </a:lnTo>
                  <a:lnTo>
                    <a:pt x="37" y="510"/>
                  </a:lnTo>
                  <a:lnTo>
                    <a:pt x="36" y="510"/>
                  </a:lnTo>
                  <a:lnTo>
                    <a:pt x="35" y="510"/>
                  </a:lnTo>
                  <a:lnTo>
                    <a:pt x="35" y="509"/>
                  </a:lnTo>
                  <a:lnTo>
                    <a:pt x="34" y="508"/>
                  </a:lnTo>
                  <a:lnTo>
                    <a:pt x="34" y="508"/>
                  </a:lnTo>
                  <a:lnTo>
                    <a:pt x="34" y="507"/>
                  </a:lnTo>
                  <a:lnTo>
                    <a:pt x="33" y="506"/>
                  </a:lnTo>
                  <a:lnTo>
                    <a:pt x="33" y="505"/>
                  </a:lnTo>
                  <a:lnTo>
                    <a:pt x="32" y="505"/>
                  </a:lnTo>
                  <a:lnTo>
                    <a:pt x="32" y="504"/>
                  </a:lnTo>
                  <a:lnTo>
                    <a:pt x="32" y="503"/>
                  </a:lnTo>
                  <a:lnTo>
                    <a:pt x="32" y="502"/>
                  </a:lnTo>
                  <a:lnTo>
                    <a:pt x="31" y="501"/>
                  </a:lnTo>
                  <a:lnTo>
                    <a:pt x="31" y="500"/>
                  </a:lnTo>
                  <a:lnTo>
                    <a:pt x="31" y="499"/>
                  </a:lnTo>
                  <a:lnTo>
                    <a:pt x="30" y="498"/>
                  </a:lnTo>
                  <a:lnTo>
                    <a:pt x="30" y="497"/>
                  </a:lnTo>
                  <a:lnTo>
                    <a:pt x="29" y="497"/>
                  </a:lnTo>
                  <a:lnTo>
                    <a:pt x="28" y="497"/>
                  </a:lnTo>
                  <a:lnTo>
                    <a:pt x="28" y="496"/>
                  </a:lnTo>
                  <a:lnTo>
                    <a:pt x="28" y="495"/>
                  </a:lnTo>
                  <a:lnTo>
                    <a:pt x="27" y="495"/>
                  </a:lnTo>
                  <a:lnTo>
                    <a:pt x="27" y="494"/>
                  </a:lnTo>
                  <a:lnTo>
                    <a:pt x="26" y="493"/>
                  </a:lnTo>
                  <a:lnTo>
                    <a:pt x="26" y="492"/>
                  </a:lnTo>
                  <a:lnTo>
                    <a:pt x="25" y="492"/>
                  </a:lnTo>
                  <a:lnTo>
                    <a:pt x="25" y="491"/>
                  </a:lnTo>
                  <a:lnTo>
                    <a:pt x="24" y="491"/>
                  </a:lnTo>
                  <a:lnTo>
                    <a:pt x="24" y="490"/>
                  </a:lnTo>
                  <a:lnTo>
                    <a:pt x="23" y="490"/>
                  </a:lnTo>
                  <a:lnTo>
                    <a:pt x="22" y="490"/>
                  </a:lnTo>
                  <a:lnTo>
                    <a:pt x="21" y="490"/>
                  </a:lnTo>
                  <a:lnTo>
                    <a:pt x="20" y="489"/>
                  </a:lnTo>
                  <a:lnTo>
                    <a:pt x="18" y="489"/>
                  </a:lnTo>
                  <a:lnTo>
                    <a:pt x="17" y="489"/>
                  </a:lnTo>
                  <a:lnTo>
                    <a:pt x="17" y="488"/>
                  </a:lnTo>
                  <a:lnTo>
                    <a:pt x="16" y="488"/>
                  </a:lnTo>
                  <a:lnTo>
                    <a:pt x="15" y="487"/>
                  </a:lnTo>
                  <a:lnTo>
                    <a:pt x="14" y="486"/>
                  </a:lnTo>
                  <a:lnTo>
                    <a:pt x="14" y="485"/>
                  </a:lnTo>
                  <a:lnTo>
                    <a:pt x="15" y="485"/>
                  </a:lnTo>
                  <a:lnTo>
                    <a:pt x="15" y="484"/>
                  </a:lnTo>
                  <a:lnTo>
                    <a:pt x="15" y="483"/>
                  </a:lnTo>
                  <a:lnTo>
                    <a:pt x="15" y="482"/>
                  </a:lnTo>
                  <a:lnTo>
                    <a:pt x="15" y="481"/>
                  </a:lnTo>
                  <a:lnTo>
                    <a:pt x="15" y="481"/>
                  </a:lnTo>
                  <a:lnTo>
                    <a:pt x="15" y="480"/>
                  </a:lnTo>
                  <a:lnTo>
                    <a:pt x="15" y="479"/>
                  </a:lnTo>
                  <a:lnTo>
                    <a:pt x="14" y="478"/>
                  </a:lnTo>
                  <a:lnTo>
                    <a:pt x="14" y="477"/>
                  </a:lnTo>
                  <a:lnTo>
                    <a:pt x="13" y="477"/>
                  </a:lnTo>
                  <a:lnTo>
                    <a:pt x="12" y="477"/>
                  </a:lnTo>
                  <a:lnTo>
                    <a:pt x="11" y="477"/>
                  </a:lnTo>
                  <a:lnTo>
                    <a:pt x="11" y="476"/>
                  </a:lnTo>
                  <a:lnTo>
                    <a:pt x="11" y="475"/>
                  </a:lnTo>
                  <a:lnTo>
                    <a:pt x="11" y="474"/>
                  </a:lnTo>
                  <a:lnTo>
                    <a:pt x="11" y="473"/>
                  </a:lnTo>
                  <a:lnTo>
                    <a:pt x="11" y="472"/>
                  </a:lnTo>
                  <a:lnTo>
                    <a:pt x="11" y="471"/>
                  </a:lnTo>
                  <a:lnTo>
                    <a:pt x="11" y="470"/>
                  </a:lnTo>
                  <a:lnTo>
                    <a:pt x="11" y="469"/>
                  </a:lnTo>
                  <a:lnTo>
                    <a:pt x="12" y="468"/>
                  </a:lnTo>
                  <a:lnTo>
                    <a:pt x="12" y="467"/>
                  </a:lnTo>
                  <a:lnTo>
                    <a:pt x="13" y="466"/>
                  </a:lnTo>
                  <a:lnTo>
                    <a:pt x="14" y="465"/>
                  </a:lnTo>
                  <a:lnTo>
                    <a:pt x="15" y="464"/>
                  </a:lnTo>
                  <a:lnTo>
                    <a:pt x="15" y="463"/>
                  </a:lnTo>
                  <a:lnTo>
                    <a:pt x="15" y="462"/>
                  </a:lnTo>
                  <a:lnTo>
                    <a:pt x="15" y="461"/>
                  </a:lnTo>
                  <a:lnTo>
                    <a:pt x="15" y="460"/>
                  </a:lnTo>
                  <a:lnTo>
                    <a:pt x="15" y="459"/>
                  </a:lnTo>
                  <a:lnTo>
                    <a:pt x="15" y="458"/>
                  </a:lnTo>
                  <a:lnTo>
                    <a:pt x="16" y="458"/>
                  </a:lnTo>
                  <a:lnTo>
                    <a:pt x="16" y="457"/>
                  </a:lnTo>
                  <a:lnTo>
                    <a:pt x="16" y="456"/>
                  </a:lnTo>
                  <a:lnTo>
                    <a:pt x="16" y="455"/>
                  </a:lnTo>
                  <a:lnTo>
                    <a:pt x="16" y="454"/>
                  </a:lnTo>
                  <a:lnTo>
                    <a:pt x="16" y="454"/>
                  </a:lnTo>
                  <a:lnTo>
                    <a:pt x="15" y="454"/>
                  </a:lnTo>
                  <a:lnTo>
                    <a:pt x="15" y="453"/>
                  </a:lnTo>
                  <a:lnTo>
                    <a:pt x="15" y="452"/>
                  </a:lnTo>
                  <a:lnTo>
                    <a:pt x="14" y="452"/>
                  </a:lnTo>
                  <a:lnTo>
                    <a:pt x="14" y="451"/>
                  </a:lnTo>
                  <a:lnTo>
                    <a:pt x="14" y="450"/>
                  </a:lnTo>
                  <a:lnTo>
                    <a:pt x="13" y="450"/>
                  </a:lnTo>
                  <a:lnTo>
                    <a:pt x="13" y="449"/>
                  </a:lnTo>
                  <a:lnTo>
                    <a:pt x="13" y="448"/>
                  </a:lnTo>
                  <a:lnTo>
                    <a:pt x="13" y="447"/>
                  </a:lnTo>
                  <a:lnTo>
                    <a:pt x="13" y="446"/>
                  </a:lnTo>
                  <a:lnTo>
                    <a:pt x="12" y="446"/>
                  </a:lnTo>
                  <a:lnTo>
                    <a:pt x="12" y="445"/>
                  </a:lnTo>
                  <a:lnTo>
                    <a:pt x="11" y="444"/>
                  </a:lnTo>
                  <a:lnTo>
                    <a:pt x="11" y="443"/>
                  </a:lnTo>
                  <a:lnTo>
                    <a:pt x="11" y="442"/>
                  </a:lnTo>
                  <a:lnTo>
                    <a:pt x="11" y="441"/>
                  </a:lnTo>
                  <a:lnTo>
                    <a:pt x="10" y="441"/>
                  </a:lnTo>
                  <a:lnTo>
                    <a:pt x="10" y="440"/>
                  </a:lnTo>
                  <a:lnTo>
                    <a:pt x="10" y="440"/>
                  </a:lnTo>
                  <a:lnTo>
                    <a:pt x="10" y="440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10" y="438"/>
                  </a:lnTo>
                  <a:lnTo>
                    <a:pt x="10" y="437"/>
                  </a:lnTo>
                  <a:lnTo>
                    <a:pt x="10" y="436"/>
                  </a:lnTo>
                  <a:lnTo>
                    <a:pt x="10" y="435"/>
                  </a:lnTo>
                  <a:lnTo>
                    <a:pt x="10" y="435"/>
                  </a:lnTo>
                  <a:lnTo>
                    <a:pt x="10" y="434"/>
                  </a:lnTo>
                  <a:lnTo>
                    <a:pt x="10" y="433"/>
                  </a:lnTo>
                  <a:lnTo>
                    <a:pt x="10" y="432"/>
                  </a:lnTo>
                  <a:lnTo>
                    <a:pt x="10" y="431"/>
                  </a:lnTo>
                  <a:lnTo>
                    <a:pt x="10" y="431"/>
                  </a:lnTo>
                  <a:lnTo>
                    <a:pt x="10" y="430"/>
                  </a:lnTo>
                  <a:lnTo>
                    <a:pt x="9" y="430"/>
                  </a:lnTo>
                  <a:lnTo>
                    <a:pt x="10" y="429"/>
                  </a:lnTo>
                  <a:lnTo>
                    <a:pt x="10" y="428"/>
                  </a:lnTo>
                  <a:lnTo>
                    <a:pt x="10" y="428"/>
                  </a:lnTo>
                  <a:lnTo>
                    <a:pt x="10" y="427"/>
                  </a:lnTo>
                  <a:lnTo>
                    <a:pt x="11" y="427"/>
                  </a:lnTo>
                  <a:lnTo>
                    <a:pt x="12" y="427"/>
                  </a:lnTo>
                  <a:lnTo>
                    <a:pt x="13" y="427"/>
                  </a:lnTo>
                  <a:lnTo>
                    <a:pt x="14" y="427"/>
                  </a:lnTo>
                  <a:lnTo>
                    <a:pt x="15" y="427"/>
                  </a:lnTo>
                  <a:lnTo>
                    <a:pt x="16" y="427"/>
                  </a:lnTo>
                  <a:lnTo>
                    <a:pt x="16" y="426"/>
                  </a:lnTo>
                  <a:lnTo>
                    <a:pt x="17" y="426"/>
                  </a:lnTo>
                  <a:lnTo>
                    <a:pt x="17" y="425"/>
                  </a:lnTo>
                  <a:lnTo>
                    <a:pt x="18" y="425"/>
                  </a:lnTo>
                  <a:lnTo>
                    <a:pt x="18" y="424"/>
                  </a:lnTo>
                  <a:lnTo>
                    <a:pt x="19" y="424"/>
                  </a:lnTo>
                  <a:lnTo>
                    <a:pt x="19" y="423"/>
                  </a:lnTo>
                  <a:lnTo>
                    <a:pt x="19" y="422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20" y="420"/>
                  </a:lnTo>
                  <a:lnTo>
                    <a:pt x="20" y="419"/>
                  </a:lnTo>
                  <a:lnTo>
                    <a:pt x="20" y="418"/>
                  </a:lnTo>
                  <a:lnTo>
                    <a:pt x="21" y="418"/>
                  </a:lnTo>
                  <a:lnTo>
                    <a:pt x="21" y="417"/>
                  </a:lnTo>
                  <a:lnTo>
                    <a:pt x="21" y="416"/>
                  </a:lnTo>
                  <a:lnTo>
                    <a:pt x="21" y="415"/>
                  </a:lnTo>
                  <a:lnTo>
                    <a:pt x="21" y="414"/>
                  </a:lnTo>
                  <a:lnTo>
                    <a:pt x="21" y="413"/>
                  </a:lnTo>
                  <a:lnTo>
                    <a:pt x="21" y="412"/>
                  </a:lnTo>
                  <a:lnTo>
                    <a:pt x="22" y="412"/>
                  </a:lnTo>
                  <a:lnTo>
                    <a:pt x="22" y="411"/>
                  </a:lnTo>
                  <a:lnTo>
                    <a:pt x="22" y="410"/>
                  </a:lnTo>
                  <a:lnTo>
                    <a:pt x="22" y="409"/>
                  </a:lnTo>
                  <a:lnTo>
                    <a:pt x="22" y="408"/>
                  </a:lnTo>
                  <a:lnTo>
                    <a:pt x="22" y="407"/>
                  </a:lnTo>
                  <a:lnTo>
                    <a:pt x="22" y="406"/>
                  </a:lnTo>
                  <a:lnTo>
                    <a:pt x="23" y="406"/>
                  </a:lnTo>
                  <a:lnTo>
                    <a:pt x="23" y="405"/>
                  </a:lnTo>
                  <a:lnTo>
                    <a:pt x="22" y="405"/>
                  </a:lnTo>
                  <a:lnTo>
                    <a:pt x="22" y="404"/>
                  </a:lnTo>
                  <a:lnTo>
                    <a:pt x="21" y="403"/>
                  </a:lnTo>
                  <a:lnTo>
                    <a:pt x="21" y="402"/>
                  </a:lnTo>
                  <a:lnTo>
                    <a:pt x="20" y="402"/>
                  </a:lnTo>
                  <a:lnTo>
                    <a:pt x="20" y="401"/>
                  </a:lnTo>
                  <a:lnTo>
                    <a:pt x="20" y="401"/>
                  </a:lnTo>
                  <a:lnTo>
                    <a:pt x="21" y="400"/>
                  </a:lnTo>
                  <a:lnTo>
                    <a:pt x="21" y="399"/>
                  </a:lnTo>
                  <a:lnTo>
                    <a:pt x="21" y="398"/>
                  </a:lnTo>
                  <a:lnTo>
                    <a:pt x="21" y="397"/>
                  </a:lnTo>
                  <a:lnTo>
                    <a:pt x="21" y="396"/>
                  </a:lnTo>
                  <a:lnTo>
                    <a:pt x="21" y="395"/>
                  </a:lnTo>
                  <a:lnTo>
                    <a:pt x="22" y="395"/>
                  </a:lnTo>
                  <a:lnTo>
                    <a:pt x="21" y="395"/>
                  </a:lnTo>
                  <a:lnTo>
                    <a:pt x="22" y="395"/>
                  </a:lnTo>
                  <a:lnTo>
                    <a:pt x="22" y="394"/>
                  </a:lnTo>
                  <a:lnTo>
                    <a:pt x="22" y="393"/>
                  </a:lnTo>
                  <a:lnTo>
                    <a:pt x="22" y="392"/>
                  </a:lnTo>
                  <a:lnTo>
                    <a:pt x="21" y="392"/>
                  </a:lnTo>
                  <a:lnTo>
                    <a:pt x="21" y="391"/>
                  </a:lnTo>
                  <a:lnTo>
                    <a:pt x="20" y="391"/>
                  </a:lnTo>
                  <a:lnTo>
                    <a:pt x="20" y="392"/>
                  </a:lnTo>
                  <a:lnTo>
                    <a:pt x="19" y="392"/>
                  </a:lnTo>
                  <a:lnTo>
                    <a:pt x="19" y="391"/>
                  </a:lnTo>
                  <a:lnTo>
                    <a:pt x="19" y="390"/>
                  </a:lnTo>
                  <a:lnTo>
                    <a:pt x="19" y="389"/>
                  </a:lnTo>
                  <a:lnTo>
                    <a:pt x="19" y="388"/>
                  </a:lnTo>
                  <a:lnTo>
                    <a:pt x="19" y="387"/>
                  </a:lnTo>
                  <a:lnTo>
                    <a:pt x="19" y="386"/>
                  </a:lnTo>
                  <a:lnTo>
                    <a:pt x="19" y="385"/>
                  </a:lnTo>
                  <a:lnTo>
                    <a:pt x="20" y="385"/>
                  </a:lnTo>
                  <a:lnTo>
                    <a:pt x="20" y="384"/>
                  </a:lnTo>
                  <a:lnTo>
                    <a:pt x="20" y="383"/>
                  </a:lnTo>
                  <a:lnTo>
                    <a:pt x="21" y="383"/>
                  </a:lnTo>
                  <a:lnTo>
                    <a:pt x="21" y="382"/>
                  </a:lnTo>
                  <a:lnTo>
                    <a:pt x="21" y="381"/>
                  </a:lnTo>
                  <a:lnTo>
                    <a:pt x="21" y="380"/>
                  </a:lnTo>
                  <a:lnTo>
                    <a:pt x="22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2" y="377"/>
                  </a:lnTo>
                  <a:lnTo>
                    <a:pt x="23" y="377"/>
                  </a:lnTo>
                  <a:lnTo>
                    <a:pt x="23" y="376"/>
                  </a:lnTo>
                  <a:lnTo>
                    <a:pt x="23" y="375"/>
                  </a:lnTo>
                  <a:lnTo>
                    <a:pt x="24" y="375"/>
                  </a:lnTo>
                  <a:lnTo>
                    <a:pt x="24" y="374"/>
                  </a:lnTo>
                  <a:lnTo>
                    <a:pt x="24" y="374"/>
                  </a:lnTo>
                  <a:lnTo>
                    <a:pt x="24" y="373"/>
                  </a:lnTo>
                  <a:lnTo>
                    <a:pt x="24" y="372"/>
                  </a:lnTo>
                  <a:lnTo>
                    <a:pt x="25" y="371"/>
                  </a:lnTo>
                  <a:lnTo>
                    <a:pt x="25" y="370"/>
                  </a:lnTo>
                  <a:lnTo>
                    <a:pt x="26" y="369"/>
                  </a:lnTo>
                  <a:lnTo>
                    <a:pt x="26" y="368"/>
                  </a:lnTo>
                  <a:lnTo>
                    <a:pt x="26" y="367"/>
                  </a:lnTo>
                  <a:lnTo>
                    <a:pt x="25" y="366"/>
                  </a:lnTo>
                  <a:lnTo>
                    <a:pt x="25" y="365"/>
                  </a:lnTo>
                  <a:lnTo>
                    <a:pt x="25" y="364"/>
                  </a:lnTo>
                  <a:lnTo>
                    <a:pt x="25" y="363"/>
                  </a:lnTo>
                  <a:lnTo>
                    <a:pt x="25" y="362"/>
                  </a:lnTo>
                  <a:lnTo>
                    <a:pt x="26" y="361"/>
                  </a:lnTo>
                  <a:lnTo>
                    <a:pt x="26" y="360"/>
                  </a:lnTo>
                  <a:lnTo>
                    <a:pt x="26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6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8" y="354"/>
                  </a:lnTo>
                  <a:lnTo>
                    <a:pt x="28" y="353"/>
                  </a:lnTo>
                  <a:lnTo>
                    <a:pt x="28" y="354"/>
                  </a:lnTo>
                  <a:lnTo>
                    <a:pt x="29" y="354"/>
                  </a:lnTo>
                  <a:lnTo>
                    <a:pt x="30" y="354"/>
                  </a:lnTo>
                  <a:lnTo>
                    <a:pt x="31" y="354"/>
                  </a:lnTo>
                  <a:lnTo>
                    <a:pt x="31" y="353"/>
                  </a:lnTo>
                  <a:lnTo>
                    <a:pt x="31" y="352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1" y="349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1" y="347"/>
                  </a:lnTo>
                  <a:lnTo>
                    <a:pt x="31" y="346"/>
                  </a:lnTo>
                  <a:lnTo>
                    <a:pt x="31" y="345"/>
                  </a:lnTo>
                  <a:lnTo>
                    <a:pt x="31" y="344"/>
                  </a:lnTo>
                  <a:lnTo>
                    <a:pt x="30" y="344"/>
                  </a:lnTo>
                  <a:lnTo>
                    <a:pt x="30" y="343"/>
                  </a:lnTo>
                  <a:lnTo>
                    <a:pt x="30" y="342"/>
                  </a:lnTo>
                  <a:lnTo>
                    <a:pt x="30" y="341"/>
                  </a:lnTo>
                  <a:lnTo>
                    <a:pt x="30" y="339"/>
                  </a:lnTo>
                  <a:lnTo>
                    <a:pt x="30" y="338"/>
                  </a:lnTo>
                  <a:lnTo>
                    <a:pt x="29" y="338"/>
                  </a:lnTo>
                  <a:lnTo>
                    <a:pt x="29" y="337"/>
                  </a:lnTo>
                  <a:lnTo>
                    <a:pt x="29" y="336"/>
                  </a:lnTo>
                  <a:lnTo>
                    <a:pt x="29" y="335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9" y="332"/>
                  </a:lnTo>
                  <a:lnTo>
                    <a:pt x="30" y="331"/>
                  </a:lnTo>
                  <a:lnTo>
                    <a:pt x="30" y="330"/>
                  </a:lnTo>
                  <a:lnTo>
                    <a:pt x="30" y="329"/>
                  </a:lnTo>
                  <a:lnTo>
                    <a:pt x="30" y="328"/>
                  </a:lnTo>
                  <a:lnTo>
                    <a:pt x="31" y="328"/>
                  </a:lnTo>
                  <a:lnTo>
                    <a:pt x="31" y="327"/>
                  </a:lnTo>
                  <a:lnTo>
                    <a:pt x="31" y="326"/>
                  </a:lnTo>
                  <a:lnTo>
                    <a:pt x="32" y="325"/>
                  </a:lnTo>
                  <a:lnTo>
                    <a:pt x="33" y="324"/>
                  </a:lnTo>
                  <a:lnTo>
                    <a:pt x="33" y="323"/>
                  </a:lnTo>
                  <a:lnTo>
                    <a:pt x="33" y="322"/>
                  </a:lnTo>
                  <a:lnTo>
                    <a:pt x="34" y="322"/>
                  </a:lnTo>
                  <a:lnTo>
                    <a:pt x="34" y="321"/>
                  </a:lnTo>
                  <a:lnTo>
                    <a:pt x="34" y="321"/>
                  </a:lnTo>
                  <a:lnTo>
                    <a:pt x="35" y="320"/>
                  </a:lnTo>
                  <a:lnTo>
                    <a:pt x="35" y="319"/>
                  </a:lnTo>
                  <a:lnTo>
                    <a:pt x="35" y="318"/>
                  </a:lnTo>
                  <a:lnTo>
                    <a:pt x="36" y="317"/>
                  </a:lnTo>
                  <a:lnTo>
                    <a:pt x="37" y="316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4"/>
                  </a:lnTo>
                  <a:lnTo>
                    <a:pt x="37" y="313"/>
                  </a:lnTo>
                  <a:lnTo>
                    <a:pt x="38" y="313"/>
                  </a:lnTo>
                  <a:lnTo>
                    <a:pt x="38" y="312"/>
                  </a:lnTo>
                  <a:lnTo>
                    <a:pt x="38" y="311"/>
                  </a:lnTo>
                  <a:lnTo>
                    <a:pt x="39" y="311"/>
                  </a:lnTo>
                  <a:lnTo>
                    <a:pt x="39" y="310"/>
                  </a:lnTo>
                  <a:lnTo>
                    <a:pt x="40" y="309"/>
                  </a:lnTo>
                  <a:lnTo>
                    <a:pt x="40" y="308"/>
                  </a:lnTo>
                  <a:lnTo>
                    <a:pt x="40" y="307"/>
                  </a:lnTo>
                  <a:lnTo>
                    <a:pt x="39" y="307"/>
                  </a:lnTo>
                  <a:lnTo>
                    <a:pt x="39" y="306"/>
                  </a:lnTo>
                  <a:lnTo>
                    <a:pt x="39" y="305"/>
                  </a:lnTo>
                  <a:lnTo>
                    <a:pt x="38" y="305"/>
                  </a:lnTo>
                  <a:lnTo>
                    <a:pt x="39" y="304"/>
                  </a:lnTo>
                  <a:lnTo>
                    <a:pt x="39" y="303"/>
                  </a:lnTo>
                  <a:lnTo>
                    <a:pt x="39" y="302"/>
                  </a:lnTo>
                  <a:lnTo>
                    <a:pt x="40" y="302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41" y="300"/>
                  </a:lnTo>
                  <a:lnTo>
                    <a:pt x="41" y="299"/>
                  </a:lnTo>
                  <a:lnTo>
                    <a:pt x="41" y="298"/>
                  </a:lnTo>
                  <a:lnTo>
                    <a:pt x="42" y="298"/>
                  </a:lnTo>
                  <a:lnTo>
                    <a:pt x="42" y="297"/>
                  </a:lnTo>
                  <a:lnTo>
                    <a:pt x="41" y="296"/>
                  </a:lnTo>
                  <a:lnTo>
                    <a:pt x="41" y="295"/>
                  </a:lnTo>
                  <a:lnTo>
                    <a:pt x="41" y="294"/>
                  </a:lnTo>
                  <a:lnTo>
                    <a:pt x="40" y="294"/>
                  </a:lnTo>
                  <a:lnTo>
                    <a:pt x="40" y="294"/>
                  </a:lnTo>
                  <a:lnTo>
                    <a:pt x="39" y="294"/>
                  </a:lnTo>
                  <a:lnTo>
                    <a:pt x="39" y="293"/>
                  </a:lnTo>
                  <a:lnTo>
                    <a:pt x="39" y="292"/>
                  </a:lnTo>
                  <a:lnTo>
                    <a:pt x="38" y="292"/>
                  </a:lnTo>
                  <a:lnTo>
                    <a:pt x="38" y="291"/>
                  </a:lnTo>
                  <a:lnTo>
                    <a:pt x="37" y="290"/>
                  </a:lnTo>
                  <a:lnTo>
                    <a:pt x="37" y="289"/>
                  </a:lnTo>
                  <a:lnTo>
                    <a:pt x="37" y="288"/>
                  </a:lnTo>
                  <a:lnTo>
                    <a:pt x="37" y="287"/>
                  </a:lnTo>
                  <a:lnTo>
                    <a:pt x="37" y="286"/>
                  </a:lnTo>
                  <a:lnTo>
                    <a:pt x="37" y="285"/>
                  </a:lnTo>
                  <a:lnTo>
                    <a:pt x="36" y="284"/>
                  </a:lnTo>
                  <a:lnTo>
                    <a:pt x="35" y="283"/>
                  </a:lnTo>
                  <a:lnTo>
                    <a:pt x="35" y="282"/>
                  </a:lnTo>
                  <a:lnTo>
                    <a:pt x="35" y="281"/>
                  </a:lnTo>
                  <a:lnTo>
                    <a:pt x="36" y="281"/>
                  </a:lnTo>
                  <a:lnTo>
                    <a:pt x="36" y="280"/>
                  </a:lnTo>
                  <a:lnTo>
                    <a:pt x="36" y="279"/>
                  </a:lnTo>
                  <a:lnTo>
                    <a:pt x="36" y="278"/>
                  </a:lnTo>
                  <a:lnTo>
                    <a:pt x="36" y="277"/>
                  </a:lnTo>
                  <a:lnTo>
                    <a:pt x="35" y="277"/>
                  </a:lnTo>
                  <a:lnTo>
                    <a:pt x="35" y="276"/>
                  </a:lnTo>
                  <a:lnTo>
                    <a:pt x="35" y="275"/>
                  </a:lnTo>
                  <a:lnTo>
                    <a:pt x="35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5" y="271"/>
                  </a:lnTo>
                  <a:lnTo>
                    <a:pt x="35" y="270"/>
                  </a:lnTo>
                  <a:lnTo>
                    <a:pt x="35" y="269"/>
                  </a:lnTo>
                  <a:lnTo>
                    <a:pt x="36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6" y="266"/>
                  </a:lnTo>
                  <a:lnTo>
                    <a:pt x="36" y="265"/>
                  </a:lnTo>
                  <a:lnTo>
                    <a:pt x="35" y="264"/>
                  </a:lnTo>
                  <a:lnTo>
                    <a:pt x="34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5" y="261"/>
                  </a:lnTo>
                  <a:lnTo>
                    <a:pt x="35" y="260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5" y="258"/>
                  </a:lnTo>
                  <a:lnTo>
                    <a:pt x="35" y="257"/>
                  </a:lnTo>
                  <a:lnTo>
                    <a:pt x="35" y="256"/>
                  </a:lnTo>
                  <a:lnTo>
                    <a:pt x="34" y="256"/>
                  </a:lnTo>
                  <a:lnTo>
                    <a:pt x="33" y="256"/>
                  </a:lnTo>
                  <a:lnTo>
                    <a:pt x="32" y="255"/>
                  </a:lnTo>
                  <a:lnTo>
                    <a:pt x="31" y="255"/>
                  </a:lnTo>
                  <a:lnTo>
                    <a:pt x="30" y="254"/>
                  </a:lnTo>
                  <a:lnTo>
                    <a:pt x="29" y="253"/>
                  </a:lnTo>
                  <a:lnTo>
                    <a:pt x="28" y="252"/>
                  </a:lnTo>
                  <a:lnTo>
                    <a:pt x="28" y="251"/>
                  </a:lnTo>
                  <a:lnTo>
                    <a:pt x="27" y="250"/>
                  </a:lnTo>
                  <a:lnTo>
                    <a:pt x="26" y="249"/>
                  </a:lnTo>
                  <a:lnTo>
                    <a:pt x="25" y="248"/>
                  </a:lnTo>
                  <a:lnTo>
                    <a:pt x="24" y="248"/>
                  </a:lnTo>
                  <a:lnTo>
                    <a:pt x="23" y="248"/>
                  </a:lnTo>
                  <a:lnTo>
                    <a:pt x="23" y="247"/>
                  </a:lnTo>
                  <a:lnTo>
                    <a:pt x="22" y="247"/>
                  </a:lnTo>
                  <a:lnTo>
                    <a:pt x="23" y="247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4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5" y="242"/>
                  </a:lnTo>
                  <a:lnTo>
                    <a:pt x="25" y="241"/>
                  </a:lnTo>
                  <a:lnTo>
                    <a:pt x="26" y="241"/>
                  </a:lnTo>
                  <a:lnTo>
                    <a:pt x="27" y="241"/>
                  </a:lnTo>
                  <a:lnTo>
                    <a:pt x="27" y="240"/>
                  </a:lnTo>
                  <a:lnTo>
                    <a:pt x="26" y="240"/>
                  </a:lnTo>
                  <a:lnTo>
                    <a:pt x="26" y="240"/>
                  </a:lnTo>
                  <a:lnTo>
                    <a:pt x="25" y="240"/>
                  </a:lnTo>
                  <a:lnTo>
                    <a:pt x="25" y="239"/>
                  </a:lnTo>
                  <a:lnTo>
                    <a:pt x="23" y="239"/>
                  </a:lnTo>
                  <a:lnTo>
                    <a:pt x="22" y="238"/>
                  </a:lnTo>
                  <a:lnTo>
                    <a:pt x="21" y="238"/>
                  </a:lnTo>
                  <a:lnTo>
                    <a:pt x="20" y="237"/>
                  </a:lnTo>
                  <a:lnTo>
                    <a:pt x="19" y="236"/>
                  </a:lnTo>
                  <a:lnTo>
                    <a:pt x="19" y="235"/>
                  </a:lnTo>
                  <a:lnTo>
                    <a:pt x="18" y="235"/>
                  </a:lnTo>
                  <a:lnTo>
                    <a:pt x="18" y="234"/>
                  </a:lnTo>
                  <a:lnTo>
                    <a:pt x="17" y="233"/>
                  </a:lnTo>
                  <a:lnTo>
                    <a:pt x="16" y="233"/>
                  </a:lnTo>
                  <a:lnTo>
                    <a:pt x="16" y="232"/>
                  </a:lnTo>
                  <a:lnTo>
                    <a:pt x="16" y="231"/>
                  </a:lnTo>
                  <a:lnTo>
                    <a:pt x="15" y="231"/>
                  </a:lnTo>
                  <a:lnTo>
                    <a:pt x="15" y="230"/>
                  </a:lnTo>
                  <a:lnTo>
                    <a:pt x="14" y="230"/>
                  </a:lnTo>
                  <a:lnTo>
                    <a:pt x="14" y="229"/>
                  </a:lnTo>
                  <a:lnTo>
                    <a:pt x="13" y="229"/>
                  </a:lnTo>
                  <a:lnTo>
                    <a:pt x="13" y="228"/>
                  </a:lnTo>
                  <a:lnTo>
                    <a:pt x="12" y="228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5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7" y="219"/>
                  </a:lnTo>
                  <a:lnTo>
                    <a:pt x="6" y="219"/>
                  </a:lnTo>
                  <a:lnTo>
                    <a:pt x="6" y="218"/>
                  </a:lnTo>
                  <a:lnTo>
                    <a:pt x="6" y="217"/>
                  </a:lnTo>
                  <a:lnTo>
                    <a:pt x="6" y="216"/>
                  </a:lnTo>
                  <a:lnTo>
                    <a:pt x="6" y="215"/>
                  </a:lnTo>
                  <a:lnTo>
                    <a:pt x="6" y="214"/>
                  </a:lnTo>
                  <a:lnTo>
                    <a:pt x="6" y="214"/>
                  </a:lnTo>
                  <a:lnTo>
                    <a:pt x="6" y="213"/>
                  </a:lnTo>
                  <a:lnTo>
                    <a:pt x="6" y="212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6" y="209"/>
                  </a:lnTo>
                  <a:lnTo>
                    <a:pt x="6" y="208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7" y="206"/>
                  </a:lnTo>
                  <a:lnTo>
                    <a:pt x="8" y="206"/>
                  </a:lnTo>
                  <a:lnTo>
                    <a:pt x="8" y="205"/>
                  </a:lnTo>
                  <a:lnTo>
                    <a:pt x="8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1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9" y="198"/>
                  </a:lnTo>
                  <a:lnTo>
                    <a:pt x="9" y="197"/>
                  </a:lnTo>
                  <a:lnTo>
                    <a:pt x="9" y="196"/>
                  </a:lnTo>
                  <a:lnTo>
                    <a:pt x="9" y="195"/>
                  </a:lnTo>
                  <a:lnTo>
                    <a:pt x="8" y="194"/>
                  </a:lnTo>
                  <a:lnTo>
                    <a:pt x="8" y="193"/>
                  </a:lnTo>
                  <a:lnTo>
                    <a:pt x="8" y="192"/>
                  </a:lnTo>
                  <a:lnTo>
                    <a:pt x="7" y="192"/>
                  </a:lnTo>
                  <a:lnTo>
                    <a:pt x="7" y="191"/>
                  </a:lnTo>
                  <a:lnTo>
                    <a:pt x="6" y="190"/>
                  </a:lnTo>
                  <a:lnTo>
                    <a:pt x="6" y="189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6" y="185"/>
                  </a:lnTo>
                  <a:lnTo>
                    <a:pt x="7" y="185"/>
                  </a:lnTo>
                  <a:lnTo>
                    <a:pt x="7" y="184"/>
                  </a:lnTo>
                  <a:lnTo>
                    <a:pt x="7" y="183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3" y="179"/>
                  </a:lnTo>
                  <a:lnTo>
                    <a:pt x="2" y="179"/>
                  </a:lnTo>
                  <a:lnTo>
                    <a:pt x="2" y="178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5"/>
                  </a:lnTo>
                  <a:lnTo>
                    <a:pt x="0" y="174"/>
                  </a:lnTo>
                  <a:lnTo>
                    <a:pt x="1" y="173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4" y="169"/>
                  </a:lnTo>
                  <a:lnTo>
                    <a:pt x="4" y="168"/>
                  </a:lnTo>
                  <a:lnTo>
                    <a:pt x="4" y="167"/>
                  </a:lnTo>
                  <a:lnTo>
                    <a:pt x="4" y="166"/>
                  </a:lnTo>
                  <a:lnTo>
                    <a:pt x="4" y="165"/>
                  </a:lnTo>
                  <a:lnTo>
                    <a:pt x="4" y="164"/>
                  </a:lnTo>
                  <a:lnTo>
                    <a:pt x="4" y="163"/>
                  </a:lnTo>
                  <a:lnTo>
                    <a:pt x="4" y="162"/>
                  </a:lnTo>
                  <a:lnTo>
                    <a:pt x="4" y="16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4" y="157"/>
                  </a:lnTo>
                  <a:lnTo>
                    <a:pt x="4" y="156"/>
                  </a:lnTo>
                  <a:lnTo>
                    <a:pt x="3" y="155"/>
                  </a:lnTo>
                  <a:lnTo>
                    <a:pt x="3" y="154"/>
                  </a:lnTo>
                  <a:lnTo>
                    <a:pt x="4" y="153"/>
                  </a:lnTo>
                  <a:lnTo>
                    <a:pt x="4" y="152"/>
                  </a:lnTo>
                  <a:lnTo>
                    <a:pt x="3" y="152"/>
                  </a:lnTo>
                  <a:lnTo>
                    <a:pt x="3" y="151"/>
                  </a:lnTo>
                  <a:lnTo>
                    <a:pt x="2" y="151"/>
                  </a:lnTo>
                  <a:lnTo>
                    <a:pt x="2" y="150"/>
                  </a:lnTo>
                  <a:lnTo>
                    <a:pt x="1" y="149"/>
                  </a:lnTo>
                  <a:lnTo>
                    <a:pt x="1" y="148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2" y="144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1" y="139"/>
                  </a:lnTo>
                  <a:lnTo>
                    <a:pt x="1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2" y="135"/>
                  </a:lnTo>
                  <a:lnTo>
                    <a:pt x="3" y="134"/>
                  </a:lnTo>
                  <a:lnTo>
                    <a:pt x="3" y="134"/>
                  </a:lnTo>
                  <a:lnTo>
                    <a:pt x="3" y="133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6" y="126"/>
                  </a:lnTo>
                  <a:lnTo>
                    <a:pt x="6" y="125"/>
                  </a:lnTo>
                  <a:lnTo>
                    <a:pt x="5" y="124"/>
                  </a:lnTo>
                  <a:lnTo>
                    <a:pt x="5" y="123"/>
                  </a:lnTo>
                  <a:lnTo>
                    <a:pt x="4" y="122"/>
                  </a:lnTo>
                  <a:lnTo>
                    <a:pt x="4" y="121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6" y="119"/>
                  </a:lnTo>
                  <a:lnTo>
                    <a:pt x="7" y="119"/>
                  </a:lnTo>
                  <a:lnTo>
                    <a:pt x="8" y="119"/>
                  </a:lnTo>
                  <a:lnTo>
                    <a:pt x="9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1" y="119"/>
                  </a:lnTo>
                  <a:lnTo>
                    <a:pt x="12" y="119"/>
                  </a:lnTo>
                  <a:lnTo>
                    <a:pt x="13" y="118"/>
                  </a:lnTo>
                  <a:lnTo>
                    <a:pt x="13" y="117"/>
                  </a:lnTo>
                  <a:lnTo>
                    <a:pt x="13" y="116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4" y="114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2" y="109"/>
                  </a:lnTo>
                  <a:lnTo>
                    <a:pt x="13" y="109"/>
                  </a:lnTo>
                  <a:lnTo>
                    <a:pt x="14" y="109"/>
                  </a:lnTo>
                  <a:lnTo>
                    <a:pt x="14" y="108"/>
                  </a:lnTo>
                  <a:lnTo>
                    <a:pt x="15" y="108"/>
                  </a:lnTo>
                  <a:lnTo>
                    <a:pt x="15" y="107"/>
                  </a:lnTo>
                  <a:lnTo>
                    <a:pt x="16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8" y="107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8" y="104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3" y="101"/>
                  </a:lnTo>
                  <a:lnTo>
                    <a:pt x="23" y="100"/>
                  </a:lnTo>
                  <a:lnTo>
                    <a:pt x="23" y="99"/>
                  </a:lnTo>
                  <a:lnTo>
                    <a:pt x="24" y="98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6" y="97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28" y="96"/>
                  </a:lnTo>
                  <a:lnTo>
                    <a:pt x="28" y="95"/>
                  </a:lnTo>
                  <a:lnTo>
                    <a:pt x="27" y="95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0"/>
                  </a:lnTo>
                  <a:lnTo>
                    <a:pt x="25" y="89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4" y="86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7" y="84"/>
                  </a:lnTo>
                  <a:lnTo>
                    <a:pt x="28" y="84"/>
                  </a:lnTo>
                  <a:lnTo>
                    <a:pt x="29" y="84"/>
                  </a:lnTo>
                  <a:lnTo>
                    <a:pt x="29" y="83"/>
                  </a:lnTo>
                  <a:lnTo>
                    <a:pt x="30" y="83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33" y="79"/>
                  </a:lnTo>
                  <a:lnTo>
                    <a:pt x="33" y="78"/>
                  </a:lnTo>
                  <a:lnTo>
                    <a:pt x="32" y="77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2" y="74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3" y="72"/>
                  </a:lnTo>
                  <a:lnTo>
                    <a:pt x="33" y="70"/>
                  </a:lnTo>
                  <a:lnTo>
                    <a:pt x="36" y="70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43" y="74"/>
                  </a:lnTo>
                  <a:lnTo>
                    <a:pt x="43" y="75"/>
                  </a:lnTo>
                  <a:lnTo>
                    <a:pt x="43" y="78"/>
                  </a:lnTo>
                  <a:lnTo>
                    <a:pt x="50" y="78"/>
                  </a:lnTo>
                  <a:lnTo>
                    <a:pt x="52" y="78"/>
                  </a:lnTo>
                  <a:lnTo>
                    <a:pt x="57" y="78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1" y="74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61" y="78"/>
                  </a:lnTo>
                  <a:lnTo>
                    <a:pt x="62" y="78"/>
                  </a:lnTo>
                  <a:lnTo>
                    <a:pt x="63" y="78"/>
                  </a:lnTo>
                  <a:lnTo>
                    <a:pt x="64" y="79"/>
                  </a:lnTo>
                  <a:lnTo>
                    <a:pt x="68" y="79"/>
                  </a:lnTo>
                  <a:lnTo>
                    <a:pt x="71" y="79"/>
                  </a:lnTo>
                  <a:lnTo>
                    <a:pt x="73" y="79"/>
                  </a:lnTo>
                  <a:lnTo>
                    <a:pt x="79" y="79"/>
                  </a:lnTo>
                  <a:lnTo>
                    <a:pt x="82" y="79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8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91"/>
                  </a:lnTo>
                  <a:lnTo>
                    <a:pt x="78" y="91"/>
                  </a:lnTo>
                  <a:lnTo>
                    <a:pt x="79" y="91"/>
                  </a:lnTo>
                  <a:lnTo>
                    <a:pt x="80" y="91"/>
                  </a:lnTo>
                  <a:lnTo>
                    <a:pt x="81" y="91"/>
                  </a:lnTo>
                  <a:lnTo>
                    <a:pt x="81" y="92"/>
                  </a:lnTo>
                  <a:lnTo>
                    <a:pt x="81" y="93"/>
                  </a:lnTo>
                  <a:lnTo>
                    <a:pt x="81" y="94"/>
                  </a:lnTo>
                  <a:lnTo>
                    <a:pt x="81" y="95"/>
                  </a:lnTo>
                  <a:lnTo>
                    <a:pt x="83" y="95"/>
                  </a:lnTo>
                  <a:lnTo>
                    <a:pt x="86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90" y="95"/>
                  </a:lnTo>
                  <a:lnTo>
                    <a:pt x="89" y="97"/>
                  </a:lnTo>
                  <a:lnTo>
                    <a:pt x="89" y="99"/>
                  </a:lnTo>
                  <a:lnTo>
                    <a:pt x="89" y="100"/>
                  </a:lnTo>
                  <a:lnTo>
                    <a:pt x="91" y="100"/>
                  </a:lnTo>
                  <a:lnTo>
                    <a:pt x="94" y="100"/>
                  </a:lnTo>
                  <a:lnTo>
                    <a:pt x="97" y="100"/>
                  </a:lnTo>
                  <a:lnTo>
                    <a:pt x="97" y="104"/>
                  </a:lnTo>
                  <a:lnTo>
                    <a:pt x="99" y="105"/>
                  </a:lnTo>
                  <a:lnTo>
                    <a:pt x="100" y="105"/>
                  </a:lnTo>
                  <a:lnTo>
                    <a:pt x="101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0" y="105"/>
                  </a:lnTo>
                  <a:lnTo>
                    <a:pt x="112" y="105"/>
                  </a:lnTo>
                  <a:lnTo>
                    <a:pt x="113" y="105"/>
                  </a:lnTo>
                  <a:lnTo>
                    <a:pt x="115" y="105"/>
                  </a:lnTo>
                  <a:lnTo>
                    <a:pt x="116" y="105"/>
                  </a:lnTo>
                  <a:lnTo>
                    <a:pt x="117" y="105"/>
                  </a:lnTo>
                  <a:lnTo>
                    <a:pt x="120" y="105"/>
                  </a:lnTo>
                  <a:lnTo>
                    <a:pt x="121" y="105"/>
                  </a:lnTo>
                  <a:lnTo>
                    <a:pt x="124" y="105"/>
                  </a:lnTo>
                  <a:lnTo>
                    <a:pt x="125" y="105"/>
                  </a:lnTo>
                  <a:lnTo>
                    <a:pt x="126" y="105"/>
                  </a:lnTo>
                  <a:lnTo>
                    <a:pt x="127" y="105"/>
                  </a:lnTo>
                  <a:lnTo>
                    <a:pt x="129" y="105"/>
                  </a:lnTo>
                  <a:lnTo>
                    <a:pt x="130" y="105"/>
                  </a:lnTo>
                  <a:lnTo>
                    <a:pt x="131" y="105"/>
                  </a:lnTo>
                  <a:lnTo>
                    <a:pt x="132" y="106"/>
                  </a:lnTo>
                  <a:lnTo>
                    <a:pt x="133" y="106"/>
                  </a:lnTo>
                  <a:lnTo>
                    <a:pt x="135" y="106"/>
                  </a:lnTo>
                  <a:lnTo>
                    <a:pt x="136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40" y="106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4" y="106"/>
                  </a:lnTo>
                  <a:lnTo>
                    <a:pt x="144" y="102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7" y="101"/>
                  </a:lnTo>
                  <a:lnTo>
                    <a:pt x="147" y="102"/>
                  </a:lnTo>
                  <a:lnTo>
                    <a:pt x="147" y="105"/>
                  </a:lnTo>
                  <a:lnTo>
                    <a:pt x="147" y="106"/>
                  </a:lnTo>
                  <a:lnTo>
                    <a:pt x="159" y="106"/>
                  </a:lnTo>
                  <a:lnTo>
                    <a:pt x="162" y="106"/>
                  </a:lnTo>
                  <a:lnTo>
                    <a:pt x="164" y="106"/>
                  </a:lnTo>
                  <a:lnTo>
                    <a:pt x="166" y="106"/>
                  </a:lnTo>
                  <a:lnTo>
                    <a:pt x="167" y="106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1" y="107"/>
                  </a:lnTo>
                  <a:lnTo>
                    <a:pt x="172" y="107"/>
                  </a:lnTo>
                  <a:lnTo>
                    <a:pt x="174" y="107"/>
                  </a:lnTo>
                  <a:lnTo>
                    <a:pt x="176" y="107"/>
                  </a:lnTo>
                  <a:lnTo>
                    <a:pt x="177" y="107"/>
                  </a:lnTo>
                  <a:lnTo>
                    <a:pt x="183" y="107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88" y="107"/>
                  </a:lnTo>
                  <a:lnTo>
                    <a:pt x="190" y="107"/>
                  </a:lnTo>
                  <a:lnTo>
                    <a:pt x="191" y="107"/>
                  </a:lnTo>
                  <a:lnTo>
                    <a:pt x="193" y="107"/>
                  </a:lnTo>
                  <a:lnTo>
                    <a:pt x="197" y="107"/>
                  </a:lnTo>
                  <a:lnTo>
                    <a:pt x="197" y="103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7"/>
                  </a:lnTo>
                  <a:lnTo>
                    <a:pt x="202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8" y="107"/>
                  </a:lnTo>
                  <a:lnTo>
                    <a:pt x="210" y="107"/>
                  </a:lnTo>
                  <a:lnTo>
                    <a:pt x="216" y="107"/>
                  </a:lnTo>
                  <a:lnTo>
                    <a:pt x="218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3" y="107"/>
                  </a:lnTo>
                  <a:lnTo>
                    <a:pt x="225" y="107"/>
                  </a:lnTo>
                  <a:lnTo>
                    <a:pt x="225" y="107"/>
                  </a:lnTo>
                  <a:lnTo>
                    <a:pt x="226" y="107"/>
                  </a:lnTo>
                  <a:lnTo>
                    <a:pt x="228" y="107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4" y="107"/>
                  </a:lnTo>
                  <a:lnTo>
                    <a:pt x="235" y="107"/>
                  </a:lnTo>
                  <a:lnTo>
                    <a:pt x="237" y="107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1" y="107"/>
                  </a:lnTo>
                  <a:lnTo>
                    <a:pt x="244" y="107"/>
                  </a:lnTo>
                  <a:lnTo>
                    <a:pt x="245" y="107"/>
                  </a:lnTo>
                  <a:lnTo>
                    <a:pt x="248" y="107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7" y="107"/>
                  </a:lnTo>
                  <a:lnTo>
                    <a:pt x="258" y="107"/>
                  </a:lnTo>
                  <a:lnTo>
                    <a:pt x="264" y="107"/>
                  </a:lnTo>
                  <a:lnTo>
                    <a:pt x="266" y="107"/>
                  </a:lnTo>
                  <a:lnTo>
                    <a:pt x="272" y="107"/>
                  </a:lnTo>
                  <a:lnTo>
                    <a:pt x="274" y="107"/>
                  </a:lnTo>
                  <a:lnTo>
                    <a:pt x="275" y="107"/>
                  </a:lnTo>
                  <a:lnTo>
                    <a:pt x="276" y="107"/>
                  </a:lnTo>
                  <a:lnTo>
                    <a:pt x="278" y="107"/>
                  </a:lnTo>
                  <a:lnTo>
                    <a:pt x="279" y="107"/>
                  </a:lnTo>
                  <a:lnTo>
                    <a:pt x="279" y="107"/>
                  </a:lnTo>
                  <a:lnTo>
                    <a:pt x="280" y="107"/>
                  </a:lnTo>
                  <a:lnTo>
                    <a:pt x="283" y="107"/>
                  </a:lnTo>
                  <a:lnTo>
                    <a:pt x="285" y="107"/>
                  </a:lnTo>
                  <a:lnTo>
                    <a:pt x="286" y="107"/>
                  </a:lnTo>
                  <a:lnTo>
                    <a:pt x="287" y="107"/>
                  </a:lnTo>
                  <a:lnTo>
                    <a:pt x="290" y="107"/>
                  </a:lnTo>
                  <a:lnTo>
                    <a:pt x="297" y="108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301" y="105"/>
                  </a:lnTo>
                  <a:lnTo>
                    <a:pt x="301" y="104"/>
                  </a:lnTo>
                  <a:lnTo>
                    <a:pt x="301" y="99"/>
                  </a:lnTo>
                  <a:lnTo>
                    <a:pt x="301" y="96"/>
                  </a:lnTo>
                  <a:lnTo>
                    <a:pt x="301" y="94"/>
                  </a:lnTo>
                  <a:lnTo>
                    <a:pt x="301" y="87"/>
                  </a:lnTo>
                  <a:lnTo>
                    <a:pt x="301" y="86"/>
                  </a:lnTo>
                  <a:lnTo>
                    <a:pt x="301" y="84"/>
                  </a:lnTo>
                  <a:lnTo>
                    <a:pt x="302" y="84"/>
                  </a:lnTo>
                  <a:lnTo>
                    <a:pt x="303" y="84"/>
                  </a:lnTo>
                  <a:lnTo>
                    <a:pt x="303" y="85"/>
                  </a:lnTo>
                  <a:lnTo>
                    <a:pt x="302" y="85"/>
                  </a:lnTo>
                  <a:lnTo>
                    <a:pt x="303" y="85"/>
                  </a:lnTo>
                  <a:lnTo>
                    <a:pt x="303" y="86"/>
                  </a:lnTo>
                  <a:lnTo>
                    <a:pt x="303" y="87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5" y="88"/>
                  </a:lnTo>
                  <a:lnTo>
                    <a:pt x="305" y="89"/>
                  </a:lnTo>
                  <a:lnTo>
                    <a:pt x="305" y="90"/>
                  </a:lnTo>
                  <a:lnTo>
                    <a:pt x="305" y="90"/>
                  </a:lnTo>
                  <a:lnTo>
                    <a:pt x="306" y="90"/>
                  </a:lnTo>
                  <a:lnTo>
                    <a:pt x="306" y="91"/>
                  </a:lnTo>
                  <a:lnTo>
                    <a:pt x="306" y="92"/>
                  </a:lnTo>
                  <a:lnTo>
                    <a:pt x="306" y="91"/>
                  </a:lnTo>
                  <a:lnTo>
                    <a:pt x="307" y="92"/>
                  </a:lnTo>
                  <a:lnTo>
                    <a:pt x="307" y="93"/>
                  </a:lnTo>
                  <a:lnTo>
                    <a:pt x="308" y="93"/>
                  </a:lnTo>
                  <a:lnTo>
                    <a:pt x="309" y="93"/>
                  </a:lnTo>
                  <a:lnTo>
                    <a:pt x="309" y="94"/>
                  </a:lnTo>
                  <a:lnTo>
                    <a:pt x="309" y="95"/>
                  </a:lnTo>
                  <a:lnTo>
                    <a:pt x="310" y="95"/>
                  </a:lnTo>
                  <a:lnTo>
                    <a:pt x="310" y="94"/>
                  </a:lnTo>
                  <a:lnTo>
                    <a:pt x="310" y="95"/>
                  </a:lnTo>
                  <a:lnTo>
                    <a:pt x="310" y="96"/>
                  </a:lnTo>
                  <a:lnTo>
                    <a:pt x="311" y="96"/>
                  </a:lnTo>
                  <a:lnTo>
                    <a:pt x="311" y="97"/>
                  </a:lnTo>
                  <a:lnTo>
                    <a:pt x="312" y="97"/>
                  </a:lnTo>
                  <a:lnTo>
                    <a:pt x="313" y="97"/>
                  </a:lnTo>
                  <a:lnTo>
                    <a:pt x="313" y="98"/>
                  </a:lnTo>
                  <a:lnTo>
                    <a:pt x="314" y="99"/>
                  </a:lnTo>
                  <a:lnTo>
                    <a:pt x="315" y="99"/>
                  </a:lnTo>
                  <a:lnTo>
                    <a:pt x="315" y="100"/>
                  </a:lnTo>
                  <a:lnTo>
                    <a:pt x="315" y="99"/>
                  </a:lnTo>
                  <a:lnTo>
                    <a:pt x="316" y="99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7" y="100"/>
                  </a:lnTo>
                  <a:lnTo>
                    <a:pt x="317" y="99"/>
                  </a:lnTo>
                  <a:lnTo>
                    <a:pt x="317" y="100"/>
                  </a:lnTo>
                  <a:lnTo>
                    <a:pt x="318" y="100"/>
                  </a:lnTo>
                  <a:lnTo>
                    <a:pt x="319" y="100"/>
                  </a:lnTo>
                  <a:lnTo>
                    <a:pt x="319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19" y="102"/>
                  </a:lnTo>
                  <a:lnTo>
                    <a:pt x="320" y="103"/>
                  </a:lnTo>
                  <a:lnTo>
                    <a:pt x="321" y="103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6"/>
                  </a:lnTo>
                  <a:lnTo>
                    <a:pt x="321" y="105"/>
                  </a:lnTo>
                  <a:lnTo>
                    <a:pt x="322" y="105"/>
                  </a:lnTo>
                  <a:lnTo>
                    <a:pt x="322" y="106"/>
                  </a:lnTo>
                  <a:lnTo>
                    <a:pt x="323" y="106"/>
                  </a:lnTo>
                  <a:lnTo>
                    <a:pt x="323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6" y="108"/>
                  </a:lnTo>
                  <a:lnTo>
                    <a:pt x="327" y="109"/>
                  </a:lnTo>
                  <a:lnTo>
                    <a:pt x="328" y="109"/>
                  </a:lnTo>
                  <a:lnTo>
                    <a:pt x="328" y="110"/>
                  </a:lnTo>
                  <a:lnTo>
                    <a:pt x="328" y="111"/>
                  </a:lnTo>
                  <a:lnTo>
                    <a:pt x="328" y="112"/>
                  </a:lnTo>
                  <a:lnTo>
                    <a:pt x="329" y="112"/>
                  </a:lnTo>
                  <a:lnTo>
                    <a:pt x="329" y="113"/>
                  </a:lnTo>
                  <a:lnTo>
                    <a:pt x="329" y="114"/>
                  </a:lnTo>
                  <a:lnTo>
                    <a:pt x="330" y="114"/>
                  </a:lnTo>
                  <a:lnTo>
                    <a:pt x="330" y="115"/>
                  </a:lnTo>
                  <a:lnTo>
                    <a:pt x="331" y="115"/>
                  </a:lnTo>
                  <a:lnTo>
                    <a:pt x="331" y="116"/>
                  </a:lnTo>
                  <a:lnTo>
                    <a:pt x="331" y="117"/>
                  </a:lnTo>
                  <a:lnTo>
                    <a:pt x="332" y="117"/>
                  </a:lnTo>
                  <a:lnTo>
                    <a:pt x="332" y="118"/>
                  </a:lnTo>
                  <a:lnTo>
                    <a:pt x="332" y="118"/>
                  </a:lnTo>
                  <a:lnTo>
                    <a:pt x="333" y="118"/>
                  </a:lnTo>
                  <a:lnTo>
                    <a:pt x="333" y="119"/>
                  </a:lnTo>
                  <a:lnTo>
                    <a:pt x="333" y="120"/>
                  </a:lnTo>
                  <a:lnTo>
                    <a:pt x="333" y="119"/>
                  </a:lnTo>
                  <a:lnTo>
                    <a:pt x="334" y="119"/>
                  </a:lnTo>
                  <a:lnTo>
                    <a:pt x="334" y="120"/>
                  </a:lnTo>
                  <a:lnTo>
                    <a:pt x="335" y="120"/>
                  </a:lnTo>
                  <a:lnTo>
                    <a:pt x="335" y="121"/>
                  </a:lnTo>
                  <a:lnTo>
                    <a:pt x="335" y="122"/>
                  </a:lnTo>
                  <a:lnTo>
                    <a:pt x="336" y="122"/>
                  </a:lnTo>
                  <a:lnTo>
                    <a:pt x="336" y="123"/>
                  </a:lnTo>
                  <a:lnTo>
                    <a:pt x="337" y="123"/>
                  </a:lnTo>
                  <a:lnTo>
                    <a:pt x="337" y="124"/>
                  </a:lnTo>
                  <a:lnTo>
                    <a:pt x="337" y="125"/>
                  </a:lnTo>
                  <a:lnTo>
                    <a:pt x="338" y="125"/>
                  </a:lnTo>
                  <a:lnTo>
                    <a:pt x="339" y="125"/>
                  </a:lnTo>
                  <a:lnTo>
                    <a:pt x="339" y="126"/>
                  </a:lnTo>
                  <a:lnTo>
                    <a:pt x="340" y="126"/>
                  </a:lnTo>
                  <a:lnTo>
                    <a:pt x="340" y="127"/>
                  </a:lnTo>
                  <a:lnTo>
                    <a:pt x="340" y="128"/>
                  </a:lnTo>
                  <a:lnTo>
                    <a:pt x="341" y="128"/>
                  </a:lnTo>
                  <a:lnTo>
                    <a:pt x="341" y="127"/>
                  </a:lnTo>
                  <a:lnTo>
                    <a:pt x="342" y="127"/>
                  </a:lnTo>
                  <a:lnTo>
                    <a:pt x="342" y="128"/>
                  </a:lnTo>
                  <a:lnTo>
                    <a:pt x="342" y="129"/>
                  </a:lnTo>
                  <a:lnTo>
                    <a:pt x="343" y="129"/>
                  </a:lnTo>
                  <a:lnTo>
                    <a:pt x="343" y="130"/>
                  </a:lnTo>
                  <a:lnTo>
                    <a:pt x="344" y="130"/>
                  </a:lnTo>
                  <a:lnTo>
                    <a:pt x="344" y="131"/>
                  </a:lnTo>
                  <a:lnTo>
                    <a:pt x="345" y="131"/>
                  </a:lnTo>
                  <a:lnTo>
                    <a:pt x="345" y="132"/>
                  </a:lnTo>
                  <a:lnTo>
                    <a:pt x="346" y="132"/>
                  </a:lnTo>
                  <a:lnTo>
                    <a:pt x="347" y="131"/>
                  </a:lnTo>
                  <a:lnTo>
                    <a:pt x="347" y="127"/>
                  </a:lnTo>
                  <a:lnTo>
                    <a:pt x="347" y="122"/>
                  </a:lnTo>
                  <a:lnTo>
                    <a:pt x="347" y="121"/>
                  </a:lnTo>
                  <a:lnTo>
                    <a:pt x="347" y="118"/>
                  </a:lnTo>
                  <a:lnTo>
                    <a:pt x="347" y="111"/>
                  </a:lnTo>
                  <a:lnTo>
                    <a:pt x="347" y="109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2" y="109"/>
                  </a:lnTo>
                  <a:lnTo>
                    <a:pt x="355" y="109"/>
                  </a:lnTo>
                  <a:lnTo>
                    <a:pt x="357" y="109"/>
                  </a:lnTo>
                  <a:lnTo>
                    <a:pt x="359" y="109"/>
                  </a:lnTo>
                  <a:lnTo>
                    <a:pt x="359" y="109"/>
                  </a:lnTo>
                  <a:lnTo>
                    <a:pt x="361" y="109"/>
                  </a:lnTo>
                  <a:lnTo>
                    <a:pt x="362" y="109"/>
                  </a:lnTo>
                  <a:lnTo>
                    <a:pt x="366" y="110"/>
                  </a:lnTo>
                  <a:lnTo>
                    <a:pt x="369" y="110"/>
                  </a:lnTo>
                  <a:lnTo>
                    <a:pt x="369" y="109"/>
                  </a:lnTo>
                  <a:lnTo>
                    <a:pt x="379" y="109"/>
                  </a:lnTo>
                  <a:lnTo>
                    <a:pt x="380" y="109"/>
                  </a:lnTo>
                  <a:lnTo>
                    <a:pt x="382" y="109"/>
                  </a:lnTo>
                  <a:lnTo>
                    <a:pt x="382" y="110"/>
                  </a:lnTo>
                  <a:lnTo>
                    <a:pt x="383" y="110"/>
                  </a:lnTo>
                  <a:lnTo>
                    <a:pt x="385" y="110"/>
                  </a:lnTo>
                  <a:lnTo>
                    <a:pt x="386" y="110"/>
                  </a:lnTo>
                  <a:lnTo>
                    <a:pt x="386" y="110"/>
                  </a:lnTo>
                  <a:lnTo>
                    <a:pt x="392" y="110"/>
                  </a:lnTo>
                  <a:lnTo>
                    <a:pt x="399" y="110"/>
                  </a:lnTo>
                  <a:lnTo>
                    <a:pt x="401" y="110"/>
                  </a:lnTo>
                  <a:lnTo>
                    <a:pt x="403" y="110"/>
                  </a:lnTo>
                  <a:lnTo>
                    <a:pt x="405" y="110"/>
                  </a:lnTo>
                  <a:lnTo>
                    <a:pt x="407" y="110"/>
                  </a:lnTo>
                  <a:lnTo>
                    <a:pt x="408" y="110"/>
                  </a:lnTo>
                  <a:lnTo>
                    <a:pt x="411" y="110"/>
                  </a:lnTo>
                  <a:lnTo>
                    <a:pt x="413" y="110"/>
                  </a:lnTo>
                  <a:lnTo>
                    <a:pt x="415" y="110"/>
                  </a:lnTo>
                  <a:lnTo>
                    <a:pt x="419" y="110"/>
                  </a:lnTo>
                  <a:lnTo>
                    <a:pt x="421" y="110"/>
                  </a:lnTo>
                  <a:lnTo>
                    <a:pt x="425" y="110"/>
                  </a:lnTo>
                  <a:lnTo>
                    <a:pt x="427" y="110"/>
                  </a:lnTo>
                  <a:lnTo>
                    <a:pt x="431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5" y="110"/>
                  </a:lnTo>
                  <a:lnTo>
                    <a:pt x="449" y="110"/>
                  </a:lnTo>
                  <a:lnTo>
                    <a:pt x="452" y="111"/>
                  </a:lnTo>
                  <a:lnTo>
                    <a:pt x="453" y="111"/>
                  </a:lnTo>
                  <a:lnTo>
                    <a:pt x="460" y="111"/>
                  </a:lnTo>
                  <a:lnTo>
                    <a:pt x="461" y="111"/>
                  </a:lnTo>
                  <a:lnTo>
                    <a:pt x="463" y="111"/>
                  </a:lnTo>
                  <a:lnTo>
                    <a:pt x="466" y="111"/>
                  </a:lnTo>
                  <a:lnTo>
                    <a:pt x="471" y="111"/>
                  </a:lnTo>
                  <a:lnTo>
                    <a:pt x="472" y="111"/>
                  </a:lnTo>
                  <a:lnTo>
                    <a:pt x="475" y="111"/>
                  </a:lnTo>
                  <a:lnTo>
                    <a:pt x="478" y="111"/>
                  </a:lnTo>
                  <a:lnTo>
                    <a:pt x="482" y="111"/>
                  </a:lnTo>
                  <a:lnTo>
                    <a:pt x="483" y="111"/>
                  </a:lnTo>
                  <a:lnTo>
                    <a:pt x="487" y="111"/>
                  </a:lnTo>
                  <a:lnTo>
                    <a:pt x="489" y="111"/>
                  </a:lnTo>
                  <a:lnTo>
                    <a:pt x="493" y="111"/>
                  </a:lnTo>
                  <a:lnTo>
                    <a:pt x="494" y="111"/>
                  </a:lnTo>
                  <a:lnTo>
                    <a:pt x="498" y="111"/>
                  </a:lnTo>
                  <a:lnTo>
                    <a:pt x="499" y="111"/>
                  </a:lnTo>
                  <a:lnTo>
                    <a:pt x="500" y="111"/>
                  </a:lnTo>
                  <a:lnTo>
                    <a:pt x="502" y="111"/>
                  </a:lnTo>
                  <a:lnTo>
                    <a:pt x="506" y="111"/>
                  </a:lnTo>
                  <a:lnTo>
                    <a:pt x="507" y="111"/>
                  </a:lnTo>
                  <a:lnTo>
                    <a:pt x="510" y="111"/>
                  </a:lnTo>
                  <a:lnTo>
                    <a:pt x="516" y="111"/>
                  </a:lnTo>
                  <a:lnTo>
                    <a:pt x="517" y="111"/>
                  </a:lnTo>
                  <a:lnTo>
                    <a:pt x="521" y="111"/>
                  </a:lnTo>
                  <a:lnTo>
                    <a:pt x="521" y="112"/>
                  </a:lnTo>
                  <a:lnTo>
                    <a:pt x="523" y="112"/>
                  </a:lnTo>
                  <a:lnTo>
                    <a:pt x="525" y="112"/>
                  </a:lnTo>
                  <a:lnTo>
                    <a:pt x="526" y="111"/>
                  </a:lnTo>
                  <a:lnTo>
                    <a:pt x="526" y="110"/>
                  </a:lnTo>
                  <a:lnTo>
                    <a:pt x="526" y="109"/>
                  </a:lnTo>
                  <a:lnTo>
                    <a:pt x="526" y="108"/>
                  </a:lnTo>
                  <a:lnTo>
                    <a:pt x="527" y="108"/>
                  </a:lnTo>
                  <a:lnTo>
                    <a:pt x="527" y="107"/>
                  </a:lnTo>
                  <a:lnTo>
                    <a:pt x="527" y="107"/>
                  </a:lnTo>
                  <a:lnTo>
                    <a:pt x="527" y="106"/>
                  </a:lnTo>
                  <a:lnTo>
                    <a:pt x="527" y="105"/>
                  </a:lnTo>
                  <a:lnTo>
                    <a:pt x="526" y="105"/>
                  </a:lnTo>
                  <a:lnTo>
                    <a:pt x="526" y="104"/>
                  </a:lnTo>
                  <a:lnTo>
                    <a:pt x="526" y="103"/>
                  </a:lnTo>
                  <a:lnTo>
                    <a:pt x="525" y="103"/>
                  </a:lnTo>
                  <a:lnTo>
                    <a:pt x="525" y="102"/>
                  </a:lnTo>
                  <a:lnTo>
                    <a:pt x="525" y="101"/>
                  </a:lnTo>
                  <a:lnTo>
                    <a:pt x="524" y="101"/>
                  </a:lnTo>
                  <a:lnTo>
                    <a:pt x="524" y="100"/>
                  </a:lnTo>
                  <a:lnTo>
                    <a:pt x="524" y="99"/>
                  </a:lnTo>
                  <a:lnTo>
                    <a:pt x="524" y="98"/>
                  </a:lnTo>
                  <a:lnTo>
                    <a:pt x="523" y="98"/>
                  </a:lnTo>
                  <a:lnTo>
                    <a:pt x="524" y="97"/>
                  </a:lnTo>
                  <a:lnTo>
                    <a:pt x="524" y="96"/>
                  </a:lnTo>
                  <a:lnTo>
                    <a:pt x="524" y="95"/>
                  </a:lnTo>
                  <a:lnTo>
                    <a:pt x="524" y="94"/>
                  </a:lnTo>
                  <a:lnTo>
                    <a:pt x="524" y="93"/>
                  </a:lnTo>
                  <a:lnTo>
                    <a:pt x="523" y="92"/>
                  </a:lnTo>
                  <a:lnTo>
                    <a:pt x="523" y="91"/>
                  </a:lnTo>
                  <a:lnTo>
                    <a:pt x="522" y="91"/>
                  </a:lnTo>
                  <a:lnTo>
                    <a:pt x="522" y="90"/>
                  </a:lnTo>
                  <a:lnTo>
                    <a:pt x="522" y="89"/>
                  </a:lnTo>
                  <a:lnTo>
                    <a:pt x="521" y="89"/>
                  </a:lnTo>
                  <a:lnTo>
                    <a:pt x="521" y="88"/>
                  </a:lnTo>
                  <a:lnTo>
                    <a:pt x="521" y="87"/>
                  </a:lnTo>
                  <a:lnTo>
                    <a:pt x="521" y="86"/>
                  </a:lnTo>
                  <a:lnTo>
                    <a:pt x="521" y="85"/>
                  </a:lnTo>
                  <a:lnTo>
                    <a:pt x="521" y="84"/>
                  </a:lnTo>
                  <a:lnTo>
                    <a:pt x="521" y="83"/>
                  </a:lnTo>
                  <a:lnTo>
                    <a:pt x="520" y="82"/>
                  </a:lnTo>
                  <a:lnTo>
                    <a:pt x="520" y="81"/>
                  </a:lnTo>
                  <a:lnTo>
                    <a:pt x="519" y="80"/>
                  </a:lnTo>
                  <a:lnTo>
                    <a:pt x="519" y="80"/>
                  </a:lnTo>
                  <a:lnTo>
                    <a:pt x="518" y="80"/>
                  </a:lnTo>
                  <a:lnTo>
                    <a:pt x="518" y="79"/>
                  </a:lnTo>
                  <a:lnTo>
                    <a:pt x="518" y="78"/>
                  </a:lnTo>
                  <a:lnTo>
                    <a:pt x="518" y="77"/>
                  </a:lnTo>
                  <a:lnTo>
                    <a:pt x="517" y="77"/>
                  </a:lnTo>
                  <a:lnTo>
                    <a:pt x="517" y="76"/>
                  </a:lnTo>
                  <a:lnTo>
                    <a:pt x="516" y="76"/>
                  </a:lnTo>
                  <a:lnTo>
                    <a:pt x="516" y="75"/>
                  </a:lnTo>
                  <a:lnTo>
                    <a:pt x="516" y="74"/>
                  </a:lnTo>
                  <a:lnTo>
                    <a:pt x="516" y="73"/>
                  </a:lnTo>
                  <a:lnTo>
                    <a:pt x="515" y="73"/>
                  </a:lnTo>
                  <a:lnTo>
                    <a:pt x="515" y="72"/>
                  </a:lnTo>
                  <a:lnTo>
                    <a:pt x="515" y="71"/>
                  </a:lnTo>
                  <a:lnTo>
                    <a:pt x="516" y="72"/>
                  </a:lnTo>
                  <a:lnTo>
                    <a:pt x="516" y="71"/>
                  </a:lnTo>
                  <a:lnTo>
                    <a:pt x="516" y="70"/>
                  </a:lnTo>
                  <a:lnTo>
                    <a:pt x="517" y="70"/>
                  </a:lnTo>
                  <a:lnTo>
                    <a:pt x="516" y="70"/>
                  </a:lnTo>
                  <a:lnTo>
                    <a:pt x="516" y="69"/>
                  </a:lnTo>
                  <a:lnTo>
                    <a:pt x="515" y="69"/>
                  </a:lnTo>
                  <a:lnTo>
                    <a:pt x="515" y="70"/>
                  </a:lnTo>
                  <a:lnTo>
                    <a:pt x="514" y="69"/>
                  </a:lnTo>
                  <a:lnTo>
                    <a:pt x="514" y="68"/>
                  </a:lnTo>
                  <a:lnTo>
                    <a:pt x="514" y="67"/>
                  </a:lnTo>
                  <a:lnTo>
                    <a:pt x="513" y="67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4" y="65"/>
                  </a:lnTo>
                  <a:lnTo>
                    <a:pt x="513" y="65"/>
                  </a:lnTo>
                  <a:lnTo>
                    <a:pt x="513" y="64"/>
                  </a:lnTo>
                  <a:lnTo>
                    <a:pt x="514" y="64"/>
                  </a:lnTo>
                  <a:lnTo>
                    <a:pt x="514" y="63"/>
                  </a:lnTo>
                  <a:lnTo>
                    <a:pt x="514" y="62"/>
                  </a:lnTo>
                  <a:lnTo>
                    <a:pt x="513" y="62"/>
                  </a:lnTo>
                  <a:lnTo>
                    <a:pt x="513" y="61"/>
                  </a:lnTo>
                  <a:lnTo>
                    <a:pt x="514" y="60"/>
                  </a:lnTo>
                  <a:lnTo>
                    <a:pt x="514" y="59"/>
                  </a:lnTo>
                  <a:lnTo>
                    <a:pt x="513" y="59"/>
                  </a:lnTo>
                  <a:lnTo>
                    <a:pt x="512" y="58"/>
                  </a:lnTo>
                  <a:lnTo>
                    <a:pt x="512" y="57"/>
                  </a:lnTo>
                  <a:lnTo>
                    <a:pt x="511" y="57"/>
                  </a:lnTo>
                  <a:lnTo>
                    <a:pt x="510" y="57"/>
                  </a:lnTo>
                  <a:lnTo>
                    <a:pt x="510" y="56"/>
                  </a:lnTo>
                  <a:lnTo>
                    <a:pt x="511" y="56"/>
                  </a:lnTo>
                  <a:lnTo>
                    <a:pt x="510" y="55"/>
                  </a:lnTo>
                  <a:lnTo>
                    <a:pt x="510" y="54"/>
                  </a:lnTo>
                  <a:lnTo>
                    <a:pt x="510" y="53"/>
                  </a:lnTo>
                  <a:lnTo>
                    <a:pt x="509" y="53"/>
                  </a:lnTo>
                  <a:lnTo>
                    <a:pt x="511" y="53"/>
                  </a:lnTo>
                  <a:lnTo>
                    <a:pt x="515" y="53"/>
                  </a:lnTo>
                  <a:lnTo>
                    <a:pt x="521" y="53"/>
                  </a:lnTo>
                  <a:lnTo>
                    <a:pt x="521" y="53"/>
                  </a:lnTo>
                  <a:lnTo>
                    <a:pt x="524" y="53"/>
                  </a:lnTo>
                  <a:lnTo>
                    <a:pt x="525" y="53"/>
                  </a:lnTo>
                  <a:lnTo>
                    <a:pt x="529" y="53"/>
                  </a:lnTo>
                  <a:lnTo>
                    <a:pt x="531" y="53"/>
                  </a:lnTo>
                  <a:lnTo>
                    <a:pt x="532" y="53"/>
                  </a:lnTo>
                  <a:lnTo>
                    <a:pt x="535" y="53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5" y="53"/>
                  </a:lnTo>
                  <a:lnTo>
                    <a:pt x="547" y="53"/>
                  </a:lnTo>
                  <a:lnTo>
                    <a:pt x="549" y="53"/>
                  </a:lnTo>
                  <a:lnTo>
                    <a:pt x="556" y="53"/>
                  </a:lnTo>
                  <a:lnTo>
                    <a:pt x="558" y="53"/>
                  </a:lnTo>
                  <a:lnTo>
                    <a:pt x="561" y="53"/>
                  </a:lnTo>
                  <a:lnTo>
                    <a:pt x="564" y="53"/>
                  </a:lnTo>
                  <a:lnTo>
                    <a:pt x="565" y="53"/>
                  </a:lnTo>
                  <a:lnTo>
                    <a:pt x="569" y="53"/>
                  </a:lnTo>
                  <a:lnTo>
                    <a:pt x="572" y="53"/>
                  </a:lnTo>
                  <a:lnTo>
                    <a:pt x="574" y="53"/>
                  </a:lnTo>
                  <a:lnTo>
                    <a:pt x="576" y="53"/>
                  </a:lnTo>
                  <a:lnTo>
                    <a:pt x="578" y="53"/>
                  </a:lnTo>
                  <a:lnTo>
                    <a:pt x="579" y="53"/>
                  </a:lnTo>
                  <a:lnTo>
                    <a:pt x="581" y="53"/>
                  </a:lnTo>
                  <a:lnTo>
                    <a:pt x="584" y="53"/>
                  </a:lnTo>
                  <a:lnTo>
                    <a:pt x="594" y="53"/>
                  </a:lnTo>
                  <a:lnTo>
                    <a:pt x="595" y="53"/>
                  </a:lnTo>
                  <a:lnTo>
                    <a:pt x="596" y="53"/>
                  </a:lnTo>
                  <a:lnTo>
                    <a:pt x="598" y="53"/>
                  </a:lnTo>
                  <a:lnTo>
                    <a:pt x="600" y="53"/>
                  </a:lnTo>
                  <a:lnTo>
                    <a:pt x="601" y="53"/>
                  </a:lnTo>
                  <a:lnTo>
                    <a:pt x="601" y="53"/>
                  </a:lnTo>
                  <a:lnTo>
                    <a:pt x="602" y="53"/>
                  </a:lnTo>
                  <a:lnTo>
                    <a:pt x="603" y="53"/>
                  </a:lnTo>
                  <a:lnTo>
                    <a:pt x="604" y="53"/>
                  </a:lnTo>
                  <a:lnTo>
                    <a:pt x="606" y="53"/>
                  </a:lnTo>
                  <a:lnTo>
                    <a:pt x="610" y="53"/>
                  </a:lnTo>
                  <a:lnTo>
                    <a:pt x="613" y="53"/>
                  </a:lnTo>
                  <a:lnTo>
                    <a:pt x="614" y="53"/>
                  </a:lnTo>
                  <a:lnTo>
                    <a:pt x="615" y="53"/>
                  </a:lnTo>
                  <a:lnTo>
                    <a:pt x="616" y="53"/>
                  </a:lnTo>
                  <a:lnTo>
                    <a:pt x="617" y="53"/>
                  </a:lnTo>
                  <a:lnTo>
                    <a:pt x="618" y="53"/>
                  </a:lnTo>
                  <a:lnTo>
                    <a:pt x="621" y="53"/>
                  </a:lnTo>
                  <a:lnTo>
                    <a:pt x="624" y="53"/>
                  </a:lnTo>
                  <a:lnTo>
                    <a:pt x="626" y="53"/>
                  </a:lnTo>
                  <a:lnTo>
                    <a:pt x="630" y="53"/>
                  </a:lnTo>
                  <a:lnTo>
                    <a:pt x="632" y="53"/>
                  </a:lnTo>
                  <a:lnTo>
                    <a:pt x="633" y="53"/>
                  </a:lnTo>
                  <a:lnTo>
                    <a:pt x="634" y="53"/>
                  </a:lnTo>
                  <a:lnTo>
                    <a:pt x="636" y="53"/>
                  </a:lnTo>
                  <a:lnTo>
                    <a:pt x="639" y="53"/>
                  </a:lnTo>
                  <a:lnTo>
                    <a:pt x="644" y="53"/>
                  </a:lnTo>
                  <a:lnTo>
                    <a:pt x="645" y="53"/>
                  </a:lnTo>
                  <a:lnTo>
                    <a:pt x="651" y="53"/>
                  </a:lnTo>
                  <a:lnTo>
                    <a:pt x="655" y="53"/>
                  </a:lnTo>
                  <a:lnTo>
                    <a:pt x="658" y="53"/>
                  </a:lnTo>
                  <a:lnTo>
                    <a:pt x="660" y="53"/>
                  </a:lnTo>
                  <a:lnTo>
                    <a:pt x="660" y="51"/>
                  </a:lnTo>
                  <a:lnTo>
                    <a:pt x="660" y="49"/>
                  </a:lnTo>
                  <a:lnTo>
                    <a:pt x="660" y="46"/>
                  </a:lnTo>
                  <a:lnTo>
                    <a:pt x="660" y="37"/>
                  </a:lnTo>
                  <a:lnTo>
                    <a:pt x="660" y="34"/>
                  </a:lnTo>
                  <a:lnTo>
                    <a:pt x="660" y="29"/>
                  </a:lnTo>
                  <a:lnTo>
                    <a:pt x="660" y="22"/>
                  </a:lnTo>
                  <a:lnTo>
                    <a:pt x="660" y="19"/>
                  </a:lnTo>
                  <a:lnTo>
                    <a:pt x="660" y="15"/>
                  </a:lnTo>
                  <a:lnTo>
                    <a:pt x="660" y="10"/>
                  </a:lnTo>
                  <a:lnTo>
                    <a:pt x="660" y="9"/>
                  </a:lnTo>
                  <a:lnTo>
                    <a:pt x="660" y="7"/>
                  </a:lnTo>
                  <a:lnTo>
                    <a:pt x="669" y="7"/>
                  </a:lnTo>
                  <a:lnTo>
                    <a:pt x="672" y="7"/>
                  </a:lnTo>
                  <a:lnTo>
                    <a:pt x="678" y="7"/>
                  </a:lnTo>
                  <a:lnTo>
                    <a:pt x="680" y="7"/>
                  </a:lnTo>
                  <a:lnTo>
                    <a:pt x="682" y="7"/>
                  </a:lnTo>
                  <a:lnTo>
                    <a:pt x="685" y="7"/>
                  </a:lnTo>
                  <a:lnTo>
                    <a:pt x="685" y="6"/>
                  </a:lnTo>
                  <a:lnTo>
                    <a:pt x="685" y="3"/>
                  </a:lnTo>
                  <a:lnTo>
                    <a:pt x="689" y="3"/>
                  </a:lnTo>
                  <a:lnTo>
                    <a:pt x="689" y="7"/>
                  </a:lnTo>
                  <a:lnTo>
                    <a:pt x="690" y="7"/>
                  </a:lnTo>
                  <a:lnTo>
                    <a:pt x="692" y="7"/>
                  </a:lnTo>
                  <a:lnTo>
                    <a:pt x="694" y="7"/>
                  </a:lnTo>
                  <a:lnTo>
                    <a:pt x="697" y="7"/>
                  </a:lnTo>
                  <a:lnTo>
                    <a:pt x="701" y="7"/>
                  </a:lnTo>
                  <a:lnTo>
                    <a:pt x="703" y="7"/>
                  </a:lnTo>
                  <a:lnTo>
                    <a:pt x="711" y="7"/>
                  </a:lnTo>
                  <a:lnTo>
                    <a:pt x="712" y="7"/>
                  </a:lnTo>
                  <a:lnTo>
                    <a:pt x="714" y="7"/>
                  </a:lnTo>
                  <a:lnTo>
                    <a:pt x="719" y="7"/>
                  </a:lnTo>
                  <a:lnTo>
                    <a:pt x="722" y="7"/>
                  </a:lnTo>
                  <a:lnTo>
                    <a:pt x="724" y="7"/>
                  </a:lnTo>
                  <a:lnTo>
                    <a:pt x="727" y="7"/>
                  </a:lnTo>
                  <a:lnTo>
                    <a:pt x="735" y="8"/>
                  </a:lnTo>
                  <a:lnTo>
                    <a:pt x="736" y="8"/>
                  </a:lnTo>
                  <a:lnTo>
                    <a:pt x="736" y="3"/>
                  </a:lnTo>
                  <a:lnTo>
                    <a:pt x="740" y="3"/>
                  </a:lnTo>
                  <a:lnTo>
                    <a:pt x="743" y="3"/>
                  </a:lnTo>
                  <a:lnTo>
                    <a:pt x="743" y="0"/>
                  </a:lnTo>
                  <a:lnTo>
                    <a:pt x="744" y="0"/>
                  </a:lnTo>
                  <a:lnTo>
                    <a:pt x="745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56" y="0"/>
                  </a:lnTo>
                  <a:lnTo>
                    <a:pt x="759" y="0"/>
                  </a:lnTo>
                  <a:lnTo>
                    <a:pt x="763" y="0"/>
                  </a:lnTo>
                  <a:lnTo>
                    <a:pt x="764" y="0"/>
                  </a:lnTo>
                  <a:lnTo>
                    <a:pt x="765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4" name="Freeform 209">
              <a:extLst>
                <a:ext uri="{FF2B5EF4-FFF2-40B4-BE49-F238E27FC236}">
                  <a16:creationId xmlns:a16="http://schemas.microsoft.com/office/drawing/2014/main" id="{85877521-3CA9-9B02-4017-D1B8E190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437" y="3062288"/>
              <a:ext cx="1677988" cy="1843088"/>
            </a:xfrm>
            <a:custGeom>
              <a:avLst/>
              <a:gdLst>
                <a:gd name="T0" fmla="*/ 609 w 1057"/>
                <a:gd name="T1" fmla="*/ 20 h 1161"/>
                <a:gd name="T2" fmla="*/ 636 w 1057"/>
                <a:gd name="T3" fmla="*/ 43 h 1161"/>
                <a:gd name="T4" fmla="*/ 664 w 1057"/>
                <a:gd name="T5" fmla="*/ 58 h 1161"/>
                <a:gd name="T6" fmla="*/ 690 w 1057"/>
                <a:gd name="T7" fmla="*/ 71 h 1161"/>
                <a:gd name="T8" fmla="*/ 765 w 1057"/>
                <a:gd name="T9" fmla="*/ 33 h 1161"/>
                <a:gd name="T10" fmla="*/ 806 w 1057"/>
                <a:gd name="T11" fmla="*/ 43 h 1161"/>
                <a:gd name="T12" fmla="*/ 825 w 1057"/>
                <a:gd name="T13" fmla="*/ 55 h 1161"/>
                <a:gd name="T14" fmla="*/ 857 w 1057"/>
                <a:gd name="T15" fmla="*/ 85 h 1161"/>
                <a:gd name="T16" fmla="*/ 862 w 1057"/>
                <a:gd name="T17" fmla="*/ 116 h 1161"/>
                <a:gd name="T18" fmla="*/ 879 w 1057"/>
                <a:gd name="T19" fmla="*/ 151 h 1161"/>
                <a:gd name="T20" fmla="*/ 894 w 1057"/>
                <a:gd name="T21" fmla="*/ 174 h 1161"/>
                <a:gd name="T22" fmla="*/ 882 w 1057"/>
                <a:gd name="T23" fmla="*/ 205 h 1161"/>
                <a:gd name="T24" fmla="*/ 897 w 1057"/>
                <a:gd name="T25" fmla="*/ 232 h 1161"/>
                <a:gd name="T26" fmla="*/ 899 w 1057"/>
                <a:gd name="T27" fmla="*/ 266 h 1161"/>
                <a:gd name="T28" fmla="*/ 951 w 1057"/>
                <a:gd name="T29" fmla="*/ 273 h 1161"/>
                <a:gd name="T30" fmla="*/ 1041 w 1057"/>
                <a:gd name="T31" fmla="*/ 338 h 1161"/>
                <a:gd name="T32" fmla="*/ 913 w 1057"/>
                <a:gd name="T33" fmla="*/ 565 h 1161"/>
                <a:gd name="T34" fmla="*/ 883 w 1057"/>
                <a:gd name="T35" fmla="*/ 638 h 1161"/>
                <a:gd name="T36" fmla="*/ 835 w 1057"/>
                <a:gd name="T37" fmla="*/ 763 h 1161"/>
                <a:gd name="T38" fmla="*/ 803 w 1057"/>
                <a:gd name="T39" fmla="*/ 918 h 1161"/>
                <a:gd name="T40" fmla="*/ 754 w 1057"/>
                <a:gd name="T41" fmla="*/ 969 h 1161"/>
                <a:gd name="T42" fmla="*/ 711 w 1057"/>
                <a:gd name="T43" fmla="*/ 972 h 1161"/>
                <a:gd name="T44" fmla="*/ 686 w 1057"/>
                <a:gd name="T45" fmla="*/ 969 h 1161"/>
                <a:gd name="T46" fmla="*/ 671 w 1057"/>
                <a:gd name="T47" fmla="*/ 964 h 1161"/>
                <a:gd name="T48" fmla="*/ 632 w 1057"/>
                <a:gd name="T49" fmla="*/ 947 h 1161"/>
                <a:gd name="T50" fmla="*/ 605 w 1057"/>
                <a:gd name="T51" fmla="*/ 940 h 1161"/>
                <a:gd name="T52" fmla="*/ 574 w 1057"/>
                <a:gd name="T53" fmla="*/ 922 h 1161"/>
                <a:gd name="T54" fmla="*/ 545 w 1057"/>
                <a:gd name="T55" fmla="*/ 927 h 1161"/>
                <a:gd name="T56" fmla="*/ 524 w 1057"/>
                <a:gd name="T57" fmla="*/ 941 h 1161"/>
                <a:gd name="T58" fmla="*/ 514 w 1057"/>
                <a:gd name="T59" fmla="*/ 961 h 1161"/>
                <a:gd name="T60" fmla="*/ 511 w 1057"/>
                <a:gd name="T61" fmla="*/ 995 h 1161"/>
                <a:gd name="T62" fmla="*/ 518 w 1057"/>
                <a:gd name="T63" fmla="*/ 1025 h 1161"/>
                <a:gd name="T64" fmla="*/ 528 w 1057"/>
                <a:gd name="T65" fmla="*/ 1055 h 1161"/>
                <a:gd name="T66" fmla="*/ 524 w 1057"/>
                <a:gd name="T67" fmla="*/ 1085 h 1161"/>
                <a:gd name="T68" fmla="*/ 518 w 1057"/>
                <a:gd name="T69" fmla="*/ 1119 h 1161"/>
                <a:gd name="T70" fmla="*/ 517 w 1057"/>
                <a:gd name="T71" fmla="*/ 1147 h 1161"/>
                <a:gd name="T72" fmla="*/ 486 w 1057"/>
                <a:gd name="T73" fmla="*/ 1155 h 1161"/>
                <a:gd name="T74" fmla="*/ 454 w 1057"/>
                <a:gd name="T75" fmla="*/ 1153 h 1161"/>
                <a:gd name="T76" fmla="*/ 441 w 1057"/>
                <a:gd name="T77" fmla="*/ 1125 h 1161"/>
                <a:gd name="T78" fmla="*/ 440 w 1057"/>
                <a:gd name="T79" fmla="*/ 1092 h 1161"/>
                <a:gd name="T80" fmla="*/ 436 w 1057"/>
                <a:gd name="T81" fmla="*/ 1056 h 1161"/>
                <a:gd name="T82" fmla="*/ 347 w 1057"/>
                <a:gd name="T83" fmla="*/ 976 h 1161"/>
                <a:gd name="T84" fmla="*/ 301 w 1057"/>
                <a:gd name="T85" fmla="*/ 855 h 1161"/>
                <a:gd name="T86" fmla="*/ 269 w 1057"/>
                <a:gd name="T87" fmla="*/ 826 h 1161"/>
                <a:gd name="T88" fmla="*/ 238 w 1057"/>
                <a:gd name="T89" fmla="*/ 755 h 1161"/>
                <a:gd name="T90" fmla="*/ 236 w 1057"/>
                <a:gd name="T91" fmla="*/ 695 h 1161"/>
                <a:gd name="T92" fmla="*/ 252 w 1057"/>
                <a:gd name="T93" fmla="*/ 639 h 1161"/>
                <a:gd name="T94" fmla="*/ 251 w 1057"/>
                <a:gd name="T95" fmla="*/ 542 h 1161"/>
                <a:gd name="T96" fmla="*/ 171 w 1057"/>
                <a:gd name="T97" fmla="*/ 501 h 1161"/>
                <a:gd name="T98" fmla="*/ 149 w 1057"/>
                <a:gd name="T99" fmla="*/ 442 h 1161"/>
                <a:gd name="T100" fmla="*/ 125 w 1057"/>
                <a:gd name="T101" fmla="*/ 445 h 1161"/>
                <a:gd name="T102" fmla="*/ 93 w 1057"/>
                <a:gd name="T103" fmla="*/ 444 h 1161"/>
                <a:gd name="T104" fmla="*/ 62 w 1057"/>
                <a:gd name="T105" fmla="*/ 440 h 1161"/>
                <a:gd name="T106" fmla="*/ 38 w 1057"/>
                <a:gd name="T107" fmla="*/ 431 h 1161"/>
                <a:gd name="T108" fmla="*/ 12 w 1057"/>
                <a:gd name="T109" fmla="*/ 411 h 1161"/>
                <a:gd name="T110" fmla="*/ 6 w 1057"/>
                <a:gd name="T111" fmla="*/ 382 h 1161"/>
                <a:gd name="T112" fmla="*/ 118 w 1057"/>
                <a:gd name="T113" fmla="*/ 263 h 1161"/>
                <a:gd name="T114" fmla="*/ 211 w 1057"/>
                <a:gd name="T115" fmla="*/ 180 h 1161"/>
                <a:gd name="T116" fmla="*/ 236 w 1057"/>
                <a:gd name="T117" fmla="*/ 182 h 1161"/>
                <a:gd name="T118" fmla="*/ 349 w 1057"/>
                <a:gd name="T119" fmla="*/ 163 h 1161"/>
                <a:gd name="T120" fmla="*/ 380 w 1057"/>
                <a:gd name="T121" fmla="*/ 185 h 1161"/>
                <a:gd name="T122" fmla="*/ 423 w 1057"/>
                <a:gd name="T123" fmla="*/ 132 h 1161"/>
                <a:gd name="T124" fmla="*/ 537 w 1057"/>
                <a:gd name="T125" fmla="*/ 17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57" h="1161">
                  <a:moveTo>
                    <a:pt x="586" y="1"/>
                  </a:moveTo>
                  <a:lnTo>
                    <a:pt x="587" y="1"/>
                  </a:lnTo>
                  <a:lnTo>
                    <a:pt x="587" y="0"/>
                  </a:lnTo>
                  <a:lnTo>
                    <a:pt x="588" y="0"/>
                  </a:lnTo>
                  <a:lnTo>
                    <a:pt x="588" y="1"/>
                  </a:lnTo>
                  <a:lnTo>
                    <a:pt x="589" y="1"/>
                  </a:lnTo>
                  <a:lnTo>
                    <a:pt x="588" y="1"/>
                  </a:lnTo>
                  <a:lnTo>
                    <a:pt x="588" y="2"/>
                  </a:lnTo>
                  <a:lnTo>
                    <a:pt x="589" y="2"/>
                  </a:lnTo>
                  <a:lnTo>
                    <a:pt x="590" y="2"/>
                  </a:lnTo>
                  <a:lnTo>
                    <a:pt x="591" y="2"/>
                  </a:lnTo>
                  <a:lnTo>
                    <a:pt x="591" y="3"/>
                  </a:lnTo>
                  <a:lnTo>
                    <a:pt x="592" y="3"/>
                  </a:lnTo>
                  <a:lnTo>
                    <a:pt x="592" y="3"/>
                  </a:lnTo>
                  <a:lnTo>
                    <a:pt x="592" y="3"/>
                  </a:lnTo>
                  <a:lnTo>
                    <a:pt x="593" y="3"/>
                  </a:lnTo>
                  <a:lnTo>
                    <a:pt x="594" y="3"/>
                  </a:lnTo>
                  <a:lnTo>
                    <a:pt x="594" y="3"/>
                  </a:lnTo>
                  <a:lnTo>
                    <a:pt x="595" y="3"/>
                  </a:lnTo>
                  <a:lnTo>
                    <a:pt x="595" y="3"/>
                  </a:lnTo>
                  <a:lnTo>
                    <a:pt x="595" y="3"/>
                  </a:lnTo>
                  <a:lnTo>
                    <a:pt x="596" y="3"/>
                  </a:lnTo>
                  <a:lnTo>
                    <a:pt x="596" y="3"/>
                  </a:lnTo>
                  <a:lnTo>
                    <a:pt x="596" y="3"/>
                  </a:lnTo>
                  <a:lnTo>
                    <a:pt x="597" y="3"/>
                  </a:lnTo>
                  <a:lnTo>
                    <a:pt x="597" y="4"/>
                  </a:lnTo>
                  <a:lnTo>
                    <a:pt x="598" y="4"/>
                  </a:lnTo>
                  <a:lnTo>
                    <a:pt x="599" y="4"/>
                  </a:lnTo>
                  <a:lnTo>
                    <a:pt x="600" y="4"/>
                  </a:lnTo>
                  <a:lnTo>
                    <a:pt x="600" y="5"/>
                  </a:lnTo>
                  <a:lnTo>
                    <a:pt x="600" y="6"/>
                  </a:lnTo>
                  <a:lnTo>
                    <a:pt x="600" y="7"/>
                  </a:lnTo>
                  <a:lnTo>
                    <a:pt x="599" y="7"/>
                  </a:lnTo>
                  <a:lnTo>
                    <a:pt x="599" y="8"/>
                  </a:lnTo>
                  <a:lnTo>
                    <a:pt x="600" y="8"/>
                  </a:lnTo>
                  <a:lnTo>
                    <a:pt x="600" y="9"/>
                  </a:lnTo>
                  <a:lnTo>
                    <a:pt x="601" y="10"/>
                  </a:lnTo>
                  <a:lnTo>
                    <a:pt x="601" y="11"/>
                  </a:lnTo>
                  <a:lnTo>
                    <a:pt x="600" y="11"/>
                  </a:lnTo>
                  <a:lnTo>
                    <a:pt x="600" y="12"/>
                  </a:lnTo>
                  <a:lnTo>
                    <a:pt x="601" y="12"/>
                  </a:lnTo>
                  <a:lnTo>
                    <a:pt x="601" y="13"/>
                  </a:lnTo>
                  <a:lnTo>
                    <a:pt x="601" y="13"/>
                  </a:lnTo>
                  <a:lnTo>
                    <a:pt x="602" y="13"/>
                  </a:lnTo>
                  <a:lnTo>
                    <a:pt x="602" y="12"/>
                  </a:lnTo>
                  <a:lnTo>
                    <a:pt x="603" y="12"/>
                  </a:lnTo>
                  <a:lnTo>
                    <a:pt x="603" y="13"/>
                  </a:lnTo>
                  <a:lnTo>
                    <a:pt x="604" y="13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5" y="15"/>
                  </a:lnTo>
                  <a:lnTo>
                    <a:pt x="606" y="15"/>
                  </a:lnTo>
                  <a:lnTo>
                    <a:pt x="607" y="15"/>
                  </a:lnTo>
                  <a:lnTo>
                    <a:pt x="607" y="16"/>
                  </a:lnTo>
                  <a:lnTo>
                    <a:pt x="607" y="17"/>
                  </a:lnTo>
                  <a:lnTo>
                    <a:pt x="607" y="18"/>
                  </a:lnTo>
                  <a:lnTo>
                    <a:pt x="607" y="19"/>
                  </a:lnTo>
                  <a:lnTo>
                    <a:pt x="608" y="19"/>
                  </a:lnTo>
                  <a:lnTo>
                    <a:pt x="608" y="20"/>
                  </a:lnTo>
                  <a:lnTo>
                    <a:pt x="609" y="20"/>
                  </a:lnTo>
                  <a:lnTo>
                    <a:pt x="609" y="21"/>
                  </a:lnTo>
                  <a:lnTo>
                    <a:pt x="610" y="22"/>
                  </a:lnTo>
                  <a:lnTo>
                    <a:pt x="611" y="22"/>
                  </a:lnTo>
                  <a:lnTo>
                    <a:pt x="611" y="23"/>
                  </a:lnTo>
                  <a:lnTo>
                    <a:pt x="612" y="23"/>
                  </a:lnTo>
                  <a:lnTo>
                    <a:pt x="612" y="22"/>
                  </a:lnTo>
                  <a:lnTo>
                    <a:pt x="611" y="22"/>
                  </a:lnTo>
                  <a:lnTo>
                    <a:pt x="612" y="22"/>
                  </a:lnTo>
                  <a:lnTo>
                    <a:pt x="613" y="22"/>
                  </a:lnTo>
                  <a:lnTo>
                    <a:pt x="614" y="22"/>
                  </a:lnTo>
                  <a:lnTo>
                    <a:pt x="614" y="23"/>
                  </a:lnTo>
                  <a:lnTo>
                    <a:pt x="615" y="24"/>
                  </a:lnTo>
                  <a:lnTo>
                    <a:pt x="615" y="25"/>
                  </a:lnTo>
                  <a:lnTo>
                    <a:pt x="616" y="25"/>
                  </a:lnTo>
                  <a:lnTo>
                    <a:pt x="616" y="26"/>
                  </a:lnTo>
                  <a:lnTo>
                    <a:pt x="617" y="26"/>
                  </a:lnTo>
                  <a:lnTo>
                    <a:pt x="617" y="25"/>
                  </a:lnTo>
                  <a:lnTo>
                    <a:pt x="618" y="25"/>
                  </a:lnTo>
                  <a:lnTo>
                    <a:pt x="618" y="26"/>
                  </a:lnTo>
                  <a:lnTo>
                    <a:pt x="619" y="26"/>
                  </a:lnTo>
                  <a:lnTo>
                    <a:pt x="619" y="25"/>
                  </a:lnTo>
                  <a:lnTo>
                    <a:pt x="620" y="25"/>
                  </a:lnTo>
                  <a:lnTo>
                    <a:pt x="620" y="26"/>
                  </a:lnTo>
                  <a:lnTo>
                    <a:pt x="620" y="27"/>
                  </a:lnTo>
                  <a:lnTo>
                    <a:pt x="621" y="27"/>
                  </a:lnTo>
                  <a:lnTo>
                    <a:pt x="621" y="28"/>
                  </a:lnTo>
                  <a:lnTo>
                    <a:pt x="622" y="28"/>
                  </a:lnTo>
                  <a:lnTo>
                    <a:pt x="623" y="28"/>
                  </a:lnTo>
                  <a:lnTo>
                    <a:pt x="623" y="29"/>
                  </a:lnTo>
                  <a:lnTo>
                    <a:pt x="624" y="29"/>
                  </a:lnTo>
                  <a:lnTo>
                    <a:pt x="624" y="30"/>
                  </a:lnTo>
                  <a:lnTo>
                    <a:pt x="625" y="30"/>
                  </a:lnTo>
                  <a:lnTo>
                    <a:pt x="626" y="30"/>
                  </a:lnTo>
                  <a:lnTo>
                    <a:pt x="626" y="31"/>
                  </a:lnTo>
                  <a:lnTo>
                    <a:pt x="626" y="32"/>
                  </a:lnTo>
                  <a:lnTo>
                    <a:pt x="627" y="32"/>
                  </a:lnTo>
                  <a:lnTo>
                    <a:pt x="628" y="32"/>
                  </a:lnTo>
                  <a:lnTo>
                    <a:pt x="628" y="33"/>
                  </a:lnTo>
                  <a:lnTo>
                    <a:pt x="628" y="33"/>
                  </a:lnTo>
                  <a:lnTo>
                    <a:pt x="629" y="33"/>
                  </a:lnTo>
                  <a:lnTo>
                    <a:pt x="628" y="33"/>
                  </a:lnTo>
                  <a:lnTo>
                    <a:pt x="628" y="34"/>
                  </a:lnTo>
                  <a:lnTo>
                    <a:pt x="628" y="35"/>
                  </a:lnTo>
                  <a:lnTo>
                    <a:pt x="628" y="36"/>
                  </a:lnTo>
                  <a:lnTo>
                    <a:pt x="629" y="36"/>
                  </a:lnTo>
                  <a:lnTo>
                    <a:pt x="629" y="37"/>
                  </a:lnTo>
                  <a:lnTo>
                    <a:pt x="629" y="38"/>
                  </a:lnTo>
                  <a:lnTo>
                    <a:pt x="630" y="38"/>
                  </a:lnTo>
                  <a:lnTo>
                    <a:pt x="630" y="39"/>
                  </a:lnTo>
                  <a:lnTo>
                    <a:pt x="631" y="39"/>
                  </a:lnTo>
                  <a:lnTo>
                    <a:pt x="632" y="39"/>
                  </a:lnTo>
                  <a:lnTo>
                    <a:pt x="631" y="40"/>
                  </a:lnTo>
                  <a:lnTo>
                    <a:pt x="632" y="40"/>
                  </a:lnTo>
                  <a:lnTo>
                    <a:pt x="633" y="40"/>
                  </a:lnTo>
                  <a:lnTo>
                    <a:pt x="633" y="41"/>
                  </a:lnTo>
                  <a:lnTo>
                    <a:pt x="634" y="41"/>
                  </a:lnTo>
                  <a:lnTo>
                    <a:pt x="634" y="42"/>
                  </a:lnTo>
                  <a:lnTo>
                    <a:pt x="635" y="42"/>
                  </a:lnTo>
                  <a:lnTo>
                    <a:pt x="635" y="43"/>
                  </a:lnTo>
                  <a:lnTo>
                    <a:pt x="636" y="43"/>
                  </a:lnTo>
                  <a:lnTo>
                    <a:pt x="637" y="44"/>
                  </a:lnTo>
                  <a:lnTo>
                    <a:pt x="638" y="44"/>
                  </a:lnTo>
                  <a:lnTo>
                    <a:pt x="638" y="43"/>
                  </a:lnTo>
                  <a:lnTo>
                    <a:pt x="639" y="43"/>
                  </a:lnTo>
                  <a:lnTo>
                    <a:pt x="640" y="43"/>
                  </a:lnTo>
                  <a:lnTo>
                    <a:pt x="641" y="43"/>
                  </a:lnTo>
                  <a:lnTo>
                    <a:pt x="641" y="44"/>
                  </a:lnTo>
                  <a:lnTo>
                    <a:pt x="642" y="44"/>
                  </a:lnTo>
                  <a:lnTo>
                    <a:pt x="642" y="45"/>
                  </a:lnTo>
                  <a:lnTo>
                    <a:pt x="643" y="46"/>
                  </a:lnTo>
                  <a:lnTo>
                    <a:pt x="642" y="46"/>
                  </a:lnTo>
                  <a:lnTo>
                    <a:pt x="642" y="47"/>
                  </a:lnTo>
                  <a:lnTo>
                    <a:pt x="643" y="47"/>
                  </a:lnTo>
                  <a:lnTo>
                    <a:pt x="643" y="48"/>
                  </a:lnTo>
                  <a:lnTo>
                    <a:pt x="644" y="48"/>
                  </a:lnTo>
                  <a:lnTo>
                    <a:pt x="645" y="49"/>
                  </a:lnTo>
                  <a:lnTo>
                    <a:pt x="645" y="50"/>
                  </a:lnTo>
                  <a:lnTo>
                    <a:pt x="646" y="50"/>
                  </a:lnTo>
                  <a:lnTo>
                    <a:pt x="645" y="50"/>
                  </a:lnTo>
                  <a:lnTo>
                    <a:pt x="645" y="51"/>
                  </a:lnTo>
                  <a:lnTo>
                    <a:pt x="646" y="51"/>
                  </a:lnTo>
                  <a:lnTo>
                    <a:pt x="647" y="51"/>
                  </a:lnTo>
                  <a:lnTo>
                    <a:pt x="647" y="52"/>
                  </a:lnTo>
                  <a:lnTo>
                    <a:pt x="648" y="52"/>
                  </a:lnTo>
                  <a:lnTo>
                    <a:pt x="648" y="53"/>
                  </a:lnTo>
                  <a:lnTo>
                    <a:pt x="649" y="53"/>
                  </a:lnTo>
                  <a:lnTo>
                    <a:pt x="650" y="52"/>
                  </a:lnTo>
                  <a:lnTo>
                    <a:pt x="651" y="52"/>
                  </a:lnTo>
                  <a:lnTo>
                    <a:pt x="651" y="51"/>
                  </a:lnTo>
                  <a:lnTo>
                    <a:pt x="651" y="52"/>
                  </a:lnTo>
                  <a:lnTo>
                    <a:pt x="652" y="52"/>
                  </a:lnTo>
                  <a:lnTo>
                    <a:pt x="653" y="52"/>
                  </a:lnTo>
                  <a:lnTo>
                    <a:pt x="654" y="52"/>
                  </a:lnTo>
                  <a:lnTo>
                    <a:pt x="655" y="52"/>
                  </a:lnTo>
                  <a:lnTo>
                    <a:pt x="655" y="53"/>
                  </a:lnTo>
                  <a:lnTo>
                    <a:pt x="654" y="53"/>
                  </a:lnTo>
                  <a:lnTo>
                    <a:pt x="654" y="54"/>
                  </a:lnTo>
                  <a:lnTo>
                    <a:pt x="655" y="54"/>
                  </a:lnTo>
                  <a:lnTo>
                    <a:pt x="655" y="54"/>
                  </a:lnTo>
                  <a:lnTo>
                    <a:pt x="656" y="54"/>
                  </a:lnTo>
                  <a:lnTo>
                    <a:pt x="657" y="54"/>
                  </a:lnTo>
                  <a:lnTo>
                    <a:pt x="658" y="54"/>
                  </a:lnTo>
                  <a:lnTo>
                    <a:pt x="658" y="55"/>
                  </a:lnTo>
                  <a:lnTo>
                    <a:pt x="659" y="55"/>
                  </a:lnTo>
                  <a:lnTo>
                    <a:pt x="659" y="56"/>
                  </a:lnTo>
                  <a:lnTo>
                    <a:pt x="658" y="56"/>
                  </a:lnTo>
                  <a:lnTo>
                    <a:pt x="658" y="56"/>
                  </a:lnTo>
                  <a:lnTo>
                    <a:pt x="658" y="56"/>
                  </a:lnTo>
                  <a:lnTo>
                    <a:pt x="658" y="56"/>
                  </a:lnTo>
                  <a:lnTo>
                    <a:pt x="659" y="56"/>
                  </a:lnTo>
                  <a:lnTo>
                    <a:pt x="660" y="56"/>
                  </a:lnTo>
                  <a:lnTo>
                    <a:pt x="660" y="57"/>
                  </a:lnTo>
                  <a:lnTo>
                    <a:pt x="661" y="57"/>
                  </a:lnTo>
                  <a:lnTo>
                    <a:pt x="661" y="56"/>
                  </a:lnTo>
                  <a:lnTo>
                    <a:pt x="661" y="56"/>
                  </a:lnTo>
                  <a:lnTo>
                    <a:pt x="662" y="56"/>
                  </a:lnTo>
                  <a:lnTo>
                    <a:pt x="663" y="56"/>
                  </a:lnTo>
                  <a:lnTo>
                    <a:pt x="663" y="57"/>
                  </a:lnTo>
                  <a:lnTo>
                    <a:pt x="663" y="58"/>
                  </a:lnTo>
                  <a:lnTo>
                    <a:pt x="664" y="58"/>
                  </a:lnTo>
                  <a:lnTo>
                    <a:pt x="664" y="59"/>
                  </a:lnTo>
                  <a:lnTo>
                    <a:pt x="663" y="59"/>
                  </a:lnTo>
                  <a:lnTo>
                    <a:pt x="663" y="60"/>
                  </a:lnTo>
                  <a:lnTo>
                    <a:pt x="664" y="60"/>
                  </a:lnTo>
                  <a:lnTo>
                    <a:pt x="665" y="59"/>
                  </a:lnTo>
                  <a:lnTo>
                    <a:pt x="665" y="60"/>
                  </a:lnTo>
                  <a:lnTo>
                    <a:pt x="665" y="61"/>
                  </a:lnTo>
                  <a:lnTo>
                    <a:pt x="666" y="61"/>
                  </a:lnTo>
                  <a:lnTo>
                    <a:pt x="666" y="62"/>
                  </a:lnTo>
                  <a:lnTo>
                    <a:pt x="666" y="61"/>
                  </a:lnTo>
                  <a:lnTo>
                    <a:pt x="667" y="61"/>
                  </a:lnTo>
                  <a:lnTo>
                    <a:pt x="668" y="61"/>
                  </a:lnTo>
                  <a:lnTo>
                    <a:pt x="669" y="61"/>
                  </a:lnTo>
                  <a:lnTo>
                    <a:pt x="669" y="60"/>
                  </a:lnTo>
                  <a:lnTo>
                    <a:pt x="669" y="59"/>
                  </a:lnTo>
                  <a:lnTo>
                    <a:pt x="670" y="59"/>
                  </a:lnTo>
                  <a:lnTo>
                    <a:pt x="671" y="59"/>
                  </a:lnTo>
                  <a:lnTo>
                    <a:pt x="671" y="60"/>
                  </a:lnTo>
                  <a:lnTo>
                    <a:pt x="672" y="60"/>
                  </a:lnTo>
                  <a:lnTo>
                    <a:pt x="673" y="60"/>
                  </a:lnTo>
                  <a:lnTo>
                    <a:pt x="673" y="61"/>
                  </a:lnTo>
                  <a:lnTo>
                    <a:pt x="673" y="60"/>
                  </a:lnTo>
                  <a:lnTo>
                    <a:pt x="674" y="61"/>
                  </a:lnTo>
                  <a:lnTo>
                    <a:pt x="675" y="61"/>
                  </a:lnTo>
                  <a:lnTo>
                    <a:pt x="674" y="62"/>
                  </a:lnTo>
                  <a:lnTo>
                    <a:pt x="674" y="63"/>
                  </a:lnTo>
                  <a:lnTo>
                    <a:pt x="675" y="63"/>
                  </a:lnTo>
                  <a:lnTo>
                    <a:pt x="676" y="63"/>
                  </a:lnTo>
                  <a:lnTo>
                    <a:pt x="677" y="63"/>
                  </a:lnTo>
                  <a:lnTo>
                    <a:pt x="678" y="63"/>
                  </a:lnTo>
                  <a:lnTo>
                    <a:pt x="678" y="62"/>
                  </a:lnTo>
                  <a:lnTo>
                    <a:pt x="679" y="62"/>
                  </a:lnTo>
                  <a:lnTo>
                    <a:pt x="680" y="63"/>
                  </a:lnTo>
                  <a:lnTo>
                    <a:pt x="679" y="63"/>
                  </a:lnTo>
                  <a:lnTo>
                    <a:pt x="679" y="64"/>
                  </a:lnTo>
                  <a:lnTo>
                    <a:pt x="680" y="65"/>
                  </a:lnTo>
                  <a:lnTo>
                    <a:pt x="680" y="66"/>
                  </a:lnTo>
                  <a:lnTo>
                    <a:pt x="680" y="67"/>
                  </a:lnTo>
                  <a:lnTo>
                    <a:pt x="680" y="68"/>
                  </a:lnTo>
                  <a:lnTo>
                    <a:pt x="681" y="68"/>
                  </a:lnTo>
                  <a:lnTo>
                    <a:pt x="681" y="67"/>
                  </a:lnTo>
                  <a:lnTo>
                    <a:pt x="681" y="67"/>
                  </a:lnTo>
                  <a:lnTo>
                    <a:pt x="681" y="68"/>
                  </a:lnTo>
                  <a:lnTo>
                    <a:pt x="682" y="68"/>
                  </a:lnTo>
                  <a:lnTo>
                    <a:pt x="683" y="69"/>
                  </a:lnTo>
                  <a:lnTo>
                    <a:pt x="683" y="68"/>
                  </a:lnTo>
                  <a:lnTo>
                    <a:pt x="684" y="68"/>
                  </a:lnTo>
                  <a:lnTo>
                    <a:pt x="684" y="69"/>
                  </a:lnTo>
                  <a:lnTo>
                    <a:pt x="685" y="69"/>
                  </a:lnTo>
                  <a:lnTo>
                    <a:pt x="684" y="69"/>
                  </a:lnTo>
                  <a:lnTo>
                    <a:pt x="684" y="70"/>
                  </a:lnTo>
                  <a:lnTo>
                    <a:pt x="685" y="70"/>
                  </a:lnTo>
                  <a:lnTo>
                    <a:pt x="686" y="70"/>
                  </a:lnTo>
                  <a:lnTo>
                    <a:pt x="686" y="71"/>
                  </a:lnTo>
                  <a:lnTo>
                    <a:pt x="687" y="71"/>
                  </a:lnTo>
                  <a:lnTo>
                    <a:pt x="687" y="72"/>
                  </a:lnTo>
                  <a:lnTo>
                    <a:pt x="688" y="72"/>
                  </a:lnTo>
                  <a:lnTo>
                    <a:pt x="689" y="72"/>
                  </a:lnTo>
                  <a:lnTo>
                    <a:pt x="690" y="72"/>
                  </a:lnTo>
                  <a:lnTo>
                    <a:pt x="690" y="71"/>
                  </a:lnTo>
                  <a:lnTo>
                    <a:pt x="689" y="71"/>
                  </a:lnTo>
                  <a:lnTo>
                    <a:pt x="689" y="70"/>
                  </a:lnTo>
                  <a:lnTo>
                    <a:pt x="690" y="70"/>
                  </a:lnTo>
                  <a:lnTo>
                    <a:pt x="691" y="70"/>
                  </a:lnTo>
                  <a:lnTo>
                    <a:pt x="692" y="69"/>
                  </a:lnTo>
                  <a:lnTo>
                    <a:pt x="693" y="69"/>
                  </a:lnTo>
                  <a:lnTo>
                    <a:pt x="694" y="69"/>
                  </a:lnTo>
                  <a:lnTo>
                    <a:pt x="695" y="69"/>
                  </a:lnTo>
                  <a:lnTo>
                    <a:pt x="696" y="69"/>
                  </a:lnTo>
                  <a:lnTo>
                    <a:pt x="697" y="69"/>
                  </a:lnTo>
                  <a:lnTo>
                    <a:pt x="697" y="70"/>
                  </a:lnTo>
                  <a:lnTo>
                    <a:pt x="697" y="71"/>
                  </a:lnTo>
                  <a:lnTo>
                    <a:pt x="698" y="71"/>
                  </a:lnTo>
                  <a:lnTo>
                    <a:pt x="698" y="72"/>
                  </a:lnTo>
                  <a:lnTo>
                    <a:pt x="699" y="72"/>
                  </a:lnTo>
                  <a:lnTo>
                    <a:pt x="700" y="72"/>
                  </a:lnTo>
                  <a:lnTo>
                    <a:pt x="700" y="73"/>
                  </a:lnTo>
                  <a:lnTo>
                    <a:pt x="701" y="73"/>
                  </a:lnTo>
                  <a:lnTo>
                    <a:pt x="701" y="74"/>
                  </a:lnTo>
                  <a:lnTo>
                    <a:pt x="702" y="74"/>
                  </a:lnTo>
                  <a:lnTo>
                    <a:pt x="703" y="74"/>
                  </a:lnTo>
                  <a:lnTo>
                    <a:pt x="704" y="74"/>
                  </a:lnTo>
                  <a:lnTo>
                    <a:pt x="704" y="75"/>
                  </a:lnTo>
                  <a:lnTo>
                    <a:pt x="703" y="75"/>
                  </a:lnTo>
                  <a:lnTo>
                    <a:pt x="704" y="76"/>
                  </a:lnTo>
                  <a:lnTo>
                    <a:pt x="703" y="76"/>
                  </a:lnTo>
                  <a:lnTo>
                    <a:pt x="704" y="76"/>
                  </a:lnTo>
                  <a:lnTo>
                    <a:pt x="704" y="77"/>
                  </a:lnTo>
                  <a:lnTo>
                    <a:pt x="705" y="77"/>
                  </a:lnTo>
                  <a:lnTo>
                    <a:pt x="704" y="77"/>
                  </a:lnTo>
                  <a:lnTo>
                    <a:pt x="705" y="78"/>
                  </a:lnTo>
                  <a:lnTo>
                    <a:pt x="705" y="77"/>
                  </a:lnTo>
                  <a:lnTo>
                    <a:pt x="706" y="77"/>
                  </a:lnTo>
                  <a:lnTo>
                    <a:pt x="706" y="78"/>
                  </a:lnTo>
                  <a:lnTo>
                    <a:pt x="707" y="78"/>
                  </a:lnTo>
                  <a:lnTo>
                    <a:pt x="707" y="79"/>
                  </a:lnTo>
                  <a:lnTo>
                    <a:pt x="708" y="79"/>
                  </a:lnTo>
                  <a:lnTo>
                    <a:pt x="708" y="79"/>
                  </a:lnTo>
                  <a:lnTo>
                    <a:pt x="709" y="80"/>
                  </a:lnTo>
                  <a:lnTo>
                    <a:pt x="709" y="81"/>
                  </a:lnTo>
                  <a:lnTo>
                    <a:pt x="711" y="75"/>
                  </a:lnTo>
                  <a:lnTo>
                    <a:pt x="712" y="74"/>
                  </a:lnTo>
                  <a:lnTo>
                    <a:pt x="712" y="73"/>
                  </a:lnTo>
                  <a:lnTo>
                    <a:pt x="712" y="72"/>
                  </a:lnTo>
                  <a:lnTo>
                    <a:pt x="713" y="70"/>
                  </a:lnTo>
                  <a:lnTo>
                    <a:pt x="717" y="67"/>
                  </a:lnTo>
                  <a:lnTo>
                    <a:pt x="718" y="67"/>
                  </a:lnTo>
                  <a:lnTo>
                    <a:pt x="718" y="66"/>
                  </a:lnTo>
                  <a:lnTo>
                    <a:pt x="720" y="65"/>
                  </a:lnTo>
                  <a:lnTo>
                    <a:pt x="727" y="60"/>
                  </a:lnTo>
                  <a:lnTo>
                    <a:pt x="728" y="60"/>
                  </a:lnTo>
                  <a:lnTo>
                    <a:pt x="734" y="56"/>
                  </a:lnTo>
                  <a:lnTo>
                    <a:pt x="739" y="52"/>
                  </a:lnTo>
                  <a:lnTo>
                    <a:pt x="741" y="51"/>
                  </a:lnTo>
                  <a:lnTo>
                    <a:pt x="745" y="48"/>
                  </a:lnTo>
                  <a:lnTo>
                    <a:pt x="753" y="43"/>
                  </a:lnTo>
                  <a:lnTo>
                    <a:pt x="755" y="41"/>
                  </a:lnTo>
                  <a:lnTo>
                    <a:pt x="760" y="37"/>
                  </a:lnTo>
                  <a:lnTo>
                    <a:pt x="763" y="34"/>
                  </a:lnTo>
                  <a:lnTo>
                    <a:pt x="765" y="33"/>
                  </a:lnTo>
                  <a:lnTo>
                    <a:pt x="766" y="32"/>
                  </a:lnTo>
                  <a:lnTo>
                    <a:pt x="771" y="29"/>
                  </a:lnTo>
                  <a:lnTo>
                    <a:pt x="773" y="28"/>
                  </a:lnTo>
                  <a:lnTo>
                    <a:pt x="776" y="26"/>
                  </a:lnTo>
                  <a:lnTo>
                    <a:pt x="777" y="26"/>
                  </a:lnTo>
                  <a:lnTo>
                    <a:pt x="778" y="27"/>
                  </a:lnTo>
                  <a:lnTo>
                    <a:pt x="779" y="28"/>
                  </a:lnTo>
                  <a:lnTo>
                    <a:pt x="780" y="29"/>
                  </a:lnTo>
                  <a:lnTo>
                    <a:pt x="781" y="29"/>
                  </a:lnTo>
                  <a:lnTo>
                    <a:pt x="782" y="29"/>
                  </a:lnTo>
                  <a:lnTo>
                    <a:pt x="783" y="29"/>
                  </a:lnTo>
                  <a:lnTo>
                    <a:pt x="783" y="28"/>
                  </a:lnTo>
                  <a:lnTo>
                    <a:pt x="783" y="27"/>
                  </a:lnTo>
                  <a:lnTo>
                    <a:pt x="784" y="27"/>
                  </a:lnTo>
                  <a:lnTo>
                    <a:pt x="785" y="28"/>
                  </a:lnTo>
                  <a:lnTo>
                    <a:pt x="785" y="29"/>
                  </a:lnTo>
                  <a:lnTo>
                    <a:pt x="785" y="29"/>
                  </a:lnTo>
                  <a:lnTo>
                    <a:pt x="785" y="30"/>
                  </a:lnTo>
                  <a:lnTo>
                    <a:pt x="786" y="30"/>
                  </a:lnTo>
                  <a:lnTo>
                    <a:pt x="787" y="30"/>
                  </a:lnTo>
                  <a:lnTo>
                    <a:pt x="788" y="30"/>
                  </a:lnTo>
                  <a:lnTo>
                    <a:pt x="788" y="31"/>
                  </a:lnTo>
                  <a:lnTo>
                    <a:pt x="788" y="32"/>
                  </a:lnTo>
                  <a:lnTo>
                    <a:pt x="787" y="32"/>
                  </a:lnTo>
                  <a:lnTo>
                    <a:pt x="787" y="33"/>
                  </a:lnTo>
                  <a:lnTo>
                    <a:pt x="786" y="33"/>
                  </a:lnTo>
                  <a:lnTo>
                    <a:pt x="786" y="34"/>
                  </a:lnTo>
                  <a:lnTo>
                    <a:pt x="787" y="34"/>
                  </a:lnTo>
                  <a:lnTo>
                    <a:pt x="788" y="34"/>
                  </a:lnTo>
                  <a:lnTo>
                    <a:pt x="789" y="33"/>
                  </a:lnTo>
                  <a:lnTo>
                    <a:pt x="789" y="32"/>
                  </a:lnTo>
                  <a:lnTo>
                    <a:pt x="789" y="31"/>
                  </a:lnTo>
                  <a:lnTo>
                    <a:pt x="789" y="31"/>
                  </a:lnTo>
                  <a:lnTo>
                    <a:pt x="790" y="31"/>
                  </a:lnTo>
                  <a:lnTo>
                    <a:pt x="790" y="32"/>
                  </a:lnTo>
                  <a:lnTo>
                    <a:pt x="791" y="32"/>
                  </a:lnTo>
                  <a:lnTo>
                    <a:pt x="791" y="33"/>
                  </a:lnTo>
                  <a:lnTo>
                    <a:pt x="791" y="34"/>
                  </a:lnTo>
                  <a:lnTo>
                    <a:pt x="790" y="35"/>
                  </a:lnTo>
                  <a:lnTo>
                    <a:pt x="789" y="35"/>
                  </a:lnTo>
                  <a:lnTo>
                    <a:pt x="789" y="36"/>
                  </a:lnTo>
                  <a:lnTo>
                    <a:pt x="790" y="36"/>
                  </a:lnTo>
                  <a:lnTo>
                    <a:pt x="790" y="37"/>
                  </a:lnTo>
                  <a:lnTo>
                    <a:pt x="791" y="37"/>
                  </a:lnTo>
                  <a:lnTo>
                    <a:pt x="792" y="37"/>
                  </a:lnTo>
                  <a:lnTo>
                    <a:pt x="793" y="38"/>
                  </a:lnTo>
                  <a:lnTo>
                    <a:pt x="794" y="38"/>
                  </a:lnTo>
                  <a:lnTo>
                    <a:pt x="795" y="38"/>
                  </a:lnTo>
                  <a:lnTo>
                    <a:pt x="795" y="39"/>
                  </a:lnTo>
                  <a:lnTo>
                    <a:pt x="797" y="40"/>
                  </a:lnTo>
                  <a:lnTo>
                    <a:pt x="798" y="40"/>
                  </a:lnTo>
                  <a:lnTo>
                    <a:pt x="799" y="40"/>
                  </a:lnTo>
                  <a:lnTo>
                    <a:pt x="800" y="41"/>
                  </a:lnTo>
                  <a:lnTo>
                    <a:pt x="801" y="41"/>
                  </a:lnTo>
                  <a:lnTo>
                    <a:pt x="802" y="41"/>
                  </a:lnTo>
                  <a:lnTo>
                    <a:pt x="802" y="42"/>
                  </a:lnTo>
                  <a:lnTo>
                    <a:pt x="803" y="42"/>
                  </a:lnTo>
                  <a:lnTo>
                    <a:pt x="804" y="42"/>
                  </a:lnTo>
                  <a:lnTo>
                    <a:pt x="805" y="43"/>
                  </a:lnTo>
                  <a:lnTo>
                    <a:pt x="806" y="43"/>
                  </a:lnTo>
                  <a:lnTo>
                    <a:pt x="807" y="43"/>
                  </a:lnTo>
                  <a:lnTo>
                    <a:pt x="808" y="43"/>
                  </a:lnTo>
                  <a:lnTo>
                    <a:pt x="809" y="42"/>
                  </a:lnTo>
                  <a:lnTo>
                    <a:pt x="812" y="42"/>
                  </a:lnTo>
                  <a:lnTo>
                    <a:pt x="813" y="42"/>
                  </a:lnTo>
                  <a:lnTo>
                    <a:pt x="814" y="41"/>
                  </a:lnTo>
                  <a:lnTo>
                    <a:pt x="815" y="41"/>
                  </a:lnTo>
                  <a:lnTo>
                    <a:pt x="816" y="41"/>
                  </a:lnTo>
                  <a:lnTo>
                    <a:pt x="816" y="41"/>
                  </a:lnTo>
                  <a:lnTo>
                    <a:pt x="816" y="42"/>
                  </a:lnTo>
                  <a:lnTo>
                    <a:pt x="816" y="43"/>
                  </a:lnTo>
                  <a:lnTo>
                    <a:pt x="816" y="44"/>
                  </a:lnTo>
                  <a:lnTo>
                    <a:pt x="816" y="44"/>
                  </a:lnTo>
                  <a:lnTo>
                    <a:pt x="816" y="45"/>
                  </a:lnTo>
                  <a:lnTo>
                    <a:pt x="816" y="46"/>
                  </a:lnTo>
                  <a:lnTo>
                    <a:pt x="816" y="46"/>
                  </a:lnTo>
                  <a:lnTo>
                    <a:pt x="817" y="46"/>
                  </a:lnTo>
                  <a:lnTo>
                    <a:pt x="818" y="45"/>
                  </a:lnTo>
                  <a:lnTo>
                    <a:pt x="818" y="44"/>
                  </a:lnTo>
                  <a:lnTo>
                    <a:pt x="818" y="43"/>
                  </a:lnTo>
                  <a:lnTo>
                    <a:pt x="818" y="42"/>
                  </a:lnTo>
                  <a:lnTo>
                    <a:pt x="817" y="42"/>
                  </a:lnTo>
                  <a:lnTo>
                    <a:pt x="817" y="41"/>
                  </a:lnTo>
                  <a:lnTo>
                    <a:pt x="818" y="41"/>
                  </a:lnTo>
                  <a:lnTo>
                    <a:pt x="819" y="41"/>
                  </a:lnTo>
                  <a:lnTo>
                    <a:pt x="819" y="42"/>
                  </a:lnTo>
                  <a:lnTo>
                    <a:pt x="819" y="43"/>
                  </a:lnTo>
                  <a:lnTo>
                    <a:pt x="820" y="44"/>
                  </a:lnTo>
                  <a:lnTo>
                    <a:pt x="820" y="45"/>
                  </a:lnTo>
                  <a:lnTo>
                    <a:pt x="819" y="45"/>
                  </a:lnTo>
                  <a:lnTo>
                    <a:pt x="819" y="46"/>
                  </a:lnTo>
                  <a:lnTo>
                    <a:pt x="819" y="47"/>
                  </a:lnTo>
                  <a:lnTo>
                    <a:pt x="820" y="47"/>
                  </a:lnTo>
                  <a:lnTo>
                    <a:pt x="821" y="47"/>
                  </a:lnTo>
                  <a:lnTo>
                    <a:pt x="821" y="46"/>
                  </a:lnTo>
                  <a:lnTo>
                    <a:pt x="821" y="45"/>
                  </a:lnTo>
                  <a:lnTo>
                    <a:pt x="821" y="44"/>
                  </a:lnTo>
                  <a:lnTo>
                    <a:pt x="822" y="44"/>
                  </a:lnTo>
                  <a:lnTo>
                    <a:pt x="823" y="44"/>
                  </a:lnTo>
                  <a:lnTo>
                    <a:pt x="823" y="45"/>
                  </a:lnTo>
                  <a:lnTo>
                    <a:pt x="824" y="45"/>
                  </a:lnTo>
                  <a:lnTo>
                    <a:pt x="824" y="46"/>
                  </a:lnTo>
                  <a:lnTo>
                    <a:pt x="824" y="47"/>
                  </a:lnTo>
                  <a:lnTo>
                    <a:pt x="823" y="47"/>
                  </a:lnTo>
                  <a:lnTo>
                    <a:pt x="823" y="48"/>
                  </a:lnTo>
                  <a:lnTo>
                    <a:pt x="823" y="49"/>
                  </a:lnTo>
                  <a:lnTo>
                    <a:pt x="824" y="49"/>
                  </a:lnTo>
                  <a:lnTo>
                    <a:pt x="825" y="49"/>
                  </a:lnTo>
                  <a:lnTo>
                    <a:pt x="825" y="50"/>
                  </a:lnTo>
                  <a:lnTo>
                    <a:pt x="826" y="50"/>
                  </a:lnTo>
                  <a:lnTo>
                    <a:pt x="826" y="51"/>
                  </a:lnTo>
                  <a:lnTo>
                    <a:pt x="826" y="52"/>
                  </a:lnTo>
                  <a:lnTo>
                    <a:pt x="826" y="53"/>
                  </a:lnTo>
                  <a:lnTo>
                    <a:pt x="825" y="53"/>
                  </a:lnTo>
                  <a:lnTo>
                    <a:pt x="825" y="54"/>
                  </a:lnTo>
                  <a:lnTo>
                    <a:pt x="824" y="54"/>
                  </a:lnTo>
                  <a:lnTo>
                    <a:pt x="823" y="54"/>
                  </a:lnTo>
                  <a:lnTo>
                    <a:pt x="824" y="54"/>
                  </a:lnTo>
                  <a:lnTo>
                    <a:pt x="824" y="55"/>
                  </a:lnTo>
                  <a:lnTo>
                    <a:pt x="825" y="55"/>
                  </a:lnTo>
                  <a:lnTo>
                    <a:pt x="826" y="55"/>
                  </a:lnTo>
                  <a:lnTo>
                    <a:pt x="826" y="56"/>
                  </a:lnTo>
                  <a:lnTo>
                    <a:pt x="827" y="56"/>
                  </a:lnTo>
                  <a:lnTo>
                    <a:pt x="827" y="56"/>
                  </a:lnTo>
                  <a:lnTo>
                    <a:pt x="827" y="57"/>
                  </a:lnTo>
                  <a:lnTo>
                    <a:pt x="828" y="57"/>
                  </a:lnTo>
                  <a:lnTo>
                    <a:pt x="829" y="57"/>
                  </a:lnTo>
                  <a:lnTo>
                    <a:pt x="829" y="58"/>
                  </a:lnTo>
                  <a:lnTo>
                    <a:pt x="830" y="58"/>
                  </a:lnTo>
                  <a:lnTo>
                    <a:pt x="831" y="59"/>
                  </a:lnTo>
                  <a:lnTo>
                    <a:pt x="832" y="60"/>
                  </a:lnTo>
                  <a:lnTo>
                    <a:pt x="833" y="60"/>
                  </a:lnTo>
                  <a:lnTo>
                    <a:pt x="833" y="61"/>
                  </a:lnTo>
                  <a:lnTo>
                    <a:pt x="834" y="61"/>
                  </a:lnTo>
                  <a:lnTo>
                    <a:pt x="835" y="62"/>
                  </a:lnTo>
                  <a:lnTo>
                    <a:pt x="836" y="63"/>
                  </a:lnTo>
                  <a:lnTo>
                    <a:pt x="837" y="63"/>
                  </a:lnTo>
                  <a:lnTo>
                    <a:pt x="838" y="63"/>
                  </a:lnTo>
                  <a:lnTo>
                    <a:pt x="839" y="62"/>
                  </a:lnTo>
                  <a:lnTo>
                    <a:pt x="840" y="61"/>
                  </a:lnTo>
                  <a:lnTo>
                    <a:pt x="840" y="62"/>
                  </a:lnTo>
                  <a:lnTo>
                    <a:pt x="840" y="63"/>
                  </a:lnTo>
                  <a:lnTo>
                    <a:pt x="841" y="63"/>
                  </a:lnTo>
                  <a:lnTo>
                    <a:pt x="841" y="64"/>
                  </a:lnTo>
                  <a:lnTo>
                    <a:pt x="842" y="64"/>
                  </a:lnTo>
                  <a:lnTo>
                    <a:pt x="842" y="63"/>
                  </a:lnTo>
                  <a:lnTo>
                    <a:pt x="843" y="63"/>
                  </a:lnTo>
                  <a:lnTo>
                    <a:pt x="843" y="62"/>
                  </a:lnTo>
                  <a:lnTo>
                    <a:pt x="843" y="63"/>
                  </a:lnTo>
                  <a:lnTo>
                    <a:pt x="844" y="64"/>
                  </a:lnTo>
                  <a:lnTo>
                    <a:pt x="844" y="65"/>
                  </a:lnTo>
                  <a:lnTo>
                    <a:pt x="844" y="66"/>
                  </a:lnTo>
                  <a:lnTo>
                    <a:pt x="843" y="66"/>
                  </a:lnTo>
                  <a:lnTo>
                    <a:pt x="843" y="66"/>
                  </a:lnTo>
                  <a:lnTo>
                    <a:pt x="842" y="67"/>
                  </a:lnTo>
                  <a:lnTo>
                    <a:pt x="842" y="68"/>
                  </a:lnTo>
                  <a:lnTo>
                    <a:pt x="842" y="69"/>
                  </a:lnTo>
                  <a:lnTo>
                    <a:pt x="843" y="69"/>
                  </a:lnTo>
                  <a:lnTo>
                    <a:pt x="843" y="70"/>
                  </a:lnTo>
                  <a:lnTo>
                    <a:pt x="843" y="70"/>
                  </a:lnTo>
                  <a:lnTo>
                    <a:pt x="843" y="71"/>
                  </a:lnTo>
                  <a:lnTo>
                    <a:pt x="843" y="72"/>
                  </a:lnTo>
                  <a:lnTo>
                    <a:pt x="843" y="73"/>
                  </a:lnTo>
                  <a:lnTo>
                    <a:pt x="844" y="73"/>
                  </a:lnTo>
                  <a:lnTo>
                    <a:pt x="845" y="74"/>
                  </a:lnTo>
                  <a:lnTo>
                    <a:pt x="847" y="76"/>
                  </a:lnTo>
                  <a:lnTo>
                    <a:pt x="848" y="77"/>
                  </a:lnTo>
                  <a:lnTo>
                    <a:pt x="849" y="78"/>
                  </a:lnTo>
                  <a:lnTo>
                    <a:pt x="850" y="79"/>
                  </a:lnTo>
                  <a:lnTo>
                    <a:pt x="850" y="80"/>
                  </a:lnTo>
                  <a:lnTo>
                    <a:pt x="851" y="81"/>
                  </a:lnTo>
                  <a:lnTo>
                    <a:pt x="852" y="82"/>
                  </a:lnTo>
                  <a:lnTo>
                    <a:pt x="853" y="82"/>
                  </a:lnTo>
                  <a:lnTo>
                    <a:pt x="853" y="83"/>
                  </a:lnTo>
                  <a:lnTo>
                    <a:pt x="854" y="83"/>
                  </a:lnTo>
                  <a:lnTo>
                    <a:pt x="854" y="83"/>
                  </a:lnTo>
                  <a:lnTo>
                    <a:pt x="855" y="84"/>
                  </a:lnTo>
                  <a:lnTo>
                    <a:pt x="856" y="84"/>
                  </a:lnTo>
                  <a:lnTo>
                    <a:pt x="856" y="85"/>
                  </a:lnTo>
                  <a:lnTo>
                    <a:pt x="857" y="85"/>
                  </a:lnTo>
                  <a:lnTo>
                    <a:pt x="858" y="86"/>
                  </a:lnTo>
                  <a:lnTo>
                    <a:pt x="858" y="87"/>
                  </a:lnTo>
                  <a:lnTo>
                    <a:pt x="859" y="88"/>
                  </a:lnTo>
                  <a:lnTo>
                    <a:pt x="860" y="88"/>
                  </a:lnTo>
                  <a:lnTo>
                    <a:pt x="861" y="89"/>
                  </a:lnTo>
                  <a:lnTo>
                    <a:pt x="862" y="89"/>
                  </a:lnTo>
                  <a:lnTo>
                    <a:pt x="863" y="89"/>
                  </a:lnTo>
                  <a:lnTo>
                    <a:pt x="864" y="89"/>
                  </a:lnTo>
                  <a:lnTo>
                    <a:pt x="865" y="89"/>
                  </a:lnTo>
                  <a:lnTo>
                    <a:pt x="865" y="90"/>
                  </a:lnTo>
                  <a:lnTo>
                    <a:pt x="864" y="91"/>
                  </a:lnTo>
                  <a:lnTo>
                    <a:pt x="863" y="91"/>
                  </a:lnTo>
                  <a:lnTo>
                    <a:pt x="863" y="92"/>
                  </a:lnTo>
                  <a:lnTo>
                    <a:pt x="862" y="92"/>
                  </a:lnTo>
                  <a:lnTo>
                    <a:pt x="862" y="93"/>
                  </a:lnTo>
                  <a:lnTo>
                    <a:pt x="862" y="94"/>
                  </a:lnTo>
                  <a:lnTo>
                    <a:pt x="863" y="94"/>
                  </a:lnTo>
                  <a:lnTo>
                    <a:pt x="863" y="95"/>
                  </a:lnTo>
                  <a:lnTo>
                    <a:pt x="862" y="95"/>
                  </a:lnTo>
                  <a:lnTo>
                    <a:pt x="861" y="95"/>
                  </a:lnTo>
                  <a:lnTo>
                    <a:pt x="861" y="94"/>
                  </a:lnTo>
                  <a:lnTo>
                    <a:pt x="860" y="94"/>
                  </a:lnTo>
                  <a:lnTo>
                    <a:pt x="860" y="95"/>
                  </a:lnTo>
                  <a:lnTo>
                    <a:pt x="860" y="96"/>
                  </a:lnTo>
                  <a:lnTo>
                    <a:pt x="860" y="97"/>
                  </a:lnTo>
                  <a:lnTo>
                    <a:pt x="860" y="98"/>
                  </a:lnTo>
                  <a:lnTo>
                    <a:pt x="859" y="97"/>
                  </a:lnTo>
                  <a:lnTo>
                    <a:pt x="858" y="97"/>
                  </a:lnTo>
                  <a:lnTo>
                    <a:pt x="858" y="96"/>
                  </a:lnTo>
                  <a:lnTo>
                    <a:pt x="858" y="95"/>
                  </a:lnTo>
                  <a:lnTo>
                    <a:pt x="857" y="95"/>
                  </a:lnTo>
                  <a:lnTo>
                    <a:pt x="857" y="96"/>
                  </a:lnTo>
                  <a:lnTo>
                    <a:pt x="856" y="98"/>
                  </a:lnTo>
                  <a:lnTo>
                    <a:pt x="856" y="99"/>
                  </a:lnTo>
                  <a:lnTo>
                    <a:pt x="857" y="99"/>
                  </a:lnTo>
                  <a:lnTo>
                    <a:pt x="858" y="99"/>
                  </a:lnTo>
                  <a:lnTo>
                    <a:pt x="859" y="99"/>
                  </a:lnTo>
                  <a:lnTo>
                    <a:pt x="859" y="100"/>
                  </a:lnTo>
                  <a:lnTo>
                    <a:pt x="859" y="101"/>
                  </a:lnTo>
                  <a:lnTo>
                    <a:pt x="859" y="102"/>
                  </a:lnTo>
                  <a:lnTo>
                    <a:pt x="858" y="102"/>
                  </a:lnTo>
                  <a:lnTo>
                    <a:pt x="857" y="103"/>
                  </a:lnTo>
                  <a:lnTo>
                    <a:pt x="856" y="103"/>
                  </a:lnTo>
                  <a:lnTo>
                    <a:pt x="856" y="104"/>
                  </a:lnTo>
                  <a:lnTo>
                    <a:pt x="855" y="104"/>
                  </a:lnTo>
                  <a:lnTo>
                    <a:pt x="856" y="104"/>
                  </a:lnTo>
                  <a:lnTo>
                    <a:pt x="856" y="105"/>
                  </a:lnTo>
                  <a:lnTo>
                    <a:pt x="856" y="106"/>
                  </a:lnTo>
                  <a:lnTo>
                    <a:pt x="856" y="107"/>
                  </a:lnTo>
                  <a:lnTo>
                    <a:pt x="857" y="107"/>
                  </a:lnTo>
                  <a:lnTo>
                    <a:pt x="857" y="108"/>
                  </a:lnTo>
                  <a:lnTo>
                    <a:pt x="857" y="109"/>
                  </a:lnTo>
                  <a:lnTo>
                    <a:pt x="857" y="110"/>
                  </a:lnTo>
                  <a:lnTo>
                    <a:pt x="857" y="110"/>
                  </a:lnTo>
                  <a:lnTo>
                    <a:pt x="858" y="111"/>
                  </a:lnTo>
                  <a:lnTo>
                    <a:pt x="859" y="112"/>
                  </a:lnTo>
                  <a:lnTo>
                    <a:pt x="859" y="113"/>
                  </a:lnTo>
                  <a:lnTo>
                    <a:pt x="860" y="114"/>
                  </a:lnTo>
                  <a:lnTo>
                    <a:pt x="861" y="115"/>
                  </a:lnTo>
                  <a:lnTo>
                    <a:pt x="862" y="116"/>
                  </a:lnTo>
                  <a:lnTo>
                    <a:pt x="864" y="118"/>
                  </a:lnTo>
                  <a:lnTo>
                    <a:pt x="865" y="119"/>
                  </a:lnTo>
                  <a:lnTo>
                    <a:pt x="865" y="120"/>
                  </a:lnTo>
                  <a:lnTo>
                    <a:pt x="866" y="121"/>
                  </a:lnTo>
                  <a:lnTo>
                    <a:pt x="866" y="122"/>
                  </a:lnTo>
                  <a:lnTo>
                    <a:pt x="867" y="122"/>
                  </a:lnTo>
                  <a:lnTo>
                    <a:pt x="867" y="123"/>
                  </a:lnTo>
                  <a:lnTo>
                    <a:pt x="868" y="123"/>
                  </a:lnTo>
                  <a:lnTo>
                    <a:pt x="868" y="124"/>
                  </a:lnTo>
                  <a:lnTo>
                    <a:pt x="869" y="124"/>
                  </a:lnTo>
                  <a:lnTo>
                    <a:pt x="869" y="125"/>
                  </a:lnTo>
                  <a:lnTo>
                    <a:pt x="869" y="126"/>
                  </a:lnTo>
                  <a:lnTo>
                    <a:pt x="870" y="126"/>
                  </a:lnTo>
                  <a:lnTo>
                    <a:pt x="870" y="127"/>
                  </a:lnTo>
                  <a:lnTo>
                    <a:pt x="870" y="128"/>
                  </a:lnTo>
                  <a:lnTo>
                    <a:pt x="870" y="129"/>
                  </a:lnTo>
                  <a:lnTo>
                    <a:pt x="870" y="130"/>
                  </a:lnTo>
                  <a:lnTo>
                    <a:pt x="869" y="130"/>
                  </a:lnTo>
                  <a:lnTo>
                    <a:pt x="869" y="131"/>
                  </a:lnTo>
                  <a:lnTo>
                    <a:pt x="869" y="132"/>
                  </a:lnTo>
                  <a:lnTo>
                    <a:pt x="868" y="132"/>
                  </a:lnTo>
                  <a:lnTo>
                    <a:pt x="868" y="133"/>
                  </a:lnTo>
                  <a:lnTo>
                    <a:pt x="869" y="133"/>
                  </a:lnTo>
                  <a:lnTo>
                    <a:pt x="870" y="134"/>
                  </a:lnTo>
                  <a:lnTo>
                    <a:pt x="870" y="135"/>
                  </a:lnTo>
                  <a:lnTo>
                    <a:pt x="870" y="136"/>
                  </a:lnTo>
                  <a:lnTo>
                    <a:pt x="871" y="136"/>
                  </a:lnTo>
                  <a:lnTo>
                    <a:pt x="871" y="136"/>
                  </a:lnTo>
                  <a:lnTo>
                    <a:pt x="872" y="136"/>
                  </a:lnTo>
                  <a:lnTo>
                    <a:pt x="873" y="137"/>
                  </a:lnTo>
                  <a:lnTo>
                    <a:pt x="873" y="138"/>
                  </a:lnTo>
                  <a:lnTo>
                    <a:pt x="873" y="139"/>
                  </a:lnTo>
                  <a:lnTo>
                    <a:pt x="872" y="139"/>
                  </a:lnTo>
                  <a:lnTo>
                    <a:pt x="871" y="140"/>
                  </a:lnTo>
                  <a:lnTo>
                    <a:pt x="872" y="141"/>
                  </a:lnTo>
                  <a:lnTo>
                    <a:pt x="873" y="141"/>
                  </a:lnTo>
                  <a:lnTo>
                    <a:pt x="874" y="141"/>
                  </a:lnTo>
                  <a:lnTo>
                    <a:pt x="874" y="142"/>
                  </a:lnTo>
                  <a:lnTo>
                    <a:pt x="874" y="143"/>
                  </a:lnTo>
                  <a:lnTo>
                    <a:pt x="875" y="143"/>
                  </a:lnTo>
                  <a:lnTo>
                    <a:pt x="876" y="143"/>
                  </a:lnTo>
                  <a:lnTo>
                    <a:pt x="876" y="144"/>
                  </a:lnTo>
                  <a:lnTo>
                    <a:pt x="877" y="144"/>
                  </a:lnTo>
                  <a:lnTo>
                    <a:pt x="877" y="145"/>
                  </a:lnTo>
                  <a:lnTo>
                    <a:pt x="876" y="146"/>
                  </a:lnTo>
                  <a:lnTo>
                    <a:pt x="877" y="147"/>
                  </a:lnTo>
                  <a:lnTo>
                    <a:pt x="878" y="147"/>
                  </a:lnTo>
                  <a:lnTo>
                    <a:pt x="879" y="147"/>
                  </a:lnTo>
                  <a:lnTo>
                    <a:pt x="879" y="146"/>
                  </a:lnTo>
                  <a:lnTo>
                    <a:pt x="879" y="147"/>
                  </a:lnTo>
                  <a:lnTo>
                    <a:pt x="879" y="148"/>
                  </a:lnTo>
                  <a:lnTo>
                    <a:pt x="879" y="149"/>
                  </a:lnTo>
                  <a:lnTo>
                    <a:pt x="879" y="150"/>
                  </a:lnTo>
                  <a:lnTo>
                    <a:pt x="879" y="151"/>
                  </a:lnTo>
                  <a:lnTo>
                    <a:pt x="878" y="151"/>
                  </a:lnTo>
                  <a:lnTo>
                    <a:pt x="877" y="151"/>
                  </a:lnTo>
                  <a:lnTo>
                    <a:pt x="877" y="152"/>
                  </a:lnTo>
                  <a:lnTo>
                    <a:pt x="878" y="152"/>
                  </a:lnTo>
                  <a:lnTo>
                    <a:pt x="879" y="152"/>
                  </a:lnTo>
                  <a:lnTo>
                    <a:pt x="879" y="151"/>
                  </a:lnTo>
                  <a:lnTo>
                    <a:pt x="880" y="151"/>
                  </a:lnTo>
                  <a:lnTo>
                    <a:pt x="881" y="151"/>
                  </a:lnTo>
                  <a:lnTo>
                    <a:pt x="881" y="150"/>
                  </a:lnTo>
                  <a:lnTo>
                    <a:pt x="882" y="149"/>
                  </a:lnTo>
                  <a:lnTo>
                    <a:pt x="883" y="149"/>
                  </a:lnTo>
                  <a:lnTo>
                    <a:pt x="884" y="149"/>
                  </a:lnTo>
                  <a:lnTo>
                    <a:pt x="883" y="148"/>
                  </a:lnTo>
                  <a:lnTo>
                    <a:pt x="882" y="147"/>
                  </a:lnTo>
                  <a:lnTo>
                    <a:pt x="883" y="147"/>
                  </a:lnTo>
                  <a:lnTo>
                    <a:pt x="883" y="146"/>
                  </a:lnTo>
                  <a:lnTo>
                    <a:pt x="884" y="146"/>
                  </a:lnTo>
                  <a:lnTo>
                    <a:pt x="885" y="146"/>
                  </a:lnTo>
                  <a:lnTo>
                    <a:pt x="885" y="147"/>
                  </a:lnTo>
                  <a:lnTo>
                    <a:pt x="886" y="147"/>
                  </a:lnTo>
                  <a:lnTo>
                    <a:pt x="886" y="148"/>
                  </a:lnTo>
                  <a:lnTo>
                    <a:pt x="886" y="149"/>
                  </a:lnTo>
                  <a:lnTo>
                    <a:pt x="887" y="149"/>
                  </a:lnTo>
                  <a:lnTo>
                    <a:pt x="887" y="150"/>
                  </a:lnTo>
                  <a:lnTo>
                    <a:pt x="888" y="150"/>
                  </a:lnTo>
                  <a:lnTo>
                    <a:pt x="888" y="151"/>
                  </a:lnTo>
                  <a:lnTo>
                    <a:pt x="889" y="151"/>
                  </a:lnTo>
                  <a:lnTo>
                    <a:pt x="890" y="151"/>
                  </a:lnTo>
                  <a:lnTo>
                    <a:pt x="891" y="151"/>
                  </a:lnTo>
                  <a:lnTo>
                    <a:pt x="891" y="152"/>
                  </a:lnTo>
                  <a:lnTo>
                    <a:pt x="891" y="153"/>
                  </a:lnTo>
                  <a:lnTo>
                    <a:pt x="891" y="154"/>
                  </a:lnTo>
                  <a:lnTo>
                    <a:pt x="890" y="154"/>
                  </a:lnTo>
                  <a:lnTo>
                    <a:pt x="889" y="154"/>
                  </a:lnTo>
                  <a:lnTo>
                    <a:pt x="889" y="155"/>
                  </a:lnTo>
                  <a:lnTo>
                    <a:pt x="889" y="156"/>
                  </a:lnTo>
                  <a:lnTo>
                    <a:pt x="888" y="156"/>
                  </a:lnTo>
                  <a:lnTo>
                    <a:pt x="888" y="157"/>
                  </a:lnTo>
                  <a:lnTo>
                    <a:pt x="887" y="157"/>
                  </a:lnTo>
                  <a:lnTo>
                    <a:pt x="887" y="158"/>
                  </a:lnTo>
                  <a:lnTo>
                    <a:pt x="888" y="159"/>
                  </a:lnTo>
                  <a:lnTo>
                    <a:pt x="888" y="160"/>
                  </a:lnTo>
                  <a:lnTo>
                    <a:pt x="889" y="160"/>
                  </a:lnTo>
                  <a:lnTo>
                    <a:pt x="890" y="159"/>
                  </a:lnTo>
                  <a:lnTo>
                    <a:pt x="891" y="160"/>
                  </a:lnTo>
                  <a:lnTo>
                    <a:pt x="890" y="160"/>
                  </a:lnTo>
                  <a:lnTo>
                    <a:pt x="890" y="161"/>
                  </a:lnTo>
                  <a:lnTo>
                    <a:pt x="890" y="162"/>
                  </a:lnTo>
                  <a:lnTo>
                    <a:pt x="890" y="163"/>
                  </a:lnTo>
                  <a:lnTo>
                    <a:pt x="890" y="163"/>
                  </a:lnTo>
                  <a:lnTo>
                    <a:pt x="891" y="164"/>
                  </a:lnTo>
                  <a:lnTo>
                    <a:pt x="891" y="165"/>
                  </a:lnTo>
                  <a:lnTo>
                    <a:pt x="891" y="166"/>
                  </a:lnTo>
                  <a:lnTo>
                    <a:pt x="890" y="166"/>
                  </a:lnTo>
                  <a:lnTo>
                    <a:pt x="890" y="167"/>
                  </a:lnTo>
                  <a:lnTo>
                    <a:pt x="890" y="168"/>
                  </a:lnTo>
                  <a:lnTo>
                    <a:pt x="891" y="168"/>
                  </a:lnTo>
                  <a:lnTo>
                    <a:pt x="892" y="168"/>
                  </a:lnTo>
                  <a:lnTo>
                    <a:pt x="893" y="167"/>
                  </a:lnTo>
                  <a:lnTo>
                    <a:pt x="894" y="167"/>
                  </a:lnTo>
                  <a:lnTo>
                    <a:pt x="894" y="168"/>
                  </a:lnTo>
                  <a:lnTo>
                    <a:pt x="894" y="169"/>
                  </a:lnTo>
                  <a:lnTo>
                    <a:pt x="894" y="171"/>
                  </a:lnTo>
                  <a:lnTo>
                    <a:pt x="894" y="172"/>
                  </a:lnTo>
                  <a:lnTo>
                    <a:pt x="894" y="173"/>
                  </a:lnTo>
                  <a:lnTo>
                    <a:pt x="894" y="174"/>
                  </a:lnTo>
                  <a:lnTo>
                    <a:pt x="894" y="175"/>
                  </a:lnTo>
                  <a:lnTo>
                    <a:pt x="895" y="176"/>
                  </a:lnTo>
                  <a:lnTo>
                    <a:pt x="896" y="177"/>
                  </a:lnTo>
                  <a:lnTo>
                    <a:pt x="896" y="178"/>
                  </a:lnTo>
                  <a:lnTo>
                    <a:pt x="896" y="179"/>
                  </a:lnTo>
                  <a:lnTo>
                    <a:pt x="895" y="179"/>
                  </a:lnTo>
                  <a:lnTo>
                    <a:pt x="895" y="180"/>
                  </a:lnTo>
                  <a:lnTo>
                    <a:pt x="894" y="180"/>
                  </a:lnTo>
                  <a:lnTo>
                    <a:pt x="893" y="180"/>
                  </a:lnTo>
                  <a:lnTo>
                    <a:pt x="893" y="181"/>
                  </a:lnTo>
                  <a:lnTo>
                    <a:pt x="893" y="182"/>
                  </a:lnTo>
                  <a:lnTo>
                    <a:pt x="893" y="183"/>
                  </a:lnTo>
                  <a:lnTo>
                    <a:pt x="894" y="183"/>
                  </a:lnTo>
                  <a:lnTo>
                    <a:pt x="894" y="184"/>
                  </a:lnTo>
                  <a:lnTo>
                    <a:pt x="894" y="185"/>
                  </a:lnTo>
                  <a:lnTo>
                    <a:pt x="893" y="185"/>
                  </a:lnTo>
                  <a:lnTo>
                    <a:pt x="893" y="184"/>
                  </a:lnTo>
                  <a:lnTo>
                    <a:pt x="892" y="184"/>
                  </a:lnTo>
                  <a:lnTo>
                    <a:pt x="891" y="184"/>
                  </a:lnTo>
                  <a:lnTo>
                    <a:pt x="891" y="185"/>
                  </a:lnTo>
                  <a:lnTo>
                    <a:pt x="891" y="186"/>
                  </a:lnTo>
                  <a:lnTo>
                    <a:pt x="890" y="186"/>
                  </a:lnTo>
                  <a:lnTo>
                    <a:pt x="890" y="187"/>
                  </a:lnTo>
                  <a:lnTo>
                    <a:pt x="889" y="187"/>
                  </a:lnTo>
                  <a:lnTo>
                    <a:pt x="889" y="186"/>
                  </a:lnTo>
                  <a:lnTo>
                    <a:pt x="888" y="186"/>
                  </a:lnTo>
                  <a:lnTo>
                    <a:pt x="886" y="186"/>
                  </a:lnTo>
                  <a:lnTo>
                    <a:pt x="886" y="187"/>
                  </a:lnTo>
                  <a:lnTo>
                    <a:pt x="886" y="188"/>
                  </a:lnTo>
                  <a:lnTo>
                    <a:pt x="887" y="188"/>
                  </a:lnTo>
                  <a:lnTo>
                    <a:pt x="888" y="188"/>
                  </a:lnTo>
                  <a:lnTo>
                    <a:pt x="888" y="189"/>
                  </a:lnTo>
                  <a:lnTo>
                    <a:pt x="888" y="190"/>
                  </a:lnTo>
                  <a:lnTo>
                    <a:pt x="888" y="190"/>
                  </a:lnTo>
                  <a:lnTo>
                    <a:pt x="887" y="190"/>
                  </a:lnTo>
                  <a:lnTo>
                    <a:pt x="886" y="190"/>
                  </a:lnTo>
                  <a:lnTo>
                    <a:pt x="885" y="190"/>
                  </a:lnTo>
                  <a:lnTo>
                    <a:pt x="884" y="190"/>
                  </a:lnTo>
                  <a:lnTo>
                    <a:pt x="884" y="191"/>
                  </a:lnTo>
                  <a:lnTo>
                    <a:pt x="884" y="192"/>
                  </a:lnTo>
                  <a:lnTo>
                    <a:pt x="885" y="192"/>
                  </a:lnTo>
                  <a:lnTo>
                    <a:pt x="885" y="193"/>
                  </a:lnTo>
                  <a:lnTo>
                    <a:pt x="884" y="193"/>
                  </a:lnTo>
                  <a:lnTo>
                    <a:pt x="884" y="194"/>
                  </a:lnTo>
                  <a:lnTo>
                    <a:pt x="884" y="195"/>
                  </a:lnTo>
                  <a:lnTo>
                    <a:pt x="884" y="196"/>
                  </a:lnTo>
                  <a:lnTo>
                    <a:pt x="885" y="196"/>
                  </a:lnTo>
                  <a:lnTo>
                    <a:pt x="885" y="197"/>
                  </a:lnTo>
                  <a:lnTo>
                    <a:pt x="884" y="197"/>
                  </a:lnTo>
                  <a:lnTo>
                    <a:pt x="882" y="198"/>
                  </a:lnTo>
                  <a:lnTo>
                    <a:pt x="881" y="198"/>
                  </a:lnTo>
                  <a:lnTo>
                    <a:pt x="881" y="199"/>
                  </a:lnTo>
                  <a:lnTo>
                    <a:pt x="880" y="199"/>
                  </a:lnTo>
                  <a:lnTo>
                    <a:pt x="880" y="200"/>
                  </a:lnTo>
                  <a:lnTo>
                    <a:pt x="880" y="201"/>
                  </a:lnTo>
                  <a:lnTo>
                    <a:pt x="880" y="202"/>
                  </a:lnTo>
                  <a:lnTo>
                    <a:pt x="881" y="203"/>
                  </a:lnTo>
                  <a:lnTo>
                    <a:pt x="881" y="204"/>
                  </a:lnTo>
                  <a:lnTo>
                    <a:pt x="882" y="204"/>
                  </a:lnTo>
                  <a:lnTo>
                    <a:pt x="882" y="205"/>
                  </a:lnTo>
                  <a:lnTo>
                    <a:pt x="883" y="205"/>
                  </a:lnTo>
                  <a:lnTo>
                    <a:pt x="884" y="206"/>
                  </a:lnTo>
                  <a:lnTo>
                    <a:pt x="885" y="206"/>
                  </a:lnTo>
                  <a:lnTo>
                    <a:pt x="885" y="207"/>
                  </a:lnTo>
                  <a:lnTo>
                    <a:pt x="886" y="207"/>
                  </a:lnTo>
                  <a:lnTo>
                    <a:pt x="886" y="208"/>
                  </a:lnTo>
                  <a:lnTo>
                    <a:pt x="886" y="209"/>
                  </a:lnTo>
                  <a:lnTo>
                    <a:pt x="885" y="210"/>
                  </a:lnTo>
                  <a:lnTo>
                    <a:pt x="884" y="211"/>
                  </a:lnTo>
                  <a:lnTo>
                    <a:pt x="883" y="211"/>
                  </a:lnTo>
                  <a:lnTo>
                    <a:pt x="882" y="211"/>
                  </a:lnTo>
                  <a:lnTo>
                    <a:pt x="882" y="212"/>
                  </a:lnTo>
                  <a:lnTo>
                    <a:pt x="883" y="212"/>
                  </a:lnTo>
                  <a:lnTo>
                    <a:pt x="884" y="212"/>
                  </a:lnTo>
                  <a:lnTo>
                    <a:pt x="885" y="212"/>
                  </a:lnTo>
                  <a:lnTo>
                    <a:pt x="886" y="212"/>
                  </a:lnTo>
                  <a:lnTo>
                    <a:pt x="887" y="212"/>
                  </a:lnTo>
                  <a:lnTo>
                    <a:pt x="887" y="213"/>
                  </a:lnTo>
                  <a:lnTo>
                    <a:pt x="888" y="213"/>
                  </a:lnTo>
                  <a:lnTo>
                    <a:pt x="889" y="214"/>
                  </a:lnTo>
                  <a:lnTo>
                    <a:pt x="889" y="215"/>
                  </a:lnTo>
                  <a:lnTo>
                    <a:pt x="889" y="216"/>
                  </a:lnTo>
                  <a:lnTo>
                    <a:pt x="890" y="216"/>
                  </a:lnTo>
                  <a:lnTo>
                    <a:pt x="891" y="216"/>
                  </a:lnTo>
                  <a:lnTo>
                    <a:pt x="891" y="217"/>
                  </a:lnTo>
                  <a:lnTo>
                    <a:pt x="892" y="217"/>
                  </a:lnTo>
                  <a:lnTo>
                    <a:pt x="893" y="217"/>
                  </a:lnTo>
                  <a:lnTo>
                    <a:pt x="893" y="218"/>
                  </a:lnTo>
                  <a:lnTo>
                    <a:pt x="894" y="218"/>
                  </a:lnTo>
                  <a:lnTo>
                    <a:pt x="894" y="219"/>
                  </a:lnTo>
                  <a:lnTo>
                    <a:pt x="894" y="220"/>
                  </a:lnTo>
                  <a:lnTo>
                    <a:pt x="895" y="220"/>
                  </a:lnTo>
                  <a:lnTo>
                    <a:pt x="895" y="221"/>
                  </a:lnTo>
                  <a:lnTo>
                    <a:pt x="895" y="222"/>
                  </a:lnTo>
                  <a:lnTo>
                    <a:pt x="896" y="222"/>
                  </a:lnTo>
                  <a:lnTo>
                    <a:pt x="896" y="223"/>
                  </a:lnTo>
                  <a:lnTo>
                    <a:pt x="896" y="224"/>
                  </a:lnTo>
                  <a:lnTo>
                    <a:pt x="896" y="225"/>
                  </a:lnTo>
                  <a:lnTo>
                    <a:pt x="897" y="225"/>
                  </a:lnTo>
                  <a:lnTo>
                    <a:pt x="897" y="224"/>
                  </a:lnTo>
                  <a:lnTo>
                    <a:pt x="897" y="224"/>
                  </a:lnTo>
                  <a:lnTo>
                    <a:pt x="898" y="224"/>
                  </a:lnTo>
                  <a:lnTo>
                    <a:pt x="899" y="224"/>
                  </a:lnTo>
                  <a:lnTo>
                    <a:pt x="899" y="225"/>
                  </a:lnTo>
                  <a:lnTo>
                    <a:pt x="898" y="225"/>
                  </a:lnTo>
                  <a:lnTo>
                    <a:pt x="898" y="226"/>
                  </a:lnTo>
                  <a:lnTo>
                    <a:pt x="897" y="226"/>
                  </a:lnTo>
                  <a:lnTo>
                    <a:pt x="897" y="225"/>
                  </a:lnTo>
                  <a:lnTo>
                    <a:pt x="897" y="225"/>
                  </a:lnTo>
                  <a:lnTo>
                    <a:pt x="897" y="226"/>
                  </a:lnTo>
                  <a:lnTo>
                    <a:pt x="896" y="226"/>
                  </a:lnTo>
                  <a:lnTo>
                    <a:pt x="896" y="227"/>
                  </a:lnTo>
                  <a:lnTo>
                    <a:pt x="897" y="227"/>
                  </a:lnTo>
                  <a:lnTo>
                    <a:pt x="897" y="227"/>
                  </a:lnTo>
                  <a:lnTo>
                    <a:pt x="897" y="228"/>
                  </a:lnTo>
                  <a:lnTo>
                    <a:pt x="897" y="229"/>
                  </a:lnTo>
                  <a:lnTo>
                    <a:pt x="897" y="230"/>
                  </a:lnTo>
                  <a:lnTo>
                    <a:pt x="897" y="231"/>
                  </a:lnTo>
                  <a:lnTo>
                    <a:pt x="897" y="231"/>
                  </a:lnTo>
                  <a:lnTo>
                    <a:pt x="897" y="232"/>
                  </a:lnTo>
                  <a:lnTo>
                    <a:pt x="897" y="233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898" y="234"/>
                  </a:lnTo>
                  <a:lnTo>
                    <a:pt x="899" y="234"/>
                  </a:lnTo>
                  <a:lnTo>
                    <a:pt x="899" y="233"/>
                  </a:lnTo>
                  <a:lnTo>
                    <a:pt x="900" y="233"/>
                  </a:lnTo>
                  <a:lnTo>
                    <a:pt x="900" y="234"/>
                  </a:lnTo>
                  <a:lnTo>
                    <a:pt x="900" y="235"/>
                  </a:lnTo>
                  <a:lnTo>
                    <a:pt x="900" y="236"/>
                  </a:lnTo>
                  <a:lnTo>
                    <a:pt x="899" y="237"/>
                  </a:lnTo>
                  <a:lnTo>
                    <a:pt x="898" y="237"/>
                  </a:lnTo>
                  <a:lnTo>
                    <a:pt x="897" y="237"/>
                  </a:lnTo>
                  <a:lnTo>
                    <a:pt x="897" y="236"/>
                  </a:lnTo>
                  <a:lnTo>
                    <a:pt x="897" y="235"/>
                  </a:lnTo>
                  <a:lnTo>
                    <a:pt x="897" y="235"/>
                  </a:lnTo>
                  <a:lnTo>
                    <a:pt x="896" y="235"/>
                  </a:lnTo>
                  <a:lnTo>
                    <a:pt x="896" y="236"/>
                  </a:lnTo>
                  <a:lnTo>
                    <a:pt x="895" y="236"/>
                  </a:lnTo>
                  <a:lnTo>
                    <a:pt x="894" y="237"/>
                  </a:lnTo>
                  <a:lnTo>
                    <a:pt x="894" y="238"/>
                  </a:lnTo>
                  <a:lnTo>
                    <a:pt x="893" y="238"/>
                  </a:lnTo>
                  <a:lnTo>
                    <a:pt x="893" y="239"/>
                  </a:lnTo>
                  <a:lnTo>
                    <a:pt x="893" y="240"/>
                  </a:lnTo>
                  <a:lnTo>
                    <a:pt x="893" y="241"/>
                  </a:lnTo>
                  <a:lnTo>
                    <a:pt x="894" y="241"/>
                  </a:lnTo>
                  <a:lnTo>
                    <a:pt x="895" y="241"/>
                  </a:lnTo>
                  <a:lnTo>
                    <a:pt x="896" y="241"/>
                  </a:lnTo>
                  <a:lnTo>
                    <a:pt x="896" y="242"/>
                  </a:lnTo>
                  <a:lnTo>
                    <a:pt x="896" y="243"/>
                  </a:lnTo>
                  <a:lnTo>
                    <a:pt x="896" y="243"/>
                  </a:lnTo>
                  <a:lnTo>
                    <a:pt x="896" y="244"/>
                  </a:lnTo>
                  <a:lnTo>
                    <a:pt x="897" y="245"/>
                  </a:lnTo>
                  <a:lnTo>
                    <a:pt x="897" y="246"/>
                  </a:lnTo>
                  <a:lnTo>
                    <a:pt x="897" y="246"/>
                  </a:lnTo>
                  <a:lnTo>
                    <a:pt x="898" y="246"/>
                  </a:lnTo>
                  <a:lnTo>
                    <a:pt x="899" y="246"/>
                  </a:lnTo>
                  <a:lnTo>
                    <a:pt x="900" y="247"/>
                  </a:lnTo>
                  <a:lnTo>
                    <a:pt x="900" y="248"/>
                  </a:lnTo>
                  <a:lnTo>
                    <a:pt x="899" y="248"/>
                  </a:lnTo>
                  <a:lnTo>
                    <a:pt x="898" y="248"/>
                  </a:lnTo>
                  <a:lnTo>
                    <a:pt x="898" y="249"/>
                  </a:lnTo>
                  <a:lnTo>
                    <a:pt x="897" y="249"/>
                  </a:lnTo>
                  <a:lnTo>
                    <a:pt x="897" y="250"/>
                  </a:lnTo>
                  <a:lnTo>
                    <a:pt x="897" y="251"/>
                  </a:lnTo>
                  <a:lnTo>
                    <a:pt x="897" y="252"/>
                  </a:lnTo>
                  <a:lnTo>
                    <a:pt x="897" y="253"/>
                  </a:lnTo>
                  <a:lnTo>
                    <a:pt x="897" y="254"/>
                  </a:lnTo>
                  <a:lnTo>
                    <a:pt x="897" y="255"/>
                  </a:lnTo>
                  <a:lnTo>
                    <a:pt x="897" y="256"/>
                  </a:lnTo>
                  <a:lnTo>
                    <a:pt x="898" y="257"/>
                  </a:lnTo>
                  <a:lnTo>
                    <a:pt x="898" y="258"/>
                  </a:lnTo>
                  <a:lnTo>
                    <a:pt x="899" y="259"/>
                  </a:lnTo>
                  <a:lnTo>
                    <a:pt x="899" y="260"/>
                  </a:lnTo>
                  <a:lnTo>
                    <a:pt x="898" y="262"/>
                  </a:lnTo>
                  <a:lnTo>
                    <a:pt x="898" y="263"/>
                  </a:lnTo>
                  <a:lnTo>
                    <a:pt x="898" y="264"/>
                  </a:lnTo>
                  <a:lnTo>
                    <a:pt x="898" y="265"/>
                  </a:lnTo>
                  <a:lnTo>
                    <a:pt x="899" y="265"/>
                  </a:lnTo>
                  <a:lnTo>
                    <a:pt x="899" y="266"/>
                  </a:lnTo>
                  <a:lnTo>
                    <a:pt x="900" y="266"/>
                  </a:lnTo>
                  <a:lnTo>
                    <a:pt x="900" y="267"/>
                  </a:lnTo>
                  <a:lnTo>
                    <a:pt x="901" y="267"/>
                  </a:lnTo>
                  <a:lnTo>
                    <a:pt x="902" y="267"/>
                  </a:lnTo>
                  <a:lnTo>
                    <a:pt x="903" y="268"/>
                  </a:lnTo>
                  <a:lnTo>
                    <a:pt x="903" y="269"/>
                  </a:lnTo>
                  <a:lnTo>
                    <a:pt x="904" y="269"/>
                  </a:lnTo>
                  <a:lnTo>
                    <a:pt x="905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7" y="270"/>
                  </a:lnTo>
                  <a:lnTo>
                    <a:pt x="908" y="271"/>
                  </a:lnTo>
                  <a:lnTo>
                    <a:pt x="909" y="271"/>
                  </a:lnTo>
                  <a:lnTo>
                    <a:pt x="910" y="271"/>
                  </a:lnTo>
                  <a:lnTo>
                    <a:pt x="911" y="271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6" y="273"/>
                  </a:lnTo>
                  <a:lnTo>
                    <a:pt x="917" y="274"/>
                  </a:lnTo>
                  <a:lnTo>
                    <a:pt x="918" y="274"/>
                  </a:lnTo>
                  <a:lnTo>
                    <a:pt x="918" y="275"/>
                  </a:lnTo>
                  <a:lnTo>
                    <a:pt x="919" y="275"/>
                  </a:lnTo>
                  <a:lnTo>
                    <a:pt x="920" y="275"/>
                  </a:lnTo>
                  <a:lnTo>
                    <a:pt x="920" y="276"/>
                  </a:lnTo>
                  <a:lnTo>
                    <a:pt x="921" y="276"/>
                  </a:lnTo>
                  <a:lnTo>
                    <a:pt x="921" y="277"/>
                  </a:lnTo>
                  <a:lnTo>
                    <a:pt x="922" y="277"/>
                  </a:lnTo>
                  <a:lnTo>
                    <a:pt x="922" y="278"/>
                  </a:lnTo>
                  <a:lnTo>
                    <a:pt x="923" y="278"/>
                  </a:lnTo>
                  <a:lnTo>
                    <a:pt x="923" y="278"/>
                  </a:lnTo>
                  <a:lnTo>
                    <a:pt x="924" y="278"/>
                  </a:lnTo>
                  <a:lnTo>
                    <a:pt x="925" y="279"/>
                  </a:lnTo>
                  <a:lnTo>
                    <a:pt x="926" y="279"/>
                  </a:lnTo>
                  <a:lnTo>
                    <a:pt x="927" y="279"/>
                  </a:lnTo>
                  <a:lnTo>
                    <a:pt x="929" y="279"/>
                  </a:lnTo>
                  <a:lnTo>
                    <a:pt x="930" y="279"/>
                  </a:lnTo>
                  <a:lnTo>
                    <a:pt x="931" y="279"/>
                  </a:lnTo>
                  <a:lnTo>
                    <a:pt x="932" y="279"/>
                  </a:lnTo>
                  <a:lnTo>
                    <a:pt x="933" y="279"/>
                  </a:lnTo>
                  <a:lnTo>
                    <a:pt x="934" y="279"/>
                  </a:lnTo>
                  <a:lnTo>
                    <a:pt x="935" y="279"/>
                  </a:lnTo>
                  <a:lnTo>
                    <a:pt x="936" y="279"/>
                  </a:lnTo>
                  <a:lnTo>
                    <a:pt x="936" y="278"/>
                  </a:lnTo>
                  <a:lnTo>
                    <a:pt x="937" y="278"/>
                  </a:lnTo>
                  <a:lnTo>
                    <a:pt x="938" y="277"/>
                  </a:lnTo>
                  <a:lnTo>
                    <a:pt x="940" y="276"/>
                  </a:lnTo>
                  <a:lnTo>
                    <a:pt x="941" y="275"/>
                  </a:lnTo>
                  <a:lnTo>
                    <a:pt x="942" y="272"/>
                  </a:lnTo>
                  <a:lnTo>
                    <a:pt x="943" y="272"/>
                  </a:lnTo>
                  <a:lnTo>
                    <a:pt x="944" y="271"/>
                  </a:lnTo>
                  <a:lnTo>
                    <a:pt x="945" y="271"/>
                  </a:lnTo>
                  <a:lnTo>
                    <a:pt x="946" y="270"/>
                  </a:lnTo>
                  <a:lnTo>
                    <a:pt x="947" y="271"/>
                  </a:lnTo>
                  <a:lnTo>
                    <a:pt x="948" y="271"/>
                  </a:lnTo>
                  <a:lnTo>
                    <a:pt x="949" y="271"/>
                  </a:lnTo>
                  <a:lnTo>
                    <a:pt x="950" y="271"/>
                  </a:lnTo>
                  <a:lnTo>
                    <a:pt x="950" y="272"/>
                  </a:lnTo>
                  <a:lnTo>
                    <a:pt x="950" y="272"/>
                  </a:lnTo>
                  <a:lnTo>
                    <a:pt x="950" y="273"/>
                  </a:lnTo>
                  <a:lnTo>
                    <a:pt x="951" y="273"/>
                  </a:lnTo>
                  <a:lnTo>
                    <a:pt x="951" y="274"/>
                  </a:lnTo>
                  <a:lnTo>
                    <a:pt x="952" y="274"/>
                  </a:lnTo>
                  <a:lnTo>
                    <a:pt x="952" y="275"/>
                  </a:lnTo>
                  <a:lnTo>
                    <a:pt x="953" y="276"/>
                  </a:lnTo>
                  <a:lnTo>
                    <a:pt x="953" y="277"/>
                  </a:lnTo>
                  <a:lnTo>
                    <a:pt x="954" y="278"/>
                  </a:lnTo>
                  <a:lnTo>
                    <a:pt x="954" y="279"/>
                  </a:lnTo>
                  <a:lnTo>
                    <a:pt x="955" y="280"/>
                  </a:lnTo>
                  <a:lnTo>
                    <a:pt x="956" y="281"/>
                  </a:lnTo>
                  <a:lnTo>
                    <a:pt x="957" y="282"/>
                  </a:lnTo>
                  <a:lnTo>
                    <a:pt x="958" y="282"/>
                  </a:lnTo>
                  <a:lnTo>
                    <a:pt x="958" y="283"/>
                  </a:lnTo>
                  <a:lnTo>
                    <a:pt x="959" y="283"/>
                  </a:lnTo>
                  <a:lnTo>
                    <a:pt x="960" y="283"/>
                  </a:lnTo>
                  <a:lnTo>
                    <a:pt x="961" y="284"/>
                  </a:lnTo>
                  <a:lnTo>
                    <a:pt x="962" y="284"/>
                  </a:lnTo>
                  <a:lnTo>
                    <a:pt x="963" y="284"/>
                  </a:lnTo>
                  <a:lnTo>
                    <a:pt x="967" y="286"/>
                  </a:lnTo>
                  <a:lnTo>
                    <a:pt x="968" y="286"/>
                  </a:lnTo>
                  <a:lnTo>
                    <a:pt x="969" y="287"/>
                  </a:lnTo>
                  <a:lnTo>
                    <a:pt x="971" y="289"/>
                  </a:lnTo>
                  <a:lnTo>
                    <a:pt x="971" y="290"/>
                  </a:lnTo>
                  <a:lnTo>
                    <a:pt x="972" y="290"/>
                  </a:lnTo>
                  <a:lnTo>
                    <a:pt x="973" y="291"/>
                  </a:lnTo>
                  <a:lnTo>
                    <a:pt x="974" y="292"/>
                  </a:lnTo>
                  <a:lnTo>
                    <a:pt x="978" y="297"/>
                  </a:lnTo>
                  <a:lnTo>
                    <a:pt x="981" y="300"/>
                  </a:lnTo>
                  <a:lnTo>
                    <a:pt x="983" y="301"/>
                  </a:lnTo>
                  <a:lnTo>
                    <a:pt x="985" y="302"/>
                  </a:lnTo>
                  <a:lnTo>
                    <a:pt x="988" y="302"/>
                  </a:lnTo>
                  <a:lnTo>
                    <a:pt x="991" y="302"/>
                  </a:lnTo>
                  <a:lnTo>
                    <a:pt x="993" y="302"/>
                  </a:lnTo>
                  <a:lnTo>
                    <a:pt x="996" y="303"/>
                  </a:lnTo>
                  <a:lnTo>
                    <a:pt x="999" y="303"/>
                  </a:lnTo>
                  <a:lnTo>
                    <a:pt x="1008" y="303"/>
                  </a:lnTo>
                  <a:lnTo>
                    <a:pt x="1011" y="303"/>
                  </a:lnTo>
                  <a:lnTo>
                    <a:pt x="1014" y="303"/>
                  </a:lnTo>
                  <a:lnTo>
                    <a:pt x="1023" y="303"/>
                  </a:lnTo>
                  <a:lnTo>
                    <a:pt x="1035" y="303"/>
                  </a:lnTo>
                  <a:lnTo>
                    <a:pt x="1057" y="302"/>
                  </a:lnTo>
                  <a:lnTo>
                    <a:pt x="1056" y="304"/>
                  </a:lnTo>
                  <a:lnTo>
                    <a:pt x="1054" y="306"/>
                  </a:lnTo>
                  <a:lnTo>
                    <a:pt x="1052" y="308"/>
                  </a:lnTo>
                  <a:lnTo>
                    <a:pt x="1051" y="309"/>
                  </a:lnTo>
                  <a:lnTo>
                    <a:pt x="1049" y="309"/>
                  </a:lnTo>
                  <a:lnTo>
                    <a:pt x="1049" y="310"/>
                  </a:lnTo>
                  <a:lnTo>
                    <a:pt x="1047" y="312"/>
                  </a:lnTo>
                  <a:lnTo>
                    <a:pt x="1045" y="314"/>
                  </a:lnTo>
                  <a:lnTo>
                    <a:pt x="1045" y="316"/>
                  </a:lnTo>
                  <a:lnTo>
                    <a:pt x="1044" y="317"/>
                  </a:lnTo>
                  <a:lnTo>
                    <a:pt x="1044" y="320"/>
                  </a:lnTo>
                  <a:lnTo>
                    <a:pt x="1044" y="322"/>
                  </a:lnTo>
                  <a:lnTo>
                    <a:pt x="1044" y="323"/>
                  </a:lnTo>
                  <a:lnTo>
                    <a:pt x="1043" y="323"/>
                  </a:lnTo>
                  <a:lnTo>
                    <a:pt x="1043" y="325"/>
                  </a:lnTo>
                  <a:lnTo>
                    <a:pt x="1042" y="326"/>
                  </a:lnTo>
                  <a:lnTo>
                    <a:pt x="1043" y="329"/>
                  </a:lnTo>
                  <a:lnTo>
                    <a:pt x="1042" y="332"/>
                  </a:lnTo>
                  <a:lnTo>
                    <a:pt x="1042" y="335"/>
                  </a:lnTo>
                  <a:lnTo>
                    <a:pt x="1041" y="338"/>
                  </a:lnTo>
                  <a:lnTo>
                    <a:pt x="1038" y="343"/>
                  </a:lnTo>
                  <a:lnTo>
                    <a:pt x="1035" y="347"/>
                  </a:lnTo>
                  <a:lnTo>
                    <a:pt x="1031" y="350"/>
                  </a:lnTo>
                  <a:lnTo>
                    <a:pt x="1029" y="353"/>
                  </a:lnTo>
                  <a:lnTo>
                    <a:pt x="1025" y="357"/>
                  </a:lnTo>
                  <a:lnTo>
                    <a:pt x="1022" y="358"/>
                  </a:lnTo>
                  <a:lnTo>
                    <a:pt x="1019" y="361"/>
                  </a:lnTo>
                  <a:lnTo>
                    <a:pt x="1014" y="365"/>
                  </a:lnTo>
                  <a:lnTo>
                    <a:pt x="1011" y="371"/>
                  </a:lnTo>
                  <a:lnTo>
                    <a:pt x="1009" y="374"/>
                  </a:lnTo>
                  <a:lnTo>
                    <a:pt x="1007" y="377"/>
                  </a:lnTo>
                  <a:lnTo>
                    <a:pt x="1005" y="380"/>
                  </a:lnTo>
                  <a:lnTo>
                    <a:pt x="1004" y="383"/>
                  </a:lnTo>
                  <a:lnTo>
                    <a:pt x="1000" y="388"/>
                  </a:lnTo>
                  <a:lnTo>
                    <a:pt x="999" y="391"/>
                  </a:lnTo>
                  <a:lnTo>
                    <a:pt x="997" y="395"/>
                  </a:lnTo>
                  <a:lnTo>
                    <a:pt x="993" y="399"/>
                  </a:lnTo>
                  <a:lnTo>
                    <a:pt x="990" y="402"/>
                  </a:lnTo>
                  <a:lnTo>
                    <a:pt x="988" y="403"/>
                  </a:lnTo>
                  <a:lnTo>
                    <a:pt x="988" y="404"/>
                  </a:lnTo>
                  <a:lnTo>
                    <a:pt x="986" y="409"/>
                  </a:lnTo>
                  <a:lnTo>
                    <a:pt x="983" y="413"/>
                  </a:lnTo>
                  <a:lnTo>
                    <a:pt x="979" y="418"/>
                  </a:lnTo>
                  <a:lnTo>
                    <a:pt x="977" y="419"/>
                  </a:lnTo>
                  <a:lnTo>
                    <a:pt x="975" y="421"/>
                  </a:lnTo>
                  <a:lnTo>
                    <a:pt x="970" y="423"/>
                  </a:lnTo>
                  <a:lnTo>
                    <a:pt x="965" y="423"/>
                  </a:lnTo>
                  <a:lnTo>
                    <a:pt x="964" y="429"/>
                  </a:lnTo>
                  <a:lnTo>
                    <a:pt x="963" y="432"/>
                  </a:lnTo>
                  <a:lnTo>
                    <a:pt x="960" y="436"/>
                  </a:lnTo>
                  <a:lnTo>
                    <a:pt x="956" y="441"/>
                  </a:lnTo>
                  <a:lnTo>
                    <a:pt x="954" y="442"/>
                  </a:lnTo>
                  <a:lnTo>
                    <a:pt x="955" y="445"/>
                  </a:lnTo>
                  <a:lnTo>
                    <a:pt x="954" y="448"/>
                  </a:lnTo>
                  <a:lnTo>
                    <a:pt x="954" y="449"/>
                  </a:lnTo>
                  <a:lnTo>
                    <a:pt x="953" y="451"/>
                  </a:lnTo>
                  <a:lnTo>
                    <a:pt x="948" y="458"/>
                  </a:lnTo>
                  <a:lnTo>
                    <a:pt x="943" y="463"/>
                  </a:lnTo>
                  <a:lnTo>
                    <a:pt x="929" y="466"/>
                  </a:lnTo>
                  <a:lnTo>
                    <a:pt x="931" y="471"/>
                  </a:lnTo>
                  <a:lnTo>
                    <a:pt x="932" y="480"/>
                  </a:lnTo>
                  <a:lnTo>
                    <a:pt x="929" y="491"/>
                  </a:lnTo>
                  <a:lnTo>
                    <a:pt x="925" y="495"/>
                  </a:lnTo>
                  <a:lnTo>
                    <a:pt x="924" y="503"/>
                  </a:lnTo>
                  <a:lnTo>
                    <a:pt x="926" y="511"/>
                  </a:lnTo>
                  <a:lnTo>
                    <a:pt x="924" y="516"/>
                  </a:lnTo>
                  <a:lnTo>
                    <a:pt x="923" y="520"/>
                  </a:lnTo>
                  <a:lnTo>
                    <a:pt x="922" y="526"/>
                  </a:lnTo>
                  <a:lnTo>
                    <a:pt x="922" y="532"/>
                  </a:lnTo>
                  <a:lnTo>
                    <a:pt x="920" y="542"/>
                  </a:lnTo>
                  <a:lnTo>
                    <a:pt x="919" y="548"/>
                  </a:lnTo>
                  <a:lnTo>
                    <a:pt x="919" y="554"/>
                  </a:lnTo>
                  <a:lnTo>
                    <a:pt x="919" y="557"/>
                  </a:lnTo>
                  <a:lnTo>
                    <a:pt x="919" y="559"/>
                  </a:lnTo>
                  <a:lnTo>
                    <a:pt x="919" y="561"/>
                  </a:lnTo>
                  <a:lnTo>
                    <a:pt x="918" y="562"/>
                  </a:lnTo>
                  <a:lnTo>
                    <a:pt x="916" y="564"/>
                  </a:lnTo>
                  <a:lnTo>
                    <a:pt x="915" y="564"/>
                  </a:lnTo>
                  <a:lnTo>
                    <a:pt x="914" y="565"/>
                  </a:lnTo>
                  <a:lnTo>
                    <a:pt x="913" y="565"/>
                  </a:lnTo>
                  <a:lnTo>
                    <a:pt x="912" y="567"/>
                  </a:lnTo>
                  <a:lnTo>
                    <a:pt x="912" y="572"/>
                  </a:lnTo>
                  <a:lnTo>
                    <a:pt x="911" y="575"/>
                  </a:lnTo>
                  <a:lnTo>
                    <a:pt x="910" y="576"/>
                  </a:lnTo>
                  <a:lnTo>
                    <a:pt x="910" y="577"/>
                  </a:lnTo>
                  <a:lnTo>
                    <a:pt x="909" y="579"/>
                  </a:lnTo>
                  <a:lnTo>
                    <a:pt x="907" y="582"/>
                  </a:lnTo>
                  <a:lnTo>
                    <a:pt x="905" y="584"/>
                  </a:lnTo>
                  <a:lnTo>
                    <a:pt x="904" y="586"/>
                  </a:lnTo>
                  <a:lnTo>
                    <a:pt x="902" y="587"/>
                  </a:lnTo>
                  <a:lnTo>
                    <a:pt x="899" y="589"/>
                  </a:lnTo>
                  <a:lnTo>
                    <a:pt x="897" y="590"/>
                  </a:lnTo>
                  <a:lnTo>
                    <a:pt x="897" y="590"/>
                  </a:lnTo>
                  <a:lnTo>
                    <a:pt x="896" y="590"/>
                  </a:lnTo>
                  <a:lnTo>
                    <a:pt x="895" y="590"/>
                  </a:lnTo>
                  <a:lnTo>
                    <a:pt x="894" y="592"/>
                  </a:lnTo>
                  <a:lnTo>
                    <a:pt x="894" y="593"/>
                  </a:lnTo>
                  <a:lnTo>
                    <a:pt x="893" y="595"/>
                  </a:lnTo>
                  <a:lnTo>
                    <a:pt x="892" y="597"/>
                  </a:lnTo>
                  <a:lnTo>
                    <a:pt x="892" y="598"/>
                  </a:lnTo>
                  <a:lnTo>
                    <a:pt x="890" y="601"/>
                  </a:lnTo>
                  <a:lnTo>
                    <a:pt x="889" y="601"/>
                  </a:lnTo>
                  <a:lnTo>
                    <a:pt x="889" y="602"/>
                  </a:lnTo>
                  <a:lnTo>
                    <a:pt x="888" y="603"/>
                  </a:lnTo>
                  <a:lnTo>
                    <a:pt x="887" y="604"/>
                  </a:lnTo>
                  <a:lnTo>
                    <a:pt x="887" y="605"/>
                  </a:lnTo>
                  <a:lnTo>
                    <a:pt x="886" y="605"/>
                  </a:lnTo>
                  <a:lnTo>
                    <a:pt x="887" y="606"/>
                  </a:lnTo>
                  <a:lnTo>
                    <a:pt x="887" y="608"/>
                  </a:lnTo>
                  <a:lnTo>
                    <a:pt x="887" y="609"/>
                  </a:lnTo>
                  <a:lnTo>
                    <a:pt x="887" y="610"/>
                  </a:lnTo>
                  <a:lnTo>
                    <a:pt x="886" y="611"/>
                  </a:lnTo>
                  <a:lnTo>
                    <a:pt x="886" y="612"/>
                  </a:lnTo>
                  <a:lnTo>
                    <a:pt x="886" y="613"/>
                  </a:lnTo>
                  <a:lnTo>
                    <a:pt x="886" y="614"/>
                  </a:lnTo>
                  <a:lnTo>
                    <a:pt x="885" y="615"/>
                  </a:lnTo>
                  <a:lnTo>
                    <a:pt x="885" y="616"/>
                  </a:lnTo>
                  <a:lnTo>
                    <a:pt x="884" y="616"/>
                  </a:lnTo>
                  <a:lnTo>
                    <a:pt x="884" y="617"/>
                  </a:lnTo>
                  <a:lnTo>
                    <a:pt x="883" y="617"/>
                  </a:lnTo>
                  <a:lnTo>
                    <a:pt x="882" y="618"/>
                  </a:lnTo>
                  <a:lnTo>
                    <a:pt x="882" y="619"/>
                  </a:lnTo>
                  <a:lnTo>
                    <a:pt x="881" y="620"/>
                  </a:lnTo>
                  <a:lnTo>
                    <a:pt x="881" y="621"/>
                  </a:lnTo>
                  <a:lnTo>
                    <a:pt x="880" y="622"/>
                  </a:lnTo>
                  <a:lnTo>
                    <a:pt x="879" y="623"/>
                  </a:lnTo>
                  <a:lnTo>
                    <a:pt x="878" y="624"/>
                  </a:lnTo>
                  <a:lnTo>
                    <a:pt x="877" y="625"/>
                  </a:lnTo>
                  <a:lnTo>
                    <a:pt x="876" y="626"/>
                  </a:lnTo>
                  <a:lnTo>
                    <a:pt x="875" y="626"/>
                  </a:lnTo>
                  <a:lnTo>
                    <a:pt x="875" y="627"/>
                  </a:lnTo>
                  <a:lnTo>
                    <a:pt x="876" y="628"/>
                  </a:lnTo>
                  <a:lnTo>
                    <a:pt x="877" y="629"/>
                  </a:lnTo>
                  <a:lnTo>
                    <a:pt x="878" y="630"/>
                  </a:lnTo>
                  <a:lnTo>
                    <a:pt x="879" y="631"/>
                  </a:lnTo>
                  <a:lnTo>
                    <a:pt x="880" y="633"/>
                  </a:lnTo>
                  <a:lnTo>
                    <a:pt x="881" y="634"/>
                  </a:lnTo>
                  <a:lnTo>
                    <a:pt x="882" y="635"/>
                  </a:lnTo>
                  <a:lnTo>
                    <a:pt x="883" y="637"/>
                  </a:lnTo>
                  <a:lnTo>
                    <a:pt x="883" y="638"/>
                  </a:lnTo>
                  <a:lnTo>
                    <a:pt x="883" y="639"/>
                  </a:lnTo>
                  <a:lnTo>
                    <a:pt x="884" y="642"/>
                  </a:lnTo>
                  <a:lnTo>
                    <a:pt x="884" y="644"/>
                  </a:lnTo>
                  <a:lnTo>
                    <a:pt x="884" y="649"/>
                  </a:lnTo>
                  <a:lnTo>
                    <a:pt x="883" y="651"/>
                  </a:lnTo>
                  <a:lnTo>
                    <a:pt x="882" y="653"/>
                  </a:lnTo>
                  <a:lnTo>
                    <a:pt x="882" y="657"/>
                  </a:lnTo>
                  <a:lnTo>
                    <a:pt x="881" y="659"/>
                  </a:lnTo>
                  <a:lnTo>
                    <a:pt x="879" y="662"/>
                  </a:lnTo>
                  <a:lnTo>
                    <a:pt x="878" y="663"/>
                  </a:lnTo>
                  <a:lnTo>
                    <a:pt x="878" y="664"/>
                  </a:lnTo>
                  <a:lnTo>
                    <a:pt x="878" y="665"/>
                  </a:lnTo>
                  <a:lnTo>
                    <a:pt x="879" y="670"/>
                  </a:lnTo>
                  <a:lnTo>
                    <a:pt x="879" y="671"/>
                  </a:lnTo>
                  <a:lnTo>
                    <a:pt x="879" y="674"/>
                  </a:lnTo>
                  <a:lnTo>
                    <a:pt x="879" y="676"/>
                  </a:lnTo>
                  <a:lnTo>
                    <a:pt x="879" y="678"/>
                  </a:lnTo>
                  <a:lnTo>
                    <a:pt x="879" y="680"/>
                  </a:lnTo>
                  <a:lnTo>
                    <a:pt x="879" y="681"/>
                  </a:lnTo>
                  <a:lnTo>
                    <a:pt x="880" y="684"/>
                  </a:lnTo>
                  <a:lnTo>
                    <a:pt x="880" y="688"/>
                  </a:lnTo>
                  <a:lnTo>
                    <a:pt x="880" y="690"/>
                  </a:lnTo>
                  <a:lnTo>
                    <a:pt x="880" y="693"/>
                  </a:lnTo>
                  <a:lnTo>
                    <a:pt x="880" y="695"/>
                  </a:lnTo>
                  <a:lnTo>
                    <a:pt x="879" y="702"/>
                  </a:lnTo>
                  <a:lnTo>
                    <a:pt x="878" y="704"/>
                  </a:lnTo>
                  <a:lnTo>
                    <a:pt x="876" y="707"/>
                  </a:lnTo>
                  <a:lnTo>
                    <a:pt x="874" y="710"/>
                  </a:lnTo>
                  <a:lnTo>
                    <a:pt x="873" y="712"/>
                  </a:lnTo>
                  <a:lnTo>
                    <a:pt x="872" y="714"/>
                  </a:lnTo>
                  <a:lnTo>
                    <a:pt x="871" y="714"/>
                  </a:lnTo>
                  <a:lnTo>
                    <a:pt x="871" y="715"/>
                  </a:lnTo>
                  <a:lnTo>
                    <a:pt x="870" y="717"/>
                  </a:lnTo>
                  <a:lnTo>
                    <a:pt x="870" y="719"/>
                  </a:lnTo>
                  <a:lnTo>
                    <a:pt x="870" y="721"/>
                  </a:lnTo>
                  <a:lnTo>
                    <a:pt x="868" y="724"/>
                  </a:lnTo>
                  <a:lnTo>
                    <a:pt x="867" y="725"/>
                  </a:lnTo>
                  <a:lnTo>
                    <a:pt x="866" y="728"/>
                  </a:lnTo>
                  <a:lnTo>
                    <a:pt x="865" y="731"/>
                  </a:lnTo>
                  <a:lnTo>
                    <a:pt x="864" y="734"/>
                  </a:lnTo>
                  <a:lnTo>
                    <a:pt x="863" y="736"/>
                  </a:lnTo>
                  <a:lnTo>
                    <a:pt x="860" y="741"/>
                  </a:lnTo>
                  <a:lnTo>
                    <a:pt x="859" y="743"/>
                  </a:lnTo>
                  <a:lnTo>
                    <a:pt x="857" y="745"/>
                  </a:lnTo>
                  <a:lnTo>
                    <a:pt x="855" y="747"/>
                  </a:lnTo>
                  <a:lnTo>
                    <a:pt x="853" y="748"/>
                  </a:lnTo>
                  <a:lnTo>
                    <a:pt x="852" y="748"/>
                  </a:lnTo>
                  <a:lnTo>
                    <a:pt x="849" y="750"/>
                  </a:lnTo>
                  <a:lnTo>
                    <a:pt x="844" y="750"/>
                  </a:lnTo>
                  <a:lnTo>
                    <a:pt x="843" y="751"/>
                  </a:lnTo>
                  <a:lnTo>
                    <a:pt x="840" y="751"/>
                  </a:lnTo>
                  <a:lnTo>
                    <a:pt x="836" y="751"/>
                  </a:lnTo>
                  <a:lnTo>
                    <a:pt x="834" y="751"/>
                  </a:lnTo>
                  <a:lnTo>
                    <a:pt x="832" y="752"/>
                  </a:lnTo>
                  <a:lnTo>
                    <a:pt x="833" y="755"/>
                  </a:lnTo>
                  <a:lnTo>
                    <a:pt x="834" y="757"/>
                  </a:lnTo>
                  <a:lnTo>
                    <a:pt x="834" y="759"/>
                  </a:lnTo>
                  <a:lnTo>
                    <a:pt x="834" y="760"/>
                  </a:lnTo>
                  <a:lnTo>
                    <a:pt x="833" y="761"/>
                  </a:lnTo>
                  <a:lnTo>
                    <a:pt x="835" y="763"/>
                  </a:lnTo>
                  <a:lnTo>
                    <a:pt x="836" y="766"/>
                  </a:lnTo>
                  <a:lnTo>
                    <a:pt x="836" y="768"/>
                  </a:lnTo>
                  <a:lnTo>
                    <a:pt x="837" y="771"/>
                  </a:lnTo>
                  <a:lnTo>
                    <a:pt x="837" y="775"/>
                  </a:lnTo>
                  <a:lnTo>
                    <a:pt x="837" y="778"/>
                  </a:lnTo>
                  <a:lnTo>
                    <a:pt x="837" y="779"/>
                  </a:lnTo>
                  <a:lnTo>
                    <a:pt x="836" y="782"/>
                  </a:lnTo>
                  <a:lnTo>
                    <a:pt x="834" y="785"/>
                  </a:lnTo>
                  <a:lnTo>
                    <a:pt x="832" y="789"/>
                  </a:lnTo>
                  <a:lnTo>
                    <a:pt x="829" y="792"/>
                  </a:lnTo>
                  <a:lnTo>
                    <a:pt x="827" y="794"/>
                  </a:lnTo>
                  <a:lnTo>
                    <a:pt x="825" y="796"/>
                  </a:lnTo>
                  <a:lnTo>
                    <a:pt x="823" y="797"/>
                  </a:lnTo>
                  <a:lnTo>
                    <a:pt x="821" y="798"/>
                  </a:lnTo>
                  <a:lnTo>
                    <a:pt x="820" y="798"/>
                  </a:lnTo>
                  <a:lnTo>
                    <a:pt x="818" y="799"/>
                  </a:lnTo>
                  <a:lnTo>
                    <a:pt x="816" y="800"/>
                  </a:lnTo>
                  <a:lnTo>
                    <a:pt x="815" y="800"/>
                  </a:lnTo>
                  <a:lnTo>
                    <a:pt x="812" y="800"/>
                  </a:lnTo>
                  <a:lnTo>
                    <a:pt x="809" y="811"/>
                  </a:lnTo>
                  <a:lnTo>
                    <a:pt x="813" y="821"/>
                  </a:lnTo>
                  <a:lnTo>
                    <a:pt x="814" y="821"/>
                  </a:lnTo>
                  <a:lnTo>
                    <a:pt x="815" y="821"/>
                  </a:lnTo>
                  <a:lnTo>
                    <a:pt x="816" y="822"/>
                  </a:lnTo>
                  <a:lnTo>
                    <a:pt x="816" y="823"/>
                  </a:lnTo>
                  <a:lnTo>
                    <a:pt x="818" y="824"/>
                  </a:lnTo>
                  <a:lnTo>
                    <a:pt x="820" y="825"/>
                  </a:lnTo>
                  <a:lnTo>
                    <a:pt x="821" y="826"/>
                  </a:lnTo>
                  <a:lnTo>
                    <a:pt x="823" y="827"/>
                  </a:lnTo>
                  <a:lnTo>
                    <a:pt x="825" y="829"/>
                  </a:lnTo>
                  <a:lnTo>
                    <a:pt x="826" y="830"/>
                  </a:lnTo>
                  <a:lnTo>
                    <a:pt x="827" y="831"/>
                  </a:lnTo>
                  <a:lnTo>
                    <a:pt x="829" y="834"/>
                  </a:lnTo>
                  <a:lnTo>
                    <a:pt x="830" y="837"/>
                  </a:lnTo>
                  <a:lnTo>
                    <a:pt x="831" y="840"/>
                  </a:lnTo>
                  <a:lnTo>
                    <a:pt x="830" y="844"/>
                  </a:lnTo>
                  <a:lnTo>
                    <a:pt x="829" y="849"/>
                  </a:lnTo>
                  <a:lnTo>
                    <a:pt x="827" y="853"/>
                  </a:lnTo>
                  <a:lnTo>
                    <a:pt x="825" y="856"/>
                  </a:lnTo>
                  <a:lnTo>
                    <a:pt x="821" y="859"/>
                  </a:lnTo>
                  <a:lnTo>
                    <a:pt x="818" y="862"/>
                  </a:lnTo>
                  <a:lnTo>
                    <a:pt x="814" y="864"/>
                  </a:lnTo>
                  <a:lnTo>
                    <a:pt x="814" y="869"/>
                  </a:lnTo>
                  <a:lnTo>
                    <a:pt x="813" y="872"/>
                  </a:lnTo>
                  <a:lnTo>
                    <a:pt x="813" y="876"/>
                  </a:lnTo>
                  <a:lnTo>
                    <a:pt x="813" y="878"/>
                  </a:lnTo>
                  <a:lnTo>
                    <a:pt x="812" y="883"/>
                  </a:lnTo>
                  <a:lnTo>
                    <a:pt x="812" y="886"/>
                  </a:lnTo>
                  <a:lnTo>
                    <a:pt x="811" y="889"/>
                  </a:lnTo>
                  <a:lnTo>
                    <a:pt x="810" y="893"/>
                  </a:lnTo>
                  <a:lnTo>
                    <a:pt x="809" y="894"/>
                  </a:lnTo>
                  <a:lnTo>
                    <a:pt x="808" y="897"/>
                  </a:lnTo>
                  <a:lnTo>
                    <a:pt x="808" y="899"/>
                  </a:lnTo>
                  <a:lnTo>
                    <a:pt x="807" y="903"/>
                  </a:lnTo>
                  <a:lnTo>
                    <a:pt x="806" y="906"/>
                  </a:lnTo>
                  <a:lnTo>
                    <a:pt x="806" y="908"/>
                  </a:lnTo>
                  <a:lnTo>
                    <a:pt x="805" y="911"/>
                  </a:lnTo>
                  <a:lnTo>
                    <a:pt x="805" y="912"/>
                  </a:lnTo>
                  <a:lnTo>
                    <a:pt x="804" y="915"/>
                  </a:lnTo>
                  <a:lnTo>
                    <a:pt x="803" y="918"/>
                  </a:lnTo>
                  <a:lnTo>
                    <a:pt x="802" y="920"/>
                  </a:lnTo>
                  <a:lnTo>
                    <a:pt x="802" y="922"/>
                  </a:lnTo>
                  <a:lnTo>
                    <a:pt x="798" y="929"/>
                  </a:lnTo>
                  <a:lnTo>
                    <a:pt x="797" y="931"/>
                  </a:lnTo>
                  <a:lnTo>
                    <a:pt x="796" y="932"/>
                  </a:lnTo>
                  <a:lnTo>
                    <a:pt x="796" y="933"/>
                  </a:lnTo>
                  <a:lnTo>
                    <a:pt x="796" y="934"/>
                  </a:lnTo>
                  <a:lnTo>
                    <a:pt x="794" y="937"/>
                  </a:lnTo>
                  <a:lnTo>
                    <a:pt x="793" y="939"/>
                  </a:lnTo>
                  <a:lnTo>
                    <a:pt x="793" y="941"/>
                  </a:lnTo>
                  <a:lnTo>
                    <a:pt x="791" y="946"/>
                  </a:lnTo>
                  <a:lnTo>
                    <a:pt x="791" y="948"/>
                  </a:lnTo>
                  <a:lnTo>
                    <a:pt x="792" y="949"/>
                  </a:lnTo>
                  <a:lnTo>
                    <a:pt x="795" y="949"/>
                  </a:lnTo>
                  <a:lnTo>
                    <a:pt x="797" y="950"/>
                  </a:lnTo>
                  <a:lnTo>
                    <a:pt x="800" y="952"/>
                  </a:lnTo>
                  <a:lnTo>
                    <a:pt x="802" y="953"/>
                  </a:lnTo>
                  <a:lnTo>
                    <a:pt x="803" y="954"/>
                  </a:lnTo>
                  <a:lnTo>
                    <a:pt x="805" y="955"/>
                  </a:lnTo>
                  <a:lnTo>
                    <a:pt x="806" y="955"/>
                  </a:lnTo>
                  <a:lnTo>
                    <a:pt x="807" y="957"/>
                  </a:lnTo>
                  <a:lnTo>
                    <a:pt x="809" y="960"/>
                  </a:lnTo>
                  <a:lnTo>
                    <a:pt x="811" y="963"/>
                  </a:lnTo>
                  <a:lnTo>
                    <a:pt x="813" y="966"/>
                  </a:lnTo>
                  <a:lnTo>
                    <a:pt x="814" y="969"/>
                  </a:lnTo>
                  <a:lnTo>
                    <a:pt x="814" y="971"/>
                  </a:lnTo>
                  <a:lnTo>
                    <a:pt x="815" y="973"/>
                  </a:lnTo>
                  <a:lnTo>
                    <a:pt x="815" y="974"/>
                  </a:lnTo>
                  <a:lnTo>
                    <a:pt x="815" y="975"/>
                  </a:lnTo>
                  <a:lnTo>
                    <a:pt x="804" y="975"/>
                  </a:lnTo>
                  <a:lnTo>
                    <a:pt x="803" y="975"/>
                  </a:lnTo>
                  <a:lnTo>
                    <a:pt x="802" y="976"/>
                  </a:lnTo>
                  <a:lnTo>
                    <a:pt x="789" y="976"/>
                  </a:lnTo>
                  <a:lnTo>
                    <a:pt x="790" y="977"/>
                  </a:lnTo>
                  <a:lnTo>
                    <a:pt x="779" y="978"/>
                  </a:lnTo>
                  <a:lnTo>
                    <a:pt x="778" y="978"/>
                  </a:lnTo>
                  <a:lnTo>
                    <a:pt x="777" y="978"/>
                  </a:lnTo>
                  <a:lnTo>
                    <a:pt x="776" y="978"/>
                  </a:lnTo>
                  <a:lnTo>
                    <a:pt x="775" y="978"/>
                  </a:lnTo>
                  <a:lnTo>
                    <a:pt x="774" y="977"/>
                  </a:lnTo>
                  <a:lnTo>
                    <a:pt x="773" y="977"/>
                  </a:lnTo>
                  <a:lnTo>
                    <a:pt x="772" y="978"/>
                  </a:lnTo>
                  <a:lnTo>
                    <a:pt x="771" y="978"/>
                  </a:lnTo>
                  <a:lnTo>
                    <a:pt x="770" y="978"/>
                  </a:lnTo>
                  <a:lnTo>
                    <a:pt x="769" y="978"/>
                  </a:lnTo>
                  <a:lnTo>
                    <a:pt x="768" y="978"/>
                  </a:lnTo>
                  <a:lnTo>
                    <a:pt x="765" y="977"/>
                  </a:lnTo>
                  <a:lnTo>
                    <a:pt x="763" y="977"/>
                  </a:lnTo>
                  <a:lnTo>
                    <a:pt x="762" y="977"/>
                  </a:lnTo>
                  <a:lnTo>
                    <a:pt x="762" y="976"/>
                  </a:lnTo>
                  <a:lnTo>
                    <a:pt x="761" y="976"/>
                  </a:lnTo>
                  <a:lnTo>
                    <a:pt x="760" y="976"/>
                  </a:lnTo>
                  <a:lnTo>
                    <a:pt x="759" y="975"/>
                  </a:lnTo>
                  <a:lnTo>
                    <a:pt x="758" y="974"/>
                  </a:lnTo>
                  <a:lnTo>
                    <a:pt x="757" y="973"/>
                  </a:lnTo>
                  <a:lnTo>
                    <a:pt x="756" y="972"/>
                  </a:lnTo>
                  <a:lnTo>
                    <a:pt x="756" y="971"/>
                  </a:lnTo>
                  <a:lnTo>
                    <a:pt x="755" y="970"/>
                  </a:lnTo>
                  <a:lnTo>
                    <a:pt x="754" y="970"/>
                  </a:lnTo>
                  <a:lnTo>
                    <a:pt x="754" y="969"/>
                  </a:lnTo>
                  <a:lnTo>
                    <a:pt x="753" y="969"/>
                  </a:lnTo>
                  <a:lnTo>
                    <a:pt x="752" y="969"/>
                  </a:lnTo>
                  <a:lnTo>
                    <a:pt x="751" y="970"/>
                  </a:lnTo>
                  <a:lnTo>
                    <a:pt x="750" y="970"/>
                  </a:lnTo>
                  <a:lnTo>
                    <a:pt x="749" y="970"/>
                  </a:lnTo>
                  <a:lnTo>
                    <a:pt x="748" y="970"/>
                  </a:lnTo>
                  <a:lnTo>
                    <a:pt x="747" y="970"/>
                  </a:lnTo>
                  <a:lnTo>
                    <a:pt x="747" y="971"/>
                  </a:lnTo>
                  <a:lnTo>
                    <a:pt x="746" y="971"/>
                  </a:lnTo>
                  <a:lnTo>
                    <a:pt x="745" y="971"/>
                  </a:lnTo>
                  <a:lnTo>
                    <a:pt x="744" y="971"/>
                  </a:lnTo>
                  <a:lnTo>
                    <a:pt x="742" y="971"/>
                  </a:lnTo>
                  <a:lnTo>
                    <a:pt x="741" y="971"/>
                  </a:lnTo>
                  <a:lnTo>
                    <a:pt x="740" y="971"/>
                  </a:lnTo>
                  <a:lnTo>
                    <a:pt x="739" y="971"/>
                  </a:lnTo>
                  <a:lnTo>
                    <a:pt x="738" y="971"/>
                  </a:lnTo>
                  <a:lnTo>
                    <a:pt x="737" y="971"/>
                  </a:lnTo>
                  <a:lnTo>
                    <a:pt x="736" y="971"/>
                  </a:lnTo>
                  <a:lnTo>
                    <a:pt x="735" y="971"/>
                  </a:lnTo>
                  <a:lnTo>
                    <a:pt x="734" y="971"/>
                  </a:lnTo>
                  <a:lnTo>
                    <a:pt x="734" y="972"/>
                  </a:lnTo>
                  <a:lnTo>
                    <a:pt x="733" y="973"/>
                  </a:lnTo>
                  <a:lnTo>
                    <a:pt x="733" y="974"/>
                  </a:lnTo>
                  <a:lnTo>
                    <a:pt x="734" y="975"/>
                  </a:lnTo>
                  <a:lnTo>
                    <a:pt x="734" y="976"/>
                  </a:lnTo>
                  <a:lnTo>
                    <a:pt x="734" y="977"/>
                  </a:lnTo>
                  <a:lnTo>
                    <a:pt x="734" y="978"/>
                  </a:lnTo>
                  <a:lnTo>
                    <a:pt x="733" y="978"/>
                  </a:lnTo>
                  <a:lnTo>
                    <a:pt x="733" y="979"/>
                  </a:lnTo>
                  <a:lnTo>
                    <a:pt x="732" y="979"/>
                  </a:lnTo>
                  <a:lnTo>
                    <a:pt x="731" y="979"/>
                  </a:lnTo>
                  <a:lnTo>
                    <a:pt x="730" y="978"/>
                  </a:lnTo>
                  <a:lnTo>
                    <a:pt x="729" y="977"/>
                  </a:lnTo>
                  <a:lnTo>
                    <a:pt x="729" y="976"/>
                  </a:lnTo>
                  <a:lnTo>
                    <a:pt x="728" y="975"/>
                  </a:lnTo>
                  <a:lnTo>
                    <a:pt x="728" y="974"/>
                  </a:lnTo>
                  <a:lnTo>
                    <a:pt x="727" y="974"/>
                  </a:lnTo>
                  <a:lnTo>
                    <a:pt x="726" y="974"/>
                  </a:lnTo>
                  <a:lnTo>
                    <a:pt x="726" y="975"/>
                  </a:lnTo>
                  <a:lnTo>
                    <a:pt x="725" y="975"/>
                  </a:lnTo>
                  <a:lnTo>
                    <a:pt x="724" y="976"/>
                  </a:lnTo>
                  <a:lnTo>
                    <a:pt x="723" y="977"/>
                  </a:lnTo>
                  <a:lnTo>
                    <a:pt x="722" y="978"/>
                  </a:lnTo>
                  <a:lnTo>
                    <a:pt x="721" y="978"/>
                  </a:lnTo>
                  <a:lnTo>
                    <a:pt x="721" y="977"/>
                  </a:lnTo>
                  <a:lnTo>
                    <a:pt x="720" y="977"/>
                  </a:lnTo>
                  <a:lnTo>
                    <a:pt x="720" y="976"/>
                  </a:lnTo>
                  <a:lnTo>
                    <a:pt x="720" y="975"/>
                  </a:lnTo>
                  <a:lnTo>
                    <a:pt x="721" y="975"/>
                  </a:lnTo>
                  <a:lnTo>
                    <a:pt x="720" y="975"/>
                  </a:lnTo>
                  <a:lnTo>
                    <a:pt x="720" y="974"/>
                  </a:lnTo>
                  <a:lnTo>
                    <a:pt x="719" y="974"/>
                  </a:lnTo>
                  <a:lnTo>
                    <a:pt x="718" y="974"/>
                  </a:lnTo>
                  <a:lnTo>
                    <a:pt x="718" y="973"/>
                  </a:lnTo>
                  <a:lnTo>
                    <a:pt x="717" y="973"/>
                  </a:lnTo>
                  <a:lnTo>
                    <a:pt x="716" y="972"/>
                  </a:lnTo>
                  <a:lnTo>
                    <a:pt x="715" y="972"/>
                  </a:lnTo>
                  <a:lnTo>
                    <a:pt x="713" y="972"/>
                  </a:lnTo>
                  <a:lnTo>
                    <a:pt x="712" y="972"/>
                  </a:lnTo>
                  <a:lnTo>
                    <a:pt x="711" y="972"/>
                  </a:lnTo>
                  <a:lnTo>
                    <a:pt x="710" y="972"/>
                  </a:lnTo>
                  <a:lnTo>
                    <a:pt x="709" y="972"/>
                  </a:lnTo>
                  <a:lnTo>
                    <a:pt x="708" y="972"/>
                  </a:lnTo>
                  <a:lnTo>
                    <a:pt x="708" y="973"/>
                  </a:lnTo>
                  <a:lnTo>
                    <a:pt x="708" y="974"/>
                  </a:lnTo>
                  <a:lnTo>
                    <a:pt x="708" y="974"/>
                  </a:lnTo>
                  <a:lnTo>
                    <a:pt x="707" y="974"/>
                  </a:lnTo>
                  <a:lnTo>
                    <a:pt x="706" y="974"/>
                  </a:lnTo>
                  <a:lnTo>
                    <a:pt x="706" y="973"/>
                  </a:lnTo>
                  <a:lnTo>
                    <a:pt x="706" y="972"/>
                  </a:lnTo>
                  <a:lnTo>
                    <a:pt x="706" y="971"/>
                  </a:lnTo>
                  <a:lnTo>
                    <a:pt x="707" y="971"/>
                  </a:lnTo>
                  <a:lnTo>
                    <a:pt x="706" y="970"/>
                  </a:lnTo>
                  <a:lnTo>
                    <a:pt x="706" y="969"/>
                  </a:lnTo>
                  <a:lnTo>
                    <a:pt x="705" y="969"/>
                  </a:lnTo>
                  <a:lnTo>
                    <a:pt x="704" y="969"/>
                  </a:lnTo>
                  <a:lnTo>
                    <a:pt x="703" y="969"/>
                  </a:lnTo>
                  <a:lnTo>
                    <a:pt x="702" y="969"/>
                  </a:lnTo>
                  <a:lnTo>
                    <a:pt x="702" y="970"/>
                  </a:lnTo>
                  <a:lnTo>
                    <a:pt x="702" y="971"/>
                  </a:lnTo>
                  <a:lnTo>
                    <a:pt x="702" y="972"/>
                  </a:lnTo>
                  <a:lnTo>
                    <a:pt x="702" y="973"/>
                  </a:lnTo>
                  <a:lnTo>
                    <a:pt x="702" y="974"/>
                  </a:lnTo>
                  <a:lnTo>
                    <a:pt x="702" y="975"/>
                  </a:lnTo>
                  <a:lnTo>
                    <a:pt x="701" y="976"/>
                  </a:lnTo>
                  <a:lnTo>
                    <a:pt x="700" y="976"/>
                  </a:lnTo>
                  <a:lnTo>
                    <a:pt x="700" y="975"/>
                  </a:lnTo>
                  <a:lnTo>
                    <a:pt x="699" y="975"/>
                  </a:lnTo>
                  <a:lnTo>
                    <a:pt x="699" y="974"/>
                  </a:lnTo>
                  <a:lnTo>
                    <a:pt x="699" y="973"/>
                  </a:lnTo>
                  <a:lnTo>
                    <a:pt x="698" y="972"/>
                  </a:lnTo>
                  <a:lnTo>
                    <a:pt x="697" y="972"/>
                  </a:lnTo>
                  <a:lnTo>
                    <a:pt x="696" y="973"/>
                  </a:lnTo>
                  <a:lnTo>
                    <a:pt x="695" y="972"/>
                  </a:lnTo>
                  <a:lnTo>
                    <a:pt x="694" y="972"/>
                  </a:lnTo>
                  <a:lnTo>
                    <a:pt x="694" y="971"/>
                  </a:lnTo>
                  <a:lnTo>
                    <a:pt x="695" y="970"/>
                  </a:lnTo>
                  <a:lnTo>
                    <a:pt x="695" y="969"/>
                  </a:lnTo>
                  <a:lnTo>
                    <a:pt x="695" y="968"/>
                  </a:lnTo>
                  <a:lnTo>
                    <a:pt x="695" y="967"/>
                  </a:lnTo>
                  <a:lnTo>
                    <a:pt x="695" y="966"/>
                  </a:lnTo>
                  <a:lnTo>
                    <a:pt x="694" y="966"/>
                  </a:lnTo>
                  <a:lnTo>
                    <a:pt x="694" y="965"/>
                  </a:lnTo>
                  <a:lnTo>
                    <a:pt x="693" y="965"/>
                  </a:lnTo>
                  <a:lnTo>
                    <a:pt x="692" y="965"/>
                  </a:lnTo>
                  <a:lnTo>
                    <a:pt x="692" y="966"/>
                  </a:lnTo>
                  <a:lnTo>
                    <a:pt x="692" y="967"/>
                  </a:lnTo>
                  <a:lnTo>
                    <a:pt x="692" y="968"/>
                  </a:lnTo>
                  <a:lnTo>
                    <a:pt x="692" y="969"/>
                  </a:lnTo>
                  <a:lnTo>
                    <a:pt x="691" y="969"/>
                  </a:lnTo>
                  <a:lnTo>
                    <a:pt x="691" y="970"/>
                  </a:lnTo>
                  <a:lnTo>
                    <a:pt x="690" y="970"/>
                  </a:lnTo>
                  <a:lnTo>
                    <a:pt x="690" y="969"/>
                  </a:lnTo>
                  <a:lnTo>
                    <a:pt x="690" y="968"/>
                  </a:lnTo>
                  <a:lnTo>
                    <a:pt x="689" y="968"/>
                  </a:lnTo>
                  <a:lnTo>
                    <a:pt x="689" y="967"/>
                  </a:lnTo>
                  <a:lnTo>
                    <a:pt x="688" y="967"/>
                  </a:lnTo>
                  <a:lnTo>
                    <a:pt x="687" y="967"/>
                  </a:lnTo>
                  <a:lnTo>
                    <a:pt x="687" y="968"/>
                  </a:lnTo>
                  <a:lnTo>
                    <a:pt x="686" y="969"/>
                  </a:lnTo>
                  <a:lnTo>
                    <a:pt x="685" y="970"/>
                  </a:lnTo>
                  <a:lnTo>
                    <a:pt x="684" y="970"/>
                  </a:lnTo>
                  <a:lnTo>
                    <a:pt x="683" y="970"/>
                  </a:lnTo>
                  <a:lnTo>
                    <a:pt x="682" y="970"/>
                  </a:lnTo>
                  <a:lnTo>
                    <a:pt x="681" y="969"/>
                  </a:lnTo>
                  <a:lnTo>
                    <a:pt x="681" y="968"/>
                  </a:lnTo>
                  <a:lnTo>
                    <a:pt x="681" y="968"/>
                  </a:lnTo>
                  <a:lnTo>
                    <a:pt x="681" y="967"/>
                  </a:lnTo>
                  <a:lnTo>
                    <a:pt x="681" y="966"/>
                  </a:lnTo>
                  <a:lnTo>
                    <a:pt x="681" y="965"/>
                  </a:lnTo>
                  <a:lnTo>
                    <a:pt x="681" y="965"/>
                  </a:lnTo>
                  <a:lnTo>
                    <a:pt x="681" y="964"/>
                  </a:lnTo>
                  <a:lnTo>
                    <a:pt x="681" y="963"/>
                  </a:lnTo>
                  <a:lnTo>
                    <a:pt x="681" y="962"/>
                  </a:lnTo>
                  <a:lnTo>
                    <a:pt x="680" y="963"/>
                  </a:lnTo>
                  <a:lnTo>
                    <a:pt x="679" y="963"/>
                  </a:lnTo>
                  <a:lnTo>
                    <a:pt x="678" y="963"/>
                  </a:lnTo>
                  <a:lnTo>
                    <a:pt x="677" y="963"/>
                  </a:lnTo>
                  <a:lnTo>
                    <a:pt x="677" y="962"/>
                  </a:lnTo>
                  <a:lnTo>
                    <a:pt x="677" y="961"/>
                  </a:lnTo>
                  <a:lnTo>
                    <a:pt x="678" y="961"/>
                  </a:lnTo>
                  <a:lnTo>
                    <a:pt x="678" y="960"/>
                  </a:lnTo>
                  <a:lnTo>
                    <a:pt x="679" y="960"/>
                  </a:lnTo>
                  <a:lnTo>
                    <a:pt x="679" y="959"/>
                  </a:lnTo>
                  <a:lnTo>
                    <a:pt x="678" y="959"/>
                  </a:lnTo>
                  <a:lnTo>
                    <a:pt x="678" y="958"/>
                  </a:lnTo>
                  <a:lnTo>
                    <a:pt x="678" y="957"/>
                  </a:lnTo>
                  <a:lnTo>
                    <a:pt x="677" y="957"/>
                  </a:lnTo>
                  <a:lnTo>
                    <a:pt x="676" y="957"/>
                  </a:lnTo>
                  <a:lnTo>
                    <a:pt x="676" y="958"/>
                  </a:lnTo>
                  <a:lnTo>
                    <a:pt x="675" y="958"/>
                  </a:lnTo>
                  <a:lnTo>
                    <a:pt x="674" y="958"/>
                  </a:lnTo>
                  <a:lnTo>
                    <a:pt x="674" y="959"/>
                  </a:lnTo>
                  <a:lnTo>
                    <a:pt x="673" y="959"/>
                  </a:lnTo>
                  <a:lnTo>
                    <a:pt x="672" y="959"/>
                  </a:lnTo>
                  <a:lnTo>
                    <a:pt x="671" y="959"/>
                  </a:lnTo>
                  <a:lnTo>
                    <a:pt x="670" y="959"/>
                  </a:lnTo>
                  <a:lnTo>
                    <a:pt x="669" y="959"/>
                  </a:lnTo>
                  <a:lnTo>
                    <a:pt x="669" y="960"/>
                  </a:lnTo>
                  <a:lnTo>
                    <a:pt x="668" y="960"/>
                  </a:lnTo>
                  <a:lnTo>
                    <a:pt x="668" y="961"/>
                  </a:lnTo>
                  <a:lnTo>
                    <a:pt x="668" y="962"/>
                  </a:lnTo>
                  <a:lnTo>
                    <a:pt x="669" y="962"/>
                  </a:lnTo>
                  <a:lnTo>
                    <a:pt x="670" y="962"/>
                  </a:lnTo>
                  <a:lnTo>
                    <a:pt x="671" y="962"/>
                  </a:lnTo>
                  <a:lnTo>
                    <a:pt x="671" y="961"/>
                  </a:lnTo>
                  <a:lnTo>
                    <a:pt x="672" y="961"/>
                  </a:lnTo>
                  <a:lnTo>
                    <a:pt x="672" y="960"/>
                  </a:lnTo>
                  <a:lnTo>
                    <a:pt x="673" y="960"/>
                  </a:lnTo>
                  <a:lnTo>
                    <a:pt x="673" y="961"/>
                  </a:lnTo>
                  <a:lnTo>
                    <a:pt x="674" y="961"/>
                  </a:lnTo>
                  <a:lnTo>
                    <a:pt x="674" y="962"/>
                  </a:lnTo>
                  <a:lnTo>
                    <a:pt x="675" y="963"/>
                  </a:lnTo>
                  <a:lnTo>
                    <a:pt x="674" y="963"/>
                  </a:lnTo>
                  <a:lnTo>
                    <a:pt x="674" y="964"/>
                  </a:lnTo>
                  <a:lnTo>
                    <a:pt x="674" y="965"/>
                  </a:lnTo>
                  <a:lnTo>
                    <a:pt x="673" y="965"/>
                  </a:lnTo>
                  <a:lnTo>
                    <a:pt x="672" y="965"/>
                  </a:lnTo>
                  <a:lnTo>
                    <a:pt x="671" y="965"/>
                  </a:lnTo>
                  <a:lnTo>
                    <a:pt x="671" y="964"/>
                  </a:lnTo>
                  <a:lnTo>
                    <a:pt x="670" y="964"/>
                  </a:lnTo>
                  <a:lnTo>
                    <a:pt x="669" y="964"/>
                  </a:lnTo>
                  <a:lnTo>
                    <a:pt x="668" y="964"/>
                  </a:lnTo>
                  <a:lnTo>
                    <a:pt x="666" y="964"/>
                  </a:lnTo>
                  <a:lnTo>
                    <a:pt x="665" y="964"/>
                  </a:lnTo>
                  <a:lnTo>
                    <a:pt x="665" y="963"/>
                  </a:lnTo>
                  <a:lnTo>
                    <a:pt x="664" y="963"/>
                  </a:lnTo>
                  <a:lnTo>
                    <a:pt x="664" y="962"/>
                  </a:lnTo>
                  <a:lnTo>
                    <a:pt x="664" y="961"/>
                  </a:lnTo>
                  <a:lnTo>
                    <a:pt x="663" y="961"/>
                  </a:lnTo>
                  <a:lnTo>
                    <a:pt x="663" y="960"/>
                  </a:lnTo>
                  <a:lnTo>
                    <a:pt x="662" y="961"/>
                  </a:lnTo>
                  <a:lnTo>
                    <a:pt x="661" y="961"/>
                  </a:lnTo>
                  <a:lnTo>
                    <a:pt x="660" y="962"/>
                  </a:lnTo>
                  <a:lnTo>
                    <a:pt x="659" y="962"/>
                  </a:lnTo>
                  <a:lnTo>
                    <a:pt x="658" y="962"/>
                  </a:lnTo>
                  <a:lnTo>
                    <a:pt x="657" y="961"/>
                  </a:lnTo>
                  <a:lnTo>
                    <a:pt x="656" y="961"/>
                  </a:lnTo>
                  <a:lnTo>
                    <a:pt x="655" y="961"/>
                  </a:lnTo>
                  <a:lnTo>
                    <a:pt x="655" y="962"/>
                  </a:lnTo>
                  <a:lnTo>
                    <a:pt x="654" y="962"/>
                  </a:lnTo>
                  <a:lnTo>
                    <a:pt x="653" y="962"/>
                  </a:lnTo>
                  <a:lnTo>
                    <a:pt x="653" y="963"/>
                  </a:lnTo>
                  <a:lnTo>
                    <a:pt x="652" y="963"/>
                  </a:lnTo>
                  <a:lnTo>
                    <a:pt x="652" y="962"/>
                  </a:lnTo>
                  <a:lnTo>
                    <a:pt x="651" y="962"/>
                  </a:lnTo>
                  <a:lnTo>
                    <a:pt x="650" y="962"/>
                  </a:lnTo>
                  <a:lnTo>
                    <a:pt x="649" y="962"/>
                  </a:lnTo>
                  <a:lnTo>
                    <a:pt x="649" y="961"/>
                  </a:lnTo>
                  <a:lnTo>
                    <a:pt x="648" y="961"/>
                  </a:lnTo>
                  <a:lnTo>
                    <a:pt x="647" y="960"/>
                  </a:lnTo>
                  <a:lnTo>
                    <a:pt x="646" y="960"/>
                  </a:lnTo>
                  <a:lnTo>
                    <a:pt x="646" y="959"/>
                  </a:lnTo>
                  <a:lnTo>
                    <a:pt x="647" y="959"/>
                  </a:lnTo>
                  <a:lnTo>
                    <a:pt x="647" y="958"/>
                  </a:lnTo>
                  <a:lnTo>
                    <a:pt x="647" y="957"/>
                  </a:lnTo>
                  <a:lnTo>
                    <a:pt x="646" y="957"/>
                  </a:lnTo>
                  <a:lnTo>
                    <a:pt x="645" y="957"/>
                  </a:lnTo>
                  <a:lnTo>
                    <a:pt x="645" y="956"/>
                  </a:lnTo>
                  <a:lnTo>
                    <a:pt x="644" y="956"/>
                  </a:lnTo>
                  <a:lnTo>
                    <a:pt x="643" y="956"/>
                  </a:lnTo>
                  <a:lnTo>
                    <a:pt x="642" y="955"/>
                  </a:lnTo>
                  <a:lnTo>
                    <a:pt x="642" y="954"/>
                  </a:lnTo>
                  <a:lnTo>
                    <a:pt x="643" y="953"/>
                  </a:lnTo>
                  <a:lnTo>
                    <a:pt x="643" y="952"/>
                  </a:lnTo>
                  <a:lnTo>
                    <a:pt x="642" y="952"/>
                  </a:lnTo>
                  <a:lnTo>
                    <a:pt x="641" y="952"/>
                  </a:lnTo>
                  <a:lnTo>
                    <a:pt x="641" y="951"/>
                  </a:lnTo>
                  <a:lnTo>
                    <a:pt x="640" y="951"/>
                  </a:lnTo>
                  <a:lnTo>
                    <a:pt x="639" y="951"/>
                  </a:lnTo>
                  <a:lnTo>
                    <a:pt x="638" y="951"/>
                  </a:lnTo>
                  <a:lnTo>
                    <a:pt x="637" y="950"/>
                  </a:lnTo>
                  <a:lnTo>
                    <a:pt x="636" y="950"/>
                  </a:lnTo>
                  <a:lnTo>
                    <a:pt x="635" y="950"/>
                  </a:lnTo>
                  <a:lnTo>
                    <a:pt x="635" y="949"/>
                  </a:lnTo>
                  <a:lnTo>
                    <a:pt x="634" y="949"/>
                  </a:lnTo>
                  <a:lnTo>
                    <a:pt x="634" y="948"/>
                  </a:lnTo>
                  <a:lnTo>
                    <a:pt x="634" y="947"/>
                  </a:lnTo>
                  <a:lnTo>
                    <a:pt x="633" y="947"/>
                  </a:lnTo>
                  <a:lnTo>
                    <a:pt x="632" y="947"/>
                  </a:lnTo>
                  <a:lnTo>
                    <a:pt x="631" y="947"/>
                  </a:lnTo>
                  <a:lnTo>
                    <a:pt x="631" y="946"/>
                  </a:lnTo>
                  <a:lnTo>
                    <a:pt x="630" y="946"/>
                  </a:lnTo>
                  <a:lnTo>
                    <a:pt x="629" y="946"/>
                  </a:lnTo>
                  <a:lnTo>
                    <a:pt x="629" y="947"/>
                  </a:lnTo>
                  <a:lnTo>
                    <a:pt x="629" y="948"/>
                  </a:lnTo>
                  <a:lnTo>
                    <a:pt x="629" y="949"/>
                  </a:lnTo>
                  <a:lnTo>
                    <a:pt x="628" y="949"/>
                  </a:lnTo>
                  <a:lnTo>
                    <a:pt x="628" y="950"/>
                  </a:lnTo>
                  <a:lnTo>
                    <a:pt x="628" y="951"/>
                  </a:lnTo>
                  <a:lnTo>
                    <a:pt x="628" y="952"/>
                  </a:lnTo>
                  <a:lnTo>
                    <a:pt x="629" y="952"/>
                  </a:lnTo>
                  <a:lnTo>
                    <a:pt x="629" y="953"/>
                  </a:lnTo>
                  <a:lnTo>
                    <a:pt x="628" y="953"/>
                  </a:lnTo>
                  <a:lnTo>
                    <a:pt x="627" y="954"/>
                  </a:lnTo>
                  <a:lnTo>
                    <a:pt x="626" y="954"/>
                  </a:lnTo>
                  <a:lnTo>
                    <a:pt x="625" y="954"/>
                  </a:lnTo>
                  <a:lnTo>
                    <a:pt x="624" y="954"/>
                  </a:lnTo>
                  <a:lnTo>
                    <a:pt x="624" y="953"/>
                  </a:lnTo>
                  <a:lnTo>
                    <a:pt x="625" y="953"/>
                  </a:lnTo>
                  <a:lnTo>
                    <a:pt x="625" y="952"/>
                  </a:lnTo>
                  <a:lnTo>
                    <a:pt x="625" y="951"/>
                  </a:lnTo>
                  <a:lnTo>
                    <a:pt x="624" y="951"/>
                  </a:lnTo>
                  <a:lnTo>
                    <a:pt x="623" y="951"/>
                  </a:lnTo>
                  <a:lnTo>
                    <a:pt x="623" y="950"/>
                  </a:lnTo>
                  <a:lnTo>
                    <a:pt x="623" y="949"/>
                  </a:lnTo>
                  <a:lnTo>
                    <a:pt x="624" y="949"/>
                  </a:lnTo>
                  <a:lnTo>
                    <a:pt x="624" y="948"/>
                  </a:lnTo>
                  <a:lnTo>
                    <a:pt x="623" y="947"/>
                  </a:lnTo>
                  <a:lnTo>
                    <a:pt x="623" y="946"/>
                  </a:lnTo>
                  <a:lnTo>
                    <a:pt x="622" y="946"/>
                  </a:lnTo>
                  <a:lnTo>
                    <a:pt x="622" y="945"/>
                  </a:lnTo>
                  <a:lnTo>
                    <a:pt x="621" y="944"/>
                  </a:lnTo>
                  <a:lnTo>
                    <a:pt x="621" y="943"/>
                  </a:lnTo>
                  <a:lnTo>
                    <a:pt x="620" y="943"/>
                  </a:lnTo>
                  <a:lnTo>
                    <a:pt x="620" y="942"/>
                  </a:lnTo>
                  <a:lnTo>
                    <a:pt x="620" y="941"/>
                  </a:lnTo>
                  <a:lnTo>
                    <a:pt x="619" y="941"/>
                  </a:lnTo>
                  <a:lnTo>
                    <a:pt x="619" y="942"/>
                  </a:lnTo>
                  <a:lnTo>
                    <a:pt x="618" y="942"/>
                  </a:lnTo>
                  <a:lnTo>
                    <a:pt x="618" y="943"/>
                  </a:lnTo>
                  <a:lnTo>
                    <a:pt x="619" y="943"/>
                  </a:lnTo>
                  <a:lnTo>
                    <a:pt x="619" y="944"/>
                  </a:lnTo>
                  <a:lnTo>
                    <a:pt x="618" y="944"/>
                  </a:lnTo>
                  <a:lnTo>
                    <a:pt x="617" y="943"/>
                  </a:lnTo>
                  <a:lnTo>
                    <a:pt x="616" y="942"/>
                  </a:lnTo>
                  <a:lnTo>
                    <a:pt x="616" y="941"/>
                  </a:lnTo>
                  <a:lnTo>
                    <a:pt x="615" y="941"/>
                  </a:lnTo>
                  <a:lnTo>
                    <a:pt x="615" y="940"/>
                  </a:lnTo>
                  <a:lnTo>
                    <a:pt x="614" y="940"/>
                  </a:lnTo>
                  <a:lnTo>
                    <a:pt x="613" y="940"/>
                  </a:lnTo>
                  <a:lnTo>
                    <a:pt x="612" y="940"/>
                  </a:lnTo>
                  <a:lnTo>
                    <a:pt x="611" y="940"/>
                  </a:lnTo>
                  <a:lnTo>
                    <a:pt x="610" y="940"/>
                  </a:lnTo>
                  <a:lnTo>
                    <a:pt x="608" y="940"/>
                  </a:lnTo>
                  <a:lnTo>
                    <a:pt x="607" y="940"/>
                  </a:lnTo>
                  <a:lnTo>
                    <a:pt x="607" y="941"/>
                  </a:lnTo>
                  <a:lnTo>
                    <a:pt x="606" y="941"/>
                  </a:lnTo>
                  <a:lnTo>
                    <a:pt x="605" y="941"/>
                  </a:lnTo>
                  <a:lnTo>
                    <a:pt x="605" y="940"/>
                  </a:lnTo>
                  <a:lnTo>
                    <a:pt x="604" y="940"/>
                  </a:lnTo>
                  <a:lnTo>
                    <a:pt x="603" y="940"/>
                  </a:lnTo>
                  <a:lnTo>
                    <a:pt x="602" y="940"/>
                  </a:lnTo>
                  <a:lnTo>
                    <a:pt x="602" y="941"/>
                  </a:lnTo>
                  <a:lnTo>
                    <a:pt x="601" y="941"/>
                  </a:lnTo>
                  <a:lnTo>
                    <a:pt x="601" y="941"/>
                  </a:lnTo>
                  <a:lnTo>
                    <a:pt x="601" y="942"/>
                  </a:lnTo>
                  <a:lnTo>
                    <a:pt x="600" y="942"/>
                  </a:lnTo>
                  <a:lnTo>
                    <a:pt x="599" y="942"/>
                  </a:lnTo>
                  <a:lnTo>
                    <a:pt x="599" y="941"/>
                  </a:lnTo>
                  <a:lnTo>
                    <a:pt x="600" y="940"/>
                  </a:lnTo>
                  <a:lnTo>
                    <a:pt x="600" y="939"/>
                  </a:lnTo>
                  <a:lnTo>
                    <a:pt x="599" y="939"/>
                  </a:lnTo>
                  <a:lnTo>
                    <a:pt x="598" y="939"/>
                  </a:lnTo>
                  <a:lnTo>
                    <a:pt x="598" y="940"/>
                  </a:lnTo>
                  <a:lnTo>
                    <a:pt x="597" y="940"/>
                  </a:lnTo>
                  <a:lnTo>
                    <a:pt x="597" y="939"/>
                  </a:lnTo>
                  <a:lnTo>
                    <a:pt x="596" y="939"/>
                  </a:lnTo>
                  <a:lnTo>
                    <a:pt x="595" y="938"/>
                  </a:lnTo>
                  <a:lnTo>
                    <a:pt x="594" y="938"/>
                  </a:lnTo>
                  <a:lnTo>
                    <a:pt x="594" y="938"/>
                  </a:lnTo>
                  <a:lnTo>
                    <a:pt x="594" y="938"/>
                  </a:lnTo>
                  <a:lnTo>
                    <a:pt x="593" y="938"/>
                  </a:lnTo>
                  <a:lnTo>
                    <a:pt x="592" y="938"/>
                  </a:lnTo>
                  <a:lnTo>
                    <a:pt x="591" y="938"/>
                  </a:lnTo>
                  <a:lnTo>
                    <a:pt x="590" y="938"/>
                  </a:lnTo>
                  <a:lnTo>
                    <a:pt x="589" y="938"/>
                  </a:lnTo>
                  <a:lnTo>
                    <a:pt x="588" y="938"/>
                  </a:lnTo>
                  <a:lnTo>
                    <a:pt x="587" y="939"/>
                  </a:lnTo>
                  <a:lnTo>
                    <a:pt x="587" y="938"/>
                  </a:lnTo>
                  <a:lnTo>
                    <a:pt x="586" y="938"/>
                  </a:lnTo>
                  <a:lnTo>
                    <a:pt x="586" y="938"/>
                  </a:lnTo>
                  <a:lnTo>
                    <a:pt x="586" y="937"/>
                  </a:lnTo>
                  <a:lnTo>
                    <a:pt x="585" y="937"/>
                  </a:lnTo>
                  <a:lnTo>
                    <a:pt x="584" y="936"/>
                  </a:lnTo>
                  <a:lnTo>
                    <a:pt x="583" y="936"/>
                  </a:lnTo>
                  <a:lnTo>
                    <a:pt x="581" y="936"/>
                  </a:lnTo>
                  <a:lnTo>
                    <a:pt x="580" y="936"/>
                  </a:lnTo>
                  <a:lnTo>
                    <a:pt x="580" y="935"/>
                  </a:lnTo>
                  <a:lnTo>
                    <a:pt x="580" y="934"/>
                  </a:lnTo>
                  <a:lnTo>
                    <a:pt x="581" y="934"/>
                  </a:lnTo>
                  <a:lnTo>
                    <a:pt x="581" y="933"/>
                  </a:lnTo>
                  <a:lnTo>
                    <a:pt x="580" y="933"/>
                  </a:lnTo>
                  <a:lnTo>
                    <a:pt x="580" y="932"/>
                  </a:lnTo>
                  <a:lnTo>
                    <a:pt x="579" y="932"/>
                  </a:lnTo>
                  <a:lnTo>
                    <a:pt x="579" y="931"/>
                  </a:lnTo>
                  <a:lnTo>
                    <a:pt x="579" y="930"/>
                  </a:lnTo>
                  <a:lnTo>
                    <a:pt x="578" y="930"/>
                  </a:lnTo>
                  <a:lnTo>
                    <a:pt x="578" y="929"/>
                  </a:lnTo>
                  <a:lnTo>
                    <a:pt x="577" y="929"/>
                  </a:lnTo>
                  <a:lnTo>
                    <a:pt x="577" y="928"/>
                  </a:lnTo>
                  <a:lnTo>
                    <a:pt x="576" y="927"/>
                  </a:lnTo>
                  <a:lnTo>
                    <a:pt x="576" y="926"/>
                  </a:lnTo>
                  <a:lnTo>
                    <a:pt x="576" y="925"/>
                  </a:lnTo>
                  <a:lnTo>
                    <a:pt x="576" y="924"/>
                  </a:lnTo>
                  <a:lnTo>
                    <a:pt x="576" y="923"/>
                  </a:lnTo>
                  <a:lnTo>
                    <a:pt x="575" y="923"/>
                  </a:lnTo>
                  <a:lnTo>
                    <a:pt x="574" y="923"/>
                  </a:lnTo>
                  <a:lnTo>
                    <a:pt x="574" y="922"/>
                  </a:lnTo>
                  <a:lnTo>
                    <a:pt x="574" y="922"/>
                  </a:lnTo>
                  <a:lnTo>
                    <a:pt x="573" y="921"/>
                  </a:lnTo>
                  <a:lnTo>
                    <a:pt x="573" y="920"/>
                  </a:lnTo>
                  <a:lnTo>
                    <a:pt x="572" y="920"/>
                  </a:lnTo>
                  <a:lnTo>
                    <a:pt x="572" y="921"/>
                  </a:lnTo>
                  <a:lnTo>
                    <a:pt x="571" y="921"/>
                  </a:lnTo>
                  <a:lnTo>
                    <a:pt x="571" y="922"/>
                  </a:lnTo>
                  <a:lnTo>
                    <a:pt x="570" y="922"/>
                  </a:lnTo>
                  <a:lnTo>
                    <a:pt x="570" y="923"/>
                  </a:lnTo>
                  <a:lnTo>
                    <a:pt x="570" y="924"/>
                  </a:lnTo>
                  <a:lnTo>
                    <a:pt x="571" y="924"/>
                  </a:lnTo>
                  <a:lnTo>
                    <a:pt x="571" y="925"/>
                  </a:lnTo>
                  <a:lnTo>
                    <a:pt x="571" y="926"/>
                  </a:lnTo>
                  <a:lnTo>
                    <a:pt x="571" y="927"/>
                  </a:lnTo>
                  <a:lnTo>
                    <a:pt x="570" y="927"/>
                  </a:lnTo>
                  <a:lnTo>
                    <a:pt x="570" y="928"/>
                  </a:lnTo>
                  <a:lnTo>
                    <a:pt x="569" y="928"/>
                  </a:lnTo>
                  <a:lnTo>
                    <a:pt x="568" y="928"/>
                  </a:lnTo>
                  <a:lnTo>
                    <a:pt x="568" y="927"/>
                  </a:lnTo>
                  <a:lnTo>
                    <a:pt x="567" y="927"/>
                  </a:lnTo>
                  <a:lnTo>
                    <a:pt x="566" y="927"/>
                  </a:lnTo>
                  <a:lnTo>
                    <a:pt x="565" y="927"/>
                  </a:lnTo>
                  <a:lnTo>
                    <a:pt x="564" y="927"/>
                  </a:lnTo>
                  <a:lnTo>
                    <a:pt x="563" y="927"/>
                  </a:lnTo>
                  <a:lnTo>
                    <a:pt x="562" y="927"/>
                  </a:lnTo>
                  <a:lnTo>
                    <a:pt x="561" y="927"/>
                  </a:lnTo>
                  <a:lnTo>
                    <a:pt x="560" y="927"/>
                  </a:lnTo>
                  <a:lnTo>
                    <a:pt x="560" y="926"/>
                  </a:lnTo>
                  <a:lnTo>
                    <a:pt x="559" y="926"/>
                  </a:lnTo>
                  <a:lnTo>
                    <a:pt x="558" y="926"/>
                  </a:lnTo>
                  <a:lnTo>
                    <a:pt x="558" y="925"/>
                  </a:lnTo>
                  <a:lnTo>
                    <a:pt x="557" y="925"/>
                  </a:lnTo>
                  <a:lnTo>
                    <a:pt x="558" y="925"/>
                  </a:lnTo>
                  <a:lnTo>
                    <a:pt x="558" y="924"/>
                  </a:lnTo>
                  <a:lnTo>
                    <a:pt x="557" y="924"/>
                  </a:lnTo>
                  <a:lnTo>
                    <a:pt x="557" y="923"/>
                  </a:lnTo>
                  <a:lnTo>
                    <a:pt x="557" y="922"/>
                  </a:lnTo>
                  <a:lnTo>
                    <a:pt x="557" y="921"/>
                  </a:lnTo>
                  <a:lnTo>
                    <a:pt x="556" y="921"/>
                  </a:lnTo>
                  <a:lnTo>
                    <a:pt x="556" y="922"/>
                  </a:lnTo>
                  <a:lnTo>
                    <a:pt x="555" y="922"/>
                  </a:lnTo>
                  <a:lnTo>
                    <a:pt x="554" y="922"/>
                  </a:lnTo>
                  <a:lnTo>
                    <a:pt x="554" y="921"/>
                  </a:lnTo>
                  <a:lnTo>
                    <a:pt x="554" y="922"/>
                  </a:lnTo>
                  <a:lnTo>
                    <a:pt x="555" y="923"/>
                  </a:lnTo>
                  <a:lnTo>
                    <a:pt x="554" y="923"/>
                  </a:lnTo>
                  <a:lnTo>
                    <a:pt x="553" y="923"/>
                  </a:lnTo>
                  <a:lnTo>
                    <a:pt x="552" y="923"/>
                  </a:lnTo>
                  <a:lnTo>
                    <a:pt x="552" y="922"/>
                  </a:lnTo>
                  <a:lnTo>
                    <a:pt x="551" y="922"/>
                  </a:lnTo>
                  <a:lnTo>
                    <a:pt x="550" y="922"/>
                  </a:lnTo>
                  <a:lnTo>
                    <a:pt x="550" y="923"/>
                  </a:lnTo>
                  <a:lnTo>
                    <a:pt x="549" y="923"/>
                  </a:lnTo>
                  <a:lnTo>
                    <a:pt x="549" y="924"/>
                  </a:lnTo>
                  <a:lnTo>
                    <a:pt x="548" y="924"/>
                  </a:lnTo>
                  <a:lnTo>
                    <a:pt x="547" y="925"/>
                  </a:lnTo>
                  <a:lnTo>
                    <a:pt x="547" y="925"/>
                  </a:lnTo>
                  <a:lnTo>
                    <a:pt x="547" y="926"/>
                  </a:lnTo>
                  <a:lnTo>
                    <a:pt x="546" y="926"/>
                  </a:lnTo>
                  <a:lnTo>
                    <a:pt x="546" y="927"/>
                  </a:lnTo>
                  <a:lnTo>
                    <a:pt x="545" y="927"/>
                  </a:lnTo>
                  <a:lnTo>
                    <a:pt x="545" y="928"/>
                  </a:lnTo>
                  <a:lnTo>
                    <a:pt x="546" y="928"/>
                  </a:lnTo>
                  <a:lnTo>
                    <a:pt x="547" y="929"/>
                  </a:lnTo>
                  <a:lnTo>
                    <a:pt x="546" y="929"/>
                  </a:lnTo>
                  <a:lnTo>
                    <a:pt x="546" y="930"/>
                  </a:lnTo>
                  <a:lnTo>
                    <a:pt x="546" y="931"/>
                  </a:lnTo>
                  <a:lnTo>
                    <a:pt x="546" y="932"/>
                  </a:lnTo>
                  <a:lnTo>
                    <a:pt x="545" y="933"/>
                  </a:lnTo>
                  <a:lnTo>
                    <a:pt x="545" y="934"/>
                  </a:lnTo>
                  <a:lnTo>
                    <a:pt x="546" y="934"/>
                  </a:lnTo>
                  <a:lnTo>
                    <a:pt x="546" y="935"/>
                  </a:lnTo>
                  <a:lnTo>
                    <a:pt x="546" y="936"/>
                  </a:lnTo>
                  <a:lnTo>
                    <a:pt x="547" y="936"/>
                  </a:lnTo>
                  <a:lnTo>
                    <a:pt x="547" y="937"/>
                  </a:lnTo>
                  <a:lnTo>
                    <a:pt x="546" y="937"/>
                  </a:lnTo>
                  <a:lnTo>
                    <a:pt x="546" y="938"/>
                  </a:lnTo>
                  <a:lnTo>
                    <a:pt x="546" y="938"/>
                  </a:lnTo>
                  <a:lnTo>
                    <a:pt x="545" y="938"/>
                  </a:lnTo>
                  <a:lnTo>
                    <a:pt x="545" y="939"/>
                  </a:lnTo>
                  <a:lnTo>
                    <a:pt x="544" y="939"/>
                  </a:lnTo>
                  <a:lnTo>
                    <a:pt x="544" y="940"/>
                  </a:lnTo>
                  <a:lnTo>
                    <a:pt x="543" y="940"/>
                  </a:lnTo>
                  <a:lnTo>
                    <a:pt x="543" y="941"/>
                  </a:lnTo>
                  <a:lnTo>
                    <a:pt x="543" y="942"/>
                  </a:lnTo>
                  <a:lnTo>
                    <a:pt x="543" y="943"/>
                  </a:lnTo>
                  <a:lnTo>
                    <a:pt x="543" y="944"/>
                  </a:lnTo>
                  <a:lnTo>
                    <a:pt x="542" y="944"/>
                  </a:lnTo>
                  <a:lnTo>
                    <a:pt x="542" y="945"/>
                  </a:lnTo>
                  <a:lnTo>
                    <a:pt x="542" y="946"/>
                  </a:lnTo>
                  <a:lnTo>
                    <a:pt x="542" y="947"/>
                  </a:lnTo>
                  <a:lnTo>
                    <a:pt x="541" y="947"/>
                  </a:lnTo>
                  <a:lnTo>
                    <a:pt x="540" y="947"/>
                  </a:lnTo>
                  <a:lnTo>
                    <a:pt x="540" y="948"/>
                  </a:lnTo>
                  <a:lnTo>
                    <a:pt x="539" y="948"/>
                  </a:lnTo>
                  <a:lnTo>
                    <a:pt x="538" y="948"/>
                  </a:lnTo>
                  <a:lnTo>
                    <a:pt x="537" y="947"/>
                  </a:lnTo>
                  <a:lnTo>
                    <a:pt x="536" y="947"/>
                  </a:lnTo>
                  <a:lnTo>
                    <a:pt x="536" y="946"/>
                  </a:lnTo>
                  <a:lnTo>
                    <a:pt x="535" y="946"/>
                  </a:lnTo>
                  <a:lnTo>
                    <a:pt x="534" y="946"/>
                  </a:lnTo>
                  <a:lnTo>
                    <a:pt x="533" y="945"/>
                  </a:lnTo>
                  <a:lnTo>
                    <a:pt x="533" y="944"/>
                  </a:lnTo>
                  <a:lnTo>
                    <a:pt x="532" y="944"/>
                  </a:lnTo>
                  <a:lnTo>
                    <a:pt x="532" y="943"/>
                  </a:lnTo>
                  <a:lnTo>
                    <a:pt x="531" y="943"/>
                  </a:lnTo>
                  <a:lnTo>
                    <a:pt x="530" y="943"/>
                  </a:lnTo>
                  <a:lnTo>
                    <a:pt x="530" y="942"/>
                  </a:lnTo>
                  <a:lnTo>
                    <a:pt x="529" y="942"/>
                  </a:lnTo>
                  <a:lnTo>
                    <a:pt x="529" y="941"/>
                  </a:lnTo>
                  <a:lnTo>
                    <a:pt x="528" y="941"/>
                  </a:lnTo>
                  <a:lnTo>
                    <a:pt x="528" y="940"/>
                  </a:lnTo>
                  <a:lnTo>
                    <a:pt x="527" y="940"/>
                  </a:lnTo>
                  <a:lnTo>
                    <a:pt x="527" y="941"/>
                  </a:lnTo>
                  <a:lnTo>
                    <a:pt x="526" y="941"/>
                  </a:lnTo>
                  <a:lnTo>
                    <a:pt x="526" y="940"/>
                  </a:lnTo>
                  <a:lnTo>
                    <a:pt x="526" y="941"/>
                  </a:lnTo>
                  <a:lnTo>
                    <a:pt x="525" y="941"/>
                  </a:lnTo>
                  <a:lnTo>
                    <a:pt x="525" y="940"/>
                  </a:lnTo>
                  <a:lnTo>
                    <a:pt x="525" y="941"/>
                  </a:lnTo>
                  <a:lnTo>
                    <a:pt x="524" y="941"/>
                  </a:lnTo>
                  <a:lnTo>
                    <a:pt x="524" y="942"/>
                  </a:lnTo>
                  <a:lnTo>
                    <a:pt x="523" y="942"/>
                  </a:lnTo>
                  <a:lnTo>
                    <a:pt x="523" y="941"/>
                  </a:lnTo>
                  <a:lnTo>
                    <a:pt x="524" y="941"/>
                  </a:lnTo>
                  <a:lnTo>
                    <a:pt x="523" y="941"/>
                  </a:lnTo>
                  <a:lnTo>
                    <a:pt x="522" y="940"/>
                  </a:lnTo>
                  <a:lnTo>
                    <a:pt x="522" y="941"/>
                  </a:lnTo>
                  <a:lnTo>
                    <a:pt x="521" y="941"/>
                  </a:lnTo>
                  <a:lnTo>
                    <a:pt x="522" y="942"/>
                  </a:lnTo>
                  <a:lnTo>
                    <a:pt x="521" y="942"/>
                  </a:lnTo>
                  <a:lnTo>
                    <a:pt x="520" y="942"/>
                  </a:lnTo>
                  <a:lnTo>
                    <a:pt x="520" y="942"/>
                  </a:lnTo>
                  <a:lnTo>
                    <a:pt x="520" y="943"/>
                  </a:lnTo>
                  <a:lnTo>
                    <a:pt x="520" y="944"/>
                  </a:lnTo>
                  <a:lnTo>
                    <a:pt x="520" y="945"/>
                  </a:lnTo>
                  <a:lnTo>
                    <a:pt x="520" y="946"/>
                  </a:lnTo>
                  <a:lnTo>
                    <a:pt x="520" y="947"/>
                  </a:lnTo>
                  <a:lnTo>
                    <a:pt x="521" y="947"/>
                  </a:lnTo>
                  <a:lnTo>
                    <a:pt x="521" y="948"/>
                  </a:lnTo>
                  <a:lnTo>
                    <a:pt x="522" y="949"/>
                  </a:lnTo>
                  <a:lnTo>
                    <a:pt x="521" y="949"/>
                  </a:lnTo>
                  <a:lnTo>
                    <a:pt x="521" y="950"/>
                  </a:lnTo>
                  <a:lnTo>
                    <a:pt x="521" y="951"/>
                  </a:lnTo>
                  <a:lnTo>
                    <a:pt x="522" y="951"/>
                  </a:lnTo>
                  <a:lnTo>
                    <a:pt x="522" y="950"/>
                  </a:lnTo>
                  <a:lnTo>
                    <a:pt x="523" y="950"/>
                  </a:lnTo>
                  <a:lnTo>
                    <a:pt x="523" y="951"/>
                  </a:lnTo>
                  <a:lnTo>
                    <a:pt x="523" y="952"/>
                  </a:lnTo>
                  <a:lnTo>
                    <a:pt x="524" y="953"/>
                  </a:lnTo>
                  <a:lnTo>
                    <a:pt x="524" y="954"/>
                  </a:lnTo>
                  <a:lnTo>
                    <a:pt x="523" y="954"/>
                  </a:lnTo>
                  <a:lnTo>
                    <a:pt x="524" y="954"/>
                  </a:lnTo>
                  <a:lnTo>
                    <a:pt x="524" y="955"/>
                  </a:lnTo>
                  <a:lnTo>
                    <a:pt x="525" y="955"/>
                  </a:lnTo>
                  <a:lnTo>
                    <a:pt x="525" y="956"/>
                  </a:lnTo>
                  <a:lnTo>
                    <a:pt x="524" y="956"/>
                  </a:lnTo>
                  <a:lnTo>
                    <a:pt x="523" y="956"/>
                  </a:lnTo>
                  <a:lnTo>
                    <a:pt x="523" y="957"/>
                  </a:lnTo>
                  <a:lnTo>
                    <a:pt x="522" y="957"/>
                  </a:lnTo>
                  <a:lnTo>
                    <a:pt x="522" y="958"/>
                  </a:lnTo>
                  <a:lnTo>
                    <a:pt x="521" y="958"/>
                  </a:lnTo>
                  <a:lnTo>
                    <a:pt x="521" y="959"/>
                  </a:lnTo>
                  <a:lnTo>
                    <a:pt x="522" y="959"/>
                  </a:lnTo>
                  <a:lnTo>
                    <a:pt x="522" y="960"/>
                  </a:lnTo>
                  <a:lnTo>
                    <a:pt x="521" y="960"/>
                  </a:lnTo>
                  <a:lnTo>
                    <a:pt x="520" y="960"/>
                  </a:lnTo>
                  <a:lnTo>
                    <a:pt x="520" y="959"/>
                  </a:lnTo>
                  <a:lnTo>
                    <a:pt x="520" y="960"/>
                  </a:lnTo>
                  <a:lnTo>
                    <a:pt x="520" y="960"/>
                  </a:lnTo>
                  <a:lnTo>
                    <a:pt x="520" y="961"/>
                  </a:lnTo>
                  <a:lnTo>
                    <a:pt x="519" y="961"/>
                  </a:lnTo>
                  <a:lnTo>
                    <a:pt x="519" y="962"/>
                  </a:lnTo>
                  <a:lnTo>
                    <a:pt x="518" y="962"/>
                  </a:lnTo>
                  <a:lnTo>
                    <a:pt x="517" y="962"/>
                  </a:lnTo>
                  <a:lnTo>
                    <a:pt x="516" y="962"/>
                  </a:lnTo>
                  <a:lnTo>
                    <a:pt x="516" y="961"/>
                  </a:lnTo>
                  <a:lnTo>
                    <a:pt x="515" y="961"/>
                  </a:lnTo>
                  <a:lnTo>
                    <a:pt x="515" y="960"/>
                  </a:lnTo>
                  <a:lnTo>
                    <a:pt x="514" y="960"/>
                  </a:lnTo>
                  <a:lnTo>
                    <a:pt x="514" y="961"/>
                  </a:lnTo>
                  <a:lnTo>
                    <a:pt x="513" y="962"/>
                  </a:lnTo>
                  <a:lnTo>
                    <a:pt x="513" y="963"/>
                  </a:lnTo>
                  <a:lnTo>
                    <a:pt x="513" y="964"/>
                  </a:lnTo>
                  <a:lnTo>
                    <a:pt x="513" y="965"/>
                  </a:lnTo>
                  <a:lnTo>
                    <a:pt x="513" y="965"/>
                  </a:lnTo>
                  <a:lnTo>
                    <a:pt x="513" y="966"/>
                  </a:lnTo>
                  <a:lnTo>
                    <a:pt x="513" y="967"/>
                  </a:lnTo>
                  <a:lnTo>
                    <a:pt x="513" y="968"/>
                  </a:lnTo>
                  <a:lnTo>
                    <a:pt x="513" y="969"/>
                  </a:lnTo>
                  <a:lnTo>
                    <a:pt x="513" y="970"/>
                  </a:lnTo>
                  <a:lnTo>
                    <a:pt x="512" y="970"/>
                  </a:lnTo>
                  <a:lnTo>
                    <a:pt x="512" y="971"/>
                  </a:lnTo>
                  <a:lnTo>
                    <a:pt x="511" y="971"/>
                  </a:lnTo>
                  <a:lnTo>
                    <a:pt x="512" y="971"/>
                  </a:lnTo>
                  <a:lnTo>
                    <a:pt x="512" y="972"/>
                  </a:lnTo>
                  <a:lnTo>
                    <a:pt x="511" y="972"/>
                  </a:lnTo>
                  <a:lnTo>
                    <a:pt x="511" y="973"/>
                  </a:lnTo>
                  <a:lnTo>
                    <a:pt x="510" y="973"/>
                  </a:lnTo>
                  <a:lnTo>
                    <a:pt x="510" y="974"/>
                  </a:lnTo>
                  <a:lnTo>
                    <a:pt x="511" y="974"/>
                  </a:lnTo>
                  <a:lnTo>
                    <a:pt x="512" y="974"/>
                  </a:lnTo>
                  <a:lnTo>
                    <a:pt x="513" y="975"/>
                  </a:lnTo>
                  <a:lnTo>
                    <a:pt x="514" y="976"/>
                  </a:lnTo>
                  <a:lnTo>
                    <a:pt x="513" y="976"/>
                  </a:lnTo>
                  <a:lnTo>
                    <a:pt x="514" y="976"/>
                  </a:lnTo>
                  <a:lnTo>
                    <a:pt x="514" y="977"/>
                  </a:lnTo>
                  <a:lnTo>
                    <a:pt x="513" y="977"/>
                  </a:lnTo>
                  <a:lnTo>
                    <a:pt x="513" y="978"/>
                  </a:lnTo>
                  <a:lnTo>
                    <a:pt x="514" y="978"/>
                  </a:lnTo>
                  <a:lnTo>
                    <a:pt x="513" y="978"/>
                  </a:lnTo>
                  <a:lnTo>
                    <a:pt x="513" y="979"/>
                  </a:lnTo>
                  <a:lnTo>
                    <a:pt x="514" y="979"/>
                  </a:lnTo>
                  <a:lnTo>
                    <a:pt x="513" y="980"/>
                  </a:lnTo>
                  <a:lnTo>
                    <a:pt x="514" y="980"/>
                  </a:lnTo>
                  <a:lnTo>
                    <a:pt x="514" y="981"/>
                  </a:lnTo>
                  <a:lnTo>
                    <a:pt x="515" y="982"/>
                  </a:lnTo>
                  <a:lnTo>
                    <a:pt x="515" y="983"/>
                  </a:lnTo>
                  <a:lnTo>
                    <a:pt x="515" y="984"/>
                  </a:lnTo>
                  <a:lnTo>
                    <a:pt x="514" y="985"/>
                  </a:lnTo>
                  <a:lnTo>
                    <a:pt x="514" y="986"/>
                  </a:lnTo>
                  <a:lnTo>
                    <a:pt x="513" y="986"/>
                  </a:lnTo>
                  <a:lnTo>
                    <a:pt x="513" y="987"/>
                  </a:lnTo>
                  <a:lnTo>
                    <a:pt x="514" y="987"/>
                  </a:lnTo>
                  <a:lnTo>
                    <a:pt x="513" y="987"/>
                  </a:lnTo>
                  <a:lnTo>
                    <a:pt x="512" y="987"/>
                  </a:lnTo>
                  <a:lnTo>
                    <a:pt x="512" y="988"/>
                  </a:lnTo>
                  <a:lnTo>
                    <a:pt x="513" y="988"/>
                  </a:lnTo>
                  <a:lnTo>
                    <a:pt x="512" y="988"/>
                  </a:lnTo>
                  <a:lnTo>
                    <a:pt x="512" y="989"/>
                  </a:lnTo>
                  <a:lnTo>
                    <a:pt x="511" y="989"/>
                  </a:lnTo>
                  <a:lnTo>
                    <a:pt x="512" y="990"/>
                  </a:lnTo>
                  <a:lnTo>
                    <a:pt x="513" y="991"/>
                  </a:lnTo>
                  <a:lnTo>
                    <a:pt x="512" y="991"/>
                  </a:lnTo>
                  <a:lnTo>
                    <a:pt x="513" y="991"/>
                  </a:lnTo>
                  <a:lnTo>
                    <a:pt x="513" y="992"/>
                  </a:lnTo>
                  <a:lnTo>
                    <a:pt x="512" y="992"/>
                  </a:lnTo>
                  <a:lnTo>
                    <a:pt x="512" y="993"/>
                  </a:lnTo>
                  <a:lnTo>
                    <a:pt x="512" y="994"/>
                  </a:lnTo>
                  <a:lnTo>
                    <a:pt x="512" y="995"/>
                  </a:lnTo>
                  <a:lnTo>
                    <a:pt x="511" y="995"/>
                  </a:lnTo>
                  <a:lnTo>
                    <a:pt x="510" y="995"/>
                  </a:lnTo>
                  <a:lnTo>
                    <a:pt x="510" y="996"/>
                  </a:lnTo>
                  <a:lnTo>
                    <a:pt x="509" y="996"/>
                  </a:lnTo>
                  <a:lnTo>
                    <a:pt x="510" y="996"/>
                  </a:lnTo>
                  <a:lnTo>
                    <a:pt x="510" y="997"/>
                  </a:lnTo>
                  <a:lnTo>
                    <a:pt x="510" y="998"/>
                  </a:lnTo>
                  <a:lnTo>
                    <a:pt x="509" y="998"/>
                  </a:lnTo>
                  <a:lnTo>
                    <a:pt x="509" y="999"/>
                  </a:lnTo>
                  <a:lnTo>
                    <a:pt x="509" y="1000"/>
                  </a:lnTo>
                  <a:lnTo>
                    <a:pt x="509" y="1001"/>
                  </a:lnTo>
                  <a:lnTo>
                    <a:pt x="509" y="1002"/>
                  </a:lnTo>
                  <a:lnTo>
                    <a:pt x="509" y="1003"/>
                  </a:lnTo>
                  <a:lnTo>
                    <a:pt x="510" y="1003"/>
                  </a:lnTo>
                  <a:lnTo>
                    <a:pt x="510" y="1004"/>
                  </a:lnTo>
                  <a:lnTo>
                    <a:pt x="511" y="1004"/>
                  </a:lnTo>
                  <a:lnTo>
                    <a:pt x="510" y="1004"/>
                  </a:lnTo>
                  <a:lnTo>
                    <a:pt x="510" y="1005"/>
                  </a:lnTo>
                  <a:lnTo>
                    <a:pt x="510" y="1006"/>
                  </a:lnTo>
                  <a:lnTo>
                    <a:pt x="510" y="1007"/>
                  </a:lnTo>
                  <a:lnTo>
                    <a:pt x="510" y="1006"/>
                  </a:lnTo>
                  <a:lnTo>
                    <a:pt x="509" y="1006"/>
                  </a:lnTo>
                  <a:lnTo>
                    <a:pt x="509" y="1007"/>
                  </a:lnTo>
                  <a:lnTo>
                    <a:pt x="509" y="1008"/>
                  </a:lnTo>
                  <a:lnTo>
                    <a:pt x="509" y="1009"/>
                  </a:lnTo>
                  <a:lnTo>
                    <a:pt x="509" y="1010"/>
                  </a:lnTo>
                  <a:lnTo>
                    <a:pt x="510" y="1010"/>
                  </a:lnTo>
                  <a:lnTo>
                    <a:pt x="510" y="1011"/>
                  </a:lnTo>
                  <a:lnTo>
                    <a:pt x="511" y="1011"/>
                  </a:lnTo>
                  <a:lnTo>
                    <a:pt x="512" y="1011"/>
                  </a:lnTo>
                  <a:lnTo>
                    <a:pt x="512" y="1012"/>
                  </a:lnTo>
                  <a:lnTo>
                    <a:pt x="511" y="1012"/>
                  </a:lnTo>
                  <a:lnTo>
                    <a:pt x="511" y="1011"/>
                  </a:lnTo>
                  <a:lnTo>
                    <a:pt x="511" y="1012"/>
                  </a:lnTo>
                  <a:lnTo>
                    <a:pt x="512" y="1012"/>
                  </a:lnTo>
                  <a:lnTo>
                    <a:pt x="512" y="1013"/>
                  </a:lnTo>
                  <a:lnTo>
                    <a:pt x="513" y="1013"/>
                  </a:lnTo>
                  <a:lnTo>
                    <a:pt x="513" y="1014"/>
                  </a:lnTo>
                  <a:lnTo>
                    <a:pt x="513" y="1015"/>
                  </a:lnTo>
                  <a:lnTo>
                    <a:pt x="514" y="1016"/>
                  </a:lnTo>
                  <a:lnTo>
                    <a:pt x="514" y="1017"/>
                  </a:lnTo>
                  <a:lnTo>
                    <a:pt x="514" y="1018"/>
                  </a:lnTo>
                  <a:lnTo>
                    <a:pt x="513" y="1018"/>
                  </a:lnTo>
                  <a:lnTo>
                    <a:pt x="513" y="1018"/>
                  </a:lnTo>
                  <a:lnTo>
                    <a:pt x="514" y="1018"/>
                  </a:lnTo>
                  <a:lnTo>
                    <a:pt x="514" y="1019"/>
                  </a:lnTo>
                  <a:lnTo>
                    <a:pt x="513" y="1019"/>
                  </a:lnTo>
                  <a:lnTo>
                    <a:pt x="514" y="1019"/>
                  </a:lnTo>
                  <a:lnTo>
                    <a:pt x="514" y="1020"/>
                  </a:lnTo>
                  <a:lnTo>
                    <a:pt x="515" y="1020"/>
                  </a:lnTo>
                  <a:lnTo>
                    <a:pt x="515" y="1021"/>
                  </a:lnTo>
                  <a:lnTo>
                    <a:pt x="516" y="1021"/>
                  </a:lnTo>
                  <a:lnTo>
                    <a:pt x="516" y="1022"/>
                  </a:lnTo>
                  <a:lnTo>
                    <a:pt x="515" y="1022"/>
                  </a:lnTo>
                  <a:lnTo>
                    <a:pt x="516" y="1022"/>
                  </a:lnTo>
                  <a:lnTo>
                    <a:pt x="517" y="1022"/>
                  </a:lnTo>
                  <a:lnTo>
                    <a:pt x="517" y="1023"/>
                  </a:lnTo>
                  <a:lnTo>
                    <a:pt x="516" y="1023"/>
                  </a:lnTo>
                  <a:lnTo>
                    <a:pt x="516" y="1024"/>
                  </a:lnTo>
                  <a:lnTo>
                    <a:pt x="517" y="1025"/>
                  </a:lnTo>
                  <a:lnTo>
                    <a:pt x="518" y="1025"/>
                  </a:lnTo>
                  <a:lnTo>
                    <a:pt x="518" y="1026"/>
                  </a:lnTo>
                  <a:lnTo>
                    <a:pt x="518" y="1027"/>
                  </a:lnTo>
                  <a:lnTo>
                    <a:pt x="517" y="1027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19" y="1028"/>
                  </a:lnTo>
                  <a:lnTo>
                    <a:pt x="519" y="1027"/>
                  </a:lnTo>
                  <a:lnTo>
                    <a:pt x="518" y="1027"/>
                  </a:lnTo>
                  <a:lnTo>
                    <a:pt x="518" y="1026"/>
                  </a:lnTo>
                  <a:lnTo>
                    <a:pt x="519" y="1026"/>
                  </a:lnTo>
                  <a:lnTo>
                    <a:pt x="519" y="1027"/>
                  </a:lnTo>
                  <a:lnTo>
                    <a:pt x="519" y="1028"/>
                  </a:lnTo>
                  <a:lnTo>
                    <a:pt x="519" y="1029"/>
                  </a:lnTo>
                  <a:lnTo>
                    <a:pt x="520" y="1029"/>
                  </a:lnTo>
                  <a:lnTo>
                    <a:pt x="520" y="1030"/>
                  </a:lnTo>
                  <a:lnTo>
                    <a:pt x="520" y="1031"/>
                  </a:lnTo>
                  <a:lnTo>
                    <a:pt x="519" y="1031"/>
                  </a:lnTo>
                  <a:lnTo>
                    <a:pt x="519" y="1032"/>
                  </a:lnTo>
                  <a:lnTo>
                    <a:pt x="520" y="1032"/>
                  </a:lnTo>
                  <a:lnTo>
                    <a:pt x="520" y="1033"/>
                  </a:lnTo>
                  <a:lnTo>
                    <a:pt x="520" y="1034"/>
                  </a:lnTo>
                  <a:lnTo>
                    <a:pt x="520" y="1035"/>
                  </a:lnTo>
                  <a:lnTo>
                    <a:pt x="520" y="1035"/>
                  </a:lnTo>
                  <a:lnTo>
                    <a:pt x="520" y="1034"/>
                  </a:lnTo>
                  <a:lnTo>
                    <a:pt x="520" y="1035"/>
                  </a:lnTo>
                  <a:lnTo>
                    <a:pt x="521" y="1035"/>
                  </a:lnTo>
                  <a:lnTo>
                    <a:pt x="521" y="1036"/>
                  </a:lnTo>
                  <a:lnTo>
                    <a:pt x="522" y="1036"/>
                  </a:lnTo>
                  <a:lnTo>
                    <a:pt x="523" y="1036"/>
                  </a:lnTo>
                  <a:lnTo>
                    <a:pt x="523" y="1037"/>
                  </a:lnTo>
                  <a:lnTo>
                    <a:pt x="524" y="1037"/>
                  </a:lnTo>
                  <a:lnTo>
                    <a:pt x="524" y="1038"/>
                  </a:lnTo>
                  <a:lnTo>
                    <a:pt x="524" y="1039"/>
                  </a:lnTo>
                  <a:lnTo>
                    <a:pt x="525" y="1040"/>
                  </a:lnTo>
                  <a:lnTo>
                    <a:pt x="525" y="1041"/>
                  </a:lnTo>
                  <a:lnTo>
                    <a:pt x="526" y="1041"/>
                  </a:lnTo>
                  <a:lnTo>
                    <a:pt x="525" y="1042"/>
                  </a:lnTo>
                  <a:lnTo>
                    <a:pt x="526" y="1042"/>
                  </a:lnTo>
                  <a:lnTo>
                    <a:pt x="525" y="1043"/>
                  </a:lnTo>
                  <a:lnTo>
                    <a:pt x="526" y="1043"/>
                  </a:lnTo>
                  <a:lnTo>
                    <a:pt x="526" y="1044"/>
                  </a:lnTo>
                  <a:lnTo>
                    <a:pt x="526" y="1045"/>
                  </a:lnTo>
                  <a:lnTo>
                    <a:pt x="527" y="1045"/>
                  </a:lnTo>
                  <a:lnTo>
                    <a:pt x="526" y="1045"/>
                  </a:lnTo>
                  <a:lnTo>
                    <a:pt x="526" y="1045"/>
                  </a:lnTo>
                  <a:lnTo>
                    <a:pt x="526" y="1046"/>
                  </a:lnTo>
                  <a:lnTo>
                    <a:pt x="527" y="1046"/>
                  </a:lnTo>
                  <a:lnTo>
                    <a:pt x="527" y="1047"/>
                  </a:lnTo>
                  <a:lnTo>
                    <a:pt x="528" y="1047"/>
                  </a:lnTo>
                  <a:lnTo>
                    <a:pt x="527" y="1047"/>
                  </a:lnTo>
                  <a:lnTo>
                    <a:pt x="528" y="1047"/>
                  </a:lnTo>
                  <a:lnTo>
                    <a:pt x="528" y="1048"/>
                  </a:lnTo>
                  <a:lnTo>
                    <a:pt x="528" y="1049"/>
                  </a:lnTo>
                  <a:lnTo>
                    <a:pt x="528" y="1050"/>
                  </a:lnTo>
                  <a:lnTo>
                    <a:pt x="528" y="1051"/>
                  </a:lnTo>
                  <a:lnTo>
                    <a:pt x="528" y="1052"/>
                  </a:lnTo>
                  <a:lnTo>
                    <a:pt x="528" y="1053"/>
                  </a:lnTo>
                  <a:lnTo>
                    <a:pt x="528" y="1054"/>
                  </a:lnTo>
                  <a:lnTo>
                    <a:pt x="529" y="1055"/>
                  </a:lnTo>
                  <a:lnTo>
                    <a:pt x="528" y="1055"/>
                  </a:lnTo>
                  <a:lnTo>
                    <a:pt x="528" y="1056"/>
                  </a:lnTo>
                  <a:lnTo>
                    <a:pt x="529" y="1056"/>
                  </a:lnTo>
                  <a:lnTo>
                    <a:pt x="528" y="1056"/>
                  </a:lnTo>
                  <a:lnTo>
                    <a:pt x="528" y="1057"/>
                  </a:lnTo>
                  <a:lnTo>
                    <a:pt x="528" y="1058"/>
                  </a:lnTo>
                  <a:lnTo>
                    <a:pt x="527" y="1058"/>
                  </a:lnTo>
                  <a:lnTo>
                    <a:pt x="527" y="1057"/>
                  </a:lnTo>
                  <a:lnTo>
                    <a:pt x="526" y="1058"/>
                  </a:lnTo>
                  <a:lnTo>
                    <a:pt x="527" y="1058"/>
                  </a:lnTo>
                  <a:lnTo>
                    <a:pt x="527" y="1059"/>
                  </a:lnTo>
                  <a:lnTo>
                    <a:pt x="528" y="1059"/>
                  </a:lnTo>
                  <a:lnTo>
                    <a:pt x="527" y="1059"/>
                  </a:lnTo>
                  <a:lnTo>
                    <a:pt x="527" y="1060"/>
                  </a:lnTo>
                  <a:lnTo>
                    <a:pt x="528" y="1060"/>
                  </a:lnTo>
                  <a:lnTo>
                    <a:pt x="528" y="1061"/>
                  </a:lnTo>
                  <a:lnTo>
                    <a:pt x="527" y="1061"/>
                  </a:lnTo>
                  <a:lnTo>
                    <a:pt x="526" y="1061"/>
                  </a:lnTo>
                  <a:lnTo>
                    <a:pt x="526" y="1062"/>
                  </a:lnTo>
                  <a:lnTo>
                    <a:pt x="527" y="1062"/>
                  </a:lnTo>
                  <a:lnTo>
                    <a:pt x="527" y="1063"/>
                  </a:lnTo>
                  <a:lnTo>
                    <a:pt x="526" y="1063"/>
                  </a:lnTo>
                  <a:lnTo>
                    <a:pt x="525" y="1063"/>
                  </a:lnTo>
                  <a:lnTo>
                    <a:pt x="526" y="1064"/>
                  </a:lnTo>
                  <a:lnTo>
                    <a:pt x="525" y="1064"/>
                  </a:lnTo>
                  <a:lnTo>
                    <a:pt x="525" y="1065"/>
                  </a:lnTo>
                  <a:lnTo>
                    <a:pt x="525" y="1066"/>
                  </a:lnTo>
                  <a:lnTo>
                    <a:pt x="525" y="1067"/>
                  </a:lnTo>
                  <a:lnTo>
                    <a:pt x="525" y="1068"/>
                  </a:lnTo>
                  <a:lnTo>
                    <a:pt x="524" y="1068"/>
                  </a:lnTo>
                  <a:lnTo>
                    <a:pt x="524" y="1069"/>
                  </a:lnTo>
                  <a:lnTo>
                    <a:pt x="524" y="1070"/>
                  </a:lnTo>
                  <a:lnTo>
                    <a:pt x="524" y="1071"/>
                  </a:lnTo>
                  <a:lnTo>
                    <a:pt x="524" y="1072"/>
                  </a:lnTo>
                  <a:lnTo>
                    <a:pt x="523" y="1072"/>
                  </a:lnTo>
                  <a:lnTo>
                    <a:pt x="524" y="1072"/>
                  </a:lnTo>
                  <a:lnTo>
                    <a:pt x="523" y="1072"/>
                  </a:lnTo>
                  <a:lnTo>
                    <a:pt x="524" y="1072"/>
                  </a:lnTo>
                  <a:lnTo>
                    <a:pt x="524" y="1073"/>
                  </a:lnTo>
                  <a:lnTo>
                    <a:pt x="523" y="1073"/>
                  </a:lnTo>
                  <a:lnTo>
                    <a:pt x="524" y="1073"/>
                  </a:lnTo>
                  <a:lnTo>
                    <a:pt x="525" y="1073"/>
                  </a:lnTo>
                  <a:lnTo>
                    <a:pt x="525" y="1074"/>
                  </a:lnTo>
                  <a:lnTo>
                    <a:pt x="524" y="1074"/>
                  </a:lnTo>
                  <a:lnTo>
                    <a:pt x="523" y="1074"/>
                  </a:lnTo>
                  <a:lnTo>
                    <a:pt x="524" y="1074"/>
                  </a:lnTo>
                  <a:lnTo>
                    <a:pt x="524" y="1075"/>
                  </a:lnTo>
                  <a:lnTo>
                    <a:pt x="523" y="1075"/>
                  </a:lnTo>
                  <a:lnTo>
                    <a:pt x="523" y="1076"/>
                  </a:lnTo>
                  <a:lnTo>
                    <a:pt x="524" y="1076"/>
                  </a:lnTo>
                  <a:lnTo>
                    <a:pt x="524" y="1077"/>
                  </a:lnTo>
                  <a:lnTo>
                    <a:pt x="523" y="1078"/>
                  </a:lnTo>
                  <a:lnTo>
                    <a:pt x="524" y="1078"/>
                  </a:lnTo>
                  <a:lnTo>
                    <a:pt x="525" y="1078"/>
                  </a:lnTo>
                  <a:lnTo>
                    <a:pt x="525" y="1079"/>
                  </a:lnTo>
                  <a:lnTo>
                    <a:pt x="525" y="1080"/>
                  </a:lnTo>
                  <a:lnTo>
                    <a:pt x="525" y="1081"/>
                  </a:lnTo>
                  <a:lnTo>
                    <a:pt x="525" y="1082"/>
                  </a:lnTo>
                  <a:lnTo>
                    <a:pt x="525" y="1084"/>
                  </a:lnTo>
                  <a:lnTo>
                    <a:pt x="524" y="1084"/>
                  </a:lnTo>
                  <a:lnTo>
                    <a:pt x="524" y="1085"/>
                  </a:lnTo>
                  <a:lnTo>
                    <a:pt x="524" y="1086"/>
                  </a:lnTo>
                  <a:lnTo>
                    <a:pt x="524" y="1087"/>
                  </a:lnTo>
                  <a:lnTo>
                    <a:pt x="525" y="1088"/>
                  </a:lnTo>
                  <a:lnTo>
                    <a:pt x="525" y="1089"/>
                  </a:lnTo>
                  <a:lnTo>
                    <a:pt x="525" y="1090"/>
                  </a:lnTo>
                  <a:lnTo>
                    <a:pt x="524" y="1090"/>
                  </a:lnTo>
                  <a:lnTo>
                    <a:pt x="524" y="1091"/>
                  </a:lnTo>
                  <a:lnTo>
                    <a:pt x="525" y="1091"/>
                  </a:lnTo>
                  <a:lnTo>
                    <a:pt x="524" y="1091"/>
                  </a:lnTo>
                  <a:lnTo>
                    <a:pt x="524" y="1092"/>
                  </a:lnTo>
                  <a:lnTo>
                    <a:pt x="524" y="1093"/>
                  </a:lnTo>
                  <a:lnTo>
                    <a:pt x="524" y="1094"/>
                  </a:lnTo>
                  <a:lnTo>
                    <a:pt x="525" y="1094"/>
                  </a:lnTo>
                  <a:lnTo>
                    <a:pt x="524" y="1094"/>
                  </a:lnTo>
                  <a:lnTo>
                    <a:pt x="524" y="1095"/>
                  </a:lnTo>
                  <a:lnTo>
                    <a:pt x="524" y="1096"/>
                  </a:lnTo>
                  <a:lnTo>
                    <a:pt x="525" y="1096"/>
                  </a:lnTo>
                  <a:lnTo>
                    <a:pt x="525" y="1097"/>
                  </a:lnTo>
                  <a:lnTo>
                    <a:pt x="524" y="1096"/>
                  </a:lnTo>
                  <a:lnTo>
                    <a:pt x="524" y="1097"/>
                  </a:lnTo>
                  <a:lnTo>
                    <a:pt x="523" y="1097"/>
                  </a:lnTo>
                  <a:lnTo>
                    <a:pt x="524" y="1097"/>
                  </a:lnTo>
                  <a:lnTo>
                    <a:pt x="524" y="1098"/>
                  </a:lnTo>
                  <a:lnTo>
                    <a:pt x="524" y="1098"/>
                  </a:lnTo>
                  <a:lnTo>
                    <a:pt x="523" y="1098"/>
                  </a:lnTo>
                  <a:lnTo>
                    <a:pt x="524" y="1099"/>
                  </a:lnTo>
                  <a:lnTo>
                    <a:pt x="524" y="1100"/>
                  </a:lnTo>
                  <a:lnTo>
                    <a:pt x="524" y="1101"/>
                  </a:lnTo>
                  <a:lnTo>
                    <a:pt x="523" y="1102"/>
                  </a:lnTo>
                  <a:lnTo>
                    <a:pt x="523" y="1103"/>
                  </a:lnTo>
                  <a:lnTo>
                    <a:pt x="522" y="1103"/>
                  </a:lnTo>
                  <a:lnTo>
                    <a:pt x="522" y="1104"/>
                  </a:lnTo>
                  <a:lnTo>
                    <a:pt x="521" y="1104"/>
                  </a:lnTo>
                  <a:lnTo>
                    <a:pt x="521" y="1105"/>
                  </a:lnTo>
                  <a:lnTo>
                    <a:pt x="521" y="1106"/>
                  </a:lnTo>
                  <a:lnTo>
                    <a:pt x="522" y="1106"/>
                  </a:lnTo>
                  <a:lnTo>
                    <a:pt x="522" y="1107"/>
                  </a:lnTo>
                  <a:lnTo>
                    <a:pt x="522" y="1108"/>
                  </a:lnTo>
                  <a:lnTo>
                    <a:pt x="521" y="1108"/>
                  </a:lnTo>
                  <a:lnTo>
                    <a:pt x="521" y="1109"/>
                  </a:lnTo>
                  <a:lnTo>
                    <a:pt x="521" y="1110"/>
                  </a:lnTo>
                  <a:lnTo>
                    <a:pt x="520" y="1110"/>
                  </a:lnTo>
                  <a:lnTo>
                    <a:pt x="520" y="1111"/>
                  </a:lnTo>
                  <a:lnTo>
                    <a:pt x="520" y="1111"/>
                  </a:lnTo>
                  <a:lnTo>
                    <a:pt x="520" y="1111"/>
                  </a:lnTo>
                  <a:lnTo>
                    <a:pt x="520" y="1112"/>
                  </a:lnTo>
                  <a:lnTo>
                    <a:pt x="520" y="1113"/>
                  </a:lnTo>
                  <a:lnTo>
                    <a:pt x="520" y="1112"/>
                  </a:lnTo>
                  <a:lnTo>
                    <a:pt x="520" y="1112"/>
                  </a:lnTo>
                  <a:lnTo>
                    <a:pt x="520" y="1113"/>
                  </a:lnTo>
                  <a:lnTo>
                    <a:pt x="520" y="1114"/>
                  </a:lnTo>
                  <a:lnTo>
                    <a:pt x="520" y="1114"/>
                  </a:lnTo>
                  <a:lnTo>
                    <a:pt x="520" y="1115"/>
                  </a:lnTo>
                  <a:lnTo>
                    <a:pt x="520" y="1115"/>
                  </a:lnTo>
                  <a:lnTo>
                    <a:pt x="520" y="1116"/>
                  </a:lnTo>
                  <a:lnTo>
                    <a:pt x="520" y="1117"/>
                  </a:lnTo>
                  <a:lnTo>
                    <a:pt x="519" y="1117"/>
                  </a:lnTo>
                  <a:lnTo>
                    <a:pt x="519" y="1118"/>
                  </a:lnTo>
                  <a:lnTo>
                    <a:pt x="518" y="1118"/>
                  </a:lnTo>
                  <a:lnTo>
                    <a:pt x="518" y="1119"/>
                  </a:lnTo>
                  <a:lnTo>
                    <a:pt x="517" y="1119"/>
                  </a:lnTo>
                  <a:lnTo>
                    <a:pt x="517" y="1120"/>
                  </a:lnTo>
                  <a:lnTo>
                    <a:pt x="516" y="1120"/>
                  </a:lnTo>
                  <a:lnTo>
                    <a:pt x="515" y="1120"/>
                  </a:lnTo>
                  <a:lnTo>
                    <a:pt x="515" y="1121"/>
                  </a:lnTo>
                  <a:lnTo>
                    <a:pt x="515" y="1122"/>
                  </a:lnTo>
                  <a:lnTo>
                    <a:pt x="516" y="1122"/>
                  </a:lnTo>
                  <a:lnTo>
                    <a:pt x="516" y="1121"/>
                  </a:lnTo>
                  <a:lnTo>
                    <a:pt x="517" y="1122"/>
                  </a:lnTo>
                  <a:lnTo>
                    <a:pt x="517" y="1123"/>
                  </a:lnTo>
                  <a:lnTo>
                    <a:pt x="517" y="1124"/>
                  </a:lnTo>
                  <a:lnTo>
                    <a:pt x="518" y="1124"/>
                  </a:lnTo>
                  <a:lnTo>
                    <a:pt x="517" y="1125"/>
                  </a:lnTo>
                  <a:lnTo>
                    <a:pt x="518" y="1125"/>
                  </a:lnTo>
                  <a:lnTo>
                    <a:pt x="518" y="1125"/>
                  </a:lnTo>
                  <a:lnTo>
                    <a:pt x="517" y="1125"/>
                  </a:lnTo>
                  <a:lnTo>
                    <a:pt x="517" y="1126"/>
                  </a:lnTo>
                  <a:lnTo>
                    <a:pt x="518" y="1126"/>
                  </a:lnTo>
                  <a:lnTo>
                    <a:pt x="518" y="1127"/>
                  </a:lnTo>
                  <a:lnTo>
                    <a:pt x="518" y="1128"/>
                  </a:lnTo>
                  <a:lnTo>
                    <a:pt x="518" y="1129"/>
                  </a:lnTo>
                  <a:lnTo>
                    <a:pt x="517" y="1129"/>
                  </a:lnTo>
                  <a:lnTo>
                    <a:pt x="517" y="1130"/>
                  </a:lnTo>
                  <a:lnTo>
                    <a:pt x="516" y="1130"/>
                  </a:lnTo>
                  <a:lnTo>
                    <a:pt x="516" y="1129"/>
                  </a:lnTo>
                  <a:lnTo>
                    <a:pt x="515" y="1130"/>
                  </a:lnTo>
                  <a:lnTo>
                    <a:pt x="516" y="1130"/>
                  </a:lnTo>
                  <a:lnTo>
                    <a:pt x="516" y="1131"/>
                  </a:lnTo>
                  <a:lnTo>
                    <a:pt x="515" y="1131"/>
                  </a:lnTo>
                  <a:lnTo>
                    <a:pt x="515" y="1130"/>
                  </a:lnTo>
                  <a:lnTo>
                    <a:pt x="514" y="1130"/>
                  </a:lnTo>
                  <a:lnTo>
                    <a:pt x="514" y="1131"/>
                  </a:lnTo>
                  <a:lnTo>
                    <a:pt x="515" y="1131"/>
                  </a:lnTo>
                  <a:lnTo>
                    <a:pt x="515" y="1132"/>
                  </a:lnTo>
                  <a:lnTo>
                    <a:pt x="514" y="1132"/>
                  </a:lnTo>
                  <a:lnTo>
                    <a:pt x="514" y="1133"/>
                  </a:lnTo>
                  <a:lnTo>
                    <a:pt x="515" y="1133"/>
                  </a:lnTo>
                  <a:lnTo>
                    <a:pt x="514" y="1133"/>
                  </a:lnTo>
                  <a:lnTo>
                    <a:pt x="514" y="1134"/>
                  </a:lnTo>
                  <a:lnTo>
                    <a:pt x="514" y="1135"/>
                  </a:lnTo>
                  <a:lnTo>
                    <a:pt x="515" y="1135"/>
                  </a:lnTo>
                  <a:lnTo>
                    <a:pt x="515" y="1136"/>
                  </a:lnTo>
                  <a:lnTo>
                    <a:pt x="514" y="1136"/>
                  </a:lnTo>
                  <a:lnTo>
                    <a:pt x="513" y="1136"/>
                  </a:lnTo>
                  <a:lnTo>
                    <a:pt x="513" y="1137"/>
                  </a:lnTo>
                  <a:lnTo>
                    <a:pt x="514" y="1137"/>
                  </a:lnTo>
                  <a:lnTo>
                    <a:pt x="514" y="1138"/>
                  </a:lnTo>
                  <a:lnTo>
                    <a:pt x="514" y="1139"/>
                  </a:lnTo>
                  <a:lnTo>
                    <a:pt x="514" y="1140"/>
                  </a:lnTo>
                  <a:lnTo>
                    <a:pt x="515" y="1140"/>
                  </a:lnTo>
                  <a:lnTo>
                    <a:pt x="515" y="1141"/>
                  </a:lnTo>
                  <a:lnTo>
                    <a:pt x="515" y="1142"/>
                  </a:lnTo>
                  <a:lnTo>
                    <a:pt x="516" y="1142"/>
                  </a:lnTo>
                  <a:lnTo>
                    <a:pt x="516" y="1143"/>
                  </a:lnTo>
                  <a:lnTo>
                    <a:pt x="516" y="1144"/>
                  </a:lnTo>
                  <a:lnTo>
                    <a:pt x="516" y="1145"/>
                  </a:lnTo>
                  <a:lnTo>
                    <a:pt x="517" y="1145"/>
                  </a:lnTo>
                  <a:lnTo>
                    <a:pt x="517" y="1146"/>
                  </a:lnTo>
                  <a:lnTo>
                    <a:pt x="518" y="1147"/>
                  </a:lnTo>
                  <a:lnTo>
                    <a:pt x="517" y="1147"/>
                  </a:lnTo>
                  <a:lnTo>
                    <a:pt x="517" y="1148"/>
                  </a:lnTo>
                  <a:lnTo>
                    <a:pt x="517" y="1149"/>
                  </a:lnTo>
                  <a:lnTo>
                    <a:pt x="517" y="1150"/>
                  </a:lnTo>
                  <a:lnTo>
                    <a:pt x="517" y="1151"/>
                  </a:lnTo>
                  <a:lnTo>
                    <a:pt x="516" y="1152"/>
                  </a:lnTo>
                  <a:lnTo>
                    <a:pt x="517" y="1152"/>
                  </a:lnTo>
                  <a:lnTo>
                    <a:pt x="517" y="1152"/>
                  </a:lnTo>
                  <a:lnTo>
                    <a:pt x="517" y="1153"/>
                  </a:lnTo>
                  <a:lnTo>
                    <a:pt x="516" y="1153"/>
                  </a:lnTo>
                  <a:lnTo>
                    <a:pt x="515" y="1153"/>
                  </a:lnTo>
                  <a:lnTo>
                    <a:pt x="516" y="1153"/>
                  </a:lnTo>
                  <a:lnTo>
                    <a:pt x="516" y="1154"/>
                  </a:lnTo>
                  <a:lnTo>
                    <a:pt x="515" y="1154"/>
                  </a:lnTo>
                  <a:lnTo>
                    <a:pt x="515" y="1155"/>
                  </a:lnTo>
                  <a:lnTo>
                    <a:pt x="514" y="1155"/>
                  </a:lnTo>
                  <a:lnTo>
                    <a:pt x="515" y="1156"/>
                  </a:lnTo>
                  <a:lnTo>
                    <a:pt x="514" y="1156"/>
                  </a:lnTo>
                  <a:lnTo>
                    <a:pt x="513" y="1156"/>
                  </a:lnTo>
                  <a:lnTo>
                    <a:pt x="512" y="1157"/>
                  </a:lnTo>
                  <a:lnTo>
                    <a:pt x="512" y="1158"/>
                  </a:lnTo>
                  <a:lnTo>
                    <a:pt x="511" y="1158"/>
                  </a:lnTo>
                  <a:lnTo>
                    <a:pt x="510" y="1158"/>
                  </a:lnTo>
                  <a:lnTo>
                    <a:pt x="509" y="1159"/>
                  </a:lnTo>
                  <a:lnTo>
                    <a:pt x="508" y="1159"/>
                  </a:lnTo>
                  <a:lnTo>
                    <a:pt x="507" y="1159"/>
                  </a:lnTo>
                  <a:lnTo>
                    <a:pt x="506" y="1159"/>
                  </a:lnTo>
                  <a:lnTo>
                    <a:pt x="505" y="1160"/>
                  </a:lnTo>
                  <a:lnTo>
                    <a:pt x="504" y="1160"/>
                  </a:lnTo>
                  <a:lnTo>
                    <a:pt x="505" y="1161"/>
                  </a:lnTo>
                  <a:lnTo>
                    <a:pt x="504" y="1161"/>
                  </a:lnTo>
                  <a:lnTo>
                    <a:pt x="504" y="1160"/>
                  </a:lnTo>
                  <a:lnTo>
                    <a:pt x="503" y="1160"/>
                  </a:lnTo>
                  <a:lnTo>
                    <a:pt x="503" y="1159"/>
                  </a:lnTo>
                  <a:lnTo>
                    <a:pt x="502" y="1159"/>
                  </a:lnTo>
                  <a:lnTo>
                    <a:pt x="502" y="1158"/>
                  </a:lnTo>
                  <a:lnTo>
                    <a:pt x="501" y="1158"/>
                  </a:lnTo>
                  <a:lnTo>
                    <a:pt x="499" y="1159"/>
                  </a:lnTo>
                  <a:lnTo>
                    <a:pt x="498" y="1159"/>
                  </a:lnTo>
                  <a:lnTo>
                    <a:pt x="498" y="1160"/>
                  </a:lnTo>
                  <a:lnTo>
                    <a:pt x="497" y="1160"/>
                  </a:lnTo>
                  <a:lnTo>
                    <a:pt x="497" y="1159"/>
                  </a:lnTo>
                  <a:lnTo>
                    <a:pt x="496" y="1159"/>
                  </a:lnTo>
                  <a:lnTo>
                    <a:pt x="495" y="1159"/>
                  </a:lnTo>
                  <a:lnTo>
                    <a:pt x="494" y="1159"/>
                  </a:lnTo>
                  <a:lnTo>
                    <a:pt x="493" y="1159"/>
                  </a:lnTo>
                  <a:lnTo>
                    <a:pt x="493" y="1159"/>
                  </a:lnTo>
                  <a:lnTo>
                    <a:pt x="492" y="1159"/>
                  </a:lnTo>
                  <a:lnTo>
                    <a:pt x="491" y="1158"/>
                  </a:lnTo>
                  <a:lnTo>
                    <a:pt x="490" y="1158"/>
                  </a:lnTo>
                  <a:lnTo>
                    <a:pt x="490" y="1157"/>
                  </a:lnTo>
                  <a:lnTo>
                    <a:pt x="490" y="1158"/>
                  </a:lnTo>
                  <a:lnTo>
                    <a:pt x="489" y="1158"/>
                  </a:lnTo>
                  <a:lnTo>
                    <a:pt x="489" y="1157"/>
                  </a:lnTo>
                  <a:lnTo>
                    <a:pt x="489" y="1156"/>
                  </a:lnTo>
                  <a:lnTo>
                    <a:pt x="489" y="1155"/>
                  </a:lnTo>
                  <a:lnTo>
                    <a:pt x="488" y="1155"/>
                  </a:lnTo>
                  <a:lnTo>
                    <a:pt x="487" y="1155"/>
                  </a:lnTo>
                  <a:lnTo>
                    <a:pt x="487" y="1156"/>
                  </a:lnTo>
                  <a:lnTo>
                    <a:pt x="486" y="1156"/>
                  </a:lnTo>
                  <a:lnTo>
                    <a:pt x="486" y="1155"/>
                  </a:lnTo>
                  <a:lnTo>
                    <a:pt x="486" y="1156"/>
                  </a:lnTo>
                  <a:lnTo>
                    <a:pt x="485" y="1156"/>
                  </a:lnTo>
                  <a:lnTo>
                    <a:pt x="485" y="1157"/>
                  </a:lnTo>
                  <a:lnTo>
                    <a:pt x="485" y="1156"/>
                  </a:lnTo>
                  <a:lnTo>
                    <a:pt x="484" y="1156"/>
                  </a:lnTo>
                  <a:lnTo>
                    <a:pt x="484" y="1155"/>
                  </a:lnTo>
                  <a:lnTo>
                    <a:pt x="484" y="1156"/>
                  </a:lnTo>
                  <a:lnTo>
                    <a:pt x="484" y="1155"/>
                  </a:lnTo>
                  <a:lnTo>
                    <a:pt x="483" y="1155"/>
                  </a:lnTo>
                  <a:lnTo>
                    <a:pt x="482" y="1155"/>
                  </a:lnTo>
                  <a:lnTo>
                    <a:pt x="482" y="1156"/>
                  </a:lnTo>
                  <a:lnTo>
                    <a:pt x="482" y="1157"/>
                  </a:lnTo>
                  <a:lnTo>
                    <a:pt x="481" y="1157"/>
                  </a:lnTo>
                  <a:lnTo>
                    <a:pt x="480" y="1157"/>
                  </a:lnTo>
                  <a:lnTo>
                    <a:pt x="480" y="1156"/>
                  </a:lnTo>
                  <a:lnTo>
                    <a:pt x="479" y="1156"/>
                  </a:lnTo>
                  <a:lnTo>
                    <a:pt x="478" y="1156"/>
                  </a:lnTo>
                  <a:lnTo>
                    <a:pt x="478" y="1155"/>
                  </a:lnTo>
                  <a:lnTo>
                    <a:pt x="477" y="1155"/>
                  </a:lnTo>
                  <a:lnTo>
                    <a:pt x="477" y="1156"/>
                  </a:lnTo>
                  <a:lnTo>
                    <a:pt x="477" y="1157"/>
                  </a:lnTo>
                  <a:lnTo>
                    <a:pt x="476" y="1157"/>
                  </a:lnTo>
                  <a:lnTo>
                    <a:pt x="476" y="1158"/>
                  </a:lnTo>
                  <a:lnTo>
                    <a:pt x="475" y="1158"/>
                  </a:lnTo>
                  <a:lnTo>
                    <a:pt x="474" y="1158"/>
                  </a:lnTo>
                  <a:lnTo>
                    <a:pt x="473" y="1158"/>
                  </a:lnTo>
                  <a:lnTo>
                    <a:pt x="473" y="1157"/>
                  </a:lnTo>
                  <a:lnTo>
                    <a:pt x="472" y="1157"/>
                  </a:lnTo>
                  <a:lnTo>
                    <a:pt x="471" y="1157"/>
                  </a:lnTo>
                  <a:lnTo>
                    <a:pt x="471" y="1158"/>
                  </a:lnTo>
                  <a:lnTo>
                    <a:pt x="470" y="1158"/>
                  </a:lnTo>
                  <a:lnTo>
                    <a:pt x="469" y="1158"/>
                  </a:lnTo>
                  <a:lnTo>
                    <a:pt x="468" y="1159"/>
                  </a:lnTo>
                  <a:lnTo>
                    <a:pt x="468" y="1158"/>
                  </a:lnTo>
                  <a:lnTo>
                    <a:pt x="468" y="1159"/>
                  </a:lnTo>
                  <a:lnTo>
                    <a:pt x="467" y="1159"/>
                  </a:lnTo>
                  <a:lnTo>
                    <a:pt x="466" y="1159"/>
                  </a:lnTo>
                  <a:lnTo>
                    <a:pt x="466" y="1159"/>
                  </a:lnTo>
                  <a:lnTo>
                    <a:pt x="465" y="1160"/>
                  </a:lnTo>
                  <a:lnTo>
                    <a:pt x="464" y="1160"/>
                  </a:lnTo>
                  <a:lnTo>
                    <a:pt x="463" y="1160"/>
                  </a:lnTo>
                  <a:lnTo>
                    <a:pt x="463" y="1161"/>
                  </a:lnTo>
                  <a:lnTo>
                    <a:pt x="462" y="1161"/>
                  </a:lnTo>
                  <a:lnTo>
                    <a:pt x="462" y="1160"/>
                  </a:lnTo>
                  <a:lnTo>
                    <a:pt x="462" y="1161"/>
                  </a:lnTo>
                  <a:lnTo>
                    <a:pt x="461" y="1161"/>
                  </a:lnTo>
                  <a:lnTo>
                    <a:pt x="461" y="1160"/>
                  </a:lnTo>
                  <a:lnTo>
                    <a:pt x="460" y="1160"/>
                  </a:lnTo>
                  <a:lnTo>
                    <a:pt x="459" y="1160"/>
                  </a:lnTo>
                  <a:lnTo>
                    <a:pt x="458" y="1160"/>
                  </a:lnTo>
                  <a:lnTo>
                    <a:pt x="458" y="1159"/>
                  </a:lnTo>
                  <a:lnTo>
                    <a:pt x="458" y="1158"/>
                  </a:lnTo>
                  <a:lnTo>
                    <a:pt x="457" y="1158"/>
                  </a:lnTo>
                  <a:lnTo>
                    <a:pt x="457" y="1157"/>
                  </a:lnTo>
                  <a:lnTo>
                    <a:pt x="456" y="1156"/>
                  </a:lnTo>
                  <a:lnTo>
                    <a:pt x="455" y="1156"/>
                  </a:lnTo>
                  <a:lnTo>
                    <a:pt x="455" y="1155"/>
                  </a:lnTo>
                  <a:lnTo>
                    <a:pt x="454" y="1155"/>
                  </a:lnTo>
                  <a:lnTo>
                    <a:pt x="454" y="1154"/>
                  </a:lnTo>
                  <a:lnTo>
                    <a:pt x="454" y="1153"/>
                  </a:lnTo>
                  <a:lnTo>
                    <a:pt x="453" y="1153"/>
                  </a:lnTo>
                  <a:lnTo>
                    <a:pt x="453" y="1152"/>
                  </a:lnTo>
                  <a:lnTo>
                    <a:pt x="453" y="1152"/>
                  </a:lnTo>
                  <a:lnTo>
                    <a:pt x="452" y="1152"/>
                  </a:lnTo>
                  <a:lnTo>
                    <a:pt x="452" y="1151"/>
                  </a:lnTo>
                  <a:lnTo>
                    <a:pt x="451" y="1151"/>
                  </a:lnTo>
                  <a:lnTo>
                    <a:pt x="451" y="1152"/>
                  </a:lnTo>
                  <a:lnTo>
                    <a:pt x="450" y="1152"/>
                  </a:lnTo>
                  <a:lnTo>
                    <a:pt x="449" y="1151"/>
                  </a:lnTo>
                  <a:lnTo>
                    <a:pt x="448" y="1151"/>
                  </a:lnTo>
                  <a:lnTo>
                    <a:pt x="449" y="1150"/>
                  </a:lnTo>
                  <a:lnTo>
                    <a:pt x="448" y="1149"/>
                  </a:lnTo>
                  <a:lnTo>
                    <a:pt x="448" y="1148"/>
                  </a:lnTo>
                  <a:lnTo>
                    <a:pt x="449" y="1148"/>
                  </a:lnTo>
                  <a:lnTo>
                    <a:pt x="448" y="1148"/>
                  </a:lnTo>
                  <a:lnTo>
                    <a:pt x="448" y="1147"/>
                  </a:lnTo>
                  <a:lnTo>
                    <a:pt x="448" y="1146"/>
                  </a:lnTo>
                  <a:lnTo>
                    <a:pt x="448" y="1145"/>
                  </a:lnTo>
                  <a:lnTo>
                    <a:pt x="447" y="1145"/>
                  </a:lnTo>
                  <a:lnTo>
                    <a:pt x="447" y="1146"/>
                  </a:lnTo>
                  <a:lnTo>
                    <a:pt x="446" y="1146"/>
                  </a:lnTo>
                  <a:lnTo>
                    <a:pt x="446" y="1145"/>
                  </a:lnTo>
                  <a:lnTo>
                    <a:pt x="445" y="1145"/>
                  </a:lnTo>
                  <a:lnTo>
                    <a:pt x="446" y="1145"/>
                  </a:lnTo>
                  <a:lnTo>
                    <a:pt x="446" y="1144"/>
                  </a:lnTo>
                  <a:lnTo>
                    <a:pt x="445" y="1144"/>
                  </a:lnTo>
                  <a:lnTo>
                    <a:pt x="445" y="1143"/>
                  </a:lnTo>
                  <a:lnTo>
                    <a:pt x="444" y="1142"/>
                  </a:lnTo>
                  <a:lnTo>
                    <a:pt x="444" y="1141"/>
                  </a:lnTo>
                  <a:lnTo>
                    <a:pt x="444" y="1140"/>
                  </a:lnTo>
                  <a:lnTo>
                    <a:pt x="444" y="1139"/>
                  </a:lnTo>
                  <a:lnTo>
                    <a:pt x="443" y="1139"/>
                  </a:lnTo>
                  <a:lnTo>
                    <a:pt x="443" y="1138"/>
                  </a:lnTo>
                  <a:lnTo>
                    <a:pt x="444" y="1138"/>
                  </a:lnTo>
                  <a:lnTo>
                    <a:pt x="443" y="1138"/>
                  </a:lnTo>
                  <a:lnTo>
                    <a:pt x="443" y="1137"/>
                  </a:lnTo>
                  <a:lnTo>
                    <a:pt x="442" y="1137"/>
                  </a:lnTo>
                  <a:lnTo>
                    <a:pt x="442" y="1136"/>
                  </a:lnTo>
                  <a:lnTo>
                    <a:pt x="443" y="1136"/>
                  </a:lnTo>
                  <a:lnTo>
                    <a:pt x="442" y="1135"/>
                  </a:lnTo>
                  <a:lnTo>
                    <a:pt x="442" y="1134"/>
                  </a:lnTo>
                  <a:lnTo>
                    <a:pt x="442" y="1133"/>
                  </a:lnTo>
                  <a:lnTo>
                    <a:pt x="441" y="1133"/>
                  </a:lnTo>
                  <a:lnTo>
                    <a:pt x="441" y="1132"/>
                  </a:lnTo>
                  <a:lnTo>
                    <a:pt x="442" y="1132"/>
                  </a:lnTo>
                  <a:lnTo>
                    <a:pt x="442" y="1131"/>
                  </a:lnTo>
                  <a:lnTo>
                    <a:pt x="441" y="1131"/>
                  </a:lnTo>
                  <a:lnTo>
                    <a:pt x="441" y="1130"/>
                  </a:lnTo>
                  <a:lnTo>
                    <a:pt x="441" y="1129"/>
                  </a:lnTo>
                  <a:lnTo>
                    <a:pt x="442" y="1129"/>
                  </a:lnTo>
                  <a:lnTo>
                    <a:pt x="441" y="1129"/>
                  </a:lnTo>
                  <a:lnTo>
                    <a:pt x="441" y="1128"/>
                  </a:lnTo>
                  <a:lnTo>
                    <a:pt x="440" y="1128"/>
                  </a:lnTo>
                  <a:lnTo>
                    <a:pt x="440" y="1127"/>
                  </a:lnTo>
                  <a:lnTo>
                    <a:pt x="440" y="1126"/>
                  </a:lnTo>
                  <a:lnTo>
                    <a:pt x="441" y="1126"/>
                  </a:lnTo>
                  <a:lnTo>
                    <a:pt x="441" y="1125"/>
                  </a:lnTo>
                  <a:lnTo>
                    <a:pt x="440" y="1125"/>
                  </a:lnTo>
                  <a:lnTo>
                    <a:pt x="441" y="1125"/>
                  </a:lnTo>
                  <a:lnTo>
                    <a:pt x="441" y="1125"/>
                  </a:lnTo>
                  <a:lnTo>
                    <a:pt x="440" y="1125"/>
                  </a:lnTo>
                  <a:lnTo>
                    <a:pt x="441" y="1125"/>
                  </a:lnTo>
                  <a:lnTo>
                    <a:pt x="441" y="1124"/>
                  </a:lnTo>
                  <a:lnTo>
                    <a:pt x="440" y="1124"/>
                  </a:lnTo>
                  <a:lnTo>
                    <a:pt x="441" y="1124"/>
                  </a:lnTo>
                  <a:lnTo>
                    <a:pt x="441" y="1123"/>
                  </a:lnTo>
                  <a:lnTo>
                    <a:pt x="442" y="1123"/>
                  </a:lnTo>
                  <a:lnTo>
                    <a:pt x="442" y="1122"/>
                  </a:lnTo>
                  <a:lnTo>
                    <a:pt x="442" y="1121"/>
                  </a:lnTo>
                  <a:lnTo>
                    <a:pt x="441" y="1121"/>
                  </a:lnTo>
                  <a:lnTo>
                    <a:pt x="441" y="1120"/>
                  </a:lnTo>
                  <a:lnTo>
                    <a:pt x="442" y="1120"/>
                  </a:lnTo>
                  <a:lnTo>
                    <a:pt x="442" y="1119"/>
                  </a:lnTo>
                  <a:lnTo>
                    <a:pt x="443" y="1119"/>
                  </a:lnTo>
                  <a:lnTo>
                    <a:pt x="443" y="1118"/>
                  </a:lnTo>
                  <a:lnTo>
                    <a:pt x="443" y="1117"/>
                  </a:lnTo>
                  <a:lnTo>
                    <a:pt x="443" y="1116"/>
                  </a:lnTo>
                  <a:lnTo>
                    <a:pt x="442" y="1116"/>
                  </a:lnTo>
                  <a:lnTo>
                    <a:pt x="442" y="1115"/>
                  </a:lnTo>
                  <a:lnTo>
                    <a:pt x="442" y="1114"/>
                  </a:lnTo>
                  <a:lnTo>
                    <a:pt x="443" y="1114"/>
                  </a:lnTo>
                  <a:lnTo>
                    <a:pt x="442" y="1114"/>
                  </a:lnTo>
                  <a:lnTo>
                    <a:pt x="443" y="1114"/>
                  </a:lnTo>
                  <a:lnTo>
                    <a:pt x="443" y="1113"/>
                  </a:lnTo>
                  <a:lnTo>
                    <a:pt x="443" y="1112"/>
                  </a:lnTo>
                  <a:lnTo>
                    <a:pt x="442" y="1112"/>
                  </a:lnTo>
                  <a:lnTo>
                    <a:pt x="442" y="1111"/>
                  </a:lnTo>
                  <a:lnTo>
                    <a:pt x="441" y="1111"/>
                  </a:lnTo>
                  <a:lnTo>
                    <a:pt x="441" y="1110"/>
                  </a:lnTo>
                  <a:lnTo>
                    <a:pt x="441" y="1109"/>
                  </a:lnTo>
                  <a:lnTo>
                    <a:pt x="442" y="1109"/>
                  </a:lnTo>
                  <a:lnTo>
                    <a:pt x="442" y="1108"/>
                  </a:lnTo>
                  <a:lnTo>
                    <a:pt x="442" y="1107"/>
                  </a:lnTo>
                  <a:lnTo>
                    <a:pt x="442" y="1106"/>
                  </a:lnTo>
                  <a:lnTo>
                    <a:pt x="442" y="1105"/>
                  </a:lnTo>
                  <a:lnTo>
                    <a:pt x="443" y="1105"/>
                  </a:lnTo>
                  <a:lnTo>
                    <a:pt x="442" y="1104"/>
                  </a:lnTo>
                  <a:lnTo>
                    <a:pt x="443" y="1104"/>
                  </a:lnTo>
                  <a:lnTo>
                    <a:pt x="443" y="1103"/>
                  </a:lnTo>
                  <a:lnTo>
                    <a:pt x="443" y="1102"/>
                  </a:lnTo>
                  <a:lnTo>
                    <a:pt x="444" y="1102"/>
                  </a:lnTo>
                  <a:lnTo>
                    <a:pt x="444" y="1101"/>
                  </a:lnTo>
                  <a:lnTo>
                    <a:pt x="444" y="1100"/>
                  </a:lnTo>
                  <a:lnTo>
                    <a:pt x="444" y="1099"/>
                  </a:lnTo>
                  <a:lnTo>
                    <a:pt x="443" y="1099"/>
                  </a:lnTo>
                  <a:lnTo>
                    <a:pt x="443" y="1098"/>
                  </a:lnTo>
                  <a:lnTo>
                    <a:pt x="443" y="1098"/>
                  </a:lnTo>
                  <a:lnTo>
                    <a:pt x="444" y="1098"/>
                  </a:lnTo>
                  <a:lnTo>
                    <a:pt x="444" y="1097"/>
                  </a:lnTo>
                  <a:lnTo>
                    <a:pt x="443" y="1097"/>
                  </a:lnTo>
                  <a:lnTo>
                    <a:pt x="443" y="1096"/>
                  </a:lnTo>
                  <a:lnTo>
                    <a:pt x="443" y="1095"/>
                  </a:lnTo>
                  <a:lnTo>
                    <a:pt x="442" y="1095"/>
                  </a:lnTo>
                  <a:lnTo>
                    <a:pt x="442" y="1094"/>
                  </a:lnTo>
                  <a:lnTo>
                    <a:pt x="442" y="1095"/>
                  </a:lnTo>
                  <a:lnTo>
                    <a:pt x="442" y="1094"/>
                  </a:lnTo>
                  <a:lnTo>
                    <a:pt x="441" y="1094"/>
                  </a:lnTo>
                  <a:lnTo>
                    <a:pt x="441" y="1093"/>
                  </a:lnTo>
                  <a:lnTo>
                    <a:pt x="441" y="1092"/>
                  </a:lnTo>
                  <a:lnTo>
                    <a:pt x="440" y="1092"/>
                  </a:lnTo>
                  <a:lnTo>
                    <a:pt x="440" y="1091"/>
                  </a:lnTo>
                  <a:lnTo>
                    <a:pt x="439" y="1091"/>
                  </a:lnTo>
                  <a:lnTo>
                    <a:pt x="439" y="1090"/>
                  </a:lnTo>
                  <a:lnTo>
                    <a:pt x="439" y="1089"/>
                  </a:lnTo>
                  <a:lnTo>
                    <a:pt x="439" y="1089"/>
                  </a:lnTo>
                  <a:lnTo>
                    <a:pt x="438" y="1089"/>
                  </a:lnTo>
                  <a:lnTo>
                    <a:pt x="438" y="1088"/>
                  </a:lnTo>
                  <a:lnTo>
                    <a:pt x="437" y="1088"/>
                  </a:lnTo>
                  <a:lnTo>
                    <a:pt x="437" y="1087"/>
                  </a:lnTo>
                  <a:lnTo>
                    <a:pt x="436" y="1087"/>
                  </a:lnTo>
                  <a:lnTo>
                    <a:pt x="435" y="1087"/>
                  </a:lnTo>
                  <a:lnTo>
                    <a:pt x="434" y="1087"/>
                  </a:lnTo>
                  <a:lnTo>
                    <a:pt x="434" y="1086"/>
                  </a:lnTo>
                  <a:lnTo>
                    <a:pt x="433" y="1086"/>
                  </a:lnTo>
                  <a:lnTo>
                    <a:pt x="433" y="1085"/>
                  </a:lnTo>
                  <a:lnTo>
                    <a:pt x="432" y="1085"/>
                  </a:lnTo>
                  <a:lnTo>
                    <a:pt x="432" y="1084"/>
                  </a:lnTo>
                  <a:lnTo>
                    <a:pt x="432" y="1083"/>
                  </a:lnTo>
                  <a:lnTo>
                    <a:pt x="431" y="1082"/>
                  </a:lnTo>
                  <a:lnTo>
                    <a:pt x="431" y="1081"/>
                  </a:lnTo>
                  <a:lnTo>
                    <a:pt x="431" y="1080"/>
                  </a:lnTo>
                  <a:lnTo>
                    <a:pt x="432" y="1080"/>
                  </a:lnTo>
                  <a:lnTo>
                    <a:pt x="432" y="1079"/>
                  </a:lnTo>
                  <a:lnTo>
                    <a:pt x="432" y="1078"/>
                  </a:lnTo>
                  <a:lnTo>
                    <a:pt x="431" y="1078"/>
                  </a:lnTo>
                  <a:lnTo>
                    <a:pt x="432" y="1078"/>
                  </a:lnTo>
                  <a:lnTo>
                    <a:pt x="432" y="1077"/>
                  </a:lnTo>
                  <a:lnTo>
                    <a:pt x="431" y="1077"/>
                  </a:lnTo>
                  <a:lnTo>
                    <a:pt x="431" y="1076"/>
                  </a:lnTo>
                  <a:lnTo>
                    <a:pt x="431" y="1075"/>
                  </a:lnTo>
                  <a:lnTo>
                    <a:pt x="430" y="1075"/>
                  </a:lnTo>
                  <a:lnTo>
                    <a:pt x="430" y="1074"/>
                  </a:lnTo>
                  <a:lnTo>
                    <a:pt x="429" y="1074"/>
                  </a:lnTo>
                  <a:lnTo>
                    <a:pt x="429" y="1073"/>
                  </a:lnTo>
                  <a:lnTo>
                    <a:pt x="428" y="1073"/>
                  </a:lnTo>
                  <a:lnTo>
                    <a:pt x="428" y="1072"/>
                  </a:lnTo>
                  <a:lnTo>
                    <a:pt x="427" y="1072"/>
                  </a:lnTo>
                  <a:lnTo>
                    <a:pt x="427" y="1072"/>
                  </a:lnTo>
                  <a:lnTo>
                    <a:pt x="427" y="1071"/>
                  </a:lnTo>
                  <a:lnTo>
                    <a:pt x="427" y="1070"/>
                  </a:lnTo>
                  <a:lnTo>
                    <a:pt x="427" y="1069"/>
                  </a:lnTo>
                  <a:lnTo>
                    <a:pt x="427" y="1068"/>
                  </a:lnTo>
                  <a:lnTo>
                    <a:pt x="427" y="1067"/>
                  </a:lnTo>
                  <a:lnTo>
                    <a:pt x="428" y="1067"/>
                  </a:lnTo>
                  <a:lnTo>
                    <a:pt x="428" y="1066"/>
                  </a:lnTo>
                  <a:lnTo>
                    <a:pt x="429" y="1066"/>
                  </a:lnTo>
                  <a:lnTo>
                    <a:pt x="429" y="1065"/>
                  </a:lnTo>
                  <a:lnTo>
                    <a:pt x="430" y="1064"/>
                  </a:lnTo>
                  <a:lnTo>
                    <a:pt x="430" y="1063"/>
                  </a:lnTo>
                  <a:lnTo>
                    <a:pt x="429" y="1062"/>
                  </a:lnTo>
                  <a:lnTo>
                    <a:pt x="429" y="1061"/>
                  </a:lnTo>
                  <a:lnTo>
                    <a:pt x="430" y="1060"/>
                  </a:lnTo>
                  <a:lnTo>
                    <a:pt x="431" y="1060"/>
                  </a:lnTo>
                  <a:lnTo>
                    <a:pt x="431" y="1059"/>
                  </a:lnTo>
                  <a:lnTo>
                    <a:pt x="432" y="1058"/>
                  </a:lnTo>
                  <a:lnTo>
                    <a:pt x="433" y="1057"/>
                  </a:lnTo>
                  <a:lnTo>
                    <a:pt x="434" y="1057"/>
                  </a:lnTo>
                  <a:lnTo>
                    <a:pt x="434" y="1056"/>
                  </a:lnTo>
                  <a:lnTo>
                    <a:pt x="435" y="1056"/>
                  </a:lnTo>
                  <a:lnTo>
                    <a:pt x="436" y="1056"/>
                  </a:lnTo>
                  <a:lnTo>
                    <a:pt x="437" y="1056"/>
                  </a:lnTo>
                  <a:lnTo>
                    <a:pt x="438" y="1056"/>
                  </a:lnTo>
                  <a:lnTo>
                    <a:pt x="438" y="1055"/>
                  </a:lnTo>
                  <a:lnTo>
                    <a:pt x="434" y="1054"/>
                  </a:lnTo>
                  <a:lnTo>
                    <a:pt x="431" y="1054"/>
                  </a:lnTo>
                  <a:lnTo>
                    <a:pt x="427" y="1054"/>
                  </a:lnTo>
                  <a:lnTo>
                    <a:pt x="425" y="1054"/>
                  </a:lnTo>
                  <a:lnTo>
                    <a:pt x="424" y="1054"/>
                  </a:lnTo>
                  <a:lnTo>
                    <a:pt x="422" y="1054"/>
                  </a:lnTo>
                  <a:lnTo>
                    <a:pt x="421" y="1054"/>
                  </a:lnTo>
                  <a:lnTo>
                    <a:pt x="415" y="1053"/>
                  </a:lnTo>
                  <a:lnTo>
                    <a:pt x="414" y="1053"/>
                  </a:lnTo>
                  <a:lnTo>
                    <a:pt x="411" y="1053"/>
                  </a:lnTo>
                  <a:lnTo>
                    <a:pt x="409" y="1053"/>
                  </a:lnTo>
                  <a:lnTo>
                    <a:pt x="408" y="1053"/>
                  </a:lnTo>
                  <a:lnTo>
                    <a:pt x="400" y="1052"/>
                  </a:lnTo>
                  <a:lnTo>
                    <a:pt x="397" y="1052"/>
                  </a:lnTo>
                  <a:lnTo>
                    <a:pt x="391" y="1052"/>
                  </a:lnTo>
                  <a:lnTo>
                    <a:pt x="382" y="1051"/>
                  </a:lnTo>
                  <a:lnTo>
                    <a:pt x="373" y="1051"/>
                  </a:lnTo>
                  <a:lnTo>
                    <a:pt x="369" y="1050"/>
                  </a:lnTo>
                  <a:lnTo>
                    <a:pt x="367" y="1050"/>
                  </a:lnTo>
                  <a:lnTo>
                    <a:pt x="364" y="1050"/>
                  </a:lnTo>
                  <a:lnTo>
                    <a:pt x="363" y="1050"/>
                  </a:lnTo>
                  <a:lnTo>
                    <a:pt x="360" y="1050"/>
                  </a:lnTo>
                  <a:lnTo>
                    <a:pt x="359" y="1050"/>
                  </a:lnTo>
                  <a:lnTo>
                    <a:pt x="355" y="1049"/>
                  </a:lnTo>
                  <a:lnTo>
                    <a:pt x="351" y="1049"/>
                  </a:lnTo>
                  <a:lnTo>
                    <a:pt x="349" y="1049"/>
                  </a:lnTo>
                  <a:lnTo>
                    <a:pt x="349" y="1047"/>
                  </a:lnTo>
                  <a:lnTo>
                    <a:pt x="349" y="1045"/>
                  </a:lnTo>
                  <a:lnTo>
                    <a:pt x="349" y="1043"/>
                  </a:lnTo>
                  <a:lnTo>
                    <a:pt x="348" y="1035"/>
                  </a:lnTo>
                  <a:lnTo>
                    <a:pt x="348" y="1034"/>
                  </a:lnTo>
                  <a:lnTo>
                    <a:pt x="346" y="1034"/>
                  </a:lnTo>
                  <a:lnTo>
                    <a:pt x="343" y="1034"/>
                  </a:lnTo>
                  <a:lnTo>
                    <a:pt x="343" y="1033"/>
                  </a:lnTo>
                  <a:lnTo>
                    <a:pt x="343" y="1029"/>
                  </a:lnTo>
                  <a:lnTo>
                    <a:pt x="343" y="1027"/>
                  </a:lnTo>
                  <a:lnTo>
                    <a:pt x="343" y="1021"/>
                  </a:lnTo>
                  <a:lnTo>
                    <a:pt x="343" y="1019"/>
                  </a:lnTo>
                  <a:lnTo>
                    <a:pt x="343" y="1018"/>
                  </a:lnTo>
                  <a:lnTo>
                    <a:pt x="343" y="1016"/>
                  </a:lnTo>
                  <a:lnTo>
                    <a:pt x="343" y="1015"/>
                  </a:lnTo>
                  <a:lnTo>
                    <a:pt x="343" y="1012"/>
                  </a:lnTo>
                  <a:lnTo>
                    <a:pt x="343" y="1008"/>
                  </a:lnTo>
                  <a:lnTo>
                    <a:pt x="343" y="1006"/>
                  </a:lnTo>
                  <a:lnTo>
                    <a:pt x="343" y="1004"/>
                  </a:lnTo>
                  <a:lnTo>
                    <a:pt x="343" y="1002"/>
                  </a:lnTo>
                  <a:lnTo>
                    <a:pt x="343" y="994"/>
                  </a:lnTo>
                  <a:lnTo>
                    <a:pt x="342" y="991"/>
                  </a:lnTo>
                  <a:lnTo>
                    <a:pt x="340" y="988"/>
                  </a:lnTo>
                  <a:lnTo>
                    <a:pt x="340" y="984"/>
                  </a:lnTo>
                  <a:lnTo>
                    <a:pt x="340" y="981"/>
                  </a:lnTo>
                  <a:lnTo>
                    <a:pt x="341" y="981"/>
                  </a:lnTo>
                  <a:lnTo>
                    <a:pt x="344" y="981"/>
                  </a:lnTo>
                  <a:lnTo>
                    <a:pt x="346" y="981"/>
                  </a:lnTo>
                  <a:lnTo>
                    <a:pt x="347" y="981"/>
                  </a:lnTo>
                  <a:lnTo>
                    <a:pt x="347" y="978"/>
                  </a:lnTo>
                  <a:lnTo>
                    <a:pt x="347" y="976"/>
                  </a:lnTo>
                  <a:lnTo>
                    <a:pt x="347" y="975"/>
                  </a:lnTo>
                  <a:lnTo>
                    <a:pt x="346" y="975"/>
                  </a:lnTo>
                  <a:lnTo>
                    <a:pt x="344" y="975"/>
                  </a:lnTo>
                  <a:lnTo>
                    <a:pt x="343" y="975"/>
                  </a:lnTo>
                  <a:lnTo>
                    <a:pt x="340" y="975"/>
                  </a:lnTo>
                  <a:lnTo>
                    <a:pt x="340" y="973"/>
                  </a:lnTo>
                  <a:lnTo>
                    <a:pt x="340" y="970"/>
                  </a:lnTo>
                  <a:lnTo>
                    <a:pt x="340" y="968"/>
                  </a:lnTo>
                  <a:lnTo>
                    <a:pt x="340" y="967"/>
                  </a:lnTo>
                  <a:lnTo>
                    <a:pt x="340" y="961"/>
                  </a:lnTo>
                  <a:lnTo>
                    <a:pt x="340" y="959"/>
                  </a:lnTo>
                  <a:lnTo>
                    <a:pt x="340" y="953"/>
                  </a:lnTo>
                  <a:lnTo>
                    <a:pt x="339" y="941"/>
                  </a:lnTo>
                  <a:lnTo>
                    <a:pt x="339" y="929"/>
                  </a:lnTo>
                  <a:lnTo>
                    <a:pt x="338" y="929"/>
                  </a:lnTo>
                  <a:lnTo>
                    <a:pt x="332" y="929"/>
                  </a:lnTo>
                  <a:lnTo>
                    <a:pt x="331" y="929"/>
                  </a:lnTo>
                  <a:lnTo>
                    <a:pt x="326" y="930"/>
                  </a:lnTo>
                  <a:lnTo>
                    <a:pt x="323" y="930"/>
                  </a:lnTo>
                  <a:lnTo>
                    <a:pt x="317" y="930"/>
                  </a:lnTo>
                  <a:lnTo>
                    <a:pt x="316" y="930"/>
                  </a:lnTo>
                  <a:lnTo>
                    <a:pt x="315" y="930"/>
                  </a:lnTo>
                  <a:lnTo>
                    <a:pt x="314" y="930"/>
                  </a:lnTo>
                  <a:lnTo>
                    <a:pt x="313" y="930"/>
                  </a:lnTo>
                  <a:lnTo>
                    <a:pt x="313" y="929"/>
                  </a:lnTo>
                  <a:lnTo>
                    <a:pt x="314" y="929"/>
                  </a:lnTo>
                  <a:lnTo>
                    <a:pt x="314" y="927"/>
                  </a:lnTo>
                  <a:lnTo>
                    <a:pt x="315" y="924"/>
                  </a:lnTo>
                  <a:lnTo>
                    <a:pt x="315" y="923"/>
                  </a:lnTo>
                  <a:lnTo>
                    <a:pt x="315" y="920"/>
                  </a:lnTo>
                  <a:lnTo>
                    <a:pt x="315" y="918"/>
                  </a:lnTo>
                  <a:lnTo>
                    <a:pt x="315" y="916"/>
                  </a:lnTo>
                  <a:lnTo>
                    <a:pt x="315" y="914"/>
                  </a:lnTo>
                  <a:lnTo>
                    <a:pt x="315" y="912"/>
                  </a:lnTo>
                  <a:lnTo>
                    <a:pt x="315" y="909"/>
                  </a:lnTo>
                  <a:lnTo>
                    <a:pt x="315" y="904"/>
                  </a:lnTo>
                  <a:lnTo>
                    <a:pt x="315" y="898"/>
                  </a:lnTo>
                  <a:lnTo>
                    <a:pt x="315" y="896"/>
                  </a:lnTo>
                  <a:lnTo>
                    <a:pt x="315" y="895"/>
                  </a:lnTo>
                  <a:lnTo>
                    <a:pt x="315" y="893"/>
                  </a:lnTo>
                  <a:lnTo>
                    <a:pt x="315" y="891"/>
                  </a:lnTo>
                  <a:lnTo>
                    <a:pt x="315" y="890"/>
                  </a:lnTo>
                  <a:lnTo>
                    <a:pt x="315" y="889"/>
                  </a:lnTo>
                  <a:lnTo>
                    <a:pt x="315" y="881"/>
                  </a:lnTo>
                  <a:lnTo>
                    <a:pt x="315" y="879"/>
                  </a:lnTo>
                  <a:lnTo>
                    <a:pt x="315" y="869"/>
                  </a:lnTo>
                  <a:lnTo>
                    <a:pt x="315" y="868"/>
                  </a:lnTo>
                  <a:lnTo>
                    <a:pt x="315" y="866"/>
                  </a:lnTo>
                  <a:lnTo>
                    <a:pt x="315" y="860"/>
                  </a:lnTo>
                  <a:lnTo>
                    <a:pt x="315" y="857"/>
                  </a:lnTo>
                  <a:lnTo>
                    <a:pt x="310" y="858"/>
                  </a:lnTo>
                  <a:lnTo>
                    <a:pt x="309" y="858"/>
                  </a:lnTo>
                  <a:lnTo>
                    <a:pt x="308" y="858"/>
                  </a:lnTo>
                  <a:lnTo>
                    <a:pt x="305" y="858"/>
                  </a:lnTo>
                  <a:lnTo>
                    <a:pt x="303" y="858"/>
                  </a:lnTo>
                  <a:lnTo>
                    <a:pt x="302" y="858"/>
                  </a:lnTo>
                  <a:lnTo>
                    <a:pt x="302" y="857"/>
                  </a:lnTo>
                  <a:lnTo>
                    <a:pt x="302" y="856"/>
                  </a:lnTo>
                  <a:lnTo>
                    <a:pt x="302" y="855"/>
                  </a:lnTo>
                  <a:lnTo>
                    <a:pt x="301" y="855"/>
                  </a:lnTo>
                  <a:lnTo>
                    <a:pt x="300" y="855"/>
                  </a:lnTo>
                  <a:lnTo>
                    <a:pt x="299" y="855"/>
                  </a:lnTo>
                  <a:lnTo>
                    <a:pt x="299" y="854"/>
                  </a:lnTo>
                  <a:lnTo>
                    <a:pt x="298" y="852"/>
                  </a:lnTo>
                  <a:lnTo>
                    <a:pt x="297" y="852"/>
                  </a:lnTo>
                  <a:lnTo>
                    <a:pt x="297" y="851"/>
                  </a:lnTo>
                  <a:lnTo>
                    <a:pt x="297" y="850"/>
                  </a:lnTo>
                  <a:lnTo>
                    <a:pt x="296" y="850"/>
                  </a:lnTo>
                  <a:lnTo>
                    <a:pt x="296" y="849"/>
                  </a:lnTo>
                  <a:lnTo>
                    <a:pt x="296" y="848"/>
                  </a:lnTo>
                  <a:lnTo>
                    <a:pt x="295" y="848"/>
                  </a:lnTo>
                  <a:lnTo>
                    <a:pt x="295" y="847"/>
                  </a:lnTo>
                  <a:lnTo>
                    <a:pt x="295" y="846"/>
                  </a:lnTo>
                  <a:lnTo>
                    <a:pt x="294" y="846"/>
                  </a:lnTo>
                  <a:lnTo>
                    <a:pt x="294" y="845"/>
                  </a:lnTo>
                  <a:lnTo>
                    <a:pt x="293" y="845"/>
                  </a:lnTo>
                  <a:lnTo>
                    <a:pt x="292" y="845"/>
                  </a:lnTo>
                  <a:lnTo>
                    <a:pt x="291" y="844"/>
                  </a:lnTo>
                  <a:lnTo>
                    <a:pt x="290" y="844"/>
                  </a:lnTo>
                  <a:lnTo>
                    <a:pt x="290" y="843"/>
                  </a:lnTo>
                  <a:lnTo>
                    <a:pt x="290" y="842"/>
                  </a:lnTo>
                  <a:lnTo>
                    <a:pt x="289" y="842"/>
                  </a:lnTo>
                  <a:lnTo>
                    <a:pt x="289" y="841"/>
                  </a:lnTo>
                  <a:lnTo>
                    <a:pt x="289" y="840"/>
                  </a:lnTo>
                  <a:lnTo>
                    <a:pt x="288" y="840"/>
                  </a:lnTo>
                  <a:lnTo>
                    <a:pt x="288" y="839"/>
                  </a:lnTo>
                  <a:lnTo>
                    <a:pt x="288" y="838"/>
                  </a:lnTo>
                  <a:lnTo>
                    <a:pt x="287" y="838"/>
                  </a:lnTo>
                  <a:lnTo>
                    <a:pt x="286" y="838"/>
                  </a:lnTo>
                  <a:lnTo>
                    <a:pt x="285" y="838"/>
                  </a:lnTo>
                  <a:lnTo>
                    <a:pt x="285" y="837"/>
                  </a:lnTo>
                  <a:lnTo>
                    <a:pt x="284" y="837"/>
                  </a:lnTo>
                  <a:lnTo>
                    <a:pt x="283" y="837"/>
                  </a:lnTo>
                  <a:lnTo>
                    <a:pt x="283" y="836"/>
                  </a:lnTo>
                  <a:lnTo>
                    <a:pt x="282" y="836"/>
                  </a:lnTo>
                  <a:lnTo>
                    <a:pt x="282" y="835"/>
                  </a:lnTo>
                  <a:lnTo>
                    <a:pt x="281" y="835"/>
                  </a:lnTo>
                  <a:lnTo>
                    <a:pt x="280" y="835"/>
                  </a:lnTo>
                  <a:lnTo>
                    <a:pt x="280" y="834"/>
                  </a:lnTo>
                  <a:lnTo>
                    <a:pt x="279" y="834"/>
                  </a:lnTo>
                  <a:lnTo>
                    <a:pt x="279" y="833"/>
                  </a:lnTo>
                  <a:lnTo>
                    <a:pt x="278" y="833"/>
                  </a:lnTo>
                  <a:lnTo>
                    <a:pt x="278" y="834"/>
                  </a:lnTo>
                  <a:lnTo>
                    <a:pt x="277" y="834"/>
                  </a:lnTo>
                  <a:lnTo>
                    <a:pt x="277" y="833"/>
                  </a:lnTo>
                  <a:lnTo>
                    <a:pt x="276" y="833"/>
                  </a:lnTo>
                  <a:lnTo>
                    <a:pt x="275" y="833"/>
                  </a:lnTo>
                  <a:lnTo>
                    <a:pt x="275" y="832"/>
                  </a:lnTo>
                  <a:lnTo>
                    <a:pt x="275" y="831"/>
                  </a:lnTo>
                  <a:lnTo>
                    <a:pt x="274" y="831"/>
                  </a:lnTo>
                  <a:lnTo>
                    <a:pt x="274" y="831"/>
                  </a:lnTo>
                  <a:lnTo>
                    <a:pt x="273" y="831"/>
                  </a:lnTo>
                  <a:lnTo>
                    <a:pt x="273" y="830"/>
                  </a:lnTo>
                  <a:lnTo>
                    <a:pt x="272" y="830"/>
                  </a:lnTo>
                  <a:lnTo>
                    <a:pt x="271" y="830"/>
                  </a:lnTo>
                  <a:lnTo>
                    <a:pt x="270" y="830"/>
                  </a:lnTo>
                  <a:lnTo>
                    <a:pt x="270" y="829"/>
                  </a:lnTo>
                  <a:lnTo>
                    <a:pt x="270" y="828"/>
                  </a:lnTo>
                  <a:lnTo>
                    <a:pt x="269" y="827"/>
                  </a:lnTo>
                  <a:lnTo>
                    <a:pt x="269" y="826"/>
                  </a:lnTo>
                  <a:lnTo>
                    <a:pt x="268" y="825"/>
                  </a:lnTo>
                  <a:lnTo>
                    <a:pt x="267" y="823"/>
                  </a:lnTo>
                  <a:lnTo>
                    <a:pt x="267" y="822"/>
                  </a:lnTo>
                  <a:lnTo>
                    <a:pt x="267" y="821"/>
                  </a:lnTo>
                  <a:lnTo>
                    <a:pt x="266" y="821"/>
                  </a:lnTo>
                  <a:lnTo>
                    <a:pt x="266" y="820"/>
                  </a:lnTo>
                  <a:lnTo>
                    <a:pt x="266" y="819"/>
                  </a:lnTo>
                  <a:lnTo>
                    <a:pt x="265" y="819"/>
                  </a:lnTo>
                  <a:lnTo>
                    <a:pt x="265" y="817"/>
                  </a:lnTo>
                  <a:lnTo>
                    <a:pt x="264" y="816"/>
                  </a:lnTo>
                  <a:lnTo>
                    <a:pt x="264" y="814"/>
                  </a:lnTo>
                  <a:lnTo>
                    <a:pt x="263" y="812"/>
                  </a:lnTo>
                  <a:lnTo>
                    <a:pt x="262" y="812"/>
                  </a:lnTo>
                  <a:lnTo>
                    <a:pt x="262" y="811"/>
                  </a:lnTo>
                  <a:lnTo>
                    <a:pt x="262" y="810"/>
                  </a:lnTo>
                  <a:lnTo>
                    <a:pt x="262" y="809"/>
                  </a:lnTo>
                  <a:lnTo>
                    <a:pt x="261" y="809"/>
                  </a:lnTo>
                  <a:lnTo>
                    <a:pt x="261" y="808"/>
                  </a:lnTo>
                  <a:lnTo>
                    <a:pt x="261" y="807"/>
                  </a:lnTo>
                  <a:lnTo>
                    <a:pt x="260" y="806"/>
                  </a:lnTo>
                  <a:lnTo>
                    <a:pt x="260" y="805"/>
                  </a:lnTo>
                  <a:lnTo>
                    <a:pt x="258" y="802"/>
                  </a:lnTo>
                  <a:lnTo>
                    <a:pt x="258" y="801"/>
                  </a:lnTo>
                  <a:lnTo>
                    <a:pt x="257" y="800"/>
                  </a:lnTo>
                  <a:lnTo>
                    <a:pt x="257" y="799"/>
                  </a:lnTo>
                  <a:lnTo>
                    <a:pt x="256" y="798"/>
                  </a:lnTo>
                  <a:lnTo>
                    <a:pt x="256" y="797"/>
                  </a:lnTo>
                  <a:lnTo>
                    <a:pt x="255" y="795"/>
                  </a:lnTo>
                  <a:lnTo>
                    <a:pt x="255" y="794"/>
                  </a:lnTo>
                  <a:lnTo>
                    <a:pt x="254" y="793"/>
                  </a:lnTo>
                  <a:lnTo>
                    <a:pt x="254" y="792"/>
                  </a:lnTo>
                  <a:lnTo>
                    <a:pt x="253" y="791"/>
                  </a:lnTo>
                  <a:lnTo>
                    <a:pt x="253" y="790"/>
                  </a:lnTo>
                  <a:lnTo>
                    <a:pt x="252" y="789"/>
                  </a:lnTo>
                  <a:lnTo>
                    <a:pt x="252" y="788"/>
                  </a:lnTo>
                  <a:lnTo>
                    <a:pt x="252" y="787"/>
                  </a:lnTo>
                  <a:lnTo>
                    <a:pt x="251" y="786"/>
                  </a:lnTo>
                  <a:lnTo>
                    <a:pt x="251" y="784"/>
                  </a:lnTo>
                  <a:lnTo>
                    <a:pt x="251" y="783"/>
                  </a:lnTo>
                  <a:lnTo>
                    <a:pt x="251" y="782"/>
                  </a:lnTo>
                  <a:lnTo>
                    <a:pt x="250" y="781"/>
                  </a:lnTo>
                  <a:lnTo>
                    <a:pt x="250" y="780"/>
                  </a:lnTo>
                  <a:lnTo>
                    <a:pt x="249" y="778"/>
                  </a:lnTo>
                  <a:lnTo>
                    <a:pt x="248" y="778"/>
                  </a:lnTo>
                  <a:lnTo>
                    <a:pt x="248" y="777"/>
                  </a:lnTo>
                  <a:lnTo>
                    <a:pt x="248" y="776"/>
                  </a:lnTo>
                  <a:lnTo>
                    <a:pt x="247" y="774"/>
                  </a:lnTo>
                  <a:lnTo>
                    <a:pt x="246" y="772"/>
                  </a:lnTo>
                  <a:lnTo>
                    <a:pt x="245" y="770"/>
                  </a:lnTo>
                  <a:lnTo>
                    <a:pt x="244" y="769"/>
                  </a:lnTo>
                  <a:lnTo>
                    <a:pt x="244" y="768"/>
                  </a:lnTo>
                  <a:lnTo>
                    <a:pt x="243" y="765"/>
                  </a:lnTo>
                  <a:lnTo>
                    <a:pt x="243" y="764"/>
                  </a:lnTo>
                  <a:lnTo>
                    <a:pt x="242" y="764"/>
                  </a:lnTo>
                  <a:lnTo>
                    <a:pt x="242" y="763"/>
                  </a:lnTo>
                  <a:lnTo>
                    <a:pt x="240" y="758"/>
                  </a:lnTo>
                  <a:lnTo>
                    <a:pt x="240" y="757"/>
                  </a:lnTo>
                  <a:lnTo>
                    <a:pt x="239" y="756"/>
                  </a:lnTo>
                  <a:lnTo>
                    <a:pt x="239" y="755"/>
                  </a:lnTo>
                  <a:lnTo>
                    <a:pt x="238" y="755"/>
                  </a:lnTo>
                  <a:lnTo>
                    <a:pt x="238" y="753"/>
                  </a:lnTo>
                  <a:lnTo>
                    <a:pt x="238" y="752"/>
                  </a:lnTo>
                  <a:lnTo>
                    <a:pt x="237" y="751"/>
                  </a:lnTo>
                  <a:lnTo>
                    <a:pt x="237" y="751"/>
                  </a:lnTo>
                  <a:lnTo>
                    <a:pt x="236" y="750"/>
                  </a:lnTo>
                  <a:lnTo>
                    <a:pt x="236" y="749"/>
                  </a:lnTo>
                  <a:lnTo>
                    <a:pt x="235" y="749"/>
                  </a:lnTo>
                  <a:lnTo>
                    <a:pt x="235" y="748"/>
                  </a:lnTo>
                  <a:lnTo>
                    <a:pt x="235" y="747"/>
                  </a:lnTo>
                  <a:lnTo>
                    <a:pt x="235" y="746"/>
                  </a:lnTo>
                  <a:lnTo>
                    <a:pt x="234" y="745"/>
                  </a:lnTo>
                  <a:lnTo>
                    <a:pt x="233" y="743"/>
                  </a:lnTo>
                  <a:lnTo>
                    <a:pt x="233" y="742"/>
                  </a:lnTo>
                  <a:lnTo>
                    <a:pt x="232" y="741"/>
                  </a:lnTo>
                  <a:lnTo>
                    <a:pt x="232" y="740"/>
                  </a:lnTo>
                  <a:lnTo>
                    <a:pt x="231" y="737"/>
                  </a:lnTo>
                  <a:lnTo>
                    <a:pt x="230" y="736"/>
                  </a:lnTo>
                  <a:lnTo>
                    <a:pt x="230" y="735"/>
                  </a:lnTo>
                  <a:lnTo>
                    <a:pt x="229" y="732"/>
                  </a:lnTo>
                  <a:lnTo>
                    <a:pt x="228" y="731"/>
                  </a:lnTo>
                  <a:lnTo>
                    <a:pt x="228" y="730"/>
                  </a:lnTo>
                  <a:lnTo>
                    <a:pt x="227" y="729"/>
                  </a:lnTo>
                  <a:lnTo>
                    <a:pt x="226" y="726"/>
                  </a:lnTo>
                  <a:lnTo>
                    <a:pt x="225" y="726"/>
                  </a:lnTo>
                  <a:lnTo>
                    <a:pt x="222" y="726"/>
                  </a:lnTo>
                  <a:lnTo>
                    <a:pt x="222" y="722"/>
                  </a:lnTo>
                  <a:lnTo>
                    <a:pt x="222" y="721"/>
                  </a:lnTo>
                  <a:lnTo>
                    <a:pt x="222" y="717"/>
                  </a:lnTo>
                  <a:lnTo>
                    <a:pt x="222" y="715"/>
                  </a:lnTo>
                  <a:lnTo>
                    <a:pt x="222" y="713"/>
                  </a:lnTo>
                  <a:lnTo>
                    <a:pt x="222" y="712"/>
                  </a:lnTo>
                  <a:lnTo>
                    <a:pt x="222" y="710"/>
                  </a:lnTo>
                  <a:lnTo>
                    <a:pt x="223" y="708"/>
                  </a:lnTo>
                  <a:lnTo>
                    <a:pt x="223" y="706"/>
                  </a:lnTo>
                  <a:lnTo>
                    <a:pt x="223" y="704"/>
                  </a:lnTo>
                  <a:lnTo>
                    <a:pt x="223" y="702"/>
                  </a:lnTo>
                  <a:lnTo>
                    <a:pt x="223" y="701"/>
                  </a:lnTo>
                  <a:lnTo>
                    <a:pt x="223" y="700"/>
                  </a:lnTo>
                  <a:lnTo>
                    <a:pt x="223" y="699"/>
                  </a:lnTo>
                  <a:lnTo>
                    <a:pt x="224" y="699"/>
                  </a:lnTo>
                  <a:lnTo>
                    <a:pt x="224" y="698"/>
                  </a:lnTo>
                  <a:lnTo>
                    <a:pt x="224" y="698"/>
                  </a:lnTo>
                  <a:lnTo>
                    <a:pt x="224" y="697"/>
                  </a:lnTo>
                  <a:lnTo>
                    <a:pt x="225" y="697"/>
                  </a:lnTo>
                  <a:lnTo>
                    <a:pt x="226" y="697"/>
                  </a:lnTo>
                  <a:lnTo>
                    <a:pt x="226" y="697"/>
                  </a:lnTo>
                  <a:lnTo>
                    <a:pt x="227" y="697"/>
                  </a:lnTo>
                  <a:lnTo>
                    <a:pt x="228" y="697"/>
                  </a:lnTo>
                  <a:lnTo>
                    <a:pt x="229" y="697"/>
                  </a:lnTo>
                  <a:lnTo>
                    <a:pt x="229" y="696"/>
                  </a:lnTo>
                  <a:lnTo>
                    <a:pt x="230" y="696"/>
                  </a:lnTo>
                  <a:lnTo>
                    <a:pt x="231" y="696"/>
                  </a:lnTo>
                  <a:lnTo>
                    <a:pt x="232" y="696"/>
                  </a:lnTo>
                  <a:lnTo>
                    <a:pt x="233" y="696"/>
                  </a:lnTo>
                  <a:lnTo>
                    <a:pt x="234" y="696"/>
                  </a:lnTo>
                  <a:lnTo>
                    <a:pt x="235" y="696"/>
                  </a:lnTo>
                  <a:lnTo>
                    <a:pt x="235" y="695"/>
                  </a:lnTo>
                  <a:lnTo>
                    <a:pt x="235" y="696"/>
                  </a:lnTo>
                  <a:lnTo>
                    <a:pt x="235" y="695"/>
                  </a:lnTo>
                  <a:lnTo>
                    <a:pt x="236" y="695"/>
                  </a:lnTo>
                  <a:lnTo>
                    <a:pt x="236" y="694"/>
                  </a:lnTo>
                  <a:lnTo>
                    <a:pt x="237" y="694"/>
                  </a:lnTo>
                  <a:lnTo>
                    <a:pt x="237" y="695"/>
                  </a:lnTo>
                  <a:lnTo>
                    <a:pt x="237" y="694"/>
                  </a:lnTo>
                  <a:lnTo>
                    <a:pt x="238" y="694"/>
                  </a:lnTo>
                  <a:lnTo>
                    <a:pt x="238" y="695"/>
                  </a:lnTo>
                  <a:lnTo>
                    <a:pt x="239" y="695"/>
                  </a:lnTo>
                  <a:lnTo>
                    <a:pt x="240" y="695"/>
                  </a:lnTo>
                  <a:lnTo>
                    <a:pt x="241" y="695"/>
                  </a:lnTo>
                  <a:lnTo>
                    <a:pt x="242" y="695"/>
                  </a:lnTo>
                  <a:lnTo>
                    <a:pt x="242" y="696"/>
                  </a:lnTo>
                  <a:lnTo>
                    <a:pt x="243" y="696"/>
                  </a:lnTo>
                  <a:lnTo>
                    <a:pt x="244" y="696"/>
                  </a:lnTo>
                  <a:lnTo>
                    <a:pt x="244" y="697"/>
                  </a:lnTo>
                  <a:lnTo>
                    <a:pt x="245" y="697"/>
                  </a:lnTo>
                  <a:lnTo>
                    <a:pt x="245" y="697"/>
                  </a:lnTo>
                  <a:lnTo>
                    <a:pt x="246" y="697"/>
                  </a:lnTo>
                  <a:lnTo>
                    <a:pt x="246" y="698"/>
                  </a:lnTo>
                  <a:lnTo>
                    <a:pt x="247" y="698"/>
                  </a:lnTo>
                  <a:lnTo>
                    <a:pt x="248" y="698"/>
                  </a:lnTo>
                  <a:lnTo>
                    <a:pt x="249" y="698"/>
                  </a:lnTo>
                  <a:lnTo>
                    <a:pt x="250" y="699"/>
                  </a:lnTo>
                  <a:lnTo>
                    <a:pt x="249" y="699"/>
                  </a:lnTo>
                  <a:lnTo>
                    <a:pt x="249" y="700"/>
                  </a:lnTo>
                  <a:lnTo>
                    <a:pt x="250" y="700"/>
                  </a:lnTo>
                  <a:lnTo>
                    <a:pt x="250" y="701"/>
                  </a:lnTo>
                  <a:lnTo>
                    <a:pt x="251" y="701"/>
                  </a:lnTo>
                  <a:lnTo>
                    <a:pt x="251" y="700"/>
                  </a:lnTo>
                  <a:lnTo>
                    <a:pt x="251" y="700"/>
                  </a:lnTo>
                  <a:lnTo>
                    <a:pt x="251" y="701"/>
                  </a:lnTo>
                  <a:lnTo>
                    <a:pt x="251" y="700"/>
                  </a:lnTo>
                  <a:lnTo>
                    <a:pt x="252" y="700"/>
                  </a:lnTo>
                  <a:lnTo>
                    <a:pt x="252" y="698"/>
                  </a:lnTo>
                  <a:lnTo>
                    <a:pt x="252" y="697"/>
                  </a:lnTo>
                  <a:lnTo>
                    <a:pt x="252" y="697"/>
                  </a:lnTo>
                  <a:lnTo>
                    <a:pt x="252" y="695"/>
                  </a:lnTo>
                  <a:lnTo>
                    <a:pt x="252" y="694"/>
                  </a:lnTo>
                  <a:lnTo>
                    <a:pt x="252" y="692"/>
                  </a:lnTo>
                  <a:lnTo>
                    <a:pt x="252" y="688"/>
                  </a:lnTo>
                  <a:lnTo>
                    <a:pt x="252" y="682"/>
                  </a:lnTo>
                  <a:lnTo>
                    <a:pt x="252" y="680"/>
                  </a:lnTo>
                  <a:lnTo>
                    <a:pt x="252" y="677"/>
                  </a:lnTo>
                  <a:lnTo>
                    <a:pt x="252" y="675"/>
                  </a:lnTo>
                  <a:lnTo>
                    <a:pt x="252" y="674"/>
                  </a:lnTo>
                  <a:lnTo>
                    <a:pt x="252" y="671"/>
                  </a:lnTo>
                  <a:lnTo>
                    <a:pt x="252" y="671"/>
                  </a:lnTo>
                  <a:lnTo>
                    <a:pt x="252" y="666"/>
                  </a:lnTo>
                  <a:lnTo>
                    <a:pt x="252" y="660"/>
                  </a:lnTo>
                  <a:lnTo>
                    <a:pt x="252" y="656"/>
                  </a:lnTo>
                  <a:lnTo>
                    <a:pt x="252" y="655"/>
                  </a:lnTo>
                  <a:lnTo>
                    <a:pt x="252" y="652"/>
                  </a:lnTo>
                  <a:lnTo>
                    <a:pt x="252" y="651"/>
                  </a:lnTo>
                  <a:lnTo>
                    <a:pt x="252" y="650"/>
                  </a:lnTo>
                  <a:lnTo>
                    <a:pt x="252" y="649"/>
                  </a:lnTo>
                  <a:lnTo>
                    <a:pt x="252" y="648"/>
                  </a:lnTo>
                  <a:lnTo>
                    <a:pt x="252" y="645"/>
                  </a:lnTo>
                  <a:lnTo>
                    <a:pt x="252" y="644"/>
                  </a:lnTo>
                  <a:lnTo>
                    <a:pt x="252" y="643"/>
                  </a:lnTo>
                  <a:lnTo>
                    <a:pt x="252" y="642"/>
                  </a:lnTo>
                  <a:lnTo>
                    <a:pt x="252" y="639"/>
                  </a:lnTo>
                  <a:lnTo>
                    <a:pt x="252" y="638"/>
                  </a:lnTo>
                  <a:lnTo>
                    <a:pt x="252" y="637"/>
                  </a:lnTo>
                  <a:lnTo>
                    <a:pt x="252" y="636"/>
                  </a:lnTo>
                  <a:lnTo>
                    <a:pt x="252" y="634"/>
                  </a:lnTo>
                  <a:lnTo>
                    <a:pt x="252" y="633"/>
                  </a:lnTo>
                  <a:lnTo>
                    <a:pt x="252" y="632"/>
                  </a:lnTo>
                  <a:lnTo>
                    <a:pt x="252" y="631"/>
                  </a:lnTo>
                  <a:lnTo>
                    <a:pt x="252" y="630"/>
                  </a:lnTo>
                  <a:lnTo>
                    <a:pt x="252" y="629"/>
                  </a:lnTo>
                  <a:lnTo>
                    <a:pt x="252" y="628"/>
                  </a:lnTo>
                  <a:lnTo>
                    <a:pt x="252" y="627"/>
                  </a:lnTo>
                  <a:lnTo>
                    <a:pt x="252" y="624"/>
                  </a:lnTo>
                  <a:lnTo>
                    <a:pt x="252" y="619"/>
                  </a:lnTo>
                  <a:lnTo>
                    <a:pt x="252" y="618"/>
                  </a:lnTo>
                  <a:lnTo>
                    <a:pt x="252" y="616"/>
                  </a:lnTo>
                  <a:lnTo>
                    <a:pt x="252" y="615"/>
                  </a:lnTo>
                  <a:lnTo>
                    <a:pt x="252" y="614"/>
                  </a:lnTo>
                  <a:lnTo>
                    <a:pt x="252" y="613"/>
                  </a:lnTo>
                  <a:lnTo>
                    <a:pt x="252" y="609"/>
                  </a:lnTo>
                  <a:lnTo>
                    <a:pt x="252" y="606"/>
                  </a:lnTo>
                  <a:lnTo>
                    <a:pt x="252" y="603"/>
                  </a:lnTo>
                  <a:lnTo>
                    <a:pt x="252" y="602"/>
                  </a:lnTo>
                  <a:lnTo>
                    <a:pt x="253" y="602"/>
                  </a:lnTo>
                  <a:lnTo>
                    <a:pt x="254" y="602"/>
                  </a:lnTo>
                  <a:lnTo>
                    <a:pt x="258" y="602"/>
                  </a:lnTo>
                  <a:lnTo>
                    <a:pt x="261" y="602"/>
                  </a:lnTo>
                  <a:lnTo>
                    <a:pt x="262" y="602"/>
                  </a:lnTo>
                  <a:lnTo>
                    <a:pt x="265" y="602"/>
                  </a:lnTo>
                  <a:lnTo>
                    <a:pt x="265" y="601"/>
                  </a:lnTo>
                  <a:lnTo>
                    <a:pt x="265" y="595"/>
                  </a:lnTo>
                  <a:lnTo>
                    <a:pt x="265" y="587"/>
                  </a:lnTo>
                  <a:lnTo>
                    <a:pt x="265" y="585"/>
                  </a:lnTo>
                  <a:lnTo>
                    <a:pt x="265" y="580"/>
                  </a:lnTo>
                  <a:lnTo>
                    <a:pt x="265" y="579"/>
                  </a:lnTo>
                  <a:lnTo>
                    <a:pt x="265" y="577"/>
                  </a:lnTo>
                  <a:lnTo>
                    <a:pt x="265" y="576"/>
                  </a:lnTo>
                  <a:lnTo>
                    <a:pt x="265" y="575"/>
                  </a:lnTo>
                  <a:lnTo>
                    <a:pt x="265" y="571"/>
                  </a:lnTo>
                  <a:lnTo>
                    <a:pt x="265" y="568"/>
                  </a:lnTo>
                  <a:lnTo>
                    <a:pt x="265" y="567"/>
                  </a:lnTo>
                  <a:lnTo>
                    <a:pt x="265" y="566"/>
                  </a:lnTo>
                  <a:lnTo>
                    <a:pt x="265" y="564"/>
                  </a:lnTo>
                  <a:lnTo>
                    <a:pt x="265" y="563"/>
                  </a:lnTo>
                  <a:lnTo>
                    <a:pt x="265" y="558"/>
                  </a:lnTo>
                  <a:lnTo>
                    <a:pt x="265" y="557"/>
                  </a:lnTo>
                  <a:lnTo>
                    <a:pt x="262" y="558"/>
                  </a:lnTo>
                  <a:lnTo>
                    <a:pt x="260" y="558"/>
                  </a:lnTo>
                  <a:lnTo>
                    <a:pt x="260" y="557"/>
                  </a:lnTo>
                  <a:lnTo>
                    <a:pt x="259" y="557"/>
                  </a:lnTo>
                  <a:lnTo>
                    <a:pt x="258" y="557"/>
                  </a:lnTo>
                  <a:lnTo>
                    <a:pt x="257" y="557"/>
                  </a:lnTo>
                  <a:lnTo>
                    <a:pt x="256" y="557"/>
                  </a:lnTo>
                  <a:lnTo>
                    <a:pt x="255" y="557"/>
                  </a:lnTo>
                  <a:lnTo>
                    <a:pt x="254" y="557"/>
                  </a:lnTo>
                  <a:lnTo>
                    <a:pt x="251" y="557"/>
                  </a:lnTo>
                  <a:lnTo>
                    <a:pt x="251" y="551"/>
                  </a:lnTo>
                  <a:lnTo>
                    <a:pt x="251" y="546"/>
                  </a:lnTo>
                  <a:lnTo>
                    <a:pt x="251" y="545"/>
                  </a:lnTo>
                  <a:lnTo>
                    <a:pt x="251" y="543"/>
                  </a:lnTo>
                  <a:lnTo>
                    <a:pt x="251" y="542"/>
                  </a:lnTo>
                  <a:lnTo>
                    <a:pt x="251" y="539"/>
                  </a:lnTo>
                  <a:lnTo>
                    <a:pt x="251" y="537"/>
                  </a:lnTo>
                  <a:lnTo>
                    <a:pt x="251" y="537"/>
                  </a:lnTo>
                  <a:lnTo>
                    <a:pt x="251" y="533"/>
                  </a:lnTo>
                  <a:lnTo>
                    <a:pt x="251" y="531"/>
                  </a:lnTo>
                  <a:lnTo>
                    <a:pt x="251" y="530"/>
                  </a:lnTo>
                  <a:lnTo>
                    <a:pt x="251" y="529"/>
                  </a:lnTo>
                  <a:lnTo>
                    <a:pt x="251" y="528"/>
                  </a:lnTo>
                  <a:lnTo>
                    <a:pt x="251" y="526"/>
                  </a:lnTo>
                  <a:lnTo>
                    <a:pt x="251" y="523"/>
                  </a:lnTo>
                  <a:lnTo>
                    <a:pt x="251" y="522"/>
                  </a:lnTo>
                  <a:lnTo>
                    <a:pt x="251" y="520"/>
                  </a:lnTo>
                  <a:lnTo>
                    <a:pt x="251" y="518"/>
                  </a:lnTo>
                  <a:lnTo>
                    <a:pt x="251" y="515"/>
                  </a:lnTo>
                  <a:lnTo>
                    <a:pt x="251" y="500"/>
                  </a:lnTo>
                  <a:lnTo>
                    <a:pt x="250" y="500"/>
                  </a:lnTo>
                  <a:lnTo>
                    <a:pt x="249" y="500"/>
                  </a:lnTo>
                  <a:lnTo>
                    <a:pt x="242" y="500"/>
                  </a:lnTo>
                  <a:lnTo>
                    <a:pt x="240" y="500"/>
                  </a:lnTo>
                  <a:lnTo>
                    <a:pt x="237" y="500"/>
                  </a:lnTo>
                  <a:lnTo>
                    <a:pt x="236" y="500"/>
                  </a:lnTo>
                  <a:lnTo>
                    <a:pt x="234" y="500"/>
                  </a:lnTo>
                  <a:lnTo>
                    <a:pt x="233" y="500"/>
                  </a:lnTo>
                  <a:lnTo>
                    <a:pt x="232" y="500"/>
                  </a:lnTo>
                  <a:lnTo>
                    <a:pt x="228" y="500"/>
                  </a:lnTo>
                  <a:lnTo>
                    <a:pt x="227" y="500"/>
                  </a:lnTo>
                  <a:lnTo>
                    <a:pt x="226" y="500"/>
                  </a:lnTo>
                  <a:lnTo>
                    <a:pt x="225" y="500"/>
                  </a:lnTo>
                  <a:lnTo>
                    <a:pt x="224" y="500"/>
                  </a:lnTo>
                  <a:lnTo>
                    <a:pt x="223" y="500"/>
                  </a:lnTo>
                  <a:lnTo>
                    <a:pt x="222" y="500"/>
                  </a:lnTo>
                  <a:lnTo>
                    <a:pt x="219" y="500"/>
                  </a:lnTo>
                  <a:lnTo>
                    <a:pt x="217" y="500"/>
                  </a:lnTo>
                  <a:lnTo>
                    <a:pt x="215" y="500"/>
                  </a:lnTo>
                  <a:lnTo>
                    <a:pt x="213" y="500"/>
                  </a:lnTo>
                  <a:lnTo>
                    <a:pt x="212" y="500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4" y="500"/>
                  </a:lnTo>
                  <a:lnTo>
                    <a:pt x="203" y="500"/>
                  </a:lnTo>
                  <a:lnTo>
                    <a:pt x="201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1"/>
                  </a:lnTo>
                  <a:lnTo>
                    <a:pt x="197" y="501"/>
                  </a:lnTo>
                  <a:lnTo>
                    <a:pt x="195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90" y="501"/>
                  </a:lnTo>
                  <a:lnTo>
                    <a:pt x="188" y="501"/>
                  </a:lnTo>
                  <a:lnTo>
                    <a:pt x="186" y="501"/>
                  </a:lnTo>
                  <a:lnTo>
                    <a:pt x="184" y="501"/>
                  </a:lnTo>
                  <a:lnTo>
                    <a:pt x="182" y="501"/>
                  </a:lnTo>
                  <a:lnTo>
                    <a:pt x="180" y="501"/>
                  </a:lnTo>
                  <a:lnTo>
                    <a:pt x="177" y="501"/>
                  </a:lnTo>
                  <a:lnTo>
                    <a:pt x="176" y="501"/>
                  </a:lnTo>
                  <a:lnTo>
                    <a:pt x="175" y="501"/>
                  </a:lnTo>
                  <a:lnTo>
                    <a:pt x="174" y="501"/>
                  </a:lnTo>
                  <a:lnTo>
                    <a:pt x="173" y="501"/>
                  </a:lnTo>
                  <a:lnTo>
                    <a:pt x="171" y="501"/>
                  </a:lnTo>
                  <a:lnTo>
                    <a:pt x="171" y="501"/>
                  </a:lnTo>
                  <a:lnTo>
                    <a:pt x="170" y="501"/>
                  </a:lnTo>
                  <a:lnTo>
                    <a:pt x="168" y="501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61" y="496"/>
                  </a:lnTo>
                  <a:lnTo>
                    <a:pt x="161" y="493"/>
                  </a:lnTo>
                  <a:lnTo>
                    <a:pt x="161" y="484"/>
                  </a:lnTo>
                  <a:lnTo>
                    <a:pt x="161" y="484"/>
                  </a:lnTo>
                  <a:lnTo>
                    <a:pt x="161" y="480"/>
                  </a:lnTo>
                  <a:lnTo>
                    <a:pt x="161" y="478"/>
                  </a:lnTo>
                  <a:lnTo>
                    <a:pt x="161" y="475"/>
                  </a:lnTo>
                  <a:lnTo>
                    <a:pt x="161" y="473"/>
                  </a:lnTo>
                  <a:lnTo>
                    <a:pt x="161" y="471"/>
                  </a:lnTo>
                  <a:lnTo>
                    <a:pt x="161" y="465"/>
                  </a:lnTo>
                  <a:lnTo>
                    <a:pt x="161" y="461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1" y="456"/>
                  </a:lnTo>
                  <a:lnTo>
                    <a:pt x="161" y="451"/>
                  </a:lnTo>
                  <a:lnTo>
                    <a:pt x="161" y="448"/>
                  </a:lnTo>
                  <a:lnTo>
                    <a:pt x="161" y="445"/>
                  </a:lnTo>
                  <a:lnTo>
                    <a:pt x="161" y="444"/>
                  </a:lnTo>
                  <a:lnTo>
                    <a:pt x="161" y="441"/>
                  </a:lnTo>
                  <a:lnTo>
                    <a:pt x="160" y="440"/>
                  </a:lnTo>
                  <a:lnTo>
                    <a:pt x="160" y="437"/>
                  </a:lnTo>
                  <a:lnTo>
                    <a:pt x="161" y="436"/>
                  </a:lnTo>
                  <a:lnTo>
                    <a:pt x="161" y="434"/>
                  </a:lnTo>
                  <a:lnTo>
                    <a:pt x="160" y="430"/>
                  </a:lnTo>
                  <a:lnTo>
                    <a:pt x="159" y="430"/>
                  </a:lnTo>
                  <a:lnTo>
                    <a:pt x="159" y="430"/>
                  </a:lnTo>
                  <a:lnTo>
                    <a:pt x="158" y="430"/>
                  </a:lnTo>
                  <a:lnTo>
                    <a:pt x="158" y="430"/>
                  </a:lnTo>
                  <a:lnTo>
                    <a:pt x="158" y="431"/>
                  </a:lnTo>
                  <a:lnTo>
                    <a:pt x="159" y="431"/>
                  </a:lnTo>
                  <a:lnTo>
                    <a:pt x="160" y="432"/>
                  </a:lnTo>
                  <a:lnTo>
                    <a:pt x="159" y="432"/>
                  </a:lnTo>
                  <a:lnTo>
                    <a:pt x="158" y="432"/>
                  </a:lnTo>
                  <a:lnTo>
                    <a:pt x="158" y="433"/>
                  </a:lnTo>
                  <a:lnTo>
                    <a:pt x="157" y="433"/>
                  </a:lnTo>
                  <a:lnTo>
                    <a:pt x="157" y="434"/>
                  </a:lnTo>
                  <a:lnTo>
                    <a:pt x="156" y="435"/>
                  </a:lnTo>
                  <a:lnTo>
                    <a:pt x="155" y="435"/>
                  </a:lnTo>
                  <a:lnTo>
                    <a:pt x="155" y="436"/>
                  </a:lnTo>
                  <a:lnTo>
                    <a:pt x="155" y="437"/>
                  </a:lnTo>
                  <a:lnTo>
                    <a:pt x="154" y="437"/>
                  </a:lnTo>
                  <a:lnTo>
                    <a:pt x="153" y="437"/>
                  </a:lnTo>
                  <a:lnTo>
                    <a:pt x="153" y="436"/>
                  </a:lnTo>
                  <a:lnTo>
                    <a:pt x="152" y="436"/>
                  </a:lnTo>
                  <a:lnTo>
                    <a:pt x="152" y="437"/>
                  </a:lnTo>
                  <a:lnTo>
                    <a:pt x="152" y="438"/>
                  </a:lnTo>
                  <a:lnTo>
                    <a:pt x="152" y="439"/>
                  </a:lnTo>
                  <a:lnTo>
                    <a:pt x="151" y="439"/>
                  </a:lnTo>
                  <a:lnTo>
                    <a:pt x="151" y="440"/>
                  </a:lnTo>
                  <a:lnTo>
                    <a:pt x="150" y="440"/>
                  </a:lnTo>
                  <a:lnTo>
                    <a:pt x="151" y="440"/>
                  </a:lnTo>
                  <a:lnTo>
                    <a:pt x="151" y="441"/>
                  </a:lnTo>
                  <a:lnTo>
                    <a:pt x="150" y="441"/>
                  </a:lnTo>
                  <a:lnTo>
                    <a:pt x="150" y="442"/>
                  </a:lnTo>
                  <a:lnTo>
                    <a:pt x="149" y="442"/>
                  </a:lnTo>
                  <a:lnTo>
                    <a:pt x="149" y="443"/>
                  </a:lnTo>
                  <a:lnTo>
                    <a:pt x="149" y="444"/>
                  </a:lnTo>
                  <a:lnTo>
                    <a:pt x="149" y="445"/>
                  </a:lnTo>
                  <a:lnTo>
                    <a:pt x="148" y="445"/>
                  </a:lnTo>
                  <a:lnTo>
                    <a:pt x="148" y="444"/>
                  </a:lnTo>
                  <a:lnTo>
                    <a:pt x="147" y="444"/>
                  </a:lnTo>
                  <a:lnTo>
                    <a:pt x="147" y="443"/>
                  </a:lnTo>
                  <a:lnTo>
                    <a:pt x="146" y="443"/>
                  </a:lnTo>
                  <a:lnTo>
                    <a:pt x="146" y="444"/>
                  </a:lnTo>
                  <a:lnTo>
                    <a:pt x="146" y="445"/>
                  </a:lnTo>
                  <a:lnTo>
                    <a:pt x="147" y="445"/>
                  </a:lnTo>
                  <a:lnTo>
                    <a:pt x="146" y="445"/>
                  </a:lnTo>
                  <a:lnTo>
                    <a:pt x="145" y="445"/>
                  </a:lnTo>
                  <a:lnTo>
                    <a:pt x="144" y="445"/>
                  </a:lnTo>
                  <a:lnTo>
                    <a:pt x="144" y="446"/>
                  </a:lnTo>
                  <a:lnTo>
                    <a:pt x="144" y="446"/>
                  </a:lnTo>
                  <a:lnTo>
                    <a:pt x="143" y="446"/>
                  </a:lnTo>
                  <a:lnTo>
                    <a:pt x="143" y="445"/>
                  </a:lnTo>
                  <a:lnTo>
                    <a:pt x="144" y="445"/>
                  </a:lnTo>
                  <a:lnTo>
                    <a:pt x="144" y="444"/>
                  </a:lnTo>
                  <a:lnTo>
                    <a:pt x="144" y="444"/>
                  </a:lnTo>
                  <a:lnTo>
                    <a:pt x="144" y="443"/>
                  </a:lnTo>
                  <a:lnTo>
                    <a:pt x="143" y="443"/>
                  </a:lnTo>
                  <a:lnTo>
                    <a:pt x="143" y="444"/>
                  </a:lnTo>
                  <a:lnTo>
                    <a:pt x="142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1" y="444"/>
                  </a:lnTo>
                  <a:lnTo>
                    <a:pt x="142" y="444"/>
                  </a:lnTo>
                  <a:lnTo>
                    <a:pt x="142" y="445"/>
                  </a:lnTo>
                  <a:lnTo>
                    <a:pt x="141" y="445"/>
                  </a:lnTo>
                  <a:lnTo>
                    <a:pt x="140" y="446"/>
                  </a:lnTo>
                  <a:lnTo>
                    <a:pt x="139" y="446"/>
                  </a:lnTo>
                  <a:lnTo>
                    <a:pt x="139" y="447"/>
                  </a:lnTo>
                  <a:lnTo>
                    <a:pt x="139" y="446"/>
                  </a:lnTo>
                  <a:lnTo>
                    <a:pt x="138" y="446"/>
                  </a:lnTo>
                  <a:lnTo>
                    <a:pt x="137" y="446"/>
                  </a:lnTo>
                  <a:lnTo>
                    <a:pt x="137" y="445"/>
                  </a:lnTo>
                  <a:lnTo>
                    <a:pt x="136" y="445"/>
                  </a:lnTo>
                  <a:lnTo>
                    <a:pt x="135" y="445"/>
                  </a:lnTo>
                  <a:lnTo>
                    <a:pt x="134" y="445"/>
                  </a:lnTo>
                  <a:lnTo>
                    <a:pt x="133" y="445"/>
                  </a:lnTo>
                  <a:lnTo>
                    <a:pt x="134" y="444"/>
                  </a:lnTo>
                  <a:lnTo>
                    <a:pt x="133" y="443"/>
                  </a:lnTo>
                  <a:lnTo>
                    <a:pt x="134" y="442"/>
                  </a:lnTo>
                  <a:lnTo>
                    <a:pt x="135" y="442"/>
                  </a:lnTo>
                  <a:lnTo>
                    <a:pt x="135" y="441"/>
                  </a:lnTo>
                  <a:lnTo>
                    <a:pt x="134" y="441"/>
                  </a:lnTo>
                  <a:lnTo>
                    <a:pt x="133" y="441"/>
                  </a:lnTo>
                  <a:lnTo>
                    <a:pt x="132" y="442"/>
                  </a:lnTo>
                  <a:lnTo>
                    <a:pt x="131" y="443"/>
                  </a:lnTo>
                  <a:lnTo>
                    <a:pt x="130" y="443"/>
                  </a:lnTo>
                  <a:lnTo>
                    <a:pt x="130" y="444"/>
                  </a:lnTo>
                  <a:lnTo>
                    <a:pt x="129" y="444"/>
                  </a:lnTo>
                  <a:lnTo>
                    <a:pt x="128" y="444"/>
                  </a:lnTo>
                  <a:lnTo>
                    <a:pt x="127" y="445"/>
                  </a:lnTo>
                  <a:lnTo>
                    <a:pt x="127" y="444"/>
                  </a:lnTo>
                  <a:lnTo>
                    <a:pt x="126" y="444"/>
                  </a:lnTo>
                  <a:lnTo>
                    <a:pt x="126" y="445"/>
                  </a:lnTo>
                  <a:lnTo>
                    <a:pt x="125" y="445"/>
                  </a:lnTo>
                  <a:lnTo>
                    <a:pt x="125" y="444"/>
                  </a:lnTo>
                  <a:lnTo>
                    <a:pt x="124" y="444"/>
                  </a:lnTo>
                  <a:lnTo>
                    <a:pt x="123" y="444"/>
                  </a:lnTo>
                  <a:lnTo>
                    <a:pt x="122" y="444"/>
                  </a:lnTo>
                  <a:lnTo>
                    <a:pt x="121" y="444"/>
                  </a:lnTo>
                  <a:lnTo>
                    <a:pt x="120" y="444"/>
                  </a:lnTo>
                  <a:lnTo>
                    <a:pt x="120" y="443"/>
                  </a:lnTo>
                  <a:lnTo>
                    <a:pt x="119" y="443"/>
                  </a:lnTo>
                  <a:lnTo>
                    <a:pt x="119" y="444"/>
                  </a:lnTo>
                  <a:lnTo>
                    <a:pt x="118" y="444"/>
                  </a:lnTo>
                  <a:lnTo>
                    <a:pt x="118" y="443"/>
                  </a:lnTo>
                  <a:lnTo>
                    <a:pt x="117" y="443"/>
                  </a:lnTo>
                  <a:lnTo>
                    <a:pt x="117" y="443"/>
                  </a:lnTo>
                  <a:lnTo>
                    <a:pt x="116" y="443"/>
                  </a:lnTo>
                  <a:lnTo>
                    <a:pt x="116" y="444"/>
                  </a:lnTo>
                  <a:lnTo>
                    <a:pt x="115" y="445"/>
                  </a:lnTo>
                  <a:lnTo>
                    <a:pt x="115" y="444"/>
                  </a:lnTo>
                  <a:lnTo>
                    <a:pt x="114" y="443"/>
                  </a:lnTo>
                  <a:lnTo>
                    <a:pt x="113" y="443"/>
                  </a:lnTo>
                  <a:lnTo>
                    <a:pt x="113" y="444"/>
                  </a:lnTo>
                  <a:lnTo>
                    <a:pt x="114" y="444"/>
                  </a:lnTo>
                  <a:lnTo>
                    <a:pt x="113" y="445"/>
                  </a:lnTo>
                  <a:lnTo>
                    <a:pt x="113" y="444"/>
                  </a:lnTo>
                  <a:lnTo>
                    <a:pt x="112" y="444"/>
                  </a:lnTo>
                  <a:lnTo>
                    <a:pt x="111" y="444"/>
                  </a:lnTo>
                  <a:lnTo>
                    <a:pt x="111" y="445"/>
                  </a:lnTo>
                  <a:lnTo>
                    <a:pt x="110" y="445"/>
                  </a:lnTo>
                  <a:lnTo>
                    <a:pt x="109" y="445"/>
                  </a:lnTo>
                  <a:lnTo>
                    <a:pt x="108" y="445"/>
                  </a:lnTo>
                  <a:lnTo>
                    <a:pt x="108" y="444"/>
                  </a:lnTo>
                  <a:lnTo>
                    <a:pt x="107" y="444"/>
                  </a:lnTo>
                  <a:lnTo>
                    <a:pt x="106" y="444"/>
                  </a:lnTo>
                  <a:lnTo>
                    <a:pt x="106" y="445"/>
                  </a:lnTo>
                  <a:lnTo>
                    <a:pt x="106" y="444"/>
                  </a:lnTo>
                  <a:lnTo>
                    <a:pt x="105" y="444"/>
                  </a:lnTo>
                  <a:lnTo>
                    <a:pt x="105" y="443"/>
                  </a:lnTo>
                  <a:lnTo>
                    <a:pt x="104" y="443"/>
                  </a:lnTo>
                  <a:lnTo>
                    <a:pt x="103" y="443"/>
                  </a:lnTo>
                  <a:lnTo>
                    <a:pt x="103" y="442"/>
                  </a:lnTo>
                  <a:lnTo>
                    <a:pt x="103" y="441"/>
                  </a:lnTo>
                  <a:lnTo>
                    <a:pt x="103" y="440"/>
                  </a:lnTo>
                  <a:lnTo>
                    <a:pt x="102" y="440"/>
                  </a:lnTo>
                  <a:lnTo>
                    <a:pt x="102" y="441"/>
                  </a:lnTo>
                  <a:lnTo>
                    <a:pt x="101" y="441"/>
                  </a:lnTo>
                  <a:lnTo>
                    <a:pt x="100" y="440"/>
                  </a:lnTo>
                  <a:lnTo>
                    <a:pt x="99" y="440"/>
                  </a:lnTo>
                  <a:lnTo>
                    <a:pt x="98" y="441"/>
                  </a:lnTo>
                  <a:lnTo>
                    <a:pt x="97" y="442"/>
                  </a:lnTo>
                  <a:lnTo>
                    <a:pt x="97" y="443"/>
                  </a:lnTo>
                  <a:lnTo>
                    <a:pt x="97" y="444"/>
                  </a:lnTo>
                  <a:lnTo>
                    <a:pt x="98" y="444"/>
                  </a:lnTo>
                  <a:lnTo>
                    <a:pt x="97" y="445"/>
                  </a:lnTo>
                  <a:lnTo>
                    <a:pt x="96" y="445"/>
                  </a:lnTo>
                  <a:lnTo>
                    <a:pt x="96" y="444"/>
                  </a:lnTo>
                  <a:lnTo>
                    <a:pt x="97" y="444"/>
                  </a:lnTo>
                  <a:lnTo>
                    <a:pt x="96" y="443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93" y="444"/>
                  </a:lnTo>
                  <a:lnTo>
                    <a:pt x="93" y="445"/>
                  </a:lnTo>
                  <a:lnTo>
                    <a:pt x="93" y="446"/>
                  </a:lnTo>
                  <a:lnTo>
                    <a:pt x="94" y="447"/>
                  </a:lnTo>
                  <a:lnTo>
                    <a:pt x="94" y="448"/>
                  </a:lnTo>
                  <a:lnTo>
                    <a:pt x="94" y="449"/>
                  </a:lnTo>
                  <a:lnTo>
                    <a:pt x="93" y="449"/>
                  </a:lnTo>
                  <a:lnTo>
                    <a:pt x="93" y="448"/>
                  </a:lnTo>
                  <a:lnTo>
                    <a:pt x="93" y="447"/>
                  </a:lnTo>
                  <a:lnTo>
                    <a:pt x="92" y="447"/>
                  </a:lnTo>
                  <a:lnTo>
                    <a:pt x="91" y="446"/>
                  </a:lnTo>
                  <a:lnTo>
                    <a:pt x="90" y="446"/>
                  </a:lnTo>
                  <a:lnTo>
                    <a:pt x="90" y="446"/>
                  </a:lnTo>
                  <a:lnTo>
                    <a:pt x="90" y="447"/>
                  </a:lnTo>
                  <a:lnTo>
                    <a:pt x="90" y="448"/>
                  </a:lnTo>
                  <a:lnTo>
                    <a:pt x="90" y="449"/>
                  </a:lnTo>
                  <a:lnTo>
                    <a:pt x="89" y="449"/>
                  </a:lnTo>
                  <a:lnTo>
                    <a:pt x="89" y="450"/>
                  </a:lnTo>
                  <a:lnTo>
                    <a:pt x="88" y="450"/>
                  </a:lnTo>
                  <a:lnTo>
                    <a:pt x="87" y="450"/>
                  </a:lnTo>
                  <a:lnTo>
                    <a:pt x="87" y="449"/>
                  </a:lnTo>
                  <a:lnTo>
                    <a:pt x="86" y="449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4" y="448"/>
                  </a:lnTo>
                  <a:lnTo>
                    <a:pt x="84" y="447"/>
                  </a:lnTo>
                  <a:lnTo>
                    <a:pt x="83" y="447"/>
                  </a:lnTo>
                  <a:lnTo>
                    <a:pt x="82" y="447"/>
                  </a:lnTo>
                  <a:lnTo>
                    <a:pt x="81" y="447"/>
                  </a:lnTo>
                  <a:lnTo>
                    <a:pt x="80" y="448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7"/>
                  </a:lnTo>
                  <a:lnTo>
                    <a:pt x="77" y="446"/>
                  </a:lnTo>
                  <a:lnTo>
                    <a:pt x="77" y="445"/>
                  </a:lnTo>
                  <a:lnTo>
                    <a:pt x="76" y="445"/>
                  </a:lnTo>
                  <a:lnTo>
                    <a:pt x="75" y="444"/>
                  </a:lnTo>
                  <a:lnTo>
                    <a:pt x="74" y="444"/>
                  </a:lnTo>
                  <a:lnTo>
                    <a:pt x="73" y="444"/>
                  </a:lnTo>
                  <a:lnTo>
                    <a:pt x="72" y="444"/>
                  </a:lnTo>
                  <a:lnTo>
                    <a:pt x="72" y="443"/>
                  </a:lnTo>
                  <a:lnTo>
                    <a:pt x="73" y="443"/>
                  </a:lnTo>
                  <a:lnTo>
                    <a:pt x="73" y="442"/>
                  </a:lnTo>
                  <a:lnTo>
                    <a:pt x="73" y="441"/>
                  </a:lnTo>
                  <a:lnTo>
                    <a:pt x="72" y="441"/>
                  </a:lnTo>
                  <a:lnTo>
                    <a:pt x="71" y="441"/>
                  </a:lnTo>
                  <a:lnTo>
                    <a:pt x="70" y="441"/>
                  </a:lnTo>
                  <a:lnTo>
                    <a:pt x="69" y="441"/>
                  </a:lnTo>
                  <a:lnTo>
                    <a:pt x="69" y="442"/>
                  </a:lnTo>
                  <a:lnTo>
                    <a:pt x="70" y="442"/>
                  </a:lnTo>
                  <a:lnTo>
                    <a:pt x="69" y="442"/>
                  </a:lnTo>
                  <a:lnTo>
                    <a:pt x="68" y="442"/>
                  </a:lnTo>
                  <a:lnTo>
                    <a:pt x="67" y="442"/>
                  </a:lnTo>
                  <a:lnTo>
                    <a:pt x="66" y="442"/>
                  </a:lnTo>
                  <a:lnTo>
                    <a:pt x="66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40"/>
                  </a:lnTo>
                  <a:lnTo>
                    <a:pt x="63" y="440"/>
                  </a:lnTo>
                  <a:lnTo>
                    <a:pt x="62" y="440"/>
                  </a:lnTo>
                  <a:lnTo>
                    <a:pt x="62" y="439"/>
                  </a:lnTo>
                  <a:lnTo>
                    <a:pt x="62" y="438"/>
                  </a:lnTo>
                  <a:lnTo>
                    <a:pt x="61" y="438"/>
                  </a:lnTo>
                  <a:lnTo>
                    <a:pt x="61" y="439"/>
                  </a:lnTo>
                  <a:lnTo>
                    <a:pt x="60" y="439"/>
                  </a:lnTo>
                  <a:lnTo>
                    <a:pt x="60" y="438"/>
                  </a:lnTo>
                  <a:lnTo>
                    <a:pt x="59" y="438"/>
                  </a:lnTo>
                  <a:lnTo>
                    <a:pt x="59" y="437"/>
                  </a:lnTo>
                  <a:lnTo>
                    <a:pt x="59" y="436"/>
                  </a:lnTo>
                  <a:lnTo>
                    <a:pt x="58" y="436"/>
                  </a:lnTo>
                  <a:lnTo>
                    <a:pt x="57" y="436"/>
                  </a:lnTo>
                  <a:lnTo>
                    <a:pt x="56" y="437"/>
                  </a:lnTo>
                  <a:lnTo>
                    <a:pt x="55" y="437"/>
                  </a:lnTo>
                  <a:lnTo>
                    <a:pt x="55" y="436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3" y="435"/>
                  </a:lnTo>
                  <a:lnTo>
                    <a:pt x="53" y="434"/>
                  </a:lnTo>
                  <a:lnTo>
                    <a:pt x="53" y="433"/>
                  </a:lnTo>
                  <a:lnTo>
                    <a:pt x="53" y="432"/>
                  </a:lnTo>
                  <a:lnTo>
                    <a:pt x="53" y="431"/>
                  </a:lnTo>
                  <a:lnTo>
                    <a:pt x="53" y="430"/>
                  </a:lnTo>
                  <a:lnTo>
                    <a:pt x="52" y="430"/>
                  </a:lnTo>
                  <a:lnTo>
                    <a:pt x="51" y="431"/>
                  </a:lnTo>
                  <a:lnTo>
                    <a:pt x="52" y="431"/>
                  </a:lnTo>
                  <a:lnTo>
                    <a:pt x="52" y="432"/>
                  </a:lnTo>
                  <a:lnTo>
                    <a:pt x="51" y="432"/>
                  </a:lnTo>
                  <a:lnTo>
                    <a:pt x="51" y="433"/>
                  </a:lnTo>
                  <a:lnTo>
                    <a:pt x="50" y="433"/>
                  </a:lnTo>
                  <a:lnTo>
                    <a:pt x="50" y="432"/>
                  </a:lnTo>
                  <a:lnTo>
                    <a:pt x="49" y="433"/>
                  </a:lnTo>
                  <a:lnTo>
                    <a:pt x="48" y="433"/>
                  </a:lnTo>
                  <a:lnTo>
                    <a:pt x="47" y="433"/>
                  </a:lnTo>
                  <a:lnTo>
                    <a:pt x="47" y="432"/>
                  </a:lnTo>
                  <a:lnTo>
                    <a:pt x="46" y="432"/>
                  </a:lnTo>
                  <a:lnTo>
                    <a:pt x="46" y="431"/>
                  </a:lnTo>
                  <a:lnTo>
                    <a:pt x="46" y="430"/>
                  </a:lnTo>
                  <a:lnTo>
                    <a:pt x="45" y="430"/>
                  </a:lnTo>
                  <a:lnTo>
                    <a:pt x="45" y="430"/>
                  </a:lnTo>
                  <a:lnTo>
                    <a:pt x="44" y="430"/>
                  </a:lnTo>
                  <a:lnTo>
                    <a:pt x="43" y="430"/>
                  </a:lnTo>
                  <a:lnTo>
                    <a:pt x="44" y="429"/>
                  </a:lnTo>
                  <a:lnTo>
                    <a:pt x="44" y="428"/>
                  </a:lnTo>
                  <a:lnTo>
                    <a:pt x="43" y="428"/>
                  </a:lnTo>
                  <a:lnTo>
                    <a:pt x="42" y="428"/>
                  </a:lnTo>
                  <a:lnTo>
                    <a:pt x="42" y="429"/>
                  </a:lnTo>
                  <a:lnTo>
                    <a:pt x="41" y="429"/>
                  </a:lnTo>
                  <a:lnTo>
                    <a:pt x="41" y="430"/>
                  </a:lnTo>
                  <a:lnTo>
                    <a:pt x="41" y="430"/>
                  </a:lnTo>
                  <a:lnTo>
                    <a:pt x="41" y="431"/>
                  </a:lnTo>
                  <a:lnTo>
                    <a:pt x="42" y="430"/>
                  </a:lnTo>
                  <a:lnTo>
                    <a:pt x="43" y="430"/>
                  </a:lnTo>
                  <a:lnTo>
                    <a:pt x="43" y="431"/>
                  </a:lnTo>
                  <a:lnTo>
                    <a:pt x="43" y="432"/>
                  </a:lnTo>
                  <a:lnTo>
                    <a:pt x="42" y="432"/>
                  </a:lnTo>
                  <a:lnTo>
                    <a:pt x="41" y="432"/>
                  </a:lnTo>
                  <a:lnTo>
                    <a:pt x="41" y="431"/>
                  </a:lnTo>
                  <a:lnTo>
                    <a:pt x="40" y="431"/>
                  </a:lnTo>
                  <a:lnTo>
                    <a:pt x="39" y="431"/>
                  </a:lnTo>
                  <a:lnTo>
                    <a:pt x="38" y="431"/>
                  </a:lnTo>
                  <a:lnTo>
                    <a:pt x="37" y="431"/>
                  </a:lnTo>
                  <a:lnTo>
                    <a:pt x="36" y="431"/>
                  </a:lnTo>
                  <a:lnTo>
                    <a:pt x="36" y="431"/>
                  </a:lnTo>
                  <a:lnTo>
                    <a:pt x="35" y="431"/>
                  </a:lnTo>
                  <a:lnTo>
                    <a:pt x="35" y="432"/>
                  </a:lnTo>
                  <a:lnTo>
                    <a:pt x="34" y="432"/>
                  </a:lnTo>
                  <a:lnTo>
                    <a:pt x="33" y="431"/>
                  </a:lnTo>
                  <a:lnTo>
                    <a:pt x="33" y="430"/>
                  </a:lnTo>
                  <a:lnTo>
                    <a:pt x="32" y="430"/>
                  </a:lnTo>
                  <a:lnTo>
                    <a:pt x="31" y="430"/>
                  </a:lnTo>
                  <a:lnTo>
                    <a:pt x="30" y="430"/>
                  </a:lnTo>
                  <a:lnTo>
                    <a:pt x="30" y="429"/>
                  </a:lnTo>
                  <a:lnTo>
                    <a:pt x="29" y="429"/>
                  </a:lnTo>
                  <a:lnTo>
                    <a:pt x="29" y="428"/>
                  </a:lnTo>
                  <a:lnTo>
                    <a:pt x="30" y="428"/>
                  </a:lnTo>
                  <a:lnTo>
                    <a:pt x="30" y="429"/>
                  </a:lnTo>
                  <a:lnTo>
                    <a:pt x="31" y="429"/>
                  </a:lnTo>
                  <a:lnTo>
                    <a:pt x="31" y="430"/>
                  </a:lnTo>
                  <a:lnTo>
                    <a:pt x="32" y="430"/>
                  </a:lnTo>
                  <a:lnTo>
                    <a:pt x="33" y="430"/>
                  </a:lnTo>
                  <a:lnTo>
                    <a:pt x="33" y="429"/>
                  </a:lnTo>
                  <a:lnTo>
                    <a:pt x="32" y="429"/>
                  </a:lnTo>
                  <a:lnTo>
                    <a:pt x="33" y="428"/>
                  </a:lnTo>
                  <a:lnTo>
                    <a:pt x="33" y="427"/>
                  </a:lnTo>
                  <a:lnTo>
                    <a:pt x="32" y="425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9" y="425"/>
                  </a:lnTo>
                  <a:lnTo>
                    <a:pt x="28" y="425"/>
                  </a:lnTo>
                  <a:lnTo>
                    <a:pt x="27" y="425"/>
                  </a:lnTo>
                  <a:lnTo>
                    <a:pt x="26" y="425"/>
                  </a:lnTo>
                  <a:lnTo>
                    <a:pt x="25" y="425"/>
                  </a:lnTo>
                  <a:lnTo>
                    <a:pt x="24" y="425"/>
                  </a:lnTo>
                  <a:lnTo>
                    <a:pt x="24" y="424"/>
                  </a:lnTo>
                  <a:lnTo>
                    <a:pt x="25" y="423"/>
                  </a:lnTo>
                  <a:lnTo>
                    <a:pt x="25" y="422"/>
                  </a:lnTo>
                  <a:lnTo>
                    <a:pt x="24" y="422"/>
                  </a:lnTo>
                  <a:lnTo>
                    <a:pt x="24" y="421"/>
                  </a:lnTo>
                  <a:lnTo>
                    <a:pt x="23" y="421"/>
                  </a:lnTo>
                  <a:lnTo>
                    <a:pt x="22" y="421"/>
                  </a:lnTo>
                  <a:lnTo>
                    <a:pt x="21" y="421"/>
                  </a:lnTo>
                  <a:lnTo>
                    <a:pt x="21" y="420"/>
                  </a:lnTo>
                  <a:lnTo>
                    <a:pt x="20" y="420"/>
                  </a:lnTo>
                  <a:lnTo>
                    <a:pt x="20" y="419"/>
                  </a:lnTo>
                  <a:lnTo>
                    <a:pt x="20" y="418"/>
                  </a:lnTo>
                  <a:lnTo>
                    <a:pt x="19" y="418"/>
                  </a:lnTo>
                  <a:lnTo>
                    <a:pt x="18" y="418"/>
                  </a:lnTo>
                  <a:lnTo>
                    <a:pt x="17" y="418"/>
                  </a:lnTo>
                  <a:lnTo>
                    <a:pt x="17" y="417"/>
                  </a:lnTo>
                  <a:lnTo>
                    <a:pt x="16" y="417"/>
                  </a:lnTo>
                  <a:lnTo>
                    <a:pt x="16" y="416"/>
                  </a:lnTo>
                  <a:lnTo>
                    <a:pt x="15" y="415"/>
                  </a:lnTo>
                  <a:lnTo>
                    <a:pt x="14" y="415"/>
                  </a:lnTo>
                  <a:lnTo>
                    <a:pt x="13" y="414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2" y="410"/>
                  </a:lnTo>
                  <a:lnTo>
                    <a:pt x="12" y="411"/>
                  </a:lnTo>
                  <a:lnTo>
                    <a:pt x="12" y="410"/>
                  </a:lnTo>
                  <a:lnTo>
                    <a:pt x="12" y="409"/>
                  </a:lnTo>
                  <a:lnTo>
                    <a:pt x="12" y="408"/>
                  </a:lnTo>
                  <a:lnTo>
                    <a:pt x="11" y="408"/>
                  </a:lnTo>
                  <a:lnTo>
                    <a:pt x="10" y="408"/>
                  </a:lnTo>
                  <a:lnTo>
                    <a:pt x="10" y="407"/>
                  </a:lnTo>
                  <a:lnTo>
                    <a:pt x="10" y="406"/>
                  </a:lnTo>
                  <a:lnTo>
                    <a:pt x="11" y="406"/>
                  </a:lnTo>
                  <a:lnTo>
                    <a:pt x="11" y="405"/>
                  </a:lnTo>
                  <a:lnTo>
                    <a:pt x="12" y="404"/>
                  </a:lnTo>
                  <a:lnTo>
                    <a:pt x="12" y="404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2" y="402"/>
                  </a:lnTo>
                  <a:lnTo>
                    <a:pt x="11" y="402"/>
                  </a:lnTo>
                  <a:lnTo>
                    <a:pt x="12" y="401"/>
                  </a:lnTo>
                  <a:lnTo>
                    <a:pt x="12" y="400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11" y="398"/>
                  </a:lnTo>
                  <a:lnTo>
                    <a:pt x="11" y="397"/>
                  </a:lnTo>
                  <a:lnTo>
                    <a:pt x="10" y="397"/>
                  </a:lnTo>
                  <a:lnTo>
                    <a:pt x="10" y="398"/>
                  </a:lnTo>
                  <a:lnTo>
                    <a:pt x="10" y="399"/>
                  </a:lnTo>
                  <a:lnTo>
                    <a:pt x="9" y="399"/>
                  </a:lnTo>
                  <a:lnTo>
                    <a:pt x="9" y="399"/>
                  </a:lnTo>
                  <a:lnTo>
                    <a:pt x="9" y="400"/>
                  </a:lnTo>
                  <a:lnTo>
                    <a:pt x="8" y="400"/>
                  </a:lnTo>
                  <a:lnTo>
                    <a:pt x="7" y="400"/>
                  </a:lnTo>
                  <a:lnTo>
                    <a:pt x="7" y="399"/>
                  </a:lnTo>
                  <a:lnTo>
                    <a:pt x="7" y="398"/>
                  </a:lnTo>
                  <a:lnTo>
                    <a:pt x="7" y="397"/>
                  </a:lnTo>
                  <a:lnTo>
                    <a:pt x="6" y="397"/>
                  </a:lnTo>
                  <a:lnTo>
                    <a:pt x="6" y="398"/>
                  </a:lnTo>
                  <a:lnTo>
                    <a:pt x="5" y="398"/>
                  </a:lnTo>
                  <a:lnTo>
                    <a:pt x="4" y="398"/>
                  </a:lnTo>
                  <a:lnTo>
                    <a:pt x="4" y="397"/>
                  </a:lnTo>
                  <a:lnTo>
                    <a:pt x="4" y="396"/>
                  </a:lnTo>
                  <a:lnTo>
                    <a:pt x="5" y="396"/>
                  </a:lnTo>
                  <a:lnTo>
                    <a:pt x="5" y="395"/>
                  </a:lnTo>
                  <a:lnTo>
                    <a:pt x="4" y="395"/>
                  </a:lnTo>
                  <a:lnTo>
                    <a:pt x="3" y="395"/>
                  </a:lnTo>
                  <a:lnTo>
                    <a:pt x="2" y="395"/>
                  </a:lnTo>
                  <a:lnTo>
                    <a:pt x="2" y="394"/>
                  </a:lnTo>
                  <a:lnTo>
                    <a:pt x="3" y="394"/>
                  </a:lnTo>
                  <a:lnTo>
                    <a:pt x="3" y="393"/>
                  </a:lnTo>
                  <a:lnTo>
                    <a:pt x="2" y="393"/>
                  </a:lnTo>
                  <a:lnTo>
                    <a:pt x="2" y="392"/>
                  </a:lnTo>
                  <a:lnTo>
                    <a:pt x="2" y="391"/>
                  </a:lnTo>
                  <a:lnTo>
                    <a:pt x="3" y="391"/>
                  </a:lnTo>
                  <a:lnTo>
                    <a:pt x="4" y="391"/>
                  </a:lnTo>
                  <a:lnTo>
                    <a:pt x="3" y="390"/>
                  </a:lnTo>
                  <a:lnTo>
                    <a:pt x="2" y="390"/>
                  </a:lnTo>
                  <a:lnTo>
                    <a:pt x="1" y="390"/>
                  </a:lnTo>
                  <a:lnTo>
                    <a:pt x="0" y="389"/>
                  </a:lnTo>
                  <a:lnTo>
                    <a:pt x="0" y="388"/>
                  </a:lnTo>
                  <a:lnTo>
                    <a:pt x="1" y="388"/>
                  </a:lnTo>
                  <a:lnTo>
                    <a:pt x="1" y="387"/>
                  </a:lnTo>
                  <a:lnTo>
                    <a:pt x="2" y="386"/>
                  </a:lnTo>
                  <a:lnTo>
                    <a:pt x="6" y="382"/>
                  </a:lnTo>
                  <a:lnTo>
                    <a:pt x="10" y="377"/>
                  </a:lnTo>
                  <a:lnTo>
                    <a:pt x="16" y="371"/>
                  </a:lnTo>
                  <a:lnTo>
                    <a:pt x="18" y="370"/>
                  </a:lnTo>
                  <a:lnTo>
                    <a:pt x="20" y="368"/>
                  </a:lnTo>
                  <a:lnTo>
                    <a:pt x="21" y="367"/>
                  </a:lnTo>
                  <a:lnTo>
                    <a:pt x="22" y="365"/>
                  </a:lnTo>
                  <a:lnTo>
                    <a:pt x="25" y="362"/>
                  </a:lnTo>
                  <a:lnTo>
                    <a:pt x="27" y="360"/>
                  </a:lnTo>
                  <a:lnTo>
                    <a:pt x="31" y="356"/>
                  </a:lnTo>
                  <a:lnTo>
                    <a:pt x="33" y="355"/>
                  </a:lnTo>
                  <a:lnTo>
                    <a:pt x="33" y="354"/>
                  </a:lnTo>
                  <a:lnTo>
                    <a:pt x="34" y="353"/>
                  </a:lnTo>
                  <a:lnTo>
                    <a:pt x="36" y="351"/>
                  </a:lnTo>
                  <a:lnTo>
                    <a:pt x="36" y="350"/>
                  </a:lnTo>
                  <a:lnTo>
                    <a:pt x="41" y="346"/>
                  </a:lnTo>
                  <a:lnTo>
                    <a:pt x="44" y="343"/>
                  </a:lnTo>
                  <a:lnTo>
                    <a:pt x="46" y="341"/>
                  </a:lnTo>
                  <a:lnTo>
                    <a:pt x="47" y="340"/>
                  </a:lnTo>
                  <a:lnTo>
                    <a:pt x="51" y="336"/>
                  </a:lnTo>
                  <a:lnTo>
                    <a:pt x="52" y="335"/>
                  </a:lnTo>
                  <a:lnTo>
                    <a:pt x="55" y="332"/>
                  </a:lnTo>
                  <a:lnTo>
                    <a:pt x="56" y="331"/>
                  </a:lnTo>
                  <a:lnTo>
                    <a:pt x="57" y="331"/>
                  </a:lnTo>
                  <a:lnTo>
                    <a:pt x="60" y="328"/>
                  </a:lnTo>
                  <a:lnTo>
                    <a:pt x="61" y="326"/>
                  </a:lnTo>
                  <a:lnTo>
                    <a:pt x="63" y="325"/>
                  </a:lnTo>
                  <a:lnTo>
                    <a:pt x="63" y="323"/>
                  </a:lnTo>
                  <a:lnTo>
                    <a:pt x="65" y="323"/>
                  </a:lnTo>
                  <a:lnTo>
                    <a:pt x="66" y="321"/>
                  </a:lnTo>
                  <a:lnTo>
                    <a:pt x="68" y="320"/>
                  </a:lnTo>
                  <a:lnTo>
                    <a:pt x="69" y="318"/>
                  </a:lnTo>
                  <a:lnTo>
                    <a:pt x="72" y="315"/>
                  </a:lnTo>
                  <a:lnTo>
                    <a:pt x="73" y="314"/>
                  </a:lnTo>
                  <a:lnTo>
                    <a:pt x="74" y="313"/>
                  </a:lnTo>
                  <a:lnTo>
                    <a:pt x="77" y="310"/>
                  </a:lnTo>
                  <a:lnTo>
                    <a:pt x="81" y="306"/>
                  </a:lnTo>
                  <a:lnTo>
                    <a:pt x="82" y="305"/>
                  </a:lnTo>
                  <a:lnTo>
                    <a:pt x="86" y="301"/>
                  </a:lnTo>
                  <a:lnTo>
                    <a:pt x="87" y="300"/>
                  </a:lnTo>
                  <a:lnTo>
                    <a:pt x="89" y="298"/>
                  </a:lnTo>
                  <a:lnTo>
                    <a:pt x="91" y="296"/>
                  </a:lnTo>
                  <a:lnTo>
                    <a:pt x="95" y="292"/>
                  </a:lnTo>
                  <a:lnTo>
                    <a:pt x="96" y="291"/>
                  </a:lnTo>
                  <a:lnTo>
                    <a:pt x="98" y="289"/>
                  </a:lnTo>
                  <a:lnTo>
                    <a:pt x="99" y="288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5" y="281"/>
                  </a:lnTo>
                  <a:lnTo>
                    <a:pt x="107" y="280"/>
                  </a:lnTo>
                  <a:lnTo>
                    <a:pt x="113" y="273"/>
                  </a:lnTo>
                  <a:lnTo>
                    <a:pt x="114" y="273"/>
                  </a:lnTo>
                  <a:lnTo>
                    <a:pt x="113" y="272"/>
                  </a:lnTo>
                  <a:lnTo>
                    <a:pt x="108" y="268"/>
                  </a:lnTo>
                  <a:lnTo>
                    <a:pt x="111" y="265"/>
                  </a:lnTo>
                  <a:lnTo>
                    <a:pt x="112" y="263"/>
                  </a:lnTo>
                  <a:lnTo>
                    <a:pt x="114" y="262"/>
                  </a:lnTo>
                  <a:lnTo>
                    <a:pt x="117" y="258"/>
                  </a:lnTo>
                  <a:lnTo>
                    <a:pt x="117" y="259"/>
                  </a:lnTo>
                  <a:lnTo>
                    <a:pt x="119" y="261"/>
                  </a:lnTo>
                  <a:lnTo>
                    <a:pt x="118" y="263"/>
                  </a:lnTo>
                  <a:lnTo>
                    <a:pt x="117" y="264"/>
                  </a:lnTo>
                  <a:lnTo>
                    <a:pt x="117" y="265"/>
                  </a:lnTo>
                  <a:lnTo>
                    <a:pt x="117" y="265"/>
                  </a:lnTo>
                  <a:lnTo>
                    <a:pt x="119" y="268"/>
                  </a:lnTo>
                  <a:lnTo>
                    <a:pt x="121" y="265"/>
                  </a:lnTo>
                  <a:lnTo>
                    <a:pt x="125" y="262"/>
                  </a:lnTo>
                  <a:lnTo>
                    <a:pt x="126" y="261"/>
                  </a:lnTo>
                  <a:lnTo>
                    <a:pt x="129" y="258"/>
                  </a:lnTo>
                  <a:lnTo>
                    <a:pt x="130" y="256"/>
                  </a:lnTo>
                  <a:lnTo>
                    <a:pt x="133" y="253"/>
                  </a:lnTo>
                  <a:lnTo>
                    <a:pt x="137" y="250"/>
                  </a:lnTo>
                  <a:lnTo>
                    <a:pt x="138" y="249"/>
                  </a:lnTo>
                  <a:lnTo>
                    <a:pt x="141" y="245"/>
                  </a:lnTo>
                  <a:lnTo>
                    <a:pt x="143" y="244"/>
                  </a:lnTo>
                  <a:lnTo>
                    <a:pt x="144" y="243"/>
                  </a:lnTo>
                  <a:lnTo>
                    <a:pt x="142" y="242"/>
                  </a:lnTo>
                  <a:lnTo>
                    <a:pt x="139" y="238"/>
                  </a:lnTo>
                  <a:lnTo>
                    <a:pt x="139" y="237"/>
                  </a:lnTo>
                  <a:lnTo>
                    <a:pt x="138" y="237"/>
                  </a:lnTo>
                  <a:lnTo>
                    <a:pt x="138" y="236"/>
                  </a:lnTo>
                  <a:lnTo>
                    <a:pt x="141" y="234"/>
                  </a:lnTo>
                  <a:lnTo>
                    <a:pt x="142" y="236"/>
                  </a:lnTo>
                  <a:lnTo>
                    <a:pt x="144" y="237"/>
                  </a:lnTo>
                  <a:lnTo>
                    <a:pt x="145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7" y="236"/>
                  </a:lnTo>
                  <a:lnTo>
                    <a:pt x="148" y="237"/>
                  </a:lnTo>
                  <a:lnTo>
                    <a:pt x="149" y="237"/>
                  </a:lnTo>
                  <a:lnTo>
                    <a:pt x="149" y="238"/>
                  </a:lnTo>
                  <a:lnTo>
                    <a:pt x="166" y="220"/>
                  </a:lnTo>
                  <a:lnTo>
                    <a:pt x="169" y="218"/>
                  </a:lnTo>
                  <a:lnTo>
                    <a:pt x="169" y="217"/>
                  </a:lnTo>
                  <a:lnTo>
                    <a:pt x="172" y="215"/>
                  </a:lnTo>
                  <a:lnTo>
                    <a:pt x="174" y="212"/>
                  </a:lnTo>
                  <a:lnTo>
                    <a:pt x="176" y="210"/>
                  </a:lnTo>
                  <a:lnTo>
                    <a:pt x="177" y="209"/>
                  </a:lnTo>
                  <a:lnTo>
                    <a:pt x="178" y="208"/>
                  </a:lnTo>
                  <a:lnTo>
                    <a:pt x="182" y="204"/>
                  </a:lnTo>
                  <a:lnTo>
                    <a:pt x="187" y="199"/>
                  </a:lnTo>
                  <a:lnTo>
                    <a:pt x="189" y="200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3" y="199"/>
                  </a:lnTo>
                  <a:lnTo>
                    <a:pt x="191" y="197"/>
                  </a:lnTo>
                  <a:lnTo>
                    <a:pt x="191" y="196"/>
                  </a:lnTo>
                  <a:lnTo>
                    <a:pt x="190" y="196"/>
                  </a:lnTo>
                  <a:lnTo>
                    <a:pt x="191" y="195"/>
                  </a:lnTo>
                  <a:lnTo>
                    <a:pt x="195" y="191"/>
                  </a:lnTo>
                  <a:lnTo>
                    <a:pt x="197" y="190"/>
                  </a:lnTo>
                  <a:lnTo>
                    <a:pt x="202" y="184"/>
                  </a:lnTo>
                  <a:lnTo>
                    <a:pt x="204" y="182"/>
                  </a:lnTo>
                  <a:lnTo>
                    <a:pt x="207" y="179"/>
                  </a:lnTo>
                  <a:lnTo>
                    <a:pt x="208" y="179"/>
                  </a:lnTo>
                  <a:lnTo>
                    <a:pt x="208" y="180"/>
                  </a:lnTo>
                  <a:lnTo>
                    <a:pt x="208" y="181"/>
                  </a:lnTo>
                  <a:lnTo>
                    <a:pt x="209" y="181"/>
                  </a:lnTo>
                  <a:lnTo>
                    <a:pt x="210" y="181"/>
                  </a:lnTo>
                  <a:lnTo>
                    <a:pt x="211" y="181"/>
                  </a:lnTo>
                  <a:lnTo>
                    <a:pt x="211" y="180"/>
                  </a:lnTo>
                  <a:lnTo>
                    <a:pt x="210" y="179"/>
                  </a:lnTo>
                  <a:lnTo>
                    <a:pt x="210" y="178"/>
                  </a:lnTo>
                  <a:lnTo>
                    <a:pt x="211" y="178"/>
                  </a:lnTo>
                  <a:lnTo>
                    <a:pt x="211" y="179"/>
                  </a:lnTo>
                  <a:lnTo>
                    <a:pt x="211" y="180"/>
                  </a:lnTo>
                  <a:lnTo>
                    <a:pt x="212" y="180"/>
                  </a:lnTo>
                  <a:lnTo>
                    <a:pt x="212" y="181"/>
                  </a:lnTo>
                  <a:lnTo>
                    <a:pt x="213" y="181"/>
                  </a:lnTo>
                  <a:lnTo>
                    <a:pt x="213" y="182"/>
                  </a:lnTo>
                  <a:lnTo>
                    <a:pt x="214" y="182"/>
                  </a:lnTo>
                  <a:lnTo>
                    <a:pt x="215" y="182"/>
                  </a:lnTo>
                  <a:lnTo>
                    <a:pt x="215" y="183"/>
                  </a:lnTo>
                  <a:lnTo>
                    <a:pt x="214" y="183"/>
                  </a:lnTo>
                  <a:lnTo>
                    <a:pt x="213" y="184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4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7" y="185"/>
                  </a:lnTo>
                  <a:lnTo>
                    <a:pt x="218" y="186"/>
                  </a:lnTo>
                  <a:lnTo>
                    <a:pt x="219" y="186"/>
                  </a:lnTo>
                  <a:lnTo>
                    <a:pt x="220" y="186"/>
                  </a:lnTo>
                  <a:lnTo>
                    <a:pt x="221" y="186"/>
                  </a:lnTo>
                  <a:lnTo>
                    <a:pt x="222" y="186"/>
                  </a:lnTo>
                  <a:lnTo>
                    <a:pt x="223" y="186"/>
                  </a:lnTo>
                  <a:lnTo>
                    <a:pt x="224" y="186"/>
                  </a:lnTo>
                  <a:lnTo>
                    <a:pt x="224" y="186"/>
                  </a:lnTo>
                  <a:lnTo>
                    <a:pt x="225" y="186"/>
                  </a:lnTo>
                  <a:lnTo>
                    <a:pt x="226" y="186"/>
                  </a:lnTo>
                  <a:lnTo>
                    <a:pt x="227" y="186"/>
                  </a:lnTo>
                  <a:lnTo>
                    <a:pt x="227" y="187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6"/>
                  </a:lnTo>
                  <a:lnTo>
                    <a:pt x="230" y="186"/>
                  </a:lnTo>
                  <a:lnTo>
                    <a:pt x="231" y="186"/>
                  </a:lnTo>
                  <a:lnTo>
                    <a:pt x="232" y="186"/>
                  </a:lnTo>
                  <a:lnTo>
                    <a:pt x="232" y="185"/>
                  </a:lnTo>
                  <a:lnTo>
                    <a:pt x="232" y="184"/>
                  </a:lnTo>
                  <a:lnTo>
                    <a:pt x="231" y="184"/>
                  </a:lnTo>
                  <a:lnTo>
                    <a:pt x="231" y="183"/>
                  </a:lnTo>
                  <a:lnTo>
                    <a:pt x="230" y="183"/>
                  </a:lnTo>
                  <a:lnTo>
                    <a:pt x="230" y="182"/>
                  </a:lnTo>
                  <a:lnTo>
                    <a:pt x="230" y="181"/>
                  </a:lnTo>
                  <a:lnTo>
                    <a:pt x="231" y="182"/>
                  </a:lnTo>
                  <a:lnTo>
                    <a:pt x="232" y="182"/>
                  </a:lnTo>
                  <a:lnTo>
                    <a:pt x="232" y="183"/>
                  </a:lnTo>
                  <a:lnTo>
                    <a:pt x="233" y="183"/>
                  </a:lnTo>
                  <a:lnTo>
                    <a:pt x="234" y="183"/>
                  </a:lnTo>
                  <a:lnTo>
                    <a:pt x="234" y="182"/>
                  </a:lnTo>
                  <a:lnTo>
                    <a:pt x="235" y="182"/>
                  </a:lnTo>
                  <a:lnTo>
                    <a:pt x="235" y="183"/>
                  </a:lnTo>
                  <a:lnTo>
                    <a:pt x="235" y="184"/>
                  </a:lnTo>
                  <a:lnTo>
                    <a:pt x="236" y="185"/>
                  </a:lnTo>
                  <a:lnTo>
                    <a:pt x="236" y="184"/>
                  </a:lnTo>
                  <a:lnTo>
                    <a:pt x="235" y="184"/>
                  </a:lnTo>
                  <a:lnTo>
                    <a:pt x="235" y="183"/>
                  </a:lnTo>
                  <a:lnTo>
                    <a:pt x="235" y="182"/>
                  </a:lnTo>
                  <a:lnTo>
                    <a:pt x="236" y="182"/>
                  </a:lnTo>
                  <a:lnTo>
                    <a:pt x="237" y="182"/>
                  </a:lnTo>
                  <a:lnTo>
                    <a:pt x="237" y="181"/>
                  </a:lnTo>
                  <a:lnTo>
                    <a:pt x="237" y="180"/>
                  </a:lnTo>
                  <a:lnTo>
                    <a:pt x="238" y="180"/>
                  </a:lnTo>
                  <a:lnTo>
                    <a:pt x="238" y="179"/>
                  </a:lnTo>
                  <a:lnTo>
                    <a:pt x="238" y="178"/>
                  </a:lnTo>
                  <a:lnTo>
                    <a:pt x="238" y="177"/>
                  </a:lnTo>
                  <a:lnTo>
                    <a:pt x="239" y="177"/>
                  </a:lnTo>
                  <a:lnTo>
                    <a:pt x="240" y="177"/>
                  </a:lnTo>
                  <a:lnTo>
                    <a:pt x="242" y="177"/>
                  </a:lnTo>
                  <a:lnTo>
                    <a:pt x="246" y="176"/>
                  </a:lnTo>
                  <a:lnTo>
                    <a:pt x="248" y="175"/>
                  </a:lnTo>
                  <a:lnTo>
                    <a:pt x="249" y="175"/>
                  </a:lnTo>
                  <a:lnTo>
                    <a:pt x="250" y="175"/>
                  </a:lnTo>
                  <a:lnTo>
                    <a:pt x="251" y="174"/>
                  </a:lnTo>
                  <a:lnTo>
                    <a:pt x="253" y="174"/>
                  </a:lnTo>
                  <a:lnTo>
                    <a:pt x="257" y="173"/>
                  </a:lnTo>
                  <a:lnTo>
                    <a:pt x="258" y="173"/>
                  </a:lnTo>
                  <a:lnTo>
                    <a:pt x="260" y="172"/>
                  </a:lnTo>
                  <a:lnTo>
                    <a:pt x="263" y="172"/>
                  </a:lnTo>
                  <a:lnTo>
                    <a:pt x="269" y="170"/>
                  </a:lnTo>
                  <a:lnTo>
                    <a:pt x="272" y="170"/>
                  </a:lnTo>
                  <a:lnTo>
                    <a:pt x="280" y="168"/>
                  </a:lnTo>
                  <a:lnTo>
                    <a:pt x="287" y="166"/>
                  </a:lnTo>
                  <a:lnTo>
                    <a:pt x="288" y="166"/>
                  </a:lnTo>
                  <a:lnTo>
                    <a:pt x="293" y="165"/>
                  </a:lnTo>
                  <a:lnTo>
                    <a:pt x="298" y="164"/>
                  </a:lnTo>
                  <a:lnTo>
                    <a:pt x="300" y="163"/>
                  </a:lnTo>
                  <a:lnTo>
                    <a:pt x="303" y="163"/>
                  </a:lnTo>
                  <a:lnTo>
                    <a:pt x="305" y="163"/>
                  </a:lnTo>
                  <a:lnTo>
                    <a:pt x="308" y="162"/>
                  </a:lnTo>
                  <a:lnTo>
                    <a:pt x="313" y="161"/>
                  </a:lnTo>
                  <a:lnTo>
                    <a:pt x="315" y="161"/>
                  </a:lnTo>
                  <a:lnTo>
                    <a:pt x="317" y="160"/>
                  </a:lnTo>
                  <a:lnTo>
                    <a:pt x="318" y="160"/>
                  </a:lnTo>
                  <a:lnTo>
                    <a:pt x="321" y="160"/>
                  </a:lnTo>
                  <a:lnTo>
                    <a:pt x="326" y="158"/>
                  </a:lnTo>
                  <a:lnTo>
                    <a:pt x="327" y="158"/>
                  </a:lnTo>
                  <a:lnTo>
                    <a:pt x="330" y="158"/>
                  </a:lnTo>
                  <a:lnTo>
                    <a:pt x="333" y="157"/>
                  </a:lnTo>
                  <a:lnTo>
                    <a:pt x="339" y="155"/>
                  </a:lnTo>
                  <a:lnTo>
                    <a:pt x="340" y="155"/>
                  </a:lnTo>
                  <a:lnTo>
                    <a:pt x="341" y="155"/>
                  </a:lnTo>
                  <a:lnTo>
                    <a:pt x="342" y="155"/>
                  </a:lnTo>
                  <a:lnTo>
                    <a:pt x="343" y="155"/>
                  </a:lnTo>
                  <a:lnTo>
                    <a:pt x="344" y="155"/>
                  </a:lnTo>
                  <a:lnTo>
                    <a:pt x="344" y="156"/>
                  </a:lnTo>
                  <a:lnTo>
                    <a:pt x="345" y="156"/>
                  </a:lnTo>
                  <a:lnTo>
                    <a:pt x="345" y="157"/>
                  </a:lnTo>
                  <a:lnTo>
                    <a:pt x="345" y="158"/>
                  </a:lnTo>
                  <a:lnTo>
                    <a:pt x="345" y="159"/>
                  </a:lnTo>
                  <a:lnTo>
                    <a:pt x="346" y="159"/>
                  </a:lnTo>
                  <a:lnTo>
                    <a:pt x="346" y="160"/>
                  </a:lnTo>
                  <a:lnTo>
                    <a:pt x="346" y="161"/>
                  </a:lnTo>
                  <a:lnTo>
                    <a:pt x="347" y="161"/>
                  </a:lnTo>
                  <a:lnTo>
                    <a:pt x="347" y="162"/>
                  </a:lnTo>
                  <a:lnTo>
                    <a:pt x="347" y="163"/>
                  </a:lnTo>
                  <a:lnTo>
                    <a:pt x="348" y="163"/>
                  </a:lnTo>
                  <a:lnTo>
                    <a:pt x="348" y="163"/>
                  </a:lnTo>
                  <a:lnTo>
                    <a:pt x="349" y="163"/>
                  </a:lnTo>
                  <a:lnTo>
                    <a:pt x="350" y="163"/>
                  </a:lnTo>
                  <a:lnTo>
                    <a:pt x="351" y="163"/>
                  </a:lnTo>
                  <a:lnTo>
                    <a:pt x="351" y="163"/>
                  </a:lnTo>
                  <a:lnTo>
                    <a:pt x="352" y="163"/>
                  </a:lnTo>
                  <a:lnTo>
                    <a:pt x="353" y="163"/>
                  </a:lnTo>
                  <a:lnTo>
                    <a:pt x="353" y="163"/>
                  </a:lnTo>
                  <a:lnTo>
                    <a:pt x="354" y="163"/>
                  </a:lnTo>
                  <a:lnTo>
                    <a:pt x="354" y="163"/>
                  </a:lnTo>
                  <a:lnTo>
                    <a:pt x="355" y="163"/>
                  </a:lnTo>
                  <a:lnTo>
                    <a:pt x="355" y="163"/>
                  </a:lnTo>
                  <a:lnTo>
                    <a:pt x="355" y="164"/>
                  </a:lnTo>
                  <a:lnTo>
                    <a:pt x="356" y="164"/>
                  </a:lnTo>
                  <a:lnTo>
                    <a:pt x="356" y="165"/>
                  </a:lnTo>
                  <a:lnTo>
                    <a:pt x="357" y="165"/>
                  </a:lnTo>
                  <a:lnTo>
                    <a:pt x="357" y="166"/>
                  </a:lnTo>
                  <a:lnTo>
                    <a:pt x="358" y="166"/>
                  </a:lnTo>
                  <a:lnTo>
                    <a:pt x="358" y="167"/>
                  </a:lnTo>
                  <a:lnTo>
                    <a:pt x="359" y="167"/>
                  </a:lnTo>
                  <a:lnTo>
                    <a:pt x="359" y="168"/>
                  </a:lnTo>
                  <a:lnTo>
                    <a:pt x="359" y="168"/>
                  </a:lnTo>
                  <a:lnTo>
                    <a:pt x="359" y="169"/>
                  </a:lnTo>
                  <a:lnTo>
                    <a:pt x="360" y="169"/>
                  </a:lnTo>
                  <a:lnTo>
                    <a:pt x="359" y="169"/>
                  </a:lnTo>
                  <a:lnTo>
                    <a:pt x="360" y="169"/>
                  </a:lnTo>
                  <a:lnTo>
                    <a:pt x="359" y="169"/>
                  </a:lnTo>
                  <a:lnTo>
                    <a:pt x="359" y="170"/>
                  </a:lnTo>
                  <a:lnTo>
                    <a:pt x="360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2" y="171"/>
                  </a:lnTo>
                  <a:lnTo>
                    <a:pt x="362" y="172"/>
                  </a:lnTo>
                  <a:lnTo>
                    <a:pt x="363" y="172"/>
                  </a:lnTo>
                  <a:lnTo>
                    <a:pt x="363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4" y="175"/>
                  </a:lnTo>
                  <a:lnTo>
                    <a:pt x="364" y="176"/>
                  </a:lnTo>
                  <a:lnTo>
                    <a:pt x="364" y="177"/>
                  </a:lnTo>
                  <a:lnTo>
                    <a:pt x="364" y="178"/>
                  </a:lnTo>
                  <a:lnTo>
                    <a:pt x="364" y="179"/>
                  </a:lnTo>
                  <a:lnTo>
                    <a:pt x="364" y="180"/>
                  </a:lnTo>
                  <a:lnTo>
                    <a:pt x="364" y="181"/>
                  </a:lnTo>
                  <a:lnTo>
                    <a:pt x="364" y="182"/>
                  </a:lnTo>
                  <a:lnTo>
                    <a:pt x="364" y="183"/>
                  </a:lnTo>
                  <a:lnTo>
                    <a:pt x="365" y="184"/>
                  </a:lnTo>
                  <a:lnTo>
                    <a:pt x="364" y="184"/>
                  </a:lnTo>
                  <a:lnTo>
                    <a:pt x="365" y="184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6" y="186"/>
                  </a:lnTo>
                  <a:lnTo>
                    <a:pt x="369" y="186"/>
                  </a:lnTo>
                  <a:lnTo>
                    <a:pt x="370" y="186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3" y="185"/>
                  </a:lnTo>
                  <a:lnTo>
                    <a:pt x="374" y="185"/>
                  </a:lnTo>
                  <a:lnTo>
                    <a:pt x="376" y="184"/>
                  </a:lnTo>
                  <a:lnTo>
                    <a:pt x="377" y="184"/>
                  </a:lnTo>
                  <a:lnTo>
                    <a:pt x="379" y="185"/>
                  </a:lnTo>
                  <a:lnTo>
                    <a:pt x="380" y="185"/>
                  </a:lnTo>
                  <a:lnTo>
                    <a:pt x="382" y="185"/>
                  </a:lnTo>
                  <a:lnTo>
                    <a:pt x="388" y="185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7" y="184"/>
                  </a:lnTo>
                  <a:lnTo>
                    <a:pt x="401" y="182"/>
                  </a:lnTo>
                  <a:lnTo>
                    <a:pt x="401" y="181"/>
                  </a:lnTo>
                  <a:lnTo>
                    <a:pt x="402" y="181"/>
                  </a:lnTo>
                  <a:lnTo>
                    <a:pt x="417" y="171"/>
                  </a:lnTo>
                  <a:lnTo>
                    <a:pt x="417" y="170"/>
                  </a:lnTo>
                  <a:lnTo>
                    <a:pt x="416" y="171"/>
                  </a:lnTo>
                  <a:lnTo>
                    <a:pt x="416" y="170"/>
                  </a:lnTo>
                  <a:lnTo>
                    <a:pt x="416" y="169"/>
                  </a:lnTo>
                  <a:lnTo>
                    <a:pt x="415" y="169"/>
                  </a:lnTo>
                  <a:lnTo>
                    <a:pt x="414" y="169"/>
                  </a:lnTo>
                  <a:lnTo>
                    <a:pt x="414" y="168"/>
                  </a:lnTo>
                  <a:lnTo>
                    <a:pt x="414" y="167"/>
                  </a:lnTo>
                  <a:lnTo>
                    <a:pt x="414" y="166"/>
                  </a:lnTo>
                  <a:lnTo>
                    <a:pt x="415" y="166"/>
                  </a:lnTo>
                  <a:lnTo>
                    <a:pt x="415" y="165"/>
                  </a:lnTo>
                  <a:lnTo>
                    <a:pt x="414" y="165"/>
                  </a:lnTo>
                  <a:lnTo>
                    <a:pt x="414" y="164"/>
                  </a:lnTo>
                  <a:lnTo>
                    <a:pt x="413" y="164"/>
                  </a:lnTo>
                  <a:lnTo>
                    <a:pt x="414" y="164"/>
                  </a:lnTo>
                  <a:lnTo>
                    <a:pt x="414" y="163"/>
                  </a:lnTo>
                  <a:lnTo>
                    <a:pt x="415" y="163"/>
                  </a:lnTo>
                  <a:lnTo>
                    <a:pt x="414" y="163"/>
                  </a:lnTo>
                  <a:lnTo>
                    <a:pt x="414" y="162"/>
                  </a:lnTo>
                  <a:lnTo>
                    <a:pt x="414" y="161"/>
                  </a:lnTo>
                  <a:lnTo>
                    <a:pt x="413" y="161"/>
                  </a:lnTo>
                  <a:lnTo>
                    <a:pt x="413" y="160"/>
                  </a:lnTo>
                  <a:lnTo>
                    <a:pt x="414" y="160"/>
                  </a:lnTo>
                  <a:lnTo>
                    <a:pt x="414" y="159"/>
                  </a:lnTo>
                  <a:lnTo>
                    <a:pt x="414" y="158"/>
                  </a:lnTo>
                  <a:lnTo>
                    <a:pt x="413" y="158"/>
                  </a:lnTo>
                  <a:lnTo>
                    <a:pt x="413" y="158"/>
                  </a:lnTo>
                  <a:lnTo>
                    <a:pt x="413" y="157"/>
                  </a:lnTo>
                  <a:lnTo>
                    <a:pt x="413" y="157"/>
                  </a:lnTo>
                  <a:lnTo>
                    <a:pt x="413" y="157"/>
                  </a:lnTo>
                  <a:lnTo>
                    <a:pt x="412" y="157"/>
                  </a:lnTo>
                  <a:lnTo>
                    <a:pt x="413" y="157"/>
                  </a:lnTo>
                  <a:lnTo>
                    <a:pt x="412" y="157"/>
                  </a:lnTo>
                  <a:lnTo>
                    <a:pt x="412" y="158"/>
                  </a:lnTo>
                  <a:lnTo>
                    <a:pt x="412" y="157"/>
                  </a:lnTo>
                  <a:lnTo>
                    <a:pt x="411" y="157"/>
                  </a:lnTo>
                  <a:lnTo>
                    <a:pt x="411" y="156"/>
                  </a:lnTo>
                  <a:lnTo>
                    <a:pt x="410" y="156"/>
                  </a:lnTo>
                  <a:lnTo>
                    <a:pt x="410" y="157"/>
                  </a:lnTo>
                  <a:lnTo>
                    <a:pt x="410" y="156"/>
                  </a:lnTo>
                  <a:lnTo>
                    <a:pt x="409" y="156"/>
                  </a:lnTo>
                  <a:lnTo>
                    <a:pt x="409" y="155"/>
                  </a:lnTo>
                  <a:lnTo>
                    <a:pt x="408" y="156"/>
                  </a:lnTo>
                  <a:lnTo>
                    <a:pt x="408" y="155"/>
                  </a:lnTo>
                  <a:lnTo>
                    <a:pt x="411" y="151"/>
                  </a:lnTo>
                  <a:lnTo>
                    <a:pt x="412" y="149"/>
                  </a:lnTo>
                  <a:lnTo>
                    <a:pt x="413" y="146"/>
                  </a:lnTo>
                  <a:lnTo>
                    <a:pt x="419" y="137"/>
                  </a:lnTo>
                  <a:lnTo>
                    <a:pt x="421" y="135"/>
                  </a:lnTo>
                  <a:lnTo>
                    <a:pt x="422" y="134"/>
                  </a:lnTo>
                  <a:lnTo>
                    <a:pt x="423" y="132"/>
                  </a:lnTo>
                  <a:lnTo>
                    <a:pt x="425" y="130"/>
                  </a:lnTo>
                  <a:lnTo>
                    <a:pt x="428" y="126"/>
                  </a:lnTo>
                  <a:lnTo>
                    <a:pt x="430" y="122"/>
                  </a:lnTo>
                  <a:lnTo>
                    <a:pt x="431" y="122"/>
                  </a:lnTo>
                  <a:lnTo>
                    <a:pt x="433" y="118"/>
                  </a:lnTo>
                  <a:lnTo>
                    <a:pt x="433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6" y="112"/>
                  </a:lnTo>
                  <a:lnTo>
                    <a:pt x="436" y="110"/>
                  </a:lnTo>
                  <a:lnTo>
                    <a:pt x="436" y="109"/>
                  </a:lnTo>
                  <a:lnTo>
                    <a:pt x="437" y="108"/>
                  </a:lnTo>
                  <a:lnTo>
                    <a:pt x="437" y="106"/>
                  </a:lnTo>
                  <a:lnTo>
                    <a:pt x="437" y="105"/>
                  </a:lnTo>
                  <a:lnTo>
                    <a:pt x="437" y="104"/>
                  </a:lnTo>
                  <a:lnTo>
                    <a:pt x="438" y="100"/>
                  </a:lnTo>
                  <a:lnTo>
                    <a:pt x="438" y="99"/>
                  </a:lnTo>
                  <a:lnTo>
                    <a:pt x="438" y="97"/>
                  </a:lnTo>
                  <a:lnTo>
                    <a:pt x="438" y="96"/>
                  </a:lnTo>
                  <a:lnTo>
                    <a:pt x="439" y="93"/>
                  </a:lnTo>
                  <a:lnTo>
                    <a:pt x="439" y="91"/>
                  </a:lnTo>
                  <a:lnTo>
                    <a:pt x="442" y="84"/>
                  </a:lnTo>
                  <a:lnTo>
                    <a:pt x="444" y="83"/>
                  </a:lnTo>
                  <a:lnTo>
                    <a:pt x="445" y="81"/>
                  </a:lnTo>
                  <a:lnTo>
                    <a:pt x="445" y="80"/>
                  </a:lnTo>
                  <a:lnTo>
                    <a:pt x="446" y="80"/>
                  </a:lnTo>
                  <a:lnTo>
                    <a:pt x="446" y="79"/>
                  </a:lnTo>
                  <a:lnTo>
                    <a:pt x="447" y="77"/>
                  </a:lnTo>
                  <a:lnTo>
                    <a:pt x="448" y="76"/>
                  </a:lnTo>
                  <a:lnTo>
                    <a:pt x="451" y="71"/>
                  </a:lnTo>
                  <a:lnTo>
                    <a:pt x="452" y="69"/>
                  </a:lnTo>
                  <a:lnTo>
                    <a:pt x="453" y="68"/>
                  </a:lnTo>
                  <a:lnTo>
                    <a:pt x="457" y="65"/>
                  </a:lnTo>
                  <a:lnTo>
                    <a:pt x="460" y="63"/>
                  </a:lnTo>
                  <a:lnTo>
                    <a:pt x="462" y="62"/>
                  </a:lnTo>
                  <a:lnTo>
                    <a:pt x="468" y="57"/>
                  </a:lnTo>
                  <a:lnTo>
                    <a:pt x="481" y="49"/>
                  </a:lnTo>
                  <a:lnTo>
                    <a:pt x="484" y="51"/>
                  </a:lnTo>
                  <a:lnTo>
                    <a:pt x="485" y="51"/>
                  </a:lnTo>
                  <a:lnTo>
                    <a:pt x="489" y="53"/>
                  </a:lnTo>
                  <a:lnTo>
                    <a:pt x="493" y="55"/>
                  </a:lnTo>
                  <a:lnTo>
                    <a:pt x="493" y="55"/>
                  </a:lnTo>
                  <a:lnTo>
                    <a:pt x="502" y="59"/>
                  </a:lnTo>
                  <a:lnTo>
                    <a:pt x="503" y="53"/>
                  </a:lnTo>
                  <a:lnTo>
                    <a:pt x="503" y="52"/>
                  </a:lnTo>
                  <a:lnTo>
                    <a:pt x="503" y="51"/>
                  </a:lnTo>
                  <a:lnTo>
                    <a:pt x="504" y="51"/>
                  </a:lnTo>
                  <a:lnTo>
                    <a:pt x="504" y="49"/>
                  </a:lnTo>
                  <a:lnTo>
                    <a:pt x="505" y="46"/>
                  </a:lnTo>
                  <a:lnTo>
                    <a:pt x="512" y="29"/>
                  </a:lnTo>
                  <a:lnTo>
                    <a:pt x="514" y="26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5" y="25"/>
                  </a:lnTo>
                  <a:lnTo>
                    <a:pt x="516" y="24"/>
                  </a:lnTo>
                  <a:lnTo>
                    <a:pt x="520" y="22"/>
                  </a:lnTo>
                  <a:lnTo>
                    <a:pt x="522" y="22"/>
                  </a:lnTo>
                  <a:lnTo>
                    <a:pt x="526" y="21"/>
                  </a:lnTo>
                  <a:lnTo>
                    <a:pt x="534" y="18"/>
                  </a:lnTo>
                  <a:lnTo>
                    <a:pt x="537" y="17"/>
                  </a:lnTo>
                  <a:lnTo>
                    <a:pt x="550" y="13"/>
                  </a:lnTo>
                  <a:lnTo>
                    <a:pt x="553" y="12"/>
                  </a:lnTo>
                  <a:lnTo>
                    <a:pt x="555" y="11"/>
                  </a:lnTo>
                  <a:lnTo>
                    <a:pt x="561" y="9"/>
                  </a:lnTo>
                  <a:lnTo>
                    <a:pt x="566" y="7"/>
                  </a:lnTo>
                  <a:lnTo>
                    <a:pt x="568" y="6"/>
                  </a:lnTo>
                  <a:lnTo>
                    <a:pt x="572" y="5"/>
                  </a:lnTo>
                  <a:lnTo>
                    <a:pt x="577" y="3"/>
                  </a:lnTo>
                  <a:lnTo>
                    <a:pt x="580" y="3"/>
                  </a:lnTo>
                  <a:lnTo>
                    <a:pt x="582" y="3"/>
                  </a:lnTo>
                  <a:lnTo>
                    <a:pt x="582" y="2"/>
                  </a:lnTo>
                  <a:lnTo>
                    <a:pt x="583" y="2"/>
                  </a:lnTo>
                  <a:lnTo>
                    <a:pt x="584" y="2"/>
                  </a:lnTo>
                  <a:lnTo>
                    <a:pt x="584" y="1"/>
                  </a:lnTo>
                  <a:lnTo>
                    <a:pt x="585" y="1"/>
                  </a:lnTo>
                  <a:lnTo>
                    <a:pt x="585" y="0"/>
                  </a:lnTo>
                  <a:lnTo>
                    <a:pt x="586" y="0"/>
                  </a:lnTo>
                  <a:lnTo>
                    <a:pt x="586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5" name="Freeform 214">
              <a:extLst>
                <a:ext uri="{FF2B5EF4-FFF2-40B4-BE49-F238E27FC236}">
                  <a16:creationId xmlns:a16="http://schemas.microsoft.com/office/drawing/2014/main" id="{66685841-1A83-4E44-0A77-15C14D68C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300" y="1204913"/>
              <a:ext cx="1003300" cy="1249363"/>
            </a:xfrm>
            <a:custGeom>
              <a:avLst/>
              <a:gdLst>
                <a:gd name="T0" fmla="*/ 616 w 632"/>
                <a:gd name="T1" fmla="*/ 5 h 787"/>
                <a:gd name="T2" fmla="*/ 602 w 632"/>
                <a:gd name="T3" fmla="*/ 15 h 787"/>
                <a:gd name="T4" fmla="*/ 599 w 632"/>
                <a:gd name="T5" fmla="*/ 27 h 787"/>
                <a:gd name="T6" fmla="*/ 610 w 632"/>
                <a:gd name="T7" fmla="*/ 37 h 787"/>
                <a:gd name="T8" fmla="*/ 623 w 632"/>
                <a:gd name="T9" fmla="*/ 52 h 787"/>
                <a:gd name="T10" fmla="*/ 617 w 632"/>
                <a:gd name="T11" fmla="*/ 67 h 787"/>
                <a:gd name="T12" fmla="*/ 611 w 632"/>
                <a:gd name="T13" fmla="*/ 81 h 787"/>
                <a:gd name="T14" fmla="*/ 615 w 632"/>
                <a:gd name="T15" fmla="*/ 95 h 787"/>
                <a:gd name="T16" fmla="*/ 628 w 632"/>
                <a:gd name="T17" fmla="*/ 97 h 787"/>
                <a:gd name="T18" fmla="*/ 619 w 632"/>
                <a:gd name="T19" fmla="*/ 148 h 787"/>
                <a:gd name="T20" fmla="*/ 592 w 632"/>
                <a:gd name="T21" fmla="*/ 196 h 787"/>
                <a:gd name="T22" fmla="*/ 580 w 632"/>
                <a:gd name="T23" fmla="*/ 196 h 787"/>
                <a:gd name="T24" fmla="*/ 557 w 632"/>
                <a:gd name="T25" fmla="*/ 212 h 787"/>
                <a:gd name="T26" fmla="*/ 542 w 632"/>
                <a:gd name="T27" fmla="*/ 208 h 787"/>
                <a:gd name="T28" fmla="*/ 531 w 632"/>
                <a:gd name="T29" fmla="*/ 211 h 787"/>
                <a:gd name="T30" fmla="*/ 531 w 632"/>
                <a:gd name="T31" fmla="*/ 241 h 787"/>
                <a:gd name="T32" fmla="*/ 564 w 632"/>
                <a:gd name="T33" fmla="*/ 273 h 787"/>
                <a:gd name="T34" fmla="*/ 563 w 632"/>
                <a:gd name="T35" fmla="*/ 371 h 787"/>
                <a:gd name="T36" fmla="*/ 530 w 632"/>
                <a:gd name="T37" fmla="*/ 408 h 787"/>
                <a:gd name="T38" fmla="*/ 519 w 632"/>
                <a:gd name="T39" fmla="*/ 420 h 787"/>
                <a:gd name="T40" fmla="*/ 519 w 632"/>
                <a:gd name="T41" fmla="*/ 434 h 787"/>
                <a:gd name="T42" fmla="*/ 505 w 632"/>
                <a:gd name="T43" fmla="*/ 442 h 787"/>
                <a:gd name="T44" fmla="*/ 494 w 632"/>
                <a:gd name="T45" fmla="*/ 454 h 787"/>
                <a:gd name="T46" fmla="*/ 454 w 632"/>
                <a:gd name="T47" fmla="*/ 459 h 787"/>
                <a:gd name="T48" fmla="*/ 393 w 632"/>
                <a:gd name="T49" fmla="*/ 459 h 787"/>
                <a:gd name="T50" fmla="*/ 359 w 632"/>
                <a:gd name="T51" fmla="*/ 468 h 787"/>
                <a:gd name="T52" fmla="*/ 359 w 632"/>
                <a:gd name="T53" fmla="*/ 499 h 787"/>
                <a:gd name="T54" fmla="*/ 366 w 632"/>
                <a:gd name="T55" fmla="*/ 528 h 787"/>
                <a:gd name="T56" fmla="*/ 365 w 632"/>
                <a:gd name="T57" fmla="*/ 573 h 787"/>
                <a:gd name="T58" fmla="*/ 349 w 632"/>
                <a:gd name="T59" fmla="*/ 610 h 787"/>
                <a:gd name="T60" fmla="*/ 290 w 632"/>
                <a:gd name="T61" fmla="*/ 609 h 787"/>
                <a:gd name="T62" fmla="*/ 289 w 632"/>
                <a:gd name="T63" fmla="*/ 671 h 787"/>
                <a:gd name="T64" fmla="*/ 320 w 632"/>
                <a:gd name="T65" fmla="*/ 713 h 787"/>
                <a:gd name="T66" fmla="*/ 320 w 632"/>
                <a:gd name="T67" fmla="*/ 723 h 787"/>
                <a:gd name="T68" fmla="*/ 325 w 632"/>
                <a:gd name="T69" fmla="*/ 740 h 787"/>
                <a:gd name="T70" fmla="*/ 310 w 632"/>
                <a:gd name="T71" fmla="*/ 747 h 787"/>
                <a:gd name="T72" fmla="*/ 295 w 632"/>
                <a:gd name="T73" fmla="*/ 758 h 787"/>
                <a:gd name="T74" fmla="*/ 283 w 632"/>
                <a:gd name="T75" fmla="*/ 772 h 787"/>
                <a:gd name="T76" fmla="*/ 269 w 632"/>
                <a:gd name="T77" fmla="*/ 781 h 787"/>
                <a:gd name="T78" fmla="*/ 255 w 632"/>
                <a:gd name="T79" fmla="*/ 772 h 787"/>
                <a:gd name="T80" fmla="*/ 242 w 632"/>
                <a:gd name="T81" fmla="*/ 784 h 787"/>
                <a:gd name="T82" fmla="*/ 141 w 632"/>
                <a:gd name="T83" fmla="*/ 785 h 787"/>
                <a:gd name="T84" fmla="*/ 110 w 632"/>
                <a:gd name="T85" fmla="*/ 714 h 787"/>
                <a:gd name="T86" fmla="*/ 94 w 632"/>
                <a:gd name="T87" fmla="*/ 609 h 787"/>
                <a:gd name="T88" fmla="*/ 83 w 632"/>
                <a:gd name="T89" fmla="*/ 534 h 787"/>
                <a:gd name="T90" fmla="*/ 76 w 632"/>
                <a:gd name="T91" fmla="*/ 486 h 787"/>
                <a:gd name="T92" fmla="*/ 69 w 632"/>
                <a:gd name="T93" fmla="*/ 437 h 787"/>
                <a:gd name="T94" fmla="*/ 63 w 632"/>
                <a:gd name="T95" fmla="*/ 404 h 787"/>
                <a:gd name="T96" fmla="*/ 59 w 632"/>
                <a:gd name="T97" fmla="*/ 379 h 787"/>
                <a:gd name="T98" fmla="*/ 50 w 632"/>
                <a:gd name="T99" fmla="*/ 315 h 787"/>
                <a:gd name="T100" fmla="*/ 35 w 632"/>
                <a:gd name="T101" fmla="*/ 231 h 787"/>
                <a:gd name="T102" fmla="*/ 21 w 632"/>
                <a:gd name="T103" fmla="*/ 144 h 787"/>
                <a:gd name="T104" fmla="*/ 8 w 632"/>
                <a:gd name="T105" fmla="*/ 63 h 787"/>
                <a:gd name="T106" fmla="*/ 30 w 632"/>
                <a:gd name="T107" fmla="*/ 1 h 787"/>
                <a:gd name="T108" fmla="*/ 89 w 632"/>
                <a:gd name="T109" fmla="*/ 2 h 787"/>
                <a:gd name="T110" fmla="*/ 132 w 632"/>
                <a:gd name="T111" fmla="*/ 2 h 787"/>
                <a:gd name="T112" fmla="*/ 187 w 632"/>
                <a:gd name="T113" fmla="*/ 1 h 787"/>
                <a:gd name="T114" fmla="*/ 243 w 632"/>
                <a:gd name="T115" fmla="*/ 1 h 787"/>
                <a:gd name="T116" fmla="*/ 298 w 632"/>
                <a:gd name="T117" fmla="*/ 1 h 787"/>
                <a:gd name="T118" fmla="*/ 359 w 632"/>
                <a:gd name="T119" fmla="*/ 2 h 787"/>
                <a:gd name="T120" fmla="*/ 418 w 632"/>
                <a:gd name="T121" fmla="*/ 2 h 787"/>
                <a:gd name="T122" fmla="*/ 492 w 632"/>
                <a:gd name="T123" fmla="*/ 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2" h="787">
                  <a:moveTo>
                    <a:pt x="566" y="2"/>
                  </a:moveTo>
                  <a:lnTo>
                    <a:pt x="569" y="3"/>
                  </a:lnTo>
                  <a:lnTo>
                    <a:pt x="570" y="3"/>
                  </a:lnTo>
                  <a:lnTo>
                    <a:pt x="573" y="3"/>
                  </a:lnTo>
                  <a:lnTo>
                    <a:pt x="574" y="3"/>
                  </a:lnTo>
                  <a:lnTo>
                    <a:pt x="576" y="3"/>
                  </a:lnTo>
                  <a:lnTo>
                    <a:pt x="578" y="3"/>
                  </a:lnTo>
                  <a:lnTo>
                    <a:pt x="585" y="3"/>
                  </a:lnTo>
                  <a:lnTo>
                    <a:pt x="586" y="3"/>
                  </a:lnTo>
                  <a:lnTo>
                    <a:pt x="595" y="3"/>
                  </a:lnTo>
                  <a:lnTo>
                    <a:pt x="601" y="3"/>
                  </a:lnTo>
                  <a:lnTo>
                    <a:pt x="602" y="3"/>
                  </a:lnTo>
                  <a:lnTo>
                    <a:pt x="606" y="3"/>
                  </a:lnTo>
                  <a:lnTo>
                    <a:pt x="610" y="3"/>
                  </a:lnTo>
                  <a:lnTo>
                    <a:pt x="611" y="3"/>
                  </a:lnTo>
                  <a:lnTo>
                    <a:pt x="613" y="3"/>
                  </a:lnTo>
                  <a:lnTo>
                    <a:pt x="615" y="3"/>
                  </a:lnTo>
                  <a:lnTo>
                    <a:pt x="617" y="3"/>
                  </a:lnTo>
                  <a:lnTo>
                    <a:pt x="618" y="3"/>
                  </a:lnTo>
                  <a:lnTo>
                    <a:pt x="617" y="3"/>
                  </a:lnTo>
                  <a:lnTo>
                    <a:pt x="617" y="4"/>
                  </a:lnTo>
                  <a:lnTo>
                    <a:pt x="616" y="4"/>
                  </a:lnTo>
                  <a:lnTo>
                    <a:pt x="616" y="5"/>
                  </a:lnTo>
                  <a:lnTo>
                    <a:pt x="615" y="5"/>
                  </a:lnTo>
                  <a:lnTo>
                    <a:pt x="615" y="6"/>
                  </a:lnTo>
                  <a:lnTo>
                    <a:pt x="614" y="6"/>
                  </a:lnTo>
                  <a:lnTo>
                    <a:pt x="614" y="7"/>
                  </a:lnTo>
                  <a:lnTo>
                    <a:pt x="613" y="7"/>
                  </a:lnTo>
                  <a:lnTo>
                    <a:pt x="612" y="7"/>
                  </a:lnTo>
                  <a:lnTo>
                    <a:pt x="612" y="8"/>
                  </a:lnTo>
                  <a:lnTo>
                    <a:pt x="612" y="9"/>
                  </a:lnTo>
                  <a:lnTo>
                    <a:pt x="611" y="9"/>
                  </a:lnTo>
                  <a:lnTo>
                    <a:pt x="610" y="9"/>
                  </a:lnTo>
                  <a:lnTo>
                    <a:pt x="609" y="9"/>
                  </a:lnTo>
                  <a:lnTo>
                    <a:pt x="609" y="10"/>
                  </a:lnTo>
                  <a:lnTo>
                    <a:pt x="608" y="10"/>
                  </a:lnTo>
                  <a:lnTo>
                    <a:pt x="608" y="11"/>
                  </a:lnTo>
                  <a:lnTo>
                    <a:pt x="608" y="12"/>
                  </a:lnTo>
                  <a:lnTo>
                    <a:pt x="607" y="12"/>
                  </a:lnTo>
                  <a:lnTo>
                    <a:pt x="606" y="12"/>
                  </a:lnTo>
                  <a:lnTo>
                    <a:pt x="606" y="13"/>
                  </a:lnTo>
                  <a:lnTo>
                    <a:pt x="605" y="13"/>
                  </a:lnTo>
                  <a:lnTo>
                    <a:pt x="604" y="14"/>
                  </a:lnTo>
                  <a:lnTo>
                    <a:pt x="604" y="15"/>
                  </a:lnTo>
                  <a:lnTo>
                    <a:pt x="603" y="15"/>
                  </a:lnTo>
                  <a:lnTo>
                    <a:pt x="602" y="15"/>
                  </a:lnTo>
                  <a:lnTo>
                    <a:pt x="602" y="16"/>
                  </a:lnTo>
                  <a:lnTo>
                    <a:pt x="601" y="16"/>
                  </a:lnTo>
                  <a:lnTo>
                    <a:pt x="601" y="17"/>
                  </a:lnTo>
                  <a:lnTo>
                    <a:pt x="600" y="17"/>
                  </a:lnTo>
                  <a:lnTo>
                    <a:pt x="600" y="18"/>
                  </a:lnTo>
                  <a:lnTo>
                    <a:pt x="599" y="18"/>
                  </a:lnTo>
                  <a:lnTo>
                    <a:pt x="599" y="19"/>
                  </a:lnTo>
                  <a:lnTo>
                    <a:pt x="598" y="19"/>
                  </a:lnTo>
                  <a:lnTo>
                    <a:pt x="598" y="20"/>
                  </a:lnTo>
                  <a:lnTo>
                    <a:pt x="597" y="21"/>
                  </a:lnTo>
                  <a:lnTo>
                    <a:pt x="596" y="21"/>
                  </a:lnTo>
                  <a:lnTo>
                    <a:pt x="596" y="22"/>
                  </a:lnTo>
                  <a:lnTo>
                    <a:pt x="596" y="23"/>
                  </a:lnTo>
                  <a:lnTo>
                    <a:pt x="596" y="24"/>
                  </a:lnTo>
                  <a:lnTo>
                    <a:pt x="597" y="24"/>
                  </a:lnTo>
                  <a:lnTo>
                    <a:pt x="596" y="24"/>
                  </a:lnTo>
                  <a:lnTo>
                    <a:pt x="596" y="24"/>
                  </a:lnTo>
                  <a:lnTo>
                    <a:pt x="597" y="24"/>
                  </a:lnTo>
                  <a:lnTo>
                    <a:pt x="597" y="25"/>
                  </a:lnTo>
                  <a:lnTo>
                    <a:pt x="598" y="25"/>
                  </a:lnTo>
                  <a:lnTo>
                    <a:pt x="598" y="26"/>
                  </a:lnTo>
                  <a:lnTo>
                    <a:pt x="599" y="26"/>
                  </a:lnTo>
                  <a:lnTo>
                    <a:pt x="599" y="27"/>
                  </a:lnTo>
                  <a:lnTo>
                    <a:pt x="599" y="28"/>
                  </a:lnTo>
                  <a:lnTo>
                    <a:pt x="600" y="28"/>
                  </a:lnTo>
                  <a:lnTo>
                    <a:pt x="600" y="29"/>
                  </a:lnTo>
                  <a:lnTo>
                    <a:pt x="601" y="29"/>
                  </a:lnTo>
                  <a:lnTo>
                    <a:pt x="602" y="29"/>
                  </a:lnTo>
                  <a:lnTo>
                    <a:pt x="603" y="29"/>
                  </a:lnTo>
                  <a:lnTo>
                    <a:pt x="603" y="30"/>
                  </a:lnTo>
                  <a:lnTo>
                    <a:pt x="603" y="31"/>
                  </a:lnTo>
                  <a:lnTo>
                    <a:pt x="603" y="32"/>
                  </a:lnTo>
                  <a:lnTo>
                    <a:pt x="603" y="33"/>
                  </a:lnTo>
                  <a:lnTo>
                    <a:pt x="604" y="33"/>
                  </a:lnTo>
                  <a:lnTo>
                    <a:pt x="604" y="34"/>
                  </a:lnTo>
                  <a:lnTo>
                    <a:pt x="605" y="34"/>
                  </a:lnTo>
                  <a:lnTo>
                    <a:pt x="606" y="34"/>
                  </a:lnTo>
                  <a:lnTo>
                    <a:pt x="607" y="34"/>
                  </a:lnTo>
                  <a:lnTo>
                    <a:pt x="608" y="34"/>
                  </a:lnTo>
                  <a:lnTo>
                    <a:pt x="608" y="35"/>
                  </a:lnTo>
                  <a:lnTo>
                    <a:pt x="609" y="35"/>
                  </a:lnTo>
                  <a:lnTo>
                    <a:pt x="609" y="36"/>
                  </a:lnTo>
                  <a:lnTo>
                    <a:pt x="609" y="37"/>
                  </a:lnTo>
                  <a:lnTo>
                    <a:pt x="609" y="38"/>
                  </a:lnTo>
                  <a:lnTo>
                    <a:pt x="610" y="38"/>
                  </a:lnTo>
                  <a:lnTo>
                    <a:pt x="610" y="37"/>
                  </a:lnTo>
                  <a:lnTo>
                    <a:pt x="611" y="38"/>
                  </a:lnTo>
                  <a:lnTo>
                    <a:pt x="611" y="39"/>
                  </a:lnTo>
                  <a:lnTo>
                    <a:pt x="612" y="39"/>
                  </a:lnTo>
                  <a:lnTo>
                    <a:pt x="613" y="39"/>
                  </a:lnTo>
                  <a:lnTo>
                    <a:pt x="614" y="40"/>
                  </a:lnTo>
                  <a:lnTo>
                    <a:pt x="615" y="40"/>
                  </a:lnTo>
                  <a:lnTo>
                    <a:pt x="615" y="39"/>
                  </a:lnTo>
                  <a:lnTo>
                    <a:pt x="616" y="39"/>
                  </a:lnTo>
                  <a:lnTo>
                    <a:pt x="617" y="40"/>
                  </a:lnTo>
                  <a:lnTo>
                    <a:pt x="617" y="41"/>
                  </a:lnTo>
                  <a:lnTo>
                    <a:pt x="618" y="42"/>
                  </a:lnTo>
                  <a:lnTo>
                    <a:pt x="619" y="43"/>
                  </a:lnTo>
                  <a:lnTo>
                    <a:pt x="619" y="44"/>
                  </a:lnTo>
                  <a:lnTo>
                    <a:pt x="619" y="45"/>
                  </a:lnTo>
                  <a:lnTo>
                    <a:pt x="619" y="45"/>
                  </a:lnTo>
                  <a:lnTo>
                    <a:pt x="619" y="46"/>
                  </a:lnTo>
                  <a:lnTo>
                    <a:pt x="620" y="47"/>
                  </a:lnTo>
                  <a:lnTo>
                    <a:pt x="620" y="48"/>
                  </a:lnTo>
                  <a:lnTo>
                    <a:pt x="621" y="49"/>
                  </a:lnTo>
                  <a:lnTo>
                    <a:pt x="621" y="50"/>
                  </a:lnTo>
                  <a:lnTo>
                    <a:pt x="622" y="50"/>
                  </a:lnTo>
                  <a:lnTo>
                    <a:pt x="623" y="51"/>
                  </a:lnTo>
                  <a:lnTo>
                    <a:pt x="623" y="52"/>
                  </a:lnTo>
                  <a:lnTo>
                    <a:pt x="624" y="52"/>
                  </a:lnTo>
                  <a:lnTo>
                    <a:pt x="624" y="53"/>
                  </a:lnTo>
                  <a:lnTo>
                    <a:pt x="625" y="53"/>
                  </a:lnTo>
                  <a:lnTo>
                    <a:pt x="626" y="53"/>
                  </a:lnTo>
                  <a:lnTo>
                    <a:pt x="626" y="54"/>
                  </a:lnTo>
                  <a:lnTo>
                    <a:pt x="626" y="55"/>
                  </a:lnTo>
                  <a:lnTo>
                    <a:pt x="625" y="55"/>
                  </a:lnTo>
                  <a:lnTo>
                    <a:pt x="625" y="57"/>
                  </a:lnTo>
                  <a:lnTo>
                    <a:pt x="625" y="58"/>
                  </a:lnTo>
                  <a:lnTo>
                    <a:pt x="625" y="59"/>
                  </a:lnTo>
                  <a:lnTo>
                    <a:pt x="624" y="60"/>
                  </a:lnTo>
                  <a:lnTo>
                    <a:pt x="624" y="61"/>
                  </a:lnTo>
                  <a:lnTo>
                    <a:pt x="623" y="61"/>
                  </a:lnTo>
                  <a:lnTo>
                    <a:pt x="623" y="62"/>
                  </a:lnTo>
                  <a:lnTo>
                    <a:pt x="621" y="64"/>
                  </a:lnTo>
                  <a:lnTo>
                    <a:pt x="621" y="65"/>
                  </a:lnTo>
                  <a:lnTo>
                    <a:pt x="620" y="65"/>
                  </a:lnTo>
                  <a:lnTo>
                    <a:pt x="619" y="65"/>
                  </a:lnTo>
                  <a:lnTo>
                    <a:pt x="619" y="65"/>
                  </a:lnTo>
                  <a:lnTo>
                    <a:pt x="618" y="65"/>
                  </a:lnTo>
                  <a:lnTo>
                    <a:pt x="618" y="66"/>
                  </a:lnTo>
                  <a:lnTo>
                    <a:pt x="617" y="66"/>
                  </a:lnTo>
                  <a:lnTo>
                    <a:pt x="617" y="67"/>
                  </a:lnTo>
                  <a:lnTo>
                    <a:pt x="616" y="67"/>
                  </a:lnTo>
                  <a:lnTo>
                    <a:pt x="616" y="68"/>
                  </a:lnTo>
                  <a:lnTo>
                    <a:pt x="615" y="68"/>
                  </a:lnTo>
                  <a:lnTo>
                    <a:pt x="615" y="69"/>
                  </a:lnTo>
                  <a:lnTo>
                    <a:pt x="614" y="69"/>
                  </a:lnTo>
                  <a:lnTo>
                    <a:pt x="613" y="69"/>
                  </a:lnTo>
                  <a:lnTo>
                    <a:pt x="613" y="70"/>
                  </a:lnTo>
                  <a:lnTo>
                    <a:pt x="612" y="70"/>
                  </a:lnTo>
                  <a:lnTo>
                    <a:pt x="612" y="71"/>
                  </a:lnTo>
                  <a:lnTo>
                    <a:pt x="612" y="72"/>
                  </a:lnTo>
                  <a:lnTo>
                    <a:pt x="612" y="73"/>
                  </a:lnTo>
                  <a:lnTo>
                    <a:pt x="611" y="73"/>
                  </a:lnTo>
                  <a:lnTo>
                    <a:pt x="611" y="74"/>
                  </a:lnTo>
                  <a:lnTo>
                    <a:pt x="611" y="75"/>
                  </a:lnTo>
                  <a:lnTo>
                    <a:pt x="610" y="75"/>
                  </a:lnTo>
                  <a:lnTo>
                    <a:pt x="610" y="76"/>
                  </a:lnTo>
                  <a:lnTo>
                    <a:pt x="610" y="77"/>
                  </a:lnTo>
                  <a:lnTo>
                    <a:pt x="610" y="77"/>
                  </a:lnTo>
                  <a:lnTo>
                    <a:pt x="610" y="78"/>
                  </a:lnTo>
                  <a:lnTo>
                    <a:pt x="610" y="79"/>
                  </a:lnTo>
                  <a:lnTo>
                    <a:pt x="610" y="80"/>
                  </a:lnTo>
                  <a:lnTo>
                    <a:pt x="611" y="80"/>
                  </a:lnTo>
                  <a:lnTo>
                    <a:pt x="611" y="81"/>
                  </a:lnTo>
                  <a:lnTo>
                    <a:pt x="611" y="82"/>
                  </a:lnTo>
                  <a:lnTo>
                    <a:pt x="610" y="82"/>
                  </a:lnTo>
                  <a:lnTo>
                    <a:pt x="610" y="83"/>
                  </a:lnTo>
                  <a:lnTo>
                    <a:pt x="611" y="83"/>
                  </a:lnTo>
                  <a:lnTo>
                    <a:pt x="611" y="84"/>
                  </a:lnTo>
                  <a:lnTo>
                    <a:pt x="610" y="84"/>
                  </a:lnTo>
                  <a:lnTo>
                    <a:pt x="611" y="85"/>
                  </a:lnTo>
                  <a:lnTo>
                    <a:pt x="611" y="86"/>
                  </a:lnTo>
                  <a:lnTo>
                    <a:pt x="612" y="86"/>
                  </a:lnTo>
                  <a:lnTo>
                    <a:pt x="612" y="87"/>
                  </a:lnTo>
                  <a:lnTo>
                    <a:pt x="612" y="88"/>
                  </a:lnTo>
                  <a:lnTo>
                    <a:pt x="612" y="89"/>
                  </a:lnTo>
                  <a:lnTo>
                    <a:pt x="613" y="89"/>
                  </a:lnTo>
                  <a:lnTo>
                    <a:pt x="613" y="90"/>
                  </a:lnTo>
                  <a:lnTo>
                    <a:pt x="613" y="91"/>
                  </a:lnTo>
                  <a:lnTo>
                    <a:pt x="613" y="92"/>
                  </a:lnTo>
                  <a:lnTo>
                    <a:pt x="613" y="93"/>
                  </a:lnTo>
                  <a:lnTo>
                    <a:pt x="612" y="93"/>
                  </a:lnTo>
                  <a:lnTo>
                    <a:pt x="612" y="94"/>
                  </a:lnTo>
                  <a:lnTo>
                    <a:pt x="613" y="94"/>
                  </a:lnTo>
                  <a:lnTo>
                    <a:pt x="614" y="94"/>
                  </a:lnTo>
                  <a:lnTo>
                    <a:pt x="614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6" y="96"/>
                  </a:lnTo>
                  <a:lnTo>
                    <a:pt x="616" y="97"/>
                  </a:lnTo>
                  <a:lnTo>
                    <a:pt x="617" y="97"/>
                  </a:lnTo>
                  <a:lnTo>
                    <a:pt x="617" y="98"/>
                  </a:lnTo>
                  <a:lnTo>
                    <a:pt x="618" y="98"/>
                  </a:lnTo>
                  <a:lnTo>
                    <a:pt x="618" y="99"/>
                  </a:lnTo>
                  <a:lnTo>
                    <a:pt x="619" y="99"/>
                  </a:lnTo>
                  <a:lnTo>
                    <a:pt x="619" y="100"/>
                  </a:lnTo>
                  <a:lnTo>
                    <a:pt x="619" y="100"/>
                  </a:lnTo>
                  <a:lnTo>
                    <a:pt x="620" y="99"/>
                  </a:lnTo>
                  <a:lnTo>
                    <a:pt x="621" y="99"/>
                  </a:lnTo>
                  <a:lnTo>
                    <a:pt x="622" y="99"/>
                  </a:lnTo>
                  <a:lnTo>
                    <a:pt x="623" y="99"/>
                  </a:lnTo>
                  <a:lnTo>
                    <a:pt x="623" y="98"/>
                  </a:lnTo>
                  <a:lnTo>
                    <a:pt x="624" y="98"/>
                  </a:lnTo>
                  <a:lnTo>
                    <a:pt x="625" y="98"/>
                  </a:lnTo>
                  <a:lnTo>
                    <a:pt x="626" y="98"/>
                  </a:lnTo>
                  <a:lnTo>
                    <a:pt x="626" y="99"/>
                  </a:lnTo>
                  <a:lnTo>
                    <a:pt x="626" y="98"/>
                  </a:lnTo>
                  <a:lnTo>
                    <a:pt x="627" y="98"/>
                  </a:lnTo>
                  <a:lnTo>
                    <a:pt x="628" y="98"/>
                  </a:lnTo>
                  <a:lnTo>
                    <a:pt x="628" y="97"/>
                  </a:lnTo>
                  <a:lnTo>
                    <a:pt x="629" y="97"/>
                  </a:lnTo>
                  <a:lnTo>
                    <a:pt x="630" y="97"/>
                  </a:lnTo>
                  <a:lnTo>
                    <a:pt x="631" y="97"/>
                  </a:lnTo>
                  <a:lnTo>
                    <a:pt x="632" y="97"/>
                  </a:lnTo>
                  <a:lnTo>
                    <a:pt x="632" y="100"/>
                  </a:lnTo>
                  <a:lnTo>
                    <a:pt x="632" y="104"/>
                  </a:lnTo>
                  <a:lnTo>
                    <a:pt x="632" y="105"/>
                  </a:lnTo>
                  <a:lnTo>
                    <a:pt x="632" y="107"/>
                  </a:lnTo>
                  <a:lnTo>
                    <a:pt x="632" y="109"/>
                  </a:lnTo>
                  <a:lnTo>
                    <a:pt x="632" y="110"/>
                  </a:lnTo>
                  <a:lnTo>
                    <a:pt x="632" y="114"/>
                  </a:lnTo>
                  <a:lnTo>
                    <a:pt x="632" y="120"/>
                  </a:lnTo>
                  <a:lnTo>
                    <a:pt x="632" y="123"/>
                  </a:lnTo>
                  <a:lnTo>
                    <a:pt x="632" y="127"/>
                  </a:lnTo>
                  <a:lnTo>
                    <a:pt x="632" y="130"/>
                  </a:lnTo>
                  <a:lnTo>
                    <a:pt x="632" y="133"/>
                  </a:lnTo>
                  <a:lnTo>
                    <a:pt x="630" y="133"/>
                  </a:lnTo>
                  <a:lnTo>
                    <a:pt x="628" y="133"/>
                  </a:lnTo>
                  <a:lnTo>
                    <a:pt x="627" y="134"/>
                  </a:lnTo>
                  <a:lnTo>
                    <a:pt x="627" y="135"/>
                  </a:lnTo>
                  <a:lnTo>
                    <a:pt x="624" y="140"/>
                  </a:lnTo>
                  <a:lnTo>
                    <a:pt x="620" y="146"/>
                  </a:lnTo>
                  <a:lnTo>
                    <a:pt x="619" y="148"/>
                  </a:lnTo>
                  <a:lnTo>
                    <a:pt x="619" y="150"/>
                  </a:lnTo>
                  <a:lnTo>
                    <a:pt x="618" y="152"/>
                  </a:lnTo>
                  <a:lnTo>
                    <a:pt x="616" y="155"/>
                  </a:lnTo>
                  <a:lnTo>
                    <a:pt x="613" y="160"/>
                  </a:lnTo>
                  <a:lnTo>
                    <a:pt x="612" y="162"/>
                  </a:lnTo>
                  <a:lnTo>
                    <a:pt x="611" y="164"/>
                  </a:lnTo>
                  <a:lnTo>
                    <a:pt x="609" y="167"/>
                  </a:lnTo>
                  <a:lnTo>
                    <a:pt x="608" y="168"/>
                  </a:lnTo>
                  <a:lnTo>
                    <a:pt x="608" y="169"/>
                  </a:lnTo>
                  <a:lnTo>
                    <a:pt x="605" y="173"/>
                  </a:lnTo>
                  <a:lnTo>
                    <a:pt x="605" y="174"/>
                  </a:lnTo>
                  <a:lnTo>
                    <a:pt x="604" y="175"/>
                  </a:lnTo>
                  <a:lnTo>
                    <a:pt x="603" y="177"/>
                  </a:lnTo>
                  <a:lnTo>
                    <a:pt x="602" y="179"/>
                  </a:lnTo>
                  <a:lnTo>
                    <a:pt x="601" y="181"/>
                  </a:lnTo>
                  <a:lnTo>
                    <a:pt x="600" y="182"/>
                  </a:lnTo>
                  <a:lnTo>
                    <a:pt x="598" y="184"/>
                  </a:lnTo>
                  <a:lnTo>
                    <a:pt x="598" y="185"/>
                  </a:lnTo>
                  <a:lnTo>
                    <a:pt x="597" y="187"/>
                  </a:lnTo>
                  <a:lnTo>
                    <a:pt x="595" y="191"/>
                  </a:lnTo>
                  <a:lnTo>
                    <a:pt x="593" y="195"/>
                  </a:lnTo>
                  <a:lnTo>
                    <a:pt x="592" y="196"/>
                  </a:lnTo>
                  <a:lnTo>
                    <a:pt x="592" y="196"/>
                  </a:lnTo>
                  <a:lnTo>
                    <a:pt x="592" y="195"/>
                  </a:lnTo>
                  <a:lnTo>
                    <a:pt x="592" y="194"/>
                  </a:lnTo>
                  <a:lnTo>
                    <a:pt x="592" y="193"/>
                  </a:lnTo>
                  <a:lnTo>
                    <a:pt x="591" y="192"/>
                  </a:lnTo>
                  <a:lnTo>
                    <a:pt x="591" y="191"/>
                  </a:lnTo>
                  <a:lnTo>
                    <a:pt x="590" y="191"/>
                  </a:lnTo>
                  <a:lnTo>
                    <a:pt x="590" y="190"/>
                  </a:lnTo>
                  <a:lnTo>
                    <a:pt x="590" y="189"/>
                  </a:lnTo>
                  <a:lnTo>
                    <a:pt x="589" y="189"/>
                  </a:lnTo>
                  <a:lnTo>
                    <a:pt x="588" y="189"/>
                  </a:lnTo>
                  <a:lnTo>
                    <a:pt x="588" y="190"/>
                  </a:lnTo>
                  <a:lnTo>
                    <a:pt x="587" y="190"/>
                  </a:lnTo>
                  <a:lnTo>
                    <a:pt x="586" y="191"/>
                  </a:lnTo>
                  <a:lnTo>
                    <a:pt x="585" y="191"/>
                  </a:lnTo>
                  <a:lnTo>
                    <a:pt x="584" y="191"/>
                  </a:lnTo>
                  <a:lnTo>
                    <a:pt x="583" y="191"/>
                  </a:lnTo>
                  <a:lnTo>
                    <a:pt x="583" y="192"/>
                  </a:lnTo>
                  <a:lnTo>
                    <a:pt x="582" y="192"/>
                  </a:lnTo>
                  <a:lnTo>
                    <a:pt x="582" y="193"/>
                  </a:lnTo>
                  <a:lnTo>
                    <a:pt x="581" y="193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0" y="196"/>
                  </a:lnTo>
                  <a:lnTo>
                    <a:pt x="579" y="198"/>
                  </a:lnTo>
                  <a:lnTo>
                    <a:pt x="578" y="198"/>
                  </a:lnTo>
                  <a:lnTo>
                    <a:pt x="577" y="198"/>
                  </a:lnTo>
                  <a:lnTo>
                    <a:pt x="577" y="199"/>
                  </a:lnTo>
                  <a:lnTo>
                    <a:pt x="575" y="199"/>
                  </a:lnTo>
                  <a:lnTo>
                    <a:pt x="567" y="199"/>
                  </a:lnTo>
                  <a:lnTo>
                    <a:pt x="565" y="199"/>
                  </a:lnTo>
                  <a:lnTo>
                    <a:pt x="565" y="201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3"/>
                  </a:lnTo>
                  <a:lnTo>
                    <a:pt x="564" y="213"/>
                  </a:lnTo>
                  <a:lnTo>
                    <a:pt x="563" y="213"/>
                  </a:lnTo>
                  <a:lnTo>
                    <a:pt x="562" y="213"/>
                  </a:lnTo>
                  <a:lnTo>
                    <a:pt x="561" y="213"/>
                  </a:lnTo>
                  <a:lnTo>
                    <a:pt x="561" y="212"/>
                  </a:lnTo>
                  <a:lnTo>
                    <a:pt x="560" y="212"/>
                  </a:lnTo>
                  <a:lnTo>
                    <a:pt x="559" y="212"/>
                  </a:lnTo>
                  <a:lnTo>
                    <a:pt x="558" y="212"/>
                  </a:lnTo>
                  <a:lnTo>
                    <a:pt x="557" y="212"/>
                  </a:lnTo>
                  <a:lnTo>
                    <a:pt x="557" y="211"/>
                  </a:lnTo>
                  <a:lnTo>
                    <a:pt x="557" y="212"/>
                  </a:lnTo>
                  <a:lnTo>
                    <a:pt x="556" y="211"/>
                  </a:lnTo>
                  <a:lnTo>
                    <a:pt x="555" y="211"/>
                  </a:lnTo>
                  <a:lnTo>
                    <a:pt x="554" y="211"/>
                  </a:lnTo>
                  <a:lnTo>
                    <a:pt x="554" y="212"/>
                  </a:lnTo>
                  <a:lnTo>
                    <a:pt x="554" y="213"/>
                  </a:lnTo>
                  <a:lnTo>
                    <a:pt x="553" y="213"/>
                  </a:lnTo>
                  <a:lnTo>
                    <a:pt x="552" y="213"/>
                  </a:lnTo>
                  <a:lnTo>
                    <a:pt x="551" y="213"/>
                  </a:lnTo>
                  <a:lnTo>
                    <a:pt x="550" y="213"/>
                  </a:lnTo>
                  <a:lnTo>
                    <a:pt x="549" y="213"/>
                  </a:lnTo>
                  <a:lnTo>
                    <a:pt x="548" y="213"/>
                  </a:lnTo>
                  <a:lnTo>
                    <a:pt x="547" y="213"/>
                  </a:lnTo>
                  <a:lnTo>
                    <a:pt x="547" y="212"/>
                  </a:lnTo>
                  <a:lnTo>
                    <a:pt x="547" y="211"/>
                  </a:lnTo>
                  <a:lnTo>
                    <a:pt x="546" y="211"/>
                  </a:lnTo>
                  <a:lnTo>
                    <a:pt x="546" y="210"/>
                  </a:lnTo>
                  <a:lnTo>
                    <a:pt x="545" y="210"/>
                  </a:lnTo>
                  <a:lnTo>
                    <a:pt x="544" y="209"/>
                  </a:lnTo>
                  <a:lnTo>
                    <a:pt x="543" y="209"/>
                  </a:lnTo>
                  <a:lnTo>
                    <a:pt x="543" y="208"/>
                  </a:lnTo>
                  <a:lnTo>
                    <a:pt x="542" y="208"/>
                  </a:lnTo>
                  <a:lnTo>
                    <a:pt x="542" y="207"/>
                  </a:lnTo>
                  <a:lnTo>
                    <a:pt x="542" y="208"/>
                  </a:lnTo>
                  <a:lnTo>
                    <a:pt x="541" y="208"/>
                  </a:lnTo>
                  <a:lnTo>
                    <a:pt x="541" y="209"/>
                  </a:lnTo>
                  <a:lnTo>
                    <a:pt x="540" y="209"/>
                  </a:lnTo>
                  <a:lnTo>
                    <a:pt x="540" y="210"/>
                  </a:lnTo>
                  <a:lnTo>
                    <a:pt x="539" y="209"/>
                  </a:lnTo>
                  <a:lnTo>
                    <a:pt x="538" y="209"/>
                  </a:lnTo>
                  <a:lnTo>
                    <a:pt x="538" y="209"/>
                  </a:lnTo>
                  <a:lnTo>
                    <a:pt x="538" y="208"/>
                  </a:lnTo>
                  <a:lnTo>
                    <a:pt x="538" y="207"/>
                  </a:lnTo>
                  <a:lnTo>
                    <a:pt x="537" y="207"/>
                  </a:lnTo>
                  <a:lnTo>
                    <a:pt x="536" y="207"/>
                  </a:lnTo>
                  <a:lnTo>
                    <a:pt x="535" y="207"/>
                  </a:lnTo>
                  <a:lnTo>
                    <a:pt x="535" y="206"/>
                  </a:lnTo>
                  <a:lnTo>
                    <a:pt x="534" y="206"/>
                  </a:lnTo>
                  <a:lnTo>
                    <a:pt x="533" y="206"/>
                  </a:lnTo>
                  <a:lnTo>
                    <a:pt x="533" y="207"/>
                  </a:lnTo>
                  <a:lnTo>
                    <a:pt x="532" y="207"/>
                  </a:lnTo>
                  <a:lnTo>
                    <a:pt x="532" y="208"/>
                  </a:lnTo>
                  <a:lnTo>
                    <a:pt x="531" y="208"/>
                  </a:lnTo>
                  <a:lnTo>
                    <a:pt x="530" y="209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1" y="211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2" y="212"/>
                  </a:lnTo>
                  <a:lnTo>
                    <a:pt x="531" y="212"/>
                  </a:lnTo>
                  <a:lnTo>
                    <a:pt x="530" y="211"/>
                  </a:lnTo>
                  <a:lnTo>
                    <a:pt x="530" y="212"/>
                  </a:lnTo>
                  <a:lnTo>
                    <a:pt x="530" y="213"/>
                  </a:lnTo>
                  <a:lnTo>
                    <a:pt x="529" y="213"/>
                  </a:lnTo>
                  <a:lnTo>
                    <a:pt x="528" y="213"/>
                  </a:lnTo>
                  <a:lnTo>
                    <a:pt x="528" y="214"/>
                  </a:lnTo>
                  <a:lnTo>
                    <a:pt x="527" y="214"/>
                  </a:lnTo>
                  <a:lnTo>
                    <a:pt x="526" y="214"/>
                  </a:lnTo>
                  <a:lnTo>
                    <a:pt x="526" y="215"/>
                  </a:lnTo>
                  <a:lnTo>
                    <a:pt x="526" y="216"/>
                  </a:lnTo>
                  <a:lnTo>
                    <a:pt x="526" y="220"/>
                  </a:lnTo>
                  <a:lnTo>
                    <a:pt x="526" y="223"/>
                  </a:lnTo>
                  <a:lnTo>
                    <a:pt x="526" y="224"/>
                  </a:lnTo>
                  <a:lnTo>
                    <a:pt x="528" y="229"/>
                  </a:lnTo>
                  <a:lnTo>
                    <a:pt x="528" y="231"/>
                  </a:lnTo>
                  <a:lnTo>
                    <a:pt x="528" y="232"/>
                  </a:lnTo>
                  <a:lnTo>
                    <a:pt x="530" y="237"/>
                  </a:lnTo>
                  <a:lnTo>
                    <a:pt x="531" y="240"/>
                  </a:lnTo>
                  <a:lnTo>
                    <a:pt x="531" y="241"/>
                  </a:lnTo>
                  <a:lnTo>
                    <a:pt x="531" y="242"/>
                  </a:lnTo>
                  <a:lnTo>
                    <a:pt x="531" y="243"/>
                  </a:lnTo>
                  <a:lnTo>
                    <a:pt x="532" y="246"/>
                  </a:lnTo>
                  <a:lnTo>
                    <a:pt x="533" y="247"/>
                  </a:lnTo>
                  <a:lnTo>
                    <a:pt x="533" y="249"/>
                  </a:lnTo>
                  <a:lnTo>
                    <a:pt x="534" y="251"/>
                  </a:lnTo>
                  <a:lnTo>
                    <a:pt x="534" y="253"/>
                  </a:lnTo>
                  <a:lnTo>
                    <a:pt x="537" y="262"/>
                  </a:lnTo>
                  <a:lnTo>
                    <a:pt x="537" y="264"/>
                  </a:lnTo>
                  <a:lnTo>
                    <a:pt x="539" y="264"/>
                  </a:lnTo>
                  <a:lnTo>
                    <a:pt x="541" y="264"/>
                  </a:lnTo>
                  <a:lnTo>
                    <a:pt x="542" y="264"/>
                  </a:lnTo>
                  <a:lnTo>
                    <a:pt x="545" y="264"/>
                  </a:lnTo>
                  <a:lnTo>
                    <a:pt x="551" y="264"/>
                  </a:lnTo>
                  <a:lnTo>
                    <a:pt x="552" y="264"/>
                  </a:lnTo>
                  <a:lnTo>
                    <a:pt x="555" y="264"/>
                  </a:lnTo>
                  <a:lnTo>
                    <a:pt x="561" y="264"/>
                  </a:lnTo>
                  <a:lnTo>
                    <a:pt x="563" y="264"/>
                  </a:lnTo>
                  <a:lnTo>
                    <a:pt x="564" y="264"/>
                  </a:lnTo>
                  <a:lnTo>
                    <a:pt x="564" y="266"/>
                  </a:lnTo>
                  <a:lnTo>
                    <a:pt x="564" y="269"/>
                  </a:lnTo>
                  <a:lnTo>
                    <a:pt x="564" y="271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80"/>
                  </a:lnTo>
                  <a:lnTo>
                    <a:pt x="564" y="284"/>
                  </a:lnTo>
                  <a:lnTo>
                    <a:pt x="564" y="289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3" y="303"/>
                  </a:lnTo>
                  <a:lnTo>
                    <a:pt x="563" y="307"/>
                  </a:lnTo>
                  <a:lnTo>
                    <a:pt x="563" y="308"/>
                  </a:lnTo>
                  <a:lnTo>
                    <a:pt x="563" y="309"/>
                  </a:lnTo>
                  <a:lnTo>
                    <a:pt x="563" y="311"/>
                  </a:lnTo>
                  <a:lnTo>
                    <a:pt x="563" y="312"/>
                  </a:lnTo>
                  <a:lnTo>
                    <a:pt x="563" y="315"/>
                  </a:lnTo>
                  <a:lnTo>
                    <a:pt x="563" y="319"/>
                  </a:lnTo>
                  <a:lnTo>
                    <a:pt x="563" y="331"/>
                  </a:lnTo>
                  <a:lnTo>
                    <a:pt x="563" y="342"/>
                  </a:lnTo>
                  <a:lnTo>
                    <a:pt x="563" y="348"/>
                  </a:lnTo>
                  <a:lnTo>
                    <a:pt x="563" y="354"/>
                  </a:lnTo>
                  <a:lnTo>
                    <a:pt x="563" y="360"/>
                  </a:lnTo>
                  <a:lnTo>
                    <a:pt x="563" y="362"/>
                  </a:lnTo>
                  <a:lnTo>
                    <a:pt x="563" y="368"/>
                  </a:lnTo>
                  <a:lnTo>
                    <a:pt x="563" y="370"/>
                  </a:lnTo>
                  <a:lnTo>
                    <a:pt x="563" y="371"/>
                  </a:lnTo>
                  <a:lnTo>
                    <a:pt x="563" y="372"/>
                  </a:lnTo>
                  <a:lnTo>
                    <a:pt x="563" y="374"/>
                  </a:lnTo>
                  <a:lnTo>
                    <a:pt x="563" y="379"/>
                  </a:lnTo>
                  <a:lnTo>
                    <a:pt x="563" y="382"/>
                  </a:lnTo>
                  <a:lnTo>
                    <a:pt x="563" y="385"/>
                  </a:lnTo>
                  <a:lnTo>
                    <a:pt x="563" y="392"/>
                  </a:lnTo>
                  <a:lnTo>
                    <a:pt x="563" y="401"/>
                  </a:lnTo>
                  <a:lnTo>
                    <a:pt x="563" y="402"/>
                  </a:lnTo>
                  <a:lnTo>
                    <a:pt x="563" y="404"/>
                  </a:lnTo>
                  <a:lnTo>
                    <a:pt x="563" y="406"/>
                  </a:lnTo>
                  <a:lnTo>
                    <a:pt x="558" y="406"/>
                  </a:lnTo>
                  <a:lnTo>
                    <a:pt x="556" y="406"/>
                  </a:lnTo>
                  <a:lnTo>
                    <a:pt x="554" y="406"/>
                  </a:lnTo>
                  <a:lnTo>
                    <a:pt x="552" y="406"/>
                  </a:lnTo>
                  <a:lnTo>
                    <a:pt x="547" y="406"/>
                  </a:lnTo>
                  <a:lnTo>
                    <a:pt x="545" y="406"/>
                  </a:lnTo>
                  <a:lnTo>
                    <a:pt x="540" y="406"/>
                  </a:lnTo>
                  <a:lnTo>
                    <a:pt x="533" y="406"/>
                  </a:lnTo>
                  <a:lnTo>
                    <a:pt x="532" y="406"/>
                  </a:lnTo>
                  <a:lnTo>
                    <a:pt x="532" y="407"/>
                  </a:lnTo>
                  <a:lnTo>
                    <a:pt x="531" y="407"/>
                  </a:lnTo>
                  <a:lnTo>
                    <a:pt x="531" y="408"/>
                  </a:lnTo>
                  <a:lnTo>
                    <a:pt x="530" y="408"/>
                  </a:lnTo>
                  <a:lnTo>
                    <a:pt x="530" y="409"/>
                  </a:lnTo>
                  <a:lnTo>
                    <a:pt x="529" y="409"/>
                  </a:lnTo>
                  <a:lnTo>
                    <a:pt x="529" y="410"/>
                  </a:lnTo>
                  <a:lnTo>
                    <a:pt x="528" y="410"/>
                  </a:lnTo>
                  <a:lnTo>
                    <a:pt x="527" y="410"/>
                  </a:lnTo>
                  <a:lnTo>
                    <a:pt x="527" y="411"/>
                  </a:lnTo>
                  <a:lnTo>
                    <a:pt x="526" y="411"/>
                  </a:lnTo>
                  <a:lnTo>
                    <a:pt x="525" y="411"/>
                  </a:lnTo>
                  <a:lnTo>
                    <a:pt x="524" y="411"/>
                  </a:lnTo>
                  <a:lnTo>
                    <a:pt x="523" y="411"/>
                  </a:lnTo>
                  <a:lnTo>
                    <a:pt x="522" y="411"/>
                  </a:lnTo>
                  <a:lnTo>
                    <a:pt x="522" y="412"/>
                  </a:lnTo>
                  <a:lnTo>
                    <a:pt x="521" y="412"/>
                  </a:lnTo>
                  <a:lnTo>
                    <a:pt x="521" y="413"/>
                  </a:lnTo>
                  <a:lnTo>
                    <a:pt x="521" y="414"/>
                  </a:lnTo>
                  <a:lnTo>
                    <a:pt x="521" y="415"/>
                  </a:lnTo>
                  <a:lnTo>
                    <a:pt x="521" y="416"/>
                  </a:lnTo>
                  <a:lnTo>
                    <a:pt x="520" y="416"/>
                  </a:lnTo>
                  <a:lnTo>
                    <a:pt x="520" y="417"/>
                  </a:lnTo>
                  <a:lnTo>
                    <a:pt x="519" y="417"/>
                  </a:lnTo>
                  <a:lnTo>
                    <a:pt x="519" y="418"/>
                  </a:lnTo>
                  <a:lnTo>
                    <a:pt x="519" y="419"/>
                  </a:lnTo>
                  <a:lnTo>
                    <a:pt x="519" y="420"/>
                  </a:lnTo>
                  <a:lnTo>
                    <a:pt x="520" y="420"/>
                  </a:lnTo>
                  <a:lnTo>
                    <a:pt x="520" y="421"/>
                  </a:lnTo>
                  <a:lnTo>
                    <a:pt x="521" y="421"/>
                  </a:lnTo>
                  <a:lnTo>
                    <a:pt x="521" y="422"/>
                  </a:lnTo>
                  <a:lnTo>
                    <a:pt x="520" y="423"/>
                  </a:lnTo>
                  <a:lnTo>
                    <a:pt x="519" y="423"/>
                  </a:lnTo>
                  <a:lnTo>
                    <a:pt x="519" y="424"/>
                  </a:lnTo>
                  <a:lnTo>
                    <a:pt x="519" y="424"/>
                  </a:lnTo>
                  <a:lnTo>
                    <a:pt x="520" y="424"/>
                  </a:lnTo>
                  <a:lnTo>
                    <a:pt x="520" y="425"/>
                  </a:lnTo>
                  <a:lnTo>
                    <a:pt x="519" y="425"/>
                  </a:lnTo>
                  <a:lnTo>
                    <a:pt x="519" y="426"/>
                  </a:lnTo>
                  <a:lnTo>
                    <a:pt x="519" y="427"/>
                  </a:lnTo>
                  <a:lnTo>
                    <a:pt x="520" y="428"/>
                  </a:lnTo>
                  <a:lnTo>
                    <a:pt x="520" y="429"/>
                  </a:lnTo>
                  <a:lnTo>
                    <a:pt x="519" y="429"/>
                  </a:lnTo>
                  <a:lnTo>
                    <a:pt x="519" y="430"/>
                  </a:lnTo>
                  <a:lnTo>
                    <a:pt x="518" y="430"/>
                  </a:lnTo>
                  <a:lnTo>
                    <a:pt x="518" y="431"/>
                  </a:lnTo>
                  <a:lnTo>
                    <a:pt x="519" y="431"/>
                  </a:lnTo>
                  <a:lnTo>
                    <a:pt x="519" y="432"/>
                  </a:lnTo>
                  <a:lnTo>
                    <a:pt x="519" y="433"/>
                  </a:lnTo>
                  <a:lnTo>
                    <a:pt x="519" y="434"/>
                  </a:lnTo>
                  <a:lnTo>
                    <a:pt x="519" y="435"/>
                  </a:lnTo>
                  <a:lnTo>
                    <a:pt x="519" y="436"/>
                  </a:lnTo>
                  <a:lnTo>
                    <a:pt x="519" y="437"/>
                  </a:lnTo>
                  <a:lnTo>
                    <a:pt x="518" y="437"/>
                  </a:lnTo>
                  <a:lnTo>
                    <a:pt x="517" y="438"/>
                  </a:lnTo>
                  <a:lnTo>
                    <a:pt x="516" y="438"/>
                  </a:lnTo>
                  <a:lnTo>
                    <a:pt x="515" y="438"/>
                  </a:lnTo>
                  <a:lnTo>
                    <a:pt x="514" y="438"/>
                  </a:lnTo>
                  <a:lnTo>
                    <a:pt x="513" y="438"/>
                  </a:lnTo>
                  <a:lnTo>
                    <a:pt x="513" y="439"/>
                  </a:lnTo>
                  <a:lnTo>
                    <a:pt x="512" y="439"/>
                  </a:lnTo>
                  <a:lnTo>
                    <a:pt x="511" y="440"/>
                  </a:lnTo>
                  <a:lnTo>
                    <a:pt x="511" y="440"/>
                  </a:lnTo>
                  <a:lnTo>
                    <a:pt x="510" y="440"/>
                  </a:lnTo>
                  <a:lnTo>
                    <a:pt x="510" y="439"/>
                  </a:lnTo>
                  <a:lnTo>
                    <a:pt x="509" y="439"/>
                  </a:lnTo>
                  <a:lnTo>
                    <a:pt x="508" y="439"/>
                  </a:lnTo>
                  <a:lnTo>
                    <a:pt x="508" y="440"/>
                  </a:lnTo>
                  <a:lnTo>
                    <a:pt x="507" y="440"/>
                  </a:lnTo>
                  <a:lnTo>
                    <a:pt x="506" y="440"/>
                  </a:lnTo>
                  <a:lnTo>
                    <a:pt x="506" y="441"/>
                  </a:lnTo>
                  <a:lnTo>
                    <a:pt x="506" y="442"/>
                  </a:lnTo>
                  <a:lnTo>
                    <a:pt x="505" y="442"/>
                  </a:lnTo>
                  <a:lnTo>
                    <a:pt x="505" y="441"/>
                  </a:lnTo>
                  <a:lnTo>
                    <a:pt x="505" y="442"/>
                  </a:lnTo>
                  <a:lnTo>
                    <a:pt x="505" y="443"/>
                  </a:lnTo>
                  <a:lnTo>
                    <a:pt x="504" y="443"/>
                  </a:lnTo>
                  <a:lnTo>
                    <a:pt x="503" y="443"/>
                  </a:lnTo>
                  <a:lnTo>
                    <a:pt x="503" y="444"/>
                  </a:lnTo>
                  <a:lnTo>
                    <a:pt x="503" y="445"/>
                  </a:lnTo>
                  <a:lnTo>
                    <a:pt x="502" y="445"/>
                  </a:lnTo>
                  <a:lnTo>
                    <a:pt x="502" y="444"/>
                  </a:lnTo>
                  <a:lnTo>
                    <a:pt x="501" y="444"/>
                  </a:lnTo>
                  <a:lnTo>
                    <a:pt x="500" y="444"/>
                  </a:lnTo>
                  <a:lnTo>
                    <a:pt x="500" y="445"/>
                  </a:lnTo>
                  <a:lnTo>
                    <a:pt x="499" y="445"/>
                  </a:lnTo>
                  <a:lnTo>
                    <a:pt x="498" y="445"/>
                  </a:lnTo>
                  <a:lnTo>
                    <a:pt x="497" y="445"/>
                  </a:lnTo>
                  <a:lnTo>
                    <a:pt x="497" y="444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5" y="450"/>
                  </a:lnTo>
                  <a:lnTo>
                    <a:pt x="495" y="451"/>
                  </a:lnTo>
                  <a:lnTo>
                    <a:pt x="495" y="452"/>
                  </a:lnTo>
                  <a:lnTo>
                    <a:pt x="494" y="454"/>
                  </a:lnTo>
                  <a:lnTo>
                    <a:pt x="494" y="455"/>
                  </a:lnTo>
                  <a:lnTo>
                    <a:pt x="494" y="459"/>
                  </a:lnTo>
                  <a:lnTo>
                    <a:pt x="494" y="460"/>
                  </a:lnTo>
                  <a:lnTo>
                    <a:pt x="494" y="462"/>
                  </a:lnTo>
                  <a:lnTo>
                    <a:pt x="490" y="462"/>
                  </a:lnTo>
                  <a:lnTo>
                    <a:pt x="488" y="462"/>
                  </a:lnTo>
                  <a:lnTo>
                    <a:pt x="484" y="462"/>
                  </a:lnTo>
                  <a:lnTo>
                    <a:pt x="477" y="462"/>
                  </a:lnTo>
                  <a:lnTo>
                    <a:pt x="474" y="462"/>
                  </a:lnTo>
                  <a:lnTo>
                    <a:pt x="473" y="462"/>
                  </a:lnTo>
                  <a:lnTo>
                    <a:pt x="471" y="462"/>
                  </a:lnTo>
                  <a:lnTo>
                    <a:pt x="470" y="462"/>
                  </a:lnTo>
                  <a:lnTo>
                    <a:pt x="468" y="462"/>
                  </a:lnTo>
                  <a:lnTo>
                    <a:pt x="466" y="462"/>
                  </a:lnTo>
                  <a:lnTo>
                    <a:pt x="466" y="461"/>
                  </a:lnTo>
                  <a:lnTo>
                    <a:pt x="465" y="461"/>
                  </a:lnTo>
                  <a:lnTo>
                    <a:pt x="460" y="461"/>
                  </a:lnTo>
                  <a:lnTo>
                    <a:pt x="458" y="461"/>
                  </a:lnTo>
                  <a:lnTo>
                    <a:pt x="458" y="461"/>
                  </a:lnTo>
                  <a:lnTo>
                    <a:pt x="456" y="461"/>
                  </a:lnTo>
                  <a:lnTo>
                    <a:pt x="456" y="459"/>
                  </a:lnTo>
                  <a:lnTo>
                    <a:pt x="455" y="459"/>
                  </a:lnTo>
                  <a:lnTo>
                    <a:pt x="454" y="459"/>
                  </a:lnTo>
                  <a:lnTo>
                    <a:pt x="454" y="460"/>
                  </a:lnTo>
                  <a:lnTo>
                    <a:pt x="454" y="461"/>
                  </a:lnTo>
                  <a:lnTo>
                    <a:pt x="448" y="461"/>
                  </a:lnTo>
                  <a:lnTo>
                    <a:pt x="443" y="461"/>
                  </a:lnTo>
                  <a:lnTo>
                    <a:pt x="436" y="461"/>
                  </a:lnTo>
                  <a:lnTo>
                    <a:pt x="430" y="460"/>
                  </a:lnTo>
                  <a:lnTo>
                    <a:pt x="428" y="460"/>
                  </a:lnTo>
                  <a:lnTo>
                    <a:pt x="423" y="460"/>
                  </a:lnTo>
                  <a:lnTo>
                    <a:pt x="421" y="460"/>
                  </a:lnTo>
                  <a:lnTo>
                    <a:pt x="418" y="460"/>
                  </a:lnTo>
                  <a:lnTo>
                    <a:pt x="416" y="460"/>
                  </a:lnTo>
                  <a:lnTo>
                    <a:pt x="414" y="460"/>
                  </a:lnTo>
                  <a:lnTo>
                    <a:pt x="411" y="460"/>
                  </a:lnTo>
                  <a:lnTo>
                    <a:pt x="411" y="459"/>
                  </a:lnTo>
                  <a:lnTo>
                    <a:pt x="411" y="458"/>
                  </a:lnTo>
                  <a:lnTo>
                    <a:pt x="409" y="458"/>
                  </a:lnTo>
                  <a:lnTo>
                    <a:pt x="408" y="458"/>
                  </a:lnTo>
                  <a:lnTo>
                    <a:pt x="407" y="460"/>
                  </a:lnTo>
                  <a:lnTo>
                    <a:pt x="405" y="460"/>
                  </a:lnTo>
                  <a:lnTo>
                    <a:pt x="404" y="460"/>
                  </a:lnTo>
                  <a:lnTo>
                    <a:pt x="397" y="460"/>
                  </a:lnTo>
                  <a:lnTo>
                    <a:pt x="395" y="460"/>
                  </a:lnTo>
                  <a:lnTo>
                    <a:pt x="393" y="459"/>
                  </a:lnTo>
                  <a:lnTo>
                    <a:pt x="390" y="459"/>
                  </a:lnTo>
                  <a:lnTo>
                    <a:pt x="389" y="459"/>
                  </a:lnTo>
                  <a:lnTo>
                    <a:pt x="388" y="459"/>
                  </a:lnTo>
                  <a:lnTo>
                    <a:pt x="387" y="459"/>
                  </a:lnTo>
                  <a:lnTo>
                    <a:pt x="386" y="459"/>
                  </a:lnTo>
                  <a:lnTo>
                    <a:pt x="385" y="459"/>
                  </a:lnTo>
                  <a:lnTo>
                    <a:pt x="382" y="459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8" y="459"/>
                  </a:lnTo>
                  <a:lnTo>
                    <a:pt x="376" y="459"/>
                  </a:lnTo>
                  <a:lnTo>
                    <a:pt x="375" y="459"/>
                  </a:lnTo>
                  <a:lnTo>
                    <a:pt x="373" y="459"/>
                  </a:lnTo>
                  <a:lnTo>
                    <a:pt x="372" y="459"/>
                  </a:lnTo>
                  <a:lnTo>
                    <a:pt x="369" y="459"/>
                  </a:lnTo>
                  <a:lnTo>
                    <a:pt x="368" y="459"/>
                  </a:lnTo>
                  <a:lnTo>
                    <a:pt x="367" y="459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2"/>
                  </a:lnTo>
                  <a:lnTo>
                    <a:pt x="360" y="463"/>
                  </a:lnTo>
                  <a:lnTo>
                    <a:pt x="360" y="464"/>
                  </a:lnTo>
                  <a:lnTo>
                    <a:pt x="359" y="468"/>
                  </a:lnTo>
                  <a:lnTo>
                    <a:pt x="359" y="469"/>
                  </a:lnTo>
                  <a:lnTo>
                    <a:pt x="359" y="470"/>
                  </a:lnTo>
                  <a:lnTo>
                    <a:pt x="359" y="471"/>
                  </a:lnTo>
                  <a:lnTo>
                    <a:pt x="359" y="472"/>
                  </a:lnTo>
                  <a:lnTo>
                    <a:pt x="359" y="473"/>
                  </a:lnTo>
                  <a:lnTo>
                    <a:pt x="359" y="475"/>
                  </a:lnTo>
                  <a:lnTo>
                    <a:pt x="359" y="477"/>
                  </a:lnTo>
                  <a:lnTo>
                    <a:pt x="359" y="478"/>
                  </a:lnTo>
                  <a:lnTo>
                    <a:pt x="359" y="478"/>
                  </a:lnTo>
                  <a:lnTo>
                    <a:pt x="359" y="479"/>
                  </a:lnTo>
                  <a:lnTo>
                    <a:pt x="359" y="480"/>
                  </a:lnTo>
                  <a:lnTo>
                    <a:pt x="359" y="481"/>
                  </a:lnTo>
                  <a:lnTo>
                    <a:pt x="359" y="482"/>
                  </a:lnTo>
                  <a:lnTo>
                    <a:pt x="359" y="483"/>
                  </a:lnTo>
                  <a:lnTo>
                    <a:pt x="359" y="484"/>
                  </a:lnTo>
                  <a:lnTo>
                    <a:pt x="359" y="488"/>
                  </a:lnTo>
                  <a:lnTo>
                    <a:pt x="359" y="491"/>
                  </a:lnTo>
                  <a:lnTo>
                    <a:pt x="359" y="492"/>
                  </a:lnTo>
                  <a:lnTo>
                    <a:pt x="359" y="493"/>
                  </a:lnTo>
                  <a:lnTo>
                    <a:pt x="359" y="495"/>
                  </a:lnTo>
                  <a:lnTo>
                    <a:pt x="359" y="497"/>
                  </a:lnTo>
                  <a:lnTo>
                    <a:pt x="359" y="498"/>
                  </a:lnTo>
                  <a:lnTo>
                    <a:pt x="359" y="499"/>
                  </a:lnTo>
                  <a:lnTo>
                    <a:pt x="359" y="500"/>
                  </a:lnTo>
                  <a:lnTo>
                    <a:pt x="359" y="504"/>
                  </a:lnTo>
                  <a:lnTo>
                    <a:pt x="359" y="505"/>
                  </a:lnTo>
                  <a:lnTo>
                    <a:pt x="359" y="506"/>
                  </a:lnTo>
                  <a:lnTo>
                    <a:pt x="359" y="507"/>
                  </a:lnTo>
                  <a:lnTo>
                    <a:pt x="359" y="511"/>
                  </a:lnTo>
                  <a:lnTo>
                    <a:pt x="359" y="512"/>
                  </a:lnTo>
                  <a:lnTo>
                    <a:pt x="359" y="513"/>
                  </a:lnTo>
                  <a:lnTo>
                    <a:pt x="359" y="514"/>
                  </a:lnTo>
                  <a:lnTo>
                    <a:pt x="359" y="515"/>
                  </a:lnTo>
                  <a:lnTo>
                    <a:pt x="359" y="516"/>
                  </a:lnTo>
                  <a:lnTo>
                    <a:pt x="359" y="518"/>
                  </a:lnTo>
                  <a:lnTo>
                    <a:pt x="359" y="519"/>
                  </a:lnTo>
                  <a:lnTo>
                    <a:pt x="359" y="520"/>
                  </a:lnTo>
                  <a:lnTo>
                    <a:pt x="359" y="522"/>
                  </a:lnTo>
                  <a:lnTo>
                    <a:pt x="359" y="523"/>
                  </a:lnTo>
                  <a:lnTo>
                    <a:pt x="358" y="525"/>
                  </a:lnTo>
                  <a:lnTo>
                    <a:pt x="362" y="525"/>
                  </a:lnTo>
                  <a:lnTo>
                    <a:pt x="363" y="525"/>
                  </a:lnTo>
                  <a:lnTo>
                    <a:pt x="364" y="525"/>
                  </a:lnTo>
                  <a:lnTo>
                    <a:pt x="366" y="525"/>
                  </a:lnTo>
                  <a:lnTo>
                    <a:pt x="366" y="527"/>
                  </a:lnTo>
                  <a:lnTo>
                    <a:pt x="366" y="528"/>
                  </a:lnTo>
                  <a:lnTo>
                    <a:pt x="366" y="531"/>
                  </a:lnTo>
                  <a:lnTo>
                    <a:pt x="366" y="532"/>
                  </a:lnTo>
                  <a:lnTo>
                    <a:pt x="366" y="533"/>
                  </a:lnTo>
                  <a:lnTo>
                    <a:pt x="366" y="534"/>
                  </a:lnTo>
                  <a:lnTo>
                    <a:pt x="366" y="536"/>
                  </a:lnTo>
                  <a:lnTo>
                    <a:pt x="365" y="537"/>
                  </a:lnTo>
                  <a:lnTo>
                    <a:pt x="365" y="540"/>
                  </a:lnTo>
                  <a:lnTo>
                    <a:pt x="365" y="543"/>
                  </a:lnTo>
                  <a:lnTo>
                    <a:pt x="365" y="544"/>
                  </a:lnTo>
                  <a:lnTo>
                    <a:pt x="365" y="545"/>
                  </a:lnTo>
                  <a:lnTo>
                    <a:pt x="365" y="546"/>
                  </a:lnTo>
                  <a:lnTo>
                    <a:pt x="365" y="547"/>
                  </a:lnTo>
                  <a:lnTo>
                    <a:pt x="365" y="551"/>
                  </a:lnTo>
                  <a:lnTo>
                    <a:pt x="365" y="553"/>
                  </a:lnTo>
                  <a:lnTo>
                    <a:pt x="365" y="558"/>
                  </a:lnTo>
                  <a:lnTo>
                    <a:pt x="365" y="559"/>
                  </a:lnTo>
                  <a:lnTo>
                    <a:pt x="365" y="560"/>
                  </a:lnTo>
                  <a:lnTo>
                    <a:pt x="365" y="562"/>
                  </a:lnTo>
                  <a:lnTo>
                    <a:pt x="365" y="563"/>
                  </a:lnTo>
                  <a:lnTo>
                    <a:pt x="365" y="564"/>
                  </a:lnTo>
                  <a:lnTo>
                    <a:pt x="365" y="565"/>
                  </a:lnTo>
                  <a:lnTo>
                    <a:pt x="365" y="568"/>
                  </a:lnTo>
                  <a:lnTo>
                    <a:pt x="365" y="573"/>
                  </a:lnTo>
                  <a:lnTo>
                    <a:pt x="365" y="576"/>
                  </a:lnTo>
                  <a:lnTo>
                    <a:pt x="365" y="578"/>
                  </a:lnTo>
                  <a:lnTo>
                    <a:pt x="365" y="581"/>
                  </a:lnTo>
                  <a:lnTo>
                    <a:pt x="365" y="585"/>
                  </a:lnTo>
                  <a:lnTo>
                    <a:pt x="365" y="585"/>
                  </a:lnTo>
                  <a:lnTo>
                    <a:pt x="365" y="586"/>
                  </a:lnTo>
                  <a:lnTo>
                    <a:pt x="365" y="588"/>
                  </a:lnTo>
                  <a:lnTo>
                    <a:pt x="365" y="589"/>
                  </a:lnTo>
                  <a:lnTo>
                    <a:pt x="365" y="591"/>
                  </a:lnTo>
                  <a:lnTo>
                    <a:pt x="365" y="592"/>
                  </a:lnTo>
                  <a:lnTo>
                    <a:pt x="365" y="593"/>
                  </a:lnTo>
                  <a:lnTo>
                    <a:pt x="365" y="596"/>
                  </a:lnTo>
                  <a:lnTo>
                    <a:pt x="365" y="597"/>
                  </a:lnTo>
                  <a:lnTo>
                    <a:pt x="365" y="598"/>
                  </a:lnTo>
                  <a:lnTo>
                    <a:pt x="365" y="600"/>
                  </a:lnTo>
                  <a:lnTo>
                    <a:pt x="365" y="606"/>
                  </a:lnTo>
                  <a:lnTo>
                    <a:pt x="360" y="606"/>
                  </a:lnTo>
                  <a:lnTo>
                    <a:pt x="357" y="606"/>
                  </a:lnTo>
                  <a:lnTo>
                    <a:pt x="357" y="607"/>
                  </a:lnTo>
                  <a:lnTo>
                    <a:pt x="356" y="607"/>
                  </a:lnTo>
                  <a:lnTo>
                    <a:pt x="353" y="607"/>
                  </a:lnTo>
                  <a:lnTo>
                    <a:pt x="353" y="610"/>
                  </a:lnTo>
                  <a:lnTo>
                    <a:pt x="349" y="610"/>
                  </a:lnTo>
                  <a:lnTo>
                    <a:pt x="346" y="610"/>
                  </a:lnTo>
                  <a:lnTo>
                    <a:pt x="345" y="610"/>
                  </a:lnTo>
                  <a:lnTo>
                    <a:pt x="344" y="610"/>
                  </a:lnTo>
                  <a:lnTo>
                    <a:pt x="339" y="610"/>
                  </a:lnTo>
                  <a:lnTo>
                    <a:pt x="336" y="610"/>
                  </a:lnTo>
                  <a:lnTo>
                    <a:pt x="334" y="610"/>
                  </a:lnTo>
                  <a:lnTo>
                    <a:pt x="333" y="610"/>
                  </a:lnTo>
                  <a:lnTo>
                    <a:pt x="329" y="611"/>
                  </a:lnTo>
                  <a:lnTo>
                    <a:pt x="326" y="611"/>
                  </a:lnTo>
                  <a:lnTo>
                    <a:pt x="324" y="611"/>
                  </a:lnTo>
                  <a:lnTo>
                    <a:pt x="320" y="611"/>
                  </a:lnTo>
                  <a:lnTo>
                    <a:pt x="318" y="611"/>
                  </a:lnTo>
                  <a:lnTo>
                    <a:pt x="317" y="611"/>
                  </a:lnTo>
                  <a:lnTo>
                    <a:pt x="316" y="611"/>
                  </a:lnTo>
                  <a:lnTo>
                    <a:pt x="315" y="612"/>
                  </a:lnTo>
                  <a:lnTo>
                    <a:pt x="314" y="612"/>
                  </a:lnTo>
                  <a:lnTo>
                    <a:pt x="310" y="612"/>
                  </a:lnTo>
                  <a:lnTo>
                    <a:pt x="308" y="612"/>
                  </a:lnTo>
                  <a:lnTo>
                    <a:pt x="301" y="612"/>
                  </a:lnTo>
                  <a:lnTo>
                    <a:pt x="298" y="612"/>
                  </a:lnTo>
                  <a:lnTo>
                    <a:pt x="297" y="612"/>
                  </a:lnTo>
                  <a:lnTo>
                    <a:pt x="292" y="610"/>
                  </a:lnTo>
                  <a:lnTo>
                    <a:pt x="290" y="609"/>
                  </a:lnTo>
                  <a:lnTo>
                    <a:pt x="290" y="618"/>
                  </a:lnTo>
                  <a:lnTo>
                    <a:pt x="289" y="623"/>
                  </a:lnTo>
                  <a:lnTo>
                    <a:pt x="289" y="625"/>
                  </a:lnTo>
                  <a:lnTo>
                    <a:pt x="289" y="626"/>
                  </a:lnTo>
                  <a:lnTo>
                    <a:pt x="289" y="629"/>
                  </a:lnTo>
                  <a:lnTo>
                    <a:pt x="289" y="634"/>
                  </a:lnTo>
                  <a:lnTo>
                    <a:pt x="286" y="634"/>
                  </a:lnTo>
                  <a:lnTo>
                    <a:pt x="285" y="634"/>
                  </a:lnTo>
                  <a:lnTo>
                    <a:pt x="285" y="636"/>
                  </a:lnTo>
                  <a:lnTo>
                    <a:pt x="285" y="637"/>
                  </a:lnTo>
                  <a:lnTo>
                    <a:pt x="285" y="638"/>
                  </a:lnTo>
                  <a:lnTo>
                    <a:pt x="289" y="638"/>
                  </a:lnTo>
                  <a:lnTo>
                    <a:pt x="289" y="641"/>
                  </a:lnTo>
                  <a:lnTo>
                    <a:pt x="289" y="642"/>
                  </a:lnTo>
                  <a:lnTo>
                    <a:pt x="289" y="644"/>
                  </a:lnTo>
                  <a:lnTo>
                    <a:pt x="289" y="646"/>
                  </a:lnTo>
                  <a:lnTo>
                    <a:pt x="289" y="651"/>
                  </a:lnTo>
                  <a:lnTo>
                    <a:pt x="289" y="653"/>
                  </a:lnTo>
                  <a:lnTo>
                    <a:pt x="289" y="655"/>
                  </a:lnTo>
                  <a:lnTo>
                    <a:pt x="289" y="662"/>
                  </a:lnTo>
                  <a:lnTo>
                    <a:pt x="289" y="665"/>
                  </a:lnTo>
                  <a:lnTo>
                    <a:pt x="289" y="667"/>
                  </a:lnTo>
                  <a:lnTo>
                    <a:pt x="289" y="671"/>
                  </a:lnTo>
                  <a:lnTo>
                    <a:pt x="289" y="672"/>
                  </a:lnTo>
                  <a:lnTo>
                    <a:pt x="288" y="675"/>
                  </a:lnTo>
                  <a:lnTo>
                    <a:pt x="288" y="679"/>
                  </a:lnTo>
                  <a:lnTo>
                    <a:pt x="288" y="683"/>
                  </a:lnTo>
                  <a:lnTo>
                    <a:pt x="288" y="688"/>
                  </a:lnTo>
                  <a:lnTo>
                    <a:pt x="288" y="690"/>
                  </a:lnTo>
                  <a:lnTo>
                    <a:pt x="288" y="692"/>
                  </a:lnTo>
                  <a:lnTo>
                    <a:pt x="288" y="696"/>
                  </a:lnTo>
                  <a:lnTo>
                    <a:pt x="288" y="702"/>
                  </a:lnTo>
                  <a:lnTo>
                    <a:pt x="287" y="707"/>
                  </a:lnTo>
                  <a:lnTo>
                    <a:pt x="287" y="709"/>
                  </a:lnTo>
                  <a:lnTo>
                    <a:pt x="287" y="711"/>
                  </a:lnTo>
                  <a:lnTo>
                    <a:pt x="287" y="713"/>
                  </a:lnTo>
                  <a:lnTo>
                    <a:pt x="293" y="713"/>
                  </a:lnTo>
                  <a:lnTo>
                    <a:pt x="295" y="713"/>
                  </a:lnTo>
                  <a:lnTo>
                    <a:pt x="299" y="713"/>
                  </a:lnTo>
                  <a:lnTo>
                    <a:pt x="301" y="713"/>
                  </a:lnTo>
                  <a:lnTo>
                    <a:pt x="304" y="713"/>
                  </a:lnTo>
                  <a:lnTo>
                    <a:pt x="307" y="713"/>
                  </a:lnTo>
                  <a:lnTo>
                    <a:pt x="312" y="713"/>
                  </a:lnTo>
                  <a:lnTo>
                    <a:pt x="314" y="713"/>
                  </a:lnTo>
                  <a:lnTo>
                    <a:pt x="316" y="713"/>
                  </a:lnTo>
                  <a:lnTo>
                    <a:pt x="320" y="713"/>
                  </a:lnTo>
                  <a:lnTo>
                    <a:pt x="320" y="712"/>
                  </a:lnTo>
                  <a:lnTo>
                    <a:pt x="322" y="712"/>
                  </a:lnTo>
                  <a:lnTo>
                    <a:pt x="322" y="713"/>
                  </a:lnTo>
                  <a:lnTo>
                    <a:pt x="324" y="713"/>
                  </a:lnTo>
                  <a:lnTo>
                    <a:pt x="328" y="713"/>
                  </a:lnTo>
                  <a:lnTo>
                    <a:pt x="328" y="714"/>
                  </a:lnTo>
                  <a:lnTo>
                    <a:pt x="327" y="714"/>
                  </a:lnTo>
                  <a:lnTo>
                    <a:pt x="327" y="715"/>
                  </a:lnTo>
                  <a:lnTo>
                    <a:pt x="326" y="715"/>
                  </a:lnTo>
                  <a:lnTo>
                    <a:pt x="325" y="716"/>
                  </a:lnTo>
                  <a:lnTo>
                    <a:pt x="324" y="716"/>
                  </a:lnTo>
                  <a:lnTo>
                    <a:pt x="324" y="717"/>
                  </a:lnTo>
                  <a:lnTo>
                    <a:pt x="323" y="717"/>
                  </a:lnTo>
                  <a:lnTo>
                    <a:pt x="323" y="718"/>
                  </a:lnTo>
                  <a:lnTo>
                    <a:pt x="322" y="718"/>
                  </a:lnTo>
                  <a:lnTo>
                    <a:pt x="322" y="718"/>
                  </a:lnTo>
                  <a:lnTo>
                    <a:pt x="321" y="718"/>
                  </a:lnTo>
                  <a:lnTo>
                    <a:pt x="321" y="719"/>
                  </a:lnTo>
                  <a:lnTo>
                    <a:pt x="321" y="720"/>
                  </a:lnTo>
                  <a:lnTo>
                    <a:pt x="321" y="721"/>
                  </a:lnTo>
                  <a:lnTo>
                    <a:pt x="321" y="722"/>
                  </a:lnTo>
                  <a:lnTo>
                    <a:pt x="321" y="723"/>
                  </a:lnTo>
                  <a:lnTo>
                    <a:pt x="320" y="723"/>
                  </a:lnTo>
                  <a:lnTo>
                    <a:pt x="320" y="724"/>
                  </a:lnTo>
                  <a:lnTo>
                    <a:pt x="319" y="724"/>
                  </a:lnTo>
                  <a:lnTo>
                    <a:pt x="319" y="725"/>
                  </a:lnTo>
                  <a:lnTo>
                    <a:pt x="318" y="725"/>
                  </a:lnTo>
                  <a:lnTo>
                    <a:pt x="318" y="726"/>
                  </a:lnTo>
                  <a:lnTo>
                    <a:pt x="318" y="727"/>
                  </a:lnTo>
                  <a:lnTo>
                    <a:pt x="319" y="728"/>
                  </a:lnTo>
                  <a:lnTo>
                    <a:pt x="320" y="729"/>
                  </a:lnTo>
                  <a:lnTo>
                    <a:pt x="321" y="729"/>
                  </a:lnTo>
                  <a:lnTo>
                    <a:pt x="321" y="730"/>
                  </a:lnTo>
                  <a:lnTo>
                    <a:pt x="322" y="731"/>
                  </a:lnTo>
                  <a:lnTo>
                    <a:pt x="322" y="732"/>
                  </a:lnTo>
                  <a:lnTo>
                    <a:pt x="322" y="733"/>
                  </a:lnTo>
                  <a:lnTo>
                    <a:pt x="323" y="733"/>
                  </a:lnTo>
                  <a:lnTo>
                    <a:pt x="323" y="734"/>
                  </a:lnTo>
                  <a:lnTo>
                    <a:pt x="323" y="735"/>
                  </a:lnTo>
                  <a:lnTo>
                    <a:pt x="323" y="735"/>
                  </a:lnTo>
                  <a:lnTo>
                    <a:pt x="323" y="736"/>
                  </a:lnTo>
                  <a:lnTo>
                    <a:pt x="324" y="736"/>
                  </a:lnTo>
                  <a:lnTo>
                    <a:pt x="324" y="737"/>
                  </a:lnTo>
                  <a:lnTo>
                    <a:pt x="325" y="738"/>
                  </a:lnTo>
                  <a:lnTo>
                    <a:pt x="325" y="739"/>
                  </a:lnTo>
                  <a:lnTo>
                    <a:pt x="325" y="740"/>
                  </a:lnTo>
                  <a:lnTo>
                    <a:pt x="324" y="740"/>
                  </a:lnTo>
                  <a:lnTo>
                    <a:pt x="324" y="741"/>
                  </a:lnTo>
                  <a:lnTo>
                    <a:pt x="323" y="741"/>
                  </a:lnTo>
                  <a:lnTo>
                    <a:pt x="323" y="742"/>
                  </a:lnTo>
                  <a:lnTo>
                    <a:pt x="322" y="743"/>
                  </a:lnTo>
                  <a:lnTo>
                    <a:pt x="321" y="743"/>
                  </a:lnTo>
                  <a:lnTo>
                    <a:pt x="321" y="744"/>
                  </a:lnTo>
                  <a:lnTo>
                    <a:pt x="320" y="744"/>
                  </a:lnTo>
                  <a:lnTo>
                    <a:pt x="319" y="744"/>
                  </a:lnTo>
                  <a:lnTo>
                    <a:pt x="318" y="744"/>
                  </a:lnTo>
                  <a:lnTo>
                    <a:pt x="317" y="744"/>
                  </a:lnTo>
                  <a:lnTo>
                    <a:pt x="316" y="744"/>
                  </a:lnTo>
                  <a:lnTo>
                    <a:pt x="316" y="743"/>
                  </a:lnTo>
                  <a:lnTo>
                    <a:pt x="315" y="743"/>
                  </a:lnTo>
                  <a:lnTo>
                    <a:pt x="314" y="743"/>
                  </a:lnTo>
                  <a:lnTo>
                    <a:pt x="313" y="743"/>
                  </a:lnTo>
                  <a:lnTo>
                    <a:pt x="312" y="743"/>
                  </a:lnTo>
                  <a:lnTo>
                    <a:pt x="312" y="744"/>
                  </a:lnTo>
                  <a:lnTo>
                    <a:pt x="311" y="744"/>
                  </a:lnTo>
                  <a:lnTo>
                    <a:pt x="310" y="745"/>
                  </a:lnTo>
                  <a:lnTo>
                    <a:pt x="310" y="745"/>
                  </a:lnTo>
                  <a:lnTo>
                    <a:pt x="310" y="746"/>
                  </a:lnTo>
                  <a:lnTo>
                    <a:pt x="310" y="747"/>
                  </a:lnTo>
                  <a:lnTo>
                    <a:pt x="310" y="748"/>
                  </a:lnTo>
                  <a:lnTo>
                    <a:pt x="310" y="749"/>
                  </a:lnTo>
                  <a:lnTo>
                    <a:pt x="309" y="749"/>
                  </a:lnTo>
                  <a:lnTo>
                    <a:pt x="309" y="751"/>
                  </a:lnTo>
                  <a:lnTo>
                    <a:pt x="308" y="751"/>
                  </a:lnTo>
                  <a:lnTo>
                    <a:pt x="308" y="752"/>
                  </a:lnTo>
                  <a:lnTo>
                    <a:pt x="307" y="753"/>
                  </a:lnTo>
                  <a:lnTo>
                    <a:pt x="306" y="753"/>
                  </a:lnTo>
                  <a:lnTo>
                    <a:pt x="305" y="753"/>
                  </a:lnTo>
                  <a:lnTo>
                    <a:pt x="305" y="754"/>
                  </a:lnTo>
                  <a:lnTo>
                    <a:pt x="304" y="754"/>
                  </a:lnTo>
                  <a:lnTo>
                    <a:pt x="303" y="754"/>
                  </a:lnTo>
                  <a:lnTo>
                    <a:pt x="302" y="754"/>
                  </a:lnTo>
                  <a:lnTo>
                    <a:pt x="301" y="754"/>
                  </a:lnTo>
                  <a:lnTo>
                    <a:pt x="300" y="754"/>
                  </a:lnTo>
                  <a:lnTo>
                    <a:pt x="299" y="754"/>
                  </a:lnTo>
                  <a:lnTo>
                    <a:pt x="298" y="754"/>
                  </a:lnTo>
                  <a:lnTo>
                    <a:pt x="298" y="755"/>
                  </a:lnTo>
                  <a:lnTo>
                    <a:pt x="297" y="755"/>
                  </a:lnTo>
                  <a:lnTo>
                    <a:pt x="297" y="756"/>
                  </a:lnTo>
                  <a:lnTo>
                    <a:pt x="296" y="756"/>
                  </a:lnTo>
                  <a:lnTo>
                    <a:pt x="296" y="757"/>
                  </a:lnTo>
                  <a:lnTo>
                    <a:pt x="295" y="758"/>
                  </a:lnTo>
                  <a:lnTo>
                    <a:pt x="295" y="759"/>
                  </a:lnTo>
                  <a:lnTo>
                    <a:pt x="294" y="759"/>
                  </a:lnTo>
                  <a:lnTo>
                    <a:pt x="293" y="760"/>
                  </a:lnTo>
                  <a:lnTo>
                    <a:pt x="292" y="760"/>
                  </a:lnTo>
                  <a:lnTo>
                    <a:pt x="292" y="761"/>
                  </a:lnTo>
                  <a:lnTo>
                    <a:pt x="291" y="761"/>
                  </a:lnTo>
                  <a:lnTo>
                    <a:pt x="289" y="762"/>
                  </a:lnTo>
                  <a:lnTo>
                    <a:pt x="288" y="762"/>
                  </a:lnTo>
                  <a:lnTo>
                    <a:pt x="287" y="763"/>
                  </a:lnTo>
                  <a:lnTo>
                    <a:pt x="287" y="764"/>
                  </a:lnTo>
                  <a:lnTo>
                    <a:pt x="286" y="764"/>
                  </a:lnTo>
                  <a:lnTo>
                    <a:pt x="286" y="765"/>
                  </a:lnTo>
                  <a:lnTo>
                    <a:pt x="286" y="766"/>
                  </a:lnTo>
                  <a:lnTo>
                    <a:pt x="285" y="766"/>
                  </a:lnTo>
                  <a:lnTo>
                    <a:pt x="285" y="767"/>
                  </a:lnTo>
                  <a:lnTo>
                    <a:pt x="286" y="768"/>
                  </a:lnTo>
                  <a:lnTo>
                    <a:pt x="286" y="769"/>
                  </a:lnTo>
                  <a:lnTo>
                    <a:pt x="286" y="770"/>
                  </a:lnTo>
                  <a:lnTo>
                    <a:pt x="285" y="770"/>
                  </a:lnTo>
                  <a:lnTo>
                    <a:pt x="285" y="771"/>
                  </a:lnTo>
                  <a:lnTo>
                    <a:pt x="284" y="771"/>
                  </a:lnTo>
                  <a:lnTo>
                    <a:pt x="283" y="771"/>
                  </a:lnTo>
                  <a:lnTo>
                    <a:pt x="283" y="772"/>
                  </a:lnTo>
                  <a:lnTo>
                    <a:pt x="282" y="772"/>
                  </a:lnTo>
                  <a:lnTo>
                    <a:pt x="281" y="772"/>
                  </a:lnTo>
                  <a:lnTo>
                    <a:pt x="281" y="772"/>
                  </a:lnTo>
                  <a:lnTo>
                    <a:pt x="280" y="773"/>
                  </a:lnTo>
                  <a:lnTo>
                    <a:pt x="280" y="774"/>
                  </a:lnTo>
                  <a:lnTo>
                    <a:pt x="280" y="775"/>
                  </a:lnTo>
                  <a:lnTo>
                    <a:pt x="281" y="775"/>
                  </a:lnTo>
                  <a:lnTo>
                    <a:pt x="281" y="776"/>
                  </a:lnTo>
                  <a:lnTo>
                    <a:pt x="280" y="776"/>
                  </a:lnTo>
                  <a:lnTo>
                    <a:pt x="280" y="777"/>
                  </a:lnTo>
                  <a:lnTo>
                    <a:pt x="279" y="778"/>
                  </a:lnTo>
                  <a:lnTo>
                    <a:pt x="277" y="778"/>
                  </a:lnTo>
                  <a:lnTo>
                    <a:pt x="276" y="778"/>
                  </a:lnTo>
                  <a:lnTo>
                    <a:pt x="275" y="779"/>
                  </a:lnTo>
                  <a:lnTo>
                    <a:pt x="274" y="780"/>
                  </a:lnTo>
                  <a:lnTo>
                    <a:pt x="274" y="781"/>
                  </a:lnTo>
                  <a:lnTo>
                    <a:pt x="273" y="781"/>
                  </a:lnTo>
                  <a:lnTo>
                    <a:pt x="273" y="782"/>
                  </a:lnTo>
                  <a:lnTo>
                    <a:pt x="272" y="782"/>
                  </a:lnTo>
                  <a:lnTo>
                    <a:pt x="271" y="782"/>
                  </a:lnTo>
                  <a:lnTo>
                    <a:pt x="270" y="782"/>
                  </a:lnTo>
                  <a:lnTo>
                    <a:pt x="269" y="781"/>
                  </a:lnTo>
                  <a:lnTo>
                    <a:pt x="269" y="781"/>
                  </a:lnTo>
                  <a:lnTo>
                    <a:pt x="269" y="780"/>
                  </a:lnTo>
                  <a:lnTo>
                    <a:pt x="268" y="780"/>
                  </a:lnTo>
                  <a:lnTo>
                    <a:pt x="268" y="779"/>
                  </a:lnTo>
                  <a:lnTo>
                    <a:pt x="268" y="780"/>
                  </a:lnTo>
                  <a:lnTo>
                    <a:pt x="267" y="780"/>
                  </a:lnTo>
                  <a:lnTo>
                    <a:pt x="266" y="780"/>
                  </a:lnTo>
                  <a:lnTo>
                    <a:pt x="265" y="779"/>
                  </a:lnTo>
                  <a:lnTo>
                    <a:pt x="264" y="778"/>
                  </a:lnTo>
                  <a:lnTo>
                    <a:pt x="263" y="777"/>
                  </a:lnTo>
                  <a:lnTo>
                    <a:pt x="262" y="777"/>
                  </a:lnTo>
                  <a:lnTo>
                    <a:pt x="262" y="776"/>
                  </a:lnTo>
                  <a:lnTo>
                    <a:pt x="261" y="776"/>
                  </a:lnTo>
                  <a:lnTo>
                    <a:pt x="261" y="775"/>
                  </a:lnTo>
                  <a:lnTo>
                    <a:pt x="260" y="775"/>
                  </a:lnTo>
                  <a:lnTo>
                    <a:pt x="260" y="774"/>
                  </a:lnTo>
                  <a:lnTo>
                    <a:pt x="259" y="774"/>
                  </a:lnTo>
                  <a:lnTo>
                    <a:pt x="258" y="774"/>
                  </a:lnTo>
                  <a:lnTo>
                    <a:pt x="258" y="773"/>
                  </a:lnTo>
                  <a:lnTo>
                    <a:pt x="257" y="773"/>
                  </a:lnTo>
                  <a:lnTo>
                    <a:pt x="257" y="772"/>
                  </a:lnTo>
                  <a:lnTo>
                    <a:pt x="256" y="772"/>
                  </a:lnTo>
                  <a:lnTo>
                    <a:pt x="256" y="772"/>
                  </a:lnTo>
                  <a:lnTo>
                    <a:pt x="255" y="772"/>
                  </a:lnTo>
                  <a:lnTo>
                    <a:pt x="254" y="772"/>
                  </a:lnTo>
                  <a:lnTo>
                    <a:pt x="253" y="772"/>
                  </a:lnTo>
                  <a:lnTo>
                    <a:pt x="252" y="772"/>
                  </a:lnTo>
                  <a:lnTo>
                    <a:pt x="252" y="772"/>
                  </a:lnTo>
                  <a:lnTo>
                    <a:pt x="251" y="772"/>
                  </a:lnTo>
                  <a:lnTo>
                    <a:pt x="251" y="773"/>
                  </a:lnTo>
                  <a:lnTo>
                    <a:pt x="251" y="774"/>
                  </a:lnTo>
                  <a:lnTo>
                    <a:pt x="252" y="774"/>
                  </a:lnTo>
                  <a:lnTo>
                    <a:pt x="252" y="775"/>
                  </a:lnTo>
                  <a:lnTo>
                    <a:pt x="253" y="776"/>
                  </a:lnTo>
                  <a:lnTo>
                    <a:pt x="253" y="777"/>
                  </a:lnTo>
                  <a:lnTo>
                    <a:pt x="253" y="778"/>
                  </a:lnTo>
                  <a:lnTo>
                    <a:pt x="252" y="779"/>
                  </a:lnTo>
                  <a:lnTo>
                    <a:pt x="250" y="780"/>
                  </a:lnTo>
                  <a:lnTo>
                    <a:pt x="249" y="781"/>
                  </a:lnTo>
                  <a:lnTo>
                    <a:pt x="248" y="782"/>
                  </a:lnTo>
                  <a:lnTo>
                    <a:pt x="247" y="782"/>
                  </a:lnTo>
                  <a:lnTo>
                    <a:pt x="247" y="783"/>
                  </a:lnTo>
                  <a:lnTo>
                    <a:pt x="246" y="783"/>
                  </a:lnTo>
                  <a:lnTo>
                    <a:pt x="245" y="783"/>
                  </a:lnTo>
                  <a:lnTo>
                    <a:pt x="244" y="783"/>
                  </a:lnTo>
                  <a:lnTo>
                    <a:pt x="242" y="784"/>
                  </a:lnTo>
                  <a:lnTo>
                    <a:pt x="242" y="784"/>
                  </a:lnTo>
                  <a:lnTo>
                    <a:pt x="242" y="785"/>
                  </a:lnTo>
                  <a:lnTo>
                    <a:pt x="241" y="785"/>
                  </a:lnTo>
                  <a:lnTo>
                    <a:pt x="241" y="786"/>
                  </a:lnTo>
                  <a:lnTo>
                    <a:pt x="240" y="787"/>
                  </a:lnTo>
                  <a:lnTo>
                    <a:pt x="235" y="787"/>
                  </a:lnTo>
                  <a:lnTo>
                    <a:pt x="229" y="787"/>
                  </a:lnTo>
                  <a:lnTo>
                    <a:pt x="214" y="786"/>
                  </a:lnTo>
                  <a:lnTo>
                    <a:pt x="206" y="786"/>
                  </a:lnTo>
                  <a:lnTo>
                    <a:pt x="202" y="786"/>
                  </a:lnTo>
                  <a:lnTo>
                    <a:pt x="201" y="786"/>
                  </a:lnTo>
                  <a:lnTo>
                    <a:pt x="197" y="786"/>
                  </a:lnTo>
                  <a:lnTo>
                    <a:pt x="192" y="786"/>
                  </a:lnTo>
                  <a:lnTo>
                    <a:pt x="186" y="786"/>
                  </a:lnTo>
                  <a:lnTo>
                    <a:pt x="184" y="786"/>
                  </a:lnTo>
                  <a:lnTo>
                    <a:pt x="183" y="786"/>
                  </a:lnTo>
                  <a:lnTo>
                    <a:pt x="174" y="786"/>
                  </a:lnTo>
                  <a:lnTo>
                    <a:pt x="168" y="786"/>
                  </a:lnTo>
                  <a:lnTo>
                    <a:pt x="164" y="786"/>
                  </a:lnTo>
                  <a:lnTo>
                    <a:pt x="161" y="785"/>
                  </a:lnTo>
                  <a:lnTo>
                    <a:pt x="159" y="785"/>
                  </a:lnTo>
                  <a:lnTo>
                    <a:pt x="144" y="785"/>
                  </a:lnTo>
                  <a:lnTo>
                    <a:pt x="142" y="785"/>
                  </a:lnTo>
                  <a:lnTo>
                    <a:pt x="141" y="785"/>
                  </a:lnTo>
                  <a:lnTo>
                    <a:pt x="137" y="785"/>
                  </a:lnTo>
                  <a:lnTo>
                    <a:pt x="133" y="785"/>
                  </a:lnTo>
                  <a:lnTo>
                    <a:pt x="122" y="785"/>
                  </a:lnTo>
                  <a:lnTo>
                    <a:pt x="121" y="782"/>
                  </a:lnTo>
                  <a:lnTo>
                    <a:pt x="121" y="778"/>
                  </a:lnTo>
                  <a:lnTo>
                    <a:pt x="120" y="777"/>
                  </a:lnTo>
                  <a:lnTo>
                    <a:pt x="120" y="773"/>
                  </a:lnTo>
                  <a:lnTo>
                    <a:pt x="120" y="772"/>
                  </a:lnTo>
                  <a:lnTo>
                    <a:pt x="119" y="770"/>
                  </a:lnTo>
                  <a:lnTo>
                    <a:pt x="119" y="769"/>
                  </a:lnTo>
                  <a:lnTo>
                    <a:pt x="119" y="766"/>
                  </a:lnTo>
                  <a:lnTo>
                    <a:pt x="119" y="765"/>
                  </a:lnTo>
                  <a:lnTo>
                    <a:pt x="118" y="763"/>
                  </a:lnTo>
                  <a:lnTo>
                    <a:pt x="118" y="760"/>
                  </a:lnTo>
                  <a:lnTo>
                    <a:pt x="117" y="757"/>
                  </a:lnTo>
                  <a:lnTo>
                    <a:pt x="117" y="756"/>
                  </a:lnTo>
                  <a:lnTo>
                    <a:pt x="117" y="752"/>
                  </a:lnTo>
                  <a:lnTo>
                    <a:pt x="114" y="739"/>
                  </a:lnTo>
                  <a:lnTo>
                    <a:pt x="114" y="735"/>
                  </a:lnTo>
                  <a:lnTo>
                    <a:pt x="113" y="731"/>
                  </a:lnTo>
                  <a:lnTo>
                    <a:pt x="112" y="722"/>
                  </a:lnTo>
                  <a:lnTo>
                    <a:pt x="111" y="718"/>
                  </a:lnTo>
                  <a:lnTo>
                    <a:pt x="110" y="714"/>
                  </a:lnTo>
                  <a:lnTo>
                    <a:pt x="110" y="713"/>
                  </a:lnTo>
                  <a:lnTo>
                    <a:pt x="109" y="704"/>
                  </a:lnTo>
                  <a:lnTo>
                    <a:pt x="108" y="699"/>
                  </a:lnTo>
                  <a:lnTo>
                    <a:pt x="108" y="694"/>
                  </a:lnTo>
                  <a:lnTo>
                    <a:pt x="108" y="692"/>
                  </a:lnTo>
                  <a:lnTo>
                    <a:pt x="107" y="691"/>
                  </a:lnTo>
                  <a:lnTo>
                    <a:pt x="105" y="676"/>
                  </a:lnTo>
                  <a:lnTo>
                    <a:pt x="105" y="675"/>
                  </a:lnTo>
                  <a:lnTo>
                    <a:pt x="104" y="671"/>
                  </a:lnTo>
                  <a:lnTo>
                    <a:pt x="104" y="670"/>
                  </a:lnTo>
                  <a:lnTo>
                    <a:pt x="104" y="666"/>
                  </a:lnTo>
                  <a:lnTo>
                    <a:pt x="103" y="662"/>
                  </a:lnTo>
                  <a:lnTo>
                    <a:pt x="103" y="659"/>
                  </a:lnTo>
                  <a:lnTo>
                    <a:pt x="100" y="644"/>
                  </a:lnTo>
                  <a:lnTo>
                    <a:pt x="100" y="642"/>
                  </a:lnTo>
                  <a:lnTo>
                    <a:pt x="99" y="638"/>
                  </a:lnTo>
                  <a:lnTo>
                    <a:pt x="99" y="638"/>
                  </a:lnTo>
                  <a:lnTo>
                    <a:pt x="98" y="633"/>
                  </a:lnTo>
                  <a:lnTo>
                    <a:pt x="97" y="624"/>
                  </a:lnTo>
                  <a:lnTo>
                    <a:pt x="97" y="623"/>
                  </a:lnTo>
                  <a:lnTo>
                    <a:pt x="96" y="621"/>
                  </a:lnTo>
                  <a:lnTo>
                    <a:pt x="95" y="613"/>
                  </a:lnTo>
                  <a:lnTo>
                    <a:pt x="94" y="609"/>
                  </a:lnTo>
                  <a:lnTo>
                    <a:pt x="94" y="607"/>
                  </a:lnTo>
                  <a:lnTo>
                    <a:pt x="94" y="604"/>
                  </a:lnTo>
                  <a:lnTo>
                    <a:pt x="93" y="602"/>
                  </a:lnTo>
                  <a:lnTo>
                    <a:pt x="92" y="594"/>
                  </a:lnTo>
                  <a:lnTo>
                    <a:pt x="91" y="585"/>
                  </a:lnTo>
                  <a:lnTo>
                    <a:pt x="91" y="584"/>
                  </a:lnTo>
                  <a:lnTo>
                    <a:pt x="90" y="581"/>
                  </a:lnTo>
                  <a:lnTo>
                    <a:pt x="89" y="571"/>
                  </a:lnTo>
                  <a:lnTo>
                    <a:pt x="88" y="570"/>
                  </a:lnTo>
                  <a:lnTo>
                    <a:pt x="88" y="568"/>
                  </a:lnTo>
                  <a:lnTo>
                    <a:pt x="88" y="566"/>
                  </a:lnTo>
                  <a:lnTo>
                    <a:pt x="87" y="563"/>
                  </a:lnTo>
                  <a:lnTo>
                    <a:pt x="87" y="562"/>
                  </a:lnTo>
                  <a:lnTo>
                    <a:pt x="87" y="561"/>
                  </a:lnTo>
                  <a:lnTo>
                    <a:pt x="87" y="560"/>
                  </a:lnTo>
                  <a:lnTo>
                    <a:pt x="87" y="558"/>
                  </a:lnTo>
                  <a:lnTo>
                    <a:pt x="86" y="557"/>
                  </a:lnTo>
                  <a:lnTo>
                    <a:pt x="86" y="554"/>
                  </a:lnTo>
                  <a:lnTo>
                    <a:pt x="85" y="548"/>
                  </a:lnTo>
                  <a:lnTo>
                    <a:pt x="85" y="547"/>
                  </a:lnTo>
                  <a:lnTo>
                    <a:pt x="85" y="546"/>
                  </a:lnTo>
                  <a:lnTo>
                    <a:pt x="83" y="536"/>
                  </a:lnTo>
                  <a:lnTo>
                    <a:pt x="83" y="534"/>
                  </a:lnTo>
                  <a:lnTo>
                    <a:pt x="83" y="532"/>
                  </a:lnTo>
                  <a:lnTo>
                    <a:pt x="82" y="531"/>
                  </a:lnTo>
                  <a:lnTo>
                    <a:pt x="82" y="531"/>
                  </a:lnTo>
                  <a:lnTo>
                    <a:pt x="82" y="529"/>
                  </a:lnTo>
                  <a:lnTo>
                    <a:pt x="81" y="523"/>
                  </a:lnTo>
                  <a:lnTo>
                    <a:pt x="81" y="522"/>
                  </a:lnTo>
                  <a:lnTo>
                    <a:pt x="81" y="521"/>
                  </a:lnTo>
                  <a:lnTo>
                    <a:pt x="81" y="517"/>
                  </a:lnTo>
                  <a:lnTo>
                    <a:pt x="81" y="516"/>
                  </a:lnTo>
                  <a:lnTo>
                    <a:pt x="81" y="514"/>
                  </a:lnTo>
                  <a:lnTo>
                    <a:pt x="80" y="513"/>
                  </a:lnTo>
                  <a:lnTo>
                    <a:pt x="80" y="509"/>
                  </a:lnTo>
                  <a:lnTo>
                    <a:pt x="80" y="508"/>
                  </a:lnTo>
                  <a:lnTo>
                    <a:pt x="79" y="507"/>
                  </a:lnTo>
                  <a:lnTo>
                    <a:pt x="79" y="505"/>
                  </a:lnTo>
                  <a:lnTo>
                    <a:pt x="79" y="503"/>
                  </a:lnTo>
                  <a:lnTo>
                    <a:pt x="79" y="502"/>
                  </a:lnTo>
                  <a:lnTo>
                    <a:pt x="78" y="498"/>
                  </a:lnTo>
                  <a:lnTo>
                    <a:pt x="78" y="496"/>
                  </a:lnTo>
                  <a:lnTo>
                    <a:pt x="78" y="495"/>
                  </a:lnTo>
                  <a:lnTo>
                    <a:pt x="77" y="490"/>
                  </a:lnTo>
                  <a:lnTo>
                    <a:pt x="76" y="487"/>
                  </a:lnTo>
                  <a:lnTo>
                    <a:pt x="76" y="486"/>
                  </a:lnTo>
                  <a:lnTo>
                    <a:pt x="74" y="474"/>
                  </a:lnTo>
                  <a:lnTo>
                    <a:pt x="74" y="471"/>
                  </a:lnTo>
                  <a:lnTo>
                    <a:pt x="74" y="470"/>
                  </a:lnTo>
                  <a:lnTo>
                    <a:pt x="73" y="465"/>
                  </a:lnTo>
                  <a:lnTo>
                    <a:pt x="73" y="464"/>
                  </a:lnTo>
                  <a:lnTo>
                    <a:pt x="73" y="463"/>
                  </a:lnTo>
                  <a:lnTo>
                    <a:pt x="72" y="462"/>
                  </a:lnTo>
                  <a:lnTo>
                    <a:pt x="72" y="461"/>
                  </a:lnTo>
                  <a:lnTo>
                    <a:pt x="72" y="459"/>
                  </a:lnTo>
                  <a:lnTo>
                    <a:pt x="71" y="455"/>
                  </a:lnTo>
                  <a:lnTo>
                    <a:pt x="71" y="453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47"/>
                  </a:lnTo>
                  <a:lnTo>
                    <a:pt x="70" y="446"/>
                  </a:lnTo>
                  <a:lnTo>
                    <a:pt x="70" y="445"/>
                  </a:lnTo>
                  <a:lnTo>
                    <a:pt x="70" y="444"/>
                  </a:lnTo>
                  <a:lnTo>
                    <a:pt x="69" y="443"/>
                  </a:lnTo>
                  <a:lnTo>
                    <a:pt x="69" y="442"/>
                  </a:lnTo>
                  <a:lnTo>
                    <a:pt x="69" y="441"/>
                  </a:lnTo>
                  <a:lnTo>
                    <a:pt x="69" y="439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8" y="436"/>
                  </a:lnTo>
                  <a:lnTo>
                    <a:pt x="68" y="435"/>
                  </a:lnTo>
                  <a:lnTo>
                    <a:pt x="68" y="434"/>
                  </a:lnTo>
                  <a:lnTo>
                    <a:pt x="68" y="433"/>
                  </a:lnTo>
                  <a:lnTo>
                    <a:pt x="67" y="426"/>
                  </a:lnTo>
                  <a:lnTo>
                    <a:pt x="67" y="425"/>
                  </a:lnTo>
                  <a:lnTo>
                    <a:pt x="67" y="424"/>
                  </a:lnTo>
                  <a:lnTo>
                    <a:pt x="66" y="424"/>
                  </a:lnTo>
                  <a:lnTo>
                    <a:pt x="66" y="424"/>
                  </a:lnTo>
                  <a:lnTo>
                    <a:pt x="66" y="422"/>
                  </a:lnTo>
                  <a:lnTo>
                    <a:pt x="66" y="421"/>
                  </a:lnTo>
                  <a:lnTo>
                    <a:pt x="66" y="420"/>
                  </a:lnTo>
                  <a:lnTo>
                    <a:pt x="66" y="419"/>
                  </a:lnTo>
                  <a:lnTo>
                    <a:pt x="65" y="416"/>
                  </a:lnTo>
                  <a:lnTo>
                    <a:pt x="65" y="415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4" y="410"/>
                  </a:lnTo>
                  <a:lnTo>
                    <a:pt x="64" y="409"/>
                  </a:lnTo>
                  <a:lnTo>
                    <a:pt x="64" y="408"/>
                  </a:lnTo>
                  <a:lnTo>
                    <a:pt x="64" y="405"/>
                  </a:lnTo>
                  <a:lnTo>
                    <a:pt x="63" y="405"/>
                  </a:lnTo>
                  <a:lnTo>
                    <a:pt x="63" y="404"/>
                  </a:lnTo>
                  <a:lnTo>
                    <a:pt x="63" y="403"/>
                  </a:lnTo>
                  <a:lnTo>
                    <a:pt x="63" y="402"/>
                  </a:lnTo>
                  <a:lnTo>
                    <a:pt x="63" y="401"/>
                  </a:lnTo>
                  <a:lnTo>
                    <a:pt x="63" y="400"/>
                  </a:lnTo>
                  <a:lnTo>
                    <a:pt x="63" y="399"/>
                  </a:lnTo>
                  <a:lnTo>
                    <a:pt x="62" y="398"/>
                  </a:lnTo>
                  <a:lnTo>
                    <a:pt x="62" y="397"/>
                  </a:lnTo>
                  <a:lnTo>
                    <a:pt x="62" y="396"/>
                  </a:lnTo>
                  <a:lnTo>
                    <a:pt x="62" y="395"/>
                  </a:lnTo>
                  <a:lnTo>
                    <a:pt x="62" y="394"/>
                  </a:lnTo>
                  <a:lnTo>
                    <a:pt x="61" y="393"/>
                  </a:lnTo>
                  <a:lnTo>
                    <a:pt x="61" y="392"/>
                  </a:lnTo>
                  <a:lnTo>
                    <a:pt x="61" y="391"/>
                  </a:lnTo>
                  <a:lnTo>
                    <a:pt x="61" y="390"/>
                  </a:lnTo>
                  <a:lnTo>
                    <a:pt x="61" y="389"/>
                  </a:lnTo>
                  <a:lnTo>
                    <a:pt x="61" y="388"/>
                  </a:lnTo>
                  <a:lnTo>
                    <a:pt x="61" y="387"/>
                  </a:lnTo>
                  <a:lnTo>
                    <a:pt x="60" y="387"/>
                  </a:lnTo>
                  <a:lnTo>
                    <a:pt x="60" y="383"/>
                  </a:lnTo>
                  <a:lnTo>
                    <a:pt x="60" y="381"/>
                  </a:lnTo>
                  <a:lnTo>
                    <a:pt x="59" y="381"/>
                  </a:lnTo>
                  <a:lnTo>
                    <a:pt x="59" y="380"/>
                  </a:lnTo>
                  <a:lnTo>
                    <a:pt x="59" y="379"/>
                  </a:lnTo>
                  <a:lnTo>
                    <a:pt x="59" y="378"/>
                  </a:lnTo>
                  <a:lnTo>
                    <a:pt x="59" y="376"/>
                  </a:lnTo>
                  <a:lnTo>
                    <a:pt x="59" y="375"/>
                  </a:lnTo>
                  <a:lnTo>
                    <a:pt x="58" y="373"/>
                  </a:lnTo>
                  <a:lnTo>
                    <a:pt x="58" y="372"/>
                  </a:lnTo>
                  <a:lnTo>
                    <a:pt x="58" y="369"/>
                  </a:lnTo>
                  <a:lnTo>
                    <a:pt x="57" y="368"/>
                  </a:lnTo>
                  <a:lnTo>
                    <a:pt x="57" y="367"/>
                  </a:lnTo>
                  <a:lnTo>
                    <a:pt x="57" y="365"/>
                  </a:lnTo>
                  <a:lnTo>
                    <a:pt x="57" y="363"/>
                  </a:lnTo>
                  <a:lnTo>
                    <a:pt x="56" y="362"/>
                  </a:lnTo>
                  <a:lnTo>
                    <a:pt x="56" y="360"/>
                  </a:lnTo>
                  <a:lnTo>
                    <a:pt x="55" y="352"/>
                  </a:lnTo>
                  <a:lnTo>
                    <a:pt x="55" y="351"/>
                  </a:lnTo>
                  <a:lnTo>
                    <a:pt x="54" y="344"/>
                  </a:lnTo>
                  <a:lnTo>
                    <a:pt x="54" y="344"/>
                  </a:lnTo>
                  <a:lnTo>
                    <a:pt x="54" y="341"/>
                  </a:lnTo>
                  <a:lnTo>
                    <a:pt x="53" y="337"/>
                  </a:lnTo>
                  <a:lnTo>
                    <a:pt x="53" y="335"/>
                  </a:lnTo>
                  <a:lnTo>
                    <a:pt x="52" y="331"/>
                  </a:lnTo>
                  <a:lnTo>
                    <a:pt x="52" y="327"/>
                  </a:lnTo>
                  <a:lnTo>
                    <a:pt x="51" y="325"/>
                  </a:lnTo>
                  <a:lnTo>
                    <a:pt x="50" y="315"/>
                  </a:lnTo>
                  <a:lnTo>
                    <a:pt x="49" y="311"/>
                  </a:lnTo>
                  <a:lnTo>
                    <a:pt x="49" y="310"/>
                  </a:lnTo>
                  <a:lnTo>
                    <a:pt x="48" y="307"/>
                  </a:lnTo>
                  <a:lnTo>
                    <a:pt x="48" y="303"/>
                  </a:lnTo>
                  <a:lnTo>
                    <a:pt x="47" y="299"/>
                  </a:lnTo>
                  <a:lnTo>
                    <a:pt x="46" y="295"/>
                  </a:lnTo>
                  <a:lnTo>
                    <a:pt x="45" y="291"/>
                  </a:lnTo>
                  <a:lnTo>
                    <a:pt x="45" y="288"/>
                  </a:lnTo>
                  <a:lnTo>
                    <a:pt x="44" y="284"/>
                  </a:lnTo>
                  <a:lnTo>
                    <a:pt x="43" y="280"/>
                  </a:lnTo>
                  <a:lnTo>
                    <a:pt x="43" y="279"/>
                  </a:lnTo>
                  <a:lnTo>
                    <a:pt x="42" y="272"/>
                  </a:lnTo>
                  <a:lnTo>
                    <a:pt x="41" y="268"/>
                  </a:lnTo>
                  <a:lnTo>
                    <a:pt x="38" y="249"/>
                  </a:lnTo>
                  <a:lnTo>
                    <a:pt x="38" y="247"/>
                  </a:lnTo>
                  <a:lnTo>
                    <a:pt x="37" y="246"/>
                  </a:lnTo>
                  <a:lnTo>
                    <a:pt x="37" y="244"/>
                  </a:lnTo>
                  <a:lnTo>
                    <a:pt x="37" y="242"/>
                  </a:lnTo>
                  <a:lnTo>
                    <a:pt x="36" y="240"/>
                  </a:lnTo>
                  <a:lnTo>
                    <a:pt x="36" y="237"/>
                  </a:lnTo>
                  <a:lnTo>
                    <a:pt x="35" y="234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4" y="227"/>
                  </a:lnTo>
                  <a:lnTo>
                    <a:pt x="33" y="222"/>
                  </a:lnTo>
                  <a:lnTo>
                    <a:pt x="33" y="219"/>
                  </a:lnTo>
                  <a:lnTo>
                    <a:pt x="32" y="212"/>
                  </a:lnTo>
                  <a:lnTo>
                    <a:pt x="30" y="201"/>
                  </a:lnTo>
                  <a:lnTo>
                    <a:pt x="29" y="200"/>
                  </a:lnTo>
                  <a:lnTo>
                    <a:pt x="29" y="197"/>
                  </a:lnTo>
                  <a:lnTo>
                    <a:pt x="29" y="195"/>
                  </a:lnTo>
                  <a:lnTo>
                    <a:pt x="28" y="193"/>
                  </a:lnTo>
                  <a:lnTo>
                    <a:pt x="28" y="190"/>
                  </a:lnTo>
                  <a:lnTo>
                    <a:pt x="27" y="183"/>
                  </a:lnTo>
                  <a:lnTo>
                    <a:pt x="27" y="182"/>
                  </a:lnTo>
                  <a:lnTo>
                    <a:pt x="27" y="180"/>
                  </a:lnTo>
                  <a:lnTo>
                    <a:pt x="26" y="173"/>
                  </a:lnTo>
                  <a:lnTo>
                    <a:pt x="25" y="170"/>
                  </a:lnTo>
                  <a:lnTo>
                    <a:pt x="25" y="167"/>
                  </a:lnTo>
                  <a:lnTo>
                    <a:pt x="24" y="164"/>
                  </a:lnTo>
                  <a:lnTo>
                    <a:pt x="24" y="163"/>
                  </a:lnTo>
                  <a:lnTo>
                    <a:pt x="23" y="158"/>
                  </a:lnTo>
                  <a:lnTo>
                    <a:pt x="22" y="153"/>
                  </a:lnTo>
                  <a:lnTo>
                    <a:pt x="22" y="152"/>
                  </a:lnTo>
                  <a:lnTo>
                    <a:pt x="22" y="150"/>
                  </a:lnTo>
                  <a:lnTo>
                    <a:pt x="21" y="144"/>
                  </a:lnTo>
                  <a:lnTo>
                    <a:pt x="20" y="137"/>
                  </a:lnTo>
                  <a:lnTo>
                    <a:pt x="18" y="128"/>
                  </a:lnTo>
                  <a:lnTo>
                    <a:pt x="17" y="125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5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4" y="101"/>
                  </a:lnTo>
                  <a:lnTo>
                    <a:pt x="14" y="100"/>
                  </a:lnTo>
                  <a:lnTo>
                    <a:pt x="13" y="94"/>
                  </a:lnTo>
                  <a:lnTo>
                    <a:pt x="12" y="88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9" y="74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7" y="58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7" y="2"/>
                  </a:lnTo>
                  <a:lnTo>
                    <a:pt x="62" y="2"/>
                  </a:lnTo>
                  <a:lnTo>
                    <a:pt x="65" y="2"/>
                  </a:lnTo>
                  <a:lnTo>
                    <a:pt x="70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3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1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7" y="2"/>
                  </a:lnTo>
                  <a:lnTo>
                    <a:pt x="118" y="2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50" y="2"/>
                  </a:lnTo>
                  <a:lnTo>
                    <a:pt x="151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65" y="1"/>
                  </a:lnTo>
                  <a:lnTo>
                    <a:pt x="166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5" y="1"/>
                  </a:lnTo>
                  <a:lnTo>
                    <a:pt x="178" y="1"/>
                  </a:lnTo>
                  <a:lnTo>
                    <a:pt x="181" y="1"/>
                  </a:lnTo>
                  <a:lnTo>
                    <a:pt x="183" y="1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4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6" y="2"/>
                  </a:lnTo>
                  <a:lnTo>
                    <a:pt x="216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4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2" y="2"/>
                  </a:lnTo>
                  <a:lnTo>
                    <a:pt x="235" y="2"/>
                  </a:lnTo>
                  <a:lnTo>
                    <a:pt x="243" y="1"/>
                  </a:lnTo>
                  <a:lnTo>
                    <a:pt x="245" y="1"/>
                  </a:lnTo>
                  <a:lnTo>
                    <a:pt x="246" y="1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3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59" y="1"/>
                  </a:lnTo>
                  <a:lnTo>
                    <a:pt x="261" y="1"/>
                  </a:lnTo>
                  <a:lnTo>
                    <a:pt x="263" y="1"/>
                  </a:lnTo>
                  <a:lnTo>
                    <a:pt x="266" y="1"/>
                  </a:lnTo>
                  <a:lnTo>
                    <a:pt x="269" y="1"/>
                  </a:lnTo>
                  <a:lnTo>
                    <a:pt x="271" y="1"/>
                  </a:lnTo>
                  <a:lnTo>
                    <a:pt x="275" y="1"/>
                  </a:lnTo>
                  <a:lnTo>
                    <a:pt x="279" y="1"/>
                  </a:lnTo>
                  <a:lnTo>
                    <a:pt x="282" y="1"/>
                  </a:lnTo>
                  <a:lnTo>
                    <a:pt x="284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3" y="1"/>
                  </a:lnTo>
                  <a:lnTo>
                    <a:pt x="296" y="1"/>
                  </a:lnTo>
                  <a:lnTo>
                    <a:pt x="298" y="1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5" y="2"/>
                  </a:lnTo>
                  <a:lnTo>
                    <a:pt x="306" y="2"/>
                  </a:lnTo>
                  <a:lnTo>
                    <a:pt x="309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9" y="2"/>
                  </a:lnTo>
                  <a:lnTo>
                    <a:pt x="321" y="2"/>
                  </a:lnTo>
                  <a:lnTo>
                    <a:pt x="322" y="2"/>
                  </a:lnTo>
                  <a:lnTo>
                    <a:pt x="323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8" y="2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55" y="2"/>
                  </a:lnTo>
                  <a:lnTo>
                    <a:pt x="356" y="2"/>
                  </a:lnTo>
                  <a:lnTo>
                    <a:pt x="357" y="2"/>
                  </a:lnTo>
                  <a:lnTo>
                    <a:pt x="358" y="2"/>
                  </a:lnTo>
                  <a:lnTo>
                    <a:pt x="359" y="2"/>
                  </a:lnTo>
                  <a:lnTo>
                    <a:pt x="361" y="2"/>
                  </a:lnTo>
                  <a:lnTo>
                    <a:pt x="363" y="2"/>
                  </a:lnTo>
                  <a:lnTo>
                    <a:pt x="367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4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4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0" y="2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2"/>
                  </a:lnTo>
                  <a:lnTo>
                    <a:pt x="418" y="2"/>
                  </a:lnTo>
                  <a:lnTo>
                    <a:pt x="420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1" y="2"/>
                  </a:lnTo>
                  <a:lnTo>
                    <a:pt x="431" y="2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67" y="2"/>
                  </a:lnTo>
                  <a:lnTo>
                    <a:pt x="469" y="2"/>
                  </a:lnTo>
                  <a:lnTo>
                    <a:pt x="471" y="2"/>
                  </a:lnTo>
                  <a:lnTo>
                    <a:pt x="472" y="2"/>
                  </a:lnTo>
                  <a:lnTo>
                    <a:pt x="473" y="2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8" y="2"/>
                  </a:lnTo>
                  <a:lnTo>
                    <a:pt x="480" y="2"/>
                  </a:lnTo>
                  <a:lnTo>
                    <a:pt x="482" y="2"/>
                  </a:lnTo>
                  <a:lnTo>
                    <a:pt x="483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2" y="2"/>
                  </a:lnTo>
                  <a:lnTo>
                    <a:pt x="495" y="3"/>
                  </a:lnTo>
                  <a:lnTo>
                    <a:pt x="511" y="3"/>
                  </a:lnTo>
                  <a:lnTo>
                    <a:pt x="514" y="3"/>
                  </a:lnTo>
                  <a:lnTo>
                    <a:pt x="519" y="3"/>
                  </a:lnTo>
                  <a:lnTo>
                    <a:pt x="521" y="3"/>
                  </a:lnTo>
                  <a:lnTo>
                    <a:pt x="523" y="3"/>
                  </a:lnTo>
                  <a:lnTo>
                    <a:pt x="529" y="2"/>
                  </a:lnTo>
                  <a:lnTo>
                    <a:pt x="531" y="2"/>
                  </a:lnTo>
                  <a:lnTo>
                    <a:pt x="536" y="2"/>
                  </a:lnTo>
                  <a:lnTo>
                    <a:pt x="537" y="2"/>
                  </a:lnTo>
                  <a:lnTo>
                    <a:pt x="542" y="2"/>
                  </a:lnTo>
                  <a:lnTo>
                    <a:pt x="549" y="2"/>
                  </a:lnTo>
                  <a:lnTo>
                    <a:pt x="551" y="2"/>
                  </a:lnTo>
                  <a:lnTo>
                    <a:pt x="566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36" name="Freeform 217">
              <a:extLst>
                <a:ext uri="{FF2B5EF4-FFF2-40B4-BE49-F238E27FC236}">
                  <a16:creationId xmlns:a16="http://schemas.microsoft.com/office/drawing/2014/main" id="{454BA4D5-0515-5262-1902-55CF5DE6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737" y="1849438"/>
              <a:ext cx="671513" cy="665163"/>
            </a:xfrm>
            <a:custGeom>
              <a:avLst/>
              <a:gdLst>
                <a:gd name="T0" fmla="*/ 281 w 423"/>
                <a:gd name="T1" fmla="*/ 42 h 419"/>
                <a:gd name="T2" fmla="*/ 299 w 423"/>
                <a:gd name="T3" fmla="*/ 47 h 419"/>
                <a:gd name="T4" fmla="*/ 317 w 423"/>
                <a:gd name="T5" fmla="*/ 60 h 419"/>
                <a:gd name="T6" fmla="*/ 335 w 423"/>
                <a:gd name="T7" fmla="*/ 68 h 419"/>
                <a:gd name="T8" fmla="*/ 337 w 423"/>
                <a:gd name="T9" fmla="*/ 75 h 419"/>
                <a:gd name="T10" fmla="*/ 320 w 423"/>
                <a:gd name="T11" fmla="*/ 77 h 419"/>
                <a:gd name="T12" fmla="*/ 310 w 423"/>
                <a:gd name="T13" fmla="*/ 93 h 419"/>
                <a:gd name="T14" fmla="*/ 301 w 423"/>
                <a:gd name="T15" fmla="*/ 95 h 419"/>
                <a:gd name="T16" fmla="*/ 282 w 423"/>
                <a:gd name="T17" fmla="*/ 95 h 419"/>
                <a:gd name="T18" fmla="*/ 276 w 423"/>
                <a:gd name="T19" fmla="*/ 108 h 419"/>
                <a:gd name="T20" fmla="*/ 272 w 423"/>
                <a:gd name="T21" fmla="*/ 123 h 419"/>
                <a:gd name="T22" fmla="*/ 287 w 423"/>
                <a:gd name="T23" fmla="*/ 142 h 419"/>
                <a:gd name="T24" fmla="*/ 304 w 423"/>
                <a:gd name="T25" fmla="*/ 158 h 419"/>
                <a:gd name="T26" fmla="*/ 323 w 423"/>
                <a:gd name="T27" fmla="*/ 171 h 419"/>
                <a:gd name="T28" fmla="*/ 334 w 423"/>
                <a:gd name="T29" fmla="*/ 184 h 419"/>
                <a:gd name="T30" fmla="*/ 347 w 423"/>
                <a:gd name="T31" fmla="*/ 197 h 419"/>
                <a:gd name="T32" fmla="*/ 362 w 423"/>
                <a:gd name="T33" fmla="*/ 208 h 419"/>
                <a:gd name="T34" fmla="*/ 388 w 423"/>
                <a:gd name="T35" fmla="*/ 206 h 419"/>
                <a:gd name="T36" fmla="*/ 422 w 423"/>
                <a:gd name="T37" fmla="*/ 230 h 419"/>
                <a:gd name="T38" fmla="*/ 418 w 423"/>
                <a:gd name="T39" fmla="*/ 240 h 419"/>
                <a:gd name="T40" fmla="*/ 418 w 423"/>
                <a:gd name="T41" fmla="*/ 256 h 419"/>
                <a:gd name="T42" fmla="*/ 399 w 423"/>
                <a:gd name="T43" fmla="*/ 290 h 419"/>
                <a:gd name="T44" fmla="*/ 383 w 423"/>
                <a:gd name="T45" fmla="*/ 317 h 419"/>
                <a:gd name="T46" fmla="*/ 364 w 423"/>
                <a:gd name="T47" fmla="*/ 330 h 419"/>
                <a:gd name="T48" fmla="*/ 358 w 423"/>
                <a:gd name="T49" fmla="*/ 320 h 419"/>
                <a:gd name="T50" fmla="*/ 347 w 423"/>
                <a:gd name="T51" fmla="*/ 316 h 419"/>
                <a:gd name="T52" fmla="*/ 332 w 423"/>
                <a:gd name="T53" fmla="*/ 313 h 419"/>
                <a:gd name="T54" fmla="*/ 321 w 423"/>
                <a:gd name="T55" fmla="*/ 297 h 419"/>
                <a:gd name="T56" fmla="*/ 310 w 423"/>
                <a:gd name="T57" fmla="*/ 281 h 419"/>
                <a:gd name="T58" fmla="*/ 291 w 423"/>
                <a:gd name="T59" fmla="*/ 277 h 419"/>
                <a:gd name="T60" fmla="*/ 275 w 423"/>
                <a:gd name="T61" fmla="*/ 291 h 419"/>
                <a:gd name="T62" fmla="*/ 262 w 423"/>
                <a:gd name="T63" fmla="*/ 322 h 419"/>
                <a:gd name="T64" fmla="*/ 259 w 423"/>
                <a:gd name="T65" fmla="*/ 377 h 419"/>
                <a:gd name="T66" fmla="*/ 236 w 423"/>
                <a:gd name="T67" fmla="*/ 408 h 419"/>
                <a:gd name="T68" fmla="*/ 220 w 423"/>
                <a:gd name="T69" fmla="*/ 412 h 419"/>
                <a:gd name="T70" fmla="*/ 220 w 423"/>
                <a:gd name="T71" fmla="*/ 402 h 419"/>
                <a:gd name="T72" fmla="*/ 221 w 423"/>
                <a:gd name="T73" fmla="*/ 390 h 419"/>
                <a:gd name="T74" fmla="*/ 222 w 423"/>
                <a:gd name="T75" fmla="*/ 370 h 419"/>
                <a:gd name="T76" fmla="*/ 223 w 423"/>
                <a:gd name="T77" fmla="*/ 358 h 419"/>
                <a:gd name="T78" fmla="*/ 208 w 423"/>
                <a:gd name="T79" fmla="*/ 345 h 419"/>
                <a:gd name="T80" fmla="*/ 201 w 423"/>
                <a:gd name="T81" fmla="*/ 324 h 419"/>
                <a:gd name="T82" fmla="*/ 142 w 423"/>
                <a:gd name="T83" fmla="*/ 333 h 419"/>
                <a:gd name="T84" fmla="*/ 119 w 423"/>
                <a:gd name="T85" fmla="*/ 339 h 419"/>
                <a:gd name="T86" fmla="*/ 76 w 423"/>
                <a:gd name="T87" fmla="*/ 339 h 419"/>
                <a:gd name="T88" fmla="*/ 31 w 423"/>
                <a:gd name="T89" fmla="*/ 337 h 419"/>
                <a:gd name="T90" fmla="*/ 38 w 423"/>
                <a:gd name="T91" fmla="*/ 327 h 419"/>
                <a:gd name="T92" fmla="*/ 37 w 423"/>
                <a:gd name="T93" fmla="*/ 312 h 419"/>
                <a:gd name="T94" fmla="*/ 14 w 423"/>
                <a:gd name="T95" fmla="*/ 307 h 419"/>
                <a:gd name="T96" fmla="*/ 4 w 423"/>
                <a:gd name="T97" fmla="*/ 245 h 419"/>
                <a:gd name="T98" fmla="*/ 23 w 423"/>
                <a:gd name="T99" fmla="*/ 206 h 419"/>
                <a:gd name="T100" fmla="*/ 72 w 423"/>
                <a:gd name="T101" fmla="*/ 201 h 419"/>
                <a:gd name="T102" fmla="*/ 80 w 423"/>
                <a:gd name="T103" fmla="*/ 158 h 419"/>
                <a:gd name="T104" fmla="*/ 81 w 423"/>
                <a:gd name="T105" fmla="*/ 119 h 419"/>
                <a:gd name="T106" fmla="*/ 74 w 423"/>
                <a:gd name="T107" fmla="*/ 92 h 419"/>
                <a:gd name="T108" fmla="*/ 74 w 423"/>
                <a:gd name="T109" fmla="*/ 62 h 419"/>
                <a:gd name="T110" fmla="*/ 105 w 423"/>
                <a:gd name="T111" fmla="*/ 53 h 419"/>
                <a:gd name="T112" fmla="*/ 169 w 423"/>
                <a:gd name="T113" fmla="*/ 55 h 419"/>
                <a:gd name="T114" fmla="*/ 209 w 423"/>
                <a:gd name="T115" fmla="*/ 54 h 419"/>
                <a:gd name="T116" fmla="*/ 219 w 423"/>
                <a:gd name="T117" fmla="*/ 37 h 419"/>
                <a:gd name="T118" fmla="*/ 232 w 423"/>
                <a:gd name="T119" fmla="*/ 32 h 419"/>
                <a:gd name="T120" fmla="*/ 234 w 423"/>
                <a:gd name="T121" fmla="*/ 17 h 419"/>
                <a:gd name="T122" fmla="*/ 241 w 423"/>
                <a:gd name="T123" fmla="*/ 5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3" h="419">
                  <a:moveTo>
                    <a:pt x="262" y="0"/>
                  </a:moveTo>
                  <a:lnTo>
                    <a:pt x="267" y="0"/>
                  </a:lnTo>
                  <a:lnTo>
                    <a:pt x="269" y="0"/>
                  </a:lnTo>
                  <a:lnTo>
                    <a:pt x="271" y="0"/>
                  </a:lnTo>
                  <a:lnTo>
                    <a:pt x="273" y="0"/>
                  </a:lnTo>
                  <a:lnTo>
                    <a:pt x="278" y="0"/>
                  </a:lnTo>
                  <a:lnTo>
                    <a:pt x="278" y="2"/>
                  </a:lnTo>
                  <a:lnTo>
                    <a:pt x="278" y="7"/>
                  </a:lnTo>
                  <a:lnTo>
                    <a:pt x="278" y="11"/>
                  </a:lnTo>
                  <a:lnTo>
                    <a:pt x="278" y="19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7" y="31"/>
                  </a:lnTo>
                  <a:lnTo>
                    <a:pt x="277" y="36"/>
                  </a:lnTo>
                  <a:lnTo>
                    <a:pt x="277" y="39"/>
                  </a:lnTo>
                  <a:lnTo>
                    <a:pt x="278" y="39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0" y="41"/>
                  </a:lnTo>
                  <a:lnTo>
                    <a:pt x="281" y="41"/>
                  </a:lnTo>
                  <a:lnTo>
                    <a:pt x="281" y="42"/>
                  </a:lnTo>
                  <a:lnTo>
                    <a:pt x="282" y="42"/>
                  </a:lnTo>
                  <a:lnTo>
                    <a:pt x="283" y="43"/>
                  </a:lnTo>
                  <a:lnTo>
                    <a:pt x="284" y="43"/>
                  </a:lnTo>
                  <a:lnTo>
                    <a:pt x="286" y="43"/>
                  </a:lnTo>
                  <a:lnTo>
                    <a:pt x="287" y="43"/>
                  </a:lnTo>
                  <a:lnTo>
                    <a:pt x="287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9" y="45"/>
                  </a:lnTo>
                  <a:lnTo>
                    <a:pt x="290" y="45"/>
                  </a:lnTo>
                  <a:lnTo>
                    <a:pt x="291" y="45"/>
                  </a:lnTo>
                  <a:lnTo>
                    <a:pt x="292" y="45"/>
                  </a:lnTo>
                  <a:lnTo>
                    <a:pt x="292" y="44"/>
                  </a:lnTo>
                  <a:lnTo>
                    <a:pt x="293" y="44"/>
                  </a:lnTo>
                  <a:lnTo>
                    <a:pt x="294" y="44"/>
                  </a:lnTo>
                  <a:lnTo>
                    <a:pt x="295" y="44"/>
                  </a:lnTo>
                  <a:lnTo>
                    <a:pt x="296" y="44"/>
                  </a:lnTo>
                  <a:lnTo>
                    <a:pt x="297" y="45"/>
                  </a:lnTo>
                  <a:lnTo>
                    <a:pt x="298" y="45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299" y="47"/>
                  </a:lnTo>
                  <a:lnTo>
                    <a:pt x="300" y="48"/>
                  </a:lnTo>
                  <a:lnTo>
                    <a:pt x="301" y="48"/>
                  </a:lnTo>
                  <a:lnTo>
                    <a:pt x="302" y="48"/>
                  </a:lnTo>
                  <a:lnTo>
                    <a:pt x="303" y="48"/>
                  </a:lnTo>
                  <a:lnTo>
                    <a:pt x="304" y="49"/>
                  </a:lnTo>
                  <a:lnTo>
                    <a:pt x="305" y="49"/>
                  </a:lnTo>
                  <a:lnTo>
                    <a:pt x="306" y="50"/>
                  </a:lnTo>
                  <a:lnTo>
                    <a:pt x="307" y="50"/>
                  </a:lnTo>
                  <a:lnTo>
                    <a:pt x="307" y="51"/>
                  </a:lnTo>
                  <a:lnTo>
                    <a:pt x="307" y="51"/>
                  </a:lnTo>
                  <a:lnTo>
                    <a:pt x="307" y="52"/>
                  </a:lnTo>
                  <a:lnTo>
                    <a:pt x="308" y="52"/>
                  </a:lnTo>
                  <a:lnTo>
                    <a:pt x="308" y="53"/>
                  </a:lnTo>
                  <a:lnTo>
                    <a:pt x="308" y="54"/>
                  </a:lnTo>
                  <a:lnTo>
                    <a:pt x="309" y="55"/>
                  </a:lnTo>
                  <a:lnTo>
                    <a:pt x="310" y="57"/>
                  </a:lnTo>
                  <a:lnTo>
                    <a:pt x="310" y="58"/>
                  </a:lnTo>
                  <a:lnTo>
                    <a:pt x="313" y="59"/>
                  </a:lnTo>
                  <a:lnTo>
                    <a:pt x="314" y="59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18" y="61"/>
                  </a:lnTo>
                  <a:lnTo>
                    <a:pt x="319" y="62"/>
                  </a:lnTo>
                  <a:lnTo>
                    <a:pt x="320" y="63"/>
                  </a:lnTo>
                  <a:lnTo>
                    <a:pt x="321" y="63"/>
                  </a:lnTo>
                  <a:lnTo>
                    <a:pt x="321" y="64"/>
                  </a:lnTo>
                  <a:lnTo>
                    <a:pt x="323" y="64"/>
                  </a:lnTo>
                  <a:lnTo>
                    <a:pt x="323" y="65"/>
                  </a:lnTo>
                  <a:lnTo>
                    <a:pt x="324" y="65"/>
                  </a:lnTo>
                  <a:lnTo>
                    <a:pt x="326" y="66"/>
                  </a:lnTo>
                  <a:lnTo>
                    <a:pt x="327" y="66"/>
                  </a:lnTo>
                  <a:lnTo>
                    <a:pt x="328" y="66"/>
                  </a:lnTo>
                  <a:lnTo>
                    <a:pt x="329" y="65"/>
                  </a:lnTo>
                  <a:lnTo>
                    <a:pt x="330" y="65"/>
                  </a:lnTo>
                  <a:lnTo>
                    <a:pt x="331" y="65"/>
                  </a:lnTo>
                  <a:lnTo>
                    <a:pt x="331" y="66"/>
                  </a:lnTo>
                  <a:lnTo>
                    <a:pt x="332" y="66"/>
                  </a:lnTo>
                  <a:lnTo>
                    <a:pt x="333" y="67"/>
                  </a:lnTo>
                  <a:lnTo>
                    <a:pt x="334" y="67"/>
                  </a:lnTo>
                  <a:lnTo>
                    <a:pt x="334" y="67"/>
                  </a:lnTo>
                  <a:lnTo>
                    <a:pt x="334" y="68"/>
                  </a:lnTo>
                  <a:lnTo>
                    <a:pt x="335" y="68"/>
                  </a:lnTo>
                  <a:lnTo>
                    <a:pt x="336" y="68"/>
                  </a:lnTo>
                  <a:lnTo>
                    <a:pt x="337" y="68"/>
                  </a:lnTo>
                  <a:lnTo>
                    <a:pt x="338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9"/>
                  </a:lnTo>
                  <a:lnTo>
                    <a:pt x="343" y="69"/>
                  </a:lnTo>
                  <a:lnTo>
                    <a:pt x="345" y="69"/>
                  </a:lnTo>
                  <a:lnTo>
                    <a:pt x="345" y="70"/>
                  </a:lnTo>
                  <a:lnTo>
                    <a:pt x="344" y="70"/>
                  </a:lnTo>
                  <a:lnTo>
                    <a:pt x="343" y="70"/>
                  </a:lnTo>
                  <a:lnTo>
                    <a:pt x="343" y="71"/>
                  </a:lnTo>
                  <a:lnTo>
                    <a:pt x="342" y="71"/>
                  </a:lnTo>
                  <a:lnTo>
                    <a:pt x="341" y="71"/>
                  </a:lnTo>
                  <a:lnTo>
                    <a:pt x="341" y="72"/>
                  </a:lnTo>
                  <a:lnTo>
                    <a:pt x="340" y="72"/>
                  </a:lnTo>
                  <a:lnTo>
                    <a:pt x="339" y="72"/>
                  </a:lnTo>
                  <a:lnTo>
                    <a:pt x="338" y="72"/>
                  </a:lnTo>
                  <a:lnTo>
                    <a:pt x="338" y="73"/>
                  </a:lnTo>
                  <a:lnTo>
                    <a:pt x="338" y="74"/>
                  </a:lnTo>
                  <a:lnTo>
                    <a:pt x="337" y="74"/>
                  </a:lnTo>
                  <a:lnTo>
                    <a:pt x="337" y="75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5" y="76"/>
                  </a:lnTo>
                  <a:lnTo>
                    <a:pt x="334" y="76"/>
                  </a:lnTo>
                  <a:lnTo>
                    <a:pt x="334" y="77"/>
                  </a:lnTo>
                  <a:lnTo>
                    <a:pt x="334" y="77"/>
                  </a:lnTo>
                  <a:lnTo>
                    <a:pt x="333" y="77"/>
                  </a:lnTo>
                  <a:lnTo>
                    <a:pt x="332" y="77"/>
                  </a:lnTo>
                  <a:lnTo>
                    <a:pt x="331" y="77"/>
                  </a:lnTo>
                  <a:lnTo>
                    <a:pt x="330" y="77"/>
                  </a:lnTo>
                  <a:lnTo>
                    <a:pt x="330" y="78"/>
                  </a:lnTo>
                  <a:lnTo>
                    <a:pt x="329" y="78"/>
                  </a:lnTo>
                  <a:lnTo>
                    <a:pt x="328" y="78"/>
                  </a:lnTo>
                  <a:lnTo>
                    <a:pt x="327" y="78"/>
                  </a:lnTo>
                  <a:lnTo>
                    <a:pt x="326" y="78"/>
                  </a:lnTo>
                  <a:lnTo>
                    <a:pt x="325" y="78"/>
                  </a:lnTo>
                  <a:lnTo>
                    <a:pt x="324" y="78"/>
                  </a:lnTo>
                  <a:lnTo>
                    <a:pt x="323" y="78"/>
                  </a:lnTo>
                  <a:lnTo>
                    <a:pt x="322" y="78"/>
                  </a:lnTo>
                  <a:lnTo>
                    <a:pt x="321" y="78"/>
                  </a:lnTo>
                  <a:lnTo>
                    <a:pt x="321" y="77"/>
                  </a:lnTo>
                  <a:lnTo>
                    <a:pt x="320" y="77"/>
                  </a:lnTo>
                  <a:lnTo>
                    <a:pt x="319" y="77"/>
                  </a:lnTo>
                  <a:lnTo>
                    <a:pt x="319" y="78"/>
                  </a:lnTo>
                  <a:lnTo>
                    <a:pt x="318" y="78"/>
                  </a:lnTo>
                  <a:lnTo>
                    <a:pt x="317" y="79"/>
                  </a:lnTo>
                  <a:lnTo>
                    <a:pt x="316" y="79"/>
                  </a:lnTo>
                  <a:lnTo>
                    <a:pt x="315" y="79"/>
                  </a:lnTo>
                  <a:lnTo>
                    <a:pt x="314" y="79"/>
                  </a:lnTo>
                  <a:lnTo>
                    <a:pt x="314" y="80"/>
                  </a:lnTo>
                  <a:lnTo>
                    <a:pt x="313" y="81"/>
                  </a:lnTo>
                  <a:lnTo>
                    <a:pt x="313" y="82"/>
                  </a:lnTo>
                  <a:lnTo>
                    <a:pt x="312" y="82"/>
                  </a:lnTo>
                  <a:lnTo>
                    <a:pt x="312" y="83"/>
                  </a:lnTo>
                  <a:lnTo>
                    <a:pt x="312" y="85"/>
                  </a:lnTo>
                  <a:lnTo>
                    <a:pt x="311" y="85"/>
                  </a:lnTo>
                  <a:lnTo>
                    <a:pt x="311" y="86"/>
                  </a:lnTo>
                  <a:lnTo>
                    <a:pt x="311" y="87"/>
                  </a:lnTo>
                  <a:lnTo>
                    <a:pt x="311" y="88"/>
                  </a:lnTo>
                  <a:lnTo>
                    <a:pt x="310" y="89"/>
                  </a:lnTo>
                  <a:lnTo>
                    <a:pt x="310" y="90"/>
                  </a:lnTo>
                  <a:lnTo>
                    <a:pt x="310" y="91"/>
                  </a:lnTo>
                  <a:lnTo>
                    <a:pt x="310" y="92"/>
                  </a:lnTo>
                  <a:lnTo>
                    <a:pt x="310" y="93"/>
                  </a:lnTo>
                  <a:lnTo>
                    <a:pt x="310" y="94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6"/>
                  </a:lnTo>
                  <a:lnTo>
                    <a:pt x="308" y="96"/>
                  </a:lnTo>
                  <a:lnTo>
                    <a:pt x="308" y="97"/>
                  </a:lnTo>
                  <a:lnTo>
                    <a:pt x="307" y="97"/>
                  </a:lnTo>
                  <a:lnTo>
                    <a:pt x="307" y="98"/>
                  </a:lnTo>
                  <a:lnTo>
                    <a:pt x="306" y="98"/>
                  </a:lnTo>
                  <a:lnTo>
                    <a:pt x="306" y="99"/>
                  </a:lnTo>
                  <a:lnTo>
                    <a:pt x="305" y="99"/>
                  </a:lnTo>
                  <a:lnTo>
                    <a:pt x="304" y="99"/>
                  </a:lnTo>
                  <a:lnTo>
                    <a:pt x="302" y="99"/>
                  </a:lnTo>
                  <a:lnTo>
                    <a:pt x="301" y="99"/>
                  </a:lnTo>
                  <a:lnTo>
                    <a:pt x="300" y="99"/>
                  </a:lnTo>
                  <a:lnTo>
                    <a:pt x="300" y="98"/>
                  </a:lnTo>
                  <a:lnTo>
                    <a:pt x="301" y="98"/>
                  </a:lnTo>
                  <a:lnTo>
                    <a:pt x="301" y="97"/>
                  </a:lnTo>
                  <a:lnTo>
                    <a:pt x="302" y="97"/>
                  </a:lnTo>
                  <a:lnTo>
                    <a:pt x="302" y="96"/>
                  </a:lnTo>
                  <a:lnTo>
                    <a:pt x="301" y="96"/>
                  </a:lnTo>
                  <a:lnTo>
                    <a:pt x="301" y="95"/>
                  </a:lnTo>
                  <a:lnTo>
                    <a:pt x="300" y="95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8" y="93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6" y="92"/>
                  </a:lnTo>
                  <a:lnTo>
                    <a:pt x="295" y="92"/>
                  </a:lnTo>
                  <a:lnTo>
                    <a:pt x="294" y="92"/>
                  </a:lnTo>
                  <a:lnTo>
                    <a:pt x="293" y="92"/>
                  </a:lnTo>
                  <a:lnTo>
                    <a:pt x="292" y="92"/>
                  </a:lnTo>
                  <a:lnTo>
                    <a:pt x="291" y="92"/>
                  </a:lnTo>
                  <a:lnTo>
                    <a:pt x="290" y="92"/>
                  </a:lnTo>
                  <a:lnTo>
                    <a:pt x="289" y="92"/>
                  </a:lnTo>
                  <a:lnTo>
                    <a:pt x="288" y="93"/>
                  </a:lnTo>
                  <a:lnTo>
                    <a:pt x="287" y="93"/>
                  </a:lnTo>
                  <a:lnTo>
                    <a:pt x="286" y="93"/>
                  </a:lnTo>
                  <a:lnTo>
                    <a:pt x="286" y="94"/>
                  </a:lnTo>
                  <a:lnTo>
                    <a:pt x="285" y="94"/>
                  </a:lnTo>
                  <a:lnTo>
                    <a:pt x="284" y="94"/>
                  </a:lnTo>
                  <a:lnTo>
                    <a:pt x="283" y="94"/>
                  </a:lnTo>
                  <a:lnTo>
                    <a:pt x="282" y="95"/>
                  </a:lnTo>
                  <a:lnTo>
                    <a:pt x="281" y="95"/>
                  </a:lnTo>
                  <a:lnTo>
                    <a:pt x="280" y="95"/>
                  </a:lnTo>
                  <a:lnTo>
                    <a:pt x="280" y="96"/>
                  </a:lnTo>
                  <a:lnTo>
                    <a:pt x="280" y="97"/>
                  </a:lnTo>
                  <a:lnTo>
                    <a:pt x="280" y="98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100"/>
                  </a:lnTo>
                  <a:lnTo>
                    <a:pt x="279" y="100"/>
                  </a:lnTo>
                  <a:lnTo>
                    <a:pt x="278" y="100"/>
                  </a:lnTo>
                  <a:lnTo>
                    <a:pt x="277" y="100"/>
                  </a:lnTo>
                  <a:lnTo>
                    <a:pt x="277" y="99"/>
                  </a:lnTo>
                  <a:lnTo>
                    <a:pt x="276" y="99"/>
                  </a:lnTo>
                  <a:lnTo>
                    <a:pt x="276" y="100"/>
                  </a:lnTo>
                  <a:lnTo>
                    <a:pt x="275" y="100"/>
                  </a:lnTo>
                  <a:lnTo>
                    <a:pt x="275" y="101"/>
                  </a:lnTo>
                  <a:lnTo>
                    <a:pt x="275" y="102"/>
                  </a:lnTo>
                  <a:lnTo>
                    <a:pt x="276" y="104"/>
                  </a:lnTo>
                  <a:lnTo>
                    <a:pt x="276" y="105"/>
                  </a:lnTo>
                  <a:lnTo>
                    <a:pt x="276" y="106"/>
                  </a:lnTo>
                  <a:lnTo>
                    <a:pt x="276" y="107"/>
                  </a:lnTo>
                  <a:lnTo>
                    <a:pt x="276" y="108"/>
                  </a:lnTo>
                  <a:lnTo>
                    <a:pt x="277" y="108"/>
                  </a:lnTo>
                  <a:lnTo>
                    <a:pt x="277" y="109"/>
                  </a:lnTo>
                  <a:lnTo>
                    <a:pt x="278" y="109"/>
                  </a:lnTo>
                  <a:lnTo>
                    <a:pt x="277" y="110"/>
                  </a:lnTo>
                  <a:lnTo>
                    <a:pt x="275" y="111"/>
                  </a:lnTo>
                  <a:lnTo>
                    <a:pt x="274" y="112"/>
                  </a:lnTo>
                  <a:lnTo>
                    <a:pt x="273" y="112"/>
                  </a:lnTo>
                  <a:lnTo>
                    <a:pt x="273" y="113"/>
                  </a:lnTo>
                  <a:lnTo>
                    <a:pt x="272" y="114"/>
                  </a:lnTo>
                  <a:lnTo>
                    <a:pt x="271" y="114"/>
                  </a:lnTo>
                  <a:lnTo>
                    <a:pt x="271" y="115"/>
                  </a:lnTo>
                  <a:lnTo>
                    <a:pt x="270" y="115"/>
                  </a:lnTo>
                  <a:lnTo>
                    <a:pt x="269" y="115"/>
                  </a:lnTo>
                  <a:lnTo>
                    <a:pt x="270" y="117"/>
                  </a:lnTo>
                  <a:lnTo>
                    <a:pt x="272" y="116"/>
                  </a:lnTo>
                  <a:lnTo>
                    <a:pt x="273" y="118"/>
                  </a:lnTo>
                  <a:lnTo>
                    <a:pt x="274" y="120"/>
                  </a:lnTo>
                  <a:lnTo>
                    <a:pt x="275" y="120"/>
                  </a:lnTo>
                  <a:lnTo>
                    <a:pt x="273" y="121"/>
                  </a:lnTo>
                  <a:lnTo>
                    <a:pt x="272" y="121"/>
                  </a:lnTo>
                  <a:lnTo>
                    <a:pt x="271" y="122"/>
                  </a:lnTo>
                  <a:lnTo>
                    <a:pt x="272" y="123"/>
                  </a:lnTo>
                  <a:lnTo>
                    <a:pt x="274" y="125"/>
                  </a:lnTo>
                  <a:lnTo>
                    <a:pt x="274" y="126"/>
                  </a:lnTo>
                  <a:lnTo>
                    <a:pt x="274" y="127"/>
                  </a:lnTo>
                  <a:lnTo>
                    <a:pt x="275" y="129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7" y="134"/>
                  </a:lnTo>
                  <a:lnTo>
                    <a:pt x="278" y="135"/>
                  </a:lnTo>
                  <a:lnTo>
                    <a:pt x="279" y="136"/>
                  </a:lnTo>
                  <a:lnTo>
                    <a:pt x="279" y="137"/>
                  </a:lnTo>
                  <a:lnTo>
                    <a:pt x="280" y="138"/>
                  </a:lnTo>
                  <a:lnTo>
                    <a:pt x="280" y="138"/>
                  </a:lnTo>
                  <a:lnTo>
                    <a:pt x="280" y="139"/>
                  </a:lnTo>
                  <a:lnTo>
                    <a:pt x="281" y="139"/>
                  </a:lnTo>
                  <a:lnTo>
                    <a:pt x="282" y="139"/>
                  </a:lnTo>
                  <a:lnTo>
                    <a:pt x="283" y="140"/>
                  </a:lnTo>
                  <a:lnTo>
                    <a:pt x="284" y="140"/>
                  </a:lnTo>
                  <a:lnTo>
                    <a:pt x="284" y="141"/>
                  </a:lnTo>
                  <a:lnTo>
                    <a:pt x="285" y="141"/>
                  </a:lnTo>
                  <a:lnTo>
                    <a:pt x="286" y="141"/>
                  </a:lnTo>
                  <a:lnTo>
                    <a:pt x="286" y="142"/>
                  </a:lnTo>
                  <a:lnTo>
                    <a:pt x="287" y="142"/>
                  </a:lnTo>
                  <a:lnTo>
                    <a:pt x="288" y="143"/>
                  </a:lnTo>
                  <a:lnTo>
                    <a:pt x="289" y="144"/>
                  </a:lnTo>
                  <a:lnTo>
                    <a:pt x="290" y="145"/>
                  </a:lnTo>
                  <a:lnTo>
                    <a:pt x="290" y="146"/>
                  </a:lnTo>
                  <a:lnTo>
                    <a:pt x="291" y="147"/>
                  </a:lnTo>
                  <a:lnTo>
                    <a:pt x="291" y="148"/>
                  </a:lnTo>
                  <a:lnTo>
                    <a:pt x="292" y="148"/>
                  </a:lnTo>
                  <a:lnTo>
                    <a:pt x="292" y="149"/>
                  </a:lnTo>
                  <a:lnTo>
                    <a:pt x="293" y="149"/>
                  </a:lnTo>
                  <a:lnTo>
                    <a:pt x="294" y="151"/>
                  </a:lnTo>
                  <a:lnTo>
                    <a:pt x="295" y="151"/>
                  </a:lnTo>
                  <a:lnTo>
                    <a:pt x="295" y="152"/>
                  </a:lnTo>
                  <a:lnTo>
                    <a:pt x="296" y="152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0" y="156"/>
                  </a:lnTo>
                  <a:lnTo>
                    <a:pt x="300" y="157"/>
                  </a:lnTo>
                  <a:lnTo>
                    <a:pt x="300" y="158"/>
                  </a:lnTo>
                  <a:lnTo>
                    <a:pt x="301" y="158"/>
                  </a:lnTo>
                  <a:lnTo>
                    <a:pt x="302" y="158"/>
                  </a:lnTo>
                  <a:lnTo>
                    <a:pt x="303" y="158"/>
                  </a:lnTo>
                  <a:lnTo>
                    <a:pt x="304" y="158"/>
                  </a:lnTo>
                  <a:lnTo>
                    <a:pt x="304" y="159"/>
                  </a:lnTo>
                  <a:lnTo>
                    <a:pt x="305" y="159"/>
                  </a:lnTo>
                  <a:lnTo>
                    <a:pt x="305" y="160"/>
                  </a:lnTo>
                  <a:lnTo>
                    <a:pt x="306" y="160"/>
                  </a:lnTo>
                  <a:lnTo>
                    <a:pt x="307" y="161"/>
                  </a:lnTo>
                  <a:lnTo>
                    <a:pt x="308" y="161"/>
                  </a:lnTo>
                  <a:lnTo>
                    <a:pt x="310" y="162"/>
                  </a:lnTo>
                  <a:lnTo>
                    <a:pt x="311" y="163"/>
                  </a:lnTo>
                  <a:lnTo>
                    <a:pt x="312" y="164"/>
                  </a:lnTo>
                  <a:lnTo>
                    <a:pt x="313" y="165"/>
                  </a:lnTo>
                  <a:lnTo>
                    <a:pt x="314" y="166"/>
                  </a:lnTo>
                  <a:lnTo>
                    <a:pt x="315" y="166"/>
                  </a:lnTo>
                  <a:lnTo>
                    <a:pt x="316" y="166"/>
                  </a:lnTo>
                  <a:lnTo>
                    <a:pt x="318" y="167"/>
                  </a:lnTo>
                  <a:lnTo>
                    <a:pt x="319" y="167"/>
                  </a:lnTo>
                  <a:lnTo>
                    <a:pt x="319" y="168"/>
                  </a:lnTo>
                  <a:lnTo>
                    <a:pt x="320" y="168"/>
                  </a:lnTo>
                  <a:lnTo>
                    <a:pt x="321" y="169"/>
                  </a:lnTo>
                  <a:lnTo>
                    <a:pt x="321" y="170"/>
                  </a:lnTo>
                  <a:lnTo>
                    <a:pt x="322" y="170"/>
                  </a:lnTo>
                  <a:lnTo>
                    <a:pt x="322" y="171"/>
                  </a:lnTo>
                  <a:lnTo>
                    <a:pt x="323" y="171"/>
                  </a:lnTo>
                  <a:lnTo>
                    <a:pt x="323" y="172"/>
                  </a:lnTo>
                  <a:lnTo>
                    <a:pt x="324" y="173"/>
                  </a:lnTo>
                  <a:lnTo>
                    <a:pt x="325" y="174"/>
                  </a:lnTo>
                  <a:lnTo>
                    <a:pt x="326" y="175"/>
                  </a:lnTo>
                  <a:lnTo>
                    <a:pt x="327" y="175"/>
                  </a:lnTo>
                  <a:lnTo>
                    <a:pt x="327" y="176"/>
                  </a:lnTo>
                  <a:lnTo>
                    <a:pt x="328" y="176"/>
                  </a:lnTo>
                  <a:lnTo>
                    <a:pt x="329" y="176"/>
                  </a:lnTo>
                  <a:lnTo>
                    <a:pt x="329" y="177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9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32" y="180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3" y="182"/>
                  </a:lnTo>
                  <a:lnTo>
                    <a:pt x="333" y="183"/>
                  </a:lnTo>
                  <a:lnTo>
                    <a:pt x="334" y="183"/>
                  </a:lnTo>
                  <a:lnTo>
                    <a:pt x="334" y="184"/>
                  </a:lnTo>
                  <a:lnTo>
                    <a:pt x="334" y="184"/>
                  </a:lnTo>
                  <a:lnTo>
                    <a:pt x="334" y="185"/>
                  </a:lnTo>
                  <a:lnTo>
                    <a:pt x="335" y="185"/>
                  </a:lnTo>
                  <a:lnTo>
                    <a:pt x="335" y="186"/>
                  </a:lnTo>
                  <a:lnTo>
                    <a:pt x="335" y="187"/>
                  </a:lnTo>
                  <a:lnTo>
                    <a:pt x="336" y="187"/>
                  </a:lnTo>
                  <a:lnTo>
                    <a:pt x="336" y="188"/>
                  </a:lnTo>
                  <a:lnTo>
                    <a:pt x="337" y="189"/>
                  </a:lnTo>
                  <a:lnTo>
                    <a:pt x="337" y="190"/>
                  </a:lnTo>
                  <a:lnTo>
                    <a:pt x="338" y="190"/>
                  </a:lnTo>
                  <a:lnTo>
                    <a:pt x="338" y="191"/>
                  </a:lnTo>
                  <a:lnTo>
                    <a:pt x="339" y="191"/>
                  </a:lnTo>
                  <a:lnTo>
                    <a:pt x="340" y="192"/>
                  </a:lnTo>
                  <a:lnTo>
                    <a:pt x="341" y="192"/>
                  </a:lnTo>
                  <a:lnTo>
                    <a:pt x="341" y="193"/>
                  </a:lnTo>
                  <a:lnTo>
                    <a:pt x="342" y="193"/>
                  </a:lnTo>
                  <a:lnTo>
                    <a:pt x="342" y="194"/>
                  </a:lnTo>
                  <a:lnTo>
                    <a:pt x="343" y="194"/>
                  </a:lnTo>
                  <a:lnTo>
                    <a:pt x="344" y="194"/>
                  </a:lnTo>
                  <a:lnTo>
                    <a:pt x="345" y="195"/>
                  </a:lnTo>
                  <a:lnTo>
                    <a:pt x="345" y="196"/>
                  </a:lnTo>
                  <a:lnTo>
                    <a:pt x="346" y="196"/>
                  </a:lnTo>
                  <a:lnTo>
                    <a:pt x="347" y="197"/>
                  </a:lnTo>
                  <a:lnTo>
                    <a:pt x="347" y="198"/>
                  </a:lnTo>
                  <a:lnTo>
                    <a:pt x="348" y="198"/>
                  </a:lnTo>
                  <a:lnTo>
                    <a:pt x="348" y="199"/>
                  </a:lnTo>
                  <a:lnTo>
                    <a:pt x="349" y="199"/>
                  </a:lnTo>
                  <a:lnTo>
                    <a:pt x="349" y="200"/>
                  </a:lnTo>
                  <a:lnTo>
                    <a:pt x="350" y="200"/>
                  </a:lnTo>
                  <a:lnTo>
                    <a:pt x="350" y="201"/>
                  </a:lnTo>
                  <a:lnTo>
                    <a:pt x="351" y="201"/>
                  </a:lnTo>
                  <a:lnTo>
                    <a:pt x="351" y="202"/>
                  </a:lnTo>
                  <a:lnTo>
                    <a:pt x="352" y="203"/>
                  </a:lnTo>
                  <a:lnTo>
                    <a:pt x="353" y="204"/>
                  </a:lnTo>
                  <a:lnTo>
                    <a:pt x="354" y="205"/>
                  </a:lnTo>
                  <a:lnTo>
                    <a:pt x="355" y="205"/>
                  </a:lnTo>
                  <a:lnTo>
                    <a:pt x="355" y="206"/>
                  </a:lnTo>
                  <a:lnTo>
                    <a:pt x="356" y="206"/>
                  </a:lnTo>
                  <a:lnTo>
                    <a:pt x="357" y="206"/>
                  </a:lnTo>
                  <a:lnTo>
                    <a:pt x="358" y="207"/>
                  </a:lnTo>
                  <a:lnTo>
                    <a:pt x="359" y="207"/>
                  </a:lnTo>
                  <a:lnTo>
                    <a:pt x="360" y="207"/>
                  </a:lnTo>
                  <a:lnTo>
                    <a:pt x="361" y="207"/>
                  </a:lnTo>
                  <a:lnTo>
                    <a:pt x="361" y="208"/>
                  </a:lnTo>
                  <a:lnTo>
                    <a:pt x="362" y="208"/>
                  </a:lnTo>
                  <a:lnTo>
                    <a:pt x="363" y="209"/>
                  </a:lnTo>
                  <a:lnTo>
                    <a:pt x="363" y="210"/>
                  </a:lnTo>
                  <a:lnTo>
                    <a:pt x="364" y="211"/>
                  </a:lnTo>
                  <a:lnTo>
                    <a:pt x="365" y="211"/>
                  </a:lnTo>
                  <a:lnTo>
                    <a:pt x="366" y="212"/>
                  </a:lnTo>
                  <a:lnTo>
                    <a:pt x="367" y="212"/>
                  </a:lnTo>
                  <a:lnTo>
                    <a:pt x="368" y="213"/>
                  </a:lnTo>
                  <a:lnTo>
                    <a:pt x="368" y="214"/>
                  </a:lnTo>
                  <a:lnTo>
                    <a:pt x="369" y="215"/>
                  </a:lnTo>
                  <a:lnTo>
                    <a:pt x="370" y="216"/>
                  </a:lnTo>
                  <a:lnTo>
                    <a:pt x="371" y="216"/>
                  </a:lnTo>
                  <a:lnTo>
                    <a:pt x="372" y="216"/>
                  </a:lnTo>
                  <a:lnTo>
                    <a:pt x="373" y="216"/>
                  </a:lnTo>
                  <a:lnTo>
                    <a:pt x="373" y="217"/>
                  </a:lnTo>
                  <a:lnTo>
                    <a:pt x="374" y="217"/>
                  </a:lnTo>
                  <a:lnTo>
                    <a:pt x="374" y="218"/>
                  </a:lnTo>
                  <a:lnTo>
                    <a:pt x="375" y="218"/>
                  </a:lnTo>
                  <a:lnTo>
                    <a:pt x="376" y="218"/>
                  </a:lnTo>
                  <a:lnTo>
                    <a:pt x="381" y="214"/>
                  </a:lnTo>
                  <a:lnTo>
                    <a:pt x="384" y="210"/>
                  </a:lnTo>
                  <a:lnTo>
                    <a:pt x="387" y="208"/>
                  </a:lnTo>
                  <a:lnTo>
                    <a:pt x="388" y="206"/>
                  </a:lnTo>
                  <a:lnTo>
                    <a:pt x="391" y="204"/>
                  </a:lnTo>
                  <a:lnTo>
                    <a:pt x="394" y="202"/>
                  </a:lnTo>
                  <a:lnTo>
                    <a:pt x="395" y="203"/>
                  </a:lnTo>
                  <a:lnTo>
                    <a:pt x="398" y="205"/>
                  </a:lnTo>
                  <a:lnTo>
                    <a:pt x="402" y="207"/>
                  </a:lnTo>
                  <a:lnTo>
                    <a:pt x="407" y="210"/>
                  </a:lnTo>
                  <a:lnTo>
                    <a:pt x="409" y="212"/>
                  </a:lnTo>
                  <a:lnTo>
                    <a:pt x="412" y="214"/>
                  </a:lnTo>
                  <a:lnTo>
                    <a:pt x="415" y="217"/>
                  </a:lnTo>
                  <a:lnTo>
                    <a:pt x="418" y="219"/>
                  </a:lnTo>
                  <a:lnTo>
                    <a:pt x="419" y="220"/>
                  </a:lnTo>
                  <a:lnTo>
                    <a:pt x="420" y="221"/>
                  </a:lnTo>
                  <a:lnTo>
                    <a:pt x="421" y="221"/>
                  </a:lnTo>
                  <a:lnTo>
                    <a:pt x="422" y="223"/>
                  </a:lnTo>
                  <a:lnTo>
                    <a:pt x="422" y="224"/>
                  </a:lnTo>
                  <a:lnTo>
                    <a:pt x="422" y="225"/>
                  </a:lnTo>
                  <a:lnTo>
                    <a:pt x="421" y="226"/>
                  </a:lnTo>
                  <a:lnTo>
                    <a:pt x="421" y="227"/>
                  </a:lnTo>
                  <a:lnTo>
                    <a:pt x="421" y="228"/>
                  </a:lnTo>
                  <a:lnTo>
                    <a:pt x="421" y="229"/>
                  </a:lnTo>
                  <a:lnTo>
                    <a:pt x="422" y="229"/>
                  </a:lnTo>
                  <a:lnTo>
                    <a:pt x="422" y="230"/>
                  </a:lnTo>
                  <a:lnTo>
                    <a:pt x="421" y="230"/>
                  </a:lnTo>
                  <a:lnTo>
                    <a:pt x="421" y="231"/>
                  </a:lnTo>
                  <a:lnTo>
                    <a:pt x="421" y="232"/>
                  </a:lnTo>
                  <a:lnTo>
                    <a:pt x="421" y="232"/>
                  </a:lnTo>
                  <a:lnTo>
                    <a:pt x="421" y="233"/>
                  </a:lnTo>
                  <a:lnTo>
                    <a:pt x="421" y="234"/>
                  </a:lnTo>
                  <a:lnTo>
                    <a:pt x="422" y="234"/>
                  </a:lnTo>
                  <a:lnTo>
                    <a:pt x="422" y="235"/>
                  </a:lnTo>
                  <a:lnTo>
                    <a:pt x="422" y="236"/>
                  </a:lnTo>
                  <a:lnTo>
                    <a:pt x="421" y="236"/>
                  </a:lnTo>
                  <a:lnTo>
                    <a:pt x="422" y="236"/>
                  </a:lnTo>
                  <a:lnTo>
                    <a:pt x="422" y="237"/>
                  </a:lnTo>
                  <a:lnTo>
                    <a:pt x="423" y="237"/>
                  </a:lnTo>
                  <a:lnTo>
                    <a:pt x="423" y="238"/>
                  </a:lnTo>
                  <a:lnTo>
                    <a:pt x="423" y="239"/>
                  </a:lnTo>
                  <a:lnTo>
                    <a:pt x="422" y="239"/>
                  </a:lnTo>
                  <a:lnTo>
                    <a:pt x="422" y="240"/>
                  </a:lnTo>
                  <a:lnTo>
                    <a:pt x="421" y="240"/>
                  </a:lnTo>
                  <a:lnTo>
                    <a:pt x="420" y="240"/>
                  </a:lnTo>
                  <a:lnTo>
                    <a:pt x="419" y="239"/>
                  </a:lnTo>
                  <a:lnTo>
                    <a:pt x="418" y="239"/>
                  </a:lnTo>
                  <a:lnTo>
                    <a:pt x="418" y="240"/>
                  </a:lnTo>
                  <a:lnTo>
                    <a:pt x="418" y="241"/>
                  </a:lnTo>
                  <a:lnTo>
                    <a:pt x="418" y="242"/>
                  </a:lnTo>
                  <a:lnTo>
                    <a:pt x="418" y="243"/>
                  </a:lnTo>
                  <a:lnTo>
                    <a:pt x="418" y="244"/>
                  </a:lnTo>
                  <a:lnTo>
                    <a:pt x="419" y="244"/>
                  </a:lnTo>
                  <a:lnTo>
                    <a:pt x="419" y="245"/>
                  </a:lnTo>
                  <a:lnTo>
                    <a:pt x="419" y="246"/>
                  </a:lnTo>
                  <a:lnTo>
                    <a:pt x="420" y="247"/>
                  </a:lnTo>
                  <a:lnTo>
                    <a:pt x="420" y="248"/>
                  </a:lnTo>
                  <a:lnTo>
                    <a:pt x="420" y="249"/>
                  </a:lnTo>
                  <a:lnTo>
                    <a:pt x="420" y="250"/>
                  </a:lnTo>
                  <a:lnTo>
                    <a:pt x="421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19" y="252"/>
                  </a:lnTo>
                  <a:lnTo>
                    <a:pt x="419" y="253"/>
                  </a:lnTo>
                  <a:lnTo>
                    <a:pt x="419" y="254"/>
                  </a:lnTo>
                  <a:lnTo>
                    <a:pt x="418" y="254"/>
                  </a:lnTo>
                  <a:lnTo>
                    <a:pt x="418" y="255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6"/>
                  </a:lnTo>
                  <a:lnTo>
                    <a:pt x="418" y="257"/>
                  </a:lnTo>
                  <a:lnTo>
                    <a:pt x="419" y="257"/>
                  </a:lnTo>
                  <a:lnTo>
                    <a:pt x="418" y="258"/>
                  </a:lnTo>
                  <a:lnTo>
                    <a:pt x="419" y="258"/>
                  </a:lnTo>
                  <a:lnTo>
                    <a:pt x="418" y="259"/>
                  </a:lnTo>
                  <a:lnTo>
                    <a:pt x="418" y="259"/>
                  </a:lnTo>
                  <a:lnTo>
                    <a:pt x="418" y="260"/>
                  </a:lnTo>
                  <a:lnTo>
                    <a:pt x="418" y="261"/>
                  </a:lnTo>
                  <a:lnTo>
                    <a:pt x="417" y="262"/>
                  </a:lnTo>
                  <a:lnTo>
                    <a:pt x="416" y="264"/>
                  </a:lnTo>
                  <a:lnTo>
                    <a:pt x="416" y="265"/>
                  </a:lnTo>
                  <a:lnTo>
                    <a:pt x="415" y="266"/>
                  </a:lnTo>
                  <a:lnTo>
                    <a:pt x="416" y="266"/>
                  </a:lnTo>
                  <a:lnTo>
                    <a:pt x="415" y="266"/>
                  </a:lnTo>
                  <a:lnTo>
                    <a:pt x="415" y="267"/>
                  </a:lnTo>
                  <a:lnTo>
                    <a:pt x="416" y="267"/>
                  </a:lnTo>
                  <a:lnTo>
                    <a:pt x="415" y="268"/>
                  </a:lnTo>
                  <a:lnTo>
                    <a:pt x="415" y="269"/>
                  </a:lnTo>
                  <a:lnTo>
                    <a:pt x="414" y="272"/>
                  </a:lnTo>
                  <a:lnTo>
                    <a:pt x="406" y="282"/>
                  </a:lnTo>
                  <a:lnTo>
                    <a:pt x="401" y="287"/>
                  </a:lnTo>
                  <a:lnTo>
                    <a:pt x="399" y="290"/>
                  </a:lnTo>
                  <a:lnTo>
                    <a:pt x="398" y="291"/>
                  </a:lnTo>
                  <a:lnTo>
                    <a:pt x="396" y="295"/>
                  </a:lnTo>
                  <a:lnTo>
                    <a:pt x="395" y="296"/>
                  </a:lnTo>
                  <a:lnTo>
                    <a:pt x="394" y="297"/>
                  </a:lnTo>
                  <a:lnTo>
                    <a:pt x="393" y="298"/>
                  </a:lnTo>
                  <a:lnTo>
                    <a:pt x="391" y="301"/>
                  </a:lnTo>
                  <a:lnTo>
                    <a:pt x="390" y="303"/>
                  </a:lnTo>
                  <a:lnTo>
                    <a:pt x="388" y="305"/>
                  </a:lnTo>
                  <a:lnTo>
                    <a:pt x="388" y="306"/>
                  </a:lnTo>
                  <a:lnTo>
                    <a:pt x="387" y="307"/>
                  </a:lnTo>
                  <a:lnTo>
                    <a:pt x="387" y="308"/>
                  </a:lnTo>
                  <a:lnTo>
                    <a:pt x="384" y="311"/>
                  </a:lnTo>
                  <a:lnTo>
                    <a:pt x="384" y="312"/>
                  </a:lnTo>
                  <a:lnTo>
                    <a:pt x="383" y="312"/>
                  </a:lnTo>
                  <a:lnTo>
                    <a:pt x="382" y="313"/>
                  </a:lnTo>
                  <a:lnTo>
                    <a:pt x="383" y="313"/>
                  </a:lnTo>
                  <a:lnTo>
                    <a:pt x="384" y="313"/>
                  </a:lnTo>
                  <a:lnTo>
                    <a:pt x="385" y="313"/>
                  </a:lnTo>
                  <a:lnTo>
                    <a:pt x="385" y="315"/>
                  </a:lnTo>
                  <a:lnTo>
                    <a:pt x="385" y="317"/>
                  </a:lnTo>
                  <a:lnTo>
                    <a:pt x="384" y="317"/>
                  </a:lnTo>
                  <a:lnTo>
                    <a:pt x="383" y="317"/>
                  </a:lnTo>
                  <a:lnTo>
                    <a:pt x="382" y="317"/>
                  </a:lnTo>
                  <a:lnTo>
                    <a:pt x="382" y="313"/>
                  </a:lnTo>
                  <a:lnTo>
                    <a:pt x="381" y="315"/>
                  </a:lnTo>
                  <a:lnTo>
                    <a:pt x="380" y="316"/>
                  </a:lnTo>
                  <a:lnTo>
                    <a:pt x="378" y="319"/>
                  </a:lnTo>
                  <a:lnTo>
                    <a:pt x="377" y="320"/>
                  </a:lnTo>
                  <a:lnTo>
                    <a:pt x="376" y="320"/>
                  </a:lnTo>
                  <a:lnTo>
                    <a:pt x="373" y="325"/>
                  </a:lnTo>
                  <a:lnTo>
                    <a:pt x="370" y="329"/>
                  </a:lnTo>
                  <a:lnTo>
                    <a:pt x="368" y="332"/>
                  </a:lnTo>
                  <a:lnTo>
                    <a:pt x="367" y="332"/>
                  </a:lnTo>
                  <a:lnTo>
                    <a:pt x="367" y="331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1"/>
                  </a:lnTo>
                  <a:lnTo>
                    <a:pt x="364" y="332"/>
                  </a:lnTo>
                  <a:lnTo>
                    <a:pt x="363" y="332"/>
                  </a:lnTo>
                  <a:lnTo>
                    <a:pt x="362" y="332"/>
                  </a:lnTo>
                  <a:lnTo>
                    <a:pt x="362" y="331"/>
                  </a:lnTo>
                  <a:lnTo>
                    <a:pt x="362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4" y="329"/>
                  </a:lnTo>
                  <a:lnTo>
                    <a:pt x="365" y="329"/>
                  </a:lnTo>
                  <a:lnTo>
                    <a:pt x="364" y="328"/>
                  </a:lnTo>
                  <a:lnTo>
                    <a:pt x="364" y="327"/>
                  </a:lnTo>
                  <a:lnTo>
                    <a:pt x="365" y="327"/>
                  </a:lnTo>
                  <a:lnTo>
                    <a:pt x="365" y="326"/>
                  </a:lnTo>
                  <a:lnTo>
                    <a:pt x="365" y="325"/>
                  </a:lnTo>
                  <a:lnTo>
                    <a:pt x="365" y="324"/>
                  </a:lnTo>
                  <a:lnTo>
                    <a:pt x="364" y="324"/>
                  </a:lnTo>
                  <a:lnTo>
                    <a:pt x="363" y="324"/>
                  </a:lnTo>
                  <a:lnTo>
                    <a:pt x="362" y="324"/>
                  </a:lnTo>
                  <a:lnTo>
                    <a:pt x="362" y="325"/>
                  </a:lnTo>
                  <a:lnTo>
                    <a:pt x="361" y="325"/>
                  </a:lnTo>
                  <a:lnTo>
                    <a:pt x="361" y="325"/>
                  </a:lnTo>
                  <a:lnTo>
                    <a:pt x="361" y="324"/>
                  </a:lnTo>
                  <a:lnTo>
                    <a:pt x="360" y="324"/>
                  </a:lnTo>
                  <a:lnTo>
                    <a:pt x="360" y="323"/>
                  </a:lnTo>
                  <a:lnTo>
                    <a:pt x="360" y="322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0"/>
                  </a:lnTo>
                  <a:lnTo>
                    <a:pt x="358" y="320"/>
                  </a:lnTo>
                  <a:lnTo>
                    <a:pt x="358" y="321"/>
                  </a:lnTo>
                  <a:lnTo>
                    <a:pt x="357" y="321"/>
                  </a:lnTo>
                  <a:lnTo>
                    <a:pt x="357" y="322"/>
                  </a:lnTo>
                  <a:lnTo>
                    <a:pt x="357" y="321"/>
                  </a:lnTo>
                  <a:lnTo>
                    <a:pt x="356" y="321"/>
                  </a:lnTo>
                  <a:lnTo>
                    <a:pt x="356" y="320"/>
                  </a:lnTo>
                  <a:lnTo>
                    <a:pt x="355" y="320"/>
                  </a:lnTo>
                  <a:lnTo>
                    <a:pt x="355" y="319"/>
                  </a:lnTo>
                  <a:lnTo>
                    <a:pt x="354" y="319"/>
                  </a:lnTo>
                  <a:lnTo>
                    <a:pt x="354" y="320"/>
                  </a:lnTo>
                  <a:lnTo>
                    <a:pt x="354" y="319"/>
                  </a:lnTo>
                  <a:lnTo>
                    <a:pt x="353" y="319"/>
                  </a:lnTo>
                  <a:lnTo>
                    <a:pt x="353" y="318"/>
                  </a:lnTo>
                  <a:lnTo>
                    <a:pt x="352" y="318"/>
                  </a:lnTo>
                  <a:lnTo>
                    <a:pt x="352" y="317"/>
                  </a:lnTo>
                  <a:lnTo>
                    <a:pt x="351" y="317"/>
                  </a:lnTo>
                  <a:lnTo>
                    <a:pt x="350" y="317"/>
                  </a:lnTo>
                  <a:lnTo>
                    <a:pt x="349" y="317"/>
                  </a:lnTo>
                  <a:lnTo>
                    <a:pt x="349" y="318"/>
                  </a:lnTo>
                  <a:lnTo>
                    <a:pt x="348" y="318"/>
                  </a:lnTo>
                  <a:lnTo>
                    <a:pt x="348" y="317"/>
                  </a:lnTo>
                  <a:lnTo>
                    <a:pt x="347" y="316"/>
                  </a:lnTo>
                  <a:lnTo>
                    <a:pt x="346" y="316"/>
                  </a:lnTo>
                  <a:lnTo>
                    <a:pt x="346" y="315"/>
                  </a:lnTo>
                  <a:lnTo>
                    <a:pt x="345" y="315"/>
                  </a:lnTo>
                  <a:lnTo>
                    <a:pt x="344" y="314"/>
                  </a:lnTo>
                  <a:lnTo>
                    <a:pt x="343" y="313"/>
                  </a:lnTo>
                  <a:lnTo>
                    <a:pt x="342" y="313"/>
                  </a:lnTo>
                  <a:lnTo>
                    <a:pt x="342" y="312"/>
                  </a:lnTo>
                  <a:lnTo>
                    <a:pt x="341" y="312"/>
                  </a:lnTo>
                  <a:lnTo>
                    <a:pt x="341" y="312"/>
                  </a:lnTo>
                  <a:lnTo>
                    <a:pt x="340" y="312"/>
                  </a:lnTo>
                  <a:lnTo>
                    <a:pt x="339" y="312"/>
                  </a:lnTo>
                  <a:lnTo>
                    <a:pt x="338" y="312"/>
                  </a:lnTo>
                  <a:lnTo>
                    <a:pt x="337" y="312"/>
                  </a:lnTo>
                  <a:lnTo>
                    <a:pt x="337" y="312"/>
                  </a:lnTo>
                  <a:lnTo>
                    <a:pt x="336" y="313"/>
                  </a:lnTo>
                  <a:lnTo>
                    <a:pt x="335" y="313"/>
                  </a:lnTo>
                  <a:lnTo>
                    <a:pt x="335" y="314"/>
                  </a:lnTo>
                  <a:lnTo>
                    <a:pt x="334" y="314"/>
                  </a:lnTo>
                  <a:lnTo>
                    <a:pt x="334" y="314"/>
                  </a:lnTo>
                  <a:lnTo>
                    <a:pt x="333" y="314"/>
                  </a:lnTo>
                  <a:lnTo>
                    <a:pt x="333" y="313"/>
                  </a:lnTo>
                  <a:lnTo>
                    <a:pt x="332" y="313"/>
                  </a:lnTo>
                  <a:lnTo>
                    <a:pt x="332" y="312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31" y="311"/>
                  </a:lnTo>
                  <a:lnTo>
                    <a:pt x="330" y="311"/>
                  </a:lnTo>
                  <a:lnTo>
                    <a:pt x="330" y="310"/>
                  </a:lnTo>
                  <a:lnTo>
                    <a:pt x="329" y="309"/>
                  </a:lnTo>
                  <a:lnTo>
                    <a:pt x="328" y="309"/>
                  </a:lnTo>
                  <a:lnTo>
                    <a:pt x="327" y="308"/>
                  </a:lnTo>
                  <a:lnTo>
                    <a:pt x="327" y="307"/>
                  </a:lnTo>
                  <a:lnTo>
                    <a:pt x="327" y="306"/>
                  </a:lnTo>
                  <a:lnTo>
                    <a:pt x="327" y="305"/>
                  </a:lnTo>
                  <a:lnTo>
                    <a:pt x="326" y="304"/>
                  </a:lnTo>
                  <a:lnTo>
                    <a:pt x="325" y="304"/>
                  </a:lnTo>
                  <a:lnTo>
                    <a:pt x="325" y="303"/>
                  </a:lnTo>
                  <a:lnTo>
                    <a:pt x="324" y="302"/>
                  </a:lnTo>
                  <a:lnTo>
                    <a:pt x="323" y="302"/>
                  </a:lnTo>
                  <a:lnTo>
                    <a:pt x="323" y="301"/>
                  </a:lnTo>
                  <a:lnTo>
                    <a:pt x="322" y="299"/>
                  </a:lnTo>
                  <a:lnTo>
                    <a:pt x="322" y="298"/>
                  </a:lnTo>
                  <a:lnTo>
                    <a:pt x="321" y="298"/>
                  </a:lnTo>
                  <a:lnTo>
                    <a:pt x="321" y="297"/>
                  </a:lnTo>
                  <a:lnTo>
                    <a:pt x="321" y="296"/>
                  </a:lnTo>
                  <a:lnTo>
                    <a:pt x="320" y="295"/>
                  </a:lnTo>
                  <a:lnTo>
                    <a:pt x="320" y="294"/>
                  </a:lnTo>
                  <a:lnTo>
                    <a:pt x="319" y="294"/>
                  </a:lnTo>
                  <a:lnTo>
                    <a:pt x="319" y="293"/>
                  </a:lnTo>
                  <a:lnTo>
                    <a:pt x="318" y="292"/>
                  </a:lnTo>
                  <a:lnTo>
                    <a:pt x="318" y="291"/>
                  </a:lnTo>
                  <a:lnTo>
                    <a:pt x="318" y="290"/>
                  </a:lnTo>
                  <a:lnTo>
                    <a:pt x="317" y="290"/>
                  </a:lnTo>
                  <a:lnTo>
                    <a:pt x="317" y="289"/>
                  </a:lnTo>
                  <a:lnTo>
                    <a:pt x="316" y="289"/>
                  </a:lnTo>
                  <a:lnTo>
                    <a:pt x="316" y="288"/>
                  </a:lnTo>
                  <a:lnTo>
                    <a:pt x="315" y="287"/>
                  </a:lnTo>
                  <a:lnTo>
                    <a:pt x="314" y="286"/>
                  </a:lnTo>
                  <a:lnTo>
                    <a:pt x="314" y="286"/>
                  </a:lnTo>
                  <a:lnTo>
                    <a:pt x="313" y="285"/>
                  </a:lnTo>
                  <a:lnTo>
                    <a:pt x="313" y="284"/>
                  </a:lnTo>
                  <a:lnTo>
                    <a:pt x="312" y="283"/>
                  </a:lnTo>
                  <a:lnTo>
                    <a:pt x="311" y="283"/>
                  </a:lnTo>
                  <a:lnTo>
                    <a:pt x="311" y="282"/>
                  </a:lnTo>
                  <a:lnTo>
                    <a:pt x="310" y="282"/>
                  </a:lnTo>
                  <a:lnTo>
                    <a:pt x="310" y="281"/>
                  </a:lnTo>
                  <a:lnTo>
                    <a:pt x="309" y="281"/>
                  </a:lnTo>
                  <a:lnTo>
                    <a:pt x="309" y="280"/>
                  </a:lnTo>
                  <a:lnTo>
                    <a:pt x="309" y="279"/>
                  </a:lnTo>
                  <a:lnTo>
                    <a:pt x="310" y="279"/>
                  </a:lnTo>
                  <a:lnTo>
                    <a:pt x="310" y="278"/>
                  </a:lnTo>
                  <a:lnTo>
                    <a:pt x="309" y="278"/>
                  </a:lnTo>
                  <a:lnTo>
                    <a:pt x="310" y="278"/>
                  </a:lnTo>
                  <a:lnTo>
                    <a:pt x="310" y="277"/>
                  </a:lnTo>
                  <a:lnTo>
                    <a:pt x="309" y="277"/>
                  </a:lnTo>
                  <a:lnTo>
                    <a:pt x="309" y="276"/>
                  </a:lnTo>
                  <a:lnTo>
                    <a:pt x="309" y="275"/>
                  </a:lnTo>
                  <a:lnTo>
                    <a:pt x="308" y="275"/>
                  </a:lnTo>
                  <a:lnTo>
                    <a:pt x="308" y="274"/>
                  </a:lnTo>
                  <a:lnTo>
                    <a:pt x="308" y="273"/>
                  </a:lnTo>
                  <a:lnTo>
                    <a:pt x="308" y="272"/>
                  </a:lnTo>
                  <a:lnTo>
                    <a:pt x="306" y="272"/>
                  </a:lnTo>
                  <a:lnTo>
                    <a:pt x="305" y="272"/>
                  </a:lnTo>
                  <a:lnTo>
                    <a:pt x="301" y="272"/>
                  </a:lnTo>
                  <a:lnTo>
                    <a:pt x="300" y="272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77"/>
                  </a:lnTo>
                  <a:lnTo>
                    <a:pt x="291" y="280"/>
                  </a:lnTo>
                  <a:lnTo>
                    <a:pt x="288" y="280"/>
                  </a:lnTo>
                  <a:lnTo>
                    <a:pt x="284" y="280"/>
                  </a:lnTo>
                  <a:lnTo>
                    <a:pt x="283" y="280"/>
                  </a:lnTo>
                  <a:lnTo>
                    <a:pt x="282" y="280"/>
                  </a:lnTo>
                  <a:lnTo>
                    <a:pt x="282" y="277"/>
                  </a:lnTo>
                  <a:lnTo>
                    <a:pt x="282" y="276"/>
                  </a:lnTo>
                  <a:lnTo>
                    <a:pt x="282" y="271"/>
                  </a:lnTo>
                  <a:lnTo>
                    <a:pt x="280" y="271"/>
                  </a:lnTo>
                  <a:lnTo>
                    <a:pt x="278" y="271"/>
                  </a:lnTo>
                  <a:lnTo>
                    <a:pt x="274" y="271"/>
                  </a:lnTo>
                  <a:lnTo>
                    <a:pt x="267" y="271"/>
                  </a:lnTo>
                  <a:lnTo>
                    <a:pt x="267" y="275"/>
                  </a:lnTo>
                  <a:lnTo>
                    <a:pt x="268" y="275"/>
                  </a:lnTo>
                  <a:lnTo>
                    <a:pt x="271" y="275"/>
                  </a:lnTo>
                  <a:lnTo>
                    <a:pt x="271" y="277"/>
                  </a:lnTo>
                  <a:lnTo>
                    <a:pt x="271" y="279"/>
                  </a:lnTo>
                  <a:lnTo>
                    <a:pt x="275" y="279"/>
                  </a:lnTo>
                  <a:lnTo>
                    <a:pt x="275" y="281"/>
                  </a:lnTo>
                  <a:lnTo>
                    <a:pt x="275" y="284"/>
                  </a:lnTo>
                  <a:lnTo>
                    <a:pt x="275" y="286"/>
                  </a:lnTo>
                  <a:lnTo>
                    <a:pt x="275" y="291"/>
                  </a:lnTo>
                  <a:lnTo>
                    <a:pt x="276" y="291"/>
                  </a:lnTo>
                  <a:lnTo>
                    <a:pt x="279" y="291"/>
                  </a:lnTo>
                  <a:lnTo>
                    <a:pt x="279" y="295"/>
                  </a:lnTo>
                  <a:lnTo>
                    <a:pt x="282" y="295"/>
                  </a:lnTo>
                  <a:lnTo>
                    <a:pt x="282" y="299"/>
                  </a:lnTo>
                  <a:lnTo>
                    <a:pt x="279" y="299"/>
                  </a:lnTo>
                  <a:lnTo>
                    <a:pt x="279" y="300"/>
                  </a:lnTo>
                  <a:lnTo>
                    <a:pt x="279" y="301"/>
                  </a:lnTo>
                  <a:lnTo>
                    <a:pt x="279" y="304"/>
                  </a:lnTo>
                  <a:lnTo>
                    <a:pt x="278" y="304"/>
                  </a:lnTo>
                  <a:lnTo>
                    <a:pt x="275" y="304"/>
                  </a:lnTo>
                  <a:lnTo>
                    <a:pt x="275" y="310"/>
                  </a:lnTo>
                  <a:lnTo>
                    <a:pt x="275" y="312"/>
                  </a:lnTo>
                  <a:lnTo>
                    <a:pt x="275" y="315"/>
                  </a:lnTo>
                  <a:lnTo>
                    <a:pt x="275" y="316"/>
                  </a:lnTo>
                  <a:lnTo>
                    <a:pt x="275" y="317"/>
                  </a:lnTo>
                  <a:lnTo>
                    <a:pt x="275" y="320"/>
                  </a:lnTo>
                  <a:lnTo>
                    <a:pt x="274" y="320"/>
                  </a:lnTo>
                  <a:lnTo>
                    <a:pt x="273" y="320"/>
                  </a:lnTo>
                  <a:lnTo>
                    <a:pt x="265" y="320"/>
                  </a:lnTo>
                  <a:lnTo>
                    <a:pt x="262" y="320"/>
                  </a:lnTo>
                  <a:lnTo>
                    <a:pt x="262" y="322"/>
                  </a:lnTo>
                  <a:lnTo>
                    <a:pt x="262" y="329"/>
                  </a:lnTo>
                  <a:lnTo>
                    <a:pt x="266" y="329"/>
                  </a:lnTo>
                  <a:lnTo>
                    <a:pt x="266" y="330"/>
                  </a:lnTo>
                  <a:lnTo>
                    <a:pt x="266" y="332"/>
                  </a:lnTo>
                  <a:lnTo>
                    <a:pt x="266" y="335"/>
                  </a:lnTo>
                  <a:lnTo>
                    <a:pt x="266" y="337"/>
                  </a:lnTo>
                  <a:lnTo>
                    <a:pt x="266" y="343"/>
                  </a:lnTo>
                  <a:lnTo>
                    <a:pt x="266" y="346"/>
                  </a:lnTo>
                  <a:lnTo>
                    <a:pt x="266" y="347"/>
                  </a:lnTo>
                  <a:lnTo>
                    <a:pt x="266" y="353"/>
                  </a:lnTo>
                  <a:lnTo>
                    <a:pt x="265" y="353"/>
                  </a:lnTo>
                  <a:lnTo>
                    <a:pt x="261" y="353"/>
                  </a:lnTo>
                  <a:lnTo>
                    <a:pt x="261" y="355"/>
                  </a:lnTo>
                  <a:lnTo>
                    <a:pt x="261" y="358"/>
                  </a:lnTo>
                  <a:lnTo>
                    <a:pt x="261" y="359"/>
                  </a:lnTo>
                  <a:lnTo>
                    <a:pt x="261" y="364"/>
                  </a:lnTo>
                  <a:lnTo>
                    <a:pt x="261" y="366"/>
                  </a:lnTo>
                  <a:lnTo>
                    <a:pt x="261" y="369"/>
                  </a:lnTo>
                  <a:lnTo>
                    <a:pt x="261" y="375"/>
                  </a:lnTo>
                  <a:lnTo>
                    <a:pt x="261" y="377"/>
                  </a:lnTo>
                  <a:lnTo>
                    <a:pt x="260" y="377"/>
                  </a:lnTo>
                  <a:lnTo>
                    <a:pt x="259" y="377"/>
                  </a:lnTo>
                  <a:lnTo>
                    <a:pt x="257" y="377"/>
                  </a:lnTo>
                  <a:lnTo>
                    <a:pt x="257" y="379"/>
                  </a:lnTo>
                  <a:lnTo>
                    <a:pt x="257" y="381"/>
                  </a:lnTo>
                  <a:lnTo>
                    <a:pt x="257" y="382"/>
                  </a:lnTo>
                  <a:lnTo>
                    <a:pt x="253" y="382"/>
                  </a:lnTo>
                  <a:lnTo>
                    <a:pt x="249" y="381"/>
                  </a:lnTo>
                  <a:lnTo>
                    <a:pt x="249" y="377"/>
                  </a:lnTo>
                  <a:lnTo>
                    <a:pt x="246" y="377"/>
                  </a:lnTo>
                  <a:lnTo>
                    <a:pt x="245" y="377"/>
                  </a:lnTo>
                  <a:lnTo>
                    <a:pt x="239" y="377"/>
                  </a:lnTo>
                  <a:lnTo>
                    <a:pt x="237" y="377"/>
                  </a:lnTo>
                  <a:lnTo>
                    <a:pt x="236" y="377"/>
                  </a:lnTo>
                  <a:lnTo>
                    <a:pt x="236" y="380"/>
                  </a:lnTo>
                  <a:lnTo>
                    <a:pt x="236" y="382"/>
                  </a:lnTo>
                  <a:lnTo>
                    <a:pt x="236" y="383"/>
                  </a:lnTo>
                  <a:lnTo>
                    <a:pt x="236" y="386"/>
                  </a:lnTo>
                  <a:lnTo>
                    <a:pt x="236" y="392"/>
                  </a:lnTo>
                  <a:lnTo>
                    <a:pt x="236" y="394"/>
                  </a:lnTo>
                  <a:lnTo>
                    <a:pt x="236" y="400"/>
                  </a:lnTo>
                  <a:lnTo>
                    <a:pt x="236" y="403"/>
                  </a:lnTo>
                  <a:lnTo>
                    <a:pt x="236" y="405"/>
                  </a:lnTo>
                  <a:lnTo>
                    <a:pt x="236" y="408"/>
                  </a:lnTo>
                  <a:lnTo>
                    <a:pt x="236" y="411"/>
                  </a:lnTo>
                  <a:lnTo>
                    <a:pt x="236" y="414"/>
                  </a:lnTo>
                  <a:lnTo>
                    <a:pt x="236" y="417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4" y="419"/>
                  </a:lnTo>
                  <a:lnTo>
                    <a:pt x="232" y="419"/>
                  </a:lnTo>
                  <a:lnTo>
                    <a:pt x="230" y="419"/>
                  </a:lnTo>
                  <a:lnTo>
                    <a:pt x="227" y="419"/>
                  </a:lnTo>
                  <a:lnTo>
                    <a:pt x="226" y="419"/>
                  </a:lnTo>
                  <a:lnTo>
                    <a:pt x="222" y="419"/>
                  </a:lnTo>
                  <a:lnTo>
                    <a:pt x="221" y="419"/>
                  </a:lnTo>
                  <a:lnTo>
                    <a:pt x="221" y="419"/>
                  </a:lnTo>
                  <a:lnTo>
                    <a:pt x="221" y="418"/>
                  </a:lnTo>
                  <a:lnTo>
                    <a:pt x="221" y="417"/>
                  </a:lnTo>
                  <a:lnTo>
                    <a:pt x="220" y="417"/>
                  </a:lnTo>
                  <a:lnTo>
                    <a:pt x="219" y="416"/>
                  </a:lnTo>
                  <a:lnTo>
                    <a:pt x="219" y="415"/>
                  </a:lnTo>
                  <a:lnTo>
                    <a:pt x="219" y="414"/>
                  </a:lnTo>
                  <a:lnTo>
                    <a:pt x="219" y="413"/>
                  </a:lnTo>
                  <a:lnTo>
                    <a:pt x="220" y="413"/>
                  </a:lnTo>
                  <a:lnTo>
                    <a:pt x="220" y="412"/>
                  </a:lnTo>
                  <a:lnTo>
                    <a:pt x="219" y="412"/>
                  </a:lnTo>
                  <a:lnTo>
                    <a:pt x="218" y="412"/>
                  </a:lnTo>
                  <a:lnTo>
                    <a:pt x="218" y="411"/>
                  </a:lnTo>
                  <a:lnTo>
                    <a:pt x="219" y="411"/>
                  </a:lnTo>
                  <a:lnTo>
                    <a:pt x="219" y="410"/>
                  </a:lnTo>
                  <a:lnTo>
                    <a:pt x="218" y="410"/>
                  </a:lnTo>
                  <a:lnTo>
                    <a:pt x="218" y="409"/>
                  </a:lnTo>
                  <a:lnTo>
                    <a:pt x="219" y="409"/>
                  </a:lnTo>
                  <a:lnTo>
                    <a:pt x="220" y="409"/>
                  </a:lnTo>
                  <a:lnTo>
                    <a:pt x="220" y="408"/>
                  </a:lnTo>
                  <a:lnTo>
                    <a:pt x="221" y="408"/>
                  </a:lnTo>
                  <a:lnTo>
                    <a:pt x="222" y="408"/>
                  </a:lnTo>
                  <a:lnTo>
                    <a:pt x="222" y="407"/>
                  </a:lnTo>
                  <a:lnTo>
                    <a:pt x="222" y="406"/>
                  </a:lnTo>
                  <a:lnTo>
                    <a:pt x="222" y="405"/>
                  </a:lnTo>
                  <a:lnTo>
                    <a:pt x="222" y="406"/>
                  </a:lnTo>
                  <a:lnTo>
                    <a:pt x="221" y="406"/>
                  </a:lnTo>
                  <a:lnTo>
                    <a:pt x="221" y="405"/>
                  </a:lnTo>
                  <a:lnTo>
                    <a:pt x="221" y="404"/>
                  </a:lnTo>
                  <a:lnTo>
                    <a:pt x="221" y="403"/>
                  </a:lnTo>
                  <a:lnTo>
                    <a:pt x="221" y="402"/>
                  </a:lnTo>
                  <a:lnTo>
                    <a:pt x="220" y="402"/>
                  </a:lnTo>
                  <a:lnTo>
                    <a:pt x="219" y="402"/>
                  </a:lnTo>
                  <a:lnTo>
                    <a:pt x="219" y="401"/>
                  </a:lnTo>
                  <a:lnTo>
                    <a:pt x="219" y="400"/>
                  </a:lnTo>
                  <a:lnTo>
                    <a:pt x="220" y="400"/>
                  </a:lnTo>
                  <a:lnTo>
                    <a:pt x="219" y="400"/>
                  </a:lnTo>
                  <a:lnTo>
                    <a:pt x="219" y="399"/>
                  </a:lnTo>
                  <a:lnTo>
                    <a:pt x="219" y="398"/>
                  </a:lnTo>
                  <a:lnTo>
                    <a:pt x="219" y="397"/>
                  </a:lnTo>
                  <a:lnTo>
                    <a:pt x="220" y="397"/>
                  </a:lnTo>
                  <a:lnTo>
                    <a:pt x="221" y="397"/>
                  </a:lnTo>
                  <a:lnTo>
                    <a:pt x="222" y="397"/>
                  </a:lnTo>
                  <a:lnTo>
                    <a:pt x="222" y="396"/>
                  </a:lnTo>
                  <a:lnTo>
                    <a:pt x="222" y="395"/>
                  </a:lnTo>
                  <a:lnTo>
                    <a:pt x="222" y="394"/>
                  </a:lnTo>
                  <a:lnTo>
                    <a:pt x="223" y="394"/>
                  </a:lnTo>
                  <a:lnTo>
                    <a:pt x="223" y="393"/>
                  </a:lnTo>
                  <a:lnTo>
                    <a:pt x="222" y="393"/>
                  </a:lnTo>
                  <a:lnTo>
                    <a:pt x="222" y="393"/>
                  </a:lnTo>
                  <a:lnTo>
                    <a:pt x="222" y="392"/>
                  </a:lnTo>
                  <a:lnTo>
                    <a:pt x="222" y="391"/>
                  </a:lnTo>
                  <a:lnTo>
                    <a:pt x="222" y="390"/>
                  </a:lnTo>
                  <a:lnTo>
                    <a:pt x="221" y="390"/>
                  </a:lnTo>
                  <a:lnTo>
                    <a:pt x="220" y="390"/>
                  </a:lnTo>
                  <a:lnTo>
                    <a:pt x="220" y="389"/>
                  </a:lnTo>
                  <a:lnTo>
                    <a:pt x="220" y="387"/>
                  </a:lnTo>
                  <a:lnTo>
                    <a:pt x="220" y="386"/>
                  </a:lnTo>
                  <a:lnTo>
                    <a:pt x="216" y="385"/>
                  </a:lnTo>
                  <a:lnTo>
                    <a:pt x="215" y="386"/>
                  </a:lnTo>
                  <a:lnTo>
                    <a:pt x="215" y="385"/>
                  </a:lnTo>
                  <a:lnTo>
                    <a:pt x="216" y="379"/>
                  </a:lnTo>
                  <a:lnTo>
                    <a:pt x="216" y="377"/>
                  </a:lnTo>
                  <a:lnTo>
                    <a:pt x="220" y="377"/>
                  </a:lnTo>
                  <a:lnTo>
                    <a:pt x="220" y="374"/>
                  </a:lnTo>
                  <a:lnTo>
                    <a:pt x="220" y="373"/>
                  </a:lnTo>
                  <a:lnTo>
                    <a:pt x="222" y="373"/>
                  </a:lnTo>
                  <a:lnTo>
                    <a:pt x="224" y="373"/>
                  </a:lnTo>
                  <a:lnTo>
                    <a:pt x="224" y="372"/>
                  </a:lnTo>
                  <a:lnTo>
                    <a:pt x="223" y="372"/>
                  </a:lnTo>
                  <a:lnTo>
                    <a:pt x="223" y="371"/>
                  </a:lnTo>
                  <a:lnTo>
                    <a:pt x="222" y="372"/>
                  </a:lnTo>
                  <a:lnTo>
                    <a:pt x="222" y="371"/>
                  </a:lnTo>
                  <a:lnTo>
                    <a:pt x="221" y="371"/>
                  </a:lnTo>
                  <a:lnTo>
                    <a:pt x="221" y="370"/>
                  </a:lnTo>
                  <a:lnTo>
                    <a:pt x="222" y="370"/>
                  </a:lnTo>
                  <a:lnTo>
                    <a:pt x="222" y="369"/>
                  </a:lnTo>
                  <a:lnTo>
                    <a:pt x="222" y="368"/>
                  </a:lnTo>
                  <a:lnTo>
                    <a:pt x="223" y="368"/>
                  </a:lnTo>
                  <a:lnTo>
                    <a:pt x="224" y="368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3" y="366"/>
                  </a:lnTo>
                  <a:lnTo>
                    <a:pt x="223" y="366"/>
                  </a:lnTo>
                  <a:lnTo>
                    <a:pt x="224" y="366"/>
                  </a:lnTo>
                  <a:lnTo>
                    <a:pt x="224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4" y="364"/>
                  </a:lnTo>
                  <a:lnTo>
                    <a:pt x="224" y="363"/>
                  </a:lnTo>
                  <a:lnTo>
                    <a:pt x="223" y="363"/>
                  </a:lnTo>
                  <a:lnTo>
                    <a:pt x="223" y="362"/>
                  </a:lnTo>
                  <a:lnTo>
                    <a:pt x="222" y="362"/>
                  </a:lnTo>
                  <a:lnTo>
                    <a:pt x="222" y="361"/>
                  </a:lnTo>
                  <a:lnTo>
                    <a:pt x="223" y="361"/>
                  </a:lnTo>
                  <a:lnTo>
                    <a:pt x="223" y="360"/>
                  </a:lnTo>
                  <a:lnTo>
                    <a:pt x="223" y="359"/>
                  </a:lnTo>
                  <a:lnTo>
                    <a:pt x="223" y="358"/>
                  </a:lnTo>
                  <a:lnTo>
                    <a:pt x="222" y="358"/>
                  </a:lnTo>
                  <a:lnTo>
                    <a:pt x="222" y="357"/>
                  </a:lnTo>
                  <a:lnTo>
                    <a:pt x="222" y="356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20" y="355"/>
                  </a:lnTo>
                  <a:lnTo>
                    <a:pt x="219" y="355"/>
                  </a:lnTo>
                  <a:lnTo>
                    <a:pt x="219" y="354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2"/>
                  </a:lnTo>
                  <a:lnTo>
                    <a:pt x="217" y="352"/>
                  </a:lnTo>
                  <a:lnTo>
                    <a:pt x="216" y="351"/>
                  </a:lnTo>
                  <a:lnTo>
                    <a:pt x="215" y="351"/>
                  </a:lnTo>
                  <a:lnTo>
                    <a:pt x="215" y="350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3" y="348"/>
                  </a:lnTo>
                  <a:lnTo>
                    <a:pt x="212" y="348"/>
                  </a:lnTo>
                  <a:lnTo>
                    <a:pt x="209" y="348"/>
                  </a:lnTo>
                  <a:lnTo>
                    <a:pt x="208" y="348"/>
                  </a:lnTo>
                  <a:lnTo>
                    <a:pt x="208" y="345"/>
                  </a:lnTo>
                  <a:lnTo>
                    <a:pt x="208" y="342"/>
                  </a:lnTo>
                  <a:lnTo>
                    <a:pt x="208" y="340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8"/>
                  </a:lnTo>
                  <a:lnTo>
                    <a:pt x="205" y="338"/>
                  </a:lnTo>
                  <a:lnTo>
                    <a:pt x="204" y="337"/>
                  </a:lnTo>
                  <a:lnTo>
                    <a:pt x="204" y="336"/>
                  </a:lnTo>
                  <a:lnTo>
                    <a:pt x="203" y="335"/>
                  </a:lnTo>
                  <a:lnTo>
                    <a:pt x="203" y="334"/>
                  </a:lnTo>
                  <a:lnTo>
                    <a:pt x="202" y="334"/>
                  </a:lnTo>
                  <a:lnTo>
                    <a:pt x="202" y="333"/>
                  </a:lnTo>
                  <a:lnTo>
                    <a:pt x="202" y="332"/>
                  </a:lnTo>
                  <a:lnTo>
                    <a:pt x="202" y="331"/>
                  </a:lnTo>
                  <a:lnTo>
                    <a:pt x="202" y="330"/>
                  </a:lnTo>
                  <a:lnTo>
                    <a:pt x="202" y="329"/>
                  </a:lnTo>
                  <a:lnTo>
                    <a:pt x="202" y="328"/>
                  </a:lnTo>
                  <a:lnTo>
                    <a:pt x="202" y="327"/>
                  </a:lnTo>
                  <a:lnTo>
                    <a:pt x="202" y="326"/>
                  </a:lnTo>
                  <a:lnTo>
                    <a:pt x="201" y="326"/>
                  </a:lnTo>
                  <a:lnTo>
                    <a:pt x="201" y="325"/>
                  </a:lnTo>
                  <a:lnTo>
                    <a:pt x="201" y="324"/>
                  </a:lnTo>
                  <a:lnTo>
                    <a:pt x="201" y="323"/>
                  </a:lnTo>
                  <a:lnTo>
                    <a:pt x="200" y="322"/>
                  </a:lnTo>
                  <a:lnTo>
                    <a:pt x="200" y="321"/>
                  </a:lnTo>
                  <a:lnTo>
                    <a:pt x="200" y="320"/>
                  </a:lnTo>
                  <a:lnTo>
                    <a:pt x="199" y="320"/>
                  </a:lnTo>
                  <a:lnTo>
                    <a:pt x="199" y="319"/>
                  </a:lnTo>
                  <a:lnTo>
                    <a:pt x="194" y="319"/>
                  </a:lnTo>
                  <a:lnTo>
                    <a:pt x="192" y="319"/>
                  </a:lnTo>
                  <a:lnTo>
                    <a:pt x="189" y="320"/>
                  </a:lnTo>
                  <a:lnTo>
                    <a:pt x="188" y="320"/>
                  </a:lnTo>
                  <a:lnTo>
                    <a:pt x="186" y="320"/>
                  </a:lnTo>
                  <a:lnTo>
                    <a:pt x="185" y="321"/>
                  </a:lnTo>
                  <a:lnTo>
                    <a:pt x="182" y="321"/>
                  </a:lnTo>
                  <a:lnTo>
                    <a:pt x="181" y="322"/>
                  </a:lnTo>
                  <a:lnTo>
                    <a:pt x="179" y="322"/>
                  </a:lnTo>
                  <a:lnTo>
                    <a:pt x="175" y="323"/>
                  </a:lnTo>
                  <a:lnTo>
                    <a:pt x="173" y="324"/>
                  </a:lnTo>
                  <a:lnTo>
                    <a:pt x="163" y="327"/>
                  </a:lnTo>
                  <a:lnTo>
                    <a:pt x="157" y="329"/>
                  </a:lnTo>
                  <a:lnTo>
                    <a:pt x="155" y="329"/>
                  </a:lnTo>
                  <a:lnTo>
                    <a:pt x="149" y="331"/>
                  </a:lnTo>
                  <a:lnTo>
                    <a:pt x="142" y="333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4" y="336"/>
                  </a:lnTo>
                  <a:lnTo>
                    <a:pt x="133" y="336"/>
                  </a:lnTo>
                  <a:lnTo>
                    <a:pt x="133" y="337"/>
                  </a:lnTo>
                  <a:lnTo>
                    <a:pt x="133" y="338"/>
                  </a:lnTo>
                  <a:lnTo>
                    <a:pt x="132" y="338"/>
                  </a:lnTo>
                  <a:lnTo>
                    <a:pt x="132" y="339"/>
                  </a:lnTo>
                  <a:lnTo>
                    <a:pt x="131" y="339"/>
                  </a:lnTo>
                  <a:lnTo>
                    <a:pt x="130" y="339"/>
                  </a:lnTo>
                  <a:lnTo>
                    <a:pt x="129" y="339"/>
                  </a:lnTo>
                  <a:lnTo>
                    <a:pt x="129" y="339"/>
                  </a:lnTo>
                  <a:lnTo>
                    <a:pt x="128" y="340"/>
                  </a:lnTo>
                  <a:lnTo>
                    <a:pt x="128" y="341"/>
                  </a:lnTo>
                  <a:lnTo>
                    <a:pt x="128" y="342"/>
                  </a:lnTo>
                  <a:lnTo>
                    <a:pt x="128" y="343"/>
                  </a:lnTo>
                  <a:lnTo>
                    <a:pt x="127" y="343"/>
                  </a:lnTo>
                  <a:lnTo>
                    <a:pt x="122" y="343"/>
                  </a:lnTo>
                  <a:lnTo>
                    <a:pt x="122" y="340"/>
                  </a:lnTo>
                  <a:lnTo>
                    <a:pt x="122" y="339"/>
                  </a:lnTo>
                  <a:lnTo>
                    <a:pt x="120" y="339"/>
                  </a:lnTo>
                  <a:lnTo>
                    <a:pt x="119" y="339"/>
                  </a:lnTo>
                  <a:lnTo>
                    <a:pt x="112" y="339"/>
                  </a:lnTo>
                  <a:lnTo>
                    <a:pt x="110" y="339"/>
                  </a:lnTo>
                  <a:lnTo>
                    <a:pt x="108" y="339"/>
                  </a:lnTo>
                  <a:lnTo>
                    <a:pt x="107" y="339"/>
                  </a:lnTo>
                  <a:lnTo>
                    <a:pt x="106" y="339"/>
                  </a:lnTo>
                  <a:lnTo>
                    <a:pt x="103" y="339"/>
                  </a:lnTo>
                  <a:lnTo>
                    <a:pt x="102" y="339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98" y="339"/>
                  </a:lnTo>
                  <a:lnTo>
                    <a:pt x="97" y="339"/>
                  </a:lnTo>
                  <a:lnTo>
                    <a:pt x="97" y="339"/>
                  </a:lnTo>
                  <a:lnTo>
                    <a:pt x="94" y="339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85" y="339"/>
                  </a:lnTo>
                  <a:lnTo>
                    <a:pt x="80" y="339"/>
                  </a:lnTo>
                  <a:lnTo>
                    <a:pt x="78" y="339"/>
                  </a:lnTo>
                  <a:lnTo>
                    <a:pt x="76" y="339"/>
                  </a:lnTo>
                  <a:lnTo>
                    <a:pt x="71" y="339"/>
                  </a:lnTo>
                  <a:lnTo>
                    <a:pt x="65" y="339"/>
                  </a:lnTo>
                  <a:lnTo>
                    <a:pt x="59" y="339"/>
                  </a:lnTo>
                  <a:lnTo>
                    <a:pt x="57" y="339"/>
                  </a:lnTo>
                  <a:lnTo>
                    <a:pt x="55" y="339"/>
                  </a:lnTo>
                  <a:lnTo>
                    <a:pt x="53" y="339"/>
                  </a:lnTo>
                  <a:lnTo>
                    <a:pt x="50" y="339"/>
                  </a:lnTo>
                  <a:lnTo>
                    <a:pt x="43" y="339"/>
                  </a:lnTo>
                  <a:lnTo>
                    <a:pt x="40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1" y="339"/>
                  </a:lnTo>
                  <a:lnTo>
                    <a:pt x="29" y="339"/>
                  </a:lnTo>
                  <a:lnTo>
                    <a:pt x="28" y="339"/>
                  </a:lnTo>
                  <a:lnTo>
                    <a:pt x="25" y="339"/>
                  </a:lnTo>
                  <a:lnTo>
                    <a:pt x="26" y="338"/>
                  </a:lnTo>
                  <a:lnTo>
                    <a:pt x="27" y="338"/>
                  </a:lnTo>
                  <a:lnTo>
                    <a:pt x="27" y="337"/>
                  </a:lnTo>
                  <a:lnTo>
                    <a:pt x="28" y="337"/>
                  </a:lnTo>
                  <a:lnTo>
                    <a:pt x="29" y="337"/>
                  </a:lnTo>
                  <a:lnTo>
                    <a:pt x="30" y="337"/>
                  </a:lnTo>
                  <a:lnTo>
                    <a:pt x="31" y="337"/>
                  </a:lnTo>
                  <a:lnTo>
                    <a:pt x="31" y="338"/>
                  </a:lnTo>
                  <a:lnTo>
                    <a:pt x="32" y="338"/>
                  </a:lnTo>
                  <a:lnTo>
                    <a:pt x="33" y="338"/>
                  </a:lnTo>
                  <a:lnTo>
                    <a:pt x="34" y="338"/>
                  </a:lnTo>
                  <a:lnTo>
                    <a:pt x="35" y="338"/>
                  </a:lnTo>
                  <a:lnTo>
                    <a:pt x="36" y="338"/>
                  </a:lnTo>
                  <a:lnTo>
                    <a:pt x="36" y="337"/>
                  </a:lnTo>
                  <a:lnTo>
                    <a:pt x="37" y="337"/>
                  </a:lnTo>
                  <a:lnTo>
                    <a:pt x="38" y="336"/>
                  </a:lnTo>
                  <a:lnTo>
                    <a:pt x="38" y="335"/>
                  </a:lnTo>
                  <a:lnTo>
                    <a:pt x="39" y="335"/>
                  </a:lnTo>
                  <a:lnTo>
                    <a:pt x="39" y="334"/>
                  </a:lnTo>
                  <a:lnTo>
                    <a:pt x="40" y="334"/>
                  </a:lnTo>
                  <a:lnTo>
                    <a:pt x="40" y="333"/>
                  </a:lnTo>
                  <a:lnTo>
                    <a:pt x="40" y="332"/>
                  </a:lnTo>
                  <a:lnTo>
                    <a:pt x="39" y="331"/>
                  </a:lnTo>
                  <a:lnTo>
                    <a:pt x="39" y="330"/>
                  </a:lnTo>
                  <a:lnTo>
                    <a:pt x="38" y="330"/>
                  </a:lnTo>
                  <a:lnTo>
                    <a:pt x="38" y="329"/>
                  </a:lnTo>
                  <a:lnTo>
                    <a:pt x="38" y="329"/>
                  </a:lnTo>
                  <a:lnTo>
                    <a:pt x="38" y="328"/>
                  </a:lnTo>
                  <a:lnTo>
                    <a:pt x="38" y="327"/>
                  </a:lnTo>
                  <a:lnTo>
                    <a:pt x="37" y="327"/>
                  </a:lnTo>
                  <a:lnTo>
                    <a:pt x="37" y="326"/>
                  </a:lnTo>
                  <a:lnTo>
                    <a:pt x="37" y="325"/>
                  </a:lnTo>
                  <a:lnTo>
                    <a:pt x="36" y="324"/>
                  </a:lnTo>
                  <a:lnTo>
                    <a:pt x="36" y="323"/>
                  </a:lnTo>
                  <a:lnTo>
                    <a:pt x="35" y="323"/>
                  </a:lnTo>
                  <a:lnTo>
                    <a:pt x="34" y="322"/>
                  </a:lnTo>
                  <a:lnTo>
                    <a:pt x="33" y="321"/>
                  </a:lnTo>
                  <a:lnTo>
                    <a:pt x="33" y="320"/>
                  </a:lnTo>
                  <a:lnTo>
                    <a:pt x="33" y="319"/>
                  </a:lnTo>
                  <a:lnTo>
                    <a:pt x="34" y="319"/>
                  </a:lnTo>
                  <a:lnTo>
                    <a:pt x="34" y="318"/>
                  </a:lnTo>
                  <a:lnTo>
                    <a:pt x="35" y="318"/>
                  </a:lnTo>
                  <a:lnTo>
                    <a:pt x="35" y="317"/>
                  </a:lnTo>
                  <a:lnTo>
                    <a:pt x="36" y="317"/>
                  </a:lnTo>
                  <a:lnTo>
                    <a:pt x="36" y="316"/>
                  </a:lnTo>
                  <a:lnTo>
                    <a:pt x="36" y="315"/>
                  </a:lnTo>
                  <a:lnTo>
                    <a:pt x="36" y="314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2"/>
                  </a:lnTo>
                  <a:lnTo>
                    <a:pt x="37" y="312"/>
                  </a:lnTo>
                  <a:lnTo>
                    <a:pt x="38" y="312"/>
                  </a:lnTo>
                  <a:lnTo>
                    <a:pt x="38" y="311"/>
                  </a:lnTo>
                  <a:lnTo>
                    <a:pt x="39" y="311"/>
                  </a:lnTo>
                  <a:lnTo>
                    <a:pt x="39" y="310"/>
                  </a:lnTo>
                  <a:lnTo>
                    <a:pt x="40" y="310"/>
                  </a:lnTo>
                  <a:lnTo>
                    <a:pt x="41" y="309"/>
                  </a:lnTo>
                  <a:lnTo>
                    <a:pt x="42" y="309"/>
                  </a:lnTo>
                  <a:lnTo>
                    <a:pt x="42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5" y="306"/>
                  </a:lnTo>
                  <a:lnTo>
                    <a:pt x="35" y="307"/>
                  </a:lnTo>
                  <a:lnTo>
                    <a:pt x="31" y="307"/>
                  </a:lnTo>
                  <a:lnTo>
                    <a:pt x="29" y="307"/>
                  </a:lnTo>
                  <a:lnTo>
                    <a:pt x="27" y="307"/>
                  </a:lnTo>
                  <a:lnTo>
                    <a:pt x="22" y="307"/>
                  </a:lnTo>
                  <a:lnTo>
                    <a:pt x="19" y="307"/>
                  </a:lnTo>
                  <a:lnTo>
                    <a:pt x="16" y="307"/>
                  </a:lnTo>
                  <a:lnTo>
                    <a:pt x="14" y="307"/>
                  </a:lnTo>
                  <a:lnTo>
                    <a:pt x="10" y="307"/>
                  </a:lnTo>
                  <a:lnTo>
                    <a:pt x="8" y="307"/>
                  </a:lnTo>
                  <a:lnTo>
                    <a:pt x="2" y="307"/>
                  </a:lnTo>
                  <a:lnTo>
                    <a:pt x="2" y="305"/>
                  </a:lnTo>
                  <a:lnTo>
                    <a:pt x="2" y="303"/>
                  </a:lnTo>
                  <a:lnTo>
                    <a:pt x="2" y="301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6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3" y="277"/>
                  </a:lnTo>
                  <a:lnTo>
                    <a:pt x="3" y="273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4" y="265"/>
                  </a:lnTo>
                  <a:lnTo>
                    <a:pt x="4" y="261"/>
                  </a:lnTo>
                  <a:lnTo>
                    <a:pt x="4" y="259"/>
                  </a:lnTo>
                  <a:lnTo>
                    <a:pt x="4" y="256"/>
                  </a:lnTo>
                  <a:lnTo>
                    <a:pt x="4" y="249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5"/>
                  </a:lnTo>
                  <a:lnTo>
                    <a:pt x="4" y="232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1" y="228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20"/>
                  </a:lnTo>
                  <a:lnTo>
                    <a:pt x="4" y="219"/>
                  </a:lnTo>
                  <a:lnTo>
                    <a:pt x="4" y="217"/>
                  </a:lnTo>
                  <a:lnTo>
                    <a:pt x="5" y="212"/>
                  </a:lnTo>
                  <a:lnTo>
                    <a:pt x="5" y="203"/>
                  </a:lnTo>
                  <a:lnTo>
                    <a:pt x="7" y="204"/>
                  </a:lnTo>
                  <a:lnTo>
                    <a:pt x="12" y="206"/>
                  </a:lnTo>
                  <a:lnTo>
                    <a:pt x="13" y="206"/>
                  </a:lnTo>
                  <a:lnTo>
                    <a:pt x="16" y="206"/>
                  </a:lnTo>
                  <a:lnTo>
                    <a:pt x="23" y="206"/>
                  </a:lnTo>
                  <a:lnTo>
                    <a:pt x="25" y="206"/>
                  </a:lnTo>
                  <a:lnTo>
                    <a:pt x="29" y="206"/>
                  </a:lnTo>
                  <a:lnTo>
                    <a:pt x="30" y="206"/>
                  </a:lnTo>
                  <a:lnTo>
                    <a:pt x="31" y="205"/>
                  </a:lnTo>
                  <a:lnTo>
                    <a:pt x="32" y="205"/>
                  </a:lnTo>
                  <a:lnTo>
                    <a:pt x="33" y="205"/>
                  </a:lnTo>
                  <a:lnTo>
                    <a:pt x="35" y="205"/>
                  </a:lnTo>
                  <a:lnTo>
                    <a:pt x="39" y="205"/>
                  </a:lnTo>
                  <a:lnTo>
                    <a:pt x="41" y="205"/>
                  </a:lnTo>
                  <a:lnTo>
                    <a:pt x="44" y="205"/>
                  </a:lnTo>
                  <a:lnTo>
                    <a:pt x="48" y="204"/>
                  </a:lnTo>
                  <a:lnTo>
                    <a:pt x="49" y="204"/>
                  </a:lnTo>
                  <a:lnTo>
                    <a:pt x="51" y="204"/>
                  </a:lnTo>
                  <a:lnTo>
                    <a:pt x="54" y="204"/>
                  </a:lnTo>
                  <a:lnTo>
                    <a:pt x="59" y="204"/>
                  </a:lnTo>
                  <a:lnTo>
                    <a:pt x="60" y="204"/>
                  </a:lnTo>
                  <a:lnTo>
                    <a:pt x="61" y="204"/>
                  </a:lnTo>
                  <a:lnTo>
                    <a:pt x="64" y="204"/>
                  </a:lnTo>
                  <a:lnTo>
                    <a:pt x="68" y="204"/>
                  </a:lnTo>
                  <a:lnTo>
                    <a:pt x="68" y="201"/>
                  </a:lnTo>
                  <a:lnTo>
                    <a:pt x="71" y="201"/>
                  </a:lnTo>
                  <a:lnTo>
                    <a:pt x="72" y="201"/>
                  </a:lnTo>
                  <a:lnTo>
                    <a:pt x="72" y="200"/>
                  </a:lnTo>
                  <a:lnTo>
                    <a:pt x="75" y="200"/>
                  </a:lnTo>
                  <a:lnTo>
                    <a:pt x="80" y="200"/>
                  </a:lnTo>
                  <a:lnTo>
                    <a:pt x="80" y="194"/>
                  </a:lnTo>
                  <a:lnTo>
                    <a:pt x="80" y="192"/>
                  </a:lnTo>
                  <a:lnTo>
                    <a:pt x="80" y="191"/>
                  </a:lnTo>
                  <a:lnTo>
                    <a:pt x="80" y="190"/>
                  </a:lnTo>
                  <a:lnTo>
                    <a:pt x="80" y="187"/>
                  </a:lnTo>
                  <a:lnTo>
                    <a:pt x="80" y="186"/>
                  </a:lnTo>
                  <a:lnTo>
                    <a:pt x="80" y="185"/>
                  </a:lnTo>
                  <a:lnTo>
                    <a:pt x="80" y="183"/>
                  </a:lnTo>
                  <a:lnTo>
                    <a:pt x="80" y="182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67"/>
                  </a:lnTo>
                  <a:lnTo>
                    <a:pt x="80" y="162"/>
                  </a:lnTo>
                  <a:lnTo>
                    <a:pt x="80" y="159"/>
                  </a:lnTo>
                  <a:lnTo>
                    <a:pt x="80" y="158"/>
                  </a:lnTo>
                  <a:lnTo>
                    <a:pt x="80" y="157"/>
                  </a:lnTo>
                  <a:lnTo>
                    <a:pt x="80" y="156"/>
                  </a:lnTo>
                  <a:lnTo>
                    <a:pt x="80" y="154"/>
                  </a:lnTo>
                  <a:lnTo>
                    <a:pt x="80" y="153"/>
                  </a:lnTo>
                  <a:lnTo>
                    <a:pt x="80" y="152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1"/>
                  </a:lnTo>
                  <a:lnTo>
                    <a:pt x="80" y="140"/>
                  </a:lnTo>
                  <a:lnTo>
                    <a:pt x="80" y="139"/>
                  </a:lnTo>
                  <a:lnTo>
                    <a:pt x="80" y="138"/>
                  </a:lnTo>
                  <a:lnTo>
                    <a:pt x="80" y="137"/>
                  </a:lnTo>
                  <a:lnTo>
                    <a:pt x="80" y="134"/>
                  </a:lnTo>
                  <a:lnTo>
                    <a:pt x="80" y="131"/>
                  </a:lnTo>
                  <a:lnTo>
                    <a:pt x="81" y="130"/>
                  </a:lnTo>
                  <a:lnTo>
                    <a:pt x="81" y="128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5"/>
                  </a:lnTo>
                  <a:lnTo>
                    <a:pt x="81" y="122"/>
                  </a:lnTo>
                  <a:lnTo>
                    <a:pt x="81" y="121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9"/>
                  </a:lnTo>
                  <a:lnTo>
                    <a:pt x="77" y="119"/>
                  </a:lnTo>
                  <a:lnTo>
                    <a:pt x="73" y="119"/>
                  </a:lnTo>
                  <a:lnTo>
                    <a:pt x="74" y="117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3"/>
                  </a:lnTo>
                  <a:lnTo>
                    <a:pt x="74" y="112"/>
                  </a:lnTo>
                  <a:lnTo>
                    <a:pt x="74" y="110"/>
                  </a:lnTo>
                  <a:lnTo>
                    <a:pt x="74" y="109"/>
                  </a:lnTo>
                  <a:lnTo>
                    <a:pt x="74" y="108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4" y="105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4" y="86"/>
                  </a:lnTo>
                  <a:lnTo>
                    <a:pt x="74" y="85"/>
                  </a:lnTo>
                  <a:lnTo>
                    <a:pt x="74" y="82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4" y="76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4" y="73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1"/>
                  </a:lnTo>
                  <a:lnTo>
                    <a:pt x="74" y="69"/>
                  </a:lnTo>
                  <a:lnTo>
                    <a:pt x="74" y="67"/>
                  </a:lnTo>
                  <a:lnTo>
                    <a:pt x="74" y="66"/>
                  </a:lnTo>
                  <a:lnTo>
                    <a:pt x="74" y="65"/>
                  </a:lnTo>
                  <a:lnTo>
                    <a:pt x="74" y="64"/>
                  </a:lnTo>
                  <a:lnTo>
                    <a:pt x="74" y="63"/>
                  </a:lnTo>
                  <a:lnTo>
                    <a:pt x="74" y="62"/>
                  </a:lnTo>
                  <a:lnTo>
                    <a:pt x="75" y="58"/>
                  </a:lnTo>
                  <a:lnTo>
                    <a:pt x="75" y="57"/>
                  </a:lnTo>
                  <a:lnTo>
                    <a:pt x="75" y="56"/>
                  </a:lnTo>
                  <a:lnTo>
                    <a:pt x="75" y="53"/>
                  </a:lnTo>
                  <a:lnTo>
                    <a:pt x="77" y="53"/>
                  </a:lnTo>
                  <a:lnTo>
                    <a:pt x="82" y="53"/>
                  </a:lnTo>
                  <a:lnTo>
                    <a:pt x="83" y="53"/>
                  </a:lnTo>
                  <a:lnTo>
                    <a:pt x="84" y="53"/>
                  </a:lnTo>
                  <a:lnTo>
                    <a:pt x="87" y="53"/>
                  </a:lnTo>
                  <a:lnTo>
                    <a:pt x="88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3" y="53"/>
                  </a:lnTo>
                  <a:lnTo>
                    <a:pt x="94" y="53"/>
                  </a:lnTo>
                  <a:lnTo>
                    <a:pt x="95" y="53"/>
                  </a:lnTo>
                  <a:lnTo>
                    <a:pt x="97" y="53"/>
                  </a:lnTo>
                  <a:lnTo>
                    <a:pt x="100" y="53"/>
                  </a:lnTo>
                  <a:lnTo>
                    <a:pt x="101" y="53"/>
                  </a:lnTo>
                  <a:lnTo>
                    <a:pt x="102" y="53"/>
                  </a:lnTo>
                  <a:lnTo>
                    <a:pt x="103" y="53"/>
                  </a:lnTo>
                  <a:lnTo>
                    <a:pt x="104" y="53"/>
                  </a:lnTo>
                  <a:lnTo>
                    <a:pt x="105" y="53"/>
                  </a:lnTo>
                  <a:lnTo>
                    <a:pt x="108" y="53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9" y="54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23" y="52"/>
                  </a:lnTo>
                  <a:lnTo>
                    <a:pt x="124" y="52"/>
                  </a:lnTo>
                  <a:lnTo>
                    <a:pt x="126" y="52"/>
                  </a:lnTo>
                  <a:lnTo>
                    <a:pt x="126" y="53"/>
                  </a:lnTo>
                  <a:lnTo>
                    <a:pt x="126" y="54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3" y="54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3" y="54"/>
                  </a:lnTo>
                  <a:lnTo>
                    <a:pt x="145" y="54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3" y="55"/>
                  </a:lnTo>
                  <a:lnTo>
                    <a:pt x="169" y="55"/>
                  </a:lnTo>
                  <a:lnTo>
                    <a:pt x="169" y="54"/>
                  </a:lnTo>
                  <a:lnTo>
                    <a:pt x="169" y="53"/>
                  </a:lnTo>
                  <a:lnTo>
                    <a:pt x="170" y="53"/>
                  </a:lnTo>
                  <a:lnTo>
                    <a:pt x="171" y="53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3" y="56"/>
                  </a:lnTo>
                  <a:lnTo>
                    <a:pt x="185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89" y="56"/>
                  </a:lnTo>
                  <a:lnTo>
                    <a:pt x="192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5" y="56"/>
                  </a:lnTo>
                  <a:lnTo>
                    <a:pt x="209" y="56"/>
                  </a:lnTo>
                  <a:lnTo>
                    <a:pt x="209" y="54"/>
                  </a:lnTo>
                  <a:lnTo>
                    <a:pt x="209" y="53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6"/>
                  </a:lnTo>
                  <a:lnTo>
                    <a:pt x="210" y="45"/>
                  </a:lnTo>
                  <a:lnTo>
                    <a:pt x="210" y="44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1" y="38"/>
                  </a:lnTo>
                  <a:lnTo>
                    <a:pt x="212" y="38"/>
                  </a:lnTo>
                  <a:lnTo>
                    <a:pt x="212" y="39"/>
                  </a:lnTo>
                  <a:lnTo>
                    <a:pt x="213" y="39"/>
                  </a:lnTo>
                  <a:lnTo>
                    <a:pt x="214" y="39"/>
                  </a:lnTo>
                  <a:lnTo>
                    <a:pt x="215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7" y="38"/>
                  </a:lnTo>
                  <a:lnTo>
                    <a:pt x="217" y="39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8" y="37"/>
                  </a:lnTo>
                  <a:lnTo>
                    <a:pt x="219" y="37"/>
                  </a:lnTo>
                  <a:lnTo>
                    <a:pt x="220" y="37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20" y="36"/>
                  </a:lnTo>
                  <a:lnTo>
                    <a:pt x="221" y="36"/>
                  </a:lnTo>
                  <a:lnTo>
                    <a:pt x="221" y="35"/>
                  </a:lnTo>
                  <a:lnTo>
                    <a:pt x="221" y="34"/>
                  </a:lnTo>
                  <a:lnTo>
                    <a:pt x="222" y="34"/>
                  </a:lnTo>
                  <a:lnTo>
                    <a:pt x="223" y="34"/>
                  </a:lnTo>
                  <a:lnTo>
                    <a:pt x="223" y="33"/>
                  </a:lnTo>
                  <a:lnTo>
                    <a:pt x="224" y="33"/>
                  </a:lnTo>
                  <a:lnTo>
                    <a:pt x="225" y="33"/>
                  </a:lnTo>
                  <a:lnTo>
                    <a:pt x="225" y="34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7" y="33"/>
                  </a:lnTo>
                  <a:lnTo>
                    <a:pt x="228" y="33"/>
                  </a:lnTo>
                  <a:lnTo>
                    <a:pt x="228" y="32"/>
                  </a:lnTo>
                  <a:lnTo>
                    <a:pt x="229" y="32"/>
                  </a:lnTo>
                  <a:lnTo>
                    <a:pt x="230" y="32"/>
                  </a:lnTo>
                  <a:lnTo>
                    <a:pt x="231" y="32"/>
                  </a:lnTo>
                  <a:lnTo>
                    <a:pt x="232" y="32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4" y="30"/>
                  </a:lnTo>
                  <a:lnTo>
                    <a:pt x="234" y="29"/>
                  </a:lnTo>
                  <a:lnTo>
                    <a:pt x="234" y="28"/>
                  </a:lnTo>
                  <a:lnTo>
                    <a:pt x="234" y="27"/>
                  </a:lnTo>
                  <a:lnTo>
                    <a:pt x="234" y="26"/>
                  </a:lnTo>
                  <a:lnTo>
                    <a:pt x="234" y="25"/>
                  </a:lnTo>
                  <a:lnTo>
                    <a:pt x="233" y="25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4" y="23"/>
                  </a:lnTo>
                  <a:lnTo>
                    <a:pt x="235" y="23"/>
                  </a:lnTo>
                  <a:lnTo>
                    <a:pt x="235" y="22"/>
                  </a:lnTo>
                  <a:lnTo>
                    <a:pt x="234" y="21"/>
                  </a:lnTo>
                  <a:lnTo>
                    <a:pt x="234" y="20"/>
                  </a:lnTo>
                  <a:lnTo>
                    <a:pt x="234" y="19"/>
                  </a:lnTo>
                  <a:lnTo>
                    <a:pt x="235" y="19"/>
                  </a:lnTo>
                  <a:lnTo>
                    <a:pt x="235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7"/>
                  </a:lnTo>
                  <a:lnTo>
                    <a:pt x="235" y="17"/>
                  </a:lnTo>
                  <a:lnTo>
                    <a:pt x="236" y="16"/>
                  </a:lnTo>
                  <a:lnTo>
                    <a:pt x="236" y="15"/>
                  </a:lnTo>
                  <a:lnTo>
                    <a:pt x="235" y="15"/>
                  </a:lnTo>
                  <a:lnTo>
                    <a:pt x="235" y="14"/>
                  </a:lnTo>
                  <a:lnTo>
                    <a:pt x="234" y="14"/>
                  </a:lnTo>
                  <a:lnTo>
                    <a:pt x="234" y="13"/>
                  </a:lnTo>
                  <a:lnTo>
                    <a:pt x="234" y="12"/>
                  </a:lnTo>
                  <a:lnTo>
                    <a:pt x="234" y="11"/>
                  </a:lnTo>
                  <a:lnTo>
                    <a:pt x="235" y="11"/>
                  </a:lnTo>
                  <a:lnTo>
                    <a:pt x="235" y="10"/>
                  </a:lnTo>
                  <a:lnTo>
                    <a:pt x="236" y="10"/>
                  </a:lnTo>
                  <a:lnTo>
                    <a:pt x="236" y="9"/>
                  </a:lnTo>
                  <a:lnTo>
                    <a:pt x="236" y="8"/>
                  </a:lnTo>
                  <a:lnTo>
                    <a:pt x="236" y="7"/>
                  </a:lnTo>
                  <a:lnTo>
                    <a:pt x="236" y="6"/>
                  </a:lnTo>
                  <a:lnTo>
                    <a:pt x="237" y="6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1" y="5"/>
                  </a:lnTo>
                  <a:lnTo>
                    <a:pt x="242" y="5"/>
                  </a:lnTo>
                  <a:lnTo>
                    <a:pt x="242" y="4"/>
                  </a:lnTo>
                  <a:lnTo>
                    <a:pt x="243" y="4"/>
                  </a:lnTo>
                  <a:lnTo>
                    <a:pt x="244" y="4"/>
                  </a:lnTo>
                  <a:lnTo>
                    <a:pt x="244" y="3"/>
                  </a:lnTo>
                  <a:lnTo>
                    <a:pt x="245" y="3"/>
                  </a:lnTo>
                  <a:lnTo>
                    <a:pt x="245" y="2"/>
                  </a:lnTo>
                  <a:lnTo>
                    <a:pt x="246" y="2"/>
                  </a:lnTo>
                  <a:lnTo>
                    <a:pt x="246" y="1"/>
                  </a:lnTo>
                  <a:lnTo>
                    <a:pt x="247" y="1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0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1F23FC07-6017-EC32-C39C-4993A069C0F1}"/>
              </a:ext>
            </a:extLst>
          </p:cNvPr>
          <p:cNvGrpSpPr/>
          <p:nvPr/>
        </p:nvGrpSpPr>
        <p:grpSpPr>
          <a:xfrm>
            <a:off x="661207" y="1666965"/>
            <a:ext cx="2132767" cy="2628800"/>
            <a:chOff x="1592262" y="1668463"/>
            <a:chExt cx="2103934" cy="2593261"/>
          </a:xfrm>
        </p:grpSpPr>
        <p:sp>
          <p:nvSpPr>
            <p:cNvPr id="23" name="Rectangle 220">
              <a:extLst>
                <a:ext uri="{FF2B5EF4-FFF2-40B4-BE49-F238E27FC236}">
                  <a16:creationId xmlns:a16="http://schemas.microsoft.com/office/drawing/2014/main" id="{9F712545-0ED6-0228-9AC0-D77E263A3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725" y="4138613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4</a:t>
              </a:r>
              <a:endParaRPr lang="zh-CN" altLang="zh-CN" sz="800">
                <a:latin typeface="+mj-lt"/>
              </a:endParaRPr>
            </a:p>
          </p:txBody>
        </p:sp>
        <p:sp>
          <p:nvSpPr>
            <p:cNvPr id="24" name="Rectangle 221">
              <a:extLst>
                <a:ext uri="{FF2B5EF4-FFF2-40B4-BE49-F238E27FC236}">
                  <a16:creationId xmlns:a16="http://schemas.microsoft.com/office/drawing/2014/main" id="{45B701A0-C906-62EF-83EA-3D26661A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900" y="3843338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5</a:t>
              </a:r>
              <a:endParaRPr lang="zh-CN" altLang="zh-CN" sz="800">
                <a:latin typeface="+mj-lt"/>
              </a:endParaRPr>
            </a:p>
          </p:txBody>
        </p:sp>
        <p:sp>
          <p:nvSpPr>
            <p:cNvPr id="25" name="Rectangle 222">
              <a:extLst>
                <a:ext uri="{FF2B5EF4-FFF2-40B4-BE49-F238E27FC236}">
                  <a16:creationId xmlns:a16="http://schemas.microsoft.com/office/drawing/2014/main" id="{D2755796-9592-212D-7791-F512A517D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2612" y="2655888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2</a:t>
              </a:r>
              <a:endParaRPr lang="zh-CN" altLang="zh-CN" sz="800">
                <a:latin typeface="+mj-lt"/>
              </a:endParaRPr>
            </a:p>
          </p:txBody>
        </p:sp>
        <p:sp>
          <p:nvSpPr>
            <p:cNvPr id="26" name="Rectangle 223">
              <a:extLst>
                <a:ext uri="{FF2B5EF4-FFF2-40B4-BE49-F238E27FC236}">
                  <a16:creationId xmlns:a16="http://schemas.microsoft.com/office/drawing/2014/main" id="{112ACFE2-48CC-ECFC-9462-E90CB1B14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937" y="3033713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3</a:t>
              </a:r>
              <a:endParaRPr lang="zh-CN" altLang="zh-CN" sz="800">
                <a:latin typeface="+mj-lt"/>
              </a:endParaRPr>
            </a:p>
          </p:txBody>
        </p:sp>
        <p:sp>
          <p:nvSpPr>
            <p:cNvPr id="27" name="Rectangle 224">
              <a:extLst>
                <a:ext uri="{FF2B5EF4-FFF2-40B4-BE49-F238E27FC236}">
                  <a16:creationId xmlns:a16="http://schemas.microsoft.com/office/drawing/2014/main" id="{D3AC248B-CB36-7C85-59F5-9D921FC6A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262" y="1668463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6</a:t>
              </a:r>
              <a:endParaRPr lang="zh-CN" altLang="zh-CN" sz="800" dirty="0">
                <a:latin typeface="+mj-lt"/>
              </a:endParaRPr>
            </a:p>
          </p:txBody>
        </p:sp>
        <p:sp>
          <p:nvSpPr>
            <p:cNvPr id="28" name="Rectangle 225">
              <a:extLst>
                <a:ext uri="{FF2B5EF4-FFF2-40B4-BE49-F238E27FC236}">
                  <a16:creationId xmlns:a16="http://schemas.microsoft.com/office/drawing/2014/main" id="{F079A808-B4C8-24DC-19B5-8D12450F1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325" y="1700213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1</a:t>
              </a:r>
              <a:endParaRPr lang="zh-CN" altLang="zh-CN" sz="800">
                <a:latin typeface="+mj-lt"/>
              </a:endParaRPr>
            </a:p>
          </p:txBody>
        </p:sp>
        <p:sp>
          <p:nvSpPr>
            <p:cNvPr id="29" name="Rectangle 226">
              <a:extLst>
                <a:ext uri="{FF2B5EF4-FFF2-40B4-BE49-F238E27FC236}">
                  <a16:creationId xmlns:a16="http://schemas.microsoft.com/office/drawing/2014/main" id="{B920C860-2DF1-C5A1-149A-5A2F1156D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425" y="2124075"/>
              <a:ext cx="512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zh-CN" altLang="zh-CN" sz="80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7</a:t>
              </a:r>
              <a:endParaRPr lang="zh-CN" altLang="zh-CN" sz="800" dirty="0">
                <a:latin typeface="+mj-lt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1BFA1309-AC30-7EC9-D476-F9E0861AE637}"/>
              </a:ext>
            </a:extLst>
          </p:cNvPr>
          <p:cNvGrpSpPr/>
          <p:nvPr/>
        </p:nvGrpSpPr>
        <p:grpSpPr>
          <a:xfrm>
            <a:off x="3416252" y="1190625"/>
            <a:ext cx="3331159" cy="3757612"/>
            <a:chOff x="1130300" y="1198563"/>
            <a:chExt cx="3286125" cy="3706813"/>
          </a:xfrm>
          <a:noFill/>
        </p:grpSpPr>
        <p:sp>
          <p:nvSpPr>
            <p:cNvPr id="58" name="Freeform 190">
              <a:extLst>
                <a:ext uri="{FF2B5EF4-FFF2-40B4-BE49-F238E27FC236}">
                  <a16:creationId xmlns:a16="http://schemas.microsoft.com/office/drawing/2014/main" id="{4E15664F-9B61-13B9-D622-80E3B8B0A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5" y="1198563"/>
              <a:ext cx="1193800" cy="1120775"/>
            </a:xfrm>
            <a:custGeom>
              <a:avLst/>
              <a:gdLst>
                <a:gd name="T0" fmla="*/ 516 w 752"/>
                <a:gd name="T1" fmla="*/ 23 h 706"/>
                <a:gd name="T2" fmla="*/ 508 w 752"/>
                <a:gd name="T3" fmla="*/ 35 h 706"/>
                <a:gd name="T4" fmla="*/ 489 w 752"/>
                <a:gd name="T5" fmla="*/ 48 h 706"/>
                <a:gd name="T6" fmla="*/ 471 w 752"/>
                <a:gd name="T7" fmla="*/ 61 h 706"/>
                <a:gd name="T8" fmla="*/ 458 w 752"/>
                <a:gd name="T9" fmla="*/ 76 h 706"/>
                <a:gd name="T10" fmla="*/ 444 w 752"/>
                <a:gd name="T11" fmla="*/ 88 h 706"/>
                <a:gd name="T12" fmla="*/ 429 w 752"/>
                <a:gd name="T13" fmla="*/ 106 h 706"/>
                <a:gd name="T14" fmla="*/ 423 w 752"/>
                <a:gd name="T15" fmla="*/ 132 h 706"/>
                <a:gd name="T16" fmla="*/ 421 w 752"/>
                <a:gd name="T17" fmla="*/ 161 h 706"/>
                <a:gd name="T18" fmla="*/ 451 w 752"/>
                <a:gd name="T19" fmla="*/ 180 h 706"/>
                <a:gd name="T20" fmla="*/ 481 w 752"/>
                <a:gd name="T21" fmla="*/ 196 h 706"/>
                <a:gd name="T22" fmla="*/ 498 w 752"/>
                <a:gd name="T23" fmla="*/ 211 h 706"/>
                <a:gd name="T24" fmla="*/ 520 w 752"/>
                <a:gd name="T25" fmla="*/ 230 h 706"/>
                <a:gd name="T26" fmla="*/ 543 w 752"/>
                <a:gd name="T27" fmla="*/ 249 h 706"/>
                <a:gd name="T28" fmla="*/ 573 w 752"/>
                <a:gd name="T29" fmla="*/ 260 h 706"/>
                <a:gd name="T30" fmla="*/ 604 w 752"/>
                <a:gd name="T31" fmla="*/ 258 h 706"/>
                <a:gd name="T32" fmla="*/ 628 w 752"/>
                <a:gd name="T33" fmla="*/ 283 h 706"/>
                <a:gd name="T34" fmla="*/ 640 w 752"/>
                <a:gd name="T35" fmla="*/ 320 h 706"/>
                <a:gd name="T36" fmla="*/ 659 w 752"/>
                <a:gd name="T37" fmla="*/ 352 h 706"/>
                <a:gd name="T38" fmla="*/ 676 w 752"/>
                <a:gd name="T39" fmla="*/ 384 h 706"/>
                <a:gd name="T40" fmla="*/ 687 w 752"/>
                <a:gd name="T41" fmla="*/ 426 h 706"/>
                <a:gd name="T42" fmla="*/ 712 w 752"/>
                <a:gd name="T43" fmla="*/ 450 h 706"/>
                <a:gd name="T44" fmla="*/ 731 w 752"/>
                <a:gd name="T45" fmla="*/ 477 h 706"/>
                <a:gd name="T46" fmla="*/ 746 w 752"/>
                <a:gd name="T47" fmla="*/ 511 h 706"/>
                <a:gd name="T48" fmla="*/ 733 w 752"/>
                <a:gd name="T49" fmla="*/ 509 h 706"/>
                <a:gd name="T50" fmla="*/ 702 w 752"/>
                <a:gd name="T51" fmla="*/ 509 h 706"/>
                <a:gd name="T52" fmla="*/ 662 w 752"/>
                <a:gd name="T53" fmla="*/ 515 h 706"/>
                <a:gd name="T54" fmla="*/ 631 w 752"/>
                <a:gd name="T55" fmla="*/ 510 h 706"/>
                <a:gd name="T56" fmla="*/ 604 w 752"/>
                <a:gd name="T57" fmla="*/ 495 h 706"/>
                <a:gd name="T58" fmla="*/ 589 w 752"/>
                <a:gd name="T59" fmla="*/ 484 h 706"/>
                <a:gd name="T60" fmla="*/ 562 w 752"/>
                <a:gd name="T61" fmla="*/ 484 h 706"/>
                <a:gd name="T62" fmla="*/ 536 w 752"/>
                <a:gd name="T63" fmla="*/ 488 h 706"/>
                <a:gd name="T64" fmla="*/ 515 w 752"/>
                <a:gd name="T65" fmla="*/ 480 h 706"/>
                <a:gd name="T66" fmla="*/ 475 w 752"/>
                <a:gd name="T67" fmla="*/ 503 h 706"/>
                <a:gd name="T68" fmla="*/ 455 w 752"/>
                <a:gd name="T69" fmla="*/ 523 h 706"/>
                <a:gd name="T70" fmla="*/ 444 w 752"/>
                <a:gd name="T71" fmla="*/ 601 h 706"/>
                <a:gd name="T72" fmla="*/ 444 w 752"/>
                <a:gd name="T73" fmla="*/ 635 h 706"/>
                <a:gd name="T74" fmla="*/ 380 w 752"/>
                <a:gd name="T75" fmla="*/ 642 h 706"/>
                <a:gd name="T76" fmla="*/ 369 w 752"/>
                <a:gd name="T77" fmla="*/ 614 h 706"/>
                <a:gd name="T78" fmla="*/ 355 w 752"/>
                <a:gd name="T79" fmla="*/ 595 h 706"/>
                <a:gd name="T80" fmla="*/ 290 w 752"/>
                <a:gd name="T81" fmla="*/ 692 h 706"/>
                <a:gd name="T82" fmla="*/ 178 w 752"/>
                <a:gd name="T83" fmla="*/ 630 h 706"/>
                <a:gd name="T84" fmla="*/ 110 w 752"/>
                <a:gd name="T85" fmla="*/ 612 h 706"/>
                <a:gd name="T86" fmla="*/ 87 w 752"/>
                <a:gd name="T87" fmla="*/ 586 h 706"/>
                <a:gd name="T88" fmla="*/ 50 w 752"/>
                <a:gd name="T89" fmla="*/ 557 h 706"/>
                <a:gd name="T90" fmla="*/ 37 w 752"/>
                <a:gd name="T91" fmla="*/ 519 h 706"/>
                <a:gd name="T92" fmla="*/ 59 w 752"/>
                <a:gd name="T93" fmla="*/ 505 h 706"/>
                <a:gd name="T94" fmla="*/ 80 w 752"/>
                <a:gd name="T95" fmla="*/ 487 h 706"/>
                <a:gd name="T96" fmla="*/ 93 w 752"/>
                <a:gd name="T97" fmla="*/ 477 h 706"/>
                <a:gd name="T98" fmla="*/ 55 w 752"/>
                <a:gd name="T99" fmla="*/ 454 h 706"/>
                <a:gd name="T100" fmla="*/ 37 w 752"/>
                <a:gd name="T101" fmla="*/ 366 h 706"/>
                <a:gd name="T102" fmla="*/ 2 w 752"/>
                <a:gd name="T103" fmla="*/ 236 h 706"/>
                <a:gd name="T104" fmla="*/ 17 w 752"/>
                <a:gd name="T105" fmla="*/ 212 h 706"/>
                <a:gd name="T106" fmla="*/ 55 w 752"/>
                <a:gd name="T107" fmla="*/ 197 h 706"/>
                <a:gd name="T108" fmla="*/ 101 w 752"/>
                <a:gd name="T109" fmla="*/ 139 h 706"/>
                <a:gd name="T110" fmla="*/ 87 w 752"/>
                <a:gd name="T111" fmla="*/ 98 h 706"/>
                <a:gd name="T112" fmla="*/ 92 w 752"/>
                <a:gd name="T113" fmla="*/ 69 h 706"/>
                <a:gd name="T114" fmla="*/ 83 w 752"/>
                <a:gd name="T115" fmla="*/ 41 h 706"/>
                <a:gd name="T116" fmla="*/ 78 w 752"/>
                <a:gd name="T117" fmla="*/ 18 h 706"/>
                <a:gd name="T118" fmla="*/ 147 w 752"/>
                <a:gd name="T119" fmla="*/ 7 h 706"/>
                <a:gd name="T120" fmla="*/ 240 w 752"/>
                <a:gd name="T121" fmla="*/ 7 h 706"/>
                <a:gd name="T122" fmla="*/ 367 w 752"/>
                <a:gd name="T123" fmla="*/ 3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2" h="706">
                  <a:moveTo>
                    <a:pt x="522" y="3"/>
                  </a:moveTo>
                  <a:lnTo>
                    <a:pt x="523" y="3"/>
                  </a:lnTo>
                  <a:lnTo>
                    <a:pt x="523" y="4"/>
                  </a:lnTo>
                  <a:lnTo>
                    <a:pt x="522" y="4"/>
                  </a:lnTo>
                  <a:lnTo>
                    <a:pt x="522" y="5"/>
                  </a:lnTo>
                  <a:lnTo>
                    <a:pt x="521" y="5"/>
                  </a:lnTo>
                  <a:lnTo>
                    <a:pt x="521" y="6"/>
                  </a:lnTo>
                  <a:lnTo>
                    <a:pt x="522" y="6"/>
                  </a:lnTo>
                  <a:lnTo>
                    <a:pt x="521" y="6"/>
                  </a:lnTo>
                  <a:lnTo>
                    <a:pt x="521" y="7"/>
                  </a:lnTo>
                  <a:lnTo>
                    <a:pt x="520" y="7"/>
                  </a:lnTo>
                  <a:lnTo>
                    <a:pt x="519" y="8"/>
                  </a:lnTo>
                  <a:lnTo>
                    <a:pt x="520" y="8"/>
                  </a:lnTo>
                  <a:lnTo>
                    <a:pt x="520" y="9"/>
                  </a:lnTo>
                  <a:lnTo>
                    <a:pt x="519" y="9"/>
                  </a:lnTo>
                  <a:lnTo>
                    <a:pt x="519" y="10"/>
                  </a:lnTo>
                  <a:lnTo>
                    <a:pt x="518" y="9"/>
                  </a:lnTo>
                  <a:lnTo>
                    <a:pt x="517" y="9"/>
                  </a:lnTo>
                  <a:lnTo>
                    <a:pt x="517" y="10"/>
                  </a:lnTo>
                  <a:lnTo>
                    <a:pt x="517" y="11"/>
                  </a:lnTo>
                  <a:lnTo>
                    <a:pt x="518" y="11"/>
                  </a:lnTo>
                  <a:lnTo>
                    <a:pt x="518" y="12"/>
                  </a:lnTo>
                  <a:lnTo>
                    <a:pt x="517" y="12"/>
                  </a:lnTo>
                  <a:lnTo>
                    <a:pt x="516" y="12"/>
                  </a:lnTo>
                  <a:lnTo>
                    <a:pt x="515" y="12"/>
                  </a:lnTo>
                  <a:lnTo>
                    <a:pt x="516" y="13"/>
                  </a:lnTo>
                  <a:lnTo>
                    <a:pt x="515" y="14"/>
                  </a:lnTo>
                  <a:lnTo>
                    <a:pt x="514" y="15"/>
                  </a:lnTo>
                  <a:lnTo>
                    <a:pt x="514" y="16"/>
                  </a:lnTo>
                  <a:lnTo>
                    <a:pt x="513" y="16"/>
                  </a:lnTo>
                  <a:lnTo>
                    <a:pt x="514" y="17"/>
                  </a:lnTo>
                  <a:lnTo>
                    <a:pt x="513" y="17"/>
                  </a:lnTo>
                  <a:lnTo>
                    <a:pt x="513" y="18"/>
                  </a:lnTo>
                  <a:lnTo>
                    <a:pt x="513" y="19"/>
                  </a:lnTo>
                  <a:lnTo>
                    <a:pt x="514" y="19"/>
                  </a:lnTo>
                  <a:lnTo>
                    <a:pt x="515" y="19"/>
                  </a:lnTo>
                  <a:lnTo>
                    <a:pt x="515" y="20"/>
                  </a:lnTo>
                  <a:lnTo>
                    <a:pt x="516" y="20"/>
                  </a:lnTo>
                  <a:lnTo>
                    <a:pt x="515" y="21"/>
                  </a:lnTo>
                  <a:lnTo>
                    <a:pt x="514" y="21"/>
                  </a:lnTo>
                  <a:lnTo>
                    <a:pt x="514" y="20"/>
                  </a:lnTo>
                  <a:lnTo>
                    <a:pt x="514" y="21"/>
                  </a:lnTo>
                  <a:lnTo>
                    <a:pt x="514" y="22"/>
                  </a:lnTo>
                  <a:lnTo>
                    <a:pt x="515" y="22"/>
                  </a:lnTo>
                  <a:lnTo>
                    <a:pt x="515" y="23"/>
                  </a:lnTo>
                  <a:lnTo>
                    <a:pt x="516" y="23"/>
                  </a:lnTo>
                  <a:lnTo>
                    <a:pt x="516" y="24"/>
                  </a:lnTo>
                  <a:lnTo>
                    <a:pt x="516" y="25"/>
                  </a:lnTo>
                  <a:lnTo>
                    <a:pt x="515" y="25"/>
                  </a:lnTo>
                  <a:lnTo>
                    <a:pt x="515" y="24"/>
                  </a:lnTo>
                  <a:lnTo>
                    <a:pt x="514" y="24"/>
                  </a:lnTo>
                  <a:lnTo>
                    <a:pt x="513" y="23"/>
                  </a:lnTo>
                  <a:lnTo>
                    <a:pt x="512" y="23"/>
                  </a:lnTo>
                  <a:lnTo>
                    <a:pt x="511" y="23"/>
                  </a:lnTo>
                  <a:lnTo>
                    <a:pt x="511" y="24"/>
                  </a:lnTo>
                  <a:lnTo>
                    <a:pt x="512" y="24"/>
                  </a:lnTo>
                  <a:lnTo>
                    <a:pt x="512" y="25"/>
                  </a:lnTo>
                  <a:lnTo>
                    <a:pt x="511" y="25"/>
                  </a:lnTo>
                  <a:lnTo>
                    <a:pt x="511" y="26"/>
                  </a:lnTo>
                  <a:lnTo>
                    <a:pt x="512" y="26"/>
                  </a:lnTo>
                  <a:lnTo>
                    <a:pt x="512" y="27"/>
                  </a:lnTo>
                  <a:lnTo>
                    <a:pt x="512" y="28"/>
                  </a:lnTo>
                  <a:lnTo>
                    <a:pt x="513" y="28"/>
                  </a:lnTo>
                  <a:lnTo>
                    <a:pt x="513" y="28"/>
                  </a:lnTo>
                  <a:lnTo>
                    <a:pt x="514" y="28"/>
                  </a:lnTo>
                  <a:lnTo>
                    <a:pt x="515" y="28"/>
                  </a:lnTo>
                  <a:lnTo>
                    <a:pt x="516" y="28"/>
                  </a:lnTo>
                  <a:lnTo>
                    <a:pt x="516" y="29"/>
                  </a:lnTo>
                  <a:lnTo>
                    <a:pt x="516" y="30"/>
                  </a:lnTo>
                  <a:lnTo>
                    <a:pt x="517" y="31"/>
                  </a:lnTo>
                  <a:lnTo>
                    <a:pt x="518" y="32"/>
                  </a:lnTo>
                  <a:lnTo>
                    <a:pt x="517" y="32"/>
                  </a:lnTo>
                  <a:lnTo>
                    <a:pt x="516" y="32"/>
                  </a:lnTo>
                  <a:lnTo>
                    <a:pt x="515" y="32"/>
                  </a:lnTo>
                  <a:lnTo>
                    <a:pt x="515" y="31"/>
                  </a:lnTo>
                  <a:lnTo>
                    <a:pt x="515" y="32"/>
                  </a:lnTo>
                  <a:lnTo>
                    <a:pt x="514" y="32"/>
                  </a:lnTo>
                  <a:lnTo>
                    <a:pt x="514" y="33"/>
                  </a:lnTo>
                  <a:lnTo>
                    <a:pt x="513" y="33"/>
                  </a:lnTo>
                  <a:lnTo>
                    <a:pt x="513" y="32"/>
                  </a:lnTo>
                  <a:lnTo>
                    <a:pt x="512" y="32"/>
                  </a:lnTo>
                  <a:lnTo>
                    <a:pt x="512" y="31"/>
                  </a:lnTo>
                  <a:lnTo>
                    <a:pt x="511" y="30"/>
                  </a:lnTo>
                  <a:lnTo>
                    <a:pt x="510" y="31"/>
                  </a:lnTo>
                  <a:lnTo>
                    <a:pt x="509" y="31"/>
                  </a:lnTo>
                  <a:lnTo>
                    <a:pt x="509" y="32"/>
                  </a:lnTo>
                  <a:lnTo>
                    <a:pt x="509" y="33"/>
                  </a:lnTo>
                  <a:lnTo>
                    <a:pt x="510" y="33"/>
                  </a:lnTo>
                  <a:lnTo>
                    <a:pt x="510" y="34"/>
                  </a:lnTo>
                  <a:lnTo>
                    <a:pt x="509" y="34"/>
                  </a:lnTo>
                  <a:lnTo>
                    <a:pt x="509" y="35"/>
                  </a:lnTo>
                  <a:lnTo>
                    <a:pt x="508" y="35"/>
                  </a:lnTo>
                  <a:lnTo>
                    <a:pt x="507" y="36"/>
                  </a:lnTo>
                  <a:lnTo>
                    <a:pt x="506" y="36"/>
                  </a:lnTo>
                  <a:lnTo>
                    <a:pt x="506" y="37"/>
                  </a:lnTo>
                  <a:lnTo>
                    <a:pt x="505" y="37"/>
                  </a:lnTo>
                  <a:lnTo>
                    <a:pt x="505" y="38"/>
                  </a:lnTo>
                  <a:lnTo>
                    <a:pt x="504" y="38"/>
                  </a:lnTo>
                  <a:lnTo>
                    <a:pt x="504" y="37"/>
                  </a:lnTo>
                  <a:lnTo>
                    <a:pt x="503" y="37"/>
                  </a:lnTo>
                  <a:lnTo>
                    <a:pt x="503" y="36"/>
                  </a:lnTo>
                  <a:lnTo>
                    <a:pt x="502" y="36"/>
                  </a:lnTo>
                  <a:lnTo>
                    <a:pt x="501" y="36"/>
                  </a:lnTo>
                  <a:lnTo>
                    <a:pt x="500" y="35"/>
                  </a:lnTo>
                  <a:lnTo>
                    <a:pt x="499" y="35"/>
                  </a:lnTo>
                  <a:lnTo>
                    <a:pt x="499" y="34"/>
                  </a:lnTo>
                  <a:lnTo>
                    <a:pt x="498" y="34"/>
                  </a:lnTo>
                  <a:lnTo>
                    <a:pt x="497" y="35"/>
                  </a:lnTo>
                  <a:lnTo>
                    <a:pt x="497" y="36"/>
                  </a:lnTo>
                  <a:lnTo>
                    <a:pt x="497" y="37"/>
                  </a:lnTo>
                  <a:lnTo>
                    <a:pt x="498" y="38"/>
                  </a:lnTo>
                  <a:lnTo>
                    <a:pt x="498" y="39"/>
                  </a:lnTo>
                  <a:lnTo>
                    <a:pt x="498" y="40"/>
                  </a:lnTo>
                  <a:lnTo>
                    <a:pt x="498" y="41"/>
                  </a:lnTo>
                  <a:lnTo>
                    <a:pt x="498" y="42"/>
                  </a:lnTo>
                  <a:lnTo>
                    <a:pt x="498" y="43"/>
                  </a:lnTo>
                  <a:lnTo>
                    <a:pt x="497" y="43"/>
                  </a:lnTo>
                  <a:lnTo>
                    <a:pt x="496" y="43"/>
                  </a:lnTo>
                  <a:lnTo>
                    <a:pt x="496" y="42"/>
                  </a:lnTo>
                  <a:lnTo>
                    <a:pt x="496" y="41"/>
                  </a:lnTo>
                  <a:lnTo>
                    <a:pt x="496" y="40"/>
                  </a:lnTo>
                  <a:lnTo>
                    <a:pt x="495" y="40"/>
                  </a:lnTo>
                  <a:lnTo>
                    <a:pt x="494" y="40"/>
                  </a:lnTo>
                  <a:lnTo>
                    <a:pt x="494" y="41"/>
                  </a:lnTo>
                  <a:lnTo>
                    <a:pt x="493" y="41"/>
                  </a:lnTo>
                  <a:lnTo>
                    <a:pt x="493" y="42"/>
                  </a:lnTo>
                  <a:lnTo>
                    <a:pt x="493" y="43"/>
                  </a:lnTo>
                  <a:lnTo>
                    <a:pt x="492" y="43"/>
                  </a:lnTo>
                  <a:lnTo>
                    <a:pt x="492" y="44"/>
                  </a:lnTo>
                  <a:lnTo>
                    <a:pt x="492" y="45"/>
                  </a:lnTo>
                  <a:lnTo>
                    <a:pt x="491" y="45"/>
                  </a:lnTo>
                  <a:lnTo>
                    <a:pt x="490" y="45"/>
                  </a:lnTo>
                  <a:lnTo>
                    <a:pt x="489" y="45"/>
                  </a:lnTo>
                  <a:lnTo>
                    <a:pt x="489" y="46"/>
                  </a:lnTo>
                  <a:lnTo>
                    <a:pt x="488" y="46"/>
                  </a:lnTo>
                  <a:lnTo>
                    <a:pt x="488" y="47"/>
                  </a:lnTo>
                  <a:lnTo>
                    <a:pt x="489" y="47"/>
                  </a:lnTo>
                  <a:lnTo>
                    <a:pt x="489" y="48"/>
                  </a:lnTo>
                  <a:lnTo>
                    <a:pt x="488" y="48"/>
                  </a:lnTo>
                  <a:lnTo>
                    <a:pt x="488" y="49"/>
                  </a:lnTo>
                  <a:lnTo>
                    <a:pt x="487" y="50"/>
                  </a:lnTo>
                  <a:lnTo>
                    <a:pt x="486" y="51"/>
                  </a:lnTo>
                  <a:lnTo>
                    <a:pt x="485" y="51"/>
                  </a:lnTo>
                  <a:lnTo>
                    <a:pt x="485" y="52"/>
                  </a:lnTo>
                  <a:lnTo>
                    <a:pt x="484" y="52"/>
                  </a:lnTo>
                  <a:lnTo>
                    <a:pt x="483" y="51"/>
                  </a:lnTo>
                  <a:lnTo>
                    <a:pt x="482" y="51"/>
                  </a:lnTo>
                  <a:lnTo>
                    <a:pt x="482" y="52"/>
                  </a:lnTo>
                  <a:lnTo>
                    <a:pt x="482" y="53"/>
                  </a:lnTo>
                  <a:lnTo>
                    <a:pt x="481" y="53"/>
                  </a:lnTo>
                  <a:lnTo>
                    <a:pt x="481" y="54"/>
                  </a:lnTo>
                  <a:lnTo>
                    <a:pt x="482" y="54"/>
                  </a:lnTo>
                  <a:lnTo>
                    <a:pt x="481" y="55"/>
                  </a:lnTo>
                  <a:lnTo>
                    <a:pt x="481" y="54"/>
                  </a:lnTo>
                  <a:lnTo>
                    <a:pt x="481" y="54"/>
                  </a:lnTo>
                  <a:lnTo>
                    <a:pt x="480" y="54"/>
                  </a:lnTo>
                  <a:lnTo>
                    <a:pt x="479" y="54"/>
                  </a:lnTo>
                  <a:lnTo>
                    <a:pt x="479" y="54"/>
                  </a:lnTo>
                  <a:lnTo>
                    <a:pt x="478" y="54"/>
                  </a:lnTo>
                  <a:lnTo>
                    <a:pt x="478" y="55"/>
                  </a:lnTo>
                  <a:lnTo>
                    <a:pt x="479" y="55"/>
                  </a:lnTo>
                  <a:lnTo>
                    <a:pt x="479" y="56"/>
                  </a:lnTo>
                  <a:lnTo>
                    <a:pt x="479" y="57"/>
                  </a:lnTo>
                  <a:lnTo>
                    <a:pt x="480" y="57"/>
                  </a:lnTo>
                  <a:lnTo>
                    <a:pt x="480" y="58"/>
                  </a:lnTo>
                  <a:lnTo>
                    <a:pt x="479" y="58"/>
                  </a:lnTo>
                  <a:lnTo>
                    <a:pt x="478" y="60"/>
                  </a:lnTo>
                  <a:lnTo>
                    <a:pt x="477" y="60"/>
                  </a:lnTo>
                  <a:lnTo>
                    <a:pt x="476" y="60"/>
                  </a:lnTo>
                  <a:lnTo>
                    <a:pt x="476" y="59"/>
                  </a:lnTo>
                  <a:lnTo>
                    <a:pt x="475" y="59"/>
                  </a:lnTo>
                  <a:lnTo>
                    <a:pt x="474" y="58"/>
                  </a:lnTo>
                  <a:lnTo>
                    <a:pt x="474" y="57"/>
                  </a:lnTo>
                  <a:lnTo>
                    <a:pt x="474" y="56"/>
                  </a:lnTo>
                  <a:lnTo>
                    <a:pt x="475" y="56"/>
                  </a:lnTo>
                  <a:lnTo>
                    <a:pt x="474" y="56"/>
                  </a:lnTo>
                  <a:lnTo>
                    <a:pt x="473" y="56"/>
                  </a:lnTo>
                  <a:lnTo>
                    <a:pt x="473" y="57"/>
                  </a:lnTo>
                  <a:lnTo>
                    <a:pt x="473" y="58"/>
                  </a:lnTo>
                  <a:lnTo>
                    <a:pt x="473" y="59"/>
                  </a:lnTo>
                  <a:lnTo>
                    <a:pt x="472" y="59"/>
                  </a:lnTo>
                  <a:lnTo>
                    <a:pt x="472" y="60"/>
                  </a:lnTo>
                  <a:lnTo>
                    <a:pt x="472" y="61"/>
                  </a:lnTo>
                  <a:lnTo>
                    <a:pt x="471" y="61"/>
                  </a:lnTo>
                  <a:lnTo>
                    <a:pt x="470" y="61"/>
                  </a:lnTo>
                  <a:lnTo>
                    <a:pt x="470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69" y="61"/>
                  </a:lnTo>
                  <a:lnTo>
                    <a:pt x="469" y="60"/>
                  </a:lnTo>
                  <a:lnTo>
                    <a:pt x="468" y="60"/>
                  </a:lnTo>
                  <a:lnTo>
                    <a:pt x="468" y="61"/>
                  </a:lnTo>
                  <a:lnTo>
                    <a:pt x="467" y="61"/>
                  </a:lnTo>
                  <a:lnTo>
                    <a:pt x="466" y="61"/>
                  </a:lnTo>
                  <a:lnTo>
                    <a:pt x="465" y="61"/>
                  </a:lnTo>
                  <a:lnTo>
                    <a:pt x="464" y="61"/>
                  </a:lnTo>
                  <a:lnTo>
                    <a:pt x="463" y="61"/>
                  </a:lnTo>
                  <a:lnTo>
                    <a:pt x="463" y="62"/>
                  </a:lnTo>
                  <a:lnTo>
                    <a:pt x="463" y="63"/>
                  </a:lnTo>
                  <a:lnTo>
                    <a:pt x="464" y="63"/>
                  </a:lnTo>
                  <a:lnTo>
                    <a:pt x="464" y="64"/>
                  </a:lnTo>
                  <a:lnTo>
                    <a:pt x="465" y="64"/>
                  </a:lnTo>
                  <a:lnTo>
                    <a:pt x="465" y="65"/>
                  </a:lnTo>
                  <a:lnTo>
                    <a:pt x="466" y="65"/>
                  </a:lnTo>
                  <a:lnTo>
                    <a:pt x="466" y="66"/>
                  </a:lnTo>
                  <a:lnTo>
                    <a:pt x="465" y="66"/>
                  </a:lnTo>
                  <a:lnTo>
                    <a:pt x="465" y="67"/>
                  </a:lnTo>
                  <a:lnTo>
                    <a:pt x="465" y="68"/>
                  </a:lnTo>
                  <a:lnTo>
                    <a:pt x="464" y="68"/>
                  </a:lnTo>
                  <a:lnTo>
                    <a:pt x="463" y="68"/>
                  </a:lnTo>
                  <a:lnTo>
                    <a:pt x="463" y="67"/>
                  </a:lnTo>
                  <a:lnTo>
                    <a:pt x="462" y="67"/>
                  </a:lnTo>
                  <a:lnTo>
                    <a:pt x="461" y="67"/>
                  </a:lnTo>
                  <a:lnTo>
                    <a:pt x="461" y="68"/>
                  </a:lnTo>
                  <a:lnTo>
                    <a:pt x="460" y="68"/>
                  </a:lnTo>
                  <a:lnTo>
                    <a:pt x="461" y="68"/>
                  </a:lnTo>
                  <a:lnTo>
                    <a:pt x="461" y="69"/>
                  </a:lnTo>
                  <a:lnTo>
                    <a:pt x="461" y="70"/>
                  </a:lnTo>
                  <a:lnTo>
                    <a:pt x="461" y="71"/>
                  </a:lnTo>
                  <a:lnTo>
                    <a:pt x="460" y="71"/>
                  </a:lnTo>
                  <a:lnTo>
                    <a:pt x="461" y="72"/>
                  </a:lnTo>
                  <a:lnTo>
                    <a:pt x="461" y="73"/>
                  </a:lnTo>
                  <a:lnTo>
                    <a:pt x="460" y="73"/>
                  </a:lnTo>
                  <a:lnTo>
                    <a:pt x="459" y="73"/>
                  </a:lnTo>
                  <a:lnTo>
                    <a:pt x="458" y="73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59" y="75"/>
                  </a:lnTo>
                  <a:lnTo>
                    <a:pt x="458" y="75"/>
                  </a:lnTo>
                  <a:lnTo>
                    <a:pt x="458" y="76"/>
                  </a:lnTo>
                  <a:lnTo>
                    <a:pt x="458" y="77"/>
                  </a:lnTo>
                  <a:lnTo>
                    <a:pt x="459" y="77"/>
                  </a:lnTo>
                  <a:lnTo>
                    <a:pt x="460" y="78"/>
                  </a:lnTo>
                  <a:lnTo>
                    <a:pt x="460" y="79"/>
                  </a:lnTo>
                  <a:lnTo>
                    <a:pt x="459" y="79"/>
                  </a:lnTo>
                  <a:lnTo>
                    <a:pt x="458" y="79"/>
                  </a:lnTo>
                  <a:lnTo>
                    <a:pt x="457" y="79"/>
                  </a:lnTo>
                  <a:lnTo>
                    <a:pt x="456" y="79"/>
                  </a:lnTo>
                  <a:lnTo>
                    <a:pt x="456" y="78"/>
                  </a:lnTo>
                  <a:lnTo>
                    <a:pt x="455" y="78"/>
                  </a:lnTo>
                  <a:lnTo>
                    <a:pt x="455" y="77"/>
                  </a:lnTo>
                  <a:lnTo>
                    <a:pt x="455" y="76"/>
                  </a:lnTo>
                  <a:lnTo>
                    <a:pt x="454" y="76"/>
                  </a:lnTo>
                  <a:lnTo>
                    <a:pt x="453" y="76"/>
                  </a:lnTo>
                  <a:lnTo>
                    <a:pt x="452" y="76"/>
                  </a:lnTo>
                  <a:lnTo>
                    <a:pt x="452" y="77"/>
                  </a:lnTo>
                  <a:lnTo>
                    <a:pt x="452" y="78"/>
                  </a:lnTo>
                  <a:lnTo>
                    <a:pt x="452" y="79"/>
                  </a:lnTo>
                  <a:lnTo>
                    <a:pt x="451" y="79"/>
                  </a:lnTo>
                  <a:lnTo>
                    <a:pt x="451" y="80"/>
                  </a:lnTo>
                  <a:lnTo>
                    <a:pt x="451" y="81"/>
                  </a:lnTo>
                  <a:lnTo>
                    <a:pt x="451" y="81"/>
                  </a:lnTo>
                  <a:lnTo>
                    <a:pt x="450" y="81"/>
                  </a:lnTo>
                  <a:lnTo>
                    <a:pt x="450" y="82"/>
                  </a:lnTo>
                  <a:lnTo>
                    <a:pt x="450" y="83"/>
                  </a:lnTo>
                  <a:lnTo>
                    <a:pt x="451" y="83"/>
                  </a:lnTo>
                  <a:lnTo>
                    <a:pt x="452" y="83"/>
                  </a:lnTo>
                  <a:lnTo>
                    <a:pt x="452" y="84"/>
                  </a:lnTo>
                  <a:lnTo>
                    <a:pt x="452" y="86"/>
                  </a:lnTo>
                  <a:lnTo>
                    <a:pt x="452" y="87"/>
                  </a:lnTo>
                  <a:lnTo>
                    <a:pt x="452" y="88"/>
                  </a:lnTo>
                  <a:lnTo>
                    <a:pt x="451" y="88"/>
                  </a:lnTo>
                  <a:lnTo>
                    <a:pt x="451" y="89"/>
                  </a:lnTo>
                  <a:lnTo>
                    <a:pt x="452" y="89"/>
                  </a:lnTo>
                  <a:lnTo>
                    <a:pt x="452" y="90"/>
                  </a:lnTo>
                  <a:lnTo>
                    <a:pt x="451" y="91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9" y="92"/>
                  </a:lnTo>
                  <a:lnTo>
                    <a:pt x="448" y="92"/>
                  </a:lnTo>
                  <a:lnTo>
                    <a:pt x="447" y="91"/>
                  </a:lnTo>
                  <a:lnTo>
                    <a:pt x="446" y="90"/>
                  </a:lnTo>
                  <a:lnTo>
                    <a:pt x="445" y="90"/>
                  </a:lnTo>
                  <a:lnTo>
                    <a:pt x="445" y="89"/>
                  </a:lnTo>
                  <a:lnTo>
                    <a:pt x="444" y="89"/>
                  </a:lnTo>
                  <a:lnTo>
                    <a:pt x="444" y="88"/>
                  </a:lnTo>
                  <a:lnTo>
                    <a:pt x="443" y="88"/>
                  </a:lnTo>
                  <a:lnTo>
                    <a:pt x="442" y="88"/>
                  </a:lnTo>
                  <a:lnTo>
                    <a:pt x="442" y="89"/>
                  </a:lnTo>
                  <a:lnTo>
                    <a:pt x="442" y="90"/>
                  </a:lnTo>
                  <a:lnTo>
                    <a:pt x="442" y="91"/>
                  </a:lnTo>
                  <a:lnTo>
                    <a:pt x="443" y="91"/>
                  </a:lnTo>
                  <a:lnTo>
                    <a:pt x="442" y="91"/>
                  </a:lnTo>
                  <a:lnTo>
                    <a:pt x="442" y="92"/>
                  </a:lnTo>
                  <a:lnTo>
                    <a:pt x="442" y="92"/>
                  </a:lnTo>
                  <a:lnTo>
                    <a:pt x="441" y="93"/>
                  </a:lnTo>
                  <a:lnTo>
                    <a:pt x="441" y="94"/>
                  </a:lnTo>
                  <a:lnTo>
                    <a:pt x="440" y="94"/>
                  </a:lnTo>
                  <a:lnTo>
                    <a:pt x="440" y="93"/>
                  </a:lnTo>
                  <a:lnTo>
                    <a:pt x="439" y="93"/>
                  </a:lnTo>
                  <a:lnTo>
                    <a:pt x="439" y="92"/>
                  </a:lnTo>
                  <a:lnTo>
                    <a:pt x="440" y="92"/>
                  </a:lnTo>
                  <a:lnTo>
                    <a:pt x="439" y="92"/>
                  </a:lnTo>
                  <a:lnTo>
                    <a:pt x="439" y="91"/>
                  </a:lnTo>
                  <a:lnTo>
                    <a:pt x="438" y="91"/>
                  </a:lnTo>
                  <a:lnTo>
                    <a:pt x="437" y="92"/>
                  </a:lnTo>
                  <a:lnTo>
                    <a:pt x="436" y="93"/>
                  </a:lnTo>
                  <a:lnTo>
                    <a:pt x="436" y="94"/>
                  </a:lnTo>
                  <a:lnTo>
                    <a:pt x="437" y="94"/>
                  </a:lnTo>
                  <a:lnTo>
                    <a:pt x="437" y="95"/>
                  </a:lnTo>
                  <a:lnTo>
                    <a:pt x="438" y="95"/>
                  </a:lnTo>
                  <a:lnTo>
                    <a:pt x="439" y="95"/>
                  </a:lnTo>
                  <a:lnTo>
                    <a:pt x="439" y="96"/>
                  </a:lnTo>
                  <a:lnTo>
                    <a:pt x="439" y="97"/>
                  </a:lnTo>
                  <a:lnTo>
                    <a:pt x="439" y="98"/>
                  </a:lnTo>
                  <a:lnTo>
                    <a:pt x="439" y="99"/>
                  </a:lnTo>
                  <a:lnTo>
                    <a:pt x="438" y="99"/>
                  </a:lnTo>
                  <a:lnTo>
                    <a:pt x="438" y="100"/>
                  </a:lnTo>
                  <a:lnTo>
                    <a:pt x="437" y="100"/>
                  </a:lnTo>
                  <a:lnTo>
                    <a:pt x="436" y="100"/>
                  </a:lnTo>
                  <a:lnTo>
                    <a:pt x="435" y="100"/>
                  </a:lnTo>
                  <a:lnTo>
                    <a:pt x="434" y="101"/>
                  </a:lnTo>
                  <a:lnTo>
                    <a:pt x="433" y="101"/>
                  </a:lnTo>
                  <a:lnTo>
                    <a:pt x="433" y="102"/>
                  </a:lnTo>
                  <a:lnTo>
                    <a:pt x="433" y="103"/>
                  </a:lnTo>
                  <a:lnTo>
                    <a:pt x="432" y="103"/>
                  </a:lnTo>
                  <a:lnTo>
                    <a:pt x="432" y="104"/>
                  </a:lnTo>
                  <a:lnTo>
                    <a:pt x="431" y="104"/>
                  </a:lnTo>
                  <a:lnTo>
                    <a:pt x="430" y="104"/>
                  </a:lnTo>
                  <a:lnTo>
                    <a:pt x="430" y="105"/>
                  </a:lnTo>
                  <a:lnTo>
                    <a:pt x="430" y="106"/>
                  </a:lnTo>
                  <a:lnTo>
                    <a:pt x="429" y="106"/>
                  </a:lnTo>
                  <a:lnTo>
                    <a:pt x="429" y="107"/>
                  </a:lnTo>
                  <a:lnTo>
                    <a:pt x="429" y="108"/>
                  </a:lnTo>
                  <a:lnTo>
                    <a:pt x="429" y="108"/>
                  </a:lnTo>
                  <a:lnTo>
                    <a:pt x="429" y="109"/>
                  </a:lnTo>
                  <a:lnTo>
                    <a:pt x="430" y="110"/>
                  </a:lnTo>
                  <a:lnTo>
                    <a:pt x="430" y="111"/>
                  </a:lnTo>
                  <a:lnTo>
                    <a:pt x="429" y="111"/>
                  </a:lnTo>
                  <a:lnTo>
                    <a:pt x="429" y="112"/>
                  </a:lnTo>
                  <a:lnTo>
                    <a:pt x="430" y="113"/>
                  </a:lnTo>
                  <a:lnTo>
                    <a:pt x="430" y="114"/>
                  </a:lnTo>
                  <a:lnTo>
                    <a:pt x="431" y="114"/>
                  </a:lnTo>
                  <a:lnTo>
                    <a:pt x="431" y="115"/>
                  </a:lnTo>
                  <a:lnTo>
                    <a:pt x="430" y="116"/>
                  </a:lnTo>
                  <a:lnTo>
                    <a:pt x="430" y="117"/>
                  </a:lnTo>
                  <a:lnTo>
                    <a:pt x="429" y="117"/>
                  </a:lnTo>
                  <a:lnTo>
                    <a:pt x="429" y="118"/>
                  </a:lnTo>
                  <a:lnTo>
                    <a:pt x="430" y="118"/>
                  </a:lnTo>
                  <a:lnTo>
                    <a:pt x="431" y="118"/>
                  </a:lnTo>
                  <a:lnTo>
                    <a:pt x="431" y="119"/>
                  </a:lnTo>
                  <a:lnTo>
                    <a:pt x="430" y="119"/>
                  </a:lnTo>
                  <a:lnTo>
                    <a:pt x="429" y="120"/>
                  </a:lnTo>
                  <a:lnTo>
                    <a:pt x="429" y="121"/>
                  </a:lnTo>
                  <a:lnTo>
                    <a:pt x="430" y="121"/>
                  </a:lnTo>
                  <a:lnTo>
                    <a:pt x="431" y="121"/>
                  </a:lnTo>
                  <a:lnTo>
                    <a:pt x="431" y="122"/>
                  </a:lnTo>
                  <a:lnTo>
                    <a:pt x="430" y="122"/>
                  </a:lnTo>
                  <a:lnTo>
                    <a:pt x="430" y="123"/>
                  </a:lnTo>
                  <a:lnTo>
                    <a:pt x="429" y="123"/>
                  </a:lnTo>
                  <a:lnTo>
                    <a:pt x="428" y="123"/>
                  </a:lnTo>
                  <a:lnTo>
                    <a:pt x="427" y="123"/>
                  </a:lnTo>
                  <a:lnTo>
                    <a:pt x="427" y="124"/>
                  </a:lnTo>
                  <a:lnTo>
                    <a:pt x="428" y="124"/>
                  </a:lnTo>
                  <a:lnTo>
                    <a:pt x="428" y="125"/>
                  </a:lnTo>
                  <a:lnTo>
                    <a:pt x="428" y="126"/>
                  </a:lnTo>
                  <a:lnTo>
                    <a:pt x="427" y="126"/>
                  </a:lnTo>
                  <a:lnTo>
                    <a:pt x="426" y="126"/>
                  </a:lnTo>
                  <a:lnTo>
                    <a:pt x="425" y="126"/>
                  </a:lnTo>
                  <a:lnTo>
                    <a:pt x="425" y="127"/>
                  </a:lnTo>
                  <a:lnTo>
                    <a:pt x="425" y="128"/>
                  </a:lnTo>
                  <a:lnTo>
                    <a:pt x="424" y="129"/>
                  </a:lnTo>
                  <a:lnTo>
                    <a:pt x="423" y="129"/>
                  </a:lnTo>
                  <a:lnTo>
                    <a:pt x="423" y="130"/>
                  </a:lnTo>
                  <a:lnTo>
                    <a:pt x="422" y="130"/>
                  </a:lnTo>
                  <a:lnTo>
                    <a:pt x="422" y="131"/>
                  </a:lnTo>
                  <a:lnTo>
                    <a:pt x="422" y="132"/>
                  </a:lnTo>
                  <a:lnTo>
                    <a:pt x="423" y="132"/>
                  </a:lnTo>
                  <a:lnTo>
                    <a:pt x="422" y="132"/>
                  </a:lnTo>
                  <a:lnTo>
                    <a:pt x="421" y="132"/>
                  </a:lnTo>
                  <a:lnTo>
                    <a:pt x="420" y="132"/>
                  </a:lnTo>
                  <a:lnTo>
                    <a:pt x="419" y="132"/>
                  </a:lnTo>
                  <a:lnTo>
                    <a:pt x="418" y="133"/>
                  </a:lnTo>
                  <a:lnTo>
                    <a:pt x="418" y="134"/>
                  </a:lnTo>
                  <a:lnTo>
                    <a:pt x="418" y="134"/>
                  </a:lnTo>
                  <a:lnTo>
                    <a:pt x="417" y="134"/>
                  </a:lnTo>
                  <a:lnTo>
                    <a:pt x="417" y="135"/>
                  </a:lnTo>
                  <a:lnTo>
                    <a:pt x="417" y="136"/>
                  </a:lnTo>
                  <a:lnTo>
                    <a:pt x="416" y="136"/>
                  </a:lnTo>
                  <a:lnTo>
                    <a:pt x="416" y="137"/>
                  </a:lnTo>
                  <a:lnTo>
                    <a:pt x="416" y="138"/>
                  </a:lnTo>
                  <a:lnTo>
                    <a:pt x="416" y="139"/>
                  </a:lnTo>
                  <a:lnTo>
                    <a:pt x="416" y="140"/>
                  </a:lnTo>
                  <a:lnTo>
                    <a:pt x="416" y="141"/>
                  </a:lnTo>
                  <a:lnTo>
                    <a:pt x="416" y="142"/>
                  </a:lnTo>
                  <a:lnTo>
                    <a:pt x="417" y="143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8" y="146"/>
                  </a:lnTo>
                  <a:lnTo>
                    <a:pt x="418" y="147"/>
                  </a:lnTo>
                  <a:lnTo>
                    <a:pt x="418" y="148"/>
                  </a:lnTo>
                  <a:lnTo>
                    <a:pt x="419" y="148"/>
                  </a:lnTo>
                  <a:lnTo>
                    <a:pt x="419" y="149"/>
                  </a:lnTo>
                  <a:lnTo>
                    <a:pt x="419" y="150"/>
                  </a:lnTo>
                  <a:lnTo>
                    <a:pt x="418" y="150"/>
                  </a:lnTo>
                  <a:lnTo>
                    <a:pt x="417" y="150"/>
                  </a:lnTo>
                  <a:lnTo>
                    <a:pt x="417" y="151"/>
                  </a:lnTo>
                  <a:lnTo>
                    <a:pt x="416" y="151"/>
                  </a:lnTo>
                  <a:lnTo>
                    <a:pt x="416" y="152"/>
                  </a:lnTo>
                  <a:lnTo>
                    <a:pt x="416" y="153"/>
                  </a:lnTo>
                  <a:lnTo>
                    <a:pt x="417" y="153"/>
                  </a:lnTo>
                  <a:lnTo>
                    <a:pt x="420" y="154"/>
                  </a:lnTo>
                  <a:lnTo>
                    <a:pt x="421" y="154"/>
                  </a:lnTo>
                  <a:lnTo>
                    <a:pt x="421" y="155"/>
                  </a:lnTo>
                  <a:lnTo>
                    <a:pt x="422" y="155"/>
                  </a:lnTo>
                  <a:lnTo>
                    <a:pt x="422" y="156"/>
                  </a:lnTo>
                  <a:lnTo>
                    <a:pt x="423" y="157"/>
                  </a:lnTo>
                  <a:lnTo>
                    <a:pt x="423" y="158"/>
                  </a:lnTo>
                  <a:lnTo>
                    <a:pt x="422" y="159"/>
                  </a:lnTo>
                  <a:lnTo>
                    <a:pt x="421" y="159"/>
                  </a:lnTo>
                  <a:lnTo>
                    <a:pt x="421" y="160"/>
                  </a:lnTo>
                  <a:lnTo>
                    <a:pt x="421" y="161"/>
                  </a:lnTo>
                  <a:lnTo>
                    <a:pt x="421" y="161"/>
                  </a:lnTo>
                  <a:lnTo>
                    <a:pt x="422" y="161"/>
                  </a:lnTo>
                  <a:lnTo>
                    <a:pt x="423" y="161"/>
                  </a:lnTo>
                  <a:lnTo>
                    <a:pt x="424" y="161"/>
                  </a:lnTo>
                  <a:lnTo>
                    <a:pt x="425" y="161"/>
                  </a:lnTo>
                  <a:lnTo>
                    <a:pt x="426" y="161"/>
                  </a:lnTo>
                  <a:lnTo>
                    <a:pt x="427" y="161"/>
                  </a:lnTo>
                  <a:lnTo>
                    <a:pt x="428" y="161"/>
                  </a:lnTo>
                  <a:lnTo>
                    <a:pt x="428" y="161"/>
                  </a:lnTo>
                  <a:lnTo>
                    <a:pt x="429" y="161"/>
                  </a:lnTo>
                  <a:lnTo>
                    <a:pt x="430" y="162"/>
                  </a:lnTo>
                  <a:lnTo>
                    <a:pt x="431" y="163"/>
                  </a:lnTo>
                  <a:lnTo>
                    <a:pt x="432" y="163"/>
                  </a:lnTo>
                  <a:lnTo>
                    <a:pt x="432" y="164"/>
                  </a:lnTo>
                  <a:lnTo>
                    <a:pt x="432" y="165"/>
                  </a:lnTo>
                  <a:lnTo>
                    <a:pt x="432" y="166"/>
                  </a:lnTo>
                  <a:lnTo>
                    <a:pt x="433" y="166"/>
                  </a:lnTo>
                  <a:lnTo>
                    <a:pt x="434" y="166"/>
                  </a:lnTo>
                  <a:lnTo>
                    <a:pt x="435" y="166"/>
                  </a:lnTo>
                  <a:lnTo>
                    <a:pt x="435" y="165"/>
                  </a:lnTo>
                  <a:lnTo>
                    <a:pt x="436" y="165"/>
                  </a:lnTo>
                  <a:lnTo>
                    <a:pt x="437" y="166"/>
                  </a:lnTo>
                  <a:lnTo>
                    <a:pt x="438" y="166"/>
                  </a:lnTo>
                  <a:lnTo>
                    <a:pt x="438" y="167"/>
                  </a:lnTo>
                  <a:lnTo>
                    <a:pt x="439" y="167"/>
                  </a:lnTo>
                  <a:lnTo>
                    <a:pt x="439" y="168"/>
                  </a:lnTo>
                  <a:lnTo>
                    <a:pt x="439" y="169"/>
                  </a:lnTo>
                  <a:lnTo>
                    <a:pt x="439" y="170"/>
                  </a:lnTo>
                  <a:lnTo>
                    <a:pt x="440" y="170"/>
                  </a:lnTo>
                  <a:lnTo>
                    <a:pt x="440" y="171"/>
                  </a:lnTo>
                  <a:lnTo>
                    <a:pt x="441" y="172"/>
                  </a:lnTo>
                  <a:lnTo>
                    <a:pt x="442" y="173"/>
                  </a:lnTo>
                  <a:lnTo>
                    <a:pt x="442" y="174"/>
                  </a:lnTo>
                  <a:lnTo>
                    <a:pt x="442" y="175"/>
                  </a:lnTo>
                  <a:lnTo>
                    <a:pt x="443" y="175"/>
                  </a:lnTo>
                  <a:lnTo>
                    <a:pt x="444" y="175"/>
                  </a:lnTo>
                  <a:lnTo>
                    <a:pt x="445" y="176"/>
                  </a:lnTo>
                  <a:lnTo>
                    <a:pt x="446" y="176"/>
                  </a:lnTo>
                  <a:lnTo>
                    <a:pt x="447" y="176"/>
                  </a:lnTo>
                  <a:lnTo>
                    <a:pt x="447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9" y="179"/>
                  </a:lnTo>
                  <a:lnTo>
                    <a:pt x="450" y="179"/>
                  </a:lnTo>
                  <a:lnTo>
                    <a:pt x="450" y="180"/>
                  </a:lnTo>
                  <a:lnTo>
                    <a:pt x="451" y="180"/>
                  </a:lnTo>
                  <a:lnTo>
                    <a:pt x="452" y="181"/>
                  </a:lnTo>
                  <a:lnTo>
                    <a:pt x="453" y="181"/>
                  </a:lnTo>
                  <a:lnTo>
                    <a:pt x="454" y="181"/>
                  </a:lnTo>
                  <a:lnTo>
                    <a:pt x="455" y="181"/>
                  </a:lnTo>
                  <a:lnTo>
                    <a:pt x="456" y="181"/>
                  </a:lnTo>
                  <a:lnTo>
                    <a:pt x="456" y="182"/>
                  </a:lnTo>
                  <a:lnTo>
                    <a:pt x="457" y="182"/>
                  </a:lnTo>
                  <a:lnTo>
                    <a:pt x="458" y="182"/>
                  </a:lnTo>
                  <a:lnTo>
                    <a:pt x="458" y="183"/>
                  </a:lnTo>
                  <a:lnTo>
                    <a:pt x="459" y="184"/>
                  </a:lnTo>
                  <a:lnTo>
                    <a:pt x="460" y="184"/>
                  </a:lnTo>
                  <a:lnTo>
                    <a:pt x="460" y="185"/>
                  </a:lnTo>
                  <a:lnTo>
                    <a:pt x="461" y="185"/>
                  </a:lnTo>
                  <a:lnTo>
                    <a:pt x="461" y="186"/>
                  </a:lnTo>
                  <a:lnTo>
                    <a:pt x="462" y="187"/>
                  </a:lnTo>
                  <a:lnTo>
                    <a:pt x="462" y="188"/>
                  </a:lnTo>
                  <a:lnTo>
                    <a:pt x="463" y="188"/>
                  </a:lnTo>
                  <a:lnTo>
                    <a:pt x="463" y="188"/>
                  </a:lnTo>
                  <a:lnTo>
                    <a:pt x="464" y="188"/>
                  </a:lnTo>
                  <a:lnTo>
                    <a:pt x="464" y="189"/>
                  </a:lnTo>
                  <a:lnTo>
                    <a:pt x="464" y="190"/>
                  </a:lnTo>
                  <a:lnTo>
                    <a:pt x="463" y="191"/>
                  </a:lnTo>
                  <a:lnTo>
                    <a:pt x="463" y="192"/>
                  </a:lnTo>
                  <a:lnTo>
                    <a:pt x="464" y="192"/>
                  </a:lnTo>
                  <a:lnTo>
                    <a:pt x="465" y="192"/>
                  </a:lnTo>
                  <a:lnTo>
                    <a:pt x="465" y="193"/>
                  </a:lnTo>
                  <a:lnTo>
                    <a:pt x="466" y="193"/>
                  </a:lnTo>
                  <a:lnTo>
                    <a:pt x="467" y="194"/>
                  </a:lnTo>
                  <a:lnTo>
                    <a:pt x="468" y="194"/>
                  </a:lnTo>
                  <a:lnTo>
                    <a:pt x="468" y="195"/>
                  </a:lnTo>
                  <a:lnTo>
                    <a:pt x="469" y="195"/>
                  </a:lnTo>
                  <a:lnTo>
                    <a:pt x="469" y="195"/>
                  </a:lnTo>
                  <a:lnTo>
                    <a:pt x="470" y="195"/>
                  </a:lnTo>
                  <a:lnTo>
                    <a:pt x="470" y="196"/>
                  </a:lnTo>
                  <a:lnTo>
                    <a:pt x="471" y="196"/>
                  </a:lnTo>
                  <a:lnTo>
                    <a:pt x="472" y="196"/>
                  </a:lnTo>
                  <a:lnTo>
                    <a:pt x="473" y="196"/>
                  </a:lnTo>
                  <a:lnTo>
                    <a:pt x="473" y="195"/>
                  </a:lnTo>
                  <a:lnTo>
                    <a:pt x="474" y="195"/>
                  </a:lnTo>
                  <a:lnTo>
                    <a:pt x="475" y="195"/>
                  </a:lnTo>
                  <a:lnTo>
                    <a:pt x="476" y="195"/>
                  </a:lnTo>
                  <a:lnTo>
                    <a:pt x="477" y="195"/>
                  </a:lnTo>
                  <a:lnTo>
                    <a:pt x="478" y="195"/>
                  </a:lnTo>
                  <a:lnTo>
                    <a:pt x="479" y="196"/>
                  </a:lnTo>
                  <a:lnTo>
                    <a:pt x="480" y="196"/>
                  </a:lnTo>
                  <a:lnTo>
                    <a:pt x="481" y="196"/>
                  </a:lnTo>
                  <a:lnTo>
                    <a:pt x="482" y="197"/>
                  </a:lnTo>
                  <a:lnTo>
                    <a:pt x="483" y="197"/>
                  </a:lnTo>
                  <a:lnTo>
                    <a:pt x="483" y="198"/>
                  </a:lnTo>
                  <a:lnTo>
                    <a:pt x="482" y="199"/>
                  </a:lnTo>
                  <a:lnTo>
                    <a:pt x="483" y="199"/>
                  </a:lnTo>
                  <a:lnTo>
                    <a:pt x="484" y="199"/>
                  </a:lnTo>
                  <a:lnTo>
                    <a:pt x="485" y="198"/>
                  </a:lnTo>
                  <a:lnTo>
                    <a:pt x="486" y="198"/>
                  </a:lnTo>
                  <a:lnTo>
                    <a:pt x="487" y="198"/>
                  </a:lnTo>
                  <a:lnTo>
                    <a:pt x="487" y="197"/>
                  </a:lnTo>
                  <a:lnTo>
                    <a:pt x="488" y="197"/>
                  </a:lnTo>
                  <a:lnTo>
                    <a:pt x="489" y="197"/>
                  </a:lnTo>
                  <a:lnTo>
                    <a:pt x="490" y="197"/>
                  </a:lnTo>
                  <a:lnTo>
                    <a:pt x="491" y="197"/>
                  </a:lnTo>
                  <a:lnTo>
                    <a:pt x="492" y="197"/>
                  </a:lnTo>
                  <a:lnTo>
                    <a:pt x="493" y="197"/>
                  </a:lnTo>
                  <a:lnTo>
                    <a:pt x="494" y="197"/>
                  </a:lnTo>
                  <a:lnTo>
                    <a:pt x="495" y="197"/>
                  </a:lnTo>
                  <a:lnTo>
                    <a:pt x="496" y="198"/>
                  </a:lnTo>
                  <a:lnTo>
                    <a:pt x="496" y="198"/>
                  </a:lnTo>
                  <a:lnTo>
                    <a:pt x="496" y="199"/>
                  </a:lnTo>
                  <a:lnTo>
                    <a:pt x="497" y="199"/>
                  </a:lnTo>
                  <a:lnTo>
                    <a:pt x="498" y="199"/>
                  </a:lnTo>
                  <a:lnTo>
                    <a:pt x="498" y="200"/>
                  </a:lnTo>
                  <a:lnTo>
                    <a:pt x="498" y="201"/>
                  </a:lnTo>
                  <a:lnTo>
                    <a:pt x="497" y="201"/>
                  </a:lnTo>
                  <a:lnTo>
                    <a:pt x="496" y="200"/>
                  </a:lnTo>
                  <a:lnTo>
                    <a:pt x="496" y="200"/>
                  </a:lnTo>
                  <a:lnTo>
                    <a:pt x="495" y="201"/>
                  </a:lnTo>
                  <a:lnTo>
                    <a:pt x="494" y="201"/>
                  </a:lnTo>
                  <a:lnTo>
                    <a:pt x="494" y="202"/>
                  </a:lnTo>
                  <a:lnTo>
                    <a:pt x="494" y="203"/>
                  </a:lnTo>
                  <a:lnTo>
                    <a:pt x="494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6" y="206"/>
                  </a:lnTo>
                  <a:lnTo>
                    <a:pt x="496" y="206"/>
                  </a:lnTo>
                  <a:lnTo>
                    <a:pt x="497" y="206"/>
                  </a:lnTo>
                  <a:lnTo>
                    <a:pt x="498" y="206"/>
                  </a:lnTo>
                  <a:lnTo>
                    <a:pt x="499" y="206"/>
                  </a:lnTo>
                  <a:lnTo>
                    <a:pt x="500" y="207"/>
                  </a:lnTo>
                  <a:lnTo>
                    <a:pt x="500" y="208"/>
                  </a:lnTo>
                  <a:lnTo>
                    <a:pt x="499" y="209"/>
                  </a:lnTo>
                  <a:lnTo>
                    <a:pt x="499" y="210"/>
                  </a:lnTo>
                  <a:lnTo>
                    <a:pt x="498" y="210"/>
                  </a:lnTo>
                  <a:lnTo>
                    <a:pt x="498" y="211"/>
                  </a:lnTo>
                  <a:lnTo>
                    <a:pt x="498" y="212"/>
                  </a:lnTo>
                  <a:lnTo>
                    <a:pt x="499" y="212"/>
                  </a:lnTo>
                  <a:lnTo>
                    <a:pt x="500" y="212"/>
                  </a:lnTo>
                  <a:lnTo>
                    <a:pt x="501" y="212"/>
                  </a:lnTo>
                  <a:lnTo>
                    <a:pt x="502" y="212"/>
                  </a:lnTo>
                  <a:lnTo>
                    <a:pt x="503" y="213"/>
                  </a:lnTo>
                  <a:lnTo>
                    <a:pt x="504" y="214"/>
                  </a:lnTo>
                  <a:lnTo>
                    <a:pt x="505" y="214"/>
                  </a:lnTo>
                  <a:lnTo>
                    <a:pt x="505" y="215"/>
                  </a:lnTo>
                  <a:lnTo>
                    <a:pt x="506" y="215"/>
                  </a:lnTo>
                  <a:lnTo>
                    <a:pt x="506" y="216"/>
                  </a:lnTo>
                  <a:lnTo>
                    <a:pt x="507" y="217"/>
                  </a:lnTo>
                  <a:lnTo>
                    <a:pt x="507" y="218"/>
                  </a:lnTo>
                  <a:lnTo>
                    <a:pt x="506" y="218"/>
                  </a:lnTo>
                  <a:lnTo>
                    <a:pt x="506" y="219"/>
                  </a:lnTo>
                  <a:lnTo>
                    <a:pt x="507" y="219"/>
                  </a:lnTo>
                  <a:lnTo>
                    <a:pt x="507" y="220"/>
                  </a:lnTo>
                  <a:lnTo>
                    <a:pt x="508" y="220"/>
                  </a:lnTo>
                  <a:lnTo>
                    <a:pt x="509" y="220"/>
                  </a:lnTo>
                  <a:lnTo>
                    <a:pt x="509" y="221"/>
                  </a:lnTo>
                  <a:lnTo>
                    <a:pt x="510" y="221"/>
                  </a:lnTo>
                  <a:lnTo>
                    <a:pt x="510" y="220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4" y="221"/>
                  </a:lnTo>
                  <a:lnTo>
                    <a:pt x="514" y="222"/>
                  </a:lnTo>
                  <a:lnTo>
                    <a:pt x="514" y="223"/>
                  </a:lnTo>
                  <a:lnTo>
                    <a:pt x="513" y="223"/>
                  </a:lnTo>
                  <a:lnTo>
                    <a:pt x="514" y="223"/>
                  </a:lnTo>
                  <a:lnTo>
                    <a:pt x="514" y="224"/>
                  </a:lnTo>
                  <a:lnTo>
                    <a:pt x="515" y="224"/>
                  </a:lnTo>
                  <a:lnTo>
                    <a:pt x="515" y="225"/>
                  </a:lnTo>
                  <a:lnTo>
                    <a:pt x="515" y="224"/>
                  </a:lnTo>
                  <a:lnTo>
                    <a:pt x="516" y="224"/>
                  </a:lnTo>
                  <a:lnTo>
                    <a:pt x="517" y="224"/>
                  </a:lnTo>
                  <a:lnTo>
                    <a:pt x="517" y="225"/>
                  </a:lnTo>
                  <a:lnTo>
                    <a:pt x="518" y="225"/>
                  </a:lnTo>
                  <a:lnTo>
                    <a:pt x="518" y="226"/>
                  </a:lnTo>
                  <a:lnTo>
                    <a:pt x="519" y="226"/>
                  </a:lnTo>
                  <a:lnTo>
                    <a:pt x="519" y="227"/>
                  </a:lnTo>
                  <a:lnTo>
                    <a:pt x="520" y="227"/>
                  </a:lnTo>
                  <a:lnTo>
                    <a:pt x="520" y="228"/>
                  </a:lnTo>
                  <a:lnTo>
                    <a:pt x="520" y="229"/>
                  </a:lnTo>
                  <a:lnTo>
                    <a:pt x="520" y="230"/>
                  </a:lnTo>
                  <a:lnTo>
                    <a:pt x="521" y="230"/>
                  </a:lnTo>
                  <a:lnTo>
                    <a:pt x="522" y="230"/>
                  </a:lnTo>
                  <a:lnTo>
                    <a:pt x="522" y="231"/>
                  </a:lnTo>
                  <a:lnTo>
                    <a:pt x="523" y="231"/>
                  </a:lnTo>
                  <a:lnTo>
                    <a:pt x="523" y="232"/>
                  </a:lnTo>
                  <a:lnTo>
                    <a:pt x="523" y="233"/>
                  </a:lnTo>
                  <a:lnTo>
                    <a:pt x="523" y="234"/>
                  </a:lnTo>
                  <a:lnTo>
                    <a:pt x="523" y="235"/>
                  </a:lnTo>
                  <a:lnTo>
                    <a:pt x="523" y="235"/>
                  </a:lnTo>
                  <a:lnTo>
                    <a:pt x="524" y="235"/>
                  </a:lnTo>
                  <a:lnTo>
                    <a:pt x="525" y="235"/>
                  </a:lnTo>
                  <a:lnTo>
                    <a:pt x="526" y="235"/>
                  </a:lnTo>
                  <a:lnTo>
                    <a:pt x="527" y="235"/>
                  </a:lnTo>
                  <a:lnTo>
                    <a:pt x="528" y="235"/>
                  </a:lnTo>
                  <a:lnTo>
                    <a:pt x="529" y="235"/>
                  </a:lnTo>
                  <a:lnTo>
                    <a:pt x="530" y="236"/>
                  </a:lnTo>
                  <a:lnTo>
                    <a:pt x="531" y="236"/>
                  </a:lnTo>
                  <a:lnTo>
                    <a:pt x="531" y="237"/>
                  </a:lnTo>
                  <a:lnTo>
                    <a:pt x="533" y="238"/>
                  </a:lnTo>
                  <a:lnTo>
                    <a:pt x="533" y="239"/>
                  </a:lnTo>
                  <a:lnTo>
                    <a:pt x="532" y="240"/>
                  </a:lnTo>
                  <a:lnTo>
                    <a:pt x="531" y="240"/>
                  </a:lnTo>
                  <a:lnTo>
                    <a:pt x="531" y="241"/>
                  </a:lnTo>
                  <a:lnTo>
                    <a:pt x="530" y="241"/>
                  </a:lnTo>
                  <a:lnTo>
                    <a:pt x="529" y="241"/>
                  </a:lnTo>
                  <a:lnTo>
                    <a:pt x="529" y="242"/>
                  </a:lnTo>
                  <a:lnTo>
                    <a:pt x="530" y="243"/>
                  </a:lnTo>
                  <a:lnTo>
                    <a:pt x="532" y="243"/>
                  </a:lnTo>
                  <a:lnTo>
                    <a:pt x="532" y="244"/>
                  </a:lnTo>
                  <a:lnTo>
                    <a:pt x="533" y="244"/>
                  </a:lnTo>
                  <a:lnTo>
                    <a:pt x="533" y="245"/>
                  </a:lnTo>
                  <a:lnTo>
                    <a:pt x="533" y="246"/>
                  </a:lnTo>
                  <a:lnTo>
                    <a:pt x="533" y="247"/>
                  </a:lnTo>
                  <a:lnTo>
                    <a:pt x="534" y="247"/>
                  </a:lnTo>
                  <a:lnTo>
                    <a:pt x="534" y="248"/>
                  </a:lnTo>
                  <a:lnTo>
                    <a:pt x="535" y="248"/>
                  </a:lnTo>
                  <a:lnTo>
                    <a:pt x="535" y="249"/>
                  </a:lnTo>
                  <a:lnTo>
                    <a:pt x="536" y="249"/>
                  </a:lnTo>
                  <a:lnTo>
                    <a:pt x="537" y="249"/>
                  </a:lnTo>
                  <a:lnTo>
                    <a:pt x="537" y="250"/>
                  </a:lnTo>
                  <a:lnTo>
                    <a:pt x="538" y="250"/>
                  </a:lnTo>
                  <a:lnTo>
                    <a:pt x="539" y="250"/>
                  </a:lnTo>
                  <a:lnTo>
                    <a:pt x="540" y="249"/>
                  </a:lnTo>
                  <a:lnTo>
                    <a:pt x="541" y="249"/>
                  </a:lnTo>
                  <a:lnTo>
                    <a:pt x="542" y="249"/>
                  </a:lnTo>
                  <a:lnTo>
                    <a:pt x="543" y="249"/>
                  </a:lnTo>
                  <a:lnTo>
                    <a:pt x="544" y="249"/>
                  </a:lnTo>
                  <a:lnTo>
                    <a:pt x="544" y="250"/>
                  </a:lnTo>
                  <a:lnTo>
                    <a:pt x="544" y="251"/>
                  </a:lnTo>
                  <a:lnTo>
                    <a:pt x="543" y="252"/>
                  </a:lnTo>
                  <a:lnTo>
                    <a:pt x="544" y="252"/>
                  </a:lnTo>
                  <a:lnTo>
                    <a:pt x="544" y="253"/>
                  </a:lnTo>
                  <a:lnTo>
                    <a:pt x="544" y="254"/>
                  </a:lnTo>
                  <a:lnTo>
                    <a:pt x="545" y="254"/>
                  </a:lnTo>
                  <a:lnTo>
                    <a:pt x="546" y="254"/>
                  </a:lnTo>
                  <a:lnTo>
                    <a:pt x="547" y="255"/>
                  </a:lnTo>
                  <a:lnTo>
                    <a:pt x="548" y="256"/>
                  </a:lnTo>
                  <a:lnTo>
                    <a:pt x="548" y="257"/>
                  </a:lnTo>
                  <a:lnTo>
                    <a:pt x="549" y="257"/>
                  </a:lnTo>
                  <a:lnTo>
                    <a:pt x="550" y="257"/>
                  </a:lnTo>
                  <a:lnTo>
                    <a:pt x="550" y="258"/>
                  </a:lnTo>
                  <a:lnTo>
                    <a:pt x="550" y="258"/>
                  </a:lnTo>
                  <a:lnTo>
                    <a:pt x="551" y="259"/>
                  </a:lnTo>
                  <a:lnTo>
                    <a:pt x="552" y="259"/>
                  </a:lnTo>
                  <a:lnTo>
                    <a:pt x="553" y="259"/>
                  </a:lnTo>
                  <a:lnTo>
                    <a:pt x="554" y="259"/>
                  </a:lnTo>
                  <a:lnTo>
                    <a:pt x="555" y="260"/>
                  </a:lnTo>
                  <a:lnTo>
                    <a:pt x="556" y="260"/>
                  </a:lnTo>
                  <a:lnTo>
                    <a:pt x="557" y="261"/>
                  </a:lnTo>
                  <a:lnTo>
                    <a:pt x="558" y="261"/>
                  </a:lnTo>
                  <a:lnTo>
                    <a:pt x="558" y="262"/>
                  </a:lnTo>
                  <a:lnTo>
                    <a:pt x="559" y="262"/>
                  </a:lnTo>
                  <a:lnTo>
                    <a:pt x="560" y="262"/>
                  </a:lnTo>
                  <a:lnTo>
                    <a:pt x="561" y="263"/>
                  </a:lnTo>
                  <a:lnTo>
                    <a:pt x="562" y="263"/>
                  </a:lnTo>
                  <a:lnTo>
                    <a:pt x="563" y="263"/>
                  </a:lnTo>
                  <a:lnTo>
                    <a:pt x="563" y="264"/>
                  </a:lnTo>
                  <a:lnTo>
                    <a:pt x="564" y="264"/>
                  </a:lnTo>
                  <a:lnTo>
                    <a:pt x="564" y="265"/>
                  </a:lnTo>
                  <a:lnTo>
                    <a:pt x="565" y="265"/>
                  </a:lnTo>
                  <a:lnTo>
                    <a:pt x="566" y="265"/>
                  </a:lnTo>
                  <a:lnTo>
                    <a:pt x="567" y="265"/>
                  </a:lnTo>
                  <a:lnTo>
                    <a:pt x="568" y="265"/>
                  </a:lnTo>
                  <a:lnTo>
                    <a:pt x="568" y="264"/>
                  </a:lnTo>
                  <a:lnTo>
                    <a:pt x="568" y="263"/>
                  </a:lnTo>
                  <a:lnTo>
                    <a:pt x="568" y="262"/>
                  </a:lnTo>
                  <a:lnTo>
                    <a:pt x="569" y="262"/>
                  </a:lnTo>
                  <a:lnTo>
                    <a:pt x="569" y="261"/>
                  </a:lnTo>
                  <a:lnTo>
                    <a:pt x="570" y="261"/>
                  </a:lnTo>
                  <a:lnTo>
                    <a:pt x="571" y="261"/>
                  </a:lnTo>
                  <a:lnTo>
                    <a:pt x="572" y="260"/>
                  </a:lnTo>
                  <a:lnTo>
                    <a:pt x="573" y="260"/>
                  </a:lnTo>
                  <a:lnTo>
                    <a:pt x="574" y="259"/>
                  </a:lnTo>
                  <a:lnTo>
                    <a:pt x="575" y="259"/>
                  </a:lnTo>
                  <a:lnTo>
                    <a:pt x="576" y="260"/>
                  </a:lnTo>
                  <a:lnTo>
                    <a:pt x="576" y="261"/>
                  </a:lnTo>
                  <a:lnTo>
                    <a:pt x="577" y="261"/>
                  </a:lnTo>
                  <a:lnTo>
                    <a:pt x="577" y="261"/>
                  </a:lnTo>
                  <a:lnTo>
                    <a:pt x="578" y="261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59"/>
                  </a:lnTo>
                  <a:lnTo>
                    <a:pt x="581" y="259"/>
                  </a:lnTo>
                  <a:lnTo>
                    <a:pt x="582" y="259"/>
                  </a:lnTo>
                  <a:lnTo>
                    <a:pt x="582" y="260"/>
                  </a:lnTo>
                  <a:lnTo>
                    <a:pt x="583" y="260"/>
                  </a:lnTo>
                  <a:lnTo>
                    <a:pt x="583" y="261"/>
                  </a:lnTo>
                  <a:lnTo>
                    <a:pt x="584" y="261"/>
                  </a:lnTo>
                  <a:lnTo>
                    <a:pt x="584" y="262"/>
                  </a:lnTo>
                  <a:lnTo>
                    <a:pt x="585" y="262"/>
                  </a:lnTo>
                  <a:lnTo>
                    <a:pt x="585" y="261"/>
                  </a:lnTo>
                  <a:lnTo>
                    <a:pt x="586" y="261"/>
                  </a:lnTo>
                  <a:lnTo>
                    <a:pt x="587" y="261"/>
                  </a:lnTo>
                  <a:lnTo>
                    <a:pt x="588" y="261"/>
                  </a:lnTo>
                  <a:lnTo>
                    <a:pt x="588" y="260"/>
                  </a:lnTo>
                  <a:lnTo>
                    <a:pt x="589" y="260"/>
                  </a:lnTo>
                  <a:lnTo>
                    <a:pt x="589" y="259"/>
                  </a:lnTo>
                  <a:lnTo>
                    <a:pt x="590" y="259"/>
                  </a:lnTo>
                  <a:lnTo>
                    <a:pt x="590" y="258"/>
                  </a:lnTo>
                  <a:lnTo>
                    <a:pt x="591" y="258"/>
                  </a:lnTo>
                  <a:lnTo>
                    <a:pt x="591" y="257"/>
                  </a:lnTo>
                  <a:lnTo>
                    <a:pt x="592" y="257"/>
                  </a:lnTo>
                  <a:lnTo>
                    <a:pt x="592" y="258"/>
                  </a:lnTo>
                  <a:lnTo>
                    <a:pt x="593" y="258"/>
                  </a:lnTo>
                  <a:lnTo>
                    <a:pt x="594" y="258"/>
                  </a:lnTo>
                  <a:lnTo>
                    <a:pt x="595" y="258"/>
                  </a:lnTo>
                  <a:lnTo>
                    <a:pt x="596" y="258"/>
                  </a:lnTo>
                  <a:lnTo>
                    <a:pt x="596" y="259"/>
                  </a:lnTo>
                  <a:lnTo>
                    <a:pt x="597" y="259"/>
                  </a:lnTo>
                  <a:lnTo>
                    <a:pt x="597" y="260"/>
                  </a:lnTo>
                  <a:lnTo>
                    <a:pt x="598" y="260"/>
                  </a:lnTo>
                  <a:lnTo>
                    <a:pt x="599" y="260"/>
                  </a:lnTo>
                  <a:lnTo>
                    <a:pt x="600" y="259"/>
                  </a:lnTo>
                  <a:lnTo>
                    <a:pt x="601" y="259"/>
                  </a:lnTo>
                  <a:lnTo>
                    <a:pt x="602" y="259"/>
                  </a:lnTo>
                  <a:lnTo>
                    <a:pt x="602" y="258"/>
                  </a:lnTo>
                  <a:lnTo>
                    <a:pt x="603" y="258"/>
                  </a:lnTo>
                  <a:lnTo>
                    <a:pt x="604" y="258"/>
                  </a:lnTo>
                  <a:lnTo>
                    <a:pt x="604" y="258"/>
                  </a:lnTo>
                  <a:lnTo>
                    <a:pt x="604" y="257"/>
                  </a:lnTo>
                  <a:lnTo>
                    <a:pt x="605" y="257"/>
                  </a:lnTo>
                  <a:lnTo>
                    <a:pt x="606" y="257"/>
                  </a:lnTo>
                  <a:lnTo>
                    <a:pt x="607" y="258"/>
                  </a:lnTo>
                  <a:lnTo>
                    <a:pt x="608" y="258"/>
                  </a:lnTo>
                  <a:lnTo>
                    <a:pt x="608" y="259"/>
                  </a:lnTo>
                  <a:lnTo>
                    <a:pt x="609" y="259"/>
                  </a:lnTo>
                  <a:lnTo>
                    <a:pt x="610" y="259"/>
                  </a:lnTo>
                  <a:lnTo>
                    <a:pt x="610" y="260"/>
                  </a:lnTo>
                  <a:lnTo>
                    <a:pt x="611" y="260"/>
                  </a:lnTo>
                  <a:lnTo>
                    <a:pt x="612" y="260"/>
                  </a:lnTo>
                  <a:lnTo>
                    <a:pt x="613" y="260"/>
                  </a:lnTo>
                  <a:lnTo>
                    <a:pt x="614" y="260"/>
                  </a:lnTo>
                  <a:lnTo>
                    <a:pt x="615" y="261"/>
                  </a:lnTo>
                  <a:lnTo>
                    <a:pt x="616" y="261"/>
                  </a:lnTo>
                  <a:lnTo>
                    <a:pt x="616" y="262"/>
                  </a:lnTo>
                  <a:lnTo>
                    <a:pt x="617" y="262"/>
                  </a:lnTo>
                  <a:lnTo>
                    <a:pt x="618" y="263"/>
                  </a:lnTo>
                  <a:lnTo>
                    <a:pt x="618" y="264"/>
                  </a:lnTo>
                  <a:lnTo>
                    <a:pt x="619" y="265"/>
                  </a:lnTo>
                  <a:lnTo>
                    <a:pt x="619" y="266"/>
                  </a:lnTo>
                  <a:lnTo>
                    <a:pt x="618" y="266"/>
                  </a:lnTo>
                  <a:lnTo>
                    <a:pt x="618" y="267"/>
                  </a:lnTo>
                  <a:lnTo>
                    <a:pt x="618" y="268"/>
                  </a:lnTo>
                  <a:lnTo>
                    <a:pt x="618" y="268"/>
                  </a:lnTo>
                  <a:lnTo>
                    <a:pt x="619" y="268"/>
                  </a:lnTo>
                  <a:lnTo>
                    <a:pt x="621" y="269"/>
                  </a:lnTo>
                  <a:lnTo>
                    <a:pt x="623" y="270"/>
                  </a:lnTo>
                  <a:lnTo>
                    <a:pt x="624" y="270"/>
                  </a:lnTo>
                  <a:lnTo>
                    <a:pt x="625" y="271"/>
                  </a:lnTo>
                  <a:lnTo>
                    <a:pt x="625" y="272"/>
                  </a:lnTo>
                  <a:lnTo>
                    <a:pt x="625" y="273"/>
                  </a:lnTo>
                  <a:lnTo>
                    <a:pt x="625" y="274"/>
                  </a:lnTo>
                  <a:lnTo>
                    <a:pt x="625" y="275"/>
                  </a:lnTo>
                  <a:lnTo>
                    <a:pt x="625" y="276"/>
                  </a:lnTo>
                  <a:lnTo>
                    <a:pt x="626" y="276"/>
                  </a:lnTo>
                  <a:lnTo>
                    <a:pt x="626" y="277"/>
                  </a:lnTo>
                  <a:lnTo>
                    <a:pt x="627" y="277"/>
                  </a:lnTo>
                  <a:lnTo>
                    <a:pt x="627" y="278"/>
                  </a:lnTo>
                  <a:lnTo>
                    <a:pt x="627" y="279"/>
                  </a:lnTo>
                  <a:lnTo>
                    <a:pt x="627" y="280"/>
                  </a:lnTo>
                  <a:lnTo>
                    <a:pt x="627" y="281"/>
                  </a:lnTo>
                  <a:lnTo>
                    <a:pt x="627" y="282"/>
                  </a:lnTo>
                  <a:lnTo>
                    <a:pt x="628" y="282"/>
                  </a:lnTo>
                  <a:lnTo>
                    <a:pt x="628" y="283"/>
                  </a:lnTo>
                  <a:lnTo>
                    <a:pt x="628" y="284"/>
                  </a:lnTo>
                  <a:lnTo>
                    <a:pt x="628" y="285"/>
                  </a:lnTo>
                  <a:lnTo>
                    <a:pt x="628" y="286"/>
                  </a:lnTo>
                  <a:lnTo>
                    <a:pt x="629" y="287"/>
                  </a:lnTo>
                  <a:lnTo>
                    <a:pt x="630" y="287"/>
                  </a:lnTo>
                  <a:lnTo>
                    <a:pt x="630" y="288"/>
                  </a:lnTo>
                  <a:lnTo>
                    <a:pt x="630" y="289"/>
                  </a:lnTo>
                  <a:lnTo>
                    <a:pt x="631" y="290"/>
                  </a:lnTo>
                  <a:lnTo>
                    <a:pt x="631" y="291"/>
                  </a:lnTo>
                  <a:lnTo>
                    <a:pt x="631" y="292"/>
                  </a:lnTo>
                  <a:lnTo>
                    <a:pt x="631" y="293"/>
                  </a:lnTo>
                  <a:lnTo>
                    <a:pt x="631" y="294"/>
                  </a:lnTo>
                  <a:lnTo>
                    <a:pt x="631" y="295"/>
                  </a:lnTo>
                  <a:lnTo>
                    <a:pt x="631" y="295"/>
                  </a:lnTo>
                  <a:lnTo>
                    <a:pt x="631" y="296"/>
                  </a:lnTo>
                  <a:lnTo>
                    <a:pt x="631" y="296"/>
                  </a:lnTo>
                  <a:lnTo>
                    <a:pt x="632" y="299"/>
                  </a:lnTo>
                  <a:lnTo>
                    <a:pt x="632" y="300"/>
                  </a:lnTo>
                  <a:lnTo>
                    <a:pt x="633" y="301"/>
                  </a:lnTo>
                  <a:lnTo>
                    <a:pt x="633" y="302"/>
                  </a:lnTo>
                  <a:lnTo>
                    <a:pt x="632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2" y="305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4" y="307"/>
                  </a:lnTo>
                  <a:lnTo>
                    <a:pt x="634" y="308"/>
                  </a:lnTo>
                  <a:lnTo>
                    <a:pt x="635" y="308"/>
                  </a:lnTo>
                  <a:lnTo>
                    <a:pt x="635" y="309"/>
                  </a:lnTo>
                  <a:lnTo>
                    <a:pt x="635" y="310"/>
                  </a:lnTo>
                  <a:lnTo>
                    <a:pt x="635" y="311"/>
                  </a:lnTo>
                  <a:lnTo>
                    <a:pt x="635" y="312"/>
                  </a:lnTo>
                  <a:lnTo>
                    <a:pt x="635" y="313"/>
                  </a:lnTo>
                  <a:lnTo>
                    <a:pt x="635" y="315"/>
                  </a:lnTo>
                  <a:lnTo>
                    <a:pt x="635" y="316"/>
                  </a:lnTo>
                  <a:lnTo>
                    <a:pt x="635" y="317"/>
                  </a:lnTo>
                  <a:lnTo>
                    <a:pt x="635" y="318"/>
                  </a:lnTo>
                  <a:lnTo>
                    <a:pt x="636" y="318"/>
                  </a:lnTo>
                  <a:lnTo>
                    <a:pt x="636" y="319"/>
                  </a:lnTo>
                  <a:lnTo>
                    <a:pt x="637" y="319"/>
                  </a:lnTo>
                  <a:lnTo>
                    <a:pt x="638" y="320"/>
                  </a:lnTo>
                  <a:lnTo>
                    <a:pt x="639" y="320"/>
                  </a:lnTo>
                  <a:lnTo>
                    <a:pt x="639" y="321"/>
                  </a:lnTo>
                  <a:lnTo>
                    <a:pt x="640" y="321"/>
                  </a:lnTo>
                  <a:lnTo>
                    <a:pt x="640" y="320"/>
                  </a:lnTo>
                  <a:lnTo>
                    <a:pt x="640" y="321"/>
                  </a:lnTo>
                  <a:lnTo>
                    <a:pt x="641" y="321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3" y="322"/>
                  </a:lnTo>
                  <a:lnTo>
                    <a:pt x="644" y="323"/>
                  </a:lnTo>
                  <a:lnTo>
                    <a:pt x="645" y="323"/>
                  </a:lnTo>
                  <a:lnTo>
                    <a:pt x="645" y="324"/>
                  </a:lnTo>
                  <a:lnTo>
                    <a:pt x="646" y="324"/>
                  </a:lnTo>
                  <a:lnTo>
                    <a:pt x="646" y="325"/>
                  </a:lnTo>
                  <a:lnTo>
                    <a:pt x="647" y="325"/>
                  </a:lnTo>
                  <a:lnTo>
                    <a:pt x="648" y="326"/>
                  </a:lnTo>
                  <a:lnTo>
                    <a:pt x="648" y="327"/>
                  </a:lnTo>
                  <a:lnTo>
                    <a:pt x="649" y="327"/>
                  </a:lnTo>
                  <a:lnTo>
                    <a:pt x="650" y="327"/>
                  </a:lnTo>
                  <a:lnTo>
                    <a:pt x="650" y="328"/>
                  </a:lnTo>
                  <a:lnTo>
                    <a:pt x="651" y="328"/>
                  </a:lnTo>
                  <a:lnTo>
                    <a:pt x="651" y="329"/>
                  </a:lnTo>
                  <a:lnTo>
                    <a:pt x="652" y="329"/>
                  </a:lnTo>
                  <a:lnTo>
                    <a:pt x="653" y="329"/>
                  </a:lnTo>
                  <a:lnTo>
                    <a:pt x="653" y="330"/>
                  </a:lnTo>
                  <a:lnTo>
                    <a:pt x="654" y="330"/>
                  </a:lnTo>
                  <a:lnTo>
                    <a:pt x="654" y="331"/>
                  </a:lnTo>
                  <a:lnTo>
                    <a:pt x="654" y="332"/>
                  </a:lnTo>
                  <a:lnTo>
                    <a:pt x="654" y="333"/>
                  </a:lnTo>
                  <a:lnTo>
                    <a:pt x="655" y="334"/>
                  </a:lnTo>
                  <a:lnTo>
                    <a:pt x="655" y="335"/>
                  </a:lnTo>
                  <a:lnTo>
                    <a:pt x="655" y="336"/>
                  </a:lnTo>
                  <a:lnTo>
                    <a:pt x="655" y="337"/>
                  </a:lnTo>
                  <a:lnTo>
                    <a:pt x="655" y="338"/>
                  </a:lnTo>
                  <a:lnTo>
                    <a:pt x="655" y="339"/>
                  </a:lnTo>
                  <a:lnTo>
                    <a:pt x="655" y="340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7" y="345"/>
                  </a:lnTo>
                  <a:lnTo>
                    <a:pt x="657" y="346"/>
                  </a:lnTo>
                  <a:lnTo>
                    <a:pt x="658" y="347"/>
                  </a:lnTo>
                  <a:lnTo>
                    <a:pt x="658" y="348"/>
                  </a:lnTo>
                  <a:lnTo>
                    <a:pt x="658" y="348"/>
                  </a:lnTo>
                  <a:lnTo>
                    <a:pt x="658" y="348"/>
                  </a:lnTo>
                  <a:lnTo>
                    <a:pt x="658" y="349"/>
                  </a:lnTo>
                  <a:lnTo>
                    <a:pt x="658" y="350"/>
                  </a:lnTo>
                  <a:lnTo>
                    <a:pt x="658" y="351"/>
                  </a:lnTo>
                  <a:lnTo>
                    <a:pt x="659" y="351"/>
                  </a:lnTo>
                  <a:lnTo>
                    <a:pt x="659" y="352"/>
                  </a:lnTo>
                  <a:lnTo>
                    <a:pt x="659" y="353"/>
                  </a:lnTo>
                  <a:lnTo>
                    <a:pt x="660" y="353"/>
                  </a:lnTo>
                  <a:lnTo>
                    <a:pt x="660" y="354"/>
                  </a:lnTo>
                  <a:lnTo>
                    <a:pt x="661" y="355"/>
                  </a:lnTo>
                  <a:lnTo>
                    <a:pt x="662" y="355"/>
                  </a:lnTo>
                  <a:lnTo>
                    <a:pt x="662" y="356"/>
                  </a:lnTo>
                  <a:lnTo>
                    <a:pt x="662" y="357"/>
                  </a:lnTo>
                  <a:lnTo>
                    <a:pt x="663" y="357"/>
                  </a:lnTo>
                  <a:lnTo>
                    <a:pt x="663" y="358"/>
                  </a:lnTo>
                  <a:lnTo>
                    <a:pt x="664" y="358"/>
                  </a:lnTo>
                  <a:lnTo>
                    <a:pt x="664" y="359"/>
                  </a:lnTo>
                  <a:lnTo>
                    <a:pt x="665" y="359"/>
                  </a:lnTo>
                  <a:lnTo>
                    <a:pt x="666" y="359"/>
                  </a:lnTo>
                  <a:lnTo>
                    <a:pt x="667" y="359"/>
                  </a:lnTo>
                  <a:lnTo>
                    <a:pt x="667" y="360"/>
                  </a:lnTo>
                  <a:lnTo>
                    <a:pt x="668" y="360"/>
                  </a:lnTo>
                  <a:lnTo>
                    <a:pt x="668" y="361"/>
                  </a:lnTo>
                  <a:lnTo>
                    <a:pt x="669" y="362"/>
                  </a:lnTo>
                  <a:lnTo>
                    <a:pt x="670" y="362"/>
                  </a:lnTo>
                  <a:lnTo>
                    <a:pt x="671" y="363"/>
                  </a:lnTo>
                  <a:lnTo>
                    <a:pt x="671" y="364"/>
                  </a:lnTo>
                  <a:lnTo>
                    <a:pt x="672" y="365"/>
                  </a:lnTo>
                  <a:lnTo>
                    <a:pt x="672" y="366"/>
                  </a:lnTo>
                  <a:lnTo>
                    <a:pt x="673" y="366"/>
                  </a:lnTo>
                  <a:lnTo>
                    <a:pt x="673" y="367"/>
                  </a:lnTo>
                  <a:lnTo>
                    <a:pt x="674" y="367"/>
                  </a:lnTo>
                  <a:lnTo>
                    <a:pt x="673" y="367"/>
                  </a:lnTo>
                  <a:lnTo>
                    <a:pt x="673" y="368"/>
                  </a:lnTo>
                  <a:lnTo>
                    <a:pt x="673" y="369"/>
                  </a:lnTo>
                  <a:lnTo>
                    <a:pt x="673" y="370"/>
                  </a:lnTo>
                  <a:lnTo>
                    <a:pt x="674" y="371"/>
                  </a:lnTo>
                  <a:lnTo>
                    <a:pt x="674" y="372"/>
                  </a:lnTo>
                  <a:lnTo>
                    <a:pt x="674" y="373"/>
                  </a:lnTo>
                  <a:lnTo>
                    <a:pt x="674" y="374"/>
                  </a:lnTo>
                  <a:lnTo>
                    <a:pt x="675" y="375"/>
                  </a:lnTo>
                  <a:lnTo>
                    <a:pt x="675" y="375"/>
                  </a:lnTo>
                  <a:lnTo>
                    <a:pt x="675" y="376"/>
                  </a:lnTo>
                  <a:lnTo>
                    <a:pt x="675" y="377"/>
                  </a:lnTo>
                  <a:lnTo>
                    <a:pt x="674" y="377"/>
                  </a:lnTo>
                  <a:lnTo>
                    <a:pt x="675" y="378"/>
                  </a:lnTo>
                  <a:lnTo>
                    <a:pt x="675" y="379"/>
                  </a:lnTo>
                  <a:lnTo>
                    <a:pt x="675" y="380"/>
                  </a:lnTo>
                  <a:lnTo>
                    <a:pt x="675" y="381"/>
                  </a:lnTo>
                  <a:lnTo>
                    <a:pt x="675" y="382"/>
                  </a:lnTo>
                  <a:lnTo>
                    <a:pt x="675" y="383"/>
                  </a:lnTo>
                  <a:lnTo>
                    <a:pt x="676" y="384"/>
                  </a:lnTo>
                  <a:lnTo>
                    <a:pt x="676" y="385"/>
                  </a:lnTo>
                  <a:lnTo>
                    <a:pt x="676" y="386"/>
                  </a:lnTo>
                  <a:lnTo>
                    <a:pt x="675" y="387"/>
                  </a:lnTo>
                  <a:lnTo>
                    <a:pt x="675" y="388"/>
                  </a:lnTo>
                  <a:lnTo>
                    <a:pt x="676" y="390"/>
                  </a:lnTo>
                  <a:lnTo>
                    <a:pt x="677" y="390"/>
                  </a:lnTo>
                  <a:lnTo>
                    <a:pt x="677" y="391"/>
                  </a:lnTo>
                  <a:lnTo>
                    <a:pt x="676" y="392"/>
                  </a:lnTo>
                  <a:lnTo>
                    <a:pt x="676" y="394"/>
                  </a:lnTo>
                  <a:lnTo>
                    <a:pt x="676" y="395"/>
                  </a:lnTo>
                  <a:lnTo>
                    <a:pt x="676" y="396"/>
                  </a:lnTo>
                  <a:lnTo>
                    <a:pt x="677" y="397"/>
                  </a:lnTo>
                  <a:lnTo>
                    <a:pt x="677" y="398"/>
                  </a:lnTo>
                  <a:lnTo>
                    <a:pt x="678" y="399"/>
                  </a:lnTo>
                  <a:lnTo>
                    <a:pt x="678" y="400"/>
                  </a:lnTo>
                  <a:lnTo>
                    <a:pt x="679" y="401"/>
                  </a:lnTo>
                  <a:lnTo>
                    <a:pt x="679" y="402"/>
                  </a:lnTo>
                  <a:lnTo>
                    <a:pt x="680" y="402"/>
                  </a:lnTo>
                  <a:lnTo>
                    <a:pt x="680" y="402"/>
                  </a:lnTo>
                  <a:lnTo>
                    <a:pt x="680" y="403"/>
                  </a:lnTo>
                  <a:lnTo>
                    <a:pt x="680" y="404"/>
                  </a:lnTo>
                  <a:lnTo>
                    <a:pt x="681" y="404"/>
                  </a:lnTo>
                  <a:lnTo>
                    <a:pt x="681" y="405"/>
                  </a:lnTo>
                  <a:lnTo>
                    <a:pt x="680" y="406"/>
                  </a:lnTo>
                  <a:lnTo>
                    <a:pt x="680" y="407"/>
                  </a:lnTo>
                  <a:lnTo>
                    <a:pt x="680" y="409"/>
                  </a:lnTo>
                  <a:lnTo>
                    <a:pt x="680" y="410"/>
                  </a:lnTo>
                  <a:lnTo>
                    <a:pt x="680" y="411"/>
                  </a:lnTo>
                  <a:lnTo>
                    <a:pt x="681" y="411"/>
                  </a:lnTo>
                  <a:lnTo>
                    <a:pt x="681" y="412"/>
                  </a:lnTo>
                  <a:lnTo>
                    <a:pt x="681" y="413"/>
                  </a:lnTo>
                  <a:lnTo>
                    <a:pt x="682" y="414"/>
                  </a:lnTo>
                  <a:lnTo>
                    <a:pt x="683" y="415"/>
                  </a:lnTo>
                  <a:lnTo>
                    <a:pt x="684" y="416"/>
                  </a:lnTo>
                  <a:lnTo>
                    <a:pt x="684" y="417"/>
                  </a:lnTo>
                  <a:lnTo>
                    <a:pt x="684" y="418"/>
                  </a:lnTo>
                  <a:lnTo>
                    <a:pt x="684" y="418"/>
                  </a:lnTo>
                  <a:lnTo>
                    <a:pt x="684" y="419"/>
                  </a:lnTo>
                  <a:lnTo>
                    <a:pt x="684" y="420"/>
                  </a:lnTo>
                  <a:lnTo>
                    <a:pt x="685" y="421"/>
                  </a:lnTo>
                  <a:lnTo>
                    <a:pt x="685" y="422"/>
                  </a:lnTo>
                  <a:lnTo>
                    <a:pt x="685" y="423"/>
                  </a:lnTo>
                  <a:lnTo>
                    <a:pt x="685" y="424"/>
                  </a:lnTo>
                  <a:lnTo>
                    <a:pt x="686" y="425"/>
                  </a:lnTo>
                  <a:lnTo>
                    <a:pt x="686" y="426"/>
                  </a:lnTo>
                  <a:lnTo>
                    <a:pt x="687" y="426"/>
                  </a:lnTo>
                  <a:lnTo>
                    <a:pt x="687" y="427"/>
                  </a:lnTo>
                  <a:lnTo>
                    <a:pt x="688" y="427"/>
                  </a:lnTo>
                  <a:lnTo>
                    <a:pt x="688" y="428"/>
                  </a:lnTo>
                  <a:lnTo>
                    <a:pt x="689" y="428"/>
                  </a:lnTo>
                  <a:lnTo>
                    <a:pt x="690" y="428"/>
                  </a:lnTo>
                  <a:lnTo>
                    <a:pt x="691" y="429"/>
                  </a:lnTo>
                  <a:lnTo>
                    <a:pt x="692" y="429"/>
                  </a:lnTo>
                  <a:lnTo>
                    <a:pt x="692" y="430"/>
                  </a:lnTo>
                  <a:lnTo>
                    <a:pt x="693" y="430"/>
                  </a:lnTo>
                  <a:lnTo>
                    <a:pt x="694" y="430"/>
                  </a:lnTo>
                  <a:lnTo>
                    <a:pt x="695" y="430"/>
                  </a:lnTo>
                  <a:lnTo>
                    <a:pt x="695" y="431"/>
                  </a:lnTo>
                  <a:lnTo>
                    <a:pt x="696" y="431"/>
                  </a:lnTo>
                  <a:lnTo>
                    <a:pt x="696" y="430"/>
                  </a:lnTo>
                  <a:lnTo>
                    <a:pt x="697" y="430"/>
                  </a:lnTo>
                  <a:lnTo>
                    <a:pt x="697" y="431"/>
                  </a:lnTo>
                  <a:lnTo>
                    <a:pt x="698" y="431"/>
                  </a:lnTo>
                  <a:lnTo>
                    <a:pt x="699" y="432"/>
                  </a:lnTo>
                  <a:lnTo>
                    <a:pt x="700" y="433"/>
                  </a:lnTo>
                  <a:lnTo>
                    <a:pt x="701" y="433"/>
                  </a:lnTo>
                  <a:lnTo>
                    <a:pt x="702" y="434"/>
                  </a:lnTo>
                  <a:lnTo>
                    <a:pt x="703" y="434"/>
                  </a:lnTo>
                  <a:lnTo>
                    <a:pt x="704" y="434"/>
                  </a:lnTo>
                  <a:lnTo>
                    <a:pt x="704" y="435"/>
                  </a:lnTo>
                  <a:lnTo>
                    <a:pt x="705" y="435"/>
                  </a:lnTo>
                  <a:lnTo>
                    <a:pt x="705" y="436"/>
                  </a:lnTo>
                  <a:lnTo>
                    <a:pt x="706" y="437"/>
                  </a:lnTo>
                  <a:lnTo>
                    <a:pt x="706" y="438"/>
                  </a:lnTo>
                  <a:lnTo>
                    <a:pt x="707" y="438"/>
                  </a:lnTo>
                  <a:lnTo>
                    <a:pt x="707" y="439"/>
                  </a:lnTo>
                  <a:lnTo>
                    <a:pt x="707" y="440"/>
                  </a:lnTo>
                  <a:lnTo>
                    <a:pt x="708" y="440"/>
                  </a:lnTo>
                  <a:lnTo>
                    <a:pt x="708" y="441"/>
                  </a:lnTo>
                  <a:lnTo>
                    <a:pt x="708" y="442"/>
                  </a:lnTo>
                  <a:lnTo>
                    <a:pt x="708" y="443"/>
                  </a:lnTo>
                  <a:lnTo>
                    <a:pt x="708" y="444"/>
                  </a:lnTo>
                  <a:lnTo>
                    <a:pt x="709" y="444"/>
                  </a:lnTo>
                  <a:lnTo>
                    <a:pt x="709" y="445"/>
                  </a:lnTo>
                  <a:lnTo>
                    <a:pt x="710" y="446"/>
                  </a:lnTo>
                  <a:lnTo>
                    <a:pt x="711" y="446"/>
                  </a:lnTo>
                  <a:lnTo>
                    <a:pt x="711" y="447"/>
                  </a:lnTo>
                  <a:lnTo>
                    <a:pt x="711" y="448"/>
                  </a:lnTo>
                  <a:lnTo>
                    <a:pt x="711" y="448"/>
                  </a:lnTo>
                  <a:lnTo>
                    <a:pt x="711" y="449"/>
                  </a:lnTo>
                  <a:lnTo>
                    <a:pt x="712" y="449"/>
                  </a:lnTo>
                  <a:lnTo>
                    <a:pt x="712" y="450"/>
                  </a:lnTo>
                  <a:lnTo>
                    <a:pt x="713" y="450"/>
                  </a:lnTo>
                  <a:lnTo>
                    <a:pt x="713" y="451"/>
                  </a:lnTo>
                  <a:lnTo>
                    <a:pt x="714" y="451"/>
                  </a:lnTo>
                  <a:lnTo>
                    <a:pt x="715" y="451"/>
                  </a:lnTo>
                  <a:lnTo>
                    <a:pt x="716" y="451"/>
                  </a:lnTo>
                  <a:lnTo>
                    <a:pt x="716" y="452"/>
                  </a:lnTo>
                  <a:lnTo>
                    <a:pt x="717" y="452"/>
                  </a:lnTo>
                  <a:lnTo>
                    <a:pt x="717" y="453"/>
                  </a:lnTo>
                  <a:lnTo>
                    <a:pt x="717" y="454"/>
                  </a:lnTo>
                  <a:lnTo>
                    <a:pt x="718" y="454"/>
                  </a:lnTo>
                  <a:lnTo>
                    <a:pt x="718" y="455"/>
                  </a:lnTo>
                  <a:lnTo>
                    <a:pt x="719" y="455"/>
                  </a:lnTo>
                  <a:lnTo>
                    <a:pt x="719" y="455"/>
                  </a:lnTo>
                  <a:lnTo>
                    <a:pt x="719" y="456"/>
                  </a:lnTo>
                  <a:lnTo>
                    <a:pt x="719" y="457"/>
                  </a:lnTo>
                  <a:lnTo>
                    <a:pt x="719" y="458"/>
                  </a:lnTo>
                  <a:lnTo>
                    <a:pt x="718" y="458"/>
                  </a:lnTo>
                  <a:lnTo>
                    <a:pt x="718" y="459"/>
                  </a:lnTo>
                  <a:lnTo>
                    <a:pt x="718" y="460"/>
                  </a:lnTo>
                  <a:lnTo>
                    <a:pt x="717" y="460"/>
                  </a:lnTo>
                  <a:lnTo>
                    <a:pt x="717" y="461"/>
                  </a:lnTo>
                  <a:lnTo>
                    <a:pt x="717" y="462"/>
                  </a:lnTo>
                  <a:lnTo>
                    <a:pt x="717" y="463"/>
                  </a:lnTo>
                  <a:lnTo>
                    <a:pt x="718" y="463"/>
                  </a:lnTo>
                  <a:lnTo>
                    <a:pt x="718" y="464"/>
                  </a:lnTo>
                  <a:lnTo>
                    <a:pt x="718" y="465"/>
                  </a:lnTo>
                  <a:lnTo>
                    <a:pt x="719" y="466"/>
                  </a:lnTo>
                  <a:lnTo>
                    <a:pt x="720" y="467"/>
                  </a:lnTo>
                  <a:lnTo>
                    <a:pt x="721" y="467"/>
                  </a:lnTo>
                  <a:lnTo>
                    <a:pt x="721" y="468"/>
                  </a:lnTo>
                  <a:lnTo>
                    <a:pt x="722" y="468"/>
                  </a:lnTo>
                  <a:lnTo>
                    <a:pt x="723" y="467"/>
                  </a:lnTo>
                  <a:lnTo>
                    <a:pt x="724" y="468"/>
                  </a:lnTo>
                  <a:lnTo>
                    <a:pt x="725" y="468"/>
                  </a:lnTo>
                  <a:lnTo>
                    <a:pt x="725" y="469"/>
                  </a:lnTo>
                  <a:lnTo>
                    <a:pt x="726" y="470"/>
                  </a:lnTo>
                  <a:lnTo>
                    <a:pt x="726" y="471"/>
                  </a:lnTo>
                  <a:lnTo>
                    <a:pt x="727" y="471"/>
                  </a:lnTo>
                  <a:lnTo>
                    <a:pt x="728" y="471"/>
                  </a:lnTo>
                  <a:lnTo>
                    <a:pt x="728" y="472"/>
                  </a:lnTo>
                  <a:lnTo>
                    <a:pt x="728" y="473"/>
                  </a:lnTo>
                  <a:lnTo>
                    <a:pt x="728" y="474"/>
                  </a:lnTo>
                  <a:lnTo>
                    <a:pt x="729" y="475"/>
                  </a:lnTo>
                  <a:lnTo>
                    <a:pt x="729" y="476"/>
                  </a:lnTo>
                  <a:lnTo>
                    <a:pt x="730" y="476"/>
                  </a:lnTo>
                  <a:lnTo>
                    <a:pt x="731" y="477"/>
                  </a:lnTo>
                  <a:lnTo>
                    <a:pt x="732" y="478"/>
                  </a:lnTo>
                  <a:lnTo>
                    <a:pt x="732" y="479"/>
                  </a:lnTo>
                  <a:lnTo>
                    <a:pt x="732" y="480"/>
                  </a:lnTo>
                  <a:lnTo>
                    <a:pt x="733" y="480"/>
                  </a:lnTo>
                  <a:lnTo>
                    <a:pt x="733" y="481"/>
                  </a:lnTo>
                  <a:lnTo>
                    <a:pt x="734" y="482"/>
                  </a:lnTo>
                  <a:lnTo>
                    <a:pt x="736" y="482"/>
                  </a:lnTo>
                  <a:lnTo>
                    <a:pt x="737" y="483"/>
                  </a:lnTo>
                  <a:lnTo>
                    <a:pt x="737" y="484"/>
                  </a:lnTo>
                  <a:lnTo>
                    <a:pt x="738" y="484"/>
                  </a:lnTo>
                  <a:lnTo>
                    <a:pt x="738" y="484"/>
                  </a:lnTo>
                  <a:lnTo>
                    <a:pt x="738" y="485"/>
                  </a:lnTo>
                  <a:lnTo>
                    <a:pt x="739" y="485"/>
                  </a:lnTo>
                  <a:lnTo>
                    <a:pt x="739" y="486"/>
                  </a:lnTo>
                  <a:lnTo>
                    <a:pt x="739" y="487"/>
                  </a:lnTo>
                  <a:lnTo>
                    <a:pt x="738" y="489"/>
                  </a:lnTo>
                  <a:lnTo>
                    <a:pt x="738" y="490"/>
                  </a:lnTo>
                  <a:lnTo>
                    <a:pt x="738" y="491"/>
                  </a:lnTo>
                  <a:lnTo>
                    <a:pt x="738" y="492"/>
                  </a:lnTo>
                  <a:lnTo>
                    <a:pt x="738" y="493"/>
                  </a:lnTo>
                  <a:lnTo>
                    <a:pt x="739" y="494"/>
                  </a:lnTo>
                  <a:lnTo>
                    <a:pt x="739" y="495"/>
                  </a:lnTo>
                  <a:lnTo>
                    <a:pt x="740" y="495"/>
                  </a:lnTo>
                  <a:lnTo>
                    <a:pt x="740" y="497"/>
                  </a:lnTo>
                  <a:lnTo>
                    <a:pt x="740" y="498"/>
                  </a:lnTo>
                  <a:lnTo>
                    <a:pt x="741" y="500"/>
                  </a:lnTo>
                  <a:lnTo>
                    <a:pt x="741" y="501"/>
                  </a:lnTo>
                  <a:lnTo>
                    <a:pt x="742" y="501"/>
                  </a:lnTo>
                  <a:lnTo>
                    <a:pt x="742" y="502"/>
                  </a:lnTo>
                  <a:lnTo>
                    <a:pt x="743" y="502"/>
                  </a:lnTo>
                  <a:lnTo>
                    <a:pt x="743" y="503"/>
                  </a:lnTo>
                  <a:lnTo>
                    <a:pt x="744" y="503"/>
                  </a:lnTo>
                  <a:lnTo>
                    <a:pt x="745" y="503"/>
                  </a:lnTo>
                  <a:lnTo>
                    <a:pt x="746" y="503"/>
                  </a:lnTo>
                  <a:lnTo>
                    <a:pt x="746" y="504"/>
                  </a:lnTo>
                  <a:lnTo>
                    <a:pt x="747" y="504"/>
                  </a:lnTo>
                  <a:lnTo>
                    <a:pt x="747" y="505"/>
                  </a:lnTo>
                  <a:lnTo>
                    <a:pt x="747" y="506"/>
                  </a:lnTo>
                  <a:lnTo>
                    <a:pt x="746" y="506"/>
                  </a:lnTo>
                  <a:lnTo>
                    <a:pt x="746" y="507"/>
                  </a:lnTo>
                  <a:lnTo>
                    <a:pt x="745" y="507"/>
                  </a:lnTo>
                  <a:lnTo>
                    <a:pt x="745" y="508"/>
                  </a:lnTo>
                  <a:lnTo>
                    <a:pt x="745" y="509"/>
                  </a:lnTo>
                  <a:lnTo>
                    <a:pt x="745" y="509"/>
                  </a:lnTo>
                  <a:lnTo>
                    <a:pt x="745" y="510"/>
                  </a:lnTo>
                  <a:lnTo>
                    <a:pt x="746" y="511"/>
                  </a:lnTo>
                  <a:lnTo>
                    <a:pt x="747" y="512"/>
                  </a:lnTo>
                  <a:lnTo>
                    <a:pt x="747" y="513"/>
                  </a:lnTo>
                  <a:lnTo>
                    <a:pt x="748" y="513"/>
                  </a:lnTo>
                  <a:lnTo>
                    <a:pt x="748" y="514"/>
                  </a:lnTo>
                  <a:lnTo>
                    <a:pt x="749" y="514"/>
                  </a:lnTo>
                  <a:lnTo>
                    <a:pt x="750" y="515"/>
                  </a:lnTo>
                  <a:lnTo>
                    <a:pt x="750" y="516"/>
                  </a:lnTo>
                  <a:lnTo>
                    <a:pt x="751" y="516"/>
                  </a:lnTo>
                  <a:lnTo>
                    <a:pt x="751" y="517"/>
                  </a:lnTo>
                  <a:lnTo>
                    <a:pt x="751" y="518"/>
                  </a:lnTo>
                  <a:lnTo>
                    <a:pt x="751" y="519"/>
                  </a:lnTo>
                  <a:lnTo>
                    <a:pt x="751" y="520"/>
                  </a:lnTo>
                  <a:lnTo>
                    <a:pt x="752" y="521"/>
                  </a:lnTo>
                  <a:lnTo>
                    <a:pt x="752" y="522"/>
                  </a:lnTo>
                  <a:lnTo>
                    <a:pt x="751" y="522"/>
                  </a:lnTo>
                  <a:lnTo>
                    <a:pt x="750" y="521"/>
                  </a:lnTo>
                  <a:lnTo>
                    <a:pt x="749" y="521"/>
                  </a:lnTo>
                  <a:lnTo>
                    <a:pt x="748" y="521"/>
                  </a:lnTo>
                  <a:lnTo>
                    <a:pt x="748" y="520"/>
                  </a:lnTo>
                  <a:lnTo>
                    <a:pt x="747" y="520"/>
                  </a:lnTo>
                  <a:lnTo>
                    <a:pt x="747" y="519"/>
                  </a:lnTo>
                  <a:lnTo>
                    <a:pt x="747" y="518"/>
                  </a:lnTo>
                  <a:lnTo>
                    <a:pt x="746" y="518"/>
                  </a:lnTo>
                  <a:lnTo>
                    <a:pt x="746" y="517"/>
                  </a:lnTo>
                  <a:lnTo>
                    <a:pt x="745" y="517"/>
                  </a:lnTo>
                  <a:lnTo>
                    <a:pt x="745" y="516"/>
                  </a:lnTo>
                  <a:lnTo>
                    <a:pt x="744" y="516"/>
                  </a:lnTo>
                  <a:lnTo>
                    <a:pt x="743" y="516"/>
                  </a:lnTo>
                  <a:lnTo>
                    <a:pt x="742" y="516"/>
                  </a:lnTo>
                  <a:lnTo>
                    <a:pt x="741" y="516"/>
                  </a:lnTo>
                  <a:lnTo>
                    <a:pt x="741" y="515"/>
                  </a:lnTo>
                  <a:lnTo>
                    <a:pt x="741" y="514"/>
                  </a:lnTo>
                  <a:lnTo>
                    <a:pt x="740" y="514"/>
                  </a:lnTo>
                  <a:lnTo>
                    <a:pt x="739" y="514"/>
                  </a:lnTo>
                  <a:lnTo>
                    <a:pt x="739" y="513"/>
                  </a:lnTo>
                  <a:lnTo>
                    <a:pt x="738" y="513"/>
                  </a:lnTo>
                  <a:lnTo>
                    <a:pt x="738" y="513"/>
                  </a:lnTo>
                  <a:lnTo>
                    <a:pt x="738" y="512"/>
                  </a:lnTo>
                  <a:lnTo>
                    <a:pt x="737" y="512"/>
                  </a:lnTo>
                  <a:lnTo>
                    <a:pt x="737" y="511"/>
                  </a:lnTo>
                  <a:lnTo>
                    <a:pt x="737" y="510"/>
                  </a:lnTo>
                  <a:lnTo>
                    <a:pt x="736" y="510"/>
                  </a:lnTo>
                  <a:lnTo>
                    <a:pt x="735" y="510"/>
                  </a:lnTo>
                  <a:lnTo>
                    <a:pt x="734" y="510"/>
                  </a:lnTo>
                  <a:lnTo>
                    <a:pt x="734" y="509"/>
                  </a:lnTo>
                  <a:lnTo>
                    <a:pt x="733" y="509"/>
                  </a:lnTo>
                  <a:lnTo>
                    <a:pt x="732" y="509"/>
                  </a:lnTo>
                  <a:lnTo>
                    <a:pt x="731" y="510"/>
                  </a:lnTo>
                  <a:lnTo>
                    <a:pt x="730" y="510"/>
                  </a:lnTo>
                  <a:lnTo>
                    <a:pt x="730" y="509"/>
                  </a:lnTo>
                  <a:lnTo>
                    <a:pt x="729" y="509"/>
                  </a:lnTo>
                  <a:lnTo>
                    <a:pt x="728" y="509"/>
                  </a:lnTo>
                  <a:lnTo>
                    <a:pt x="727" y="509"/>
                  </a:lnTo>
                  <a:lnTo>
                    <a:pt x="726" y="509"/>
                  </a:lnTo>
                  <a:lnTo>
                    <a:pt x="725" y="509"/>
                  </a:lnTo>
                  <a:lnTo>
                    <a:pt x="724" y="510"/>
                  </a:lnTo>
                  <a:lnTo>
                    <a:pt x="723" y="511"/>
                  </a:lnTo>
                  <a:lnTo>
                    <a:pt x="723" y="512"/>
                  </a:lnTo>
                  <a:lnTo>
                    <a:pt x="723" y="513"/>
                  </a:lnTo>
                  <a:lnTo>
                    <a:pt x="722" y="513"/>
                  </a:lnTo>
                  <a:lnTo>
                    <a:pt x="721" y="513"/>
                  </a:lnTo>
                  <a:lnTo>
                    <a:pt x="721" y="514"/>
                  </a:lnTo>
                  <a:lnTo>
                    <a:pt x="720" y="514"/>
                  </a:lnTo>
                  <a:lnTo>
                    <a:pt x="720" y="513"/>
                  </a:lnTo>
                  <a:lnTo>
                    <a:pt x="720" y="512"/>
                  </a:lnTo>
                  <a:lnTo>
                    <a:pt x="720" y="511"/>
                  </a:lnTo>
                  <a:lnTo>
                    <a:pt x="720" y="510"/>
                  </a:lnTo>
                  <a:lnTo>
                    <a:pt x="720" y="509"/>
                  </a:lnTo>
                  <a:lnTo>
                    <a:pt x="719" y="509"/>
                  </a:lnTo>
                  <a:lnTo>
                    <a:pt x="719" y="509"/>
                  </a:lnTo>
                  <a:lnTo>
                    <a:pt x="717" y="509"/>
                  </a:lnTo>
                  <a:lnTo>
                    <a:pt x="716" y="509"/>
                  </a:lnTo>
                  <a:lnTo>
                    <a:pt x="716" y="508"/>
                  </a:lnTo>
                  <a:lnTo>
                    <a:pt x="715" y="508"/>
                  </a:lnTo>
                  <a:lnTo>
                    <a:pt x="715" y="507"/>
                  </a:lnTo>
                  <a:lnTo>
                    <a:pt x="714" y="507"/>
                  </a:lnTo>
                  <a:lnTo>
                    <a:pt x="714" y="506"/>
                  </a:lnTo>
                  <a:lnTo>
                    <a:pt x="713" y="506"/>
                  </a:lnTo>
                  <a:lnTo>
                    <a:pt x="712" y="506"/>
                  </a:lnTo>
                  <a:lnTo>
                    <a:pt x="711" y="506"/>
                  </a:lnTo>
                  <a:lnTo>
                    <a:pt x="711" y="507"/>
                  </a:lnTo>
                  <a:lnTo>
                    <a:pt x="710" y="507"/>
                  </a:lnTo>
                  <a:lnTo>
                    <a:pt x="710" y="508"/>
                  </a:lnTo>
                  <a:lnTo>
                    <a:pt x="709" y="508"/>
                  </a:lnTo>
                  <a:lnTo>
                    <a:pt x="708" y="508"/>
                  </a:lnTo>
                  <a:lnTo>
                    <a:pt x="708" y="509"/>
                  </a:lnTo>
                  <a:lnTo>
                    <a:pt x="707" y="509"/>
                  </a:lnTo>
                  <a:lnTo>
                    <a:pt x="706" y="509"/>
                  </a:lnTo>
                  <a:lnTo>
                    <a:pt x="705" y="509"/>
                  </a:lnTo>
                  <a:lnTo>
                    <a:pt x="704" y="509"/>
                  </a:lnTo>
                  <a:lnTo>
                    <a:pt x="703" y="509"/>
                  </a:lnTo>
                  <a:lnTo>
                    <a:pt x="702" y="509"/>
                  </a:lnTo>
                  <a:lnTo>
                    <a:pt x="701" y="509"/>
                  </a:lnTo>
                  <a:lnTo>
                    <a:pt x="700" y="509"/>
                  </a:lnTo>
                  <a:lnTo>
                    <a:pt x="699" y="509"/>
                  </a:lnTo>
                  <a:lnTo>
                    <a:pt x="698" y="509"/>
                  </a:lnTo>
                  <a:lnTo>
                    <a:pt x="697" y="509"/>
                  </a:lnTo>
                  <a:lnTo>
                    <a:pt x="696" y="509"/>
                  </a:lnTo>
                  <a:lnTo>
                    <a:pt x="695" y="509"/>
                  </a:lnTo>
                  <a:lnTo>
                    <a:pt x="695" y="510"/>
                  </a:lnTo>
                  <a:lnTo>
                    <a:pt x="694" y="510"/>
                  </a:lnTo>
                  <a:lnTo>
                    <a:pt x="693" y="510"/>
                  </a:lnTo>
                  <a:lnTo>
                    <a:pt x="693" y="509"/>
                  </a:lnTo>
                  <a:lnTo>
                    <a:pt x="692" y="509"/>
                  </a:lnTo>
                  <a:lnTo>
                    <a:pt x="691" y="509"/>
                  </a:lnTo>
                  <a:lnTo>
                    <a:pt x="690" y="509"/>
                  </a:lnTo>
                  <a:lnTo>
                    <a:pt x="688" y="509"/>
                  </a:lnTo>
                  <a:lnTo>
                    <a:pt x="687" y="509"/>
                  </a:lnTo>
                  <a:lnTo>
                    <a:pt x="686" y="509"/>
                  </a:lnTo>
                  <a:lnTo>
                    <a:pt x="685" y="509"/>
                  </a:lnTo>
                  <a:lnTo>
                    <a:pt x="684" y="509"/>
                  </a:lnTo>
                  <a:lnTo>
                    <a:pt x="684" y="509"/>
                  </a:lnTo>
                  <a:lnTo>
                    <a:pt x="683" y="509"/>
                  </a:lnTo>
                  <a:lnTo>
                    <a:pt x="682" y="509"/>
                  </a:lnTo>
                  <a:lnTo>
                    <a:pt x="681" y="510"/>
                  </a:lnTo>
                  <a:lnTo>
                    <a:pt x="680" y="510"/>
                  </a:lnTo>
                  <a:lnTo>
                    <a:pt x="679" y="511"/>
                  </a:lnTo>
                  <a:lnTo>
                    <a:pt x="678" y="511"/>
                  </a:lnTo>
                  <a:lnTo>
                    <a:pt x="677" y="511"/>
                  </a:lnTo>
                  <a:lnTo>
                    <a:pt x="676" y="511"/>
                  </a:lnTo>
                  <a:lnTo>
                    <a:pt x="675" y="512"/>
                  </a:lnTo>
                  <a:lnTo>
                    <a:pt x="674" y="512"/>
                  </a:lnTo>
                  <a:lnTo>
                    <a:pt x="674" y="513"/>
                  </a:lnTo>
                  <a:lnTo>
                    <a:pt x="673" y="513"/>
                  </a:lnTo>
                  <a:lnTo>
                    <a:pt x="673" y="514"/>
                  </a:lnTo>
                  <a:lnTo>
                    <a:pt x="672" y="514"/>
                  </a:lnTo>
                  <a:lnTo>
                    <a:pt x="672" y="515"/>
                  </a:lnTo>
                  <a:lnTo>
                    <a:pt x="671" y="515"/>
                  </a:lnTo>
                  <a:lnTo>
                    <a:pt x="670" y="515"/>
                  </a:lnTo>
                  <a:lnTo>
                    <a:pt x="669" y="515"/>
                  </a:lnTo>
                  <a:lnTo>
                    <a:pt x="668" y="515"/>
                  </a:lnTo>
                  <a:lnTo>
                    <a:pt x="668" y="514"/>
                  </a:lnTo>
                  <a:lnTo>
                    <a:pt x="667" y="514"/>
                  </a:lnTo>
                  <a:lnTo>
                    <a:pt x="666" y="514"/>
                  </a:lnTo>
                  <a:lnTo>
                    <a:pt x="665" y="515"/>
                  </a:lnTo>
                  <a:lnTo>
                    <a:pt x="664" y="515"/>
                  </a:lnTo>
                  <a:lnTo>
                    <a:pt x="663" y="515"/>
                  </a:lnTo>
                  <a:lnTo>
                    <a:pt x="662" y="515"/>
                  </a:lnTo>
                  <a:lnTo>
                    <a:pt x="661" y="515"/>
                  </a:lnTo>
                  <a:lnTo>
                    <a:pt x="660" y="515"/>
                  </a:lnTo>
                  <a:lnTo>
                    <a:pt x="659" y="515"/>
                  </a:lnTo>
                  <a:lnTo>
                    <a:pt x="658" y="515"/>
                  </a:lnTo>
                  <a:lnTo>
                    <a:pt x="658" y="514"/>
                  </a:lnTo>
                  <a:lnTo>
                    <a:pt x="657" y="514"/>
                  </a:lnTo>
                  <a:lnTo>
                    <a:pt x="657" y="513"/>
                  </a:lnTo>
                  <a:lnTo>
                    <a:pt x="656" y="513"/>
                  </a:lnTo>
                  <a:lnTo>
                    <a:pt x="655" y="513"/>
                  </a:lnTo>
                  <a:lnTo>
                    <a:pt x="654" y="512"/>
                  </a:lnTo>
                  <a:lnTo>
                    <a:pt x="653" y="512"/>
                  </a:lnTo>
                  <a:lnTo>
                    <a:pt x="652" y="512"/>
                  </a:lnTo>
                  <a:lnTo>
                    <a:pt x="651" y="511"/>
                  </a:lnTo>
                  <a:lnTo>
                    <a:pt x="650" y="511"/>
                  </a:lnTo>
                  <a:lnTo>
                    <a:pt x="649" y="511"/>
                  </a:lnTo>
                  <a:lnTo>
                    <a:pt x="648" y="510"/>
                  </a:lnTo>
                  <a:lnTo>
                    <a:pt x="647" y="510"/>
                  </a:lnTo>
                  <a:lnTo>
                    <a:pt x="646" y="510"/>
                  </a:lnTo>
                  <a:lnTo>
                    <a:pt x="646" y="509"/>
                  </a:lnTo>
                  <a:lnTo>
                    <a:pt x="645" y="509"/>
                  </a:lnTo>
                  <a:lnTo>
                    <a:pt x="645" y="509"/>
                  </a:lnTo>
                  <a:lnTo>
                    <a:pt x="644" y="509"/>
                  </a:lnTo>
                  <a:lnTo>
                    <a:pt x="644" y="508"/>
                  </a:lnTo>
                  <a:lnTo>
                    <a:pt x="643" y="508"/>
                  </a:lnTo>
                  <a:lnTo>
                    <a:pt x="643" y="507"/>
                  </a:lnTo>
                  <a:lnTo>
                    <a:pt x="642" y="507"/>
                  </a:lnTo>
                  <a:lnTo>
                    <a:pt x="642" y="508"/>
                  </a:lnTo>
                  <a:lnTo>
                    <a:pt x="641" y="508"/>
                  </a:lnTo>
                  <a:lnTo>
                    <a:pt x="640" y="508"/>
                  </a:lnTo>
                  <a:lnTo>
                    <a:pt x="639" y="508"/>
                  </a:lnTo>
                  <a:lnTo>
                    <a:pt x="639" y="507"/>
                  </a:lnTo>
                  <a:lnTo>
                    <a:pt x="638" y="507"/>
                  </a:lnTo>
                  <a:lnTo>
                    <a:pt x="638" y="506"/>
                  </a:lnTo>
                  <a:lnTo>
                    <a:pt x="637" y="506"/>
                  </a:lnTo>
                  <a:lnTo>
                    <a:pt x="636" y="506"/>
                  </a:lnTo>
                  <a:lnTo>
                    <a:pt x="635" y="505"/>
                  </a:lnTo>
                  <a:lnTo>
                    <a:pt x="635" y="506"/>
                  </a:lnTo>
                  <a:lnTo>
                    <a:pt x="634" y="506"/>
                  </a:lnTo>
                  <a:lnTo>
                    <a:pt x="634" y="507"/>
                  </a:lnTo>
                  <a:lnTo>
                    <a:pt x="634" y="508"/>
                  </a:lnTo>
                  <a:lnTo>
                    <a:pt x="634" y="509"/>
                  </a:lnTo>
                  <a:lnTo>
                    <a:pt x="634" y="509"/>
                  </a:lnTo>
                  <a:lnTo>
                    <a:pt x="633" y="509"/>
                  </a:lnTo>
                  <a:lnTo>
                    <a:pt x="633" y="510"/>
                  </a:lnTo>
                  <a:lnTo>
                    <a:pt x="631" y="510"/>
                  </a:lnTo>
                  <a:lnTo>
                    <a:pt x="631" y="510"/>
                  </a:lnTo>
                  <a:lnTo>
                    <a:pt x="630" y="510"/>
                  </a:lnTo>
                  <a:lnTo>
                    <a:pt x="629" y="509"/>
                  </a:lnTo>
                  <a:lnTo>
                    <a:pt x="628" y="509"/>
                  </a:lnTo>
                  <a:lnTo>
                    <a:pt x="627" y="509"/>
                  </a:lnTo>
                  <a:lnTo>
                    <a:pt x="627" y="510"/>
                  </a:lnTo>
                  <a:lnTo>
                    <a:pt x="626" y="510"/>
                  </a:lnTo>
                  <a:lnTo>
                    <a:pt x="626" y="509"/>
                  </a:lnTo>
                  <a:lnTo>
                    <a:pt x="625" y="509"/>
                  </a:lnTo>
                  <a:lnTo>
                    <a:pt x="625" y="509"/>
                  </a:lnTo>
                  <a:lnTo>
                    <a:pt x="625" y="508"/>
                  </a:lnTo>
                  <a:lnTo>
                    <a:pt x="625" y="507"/>
                  </a:lnTo>
                  <a:lnTo>
                    <a:pt x="624" y="507"/>
                  </a:lnTo>
                  <a:lnTo>
                    <a:pt x="624" y="506"/>
                  </a:lnTo>
                  <a:lnTo>
                    <a:pt x="623" y="506"/>
                  </a:lnTo>
                  <a:lnTo>
                    <a:pt x="623" y="505"/>
                  </a:lnTo>
                  <a:lnTo>
                    <a:pt x="622" y="505"/>
                  </a:lnTo>
                  <a:lnTo>
                    <a:pt x="621" y="505"/>
                  </a:lnTo>
                  <a:lnTo>
                    <a:pt x="620" y="505"/>
                  </a:lnTo>
                  <a:lnTo>
                    <a:pt x="620" y="504"/>
                  </a:lnTo>
                  <a:lnTo>
                    <a:pt x="619" y="504"/>
                  </a:lnTo>
                  <a:lnTo>
                    <a:pt x="618" y="503"/>
                  </a:lnTo>
                  <a:lnTo>
                    <a:pt x="618" y="502"/>
                  </a:lnTo>
                  <a:lnTo>
                    <a:pt x="618" y="501"/>
                  </a:lnTo>
                  <a:lnTo>
                    <a:pt x="617" y="501"/>
                  </a:lnTo>
                  <a:lnTo>
                    <a:pt x="616" y="502"/>
                  </a:lnTo>
                  <a:lnTo>
                    <a:pt x="615" y="502"/>
                  </a:lnTo>
                  <a:lnTo>
                    <a:pt x="615" y="501"/>
                  </a:lnTo>
                  <a:lnTo>
                    <a:pt x="614" y="501"/>
                  </a:lnTo>
                  <a:lnTo>
                    <a:pt x="613" y="501"/>
                  </a:lnTo>
                  <a:lnTo>
                    <a:pt x="612" y="500"/>
                  </a:lnTo>
                  <a:lnTo>
                    <a:pt x="611" y="500"/>
                  </a:lnTo>
                  <a:lnTo>
                    <a:pt x="610" y="500"/>
                  </a:lnTo>
                  <a:lnTo>
                    <a:pt x="609" y="500"/>
                  </a:lnTo>
                  <a:lnTo>
                    <a:pt x="608" y="500"/>
                  </a:lnTo>
                  <a:lnTo>
                    <a:pt x="607" y="500"/>
                  </a:lnTo>
                  <a:lnTo>
                    <a:pt x="607" y="499"/>
                  </a:lnTo>
                  <a:lnTo>
                    <a:pt x="607" y="498"/>
                  </a:lnTo>
                  <a:lnTo>
                    <a:pt x="607" y="497"/>
                  </a:lnTo>
                  <a:lnTo>
                    <a:pt x="607" y="496"/>
                  </a:lnTo>
                  <a:lnTo>
                    <a:pt x="608" y="496"/>
                  </a:lnTo>
                  <a:lnTo>
                    <a:pt x="607" y="496"/>
                  </a:lnTo>
                  <a:lnTo>
                    <a:pt x="606" y="496"/>
                  </a:lnTo>
                  <a:lnTo>
                    <a:pt x="605" y="496"/>
                  </a:lnTo>
                  <a:lnTo>
                    <a:pt x="604" y="496"/>
                  </a:lnTo>
                  <a:lnTo>
                    <a:pt x="604" y="495"/>
                  </a:lnTo>
                  <a:lnTo>
                    <a:pt x="604" y="495"/>
                  </a:lnTo>
                  <a:lnTo>
                    <a:pt x="603" y="496"/>
                  </a:lnTo>
                  <a:lnTo>
                    <a:pt x="604" y="496"/>
                  </a:lnTo>
                  <a:lnTo>
                    <a:pt x="604" y="497"/>
                  </a:lnTo>
                  <a:lnTo>
                    <a:pt x="604" y="498"/>
                  </a:lnTo>
                  <a:lnTo>
                    <a:pt x="603" y="499"/>
                  </a:lnTo>
                  <a:lnTo>
                    <a:pt x="603" y="498"/>
                  </a:lnTo>
                  <a:lnTo>
                    <a:pt x="602" y="498"/>
                  </a:lnTo>
                  <a:lnTo>
                    <a:pt x="602" y="497"/>
                  </a:lnTo>
                  <a:lnTo>
                    <a:pt x="601" y="497"/>
                  </a:lnTo>
                  <a:lnTo>
                    <a:pt x="600" y="497"/>
                  </a:lnTo>
                  <a:lnTo>
                    <a:pt x="600" y="498"/>
                  </a:lnTo>
                  <a:lnTo>
                    <a:pt x="599" y="498"/>
                  </a:lnTo>
                  <a:lnTo>
                    <a:pt x="598" y="498"/>
                  </a:lnTo>
                  <a:lnTo>
                    <a:pt x="598" y="497"/>
                  </a:lnTo>
                  <a:lnTo>
                    <a:pt x="598" y="496"/>
                  </a:lnTo>
                  <a:lnTo>
                    <a:pt x="597" y="496"/>
                  </a:lnTo>
                  <a:lnTo>
                    <a:pt x="597" y="495"/>
                  </a:lnTo>
                  <a:lnTo>
                    <a:pt x="596" y="495"/>
                  </a:lnTo>
                  <a:lnTo>
                    <a:pt x="595" y="495"/>
                  </a:lnTo>
                  <a:lnTo>
                    <a:pt x="594" y="494"/>
                  </a:lnTo>
                  <a:lnTo>
                    <a:pt x="593" y="494"/>
                  </a:lnTo>
                  <a:lnTo>
                    <a:pt x="592" y="494"/>
                  </a:lnTo>
                  <a:lnTo>
                    <a:pt x="592" y="493"/>
                  </a:lnTo>
                  <a:lnTo>
                    <a:pt x="592" y="492"/>
                  </a:lnTo>
                  <a:lnTo>
                    <a:pt x="592" y="491"/>
                  </a:lnTo>
                  <a:lnTo>
                    <a:pt x="592" y="490"/>
                  </a:lnTo>
                  <a:lnTo>
                    <a:pt x="591" y="490"/>
                  </a:lnTo>
                  <a:lnTo>
                    <a:pt x="592" y="490"/>
                  </a:lnTo>
                  <a:lnTo>
                    <a:pt x="593" y="490"/>
                  </a:lnTo>
                  <a:lnTo>
                    <a:pt x="593" y="489"/>
                  </a:lnTo>
                  <a:lnTo>
                    <a:pt x="594" y="489"/>
                  </a:lnTo>
                  <a:lnTo>
                    <a:pt x="594" y="488"/>
                  </a:lnTo>
                  <a:lnTo>
                    <a:pt x="595" y="489"/>
                  </a:lnTo>
                  <a:lnTo>
                    <a:pt x="596" y="489"/>
                  </a:lnTo>
                  <a:lnTo>
                    <a:pt x="596" y="488"/>
                  </a:lnTo>
                  <a:lnTo>
                    <a:pt x="595" y="487"/>
                  </a:lnTo>
                  <a:lnTo>
                    <a:pt x="594" y="487"/>
                  </a:lnTo>
                  <a:lnTo>
                    <a:pt x="593" y="487"/>
                  </a:lnTo>
                  <a:lnTo>
                    <a:pt x="593" y="488"/>
                  </a:lnTo>
                  <a:lnTo>
                    <a:pt x="592" y="488"/>
                  </a:lnTo>
                  <a:lnTo>
                    <a:pt x="592" y="487"/>
                  </a:lnTo>
                  <a:lnTo>
                    <a:pt x="591" y="487"/>
                  </a:lnTo>
                  <a:lnTo>
                    <a:pt x="591" y="486"/>
                  </a:lnTo>
                  <a:lnTo>
                    <a:pt x="590" y="486"/>
                  </a:lnTo>
                  <a:lnTo>
                    <a:pt x="590" y="485"/>
                  </a:lnTo>
                  <a:lnTo>
                    <a:pt x="589" y="484"/>
                  </a:lnTo>
                  <a:lnTo>
                    <a:pt x="589" y="483"/>
                  </a:lnTo>
                  <a:lnTo>
                    <a:pt x="588" y="483"/>
                  </a:lnTo>
                  <a:lnTo>
                    <a:pt x="588" y="482"/>
                  </a:lnTo>
                  <a:lnTo>
                    <a:pt x="587" y="482"/>
                  </a:lnTo>
                  <a:lnTo>
                    <a:pt x="586" y="482"/>
                  </a:lnTo>
                  <a:lnTo>
                    <a:pt x="586" y="483"/>
                  </a:lnTo>
                  <a:lnTo>
                    <a:pt x="585" y="483"/>
                  </a:lnTo>
                  <a:lnTo>
                    <a:pt x="585" y="484"/>
                  </a:lnTo>
                  <a:lnTo>
                    <a:pt x="584" y="484"/>
                  </a:lnTo>
                  <a:lnTo>
                    <a:pt x="583" y="483"/>
                  </a:lnTo>
                  <a:lnTo>
                    <a:pt x="583" y="482"/>
                  </a:lnTo>
                  <a:lnTo>
                    <a:pt x="582" y="482"/>
                  </a:lnTo>
                  <a:lnTo>
                    <a:pt x="581" y="482"/>
                  </a:lnTo>
                  <a:lnTo>
                    <a:pt x="580" y="482"/>
                  </a:lnTo>
                  <a:lnTo>
                    <a:pt x="580" y="481"/>
                  </a:lnTo>
                  <a:lnTo>
                    <a:pt x="579" y="481"/>
                  </a:lnTo>
                  <a:lnTo>
                    <a:pt x="578" y="481"/>
                  </a:lnTo>
                  <a:lnTo>
                    <a:pt x="577" y="481"/>
                  </a:lnTo>
                  <a:lnTo>
                    <a:pt x="577" y="480"/>
                  </a:lnTo>
                  <a:lnTo>
                    <a:pt x="577" y="481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5" y="481"/>
                  </a:lnTo>
                  <a:lnTo>
                    <a:pt x="574" y="481"/>
                  </a:lnTo>
                  <a:lnTo>
                    <a:pt x="574" y="482"/>
                  </a:lnTo>
                  <a:lnTo>
                    <a:pt x="575" y="482"/>
                  </a:lnTo>
                  <a:lnTo>
                    <a:pt x="575" y="483"/>
                  </a:lnTo>
                  <a:lnTo>
                    <a:pt x="575" y="484"/>
                  </a:lnTo>
                  <a:lnTo>
                    <a:pt x="574" y="484"/>
                  </a:lnTo>
                  <a:lnTo>
                    <a:pt x="573" y="483"/>
                  </a:lnTo>
                  <a:lnTo>
                    <a:pt x="572" y="483"/>
                  </a:lnTo>
                  <a:lnTo>
                    <a:pt x="572" y="482"/>
                  </a:lnTo>
                  <a:lnTo>
                    <a:pt x="572" y="483"/>
                  </a:lnTo>
                  <a:lnTo>
                    <a:pt x="572" y="484"/>
                  </a:lnTo>
                  <a:lnTo>
                    <a:pt x="571" y="484"/>
                  </a:lnTo>
                  <a:lnTo>
                    <a:pt x="570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68" y="485"/>
                  </a:lnTo>
                  <a:lnTo>
                    <a:pt x="567" y="486"/>
                  </a:lnTo>
                  <a:lnTo>
                    <a:pt x="566" y="486"/>
                  </a:lnTo>
                  <a:lnTo>
                    <a:pt x="565" y="486"/>
                  </a:lnTo>
                  <a:lnTo>
                    <a:pt x="564" y="486"/>
                  </a:lnTo>
                  <a:lnTo>
                    <a:pt x="563" y="486"/>
                  </a:lnTo>
                  <a:lnTo>
                    <a:pt x="562" y="485"/>
                  </a:lnTo>
                  <a:lnTo>
                    <a:pt x="562" y="484"/>
                  </a:lnTo>
                  <a:lnTo>
                    <a:pt x="561" y="484"/>
                  </a:lnTo>
                  <a:lnTo>
                    <a:pt x="561" y="485"/>
                  </a:lnTo>
                  <a:lnTo>
                    <a:pt x="560" y="485"/>
                  </a:lnTo>
                  <a:lnTo>
                    <a:pt x="559" y="485"/>
                  </a:lnTo>
                  <a:lnTo>
                    <a:pt x="559" y="486"/>
                  </a:lnTo>
                  <a:lnTo>
                    <a:pt x="559" y="487"/>
                  </a:lnTo>
                  <a:lnTo>
                    <a:pt x="558" y="487"/>
                  </a:lnTo>
                  <a:lnTo>
                    <a:pt x="557" y="487"/>
                  </a:lnTo>
                  <a:lnTo>
                    <a:pt x="556" y="487"/>
                  </a:lnTo>
                  <a:lnTo>
                    <a:pt x="556" y="486"/>
                  </a:lnTo>
                  <a:lnTo>
                    <a:pt x="555" y="486"/>
                  </a:lnTo>
                  <a:lnTo>
                    <a:pt x="555" y="487"/>
                  </a:lnTo>
                  <a:lnTo>
                    <a:pt x="554" y="488"/>
                  </a:lnTo>
                  <a:lnTo>
                    <a:pt x="554" y="489"/>
                  </a:lnTo>
                  <a:lnTo>
                    <a:pt x="553" y="489"/>
                  </a:lnTo>
                  <a:lnTo>
                    <a:pt x="552" y="489"/>
                  </a:lnTo>
                  <a:lnTo>
                    <a:pt x="551" y="489"/>
                  </a:lnTo>
                  <a:lnTo>
                    <a:pt x="550" y="490"/>
                  </a:lnTo>
                  <a:lnTo>
                    <a:pt x="550" y="491"/>
                  </a:lnTo>
                  <a:lnTo>
                    <a:pt x="550" y="491"/>
                  </a:lnTo>
                  <a:lnTo>
                    <a:pt x="550" y="492"/>
                  </a:lnTo>
                  <a:lnTo>
                    <a:pt x="549" y="492"/>
                  </a:lnTo>
                  <a:lnTo>
                    <a:pt x="549" y="493"/>
                  </a:lnTo>
                  <a:lnTo>
                    <a:pt x="548" y="493"/>
                  </a:lnTo>
                  <a:lnTo>
                    <a:pt x="548" y="494"/>
                  </a:lnTo>
                  <a:lnTo>
                    <a:pt x="547" y="494"/>
                  </a:lnTo>
                  <a:lnTo>
                    <a:pt x="547" y="493"/>
                  </a:lnTo>
                  <a:lnTo>
                    <a:pt x="546" y="493"/>
                  </a:lnTo>
                  <a:lnTo>
                    <a:pt x="546" y="492"/>
                  </a:lnTo>
                  <a:lnTo>
                    <a:pt x="545" y="492"/>
                  </a:lnTo>
                  <a:lnTo>
                    <a:pt x="544" y="493"/>
                  </a:lnTo>
                  <a:lnTo>
                    <a:pt x="544" y="492"/>
                  </a:lnTo>
                  <a:lnTo>
                    <a:pt x="543" y="492"/>
                  </a:lnTo>
                  <a:lnTo>
                    <a:pt x="542" y="492"/>
                  </a:lnTo>
                  <a:lnTo>
                    <a:pt x="541" y="492"/>
                  </a:lnTo>
                  <a:lnTo>
                    <a:pt x="541" y="491"/>
                  </a:lnTo>
                  <a:lnTo>
                    <a:pt x="540" y="491"/>
                  </a:lnTo>
                  <a:lnTo>
                    <a:pt x="540" y="490"/>
                  </a:lnTo>
                  <a:lnTo>
                    <a:pt x="539" y="490"/>
                  </a:lnTo>
                  <a:lnTo>
                    <a:pt x="538" y="490"/>
                  </a:lnTo>
                  <a:lnTo>
                    <a:pt x="538" y="489"/>
                  </a:lnTo>
                  <a:lnTo>
                    <a:pt x="538" y="488"/>
                  </a:lnTo>
                  <a:lnTo>
                    <a:pt x="537" y="488"/>
                  </a:lnTo>
                  <a:lnTo>
                    <a:pt x="537" y="489"/>
                  </a:lnTo>
                  <a:lnTo>
                    <a:pt x="536" y="489"/>
                  </a:lnTo>
                  <a:lnTo>
                    <a:pt x="536" y="488"/>
                  </a:lnTo>
                  <a:lnTo>
                    <a:pt x="536" y="489"/>
                  </a:lnTo>
                  <a:lnTo>
                    <a:pt x="535" y="489"/>
                  </a:lnTo>
                  <a:lnTo>
                    <a:pt x="534" y="489"/>
                  </a:lnTo>
                  <a:lnTo>
                    <a:pt x="534" y="488"/>
                  </a:lnTo>
                  <a:lnTo>
                    <a:pt x="533" y="488"/>
                  </a:lnTo>
                  <a:lnTo>
                    <a:pt x="533" y="487"/>
                  </a:lnTo>
                  <a:lnTo>
                    <a:pt x="533" y="488"/>
                  </a:lnTo>
                  <a:lnTo>
                    <a:pt x="532" y="488"/>
                  </a:lnTo>
                  <a:lnTo>
                    <a:pt x="532" y="487"/>
                  </a:lnTo>
                  <a:lnTo>
                    <a:pt x="531" y="487"/>
                  </a:lnTo>
                  <a:lnTo>
                    <a:pt x="530" y="486"/>
                  </a:lnTo>
                  <a:lnTo>
                    <a:pt x="529" y="486"/>
                  </a:lnTo>
                  <a:lnTo>
                    <a:pt x="529" y="485"/>
                  </a:lnTo>
                  <a:lnTo>
                    <a:pt x="529" y="484"/>
                  </a:lnTo>
                  <a:lnTo>
                    <a:pt x="529" y="485"/>
                  </a:lnTo>
                  <a:lnTo>
                    <a:pt x="529" y="486"/>
                  </a:lnTo>
                  <a:lnTo>
                    <a:pt x="528" y="486"/>
                  </a:lnTo>
                  <a:lnTo>
                    <a:pt x="528" y="487"/>
                  </a:lnTo>
                  <a:lnTo>
                    <a:pt x="527" y="487"/>
                  </a:lnTo>
                  <a:lnTo>
                    <a:pt x="527" y="488"/>
                  </a:lnTo>
                  <a:lnTo>
                    <a:pt x="526" y="488"/>
                  </a:lnTo>
                  <a:lnTo>
                    <a:pt x="526" y="487"/>
                  </a:lnTo>
                  <a:lnTo>
                    <a:pt x="526" y="488"/>
                  </a:lnTo>
                  <a:lnTo>
                    <a:pt x="525" y="488"/>
                  </a:lnTo>
                  <a:lnTo>
                    <a:pt x="525" y="489"/>
                  </a:lnTo>
                  <a:lnTo>
                    <a:pt x="525" y="490"/>
                  </a:lnTo>
                  <a:lnTo>
                    <a:pt x="524" y="489"/>
                  </a:lnTo>
                  <a:lnTo>
                    <a:pt x="523" y="489"/>
                  </a:lnTo>
                  <a:lnTo>
                    <a:pt x="523" y="488"/>
                  </a:lnTo>
                  <a:lnTo>
                    <a:pt x="523" y="488"/>
                  </a:lnTo>
                  <a:lnTo>
                    <a:pt x="522" y="487"/>
                  </a:lnTo>
                  <a:lnTo>
                    <a:pt x="522" y="486"/>
                  </a:lnTo>
                  <a:lnTo>
                    <a:pt x="522" y="485"/>
                  </a:lnTo>
                  <a:lnTo>
                    <a:pt x="522" y="484"/>
                  </a:lnTo>
                  <a:lnTo>
                    <a:pt x="521" y="484"/>
                  </a:lnTo>
                  <a:lnTo>
                    <a:pt x="521" y="483"/>
                  </a:lnTo>
                  <a:lnTo>
                    <a:pt x="520" y="483"/>
                  </a:lnTo>
                  <a:lnTo>
                    <a:pt x="519" y="483"/>
                  </a:lnTo>
                  <a:lnTo>
                    <a:pt x="519" y="482"/>
                  </a:lnTo>
                  <a:lnTo>
                    <a:pt x="518" y="482"/>
                  </a:lnTo>
                  <a:lnTo>
                    <a:pt x="518" y="482"/>
                  </a:lnTo>
                  <a:lnTo>
                    <a:pt x="517" y="482"/>
                  </a:lnTo>
                  <a:lnTo>
                    <a:pt x="517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0"/>
                  </a:lnTo>
                  <a:lnTo>
                    <a:pt x="516" y="480"/>
                  </a:lnTo>
                  <a:lnTo>
                    <a:pt x="516" y="479"/>
                  </a:lnTo>
                  <a:lnTo>
                    <a:pt x="515" y="479"/>
                  </a:lnTo>
                  <a:lnTo>
                    <a:pt x="514" y="480"/>
                  </a:lnTo>
                  <a:lnTo>
                    <a:pt x="513" y="480"/>
                  </a:lnTo>
                  <a:lnTo>
                    <a:pt x="512" y="480"/>
                  </a:lnTo>
                  <a:lnTo>
                    <a:pt x="511" y="480"/>
                  </a:lnTo>
                  <a:lnTo>
                    <a:pt x="511" y="481"/>
                  </a:lnTo>
                  <a:lnTo>
                    <a:pt x="510" y="481"/>
                  </a:lnTo>
                  <a:lnTo>
                    <a:pt x="509" y="481"/>
                  </a:lnTo>
                  <a:lnTo>
                    <a:pt x="509" y="482"/>
                  </a:lnTo>
                  <a:lnTo>
                    <a:pt x="508" y="482"/>
                  </a:lnTo>
                  <a:lnTo>
                    <a:pt x="506" y="482"/>
                  </a:lnTo>
                  <a:lnTo>
                    <a:pt x="505" y="482"/>
                  </a:lnTo>
                  <a:lnTo>
                    <a:pt x="503" y="483"/>
                  </a:lnTo>
                  <a:lnTo>
                    <a:pt x="502" y="483"/>
                  </a:lnTo>
                  <a:lnTo>
                    <a:pt x="502" y="484"/>
                  </a:lnTo>
                  <a:lnTo>
                    <a:pt x="501" y="484"/>
                  </a:lnTo>
                  <a:lnTo>
                    <a:pt x="500" y="484"/>
                  </a:lnTo>
                  <a:lnTo>
                    <a:pt x="499" y="484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6" y="486"/>
                  </a:lnTo>
                  <a:lnTo>
                    <a:pt x="496" y="487"/>
                  </a:lnTo>
                  <a:lnTo>
                    <a:pt x="496" y="487"/>
                  </a:lnTo>
                  <a:lnTo>
                    <a:pt x="496" y="488"/>
                  </a:lnTo>
                  <a:lnTo>
                    <a:pt x="495" y="488"/>
                  </a:lnTo>
                  <a:lnTo>
                    <a:pt x="494" y="489"/>
                  </a:lnTo>
                  <a:lnTo>
                    <a:pt x="493" y="490"/>
                  </a:lnTo>
                  <a:lnTo>
                    <a:pt x="493" y="491"/>
                  </a:lnTo>
                  <a:lnTo>
                    <a:pt x="492" y="491"/>
                  </a:lnTo>
                  <a:lnTo>
                    <a:pt x="492" y="492"/>
                  </a:lnTo>
                  <a:lnTo>
                    <a:pt x="491" y="492"/>
                  </a:lnTo>
                  <a:lnTo>
                    <a:pt x="490" y="493"/>
                  </a:lnTo>
                  <a:lnTo>
                    <a:pt x="489" y="493"/>
                  </a:lnTo>
                  <a:lnTo>
                    <a:pt x="487" y="496"/>
                  </a:lnTo>
                  <a:lnTo>
                    <a:pt x="487" y="497"/>
                  </a:lnTo>
                  <a:lnTo>
                    <a:pt x="486" y="497"/>
                  </a:lnTo>
                  <a:lnTo>
                    <a:pt x="485" y="498"/>
                  </a:lnTo>
                  <a:lnTo>
                    <a:pt x="483" y="499"/>
                  </a:lnTo>
                  <a:lnTo>
                    <a:pt x="478" y="501"/>
                  </a:lnTo>
                  <a:lnTo>
                    <a:pt x="478" y="502"/>
                  </a:lnTo>
                  <a:lnTo>
                    <a:pt x="477" y="502"/>
                  </a:lnTo>
                  <a:lnTo>
                    <a:pt x="476" y="502"/>
                  </a:lnTo>
                  <a:lnTo>
                    <a:pt x="475" y="502"/>
                  </a:lnTo>
                  <a:lnTo>
                    <a:pt x="475" y="503"/>
                  </a:lnTo>
                  <a:lnTo>
                    <a:pt x="474" y="503"/>
                  </a:lnTo>
                  <a:lnTo>
                    <a:pt x="474" y="502"/>
                  </a:lnTo>
                  <a:lnTo>
                    <a:pt x="474" y="501"/>
                  </a:lnTo>
                  <a:lnTo>
                    <a:pt x="474" y="500"/>
                  </a:lnTo>
                  <a:lnTo>
                    <a:pt x="473" y="500"/>
                  </a:lnTo>
                  <a:lnTo>
                    <a:pt x="473" y="499"/>
                  </a:lnTo>
                  <a:lnTo>
                    <a:pt x="473" y="498"/>
                  </a:lnTo>
                  <a:lnTo>
                    <a:pt x="472" y="498"/>
                  </a:lnTo>
                  <a:lnTo>
                    <a:pt x="472" y="499"/>
                  </a:lnTo>
                  <a:lnTo>
                    <a:pt x="471" y="499"/>
                  </a:lnTo>
                  <a:lnTo>
                    <a:pt x="471" y="498"/>
                  </a:lnTo>
                  <a:lnTo>
                    <a:pt x="470" y="498"/>
                  </a:lnTo>
                  <a:lnTo>
                    <a:pt x="469" y="498"/>
                  </a:lnTo>
                  <a:lnTo>
                    <a:pt x="469" y="497"/>
                  </a:lnTo>
                  <a:lnTo>
                    <a:pt x="469" y="497"/>
                  </a:lnTo>
                  <a:lnTo>
                    <a:pt x="469" y="496"/>
                  </a:lnTo>
                  <a:lnTo>
                    <a:pt x="468" y="496"/>
                  </a:lnTo>
                  <a:lnTo>
                    <a:pt x="462" y="501"/>
                  </a:lnTo>
                  <a:lnTo>
                    <a:pt x="459" y="503"/>
                  </a:lnTo>
                  <a:lnTo>
                    <a:pt x="459" y="504"/>
                  </a:lnTo>
                  <a:lnTo>
                    <a:pt x="458" y="504"/>
                  </a:lnTo>
                  <a:lnTo>
                    <a:pt x="457" y="504"/>
                  </a:lnTo>
                  <a:lnTo>
                    <a:pt x="456" y="504"/>
                  </a:lnTo>
                  <a:lnTo>
                    <a:pt x="455" y="503"/>
                  </a:lnTo>
                  <a:lnTo>
                    <a:pt x="455" y="505"/>
                  </a:lnTo>
                  <a:lnTo>
                    <a:pt x="455" y="509"/>
                  </a:lnTo>
                  <a:lnTo>
                    <a:pt x="454" y="511"/>
                  </a:lnTo>
                  <a:lnTo>
                    <a:pt x="454" y="512"/>
                  </a:lnTo>
                  <a:lnTo>
                    <a:pt x="453" y="512"/>
                  </a:lnTo>
                  <a:lnTo>
                    <a:pt x="452" y="513"/>
                  </a:lnTo>
                  <a:lnTo>
                    <a:pt x="452" y="514"/>
                  </a:lnTo>
                  <a:lnTo>
                    <a:pt x="451" y="514"/>
                  </a:lnTo>
                  <a:lnTo>
                    <a:pt x="452" y="514"/>
                  </a:lnTo>
                  <a:lnTo>
                    <a:pt x="453" y="514"/>
                  </a:lnTo>
                  <a:lnTo>
                    <a:pt x="453" y="515"/>
                  </a:lnTo>
                  <a:lnTo>
                    <a:pt x="454" y="515"/>
                  </a:lnTo>
                  <a:lnTo>
                    <a:pt x="454" y="516"/>
                  </a:lnTo>
                  <a:lnTo>
                    <a:pt x="455" y="516"/>
                  </a:lnTo>
                  <a:lnTo>
                    <a:pt x="455" y="517"/>
                  </a:lnTo>
                  <a:lnTo>
                    <a:pt x="455" y="518"/>
                  </a:lnTo>
                  <a:lnTo>
                    <a:pt x="456" y="518"/>
                  </a:lnTo>
                  <a:lnTo>
                    <a:pt x="456" y="519"/>
                  </a:lnTo>
                  <a:lnTo>
                    <a:pt x="456" y="520"/>
                  </a:lnTo>
                  <a:lnTo>
                    <a:pt x="456" y="521"/>
                  </a:lnTo>
                  <a:lnTo>
                    <a:pt x="455" y="522"/>
                  </a:lnTo>
                  <a:lnTo>
                    <a:pt x="455" y="523"/>
                  </a:lnTo>
                  <a:lnTo>
                    <a:pt x="454" y="524"/>
                  </a:lnTo>
                  <a:lnTo>
                    <a:pt x="453" y="525"/>
                  </a:lnTo>
                  <a:lnTo>
                    <a:pt x="452" y="525"/>
                  </a:lnTo>
                  <a:lnTo>
                    <a:pt x="451" y="526"/>
                  </a:lnTo>
                  <a:lnTo>
                    <a:pt x="450" y="526"/>
                  </a:lnTo>
                  <a:lnTo>
                    <a:pt x="450" y="527"/>
                  </a:lnTo>
                  <a:lnTo>
                    <a:pt x="450" y="528"/>
                  </a:lnTo>
                  <a:lnTo>
                    <a:pt x="451" y="530"/>
                  </a:lnTo>
                  <a:lnTo>
                    <a:pt x="451" y="531"/>
                  </a:lnTo>
                  <a:lnTo>
                    <a:pt x="451" y="532"/>
                  </a:lnTo>
                  <a:lnTo>
                    <a:pt x="452" y="533"/>
                  </a:lnTo>
                  <a:lnTo>
                    <a:pt x="453" y="534"/>
                  </a:lnTo>
                  <a:lnTo>
                    <a:pt x="455" y="536"/>
                  </a:lnTo>
                  <a:lnTo>
                    <a:pt x="457" y="538"/>
                  </a:lnTo>
                  <a:lnTo>
                    <a:pt x="458" y="540"/>
                  </a:lnTo>
                  <a:lnTo>
                    <a:pt x="463" y="546"/>
                  </a:lnTo>
                  <a:lnTo>
                    <a:pt x="466" y="549"/>
                  </a:lnTo>
                  <a:lnTo>
                    <a:pt x="466" y="550"/>
                  </a:lnTo>
                  <a:lnTo>
                    <a:pt x="467" y="551"/>
                  </a:lnTo>
                  <a:lnTo>
                    <a:pt x="466" y="553"/>
                  </a:lnTo>
                  <a:lnTo>
                    <a:pt x="463" y="558"/>
                  </a:lnTo>
                  <a:lnTo>
                    <a:pt x="462" y="561"/>
                  </a:lnTo>
                  <a:lnTo>
                    <a:pt x="461" y="562"/>
                  </a:lnTo>
                  <a:lnTo>
                    <a:pt x="460" y="563"/>
                  </a:lnTo>
                  <a:lnTo>
                    <a:pt x="459" y="566"/>
                  </a:lnTo>
                  <a:lnTo>
                    <a:pt x="457" y="569"/>
                  </a:lnTo>
                  <a:lnTo>
                    <a:pt x="455" y="573"/>
                  </a:lnTo>
                  <a:lnTo>
                    <a:pt x="452" y="579"/>
                  </a:lnTo>
                  <a:lnTo>
                    <a:pt x="448" y="584"/>
                  </a:lnTo>
                  <a:lnTo>
                    <a:pt x="447" y="586"/>
                  </a:lnTo>
                  <a:lnTo>
                    <a:pt x="445" y="588"/>
                  </a:lnTo>
                  <a:lnTo>
                    <a:pt x="444" y="589"/>
                  </a:lnTo>
                  <a:lnTo>
                    <a:pt x="442" y="592"/>
                  </a:lnTo>
                  <a:lnTo>
                    <a:pt x="441" y="595"/>
                  </a:lnTo>
                  <a:lnTo>
                    <a:pt x="439" y="597"/>
                  </a:lnTo>
                  <a:lnTo>
                    <a:pt x="439" y="598"/>
                  </a:lnTo>
                  <a:lnTo>
                    <a:pt x="440" y="598"/>
                  </a:lnTo>
                  <a:lnTo>
                    <a:pt x="441" y="597"/>
                  </a:lnTo>
                  <a:lnTo>
                    <a:pt x="442" y="597"/>
                  </a:lnTo>
                  <a:lnTo>
                    <a:pt x="442" y="597"/>
                  </a:lnTo>
                  <a:lnTo>
                    <a:pt x="443" y="597"/>
                  </a:lnTo>
                  <a:lnTo>
                    <a:pt x="444" y="598"/>
                  </a:lnTo>
                  <a:lnTo>
                    <a:pt x="445" y="598"/>
                  </a:lnTo>
                  <a:lnTo>
                    <a:pt x="444" y="599"/>
                  </a:lnTo>
                  <a:lnTo>
                    <a:pt x="444" y="600"/>
                  </a:lnTo>
                  <a:lnTo>
                    <a:pt x="444" y="601"/>
                  </a:lnTo>
                  <a:lnTo>
                    <a:pt x="443" y="602"/>
                  </a:lnTo>
                  <a:lnTo>
                    <a:pt x="444" y="604"/>
                  </a:lnTo>
                  <a:lnTo>
                    <a:pt x="444" y="605"/>
                  </a:lnTo>
                  <a:lnTo>
                    <a:pt x="445" y="607"/>
                  </a:lnTo>
                  <a:lnTo>
                    <a:pt x="446" y="607"/>
                  </a:lnTo>
                  <a:lnTo>
                    <a:pt x="446" y="608"/>
                  </a:lnTo>
                  <a:lnTo>
                    <a:pt x="447" y="608"/>
                  </a:lnTo>
                  <a:lnTo>
                    <a:pt x="447" y="609"/>
                  </a:lnTo>
                  <a:lnTo>
                    <a:pt x="448" y="609"/>
                  </a:lnTo>
                  <a:lnTo>
                    <a:pt x="449" y="609"/>
                  </a:lnTo>
                  <a:lnTo>
                    <a:pt x="449" y="610"/>
                  </a:lnTo>
                  <a:lnTo>
                    <a:pt x="449" y="611"/>
                  </a:lnTo>
                  <a:lnTo>
                    <a:pt x="450" y="612"/>
                  </a:lnTo>
                  <a:lnTo>
                    <a:pt x="450" y="613"/>
                  </a:lnTo>
                  <a:lnTo>
                    <a:pt x="449" y="613"/>
                  </a:lnTo>
                  <a:lnTo>
                    <a:pt x="449" y="614"/>
                  </a:lnTo>
                  <a:lnTo>
                    <a:pt x="449" y="615"/>
                  </a:lnTo>
                  <a:lnTo>
                    <a:pt x="448" y="615"/>
                  </a:lnTo>
                  <a:lnTo>
                    <a:pt x="448" y="615"/>
                  </a:lnTo>
                  <a:lnTo>
                    <a:pt x="448" y="616"/>
                  </a:lnTo>
                  <a:lnTo>
                    <a:pt x="448" y="617"/>
                  </a:lnTo>
                  <a:lnTo>
                    <a:pt x="448" y="618"/>
                  </a:lnTo>
                  <a:lnTo>
                    <a:pt x="448" y="619"/>
                  </a:lnTo>
                  <a:lnTo>
                    <a:pt x="449" y="620"/>
                  </a:lnTo>
                  <a:lnTo>
                    <a:pt x="449" y="621"/>
                  </a:lnTo>
                  <a:lnTo>
                    <a:pt x="450" y="621"/>
                  </a:lnTo>
                  <a:lnTo>
                    <a:pt x="450" y="622"/>
                  </a:lnTo>
                  <a:lnTo>
                    <a:pt x="450" y="623"/>
                  </a:lnTo>
                  <a:lnTo>
                    <a:pt x="450" y="624"/>
                  </a:lnTo>
                  <a:lnTo>
                    <a:pt x="449" y="624"/>
                  </a:lnTo>
                  <a:lnTo>
                    <a:pt x="448" y="625"/>
                  </a:lnTo>
                  <a:lnTo>
                    <a:pt x="449" y="626"/>
                  </a:lnTo>
                  <a:lnTo>
                    <a:pt x="448" y="627"/>
                  </a:lnTo>
                  <a:lnTo>
                    <a:pt x="446" y="627"/>
                  </a:lnTo>
                  <a:lnTo>
                    <a:pt x="446" y="628"/>
                  </a:lnTo>
                  <a:lnTo>
                    <a:pt x="445" y="628"/>
                  </a:lnTo>
                  <a:lnTo>
                    <a:pt x="445" y="629"/>
                  </a:lnTo>
                  <a:lnTo>
                    <a:pt x="445" y="631"/>
                  </a:lnTo>
                  <a:lnTo>
                    <a:pt x="444" y="632"/>
                  </a:lnTo>
                  <a:lnTo>
                    <a:pt x="443" y="632"/>
                  </a:lnTo>
                  <a:lnTo>
                    <a:pt x="443" y="633"/>
                  </a:lnTo>
                  <a:lnTo>
                    <a:pt x="443" y="634"/>
                  </a:lnTo>
                  <a:lnTo>
                    <a:pt x="442" y="634"/>
                  </a:lnTo>
                  <a:lnTo>
                    <a:pt x="442" y="635"/>
                  </a:lnTo>
                  <a:lnTo>
                    <a:pt x="443" y="635"/>
                  </a:lnTo>
                  <a:lnTo>
                    <a:pt x="444" y="635"/>
                  </a:lnTo>
                  <a:lnTo>
                    <a:pt x="445" y="636"/>
                  </a:lnTo>
                  <a:lnTo>
                    <a:pt x="445" y="637"/>
                  </a:lnTo>
                  <a:lnTo>
                    <a:pt x="444" y="637"/>
                  </a:lnTo>
                  <a:lnTo>
                    <a:pt x="442" y="638"/>
                  </a:lnTo>
                  <a:lnTo>
                    <a:pt x="437" y="640"/>
                  </a:lnTo>
                  <a:lnTo>
                    <a:pt x="434" y="641"/>
                  </a:lnTo>
                  <a:lnTo>
                    <a:pt x="434" y="642"/>
                  </a:lnTo>
                  <a:lnTo>
                    <a:pt x="429" y="642"/>
                  </a:lnTo>
                  <a:lnTo>
                    <a:pt x="424" y="644"/>
                  </a:lnTo>
                  <a:lnTo>
                    <a:pt x="421" y="646"/>
                  </a:lnTo>
                  <a:lnTo>
                    <a:pt x="413" y="649"/>
                  </a:lnTo>
                  <a:lnTo>
                    <a:pt x="411" y="650"/>
                  </a:lnTo>
                  <a:lnTo>
                    <a:pt x="410" y="650"/>
                  </a:lnTo>
                  <a:lnTo>
                    <a:pt x="408" y="651"/>
                  </a:lnTo>
                  <a:lnTo>
                    <a:pt x="400" y="654"/>
                  </a:lnTo>
                  <a:lnTo>
                    <a:pt x="398" y="655"/>
                  </a:lnTo>
                  <a:lnTo>
                    <a:pt x="397" y="655"/>
                  </a:lnTo>
                  <a:lnTo>
                    <a:pt x="396" y="655"/>
                  </a:lnTo>
                  <a:lnTo>
                    <a:pt x="396" y="654"/>
                  </a:lnTo>
                  <a:lnTo>
                    <a:pt x="396" y="653"/>
                  </a:lnTo>
                  <a:lnTo>
                    <a:pt x="395" y="653"/>
                  </a:lnTo>
                  <a:lnTo>
                    <a:pt x="395" y="652"/>
                  </a:lnTo>
                  <a:lnTo>
                    <a:pt x="394" y="652"/>
                  </a:lnTo>
                  <a:lnTo>
                    <a:pt x="393" y="652"/>
                  </a:lnTo>
                  <a:lnTo>
                    <a:pt x="392" y="651"/>
                  </a:lnTo>
                  <a:lnTo>
                    <a:pt x="392" y="652"/>
                  </a:lnTo>
                  <a:lnTo>
                    <a:pt x="391" y="651"/>
                  </a:lnTo>
                  <a:lnTo>
                    <a:pt x="391" y="650"/>
                  </a:lnTo>
                  <a:lnTo>
                    <a:pt x="391" y="649"/>
                  </a:lnTo>
                  <a:lnTo>
                    <a:pt x="390" y="649"/>
                  </a:lnTo>
                  <a:lnTo>
                    <a:pt x="390" y="648"/>
                  </a:lnTo>
                  <a:lnTo>
                    <a:pt x="389" y="648"/>
                  </a:lnTo>
                  <a:lnTo>
                    <a:pt x="389" y="647"/>
                  </a:lnTo>
                  <a:lnTo>
                    <a:pt x="389" y="646"/>
                  </a:lnTo>
                  <a:lnTo>
                    <a:pt x="389" y="646"/>
                  </a:lnTo>
                  <a:lnTo>
                    <a:pt x="388" y="646"/>
                  </a:lnTo>
                  <a:lnTo>
                    <a:pt x="387" y="646"/>
                  </a:lnTo>
                  <a:lnTo>
                    <a:pt x="386" y="646"/>
                  </a:lnTo>
                  <a:lnTo>
                    <a:pt x="386" y="645"/>
                  </a:lnTo>
                  <a:lnTo>
                    <a:pt x="385" y="644"/>
                  </a:lnTo>
                  <a:lnTo>
                    <a:pt x="384" y="644"/>
                  </a:lnTo>
                  <a:lnTo>
                    <a:pt x="383" y="644"/>
                  </a:lnTo>
                  <a:lnTo>
                    <a:pt x="382" y="643"/>
                  </a:lnTo>
                  <a:lnTo>
                    <a:pt x="381" y="643"/>
                  </a:lnTo>
                  <a:lnTo>
                    <a:pt x="381" y="642"/>
                  </a:lnTo>
                  <a:lnTo>
                    <a:pt x="380" y="642"/>
                  </a:lnTo>
                  <a:lnTo>
                    <a:pt x="381" y="642"/>
                  </a:lnTo>
                  <a:lnTo>
                    <a:pt x="381" y="642"/>
                  </a:lnTo>
                  <a:lnTo>
                    <a:pt x="380" y="642"/>
                  </a:lnTo>
                  <a:lnTo>
                    <a:pt x="381" y="642"/>
                  </a:lnTo>
                  <a:lnTo>
                    <a:pt x="381" y="641"/>
                  </a:lnTo>
                  <a:lnTo>
                    <a:pt x="380" y="641"/>
                  </a:lnTo>
                  <a:lnTo>
                    <a:pt x="380" y="640"/>
                  </a:lnTo>
                  <a:lnTo>
                    <a:pt x="380" y="639"/>
                  </a:lnTo>
                  <a:lnTo>
                    <a:pt x="380" y="638"/>
                  </a:lnTo>
                  <a:lnTo>
                    <a:pt x="379" y="638"/>
                  </a:lnTo>
                  <a:lnTo>
                    <a:pt x="379" y="637"/>
                  </a:lnTo>
                  <a:lnTo>
                    <a:pt x="378" y="637"/>
                  </a:lnTo>
                  <a:lnTo>
                    <a:pt x="378" y="636"/>
                  </a:lnTo>
                  <a:lnTo>
                    <a:pt x="378" y="635"/>
                  </a:lnTo>
                  <a:lnTo>
                    <a:pt x="378" y="634"/>
                  </a:lnTo>
                  <a:lnTo>
                    <a:pt x="378" y="633"/>
                  </a:lnTo>
                  <a:lnTo>
                    <a:pt x="377" y="633"/>
                  </a:lnTo>
                  <a:lnTo>
                    <a:pt x="378" y="633"/>
                  </a:lnTo>
                  <a:lnTo>
                    <a:pt x="378" y="632"/>
                  </a:lnTo>
                  <a:lnTo>
                    <a:pt x="378" y="631"/>
                  </a:lnTo>
                  <a:lnTo>
                    <a:pt x="378" y="630"/>
                  </a:lnTo>
                  <a:lnTo>
                    <a:pt x="377" y="630"/>
                  </a:lnTo>
                  <a:lnTo>
                    <a:pt x="377" y="629"/>
                  </a:lnTo>
                  <a:lnTo>
                    <a:pt x="377" y="628"/>
                  </a:lnTo>
                  <a:lnTo>
                    <a:pt x="376" y="627"/>
                  </a:lnTo>
                  <a:lnTo>
                    <a:pt x="376" y="626"/>
                  </a:lnTo>
                  <a:lnTo>
                    <a:pt x="376" y="625"/>
                  </a:lnTo>
                  <a:lnTo>
                    <a:pt x="376" y="624"/>
                  </a:lnTo>
                  <a:lnTo>
                    <a:pt x="376" y="623"/>
                  </a:lnTo>
                  <a:lnTo>
                    <a:pt x="375" y="623"/>
                  </a:lnTo>
                  <a:lnTo>
                    <a:pt x="375" y="622"/>
                  </a:lnTo>
                  <a:lnTo>
                    <a:pt x="374" y="622"/>
                  </a:lnTo>
                  <a:lnTo>
                    <a:pt x="374" y="621"/>
                  </a:lnTo>
                  <a:lnTo>
                    <a:pt x="374" y="620"/>
                  </a:lnTo>
                  <a:lnTo>
                    <a:pt x="375" y="620"/>
                  </a:lnTo>
                  <a:lnTo>
                    <a:pt x="375" y="619"/>
                  </a:lnTo>
                  <a:lnTo>
                    <a:pt x="374" y="619"/>
                  </a:lnTo>
                  <a:lnTo>
                    <a:pt x="374" y="618"/>
                  </a:lnTo>
                  <a:lnTo>
                    <a:pt x="373" y="617"/>
                  </a:lnTo>
                  <a:lnTo>
                    <a:pt x="373" y="616"/>
                  </a:lnTo>
                  <a:lnTo>
                    <a:pt x="372" y="616"/>
                  </a:lnTo>
                  <a:lnTo>
                    <a:pt x="371" y="616"/>
                  </a:lnTo>
                  <a:lnTo>
                    <a:pt x="371" y="615"/>
                  </a:lnTo>
                  <a:lnTo>
                    <a:pt x="370" y="615"/>
                  </a:lnTo>
                  <a:lnTo>
                    <a:pt x="369" y="615"/>
                  </a:lnTo>
                  <a:lnTo>
                    <a:pt x="369" y="614"/>
                  </a:lnTo>
                  <a:lnTo>
                    <a:pt x="369" y="613"/>
                  </a:lnTo>
                  <a:lnTo>
                    <a:pt x="369" y="612"/>
                  </a:lnTo>
                  <a:lnTo>
                    <a:pt x="369" y="611"/>
                  </a:lnTo>
                  <a:lnTo>
                    <a:pt x="368" y="611"/>
                  </a:lnTo>
                  <a:lnTo>
                    <a:pt x="368" y="610"/>
                  </a:lnTo>
                  <a:lnTo>
                    <a:pt x="368" y="609"/>
                  </a:lnTo>
                  <a:lnTo>
                    <a:pt x="367" y="609"/>
                  </a:lnTo>
                  <a:lnTo>
                    <a:pt x="366" y="608"/>
                  </a:lnTo>
                  <a:lnTo>
                    <a:pt x="366" y="607"/>
                  </a:lnTo>
                  <a:lnTo>
                    <a:pt x="366" y="606"/>
                  </a:lnTo>
                  <a:lnTo>
                    <a:pt x="367" y="606"/>
                  </a:lnTo>
                  <a:lnTo>
                    <a:pt x="367" y="605"/>
                  </a:lnTo>
                  <a:lnTo>
                    <a:pt x="366" y="605"/>
                  </a:lnTo>
                  <a:lnTo>
                    <a:pt x="365" y="606"/>
                  </a:lnTo>
                  <a:lnTo>
                    <a:pt x="365" y="605"/>
                  </a:lnTo>
                  <a:lnTo>
                    <a:pt x="364" y="605"/>
                  </a:lnTo>
                  <a:lnTo>
                    <a:pt x="364" y="604"/>
                  </a:lnTo>
                  <a:lnTo>
                    <a:pt x="364" y="603"/>
                  </a:lnTo>
                  <a:lnTo>
                    <a:pt x="365" y="603"/>
                  </a:lnTo>
                  <a:lnTo>
                    <a:pt x="364" y="603"/>
                  </a:lnTo>
                  <a:lnTo>
                    <a:pt x="364" y="602"/>
                  </a:lnTo>
                  <a:lnTo>
                    <a:pt x="364" y="601"/>
                  </a:lnTo>
                  <a:lnTo>
                    <a:pt x="363" y="601"/>
                  </a:lnTo>
                  <a:lnTo>
                    <a:pt x="363" y="600"/>
                  </a:lnTo>
                  <a:lnTo>
                    <a:pt x="362" y="600"/>
                  </a:lnTo>
                  <a:lnTo>
                    <a:pt x="362" y="601"/>
                  </a:lnTo>
                  <a:lnTo>
                    <a:pt x="362" y="602"/>
                  </a:lnTo>
                  <a:lnTo>
                    <a:pt x="362" y="601"/>
                  </a:lnTo>
                  <a:lnTo>
                    <a:pt x="361" y="601"/>
                  </a:lnTo>
                  <a:lnTo>
                    <a:pt x="360" y="601"/>
                  </a:lnTo>
                  <a:lnTo>
                    <a:pt x="361" y="600"/>
                  </a:lnTo>
                  <a:lnTo>
                    <a:pt x="360" y="600"/>
                  </a:lnTo>
                  <a:lnTo>
                    <a:pt x="360" y="599"/>
                  </a:lnTo>
                  <a:lnTo>
                    <a:pt x="359" y="599"/>
                  </a:lnTo>
                  <a:lnTo>
                    <a:pt x="359" y="598"/>
                  </a:lnTo>
                  <a:lnTo>
                    <a:pt x="359" y="597"/>
                  </a:lnTo>
                  <a:lnTo>
                    <a:pt x="358" y="597"/>
                  </a:lnTo>
                  <a:lnTo>
                    <a:pt x="358" y="596"/>
                  </a:lnTo>
                  <a:lnTo>
                    <a:pt x="357" y="596"/>
                  </a:lnTo>
                  <a:lnTo>
                    <a:pt x="357" y="597"/>
                  </a:lnTo>
                  <a:lnTo>
                    <a:pt x="356" y="597"/>
                  </a:lnTo>
                  <a:lnTo>
                    <a:pt x="356" y="596"/>
                  </a:lnTo>
                  <a:lnTo>
                    <a:pt x="357" y="596"/>
                  </a:lnTo>
                  <a:lnTo>
                    <a:pt x="357" y="595"/>
                  </a:lnTo>
                  <a:lnTo>
                    <a:pt x="356" y="595"/>
                  </a:lnTo>
                  <a:lnTo>
                    <a:pt x="355" y="595"/>
                  </a:lnTo>
                  <a:lnTo>
                    <a:pt x="354" y="595"/>
                  </a:lnTo>
                  <a:lnTo>
                    <a:pt x="354" y="596"/>
                  </a:lnTo>
                  <a:lnTo>
                    <a:pt x="353" y="597"/>
                  </a:lnTo>
                  <a:lnTo>
                    <a:pt x="352" y="598"/>
                  </a:lnTo>
                  <a:lnTo>
                    <a:pt x="352" y="599"/>
                  </a:lnTo>
                  <a:lnTo>
                    <a:pt x="352" y="600"/>
                  </a:lnTo>
                  <a:lnTo>
                    <a:pt x="350" y="602"/>
                  </a:lnTo>
                  <a:lnTo>
                    <a:pt x="350" y="603"/>
                  </a:lnTo>
                  <a:lnTo>
                    <a:pt x="349" y="603"/>
                  </a:lnTo>
                  <a:lnTo>
                    <a:pt x="348" y="604"/>
                  </a:lnTo>
                  <a:lnTo>
                    <a:pt x="348" y="605"/>
                  </a:lnTo>
                  <a:lnTo>
                    <a:pt x="347" y="605"/>
                  </a:lnTo>
                  <a:lnTo>
                    <a:pt x="347" y="606"/>
                  </a:lnTo>
                  <a:lnTo>
                    <a:pt x="346" y="606"/>
                  </a:lnTo>
                  <a:lnTo>
                    <a:pt x="345" y="607"/>
                  </a:lnTo>
                  <a:lnTo>
                    <a:pt x="344" y="610"/>
                  </a:lnTo>
                  <a:lnTo>
                    <a:pt x="342" y="613"/>
                  </a:lnTo>
                  <a:lnTo>
                    <a:pt x="342" y="614"/>
                  </a:lnTo>
                  <a:lnTo>
                    <a:pt x="341" y="615"/>
                  </a:lnTo>
                  <a:lnTo>
                    <a:pt x="339" y="617"/>
                  </a:lnTo>
                  <a:lnTo>
                    <a:pt x="337" y="621"/>
                  </a:lnTo>
                  <a:lnTo>
                    <a:pt x="335" y="623"/>
                  </a:lnTo>
                  <a:lnTo>
                    <a:pt x="335" y="625"/>
                  </a:lnTo>
                  <a:lnTo>
                    <a:pt x="333" y="629"/>
                  </a:lnTo>
                  <a:lnTo>
                    <a:pt x="331" y="631"/>
                  </a:lnTo>
                  <a:lnTo>
                    <a:pt x="331" y="632"/>
                  </a:lnTo>
                  <a:lnTo>
                    <a:pt x="329" y="635"/>
                  </a:lnTo>
                  <a:lnTo>
                    <a:pt x="327" y="638"/>
                  </a:lnTo>
                  <a:lnTo>
                    <a:pt x="326" y="639"/>
                  </a:lnTo>
                  <a:lnTo>
                    <a:pt x="319" y="648"/>
                  </a:lnTo>
                  <a:lnTo>
                    <a:pt x="313" y="657"/>
                  </a:lnTo>
                  <a:lnTo>
                    <a:pt x="312" y="659"/>
                  </a:lnTo>
                  <a:lnTo>
                    <a:pt x="308" y="667"/>
                  </a:lnTo>
                  <a:lnTo>
                    <a:pt x="307" y="667"/>
                  </a:lnTo>
                  <a:lnTo>
                    <a:pt x="307" y="668"/>
                  </a:lnTo>
                  <a:lnTo>
                    <a:pt x="305" y="670"/>
                  </a:lnTo>
                  <a:lnTo>
                    <a:pt x="305" y="671"/>
                  </a:lnTo>
                  <a:lnTo>
                    <a:pt x="301" y="676"/>
                  </a:lnTo>
                  <a:lnTo>
                    <a:pt x="299" y="679"/>
                  </a:lnTo>
                  <a:lnTo>
                    <a:pt x="297" y="681"/>
                  </a:lnTo>
                  <a:lnTo>
                    <a:pt x="297" y="682"/>
                  </a:lnTo>
                  <a:lnTo>
                    <a:pt x="295" y="686"/>
                  </a:lnTo>
                  <a:lnTo>
                    <a:pt x="294" y="687"/>
                  </a:lnTo>
                  <a:lnTo>
                    <a:pt x="292" y="690"/>
                  </a:lnTo>
                  <a:lnTo>
                    <a:pt x="291" y="692"/>
                  </a:lnTo>
                  <a:lnTo>
                    <a:pt x="290" y="692"/>
                  </a:lnTo>
                  <a:lnTo>
                    <a:pt x="290" y="693"/>
                  </a:lnTo>
                  <a:lnTo>
                    <a:pt x="288" y="696"/>
                  </a:lnTo>
                  <a:lnTo>
                    <a:pt x="284" y="700"/>
                  </a:lnTo>
                  <a:lnTo>
                    <a:pt x="282" y="703"/>
                  </a:lnTo>
                  <a:lnTo>
                    <a:pt x="281" y="706"/>
                  </a:lnTo>
                  <a:lnTo>
                    <a:pt x="278" y="704"/>
                  </a:lnTo>
                  <a:lnTo>
                    <a:pt x="274" y="701"/>
                  </a:lnTo>
                  <a:lnTo>
                    <a:pt x="273" y="700"/>
                  </a:lnTo>
                  <a:lnTo>
                    <a:pt x="275" y="698"/>
                  </a:lnTo>
                  <a:lnTo>
                    <a:pt x="276" y="697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2" y="693"/>
                  </a:lnTo>
                  <a:lnTo>
                    <a:pt x="268" y="690"/>
                  </a:lnTo>
                  <a:lnTo>
                    <a:pt x="265" y="688"/>
                  </a:lnTo>
                  <a:lnTo>
                    <a:pt x="262" y="685"/>
                  </a:lnTo>
                  <a:lnTo>
                    <a:pt x="261" y="684"/>
                  </a:lnTo>
                  <a:lnTo>
                    <a:pt x="259" y="683"/>
                  </a:lnTo>
                  <a:lnTo>
                    <a:pt x="258" y="682"/>
                  </a:lnTo>
                  <a:lnTo>
                    <a:pt x="257" y="682"/>
                  </a:lnTo>
                  <a:lnTo>
                    <a:pt x="255" y="682"/>
                  </a:lnTo>
                  <a:lnTo>
                    <a:pt x="254" y="682"/>
                  </a:lnTo>
                  <a:lnTo>
                    <a:pt x="252" y="682"/>
                  </a:lnTo>
                  <a:lnTo>
                    <a:pt x="252" y="681"/>
                  </a:lnTo>
                  <a:lnTo>
                    <a:pt x="249" y="681"/>
                  </a:lnTo>
                  <a:lnTo>
                    <a:pt x="248" y="682"/>
                  </a:lnTo>
                  <a:lnTo>
                    <a:pt x="248" y="681"/>
                  </a:lnTo>
                  <a:lnTo>
                    <a:pt x="243" y="678"/>
                  </a:lnTo>
                  <a:lnTo>
                    <a:pt x="240" y="675"/>
                  </a:lnTo>
                  <a:lnTo>
                    <a:pt x="239" y="675"/>
                  </a:lnTo>
                  <a:lnTo>
                    <a:pt x="236" y="673"/>
                  </a:lnTo>
                  <a:lnTo>
                    <a:pt x="235" y="672"/>
                  </a:lnTo>
                  <a:lnTo>
                    <a:pt x="229" y="669"/>
                  </a:lnTo>
                  <a:lnTo>
                    <a:pt x="217" y="659"/>
                  </a:lnTo>
                  <a:lnTo>
                    <a:pt x="213" y="656"/>
                  </a:lnTo>
                  <a:lnTo>
                    <a:pt x="212" y="655"/>
                  </a:lnTo>
                  <a:lnTo>
                    <a:pt x="208" y="652"/>
                  </a:lnTo>
                  <a:lnTo>
                    <a:pt x="200" y="646"/>
                  </a:lnTo>
                  <a:lnTo>
                    <a:pt x="194" y="642"/>
                  </a:lnTo>
                  <a:lnTo>
                    <a:pt x="190" y="639"/>
                  </a:lnTo>
                  <a:lnTo>
                    <a:pt x="187" y="637"/>
                  </a:lnTo>
                  <a:lnTo>
                    <a:pt x="184" y="634"/>
                  </a:lnTo>
                  <a:lnTo>
                    <a:pt x="181" y="633"/>
                  </a:lnTo>
                  <a:lnTo>
                    <a:pt x="180" y="631"/>
                  </a:lnTo>
                  <a:lnTo>
                    <a:pt x="179" y="631"/>
                  </a:lnTo>
                  <a:lnTo>
                    <a:pt x="178" y="630"/>
                  </a:lnTo>
                  <a:lnTo>
                    <a:pt x="177" y="629"/>
                  </a:lnTo>
                  <a:lnTo>
                    <a:pt x="174" y="627"/>
                  </a:lnTo>
                  <a:lnTo>
                    <a:pt x="171" y="624"/>
                  </a:lnTo>
                  <a:lnTo>
                    <a:pt x="168" y="622"/>
                  </a:lnTo>
                  <a:lnTo>
                    <a:pt x="166" y="620"/>
                  </a:lnTo>
                  <a:lnTo>
                    <a:pt x="161" y="617"/>
                  </a:lnTo>
                  <a:lnTo>
                    <a:pt x="157" y="615"/>
                  </a:lnTo>
                  <a:lnTo>
                    <a:pt x="154" y="613"/>
                  </a:lnTo>
                  <a:lnTo>
                    <a:pt x="153" y="612"/>
                  </a:lnTo>
                  <a:lnTo>
                    <a:pt x="150" y="614"/>
                  </a:lnTo>
                  <a:lnTo>
                    <a:pt x="147" y="616"/>
                  </a:lnTo>
                  <a:lnTo>
                    <a:pt x="146" y="618"/>
                  </a:lnTo>
                  <a:lnTo>
                    <a:pt x="143" y="620"/>
                  </a:lnTo>
                  <a:lnTo>
                    <a:pt x="140" y="624"/>
                  </a:lnTo>
                  <a:lnTo>
                    <a:pt x="135" y="628"/>
                  </a:lnTo>
                  <a:lnTo>
                    <a:pt x="134" y="628"/>
                  </a:lnTo>
                  <a:lnTo>
                    <a:pt x="133" y="628"/>
                  </a:lnTo>
                  <a:lnTo>
                    <a:pt x="133" y="627"/>
                  </a:lnTo>
                  <a:lnTo>
                    <a:pt x="132" y="627"/>
                  </a:lnTo>
                  <a:lnTo>
                    <a:pt x="132" y="626"/>
                  </a:lnTo>
                  <a:lnTo>
                    <a:pt x="131" y="626"/>
                  </a:lnTo>
                  <a:lnTo>
                    <a:pt x="130" y="626"/>
                  </a:lnTo>
                  <a:lnTo>
                    <a:pt x="129" y="626"/>
                  </a:lnTo>
                  <a:lnTo>
                    <a:pt x="128" y="625"/>
                  </a:lnTo>
                  <a:lnTo>
                    <a:pt x="127" y="624"/>
                  </a:lnTo>
                  <a:lnTo>
                    <a:pt x="127" y="623"/>
                  </a:lnTo>
                  <a:lnTo>
                    <a:pt x="126" y="622"/>
                  </a:lnTo>
                  <a:lnTo>
                    <a:pt x="125" y="622"/>
                  </a:lnTo>
                  <a:lnTo>
                    <a:pt x="124" y="621"/>
                  </a:lnTo>
                  <a:lnTo>
                    <a:pt x="123" y="621"/>
                  </a:lnTo>
                  <a:lnTo>
                    <a:pt x="122" y="620"/>
                  </a:lnTo>
                  <a:lnTo>
                    <a:pt x="122" y="619"/>
                  </a:lnTo>
                  <a:lnTo>
                    <a:pt x="121" y="618"/>
                  </a:lnTo>
                  <a:lnTo>
                    <a:pt x="120" y="618"/>
                  </a:lnTo>
                  <a:lnTo>
                    <a:pt x="120" y="617"/>
                  </a:lnTo>
                  <a:lnTo>
                    <a:pt x="119" y="617"/>
                  </a:lnTo>
                  <a:lnTo>
                    <a:pt x="118" y="617"/>
                  </a:lnTo>
                  <a:lnTo>
                    <a:pt x="117" y="617"/>
                  </a:lnTo>
                  <a:lnTo>
                    <a:pt x="116" y="616"/>
                  </a:lnTo>
                  <a:lnTo>
                    <a:pt x="115" y="616"/>
                  </a:lnTo>
                  <a:lnTo>
                    <a:pt x="114" y="616"/>
                  </a:lnTo>
                  <a:lnTo>
                    <a:pt x="114" y="615"/>
                  </a:lnTo>
                  <a:lnTo>
                    <a:pt x="113" y="615"/>
                  </a:lnTo>
                  <a:lnTo>
                    <a:pt x="112" y="614"/>
                  </a:lnTo>
                  <a:lnTo>
                    <a:pt x="111" y="613"/>
                  </a:lnTo>
                  <a:lnTo>
                    <a:pt x="110" y="612"/>
                  </a:lnTo>
                  <a:lnTo>
                    <a:pt x="110" y="611"/>
                  </a:lnTo>
                  <a:lnTo>
                    <a:pt x="109" y="611"/>
                  </a:lnTo>
                  <a:lnTo>
                    <a:pt x="109" y="610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8"/>
                  </a:lnTo>
                  <a:lnTo>
                    <a:pt x="106" y="608"/>
                  </a:lnTo>
                  <a:lnTo>
                    <a:pt x="106" y="607"/>
                  </a:lnTo>
                  <a:lnTo>
                    <a:pt x="105" y="606"/>
                  </a:lnTo>
                  <a:lnTo>
                    <a:pt x="104" y="606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4"/>
                  </a:lnTo>
                  <a:lnTo>
                    <a:pt x="101" y="604"/>
                  </a:lnTo>
                  <a:lnTo>
                    <a:pt x="101" y="603"/>
                  </a:lnTo>
                  <a:lnTo>
                    <a:pt x="100" y="603"/>
                  </a:lnTo>
                  <a:lnTo>
                    <a:pt x="100" y="602"/>
                  </a:lnTo>
                  <a:lnTo>
                    <a:pt x="99" y="602"/>
                  </a:lnTo>
                  <a:lnTo>
                    <a:pt x="98" y="601"/>
                  </a:lnTo>
                  <a:lnTo>
                    <a:pt x="97" y="601"/>
                  </a:lnTo>
                  <a:lnTo>
                    <a:pt x="97" y="600"/>
                  </a:lnTo>
                  <a:lnTo>
                    <a:pt x="96" y="600"/>
                  </a:lnTo>
                  <a:lnTo>
                    <a:pt x="96" y="599"/>
                  </a:lnTo>
                  <a:lnTo>
                    <a:pt x="95" y="598"/>
                  </a:lnTo>
                  <a:lnTo>
                    <a:pt x="95" y="597"/>
                  </a:lnTo>
                  <a:lnTo>
                    <a:pt x="94" y="597"/>
                  </a:lnTo>
                  <a:lnTo>
                    <a:pt x="94" y="596"/>
                  </a:lnTo>
                  <a:lnTo>
                    <a:pt x="94" y="595"/>
                  </a:lnTo>
                  <a:lnTo>
                    <a:pt x="93" y="595"/>
                  </a:lnTo>
                  <a:lnTo>
                    <a:pt x="93" y="594"/>
                  </a:lnTo>
                  <a:lnTo>
                    <a:pt x="93" y="594"/>
                  </a:lnTo>
                  <a:lnTo>
                    <a:pt x="93" y="593"/>
                  </a:lnTo>
                  <a:lnTo>
                    <a:pt x="92" y="593"/>
                  </a:lnTo>
                  <a:lnTo>
                    <a:pt x="92" y="592"/>
                  </a:lnTo>
                  <a:lnTo>
                    <a:pt x="92" y="591"/>
                  </a:lnTo>
                  <a:lnTo>
                    <a:pt x="91" y="591"/>
                  </a:lnTo>
                  <a:lnTo>
                    <a:pt x="91" y="590"/>
                  </a:lnTo>
                  <a:lnTo>
                    <a:pt x="90" y="590"/>
                  </a:lnTo>
                  <a:lnTo>
                    <a:pt x="90" y="589"/>
                  </a:lnTo>
                  <a:lnTo>
                    <a:pt x="89" y="589"/>
                  </a:lnTo>
                  <a:lnTo>
                    <a:pt x="89" y="588"/>
                  </a:lnTo>
                  <a:lnTo>
                    <a:pt x="89" y="587"/>
                  </a:lnTo>
                  <a:lnTo>
                    <a:pt x="88" y="587"/>
                  </a:lnTo>
                  <a:lnTo>
                    <a:pt x="88" y="586"/>
                  </a:lnTo>
                  <a:lnTo>
                    <a:pt x="87" y="586"/>
                  </a:lnTo>
                  <a:lnTo>
                    <a:pt x="86" y="586"/>
                  </a:lnTo>
                  <a:lnTo>
                    <a:pt x="86" y="585"/>
                  </a:lnTo>
                  <a:lnTo>
                    <a:pt x="85" y="585"/>
                  </a:lnTo>
                  <a:lnTo>
                    <a:pt x="84" y="584"/>
                  </a:lnTo>
                  <a:lnTo>
                    <a:pt x="83" y="583"/>
                  </a:lnTo>
                  <a:lnTo>
                    <a:pt x="82" y="582"/>
                  </a:lnTo>
                  <a:lnTo>
                    <a:pt x="82" y="581"/>
                  </a:lnTo>
                  <a:lnTo>
                    <a:pt x="81" y="581"/>
                  </a:lnTo>
                  <a:lnTo>
                    <a:pt x="81" y="580"/>
                  </a:lnTo>
                  <a:lnTo>
                    <a:pt x="80" y="580"/>
                  </a:lnTo>
                  <a:lnTo>
                    <a:pt x="80" y="579"/>
                  </a:lnTo>
                  <a:lnTo>
                    <a:pt x="79" y="578"/>
                  </a:lnTo>
                  <a:lnTo>
                    <a:pt x="78" y="578"/>
                  </a:lnTo>
                  <a:lnTo>
                    <a:pt x="78" y="577"/>
                  </a:lnTo>
                  <a:lnTo>
                    <a:pt x="77" y="577"/>
                  </a:lnTo>
                  <a:lnTo>
                    <a:pt x="75" y="576"/>
                  </a:lnTo>
                  <a:lnTo>
                    <a:pt x="74" y="576"/>
                  </a:lnTo>
                  <a:lnTo>
                    <a:pt x="73" y="576"/>
                  </a:lnTo>
                  <a:lnTo>
                    <a:pt x="72" y="575"/>
                  </a:lnTo>
                  <a:lnTo>
                    <a:pt x="71" y="574"/>
                  </a:lnTo>
                  <a:lnTo>
                    <a:pt x="70" y="573"/>
                  </a:lnTo>
                  <a:lnTo>
                    <a:pt x="69" y="572"/>
                  </a:lnTo>
                  <a:lnTo>
                    <a:pt x="67" y="571"/>
                  </a:lnTo>
                  <a:lnTo>
                    <a:pt x="66" y="571"/>
                  </a:lnTo>
                  <a:lnTo>
                    <a:pt x="65" y="570"/>
                  </a:lnTo>
                  <a:lnTo>
                    <a:pt x="64" y="570"/>
                  </a:lnTo>
                  <a:lnTo>
                    <a:pt x="64" y="569"/>
                  </a:lnTo>
                  <a:lnTo>
                    <a:pt x="63" y="569"/>
                  </a:lnTo>
                  <a:lnTo>
                    <a:pt x="63" y="568"/>
                  </a:lnTo>
                  <a:lnTo>
                    <a:pt x="62" y="568"/>
                  </a:lnTo>
                  <a:lnTo>
                    <a:pt x="61" y="568"/>
                  </a:lnTo>
                  <a:lnTo>
                    <a:pt x="60" y="568"/>
                  </a:lnTo>
                  <a:lnTo>
                    <a:pt x="59" y="568"/>
                  </a:lnTo>
                  <a:lnTo>
                    <a:pt x="59" y="567"/>
                  </a:lnTo>
                  <a:lnTo>
                    <a:pt x="59" y="566"/>
                  </a:lnTo>
                  <a:lnTo>
                    <a:pt x="58" y="566"/>
                  </a:lnTo>
                  <a:lnTo>
                    <a:pt x="57" y="565"/>
                  </a:lnTo>
                  <a:lnTo>
                    <a:pt x="55" y="562"/>
                  </a:lnTo>
                  <a:lnTo>
                    <a:pt x="54" y="562"/>
                  </a:lnTo>
                  <a:lnTo>
                    <a:pt x="54" y="561"/>
                  </a:lnTo>
                  <a:lnTo>
                    <a:pt x="53" y="561"/>
                  </a:lnTo>
                  <a:lnTo>
                    <a:pt x="52" y="559"/>
                  </a:lnTo>
                  <a:lnTo>
                    <a:pt x="51" y="559"/>
                  </a:lnTo>
                  <a:lnTo>
                    <a:pt x="51" y="558"/>
                  </a:lnTo>
                  <a:lnTo>
                    <a:pt x="50" y="558"/>
                  </a:lnTo>
                  <a:lnTo>
                    <a:pt x="50" y="557"/>
                  </a:lnTo>
                  <a:lnTo>
                    <a:pt x="49" y="556"/>
                  </a:lnTo>
                  <a:lnTo>
                    <a:pt x="49" y="555"/>
                  </a:lnTo>
                  <a:lnTo>
                    <a:pt x="48" y="554"/>
                  </a:lnTo>
                  <a:lnTo>
                    <a:pt x="47" y="553"/>
                  </a:lnTo>
                  <a:lnTo>
                    <a:pt x="46" y="552"/>
                  </a:lnTo>
                  <a:lnTo>
                    <a:pt x="45" y="552"/>
                  </a:lnTo>
                  <a:lnTo>
                    <a:pt x="45" y="551"/>
                  </a:lnTo>
                  <a:lnTo>
                    <a:pt x="44" y="551"/>
                  </a:lnTo>
                  <a:lnTo>
                    <a:pt x="43" y="551"/>
                  </a:lnTo>
                  <a:lnTo>
                    <a:pt x="43" y="550"/>
                  </a:lnTo>
                  <a:lnTo>
                    <a:pt x="42" y="550"/>
                  </a:lnTo>
                  <a:lnTo>
                    <a:pt x="41" y="549"/>
                  </a:lnTo>
                  <a:lnTo>
                    <a:pt x="40" y="549"/>
                  </a:lnTo>
                  <a:lnTo>
                    <a:pt x="39" y="549"/>
                  </a:lnTo>
                  <a:lnTo>
                    <a:pt x="39" y="548"/>
                  </a:lnTo>
                  <a:lnTo>
                    <a:pt x="39" y="548"/>
                  </a:lnTo>
                  <a:lnTo>
                    <a:pt x="38" y="547"/>
                  </a:lnTo>
                  <a:lnTo>
                    <a:pt x="38" y="546"/>
                  </a:lnTo>
                  <a:lnTo>
                    <a:pt x="37" y="545"/>
                  </a:lnTo>
                  <a:lnTo>
                    <a:pt x="36" y="544"/>
                  </a:lnTo>
                  <a:lnTo>
                    <a:pt x="35" y="543"/>
                  </a:lnTo>
                  <a:lnTo>
                    <a:pt x="35" y="541"/>
                  </a:lnTo>
                  <a:lnTo>
                    <a:pt x="34" y="539"/>
                  </a:lnTo>
                  <a:lnTo>
                    <a:pt x="33" y="537"/>
                  </a:lnTo>
                  <a:lnTo>
                    <a:pt x="33" y="536"/>
                  </a:lnTo>
                  <a:lnTo>
                    <a:pt x="33" y="535"/>
                  </a:lnTo>
                  <a:lnTo>
                    <a:pt x="31" y="533"/>
                  </a:lnTo>
                  <a:lnTo>
                    <a:pt x="30" y="532"/>
                  </a:lnTo>
                  <a:lnTo>
                    <a:pt x="31" y="531"/>
                  </a:lnTo>
                  <a:lnTo>
                    <a:pt x="32" y="531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2" y="528"/>
                  </a:lnTo>
                  <a:lnTo>
                    <a:pt x="31" y="526"/>
                  </a:lnTo>
                  <a:lnTo>
                    <a:pt x="29" y="527"/>
                  </a:lnTo>
                  <a:lnTo>
                    <a:pt x="28" y="525"/>
                  </a:lnTo>
                  <a:lnTo>
                    <a:pt x="29" y="525"/>
                  </a:lnTo>
                  <a:lnTo>
                    <a:pt x="30" y="525"/>
                  </a:lnTo>
                  <a:lnTo>
                    <a:pt x="30" y="524"/>
                  </a:lnTo>
                  <a:lnTo>
                    <a:pt x="31" y="524"/>
                  </a:lnTo>
                  <a:lnTo>
                    <a:pt x="32" y="523"/>
                  </a:lnTo>
                  <a:lnTo>
                    <a:pt x="32" y="522"/>
                  </a:lnTo>
                  <a:lnTo>
                    <a:pt x="33" y="522"/>
                  </a:lnTo>
                  <a:lnTo>
                    <a:pt x="34" y="521"/>
                  </a:lnTo>
                  <a:lnTo>
                    <a:pt x="36" y="520"/>
                  </a:lnTo>
                  <a:lnTo>
                    <a:pt x="37" y="519"/>
                  </a:lnTo>
                  <a:lnTo>
                    <a:pt x="36" y="519"/>
                  </a:lnTo>
                  <a:lnTo>
                    <a:pt x="36" y="518"/>
                  </a:lnTo>
                  <a:lnTo>
                    <a:pt x="35" y="518"/>
                  </a:lnTo>
                  <a:lnTo>
                    <a:pt x="35" y="517"/>
                  </a:lnTo>
                  <a:lnTo>
                    <a:pt x="35" y="516"/>
                  </a:lnTo>
                  <a:lnTo>
                    <a:pt x="35" y="515"/>
                  </a:lnTo>
                  <a:lnTo>
                    <a:pt x="35" y="514"/>
                  </a:lnTo>
                  <a:lnTo>
                    <a:pt x="34" y="512"/>
                  </a:lnTo>
                  <a:lnTo>
                    <a:pt x="34" y="511"/>
                  </a:lnTo>
                  <a:lnTo>
                    <a:pt x="34" y="510"/>
                  </a:lnTo>
                  <a:lnTo>
                    <a:pt x="35" y="510"/>
                  </a:lnTo>
                  <a:lnTo>
                    <a:pt x="35" y="509"/>
                  </a:lnTo>
                  <a:lnTo>
                    <a:pt x="36" y="509"/>
                  </a:lnTo>
                  <a:lnTo>
                    <a:pt x="36" y="510"/>
                  </a:lnTo>
                  <a:lnTo>
                    <a:pt x="37" y="510"/>
                  </a:lnTo>
                  <a:lnTo>
                    <a:pt x="38" y="510"/>
                  </a:lnTo>
                  <a:lnTo>
                    <a:pt x="39" y="510"/>
                  </a:lnTo>
                  <a:lnTo>
                    <a:pt x="39" y="509"/>
                  </a:lnTo>
                  <a:lnTo>
                    <a:pt x="39" y="509"/>
                  </a:lnTo>
                  <a:lnTo>
                    <a:pt x="39" y="508"/>
                  </a:lnTo>
                  <a:lnTo>
                    <a:pt x="39" y="507"/>
                  </a:lnTo>
                  <a:lnTo>
                    <a:pt x="39" y="506"/>
                  </a:lnTo>
                  <a:lnTo>
                    <a:pt x="39" y="505"/>
                  </a:lnTo>
                  <a:lnTo>
                    <a:pt x="40" y="505"/>
                  </a:lnTo>
                  <a:lnTo>
                    <a:pt x="41" y="505"/>
                  </a:lnTo>
                  <a:lnTo>
                    <a:pt x="42" y="504"/>
                  </a:lnTo>
                  <a:lnTo>
                    <a:pt x="43" y="504"/>
                  </a:lnTo>
                  <a:lnTo>
                    <a:pt x="44" y="504"/>
                  </a:lnTo>
                  <a:lnTo>
                    <a:pt x="45" y="504"/>
                  </a:lnTo>
                  <a:lnTo>
                    <a:pt x="45" y="503"/>
                  </a:lnTo>
                  <a:lnTo>
                    <a:pt x="46" y="503"/>
                  </a:lnTo>
                  <a:lnTo>
                    <a:pt x="47" y="503"/>
                  </a:lnTo>
                  <a:lnTo>
                    <a:pt x="48" y="502"/>
                  </a:lnTo>
                  <a:lnTo>
                    <a:pt x="49" y="502"/>
                  </a:lnTo>
                  <a:lnTo>
                    <a:pt x="50" y="502"/>
                  </a:lnTo>
                  <a:lnTo>
                    <a:pt x="51" y="502"/>
                  </a:lnTo>
                  <a:lnTo>
                    <a:pt x="52" y="502"/>
                  </a:lnTo>
                  <a:lnTo>
                    <a:pt x="53" y="502"/>
                  </a:lnTo>
                  <a:lnTo>
                    <a:pt x="54" y="502"/>
                  </a:lnTo>
                  <a:lnTo>
                    <a:pt x="55" y="502"/>
                  </a:lnTo>
                  <a:lnTo>
                    <a:pt x="56" y="502"/>
                  </a:lnTo>
                  <a:lnTo>
                    <a:pt x="57" y="502"/>
                  </a:lnTo>
                  <a:lnTo>
                    <a:pt x="57" y="503"/>
                  </a:lnTo>
                  <a:lnTo>
                    <a:pt x="58" y="504"/>
                  </a:lnTo>
                  <a:lnTo>
                    <a:pt x="59" y="504"/>
                  </a:lnTo>
                  <a:lnTo>
                    <a:pt x="59" y="505"/>
                  </a:lnTo>
                  <a:lnTo>
                    <a:pt x="60" y="505"/>
                  </a:lnTo>
                  <a:lnTo>
                    <a:pt x="60" y="506"/>
                  </a:lnTo>
                  <a:lnTo>
                    <a:pt x="61" y="506"/>
                  </a:lnTo>
                  <a:lnTo>
                    <a:pt x="61" y="507"/>
                  </a:lnTo>
                  <a:lnTo>
                    <a:pt x="60" y="507"/>
                  </a:lnTo>
                  <a:lnTo>
                    <a:pt x="60" y="508"/>
                  </a:lnTo>
                  <a:lnTo>
                    <a:pt x="59" y="508"/>
                  </a:lnTo>
                  <a:lnTo>
                    <a:pt x="59" y="509"/>
                  </a:lnTo>
                  <a:lnTo>
                    <a:pt x="60" y="509"/>
                  </a:lnTo>
                  <a:lnTo>
                    <a:pt x="61" y="509"/>
                  </a:lnTo>
                  <a:lnTo>
                    <a:pt x="63" y="509"/>
                  </a:lnTo>
                  <a:lnTo>
                    <a:pt x="64" y="509"/>
                  </a:lnTo>
                  <a:lnTo>
                    <a:pt x="65" y="509"/>
                  </a:lnTo>
                  <a:lnTo>
                    <a:pt x="65" y="508"/>
                  </a:lnTo>
                  <a:lnTo>
                    <a:pt x="66" y="508"/>
                  </a:lnTo>
                  <a:lnTo>
                    <a:pt x="66" y="507"/>
                  </a:lnTo>
                  <a:lnTo>
                    <a:pt x="67" y="507"/>
                  </a:lnTo>
                  <a:lnTo>
                    <a:pt x="67" y="506"/>
                  </a:lnTo>
                  <a:lnTo>
                    <a:pt x="68" y="506"/>
                  </a:lnTo>
                  <a:lnTo>
                    <a:pt x="68" y="505"/>
                  </a:lnTo>
                  <a:lnTo>
                    <a:pt x="69" y="505"/>
                  </a:lnTo>
                  <a:lnTo>
                    <a:pt x="69" y="504"/>
                  </a:lnTo>
                  <a:lnTo>
                    <a:pt x="69" y="503"/>
                  </a:lnTo>
                  <a:lnTo>
                    <a:pt x="69" y="502"/>
                  </a:lnTo>
                  <a:lnTo>
                    <a:pt x="69" y="501"/>
                  </a:lnTo>
                  <a:lnTo>
                    <a:pt x="69" y="500"/>
                  </a:lnTo>
                  <a:lnTo>
                    <a:pt x="69" y="499"/>
                  </a:lnTo>
                  <a:lnTo>
                    <a:pt x="70" y="498"/>
                  </a:lnTo>
                  <a:lnTo>
                    <a:pt x="70" y="497"/>
                  </a:lnTo>
                  <a:lnTo>
                    <a:pt x="70" y="496"/>
                  </a:lnTo>
                  <a:lnTo>
                    <a:pt x="70" y="495"/>
                  </a:lnTo>
                  <a:lnTo>
                    <a:pt x="71" y="495"/>
                  </a:lnTo>
                  <a:lnTo>
                    <a:pt x="71" y="493"/>
                  </a:lnTo>
                  <a:lnTo>
                    <a:pt x="71" y="492"/>
                  </a:lnTo>
                  <a:lnTo>
                    <a:pt x="72" y="492"/>
                  </a:lnTo>
                  <a:lnTo>
                    <a:pt x="72" y="491"/>
                  </a:lnTo>
                  <a:lnTo>
                    <a:pt x="73" y="490"/>
                  </a:lnTo>
                  <a:lnTo>
                    <a:pt x="73" y="489"/>
                  </a:lnTo>
                  <a:lnTo>
                    <a:pt x="74" y="489"/>
                  </a:lnTo>
                  <a:lnTo>
                    <a:pt x="75" y="489"/>
                  </a:lnTo>
                  <a:lnTo>
                    <a:pt x="76" y="489"/>
                  </a:lnTo>
                  <a:lnTo>
                    <a:pt x="77" y="488"/>
                  </a:lnTo>
                  <a:lnTo>
                    <a:pt x="78" y="488"/>
                  </a:lnTo>
                  <a:lnTo>
                    <a:pt x="78" y="487"/>
                  </a:lnTo>
                  <a:lnTo>
                    <a:pt x="79" y="487"/>
                  </a:lnTo>
                  <a:lnTo>
                    <a:pt x="80" y="487"/>
                  </a:lnTo>
                  <a:lnTo>
                    <a:pt x="80" y="488"/>
                  </a:lnTo>
                  <a:lnTo>
                    <a:pt x="81" y="488"/>
                  </a:lnTo>
                  <a:lnTo>
                    <a:pt x="82" y="488"/>
                  </a:lnTo>
                  <a:lnTo>
                    <a:pt x="83" y="488"/>
                  </a:lnTo>
                  <a:lnTo>
                    <a:pt x="84" y="488"/>
                  </a:lnTo>
                  <a:lnTo>
                    <a:pt x="85" y="488"/>
                  </a:lnTo>
                  <a:lnTo>
                    <a:pt x="86" y="488"/>
                  </a:lnTo>
                  <a:lnTo>
                    <a:pt x="87" y="488"/>
                  </a:lnTo>
                  <a:lnTo>
                    <a:pt x="88" y="488"/>
                  </a:lnTo>
                  <a:lnTo>
                    <a:pt x="89" y="488"/>
                  </a:lnTo>
                  <a:lnTo>
                    <a:pt x="89" y="487"/>
                  </a:lnTo>
                  <a:lnTo>
                    <a:pt x="90" y="487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3" y="487"/>
                  </a:lnTo>
                  <a:lnTo>
                    <a:pt x="93" y="487"/>
                  </a:lnTo>
                  <a:lnTo>
                    <a:pt x="93" y="486"/>
                  </a:lnTo>
                  <a:lnTo>
                    <a:pt x="94" y="486"/>
                  </a:lnTo>
                  <a:lnTo>
                    <a:pt x="95" y="486"/>
                  </a:lnTo>
                  <a:lnTo>
                    <a:pt x="95" y="485"/>
                  </a:lnTo>
                  <a:lnTo>
                    <a:pt x="96" y="485"/>
                  </a:lnTo>
                  <a:lnTo>
                    <a:pt x="96" y="484"/>
                  </a:lnTo>
                  <a:lnTo>
                    <a:pt x="97" y="484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99" y="482"/>
                  </a:lnTo>
                  <a:lnTo>
                    <a:pt x="100" y="482"/>
                  </a:lnTo>
                  <a:lnTo>
                    <a:pt x="100" y="481"/>
                  </a:lnTo>
                  <a:lnTo>
                    <a:pt x="101" y="481"/>
                  </a:lnTo>
                  <a:lnTo>
                    <a:pt x="102" y="481"/>
                  </a:lnTo>
                  <a:lnTo>
                    <a:pt x="102" y="480"/>
                  </a:lnTo>
                  <a:lnTo>
                    <a:pt x="103" y="480"/>
                  </a:lnTo>
                  <a:lnTo>
                    <a:pt x="104" y="480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1" y="479"/>
                  </a:lnTo>
                  <a:lnTo>
                    <a:pt x="101" y="478"/>
                  </a:lnTo>
                  <a:lnTo>
                    <a:pt x="100" y="478"/>
                  </a:lnTo>
                  <a:lnTo>
                    <a:pt x="97" y="478"/>
                  </a:lnTo>
                  <a:lnTo>
                    <a:pt x="96" y="478"/>
                  </a:lnTo>
                  <a:lnTo>
                    <a:pt x="95" y="478"/>
                  </a:lnTo>
                  <a:lnTo>
                    <a:pt x="94" y="478"/>
                  </a:lnTo>
                  <a:lnTo>
                    <a:pt x="93" y="478"/>
                  </a:lnTo>
                  <a:lnTo>
                    <a:pt x="93" y="477"/>
                  </a:lnTo>
                  <a:lnTo>
                    <a:pt x="93" y="477"/>
                  </a:lnTo>
                  <a:lnTo>
                    <a:pt x="92" y="477"/>
                  </a:lnTo>
                  <a:lnTo>
                    <a:pt x="91" y="476"/>
                  </a:lnTo>
                  <a:lnTo>
                    <a:pt x="90" y="476"/>
                  </a:lnTo>
                  <a:lnTo>
                    <a:pt x="90" y="475"/>
                  </a:lnTo>
                  <a:lnTo>
                    <a:pt x="89" y="475"/>
                  </a:lnTo>
                  <a:lnTo>
                    <a:pt x="88" y="475"/>
                  </a:lnTo>
                  <a:lnTo>
                    <a:pt x="87" y="476"/>
                  </a:lnTo>
                  <a:lnTo>
                    <a:pt x="86" y="476"/>
                  </a:lnTo>
                  <a:lnTo>
                    <a:pt x="85" y="476"/>
                  </a:lnTo>
                  <a:lnTo>
                    <a:pt x="83" y="475"/>
                  </a:lnTo>
                  <a:lnTo>
                    <a:pt x="82" y="475"/>
                  </a:lnTo>
                  <a:lnTo>
                    <a:pt x="82" y="474"/>
                  </a:lnTo>
                  <a:lnTo>
                    <a:pt x="80" y="474"/>
                  </a:lnTo>
                  <a:lnTo>
                    <a:pt x="80" y="473"/>
                  </a:lnTo>
                  <a:lnTo>
                    <a:pt x="79" y="473"/>
                  </a:lnTo>
                  <a:lnTo>
                    <a:pt x="78" y="472"/>
                  </a:lnTo>
                  <a:lnTo>
                    <a:pt x="77" y="471"/>
                  </a:lnTo>
                  <a:lnTo>
                    <a:pt x="77" y="470"/>
                  </a:lnTo>
                  <a:lnTo>
                    <a:pt x="76" y="470"/>
                  </a:lnTo>
                  <a:lnTo>
                    <a:pt x="75" y="470"/>
                  </a:lnTo>
                  <a:lnTo>
                    <a:pt x="74" y="470"/>
                  </a:lnTo>
                  <a:lnTo>
                    <a:pt x="73" y="469"/>
                  </a:lnTo>
                  <a:lnTo>
                    <a:pt x="72" y="469"/>
                  </a:lnTo>
                  <a:lnTo>
                    <a:pt x="69" y="468"/>
                  </a:lnTo>
                  <a:lnTo>
                    <a:pt x="69" y="467"/>
                  </a:lnTo>
                  <a:lnTo>
                    <a:pt x="68" y="465"/>
                  </a:lnTo>
                  <a:lnTo>
                    <a:pt x="67" y="464"/>
                  </a:lnTo>
                  <a:lnTo>
                    <a:pt x="67" y="463"/>
                  </a:lnTo>
                  <a:lnTo>
                    <a:pt x="67" y="462"/>
                  </a:lnTo>
                  <a:lnTo>
                    <a:pt x="66" y="462"/>
                  </a:lnTo>
                  <a:lnTo>
                    <a:pt x="66" y="461"/>
                  </a:lnTo>
                  <a:lnTo>
                    <a:pt x="66" y="461"/>
                  </a:lnTo>
                  <a:lnTo>
                    <a:pt x="66" y="460"/>
                  </a:lnTo>
                  <a:lnTo>
                    <a:pt x="65" y="460"/>
                  </a:lnTo>
                  <a:lnTo>
                    <a:pt x="64" y="459"/>
                  </a:lnTo>
                  <a:lnTo>
                    <a:pt x="63" y="459"/>
                  </a:lnTo>
                  <a:lnTo>
                    <a:pt x="62" y="458"/>
                  </a:lnTo>
                  <a:lnTo>
                    <a:pt x="61" y="458"/>
                  </a:lnTo>
                  <a:lnTo>
                    <a:pt x="60" y="458"/>
                  </a:lnTo>
                  <a:lnTo>
                    <a:pt x="59" y="458"/>
                  </a:lnTo>
                  <a:lnTo>
                    <a:pt x="58" y="457"/>
                  </a:lnTo>
                  <a:lnTo>
                    <a:pt x="58" y="456"/>
                  </a:lnTo>
                  <a:lnTo>
                    <a:pt x="57" y="456"/>
                  </a:lnTo>
                  <a:lnTo>
                    <a:pt x="57" y="455"/>
                  </a:lnTo>
                  <a:lnTo>
                    <a:pt x="56" y="455"/>
                  </a:lnTo>
                  <a:lnTo>
                    <a:pt x="55" y="454"/>
                  </a:lnTo>
                  <a:lnTo>
                    <a:pt x="54" y="454"/>
                  </a:lnTo>
                  <a:lnTo>
                    <a:pt x="53" y="454"/>
                  </a:lnTo>
                  <a:lnTo>
                    <a:pt x="52" y="454"/>
                  </a:lnTo>
                  <a:lnTo>
                    <a:pt x="51" y="454"/>
                  </a:lnTo>
                  <a:lnTo>
                    <a:pt x="51" y="455"/>
                  </a:lnTo>
                  <a:lnTo>
                    <a:pt x="50" y="455"/>
                  </a:lnTo>
                  <a:lnTo>
                    <a:pt x="49" y="455"/>
                  </a:lnTo>
                  <a:lnTo>
                    <a:pt x="48" y="455"/>
                  </a:lnTo>
                  <a:lnTo>
                    <a:pt x="47" y="455"/>
                  </a:lnTo>
                  <a:lnTo>
                    <a:pt x="47" y="454"/>
                  </a:lnTo>
                  <a:lnTo>
                    <a:pt x="46" y="454"/>
                  </a:lnTo>
                  <a:lnTo>
                    <a:pt x="46" y="453"/>
                  </a:lnTo>
                  <a:lnTo>
                    <a:pt x="45" y="453"/>
                  </a:lnTo>
                  <a:lnTo>
                    <a:pt x="43" y="453"/>
                  </a:lnTo>
                  <a:lnTo>
                    <a:pt x="42" y="453"/>
                  </a:lnTo>
                  <a:lnTo>
                    <a:pt x="41" y="452"/>
                  </a:lnTo>
                  <a:lnTo>
                    <a:pt x="40" y="452"/>
                  </a:lnTo>
                  <a:lnTo>
                    <a:pt x="40" y="451"/>
                  </a:lnTo>
                  <a:lnTo>
                    <a:pt x="39" y="451"/>
                  </a:lnTo>
                  <a:lnTo>
                    <a:pt x="39" y="451"/>
                  </a:lnTo>
                  <a:lnTo>
                    <a:pt x="38" y="450"/>
                  </a:lnTo>
                  <a:lnTo>
                    <a:pt x="38" y="449"/>
                  </a:lnTo>
                  <a:lnTo>
                    <a:pt x="37" y="449"/>
                  </a:lnTo>
                  <a:lnTo>
                    <a:pt x="36" y="449"/>
                  </a:lnTo>
                  <a:lnTo>
                    <a:pt x="36" y="446"/>
                  </a:lnTo>
                  <a:lnTo>
                    <a:pt x="36" y="441"/>
                  </a:lnTo>
                  <a:lnTo>
                    <a:pt x="37" y="433"/>
                  </a:lnTo>
                  <a:lnTo>
                    <a:pt x="37" y="432"/>
                  </a:lnTo>
                  <a:lnTo>
                    <a:pt x="37" y="429"/>
                  </a:lnTo>
                  <a:lnTo>
                    <a:pt x="37" y="421"/>
                  </a:lnTo>
                  <a:lnTo>
                    <a:pt x="37" y="417"/>
                  </a:lnTo>
                  <a:lnTo>
                    <a:pt x="37" y="412"/>
                  </a:lnTo>
                  <a:lnTo>
                    <a:pt x="37" y="410"/>
                  </a:lnTo>
                  <a:lnTo>
                    <a:pt x="37" y="408"/>
                  </a:lnTo>
                  <a:lnTo>
                    <a:pt x="37" y="406"/>
                  </a:lnTo>
                  <a:lnTo>
                    <a:pt x="37" y="405"/>
                  </a:lnTo>
                  <a:lnTo>
                    <a:pt x="37" y="396"/>
                  </a:lnTo>
                  <a:lnTo>
                    <a:pt x="37" y="389"/>
                  </a:lnTo>
                  <a:lnTo>
                    <a:pt x="37" y="386"/>
                  </a:lnTo>
                  <a:lnTo>
                    <a:pt x="37" y="383"/>
                  </a:lnTo>
                  <a:lnTo>
                    <a:pt x="37" y="378"/>
                  </a:lnTo>
                  <a:lnTo>
                    <a:pt x="37" y="376"/>
                  </a:lnTo>
                  <a:lnTo>
                    <a:pt x="37" y="375"/>
                  </a:lnTo>
                  <a:lnTo>
                    <a:pt x="37" y="374"/>
                  </a:lnTo>
                  <a:lnTo>
                    <a:pt x="37" y="372"/>
                  </a:lnTo>
                  <a:lnTo>
                    <a:pt x="37" y="366"/>
                  </a:lnTo>
                  <a:lnTo>
                    <a:pt x="37" y="364"/>
                  </a:lnTo>
                  <a:lnTo>
                    <a:pt x="37" y="358"/>
                  </a:lnTo>
                  <a:lnTo>
                    <a:pt x="37" y="352"/>
                  </a:lnTo>
                  <a:lnTo>
                    <a:pt x="37" y="346"/>
                  </a:lnTo>
                  <a:lnTo>
                    <a:pt x="37" y="335"/>
                  </a:lnTo>
                  <a:lnTo>
                    <a:pt x="37" y="323"/>
                  </a:lnTo>
                  <a:lnTo>
                    <a:pt x="37" y="319"/>
                  </a:lnTo>
                  <a:lnTo>
                    <a:pt x="37" y="316"/>
                  </a:lnTo>
                  <a:lnTo>
                    <a:pt x="37" y="315"/>
                  </a:lnTo>
                  <a:lnTo>
                    <a:pt x="37" y="313"/>
                  </a:lnTo>
                  <a:lnTo>
                    <a:pt x="37" y="312"/>
                  </a:lnTo>
                  <a:lnTo>
                    <a:pt x="37" y="311"/>
                  </a:lnTo>
                  <a:lnTo>
                    <a:pt x="37" y="307"/>
                  </a:lnTo>
                  <a:lnTo>
                    <a:pt x="37" y="298"/>
                  </a:lnTo>
                  <a:lnTo>
                    <a:pt x="37" y="296"/>
                  </a:lnTo>
                  <a:lnTo>
                    <a:pt x="38" y="293"/>
                  </a:lnTo>
                  <a:lnTo>
                    <a:pt x="38" y="288"/>
                  </a:lnTo>
                  <a:lnTo>
                    <a:pt x="38" y="284"/>
                  </a:lnTo>
                  <a:lnTo>
                    <a:pt x="38" y="279"/>
                  </a:lnTo>
                  <a:lnTo>
                    <a:pt x="38" y="277"/>
                  </a:lnTo>
                  <a:lnTo>
                    <a:pt x="38" y="275"/>
                  </a:lnTo>
                  <a:lnTo>
                    <a:pt x="38" y="273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7" y="268"/>
                  </a:lnTo>
                  <a:lnTo>
                    <a:pt x="35" y="268"/>
                  </a:lnTo>
                  <a:lnTo>
                    <a:pt x="29" y="268"/>
                  </a:lnTo>
                  <a:lnTo>
                    <a:pt x="26" y="268"/>
                  </a:lnTo>
                  <a:lnTo>
                    <a:pt x="25" y="268"/>
                  </a:lnTo>
                  <a:lnTo>
                    <a:pt x="19" y="268"/>
                  </a:lnTo>
                  <a:lnTo>
                    <a:pt x="16" y="268"/>
                  </a:lnTo>
                  <a:lnTo>
                    <a:pt x="15" y="268"/>
                  </a:lnTo>
                  <a:lnTo>
                    <a:pt x="13" y="268"/>
                  </a:lnTo>
                  <a:lnTo>
                    <a:pt x="11" y="268"/>
                  </a:lnTo>
                  <a:lnTo>
                    <a:pt x="11" y="266"/>
                  </a:lnTo>
                  <a:lnTo>
                    <a:pt x="8" y="257"/>
                  </a:lnTo>
                  <a:lnTo>
                    <a:pt x="8" y="255"/>
                  </a:lnTo>
                  <a:lnTo>
                    <a:pt x="7" y="253"/>
                  </a:lnTo>
                  <a:lnTo>
                    <a:pt x="7" y="251"/>
                  </a:lnTo>
                  <a:lnTo>
                    <a:pt x="6" y="250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4" y="241"/>
                  </a:lnTo>
                  <a:lnTo>
                    <a:pt x="2" y="236"/>
                  </a:lnTo>
                  <a:lnTo>
                    <a:pt x="2" y="235"/>
                  </a:lnTo>
                  <a:lnTo>
                    <a:pt x="2" y="233"/>
                  </a:lnTo>
                  <a:lnTo>
                    <a:pt x="0" y="228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8"/>
                  </a:lnTo>
                  <a:lnTo>
                    <a:pt x="2" y="218"/>
                  </a:lnTo>
                  <a:lnTo>
                    <a:pt x="2" y="217"/>
                  </a:lnTo>
                  <a:lnTo>
                    <a:pt x="3" y="217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4" y="215"/>
                  </a:lnTo>
                  <a:lnTo>
                    <a:pt x="5" y="216"/>
                  </a:lnTo>
                  <a:lnTo>
                    <a:pt x="6" y="216"/>
                  </a:lnTo>
                  <a:lnTo>
                    <a:pt x="6" y="215"/>
                  </a:lnTo>
                  <a:lnTo>
                    <a:pt x="6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4" y="214"/>
                  </a:lnTo>
                  <a:lnTo>
                    <a:pt x="4" y="213"/>
                  </a:lnTo>
                  <a:lnTo>
                    <a:pt x="5" y="212"/>
                  </a:lnTo>
                  <a:lnTo>
                    <a:pt x="6" y="212"/>
                  </a:lnTo>
                  <a:lnTo>
                    <a:pt x="6" y="211"/>
                  </a:lnTo>
                  <a:lnTo>
                    <a:pt x="7" y="211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9" y="211"/>
                  </a:lnTo>
                  <a:lnTo>
                    <a:pt x="10" y="211"/>
                  </a:lnTo>
                  <a:lnTo>
                    <a:pt x="11" y="211"/>
                  </a:lnTo>
                  <a:lnTo>
                    <a:pt x="12" y="211"/>
                  </a:lnTo>
                  <a:lnTo>
                    <a:pt x="12" y="212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4" y="214"/>
                  </a:lnTo>
                  <a:lnTo>
                    <a:pt x="14" y="213"/>
                  </a:lnTo>
                  <a:lnTo>
                    <a:pt x="15" y="213"/>
                  </a:lnTo>
                  <a:lnTo>
                    <a:pt x="15" y="212"/>
                  </a:lnTo>
                  <a:lnTo>
                    <a:pt x="16" y="212"/>
                  </a:lnTo>
                  <a:lnTo>
                    <a:pt x="16" y="211"/>
                  </a:lnTo>
                  <a:lnTo>
                    <a:pt x="16" y="212"/>
                  </a:lnTo>
                  <a:lnTo>
                    <a:pt x="17" y="212"/>
                  </a:lnTo>
                  <a:lnTo>
                    <a:pt x="17" y="213"/>
                  </a:lnTo>
                  <a:lnTo>
                    <a:pt x="18" y="213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5"/>
                  </a:lnTo>
                  <a:lnTo>
                    <a:pt x="21" y="215"/>
                  </a:lnTo>
                  <a:lnTo>
                    <a:pt x="21" y="216"/>
                  </a:lnTo>
                  <a:lnTo>
                    <a:pt x="21" y="217"/>
                  </a:lnTo>
                  <a:lnTo>
                    <a:pt x="22" y="217"/>
                  </a:lnTo>
                  <a:lnTo>
                    <a:pt x="23" y="217"/>
                  </a:lnTo>
                  <a:lnTo>
                    <a:pt x="24" y="217"/>
                  </a:lnTo>
                  <a:lnTo>
                    <a:pt x="25" y="217"/>
                  </a:lnTo>
                  <a:lnTo>
                    <a:pt x="26" y="217"/>
                  </a:lnTo>
                  <a:lnTo>
                    <a:pt x="27" y="217"/>
                  </a:lnTo>
                  <a:lnTo>
                    <a:pt x="28" y="217"/>
                  </a:lnTo>
                  <a:lnTo>
                    <a:pt x="28" y="216"/>
                  </a:lnTo>
                  <a:lnTo>
                    <a:pt x="28" y="215"/>
                  </a:lnTo>
                  <a:lnTo>
                    <a:pt x="29" y="215"/>
                  </a:lnTo>
                  <a:lnTo>
                    <a:pt x="30" y="215"/>
                  </a:lnTo>
                  <a:lnTo>
                    <a:pt x="31" y="216"/>
                  </a:lnTo>
                  <a:lnTo>
                    <a:pt x="31" y="215"/>
                  </a:lnTo>
                  <a:lnTo>
                    <a:pt x="31" y="216"/>
                  </a:lnTo>
                  <a:lnTo>
                    <a:pt x="32" y="216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5" y="216"/>
                  </a:lnTo>
                  <a:lnTo>
                    <a:pt x="35" y="217"/>
                  </a:lnTo>
                  <a:lnTo>
                    <a:pt x="36" y="217"/>
                  </a:lnTo>
                  <a:lnTo>
                    <a:pt x="37" y="217"/>
                  </a:lnTo>
                  <a:lnTo>
                    <a:pt x="38" y="217"/>
                  </a:lnTo>
                  <a:lnTo>
                    <a:pt x="39" y="217"/>
                  </a:lnTo>
                  <a:lnTo>
                    <a:pt x="39" y="215"/>
                  </a:lnTo>
                  <a:lnTo>
                    <a:pt x="39" y="214"/>
                  </a:lnTo>
                  <a:lnTo>
                    <a:pt x="39" y="213"/>
                  </a:lnTo>
                  <a:lnTo>
                    <a:pt x="39" y="205"/>
                  </a:lnTo>
                  <a:lnTo>
                    <a:pt x="39" y="203"/>
                  </a:lnTo>
                  <a:lnTo>
                    <a:pt x="41" y="203"/>
                  </a:lnTo>
                  <a:lnTo>
                    <a:pt x="49" y="203"/>
                  </a:lnTo>
                  <a:lnTo>
                    <a:pt x="51" y="203"/>
                  </a:lnTo>
                  <a:lnTo>
                    <a:pt x="51" y="202"/>
                  </a:lnTo>
                  <a:lnTo>
                    <a:pt x="52" y="202"/>
                  </a:lnTo>
                  <a:lnTo>
                    <a:pt x="53" y="202"/>
                  </a:lnTo>
                  <a:lnTo>
                    <a:pt x="54" y="200"/>
                  </a:lnTo>
                  <a:lnTo>
                    <a:pt x="55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6" y="197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7" y="195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60" y="195"/>
                  </a:lnTo>
                  <a:lnTo>
                    <a:pt x="61" y="194"/>
                  </a:lnTo>
                  <a:lnTo>
                    <a:pt x="62" y="194"/>
                  </a:lnTo>
                  <a:lnTo>
                    <a:pt x="62" y="193"/>
                  </a:lnTo>
                  <a:lnTo>
                    <a:pt x="63" y="193"/>
                  </a:lnTo>
                  <a:lnTo>
                    <a:pt x="64" y="193"/>
                  </a:lnTo>
                  <a:lnTo>
                    <a:pt x="64" y="194"/>
                  </a:lnTo>
                  <a:lnTo>
                    <a:pt x="64" y="195"/>
                  </a:lnTo>
                  <a:lnTo>
                    <a:pt x="65" y="195"/>
                  </a:lnTo>
                  <a:lnTo>
                    <a:pt x="65" y="196"/>
                  </a:lnTo>
                  <a:lnTo>
                    <a:pt x="66" y="197"/>
                  </a:lnTo>
                  <a:lnTo>
                    <a:pt x="66" y="198"/>
                  </a:lnTo>
                  <a:lnTo>
                    <a:pt x="66" y="199"/>
                  </a:lnTo>
                  <a:lnTo>
                    <a:pt x="66" y="200"/>
                  </a:lnTo>
                  <a:lnTo>
                    <a:pt x="66" y="200"/>
                  </a:lnTo>
                  <a:lnTo>
                    <a:pt x="67" y="199"/>
                  </a:lnTo>
                  <a:lnTo>
                    <a:pt x="69" y="195"/>
                  </a:lnTo>
                  <a:lnTo>
                    <a:pt x="71" y="191"/>
                  </a:lnTo>
                  <a:lnTo>
                    <a:pt x="72" y="189"/>
                  </a:lnTo>
                  <a:lnTo>
                    <a:pt x="72" y="188"/>
                  </a:lnTo>
                  <a:lnTo>
                    <a:pt x="74" y="186"/>
                  </a:lnTo>
                  <a:lnTo>
                    <a:pt x="75" y="185"/>
                  </a:lnTo>
                  <a:lnTo>
                    <a:pt x="76" y="183"/>
                  </a:lnTo>
                  <a:lnTo>
                    <a:pt x="77" y="181"/>
                  </a:lnTo>
                  <a:lnTo>
                    <a:pt x="78" y="179"/>
                  </a:lnTo>
                  <a:lnTo>
                    <a:pt x="79" y="178"/>
                  </a:lnTo>
                  <a:lnTo>
                    <a:pt x="79" y="177"/>
                  </a:lnTo>
                  <a:lnTo>
                    <a:pt x="82" y="173"/>
                  </a:lnTo>
                  <a:lnTo>
                    <a:pt x="82" y="172"/>
                  </a:lnTo>
                  <a:lnTo>
                    <a:pt x="83" y="171"/>
                  </a:lnTo>
                  <a:lnTo>
                    <a:pt x="85" y="168"/>
                  </a:lnTo>
                  <a:lnTo>
                    <a:pt x="86" y="166"/>
                  </a:lnTo>
                  <a:lnTo>
                    <a:pt x="87" y="164"/>
                  </a:lnTo>
                  <a:lnTo>
                    <a:pt x="90" y="159"/>
                  </a:lnTo>
                  <a:lnTo>
                    <a:pt x="92" y="156"/>
                  </a:lnTo>
                  <a:lnTo>
                    <a:pt x="93" y="154"/>
                  </a:lnTo>
                  <a:lnTo>
                    <a:pt x="93" y="152"/>
                  </a:lnTo>
                  <a:lnTo>
                    <a:pt x="94" y="150"/>
                  </a:lnTo>
                  <a:lnTo>
                    <a:pt x="98" y="144"/>
                  </a:lnTo>
                  <a:lnTo>
                    <a:pt x="101" y="139"/>
                  </a:lnTo>
                  <a:lnTo>
                    <a:pt x="101" y="138"/>
                  </a:lnTo>
                  <a:lnTo>
                    <a:pt x="102" y="137"/>
                  </a:lnTo>
                  <a:lnTo>
                    <a:pt x="104" y="137"/>
                  </a:lnTo>
                  <a:lnTo>
                    <a:pt x="106" y="137"/>
                  </a:lnTo>
                  <a:lnTo>
                    <a:pt x="106" y="134"/>
                  </a:lnTo>
                  <a:lnTo>
                    <a:pt x="106" y="131"/>
                  </a:lnTo>
                  <a:lnTo>
                    <a:pt x="106" y="127"/>
                  </a:lnTo>
                  <a:lnTo>
                    <a:pt x="106" y="124"/>
                  </a:lnTo>
                  <a:lnTo>
                    <a:pt x="106" y="118"/>
                  </a:lnTo>
                  <a:lnTo>
                    <a:pt x="106" y="114"/>
                  </a:lnTo>
                  <a:lnTo>
                    <a:pt x="106" y="113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6" y="101"/>
                  </a:lnTo>
                  <a:lnTo>
                    <a:pt x="105" y="101"/>
                  </a:lnTo>
                  <a:lnTo>
                    <a:pt x="104" y="101"/>
                  </a:lnTo>
                  <a:lnTo>
                    <a:pt x="103" y="101"/>
                  </a:lnTo>
                  <a:lnTo>
                    <a:pt x="102" y="101"/>
                  </a:lnTo>
                  <a:lnTo>
                    <a:pt x="102" y="102"/>
                  </a:lnTo>
                  <a:lnTo>
                    <a:pt x="101" y="102"/>
                  </a:lnTo>
                  <a:lnTo>
                    <a:pt x="100" y="102"/>
                  </a:lnTo>
                  <a:lnTo>
                    <a:pt x="100" y="103"/>
                  </a:lnTo>
                  <a:lnTo>
                    <a:pt x="100" y="102"/>
                  </a:lnTo>
                  <a:lnTo>
                    <a:pt x="99" y="102"/>
                  </a:lnTo>
                  <a:lnTo>
                    <a:pt x="98" y="102"/>
                  </a:lnTo>
                  <a:lnTo>
                    <a:pt x="97" y="102"/>
                  </a:lnTo>
                  <a:lnTo>
                    <a:pt x="97" y="103"/>
                  </a:lnTo>
                  <a:lnTo>
                    <a:pt x="96" y="103"/>
                  </a:lnTo>
                  <a:lnTo>
                    <a:pt x="95" y="103"/>
                  </a:lnTo>
                  <a:lnTo>
                    <a:pt x="94" y="103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1" y="102"/>
                  </a:lnTo>
                  <a:lnTo>
                    <a:pt x="91" y="101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89" y="100"/>
                  </a:lnTo>
                  <a:lnTo>
                    <a:pt x="89" y="99"/>
                  </a:lnTo>
                  <a:lnTo>
                    <a:pt x="88" y="99"/>
                  </a:lnTo>
                  <a:lnTo>
                    <a:pt x="88" y="98"/>
                  </a:lnTo>
                  <a:lnTo>
                    <a:pt x="87" y="98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5" y="90"/>
                  </a:lnTo>
                  <a:lnTo>
                    <a:pt x="85" y="89"/>
                  </a:lnTo>
                  <a:lnTo>
                    <a:pt x="84" y="88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4" y="87"/>
                  </a:lnTo>
                  <a:lnTo>
                    <a:pt x="84" y="86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4" y="83"/>
                  </a:lnTo>
                  <a:lnTo>
                    <a:pt x="84" y="82"/>
                  </a:lnTo>
                  <a:lnTo>
                    <a:pt x="84" y="81"/>
                  </a:lnTo>
                  <a:lnTo>
                    <a:pt x="84" y="81"/>
                  </a:lnTo>
                  <a:lnTo>
                    <a:pt x="84" y="80"/>
                  </a:lnTo>
                  <a:lnTo>
                    <a:pt x="84" y="79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4"/>
                  </a:lnTo>
                  <a:lnTo>
                    <a:pt x="87" y="73"/>
                  </a:lnTo>
                  <a:lnTo>
                    <a:pt x="88" y="73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90" y="72"/>
                  </a:lnTo>
                  <a:lnTo>
                    <a:pt x="90" y="71"/>
                  </a:lnTo>
                  <a:lnTo>
                    <a:pt x="91" y="71"/>
                  </a:lnTo>
                  <a:lnTo>
                    <a:pt x="91" y="70"/>
                  </a:lnTo>
                  <a:lnTo>
                    <a:pt x="92" y="70"/>
                  </a:lnTo>
                  <a:lnTo>
                    <a:pt x="92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4" y="69"/>
                  </a:lnTo>
                  <a:lnTo>
                    <a:pt x="95" y="69"/>
                  </a:lnTo>
                  <a:lnTo>
                    <a:pt x="95" y="68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9" y="63"/>
                  </a:lnTo>
                  <a:lnTo>
                    <a:pt x="99" y="62"/>
                  </a:lnTo>
                  <a:lnTo>
                    <a:pt x="99" y="61"/>
                  </a:lnTo>
                  <a:lnTo>
                    <a:pt x="99" y="59"/>
                  </a:lnTo>
                  <a:lnTo>
                    <a:pt x="100" y="59"/>
                  </a:lnTo>
                  <a:lnTo>
                    <a:pt x="100" y="58"/>
                  </a:lnTo>
                  <a:lnTo>
                    <a:pt x="100" y="57"/>
                  </a:lnTo>
                  <a:lnTo>
                    <a:pt x="99" y="57"/>
                  </a:lnTo>
                  <a:lnTo>
                    <a:pt x="98" y="57"/>
                  </a:lnTo>
                  <a:lnTo>
                    <a:pt x="98" y="56"/>
                  </a:lnTo>
                  <a:lnTo>
                    <a:pt x="97" y="56"/>
                  </a:lnTo>
                  <a:lnTo>
                    <a:pt x="97" y="55"/>
                  </a:lnTo>
                  <a:lnTo>
                    <a:pt x="96" y="54"/>
                  </a:lnTo>
                  <a:lnTo>
                    <a:pt x="95" y="54"/>
                  </a:lnTo>
                  <a:lnTo>
                    <a:pt x="95" y="53"/>
                  </a:lnTo>
                  <a:lnTo>
                    <a:pt x="94" y="52"/>
                  </a:lnTo>
                  <a:lnTo>
                    <a:pt x="94" y="51"/>
                  </a:lnTo>
                  <a:lnTo>
                    <a:pt x="93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3" y="47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0" y="43"/>
                  </a:lnTo>
                  <a:lnTo>
                    <a:pt x="89" y="43"/>
                  </a:lnTo>
                  <a:lnTo>
                    <a:pt x="89" y="44"/>
                  </a:lnTo>
                  <a:lnTo>
                    <a:pt x="88" y="44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5" y="43"/>
                  </a:lnTo>
                  <a:lnTo>
                    <a:pt x="85" y="42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1" y="38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8" y="38"/>
                  </a:lnTo>
                  <a:lnTo>
                    <a:pt x="78" y="37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7" y="34"/>
                  </a:lnTo>
                  <a:lnTo>
                    <a:pt x="77" y="33"/>
                  </a:lnTo>
                  <a:lnTo>
                    <a:pt x="76" y="33"/>
                  </a:lnTo>
                  <a:lnTo>
                    <a:pt x="75" y="33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2" y="30"/>
                  </a:lnTo>
                  <a:lnTo>
                    <a:pt x="72" y="29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0" y="28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2" y="24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3" y="22"/>
                  </a:lnTo>
                  <a:lnTo>
                    <a:pt x="74" y="22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2" y="15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1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89" y="9"/>
                  </a:lnTo>
                  <a:lnTo>
                    <a:pt x="90" y="9"/>
                  </a:lnTo>
                  <a:lnTo>
                    <a:pt x="90" y="8"/>
                  </a:lnTo>
                  <a:lnTo>
                    <a:pt x="91" y="8"/>
                  </a:lnTo>
                  <a:lnTo>
                    <a:pt x="91" y="7"/>
                  </a:lnTo>
                  <a:lnTo>
                    <a:pt x="92" y="7"/>
                  </a:lnTo>
                  <a:lnTo>
                    <a:pt x="93" y="7"/>
                  </a:lnTo>
                  <a:lnTo>
                    <a:pt x="109" y="7"/>
                  </a:lnTo>
                  <a:lnTo>
                    <a:pt x="112" y="7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6" y="7"/>
                  </a:lnTo>
                  <a:lnTo>
                    <a:pt x="129" y="7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7"/>
                  </a:lnTo>
                  <a:lnTo>
                    <a:pt x="139" y="7"/>
                  </a:lnTo>
                  <a:lnTo>
                    <a:pt x="141" y="7"/>
                  </a:lnTo>
                  <a:lnTo>
                    <a:pt x="142" y="7"/>
                  </a:lnTo>
                  <a:lnTo>
                    <a:pt x="143" y="7"/>
                  </a:lnTo>
                  <a:lnTo>
                    <a:pt x="144" y="7"/>
                  </a:lnTo>
                  <a:lnTo>
                    <a:pt x="145" y="7"/>
                  </a:lnTo>
                  <a:lnTo>
                    <a:pt x="147" y="7"/>
                  </a:lnTo>
                  <a:lnTo>
                    <a:pt x="148" y="7"/>
                  </a:lnTo>
                  <a:lnTo>
                    <a:pt x="150" y="7"/>
                  </a:lnTo>
                  <a:lnTo>
                    <a:pt x="152" y="7"/>
                  </a:lnTo>
                  <a:lnTo>
                    <a:pt x="153" y="7"/>
                  </a:lnTo>
                  <a:lnTo>
                    <a:pt x="154" y="7"/>
                  </a:lnTo>
                  <a:lnTo>
                    <a:pt x="155" y="7"/>
                  </a:lnTo>
                  <a:lnTo>
                    <a:pt x="156" y="7"/>
                  </a:lnTo>
                  <a:lnTo>
                    <a:pt x="157" y="7"/>
                  </a:lnTo>
                  <a:lnTo>
                    <a:pt x="158" y="7"/>
                  </a:lnTo>
                  <a:lnTo>
                    <a:pt x="160" y="7"/>
                  </a:lnTo>
                  <a:lnTo>
                    <a:pt x="161" y="7"/>
                  </a:lnTo>
                  <a:lnTo>
                    <a:pt x="162" y="7"/>
                  </a:lnTo>
                  <a:lnTo>
                    <a:pt x="163" y="7"/>
                  </a:lnTo>
                  <a:lnTo>
                    <a:pt x="166" y="7"/>
                  </a:lnTo>
                  <a:lnTo>
                    <a:pt x="168" y="7"/>
                  </a:lnTo>
                  <a:lnTo>
                    <a:pt x="169" y="7"/>
                  </a:lnTo>
                  <a:lnTo>
                    <a:pt x="170" y="7"/>
                  </a:lnTo>
                  <a:lnTo>
                    <a:pt x="171" y="7"/>
                  </a:lnTo>
                  <a:lnTo>
                    <a:pt x="172" y="7"/>
                  </a:lnTo>
                  <a:lnTo>
                    <a:pt x="178" y="7"/>
                  </a:lnTo>
                  <a:lnTo>
                    <a:pt x="184" y="7"/>
                  </a:lnTo>
                  <a:lnTo>
                    <a:pt x="185" y="7"/>
                  </a:lnTo>
                  <a:lnTo>
                    <a:pt x="190" y="7"/>
                  </a:lnTo>
                  <a:lnTo>
                    <a:pt x="191" y="7"/>
                  </a:lnTo>
                  <a:lnTo>
                    <a:pt x="193" y="7"/>
                  </a:lnTo>
                  <a:lnTo>
                    <a:pt x="198" y="7"/>
                  </a:lnTo>
                  <a:lnTo>
                    <a:pt x="200" y="7"/>
                  </a:lnTo>
                  <a:lnTo>
                    <a:pt x="202" y="7"/>
                  </a:lnTo>
                  <a:lnTo>
                    <a:pt x="204" y="7"/>
                  </a:lnTo>
                  <a:lnTo>
                    <a:pt x="206" y="7"/>
                  </a:lnTo>
                  <a:lnTo>
                    <a:pt x="211" y="7"/>
                  </a:lnTo>
                  <a:lnTo>
                    <a:pt x="213" y="7"/>
                  </a:lnTo>
                  <a:lnTo>
                    <a:pt x="215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2" y="7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8" y="7"/>
                  </a:lnTo>
                  <a:lnTo>
                    <a:pt x="229" y="7"/>
                  </a:lnTo>
                  <a:lnTo>
                    <a:pt x="234" y="7"/>
                  </a:lnTo>
                  <a:lnTo>
                    <a:pt x="235" y="7"/>
                  </a:lnTo>
                  <a:lnTo>
                    <a:pt x="236" y="7"/>
                  </a:lnTo>
                  <a:lnTo>
                    <a:pt x="238" y="7"/>
                  </a:lnTo>
                  <a:lnTo>
                    <a:pt x="239" y="7"/>
                  </a:lnTo>
                  <a:lnTo>
                    <a:pt x="240" y="7"/>
                  </a:lnTo>
                  <a:lnTo>
                    <a:pt x="241" y="7"/>
                  </a:lnTo>
                  <a:lnTo>
                    <a:pt x="248" y="7"/>
                  </a:lnTo>
                  <a:lnTo>
                    <a:pt x="253" y="7"/>
                  </a:lnTo>
                  <a:lnTo>
                    <a:pt x="254" y="7"/>
                  </a:lnTo>
                  <a:lnTo>
                    <a:pt x="256" y="7"/>
                  </a:lnTo>
                  <a:lnTo>
                    <a:pt x="260" y="7"/>
                  </a:lnTo>
                  <a:lnTo>
                    <a:pt x="261" y="7"/>
                  </a:lnTo>
                  <a:lnTo>
                    <a:pt x="263" y="7"/>
                  </a:lnTo>
                  <a:lnTo>
                    <a:pt x="265" y="7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3" y="7"/>
                  </a:lnTo>
                  <a:lnTo>
                    <a:pt x="277" y="7"/>
                  </a:lnTo>
                  <a:lnTo>
                    <a:pt x="280" y="7"/>
                  </a:lnTo>
                  <a:lnTo>
                    <a:pt x="281" y="7"/>
                  </a:lnTo>
                  <a:lnTo>
                    <a:pt x="282" y="7"/>
                  </a:lnTo>
                  <a:lnTo>
                    <a:pt x="285" y="7"/>
                  </a:lnTo>
                  <a:lnTo>
                    <a:pt x="290" y="7"/>
                  </a:lnTo>
                  <a:lnTo>
                    <a:pt x="292" y="7"/>
                  </a:lnTo>
                  <a:lnTo>
                    <a:pt x="297" y="7"/>
                  </a:lnTo>
                  <a:lnTo>
                    <a:pt x="301" y="7"/>
                  </a:lnTo>
                  <a:lnTo>
                    <a:pt x="305" y="7"/>
                  </a:lnTo>
                  <a:lnTo>
                    <a:pt x="305" y="4"/>
                  </a:lnTo>
                  <a:lnTo>
                    <a:pt x="308" y="4"/>
                  </a:lnTo>
                  <a:lnTo>
                    <a:pt x="310" y="4"/>
                  </a:lnTo>
                  <a:lnTo>
                    <a:pt x="313" y="4"/>
                  </a:lnTo>
                  <a:lnTo>
                    <a:pt x="315" y="4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5" y="4"/>
                  </a:lnTo>
                  <a:lnTo>
                    <a:pt x="331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6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3" y="4"/>
                  </a:lnTo>
                  <a:lnTo>
                    <a:pt x="346" y="4"/>
                  </a:lnTo>
                  <a:lnTo>
                    <a:pt x="350" y="4"/>
                  </a:lnTo>
                  <a:lnTo>
                    <a:pt x="352" y="4"/>
                  </a:lnTo>
                  <a:lnTo>
                    <a:pt x="355" y="4"/>
                  </a:lnTo>
                  <a:lnTo>
                    <a:pt x="358" y="4"/>
                  </a:lnTo>
                  <a:lnTo>
                    <a:pt x="359" y="4"/>
                  </a:lnTo>
                  <a:lnTo>
                    <a:pt x="360" y="4"/>
                  </a:lnTo>
                  <a:lnTo>
                    <a:pt x="362" y="4"/>
                  </a:lnTo>
                  <a:lnTo>
                    <a:pt x="367" y="3"/>
                  </a:lnTo>
                  <a:lnTo>
                    <a:pt x="372" y="3"/>
                  </a:lnTo>
                  <a:lnTo>
                    <a:pt x="381" y="3"/>
                  </a:lnTo>
                  <a:lnTo>
                    <a:pt x="385" y="3"/>
                  </a:lnTo>
                  <a:lnTo>
                    <a:pt x="388" y="3"/>
                  </a:lnTo>
                  <a:lnTo>
                    <a:pt x="389" y="3"/>
                  </a:lnTo>
                  <a:lnTo>
                    <a:pt x="391" y="3"/>
                  </a:lnTo>
                  <a:lnTo>
                    <a:pt x="392" y="3"/>
                  </a:lnTo>
                  <a:lnTo>
                    <a:pt x="403" y="3"/>
                  </a:lnTo>
                  <a:lnTo>
                    <a:pt x="405" y="3"/>
                  </a:lnTo>
                  <a:lnTo>
                    <a:pt x="409" y="2"/>
                  </a:lnTo>
                  <a:lnTo>
                    <a:pt x="412" y="2"/>
                  </a:lnTo>
                  <a:lnTo>
                    <a:pt x="416" y="2"/>
                  </a:lnTo>
                  <a:lnTo>
                    <a:pt x="420" y="2"/>
                  </a:lnTo>
                  <a:lnTo>
                    <a:pt x="423" y="2"/>
                  </a:lnTo>
                  <a:lnTo>
                    <a:pt x="427" y="2"/>
                  </a:lnTo>
                  <a:lnTo>
                    <a:pt x="429" y="2"/>
                  </a:lnTo>
                  <a:lnTo>
                    <a:pt x="430" y="2"/>
                  </a:lnTo>
                  <a:lnTo>
                    <a:pt x="432" y="2"/>
                  </a:lnTo>
                  <a:lnTo>
                    <a:pt x="436" y="2"/>
                  </a:lnTo>
                  <a:lnTo>
                    <a:pt x="439" y="2"/>
                  </a:lnTo>
                  <a:lnTo>
                    <a:pt x="442" y="1"/>
                  </a:lnTo>
                  <a:lnTo>
                    <a:pt x="445" y="1"/>
                  </a:lnTo>
                  <a:lnTo>
                    <a:pt x="450" y="1"/>
                  </a:lnTo>
                  <a:lnTo>
                    <a:pt x="454" y="1"/>
                  </a:lnTo>
                  <a:lnTo>
                    <a:pt x="456" y="1"/>
                  </a:lnTo>
                  <a:lnTo>
                    <a:pt x="458" y="1"/>
                  </a:lnTo>
                  <a:lnTo>
                    <a:pt x="469" y="1"/>
                  </a:lnTo>
                  <a:lnTo>
                    <a:pt x="473" y="1"/>
                  </a:lnTo>
                  <a:lnTo>
                    <a:pt x="480" y="1"/>
                  </a:lnTo>
                  <a:lnTo>
                    <a:pt x="485" y="1"/>
                  </a:lnTo>
                  <a:lnTo>
                    <a:pt x="487" y="1"/>
                  </a:lnTo>
                  <a:lnTo>
                    <a:pt x="492" y="1"/>
                  </a:lnTo>
                  <a:lnTo>
                    <a:pt x="498" y="0"/>
                  </a:lnTo>
                  <a:lnTo>
                    <a:pt x="515" y="0"/>
                  </a:lnTo>
                  <a:lnTo>
                    <a:pt x="519" y="0"/>
                  </a:lnTo>
                  <a:lnTo>
                    <a:pt x="519" y="1"/>
                  </a:lnTo>
                  <a:lnTo>
                    <a:pt x="520" y="1"/>
                  </a:lnTo>
                  <a:lnTo>
                    <a:pt x="521" y="1"/>
                  </a:lnTo>
                  <a:lnTo>
                    <a:pt x="521" y="1"/>
                  </a:lnTo>
                  <a:lnTo>
                    <a:pt x="521" y="2"/>
                  </a:lnTo>
                  <a:lnTo>
                    <a:pt x="521" y="3"/>
                  </a:lnTo>
                  <a:lnTo>
                    <a:pt x="522" y="3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59" name="Freeform 194">
              <a:extLst>
                <a:ext uri="{FF2B5EF4-FFF2-40B4-BE49-F238E27FC236}">
                  <a16:creationId xmlns:a16="http://schemas.microsoft.com/office/drawing/2014/main" id="{A7AB0BD0-AA06-6377-C8C5-69B73D501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2" y="1958975"/>
              <a:ext cx="1812925" cy="1717675"/>
            </a:xfrm>
            <a:custGeom>
              <a:avLst/>
              <a:gdLst>
                <a:gd name="T0" fmla="*/ 426 w 1142"/>
                <a:gd name="T1" fmla="*/ 15 h 1082"/>
                <a:gd name="T2" fmla="*/ 465 w 1142"/>
                <a:gd name="T3" fmla="*/ 3 h 1082"/>
                <a:gd name="T4" fmla="*/ 491 w 1142"/>
                <a:gd name="T5" fmla="*/ 21 h 1082"/>
                <a:gd name="T6" fmla="*/ 534 w 1142"/>
                <a:gd name="T7" fmla="*/ 34 h 1082"/>
                <a:gd name="T8" fmla="*/ 590 w 1142"/>
                <a:gd name="T9" fmla="*/ 27 h 1082"/>
                <a:gd name="T10" fmla="*/ 631 w 1142"/>
                <a:gd name="T11" fmla="*/ 44 h 1082"/>
                <a:gd name="T12" fmla="*/ 678 w 1142"/>
                <a:gd name="T13" fmla="*/ 81 h 1082"/>
                <a:gd name="T14" fmla="*/ 732 w 1142"/>
                <a:gd name="T15" fmla="*/ 110 h 1082"/>
                <a:gd name="T16" fmla="*/ 769 w 1142"/>
                <a:gd name="T17" fmla="*/ 150 h 1082"/>
                <a:gd name="T18" fmla="*/ 791 w 1142"/>
                <a:gd name="T19" fmla="*/ 207 h 1082"/>
                <a:gd name="T20" fmla="*/ 845 w 1142"/>
                <a:gd name="T21" fmla="*/ 233 h 1082"/>
                <a:gd name="T22" fmla="*/ 879 w 1142"/>
                <a:gd name="T23" fmla="*/ 275 h 1082"/>
                <a:gd name="T24" fmla="*/ 911 w 1142"/>
                <a:gd name="T25" fmla="*/ 311 h 1082"/>
                <a:gd name="T26" fmla="*/ 902 w 1142"/>
                <a:gd name="T27" fmla="*/ 340 h 1082"/>
                <a:gd name="T28" fmla="*/ 915 w 1142"/>
                <a:gd name="T29" fmla="*/ 351 h 1082"/>
                <a:gd name="T30" fmla="*/ 940 w 1142"/>
                <a:gd name="T31" fmla="*/ 367 h 1082"/>
                <a:gd name="T32" fmla="*/ 940 w 1142"/>
                <a:gd name="T33" fmla="*/ 386 h 1082"/>
                <a:gd name="T34" fmla="*/ 968 w 1142"/>
                <a:gd name="T35" fmla="*/ 414 h 1082"/>
                <a:gd name="T36" fmla="*/ 982 w 1142"/>
                <a:gd name="T37" fmla="*/ 445 h 1082"/>
                <a:gd name="T38" fmla="*/ 1035 w 1142"/>
                <a:gd name="T39" fmla="*/ 471 h 1082"/>
                <a:gd name="T40" fmla="*/ 1058 w 1142"/>
                <a:gd name="T41" fmla="*/ 489 h 1082"/>
                <a:gd name="T42" fmla="*/ 1082 w 1142"/>
                <a:gd name="T43" fmla="*/ 506 h 1082"/>
                <a:gd name="T44" fmla="*/ 1088 w 1142"/>
                <a:gd name="T45" fmla="*/ 535 h 1082"/>
                <a:gd name="T46" fmla="*/ 1104 w 1142"/>
                <a:gd name="T47" fmla="*/ 570 h 1082"/>
                <a:gd name="T48" fmla="*/ 1111 w 1142"/>
                <a:gd name="T49" fmla="*/ 595 h 1082"/>
                <a:gd name="T50" fmla="*/ 1125 w 1142"/>
                <a:gd name="T51" fmla="*/ 614 h 1082"/>
                <a:gd name="T52" fmla="*/ 1128 w 1142"/>
                <a:gd name="T53" fmla="*/ 636 h 1082"/>
                <a:gd name="T54" fmla="*/ 1131 w 1142"/>
                <a:gd name="T55" fmla="*/ 657 h 1082"/>
                <a:gd name="T56" fmla="*/ 1136 w 1142"/>
                <a:gd name="T57" fmla="*/ 689 h 1082"/>
                <a:gd name="T58" fmla="*/ 1139 w 1142"/>
                <a:gd name="T59" fmla="*/ 723 h 1082"/>
                <a:gd name="T60" fmla="*/ 1053 w 1142"/>
                <a:gd name="T61" fmla="*/ 767 h 1082"/>
                <a:gd name="T62" fmla="*/ 1024 w 1142"/>
                <a:gd name="T63" fmla="*/ 751 h 1082"/>
                <a:gd name="T64" fmla="*/ 994 w 1142"/>
                <a:gd name="T65" fmla="*/ 729 h 1082"/>
                <a:gd name="T66" fmla="*/ 966 w 1142"/>
                <a:gd name="T67" fmla="*/ 703 h 1082"/>
                <a:gd name="T68" fmla="*/ 869 w 1142"/>
                <a:gd name="T69" fmla="*/ 747 h 1082"/>
                <a:gd name="T70" fmla="*/ 779 w 1142"/>
                <a:gd name="T71" fmla="*/ 852 h 1082"/>
                <a:gd name="T72" fmla="*/ 728 w 1142"/>
                <a:gd name="T73" fmla="*/ 867 h 1082"/>
                <a:gd name="T74" fmla="*/ 653 w 1142"/>
                <a:gd name="T75" fmla="*/ 861 h 1082"/>
                <a:gd name="T76" fmla="*/ 580 w 1142"/>
                <a:gd name="T77" fmla="*/ 879 h 1082"/>
                <a:gd name="T78" fmla="*/ 499 w 1142"/>
                <a:gd name="T79" fmla="*/ 948 h 1082"/>
                <a:gd name="T80" fmla="*/ 384 w 1142"/>
                <a:gd name="T81" fmla="*/ 1065 h 1082"/>
                <a:gd name="T82" fmla="*/ 352 w 1142"/>
                <a:gd name="T83" fmla="*/ 1059 h 1082"/>
                <a:gd name="T84" fmla="*/ 333 w 1142"/>
                <a:gd name="T85" fmla="*/ 1036 h 1082"/>
                <a:gd name="T86" fmla="*/ 326 w 1142"/>
                <a:gd name="T87" fmla="*/ 1011 h 1082"/>
                <a:gd name="T88" fmla="*/ 315 w 1142"/>
                <a:gd name="T89" fmla="*/ 984 h 1082"/>
                <a:gd name="T90" fmla="*/ 287 w 1142"/>
                <a:gd name="T91" fmla="*/ 877 h 1082"/>
                <a:gd name="T92" fmla="*/ 259 w 1142"/>
                <a:gd name="T93" fmla="*/ 793 h 1082"/>
                <a:gd name="T94" fmla="*/ 335 w 1142"/>
                <a:gd name="T95" fmla="*/ 697 h 1082"/>
                <a:gd name="T96" fmla="*/ 286 w 1142"/>
                <a:gd name="T97" fmla="*/ 516 h 1082"/>
                <a:gd name="T98" fmla="*/ 132 w 1142"/>
                <a:gd name="T99" fmla="*/ 457 h 1082"/>
                <a:gd name="T100" fmla="*/ 97 w 1142"/>
                <a:gd name="T101" fmla="*/ 422 h 1082"/>
                <a:gd name="T102" fmla="*/ 95 w 1142"/>
                <a:gd name="T103" fmla="*/ 374 h 1082"/>
                <a:gd name="T104" fmla="*/ 72 w 1142"/>
                <a:gd name="T105" fmla="*/ 330 h 1082"/>
                <a:gd name="T106" fmla="*/ 48 w 1142"/>
                <a:gd name="T107" fmla="*/ 291 h 1082"/>
                <a:gd name="T108" fmla="*/ 12 w 1142"/>
                <a:gd name="T109" fmla="*/ 281 h 1082"/>
                <a:gd name="T110" fmla="*/ 22 w 1142"/>
                <a:gd name="T111" fmla="*/ 244 h 1082"/>
                <a:gd name="T112" fmla="*/ 60 w 1142"/>
                <a:gd name="T113" fmla="*/ 170 h 1082"/>
                <a:gd name="T114" fmla="*/ 169 w 1142"/>
                <a:gd name="T115" fmla="*/ 213 h 1082"/>
                <a:gd name="T116" fmla="*/ 241 w 1142"/>
                <a:gd name="T117" fmla="*/ 121 h 1082"/>
                <a:gd name="T118" fmla="*/ 260 w 1142"/>
                <a:gd name="T119" fmla="*/ 163 h 1082"/>
                <a:gd name="T120" fmla="*/ 329 w 1142"/>
                <a:gd name="T121" fmla="*/ 145 h 1082"/>
                <a:gd name="T122" fmla="*/ 330 w 1142"/>
                <a:gd name="T123" fmla="*/ 51 h 1082"/>
                <a:gd name="T124" fmla="*/ 370 w 1142"/>
                <a:gd name="T125" fmla="*/ 1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2" h="1082">
                  <a:moveTo>
                    <a:pt x="394" y="1"/>
                  </a:moveTo>
                  <a:lnTo>
                    <a:pt x="394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3"/>
                  </a:lnTo>
                  <a:lnTo>
                    <a:pt x="397" y="3"/>
                  </a:lnTo>
                  <a:lnTo>
                    <a:pt x="397" y="3"/>
                  </a:lnTo>
                  <a:lnTo>
                    <a:pt x="398" y="3"/>
                  </a:lnTo>
                  <a:lnTo>
                    <a:pt x="398" y="4"/>
                  </a:lnTo>
                  <a:lnTo>
                    <a:pt x="399" y="4"/>
                  </a:lnTo>
                  <a:lnTo>
                    <a:pt x="400" y="4"/>
                  </a:lnTo>
                  <a:lnTo>
                    <a:pt x="400" y="5"/>
                  </a:lnTo>
                  <a:lnTo>
                    <a:pt x="401" y="5"/>
                  </a:lnTo>
                  <a:lnTo>
                    <a:pt x="401" y="6"/>
                  </a:lnTo>
                  <a:lnTo>
                    <a:pt x="401" y="7"/>
                  </a:lnTo>
                  <a:lnTo>
                    <a:pt x="401" y="8"/>
                  </a:lnTo>
                  <a:lnTo>
                    <a:pt x="402" y="9"/>
                  </a:lnTo>
                  <a:lnTo>
                    <a:pt x="402" y="9"/>
                  </a:lnTo>
                  <a:lnTo>
                    <a:pt x="402" y="10"/>
                  </a:lnTo>
                  <a:lnTo>
                    <a:pt x="403" y="10"/>
                  </a:lnTo>
                  <a:lnTo>
                    <a:pt x="404" y="11"/>
                  </a:lnTo>
                  <a:lnTo>
                    <a:pt x="404" y="10"/>
                  </a:lnTo>
                  <a:lnTo>
                    <a:pt x="404" y="9"/>
                  </a:lnTo>
                  <a:lnTo>
                    <a:pt x="405" y="9"/>
                  </a:lnTo>
                  <a:lnTo>
                    <a:pt x="405" y="8"/>
                  </a:lnTo>
                  <a:lnTo>
                    <a:pt x="405" y="9"/>
                  </a:lnTo>
                  <a:lnTo>
                    <a:pt x="406" y="9"/>
                  </a:lnTo>
                  <a:lnTo>
                    <a:pt x="406" y="8"/>
                  </a:lnTo>
                  <a:lnTo>
                    <a:pt x="407" y="8"/>
                  </a:lnTo>
                  <a:lnTo>
                    <a:pt x="407" y="7"/>
                  </a:lnTo>
                  <a:lnTo>
                    <a:pt x="408" y="7"/>
                  </a:lnTo>
                  <a:lnTo>
                    <a:pt x="408" y="6"/>
                  </a:lnTo>
                  <a:lnTo>
                    <a:pt x="408" y="5"/>
                  </a:lnTo>
                  <a:lnTo>
                    <a:pt x="408" y="6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1" y="9"/>
                  </a:lnTo>
                  <a:lnTo>
                    <a:pt x="412" y="9"/>
                  </a:lnTo>
                  <a:lnTo>
                    <a:pt x="412" y="8"/>
                  </a:lnTo>
                  <a:lnTo>
                    <a:pt x="412" y="9"/>
                  </a:lnTo>
                  <a:lnTo>
                    <a:pt x="413" y="9"/>
                  </a:lnTo>
                  <a:lnTo>
                    <a:pt x="413" y="10"/>
                  </a:lnTo>
                  <a:lnTo>
                    <a:pt x="414" y="10"/>
                  </a:lnTo>
                  <a:lnTo>
                    <a:pt x="415" y="10"/>
                  </a:lnTo>
                  <a:lnTo>
                    <a:pt x="415" y="9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7" y="10"/>
                  </a:lnTo>
                  <a:lnTo>
                    <a:pt x="417" y="11"/>
                  </a:lnTo>
                  <a:lnTo>
                    <a:pt x="418" y="11"/>
                  </a:lnTo>
                  <a:lnTo>
                    <a:pt x="419" y="11"/>
                  </a:lnTo>
                  <a:lnTo>
                    <a:pt x="419" y="12"/>
                  </a:lnTo>
                  <a:lnTo>
                    <a:pt x="420" y="12"/>
                  </a:lnTo>
                  <a:lnTo>
                    <a:pt x="420" y="13"/>
                  </a:lnTo>
                  <a:lnTo>
                    <a:pt x="421" y="13"/>
                  </a:lnTo>
                  <a:lnTo>
                    <a:pt x="422" y="13"/>
                  </a:lnTo>
                  <a:lnTo>
                    <a:pt x="423" y="13"/>
                  </a:lnTo>
                  <a:lnTo>
                    <a:pt x="423" y="14"/>
                  </a:lnTo>
                  <a:lnTo>
                    <a:pt x="424" y="13"/>
                  </a:lnTo>
                  <a:lnTo>
                    <a:pt x="425" y="13"/>
                  </a:lnTo>
                  <a:lnTo>
                    <a:pt x="425" y="14"/>
                  </a:lnTo>
                  <a:lnTo>
                    <a:pt x="426" y="14"/>
                  </a:lnTo>
                  <a:lnTo>
                    <a:pt x="426" y="15"/>
                  </a:lnTo>
                  <a:lnTo>
                    <a:pt x="427" y="15"/>
                  </a:lnTo>
                  <a:lnTo>
                    <a:pt x="427" y="14"/>
                  </a:lnTo>
                  <a:lnTo>
                    <a:pt x="428" y="14"/>
                  </a:lnTo>
                  <a:lnTo>
                    <a:pt x="428" y="13"/>
                  </a:lnTo>
                  <a:lnTo>
                    <a:pt x="429" y="13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3" y="10"/>
                  </a:lnTo>
                  <a:lnTo>
                    <a:pt x="433" y="9"/>
                  </a:lnTo>
                  <a:lnTo>
                    <a:pt x="434" y="8"/>
                  </a:lnTo>
                  <a:lnTo>
                    <a:pt x="434" y="7"/>
                  </a:lnTo>
                  <a:lnTo>
                    <a:pt x="435" y="7"/>
                  </a:lnTo>
                  <a:lnTo>
                    <a:pt x="435" y="8"/>
                  </a:lnTo>
                  <a:lnTo>
                    <a:pt x="436" y="8"/>
                  </a:lnTo>
                  <a:lnTo>
                    <a:pt x="437" y="8"/>
                  </a:lnTo>
                  <a:lnTo>
                    <a:pt x="438" y="8"/>
                  </a:lnTo>
                  <a:lnTo>
                    <a:pt x="438" y="7"/>
                  </a:lnTo>
                  <a:lnTo>
                    <a:pt x="438" y="6"/>
                  </a:lnTo>
                  <a:lnTo>
                    <a:pt x="439" y="6"/>
                  </a:lnTo>
                  <a:lnTo>
                    <a:pt x="440" y="6"/>
                  </a:lnTo>
                  <a:lnTo>
                    <a:pt x="440" y="5"/>
                  </a:lnTo>
                  <a:lnTo>
                    <a:pt x="441" y="5"/>
                  </a:lnTo>
                  <a:lnTo>
                    <a:pt x="441" y="6"/>
                  </a:lnTo>
                  <a:lnTo>
                    <a:pt x="442" y="7"/>
                  </a:lnTo>
                  <a:lnTo>
                    <a:pt x="443" y="7"/>
                  </a:lnTo>
                  <a:lnTo>
                    <a:pt x="444" y="7"/>
                  </a:lnTo>
                  <a:lnTo>
                    <a:pt x="445" y="7"/>
                  </a:lnTo>
                  <a:lnTo>
                    <a:pt x="446" y="7"/>
                  </a:lnTo>
                  <a:lnTo>
                    <a:pt x="447" y="6"/>
                  </a:lnTo>
                  <a:lnTo>
                    <a:pt x="448" y="6"/>
                  </a:lnTo>
                  <a:lnTo>
                    <a:pt x="448" y="5"/>
                  </a:lnTo>
                  <a:lnTo>
                    <a:pt x="449" y="5"/>
                  </a:lnTo>
                  <a:lnTo>
                    <a:pt x="450" y="5"/>
                  </a:lnTo>
                  <a:lnTo>
                    <a:pt x="451" y="5"/>
                  </a:lnTo>
                  <a:lnTo>
                    <a:pt x="451" y="4"/>
                  </a:lnTo>
                  <a:lnTo>
                    <a:pt x="451" y="3"/>
                  </a:lnTo>
                  <a:lnTo>
                    <a:pt x="451" y="4"/>
                  </a:lnTo>
                  <a:lnTo>
                    <a:pt x="452" y="4"/>
                  </a:lnTo>
                  <a:lnTo>
                    <a:pt x="453" y="5"/>
                  </a:lnTo>
                  <a:lnTo>
                    <a:pt x="454" y="5"/>
                  </a:lnTo>
                  <a:lnTo>
                    <a:pt x="454" y="4"/>
                  </a:lnTo>
                  <a:lnTo>
                    <a:pt x="454" y="3"/>
                  </a:lnTo>
                  <a:lnTo>
                    <a:pt x="453" y="3"/>
                  </a:lnTo>
                  <a:lnTo>
                    <a:pt x="453" y="2"/>
                  </a:lnTo>
                  <a:lnTo>
                    <a:pt x="454" y="2"/>
                  </a:lnTo>
                  <a:lnTo>
                    <a:pt x="455" y="2"/>
                  </a:lnTo>
                  <a:lnTo>
                    <a:pt x="456" y="2"/>
                  </a:lnTo>
                  <a:lnTo>
                    <a:pt x="456" y="2"/>
                  </a:lnTo>
                  <a:lnTo>
                    <a:pt x="456" y="1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59" y="2"/>
                  </a:lnTo>
                  <a:lnTo>
                    <a:pt x="459" y="3"/>
                  </a:lnTo>
                  <a:lnTo>
                    <a:pt x="460" y="3"/>
                  </a:lnTo>
                  <a:lnTo>
                    <a:pt x="461" y="3"/>
                  </a:lnTo>
                  <a:lnTo>
                    <a:pt x="462" y="3"/>
                  </a:lnTo>
                  <a:lnTo>
                    <a:pt x="462" y="4"/>
                  </a:lnTo>
                  <a:lnTo>
                    <a:pt x="463" y="5"/>
                  </a:lnTo>
                  <a:lnTo>
                    <a:pt x="464" y="5"/>
                  </a:lnTo>
                  <a:lnTo>
                    <a:pt x="464" y="4"/>
                  </a:lnTo>
                  <a:lnTo>
                    <a:pt x="465" y="4"/>
                  </a:lnTo>
                  <a:lnTo>
                    <a:pt x="465" y="3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7" y="4"/>
                  </a:lnTo>
                  <a:lnTo>
                    <a:pt x="468" y="4"/>
                  </a:lnTo>
                  <a:lnTo>
                    <a:pt x="468" y="5"/>
                  </a:lnTo>
                  <a:lnTo>
                    <a:pt x="469" y="6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0" y="8"/>
                  </a:lnTo>
                  <a:lnTo>
                    <a:pt x="471" y="8"/>
                  </a:lnTo>
                  <a:lnTo>
                    <a:pt x="471" y="9"/>
                  </a:lnTo>
                  <a:lnTo>
                    <a:pt x="472" y="9"/>
                  </a:lnTo>
                  <a:lnTo>
                    <a:pt x="472" y="8"/>
                  </a:lnTo>
                  <a:lnTo>
                    <a:pt x="473" y="8"/>
                  </a:lnTo>
                  <a:lnTo>
                    <a:pt x="474" y="8"/>
                  </a:lnTo>
                  <a:lnTo>
                    <a:pt x="475" y="9"/>
                  </a:lnTo>
                  <a:lnTo>
                    <a:pt x="475" y="10"/>
                  </a:lnTo>
                  <a:lnTo>
                    <a:pt x="474" y="10"/>
                  </a:lnTo>
                  <a:lnTo>
                    <a:pt x="473" y="9"/>
                  </a:lnTo>
                  <a:lnTo>
                    <a:pt x="473" y="10"/>
                  </a:lnTo>
                  <a:lnTo>
                    <a:pt x="472" y="10"/>
                  </a:lnTo>
                  <a:lnTo>
                    <a:pt x="472" y="11"/>
                  </a:lnTo>
                  <a:lnTo>
                    <a:pt x="471" y="11"/>
                  </a:lnTo>
                  <a:lnTo>
                    <a:pt x="470" y="11"/>
                  </a:lnTo>
                  <a:lnTo>
                    <a:pt x="471" y="11"/>
                  </a:lnTo>
                  <a:lnTo>
                    <a:pt x="471" y="12"/>
                  </a:lnTo>
                  <a:lnTo>
                    <a:pt x="471" y="13"/>
                  </a:lnTo>
                  <a:lnTo>
                    <a:pt x="471" y="14"/>
                  </a:lnTo>
                  <a:lnTo>
                    <a:pt x="471" y="15"/>
                  </a:lnTo>
                  <a:lnTo>
                    <a:pt x="472" y="15"/>
                  </a:lnTo>
                  <a:lnTo>
                    <a:pt x="473" y="15"/>
                  </a:lnTo>
                  <a:lnTo>
                    <a:pt x="474" y="16"/>
                  </a:lnTo>
                  <a:lnTo>
                    <a:pt x="475" y="16"/>
                  </a:lnTo>
                  <a:lnTo>
                    <a:pt x="476" y="16"/>
                  </a:lnTo>
                  <a:lnTo>
                    <a:pt x="476" y="17"/>
                  </a:lnTo>
                  <a:lnTo>
                    <a:pt x="477" y="17"/>
                  </a:lnTo>
                  <a:lnTo>
                    <a:pt x="477" y="18"/>
                  </a:lnTo>
                  <a:lnTo>
                    <a:pt x="477" y="19"/>
                  </a:lnTo>
                  <a:lnTo>
                    <a:pt x="478" y="19"/>
                  </a:lnTo>
                  <a:lnTo>
                    <a:pt x="479" y="19"/>
                  </a:lnTo>
                  <a:lnTo>
                    <a:pt x="479" y="18"/>
                  </a:lnTo>
                  <a:lnTo>
                    <a:pt x="480" y="18"/>
                  </a:lnTo>
                  <a:lnTo>
                    <a:pt x="481" y="18"/>
                  </a:lnTo>
                  <a:lnTo>
                    <a:pt x="481" y="19"/>
                  </a:lnTo>
                  <a:lnTo>
                    <a:pt x="482" y="19"/>
                  </a:lnTo>
                  <a:lnTo>
                    <a:pt x="482" y="20"/>
                  </a:lnTo>
                  <a:lnTo>
                    <a:pt x="483" y="19"/>
                  </a:lnTo>
                  <a:lnTo>
                    <a:pt x="483" y="18"/>
                  </a:lnTo>
                  <a:lnTo>
                    <a:pt x="483" y="17"/>
                  </a:lnTo>
                  <a:lnTo>
                    <a:pt x="482" y="17"/>
                  </a:lnTo>
                  <a:lnTo>
                    <a:pt x="483" y="16"/>
                  </a:lnTo>
                  <a:lnTo>
                    <a:pt x="483" y="16"/>
                  </a:lnTo>
                  <a:lnTo>
                    <a:pt x="483" y="17"/>
                  </a:lnTo>
                  <a:lnTo>
                    <a:pt x="484" y="17"/>
                  </a:lnTo>
                  <a:lnTo>
                    <a:pt x="485" y="17"/>
                  </a:lnTo>
                  <a:lnTo>
                    <a:pt x="486" y="17"/>
                  </a:lnTo>
                  <a:lnTo>
                    <a:pt x="487" y="17"/>
                  </a:lnTo>
                  <a:lnTo>
                    <a:pt x="486" y="17"/>
                  </a:lnTo>
                  <a:lnTo>
                    <a:pt x="486" y="18"/>
                  </a:lnTo>
                  <a:lnTo>
                    <a:pt x="486" y="19"/>
                  </a:lnTo>
                  <a:lnTo>
                    <a:pt x="486" y="20"/>
                  </a:lnTo>
                  <a:lnTo>
                    <a:pt x="486" y="21"/>
                  </a:lnTo>
                  <a:lnTo>
                    <a:pt x="487" y="21"/>
                  </a:lnTo>
                  <a:lnTo>
                    <a:pt x="488" y="21"/>
                  </a:lnTo>
                  <a:lnTo>
                    <a:pt x="489" y="21"/>
                  </a:lnTo>
                  <a:lnTo>
                    <a:pt x="490" y="21"/>
                  </a:lnTo>
                  <a:lnTo>
                    <a:pt x="491" y="21"/>
                  </a:lnTo>
                  <a:lnTo>
                    <a:pt x="492" y="22"/>
                  </a:lnTo>
                  <a:lnTo>
                    <a:pt x="493" y="22"/>
                  </a:lnTo>
                  <a:lnTo>
                    <a:pt x="494" y="22"/>
                  </a:lnTo>
                  <a:lnTo>
                    <a:pt x="494" y="23"/>
                  </a:lnTo>
                  <a:lnTo>
                    <a:pt x="495" y="23"/>
                  </a:lnTo>
                  <a:lnTo>
                    <a:pt x="496" y="22"/>
                  </a:lnTo>
                  <a:lnTo>
                    <a:pt x="497" y="22"/>
                  </a:lnTo>
                  <a:lnTo>
                    <a:pt x="497" y="23"/>
                  </a:lnTo>
                  <a:lnTo>
                    <a:pt x="497" y="24"/>
                  </a:lnTo>
                  <a:lnTo>
                    <a:pt x="498" y="25"/>
                  </a:lnTo>
                  <a:lnTo>
                    <a:pt x="499" y="25"/>
                  </a:lnTo>
                  <a:lnTo>
                    <a:pt x="499" y="26"/>
                  </a:lnTo>
                  <a:lnTo>
                    <a:pt x="500" y="26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7"/>
                  </a:lnTo>
                  <a:lnTo>
                    <a:pt x="503" y="27"/>
                  </a:lnTo>
                  <a:lnTo>
                    <a:pt x="503" y="28"/>
                  </a:lnTo>
                  <a:lnTo>
                    <a:pt x="504" y="28"/>
                  </a:lnTo>
                  <a:lnTo>
                    <a:pt x="504" y="29"/>
                  </a:lnTo>
                  <a:lnTo>
                    <a:pt x="504" y="30"/>
                  </a:lnTo>
                  <a:lnTo>
                    <a:pt x="504" y="30"/>
                  </a:lnTo>
                  <a:lnTo>
                    <a:pt x="505" y="30"/>
                  </a:lnTo>
                  <a:lnTo>
                    <a:pt x="505" y="31"/>
                  </a:lnTo>
                  <a:lnTo>
                    <a:pt x="506" y="31"/>
                  </a:lnTo>
                  <a:lnTo>
                    <a:pt x="506" y="30"/>
                  </a:lnTo>
                  <a:lnTo>
                    <a:pt x="507" y="30"/>
                  </a:lnTo>
                  <a:lnTo>
                    <a:pt x="508" y="30"/>
                  </a:lnTo>
                  <a:lnTo>
                    <a:pt x="509" y="31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2" y="31"/>
                  </a:lnTo>
                  <a:lnTo>
                    <a:pt x="512" y="30"/>
                  </a:lnTo>
                  <a:lnTo>
                    <a:pt x="513" y="30"/>
                  </a:lnTo>
                  <a:lnTo>
                    <a:pt x="513" y="30"/>
                  </a:lnTo>
                  <a:lnTo>
                    <a:pt x="513" y="29"/>
                  </a:lnTo>
                  <a:lnTo>
                    <a:pt x="513" y="28"/>
                  </a:lnTo>
                  <a:lnTo>
                    <a:pt x="513" y="27"/>
                  </a:lnTo>
                  <a:lnTo>
                    <a:pt x="514" y="27"/>
                  </a:lnTo>
                  <a:lnTo>
                    <a:pt x="514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7" y="27"/>
                  </a:lnTo>
                  <a:lnTo>
                    <a:pt x="517" y="28"/>
                  </a:lnTo>
                  <a:lnTo>
                    <a:pt x="518" y="28"/>
                  </a:lnTo>
                  <a:lnTo>
                    <a:pt x="518" y="29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29"/>
                  </a:lnTo>
                  <a:lnTo>
                    <a:pt x="521" y="28"/>
                  </a:lnTo>
                  <a:lnTo>
                    <a:pt x="522" y="28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3" y="30"/>
                  </a:lnTo>
                  <a:lnTo>
                    <a:pt x="524" y="30"/>
                  </a:lnTo>
                  <a:lnTo>
                    <a:pt x="524" y="30"/>
                  </a:lnTo>
                  <a:lnTo>
                    <a:pt x="525" y="30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7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0" y="32"/>
                  </a:lnTo>
                  <a:lnTo>
                    <a:pt x="531" y="33"/>
                  </a:lnTo>
                  <a:lnTo>
                    <a:pt x="532" y="33"/>
                  </a:lnTo>
                  <a:lnTo>
                    <a:pt x="533" y="33"/>
                  </a:lnTo>
                  <a:lnTo>
                    <a:pt x="534" y="34"/>
                  </a:lnTo>
                  <a:lnTo>
                    <a:pt x="535" y="34"/>
                  </a:lnTo>
                  <a:lnTo>
                    <a:pt x="536" y="34"/>
                  </a:lnTo>
                  <a:lnTo>
                    <a:pt x="536" y="35"/>
                  </a:lnTo>
                  <a:lnTo>
                    <a:pt x="537" y="35"/>
                  </a:lnTo>
                  <a:lnTo>
                    <a:pt x="537" y="36"/>
                  </a:lnTo>
                  <a:lnTo>
                    <a:pt x="538" y="36"/>
                  </a:lnTo>
                  <a:lnTo>
                    <a:pt x="539" y="36"/>
                  </a:lnTo>
                  <a:lnTo>
                    <a:pt x="540" y="36"/>
                  </a:lnTo>
                  <a:lnTo>
                    <a:pt x="541" y="36"/>
                  </a:lnTo>
                  <a:lnTo>
                    <a:pt x="542" y="36"/>
                  </a:lnTo>
                  <a:lnTo>
                    <a:pt x="543" y="36"/>
                  </a:lnTo>
                  <a:lnTo>
                    <a:pt x="544" y="36"/>
                  </a:lnTo>
                  <a:lnTo>
                    <a:pt x="545" y="35"/>
                  </a:lnTo>
                  <a:lnTo>
                    <a:pt x="546" y="35"/>
                  </a:lnTo>
                  <a:lnTo>
                    <a:pt x="547" y="35"/>
                  </a:lnTo>
                  <a:lnTo>
                    <a:pt x="547" y="36"/>
                  </a:lnTo>
                  <a:lnTo>
                    <a:pt x="548" y="36"/>
                  </a:lnTo>
                  <a:lnTo>
                    <a:pt x="549" y="36"/>
                  </a:lnTo>
                  <a:lnTo>
                    <a:pt x="550" y="36"/>
                  </a:lnTo>
                  <a:lnTo>
                    <a:pt x="551" y="36"/>
                  </a:lnTo>
                  <a:lnTo>
                    <a:pt x="551" y="35"/>
                  </a:lnTo>
                  <a:lnTo>
                    <a:pt x="552" y="35"/>
                  </a:lnTo>
                  <a:lnTo>
                    <a:pt x="552" y="34"/>
                  </a:lnTo>
                  <a:lnTo>
                    <a:pt x="553" y="34"/>
                  </a:lnTo>
                  <a:lnTo>
                    <a:pt x="553" y="33"/>
                  </a:lnTo>
                  <a:lnTo>
                    <a:pt x="554" y="33"/>
                  </a:lnTo>
                  <a:lnTo>
                    <a:pt x="555" y="32"/>
                  </a:lnTo>
                  <a:lnTo>
                    <a:pt x="556" y="32"/>
                  </a:lnTo>
                  <a:lnTo>
                    <a:pt x="557" y="32"/>
                  </a:lnTo>
                  <a:lnTo>
                    <a:pt x="558" y="32"/>
                  </a:lnTo>
                  <a:lnTo>
                    <a:pt x="559" y="31"/>
                  </a:lnTo>
                  <a:lnTo>
                    <a:pt x="560" y="31"/>
                  </a:lnTo>
                  <a:lnTo>
                    <a:pt x="561" y="30"/>
                  </a:lnTo>
                  <a:lnTo>
                    <a:pt x="562" y="30"/>
                  </a:lnTo>
                  <a:lnTo>
                    <a:pt x="563" y="30"/>
                  </a:lnTo>
                  <a:lnTo>
                    <a:pt x="563" y="30"/>
                  </a:lnTo>
                  <a:lnTo>
                    <a:pt x="564" y="30"/>
                  </a:lnTo>
                  <a:lnTo>
                    <a:pt x="565" y="30"/>
                  </a:lnTo>
                  <a:lnTo>
                    <a:pt x="566" y="30"/>
                  </a:lnTo>
                  <a:lnTo>
                    <a:pt x="567" y="30"/>
                  </a:lnTo>
                  <a:lnTo>
                    <a:pt x="569" y="30"/>
                  </a:lnTo>
                  <a:lnTo>
                    <a:pt x="570" y="30"/>
                  </a:lnTo>
                  <a:lnTo>
                    <a:pt x="571" y="30"/>
                  </a:lnTo>
                  <a:lnTo>
                    <a:pt x="572" y="30"/>
                  </a:lnTo>
                  <a:lnTo>
                    <a:pt x="572" y="31"/>
                  </a:lnTo>
                  <a:lnTo>
                    <a:pt x="573" y="31"/>
                  </a:lnTo>
                  <a:lnTo>
                    <a:pt x="574" y="31"/>
                  </a:lnTo>
                  <a:lnTo>
                    <a:pt x="574" y="30"/>
                  </a:lnTo>
                  <a:lnTo>
                    <a:pt x="575" y="30"/>
                  </a:lnTo>
                  <a:lnTo>
                    <a:pt x="576" y="30"/>
                  </a:lnTo>
                  <a:lnTo>
                    <a:pt x="577" y="30"/>
                  </a:lnTo>
                  <a:lnTo>
                    <a:pt x="578" y="30"/>
                  </a:lnTo>
                  <a:lnTo>
                    <a:pt x="579" y="30"/>
                  </a:lnTo>
                  <a:lnTo>
                    <a:pt x="580" y="30"/>
                  </a:lnTo>
                  <a:lnTo>
                    <a:pt x="581" y="30"/>
                  </a:lnTo>
                  <a:lnTo>
                    <a:pt x="582" y="30"/>
                  </a:lnTo>
                  <a:lnTo>
                    <a:pt x="583" y="30"/>
                  </a:lnTo>
                  <a:lnTo>
                    <a:pt x="584" y="30"/>
                  </a:lnTo>
                  <a:lnTo>
                    <a:pt x="585" y="30"/>
                  </a:lnTo>
                  <a:lnTo>
                    <a:pt x="586" y="30"/>
                  </a:lnTo>
                  <a:lnTo>
                    <a:pt x="587" y="30"/>
                  </a:lnTo>
                  <a:lnTo>
                    <a:pt x="587" y="29"/>
                  </a:lnTo>
                  <a:lnTo>
                    <a:pt x="588" y="29"/>
                  </a:lnTo>
                  <a:lnTo>
                    <a:pt x="589" y="29"/>
                  </a:lnTo>
                  <a:lnTo>
                    <a:pt x="589" y="28"/>
                  </a:lnTo>
                  <a:lnTo>
                    <a:pt x="590" y="28"/>
                  </a:lnTo>
                  <a:lnTo>
                    <a:pt x="590" y="27"/>
                  </a:lnTo>
                  <a:lnTo>
                    <a:pt x="591" y="27"/>
                  </a:lnTo>
                  <a:lnTo>
                    <a:pt x="592" y="27"/>
                  </a:lnTo>
                  <a:lnTo>
                    <a:pt x="593" y="27"/>
                  </a:lnTo>
                  <a:lnTo>
                    <a:pt x="593" y="28"/>
                  </a:lnTo>
                  <a:lnTo>
                    <a:pt x="594" y="28"/>
                  </a:lnTo>
                  <a:lnTo>
                    <a:pt x="594" y="29"/>
                  </a:lnTo>
                  <a:lnTo>
                    <a:pt x="595" y="29"/>
                  </a:lnTo>
                  <a:lnTo>
                    <a:pt x="595" y="30"/>
                  </a:lnTo>
                  <a:lnTo>
                    <a:pt x="596" y="30"/>
                  </a:lnTo>
                  <a:lnTo>
                    <a:pt x="598" y="30"/>
                  </a:lnTo>
                  <a:lnTo>
                    <a:pt x="598" y="30"/>
                  </a:lnTo>
                  <a:lnTo>
                    <a:pt x="599" y="30"/>
                  </a:lnTo>
                  <a:lnTo>
                    <a:pt x="599" y="31"/>
                  </a:lnTo>
                  <a:lnTo>
                    <a:pt x="599" y="32"/>
                  </a:lnTo>
                  <a:lnTo>
                    <a:pt x="599" y="33"/>
                  </a:lnTo>
                  <a:lnTo>
                    <a:pt x="599" y="34"/>
                  </a:lnTo>
                  <a:lnTo>
                    <a:pt x="599" y="35"/>
                  </a:lnTo>
                  <a:lnTo>
                    <a:pt x="600" y="35"/>
                  </a:lnTo>
                  <a:lnTo>
                    <a:pt x="600" y="34"/>
                  </a:lnTo>
                  <a:lnTo>
                    <a:pt x="601" y="34"/>
                  </a:lnTo>
                  <a:lnTo>
                    <a:pt x="602" y="34"/>
                  </a:lnTo>
                  <a:lnTo>
                    <a:pt x="602" y="33"/>
                  </a:lnTo>
                  <a:lnTo>
                    <a:pt x="602" y="32"/>
                  </a:lnTo>
                  <a:lnTo>
                    <a:pt x="603" y="31"/>
                  </a:lnTo>
                  <a:lnTo>
                    <a:pt x="604" y="30"/>
                  </a:lnTo>
                  <a:lnTo>
                    <a:pt x="605" y="30"/>
                  </a:lnTo>
                  <a:lnTo>
                    <a:pt x="606" y="30"/>
                  </a:lnTo>
                  <a:lnTo>
                    <a:pt x="607" y="30"/>
                  </a:lnTo>
                  <a:lnTo>
                    <a:pt x="608" y="30"/>
                  </a:lnTo>
                  <a:lnTo>
                    <a:pt x="609" y="30"/>
                  </a:lnTo>
                  <a:lnTo>
                    <a:pt x="609" y="31"/>
                  </a:lnTo>
                  <a:lnTo>
                    <a:pt x="610" y="31"/>
                  </a:lnTo>
                  <a:lnTo>
                    <a:pt x="611" y="30"/>
                  </a:lnTo>
                  <a:lnTo>
                    <a:pt x="612" y="30"/>
                  </a:lnTo>
                  <a:lnTo>
                    <a:pt x="613" y="30"/>
                  </a:lnTo>
                  <a:lnTo>
                    <a:pt x="613" y="31"/>
                  </a:lnTo>
                  <a:lnTo>
                    <a:pt x="614" y="31"/>
                  </a:lnTo>
                  <a:lnTo>
                    <a:pt x="615" y="31"/>
                  </a:lnTo>
                  <a:lnTo>
                    <a:pt x="616" y="31"/>
                  </a:lnTo>
                  <a:lnTo>
                    <a:pt x="616" y="32"/>
                  </a:lnTo>
                  <a:lnTo>
                    <a:pt x="616" y="33"/>
                  </a:lnTo>
                  <a:lnTo>
                    <a:pt x="617" y="33"/>
                  </a:lnTo>
                  <a:lnTo>
                    <a:pt x="617" y="34"/>
                  </a:lnTo>
                  <a:lnTo>
                    <a:pt x="617" y="34"/>
                  </a:lnTo>
                  <a:lnTo>
                    <a:pt x="618" y="34"/>
                  </a:lnTo>
                  <a:lnTo>
                    <a:pt x="618" y="35"/>
                  </a:lnTo>
                  <a:lnTo>
                    <a:pt x="619" y="35"/>
                  </a:lnTo>
                  <a:lnTo>
                    <a:pt x="620" y="35"/>
                  </a:lnTo>
                  <a:lnTo>
                    <a:pt x="620" y="36"/>
                  </a:lnTo>
                  <a:lnTo>
                    <a:pt x="620" y="37"/>
                  </a:lnTo>
                  <a:lnTo>
                    <a:pt x="621" y="37"/>
                  </a:lnTo>
                  <a:lnTo>
                    <a:pt x="622" y="37"/>
                  </a:lnTo>
                  <a:lnTo>
                    <a:pt x="623" y="37"/>
                  </a:lnTo>
                  <a:lnTo>
                    <a:pt x="624" y="37"/>
                  </a:lnTo>
                  <a:lnTo>
                    <a:pt x="624" y="38"/>
                  </a:lnTo>
                  <a:lnTo>
                    <a:pt x="625" y="38"/>
                  </a:lnTo>
                  <a:lnTo>
                    <a:pt x="625" y="39"/>
                  </a:lnTo>
                  <a:lnTo>
                    <a:pt x="626" y="39"/>
                  </a:lnTo>
                  <a:lnTo>
                    <a:pt x="626" y="40"/>
                  </a:lnTo>
                  <a:lnTo>
                    <a:pt x="626" y="41"/>
                  </a:lnTo>
                  <a:lnTo>
                    <a:pt x="627" y="41"/>
                  </a:lnTo>
                  <a:lnTo>
                    <a:pt x="627" y="42"/>
                  </a:lnTo>
                  <a:lnTo>
                    <a:pt x="628" y="42"/>
                  </a:lnTo>
                  <a:lnTo>
                    <a:pt x="629" y="42"/>
                  </a:lnTo>
                  <a:lnTo>
                    <a:pt x="630" y="43"/>
                  </a:lnTo>
                  <a:lnTo>
                    <a:pt x="631" y="43"/>
                  </a:lnTo>
                  <a:lnTo>
                    <a:pt x="631" y="44"/>
                  </a:lnTo>
                  <a:lnTo>
                    <a:pt x="632" y="44"/>
                  </a:lnTo>
                  <a:lnTo>
                    <a:pt x="632" y="45"/>
                  </a:lnTo>
                  <a:lnTo>
                    <a:pt x="633" y="45"/>
                  </a:lnTo>
                  <a:lnTo>
                    <a:pt x="633" y="46"/>
                  </a:lnTo>
                  <a:lnTo>
                    <a:pt x="633" y="47"/>
                  </a:lnTo>
                  <a:lnTo>
                    <a:pt x="634" y="47"/>
                  </a:lnTo>
                  <a:lnTo>
                    <a:pt x="634" y="48"/>
                  </a:lnTo>
                  <a:lnTo>
                    <a:pt x="634" y="49"/>
                  </a:lnTo>
                  <a:lnTo>
                    <a:pt x="635" y="49"/>
                  </a:lnTo>
                  <a:lnTo>
                    <a:pt x="636" y="50"/>
                  </a:lnTo>
                  <a:lnTo>
                    <a:pt x="637" y="50"/>
                  </a:lnTo>
                  <a:lnTo>
                    <a:pt x="638" y="50"/>
                  </a:lnTo>
                  <a:lnTo>
                    <a:pt x="639" y="51"/>
                  </a:lnTo>
                  <a:lnTo>
                    <a:pt x="640" y="51"/>
                  </a:lnTo>
                  <a:lnTo>
                    <a:pt x="641" y="51"/>
                  </a:lnTo>
                  <a:lnTo>
                    <a:pt x="642" y="51"/>
                  </a:lnTo>
                  <a:lnTo>
                    <a:pt x="643" y="50"/>
                  </a:lnTo>
                  <a:lnTo>
                    <a:pt x="644" y="50"/>
                  </a:lnTo>
                  <a:lnTo>
                    <a:pt x="644" y="50"/>
                  </a:lnTo>
                  <a:lnTo>
                    <a:pt x="645" y="49"/>
                  </a:lnTo>
                  <a:lnTo>
                    <a:pt x="647" y="50"/>
                  </a:lnTo>
                  <a:lnTo>
                    <a:pt x="648" y="50"/>
                  </a:lnTo>
                  <a:lnTo>
                    <a:pt x="649" y="51"/>
                  </a:lnTo>
                  <a:lnTo>
                    <a:pt x="650" y="51"/>
                  </a:lnTo>
                  <a:lnTo>
                    <a:pt x="651" y="52"/>
                  </a:lnTo>
                  <a:lnTo>
                    <a:pt x="652" y="52"/>
                  </a:lnTo>
                  <a:lnTo>
                    <a:pt x="652" y="53"/>
                  </a:lnTo>
                  <a:lnTo>
                    <a:pt x="653" y="53"/>
                  </a:lnTo>
                  <a:lnTo>
                    <a:pt x="654" y="54"/>
                  </a:lnTo>
                  <a:lnTo>
                    <a:pt x="654" y="55"/>
                  </a:lnTo>
                  <a:lnTo>
                    <a:pt x="655" y="55"/>
                  </a:lnTo>
                  <a:lnTo>
                    <a:pt x="656" y="56"/>
                  </a:lnTo>
                  <a:lnTo>
                    <a:pt x="656" y="57"/>
                  </a:lnTo>
                  <a:lnTo>
                    <a:pt x="657" y="57"/>
                  </a:lnTo>
                  <a:lnTo>
                    <a:pt x="657" y="58"/>
                  </a:lnTo>
                  <a:lnTo>
                    <a:pt x="658" y="59"/>
                  </a:lnTo>
                  <a:lnTo>
                    <a:pt x="658" y="60"/>
                  </a:lnTo>
                  <a:lnTo>
                    <a:pt x="659" y="61"/>
                  </a:lnTo>
                  <a:lnTo>
                    <a:pt x="659" y="62"/>
                  </a:lnTo>
                  <a:lnTo>
                    <a:pt x="660" y="63"/>
                  </a:lnTo>
                  <a:lnTo>
                    <a:pt x="660" y="64"/>
                  </a:lnTo>
                  <a:lnTo>
                    <a:pt x="661" y="65"/>
                  </a:lnTo>
                  <a:lnTo>
                    <a:pt x="662" y="66"/>
                  </a:lnTo>
                  <a:lnTo>
                    <a:pt x="662" y="67"/>
                  </a:lnTo>
                  <a:lnTo>
                    <a:pt x="664" y="68"/>
                  </a:lnTo>
                  <a:lnTo>
                    <a:pt x="665" y="68"/>
                  </a:lnTo>
                  <a:lnTo>
                    <a:pt x="666" y="69"/>
                  </a:lnTo>
                  <a:lnTo>
                    <a:pt x="667" y="69"/>
                  </a:lnTo>
                  <a:lnTo>
                    <a:pt x="667" y="70"/>
                  </a:lnTo>
                  <a:lnTo>
                    <a:pt x="668" y="70"/>
                  </a:lnTo>
                  <a:lnTo>
                    <a:pt x="668" y="71"/>
                  </a:lnTo>
                  <a:lnTo>
                    <a:pt x="669" y="71"/>
                  </a:lnTo>
                  <a:lnTo>
                    <a:pt x="669" y="72"/>
                  </a:lnTo>
                  <a:lnTo>
                    <a:pt x="670" y="72"/>
                  </a:lnTo>
                  <a:lnTo>
                    <a:pt x="671" y="73"/>
                  </a:lnTo>
                  <a:lnTo>
                    <a:pt x="671" y="74"/>
                  </a:lnTo>
                  <a:lnTo>
                    <a:pt x="671" y="75"/>
                  </a:lnTo>
                  <a:lnTo>
                    <a:pt x="672" y="75"/>
                  </a:lnTo>
                  <a:lnTo>
                    <a:pt x="672" y="76"/>
                  </a:lnTo>
                  <a:lnTo>
                    <a:pt x="673" y="76"/>
                  </a:lnTo>
                  <a:lnTo>
                    <a:pt x="674" y="77"/>
                  </a:lnTo>
                  <a:lnTo>
                    <a:pt x="675" y="78"/>
                  </a:lnTo>
                  <a:lnTo>
                    <a:pt x="676" y="78"/>
                  </a:lnTo>
                  <a:lnTo>
                    <a:pt x="676" y="79"/>
                  </a:lnTo>
                  <a:lnTo>
                    <a:pt x="677" y="80"/>
                  </a:lnTo>
                  <a:lnTo>
                    <a:pt x="678" y="80"/>
                  </a:lnTo>
                  <a:lnTo>
                    <a:pt x="678" y="81"/>
                  </a:lnTo>
                  <a:lnTo>
                    <a:pt x="679" y="81"/>
                  </a:lnTo>
                  <a:lnTo>
                    <a:pt x="680" y="82"/>
                  </a:lnTo>
                  <a:lnTo>
                    <a:pt x="681" y="83"/>
                  </a:lnTo>
                  <a:lnTo>
                    <a:pt x="682" y="83"/>
                  </a:lnTo>
                  <a:lnTo>
                    <a:pt x="683" y="83"/>
                  </a:lnTo>
                  <a:lnTo>
                    <a:pt x="684" y="83"/>
                  </a:lnTo>
                  <a:lnTo>
                    <a:pt x="685" y="83"/>
                  </a:lnTo>
                  <a:lnTo>
                    <a:pt x="685" y="84"/>
                  </a:lnTo>
                  <a:lnTo>
                    <a:pt x="686" y="84"/>
                  </a:lnTo>
                  <a:lnTo>
                    <a:pt x="686" y="85"/>
                  </a:lnTo>
                  <a:lnTo>
                    <a:pt x="687" y="85"/>
                  </a:lnTo>
                  <a:lnTo>
                    <a:pt x="687" y="86"/>
                  </a:lnTo>
                  <a:lnTo>
                    <a:pt x="688" y="87"/>
                  </a:lnTo>
                  <a:lnTo>
                    <a:pt x="689" y="87"/>
                  </a:lnTo>
                  <a:lnTo>
                    <a:pt x="690" y="88"/>
                  </a:lnTo>
                  <a:lnTo>
                    <a:pt x="691" y="88"/>
                  </a:lnTo>
                  <a:lnTo>
                    <a:pt x="691" y="89"/>
                  </a:lnTo>
                  <a:lnTo>
                    <a:pt x="692" y="89"/>
                  </a:lnTo>
                  <a:lnTo>
                    <a:pt x="693" y="89"/>
                  </a:lnTo>
                  <a:lnTo>
                    <a:pt x="694" y="89"/>
                  </a:lnTo>
                  <a:lnTo>
                    <a:pt x="694" y="88"/>
                  </a:lnTo>
                  <a:lnTo>
                    <a:pt x="695" y="88"/>
                  </a:lnTo>
                  <a:lnTo>
                    <a:pt x="696" y="88"/>
                  </a:lnTo>
                  <a:lnTo>
                    <a:pt x="697" y="87"/>
                  </a:lnTo>
                  <a:lnTo>
                    <a:pt x="698" y="87"/>
                  </a:lnTo>
                  <a:lnTo>
                    <a:pt x="698" y="87"/>
                  </a:lnTo>
                  <a:lnTo>
                    <a:pt x="699" y="87"/>
                  </a:lnTo>
                  <a:lnTo>
                    <a:pt x="699" y="88"/>
                  </a:lnTo>
                  <a:lnTo>
                    <a:pt x="700" y="88"/>
                  </a:lnTo>
                  <a:lnTo>
                    <a:pt x="700" y="89"/>
                  </a:lnTo>
                  <a:lnTo>
                    <a:pt x="701" y="89"/>
                  </a:lnTo>
                  <a:lnTo>
                    <a:pt x="703" y="91"/>
                  </a:lnTo>
                  <a:lnTo>
                    <a:pt x="704" y="91"/>
                  </a:lnTo>
                  <a:lnTo>
                    <a:pt x="704" y="92"/>
                  </a:lnTo>
                  <a:lnTo>
                    <a:pt x="705" y="92"/>
                  </a:lnTo>
                  <a:lnTo>
                    <a:pt x="706" y="92"/>
                  </a:lnTo>
                  <a:lnTo>
                    <a:pt x="707" y="93"/>
                  </a:lnTo>
                  <a:lnTo>
                    <a:pt x="708" y="93"/>
                  </a:lnTo>
                  <a:lnTo>
                    <a:pt x="708" y="94"/>
                  </a:lnTo>
                  <a:lnTo>
                    <a:pt x="709" y="94"/>
                  </a:lnTo>
                  <a:lnTo>
                    <a:pt x="710" y="95"/>
                  </a:lnTo>
                  <a:lnTo>
                    <a:pt x="710" y="96"/>
                  </a:lnTo>
                  <a:lnTo>
                    <a:pt x="711" y="97"/>
                  </a:lnTo>
                  <a:lnTo>
                    <a:pt x="712" y="98"/>
                  </a:lnTo>
                  <a:lnTo>
                    <a:pt x="713" y="98"/>
                  </a:lnTo>
                  <a:lnTo>
                    <a:pt x="713" y="99"/>
                  </a:lnTo>
                  <a:lnTo>
                    <a:pt x="714" y="99"/>
                  </a:lnTo>
                  <a:lnTo>
                    <a:pt x="715" y="100"/>
                  </a:lnTo>
                  <a:lnTo>
                    <a:pt x="716" y="100"/>
                  </a:lnTo>
                  <a:lnTo>
                    <a:pt x="717" y="101"/>
                  </a:lnTo>
                  <a:lnTo>
                    <a:pt x="718" y="101"/>
                  </a:lnTo>
                  <a:lnTo>
                    <a:pt x="719" y="101"/>
                  </a:lnTo>
                  <a:lnTo>
                    <a:pt x="720" y="102"/>
                  </a:lnTo>
                  <a:lnTo>
                    <a:pt x="721" y="102"/>
                  </a:lnTo>
                  <a:lnTo>
                    <a:pt x="722" y="102"/>
                  </a:lnTo>
                  <a:lnTo>
                    <a:pt x="723" y="103"/>
                  </a:lnTo>
                  <a:lnTo>
                    <a:pt x="724" y="104"/>
                  </a:lnTo>
                  <a:lnTo>
                    <a:pt x="725" y="104"/>
                  </a:lnTo>
                  <a:lnTo>
                    <a:pt x="725" y="105"/>
                  </a:lnTo>
                  <a:lnTo>
                    <a:pt x="727" y="107"/>
                  </a:lnTo>
                  <a:lnTo>
                    <a:pt x="728" y="107"/>
                  </a:lnTo>
                  <a:lnTo>
                    <a:pt x="728" y="108"/>
                  </a:lnTo>
                  <a:lnTo>
                    <a:pt x="729" y="108"/>
                  </a:lnTo>
                  <a:lnTo>
                    <a:pt x="730" y="109"/>
                  </a:lnTo>
                  <a:lnTo>
                    <a:pt x="731" y="109"/>
                  </a:lnTo>
                  <a:lnTo>
                    <a:pt x="731" y="110"/>
                  </a:lnTo>
                  <a:lnTo>
                    <a:pt x="732" y="110"/>
                  </a:lnTo>
                  <a:lnTo>
                    <a:pt x="733" y="110"/>
                  </a:lnTo>
                  <a:lnTo>
                    <a:pt x="733" y="110"/>
                  </a:lnTo>
                  <a:lnTo>
                    <a:pt x="734" y="110"/>
                  </a:lnTo>
                  <a:lnTo>
                    <a:pt x="734" y="111"/>
                  </a:lnTo>
                  <a:lnTo>
                    <a:pt x="734" y="112"/>
                  </a:lnTo>
                  <a:lnTo>
                    <a:pt x="735" y="112"/>
                  </a:lnTo>
                  <a:lnTo>
                    <a:pt x="736" y="113"/>
                  </a:lnTo>
                  <a:lnTo>
                    <a:pt x="737" y="113"/>
                  </a:lnTo>
                  <a:lnTo>
                    <a:pt x="737" y="114"/>
                  </a:lnTo>
                  <a:lnTo>
                    <a:pt x="738" y="115"/>
                  </a:lnTo>
                  <a:lnTo>
                    <a:pt x="738" y="116"/>
                  </a:lnTo>
                  <a:lnTo>
                    <a:pt x="739" y="117"/>
                  </a:lnTo>
                  <a:lnTo>
                    <a:pt x="740" y="117"/>
                  </a:lnTo>
                  <a:lnTo>
                    <a:pt x="741" y="117"/>
                  </a:lnTo>
                  <a:lnTo>
                    <a:pt x="741" y="118"/>
                  </a:lnTo>
                  <a:lnTo>
                    <a:pt x="742" y="118"/>
                  </a:lnTo>
                  <a:lnTo>
                    <a:pt x="743" y="119"/>
                  </a:lnTo>
                  <a:lnTo>
                    <a:pt x="744" y="119"/>
                  </a:lnTo>
                  <a:lnTo>
                    <a:pt x="744" y="120"/>
                  </a:lnTo>
                  <a:lnTo>
                    <a:pt x="744" y="121"/>
                  </a:lnTo>
                  <a:lnTo>
                    <a:pt x="745" y="121"/>
                  </a:lnTo>
                  <a:lnTo>
                    <a:pt x="745" y="122"/>
                  </a:lnTo>
                  <a:lnTo>
                    <a:pt x="745" y="124"/>
                  </a:lnTo>
                  <a:lnTo>
                    <a:pt x="745" y="125"/>
                  </a:lnTo>
                  <a:lnTo>
                    <a:pt x="745" y="126"/>
                  </a:lnTo>
                  <a:lnTo>
                    <a:pt x="744" y="126"/>
                  </a:lnTo>
                  <a:lnTo>
                    <a:pt x="744" y="127"/>
                  </a:lnTo>
                  <a:lnTo>
                    <a:pt x="745" y="128"/>
                  </a:lnTo>
                  <a:lnTo>
                    <a:pt x="745" y="129"/>
                  </a:lnTo>
                  <a:lnTo>
                    <a:pt x="746" y="130"/>
                  </a:lnTo>
                  <a:lnTo>
                    <a:pt x="747" y="130"/>
                  </a:lnTo>
                  <a:lnTo>
                    <a:pt x="748" y="129"/>
                  </a:lnTo>
                  <a:lnTo>
                    <a:pt x="749" y="129"/>
                  </a:lnTo>
                  <a:lnTo>
                    <a:pt x="749" y="130"/>
                  </a:lnTo>
                  <a:lnTo>
                    <a:pt x="750" y="130"/>
                  </a:lnTo>
                  <a:lnTo>
                    <a:pt x="751" y="131"/>
                  </a:lnTo>
                  <a:lnTo>
                    <a:pt x="752" y="132"/>
                  </a:lnTo>
                  <a:lnTo>
                    <a:pt x="752" y="133"/>
                  </a:lnTo>
                  <a:lnTo>
                    <a:pt x="753" y="134"/>
                  </a:lnTo>
                  <a:lnTo>
                    <a:pt x="753" y="135"/>
                  </a:lnTo>
                  <a:lnTo>
                    <a:pt x="754" y="135"/>
                  </a:lnTo>
                  <a:lnTo>
                    <a:pt x="755" y="136"/>
                  </a:lnTo>
                  <a:lnTo>
                    <a:pt x="756" y="136"/>
                  </a:lnTo>
                  <a:lnTo>
                    <a:pt x="756" y="136"/>
                  </a:lnTo>
                  <a:lnTo>
                    <a:pt x="757" y="136"/>
                  </a:lnTo>
                  <a:lnTo>
                    <a:pt x="758" y="136"/>
                  </a:lnTo>
                  <a:lnTo>
                    <a:pt x="759" y="137"/>
                  </a:lnTo>
                  <a:lnTo>
                    <a:pt x="759" y="138"/>
                  </a:lnTo>
                  <a:lnTo>
                    <a:pt x="759" y="139"/>
                  </a:lnTo>
                  <a:lnTo>
                    <a:pt x="760" y="139"/>
                  </a:lnTo>
                  <a:lnTo>
                    <a:pt x="761" y="139"/>
                  </a:lnTo>
                  <a:lnTo>
                    <a:pt x="761" y="140"/>
                  </a:lnTo>
                  <a:lnTo>
                    <a:pt x="762" y="140"/>
                  </a:lnTo>
                  <a:lnTo>
                    <a:pt x="763" y="140"/>
                  </a:lnTo>
                  <a:lnTo>
                    <a:pt x="764" y="141"/>
                  </a:lnTo>
                  <a:lnTo>
                    <a:pt x="765" y="142"/>
                  </a:lnTo>
                  <a:lnTo>
                    <a:pt x="766" y="143"/>
                  </a:lnTo>
                  <a:lnTo>
                    <a:pt x="766" y="142"/>
                  </a:lnTo>
                  <a:lnTo>
                    <a:pt x="766" y="143"/>
                  </a:lnTo>
                  <a:lnTo>
                    <a:pt x="766" y="144"/>
                  </a:lnTo>
                  <a:lnTo>
                    <a:pt x="767" y="144"/>
                  </a:lnTo>
                  <a:lnTo>
                    <a:pt x="767" y="145"/>
                  </a:lnTo>
                  <a:lnTo>
                    <a:pt x="767" y="147"/>
                  </a:lnTo>
                  <a:lnTo>
                    <a:pt x="767" y="148"/>
                  </a:lnTo>
                  <a:lnTo>
                    <a:pt x="768" y="149"/>
                  </a:lnTo>
                  <a:lnTo>
                    <a:pt x="768" y="150"/>
                  </a:lnTo>
                  <a:lnTo>
                    <a:pt x="769" y="150"/>
                  </a:lnTo>
                  <a:lnTo>
                    <a:pt x="769" y="151"/>
                  </a:lnTo>
                  <a:lnTo>
                    <a:pt x="769" y="152"/>
                  </a:lnTo>
                  <a:lnTo>
                    <a:pt x="770" y="152"/>
                  </a:lnTo>
                  <a:lnTo>
                    <a:pt x="770" y="153"/>
                  </a:lnTo>
                  <a:lnTo>
                    <a:pt x="770" y="154"/>
                  </a:lnTo>
                  <a:lnTo>
                    <a:pt x="770" y="155"/>
                  </a:lnTo>
                  <a:lnTo>
                    <a:pt x="770" y="156"/>
                  </a:lnTo>
                  <a:lnTo>
                    <a:pt x="770" y="157"/>
                  </a:lnTo>
                  <a:lnTo>
                    <a:pt x="771" y="158"/>
                  </a:lnTo>
                  <a:lnTo>
                    <a:pt x="771" y="159"/>
                  </a:lnTo>
                  <a:lnTo>
                    <a:pt x="771" y="160"/>
                  </a:lnTo>
                  <a:lnTo>
                    <a:pt x="771" y="161"/>
                  </a:lnTo>
                  <a:lnTo>
                    <a:pt x="772" y="162"/>
                  </a:lnTo>
                  <a:lnTo>
                    <a:pt x="772" y="163"/>
                  </a:lnTo>
                  <a:lnTo>
                    <a:pt x="772" y="164"/>
                  </a:lnTo>
                  <a:lnTo>
                    <a:pt x="771" y="166"/>
                  </a:lnTo>
                  <a:lnTo>
                    <a:pt x="772" y="166"/>
                  </a:lnTo>
                  <a:lnTo>
                    <a:pt x="772" y="167"/>
                  </a:lnTo>
                  <a:lnTo>
                    <a:pt x="772" y="168"/>
                  </a:lnTo>
                  <a:lnTo>
                    <a:pt x="772" y="169"/>
                  </a:lnTo>
                  <a:lnTo>
                    <a:pt x="773" y="169"/>
                  </a:lnTo>
                  <a:lnTo>
                    <a:pt x="773" y="170"/>
                  </a:lnTo>
                  <a:lnTo>
                    <a:pt x="773" y="171"/>
                  </a:lnTo>
                  <a:lnTo>
                    <a:pt x="774" y="171"/>
                  </a:lnTo>
                  <a:lnTo>
                    <a:pt x="775" y="172"/>
                  </a:lnTo>
                  <a:lnTo>
                    <a:pt x="775" y="173"/>
                  </a:lnTo>
                  <a:lnTo>
                    <a:pt x="776" y="173"/>
                  </a:lnTo>
                  <a:lnTo>
                    <a:pt x="776" y="174"/>
                  </a:lnTo>
                  <a:lnTo>
                    <a:pt x="777" y="174"/>
                  </a:lnTo>
                  <a:lnTo>
                    <a:pt x="777" y="175"/>
                  </a:lnTo>
                  <a:lnTo>
                    <a:pt x="778" y="176"/>
                  </a:lnTo>
                  <a:lnTo>
                    <a:pt x="779" y="176"/>
                  </a:lnTo>
                  <a:lnTo>
                    <a:pt x="779" y="177"/>
                  </a:lnTo>
                  <a:lnTo>
                    <a:pt x="779" y="177"/>
                  </a:lnTo>
                  <a:lnTo>
                    <a:pt x="779" y="178"/>
                  </a:lnTo>
                  <a:lnTo>
                    <a:pt x="780" y="179"/>
                  </a:lnTo>
                  <a:lnTo>
                    <a:pt x="780" y="180"/>
                  </a:lnTo>
                  <a:lnTo>
                    <a:pt x="781" y="180"/>
                  </a:lnTo>
                  <a:lnTo>
                    <a:pt x="781" y="181"/>
                  </a:lnTo>
                  <a:lnTo>
                    <a:pt x="782" y="181"/>
                  </a:lnTo>
                  <a:lnTo>
                    <a:pt x="782" y="182"/>
                  </a:lnTo>
                  <a:lnTo>
                    <a:pt x="782" y="184"/>
                  </a:lnTo>
                  <a:lnTo>
                    <a:pt x="783" y="184"/>
                  </a:lnTo>
                  <a:lnTo>
                    <a:pt x="783" y="185"/>
                  </a:lnTo>
                  <a:lnTo>
                    <a:pt x="784" y="186"/>
                  </a:lnTo>
                  <a:lnTo>
                    <a:pt x="785" y="187"/>
                  </a:lnTo>
                  <a:lnTo>
                    <a:pt x="786" y="187"/>
                  </a:lnTo>
                  <a:lnTo>
                    <a:pt x="786" y="188"/>
                  </a:lnTo>
                  <a:lnTo>
                    <a:pt x="787" y="188"/>
                  </a:lnTo>
                  <a:lnTo>
                    <a:pt x="787" y="189"/>
                  </a:lnTo>
                  <a:lnTo>
                    <a:pt x="787" y="190"/>
                  </a:lnTo>
                  <a:lnTo>
                    <a:pt x="787" y="191"/>
                  </a:lnTo>
                  <a:lnTo>
                    <a:pt x="787" y="192"/>
                  </a:lnTo>
                  <a:lnTo>
                    <a:pt x="787" y="193"/>
                  </a:lnTo>
                  <a:lnTo>
                    <a:pt x="787" y="194"/>
                  </a:lnTo>
                  <a:lnTo>
                    <a:pt x="787" y="195"/>
                  </a:lnTo>
                  <a:lnTo>
                    <a:pt x="787" y="196"/>
                  </a:lnTo>
                  <a:lnTo>
                    <a:pt x="787" y="197"/>
                  </a:lnTo>
                  <a:lnTo>
                    <a:pt x="787" y="198"/>
                  </a:lnTo>
                  <a:lnTo>
                    <a:pt x="788" y="199"/>
                  </a:lnTo>
                  <a:lnTo>
                    <a:pt x="788" y="200"/>
                  </a:lnTo>
                  <a:lnTo>
                    <a:pt x="788" y="201"/>
                  </a:lnTo>
                  <a:lnTo>
                    <a:pt x="788" y="203"/>
                  </a:lnTo>
                  <a:lnTo>
                    <a:pt x="789" y="204"/>
                  </a:lnTo>
                  <a:lnTo>
                    <a:pt x="789" y="205"/>
                  </a:lnTo>
                  <a:lnTo>
                    <a:pt x="790" y="206"/>
                  </a:lnTo>
                  <a:lnTo>
                    <a:pt x="791" y="207"/>
                  </a:lnTo>
                  <a:lnTo>
                    <a:pt x="792" y="208"/>
                  </a:lnTo>
                  <a:lnTo>
                    <a:pt x="792" y="209"/>
                  </a:lnTo>
                  <a:lnTo>
                    <a:pt x="793" y="209"/>
                  </a:lnTo>
                  <a:lnTo>
                    <a:pt x="793" y="210"/>
                  </a:lnTo>
                  <a:lnTo>
                    <a:pt x="794" y="211"/>
                  </a:lnTo>
                  <a:lnTo>
                    <a:pt x="796" y="212"/>
                  </a:lnTo>
                  <a:lnTo>
                    <a:pt x="797" y="213"/>
                  </a:lnTo>
                  <a:lnTo>
                    <a:pt x="798" y="214"/>
                  </a:lnTo>
                  <a:lnTo>
                    <a:pt x="799" y="214"/>
                  </a:lnTo>
                  <a:lnTo>
                    <a:pt x="800" y="214"/>
                  </a:lnTo>
                  <a:lnTo>
                    <a:pt x="801" y="214"/>
                  </a:lnTo>
                  <a:lnTo>
                    <a:pt x="801" y="215"/>
                  </a:lnTo>
                  <a:lnTo>
                    <a:pt x="802" y="215"/>
                  </a:lnTo>
                  <a:lnTo>
                    <a:pt x="803" y="215"/>
                  </a:lnTo>
                  <a:lnTo>
                    <a:pt x="804" y="215"/>
                  </a:lnTo>
                  <a:lnTo>
                    <a:pt x="805" y="216"/>
                  </a:lnTo>
                  <a:lnTo>
                    <a:pt x="805" y="216"/>
                  </a:lnTo>
                  <a:lnTo>
                    <a:pt x="806" y="217"/>
                  </a:lnTo>
                  <a:lnTo>
                    <a:pt x="807" y="217"/>
                  </a:lnTo>
                  <a:lnTo>
                    <a:pt x="807" y="217"/>
                  </a:lnTo>
                  <a:lnTo>
                    <a:pt x="808" y="218"/>
                  </a:lnTo>
                  <a:lnTo>
                    <a:pt x="808" y="219"/>
                  </a:lnTo>
                  <a:lnTo>
                    <a:pt x="808" y="220"/>
                  </a:lnTo>
                  <a:lnTo>
                    <a:pt x="809" y="220"/>
                  </a:lnTo>
                  <a:lnTo>
                    <a:pt x="809" y="221"/>
                  </a:lnTo>
                  <a:lnTo>
                    <a:pt x="810" y="221"/>
                  </a:lnTo>
                  <a:lnTo>
                    <a:pt x="810" y="222"/>
                  </a:lnTo>
                  <a:lnTo>
                    <a:pt x="811" y="222"/>
                  </a:lnTo>
                  <a:lnTo>
                    <a:pt x="812" y="223"/>
                  </a:lnTo>
                  <a:lnTo>
                    <a:pt x="813" y="223"/>
                  </a:lnTo>
                  <a:lnTo>
                    <a:pt x="814" y="224"/>
                  </a:lnTo>
                  <a:lnTo>
                    <a:pt x="815" y="224"/>
                  </a:lnTo>
                  <a:lnTo>
                    <a:pt x="816" y="225"/>
                  </a:lnTo>
                  <a:lnTo>
                    <a:pt x="817" y="225"/>
                  </a:lnTo>
                  <a:lnTo>
                    <a:pt x="818" y="225"/>
                  </a:lnTo>
                  <a:lnTo>
                    <a:pt x="819" y="225"/>
                  </a:lnTo>
                  <a:lnTo>
                    <a:pt x="820" y="224"/>
                  </a:lnTo>
                  <a:lnTo>
                    <a:pt x="821" y="223"/>
                  </a:lnTo>
                  <a:lnTo>
                    <a:pt x="821" y="222"/>
                  </a:lnTo>
                  <a:lnTo>
                    <a:pt x="822" y="222"/>
                  </a:lnTo>
                  <a:lnTo>
                    <a:pt x="823" y="222"/>
                  </a:lnTo>
                  <a:lnTo>
                    <a:pt x="823" y="221"/>
                  </a:lnTo>
                  <a:lnTo>
                    <a:pt x="824" y="221"/>
                  </a:lnTo>
                  <a:lnTo>
                    <a:pt x="826" y="221"/>
                  </a:lnTo>
                  <a:lnTo>
                    <a:pt x="827" y="221"/>
                  </a:lnTo>
                  <a:lnTo>
                    <a:pt x="827" y="222"/>
                  </a:lnTo>
                  <a:lnTo>
                    <a:pt x="828" y="222"/>
                  </a:lnTo>
                  <a:lnTo>
                    <a:pt x="829" y="223"/>
                  </a:lnTo>
                  <a:lnTo>
                    <a:pt x="830" y="225"/>
                  </a:lnTo>
                  <a:lnTo>
                    <a:pt x="831" y="226"/>
                  </a:lnTo>
                  <a:lnTo>
                    <a:pt x="831" y="227"/>
                  </a:lnTo>
                  <a:lnTo>
                    <a:pt x="832" y="227"/>
                  </a:lnTo>
                  <a:lnTo>
                    <a:pt x="832" y="228"/>
                  </a:lnTo>
                  <a:lnTo>
                    <a:pt x="832" y="228"/>
                  </a:lnTo>
                  <a:lnTo>
                    <a:pt x="833" y="229"/>
                  </a:lnTo>
                  <a:lnTo>
                    <a:pt x="834" y="229"/>
                  </a:lnTo>
                  <a:lnTo>
                    <a:pt x="835" y="229"/>
                  </a:lnTo>
                  <a:lnTo>
                    <a:pt x="836" y="230"/>
                  </a:lnTo>
                  <a:lnTo>
                    <a:pt x="837" y="230"/>
                  </a:lnTo>
                  <a:lnTo>
                    <a:pt x="838" y="230"/>
                  </a:lnTo>
                  <a:lnTo>
                    <a:pt x="839" y="230"/>
                  </a:lnTo>
                  <a:lnTo>
                    <a:pt x="840" y="230"/>
                  </a:lnTo>
                  <a:lnTo>
                    <a:pt x="841" y="231"/>
                  </a:lnTo>
                  <a:lnTo>
                    <a:pt x="842" y="231"/>
                  </a:lnTo>
                  <a:lnTo>
                    <a:pt x="843" y="232"/>
                  </a:lnTo>
                  <a:lnTo>
                    <a:pt x="844" y="232"/>
                  </a:lnTo>
                  <a:lnTo>
                    <a:pt x="845" y="233"/>
                  </a:lnTo>
                  <a:lnTo>
                    <a:pt x="845" y="234"/>
                  </a:lnTo>
                  <a:lnTo>
                    <a:pt x="846" y="234"/>
                  </a:lnTo>
                  <a:lnTo>
                    <a:pt x="847" y="235"/>
                  </a:lnTo>
                  <a:lnTo>
                    <a:pt x="849" y="236"/>
                  </a:lnTo>
                  <a:lnTo>
                    <a:pt x="849" y="237"/>
                  </a:lnTo>
                  <a:lnTo>
                    <a:pt x="850" y="237"/>
                  </a:lnTo>
                  <a:lnTo>
                    <a:pt x="851" y="237"/>
                  </a:lnTo>
                  <a:lnTo>
                    <a:pt x="852" y="237"/>
                  </a:lnTo>
                  <a:lnTo>
                    <a:pt x="853" y="237"/>
                  </a:lnTo>
                  <a:lnTo>
                    <a:pt x="853" y="238"/>
                  </a:lnTo>
                  <a:lnTo>
                    <a:pt x="854" y="238"/>
                  </a:lnTo>
                  <a:lnTo>
                    <a:pt x="854" y="239"/>
                  </a:lnTo>
                  <a:lnTo>
                    <a:pt x="855" y="239"/>
                  </a:lnTo>
                  <a:lnTo>
                    <a:pt x="855" y="240"/>
                  </a:lnTo>
                  <a:lnTo>
                    <a:pt x="856" y="241"/>
                  </a:lnTo>
                  <a:lnTo>
                    <a:pt x="857" y="241"/>
                  </a:lnTo>
                  <a:lnTo>
                    <a:pt x="857" y="242"/>
                  </a:lnTo>
                  <a:lnTo>
                    <a:pt x="858" y="243"/>
                  </a:lnTo>
                  <a:lnTo>
                    <a:pt x="858" y="243"/>
                  </a:lnTo>
                  <a:lnTo>
                    <a:pt x="858" y="244"/>
                  </a:lnTo>
                  <a:lnTo>
                    <a:pt x="859" y="244"/>
                  </a:lnTo>
                  <a:lnTo>
                    <a:pt x="859" y="245"/>
                  </a:lnTo>
                  <a:lnTo>
                    <a:pt x="859" y="246"/>
                  </a:lnTo>
                  <a:lnTo>
                    <a:pt x="859" y="246"/>
                  </a:lnTo>
                  <a:lnTo>
                    <a:pt x="860" y="246"/>
                  </a:lnTo>
                  <a:lnTo>
                    <a:pt x="860" y="247"/>
                  </a:lnTo>
                  <a:lnTo>
                    <a:pt x="861" y="247"/>
                  </a:lnTo>
                  <a:lnTo>
                    <a:pt x="862" y="248"/>
                  </a:lnTo>
                  <a:lnTo>
                    <a:pt x="862" y="249"/>
                  </a:lnTo>
                  <a:lnTo>
                    <a:pt x="863" y="249"/>
                  </a:lnTo>
                  <a:lnTo>
                    <a:pt x="863" y="250"/>
                  </a:lnTo>
                  <a:lnTo>
                    <a:pt x="863" y="251"/>
                  </a:lnTo>
                  <a:lnTo>
                    <a:pt x="864" y="251"/>
                  </a:lnTo>
                  <a:lnTo>
                    <a:pt x="864" y="252"/>
                  </a:lnTo>
                  <a:lnTo>
                    <a:pt x="865" y="252"/>
                  </a:lnTo>
                  <a:lnTo>
                    <a:pt x="867" y="253"/>
                  </a:lnTo>
                  <a:lnTo>
                    <a:pt x="868" y="253"/>
                  </a:lnTo>
                  <a:lnTo>
                    <a:pt x="868" y="254"/>
                  </a:lnTo>
                  <a:lnTo>
                    <a:pt x="869" y="254"/>
                  </a:lnTo>
                  <a:lnTo>
                    <a:pt x="869" y="255"/>
                  </a:lnTo>
                  <a:lnTo>
                    <a:pt x="869" y="256"/>
                  </a:lnTo>
                  <a:lnTo>
                    <a:pt x="869" y="257"/>
                  </a:lnTo>
                  <a:lnTo>
                    <a:pt x="870" y="258"/>
                  </a:lnTo>
                  <a:lnTo>
                    <a:pt x="871" y="258"/>
                  </a:lnTo>
                  <a:lnTo>
                    <a:pt x="871" y="259"/>
                  </a:lnTo>
                  <a:lnTo>
                    <a:pt x="872" y="259"/>
                  </a:lnTo>
                  <a:lnTo>
                    <a:pt x="873" y="260"/>
                  </a:lnTo>
                  <a:lnTo>
                    <a:pt x="873" y="261"/>
                  </a:lnTo>
                  <a:lnTo>
                    <a:pt x="874" y="261"/>
                  </a:lnTo>
                  <a:lnTo>
                    <a:pt x="874" y="262"/>
                  </a:lnTo>
                  <a:lnTo>
                    <a:pt x="874" y="263"/>
                  </a:lnTo>
                  <a:lnTo>
                    <a:pt x="875" y="263"/>
                  </a:lnTo>
                  <a:lnTo>
                    <a:pt x="875" y="264"/>
                  </a:lnTo>
                  <a:lnTo>
                    <a:pt x="875" y="265"/>
                  </a:lnTo>
                  <a:lnTo>
                    <a:pt x="876" y="266"/>
                  </a:lnTo>
                  <a:lnTo>
                    <a:pt x="876" y="267"/>
                  </a:lnTo>
                  <a:lnTo>
                    <a:pt x="877" y="267"/>
                  </a:lnTo>
                  <a:lnTo>
                    <a:pt x="877" y="268"/>
                  </a:lnTo>
                  <a:lnTo>
                    <a:pt x="877" y="269"/>
                  </a:lnTo>
                  <a:lnTo>
                    <a:pt x="878" y="269"/>
                  </a:lnTo>
                  <a:lnTo>
                    <a:pt x="878" y="270"/>
                  </a:lnTo>
                  <a:lnTo>
                    <a:pt x="878" y="270"/>
                  </a:lnTo>
                  <a:lnTo>
                    <a:pt x="877" y="271"/>
                  </a:lnTo>
                  <a:lnTo>
                    <a:pt x="877" y="272"/>
                  </a:lnTo>
                  <a:lnTo>
                    <a:pt x="878" y="273"/>
                  </a:lnTo>
                  <a:lnTo>
                    <a:pt x="878" y="274"/>
                  </a:lnTo>
                  <a:lnTo>
                    <a:pt x="879" y="275"/>
                  </a:lnTo>
                  <a:lnTo>
                    <a:pt x="880" y="276"/>
                  </a:lnTo>
                  <a:lnTo>
                    <a:pt x="881" y="276"/>
                  </a:lnTo>
                  <a:lnTo>
                    <a:pt x="881" y="277"/>
                  </a:lnTo>
                  <a:lnTo>
                    <a:pt x="882" y="277"/>
                  </a:lnTo>
                  <a:lnTo>
                    <a:pt x="883" y="277"/>
                  </a:lnTo>
                  <a:lnTo>
                    <a:pt x="884" y="278"/>
                  </a:lnTo>
                  <a:lnTo>
                    <a:pt x="886" y="278"/>
                  </a:lnTo>
                  <a:lnTo>
                    <a:pt x="887" y="279"/>
                  </a:lnTo>
                  <a:lnTo>
                    <a:pt x="889" y="279"/>
                  </a:lnTo>
                  <a:lnTo>
                    <a:pt x="890" y="280"/>
                  </a:lnTo>
                  <a:lnTo>
                    <a:pt x="891" y="280"/>
                  </a:lnTo>
                  <a:lnTo>
                    <a:pt x="891" y="281"/>
                  </a:lnTo>
                  <a:lnTo>
                    <a:pt x="892" y="281"/>
                  </a:lnTo>
                  <a:lnTo>
                    <a:pt x="893" y="282"/>
                  </a:lnTo>
                  <a:lnTo>
                    <a:pt x="894" y="282"/>
                  </a:lnTo>
                  <a:lnTo>
                    <a:pt x="894" y="283"/>
                  </a:lnTo>
                  <a:lnTo>
                    <a:pt x="895" y="283"/>
                  </a:lnTo>
                  <a:lnTo>
                    <a:pt x="896" y="284"/>
                  </a:lnTo>
                  <a:lnTo>
                    <a:pt x="897" y="284"/>
                  </a:lnTo>
                  <a:lnTo>
                    <a:pt x="898" y="284"/>
                  </a:lnTo>
                  <a:lnTo>
                    <a:pt x="899" y="284"/>
                  </a:lnTo>
                  <a:lnTo>
                    <a:pt x="899" y="285"/>
                  </a:lnTo>
                  <a:lnTo>
                    <a:pt x="901" y="285"/>
                  </a:lnTo>
                  <a:lnTo>
                    <a:pt x="902" y="285"/>
                  </a:lnTo>
                  <a:lnTo>
                    <a:pt x="903" y="285"/>
                  </a:lnTo>
                  <a:lnTo>
                    <a:pt x="903" y="286"/>
                  </a:lnTo>
                  <a:lnTo>
                    <a:pt x="904" y="286"/>
                  </a:lnTo>
                  <a:lnTo>
                    <a:pt x="904" y="287"/>
                  </a:lnTo>
                  <a:lnTo>
                    <a:pt x="905" y="287"/>
                  </a:lnTo>
                  <a:lnTo>
                    <a:pt x="905" y="288"/>
                  </a:lnTo>
                  <a:lnTo>
                    <a:pt x="906" y="289"/>
                  </a:lnTo>
                  <a:lnTo>
                    <a:pt x="906" y="290"/>
                  </a:lnTo>
                  <a:lnTo>
                    <a:pt x="907" y="291"/>
                  </a:lnTo>
                  <a:lnTo>
                    <a:pt x="907" y="292"/>
                  </a:lnTo>
                  <a:lnTo>
                    <a:pt x="907" y="293"/>
                  </a:lnTo>
                  <a:lnTo>
                    <a:pt x="908" y="294"/>
                  </a:lnTo>
                  <a:lnTo>
                    <a:pt x="908" y="295"/>
                  </a:lnTo>
                  <a:lnTo>
                    <a:pt x="909" y="296"/>
                  </a:lnTo>
                  <a:lnTo>
                    <a:pt x="909" y="297"/>
                  </a:lnTo>
                  <a:lnTo>
                    <a:pt x="910" y="297"/>
                  </a:lnTo>
                  <a:lnTo>
                    <a:pt x="911" y="297"/>
                  </a:lnTo>
                  <a:lnTo>
                    <a:pt x="911" y="298"/>
                  </a:lnTo>
                  <a:lnTo>
                    <a:pt x="911" y="299"/>
                  </a:lnTo>
                  <a:lnTo>
                    <a:pt x="911" y="300"/>
                  </a:lnTo>
                  <a:lnTo>
                    <a:pt x="911" y="301"/>
                  </a:lnTo>
                  <a:lnTo>
                    <a:pt x="910" y="302"/>
                  </a:lnTo>
                  <a:lnTo>
                    <a:pt x="909" y="303"/>
                  </a:lnTo>
                  <a:lnTo>
                    <a:pt x="908" y="303"/>
                  </a:lnTo>
                  <a:lnTo>
                    <a:pt x="908" y="304"/>
                  </a:lnTo>
                  <a:lnTo>
                    <a:pt x="907" y="304"/>
                  </a:lnTo>
                  <a:lnTo>
                    <a:pt x="905" y="304"/>
                  </a:lnTo>
                  <a:lnTo>
                    <a:pt x="904" y="304"/>
                  </a:lnTo>
                  <a:lnTo>
                    <a:pt x="903" y="304"/>
                  </a:lnTo>
                  <a:lnTo>
                    <a:pt x="903" y="305"/>
                  </a:lnTo>
                  <a:lnTo>
                    <a:pt x="903" y="306"/>
                  </a:lnTo>
                  <a:lnTo>
                    <a:pt x="903" y="307"/>
                  </a:lnTo>
                  <a:lnTo>
                    <a:pt x="904" y="308"/>
                  </a:lnTo>
                  <a:lnTo>
                    <a:pt x="905" y="308"/>
                  </a:lnTo>
                  <a:lnTo>
                    <a:pt x="905" y="309"/>
                  </a:lnTo>
                  <a:lnTo>
                    <a:pt x="906" y="309"/>
                  </a:lnTo>
                  <a:lnTo>
                    <a:pt x="906" y="310"/>
                  </a:lnTo>
                  <a:lnTo>
                    <a:pt x="907" y="310"/>
                  </a:lnTo>
                  <a:lnTo>
                    <a:pt x="908" y="310"/>
                  </a:lnTo>
                  <a:lnTo>
                    <a:pt x="908" y="311"/>
                  </a:lnTo>
                  <a:lnTo>
                    <a:pt x="909" y="311"/>
                  </a:lnTo>
                  <a:lnTo>
                    <a:pt x="910" y="311"/>
                  </a:lnTo>
                  <a:lnTo>
                    <a:pt x="911" y="311"/>
                  </a:lnTo>
                  <a:lnTo>
                    <a:pt x="912" y="311"/>
                  </a:lnTo>
                  <a:lnTo>
                    <a:pt x="912" y="312"/>
                  </a:lnTo>
                  <a:lnTo>
                    <a:pt x="913" y="312"/>
                  </a:lnTo>
                  <a:lnTo>
                    <a:pt x="913" y="313"/>
                  </a:lnTo>
                  <a:lnTo>
                    <a:pt x="913" y="314"/>
                  </a:lnTo>
                  <a:lnTo>
                    <a:pt x="912" y="315"/>
                  </a:lnTo>
                  <a:lnTo>
                    <a:pt x="911" y="315"/>
                  </a:lnTo>
                  <a:lnTo>
                    <a:pt x="910" y="316"/>
                  </a:lnTo>
                  <a:lnTo>
                    <a:pt x="909" y="316"/>
                  </a:lnTo>
                  <a:lnTo>
                    <a:pt x="908" y="315"/>
                  </a:lnTo>
                  <a:lnTo>
                    <a:pt x="907" y="315"/>
                  </a:lnTo>
                  <a:lnTo>
                    <a:pt x="907" y="314"/>
                  </a:lnTo>
                  <a:lnTo>
                    <a:pt x="906" y="314"/>
                  </a:lnTo>
                  <a:lnTo>
                    <a:pt x="906" y="313"/>
                  </a:lnTo>
                  <a:lnTo>
                    <a:pt x="906" y="314"/>
                  </a:lnTo>
                  <a:lnTo>
                    <a:pt x="905" y="315"/>
                  </a:lnTo>
                  <a:lnTo>
                    <a:pt x="905" y="316"/>
                  </a:lnTo>
                  <a:lnTo>
                    <a:pt x="904" y="316"/>
                  </a:lnTo>
                  <a:lnTo>
                    <a:pt x="903" y="316"/>
                  </a:lnTo>
                  <a:lnTo>
                    <a:pt x="902" y="316"/>
                  </a:lnTo>
                  <a:lnTo>
                    <a:pt x="901" y="316"/>
                  </a:lnTo>
                  <a:lnTo>
                    <a:pt x="900" y="315"/>
                  </a:lnTo>
                  <a:lnTo>
                    <a:pt x="899" y="315"/>
                  </a:lnTo>
                  <a:lnTo>
                    <a:pt x="898" y="315"/>
                  </a:lnTo>
                  <a:lnTo>
                    <a:pt x="897" y="316"/>
                  </a:lnTo>
                  <a:lnTo>
                    <a:pt x="897" y="317"/>
                  </a:lnTo>
                  <a:lnTo>
                    <a:pt x="898" y="318"/>
                  </a:lnTo>
                  <a:lnTo>
                    <a:pt x="899" y="319"/>
                  </a:lnTo>
                  <a:lnTo>
                    <a:pt x="901" y="320"/>
                  </a:lnTo>
                  <a:lnTo>
                    <a:pt x="902" y="321"/>
                  </a:lnTo>
                  <a:lnTo>
                    <a:pt x="902" y="322"/>
                  </a:lnTo>
                  <a:lnTo>
                    <a:pt x="903" y="324"/>
                  </a:lnTo>
                  <a:lnTo>
                    <a:pt x="903" y="324"/>
                  </a:lnTo>
                  <a:lnTo>
                    <a:pt x="903" y="325"/>
                  </a:lnTo>
                  <a:lnTo>
                    <a:pt x="903" y="326"/>
                  </a:lnTo>
                  <a:lnTo>
                    <a:pt x="903" y="327"/>
                  </a:lnTo>
                  <a:lnTo>
                    <a:pt x="903" y="328"/>
                  </a:lnTo>
                  <a:lnTo>
                    <a:pt x="904" y="328"/>
                  </a:lnTo>
                  <a:lnTo>
                    <a:pt x="904" y="329"/>
                  </a:lnTo>
                  <a:lnTo>
                    <a:pt x="905" y="330"/>
                  </a:lnTo>
                  <a:lnTo>
                    <a:pt x="905" y="331"/>
                  </a:lnTo>
                  <a:lnTo>
                    <a:pt x="906" y="331"/>
                  </a:lnTo>
                  <a:lnTo>
                    <a:pt x="907" y="332"/>
                  </a:lnTo>
                  <a:lnTo>
                    <a:pt x="907" y="333"/>
                  </a:lnTo>
                  <a:lnTo>
                    <a:pt x="906" y="334"/>
                  </a:lnTo>
                  <a:lnTo>
                    <a:pt x="905" y="335"/>
                  </a:lnTo>
                  <a:lnTo>
                    <a:pt x="904" y="335"/>
                  </a:lnTo>
                  <a:lnTo>
                    <a:pt x="904" y="336"/>
                  </a:lnTo>
                  <a:lnTo>
                    <a:pt x="903" y="336"/>
                  </a:lnTo>
                  <a:lnTo>
                    <a:pt x="903" y="335"/>
                  </a:lnTo>
                  <a:lnTo>
                    <a:pt x="902" y="335"/>
                  </a:lnTo>
                  <a:lnTo>
                    <a:pt x="901" y="334"/>
                  </a:lnTo>
                  <a:lnTo>
                    <a:pt x="901" y="333"/>
                  </a:lnTo>
                  <a:lnTo>
                    <a:pt x="900" y="333"/>
                  </a:lnTo>
                  <a:lnTo>
                    <a:pt x="899" y="333"/>
                  </a:lnTo>
                  <a:lnTo>
                    <a:pt x="898" y="333"/>
                  </a:lnTo>
                  <a:lnTo>
                    <a:pt x="898" y="334"/>
                  </a:lnTo>
                  <a:lnTo>
                    <a:pt x="897" y="334"/>
                  </a:lnTo>
                  <a:lnTo>
                    <a:pt x="897" y="335"/>
                  </a:lnTo>
                  <a:lnTo>
                    <a:pt x="897" y="336"/>
                  </a:lnTo>
                  <a:lnTo>
                    <a:pt x="898" y="337"/>
                  </a:lnTo>
                  <a:lnTo>
                    <a:pt x="898" y="338"/>
                  </a:lnTo>
                  <a:lnTo>
                    <a:pt x="899" y="338"/>
                  </a:lnTo>
                  <a:lnTo>
                    <a:pt x="899" y="339"/>
                  </a:lnTo>
                  <a:lnTo>
                    <a:pt x="900" y="339"/>
                  </a:lnTo>
                  <a:lnTo>
                    <a:pt x="901" y="340"/>
                  </a:lnTo>
                  <a:lnTo>
                    <a:pt x="902" y="340"/>
                  </a:lnTo>
                  <a:lnTo>
                    <a:pt x="902" y="341"/>
                  </a:lnTo>
                  <a:lnTo>
                    <a:pt x="902" y="342"/>
                  </a:lnTo>
                  <a:lnTo>
                    <a:pt x="903" y="342"/>
                  </a:lnTo>
                  <a:lnTo>
                    <a:pt x="903" y="343"/>
                  </a:lnTo>
                  <a:lnTo>
                    <a:pt x="902" y="343"/>
                  </a:lnTo>
                  <a:lnTo>
                    <a:pt x="902" y="344"/>
                  </a:lnTo>
                  <a:lnTo>
                    <a:pt x="902" y="345"/>
                  </a:lnTo>
                  <a:lnTo>
                    <a:pt x="901" y="345"/>
                  </a:lnTo>
                  <a:lnTo>
                    <a:pt x="901" y="346"/>
                  </a:lnTo>
                  <a:lnTo>
                    <a:pt x="900" y="346"/>
                  </a:lnTo>
                  <a:lnTo>
                    <a:pt x="900" y="347"/>
                  </a:lnTo>
                  <a:lnTo>
                    <a:pt x="900" y="348"/>
                  </a:lnTo>
                  <a:lnTo>
                    <a:pt x="901" y="348"/>
                  </a:lnTo>
                  <a:lnTo>
                    <a:pt x="902" y="348"/>
                  </a:lnTo>
                  <a:lnTo>
                    <a:pt x="903" y="348"/>
                  </a:lnTo>
                  <a:lnTo>
                    <a:pt x="904" y="348"/>
                  </a:lnTo>
                  <a:lnTo>
                    <a:pt x="905" y="348"/>
                  </a:lnTo>
                  <a:lnTo>
                    <a:pt x="906" y="347"/>
                  </a:lnTo>
                  <a:lnTo>
                    <a:pt x="907" y="347"/>
                  </a:lnTo>
                  <a:lnTo>
                    <a:pt x="908" y="348"/>
                  </a:lnTo>
                  <a:lnTo>
                    <a:pt x="909" y="349"/>
                  </a:lnTo>
                  <a:lnTo>
                    <a:pt x="909" y="350"/>
                  </a:lnTo>
                  <a:lnTo>
                    <a:pt x="910" y="350"/>
                  </a:lnTo>
                  <a:lnTo>
                    <a:pt x="910" y="349"/>
                  </a:lnTo>
                  <a:lnTo>
                    <a:pt x="911" y="349"/>
                  </a:lnTo>
                  <a:lnTo>
                    <a:pt x="911" y="348"/>
                  </a:lnTo>
                  <a:lnTo>
                    <a:pt x="911" y="347"/>
                  </a:lnTo>
                  <a:lnTo>
                    <a:pt x="912" y="347"/>
                  </a:lnTo>
                  <a:lnTo>
                    <a:pt x="912" y="346"/>
                  </a:lnTo>
                  <a:lnTo>
                    <a:pt x="913" y="346"/>
                  </a:lnTo>
                  <a:lnTo>
                    <a:pt x="913" y="346"/>
                  </a:lnTo>
                  <a:lnTo>
                    <a:pt x="913" y="347"/>
                  </a:lnTo>
                  <a:lnTo>
                    <a:pt x="913" y="348"/>
                  </a:lnTo>
                  <a:lnTo>
                    <a:pt x="913" y="349"/>
                  </a:lnTo>
                  <a:lnTo>
                    <a:pt x="912" y="349"/>
                  </a:lnTo>
                  <a:lnTo>
                    <a:pt x="911" y="349"/>
                  </a:lnTo>
                  <a:lnTo>
                    <a:pt x="911" y="350"/>
                  </a:lnTo>
                  <a:lnTo>
                    <a:pt x="911" y="350"/>
                  </a:lnTo>
                  <a:lnTo>
                    <a:pt x="910" y="350"/>
                  </a:lnTo>
                  <a:lnTo>
                    <a:pt x="910" y="351"/>
                  </a:lnTo>
                  <a:lnTo>
                    <a:pt x="910" y="352"/>
                  </a:lnTo>
                  <a:lnTo>
                    <a:pt x="910" y="353"/>
                  </a:lnTo>
                  <a:lnTo>
                    <a:pt x="911" y="353"/>
                  </a:lnTo>
                  <a:lnTo>
                    <a:pt x="911" y="354"/>
                  </a:lnTo>
                  <a:lnTo>
                    <a:pt x="912" y="354"/>
                  </a:lnTo>
                  <a:lnTo>
                    <a:pt x="913" y="354"/>
                  </a:lnTo>
                  <a:lnTo>
                    <a:pt x="913" y="355"/>
                  </a:lnTo>
                  <a:lnTo>
                    <a:pt x="913" y="355"/>
                  </a:lnTo>
                  <a:lnTo>
                    <a:pt x="913" y="356"/>
                  </a:lnTo>
                  <a:lnTo>
                    <a:pt x="913" y="357"/>
                  </a:lnTo>
                  <a:lnTo>
                    <a:pt x="913" y="358"/>
                  </a:lnTo>
                  <a:lnTo>
                    <a:pt x="913" y="358"/>
                  </a:lnTo>
                  <a:lnTo>
                    <a:pt x="912" y="359"/>
                  </a:lnTo>
                  <a:lnTo>
                    <a:pt x="912" y="360"/>
                  </a:lnTo>
                  <a:lnTo>
                    <a:pt x="913" y="360"/>
                  </a:lnTo>
                  <a:lnTo>
                    <a:pt x="913" y="360"/>
                  </a:lnTo>
                  <a:lnTo>
                    <a:pt x="913" y="359"/>
                  </a:lnTo>
                  <a:lnTo>
                    <a:pt x="914" y="359"/>
                  </a:lnTo>
                  <a:lnTo>
                    <a:pt x="914" y="358"/>
                  </a:lnTo>
                  <a:lnTo>
                    <a:pt x="914" y="357"/>
                  </a:lnTo>
                  <a:lnTo>
                    <a:pt x="914" y="356"/>
                  </a:lnTo>
                  <a:lnTo>
                    <a:pt x="915" y="356"/>
                  </a:lnTo>
                  <a:lnTo>
                    <a:pt x="915" y="355"/>
                  </a:lnTo>
                  <a:lnTo>
                    <a:pt x="916" y="354"/>
                  </a:lnTo>
                  <a:lnTo>
                    <a:pt x="916" y="353"/>
                  </a:lnTo>
                  <a:lnTo>
                    <a:pt x="915" y="352"/>
                  </a:lnTo>
                  <a:lnTo>
                    <a:pt x="915" y="351"/>
                  </a:lnTo>
                  <a:lnTo>
                    <a:pt x="916" y="351"/>
                  </a:lnTo>
                  <a:lnTo>
                    <a:pt x="917" y="351"/>
                  </a:lnTo>
                  <a:lnTo>
                    <a:pt x="917" y="352"/>
                  </a:lnTo>
                  <a:lnTo>
                    <a:pt x="917" y="353"/>
                  </a:lnTo>
                  <a:lnTo>
                    <a:pt x="918" y="353"/>
                  </a:lnTo>
                  <a:lnTo>
                    <a:pt x="918" y="354"/>
                  </a:lnTo>
                  <a:lnTo>
                    <a:pt x="918" y="355"/>
                  </a:lnTo>
                  <a:lnTo>
                    <a:pt x="918" y="356"/>
                  </a:lnTo>
                  <a:lnTo>
                    <a:pt x="917" y="356"/>
                  </a:lnTo>
                  <a:lnTo>
                    <a:pt x="917" y="357"/>
                  </a:lnTo>
                  <a:lnTo>
                    <a:pt x="917" y="358"/>
                  </a:lnTo>
                  <a:lnTo>
                    <a:pt x="918" y="358"/>
                  </a:lnTo>
                  <a:lnTo>
                    <a:pt x="919" y="358"/>
                  </a:lnTo>
                  <a:lnTo>
                    <a:pt x="920" y="358"/>
                  </a:lnTo>
                  <a:lnTo>
                    <a:pt x="921" y="358"/>
                  </a:lnTo>
                  <a:lnTo>
                    <a:pt x="922" y="358"/>
                  </a:lnTo>
                  <a:lnTo>
                    <a:pt x="922" y="359"/>
                  </a:lnTo>
                  <a:lnTo>
                    <a:pt x="921" y="360"/>
                  </a:lnTo>
                  <a:lnTo>
                    <a:pt x="921" y="361"/>
                  </a:lnTo>
                  <a:lnTo>
                    <a:pt x="920" y="361"/>
                  </a:lnTo>
                  <a:lnTo>
                    <a:pt x="920" y="362"/>
                  </a:lnTo>
                  <a:lnTo>
                    <a:pt x="921" y="362"/>
                  </a:lnTo>
                  <a:lnTo>
                    <a:pt x="922" y="361"/>
                  </a:lnTo>
                  <a:lnTo>
                    <a:pt x="923" y="361"/>
                  </a:lnTo>
                  <a:lnTo>
                    <a:pt x="924" y="360"/>
                  </a:lnTo>
                  <a:lnTo>
                    <a:pt x="925" y="361"/>
                  </a:lnTo>
                  <a:lnTo>
                    <a:pt x="925" y="362"/>
                  </a:lnTo>
                  <a:lnTo>
                    <a:pt x="925" y="363"/>
                  </a:lnTo>
                  <a:lnTo>
                    <a:pt x="924" y="364"/>
                  </a:lnTo>
                  <a:lnTo>
                    <a:pt x="924" y="365"/>
                  </a:lnTo>
                  <a:lnTo>
                    <a:pt x="924" y="366"/>
                  </a:lnTo>
                  <a:lnTo>
                    <a:pt x="925" y="366"/>
                  </a:lnTo>
                  <a:lnTo>
                    <a:pt x="925" y="367"/>
                  </a:lnTo>
                  <a:lnTo>
                    <a:pt x="925" y="368"/>
                  </a:lnTo>
                  <a:lnTo>
                    <a:pt x="926" y="368"/>
                  </a:lnTo>
                  <a:lnTo>
                    <a:pt x="927" y="368"/>
                  </a:lnTo>
                  <a:lnTo>
                    <a:pt x="927" y="367"/>
                  </a:lnTo>
                  <a:lnTo>
                    <a:pt x="927" y="366"/>
                  </a:lnTo>
                  <a:lnTo>
                    <a:pt x="928" y="366"/>
                  </a:lnTo>
                  <a:lnTo>
                    <a:pt x="928" y="365"/>
                  </a:lnTo>
                  <a:lnTo>
                    <a:pt x="929" y="365"/>
                  </a:lnTo>
                  <a:lnTo>
                    <a:pt x="929" y="364"/>
                  </a:lnTo>
                  <a:lnTo>
                    <a:pt x="929" y="363"/>
                  </a:lnTo>
                  <a:lnTo>
                    <a:pt x="930" y="363"/>
                  </a:lnTo>
                  <a:lnTo>
                    <a:pt x="930" y="362"/>
                  </a:lnTo>
                  <a:lnTo>
                    <a:pt x="931" y="362"/>
                  </a:lnTo>
                  <a:lnTo>
                    <a:pt x="932" y="362"/>
                  </a:lnTo>
                  <a:lnTo>
                    <a:pt x="932" y="363"/>
                  </a:lnTo>
                  <a:lnTo>
                    <a:pt x="933" y="363"/>
                  </a:lnTo>
                  <a:lnTo>
                    <a:pt x="933" y="364"/>
                  </a:lnTo>
                  <a:lnTo>
                    <a:pt x="933" y="365"/>
                  </a:lnTo>
                  <a:lnTo>
                    <a:pt x="933" y="366"/>
                  </a:lnTo>
                  <a:lnTo>
                    <a:pt x="933" y="367"/>
                  </a:lnTo>
                  <a:lnTo>
                    <a:pt x="933" y="368"/>
                  </a:lnTo>
                  <a:lnTo>
                    <a:pt x="934" y="368"/>
                  </a:lnTo>
                  <a:lnTo>
                    <a:pt x="934" y="367"/>
                  </a:lnTo>
                  <a:lnTo>
                    <a:pt x="935" y="367"/>
                  </a:lnTo>
                  <a:lnTo>
                    <a:pt x="935" y="366"/>
                  </a:lnTo>
                  <a:lnTo>
                    <a:pt x="936" y="366"/>
                  </a:lnTo>
                  <a:lnTo>
                    <a:pt x="936" y="365"/>
                  </a:lnTo>
                  <a:lnTo>
                    <a:pt x="937" y="364"/>
                  </a:lnTo>
                  <a:lnTo>
                    <a:pt x="938" y="364"/>
                  </a:lnTo>
                  <a:lnTo>
                    <a:pt x="938" y="365"/>
                  </a:lnTo>
                  <a:lnTo>
                    <a:pt x="939" y="365"/>
                  </a:lnTo>
                  <a:lnTo>
                    <a:pt x="940" y="365"/>
                  </a:lnTo>
                  <a:lnTo>
                    <a:pt x="940" y="366"/>
                  </a:lnTo>
                  <a:lnTo>
                    <a:pt x="940" y="367"/>
                  </a:lnTo>
                  <a:lnTo>
                    <a:pt x="940" y="368"/>
                  </a:lnTo>
                  <a:lnTo>
                    <a:pt x="940" y="368"/>
                  </a:lnTo>
                  <a:lnTo>
                    <a:pt x="940" y="369"/>
                  </a:lnTo>
                  <a:lnTo>
                    <a:pt x="940" y="370"/>
                  </a:lnTo>
                  <a:lnTo>
                    <a:pt x="940" y="371"/>
                  </a:lnTo>
                  <a:lnTo>
                    <a:pt x="939" y="371"/>
                  </a:lnTo>
                  <a:lnTo>
                    <a:pt x="939" y="370"/>
                  </a:lnTo>
                  <a:lnTo>
                    <a:pt x="938" y="370"/>
                  </a:lnTo>
                  <a:lnTo>
                    <a:pt x="938" y="369"/>
                  </a:lnTo>
                  <a:lnTo>
                    <a:pt x="937" y="369"/>
                  </a:lnTo>
                  <a:lnTo>
                    <a:pt x="937" y="370"/>
                  </a:lnTo>
                  <a:lnTo>
                    <a:pt x="936" y="370"/>
                  </a:lnTo>
                  <a:lnTo>
                    <a:pt x="935" y="370"/>
                  </a:lnTo>
                  <a:lnTo>
                    <a:pt x="934" y="370"/>
                  </a:lnTo>
                  <a:lnTo>
                    <a:pt x="934" y="371"/>
                  </a:lnTo>
                  <a:lnTo>
                    <a:pt x="934" y="372"/>
                  </a:lnTo>
                  <a:lnTo>
                    <a:pt x="934" y="373"/>
                  </a:lnTo>
                  <a:lnTo>
                    <a:pt x="934" y="374"/>
                  </a:lnTo>
                  <a:lnTo>
                    <a:pt x="933" y="375"/>
                  </a:lnTo>
                  <a:lnTo>
                    <a:pt x="934" y="375"/>
                  </a:lnTo>
                  <a:lnTo>
                    <a:pt x="934" y="376"/>
                  </a:lnTo>
                  <a:lnTo>
                    <a:pt x="934" y="377"/>
                  </a:lnTo>
                  <a:lnTo>
                    <a:pt x="935" y="377"/>
                  </a:lnTo>
                  <a:lnTo>
                    <a:pt x="936" y="377"/>
                  </a:lnTo>
                  <a:lnTo>
                    <a:pt x="937" y="377"/>
                  </a:lnTo>
                  <a:lnTo>
                    <a:pt x="937" y="377"/>
                  </a:lnTo>
                  <a:lnTo>
                    <a:pt x="938" y="377"/>
                  </a:lnTo>
                  <a:lnTo>
                    <a:pt x="939" y="377"/>
                  </a:lnTo>
                  <a:lnTo>
                    <a:pt x="940" y="377"/>
                  </a:lnTo>
                  <a:lnTo>
                    <a:pt x="940" y="377"/>
                  </a:lnTo>
                  <a:lnTo>
                    <a:pt x="940" y="377"/>
                  </a:lnTo>
                  <a:lnTo>
                    <a:pt x="941" y="377"/>
                  </a:lnTo>
                  <a:lnTo>
                    <a:pt x="941" y="378"/>
                  </a:lnTo>
                  <a:lnTo>
                    <a:pt x="941" y="379"/>
                  </a:lnTo>
                  <a:lnTo>
                    <a:pt x="941" y="380"/>
                  </a:lnTo>
                  <a:lnTo>
                    <a:pt x="942" y="380"/>
                  </a:lnTo>
                  <a:lnTo>
                    <a:pt x="942" y="381"/>
                  </a:lnTo>
                  <a:lnTo>
                    <a:pt x="943" y="381"/>
                  </a:lnTo>
                  <a:lnTo>
                    <a:pt x="943" y="382"/>
                  </a:lnTo>
                  <a:lnTo>
                    <a:pt x="944" y="382"/>
                  </a:lnTo>
                  <a:lnTo>
                    <a:pt x="945" y="382"/>
                  </a:lnTo>
                  <a:lnTo>
                    <a:pt x="945" y="381"/>
                  </a:lnTo>
                  <a:lnTo>
                    <a:pt x="946" y="381"/>
                  </a:lnTo>
                  <a:lnTo>
                    <a:pt x="946" y="382"/>
                  </a:lnTo>
                  <a:lnTo>
                    <a:pt x="945" y="383"/>
                  </a:lnTo>
                  <a:lnTo>
                    <a:pt x="945" y="384"/>
                  </a:lnTo>
                  <a:lnTo>
                    <a:pt x="945" y="385"/>
                  </a:lnTo>
                  <a:lnTo>
                    <a:pt x="945" y="386"/>
                  </a:lnTo>
                  <a:lnTo>
                    <a:pt x="945" y="387"/>
                  </a:lnTo>
                  <a:lnTo>
                    <a:pt x="945" y="388"/>
                  </a:lnTo>
                  <a:lnTo>
                    <a:pt x="946" y="388"/>
                  </a:lnTo>
                  <a:lnTo>
                    <a:pt x="947" y="387"/>
                  </a:lnTo>
                  <a:lnTo>
                    <a:pt x="948" y="387"/>
                  </a:lnTo>
                  <a:lnTo>
                    <a:pt x="948" y="388"/>
                  </a:lnTo>
                  <a:lnTo>
                    <a:pt x="947" y="388"/>
                  </a:lnTo>
                  <a:lnTo>
                    <a:pt x="947" y="389"/>
                  </a:lnTo>
                  <a:lnTo>
                    <a:pt x="946" y="389"/>
                  </a:lnTo>
                  <a:lnTo>
                    <a:pt x="946" y="390"/>
                  </a:lnTo>
                  <a:lnTo>
                    <a:pt x="945" y="390"/>
                  </a:lnTo>
                  <a:lnTo>
                    <a:pt x="945" y="389"/>
                  </a:lnTo>
                  <a:lnTo>
                    <a:pt x="944" y="389"/>
                  </a:lnTo>
                  <a:lnTo>
                    <a:pt x="944" y="388"/>
                  </a:lnTo>
                  <a:lnTo>
                    <a:pt x="943" y="387"/>
                  </a:lnTo>
                  <a:lnTo>
                    <a:pt x="942" y="387"/>
                  </a:lnTo>
                  <a:lnTo>
                    <a:pt x="942" y="386"/>
                  </a:lnTo>
                  <a:lnTo>
                    <a:pt x="941" y="386"/>
                  </a:lnTo>
                  <a:lnTo>
                    <a:pt x="940" y="386"/>
                  </a:lnTo>
                  <a:lnTo>
                    <a:pt x="940" y="386"/>
                  </a:lnTo>
                  <a:lnTo>
                    <a:pt x="940" y="387"/>
                  </a:lnTo>
                  <a:lnTo>
                    <a:pt x="940" y="388"/>
                  </a:lnTo>
                  <a:lnTo>
                    <a:pt x="940" y="389"/>
                  </a:lnTo>
                  <a:lnTo>
                    <a:pt x="940" y="390"/>
                  </a:lnTo>
                  <a:lnTo>
                    <a:pt x="941" y="390"/>
                  </a:lnTo>
                  <a:lnTo>
                    <a:pt x="941" y="391"/>
                  </a:lnTo>
                  <a:lnTo>
                    <a:pt x="942" y="391"/>
                  </a:lnTo>
                  <a:lnTo>
                    <a:pt x="943" y="391"/>
                  </a:lnTo>
                  <a:lnTo>
                    <a:pt x="943" y="392"/>
                  </a:lnTo>
                  <a:lnTo>
                    <a:pt x="942" y="392"/>
                  </a:lnTo>
                  <a:lnTo>
                    <a:pt x="942" y="393"/>
                  </a:lnTo>
                  <a:lnTo>
                    <a:pt x="941" y="393"/>
                  </a:lnTo>
                  <a:lnTo>
                    <a:pt x="940" y="393"/>
                  </a:lnTo>
                  <a:lnTo>
                    <a:pt x="940" y="393"/>
                  </a:lnTo>
                  <a:lnTo>
                    <a:pt x="939" y="393"/>
                  </a:lnTo>
                  <a:lnTo>
                    <a:pt x="939" y="394"/>
                  </a:lnTo>
                  <a:lnTo>
                    <a:pt x="938" y="394"/>
                  </a:lnTo>
                  <a:lnTo>
                    <a:pt x="938" y="395"/>
                  </a:lnTo>
                  <a:lnTo>
                    <a:pt x="939" y="395"/>
                  </a:lnTo>
                  <a:lnTo>
                    <a:pt x="939" y="396"/>
                  </a:lnTo>
                  <a:lnTo>
                    <a:pt x="940" y="396"/>
                  </a:lnTo>
                  <a:lnTo>
                    <a:pt x="940" y="397"/>
                  </a:lnTo>
                  <a:lnTo>
                    <a:pt x="940" y="397"/>
                  </a:lnTo>
                  <a:lnTo>
                    <a:pt x="940" y="398"/>
                  </a:lnTo>
                  <a:lnTo>
                    <a:pt x="940" y="399"/>
                  </a:lnTo>
                  <a:lnTo>
                    <a:pt x="941" y="399"/>
                  </a:lnTo>
                  <a:lnTo>
                    <a:pt x="942" y="399"/>
                  </a:lnTo>
                  <a:lnTo>
                    <a:pt x="942" y="400"/>
                  </a:lnTo>
                  <a:lnTo>
                    <a:pt x="944" y="400"/>
                  </a:lnTo>
                  <a:lnTo>
                    <a:pt x="944" y="401"/>
                  </a:lnTo>
                  <a:lnTo>
                    <a:pt x="945" y="401"/>
                  </a:lnTo>
                  <a:lnTo>
                    <a:pt x="947" y="403"/>
                  </a:lnTo>
                  <a:lnTo>
                    <a:pt x="947" y="404"/>
                  </a:lnTo>
                  <a:lnTo>
                    <a:pt x="948" y="404"/>
                  </a:lnTo>
                  <a:lnTo>
                    <a:pt x="948" y="404"/>
                  </a:lnTo>
                  <a:lnTo>
                    <a:pt x="949" y="404"/>
                  </a:lnTo>
                  <a:lnTo>
                    <a:pt x="950" y="405"/>
                  </a:lnTo>
                  <a:lnTo>
                    <a:pt x="951" y="405"/>
                  </a:lnTo>
                  <a:lnTo>
                    <a:pt x="952" y="405"/>
                  </a:lnTo>
                  <a:lnTo>
                    <a:pt x="953" y="406"/>
                  </a:lnTo>
                  <a:lnTo>
                    <a:pt x="954" y="406"/>
                  </a:lnTo>
                  <a:lnTo>
                    <a:pt x="955" y="407"/>
                  </a:lnTo>
                  <a:lnTo>
                    <a:pt x="956" y="407"/>
                  </a:lnTo>
                  <a:lnTo>
                    <a:pt x="957" y="407"/>
                  </a:lnTo>
                  <a:lnTo>
                    <a:pt x="957" y="408"/>
                  </a:lnTo>
                  <a:lnTo>
                    <a:pt x="957" y="409"/>
                  </a:lnTo>
                  <a:lnTo>
                    <a:pt x="957" y="410"/>
                  </a:lnTo>
                  <a:lnTo>
                    <a:pt x="958" y="410"/>
                  </a:lnTo>
                  <a:lnTo>
                    <a:pt x="957" y="411"/>
                  </a:lnTo>
                  <a:lnTo>
                    <a:pt x="958" y="411"/>
                  </a:lnTo>
                  <a:lnTo>
                    <a:pt x="958" y="412"/>
                  </a:lnTo>
                  <a:lnTo>
                    <a:pt x="958" y="413"/>
                  </a:lnTo>
                  <a:lnTo>
                    <a:pt x="959" y="413"/>
                  </a:lnTo>
                  <a:lnTo>
                    <a:pt x="960" y="413"/>
                  </a:lnTo>
                  <a:lnTo>
                    <a:pt x="961" y="413"/>
                  </a:lnTo>
                  <a:lnTo>
                    <a:pt x="962" y="413"/>
                  </a:lnTo>
                  <a:lnTo>
                    <a:pt x="963" y="413"/>
                  </a:lnTo>
                  <a:lnTo>
                    <a:pt x="963" y="414"/>
                  </a:lnTo>
                  <a:lnTo>
                    <a:pt x="964" y="414"/>
                  </a:lnTo>
                  <a:lnTo>
                    <a:pt x="965" y="414"/>
                  </a:lnTo>
                  <a:lnTo>
                    <a:pt x="965" y="415"/>
                  </a:lnTo>
                  <a:lnTo>
                    <a:pt x="966" y="415"/>
                  </a:lnTo>
                  <a:lnTo>
                    <a:pt x="967" y="415"/>
                  </a:lnTo>
                  <a:lnTo>
                    <a:pt x="967" y="415"/>
                  </a:lnTo>
                  <a:lnTo>
                    <a:pt x="968" y="415"/>
                  </a:lnTo>
                  <a:lnTo>
                    <a:pt x="968" y="414"/>
                  </a:lnTo>
                  <a:lnTo>
                    <a:pt x="969" y="414"/>
                  </a:lnTo>
                  <a:lnTo>
                    <a:pt x="970" y="414"/>
                  </a:lnTo>
                  <a:lnTo>
                    <a:pt x="970" y="413"/>
                  </a:lnTo>
                  <a:lnTo>
                    <a:pt x="970" y="412"/>
                  </a:lnTo>
                  <a:lnTo>
                    <a:pt x="970" y="411"/>
                  </a:lnTo>
                  <a:lnTo>
                    <a:pt x="970" y="410"/>
                  </a:lnTo>
                  <a:lnTo>
                    <a:pt x="969" y="410"/>
                  </a:lnTo>
                  <a:lnTo>
                    <a:pt x="969" y="409"/>
                  </a:lnTo>
                  <a:lnTo>
                    <a:pt x="968" y="409"/>
                  </a:lnTo>
                  <a:lnTo>
                    <a:pt x="968" y="408"/>
                  </a:lnTo>
                  <a:lnTo>
                    <a:pt x="969" y="408"/>
                  </a:lnTo>
                  <a:lnTo>
                    <a:pt x="970" y="408"/>
                  </a:lnTo>
                  <a:lnTo>
                    <a:pt x="971" y="408"/>
                  </a:lnTo>
                  <a:lnTo>
                    <a:pt x="972" y="408"/>
                  </a:lnTo>
                  <a:lnTo>
                    <a:pt x="972" y="409"/>
                  </a:lnTo>
                  <a:lnTo>
                    <a:pt x="973" y="409"/>
                  </a:lnTo>
                  <a:lnTo>
                    <a:pt x="974" y="410"/>
                  </a:lnTo>
                  <a:lnTo>
                    <a:pt x="974" y="411"/>
                  </a:lnTo>
                  <a:lnTo>
                    <a:pt x="974" y="412"/>
                  </a:lnTo>
                  <a:lnTo>
                    <a:pt x="975" y="412"/>
                  </a:lnTo>
                  <a:lnTo>
                    <a:pt x="975" y="413"/>
                  </a:lnTo>
                  <a:lnTo>
                    <a:pt x="976" y="414"/>
                  </a:lnTo>
                  <a:lnTo>
                    <a:pt x="976" y="415"/>
                  </a:lnTo>
                  <a:lnTo>
                    <a:pt x="976" y="416"/>
                  </a:lnTo>
                  <a:lnTo>
                    <a:pt x="976" y="417"/>
                  </a:lnTo>
                  <a:lnTo>
                    <a:pt x="977" y="417"/>
                  </a:lnTo>
                  <a:lnTo>
                    <a:pt x="977" y="418"/>
                  </a:lnTo>
                  <a:lnTo>
                    <a:pt x="978" y="419"/>
                  </a:lnTo>
                  <a:lnTo>
                    <a:pt x="979" y="419"/>
                  </a:lnTo>
                  <a:lnTo>
                    <a:pt x="979" y="420"/>
                  </a:lnTo>
                  <a:lnTo>
                    <a:pt x="978" y="421"/>
                  </a:lnTo>
                  <a:lnTo>
                    <a:pt x="978" y="422"/>
                  </a:lnTo>
                  <a:lnTo>
                    <a:pt x="978" y="423"/>
                  </a:lnTo>
                  <a:lnTo>
                    <a:pt x="978" y="424"/>
                  </a:lnTo>
                  <a:lnTo>
                    <a:pt x="978" y="425"/>
                  </a:lnTo>
                  <a:lnTo>
                    <a:pt x="977" y="425"/>
                  </a:lnTo>
                  <a:lnTo>
                    <a:pt x="976" y="425"/>
                  </a:lnTo>
                  <a:lnTo>
                    <a:pt x="975" y="425"/>
                  </a:lnTo>
                  <a:lnTo>
                    <a:pt x="975" y="426"/>
                  </a:lnTo>
                  <a:lnTo>
                    <a:pt x="975" y="427"/>
                  </a:lnTo>
                  <a:lnTo>
                    <a:pt x="975" y="428"/>
                  </a:lnTo>
                  <a:lnTo>
                    <a:pt x="975" y="429"/>
                  </a:lnTo>
                  <a:lnTo>
                    <a:pt x="976" y="429"/>
                  </a:lnTo>
                  <a:lnTo>
                    <a:pt x="976" y="430"/>
                  </a:lnTo>
                  <a:lnTo>
                    <a:pt x="975" y="430"/>
                  </a:lnTo>
                  <a:lnTo>
                    <a:pt x="974" y="430"/>
                  </a:lnTo>
                  <a:lnTo>
                    <a:pt x="973" y="429"/>
                  </a:lnTo>
                  <a:lnTo>
                    <a:pt x="973" y="430"/>
                  </a:lnTo>
                  <a:lnTo>
                    <a:pt x="973" y="430"/>
                  </a:lnTo>
                  <a:lnTo>
                    <a:pt x="974" y="430"/>
                  </a:lnTo>
                  <a:lnTo>
                    <a:pt x="974" y="431"/>
                  </a:lnTo>
                  <a:lnTo>
                    <a:pt x="975" y="432"/>
                  </a:lnTo>
                  <a:lnTo>
                    <a:pt x="975" y="433"/>
                  </a:lnTo>
                  <a:lnTo>
                    <a:pt x="975" y="434"/>
                  </a:lnTo>
                  <a:lnTo>
                    <a:pt x="975" y="435"/>
                  </a:lnTo>
                  <a:lnTo>
                    <a:pt x="976" y="436"/>
                  </a:lnTo>
                  <a:lnTo>
                    <a:pt x="977" y="437"/>
                  </a:lnTo>
                  <a:lnTo>
                    <a:pt x="977" y="438"/>
                  </a:lnTo>
                  <a:lnTo>
                    <a:pt x="977" y="439"/>
                  </a:lnTo>
                  <a:lnTo>
                    <a:pt x="977" y="440"/>
                  </a:lnTo>
                  <a:lnTo>
                    <a:pt x="978" y="440"/>
                  </a:lnTo>
                  <a:lnTo>
                    <a:pt x="979" y="441"/>
                  </a:lnTo>
                  <a:lnTo>
                    <a:pt x="979" y="442"/>
                  </a:lnTo>
                  <a:lnTo>
                    <a:pt x="980" y="442"/>
                  </a:lnTo>
                  <a:lnTo>
                    <a:pt x="980" y="443"/>
                  </a:lnTo>
                  <a:lnTo>
                    <a:pt x="981" y="444"/>
                  </a:lnTo>
                  <a:lnTo>
                    <a:pt x="982" y="445"/>
                  </a:lnTo>
                  <a:lnTo>
                    <a:pt x="983" y="445"/>
                  </a:lnTo>
                  <a:lnTo>
                    <a:pt x="983" y="446"/>
                  </a:lnTo>
                  <a:lnTo>
                    <a:pt x="984" y="446"/>
                  </a:lnTo>
                  <a:lnTo>
                    <a:pt x="985" y="446"/>
                  </a:lnTo>
                  <a:lnTo>
                    <a:pt x="985" y="447"/>
                  </a:lnTo>
                  <a:lnTo>
                    <a:pt x="985" y="448"/>
                  </a:lnTo>
                  <a:lnTo>
                    <a:pt x="986" y="448"/>
                  </a:lnTo>
                  <a:lnTo>
                    <a:pt x="987" y="449"/>
                  </a:lnTo>
                  <a:lnTo>
                    <a:pt x="988" y="449"/>
                  </a:lnTo>
                  <a:lnTo>
                    <a:pt x="988" y="450"/>
                  </a:lnTo>
                  <a:lnTo>
                    <a:pt x="989" y="450"/>
                  </a:lnTo>
                  <a:lnTo>
                    <a:pt x="990" y="451"/>
                  </a:lnTo>
                  <a:lnTo>
                    <a:pt x="991" y="451"/>
                  </a:lnTo>
                  <a:lnTo>
                    <a:pt x="991" y="452"/>
                  </a:lnTo>
                  <a:lnTo>
                    <a:pt x="992" y="452"/>
                  </a:lnTo>
                  <a:lnTo>
                    <a:pt x="992" y="453"/>
                  </a:lnTo>
                  <a:lnTo>
                    <a:pt x="993" y="453"/>
                  </a:lnTo>
                  <a:lnTo>
                    <a:pt x="994" y="454"/>
                  </a:lnTo>
                  <a:lnTo>
                    <a:pt x="994" y="455"/>
                  </a:lnTo>
                  <a:lnTo>
                    <a:pt x="994" y="456"/>
                  </a:lnTo>
                  <a:lnTo>
                    <a:pt x="995" y="456"/>
                  </a:lnTo>
                  <a:lnTo>
                    <a:pt x="996" y="457"/>
                  </a:lnTo>
                  <a:lnTo>
                    <a:pt x="997" y="457"/>
                  </a:lnTo>
                  <a:lnTo>
                    <a:pt x="998" y="457"/>
                  </a:lnTo>
                  <a:lnTo>
                    <a:pt x="999" y="457"/>
                  </a:lnTo>
                  <a:lnTo>
                    <a:pt x="1000" y="458"/>
                  </a:lnTo>
                  <a:lnTo>
                    <a:pt x="1001" y="459"/>
                  </a:lnTo>
                  <a:lnTo>
                    <a:pt x="1002" y="460"/>
                  </a:lnTo>
                  <a:lnTo>
                    <a:pt x="1003" y="460"/>
                  </a:lnTo>
                  <a:lnTo>
                    <a:pt x="1004" y="460"/>
                  </a:lnTo>
                  <a:lnTo>
                    <a:pt x="1005" y="460"/>
                  </a:lnTo>
                  <a:lnTo>
                    <a:pt x="1007" y="460"/>
                  </a:lnTo>
                  <a:lnTo>
                    <a:pt x="1008" y="461"/>
                  </a:lnTo>
                  <a:lnTo>
                    <a:pt x="1009" y="461"/>
                  </a:lnTo>
                  <a:lnTo>
                    <a:pt x="1010" y="461"/>
                  </a:lnTo>
                  <a:lnTo>
                    <a:pt x="1011" y="462"/>
                  </a:lnTo>
                  <a:lnTo>
                    <a:pt x="1012" y="462"/>
                  </a:lnTo>
                  <a:lnTo>
                    <a:pt x="1013" y="462"/>
                  </a:lnTo>
                  <a:lnTo>
                    <a:pt x="1014" y="463"/>
                  </a:lnTo>
                  <a:lnTo>
                    <a:pt x="1015" y="463"/>
                  </a:lnTo>
                  <a:lnTo>
                    <a:pt x="1016" y="464"/>
                  </a:lnTo>
                  <a:lnTo>
                    <a:pt x="1017" y="464"/>
                  </a:lnTo>
                  <a:lnTo>
                    <a:pt x="1017" y="465"/>
                  </a:lnTo>
                  <a:lnTo>
                    <a:pt x="1018" y="465"/>
                  </a:lnTo>
                  <a:lnTo>
                    <a:pt x="1019" y="465"/>
                  </a:lnTo>
                  <a:lnTo>
                    <a:pt x="1020" y="465"/>
                  </a:lnTo>
                  <a:lnTo>
                    <a:pt x="1020" y="466"/>
                  </a:lnTo>
                  <a:lnTo>
                    <a:pt x="1021" y="466"/>
                  </a:lnTo>
                  <a:lnTo>
                    <a:pt x="1021" y="466"/>
                  </a:lnTo>
                  <a:lnTo>
                    <a:pt x="1022" y="467"/>
                  </a:lnTo>
                  <a:lnTo>
                    <a:pt x="1023" y="467"/>
                  </a:lnTo>
                  <a:lnTo>
                    <a:pt x="1023" y="468"/>
                  </a:lnTo>
                  <a:lnTo>
                    <a:pt x="1024" y="468"/>
                  </a:lnTo>
                  <a:lnTo>
                    <a:pt x="1024" y="469"/>
                  </a:lnTo>
                  <a:lnTo>
                    <a:pt x="1025" y="469"/>
                  </a:lnTo>
                  <a:lnTo>
                    <a:pt x="1026" y="471"/>
                  </a:lnTo>
                  <a:lnTo>
                    <a:pt x="1027" y="471"/>
                  </a:lnTo>
                  <a:lnTo>
                    <a:pt x="1028" y="471"/>
                  </a:lnTo>
                  <a:lnTo>
                    <a:pt x="1028" y="472"/>
                  </a:lnTo>
                  <a:lnTo>
                    <a:pt x="1029" y="472"/>
                  </a:lnTo>
                  <a:lnTo>
                    <a:pt x="1030" y="472"/>
                  </a:lnTo>
                  <a:lnTo>
                    <a:pt x="1031" y="472"/>
                  </a:lnTo>
                  <a:lnTo>
                    <a:pt x="1032" y="472"/>
                  </a:lnTo>
                  <a:lnTo>
                    <a:pt x="1032" y="471"/>
                  </a:lnTo>
                  <a:lnTo>
                    <a:pt x="1033" y="471"/>
                  </a:lnTo>
                  <a:lnTo>
                    <a:pt x="1034" y="471"/>
                  </a:lnTo>
                  <a:lnTo>
                    <a:pt x="1035" y="471"/>
                  </a:lnTo>
                  <a:lnTo>
                    <a:pt x="1036" y="471"/>
                  </a:lnTo>
                  <a:lnTo>
                    <a:pt x="1037" y="471"/>
                  </a:lnTo>
                  <a:lnTo>
                    <a:pt x="1038" y="471"/>
                  </a:lnTo>
                  <a:lnTo>
                    <a:pt x="1039" y="470"/>
                  </a:lnTo>
                  <a:lnTo>
                    <a:pt x="1040" y="470"/>
                  </a:lnTo>
                  <a:lnTo>
                    <a:pt x="1041" y="470"/>
                  </a:lnTo>
                  <a:lnTo>
                    <a:pt x="1042" y="470"/>
                  </a:lnTo>
                  <a:lnTo>
                    <a:pt x="1042" y="471"/>
                  </a:lnTo>
                  <a:lnTo>
                    <a:pt x="1043" y="471"/>
                  </a:lnTo>
                  <a:lnTo>
                    <a:pt x="1044" y="473"/>
                  </a:lnTo>
                  <a:lnTo>
                    <a:pt x="1044" y="474"/>
                  </a:lnTo>
                  <a:lnTo>
                    <a:pt x="1043" y="475"/>
                  </a:lnTo>
                  <a:lnTo>
                    <a:pt x="1043" y="476"/>
                  </a:lnTo>
                  <a:lnTo>
                    <a:pt x="1042" y="476"/>
                  </a:lnTo>
                  <a:lnTo>
                    <a:pt x="1042" y="477"/>
                  </a:lnTo>
                  <a:lnTo>
                    <a:pt x="1042" y="478"/>
                  </a:lnTo>
                  <a:lnTo>
                    <a:pt x="1043" y="478"/>
                  </a:lnTo>
                  <a:lnTo>
                    <a:pt x="1044" y="478"/>
                  </a:lnTo>
                  <a:lnTo>
                    <a:pt x="1045" y="477"/>
                  </a:lnTo>
                  <a:lnTo>
                    <a:pt x="1046" y="476"/>
                  </a:lnTo>
                  <a:lnTo>
                    <a:pt x="1046" y="475"/>
                  </a:lnTo>
                  <a:lnTo>
                    <a:pt x="1047" y="475"/>
                  </a:lnTo>
                  <a:lnTo>
                    <a:pt x="1047" y="474"/>
                  </a:lnTo>
                  <a:lnTo>
                    <a:pt x="1047" y="475"/>
                  </a:lnTo>
                  <a:lnTo>
                    <a:pt x="1047" y="475"/>
                  </a:lnTo>
                  <a:lnTo>
                    <a:pt x="1047" y="476"/>
                  </a:lnTo>
                  <a:lnTo>
                    <a:pt x="1048" y="478"/>
                  </a:lnTo>
                  <a:lnTo>
                    <a:pt x="1048" y="479"/>
                  </a:lnTo>
                  <a:lnTo>
                    <a:pt x="1047" y="480"/>
                  </a:lnTo>
                  <a:lnTo>
                    <a:pt x="1047" y="480"/>
                  </a:lnTo>
                  <a:lnTo>
                    <a:pt x="1047" y="481"/>
                  </a:lnTo>
                  <a:lnTo>
                    <a:pt x="1046" y="481"/>
                  </a:lnTo>
                  <a:lnTo>
                    <a:pt x="1047" y="481"/>
                  </a:lnTo>
                  <a:lnTo>
                    <a:pt x="1047" y="482"/>
                  </a:lnTo>
                  <a:lnTo>
                    <a:pt x="1047" y="482"/>
                  </a:lnTo>
                  <a:lnTo>
                    <a:pt x="1048" y="482"/>
                  </a:lnTo>
                  <a:lnTo>
                    <a:pt x="1049" y="482"/>
                  </a:lnTo>
                  <a:lnTo>
                    <a:pt x="1049" y="483"/>
                  </a:lnTo>
                  <a:lnTo>
                    <a:pt x="1050" y="484"/>
                  </a:lnTo>
                  <a:lnTo>
                    <a:pt x="1050" y="483"/>
                  </a:lnTo>
                  <a:lnTo>
                    <a:pt x="1050" y="482"/>
                  </a:lnTo>
                  <a:lnTo>
                    <a:pt x="1051" y="482"/>
                  </a:lnTo>
                  <a:lnTo>
                    <a:pt x="1052" y="483"/>
                  </a:lnTo>
                  <a:lnTo>
                    <a:pt x="1053" y="483"/>
                  </a:lnTo>
                  <a:lnTo>
                    <a:pt x="1054" y="483"/>
                  </a:lnTo>
                  <a:lnTo>
                    <a:pt x="1054" y="484"/>
                  </a:lnTo>
                  <a:lnTo>
                    <a:pt x="1054" y="484"/>
                  </a:lnTo>
                  <a:lnTo>
                    <a:pt x="1054" y="485"/>
                  </a:lnTo>
                  <a:lnTo>
                    <a:pt x="1055" y="485"/>
                  </a:lnTo>
                  <a:lnTo>
                    <a:pt x="1056" y="485"/>
                  </a:lnTo>
                  <a:lnTo>
                    <a:pt x="1056" y="484"/>
                  </a:lnTo>
                  <a:lnTo>
                    <a:pt x="1057" y="484"/>
                  </a:lnTo>
                  <a:lnTo>
                    <a:pt x="1057" y="485"/>
                  </a:lnTo>
                  <a:lnTo>
                    <a:pt x="1057" y="486"/>
                  </a:lnTo>
                  <a:lnTo>
                    <a:pt x="1056" y="486"/>
                  </a:lnTo>
                  <a:lnTo>
                    <a:pt x="1055" y="486"/>
                  </a:lnTo>
                  <a:lnTo>
                    <a:pt x="1056" y="486"/>
                  </a:lnTo>
                  <a:lnTo>
                    <a:pt x="1056" y="487"/>
                  </a:lnTo>
                  <a:lnTo>
                    <a:pt x="1057" y="487"/>
                  </a:lnTo>
                  <a:lnTo>
                    <a:pt x="1058" y="487"/>
                  </a:lnTo>
                  <a:lnTo>
                    <a:pt x="1058" y="486"/>
                  </a:lnTo>
                  <a:lnTo>
                    <a:pt x="1058" y="487"/>
                  </a:lnTo>
                  <a:lnTo>
                    <a:pt x="1058" y="488"/>
                  </a:lnTo>
                  <a:lnTo>
                    <a:pt x="1057" y="488"/>
                  </a:lnTo>
                  <a:lnTo>
                    <a:pt x="1056" y="488"/>
                  </a:lnTo>
                  <a:lnTo>
                    <a:pt x="1057" y="489"/>
                  </a:lnTo>
                  <a:lnTo>
                    <a:pt x="1058" y="489"/>
                  </a:lnTo>
                  <a:lnTo>
                    <a:pt x="1059" y="488"/>
                  </a:lnTo>
                  <a:lnTo>
                    <a:pt x="1060" y="488"/>
                  </a:lnTo>
                  <a:lnTo>
                    <a:pt x="1060" y="489"/>
                  </a:lnTo>
                  <a:lnTo>
                    <a:pt x="1059" y="490"/>
                  </a:lnTo>
                  <a:lnTo>
                    <a:pt x="1059" y="491"/>
                  </a:lnTo>
                  <a:lnTo>
                    <a:pt x="1060" y="491"/>
                  </a:lnTo>
                  <a:lnTo>
                    <a:pt x="1060" y="490"/>
                  </a:lnTo>
                  <a:lnTo>
                    <a:pt x="1061" y="490"/>
                  </a:lnTo>
                  <a:lnTo>
                    <a:pt x="1061" y="491"/>
                  </a:lnTo>
                  <a:lnTo>
                    <a:pt x="1062" y="491"/>
                  </a:lnTo>
                  <a:lnTo>
                    <a:pt x="1063" y="490"/>
                  </a:lnTo>
                  <a:lnTo>
                    <a:pt x="1063" y="489"/>
                  </a:lnTo>
                  <a:lnTo>
                    <a:pt x="1063" y="488"/>
                  </a:lnTo>
                  <a:lnTo>
                    <a:pt x="1062" y="488"/>
                  </a:lnTo>
                  <a:lnTo>
                    <a:pt x="1062" y="487"/>
                  </a:lnTo>
                  <a:lnTo>
                    <a:pt x="1063" y="487"/>
                  </a:lnTo>
                  <a:lnTo>
                    <a:pt x="1063" y="488"/>
                  </a:lnTo>
                  <a:lnTo>
                    <a:pt x="1064" y="488"/>
                  </a:lnTo>
                  <a:lnTo>
                    <a:pt x="1064" y="489"/>
                  </a:lnTo>
                  <a:lnTo>
                    <a:pt x="1065" y="489"/>
                  </a:lnTo>
                  <a:lnTo>
                    <a:pt x="1065" y="490"/>
                  </a:lnTo>
                  <a:lnTo>
                    <a:pt x="1065" y="491"/>
                  </a:lnTo>
                  <a:lnTo>
                    <a:pt x="1065" y="492"/>
                  </a:lnTo>
                  <a:lnTo>
                    <a:pt x="1065" y="493"/>
                  </a:lnTo>
                  <a:lnTo>
                    <a:pt x="1064" y="493"/>
                  </a:lnTo>
                  <a:lnTo>
                    <a:pt x="1063" y="493"/>
                  </a:lnTo>
                  <a:lnTo>
                    <a:pt x="1062" y="493"/>
                  </a:lnTo>
                  <a:lnTo>
                    <a:pt x="1062" y="494"/>
                  </a:lnTo>
                  <a:lnTo>
                    <a:pt x="1063" y="494"/>
                  </a:lnTo>
                  <a:lnTo>
                    <a:pt x="1064" y="495"/>
                  </a:lnTo>
                  <a:lnTo>
                    <a:pt x="1065" y="495"/>
                  </a:lnTo>
                  <a:lnTo>
                    <a:pt x="1068" y="496"/>
                  </a:lnTo>
                  <a:lnTo>
                    <a:pt x="1069" y="496"/>
                  </a:lnTo>
                  <a:lnTo>
                    <a:pt x="1070" y="495"/>
                  </a:lnTo>
                  <a:lnTo>
                    <a:pt x="1070" y="494"/>
                  </a:lnTo>
                  <a:lnTo>
                    <a:pt x="1070" y="493"/>
                  </a:lnTo>
                  <a:lnTo>
                    <a:pt x="1071" y="493"/>
                  </a:lnTo>
                  <a:lnTo>
                    <a:pt x="1072" y="493"/>
                  </a:lnTo>
                  <a:lnTo>
                    <a:pt x="1073" y="494"/>
                  </a:lnTo>
                  <a:lnTo>
                    <a:pt x="1073" y="495"/>
                  </a:lnTo>
                  <a:lnTo>
                    <a:pt x="1073" y="496"/>
                  </a:lnTo>
                  <a:lnTo>
                    <a:pt x="1074" y="497"/>
                  </a:lnTo>
                  <a:lnTo>
                    <a:pt x="1074" y="498"/>
                  </a:lnTo>
                  <a:lnTo>
                    <a:pt x="1074" y="498"/>
                  </a:lnTo>
                  <a:lnTo>
                    <a:pt x="1075" y="498"/>
                  </a:lnTo>
                  <a:lnTo>
                    <a:pt x="1076" y="498"/>
                  </a:lnTo>
                  <a:lnTo>
                    <a:pt x="1076" y="497"/>
                  </a:lnTo>
                  <a:lnTo>
                    <a:pt x="1077" y="497"/>
                  </a:lnTo>
                  <a:lnTo>
                    <a:pt x="1078" y="497"/>
                  </a:lnTo>
                  <a:lnTo>
                    <a:pt x="1078" y="498"/>
                  </a:lnTo>
                  <a:lnTo>
                    <a:pt x="1078" y="499"/>
                  </a:lnTo>
                  <a:lnTo>
                    <a:pt x="1078" y="500"/>
                  </a:lnTo>
                  <a:lnTo>
                    <a:pt x="1079" y="501"/>
                  </a:lnTo>
                  <a:lnTo>
                    <a:pt x="1080" y="502"/>
                  </a:lnTo>
                  <a:lnTo>
                    <a:pt x="1081" y="502"/>
                  </a:lnTo>
                  <a:lnTo>
                    <a:pt x="1081" y="503"/>
                  </a:lnTo>
                  <a:lnTo>
                    <a:pt x="1082" y="503"/>
                  </a:lnTo>
                  <a:lnTo>
                    <a:pt x="1083" y="503"/>
                  </a:lnTo>
                  <a:lnTo>
                    <a:pt x="1084" y="503"/>
                  </a:lnTo>
                  <a:lnTo>
                    <a:pt x="1085" y="503"/>
                  </a:lnTo>
                  <a:lnTo>
                    <a:pt x="1085" y="504"/>
                  </a:lnTo>
                  <a:lnTo>
                    <a:pt x="1086" y="504"/>
                  </a:lnTo>
                  <a:lnTo>
                    <a:pt x="1086" y="505"/>
                  </a:lnTo>
                  <a:lnTo>
                    <a:pt x="1085" y="506"/>
                  </a:lnTo>
                  <a:lnTo>
                    <a:pt x="1084" y="506"/>
                  </a:lnTo>
                  <a:lnTo>
                    <a:pt x="1083" y="506"/>
                  </a:lnTo>
                  <a:lnTo>
                    <a:pt x="1082" y="506"/>
                  </a:lnTo>
                  <a:lnTo>
                    <a:pt x="1082" y="507"/>
                  </a:lnTo>
                  <a:lnTo>
                    <a:pt x="1083" y="507"/>
                  </a:lnTo>
                  <a:lnTo>
                    <a:pt x="1084" y="507"/>
                  </a:lnTo>
                  <a:lnTo>
                    <a:pt x="1084" y="508"/>
                  </a:lnTo>
                  <a:lnTo>
                    <a:pt x="1085" y="507"/>
                  </a:lnTo>
                  <a:lnTo>
                    <a:pt x="1086" y="507"/>
                  </a:lnTo>
                  <a:lnTo>
                    <a:pt x="1086" y="508"/>
                  </a:lnTo>
                  <a:lnTo>
                    <a:pt x="1087" y="508"/>
                  </a:lnTo>
                  <a:lnTo>
                    <a:pt x="1087" y="509"/>
                  </a:lnTo>
                  <a:lnTo>
                    <a:pt x="1087" y="510"/>
                  </a:lnTo>
                  <a:lnTo>
                    <a:pt x="1087" y="511"/>
                  </a:lnTo>
                  <a:lnTo>
                    <a:pt x="1086" y="511"/>
                  </a:lnTo>
                  <a:lnTo>
                    <a:pt x="1086" y="511"/>
                  </a:lnTo>
                  <a:lnTo>
                    <a:pt x="1086" y="512"/>
                  </a:lnTo>
                  <a:lnTo>
                    <a:pt x="1087" y="512"/>
                  </a:lnTo>
                  <a:lnTo>
                    <a:pt x="1087" y="511"/>
                  </a:lnTo>
                  <a:lnTo>
                    <a:pt x="1088" y="511"/>
                  </a:lnTo>
                  <a:lnTo>
                    <a:pt x="1088" y="511"/>
                  </a:lnTo>
                  <a:lnTo>
                    <a:pt x="1088" y="510"/>
                  </a:lnTo>
                  <a:lnTo>
                    <a:pt x="1089" y="510"/>
                  </a:lnTo>
                  <a:lnTo>
                    <a:pt x="1090" y="510"/>
                  </a:lnTo>
                  <a:lnTo>
                    <a:pt x="1090" y="511"/>
                  </a:lnTo>
                  <a:lnTo>
                    <a:pt x="1091" y="511"/>
                  </a:lnTo>
                  <a:lnTo>
                    <a:pt x="1091" y="511"/>
                  </a:lnTo>
                  <a:lnTo>
                    <a:pt x="1092" y="512"/>
                  </a:lnTo>
                  <a:lnTo>
                    <a:pt x="1093" y="512"/>
                  </a:lnTo>
                  <a:lnTo>
                    <a:pt x="1094" y="512"/>
                  </a:lnTo>
                  <a:lnTo>
                    <a:pt x="1095" y="513"/>
                  </a:lnTo>
                  <a:lnTo>
                    <a:pt x="1094" y="513"/>
                  </a:lnTo>
                  <a:lnTo>
                    <a:pt x="1094" y="514"/>
                  </a:lnTo>
                  <a:lnTo>
                    <a:pt x="1093" y="514"/>
                  </a:lnTo>
                  <a:lnTo>
                    <a:pt x="1092" y="514"/>
                  </a:lnTo>
                  <a:lnTo>
                    <a:pt x="1091" y="515"/>
                  </a:lnTo>
                  <a:lnTo>
                    <a:pt x="1091" y="516"/>
                  </a:lnTo>
                  <a:lnTo>
                    <a:pt x="1091" y="517"/>
                  </a:lnTo>
                  <a:lnTo>
                    <a:pt x="1092" y="517"/>
                  </a:lnTo>
                  <a:lnTo>
                    <a:pt x="1093" y="517"/>
                  </a:lnTo>
                  <a:lnTo>
                    <a:pt x="1094" y="518"/>
                  </a:lnTo>
                  <a:lnTo>
                    <a:pt x="1095" y="518"/>
                  </a:lnTo>
                  <a:lnTo>
                    <a:pt x="1095" y="519"/>
                  </a:lnTo>
                  <a:lnTo>
                    <a:pt x="1095" y="520"/>
                  </a:lnTo>
                  <a:lnTo>
                    <a:pt x="1094" y="520"/>
                  </a:lnTo>
                  <a:lnTo>
                    <a:pt x="1094" y="521"/>
                  </a:lnTo>
                  <a:lnTo>
                    <a:pt x="1093" y="521"/>
                  </a:lnTo>
                  <a:lnTo>
                    <a:pt x="1093" y="522"/>
                  </a:lnTo>
                  <a:lnTo>
                    <a:pt x="1093" y="523"/>
                  </a:lnTo>
                  <a:lnTo>
                    <a:pt x="1093" y="524"/>
                  </a:lnTo>
                  <a:lnTo>
                    <a:pt x="1094" y="524"/>
                  </a:lnTo>
                  <a:lnTo>
                    <a:pt x="1094" y="525"/>
                  </a:lnTo>
                  <a:lnTo>
                    <a:pt x="1093" y="525"/>
                  </a:lnTo>
                  <a:lnTo>
                    <a:pt x="1093" y="526"/>
                  </a:lnTo>
                  <a:lnTo>
                    <a:pt x="1093" y="527"/>
                  </a:lnTo>
                  <a:lnTo>
                    <a:pt x="1094" y="527"/>
                  </a:lnTo>
                  <a:lnTo>
                    <a:pt x="1094" y="528"/>
                  </a:lnTo>
                  <a:lnTo>
                    <a:pt x="1093" y="530"/>
                  </a:lnTo>
                  <a:lnTo>
                    <a:pt x="1092" y="531"/>
                  </a:lnTo>
                  <a:lnTo>
                    <a:pt x="1092" y="532"/>
                  </a:lnTo>
                  <a:lnTo>
                    <a:pt x="1092" y="533"/>
                  </a:lnTo>
                  <a:lnTo>
                    <a:pt x="1092" y="534"/>
                  </a:lnTo>
                  <a:lnTo>
                    <a:pt x="1092" y="535"/>
                  </a:lnTo>
                  <a:lnTo>
                    <a:pt x="1091" y="536"/>
                  </a:lnTo>
                  <a:lnTo>
                    <a:pt x="1091" y="537"/>
                  </a:lnTo>
                  <a:lnTo>
                    <a:pt x="1090" y="537"/>
                  </a:lnTo>
                  <a:lnTo>
                    <a:pt x="1090" y="536"/>
                  </a:lnTo>
                  <a:lnTo>
                    <a:pt x="1089" y="536"/>
                  </a:lnTo>
                  <a:lnTo>
                    <a:pt x="1088" y="536"/>
                  </a:lnTo>
                  <a:lnTo>
                    <a:pt x="1088" y="535"/>
                  </a:lnTo>
                  <a:lnTo>
                    <a:pt x="1088" y="534"/>
                  </a:lnTo>
                  <a:lnTo>
                    <a:pt x="1088" y="533"/>
                  </a:lnTo>
                  <a:lnTo>
                    <a:pt x="1087" y="533"/>
                  </a:lnTo>
                  <a:lnTo>
                    <a:pt x="1087" y="534"/>
                  </a:lnTo>
                  <a:lnTo>
                    <a:pt x="1086" y="534"/>
                  </a:lnTo>
                  <a:lnTo>
                    <a:pt x="1086" y="535"/>
                  </a:lnTo>
                  <a:lnTo>
                    <a:pt x="1087" y="536"/>
                  </a:lnTo>
                  <a:lnTo>
                    <a:pt x="1087" y="537"/>
                  </a:lnTo>
                  <a:lnTo>
                    <a:pt x="1087" y="537"/>
                  </a:lnTo>
                  <a:lnTo>
                    <a:pt x="1087" y="538"/>
                  </a:lnTo>
                  <a:lnTo>
                    <a:pt x="1087" y="539"/>
                  </a:lnTo>
                  <a:lnTo>
                    <a:pt x="1087" y="540"/>
                  </a:lnTo>
                  <a:lnTo>
                    <a:pt x="1087" y="541"/>
                  </a:lnTo>
                  <a:lnTo>
                    <a:pt x="1088" y="541"/>
                  </a:lnTo>
                  <a:lnTo>
                    <a:pt x="1089" y="543"/>
                  </a:lnTo>
                  <a:lnTo>
                    <a:pt x="1090" y="543"/>
                  </a:lnTo>
                  <a:lnTo>
                    <a:pt x="1090" y="544"/>
                  </a:lnTo>
                  <a:lnTo>
                    <a:pt x="1091" y="544"/>
                  </a:lnTo>
                  <a:lnTo>
                    <a:pt x="1091" y="545"/>
                  </a:lnTo>
                  <a:lnTo>
                    <a:pt x="1092" y="545"/>
                  </a:lnTo>
                  <a:lnTo>
                    <a:pt x="1092" y="546"/>
                  </a:lnTo>
                  <a:lnTo>
                    <a:pt x="1091" y="546"/>
                  </a:lnTo>
                  <a:lnTo>
                    <a:pt x="1091" y="547"/>
                  </a:lnTo>
                  <a:lnTo>
                    <a:pt x="1090" y="548"/>
                  </a:lnTo>
                  <a:lnTo>
                    <a:pt x="1090" y="549"/>
                  </a:lnTo>
                  <a:lnTo>
                    <a:pt x="1090" y="550"/>
                  </a:lnTo>
                  <a:lnTo>
                    <a:pt x="1091" y="550"/>
                  </a:lnTo>
                  <a:lnTo>
                    <a:pt x="1091" y="551"/>
                  </a:lnTo>
                  <a:lnTo>
                    <a:pt x="1092" y="551"/>
                  </a:lnTo>
                  <a:lnTo>
                    <a:pt x="1092" y="552"/>
                  </a:lnTo>
                  <a:lnTo>
                    <a:pt x="1093" y="552"/>
                  </a:lnTo>
                  <a:lnTo>
                    <a:pt x="1094" y="552"/>
                  </a:lnTo>
                  <a:lnTo>
                    <a:pt x="1095" y="553"/>
                  </a:lnTo>
                  <a:lnTo>
                    <a:pt x="1095" y="554"/>
                  </a:lnTo>
                  <a:lnTo>
                    <a:pt x="1096" y="554"/>
                  </a:lnTo>
                  <a:lnTo>
                    <a:pt x="1097" y="554"/>
                  </a:lnTo>
                  <a:lnTo>
                    <a:pt x="1097" y="555"/>
                  </a:lnTo>
                  <a:lnTo>
                    <a:pt x="1098" y="555"/>
                  </a:lnTo>
                  <a:lnTo>
                    <a:pt x="1098" y="556"/>
                  </a:lnTo>
                  <a:lnTo>
                    <a:pt x="1099" y="556"/>
                  </a:lnTo>
                  <a:lnTo>
                    <a:pt x="1099" y="557"/>
                  </a:lnTo>
                  <a:lnTo>
                    <a:pt x="1099" y="558"/>
                  </a:lnTo>
                  <a:lnTo>
                    <a:pt x="1098" y="558"/>
                  </a:lnTo>
                  <a:lnTo>
                    <a:pt x="1098" y="559"/>
                  </a:lnTo>
                  <a:lnTo>
                    <a:pt x="1097" y="559"/>
                  </a:lnTo>
                  <a:lnTo>
                    <a:pt x="1097" y="560"/>
                  </a:lnTo>
                  <a:lnTo>
                    <a:pt x="1097" y="561"/>
                  </a:lnTo>
                  <a:lnTo>
                    <a:pt x="1098" y="561"/>
                  </a:lnTo>
                  <a:lnTo>
                    <a:pt x="1099" y="561"/>
                  </a:lnTo>
                  <a:lnTo>
                    <a:pt x="1100" y="561"/>
                  </a:lnTo>
                  <a:lnTo>
                    <a:pt x="1101" y="562"/>
                  </a:lnTo>
                  <a:lnTo>
                    <a:pt x="1100" y="562"/>
                  </a:lnTo>
                  <a:lnTo>
                    <a:pt x="1100" y="563"/>
                  </a:lnTo>
                  <a:lnTo>
                    <a:pt x="1100" y="564"/>
                  </a:lnTo>
                  <a:lnTo>
                    <a:pt x="1101" y="564"/>
                  </a:lnTo>
                  <a:lnTo>
                    <a:pt x="1101" y="565"/>
                  </a:lnTo>
                  <a:lnTo>
                    <a:pt x="1101" y="566"/>
                  </a:lnTo>
                  <a:lnTo>
                    <a:pt x="1101" y="567"/>
                  </a:lnTo>
                  <a:lnTo>
                    <a:pt x="1100" y="567"/>
                  </a:lnTo>
                  <a:lnTo>
                    <a:pt x="1100" y="568"/>
                  </a:lnTo>
                  <a:lnTo>
                    <a:pt x="1101" y="568"/>
                  </a:lnTo>
                  <a:lnTo>
                    <a:pt x="1101" y="569"/>
                  </a:lnTo>
                  <a:lnTo>
                    <a:pt x="1101" y="569"/>
                  </a:lnTo>
                  <a:lnTo>
                    <a:pt x="1102" y="569"/>
                  </a:lnTo>
                  <a:lnTo>
                    <a:pt x="1102" y="570"/>
                  </a:lnTo>
                  <a:lnTo>
                    <a:pt x="1103" y="570"/>
                  </a:lnTo>
                  <a:lnTo>
                    <a:pt x="1104" y="570"/>
                  </a:lnTo>
                  <a:lnTo>
                    <a:pt x="1104" y="569"/>
                  </a:lnTo>
                  <a:lnTo>
                    <a:pt x="1103" y="568"/>
                  </a:lnTo>
                  <a:lnTo>
                    <a:pt x="1103" y="567"/>
                  </a:lnTo>
                  <a:lnTo>
                    <a:pt x="1104" y="567"/>
                  </a:lnTo>
                  <a:lnTo>
                    <a:pt x="1105" y="567"/>
                  </a:lnTo>
                  <a:lnTo>
                    <a:pt x="1106" y="567"/>
                  </a:lnTo>
                  <a:lnTo>
                    <a:pt x="1106" y="568"/>
                  </a:lnTo>
                  <a:lnTo>
                    <a:pt x="1107" y="568"/>
                  </a:lnTo>
                  <a:lnTo>
                    <a:pt x="1107" y="569"/>
                  </a:lnTo>
                  <a:lnTo>
                    <a:pt x="1107" y="570"/>
                  </a:lnTo>
                  <a:lnTo>
                    <a:pt x="1106" y="570"/>
                  </a:lnTo>
                  <a:lnTo>
                    <a:pt x="1105" y="570"/>
                  </a:lnTo>
                  <a:lnTo>
                    <a:pt x="1105" y="571"/>
                  </a:lnTo>
                  <a:lnTo>
                    <a:pt x="1105" y="572"/>
                  </a:lnTo>
                  <a:lnTo>
                    <a:pt x="1106" y="572"/>
                  </a:lnTo>
                  <a:lnTo>
                    <a:pt x="1106" y="573"/>
                  </a:lnTo>
                  <a:lnTo>
                    <a:pt x="1105" y="573"/>
                  </a:lnTo>
                  <a:lnTo>
                    <a:pt x="1104" y="572"/>
                  </a:lnTo>
                  <a:lnTo>
                    <a:pt x="1103" y="572"/>
                  </a:lnTo>
                  <a:lnTo>
                    <a:pt x="1103" y="573"/>
                  </a:lnTo>
                  <a:lnTo>
                    <a:pt x="1102" y="573"/>
                  </a:lnTo>
                  <a:lnTo>
                    <a:pt x="1101" y="574"/>
                  </a:lnTo>
                  <a:lnTo>
                    <a:pt x="1101" y="575"/>
                  </a:lnTo>
                  <a:lnTo>
                    <a:pt x="1101" y="576"/>
                  </a:lnTo>
                  <a:lnTo>
                    <a:pt x="1101" y="576"/>
                  </a:lnTo>
                  <a:lnTo>
                    <a:pt x="1101" y="577"/>
                  </a:lnTo>
                  <a:lnTo>
                    <a:pt x="1101" y="578"/>
                  </a:lnTo>
                  <a:lnTo>
                    <a:pt x="1102" y="579"/>
                  </a:lnTo>
                  <a:lnTo>
                    <a:pt x="1103" y="579"/>
                  </a:lnTo>
                  <a:lnTo>
                    <a:pt x="1104" y="579"/>
                  </a:lnTo>
                  <a:lnTo>
                    <a:pt x="1104" y="580"/>
                  </a:lnTo>
                  <a:lnTo>
                    <a:pt x="1105" y="580"/>
                  </a:lnTo>
                  <a:lnTo>
                    <a:pt x="1105" y="579"/>
                  </a:lnTo>
                  <a:lnTo>
                    <a:pt x="1106" y="579"/>
                  </a:lnTo>
                  <a:lnTo>
                    <a:pt x="1106" y="578"/>
                  </a:lnTo>
                  <a:lnTo>
                    <a:pt x="1105" y="578"/>
                  </a:lnTo>
                  <a:lnTo>
                    <a:pt x="1106" y="577"/>
                  </a:lnTo>
                  <a:lnTo>
                    <a:pt x="1107" y="577"/>
                  </a:lnTo>
                  <a:lnTo>
                    <a:pt x="1108" y="577"/>
                  </a:lnTo>
                  <a:lnTo>
                    <a:pt x="1108" y="578"/>
                  </a:lnTo>
                  <a:lnTo>
                    <a:pt x="1108" y="579"/>
                  </a:lnTo>
                  <a:lnTo>
                    <a:pt x="1109" y="579"/>
                  </a:lnTo>
                  <a:lnTo>
                    <a:pt x="1110" y="580"/>
                  </a:lnTo>
                  <a:lnTo>
                    <a:pt x="1111" y="580"/>
                  </a:lnTo>
                  <a:lnTo>
                    <a:pt x="1112" y="581"/>
                  </a:lnTo>
                  <a:lnTo>
                    <a:pt x="1112" y="582"/>
                  </a:lnTo>
                  <a:lnTo>
                    <a:pt x="1113" y="583"/>
                  </a:lnTo>
                  <a:lnTo>
                    <a:pt x="1113" y="584"/>
                  </a:lnTo>
                  <a:lnTo>
                    <a:pt x="1113" y="585"/>
                  </a:lnTo>
                  <a:lnTo>
                    <a:pt x="1112" y="585"/>
                  </a:lnTo>
                  <a:lnTo>
                    <a:pt x="1112" y="586"/>
                  </a:lnTo>
                  <a:lnTo>
                    <a:pt x="1112" y="587"/>
                  </a:lnTo>
                  <a:lnTo>
                    <a:pt x="1112" y="588"/>
                  </a:lnTo>
                  <a:lnTo>
                    <a:pt x="1112" y="589"/>
                  </a:lnTo>
                  <a:lnTo>
                    <a:pt x="1111" y="589"/>
                  </a:lnTo>
                  <a:lnTo>
                    <a:pt x="1111" y="590"/>
                  </a:lnTo>
                  <a:lnTo>
                    <a:pt x="1111" y="591"/>
                  </a:lnTo>
                  <a:lnTo>
                    <a:pt x="1110" y="591"/>
                  </a:lnTo>
                  <a:lnTo>
                    <a:pt x="1110" y="592"/>
                  </a:lnTo>
                  <a:lnTo>
                    <a:pt x="1111" y="592"/>
                  </a:lnTo>
                  <a:lnTo>
                    <a:pt x="1111" y="593"/>
                  </a:lnTo>
                  <a:lnTo>
                    <a:pt x="1111" y="594"/>
                  </a:lnTo>
                  <a:lnTo>
                    <a:pt x="1110" y="594"/>
                  </a:lnTo>
                  <a:lnTo>
                    <a:pt x="1109" y="594"/>
                  </a:lnTo>
                  <a:lnTo>
                    <a:pt x="1110" y="594"/>
                  </a:lnTo>
                  <a:lnTo>
                    <a:pt x="1110" y="595"/>
                  </a:lnTo>
                  <a:lnTo>
                    <a:pt x="1111" y="595"/>
                  </a:lnTo>
                  <a:lnTo>
                    <a:pt x="1112" y="595"/>
                  </a:lnTo>
                  <a:lnTo>
                    <a:pt x="1113" y="595"/>
                  </a:lnTo>
                  <a:lnTo>
                    <a:pt x="1113" y="594"/>
                  </a:lnTo>
                  <a:lnTo>
                    <a:pt x="1113" y="593"/>
                  </a:lnTo>
                  <a:lnTo>
                    <a:pt x="1114" y="593"/>
                  </a:lnTo>
                  <a:lnTo>
                    <a:pt x="1114" y="592"/>
                  </a:lnTo>
                  <a:lnTo>
                    <a:pt x="1115" y="592"/>
                  </a:lnTo>
                  <a:lnTo>
                    <a:pt x="1116" y="592"/>
                  </a:lnTo>
                  <a:lnTo>
                    <a:pt x="1116" y="591"/>
                  </a:lnTo>
                  <a:lnTo>
                    <a:pt x="1116" y="592"/>
                  </a:lnTo>
                  <a:lnTo>
                    <a:pt x="1117" y="592"/>
                  </a:lnTo>
                  <a:lnTo>
                    <a:pt x="1117" y="593"/>
                  </a:lnTo>
                  <a:lnTo>
                    <a:pt x="1117" y="594"/>
                  </a:lnTo>
                  <a:lnTo>
                    <a:pt x="1117" y="595"/>
                  </a:lnTo>
                  <a:lnTo>
                    <a:pt x="1117" y="596"/>
                  </a:lnTo>
                  <a:lnTo>
                    <a:pt x="1118" y="596"/>
                  </a:lnTo>
                  <a:lnTo>
                    <a:pt x="1118" y="597"/>
                  </a:lnTo>
                  <a:lnTo>
                    <a:pt x="1119" y="597"/>
                  </a:lnTo>
                  <a:lnTo>
                    <a:pt x="1120" y="596"/>
                  </a:lnTo>
                  <a:lnTo>
                    <a:pt x="1120" y="595"/>
                  </a:lnTo>
                  <a:lnTo>
                    <a:pt x="1121" y="595"/>
                  </a:lnTo>
                  <a:lnTo>
                    <a:pt x="1122" y="595"/>
                  </a:lnTo>
                  <a:lnTo>
                    <a:pt x="1122" y="596"/>
                  </a:lnTo>
                  <a:lnTo>
                    <a:pt x="1123" y="596"/>
                  </a:lnTo>
                  <a:lnTo>
                    <a:pt x="1124" y="597"/>
                  </a:lnTo>
                  <a:lnTo>
                    <a:pt x="1125" y="597"/>
                  </a:lnTo>
                  <a:lnTo>
                    <a:pt x="1125" y="598"/>
                  </a:lnTo>
                  <a:lnTo>
                    <a:pt x="1125" y="599"/>
                  </a:lnTo>
                  <a:lnTo>
                    <a:pt x="1126" y="599"/>
                  </a:lnTo>
                  <a:lnTo>
                    <a:pt x="1126" y="600"/>
                  </a:lnTo>
                  <a:lnTo>
                    <a:pt x="1127" y="600"/>
                  </a:lnTo>
                  <a:lnTo>
                    <a:pt x="1127" y="601"/>
                  </a:lnTo>
                  <a:lnTo>
                    <a:pt x="1127" y="602"/>
                  </a:lnTo>
                  <a:lnTo>
                    <a:pt x="1126" y="602"/>
                  </a:lnTo>
                  <a:lnTo>
                    <a:pt x="1126" y="603"/>
                  </a:lnTo>
                  <a:lnTo>
                    <a:pt x="1125" y="603"/>
                  </a:lnTo>
                  <a:lnTo>
                    <a:pt x="1124" y="603"/>
                  </a:lnTo>
                  <a:lnTo>
                    <a:pt x="1123" y="603"/>
                  </a:lnTo>
                  <a:lnTo>
                    <a:pt x="1123" y="604"/>
                  </a:lnTo>
                  <a:lnTo>
                    <a:pt x="1124" y="604"/>
                  </a:lnTo>
                  <a:lnTo>
                    <a:pt x="1124" y="605"/>
                  </a:lnTo>
                  <a:lnTo>
                    <a:pt x="1125" y="605"/>
                  </a:lnTo>
                  <a:lnTo>
                    <a:pt x="1125" y="606"/>
                  </a:lnTo>
                  <a:lnTo>
                    <a:pt x="1126" y="606"/>
                  </a:lnTo>
                  <a:lnTo>
                    <a:pt x="1126" y="607"/>
                  </a:lnTo>
                  <a:lnTo>
                    <a:pt x="1126" y="608"/>
                  </a:lnTo>
                  <a:lnTo>
                    <a:pt x="1125" y="608"/>
                  </a:lnTo>
                  <a:lnTo>
                    <a:pt x="1124" y="608"/>
                  </a:lnTo>
                  <a:lnTo>
                    <a:pt x="1123" y="608"/>
                  </a:lnTo>
                  <a:lnTo>
                    <a:pt x="1124" y="609"/>
                  </a:lnTo>
                  <a:lnTo>
                    <a:pt x="1124" y="610"/>
                  </a:lnTo>
                  <a:lnTo>
                    <a:pt x="1125" y="610"/>
                  </a:lnTo>
                  <a:lnTo>
                    <a:pt x="1125" y="609"/>
                  </a:lnTo>
                  <a:lnTo>
                    <a:pt x="1126" y="609"/>
                  </a:lnTo>
                  <a:lnTo>
                    <a:pt x="1126" y="608"/>
                  </a:lnTo>
                  <a:lnTo>
                    <a:pt x="1127" y="608"/>
                  </a:lnTo>
                  <a:lnTo>
                    <a:pt x="1128" y="608"/>
                  </a:lnTo>
                  <a:lnTo>
                    <a:pt x="1128" y="609"/>
                  </a:lnTo>
                  <a:lnTo>
                    <a:pt x="1128" y="610"/>
                  </a:lnTo>
                  <a:lnTo>
                    <a:pt x="1127" y="611"/>
                  </a:lnTo>
                  <a:lnTo>
                    <a:pt x="1127" y="612"/>
                  </a:lnTo>
                  <a:lnTo>
                    <a:pt x="1126" y="612"/>
                  </a:lnTo>
                  <a:lnTo>
                    <a:pt x="1125" y="612"/>
                  </a:lnTo>
                  <a:lnTo>
                    <a:pt x="1124" y="612"/>
                  </a:lnTo>
                  <a:lnTo>
                    <a:pt x="1124" y="613"/>
                  </a:lnTo>
                  <a:lnTo>
                    <a:pt x="1125" y="613"/>
                  </a:lnTo>
                  <a:lnTo>
                    <a:pt x="1125" y="614"/>
                  </a:lnTo>
                  <a:lnTo>
                    <a:pt x="1125" y="615"/>
                  </a:lnTo>
                  <a:lnTo>
                    <a:pt x="1126" y="615"/>
                  </a:lnTo>
                  <a:lnTo>
                    <a:pt x="1126" y="616"/>
                  </a:lnTo>
                  <a:lnTo>
                    <a:pt x="1126" y="617"/>
                  </a:lnTo>
                  <a:lnTo>
                    <a:pt x="1125" y="617"/>
                  </a:lnTo>
                  <a:lnTo>
                    <a:pt x="1124" y="617"/>
                  </a:lnTo>
                  <a:lnTo>
                    <a:pt x="1124" y="618"/>
                  </a:lnTo>
                  <a:lnTo>
                    <a:pt x="1124" y="618"/>
                  </a:lnTo>
                  <a:lnTo>
                    <a:pt x="1125" y="618"/>
                  </a:lnTo>
                  <a:lnTo>
                    <a:pt x="1125" y="619"/>
                  </a:lnTo>
                  <a:lnTo>
                    <a:pt x="1125" y="620"/>
                  </a:lnTo>
                  <a:lnTo>
                    <a:pt x="1126" y="620"/>
                  </a:lnTo>
                  <a:lnTo>
                    <a:pt x="1127" y="620"/>
                  </a:lnTo>
                  <a:lnTo>
                    <a:pt x="1128" y="620"/>
                  </a:lnTo>
                  <a:lnTo>
                    <a:pt x="1128" y="621"/>
                  </a:lnTo>
                  <a:lnTo>
                    <a:pt x="1127" y="621"/>
                  </a:lnTo>
                  <a:lnTo>
                    <a:pt x="1126" y="621"/>
                  </a:lnTo>
                  <a:lnTo>
                    <a:pt x="1126" y="622"/>
                  </a:lnTo>
                  <a:lnTo>
                    <a:pt x="1125" y="622"/>
                  </a:lnTo>
                  <a:lnTo>
                    <a:pt x="1125" y="623"/>
                  </a:lnTo>
                  <a:lnTo>
                    <a:pt x="1124" y="623"/>
                  </a:lnTo>
                  <a:lnTo>
                    <a:pt x="1124" y="624"/>
                  </a:lnTo>
                  <a:lnTo>
                    <a:pt x="1125" y="624"/>
                  </a:lnTo>
                  <a:lnTo>
                    <a:pt x="1126" y="624"/>
                  </a:lnTo>
                  <a:lnTo>
                    <a:pt x="1127" y="625"/>
                  </a:lnTo>
                  <a:lnTo>
                    <a:pt x="1126" y="626"/>
                  </a:lnTo>
                  <a:lnTo>
                    <a:pt x="1125" y="626"/>
                  </a:lnTo>
                  <a:lnTo>
                    <a:pt x="1124" y="626"/>
                  </a:lnTo>
                  <a:lnTo>
                    <a:pt x="1124" y="625"/>
                  </a:lnTo>
                  <a:lnTo>
                    <a:pt x="1123" y="625"/>
                  </a:lnTo>
                  <a:lnTo>
                    <a:pt x="1122" y="625"/>
                  </a:lnTo>
                  <a:lnTo>
                    <a:pt x="1123" y="626"/>
                  </a:lnTo>
                  <a:lnTo>
                    <a:pt x="1123" y="627"/>
                  </a:lnTo>
                  <a:lnTo>
                    <a:pt x="1124" y="627"/>
                  </a:lnTo>
                  <a:lnTo>
                    <a:pt x="1124" y="628"/>
                  </a:lnTo>
                  <a:lnTo>
                    <a:pt x="1125" y="628"/>
                  </a:lnTo>
                  <a:lnTo>
                    <a:pt x="1126" y="628"/>
                  </a:lnTo>
                  <a:lnTo>
                    <a:pt x="1127" y="628"/>
                  </a:lnTo>
                  <a:lnTo>
                    <a:pt x="1128" y="628"/>
                  </a:lnTo>
                  <a:lnTo>
                    <a:pt x="1128" y="628"/>
                  </a:lnTo>
                  <a:lnTo>
                    <a:pt x="1128" y="627"/>
                  </a:lnTo>
                  <a:lnTo>
                    <a:pt x="1129" y="627"/>
                  </a:lnTo>
                  <a:lnTo>
                    <a:pt x="1129" y="628"/>
                  </a:lnTo>
                  <a:lnTo>
                    <a:pt x="1129" y="629"/>
                  </a:lnTo>
                  <a:lnTo>
                    <a:pt x="1128" y="629"/>
                  </a:lnTo>
                  <a:lnTo>
                    <a:pt x="1128" y="630"/>
                  </a:lnTo>
                  <a:lnTo>
                    <a:pt x="1128" y="631"/>
                  </a:lnTo>
                  <a:lnTo>
                    <a:pt x="1128" y="631"/>
                  </a:lnTo>
                  <a:lnTo>
                    <a:pt x="1127" y="631"/>
                  </a:lnTo>
                  <a:lnTo>
                    <a:pt x="1126" y="631"/>
                  </a:lnTo>
                  <a:lnTo>
                    <a:pt x="1125" y="631"/>
                  </a:lnTo>
                  <a:lnTo>
                    <a:pt x="1125" y="632"/>
                  </a:lnTo>
                  <a:lnTo>
                    <a:pt x="1124" y="632"/>
                  </a:lnTo>
                  <a:lnTo>
                    <a:pt x="1123" y="632"/>
                  </a:lnTo>
                  <a:lnTo>
                    <a:pt x="1122" y="632"/>
                  </a:lnTo>
                  <a:lnTo>
                    <a:pt x="1122" y="633"/>
                  </a:lnTo>
                  <a:lnTo>
                    <a:pt x="1123" y="633"/>
                  </a:lnTo>
                  <a:lnTo>
                    <a:pt x="1123" y="634"/>
                  </a:lnTo>
                  <a:lnTo>
                    <a:pt x="1124" y="634"/>
                  </a:lnTo>
                  <a:lnTo>
                    <a:pt x="1125" y="634"/>
                  </a:lnTo>
                  <a:lnTo>
                    <a:pt x="1126" y="634"/>
                  </a:lnTo>
                  <a:lnTo>
                    <a:pt x="1126" y="633"/>
                  </a:lnTo>
                  <a:lnTo>
                    <a:pt x="1127" y="633"/>
                  </a:lnTo>
                  <a:lnTo>
                    <a:pt x="1128" y="634"/>
                  </a:lnTo>
                  <a:lnTo>
                    <a:pt x="1128" y="634"/>
                  </a:lnTo>
                  <a:lnTo>
                    <a:pt x="1128" y="635"/>
                  </a:lnTo>
                  <a:lnTo>
                    <a:pt x="1128" y="636"/>
                  </a:lnTo>
                  <a:lnTo>
                    <a:pt x="1128" y="637"/>
                  </a:lnTo>
                  <a:lnTo>
                    <a:pt x="1128" y="637"/>
                  </a:lnTo>
                  <a:lnTo>
                    <a:pt x="1128" y="638"/>
                  </a:lnTo>
                  <a:lnTo>
                    <a:pt x="1128" y="638"/>
                  </a:lnTo>
                  <a:lnTo>
                    <a:pt x="1129" y="637"/>
                  </a:lnTo>
                  <a:lnTo>
                    <a:pt x="1129" y="636"/>
                  </a:lnTo>
                  <a:lnTo>
                    <a:pt x="1129" y="635"/>
                  </a:lnTo>
                  <a:lnTo>
                    <a:pt x="1130" y="635"/>
                  </a:lnTo>
                  <a:lnTo>
                    <a:pt x="1130" y="636"/>
                  </a:lnTo>
                  <a:lnTo>
                    <a:pt x="1130" y="637"/>
                  </a:lnTo>
                  <a:lnTo>
                    <a:pt x="1130" y="638"/>
                  </a:lnTo>
                  <a:lnTo>
                    <a:pt x="1130" y="639"/>
                  </a:lnTo>
                  <a:lnTo>
                    <a:pt x="1130" y="640"/>
                  </a:lnTo>
                  <a:lnTo>
                    <a:pt x="1129" y="640"/>
                  </a:lnTo>
                  <a:lnTo>
                    <a:pt x="1130" y="640"/>
                  </a:lnTo>
                  <a:lnTo>
                    <a:pt x="1130" y="641"/>
                  </a:lnTo>
                  <a:lnTo>
                    <a:pt x="1131" y="641"/>
                  </a:lnTo>
                  <a:lnTo>
                    <a:pt x="1131" y="640"/>
                  </a:lnTo>
                  <a:lnTo>
                    <a:pt x="1132" y="640"/>
                  </a:lnTo>
                  <a:lnTo>
                    <a:pt x="1132" y="639"/>
                  </a:lnTo>
                  <a:lnTo>
                    <a:pt x="1132" y="640"/>
                  </a:lnTo>
                  <a:lnTo>
                    <a:pt x="1132" y="641"/>
                  </a:lnTo>
                  <a:lnTo>
                    <a:pt x="1131" y="641"/>
                  </a:lnTo>
                  <a:lnTo>
                    <a:pt x="1130" y="641"/>
                  </a:lnTo>
                  <a:lnTo>
                    <a:pt x="1130" y="642"/>
                  </a:lnTo>
                  <a:lnTo>
                    <a:pt x="1129" y="642"/>
                  </a:lnTo>
                  <a:lnTo>
                    <a:pt x="1129" y="641"/>
                  </a:lnTo>
                  <a:lnTo>
                    <a:pt x="1128" y="641"/>
                  </a:lnTo>
                  <a:lnTo>
                    <a:pt x="1128" y="642"/>
                  </a:lnTo>
                  <a:lnTo>
                    <a:pt x="1128" y="642"/>
                  </a:lnTo>
                  <a:lnTo>
                    <a:pt x="1128" y="643"/>
                  </a:lnTo>
                  <a:lnTo>
                    <a:pt x="1128" y="644"/>
                  </a:lnTo>
                  <a:lnTo>
                    <a:pt x="1128" y="644"/>
                  </a:lnTo>
                  <a:lnTo>
                    <a:pt x="1129" y="644"/>
                  </a:lnTo>
                  <a:lnTo>
                    <a:pt x="1130" y="644"/>
                  </a:lnTo>
                  <a:lnTo>
                    <a:pt x="1131" y="644"/>
                  </a:lnTo>
                  <a:lnTo>
                    <a:pt x="1131" y="643"/>
                  </a:lnTo>
                  <a:lnTo>
                    <a:pt x="1132" y="643"/>
                  </a:lnTo>
                  <a:lnTo>
                    <a:pt x="1133" y="643"/>
                  </a:lnTo>
                  <a:lnTo>
                    <a:pt x="1133" y="644"/>
                  </a:lnTo>
                  <a:lnTo>
                    <a:pt x="1134" y="644"/>
                  </a:lnTo>
                  <a:lnTo>
                    <a:pt x="1134" y="644"/>
                  </a:lnTo>
                  <a:lnTo>
                    <a:pt x="1134" y="645"/>
                  </a:lnTo>
                  <a:lnTo>
                    <a:pt x="1133" y="646"/>
                  </a:lnTo>
                  <a:lnTo>
                    <a:pt x="1133" y="647"/>
                  </a:lnTo>
                  <a:lnTo>
                    <a:pt x="1132" y="647"/>
                  </a:lnTo>
                  <a:lnTo>
                    <a:pt x="1131" y="648"/>
                  </a:lnTo>
                  <a:lnTo>
                    <a:pt x="1130" y="648"/>
                  </a:lnTo>
                  <a:lnTo>
                    <a:pt x="1130" y="649"/>
                  </a:lnTo>
                  <a:lnTo>
                    <a:pt x="1131" y="650"/>
                  </a:lnTo>
                  <a:lnTo>
                    <a:pt x="1131" y="651"/>
                  </a:lnTo>
                  <a:lnTo>
                    <a:pt x="1130" y="651"/>
                  </a:lnTo>
                  <a:lnTo>
                    <a:pt x="1130" y="652"/>
                  </a:lnTo>
                  <a:lnTo>
                    <a:pt x="1130" y="651"/>
                  </a:lnTo>
                  <a:lnTo>
                    <a:pt x="1129" y="651"/>
                  </a:lnTo>
                  <a:lnTo>
                    <a:pt x="1128" y="651"/>
                  </a:lnTo>
                  <a:lnTo>
                    <a:pt x="1128" y="652"/>
                  </a:lnTo>
                  <a:lnTo>
                    <a:pt x="1128" y="653"/>
                  </a:lnTo>
                  <a:lnTo>
                    <a:pt x="1129" y="653"/>
                  </a:lnTo>
                  <a:lnTo>
                    <a:pt x="1128" y="654"/>
                  </a:lnTo>
                  <a:lnTo>
                    <a:pt x="1128" y="655"/>
                  </a:lnTo>
                  <a:lnTo>
                    <a:pt x="1129" y="656"/>
                  </a:lnTo>
                  <a:lnTo>
                    <a:pt x="1130" y="656"/>
                  </a:lnTo>
                  <a:lnTo>
                    <a:pt x="1131" y="656"/>
                  </a:lnTo>
                  <a:lnTo>
                    <a:pt x="1132" y="656"/>
                  </a:lnTo>
                  <a:lnTo>
                    <a:pt x="1132" y="657"/>
                  </a:lnTo>
                  <a:lnTo>
                    <a:pt x="1131" y="657"/>
                  </a:lnTo>
                  <a:lnTo>
                    <a:pt x="1130" y="657"/>
                  </a:lnTo>
                  <a:lnTo>
                    <a:pt x="1129" y="657"/>
                  </a:lnTo>
                  <a:lnTo>
                    <a:pt x="1128" y="657"/>
                  </a:lnTo>
                  <a:lnTo>
                    <a:pt x="1128" y="657"/>
                  </a:lnTo>
                  <a:lnTo>
                    <a:pt x="1128" y="658"/>
                  </a:lnTo>
                  <a:lnTo>
                    <a:pt x="1128" y="659"/>
                  </a:lnTo>
                  <a:lnTo>
                    <a:pt x="1129" y="659"/>
                  </a:lnTo>
                  <a:lnTo>
                    <a:pt x="1129" y="660"/>
                  </a:lnTo>
                  <a:lnTo>
                    <a:pt x="1130" y="661"/>
                  </a:lnTo>
                  <a:lnTo>
                    <a:pt x="1129" y="661"/>
                  </a:lnTo>
                  <a:lnTo>
                    <a:pt x="1129" y="662"/>
                  </a:lnTo>
                  <a:lnTo>
                    <a:pt x="1128" y="662"/>
                  </a:lnTo>
                  <a:lnTo>
                    <a:pt x="1128" y="662"/>
                  </a:lnTo>
                  <a:lnTo>
                    <a:pt x="1128" y="663"/>
                  </a:lnTo>
                  <a:lnTo>
                    <a:pt x="1127" y="663"/>
                  </a:lnTo>
                  <a:lnTo>
                    <a:pt x="1126" y="663"/>
                  </a:lnTo>
                  <a:lnTo>
                    <a:pt x="1126" y="664"/>
                  </a:lnTo>
                  <a:lnTo>
                    <a:pt x="1127" y="664"/>
                  </a:lnTo>
                  <a:lnTo>
                    <a:pt x="1127" y="665"/>
                  </a:lnTo>
                  <a:lnTo>
                    <a:pt x="1126" y="665"/>
                  </a:lnTo>
                  <a:lnTo>
                    <a:pt x="1126" y="666"/>
                  </a:lnTo>
                  <a:lnTo>
                    <a:pt x="1126" y="667"/>
                  </a:lnTo>
                  <a:lnTo>
                    <a:pt x="1125" y="667"/>
                  </a:lnTo>
                  <a:lnTo>
                    <a:pt x="1125" y="668"/>
                  </a:lnTo>
                  <a:lnTo>
                    <a:pt x="1126" y="668"/>
                  </a:lnTo>
                  <a:lnTo>
                    <a:pt x="1127" y="668"/>
                  </a:lnTo>
                  <a:lnTo>
                    <a:pt x="1128" y="668"/>
                  </a:lnTo>
                  <a:lnTo>
                    <a:pt x="1128" y="669"/>
                  </a:lnTo>
                  <a:lnTo>
                    <a:pt x="1128" y="669"/>
                  </a:lnTo>
                  <a:lnTo>
                    <a:pt x="1128" y="670"/>
                  </a:lnTo>
                  <a:lnTo>
                    <a:pt x="1128" y="671"/>
                  </a:lnTo>
                  <a:lnTo>
                    <a:pt x="1129" y="671"/>
                  </a:lnTo>
                  <a:lnTo>
                    <a:pt x="1130" y="670"/>
                  </a:lnTo>
                  <a:lnTo>
                    <a:pt x="1130" y="671"/>
                  </a:lnTo>
                  <a:lnTo>
                    <a:pt x="1131" y="671"/>
                  </a:lnTo>
                  <a:lnTo>
                    <a:pt x="1131" y="671"/>
                  </a:lnTo>
                  <a:lnTo>
                    <a:pt x="1132" y="671"/>
                  </a:lnTo>
                  <a:lnTo>
                    <a:pt x="1132" y="671"/>
                  </a:lnTo>
                  <a:lnTo>
                    <a:pt x="1131" y="670"/>
                  </a:lnTo>
                  <a:lnTo>
                    <a:pt x="1132" y="670"/>
                  </a:lnTo>
                  <a:lnTo>
                    <a:pt x="1133" y="670"/>
                  </a:lnTo>
                  <a:lnTo>
                    <a:pt x="1133" y="671"/>
                  </a:lnTo>
                  <a:lnTo>
                    <a:pt x="1133" y="671"/>
                  </a:lnTo>
                  <a:lnTo>
                    <a:pt x="1133" y="672"/>
                  </a:lnTo>
                  <a:lnTo>
                    <a:pt x="1134" y="672"/>
                  </a:lnTo>
                  <a:lnTo>
                    <a:pt x="1134" y="673"/>
                  </a:lnTo>
                  <a:lnTo>
                    <a:pt x="1134" y="674"/>
                  </a:lnTo>
                  <a:lnTo>
                    <a:pt x="1133" y="675"/>
                  </a:lnTo>
                  <a:lnTo>
                    <a:pt x="1134" y="675"/>
                  </a:lnTo>
                  <a:lnTo>
                    <a:pt x="1134" y="676"/>
                  </a:lnTo>
                  <a:lnTo>
                    <a:pt x="1135" y="676"/>
                  </a:lnTo>
                  <a:lnTo>
                    <a:pt x="1135" y="677"/>
                  </a:lnTo>
                  <a:lnTo>
                    <a:pt x="1136" y="677"/>
                  </a:lnTo>
                  <a:lnTo>
                    <a:pt x="1136" y="678"/>
                  </a:lnTo>
                  <a:lnTo>
                    <a:pt x="1136" y="679"/>
                  </a:lnTo>
                  <a:lnTo>
                    <a:pt x="1136" y="680"/>
                  </a:lnTo>
                  <a:lnTo>
                    <a:pt x="1136" y="681"/>
                  </a:lnTo>
                  <a:lnTo>
                    <a:pt x="1136" y="682"/>
                  </a:lnTo>
                  <a:lnTo>
                    <a:pt x="1136" y="683"/>
                  </a:lnTo>
                  <a:lnTo>
                    <a:pt x="1136" y="684"/>
                  </a:lnTo>
                  <a:lnTo>
                    <a:pt x="1135" y="685"/>
                  </a:lnTo>
                  <a:lnTo>
                    <a:pt x="1135" y="686"/>
                  </a:lnTo>
                  <a:lnTo>
                    <a:pt x="1134" y="687"/>
                  </a:lnTo>
                  <a:lnTo>
                    <a:pt x="1134" y="688"/>
                  </a:lnTo>
                  <a:lnTo>
                    <a:pt x="1135" y="688"/>
                  </a:lnTo>
                  <a:lnTo>
                    <a:pt x="1135" y="689"/>
                  </a:lnTo>
                  <a:lnTo>
                    <a:pt x="1136" y="689"/>
                  </a:lnTo>
                  <a:lnTo>
                    <a:pt x="1137" y="689"/>
                  </a:lnTo>
                  <a:lnTo>
                    <a:pt x="1138" y="689"/>
                  </a:lnTo>
                  <a:lnTo>
                    <a:pt x="1138" y="690"/>
                  </a:lnTo>
                  <a:lnTo>
                    <a:pt x="1139" y="690"/>
                  </a:lnTo>
                  <a:lnTo>
                    <a:pt x="1140" y="691"/>
                  </a:lnTo>
                  <a:lnTo>
                    <a:pt x="1140" y="692"/>
                  </a:lnTo>
                  <a:lnTo>
                    <a:pt x="1140" y="693"/>
                  </a:lnTo>
                  <a:lnTo>
                    <a:pt x="1139" y="693"/>
                  </a:lnTo>
                  <a:lnTo>
                    <a:pt x="1139" y="694"/>
                  </a:lnTo>
                  <a:lnTo>
                    <a:pt x="1138" y="694"/>
                  </a:lnTo>
                  <a:lnTo>
                    <a:pt x="1138" y="695"/>
                  </a:lnTo>
                  <a:lnTo>
                    <a:pt x="1137" y="695"/>
                  </a:lnTo>
                  <a:lnTo>
                    <a:pt x="1137" y="696"/>
                  </a:lnTo>
                  <a:lnTo>
                    <a:pt x="1136" y="697"/>
                  </a:lnTo>
                  <a:lnTo>
                    <a:pt x="1135" y="697"/>
                  </a:lnTo>
                  <a:lnTo>
                    <a:pt x="1134" y="697"/>
                  </a:lnTo>
                  <a:lnTo>
                    <a:pt x="1133" y="697"/>
                  </a:lnTo>
                  <a:lnTo>
                    <a:pt x="1133" y="698"/>
                  </a:lnTo>
                  <a:lnTo>
                    <a:pt x="1132" y="697"/>
                  </a:lnTo>
                  <a:lnTo>
                    <a:pt x="1132" y="698"/>
                  </a:lnTo>
                  <a:lnTo>
                    <a:pt x="1131" y="698"/>
                  </a:lnTo>
                  <a:lnTo>
                    <a:pt x="1132" y="698"/>
                  </a:lnTo>
                  <a:lnTo>
                    <a:pt x="1132" y="698"/>
                  </a:lnTo>
                  <a:lnTo>
                    <a:pt x="1133" y="698"/>
                  </a:lnTo>
                  <a:lnTo>
                    <a:pt x="1134" y="698"/>
                  </a:lnTo>
                  <a:lnTo>
                    <a:pt x="1135" y="698"/>
                  </a:lnTo>
                  <a:lnTo>
                    <a:pt x="1135" y="699"/>
                  </a:lnTo>
                  <a:lnTo>
                    <a:pt x="1136" y="699"/>
                  </a:lnTo>
                  <a:lnTo>
                    <a:pt x="1136" y="700"/>
                  </a:lnTo>
                  <a:lnTo>
                    <a:pt x="1135" y="700"/>
                  </a:lnTo>
                  <a:lnTo>
                    <a:pt x="1135" y="701"/>
                  </a:lnTo>
                  <a:lnTo>
                    <a:pt x="1134" y="701"/>
                  </a:lnTo>
                  <a:lnTo>
                    <a:pt x="1134" y="702"/>
                  </a:lnTo>
                  <a:lnTo>
                    <a:pt x="1133" y="702"/>
                  </a:lnTo>
                  <a:lnTo>
                    <a:pt x="1132" y="702"/>
                  </a:lnTo>
                  <a:lnTo>
                    <a:pt x="1132" y="701"/>
                  </a:lnTo>
                  <a:lnTo>
                    <a:pt x="1132" y="700"/>
                  </a:lnTo>
                  <a:lnTo>
                    <a:pt x="1131" y="699"/>
                  </a:lnTo>
                  <a:lnTo>
                    <a:pt x="1130" y="699"/>
                  </a:lnTo>
                  <a:lnTo>
                    <a:pt x="1129" y="700"/>
                  </a:lnTo>
                  <a:lnTo>
                    <a:pt x="1129" y="701"/>
                  </a:lnTo>
                  <a:lnTo>
                    <a:pt x="1129" y="702"/>
                  </a:lnTo>
                  <a:lnTo>
                    <a:pt x="1129" y="703"/>
                  </a:lnTo>
                  <a:lnTo>
                    <a:pt x="1129" y="704"/>
                  </a:lnTo>
                  <a:lnTo>
                    <a:pt x="1130" y="704"/>
                  </a:lnTo>
                  <a:lnTo>
                    <a:pt x="1130" y="705"/>
                  </a:lnTo>
                  <a:lnTo>
                    <a:pt x="1131" y="705"/>
                  </a:lnTo>
                  <a:lnTo>
                    <a:pt x="1131" y="706"/>
                  </a:lnTo>
                  <a:lnTo>
                    <a:pt x="1132" y="706"/>
                  </a:lnTo>
                  <a:lnTo>
                    <a:pt x="1132" y="707"/>
                  </a:lnTo>
                  <a:lnTo>
                    <a:pt x="1132" y="708"/>
                  </a:lnTo>
                  <a:lnTo>
                    <a:pt x="1132" y="709"/>
                  </a:lnTo>
                  <a:lnTo>
                    <a:pt x="1133" y="709"/>
                  </a:lnTo>
                  <a:lnTo>
                    <a:pt x="1134" y="709"/>
                  </a:lnTo>
                  <a:lnTo>
                    <a:pt x="1134" y="710"/>
                  </a:lnTo>
                  <a:lnTo>
                    <a:pt x="1134" y="711"/>
                  </a:lnTo>
                  <a:lnTo>
                    <a:pt x="1134" y="712"/>
                  </a:lnTo>
                  <a:lnTo>
                    <a:pt x="1135" y="712"/>
                  </a:lnTo>
                  <a:lnTo>
                    <a:pt x="1136" y="713"/>
                  </a:lnTo>
                  <a:lnTo>
                    <a:pt x="1137" y="714"/>
                  </a:lnTo>
                  <a:lnTo>
                    <a:pt x="1138" y="715"/>
                  </a:lnTo>
                  <a:lnTo>
                    <a:pt x="1139" y="716"/>
                  </a:lnTo>
                  <a:lnTo>
                    <a:pt x="1140" y="717"/>
                  </a:lnTo>
                  <a:lnTo>
                    <a:pt x="1141" y="718"/>
                  </a:lnTo>
                  <a:lnTo>
                    <a:pt x="1142" y="720"/>
                  </a:lnTo>
                  <a:lnTo>
                    <a:pt x="1142" y="721"/>
                  </a:lnTo>
                  <a:lnTo>
                    <a:pt x="1139" y="723"/>
                  </a:lnTo>
                  <a:lnTo>
                    <a:pt x="1137" y="724"/>
                  </a:lnTo>
                  <a:lnTo>
                    <a:pt x="1132" y="727"/>
                  </a:lnTo>
                  <a:lnTo>
                    <a:pt x="1131" y="728"/>
                  </a:lnTo>
                  <a:lnTo>
                    <a:pt x="1129" y="729"/>
                  </a:lnTo>
                  <a:lnTo>
                    <a:pt x="1126" y="732"/>
                  </a:lnTo>
                  <a:lnTo>
                    <a:pt x="1121" y="736"/>
                  </a:lnTo>
                  <a:lnTo>
                    <a:pt x="1119" y="738"/>
                  </a:lnTo>
                  <a:lnTo>
                    <a:pt x="1111" y="743"/>
                  </a:lnTo>
                  <a:lnTo>
                    <a:pt x="1107" y="746"/>
                  </a:lnTo>
                  <a:lnTo>
                    <a:pt x="1105" y="747"/>
                  </a:lnTo>
                  <a:lnTo>
                    <a:pt x="1100" y="751"/>
                  </a:lnTo>
                  <a:lnTo>
                    <a:pt x="1094" y="755"/>
                  </a:lnTo>
                  <a:lnTo>
                    <a:pt x="1093" y="755"/>
                  </a:lnTo>
                  <a:lnTo>
                    <a:pt x="1086" y="760"/>
                  </a:lnTo>
                  <a:lnTo>
                    <a:pt x="1084" y="761"/>
                  </a:lnTo>
                  <a:lnTo>
                    <a:pt x="1084" y="762"/>
                  </a:lnTo>
                  <a:lnTo>
                    <a:pt x="1083" y="762"/>
                  </a:lnTo>
                  <a:lnTo>
                    <a:pt x="1079" y="765"/>
                  </a:lnTo>
                  <a:lnTo>
                    <a:pt x="1078" y="767"/>
                  </a:lnTo>
                  <a:lnTo>
                    <a:pt x="1078" y="768"/>
                  </a:lnTo>
                  <a:lnTo>
                    <a:pt x="1078" y="769"/>
                  </a:lnTo>
                  <a:lnTo>
                    <a:pt x="1077" y="770"/>
                  </a:lnTo>
                  <a:lnTo>
                    <a:pt x="1075" y="776"/>
                  </a:lnTo>
                  <a:lnTo>
                    <a:pt x="1075" y="775"/>
                  </a:lnTo>
                  <a:lnTo>
                    <a:pt x="1074" y="774"/>
                  </a:lnTo>
                  <a:lnTo>
                    <a:pt x="1074" y="774"/>
                  </a:lnTo>
                  <a:lnTo>
                    <a:pt x="1073" y="774"/>
                  </a:lnTo>
                  <a:lnTo>
                    <a:pt x="1073" y="773"/>
                  </a:lnTo>
                  <a:lnTo>
                    <a:pt x="1072" y="773"/>
                  </a:lnTo>
                  <a:lnTo>
                    <a:pt x="1072" y="772"/>
                  </a:lnTo>
                  <a:lnTo>
                    <a:pt x="1071" y="772"/>
                  </a:lnTo>
                  <a:lnTo>
                    <a:pt x="1071" y="773"/>
                  </a:lnTo>
                  <a:lnTo>
                    <a:pt x="1070" y="772"/>
                  </a:lnTo>
                  <a:lnTo>
                    <a:pt x="1071" y="772"/>
                  </a:lnTo>
                  <a:lnTo>
                    <a:pt x="1070" y="772"/>
                  </a:lnTo>
                  <a:lnTo>
                    <a:pt x="1070" y="771"/>
                  </a:lnTo>
                  <a:lnTo>
                    <a:pt x="1069" y="771"/>
                  </a:lnTo>
                  <a:lnTo>
                    <a:pt x="1070" y="771"/>
                  </a:lnTo>
                  <a:lnTo>
                    <a:pt x="1069" y="770"/>
                  </a:lnTo>
                  <a:lnTo>
                    <a:pt x="1070" y="770"/>
                  </a:lnTo>
                  <a:lnTo>
                    <a:pt x="1070" y="769"/>
                  </a:lnTo>
                  <a:lnTo>
                    <a:pt x="1069" y="769"/>
                  </a:lnTo>
                  <a:lnTo>
                    <a:pt x="1068" y="769"/>
                  </a:lnTo>
                  <a:lnTo>
                    <a:pt x="1067" y="769"/>
                  </a:lnTo>
                  <a:lnTo>
                    <a:pt x="1067" y="768"/>
                  </a:lnTo>
                  <a:lnTo>
                    <a:pt x="1066" y="768"/>
                  </a:lnTo>
                  <a:lnTo>
                    <a:pt x="1066" y="767"/>
                  </a:lnTo>
                  <a:lnTo>
                    <a:pt x="1065" y="767"/>
                  </a:lnTo>
                  <a:lnTo>
                    <a:pt x="1064" y="767"/>
                  </a:lnTo>
                  <a:lnTo>
                    <a:pt x="1064" y="766"/>
                  </a:lnTo>
                  <a:lnTo>
                    <a:pt x="1063" y="766"/>
                  </a:lnTo>
                  <a:lnTo>
                    <a:pt x="1063" y="765"/>
                  </a:lnTo>
                  <a:lnTo>
                    <a:pt x="1063" y="764"/>
                  </a:lnTo>
                  <a:lnTo>
                    <a:pt x="1062" y="764"/>
                  </a:lnTo>
                  <a:lnTo>
                    <a:pt x="1061" y="764"/>
                  </a:lnTo>
                  <a:lnTo>
                    <a:pt x="1060" y="764"/>
                  </a:lnTo>
                  <a:lnTo>
                    <a:pt x="1059" y="764"/>
                  </a:lnTo>
                  <a:lnTo>
                    <a:pt x="1058" y="764"/>
                  </a:lnTo>
                  <a:lnTo>
                    <a:pt x="1057" y="765"/>
                  </a:lnTo>
                  <a:lnTo>
                    <a:pt x="1056" y="765"/>
                  </a:lnTo>
                  <a:lnTo>
                    <a:pt x="1055" y="765"/>
                  </a:lnTo>
                  <a:lnTo>
                    <a:pt x="1055" y="766"/>
                  </a:lnTo>
                  <a:lnTo>
                    <a:pt x="1056" y="766"/>
                  </a:lnTo>
                  <a:lnTo>
                    <a:pt x="1056" y="767"/>
                  </a:lnTo>
                  <a:lnTo>
                    <a:pt x="1055" y="767"/>
                  </a:lnTo>
                  <a:lnTo>
                    <a:pt x="1054" y="767"/>
                  </a:lnTo>
                  <a:lnTo>
                    <a:pt x="1053" y="767"/>
                  </a:lnTo>
                  <a:lnTo>
                    <a:pt x="1053" y="766"/>
                  </a:lnTo>
                  <a:lnTo>
                    <a:pt x="1052" y="766"/>
                  </a:lnTo>
                  <a:lnTo>
                    <a:pt x="1052" y="765"/>
                  </a:lnTo>
                  <a:lnTo>
                    <a:pt x="1051" y="765"/>
                  </a:lnTo>
                  <a:lnTo>
                    <a:pt x="1050" y="765"/>
                  </a:lnTo>
                  <a:lnTo>
                    <a:pt x="1050" y="764"/>
                  </a:lnTo>
                  <a:lnTo>
                    <a:pt x="1051" y="764"/>
                  </a:lnTo>
                  <a:lnTo>
                    <a:pt x="1050" y="764"/>
                  </a:lnTo>
                  <a:lnTo>
                    <a:pt x="1050" y="763"/>
                  </a:lnTo>
                  <a:lnTo>
                    <a:pt x="1049" y="763"/>
                  </a:lnTo>
                  <a:lnTo>
                    <a:pt x="1049" y="764"/>
                  </a:lnTo>
                  <a:lnTo>
                    <a:pt x="1048" y="763"/>
                  </a:lnTo>
                  <a:lnTo>
                    <a:pt x="1047" y="763"/>
                  </a:lnTo>
                  <a:lnTo>
                    <a:pt x="1047" y="762"/>
                  </a:lnTo>
                  <a:lnTo>
                    <a:pt x="1047" y="762"/>
                  </a:lnTo>
                  <a:lnTo>
                    <a:pt x="1047" y="763"/>
                  </a:lnTo>
                  <a:lnTo>
                    <a:pt x="1046" y="763"/>
                  </a:lnTo>
                  <a:lnTo>
                    <a:pt x="1046" y="762"/>
                  </a:lnTo>
                  <a:lnTo>
                    <a:pt x="1046" y="761"/>
                  </a:lnTo>
                  <a:lnTo>
                    <a:pt x="1046" y="760"/>
                  </a:lnTo>
                  <a:lnTo>
                    <a:pt x="1045" y="759"/>
                  </a:lnTo>
                  <a:lnTo>
                    <a:pt x="1045" y="758"/>
                  </a:lnTo>
                  <a:lnTo>
                    <a:pt x="1046" y="758"/>
                  </a:lnTo>
                  <a:lnTo>
                    <a:pt x="1045" y="757"/>
                  </a:lnTo>
                  <a:lnTo>
                    <a:pt x="1044" y="757"/>
                  </a:lnTo>
                  <a:lnTo>
                    <a:pt x="1044" y="758"/>
                  </a:lnTo>
                  <a:lnTo>
                    <a:pt x="1043" y="758"/>
                  </a:lnTo>
                  <a:lnTo>
                    <a:pt x="1042" y="758"/>
                  </a:lnTo>
                  <a:lnTo>
                    <a:pt x="1041" y="758"/>
                  </a:lnTo>
                  <a:lnTo>
                    <a:pt x="1040" y="758"/>
                  </a:lnTo>
                  <a:lnTo>
                    <a:pt x="1040" y="757"/>
                  </a:lnTo>
                  <a:lnTo>
                    <a:pt x="1041" y="756"/>
                  </a:lnTo>
                  <a:lnTo>
                    <a:pt x="1040" y="756"/>
                  </a:lnTo>
                  <a:lnTo>
                    <a:pt x="1039" y="755"/>
                  </a:lnTo>
                  <a:lnTo>
                    <a:pt x="1039" y="756"/>
                  </a:lnTo>
                  <a:lnTo>
                    <a:pt x="1039" y="755"/>
                  </a:lnTo>
                  <a:lnTo>
                    <a:pt x="1038" y="755"/>
                  </a:lnTo>
                  <a:lnTo>
                    <a:pt x="1037" y="755"/>
                  </a:lnTo>
                  <a:lnTo>
                    <a:pt x="1037" y="754"/>
                  </a:lnTo>
                  <a:lnTo>
                    <a:pt x="1036" y="754"/>
                  </a:lnTo>
                  <a:lnTo>
                    <a:pt x="1035" y="754"/>
                  </a:lnTo>
                  <a:lnTo>
                    <a:pt x="1035" y="755"/>
                  </a:lnTo>
                  <a:lnTo>
                    <a:pt x="1035" y="756"/>
                  </a:lnTo>
                  <a:lnTo>
                    <a:pt x="1034" y="756"/>
                  </a:lnTo>
                  <a:lnTo>
                    <a:pt x="1033" y="756"/>
                  </a:lnTo>
                  <a:lnTo>
                    <a:pt x="1032" y="756"/>
                  </a:lnTo>
                  <a:lnTo>
                    <a:pt x="1032" y="757"/>
                  </a:lnTo>
                  <a:lnTo>
                    <a:pt x="1032" y="756"/>
                  </a:lnTo>
                  <a:lnTo>
                    <a:pt x="1031" y="756"/>
                  </a:lnTo>
                  <a:lnTo>
                    <a:pt x="1031" y="755"/>
                  </a:lnTo>
                  <a:lnTo>
                    <a:pt x="1031" y="754"/>
                  </a:lnTo>
                  <a:lnTo>
                    <a:pt x="1030" y="755"/>
                  </a:lnTo>
                  <a:lnTo>
                    <a:pt x="1029" y="755"/>
                  </a:lnTo>
                  <a:lnTo>
                    <a:pt x="1029" y="754"/>
                  </a:lnTo>
                  <a:lnTo>
                    <a:pt x="1030" y="754"/>
                  </a:lnTo>
                  <a:lnTo>
                    <a:pt x="1030" y="753"/>
                  </a:lnTo>
                  <a:lnTo>
                    <a:pt x="1029" y="753"/>
                  </a:lnTo>
                  <a:lnTo>
                    <a:pt x="1029" y="752"/>
                  </a:lnTo>
                  <a:lnTo>
                    <a:pt x="1029" y="751"/>
                  </a:lnTo>
                  <a:lnTo>
                    <a:pt x="1028" y="751"/>
                  </a:lnTo>
                  <a:lnTo>
                    <a:pt x="1027" y="751"/>
                  </a:lnTo>
                  <a:lnTo>
                    <a:pt x="1027" y="751"/>
                  </a:lnTo>
                  <a:lnTo>
                    <a:pt x="1027" y="752"/>
                  </a:lnTo>
                  <a:lnTo>
                    <a:pt x="1026" y="752"/>
                  </a:lnTo>
                  <a:lnTo>
                    <a:pt x="1026" y="751"/>
                  </a:lnTo>
                  <a:lnTo>
                    <a:pt x="1025" y="751"/>
                  </a:lnTo>
                  <a:lnTo>
                    <a:pt x="1024" y="751"/>
                  </a:lnTo>
                  <a:lnTo>
                    <a:pt x="1024" y="751"/>
                  </a:lnTo>
                  <a:lnTo>
                    <a:pt x="1024" y="751"/>
                  </a:lnTo>
                  <a:lnTo>
                    <a:pt x="1024" y="751"/>
                  </a:lnTo>
                  <a:lnTo>
                    <a:pt x="1025" y="751"/>
                  </a:lnTo>
                  <a:lnTo>
                    <a:pt x="1025" y="750"/>
                  </a:lnTo>
                  <a:lnTo>
                    <a:pt x="1024" y="750"/>
                  </a:lnTo>
                  <a:lnTo>
                    <a:pt x="1024" y="749"/>
                  </a:lnTo>
                  <a:lnTo>
                    <a:pt x="1023" y="749"/>
                  </a:lnTo>
                  <a:lnTo>
                    <a:pt x="1022" y="749"/>
                  </a:lnTo>
                  <a:lnTo>
                    <a:pt x="1021" y="749"/>
                  </a:lnTo>
                  <a:lnTo>
                    <a:pt x="1021" y="749"/>
                  </a:lnTo>
                  <a:lnTo>
                    <a:pt x="1020" y="749"/>
                  </a:lnTo>
                  <a:lnTo>
                    <a:pt x="1020" y="748"/>
                  </a:lnTo>
                  <a:lnTo>
                    <a:pt x="1021" y="748"/>
                  </a:lnTo>
                  <a:lnTo>
                    <a:pt x="1021" y="747"/>
                  </a:lnTo>
                  <a:lnTo>
                    <a:pt x="1020" y="747"/>
                  </a:lnTo>
                  <a:lnTo>
                    <a:pt x="1019" y="747"/>
                  </a:lnTo>
                  <a:lnTo>
                    <a:pt x="1018" y="747"/>
                  </a:lnTo>
                  <a:lnTo>
                    <a:pt x="1017" y="747"/>
                  </a:lnTo>
                  <a:lnTo>
                    <a:pt x="1017" y="746"/>
                  </a:lnTo>
                  <a:lnTo>
                    <a:pt x="1017" y="747"/>
                  </a:lnTo>
                  <a:lnTo>
                    <a:pt x="1016" y="747"/>
                  </a:lnTo>
                  <a:lnTo>
                    <a:pt x="1015" y="748"/>
                  </a:lnTo>
                  <a:lnTo>
                    <a:pt x="1014" y="748"/>
                  </a:lnTo>
                  <a:lnTo>
                    <a:pt x="1014" y="747"/>
                  </a:lnTo>
                  <a:lnTo>
                    <a:pt x="1013" y="747"/>
                  </a:lnTo>
                  <a:lnTo>
                    <a:pt x="1013" y="746"/>
                  </a:lnTo>
                  <a:lnTo>
                    <a:pt x="1012" y="746"/>
                  </a:lnTo>
                  <a:lnTo>
                    <a:pt x="1011" y="746"/>
                  </a:lnTo>
                  <a:lnTo>
                    <a:pt x="1011" y="745"/>
                  </a:lnTo>
                  <a:lnTo>
                    <a:pt x="1012" y="745"/>
                  </a:lnTo>
                  <a:lnTo>
                    <a:pt x="1011" y="745"/>
                  </a:lnTo>
                  <a:lnTo>
                    <a:pt x="1011" y="744"/>
                  </a:lnTo>
                  <a:lnTo>
                    <a:pt x="1010" y="743"/>
                  </a:lnTo>
                  <a:lnTo>
                    <a:pt x="1009" y="743"/>
                  </a:lnTo>
                  <a:lnTo>
                    <a:pt x="1009" y="742"/>
                  </a:lnTo>
                  <a:lnTo>
                    <a:pt x="1008" y="742"/>
                  </a:lnTo>
                  <a:lnTo>
                    <a:pt x="1008" y="741"/>
                  </a:lnTo>
                  <a:lnTo>
                    <a:pt x="1009" y="741"/>
                  </a:lnTo>
                  <a:lnTo>
                    <a:pt x="1008" y="740"/>
                  </a:lnTo>
                  <a:lnTo>
                    <a:pt x="1008" y="739"/>
                  </a:lnTo>
                  <a:lnTo>
                    <a:pt x="1007" y="739"/>
                  </a:lnTo>
                  <a:lnTo>
                    <a:pt x="1007" y="738"/>
                  </a:lnTo>
                  <a:lnTo>
                    <a:pt x="1006" y="738"/>
                  </a:lnTo>
                  <a:lnTo>
                    <a:pt x="1005" y="738"/>
                  </a:lnTo>
                  <a:lnTo>
                    <a:pt x="1004" y="738"/>
                  </a:lnTo>
                  <a:lnTo>
                    <a:pt x="1004" y="739"/>
                  </a:lnTo>
                  <a:lnTo>
                    <a:pt x="1003" y="739"/>
                  </a:lnTo>
                  <a:lnTo>
                    <a:pt x="1002" y="738"/>
                  </a:lnTo>
                  <a:lnTo>
                    <a:pt x="1001" y="738"/>
                  </a:lnTo>
                  <a:lnTo>
                    <a:pt x="1001" y="737"/>
                  </a:lnTo>
                  <a:lnTo>
                    <a:pt x="1000" y="737"/>
                  </a:lnTo>
                  <a:lnTo>
                    <a:pt x="1000" y="736"/>
                  </a:lnTo>
                  <a:lnTo>
                    <a:pt x="999" y="736"/>
                  </a:lnTo>
                  <a:lnTo>
                    <a:pt x="999" y="735"/>
                  </a:lnTo>
                  <a:lnTo>
                    <a:pt x="998" y="735"/>
                  </a:lnTo>
                  <a:lnTo>
                    <a:pt x="997" y="735"/>
                  </a:lnTo>
                  <a:lnTo>
                    <a:pt x="998" y="734"/>
                  </a:lnTo>
                  <a:lnTo>
                    <a:pt x="997" y="734"/>
                  </a:lnTo>
                  <a:lnTo>
                    <a:pt x="996" y="734"/>
                  </a:lnTo>
                  <a:lnTo>
                    <a:pt x="996" y="733"/>
                  </a:lnTo>
                  <a:lnTo>
                    <a:pt x="995" y="733"/>
                  </a:lnTo>
                  <a:lnTo>
                    <a:pt x="995" y="732"/>
                  </a:lnTo>
                  <a:lnTo>
                    <a:pt x="995" y="731"/>
                  </a:lnTo>
                  <a:lnTo>
                    <a:pt x="994" y="731"/>
                  </a:lnTo>
                  <a:lnTo>
                    <a:pt x="994" y="730"/>
                  </a:lnTo>
                  <a:lnTo>
                    <a:pt x="994" y="729"/>
                  </a:lnTo>
                  <a:lnTo>
                    <a:pt x="994" y="728"/>
                  </a:lnTo>
                  <a:lnTo>
                    <a:pt x="995" y="728"/>
                  </a:lnTo>
                  <a:lnTo>
                    <a:pt x="994" y="728"/>
                  </a:lnTo>
                  <a:lnTo>
                    <a:pt x="994" y="728"/>
                  </a:lnTo>
                  <a:lnTo>
                    <a:pt x="994" y="727"/>
                  </a:lnTo>
                  <a:lnTo>
                    <a:pt x="993" y="727"/>
                  </a:lnTo>
                  <a:lnTo>
                    <a:pt x="992" y="727"/>
                  </a:lnTo>
                  <a:lnTo>
                    <a:pt x="992" y="726"/>
                  </a:lnTo>
                  <a:lnTo>
                    <a:pt x="992" y="725"/>
                  </a:lnTo>
                  <a:lnTo>
                    <a:pt x="991" y="725"/>
                  </a:lnTo>
                  <a:lnTo>
                    <a:pt x="990" y="725"/>
                  </a:lnTo>
                  <a:lnTo>
                    <a:pt x="990" y="724"/>
                  </a:lnTo>
                  <a:lnTo>
                    <a:pt x="989" y="724"/>
                  </a:lnTo>
                  <a:lnTo>
                    <a:pt x="989" y="723"/>
                  </a:lnTo>
                  <a:lnTo>
                    <a:pt x="988" y="723"/>
                  </a:lnTo>
                  <a:lnTo>
                    <a:pt x="987" y="723"/>
                  </a:lnTo>
                  <a:lnTo>
                    <a:pt x="987" y="722"/>
                  </a:lnTo>
                  <a:lnTo>
                    <a:pt x="986" y="722"/>
                  </a:lnTo>
                  <a:lnTo>
                    <a:pt x="986" y="721"/>
                  </a:lnTo>
                  <a:lnTo>
                    <a:pt x="986" y="720"/>
                  </a:lnTo>
                  <a:lnTo>
                    <a:pt x="985" y="720"/>
                  </a:lnTo>
                  <a:lnTo>
                    <a:pt x="985" y="721"/>
                  </a:lnTo>
                  <a:lnTo>
                    <a:pt x="984" y="721"/>
                  </a:lnTo>
                  <a:lnTo>
                    <a:pt x="984" y="720"/>
                  </a:lnTo>
                  <a:lnTo>
                    <a:pt x="983" y="720"/>
                  </a:lnTo>
                  <a:lnTo>
                    <a:pt x="983" y="721"/>
                  </a:lnTo>
                  <a:lnTo>
                    <a:pt x="982" y="721"/>
                  </a:lnTo>
                  <a:lnTo>
                    <a:pt x="982" y="720"/>
                  </a:lnTo>
                  <a:lnTo>
                    <a:pt x="981" y="720"/>
                  </a:lnTo>
                  <a:lnTo>
                    <a:pt x="981" y="719"/>
                  </a:lnTo>
                  <a:lnTo>
                    <a:pt x="980" y="718"/>
                  </a:lnTo>
                  <a:lnTo>
                    <a:pt x="980" y="717"/>
                  </a:lnTo>
                  <a:lnTo>
                    <a:pt x="979" y="717"/>
                  </a:lnTo>
                  <a:lnTo>
                    <a:pt x="978" y="717"/>
                  </a:lnTo>
                  <a:lnTo>
                    <a:pt x="977" y="717"/>
                  </a:lnTo>
                  <a:lnTo>
                    <a:pt x="978" y="717"/>
                  </a:lnTo>
                  <a:lnTo>
                    <a:pt x="978" y="718"/>
                  </a:lnTo>
                  <a:lnTo>
                    <a:pt x="977" y="718"/>
                  </a:lnTo>
                  <a:lnTo>
                    <a:pt x="977" y="717"/>
                  </a:lnTo>
                  <a:lnTo>
                    <a:pt x="976" y="717"/>
                  </a:lnTo>
                  <a:lnTo>
                    <a:pt x="975" y="716"/>
                  </a:lnTo>
                  <a:lnTo>
                    <a:pt x="975" y="715"/>
                  </a:lnTo>
                  <a:lnTo>
                    <a:pt x="974" y="715"/>
                  </a:lnTo>
                  <a:lnTo>
                    <a:pt x="974" y="714"/>
                  </a:lnTo>
                  <a:lnTo>
                    <a:pt x="973" y="714"/>
                  </a:lnTo>
                  <a:lnTo>
                    <a:pt x="973" y="713"/>
                  </a:lnTo>
                  <a:lnTo>
                    <a:pt x="973" y="712"/>
                  </a:lnTo>
                  <a:lnTo>
                    <a:pt x="973" y="711"/>
                  </a:lnTo>
                  <a:lnTo>
                    <a:pt x="973" y="710"/>
                  </a:lnTo>
                  <a:lnTo>
                    <a:pt x="972" y="710"/>
                  </a:lnTo>
                  <a:lnTo>
                    <a:pt x="971" y="710"/>
                  </a:lnTo>
                  <a:lnTo>
                    <a:pt x="971" y="709"/>
                  </a:lnTo>
                  <a:lnTo>
                    <a:pt x="970" y="709"/>
                  </a:lnTo>
                  <a:lnTo>
                    <a:pt x="970" y="708"/>
                  </a:lnTo>
                  <a:lnTo>
                    <a:pt x="969" y="708"/>
                  </a:lnTo>
                  <a:lnTo>
                    <a:pt x="969" y="707"/>
                  </a:lnTo>
                  <a:lnTo>
                    <a:pt x="968" y="707"/>
                  </a:lnTo>
                  <a:lnTo>
                    <a:pt x="968" y="708"/>
                  </a:lnTo>
                  <a:lnTo>
                    <a:pt x="967" y="708"/>
                  </a:lnTo>
                  <a:lnTo>
                    <a:pt x="967" y="708"/>
                  </a:lnTo>
                  <a:lnTo>
                    <a:pt x="967" y="707"/>
                  </a:lnTo>
                  <a:lnTo>
                    <a:pt x="966" y="707"/>
                  </a:lnTo>
                  <a:lnTo>
                    <a:pt x="966" y="706"/>
                  </a:lnTo>
                  <a:lnTo>
                    <a:pt x="967" y="706"/>
                  </a:lnTo>
                  <a:lnTo>
                    <a:pt x="967" y="705"/>
                  </a:lnTo>
                  <a:lnTo>
                    <a:pt x="966" y="704"/>
                  </a:lnTo>
                  <a:lnTo>
                    <a:pt x="966" y="703"/>
                  </a:lnTo>
                  <a:lnTo>
                    <a:pt x="965" y="703"/>
                  </a:lnTo>
                  <a:lnTo>
                    <a:pt x="965" y="702"/>
                  </a:lnTo>
                  <a:lnTo>
                    <a:pt x="966" y="702"/>
                  </a:lnTo>
                  <a:lnTo>
                    <a:pt x="966" y="701"/>
                  </a:lnTo>
                  <a:lnTo>
                    <a:pt x="966" y="700"/>
                  </a:lnTo>
                  <a:lnTo>
                    <a:pt x="966" y="699"/>
                  </a:lnTo>
                  <a:lnTo>
                    <a:pt x="965" y="699"/>
                  </a:lnTo>
                  <a:lnTo>
                    <a:pt x="964" y="699"/>
                  </a:lnTo>
                  <a:lnTo>
                    <a:pt x="963" y="699"/>
                  </a:lnTo>
                  <a:lnTo>
                    <a:pt x="963" y="698"/>
                  </a:lnTo>
                  <a:lnTo>
                    <a:pt x="962" y="698"/>
                  </a:lnTo>
                  <a:lnTo>
                    <a:pt x="962" y="698"/>
                  </a:lnTo>
                  <a:lnTo>
                    <a:pt x="962" y="698"/>
                  </a:lnTo>
                  <a:lnTo>
                    <a:pt x="961" y="698"/>
                  </a:lnTo>
                  <a:lnTo>
                    <a:pt x="961" y="698"/>
                  </a:lnTo>
                  <a:lnTo>
                    <a:pt x="961" y="698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59" y="698"/>
                  </a:lnTo>
                  <a:lnTo>
                    <a:pt x="958" y="698"/>
                  </a:lnTo>
                  <a:lnTo>
                    <a:pt x="958" y="698"/>
                  </a:lnTo>
                  <a:lnTo>
                    <a:pt x="958" y="698"/>
                  </a:lnTo>
                  <a:lnTo>
                    <a:pt x="957" y="698"/>
                  </a:lnTo>
                  <a:lnTo>
                    <a:pt x="957" y="697"/>
                  </a:lnTo>
                  <a:lnTo>
                    <a:pt x="956" y="697"/>
                  </a:lnTo>
                  <a:lnTo>
                    <a:pt x="955" y="697"/>
                  </a:lnTo>
                  <a:lnTo>
                    <a:pt x="954" y="697"/>
                  </a:lnTo>
                  <a:lnTo>
                    <a:pt x="954" y="696"/>
                  </a:lnTo>
                  <a:lnTo>
                    <a:pt x="955" y="696"/>
                  </a:lnTo>
                  <a:lnTo>
                    <a:pt x="954" y="696"/>
                  </a:lnTo>
                  <a:lnTo>
                    <a:pt x="954" y="695"/>
                  </a:lnTo>
                  <a:lnTo>
                    <a:pt x="953" y="695"/>
                  </a:lnTo>
                  <a:lnTo>
                    <a:pt x="953" y="696"/>
                  </a:lnTo>
                  <a:lnTo>
                    <a:pt x="952" y="696"/>
                  </a:lnTo>
                  <a:lnTo>
                    <a:pt x="952" y="695"/>
                  </a:lnTo>
                  <a:lnTo>
                    <a:pt x="951" y="695"/>
                  </a:lnTo>
                  <a:lnTo>
                    <a:pt x="951" y="696"/>
                  </a:lnTo>
                  <a:lnTo>
                    <a:pt x="950" y="696"/>
                  </a:lnTo>
                  <a:lnTo>
                    <a:pt x="950" y="697"/>
                  </a:lnTo>
                  <a:lnTo>
                    <a:pt x="949" y="697"/>
                  </a:lnTo>
                  <a:lnTo>
                    <a:pt x="948" y="697"/>
                  </a:lnTo>
                  <a:lnTo>
                    <a:pt x="948" y="698"/>
                  </a:lnTo>
                  <a:lnTo>
                    <a:pt x="946" y="698"/>
                  </a:lnTo>
                  <a:lnTo>
                    <a:pt x="943" y="698"/>
                  </a:lnTo>
                  <a:lnTo>
                    <a:pt x="938" y="700"/>
                  </a:lnTo>
                  <a:lnTo>
                    <a:pt x="934" y="701"/>
                  </a:lnTo>
                  <a:lnTo>
                    <a:pt x="932" y="702"/>
                  </a:lnTo>
                  <a:lnTo>
                    <a:pt x="927" y="704"/>
                  </a:lnTo>
                  <a:lnTo>
                    <a:pt x="921" y="706"/>
                  </a:lnTo>
                  <a:lnTo>
                    <a:pt x="919" y="707"/>
                  </a:lnTo>
                  <a:lnTo>
                    <a:pt x="916" y="708"/>
                  </a:lnTo>
                  <a:lnTo>
                    <a:pt x="903" y="712"/>
                  </a:lnTo>
                  <a:lnTo>
                    <a:pt x="900" y="713"/>
                  </a:lnTo>
                  <a:lnTo>
                    <a:pt x="892" y="716"/>
                  </a:lnTo>
                  <a:lnTo>
                    <a:pt x="888" y="717"/>
                  </a:lnTo>
                  <a:lnTo>
                    <a:pt x="886" y="717"/>
                  </a:lnTo>
                  <a:lnTo>
                    <a:pt x="882" y="719"/>
                  </a:lnTo>
                  <a:lnTo>
                    <a:pt x="881" y="720"/>
                  </a:lnTo>
                  <a:lnTo>
                    <a:pt x="881" y="719"/>
                  </a:lnTo>
                  <a:lnTo>
                    <a:pt x="880" y="720"/>
                  </a:lnTo>
                  <a:lnTo>
                    <a:pt x="880" y="721"/>
                  </a:lnTo>
                  <a:lnTo>
                    <a:pt x="878" y="724"/>
                  </a:lnTo>
                  <a:lnTo>
                    <a:pt x="871" y="741"/>
                  </a:lnTo>
                  <a:lnTo>
                    <a:pt x="870" y="744"/>
                  </a:lnTo>
                  <a:lnTo>
                    <a:pt x="870" y="746"/>
                  </a:lnTo>
                  <a:lnTo>
                    <a:pt x="869" y="746"/>
                  </a:lnTo>
                  <a:lnTo>
                    <a:pt x="869" y="747"/>
                  </a:lnTo>
                  <a:lnTo>
                    <a:pt x="869" y="748"/>
                  </a:lnTo>
                  <a:lnTo>
                    <a:pt x="868" y="754"/>
                  </a:lnTo>
                  <a:lnTo>
                    <a:pt x="859" y="750"/>
                  </a:lnTo>
                  <a:lnTo>
                    <a:pt x="859" y="750"/>
                  </a:lnTo>
                  <a:lnTo>
                    <a:pt x="855" y="748"/>
                  </a:lnTo>
                  <a:lnTo>
                    <a:pt x="851" y="746"/>
                  </a:lnTo>
                  <a:lnTo>
                    <a:pt x="850" y="746"/>
                  </a:lnTo>
                  <a:lnTo>
                    <a:pt x="847" y="744"/>
                  </a:lnTo>
                  <a:lnTo>
                    <a:pt x="834" y="752"/>
                  </a:lnTo>
                  <a:lnTo>
                    <a:pt x="828" y="757"/>
                  </a:lnTo>
                  <a:lnTo>
                    <a:pt x="826" y="758"/>
                  </a:lnTo>
                  <a:lnTo>
                    <a:pt x="823" y="760"/>
                  </a:lnTo>
                  <a:lnTo>
                    <a:pt x="819" y="763"/>
                  </a:lnTo>
                  <a:lnTo>
                    <a:pt x="818" y="764"/>
                  </a:lnTo>
                  <a:lnTo>
                    <a:pt x="817" y="766"/>
                  </a:lnTo>
                  <a:lnTo>
                    <a:pt x="814" y="771"/>
                  </a:lnTo>
                  <a:lnTo>
                    <a:pt x="813" y="772"/>
                  </a:lnTo>
                  <a:lnTo>
                    <a:pt x="812" y="774"/>
                  </a:lnTo>
                  <a:lnTo>
                    <a:pt x="812" y="775"/>
                  </a:lnTo>
                  <a:lnTo>
                    <a:pt x="811" y="775"/>
                  </a:lnTo>
                  <a:lnTo>
                    <a:pt x="811" y="776"/>
                  </a:lnTo>
                  <a:lnTo>
                    <a:pt x="810" y="778"/>
                  </a:lnTo>
                  <a:lnTo>
                    <a:pt x="808" y="779"/>
                  </a:lnTo>
                  <a:lnTo>
                    <a:pt x="805" y="786"/>
                  </a:lnTo>
                  <a:lnTo>
                    <a:pt x="805" y="788"/>
                  </a:lnTo>
                  <a:lnTo>
                    <a:pt x="804" y="791"/>
                  </a:lnTo>
                  <a:lnTo>
                    <a:pt x="804" y="792"/>
                  </a:lnTo>
                  <a:lnTo>
                    <a:pt x="804" y="794"/>
                  </a:lnTo>
                  <a:lnTo>
                    <a:pt x="804" y="795"/>
                  </a:lnTo>
                  <a:lnTo>
                    <a:pt x="803" y="799"/>
                  </a:lnTo>
                  <a:lnTo>
                    <a:pt x="803" y="800"/>
                  </a:lnTo>
                  <a:lnTo>
                    <a:pt x="803" y="801"/>
                  </a:lnTo>
                  <a:lnTo>
                    <a:pt x="803" y="803"/>
                  </a:lnTo>
                  <a:lnTo>
                    <a:pt x="802" y="804"/>
                  </a:lnTo>
                  <a:lnTo>
                    <a:pt x="802" y="805"/>
                  </a:lnTo>
                  <a:lnTo>
                    <a:pt x="802" y="807"/>
                  </a:lnTo>
                  <a:lnTo>
                    <a:pt x="802" y="808"/>
                  </a:lnTo>
                  <a:lnTo>
                    <a:pt x="800" y="810"/>
                  </a:lnTo>
                  <a:lnTo>
                    <a:pt x="799" y="812"/>
                  </a:lnTo>
                  <a:lnTo>
                    <a:pt x="799" y="813"/>
                  </a:lnTo>
                  <a:lnTo>
                    <a:pt x="797" y="817"/>
                  </a:lnTo>
                  <a:lnTo>
                    <a:pt x="796" y="817"/>
                  </a:lnTo>
                  <a:lnTo>
                    <a:pt x="794" y="821"/>
                  </a:lnTo>
                  <a:lnTo>
                    <a:pt x="791" y="825"/>
                  </a:lnTo>
                  <a:lnTo>
                    <a:pt x="789" y="827"/>
                  </a:lnTo>
                  <a:lnTo>
                    <a:pt x="788" y="829"/>
                  </a:lnTo>
                  <a:lnTo>
                    <a:pt x="787" y="830"/>
                  </a:lnTo>
                  <a:lnTo>
                    <a:pt x="785" y="832"/>
                  </a:lnTo>
                  <a:lnTo>
                    <a:pt x="779" y="841"/>
                  </a:lnTo>
                  <a:lnTo>
                    <a:pt x="778" y="844"/>
                  </a:lnTo>
                  <a:lnTo>
                    <a:pt x="777" y="846"/>
                  </a:lnTo>
                  <a:lnTo>
                    <a:pt x="774" y="850"/>
                  </a:lnTo>
                  <a:lnTo>
                    <a:pt x="774" y="851"/>
                  </a:lnTo>
                  <a:lnTo>
                    <a:pt x="775" y="850"/>
                  </a:lnTo>
                  <a:lnTo>
                    <a:pt x="775" y="851"/>
                  </a:lnTo>
                  <a:lnTo>
                    <a:pt x="776" y="851"/>
                  </a:lnTo>
                  <a:lnTo>
                    <a:pt x="776" y="852"/>
                  </a:lnTo>
                  <a:lnTo>
                    <a:pt x="776" y="851"/>
                  </a:lnTo>
                  <a:lnTo>
                    <a:pt x="777" y="851"/>
                  </a:lnTo>
                  <a:lnTo>
                    <a:pt x="777" y="852"/>
                  </a:lnTo>
                  <a:lnTo>
                    <a:pt x="778" y="852"/>
                  </a:lnTo>
                  <a:lnTo>
                    <a:pt x="778" y="853"/>
                  </a:lnTo>
                  <a:lnTo>
                    <a:pt x="778" y="852"/>
                  </a:lnTo>
                  <a:lnTo>
                    <a:pt x="779" y="852"/>
                  </a:lnTo>
                  <a:lnTo>
                    <a:pt x="778" y="852"/>
                  </a:lnTo>
                  <a:lnTo>
                    <a:pt x="779" y="852"/>
                  </a:lnTo>
                  <a:lnTo>
                    <a:pt x="779" y="852"/>
                  </a:lnTo>
                  <a:lnTo>
                    <a:pt x="779" y="852"/>
                  </a:lnTo>
                  <a:lnTo>
                    <a:pt x="779" y="853"/>
                  </a:lnTo>
                  <a:lnTo>
                    <a:pt x="779" y="853"/>
                  </a:lnTo>
                  <a:lnTo>
                    <a:pt x="780" y="853"/>
                  </a:lnTo>
                  <a:lnTo>
                    <a:pt x="780" y="854"/>
                  </a:lnTo>
                  <a:lnTo>
                    <a:pt x="780" y="855"/>
                  </a:lnTo>
                  <a:lnTo>
                    <a:pt x="779" y="855"/>
                  </a:lnTo>
                  <a:lnTo>
                    <a:pt x="779" y="856"/>
                  </a:lnTo>
                  <a:lnTo>
                    <a:pt x="780" y="856"/>
                  </a:lnTo>
                  <a:lnTo>
                    <a:pt x="780" y="857"/>
                  </a:lnTo>
                  <a:lnTo>
                    <a:pt x="780" y="858"/>
                  </a:lnTo>
                  <a:lnTo>
                    <a:pt x="781" y="858"/>
                  </a:lnTo>
                  <a:lnTo>
                    <a:pt x="780" y="858"/>
                  </a:lnTo>
                  <a:lnTo>
                    <a:pt x="780" y="859"/>
                  </a:lnTo>
                  <a:lnTo>
                    <a:pt x="779" y="859"/>
                  </a:lnTo>
                  <a:lnTo>
                    <a:pt x="780" y="859"/>
                  </a:lnTo>
                  <a:lnTo>
                    <a:pt x="780" y="860"/>
                  </a:lnTo>
                  <a:lnTo>
                    <a:pt x="781" y="860"/>
                  </a:lnTo>
                  <a:lnTo>
                    <a:pt x="781" y="861"/>
                  </a:lnTo>
                  <a:lnTo>
                    <a:pt x="780" y="861"/>
                  </a:lnTo>
                  <a:lnTo>
                    <a:pt x="780" y="862"/>
                  </a:lnTo>
                  <a:lnTo>
                    <a:pt x="780" y="863"/>
                  </a:lnTo>
                  <a:lnTo>
                    <a:pt x="780" y="864"/>
                  </a:lnTo>
                  <a:lnTo>
                    <a:pt x="781" y="864"/>
                  </a:lnTo>
                  <a:lnTo>
                    <a:pt x="782" y="864"/>
                  </a:lnTo>
                  <a:lnTo>
                    <a:pt x="782" y="865"/>
                  </a:lnTo>
                  <a:lnTo>
                    <a:pt x="782" y="866"/>
                  </a:lnTo>
                  <a:lnTo>
                    <a:pt x="783" y="865"/>
                  </a:lnTo>
                  <a:lnTo>
                    <a:pt x="783" y="866"/>
                  </a:lnTo>
                  <a:lnTo>
                    <a:pt x="768" y="876"/>
                  </a:lnTo>
                  <a:lnTo>
                    <a:pt x="767" y="876"/>
                  </a:lnTo>
                  <a:lnTo>
                    <a:pt x="767" y="877"/>
                  </a:lnTo>
                  <a:lnTo>
                    <a:pt x="763" y="879"/>
                  </a:lnTo>
                  <a:lnTo>
                    <a:pt x="757" y="879"/>
                  </a:lnTo>
                  <a:lnTo>
                    <a:pt x="756" y="879"/>
                  </a:lnTo>
                  <a:lnTo>
                    <a:pt x="754" y="880"/>
                  </a:lnTo>
                  <a:lnTo>
                    <a:pt x="748" y="880"/>
                  </a:lnTo>
                  <a:lnTo>
                    <a:pt x="746" y="880"/>
                  </a:lnTo>
                  <a:lnTo>
                    <a:pt x="745" y="880"/>
                  </a:lnTo>
                  <a:lnTo>
                    <a:pt x="743" y="879"/>
                  </a:lnTo>
                  <a:lnTo>
                    <a:pt x="742" y="879"/>
                  </a:lnTo>
                  <a:lnTo>
                    <a:pt x="740" y="880"/>
                  </a:lnTo>
                  <a:lnTo>
                    <a:pt x="739" y="880"/>
                  </a:lnTo>
                  <a:lnTo>
                    <a:pt x="737" y="880"/>
                  </a:lnTo>
                  <a:lnTo>
                    <a:pt x="736" y="880"/>
                  </a:lnTo>
                  <a:lnTo>
                    <a:pt x="736" y="881"/>
                  </a:lnTo>
                  <a:lnTo>
                    <a:pt x="735" y="881"/>
                  </a:lnTo>
                  <a:lnTo>
                    <a:pt x="732" y="881"/>
                  </a:lnTo>
                  <a:lnTo>
                    <a:pt x="731" y="881"/>
                  </a:lnTo>
                  <a:lnTo>
                    <a:pt x="731" y="880"/>
                  </a:lnTo>
                  <a:lnTo>
                    <a:pt x="731" y="879"/>
                  </a:lnTo>
                  <a:lnTo>
                    <a:pt x="730" y="879"/>
                  </a:lnTo>
                  <a:lnTo>
                    <a:pt x="731" y="879"/>
                  </a:lnTo>
                  <a:lnTo>
                    <a:pt x="730" y="878"/>
                  </a:lnTo>
                  <a:lnTo>
                    <a:pt x="730" y="877"/>
                  </a:lnTo>
                  <a:lnTo>
                    <a:pt x="730" y="876"/>
                  </a:lnTo>
                  <a:lnTo>
                    <a:pt x="730" y="875"/>
                  </a:lnTo>
                  <a:lnTo>
                    <a:pt x="730" y="874"/>
                  </a:lnTo>
                  <a:lnTo>
                    <a:pt x="730" y="873"/>
                  </a:lnTo>
                  <a:lnTo>
                    <a:pt x="730" y="872"/>
                  </a:lnTo>
                  <a:lnTo>
                    <a:pt x="730" y="871"/>
                  </a:lnTo>
                  <a:lnTo>
                    <a:pt x="730" y="870"/>
                  </a:lnTo>
                  <a:lnTo>
                    <a:pt x="730" y="869"/>
                  </a:lnTo>
                  <a:lnTo>
                    <a:pt x="729" y="869"/>
                  </a:lnTo>
                  <a:lnTo>
                    <a:pt x="729" y="868"/>
                  </a:lnTo>
                  <a:lnTo>
                    <a:pt x="729" y="867"/>
                  </a:lnTo>
                  <a:lnTo>
                    <a:pt x="728" y="867"/>
                  </a:lnTo>
                  <a:lnTo>
                    <a:pt x="728" y="866"/>
                  </a:lnTo>
                  <a:lnTo>
                    <a:pt x="727" y="866"/>
                  </a:lnTo>
                  <a:lnTo>
                    <a:pt x="727" y="865"/>
                  </a:lnTo>
                  <a:lnTo>
                    <a:pt x="726" y="865"/>
                  </a:lnTo>
                  <a:lnTo>
                    <a:pt x="725" y="865"/>
                  </a:lnTo>
                  <a:lnTo>
                    <a:pt x="725" y="864"/>
                  </a:lnTo>
                  <a:lnTo>
                    <a:pt x="726" y="864"/>
                  </a:lnTo>
                  <a:lnTo>
                    <a:pt x="725" y="864"/>
                  </a:lnTo>
                  <a:lnTo>
                    <a:pt x="726" y="864"/>
                  </a:lnTo>
                  <a:lnTo>
                    <a:pt x="725" y="864"/>
                  </a:lnTo>
                  <a:lnTo>
                    <a:pt x="725" y="863"/>
                  </a:lnTo>
                  <a:lnTo>
                    <a:pt x="725" y="863"/>
                  </a:lnTo>
                  <a:lnTo>
                    <a:pt x="725" y="862"/>
                  </a:lnTo>
                  <a:lnTo>
                    <a:pt x="724" y="862"/>
                  </a:lnTo>
                  <a:lnTo>
                    <a:pt x="724" y="861"/>
                  </a:lnTo>
                  <a:lnTo>
                    <a:pt x="723" y="861"/>
                  </a:lnTo>
                  <a:lnTo>
                    <a:pt x="723" y="860"/>
                  </a:lnTo>
                  <a:lnTo>
                    <a:pt x="722" y="860"/>
                  </a:lnTo>
                  <a:lnTo>
                    <a:pt x="722" y="859"/>
                  </a:lnTo>
                  <a:lnTo>
                    <a:pt x="721" y="859"/>
                  </a:lnTo>
                  <a:lnTo>
                    <a:pt x="721" y="858"/>
                  </a:lnTo>
                  <a:lnTo>
                    <a:pt x="721" y="858"/>
                  </a:lnTo>
                  <a:lnTo>
                    <a:pt x="720" y="858"/>
                  </a:lnTo>
                  <a:lnTo>
                    <a:pt x="720" y="858"/>
                  </a:lnTo>
                  <a:lnTo>
                    <a:pt x="719" y="858"/>
                  </a:lnTo>
                  <a:lnTo>
                    <a:pt x="719" y="858"/>
                  </a:lnTo>
                  <a:lnTo>
                    <a:pt x="718" y="858"/>
                  </a:lnTo>
                  <a:lnTo>
                    <a:pt x="717" y="858"/>
                  </a:lnTo>
                  <a:lnTo>
                    <a:pt x="717" y="858"/>
                  </a:lnTo>
                  <a:lnTo>
                    <a:pt x="716" y="858"/>
                  </a:lnTo>
                  <a:lnTo>
                    <a:pt x="715" y="858"/>
                  </a:lnTo>
                  <a:lnTo>
                    <a:pt x="714" y="858"/>
                  </a:lnTo>
                  <a:lnTo>
                    <a:pt x="714" y="858"/>
                  </a:lnTo>
                  <a:lnTo>
                    <a:pt x="713" y="858"/>
                  </a:lnTo>
                  <a:lnTo>
                    <a:pt x="713" y="857"/>
                  </a:lnTo>
                  <a:lnTo>
                    <a:pt x="713" y="856"/>
                  </a:lnTo>
                  <a:lnTo>
                    <a:pt x="712" y="856"/>
                  </a:lnTo>
                  <a:lnTo>
                    <a:pt x="712" y="855"/>
                  </a:lnTo>
                  <a:lnTo>
                    <a:pt x="712" y="854"/>
                  </a:lnTo>
                  <a:lnTo>
                    <a:pt x="711" y="854"/>
                  </a:lnTo>
                  <a:lnTo>
                    <a:pt x="711" y="853"/>
                  </a:lnTo>
                  <a:lnTo>
                    <a:pt x="711" y="852"/>
                  </a:lnTo>
                  <a:lnTo>
                    <a:pt x="711" y="851"/>
                  </a:lnTo>
                  <a:lnTo>
                    <a:pt x="710" y="851"/>
                  </a:lnTo>
                  <a:lnTo>
                    <a:pt x="710" y="850"/>
                  </a:lnTo>
                  <a:lnTo>
                    <a:pt x="709" y="850"/>
                  </a:lnTo>
                  <a:lnTo>
                    <a:pt x="708" y="850"/>
                  </a:lnTo>
                  <a:lnTo>
                    <a:pt x="707" y="850"/>
                  </a:lnTo>
                  <a:lnTo>
                    <a:pt x="706" y="850"/>
                  </a:lnTo>
                  <a:lnTo>
                    <a:pt x="705" y="850"/>
                  </a:lnTo>
                  <a:lnTo>
                    <a:pt x="699" y="852"/>
                  </a:lnTo>
                  <a:lnTo>
                    <a:pt x="696" y="853"/>
                  </a:lnTo>
                  <a:lnTo>
                    <a:pt x="693" y="853"/>
                  </a:lnTo>
                  <a:lnTo>
                    <a:pt x="692" y="853"/>
                  </a:lnTo>
                  <a:lnTo>
                    <a:pt x="687" y="855"/>
                  </a:lnTo>
                  <a:lnTo>
                    <a:pt x="684" y="855"/>
                  </a:lnTo>
                  <a:lnTo>
                    <a:pt x="683" y="855"/>
                  </a:lnTo>
                  <a:lnTo>
                    <a:pt x="681" y="856"/>
                  </a:lnTo>
                  <a:lnTo>
                    <a:pt x="679" y="856"/>
                  </a:lnTo>
                  <a:lnTo>
                    <a:pt x="674" y="857"/>
                  </a:lnTo>
                  <a:lnTo>
                    <a:pt x="671" y="858"/>
                  </a:lnTo>
                  <a:lnTo>
                    <a:pt x="669" y="858"/>
                  </a:lnTo>
                  <a:lnTo>
                    <a:pt x="666" y="858"/>
                  </a:lnTo>
                  <a:lnTo>
                    <a:pt x="664" y="859"/>
                  </a:lnTo>
                  <a:lnTo>
                    <a:pt x="659" y="860"/>
                  </a:lnTo>
                  <a:lnTo>
                    <a:pt x="654" y="861"/>
                  </a:lnTo>
                  <a:lnTo>
                    <a:pt x="653" y="861"/>
                  </a:lnTo>
                  <a:lnTo>
                    <a:pt x="646" y="863"/>
                  </a:lnTo>
                  <a:lnTo>
                    <a:pt x="638" y="865"/>
                  </a:lnTo>
                  <a:lnTo>
                    <a:pt x="635" y="865"/>
                  </a:lnTo>
                  <a:lnTo>
                    <a:pt x="629" y="867"/>
                  </a:lnTo>
                  <a:lnTo>
                    <a:pt x="626" y="867"/>
                  </a:lnTo>
                  <a:lnTo>
                    <a:pt x="624" y="868"/>
                  </a:lnTo>
                  <a:lnTo>
                    <a:pt x="623" y="868"/>
                  </a:lnTo>
                  <a:lnTo>
                    <a:pt x="619" y="869"/>
                  </a:lnTo>
                  <a:lnTo>
                    <a:pt x="617" y="869"/>
                  </a:lnTo>
                  <a:lnTo>
                    <a:pt x="616" y="870"/>
                  </a:lnTo>
                  <a:lnTo>
                    <a:pt x="615" y="870"/>
                  </a:lnTo>
                  <a:lnTo>
                    <a:pt x="614" y="870"/>
                  </a:lnTo>
                  <a:lnTo>
                    <a:pt x="612" y="871"/>
                  </a:lnTo>
                  <a:lnTo>
                    <a:pt x="608" y="872"/>
                  </a:lnTo>
                  <a:lnTo>
                    <a:pt x="606" y="872"/>
                  </a:lnTo>
                  <a:lnTo>
                    <a:pt x="605" y="872"/>
                  </a:lnTo>
                  <a:lnTo>
                    <a:pt x="604" y="872"/>
                  </a:lnTo>
                  <a:lnTo>
                    <a:pt x="604" y="873"/>
                  </a:lnTo>
                  <a:lnTo>
                    <a:pt x="604" y="874"/>
                  </a:lnTo>
                  <a:lnTo>
                    <a:pt x="604" y="875"/>
                  </a:lnTo>
                  <a:lnTo>
                    <a:pt x="603" y="875"/>
                  </a:lnTo>
                  <a:lnTo>
                    <a:pt x="603" y="876"/>
                  </a:lnTo>
                  <a:lnTo>
                    <a:pt x="603" y="877"/>
                  </a:lnTo>
                  <a:lnTo>
                    <a:pt x="602" y="877"/>
                  </a:lnTo>
                  <a:lnTo>
                    <a:pt x="601" y="877"/>
                  </a:lnTo>
                  <a:lnTo>
                    <a:pt x="601" y="878"/>
                  </a:lnTo>
                  <a:lnTo>
                    <a:pt x="601" y="879"/>
                  </a:lnTo>
                  <a:lnTo>
                    <a:pt x="602" y="879"/>
                  </a:lnTo>
                  <a:lnTo>
                    <a:pt x="602" y="880"/>
                  </a:lnTo>
                  <a:lnTo>
                    <a:pt x="601" y="879"/>
                  </a:lnTo>
                  <a:lnTo>
                    <a:pt x="601" y="878"/>
                  </a:lnTo>
                  <a:lnTo>
                    <a:pt x="601" y="877"/>
                  </a:lnTo>
                  <a:lnTo>
                    <a:pt x="600" y="877"/>
                  </a:lnTo>
                  <a:lnTo>
                    <a:pt x="600" y="878"/>
                  </a:lnTo>
                  <a:lnTo>
                    <a:pt x="599" y="878"/>
                  </a:lnTo>
                  <a:lnTo>
                    <a:pt x="598" y="878"/>
                  </a:lnTo>
                  <a:lnTo>
                    <a:pt x="598" y="877"/>
                  </a:lnTo>
                  <a:lnTo>
                    <a:pt x="597" y="877"/>
                  </a:lnTo>
                  <a:lnTo>
                    <a:pt x="596" y="876"/>
                  </a:lnTo>
                  <a:lnTo>
                    <a:pt x="596" y="877"/>
                  </a:lnTo>
                  <a:lnTo>
                    <a:pt x="596" y="878"/>
                  </a:lnTo>
                  <a:lnTo>
                    <a:pt x="597" y="878"/>
                  </a:lnTo>
                  <a:lnTo>
                    <a:pt x="597" y="879"/>
                  </a:lnTo>
                  <a:lnTo>
                    <a:pt x="598" y="879"/>
                  </a:lnTo>
                  <a:lnTo>
                    <a:pt x="598" y="880"/>
                  </a:lnTo>
                  <a:lnTo>
                    <a:pt x="598" y="881"/>
                  </a:lnTo>
                  <a:lnTo>
                    <a:pt x="597" y="881"/>
                  </a:lnTo>
                  <a:lnTo>
                    <a:pt x="596" y="881"/>
                  </a:lnTo>
                  <a:lnTo>
                    <a:pt x="595" y="881"/>
                  </a:lnTo>
                  <a:lnTo>
                    <a:pt x="595" y="882"/>
                  </a:lnTo>
                  <a:lnTo>
                    <a:pt x="594" y="882"/>
                  </a:lnTo>
                  <a:lnTo>
                    <a:pt x="593" y="882"/>
                  </a:lnTo>
                  <a:lnTo>
                    <a:pt x="593" y="881"/>
                  </a:lnTo>
                  <a:lnTo>
                    <a:pt x="592" y="881"/>
                  </a:lnTo>
                  <a:lnTo>
                    <a:pt x="591" y="881"/>
                  </a:lnTo>
                  <a:lnTo>
                    <a:pt x="590" y="881"/>
                  </a:lnTo>
                  <a:lnTo>
                    <a:pt x="590" y="881"/>
                  </a:lnTo>
                  <a:lnTo>
                    <a:pt x="589" y="881"/>
                  </a:lnTo>
                  <a:lnTo>
                    <a:pt x="588" y="881"/>
                  </a:lnTo>
                  <a:lnTo>
                    <a:pt x="587" y="881"/>
                  </a:lnTo>
                  <a:lnTo>
                    <a:pt x="586" y="881"/>
                  </a:lnTo>
                  <a:lnTo>
                    <a:pt x="585" y="881"/>
                  </a:lnTo>
                  <a:lnTo>
                    <a:pt x="584" y="881"/>
                  </a:lnTo>
                  <a:lnTo>
                    <a:pt x="583" y="880"/>
                  </a:lnTo>
                  <a:lnTo>
                    <a:pt x="582" y="879"/>
                  </a:lnTo>
                  <a:lnTo>
                    <a:pt x="581" y="879"/>
                  </a:lnTo>
                  <a:lnTo>
                    <a:pt x="580" y="879"/>
                  </a:lnTo>
                  <a:lnTo>
                    <a:pt x="580" y="880"/>
                  </a:lnTo>
                  <a:lnTo>
                    <a:pt x="579" y="880"/>
                  </a:lnTo>
                  <a:lnTo>
                    <a:pt x="579" y="879"/>
                  </a:lnTo>
                  <a:lnTo>
                    <a:pt x="580" y="878"/>
                  </a:lnTo>
                  <a:lnTo>
                    <a:pt x="581" y="878"/>
                  </a:lnTo>
                  <a:lnTo>
                    <a:pt x="581" y="877"/>
                  </a:lnTo>
                  <a:lnTo>
                    <a:pt x="580" y="877"/>
                  </a:lnTo>
                  <a:lnTo>
                    <a:pt x="579" y="877"/>
                  </a:lnTo>
                  <a:lnTo>
                    <a:pt x="579" y="876"/>
                  </a:lnTo>
                  <a:lnTo>
                    <a:pt x="578" y="876"/>
                  </a:lnTo>
                  <a:lnTo>
                    <a:pt x="578" y="875"/>
                  </a:lnTo>
                  <a:lnTo>
                    <a:pt x="577" y="875"/>
                  </a:lnTo>
                  <a:lnTo>
                    <a:pt x="577" y="874"/>
                  </a:lnTo>
                  <a:lnTo>
                    <a:pt x="577" y="873"/>
                  </a:lnTo>
                  <a:lnTo>
                    <a:pt x="576" y="873"/>
                  </a:lnTo>
                  <a:lnTo>
                    <a:pt x="576" y="874"/>
                  </a:lnTo>
                  <a:lnTo>
                    <a:pt x="577" y="875"/>
                  </a:lnTo>
                  <a:lnTo>
                    <a:pt x="577" y="876"/>
                  </a:lnTo>
                  <a:lnTo>
                    <a:pt x="576" y="876"/>
                  </a:lnTo>
                  <a:lnTo>
                    <a:pt x="575" y="876"/>
                  </a:lnTo>
                  <a:lnTo>
                    <a:pt x="574" y="876"/>
                  </a:lnTo>
                  <a:lnTo>
                    <a:pt x="574" y="875"/>
                  </a:lnTo>
                  <a:lnTo>
                    <a:pt x="574" y="874"/>
                  </a:lnTo>
                  <a:lnTo>
                    <a:pt x="573" y="874"/>
                  </a:lnTo>
                  <a:lnTo>
                    <a:pt x="570" y="877"/>
                  </a:lnTo>
                  <a:lnTo>
                    <a:pt x="568" y="879"/>
                  </a:lnTo>
                  <a:lnTo>
                    <a:pt x="563" y="885"/>
                  </a:lnTo>
                  <a:lnTo>
                    <a:pt x="561" y="886"/>
                  </a:lnTo>
                  <a:lnTo>
                    <a:pt x="557" y="890"/>
                  </a:lnTo>
                  <a:lnTo>
                    <a:pt x="556" y="891"/>
                  </a:lnTo>
                  <a:lnTo>
                    <a:pt x="557" y="891"/>
                  </a:lnTo>
                  <a:lnTo>
                    <a:pt x="557" y="892"/>
                  </a:lnTo>
                  <a:lnTo>
                    <a:pt x="559" y="894"/>
                  </a:lnTo>
                  <a:lnTo>
                    <a:pt x="557" y="896"/>
                  </a:lnTo>
                  <a:lnTo>
                    <a:pt x="556" y="897"/>
                  </a:lnTo>
                  <a:lnTo>
                    <a:pt x="555" y="895"/>
                  </a:lnTo>
                  <a:lnTo>
                    <a:pt x="553" y="894"/>
                  </a:lnTo>
                  <a:lnTo>
                    <a:pt x="548" y="899"/>
                  </a:lnTo>
                  <a:lnTo>
                    <a:pt x="544" y="903"/>
                  </a:lnTo>
                  <a:lnTo>
                    <a:pt x="543" y="904"/>
                  </a:lnTo>
                  <a:lnTo>
                    <a:pt x="542" y="905"/>
                  </a:lnTo>
                  <a:lnTo>
                    <a:pt x="540" y="907"/>
                  </a:lnTo>
                  <a:lnTo>
                    <a:pt x="538" y="910"/>
                  </a:lnTo>
                  <a:lnTo>
                    <a:pt x="535" y="912"/>
                  </a:lnTo>
                  <a:lnTo>
                    <a:pt x="535" y="913"/>
                  </a:lnTo>
                  <a:lnTo>
                    <a:pt x="532" y="915"/>
                  </a:lnTo>
                  <a:lnTo>
                    <a:pt x="515" y="933"/>
                  </a:lnTo>
                  <a:lnTo>
                    <a:pt x="515" y="932"/>
                  </a:lnTo>
                  <a:lnTo>
                    <a:pt x="514" y="932"/>
                  </a:lnTo>
                  <a:lnTo>
                    <a:pt x="513" y="931"/>
                  </a:lnTo>
                  <a:lnTo>
                    <a:pt x="513" y="930"/>
                  </a:lnTo>
                  <a:lnTo>
                    <a:pt x="512" y="930"/>
                  </a:lnTo>
                  <a:lnTo>
                    <a:pt x="511" y="931"/>
                  </a:lnTo>
                  <a:lnTo>
                    <a:pt x="510" y="932"/>
                  </a:lnTo>
                  <a:lnTo>
                    <a:pt x="508" y="931"/>
                  </a:lnTo>
                  <a:lnTo>
                    <a:pt x="507" y="929"/>
                  </a:lnTo>
                  <a:lnTo>
                    <a:pt x="504" y="931"/>
                  </a:lnTo>
                  <a:lnTo>
                    <a:pt x="504" y="932"/>
                  </a:lnTo>
                  <a:lnTo>
                    <a:pt x="505" y="932"/>
                  </a:lnTo>
                  <a:lnTo>
                    <a:pt x="505" y="933"/>
                  </a:lnTo>
                  <a:lnTo>
                    <a:pt x="508" y="937"/>
                  </a:lnTo>
                  <a:lnTo>
                    <a:pt x="510" y="938"/>
                  </a:lnTo>
                  <a:lnTo>
                    <a:pt x="509" y="939"/>
                  </a:lnTo>
                  <a:lnTo>
                    <a:pt x="507" y="940"/>
                  </a:lnTo>
                  <a:lnTo>
                    <a:pt x="504" y="944"/>
                  </a:lnTo>
                  <a:lnTo>
                    <a:pt x="503" y="945"/>
                  </a:lnTo>
                  <a:lnTo>
                    <a:pt x="499" y="948"/>
                  </a:lnTo>
                  <a:lnTo>
                    <a:pt x="496" y="951"/>
                  </a:lnTo>
                  <a:lnTo>
                    <a:pt x="495" y="953"/>
                  </a:lnTo>
                  <a:lnTo>
                    <a:pt x="492" y="956"/>
                  </a:lnTo>
                  <a:lnTo>
                    <a:pt x="491" y="957"/>
                  </a:lnTo>
                  <a:lnTo>
                    <a:pt x="487" y="960"/>
                  </a:lnTo>
                  <a:lnTo>
                    <a:pt x="485" y="963"/>
                  </a:lnTo>
                  <a:lnTo>
                    <a:pt x="483" y="960"/>
                  </a:lnTo>
                  <a:lnTo>
                    <a:pt x="483" y="960"/>
                  </a:lnTo>
                  <a:lnTo>
                    <a:pt x="483" y="959"/>
                  </a:lnTo>
                  <a:lnTo>
                    <a:pt x="484" y="958"/>
                  </a:lnTo>
                  <a:lnTo>
                    <a:pt x="485" y="956"/>
                  </a:lnTo>
                  <a:lnTo>
                    <a:pt x="483" y="954"/>
                  </a:lnTo>
                  <a:lnTo>
                    <a:pt x="483" y="953"/>
                  </a:lnTo>
                  <a:lnTo>
                    <a:pt x="480" y="957"/>
                  </a:lnTo>
                  <a:lnTo>
                    <a:pt x="478" y="958"/>
                  </a:lnTo>
                  <a:lnTo>
                    <a:pt x="477" y="960"/>
                  </a:lnTo>
                  <a:lnTo>
                    <a:pt x="474" y="963"/>
                  </a:lnTo>
                  <a:lnTo>
                    <a:pt x="479" y="967"/>
                  </a:lnTo>
                  <a:lnTo>
                    <a:pt x="480" y="968"/>
                  </a:lnTo>
                  <a:lnTo>
                    <a:pt x="479" y="968"/>
                  </a:lnTo>
                  <a:lnTo>
                    <a:pt x="473" y="975"/>
                  </a:lnTo>
                  <a:lnTo>
                    <a:pt x="471" y="976"/>
                  </a:lnTo>
                  <a:lnTo>
                    <a:pt x="470" y="978"/>
                  </a:lnTo>
                  <a:lnTo>
                    <a:pt x="468" y="980"/>
                  </a:lnTo>
                  <a:lnTo>
                    <a:pt x="465" y="983"/>
                  </a:lnTo>
                  <a:lnTo>
                    <a:pt x="464" y="984"/>
                  </a:lnTo>
                  <a:lnTo>
                    <a:pt x="462" y="986"/>
                  </a:lnTo>
                  <a:lnTo>
                    <a:pt x="461" y="987"/>
                  </a:lnTo>
                  <a:lnTo>
                    <a:pt x="457" y="991"/>
                  </a:lnTo>
                  <a:lnTo>
                    <a:pt x="455" y="993"/>
                  </a:lnTo>
                  <a:lnTo>
                    <a:pt x="453" y="995"/>
                  </a:lnTo>
                  <a:lnTo>
                    <a:pt x="452" y="996"/>
                  </a:lnTo>
                  <a:lnTo>
                    <a:pt x="448" y="1000"/>
                  </a:lnTo>
                  <a:lnTo>
                    <a:pt x="447" y="1001"/>
                  </a:lnTo>
                  <a:lnTo>
                    <a:pt x="443" y="1005"/>
                  </a:lnTo>
                  <a:lnTo>
                    <a:pt x="440" y="1008"/>
                  </a:lnTo>
                  <a:lnTo>
                    <a:pt x="439" y="1009"/>
                  </a:lnTo>
                  <a:lnTo>
                    <a:pt x="438" y="1010"/>
                  </a:lnTo>
                  <a:lnTo>
                    <a:pt x="435" y="1013"/>
                  </a:lnTo>
                  <a:lnTo>
                    <a:pt x="434" y="1015"/>
                  </a:lnTo>
                  <a:lnTo>
                    <a:pt x="432" y="1016"/>
                  </a:lnTo>
                  <a:lnTo>
                    <a:pt x="431" y="1018"/>
                  </a:lnTo>
                  <a:lnTo>
                    <a:pt x="429" y="1018"/>
                  </a:lnTo>
                  <a:lnTo>
                    <a:pt x="429" y="1020"/>
                  </a:lnTo>
                  <a:lnTo>
                    <a:pt x="427" y="1021"/>
                  </a:lnTo>
                  <a:lnTo>
                    <a:pt x="426" y="1023"/>
                  </a:lnTo>
                  <a:lnTo>
                    <a:pt x="423" y="1026"/>
                  </a:lnTo>
                  <a:lnTo>
                    <a:pt x="422" y="1026"/>
                  </a:lnTo>
                  <a:lnTo>
                    <a:pt x="421" y="1027"/>
                  </a:lnTo>
                  <a:lnTo>
                    <a:pt x="418" y="1030"/>
                  </a:lnTo>
                  <a:lnTo>
                    <a:pt x="417" y="1031"/>
                  </a:lnTo>
                  <a:lnTo>
                    <a:pt x="413" y="1035"/>
                  </a:lnTo>
                  <a:lnTo>
                    <a:pt x="412" y="1036"/>
                  </a:lnTo>
                  <a:lnTo>
                    <a:pt x="410" y="1038"/>
                  </a:lnTo>
                  <a:lnTo>
                    <a:pt x="407" y="1041"/>
                  </a:lnTo>
                  <a:lnTo>
                    <a:pt x="402" y="1045"/>
                  </a:lnTo>
                  <a:lnTo>
                    <a:pt x="402" y="1046"/>
                  </a:lnTo>
                  <a:lnTo>
                    <a:pt x="400" y="1048"/>
                  </a:lnTo>
                  <a:lnTo>
                    <a:pt x="399" y="1049"/>
                  </a:lnTo>
                  <a:lnTo>
                    <a:pt x="399" y="1050"/>
                  </a:lnTo>
                  <a:lnTo>
                    <a:pt x="397" y="1051"/>
                  </a:lnTo>
                  <a:lnTo>
                    <a:pt x="393" y="1055"/>
                  </a:lnTo>
                  <a:lnTo>
                    <a:pt x="391" y="1057"/>
                  </a:lnTo>
                  <a:lnTo>
                    <a:pt x="388" y="1060"/>
                  </a:lnTo>
                  <a:lnTo>
                    <a:pt x="387" y="1062"/>
                  </a:lnTo>
                  <a:lnTo>
                    <a:pt x="386" y="1063"/>
                  </a:lnTo>
                  <a:lnTo>
                    <a:pt x="384" y="1065"/>
                  </a:lnTo>
                  <a:lnTo>
                    <a:pt x="382" y="1066"/>
                  </a:lnTo>
                  <a:lnTo>
                    <a:pt x="376" y="1072"/>
                  </a:lnTo>
                  <a:lnTo>
                    <a:pt x="372" y="1077"/>
                  </a:lnTo>
                  <a:lnTo>
                    <a:pt x="368" y="1081"/>
                  </a:lnTo>
                  <a:lnTo>
                    <a:pt x="367" y="1082"/>
                  </a:lnTo>
                  <a:lnTo>
                    <a:pt x="367" y="1081"/>
                  </a:lnTo>
                  <a:lnTo>
                    <a:pt x="367" y="1080"/>
                  </a:lnTo>
                  <a:lnTo>
                    <a:pt x="367" y="1079"/>
                  </a:lnTo>
                  <a:lnTo>
                    <a:pt x="366" y="1079"/>
                  </a:lnTo>
                  <a:lnTo>
                    <a:pt x="366" y="1080"/>
                  </a:lnTo>
                  <a:lnTo>
                    <a:pt x="365" y="1080"/>
                  </a:lnTo>
                  <a:lnTo>
                    <a:pt x="365" y="1079"/>
                  </a:lnTo>
                  <a:lnTo>
                    <a:pt x="365" y="1078"/>
                  </a:lnTo>
                  <a:lnTo>
                    <a:pt x="364" y="1078"/>
                  </a:lnTo>
                  <a:lnTo>
                    <a:pt x="363" y="1078"/>
                  </a:lnTo>
                  <a:lnTo>
                    <a:pt x="363" y="1077"/>
                  </a:lnTo>
                  <a:lnTo>
                    <a:pt x="362" y="1077"/>
                  </a:lnTo>
                  <a:lnTo>
                    <a:pt x="362" y="1076"/>
                  </a:lnTo>
                  <a:lnTo>
                    <a:pt x="363" y="1076"/>
                  </a:lnTo>
                  <a:lnTo>
                    <a:pt x="363" y="1075"/>
                  </a:lnTo>
                  <a:lnTo>
                    <a:pt x="362" y="1075"/>
                  </a:lnTo>
                  <a:lnTo>
                    <a:pt x="362" y="1074"/>
                  </a:lnTo>
                  <a:lnTo>
                    <a:pt x="361" y="1074"/>
                  </a:lnTo>
                  <a:lnTo>
                    <a:pt x="361" y="1073"/>
                  </a:lnTo>
                  <a:lnTo>
                    <a:pt x="361" y="1072"/>
                  </a:lnTo>
                  <a:lnTo>
                    <a:pt x="362" y="1072"/>
                  </a:lnTo>
                  <a:lnTo>
                    <a:pt x="363" y="1072"/>
                  </a:lnTo>
                  <a:lnTo>
                    <a:pt x="363" y="1072"/>
                  </a:lnTo>
                  <a:lnTo>
                    <a:pt x="363" y="1071"/>
                  </a:lnTo>
                  <a:lnTo>
                    <a:pt x="362" y="1072"/>
                  </a:lnTo>
                  <a:lnTo>
                    <a:pt x="361" y="1072"/>
                  </a:lnTo>
                  <a:lnTo>
                    <a:pt x="361" y="1071"/>
                  </a:lnTo>
                  <a:lnTo>
                    <a:pt x="360" y="1071"/>
                  </a:lnTo>
                  <a:lnTo>
                    <a:pt x="360" y="1070"/>
                  </a:lnTo>
                  <a:lnTo>
                    <a:pt x="361" y="1070"/>
                  </a:lnTo>
                  <a:lnTo>
                    <a:pt x="361" y="1069"/>
                  </a:lnTo>
                  <a:lnTo>
                    <a:pt x="360" y="1069"/>
                  </a:lnTo>
                  <a:lnTo>
                    <a:pt x="360" y="1068"/>
                  </a:lnTo>
                  <a:lnTo>
                    <a:pt x="359" y="1068"/>
                  </a:lnTo>
                  <a:lnTo>
                    <a:pt x="359" y="1067"/>
                  </a:lnTo>
                  <a:lnTo>
                    <a:pt x="358" y="1067"/>
                  </a:lnTo>
                  <a:lnTo>
                    <a:pt x="357" y="1067"/>
                  </a:lnTo>
                  <a:lnTo>
                    <a:pt x="357" y="1066"/>
                  </a:lnTo>
                  <a:lnTo>
                    <a:pt x="356" y="1066"/>
                  </a:lnTo>
                  <a:lnTo>
                    <a:pt x="356" y="1067"/>
                  </a:lnTo>
                  <a:lnTo>
                    <a:pt x="355" y="1067"/>
                  </a:lnTo>
                  <a:lnTo>
                    <a:pt x="355" y="1066"/>
                  </a:lnTo>
                  <a:lnTo>
                    <a:pt x="355" y="1065"/>
                  </a:lnTo>
                  <a:lnTo>
                    <a:pt x="356" y="1065"/>
                  </a:lnTo>
                  <a:lnTo>
                    <a:pt x="356" y="1066"/>
                  </a:lnTo>
                  <a:lnTo>
                    <a:pt x="357" y="1066"/>
                  </a:lnTo>
                  <a:lnTo>
                    <a:pt x="357" y="1065"/>
                  </a:lnTo>
                  <a:lnTo>
                    <a:pt x="357" y="1064"/>
                  </a:lnTo>
                  <a:lnTo>
                    <a:pt x="358" y="1064"/>
                  </a:lnTo>
                  <a:lnTo>
                    <a:pt x="358" y="1063"/>
                  </a:lnTo>
                  <a:lnTo>
                    <a:pt x="357" y="1063"/>
                  </a:lnTo>
                  <a:lnTo>
                    <a:pt x="356" y="1063"/>
                  </a:lnTo>
                  <a:lnTo>
                    <a:pt x="355" y="1063"/>
                  </a:lnTo>
                  <a:lnTo>
                    <a:pt x="355" y="1062"/>
                  </a:lnTo>
                  <a:lnTo>
                    <a:pt x="354" y="1062"/>
                  </a:lnTo>
                  <a:lnTo>
                    <a:pt x="353" y="1062"/>
                  </a:lnTo>
                  <a:lnTo>
                    <a:pt x="353" y="1061"/>
                  </a:lnTo>
                  <a:lnTo>
                    <a:pt x="352" y="1061"/>
                  </a:lnTo>
                  <a:lnTo>
                    <a:pt x="351" y="1061"/>
                  </a:lnTo>
                  <a:lnTo>
                    <a:pt x="351" y="1060"/>
                  </a:lnTo>
                  <a:lnTo>
                    <a:pt x="352" y="1060"/>
                  </a:lnTo>
                  <a:lnTo>
                    <a:pt x="352" y="1059"/>
                  </a:lnTo>
                  <a:lnTo>
                    <a:pt x="352" y="1058"/>
                  </a:lnTo>
                  <a:lnTo>
                    <a:pt x="353" y="1058"/>
                  </a:lnTo>
                  <a:lnTo>
                    <a:pt x="353" y="1057"/>
                  </a:lnTo>
                  <a:lnTo>
                    <a:pt x="353" y="1056"/>
                  </a:lnTo>
                  <a:lnTo>
                    <a:pt x="352" y="1057"/>
                  </a:lnTo>
                  <a:lnTo>
                    <a:pt x="352" y="1056"/>
                  </a:lnTo>
                  <a:lnTo>
                    <a:pt x="351" y="1056"/>
                  </a:lnTo>
                  <a:lnTo>
                    <a:pt x="351" y="1055"/>
                  </a:lnTo>
                  <a:lnTo>
                    <a:pt x="350" y="1056"/>
                  </a:lnTo>
                  <a:lnTo>
                    <a:pt x="350" y="1057"/>
                  </a:lnTo>
                  <a:lnTo>
                    <a:pt x="350" y="1058"/>
                  </a:lnTo>
                  <a:lnTo>
                    <a:pt x="350" y="1059"/>
                  </a:lnTo>
                  <a:lnTo>
                    <a:pt x="349" y="1059"/>
                  </a:lnTo>
                  <a:lnTo>
                    <a:pt x="349" y="1058"/>
                  </a:lnTo>
                  <a:lnTo>
                    <a:pt x="348" y="1058"/>
                  </a:lnTo>
                  <a:lnTo>
                    <a:pt x="348" y="1057"/>
                  </a:lnTo>
                  <a:lnTo>
                    <a:pt x="348" y="1057"/>
                  </a:lnTo>
                  <a:lnTo>
                    <a:pt x="347" y="1057"/>
                  </a:lnTo>
                  <a:lnTo>
                    <a:pt x="346" y="1057"/>
                  </a:lnTo>
                  <a:lnTo>
                    <a:pt x="345" y="1057"/>
                  </a:lnTo>
                  <a:lnTo>
                    <a:pt x="345" y="1056"/>
                  </a:lnTo>
                  <a:lnTo>
                    <a:pt x="344" y="1056"/>
                  </a:lnTo>
                  <a:lnTo>
                    <a:pt x="343" y="1056"/>
                  </a:lnTo>
                  <a:lnTo>
                    <a:pt x="343" y="1055"/>
                  </a:lnTo>
                  <a:lnTo>
                    <a:pt x="342" y="1055"/>
                  </a:lnTo>
                  <a:lnTo>
                    <a:pt x="341" y="1054"/>
                  </a:lnTo>
                  <a:lnTo>
                    <a:pt x="341" y="1053"/>
                  </a:lnTo>
                  <a:lnTo>
                    <a:pt x="341" y="1052"/>
                  </a:lnTo>
                  <a:lnTo>
                    <a:pt x="340" y="1052"/>
                  </a:lnTo>
                  <a:lnTo>
                    <a:pt x="339" y="1052"/>
                  </a:lnTo>
                  <a:lnTo>
                    <a:pt x="339" y="1051"/>
                  </a:lnTo>
                  <a:lnTo>
                    <a:pt x="339" y="1050"/>
                  </a:lnTo>
                  <a:lnTo>
                    <a:pt x="338" y="1050"/>
                  </a:lnTo>
                  <a:lnTo>
                    <a:pt x="338" y="1049"/>
                  </a:lnTo>
                  <a:lnTo>
                    <a:pt x="337" y="1049"/>
                  </a:lnTo>
                  <a:lnTo>
                    <a:pt x="337" y="1048"/>
                  </a:lnTo>
                  <a:lnTo>
                    <a:pt x="336" y="1048"/>
                  </a:lnTo>
                  <a:lnTo>
                    <a:pt x="335" y="1047"/>
                  </a:lnTo>
                  <a:lnTo>
                    <a:pt x="334" y="1046"/>
                  </a:lnTo>
                  <a:lnTo>
                    <a:pt x="334" y="1045"/>
                  </a:lnTo>
                  <a:lnTo>
                    <a:pt x="334" y="1045"/>
                  </a:lnTo>
                  <a:lnTo>
                    <a:pt x="333" y="1045"/>
                  </a:lnTo>
                  <a:lnTo>
                    <a:pt x="332" y="1045"/>
                  </a:lnTo>
                  <a:lnTo>
                    <a:pt x="332" y="1044"/>
                  </a:lnTo>
                  <a:lnTo>
                    <a:pt x="333" y="1044"/>
                  </a:lnTo>
                  <a:lnTo>
                    <a:pt x="333" y="1043"/>
                  </a:lnTo>
                  <a:lnTo>
                    <a:pt x="332" y="1043"/>
                  </a:lnTo>
                  <a:lnTo>
                    <a:pt x="332" y="1042"/>
                  </a:lnTo>
                  <a:lnTo>
                    <a:pt x="333" y="1042"/>
                  </a:lnTo>
                  <a:lnTo>
                    <a:pt x="333" y="1041"/>
                  </a:lnTo>
                  <a:lnTo>
                    <a:pt x="333" y="1040"/>
                  </a:lnTo>
                  <a:lnTo>
                    <a:pt x="332" y="1040"/>
                  </a:lnTo>
                  <a:lnTo>
                    <a:pt x="331" y="1040"/>
                  </a:lnTo>
                  <a:lnTo>
                    <a:pt x="330" y="1040"/>
                  </a:lnTo>
                  <a:lnTo>
                    <a:pt x="330" y="1041"/>
                  </a:lnTo>
                  <a:lnTo>
                    <a:pt x="329" y="1041"/>
                  </a:lnTo>
                  <a:lnTo>
                    <a:pt x="329" y="1040"/>
                  </a:lnTo>
                  <a:lnTo>
                    <a:pt x="329" y="1039"/>
                  </a:lnTo>
                  <a:lnTo>
                    <a:pt x="330" y="1039"/>
                  </a:lnTo>
                  <a:lnTo>
                    <a:pt x="330" y="1038"/>
                  </a:lnTo>
                  <a:lnTo>
                    <a:pt x="330" y="1037"/>
                  </a:lnTo>
                  <a:lnTo>
                    <a:pt x="330" y="1036"/>
                  </a:lnTo>
                  <a:lnTo>
                    <a:pt x="331" y="1036"/>
                  </a:lnTo>
                  <a:lnTo>
                    <a:pt x="331" y="1035"/>
                  </a:lnTo>
                  <a:lnTo>
                    <a:pt x="332" y="1035"/>
                  </a:lnTo>
                  <a:lnTo>
                    <a:pt x="332" y="1036"/>
                  </a:lnTo>
                  <a:lnTo>
                    <a:pt x="333" y="1036"/>
                  </a:lnTo>
                  <a:lnTo>
                    <a:pt x="333" y="1037"/>
                  </a:lnTo>
                  <a:lnTo>
                    <a:pt x="334" y="1037"/>
                  </a:lnTo>
                  <a:lnTo>
                    <a:pt x="334" y="1036"/>
                  </a:lnTo>
                  <a:lnTo>
                    <a:pt x="335" y="1035"/>
                  </a:lnTo>
                  <a:lnTo>
                    <a:pt x="335" y="1034"/>
                  </a:lnTo>
                  <a:lnTo>
                    <a:pt x="335" y="1033"/>
                  </a:lnTo>
                  <a:lnTo>
                    <a:pt x="334" y="1033"/>
                  </a:lnTo>
                  <a:lnTo>
                    <a:pt x="334" y="1032"/>
                  </a:lnTo>
                  <a:lnTo>
                    <a:pt x="333" y="1032"/>
                  </a:lnTo>
                  <a:lnTo>
                    <a:pt x="333" y="1033"/>
                  </a:lnTo>
                  <a:lnTo>
                    <a:pt x="332" y="1033"/>
                  </a:lnTo>
                  <a:lnTo>
                    <a:pt x="332" y="1032"/>
                  </a:lnTo>
                  <a:lnTo>
                    <a:pt x="333" y="1032"/>
                  </a:lnTo>
                  <a:lnTo>
                    <a:pt x="333" y="1031"/>
                  </a:lnTo>
                  <a:lnTo>
                    <a:pt x="333" y="1030"/>
                  </a:lnTo>
                  <a:lnTo>
                    <a:pt x="332" y="1030"/>
                  </a:lnTo>
                  <a:lnTo>
                    <a:pt x="331" y="1030"/>
                  </a:lnTo>
                  <a:lnTo>
                    <a:pt x="330" y="1030"/>
                  </a:lnTo>
                  <a:lnTo>
                    <a:pt x="330" y="1031"/>
                  </a:lnTo>
                  <a:lnTo>
                    <a:pt x="329" y="1031"/>
                  </a:lnTo>
                  <a:lnTo>
                    <a:pt x="328" y="1031"/>
                  </a:lnTo>
                  <a:lnTo>
                    <a:pt x="327" y="1031"/>
                  </a:lnTo>
                  <a:lnTo>
                    <a:pt x="328" y="1030"/>
                  </a:lnTo>
                  <a:lnTo>
                    <a:pt x="329" y="1030"/>
                  </a:lnTo>
                  <a:lnTo>
                    <a:pt x="329" y="1029"/>
                  </a:lnTo>
                  <a:lnTo>
                    <a:pt x="330" y="1029"/>
                  </a:lnTo>
                  <a:lnTo>
                    <a:pt x="330" y="1028"/>
                  </a:lnTo>
                  <a:lnTo>
                    <a:pt x="329" y="1028"/>
                  </a:lnTo>
                  <a:lnTo>
                    <a:pt x="329" y="1029"/>
                  </a:lnTo>
                  <a:lnTo>
                    <a:pt x="328" y="1029"/>
                  </a:lnTo>
                  <a:lnTo>
                    <a:pt x="328" y="1028"/>
                  </a:lnTo>
                  <a:lnTo>
                    <a:pt x="327" y="1027"/>
                  </a:lnTo>
                  <a:lnTo>
                    <a:pt x="327" y="1026"/>
                  </a:lnTo>
                  <a:lnTo>
                    <a:pt x="327" y="1025"/>
                  </a:lnTo>
                  <a:lnTo>
                    <a:pt x="327" y="1024"/>
                  </a:lnTo>
                  <a:lnTo>
                    <a:pt x="327" y="1023"/>
                  </a:lnTo>
                  <a:lnTo>
                    <a:pt x="327" y="1022"/>
                  </a:lnTo>
                  <a:lnTo>
                    <a:pt x="328" y="1022"/>
                  </a:lnTo>
                  <a:lnTo>
                    <a:pt x="328" y="1021"/>
                  </a:lnTo>
                  <a:lnTo>
                    <a:pt x="329" y="1021"/>
                  </a:lnTo>
                  <a:lnTo>
                    <a:pt x="329" y="1022"/>
                  </a:lnTo>
                  <a:lnTo>
                    <a:pt x="330" y="1022"/>
                  </a:lnTo>
                  <a:lnTo>
                    <a:pt x="330" y="1021"/>
                  </a:lnTo>
                  <a:lnTo>
                    <a:pt x="330" y="1020"/>
                  </a:lnTo>
                  <a:lnTo>
                    <a:pt x="330" y="1019"/>
                  </a:lnTo>
                  <a:lnTo>
                    <a:pt x="330" y="1018"/>
                  </a:lnTo>
                  <a:lnTo>
                    <a:pt x="330" y="1018"/>
                  </a:lnTo>
                  <a:lnTo>
                    <a:pt x="329" y="1018"/>
                  </a:lnTo>
                  <a:lnTo>
                    <a:pt x="328" y="1018"/>
                  </a:lnTo>
                  <a:lnTo>
                    <a:pt x="327" y="1018"/>
                  </a:lnTo>
                  <a:lnTo>
                    <a:pt x="327" y="1018"/>
                  </a:lnTo>
                  <a:lnTo>
                    <a:pt x="327" y="1018"/>
                  </a:lnTo>
                  <a:lnTo>
                    <a:pt x="326" y="1018"/>
                  </a:lnTo>
                  <a:lnTo>
                    <a:pt x="326" y="1017"/>
                  </a:lnTo>
                  <a:lnTo>
                    <a:pt x="326" y="1016"/>
                  </a:lnTo>
                  <a:lnTo>
                    <a:pt x="325" y="1016"/>
                  </a:lnTo>
                  <a:lnTo>
                    <a:pt x="326" y="1015"/>
                  </a:lnTo>
                  <a:lnTo>
                    <a:pt x="326" y="1014"/>
                  </a:lnTo>
                  <a:lnTo>
                    <a:pt x="327" y="1014"/>
                  </a:lnTo>
                  <a:lnTo>
                    <a:pt x="328" y="1014"/>
                  </a:lnTo>
                  <a:lnTo>
                    <a:pt x="328" y="1013"/>
                  </a:lnTo>
                  <a:lnTo>
                    <a:pt x="328" y="1012"/>
                  </a:lnTo>
                  <a:lnTo>
                    <a:pt x="327" y="1012"/>
                  </a:lnTo>
                  <a:lnTo>
                    <a:pt x="327" y="1013"/>
                  </a:lnTo>
                  <a:lnTo>
                    <a:pt x="327" y="1012"/>
                  </a:lnTo>
                  <a:lnTo>
                    <a:pt x="326" y="1012"/>
                  </a:lnTo>
                  <a:lnTo>
                    <a:pt x="326" y="1011"/>
                  </a:lnTo>
                  <a:lnTo>
                    <a:pt x="325" y="1010"/>
                  </a:lnTo>
                  <a:lnTo>
                    <a:pt x="324" y="1010"/>
                  </a:lnTo>
                  <a:lnTo>
                    <a:pt x="323" y="1009"/>
                  </a:lnTo>
                  <a:lnTo>
                    <a:pt x="323" y="1008"/>
                  </a:lnTo>
                  <a:lnTo>
                    <a:pt x="322" y="1008"/>
                  </a:lnTo>
                  <a:lnTo>
                    <a:pt x="322" y="1007"/>
                  </a:lnTo>
                  <a:lnTo>
                    <a:pt x="322" y="1006"/>
                  </a:lnTo>
                  <a:lnTo>
                    <a:pt x="323" y="1006"/>
                  </a:lnTo>
                  <a:lnTo>
                    <a:pt x="323" y="1005"/>
                  </a:lnTo>
                  <a:lnTo>
                    <a:pt x="324" y="1005"/>
                  </a:lnTo>
                  <a:lnTo>
                    <a:pt x="325" y="1005"/>
                  </a:lnTo>
                  <a:lnTo>
                    <a:pt x="325" y="1004"/>
                  </a:lnTo>
                  <a:lnTo>
                    <a:pt x="325" y="1003"/>
                  </a:lnTo>
                  <a:lnTo>
                    <a:pt x="325" y="1002"/>
                  </a:lnTo>
                  <a:lnTo>
                    <a:pt x="325" y="1001"/>
                  </a:lnTo>
                  <a:lnTo>
                    <a:pt x="325" y="1000"/>
                  </a:lnTo>
                  <a:lnTo>
                    <a:pt x="325" y="999"/>
                  </a:lnTo>
                  <a:lnTo>
                    <a:pt x="325" y="998"/>
                  </a:lnTo>
                  <a:lnTo>
                    <a:pt x="325" y="997"/>
                  </a:lnTo>
                  <a:lnTo>
                    <a:pt x="325" y="996"/>
                  </a:lnTo>
                  <a:lnTo>
                    <a:pt x="324" y="996"/>
                  </a:lnTo>
                  <a:lnTo>
                    <a:pt x="323" y="996"/>
                  </a:lnTo>
                  <a:lnTo>
                    <a:pt x="323" y="995"/>
                  </a:lnTo>
                  <a:lnTo>
                    <a:pt x="323" y="994"/>
                  </a:lnTo>
                  <a:lnTo>
                    <a:pt x="324" y="994"/>
                  </a:lnTo>
                  <a:lnTo>
                    <a:pt x="324" y="993"/>
                  </a:lnTo>
                  <a:lnTo>
                    <a:pt x="325" y="993"/>
                  </a:lnTo>
                  <a:lnTo>
                    <a:pt x="325" y="994"/>
                  </a:lnTo>
                  <a:lnTo>
                    <a:pt x="326" y="994"/>
                  </a:lnTo>
                  <a:lnTo>
                    <a:pt x="327" y="994"/>
                  </a:lnTo>
                  <a:lnTo>
                    <a:pt x="327" y="993"/>
                  </a:lnTo>
                  <a:lnTo>
                    <a:pt x="328" y="992"/>
                  </a:lnTo>
                  <a:lnTo>
                    <a:pt x="328" y="992"/>
                  </a:lnTo>
                  <a:lnTo>
                    <a:pt x="327" y="992"/>
                  </a:lnTo>
                  <a:lnTo>
                    <a:pt x="326" y="992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5" y="993"/>
                  </a:lnTo>
                  <a:lnTo>
                    <a:pt x="324" y="993"/>
                  </a:lnTo>
                  <a:lnTo>
                    <a:pt x="324" y="992"/>
                  </a:lnTo>
                  <a:lnTo>
                    <a:pt x="324" y="992"/>
                  </a:lnTo>
                  <a:lnTo>
                    <a:pt x="324" y="991"/>
                  </a:lnTo>
                  <a:lnTo>
                    <a:pt x="325" y="991"/>
                  </a:lnTo>
                  <a:lnTo>
                    <a:pt x="325" y="990"/>
                  </a:lnTo>
                  <a:lnTo>
                    <a:pt x="324" y="989"/>
                  </a:lnTo>
                  <a:lnTo>
                    <a:pt x="323" y="989"/>
                  </a:lnTo>
                  <a:lnTo>
                    <a:pt x="323" y="988"/>
                  </a:lnTo>
                  <a:lnTo>
                    <a:pt x="323" y="987"/>
                  </a:lnTo>
                  <a:lnTo>
                    <a:pt x="322" y="987"/>
                  </a:lnTo>
                  <a:lnTo>
                    <a:pt x="322" y="986"/>
                  </a:lnTo>
                  <a:lnTo>
                    <a:pt x="321" y="986"/>
                  </a:lnTo>
                  <a:lnTo>
                    <a:pt x="321" y="985"/>
                  </a:lnTo>
                  <a:lnTo>
                    <a:pt x="321" y="985"/>
                  </a:lnTo>
                  <a:lnTo>
                    <a:pt x="320" y="985"/>
                  </a:lnTo>
                  <a:lnTo>
                    <a:pt x="320" y="986"/>
                  </a:lnTo>
                  <a:lnTo>
                    <a:pt x="320" y="987"/>
                  </a:lnTo>
                  <a:lnTo>
                    <a:pt x="320" y="988"/>
                  </a:lnTo>
                  <a:lnTo>
                    <a:pt x="320" y="989"/>
                  </a:lnTo>
                  <a:lnTo>
                    <a:pt x="319" y="989"/>
                  </a:lnTo>
                  <a:lnTo>
                    <a:pt x="318" y="989"/>
                  </a:lnTo>
                  <a:lnTo>
                    <a:pt x="318" y="988"/>
                  </a:lnTo>
                  <a:lnTo>
                    <a:pt x="317" y="987"/>
                  </a:lnTo>
                  <a:lnTo>
                    <a:pt x="317" y="986"/>
                  </a:lnTo>
                  <a:lnTo>
                    <a:pt x="316" y="986"/>
                  </a:lnTo>
                  <a:lnTo>
                    <a:pt x="316" y="985"/>
                  </a:lnTo>
                  <a:lnTo>
                    <a:pt x="316" y="984"/>
                  </a:lnTo>
                  <a:lnTo>
                    <a:pt x="315" y="984"/>
                  </a:lnTo>
                  <a:lnTo>
                    <a:pt x="315" y="983"/>
                  </a:lnTo>
                  <a:lnTo>
                    <a:pt x="315" y="982"/>
                  </a:lnTo>
                  <a:lnTo>
                    <a:pt x="315" y="981"/>
                  </a:lnTo>
                  <a:lnTo>
                    <a:pt x="316" y="981"/>
                  </a:lnTo>
                  <a:lnTo>
                    <a:pt x="316" y="980"/>
                  </a:lnTo>
                  <a:lnTo>
                    <a:pt x="315" y="979"/>
                  </a:lnTo>
                  <a:lnTo>
                    <a:pt x="315" y="980"/>
                  </a:lnTo>
                  <a:lnTo>
                    <a:pt x="314" y="980"/>
                  </a:lnTo>
                  <a:lnTo>
                    <a:pt x="313" y="980"/>
                  </a:lnTo>
                  <a:lnTo>
                    <a:pt x="312" y="980"/>
                  </a:lnTo>
                  <a:lnTo>
                    <a:pt x="313" y="981"/>
                  </a:lnTo>
                  <a:lnTo>
                    <a:pt x="312" y="981"/>
                  </a:lnTo>
                  <a:lnTo>
                    <a:pt x="311" y="981"/>
                  </a:lnTo>
                  <a:lnTo>
                    <a:pt x="311" y="980"/>
                  </a:lnTo>
                  <a:lnTo>
                    <a:pt x="310" y="980"/>
                  </a:lnTo>
                  <a:lnTo>
                    <a:pt x="310" y="979"/>
                  </a:lnTo>
                  <a:lnTo>
                    <a:pt x="309" y="978"/>
                  </a:lnTo>
                  <a:lnTo>
                    <a:pt x="310" y="978"/>
                  </a:lnTo>
                  <a:lnTo>
                    <a:pt x="311" y="977"/>
                  </a:lnTo>
                  <a:lnTo>
                    <a:pt x="312" y="976"/>
                  </a:lnTo>
                  <a:lnTo>
                    <a:pt x="313" y="975"/>
                  </a:lnTo>
                  <a:lnTo>
                    <a:pt x="316" y="972"/>
                  </a:lnTo>
                  <a:lnTo>
                    <a:pt x="317" y="971"/>
                  </a:lnTo>
                  <a:lnTo>
                    <a:pt x="320" y="969"/>
                  </a:lnTo>
                  <a:lnTo>
                    <a:pt x="321" y="968"/>
                  </a:lnTo>
                  <a:lnTo>
                    <a:pt x="321" y="967"/>
                  </a:lnTo>
                  <a:lnTo>
                    <a:pt x="321" y="967"/>
                  </a:lnTo>
                  <a:lnTo>
                    <a:pt x="321" y="966"/>
                  </a:lnTo>
                  <a:lnTo>
                    <a:pt x="323" y="965"/>
                  </a:lnTo>
                  <a:lnTo>
                    <a:pt x="321" y="963"/>
                  </a:lnTo>
                  <a:lnTo>
                    <a:pt x="316" y="957"/>
                  </a:lnTo>
                  <a:lnTo>
                    <a:pt x="315" y="956"/>
                  </a:lnTo>
                  <a:lnTo>
                    <a:pt x="316" y="955"/>
                  </a:lnTo>
                  <a:lnTo>
                    <a:pt x="318" y="953"/>
                  </a:lnTo>
                  <a:lnTo>
                    <a:pt x="319" y="952"/>
                  </a:lnTo>
                  <a:lnTo>
                    <a:pt x="321" y="950"/>
                  </a:lnTo>
                  <a:lnTo>
                    <a:pt x="325" y="945"/>
                  </a:lnTo>
                  <a:lnTo>
                    <a:pt x="327" y="943"/>
                  </a:lnTo>
                  <a:lnTo>
                    <a:pt x="329" y="941"/>
                  </a:lnTo>
                  <a:lnTo>
                    <a:pt x="327" y="939"/>
                  </a:lnTo>
                  <a:lnTo>
                    <a:pt x="325" y="938"/>
                  </a:lnTo>
                  <a:lnTo>
                    <a:pt x="320" y="932"/>
                  </a:lnTo>
                  <a:lnTo>
                    <a:pt x="318" y="931"/>
                  </a:lnTo>
                  <a:lnTo>
                    <a:pt x="316" y="929"/>
                  </a:lnTo>
                  <a:lnTo>
                    <a:pt x="314" y="927"/>
                  </a:lnTo>
                  <a:lnTo>
                    <a:pt x="312" y="925"/>
                  </a:lnTo>
                  <a:lnTo>
                    <a:pt x="308" y="921"/>
                  </a:lnTo>
                  <a:lnTo>
                    <a:pt x="298" y="911"/>
                  </a:lnTo>
                  <a:lnTo>
                    <a:pt x="297" y="911"/>
                  </a:lnTo>
                  <a:lnTo>
                    <a:pt x="295" y="908"/>
                  </a:lnTo>
                  <a:lnTo>
                    <a:pt x="294" y="906"/>
                  </a:lnTo>
                  <a:lnTo>
                    <a:pt x="295" y="904"/>
                  </a:lnTo>
                  <a:lnTo>
                    <a:pt x="298" y="901"/>
                  </a:lnTo>
                  <a:lnTo>
                    <a:pt x="300" y="899"/>
                  </a:lnTo>
                  <a:lnTo>
                    <a:pt x="302" y="897"/>
                  </a:lnTo>
                  <a:lnTo>
                    <a:pt x="305" y="894"/>
                  </a:lnTo>
                  <a:lnTo>
                    <a:pt x="302" y="891"/>
                  </a:lnTo>
                  <a:lnTo>
                    <a:pt x="298" y="887"/>
                  </a:lnTo>
                  <a:lnTo>
                    <a:pt x="297" y="886"/>
                  </a:lnTo>
                  <a:lnTo>
                    <a:pt x="296" y="885"/>
                  </a:lnTo>
                  <a:lnTo>
                    <a:pt x="296" y="886"/>
                  </a:lnTo>
                  <a:lnTo>
                    <a:pt x="295" y="885"/>
                  </a:lnTo>
                  <a:lnTo>
                    <a:pt x="294" y="884"/>
                  </a:lnTo>
                  <a:lnTo>
                    <a:pt x="293" y="883"/>
                  </a:lnTo>
                  <a:lnTo>
                    <a:pt x="291" y="881"/>
                  </a:lnTo>
                  <a:lnTo>
                    <a:pt x="288" y="878"/>
                  </a:lnTo>
                  <a:lnTo>
                    <a:pt x="287" y="877"/>
                  </a:lnTo>
                  <a:lnTo>
                    <a:pt x="286" y="876"/>
                  </a:lnTo>
                  <a:lnTo>
                    <a:pt x="283" y="873"/>
                  </a:lnTo>
                  <a:lnTo>
                    <a:pt x="280" y="870"/>
                  </a:lnTo>
                  <a:lnTo>
                    <a:pt x="278" y="868"/>
                  </a:lnTo>
                  <a:lnTo>
                    <a:pt x="275" y="865"/>
                  </a:lnTo>
                  <a:lnTo>
                    <a:pt x="270" y="861"/>
                  </a:lnTo>
                  <a:lnTo>
                    <a:pt x="267" y="857"/>
                  </a:lnTo>
                  <a:lnTo>
                    <a:pt x="263" y="854"/>
                  </a:lnTo>
                  <a:lnTo>
                    <a:pt x="252" y="842"/>
                  </a:lnTo>
                  <a:lnTo>
                    <a:pt x="251" y="841"/>
                  </a:lnTo>
                  <a:lnTo>
                    <a:pt x="250" y="840"/>
                  </a:lnTo>
                  <a:lnTo>
                    <a:pt x="249" y="839"/>
                  </a:lnTo>
                  <a:lnTo>
                    <a:pt x="247" y="837"/>
                  </a:lnTo>
                  <a:lnTo>
                    <a:pt x="243" y="833"/>
                  </a:lnTo>
                  <a:lnTo>
                    <a:pt x="240" y="830"/>
                  </a:lnTo>
                  <a:lnTo>
                    <a:pt x="241" y="829"/>
                  </a:lnTo>
                  <a:lnTo>
                    <a:pt x="241" y="829"/>
                  </a:lnTo>
                  <a:lnTo>
                    <a:pt x="242" y="828"/>
                  </a:lnTo>
                  <a:lnTo>
                    <a:pt x="243" y="828"/>
                  </a:lnTo>
                  <a:lnTo>
                    <a:pt x="244" y="828"/>
                  </a:lnTo>
                  <a:lnTo>
                    <a:pt x="245" y="828"/>
                  </a:lnTo>
                  <a:lnTo>
                    <a:pt x="246" y="827"/>
                  </a:lnTo>
                  <a:lnTo>
                    <a:pt x="246" y="826"/>
                  </a:lnTo>
                  <a:lnTo>
                    <a:pt x="246" y="825"/>
                  </a:lnTo>
                  <a:lnTo>
                    <a:pt x="246" y="824"/>
                  </a:lnTo>
                  <a:lnTo>
                    <a:pt x="246" y="823"/>
                  </a:lnTo>
                  <a:lnTo>
                    <a:pt x="246" y="822"/>
                  </a:lnTo>
                  <a:lnTo>
                    <a:pt x="246" y="821"/>
                  </a:lnTo>
                  <a:lnTo>
                    <a:pt x="245" y="821"/>
                  </a:lnTo>
                  <a:lnTo>
                    <a:pt x="245" y="820"/>
                  </a:lnTo>
                  <a:lnTo>
                    <a:pt x="245" y="819"/>
                  </a:lnTo>
                  <a:lnTo>
                    <a:pt x="245" y="818"/>
                  </a:lnTo>
                  <a:lnTo>
                    <a:pt x="246" y="818"/>
                  </a:lnTo>
                  <a:lnTo>
                    <a:pt x="246" y="817"/>
                  </a:lnTo>
                  <a:lnTo>
                    <a:pt x="245" y="818"/>
                  </a:lnTo>
                  <a:lnTo>
                    <a:pt x="245" y="817"/>
                  </a:lnTo>
                  <a:lnTo>
                    <a:pt x="244" y="817"/>
                  </a:lnTo>
                  <a:lnTo>
                    <a:pt x="243" y="817"/>
                  </a:lnTo>
                  <a:lnTo>
                    <a:pt x="243" y="816"/>
                  </a:lnTo>
                  <a:lnTo>
                    <a:pt x="244" y="816"/>
                  </a:lnTo>
                  <a:lnTo>
                    <a:pt x="244" y="815"/>
                  </a:lnTo>
                  <a:lnTo>
                    <a:pt x="243" y="814"/>
                  </a:lnTo>
                  <a:lnTo>
                    <a:pt x="242" y="814"/>
                  </a:lnTo>
                  <a:lnTo>
                    <a:pt x="242" y="813"/>
                  </a:lnTo>
                  <a:lnTo>
                    <a:pt x="243" y="813"/>
                  </a:lnTo>
                  <a:lnTo>
                    <a:pt x="243" y="812"/>
                  </a:lnTo>
                  <a:lnTo>
                    <a:pt x="244" y="811"/>
                  </a:lnTo>
                  <a:lnTo>
                    <a:pt x="244" y="810"/>
                  </a:lnTo>
                  <a:lnTo>
                    <a:pt x="244" y="809"/>
                  </a:lnTo>
                  <a:lnTo>
                    <a:pt x="243" y="809"/>
                  </a:lnTo>
                  <a:lnTo>
                    <a:pt x="243" y="808"/>
                  </a:lnTo>
                  <a:lnTo>
                    <a:pt x="242" y="808"/>
                  </a:lnTo>
                  <a:lnTo>
                    <a:pt x="242" y="807"/>
                  </a:lnTo>
                  <a:lnTo>
                    <a:pt x="241" y="807"/>
                  </a:lnTo>
                  <a:lnTo>
                    <a:pt x="241" y="806"/>
                  </a:lnTo>
                  <a:lnTo>
                    <a:pt x="240" y="806"/>
                  </a:lnTo>
                  <a:lnTo>
                    <a:pt x="240" y="805"/>
                  </a:lnTo>
                  <a:lnTo>
                    <a:pt x="240" y="805"/>
                  </a:lnTo>
                  <a:lnTo>
                    <a:pt x="240" y="804"/>
                  </a:lnTo>
                  <a:lnTo>
                    <a:pt x="241" y="803"/>
                  </a:lnTo>
                  <a:lnTo>
                    <a:pt x="243" y="802"/>
                  </a:lnTo>
                  <a:lnTo>
                    <a:pt x="244" y="801"/>
                  </a:lnTo>
                  <a:lnTo>
                    <a:pt x="246" y="801"/>
                  </a:lnTo>
                  <a:lnTo>
                    <a:pt x="250" y="798"/>
                  </a:lnTo>
                  <a:lnTo>
                    <a:pt x="251" y="797"/>
                  </a:lnTo>
                  <a:lnTo>
                    <a:pt x="258" y="793"/>
                  </a:lnTo>
                  <a:lnTo>
                    <a:pt x="259" y="793"/>
                  </a:lnTo>
                  <a:lnTo>
                    <a:pt x="266" y="789"/>
                  </a:lnTo>
                  <a:lnTo>
                    <a:pt x="268" y="787"/>
                  </a:lnTo>
                  <a:lnTo>
                    <a:pt x="270" y="786"/>
                  </a:lnTo>
                  <a:lnTo>
                    <a:pt x="274" y="784"/>
                  </a:lnTo>
                  <a:lnTo>
                    <a:pt x="277" y="782"/>
                  </a:lnTo>
                  <a:lnTo>
                    <a:pt x="278" y="781"/>
                  </a:lnTo>
                  <a:lnTo>
                    <a:pt x="277" y="781"/>
                  </a:lnTo>
                  <a:lnTo>
                    <a:pt x="277" y="780"/>
                  </a:lnTo>
                  <a:lnTo>
                    <a:pt x="277" y="779"/>
                  </a:lnTo>
                  <a:lnTo>
                    <a:pt x="276" y="778"/>
                  </a:lnTo>
                  <a:lnTo>
                    <a:pt x="277" y="778"/>
                  </a:lnTo>
                  <a:lnTo>
                    <a:pt x="279" y="778"/>
                  </a:lnTo>
                  <a:lnTo>
                    <a:pt x="280" y="778"/>
                  </a:lnTo>
                  <a:lnTo>
                    <a:pt x="280" y="777"/>
                  </a:lnTo>
                  <a:lnTo>
                    <a:pt x="280" y="778"/>
                  </a:lnTo>
                  <a:lnTo>
                    <a:pt x="281" y="778"/>
                  </a:lnTo>
                  <a:lnTo>
                    <a:pt x="281" y="779"/>
                  </a:lnTo>
                  <a:lnTo>
                    <a:pt x="287" y="777"/>
                  </a:lnTo>
                  <a:lnTo>
                    <a:pt x="289" y="776"/>
                  </a:lnTo>
                  <a:lnTo>
                    <a:pt x="290" y="775"/>
                  </a:lnTo>
                  <a:lnTo>
                    <a:pt x="291" y="775"/>
                  </a:lnTo>
                  <a:lnTo>
                    <a:pt x="292" y="774"/>
                  </a:lnTo>
                  <a:lnTo>
                    <a:pt x="293" y="773"/>
                  </a:lnTo>
                  <a:lnTo>
                    <a:pt x="294" y="773"/>
                  </a:lnTo>
                  <a:lnTo>
                    <a:pt x="295" y="772"/>
                  </a:lnTo>
                  <a:lnTo>
                    <a:pt x="300" y="769"/>
                  </a:lnTo>
                  <a:lnTo>
                    <a:pt x="301" y="768"/>
                  </a:lnTo>
                  <a:lnTo>
                    <a:pt x="302" y="768"/>
                  </a:lnTo>
                  <a:lnTo>
                    <a:pt x="308" y="764"/>
                  </a:lnTo>
                  <a:lnTo>
                    <a:pt x="309" y="763"/>
                  </a:lnTo>
                  <a:lnTo>
                    <a:pt x="311" y="762"/>
                  </a:lnTo>
                  <a:lnTo>
                    <a:pt x="317" y="759"/>
                  </a:lnTo>
                  <a:lnTo>
                    <a:pt x="318" y="759"/>
                  </a:lnTo>
                  <a:lnTo>
                    <a:pt x="319" y="758"/>
                  </a:lnTo>
                  <a:lnTo>
                    <a:pt x="321" y="757"/>
                  </a:lnTo>
                  <a:lnTo>
                    <a:pt x="322" y="756"/>
                  </a:lnTo>
                  <a:lnTo>
                    <a:pt x="323" y="755"/>
                  </a:lnTo>
                  <a:lnTo>
                    <a:pt x="327" y="753"/>
                  </a:lnTo>
                  <a:lnTo>
                    <a:pt x="331" y="751"/>
                  </a:lnTo>
                  <a:lnTo>
                    <a:pt x="333" y="750"/>
                  </a:lnTo>
                  <a:lnTo>
                    <a:pt x="334" y="750"/>
                  </a:lnTo>
                  <a:lnTo>
                    <a:pt x="339" y="747"/>
                  </a:lnTo>
                  <a:lnTo>
                    <a:pt x="345" y="743"/>
                  </a:lnTo>
                  <a:lnTo>
                    <a:pt x="346" y="743"/>
                  </a:lnTo>
                  <a:lnTo>
                    <a:pt x="347" y="743"/>
                  </a:lnTo>
                  <a:lnTo>
                    <a:pt x="349" y="741"/>
                  </a:lnTo>
                  <a:lnTo>
                    <a:pt x="352" y="739"/>
                  </a:lnTo>
                  <a:lnTo>
                    <a:pt x="353" y="739"/>
                  </a:lnTo>
                  <a:lnTo>
                    <a:pt x="353" y="738"/>
                  </a:lnTo>
                  <a:lnTo>
                    <a:pt x="354" y="738"/>
                  </a:lnTo>
                  <a:lnTo>
                    <a:pt x="354" y="737"/>
                  </a:lnTo>
                  <a:lnTo>
                    <a:pt x="355" y="737"/>
                  </a:lnTo>
                  <a:lnTo>
                    <a:pt x="352" y="731"/>
                  </a:lnTo>
                  <a:lnTo>
                    <a:pt x="351" y="728"/>
                  </a:lnTo>
                  <a:lnTo>
                    <a:pt x="350" y="727"/>
                  </a:lnTo>
                  <a:lnTo>
                    <a:pt x="349" y="725"/>
                  </a:lnTo>
                  <a:lnTo>
                    <a:pt x="348" y="724"/>
                  </a:lnTo>
                  <a:lnTo>
                    <a:pt x="348" y="723"/>
                  </a:lnTo>
                  <a:lnTo>
                    <a:pt x="347" y="721"/>
                  </a:lnTo>
                  <a:lnTo>
                    <a:pt x="345" y="716"/>
                  </a:lnTo>
                  <a:lnTo>
                    <a:pt x="344" y="715"/>
                  </a:lnTo>
                  <a:lnTo>
                    <a:pt x="343" y="713"/>
                  </a:lnTo>
                  <a:lnTo>
                    <a:pt x="343" y="712"/>
                  </a:lnTo>
                  <a:lnTo>
                    <a:pt x="341" y="708"/>
                  </a:lnTo>
                  <a:lnTo>
                    <a:pt x="338" y="703"/>
                  </a:lnTo>
                  <a:lnTo>
                    <a:pt x="336" y="698"/>
                  </a:lnTo>
                  <a:lnTo>
                    <a:pt x="335" y="697"/>
                  </a:lnTo>
                  <a:lnTo>
                    <a:pt x="333" y="694"/>
                  </a:lnTo>
                  <a:lnTo>
                    <a:pt x="332" y="691"/>
                  </a:lnTo>
                  <a:lnTo>
                    <a:pt x="331" y="688"/>
                  </a:lnTo>
                  <a:lnTo>
                    <a:pt x="330" y="688"/>
                  </a:lnTo>
                  <a:lnTo>
                    <a:pt x="330" y="686"/>
                  </a:lnTo>
                  <a:lnTo>
                    <a:pt x="329" y="684"/>
                  </a:lnTo>
                  <a:lnTo>
                    <a:pt x="328" y="682"/>
                  </a:lnTo>
                  <a:lnTo>
                    <a:pt x="327" y="681"/>
                  </a:lnTo>
                  <a:lnTo>
                    <a:pt x="327" y="680"/>
                  </a:lnTo>
                  <a:lnTo>
                    <a:pt x="326" y="678"/>
                  </a:lnTo>
                  <a:lnTo>
                    <a:pt x="324" y="674"/>
                  </a:lnTo>
                  <a:lnTo>
                    <a:pt x="323" y="673"/>
                  </a:lnTo>
                  <a:lnTo>
                    <a:pt x="322" y="671"/>
                  </a:lnTo>
                  <a:lnTo>
                    <a:pt x="321" y="667"/>
                  </a:lnTo>
                  <a:lnTo>
                    <a:pt x="320" y="666"/>
                  </a:lnTo>
                  <a:lnTo>
                    <a:pt x="317" y="660"/>
                  </a:lnTo>
                  <a:lnTo>
                    <a:pt x="316" y="657"/>
                  </a:lnTo>
                  <a:lnTo>
                    <a:pt x="315" y="655"/>
                  </a:lnTo>
                  <a:lnTo>
                    <a:pt x="315" y="654"/>
                  </a:lnTo>
                  <a:lnTo>
                    <a:pt x="314" y="653"/>
                  </a:lnTo>
                  <a:lnTo>
                    <a:pt x="314" y="652"/>
                  </a:lnTo>
                  <a:lnTo>
                    <a:pt x="313" y="650"/>
                  </a:lnTo>
                  <a:lnTo>
                    <a:pt x="310" y="645"/>
                  </a:lnTo>
                  <a:lnTo>
                    <a:pt x="309" y="644"/>
                  </a:lnTo>
                  <a:lnTo>
                    <a:pt x="309" y="644"/>
                  </a:lnTo>
                  <a:lnTo>
                    <a:pt x="307" y="640"/>
                  </a:lnTo>
                  <a:lnTo>
                    <a:pt x="306" y="637"/>
                  </a:lnTo>
                  <a:lnTo>
                    <a:pt x="305" y="636"/>
                  </a:lnTo>
                  <a:lnTo>
                    <a:pt x="304" y="633"/>
                  </a:lnTo>
                  <a:lnTo>
                    <a:pt x="302" y="630"/>
                  </a:lnTo>
                  <a:lnTo>
                    <a:pt x="301" y="628"/>
                  </a:lnTo>
                  <a:lnTo>
                    <a:pt x="300" y="626"/>
                  </a:lnTo>
                  <a:lnTo>
                    <a:pt x="299" y="622"/>
                  </a:lnTo>
                  <a:lnTo>
                    <a:pt x="297" y="619"/>
                  </a:lnTo>
                  <a:lnTo>
                    <a:pt x="294" y="611"/>
                  </a:lnTo>
                  <a:lnTo>
                    <a:pt x="292" y="608"/>
                  </a:lnTo>
                  <a:lnTo>
                    <a:pt x="290" y="604"/>
                  </a:lnTo>
                  <a:lnTo>
                    <a:pt x="284" y="592"/>
                  </a:lnTo>
                  <a:lnTo>
                    <a:pt x="283" y="591"/>
                  </a:lnTo>
                  <a:lnTo>
                    <a:pt x="281" y="587"/>
                  </a:lnTo>
                  <a:lnTo>
                    <a:pt x="279" y="582"/>
                  </a:lnTo>
                  <a:lnTo>
                    <a:pt x="278" y="579"/>
                  </a:lnTo>
                  <a:lnTo>
                    <a:pt x="277" y="579"/>
                  </a:lnTo>
                  <a:lnTo>
                    <a:pt x="283" y="575"/>
                  </a:lnTo>
                  <a:lnTo>
                    <a:pt x="289" y="571"/>
                  </a:lnTo>
                  <a:lnTo>
                    <a:pt x="291" y="570"/>
                  </a:lnTo>
                  <a:lnTo>
                    <a:pt x="295" y="567"/>
                  </a:lnTo>
                  <a:lnTo>
                    <a:pt x="297" y="565"/>
                  </a:lnTo>
                  <a:lnTo>
                    <a:pt x="298" y="564"/>
                  </a:lnTo>
                  <a:lnTo>
                    <a:pt x="298" y="564"/>
                  </a:lnTo>
                  <a:lnTo>
                    <a:pt x="297" y="561"/>
                  </a:lnTo>
                  <a:lnTo>
                    <a:pt x="297" y="560"/>
                  </a:lnTo>
                  <a:lnTo>
                    <a:pt x="296" y="558"/>
                  </a:lnTo>
                  <a:lnTo>
                    <a:pt x="295" y="555"/>
                  </a:lnTo>
                  <a:lnTo>
                    <a:pt x="295" y="554"/>
                  </a:lnTo>
                  <a:lnTo>
                    <a:pt x="295" y="552"/>
                  </a:lnTo>
                  <a:lnTo>
                    <a:pt x="295" y="548"/>
                  </a:lnTo>
                  <a:lnTo>
                    <a:pt x="294" y="544"/>
                  </a:lnTo>
                  <a:lnTo>
                    <a:pt x="293" y="543"/>
                  </a:lnTo>
                  <a:lnTo>
                    <a:pt x="292" y="538"/>
                  </a:lnTo>
                  <a:lnTo>
                    <a:pt x="292" y="537"/>
                  </a:lnTo>
                  <a:lnTo>
                    <a:pt x="291" y="535"/>
                  </a:lnTo>
                  <a:lnTo>
                    <a:pt x="290" y="532"/>
                  </a:lnTo>
                  <a:lnTo>
                    <a:pt x="289" y="528"/>
                  </a:lnTo>
                  <a:lnTo>
                    <a:pt x="288" y="524"/>
                  </a:lnTo>
                  <a:lnTo>
                    <a:pt x="286" y="518"/>
                  </a:lnTo>
                  <a:lnTo>
                    <a:pt x="286" y="516"/>
                  </a:lnTo>
                  <a:lnTo>
                    <a:pt x="283" y="508"/>
                  </a:lnTo>
                  <a:lnTo>
                    <a:pt x="283" y="506"/>
                  </a:lnTo>
                  <a:lnTo>
                    <a:pt x="283" y="505"/>
                  </a:lnTo>
                  <a:lnTo>
                    <a:pt x="282" y="502"/>
                  </a:lnTo>
                  <a:lnTo>
                    <a:pt x="281" y="498"/>
                  </a:lnTo>
                  <a:lnTo>
                    <a:pt x="281" y="497"/>
                  </a:lnTo>
                  <a:lnTo>
                    <a:pt x="280" y="496"/>
                  </a:lnTo>
                  <a:lnTo>
                    <a:pt x="280" y="494"/>
                  </a:lnTo>
                  <a:lnTo>
                    <a:pt x="280" y="493"/>
                  </a:lnTo>
                  <a:lnTo>
                    <a:pt x="279" y="491"/>
                  </a:lnTo>
                  <a:lnTo>
                    <a:pt x="278" y="487"/>
                  </a:lnTo>
                  <a:lnTo>
                    <a:pt x="277" y="484"/>
                  </a:lnTo>
                  <a:lnTo>
                    <a:pt x="277" y="484"/>
                  </a:lnTo>
                  <a:lnTo>
                    <a:pt x="276" y="481"/>
                  </a:lnTo>
                  <a:lnTo>
                    <a:pt x="273" y="473"/>
                  </a:lnTo>
                  <a:lnTo>
                    <a:pt x="273" y="472"/>
                  </a:lnTo>
                  <a:lnTo>
                    <a:pt x="272" y="468"/>
                  </a:lnTo>
                  <a:lnTo>
                    <a:pt x="272" y="465"/>
                  </a:lnTo>
                  <a:lnTo>
                    <a:pt x="271" y="465"/>
                  </a:lnTo>
                  <a:lnTo>
                    <a:pt x="271" y="464"/>
                  </a:lnTo>
                  <a:lnTo>
                    <a:pt x="271" y="460"/>
                  </a:lnTo>
                  <a:lnTo>
                    <a:pt x="270" y="457"/>
                  </a:lnTo>
                  <a:lnTo>
                    <a:pt x="268" y="449"/>
                  </a:lnTo>
                  <a:lnTo>
                    <a:pt x="268" y="448"/>
                  </a:lnTo>
                  <a:lnTo>
                    <a:pt x="268" y="445"/>
                  </a:lnTo>
                  <a:lnTo>
                    <a:pt x="266" y="435"/>
                  </a:lnTo>
                  <a:lnTo>
                    <a:pt x="265" y="435"/>
                  </a:lnTo>
                  <a:lnTo>
                    <a:pt x="265" y="434"/>
                  </a:lnTo>
                  <a:lnTo>
                    <a:pt x="264" y="433"/>
                  </a:lnTo>
                  <a:lnTo>
                    <a:pt x="264" y="434"/>
                  </a:lnTo>
                  <a:lnTo>
                    <a:pt x="263" y="434"/>
                  </a:lnTo>
                  <a:lnTo>
                    <a:pt x="262" y="434"/>
                  </a:lnTo>
                  <a:lnTo>
                    <a:pt x="260" y="434"/>
                  </a:lnTo>
                  <a:lnTo>
                    <a:pt x="258" y="434"/>
                  </a:lnTo>
                  <a:lnTo>
                    <a:pt x="258" y="435"/>
                  </a:lnTo>
                  <a:lnTo>
                    <a:pt x="257" y="435"/>
                  </a:lnTo>
                  <a:lnTo>
                    <a:pt x="256" y="435"/>
                  </a:lnTo>
                  <a:lnTo>
                    <a:pt x="255" y="435"/>
                  </a:lnTo>
                  <a:lnTo>
                    <a:pt x="251" y="436"/>
                  </a:lnTo>
                  <a:lnTo>
                    <a:pt x="250" y="436"/>
                  </a:lnTo>
                  <a:lnTo>
                    <a:pt x="249" y="436"/>
                  </a:lnTo>
                  <a:lnTo>
                    <a:pt x="248" y="436"/>
                  </a:lnTo>
                  <a:lnTo>
                    <a:pt x="247" y="436"/>
                  </a:lnTo>
                  <a:lnTo>
                    <a:pt x="246" y="436"/>
                  </a:lnTo>
                  <a:lnTo>
                    <a:pt x="242" y="437"/>
                  </a:lnTo>
                  <a:lnTo>
                    <a:pt x="241" y="437"/>
                  </a:lnTo>
                  <a:lnTo>
                    <a:pt x="238" y="438"/>
                  </a:lnTo>
                  <a:lnTo>
                    <a:pt x="235" y="438"/>
                  </a:lnTo>
                  <a:lnTo>
                    <a:pt x="234" y="438"/>
                  </a:lnTo>
                  <a:lnTo>
                    <a:pt x="229" y="439"/>
                  </a:lnTo>
                  <a:lnTo>
                    <a:pt x="221" y="441"/>
                  </a:lnTo>
                  <a:lnTo>
                    <a:pt x="219" y="441"/>
                  </a:lnTo>
                  <a:lnTo>
                    <a:pt x="218" y="441"/>
                  </a:lnTo>
                  <a:lnTo>
                    <a:pt x="217" y="441"/>
                  </a:lnTo>
                  <a:lnTo>
                    <a:pt x="207" y="443"/>
                  </a:lnTo>
                  <a:lnTo>
                    <a:pt x="205" y="443"/>
                  </a:lnTo>
                  <a:lnTo>
                    <a:pt x="203" y="444"/>
                  </a:lnTo>
                  <a:lnTo>
                    <a:pt x="185" y="447"/>
                  </a:lnTo>
                  <a:lnTo>
                    <a:pt x="182" y="447"/>
                  </a:lnTo>
                  <a:lnTo>
                    <a:pt x="179" y="448"/>
                  </a:lnTo>
                  <a:lnTo>
                    <a:pt x="162" y="451"/>
                  </a:lnTo>
                  <a:lnTo>
                    <a:pt x="156" y="452"/>
                  </a:lnTo>
                  <a:lnTo>
                    <a:pt x="155" y="453"/>
                  </a:lnTo>
                  <a:lnTo>
                    <a:pt x="147" y="454"/>
                  </a:lnTo>
                  <a:lnTo>
                    <a:pt x="138" y="456"/>
                  </a:lnTo>
                  <a:lnTo>
                    <a:pt x="134" y="456"/>
                  </a:lnTo>
                  <a:lnTo>
                    <a:pt x="132" y="457"/>
                  </a:lnTo>
                  <a:lnTo>
                    <a:pt x="131" y="457"/>
                  </a:lnTo>
                  <a:lnTo>
                    <a:pt x="127" y="457"/>
                  </a:lnTo>
                  <a:lnTo>
                    <a:pt x="118" y="458"/>
                  </a:lnTo>
                  <a:lnTo>
                    <a:pt x="103" y="461"/>
                  </a:lnTo>
                  <a:lnTo>
                    <a:pt x="103" y="460"/>
                  </a:lnTo>
                  <a:lnTo>
                    <a:pt x="103" y="459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3" y="457"/>
                  </a:lnTo>
                  <a:lnTo>
                    <a:pt x="103" y="456"/>
                  </a:lnTo>
                  <a:lnTo>
                    <a:pt x="103" y="455"/>
                  </a:lnTo>
                  <a:lnTo>
                    <a:pt x="104" y="455"/>
                  </a:lnTo>
                  <a:lnTo>
                    <a:pt x="104" y="454"/>
                  </a:lnTo>
                  <a:lnTo>
                    <a:pt x="104" y="453"/>
                  </a:lnTo>
                  <a:lnTo>
                    <a:pt x="103" y="452"/>
                  </a:lnTo>
                  <a:lnTo>
                    <a:pt x="102" y="451"/>
                  </a:lnTo>
                  <a:lnTo>
                    <a:pt x="101" y="451"/>
                  </a:lnTo>
                  <a:lnTo>
                    <a:pt x="101" y="450"/>
                  </a:lnTo>
                  <a:lnTo>
                    <a:pt x="100" y="449"/>
                  </a:lnTo>
                  <a:lnTo>
                    <a:pt x="100" y="448"/>
                  </a:lnTo>
                  <a:lnTo>
                    <a:pt x="100" y="447"/>
                  </a:lnTo>
                  <a:lnTo>
                    <a:pt x="99" y="447"/>
                  </a:lnTo>
                  <a:lnTo>
                    <a:pt x="99" y="446"/>
                  </a:lnTo>
                  <a:lnTo>
                    <a:pt x="99" y="445"/>
                  </a:lnTo>
                  <a:lnTo>
                    <a:pt x="99" y="444"/>
                  </a:lnTo>
                  <a:lnTo>
                    <a:pt x="99" y="443"/>
                  </a:lnTo>
                  <a:lnTo>
                    <a:pt x="100" y="443"/>
                  </a:lnTo>
                  <a:lnTo>
                    <a:pt x="100" y="442"/>
                  </a:lnTo>
                  <a:lnTo>
                    <a:pt x="100" y="441"/>
                  </a:lnTo>
                  <a:lnTo>
                    <a:pt x="99" y="440"/>
                  </a:lnTo>
                  <a:lnTo>
                    <a:pt x="99" y="439"/>
                  </a:lnTo>
                  <a:lnTo>
                    <a:pt x="99" y="438"/>
                  </a:lnTo>
                  <a:lnTo>
                    <a:pt x="100" y="438"/>
                  </a:lnTo>
                  <a:lnTo>
                    <a:pt x="100" y="437"/>
                  </a:lnTo>
                  <a:lnTo>
                    <a:pt x="101" y="436"/>
                  </a:lnTo>
                  <a:lnTo>
                    <a:pt x="102" y="435"/>
                  </a:lnTo>
                  <a:lnTo>
                    <a:pt x="102" y="434"/>
                  </a:lnTo>
                  <a:lnTo>
                    <a:pt x="103" y="434"/>
                  </a:lnTo>
                  <a:lnTo>
                    <a:pt x="103" y="433"/>
                  </a:lnTo>
                  <a:lnTo>
                    <a:pt x="104" y="433"/>
                  </a:lnTo>
                  <a:lnTo>
                    <a:pt x="104" y="432"/>
                  </a:lnTo>
                  <a:lnTo>
                    <a:pt x="105" y="432"/>
                  </a:lnTo>
                  <a:lnTo>
                    <a:pt x="106" y="432"/>
                  </a:lnTo>
                  <a:lnTo>
                    <a:pt x="106" y="431"/>
                  </a:lnTo>
                  <a:lnTo>
                    <a:pt x="106" y="431"/>
                  </a:lnTo>
                  <a:lnTo>
                    <a:pt x="106" y="430"/>
                  </a:lnTo>
                  <a:lnTo>
                    <a:pt x="106" y="430"/>
                  </a:lnTo>
                  <a:lnTo>
                    <a:pt x="105" y="430"/>
                  </a:lnTo>
                  <a:lnTo>
                    <a:pt x="104" y="430"/>
                  </a:lnTo>
                  <a:lnTo>
                    <a:pt x="103" y="430"/>
                  </a:lnTo>
                  <a:lnTo>
                    <a:pt x="103" y="430"/>
                  </a:lnTo>
                  <a:lnTo>
                    <a:pt x="104" y="430"/>
                  </a:lnTo>
                  <a:lnTo>
                    <a:pt x="104" y="429"/>
                  </a:lnTo>
                  <a:lnTo>
                    <a:pt x="105" y="429"/>
                  </a:lnTo>
                  <a:lnTo>
                    <a:pt x="105" y="428"/>
                  </a:lnTo>
                  <a:lnTo>
                    <a:pt x="104" y="428"/>
                  </a:lnTo>
                  <a:lnTo>
                    <a:pt x="103" y="428"/>
                  </a:lnTo>
                  <a:lnTo>
                    <a:pt x="102" y="428"/>
                  </a:lnTo>
                  <a:lnTo>
                    <a:pt x="102" y="427"/>
                  </a:lnTo>
                  <a:lnTo>
                    <a:pt x="101" y="427"/>
                  </a:lnTo>
                  <a:lnTo>
                    <a:pt x="100" y="426"/>
                  </a:lnTo>
                  <a:lnTo>
                    <a:pt x="99" y="425"/>
                  </a:lnTo>
                  <a:lnTo>
                    <a:pt x="99" y="424"/>
                  </a:lnTo>
                  <a:lnTo>
                    <a:pt x="99" y="423"/>
                  </a:lnTo>
                  <a:lnTo>
                    <a:pt x="99" y="422"/>
                  </a:lnTo>
                  <a:lnTo>
                    <a:pt x="98" y="422"/>
                  </a:lnTo>
                  <a:lnTo>
                    <a:pt x="97" y="422"/>
                  </a:lnTo>
                  <a:lnTo>
                    <a:pt x="96" y="422"/>
                  </a:lnTo>
                  <a:lnTo>
                    <a:pt x="96" y="423"/>
                  </a:lnTo>
                  <a:lnTo>
                    <a:pt x="95" y="423"/>
                  </a:lnTo>
                  <a:lnTo>
                    <a:pt x="95" y="422"/>
                  </a:lnTo>
                  <a:lnTo>
                    <a:pt x="95" y="421"/>
                  </a:lnTo>
                  <a:lnTo>
                    <a:pt x="96" y="421"/>
                  </a:lnTo>
                  <a:lnTo>
                    <a:pt x="96" y="420"/>
                  </a:lnTo>
                  <a:lnTo>
                    <a:pt x="97" y="419"/>
                  </a:lnTo>
                  <a:lnTo>
                    <a:pt x="98" y="419"/>
                  </a:lnTo>
                  <a:lnTo>
                    <a:pt x="98" y="418"/>
                  </a:lnTo>
                  <a:lnTo>
                    <a:pt x="99" y="417"/>
                  </a:lnTo>
                  <a:lnTo>
                    <a:pt x="100" y="416"/>
                  </a:lnTo>
                  <a:lnTo>
                    <a:pt x="100" y="415"/>
                  </a:lnTo>
                  <a:lnTo>
                    <a:pt x="100" y="414"/>
                  </a:lnTo>
                  <a:lnTo>
                    <a:pt x="100" y="413"/>
                  </a:lnTo>
                  <a:lnTo>
                    <a:pt x="101" y="412"/>
                  </a:lnTo>
                  <a:lnTo>
                    <a:pt x="101" y="411"/>
                  </a:lnTo>
                  <a:lnTo>
                    <a:pt x="102" y="411"/>
                  </a:lnTo>
                  <a:lnTo>
                    <a:pt x="102" y="410"/>
                  </a:lnTo>
                  <a:lnTo>
                    <a:pt x="102" y="409"/>
                  </a:lnTo>
                  <a:lnTo>
                    <a:pt x="103" y="409"/>
                  </a:lnTo>
                  <a:lnTo>
                    <a:pt x="103" y="408"/>
                  </a:lnTo>
                  <a:lnTo>
                    <a:pt x="103" y="407"/>
                  </a:lnTo>
                  <a:lnTo>
                    <a:pt x="103" y="406"/>
                  </a:lnTo>
                  <a:lnTo>
                    <a:pt x="104" y="406"/>
                  </a:lnTo>
                  <a:lnTo>
                    <a:pt x="104" y="405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04" y="403"/>
                  </a:lnTo>
                  <a:lnTo>
                    <a:pt x="103" y="403"/>
                  </a:lnTo>
                  <a:lnTo>
                    <a:pt x="103" y="402"/>
                  </a:lnTo>
                  <a:lnTo>
                    <a:pt x="102" y="402"/>
                  </a:lnTo>
                  <a:lnTo>
                    <a:pt x="102" y="401"/>
                  </a:lnTo>
                  <a:lnTo>
                    <a:pt x="101" y="401"/>
                  </a:lnTo>
                  <a:lnTo>
                    <a:pt x="101" y="400"/>
                  </a:lnTo>
                  <a:lnTo>
                    <a:pt x="100" y="400"/>
                  </a:lnTo>
                  <a:lnTo>
                    <a:pt x="100" y="399"/>
                  </a:lnTo>
                  <a:lnTo>
                    <a:pt x="100" y="398"/>
                  </a:lnTo>
                  <a:lnTo>
                    <a:pt x="99" y="397"/>
                  </a:lnTo>
                  <a:lnTo>
                    <a:pt x="99" y="396"/>
                  </a:lnTo>
                  <a:lnTo>
                    <a:pt x="99" y="395"/>
                  </a:lnTo>
                  <a:lnTo>
                    <a:pt x="98" y="395"/>
                  </a:lnTo>
                  <a:lnTo>
                    <a:pt x="98" y="394"/>
                  </a:lnTo>
                  <a:lnTo>
                    <a:pt x="97" y="394"/>
                  </a:lnTo>
                  <a:lnTo>
                    <a:pt x="97" y="393"/>
                  </a:lnTo>
                  <a:lnTo>
                    <a:pt x="96" y="392"/>
                  </a:lnTo>
                  <a:lnTo>
                    <a:pt x="96" y="391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6" y="388"/>
                  </a:lnTo>
                  <a:lnTo>
                    <a:pt x="96" y="387"/>
                  </a:lnTo>
                  <a:lnTo>
                    <a:pt x="96" y="386"/>
                  </a:lnTo>
                  <a:lnTo>
                    <a:pt x="96" y="385"/>
                  </a:lnTo>
                  <a:lnTo>
                    <a:pt x="96" y="384"/>
                  </a:lnTo>
                  <a:lnTo>
                    <a:pt x="97" y="384"/>
                  </a:lnTo>
                  <a:lnTo>
                    <a:pt x="97" y="383"/>
                  </a:lnTo>
                  <a:lnTo>
                    <a:pt x="98" y="382"/>
                  </a:lnTo>
                  <a:lnTo>
                    <a:pt x="98" y="381"/>
                  </a:lnTo>
                  <a:lnTo>
                    <a:pt x="98" y="380"/>
                  </a:lnTo>
                  <a:lnTo>
                    <a:pt x="97" y="379"/>
                  </a:lnTo>
                  <a:lnTo>
                    <a:pt x="97" y="378"/>
                  </a:lnTo>
                  <a:lnTo>
                    <a:pt x="97" y="377"/>
                  </a:lnTo>
                  <a:lnTo>
                    <a:pt x="97" y="377"/>
                  </a:lnTo>
                  <a:lnTo>
                    <a:pt x="96" y="376"/>
                  </a:lnTo>
                  <a:lnTo>
                    <a:pt x="95" y="376"/>
                  </a:lnTo>
                  <a:lnTo>
                    <a:pt x="95" y="375"/>
                  </a:lnTo>
                  <a:lnTo>
                    <a:pt x="95" y="374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9"/>
                  </a:lnTo>
                  <a:lnTo>
                    <a:pt x="92" y="368"/>
                  </a:lnTo>
                  <a:lnTo>
                    <a:pt x="91" y="368"/>
                  </a:lnTo>
                  <a:lnTo>
                    <a:pt x="91" y="367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3" y="365"/>
                  </a:lnTo>
                  <a:lnTo>
                    <a:pt x="93" y="364"/>
                  </a:lnTo>
                  <a:lnTo>
                    <a:pt x="93" y="363"/>
                  </a:lnTo>
                  <a:lnTo>
                    <a:pt x="92" y="363"/>
                  </a:lnTo>
                  <a:lnTo>
                    <a:pt x="92" y="362"/>
                  </a:lnTo>
                  <a:lnTo>
                    <a:pt x="91" y="362"/>
                  </a:lnTo>
                  <a:lnTo>
                    <a:pt x="91" y="361"/>
                  </a:lnTo>
                  <a:lnTo>
                    <a:pt x="90" y="361"/>
                  </a:lnTo>
                  <a:lnTo>
                    <a:pt x="90" y="360"/>
                  </a:lnTo>
                  <a:lnTo>
                    <a:pt x="89" y="360"/>
                  </a:lnTo>
                  <a:lnTo>
                    <a:pt x="88" y="360"/>
                  </a:lnTo>
                  <a:lnTo>
                    <a:pt x="87" y="360"/>
                  </a:lnTo>
                  <a:lnTo>
                    <a:pt x="86" y="359"/>
                  </a:lnTo>
                  <a:lnTo>
                    <a:pt x="85" y="359"/>
                  </a:lnTo>
                  <a:lnTo>
                    <a:pt x="85" y="358"/>
                  </a:lnTo>
                  <a:lnTo>
                    <a:pt x="85" y="357"/>
                  </a:lnTo>
                  <a:lnTo>
                    <a:pt x="84" y="357"/>
                  </a:lnTo>
                  <a:lnTo>
                    <a:pt x="83" y="356"/>
                  </a:lnTo>
                  <a:lnTo>
                    <a:pt x="82" y="356"/>
                  </a:lnTo>
                  <a:lnTo>
                    <a:pt x="82" y="355"/>
                  </a:lnTo>
                  <a:lnTo>
                    <a:pt x="83" y="354"/>
                  </a:lnTo>
                  <a:lnTo>
                    <a:pt x="83" y="353"/>
                  </a:lnTo>
                  <a:lnTo>
                    <a:pt x="83" y="352"/>
                  </a:lnTo>
                  <a:lnTo>
                    <a:pt x="84" y="351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5" y="350"/>
                  </a:lnTo>
                  <a:lnTo>
                    <a:pt x="84" y="349"/>
                  </a:lnTo>
                  <a:lnTo>
                    <a:pt x="83" y="349"/>
                  </a:lnTo>
                  <a:lnTo>
                    <a:pt x="83" y="348"/>
                  </a:lnTo>
                  <a:lnTo>
                    <a:pt x="83" y="347"/>
                  </a:lnTo>
                  <a:lnTo>
                    <a:pt x="83" y="346"/>
                  </a:lnTo>
                  <a:lnTo>
                    <a:pt x="83" y="345"/>
                  </a:lnTo>
                  <a:lnTo>
                    <a:pt x="83" y="344"/>
                  </a:lnTo>
                  <a:lnTo>
                    <a:pt x="82" y="343"/>
                  </a:lnTo>
                  <a:lnTo>
                    <a:pt x="82" y="342"/>
                  </a:lnTo>
                  <a:lnTo>
                    <a:pt x="81" y="341"/>
                  </a:lnTo>
                  <a:lnTo>
                    <a:pt x="81" y="340"/>
                  </a:lnTo>
                  <a:lnTo>
                    <a:pt x="81" y="339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1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8" y="337"/>
                  </a:lnTo>
                  <a:lnTo>
                    <a:pt x="78" y="336"/>
                  </a:lnTo>
                  <a:lnTo>
                    <a:pt x="77" y="335"/>
                  </a:lnTo>
                  <a:lnTo>
                    <a:pt x="77" y="334"/>
                  </a:lnTo>
                  <a:lnTo>
                    <a:pt x="77" y="333"/>
                  </a:lnTo>
                  <a:lnTo>
                    <a:pt x="77" y="332"/>
                  </a:lnTo>
                  <a:lnTo>
                    <a:pt x="76" y="332"/>
                  </a:lnTo>
                  <a:lnTo>
                    <a:pt x="76" y="331"/>
                  </a:lnTo>
                  <a:lnTo>
                    <a:pt x="75" y="331"/>
                  </a:lnTo>
                  <a:lnTo>
                    <a:pt x="74" y="331"/>
                  </a:lnTo>
                  <a:lnTo>
                    <a:pt x="73" y="331"/>
                  </a:lnTo>
                  <a:lnTo>
                    <a:pt x="72" y="330"/>
                  </a:lnTo>
                  <a:lnTo>
                    <a:pt x="71" y="330"/>
                  </a:lnTo>
                  <a:lnTo>
                    <a:pt x="70" y="329"/>
                  </a:lnTo>
                  <a:lnTo>
                    <a:pt x="69" y="329"/>
                  </a:lnTo>
                  <a:lnTo>
                    <a:pt x="69" y="328"/>
                  </a:lnTo>
                  <a:lnTo>
                    <a:pt x="69" y="327"/>
                  </a:lnTo>
                  <a:lnTo>
                    <a:pt x="69" y="326"/>
                  </a:lnTo>
                  <a:lnTo>
                    <a:pt x="69" y="325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3"/>
                  </a:lnTo>
                  <a:lnTo>
                    <a:pt x="68" y="322"/>
                  </a:lnTo>
                  <a:lnTo>
                    <a:pt x="67" y="322"/>
                  </a:lnTo>
                  <a:lnTo>
                    <a:pt x="66" y="321"/>
                  </a:lnTo>
                  <a:lnTo>
                    <a:pt x="65" y="321"/>
                  </a:lnTo>
                  <a:lnTo>
                    <a:pt x="64" y="320"/>
                  </a:lnTo>
                  <a:lnTo>
                    <a:pt x="64" y="319"/>
                  </a:lnTo>
                  <a:lnTo>
                    <a:pt x="63" y="318"/>
                  </a:lnTo>
                  <a:lnTo>
                    <a:pt x="62" y="318"/>
                  </a:lnTo>
                  <a:lnTo>
                    <a:pt x="61" y="318"/>
                  </a:lnTo>
                  <a:lnTo>
                    <a:pt x="61" y="317"/>
                  </a:lnTo>
                  <a:lnTo>
                    <a:pt x="61" y="316"/>
                  </a:lnTo>
                  <a:lnTo>
                    <a:pt x="62" y="316"/>
                  </a:lnTo>
                  <a:lnTo>
                    <a:pt x="62" y="315"/>
                  </a:lnTo>
                  <a:lnTo>
                    <a:pt x="62" y="314"/>
                  </a:lnTo>
                  <a:lnTo>
                    <a:pt x="62" y="313"/>
                  </a:lnTo>
                  <a:lnTo>
                    <a:pt x="61" y="313"/>
                  </a:lnTo>
                  <a:lnTo>
                    <a:pt x="60" y="313"/>
                  </a:lnTo>
                  <a:lnTo>
                    <a:pt x="60" y="312"/>
                  </a:lnTo>
                  <a:lnTo>
                    <a:pt x="61" y="312"/>
                  </a:lnTo>
                  <a:lnTo>
                    <a:pt x="61" y="311"/>
                  </a:lnTo>
                  <a:lnTo>
                    <a:pt x="60" y="311"/>
                  </a:lnTo>
                  <a:lnTo>
                    <a:pt x="60" y="310"/>
                  </a:lnTo>
                  <a:lnTo>
                    <a:pt x="60" y="309"/>
                  </a:lnTo>
                  <a:lnTo>
                    <a:pt x="60" y="308"/>
                  </a:lnTo>
                  <a:lnTo>
                    <a:pt x="59" y="308"/>
                  </a:lnTo>
                  <a:lnTo>
                    <a:pt x="59" y="309"/>
                  </a:lnTo>
                  <a:lnTo>
                    <a:pt x="58" y="309"/>
                  </a:lnTo>
                  <a:lnTo>
                    <a:pt x="58" y="308"/>
                  </a:lnTo>
                  <a:lnTo>
                    <a:pt x="58" y="307"/>
                  </a:lnTo>
                  <a:lnTo>
                    <a:pt x="59" y="307"/>
                  </a:lnTo>
                  <a:lnTo>
                    <a:pt x="58" y="307"/>
                  </a:lnTo>
                  <a:lnTo>
                    <a:pt x="58" y="306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6" y="304"/>
                  </a:lnTo>
                  <a:lnTo>
                    <a:pt x="56" y="303"/>
                  </a:lnTo>
                  <a:lnTo>
                    <a:pt x="56" y="302"/>
                  </a:lnTo>
                  <a:lnTo>
                    <a:pt x="56" y="301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5" y="300"/>
                  </a:lnTo>
                  <a:lnTo>
                    <a:pt x="54" y="299"/>
                  </a:lnTo>
                  <a:lnTo>
                    <a:pt x="53" y="299"/>
                  </a:lnTo>
                  <a:lnTo>
                    <a:pt x="53" y="298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2" y="296"/>
                  </a:lnTo>
                  <a:lnTo>
                    <a:pt x="52" y="295"/>
                  </a:lnTo>
                  <a:lnTo>
                    <a:pt x="52" y="294"/>
                  </a:lnTo>
                  <a:lnTo>
                    <a:pt x="51" y="294"/>
                  </a:lnTo>
                  <a:lnTo>
                    <a:pt x="51" y="293"/>
                  </a:lnTo>
                  <a:lnTo>
                    <a:pt x="51" y="292"/>
                  </a:lnTo>
                  <a:lnTo>
                    <a:pt x="50" y="292"/>
                  </a:lnTo>
                  <a:lnTo>
                    <a:pt x="49" y="291"/>
                  </a:lnTo>
                  <a:lnTo>
                    <a:pt x="48" y="291"/>
                  </a:lnTo>
                  <a:lnTo>
                    <a:pt x="48" y="290"/>
                  </a:lnTo>
                  <a:lnTo>
                    <a:pt x="48" y="289"/>
                  </a:lnTo>
                  <a:lnTo>
                    <a:pt x="47" y="289"/>
                  </a:lnTo>
                  <a:lnTo>
                    <a:pt x="47" y="288"/>
                  </a:lnTo>
                  <a:lnTo>
                    <a:pt x="47" y="287"/>
                  </a:lnTo>
                  <a:lnTo>
                    <a:pt x="47" y="286"/>
                  </a:lnTo>
                  <a:lnTo>
                    <a:pt x="47" y="285"/>
                  </a:lnTo>
                  <a:lnTo>
                    <a:pt x="47" y="284"/>
                  </a:lnTo>
                  <a:lnTo>
                    <a:pt x="46" y="284"/>
                  </a:lnTo>
                  <a:lnTo>
                    <a:pt x="46" y="283"/>
                  </a:lnTo>
                  <a:lnTo>
                    <a:pt x="46" y="284"/>
                  </a:lnTo>
                  <a:lnTo>
                    <a:pt x="45" y="284"/>
                  </a:lnTo>
                  <a:lnTo>
                    <a:pt x="44" y="284"/>
                  </a:lnTo>
                  <a:lnTo>
                    <a:pt x="44" y="285"/>
                  </a:lnTo>
                  <a:lnTo>
                    <a:pt x="43" y="285"/>
                  </a:lnTo>
                  <a:lnTo>
                    <a:pt x="43" y="284"/>
                  </a:lnTo>
                  <a:lnTo>
                    <a:pt x="42" y="284"/>
                  </a:lnTo>
                  <a:lnTo>
                    <a:pt x="41" y="284"/>
                  </a:lnTo>
                  <a:lnTo>
                    <a:pt x="40" y="283"/>
                  </a:lnTo>
                  <a:lnTo>
                    <a:pt x="39" y="283"/>
                  </a:lnTo>
                  <a:lnTo>
                    <a:pt x="38" y="283"/>
                  </a:lnTo>
                  <a:lnTo>
                    <a:pt x="37" y="283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5"/>
                  </a:lnTo>
                  <a:lnTo>
                    <a:pt x="35" y="285"/>
                  </a:lnTo>
                  <a:lnTo>
                    <a:pt x="35" y="284"/>
                  </a:lnTo>
                  <a:lnTo>
                    <a:pt x="35" y="283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2" y="283"/>
                  </a:lnTo>
                  <a:lnTo>
                    <a:pt x="31" y="283"/>
                  </a:lnTo>
                  <a:lnTo>
                    <a:pt x="31" y="282"/>
                  </a:lnTo>
                  <a:lnTo>
                    <a:pt x="30" y="282"/>
                  </a:lnTo>
                  <a:lnTo>
                    <a:pt x="29" y="282"/>
                  </a:lnTo>
                  <a:lnTo>
                    <a:pt x="30" y="282"/>
                  </a:lnTo>
                  <a:lnTo>
                    <a:pt x="30" y="281"/>
                  </a:lnTo>
                  <a:lnTo>
                    <a:pt x="29" y="281"/>
                  </a:lnTo>
                  <a:lnTo>
                    <a:pt x="29" y="280"/>
                  </a:lnTo>
                  <a:lnTo>
                    <a:pt x="28" y="280"/>
                  </a:lnTo>
                  <a:lnTo>
                    <a:pt x="27" y="280"/>
                  </a:lnTo>
                  <a:lnTo>
                    <a:pt x="26" y="280"/>
                  </a:lnTo>
                  <a:lnTo>
                    <a:pt x="26" y="279"/>
                  </a:lnTo>
                  <a:lnTo>
                    <a:pt x="26" y="279"/>
                  </a:lnTo>
                  <a:lnTo>
                    <a:pt x="25" y="279"/>
                  </a:lnTo>
                  <a:lnTo>
                    <a:pt x="24" y="279"/>
                  </a:lnTo>
                  <a:lnTo>
                    <a:pt x="23" y="279"/>
                  </a:lnTo>
                  <a:lnTo>
                    <a:pt x="23" y="280"/>
                  </a:lnTo>
                  <a:lnTo>
                    <a:pt x="22" y="280"/>
                  </a:lnTo>
                  <a:lnTo>
                    <a:pt x="21" y="280"/>
                  </a:lnTo>
                  <a:lnTo>
                    <a:pt x="20" y="280"/>
                  </a:lnTo>
                  <a:lnTo>
                    <a:pt x="19" y="280"/>
                  </a:lnTo>
                  <a:lnTo>
                    <a:pt x="19" y="279"/>
                  </a:lnTo>
                  <a:lnTo>
                    <a:pt x="18" y="278"/>
                  </a:lnTo>
                  <a:lnTo>
                    <a:pt x="18" y="277"/>
                  </a:lnTo>
                  <a:lnTo>
                    <a:pt x="17" y="277"/>
                  </a:lnTo>
                  <a:lnTo>
                    <a:pt x="16" y="277"/>
                  </a:lnTo>
                  <a:lnTo>
                    <a:pt x="16" y="278"/>
                  </a:lnTo>
                  <a:lnTo>
                    <a:pt x="15" y="278"/>
                  </a:lnTo>
                  <a:lnTo>
                    <a:pt x="14" y="278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1"/>
                  </a:lnTo>
                  <a:lnTo>
                    <a:pt x="12" y="281"/>
                  </a:lnTo>
                  <a:lnTo>
                    <a:pt x="12" y="280"/>
                  </a:lnTo>
                  <a:lnTo>
                    <a:pt x="12" y="279"/>
                  </a:lnTo>
                  <a:lnTo>
                    <a:pt x="11" y="279"/>
                  </a:lnTo>
                  <a:lnTo>
                    <a:pt x="10" y="279"/>
                  </a:lnTo>
                  <a:lnTo>
                    <a:pt x="9" y="278"/>
                  </a:lnTo>
                  <a:lnTo>
                    <a:pt x="8" y="278"/>
                  </a:lnTo>
                  <a:lnTo>
                    <a:pt x="9" y="278"/>
                  </a:lnTo>
                  <a:lnTo>
                    <a:pt x="9" y="277"/>
                  </a:lnTo>
                  <a:lnTo>
                    <a:pt x="10" y="277"/>
                  </a:lnTo>
                  <a:lnTo>
                    <a:pt x="11" y="277"/>
                  </a:lnTo>
                  <a:lnTo>
                    <a:pt x="11" y="276"/>
                  </a:lnTo>
                  <a:lnTo>
                    <a:pt x="12" y="276"/>
                  </a:lnTo>
                  <a:lnTo>
                    <a:pt x="11" y="276"/>
                  </a:lnTo>
                  <a:lnTo>
                    <a:pt x="11" y="275"/>
                  </a:lnTo>
                  <a:lnTo>
                    <a:pt x="10" y="275"/>
                  </a:lnTo>
                  <a:lnTo>
                    <a:pt x="10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2"/>
                  </a:lnTo>
                  <a:lnTo>
                    <a:pt x="9" y="271"/>
                  </a:lnTo>
                  <a:lnTo>
                    <a:pt x="8" y="271"/>
                  </a:lnTo>
                  <a:lnTo>
                    <a:pt x="7" y="271"/>
                  </a:lnTo>
                  <a:lnTo>
                    <a:pt x="6" y="271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6" y="267"/>
                  </a:lnTo>
                  <a:lnTo>
                    <a:pt x="6" y="266"/>
                  </a:lnTo>
                  <a:lnTo>
                    <a:pt x="5" y="266"/>
                  </a:lnTo>
                  <a:lnTo>
                    <a:pt x="5" y="267"/>
                  </a:lnTo>
                  <a:lnTo>
                    <a:pt x="4" y="268"/>
                  </a:lnTo>
                  <a:lnTo>
                    <a:pt x="3" y="268"/>
                  </a:lnTo>
                  <a:lnTo>
                    <a:pt x="3" y="269"/>
                  </a:lnTo>
                  <a:lnTo>
                    <a:pt x="2" y="269"/>
                  </a:lnTo>
                  <a:lnTo>
                    <a:pt x="3" y="269"/>
                  </a:lnTo>
                  <a:lnTo>
                    <a:pt x="3" y="270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70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1" y="268"/>
                  </a:lnTo>
                  <a:lnTo>
                    <a:pt x="0" y="267"/>
                  </a:lnTo>
                  <a:lnTo>
                    <a:pt x="1" y="267"/>
                  </a:lnTo>
                  <a:lnTo>
                    <a:pt x="2" y="266"/>
                  </a:lnTo>
                  <a:lnTo>
                    <a:pt x="3" y="266"/>
                  </a:lnTo>
                  <a:lnTo>
                    <a:pt x="3" y="265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5" y="263"/>
                  </a:lnTo>
                  <a:lnTo>
                    <a:pt x="6" y="263"/>
                  </a:lnTo>
                  <a:lnTo>
                    <a:pt x="8" y="260"/>
                  </a:lnTo>
                  <a:lnTo>
                    <a:pt x="11" y="256"/>
                  </a:lnTo>
                  <a:lnTo>
                    <a:pt x="14" y="251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18" y="247"/>
                  </a:lnTo>
                  <a:lnTo>
                    <a:pt x="19" y="246"/>
                  </a:lnTo>
                  <a:lnTo>
                    <a:pt x="20" y="244"/>
                  </a:lnTo>
                  <a:lnTo>
                    <a:pt x="20" y="248"/>
                  </a:lnTo>
                  <a:lnTo>
                    <a:pt x="21" y="248"/>
                  </a:lnTo>
                  <a:lnTo>
                    <a:pt x="22" y="248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3" y="244"/>
                  </a:lnTo>
                  <a:lnTo>
                    <a:pt x="22" y="244"/>
                  </a:lnTo>
                  <a:lnTo>
                    <a:pt x="21" y="244"/>
                  </a:lnTo>
                  <a:lnTo>
                    <a:pt x="20" y="244"/>
                  </a:lnTo>
                  <a:lnTo>
                    <a:pt x="21" y="243"/>
                  </a:lnTo>
                  <a:lnTo>
                    <a:pt x="22" y="243"/>
                  </a:lnTo>
                  <a:lnTo>
                    <a:pt x="22" y="242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7"/>
                  </a:lnTo>
                  <a:lnTo>
                    <a:pt x="26" y="236"/>
                  </a:lnTo>
                  <a:lnTo>
                    <a:pt x="28" y="234"/>
                  </a:lnTo>
                  <a:lnTo>
                    <a:pt x="29" y="232"/>
                  </a:lnTo>
                  <a:lnTo>
                    <a:pt x="31" y="229"/>
                  </a:lnTo>
                  <a:lnTo>
                    <a:pt x="32" y="228"/>
                  </a:lnTo>
                  <a:lnTo>
                    <a:pt x="33" y="227"/>
                  </a:lnTo>
                  <a:lnTo>
                    <a:pt x="34" y="226"/>
                  </a:lnTo>
                  <a:lnTo>
                    <a:pt x="36" y="222"/>
                  </a:lnTo>
                  <a:lnTo>
                    <a:pt x="37" y="221"/>
                  </a:lnTo>
                  <a:lnTo>
                    <a:pt x="39" y="218"/>
                  </a:lnTo>
                  <a:lnTo>
                    <a:pt x="44" y="213"/>
                  </a:lnTo>
                  <a:lnTo>
                    <a:pt x="52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4" y="197"/>
                  </a:lnTo>
                  <a:lnTo>
                    <a:pt x="53" y="197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7" y="189"/>
                  </a:lnTo>
                  <a:lnTo>
                    <a:pt x="56" y="189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6" y="187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6" y="186"/>
                  </a:lnTo>
                  <a:lnTo>
                    <a:pt x="56" y="185"/>
                  </a:lnTo>
                  <a:lnTo>
                    <a:pt x="57" y="185"/>
                  </a:lnTo>
                  <a:lnTo>
                    <a:pt x="57" y="184"/>
                  </a:lnTo>
                  <a:lnTo>
                    <a:pt x="57" y="183"/>
                  </a:lnTo>
                  <a:lnTo>
                    <a:pt x="58" y="183"/>
                  </a:lnTo>
                  <a:lnTo>
                    <a:pt x="58" y="182"/>
                  </a:lnTo>
                  <a:lnTo>
                    <a:pt x="59" y="181"/>
                  </a:lnTo>
                  <a:lnTo>
                    <a:pt x="58" y="181"/>
                  </a:lnTo>
                  <a:lnTo>
                    <a:pt x="58" y="180"/>
                  </a:lnTo>
                  <a:lnTo>
                    <a:pt x="58" y="179"/>
                  </a:lnTo>
                  <a:lnTo>
                    <a:pt x="58" y="178"/>
                  </a:lnTo>
                  <a:lnTo>
                    <a:pt x="57" y="177"/>
                  </a:lnTo>
                  <a:lnTo>
                    <a:pt x="57" y="176"/>
                  </a:lnTo>
                  <a:lnTo>
                    <a:pt x="57" y="175"/>
                  </a:lnTo>
                  <a:lnTo>
                    <a:pt x="56" y="175"/>
                  </a:lnTo>
                  <a:lnTo>
                    <a:pt x="56" y="174"/>
                  </a:lnTo>
                  <a:lnTo>
                    <a:pt x="56" y="173"/>
                  </a:lnTo>
                  <a:lnTo>
                    <a:pt x="56" y="172"/>
                  </a:lnTo>
                  <a:lnTo>
                    <a:pt x="56" y="171"/>
                  </a:lnTo>
                  <a:lnTo>
                    <a:pt x="56" y="170"/>
                  </a:lnTo>
                  <a:lnTo>
                    <a:pt x="57" y="170"/>
                  </a:lnTo>
                  <a:lnTo>
                    <a:pt x="58" y="171"/>
                  </a:lnTo>
                  <a:lnTo>
                    <a:pt x="59" y="171"/>
                  </a:lnTo>
                  <a:lnTo>
                    <a:pt x="60" y="171"/>
                  </a:lnTo>
                  <a:lnTo>
                    <a:pt x="60" y="170"/>
                  </a:lnTo>
                  <a:lnTo>
                    <a:pt x="61" y="170"/>
                  </a:lnTo>
                  <a:lnTo>
                    <a:pt x="61" y="169"/>
                  </a:lnTo>
                  <a:lnTo>
                    <a:pt x="61" y="168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59" y="167"/>
                  </a:lnTo>
                  <a:lnTo>
                    <a:pt x="60" y="167"/>
                  </a:lnTo>
                  <a:lnTo>
                    <a:pt x="60" y="166"/>
                  </a:lnTo>
                  <a:lnTo>
                    <a:pt x="60" y="165"/>
                  </a:lnTo>
                  <a:lnTo>
                    <a:pt x="59" y="165"/>
                  </a:lnTo>
                  <a:lnTo>
                    <a:pt x="59" y="164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2"/>
                  </a:lnTo>
                  <a:lnTo>
                    <a:pt x="59" y="161"/>
                  </a:lnTo>
                  <a:lnTo>
                    <a:pt x="60" y="161"/>
                  </a:lnTo>
                  <a:lnTo>
                    <a:pt x="60" y="160"/>
                  </a:lnTo>
                  <a:lnTo>
                    <a:pt x="59" y="160"/>
                  </a:lnTo>
                  <a:lnTo>
                    <a:pt x="59" y="159"/>
                  </a:lnTo>
                  <a:lnTo>
                    <a:pt x="59" y="158"/>
                  </a:lnTo>
                  <a:lnTo>
                    <a:pt x="59" y="157"/>
                  </a:lnTo>
                  <a:lnTo>
                    <a:pt x="60" y="156"/>
                  </a:lnTo>
                  <a:lnTo>
                    <a:pt x="60" y="155"/>
                  </a:lnTo>
                  <a:lnTo>
                    <a:pt x="60" y="154"/>
                  </a:lnTo>
                  <a:lnTo>
                    <a:pt x="63" y="155"/>
                  </a:lnTo>
                  <a:lnTo>
                    <a:pt x="66" y="158"/>
                  </a:lnTo>
                  <a:lnTo>
                    <a:pt x="69" y="160"/>
                  </a:lnTo>
                  <a:lnTo>
                    <a:pt x="73" y="163"/>
                  </a:lnTo>
                  <a:lnTo>
                    <a:pt x="79" y="167"/>
                  </a:lnTo>
                  <a:lnTo>
                    <a:pt x="87" y="173"/>
                  </a:lnTo>
                  <a:lnTo>
                    <a:pt x="91" y="176"/>
                  </a:lnTo>
                  <a:lnTo>
                    <a:pt x="92" y="177"/>
                  </a:lnTo>
                  <a:lnTo>
                    <a:pt x="96" y="180"/>
                  </a:lnTo>
                  <a:lnTo>
                    <a:pt x="108" y="190"/>
                  </a:lnTo>
                  <a:lnTo>
                    <a:pt x="114" y="193"/>
                  </a:lnTo>
                  <a:lnTo>
                    <a:pt x="115" y="194"/>
                  </a:lnTo>
                  <a:lnTo>
                    <a:pt x="118" y="196"/>
                  </a:lnTo>
                  <a:lnTo>
                    <a:pt x="119" y="196"/>
                  </a:lnTo>
                  <a:lnTo>
                    <a:pt x="122" y="199"/>
                  </a:lnTo>
                  <a:lnTo>
                    <a:pt x="127" y="202"/>
                  </a:lnTo>
                  <a:lnTo>
                    <a:pt x="127" y="203"/>
                  </a:lnTo>
                  <a:lnTo>
                    <a:pt x="128" y="202"/>
                  </a:lnTo>
                  <a:lnTo>
                    <a:pt x="131" y="202"/>
                  </a:lnTo>
                  <a:lnTo>
                    <a:pt x="131" y="203"/>
                  </a:lnTo>
                  <a:lnTo>
                    <a:pt x="133" y="203"/>
                  </a:lnTo>
                  <a:lnTo>
                    <a:pt x="134" y="203"/>
                  </a:lnTo>
                  <a:lnTo>
                    <a:pt x="136" y="203"/>
                  </a:lnTo>
                  <a:lnTo>
                    <a:pt x="137" y="203"/>
                  </a:lnTo>
                  <a:lnTo>
                    <a:pt x="138" y="204"/>
                  </a:lnTo>
                  <a:lnTo>
                    <a:pt x="140" y="205"/>
                  </a:lnTo>
                  <a:lnTo>
                    <a:pt x="141" y="206"/>
                  </a:lnTo>
                  <a:lnTo>
                    <a:pt x="144" y="209"/>
                  </a:lnTo>
                  <a:lnTo>
                    <a:pt x="147" y="211"/>
                  </a:lnTo>
                  <a:lnTo>
                    <a:pt x="151" y="214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55" y="218"/>
                  </a:lnTo>
                  <a:lnTo>
                    <a:pt x="154" y="219"/>
                  </a:lnTo>
                  <a:lnTo>
                    <a:pt x="152" y="221"/>
                  </a:lnTo>
                  <a:lnTo>
                    <a:pt x="153" y="222"/>
                  </a:lnTo>
                  <a:lnTo>
                    <a:pt x="157" y="225"/>
                  </a:lnTo>
                  <a:lnTo>
                    <a:pt x="160" y="227"/>
                  </a:lnTo>
                  <a:lnTo>
                    <a:pt x="161" y="224"/>
                  </a:lnTo>
                  <a:lnTo>
                    <a:pt x="163" y="221"/>
                  </a:lnTo>
                  <a:lnTo>
                    <a:pt x="167" y="217"/>
                  </a:lnTo>
                  <a:lnTo>
                    <a:pt x="169" y="214"/>
                  </a:lnTo>
                  <a:lnTo>
                    <a:pt x="169" y="213"/>
                  </a:lnTo>
                  <a:lnTo>
                    <a:pt x="170" y="213"/>
                  </a:lnTo>
                  <a:lnTo>
                    <a:pt x="171" y="211"/>
                  </a:lnTo>
                  <a:lnTo>
                    <a:pt x="173" y="208"/>
                  </a:lnTo>
                  <a:lnTo>
                    <a:pt x="174" y="207"/>
                  </a:lnTo>
                  <a:lnTo>
                    <a:pt x="176" y="203"/>
                  </a:lnTo>
                  <a:lnTo>
                    <a:pt x="176" y="202"/>
                  </a:lnTo>
                  <a:lnTo>
                    <a:pt x="178" y="200"/>
                  </a:lnTo>
                  <a:lnTo>
                    <a:pt x="180" y="197"/>
                  </a:lnTo>
                  <a:lnTo>
                    <a:pt x="184" y="192"/>
                  </a:lnTo>
                  <a:lnTo>
                    <a:pt x="184" y="191"/>
                  </a:lnTo>
                  <a:lnTo>
                    <a:pt x="186" y="189"/>
                  </a:lnTo>
                  <a:lnTo>
                    <a:pt x="186" y="188"/>
                  </a:lnTo>
                  <a:lnTo>
                    <a:pt x="187" y="188"/>
                  </a:lnTo>
                  <a:lnTo>
                    <a:pt x="191" y="180"/>
                  </a:lnTo>
                  <a:lnTo>
                    <a:pt x="192" y="178"/>
                  </a:lnTo>
                  <a:lnTo>
                    <a:pt x="198" y="169"/>
                  </a:lnTo>
                  <a:lnTo>
                    <a:pt x="205" y="160"/>
                  </a:lnTo>
                  <a:lnTo>
                    <a:pt x="206" y="159"/>
                  </a:lnTo>
                  <a:lnTo>
                    <a:pt x="208" y="156"/>
                  </a:lnTo>
                  <a:lnTo>
                    <a:pt x="210" y="153"/>
                  </a:lnTo>
                  <a:lnTo>
                    <a:pt x="210" y="152"/>
                  </a:lnTo>
                  <a:lnTo>
                    <a:pt x="212" y="150"/>
                  </a:lnTo>
                  <a:lnTo>
                    <a:pt x="214" y="146"/>
                  </a:lnTo>
                  <a:lnTo>
                    <a:pt x="214" y="144"/>
                  </a:lnTo>
                  <a:lnTo>
                    <a:pt x="216" y="142"/>
                  </a:lnTo>
                  <a:lnTo>
                    <a:pt x="218" y="138"/>
                  </a:lnTo>
                  <a:lnTo>
                    <a:pt x="220" y="136"/>
                  </a:lnTo>
                  <a:lnTo>
                    <a:pt x="221" y="135"/>
                  </a:lnTo>
                  <a:lnTo>
                    <a:pt x="221" y="134"/>
                  </a:lnTo>
                  <a:lnTo>
                    <a:pt x="223" y="131"/>
                  </a:lnTo>
                  <a:lnTo>
                    <a:pt x="224" y="128"/>
                  </a:lnTo>
                  <a:lnTo>
                    <a:pt x="225" y="127"/>
                  </a:lnTo>
                  <a:lnTo>
                    <a:pt x="226" y="127"/>
                  </a:lnTo>
                  <a:lnTo>
                    <a:pt x="226" y="126"/>
                  </a:lnTo>
                  <a:lnTo>
                    <a:pt x="227" y="126"/>
                  </a:lnTo>
                  <a:lnTo>
                    <a:pt x="227" y="125"/>
                  </a:lnTo>
                  <a:lnTo>
                    <a:pt x="228" y="124"/>
                  </a:lnTo>
                  <a:lnTo>
                    <a:pt x="229" y="124"/>
                  </a:lnTo>
                  <a:lnTo>
                    <a:pt x="229" y="123"/>
                  </a:lnTo>
                  <a:lnTo>
                    <a:pt x="231" y="121"/>
                  </a:lnTo>
                  <a:lnTo>
                    <a:pt x="231" y="120"/>
                  </a:lnTo>
                  <a:lnTo>
                    <a:pt x="231" y="119"/>
                  </a:lnTo>
                  <a:lnTo>
                    <a:pt x="232" y="118"/>
                  </a:lnTo>
                  <a:lnTo>
                    <a:pt x="233" y="117"/>
                  </a:lnTo>
                  <a:lnTo>
                    <a:pt x="233" y="116"/>
                  </a:lnTo>
                  <a:lnTo>
                    <a:pt x="234" y="116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7"/>
                  </a:lnTo>
                  <a:lnTo>
                    <a:pt x="235" y="117"/>
                  </a:lnTo>
                  <a:lnTo>
                    <a:pt x="235" y="118"/>
                  </a:lnTo>
                  <a:lnTo>
                    <a:pt x="236" y="118"/>
                  </a:lnTo>
                  <a:lnTo>
                    <a:pt x="236" y="117"/>
                  </a:lnTo>
                  <a:lnTo>
                    <a:pt x="237" y="117"/>
                  </a:lnTo>
                  <a:lnTo>
                    <a:pt x="237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8" y="120"/>
                  </a:lnTo>
                  <a:lnTo>
                    <a:pt x="239" y="120"/>
                  </a:lnTo>
                  <a:lnTo>
                    <a:pt x="239" y="121"/>
                  </a:lnTo>
                  <a:lnTo>
                    <a:pt x="240" y="121"/>
                  </a:lnTo>
                  <a:lnTo>
                    <a:pt x="239" y="122"/>
                  </a:lnTo>
                  <a:lnTo>
                    <a:pt x="240" y="122"/>
                  </a:lnTo>
                  <a:lnTo>
                    <a:pt x="241" y="122"/>
                  </a:lnTo>
                  <a:lnTo>
                    <a:pt x="241" y="123"/>
                  </a:lnTo>
                  <a:lnTo>
                    <a:pt x="241" y="122"/>
                  </a:lnTo>
                  <a:lnTo>
                    <a:pt x="241" y="121"/>
                  </a:lnTo>
                  <a:lnTo>
                    <a:pt x="242" y="121"/>
                  </a:lnTo>
                  <a:lnTo>
                    <a:pt x="242" y="122"/>
                  </a:lnTo>
                  <a:lnTo>
                    <a:pt x="243" y="122"/>
                  </a:lnTo>
                  <a:lnTo>
                    <a:pt x="243" y="123"/>
                  </a:lnTo>
                  <a:lnTo>
                    <a:pt x="243" y="124"/>
                  </a:lnTo>
                  <a:lnTo>
                    <a:pt x="244" y="124"/>
                  </a:lnTo>
                  <a:lnTo>
                    <a:pt x="243" y="124"/>
                  </a:lnTo>
                  <a:lnTo>
                    <a:pt x="243" y="125"/>
                  </a:lnTo>
                  <a:lnTo>
                    <a:pt x="243" y="126"/>
                  </a:lnTo>
                  <a:lnTo>
                    <a:pt x="244" y="126"/>
                  </a:lnTo>
                  <a:lnTo>
                    <a:pt x="244" y="127"/>
                  </a:lnTo>
                  <a:lnTo>
                    <a:pt x="245" y="126"/>
                  </a:lnTo>
                  <a:lnTo>
                    <a:pt x="246" y="126"/>
                  </a:lnTo>
                  <a:lnTo>
                    <a:pt x="246" y="127"/>
                  </a:lnTo>
                  <a:lnTo>
                    <a:pt x="245" y="127"/>
                  </a:lnTo>
                  <a:lnTo>
                    <a:pt x="245" y="128"/>
                  </a:lnTo>
                  <a:lnTo>
                    <a:pt x="245" y="129"/>
                  </a:lnTo>
                  <a:lnTo>
                    <a:pt x="246" y="130"/>
                  </a:lnTo>
                  <a:lnTo>
                    <a:pt x="247" y="130"/>
                  </a:lnTo>
                  <a:lnTo>
                    <a:pt x="247" y="131"/>
                  </a:lnTo>
                  <a:lnTo>
                    <a:pt x="247" y="132"/>
                  </a:lnTo>
                  <a:lnTo>
                    <a:pt x="248" y="132"/>
                  </a:lnTo>
                  <a:lnTo>
                    <a:pt x="248" y="133"/>
                  </a:lnTo>
                  <a:lnTo>
                    <a:pt x="248" y="134"/>
                  </a:lnTo>
                  <a:lnTo>
                    <a:pt x="248" y="135"/>
                  </a:lnTo>
                  <a:lnTo>
                    <a:pt x="248" y="136"/>
                  </a:lnTo>
                  <a:lnTo>
                    <a:pt x="249" y="136"/>
                  </a:lnTo>
                  <a:lnTo>
                    <a:pt x="250" y="136"/>
                  </a:lnTo>
                  <a:lnTo>
                    <a:pt x="250" y="137"/>
                  </a:lnTo>
                  <a:lnTo>
                    <a:pt x="251" y="137"/>
                  </a:lnTo>
                  <a:lnTo>
                    <a:pt x="252" y="137"/>
                  </a:lnTo>
                  <a:lnTo>
                    <a:pt x="252" y="138"/>
                  </a:lnTo>
                  <a:lnTo>
                    <a:pt x="253" y="139"/>
                  </a:lnTo>
                  <a:lnTo>
                    <a:pt x="253" y="140"/>
                  </a:lnTo>
                  <a:lnTo>
                    <a:pt x="254" y="140"/>
                  </a:lnTo>
                  <a:lnTo>
                    <a:pt x="254" y="141"/>
                  </a:lnTo>
                  <a:lnTo>
                    <a:pt x="253" y="141"/>
                  </a:lnTo>
                  <a:lnTo>
                    <a:pt x="253" y="142"/>
                  </a:lnTo>
                  <a:lnTo>
                    <a:pt x="253" y="143"/>
                  </a:lnTo>
                  <a:lnTo>
                    <a:pt x="254" y="143"/>
                  </a:lnTo>
                  <a:lnTo>
                    <a:pt x="254" y="144"/>
                  </a:lnTo>
                  <a:lnTo>
                    <a:pt x="255" y="144"/>
                  </a:lnTo>
                  <a:lnTo>
                    <a:pt x="255" y="145"/>
                  </a:lnTo>
                  <a:lnTo>
                    <a:pt x="255" y="146"/>
                  </a:lnTo>
                  <a:lnTo>
                    <a:pt x="255" y="147"/>
                  </a:lnTo>
                  <a:lnTo>
                    <a:pt x="255" y="148"/>
                  </a:lnTo>
                  <a:lnTo>
                    <a:pt x="256" y="149"/>
                  </a:lnTo>
                  <a:lnTo>
                    <a:pt x="256" y="150"/>
                  </a:lnTo>
                  <a:lnTo>
                    <a:pt x="256" y="151"/>
                  </a:lnTo>
                  <a:lnTo>
                    <a:pt x="257" y="151"/>
                  </a:lnTo>
                  <a:lnTo>
                    <a:pt x="257" y="152"/>
                  </a:lnTo>
                  <a:lnTo>
                    <a:pt x="257" y="153"/>
                  </a:lnTo>
                  <a:lnTo>
                    <a:pt x="257" y="154"/>
                  </a:lnTo>
                  <a:lnTo>
                    <a:pt x="256" y="154"/>
                  </a:lnTo>
                  <a:lnTo>
                    <a:pt x="257" y="154"/>
                  </a:lnTo>
                  <a:lnTo>
                    <a:pt x="257" y="155"/>
                  </a:lnTo>
                  <a:lnTo>
                    <a:pt x="257" y="156"/>
                  </a:lnTo>
                  <a:lnTo>
                    <a:pt x="257" y="157"/>
                  </a:lnTo>
                  <a:lnTo>
                    <a:pt x="257" y="158"/>
                  </a:lnTo>
                  <a:lnTo>
                    <a:pt x="258" y="158"/>
                  </a:lnTo>
                  <a:lnTo>
                    <a:pt x="258" y="159"/>
                  </a:lnTo>
                  <a:lnTo>
                    <a:pt x="259" y="159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59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59" y="163"/>
                  </a:lnTo>
                  <a:lnTo>
                    <a:pt x="260" y="163"/>
                  </a:lnTo>
                  <a:lnTo>
                    <a:pt x="260" y="163"/>
                  </a:lnTo>
                  <a:lnTo>
                    <a:pt x="259" y="163"/>
                  </a:lnTo>
                  <a:lnTo>
                    <a:pt x="260" y="163"/>
                  </a:lnTo>
                  <a:lnTo>
                    <a:pt x="260" y="164"/>
                  </a:lnTo>
                  <a:lnTo>
                    <a:pt x="261" y="164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4" y="165"/>
                  </a:lnTo>
                  <a:lnTo>
                    <a:pt x="265" y="166"/>
                  </a:lnTo>
                  <a:lnTo>
                    <a:pt x="265" y="167"/>
                  </a:lnTo>
                  <a:lnTo>
                    <a:pt x="266" y="167"/>
                  </a:lnTo>
                  <a:lnTo>
                    <a:pt x="267" y="167"/>
                  </a:lnTo>
                  <a:lnTo>
                    <a:pt x="268" y="167"/>
                  </a:lnTo>
                  <a:lnTo>
                    <a:pt x="268" y="167"/>
                  </a:lnTo>
                  <a:lnTo>
                    <a:pt x="268" y="168"/>
                  </a:lnTo>
                  <a:lnTo>
                    <a:pt x="268" y="169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0"/>
                  </a:lnTo>
                  <a:lnTo>
                    <a:pt x="270" y="171"/>
                  </a:lnTo>
                  <a:lnTo>
                    <a:pt x="270" y="172"/>
                  </a:lnTo>
                  <a:lnTo>
                    <a:pt x="271" y="173"/>
                  </a:lnTo>
                  <a:lnTo>
                    <a:pt x="271" y="172"/>
                  </a:lnTo>
                  <a:lnTo>
                    <a:pt x="272" y="173"/>
                  </a:lnTo>
                  <a:lnTo>
                    <a:pt x="273" y="173"/>
                  </a:lnTo>
                  <a:lnTo>
                    <a:pt x="274" y="173"/>
                  </a:lnTo>
                  <a:lnTo>
                    <a:pt x="274" y="174"/>
                  </a:lnTo>
                  <a:lnTo>
                    <a:pt x="275" y="174"/>
                  </a:lnTo>
                  <a:lnTo>
                    <a:pt x="275" y="175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6"/>
                  </a:lnTo>
                  <a:lnTo>
                    <a:pt x="279" y="175"/>
                  </a:lnTo>
                  <a:lnTo>
                    <a:pt x="287" y="172"/>
                  </a:lnTo>
                  <a:lnTo>
                    <a:pt x="289" y="171"/>
                  </a:lnTo>
                  <a:lnTo>
                    <a:pt x="290" y="171"/>
                  </a:lnTo>
                  <a:lnTo>
                    <a:pt x="292" y="170"/>
                  </a:lnTo>
                  <a:lnTo>
                    <a:pt x="300" y="167"/>
                  </a:lnTo>
                  <a:lnTo>
                    <a:pt x="303" y="165"/>
                  </a:lnTo>
                  <a:lnTo>
                    <a:pt x="308" y="163"/>
                  </a:lnTo>
                  <a:lnTo>
                    <a:pt x="313" y="163"/>
                  </a:lnTo>
                  <a:lnTo>
                    <a:pt x="313" y="162"/>
                  </a:lnTo>
                  <a:lnTo>
                    <a:pt x="316" y="161"/>
                  </a:lnTo>
                  <a:lnTo>
                    <a:pt x="321" y="159"/>
                  </a:lnTo>
                  <a:lnTo>
                    <a:pt x="323" y="158"/>
                  </a:lnTo>
                  <a:lnTo>
                    <a:pt x="324" y="158"/>
                  </a:lnTo>
                  <a:lnTo>
                    <a:pt x="324" y="157"/>
                  </a:lnTo>
                  <a:lnTo>
                    <a:pt x="323" y="156"/>
                  </a:lnTo>
                  <a:lnTo>
                    <a:pt x="322" y="156"/>
                  </a:lnTo>
                  <a:lnTo>
                    <a:pt x="321" y="156"/>
                  </a:lnTo>
                  <a:lnTo>
                    <a:pt x="321" y="155"/>
                  </a:lnTo>
                  <a:lnTo>
                    <a:pt x="322" y="155"/>
                  </a:lnTo>
                  <a:lnTo>
                    <a:pt x="322" y="154"/>
                  </a:lnTo>
                  <a:lnTo>
                    <a:pt x="322" y="153"/>
                  </a:lnTo>
                  <a:lnTo>
                    <a:pt x="323" y="153"/>
                  </a:lnTo>
                  <a:lnTo>
                    <a:pt x="324" y="152"/>
                  </a:lnTo>
                  <a:lnTo>
                    <a:pt x="324" y="150"/>
                  </a:lnTo>
                  <a:lnTo>
                    <a:pt x="324" y="149"/>
                  </a:lnTo>
                  <a:lnTo>
                    <a:pt x="325" y="149"/>
                  </a:lnTo>
                  <a:lnTo>
                    <a:pt x="325" y="148"/>
                  </a:lnTo>
                  <a:lnTo>
                    <a:pt x="327" y="148"/>
                  </a:lnTo>
                  <a:lnTo>
                    <a:pt x="328" y="147"/>
                  </a:lnTo>
                  <a:lnTo>
                    <a:pt x="327" y="146"/>
                  </a:lnTo>
                  <a:lnTo>
                    <a:pt x="328" y="145"/>
                  </a:lnTo>
                  <a:lnTo>
                    <a:pt x="329" y="145"/>
                  </a:lnTo>
                  <a:lnTo>
                    <a:pt x="329" y="144"/>
                  </a:lnTo>
                  <a:lnTo>
                    <a:pt x="329" y="143"/>
                  </a:lnTo>
                  <a:lnTo>
                    <a:pt x="329" y="142"/>
                  </a:lnTo>
                  <a:lnTo>
                    <a:pt x="328" y="142"/>
                  </a:lnTo>
                  <a:lnTo>
                    <a:pt x="328" y="141"/>
                  </a:lnTo>
                  <a:lnTo>
                    <a:pt x="327" y="140"/>
                  </a:lnTo>
                  <a:lnTo>
                    <a:pt x="327" y="139"/>
                  </a:lnTo>
                  <a:lnTo>
                    <a:pt x="327" y="138"/>
                  </a:lnTo>
                  <a:lnTo>
                    <a:pt x="327" y="137"/>
                  </a:lnTo>
                  <a:lnTo>
                    <a:pt x="327" y="136"/>
                  </a:lnTo>
                  <a:lnTo>
                    <a:pt x="327" y="136"/>
                  </a:lnTo>
                  <a:lnTo>
                    <a:pt x="328" y="136"/>
                  </a:lnTo>
                  <a:lnTo>
                    <a:pt x="328" y="135"/>
                  </a:lnTo>
                  <a:lnTo>
                    <a:pt x="328" y="134"/>
                  </a:lnTo>
                  <a:lnTo>
                    <a:pt x="329" y="134"/>
                  </a:lnTo>
                  <a:lnTo>
                    <a:pt x="329" y="133"/>
                  </a:lnTo>
                  <a:lnTo>
                    <a:pt x="328" y="132"/>
                  </a:lnTo>
                  <a:lnTo>
                    <a:pt x="328" y="131"/>
                  </a:lnTo>
                  <a:lnTo>
                    <a:pt x="328" y="130"/>
                  </a:lnTo>
                  <a:lnTo>
                    <a:pt x="327" y="130"/>
                  </a:lnTo>
                  <a:lnTo>
                    <a:pt x="326" y="130"/>
                  </a:lnTo>
                  <a:lnTo>
                    <a:pt x="326" y="129"/>
                  </a:lnTo>
                  <a:lnTo>
                    <a:pt x="325" y="129"/>
                  </a:lnTo>
                  <a:lnTo>
                    <a:pt x="325" y="128"/>
                  </a:lnTo>
                  <a:lnTo>
                    <a:pt x="324" y="128"/>
                  </a:lnTo>
                  <a:lnTo>
                    <a:pt x="323" y="126"/>
                  </a:lnTo>
                  <a:lnTo>
                    <a:pt x="323" y="125"/>
                  </a:lnTo>
                  <a:lnTo>
                    <a:pt x="322" y="123"/>
                  </a:lnTo>
                  <a:lnTo>
                    <a:pt x="323" y="122"/>
                  </a:lnTo>
                  <a:lnTo>
                    <a:pt x="323" y="121"/>
                  </a:lnTo>
                  <a:lnTo>
                    <a:pt x="323" y="120"/>
                  </a:lnTo>
                  <a:lnTo>
                    <a:pt x="324" y="119"/>
                  </a:lnTo>
                  <a:lnTo>
                    <a:pt x="323" y="119"/>
                  </a:lnTo>
                  <a:lnTo>
                    <a:pt x="322" y="118"/>
                  </a:lnTo>
                  <a:lnTo>
                    <a:pt x="321" y="118"/>
                  </a:lnTo>
                  <a:lnTo>
                    <a:pt x="321" y="118"/>
                  </a:lnTo>
                  <a:lnTo>
                    <a:pt x="320" y="118"/>
                  </a:lnTo>
                  <a:lnTo>
                    <a:pt x="319" y="119"/>
                  </a:lnTo>
                  <a:lnTo>
                    <a:pt x="318" y="119"/>
                  </a:lnTo>
                  <a:lnTo>
                    <a:pt x="318" y="118"/>
                  </a:lnTo>
                  <a:lnTo>
                    <a:pt x="320" y="116"/>
                  </a:lnTo>
                  <a:lnTo>
                    <a:pt x="321" y="113"/>
                  </a:lnTo>
                  <a:lnTo>
                    <a:pt x="323" y="110"/>
                  </a:lnTo>
                  <a:lnTo>
                    <a:pt x="324" y="109"/>
                  </a:lnTo>
                  <a:lnTo>
                    <a:pt x="326" y="107"/>
                  </a:lnTo>
                  <a:lnTo>
                    <a:pt x="327" y="105"/>
                  </a:lnTo>
                  <a:lnTo>
                    <a:pt x="331" y="100"/>
                  </a:lnTo>
                  <a:lnTo>
                    <a:pt x="334" y="94"/>
                  </a:lnTo>
                  <a:lnTo>
                    <a:pt x="336" y="90"/>
                  </a:lnTo>
                  <a:lnTo>
                    <a:pt x="338" y="87"/>
                  </a:lnTo>
                  <a:lnTo>
                    <a:pt x="339" y="84"/>
                  </a:lnTo>
                  <a:lnTo>
                    <a:pt x="340" y="83"/>
                  </a:lnTo>
                  <a:lnTo>
                    <a:pt x="341" y="82"/>
                  </a:lnTo>
                  <a:lnTo>
                    <a:pt x="342" y="79"/>
                  </a:lnTo>
                  <a:lnTo>
                    <a:pt x="345" y="74"/>
                  </a:lnTo>
                  <a:lnTo>
                    <a:pt x="346" y="72"/>
                  </a:lnTo>
                  <a:lnTo>
                    <a:pt x="345" y="71"/>
                  </a:lnTo>
                  <a:lnTo>
                    <a:pt x="345" y="70"/>
                  </a:lnTo>
                  <a:lnTo>
                    <a:pt x="342" y="67"/>
                  </a:lnTo>
                  <a:lnTo>
                    <a:pt x="337" y="61"/>
                  </a:lnTo>
                  <a:lnTo>
                    <a:pt x="336" y="59"/>
                  </a:lnTo>
                  <a:lnTo>
                    <a:pt x="334" y="57"/>
                  </a:lnTo>
                  <a:lnTo>
                    <a:pt x="332" y="55"/>
                  </a:lnTo>
                  <a:lnTo>
                    <a:pt x="331" y="54"/>
                  </a:lnTo>
                  <a:lnTo>
                    <a:pt x="330" y="53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29" y="49"/>
                  </a:lnTo>
                  <a:lnTo>
                    <a:pt x="329" y="48"/>
                  </a:lnTo>
                  <a:lnTo>
                    <a:pt x="329" y="47"/>
                  </a:lnTo>
                  <a:lnTo>
                    <a:pt x="330" y="47"/>
                  </a:lnTo>
                  <a:lnTo>
                    <a:pt x="331" y="46"/>
                  </a:lnTo>
                  <a:lnTo>
                    <a:pt x="332" y="46"/>
                  </a:lnTo>
                  <a:lnTo>
                    <a:pt x="333" y="45"/>
                  </a:lnTo>
                  <a:lnTo>
                    <a:pt x="334" y="44"/>
                  </a:lnTo>
                  <a:lnTo>
                    <a:pt x="334" y="43"/>
                  </a:lnTo>
                  <a:lnTo>
                    <a:pt x="335" y="42"/>
                  </a:lnTo>
                  <a:lnTo>
                    <a:pt x="335" y="41"/>
                  </a:lnTo>
                  <a:lnTo>
                    <a:pt x="335" y="40"/>
                  </a:lnTo>
                  <a:lnTo>
                    <a:pt x="335" y="39"/>
                  </a:lnTo>
                  <a:lnTo>
                    <a:pt x="334" y="39"/>
                  </a:lnTo>
                  <a:lnTo>
                    <a:pt x="334" y="38"/>
                  </a:lnTo>
                  <a:lnTo>
                    <a:pt x="334" y="37"/>
                  </a:lnTo>
                  <a:lnTo>
                    <a:pt x="333" y="37"/>
                  </a:lnTo>
                  <a:lnTo>
                    <a:pt x="333" y="36"/>
                  </a:lnTo>
                  <a:lnTo>
                    <a:pt x="332" y="36"/>
                  </a:lnTo>
                  <a:lnTo>
                    <a:pt x="332" y="35"/>
                  </a:lnTo>
                  <a:lnTo>
                    <a:pt x="331" y="35"/>
                  </a:lnTo>
                  <a:lnTo>
                    <a:pt x="330" y="35"/>
                  </a:lnTo>
                  <a:lnTo>
                    <a:pt x="331" y="35"/>
                  </a:lnTo>
                  <a:lnTo>
                    <a:pt x="331" y="34"/>
                  </a:lnTo>
                  <a:lnTo>
                    <a:pt x="332" y="33"/>
                  </a:lnTo>
                  <a:lnTo>
                    <a:pt x="333" y="33"/>
                  </a:lnTo>
                  <a:lnTo>
                    <a:pt x="333" y="32"/>
                  </a:lnTo>
                  <a:lnTo>
                    <a:pt x="334" y="30"/>
                  </a:lnTo>
                  <a:lnTo>
                    <a:pt x="334" y="26"/>
                  </a:lnTo>
                  <a:lnTo>
                    <a:pt x="334" y="24"/>
                  </a:lnTo>
                  <a:lnTo>
                    <a:pt x="335" y="25"/>
                  </a:lnTo>
                  <a:lnTo>
                    <a:pt x="336" y="25"/>
                  </a:lnTo>
                  <a:lnTo>
                    <a:pt x="337" y="25"/>
                  </a:lnTo>
                  <a:lnTo>
                    <a:pt x="338" y="25"/>
                  </a:lnTo>
                  <a:lnTo>
                    <a:pt x="338" y="24"/>
                  </a:lnTo>
                  <a:lnTo>
                    <a:pt x="341" y="22"/>
                  </a:lnTo>
                  <a:lnTo>
                    <a:pt x="347" y="17"/>
                  </a:lnTo>
                  <a:lnTo>
                    <a:pt x="348" y="17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8" y="19"/>
                  </a:lnTo>
                  <a:lnTo>
                    <a:pt x="349" y="19"/>
                  </a:lnTo>
                  <a:lnTo>
                    <a:pt x="350" y="19"/>
                  </a:lnTo>
                  <a:lnTo>
                    <a:pt x="350" y="20"/>
                  </a:lnTo>
                  <a:lnTo>
                    <a:pt x="351" y="20"/>
                  </a:lnTo>
                  <a:lnTo>
                    <a:pt x="351" y="19"/>
                  </a:lnTo>
                  <a:lnTo>
                    <a:pt x="352" y="19"/>
                  </a:lnTo>
                  <a:lnTo>
                    <a:pt x="352" y="20"/>
                  </a:lnTo>
                  <a:lnTo>
                    <a:pt x="352" y="21"/>
                  </a:lnTo>
                  <a:lnTo>
                    <a:pt x="353" y="21"/>
                  </a:lnTo>
                  <a:lnTo>
                    <a:pt x="353" y="22"/>
                  </a:lnTo>
                  <a:lnTo>
                    <a:pt x="353" y="23"/>
                  </a:lnTo>
                  <a:lnTo>
                    <a:pt x="353" y="24"/>
                  </a:lnTo>
                  <a:lnTo>
                    <a:pt x="354" y="24"/>
                  </a:lnTo>
                  <a:lnTo>
                    <a:pt x="354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7" y="23"/>
                  </a:lnTo>
                  <a:lnTo>
                    <a:pt x="357" y="22"/>
                  </a:lnTo>
                  <a:lnTo>
                    <a:pt x="362" y="20"/>
                  </a:lnTo>
                  <a:lnTo>
                    <a:pt x="364" y="19"/>
                  </a:lnTo>
                  <a:lnTo>
                    <a:pt x="365" y="18"/>
                  </a:lnTo>
                  <a:lnTo>
                    <a:pt x="366" y="18"/>
                  </a:lnTo>
                  <a:lnTo>
                    <a:pt x="366" y="17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3"/>
                  </a:lnTo>
                  <a:lnTo>
                    <a:pt x="371" y="13"/>
                  </a:lnTo>
                  <a:lnTo>
                    <a:pt x="371" y="12"/>
                  </a:lnTo>
                  <a:lnTo>
                    <a:pt x="372" y="12"/>
                  </a:lnTo>
                  <a:lnTo>
                    <a:pt x="372" y="11"/>
                  </a:lnTo>
                  <a:lnTo>
                    <a:pt x="373" y="10"/>
                  </a:lnTo>
                  <a:lnTo>
                    <a:pt x="374" y="9"/>
                  </a:lnTo>
                  <a:lnTo>
                    <a:pt x="375" y="9"/>
                  </a:lnTo>
                  <a:lnTo>
                    <a:pt x="375" y="8"/>
                  </a:lnTo>
                  <a:lnTo>
                    <a:pt x="375" y="8"/>
                  </a:lnTo>
                  <a:lnTo>
                    <a:pt x="375" y="7"/>
                  </a:lnTo>
                  <a:lnTo>
                    <a:pt x="377" y="6"/>
                  </a:lnTo>
                  <a:lnTo>
                    <a:pt x="377" y="5"/>
                  </a:lnTo>
                  <a:lnTo>
                    <a:pt x="378" y="5"/>
                  </a:lnTo>
                  <a:lnTo>
                    <a:pt x="379" y="5"/>
                  </a:lnTo>
                  <a:lnTo>
                    <a:pt x="380" y="5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7" y="3"/>
                  </a:lnTo>
                  <a:lnTo>
                    <a:pt x="388" y="3"/>
                  </a:lnTo>
                  <a:lnTo>
                    <a:pt x="388" y="2"/>
                  </a:lnTo>
                  <a:lnTo>
                    <a:pt x="389" y="2"/>
                  </a:lnTo>
                  <a:lnTo>
                    <a:pt x="390" y="2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3" y="1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4" y="1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60" name="Freeform 200">
              <a:extLst>
                <a:ext uri="{FF2B5EF4-FFF2-40B4-BE49-F238E27FC236}">
                  <a16:creationId xmlns:a16="http://schemas.microsoft.com/office/drawing/2014/main" id="{44454689-F832-348F-9781-147031BD1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2279650"/>
              <a:ext cx="1397000" cy="1420813"/>
            </a:xfrm>
            <a:custGeom>
              <a:avLst/>
              <a:gdLst>
                <a:gd name="T0" fmla="*/ 481 w 880"/>
                <a:gd name="T1" fmla="*/ 20 h 895"/>
                <a:gd name="T2" fmla="*/ 505 w 880"/>
                <a:gd name="T3" fmla="*/ 41 h 895"/>
                <a:gd name="T4" fmla="*/ 528 w 880"/>
                <a:gd name="T5" fmla="*/ 54 h 895"/>
                <a:gd name="T6" fmla="*/ 531 w 880"/>
                <a:gd name="T7" fmla="*/ 68 h 895"/>
                <a:gd name="T8" fmla="*/ 549 w 880"/>
                <a:gd name="T9" fmla="*/ 77 h 895"/>
                <a:gd name="T10" fmla="*/ 572 w 880"/>
                <a:gd name="T11" fmla="*/ 86 h 895"/>
                <a:gd name="T12" fmla="*/ 585 w 880"/>
                <a:gd name="T13" fmla="*/ 111 h 895"/>
                <a:gd name="T14" fmla="*/ 607 w 880"/>
                <a:gd name="T15" fmla="*/ 137 h 895"/>
                <a:gd name="T16" fmla="*/ 617 w 880"/>
                <a:gd name="T17" fmla="*/ 166 h 895"/>
                <a:gd name="T18" fmla="*/ 629 w 880"/>
                <a:gd name="T19" fmla="*/ 201 h 895"/>
                <a:gd name="T20" fmla="*/ 629 w 880"/>
                <a:gd name="T21" fmla="*/ 228 h 895"/>
                <a:gd name="T22" fmla="*/ 628 w 880"/>
                <a:gd name="T23" fmla="*/ 255 h 895"/>
                <a:gd name="T24" fmla="*/ 788 w 880"/>
                <a:gd name="T25" fmla="*/ 232 h 895"/>
                <a:gd name="T26" fmla="*/ 820 w 880"/>
                <a:gd name="T27" fmla="*/ 353 h 895"/>
                <a:gd name="T28" fmla="*/ 851 w 880"/>
                <a:gd name="T29" fmla="*/ 476 h 895"/>
                <a:gd name="T30" fmla="*/ 843 w 880"/>
                <a:gd name="T31" fmla="*/ 557 h 895"/>
                <a:gd name="T32" fmla="*/ 765 w 880"/>
                <a:gd name="T33" fmla="*/ 604 h 895"/>
                <a:gd name="T34" fmla="*/ 774 w 880"/>
                <a:gd name="T35" fmla="*/ 637 h 895"/>
                <a:gd name="T36" fmla="*/ 844 w 880"/>
                <a:gd name="T37" fmla="*/ 750 h 895"/>
                <a:gd name="T38" fmla="*/ 827 w 880"/>
                <a:gd name="T39" fmla="*/ 773 h 895"/>
                <a:gd name="T40" fmla="*/ 754 w 880"/>
                <a:gd name="T41" fmla="*/ 770 h 895"/>
                <a:gd name="T42" fmla="*/ 672 w 880"/>
                <a:gd name="T43" fmla="*/ 816 h 895"/>
                <a:gd name="T44" fmla="*/ 566 w 880"/>
                <a:gd name="T45" fmla="*/ 816 h 895"/>
                <a:gd name="T46" fmla="*/ 575 w 880"/>
                <a:gd name="T47" fmla="*/ 840 h 895"/>
                <a:gd name="T48" fmla="*/ 583 w 880"/>
                <a:gd name="T49" fmla="*/ 874 h 895"/>
                <a:gd name="T50" fmla="*/ 464 w 880"/>
                <a:gd name="T51" fmla="*/ 873 h 895"/>
                <a:gd name="T52" fmla="*/ 398 w 880"/>
                <a:gd name="T53" fmla="*/ 891 h 895"/>
                <a:gd name="T54" fmla="*/ 379 w 880"/>
                <a:gd name="T55" fmla="*/ 869 h 895"/>
                <a:gd name="T56" fmla="*/ 362 w 880"/>
                <a:gd name="T57" fmla="*/ 853 h 895"/>
                <a:gd name="T58" fmla="*/ 305 w 880"/>
                <a:gd name="T59" fmla="*/ 870 h 895"/>
                <a:gd name="T60" fmla="*/ 224 w 880"/>
                <a:gd name="T61" fmla="*/ 869 h 895"/>
                <a:gd name="T62" fmla="*/ 151 w 880"/>
                <a:gd name="T63" fmla="*/ 863 h 895"/>
                <a:gd name="T64" fmla="*/ 100 w 880"/>
                <a:gd name="T65" fmla="*/ 837 h 895"/>
                <a:gd name="T66" fmla="*/ 95 w 880"/>
                <a:gd name="T67" fmla="*/ 810 h 895"/>
                <a:gd name="T68" fmla="*/ 95 w 880"/>
                <a:gd name="T69" fmla="*/ 773 h 895"/>
                <a:gd name="T70" fmla="*/ 109 w 880"/>
                <a:gd name="T71" fmla="*/ 744 h 895"/>
                <a:gd name="T72" fmla="*/ 128 w 880"/>
                <a:gd name="T73" fmla="*/ 723 h 895"/>
                <a:gd name="T74" fmla="*/ 156 w 880"/>
                <a:gd name="T75" fmla="*/ 706 h 895"/>
                <a:gd name="T76" fmla="*/ 159 w 880"/>
                <a:gd name="T77" fmla="*/ 690 h 895"/>
                <a:gd name="T78" fmla="*/ 128 w 880"/>
                <a:gd name="T79" fmla="*/ 669 h 895"/>
                <a:gd name="T80" fmla="*/ 126 w 880"/>
                <a:gd name="T81" fmla="*/ 644 h 895"/>
                <a:gd name="T82" fmla="*/ 130 w 880"/>
                <a:gd name="T83" fmla="*/ 629 h 895"/>
                <a:gd name="T84" fmla="*/ 123 w 880"/>
                <a:gd name="T85" fmla="*/ 602 h 895"/>
                <a:gd name="T86" fmla="*/ 119 w 880"/>
                <a:gd name="T87" fmla="*/ 568 h 895"/>
                <a:gd name="T88" fmla="*/ 99 w 880"/>
                <a:gd name="T89" fmla="*/ 544 h 895"/>
                <a:gd name="T90" fmla="*/ 83 w 880"/>
                <a:gd name="T91" fmla="*/ 512 h 895"/>
                <a:gd name="T92" fmla="*/ 81 w 880"/>
                <a:gd name="T93" fmla="*/ 493 h 895"/>
                <a:gd name="T94" fmla="*/ 71 w 880"/>
                <a:gd name="T95" fmla="*/ 463 h 895"/>
                <a:gd name="T96" fmla="*/ 67 w 880"/>
                <a:gd name="T97" fmla="*/ 440 h 895"/>
                <a:gd name="T98" fmla="*/ 50 w 880"/>
                <a:gd name="T99" fmla="*/ 418 h 895"/>
                <a:gd name="T100" fmla="*/ 44 w 880"/>
                <a:gd name="T101" fmla="*/ 395 h 895"/>
                <a:gd name="T102" fmla="*/ 20 w 880"/>
                <a:gd name="T103" fmla="*/ 240 h 895"/>
                <a:gd name="T104" fmla="*/ 92 w 880"/>
                <a:gd name="T105" fmla="*/ 109 h 895"/>
                <a:gd name="T106" fmla="*/ 141 w 880"/>
                <a:gd name="T107" fmla="*/ 100 h 895"/>
                <a:gd name="T108" fmla="*/ 164 w 880"/>
                <a:gd name="T109" fmla="*/ 87 h 895"/>
                <a:gd name="T110" fmla="*/ 206 w 880"/>
                <a:gd name="T111" fmla="*/ 68 h 895"/>
                <a:gd name="T112" fmla="*/ 295 w 880"/>
                <a:gd name="T113" fmla="*/ 68 h 895"/>
                <a:gd name="T114" fmla="*/ 367 w 880"/>
                <a:gd name="T115" fmla="*/ 65 h 895"/>
                <a:gd name="T116" fmla="*/ 386 w 880"/>
                <a:gd name="T117" fmla="*/ 95 h 895"/>
                <a:gd name="T118" fmla="*/ 382 w 880"/>
                <a:gd name="T119" fmla="*/ 126 h 895"/>
                <a:gd name="T120" fmla="*/ 393 w 880"/>
                <a:gd name="T121" fmla="*/ 148 h 895"/>
                <a:gd name="T122" fmla="*/ 429 w 880"/>
                <a:gd name="T123" fmla="*/ 75 h 895"/>
                <a:gd name="T124" fmla="*/ 445 w 88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0" h="895">
                  <a:moveTo>
                    <a:pt x="445" y="6"/>
                  </a:moveTo>
                  <a:lnTo>
                    <a:pt x="445" y="9"/>
                  </a:lnTo>
                  <a:lnTo>
                    <a:pt x="446" y="9"/>
                  </a:lnTo>
                  <a:lnTo>
                    <a:pt x="447" y="9"/>
                  </a:lnTo>
                  <a:lnTo>
                    <a:pt x="451" y="9"/>
                  </a:lnTo>
                  <a:lnTo>
                    <a:pt x="454" y="9"/>
                  </a:lnTo>
                  <a:lnTo>
                    <a:pt x="454" y="6"/>
                  </a:lnTo>
                  <a:lnTo>
                    <a:pt x="454" y="0"/>
                  </a:lnTo>
                  <a:lnTo>
                    <a:pt x="458" y="0"/>
                  </a:lnTo>
                  <a:lnTo>
                    <a:pt x="463" y="1"/>
                  </a:lnTo>
                  <a:lnTo>
                    <a:pt x="464" y="1"/>
                  </a:lnTo>
                  <a:lnTo>
                    <a:pt x="468" y="1"/>
                  </a:lnTo>
                  <a:lnTo>
                    <a:pt x="469" y="1"/>
                  </a:lnTo>
                  <a:lnTo>
                    <a:pt x="471" y="1"/>
                  </a:lnTo>
                  <a:lnTo>
                    <a:pt x="471" y="2"/>
                  </a:lnTo>
                  <a:lnTo>
                    <a:pt x="471" y="3"/>
                  </a:lnTo>
                  <a:lnTo>
                    <a:pt x="471" y="4"/>
                  </a:lnTo>
                  <a:lnTo>
                    <a:pt x="472" y="4"/>
                  </a:lnTo>
                  <a:lnTo>
                    <a:pt x="472" y="5"/>
                  </a:lnTo>
                  <a:lnTo>
                    <a:pt x="472" y="6"/>
                  </a:lnTo>
                  <a:lnTo>
                    <a:pt x="473" y="6"/>
                  </a:lnTo>
                  <a:lnTo>
                    <a:pt x="473" y="7"/>
                  </a:lnTo>
                  <a:lnTo>
                    <a:pt x="472" y="7"/>
                  </a:lnTo>
                  <a:lnTo>
                    <a:pt x="473" y="7"/>
                  </a:lnTo>
                  <a:lnTo>
                    <a:pt x="473" y="8"/>
                  </a:lnTo>
                  <a:lnTo>
                    <a:pt x="472" y="8"/>
                  </a:lnTo>
                  <a:lnTo>
                    <a:pt x="472" y="9"/>
                  </a:lnTo>
                  <a:lnTo>
                    <a:pt x="472" y="10"/>
                  </a:lnTo>
                  <a:lnTo>
                    <a:pt x="473" y="10"/>
                  </a:lnTo>
                  <a:lnTo>
                    <a:pt x="473" y="11"/>
                  </a:lnTo>
                  <a:lnTo>
                    <a:pt x="474" y="11"/>
                  </a:lnTo>
                  <a:lnTo>
                    <a:pt x="474" y="12"/>
                  </a:lnTo>
                  <a:lnTo>
                    <a:pt x="475" y="12"/>
                  </a:lnTo>
                  <a:lnTo>
                    <a:pt x="476" y="13"/>
                  </a:lnTo>
                  <a:lnTo>
                    <a:pt x="476" y="14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8" y="16"/>
                  </a:lnTo>
                  <a:lnTo>
                    <a:pt x="479" y="17"/>
                  </a:lnTo>
                  <a:lnTo>
                    <a:pt x="479" y="18"/>
                  </a:lnTo>
                  <a:lnTo>
                    <a:pt x="480" y="18"/>
                  </a:lnTo>
                  <a:lnTo>
                    <a:pt x="480" y="19"/>
                  </a:lnTo>
                  <a:lnTo>
                    <a:pt x="481" y="19"/>
                  </a:lnTo>
                  <a:lnTo>
                    <a:pt x="481" y="20"/>
                  </a:lnTo>
                  <a:lnTo>
                    <a:pt x="481" y="21"/>
                  </a:lnTo>
                  <a:lnTo>
                    <a:pt x="482" y="22"/>
                  </a:lnTo>
                  <a:lnTo>
                    <a:pt x="482" y="23"/>
                  </a:lnTo>
                  <a:lnTo>
                    <a:pt x="483" y="23"/>
                  </a:lnTo>
                  <a:lnTo>
                    <a:pt x="483" y="24"/>
                  </a:lnTo>
                  <a:lnTo>
                    <a:pt x="484" y="25"/>
                  </a:lnTo>
                  <a:lnTo>
                    <a:pt x="484" y="26"/>
                  </a:lnTo>
                  <a:lnTo>
                    <a:pt x="484" y="27"/>
                  </a:lnTo>
                  <a:lnTo>
                    <a:pt x="485" y="27"/>
                  </a:lnTo>
                  <a:lnTo>
                    <a:pt x="485" y="28"/>
                  </a:lnTo>
                  <a:lnTo>
                    <a:pt x="486" y="30"/>
                  </a:lnTo>
                  <a:lnTo>
                    <a:pt x="486" y="31"/>
                  </a:lnTo>
                  <a:lnTo>
                    <a:pt x="487" y="31"/>
                  </a:lnTo>
                  <a:lnTo>
                    <a:pt x="488" y="32"/>
                  </a:lnTo>
                  <a:lnTo>
                    <a:pt x="488" y="33"/>
                  </a:lnTo>
                  <a:lnTo>
                    <a:pt x="489" y="33"/>
                  </a:lnTo>
                  <a:lnTo>
                    <a:pt x="490" y="34"/>
                  </a:lnTo>
                  <a:lnTo>
                    <a:pt x="490" y="35"/>
                  </a:lnTo>
                  <a:lnTo>
                    <a:pt x="490" y="36"/>
                  </a:lnTo>
                  <a:lnTo>
                    <a:pt x="490" y="37"/>
                  </a:lnTo>
                  <a:lnTo>
                    <a:pt x="491" y="38"/>
                  </a:lnTo>
                  <a:lnTo>
                    <a:pt x="492" y="38"/>
                  </a:lnTo>
                  <a:lnTo>
                    <a:pt x="493" y="39"/>
                  </a:lnTo>
                  <a:lnTo>
                    <a:pt x="493" y="40"/>
                  </a:lnTo>
                  <a:lnTo>
                    <a:pt x="494" y="40"/>
                  </a:lnTo>
                  <a:lnTo>
                    <a:pt x="494" y="41"/>
                  </a:lnTo>
                  <a:lnTo>
                    <a:pt x="494" y="41"/>
                  </a:lnTo>
                  <a:lnTo>
                    <a:pt x="495" y="41"/>
                  </a:lnTo>
                  <a:lnTo>
                    <a:pt x="495" y="42"/>
                  </a:lnTo>
                  <a:lnTo>
                    <a:pt x="496" y="42"/>
                  </a:lnTo>
                  <a:lnTo>
                    <a:pt x="496" y="43"/>
                  </a:lnTo>
                  <a:lnTo>
                    <a:pt x="497" y="43"/>
                  </a:lnTo>
                  <a:lnTo>
                    <a:pt x="497" y="43"/>
                  </a:lnTo>
                  <a:lnTo>
                    <a:pt x="498" y="43"/>
                  </a:lnTo>
                  <a:lnTo>
                    <a:pt x="498" y="42"/>
                  </a:lnTo>
                  <a:lnTo>
                    <a:pt x="499" y="42"/>
                  </a:lnTo>
                  <a:lnTo>
                    <a:pt x="500" y="41"/>
                  </a:lnTo>
                  <a:lnTo>
                    <a:pt x="500" y="41"/>
                  </a:lnTo>
                  <a:lnTo>
                    <a:pt x="501" y="41"/>
                  </a:lnTo>
                  <a:lnTo>
                    <a:pt x="502" y="41"/>
                  </a:lnTo>
                  <a:lnTo>
                    <a:pt x="503" y="41"/>
                  </a:lnTo>
                  <a:lnTo>
                    <a:pt x="504" y="41"/>
                  </a:lnTo>
                  <a:lnTo>
                    <a:pt x="504" y="41"/>
                  </a:lnTo>
                  <a:lnTo>
                    <a:pt x="505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3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11" y="46"/>
                  </a:lnTo>
                  <a:lnTo>
                    <a:pt x="511" y="47"/>
                  </a:lnTo>
                  <a:lnTo>
                    <a:pt x="512" y="47"/>
                  </a:lnTo>
                  <a:lnTo>
                    <a:pt x="512" y="46"/>
                  </a:lnTo>
                  <a:lnTo>
                    <a:pt x="513" y="46"/>
                  </a:lnTo>
                  <a:lnTo>
                    <a:pt x="514" y="46"/>
                  </a:lnTo>
                  <a:lnTo>
                    <a:pt x="515" y="46"/>
                  </a:lnTo>
                  <a:lnTo>
                    <a:pt x="515" y="47"/>
                  </a:lnTo>
                  <a:lnTo>
                    <a:pt x="516" y="47"/>
                  </a:lnTo>
                  <a:lnTo>
                    <a:pt x="516" y="48"/>
                  </a:lnTo>
                  <a:lnTo>
                    <a:pt x="517" y="48"/>
                  </a:lnTo>
                  <a:lnTo>
                    <a:pt x="517" y="49"/>
                  </a:lnTo>
                  <a:lnTo>
                    <a:pt x="517" y="48"/>
                  </a:lnTo>
                  <a:lnTo>
                    <a:pt x="518" y="48"/>
                  </a:lnTo>
                  <a:lnTo>
                    <a:pt x="518" y="49"/>
                  </a:lnTo>
                  <a:lnTo>
                    <a:pt x="519" y="49"/>
                  </a:lnTo>
                  <a:lnTo>
                    <a:pt x="519" y="50"/>
                  </a:lnTo>
                  <a:lnTo>
                    <a:pt x="520" y="50"/>
                  </a:lnTo>
                  <a:lnTo>
                    <a:pt x="520" y="51"/>
                  </a:lnTo>
                  <a:lnTo>
                    <a:pt x="520" y="50"/>
                  </a:lnTo>
                  <a:lnTo>
                    <a:pt x="521" y="50"/>
                  </a:lnTo>
                  <a:lnTo>
                    <a:pt x="521" y="49"/>
                  </a:lnTo>
                  <a:lnTo>
                    <a:pt x="522" y="49"/>
                  </a:lnTo>
                  <a:lnTo>
                    <a:pt x="522" y="50"/>
                  </a:lnTo>
                  <a:lnTo>
                    <a:pt x="523" y="50"/>
                  </a:lnTo>
                  <a:lnTo>
                    <a:pt x="523" y="51"/>
                  </a:lnTo>
                  <a:lnTo>
                    <a:pt x="523" y="52"/>
                  </a:lnTo>
                  <a:lnTo>
                    <a:pt x="523" y="53"/>
                  </a:lnTo>
                  <a:lnTo>
                    <a:pt x="524" y="53"/>
                  </a:lnTo>
                  <a:lnTo>
                    <a:pt x="524" y="54"/>
                  </a:lnTo>
                  <a:lnTo>
                    <a:pt x="524" y="54"/>
                  </a:lnTo>
                  <a:lnTo>
                    <a:pt x="525" y="54"/>
                  </a:lnTo>
                  <a:lnTo>
                    <a:pt x="525" y="53"/>
                  </a:lnTo>
                  <a:lnTo>
                    <a:pt x="526" y="53"/>
                  </a:lnTo>
                  <a:lnTo>
                    <a:pt x="527" y="53"/>
                  </a:lnTo>
                  <a:lnTo>
                    <a:pt x="528" y="53"/>
                  </a:lnTo>
                  <a:lnTo>
                    <a:pt x="528" y="54"/>
                  </a:lnTo>
                  <a:lnTo>
                    <a:pt x="528" y="55"/>
                  </a:lnTo>
                  <a:lnTo>
                    <a:pt x="528" y="56"/>
                  </a:lnTo>
                  <a:lnTo>
                    <a:pt x="527" y="56"/>
                  </a:lnTo>
                  <a:lnTo>
                    <a:pt x="527" y="57"/>
                  </a:lnTo>
                  <a:lnTo>
                    <a:pt x="528" y="58"/>
                  </a:lnTo>
                  <a:lnTo>
                    <a:pt x="527" y="58"/>
                  </a:lnTo>
                  <a:lnTo>
                    <a:pt x="527" y="59"/>
                  </a:lnTo>
                  <a:lnTo>
                    <a:pt x="526" y="59"/>
                  </a:lnTo>
                  <a:lnTo>
                    <a:pt x="525" y="59"/>
                  </a:lnTo>
                  <a:lnTo>
                    <a:pt x="525" y="60"/>
                  </a:lnTo>
                  <a:lnTo>
                    <a:pt x="525" y="61"/>
                  </a:lnTo>
                  <a:lnTo>
                    <a:pt x="526" y="61"/>
                  </a:lnTo>
                  <a:lnTo>
                    <a:pt x="527" y="61"/>
                  </a:lnTo>
                  <a:lnTo>
                    <a:pt x="528" y="60"/>
                  </a:lnTo>
                  <a:lnTo>
                    <a:pt x="529" y="59"/>
                  </a:lnTo>
                  <a:lnTo>
                    <a:pt x="530" y="59"/>
                  </a:lnTo>
                  <a:lnTo>
                    <a:pt x="530" y="60"/>
                  </a:lnTo>
                  <a:lnTo>
                    <a:pt x="530" y="61"/>
                  </a:lnTo>
                  <a:lnTo>
                    <a:pt x="530" y="62"/>
                  </a:lnTo>
                  <a:lnTo>
                    <a:pt x="529" y="63"/>
                  </a:lnTo>
                  <a:lnTo>
                    <a:pt x="528" y="63"/>
                  </a:lnTo>
                  <a:lnTo>
                    <a:pt x="528" y="64"/>
                  </a:lnTo>
                  <a:lnTo>
                    <a:pt x="527" y="64"/>
                  </a:lnTo>
                  <a:lnTo>
                    <a:pt x="526" y="65"/>
                  </a:lnTo>
                  <a:lnTo>
                    <a:pt x="525" y="65"/>
                  </a:lnTo>
                  <a:lnTo>
                    <a:pt x="526" y="66"/>
                  </a:lnTo>
                  <a:lnTo>
                    <a:pt x="526" y="67"/>
                  </a:lnTo>
                  <a:lnTo>
                    <a:pt x="526" y="68"/>
                  </a:lnTo>
                  <a:lnTo>
                    <a:pt x="527" y="68"/>
                  </a:lnTo>
                  <a:lnTo>
                    <a:pt x="528" y="68"/>
                  </a:lnTo>
                  <a:lnTo>
                    <a:pt x="529" y="68"/>
                  </a:lnTo>
                  <a:lnTo>
                    <a:pt x="528" y="68"/>
                  </a:lnTo>
                  <a:lnTo>
                    <a:pt x="528" y="67"/>
                  </a:lnTo>
                  <a:lnTo>
                    <a:pt x="527" y="67"/>
                  </a:lnTo>
                  <a:lnTo>
                    <a:pt x="528" y="67"/>
                  </a:lnTo>
                  <a:lnTo>
                    <a:pt x="528" y="66"/>
                  </a:lnTo>
                  <a:lnTo>
                    <a:pt x="529" y="66"/>
                  </a:lnTo>
                  <a:lnTo>
                    <a:pt x="530" y="65"/>
                  </a:lnTo>
                  <a:lnTo>
                    <a:pt x="530" y="64"/>
                  </a:lnTo>
                  <a:lnTo>
                    <a:pt x="531" y="64"/>
                  </a:lnTo>
                  <a:lnTo>
                    <a:pt x="531" y="65"/>
                  </a:lnTo>
                  <a:lnTo>
                    <a:pt x="531" y="66"/>
                  </a:lnTo>
                  <a:lnTo>
                    <a:pt x="531" y="67"/>
                  </a:lnTo>
                  <a:lnTo>
                    <a:pt x="531" y="68"/>
                  </a:lnTo>
                  <a:lnTo>
                    <a:pt x="531" y="68"/>
                  </a:lnTo>
                  <a:lnTo>
                    <a:pt x="531" y="69"/>
                  </a:lnTo>
                  <a:lnTo>
                    <a:pt x="532" y="69"/>
                  </a:lnTo>
                  <a:lnTo>
                    <a:pt x="533" y="69"/>
                  </a:lnTo>
                  <a:lnTo>
                    <a:pt x="534" y="69"/>
                  </a:lnTo>
                  <a:lnTo>
                    <a:pt x="534" y="70"/>
                  </a:lnTo>
                  <a:lnTo>
                    <a:pt x="534" y="71"/>
                  </a:lnTo>
                  <a:lnTo>
                    <a:pt x="535" y="71"/>
                  </a:lnTo>
                  <a:lnTo>
                    <a:pt x="535" y="72"/>
                  </a:lnTo>
                  <a:lnTo>
                    <a:pt x="535" y="73"/>
                  </a:lnTo>
                  <a:lnTo>
                    <a:pt x="536" y="73"/>
                  </a:lnTo>
                  <a:lnTo>
                    <a:pt x="536" y="74"/>
                  </a:lnTo>
                  <a:lnTo>
                    <a:pt x="537" y="74"/>
                  </a:lnTo>
                  <a:lnTo>
                    <a:pt x="536" y="74"/>
                  </a:lnTo>
                  <a:lnTo>
                    <a:pt x="536" y="75"/>
                  </a:lnTo>
                  <a:lnTo>
                    <a:pt x="535" y="75"/>
                  </a:lnTo>
                  <a:lnTo>
                    <a:pt x="534" y="75"/>
                  </a:lnTo>
                  <a:lnTo>
                    <a:pt x="534" y="76"/>
                  </a:lnTo>
                  <a:lnTo>
                    <a:pt x="533" y="76"/>
                  </a:lnTo>
                  <a:lnTo>
                    <a:pt x="534" y="76"/>
                  </a:lnTo>
                  <a:lnTo>
                    <a:pt x="535" y="77"/>
                  </a:lnTo>
                  <a:lnTo>
                    <a:pt x="536" y="77"/>
                  </a:lnTo>
                  <a:lnTo>
                    <a:pt x="537" y="77"/>
                  </a:lnTo>
                  <a:lnTo>
                    <a:pt x="537" y="78"/>
                  </a:lnTo>
                  <a:lnTo>
                    <a:pt x="537" y="79"/>
                  </a:lnTo>
                  <a:lnTo>
                    <a:pt x="538" y="79"/>
                  </a:lnTo>
                  <a:lnTo>
                    <a:pt x="538" y="78"/>
                  </a:lnTo>
                  <a:lnTo>
                    <a:pt x="538" y="77"/>
                  </a:lnTo>
                  <a:lnTo>
                    <a:pt x="538" y="76"/>
                  </a:lnTo>
                  <a:lnTo>
                    <a:pt x="539" y="76"/>
                  </a:lnTo>
                  <a:lnTo>
                    <a:pt x="540" y="76"/>
                  </a:lnTo>
                  <a:lnTo>
                    <a:pt x="541" y="76"/>
                  </a:lnTo>
                  <a:lnTo>
                    <a:pt x="541" y="75"/>
                  </a:lnTo>
                  <a:lnTo>
                    <a:pt x="542" y="75"/>
                  </a:lnTo>
                  <a:lnTo>
                    <a:pt x="543" y="75"/>
                  </a:lnTo>
                  <a:lnTo>
                    <a:pt x="543" y="76"/>
                  </a:lnTo>
                  <a:lnTo>
                    <a:pt x="544" y="77"/>
                  </a:lnTo>
                  <a:lnTo>
                    <a:pt x="544" y="78"/>
                  </a:lnTo>
                  <a:lnTo>
                    <a:pt x="545" y="78"/>
                  </a:lnTo>
                  <a:lnTo>
                    <a:pt x="546" y="78"/>
                  </a:lnTo>
                  <a:lnTo>
                    <a:pt x="547" y="78"/>
                  </a:lnTo>
                  <a:lnTo>
                    <a:pt x="548" y="78"/>
                  </a:lnTo>
                  <a:lnTo>
                    <a:pt x="548" y="77"/>
                  </a:lnTo>
                  <a:lnTo>
                    <a:pt x="549" y="77"/>
                  </a:lnTo>
                  <a:lnTo>
                    <a:pt x="550" y="77"/>
                  </a:lnTo>
                  <a:lnTo>
                    <a:pt x="551" y="77"/>
                  </a:lnTo>
                  <a:lnTo>
                    <a:pt x="551" y="77"/>
                  </a:lnTo>
                  <a:lnTo>
                    <a:pt x="551" y="78"/>
                  </a:lnTo>
                  <a:lnTo>
                    <a:pt x="552" y="78"/>
                  </a:lnTo>
                  <a:lnTo>
                    <a:pt x="553" y="78"/>
                  </a:lnTo>
                  <a:lnTo>
                    <a:pt x="554" y="78"/>
                  </a:lnTo>
                  <a:lnTo>
                    <a:pt x="554" y="79"/>
                  </a:lnTo>
                  <a:lnTo>
                    <a:pt x="555" y="79"/>
                  </a:lnTo>
                  <a:lnTo>
                    <a:pt x="555" y="80"/>
                  </a:lnTo>
                  <a:lnTo>
                    <a:pt x="554" y="80"/>
                  </a:lnTo>
                  <a:lnTo>
                    <a:pt x="555" y="80"/>
                  </a:lnTo>
                  <a:lnTo>
                    <a:pt x="556" y="80"/>
                  </a:lnTo>
                  <a:lnTo>
                    <a:pt x="556" y="81"/>
                  </a:lnTo>
                  <a:lnTo>
                    <a:pt x="557" y="81"/>
                  </a:lnTo>
                  <a:lnTo>
                    <a:pt x="558" y="81"/>
                  </a:lnTo>
                  <a:lnTo>
                    <a:pt x="558" y="80"/>
                  </a:lnTo>
                  <a:lnTo>
                    <a:pt x="559" y="80"/>
                  </a:lnTo>
                  <a:lnTo>
                    <a:pt x="560" y="80"/>
                  </a:lnTo>
                  <a:lnTo>
                    <a:pt x="560" y="81"/>
                  </a:lnTo>
                  <a:lnTo>
                    <a:pt x="560" y="82"/>
                  </a:lnTo>
                  <a:lnTo>
                    <a:pt x="560" y="83"/>
                  </a:lnTo>
                  <a:lnTo>
                    <a:pt x="561" y="83"/>
                  </a:lnTo>
                  <a:lnTo>
                    <a:pt x="561" y="82"/>
                  </a:lnTo>
                  <a:lnTo>
                    <a:pt x="561" y="81"/>
                  </a:lnTo>
                  <a:lnTo>
                    <a:pt x="562" y="81"/>
                  </a:lnTo>
                  <a:lnTo>
                    <a:pt x="563" y="81"/>
                  </a:lnTo>
                  <a:lnTo>
                    <a:pt x="564" y="81"/>
                  </a:lnTo>
                  <a:lnTo>
                    <a:pt x="565" y="81"/>
                  </a:lnTo>
                  <a:lnTo>
                    <a:pt x="566" y="82"/>
                  </a:lnTo>
                  <a:lnTo>
                    <a:pt x="567" y="82"/>
                  </a:lnTo>
                  <a:lnTo>
                    <a:pt x="568" y="82"/>
                  </a:lnTo>
                  <a:lnTo>
                    <a:pt x="568" y="83"/>
                  </a:lnTo>
                  <a:lnTo>
                    <a:pt x="569" y="83"/>
                  </a:lnTo>
                  <a:lnTo>
                    <a:pt x="569" y="82"/>
                  </a:lnTo>
                  <a:lnTo>
                    <a:pt x="570" y="82"/>
                  </a:lnTo>
                  <a:lnTo>
                    <a:pt x="571" y="82"/>
                  </a:lnTo>
                  <a:lnTo>
                    <a:pt x="571" y="81"/>
                  </a:lnTo>
                  <a:lnTo>
                    <a:pt x="571" y="82"/>
                  </a:lnTo>
                  <a:lnTo>
                    <a:pt x="572" y="82"/>
                  </a:lnTo>
                  <a:lnTo>
                    <a:pt x="572" y="83"/>
                  </a:lnTo>
                  <a:lnTo>
                    <a:pt x="572" y="84"/>
                  </a:lnTo>
                  <a:lnTo>
                    <a:pt x="572" y="85"/>
                  </a:lnTo>
                  <a:lnTo>
                    <a:pt x="572" y="86"/>
                  </a:lnTo>
                  <a:lnTo>
                    <a:pt x="572" y="87"/>
                  </a:lnTo>
                  <a:lnTo>
                    <a:pt x="573" y="87"/>
                  </a:lnTo>
                  <a:lnTo>
                    <a:pt x="573" y="88"/>
                  </a:lnTo>
                  <a:lnTo>
                    <a:pt x="573" y="89"/>
                  </a:lnTo>
                  <a:lnTo>
                    <a:pt x="574" y="89"/>
                  </a:lnTo>
                  <a:lnTo>
                    <a:pt x="575" y="90"/>
                  </a:lnTo>
                  <a:lnTo>
                    <a:pt x="576" y="90"/>
                  </a:lnTo>
                  <a:lnTo>
                    <a:pt x="576" y="91"/>
                  </a:lnTo>
                  <a:lnTo>
                    <a:pt x="576" y="92"/>
                  </a:lnTo>
                  <a:lnTo>
                    <a:pt x="577" y="92"/>
                  </a:lnTo>
                  <a:lnTo>
                    <a:pt x="577" y="93"/>
                  </a:lnTo>
                  <a:lnTo>
                    <a:pt x="577" y="94"/>
                  </a:lnTo>
                  <a:lnTo>
                    <a:pt x="577" y="95"/>
                  </a:lnTo>
                  <a:lnTo>
                    <a:pt x="578" y="95"/>
                  </a:lnTo>
                  <a:lnTo>
                    <a:pt x="578" y="95"/>
                  </a:lnTo>
                  <a:lnTo>
                    <a:pt x="578" y="95"/>
                  </a:lnTo>
                  <a:lnTo>
                    <a:pt x="578" y="96"/>
                  </a:lnTo>
                  <a:lnTo>
                    <a:pt x="578" y="97"/>
                  </a:lnTo>
                  <a:lnTo>
                    <a:pt x="579" y="97"/>
                  </a:lnTo>
                  <a:lnTo>
                    <a:pt x="580" y="98"/>
                  </a:lnTo>
                  <a:lnTo>
                    <a:pt x="581" y="98"/>
                  </a:lnTo>
                  <a:lnTo>
                    <a:pt x="582" y="99"/>
                  </a:lnTo>
                  <a:lnTo>
                    <a:pt x="581" y="99"/>
                  </a:lnTo>
                  <a:lnTo>
                    <a:pt x="581" y="100"/>
                  </a:lnTo>
                  <a:lnTo>
                    <a:pt x="581" y="101"/>
                  </a:lnTo>
                  <a:lnTo>
                    <a:pt x="581" y="102"/>
                  </a:lnTo>
                  <a:lnTo>
                    <a:pt x="582" y="103"/>
                  </a:lnTo>
                  <a:lnTo>
                    <a:pt x="582" y="104"/>
                  </a:lnTo>
                  <a:lnTo>
                    <a:pt x="583" y="104"/>
                  </a:lnTo>
                  <a:lnTo>
                    <a:pt x="583" y="105"/>
                  </a:lnTo>
                  <a:lnTo>
                    <a:pt x="584" y="105"/>
                  </a:lnTo>
                  <a:lnTo>
                    <a:pt x="583" y="105"/>
                  </a:lnTo>
                  <a:lnTo>
                    <a:pt x="583" y="106"/>
                  </a:lnTo>
                  <a:lnTo>
                    <a:pt x="583" y="107"/>
                  </a:lnTo>
                  <a:lnTo>
                    <a:pt x="584" y="107"/>
                  </a:lnTo>
                  <a:lnTo>
                    <a:pt x="584" y="106"/>
                  </a:lnTo>
                  <a:lnTo>
                    <a:pt x="585" y="106"/>
                  </a:lnTo>
                  <a:lnTo>
                    <a:pt x="585" y="107"/>
                  </a:lnTo>
                  <a:lnTo>
                    <a:pt x="585" y="108"/>
                  </a:lnTo>
                  <a:lnTo>
                    <a:pt x="585" y="109"/>
                  </a:lnTo>
                  <a:lnTo>
                    <a:pt x="586" y="109"/>
                  </a:lnTo>
                  <a:lnTo>
                    <a:pt x="586" y="110"/>
                  </a:lnTo>
                  <a:lnTo>
                    <a:pt x="585" y="110"/>
                  </a:lnTo>
                  <a:lnTo>
                    <a:pt x="585" y="111"/>
                  </a:lnTo>
                  <a:lnTo>
                    <a:pt x="586" y="111"/>
                  </a:lnTo>
                  <a:lnTo>
                    <a:pt x="587" y="111"/>
                  </a:lnTo>
                  <a:lnTo>
                    <a:pt x="587" y="112"/>
                  </a:lnTo>
                  <a:lnTo>
                    <a:pt x="587" y="113"/>
                  </a:lnTo>
                  <a:lnTo>
                    <a:pt x="587" y="114"/>
                  </a:lnTo>
                  <a:lnTo>
                    <a:pt x="586" y="114"/>
                  </a:lnTo>
                  <a:lnTo>
                    <a:pt x="586" y="115"/>
                  </a:lnTo>
                  <a:lnTo>
                    <a:pt x="586" y="116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9"/>
                  </a:lnTo>
                  <a:lnTo>
                    <a:pt x="591" y="119"/>
                  </a:lnTo>
                  <a:lnTo>
                    <a:pt x="592" y="120"/>
                  </a:lnTo>
                  <a:lnTo>
                    <a:pt x="593" y="120"/>
                  </a:lnTo>
                  <a:lnTo>
                    <a:pt x="594" y="121"/>
                  </a:lnTo>
                  <a:lnTo>
                    <a:pt x="594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4" y="124"/>
                  </a:lnTo>
                  <a:lnTo>
                    <a:pt x="594" y="125"/>
                  </a:lnTo>
                  <a:lnTo>
                    <a:pt x="594" y="126"/>
                  </a:lnTo>
                  <a:lnTo>
                    <a:pt x="594" y="127"/>
                  </a:lnTo>
                  <a:lnTo>
                    <a:pt x="595" y="127"/>
                  </a:lnTo>
                  <a:lnTo>
                    <a:pt x="596" y="128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599" y="129"/>
                  </a:lnTo>
                  <a:lnTo>
                    <a:pt x="600" y="129"/>
                  </a:lnTo>
                  <a:lnTo>
                    <a:pt x="601" y="129"/>
                  </a:lnTo>
                  <a:lnTo>
                    <a:pt x="601" y="130"/>
                  </a:lnTo>
                  <a:lnTo>
                    <a:pt x="602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2" y="133"/>
                  </a:lnTo>
                  <a:lnTo>
                    <a:pt x="603" y="134"/>
                  </a:lnTo>
                  <a:lnTo>
                    <a:pt x="603" y="135"/>
                  </a:lnTo>
                  <a:lnTo>
                    <a:pt x="604" y="136"/>
                  </a:lnTo>
                  <a:lnTo>
                    <a:pt x="604" y="136"/>
                  </a:lnTo>
                  <a:lnTo>
                    <a:pt x="605" y="136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6" y="137"/>
                  </a:lnTo>
                  <a:lnTo>
                    <a:pt x="606" y="138"/>
                  </a:lnTo>
                  <a:lnTo>
                    <a:pt x="606" y="139"/>
                  </a:lnTo>
                  <a:lnTo>
                    <a:pt x="607" y="140"/>
                  </a:lnTo>
                  <a:lnTo>
                    <a:pt x="607" y="141"/>
                  </a:lnTo>
                  <a:lnTo>
                    <a:pt x="608" y="142"/>
                  </a:lnTo>
                  <a:lnTo>
                    <a:pt x="608" y="143"/>
                  </a:lnTo>
                  <a:lnTo>
                    <a:pt x="608" y="144"/>
                  </a:lnTo>
                  <a:lnTo>
                    <a:pt x="608" y="145"/>
                  </a:lnTo>
                  <a:lnTo>
                    <a:pt x="608" y="146"/>
                  </a:lnTo>
                  <a:lnTo>
                    <a:pt x="608" y="147"/>
                  </a:lnTo>
                  <a:lnTo>
                    <a:pt x="609" y="147"/>
                  </a:lnTo>
                  <a:lnTo>
                    <a:pt x="610" y="148"/>
                  </a:lnTo>
                  <a:lnTo>
                    <a:pt x="610" y="148"/>
                  </a:lnTo>
                  <a:lnTo>
                    <a:pt x="609" y="148"/>
                  </a:lnTo>
                  <a:lnTo>
                    <a:pt x="609" y="149"/>
                  </a:lnTo>
                  <a:lnTo>
                    <a:pt x="608" y="150"/>
                  </a:lnTo>
                  <a:lnTo>
                    <a:pt x="608" y="151"/>
                  </a:lnTo>
                  <a:lnTo>
                    <a:pt x="608" y="152"/>
                  </a:lnTo>
                  <a:lnTo>
                    <a:pt x="607" y="153"/>
                  </a:lnTo>
                  <a:lnTo>
                    <a:pt x="607" y="154"/>
                  </a:lnTo>
                  <a:lnTo>
                    <a:pt x="608" y="154"/>
                  </a:lnTo>
                  <a:lnTo>
                    <a:pt x="609" y="155"/>
                  </a:lnTo>
                  <a:lnTo>
                    <a:pt x="610" y="155"/>
                  </a:lnTo>
                  <a:lnTo>
                    <a:pt x="610" y="156"/>
                  </a:lnTo>
                  <a:lnTo>
                    <a:pt x="610" y="157"/>
                  </a:lnTo>
                  <a:lnTo>
                    <a:pt x="611" y="157"/>
                  </a:lnTo>
                  <a:lnTo>
                    <a:pt x="612" y="158"/>
                  </a:lnTo>
                  <a:lnTo>
                    <a:pt x="613" y="158"/>
                  </a:lnTo>
                  <a:lnTo>
                    <a:pt x="614" y="158"/>
                  </a:lnTo>
                  <a:lnTo>
                    <a:pt x="615" y="158"/>
                  </a:lnTo>
                  <a:lnTo>
                    <a:pt x="615" y="159"/>
                  </a:lnTo>
                  <a:lnTo>
                    <a:pt x="616" y="159"/>
                  </a:lnTo>
                  <a:lnTo>
                    <a:pt x="616" y="160"/>
                  </a:lnTo>
                  <a:lnTo>
                    <a:pt x="617" y="160"/>
                  </a:lnTo>
                  <a:lnTo>
                    <a:pt x="617" y="161"/>
                  </a:lnTo>
                  <a:lnTo>
                    <a:pt x="618" y="161"/>
                  </a:lnTo>
                  <a:lnTo>
                    <a:pt x="618" y="162"/>
                  </a:lnTo>
                  <a:lnTo>
                    <a:pt x="618" y="163"/>
                  </a:lnTo>
                  <a:lnTo>
                    <a:pt x="617" y="163"/>
                  </a:lnTo>
                  <a:lnTo>
                    <a:pt x="617" y="165"/>
                  </a:lnTo>
                  <a:lnTo>
                    <a:pt x="616" y="165"/>
                  </a:lnTo>
                  <a:lnTo>
                    <a:pt x="616" y="166"/>
                  </a:lnTo>
                  <a:lnTo>
                    <a:pt x="617" y="166"/>
                  </a:lnTo>
                  <a:lnTo>
                    <a:pt x="617" y="167"/>
                  </a:lnTo>
                  <a:lnTo>
                    <a:pt x="619" y="169"/>
                  </a:lnTo>
                  <a:lnTo>
                    <a:pt x="619" y="170"/>
                  </a:lnTo>
                  <a:lnTo>
                    <a:pt x="619" y="171"/>
                  </a:lnTo>
                  <a:lnTo>
                    <a:pt x="619" y="172"/>
                  </a:lnTo>
                  <a:lnTo>
                    <a:pt x="620" y="172"/>
                  </a:lnTo>
                  <a:lnTo>
                    <a:pt x="620" y="173"/>
                  </a:lnTo>
                  <a:lnTo>
                    <a:pt x="620" y="174"/>
                  </a:lnTo>
                  <a:lnTo>
                    <a:pt x="621" y="174"/>
                  </a:lnTo>
                  <a:lnTo>
                    <a:pt x="622" y="175"/>
                  </a:lnTo>
                  <a:lnTo>
                    <a:pt x="622" y="175"/>
                  </a:lnTo>
                  <a:lnTo>
                    <a:pt x="622" y="176"/>
                  </a:lnTo>
                  <a:lnTo>
                    <a:pt x="622" y="177"/>
                  </a:lnTo>
                  <a:lnTo>
                    <a:pt x="623" y="178"/>
                  </a:lnTo>
                  <a:lnTo>
                    <a:pt x="623" y="179"/>
                  </a:lnTo>
                  <a:lnTo>
                    <a:pt x="623" y="180"/>
                  </a:lnTo>
                  <a:lnTo>
                    <a:pt x="622" y="181"/>
                  </a:lnTo>
                  <a:lnTo>
                    <a:pt x="622" y="182"/>
                  </a:lnTo>
                  <a:lnTo>
                    <a:pt x="621" y="182"/>
                  </a:lnTo>
                  <a:lnTo>
                    <a:pt x="621" y="183"/>
                  </a:lnTo>
                  <a:lnTo>
                    <a:pt x="621" y="184"/>
                  </a:lnTo>
                  <a:lnTo>
                    <a:pt x="621" y="185"/>
                  </a:lnTo>
                  <a:lnTo>
                    <a:pt x="621" y="186"/>
                  </a:lnTo>
                  <a:lnTo>
                    <a:pt x="621" y="187"/>
                  </a:lnTo>
                  <a:lnTo>
                    <a:pt x="621" y="188"/>
                  </a:lnTo>
                  <a:lnTo>
                    <a:pt x="621" y="189"/>
                  </a:lnTo>
                  <a:lnTo>
                    <a:pt x="621" y="190"/>
                  </a:lnTo>
                  <a:lnTo>
                    <a:pt x="622" y="191"/>
                  </a:lnTo>
                  <a:lnTo>
                    <a:pt x="622" y="192"/>
                  </a:lnTo>
                  <a:lnTo>
                    <a:pt x="623" y="192"/>
                  </a:lnTo>
                  <a:lnTo>
                    <a:pt x="623" y="193"/>
                  </a:lnTo>
                  <a:lnTo>
                    <a:pt x="624" y="193"/>
                  </a:lnTo>
                  <a:lnTo>
                    <a:pt x="624" y="194"/>
                  </a:lnTo>
                  <a:lnTo>
                    <a:pt x="624" y="195"/>
                  </a:lnTo>
                  <a:lnTo>
                    <a:pt x="625" y="196"/>
                  </a:lnTo>
                  <a:lnTo>
                    <a:pt x="625" y="197"/>
                  </a:lnTo>
                  <a:lnTo>
                    <a:pt x="625" y="198"/>
                  </a:lnTo>
                  <a:lnTo>
                    <a:pt x="626" y="198"/>
                  </a:lnTo>
                  <a:lnTo>
                    <a:pt x="626" y="199"/>
                  </a:lnTo>
                  <a:lnTo>
                    <a:pt x="627" y="199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29" y="202"/>
                  </a:lnTo>
                  <a:lnTo>
                    <a:pt x="629" y="202"/>
                  </a:lnTo>
                  <a:lnTo>
                    <a:pt x="629" y="203"/>
                  </a:lnTo>
                  <a:lnTo>
                    <a:pt x="629" y="204"/>
                  </a:lnTo>
                  <a:lnTo>
                    <a:pt x="628" y="204"/>
                  </a:lnTo>
                  <a:lnTo>
                    <a:pt x="628" y="205"/>
                  </a:lnTo>
                  <a:lnTo>
                    <a:pt x="628" y="206"/>
                  </a:lnTo>
                  <a:lnTo>
                    <a:pt x="628" y="207"/>
                  </a:lnTo>
                  <a:lnTo>
                    <a:pt x="627" y="207"/>
                  </a:lnTo>
                  <a:lnTo>
                    <a:pt x="627" y="208"/>
                  </a:lnTo>
                  <a:lnTo>
                    <a:pt x="627" y="209"/>
                  </a:lnTo>
                  <a:lnTo>
                    <a:pt x="626" y="209"/>
                  </a:lnTo>
                  <a:lnTo>
                    <a:pt x="626" y="210"/>
                  </a:lnTo>
                  <a:lnTo>
                    <a:pt x="625" y="211"/>
                  </a:lnTo>
                  <a:lnTo>
                    <a:pt x="625" y="212"/>
                  </a:lnTo>
                  <a:lnTo>
                    <a:pt x="625" y="213"/>
                  </a:lnTo>
                  <a:lnTo>
                    <a:pt x="625" y="214"/>
                  </a:lnTo>
                  <a:lnTo>
                    <a:pt x="624" y="215"/>
                  </a:lnTo>
                  <a:lnTo>
                    <a:pt x="623" y="216"/>
                  </a:lnTo>
                  <a:lnTo>
                    <a:pt x="623" y="217"/>
                  </a:lnTo>
                  <a:lnTo>
                    <a:pt x="622" y="217"/>
                  </a:lnTo>
                  <a:lnTo>
                    <a:pt x="621" y="218"/>
                  </a:lnTo>
                  <a:lnTo>
                    <a:pt x="621" y="219"/>
                  </a:lnTo>
                  <a:lnTo>
                    <a:pt x="620" y="219"/>
                  </a:lnTo>
                  <a:lnTo>
                    <a:pt x="620" y="220"/>
                  </a:lnTo>
                  <a:lnTo>
                    <a:pt x="620" y="221"/>
                  </a:lnTo>
                  <a:lnTo>
                    <a:pt x="621" y="221"/>
                  </a:lnTo>
                  <a:lnTo>
                    <a:pt x="621" y="220"/>
                  </a:lnTo>
                  <a:lnTo>
                    <a:pt x="622" y="220"/>
                  </a:lnTo>
                  <a:lnTo>
                    <a:pt x="623" y="220"/>
                  </a:lnTo>
                  <a:lnTo>
                    <a:pt x="624" y="220"/>
                  </a:lnTo>
                  <a:lnTo>
                    <a:pt x="624" y="221"/>
                  </a:lnTo>
                  <a:lnTo>
                    <a:pt x="624" y="222"/>
                  </a:lnTo>
                  <a:lnTo>
                    <a:pt x="624" y="223"/>
                  </a:lnTo>
                  <a:lnTo>
                    <a:pt x="625" y="224"/>
                  </a:lnTo>
                  <a:lnTo>
                    <a:pt x="626" y="225"/>
                  </a:lnTo>
                  <a:lnTo>
                    <a:pt x="627" y="225"/>
                  </a:lnTo>
                  <a:lnTo>
                    <a:pt x="627" y="226"/>
                  </a:lnTo>
                  <a:lnTo>
                    <a:pt x="628" y="226"/>
                  </a:lnTo>
                  <a:lnTo>
                    <a:pt x="629" y="226"/>
                  </a:lnTo>
                  <a:lnTo>
                    <a:pt x="630" y="226"/>
                  </a:lnTo>
                  <a:lnTo>
                    <a:pt x="630" y="227"/>
                  </a:lnTo>
                  <a:lnTo>
                    <a:pt x="629" y="227"/>
                  </a:lnTo>
                  <a:lnTo>
                    <a:pt x="629" y="228"/>
                  </a:lnTo>
                  <a:lnTo>
                    <a:pt x="628" y="228"/>
                  </a:lnTo>
                  <a:lnTo>
                    <a:pt x="628" y="228"/>
                  </a:lnTo>
                  <a:lnTo>
                    <a:pt x="629" y="228"/>
                  </a:lnTo>
                  <a:lnTo>
                    <a:pt x="630" y="228"/>
                  </a:lnTo>
                  <a:lnTo>
                    <a:pt x="631" y="228"/>
                  </a:lnTo>
                  <a:lnTo>
                    <a:pt x="631" y="228"/>
                  </a:lnTo>
                  <a:lnTo>
                    <a:pt x="631" y="229"/>
                  </a:lnTo>
                  <a:lnTo>
                    <a:pt x="631" y="229"/>
                  </a:lnTo>
                  <a:lnTo>
                    <a:pt x="631" y="230"/>
                  </a:lnTo>
                  <a:lnTo>
                    <a:pt x="630" y="230"/>
                  </a:lnTo>
                  <a:lnTo>
                    <a:pt x="629" y="230"/>
                  </a:lnTo>
                  <a:lnTo>
                    <a:pt x="629" y="231"/>
                  </a:lnTo>
                  <a:lnTo>
                    <a:pt x="628" y="231"/>
                  </a:lnTo>
                  <a:lnTo>
                    <a:pt x="628" y="232"/>
                  </a:lnTo>
                  <a:lnTo>
                    <a:pt x="627" y="232"/>
                  </a:lnTo>
                  <a:lnTo>
                    <a:pt x="627" y="233"/>
                  </a:lnTo>
                  <a:lnTo>
                    <a:pt x="626" y="234"/>
                  </a:lnTo>
                  <a:lnTo>
                    <a:pt x="625" y="235"/>
                  </a:lnTo>
                  <a:lnTo>
                    <a:pt x="625" y="236"/>
                  </a:lnTo>
                  <a:lnTo>
                    <a:pt x="624" y="236"/>
                  </a:lnTo>
                  <a:lnTo>
                    <a:pt x="624" y="237"/>
                  </a:lnTo>
                  <a:lnTo>
                    <a:pt x="624" y="238"/>
                  </a:lnTo>
                  <a:lnTo>
                    <a:pt x="625" y="239"/>
                  </a:lnTo>
                  <a:lnTo>
                    <a:pt x="625" y="240"/>
                  </a:lnTo>
                  <a:lnTo>
                    <a:pt x="625" y="241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5" y="245"/>
                  </a:lnTo>
                  <a:lnTo>
                    <a:pt x="625" y="246"/>
                  </a:lnTo>
                  <a:lnTo>
                    <a:pt x="625" y="247"/>
                  </a:lnTo>
                  <a:lnTo>
                    <a:pt x="626" y="248"/>
                  </a:lnTo>
                  <a:lnTo>
                    <a:pt x="626" y="249"/>
                  </a:lnTo>
                  <a:lnTo>
                    <a:pt x="627" y="249"/>
                  </a:lnTo>
                  <a:lnTo>
                    <a:pt x="628" y="250"/>
                  </a:lnTo>
                  <a:lnTo>
                    <a:pt x="629" y="251"/>
                  </a:lnTo>
                  <a:lnTo>
                    <a:pt x="629" y="252"/>
                  </a:lnTo>
                  <a:lnTo>
                    <a:pt x="629" y="253"/>
                  </a:lnTo>
                  <a:lnTo>
                    <a:pt x="628" y="253"/>
                  </a:lnTo>
                  <a:lnTo>
                    <a:pt x="628" y="254"/>
                  </a:lnTo>
                  <a:lnTo>
                    <a:pt x="628" y="255"/>
                  </a:lnTo>
                  <a:lnTo>
                    <a:pt x="628" y="255"/>
                  </a:lnTo>
                  <a:lnTo>
                    <a:pt x="628" y="256"/>
                  </a:lnTo>
                  <a:lnTo>
                    <a:pt x="628" y="257"/>
                  </a:lnTo>
                  <a:lnTo>
                    <a:pt x="628" y="258"/>
                  </a:lnTo>
                  <a:lnTo>
                    <a:pt x="628" y="259"/>
                  </a:lnTo>
                  <a:lnTo>
                    <a:pt x="643" y="256"/>
                  </a:lnTo>
                  <a:lnTo>
                    <a:pt x="652" y="255"/>
                  </a:lnTo>
                  <a:lnTo>
                    <a:pt x="656" y="255"/>
                  </a:lnTo>
                  <a:lnTo>
                    <a:pt x="657" y="255"/>
                  </a:lnTo>
                  <a:lnTo>
                    <a:pt x="659" y="254"/>
                  </a:lnTo>
                  <a:lnTo>
                    <a:pt x="663" y="254"/>
                  </a:lnTo>
                  <a:lnTo>
                    <a:pt x="672" y="252"/>
                  </a:lnTo>
                  <a:lnTo>
                    <a:pt x="680" y="251"/>
                  </a:lnTo>
                  <a:lnTo>
                    <a:pt x="681" y="250"/>
                  </a:lnTo>
                  <a:lnTo>
                    <a:pt x="687" y="249"/>
                  </a:lnTo>
                  <a:lnTo>
                    <a:pt x="704" y="246"/>
                  </a:lnTo>
                  <a:lnTo>
                    <a:pt x="707" y="245"/>
                  </a:lnTo>
                  <a:lnTo>
                    <a:pt x="710" y="245"/>
                  </a:lnTo>
                  <a:lnTo>
                    <a:pt x="728" y="242"/>
                  </a:lnTo>
                  <a:lnTo>
                    <a:pt x="730" y="241"/>
                  </a:lnTo>
                  <a:lnTo>
                    <a:pt x="732" y="241"/>
                  </a:lnTo>
                  <a:lnTo>
                    <a:pt x="742" y="239"/>
                  </a:lnTo>
                  <a:lnTo>
                    <a:pt x="743" y="239"/>
                  </a:lnTo>
                  <a:lnTo>
                    <a:pt x="744" y="239"/>
                  </a:lnTo>
                  <a:lnTo>
                    <a:pt x="746" y="239"/>
                  </a:lnTo>
                  <a:lnTo>
                    <a:pt x="754" y="237"/>
                  </a:lnTo>
                  <a:lnTo>
                    <a:pt x="759" y="236"/>
                  </a:lnTo>
                  <a:lnTo>
                    <a:pt x="760" y="236"/>
                  </a:lnTo>
                  <a:lnTo>
                    <a:pt x="763" y="236"/>
                  </a:lnTo>
                  <a:lnTo>
                    <a:pt x="766" y="235"/>
                  </a:lnTo>
                  <a:lnTo>
                    <a:pt x="767" y="235"/>
                  </a:lnTo>
                  <a:lnTo>
                    <a:pt x="771" y="234"/>
                  </a:lnTo>
                  <a:lnTo>
                    <a:pt x="772" y="234"/>
                  </a:lnTo>
                  <a:lnTo>
                    <a:pt x="773" y="234"/>
                  </a:lnTo>
                  <a:lnTo>
                    <a:pt x="774" y="234"/>
                  </a:lnTo>
                  <a:lnTo>
                    <a:pt x="775" y="234"/>
                  </a:lnTo>
                  <a:lnTo>
                    <a:pt x="776" y="234"/>
                  </a:lnTo>
                  <a:lnTo>
                    <a:pt x="780" y="233"/>
                  </a:lnTo>
                  <a:lnTo>
                    <a:pt x="781" y="233"/>
                  </a:lnTo>
                  <a:lnTo>
                    <a:pt x="782" y="233"/>
                  </a:lnTo>
                  <a:lnTo>
                    <a:pt x="783" y="233"/>
                  </a:lnTo>
                  <a:lnTo>
                    <a:pt x="783" y="232"/>
                  </a:lnTo>
                  <a:lnTo>
                    <a:pt x="785" y="232"/>
                  </a:lnTo>
                  <a:lnTo>
                    <a:pt x="787" y="232"/>
                  </a:lnTo>
                  <a:lnTo>
                    <a:pt x="788" y="232"/>
                  </a:lnTo>
                  <a:lnTo>
                    <a:pt x="789" y="232"/>
                  </a:lnTo>
                  <a:lnTo>
                    <a:pt x="789" y="231"/>
                  </a:lnTo>
                  <a:lnTo>
                    <a:pt x="790" y="232"/>
                  </a:lnTo>
                  <a:lnTo>
                    <a:pt x="790" y="233"/>
                  </a:lnTo>
                  <a:lnTo>
                    <a:pt x="791" y="233"/>
                  </a:lnTo>
                  <a:lnTo>
                    <a:pt x="793" y="243"/>
                  </a:lnTo>
                  <a:lnTo>
                    <a:pt x="793" y="246"/>
                  </a:lnTo>
                  <a:lnTo>
                    <a:pt x="793" y="247"/>
                  </a:lnTo>
                  <a:lnTo>
                    <a:pt x="795" y="255"/>
                  </a:lnTo>
                  <a:lnTo>
                    <a:pt x="796" y="258"/>
                  </a:lnTo>
                  <a:lnTo>
                    <a:pt x="796" y="262"/>
                  </a:lnTo>
                  <a:lnTo>
                    <a:pt x="796" y="263"/>
                  </a:lnTo>
                  <a:lnTo>
                    <a:pt x="797" y="263"/>
                  </a:lnTo>
                  <a:lnTo>
                    <a:pt x="797" y="266"/>
                  </a:lnTo>
                  <a:lnTo>
                    <a:pt x="798" y="270"/>
                  </a:lnTo>
                  <a:lnTo>
                    <a:pt x="798" y="271"/>
                  </a:lnTo>
                  <a:lnTo>
                    <a:pt x="801" y="279"/>
                  </a:lnTo>
                  <a:lnTo>
                    <a:pt x="802" y="282"/>
                  </a:lnTo>
                  <a:lnTo>
                    <a:pt x="802" y="282"/>
                  </a:lnTo>
                  <a:lnTo>
                    <a:pt x="803" y="285"/>
                  </a:lnTo>
                  <a:lnTo>
                    <a:pt x="804" y="289"/>
                  </a:lnTo>
                  <a:lnTo>
                    <a:pt x="805" y="291"/>
                  </a:lnTo>
                  <a:lnTo>
                    <a:pt x="805" y="292"/>
                  </a:lnTo>
                  <a:lnTo>
                    <a:pt x="805" y="294"/>
                  </a:lnTo>
                  <a:lnTo>
                    <a:pt x="806" y="295"/>
                  </a:lnTo>
                  <a:lnTo>
                    <a:pt x="806" y="296"/>
                  </a:lnTo>
                  <a:lnTo>
                    <a:pt x="807" y="300"/>
                  </a:lnTo>
                  <a:lnTo>
                    <a:pt x="808" y="303"/>
                  </a:lnTo>
                  <a:lnTo>
                    <a:pt x="808" y="304"/>
                  </a:lnTo>
                  <a:lnTo>
                    <a:pt x="808" y="306"/>
                  </a:lnTo>
                  <a:lnTo>
                    <a:pt x="811" y="314"/>
                  </a:lnTo>
                  <a:lnTo>
                    <a:pt x="811" y="316"/>
                  </a:lnTo>
                  <a:lnTo>
                    <a:pt x="813" y="322"/>
                  </a:lnTo>
                  <a:lnTo>
                    <a:pt x="814" y="326"/>
                  </a:lnTo>
                  <a:lnTo>
                    <a:pt x="815" y="330"/>
                  </a:lnTo>
                  <a:lnTo>
                    <a:pt x="816" y="333"/>
                  </a:lnTo>
                  <a:lnTo>
                    <a:pt x="817" y="335"/>
                  </a:lnTo>
                  <a:lnTo>
                    <a:pt x="817" y="336"/>
                  </a:lnTo>
                  <a:lnTo>
                    <a:pt x="818" y="341"/>
                  </a:lnTo>
                  <a:lnTo>
                    <a:pt x="819" y="342"/>
                  </a:lnTo>
                  <a:lnTo>
                    <a:pt x="820" y="346"/>
                  </a:lnTo>
                  <a:lnTo>
                    <a:pt x="820" y="350"/>
                  </a:lnTo>
                  <a:lnTo>
                    <a:pt x="820" y="352"/>
                  </a:lnTo>
                  <a:lnTo>
                    <a:pt x="820" y="353"/>
                  </a:lnTo>
                  <a:lnTo>
                    <a:pt x="821" y="356"/>
                  </a:lnTo>
                  <a:lnTo>
                    <a:pt x="822" y="358"/>
                  </a:lnTo>
                  <a:lnTo>
                    <a:pt x="822" y="359"/>
                  </a:lnTo>
                  <a:lnTo>
                    <a:pt x="823" y="362"/>
                  </a:lnTo>
                  <a:lnTo>
                    <a:pt x="823" y="362"/>
                  </a:lnTo>
                  <a:lnTo>
                    <a:pt x="822" y="363"/>
                  </a:lnTo>
                  <a:lnTo>
                    <a:pt x="820" y="365"/>
                  </a:lnTo>
                  <a:lnTo>
                    <a:pt x="816" y="368"/>
                  </a:lnTo>
                  <a:lnTo>
                    <a:pt x="814" y="369"/>
                  </a:lnTo>
                  <a:lnTo>
                    <a:pt x="808" y="373"/>
                  </a:lnTo>
                  <a:lnTo>
                    <a:pt x="802" y="377"/>
                  </a:lnTo>
                  <a:lnTo>
                    <a:pt x="803" y="377"/>
                  </a:lnTo>
                  <a:lnTo>
                    <a:pt x="804" y="380"/>
                  </a:lnTo>
                  <a:lnTo>
                    <a:pt x="806" y="385"/>
                  </a:lnTo>
                  <a:lnTo>
                    <a:pt x="808" y="389"/>
                  </a:lnTo>
                  <a:lnTo>
                    <a:pt x="809" y="390"/>
                  </a:lnTo>
                  <a:lnTo>
                    <a:pt x="815" y="402"/>
                  </a:lnTo>
                  <a:lnTo>
                    <a:pt x="817" y="406"/>
                  </a:lnTo>
                  <a:lnTo>
                    <a:pt x="819" y="409"/>
                  </a:lnTo>
                  <a:lnTo>
                    <a:pt x="822" y="417"/>
                  </a:lnTo>
                  <a:lnTo>
                    <a:pt x="824" y="420"/>
                  </a:lnTo>
                  <a:lnTo>
                    <a:pt x="825" y="424"/>
                  </a:lnTo>
                  <a:lnTo>
                    <a:pt x="826" y="426"/>
                  </a:lnTo>
                  <a:lnTo>
                    <a:pt x="827" y="428"/>
                  </a:lnTo>
                  <a:lnTo>
                    <a:pt x="829" y="431"/>
                  </a:lnTo>
                  <a:lnTo>
                    <a:pt x="830" y="434"/>
                  </a:lnTo>
                  <a:lnTo>
                    <a:pt x="831" y="435"/>
                  </a:lnTo>
                  <a:lnTo>
                    <a:pt x="832" y="438"/>
                  </a:lnTo>
                  <a:lnTo>
                    <a:pt x="834" y="442"/>
                  </a:lnTo>
                  <a:lnTo>
                    <a:pt x="834" y="442"/>
                  </a:lnTo>
                  <a:lnTo>
                    <a:pt x="835" y="443"/>
                  </a:lnTo>
                  <a:lnTo>
                    <a:pt x="838" y="448"/>
                  </a:lnTo>
                  <a:lnTo>
                    <a:pt x="839" y="450"/>
                  </a:lnTo>
                  <a:lnTo>
                    <a:pt x="839" y="451"/>
                  </a:lnTo>
                  <a:lnTo>
                    <a:pt x="840" y="452"/>
                  </a:lnTo>
                  <a:lnTo>
                    <a:pt x="840" y="453"/>
                  </a:lnTo>
                  <a:lnTo>
                    <a:pt x="841" y="455"/>
                  </a:lnTo>
                  <a:lnTo>
                    <a:pt x="842" y="458"/>
                  </a:lnTo>
                  <a:lnTo>
                    <a:pt x="845" y="464"/>
                  </a:lnTo>
                  <a:lnTo>
                    <a:pt x="846" y="465"/>
                  </a:lnTo>
                  <a:lnTo>
                    <a:pt x="847" y="469"/>
                  </a:lnTo>
                  <a:lnTo>
                    <a:pt x="848" y="471"/>
                  </a:lnTo>
                  <a:lnTo>
                    <a:pt x="849" y="472"/>
                  </a:lnTo>
                  <a:lnTo>
                    <a:pt x="851" y="476"/>
                  </a:lnTo>
                  <a:lnTo>
                    <a:pt x="852" y="478"/>
                  </a:lnTo>
                  <a:lnTo>
                    <a:pt x="852" y="479"/>
                  </a:lnTo>
                  <a:lnTo>
                    <a:pt x="853" y="480"/>
                  </a:lnTo>
                  <a:lnTo>
                    <a:pt x="854" y="482"/>
                  </a:lnTo>
                  <a:lnTo>
                    <a:pt x="855" y="484"/>
                  </a:lnTo>
                  <a:lnTo>
                    <a:pt x="855" y="486"/>
                  </a:lnTo>
                  <a:lnTo>
                    <a:pt x="856" y="486"/>
                  </a:lnTo>
                  <a:lnTo>
                    <a:pt x="857" y="489"/>
                  </a:lnTo>
                  <a:lnTo>
                    <a:pt x="858" y="492"/>
                  </a:lnTo>
                  <a:lnTo>
                    <a:pt x="860" y="495"/>
                  </a:lnTo>
                  <a:lnTo>
                    <a:pt x="861" y="496"/>
                  </a:lnTo>
                  <a:lnTo>
                    <a:pt x="863" y="501"/>
                  </a:lnTo>
                  <a:lnTo>
                    <a:pt x="866" y="506"/>
                  </a:lnTo>
                  <a:lnTo>
                    <a:pt x="868" y="510"/>
                  </a:lnTo>
                  <a:lnTo>
                    <a:pt x="868" y="511"/>
                  </a:lnTo>
                  <a:lnTo>
                    <a:pt x="869" y="513"/>
                  </a:lnTo>
                  <a:lnTo>
                    <a:pt x="870" y="514"/>
                  </a:lnTo>
                  <a:lnTo>
                    <a:pt x="872" y="519"/>
                  </a:lnTo>
                  <a:lnTo>
                    <a:pt x="873" y="521"/>
                  </a:lnTo>
                  <a:lnTo>
                    <a:pt x="873" y="522"/>
                  </a:lnTo>
                  <a:lnTo>
                    <a:pt x="874" y="523"/>
                  </a:lnTo>
                  <a:lnTo>
                    <a:pt x="875" y="525"/>
                  </a:lnTo>
                  <a:lnTo>
                    <a:pt x="876" y="526"/>
                  </a:lnTo>
                  <a:lnTo>
                    <a:pt x="877" y="529"/>
                  </a:lnTo>
                  <a:lnTo>
                    <a:pt x="880" y="535"/>
                  </a:lnTo>
                  <a:lnTo>
                    <a:pt x="879" y="535"/>
                  </a:lnTo>
                  <a:lnTo>
                    <a:pt x="879" y="536"/>
                  </a:lnTo>
                  <a:lnTo>
                    <a:pt x="878" y="536"/>
                  </a:lnTo>
                  <a:lnTo>
                    <a:pt x="878" y="537"/>
                  </a:lnTo>
                  <a:lnTo>
                    <a:pt x="877" y="537"/>
                  </a:lnTo>
                  <a:lnTo>
                    <a:pt x="874" y="539"/>
                  </a:lnTo>
                  <a:lnTo>
                    <a:pt x="872" y="541"/>
                  </a:lnTo>
                  <a:lnTo>
                    <a:pt x="871" y="541"/>
                  </a:lnTo>
                  <a:lnTo>
                    <a:pt x="870" y="541"/>
                  </a:lnTo>
                  <a:lnTo>
                    <a:pt x="864" y="545"/>
                  </a:lnTo>
                  <a:lnTo>
                    <a:pt x="859" y="548"/>
                  </a:lnTo>
                  <a:lnTo>
                    <a:pt x="858" y="548"/>
                  </a:lnTo>
                  <a:lnTo>
                    <a:pt x="856" y="549"/>
                  </a:lnTo>
                  <a:lnTo>
                    <a:pt x="852" y="551"/>
                  </a:lnTo>
                  <a:lnTo>
                    <a:pt x="848" y="553"/>
                  </a:lnTo>
                  <a:lnTo>
                    <a:pt x="847" y="554"/>
                  </a:lnTo>
                  <a:lnTo>
                    <a:pt x="846" y="555"/>
                  </a:lnTo>
                  <a:lnTo>
                    <a:pt x="844" y="556"/>
                  </a:lnTo>
                  <a:lnTo>
                    <a:pt x="843" y="557"/>
                  </a:lnTo>
                  <a:lnTo>
                    <a:pt x="842" y="557"/>
                  </a:lnTo>
                  <a:lnTo>
                    <a:pt x="836" y="560"/>
                  </a:lnTo>
                  <a:lnTo>
                    <a:pt x="834" y="561"/>
                  </a:lnTo>
                  <a:lnTo>
                    <a:pt x="833" y="562"/>
                  </a:lnTo>
                  <a:lnTo>
                    <a:pt x="827" y="566"/>
                  </a:lnTo>
                  <a:lnTo>
                    <a:pt x="826" y="566"/>
                  </a:lnTo>
                  <a:lnTo>
                    <a:pt x="825" y="567"/>
                  </a:lnTo>
                  <a:lnTo>
                    <a:pt x="820" y="570"/>
                  </a:lnTo>
                  <a:lnTo>
                    <a:pt x="819" y="571"/>
                  </a:lnTo>
                  <a:lnTo>
                    <a:pt x="818" y="571"/>
                  </a:lnTo>
                  <a:lnTo>
                    <a:pt x="817" y="572"/>
                  </a:lnTo>
                  <a:lnTo>
                    <a:pt x="816" y="573"/>
                  </a:lnTo>
                  <a:lnTo>
                    <a:pt x="815" y="573"/>
                  </a:lnTo>
                  <a:lnTo>
                    <a:pt x="814" y="574"/>
                  </a:lnTo>
                  <a:lnTo>
                    <a:pt x="812" y="575"/>
                  </a:lnTo>
                  <a:lnTo>
                    <a:pt x="806" y="577"/>
                  </a:lnTo>
                  <a:lnTo>
                    <a:pt x="806" y="576"/>
                  </a:lnTo>
                  <a:lnTo>
                    <a:pt x="805" y="576"/>
                  </a:lnTo>
                  <a:lnTo>
                    <a:pt x="805" y="575"/>
                  </a:lnTo>
                  <a:lnTo>
                    <a:pt x="805" y="576"/>
                  </a:lnTo>
                  <a:lnTo>
                    <a:pt x="804" y="576"/>
                  </a:lnTo>
                  <a:lnTo>
                    <a:pt x="802" y="576"/>
                  </a:lnTo>
                  <a:lnTo>
                    <a:pt x="801" y="576"/>
                  </a:lnTo>
                  <a:lnTo>
                    <a:pt x="802" y="577"/>
                  </a:lnTo>
                  <a:lnTo>
                    <a:pt x="802" y="578"/>
                  </a:lnTo>
                  <a:lnTo>
                    <a:pt x="802" y="579"/>
                  </a:lnTo>
                  <a:lnTo>
                    <a:pt x="803" y="579"/>
                  </a:lnTo>
                  <a:lnTo>
                    <a:pt x="802" y="580"/>
                  </a:lnTo>
                  <a:lnTo>
                    <a:pt x="799" y="582"/>
                  </a:lnTo>
                  <a:lnTo>
                    <a:pt x="795" y="584"/>
                  </a:lnTo>
                  <a:lnTo>
                    <a:pt x="793" y="585"/>
                  </a:lnTo>
                  <a:lnTo>
                    <a:pt x="791" y="587"/>
                  </a:lnTo>
                  <a:lnTo>
                    <a:pt x="784" y="591"/>
                  </a:lnTo>
                  <a:lnTo>
                    <a:pt x="783" y="591"/>
                  </a:lnTo>
                  <a:lnTo>
                    <a:pt x="776" y="595"/>
                  </a:lnTo>
                  <a:lnTo>
                    <a:pt x="775" y="596"/>
                  </a:lnTo>
                  <a:lnTo>
                    <a:pt x="771" y="599"/>
                  </a:lnTo>
                  <a:lnTo>
                    <a:pt x="769" y="599"/>
                  </a:lnTo>
                  <a:lnTo>
                    <a:pt x="768" y="600"/>
                  </a:lnTo>
                  <a:lnTo>
                    <a:pt x="766" y="601"/>
                  </a:lnTo>
                  <a:lnTo>
                    <a:pt x="765" y="602"/>
                  </a:lnTo>
                  <a:lnTo>
                    <a:pt x="765" y="603"/>
                  </a:lnTo>
                  <a:lnTo>
                    <a:pt x="765" y="603"/>
                  </a:lnTo>
                  <a:lnTo>
                    <a:pt x="765" y="604"/>
                  </a:lnTo>
                  <a:lnTo>
                    <a:pt x="766" y="604"/>
                  </a:lnTo>
                  <a:lnTo>
                    <a:pt x="766" y="605"/>
                  </a:lnTo>
                  <a:lnTo>
                    <a:pt x="767" y="605"/>
                  </a:lnTo>
                  <a:lnTo>
                    <a:pt x="767" y="606"/>
                  </a:lnTo>
                  <a:lnTo>
                    <a:pt x="768" y="606"/>
                  </a:lnTo>
                  <a:lnTo>
                    <a:pt x="768" y="607"/>
                  </a:lnTo>
                  <a:lnTo>
                    <a:pt x="769" y="607"/>
                  </a:lnTo>
                  <a:lnTo>
                    <a:pt x="769" y="608"/>
                  </a:lnTo>
                  <a:lnTo>
                    <a:pt x="769" y="609"/>
                  </a:lnTo>
                  <a:lnTo>
                    <a:pt x="768" y="610"/>
                  </a:lnTo>
                  <a:lnTo>
                    <a:pt x="768" y="611"/>
                  </a:lnTo>
                  <a:lnTo>
                    <a:pt x="767" y="611"/>
                  </a:lnTo>
                  <a:lnTo>
                    <a:pt x="767" y="612"/>
                  </a:lnTo>
                  <a:lnTo>
                    <a:pt x="768" y="612"/>
                  </a:lnTo>
                  <a:lnTo>
                    <a:pt x="769" y="613"/>
                  </a:lnTo>
                  <a:lnTo>
                    <a:pt x="769" y="614"/>
                  </a:lnTo>
                  <a:lnTo>
                    <a:pt x="768" y="614"/>
                  </a:lnTo>
                  <a:lnTo>
                    <a:pt x="768" y="615"/>
                  </a:lnTo>
                  <a:lnTo>
                    <a:pt x="769" y="615"/>
                  </a:lnTo>
                  <a:lnTo>
                    <a:pt x="770" y="615"/>
                  </a:lnTo>
                  <a:lnTo>
                    <a:pt x="770" y="616"/>
                  </a:lnTo>
                  <a:lnTo>
                    <a:pt x="771" y="615"/>
                  </a:lnTo>
                  <a:lnTo>
                    <a:pt x="771" y="616"/>
                  </a:lnTo>
                  <a:lnTo>
                    <a:pt x="770" y="616"/>
                  </a:lnTo>
                  <a:lnTo>
                    <a:pt x="770" y="617"/>
                  </a:lnTo>
                  <a:lnTo>
                    <a:pt x="770" y="618"/>
                  </a:lnTo>
                  <a:lnTo>
                    <a:pt x="770" y="619"/>
                  </a:lnTo>
                  <a:lnTo>
                    <a:pt x="771" y="619"/>
                  </a:lnTo>
                  <a:lnTo>
                    <a:pt x="771" y="620"/>
                  </a:lnTo>
                  <a:lnTo>
                    <a:pt x="771" y="621"/>
                  </a:lnTo>
                  <a:lnTo>
                    <a:pt x="771" y="622"/>
                  </a:lnTo>
                  <a:lnTo>
                    <a:pt x="771" y="623"/>
                  </a:lnTo>
                  <a:lnTo>
                    <a:pt x="771" y="624"/>
                  </a:lnTo>
                  <a:lnTo>
                    <a:pt x="771" y="625"/>
                  </a:lnTo>
                  <a:lnTo>
                    <a:pt x="770" y="626"/>
                  </a:lnTo>
                  <a:lnTo>
                    <a:pt x="769" y="626"/>
                  </a:lnTo>
                  <a:lnTo>
                    <a:pt x="768" y="626"/>
                  </a:lnTo>
                  <a:lnTo>
                    <a:pt x="767" y="626"/>
                  </a:lnTo>
                  <a:lnTo>
                    <a:pt x="766" y="627"/>
                  </a:lnTo>
                  <a:lnTo>
                    <a:pt x="766" y="627"/>
                  </a:lnTo>
                  <a:lnTo>
                    <a:pt x="765" y="628"/>
                  </a:lnTo>
                  <a:lnTo>
                    <a:pt x="768" y="631"/>
                  </a:lnTo>
                  <a:lnTo>
                    <a:pt x="772" y="635"/>
                  </a:lnTo>
                  <a:lnTo>
                    <a:pt x="774" y="637"/>
                  </a:lnTo>
                  <a:lnTo>
                    <a:pt x="775" y="638"/>
                  </a:lnTo>
                  <a:lnTo>
                    <a:pt x="776" y="639"/>
                  </a:lnTo>
                  <a:lnTo>
                    <a:pt x="777" y="640"/>
                  </a:lnTo>
                  <a:lnTo>
                    <a:pt x="788" y="652"/>
                  </a:lnTo>
                  <a:lnTo>
                    <a:pt x="792" y="655"/>
                  </a:lnTo>
                  <a:lnTo>
                    <a:pt x="795" y="659"/>
                  </a:lnTo>
                  <a:lnTo>
                    <a:pt x="800" y="663"/>
                  </a:lnTo>
                  <a:lnTo>
                    <a:pt x="803" y="666"/>
                  </a:lnTo>
                  <a:lnTo>
                    <a:pt x="805" y="668"/>
                  </a:lnTo>
                  <a:lnTo>
                    <a:pt x="808" y="671"/>
                  </a:lnTo>
                  <a:lnTo>
                    <a:pt x="811" y="674"/>
                  </a:lnTo>
                  <a:lnTo>
                    <a:pt x="812" y="675"/>
                  </a:lnTo>
                  <a:lnTo>
                    <a:pt x="813" y="676"/>
                  </a:lnTo>
                  <a:lnTo>
                    <a:pt x="816" y="679"/>
                  </a:lnTo>
                  <a:lnTo>
                    <a:pt x="818" y="681"/>
                  </a:lnTo>
                  <a:lnTo>
                    <a:pt x="819" y="682"/>
                  </a:lnTo>
                  <a:lnTo>
                    <a:pt x="820" y="683"/>
                  </a:lnTo>
                  <a:lnTo>
                    <a:pt x="821" y="684"/>
                  </a:lnTo>
                  <a:lnTo>
                    <a:pt x="821" y="683"/>
                  </a:lnTo>
                  <a:lnTo>
                    <a:pt x="822" y="684"/>
                  </a:lnTo>
                  <a:lnTo>
                    <a:pt x="823" y="685"/>
                  </a:lnTo>
                  <a:lnTo>
                    <a:pt x="827" y="689"/>
                  </a:lnTo>
                  <a:lnTo>
                    <a:pt x="830" y="692"/>
                  </a:lnTo>
                  <a:lnTo>
                    <a:pt x="827" y="695"/>
                  </a:lnTo>
                  <a:lnTo>
                    <a:pt x="825" y="697"/>
                  </a:lnTo>
                  <a:lnTo>
                    <a:pt x="823" y="699"/>
                  </a:lnTo>
                  <a:lnTo>
                    <a:pt x="820" y="702"/>
                  </a:lnTo>
                  <a:lnTo>
                    <a:pt x="819" y="704"/>
                  </a:lnTo>
                  <a:lnTo>
                    <a:pt x="820" y="706"/>
                  </a:lnTo>
                  <a:lnTo>
                    <a:pt x="822" y="709"/>
                  </a:lnTo>
                  <a:lnTo>
                    <a:pt x="823" y="709"/>
                  </a:lnTo>
                  <a:lnTo>
                    <a:pt x="833" y="719"/>
                  </a:lnTo>
                  <a:lnTo>
                    <a:pt x="837" y="723"/>
                  </a:lnTo>
                  <a:lnTo>
                    <a:pt x="839" y="725"/>
                  </a:lnTo>
                  <a:lnTo>
                    <a:pt x="841" y="727"/>
                  </a:lnTo>
                  <a:lnTo>
                    <a:pt x="843" y="729"/>
                  </a:lnTo>
                  <a:lnTo>
                    <a:pt x="845" y="730"/>
                  </a:lnTo>
                  <a:lnTo>
                    <a:pt x="850" y="736"/>
                  </a:lnTo>
                  <a:lnTo>
                    <a:pt x="852" y="737"/>
                  </a:lnTo>
                  <a:lnTo>
                    <a:pt x="854" y="739"/>
                  </a:lnTo>
                  <a:lnTo>
                    <a:pt x="852" y="741"/>
                  </a:lnTo>
                  <a:lnTo>
                    <a:pt x="850" y="743"/>
                  </a:lnTo>
                  <a:lnTo>
                    <a:pt x="846" y="748"/>
                  </a:lnTo>
                  <a:lnTo>
                    <a:pt x="844" y="750"/>
                  </a:lnTo>
                  <a:lnTo>
                    <a:pt x="843" y="751"/>
                  </a:lnTo>
                  <a:lnTo>
                    <a:pt x="841" y="753"/>
                  </a:lnTo>
                  <a:lnTo>
                    <a:pt x="840" y="754"/>
                  </a:lnTo>
                  <a:lnTo>
                    <a:pt x="841" y="755"/>
                  </a:lnTo>
                  <a:lnTo>
                    <a:pt x="846" y="761"/>
                  </a:lnTo>
                  <a:lnTo>
                    <a:pt x="848" y="763"/>
                  </a:lnTo>
                  <a:lnTo>
                    <a:pt x="846" y="764"/>
                  </a:lnTo>
                  <a:lnTo>
                    <a:pt x="846" y="765"/>
                  </a:lnTo>
                  <a:lnTo>
                    <a:pt x="846" y="765"/>
                  </a:lnTo>
                  <a:lnTo>
                    <a:pt x="846" y="766"/>
                  </a:lnTo>
                  <a:lnTo>
                    <a:pt x="845" y="767"/>
                  </a:lnTo>
                  <a:lnTo>
                    <a:pt x="842" y="769"/>
                  </a:lnTo>
                  <a:lnTo>
                    <a:pt x="841" y="770"/>
                  </a:lnTo>
                  <a:lnTo>
                    <a:pt x="838" y="773"/>
                  </a:lnTo>
                  <a:lnTo>
                    <a:pt x="837" y="774"/>
                  </a:lnTo>
                  <a:lnTo>
                    <a:pt x="836" y="775"/>
                  </a:lnTo>
                  <a:lnTo>
                    <a:pt x="835" y="776"/>
                  </a:lnTo>
                  <a:lnTo>
                    <a:pt x="834" y="776"/>
                  </a:lnTo>
                  <a:lnTo>
                    <a:pt x="833" y="776"/>
                  </a:lnTo>
                  <a:lnTo>
                    <a:pt x="833" y="775"/>
                  </a:lnTo>
                  <a:lnTo>
                    <a:pt x="832" y="775"/>
                  </a:lnTo>
                  <a:lnTo>
                    <a:pt x="831" y="776"/>
                  </a:lnTo>
                  <a:lnTo>
                    <a:pt x="830" y="776"/>
                  </a:lnTo>
                  <a:lnTo>
                    <a:pt x="830" y="777"/>
                  </a:lnTo>
                  <a:lnTo>
                    <a:pt x="830" y="778"/>
                  </a:lnTo>
                  <a:lnTo>
                    <a:pt x="829" y="778"/>
                  </a:lnTo>
                  <a:lnTo>
                    <a:pt x="829" y="777"/>
                  </a:lnTo>
                  <a:lnTo>
                    <a:pt x="828" y="777"/>
                  </a:lnTo>
                  <a:lnTo>
                    <a:pt x="827" y="777"/>
                  </a:lnTo>
                  <a:lnTo>
                    <a:pt x="826" y="777"/>
                  </a:lnTo>
                  <a:lnTo>
                    <a:pt x="826" y="776"/>
                  </a:lnTo>
                  <a:lnTo>
                    <a:pt x="825" y="776"/>
                  </a:lnTo>
                  <a:lnTo>
                    <a:pt x="825" y="775"/>
                  </a:lnTo>
                  <a:lnTo>
                    <a:pt x="826" y="775"/>
                  </a:lnTo>
                  <a:lnTo>
                    <a:pt x="826" y="776"/>
                  </a:lnTo>
                  <a:lnTo>
                    <a:pt x="827" y="776"/>
                  </a:lnTo>
                  <a:lnTo>
                    <a:pt x="828" y="776"/>
                  </a:lnTo>
                  <a:lnTo>
                    <a:pt x="828" y="775"/>
                  </a:lnTo>
                  <a:lnTo>
                    <a:pt x="827" y="774"/>
                  </a:lnTo>
                  <a:lnTo>
                    <a:pt x="828" y="774"/>
                  </a:lnTo>
                  <a:lnTo>
                    <a:pt x="828" y="773"/>
                  </a:lnTo>
                  <a:lnTo>
                    <a:pt x="829" y="773"/>
                  </a:lnTo>
                  <a:lnTo>
                    <a:pt x="828" y="773"/>
                  </a:lnTo>
                  <a:lnTo>
                    <a:pt x="827" y="773"/>
                  </a:lnTo>
                  <a:lnTo>
                    <a:pt x="827" y="772"/>
                  </a:lnTo>
                  <a:lnTo>
                    <a:pt x="827" y="771"/>
                  </a:lnTo>
                  <a:lnTo>
                    <a:pt x="826" y="770"/>
                  </a:lnTo>
                  <a:lnTo>
                    <a:pt x="825" y="770"/>
                  </a:lnTo>
                  <a:lnTo>
                    <a:pt x="825" y="769"/>
                  </a:lnTo>
                  <a:lnTo>
                    <a:pt x="824" y="768"/>
                  </a:lnTo>
                  <a:lnTo>
                    <a:pt x="824" y="767"/>
                  </a:lnTo>
                  <a:lnTo>
                    <a:pt x="824" y="766"/>
                  </a:lnTo>
                  <a:lnTo>
                    <a:pt x="823" y="766"/>
                  </a:lnTo>
                  <a:lnTo>
                    <a:pt x="823" y="765"/>
                  </a:lnTo>
                  <a:lnTo>
                    <a:pt x="822" y="765"/>
                  </a:lnTo>
                  <a:lnTo>
                    <a:pt x="823" y="765"/>
                  </a:lnTo>
                  <a:lnTo>
                    <a:pt x="823" y="764"/>
                  </a:lnTo>
                  <a:lnTo>
                    <a:pt x="824" y="764"/>
                  </a:lnTo>
                  <a:lnTo>
                    <a:pt x="824" y="763"/>
                  </a:lnTo>
                  <a:lnTo>
                    <a:pt x="823" y="763"/>
                  </a:lnTo>
                  <a:lnTo>
                    <a:pt x="823" y="763"/>
                  </a:lnTo>
                  <a:lnTo>
                    <a:pt x="822" y="763"/>
                  </a:lnTo>
                  <a:lnTo>
                    <a:pt x="822" y="763"/>
                  </a:lnTo>
                  <a:lnTo>
                    <a:pt x="822" y="764"/>
                  </a:lnTo>
                  <a:lnTo>
                    <a:pt x="821" y="763"/>
                  </a:lnTo>
                  <a:lnTo>
                    <a:pt x="820" y="763"/>
                  </a:lnTo>
                  <a:lnTo>
                    <a:pt x="816" y="763"/>
                  </a:lnTo>
                  <a:lnTo>
                    <a:pt x="813" y="763"/>
                  </a:lnTo>
                  <a:lnTo>
                    <a:pt x="808" y="763"/>
                  </a:lnTo>
                  <a:lnTo>
                    <a:pt x="803" y="763"/>
                  </a:lnTo>
                  <a:lnTo>
                    <a:pt x="802" y="763"/>
                  </a:lnTo>
                  <a:lnTo>
                    <a:pt x="801" y="763"/>
                  </a:lnTo>
                  <a:lnTo>
                    <a:pt x="800" y="763"/>
                  </a:lnTo>
                  <a:lnTo>
                    <a:pt x="800" y="766"/>
                  </a:lnTo>
                  <a:lnTo>
                    <a:pt x="797" y="766"/>
                  </a:lnTo>
                  <a:lnTo>
                    <a:pt x="793" y="766"/>
                  </a:lnTo>
                  <a:lnTo>
                    <a:pt x="793" y="771"/>
                  </a:lnTo>
                  <a:lnTo>
                    <a:pt x="792" y="771"/>
                  </a:lnTo>
                  <a:lnTo>
                    <a:pt x="784" y="770"/>
                  </a:lnTo>
                  <a:lnTo>
                    <a:pt x="781" y="770"/>
                  </a:lnTo>
                  <a:lnTo>
                    <a:pt x="779" y="770"/>
                  </a:lnTo>
                  <a:lnTo>
                    <a:pt x="776" y="770"/>
                  </a:lnTo>
                  <a:lnTo>
                    <a:pt x="771" y="770"/>
                  </a:lnTo>
                  <a:lnTo>
                    <a:pt x="769" y="770"/>
                  </a:lnTo>
                  <a:lnTo>
                    <a:pt x="768" y="770"/>
                  </a:lnTo>
                  <a:lnTo>
                    <a:pt x="760" y="770"/>
                  </a:lnTo>
                  <a:lnTo>
                    <a:pt x="758" y="770"/>
                  </a:lnTo>
                  <a:lnTo>
                    <a:pt x="754" y="770"/>
                  </a:lnTo>
                  <a:lnTo>
                    <a:pt x="751" y="770"/>
                  </a:lnTo>
                  <a:lnTo>
                    <a:pt x="749" y="770"/>
                  </a:lnTo>
                  <a:lnTo>
                    <a:pt x="747" y="770"/>
                  </a:lnTo>
                  <a:lnTo>
                    <a:pt x="746" y="770"/>
                  </a:lnTo>
                  <a:lnTo>
                    <a:pt x="746" y="766"/>
                  </a:lnTo>
                  <a:lnTo>
                    <a:pt x="742" y="766"/>
                  </a:lnTo>
                  <a:lnTo>
                    <a:pt x="742" y="769"/>
                  </a:lnTo>
                  <a:lnTo>
                    <a:pt x="742" y="770"/>
                  </a:lnTo>
                  <a:lnTo>
                    <a:pt x="739" y="770"/>
                  </a:lnTo>
                  <a:lnTo>
                    <a:pt x="737" y="770"/>
                  </a:lnTo>
                  <a:lnTo>
                    <a:pt x="735" y="770"/>
                  </a:lnTo>
                  <a:lnTo>
                    <a:pt x="729" y="770"/>
                  </a:lnTo>
                  <a:lnTo>
                    <a:pt x="726" y="770"/>
                  </a:lnTo>
                  <a:lnTo>
                    <a:pt x="717" y="770"/>
                  </a:lnTo>
                  <a:lnTo>
                    <a:pt x="717" y="772"/>
                  </a:lnTo>
                  <a:lnTo>
                    <a:pt x="717" y="773"/>
                  </a:lnTo>
                  <a:lnTo>
                    <a:pt x="717" y="778"/>
                  </a:lnTo>
                  <a:lnTo>
                    <a:pt x="717" y="782"/>
                  </a:lnTo>
                  <a:lnTo>
                    <a:pt x="717" y="785"/>
                  </a:lnTo>
                  <a:lnTo>
                    <a:pt x="717" y="792"/>
                  </a:lnTo>
                  <a:lnTo>
                    <a:pt x="717" y="797"/>
                  </a:lnTo>
                  <a:lnTo>
                    <a:pt x="717" y="800"/>
                  </a:lnTo>
                  <a:lnTo>
                    <a:pt x="717" y="809"/>
                  </a:lnTo>
                  <a:lnTo>
                    <a:pt x="717" y="812"/>
                  </a:lnTo>
                  <a:lnTo>
                    <a:pt x="717" y="814"/>
                  </a:lnTo>
                  <a:lnTo>
                    <a:pt x="717" y="816"/>
                  </a:lnTo>
                  <a:lnTo>
                    <a:pt x="715" y="816"/>
                  </a:lnTo>
                  <a:lnTo>
                    <a:pt x="712" y="816"/>
                  </a:lnTo>
                  <a:lnTo>
                    <a:pt x="708" y="816"/>
                  </a:lnTo>
                  <a:lnTo>
                    <a:pt x="702" y="816"/>
                  </a:lnTo>
                  <a:lnTo>
                    <a:pt x="701" y="816"/>
                  </a:lnTo>
                  <a:lnTo>
                    <a:pt x="696" y="816"/>
                  </a:lnTo>
                  <a:lnTo>
                    <a:pt x="693" y="816"/>
                  </a:lnTo>
                  <a:lnTo>
                    <a:pt x="691" y="816"/>
                  </a:lnTo>
                  <a:lnTo>
                    <a:pt x="690" y="816"/>
                  </a:lnTo>
                  <a:lnTo>
                    <a:pt x="689" y="816"/>
                  </a:lnTo>
                  <a:lnTo>
                    <a:pt x="687" y="816"/>
                  </a:lnTo>
                  <a:lnTo>
                    <a:pt x="683" y="816"/>
                  </a:lnTo>
                  <a:lnTo>
                    <a:pt x="681" y="816"/>
                  </a:lnTo>
                  <a:lnTo>
                    <a:pt x="678" y="816"/>
                  </a:lnTo>
                  <a:lnTo>
                    <a:pt x="675" y="816"/>
                  </a:lnTo>
                  <a:lnTo>
                    <a:pt x="674" y="816"/>
                  </a:lnTo>
                  <a:lnTo>
                    <a:pt x="673" y="816"/>
                  </a:lnTo>
                  <a:lnTo>
                    <a:pt x="672" y="816"/>
                  </a:lnTo>
                  <a:lnTo>
                    <a:pt x="671" y="816"/>
                  </a:lnTo>
                  <a:lnTo>
                    <a:pt x="670" y="816"/>
                  </a:lnTo>
                  <a:lnTo>
                    <a:pt x="667" y="816"/>
                  </a:lnTo>
                  <a:lnTo>
                    <a:pt x="663" y="816"/>
                  </a:lnTo>
                  <a:lnTo>
                    <a:pt x="661" y="816"/>
                  </a:lnTo>
                  <a:lnTo>
                    <a:pt x="660" y="816"/>
                  </a:lnTo>
                  <a:lnTo>
                    <a:pt x="659" y="816"/>
                  </a:lnTo>
                  <a:lnTo>
                    <a:pt x="658" y="816"/>
                  </a:lnTo>
                  <a:lnTo>
                    <a:pt x="658" y="816"/>
                  </a:lnTo>
                  <a:lnTo>
                    <a:pt x="657" y="816"/>
                  </a:lnTo>
                  <a:lnTo>
                    <a:pt x="655" y="816"/>
                  </a:lnTo>
                  <a:lnTo>
                    <a:pt x="653" y="816"/>
                  </a:lnTo>
                  <a:lnTo>
                    <a:pt x="652" y="816"/>
                  </a:lnTo>
                  <a:lnTo>
                    <a:pt x="651" y="816"/>
                  </a:lnTo>
                  <a:lnTo>
                    <a:pt x="641" y="816"/>
                  </a:lnTo>
                  <a:lnTo>
                    <a:pt x="638" y="816"/>
                  </a:lnTo>
                  <a:lnTo>
                    <a:pt x="636" y="816"/>
                  </a:lnTo>
                  <a:lnTo>
                    <a:pt x="635" y="816"/>
                  </a:lnTo>
                  <a:lnTo>
                    <a:pt x="633" y="816"/>
                  </a:lnTo>
                  <a:lnTo>
                    <a:pt x="631" y="816"/>
                  </a:lnTo>
                  <a:lnTo>
                    <a:pt x="629" y="816"/>
                  </a:lnTo>
                  <a:lnTo>
                    <a:pt x="626" y="816"/>
                  </a:lnTo>
                  <a:lnTo>
                    <a:pt x="622" y="816"/>
                  </a:lnTo>
                  <a:lnTo>
                    <a:pt x="621" y="816"/>
                  </a:lnTo>
                  <a:lnTo>
                    <a:pt x="618" y="816"/>
                  </a:lnTo>
                  <a:lnTo>
                    <a:pt x="615" y="816"/>
                  </a:lnTo>
                  <a:lnTo>
                    <a:pt x="613" y="816"/>
                  </a:lnTo>
                  <a:lnTo>
                    <a:pt x="606" y="816"/>
                  </a:lnTo>
                  <a:lnTo>
                    <a:pt x="604" y="816"/>
                  </a:lnTo>
                  <a:lnTo>
                    <a:pt x="602" y="816"/>
                  </a:lnTo>
                  <a:lnTo>
                    <a:pt x="600" y="816"/>
                  </a:lnTo>
                  <a:lnTo>
                    <a:pt x="599" y="816"/>
                  </a:lnTo>
                  <a:lnTo>
                    <a:pt x="597" y="816"/>
                  </a:lnTo>
                  <a:lnTo>
                    <a:pt x="592" y="816"/>
                  </a:lnTo>
                  <a:lnTo>
                    <a:pt x="589" y="816"/>
                  </a:lnTo>
                  <a:lnTo>
                    <a:pt x="588" y="816"/>
                  </a:lnTo>
                  <a:lnTo>
                    <a:pt x="586" y="816"/>
                  </a:lnTo>
                  <a:lnTo>
                    <a:pt x="582" y="816"/>
                  </a:lnTo>
                  <a:lnTo>
                    <a:pt x="581" y="816"/>
                  </a:lnTo>
                  <a:lnTo>
                    <a:pt x="578" y="816"/>
                  </a:lnTo>
                  <a:lnTo>
                    <a:pt x="578" y="816"/>
                  </a:lnTo>
                  <a:lnTo>
                    <a:pt x="572" y="816"/>
                  </a:lnTo>
                  <a:lnTo>
                    <a:pt x="568" y="816"/>
                  </a:lnTo>
                  <a:lnTo>
                    <a:pt x="566" y="816"/>
                  </a:lnTo>
                  <a:lnTo>
                    <a:pt x="567" y="816"/>
                  </a:lnTo>
                  <a:lnTo>
                    <a:pt x="567" y="817"/>
                  </a:lnTo>
                  <a:lnTo>
                    <a:pt x="567" y="818"/>
                  </a:lnTo>
                  <a:lnTo>
                    <a:pt x="568" y="819"/>
                  </a:lnTo>
                  <a:lnTo>
                    <a:pt x="567" y="819"/>
                  </a:lnTo>
                  <a:lnTo>
                    <a:pt x="567" y="820"/>
                  </a:lnTo>
                  <a:lnTo>
                    <a:pt x="568" y="820"/>
                  </a:lnTo>
                  <a:lnTo>
                    <a:pt x="569" y="820"/>
                  </a:lnTo>
                  <a:lnTo>
                    <a:pt x="569" y="821"/>
                  </a:lnTo>
                  <a:lnTo>
                    <a:pt x="570" y="822"/>
                  </a:lnTo>
                  <a:lnTo>
                    <a:pt x="571" y="822"/>
                  </a:lnTo>
                  <a:lnTo>
                    <a:pt x="571" y="823"/>
                  </a:lnTo>
                  <a:lnTo>
                    <a:pt x="570" y="824"/>
                  </a:lnTo>
                  <a:lnTo>
                    <a:pt x="570" y="825"/>
                  </a:lnTo>
                  <a:lnTo>
                    <a:pt x="571" y="825"/>
                  </a:lnTo>
                  <a:lnTo>
                    <a:pt x="571" y="826"/>
                  </a:lnTo>
                  <a:lnTo>
                    <a:pt x="571" y="827"/>
                  </a:lnTo>
                  <a:lnTo>
                    <a:pt x="570" y="827"/>
                  </a:lnTo>
                  <a:lnTo>
                    <a:pt x="570" y="828"/>
                  </a:lnTo>
                  <a:lnTo>
                    <a:pt x="571" y="828"/>
                  </a:lnTo>
                  <a:lnTo>
                    <a:pt x="571" y="829"/>
                  </a:lnTo>
                  <a:lnTo>
                    <a:pt x="570" y="829"/>
                  </a:lnTo>
                  <a:lnTo>
                    <a:pt x="570" y="830"/>
                  </a:lnTo>
                  <a:lnTo>
                    <a:pt x="571" y="830"/>
                  </a:lnTo>
                  <a:lnTo>
                    <a:pt x="571" y="831"/>
                  </a:lnTo>
                  <a:lnTo>
                    <a:pt x="571" y="832"/>
                  </a:lnTo>
                  <a:lnTo>
                    <a:pt x="572" y="833"/>
                  </a:lnTo>
                  <a:lnTo>
                    <a:pt x="572" y="832"/>
                  </a:lnTo>
                  <a:lnTo>
                    <a:pt x="573" y="832"/>
                  </a:lnTo>
                  <a:lnTo>
                    <a:pt x="573" y="833"/>
                  </a:lnTo>
                  <a:lnTo>
                    <a:pt x="574" y="833"/>
                  </a:lnTo>
                  <a:lnTo>
                    <a:pt x="573" y="833"/>
                  </a:lnTo>
                  <a:lnTo>
                    <a:pt x="573" y="834"/>
                  </a:lnTo>
                  <a:lnTo>
                    <a:pt x="573" y="835"/>
                  </a:lnTo>
                  <a:lnTo>
                    <a:pt x="572" y="834"/>
                  </a:lnTo>
                  <a:lnTo>
                    <a:pt x="572" y="835"/>
                  </a:lnTo>
                  <a:lnTo>
                    <a:pt x="572" y="836"/>
                  </a:lnTo>
                  <a:lnTo>
                    <a:pt x="573" y="836"/>
                  </a:lnTo>
                  <a:lnTo>
                    <a:pt x="573" y="837"/>
                  </a:lnTo>
                  <a:lnTo>
                    <a:pt x="573" y="838"/>
                  </a:lnTo>
                  <a:lnTo>
                    <a:pt x="573" y="839"/>
                  </a:lnTo>
                  <a:lnTo>
                    <a:pt x="574" y="839"/>
                  </a:lnTo>
                  <a:lnTo>
                    <a:pt x="574" y="840"/>
                  </a:lnTo>
                  <a:lnTo>
                    <a:pt x="575" y="840"/>
                  </a:lnTo>
                  <a:lnTo>
                    <a:pt x="575" y="841"/>
                  </a:lnTo>
                  <a:lnTo>
                    <a:pt x="575" y="842"/>
                  </a:lnTo>
                  <a:lnTo>
                    <a:pt x="575" y="843"/>
                  </a:lnTo>
                  <a:lnTo>
                    <a:pt x="576" y="843"/>
                  </a:lnTo>
                  <a:lnTo>
                    <a:pt x="576" y="843"/>
                  </a:lnTo>
                  <a:lnTo>
                    <a:pt x="577" y="844"/>
                  </a:lnTo>
                  <a:lnTo>
                    <a:pt x="577" y="845"/>
                  </a:lnTo>
                  <a:lnTo>
                    <a:pt x="578" y="846"/>
                  </a:lnTo>
                  <a:lnTo>
                    <a:pt x="578" y="847"/>
                  </a:lnTo>
                  <a:lnTo>
                    <a:pt x="578" y="848"/>
                  </a:lnTo>
                  <a:lnTo>
                    <a:pt x="578" y="849"/>
                  </a:lnTo>
                  <a:lnTo>
                    <a:pt x="578" y="850"/>
                  </a:lnTo>
                  <a:lnTo>
                    <a:pt x="578" y="851"/>
                  </a:lnTo>
                  <a:lnTo>
                    <a:pt x="578" y="852"/>
                  </a:lnTo>
                  <a:lnTo>
                    <a:pt x="579" y="852"/>
                  </a:lnTo>
                  <a:lnTo>
                    <a:pt x="579" y="853"/>
                  </a:lnTo>
                  <a:lnTo>
                    <a:pt x="579" y="854"/>
                  </a:lnTo>
                  <a:lnTo>
                    <a:pt x="580" y="854"/>
                  </a:lnTo>
                  <a:lnTo>
                    <a:pt x="580" y="855"/>
                  </a:lnTo>
                  <a:lnTo>
                    <a:pt x="581" y="856"/>
                  </a:lnTo>
                  <a:lnTo>
                    <a:pt x="581" y="857"/>
                  </a:lnTo>
                  <a:lnTo>
                    <a:pt x="581" y="858"/>
                  </a:lnTo>
                  <a:lnTo>
                    <a:pt x="581" y="859"/>
                  </a:lnTo>
                  <a:lnTo>
                    <a:pt x="581" y="860"/>
                  </a:lnTo>
                  <a:lnTo>
                    <a:pt x="580" y="861"/>
                  </a:lnTo>
                  <a:lnTo>
                    <a:pt x="581" y="861"/>
                  </a:lnTo>
                  <a:lnTo>
                    <a:pt x="581" y="862"/>
                  </a:lnTo>
                  <a:lnTo>
                    <a:pt x="581" y="863"/>
                  </a:lnTo>
                  <a:lnTo>
                    <a:pt x="581" y="864"/>
                  </a:lnTo>
                  <a:lnTo>
                    <a:pt x="582" y="864"/>
                  </a:lnTo>
                  <a:lnTo>
                    <a:pt x="582" y="865"/>
                  </a:lnTo>
                  <a:lnTo>
                    <a:pt x="582" y="866"/>
                  </a:lnTo>
                  <a:lnTo>
                    <a:pt x="583" y="866"/>
                  </a:lnTo>
                  <a:lnTo>
                    <a:pt x="583" y="867"/>
                  </a:lnTo>
                  <a:lnTo>
                    <a:pt x="583" y="868"/>
                  </a:lnTo>
                  <a:lnTo>
                    <a:pt x="584" y="868"/>
                  </a:lnTo>
                  <a:lnTo>
                    <a:pt x="584" y="869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4" y="871"/>
                  </a:lnTo>
                  <a:lnTo>
                    <a:pt x="583" y="871"/>
                  </a:lnTo>
                  <a:lnTo>
                    <a:pt x="583" y="872"/>
                  </a:lnTo>
                  <a:lnTo>
                    <a:pt x="583" y="873"/>
                  </a:lnTo>
                  <a:lnTo>
                    <a:pt x="583" y="874"/>
                  </a:lnTo>
                  <a:lnTo>
                    <a:pt x="582" y="875"/>
                  </a:lnTo>
                  <a:lnTo>
                    <a:pt x="580" y="875"/>
                  </a:lnTo>
                  <a:lnTo>
                    <a:pt x="578" y="875"/>
                  </a:lnTo>
                  <a:lnTo>
                    <a:pt x="578" y="874"/>
                  </a:lnTo>
                  <a:lnTo>
                    <a:pt x="574" y="874"/>
                  </a:lnTo>
                  <a:lnTo>
                    <a:pt x="573" y="874"/>
                  </a:lnTo>
                  <a:lnTo>
                    <a:pt x="567" y="874"/>
                  </a:lnTo>
                  <a:lnTo>
                    <a:pt x="564" y="874"/>
                  </a:lnTo>
                  <a:lnTo>
                    <a:pt x="563" y="874"/>
                  </a:lnTo>
                  <a:lnTo>
                    <a:pt x="559" y="874"/>
                  </a:lnTo>
                  <a:lnTo>
                    <a:pt x="557" y="874"/>
                  </a:lnTo>
                  <a:lnTo>
                    <a:pt x="556" y="874"/>
                  </a:lnTo>
                  <a:lnTo>
                    <a:pt x="555" y="874"/>
                  </a:lnTo>
                  <a:lnTo>
                    <a:pt x="551" y="874"/>
                  </a:lnTo>
                  <a:lnTo>
                    <a:pt x="550" y="874"/>
                  </a:lnTo>
                  <a:lnTo>
                    <a:pt x="546" y="874"/>
                  </a:lnTo>
                  <a:lnTo>
                    <a:pt x="544" y="874"/>
                  </a:lnTo>
                  <a:lnTo>
                    <a:pt x="540" y="874"/>
                  </a:lnTo>
                  <a:lnTo>
                    <a:pt x="539" y="874"/>
                  </a:lnTo>
                  <a:lnTo>
                    <a:pt x="535" y="874"/>
                  </a:lnTo>
                  <a:lnTo>
                    <a:pt x="532" y="874"/>
                  </a:lnTo>
                  <a:lnTo>
                    <a:pt x="529" y="874"/>
                  </a:lnTo>
                  <a:lnTo>
                    <a:pt x="528" y="874"/>
                  </a:lnTo>
                  <a:lnTo>
                    <a:pt x="523" y="874"/>
                  </a:lnTo>
                  <a:lnTo>
                    <a:pt x="520" y="874"/>
                  </a:lnTo>
                  <a:lnTo>
                    <a:pt x="518" y="874"/>
                  </a:lnTo>
                  <a:lnTo>
                    <a:pt x="517" y="874"/>
                  </a:lnTo>
                  <a:lnTo>
                    <a:pt x="510" y="874"/>
                  </a:lnTo>
                  <a:lnTo>
                    <a:pt x="509" y="874"/>
                  </a:lnTo>
                  <a:lnTo>
                    <a:pt x="506" y="873"/>
                  </a:lnTo>
                  <a:lnTo>
                    <a:pt x="502" y="873"/>
                  </a:lnTo>
                  <a:lnTo>
                    <a:pt x="497" y="873"/>
                  </a:lnTo>
                  <a:lnTo>
                    <a:pt x="493" y="873"/>
                  </a:lnTo>
                  <a:lnTo>
                    <a:pt x="491" y="873"/>
                  </a:lnTo>
                  <a:lnTo>
                    <a:pt x="488" y="873"/>
                  </a:lnTo>
                  <a:lnTo>
                    <a:pt x="484" y="873"/>
                  </a:lnTo>
                  <a:lnTo>
                    <a:pt x="482" y="873"/>
                  </a:lnTo>
                  <a:lnTo>
                    <a:pt x="478" y="873"/>
                  </a:lnTo>
                  <a:lnTo>
                    <a:pt x="476" y="873"/>
                  </a:lnTo>
                  <a:lnTo>
                    <a:pt x="472" y="873"/>
                  </a:lnTo>
                  <a:lnTo>
                    <a:pt x="470" y="873"/>
                  </a:lnTo>
                  <a:lnTo>
                    <a:pt x="468" y="873"/>
                  </a:lnTo>
                  <a:lnTo>
                    <a:pt x="465" y="873"/>
                  </a:lnTo>
                  <a:lnTo>
                    <a:pt x="464" y="873"/>
                  </a:lnTo>
                  <a:lnTo>
                    <a:pt x="462" y="873"/>
                  </a:lnTo>
                  <a:lnTo>
                    <a:pt x="460" y="873"/>
                  </a:lnTo>
                  <a:lnTo>
                    <a:pt x="458" y="873"/>
                  </a:lnTo>
                  <a:lnTo>
                    <a:pt x="456" y="873"/>
                  </a:lnTo>
                  <a:lnTo>
                    <a:pt x="449" y="873"/>
                  </a:lnTo>
                  <a:lnTo>
                    <a:pt x="443" y="873"/>
                  </a:lnTo>
                  <a:lnTo>
                    <a:pt x="443" y="873"/>
                  </a:lnTo>
                  <a:lnTo>
                    <a:pt x="442" y="873"/>
                  </a:lnTo>
                  <a:lnTo>
                    <a:pt x="440" y="873"/>
                  </a:lnTo>
                  <a:lnTo>
                    <a:pt x="439" y="873"/>
                  </a:lnTo>
                  <a:lnTo>
                    <a:pt x="439" y="872"/>
                  </a:lnTo>
                  <a:lnTo>
                    <a:pt x="437" y="872"/>
                  </a:lnTo>
                  <a:lnTo>
                    <a:pt x="436" y="872"/>
                  </a:lnTo>
                  <a:lnTo>
                    <a:pt x="426" y="872"/>
                  </a:lnTo>
                  <a:lnTo>
                    <a:pt x="426" y="873"/>
                  </a:lnTo>
                  <a:lnTo>
                    <a:pt x="423" y="873"/>
                  </a:lnTo>
                  <a:lnTo>
                    <a:pt x="419" y="872"/>
                  </a:lnTo>
                  <a:lnTo>
                    <a:pt x="418" y="872"/>
                  </a:lnTo>
                  <a:lnTo>
                    <a:pt x="416" y="872"/>
                  </a:lnTo>
                  <a:lnTo>
                    <a:pt x="416" y="872"/>
                  </a:lnTo>
                  <a:lnTo>
                    <a:pt x="414" y="872"/>
                  </a:lnTo>
                  <a:lnTo>
                    <a:pt x="412" y="872"/>
                  </a:lnTo>
                  <a:lnTo>
                    <a:pt x="409" y="872"/>
                  </a:lnTo>
                  <a:lnTo>
                    <a:pt x="406" y="872"/>
                  </a:lnTo>
                  <a:lnTo>
                    <a:pt x="405" y="872"/>
                  </a:lnTo>
                  <a:lnTo>
                    <a:pt x="404" y="872"/>
                  </a:lnTo>
                  <a:lnTo>
                    <a:pt x="404" y="874"/>
                  </a:lnTo>
                  <a:lnTo>
                    <a:pt x="404" y="881"/>
                  </a:lnTo>
                  <a:lnTo>
                    <a:pt x="404" y="884"/>
                  </a:lnTo>
                  <a:lnTo>
                    <a:pt x="404" y="885"/>
                  </a:lnTo>
                  <a:lnTo>
                    <a:pt x="404" y="890"/>
                  </a:lnTo>
                  <a:lnTo>
                    <a:pt x="404" y="894"/>
                  </a:lnTo>
                  <a:lnTo>
                    <a:pt x="403" y="895"/>
                  </a:lnTo>
                  <a:lnTo>
                    <a:pt x="402" y="895"/>
                  </a:lnTo>
                  <a:lnTo>
                    <a:pt x="402" y="894"/>
                  </a:lnTo>
                  <a:lnTo>
                    <a:pt x="401" y="894"/>
                  </a:lnTo>
                  <a:lnTo>
                    <a:pt x="401" y="893"/>
                  </a:lnTo>
                  <a:lnTo>
                    <a:pt x="400" y="893"/>
                  </a:lnTo>
                  <a:lnTo>
                    <a:pt x="400" y="892"/>
                  </a:lnTo>
                  <a:lnTo>
                    <a:pt x="399" y="892"/>
                  </a:lnTo>
                  <a:lnTo>
                    <a:pt x="399" y="891"/>
                  </a:lnTo>
                  <a:lnTo>
                    <a:pt x="399" y="890"/>
                  </a:lnTo>
                  <a:lnTo>
                    <a:pt x="398" y="890"/>
                  </a:lnTo>
                  <a:lnTo>
                    <a:pt x="398" y="891"/>
                  </a:lnTo>
                  <a:lnTo>
                    <a:pt x="397" y="891"/>
                  </a:lnTo>
                  <a:lnTo>
                    <a:pt x="397" y="890"/>
                  </a:lnTo>
                  <a:lnTo>
                    <a:pt x="397" y="889"/>
                  </a:lnTo>
                  <a:lnTo>
                    <a:pt x="396" y="889"/>
                  </a:lnTo>
                  <a:lnTo>
                    <a:pt x="396" y="888"/>
                  </a:lnTo>
                  <a:lnTo>
                    <a:pt x="395" y="888"/>
                  </a:lnTo>
                  <a:lnTo>
                    <a:pt x="394" y="888"/>
                  </a:lnTo>
                  <a:lnTo>
                    <a:pt x="394" y="887"/>
                  </a:lnTo>
                  <a:lnTo>
                    <a:pt x="394" y="886"/>
                  </a:lnTo>
                  <a:lnTo>
                    <a:pt x="393" y="886"/>
                  </a:lnTo>
                  <a:lnTo>
                    <a:pt x="393" y="885"/>
                  </a:lnTo>
                  <a:lnTo>
                    <a:pt x="392" y="885"/>
                  </a:lnTo>
                  <a:lnTo>
                    <a:pt x="392" y="884"/>
                  </a:lnTo>
                  <a:lnTo>
                    <a:pt x="392" y="883"/>
                  </a:lnTo>
                  <a:lnTo>
                    <a:pt x="391" y="883"/>
                  </a:lnTo>
                  <a:lnTo>
                    <a:pt x="391" y="882"/>
                  </a:lnTo>
                  <a:lnTo>
                    <a:pt x="390" y="882"/>
                  </a:lnTo>
                  <a:lnTo>
                    <a:pt x="390" y="883"/>
                  </a:lnTo>
                  <a:lnTo>
                    <a:pt x="390" y="882"/>
                  </a:lnTo>
                  <a:lnTo>
                    <a:pt x="390" y="881"/>
                  </a:lnTo>
                  <a:lnTo>
                    <a:pt x="389" y="881"/>
                  </a:lnTo>
                  <a:lnTo>
                    <a:pt x="389" y="881"/>
                  </a:lnTo>
                  <a:lnTo>
                    <a:pt x="389" y="880"/>
                  </a:lnTo>
                  <a:lnTo>
                    <a:pt x="388" y="880"/>
                  </a:lnTo>
                  <a:lnTo>
                    <a:pt x="388" y="879"/>
                  </a:lnTo>
                  <a:lnTo>
                    <a:pt x="388" y="878"/>
                  </a:lnTo>
                  <a:lnTo>
                    <a:pt x="387" y="878"/>
                  </a:lnTo>
                  <a:lnTo>
                    <a:pt x="387" y="877"/>
                  </a:lnTo>
                  <a:lnTo>
                    <a:pt x="386" y="877"/>
                  </a:lnTo>
                  <a:lnTo>
                    <a:pt x="386" y="876"/>
                  </a:lnTo>
                  <a:lnTo>
                    <a:pt x="386" y="875"/>
                  </a:lnTo>
                  <a:lnTo>
                    <a:pt x="385" y="875"/>
                  </a:lnTo>
                  <a:lnTo>
                    <a:pt x="385" y="874"/>
                  </a:lnTo>
                  <a:lnTo>
                    <a:pt x="385" y="873"/>
                  </a:lnTo>
                  <a:lnTo>
                    <a:pt x="385" y="872"/>
                  </a:lnTo>
                  <a:lnTo>
                    <a:pt x="384" y="872"/>
                  </a:lnTo>
                  <a:lnTo>
                    <a:pt x="383" y="871"/>
                  </a:lnTo>
                  <a:lnTo>
                    <a:pt x="382" y="871"/>
                  </a:lnTo>
                  <a:lnTo>
                    <a:pt x="382" y="870"/>
                  </a:lnTo>
                  <a:lnTo>
                    <a:pt x="381" y="870"/>
                  </a:lnTo>
                  <a:lnTo>
                    <a:pt x="381" y="870"/>
                  </a:lnTo>
                  <a:lnTo>
                    <a:pt x="380" y="870"/>
                  </a:lnTo>
                  <a:lnTo>
                    <a:pt x="380" y="869"/>
                  </a:lnTo>
                  <a:lnTo>
                    <a:pt x="379" y="869"/>
                  </a:lnTo>
                  <a:lnTo>
                    <a:pt x="379" y="868"/>
                  </a:lnTo>
                  <a:lnTo>
                    <a:pt x="378" y="868"/>
                  </a:lnTo>
                  <a:lnTo>
                    <a:pt x="378" y="869"/>
                  </a:lnTo>
                  <a:lnTo>
                    <a:pt x="378" y="868"/>
                  </a:lnTo>
                  <a:lnTo>
                    <a:pt x="378" y="867"/>
                  </a:lnTo>
                  <a:lnTo>
                    <a:pt x="378" y="866"/>
                  </a:lnTo>
                  <a:lnTo>
                    <a:pt x="377" y="866"/>
                  </a:lnTo>
                  <a:lnTo>
                    <a:pt x="376" y="865"/>
                  </a:lnTo>
                  <a:lnTo>
                    <a:pt x="376" y="864"/>
                  </a:lnTo>
                  <a:lnTo>
                    <a:pt x="375" y="864"/>
                  </a:lnTo>
                  <a:lnTo>
                    <a:pt x="376" y="864"/>
                  </a:lnTo>
                  <a:lnTo>
                    <a:pt x="376" y="863"/>
                  </a:lnTo>
                  <a:lnTo>
                    <a:pt x="375" y="863"/>
                  </a:lnTo>
                  <a:lnTo>
                    <a:pt x="374" y="863"/>
                  </a:lnTo>
                  <a:lnTo>
                    <a:pt x="374" y="862"/>
                  </a:lnTo>
                  <a:lnTo>
                    <a:pt x="374" y="863"/>
                  </a:lnTo>
                  <a:lnTo>
                    <a:pt x="373" y="862"/>
                  </a:lnTo>
                  <a:lnTo>
                    <a:pt x="373" y="863"/>
                  </a:lnTo>
                  <a:lnTo>
                    <a:pt x="373" y="862"/>
                  </a:lnTo>
                  <a:lnTo>
                    <a:pt x="372" y="862"/>
                  </a:lnTo>
                  <a:lnTo>
                    <a:pt x="372" y="863"/>
                  </a:lnTo>
                  <a:lnTo>
                    <a:pt x="372" y="862"/>
                  </a:lnTo>
                  <a:lnTo>
                    <a:pt x="371" y="862"/>
                  </a:lnTo>
                  <a:lnTo>
                    <a:pt x="370" y="861"/>
                  </a:lnTo>
                  <a:lnTo>
                    <a:pt x="370" y="860"/>
                  </a:lnTo>
                  <a:lnTo>
                    <a:pt x="369" y="860"/>
                  </a:lnTo>
                  <a:lnTo>
                    <a:pt x="368" y="860"/>
                  </a:lnTo>
                  <a:lnTo>
                    <a:pt x="368" y="859"/>
                  </a:lnTo>
                  <a:lnTo>
                    <a:pt x="367" y="859"/>
                  </a:lnTo>
                  <a:lnTo>
                    <a:pt x="367" y="858"/>
                  </a:lnTo>
                  <a:lnTo>
                    <a:pt x="367" y="857"/>
                  </a:lnTo>
                  <a:lnTo>
                    <a:pt x="367" y="858"/>
                  </a:lnTo>
                  <a:lnTo>
                    <a:pt x="366" y="858"/>
                  </a:lnTo>
                  <a:lnTo>
                    <a:pt x="366" y="857"/>
                  </a:lnTo>
                  <a:lnTo>
                    <a:pt x="366" y="856"/>
                  </a:lnTo>
                  <a:lnTo>
                    <a:pt x="365" y="856"/>
                  </a:lnTo>
                  <a:lnTo>
                    <a:pt x="364" y="856"/>
                  </a:lnTo>
                  <a:lnTo>
                    <a:pt x="364" y="855"/>
                  </a:lnTo>
                  <a:lnTo>
                    <a:pt x="363" y="854"/>
                  </a:lnTo>
                  <a:lnTo>
                    <a:pt x="363" y="855"/>
                  </a:lnTo>
                  <a:lnTo>
                    <a:pt x="363" y="854"/>
                  </a:lnTo>
                  <a:lnTo>
                    <a:pt x="363" y="853"/>
                  </a:lnTo>
                  <a:lnTo>
                    <a:pt x="362" y="853"/>
                  </a:lnTo>
                  <a:lnTo>
                    <a:pt x="362" y="853"/>
                  </a:lnTo>
                  <a:lnTo>
                    <a:pt x="362" y="852"/>
                  </a:lnTo>
                  <a:lnTo>
                    <a:pt x="362" y="851"/>
                  </a:lnTo>
                  <a:lnTo>
                    <a:pt x="361" y="850"/>
                  </a:lnTo>
                  <a:lnTo>
                    <a:pt x="360" y="850"/>
                  </a:lnTo>
                  <a:lnTo>
                    <a:pt x="360" y="851"/>
                  </a:lnTo>
                  <a:lnTo>
                    <a:pt x="360" y="850"/>
                  </a:lnTo>
                  <a:lnTo>
                    <a:pt x="360" y="849"/>
                  </a:lnTo>
                  <a:lnTo>
                    <a:pt x="360" y="848"/>
                  </a:lnTo>
                  <a:lnTo>
                    <a:pt x="359" y="848"/>
                  </a:lnTo>
                  <a:lnTo>
                    <a:pt x="360" y="848"/>
                  </a:lnTo>
                  <a:lnTo>
                    <a:pt x="360" y="847"/>
                  </a:lnTo>
                  <a:lnTo>
                    <a:pt x="359" y="847"/>
                  </a:lnTo>
                  <a:lnTo>
                    <a:pt x="358" y="847"/>
                  </a:lnTo>
                  <a:lnTo>
                    <a:pt x="358" y="849"/>
                  </a:lnTo>
                  <a:lnTo>
                    <a:pt x="358" y="850"/>
                  </a:lnTo>
                  <a:lnTo>
                    <a:pt x="358" y="857"/>
                  </a:lnTo>
                  <a:lnTo>
                    <a:pt x="358" y="859"/>
                  </a:lnTo>
                  <a:lnTo>
                    <a:pt x="358" y="862"/>
                  </a:lnTo>
                  <a:lnTo>
                    <a:pt x="358" y="867"/>
                  </a:lnTo>
                  <a:lnTo>
                    <a:pt x="358" y="868"/>
                  </a:lnTo>
                  <a:lnTo>
                    <a:pt x="355" y="868"/>
                  </a:lnTo>
                  <a:lnTo>
                    <a:pt x="354" y="868"/>
                  </a:lnTo>
                  <a:lnTo>
                    <a:pt x="354" y="869"/>
                  </a:lnTo>
                  <a:lnTo>
                    <a:pt x="354" y="871"/>
                  </a:lnTo>
                  <a:lnTo>
                    <a:pt x="347" y="870"/>
                  </a:lnTo>
                  <a:lnTo>
                    <a:pt x="344" y="870"/>
                  </a:lnTo>
                  <a:lnTo>
                    <a:pt x="343" y="870"/>
                  </a:lnTo>
                  <a:lnTo>
                    <a:pt x="342" y="870"/>
                  </a:lnTo>
                  <a:lnTo>
                    <a:pt x="340" y="870"/>
                  </a:lnTo>
                  <a:lnTo>
                    <a:pt x="337" y="870"/>
                  </a:lnTo>
                  <a:lnTo>
                    <a:pt x="336" y="870"/>
                  </a:lnTo>
                  <a:lnTo>
                    <a:pt x="336" y="870"/>
                  </a:lnTo>
                  <a:lnTo>
                    <a:pt x="335" y="870"/>
                  </a:lnTo>
                  <a:lnTo>
                    <a:pt x="333" y="870"/>
                  </a:lnTo>
                  <a:lnTo>
                    <a:pt x="332" y="870"/>
                  </a:lnTo>
                  <a:lnTo>
                    <a:pt x="331" y="870"/>
                  </a:lnTo>
                  <a:lnTo>
                    <a:pt x="329" y="870"/>
                  </a:lnTo>
                  <a:lnTo>
                    <a:pt x="323" y="870"/>
                  </a:lnTo>
                  <a:lnTo>
                    <a:pt x="321" y="870"/>
                  </a:lnTo>
                  <a:lnTo>
                    <a:pt x="315" y="870"/>
                  </a:lnTo>
                  <a:lnTo>
                    <a:pt x="314" y="870"/>
                  </a:lnTo>
                  <a:lnTo>
                    <a:pt x="310" y="870"/>
                  </a:lnTo>
                  <a:lnTo>
                    <a:pt x="308" y="870"/>
                  </a:lnTo>
                  <a:lnTo>
                    <a:pt x="305" y="870"/>
                  </a:lnTo>
                  <a:lnTo>
                    <a:pt x="302" y="870"/>
                  </a:lnTo>
                  <a:lnTo>
                    <a:pt x="301" y="870"/>
                  </a:lnTo>
                  <a:lnTo>
                    <a:pt x="298" y="870"/>
                  </a:lnTo>
                  <a:lnTo>
                    <a:pt x="297" y="870"/>
                  </a:lnTo>
                  <a:lnTo>
                    <a:pt x="295" y="870"/>
                  </a:lnTo>
                  <a:lnTo>
                    <a:pt x="294" y="870"/>
                  </a:lnTo>
                  <a:lnTo>
                    <a:pt x="292" y="870"/>
                  </a:lnTo>
                  <a:lnTo>
                    <a:pt x="291" y="870"/>
                  </a:lnTo>
                  <a:lnTo>
                    <a:pt x="288" y="870"/>
                  </a:lnTo>
                  <a:lnTo>
                    <a:pt x="287" y="870"/>
                  </a:lnTo>
                  <a:lnTo>
                    <a:pt x="285" y="870"/>
                  </a:lnTo>
                  <a:lnTo>
                    <a:pt x="283" y="870"/>
                  </a:lnTo>
                  <a:lnTo>
                    <a:pt x="282" y="870"/>
                  </a:lnTo>
                  <a:lnTo>
                    <a:pt x="282" y="870"/>
                  </a:lnTo>
                  <a:lnTo>
                    <a:pt x="280" y="870"/>
                  </a:lnTo>
                  <a:lnTo>
                    <a:pt x="278" y="870"/>
                  </a:lnTo>
                  <a:lnTo>
                    <a:pt x="276" y="870"/>
                  </a:lnTo>
                  <a:lnTo>
                    <a:pt x="275" y="870"/>
                  </a:lnTo>
                  <a:lnTo>
                    <a:pt x="273" y="870"/>
                  </a:lnTo>
                  <a:lnTo>
                    <a:pt x="267" y="870"/>
                  </a:lnTo>
                  <a:lnTo>
                    <a:pt x="265" y="870"/>
                  </a:lnTo>
                  <a:lnTo>
                    <a:pt x="262" y="870"/>
                  </a:lnTo>
                  <a:lnTo>
                    <a:pt x="261" y="870"/>
                  </a:lnTo>
                  <a:lnTo>
                    <a:pt x="259" y="870"/>
                  </a:lnTo>
                  <a:lnTo>
                    <a:pt x="258" y="870"/>
                  </a:lnTo>
                  <a:lnTo>
                    <a:pt x="258" y="866"/>
                  </a:lnTo>
                  <a:lnTo>
                    <a:pt x="257" y="866"/>
                  </a:lnTo>
                  <a:lnTo>
                    <a:pt x="254" y="866"/>
                  </a:lnTo>
                  <a:lnTo>
                    <a:pt x="254" y="870"/>
                  </a:lnTo>
                  <a:lnTo>
                    <a:pt x="250" y="870"/>
                  </a:lnTo>
                  <a:lnTo>
                    <a:pt x="248" y="870"/>
                  </a:lnTo>
                  <a:lnTo>
                    <a:pt x="247" y="870"/>
                  </a:lnTo>
                  <a:lnTo>
                    <a:pt x="245" y="870"/>
                  </a:lnTo>
                  <a:lnTo>
                    <a:pt x="243" y="870"/>
                  </a:lnTo>
                  <a:lnTo>
                    <a:pt x="242" y="870"/>
                  </a:lnTo>
                  <a:lnTo>
                    <a:pt x="240" y="870"/>
                  </a:lnTo>
                  <a:lnTo>
                    <a:pt x="234" y="870"/>
                  </a:lnTo>
                  <a:lnTo>
                    <a:pt x="233" y="870"/>
                  </a:lnTo>
                  <a:lnTo>
                    <a:pt x="231" y="870"/>
                  </a:lnTo>
                  <a:lnTo>
                    <a:pt x="229" y="870"/>
                  </a:lnTo>
                  <a:lnTo>
                    <a:pt x="228" y="870"/>
                  </a:lnTo>
                  <a:lnTo>
                    <a:pt x="227" y="870"/>
                  </a:lnTo>
                  <a:lnTo>
                    <a:pt x="226" y="870"/>
                  </a:lnTo>
                  <a:lnTo>
                    <a:pt x="224" y="869"/>
                  </a:lnTo>
                  <a:lnTo>
                    <a:pt x="223" y="869"/>
                  </a:lnTo>
                  <a:lnTo>
                    <a:pt x="221" y="869"/>
                  </a:lnTo>
                  <a:lnTo>
                    <a:pt x="219" y="869"/>
                  </a:lnTo>
                  <a:lnTo>
                    <a:pt x="216" y="869"/>
                  </a:lnTo>
                  <a:lnTo>
                    <a:pt x="204" y="869"/>
                  </a:lnTo>
                  <a:lnTo>
                    <a:pt x="204" y="868"/>
                  </a:lnTo>
                  <a:lnTo>
                    <a:pt x="204" y="865"/>
                  </a:lnTo>
                  <a:lnTo>
                    <a:pt x="204" y="864"/>
                  </a:lnTo>
                  <a:lnTo>
                    <a:pt x="201" y="864"/>
                  </a:lnTo>
                  <a:lnTo>
                    <a:pt x="201" y="864"/>
                  </a:lnTo>
                  <a:lnTo>
                    <a:pt x="201" y="865"/>
                  </a:lnTo>
                  <a:lnTo>
                    <a:pt x="201" y="869"/>
                  </a:lnTo>
                  <a:lnTo>
                    <a:pt x="200" y="869"/>
                  </a:lnTo>
                  <a:lnTo>
                    <a:pt x="199" y="869"/>
                  </a:lnTo>
                  <a:lnTo>
                    <a:pt x="197" y="869"/>
                  </a:lnTo>
                  <a:lnTo>
                    <a:pt x="196" y="869"/>
                  </a:lnTo>
                  <a:lnTo>
                    <a:pt x="194" y="869"/>
                  </a:lnTo>
                  <a:lnTo>
                    <a:pt x="193" y="869"/>
                  </a:lnTo>
                  <a:lnTo>
                    <a:pt x="192" y="869"/>
                  </a:lnTo>
                  <a:lnTo>
                    <a:pt x="190" y="869"/>
                  </a:lnTo>
                  <a:lnTo>
                    <a:pt x="189" y="869"/>
                  </a:lnTo>
                  <a:lnTo>
                    <a:pt x="188" y="868"/>
                  </a:lnTo>
                  <a:lnTo>
                    <a:pt x="187" y="868"/>
                  </a:lnTo>
                  <a:lnTo>
                    <a:pt x="186" y="868"/>
                  </a:lnTo>
                  <a:lnTo>
                    <a:pt x="184" y="868"/>
                  </a:lnTo>
                  <a:lnTo>
                    <a:pt x="183" y="868"/>
                  </a:lnTo>
                  <a:lnTo>
                    <a:pt x="182" y="868"/>
                  </a:lnTo>
                  <a:lnTo>
                    <a:pt x="181" y="868"/>
                  </a:lnTo>
                  <a:lnTo>
                    <a:pt x="178" y="868"/>
                  </a:lnTo>
                  <a:lnTo>
                    <a:pt x="177" y="868"/>
                  </a:lnTo>
                  <a:lnTo>
                    <a:pt x="174" y="868"/>
                  </a:lnTo>
                  <a:lnTo>
                    <a:pt x="173" y="868"/>
                  </a:lnTo>
                  <a:lnTo>
                    <a:pt x="172" y="868"/>
                  </a:lnTo>
                  <a:lnTo>
                    <a:pt x="170" y="868"/>
                  </a:lnTo>
                  <a:lnTo>
                    <a:pt x="169" y="868"/>
                  </a:lnTo>
                  <a:lnTo>
                    <a:pt x="167" y="868"/>
                  </a:lnTo>
                  <a:lnTo>
                    <a:pt x="166" y="868"/>
                  </a:lnTo>
                  <a:lnTo>
                    <a:pt x="164" y="868"/>
                  </a:lnTo>
                  <a:lnTo>
                    <a:pt x="158" y="868"/>
                  </a:lnTo>
                  <a:lnTo>
                    <a:pt x="157" y="868"/>
                  </a:lnTo>
                  <a:lnTo>
                    <a:pt x="156" y="868"/>
                  </a:lnTo>
                  <a:lnTo>
                    <a:pt x="154" y="867"/>
                  </a:lnTo>
                  <a:lnTo>
                    <a:pt x="154" y="863"/>
                  </a:lnTo>
                  <a:lnTo>
                    <a:pt x="151" y="863"/>
                  </a:lnTo>
                  <a:lnTo>
                    <a:pt x="148" y="863"/>
                  </a:lnTo>
                  <a:lnTo>
                    <a:pt x="146" y="863"/>
                  </a:lnTo>
                  <a:lnTo>
                    <a:pt x="146" y="862"/>
                  </a:lnTo>
                  <a:lnTo>
                    <a:pt x="146" y="860"/>
                  </a:lnTo>
                  <a:lnTo>
                    <a:pt x="147" y="858"/>
                  </a:lnTo>
                  <a:lnTo>
                    <a:pt x="146" y="858"/>
                  </a:lnTo>
                  <a:lnTo>
                    <a:pt x="145" y="858"/>
                  </a:lnTo>
                  <a:lnTo>
                    <a:pt x="143" y="858"/>
                  </a:lnTo>
                  <a:lnTo>
                    <a:pt x="140" y="858"/>
                  </a:lnTo>
                  <a:lnTo>
                    <a:pt x="138" y="858"/>
                  </a:lnTo>
                  <a:lnTo>
                    <a:pt x="138" y="857"/>
                  </a:lnTo>
                  <a:lnTo>
                    <a:pt x="138" y="856"/>
                  </a:lnTo>
                  <a:lnTo>
                    <a:pt x="138" y="855"/>
                  </a:lnTo>
                  <a:lnTo>
                    <a:pt x="138" y="854"/>
                  </a:lnTo>
                  <a:lnTo>
                    <a:pt x="137" y="854"/>
                  </a:lnTo>
                  <a:lnTo>
                    <a:pt x="136" y="854"/>
                  </a:lnTo>
                  <a:lnTo>
                    <a:pt x="135" y="854"/>
                  </a:lnTo>
                  <a:lnTo>
                    <a:pt x="134" y="854"/>
                  </a:lnTo>
                  <a:lnTo>
                    <a:pt x="134" y="847"/>
                  </a:lnTo>
                  <a:lnTo>
                    <a:pt x="134" y="845"/>
                  </a:lnTo>
                  <a:lnTo>
                    <a:pt x="135" y="845"/>
                  </a:lnTo>
                  <a:lnTo>
                    <a:pt x="136" y="845"/>
                  </a:lnTo>
                  <a:lnTo>
                    <a:pt x="138" y="845"/>
                  </a:lnTo>
                  <a:lnTo>
                    <a:pt x="139" y="842"/>
                  </a:lnTo>
                  <a:lnTo>
                    <a:pt x="136" y="842"/>
                  </a:lnTo>
                  <a:lnTo>
                    <a:pt x="130" y="842"/>
                  </a:lnTo>
                  <a:lnTo>
                    <a:pt x="128" y="842"/>
                  </a:lnTo>
                  <a:lnTo>
                    <a:pt x="125" y="842"/>
                  </a:lnTo>
                  <a:lnTo>
                    <a:pt x="121" y="842"/>
                  </a:lnTo>
                  <a:lnTo>
                    <a:pt x="120" y="841"/>
                  </a:lnTo>
                  <a:lnTo>
                    <a:pt x="119" y="841"/>
                  </a:lnTo>
                  <a:lnTo>
                    <a:pt x="118" y="841"/>
                  </a:lnTo>
                  <a:lnTo>
                    <a:pt x="118" y="840"/>
                  </a:lnTo>
                  <a:lnTo>
                    <a:pt x="118" y="838"/>
                  </a:lnTo>
                  <a:lnTo>
                    <a:pt x="118" y="837"/>
                  </a:lnTo>
                  <a:lnTo>
                    <a:pt x="115" y="837"/>
                  </a:lnTo>
                  <a:lnTo>
                    <a:pt x="114" y="837"/>
                  </a:lnTo>
                  <a:lnTo>
                    <a:pt x="114" y="839"/>
                  </a:lnTo>
                  <a:lnTo>
                    <a:pt x="114" y="841"/>
                  </a:lnTo>
                  <a:lnTo>
                    <a:pt x="109" y="841"/>
                  </a:lnTo>
                  <a:lnTo>
                    <a:pt x="107" y="841"/>
                  </a:lnTo>
                  <a:lnTo>
                    <a:pt x="100" y="841"/>
                  </a:lnTo>
                  <a:lnTo>
                    <a:pt x="100" y="838"/>
                  </a:lnTo>
                  <a:lnTo>
                    <a:pt x="100" y="837"/>
                  </a:lnTo>
                  <a:lnTo>
                    <a:pt x="95" y="837"/>
                  </a:lnTo>
                  <a:lnTo>
                    <a:pt x="94" y="837"/>
                  </a:lnTo>
                  <a:lnTo>
                    <a:pt x="93" y="837"/>
                  </a:lnTo>
                  <a:lnTo>
                    <a:pt x="93" y="835"/>
                  </a:lnTo>
                  <a:lnTo>
                    <a:pt x="93" y="834"/>
                  </a:lnTo>
                  <a:lnTo>
                    <a:pt x="93" y="833"/>
                  </a:lnTo>
                  <a:lnTo>
                    <a:pt x="90" y="833"/>
                  </a:lnTo>
                  <a:lnTo>
                    <a:pt x="90" y="832"/>
                  </a:lnTo>
                  <a:lnTo>
                    <a:pt x="90" y="831"/>
                  </a:lnTo>
                  <a:lnTo>
                    <a:pt x="90" y="830"/>
                  </a:lnTo>
                  <a:lnTo>
                    <a:pt x="90" y="829"/>
                  </a:lnTo>
                  <a:lnTo>
                    <a:pt x="91" y="829"/>
                  </a:lnTo>
                  <a:lnTo>
                    <a:pt x="91" y="828"/>
                  </a:lnTo>
                  <a:lnTo>
                    <a:pt x="91" y="827"/>
                  </a:lnTo>
                  <a:lnTo>
                    <a:pt x="92" y="827"/>
                  </a:lnTo>
                  <a:lnTo>
                    <a:pt x="92" y="826"/>
                  </a:lnTo>
                  <a:lnTo>
                    <a:pt x="93" y="825"/>
                  </a:lnTo>
                  <a:lnTo>
                    <a:pt x="94" y="825"/>
                  </a:lnTo>
                  <a:lnTo>
                    <a:pt x="94" y="824"/>
                  </a:lnTo>
                  <a:lnTo>
                    <a:pt x="94" y="824"/>
                  </a:lnTo>
                  <a:lnTo>
                    <a:pt x="94" y="823"/>
                  </a:lnTo>
                  <a:lnTo>
                    <a:pt x="95" y="823"/>
                  </a:lnTo>
                  <a:lnTo>
                    <a:pt x="95" y="822"/>
                  </a:lnTo>
                  <a:lnTo>
                    <a:pt x="95" y="821"/>
                  </a:lnTo>
                  <a:lnTo>
                    <a:pt x="95" y="820"/>
                  </a:lnTo>
                  <a:lnTo>
                    <a:pt x="94" y="820"/>
                  </a:lnTo>
                  <a:lnTo>
                    <a:pt x="94" y="819"/>
                  </a:lnTo>
                  <a:lnTo>
                    <a:pt x="95" y="818"/>
                  </a:lnTo>
                  <a:lnTo>
                    <a:pt x="96" y="818"/>
                  </a:lnTo>
                  <a:lnTo>
                    <a:pt x="97" y="818"/>
                  </a:lnTo>
                  <a:lnTo>
                    <a:pt x="97" y="817"/>
                  </a:lnTo>
                  <a:lnTo>
                    <a:pt x="97" y="816"/>
                  </a:lnTo>
                  <a:lnTo>
                    <a:pt x="96" y="816"/>
                  </a:lnTo>
                  <a:lnTo>
                    <a:pt x="95" y="816"/>
                  </a:lnTo>
                  <a:lnTo>
                    <a:pt x="95" y="815"/>
                  </a:lnTo>
                  <a:lnTo>
                    <a:pt x="94" y="815"/>
                  </a:lnTo>
                  <a:lnTo>
                    <a:pt x="94" y="814"/>
                  </a:lnTo>
                  <a:lnTo>
                    <a:pt x="94" y="814"/>
                  </a:lnTo>
                  <a:lnTo>
                    <a:pt x="94" y="813"/>
                  </a:lnTo>
                  <a:lnTo>
                    <a:pt x="94" y="812"/>
                  </a:lnTo>
                  <a:lnTo>
                    <a:pt x="94" y="812"/>
                  </a:lnTo>
                  <a:lnTo>
                    <a:pt x="94" y="811"/>
                  </a:lnTo>
                  <a:lnTo>
                    <a:pt x="95" y="811"/>
                  </a:lnTo>
                  <a:lnTo>
                    <a:pt x="95" y="810"/>
                  </a:lnTo>
                  <a:lnTo>
                    <a:pt x="95" y="809"/>
                  </a:lnTo>
                  <a:lnTo>
                    <a:pt x="95" y="808"/>
                  </a:lnTo>
                  <a:lnTo>
                    <a:pt x="94" y="808"/>
                  </a:lnTo>
                  <a:lnTo>
                    <a:pt x="94" y="807"/>
                  </a:lnTo>
                  <a:lnTo>
                    <a:pt x="94" y="807"/>
                  </a:lnTo>
                  <a:lnTo>
                    <a:pt x="94" y="806"/>
                  </a:lnTo>
                  <a:lnTo>
                    <a:pt x="94" y="805"/>
                  </a:lnTo>
                  <a:lnTo>
                    <a:pt x="94" y="804"/>
                  </a:lnTo>
                  <a:lnTo>
                    <a:pt x="94" y="803"/>
                  </a:lnTo>
                  <a:lnTo>
                    <a:pt x="94" y="803"/>
                  </a:lnTo>
                  <a:lnTo>
                    <a:pt x="94" y="802"/>
                  </a:lnTo>
                  <a:lnTo>
                    <a:pt x="94" y="801"/>
                  </a:lnTo>
                  <a:lnTo>
                    <a:pt x="94" y="799"/>
                  </a:lnTo>
                  <a:lnTo>
                    <a:pt x="94" y="798"/>
                  </a:lnTo>
                  <a:lnTo>
                    <a:pt x="94" y="797"/>
                  </a:lnTo>
                  <a:lnTo>
                    <a:pt x="95" y="796"/>
                  </a:lnTo>
                  <a:lnTo>
                    <a:pt x="95" y="795"/>
                  </a:lnTo>
                  <a:lnTo>
                    <a:pt x="95" y="794"/>
                  </a:lnTo>
                  <a:lnTo>
                    <a:pt x="95" y="793"/>
                  </a:lnTo>
                  <a:lnTo>
                    <a:pt x="95" y="792"/>
                  </a:lnTo>
                  <a:lnTo>
                    <a:pt x="94" y="791"/>
                  </a:lnTo>
                  <a:lnTo>
                    <a:pt x="94" y="790"/>
                  </a:lnTo>
                  <a:lnTo>
                    <a:pt x="95" y="790"/>
                  </a:lnTo>
                  <a:lnTo>
                    <a:pt x="95" y="790"/>
                  </a:lnTo>
                  <a:lnTo>
                    <a:pt x="95" y="789"/>
                  </a:lnTo>
                  <a:lnTo>
                    <a:pt x="96" y="788"/>
                  </a:lnTo>
                  <a:lnTo>
                    <a:pt x="96" y="787"/>
                  </a:lnTo>
                  <a:lnTo>
                    <a:pt x="97" y="787"/>
                  </a:lnTo>
                  <a:lnTo>
                    <a:pt x="98" y="787"/>
                  </a:lnTo>
                  <a:lnTo>
                    <a:pt x="99" y="787"/>
                  </a:lnTo>
                  <a:lnTo>
                    <a:pt x="99" y="786"/>
                  </a:lnTo>
                  <a:lnTo>
                    <a:pt x="99" y="785"/>
                  </a:lnTo>
                  <a:lnTo>
                    <a:pt x="99" y="784"/>
                  </a:lnTo>
                  <a:lnTo>
                    <a:pt x="98" y="783"/>
                  </a:lnTo>
                  <a:lnTo>
                    <a:pt x="98" y="782"/>
                  </a:lnTo>
                  <a:lnTo>
                    <a:pt x="97" y="781"/>
                  </a:lnTo>
                  <a:lnTo>
                    <a:pt x="97" y="780"/>
                  </a:lnTo>
                  <a:lnTo>
                    <a:pt x="97" y="779"/>
                  </a:lnTo>
                  <a:lnTo>
                    <a:pt x="97" y="778"/>
                  </a:lnTo>
                  <a:lnTo>
                    <a:pt x="96" y="778"/>
                  </a:lnTo>
                  <a:lnTo>
                    <a:pt x="96" y="777"/>
                  </a:lnTo>
                  <a:lnTo>
                    <a:pt x="96" y="776"/>
                  </a:lnTo>
                  <a:lnTo>
                    <a:pt x="96" y="775"/>
                  </a:lnTo>
                  <a:lnTo>
                    <a:pt x="95" y="773"/>
                  </a:lnTo>
                  <a:lnTo>
                    <a:pt x="95" y="772"/>
                  </a:lnTo>
                  <a:lnTo>
                    <a:pt x="95" y="771"/>
                  </a:lnTo>
                  <a:lnTo>
                    <a:pt x="95" y="770"/>
                  </a:lnTo>
                  <a:lnTo>
                    <a:pt x="94" y="770"/>
                  </a:lnTo>
                  <a:lnTo>
                    <a:pt x="94" y="769"/>
                  </a:lnTo>
                  <a:lnTo>
                    <a:pt x="94" y="767"/>
                  </a:lnTo>
                  <a:lnTo>
                    <a:pt x="94" y="766"/>
                  </a:lnTo>
                  <a:lnTo>
                    <a:pt x="94" y="765"/>
                  </a:lnTo>
                  <a:lnTo>
                    <a:pt x="94" y="764"/>
                  </a:lnTo>
                  <a:lnTo>
                    <a:pt x="93" y="763"/>
                  </a:lnTo>
                  <a:lnTo>
                    <a:pt x="93" y="763"/>
                  </a:lnTo>
                  <a:lnTo>
                    <a:pt x="93" y="762"/>
                  </a:lnTo>
                  <a:lnTo>
                    <a:pt x="93" y="761"/>
                  </a:lnTo>
                  <a:lnTo>
                    <a:pt x="94" y="761"/>
                  </a:lnTo>
                  <a:lnTo>
                    <a:pt x="94" y="760"/>
                  </a:lnTo>
                  <a:lnTo>
                    <a:pt x="95" y="760"/>
                  </a:lnTo>
                  <a:lnTo>
                    <a:pt x="95" y="759"/>
                  </a:lnTo>
                  <a:lnTo>
                    <a:pt x="96" y="759"/>
                  </a:lnTo>
                  <a:lnTo>
                    <a:pt x="97" y="759"/>
                  </a:lnTo>
                  <a:lnTo>
                    <a:pt x="97" y="758"/>
                  </a:lnTo>
                  <a:lnTo>
                    <a:pt x="98" y="758"/>
                  </a:lnTo>
                  <a:lnTo>
                    <a:pt x="98" y="757"/>
                  </a:lnTo>
                  <a:lnTo>
                    <a:pt x="99" y="757"/>
                  </a:lnTo>
                  <a:lnTo>
                    <a:pt x="99" y="756"/>
                  </a:lnTo>
                  <a:lnTo>
                    <a:pt x="100" y="756"/>
                  </a:lnTo>
                  <a:lnTo>
                    <a:pt x="100" y="755"/>
                  </a:lnTo>
                  <a:lnTo>
                    <a:pt x="101" y="755"/>
                  </a:lnTo>
                  <a:lnTo>
                    <a:pt x="101" y="754"/>
                  </a:lnTo>
                  <a:lnTo>
                    <a:pt x="101" y="753"/>
                  </a:lnTo>
                  <a:lnTo>
                    <a:pt x="102" y="753"/>
                  </a:lnTo>
                  <a:lnTo>
                    <a:pt x="102" y="752"/>
                  </a:lnTo>
                  <a:lnTo>
                    <a:pt x="103" y="752"/>
                  </a:lnTo>
                  <a:lnTo>
                    <a:pt x="103" y="751"/>
                  </a:lnTo>
                  <a:lnTo>
                    <a:pt x="104" y="751"/>
                  </a:lnTo>
                  <a:lnTo>
                    <a:pt x="104" y="750"/>
                  </a:lnTo>
                  <a:lnTo>
                    <a:pt x="105" y="750"/>
                  </a:lnTo>
                  <a:lnTo>
                    <a:pt x="105" y="749"/>
                  </a:lnTo>
                  <a:lnTo>
                    <a:pt x="106" y="748"/>
                  </a:lnTo>
                  <a:lnTo>
                    <a:pt x="106" y="747"/>
                  </a:lnTo>
                  <a:lnTo>
                    <a:pt x="107" y="747"/>
                  </a:lnTo>
                  <a:lnTo>
                    <a:pt x="107" y="746"/>
                  </a:lnTo>
                  <a:lnTo>
                    <a:pt x="108" y="745"/>
                  </a:lnTo>
                  <a:lnTo>
                    <a:pt x="108" y="744"/>
                  </a:lnTo>
                  <a:lnTo>
                    <a:pt x="109" y="744"/>
                  </a:lnTo>
                  <a:lnTo>
                    <a:pt x="109" y="743"/>
                  </a:lnTo>
                  <a:lnTo>
                    <a:pt x="111" y="742"/>
                  </a:lnTo>
                  <a:lnTo>
                    <a:pt x="112" y="741"/>
                  </a:lnTo>
                  <a:lnTo>
                    <a:pt x="113" y="740"/>
                  </a:lnTo>
                  <a:lnTo>
                    <a:pt x="113" y="739"/>
                  </a:lnTo>
                  <a:lnTo>
                    <a:pt x="114" y="739"/>
                  </a:lnTo>
                  <a:lnTo>
                    <a:pt x="114" y="738"/>
                  </a:lnTo>
                  <a:lnTo>
                    <a:pt x="115" y="737"/>
                  </a:lnTo>
                  <a:lnTo>
                    <a:pt x="116" y="737"/>
                  </a:lnTo>
                  <a:lnTo>
                    <a:pt x="116" y="736"/>
                  </a:lnTo>
                  <a:lnTo>
                    <a:pt x="117" y="736"/>
                  </a:lnTo>
                  <a:lnTo>
                    <a:pt x="118" y="736"/>
                  </a:lnTo>
                  <a:lnTo>
                    <a:pt x="119" y="736"/>
                  </a:lnTo>
                  <a:lnTo>
                    <a:pt x="120" y="736"/>
                  </a:lnTo>
                  <a:lnTo>
                    <a:pt x="121" y="736"/>
                  </a:lnTo>
                  <a:lnTo>
                    <a:pt x="122" y="736"/>
                  </a:lnTo>
                  <a:lnTo>
                    <a:pt x="122" y="735"/>
                  </a:lnTo>
                  <a:lnTo>
                    <a:pt x="123" y="735"/>
                  </a:lnTo>
                  <a:lnTo>
                    <a:pt x="124" y="735"/>
                  </a:lnTo>
                  <a:lnTo>
                    <a:pt x="125" y="734"/>
                  </a:lnTo>
                  <a:lnTo>
                    <a:pt x="126" y="734"/>
                  </a:lnTo>
                  <a:lnTo>
                    <a:pt x="128" y="734"/>
                  </a:lnTo>
                  <a:lnTo>
                    <a:pt x="129" y="733"/>
                  </a:lnTo>
                  <a:lnTo>
                    <a:pt x="130" y="733"/>
                  </a:lnTo>
                  <a:lnTo>
                    <a:pt x="131" y="732"/>
                  </a:lnTo>
                  <a:lnTo>
                    <a:pt x="132" y="732"/>
                  </a:lnTo>
                  <a:lnTo>
                    <a:pt x="133" y="732"/>
                  </a:lnTo>
                  <a:lnTo>
                    <a:pt x="133" y="731"/>
                  </a:lnTo>
                  <a:lnTo>
                    <a:pt x="134" y="731"/>
                  </a:lnTo>
                  <a:lnTo>
                    <a:pt x="135" y="731"/>
                  </a:lnTo>
                  <a:lnTo>
                    <a:pt x="135" y="730"/>
                  </a:lnTo>
                  <a:lnTo>
                    <a:pt x="136" y="730"/>
                  </a:lnTo>
                  <a:lnTo>
                    <a:pt x="136" y="729"/>
                  </a:lnTo>
                  <a:lnTo>
                    <a:pt x="136" y="728"/>
                  </a:lnTo>
                  <a:lnTo>
                    <a:pt x="135" y="728"/>
                  </a:lnTo>
                  <a:lnTo>
                    <a:pt x="135" y="727"/>
                  </a:lnTo>
                  <a:lnTo>
                    <a:pt x="134" y="726"/>
                  </a:lnTo>
                  <a:lnTo>
                    <a:pt x="133" y="726"/>
                  </a:lnTo>
                  <a:lnTo>
                    <a:pt x="132" y="726"/>
                  </a:lnTo>
                  <a:lnTo>
                    <a:pt x="131" y="726"/>
                  </a:lnTo>
                  <a:lnTo>
                    <a:pt x="130" y="726"/>
                  </a:lnTo>
                  <a:lnTo>
                    <a:pt x="129" y="725"/>
                  </a:lnTo>
                  <a:lnTo>
                    <a:pt x="128" y="724"/>
                  </a:lnTo>
                  <a:lnTo>
                    <a:pt x="128" y="723"/>
                  </a:lnTo>
                  <a:lnTo>
                    <a:pt x="128" y="722"/>
                  </a:lnTo>
                  <a:lnTo>
                    <a:pt x="129" y="721"/>
                  </a:lnTo>
                  <a:lnTo>
                    <a:pt x="129" y="720"/>
                  </a:lnTo>
                  <a:lnTo>
                    <a:pt x="130" y="720"/>
                  </a:lnTo>
                  <a:lnTo>
                    <a:pt x="130" y="719"/>
                  </a:lnTo>
                  <a:lnTo>
                    <a:pt x="131" y="719"/>
                  </a:lnTo>
                  <a:lnTo>
                    <a:pt x="132" y="718"/>
                  </a:lnTo>
                  <a:lnTo>
                    <a:pt x="133" y="718"/>
                  </a:lnTo>
                  <a:lnTo>
                    <a:pt x="134" y="718"/>
                  </a:lnTo>
                  <a:lnTo>
                    <a:pt x="135" y="718"/>
                  </a:lnTo>
                  <a:lnTo>
                    <a:pt x="136" y="719"/>
                  </a:lnTo>
                  <a:lnTo>
                    <a:pt x="137" y="719"/>
                  </a:lnTo>
                  <a:lnTo>
                    <a:pt x="139" y="719"/>
                  </a:lnTo>
                  <a:lnTo>
                    <a:pt x="140" y="719"/>
                  </a:lnTo>
                  <a:lnTo>
                    <a:pt x="141" y="719"/>
                  </a:lnTo>
                  <a:lnTo>
                    <a:pt x="142" y="719"/>
                  </a:lnTo>
                  <a:lnTo>
                    <a:pt x="143" y="719"/>
                  </a:lnTo>
                  <a:lnTo>
                    <a:pt x="144" y="719"/>
                  </a:lnTo>
                  <a:lnTo>
                    <a:pt x="145" y="719"/>
                  </a:lnTo>
                  <a:lnTo>
                    <a:pt x="146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8" y="719"/>
                  </a:lnTo>
                  <a:lnTo>
                    <a:pt x="148" y="718"/>
                  </a:lnTo>
                  <a:lnTo>
                    <a:pt x="149" y="718"/>
                  </a:lnTo>
                  <a:lnTo>
                    <a:pt x="150" y="718"/>
                  </a:lnTo>
                  <a:lnTo>
                    <a:pt x="151" y="717"/>
                  </a:lnTo>
                  <a:lnTo>
                    <a:pt x="152" y="717"/>
                  </a:lnTo>
                  <a:lnTo>
                    <a:pt x="152" y="716"/>
                  </a:lnTo>
                  <a:lnTo>
                    <a:pt x="152" y="715"/>
                  </a:lnTo>
                  <a:lnTo>
                    <a:pt x="152" y="714"/>
                  </a:lnTo>
                  <a:lnTo>
                    <a:pt x="152" y="713"/>
                  </a:lnTo>
                  <a:lnTo>
                    <a:pt x="152" y="712"/>
                  </a:lnTo>
                  <a:lnTo>
                    <a:pt x="153" y="711"/>
                  </a:lnTo>
                  <a:lnTo>
                    <a:pt x="154" y="710"/>
                  </a:lnTo>
                  <a:lnTo>
                    <a:pt x="155" y="710"/>
                  </a:lnTo>
                  <a:lnTo>
                    <a:pt x="155" y="709"/>
                  </a:lnTo>
                  <a:lnTo>
                    <a:pt x="156" y="709"/>
                  </a:lnTo>
                  <a:lnTo>
                    <a:pt x="156" y="709"/>
                  </a:lnTo>
                  <a:lnTo>
                    <a:pt x="156" y="708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7" y="706"/>
                  </a:lnTo>
                  <a:lnTo>
                    <a:pt x="156" y="706"/>
                  </a:lnTo>
                  <a:lnTo>
                    <a:pt x="156" y="705"/>
                  </a:lnTo>
                  <a:lnTo>
                    <a:pt x="155" y="705"/>
                  </a:lnTo>
                  <a:lnTo>
                    <a:pt x="155" y="706"/>
                  </a:lnTo>
                  <a:lnTo>
                    <a:pt x="154" y="706"/>
                  </a:lnTo>
                  <a:lnTo>
                    <a:pt x="153" y="706"/>
                  </a:lnTo>
                  <a:lnTo>
                    <a:pt x="152" y="706"/>
                  </a:lnTo>
                  <a:lnTo>
                    <a:pt x="152" y="705"/>
                  </a:lnTo>
                  <a:lnTo>
                    <a:pt x="152" y="704"/>
                  </a:lnTo>
                  <a:lnTo>
                    <a:pt x="152" y="703"/>
                  </a:lnTo>
                  <a:lnTo>
                    <a:pt x="153" y="703"/>
                  </a:lnTo>
                  <a:lnTo>
                    <a:pt x="154" y="703"/>
                  </a:lnTo>
                  <a:lnTo>
                    <a:pt x="155" y="704"/>
                  </a:lnTo>
                  <a:lnTo>
                    <a:pt x="156" y="704"/>
                  </a:lnTo>
                  <a:lnTo>
                    <a:pt x="157" y="704"/>
                  </a:lnTo>
                  <a:lnTo>
                    <a:pt x="158" y="704"/>
                  </a:lnTo>
                  <a:lnTo>
                    <a:pt x="159" y="704"/>
                  </a:lnTo>
                  <a:lnTo>
                    <a:pt x="160" y="703"/>
                  </a:lnTo>
                  <a:lnTo>
                    <a:pt x="161" y="703"/>
                  </a:lnTo>
                  <a:lnTo>
                    <a:pt x="161" y="702"/>
                  </a:lnTo>
                  <a:lnTo>
                    <a:pt x="161" y="701"/>
                  </a:lnTo>
                  <a:lnTo>
                    <a:pt x="161" y="700"/>
                  </a:lnTo>
                  <a:lnTo>
                    <a:pt x="162" y="699"/>
                  </a:lnTo>
                  <a:lnTo>
                    <a:pt x="163" y="699"/>
                  </a:lnTo>
                  <a:lnTo>
                    <a:pt x="163" y="698"/>
                  </a:lnTo>
                  <a:lnTo>
                    <a:pt x="164" y="699"/>
                  </a:lnTo>
                  <a:lnTo>
                    <a:pt x="165" y="699"/>
                  </a:lnTo>
                  <a:lnTo>
                    <a:pt x="166" y="699"/>
                  </a:lnTo>
                  <a:lnTo>
                    <a:pt x="167" y="699"/>
                  </a:lnTo>
                  <a:lnTo>
                    <a:pt x="168" y="699"/>
                  </a:lnTo>
                  <a:lnTo>
                    <a:pt x="168" y="698"/>
                  </a:lnTo>
                  <a:lnTo>
                    <a:pt x="168" y="697"/>
                  </a:lnTo>
                  <a:lnTo>
                    <a:pt x="167" y="697"/>
                  </a:lnTo>
                  <a:lnTo>
                    <a:pt x="167" y="696"/>
                  </a:lnTo>
                  <a:lnTo>
                    <a:pt x="166" y="696"/>
                  </a:lnTo>
                  <a:lnTo>
                    <a:pt x="166" y="695"/>
                  </a:lnTo>
                  <a:lnTo>
                    <a:pt x="165" y="695"/>
                  </a:lnTo>
                  <a:lnTo>
                    <a:pt x="164" y="694"/>
                  </a:lnTo>
                  <a:lnTo>
                    <a:pt x="163" y="693"/>
                  </a:lnTo>
                  <a:lnTo>
                    <a:pt x="162" y="692"/>
                  </a:lnTo>
                  <a:lnTo>
                    <a:pt x="162" y="691"/>
                  </a:lnTo>
                  <a:lnTo>
                    <a:pt x="161" y="691"/>
                  </a:lnTo>
                  <a:lnTo>
                    <a:pt x="160" y="691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89"/>
                  </a:lnTo>
                  <a:lnTo>
                    <a:pt x="157" y="689"/>
                  </a:lnTo>
                  <a:lnTo>
                    <a:pt x="157" y="688"/>
                  </a:lnTo>
                  <a:lnTo>
                    <a:pt x="156" y="688"/>
                  </a:lnTo>
                  <a:lnTo>
                    <a:pt x="156" y="687"/>
                  </a:lnTo>
                  <a:lnTo>
                    <a:pt x="155" y="687"/>
                  </a:lnTo>
                  <a:lnTo>
                    <a:pt x="154" y="686"/>
                  </a:lnTo>
                  <a:lnTo>
                    <a:pt x="154" y="685"/>
                  </a:lnTo>
                  <a:lnTo>
                    <a:pt x="153" y="685"/>
                  </a:lnTo>
                  <a:lnTo>
                    <a:pt x="152" y="684"/>
                  </a:lnTo>
                  <a:lnTo>
                    <a:pt x="152" y="683"/>
                  </a:lnTo>
                  <a:lnTo>
                    <a:pt x="151" y="683"/>
                  </a:lnTo>
                  <a:lnTo>
                    <a:pt x="151" y="683"/>
                  </a:lnTo>
                  <a:lnTo>
                    <a:pt x="150" y="682"/>
                  </a:lnTo>
                  <a:lnTo>
                    <a:pt x="149" y="681"/>
                  </a:lnTo>
                  <a:lnTo>
                    <a:pt x="149" y="680"/>
                  </a:lnTo>
                  <a:lnTo>
                    <a:pt x="148" y="680"/>
                  </a:lnTo>
                  <a:lnTo>
                    <a:pt x="148" y="679"/>
                  </a:lnTo>
                  <a:lnTo>
                    <a:pt x="147" y="678"/>
                  </a:lnTo>
                  <a:lnTo>
                    <a:pt x="147" y="678"/>
                  </a:lnTo>
                  <a:lnTo>
                    <a:pt x="147" y="677"/>
                  </a:lnTo>
                  <a:lnTo>
                    <a:pt x="146" y="677"/>
                  </a:lnTo>
                  <a:lnTo>
                    <a:pt x="145" y="676"/>
                  </a:lnTo>
                  <a:lnTo>
                    <a:pt x="144" y="676"/>
                  </a:lnTo>
                  <a:lnTo>
                    <a:pt x="143" y="676"/>
                  </a:lnTo>
                  <a:lnTo>
                    <a:pt x="142" y="676"/>
                  </a:lnTo>
                  <a:lnTo>
                    <a:pt x="142" y="675"/>
                  </a:lnTo>
                  <a:lnTo>
                    <a:pt x="141" y="675"/>
                  </a:lnTo>
                  <a:lnTo>
                    <a:pt x="140" y="675"/>
                  </a:lnTo>
                  <a:lnTo>
                    <a:pt x="140" y="674"/>
                  </a:lnTo>
                  <a:lnTo>
                    <a:pt x="139" y="674"/>
                  </a:lnTo>
                  <a:lnTo>
                    <a:pt x="138" y="674"/>
                  </a:lnTo>
                  <a:lnTo>
                    <a:pt x="137" y="674"/>
                  </a:lnTo>
                  <a:lnTo>
                    <a:pt x="136" y="673"/>
                  </a:lnTo>
                  <a:lnTo>
                    <a:pt x="135" y="673"/>
                  </a:lnTo>
                  <a:lnTo>
                    <a:pt x="134" y="672"/>
                  </a:lnTo>
                  <a:lnTo>
                    <a:pt x="133" y="672"/>
                  </a:lnTo>
                  <a:lnTo>
                    <a:pt x="132" y="671"/>
                  </a:lnTo>
                  <a:lnTo>
                    <a:pt x="131" y="671"/>
                  </a:lnTo>
                  <a:lnTo>
                    <a:pt x="130" y="671"/>
                  </a:lnTo>
                  <a:lnTo>
                    <a:pt x="130" y="670"/>
                  </a:lnTo>
                  <a:lnTo>
                    <a:pt x="129" y="670"/>
                  </a:lnTo>
                  <a:lnTo>
                    <a:pt x="128" y="670"/>
                  </a:lnTo>
                  <a:lnTo>
                    <a:pt x="128" y="669"/>
                  </a:lnTo>
                  <a:lnTo>
                    <a:pt x="127" y="669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4" y="668"/>
                  </a:lnTo>
                  <a:lnTo>
                    <a:pt x="123" y="668"/>
                  </a:lnTo>
                  <a:lnTo>
                    <a:pt x="123" y="667"/>
                  </a:lnTo>
                  <a:lnTo>
                    <a:pt x="122" y="667"/>
                  </a:lnTo>
                  <a:lnTo>
                    <a:pt x="121" y="667"/>
                  </a:lnTo>
                  <a:lnTo>
                    <a:pt x="120" y="667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19" y="666"/>
                  </a:lnTo>
                  <a:lnTo>
                    <a:pt x="119" y="665"/>
                  </a:lnTo>
                  <a:lnTo>
                    <a:pt x="118" y="665"/>
                  </a:lnTo>
                  <a:lnTo>
                    <a:pt x="118" y="664"/>
                  </a:lnTo>
                  <a:lnTo>
                    <a:pt x="118" y="663"/>
                  </a:lnTo>
                  <a:lnTo>
                    <a:pt x="117" y="663"/>
                  </a:lnTo>
                  <a:lnTo>
                    <a:pt x="117" y="662"/>
                  </a:lnTo>
                  <a:lnTo>
                    <a:pt x="117" y="661"/>
                  </a:lnTo>
                  <a:lnTo>
                    <a:pt x="117" y="660"/>
                  </a:lnTo>
                  <a:lnTo>
                    <a:pt x="117" y="659"/>
                  </a:lnTo>
                  <a:lnTo>
                    <a:pt x="117" y="658"/>
                  </a:lnTo>
                  <a:lnTo>
                    <a:pt x="117" y="657"/>
                  </a:lnTo>
                  <a:lnTo>
                    <a:pt x="118" y="657"/>
                  </a:lnTo>
                  <a:lnTo>
                    <a:pt x="118" y="656"/>
                  </a:lnTo>
                  <a:lnTo>
                    <a:pt x="118" y="656"/>
                  </a:lnTo>
                  <a:lnTo>
                    <a:pt x="118" y="655"/>
                  </a:lnTo>
                  <a:lnTo>
                    <a:pt x="119" y="655"/>
                  </a:lnTo>
                  <a:lnTo>
                    <a:pt x="119" y="654"/>
                  </a:lnTo>
                  <a:lnTo>
                    <a:pt x="120" y="654"/>
                  </a:lnTo>
                  <a:lnTo>
                    <a:pt x="120" y="653"/>
                  </a:lnTo>
                  <a:lnTo>
                    <a:pt x="120" y="653"/>
                  </a:lnTo>
                  <a:lnTo>
                    <a:pt x="122" y="652"/>
                  </a:lnTo>
                  <a:lnTo>
                    <a:pt x="122" y="651"/>
                  </a:lnTo>
                  <a:lnTo>
                    <a:pt x="123" y="651"/>
                  </a:lnTo>
                  <a:lnTo>
                    <a:pt x="124" y="650"/>
                  </a:lnTo>
                  <a:lnTo>
                    <a:pt x="124" y="649"/>
                  </a:lnTo>
                  <a:lnTo>
                    <a:pt x="125" y="648"/>
                  </a:lnTo>
                  <a:lnTo>
                    <a:pt x="126" y="648"/>
                  </a:lnTo>
                  <a:lnTo>
                    <a:pt x="126" y="647"/>
                  </a:lnTo>
                  <a:lnTo>
                    <a:pt x="127" y="646"/>
                  </a:lnTo>
                  <a:lnTo>
                    <a:pt x="127" y="645"/>
                  </a:lnTo>
                  <a:lnTo>
                    <a:pt x="127" y="644"/>
                  </a:lnTo>
                  <a:lnTo>
                    <a:pt x="126" y="644"/>
                  </a:lnTo>
                  <a:lnTo>
                    <a:pt x="126" y="643"/>
                  </a:lnTo>
                  <a:lnTo>
                    <a:pt x="126" y="642"/>
                  </a:lnTo>
                  <a:lnTo>
                    <a:pt x="126" y="641"/>
                  </a:lnTo>
                  <a:lnTo>
                    <a:pt x="127" y="640"/>
                  </a:lnTo>
                  <a:lnTo>
                    <a:pt x="128" y="640"/>
                  </a:lnTo>
                  <a:lnTo>
                    <a:pt x="129" y="640"/>
                  </a:lnTo>
                  <a:lnTo>
                    <a:pt x="130" y="640"/>
                  </a:lnTo>
                  <a:lnTo>
                    <a:pt x="131" y="640"/>
                  </a:lnTo>
                  <a:lnTo>
                    <a:pt x="132" y="640"/>
                  </a:lnTo>
                  <a:lnTo>
                    <a:pt x="131" y="640"/>
                  </a:lnTo>
                  <a:lnTo>
                    <a:pt x="132" y="639"/>
                  </a:lnTo>
                  <a:lnTo>
                    <a:pt x="132" y="638"/>
                  </a:lnTo>
                  <a:lnTo>
                    <a:pt x="132" y="637"/>
                  </a:lnTo>
                  <a:lnTo>
                    <a:pt x="131" y="637"/>
                  </a:lnTo>
                  <a:lnTo>
                    <a:pt x="130" y="637"/>
                  </a:lnTo>
                  <a:lnTo>
                    <a:pt x="129" y="637"/>
                  </a:lnTo>
                  <a:lnTo>
                    <a:pt x="128" y="637"/>
                  </a:lnTo>
                  <a:lnTo>
                    <a:pt x="127" y="637"/>
                  </a:lnTo>
                  <a:lnTo>
                    <a:pt x="126" y="637"/>
                  </a:lnTo>
                  <a:lnTo>
                    <a:pt x="125" y="636"/>
                  </a:lnTo>
                  <a:lnTo>
                    <a:pt x="125" y="635"/>
                  </a:lnTo>
                  <a:lnTo>
                    <a:pt x="125" y="634"/>
                  </a:lnTo>
                  <a:lnTo>
                    <a:pt x="125" y="633"/>
                  </a:lnTo>
                  <a:lnTo>
                    <a:pt x="126" y="633"/>
                  </a:lnTo>
                  <a:lnTo>
                    <a:pt x="126" y="632"/>
                  </a:lnTo>
                  <a:lnTo>
                    <a:pt x="126" y="631"/>
                  </a:lnTo>
                  <a:lnTo>
                    <a:pt x="127" y="631"/>
                  </a:lnTo>
                  <a:lnTo>
                    <a:pt x="128" y="631"/>
                  </a:lnTo>
                  <a:lnTo>
                    <a:pt x="129" y="631"/>
                  </a:lnTo>
                  <a:lnTo>
                    <a:pt x="129" y="632"/>
                  </a:lnTo>
                  <a:lnTo>
                    <a:pt x="130" y="632"/>
                  </a:lnTo>
                  <a:lnTo>
                    <a:pt x="130" y="631"/>
                  </a:lnTo>
                  <a:lnTo>
                    <a:pt x="131" y="631"/>
                  </a:lnTo>
                  <a:lnTo>
                    <a:pt x="132" y="631"/>
                  </a:lnTo>
                  <a:lnTo>
                    <a:pt x="132" y="632"/>
                  </a:lnTo>
                  <a:lnTo>
                    <a:pt x="133" y="632"/>
                  </a:lnTo>
                  <a:lnTo>
                    <a:pt x="133" y="631"/>
                  </a:lnTo>
                  <a:lnTo>
                    <a:pt x="134" y="631"/>
                  </a:lnTo>
                  <a:lnTo>
                    <a:pt x="134" y="630"/>
                  </a:lnTo>
                  <a:lnTo>
                    <a:pt x="133" y="630"/>
                  </a:lnTo>
                  <a:lnTo>
                    <a:pt x="132" y="630"/>
                  </a:lnTo>
                  <a:lnTo>
                    <a:pt x="132" y="629"/>
                  </a:lnTo>
                  <a:lnTo>
                    <a:pt x="131" y="629"/>
                  </a:lnTo>
                  <a:lnTo>
                    <a:pt x="130" y="629"/>
                  </a:lnTo>
                  <a:lnTo>
                    <a:pt x="129" y="628"/>
                  </a:lnTo>
                  <a:lnTo>
                    <a:pt x="129" y="627"/>
                  </a:lnTo>
                  <a:lnTo>
                    <a:pt x="128" y="627"/>
                  </a:lnTo>
                  <a:lnTo>
                    <a:pt x="128" y="626"/>
                  </a:lnTo>
                  <a:lnTo>
                    <a:pt x="128" y="625"/>
                  </a:lnTo>
                  <a:lnTo>
                    <a:pt x="128" y="624"/>
                  </a:lnTo>
                  <a:lnTo>
                    <a:pt x="128" y="623"/>
                  </a:lnTo>
                  <a:lnTo>
                    <a:pt x="129" y="622"/>
                  </a:lnTo>
                  <a:lnTo>
                    <a:pt x="129" y="621"/>
                  </a:lnTo>
                  <a:lnTo>
                    <a:pt x="130" y="620"/>
                  </a:lnTo>
                  <a:lnTo>
                    <a:pt x="131" y="620"/>
                  </a:lnTo>
                  <a:lnTo>
                    <a:pt x="132" y="619"/>
                  </a:lnTo>
                  <a:lnTo>
                    <a:pt x="133" y="619"/>
                  </a:lnTo>
                  <a:lnTo>
                    <a:pt x="133" y="618"/>
                  </a:lnTo>
                  <a:lnTo>
                    <a:pt x="134" y="618"/>
                  </a:lnTo>
                  <a:lnTo>
                    <a:pt x="134" y="617"/>
                  </a:lnTo>
                  <a:lnTo>
                    <a:pt x="135" y="617"/>
                  </a:lnTo>
                  <a:lnTo>
                    <a:pt x="135" y="616"/>
                  </a:lnTo>
                  <a:lnTo>
                    <a:pt x="136" y="616"/>
                  </a:lnTo>
                  <a:lnTo>
                    <a:pt x="136" y="615"/>
                  </a:lnTo>
                  <a:lnTo>
                    <a:pt x="136" y="614"/>
                  </a:lnTo>
                  <a:lnTo>
                    <a:pt x="136" y="613"/>
                  </a:lnTo>
                  <a:lnTo>
                    <a:pt x="135" y="613"/>
                  </a:lnTo>
                  <a:lnTo>
                    <a:pt x="135" y="612"/>
                  </a:lnTo>
                  <a:lnTo>
                    <a:pt x="135" y="611"/>
                  </a:lnTo>
                  <a:lnTo>
                    <a:pt x="135" y="610"/>
                  </a:lnTo>
                  <a:lnTo>
                    <a:pt x="134" y="609"/>
                  </a:lnTo>
                  <a:lnTo>
                    <a:pt x="134" y="608"/>
                  </a:lnTo>
                  <a:lnTo>
                    <a:pt x="133" y="607"/>
                  </a:lnTo>
                  <a:lnTo>
                    <a:pt x="133" y="606"/>
                  </a:lnTo>
                  <a:lnTo>
                    <a:pt x="132" y="605"/>
                  </a:lnTo>
                  <a:lnTo>
                    <a:pt x="131" y="605"/>
                  </a:lnTo>
                  <a:lnTo>
                    <a:pt x="130" y="605"/>
                  </a:lnTo>
                  <a:lnTo>
                    <a:pt x="130" y="604"/>
                  </a:lnTo>
                  <a:lnTo>
                    <a:pt x="129" y="604"/>
                  </a:lnTo>
                  <a:lnTo>
                    <a:pt x="128" y="604"/>
                  </a:lnTo>
                  <a:lnTo>
                    <a:pt x="127" y="604"/>
                  </a:lnTo>
                  <a:lnTo>
                    <a:pt x="127" y="603"/>
                  </a:lnTo>
                  <a:lnTo>
                    <a:pt x="126" y="603"/>
                  </a:lnTo>
                  <a:lnTo>
                    <a:pt x="125" y="603"/>
                  </a:lnTo>
                  <a:lnTo>
                    <a:pt x="125" y="603"/>
                  </a:lnTo>
                  <a:lnTo>
                    <a:pt x="124" y="603"/>
                  </a:lnTo>
                  <a:lnTo>
                    <a:pt x="124" y="602"/>
                  </a:lnTo>
                  <a:lnTo>
                    <a:pt x="123" y="602"/>
                  </a:lnTo>
                  <a:lnTo>
                    <a:pt x="122" y="601"/>
                  </a:lnTo>
                  <a:lnTo>
                    <a:pt x="122" y="600"/>
                  </a:lnTo>
                  <a:lnTo>
                    <a:pt x="122" y="599"/>
                  </a:lnTo>
                  <a:lnTo>
                    <a:pt x="121" y="599"/>
                  </a:lnTo>
                  <a:lnTo>
                    <a:pt x="121" y="598"/>
                  </a:lnTo>
                  <a:lnTo>
                    <a:pt x="121" y="597"/>
                  </a:lnTo>
                  <a:lnTo>
                    <a:pt x="121" y="596"/>
                  </a:lnTo>
                  <a:lnTo>
                    <a:pt x="121" y="595"/>
                  </a:lnTo>
                  <a:lnTo>
                    <a:pt x="121" y="594"/>
                  </a:lnTo>
                  <a:lnTo>
                    <a:pt x="121" y="593"/>
                  </a:lnTo>
                  <a:lnTo>
                    <a:pt x="121" y="592"/>
                  </a:lnTo>
                  <a:lnTo>
                    <a:pt x="121" y="591"/>
                  </a:lnTo>
                  <a:lnTo>
                    <a:pt x="122" y="590"/>
                  </a:lnTo>
                  <a:lnTo>
                    <a:pt x="122" y="589"/>
                  </a:lnTo>
                  <a:lnTo>
                    <a:pt x="122" y="588"/>
                  </a:lnTo>
                  <a:lnTo>
                    <a:pt x="122" y="587"/>
                  </a:lnTo>
                  <a:lnTo>
                    <a:pt x="122" y="586"/>
                  </a:lnTo>
                  <a:lnTo>
                    <a:pt x="122" y="585"/>
                  </a:lnTo>
                  <a:lnTo>
                    <a:pt x="122" y="584"/>
                  </a:lnTo>
                  <a:lnTo>
                    <a:pt x="122" y="583"/>
                  </a:lnTo>
                  <a:lnTo>
                    <a:pt x="122" y="582"/>
                  </a:lnTo>
                  <a:lnTo>
                    <a:pt x="122" y="581"/>
                  </a:lnTo>
                  <a:lnTo>
                    <a:pt x="122" y="580"/>
                  </a:lnTo>
                  <a:lnTo>
                    <a:pt x="121" y="580"/>
                  </a:lnTo>
                  <a:lnTo>
                    <a:pt x="121" y="579"/>
                  </a:lnTo>
                  <a:lnTo>
                    <a:pt x="121" y="578"/>
                  </a:lnTo>
                  <a:lnTo>
                    <a:pt x="121" y="577"/>
                  </a:lnTo>
                  <a:lnTo>
                    <a:pt x="121" y="576"/>
                  </a:lnTo>
                  <a:lnTo>
                    <a:pt x="122" y="576"/>
                  </a:lnTo>
                  <a:lnTo>
                    <a:pt x="122" y="576"/>
                  </a:lnTo>
                  <a:lnTo>
                    <a:pt x="122" y="575"/>
                  </a:lnTo>
                  <a:lnTo>
                    <a:pt x="121" y="575"/>
                  </a:lnTo>
                  <a:lnTo>
                    <a:pt x="120" y="575"/>
                  </a:lnTo>
                  <a:lnTo>
                    <a:pt x="120" y="574"/>
                  </a:lnTo>
                  <a:lnTo>
                    <a:pt x="121" y="574"/>
                  </a:lnTo>
                  <a:lnTo>
                    <a:pt x="121" y="573"/>
                  </a:lnTo>
                  <a:lnTo>
                    <a:pt x="120" y="573"/>
                  </a:lnTo>
                  <a:lnTo>
                    <a:pt x="120" y="572"/>
                  </a:lnTo>
                  <a:lnTo>
                    <a:pt x="120" y="571"/>
                  </a:lnTo>
                  <a:lnTo>
                    <a:pt x="120" y="570"/>
                  </a:lnTo>
                  <a:lnTo>
                    <a:pt x="120" y="569"/>
                  </a:lnTo>
                  <a:lnTo>
                    <a:pt x="120" y="569"/>
                  </a:lnTo>
                  <a:lnTo>
                    <a:pt x="120" y="568"/>
                  </a:lnTo>
                  <a:lnTo>
                    <a:pt x="119" y="568"/>
                  </a:lnTo>
                  <a:lnTo>
                    <a:pt x="118" y="568"/>
                  </a:lnTo>
                  <a:lnTo>
                    <a:pt x="118" y="567"/>
                  </a:lnTo>
                  <a:lnTo>
                    <a:pt x="118" y="566"/>
                  </a:lnTo>
                  <a:lnTo>
                    <a:pt x="118" y="565"/>
                  </a:lnTo>
                  <a:lnTo>
                    <a:pt x="118" y="564"/>
                  </a:lnTo>
                  <a:lnTo>
                    <a:pt x="117" y="564"/>
                  </a:lnTo>
                  <a:lnTo>
                    <a:pt x="116" y="564"/>
                  </a:lnTo>
                  <a:lnTo>
                    <a:pt x="116" y="563"/>
                  </a:lnTo>
                  <a:lnTo>
                    <a:pt x="115" y="563"/>
                  </a:lnTo>
                  <a:lnTo>
                    <a:pt x="115" y="562"/>
                  </a:lnTo>
                  <a:lnTo>
                    <a:pt x="115" y="561"/>
                  </a:lnTo>
                  <a:lnTo>
                    <a:pt x="114" y="561"/>
                  </a:lnTo>
                  <a:lnTo>
                    <a:pt x="114" y="560"/>
                  </a:lnTo>
                  <a:lnTo>
                    <a:pt x="113" y="560"/>
                  </a:lnTo>
                  <a:lnTo>
                    <a:pt x="113" y="559"/>
                  </a:lnTo>
                  <a:lnTo>
                    <a:pt x="112" y="559"/>
                  </a:lnTo>
                  <a:lnTo>
                    <a:pt x="112" y="558"/>
                  </a:lnTo>
                  <a:lnTo>
                    <a:pt x="112" y="557"/>
                  </a:lnTo>
                  <a:lnTo>
                    <a:pt x="112" y="556"/>
                  </a:lnTo>
                  <a:lnTo>
                    <a:pt x="111" y="556"/>
                  </a:lnTo>
                  <a:lnTo>
                    <a:pt x="112" y="556"/>
                  </a:lnTo>
                  <a:lnTo>
                    <a:pt x="112" y="555"/>
                  </a:lnTo>
                  <a:lnTo>
                    <a:pt x="111" y="555"/>
                  </a:lnTo>
                  <a:lnTo>
                    <a:pt x="110" y="554"/>
                  </a:lnTo>
                  <a:lnTo>
                    <a:pt x="109" y="554"/>
                  </a:lnTo>
                  <a:lnTo>
                    <a:pt x="109" y="553"/>
                  </a:lnTo>
                  <a:lnTo>
                    <a:pt x="108" y="553"/>
                  </a:lnTo>
                  <a:lnTo>
                    <a:pt x="108" y="552"/>
                  </a:lnTo>
                  <a:lnTo>
                    <a:pt x="107" y="552"/>
                  </a:lnTo>
                  <a:lnTo>
                    <a:pt x="107" y="551"/>
                  </a:lnTo>
                  <a:lnTo>
                    <a:pt x="107" y="550"/>
                  </a:lnTo>
                  <a:lnTo>
                    <a:pt x="106" y="550"/>
                  </a:lnTo>
                  <a:lnTo>
                    <a:pt x="106" y="549"/>
                  </a:lnTo>
                  <a:lnTo>
                    <a:pt x="105" y="549"/>
                  </a:lnTo>
                  <a:lnTo>
                    <a:pt x="105" y="549"/>
                  </a:lnTo>
                  <a:lnTo>
                    <a:pt x="104" y="549"/>
                  </a:lnTo>
                  <a:lnTo>
                    <a:pt x="104" y="548"/>
                  </a:lnTo>
                  <a:lnTo>
                    <a:pt x="103" y="548"/>
                  </a:lnTo>
                  <a:lnTo>
                    <a:pt x="103" y="547"/>
                  </a:lnTo>
                  <a:lnTo>
                    <a:pt x="102" y="547"/>
                  </a:lnTo>
                  <a:lnTo>
                    <a:pt x="102" y="546"/>
                  </a:lnTo>
                  <a:lnTo>
                    <a:pt x="101" y="545"/>
                  </a:lnTo>
                  <a:lnTo>
                    <a:pt x="100" y="545"/>
                  </a:lnTo>
                  <a:lnTo>
                    <a:pt x="99" y="544"/>
                  </a:lnTo>
                  <a:lnTo>
                    <a:pt x="99" y="543"/>
                  </a:lnTo>
                  <a:lnTo>
                    <a:pt x="98" y="543"/>
                  </a:lnTo>
                  <a:lnTo>
                    <a:pt x="98" y="542"/>
                  </a:lnTo>
                  <a:lnTo>
                    <a:pt x="97" y="541"/>
                  </a:lnTo>
                  <a:lnTo>
                    <a:pt x="97" y="540"/>
                  </a:lnTo>
                  <a:lnTo>
                    <a:pt x="96" y="540"/>
                  </a:lnTo>
                  <a:lnTo>
                    <a:pt x="96" y="539"/>
                  </a:lnTo>
                  <a:lnTo>
                    <a:pt x="95" y="538"/>
                  </a:lnTo>
                  <a:lnTo>
                    <a:pt x="94" y="538"/>
                  </a:lnTo>
                  <a:lnTo>
                    <a:pt x="94" y="537"/>
                  </a:lnTo>
                  <a:lnTo>
                    <a:pt x="94" y="537"/>
                  </a:lnTo>
                  <a:lnTo>
                    <a:pt x="93" y="537"/>
                  </a:lnTo>
                  <a:lnTo>
                    <a:pt x="93" y="536"/>
                  </a:lnTo>
                  <a:lnTo>
                    <a:pt x="92" y="536"/>
                  </a:lnTo>
                  <a:lnTo>
                    <a:pt x="92" y="535"/>
                  </a:lnTo>
                  <a:lnTo>
                    <a:pt x="92" y="534"/>
                  </a:lnTo>
                  <a:lnTo>
                    <a:pt x="91" y="533"/>
                  </a:lnTo>
                  <a:lnTo>
                    <a:pt x="91" y="532"/>
                  </a:lnTo>
                  <a:lnTo>
                    <a:pt x="90" y="532"/>
                  </a:lnTo>
                  <a:lnTo>
                    <a:pt x="90" y="531"/>
                  </a:lnTo>
                  <a:lnTo>
                    <a:pt x="90" y="530"/>
                  </a:lnTo>
                  <a:lnTo>
                    <a:pt x="89" y="530"/>
                  </a:lnTo>
                  <a:lnTo>
                    <a:pt x="89" y="528"/>
                  </a:lnTo>
                  <a:lnTo>
                    <a:pt x="88" y="528"/>
                  </a:lnTo>
                  <a:lnTo>
                    <a:pt x="88" y="527"/>
                  </a:lnTo>
                  <a:lnTo>
                    <a:pt x="88" y="526"/>
                  </a:lnTo>
                  <a:lnTo>
                    <a:pt x="87" y="525"/>
                  </a:lnTo>
                  <a:lnTo>
                    <a:pt x="88" y="525"/>
                  </a:lnTo>
                  <a:lnTo>
                    <a:pt x="87" y="525"/>
                  </a:lnTo>
                  <a:lnTo>
                    <a:pt x="87" y="524"/>
                  </a:lnTo>
                  <a:lnTo>
                    <a:pt x="87" y="523"/>
                  </a:lnTo>
                  <a:lnTo>
                    <a:pt x="87" y="522"/>
                  </a:lnTo>
                  <a:lnTo>
                    <a:pt x="87" y="522"/>
                  </a:lnTo>
                  <a:lnTo>
                    <a:pt x="87" y="521"/>
                  </a:lnTo>
                  <a:lnTo>
                    <a:pt x="86" y="520"/>
                  </a:lnTo>
                  <a:lnTo>
                    <a:pt x="86" y="519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5" y="517"/>
                  </a:lnTo>
                  <a:lnTo>
                    <a:pt x="84" y="516"/>
                  </a:lnTo>
                  <a:lnTo>
                    <a:pt x="83" y="515"/>
                  </a:lnTo>
                  <a:lnTo>
                    <a:pt x="83" y="514"/>
                  </a:lnTo>
                  <a:lnTo>
                    <a:pt x="82" y="513"/>
                  </a:lnTo>
                  <a:lnTo>
                    <a:pt x="83" y="512"/>
                  </a:lnTo>
                  <a:lnTo>
                    <a:pt x="84" y="511"/>
                  </a:lnTo>
                  <a:lnTo>
                    <a:pt x="85" y="511"/>
                  </a:lnTo>
                  <a:lnTo>
                    <a:pt x="85" y="510"/>
                  </a:lnTo>
                  <a:lnTo>
                    <a:pt x="86" y="510"/>
                  </a:lnTo>
                  <a:lnTo>
                    <a:pt x="86" y="509"/>
                  </a:lnTo>
                  <a:lnTo>
                    <a:pt x="86" y="508"/>
                  </a:lnTo>
                  <a:lnTo>
                    <a:pt x="85" y="507"/>
                  </a:lnTo>
                  <a:lnTo>
                    <a:pt x="84" y="508"/>
                  </a:lnTo>
                  <a:lnTo>
                    <a:pt x="83" y="508"/>
                  </a:lnTo>
                  <a:lnTo>
                    <a:pt x="83" y="509"/>
                  </a:lnTo>
                  <a:lnTo>
                    <a:pt x="82" y="509"/>
                  </a:lnTo>
                  <a:lnTo>
                    <a:pt x="82" y="508"/>
                  </a:lnTo>
                  <a:lnTo>
                    <a:pt x="81" y="508"/>
                  </a:lnTo>
                  <a:lnTo>
                    <a:pt x="80" y="508"/>
                  </a:lnTo>
                  <a:lnTo>
                    <a:pt x="80" y="507"/>
                  </a:lnTo>
                  <a:lnTo>
                    <a:pt x="80" y="508"/>
                  </a:lnTo>
                  <a:lnTo>
                    <a:pt x="79" y="508"/>
                  </a:lnTo>
                  <a:lnTo>
                    <a:pt x="79" y="507"/>
                  </a:lnTo>
                  <a:lnTo>
                    <a:pt x="78" y="507"/>
                  </a:lnTo>
                  <a:lnTo>
                    <a:pt x="78" y="506"/>
                  </a:lnTo>
                  <a:lnTo>
                    <a:pt x="78" y="505"/>
                  </a:lnTo>
                  <a:lnTo>
                    <a:pt x="77" y="505"/>
                  </a:lnTo>
                  <a:lnTo>
                    <a:pt x="76" y="504"/>
                  </a:lnTo>
                  <a:lnTo>
                    <a:pt x="76" y="503"/>
                  </a:lnTo>
                  <a:lnTo>
                    <a:pt x="76" y="502"/>
                  </a:lnTo>
                  <a:lnTo>
                    <a:pt x="77" y="502"/>
                  </a:lnTo>
                  <a:lnTo>
                    <a:pt x="77" y="501"/>
                  </a:lnTo>
                  <a:lnTo>
                    <a:pt x="78" y="501"/>
                  </a:lnTo>
                  <a:lnTo>
                    <a:pt x="78" y="500"/>
                  </a:lnTo>
                  <a:lnTo>
                    <a:pt x="79" y="500"/>
                  </a:lnTo>
                  <a:lnTo>
                    <a:pt x="79" y="499"/>
                  </a:lnTo>
                  <a:lnTo>
                    <a:pt x="80" y="499"/>
                  </a:lnTo>
                  <a:lnTo>
                    <a:pt x="81" y="498"/>
                  </a:lnTo>
                  <a:lnTo>
                    <a:pt x="82" y="498"/>
                  </a:lnTo>
                  <a:lnTo>
                    <a:pt x="82" y="497"/>
                  </a:lnTo>
                  <a:lnTo>
                    <a:pt x="83" y="497"/>
                  </a:lnTo>
                  <a:lnTo>
                    <a:pt x="84" y="497"/>
                  </a:lnTo>
                  <a:lnTo>
                    <a:pt x="84" y="496"/>
                  </a:lnTo>
                  <a:lnTo>
                    <a:pt x="83" y="496"/>
                  </a:lnTo>
                  <a:lnTo>
                    <a:pt x="83" y="496"/>
                  </a:lnTo>
                  <a:lnTo>
                    <a:pt x="82" y="496"/>
                  </a:lnTo>
                  <a:lnTo>
                    <a:pt x="82" y="495"/>
                  </a:lnTo>
                  <a:lnTo>
                    <a:pt x="82" y="494"/>
                  </a:lnTo>
                  <a:lnTo>
                    <a:pt x="81" y="493"/>
                  </a:lnTo>
                  <a:lnTo>
                    <a:pt x="82" y="493"/>
                  </a:lnTo>
                  <a:lnTo>
                    <a:pt x="82" y="492"/>
                  </a:lnTo>
                  <a:lnTo>
                    <a:pt x="81" y="491"/>
                  </a:lnTo>
                  <a:lnTo>
                    <a:pt x="81" y="490"/>
                  </a:lnTo>
                  <a:lnTo>
                    <a:pt x="80" y="490"/>
                  </a:lnTo>
                  <a:lnTo>
                    <a:pt x="80" y="489"/>
                  </a:lnTo>
                  <a:lnTo>
                    <a:pt x="79" y="488"/>
                  </a:lnTo>
                  <a:lnTo>
                    <a:pt x="78" y="488"/>
                  </a:lnTo>
                  <a:lnTo>
                    <a:pt x="78" y="487"/>
                  </a:lnTo>
                  <a:lnTo>
                    <a:pt x="77" y="486"/>
                  </a:lnTo>
                  <a:lnTo>
                    <a:pt x="76" y="486"/>
                  </a:lnTo>
                  <a:lnTo>
                    <a:pt x="76" y="485"/>
                  </a:lnTo>
                  <a:lnTo>
                    <a:pt x="75" y="485"/>
                  </a:lnTo>
                  <a:lnTo>
                    <a:pt x="74" y="484"/>
                  </a:lnTo>
                  <a:lnTo>
                    <a:pt x="73" y="484"/>
                  </a:lnTo>
                  <a:lnTo>
                    <a:pt x="73" y="483"/>
                  </a:lnTo>
                  <a:lnTo>
                    <a:pt x="72" y="483"/>
                  </a:lnTo>
                  <a:lnTo>
                    <a:pt x="72" y="482"/>
                  </a:lnTo>
                  <a:lnTo>
                    <a:pt x="72" y="481"/>
                  </a:lnTo>
                  <a:lnTo>
                    <a:pt x="72" y="480"/>
                  </a:lnTo>
                  <a:lnTo>
                    <a:pt x="71" y="480"/>
                  </a:lnTo>
                  <a:lnTo>
                    <a:pt x="71" y="479"/>
                  </a:lnTo>
                  <a:lnTo>
                    <a:pt x="71" y="478"/>
                  </a:lnTo>
                  <a:lnTo>
                    <a:pt x="71" y="477"/>
                  </a:lnTo>
                  <a:lnTo>
                    <a:pt x="71" y="476"/>
                  </a:lnTo>
                  <a:lnTo>
                    <a:pt x="71" y="475"/>
                  </a:lnTo>
                  <a:lnTo>
                    <a:pt x="70" y="474"/>
                  </a:lnTo>
                  <a:lnTo>
                    <a:pt x="70" y="473"/>
                  </a:lnTo>
                  <a:lnTo>
                    <a:pt x="70" y="472"/>
                  </a:lnTo>
                  <a:lnTo>
                    <a:pt x="70" y="471"/>
                  </a:lnTo>
                  <a:lnTo>
                    <a:pt x="71" y="471"/>
                  </a:lnTo>
                  <a:lnTo>
                    <a:pt x="71" y="470"/>
                  </a:lnTo>
                  <a:lnTo>
                    <a:pt x="70" y="470"/>
                  </a:lnTo>
                  <a:lnTo>
                    <a:pt x="70" y="469"/>
                  </a:lnTo>
                  <a:lnTo>
                    <a:pt x="69" y="469"/>
                  </a:lnTo>
                  <a:lnTo>
                    <a:pt x="69" y="469"/>
                  </a:lnTo>
                  <a:lnTo>
                    <a:pt x="69" y="468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9" y="465"/>
                  </a:lnTo>
                  <a:lnTo>
                    <a:pt x="69" y="464"/>
                  </a:lnTo>
                  <a:lnTo>
                    <a:pt x="70" y="464"/>
                  </a:lnTo>
                  <a:lnTo>
                    <a:pt x="70" y="463"/>
                  </a:lnTo>
                  <a:lnTo>
                    <a:pt x="71" y="463"/>
                  </a:lnTo>
                  <a:lnTo>
                    <a:pt x="71" y="462"/>
                  </a:lnTo>
                  <a:lnTo>
                    <a:pt x="72" y="462"/>
                  </a:lnTo>
                  <a:lnTo>
                    <a:pt x="72" y="461"/>
                  </a:lnTo>
                  <a:lnTo>
                    <a:pt x="72" y="460"/>
                  </a:lnTo>
                  <a:lnTo>
                    <a:pt x="73" y="460"/>
                  </a:lnTo>
                  <a:lnTo>
                    <a:pt x="73" y="459"/>
                  </a:lnTo>
                  <a:lnTo>
                    <a:pt x="73" y="458"/>
                  </a:lnTo>
                  <a:lnTo>
                    <a:pt x="73" y="457"/>
                  </a:lnTo>
                  <a:lnTo>
                    <a:pt x="72" y="457"/>
                  </a:lnTo>
                  <a:lnTo>
                    <a:pt x="71" y="456"/>
                  </a:lnTo>
                  <a:lnTo>
                    <a:pt x="71" y="455"/>
                  </a:lnTo>
                  <a:lnTo>
                    <a:pt x="70" y="455"/>
                  </a:lnTo>
                  <a:lnTo>
                    <a:pt x="69" y="455"/>
                  </a:lnTo>
                  <a:lnTo>
                    <a:pt x="68" y="454"/>
                  </a:lnTo>
                  <a:lnTo>
                    <a:pt x="67" y="454"/>
                  </a:lnTo>
                  <a:lnTo>
                    <a:pt x="67" y="454"/>
                  </a:lnTo>
                  <a:lnTo>
                    <a:pt x="67" y="453"/>
                  </a:lnTo>
                  <a:lnTo>
                    <a:pt x="66" y="453"/>
                  </a:lnTo>
                  <a:lnTo>
                    <a:pt x="65" y="453"/>
                  </a:lnTo>
                  <a:lnTo>
                    <a:pt x="65" y="452"/>
                  </a:lnTo>
                  <a:lnTo>
                    <a:pt x="64" y="452"/>
                  </a:lnTo>
                  <a:lnTo>
                    <a:pt x="64" y="451"/>
                  </a:lnTo>
                  <a:lnTo>
                    <a:pt x="63" y="451"/>
                  </a:lnTo>
                  <a:lnTo>
                    <a:pt x="63" y="450"/>
                  </a:lnTo>
                  <a:lnTo>
                    <a:pt x="63" y="449"/>
                  </a:lnTo>
                  <a:lnTo>
                    <a:pt x="62" y="449"/>
                  </a:lnTo>
                  <a:lnTo>
                    <a:pt x="62" y="448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1" y="446"/>
                  </a:lnTo>
                  <a:lnTo>
                    <a:pt x="61" y="445"/>
                  </a:lnTo>
                  <a:lnTo>
                    <a:pt x="61" y="444"/>
                  </a:lnTo>
                  <a:lnTo>
                    <a:pt x="61" y="443"/>
                  </a:lnTo>
                  <a:lnTo>
                    <a:pt x="61" y="442"/>
                  </a:lnTo>
                  <a:lnTo>
                    <a:pt x="62" y="442"/>
                  </a:lnTo>
                  <a:lnTo>
                    <a:pt x="63" y="442"/>
                  </a:lnTo>
                  <a:lnTo>
                    <a:pt x="63" y="441"/>
                  </a:lnTo>
                  <a:lnTo>
                    <a:pt x="63" y="440"/>
                  </a:lnTo>
                  <a:lnTo>
                    <a:pt x="64" y="440"/>
                  </a:lnTo>
                  <a:lnTo>
                    <a:pt x="65" y="440"/>
                  </a:lnTo>
                  <a:lnTo>
                    <a:pt x="66" y="440"/>
                  </a:lnTo>
                  <a:lnTo>
                    <a:pt x="66" y="441"/>
                  </a:lnTo>
                  <a:lnTo>
                    <a:pt x="66" y="440"/>
                  </a:lnTo>
                  <a:lnTo>
                    <a:pt x="67" y="440"/>
                  </a:lnTo>
                  <a:lnTo>
                    <a:pt x="67" y="440"/>
                  </a:lnTo>
                  <a:lnTo>
                    <a:pt x="68" y="440"/>
                  </a:lnTo>
                  <a:lnTo>
                    <a:pt x="68" y="439"/>
                  </a:lnTo>
                  <a:lnTo>
                    <a:pt x="69" y="439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6"/>
                  </a:lnTo>
                  <a:lnTo>
                    <a:pt x="67" y="435"/>
                  </a:lnTo>
                  <a:lnTo>
                    <a:pt x="67" y="435"/>
                  </a:lnTo>
                  <a:lnTo>
                    <a:pt x="66" y="435"/>
                  </a:lnTo>
                  <a:lnTo>
                    <a:pt x="66" y="434"/>
                  </a:lnTo>
                  <a:lnTo>
                    <a:pt x="65" y="433"/>
                  </a:lnTo>
                  <a:lnTo>
                    <a:pt x="64" y="433"/>
                  </a:lnTo>
                  <a:lnTo>
                    <a:pt x="63" y="433"/>
                  </a:lnTo>
                  <a:lnTo>
                    <a:pt x="63" y="432"/>
                  </a:lnTo>
                  <a:lnTo>
                    <a:pt x="62" y="432"/>
                  </a:lnTo>
                  <a:lnTo>
                    <a:pt x="62" y="431"/>
                  </a:lnTo>
                  <a:lnTo>
                    <a:pt x="62" y="430"/>
                  </a:lnTo>
                  <a:lnTo>
                    <a:pt x="62" y="429"/>
                  </a:lnTo>
                  <a:lnTo>
                    <a:pt x="61" y="429"/>
                  </a:lnTo>
                  <a:lnTo>
                    <a:pt x="60" y="429"/>
                  </a:lnTo>
                  <a:lnTo>
                    <a:pt x="59" y="429"/>
                  </a:lnTo>
                  <a:lnTo>
                    <a:pt x="58" y="429"/>
                  </a:lnTo>
                  <a:lnTo>
                    <a:pt x="58" y="428"/>
                  </a:lnTo>
                  <a:lnTo>
                    <a:pt x="57" y="428"/>
                  </a:lnTo>
                  <a:lnTo>
                    <a:pt x="57" y="427"/>
                  </a:lnTo>
                  <a:lnTo>
                    <a:pt x="56" y="427"/>
                  </a:lnTo>
                  <a:lnTo>
                    <a:pt x="56" y="426"/>
                  </a:lnTo>
                  <a:lnTo>
                    <a:pt x="56" y="425"/>
                  </a:lnTo>
                  <a:lnTo>
                    <a:pt x="55" y="425"/>
                  </a:lnTo>
                  <a:lnTo>
                    <a:pt x="54" y="425"/>
                  </a:lnTo>
                  <a:lnTo>
                    <a:pt x="54" y="424"/>
                  </a:lnTo>
                  <a:lnTo>
                    <a:pt x="54" y="423"/>
                  </a:lnTo>
                  <a:lnTo>
                    <a:pt x="53" y="423"/>
                  </a:lnTo>
                  <a:lnTo>
                    <a:pt x="53" y="422"/>
                  </a:lnTo>
                  <a:lnTo>
                    <a:pt x="52" y="422"/>
                  </a:lnTo>
                  <a:lnTo>
                    <a:pt x="52" y="421"/>
                  </a:lnTo>
                  <a:lnTo>
                    <a:pt x="51" y="421"/>
                  </a:lnTo>
                  <a:lnTo>
                    <a:pt x="51" y="420"/>
                  </a:lnTo>
                  <a:lnTo>
                    <a:pt x="51" y="419"/>
                  </a:lnTo>
                  <a:lnTo>
                    <a:pt x="50" y="419"/>
                  </a:lnTo>
                  <a:lnTo>
                    <a:pt x="50" y="418"/>
                  </a:lnTo>
                  <a:lnTo>
                    <a:pt x="50" y="417"/>
                  </a:lnTo>
                  <a:lnTo>
                    <a:pt x="51" y="416"/>
                  </a:lnTo>
                  <a:lnTo>
                    <a:pt x="51" y="416"/>
                  </a:lnTo>
                  <a:lnTo>
                    <a:pt x="51" y="415"/>
                  </a:lnTo>
                  <a:lnTo>
                    <a:pt x="51" y="414"/>
                  </a:lnTo>
                  <a:lnTo>
                    <a:pt x="50" y="412"/>
                  </a:lnTo>
                  <a:lnTo>
                    <a:pt x="50" y="411"/>
                  </a:lnTo>
                  <a:lnTo>
                    <a:pt x="50" y="410"/>
                  </a:lnTo>
                  <a:lnTo>
                    <a:pt x="51" y="409"/>
                  </a:lnTo>
                  <a:lnTo>
                    <a:pt x="51" y="408"/>
                  </a:lnTo>
                  <a:lnTo>
                    <a:pt x="52" y="408"/>
                  </a:lnTo>
                  <a:lnTo>
                    <a:pt x="52" y="407"/>
                  </a:lnTo>
                  <a:lnTo>
                    <a:pt x="53" y="407"/>
                  </a:lnTo>
                  <a:lnTo>
                    <a:pt x="53" y="406"/>
                  </a:lnTo>
                  <a:lnTo>
                    <a:pt x="54" y="406"/>
                  </a:lnTo>
                  <a:lnTo>
                    <a:pt x="54" y="405"/>
                  </a:lnTo>
                  <a:lnTo>
                    <a:pt x="55" y="405"/>
                  </a:lnTo>
                  <a:lnTo>
                    <a:pt x="56" y="405"/>
                  </a:lnTo>
                  <a:lnTo>
                    <a:pt x="56" y="404"/>
                  </a:lnTo>
                  <a:lnTo>
                    <a:pt x="57" y="404"/>
                  </a:lnTo>
                  <a:lnTo>
                    <a:pt x="57" y="403"/>
                  </a:lnTo>
                  <a:lnTo>
                    <a:pt x="57" y="402"/>
                  </a:lnTo>
                  <a:lnTo>
                    <a:pt x="56" y="402"/>
                  </a:lnTo>
                  <a:lnTo>
                    <a:pt x="56" y="401"/>
                  </a:lnTo>
                  <a:lnTo>
                    <a:pt x="56" y="400"/>
                  </a:lnTo>
                  <a:lnTo>
                    <a:pt x="56" y="399"/>
                  </a:lnTo>
                  <a:lnTo>
                    <a:pt x="55" y="399"/>
                  </a:lnTo>
                  <a:lnTo>
                    <a:pt x="55" y="398"/>
                  </a:lnTo>
                  <a:lnTo>
                    <a:pt x="54" y="398"/>
                  </a:lnTo>
                  <a:lnTo>
                    <a:pt x="54" y="397"/>
                  </a:lnTo>
                  <a:lnTo>
                    <a:pt x="54" y="396"/>
                  </a:lnTo>
                  <a:lnTo>
                    <a:pt x="53" y="396"/>
                  </a:lnTo>
                  <a:lnTo>
                    <a:pt x="52" y="396"/>
                  </a:lnTo>
                  <a:lnTo>
                    <a:pt x="51" y="397"/>
                  </a:lnTo>
                  <a:lnTo>
                    <a:pt x="50" y="398"/>
                  </a:lnTo>
                  <a:lnTo>
                    <a:pt x="49" y="398"/>
                  </a:lnTo>
                  <a:lnTo>
                    <a:pt x="48" y="398"/>
                  </a:lnTo>
                  <a:lnTo>
                    <a:pt x="47" y="398"/>
                  </a:lnTo>
                  <a:lnTo>
                    <a:pt x="46" y="398"/>
                  </a:lnTo>
                  <a:lnTo>
                    <a:pt x="46" y="397"/>
                  </a:lnTo>
                  <a:lnTo>
                    <a:pt x="45" y="397"/>
                  </a:lnTo>
                  <a:lnTo>
                    <a:pt x="45" y="396"/>
                  </a:lnTo>
                  <a:lnTo>
                    <a:pt x="44" y="396"/>
                  </a:lnTo>
                  <a:lnTo>
                    <a:pt x="44" y="395"/>
                  </a:lnTo>
                  <a:lnTo>
                    <a:pt x="43" y="394"/>
                  </a:lnTo>
                  <a:lnTo>
                    <a:pt x="43" y="393"/>
                  </a:lnTo>
                  <a:lnTo>
                    <a:pt x="43" y="392"/>
                  </a:lnTo>
                  <a:lnTo>
                    <a:pt x="43" y="391"/>
                  </a:lnTo>
                  <a:lnTo>
                    <a:pt x="43" y="390"/>
                  </a:lnTo>
                  <a:lnTo>
                    <a:pt x="43" y="389"/>
                  </a:lnTo>
                  <a:lnTo>
                    <a:pt x="43" y="389"/>
                  </a:lnTo>
                  <a:lnTo>
                    <a:pt x="43" y="387"/>
                  </a:lnTo>
                  <a:lnTo>
                    <a:pt x="42" y="385"/>
                  </a:lnTo>
                  <a:lnTo>
                    <a:pt x="42" y="384"/>
                  </a:lnTo>
                  <a:lnTo>
                    <a:pt x="41" y="379"/>
                  </a:lnTo>
                  <a:lnTo>
                    <a:pt x="40" y="372"/>
                  </a:lnTo>
                  <a:lnTo>
                    <a:pt x="40" y="368"/>
                  </a:lnTo>
                  <a:lnTo>
                    <a:pt x="40" y="366"/>
                  </a:lnTo>
                  <a:lnTo>
                    <a:pt x="40" y="363"/>
                  </a:lnTo>
                  <a:lnTo>
                    <a:pt x="39" y="361"/>
                  </a:lnTo>
                  <a:lnTo>
                    <a:pt x="39" y="358"/>
                  </a:lnTo>
                  <a:lnTo>
                    <a:pt x="38" y="352"/>
                  </a:lnTo>
                  <a:lnTo>
                    <a:pt x="37" y="346"/>
                  </a:lnTo>
                  <a:lnTo>
                    <a:pt x="37" y="344"/>
                  </a:lnTo>
                  <a:lnTo>
                    <a:pt x="35" y="335"/>
                  </a:lnTo>
                  <a:lnTo>
                    <a:pt x="33" y="325"/>
                  </a:lnTo>
                  <a:lnTo>
                    <a:pt x="33" y="322"/>
                  </a:lnTo>
                  <a:lnTo>
                    <a:pt x="32" y="319"/>
                  </a:lnTo>
                  <a:lnTo>
                    <a:pt x="32" y="318"/>
                  </a:lnTo>
                  <a:lnTo>
                    <a:pt x="32" y="317"/>
                  </a:lnTo>
                  <a:lnTo>
                    <a:pt x="31" y="314"/>
                  </a:lnTo>
                  <a:lnTo>
                    <a:pt x="31" y="313"/>
                  </a:lnTo>
                  <a:lnTo>
                    <a:pt x="28" y="296"/>
                  </a:lnTo>
                  <a:lnTo>
                    <a:pt x="28" y="295"/>
                  </a:lnTo>
                  <a:lnTo>
                    <a:pt x="28" y="293"/>
                  </a:lnTo>
                  <a:lnTo>
                    <a:pt x="28" y="290"/>
                  </a:lnTo>
                  <a:lnTo>
                    <a:pt x="27" y="287"/>
                  </a:lnTo>
                  <a:lnTo>
                    <a:pt x="27" y="285"/>
                  </a:lnTo>
                  <a:lnTo>
                    <a:pt x="26" y="282"/>
                  </a:lnTo>
                  <a:lnTo>
                    <a:pt x="25" y="275"/>
                  </a:lnTo>
                  <a:lnTo>
                    <a:pt x="24" y="269"/>
                  </a:lnTo>
                  <a:lnTo>
                    <a:pt x="23" y="261"/>
                  </a:lnTo>
                  <a:lnTo>
                    <a:pt x="22" y="258"/>
                  </a:lnTo>
                  <a:lnTo>
                    <a:pt x="22" y="255"/>
                  </a:lnTo>
                  <a:lnTo>
                    <a:pt x="21" y="253"/>
                  </a:lnTo>
                  <a:lnTo>
                    <a:pt x="21" y="250"/>
                  </a:lnTo>
                  <a:lnTo>
                    <a:pt x="20" y="243"/>
                  </a:lnTo>
                  <a:lnTo>
                    <a:pt x="20" y="240"/>
                  </a:lnTo>
                  <a:lnTo>
                    <a:pt x="19" y="234"/>
                  </a:lnTo>
                  <a:lnTo>
                    <a:pt x="18" y="231"/>
                  </a:lnTo>
                  <a:lnTo>
                    <a:pt x="18" y="229"/>
                  </a:lnTo>
                  <a:lnTo>
                    <a:pt x="17" y="227"/>
                  </a:lnTo>
                  <a:lnTo>
                    <a:pt x="17" y="224"/>
                  </a:lnTo>
                  <a:lnTo>
                    <a:pt x="16" y="216"/>
                  </a:lnTo>
                  <a:lnTo>
                    <a:pt x="15" y="215"/>
                  </a:lnTo>
                  <a:lnTo>
                    <a:pt x="15" y="209"/>
                  </a:lnTo>
                  <a:lnTo>
                    <a:pt x="14" y="206"/>
                  </a:lnTo>
                  <a:lnTo>
                    <a:pt x="14" y="203"/>
                  </a:lnTo>
                  <a:lnTo>
                    <a:pt x="13" y="198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10" y="172"/>
                  </a:lnTo>
                  <a:lnTo>
                    <a:pt x="9" y="166"/>
                  </a:lnTo>
                  <a:lnTo>
                    <a:pt x="8" y="160"/>
                  </a:lnTo>
                  <a:lnTo>
                    <a:pt x="6" y="151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5" y="139"/>
                  </a:lnTo>
                  <a:lnTo>
                    <a:pt x="4" y="135"/>
                  </a:lnTo>
                  <a:lnTo>
                    <a:pt x="3" y="126"/>
                  </a:lnTo>
                  <a:lnTo>
                    <a:pt x="2" y="124"/>
                  </a:lnTo>
                  <a:lnTo>
                    <a:pt x="1" y="119"/>
                  </a:lnTo>
                  <a:lnTo>
                    <a:pt x="0" y="108"/>
                  </a:lnTo>
                  <a:lnTo>
                    <a:pt x="11" y="108"/>
                  </a:lnTo>
                  <a:lnTo>
                    <a:pt x="15" y="108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42" y="109"/>
                  </a:lnTo>
                  <a:lnTo>
                    <a:pt x="46" y="109"/>
                  </a:lnTo>
                  <a:lnTo>
                    <a:pt x="52" y="109"/>
                  </a:lnTo>
                  <a:lnTo>
                    <a:pt x="61" y="109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70" y="109"/>
                  </a:lnTo>
                  <a:lnTo>
                    <a:pt x="75" y="109"/>
                  </a:lnTo>
                  <a:lnTo>
                    <a:pt x="79" y="109"/>
                  </a:lnTo>
                  <a:lnTo>
                    <a:pt x="80" y="109"/>
                  </a:lnTo>
                  <a:lnTo>
                    <a:pt x="84" y="109"/>
                  </a:lnTo>
                  <a:lnTo>
                    <a:pt x="92" y="109"/>
                  </a:lnTo>
                  <a:lnTo>
                    <a:pt x="107" y="110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20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2" y="106"/>
                  </a:lnTo>
                  <a:lnTo>
                    <a:pt x="123" y="106"/>
                  </a:lnTo>
                  <a:lnTo>
                    <a:pt x="124" y="106"/>
                  </a:lnTo>
                  <a:lnTo>
                    <a:pt x="125" y="106"/>
                  </a:lnTo>
                  <a:lnTo>
                    <a:pt x="125" y="105"/>
                  </a:lnTo>
                  <a:lnTo>
                    <a:pt x="126" y="105"/>
                  </a:lnTo>
                  <a:lnTo>
                    <a:pt x="127" y="104"/>
                  </a:lnTo>
                  <a:lnTo>
                    <a:pt x="128" y="103"/>
                  </a:lnTo>
                  <a:lnTo>
                    <a:pt x="130" y="102"/>
                  </a:lnTo>
                  <a:lnTo>
                    <a:pt x="131" y="101"/>
                  </a:lnTo>
                  <a:lnTo>
                    <a:pt x="131" y="100"/>
                  </a:lnTo>
                  <a:lnTo>
                    <a:pt x="131" y="99"/>
                  </a:lnTo>
                  <a:lnTo>
                    <a:pt x="130" y="98"/>
                  </a:lnTo>
                  <a:lnTo>
                    <a:pt x="130" y="97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29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1" y="95"/>
                  </a:lnTo>
                  <a:lnTo>
                    <a:pt x="132" y="95"/>
                  </a:lnTo>
                  <a:lnTo>
                    <a:pt x="133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5" y="95"/>
                  </a:lnTo>
                  <a:lnTo>
                    <a:pt x="135" y="96"/>
                  </a:lnTo>
                  <a:lnTo>
                    <a:pt x="136" y="96"/>
                  </a:lnTo>
                  <a:lnTo>
                    <a:pt x="136" y="97"/>
                  </a:lnTo>
                  <a:lnTo>
                    <a:pt x="137" y="97"/>
                  </a:lnTo>
                  <a:lnTo>
                    <a:pt x="138" y="97"/>
                  </a:lnTo>
                  <a:lnTo>
                    <a:pt x="138" y="98"/>
                  </a:lnTo>
                  <a:lnTo>
                    <a:pt x="139" y="98"/>
                  </a:lnTo>
                  <a:lnTo>
                    <a:pt x="139" y="99"/>
                  </a:lnTo>
                  <a:lnTo>
                    <a:pt x="140" y="99"/>
                  </a:lnTo>
                  <a:lnTo>
                    <a:pt x="140" y="100"/>
                  </a:lnTo>
                  <a:lnTo>
                    <a:pt x="141" y="100"/>
                  </a:lnTo>
                  <a:lnTo>
                    <a:pt x="142" y="101"/>
                  </a:lnTo>
                  <a:lnTo>
                    <a:pt x="143" y="102"/>
                  </a:lnTo>
                  <a:lnTo>
                    <a:pt x="144" y="103"/>
                  </a:lnTo>
                  <a:lnTo>
                    <a:pt x="145" y="103"/>
                  </a:lnTo>
                  <a:lnTo>
                    <a:pt x="146" y="103"/>
                  </a:lnTo>
                  <a:lnTo>
                    <a:pt x="146" y="102"/>
                  </a:lnTo>
                  <a:lnTo>
                    <a:pt x="146" y="103"/>
                  </a:lnTo>
                  <a:lnTo>
                    <a:pt x="147" y="103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8" y="105"/>
                  </a:lnTo>
                  <a:lnTo>
                    <a:pt x="149" y="105"/>
                  </a:lnTo>
                  <a:lnTo>
                    <a:pt x="150" y="105"/>
                  </a:lnTo>
                  <a:lnTo>
                    <a:pt x="151" y="105"/>
                  </a:lnTo>
                  <a:lnTo>
                    <a:pt x="151" y="104"/>
                  </a:lnTo>
                  <a:lnTo>
                    <a:pt x="152" y="104"/>
                  </a:lnTo>
                  <a:lnTo>
                    <a:pt x="152" y="103"/>
                  </a:lnTo>
                  <a:lnTo>
                    <a:pt x="153" y="102"/>
                  </a:lnTo>
                  <a:lnTo>
                    <a:pt x="154" y="101"/>
                  </a:lnTo>
                  <a:lnTo>
                    <a:pt x="155" y="101"/>
                  </a:lnTo>
                  <a:lnTo>
                    <a:pt x="157" y="101"/>
                  </a:lnTo>
                  <a:lnTo>
                    <a:pt x="158" y="100"/>
                  </a:lnTo>
                  <a:lnTo>
                    <a:pt x="158" y="99"/>
                  </a:lnTo>
                  <a:lnTo>
                    <a:pt x="159" y="99"/>
                  </a:lnTo>
                  <a:lnTo>
                    <a:pt x="159" y="98"/>
                  </a:lnTo>
                  <a:lnTo>
                    <a:pt x="158" y="98"/>
                  </a:lnTo>
                  <a:lnTo>
                    <a:pt x="158" y="97"/>
                  </a:lnTo>
                  <a:lnTo>
                    <a:pt x="158" y="96"/>
                  </a:lnTo>
                  <a:lnTo>
                    <a:pt x="159" y="95"/>
                  </a:lnTo>
                  <a:lnTo>
                    <a:pt x="159" y="95"/>
                  </a:lnTo>
                  <a:lnTo>
                    <a:pt x="160" y="95"/>
                  </a:lnTo>
                  <a:lnTo>
                    <a:pt x="161" y="95"/>
                  </a:lnTo>
                  <a:lnTo>
                    <a:pt x="161" y="94"/>
                  </a:lnTo>
                  <a:lnTo>
                    <a:pt x="162" y="94"/>
                  </a:lnTo>
                  <a:lnTo>
                    <a:pt x="163" y="94"/>
                  </a:lnTo>
                  <a:lnTo>
                    <a:pt x="163" y="93"/>
                  </a:lnTo>
                  <a:lnTo>
                    <a:pt x="164" y="93"/>
                  </a:lnTo>
                  <a:lnTo>
                    <a:pt x="164" y="92"/>
                  </a:lnTo>
                  <a:lnTo>
                    <a:pt x="164" y="91"/>
                  </a:lnTo>
                  <a:lnTo>
                    <a:pt x="163" y="90"/>
                  </a:lnTo>
                  <a:lnTo>
                    <a:pt x="163" y="89"/>
                  </a:lnTo>
                  <a:lnTo>
                    <a:pt x="164" y="89"/>
                  </a:lnTo>
                  <a:lnTo>
                    <a:pt x="164" y="88"/>
                  </a:lnTo>
                  <a:lnTo>
                    <a:pt x="164" y="87"/>
                  </a:lnTo>
                  <a:lnTo>
                    <a:pt x="165" y="87"/>
                  </a:lnTo>
                  <a:lnTo>
                    <a:pt x="165" y="86"/>
                  </a:lnTo>
                  <a:lnTo>
                    <a:pt x="166" y="85"/>
                  </a:lnTo>
                  <a:lnTo>
                    <a:pt x="167" y="85"/>
                  </a:lnTo>
                  <a:lnTo>
                    <a:pt x="169" y="84"/>
                  </a:lnTo>
                  <a:lnTo>
                    <a:pt x="170" y="84"/>
                  </a:lnTo>
                  <a:lnTo>
                    <a:pt x="170" y="83"/>
                  </a:lnTo>
                  <a:lnTo>
                    <a:pt x="171" y="83"/>
                  </a:lnTo>
                  <a:lnTo>
                    <a:pt x="172" y="82"/>
                  </a:lnTo>
                  <a:lnTo>
                    <a:pt x="173" y="82"/>
                  </a:lnTo>
                  <a:lnTo>
                    <a:pt x="173" y="81"/>
                  </a:lnTo>
                  <a:lnTo>
                    <a:pt x="174" y="80"/>
                  </a:lnTo>
                  <a:lnTo>
                    <a:pt x="174" y="79"/>
                  </a:lnTo>
                  <a:lnTo>
                    <a:pt x="175" y="79"/>
                  </a:lnTo>
                  <a:lnTo>
                    <a:pt x="175" y="78"/>
                  </a:lnTo>
                  <a:lnTo>
                    <a:pt x="176" y="78"/>
                  </a:lnTo>
                  <a:lnTo>
                    <a:pt x="176" y="77"/>
                  </a:lnTo>
                  <a:lnTo>
                    <a:pt x="177" y="77"/>
                  </a:lnTo>
                  <a:lnTo>
                    <a:pt x="178" y="77"/>
                  </a:lnTo>
                  <a:lnTo>
                    <a:pt x="179" y="77"/>
                  </a:lnTo>
                  <a:lnTo>
                    <a:pt x="180" y="77"/>
                  </a:lnTo>
                  <a:lnTo>
                    <a:pt x="181" y="77"/>
                  </a:lnTo>
                  <a:lnTo>
                    <a:pt x="182" y="77"/>
                  </a:lnTo>
                  <a:lnTo>
                    <a:pt x="183" y="77"/>
                  </a:lnTo>
                  <a:lnTo>
                    <a:pt x="183" y="76"/>
                  </a:lnTo>
                  <a:lnTo>
                    <a:pt x="184" y="76"/>
                  </a:lnTo>
                  <a:lnTo>
                    <a:pt x="185" y="76"/>
                  </a:lnTo>
                  <a:lnTo>
                    <a:pt x="186" y="75"/>
                  </a:lnTo>
                  <a:lnTo>
                    <a:pt x="186" y="74"/>
                  </a:lnTo>
                  <a:lnTo>
                    <a:pt x="187" y="74"/>
                  </a:lnTo>
                  <a:lnTo>
                    <a:pt x="187" y="72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8" y="70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91" y="68"/>
                  </a:lnTo>
                  <a:lnTo>
                    <a:pt x="192" y="68"/>
                  </a:lnTo>
                  <a:lnTo>
                    <a:pt x="194" y="68"/>
                  </a:lnTo>
                  <a:lnTo>
                    <a:pt x="201" y="68"/>
                  </a:lnTo>
                  <a:lnTo>
                    <a:pt x="201" y="68"/>
                  </a:lnTo>
                  <a:lnTo>
                    <a:pt x="203" y="68"/>
                  </a:lnTo>
                  <a:lnTo>
                    <a:pt x="206" y="68"/>
                  </a:lnTo>
                  <a:lnTo>
                    <a:pt x="213" y="68"/>
                  </a:lnTo>
                  <a:lnTo>
                    <a:pt x="216" y="68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8" y="68"/>
                  </a:lnTo>
                  <a:lnTo>
                    <a:pt x="234" y="68"/>
                  </a:lnTo>
                  <a:lnTo>
                    <a:pt x="239" y="68"/>
                  </a:lnTo>
                  <a:lnTo>
                    <a:pt x="241" y="68"/>
                  </a:lnTo>
                  <a:lnTo>
                    <a:pt x="243" y="68"/>
                  </a:lnTo>
                  <a:lnTo>
                    <a:pt x="248" y="68"/>
                  </a:lnTo>
                  <a:lnTo>
                    <a:pt x="254" y="68"/>
                  </a:lnTo>
                  <a:lnTo>
                    <a:pt x="255" y="68"/>
                  </a:lnTo>
                  <a:lnTo>
                    <a:pt x="255" y="68"/>
                  </a:lnTo>
                  <a:lnTo>
                    <a:pt x="256" y="68"/>
                  </a:lnTo>
                  <a:lnTo>
                    <a:pt x="257" y="68"/>
                  </a:lnTo>
                  <a:lnTo>
                    <a:pt x="260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5" y="68"/>
                  </a:lnTo>
                  <a:lnTo>
                    <a:pt x="266" y="68"/>
                  </a:lnTo>
                  <a:lnTo>
                    <a:pt x="269" y="68"/>
                  </a:lnTo>
                  <a:lnTo>
                    <a:pt x="270" y="68"/>
                  </a:lnTo>
                  <a:lnTo>
                    <a:pt x="271" y="68"/>
                  </a:lnTo>
                  <a:lnTo>
                    <a:pt x="273" y="68"/>
                  </a:lnTo>
                  <a:lnTo>
                    <a:pt x="275" y="68"/>
                  </a:lnTo>
                  <a:lnTo>
                    <a:pt x="282" y="68"/>
                  </a:lnTo>
                  <a:lnTo>
                    <a:pt x="283" y="68"/>
                  </a:lnTo>
                  <a:lnTo>
                    <a:pt x="285" y="68"/>
                  </a:lnTo>
                  <a:lnTo>
                    <a:pt x="285" y="69"/>
                  </a:lnTo>
                  <a:lnTo>
                    <a:pt x="285" y="72"/>
                  </a:lnTo>
                  <a:lnTo>
                    <a:pt x="290" y="72"/>
                  </a:lnTo>
                  <a:lnTo>
                    <a:pt x="291" y="72"/>
                  </a:lnTo>
                  <a:lnTo>
                    <a:pt x="291" y="71"/>
                  </a:lnTo>
                  <a:lnTo>
                    <a:pt x="291" y="70"/>
                  </a:lnTo>
                  <a:lnTo>
                    <a:pt x="291" y="6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5" y="68"/>
                  </a:lnTo>
                  <a:lnTo>
                    <a:pt x="295" y="67"/>
                  </a:lnTo>
                  <a:lnTo>
                    <a:pt x="296" y="67"/>
                  </a:lnTo>
                  <a:lnTo>
                    <a:pt x="296" y="66"/>
                  </a:lnTo>
                  <a:lnTo>
                    <a:pt x="296" y="65"/>
                  </a:lnTo>
                  <a:lnTo>
                    <a:pt x="297" y="65"/>
                  </a:lnTo>
                  <a:lnTo>
                    <a:pt x="297" y="64"/>
                  </a:lnTo>
                  <a:lnTo>
                    <a:pt x="298" y="64"/>
                  </a:lnTo>
                  <a:lnTo>
                    <a:pt x="305" y="62"/>
                  </a:lnTo>
                  <a:lnTo>
                    <a:pt x="312" y="60"/>
                  </a:lnTo>
                  <a:lnTo>
                    <a:pt x="318" y="58"/>
                  </a:lnTo>
                  <a:lnTo>
                    <a:pt x="320" y="58"/>
                  </a:lnTo>
                  <a:lnTo>
                    <a:pt x="326" y="56"/>
                  </a:lnTo>
                  <a:lnTo>
                    <a:pt x="336" y="53"/>
                  </a:lnTo>
                  <a:lnTo>
                    <a:pt x="338" y="52"/>
                  </a:lnTo>
                  <a:lnTo>
                    <a:pt x="342" y="51"/>
                  </a:lnTo>
                  <a:lnTo>
                    <a:pt x="344" y="51"/>
                  </a:lnTo>
                  <a:lnTo>
                    <a:pt x="345" y="50"/>
                  </a:lnTo>
                  <a:lnTo>
                    <a:pt x="348" y="50"/>
                  </a:lnTo>
                  <a:lnTo>
                    <a:pt x="349" y="49"/>
                  </a:lnTo>
                  <a:lnTo>
                    <a:pt x="351" y="49"/>
                  </a:lnTo>
                  <a:lnTo>
                    <a:pt x="352" y="49"/>
                  </a:lnTo>
                  <a:lnTo>
                    <a:pt x="355" y="48"/>
                  </a:lnTo>
                  <a:lnTo>
                    <a:pt x="357" y="48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3" y="49"/>
                  </a:lnTo>
                  <a:lnTo>
                    <a:pt x="363" y="50"/>
                  </a:lnTo>
                  <a:lnTo>
                    <a:pt x="363" y="51"/>
                  </a:lnTo>
                  <a:lnTo>
                    <a:pt x="364" y="52"/>
                  </a:lnTo>
                  <a:lnTo>
                    <a:pt x="364" y="53"/>
                  </a:lnTo>
                  <a:lnTo>
                    <a:pt x="364" y="54"/>
                  </a:lnTo>
                  <a:lnTo>
                    <a:pt x="364" y="55"/>
                  </a:lnTo>
                  <a:lnTo>
                    <a:pt x="365" y="55"/>
                  </a:lnTo>
                  <a:lnTo>
                    <a:pt x="365" y="56"/>
                  </a:lnTo>
                  <a:lnTo>
                    <a:pt x="365" y="57"/>
                  </a:lnTo>
                  <a:lnTo>
                    <a:pt x="365" y="58"/>
                  </a:lnTo>
                  <a:lnTo>
                    <a:pt x="365" y="59"/>
                  </a:lnTo>
                  <a:lnTo>
                    <a:pt x="365" y="60"/>
                  </a:lnTo>
                  <a:lnTo>
                    <a:pt x="365" y="61"/>
                  </a:lnTo>
                  <a:lnTo>
                    <a:pt x="365" y="62"/>
                  </a:lnTo>
                  <a:lnTo>
                    <a:pt x="365" y="63"/>
                  </a:lnTo>
                  <a:lnTo>
                    <a:pt x="366" y="63"/>
                  </a:lnTo>
                  <a:lnTo>
                    <a:pt x="366" y="64"/>
                  </a:lnTo>
                  <a:lnTo>
                    <a:pt x="367" y="65"/>
                  </a:lnTo>
                  <a:lnTo>
                    <a:pt x="367" y="66"/>
                  </a:lnTo>
                  <a:lnTo>
                    <a:pt x="368" y="67"/>
                  </a:lnTo>
                  <a:lnTo>
                    <a:pt x="369" y="67"/>
                  </a:lnTo>
                  <a:lnTo>
                    <a:pt x="369" y="68"/>
                  </a:lnTo>
                  <a:lnTo>
                    <a:pt x="370" y="68"/>
                  </a:lnTo>
                  <a:lnTo>
                    <a:pt x="371" y="69"/>
                  </a:lnTo>
                  <a:lnTo>
                    <a:pt x="371" y="71"/>
                  </a:lnTo>
                  <a:lnTo>
                    <a:pt x="371" y="74"/>
                  </a:lnTo>
                  <a:lnTo>
                    <a:pt x="371" y="77"/>
                  </a:lnTo>
                  <a:lnTo>
                    <a:pt x="372" y="77"/>
                  </a:lnTo>
                  <a:lnTo>
                    <a:pt x="375" y="77"/>
                  </a:lnTo>
                  <a:lnTo>
                    <a:pt x="376" y="77"/>
                  </a:lnTo>
                  <a:lnTo>
                    <a:pt x="377" y="78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78" y="80"/>
                  </a:lnTo>
                  <a:lnTo>
                    <a:pt x="379" y="80"/>
                  </a:lnTo>
                  <a:lnTo>
                    <a:pt x="380" y="81"/>
                  </a:lnTo>
                  <a:lnTo>
                    <a:pt x="381" y="81"/>
                  </a:lnTo>
                  <a:lnTo>
                    <a:pt x="381" y="82"/>
                  </a:lnTo>
                  <a:lnTo>
                    <a:pt x="382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4"/>
                  </a:lnTo>
                  <a:lnTo>
                    <a:pt x="383" y="85"/>
                  </a:lnTo>
                  <a:lnTo>
                    <a:pt x="384" y="85"/>
                  </a:lnTo>
                  <a:lnTo>
                    <a:pt x="385" y="85"/>
                  </a:lnTo>
                  <a:lnTo>
                    <a:pt x="385" y="86"/>
                  </a:lnTo>
                  <a:lnTo>
                    <a:pt x="385" y="87"/>
                  </a:lnTo>
                  <a:lnTo>
                    <a:pt x="386" y="87"/>
                  </a:lnTo>
                  <a:lnTo>
                    <a:pt x="386" y="88"/>
                  </a:lnTo>
                  <a:lnTo>
                    <a:pt x="386" y="89"/>
                  </a:lnTo>
                  <a:lnTo>
                    <a:pt x="386" y="90"/>
                  </a:lnTo>
                  <a:lnTo>
                    <a:pt x="385" y="90"/>
                  </a:lnTo>
                  <a:lnTo>
                    <a:pt x="385" y="91"/>
                  </a:lnTo>
                  <a:lnTo>
                    <a:pt x="386" y="91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7" y="93"/>
                  </a:lnTo>
                  <a:lnTo>
                    <a:pt x="388" y="93"/>
                  </a:lnTo>
                  <a:lnTo>
                    <a:pt x="388" y="94"/>
                  </a:lnTo>
                  <a:lnTo>
                    <a:pt x="387" y="94"/>
                  </a:lnTo>
                  <a:lnTo>
                    <a:pt x="387" y="95"/>
                  </a:lnTo>
                  <a:lnTo>
                    <a:pt x="386" y="95"/>
                  </a:lnTo>
                  <a:lnTo>
                    <a:pt x="386" y="95"/>
                  </a:lnTo>
                  <a:lnTo>
                    <a:pt x="386" y="96"/>
                  </a:lnTo>
                  <a:lnTo>
                    <a:pt x="387" y="96"/>
                  </a:lnTo>
                  <a:lnTo>
                    <a:pt x="387" y="97"/>
                  </a:lnTo>
                  <a:lnTo>
                    <a:pt x="386" y="97"/>
                  </a:lnTo>
                  <a:lnTo>
                    <a:pt x="385" y="97"/>
                  </a:lnTo>
                  <a:lnTo>
                    <a:pt x="385" y="98"/>
                  </a:lnTo>
                  <a:lnTo>
                    <a:pt x="385" y="99"/>
                  </a:lnTo>
                  <a:lnTo>
                    <a:pt x="384" y="99"/>
                  </a:lnTo>
                  <a:lnTo>
                    <a:pt x="384" y="100"/>
                  </a:lnTo>
                  <a:lnTo>
                    <a:pt x="385" y="100"/>
                  </a:lnTo>
                  <a:lnTo>
                    <a:pt x="385" y="101"/>
                  </a:lnTo>
                  <a:lnTo>
                    <a:pt x="386" y="100"/>
                  </a:lnTo>
                  <a:lnTo>
                    <a:pt x="386" y="101"/>
                  </a:lnTo>
                  <a:lnTo>
                    <a:pt x="387" y="101"/>
                  </a:lnTo>
                  <a:lnTo>
                    <a:pt x="387" y="102"/>
                  </a:lnTo>
                  <a:lnTo>
                    <a:pt x="385" y="102"/>
                  </a:lnTo>
                  <a:lnTo>
                    <a:pt x="383" y="102"/>
                  </a:lnTo>
                  <a:lnTo>
                    <a:pt x="383" y="103"/>
                  </a:lnTo>
                  <a:lnTo>
                    <a:pt x="383" y="106"/>
                  </a:lnTo>
                  <a:lnTo>
                    <a:pt x="379" y="106"/>
                  </a:lnTo>
                  <a:lnTo>
                    <a:pt x="379" y="108"/>
                  </a:lnTo>
                  <a:lnTo>
                    <a:pt x="378" y="114"/>
                  </a:lnTo>
                  <a:lnTo>
                    <a:pt x="378" y="115"/>
                  </a:lnTo>
                  <a:lnTo>
                    <a:pt x="379" y="114"/>
                  </a:lnTo>
                  <a:lnTo>
                    <a:pt x="383" y="115"/>
                  </a:lnTo>
                  <a:lnTo>
                    <a:pt x="383" y="116"/>
                  </a:lnTo>
                  <a:lnTo>
                    <a:pt x="383" y="118"/>
                  </a:lnTo>
                  <a:lnTo>
                    <a:pt x="383" y="119"/>
                  </a:lnTo>
                  <a:lnTo>
                    <a:pt x="384" y="119"/>
                  </a:lnTo>
                  <a:lnTo>
                    <a:pt x="385" y="119"/>
                  </a:lnTo>
                  <a:lnTo>
                    <a:pt x="385" y="120"/>
                  </a:lnTo>
                  <a:lnTo>
                    <a:pt x="385" y="121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6" y="122"/>
                  </a:lnTo>
                  <a:lnTo>
                    <a:pt x="386" y="123"/>
                  </a:lnTo>
                  <a:lnTo>
                    <a:pt x="385" y="123"/>
                  </a:lnTo>
                  <a:lnTo>
                    <a:pt x="385" y="124"/>
                  </a:lnTo>
                  <a:lnTo>
                    <a:pt x="385" y="125"/>
                  </a:lnTo>
                  <a:lnTo>
                    <a:pt x="385" y="126"/>
                  </a:lnTo>
                  <a:lnTo>
                    <a:pt x="384" y="126"/>
                  </a:lnTo>
                  <a:lnTo>
                    <a:pt x="383" y="126"/>
                  </a:lnTo>
                  <a:lnTo>
                    <a:pt x="382" y="126"/>
                  </a:lnTo>
                  <a:lnTo>
                    <a:pt x="382" y="127"/>
                  </a:lnTo>
                  <a:lnTo>
                    <a:pt x="382" y="128"/>
                  </a:lnTo>
                  <a:lnTo>
                    <a:pt x="382" y="129"/>
                  </a:lnTo>
                  <a:lnTo>
                    <a:pt x="383" y="129"/>
                  </a:lnTo>
                  <a:lnTo>
                    <a:pt x="382" y="129"/>
                  </a:lnTo>
                  <a:lnTo>
                    <a:pt x="382" y="130"/>
                  </a:lnTo>
                  <a:lnTo>
                    <a:pt x="382" y="131"/>
                  </a:lnTo>
                  <a:lnTo>
                    <a:pt x="383" y="131"/>
                  </a:lnTo>
                  <a:lnTo>
                    <a:pt x="384" y="131"/>
                  </a:lnTo>
                  <a:lnTo>
                    <a:pt x="384" y="132"/>
                  </a:lnTo>
                  <a:lnTo>
                    <a:pt x="384" y="133"/>
                  </a:lnTo>
                  <a:lnTo>
                    <a:pt x="384" y="134"/>
                  </a:lnTo>
                  <a:lnTo>
                    <a:pt x="384" y="135"/>
                  </a:lnTo>
                  <a:lnTo>
                    <a:pt x="385" y="135"/>
                  </a:lnTo>
                  <a:lnTo>
                    <a:pt x="385" y="134"/>
                  </a:lnTo>
                  <a:lnTo>
                    <a:pt x="385" y="135"/>
                  </a:lnTo>
                  <a:lnTo>
                    <a:pt x="385" y="136"/>
                  </a:lnTo>
                  <a:lnTo>
                    <a:pt x="385" y="137"/>
                  </a:lnTo>
                  <a:lnTo>
                    <a:pt x="384" y="137"/>
                  </a:lnTo>
                  <a:lnTo>
                    <a:pt x="383" y="137"/>
                  </a:lnTo>
                  <a:lnTo>
                    <a:pt x="383" y="138"/>
                  </a:lnTo>
                  <a:lnTo>
                    <a:pt x="382" y="138"/>
                  </a:lnTo>
                  <a:lnTo>
                    <a:pt x="381" y="138"/>
                  </a:lnTo>
                  <a:lnTo>
                    <a:pt x="381" y="139"/>
                  </a:lnTo>
                  <a:lnTo>
                    <a:pt x="382" y="139"/>
                  </a:lnTo>
                  <a:lnTo>
                    <a:pt x="382" y="140"/>
                  </a:lnTo>
                  <a:lnTo>
                    <a:pt x="381" y="140"/>
                  </a:lnTo>
                  <a:lnTo>
                    <a:pt x="381" y="141"/>
                  </a:lnTo>
                  <a:lnTo>
                    <a:pt x="382" y="141"/>
                  </a:lnTo>
                  <a:lnTo>
                    <a:pt x="383" y="141"/>
                  </a:lnTo>
                  <a:lnTo>
                    <a:pt x="383" y="142"/>
                  </a:lnTo>
                  <a:lnTo>
                    <a:pt x="382" y="142"/>
                  </a:lnTo>
                  <a:lnTo>
                    <a:pt x="382" y="143"/>
                  </a:lnTo>
                  <a:lnTo>
                    <a:pt x="382" y="144"/>
                  </a:lnTo>
                  <a:lnTo>
                    <a:pt x="382" y="145"/>
                  </a:lnTo>
                  <a:lnTo>
                    <a:pt x="383" y="146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8"/>
                  </a:lnTo>
                  <a:lnTo>
                    <a:pt x="384" y="148"/>
                  </a:lnTo>
                  <a:lnTo>
                    <a:pt x="385" y="148"/>
                  </a:lnTo>
                  <a:lnTo>
                    <a:pt x="389" y="148"/>
                  </a:lnTo>
                  <a:lnTo>
                    <a:pt x="390" y="148"/>
                  </a:lnTo>
                  <a:lnTo>
                    <a:pt x="393" y="148"/>
                  </a:lnTo>
                  <a:lnTo>
                    <a:pt x="395" y="148"/>
                  </a:lnTo>
                  <a:lnTo>
                    <a:pt x="397" y="148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399" y="146"/>
                  </a:lnTo>
                  <a:lnTo>
                    <a:pt x="399" y="143"/>
                  </a:lnTo>
                  <a:lnTo>
                    <a:pt x="399" y="140"/>
                  </a:lnTo>
                  <a:lnTo>
                    <a:pt x="399" y="137"/>
                  </a:lnTo>
                  <a:lnTo>
                    <a:pt x="399" y="134"/>
                  </a:lnTo>
                  <a:lnTo>
                    <a:pt x="399" y="132"/>
                  </a:lnTo>
                  <a:lnTo>
                    <a:pt x="399" y="129"/>
                  </a:lnTo>
                  <a:lnTo>
                    <a:pt x="399" y="123"/>
                  </a:lnTo>
                  <a:lnTo>
                    <a:pt x="399" y="121"/>
                  </a:lnTo>
                  <a:lnTo>
                    <a:pt x="399" y="115"/>
                  </a:lnTo>
                  <a:lnTo>
                    <a:pt x="399" y="112"/>
                  </a:lnTo>
                  <a:lnTo>
                    <a:pt x="399" y="111"/>
                  </a:lnTo>
                  <a:lnTo>
                    <a:pt x="399" y="109"/>
                  </a:lnTo>
                  <a:lnTo>
                    <a:pt x="399" y="106"/>
                  </a:lnTo>
                  <a:lnTo>
                    <a:pt x="400" y="106"/>
                  </a:lnTo>
                  <a:lnTo>
                    <a:pt x="402" y="106"/>
                  </a:lnTo>
                  <a:lnTo>
                    <a:pt x="408" y="106"/>
                  </a:lnTo>
                  <a:lnTo>
                    <a:pt x="409" y="106"/>
                  </a:lnTo>
                  <a:lnTo>
                    <a:pt x="412" y="106"/>
                  </a:lnTo>
                  <a:lnTo>
                    <a:pt x="412" y="110"/>
                  </a:lnTo>
                  <a:lnTo>
                    <a:pt x="416" y="111"/>
                  </a:lnTo>
                  <a:lnTo>
                    <a:pt x="420" y="111"/>
                  </a:lnTo>
                  <a:lnTo>
                    <a:pt x="420" y="110"/>
                  </a:lnTo>
                  <a:lnTo>
                    <a:pt x="420" y="108"/>
                  </a:lnTo>
                  <a:lnTo>
                    <a:pt x="420" y="106"/>
                  </a:lnTo>
                  <a:lnTo>
                    <a:pt x="422" y="106"/>
                  </a:lnTo>
                  <a:lnTo>
                    <a:pt x="423" y="106"/>
                  </a:lnTo>
                  <a:lnTo>
                    <a:pt x="424" y="106"/>
                  </a:lnTo>
                  <a:lnTo>
                    <a:pt x="424" y="104"/>
                  </a:lnTo>
                  <a:lnTo>
                    <a:pt x="424" y="98"/>
                  </a:lnTo>
                  <a:lnTo>
                    <a:pt x="424" y="95"/>
                  </a:lnTo>
                  <a:lnTo>
                    <a:pt x="424" y="93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4" y="84"/>
                  </a:lnTo>
                  <a:lnTo>
                    <a:pt x="424" y="82"/>
                  </a:lnTo>
                  <a:lnTo>
                    <a:pt x="428" y="82"/>
                  </a:lnTo>
                  <a:lnTo>
                    <a:pt x="429" y="82"/>
                  </a:lnTo>
                  <a:lnTo>
                    <a:pt x="429" y="76"/>
                  </a:lnTo>
                  <a:lnTo>
                    <a:pt x="429" y="75"/>
                  </a:lnTo>
                  <a:lnTo>
                    <a:pt x="429" y="72"/>
                  </a:lnTo>
                  <a:lnTo>
                    <a:pt x="429" y="66"/>
                  </a:lnTo>
                  <a:lnTo>
                    <a:pt x="429" y="64"/>
                  </a:lnTo>
                  <a:lnTo>
                    <a:pt x="429" y="61"/>
                  </a:lnTo>
                  <a:lnTo>
                    <a:pt x="429" y="59"/>
                  </a:lnTo>
                  <a:lnTo>
                    <a:pt x="429" y="58"/>
                  </a:lnTo>
                  <a:lnTo>
                    <a:pt x="425" y="58"/>
                  </a:lnTo>
                  <a:lnTo>
                    <a:pt x="425" y="51"/>
                  </a:lnTo>
                  <a:lnTo>
                    <a:pt x="425" y="49"/>
                  </a:lnTo>
                  <a:lnTo>
                    <a:pt x="428" y="49"/>
                  </a:lnTo>
                  <a:lnTo>
                    <a:pt x="436" y="49"/>
                  </a:lnTo>
                  <a:lnTo>
                    <a:pt x="437" y="49"/>
                  </a:lnTo>
                  <a:lnTo>
                    <a:pt x="438" y="49"/>
                  </a:lnTo>
                  <a:lnTo>
                    <a:pt x="438" y="46"/>
                  </a:lnTo>
                  <a:lnTo>
                    <a:pt x="438" y="45"/>
                  </a:lnTo>
                  <a:lnTo>
                    <a:pt x="438" y="44"/>
                  </a:lnTo>
                  <a:lnTo>
                    <a:pt x="438" y="41"/>
                  </a:lnTo>
                  <a:lnTo>
                    <a:pt x="438" y="39"/>
                  </a:lnTo>
                  <a:lnTo>
                    <a:pt x="438" y="33"/>
                  </a:lnTo>
                  <a:lnTo>
                    <a:pt x="441" y="33"/>
                  </a:lnTo>
                  <a:lnTo>
                    <a:pt x="442" y="33"/>
                  </a:lnTo>
                  <a:lnTo>
                    <a:pt x="442" y="30"/>
                  </a:lnTo>
                  <a:lnTo>
                    <a:pt x="442" y="29"/>
                  </a:lnTo>
                  <a:lnTo>
                    <a:pt x="442" y="28"/>
                  </a:lnTo>
                  <a:lnTo>
                    <a:pt x="445" y="28"/>
                  </a:lnTo>
                  <a:lnTo>
                    <a:pt x="445" y="24"/>
                  </a:lnTo>
                  <a:lnTo>
                    <a:pt x="442" y="24"/>
                  </a:lnTo>
                  <a:lnTo>
                    <a:pt x="442" y="20"/>
                  </a:lnTo>
                  <a:lnTo>
                    <a:pt x="439" y="20"/>
                  </a:lnTo>
                  <a:lnTo>
                    <a:pt x="438" y="20"/>
                  </a:lnTo>
                  <a:lnTo>
                    <a:pt x="438" y="15"/>
                  </a:lnTo>
                  <a:lnTo>
                    <a:pt x="438" y="13"/>
                  </a:lnTo>
                  <a:lnTo>
                    <a:pt x="438" y="10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6"/>
                  </a:lnTo>
                  <a:lnTo>
                    <a:pt x="434" y="4"/>
                  </a:lnTo>
                  <a:lnTo>
                    <a:pt x="431" y="4"/>
                  </a:lnTo>
                  <a:lnTo>
                    <a:pt x="430" y="4"/>
                  </a:lnTo>
                  <a:lnTo>
                    <a:pt x="430" y="0"/>
                  </a:lnTo>
                  <a:lnTo>
                    <a:pt x="437" y="0"/>
                  </a:lnTo>
                  <a:lnTo>
                    <a:pt x="441" y="0"/>
                  </a:lnTo>
                  <a:lnTo>
                    <a:pt x="443" y="0"/>
                  </a:lnTo>
                  <a:lnTo>
                    <a:pt x="445" y="0"/>
                  </a:lnTo>
                  <a:lnTo>
                    <a:pt x="445" y="5"/>
                  </a:lnTo>
                  <a:lnTo>
                    <a:pt x="445" y="6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61" name="Freeform 204">
              <a:extLst>
                <a:ext uri="{FF2B5EF4-FFF2-40B4-BE49-F238E27FC236}">
                  <a16:creationId xmlns:a16="http://schemas.microsoft.com/office/drawing/2014/main" id="{96AEFFFB-9A4A-B0A9-617D-2F14358A8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462" y="3490913"/>
              <a:ext cx="1878013" cy="1236663"/>
            </a:xfrm>
            <a:custGeom>
              <a:avLst/>
              <a:gdLst>
                <a:gd name="T0" fmla="*/ 778 w 1183"/>
                <a:gd name="T1" fmla="*/ 15 h 779"/>
                <a:gd name="T2" fmla="*/ 796 w 1183"/>
                <a:gd name="T3" fmla="*/ 27 h 779"/>
                <a:gd name="T4" fmla="*/ 795 w 1183"/>
                <a:gd name="T5" fmla="*/ 53 h 779"/>
                <a:gd name="T6" fmla="*/ 802 w 1183"/>
                <a:gd name="T7" fmla="*/ 72 h 779"/>
                <a:gd name="T8" fmla="*/ 813 w 1183"/>
                <a:gd name="T9" fmla="*/ 92 h 779"/>
                <a:gd name="T10" fmla="*/ 828 w 1183"/>
                <a:gd name="T11" fmla="*/ 103 h 779"/>
                <a:gd name="T12" fmla="*/ 837 w 1183"/>
                <a:gd name="T13" fmla="*/ 125 h 779"/>
                <a:gd name="T14" fmla="*/ 848 w 1183"/>
                <a:gd name="T15" fmla="*/ 145 h 779"/>
                <a:gd name="T16" fmla="*/ 869 w 1183"/>
                <a:gd name="T17" fmla="*/ 161 h 779"/>
                <a:gd name="T18" fmla="*/ 888 w 1183"/>
                <a:gd name="T19" fmla="*/ 166 h 779"/>
                <a:gd name="T20" fmla="*/ 917 w 1183"/>
                <a:gd name="T21" fmla="*/ 177 h 779"/>
                <a:gd name="T22" fmla="*/ 938 w 1183"/>
                <a:gd name="T23" fmla="*/ 173 h 779"/>
                <a:gd name="T24" fmla="*/ 968 w 1183"/>
                <a:gd name="T25" fmla="*/ 171 h 779"/>
                <a:gd name="T26" fmla="*/ 984 w 1183"/>
                <a:gd name="T27" fmla="*/ 172 h 779"/>
                <a:gd name="T28" fmla="*/ 995 w 1183"/>
                <a:gd name="T29" fmla="*/ 210 h 779"/>
                <a:gd name="T30" fmla="*/ 1070 w 1183"/>
                <a:gd name="T31" fmla="*/ 230 h 779"/>
                <a:gd name="T32" fmla="*/ 1099 w 1183"/>
                <a:gd name="T33" fmla="*/ 315 h 779"/>
                <a:gd name="T34" fmla="*/ 1086 w 1183"/>
                <a:gd name="T35" fmla="*/ 405 h 779"/>
                <a:gd name="T36" fmla="*/ 1067 w 1183"/>
                <a:gd name="T37" fmla="*/ 426 h 779"/>
                <a:gd name="T38" fmla="*/ 1070 w 1183"/>
                <a:gd name="T39" fmla="*/ 480 h 779"/>
                <a:gd name="T40" fmla="*/ 1096 w 1183"/>
                <a:gd name="T41" fmla="*/ 539 h 779"/>
                <a:gd name="T42" fmla="*/ 1122 w 1183"/>
                <a:gd name="T43" fmla="*/ 568 h 779"/>
                <a:gd name="T44" fmla="*/ 1149 w 1183"/>
                <a:gd name="T45" fmla="*/ 626 h 779"/>
                <a:gd name="T46" fmla="*/ 1177 w 1183"/>
                <a:gd name="T47" fmla="*/ 732 h 779"/>
                <a:gd name="T48" fmla="*/ 1118 w 1183"/>
                <a:gd name="T49" fmla="*/ 775 h 779"/>
                <a:gd name="T50" fmla="*/ 1024 w 1183"/>
                <a:gd name="T51" fmla="*/ 771 h 779"/>
                <a:gd name="T52" fmla="*/ 910 w 1183"/>
                <a:gd name="T53" fmla="*/ 764 h 779"/>
                <a:gd name="T54" fmla="*/ 706 w 1183"/>
                <a:gd name="T55" fmla="*/ 751 h 779"/>
                <a:gd name="T56" fmla="*/ 601 w 1183"/>
                <a:gd name="T57" fmla="*/ 745 h 779"/>
                <a:gd name="T58" fmla="*/ 497 w 1183"/>
                <a:gd name="T59" fmla="*/ 739 h 779"/>
                <a:gd name="T60" fmla="*/ 407 w 1183"/>
                <a:gd name="T61" fmla="*/ 733 h 779"/>
                <a:gd name="T62" fmla="*/ 314 w 1183"/>
                <a:gd name="T63" fmla="*/ 728 h 779"/>
                <a:gd name="T64" fmla="*/ 217 w 1183"/>
                <a:gd name="T65" fmla="*/ 722 h 779"/>
                <a:gd name="T66" fmla="*/ 125 w 1183"/>
                <a:gd name="T67" fmla="*/ 718 h 779"/>
                <a:gd name="T68" fmla="*/ 92 w 1183"/>
                <a:gd name="T69" fmla="*/ 687 h 779"/>
                <a:gd name="T70" fmla="*/ 89 w 1183"/>
                <a:gd name="T71" fmla="*/ 647 h 779"/>
                <a:gd name="T72" fmla="*/ 74 w 1183"/>
                <a:gd name="T73" fmla="*/ 615 h 779"/>
                <a:gd name="T74" fmla="*/ 56 w 1183"/>
                <a:gd name="T75" fmla="*/ 577 h 779"/>
                <a:gd name="T76" fmla="*/ 46 w 1183"/>
                <a:gd name="T77" fmla="*/ 535 h 779"/>
                <a:gd name="T78" fmla="*/ 31 w 1183"/>
                <a:gd name="T79" fmla="*/ 499 h 779"/>
                <a:gd name="T80" fmla="*/ 13 w 1183"/>
                <a:gd name="T81" fmla="*/ 466 h 779"/>
                <a:gd name="T82" fmla="*/ 9 w 1183"/>
                <a:gd name="T83" fmla="*/ 430 h 779"/>
                <a:gd name="T84" fmla="*/ 21 w 1183"/>
                <a:gd name="T85" fmla="*/ 398 h 779"/>
                <a:gd name="T86" fmla="*/ 25 w 1183"/>
                <a:gd name="T87" fmla="*/ 363 h 779"/>
                <a:gd name="T88" fmla="*/ 33 w 1183"/>
                <a:gd name="T89" fmla="*/ 324 h 779"/>
                <a:gd name="T90" fmla="*/ 37 w 1183"/>
                <a:gd name="T91" fmla="*/ 289 h 779"/>
                <a:gd name="T92" fmla="*/ 26 w 1183"/>
                <a:gd name="T93" fmla="*/ 249 h 779"/>
                <a:gd name="T94" fmla="*/ 8 w 1183"/>
                <a:gd name="T95" fmla="*/ 221 h 779"/>
                <a:gd name="T96" fmla="*/ 5 w 1183"/>
                <a:gd name="T97" fmla="*/ 181 h 779"/>
                <a:gd name="T98" fmla="*/ 2 w 1183"/>
                <a:gd name="T99" fmla="*/ 143 h 779"/>
                <a:gd name="T100" fmla="*/ 12 w 1183"/>
                <a:gd name="T101" fmla="*/ 110 h 779"/>
                <a:gd name="T102" fmla="*/ 29 w 1183"/>
                <a:gd name="T103" fmla="*/ 84 h 779"/>
                <a:gd name="T104" fmla="*/ 77 w 1183"/>
                <a:gd name="T105" fmla="*/ 82 h 779"/>
                <a:gd name="T106" fmla="*/ 140 w 1183"/>
                <a:gd name="T107" fmla="*/ 106 h 779"/>
                <a:gd name="T108" fmla="*/ 230 w 1183"/>
                <a:gd name="T109" fmla="*/ 107 h 779"/>
                <a:gd name="T110" fmla="*/ 303 w 1183"/>
                <a:gd name="T111" fmla="*/ 88 h 779"/>
                <a:gd name="T112" fmla="*/ 322 w 1183"/>
                <a:gd name="T113" fmla="*/ 106 h 779"/>
                <a:gd name="T114" fmla="*/ 343 w 1183"/>
                <a:gd name="T115" fmla="*/ 129 h 779"/>
                <a:gd name="T116" fmla="*/ 434 w 1183"/>
                <a:gd name="T117" fmla="*/ 110 h 779"/>
                <a:gd name="T118" fmla="*/ 524 w 1183"/>
                <a:gd name="T119" fmla="*/ 101 h 779"/>
                <a:gd name="T120" fmla="*/ 514 w 1183"/>
                <a:gd name="T121" fmla="*/ 67 h 779"/>
                <a:gd name="T122" fmla="*/ 576 w 1183"/>
                <a:gd name="T123" fmla="*/ 53 h 779"/>
                <a:gd name="T124" fmla="*/ 660 w 1183"/>
                <a:gd name="T125" fmla="*/ 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3" h="779">
                  <a:moveTo>
                    <a:pt x="765" y="1"/>
                  </a:moveTo>
                  <a:lnTo>
                    <a:pt x="765" y="0"/>
                  </a:lnTo>
                  <a:lnTo>
                    <a:pt x="765" y="0"/>
                  </a:lnTo>
                  <a:lnTo>
                    <a:pt x="766" y="0"/>
                  </a:lnTo>
                  <a:lnTo>
                    <a:pt x="766" y="0"/>
                  </a:lnTo>
                  <a:lnTo>
                    <a:pt x="767" y="0"/>
                  </a:lnTo>
                  <a:lnTo>
                    <a:pt x="767" y="1"/>
                  </a:lnTo>
                  <a:lnTo>
                    <a:pt x="766" y="1"/>
                  </a:lnTo>
                  <a:lnTo>
                    <a:pt x="766" y="2"/>
                  </a:lnTo>
                  <a:lnTo>
                    <a:pt x="765" y="2"/>
                  </a:lnTo>
                  <a:lnTo>
                    <a:pt x="766" y="2"/>
                  </a:lnTo>
                  <a:lnTo>
                    <a:pt x="766" y="3"/>
                  </a:lnTo>
                  <a:lnTo>
                    <a:pt x="767" y="3"/>
                  </a:lnTo>
                  <a:lnTo>
                    <a:pt x="767" y="4"/>
                  </a:lnTo>
                  <a:lnTo>
                    <a:pt x="767" y="5"/>
                  </a:lnTo>
                  <a:lnTo>
                    <a:pt x="768" y="6"/>
                  </a:lnTo>
                  <a:lnTo>
                    <a:pt x="768" y="7"/>
                  </a:lnTo>
                  <a:lnTo>
                    <a:pt x="769" y="7"/>
                  </a:lnTo>
                  <a:lnTo>
                    <a:pt x="770" y="8"/>
                  </a:lnTo>
                  <a:lnTo>
                    <a:pt x="770" y="9"/>
                  </a:lnTo>
                  <a:lnTo>
                    <a:pt x="770" y="10"/>
                  </a:lnTo>
                  <a:lnTo>
                    <a:pt x="771" y="10"/>
                  </a:lnTo>
                  <a:lnTo>
                    <a:pt x="772" y="10"/>
                  </a:lnTo>
                  <a:lnTo>
                    <a:pt x="771" y="10"/>
                  </a:lnTo>
                  <a:lnTo>
                    <a:pt x="771" y="11"/>
                  </a:lnTo>
                  <a:lnTo>
                    <a:pt x="770" y="11"/>
                  </a:lnTo>
                  <a:lnTo>
                    <a:pt x="771" y="12"/>
                  </a:lnTo>
                  <a:lnTo>
                    <a:pt x="771" y="13"/>
                  </a:lnTo>
                  <a:lnTo>
                    <a:pt x="770" y="13"/>
                  </a:lnTo>
                  <a:lnTo>
                    <a:pt x="769" y="13"/>
                  </a:lnTo>
                  <a:lnTo>
                    <a:pt x="769" y="12"/>
                  </a:lnTo>
                  <a:lnTo>
                    <a:pt x="768" y="12"/>
                  </a:lnTo>
                  <a:lnTo>
                    <a:pt x="768" y="13"/>
                  </a:lnTo>
                  <a:lnTo>
                    <a:pt x="769" y="13"/>
                  </a:lnTo>
                  <a:lnTo>
                    <a:pt x="769" y="14"/>
                  </a:lnTo>
                  <a:lnTo>
                    <a:pt x="770" y="14"/>
                  </a:lnTo>
                  <a:lnTo>
                    <a:pt x="771" y="14"/>
                  </a:lnTo>
                  <a:lnTo>
                    <a:pt x="772" y="14"/>
                  </a:lnTo>
                  <a:lnTo>
                    <a:pt x="772" y="15"/>
                  </a:lnTo>
                  <a:lnTo>
                    <a:pt x="773" y="15"/>
                  </a:lnTo>
                  <a:lnTo>
                    <a:pt x="773" y="14"/>
                  </a:lnTo>
                  <a:lnTo>
                    <a:pt x="773" y="13"/>
                  </a:lnTo>
                  <a:lnTo>
                    <a:pt x="774" y="13"/>
                  </a:lnTo>
                  <a:lnTo>
                    <a:pt x="775" y="12"/>
                  </a:lnTo>
                  <a:lnTo>
                    <a:pt x="776" y="12"/>
                  </a:lnTo>
                  <a:lnTo>
                    <a:pt x="776" y="13"/>
                  </a:lnTo>
                  <a:lnTo>
                    <a:pt x="777" y="13"/>
                  </a:lnTo>
                  <a:lnTo>
                    <a:pt x="778" y="14"/>
                  </a:lnTo>
                  <a:lnTo>
                    <a:pt x="778" y="15"/>
                  </a:lnTo>
                  <a:lnTo>
                    <a:pt x="779" y="15"/>
                  </a:lnTo>
                  <a:lnTo>
                    <a:pt x="779" y="16"/>
                  </a:lnTo>
                  <a:lnTo>
                    <a:pt x="780" y="16"/>
                  </a:lnTo>
                  <a:lnTo>
                    <a:pt x="781" y="16"/>
                  </a:lnTo>
                  <a:lnTo>
                    <a:pt x="780" y="15"/>
                  </a:lnTo>
                  <a:lnTo>
                    <a:pt x="781" y="15"/>
                  </a:lnTo>
                  <a:lnTo>
                    <a:pt x="782" y="15"/>
                  </a:lnTo>
                  <a:lnTo>
                    <a:pt x="783" y="15"/>
                  </a:lnTo>
                  <a:lnTo>
                    <a:pt x="783" y="14"/>
                  </a:lnTo>
                  <a:lnTo>
                    <a:pt x="784" y="15"/>
                  </a:lnTo>
                  <a:lnTo>
                    <a:pt x="784" y="16"/>
                  </a:lnTo>
                  <a:lnTo>
                    <a:pt x="783" y="16"/>
                  </a:lnTo>
                  <a:lnTo>
                    <a:pt x="783" y="17"/>
                  </a:lnTo>
                  <a:lnTo>
                    <a:pt x="783" y="18"/>
                  </a:lnTo>
                  <a:lnTo>
                    <a:pt x="783" y="19"/>
                  </a:lnTo>
                  <a:lnTo>
                    <a:pt x="784" y="19"/>
                  </a:lnTo>
                  <a:lnTo>
                    <a:pt x="784" y="20"/>
                  </a:lnTo>
                  <a:lnTo>
                    <a:pt x="784" y="21"/>
                  </a:lnTo>
                  <a:lnTo>
                    <a:pt x="785" y="21"/>
                  </a:lnTo>
                  <a:lnTo>
                    <a:pt x="785" y="22"/>
                  </a:lnTo>
                  <a:lnTo>
                    <a:pt x="786" y="23"/>
                  </a:lnTo>
                  <a:lnTo>
                    <a:pt x="786" y="24"/>
                  </a:lnTo>
                  <a:lnTo>
                    <a:pt x="787" y="24"/>
                  </a:lnTo>
                  <a:lnTo>
                    <a:pt x="788" y="24"/>
                  </a:lnTo>
                  <a:lnTo>
                    <a:pt x="788" y="23"/>
                  </a:lnTo>
                  <a:lnTo>
                    <a:pt x="788" y="22"/>
                  </a:lnTo>
                  <a:lnTo>
                    <a:pt x="788" y="21"/>
                  </a:lnTo>
                  <a:lnTo>
                    <a:pt x="788" y="20"/>
                  </a:lnTo>
                  <a:lnTo>
                    <a:pt x="789" y="20"/>
                  </a:lnTo>
                  <a:lnTo>
                    <a:pt x="789" y="20"/>
                  </a:lnTo>
                  <a:lnTo>
                    <a:pt x="789" y="21"/>
                  </a:lnTo>
                  <a:lnTo>
                    <a:pt x="790" y="21"/>
                  </a:lnTo>
                  <a:lnTo>
                    <a:pt x="790" y="22"/>
                  </a:lnTo>
                  <a:lnTo>
                    <a:pt x="791" y="22"/>
                  </a:lnTo>
                  <a:lnTo>
                    <a:pt x="791" y="23"/>
                  </a:lnTo>
                  <a:lnTo>
                    <a:pt x="791" y="24"/>
                  </a:lnTo>
                  <a:lnTo>
                    <a:pt x="792" y="24"/>
                  </a:lnTo>
                  <a:lnTo>
                    <a:pt x="793" y="25"/>
                  </a:lnTo>
                  <a:lnTo>
                    <a:pt x="793" y="26"/>
                  </a:lnTo>
                  <a:lnTo>
                    <a:pt x="792" y="26"/>
                  </a:lnTo>
                  <a:lnTo>
                    <a:pt x="792" y="27"/>
                  </a:lnTo>
                  <a:lnTo>
                    <a:pt x="792" y="27"/>
                  </a:lnTo>
                  <a:lnTo>
                    <a:pt x="792" y="28"/>
                  </a:lnTo>
                  <a:lnTo>
                    <a:pt x="793" y="28"/>
                  </a:lnTo>
                  <a:lnTo>
                    <a:pt x="793" y="27"/>
                  </a:lnTo>
                  <a:lnTo>
                    <a:pt x="794" y="27"/>
                  </a:lnTo>
                  <a:lnTo>
                    <a:pt x="794" y="27"/>
                  </a:lnTo>
                  <a:lnTo>
                    <a:pt x="795" y="27"/>
                  </a:lnTo>
                  <a:lnTo>
                    <a:pt x="796" y="27"/>
                  </a:lnTo>
                  <a:lnTo>
                    <a:pt x="796" y="27"/>
                  </a:lnTo>
                  <a:lnTo>
                    <a:pt x="795" y="28"/>
                  </a:lnTo>
                  <a:lnTo>
                    <a:pt x="795" y="29"/>
                  </a:lnTo>
                  <a:lnTo>
                    <a:pt x="794" y="29"/>
                  </a:lnTo>
                  <a:lnTo>
                    <a:pt x="793" y="29"/>
                  </a:lnTo>
                  <a:lnTo>
                    <a:pt x="793" y="28"/>
                  </a:lnTo>
                  <a:lnTo>
                    <a:pt x="792" y="28"/>
                  </a:lnTo>
                  <a:lnTo>
                    <a:pt x="792" y="29"/>
                  </a:lnTo>
                  <a:lnTo>
                    <a:pt x="791" y="29"/>
                  </a:lnTo>
                  <a:lnTo>
                    <a:pt x="791" y="30"/>
                  </a:lnTo>
                  <a:lnTo>
                    <a:pt x="791" y="31"/>
                  </a:lnTo>
                  <a:lnTo>
                    <a:pt x="792" y="31"/>
                  </a:lnTo>
                  <a:lnTo>
                    <a:pt x="793" y="31"/>
                  </a:lnTo>
                  <a:lnTo>
                    <a:pt x="793" y="32"/>
                  </a:lnTo>
                  <a:lnTo>
                    <a:pt x="793" y="33"/>
                  </a:lnTo>
                  <a:lnTo>
                    <a:pt x="793" y="34"/>
                  </a:lnTo>
                  <a:lnTo>
                    <a:pt x="793" y="35"/>
                  </a:lnTo>
                  <a:lnTo>
                    <a:pt x="793" y="36"/>
                  </a:lnTo>
                  <a:lnTo>
                    <a:pt x="793" y="37"/>
                  </a:lnTo>
                  <a:lnTo>
                    <a:pt x="793" y="38"/>
                  </a:lnTo>
                  <a:lnTo>
                    <a:pt x="793" y="39"/>
                  </a:lnTo>
                  <a:lnTo>
                    <a:pt x="793" y="40"/>
                  </a:lnTo>
                  <a:lnTo>
                    <a:pt x="792" y="40"/>
                  </a:lnTo>
                  <a:lnTo>
                    <a:pt x="791" y="40"/>
                  </a:lnTo>
                  <a:lnTo>
                    <a:pt x="791" y="41"/>
                  </a:lnTo>
                  <a:lnTo>
                    <a:pt x="790" y="41"/>
                  </a:lnTo>
                  <a:lnTo>
                    <a:pt x="790" y="42"/>
                  </a:lnTo>
                  <a:lnTo>
                    <a:pt x="790" y="43"/>
                  </a:lnTo>
                  <a:lnTo>
                    <a:pt x="791" y="43"/>
                  </a:lnTo>
                  <a:lnTo>
                    <a:pt x="791" y="44"/>
                  </a:lnTo>
                  <a:lnTo>
                    <a:pt x="792" y="45"/>
                  </a:lnTo>
                  <a:lnTo>
                    <a:pt x="793" y="45"/>
                  </a:lnTo>
                  <a:lnTo>
                    <a:pt x="794" y="46"/>
                  </a:lnTo>
                  <a:lnTo>
                    <a:pt x="794" y="47"/>
                  </a:lnTo>
                  <a:lnTo>
                    <a:pt x="795" y="47"/>
                  </a:lnTo>
                  <a:lnTo>
                    <a:pt x="795" y="48"/>
                  </a:lnTo>
                  <a:lnTo>
                    <a:pt x="795" y="47"/>
                  </a:lnTo>
                  <a:lnTo>
                    <a:pt x="796" y="47"/>
                  </a:lnTo>
                  <a:lnTo>
                    <a:pt x="796" y="48"/>
                  </a:lnTo>
                  <a:lnTo>
                    <a:pt x="796" y="49"/>
                  </a:lnTo>
                  <a:lnTo>
                    <a:pt x="795" y="49"/>
                  </a:lnTo>
                  <a:lnTo>
                    <a:pt x="794" y="49"/>
                  </a:lnTo>
                  <a:lnTo>
                    <a:pt x="794" y="50"/>
                  </a:lnTo>
                  <a:lnTo>
                    <a:pt x="793" y="51"/>
                  </a:lnTo>
                  <a:lnTo>
                    <a:pt x="794" y="51"/>
                  </a:lnTo>
                  <a:lnTo>
                    <a:pt x="794" y="52"/>
                  </a:lnTo>
                  <a:lnTo>
                    <a:pt x="794" y="53"/>
                  </a:lnTo>
                  <a:lnTo>
                    <a:pt x="795" y="53"/>
                  </a:lnTo>
                  <a:lnTo>
                    <a:pt x="795" y="53"/>
                  </a:lnTo>
                  <a:lnTo>
                    <a:pt x="795" y="53"/>
                  </a:lnTo>
                  <a:lnTo>
                    <a:pt x="796" y="53"/>
                  </a:lnTo>
                  <a:lnTo>
                    <a:pt x="797" y="53"/>
                  </a:lnTo>
                  <a:lnTo>
                    <a:pt x="798" y="53"/>
                  </a:lnTo>
                  <a:lnTo>
                    <a:pt x="798" y="53"/>
                  </a:lnTo>
                  <a:lnTo>
                    <a:pt x="798" y="54"/>
                  </a:lnTo>
                  <a:lnTo>
                    <a:pt x="798" y="55"/>
                  </a:lnTo>
                  <a:lnTo>
                    <a:pt x="798" y="56"/>
                  </a:lnTo>
                  <a:lnTo>
                    <a:pt x="798" y="57"/>
                  </a:lnTo>
                  <a:lnTo>
                    <a:pt x="797" y="57"/>
                  </a:lnTo>
                  <a:lnTo>
                    <a:pt x="797" y="56"/>
                  </a:lnTo>
                  <a:lnTo>
                    <a:pt x="796" y="56"/>
                  </a:lnTo>
                  <a:lnTo>
                    <a:pt x="796" y="57"/>
                  </a:lnTo>
                  <a:lnTo>
                    <a:pt x="795" y="57"/>
                  </a:lnTo>
                  <a:lnTo>
                    <a:pt x="795" y="58"/>
                  </a:lnTo>
                  <a:lnTo>
                    <a:pt x="795" y="59"/>
                  </a:lnTo>
                  <a:lnTo>
                    <a:pt x="795" y="60"/>
                  </a:lnTo>
                  <a:lnTo>
                    <a:pt x="795" y="61"/>
                  </a:lnTo>
                  <a:lnTo>
                    <a:pt x="795" y="62"/>
                  </a:lnTo>
                  <a:lnTo>
                    <a:pt x="796" y="63"/>
                  </a:lnTo>
                  <a:lnTo>
                    <a:pt x="796" y="64"/>
                  </a:lnTo>
                  <a:lnTo>
                    <a:pt x="797" y="64"/>
                  </a:lnTo>
                  <a:lnTo>
                    <a:pt x="797" y="63"/>
                  </a:lnTo>
                  <a:lnTo>
                    <a:pt x="798" y="63"/>
                  </a:lnTo>
                  <a:lnTo>
                    <a:pt x="798" y="64"/>
                  </a:lnTo>
                  <a:lnTo>
                    <a:pt x="797" y="64"/>
                  </a:lnTo>
                  <a:lnTo>
                    <a:pt x="797" y="65"/>
                  </a:lnTo>
                  <a:lnTo>
                    <a:pt x="796" y="65"/>
                  </a:lnTo>
                  <a:lnTo>
                    <a:pt x="795" y="66"/>
                  </a:lnTo>
                  <a:lnTo>
                    <a:pt x="796" y="66"/>
                  </a:lnTo>
                  <a:lnTo>
                    <a:pt x="797" y="66"/>
                  </a:lnTo>
                  <a:lnTo>
                    <a:pt x="798" y="66"/>
                  </a:lnTo>
                  <a:lnTo>
                    <a:pt x="798" y="65"/>
                  </a:lnTo>
                  <a:lnTo>
                    <a:pt x="799" y="65"/>
                  </a:lnTo>
                  <a:lnTo>
                    <a:pt x="800" y="65"/>
                  </a:lnTo>
                  <a:lnTo>
                    <a:pt x="801" y="65"/>
                  </a:lnTo>
                  <a:lnTo>
                    <a:pt x="801" y="66"/>
                  </a:lnTo>
                  <a:lnTo>
                    <a:pt x="801" y="67"/>
                  </a:lnTo>
                  <a:lnTo>
                    <a:pt x="800" y="67"/>
                  </a:lnTo>
                  <a:lnTo>
                    <a:pt x="800" y="68"/>
                  </a:lnTo>
                  <a:lnTo>
                    <a:pt x="801" y="68"/>
                  </a:lnTo>
                  <a:lnTo>
                    <a:pt x="801" y="67"/>
                  </a:lnTo>
                  <a:lnTo>
                    <a:pt x="802" y="67"/>
                  </a:lnTo>
                  <a:lnTo>
                    <a:pt x="802" y="68"/>
                  </a:lnTo>
                  <a:lnTo>
                    <a:pt x="803" y="68"/>
                  </a:lnTo>
                  <a:lnTo>
                    <a:pt x="803" y="69"/>
                  </a:lnTo>
                  <a:lnTo>
                    <a:pt x="803" y="70"/>
                  </a:lnTo>
                  <a:lnTo>
                    <a:pt x="802" y="71"/>
                  </a:lnTo>
                  <a:lnTo>
                    <a:pt x="802" y="72"/>
                  </a:lnTo>
                  <a:lnTo>
                    <a:pt x="801" y="72"/>
                  </a:lnTo>
                  <a:lnTo>
                    <a:pt x="801" y="71"/>
                  </a:lnTo>
                  <a:lnTo>
                    <a:pt x="800" y="71"/>
                  </a:lnTo>
                  <a:lnTo>
                    <a:pt x="800" y="70"/>
                  </a:lnTo>
                  <a:lnTo>
                    <a:pt x="799" y="70"/>
                  </a:lnTo>
                  <a:lnTo>
                    <a:pt x="799" y="71"/>
                  </a:lnTo>
                  <a:lnTo>
                    <a:pt x="798" y="71"/>
                  </a:lnTo>
                  <a:lnTo>
                    <a:pt x="798" y="72"/>
                  </a:lnTo>
                  <a:lnTo>
                    <a:pt x="798" y="73"/>
                  </a:lnTo>
                  <a:lnTo>
                    <a:pt x="798" y="74"/>
                  </a:lnTo>
                  <a:lnTo>
                    <a:pt x="797" y="74"/>
                  </a:lnTo>
                  <a:lnTo>
                    <a:pt x="797" y="75"/>
                  </a:lnTo>
                  <a:lnTo>
                    <a:pt x="797" y="76"/>
                  </a:lnTo>
                  <a:lnTo>
                    <a:pt x="798" y="76"/>
                  </a:lnTo>
                  <a:lnTo>
                    <a:pt x="798" y="75"/>
                  </a:lnTo>
                  <a:lnTo>
                    <a:pt x="799" y="75"/>
                  </a:lnTo>
                  <a:lnTo>
                    <a:pt x="800" y="75"/>
                  </a:lnTo>
                  <a:lnTo>
                    <a:pt x="801" y="75"/>
                  </a:lnTo>
                  <a:lnTo>
                    <a:pt x="801" y="76"/>
                  </a:lnTo>
                  <a:lnTo>
                    <a:pt x="801" y="77"/>
                  </a:lnTo>
                  <a:lnTo>
                    <a:pt x="800" y="77"/>
                  </a:lnTo>
                  <a:lnTo>
                    <a:pt x="800" y="78"/>
                  </a:lnTo>
                  <a:lnTo>
                    <a:pt x="801" y="78"/>
                  </a:lnTo>
                  <a:lnTo>
                    <a:pt x="801" y="79"/>
                  </a:lnTo>
                  <a:lnTo>
                    <a:pt x="800" y="79"/>
                  </a:lnTo>
                  <a:lnTo>
                    <a:pt x="800" y="80"/>
                  </a:lnTo>
                  <a:lnTo>
                    <a:pt x="801" y="80"/>
                  </a:lnTo>
                  <a:lnTo>
                    <a:pt x="802" y="80"/>
                  </a:lnTo>
                  <a:lnTo>
                    <a:pt x="802" y="80"/>
                  </a:lnTo>
                  <a:lnTo>
                    <a:pt x="802" y="81"/>
                  </a:lnTo>
                  <a:lnTo>
                    <a:pt x="803" y="82"/>
                  </a:lnTo>
                  <a:lnTo>
                    <a:pt x="804" y="83"/>
                  </a:lnTo>
                  <a:lnTo>
                    <a:pt x="805" y="83"/>
                  </a:lnTo>
                  <a:lnTo>
                    <a:pt x="805" y="84"/>
                  </a:lnTo>
                  <a:lnTo>
                    <a:pt x="806" y="84"/>
                  </a:lnTo>
                  <a:lnTo>
                    <a:pt x="806" y="85"/>
                  </a:lnTo>
                  <a:lnTo>
                    <a:pt x="807" y="85"/>
                  </a:lnTo>
                  <a:lnTo>
                    <a:pt x="807" y="86"/>
                  </a:lnTo>
                  <a:lnTo>
                    <a:pt x="807" y="87"/>
                  </a:lnTo>
                  <a:lnTo>
                    <a:pt x="808" y="87"/>
                  </a:lnTo>
                  <a:lnTo>
                    <a:pt x="809" y="87"/>
                  </a:lnTo>
                  <a:lnTo>
                    <a:pt x="809" y="88"/>
                  </a:lnTo>
                  <a:lnTo>
                    <a:pt x="809" y="89"/>
                  </a:lnTo>
                  <a:lnTo>
                    <a:pt x="810" y="90"/>
                  </a:lnTo>
                  <a:lnTo>
                    <a:pt x="811" y="90"/>
                  </a:lnTo>
                  <a:lnTo>
                    <a:pt x="811" y="91"/>
                  </a:lnTo>
                  <a:lnTo>
                    <a:pt x="812" y="91"/>
                  </a:lnTo>
                  <a:lnTo>
                    <a:pt x="813" y="91"/>
                  </a:lnTo>
                  <a:lnTo>
                    <a:pt x="813" y="92"/>
                  </a:lnTo>
                  <a:lnTo>
                    <a:pt x="814" y="92"/>
                  </a:lnTo>
                  <a:lnTo>
                    <a:pt x="815" y="92"/>
                  </a:lnTo>
                  <a:lnTo>
                    <a:pt x="816" y="92"/>
                  </a:lnTo>
                  <a:lnTo>
                    <a:pt x="816" y="92"/>
                  </a:lnTo>
                  <a:lnTo>
                    <a:pt x="816" y="93"/>
                  </a:lnTo>
                  <a:lnTo>
                    <a:pt x="817" y="93"/>
                  </a:lnTo>
                  <a:lnTo>
                    <a:pt x="817" y="94"/>
                  </a:lnTo>
                  <a:lnTo>
                    <a:pt x="818" y="94"/>
                  </a:lnTo>
                  <a:lnTo>
                    <a:pt x="818" y="93"/>
                  </a:lnTo>
                  <a:lnTo>
                    <a:pt x="818" y="92"/>
                  </a:lnTo>
                  <a:lnTo>
                    <a:pt x="818" y="91"/>
                  </a:lnTo>
                  <a:lnTo>
                    <a:pt x="819" y="90"/>
                  </a:lnTo>
                  <a:lnTo>
                    <a:pt x="819" y="91"/>
                  </a:lnTo>
                  <a:lnTo>
                    <a:pt x="820" y="91"/>
                  </a:lnTo>
                  <a:lnTo>
                    <a:pt x="820" y="92"/>
                  </a:lnTo>
                  <a:lnTo>
                    <a:pt x="821" y="91"/>
                  </a:lnTo>
                  <a:lnTo>
                    <a:pt x="821" y="92"/>
                  </a:lnTo>
                  <a:lnTo>
                    <a:pt x="821" y="93"/>
                  </a:lnTo>
                  <a:lnTo>
                    <a:pt x="820" y="93"/>
                  </a:lnTo>
                  <a:lnTo>
                    <a:pt x="820" y="94"/>
                  </a:lnTo>
                  <a:lnTo>
                    <a:pt x="820" y="95"/>
                  </a:lnTo>
                  <a:lnTo>
                    <a:pt x="819" y="95"/>
                  </a:lnTo>
                  <a:lnTo>
                    <a:pt x="819" y="96"/>
                  </a:lnTo>
                  <a:lnTo>
                    <a:pt x="820" y="96"/>
                  </a:lnTo>
                  <a:lnTo>
                    <a:pt x="821" y="96"/>
                  </a:lnTo>
                  <a:lnTo>
                    <a:pt x="821" y="97"/>
                  </a:lnTo>
                  <a:lnTo>
                    <a:pt x="822" y="97"/>
                  </a:lnTo>
                  <a:lnTo>
                    <a:pt x="823" y="97"/>
                  </a:lnTo>
                  <a:lnTo>
                    <a:pt x="823" y="98"/>
                  </a:lnTo>
                  <a:lnTo>
                    <a:pt x="824" y="98"/>
                  </a:lnTo>
                  <a:lnTo>
                    <a:pt x="825" y="98"/>
                  </a:lnTo>
                  <a:lnTo>
                    <a:pt x="826" y="98"/>
                  </a:lnTo>
                  <a:lnTo>
                    <a:pt x="826" y="99"/>
                  </a:lnTo>
                  <a:lnTo>
                    <a:pt x="825" y="99"/>
                  </a:lnTo>
                  <a:lnTo>
                    <a:pt x="825" y="100"/>
                  </a:lnTo>
                  <a:lnTo>
                    <a:pt x="825" y="101"/>
                  </a:lnTo>
                  <a:lnTo>
                    <a:pt x="824" y="101"/>
                  </a:lnTo>
                  <a:lnTo>
                    <a:pt x="824" y="100"/>
                  </a:lnTo>
                  <a:lnTo>
                    <a:pt x="823" y="100"/>
                  </a:lnTo>
                  <a:lnTo>
                    <a:pt x="823" y="101"/>
                  </a:lnTo>
                  <a:lnTo>
                    <a:pt x="823" y="102"/>
                  </a:lnTo>
                  <a:lnTo>
                    <a:pt x="824" y="102"/>
                  </a:lnTo>
                  <a:lnTo>
                    <a:pt x="824" y="101"/>
                  </a:lnTo>
                  <a:lnTo>
                    <a:pt x="825" y="101"/>
                  </a:lnTo>
                  <a:lnTo>
                    <a:pt x="825" y="102"/>
                  </a:lnTo>
                  <a:lnTo>
                    <a:pt x="826" y="102"/>
                  </a:lnTo>
                  <a:lnTo>
                    <a:pt x="827" y="102"/>
                  </a:lnTo>
                  <a:lnTo>
                    <a:pt x="827" y="103"/>
                  </a:lnTo>
                  <a:lnTo>
                    <a:pt x="828" y="103"/>
                  </a:lnTo>
                  <a:lnTo>
                    <a:pt x="828" y="104"/>
                  </a:lnTo>
                  <a:lnTo>
                    <a:pt x="829" y="104"/>
                  </a:lnTo>
                  <a:lnTo>
                    <a:pt x="829" y="105"/>
                  </a:lnTo>
                  <a:lnTo>
                    <a:pt x="828" y="105"/>
                  </a:lnTo>
                  <a:lnTo>
                    <a:pt x="828" y="106"/>
                  </a:lnTo>
                  <a:lnTo>
                    <a:pt x="829" y="106"/>
                  </a:lnTo>
                  <a:lnTo>
                    <a:pt x="829" y="107"/>
                  </a:lnTo>
                  <a:lnTo>
                    <a:pt x="830" y="107"/>
                  </a:lnTo>
                  <a:lnTo>
                    <a:pt x="831" y="106"/>
                  </a:lnTo>
                  <a:lnTo>
                    <a:pt x="831" y="107"/>
                  </a:lnTo>
                  <a:lnTo>
                    <a:pt x="831" y="107"/>
                  </a:lnTo>
                  <a:lnTo>
                    <a:pt x="830" y="107"/>
                  </a:lnTo>
                  <a:lnTo>
                    <a:pt x="829" y="107"/>
                  </a:lnTo>
                  <a:lnTo>
                    <a:pt x="829" y="108"/>
                  </a:lnTo>
                  <a:lnTo>
                    <a:pt x="829" y="109"/>
                  </a:lnTo>
                  <a:lnTo>
                    <a:pt x="830" y="109"/>
                  </a:lnTo>
                  <a:lnTo>
                    <a:pt x="830" y="110"/>
                  </a:lnTo>
                  <a:lnTo>
                    <a:pt x="831" y="110"/>
                  </a:lnTo>
                  <a:lnTo>
                    <a:pt x="831" y="111"/>
                  </a:lnTo>
                  <a:lnTo>
                    <a:pt x="830" y="111"/>
                  </a:lnTo>
                  <a:lnTo>
                    <a:pt x="830" y="112"/>
                  </a:lnTo>
                  <a:lnTo>
                    <a:pt x="831" y="112"/>
                  </a:lnTo>
                  <a:lnTo>
                    <a:pt x="831" y="113"/>
                  </a:lnTo>
                  <a:lnTo>
                    <a:pt x="832" y="113"/>
                  </a:lnTo>
                  <a:lnTo>
                    <a:pt x="833" y="113"/>
                  </a:lnTo>
                  <a:lnTo>
                    <a:pt x="833" y="114"/>
                  </a:lnTo>
                  <a:lnTo>
                    <a:pt x="833" y="115"/>
                  </a:lnTo>
                  <a:lnTo>
                    <a:pt x="834" y="115"/>
                  </a:lnTo>
                  <a:lnTo>
                    <a:pt x="834" y="114"/>
                  </a:lnTo>
                  <a:lnTo>
                    <a:pt x="835" y="114"/>
                  </a:lnTo>
                  <a:lnTo>
                    <a:pt x="835" y="115"/>
                  </a:lnTo>
                  <a:lnTo>
                    <a:pt x="835" y="116"/>
                  </a:lnTo>
                  <a:lnTo>
                    <a:pt x="835" y="117"/>
                  </a:lnTo>
                  <a:lnTo>
                    <a:pt x="835" y="118"/>
                  </a:lnTo>
                  <a:lnTo>
                    <a:pt x="834" y="118"/>
                  </a:lnTo>
                  <a:lnTo>
                    <a:pt x="834" y="119"/>
                  </a:lnTo>
                  <a:lnTo>
                    <a:pt x="835" y="120"/>
                  </a:lnTo>
                  <a:lnTo>
                    <a:pt x="836" y="120"/>
                  </a:lnTo>
                  <a:lnTo>
                    <a:pt x="837" y="120"/>
                  </a:lnTo>
                  <a:lnTo>
                    <a:pt x="838" y="121"/>
                  </a:lnTo>
                  <a:lnTo>
                    <a:pt x="837" y="121"/>
                  </a:lnTo>
                  <a:lnTo>
                    <a:pt x="836" y="121"/>
                  </a:lnTo>
                  <a:lnTo>
                    <a:pt x="836" y="122"/>
                  </a:lnTo>
                  <a:lnTo>
                    <a:pt x="836" y="123"/>
                  </a:lnTo>
                  <a:lnTo>
                    <a:pt x="837" y="123"/>
                  </a:lnTo>
                  <a:lnTo>
                    <a:pt x="837" y="124"/>
                  </a:lnTo>
                  <a:lnTo>
                    <a:pt x="836" y="124"/>
                  </a:lnTo>
                  <a:lnTo>
                    <a:pt x="836" y="125"/>
                  </a:lnTo>
                  <a:lnTo>
                    <a:pt x="837" y="125"/>
                  </a:lnTo>
                  <a:lnTo>
                    <a:pt x="838" y="125"/>
                  </a:lnTo>
                  <a:lnTo>
                    <a:pt x="839" y="125"/>
                  </a:lnTo>
                  <a:lnTo>
                    <a:pt x="839" y="126"/>
                  </a:lnTo>
                  <a:lnTo>
                    <a:pt x="838" y="126"/>
                  </a:lnTo>
                  <a:lnTo>
                    <a:pt x="838" y="127"/>
                  </a:lnTo>
                  <a:lnTo>
                    <a:pt x="838" y="128"/>
                  </a:lnTo>
                  <a:lnTo>
                    <a:pt x="839" y="128"/>
                  </a:lnTo>
                  <a:lnTo>
                    <a:pt x="840" y="128"/>
                  </a:lnTo>
                  <a:lnTo>
                    <a:pt x="840" y="127"/>
                  </a:lnTo>
                  <a:lnTo>
                    <a:pt x="841" y="127"/>
                  </a:lnTo>
                  <a:lnTo>
                    <a:pt x="841" y="128"/>
                  </a:lnTo>
                  <a:lnTo>
                    <a:pt x="841" y="129"/>
                  </a:lnTo>
                  <a:lnTo>
                    <a:pt x="841" y="130"/>
                  </a:lnTo>
                  <a:lnTo>
                    <a:pt x="842" y="130"/>
                  </a:lnTo>
                  <a:lnTo>
                    <a:pt x="843" y="130"/>
                  </a:lnTo>
                  <a:lnTo>
                    <a:pt x="843" y="129"/>
                  </a:lnTo>
                  <a:lnTo>
                    <a:pt x="843" y="129"/>
                  </a:lnTo>
                  <a:lnTo>
                    <a:pt x="844" y="129"/>
                  </a:lnTo>
                  <a:lnTo>
                    <a:pt x="844" y="128"/>
                  </a:lnTo>
                  <a:lnTo>
                    <a:pt x="844" y="127"/>
                  </a:lnTo>
                  <a:lnTo>
                    <a:pt x="845" y="127"/>
                  </a:lnTo>
                  <a:lnTo>
                    <a:pt x="845" y="128"/>
                  </a:lnTo>
                  <a:lnTo>
                    <a:pt x="845" y="129"/>
                  </a:lnTo>
                  <a:lnTo>
                    <a:pt x="845" y="130"/>
                  </a:lnTo>
                  <a:lnTo>
                    <a:pt x="846" y="130"/>
                  </a:lnTo>
                  <a:lnTo>
                    <a:pt x="846" y="131"/>
                  </a:lnTo>
                  <a:lnTo>
                    <a:pt x="845" y="132"/>
                  </a:lnTo>
                  <a:lnTo>
                    <a:pt x="846" y="132"/>
                  </a:lnTo>
                  <a:lnTo>
                    <a:pt x="847" y="133"/>
                  </a:lnTo>
                  <a:lnTo>
                    <a:pt x="847" y="134"/>
                  </a:lnTo>
                  <a:lnTo>
                    <a:pt x="846" y="134"/>
                  </a:lnTo>
                  <a:lnTo>
                    <a:pt x="846" y="134"/>
                  </a:lnTo>
                  <a:lnTo>
                    <a:pt x="845" y="135"/>
                  </a:lnTo>
                  <a:lnTo>
                    <a:pt x="845" y="136"/>
                  </a:lnTo>
                  <a:lnTo>
                    <a:pt x="844" y="136"/>
                  </a:lnTo>
                  <a:lnTo>
                    <a:pt x="844" y="137"/>
                  </a:lnTo>
                  <a:lnTo>
                    <a:pt x="844" y="138"/>
                  </a:lnTo>
                  <a:lnTo>
                    <a:pt x="845" y="138"/>
                  </a:lnTo>
                  <a:lnTo>
                    <a:pt x="846" y="138"/>
                  </a:lnTo>
                  <a:lnTo>
                    <a:pt x="846" y="139"/>
                  </a:lnTo>
                  <a:lnTo>
                    <a:pt x="846" y="140"/>
                  </a:lnTo>
                  <a:lnTo>
                    <a:pt x="846" y="141"/>
                  </a:lnTo>
                  <a:lnTo>
                    <a:pt x="846" y="140"/>
                  </a:lnTo>
                  <a:lnTo>
                    <a:pt x="847" y="140"/>
                  </a:lnTo>
                  <a:lnTo>
                    <a:pt x="847" y="141"/>
                  </a:lnTo>
                  <a:lnTo>
                    <a:pt x="847" y="142"/>
                  </a:lnTo>
                  <a:lnTo>
                    <a:pt x="847" y="143"/>
                  </a:lnTo>
                  <a:lnTo>
                    <a:pt x="847" y="144"/>
                  </a:lnTo>
                  <a:lnTo>
                    <a:pt x="848" y="145"/>
                  </a:lnTo>
                  <a:lnTo>
                    <a:pt x="849" y="145"/>
                  </a:lnTo>
                  <a:lnTo>
                    <a:pt x="850" y="146"/>
                  </a:lnTo>
                  <a:lnTo>
                    <a:pt x="850" y="147"/>
                  </a:lnTo>
                  <a:lnTo>
                    <a:pt x="851" y="147"/>
                  </a:lnTo>
                  <a:lnTo>
                    <a:pt x="851" y="148"/>
                  </a:lnTo>
                  <a:lnTo>
                    <a:pt x="852" y="148"/>
                  </a:lnTo>
                  <a:lnTo>
                    <a:pt x="853" y="148"/>
                  </a:lnTo>
                  <a:lnTo>
                    <a:pt x="854" y="148"/>
                  </a:lnTo>
                  <a:lnTo>
                    <a:pt x="854" y="149"/>
                  </a:lnTo>
                  <a:lnTo>
                    <a:pt x="854" y="150"/>
                  </a:lnTo>
                  <a:lnTo>
                    <a:pt x="855" y="150"/>
                  </a:lnTo>
                  <a:lnTo>
                    <a:pt x="855" y="151"/>
                  </a:lnTo>
                  <a:lnTo>
                    <a:pt x="856" y="151"/>
                  </a:lnTo>
                  <a:lnTo>
                    <a:pt x="857" y="151"/>
                  </a:lnTo>
                  <a:lnTo>
                    <a:pt x="858" y="151"/>
                  </a:lnTo>
                  <a:lnTo>
                    <a:pt x="858" y="152"/>
                  </a:lnTo>
                  <a:lnTo>
                    <a:pt x="859" y="152"/>
                  </a:lnTo>
                  <a:lnTo>
                    <a:pt x="859" y="153"/>
                  </a:lnTo>
                  <a:lnTo>
                    <a:pt x="858" y="154"/>
                  </a:lnTo>
                  <a:lnTo>
                    <a:pt x="858" y="155"/>
                  </a:lnTo>
                  <a:lnTo>
                    <a:pt x="859" y="155"/>
                  </a:lnTo>
                  <a:lnTo>
                    <a:pt x="860" y="155"/>
                  </a:lnTo>
                  <a:lnTo>
                    <a:pt x="861" y="155"/>
                  </a:lnTo>
                  <a:lnTo>
                    <a:pt x="862" y="155"/>
                  </a:lnTo>
                  <a:lnTo>
                    <a:pt x="863" y="155"/>
                  </a:lnTo>
                  <a:lnTo>
                    <a:pt x="864" y="155"/>
                  </a:lnTo>
                  <a:lnTo>
                    <a:pt x="865" y="155"/>
                  </a:lnTo>
                  <a:lnTo>
                    <a:pt x="866" y="155"/>
                  </a:lnTo>
                  <a:lnTo>
                    <a:pt x="867" y="157"/>
                  </a:lnTo>
                  <a:lnTo>
                    <a:pt x="867" y="158"/>
                  </a:lnTo>
                  <a:lnTo>
                    <a:pt x="866" y="159"/>
                  </a:lnTo>
                  <a:lnTo>
                    <a:pt x="867" y="159"/>
                  </a:lnTo>
                  <a:lnTo>
                    <a:pt x="867" y="160"/>
                  </a:lnTo>
                  <a:lnTo>
                    <a:pt x="866" y="160"/>
                  </a:lnTo>
                  <a:lnTo>
                    <a:pt x="865" y="160"/>
                  </a:lnTo>
                  <a:lnTo>
                    <a:pt x="865" y="159"/>
                  </a:lnTo>
                  <a:lnTo>
                    <a:pt x="864" y="159"/>
                  </a:lnTo>
                  <a:lnTo>
                    <a:pt x="864" y="158"/>
                  </a:lnTo>
                  <a:lnTo>
                    <a:pt x="863" y="158"/>
                  </a:lnTo>
                  <a:lnTo>
                    <a:pt x="863" y="159"/>
                  </a:lnTo>
                  <a:lnTo>
                    <a:pt x="864" y="159"/>
                  </a:lnTo>
                  <a:lnTo>
                    <a:pt x="864" y="160"/>
                  </a:lnTo>
                  <a:lnTo>
                    <a:pt x="865" y="160"/>
                  </a:lnTo>
                  <a:lnTo>
                    <a:pt x="866" y="160"/>
                  </a:lnTo>
                  <a:lnTo>
                    <a:pt x="867" y="160"/>
                  </a:lnTo>
                  <a:lnTo>
                    <a:pt x="867" y="161"/>
                  </a:lnTo>
                  <a:lnTo>
                    <a:pt x="868" y="162"/>
                  </a:lnTo>
                  <a:lnTo>
                    <a:pt x="869" y="162"/>
                  </a:lnTo>
                  <a:lnTo>
                    <a:pt x="869" y="161"/>
                  </a:lnTo>
                  <a:lnTo>
                    <a:pt x="870" y="161"/>
                  </a:lnTo>
                  <a:lnTo>
                    <a:pt x="870" y="161"/>
                  </a:lnTo>
                  <a:lnTo>
                    <a:pt x="871" y="161"/>
                  </a:lnTo>
                  <a:lnTo>
                    <a:pt x="872" y="161"/>
                  </a:lnTo>
                  <a:lnTo>
                    <a:pt x="873" y="161"/>
                  </a:lnTo>
                  <a:lnTo>
                    <a:pt x="874" y="161"/>
                  </a:lnTo>
                  <a:lnTo>
                    <a:pt x="875" y="161"/>
                  </a:lnTo>
                  <a:lnTo>
                    <a:pt x="875" y="162"/>
                  </a:lnTo>
                  <a:lnTo>
                    <a:pt x="876" y="162"/>
                  </a:lnTo>
                  <a:lnTo>
                    <a:pt x="877" y="162"/>
                  </a:lnTo>
                  <a:lnTo>
                    <a:pt x="877" y="161"/>
                  </a:lnTo>
                  <a:lnTo>
                    <a:pt x="877" y="160"/>
                  </a:lnTo>
                  <a:lnTo>
                    <a:pt x="876" y="160"/>
                  </a:lnTo>
                  <a:lnTo>
                    <a:pt x="875" y="161"/>
                  </a:lnTo>
                  <a:lnTo>
                    <a:pt x="875" y="160"/>
                  </a:lnTo>
                  <a:lnTo>
                    <a:pt x="875" y="160"/>
                  </a:lnTo>
                  <a:lnTo>
                    <a:pt x="875" y="159"/>
                  </a:lnTo>
                  <a:lnTo>
                    <a:pt x="876" y="159"/>
                  </a:lnTo>
                  <a:lnTo>
                    <a:pt x="876" y="158"/>
                  </a:lnTo>
                  <a:lnTo>
                    <a:pt x="877" y="158"/>
                  </a:lnTo>
                  <a:lnTo>
                    <a:pt x="878" y="158"/>
                  </a:lnTo>
                  <a:lnTo>
                    <a:pt x="878" y="159"/>
                  </a:lnTo>
                  <a:lnTo>
                    <a:pt x="877" y="160"/>
                  </a:lnTo>
                  <a:lnTo>
                    <a:pt x="878" y="160"/>
                  </a:lnTo>
                  <a:lnTo>
                    <a:pt x="879" y="160"/>
                  </a:lnTo>
                  <a:lnTo>
                    <a:pt x="879" y="160"/>
                  </a:lnTo>
                  <a:lnTo>
                    <a:pt x="880" y="160"/>
                  </a:lnTo>
                  <a:lnTo>
                    <a:pt x="880" y="161"/>
                  </a:lnTo>
                  <a:lnTo>
                    <a:pt x="880" y="162"/>
                  </a:lnTo>
                  <a:lnTo>
                    <a:pt x="881" y="162"/>
                  </a:lnTo>
                  <a:lnTo>
                    <a:pt x="881" y="163"/>
                  </a:lnTo>
                  <a:lnTo>
                    <a:pt x="882" y="163"/>
                  </a:lnTo>
                  <a:lnTo>
                    <a:pt x="883" y="163"/>
                  </a:lnTo>
                  <a:lnTo>
                    <a:pt x="884" y="162"/>
                  </a:lnTo>
                  <a:lnTo>
                    <a:pt x="884" y="163"/>
                  </a:lnTo>
                  <a:lnTo>
                    <a:pt x="885" y="163"/>
                  </a:lnTo>
                  <a:lnTo>
                    <a:pt x="885" y="162"/>
                  </a:lnTo>
                  <a:lnTo>
                    <a:pt x="886" y="162"/>
                  </a:lnTo>
                  <a:lnTo>
                    <a:pt x="886" y="161"/>
                  </a:lnTo>
                  <a:lnTo>
                    <a:pt x="885" y="161"/>
                  </a:lnTo>
                  <a:lnTo>
                    <a:pt x="886" y="160"/>
                  </a:lnTo>
                  <a:lnTo>
                    <a:pt x="887" y="160"/>
                  </a:lnTo>
                  <a:lnTo>
                    <a:pt x="887" y="161"/>
                  </a:lnTo>
                  <a:lnTo>
                    <a:pt x="887" y="162"/>
                  </a:lnTo>
                  <a:lnTo>
                    <a:pt x="887" y="163"/>
                  </a:lnTo>
                  <a:lnTo>
                    <a:pt x="887" y="164"/>
                  </a:lnTo>
                  <a:lnTo>
                    <a:pt x="887" y="165"/>
                  </a:lnTo>
                  <a:lnTo>
                    <a:pt x="888" y="165"/>
                  </a:lnTo>
                  <a:lnTo>
                    <a:pt x="888" y="166"/>
                  </a:lnTo>
                  <a:lnTo>
                    <a:pt x="889" y="166"/>
                  </a:lnTo>
                  <a:lnTo>
                    <a:pt x="889" y="167"/>
                  </a:lnTo>
                  <a:lnTo>
                    <a:pt x="890" y="167"/>
                  </a:lnTo>
                  <a:lnTo>
                    <a:pt x="891" y="166"/>
                  </a:lnTo>
                  <a:lnTo>
                    <a:pt x="892" y="166"/>
                  </a:lnTo>
                  <a:lnTo>
                    <a:pt x="893" y="166"/>
                  </a:lnTo>
                  <a:lnTo>
                    <a:pt x="893" y="167"/>
                  </a:lnTo>
                  <a:lnTo>
                    <a:pt x="893" y="168"/>
                  </a:lnTo>
                  <a:lnTo>
                    <a:pt x="894" y="168"/>
                  </a:lnTo>
                  <a:lnTo>
                    <a:pt x="894" y="169"/>
                  </a:lnTo>
                  <a:lnTo>
                    <a:pt x="895" y="169"/>
                  </a:lnTo>
                  <a:lnTo>
                    <a:pt x="895" y="168"/>
                  </a:lnTo>
                  <a:lnTo>
                    <a:pt x="896" y="168"/>
                  </a:lnTo>
                  <a:lnTo>
                    <a:pt x="896" y="169"/>
                  </a:lnTo>
                  <a:lnTo>
                    <a:pt x="896" y="170"/>
                  </a:lnTo>
                  <a:lnTo>
                    <a:pt x="897" y="170"/>
                  </a:lnTo>
                  <a:lnTo>
                    <a:pt x="897" y="170"/>
                  </a:lnTo>
                  <a:lnTo>
                    <a:pt x="898" y="170"/>
                  </a:lnTo>
                  <a:lnTo>
                    <a:pt x="898" y="171"/>
                  </a:lnTo>
                  <a:lnTo>
                    <a:pt x="899" y="171"/>
                  </a:lnTo>
                  <a:lnTo>
                    <a:pt x="900" y="171"/>
                  </a:lnTo>
                  <a:lnTo>
                    <a:pt x="900" y="172"/>
                  </a:lnTo>
                  <a:lnTo>
                    <a:pt x="901" y="172"/>
                  </a:lnTo>
                  <a:lnTo>
                    <a:pt x="902" y="172"/>
                  </a:lnTo>
                  <a:lnTo>
                    <a:pt x="903" y="172"/>
                  </a:lnTo>
                  <a:lnTo>
                    <a:pt x="904" y="172"/>
                  </a:lnTo>
                  <a:lnTo>
                    <a:pt x="903" y="172"/>
                  </a:lnTo>
                  <a:lnTo>
                    <a:pt x="903" y="171"/>
                  </a:lnTo>
                  <a:lnTo>
                    <a:pt x="904" y="171"/>
                  </a:lnTo>
                  <a:lnTo>
                    <a:pt x="905" y="171"/>
                  </a:lnTo>
                  <a:lnTo>
                    <a:pt x="906" y="171"/>
                  </a:lnTo>
                  <a:lnTo>
                    <a:pt x="907" y="171"/>
                  </a:lnTo>
                  <a:lnTo>
                    <a:pt x="907" y="172"/>
                  </a:lnTo>
                  <a:lnTo>
                    <a:pt x="907" y="173"/>
                  </a:lnTo>
                  <a:lnTo>
                    <a:pt x="906" y="173"/>
                  </a:lnTo>
                  <a:lnTo>
                    <a:pt x="906" y="174"/>
                  </a:lnTo>
                  <a:lnTo>
                    <a:pt x="907" y="174"/>
                  </a:lnTo>
                  <a:lnTo>
                    <a:pt x="908" y="174"/>
                  </a:lnTo>
                  <a:lnTo>
                    <a:pt x="909" y="174"/>
                  </a:lnTo>
                  <a:lnTo>
                    <a:pt x="910" y="175"/>
                  </a:lnTo>
                  <a:lnTo>
                    <a:pt x="911" y="175"/>
                  </a:lnTo>
                  <a:lnTo>
                    <a:pt x="911" y="176"/>
                  </a:lnTo>
                  <a:lnTo>
                    <a:pt x="911" y="177"/>
                  </a:lnTo>
                  <a:lnTo>
                    <a:pt x="912" y="178"/>
                  </a:lnTo>
                  <a:lnTo>
                    <a:pt x="913" y="178"/>
                  </a:lnTo>
                  <a:lnTo>
                    <a:pt x="914" y="178"/>
                  </a:lnTo>
                  <a:lnTo>
                    <a:pt x="915" y="177"/>
                  </a:lnTo>
                  <a:lnTo>
                    <a:pt x="916" y="177"/>
                  </a:lnTo>
                  <a:lnTo>
                    <a:pt x="917" y="177"/>
                  </a:lnTo>
                  <a:lnTo>
                    <a:pt x="918" y="177"/>
                  </a:lnTo>
                  <a:lnTo>
                    <a:pt x="918" y="178"/>
                  </a:lnTo>
                  <a:lnTo>
                    <a:pt x="919" y="178"/>
                  </a:lnTo>
                  <a:lnTo>
                    <a:pt x="920" y="178"/>
                  </a:lnTo>
                  <a:lnTo>
                    <a:pt x="920" y="179"/>
                  </a:lnTo>
                  <a:lnTo>
                    <a:pt x="921" y="179"/>
                  </a:lnTo>
                  <a:lnTo>
                    <a:pt x="921" y="180"/>
                  </a:lnTo>
                  <a:lnTo>
                    <a:pt x="922" y="180"/>
                  </a:lnTo>
                  <a:lnTo>
                    <a:pt x="923" y="180"/>
                  </a:lnTo>
                  <a:lnTo>
                    <a:pt x="923" y="179"/>
                  </a:lnTo>
                  <a:lnTo>
                    <a:pt x="924" y="179"/>
                  </a:lnTo>
                  <a:lnTo>
                    <a:pt x="924" y="178"/>
                  </a:lnTo>
                  <a:lnTo>
                    <a:pt x="924" y="177"/>
                  </a:lnTo>
                  <a:lnTo>
                    <a:pt x="924" y="176"/>
                  </a:lnTo>
                  <a:lnTo>
                    <a:pt x="924" y="176"/>
                  </a:lnTo>
                  <a:lnTo>
                    <a:pt x="925" y="176"/>
                  </a:lnTo>
                  <a:lnTo>
                    <a:pt x="926" y="177"/>
                  </a:lnTo>
                  <a:lnTo>
                    <a:pt x="927" y="177"/>
                  </a:lnTo>
                  <a:lnTo>
                    <a:pt x="927" y="178"/>
                  </a:lnTo>
                  <a:lnTo>
                    <a:pt x="927" y="179"/>
                  </a:lnTo>
                  <a:lnTo>
                    <a:pt x="928" y="179"/>
                  </a:lnTo>
                  <a:lnTo>
                    <a:pt x="928" y="178"/>
                  </a:lnTo>
                  <a:lnTo>
                    <a:pt x="928" y="177"/>
                  </a:lnTo>
                  <a:lnTo>
                    <a:pt x="927" y="176"/>
                  </a:lnTo>
                  <a:lnTo>
                    <a:pt x="927" y="175"/>
                  </a:lnTo>
                  <a:lnTo>
                    <a:pt x="927" y="174"/>
                  </a:lnTo>
                  <a:lnTo>
                    <a:pt x="928" y="174"/>
                  </a:lnTo>
                  <a:lnTo>
                    <a:pt x="928" y="173"/>
                  </a:lnTo>
                  <a:lnTo>
                    <a:pt x="929" y="173"/>
                  </a:lnTo>
                  <a:lnTo>
                    <a:pt x="930" y="173"/>
                  </a:lnTo>
                  <a:lnTo>
                    <a:pt x="931" y="174"/>
                  </a:lnTo>
                  <a:lnTo>
                    <a:pt x="930" y="174"/>
                  </a:lnTo>
                  <a:lnTo>
                    <a:pt x="930" y="175"/>
                  </a:lnTo>
                  <a:lnTo>
                    <a:pt x="931" y="175"/>
                  </a:lnTo>
                  <a:lnTo>
                    <a:pt x="932" y="174"/>
                  </a:lnTo>
                  <a:lnTo>
                    <a:pt x="931" y="174"/>
                  </a:lnTo>
                  <a:lnTo>
                    <a:pt x="931" y="173"/>
                  </a:lnTo>
                  <a:lnTo>
                    <a:pt x="931" y="172"/>
                  </a:lnTo>
                  <a:lnTo>
                    <a:pt x="932" y="171"/>
                  </a:lnTo>
                  <a:lnTo>
                    <a:pt x="933" y="170"/>
                  </a:lnTo>
                  <a:lnTo>
                    <a:pt x="934" y="170"/>
                  </a:lnTo>
                  <a:lnTo>
                    <a:pt x="935" y="171"/>
                  </a:lnTo>
                  <a:lnTo>
                    <a:pt x="936" y="171"/>
                  </a:lnTo>
                  <a:lnTo>
                    <a:pt x="936" y="170"/>
                  </a:lnTo>
                  <a:lnTo>
                    <a:pt x="937" y="170"/>
                  </a:lnTo>
                  <a:lnTo>
                    <a:pt x="937" y="171"/>
                  </a:lnTo>
                  <a:lnTo>
                    <a:pt x="937" y="172"/>
                  </a:lnTo>
                  <a:lnTo>
                    <a:pt x="937" y="173"/>
                  </a:lnTo>
                  <a:lnTo>
                    <a:pt x="938" y="173"/>
                  </a:lnTo>
                  <a:lnTo>
                    <a:pt x="939" y="173"/>
                  </a:lnTo>
                  <a:lnTo>
                    <a:pt x="939" y="174"/>
                  </a:lnTo>
                  <a:lnTo>
                    <a:pt x="940" y="174"/>
                  </a:lnTo>
                  <a:lnTo>
                    <a:pt x="940" y="175"/>
                  </a:lnTo>
                  <a:lnTo>
                    <a:pt x="940" y="174"/>
                  </a:lnTo>
                  <a:lnTo>
                    <a:pt x="941" y="174"/>
                  </a:lnTo>
                  <a:lnTo>
                    <a:pt x="942" y="174"/>
                  </a:lnTo>
                  <a:lnTo>
                    <a:pt x="942" y="175"/>
                  </a:lnTo>
                  <a:lnTo>
                    <a:pt x="943" y="175"/>
                  </a:lnTo>
                  <a:lnTo>
                    <a:pt x="944" y="175"/>
                  </a:lnTo>
                  <a:lnTo>
                    <a:pt x="945" y="175"/>
                  </a:lnTo>
                  <a:lnTo>
                    <a:pt x="945" y="174"/>
                  </a:lnTo>
                  <a:lnTo>
                    <a:pt x="946" y="174"/>
                  </a:lnTo>
                  <a:lnTo>
                    <a:pt x="947" y="174"/>
                  </a:lnTo>
                  <a:lnTo>
                    <a:pt x="947" y="175"/>
                  </a:lnTo>
                  <a:lnTo>
                    <a:pt x="948" y="174"/>
                  </a:lnTo>
                  <a:lnTo>
                    <a:pt x="947" y="174"/>
                  </a:lnTo>
                  <a:lnTo>
                    <a:pt x="947" y="173"/>
                  </a:lnTo>
                  <a:lnTo>
                    <a:pt x="948" y="173"/>
                  </a:lnTo>
                  <a:lnTo>
                    <a:pt x="949" y="174"/>
                  </a:lnTo>
                  <a:lnTo>
                    <a:pt x="949" y="175"/>
                  </a:lnTo>
                  <a:lnTo>
                    <a:pt x="950" y="174"/>
                  </a:lnTo>
                  <a:lnTo>
                    <a:pt x="950" y="173"/>
                  </a:lnTo>
                  <a:lnTo>
                    <a:pt x="951" y="173"/>
                  </a:lnTo>
                  <a:lnTo>
                    <a:pt x="951" y="173"/>
                  </a:lnTo>
                  <a:lnTo>
                    <a:pt x="952" y="173"/>
                  </a:lnTo>
                  <a:lnTo>
                    <a:pt x="952" y="174"/>
                  </a:lnTo>
                  <a:lnTo>
                    <a:pt x="953" y="174"/>
                  </a:lnTo>
                  <a:lnTo>
                    <a:pt x="953" y="173"/>
                  </a:lnTo>
                  <a:lnTo>
                    <a:pt x="954" y="173"/>
                  </a:lnTo>
                  <a:lnTo>
                    <a:pt x="954" y="174"/>
                  </a:lnTo>
                  <a:lnTo>
                    <a:pt x="955" y="174"/>
                  </a:lnTo>
                  <a:lnTo>
                    <a:pt x="956" y="174"/>
                  </a:lnTo>
                  <a:lnTo>
                    <a:pt x="957" y="174"/>
                  </a:lnTo>
                  <a:lnTo>
                    <a:pt x="958" y="174"/>
                  </a:lnTo>
                  <a:lnTo>
                    <a:pt x="959" y="174"/>
                  </a:lnTo>
                  <a:lnTo>
                    <a:pt x="959" y="175"/>
                  </a:lnTo>
                  <a:lnTo>
                    <a:pt x="960" y="175"/>
                  </a:lnTo>
                  <a:lnTo>
                    <a:pt x="960" y="174"/>
                  </a:lnTo>
                  <a:lnTo>
                    <a:pt x="961" y="174"/>
                  </a:lnTo>
                  <a:lnTo>
                    <a:pt x="961" y="175"/>
                  </a:lnTo>
                  <a:lnTo>
                    <a:pt x="962" y="174"/>
                  </a:lnTo>
                  <a:lnTo>
                    <a:pt x="963" y="174"/>
                  </a:lnTo>
                  <a:lnTo>
                    <a:pt x="964" y="174"/>
                  </a:lnTo>
                  <a:lnTo>
                    <a:pt x="964" y="173"/>
                  </a:lnTo>
                  <a:lnTo>
                    <a:pt x="965" y="173"/>
                  </a:lnTo>
                  <a:lnTo>
                    <a:pt x="966" y="172"/>
                  </a:lnTo>
                  <a:lnTo>
                    <a:pt x="967" y="171"/>
                  </a:lnTo>
                  <a:lnTo>
                    <a:pt x="968" y="171"/>
                  </a:lnTo>
                  <a:lnTo>
                    <a:pt x="969" y="171"/>
                  </a:lnTo>
                  <a:lnTo>
                    <a:pt x="969" y="172"/>
                  </a:lnTo>
                  <a:lnTo>
                    <a:pt x="968" y="172"/>
                  </a:lnTo>
                  <a:lnTo>
                    <a:pt x="967" y="173"/>
                  </a:lnTo>
                  <a:lnTo>
                    <a:pt x="968" y="174"/>
                  </a:lnTo>
                  <a:lnTo>
                    <a:pt x="967" y="175"/>
                  </a:lnTo>
                  <a:lnTo>
                    <a:pt x="968" y="175"/>
                  </a:lnTo>
                  <a:lnTo>
                    <a:pt x="969" y="175"/>
                  </a:lnTo>
                  <a:lnTo>
                    <a:pt x="970" y="175"/>
                  </a:lnTo>
                  <a:lnTo>
                    <a:pt x="971" y="175"/>
                  </a:lnTo>
                  <a:lnTo>
                    <a:pt x="971" y="176"/>
                  </a:lnTo>
                  <a:lnTo>
                    <a:pt x="972" y="176"/>
                  </a:lnTo>
                  <a:lnTo>
                    <a:pt x="973" y="176"/>
                  </a:lnTo>
                  <a:lnTo>
                    <a:pt x="973" y="177"/>
                  </a:lnTo>
                  <a:lnTo>
                    <a:pt x="973" y="176"/>
                  </a:lnTo>
                  <a:lnTo>
                    <a:pt x="974" y="176"/>
                  </a:lnTo>
                  <a:lnTo>
                    <a:pt x="975" y="175"/>
                  </a:lnTo>
                  <a:lnTo>
                    <a:pt x="976" y="175"/>
                  </a:lnTo>
                  <a:lnTo>
                    <a:pt x="976" y="174"/>
                  </a:lnTo>
                  <a:lnTo>
                    <a:pt x="975" y="174"/>
                  </a:lnTo>
                  <a:lnTo>
                    <a:pt x="975" y="173"/>
                  </a:lnTo>
                  <a:lnTo>
                    <a:pt x="976" y="173"/>
                  </a:lnTo>
                  <a:lnTo>
                    <a:pt x="976" y="174"/>
                  </a:lnTo>
                  <a:lnTo>
                    <a:pt x="977" y="174"/>
                  </a:lnTo>
                  <a:lnTo>
                    <a:pt x="977" y="173"/>
                  </a:lnTo>
                  <a:lnTo>
                    <a:pt x="978" y="173"/>
                  </a:lnTo>
                  <a:lnTo>
                    <a:pt x="978" y="174"/>
                  </a:lnTo>
                  <a:lnTo>
                    <a:pt x="978" y="174"/>
                  </a:lnTo>
                  <a:lnTo>
                    <a:pt x="978" y="175"/>
                  </a:lnTo>
                  <a:lnTo>
                    <a:pt x="977" y="175"/>
                  </a:lnTo>
                  <a:lnTo>
                    <a:pt x="977" y="176"/>
                  </a:lnTo>
                  <a:lnTo>
                    <a:pt x="978" y="176"/>
                  </a:lnTo>
                  <a:lnTo>
                    <a:pt x="978" y="176"/>
                  </a:lnTo>
                  <a:lnTo>
                    <a:pt x="978" y="175"/>
                  </a:lnTo>
                  <a:lnTo>
                    <a:pt x="979" y="175"/>
                  </a:lnTo>
                  <a:lnTo>
                    <a:pt x="980" y="175"/>
                  </a:lnTo>
                  <a:lnTo>
                    <a:pt x="981" y="175"/>
                  </a:lnTo>
                  <a:lnTo>
                    <a:pt x="980" y="175"/>
                  </a:lnTo>
                  <a:lnTo>
                    <a:pt x="980" y="174"/>
                  </a:lnTo>
                  <a:lnTo>
                    <a:pt x="980" y="173"/>
                  </a:lnTo>
                  <a:lnTo>
                    <a:pt x="981" y="173"/>
                  </a:lnTo>
                  <a:lnTo>
                    <a:pt x="981" y="174"/>
                  </a:lnTo>
                  <a:lnTo>
                    <a:pt x="982" y="174"/>
                  </a:lnTo>
                  <a:lnTo>
                    <a:pt x="982" y="175"/>
                  </a:lnTo>
                  <a:lnTo>
                    <a:pt x="983" y="175"/>
                  </a:lnTo>
                  <a:lnTo>
                    <a:pt x="983" y="174"/>
                  </a:lnTo>
                  <a:lnTo>
                    <a:pt x="983" y="173"/>
                  </a:lnTo>
                  <a:lnTo>
                    <a:pt x="983" y="172"/>
                  </a:lnTo>
                  <a:lnTo>
                    <a:pt x="984" y="172"/>
                  </a:lnTo>
                  <a:lnTo>
                    <a:pt x="984" y="171"/>
                  </a:lnTo>
                  <a:lnTo>
                    <a:pt x="985" y="171"/>
                  </a:lnTo>
                  <a:lnTo>
                    <a:pt x="985" y="170"/>
                  </a:lnTo>
                  <a:lnTo>
                    <a:pt x="984" y="170"/>
                  </a:lnTo>
                  <a:lnTo>
                    <a:pt x="985" y="170"/>
                  </a:lnTo>
                  <a:lnTo>
                    <a:pt x="985" y="169"/>
                  </a:lnTo>
                  <a:lnTo>
                    <a:pt x="986" y="169"/>
                  </a:lnTo>
                  <a:lnTo>
                    <a:pt x="986" y="168"/>
                  </a:lnTo>
                  <a:lnTo>
                    <a:pt x="986" y="167"/>
                  </a:lnTo>
                  <a:lnTo>
                    <a:pt x="986" y="166"/>
                  </a:lnTo>
                  <a:lnTo>
                    <a:pt x="987" y="166"/>
                  </a:lnTo>
                  <a:lnTo>
                    <a:pt x="987" y="167"/>
                  </a:lnTo>
                  <a:lnTo>
                    <a:pt x="988" y="167"/>
                  </a:lnTo>
                  <a:lnTo>
                    <a:pt x="989" y="167"/>
                  </a:lnTo>
                  <a:lnTo>
                    <a:pt x="989" y="166"/>
                  </a:lnTo>
                  <a:lnTo>
                    <a:pt x="989" y="165"/>
                  </a:lnTo>
                  <a:lnTo>
                    <a:pt x="990" y="165"/>
                  </a:lnTo>
                  <a:lnTo>
                    <a:pt x="991" y="164"/>
                  </a:lnTo>
                  <a:lnTo>
                    <a:pt x="991" y="163"/>
                  </a:lnTo>
                  <a:lnTo>
                    <a:pt x="992" y="163"/>
                  </a:lnTo>
                  <a:lnTo>
                    <a:pt x="992" y="162"/>
                  </a:lnTo>
                  <a:lnTo>
                    <a:pt x="993" y="162"/>
                  </a:lnTo>
                  <a:lnTo>
                    <a:pt x="994" y="162"/>
                  </a:lnTo>
                  <a:lnTo>
                    <a:pt x="993" y="161"/>
                  </a:lnTo>
                  <a:lnTo>
                    <a:pt x="992" y="161"/>
                  </a:lnTo>
                  <a:lnTo>
                    <a:pt x="992" y="160"/>
                  </a:lnTo>
                  <a:lnTo>
                    <a:pt x="992" y="160"/>
                  </a:lnTo>
                  <a:lnTo>
                    <a:pt x="993" y="160"/>
                  </a:lnTo>
                  <a:lnTo>
                    <a:pt x="993" y="160"/>
                  </a:lnTo>
                  <a:lnTo>
                    <a:pt x="994" y="160"/>
                  </a:lnTo>
                  <a:lnTo>
                    <a:pt x="995" y="164"/>
                  </a:lnTo>
                  <a:lnTo>
                    <a:pt x="995" y="166"/>
                  </a:lnTo>
                  <a:lnTo>
                    <a:pt x="994" y="167"/>
                  </a:lnTo>
                  <a:lnTo>
                    <a:pt x="994" y="170"/>
                  </a:lnTo>
                  <a:lnTo>
                    <a:pt x="995" y="171"/>
                  </a:lnTo>
                  <a:lnTo>
                    <a:pt x="995" y="174"/>
                  </a:lnTo>
                  <a:lnTo>
                    <a:pt x="995" y="175"/>
                  </a:lnTo>
                  <a:lnTo>
                    <a:pt x="995" y="178"/>
                  </a:lnTo>
                  <a:lnTo>
                    <a:pt x="995" y="181"/>
                  </a:lnTo>
                  <a:lnTo>
                    <a:pt x="995" y="186"/>
                  </a:lnTo>
                  <a:lnTo>
                    <a:pt x="995" y="187"/>
                  </a:lnTo>
                  <a:lnTo>
                    <a:pt x="995" y="189"/>
                  </a:lnTo>
                  <a:lnTo>
                    <a:pt x="995" y="191"/>
                  </a:lnTo>
                  <a:lnTo>
                    <a:pt x="995" y="195"/>
                  </a:lnTo>
                  <a:lnTo>
                    <a:pt x="995" y="201"/>
                  </a:lnTo>
                  <a:lnTo>
                    <a:pt x="995" y="203"/>
                  </a:lnTo>
                  <a:lnTo>
                    <a:pt x="995" y="205"/>
                  </a:lnTo>
                  <a:lnTo>
                    <a:pt x="995" y="208"/>
                  </a:lnTo>
                  <a:lnTo>
                    <a:pt x="995" y="210"/>
                  </a:lnTo>
                  <a:lnTo>
                    <a:pt x="995" y="214"/>
                  </a:lnTo>
                  <a:lnTo>
                    <a:pt x="995" y="214"/>
                  </a:lnTo>
                  <a:lnTo>
                    <a:pt x="995" y="223"/>
                  </a:lnTo>
                  <a:lnTo>
                    <a:pt x="995" y="226"/>
                  </a:lnTo>
                  <a:lnTo>
                    <a:pt x="995" y="231"/>
                  </a:lnTo>
                  <a:lnTo>
                    <a:pt x="998" y="231"/>
                  </a:lnTo>
                  <a:lnTo>
                    <a:pt x="1002" y="231"/>
                  </a:lnTo>
                  <a:lnTo>
                    <a:pt x="1004" y="231"/>
                  </a:lnTo>
                  <a:lnTo>
                    <a:pt x="1005" y="231"/>
                  </a:lnTo>
                  <a:lnTo>
                    <a:pt x="1005" y="231"/>
                  </a:lnTo>
                  <a:lnTo>
                    <a:pt x="1007" y="231"/>
                  </a:lnTo>
                  <a:lnTo>
                    <a:pt x="1008" y="231"/>
                  </a:lnTo>
                  <a:lnTo>
                    <a:pt x="1009" y="231"/>
                  </a:lnTo>
                  <a:lnTo>
                    <a:pt x="1010" y="231"/>
                  </a:lnTo>
                  <a:lnTo>
                    <a:pt x="1011" y="231"/>
                  </a:lnTo>
                  <a:lnTo>
                    <a:pt x="1014" y="231"/>
                  </a:lnTo>
                  <a:lnTo>
                    <a:pt x="1016" y="231"/>
                  </a:lnTo>
                  <a:lnTo>
                    <a:pt x="1018" y="231"/>
                  </a:lnTo>
                  <a:lnTo>
                    <a:pt x="1020" y="231"/>
                  </a:lnTo>
                  <a:lnTo>
                    <a:pt x="1022" y="231"/>
                  </a:lnTo>
                  <a:lnTo>
                    <a:pt x="1024" y="231"/>
                  </a:lnTo>
                  <a:lnTo>
                    <a:pt x="1025" y="231"/>
                  </a:lnTo>
                  <a:lnTo>
                    <a:pt x="1026" y="231"/>
                  </a:lnTo>
                  <a:lnTo>
                    <a:pt x="1029" y="231"/>
                  </a:lnTo>
                  <a:lnTo>
                    <a:pt x="1031" y="231"/>
                  </a:lnTo>
                  <a:lnTo>
                    <a:pt x="1031" y="231"/>
                  </a:lnTo>
                  <a:lnTo>
                    <a:pt x="1032" y="231"/>
                  </a:lnTo>
                  <a:lnTo>
                    <a:pt x="1033" y="231"/>
                  </a:lnTo>
                  <a:lnTo>
                    <a:pt x="1035" y="231"/>
                  </a:lnTo>
                  <a:lnTo>
                    <a:pt x="1037" y="230"/>
                  </a:lnTo>
                  <a:lnTo>
                    <a:pt x="1038" y="230"/>
                  </a:lnTo>
                  <a:lnTo>
                    <a:pt x="1044" y="230"/>
                  </a:lnTo>
                  <a:lnTo>
                    <a:pt x="1045" y="230"/>
                  </a:lnTo>
                  <a:lnTo>
                    <a:pt x="1046" y="230"/>
                  </a:lnTo>
                  <a:lnTo>
                    <a:pt x="1047" y="230"/>
                  </a:lnTo>
                  <a:lnTo>
                    <a:pt x="1049" y="230"/>
                  </a:lnTo>
                  <a:lnTo>
                    <a:pt x="1051" y="230"/>
                  </a:lnTo>
                  <a:lnTo>
                    <a:pt x="1053" y="230"/>
                  </a:lnTo>
                  <a:lnTo>
                    <a:pt x="1056" y="230"/>
                  </a:lnTo>
                  <a:lnTo>
                    <a:pt x="1057" y="230"/>
                  </a:lnTo>
                  <a:lnTo>
                    <a:pt x="1058" y="230"/>
                  </a:lnTo>
                  <a:lnTo>
                    <a:pt x="1059" y="230"/>
                  </a:lnTo>
                  <a:lnTo>
                    <a:pt x="1060" y="230"/>
                  </a:lnTo>
                  <a:lnTo>
                    <a:pt x="1061" y="230"/>
                  </a:lnTo>
                  <a:lnTo>
                    <a:pt x="1062" y="230"/>
                  </a:lnTo>
                  <a:lnTo>
                    <a:pt x="1066" y="230"/>
                  </a:lnTo>
                  <a:lnTo>
                    <a:pt x="1067" y="230"/>
                  </a:lnTo>
                  <a:lnTo>
                    <a:pt x="1068" y="230"/>
                  </a:lnTo>
                  <a:lnTo>
                    <a:pt x="1070" y="230"/>
                  </a:lnTo>
                  <a:lnTo>
                    <a:pt x="1071" y="230"/>
                  </a:lnTo>
                  <a:lnTo>
                    <a:pt x="1074" y="230"/>
                  </a:lnTo>
                  <a:lnTo>
                    <a:pt x="1076" y="230"/>
                  </a:lnTo>
                  <a:lnTo>
                    <a:pt x="1083" y="230"/>
                  </a:lnTo>
                  <a:lnTo>
                    <a:pt x="1084" y="230"/>
                  </a:lnTo>
                  <a:lnTo>
                    <a:pt x="1085" y="230"/>
                  </a:lnTo>
                  <a:lnTo>
                    <a:pt x="1085" y="245"/>
                  </a:lnTo>
                  <a:lnTo>
                    <a:pt x="1085" y="248"/>
                  </a:lnTo>
                  <a:lnTo>
                    <a:pt x="1085" y="250"/>
                  </a:lnTo>
                  <a:lnTo>
                    <a:pt x="1085" y="252"/>
                  </a:lnTo>
                  <a:lnTo>
                    <a:pt x="1085" y="253"/>
                  </a:lnTo>
                  <a:lnTo>
                    <a:pt x="1085" y="256"/>
                  </a:lnTo>
                  <a:lnTo>
                    <a:pt x="1085" y="258"/>
                  </a:lnTo>
                  <a:lnTo>
                    <a:pt x="1085" y="259"/>
                  </a:lnTo>
                  <a:lnTo>
                    <a:pt x="1085" y="260"/>
                  </a:lnTo>
                  <a:lnTo>
                    <a:pt x="1085" y="261"/>
                  </a:lnTo>
                  <a:lnTo>
                    <a:pt x="1085" y="263"/>
                  </a:lnTo>
                  <a:lnTo>
                    <a:pt x="1085" y="267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5" y="272"/>
                  </a:lnTo>
                  <a:lnTo>
                    <a:pt x="1085" y="273"/>
                  </a:lnTo>
                  <a:lnTo>
                    <a:pt x="1085" y="275"/>
                  </a:lnTo>
                  <a:lnTo>
                    <a:pt x="1085" y="276"/>
                  </a:lnTo>
                  <a:lnTo>
                    <a:pt x="1085" y="281"/>
                  </a:lnTo>
                  <a:lnTo>
                    <a:pt x="1085" y="287"/>
                  </a:lnTo>
                  <a:lnTo>
                    <a:pt x="1088" y="287"/>
                  </a:lnTo>
                  <a:lnTo>
                    <a:pt x="1089" y="287"/>
                  </a:lnTo>
                  <a:lnTo>
                    <a:pt x="1090" y="287"/>
                  </a:lnTo>
                  <a:lnTo>
                    <a:pt x="1091" y="287"/>
                  </a:lnTo>
                  <a:lnTo>
                    <a:pt x="1092" y="287"/>
                  </a:lnTo>
                  <a:lnTo>
                    <a:pt x="1093" y="287"/>
                  </a:lnTo>
                  <a:lnTo>
                    <a:pt x="1094" y="287"/>
                  </a:lnTo>
                  <a:lnTo>
                    <a:pt x="1094" y="288"/>
                  </a:lnTo>
                  <a:lnTo>
                    <a:pt x="1096" y="288"/>
                  </a:lnTo>
                  <a:lnTo>
                    <a:pt x="1099" y="287"/>
                  </a:lnTo>
                  <a:lnTo>
                    <a:pt x="1099" y="288"/>
                  </a:lnTo>
                  <a:lnTo>
                    <a:pt x="1099" y="293"/>
                  </a:lnTo>
                  <a:lnTo>
                    <a:pt x="1099" y="294"/>
                  </a:lnTo>
                  <a:lnTo>
                    <a:pt x="1099" y="296"/>
                  </a:lnTo>
                  <a:lnTo>
                    <a:pt x="1099" y="297"/>
                  </a:lnTo>
                  <a:lnTo>
                    <a:pt x="1099" y="298"/>
                  </a:lnTo>
                  <a:lnTo>
                    <a:pt x="1099" y="301"/>
                  </a:lnTo>
                  <a:lnTo>
                    <a:pt x="1099" y="305"/>
                  </a:lnTo>
                  <a:lnTo>
                    <a:pt x="1099" y="306"/>
                  </a:lnTo>
                  <a:lnTo>
                    <a:pt x="1099" y="307"/>
                  </a:lnTo>
                  <a:lnTo>
                    <a:pt x="1099" y="309"/>
                  </a:lnTo>
                  <a:lnTo>
                    <a:pt x="1099" y="310"/>
                  </a:lnTo>
                  <a:lnTo>
                    <a:pt x="1099" y="315"/>
                  </a:lnTo>
                  <a:lnTo>
                    <a:pt x="1099" y="317"/>
                  </a:lnTo>
                  <a:lnTo>
                    <a:pt x="1099" y="325"/>
                  </a:lnTo>
                  <a:lnTo>
                    <a:pt x="1099" y="331"/>
                  </a:lnTo>
                  <a:lnTo>
                    <a:pt x="1099" y="332"/>
                  </a:lnTo>
                  <a:lnTo>
                    <a:pt x="1096" y="332"/>
                  </a:lnTo>
                  <a:lnTo>
                    <a:pt x="1095" y="332"/>
                  </a:lnTo>
                  <a:lnTo>
                    <a:pt x="1092" y="332"/>
                  </a:lnTo>
                  <a:lnTo>
                    <a:pt x="1088" y="332"/>
                  </a:lnTo>
                  <a:lnTo>
                    <a:pt x="1087" y="332"/>
                  </a:lnTo>
                  <a:lnTo>
                    <a:pt x="1086" y="332"/>
                  </a:lnTo>
                  <a:lnTo>
                    <a:pt x="1086" y="333"/>
                  </a:lnTo>
                  <a:lnTo>
                    <a:pt x="1086" y="336"/>
                  </a:lnTo>
                  <a:lnTo>
                    <a:pt x="1086" y="339"/>
                  </a:lnTo>
                  <a:lnTo>
                    <a:pt x="1086" y="343"/>
                  </a:lnTo>
                  <a:lnTo>
                    <a:pt x="1086" y="344"/>
                  </a:lnTo>
                  <a:lnTo>
                    <a:pt x="1086" y="345"/>
                  </a:lnTo>
                  <a:lnTo>
                    <a:pt x="1086" y="346"/>
                  </a:lnTo>
                  <a:lnTo>
                    <a:pt x="1086" y="348"/>
                  </a:lnTo>
                  <a:lnTo>
                    <a:pt x="1086" y="349"/>
                  </a:lnTo>
                  <a:lnTo>
                    <a:pt x="1086" y="354"/>
                  </a:lnTo>
                  <a:lnTo>
                    <a:pt x="1086" y="357"/>
                  </a:lnTo>
                  <a:lnTo>
                    <a:pt x="1086" y="358"/>
                  </a:lnTo>
                  <a:lnTo>
                    <a:pt x="1086" y="359"/>
                  </a:lnTo>
                  <a:lnTo>
                    <a:pt x="1086" y="360"/>
                  </a:lnTo>
                  <a:lnTo>
                    <a:pt x="1086" y="361"/>
                  </a:lnTo>
                  <a:lnTo>
                    <a:pt x="1086" y="362"/>
                  </a:lnTo>
                  <a:lnTo>
                    <a:pt x="1086" y="363"/>
                  </a:lnTo>
                  <a:lnTo>
                    <a:pt x="1086" y="364"/>
                  </a:lnTo>
                  <a:lnTo>
                    <a:pt x="1086" y="366"/>
                  </a:lnTo>
                  <a:lnTo>
                    <a:pt x="1086" y="367"/>
                  </a:lnTo>
                  <a:lnTo>
                    <a:pt x="1086" y="368"/>
                  </a:lnTo>
                  <a:lnTo>
                    <a:pt x="1086" y="369"/>
                  </a:lnTo>
                  <a:lnTo>
                    <a:pt x="1086" y="372"/>
                  </a:lnTo>
                  <a:lnTo>
                    <a:pt x="1086" y="373"/>
                  </a:lnTo>
                  <a:lnTo>
                    <a:pt x="1086" y="374"/>
                  </a:lnTo>
                  <a:lnTo>
                    <a:pt x="1086" y="375"/>
                  </a:lnTo>
                  <a:lnTo>
                    <a:pt x="1086" y="378"/>
                  </a:lnTo>
                  <a:lnTo>
                    <a:pt x="1086" y="379"/>
                  </a:lnTo>
                  <a:lnTo>
                    <a:pt x="1086" y="380"/>
                  </a:lnTo>
                  <a:lnTo>
                    <a:pt x="1086" y="381"/>
                  </a:lnTo>
                  <a:lnTo>
                    <a:pt x="1086" y="382"/>
                  </a:lnTo>
                  <a:lnTo>
                    <a:pt x="1086" y="385"/>
                  </a:lnTo>
                  <a:lnTo>
                    <a:pt x="1086" y="386"/>
                  </a:lnTo>
                  <a:lnTo>
                    <a:pt x="1086" y="390"/>
                  </a:lnTo>
                  <a:lnTo>
                    <a:pt x="1086" y="396"/>
                  </a:lnTo>
                  <a:lnTo>
                    <a:pt x="1086" y="401"/>
                  </a:lnTo>
                  <a:lnTo>
                    <a:pt x="1086" y="401"/>
                  </a:lnTo>
                  <a:lnTo>
                    <a:pt x="1086" y="404"/>
                  </a:lnTo>
                  <a:lnTo>
                    <a:pt x="1086" y="405"/>
                  </a:lnTo>
                  <a:lnTo>
                    <a:pt x="1086" y="407"/>
                  </a:lnTo>
                  <a:lnTo>
                    <a:pt x="1086" y="410"/>
                  </a:lnTo>
                  <a:lnTo>
                    <a:pt x="1086" y="412"/>
                  </a:lnTo>
                  <a:lnTo>
                    <a:pt x="1086" y="418"/>
                  </a:lnTo>
                  <a:lnTo>
                    <a:pt x="1086" y="422"/>
                  </a:lnTo>
                  <a:lnTo>
                    <a:pt x="1086" y="424"/>
                  </a:lnTo>
                  <a:lnTo>
                    <a:pt x="1086" y="425"/>
                  </a:lnTo>
                  <a:lnTo>
                    <a:pt x="1086" y="427"/>
                  </a:lnTo>
                  <a:lnTo>
                    <a:pt x="1086" y="427"/>
                  </a:lnTo>
                  <a:lnTo>
                    <a:pt x="1086" y="428"/>
                  </a:lnTo>
                  <a:lnTo>
                    <a:pt x="1086" y="430"/>
                  </a:lnTo>
                  <a:lnTo>
                    <a:pt x="1085" y="430"/>
                  </a:lnTo>
                  <a:lnTo>
                    <a:pt x="1085" y="431"/>
                  </a:lnTo>
                  <a:lnTo>
                    <a:pt x="1085" y="430"/>
                  </a:lnTo>
                  <a:lnTo>
                    <a:pt x="1085" y="430"/>
                  </a:lnTo>
                  <a:lnTo>
                    <a:pt x="1085" y="431"/>
                  </a:lnTo>
                  <a:lnTo>
                    <a:pt x="1084" y="431"/>
                  </a:lnTo>
                  <a:lnTo>
                    <a:pt x="1084" y="430"/>
                  </a:lnTo>
                  <a:lnTo>
                    <a:pt x="1083" y="430"/>
                  </a:lnTo>
                  <a:lnTo>
                    <a:pt x="1083" y="429"/>
                  </a:lnTo>
                  <a:lnTo>
                    <a:pt x="1084" y="429"/>
                  </a:lnTo>
                  <a:lnTo>
                    <a:pt x="1083" y="428"/>
                  </a:lnTo>
                  <a:lnTo>
                    <a:pt x="1082" y="428"/>
                  </a:lnTo>
                  <a:lnTo>
                    <a:pt x="1081" y="428"/>
                  </a:lnTo>
                  <a:lnTo>
                    <a:pt x="1080" y="428"/>
                  </a:lnTo>
                  <a:lnTo>
                    <a:pt x="1080" y="427"/>
                  </a:lnTo>
                  <a:lnTo>
                    <a:pt x="1079" y="427"/>
                  </a:lnTo>
                  <a:lnTo>
                    <a:pt x="1079" y="427"/>
                  </a:lnTo>
                  <a:lnTo>
                    <a:pt x="1078" y="427"/>
                  </a:lnTo>
                  <a:lnTo>
                    <a:pt x="1078" y="426"/>
                  </a:lnTo>
                  <a:lnTo>
                    <a:pt x="1077" y="426"/>
                  </a:lnTo>
                  <a:lnTo>
                    <a:pt x="1076" y="426"/>
                  </a:lnTo>
                  <a:lnTo>
                    <a:pt x="1076" y="425"/>
                  </a:lnTo>
                  <a:lnTo>
                    <a:pt x="1075" y="425"/>
                  </a:lnTo>
                  <a:lnTo>
                    <a:pt x="1074" y="425"/>
                  </a:lnTo>
                  <a:lnTo>
                    <a:pt x="1073" y="425"/>
                  </a:lnTo>
                  <a:lnTo>
                    <a:pt x="1072" y="425"/>
                  </a:lnTo>
                  <a:lnTo>
                    <a:pt x="1072" y="424"/>
                  </a:lnTo>
                  <a:lnTo>
                    <a:pt x="1071" y="424"/>
                  </a:lnTo>
                  <a:lnTo>
                    <a:pt x="1071" y="425"/>
                  </a:lnTo>
                  <a:lnTo>
                    <a:pt x="1071" y="424"/>
                  </a:lnTo>
                  <a:lnTo>
                    <a:pt x="1070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9" y="426"/>
                  </a:lnTo>
                  <a:lnTo>
                    <a:pt x="1069" y="425"/>
                  </a:lnTo>
                  <a:lnTo>
                    <a:pt x="1069" y="426"/>
                  </a:lnTo>
                  <a:lnTo>
                    <a:pt x="1068" y="426"/>
                  </a:lnTo>
                  <a:lnTo>
                    <a:pt x="1067" y="426"/>
                  </a:lnTo>
                  <a:lnTo>
                    <a:pt x="1066" y="426"/>
                  </a:lnTo>
                  <a:lnTo>
                    <a:pt x="1065" y="426"/>
                  </a:lnTo>
                  <a:lnTo>
                    <a:pt x="1064" y="426"/>
                  </a:lnTo>
                  <a:lnTo>
                    <a:pt x="1063" y="426"/>
                  </a:lnTo>
                  <a:lnTo>
                    <a:pt x="1063" y="427"/>
                  </a:lnTo>
                  <a:lnTo>
                    <a:pt x="1062" y="427"/>
                  </a:lnTo>
                  <a:lnTo>
                    <a:pt x="1061" y="427"/>
                  </a:lnTo>
                  <a:lnTo>
                    <a:pt x="1060" y="427"/>
                  </a:lnTo>
                  <a:lnTo>
                    <a:pt x="1060" y="427"/>
                  </a:lnTo>
                  <a:lnTo>
                    <a:pt x="1059" y="427"/>
                  </a:lnTo>
                  <a:lnTo>
                    <a:pt x="1058" y="427"/>
                  </a:lnTo>
                  <a:lnTo>
                    <a:pt x="1058" y="428"/>
                  </a:lnTo>
                  <a:lnTo>
                    <a:pt x="1058" y="428"/>
                  </a:lnTo>
                  <a:lnTo>
                    <a:pt x="1058" y="429"/>
                  </a:lnTo>
                  <a:lnTo>
                    <a:pt x="1057" y="429"/>
                  </a:lnTo>
                  <a:lnTo>
                    <a:pt x="1057" y="430"/>
                  </a:lnTo>
                  <a:lnTo>
                    <a:pt x="1057" y="431"/>
                  </a:lnTo>
                  <a:lnTo>
                    <a:pt x="1057" y="432"/>
                  </a:lnTo>
                  <a:lnTo>
                    <a:pt x="1057" y="434"/>
                  </a:lnTo>
                  <a:lnTo>
                    <a:pt x="1057" y="436"/>
                  </a:lnTo>
                  <a:lnTo>
                    <a:pt x="1057" y="438"/>
                  </a:lnTo>
                  <a:lnTo>
                    <a:pt x="1056" y="440"/>
                  </a:lnTo>
                  <a:lnTo>
                    <a:pt x="1056" y="442"/>
                  </a:lnTo>
                  <a:lnTo>
                    <a:pt x="1056" y="443"/>
                  </a:lnTo>
                  <a:lnTo>
                    <a:pt x="1056" y="445"/>
                  </a:lnTo>
                  <a:lnTo>
                    <a:pt x="1056" y="447"/>
                  </a:lnTo>
                  <a:lnTo>
                    <a:pt x="1056" y="451"/>
                  </a:lnTo>
                  <a:lnTo>
                    <a:pt x="1056" y="452"/>
                  </a:lnTo>
                  <a:lnTo>
                    <a:pt x="1056" y="456"/>
                  </a:lnTo>
                  <a:lnTo>
                    <a:pt x="1059" y="456"/>
                  </a:lnTo>
                  <a:lnTo>
                    <a:pt x="1060" y="456"/>
                  </a:lnTo>
                  <a:lnTo>
                    <a:pt x="1061" y="459"/>
                  </a:lnTo>
                  <a:lnTo>
                    <a:pt x="1062" y="460"/>
                  </a:lnTo>
                  <a:lnTo>
                    <a:pt x="1062" y="461"/>
                  </a:lnTo>
                  <a:lnTo>
                    <a:pt x="1063" y="462"/>
                  </a:lnTo>
                  <a:lnTo>
                    <a:pt x="1064" y="465"/>
                  </a:lnTo>
                  <a:lnTo>
                    <a:pt x="1064" y="466"/>
                  </a:lnTo>
                  <a:lnTo>
                    <a:pt x="1065" y="467"/>
                  </a:lnTo>
                  <a:lnTo>
                    <a:pt x="1066" y="470"/>
                  </a:lnTo>
                  <a:lnTo>
                    <a:pt x="1066" y="471"/>
                  </a:lnTo>
                  <a:lnTo>
                    <a:pt x="1067" y="472"/>
                  </a:lnTo>
                  <a:lnTo>
                    <a:pt x="1067" y="473"/>
                  </a:lnTo>
                  <a:lnTo>
                    <a:pt x="1068" y="475"/>
                  </a:lnTo>
                  <a:lnTo>
                    <a:pt x="1069" y="476"/>
                  </a:lnTo>
                  <a:lnTo>
                    <a:pt x="1069" y="477"/>
                  </a:lnTo>
                  <a:lnTo>
                    <a:pt x="1069" y="478"/>
                  </a:lnTo>
                  <a:lnTo>
                    <a:pt x="1069" y="479"/>
                  </a:lnTo>
                  <a:lnTo>
                    <a:pt x="1070" y="479"/>
                  </a:lnTo>
                  <a:lnTo>
                    <a:pt x="1070" y="480"/>
                  </a:lnTo>
                  <a:lnTo>
                    <a:pt x="1071" y="481"/>
                  </a:lnTo>
                  <a:lnTo>
                    <a:pt x="1071" y="481"/>
                  </a:lnTo>
                  <a:lnTo>
                    <a:pt x="1072" y="482"/>
                  </a:lnTo>
                  <a:lnTo>
                    <a:pt x="1072" y="483"/>
                  </a:lnTo>
                  <a:lnTo>
                    <a:pt x="1072" y="485"/>
                  </a:lnTo>
                  <a:lnTo>
                    <a:pt x="1073" y="485"/>
                  </a:lnTo>
                  <a:lnTo>
                    <a:pt x="1073" y="486"/>
                  </a:lnTo>
                  <a:lnTo>
                    <a:pt x="1074" y="487"/>
                  </a:lnTo>
                  <a:lnTo>
                    <a:pt x="1074" y="488"/>
                  </a:lnTo>
                  <a:lnTo>
                    <a:pt x="1076" y="493"/>
                  </a:lnTo>
                  <a:lnTo>
                    <a:pt x="1076" y="494"/>
                  </a:lnTo>
                  <a:lnTo>
                    <a:pt x="1077" y="494"/>
                  </a:lnTo>
                  <a:lnTo>
                    <a:pt x="1077" y="495"/>
                  </a:lnTo>
                  <a:lnTo>
                    <a:pt x="1078" y="498"/>
                  </a:lnTo>
                  <a:lnTo>
                    <a:pt x="1078" y="499"/>
                  </a:lnTo>
                  <a:lnTo>
                    <a:pt x="1079" y="500"/>
                  </a:lnTo>
                  <a:lnTo>
                    <a:pt x="1080" y="502"/>
                  </a:lnTo>
                  <a:lnTo>
                    <a:pt x="1081" y="504"/>
                  </a:lnTo>
                  <a:lnTo>
                    <a:pt x="1082" y="506"/>
                  </a:lnTo>
                  <a:lnTo>
                    <a:pt x="1082" y="507"/>
                  </a:lnTo>
                  <a:lnTo>
                    <a:pt x="1082" y="508"/>
                  </a:lnTo>
                  <a:lnTo>
                    <a:pt x="1083" y="508"/>
                  </a:lnTo>
                  <a:lnTo>
                    <a:pt x="1084" y="510"/>
                  </a:lnTo>
                  <a:lnTo>
                    <a:pt x="1084" y="511"/>
                  </a:lnTo>
                  <a:lnTo>
                    <a:pt x="1085" y="512"/>
                  </a:lnTo>
                  <a:lnTo>
                    <a:pt x="1085" y="513"/>
                  </a:lnTo>
                  <a:lnTo>
                    <a:pt x="1085" y="514"/>
                  </a:lnTo>
                  <a:lnTo>
                    <a:pt x="1085" y="516"/>
                  </a:lnTo>
                  <a:lnTo>
                    <a:pt x="1086" y="517"/>
                  </a:lnTo>
                  <a:lnTo>
                    <a:pt x="1086" y="518"/>
                  </a:lnTo>
                  <a:lnTo>
                    <a:pt x="1086" y="519"/>
                  </a:lnTo>
                  <a:lnTo>
                    <a:pt x="1087" y="520"/>
                  </a:lnTo>
                  <a:lnTo>
                    <a:pt x="1087" y="521"/>
                  </a:lnTo>
                  <a:lnTo>
                    <a:pt x="1088" y="522"/>
                  </a:lnTo>
                  <a:lnTo>
                    <a:pt x="1088" y="523"/>
                  </a:lnTo>
                  <a:lnTo>
                    <a:pt x="1089" y="524"/>
                  </a:lnTo>
                  <a:lnTo>
                    <a:pt x="1089" y="525"/>
                  </a:lnTo>
                  <a:lnTo>
                    <a:pt x="1090" y="527"/>
                  </a:lnTo>
                  <a:lnTo>
                    <a:pt x="1090" y="528"/>
                  </a:lnTo>
                  <a:lnTo>
                    <a:pt x="1091" y="529"/>
                  </a:lnTo>
                  <a:lnTo>
                    <a:pt x="1091" y="530"/>
                  </a:lnTo>
                  <a:lnTo>
                    <a:pt x="1092" y="531"/>
                  </a:lnTo>
                  <a:lnTo>
                    <a:pt x="1092" y="532"/>
                  </a:lnTo>
                  <a:lnTo>
                    <a:pt x="1094" y="535"/>
                  </a:lnTo>
                  <a:lnTo>
                    <a:pt x="1094" y="536"/>
                  </a:lnTo>
                  <a:lnTo>
                    <a:pt x="1095" y="537"/>
                  </a:lnTo>
                  <a:lnTo>
                    <a:pt x="1095" y="538"/>
                  </a:lnTo>
                  <a:lnTo>
                    <a:pt x="1095" y="539"/>
                  </a:lnTo>
                  <a:lnTo>
                    <a:pt x="1096" y="539"/>
                  </a:lnTo>
                  <a:lnTo>
                    <a:pt x="1096" y="540"/>
                  </a:lnTo>
                  <a:lnTo>
                    <a:pt x="1096" y="541"/>
                  </a:lnTo>
                  <a:lnTo>
                    <a:pt x="1096" y="542"/>
                  </a:lnTo>
                  <a:lnTo>
                    <a:pt x="1097" y="542"/>
                  </a:lnTo>
                  <a:lnTo>
                    <a:pt x="1098" y="544"/>
                  </a:lnTo>
                  <a:lnTo>
                    <a:pt x="1098" y="546"/>
                  </a:lnTo>
                  <a:lnTo>
                    <a:pt x="1099" y="547"/>
                  </a:lnTo>
                  <a:lnTo>
                    <a:pt x="1099" y="549"/>
                  </a:lnTo>
                  <a:lnTo>
                    <a:pt x="1100" y="549"/>
                  </a:lnTo>
                  <a:lnTo>
                    <a:pt x="1100" y="550"/>
                  </a:lnTo>
                  <a:lnTo>
                    <a:pt x="1100" y="551"/>
                  </a:lnTo>
                  <a:lnTo>
                    <a:pt x="1101" y="551"/>
                  </a:lnTo>
                  <a:lnTo>
                    <a:pt x="1101" y="552"/>
                  </a:lnTo>
                  <a:lnTo>
                    <a:pt x="1101" y="553"/>
                  </a:lnTo>
                  <a:lnTo>
                    <a:pt x="1102" y="555"/>
                  </a:lnTo>
                  <a:lnTo>
                    <a:pt x="1103" y="556"/>
                  </a:lnTo>
                  <a:lnTo>
                    <a:pt x="1103" y="557"/>
                  </a:lnTo>
                  <a:lnTo>
                    <a:pt x="1104" y="558"/>
                  </a:lnTo>
                  <a:lnTo>
                    <a:pt x="1104" y="559"/>
                  </a:lnTo>
                  <a:lnTo>
                    <a:pt x="1104" y="560"/>
                  </a:lnTo>
                  <a:lnTo>
                    <a:pt x="1105" y="560"/>
                  </a:lnTo>
                  <a:lnTo>
                    <a:pt x="1106" y="560"/>
                  </a:lnTo>
                  <a:lnTo>
                    <a:pt x="1107" y="560"/>
                  </a:lnTo>
                  <a:lnTo>
                    <a:pt x="1107" y="561"/>
                  </a:lnTo>
                  <a:lnTo>
                    <a:pt x="1108" y="561"/>
                  </a:lnTo>
                  <a:lnTo>
                    <a:pt x="1108" y="561"/>
                  </a:lnTo>
                  <a:lnTo>
                    <a:pt x="1109" y="561"/>
                  </a:lnTo>
                  <a:lnTo>
                    <a:pt x="1109" y="562"/>
                  </a:lnTo>
                  <a:lnTo>
                    <a:pt x="1109" y="563"/>
                  </a:lnTo>
                  <a:lnTo>
                    <a:pt x="1110" y="563"/>
                  </a:lnTo>
                  <a:lnTo>
                    <a:pt x="1111" y="563"/>
                  </a:lnTo>
                  <a:lnTo>
                    <a:pt x="1111" y="564"/>
                  </a:lnTo>
                  <a:lnTo>
                    <a:pt x="1112" y="564"/>
                  </a:lnTo>
                  <a:lnTo>
                    <a:pt x="1112" y="563"/>
                  </a:lnTo>
                  <a:lnTo>
                    <a:pt x="1113" y="563"/>
                  </a:lnTo>
                  <a:lnTo>
                    <a:pt x="1113" y="564"/>
                  </a:lnTo>
                  <a:lnTo>
                    <a:pt x="1114" y="564"/>
                  </a:lnTo>
                  <a:lnTo>
                    <a:pt x="1114" y="565"/>
                  </a:lnTo>
                  <a:lnTo>
                    <a:pt x="1115" y="565"/>
                  </a:lnTo>
                  <a:lnTo>
                    <a:pt x="1116" y="565"/>
                  </a:lnTo>
                  <a:lnTo>
                    <a:pt x="1116" y="566"/>
                  </a:lnTo>
                  <a:lnTo>
                    <a:pt x="1117" y="566"/>
                  </a:lnTo>
                  <a:lnTo>
                    <a:pt x="1117" y="567"/>
                  </a:lnTo>
                  <a:lnTo>
                    <a:pt x="1118" y="567"/>
                  </a:lnTo>
                  <a:lnTo>
                    <a:pt x="1119" y="567"/>
                  </a:lnTo>
                  <a:lnTo>
                    <a:pt x="1119" y="568"/>
                  </a:lnTo>
                  <a:lnTo>
                    <a:pt x="1120" y="568"/>
                  </a:lnTo>
                  <a:lnTo>
                    <a:pt x="1121" y="568"/>
                  </a:lnTo>
                  <a:lnTo>
                    <a:pt x="1122" y="568"/>
                  </a:lnTo>
                  <a:lnTo>
                    <a:pt x="1122" y="569"/>
                  </a:lnTo>
                  <a:lnTo>
                    <a:pt x="1122" y="570"/>
                  </a:lnTo>
                  <a:lnTo>
                    <a:pt x="1123" y="570"/>
                  </a:lnTo>
                  <a:lnTo>
                    <a:pt x="1123" y="571"/>
                  </a:lnTo>
                  <a:lnTo>
                    <a:pt x="1123" y="572"/>
                  </a:lnTo>
                  <a:lnTo>
                    <a:pt x="1124" y="572"/>
                  </a:lnTo>
                  <a:lnTo>
                    <a:pt x="1124" y="573"/>
                  </a:lnTo>
                  <a:lnTo>
                    <a:pt x="1124" y="574"/>
                  </a:lnTo>
                  <a:lnTo>
                    <a:pt x="1125" y="574"/>
                  </a:lnTo>
                  <a:lnTo>
                    <a:pt x="1126" y="575"/>
                  </a:lnTo>
                  <a:lnTo>
                    <a:pt x="1127" y="575"/>
                  </a:lnTo>
                  <a:lnTo>
                    <a:pt x="1128" y="575"/>
                  </a:lnTo>
                  <a:lnTo>
                    <a:pt x="1128" y="576"/>
                  </a:lnTo>
                  <a:lnTo>
                    <a:pt x="1129" y="576"/>
                  </a:lnTo>
                  <a:lnTo>
                    <a:pt x="1129" y="577"/>
                  </a:lnTo>
                  <a:lnTo>
                    <a:pt x="1129" y="578"/>
                  </a:lnTo>
                  <a:lnTo>
                    <a:pt x="1130" y="578"/>
                  </a:lnTo>
                  <a:lnTo>
                    <a:pt x="1130" y="579"/>
                  </a:lnTo>
                  <a:lnTo>
                    <a:pt x="1130" y="580"/>
                  </a:lnTo>
                  <a:lnTo>
                    <a:pt x="1131" y="580"/>
                  </a:lnTo>
                  <a:lnTo>
                    <a:pt x="1131" y="581"/>
                  </a:lnTo>
                  <a:lnTo>
                    <a:pt x="1131" y="582"/>
                  </a:lnTo>
                  <a:lnTo>
                    <a:pt x="1132" y="582"/>
                  </a:lnTo>
                  <a:lnTo>
                    <a:pt x="1133" y="584"/>
                  </a:lnTo>
                  <a:lnTo>
                    <a:pt x="1133" y="585"/>
                  </a:lnTo>
                  <a:lnTo>
                    <a:pt x="1134" y="585"/>
                  </a:lnTo>
                  <a:lnTo>
                    <a:pt x="1135" y="585"/>
                  </a:lnTo>
                  <a:lnTo>
                    <a:pt x="1136" y="585"/>
                  </a:lnTo>
                  <a:lnTo>
                    <a:pt x="1136" y="586"/>
                  </a:lnTo>
                  <a:lnTo>
                    <a:pt x="1136" y="587"/>
                  </a:lnTo>
                  <a:lnTo>
                    <a:pt x="1136" y="588"/>
                  </a:lnTo>
                  <a:lnTo>
                    <a:pt x="1137" y="588"/>
                  </a:lnTo>
                  <a:lnTo>
                    <a:pt x="1139" y="588"/>
                  </a:lnTo>
                  <a:lnTo>
                    <a:pt x="1142" y="588"/>
                  </a:lnTo>
                  <a:lnTo>
                    <a:pt x="1143" y="588"/>
                  </a:lnTo>
                  <a:lnTo>
                    <a:pt x="1144" y="588"/>
                  </a:lnTo>
                  <a:lnTo>
                    <a:pt x="1149" y="587"/>
                  </a:lnTo>
                  <a:lnTo>
                    <a:pt x="1149" y="590"/>
                  </a:lnTo>
                  <a:lnTo>
                    <a:pt x="1149" y="596"/>
                  </a:lnTo>
                  <a:lnTo>
                    <a:pt x="1149" y="598"/>
                  </a:lnTo>
                  <a:lnTo>
                    <a:pt x="1149" y="599"/>
                  </a:lnTo>
                  <a:lnTo>
                    <a:pt x="1149" y="609"/>
                  </a:lnTo>
                  <a:lnTo>
                    <a:pt x="1149" y="611"/>
                  </a:lnTo>
                  <a:lnTo>
                    <a:pt x="1149" y="619"/>
                  </a:lnTo>
                  <a:lnTo>
                    <a:pt x="1149" y="620"/>
                  </a:lnTo>
                  <a:lnTo>
                    <a:pt x="1149" y="621"/>
                  </a:lnTo>
                  <a:lnTo>
                    <a:pt x="1149" y="623"/>
                  </a:lnTo>
                  <a:lnTo>
                    <a:pt x="1149" y="625"/>
                  </a:lnTo>
                  <a:lnTo>
                    <a:pt x="1149" y="626"/>
                  </a:lnTo>
                  <a:lnTo>
                    <a:pt x="1149" y="628"/>
                  </a:lnTo>
                  <a:lnTo>
                    <a:pt x="1149" y="634"/>
                  </a:lnTo>
                  <a:lnTo>
                    <a:pt x="1149" y="639"/>
                  </a:lnTo>
                  <a:lnTo>
                    <a:pt x="1149" y="642"/>
                  </a:lnTo>
                  <a:lnTo>
                    <a:pt x="1149" y="644"/>
                  </a:lnTo>
                  <a:lnTo>
                    <a:pt x="1149" y="646"/>
                  </a:lnTo>
                  <a:lnTo>
                    <a:pt x="1149" y="648"/>
                  </a:lnTo>
                  <a:lnTo>
                    <a:pt x="1149" y="650"/>
                  </a:lnTo>
                  <a:lnTo>
                    <a:pt x="1149" y="653"/>
                  </a:lnTo>
                  <a:lnTo>
                    <a:pt x="1149" y="654"/>
                  </a:lnTo>
                  <a:lnTo>
                    <a:pt x="1148" y="657"/>
                  </a:lnTo>
                  <a:lnTo>
                    <a:pt x="1148" y="659"/>
                  </a:lnTo>
                  <a:lnTo>
                    <a:pt x="1147" y="659"/>
                  </a:lnTo>
                  <a:lnTo>
                    <a:pt x="1147" y="660"/>
                  </a:lnTo>
                  <a:lnTo>
                    <a:pt x="1148" y="660"/>
                  </a:lnTo>
                  <a:lnTo>
                    <a:pt x="1149" y="660"/>
                  </a:lnTo>
                  <a:lnTo>
                    <a:pt x="1150" y="660"/>
                  </a:lnTo>
                  <a:lnTo>
                    <a:pt x="1151" y="660"/>
                  </a:lnTo>
                  <a:lnTo>
                    <a:pt x="1157" y="660"/>
                  </a:lnTo>
                  <a:lnTo>
                    <a:pt x="1160" y="660"/>
                  </a:lnTo>
                  <a:lnTo>
                    <a:pt x="1165" y="659"/>
                  </a:lnTo>
                  <a:lnTo>
                    <a:pt x="1166" y="659"/>
                  </a:lnTo>
                  <a:lnTo>
                    <a:pt x="1172" y="659"/>
                  </a:lnTo>
                  <a:lnTo>
                    <a:pt x="1173" y="659"/>
                  </a:lnTo>
                  <a:lnTo>
                    <a:pt x="1173" y="671"/>
                  </a:lnTo>
                  <a:lnTo>
                    <a:pt x="1174" y="683"/>
                  </a:lnTo>
                  <a:lnTo>
                    <a:pt x="1174" y="689"/>
                  </a:lnTo>
                  <a:lnTo>
                    <a:pt x="1174" y="691"/>
                  </a:lnTo>
                  <a:lnTo>
                    <a:pt x="1174" y="697"/>
                  </a:lnTo>
                  <a:lnTo>
                    <a:pt x="1174" y="698"/>
                  </a:lnTo>
                  <a:lnTo>
                    <a:pt x="1174" y="700"/>
                  </a:lnTo>
                  <a:lnTo>
                    <a:pt x="1174" y="703"/>
                  </a:lnTo>
                  <a:lnTo>
                    <a:pt x="1174" y="705"/>
                  </a:lnTo>
                  <a:lnTo>
                    <a:pt x="1177" y="705"/>
                  </a:lnTo>
                  <a:lnTo>
                    <a:pt x="1178" y="705"/>
                  </a:lnTo>
                  <a:lnTo>
                    <a:pt x="1180" y="705"/>
                  </a:lnTo>
                  <a:lnTo>
                    <a:pt x="1181" y="705"/>
                  </a:lnTo>
                  <a:lnTo>
                    <a:pt x="1181" y="706"/>
                  </a:lnTo>
                  <a:lnTo>
                    <a:pt x="1181" y="708"/>
                  </a:lnTo>
                  <a:lnTo>
                    <a:pt x="1181" y="711"/>
                  </a:lnTo>
                  <a:lnTo>
                    <a:pt x="1180" y="711"/>
                  </a:lnTo>
                  <a:lnTo>
                    <a:pt x="1178" y="711"/>
                  </a:lnTo>
                  <a:lnTo>
                    <a:pt x="1175" y="711"/>
                  </a:lnTo>
                  <a:lnTo>
                    <a:pt x="1174" y="711"/>
                  </a:lnTo>
                  <a:lnTo>
                    <a:pt x="1174" y="714"/>
                  </a:lnTo>
                  <a:lnTo>
                    <a:pt x="1174" y="718"/>
                  </a:lnTo>
                  <a:lnTo>
                    <a:pt x="1176" y="721"/>
                  </a:lnTo>
                  <a:lnTo>
                    <a:pt x="1177" y="724"/>
                  </a:lnTo>
                  <a:lnTo>
                    <a:pt x="1177" y="732"/>
                  </a:lnTo>
                  <a:lnTo>
                    <a:pt x="1177" y="734"/>
                  </a:lnTo>
                  <a:lnTo>
                    <a:pt x="1177" y="736"/>
                  </a:lnTo>
                  <a:lnTo>
                    <a:pt x="1177" y="738"/>
                  </a:lnTo>
                  <a:lnTo>
                    <a:pt x="1177" y="742"/>
                  </a:lnTo>
                  <a:lnTo>
                    <a:pt x="1177" y="745"/>
                  </a:lnTo>
                  <a:lnTo>
                    <a:pt x="1177" y="746"/>
                  </a:lnTo>
                  <a:lnTo>
                    <a:pt x="1177" y="748"/>
                  </a:lnTo>
                  <a:lnTo>
                    <a:pt x="1177" y="749"/>
                  </a:lnTo>
                  <a:lnTo>
                    <a:pt x="1177" y="751"/>
                  </a:lnTo>
                  <a:lnTo>
                    <a:pt x="1177" y="757"/>
                  </a:lnTo>
                  <a:lnTo>
                    <a:pt x="1177" y="759"/>
                  </a:lnTo>
                  <a:lnTo>
                    <a:pt x="1177" y="763"/>
                  </a:lnTo>
                  <a:lnTo>
                    <a:pt x="1177" y="764"/>
                  </a:lnTo>
                  <a:lnTo>
                    <a:pt x="1180" y="764"/>
                  </a:lnTo>
                  <a:lnTo>
                    <a:pt x="1182" y="764"/>
                  </a:lnTo>
                  <a:lnTo>
                    <a:pt x="1182" y="765"/>
                  </a:lnTo>
                  <a:lnTo>
                    <a:pt x="1183" y="773"/>
                  </a:lnTo>
                  <a:lnTo>
                    <a:pt x="1183" y="775"/>
                  </a:lnTo>
                  <a:lnTo>
                    <a:pt x="1183" y="777"/>
                  </a:lnTo>
                  <a:lnTo>
                    <a:pt x="1183" y="779"/>
                  </a:lnTo>
                  <a:lnTo>
                    <a:pt x="1180" y="779"/>
                  </a:lnTo>
                  <a:lnTo>
                    <a:pt x="1177" y="779"/>
                  </a:lnTo>
                  <a:lnTo>
                    <a:pt x="1167" y="778"/>
                  </a:lnTo>
                  <a:lnTo>
                    <a:pt x="1165" y="778"/>
                  </a:lnTo>
                  <a:lnTo>
                    <a:pt x="1162" y="778"/>
                  </a:lnTo>
                  <a:lnTo>
                    <a:pt x="1161" y="778"/>
                  </a:lnTo>
                  <a:lnTo>
                    <a:pt x="1160" y="778"/>
                  </a:lnTo>
                  <a:lnTo>
                    <a:pt x="1159" y="778"/>
                  </a:lnTo>
                  <a:lnTo>
                    <a:pt x="1158" y="778"/>
                  </a:lnTo>
                  <a:lnTo>
                    <a:pt x="1156" y="777"/>
                  </a:lnTo>
                  <a:lnTo>
                    <a:pt x="1152" y="777"/>
                  </a:lnTo>
                  <a:lnTo>
                    <a:pt x="1150" y="777"/>
                  </a:lnTo>
                  <a:lnTo>
                    <a:pt x="1149" y="777"/>
                  </a:lnTo>
                  <a:lnTo>
                    <a:pt x="1148" y="777"/>
                  </a:lnTo>
                  <a:lnTo>
                    <a:pt x="1146" y="777"/>
                  </a:lnTo>
                  <a:lnTo>
                    <a:pt x="1144" y="777"/>
                  </a:lnTo>
                  <a:lnTo>
                    <a:pt x="1139" y="776"/>
                  </a:lnTo>
                  <a:lnTo>
                    <a:pt x="1137" y="776"/>
                  </a:lnTo>
                  <a:lnTo>
                    <a:pt x="1132" y="776"/>
                  </a:lnTo>
                  <a:lnTo>
                    <a:pt x="1131" y="776"/>
                  </a:lnTo>
                  <a:lnTo>
                    <a:pt x="1130" y="776"/>
                  </a:lnTo>
                  <a:lnTo>
                    <a:pt x="1128" y="776"/>
                  </a:lnTo>
                  <a:lnTo>
                    <a:pt x="1126" y="776"/>
                  </a:lnTo>
                  <a:lnTo>
                    <a:pt x="1124" y="776"/>
                  </a:lnTo>
                  <a:lnTo>
                    <a:pt x="1123" y="776"/>
                  </a:lnTo>
                  <a:lnTo>
                    <a:pt x="1122" y="775"/>
                  </a:lnTo>
                  <a:lnTo>
                    <a:pt x="1121" y="775"/>
                  </a:lnTo>
                  <a:lnTo>
                    <a:pt x="1119" y="775"/>
                  </a:lnTo>
                  <a:lnTo>
                    <a:pt x="1118" y="775"/>
                  </a:lnTo>
                  <a:lnTo>
                    <a:pt x="1116" y="775"/>
                  </a:lnTo>
                  <a:lnTo>
                    <a:pt x="1112" y="775"/>
                  </a:lnTo>
                  <a:lnTo>
                    <a:pt x="1111" y="775"/>
                  </a:lnTo>
                  <a:lnTo>
                    <a:pt x="1107" y="775"/>
                  </a:lnTo>
                  <a:lnTo>
                    <a:pt x="1103" y="775"/>
                  </a:lnTo>
                  <a:lnTo>
                    <a:pt x="1098" y="775"/>
                  </a:lnTo>
                  <a:lnTo>
                    <a:pt x="1097" y="775"/>
                  </a:lnTo>
                  <a:lnTo>
                    <a:pt x="1096" y="775"/>
                  </a:lnTo>
                  <a:lnTo>
                    <a:pt x="1095" y="775"/>
                  </a:lnTo>
                  <a:lnTo>
                    <a:pt x="1093" y="775"/>
                  </a:lnTo>
                  <a:lnTo>
                    <a:pt x="1091" y="775"/>
                  </a:lnTo>
                  <a:lnTo>
                    <a:pt x="1090" y="775"/>
                  </a:lnTo>
                  <a:lnTo>
                    <a:pt x="1089" y="774"/>
                  </a:lnTo>
                  <a:lnTo>
                    <a:pt x="1085" y="774"/>
                  </a:lnTo>
                  <a:lnTo>
                    <a:pt x="1084" y="774"/>
                  </a:lnTo>
                  <a:lnTo>
                    <a:pt x="1083" y="774"/>
                  </a:lnTo>
                  <a:lnTo>
                    <a:pt x="1080" y="774"/>
                  </a:lnTo>
                  <a:lnTo>
                    <a:pt x="1079" y="774"/>
                  </a:lnTo>
                  <a:lnTo>
                    <a:pt x="1078" y="774"/>
                  </a:lnTo>
                  <a:lnTo>
                    <a:pt x="1077" y="774"/>
                  </a:lnTo>
                  <a:lnTo>
                    <a:pt x="1076" y="774"/>
                  </a:lnTo>
                  <a:lnTo>
                    <a:pt x="1073" y="774"/>
                  </a:lnTo>
                  <a:lnTo>
                    <a:pt x="1073" y="773"/>
                  </a:lnTo>
                  <a:lnTo>
                    <a:pt x="1072" y="773"/>
                  </a:lnTo>
                  <a:lnTo>
                    <a:pt x="1069" y="773"/>
                  </a:lnTo>
                  <a:lnTo>
                    <a:pt x="1068" y="773"/>
                  </a:lnTo>
                  <a:lnTo>
                    <a:pt x="1067" y="773"/>
                  </a:lnTo>
                  <a:lnTo>
                    <a:pt x="1066" y="773"/>
                  </a:lnTo>
                  <a:lnTo>
                    <a:pt x="1065" y="773"/>
                  </a:lnTo>
                  <a:lnTo>
                    <a:pt x="1064" y="773"/>
                  </a:lnTo>
                  <a:lnTo>
                    <a:pt x="1063" y="773"/>
                  </a:lnTo>
                  <a:lnTo>
                    <a:pt x="1060" y="773"/>
                  </a:lnTo>
                  <a:lnTo>
                    <a:pt x="1058" y="773"/>
                  </a:lnTo>
                  <a:lnTo>
                    <a:pt x="1056" y="773"/>
                  </a:lnTo>
                  <a:lnTo>
                    <a:pt x="1050" y="772"/>
                  </a:lnTo>
                  <a:lnTo>
                    <a:pt x="1048" y="772"/>
                  </a:lnTo>
                  <a:lnTo>
                    <a:pt x="1046" y="772"/>
                  </a:lnTo>
                  <a:lnTo>
                    <a:pt x="1043" y="772"/>
                  </a:lnTo>
                  <a:lnTo>
                    <a:pt x="1042" y="772"/>
                  </a:lnTo>
                  <a:lnTo>
                    <a:pt x="1041" y="772"/>
                  </a:lnTo>
                  <a:lnTo>
                    <a:pt x="1040" y="772"/>
                  </a:lnTo>
                  <a:lnTo>
                    <a:pt x="1038" y="772"/>
                  </a:lnTo>
                  <a:lnTo>
                    <a:pt x="1036" y="771"/>
                  </a:lnTo>
                  <a:lnTo>
                    <a:pt x="1033" y="771"/>
                  </a:lnTo>
                  <a:lnTo>
                    <a:pt x="1032" y="771"/>
                  </a:lnTo>
                  <a:lnTo>
                    <a:pt x="1031" y="771"/>
                  </a:lnTo>
                  <a:lnTo>
                    <a:pt x="1031" y="771"/>
                  </a:lnTo>
                  <a:lnTo>
                    <a:pt x="1027" y="771"/>
                  </a:lnTo>
                  <a:lnTo>
                    <a:pt x="1024" y="771"/>
                  </a:lnTo>
                  <a:lnTo>
                    <a:pt x="1023" y="771"/>
                  </a:lnTo>
                  <a:lnTo>
                    <a:pt x="1020" y="770"/>
                  </a:lnTo>
                  <a:lnTo>
                    <a:pt x="1018" y="770"/>
                  </a:lnTo>
                  <a:lnTo>
                    <a:pt x="1015" y="770"/>
                  </a:lnTo>
                  <a:lnTo>
                    <a:pt x="1014" y="770"/>
                  </a:lnTo>
                  <a:lnTo>
                    <a:pt x="1013" y="770"/>
                  </a:lnTo>
                  <a:lnTo>
                    <a:pt x="1011" y="770"/>
                  </a:lnTo>
                  <a:lnTo>
                    <a:pt x="1010" y="770"/>
                  </a:lnTo>
                  <a:lnTo>
                    <a:pt x="1008" y="770"/>
                  </a:lnTo>
                  <a:lnTo>
                    <a:pt x="1006" y="770"/>
                  </a:lnTo>
                  <a:lnTo>
                    <a:pt x="1004" y="769"/>
                  </a:lnTo>
                  <a:lnTo>
                    <a:pt x="1003" y="769"/>
                  </a:lnTo>
                  <a:lnTo>
                    <a:pt x="1001" y="769"/>
                  </a:lnTo>
                  <a:lnTo>
                    <a:pt x="1000" y="769"/>
                  </a:lnTo>
                  <a:lnTo>
                    <a:pt x="994" y="769"/>
                  </a:lnTo>
                  <a:lnTo>
                    <a:pt x="993" y="769"/>
                  </a:lnTo>
                  <a:lnTo>
                    <a:pt x="992" y="769"/>
                  </a:lnTo>
                  <a:lnTo>
                    <a:pt x="989" y="768"/>
                  </a:lnTo>
                  <a:lnTo>
                    <a:pt x="987" y="768"/>
                  </a:lnTo>
                  <a:lnTo>
                    <a:pt x="986" y="768"/>
                  </a:lnTo>
                  <a:lnTo>
                    <a:pt x="985" y="768"/>
                  </a:lnTo>
                  <a:lnTo>
                    <a:pt x="981" y="768"/>
                  </a:lnTo>
                  <a:lnTo>
                    <a:pt x="979" y="768"/>
                  </a:lnTo>
                  <a:lnTo>
                    <a:pt x="978" y="768"/>
                  </a:lnTo>
                  <a:lnTo>
                    <a:pt x="978" y="768"/>
                  </a:lnTo>
                  <a:lnTo>
                    <a:pt x="976" y="768"/>
                  </a:lnTo>
                  <a:lnTo>
                    <a:pt x="975" y="768"/>
                  </a:lnTo>
                  <a:lnTo>
                    <a:pt x="971" y="767"/>
                  </a:lnTo>
                  <a:lnTo>
                    <a:pt x="969" y="767"/>
                  </a:lnTo>
                  <a:lnTo>
                    <a:pt x="961" y="767"/>
                  </a:lnTo>
                  <a:lnTo>
                    <a:pt x="957" y="766"/>
                  </a:lnTo>
                  <a:lnTo>
                    <a:pt x="956" y="766"/>
                  </a:lnTo>
                  <a:lnTo>
                    <a:pt x="955" y="766"/>
                  </a:lnTo>
                  <a:lnTo>
                    <a:pt x="950" y="766"/>
                  </a:lnTo>
                  <a:lnTo>
                    <a:pt x="946" y="766"/>
                  </a:lnTo>
                  <a:lnTo>
                    <a:pt x="944" y="766"/>
                  </a:lnTo>
                  <a:lnTo>
                    <a:pt x="940" y="765"/>
                  </a:lnTo>
                  <a:lnTo>
                    <a:pt x="937" y="765"/>
                  </a:lnTo>
                  <a:lnTo>
                    <a:pt x="933" y="765"/>
                  </a:lnTo>
                  <a:lnTo>
                    <a:pt x="930" y="765"/>
                  </a:lnTo>
                  <a:lnTo>
                    <a:pt x="928" y="765"/>
                  </a:lnTo>
                  <a:lnTo>
                    <a:pt x="926" y="765"/>
                  </a:lnTo>
                  <a:lnTo>
                    <a:pt x="924" y="765"/>
                  </a:lnTo>
                  <a:lnTo>
                    <a:pt x="924" y="764"/>
                  </a:lnTo>
                  <a:lnTo>
                    <a:pt x="922" y="764"/>
                  </a:lnTo>
                  <a:lnTo>
                    <a:pt x="918" y="764"/>
                  </a:lnTo>
                  <a:lnTo>
                    <a:pt x="917" y="764"/>
                  </a:lnTo>
                  <a:lnTo>
                    <a:pt x="916" y="764"/>
                  </a:lnTo>
                  <a:lnTo>
                    <a:pt x="910" y="764"/>
                  </a:lnTo>
                  <a:lnTo>
                    <a:pt x="908" y="763"/>
                  </a:lnTo>
                  <a:lnTo>
                    <a:pt x="906" y="763"/>
                  </a:lnTo>
                  <a:lnTo>
                    <a:pt x="904" y="763"/>
                  </a:lnTo>
                  <a:lnTo>
                    <a:pt x="896" y="763"/>
                  </a:lnTo>
                  <a:lnTo>
                    <a:pt x="895" y="763"/>
                  </a:lnTo>
                  <a:lnTo>
                    <a:pt x="894" y="763"/>
                  </a:lnTo>
                  <a:lnTo>
                    <a:pt x="893" y="763"/>
                  </a:lnTo>
                  <a:lnTo>
                    <a:pt x="891" y="762"/>
                  </a:lnTo>
                  <a:lnTo>
                    <a:pt x="889" y="762"/>
                  </a:lnTo>
                  <a:lnTo>
                    <a:pt x="887" y="762"/>
                  </a:lnTo>
                  <a:lnTo>
                    <a:pt x="886" y="762"/>
                  </a:lnTo>
                  <a:lnTo>
                    <a:pt x="883" y="762"/>
                  </a:lnTo>
                  <a:lnTo>
                    <a:pt x="880" y="762"/>
                  </a:lnTo>
                  <a:lnTo>
                    <a:pt x="874" y="761"/>
                  </a:lnTo>
                  <a:lnTo>
                    <a:pt x="873" y="761"/>
                  </a:lnTo>
                  <a:lnTo>
                    <a:pt x="870" y="761"/>
                  </a:lnTo>
                  <a:lnTo>
                    <a:pt x="870" y="761"/>
                  </a:lnTo>
                  <a:lnTo>
                    <a:pt x="869" y="761"/>
                  </a:lnTo>
                  <a:lnTo>
                    <a:pt x="854" y="760"/>
                  </a:lnTo>
                  <a:lnTo>
                    <a:pt x="813" y="757"/>
                  </a:lnTo>
                  <a:lnTo>
                    <a:pt x="794" y="756"/>
                  </a:lnTo>
                  <a:lnTo>
                    <a:pt x="793" y="756"/>
                  </a:lnTo>
                  <a:lnTo>
                    <a:pt x="780" y="755"/>
                  </a:lnTo>
                  <a:lnTo>
                    <a:pt x="773" y="755"/>
                  </a:lnTo>
                  <a:lnTo>
                    <a:pt x="765" y="754"/>
                  </a:lnTo>
                  <a:lnTo>
                    <a:pt x="761" y="754"/>
                  </a:lnTo>
                  <a:lnTo>
                    <a:pt x="758" y="754"/>
                  </a:lnTo>
                  <a:lnTo>
                    <a:pt x="756" y="754"/>
                  </a:lnTo>
                  <a:lnTo>
                    <a:pt x="754" y="754"/>
                  </a:lnTo>
                  <a:lnTo>
                    <a:pt x="751" y="753"/>
                  </a:lnTo>
                  <a:lnTo>
                    <a:pt x="750" y="753"/>
                  </a:lnTo>
                  <a:lnTo>
                    <a:pt x="748" y="753"/>
                  </a:lnTo>
                  <a:lnTo>
                    <a:pt x="747" y="753"/>
                  </a:lnTo>
                  <a:lnTo>
                    <a:pt x="746" y="753"/>
                  </a:lnTo>
                  <a:lnTo>
                    <a:pt x="744" y="753"/>
                  </a:lnTo>
                  <a:lnTo>
                    <a:pt x="743" y="753"/>
                  </a:lnTo>
                  <a:lnTo>
                    <a:pt x="741" y="753"/>
                  </a:lnTo>
                  <a:lnTo>
                    <a:pt x="740" y="753"/>
                  </a:lnTo>
                  <a:lnTo>
                    <a:pt x="736" y="752"/>
                  </a:lnTo>
                  <a:lnTo>
                    <a:pt x="733" y="752"/>
                  </a:lnTo>
                  <a:lnTo>
                    <a:pt x="729" y="752"/>
                  </a:lnTo>
                  <a:lnTo>
                    <a:pt x="728" y="752"/>
                  </a:lnTo>
                  <a:lnTo>
                    <a:pt x="716" y="751"/>
                  </a:lnTo>
                  <a:lnTo>
                    <a:pt x="715" y="751"/>
                  </a:lnTo>
                  <a:lnTo>
                    <a:pt x="713" y="751"/>
                  </a:lnTo>
                  <a:lnTo>
                    <a:pt x="711" y="751"/>
                  </a:lnTo>
                  <a:lnTo>
                    <a:pt x="709" y="751"/>
                  </a:lnTo>
                  <a:lnTo>
                    <a:pt x="708" y="751"/>
                  </a:lnTo>
                  <a:lnTo>
                    <a:pt x="706" y="751"/>
                  </a:lnTo>
                  <a:lnTo>
                    <a:pt x="705" y="751"/>
                  </a:lnTo>
                  <a:lnTo>
                    <a:pt x="704" y="750"/>
                  </a:lnTo>
                  <a:lnTo>
                    <a:pt x="702" y="750"/>
                  </a:lnTo>
                  <a:lnTo>
                    <a:pt x="701" y="750"/>
                  </a:lnTo>
                  <a:lnTo>
                    <a:pt x="696" y="750"/>
                  </a:lnTo>
                  <a:lnTo>
                    <a:pt x="692" y="750"/>
                  </a:lnTo>
                  <a:lnTo>
                    <a:pt x="691" y="750"/>
                  </a:lnTo>
                  <a:lnTo>
                    <a:pt x="690" y="750"/>
                  </a:lnTo>
                  <a:lnTo>
                    <a:pt x="689" y="750"/>
                  </a:lnTo>
                  <a:lnTo>
                    <a:pt x="686" y="749"/>
                  </a:lnTo>
                  <a:lnTo>
                    <a:pt x="685" y="749"/>
                  </a:lnTo>
                  <a:lnTo>
                    <a:pt x="684" y="749"/>
                  </a:lnTo>
                  <a:lnTo>
                    <a:pt x="683" y="749"/>
                  </a:lnTo>
                  <a:lnTo>
                    <a:pt x="682" y="749"/>
                  </a:lnTo>
                  <a:lnTo>
                    <a:pt x="681" y="749"/>
                  </a:lnTo>
                  <a:lnTo>
                    <a:pt x="680" y="749"/>
                  </a:lnTo>
                  <a:lnTo>
                    <a:pt x="677" y="749"/>
                  </a:lnTo>
                  <a:lnTo>
                    <a:pt x="676" y="749"/>
                  </a:lnTo>
                  <a:lnTo>
                    <a:pt x="672" y="749"/>
                  </a:lnTo>
                  <a:lnTo>
                    <a:pt x="670" y="748"/>
                  </a:lnTo>
                  <a:lnTo>
                    <a:pt x="668" y="748"/>
                  </a:lnTo>
                  <a:lnTo>
                    <a:pt x="666" y="748"/>
                  </a:lnTo>
                  <a:lnTo>
                    <a:pt x="665" y="748"/>
                  </a:lnTo>
                  <a:lnTo>
                    <a:pt x="662" y="748"/>
                  </a:lnTo>
                  <a:lnTo>
                    <a:pt x="661" y="748"/>
                  </a:lnTo>
                  <a:lnTo>
                    <a:pt x="660" y="748"/>
                  </a:lnTo>
                  <a:lnTo>
                    <a:pt x="655" y="748"/>
                  </a:lnTo>
                  <a:lnTo>
                    <a:pt x="654" y="748"/>
                  </a:lnTo>
                  <a:lnTo>
                    <a:pt x="652" y="748"/>
                  </a:lnTo>
                  <a:lnTo>
                    <a:pt x="649" y="748"/>
                  </a:lnTo>
                  <a:lnTo>
                    <a:pt x="648" y="748"/>
                  </a:lnTo>
                  <a:lnTo>
                    <a:pt x="647" y="748"/>
                  </a:lnTo>
                  <a:lnTo>
                    <a:pt x="642" y="748"/>
                  </a:lnTo>
                  <a:lnTo>
                    <a:pt x="641" y="748"/>
                  </a:lnTo>
                  <a:lnTo>
                    <a:pt x="640" y="748"/>
                  </a:lnTo>
                  <a:lnTo>
                    <a:pt x="636" y="747"/>
                  </a:lnTo>
                  <a:lnTo>
                    <a:pt x="635" y="747"/>
                  </a:lnTo>
                  <a:lnTo>
                    <a:pt x="633" y="747"/>
                  </a:lnTo>
                  <a:lnTo>
                    <a:pt x="632" y="747"/>
                  </a:lnTo>
                  <a:lnTo>
                    <a:pt x="629" y="747"/>
                  </a:lnTo>
                  <a:lnTo>
                    <a:pt x="625" y="747"/>
                  </a:lnTo>
                  <a:lnTo>
                    <a:pt x="623" y="747"/>
                  </a:lnTo>
                  <a:lnTo>
                    <a:pt x="615" y="746"/>
                  </a:lnTo>
                  <a:lnTo>
                    <a:pt x="612" y="746"/>
                  </a:lnTo>
                  <a:lnTo>
                    <a:pt x="608" y="746"/>
                  </a:lnTo>
                  <a:lnTo>
                    <a:pt x="605" y="745"/>
                  </a:lnTo>
                  <a:lnTo>
                    <a:pt x="604" y="745"/>
                  </a:lnTo>
                  <a:lnTo>
                    <a:pt x="603" y="745"/>
                  </a:lnTo>
                  <a:lnTo>
                    <a:pt x="601" y="745"/>
                  </a:lnTo>
                  <a:lnTo>
                    <a:pt x="601" y="745"/>
                  </a:lnTo>
                  <a:lnTo>
                    <a:pt x="600" y="745"/>
                  </a:lnTo>
                  <a:lnTo>
                    <a:pt x="599" y="745"/>
                  </a:lnTo>
                  <a:lnTo>
                    <a:pt x="596" y="745"/>
                  </a:lnTo>
                  <a:lnTo>
                    <a:pt x="594" y="745"/>
                  </a:lnTo>
                  <a:lnTo>
                    <a:pt x="591" y="745"/>
                  </a:lnTo>
                  <a:lnTo>
                    <a:pt x="590" y="744"/>
                  </a:lnTo>
                  <a:lnTo>
                    <a:pt x="588" y="744"/>
                  </a:lnTo>
                  <a:lnTo>
                    <a:pt x="584" y="744"/>
                  </a:lnTo>
                  <a:lnTo>
                    <a:pt x="582" y="744"/>
                  </a:lnTo>
                  <a:lnTo>
                    <a:pt x="574" y="744"/>
                  </a:lnTo>
                  <a:lnTo>
                    <a:pt x="573" y="743"/>
                  </a:lnTo>
                  <a:lnTo>
                    <a:pt x="569" y="743"/>
                  </a:lnTo>
                  <a:lnTo>
                    <a:pt x="568" y="743"/>
                  </a:lnTo>
                  <a:lnTo>
                    <a:pt x="564" y="743"/>
                  </a:lnTo>
                  <a:lnTo>
                    <a:pt x="560" y="743"/>
                  </a:lnTo>
                  <a:lnTo>
                    <a:pt x="559" y="743"/>
                  </a:lnTo>
                  <a:lnTo>
                    <a:pt x="556" y="742"/>
                  </a:lnTo>
                  <a:lnTo>
                    <a:pt x="555" y="742"/>
                  </a:lnTo>
                  <a:lnTo>
                    <a:pt x="554" y="742"/>
                  </a:lnTo>
                  <a:lnTo>
                    <a:pt x="550" y="742"/>
                  </a:lnTo>
                  <a:lnTo>
                    <a:pt x="547" y="742"/>
                  </a:lnTo>
                  <a:lnTo>
                    <a:pt x="547" y="742"/>
                  </a:lnTo>
                  <a:lnTo>
                    <a:pt x="546" y="742"/>
                  </a:lnTo>
                  <a:lnTo>
                    <a:pt x="544" y="741"/>
                  </a:lnTo>
                  <a:lnTo>
                    <a:pt x="543" y="741"/>
                  </a:lnTo>
                  <a:lnTo>
                    <a:pt x="542" y="741"/>
                  </a:lnTo>
                  <a:lnTo>
                    <a:pt x="541" y="741"/>
                  </a:lnTo>
                  <a:lnTo>
                    <a:pt x="539" y="741"/>
                  </a:lnTo>
                  <a:lnTo>
                    <a:pt x="538" y="741"/>
                  </a:lnTo>
                  <a:lnTo>
                    <a:pt x="533" y="741"/>
                  </a:lnTo>
                  <a:lnTo>
                    <a:pt x="530" y="741"/>
                  </a:lnTo>
                  <a:lnTo>
                    <a:pt x="526" y="741"/>
                  </a:lnTo>
                  <a:lnTo>
                    <a:pt x="521" y="740"/>
                  </a:lnTo>
                  <a:lnTo>
                    <a:pt x="519" y="740"/>
                  </a:lnTo>
                  <a:lnTo>
                    <a:pt x="517" y="740"/>
                  </a:lnTo>
                  <a:lnTo>
                    <a:pt x="514" y="740"/>
                  </a:lnTo>
                  <a:lnTo>
                    <a:pt x="512" y="740"/>
                  </a:lnTo>
                  <a:lnTo>
                    <a:pt x="511" y="740"/>
                  </a:lnTo>
                  <a:lnTo>
                    <a:pt x="509" y="740"/>
                  </a:lnTo>
                  <a:lnTo>
                    <a:pt x="508" y="739"/>
                  </a:lnTo>
                  <a:lnTo>
                    <a:pt x="507" y="739"/>
                  </a:lnTo>
                  <a:lnTo>
                    <a:pt x="506" y="739"/>
                  </a:lnTo>
                  <a:lnTo>
                    <a:pt x="505" y="739"/>
                  </a:lnTo>
                  <a:lnTo>
                    <a:pt x="502" y="739"/>
                  </a:lnTo>
                  <a:lnTo>
                    <a:pt x="501" y="739"/>
                  </a:lnTo>
                  <a:lnTo>
                    <a:pt x="499" y="739"/>
                  </a:lnTo>
                  <a:lnTo>
                    <a:pt x="498" y="739"/>
                  </a:lnTo>
                  <a:lnTo>
                    <a:pt x="497" y="739"/>
                  </a:lnTo>
                  <a:lnTo>
                    <a:pt x="494" y="738"/>
                  </a:lnTo>
                  <a:lnTo>
                    <a:pt x="493" y="738"/>
                  </a:lnTo>
                  <a:lnTo>
                    <a:pt x="492" y="738"/>
                  </a:lnTo>
                  <a:lnTo>
                    <a:pt x="491" y="738"/>
                  </a:lnTo>
                  <a:lnTo>
                    <a:pt x="489" y="738"/>
                  </a:lnTo>
                  <a:lnTo>
                    <a:pt x="486" y="738"/>
                  </a:lnTo>
                  <a:lnTo>
                    <a:pt x="485" y="738"/>
                  </a:lnTo>
                  <a:lnTo>
                    <a:pt x="484" y="738"/>
                  </a:lnTo>
                  <a:lnTo>
                    <a:pt x="483" y="738"/>
                  </a:lnTo>
                  <a:lnTo>
                    <a:pt x="481" y="738"/>
                  </a:lnTo>
                  <a:lnTo>
                    <a:pt x="478" y="738"/>
                  </a:lnTo>
                  <a:lnTo>
                    <a:pt x="477" y="738"/>
                  </a:lnTo>
                  <a:lnTo>
                    <a:pt x="476" y="737"/>
                  </a:lnTo>
                  <a:lnTo>
                    <a:pt x="474" y="737"/>
                  </a:lnTo>
                  <a:lnTo>
                    <a:pt x="473" y="737"/>
                  </a:lnTo>
                  <a:lnTo>
                    <a:pt x="472" y="737"/>
                  </a:lnTo>
                  <a:lnTo>
                    <a:pt x="470" y="737"/>
                  </a:lnTo>
                  <a:lnTo>
                    <a:pt x="469" y="737"/>
                  </a:lnTo>
                  <a:lnTo>
                    <a:pt x="468" y="737"/>
                  </a:lnTo>
                  <a:lnTo>
                    <a:pt x="467" y="737"/>
                  </a:lnTo>
                  <a:lnTo>
                    <a:pt x="466" y="737"/>
                  </a:lnTo>
                  <a:lnTo>
                    <a:pt x="462" y="737"/>
                  </a:lnTo>
                  <a:lnTo>
                    <a:pt x="458" y="736"/>
                  </a:lnTo>
                  <a:lnTo>
                    <a:pt x="456" y="736"/>
                  </a:lnTo>
                  <a:lnTo>
                    <a:pt x="454" y="736"/>
                  </a:lnTo>
                  <a:lnTo>
                    <a:pt x="453" y="736"/>
                  </a:lnTo>
                  <a:lnTo>
                    <a:pt x="452" y="736"/>
                  </a:lnTo>
                  <a:lnTo>
                    <a:pt x="449" y="736"/>
                  </a:lnTo>
                  <a:lnTo>
                    <a:pt x="448" y="736"/>
                  </a:lnTo>
                  <a:lnTo>
                    <a:pt x="447" y="736"/>
                  </a:lnTo>
                  <a:lnTo>
                    <a:pt x="445" y="736"/>
                  </a:lnTo>
                  <a:lnTo>
                    <a:pt x="444" y="736"/>
                  </a:lnTo>
                  <a:lnTo>
                    <a:pt x="442" y="735"/>
                  </a:lnTo>
                  <a:lnTo>
                    <a:pt x="440" y="735"/>
                  </a:lnTo>
                  <a:lnTo>
                    <a:pt x="439" y="735"/>
                  </a:lnTo>
                  <a:lnTo>
                    <a:pt x="438" y="735"/>
                  </a:lnTo>
                  <a:lnTo>
                    <a:pt x="435" y="735"/>
                  </a:lnTo>
                  <a:lnTo>
                    <a:pt x="434" y="735"/>
                  </a:lnTo>
                  <a:lnTo>
                    <a:pt x="433" y="735"/>
                  </a:lnTo>
                  <a:lnTo>
                    <a:pt x="432" y="735"/>
                  </a:lnTo>
                  <a:lnTo>
                    <a:pt x="430" y="735"/>
                  </a:lnTo>
                  <a:lnTo>
                    <a:pt x="428" y="735"/>
                  </a:lnTo>
                  <a:lnTo>
                    <a:pt x="428" y="734"/>
                  </a:lnTo>
                  <a:lnTo>
                    <a:pt x="422" y="734"/>
                  </a:lnTo>
                  <a:lnTo>
                    <a:pt x="416" y="734"/>
                  </a:lnTo>
                  <a:lnTo>
                    <a:pt x="413" y="734"/>
                  </a:lnTo>
                  <a:lnTo>
                    <a:pt x="411" y="733"/>
                  </a:lnTo>
                  <a:lnTo>
                    <a:pt x="409" y="733"/>
                  </a:lnTo>
                  <a:lnTo>
                    <a:pt x="407" y="733"/>
                  </a:lnTo>
                  <a:lnTo>
                    <a:pt x="401" y="733"/>
                  </a:lnTo>
                  <a:lnTo>
                    <a:pt x="400" y="733"/>
                  </a:lnTo>
                  <a:lnTo>
                    <a:pt x="398" y="733"/>
                  </a:lnTo>
                  <a:lnTo>
                    <a:pt x="394" y="733"/>
                  </a:lnTo>
                  <a:lnTo>
                    <a:pt x="393" y="732"/>
                  </a:lnTo>
                  <a:lnTo>
                    <a:pt x="391" y="732"/>
                  </a:lnTo>
                  <a:lnTo>
                    <a:pt x="388" y="732"/>
                  </a:lnTo>
                  <a:lnTo>
                    <a:pt x="386" y="732"/>
                  </a:lnTo>
                  <a:lnTo>
                    <a:pt x="385" y="732"/>
                  </a:lnTo>
                  <a:lnTo>
                    <a:pt x="383" y="732"/>
                  </a:lnTo>
                  <a:lnTo>
                    <a:pt x="379" y="732"/>
                  </a:lnTo>
                  <a:lnTo>
                    <a:pt x="376" y="731"/>
                  </a:lnTo>
                  <a:lnTo>
                    <a:pt x="373" y="731"/>
                  </a:lnTo>
                  <a:lnTo>
                    <a:pt x="369" y="731"/>
                  </a:lnTo>
                  <a:lnTo>
                    <a:pt x="368" y="731"/>
                  </a:lnTo>
                  <a:lnTo>
                    <a:pt x="367" y="731"/>
                  </a:lnTo>
                  <a:lnTo>
                    <a:pt x="365" y="731"/>
                  </a:lnTo>
                  <a:lnTo>
                    <a:pt x="364" y="731"/>
                  </a:lnTo>
                  <a:lnTo>
                    <a:pt x="360" y="731"/>
                  </a:lnTo>
                  <a:lnTo>
                    <a:pt x="355" y="730"/>
                  </a:lnTo>
                  <a:lnTo>
                    <a:pt x="353" y="730"/>
                  </a:lnTo>
                  <a:lnTo>
                    <a:pt x="352" y="730"/>
                  </a:lnTo>
                  <a:lnTo>
                    <a:pt x="351" y="730"/>
                  </a:lnTo>
                  <a:lnTo>
                    <a:pt x="350" y="730"/>
                  </a:lnTo>
                  <a:lnTo>
                    <a:pt x="348" y="730"/>
                  </a:lnTo>
                  <a:lnTo>
                    <a:pt x="346" y="730"/>
                  </a:lnTo>
                  <a:lnTo>
                    <a:pt x="345" y="730"/>
                  </a:lnTo>
                  <a:lnTo>
                    <a:pt x="344" y="730"/>
                  </a:lnTo>
                  <a:lnTo>
                    <a:pt x="344" y="729"/>
                  </a:lnTo>
                  <a:lnTo>
                    <a:pt x="343" y="729"/>
                  </a:lnTo>
                  <a:lnTo>
                    <a:pt x="341" y="729"/>
                  </a:lnTo>
                  <a:lnTo>
                    <a:pt x="340" y="729"/>
                  </a:lnTo>
                  <a:lnTo>
                    <a:pt x="338" y="729"/>
                  </a:lnTo>
                  <a:lnTo>
                    <a:pt x="336" y="729"/>
                  </a:lnTo>
                  <a:lnTo>
                    <a:pt x="334" y="729"/>
                  </a:lnTo>
                  <a:lnTo>
                    <a:pt x="332" y="729"/>
                  </a:lnTo>
                  <a:lnTo>
                    <a:pt x="331" y="729"/>
                  </a:lnTo>
                  <a:lnTo>
                    <a:pt x="330" y="729"/>
                  </a:lnTo>
                  <a:lnTo>
                    <a:pt x="329" y="729"/>
                  </a:lnTo>
                  <a:lnTo>
                    <a:pt x="328" y="729"/>
                  </a:lnTo>
                  <a:lnTo>
                    <a:pt x="327" y="729"/>
                  </a:lnTo>
                  <a:lnTo>
                    <a:pt x="322" y="728"/>
                  </a:lnTo>
                  <a:lnTo>
                    <a:pt x="321" y="728"/>
                  </a:lnTo>
                  <a:lnTo>
                    <a:pt x="320" y="728"/>
                  </a:lnTo>
                  <a:lnTo>
                    <a:pt x="319" y="728"/>
                  </a:lnTo>
                  <a:lnTo>
                    <a:pt x="318" y="728"/>
                  </a:lnTo>
                  <a:lnTo>
                    <a:pt x="316" y="728"/>
                  </a:lnTo>
                  <a:lnTo>
                    <a:pt x="315" y="728"/>
                  </a:lnTo>
                  <a:lnTo>
                    <a:pt x="314" y="728"/>
                  </a:lnTo>
                  <a:lnTo>
                    <a:pt x="313" y="728"/>
                  </a:lnTo>
                  <a:lnTo>
                    <a:pt x="309" y="728"/>
                  </a:lnTo>
                  <a:lnTo>
                    <a:pt x="308" y="728"/>
                  </a:lnTo>
                  <a:lnTo>
                    <a:pt x="306" y="728"/>
                  </a:lnTo>
                  <a:lnTo>
                    <a:pt x="302" y="728"/>
                  </a:lnTo>
                  <a:lnTo>
                    <a:pt x="301" y="728"/>
                  </a:lnTo>
                  <a:lnTo>
                    <a:pt x="299" y="728"/>
                  </a:lnTo>
                  <a:lnTo>
                    <a:pt x="296" y="727"/>
                  </a:lnTo>
                  <a:lnTo>
                    <a:pt x="295" y="727"/>
                  </a:lnTo>
                  <a:lnTo>
                    <a:pt x="294" y="727"/>
                  </a:lnTo>
                  <a:lnTo>
                    <a:pt x="292" y="727"/>
                  </a:lnTo>
                  <a:lnTo>
                    <a:pt x="289" y="727"/>
                  </a:lnTo>
                  <a:lnTo>
                    <a:pt x="287" y="727"/>
                  </a:lnTo>
                  <a:lnTo>
                    <a:pt x="286" y="727"/>
                  </a:lnTo>
                  <a:lnTo>
                    <a:pt x="284" y="727"/>
                  </a:lnTo>
                  <a:lnTo>
                    <a:pt x="282" y="727"/>
                  </a:lnTo>
                  <a:lnTo>
                    <a:pt x="281" y="727"/>
                  </a:lnTo>
                  <a:lnTo>
                    <a:pt x="279" y="727"/>
                  </a:lnTo>
                  <a:lnTo>
                    <a:pt x="278" y="726"/>
                  </a:lnTo>
                  <a:lnTo>
                    <a:pt x="277" y="726"/>
                  </a:lnTo>
                  <a:lnTo>
                    <a:pt x="276" y="726"/>
                  </a:lnTo>
                  <a:lnTo>
                    <a:pt x="274" y="726"/>
                  </a:lnTo>
                  <a:lnTo>
                    <a:pt x="273" y="726"/>
                  </a:lnTo>
                  <a:lnTo>
                    <a:pt x="272" y="726"/>
                  </a:lnTo>
                  <a:lnTo>
                    <a:pt x="270" y="726"/>
                  </a:lnTo>
                  <a:lnTo>
                    <a:pt x="265" y="725"/>
                  </a:lnTo>
                  <a:lnTo>
                    <a:pt x="263" y="725"/>
                  </a:lnTo>
                  <a:lnTo>
                    <a:pt x="260" y="725"/>
                  </a:lnTo>
                  <a:lnTo>
                    <a:pt x="256" y="725"/>
                  </a:lnTo>
                  <a:lnTo>
                    <a:pt x="253" y="725"/>
                  </a:lnTo>
                  <a:lnTo>
                    <a:pt x="252" y="724"/>
                  </a:lnTo>
                  <a:lnTo>
                    <a:pt x="252" y="724"/>
                  </a:lnTo>
                  <a:lnTo>
                    <a:pt x="247" y="724"/>
                  </a:lnTo>
                  <a:lnTo>
                    <a:pt x="245" y="724"/>
                  </a:lnTo>
                  <a:lnTo>
                    <a:pt x="243" y="724"/>
                  </a:lnTo>
                  <a:lnTo>
                    <a:pt x="242" y="724"/>
                  </a:lnTo>
                  <a:lnTo>
                    <a:pt x="238" y="724"/>
                  </a:lnTo>
                  <a:lnTo>
                    <a:pt x="236" y="723"/>
                  </a:lnTo>
                  <a:lnTo>
                    <a:pt x="235" y="723"/>
                  </a:lnTo>
                  <a:lnTo>
                    <a:pt x="233" y="723"/>
                  </a:lnTo>
                  <a:lnTo>
                    <a:pt x="231" y="723"/>
                  </a:lnTo>
                  <a:lnTo>
                    <a:pt x="228" y="723"/>
                  </a:lnTo>
                  <a:lnTo>
                    <a:pt x="226" y="723"/>
                  </a:lnTo>
                  <a:lnTo>
                    <a:pt x="225" y="723"/>
                  </a:lnTo>
                  <a:lnTo>
                    <a:pt x="223" y="723"/>
                  </a:lnTo>
                  <a:lnTo>
                    <a:pt x="221" y="722"/>
                  </a:lnTo>
                  <a:lnTo>
                    <a:pt x="220" y="722"/>
                  </a:lnTo>
                  <a:lnTo>
                    <a:pt x="219" y="722"/>
                  </a:lnTo>
                  <a:lnTo>
                    <a:pt x="217" y="722"/>
                  </a:lnTo>
                  <a:lnTo>
                    <a:pt x="209" y="722"/>
                  </a:lnTo>
                  <a:lnTo>
                    <a:pt x="205" y="721"/>
                  </a:lnTo>
                  <a:lnTo>
                    <a:pt x="204" y="721"/>
                  </a:lnTo>
                  <a:lnTo>
                    <a:pt x="202" y="721"/>
                  </a:lnTo>
                  <a:lnTo>
                    <a:pt x="201" y="721"/>
                  </a:lnTo>
                  <a:lnTo>
                    <a:pt x="200" y="721"/>
                  </a:lnTo>
                  <a:lnTo>
                    <a:pt x="198" y="721"/>
                  </a:lnTo>
                  <a:lnTo>
                    <a:pt x="197" y="721"/>
                  </a:lnTo>
                  <a:lnTo>
                    <a:pt x="196" y="721"/>
                  </a:lnTo>
                  <a:lnTo>
                    <a:pt x="195" y="721"/>
                  </a:lnTo>
                  <a:lnTo>
                    <a:pt x="192" y="721"/>
                  </a:lnTo>
                  <a:lnTo>
                    <a:pt x="189" y="721"/>
                  </a:lnTo>
                  <a:lnTo>
                    <a:pt x="187" y="721"/>
                  </a:lnTo>
                  <a:lnTo>
                    <a:pt x="186" y="721"/>
                  </a:lnTo>
                  <a:lnTo>
                    <a:pt x="184" y="721"/>
                  </a:lnTo>
                  <a:lnTo>
                    <a:pt x="182" y="721"/>
                  </a:lnTo>
                  <a:lnTo>
                    <a:pt x="181" y="721"/>
                  </a:lnTo>
                  <a:lnTo>
                    <a:pt x="179" y="721"/>
                  </a:lnTo>
                  <a:lnTo>
                    <a:pt x="178" y="721"/>
                  </a:lnTo>
                  <a:lnTo>
                    <a:pt x="176" y="721"/>
                  </a:lnTo>
                  <a:lnTo>
                    <a:pt x="175" y="721"/>
                  </a:lnTo>
                  <a:lnTo>
                    <a:pt x="174" y="721"/>
                  </a:lnTo>
                  <a:lnTo>
                    <a:pt x="173" y="721"/>
                  </a:lnTo>
                  <a:lnTo>
                    <a:pt x="172" y="721"/>
                  </a:lnTo>
                  <a:lnTo>
                    <a:pt x="171" y="721"/>
                  </a:lnTo>
                  <a:lnTo>
                    <a:pt x="171" y="720"/>
                  </a:lnTo>
                  <a:lnTo>
                    <a:pt x="170" y="720"/>
                  </a:lnTo>
                  <a:lnTo>
                    <a:pt x="169" y="720"/>
                  </a:lnTo>
                  <a:lnTo>
                    <a:pt x="167" y="720"/>
                  </a:lnTo>
                  <a:lnTo>
                    <a:pt x="166" y="720"/>
                  </a:lnTo>
                  <a:lnTo>
                    <a:pt x="161" y="720"/>
                  </a:lnTo>
                  <a:lnTo>
                    <a:pt x="160" y="720"/>
                  </a:lnTo>
                  <a:lnTo>
                    <a:pt x="158" y="720"/>
                  </a:lnTo>
                  <a:lnTo>
                    <a:pt x="156" y="720"/>
                  </a:lnTo>
                  <a:lnTo>
                    <a:pt x="152" y="719"/>
                  </a:lnTo>
                  <a:lnTo>
                    <a:pt x="151" y="719"/>
                  </a:lnTo>
                  <a:lnTo>
                    <a:pt x="149" y="719"/>
                  </a:lnTo>
                  <a:lnTo>
                    <a:pt x="147" y="719"/>
                  </a:lnTo>
                  <a:lnTo>
                    <a:pt x="144" y="719"/>
                  </a:lnTo>
                  <a:lnTo>
                    <a:pt x="143" y="719"/>
                  </a:lnTo>
                  <a:lnTo>
                    <a:pt x="141" y="719"/>
                  </a:lnTo>
                  <a:lnTo>
                    <a:pt x="136" y="718"/>
                  </a:lnTo>
                  <a:lnTo>
                    <a:pt x="132" y="718"/>
                  </a:lnTo>
                  <a:lnTo>
                    <a:pt x="130" y="718"/>
                  </a:lnTo>
                  <a:lnTo>
                    <a:pt x="129" y="718"/>
                  </a:lnTo>
                  <a:lnTo>
                    <a:pt x="128" y="718"/>
                  </a:lnTo>
                  <a:lnTo>
                    <a:pt x="127" y="718"/>
                  </a:lnTo>
                  <a:lnTo>
                    <a:pt x="126" y="718"/>
                  </a:lnTo>
                  <a:lnTo>
                    <a:pt x="125" y="718"/>
                  </a:lnTo>
                  <a:lnTo>
                    <a:pt x="123" y="718"/>
                  </a:lnTo>
                  <a:lnTo>
                    <a:pt x="120" y="718"/>
                  </a:lnTo>
                  <a:lnTo>
                    <a:pt x="118" y="717"/>
                  </a:lnTo>
                  <a:lnTo>
                    <a:pt x="117" y="717"/>
                  </a:lnTo>
                  <a:lnTo>
                    <a:pt x="116" y="717"/>
                  </a:lnTo>
                  <a:lnTo>
                    <a:pt x="114" y="713"/>
                  </a:lnTo>
                  <a:lnTo>
                    <a:pt x="114" y="712"/>
                  </a:lnTo>
                  <a:lnTo>
                    <a:pt x="113" y="711"/>
                  </a:lnTo>
                  <a:lnTo>
                    <a:pt x="112" y="710"/>
                  </a:lnTo>
                  <a:lnTo>
                    <a:pt x="112" y="709"/>
                  </a:lnTo>
                  <a:lnTo>
                    <a:pt x="111" y="709"/>
                  </a:lnTo>
                  <a:lnTo>
                    <a:pt x="110" y="708"/>
                  </a:lnTo>
                  <a:lnTo>
                    <a:pt x="109" y="707"/>
                  </a:lnTo>
                  <a:lnTo>
                    <a:pt x="108" y="707"/>
                  </a:lnTo>
                  <a:lnTo>
                    <a:pt x="107" y="706"/>
                  </a:lnTo>
                  <a:lnTo>
                    <a:pt x="107" y="705"/>
                  </a:lnTo>
                  <a:lnTo>
                    <a:pt x="106" y="705"/>
                  </a:lnTo>
                  <a:lnTo>
                    <a:pt x="106" y="703"/>
                  </a:lnTo>
                  <a:lnTo>
                    <a:pt x="106" y="702"/>
                  </a:lnTo>
                  <a:lnTo>
                    <a:pt x="106" y="701"/>
                  </a:lnTo>
                  <a:lnTo>
                    <a:pt x="105" y="701"/>
                  </a:lnTo>
                  <a:lnTo>
                    <a:pt x="105" y="700"/>
                  </a:lnTo>
                  <a:lnTo>
                    <a:pt x="104" y="700"/>
                  </a:lnTo>
                  <a:lnTo>
                    <a:pt x="104" y="699"/>
                  </a:lnTo>
                  <a:lnTo>
                    <a:pt x="103" y="698"/>
                  </a:lnTo>
                  <a:lnTo>
                    <a:pt x="102" y="697"/>
                  </a:lnTo>
                  <a:lnTo>
                    <a:pt x="101" y="697"/>
                  </a:lnTo>
                  <a:lnTo>
                    <a:pt x="101" y="696"/>
                  </a:lnTo>
                  <a:lnTo>
                    <a:pt x="100" y="696"/>
                  </a:lnTo>
                  <a:lnTo>
                    <a:pt x="99" y="696"/>
                  </a:lnTo>
                  <a:lnTo>
                    <a:pt x="98" y="696"/>
                  </a:lnTo>
                  <a:lnTo>
                    <a:pt x="97" y="696"/>
                  </a:lnTo>
                  <a:lnTo>
                    <a:pt x="97" y="697"/>
                  </a:lnTo>
                  <a:lnTo>
                    <a:pt x="96" y="697"/>
                  </a:lnTo>
                  <a:lnTo>
                    <a:pt x="95" y="697"/>
                  </a:lnTo>
                  <a:lnTo>
                    <a:pt x="94" y="697"/>
                  </a:lnTo>
                  <a:lnTo>
                    <a:pt x="94" y="696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3" y="694"/>
                  </a:lnTo>
                  <a:lnTo>
                    <a:pt x="94" y="693"/>
                  </a:lnTo>
                  <a:lnTo>
                    <a:pt x="93" y="693"/>
                  </a:lnTo>
                  <a:lnTo>
                    <a:pt x="93" y="692"/>
                  </a:lnTo>
                  <a:lnTo>
                    <a:pt x="92" y="691"/>
                  </a:lnTo>
                  <a:lnTo>
                    <a:pt x="91" y="690"/>
                  </a:lnTo>
                  <a:lnTo>
                    <a:pt x="91" y="689"/>
                  </a:lnTo>
                  <a:lnTo>
                    <a:pt x="91" y="688"/>
                  </a:lnTo>
                  <a:lnTo>
                    <a:pt x="92" y="688"/>
                  </a:lnTo>
                  <a:lnTo>
                    <a:pt x="92" y="687"/>
                  </a:lnTo>
                  <a:lnTo>
                    <a:pt x="92" y="686"/>
                  </a:lnTo>
                  <a:lnTo>
                    <a:pt x="92" y="685"/>
                  </a:lnTo>
                  <a:lnTo>
                    <a:pt x="92" y="684"/>
                  </a:lnTo>
                  <a:lnTo>
                    <a:pt x="92" y="683"/>
                  </a:lnTo>
                  <a:lnTo>
                    <a:pt x="92" y="682"/>
                  </a:lnTo>
                  <a:lnTo>
                    <a:pt x="91" y="682"/>
                  </a:lnTo>
                  <a:lnTo>
                    <a:pt x="91" y="681"/>
                  </a:lnTo>
                  <a:lnTo>
                    <a:pt x="90" y="680"/>
                  </a:lnTo>
                  <a:lnTo>
                    <a:pt x="90" y="679"/>
                  </a:lnTo>
                  <a:lnTo>
                    <a:pt x="90" y="678"/>
                  </a:lnTo>
                  <a:lnTo>
                    <a:pt x="89" y="677"/>
                  </a:lnTo>
                  <a:lnTo>
                    <a:pt x="89" y="676"/>
                  </a:lnTo>
                  <a:lnTo>
                    <a:pt x="88" y="676"/>
                  </a:lnTo>
                  <a:lnTo>
                    <a:pt x="88" y="675"/>
                  </a:lnTo>
                  <a:lnTo>
                    <a:pt x="88" y="674"/>
                  </a:lnTo>
                  <a:lnTo>
                    <a:pt x="88" y="673"/>
                  </a:lnTo>
                  <a:lnTo>
                    <a:pt x="88" y="672"/>
                  </a:lnTo>
                  <a:lnTo>
                    <a:pt x="88" y="671"/>
                  </a:lnTo>
                  <a:lnTo>
                    <a:pt x="88" y="670"/>
                  </a:lnTo>
                  <a:lnTo>
                    <a:pt x="88" y="669"/>
                  </a:lnTo>
                  <a:lnTo>
                    <a:pt x="88" y="668"/>
                  </a:lnTo>
                  <a:lnTo>
                    <a:pt x="88" y="668"/>
                  </a:lnTo>
                  <a:lnTo>
                    <a:pt x="87" y="667"/>
                  </a:lnTo>
                  <a:lnTo>
                    <a:pt x="86" y="666"/>
                  </a:lnTo>
                  <a:lnTo>
                    <a:pt x="86" y="665"/>
                  </a:lnTo>
                  <a:lnTo>
                    <a:pt x="85" y="664"/>
                  </a:lnTo>
                  <a:lnTo>
                    <a:pt x="85" y="663"/>
                  </a:lnTo>
                  <a:lnTo>
                    <a:pt x="84" y="662"/>
                  </a:lnTo>
                  <a:lnTo>
                    <a:pt x="84" y="661"/>
                  </a:lnTo>
                  <a:lnTo>
                    <a:pt x="84" y="660"/>
                  </a:lnTo>
                  <a:lnTo>
                    <a:pt x="85" y="660"/>
                  </a:lnTo>
                  <a:lnTo>
                    <a:pt x="85" y="659"/>
                  </a:lnTo>
                  <a:lnTo>
                    <a:pt x="85" y="658"/>
                  </a:lnTo>
                  <a:lnTo>
                    <a:pt x="85" y="657"/>
                  </a:lnTo>
                  <a:lnTo>
                    <a:pt x="85" y="656"/>
                  </a:lnTo>
                  <a:lnTo>
                    <a:pt x="85" y="655"/>
                  </a:lnTo>
                  <a:lnTo>
                    <a:pt x="85" y="654"/>
                  </a:lnTo>
                  <a:lnTo>
                    <a:pt x="86" y="654"/>
                  </a:lnTo>
                  <a:lnTo>
                    <a:pt x="86" y="653"/>
                  </a:lnTo>
                  <a:lnTo>
                    <a:pt x="87" y="653"/>
                  </a:lnTo>
                  <a:lnTo>
                    <a:pt x="89" y="653"/>
                  </a:lnTo>
                  <a:lnTo>
                    <a:pt x="89" y="652"/>
                  </a:lnTo>
                  <a:lnTo>
                    <a:pt x="90" y="652"/>
                  </a:lnTo>
                  <a:lnTo>
                    <a:pt x="90" y="651"/>
                  </a:lnTo>
                  <a:lnTo>
                    <a:pt x="90" y="650"/>
                  </a:lnTo>
                  <a:lnTo>
                    <a:pt x="90" y="649"/>
                  </a:lnTo>
                  <a:lnTo>
                    <a:pt x="89" y="649"/>
                  </a:lnTo>
                  <a:lnTo>
                    <a:pt x="89" y="648"/>
                  </a:lnTo>
                  <a:lnTo>
                    <a:pt x="89" y="647"/>
                  </a:lnTo>
                  <a:lnTo>
                    <a:pt x="88" y="647"/>
                  </a:lnTo>
                  <a:lnTo>
                    <a:pt x="87" y="646"/>
                  </a:lnTo>
                  <a:lnTo>
                    <a:pt x="86" y="645"/>
                  </a:lnTo>
                  <a:lnTo>
                    <a:pt x="85" y="643"/>
                  </a:lnTo>
                  <a:lnTo>
                    <a:pt x="85" y="642"/>
                  </a:lnTo>
                  <a:lnTo>
                    <a:pt x="85" y="641"/>
                  </a:lnTo>
                  <a:lnTo>
                    <a:pt x="86" y="641"/>
                  </a:lnTo>
                  <a:lnTo>
                    <a:pt x="86" y="641"/>
                  </a:lnTo>
                  <a:lnTo>
                    <a:pt x="87" y="641"/>
                  </a:lnTo>
                  <a:lnTo>
                    <a:pt x="87" y="640"/>
                  </a:lnTo>
                  <a:lnTo>
                    <a:pt x="86" y="639"/>
                  </a:lnTo>
                  <a:lnTo>
                    <a:pt x="86" y="638"/>
                  </a:lnTo>
                  <a:lnTo>
                    <a:pt x="85" y="638"/>
                  </a:lnTo>
                  <a:lnTo>
                    <a:pt x="85" y="637"/>
                  </a:lnTo>
                  <a:lnTo>
                    <a:pt x="84" y="637"/>
                  </a:lnTo>
                  <a:lnTo>
                    <a:pt x="84" y="636"/>
                  </a:lnTo>
                  <a:lnTo>
                    <a:pt x="84" y="635"/>
                  </a:lnTo>
                  <a:lnTo>
                    <a:pt x="84" y="634"/>
                  </a:lnTo>
                  <a:lnTo>
                    <a:pt x="84" y="633"/>
                  </a:lnTo>
                  <a:lnTo>
                    <a:pt x="85" y="633"/>
                  </a:lnTo>
                  <a:lnTo>
                    <a:pt x="85" y="632"/>
                  </a:lnTo>
                  <a:lnTo>
                    <a:pt x="86" y="632"/>
                  </a:lnTo>
                  <a:lnTo>
                    <a:pt x="86" y="631"/>
                  </a:lnTo>
                  <a:lnTo>
                    <a:pt x="86" y="630"/>
                  </a:lnTo>
                  <a:lnTo>
                    <a:pt x="86" y="629"/>
                  </a:lnTo>
                  <a:lnTo>
                    <a:pt x="85" y="629"/>
                  </a:lnTo>
                  <a:lnTo>
                    <a:pt x="85" y="628"/>
                  </a:lnTo>
                  <a:lnTo>
                    <a:pt x="84" y="628"/>
                  </a:lnTo>
                  <a:lnTo>
                    <a:pt x="83" y="628"/>
                  </a:lnTo>
                  <a:lnTo>
                    <a:pt x="83" y="627"/>
                  </a:lnTo>
                  <a:lnTo>
                    <a:pt x="82" y="627"/>
                  </a:lnTo>
                  <a:lnTo>
                    <a:pt x="82" y="626"/>
                  </a:lnTo>
                  <a:lnTo>
                    <a:pt x="81" y="625"/>
                  </a:lnTo>
                  <a:lnTo>
                    <a:pt x="81" y="624"/>
                  </a:lnTo>
                  <a:lnTo>
                    <a:pt x="80" y="624"/>
                  </a:lnTo>
                  <a:lnTo>
                    <a:pt x="80" y="623"/>
                  </a:lnTo>
                  <a:lnTo>
                    <a:pt x="79" y="623"/>
                  </a:lnTo>
                  <a:lnTo>
                    <a:pt x="79" y="622"/>
                  </a:lnTo>
                  <a:lnTo>
                    <a:pt x="79" y="621"/>
                  </a:lnTo>
                  <a:lnTo>
                    <a:pt x="78" y="621"/>
                  </a:lnTo>
                  <a:lnTo>
                    <a:pt x="78" y="620"/>
                  </a:lnTo>
                  <a:lnTo>
                    <a:pt x="78" y="619"/>
                  </a:lnTo>
                  <a:lnTo>
                    <a:pt x="77" y="619"/>
                  </a:lnTo>
                  <a:lnTo>
                    <a:pt x="77" y="618"/>
                  </a:lnTo>
                  <a:lnTo>
                    <a:pt x="76" y="618"/>
                  </a:lnTo>
                  <a:lnTo>
                    <a:pt x="76" y="617"/>
                  </a:lnTo>
                  <a:lnTo>
                    <a:pt x="75" y="616"/>
                  </a:lnTo>
                  <a:lnTo>
                    <a:pt x="74" y="615"/>
                  </a:lnTo>
                  <a:lnTo>
                    <a:pt x="74" y="615"/>
                  </a:lnTo>
                  <a:lnTo>
                    <a:pt x="73" y="615"/>
                  </a:lnTo>
                  <a:lnTo>
                    <a:pt x="72" y="614"/>
                  </a:lnTo>
                  <a:lnTo>
                    <a:pt x="72" y="613"/>
                  </a:lnTo>
                  <a:lnTo>
                    <a:pt x="71" y="613"/>
                  </a:lnTo>
                  <a:lnTo>
                    <a:pt x="71" y="612"/>
                  </a:lnTo>
                  <a:lnTo>
                    <a:pt x="71" y="611"/>
                  </a:lnTo>
                  <a:lnTo>
                    <a:pt x="70" y="610"/>
                  </a:lnTo>
                  <a:lnTo>
                    <a:pt x="70" y="609"/>
                  </a:lnTo>
                  <a:lnTo>
                    <a:pt x="70" y="608"/>
                  </a:lnTo>
                  <a:lnTo>
                    <a:pt x="70" y="607"/>
                  </a:lnTo>
                  <a:lnTo>
                    <a:pt x="69" y="607"/>
                  </a:lnTo>
                  <a:lnTo>
                    <a:pt x="69" y="606"/>
                  </a:lnTo>
                  <a:lnTo>
                    <a:pt x="68" y="606"/>
                  </a:lnTo>
                  <a:lnTo>
                    <a:pt x="67" y="606"/>
                  </a:lnTo>
                  <a:lnTo>
                    <a:pt x="67" y="605"/>
                  </a:lnTo>
                  <a:lnTo>
                    <a:pt x="66" y="605"/>
                  </a:lnTo>
                  <a:lnTo>
                    <a:pt x="65" y="605"/>
                  </a:lnTo>
                  <a:lnTo>
                    <a:pt x="65" y="604"/>
                  </a:lnTo>
                  <a:lnTo>
                    <a:pt x="64" y="604"/>
                  </a:lnTo>
                  <a:lnTo>
                    <a:pt x="64" y="603"/>
                  </a:lnTo>
                  <a:lnTo>
                    <a:pt x="64" y="602"/>
                  </a:lnTo>
                  <a:lnTo>
                    <a:pt x="64" y="601"/>
                  </a:lnTo>
                  <a:lnTo>
                    <a:pt x="64" y="600"/>
                  </a:lnTo>
                  <a:lnTo>
                    <a:pt x="64" y="599"/>
                  </a:lnTo>
                  <a:lnTo>
                    <a:pt x="64" y="598"/>
                  </a:lnTo>
                  <a:lnTo>
                    <a:pt x="65" y="597"/>
                  </a:lnTo>
                  <a:lnTo>
                    <a:pt x="65" y="596"/>
                  </a:lnTo>
                  <a:lnTo>
                    <a:pt x="65" y="595"/>
                  </a:lnTo>
                  <a:lnTo>
                    <a:pt x="66" y="594"/>
                  </a:lnTo>
                  <a:lnTo>
                    <a:pt x="66" y="593"/>
                  </a:lnTo>
                  <a:lnTo>
                    <a:pt x="66" y="592"/>
                  </a:lnTo>
                  <a:lnTo>
                    <a:pt x="66" y="591"/>
                  </a:lnTo>
                  <a:lnTo>
                    <a:pt x="66" y="590"/>
                  </a:lnTo>
                  <a:lnTo>
                    <a:pt x="66" y="589"/>
                  </a:lnTo>
                  <a:lnTo>
                    <a:pt x="65" y="589"/>
                  </a:lnTo>
                  <a:lnTo>
                    <a:pt x="65" y="588"/>
                  </a:lnTo>
                  <a:lnTo>
                    <a:pt x="64" y="588"/>
                  </a:lnTo>
                  <a:lnTo>
                    <a:pt x="63" y="588"/>
                  </a:lnTo>
                  <a:lnTo>
                    <a:pt x="63" y="587"/>
                  </a:lnTo>
                  <a:lnTo>
                    <a:pt x="63" y="587"/>
                  </a:lnTo>
                  <a:lnTo>
                    <a:pt x="62" y="587"/>
                  </a:lnTo>
                  <a:lnTo>
                    <a:pt x="61" y="586"/>
                  </a:lnTo>
                  <a:lnTo>
                    <a:pt x="60" y="586"/>
                  </a:lnTo>
                  <a:lnTo>
                    <a:pt x="59" y="586"/>
                  </a:lnTo>
                  <a:lnTo>
                    <a:pt x="58" y="584"/>
                  </a:lnTo>
                  <a:lnTo>
                    <a:pt x="57" y="581"/>
                  </a:lnTo>
                  <a:lnTo>
                    <a:pt x="56" y="580"/>
                  </a:lnTo>
                  <a:lnTo>
                    <a:pt x="56" y="579"/>
                  </a:lnTo>
                  <a:lnTo>
                    <a:pt x="56" y="577"/>
                  </a:lnTo>
                  <a:lnTo>
                    <a:pt x="56" y="576"/>
                  </a:lnTo>
                  <a:lnTo>
                    <a:pt x="56" y="575"/>
                  </a:lnTo>
                  <a:lnTo>
                    <a:pt x="57" y="574"/>
                  </a:lnTo>
                  <a:lnTo>
                    <a:pt x="57" y="573"/>
                  </a:lnTo>
                  <a:lnTo>
                    <a:pt x="57" y="572"/>
                  </a:lnTo>
                  <a:lnTo>
                    <a:pt x="57" y="570"/>
                  </a:lnTo>
                  <a:lnTo>
                    <a:pt x="57" y="569"/>
                  </a:lnTo>
                  <a:lnTo>
                    <a:pt x="57" y="568"/>
                  </a:lnTo>
                  <a:lnTo>
                    <a:pt x="58" y="567"/>
                  </a:lnTo>
                  <a:lnTo>
                    <a:pt x="58" y="565"/>
                  </a:lnTo>
                  <a:lnTo>
                    <a:pt x="58" y="564"/>
                  </a:lnTo>
                  <a:lnTo>
                    <a:pt x="58" y="563"/>
                  </a:lnTo>
                  <a:lnTo>
                    <a:pt x="58" y="562"/>
                  </a:lnTo>
                  <a:lnTo>
                    <a:pt x="57" y="562"/>
                  </a:lnTo>
                  <a:lnTo>
                    <a:pt x="57" y="561"/>
                  </a:lnTo>
                  <a:lnTo>
                    <a:pt x="56" y="561"/>
                  </a:lnTo>
                  <a:lnTo>
                    <a:pt x="56" y="561"/>
                  </a:lnTo>
                  <a:lnTo>
                    <a:pt x="56" y="560"/>
                  </a:lnTo>
                  <a:lnTo>
                    <a:pt x="56" y="559"/>
                  </a:lnTo>
                  <a:lnTo>
                    <a:pt x="55" y="558"/>
                  </a:lnTo>
                  <a:lnTo>
                    <a:pt x="55" y="557"/>
                  </a:lnTo>
                  <a:lnTo>
                    <a:pt x="55" y="556"/>
                  </a:lnTo>
                  <a:lnTo>
                    <a:pt x="54" y="556"/>
                  </a:lnTo>
                  <a:lnTo>
                    <a:pt x="54" y="555"/>
                  </a:lnTo>
                  <a:lnTo>
                    <a:pt x="54" y="554"/>
                  </a:lnTo>
                  <a:lnTo>
                    <a:pt x="54" y="553"/>
                  </a:lnTo>
                  <a:lnTo>
                    <a:pt x="54" y="552"/>
                  </a:lnTo>
                  <a:lnTo>
                    <a:pt x="54" y="551"/>
                  </a:lnTo>
                  <a:lnTo>
                    <a:pt x="54" y="550"/>
                  </a:lnTo>
                  <a:lnTo>
                    <a:pt x="54" y="549"/>
                  </a:lnTo>
                  <a:lnTo>
                    <a:pt x="54" y="548"/>
                  </a:lnTo>
                  <a:lnTo>
                    <a:pt x="54" y="547"/>
                  </a:lnTo>
                  <a:lnTo>
                    <a:pt x="54" y="546"/>
                  </a:lnTo>
                  <a:lnTo>
                    <a:pt x="53" y="546"/>
                  </a:lnTo>
                  <a:lnTo>
                    <a:pt x="53" y="545"/>
                  </a:lnTo>
                  <a:lnTo>
                    <a:pt x="53" y="544"/>
                  </a:lnTo>
                  <a:lnTo>
                    <a:pt x="53" y="543"/>
                  </a:lnTo>
                  <a:lnTo>
                    <a:pt x="52" y="543"/>
                  </a:lnTo>
                  <a:lnTo>
                    <a:pt x="52" y="542"/>
                  </a:lnTo>
                  <a:lnTo>
                    <a:pt x="51" y="542"/>
                  </a:lnTo>
                  <a:lnTo>
                    <a:pt x="50" y="541"/>
                  </a:lnTo>
                  <a:lnTo>
                    <a:pt x="50" y="540"/>
                  </a:lnTo>
                  <a:lnTo>
                    <a:pt x="49" y="539"/>
                  </a:lnTo>
                  <a:lnTo>
                    <a:pt x="49" y="538"/>
                  </a:lnTo>
                  <a:lnTo>
                    <a:pt x="48" y="537"/>
                  </a:lnTo>
                  <a:lnTo>
                    <a:pt x="48" y="536"/>
                  </a:lnTo>
                  <a:lnTo>
                    <a:pt x="47" y="536"/>
                  </a:lnTo>
                  <a:lnTo>
                    <a:pt x="47" y="535"/>
                  </a:lnTo>
                  <a:lnTo>
                    <a:pt x="46" y="535"/>
                  </a:lnTo>
                  <a:lnTo>
                    <a:pt x="46" y="534"/>
                  </a:lnTo>
                  <a:lnTo>
                    <a:pt x="46" y="534"/>
                  </a:lnTo>
                  <a:lnTo>
                    <a:pt x="45" y="533"/>
                  </a:lnTo>
                  <a:lnTo>
                    <a:pt x="45" y="532"/>
                  </a:lnTo>
                  <a:lnTo>
                    <a:pt x="46" y="532"/>
                  </a:lnTo>
                  <a:lnTo>
                    <a:pt x="46" y="531"/>
                  </a:lnTo>
                  <a:lnTo>
                    <a:pt x="46" y="530"/>
                  </a:lnTo>
                  <a:lnTo>
                    <a:pt x="46" y="529"/>
                  </a:lnTo>
                  <a:lnTo>
                    <a:pt x="46" y="528"/>
                  </a:lnTo>
                  <a:lnTo>
                    <a:pt x="46" y="527"/>
                  </a:lnTo>
                  <a:lnTo>
                    <a:pt x="46" y="526"/>
                  </a:lnTo>
                  <a:lnTo>
                    <a:pt x="45" y="525"/>
                  </a:lnTo>
                  <a:lnTo>
                    <a:pt x="45" y="524"/>
                  </a:lnTo>
                  <a:lnTo>
                    <a:pt x="45" y="523"/>
                  </a:lnTo>
                  <a:lnTo>
                    <a:pt x="45" y="522"/>
                  </a:lnTo>
                  <a:lnTo>
                    <a:pt x="45" y="521"/>
                  </a:lnTo>
                  <a:lnTo>
                    <a:pt x="44" y="521"/>
                  </a:lnTo>
                  <a:lnTo>
                    <a:pt x="44" y="520"/>
                  </a:lnTo>
                  <a:lnTo>
                    <a:pt x="43" y="520"/>
                  </a:lnTo>
                  <a:lnTo>
                    <a:pt x="43" y="518"/>
                  </a:lnTo>
                  <a:lnTo>
                    <a:pt x="42" y="518"/>
                  </a:lnTo>
                  <a:lnTo>
                    <a:pt x="42" y="517"/>
                  </a:lnTo>
                  <a:lnTo>
                    <a:pt x="42" y="516"/>
                  </a:lnTo>
                  <a:lnTo>
                    <a:pt x="42" y="515"/>
                  </a:lnTo>
                  <a:lnTo>
                    <a:pt x="41" y="515"/>
                  </a:lnTo>
                  <a:lnTo>
                    <a:pt x="41" y="514"/>
                  </a:lnTo>
                  <a:lnTo>
                    <a:pt x="40" y="514"/>
                  </a:lnTo>
                  <a:lnTo>
                    <a:pt x="39" y="514"/>
                  </a:lnTo>
                  <a:lnTo>
                    <a:pt x="39" y="513"/>
                  </a:lnTo>
                  <a:lnTo>
                    <a:pt x="38" y="513"/>
                  </a:lnTo>
                  <a:lnTo>
                    <a:pt x="37" y="512"/>
                  </a:lnTo>
                  <a:lnTo>
                    <a:pt x="37" y="511"/>
                  </a:lnTo>
                  <a:lnTo>
                    <a:pt x="37" y="511"/>
                  </a:lnTo>
                  <a:lnTo>
                    <a:pt x="37" y="510"/>
                  </a:lnTo>
                  <a:lnTo>
                    <a:pt x="36" y="510"/>
                  </a:lnTo>
                  <a:lnTo>
                    <a:pt x="35" y="510"/>
                  </a:lnTo>
                  <a:lnTo>
                    <a:pt x="35" y="509"/>
                  </a:lnTo>
                  <a:lnTo>
                    <a:pt x="34" y="508"/>
                  </a:lnTo>
                  <a:lnTo>
                    <a:pt x="34" y="508"/>
                  </a:lnTo>
                  <a:lnTo>
                    <a:pt x="34" y="507"/>
                  </a:lnTo>
                  <a:lnTo>
                    <a:pt x="33" y="506"/>
                  </a:lnTo>
                  <a:lnTo>
                    <a:pt x="33" y="505"/>
                  </a:lnTo>
                  <a:lnTo>
                    <a:pt x="32" y="505"/>
                  </a:lnTo>
                  <a:lnTo>
                    <a:pt x="32" y="504"/>
                  </a:lnTo>
                  <a:lnTo>
                    <a:pt x="32" y="503"/>
                  </a:lnTo>
                  <a:lnTo>
                    <a:pt x="32" y="502"/>
                  </a:lnTo>
                  <a:lnTo>
                    <a:pt x="31" y="501"/>
                  </a:lnTo>
                  <a:lnTo>
                    <a:pt x="31" y="500"/>
                  </a:lnTo>
                  <a:lnTo>
                    <a:pt x="31" y="499"/>
                  </a:lnTo>
                  <a:lnTo>
                    <a:pt x="30" y="498"/>
                  </a:lnTo>
                  <a:lnTo>
                    <a:pt x="30" y="497"/>
                  </a:lnTo>
                  <a:lnTo>
                    <a:pt x="29" y="497"/>
                  </a:lnTo>
                  <a:lnTo>
                    <a:pt x="28" y="497"/>
                  </a:lnTo>
                  <a:lnTo>
                    <a:pt x="28" y="496"/>
                  </a:lnTo>
                  <a:lnTo>
                    <a:pt x="28" y="495"/>
                  </a:lnTo>
                  <a:lnTo>
                    <a:pt x="27" y="495"/>
                  </a:lnTo>
                  <a:lnTo>
                    <a:pt x="27" y="494"/>
                  </a:lnTo>
                  <a:lnTo>
                    <a:pt x="26" y="493"/>
                  </a:lnTo>
                  <a:lnTo>
                    <a:pt x="26" y="492"/>
                  </a:lnTo>
                  <a:lnTo>
                    <a:pt x="25" y="492"/>
                  </a:lnTo>
                  <a:lnTo>
                    <a:pt x="25" y="491"/>
                  </a:lnTo>
                  <a:lnTo>
                    <a:pt x="24" y="491"/>
                  </a:lnTo>
                  <a:lnTo>
                    <a:pt x="24" y="490"/>
                  </a:lnTo>
                  <a:lnTo>
                    <a:pt x="23" y="490"/>
                  </a:lnTo>
                  <a:lnTo>
                    <a:pt x="22" y="490"/>
                  </a:lnTo>
                  <a:lnTo>
                    <a:pt x="21" y="490"/>
                  </a:lnTo>
                  <a:lnTo>
                    <a:pt x="20" y="489"/>
                  </a:lnTo>
                  <a:lnTo>
                    <a:pt x="18" y="489"/>
                  </a:lnTo>
                  <a:lnTo>
                    <a:pt x="17" y="489"/>
                  </a:lnTo>
                  <a:lnTo>
                    <a:pt x="17" y="488"/>
                  </a:lnTo>
                  <a:lnTo>
                    <a:pt x="16" y="488"/>
                  </a:lnTo>
                  <a:lnTo>
                    <a:pt x="15" y="487"/>
                  </a:lnTo>
                  <a:lnTo>
                    <a:pt x="14" y="486"/>
                  </a:lnTo>
                  <a:lnTo>
                    <a:pt x="14" y="485"/>
                  </a:lnTo>
                  <a:lnTo>
                    <a:pt x="15" y="485"/>
                  </a:lnTo>
                  <a:lnTo>
                    <a:pt x="15" y="484"/>
                  </a:lnTo>
                  <a:lnTo>
                    <a:pt x="15" y="483"/>
                  </a:lnTo>
                  <a:lnTo>
                    <a:pt x="15" y="482"/>
                  </a:lnTo>
                  <a:lnTo>
                    <a:pt x="15" y="481"/>
                  </a:lnTo>
                  <a:lnTo>
                    <a:pt x="15" y="481"/>
                  </a:lnTo>
                  <a:lnTo>
                    <a:pt x="15" y="480"/>
                  </a:lnTo>
                  <a:lnTo>
                    <a:pt x="15" y="479"/>
                  </a:lnTo>
                  <a:lnTo>
                    <a:pt x="14" y="478"/>
                  </a:lnTo>
                  <a:lnTo>
                    <a:pt x="14" y="477"/>
                  </a:lnTo>
                  <a:lnTo>
                    <a:pt x="13" y="477"/>
                  </a:lnTo>
                  <a:lnTo>
                    <a:pt x="12" y="477"/>
                  </a:lnTo>
                  <a:lnTo>
                    <a:pt x="11" y="477"/>
                  </a:lnTo>
                  <a:lnTo>
                    <a:pt x="11" y="476"/>
                  </a:lnTo>
                  <a:lnTo>
                    <a:pt x="11" y="475"/>
                  </a:lnTo>
                  <a:lnTo>
                    <a:pt x="11" y="474"/>
                  </a:lnTo>
                  <a:lnTo>
                    <a:pt x="11" y="473"/>
                  </a:lnTo>
                  <a:lnTo>
                    <a:pt x="11" y="472"/>
                  </a:lnTo>
                  <a:lnTo>
                    <a:pt x="11" y="471"/>
                  </a:lnTo>
                  <a:lnTo>
                    <a:pt x="11" y="470"/>
                  </a:lnTo>
                  <a:lnTo>
                    <a:pt x="11" y="469"/>
                  </a:lnTo>
                  <a:lnTo>
                    <a:pt x="12" y="468"/>
                  </a:lnTo>
                  <a:lnTo>
                    <a:pt x="12" y="467"/>
                  </a:lnTo>
                  <a:lnTo>
                    <a:pt x="13" y="466"/>
                  </a:lnTo>
                  <a:lnTo>
                    <a:pt x="14" y="465"/>
                  </a:lnTo>
                  <a:lnTo>
                    <a:pt x="15" y="464"/>
                  </a:lnTo>
                  <a:lnTo>
                    <a:pt x="15" y="463"/>
                  </a:lnTo>
                  <a:lnTo>
                    <a:pt x="15" y="462"/>
                  </a:lnTo>
                  <a:lnTo>
                    <a:pt x="15" y="461"/>
                  </a:lnTo>
                  <a:lnTo>
                    <a:pt x="15" y="460"/>
                  </a:lnTo>
                  <a:lnTo>
                    <a:pt x="15" y="459"/>
                  </a:lnTo>
                  <a:lnTo>
                    <a:pt x="15" y="458"/>
                  </a:lnTo>
                  <a:lnTo>
                    <a:pt x="16" y="458"/>
                  </a:lnTo>
                  <a:lnTo>
                    <a:pt x="16" y="457"/>
                  </a:lnTo>
                  <a:lnTo>
                    <a:pt x="16" y="456"/>
                  </a:lnTo>
                  <a:lnTo>
                    <a:pt x="16" y="455"/>
                  </a:lnTo>
                  <a:lnTo>
                    <a:pt x="16" y="454"/>
                  </a:lnTo>
                  <a:lnTo>
                    <a:pt x="16" y="454"/>
                  </a:lnTo>
                  <a:lnTo>
                    <a:pt x="15" y="454"/>
                  </a:lnTo>
                  <a:lnTo>
                    <a:pt x="15" y="453"/>
                  </a:lnTo>
                  <a:lnTo>
                    <a:pt x="15" y="452"/>
                  </a:lnTo>
                  <a:lnTo>
                    <a:pt x="14" y="452"/>
                  </a:lnTo>
                  <a:lnTo>
                    <a:pt x="14" y="451"/>
                  </a:lnTo>
                  <a:lnTo>
                    <a:pt x="14" y="450"/>
                  </a:lnTo>
                  <a:lnTo>
                    <a:pt x="13" y="450"/>
                  </a:lnTo>
                  <a:lnTo>
                    <a:pt x="13" y="449"/>
                  </a:lnTo>
                  <a:lnTo>
                    <a:pt x="13" y="448"/>
                  </a:lnTo>
                  <a:lnTo>
                    <a:pt x="13" y="447"/>
                  </a:lnTo>
                  <a:lnTo>
                    <a:pt x="13" y="446"/>
                  </a:lnTo>
                  <a:lnTo>
                    <a:pt x="12" y="446"/>
                  </a:lnTo>
                  <a:lnTo>
                    <a:pt x="12" y="445"/>
                  </a:lnTo>
                  <a:lnTo>
                    <a:pt x="11" y="444"/>
                  </a:lnTo>
                  <a:lnTo>
                    <a:pt x="11" y="443"/>
                  </a:lnTo>
                  <a:lnTo>
                    <a:pt x="11" y="442"/>
                  </a:lnTo>
                  <a:lnTo>
                    <a:pt x="11" y="441"/>
                  </a:lnTo>
                  <a:lnTo>
                    <a:pt x="10" y="441"/>
                  </a:lnTo>
                  <a:lnTo>
                    <a:pt x="10" y="440"/>
                  </a:lnTo>
                  <a:lnTo>
                    <a:pt x="10" y="440"/>
                  </a:lnTo>
                  <a:lnTo>
                    <a:pt x="10" y="440"/>
                  </a:lnTo>
                  <a:lnTo>
                    <a:pt x="10" y="439"/>
                  </a:lnTo>
                  <a:lnTo>
                    <a:pt x="10" y="439"/>
                  </a:lnTo>
                  <a:lnTo>
                    <a:pt x="10" y="438"/>
                  </a:lnTo>
                  <a:lnTo>
                    <a:pt x="10" y="437"/>
                  </a:lnTo>
                  <a:lnTo>
                    <a:pt x="10" y="436"/>
                  </a:lnTo>
                  <a:lnTo>
                    <a:pt x="10" y="435"/>
                  </a:lnTo>
                  <a:lnTo>
                    <a:pt x="10" y="435"/>
                  </a:lnTo>
                  <a:lnTo>
                    <a:pt x="10" y="434"/>
                  </a:lnTo>
                  <a:lnTo>
                    <a:pt x="10" y="433"/>
                  </a:lnTo>
                  <a:lnTo>
                    <a:pt x="10" y="432"/>
                  </a:lnTo>
                  <a:lnTo>
                    <a:pt x="10" y="431"/>
                  </a:lnTo>
                  <a:lnTo>
                    <a:pt x="10" y="431"/>
                  </a:lnTo>
                  <a:lnTo>
                    <a:pt x="10" y="430"/>
                  </a:lnTo>
                  <a:lnTo>
                    <a:pt x="9" y="430"/>
                  </a:lnTo>
                  <a:lnTo>
                    <a:pt x="10" y="429"/>
                  </a:lnTo>
                  <a:lnTo>
                    <a:pt x="10" y="428"/>
                  </a:lnTo>
                  <a:lnTo>
                    <a:pt x="10" y="428"/>
                  </a:lnTo>
                  <a:lnTo>
                    <a:pt x="10" y="427"/>
                  </a:lnTo>
                  <a:lnTo>
                    <a:pt x="11" y="427"/>
                  </a:lnTo>
                  <a:lnTo>
                    <a:pt x="12" y="427"/>
                  </a:lnTo>
                  <a:lnTo>
                    <a:pt x="13" y="427"/>
                  </a:lnTo>
                  <a:lnTo>
                    <a:pt x="14" y="427"/>
                  </a:lnTo>
                  <a:lnTo>
                    <a:pt x="15" y="427"/>
                  </a:lnTo>
                  <a:lnTo>
                    <a:pt x="16" y="427"/>
                  </a:lnTo>
                  <a:lnTo>
                    <a:pt x="16" y="426"/>
                  </a:lnTo>
                  <a:lnTo>
                    <a:pt x="17" y="426"/>
                  </a:lnTo>
                  <a:lnTo>
                    <a:pt x="17" y="425"/>
                  </a:lnTo>
                  <a:lnTo>
                    <a:pt x="18" y="425"/>
                  </a:lnTo>
                  <a:lnTo>
                    <a:pt x="18" y="424"/>
                  </a:lnTo>
                  <a:lnTo>
                    <a:pt x="19" y="424"/>
                  </a:lnTo>
                  <a:lnTo>
                    <a:pt x="19" y="423"/>
                  </a:lnTo>
                  <a:lnTo>
                    <a:pt x="19" y="422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20" y="420"/>
                  </a:lnTo>
                  <a:lnTo>
                    <a:pt x="20" y="419"/>
                  </a:lnTo>
                  <a:lnTo>
                    <a:pt x="20" y="418"/>
                  </a:lnTo>
                  <a:lnTo>
                    <a:pt x="21" y="418"/>
                  </a:lnTo>
                  <a:lnTo>
                    <a:pt x="21" y="417"/>
                  </a:lnTo>
                  <a:lnTo>
                    <a:pt x="21" y="416"/>
                  </a:lnTo>
                  <a:lnTo>
                    <a:pt x="21" y="415"/>
                  </a:lnTo>
                  <a:lnTo>
                    <a:pt x="21" y="414"/>
                  </a:lnTo>
                  <a:lnTo>
                    <a:pt x="21" y="413"/>
                  </a:lnTo>
                  <a:lnTo>
                    <a:pt x="21" y="412"/>
                  </a:lnTo>
                  <a:lnTo>
                    <a:pt x="22" y="412"/>
                  </a:lnTo>
                  <a:lnTo>
                    <a:pt x="22" y="411"/>
                  </a:lnTo>
                  <a:lnTo>
                    <a:pt x="22" y="410"/>
                  </a:lnTo>
                  <a:lnTo>
                    <a:pt x="22" y="409"/>
                  </a:lnTo>
                  <a:lnTo>
                    <a:pt x="22" y="408"/>
                  </a:lnTo>
                  <a:lnTo>
                    <a:pt x="22" y="407"/>
                  </a:lnTo>
                  <a:lnTo>
                    <a:pt x="22" y="406"/>
                  </a:lnTo>
                  <a:lnTo>
                    <a:pt x="23" y="406"/>
                  </a:lnTo>
                  <a:lnTo>
                    <a:pt x="23" y="405"/>
                  </a:lnTo>
                  <a:lnTo>
                    <a:pt x="22" y="405"/>
                  </a:lnTo>
                  <a:lnTo>
                    <a:pt x="22" y="404"/>
                  </a:lnTo>
                  <a:lnTo>
                    <a:pt x="21" y="403"/>
                  </a:lnTo>
                  <a:lnTo>
                    <a:pt x="21" y="402"/>
                  </a:lnTo>
                  <a:lnTo>
                    <a:pt x="20" y="402"/>
                  </a:lnTo>
                  <a:lnTo>
                    <a:pt x="20" y="401"/>
                  </a:lnTo>
                  <a:lnTo>
                    <a:pt x="20" y="401"/>
                  </a:lnTo>
                  <a:lnTo>
                    <a:pt x="21" y="400"/>
                  </a:lnTo>
                  <a:lnTo>
                    <a:pt x="21" y="399"/>
                  </a:lnTo>
                  <a:lnTo>
                    <a:pt x="21" y="398"/>
                  </a:lnTo>
                  <a:lnTo>
                    <a:pt x="21" y="397"/>
                  </a:lnTo>
                  <a:lnTo>
                    <a:pt x="21" y="396"/>
                  </a:lnTo>
                  <a:lnTo>
                    <a:pt x="21" y="395"/>
                  </a:lnTo>
                  <a:lnTo>
                    <a:pt x="22" y="395"/>
                  </a:lnTo>
                  <a:lnTo>
                    <a:pt x="21" y="395"/>
                  </a:lnTo>
                  <a:lnTo>
                    <a:pt x="22" y="395"/>
                  </a:lnTo>
                  <a:lnTo>
                    <a:pt x="22" y="394"/>
                  </a:lnTo>
                  <a:lnTo>
                    <a:pt x="22" y="393"/>
                  </a:lnTo>
                  <a:lnTo>
                    <a:pt x="22" y="392"/>
                  </a:lnTo>
                  <a:lnTo>
                    <a:pt x="21" y="392"/>
                  </a:lnTo>
                  <a:lnTo>
                    <a:pt x="21" y="391"/>
                  </a:lnTo>
                  <a:lnTo>
                    <a:pt x="20" y="391"/>
                  </a:lnTo>
                  <a:lnTo>
                    <a:pt x="20" y="392"/>
                  </a:lnTo>
                  <a:lnTo>
                    <a:pt x="19" y="392"/>
                  </a:lnTo>
                  <a:lnTo>
                    <a:pt x="19" y="391"/>
                  </a:lnTo>
                  <a:lnTo>
                    <a:pt x="19" y="390"/>
                  </a:lnTo>
                  <a:lnTo>
                    <a:pt x="19" y="389"/>
                  </a:lnTo>
                  <a:lnTo>
                    <a:pt x="19" y="388"/>
                  </a:lnTo>
                  <a:lnTo>
                    <a:pt x="19" y="387"/>
                  </a:lnTo>
                  <a:lnTo>
                    <a:pt x="19" y="386"/>
                  </a:lnTo>
                  <a:lnTo>
                    <a:pt x="19" y="385"/>
                  </a:lnTo>
                  <a:lnTo>
                    <a:pt x="20" y="385"/>
                  </a:lnTo>
                  <a:lnTo>
                    <a:pt x="20" y="384"/>
                  </a:lnTo>
                  <a:lnTo>
                    <a:pt x="20" y="383"/>
                  </a:lnTo>
                  <a:lnTo>
                    <a:pt x="21" y="383"/>
                  </a:lnTo>
                  <a:lnTo>
                    <a:pt x="21" y="382"/>
                  </a:lnTo>
                  <a:lnTo>
                    <a:pt x="21" y="381"/>
                  </a:lnTo>
                  <a:lnTo>
                    <a:pt x="21" y="380"/>
                  </a:lnTo>
                  <a:lnTo>
                    <a:pt x="22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2" y="377"/>
                  </a:lnTo>
                  <a:lnTo>
                    <a:pt x="23" y="377"/>
                  </a:lnTo>
                  <a:lnTo>
                    <a:pt x="23" y="376"/>
                  </a:lnTo>
                  <a:lnTo>
                    <a:pt x="23" y="375"/>
                  </a:lnTo>
                  <a:lnTo>
                    <a:pt x="24" y="375"/>
                  </a:lnTo>
                  <a:lnTo>
                    <a:pt x="24" y="374"/>
                  </a:lnTo>
                  <a:lnTo>
                    <a:pt x="24" y="374"/>
                  </a:lnTo>
                  <a:lnTo>
                    <a:pt x="24" y="373"/>
                  </a:lnTo>
                  <a:lnTo>
                    <a:pt x="24" y="372"/>
                  </a:lnTo>
                  <a:lnTo>
                    <a:pt x="25" y="371"/>
                  </a:lnTo>
                  <a:lnTo>
                    <a:pt x="25" y="370"/>
                  </a:lnTo>
                  <a:lnTo>
                    <a:pt x="26" y="369"/>
                  </a:lnTo>
                  <a:lnTo>
                    <a:pt x="26" y="368"/>
                  </a:lnTo>
                  <a:lnTo>
                    <a:pt x="26" y="367"/>
                  </a:lnTo>
                  <a:lnTo>
                    <a:pt x="25" y="366"/>
                  </a:lnTo>
                  <a:lnTo>
                    <a:pt x="25" y="365"/>
                  </a:lnTo>
                  <a:lnTo>
                    <a:pt x="25" y="364"/>
                  </a:lnTo>
                  <a:lnTo>
                    <a:pt x="25" y="363"/>
                  </a:lnTo>
                  <a:lnTo>
                    <a:pt x="25" y="362"/>
                  </a:lnTo>
                  <a:lnTo>
                    <a:pt x="26" y="361"/>
                  </a:lnTo>
                  <a:lnTo>
                    <a:pt x="26" y="360"/>
                  </a:lnTo>
                  <a:lnTo>
                    <a:pt x="26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6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8" y="354"/>
                  </a:lnTo>
                  <a:lnTo>
                    <a:pt x="28" y="353"/>
                  </a:lnTo>
                  <a:lnTo>
                    <a:pt x="28" y="354"/>
                  </a:lnTo>
                  <a:lnTo>
                    <a:pt x="29" y="354"/>
                  </a:lnTo>
                  <a:lnTo>
                    <a:pt x="30" y="354"/>
                  </a:lnTo>
                  <a:lnTo>
                    <a:pt x="31" y="354"/>
                  </a:lnTo>
                  <a:lnTo>
                    <a:pt x="31" y="353"/>
                  </a:lnTo>
                  <a:lnTo>
                    <a:pt x="31" y="352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1" y="349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31" y="347"/>
                  </a:lnTo>
                  <a:lnTo>
                    <a:pt x="31" y="346"/>
                  </a:lnTo>
                  <a:lnTo>
                    <a:pt x="31" y="345"/>
                  </a:lnTo>
                  <a:lnTo>
                    <a:pt x="31" y="344"/>
                  </a:lnTo>
                  <a:lnTo>
                    <a:pt x="30" y="344"/>
                  </a:lnTo>
                  <a:lnTo>
                    <a:pt x="30" y="343"/>
                  </a:lnTo>
                  <a:lnTo>
                    <a:pt x="30" y="342"/>
                  </a:lnTo>
                  <a:lnTo>
                    <a:pt x="30" y="341"/>
                  </a:lnTo>
                  <a:lnTo>
                    <a:pt x="30" y="339"/>
                  </a:lnTo>
                  <a:lnTo>
                    <a:pt x="30" y="338"/>
                  </a:lnTo>
                  <a:lnTo>
                    <a:pt x="29" y="338"/>
                  </a:lnTo>
                  <a:lnTo>
                    <a:pt x="29" y="337"/>
                  </a:lnTo>
                  <a:lnTo>
                    <a:pt x="29" y="336"/>
                  </a:lnTo>
                  <a:lnTo>
                    <a:pt x="29" y="335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9" y="332"/>
                  </a:lnTo>
                  <a:lnTo>
                    <a:pt x="30" y="331"/>
                  </a:lnTo>
                  <a:lnTo>
                    <a:pt x="30" y="330"/>
                  </a:lnTo>
                  <a:lnTo>
                    <a:pt x="30" y="329"/>
                  </a:lnTo>
                  <a:lnTo>
                    <a:pt x="30" y="328"/>
                  </a:lnTo>
                  <a:lnTo>
                    <a:pt x="31" y="328"/>
                  </a:lnTo>
                  <a:lnTo>
                    <a:pt x="31" y="327"/>
                  </a:lnTo>
                  <a:lnTo>
                    <a:pt x="31" y="326"/>
                  </a:lnTo>
                  <a:lnTo>
                    <a:pt x="32" y="325"/>
                  </a:lnTo>
                  <a:lnTo>
                    <a:pt x="33" y="324"/>
                  </a:lnTo>
                  <a:lnTo>
                    <a:pt x="33" y="323"/>
                  </a:lnTo>
                  <a:lnTo>
                    <a:pt x="33" y="322"/>
                  </a:lnTo>
                  <a:lnTo>
                    <a:pt x="34" y="322"/>
                  </a:lnTo>
                  <a:lnTo>
                    <a:pt x="34" y="321"/>
                  </a:lnTo>
                  <a:lnTo>
                    <a:pt x="34" y="321"/>
                  </a:lnTo>
                  <a:lnTo>
                    <a:pt x="35" y="320"/>
                  </a:lnTo>
                  <a:lnTo>
                    <a:pt x="35" y="319"/>
                  </a:lnTo>
                  <a:lnTo>
                    <a:pt x="35" y="318"/>
                  </a:lnTo>
                  <a:lnTo>
                    <a:pt x="36" y="317"/>
                  </a:lnTo>
                  <a:lnTo>
                    <a:pt x="37" y="316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4"/>
                  </a:lnTo>
                  <a:lnTo>
                    <a:pt x="37" y="313"/>
                  </a:lnTo>
                  <a:lnTo>
                    <a:pt x="38" y="313"/>
                  </a:lnTo>
                  <a:lnTo>
                    <a:pt x="38" y="312"/>
                  </a:lnTo>
                  <a:lnTo>
                    <a:pt x="38" y="311"/>
                  </a:lnTo>
                  <a:lnTo>
                    <a:pt x="39" y="311"/>
                  </a:lnTo>
                  <a:lnTo>
                    <a:pt x="39" y="310"/>
                  </a:lnTo>
                  <a:lnTo>
                    <a:pt x="40" y="309"/>
                  </a:lnTo>
                  <a:lnTo>
                    <a:pt x="40" y="308"/>
                  </a:lnTo>
                  <a:lnTo>
                    <a:pt x="40" y="307"/>
                  </a:lnTo>
                  <a:lnTo>
                    <a:pt x="39" y="307"/>
                  </a:lnTo>
                  <a:lnTo>
                    <a:pt x="39" y="306"/>
                  </a:lnTo>
                  <a:lnTo>
                    <a:pt x="39" y="305"/>
                  </a:lnTo>
                  <a:lnTo>
                    <a:pt x="38" y="305"/>
                  </a:lnTo>
                  <a:lnTo>
                    <a:pt x="39" y="304"/>
                  </a:lnTo>
                  <a:lnTo>
                    <a:pt x="39" y="303"/>
                  </a:lnTo>
                  <a:lnTo>
                    <a:pt x="39" y="302"/>
                  </a:lnTo>
                  <a:lnTo>
                    <a:pt x="40" y="302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41" y="300"/>
                  </a:lnTo>
                  <a:lnTo>
                    <a:pt x="41" y="299"/>
                  </a:lnTo>
                  <a:lnTo>
                    <a:pt x="41" y="298"/>
                  </a:lnTo>
                  <a:lnTo>
                    <a:pt x="42" y="298"/>
                  </a:lnTo>
                  <a:lnTo>
                    <a:pt x="42" y="297"/>
                  </a:lnTo>
                  <a:lnTo>
                    <a:pt x="41" y="296"/>
                  </a:lnTo>
                  <a:lnTo>
                    <a:pt x="41" y="295"/>
                  </a:lnTo>
                  <a:lnTo>
                    <a:pt x="41" y="294"/>
                  </a:lnTo>
                  <a:lnTo>
                    <a:pt x="40" y="294"/>
                  </a:lnTo>
                  <a:lnTo>
                    <a:pt x="40" y="294"/>
                  </a:lnTo>
                  <a:lnTo>
                    <a:pt x="39" y="294"/>
                  </a:lnTo>
                  <a:lnTo>
                    <a:pt x="39" y="293"/>
                  </a:lnTo>
                  <a:lnTo>
                    <a:pt x="39" y="292"/>
                  </a:lnTo>
                  <a:lnTo>
                    <a:pt x="38" y="292"/>
                  </a:lnTo>
                  <a:lnTo>
                    <a:pt x="38" y="291"/>
                  </a:lnTo>
                  <a:lnTo>
                    <a:pt x="37" y="290"/>
                  </a:lnTo>
                  <a:lnTo>
                    <a:pt x="37" y="289"/>
                  </a:lnTo>
                  <a:lnTo>
                    <a:pt x="37" y="288"/>
                  </a:lnTo>
                  <a:lnTo>
                    <a:pt x="37" y="287"/>
                  </a:lnTo>
                  <a:lnTo>
                    <a:pt x="37" y="286"/>
                  </a:lnTo>
                  <a:lnTo>
                    <a:pt x="37" y="285"/>
                  </a:lnTo>
                  <a:lnTo>
                    <a:pt x="36" y="284"/>
                  </a:lnTo>
                  <a:lnTo>
                    <a:pt x="35" y="283"/>
                  </a:lnTo>
                  <a:lnTo>
                    <a:pt x="35" y="282"/>
                  </a:lnTo>
                  <a:lnTo>
                    <a:pt x="35" y="281"/>
                  </a:lnTo>
                  <a:lnTo>
                    <a:pt x="36" y="281"/>
                  </a:lnTo>
                  <a:lnTo>
                    <a:pt x="36" y="280"/>
                  </a:lnTo>
                  <a:lnTo>
                    <a:pt x="36" y="279"/>
                  </a:lnTo>
                  <a:lnTo>
                    <a:pt x="36" y="278"/>
                  </a:lnTo>
                  <a:lnTo>
                    <a:pt x="36" y="277"/>
                  </a:lnTo>
                  <a:lnTo>
                    <a:pt x="35" y="277"/>
                  </a:lnTo>
                  <a:lnTo>
                    <a:pt x="35" y="276"/>
                  </a:lnTo>
                  <a:lnTo>
                    <a:pt x="35" y="275"/>
                  </a:lnTo>
                  <a:lnTo>
                    <a:pt x="35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5" y="271"/>
                  </a:lnTo>
                  <a:lnTo>
                    <a:pt x="35" y="270"/>
                  </a:lnTo>
                  <a:lnTo>
                    <a:pt x="35" y="269"/>
                  </a:lnTo>
                  <a:lnTo>
                    <a:pt x="36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6" y="266"/>
                  </a:lnTo>
                  <a:lnTo>
                    <a:pt x="36" y="265"/>
                  </a:lnTo>
                  <a:lnTo>
                    <a:pt x="35" y="264"/>
                  </a:lnTo>
                  <a:lnTo>
                    <a:pt x="34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5" y="261"/>
                  </a:lnTo>
                  <a:lnTo>
                    <a:pt x="35" y="260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5" y="258"/>
                  </a:lnTo>
                  <a:lnTo>
                    <a:pt x="35" y="257"/>
                  </a:lnTo>
                  <a:lnTo>
                    <a:pt x="35" y="256"/>
                  </a:lnTo>
                  <a:lnTo>
                    <a:pt x="34" y="256"/>
                  </a:lnTo>
                  <a:lnTo>
                    <a:pt x="33" y="256"/>
                  </a:lnTo>
                  <a:lnTo>
                    <a:pt x="32" y="255"/>
                  </a:lnTo>
                  <a:lnTo>
                    <a:pt x="31" y="255"/>
                  </a:lnTo>
                  <a:lnTo>
                    <a:pt x="30" y="254"/>
                  </a:lnTo>
                  <a:lnTo>
                    <a:pt x="29" y="253"/>
                  </a:lnTo>
                  <a:lnTo>
                    <a:pt x="28" y="252"/>
                  </a:lnTo>
                  <a:lnTo>
                    <a:pt x="28" y="251"/>
                  </a:lnTo>
                  <a:lnTo>
                    <a:pt x="27" y="250"/>
                  </a:lnTo>
                  <a:lnTo>
                    <a:pt x="26" y="249"/>
                  </a:lnTo>
                  <a:lnTo>
                    <a:pt x="25" y="248"/>
                  </a:lnTo>
                  <a:lnTo>
                    <a:pt x="24" y="248"/>
                  </a:lnTo>
                  <a:lnTo>
                    <a:pt x="23" y="248"/>
                  </a:lnTo>
                  <a:lnTo>
                    <a:pt x="23" y="247"/>
                  </a:lnTo>
                  <a:lnTo>
                    <a:pt x="22" y="247"/>
                  </a:lnTo>
                  <a:lnTo>
                    <a:pt x="23" y="247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4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5" y="242"/>
                  </a:lnTo>
                  <a:lnTo>
                    <a:pt x="25" y="241"/>
                  </a:lnTo>
                  <a:lnTo>
                    <a:pt x="26" y="241"/>
                  </a:lnTo>
                  <a:lnTo>
                    <a:pt x="27" y="241"/>
                  </a:lnTo>
                  <a:lnTo>
                    <a:pt x="27" y="240"/>
                  </a:lnTo>
                  <a:lnTo>
                    <a:pt x="26" y="240"/>
                  </a:lnTo>
                  <a:lnTo>
                    <a:pt x="26" y="240"/>
                  </a:lnTo>
                  <a:lnTo>
                    <a:pt x="25" y="240"/>
                  </a:lnTo>
                  <a:lnTo>
                    <a:pt x="25" y="239"/>
                  </a:lnTo>
                  <a:lnTo>
                    <a:pt x="23" y="239"/>
                  </a:lnTo>
                  <a:lnTo>
                    <a:pt x="22" y="238"/>
                  </a:lnTo>
                  <a:lnTo>
                    <a:pt x="21" y="238"/>
                  </a:lnTo>
                  <a:lnTo>
                    <a:pt x="20" y="237"/>
                  </a:lnTo>
                  <a:lnTo>
                    <a:pt x="19" y="236"/>
                  </a:lnTo>
                  <a:lnTo>
                    <a:pt x="19" y="235"/>
                  </a:lnTo>
                  <a:lnTo>
                    <a:pt x="18" y="235"/>
                  </a:lnTo>
                  <a:lnTo>
                    <a:pt x="18" y="234"/>
                  </a:lnTo>
                  <a:lnTo>
                    <a:pt x="17" y="233"/>
                  </a:lnTo>
                  <a:lnTo>
                    <a:pt x="16" y="233"/>
                  </a:lnTo>
                  <a:lnTo>
                    <a:pt x="16" y="232"/>
                  </a:lnTo>
                  <a:lnTo>
                    <a:pt x="16" y="231"/>
                  </a:lnTo>
                  <a:lnTo>
                    <a:pt x="15" y="231"/>
                  </a:lnTo>
                  <a:lnTo>
                    <a:pt x="15" y="230"/>
                  </a:lnTo>
                  <a:lnTo>
                    <a:pt x="14" y="230"/>
                  </a:lnTo>
                  <a:lnTo>
                    <a:pt x="14" y="229"/>
                  </a:lnTo>
                  <a:lnTo>
                    <a:pt x="13" y="229"/>
                  </a:lnTo>
                  <a:lnTo>
                    <a:pt x="13" y="228"/>
                  </a:lnTo>
                  <a:lnTo>
                    <a:pt x="12" y="228"/>
                  </a:lnTo>
                  <a:lnTo>
                    <a:pt x="12" y="227"/>
                  </a:lnTo>
                  <a:lnTo>
                    <a:pt x="12" y="226"/>
                  </a:lnTo>
                  <a:lnTo>
                    <a:pt x="12" y="225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7" y="219"/>
                  </a:lnTo>
                  <a:lnTo>
                    <a:pt x="6" y="219"/>
                  </a:lnTo>
                  <a:lnTo>
                    <a:pt x="6" y="218"/>
                  </a:lnTo>
                  <a:lnTo>
                    <a:pt x="6" y="217"/>
                  </a:lnTo>
                  <a:lnTo>
                    <a:pt x="6" y="216"/>
                  </a:lnTo>
                  <a:lnTo>
                    <a:pt x="6" y="215"/>
                  </a:lnTo>
                  <a:lnTo>
                    <a:pt x="6" y="214"/>
                  </a:lnTo>
                  <a:lnTo>
                    <a:pt x="6" y="214"/>
                  </a:lnTo>
                  <a:lnTo>
                    <a:pt x="6" y="213"/>
                  </a:lnTo>
                  <a:lnTo>
                    <a:pt x="6" y="212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6" y="209"/>
                  </a:lnTo>
                  <a:lnTo>
                    <a:pt x="6" y="208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7" y="206"/>
                  </a:lnTo>
                  <a:lnTo>
                    <a:pt x="8" y="206"/>
                  </a:lnTo>
                  <a:lnTo>
                    <a:pt x="8" y="205"/>
                  </a:lnTo>
                  <a:lnTo>
                    <a:pt x="8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1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9" y="198"/>
                  </a:lnTo>
                  <a:lnTo>
                    <a:pt x="9" y="197"/>
                  </a:lnTo>
                  <a:lnTo>
                    <a:pt x="9" y="196"/>
                  </a:lnTo>
                  <a:lnTo>
                    <a:pt x="9" y="195"/>
                  </a:lnTo>
                  <a:lnTo>
                    <a:pt x="8" y="194"/>
                  </a:lnTo>
                  <a:lnTo>
                    <a:pt x="8" y="193"/>
                  </a:lnTo>
                  <a:lnTo>
                    <a:pt x="8" y="192"/>
                  </a:lnTo>
                  <a:lnTo>
                    <a:pt x="7" y="192"/>
                  </a:lnTo>
                  <a:lnTo>
                    <a:pt x="7" y="191"/>
                  </a:lnTo>
                  <a:lnTo>
                    <a:pt x="6" y="190"/>
                  </a:lnTo>
                  <a:lnTo>
                    <a:pt x="6" y="189"/>
                  </a:lnTo>
                  <a:lnTo>
                    <a:pt x="6" y="188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6" y="185"/>
                  </a:lnTo>
                  <a:lnTo>
                    <a:pt x="7" y="185"/>
                  </a:lnTo>
                  <a:lnTo>
                    <a:pt x="7" y="184"/>
                  </a:lnTo>
                  <a:lnTo>
                    <a:pt x="7" y="183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5" y="181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3" y="179"/>
                  </a:lnTo>
                  <a:lnTo>
                    <a:pt x="2" y="179"/>
                  </a:lnTo>
                  <a:lnTo>
                    <a:pt x="2" y="178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5"/>
                  </a:lnTo>
                  <a:lnTo>
                    <a:pt x="0" y="174"/>
                  </a:lnTo>
                  <a:lnTo>
                    <a:pt x="1" y="173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4" y="169"/>
                  </a:lnTo>
                  <a:lnTo>
                    <a:pt x="4" y="168"/>
                  </a:lnTo>
                  <a:lnTo>
                    <a:pt x="4" y="167"/>
                  </a:lnTo>
                  <a:lnTo>
                    <a:pt x="4" y="166"/>
                  </a:lnTo>
                  <a:lnTo>
                    <a:pt x="4" y="165"/>
                  </a:lnTo>
                  <a:lnTo>
                    <a:pt x="4" y="164"/>
                  </a:lnTo>
                  <a:lnTo>
                    <a:pt x="4" y="163"/>
                  </a:lnTo>
                  <a:lnTo>
                    <a:pt x="4" y="162"/>
                  </a:lnTo>
                  <a:lnTo>
                    <a:pt x="4" y="161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8"/>
                  </a:lnTo>
                  <a:lnTo>
                    <a:pt x="4" y="157"/>
                  </a:lnTo>
                  <a:lnTo>
                    <a:pt x="4" y="156"/>
                  </a:lnTo>
                  <a:lnTo>
                    <a:pt x="3" y="155"/>
                  </a:lnTo>
                  <a:lnTo>
                    <a:pt x="3" y="154"/>
                  </a:lnTo>
                  <a:lnTo>
                    <a:pt x="4" y="153"/>
                  </a:lnTo>
                  <a:lnTo>
                    <a:pt x="4" y="152"/>
                  </a:lnTo>
                  <a:lnTo>
                    <a:pt x="3" y="152"/>
                  </a:lnTo>
                  <a:lnTo>
                    <a:pt x="3" y="151"/>
                  </a:lnTo>
                  <a:lnTo>
                    <a:pt x="2" y="151"/>
                  </a:lnTo>
                  <a:lnTo>
                    <a:pt x="2" y="150"/>
                  </a:lnTo>
                  <a:lnTo>
                    <a:pt x="1" y="149"/>
                  </a:lnTo>
                  <a:lnTo>
                    <a:pt x="1" y="148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2" y="144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1" y="139"/>
                  </a:lnTo>
                  <a:lnTo>
                    <a:pt x="1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2" y="135"/>
                  </a:lnTo>
                  <a:lnTo>
                    <a:pt x="3" y="134"/>
                  </a:lnTo>
                  <a:lnTo>
                    <a:pt x="3" y="134"/>
                  </a:lnTo>
                  <a:lnTo>
                    <a:pt x="3" y="133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6" y="126"/>
                  </a:lnTo>
                  <a:lnTo>
                    <a:pt x="6" y="125"/>
                  </a:lnTo>
                  <a:lnTo>
                    <a:pt x="5" y="124"/>
                  </a:lnTo>
                  <a:lnTo>
                    <a:pt x="5" y="123"/>
                  </a:lnTo>
                  <a:lnTo>
                    <a:pt x="4" y="122"/>
                  </a:lnTo>
                  <a:lnTo>
                    <a:pt x="4" y="121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6" y="119"/>
                  </a:lnTo>
                  <a:lnTo>
                    <a:pt x="7" y="119"/>
                  </a:lnTo>
                  <a:lnTo>
                    <a:pt x="8" y="119"/>
                  </a:lnTo>
                  <a:lnTo>
                    <a:pt x="9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1" y="119"/>
                  </a:lnTo>
                  <a:lnTo>
                    <a:pt x="12" y="119"/>
                  </a:lnTo>
                  <a:lnTo>
                    <a:pt x="13" y="118"/>
                  </a:lnTo>
                  <a:lnTo>
                    <a:pt x="13" y="117"/>
                  </a:lnTo>
                  <a:lnTo>
                    <a:pt x="13" y="116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4" y="114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2" y="109"/>
                  </a:lnTo>
                  <a:lnTo>
                    <a:pt x="13" y="109"/>
                  </a:lnTo>
                  <a:lnTo>
                    <a:pt x="14" y="109"/>
                  </a:lnTo>
                  <a:lnTo>
                    <a:pt x="14" y="108"/>
                  </a:lnTo>
                  <a:lnTo>
                    <a:pt x="15" y="108"/>
                  </a:lnTo>
                  <a:lnTo>
                    <a:pt x="15" y="107"/>
                  </a:lnTo>
                  <a:lnTo>
                    <a:pt x="16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8" y="107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8" y="104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3" y="101"/>
                  </a:lnTo>
                  <a:lnTo>
                    <a:pt x="23" y="100"/>
                  </a:lnTo>
                  <a:lnTo>
                    <a:pt x="23" y="99"/>
                  </a:lnTo>
                  <a:lnTo>
                    <a:pt x="24" y="98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6" y="97"/>
                  </a:lnTo>
                  <a:lnTo>
                    <a:pt x="26" y="96"/>
                  </a:lnTo>
                  <a:lnTo>
                    <a:pt x="27" y="96"/>
                  </a:lnTo>
                  <a:lnTo>
                    <a:pt x="28" y="96"/>
                  </a:lnTo>
                  <a:lnTo>
                    <a:pt x="28" y="95"/>
                  </a:lnTo>
                  <a:lnTo>
                    <a:pt x="27" y="95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0"/>
                  </a:lnTo>
                  <a:lnTo>
                    <a:pt x="25" y="89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4" y="86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7" y="84"/>
                  </a:lnTo>
                  <a:lnTo>
                    <a:pt x="28" y="84"/>
                  </a:lnTo>
                  <a:lnTo>
                    <a:pt x="29" y="84"/>
                  </a:lnTo>
                  <a:lnTo>
                    <a:pt x="29" y="83"/>
                  </a:lnTo>
                  <a:lnTo>
                    <a:pt x="30" y="83"/>
                  </a:lnTo>
                  <a:lnTo>
                    <a:pt x="31" y="83"/>
                  </a:lnTo>
                  <a:lnTo>
                    <a:pt x="32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3" y="80"/>
                  </a:lnTo>
                  <a:lnTo>
                    <a:pt x="33" y="80"/>
                  </a:lnTo>
                  <a:lnTo>
                    <a:pt x="33" y="79"/>
                  </a:lnTo>
                  <a:lnTo>
                    <a:pt x="33" y="78"/>
                  </a:lnTo>
                  <a:lnTo>
                    <a:pt x="32" y="77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2" y="74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3" y="72"/>
                  </a:lnTo>
                  <a:lnTo>
                    <a:pt x="33" y="70"/>
                  </a:lnTo>
                  <a:lnTo>
                    <a:pt x="36" y="70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43" y="74"/>
                  </a:lnTo>
                  <a:lnTo>
                    <a:pt x="43" y="75"/>
                  </a:lnTo>
                  <a:lnTo>
                    <a:pt x="43" y="78"/>
                  </a:lnTo>
                  <a:lnTo>
                    <a:pt x="50" y="78"/>
                  </a:lnTo>
                  <a:lnTo>
                    <a:pt x="52" y="78"/>
                  </a:lnTo>
                  <a:lnTo>
                    <a:pt x="57" y="78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8" y="74"/>
                  </a:lnTo>
                  <a:lnTo>
                    <a:pt x="61" y="74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61" y="78"/>
                  </a:lnTo>
                  <a:lnTo>
                    <a:pt x="62" y="78"/>
                  </a:lnTo>
                  <a:lnTo>
                    <a:pt x="63" y="78"/>
                  </a:lnTo>
                  <a:lnTo>
                    <a:pt x="64" y="79"/>
                  </a:lnTo>
                  <a:lnTo>
                    <a:pt x="68" y="79"/>
                  </a:lnTo>
                  <a:lnTo>
                    <a:pt x="71" y="79"/>
                  </a:lnTo>
                  <a:lnTo>
                    <a:pt x="73" y="79"/>
                  </a:lnTo>
                  <a:lnTo>
                    <a:pt x="79" y="79"/>
                  </a:lnTo>
                  <a:lnTo>
                    <a:pt x="82" y="79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8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91"/>
                  </a:lnTo>
                  <a:lnTo>
                    <a:pt x="78" y="91"/>
                  </a:lnTo>
                  <a:lnTo>
                    <a:pt x="79" y="91"/>
                  </a:lnTo>
                  <a:lnTo>
                    <a:pt x="80" y="91"/>
                  </a:lnTo>
                  <a:lnTo>
                    <a:pt x="81" y="91"/>
                  </a:lnTo>
                  <a:lnTo>
                    <a:pt x="81" y="92"/>
                  </a:lnTo>
                  <a:lnTo>
                    <a:pt x="81" y="93"/>
                  </a:lnTo>
                  <a:lnTo>
                    <a:pt x="81" y="94"/>
                  </a:lnTo>
                  <a:lnTo>
                    <a:pt x="81" y="95"/>
                  </a:lnTo>
                  <a:lnTo>
                    <a:pt x="83" y="95"/>
                  </a:lnTo>
                  <a:lnTo>
                    <a:pt x="86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90" y="95"/>
                  </a:lnTo>
                  <a:lnTo>
                    <a:pt x="89" y="97"/>
                  </a:lnTo>
                  <a:lnTo>
                    <a:pt x="89" y="99"/>
                  </a:lnTo>
                  <a:lnTo>
                    <a:pt x="89" y="100"/>
                  </a:lnTo>
                  <a:lnTo>
                    <a:pt x="91" y="100"/>
                  </a:lnTo>
                  <a:lnTo>
                    <a:pt x="94" y="100"/>
                  </a:lnTo>
                  <a:lnTo>
                    <a:pt x="97" y="100"/>
                  </a:lnTo>
                  <a:lnTo>
                    <a:pt x="97" y="104"/>
                  </a:lnTo>
                  <a:lnTo>
                    <a:pt x="99" y="105"/>
                  </a:lnTo>
                  <a:lnTo>
                    <a:pt x="100" y="105"/>
                  </a:lnTo>
                  <a:lnTo>
                    <a:pt x="101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0" y="105"/>
                  </a:lnTo>
                  <a:lnTo>
                    <a:pt x="112" y="105"/>
                  </a:lnTo>
                  <a:lnTo>
                    <a:pt x="113" y="105"/>
                  </a:lnTo>
                  <a:lnTo>
                    <a:pt x="115" y="105"/>
                  </a:lnTo>
                  <a:lnTo>
                    <a:pt x="116" y="105"/>
                  </a:lnTo>
                  <a:lnTo>
                    <a:pt x="117" y="105"/>
                  </a:lnTo>
                  <a:lnTo>
                    <a:pt x="120" y="105"/>
                  </a:lnTo>
                  <a:lnTo>
                    <a:pt x="121" y="105"/>
                  </a:lnTo>
                  <a:lnTo>
                    <a:pt x="124" y="105"/>
                  </a:lnTo>
                  <a:lnTo>
                    <a:pt x="125" y="105"/>
                  </a:lnTo>
                  <a:lnTo>
                    <a:pt x="126" y="105"/>
                  </a:lnTo>
                  <a:lnTo>
                    <a:pt x="127" y="105"/>
                  </a:lnTo>
                  <a:lnTo>
                    <a:pt x="129" y="105"/>
                  </a:lnTo>
                  <a:lnTo>
                    <a:pt x="130" y="105"/>
                  </a:lnTo>
                  <a:lnTo>
                    <a:pt x="131" y="105"/>
                  </a:lnTo>
                  <a:lnTo>
                    <a:pt x="132" y="106"/>
                  </a:lnTo>
                  <a:lnTo>
                    <a:pt x="133" y="106"/>
                  </a:lnTo>
                  <a:lnTo>
                    <a:pt x="135" y="106"/>
                  </a:lnTo>
                  <a:lnTo>
                    <a:pt x="136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40" y="106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4" y="106"/>
                  </a:lnTo>
                  <a:lnTo>
                    <a:pt x="144" y="102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7" y="101"/>
                  </a:lnTo>
                  <a:lnTo>
                    <a:pt x="147" y="102"/>
                  </a:lnTo>
                  <a:lnTo>
                    <a:pt x="147" y="105"/>
                  </a:lnTo>
                  <a:lnTo>
                    <a:pt x="147" y="106"/>
                  </a:lnTo>
                  <a:lnTo>
                    <a:pt x="159" y="106"/>
                  </a:lnTo>
                  <a:lnTo>
                    <a:pt x="162" y="106"/>
                  </a:lnTo>
                  <a:lnTo>
                    <a:pt x="164" y="106"/>
                  </a:lnTo>
                  <a:lnTo>
                    <a:pt x="166" y="106"/>
                  </a:lnTo>
                  <a:lnTo>
                    <a:pt x="167" y="106"/>
                  </a:lnTo>
                  <a:lnTo>
                    <a:pt x="169" y="107"/>
                  </a:lnTo>
                  <a:lnTo>
                    <a:pt x="170" y="107"/>
                  </a:lnTo>
                  <a:lnTo>
                    <a:pt x="171" y="107"/>
                  </a:lnTo>
                  <a:lnTo>
                    <a:pt x="172" y="107"/>
                  </a:lnTo>
                  <a:lnTo>
                    <a:pt x="174" y="107"/>
                  </a:lnTo>
                  <a:lnTo>
                    <a:pt x="176" y="107"/>
                  </a:lnTo>
                  <a:lnTo>
                    <a:pt x="177" y="107"/>
                  </a:lnTo>
                  <a:lnTo>
                    <a:pt x="183" y="107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88" y="107"/>
                  </a:lnTo>
                  <a:lnTo>
                    <a:pt x="190" y="107"/>
                  </a:lnTo>
                  <a:lnTo>
                    <a:pt x="191" y="107"/>
                  </a:lnTo>
                  <a:lnTo>
                    <a:pt x="193" y="107"/>
                  </a:lnTo>
                  <a:lnTo>
                    <a:pt x="197" y="107"/>
                  </a:lnTo>
                  <a:lnTo>
                    <a:pt x="197" y="103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7"/>
                  </a:lnTo>
                  <a:lnTo>
                    <a:pt x="202" y="107"/>
                  </a:lnTo>
                  <a:lnTo>
                    <a:pt x="204" y="107"/>
                  </a:lnTo>
                  <a:lnTo>
                    <a:pt x="205" y="107"/>
                  </a:lnTo>
                  <a:lnTo>
                    <a:pt x="208" y="107"/>
                  </a:lnTo>
                  <a:lnTo>
                    <a:pt x="210" y="107"/>
                  </a:lnTo>
                  <a:lnTo>
                    <a:pt x="216" y="107"/>
                  </a:lnTo>
                  <a:lnTo>
                    <a:pt x="218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3" y="107"/>
                  </a:lnTo>
                  <a:lnTo>
                    <a:pt x="225" y="107"/>
                  </a:lnTo>
                  <a:lnTo>
                    <a:pt x="225" y="107"/>
                  </a:lnTo>
                  <a:lnTo>
                    <a:pt x="226" y="107"/>
                  </a:lnTo>
                  <a:lnTo>
                    <a:pt x="228" y="107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4" y="107"/>
                  </a:lnTo>
                  <a:lnTo>
                    <a:pt x="235" y="107"/>
                  </a:lnTo>
                  <a:lnTo>
                    <a:pt x="237" y="107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1" y="107"/>
                  </a:lnTo>
                  <a:lnTo>
                    <a:pt x="244" y="107"/>
                  </a:lnTo>
                  <a:lnTo>
                    <a:pt x="245" y="107"/>
                  </a:lnTo>
                  <a:lnTo>
                    <a:pt x="248" y="107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7" y="107"/>
                  </a:lnTo>
                  <a:lnTo>
                    <a:pt x="258" y="107"/>
                  </a:lnTo>
                  <a:lnTo>
                    <a:pt x="264" y="107"/>
                  </a:lnTo>
                  <a:lnTo>
                    <a:pt x="266" y="107"/>
                  </a:lnTo>
                  <a:lnTo>
                    <a:pt x="272" y="107"/>
                  </a:lnTo>
                  <a:lnTo>
                    <a:pt x="274" y="107"/>
                  </a:lnTo>
                  <a:lnTo>
                    <a:pt x="275" y="107"/>
                  </a:lnTo>
                  <a:lnTo>
                    <a:pt x="276" y="107"/>
                  </a:lnTo>
                  <a:lnTo>
                    <a:pt x="278" y="107"/>
                  </a:lnTo>
                  <a:lnTo>
                    <a:pt x="279" y="107"/>
                  </a:lnTo>
                  <a:lnTo>
                    <a:pt x="279" y="107"/>
                  </a:lnTo>
                  <a:lnTo>
                    <a:pt x="280" y="107"/>
                  </a:lnTo>
                  <a:lnTo>
                    <a:pt x="283" y="107"/>
                  </a:lnTo>
                  <a:lnTo>
                    <a:pt x="285" y="107"/>
                  </a:lnTo>
                  <a:lnTo>
                    <a:pt x="286" y="107"/>
                  </a:lnTo>
                  <a:lnTo>
                    <a:pt x="287" y="107"/>
                  </a:lnTo>
                  <a:lnTo>
                    <a:pt x="290" y="107"/>
                  </a:lnTo>
                  <a:lnTo>
                    <a:pt x="297" y="108"/>
                  </a:lnTo>
                  <a:lnTo>
                    <a:pt x="297" y="106"/>
                  </a:lnTo>
                  <a:lnTo>
                    <a:pt x="297" y="105"/>
                  </a:lnTo>
                  <a:lnTo>
                    <a:pt x="298" y="105"/>
                  </a:lnTo>
                  <a:lnTo>
                    <a:pt x="301" y="105"/>
                  </a:lnTo>
                  <a:lnTo>
                    <a:pt x="301" y="104"/>
                  </a:lnTo>
                  <a:lnTo>
                    <a:pt x="301" y="99"/>
                  </a:lnTo>
                  <a:lnTo>
                    <a:pt x="301" y="96"/>
                  </a:lnTo>
                  <a:lnTo>
                    <a:pt x="301" y="94"/>
                  </a:lnTo>
                  <a:lnTo>
                    <a:pt x="301" y="87"/>
                  </a:lnTo>
                  <a:lnTo>
                    <a:pt x="301" y="86"/>
                  </a:lnTo>
                  <a:lnTo>
                    <a:pt x="301" y="84"/>
                  </a:lnTo>
                  <a:lnTo>
                    <a:pt x="302" y="84"/>
                  </a:lnTo>
                  <a:lnTo>
                    <a:pt x="303" y="84"/>
                  </a:lnTo>
                  <a:lnTo>
                    <a:pt x="303" y="85"/>
                  </a:lnTo>
                  <a:lnTo>
                    <a:pt x="302" y="85"/>
                  </a:lnTo>
                  <a:lnTo>
                    <a:pt x="303" y="85"/>
                  </a:lnTo>
                  <a:lnTo>
                    <a:pt x="303" y="86"/>
                  </a:lnTo>
                  <a:lnTo>
                    <a:pt x="303" y="87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5" y="88"/>
                  </a:lnTo>
                  <a:lnTo>
                    <a:pt x="305" y="89"/>
                  </a:lnTo>
                  <a:lnTo>
                    <a:pt x="305" y="90"/>
                  </a:lnTo>
                  <a:lnTo>
                    <a:pt x="305" y="90"/>
                  </a:lnTo>
                  <a:lnTo>
                    <a:pt x="306" y="90"/>
                  </a:lnTo>
                  <a:lnTo>
                    <a:pt x="306" y="91"/>
                  </a:lnTo>
                  <a:lnTo>
                    <a:pt x="306" y="92"/>
                  </a:lnTo>
                  <a:lnTo>
                    <a:pt x="306" y="91"/>
                  </a:lnTo>
                  <a:lnTo>
                    <a:pt x="307" y="92"/>
                  </a:lnTo>
                  <a:lnTo>
                    <a:pt x="307" y="93"/>
                  </a:lnTo>
                  <a:lnTo>
                    <a:pt x="308" y="93"/>
                  </a:lnTo>
                  <a:lnTo>
                    <a:pt x="309" y="93"/>
                  </a:lnTo>
                  <a:lnTo>
                    <a:pt x="309" y="94"/>
                  </a:lnTo>
                  <a:lnTo>
                    <a:pt x="309" y="95"/>
                  </a:lnTo>
                  <a:lnTo>
                    <a:pt x="310" y="95"/>
                  </a:lnTo>
                  <a:lnTo>
                    <a:pt x="310" y="94"/>
                  </a:lnTo>
                  <a:lnTo>
                    <a:pt x="310" y="95"/>
                  </a:lnTo>
                  <a:lnTo>
                    <a:pt x="310" y="96"/>
                  </a:lnTo>
                  <a:lnTo>
                    <a:pt x="311" y="96"/>
                  </a:lnTo>
                  <a:lnTo>
                    <a:pt x="311" y="97"/>
                  </a:lnTo>
                  <a:lnTo>
                    <a:pt x="312" y="97"/>
                  </a:lnTo>
                  <a:lnTo>
                    <a:pt x="313" y="97"/>
                  </a:lnTo>
                  <a:lnTo>
                    <a:pt x="313" y="98"/>
                  </a:lnTo>
                  <a:lnTo>
                    <a:pt x="314" y="99"/>
                  </a:lnTo>
                  <a:lnTo>
                    <a:pt x="315" y="99"/>
                  </a:lnTo>
                  <a:lnTo>
                    <a:pt x="315" y="100"/>
                  </a:lnTo>
                  <a:lnTo>
                    <a:pt x="315" y="99"/>
                  </a:lnTo>
                  <a:lnTo>
                    <a:pt x="316" y="99"/>
                  </a:lnTo>
                  <a:lnTo>
                    <a:pt x="316" y="100"/>
                  </a:lnTo>
                  <a:lnTo>
                    <a:pt x="316" y="99"/>
                  </a:lnTo>
                  <a:lnTo>
                    <a:pt x="317" y="100"/>
                  </a:lnTo>
                  <a:lnTo>
                    <a:pt x="317" y="99"/>
                  </a:lnTo>
                  <a:lnTo>
                    <a:pt x="317" y="100"/>
                  </a:lnTo>
                  <a:lnTo>
                    <a:pt x="318" y="100"/>
                  </a:lnTo>
                  <a:lnTo>
                    <a:pt x="319" y="100"/>
                  </a:lnTo>
                  <a:lnTo>
                    <a:pt x="319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19" y="102"/>
                  </a:lnTo>
                  <a:lnTo>
                    <a:pt x="320" y="103"/>
                  </a:lnTo>
                  <a:lnTo>
                    <a:pt x="321" y="103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6"/>
                  </a:lnTo>
                  <a:lnTo>
                    <a:pt x="321" y="105"/>
                  </a:lnTo>
                  <a:lnTo>
                    <a:pt x="322" y="105"/>
                  </a:lnTo>
                  <a:lnTo>
                    <a:pt x="322" y="106"/>
                  </a:lnTo>
                  <a:lnTo>
                    <a:pt x="323" y="106"/>
                  </a:lnTo>
                  <a:lnTo>
                    <a:pt x="323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5" y="107"/>
                  </a:lnTo>
                  <a:lnTo>
                    <a:pt x="325" y="108"/>
                  </a:lnTo>
                  <a:lnTo>
                    <a:pt x="326" y="108"/>
                  </a:lnTo>
                  <a:lnTo>
                    <a:pt x="327" y="109"/>
                  </a:lnTo>
                  <a:lnTo>
                    <a:pt x="328" y="109"/>
                  </a:lnTo>
                  <a:lnTo>
                    <a:pt x="328" y="110"/>
                  </a:lnTo>
                  <a:lnTo>
                    <a:pt x="328" y="111"/>
                  </a:lnTo>
                  <a:lnTo>
                    <a:pt x="328" y="112"/>
                  </a:lnTo>
                  <a:lnTo>
                    <a:pt x="329" y="112"/>
                  </a:lnTo>
                  <a:lnTo>
                    <a:pt x="329" y="113"/>
                  </a:lnTo>
                  <a:lnTo>
                    <a:pt x="329" y="114"/>
                  </a:lnTo>
                  <a:lnTo>
                    <a:pt x="330" y="114"/>
                  </a:lnTo>
                  <a:lnTo>
                    <a:pt x="330" y="115"/>
                  </a:lnTo>
                  <a:lnTo>
                    <a:pt x="331" y="115"/>
                  </a:lnTo>
                  <a:lnTo>
                    <a:pt x="331" y="116"/>
                  </a:lnTo>
                  <a:lnTo>
                    <a:pt x="331" y="117"/>
                  </a:lnTo>
                  <a:lnTo>
                    <a:pt x="332" y="117"/>
                  </a:lnTo>
                  <a:lnTo>
                    <a:pt x="332" y="118"/>
                  </a:lnTo>
                  <a:lnTo>
                    <a:pt x="332" y="118"/>
                  </a:lnTo>
                  <a:lnTo>
                    <a:pt x="333" y="118"/>
                  </a:lnTo>
                  <a:lnTo>
                    <a:pt x="333" y="119"/>
                  </a:lnTo>
                  <a:lnTo>
                    <a:pt x="333" y="120"/>
                  </a:lnTo>
                  <a:lnTo>
                    <a:pt x="333" y="119"/>
                  </a:lnTo>
                  <a:lnTo>
                    <a:pt x="334" y="119"/>
                  </a:lnTo>
                  <a:lnTo>
                    <a:pt x="334" y="120"/>
                  </a:lnTo>
                  <a:lnTo>
                    <a:pt x="335" y="120"/>
                  </a:lnTo>
                  <a:lnTo>
                    <a:pt x="335" y="121"/>
                  </a:lnTo>
                  <a:lnTo>
                    <a:pt x="335" y="122"/>
                  </a:lnTo>
                  <a:lnTo>
                    <a:pt x="336" y="122"/>
                  </a:lnTo>
                  <a:lnTo>
                    <a:pt x="336" y="123"/>
                  </a:lnTo>
                  <a:lnTo>
                    <a:pt x="337" y="123"/>
                  </a:lnTo>
                  <a:lnTo>
                    <a:pt x="337" y="124"/>
                  </a:lnTo>
                  <a:lnTo>
                    <a:pt x="337" y="125"/>
                  </a:lnTo>
                  <a:lnTo>
                    <a:pt x="338" y="125"/>
                  </a:lnTo>
                  <a:lnTo>
                    <a:pt x="339" y="125"/>
                  </a:lnTo>
                  <a:lnTo>
                    <a:pt x="339" y="126"/>
                  </a:lnTo>
                  <a:lnTo>
                    <a:pt x="340" y="126"/>
                  </a:lnTo>
                  <a:lnTo>
                    <a:pt x="340" y="127"/>
                  </a:lnTo>
                  <a:lnTo>
                    <a:pt x="340" y="128"/>
                  </a:lnTo>
                  <a:lnTo>
                    <a:pt x="341" y="128"/>
                  </a:lnTo>
                  <a:lnTo>
                    <a:pt x="341" y="127"/>
                  </a:lnTo>
                  <a:lnTo>
                    <a:pt x="342" y="127"/>
                  </a:lnTo>
                  <a:lnTo>
                    <a:pt x="342" y="128"/>
                  </a:lnTo>
                  <a:lnTo>
                    <a:pt x="342" y="129"/>
                  </a:lnTo>
                  <a:lnTo>
                    <a:pt x="343" y="129"/>
                  </a:lnTo>
                  <a:lnTo>
                    <a:pt x="343" y="130"/>
                  </a:lnTo>
                  <a:lnTo>
                    <a:pt x="344" y="130"/>
                  </a:lnTo>
                  <a:lnTo>
                    <a:pt x="344" y="131"/>
                  </a:lnTo>
                  <a:lnTo>
                    <a:pt x="345" y="131"/>
                  </a:lnTo>
                  <a:lnTo>
                    <a:pt x="345" y="132"/>
                  </a:lnTo>
                  <a:lnTo>
                    <a:pt x="346" y="132"/>
                  </a:lnTo>
                  <a:lnTo>
                    <a:pt x="347" y="131"/>
                  </a:lnTo>
                  <a:lnTo>
                    <a:pt x="347" y="127"/>
                  </a:lnTo>
                  <a:lnTo>
                    <a:pt x="347" y="122"/>
                  </a:lnTo>
                  <a:lnTo>
                    <a:pt x="347" y="121"/>
                  </a:lnTo>
                  <a:lnTo>
                    <a:pt x="347" y="118"/>
                  </a:lnTo>
                  <a:lnTo>
                    <a:pt x="347" y="111"/>
                  </a:lnTo>
                  <a:lnTo>
                    <a:pt x="347" y="109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2" y="109"/>
                  </a:lnTo>
                  <a:lnTo>
                    <a:pt x="355" y="109"/>
                  </a:lnTo>
                  <a:lnTo>
                    <a:pt x="357" y="109"/>
                  </a:lnTo>
                  <a:lnTo>
                    <a:pt x="359" y="109"/>
                  </a:lnTo>
                  <a:lnTo>
                    <a:pt x="359" y="109"/>
                  </a:lnTo>
                  <a:lnTo>
                    <a:pt x="361" y="109"/>
                  </a:lnTo>
                  <a:lnTo>
                    <a:pt x="362" y="109"/>
                  </a:lnTo>
                  <a:lnTo>
                    <a:pt x="366" y="110"/>
                  </a:lnTo>
                  <a:lnTo>
                    <a:pt x="369" y="110"/>
                  </a:lnTo>
                  <a:lnTo>
                    <a:pt x="369" y="109"/>
                  </a:lnTo>
                  <a:lnTo>
                    <a:pt x="379" y="109"/>
                  </a:lnTo>
                  <a:lnTo>
                    <a:pt x="380" y="109"/>
                  </a:lnTo>
                  <a:lnTo>
                    <a:pt x="382" y="109"/>
                  </a:lnTo>
                  <a:lnTo>
                    <a:pt x="382" y="110"/>
                  </a:lnTo>
                  <a:lnTo>
                    <a:pt x="383" y="110"/>
                  </a:lnTo>
                  <a:lnTo>
                    <a:pt x="385" y="110"/>
                  </a:lnTo>
                  <a:lnTo>
                    <a:pt x="386" y="110"/>
                  </a:lnTo>
                  <a:lnTo>
                    <a:pt x="386" y="110"/>
                  </a:lnTo>
                  <a:lnTo>
                    <a:pt x="392" y="110"/>
                  </a:lnTo>
                  <a:lnTo>
                    <a:pt x="399" y="110"/>
                  </a:lnTo>
                  <a:lnTo>
                    <a:pt x="401" y="110"/>
                  </a:lnTo>
                  <a:lnTo>
                    <a:pt x="403" y="110"/>
                  </a:lnTo>
                  <a:lnTo>
                    <a:pt x="405" y="110"/>
                  </a:lnTo>
                  <a:lnTo>
                    <a:pt x="407" y="110"/>
                  </a:lnTo>
                  <a:lnTo>
                    <a:pt x="408" y="110"/>
                  </a:lnTo>
                  <a:lnTo>
                    <a:pt x="411" y="110"/>
                  </a:lnTo>
                  <a:lnTo>
                    <a:pt x="413" y="110"/>
                  </a:lnTo>
                  <a:lnTo>
                    <a:pt x="415" y="110"/>
                  </a:lnTo>
                  <a:lnTo>
                    <a:pt x="419" y="110"/>
                  </a:lnTo>
                  <a:lnTo>
                    <a:pt x="421" y="110"/>
                  </a:lnTo>
                  <a:lnTo>
                    <a:pt x="425" y="110"/>
                  </a:lnTo>
                  <a:lnTo>
                    <a:pt x="427" y="110"/>
                  </a:lnTo>
                  <a:lnTo>
                    <a:pt x="431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5" y="110"/>
                  </a:lnTo>
                  <a:lnTo>
                    <a:pt x="449" y="110"/>
                  </a:lnTo>
                  <a:lnTo>
                    <a:pt x="452" y="111"/>
                  </a:lnTo>
                  <a:lnTo>
                    <a:pt x="453" y="111"/>
                  </a:lnTo>
                  <a:lnTo>
                    <a:pt x="460" y="111"/>
                  </a:lnTo>
                  <a:lnTo>
                    <a:pt x="461" y="111"/>
                  </a:lnTo>
                  <a:lnTo>
                    <a:pt x="463" y="111"/>
                  </a:lnTo>
                  <a:lnTo>
                    <a:pt x="466" y="111"/>
                  </a:lnTo>
                  <a:lnTo>
                    <a:pt x="471" y="111"/>
                  </a:lnTo>
                  <a:lnTo>
                    <a:pt x="472" y="111"/>
                  </a:lnTo>
                  <a:lnTo>
                    <a:pt x="475" y="111"/>
                  </a:lnTo>
                  <a:lnTo>
                    <a:pt x="478" y="111"/>
                  </a:lnTo>
                  <a:lnTo>
                    <a:pt x="482" y="111"/>
                  </a:lnTo>
                  <a:lnTo>
                    <a:pt x="483" y="111"/>
                  </a:lnTo>
                  <a:lnTo>
                    <a:pt x="487" y="111"/>
                  </a:lnTo>
                  <a:lnTo>
                    <a:pt x="489" y="111"/>
                  </a:lnTo>
                  <a:lnTo>
                    <a:pt x="493" y="111"/>
                  </a:lnTo>
                  <a:lnTo>
                    <a:pt x="494" y="111"/>
                  </a:lnTo>
                  <a:lnTo>
                    <a:pt x="498" y="111"/>
                  </a:lnTo>
                  <a:lnTo>
                    <a:pt x="499" y="111"/>
                  </a:lnTo>
                  <a:lnTo>
                    <a:pt x="500" y="111"/>
                  </a:lnTo>
                  <a:lnTo>
                    <a:pt x="502" y="111"/>
                  </a:lnTo>
                  <a:lnTo>
                    <a:pt x="506" y="111"/>
                  </a:lnTo>
                  <a:lnTo>
                    <a:pt x="507" y="111"/>
                  </a:lnTo>
                  <a:lnTo>
                    <a:pt x="510" y="111"/>
                  </a:lnTo>
                  <a:lnTo>
                    <a:pt x="516" y="111"/>
                  </a:lnTo>
                  <a:lnTo>
                    <a:pt x="517" y="111"/>
                  </a:lnTo>
                  <a:lnTo>
                    <a:pt x="521" y="111"/>
                  </a:lnTo>
                  <a:lnTo>
                    <a:pt x="521" y="112"/>
                  </a:lnTo>
                  <a:lnTo>
                    <a:pt x="523" y="112"/>
                  </a:lnTo>
                  <a:lnTo>
                    <a:pt x="525" y="112"/>
                  </a:lnTo>
                  <a:lnTo>
                    <a:pt x="526" y="111"/>
                  </a:lnTo>
                  <a:lnTo>
                    <a:pt x="526" y="110"/>
                  </a:lnTo>
                  <a:lnTo>
                    <a:pt x="526" y="109"/>
                  </a:lnTo>
                  <a:lnTo>
                    <a:pt x="526" y="108"/>
                  </a:lnTo>
                  <a:lnTo>
                    <a:pt x="527" y="108"/>
                  </a:lnTo>
                  <a:lnTo>
                    <a:pt x="527" y="107"/>
                  </a:lnTo>
                  <a:lnTo>
                    <a:pt x="527" y="107"/>
                  </a:lnTo>
                  <a:lnTo>
                    <a:pt x="527" y="106"/>
                  </a:lnTo>
                  <a:lnTo>
                    <a:pt x="527" y="105"/>
                  </a:lnTo>
                  <a:lnTo>
                    <a:pt x="526" y="105"/>
                  </a:lnTo>
                  <a:lnTo>
                    <a:pt x="526" y="104"/>
                  </a:lnTo>
                  <a:lnTo>
                    <a:pt x="526" y="103"/>
                  </a:lnTo>
                  <a:lnTo>
                    <a:pt x="525" y="103"/>
                  </a:lnTo>
                  <a:lnTo>
                    <a:pt x="525" y="102"/>
                  </a:lnTo>
                  <a:lnTo>
                    <a:pt x="525" y="101"/>
                  </a:lnTo>
                  <a:lnTo>
                    <a:pt x="524" y="101"/>
                  </a:lnTo>
                  <a:lnTo>
                    <a:pt x="524" y="100"/>
                  </a:lnTo>
                  <a:lnTo>
                    <a:pt x="524" y="99"/>
                  </a:lnTo>
                  <a:lnTo>
                    <a:pt x="524" y="98"/>
                  </a:lnTo>
                  <a:lnTo>
                    <a:pt x="523" y="98"/>
                  </a:lnTo>
                  <a:lnTo>
                    <a:pt x="524" y="97"/>
                  </a:lnTo>
                  <a:lnTo>
                    <a:pt x="524" y="96"/>
                  </a:lnTo>
                  <a:lnTo>
                    <a:pt x="524" y="95"/>
                  </a:lnTo>
                  <a:lnTo>
                    <a:pt x="524" y="94"/>
                  </a:lnTo>
                  <a:lnTo>
                    <a:pt x="524" y="93"/>
                  </a:lnTo>
                  <a:lnTo>
                    <a:pt x="523" y="92"/>
                  </a:lnTo>
                  <a:lnTo>
                    <a:pt x="523" y="91"/>
                  </a:lnTo>
                  <a:lnTo>
                    <a:pt x="522" y="91"/>
                  </a:lnTo>
                  <a:lnTo>
                    <a:pt x="522" y="90"/>
                  </a:lnTo>
                  <a:lnTo>
                    <a:pt x="522" y="89"/>
                  </a:lnTo>
                  <a:lnTo>
                    <a:pt x="521" y="89"/>
                  </a:lnTo>
                  <a:lnTo>
                    <a:pt x="521" y="88"/>
                  </a:lnTo>
                  <a:lnTo>
                    <a:pt x="521" y="87"/>
                  </a:lnTo>
                  <a:lnTo>
                    <a:pt x="521" y="86"/>
                  </a:lnTo>
                  <a:lnTo>
                    <a:pt x="521" y="85"/>
                  </a:lnTo>
                  <a:lnTo>
                    <a:pt x="521" y="84"/>
                  </a:lnTo>
                  <a:lnTo>
                    <a:pt x="521" y="83"/>
                  </a:lnTo>
                  <a:lnTo>
                    <a:pt x="520" y="82"/>
                  </a:lnTo>
                  <a:lnTo>
                    <a:pt x="520" y="81"/>
                  </a:lnTo>
                  <a:lnTo>
                    <a:pt x="519" y="80"/>
                  </a:lnTo>
                  <a:lnTo>
                    <a:pt x="519" y="80"/>
                  </a:lnTo>
                  <a:lnTo>
                    <a:pt x="518" y="80"/>
                  </a:lnTo>
                  <a:lnTo>
                    <a:pt x="518" y="79"/>
                  </a:lnTo>
                  <a:lnTo>
                    <a:pt x="518" y="78"/>
                  </a:lnTo>
                  <a:lnTo>
                    <a:pt x="518" y="77"/>
                  </a:lnTo>
                  <a:lnTo>
                    <a:pt x="517" y="77"/>
                  </a:lnTo>
                  <a:lnTo>
                    <a:pt x="517" y="76"/>
                  </a:lnTo>
                  <a:lnTo>
                    <a:pt x="516" y="76"/>
                  </a:lnTo>
                  <a:lnTo>
                    <a:pt x="516" y="75"/>
                  </a:lnTo>
                  <a:lnTo>
                    <a:pt x="516" y="74"/>
                  </a:lnTo>
                  <a:lnTo>
                    <a:pt x="516" y="73"/>
                  </a:lnTo>
                  <a:lnTo>
                    <a:pt x="515" y="73"/>
                  </a:lnTo>
                  <a:lnTo>
                    <a:pt x="515" y="72"/>
                  </a:lnTo>
                  <a:lnTo>
                    <a:pt x="515" y="71"/>
                  </a:lnTo>
                  <a:lnTo>
                    <a:pt x="516" y="72"/>
                  </a:lnTo>
                  <a:lnTo>
                    <a:pt x="516" y="71"/>
                  </a:lnTo>
                  <a:lnTo>
                    <a:pt x="516" y="70"/>
                  </a:lnTo>
                  <a:lnTo>
                    <a:pt x="517" y="70"/>
                  </a:lnTo>
                  <a:lnTo>
                    <a:pt x="516" y="70"/>
                  </a:lnTo>
                  <a:lnTo>
                    <a:pt x="516" y="69"/>
                  </a:lnTo>
                  <a:lnTo>
                    <a:pt x="515" y="69"/>
                  </a:lnTo>
                  <a:lnTo>
                    <a:pt x="515" y="70"/>
                  </a:lnTo>
                  <a:lnTo>
                    <a:pt x="514" y="69"/>
                  </a:lnTo>
                  <a:lnTo>
                    <a:pt x="514" y="68"/>
                  </a:lnTo>
                  <a:lnTo>
                    <a:pt x="514" y="67"/>
                  </a:lnTo>
                  <a:lnTo>
                    <a:pt x="513" y="67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4" y="65"/>
                  </a:lnTo>
                  <a:lnTo>
                    <a:pt x="513" y="65"/>
                  </a:lnTo>
                  <a:lnTo>
                    <a:pt x="513" y="64"/>
                  </a:lnTo>
                  <a:lnTo>
                    <a:pt x="514" y="64"/>
                  </a:lnTo>
                  <a:lnTo>
                    <a:pt x="514" y="63"/>
                  </a:lnTo>
                  <a:lnTo>
                    <a:pt x="514" y="62"/>
                  </a:lnTo>
                  <a:lnTo>
                    <a:pt x="513" y="62"/>
                  </a:lnTo>
                  <a:lnTo>
                    <a:pt x="513" y="61"/>
                  </a:lnTo>
                  <a:lnTo>
                    <a:pt x="514" y="60"/>
                  </a:lnTo>
                  <a:lnTo>
                    <a:pt x="514" y="59"/>
                  </a:lnTo>
                  <a:lnTo>
                    <a:pt x="513" y="59"/>
                  </a:lnTo>
                  <a:lnTo>
                    <a:pt x="512" y="58"/>
                  </a:lnTo>
                  <a:lnTo>
                    <a:pt x="512" y="57"/>
                  </a:lnTo>
                  <a:lnTo>
                    <a:pt x="511" y="57"/>
                  </a:lnTo>
                  <a:lnTo>
                    <a:pt x="510" y="57"/>
                  </a:lnTo>
                  <a:lnTo>
                    <a:pt x="510" y="56"/>
                  </a:lnTo>
                  <a:lnTo>
                    <a:pt x="511" y="56"/>
                  </a:lnTo>
                  <a:lnTo>
                    <a:pt x="510" y="55"/>
                  </a:lnTo>
                  <a:lnTo>
                    <a:pt x="510" y="54"/>
                  </a:lnTo>
                  <a:lnTo>
                    <a:pt x="510" y="53"/>
                  </a:lnTo>
                  <a:lnTo>
                    <a:pt x="509" y="53"/>
                  </a:lnTo>
                  <a:lnTo>
                    <a:pt x="511" y="53"/>
                  </a:lnTo>
                  <a:lnTo>
                    <a:pt x="515" y="53"/>
                  </a:lnTo>
                  <a:lnTo>
                    <a:pt x="521" y="53"/>
                  </a:lnTo>
                  <a:lnTo>
                    <a:pt x="521" y="53"/>
                  </a:lnTo>
                  <a:lnTo>
                    <a:pt x="524" y="53"/>
                  </a:lnTo>
                  <a:lnTo>
                    <a:pt x="525" y="53"/>
                  </a:lnTo>
                  <a:lnTo>
                    <a:pt x="529" y="53"/>
                  </a:lnTo>
                  <a:lnTo>
                    <a:pt x="531" y="53"/>
                  </a:lnTo>
                  <a:lnTo>
                    <a:pt x="532" y="53"/>
                  </a:lnTo>
                  <a:lnTo>
                    <a:pt x="535" y="53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5" y="53"/>
                  </a:lnTo>
                  <a:lnTo>
                    <a:pt x="547" y="53"/>
                  </a:lnTo>
                  <a:lnTo>
                    <a:pt x="549" y="53"/>
                  </a:lnTo>
                  <a:lnTo>
                    <a:pt x="556" y="53"/>
                  </a:lnTo>
                  <a:lnTo>
                    <a:pt x="558" y="53"/>
                  </a:lnTo>
                  <a:lnTo>
                    <a:pt x="561" y="53"/>
                  </a:lnTo>
                  <a:lnTo>
                    <a:pt x="564" y="53"/>
                  </a:lnTo>
                  <a:lnTo>
                    <a:pt x="565" y="53"/>
                  </a:lnTo>
                  <a:lnTo>
                    <a:pt x="569" y="53"/>
                  </a:lnTo>
                  <a:lnTo>
                    <a:pt x="572" y="53"/>
                  </a:lnTo>
                  <a:lnTo>
                    <a:pt x="574" y="53"/>
                  </a:lnTo>
                  <a:lnTo>
                    <a:pt x="576" y="53"/>
                  </a:lnTo>
                  <a:lnTo>
                    <a:pt x="578" y="53"/>
                  </a:lnTo>
                  <a:lnTo>
                    <a:pt x="579" y="53"/>
                  </a:lnTo>
                  <a:lnTo>
                    <a:pt x="581" y="53"/>
                  </a:lnTo>
                  <a:lnTo>
                    <a:pt x="584" y="53"/>
                  </a:lnTo>
                  <a:lnTo>
                    <a:pt x="594" y="53"/>
                  </a:lnTo>
                  <a:lnTo>
                    <a:pt x="595" y="53"/>
                  </a:lnTo>
                  <a:lnTo>
                    <a:pt x="596" y="53"/>
                  </a:lnTo>
                  <a:lnTo>
                    <a:pt x="598" y="53"/>
                  </a:lnTo>
                  <a:lnTo>
                    <a:pt x="600" y="53"/>
                  </a:lnTo>
                  <a:lnTo>
                    <a:pt x="601" y="53"/>
                  </a:lnTo>
                  <a:lnTo>
                    <a:pt x="601" y="53"/>
                  </a:lnTo>
                  <a:lnTo>
                    <a:pt x="602" y="53"/>
                  </a:lnTo>
                  <a:lnTo>
                    <a:pt x="603" y="53"/>
                  </a:lnTo>
                  <a:lnTo>
                    <a:pt x="604" y="53"/>
                  </a:lnTo>
                  <a:lnTo>
                    <a:pt x="606" y="53"/>
                  </a:lnTo>
                  <a:lnTo>
                    <a:pt x="610" y="53"/>
                  </a:lnTo>
                  <a:lnTo>
                    <a:pt x="613" y="53"/>
                  </a:lnTo>
                  <a:lnTo>
                    <a:pt x="614" y="53"/>
                  </a:lnTo>
                  <a:lnTo>
                    <a:pt x="615" y="53"/>
                  </a:lnTo>
                  <a:lnTo>
                    <a:pt x="616" y="53"/>
                  </a:lnTo>
                  <a:lnTo>
                    <a:pt x="617" y="53"/>
                  </a:lnTo>
                  <a:lnTo>
                    <a:pt x="618" y="53"/>
                  </a:lnTo>
                  <a:lnTo>
                    <a:pt x="621" y="53"/>
                  </a:lnTo>
                  <a:lnTo>
                    <a:pt x="624" y="53"/>
                  </a:lnTo>
                  <a:lnTo>
                    <a:pt x="626" y="53"/>
                  </a:lnTo>
                  <a:lnTo>
                    <a:pt x="630" y="53"/>
                  </a:lnTo>
                  <a:lnTo>
                    <a:pt x="632" y="53"/>
                  </a:lnTo>
                  <a:lnTo>
                    <a:pt x="633" y="53"/>
                  </a:lnTo>
                  <a:lnTo>
                    <a:pt x="634" y="53"/>
                  </a:lnTo>
                  <a:lnTo>
                    <a:pt x="636" y="53"/>
                  </a:lnTo>
                  <a:lnTo>
                    <a:pt x="639" y="53"/>
                  </a:lnTo>
                  <a:lnTo>
                    <a:pt x="644" y="53"/>
                  </a:lnTo>
                  <a:lnTo>
                    <a:pt x="645" y="53"/>
                  </a:lnTo>
                  <a:lnTo>
                    <a:pt x="651" y="53"/>
                  </a:lnTo>
                  <a:lnTo>
                    <a:pt x="655" y="53"/>
                  </a:lnTo>
                  <a:lnTo>
                    <a:pt x="658" y="53"/>
                  </a:lnTo>
                  <a:lnTo>
                    <a:pt x="660" y="53"/>
                  </a:lnTo>
                  <a:lnTo>
                    <a:pt x="660" y="51"/>
                  </a:lnTo>
                  <a:lnTo>
                    <a:pt x="660" y="49"/>
                  </a:lnTo>
                  <a:lnTo>
                    <a:pt x="660" y="46"/>
                  </a:lnTo>
                  <a:lnTo>
                    <a:pt x="660" y="37"/>
                  </a:lnTo>
                  <a:lnTo>
                    <a:pt x="660" y="34"/>
                  </a:lnTo>
                  <a:lnTo>
                    <a:pt x="660" y="29"/>
                  </a:lnTo>
                  <a:lnTo>
                    <a:pt x="660" y="22"/>
                  </a:lnTo>
                  <a:lnTo>
                    <a:pt x="660" y="19"/>
                  </a:lnTo>
                  <a:lnTo>
                    <a:pt x="660" y="15"/>
                  </a:lnTo>
                  <a:lnTo>
                    <a:pt x="660" y="10"/>
                  </a:lnTo>
                  <a:lnTo>
                    <a:pt x="660" y="9"/>
                  </a:lnTo>
                  <a:lnTo>
                    <a:pt x="660" y="7"/>
                  </a:lnTo>
                  <a:lnTo>
                    <a:pt x="669" y="7"/>
                  </a:lnTo>
                  <a:lnTo>
                    <a:pt x="672" y="7"/>
                  </a:lnTo>
                  <a:lnTo>
                    <a:pt x="678" y="7"/>
                  </a:lnTo>
                  <a:lnTo>
                    <a:pt x="680" y="7"/>
                  </a:lnTo>
                  <a:lnTo>
                    <a:pt x="682" y="7"/>
                  </a:lnTo>
                  <a:lnTo>
                    <a:pt x="685" y="7"/>
                  </a:lnTo>
                  <a:lnTo>
                    <a:pt x="685" y="6"/>
                  </a:lnTo>
                  <a:lnTo>
                    <a:pt x="685" y="3"/>
                  </a:lnTo>
                  <a:lnTo>
                    <a:pt x="689" y="3"/>
                  </a:lnTo>
                  <a:lnTo>
                    <a:pt x="689" y="7"/>
                  </a:lnTo>
                  <a:lnTo>
                    <a:pt x="690" y="7"/>
                  </a:lnTo>
                  <a:lnTo>
                    <a:pt x="692" y="7"/>
                  </a:lnTo>
                  <a:lnTo>
                    <a:pt x="694" y="7"/>
                  </a:lnTo>
                  <a:lnTo>
                    <a:pt x="697" y="7"/>
                  </a:lnTo>
                  <a:lnTo>
                    <a:pt x="701" y="7"/>
                  </a:lnTo>
                  <a:lnTo>
                    <a:pt x="703" y="7"/>
                  </a:lnTo>
                  <a:lnTo>
                    <a:pt x="711" y="7"/>
                  </a:lnTo>
                  <a:lnTo>
                    <a:pt x="712" y="7"/>
                  </a:lnTo>
                  <a:lnTo>
                    <a:pt x="714" y="7"/>
                  </a:lnTo>
                  <a:lnTo>
                    <a:pt x="719" y="7"/>
                  </a:lnTo>
                  <a:lnTo>
                    <a:pt x="722" y="7"/>
                  </a:lnTo>
                  <a:lnTo>
                    <a:pt x="724" y="7"/>
                  </a:lnTo>
                  <a:lnTo>
                    <a:pt x="727" y="7"/>
                  </a:lnTo>
                  <a:lnTo>
                    <a:pt x="735" y="8"/>
                  </a:lnTo>
                  <a:lnTo>
                    <a:pt x="736" y="8"/>
                  </a:lnTo>
                  <a:lnTo>
                    <a:pt x="736" y="3"/>
                  </a:lnTo>
                  <a:lnTo>
                    <a:pt x="740" y="3"/>
                  </a:lnTo>
                  <a:lnTo>
                    <a:pt x="743" y="3"/>
                  </a:lnTo>
                  <a:lnTo>
                    <a:pt x="743" y="0"/>
                  </a:lnTo>
                  <a:lnTo>
                    <a:pt x="744" y="0"/>
                  </a:lnTo>
                  <a:lnTo>
                    <a:pt x="745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56" y="0"/>
                  </a:lnTo>
                  <a:lnTo>
                    <a:pt x="759" y="0"/>
                  </a:lnTo>
                  <a:lnTo>
                    <a:pt x="763" y="0"/>
                  </a:lnTo>
                  <a:lnTo>
                    <a:pt x="764" y="0"/>
                  </a:lnTo>
                  <a:lnTo>
                    <a:pt x="765" y="1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62" name="Freeform 209">
              <a:extLst>
                <a:ext uri="{FF2B5EF4-FFF2-40B4-BE49-F238E27FC236}">
                  <a16:creationId xmlns:a16="http://schemas.microsoft.com/office/drawing/2014/main" id="{795939AD-2990-75F9-EE4F-B31BA94BB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437" y="3062288"/>
              <a:ext cx="1677988" cy="1843088"/>
            </a:xfrm>
            <a:custGeom>
              <a:avLst/>
              <a:gdLst>
                <a:gd name="T0" fmla="*/ 609 w 1057"/>
                <a:gd name="T1" fmla="*/ 20 h 1161"/>
                <a:gd name="T2" fmla="*/ 636 w 1057"/>
                <a:gd name="T3" fmla="*/ 43 h 1161"/>
                <a:gd name="T4" fmla="*/ 664 w 1057"/>
                <a:gd name="T5" fmla="*/ 58 h 1161"/>
                <a:gd name="T6" fmla="*/ 690 w 1057"/>
                <a:gd name="T7" fmla="*/ 71 h 1161"/>
                <a:gd name="T8" fmla="*/ 765 w 1057"/>
                <a:gd name="T9" fmla="*/ 33 h 1161"/>
                <a:gd name="T10" fmla="*/ 806 w 1057"/>
                <a:gd name="T11" fmla="*/ 43 h 1161"/>
                <a:gd name="T12" fmla="*/ 825 w 1057"/>
                <a:gd name="T13" fmla="*/ 55 h 1161"/>
                <a:gd name="T14" fmla="*/ 857 w 1057"/>
                <a:gd name="T15" fmla="*/ 85 h 1161"/>
                <a:gd name="T16" fmla="*/ 862 w 1057"/>
                <a:gd name="T17" fmla="*/ 116 h 1161"/>
                <a:gd name="T18" fmla="*/ 879 w 1057"/>
                <a:gd name="T19" fmla="*/ 151 h 1161"/>
                <a:gd name="T20" fmla="*/ 894 w 1057"/>
                <a:gd name="T21" fmla="*/ 174 h 1161"/>
                <a:gd name="T22" fmla="*/ 882 w 1057"/>
                <a:gd name="T23" fmla="*/ 205 h 1161"/>
                <a:gd name="T24" fmla="*/ 897 w 1057"/>
                <a:gd name="T25" fmla="*/ 232 h 1161"/>
                <a:gd name="T26" fmla="*/ 899 w 1057"/>
                <a:gd name="T27" fmla="*/ 266 h 1161"/>
                <a:gd name="T28" fmla="*/ 951 w 1057"/>
                <a:gd name="T29" fmla="*/ 273 h 1161"/>
                <a:gd name="T30" fmla="*/ 1041 w 1057"/>
                <a:gd name="T31" fmla="*/ 338 h 1161"/>
                <a:gd name="T32" fmla="*/ 913 w 1057"/>
                <a:gd name="T33" fmla="*/ 565 h 1161"/>
                <a:gd name="T34" fmla="*/ 883 w 1057"/>
                <a:gd name="T35" fmla="*/ 638 h 1161"/>
                <a:gd name="T36" fmla="*/ 835 w 1057"/>
                <a:gd name="T37" fmla="*/ 763 h 1161"/>
                <a:gd name="T38" fmla="*/ 803 w 1057"/>
                <a:gd name="T39" fmla="*/ 918 h 1161"/>
                <a:gd name="T40" fmla="*/ 754 w 1057"/>
                <a:gd name="T41" fmla="*/ 969 h 1161"/>
                <a:gd name="T42" fmla="*/ 711 w 1057"/>
                <a:gd name="T43" fmla="*/ 972 h 1161"/>
                <a:gd name="T44" fmla="*/ 686 w 1057"/>
                <a:gd name="T45" fmla="*/ 969 h 1161"/>
                <a:gd name="T46" fmla="*/ 671 w 1057"/>
                <a:gd name="T47" fmla="*/ 964 h 1161"/>
                <a:gd name="T48" fmla="*/ 632 w 1057"/>
                <a:gd name="T49" fmla="*/ 947 h 1161"/>
                <a:gd name="T50" fmla="*/ 605 w 1057"/>
                <a:gd name="T51" fmla="*/ 940 h 1161"/>
                <a:gd name="T52" fmla="*/ 574 w 1057"/>
                <a:gd name="T53" fmla="*/ 922 h 1161"/>
                <a:gd name="T54" fmla="*/ 545 w 1057"/>
                <a:gd name="T55" fmla="*/ 927 h 1161"/>
                <a:gd name="T56" fmla="*/ 524 w 1057"/>
                <a:gd name="T57" fmla="*/ 941 h 1161"/>
                <a:gd name="T58" fmla="*/ 514 w 1057"/>
                <a:gd name="T59" fmla="*/ 961 h 1161"/>
                <a:gd name="T60" fmla="*/ 511 w 1057"/>
                <a:gd name="T61" fmla="*/ 995 h 1161"/>
                <a:gd name="T62" fmla="*/ 518 w 1057"/>
                <a:gd name="T63" fmla="*/ 1025 h 1161"/>
                <a:gd name="T64" fmla="*/ 528 w 1057"/>
                <a:gd name="T65" fmla="*/ 1055 h 1161"/>
                <a:gd name="T66" fmla="*/ 524 w 1057"/>
                <a:gd name="T67" fmla="*/ 1085 h 1161"/>
                <a:gd name="T68" fmla="*/ 518 w 1057"/>
                <a:gd name="T69" fmla="*/ 1119 h 1161"/>
                <a:gd name="T70" fmla="*/ 517 w 1057"/>
                <a:gd name="T71" fmla="*/ 1147 h 1161"/>
                <a:gd name="T72" fmla="*/ 486 w 1057"/>
                <a:gd name="T73" fmla="*/ 1155 h 1161"/>
                <a:gd name="T74" fmla="*/ 454 w 1057"/>
                <a:gd name="T75" fmla="*/ 1153 h 1161"/>
                <a:gd name="T76" fmla="*/ 441 w 1057"/>
                <a:gd name="T77" fmla="*/ 1125 h 1161"/>
                <a:gd name="T78" fmla="*/ 440 w 1057"/>
                <a:gd name="T79" fmla="*/ 1092 h 1161"/>
                <a:gd name="T80" fmla="*/ 436 w 1057"/>
                <a:gd name="T81" fmla="*/ 1056 h 1161"/>
                <a:gd name="T82" fmla="*/ 347 w 1057"/>
                <a:gd name="T83" fmla="*/ 976 h 1161"/>
                <a:gd name="T84" fmla="*/ 301 w 1057"/>
                <a:gd name="T85" fmla="*/ 855 h 1161"/>
                <a:gd name="T86" fmla="*/ 269 w 1057"/>
                <a:gd name="T87" fmla="*/ 826 h 1161"/>
                <a:gd name="T88" fmla="*/ 238 w 1057"/>
                <a:gd name="T89" fmla="*/ 755 h 1161"/>
                <a:gd name="T90" fmla="*/ 236 w 1057"/>
                <a:gd name="T91" fmla="*/ 695 h 1161"/>
                <a:gd name="T92" fmla="*/ 252 w 1057"/>
                <a:gd name="T93" fmla="*/ 639 h 1161"/>
                <a:gd name="T94" fmla="*/ 251 w 1057"/>
                <a:gd name="T95" fmla="*/ 542 h 1161"/>
                <a:gd name="T96" fmla="*/ 171 w 1057"/>
                <a:gd name="T97" fmla="*/ 501 h 1161"/>
                <a:gd name="T98" fmla="*/ 149 w 1057"/>
                <a:gd name="T99" fmla="*/ 442 h 1161"/>
                <a:gd name="T100" fmla="*/ 125 w 1057"/>
                <a:gd name="T101" fmla="*/ 445 h 1161"/>
                <a:gd name="T102" fmla="*/ 93 w 1057"/>
                <a:gd name="T103" fmla="*/ 444 h 1161"/>
                <a:gd name="T104" fmla="*/ 62 w 1057"/>
                <a:gd name="T105" fmla="*/ 440 h 1161"/>
                <a:gd name="T106" fmla="*/ 38 w 1057"/>
                <a:gd name="T107" fmla="*/ 431 h 1161"/>
                <a:gd name="T108" fmla="*/ 12 w 1057"/>
                <a:gd name="T109" fmla="*/ 411 h 1161"/>
                <a:gd name="T110" fmla="*/ 6 w 1057"/>
                <a:gd name="T111" fmla="*/ 382 h 1161"/>
                <a:gd name="T112" fmla="*/ 118 w 1057"/>
                <a:gd name="T113" fmla="*/ 263 h 1161"/>
                <a:gd name="T114" fmla="*/ 211 w 1057"/>
                <a:gd name="T115" fmla="*/ 180 h 1161"/>
                <a:gd name="T116" fmla="*/ 236 w 1057"/>
                <a:gd name="T117" fmla="*/ 182 h 1161"/>
                <a:gd name="T118" fmla="*/ 349 w 1057"/>
                <a:gd name="T119" fmla="*/ 163 h 1161"/>
                <a:gd name="T120" fmla="*/ 380 w 1057"/>
                <a:gd name="T121" fmla="*/ 185 h 1161"/>
                <a:gd name="T122" fmla="*/ 423 w 1057"/>
                <a:gd name="T123" fmla="*/ 132 h 1161"/>
                <a:gd name="T124" fmla="*/ 537 w 1057"/>
                <a:gd name="T125" fmla="*/ 17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57" h="1161">
                  <a:moveTo>
                    <a:pt x="586" y="1"/>
                  </a:moveTo>
                  <a:lnTo>
                    <a:pt x="587" y="1"/>
                  </a:lnTo>
                  <a:lnTo>
                    <a:pt x="587" y="0"/>
                  </a:lnTo>
                  <a:lnTo>
                    <a:pt x="588" y="0"/>
                  </a:lnTo>
                  <a:lnTo>
                    <a:pt x="588" y="1"/>
                  </a:lnTo>
                  <a:lnTo>
                    <a:pt x="589" y="1"/>
                  </a:lnTo>
                  <a:lnTo>
                    <a:pt x="588" y="1"/>
                  </a:lnTo>
                  <a:lnTo>
                    <a:pt x="588" y="2"/>
                  </a:lnTo>
                  <a:lnTo>
                    <a:pt x="589" y="2"/>
                  </a:lnTo>
                  <a:lnTo>
                    <a:pt x="590" y="2"/>
                  </a:lnTo>
                  <a:lnTo>
                    <a:pt x="591" y="2"/>
                  </a:lnTo>
                  <a:lnTo>
                    <a:pt x="591" y="3"/>
                  </a:lnTo>
                  <a:lnTo>
                    <a:pt x="592" y="3"/>
                  </a:lnTo>
                  <a:lnTo>
                    <a:pt x="592" y="3"/>
                  </a:lnTo>
                  <a:lnTo>
                    <a:pt x="592" y="3"/>
                  </a:lnTo>
                  <a:lnTo>
                    <a:pt x="593" y="3"/>
                  </a:lnTo>
                  <a:lnTo>
                    <a:pt x="594" y="3"/>
                  </a:lnTo>
                  <a:lnTo>
                    <a:pt x="594" y="3"/>
                  </a:lnTo>
                  <a:lnTo>
                    <a:pt x="595" y="3"/>
                  </a:lnTo>
                  <a:lnTo>
                    <a:pt x="595" y="3"/>
                  </a:lnTo>
                  <a:lnTo>
                    <a:pt x="595" y="3"/>
                  </a:lnTo>
                  <a:lnTo>
                    <a:pt x="596" y="3"/>
                  </a:lnTo>
                  <a:lnTo>
                    <a:pt x="596" y="3"/>
                  </a:lnTo>
                  <a:lnTo>
                    <a:pt x="596" y="3"/>
                  </a:lnTo>
                  <a:lnTo>
                    <a:pt x="597" y="3"/>
                  </a:lnTo>
                  <a:lnTo>
                    <a:pt x="597" y="4"/>
                  </a:lnTo>
                  <a:lnTo>
                    <a:pt x="598" y="4"/>
                  </a:lnTo>
                  <a:lnTo>
                    <a:pt x="599" y="4"/>
                  </a:lnTo>
                  <a:lnTo>
                    <a:pt x="600" y="4"/>
                  </a:lnTo>
                  <a:lnTo>
                    <a:pt x="600" y="5"/>
                  </a:lnTo>
                  <a:lnTo>
                    <a:pt x="600" y="6"/>
                  </a:lnTo>
                  <a:lnTo>
                    <a:pt x="600" y="7"/>
                  </a:lnTo>
                  <a:lnTo>
                    <a:pt x="599" y="7"/>
                  </a:lnTo>
                  <a:lnTo>
                    <a:pt x="599" y="8"/>
                  </a:lnTo>
                  <a:lnTo>
                    <a:pt x="600" y="8"/>
                  </a:lnTo>
                  <a:lnTo>
                    <a:pt x="600" y="9"/>
                  </a:lnTo>
                  <a:lnTo>
                    <a:pt x="601" y="10"/>
                  </a:lnTo>
                  <a:lnTo>
                    <a:pt x="601" y="11"/>
                  </a:lnTo>
                  <a:lnTo>
                    <a:pt x="600" y="11"/>
                  </a:lnTo>
                  <a:lnTo>
                    <a:pt x="600" y="12"/>
                  </a:lnTo>
                  <a:lnTo>
                    <a:pt x="601" y="12"/>
                  </a:lnTo>
                  <a:lnTo>
                    <a:pt x="601" y="13"/>
                  </a:lnTo>
                  <a:lnTo>
                    <a:pt x="601" y="13"/>
                  </a:lnTo>
                  <a:lnTo>
                    <a:pt x="602" y="13"/>
                  </a:lnTo>
                  <a:lnTo>
                    <a:pt x="602" y="12"/>
                  </a:lnTo>
                  <a:lnTo>
                    <a:pt x="603" y="12"/>
                  </a:lnTo>
                  <a:lnTo>
                    <a:pt x="603" y="13"/>
                  </a:lnTo>
                  <a:lnTo>
                    <a:pt x="604" y="13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5" y="15"/>
                  </a:lnTo>
                  <a:lnTo>
                    <a:pt x="606" y="15"/>
                  </a:lnTo>
                  <a:lnTo>
                    <a:pt x="607" y="15"/>
                  </a:lnTo>
                  <a:lnTo>
                    <a:pt x="607" y="16"/>
                  </a:lnTo>
                  <a:lnTo>
                    <a:pt x="607" y="17"/>
                  </a:lnTo>
                  <a:lnTo>
                    <a:pt x="607" y="18"/>
                  </a:lnTo>
                  <a:lnTo>
                    <a:pt x="607" y="19"/>
                  </a:lnTo>
                  <a:lnTo>
                    <a:pt x="608" y="19"/>
                  </a:lnTo>
                  <a:lnTo>
                    <a:pt x="608" y="20"/>
                  </a:lnTo>
                  <a:lnTo>
                    <a:pt x="609" y="20"/>
                  </a:lnTo>
                  <a:lnTo>
                    <a:pt x="609" y="21"/>
                  </a:lnTo>
                  <a:lnTo>
                    <a:pt x="610" y="22"/>
                  </a:lnTo>
                  <a:lnTo>
                    <a:pt x="611" y="22"/>
                  </a:lnTo>
                  <a:lnTo>
                    <a:pt x="611" y="23"/>
                  </a:lnTo>
                  <a:lnTo>
                    <a:pt x="612" y="23"/>
                  </a:lnTo>
                  <a:lnTo>
                    <a:pt x="612" y="22"/>
                  </a:lnTo>
                  <a:lnTo>
                    <a:pt x="611" y="22"/>
                  </a:lnTo>
                  <a:lnTo>
                    <a:pt x="612" y="22"/>
                  </a:lnTo>
                  <a:lnTo>
                    <a:pt x="613" y="22"/>
                  </a:lnTo>
                  <a:lnTo>
                    <a:pt x="614" y="22"/>
                  </a:lnTo>
                  <a:lnTo>
                    <a:pt x="614" y="23"/>
                  </a:lnTo>
                  <a:lnTo>
                    <a:pt x="615" y="24"/>
                  </a:lnTo>
                  <a:lnTo>
                    <a:pt x="615" y="25"/>
                  </a:lnTo>
                  <a:lnTo>
                    <a:pt x="616" y="25"/>
                  </a:lnTo>
                  <a:lnTo>
                    <a:pt x="616" y="26"/>
                  </a:lnTo>
                  <a:lnTo>
                    <a:pt x="617" y="26"/>
                  </a:lnTo>
                  <a:lnTo>
                    <a:pt x="617" y="25"/>
                  </a:lnTo>
                  <a:lnTo>
                    <a:pt x="618" y="25"/>
                  </a:lnTo>
                  <a:lnTo>
                    <a:pt x="618" y="26"/>
                  </a:lnTo>
                  <a:lnTo>
                    <a:pt x="619" y="26"/>
                  </a:lnTo>
                  <a:lnTo>
                    <a:pt x="619" y="25"/>
                  </a:lnTo>
                  <a:lnTo>
                    <a:pt x="620" y="25"/>
                  </a:lnTo>
                  <a:lnTo>
                    <a:pt x="620" y="26"/>
                  </a:lnTo>
                  <a:lnTo>
                    <a:pt x="620" y="27"/>
                  </a:lnTo>
                  <a:lnTo>
                    <a:pt x="621" y="27"/>
                  </a:lnTo>
                  <a:lnTo>
                    <a:pt x="621" y="28"/>
                  </a:lnTo>
                  <a:lnTo>
                    <a:pt x="622" y="28"/>
                  </a:lnTo>
                  <a:lnTo>
                    <a:pt x="623" y="28"/>
                  </a:lnTo>
                  <a:lnTo>
                    <a:pt x="623" y="29"/>
                  </a:lnTo>
                  <a:lnTo>
                    <a:pt x="624" y="29"/>
                  </a:lnTo>
                  <a:lnTo>
                    <a:pt x="624" y="30"/>
                  </a:lnTo>
                  <a:lnTo>
                    <a:pt x="625" y="30"/>
                  </a:lnTo>
                  <a:lnTo>
                    <a:pt x="626" y="30"/>
                  </a:lnTo>
                  <a:lnTo>
                    <a:pt x="626" y="31"/>
                  </a:lnTo>
                  <a:lnTo>
                    <a:pt x="626" y="32"/>
                  </a:lnTo>
                  <a:lnTo>
                    <a:pt x="627" y="32"/>
                  </a:lnTo>
                  <a:lnTo>
                    <a:pt x="628" y="32"/>
                  </a:lnTo>
                  <a:lnTo>
                    <a:pt x="628" y="33"/>
                  </a:lnTo>
                  <a:lnTo>
                    <a:pt x="628" y="33"/>
                  </a:lnTo>
                  <a:lnTo>
                    <a:pt x="629" y="33"/>
                  </a:lnTo>
                  <a:lnTo>
                    <a:pt x="628" y="33"/>
                  </a:lnTo>
                  <a:lnTo>
                    <a:pt x="628" y="34"/>
                  </a:lnTo>
                  <a:lnTo>
                    <a:pt x="628" y="35"/>
                  </a:lnTo>
                  <a:lnTo>
                    <a:pt x="628" y="36"/>
                  </a:lnTo>
                  <a:lnTo>
                    <a:pt x="629" y="36"/>
                  </a:lnTo>
                  <a:lnTo>
                    <a:pt x="629" y="37"/>
                  </a:lnTo>
                  <a:lnTo>
                    <a:pt x="629" y="38"/>
                  </a:lnTo>
                  <a:lnTo>
                    <a:pt x="630" y="38"/>
                  </a:lnTo>
                  <a:lnTo>
                    <a:pt x="630" y="39"/>
                  </a:lnTo>
                  <a:lnTo>
                    <a:pt x="631" y="39"/>
                  </a:lnTo>
                  <a:lnTo>
                    <a:pt x="632" y="39"/>
                  </a:lnTo>
                  <a:lnTo>
                    <a:pt x="631" y="40"/>
                  </a:lnTo>
                  <a:lnTo>
                    <a:pt x="632" y="40"/>
                  </a:lnTo>
                  <a:lnTo>
                    <a:pt x="633" y="40"/>
                  </a:lnTo>
                  <a:lnTo>
                    <a:pt x="633" y="41"/>
                  </a:lnTo>
                  <a:lnTo>
                    <a:pt x="634" y="41"/>
                  </a:lnTo>
                  <a:lnTo>
                    <a:pt x="634" y="42"/>
                  </a:lnTo>
                  <a:lnTo>
                    <a:pt x="635" y="42"/>
                  </a:lnTo>
                  <a:lnTo>
                    <a:pt x="635" y="43"/>
                  </a:lnTo>
                  <a:lnTo>
                    <a:pt x="636" y="43"/>
                  </a:lnTo>
                  <a:lnTo>
                    <a:pt x="637" y="44"/>
                  </a:lnTo>
                  <a:lnTo>
                    <a:pt x="638" y="44"/>
                  </a:lnTo>
                  <a:lnTo>
                    <a:pt x="638" y="43"/>
                  </a:lnTo>
                  <a:lnTo>
                    <a:pt x="639" y="43"/>
                  </a:lnTo>
                  <a:lnTo>
                    <a:pt x="640" y="43"/>
                  </a:lnTo>
                  <a:lnTo>
                    <a:pt x="641" y="43"/>
                  </a:lnTo>
                  <a:lnTo>
                    <a:pt x="641" y="44"/>
                  </a:lnTo>
                  <a:lnTo>
                    <a:pt x="642" y="44"/>
                  </a:lnTo>
                  <a:lnTo>
                    <a:pt x="642" y="45"/>
                  </a:lnTo>
                  <a:lnTo>
                    <a:pt x="643" y="46"/>
                  </a:lnTo>
                  <a:lnTo>
                    <a:pt x="642" y="46"/>
                  </a:lnTo>
                  <a:lnTo>
                    <a:pt x="642" y="47"/>
                  </a:lnTo>
                  <a:lnTo>
                    <a:pt x="643" y="47"/>
                  </a:lnTo>
                  <a:lnTo>
                    <a:pt x="643" y="48"/>
                  </a:lnTo>
                  <a:lnTo>
                    <a:pt x="644" y="48"/>
                  </a:lnTo>
                  <a:lnTo>
                    <a:pt x="645" y="49"/>
                  </a:lnTo>
                  <a:lnTo>
                    <a:pt x="645" y="50"/>
                  </a:lnTo>
                  <a:lnTo>
                    <a:pt x="646" y="50"/>
                  </a:lnTo>
                  <a:lnTo>
                    <a:pt x="645" y="50"/>
                  </a:lnTo>
                  <a:lnTo>
                    <a:pt x="645" y="51"/>
                  </a:lnTo>
                  <a:lnTo>
                    <a:pt x="646" y="51"/>
                  </a:lnTo>
                  <a:lnTo>
                    <a:pt x="647" y="51"/>
                  </a:lnTo>
                  <a:lnTo>
                    <a:pt x="647" y="52"/>
                  </a:lnTo>
                  <a:lnTo>
                    <a:pt x="648" y="52"/>
                  </a:lnTo>
                  <a:lnTo>
                    <a:pt x="648" y="53"/>
                  </a:lnTo>
                  <a:lnTo>
                    <a:pt x="649" y="53"/>
                  </a:lnTo>
                  <a:lnTo>
                    <a:pt x="650" y="52"/>
                  </a:lnTo>
                  <a:lnTo>
                    <a:pt x="651" y="52"/>
                  </a:lnTo>
                  <a:lnTo>
                    <a:pt x="651" y="51"/>
                  </a:lnTo>
                  <a:lnTo>
                    <a:pt x="651" y="52"/>
                  </a:lnTo>
                  <a:lnTo>
                    <a:pt x="652" y="52"/>
                  </a:lnTo>
                  <a:lnTo>
                    <a:pt x="653" y="52"/>
                  </a:lnTo>
                  <a:lnTo>
                    <a:pt x="654" y="52"/>
                  </a:lnTo>
                  <a:lnTo>
                    <a:pt x="655" y="52"/>
                  </a:lnTo>
                  <a:lnTo>
                    <a:pt x="655" y="53"/>
                  </a:lnTo>
                  <a:lnTo>
                    <a:pt x="654" y="53"/>
                  </a:lnTo>
                  <a:lnTo>
                    <a:pt x="654" y="54"/>
                  </a:lnTo>
                  <a:lnTo>
                    <a:pt x="655" y="54"/>
                  </a:lnTo>
                  <a:lnTo>
                    <a:pt x="655" y="54"/>
                  </a:lnTo>
                  <a:lnTo>
                    <a:pt x="656" y="54"/>
                  </a:lnTo>
                  <a:lnTo>
                    <a:pt x="657" y="54"/>
                  </a:lnTo>
                  <a:lnTo>
                    <a:pt x="658" y="54"/>
                  </a:lnTo>
                  <a:lnTo>
                    <a:pt x="658" y="55"/>
                  </a:lnTo>
                  <a:lnTo>
                    <a:pt x="659" y="55"/>
                  </a:lnTo>
                  <a:lnTo>
                    <a:pt x="659" y="56"/>
                  </a:lnTo>
                  <a:lnTo>
                    <a:pt x="658" y="56"/>
                  </a:lnTo>
                  <a:lnTo>
                    <a:pt x="658" y="56"/>
                  </a:lnTo>
                  <a:lnTo>
                    <a:pt x="658" y="56"/>
                  </a:lnTo>
                  <a:lnTo>
                    <a:pt x="658" y="56"/>
                  </a:lnTo>
                  <a:lnTo>
                    <a:pt x="659" y="56"/>
                  </a:lnTo>
                  <a:lnTo>
                    <a:pt x="660" y="56"/>
                  </a:lnTo>
                  <a:lnTo>
                    <a:pt x="660" y="57"/>
                  </a:lnTo>
                  <a:lnTo>
                    <a:pt x="661" y="57"/>
                  </a:lnTo>
                  <a:lnTo>
                    <a:pt x="661" y="56"/>
                  </a:lnTo>
                  <a:lnTo>
                    <a:pt x="661" y="56"/>
                  </a:lnTo>
                  <a:lnTo>
                    <a:pt x="662" y="56"/>
                  </a:lnTo>
                  <a:lnTo>
                    <a:pt x="663" y="56"/>
                  </a:lnTo>
                  <a:lnTo>
                    <a:pt x="663" y="57"/>
                  </a:lnTo>
                  <a:lnTo>
                    <a:pt x="663" y="58"/>
                  </a:lnTo>
                  <a:lnTo>
                    <a:pt x="664" y="58"/>
                  </a:lnTo>
                  <a:lnTo>
                    <a:pt x="664" y="59"/>
                  </a:lnTo>
                  <a:lnTo>
                    <a:pt x="663" y="59"/>
                  </a:lnTo>
                  <a:lnTo>
                    <a:pt x="663" y="60"/>
                  </a:lnTo>
                  <a:lnTo>
                    <a:pt x="664" y="60"/>
                  </a:lnTo>
                  <a:lnTo>
                    <a:pt x="665" y="59"/>
                  </a:lnTo>
                  <a:lnTo>
                    <a:pt x="665" y="60"/>
                  </a:lnTo>
                  <a:lnTo>
                    <a:pt x="665" y="61"/>
                  </a:lnTo>
                  <a:lnTo>
                    <a:pt x="666" y="61"/>
                  </a:lnTo>
                  <a:lnTo>
                    <a:pt x="666" y="62"/>
                  </a:lnTo>
                  <a:lnTo>
                    <a:pt x="666" y="61"/>
                  </a:lnTo>
                  <a:lnTo>
                    <a:pt x="667" y="61"/>
                  </a:lnTo>
                  <a:lnTo>
                    <a:pt x="668" y="61"/>
                  </a:lnTo>
                  <a:lnTo>
                    <a:pt x="669" y="61"/>
                  </a:lnTo>
                  <a:lnTo>
                    <a:pt x="669" y="60"/>
                  </a:lnTo>
                  <a:lnTo>
                    <a:pt x="669" y="59"/>
                  </a:lnTo>
                  <a:lnTo>
                    <a:pt x="670" y="59"/>
                  </a:lnTo>
                  <a:lnTo>
                    <a:pt x="671" y="59"/>
                  </a:lnTo>
                  <a:lnTo>
                    <a:pt x="671" y="60"/>
                  </a:lnTo>
                  <a:lnTo>
                    <a:pt x="672" y="60"/>
                  </a:lnTo>
                  <a:lnTo>
                    <a:pt x="673" y="60"/>
                  </a:lnTo>
                  <a:lnTo>
                    <a:pt x="673" y="61"/>
                  </a:lnTo>
                  <a:lnTo>
                    <a:pt x="673" y="60"/>
                  </a:lnTo>
                  <a:lnTo>
                    <a:pt x="674" y="61"/>
                  </a:lnTo>
                  <a:lnTo>
                    <a:pt x="675" y="61"/>
                  </a:lnTo>
                  <a:lnTo>
                    <a:pt x="674" y="62"/>
                  </a:lnTo>
                  <a:lnTo>
                    <a:pt x="674" y="63"/>
                  </a:lnTo>
                  <a:lnTo>
                    <a:pt x="675" y="63"/>
                  </a:lnTo>
                  <a:lnTo>
                    <a:pt x="676" y="63"/>
                  </a:lnTo>
                  <a:lnTo>
                    <a:pt x="677" y="63"/>
                  </a:lnTo>
                  <a:lnTo>
                    <a:pt x="678" y="63"/>
                  </a:lnTo>
                  <a:lnTo>
                    <a:pt x="678" y="62"/>
                  </a:lnTo>
                  <a:lnTo>
                    <a:pt x="679" y="62"/>
                  </a:lnTo>
                  <a:lnTo>
                    <a:pt x="680" y="63"/>
                  </a:lnTo>
                  <a:lnTo>
                    <a:pt x="679" y="63"/>
                  </a:lnTo>
                  <a:lnTo>
                    <a:pt x="679" y="64"/>
                  </a:lnTo>
                  <a:lnTo>
                    <a:pt x="680" y="65"/>
                  </a:lnTo>
                  <a:lnTo>
                    <a:pt x="680" y="66"/>
                  </a:lnTo>
                  <a:lnTo>
                    <a:pt x="680" y="67"/>
                  </a:lnTo>
                  <a:lnTo>
                    <a:pt x="680" y="68"/>
                  </a:lnTo>
                  <a:lnTo>
                    <a:pt x="681" y="68"/>
                  </a:lnTo>
                  <a:lnTo>
                    <a:pt x="681" y="67"/>
                  </a:lnTo>
                  <a:lnTo>
                    <a:pt x="681" y="67"/>
                  </a:lnTo>
                  <a:lnTo>
                    <a:pt x="681" y="68"/>
                  </a:lnTo>
                  <a:lnTo>
                    <a:pt x="682" y="68"/>
                  </a:lnTo>
                  <a:lnTo>
                    <a:pt x="683" y="69"/>
                  </a:lnTo>
                  <a:lnTo>
                    <a:pt x="683" y="68"/>
                  </a:lnTo>
                  <a:lnTo>
                    <a:pt x="684" y="68"/>
                  </a:lnTo>
                  <a:lnTo>
                    <a:pt x="684" y="69"/>
                  </a:lnTo>
                  <a:lnTo>
                    <a:pt x="685" y="69"/>
                  </a:lnTo>
                  <a:lnTo>
                    <a:pt x="684" y="69"/>
                  </a:lnTo>
                  <a:lnTo>
                    <a:pt x="684" y="70"/>
                  </a:lnTo>
                  <a:lnTo>
                    <a:pt x="685" y="70"/>
                  </a:lnTo>
                  <a:lnTo>
                    <a:pt x="686" y="70"/>
                  </a:lnTo>
                  <a:lnTo>
                    <a:pt x="686" y="71"/>
                  </a:lnTo>
                  <a:lnTo>
                    <a:pt x="687" y="71"/>
                  </a:lnTo>
                  <a:lnTo>
                    <a:pt x="687" y="72"/>
                  </a:lnTo>
                  <a:lnTo>
                    <a:pt x="688" y="72"/>
                  </a:lnTo>
                  <a:lnTo>
                    <a:pt x="689" y="72"/>
                  </a:lnTo>
                  <a:lnTo>
                    <a:pt x="690" y="72"/>
                  </a:lnTo>
                  <a:lnTo>
                    <a:pt x="690" y="71"/>
                  </a:lnTo>
                  <a:lnTo>
                    <a:pt x="689" y="71"/>
                  </a:lnTo>
                  <a:lnTo>
                    <a:pt x="689" y="70"/>
                  </a:lnTo>
                  <a:lnTo>
                    <a:pt x="690" y="70"/>
                  </a:lnTo>
                  <a:lnTo>
                    <a:pt x="691" y="70"/>
                  </a:lnTo>
                  <a:lnTo>
                    <a:pt x="692" y="69"/>
                  </a:lnTo>
                  <a:lnTo>
                    <a:pt x="693" y="69"/>
                  </a:lnTo>
                  <a:lnTo>
                    <a:pt x="694" y="69"/>
                  </a:lnTo>
                  <a:lnTo>
                    <a:pt x="695" y="69"/>
                  </a:lnTo>
                  <a:lnTo>
                    <a:pt x="696" y="69"/>
                  </a:lnTo>
                  <a:lnTo>
                    <a:pt x="697" y="69"/>
                  </a:lnTo>
                  <a:lnTo>
                    <a:pt x="697" y="70"/>
                  </a:lnTo>
                  <a:lnTo>
                    <a:pt x="697" y="71"/>
                  </a:lnTo>
                  <a:lnTo>
                    <a:pt x="698" y="71"/>
                  </a:lnTo>
                  <a:lnTo>
                    <a:pt x="698" y="72"/>
                  </a:lnTo>
                  <a:lnTo>
                    <a:pt x="699" y="72"/>
                  </a:lnTo>
                  <a:lnTo>
                    <a:pt x="700" y="72"/>
                  </a:lnTo>
                  <a:lnTo>
                    <a:pt x="700" y="73"/>
                  </a:lnTo>
                  <a:lnTo>
                    <a:pt x="701" y="73"/>
                  </a:lnTo>
                  <a:lnTo>
                    <a:pt x="701" y="74"/>
                  </a:lnTo>
                  <a:lnTo>
                    <a:pt x="702" y="74"/>
                  </a:lnTo>
                  <a:lnTo>
                    <a:pt x="703" y="74"/>
                  </a:lnTo>
                  <a:lnTo>
                    <a:pt x="704" y="74"/>
                  </a:lnTo>
                  <a:lnTo>
                    <a:pt x="704" y="75"/>
                  </a:lnTo>
                  <a:lnTo>
                    <a:pt x="703" y="75"/>
                  </a:lnTo>
                  <a:lnTo>
                    <a:pt x="704" y="76"/>
                  </a:lnTo>
                  <a:lnTo>
                    <a:pt x="703" y="76"/>
                  </a:lnTo>
                  <a:lnTo>
                    <a:pt x="704" y="76"/>
                  </a:lnTo>
                  <a:lnTo>
                    <a:pt x="704" y="77"/>
                  </a:lnTo>
                  <a:lnTo>
                    <a:pt x="705" y="77"/>
                  </a:lnTo>
                  <a:lnTo>
                    <a:pt x="704" y="77"/>
                  </a:lnTo>
                  <a:lnTo>
                    <a:pt x="705" y="78"/>
                  </a:lnTo>
                  <a:lnTo>
                    <a:pt x="705" y="77"/>
                  </a:lnTo>
                  <a:lnTo>
                    <a:pt x="706" y="77"/>
                  </a:lnTo>
                  <a:lnTo>
                    <a:pt x="706" y="78"/>
                  </a:lnTo>
                  <a:lnTo>
                    <a:pt x="707" y="78"/>
                  </a:lnTo>
                  <a:lnTo>
                    <a:pt x="707" y="79"/>
                  </a:lnTo>
                  <a:lnTo>
                    <a:pt x="708" y="79"/>
                  </a:lnTo>
                  <a:lnTo>
                    <a:pt x="708" y="79"/>
                  </a:lnTo>
                  <a:lnTo>
                    <a:pt x="709" y="80"/>
                  </a:lnTo>
                  <a:lnTo>
                    <a:pt x="709" y="81"/>
                  </a:lnTo>
                  <a:lnTo>
                    <a:pt x="711" y="75"/>
                  </a:lnTo>
                  <a:lnTo>
                    <a:pt x="712" y="74"/>
                  </a:lnTo>
                  <a:lnTo>
                    <a:pt x="712" y="73"/>
                  </a:lnTo>
                  <a:lnTo>
                    <a:pt x="712" y="72"/>
                  </a:lnTo>
                  <a:lnTo>
                    <a:pt x="713" y="70"/>
                  </a:lnTo>
                  <a:lnTo>
                    <a:pt x="717" y="67"/>
                  </a:lnTo>
                  <a:lnTo>
                    <a:pt x="718" y="67"/>
                  </a:lnTo>
                  <a:lnTo>
                    <a:pt x="718" y="66"/>
                  </a:lnTo>
                  <a:lnTo>
                    <a:pt x="720" y="65"/>
                  </a:lnTo>
                  <a:lnTo>
                    <a:pt x="727" y="60"/>
                  </a:lnTo>
                  <a:lnTo>
                    <a:pt x="728" y="60"/>
                  </a:lnTo>
                  <a:lnTo>
                    <a:pt x="734" y="56"/>
                  </a:lnTo>
                  <a:lnTo>
                    <a:pt x="739" y="52"/>
                  </a:lnTo>
                  <a:lnTo>
                    <a:pt x="741" y="51"/>
                  </a:lnTo>
                  <a:lnTo>
                    <a:pt x="745" y="48"/>
                  </a:lnTo>
                  <a:lnTo>
                    <a:pt x="753" y="43"/>
                  </a:lnTo>
                  <a:lnTo>
                    <a:pt x="755" y="41"/>
                  </a:lnTo>
                  <a:lnTo>
                    <a:pt x="760" y="37"/>
                  </a:lnTo>
                  <a:lnTo>
                    <a:pt x="763" y="34"/>
                  </a:lnTo>
                  <a:lnTo>
                    <a:pt x="765" y="33"/>
                  </a:lnTo>
                  <a:lnTo>
                    <a:pt x="766" y="32"/>
                  </a:lnTo>
                  <a:lnTo>
                    <a:pt x="771" y="29"/>
                  </a:lnTo>
                  <a:lnTo>
                    <a:pt x="773" y="28"/>
                  </a:lnTo>
                  <a:lnTo>
                    <a:pt x="776" y="26"/>
                  </a:lnTo>
                  <a:lnTo>
                    <a:pt x="777" y="26"/>
                  </a:lnTo>
                  <a:lnTo>
                    <a:pt x="778" y="27"/>
                  </a:lnTo>
                  <a:lnTo>
                    <a:pt x="779" y="28"/>
                  </a:lnTo>
                  <a:lnTo>
                    <a:pt x="780" y="29"/>
                  </a:lnTo>
                  <a:lnTo>
                    <a:pt x="781" y="29"/>
                  </a:lnTo>
                  <a:lnTo>
                    <a:pt x="782" y="29"/>
                  </a:lnTo>
                  <a:lnTo>
                    <a:pt x="783" y="29"/>
                  </a:lnTo>
                  <a:lnTo>
                    <a:pt x="783" y="28"/>
                  </a:lnTo>
                  <a:lnTo>
                    <a:pt x="783" y="27"/>
                  </a:lnTo>
                  <a:lnTo>
                    <a:pt x="784" y="27"/>
                  </a:lnTo>
                  <a:lnTo>
                    <a:pt x="785" y="28"/>
                  </a:lnTo>
                  <a:lnTo>
                    <a:pt x="785" y="29"/>
                  </a:lnTo>
                  <a:lnTo>
                    <a:pt x="785" y="29"/>
                  </a:lnTo>
                  <a:lnTo>
                    <a:pt x="785" y="30"/>
                  </a:lnTo>
                  <a:lnTo>
                    <a:pt x="786" y="30"/>
                  </a:lnTo>
                  <a:lnTo>
                    <a:pt x="787" y="30"/>
                  </a:lnTo>
                  <a:lnTo>
                    <a:pt x="788" y="30"/>
                  </a:lnTo>
                  <a:lnTo>
                    <a:pt x="788" y="31"/>
                  </a:lnTo>
                  <a:lnTo>
                    <a:pt x="788" y="32"/>
                  </a:lnTo>
                  <a:lnTo>
                    <a:pt x="787" y="32"/>
                  </a:lnTo>
                  <a:lnTo>
                    <a:pt x="787" y="33"/>
                  </a:lnTo>
                  <a:lnTo>
                    <a:pt x="786" y="33"/>
                  </a:lnTo>
                  <a:lnTo>
                    <a:pt x="786" y="34"/>
                  </a:lnTo>
                  <a:lnTo>
                    <a:pt x="787" y="34"/>
                  </a:lnTo>
                  <a:lnTo>
                    <a:pt x="788" y="34"/>
                  </a:lnTo>
                  <a:lnTo>
                    <a:pt x="789" y="33"/>
                  </a:lnTo>
                  <a:lnTo>
                    <a:pt x="789" y="32"/>
                  </a:lnTo>
                  <a:lnTo>
                    <a:pt x="789" y="31"/>
                  </a:lnTo>
                  <a:lnTo>
                    <a:pt x="789" y="31"/>
                  </a:lnTo>
                  <a:lnTo>
                    <a:pt x="790" y="31"/>
                  </a:lnTo>
                  <a:lnTo>
                    <a:pt x="790" y="32"/>
                  </a:lnTo>
                  <a:lnTo>
                    <a:pt x="791" y="32"/>
                  </a:lnTo>
                  <a:lnTo>
                    <a:pt x="791" y="33"/>
                  </a:lnTo>
                  <a:lnTo>
                    <a:pt x="791" y="34"/>
                  </a:lnTo>
                  <a:lnTo>
                    <a:pt x="790" y="35"/>
                  </a:lnTo>
                  <a:lnTo>
                    <a:pt x="789" y="35"/>
                  </a:lnTo>
                  <a:lnTo>
                    <a:pt x="789" y="36"/>
                  </a:lnTo>
                  <a:lnTo>
                    <a:pt x="790" y="36"/>
                  </a:lnTo>
                  <a:lnTo>
                    <a:pt x="790" y="37"/>
                  </a:lnTo>
                  <a:lnTo>
                    <a:pt x="791" y="37"/>
                  </a:lnTo>
                  <a:lnTo>
                    <a:pt x="792" y="37"/>
                  </a:lnTo>
                  <a:lnTo>
                    <a:pt x="793" y="38"/>
                  </a:lnTo>
                  <a:lnTo>
                    <a:pt x="794" y="38"/>
                  </a:lnTo>
                  <a:lnTo>
                    <a:pt x="795" y="38"/>
                  </a:lnTo>
                  <a:lnTo>
                    <a:pt x="795" y="39"/>
                  </a:lnTo>
                  <a:lnTo>
                    <a:pt x="797" y="40"/>
                  </a:lnTo>
                  <a:lnTo>
                    <a:pt x="798" y="40"/>
                  </a:lnTo>
                  <a:lnTo>
                    <a:pt x="799" y="40"/>
                  </a:lnTo>
                  <a:lnTo>
                    <a:pt x="800" y="41"/>
                  </a:lnTo>
                  <a:lnTo>
                    <a:pt x="801" y="41"/>
                  </a:lnTo>
                  <a:lnTo>
                    <a:pt x="802" y="41"/>
                  </a:lnTo>
                  <a:lnTo>
                    <a:pt x="802" y="42"/>
                  </a:lnTo>
                  <a:lnTo>
                    <a:pt x="803" y="42"/>
                  </a:lnTo>
                  <a:lnTo>
                    <a:pt x="804" y="42"/>
                  </a:lnTo>
                  <a:lnTo>
                    <a:pt x="805" y="43"/>
                  </a:lnTo>
                  <a:lnTo>
                    <a:pt x="806" y="43"/>
                  </a:lnTo>
                  <a:lnTo>
                    <a:pt x="807" y="43"/>
                  </a:lnTo>
                  <a:lnTo>
                    <a:pt x="808" y="43"/>
                  </a:lnTo>
                  <a:lnTo>
                    <a:pt x="809" y="42"/>
                  </a:lnTo>
                  <a:lnTo>
                    <a:pt x="812" y="42"/>
                  </a:lnTo>
                  <a:lnTo>
                    <a:pt x="813" y="42"/>
                  </a:lnTo>
                  <a:lnTo>
                    <a:pt x="814" y="41"/>
                  </a:lnTo>
                  <a:lnTo>
                    <a:pt x="815" y="41"/>
                  </a:lnTo>
                  <a:lnTo>
                    <a:pt x="816" y="41"/>
                  </a:lnTo>
                  <a:lnTo>
                    <a:pt x="816" y="41"/>
                  </a:lnTo>
                  <a:lnTo>
                    <a:pt x="816" y="42"/>
                  </a:lnTo>
                  <a:lnTo>
                    <a:pt x="816" y="43"/>
                  </a:lnTo>
                  <a:lnTo>
                    <a:pt x="816" y="44"/>
                  </a:lnTo>
                  <a:lnTo>
                    <a:pt x="816" y="44"/>
                  </a:lnTo>
                  <a:lnTo>
                    <a:pt x="816" y="45"/>
                  </a:lnTo>
                  <a:lnTo>
                    <a:pt x="816" y="46"/>
                  </a:lnTo>
                  <a:lnTo>
                    <a:pt x="816" y="46"/>
                  </a:lnTo>
                  <a:lnTo>
                    <a:pt x="817" y="46"/>
                  </a:lnTo>
                  <a:lnTo>
                    <a:pt x="818" y="45"/>
                  </a:lnTo>
                  <a:lnTo>
                    <a:pt x="818" y="44"/>
                  </a:lnTo>
                  <a:lnTo>
                    <a:pt x="818" y="43"/>
                  </a:lnTo>
                  <a:lnTo>
                    <a:pt x="818" y="42"/>
                  </a:lnTo>
                  <a:lnTo>
                    <a:pt x="817" y="42"/>
                  </a:lnTo>
                  <a:lnTo>
                    <a:pt x="817" y="41"/>
                  </a:lnTo>
                  <a:lnTo>
                    <a:pt x="818" y="41"/>
                  </a:lnTo>
                  <a:lnTo>
                    <a:pt x="819" y="41"/>
                  </a:lnTo>
                  <a:lnTo>
                    <a:pt x="819" y="42"/>
                  </a:lnTo>
                  <a:lnTo>
                    <a:pt x="819" y="43"/>
                  </a:lnTo>
                  <a:lnTo>
                    <a:pt x="820" y="44"/>
                  </a:lnTo>
                  <a:lnTo>
                    <a:pt x="820" y="45"/>
                  </a:lnTo>
                  <a:lnTo>
                    <a:pt x="819" y="45"/>
                  </a:lnTo>
                  <a:lnTo>
                    <a:pt x="819" y="46"/>
                  </a:lnTo>
                  <a:lnTo>
                    <a:pt x="819" y="47"/>
                  </a:lnTo>
                  <a:lnTo>
                    <a:pt x="820" y="47"/>
                  </a:lnTo>
                  <a:lnTo>
                    <a:pt x="821" y="47"/>
                  </a:lnTo>
                  <a:lnTo>
                    <a:pt x="821" y="46"/>
                  </a:lnTo>
                  <a:lnTo>
                    <a:pt x="821" y="45"/>
                  </a:lnTo>
                  <a:lnTo>
                    <a:pt x="821" y="44"/>
                  </a:lnTo>
                  <a:lnTo>
                    <a:pt x="822" y="44"/>
                  </a:lnTo>
                  <a:lnTo>
                    <a:pt x="823" y="44"/>
                  </a:lnTo>
                  <a:lnTo>
                    <a:pt x="823" y="45"/>
                  </a:lnTo>
                  <a:lnTo>
                    <a:pt x="824" y="45"/>
                  </a:lnTo>
                  <a:lnTo>
                    <a:pt x="824" y="46"/>
                  </a:lnTo>
                  <a:lnTo>
                    <a:pt x="824" y="47"/>
                  </a:lnTo>
                  <a:lnTo>
                    <a:pt x="823" y="47"/>
                  </a:lnTo>
                  <a:lnTo>
                    <a:pt x="823" y="48"/>
                  </a:lnTo>
                  <a:lnTo>
                    <a:pt x="823" y="49"/>
                  </a:lnTo>
                  <a:lnTo>
                    <a:pt x="824" y="49"/>
                  </a:lnTo>
                  <a:lnTo>
                    <a:pt x="825" y="49"/>
                  </a:lnTo>
                  <a:lnTo>
                    <a:pt x="825" y="50"/>
                  </a:lnTo>
                  <a:lnTo>
                    <a:pt x="826" y="50"/>
                  </a:lnTo>
                  <a:lnTo>
                    <a:pt x="826" y="51"/>
                  </a:lnTo>
                  <a:lnTo>
                    <a:pt x="826" y="52"/>
                  </a:lnTo>
                  <a:lnTo>
                    <a:pt x="826" y="53"/>
                  </a:lnTo>
                  <a:lnTo>
                    <a:pt x="825" y="53"/>
                  </a:lnTo>
                  <a:lnTo>
                    <a:pt x="825" y="54"/>
                  </a:lnTo>
                  <a:lnTo>
                    <a:pt x="824" y="54"/>
                  </a:lnTo>
                  <a:lnTo>
                    <a:pt x="823" y="54"/>
                  </a:lnTo>
                  <a:lnTo>
                    <a:pt x="824" y="54"/>
                  </a:lnTo>
                  <a:lnTo>
                    <a:pt x="824" y="55"/>
                  </a:lnTo>
                  <a:lnTo>
                    <a:pt x="825" y="55"/>
                  </a:lnTo>
                  <a:lnTo>
                    <a:pt x="826" y="55"/>
                  </a:lnTo>
                  <a:lnTo>
                    <a:pt x="826" y="56"/>
                  </a:lnTo>
                  <a:lnTo>
                    <a:pt x="827" y="56"/>
                  </a:lnTo>
                  <a:lnTo>
                    <a:pt x="827" y="56"/>
                  </a:lnTo>
                  <a:lnTo>
                    <a:pt x="827" y="57"/>
                  </a:lnTo>
                  <a:lnTo>
                    <a:pt x="828" y="57"/>
                  </a:lnTo>
                  <a:lnTo>
                    <a:pt x="829" y="57"/>
                  </a:lnTo>
                  <a:lnTo>
                    <a:pt x="829" y="58"/>
                  </a:lnTo>
                  <a:lnTo>
                    <a:pt x="830" y="58"/>
                  </a:lnTo>
                  <a:lnTo>
                    <a:pt x="831" y="59"/>
                  </a:lnTo>
                  <a:lnTo>
                    <a:pt x="832" y="60"/>
                  </a:lnTo>
                  <a:lnTo>
                    <a:pt x="833" y="60"/>
                  </a:lnTo>
                  <a:lnTo>
                    <a:pt x="833" y="61"/>
                  </a:lnTo>
                  <a:lnTo>
                    <a:pt x="834" y="61"/>
                  </a:lnTo>
                  <a:lnTo>
                    <a:pt x="835" y="62"/>
                  </a:lnTo>
                  <a:lnTo>
                    <a:pt x="836" y="63"/>
                  </a:lnTo>
                  <a:lnTo>
                    <a:pt x="837" y="63"/>
                  </a:lnTo>
                  <a:lnTo>
                    <a:pt x="838" y="63"/>
                  </a:lnTo>
                  <a:lnTo>
                    <a:pt x="839" y="62"/>
                  </a:lnTo>
                  <a:lnTo>
                    <a:pt x="840" y="61"/>
                  </a:lnTo>
                  <a:lnTo>
                    <a:pt x="840" y="62"/>
                  </a:lnTo>
                  <a:lnTo>
                    <a:pt x="840" y="63"/>
                  </a:lnTo>
                  <a:lnTo>
                    <a:pt x="841" y="63"/>
                  </a:lnTo>
                  <a:lnTo>
                    <a:pt x="841" y="64"/>
                  </a:lnTo>
                  <a:lnTo>
                    <a:pt x="842" y="64"/>
                  </a:lnTo>
                  <a:lnTo>
                    <a:pt x="842" y="63"/>
                  </a:lnTo>
                  <a:lnTo>
                    <a:pt x="843" y="63"/>
                  </a:lnTo>
                  <a:lnTo>
                    <a:pt x="843" y="62"/>
                  </a:lnTo>
                  <a:lnTo>
                    <a:pt x="843" y="63"/>
                  </a:lnTo>
                  <a:lnTo>
                    <a:pt x="844" y="64"/>
                  </a:lnTo>
                  <a:lnTo>
                    <a:pt x="844" y="65"/>
                  </a:lnTo>
                  <a:lnTo>
                    <a:pt x="844" y="66"/>
                  </a:lnTo>
                  <a:lnTo>
                    <a:pt x="843" y="66"/>
                  </a:lnTo>
                  <a:lnTo>
                    <a:pt x="843" y="66"/>
                  </a:lnTo>
                  <a:lnTo>
                    <a:pt x="842" y="67"/>
                  </a:lnTo>
                  <a:lnTo>
                    <a:pt x="842" y="68"/>
                  </a:lnTo>
                  <a:lnTo>
                    <a:pt x="842" y="69"/>
                  </a:lnTo>
                  <a:lnTo>
                    <a:pt x="843" y="69"/>
                  </a:lnTo>
                  <a:lnTo>
                    <a:pt x="843" y="70"/>
                  </a:lnTo>
                  <a:lnTo>
                    <a:pt x="843" y="70"/>
                  </a:lnTo>
                  <a:lnTo>
                    <a:pt x="843" y="71"/>
                  </a:lnTo>
                  <a:lnTo>
                    <a:pt x="843" y="72"/>
                  </a:lnTo>
                  <a:lnTo>
                    <a:pt x="843" y="73"/>
                  </a:lnTo>
                  <a:lnTo>
                    <a:pt x="844" y="73"/>
                  </a:lnTo>
                  <a:lnTo>
                    <a:pt x="845" y="74"/>
                  </a:lnTo>
                  <a:lnTo>
                    <a:pt x="847" y="76"/>
                  </a:lnTo>
                  <a:lnTo>
                    <a:pt x="848" y="77"/>
                  </a:lnTo>
                  <a:lnTo>
                    <a:pt x="849" y="78"/>
                  </a:lnTo>
                  <a:lnTo>
                    <a:pt x="850" y="79"/>
                  </a:lnTo>
                  <a:lnTo>
                    <a:pt x="850" y="80"/>
                  </a:lnTo>
                  <a:lnTo>
                    <a:pt x="851" y="81"/>
                  </a:lnTo>
                  <a:lnTo>
                    <a:pt x="852" y="82"/>
                  </a:lnTo>
                  <a:lnTo>
                    <a:pt x="853" y="82"/>
                  </a:lnTo>
                  <a:lnTo>
                    <a:pt x="853" y="83"/>
                  </a:lnTo>
                  <a:lnTo>
                    <a:pt x="854" y="83"/>
                  </a:lnTo>
                  <a:lnTo>
                    <a:pt x="854" y="83"/>
                  </a:lnTo>
                  <a:lnTo>
                    <a:pt x="855" y="84"/>
                  </a:lnTo>
                  <a:lnTo>
                    <a:pt x="856" y="84"/>
                  </a:lnTo>
                  <a:lnTo>
                    <a:pt x="856" y="85"/>
                  </a:lnTo>
                  <a:lnTo>
                    <a:pt x="857" y="85"/>
                  </a:lnTo>
                  <a:lnTo>
                    <a:pt x="858" y="86"/>
                  </a:lnTo>
                  <a:lnTo>
                    <a:pt x="858" y="87"/>
                  </a:lnTo>
                  <a:lnTo>
                    <a:pt x="859" y="88"/>
                  </a:lnTo>
                  <a:lnTo>
                    <a:pt x="860" y="88"/>
                  </a:lnTo>
                  <a:lnTo>
                    <a:pt x="861" y="89"/>
                  </a:lnTo>
                  <a:lnTo>
                    <a:pt x="862" y="89"/>
                  </a:lnTo>
                  <a:lnTo>
                    <a:pt x="863" y="89"/>
                  </a:lnTo>
                  <a:lnTo>
                    <a:pt x="864" y="89"/>
                  </a:lnTo>
                  <a:lnTo>
                    <a:pt x="865" y="89"/>
                  </a:lnTo>
                  <a:lnTo>
                    <a:pt x="865" y="90"/>
                  </a:lnTo>
                  <a:lnTo>
                    <a:pt x="864" y="91"/>
                  </a:lnTo>
                  <a:lnTo>
                    <a:pt x="863" y="91"/>
                  </a:lnTo>
                  <a:lnTo>
                    <a:pt x="863" y="92"/>
                  </a:lnTo>
                  <a:lnTo>
                    <a:pt x="862" y="92"/>
                  </a:lnTo>
                  <a:lnTo>
                    <a:pt x="862" y="93"/>
                  </a:lnTo>
                  <a:lnTo>
                    <a:pt x="862" y="94"/>
                  </a:lnTo>
                  <a:lnTo>
                    <a:pt x="863" y="94"/>
                  </a:lnTo>
                  <a:lnTo>
                    <a:pt x="863" y="95"/>
                  </a:lnTo>
                  <a:lnTo>
                    <a:pt x="862" y="95"/>
                  </a:lnTo>
                  <a:lnTo>
                    <a:pt x="861" y="95"/>
                  </a:lnTo>
                  <a:lnTo>
                    <a:pt x="861" y="94"/>
                  </a:lnTo>
                  <a:lnTo>
                    <a:pt x="860" y="94"/>
                  </a:lnTo>
                  <a:lnTo>
                    <a:pt x="860" y="95"/>
                  </a:lnTo>
                  <a:lnTo>
                    <a:pt x="860" y="96"/>
                  </a:lnTo>
                  <a:lnTo>
                    <a:pt x="860" y="97"/>
                  </a:lnTo>
                  <a:lnTo>
                    <a:pt x="860" y="98"/>
                  </a:lnTo>
                  <a:lnTo>
                    <a:pt x="859" y="97"/>
                  </a:lnTo>
                  <a:lnTo>
                    <a:pt x="858" y="97"/>
                  </a:lnTo>
                  <a:lnTo>
                    <a:pt x="858" y="96"/>
                  </a:lnTo>
                  <a:lnTo>
                    <a:pt x="858" y="95"/>
                  </a:lnTo>
                  <a:lnTo>
                    <a:pt x="857" y="95"/>
                  </a:lnTo>
                  <a:lnTo>
                    <a:pt x="857" y="96"/>
                  </a:lnTo>
                  <a:lnTo>
                    <a:pt x="856" y="98"/>
                  </a:lnTo>
                  <a:lnTo>
                    <a:pt x="856" y="99"/>
                  </a:lnTo>
                  <a:lnTo>
                    <a:pt x="857" y="99"/>
                  </a:lnTo>
                  <a:lnTo>
                    <a:pt x="858" y="99"/>
                  </a:lnTo>
                  <a:lnTo>
                    <a:pt x="859" y="99"/>
                  </a:lnTo>
                  <a:lnTo>
                    <a:pt x="859" y="100"/>
                  </a:lnTo>
                  <a:lnTo>
                    <a:pt x="859" y="101"/>
                  </a:lnTo>
                  <a:lnTo>
                    <a:pt x="859" y="102"/>
                  </a:lnTo>
                  <a:lnTo>
                    <a:pt x="858" y="102"/>
                  </a:lnTo>
                  <a:lnTo>
                    <a:pt x="857" y="103"/>
                  </a:lnTo>
                  <a:lnTo>
                    <a:pt x="856" y="103"/>
                  </a:lnTo>
                  <a:lnTo>
                    <a:pt x="856" y="104"/>
                  </a:lnTo>
                  <a:lnTo>
                    <a:pt x="855" y="104"/>
                  </a:lnTo>
                  <a:lnTo>
                    <a:pt x="856" y="104"/>
                  </a:lnTo>
                  <a:lnTo>
                    <a:pt x="856" y="105"/>
                  </a:lnTo>
                  <a:lnTo>
                    <a:pt x="856" y="106"/>
                  </a:lnTo>
                  <a:lnTo>
                    <a:pt x="856" y="107"/>
                  </a:lnTo>
                  <a:lnTo>
                    <a:pt x="857" y="107"/>
                  </a:lnTo>
                  <a:lnTo>
                    <a:pt x="857" y="108"/>
                  </a:lnTo>
                  <a:lnTo>
                    <a:pt x="857" y="109"/>
                  </a:lnTo>
                  <a:lnTo>
                    <a:pt x="857" y="110"/>
                  </a:lnTo>
                  <a:lnTo>
                    <a:pt x="857" y="110"/>
                  </a:lnTo>
                  <a:lnTo>
                    <a:pt x="858" y="111"/>
                  </a:lnTo>
                  <a:lnTo>
                    <a:pt x="859" y="112"/>
                  </a:lnTo>
                  <a:lnTo>
                    <a:pt x="859" y="113"/>
                  </a:lnTo>
                  <a:lnTo>
                    <a:pt x="860" y="114"/>
                  </a:lnTo>
                  <a:lnTo>
                    <a:pt x="861" y="115"/>
                  </a:lnTo>
                  <a:lnTo>
                    <a:pt x="862" y="116"/>
                  </a:lnTo>
                  <a:lnTo>
                    <a:pt x="864" y="118"/>
                  </a:lnTo>
                  <a:lnTo>
                    <a:pt x="865" y="119"/>
                  </a:lnTo>
                  <a:lnTo>
                    <a:pt x="865" y="120"/>
                  </a:lnTo>
                  <a:lnTo>
                    <a:pt x="866" y="121"/>
                  </a:lnTo>
                  <a:lnTo>
                    <a:pt x="866" y="122"/>
                  </a:lnTo>
                  <a:lnTo>
                    <a:pt x="867" y="122"/>
                  </a:lnTo>
                  <a:lnTo>
                    <a:pt x="867" y="123"/>
                  </a:lnTo>
                  <a:lnTo>
                    <a:pt x="868" y="123"/>
                  </a:lnTo>
                  <a:lnTo>
                    <a:pt x="868" y="124"/>
                  </a:lnTo>
                  <a:lnTo>
                    <a:pt x="869" y="124"/>
                  </a:lnTo>
                  <a:lnTo>
                    <a:pt x="869" y="125"/>
                  </a:lnTo>
                  <a:lnTo>
                    <a:pt x="869" y="126"/>
                  </a:lnTo>
                  <a:lnTo>
                    <a:pt x="870" y="126"/>
                  </a:lnTo>
                  <a:lnTo>
                    <a:pt x="870" y="127"/>
                  </a:lnTo>
                  <a:lnTo>
                    <a:pt x="870" y="128"/>
                  </a:lnTo>
                  <a:lnTo>
                    <a:pt x="870" y="129"/>
                  </a:lnTo>
                  <a:lnTo>
                    <a:pt x="870" y="130"/>
                  </a:lnTo>
                  <a:lnTo>
                    <a:pt x="869" y="130"/>
                  </a:lnTo>
                  <a:lnTo>
                    <a:pt x="869" y="131"/>
                  </a:lnTo>
                  <a:lnTo>
                    <a:pt x="869" y="132"/>
                  </a:lnTo>
                  <a:lnTo>
                    <a:pt x="868" y="132"/>
                  </a:lnTo>
                  <a:lnTo>
                    <a:pt x="868" y="133"/>
                  </a:lnTo>
                  <a:lnTo>
                    <a:pt x="869" y="133"/>
                  </a:lnTo>
                  <a:lnTo>
                    <a:pt x="870" y="134"/>
                  </a:lnTo>
                  <a:lnTo>
                    <a:pt x="870" y="135"/>
                  </a:lnTo>
                  <a:lnTo>
                    <a:pt x="870" y="136"/>
                  </a:lnTo>
                  <a:lnTo>
                    <a:pt x="871" y="136"/>
                  </a:lnTo>
                  <a:lnTo>
                    <a:pt x="871" y="136"/>
                  </a:lnTo>
                  <a:lnTo>
                    <a:pt x="872" y="136"/>
                  </a:lnTo>
                  <a:lnTo>
                    <a:pt x="873" y="137"/>
                  </a:lnTo>
                  <a:lnTo>
                    <a:pt x="873" y="138"/>
                  </a:lnTo>
                  <a:lnTo>
                    <a:pt x="873" y="139"/>
                  </a:lnTo>
                  <a:lnTo>
                    <a:pt x="872" y="139"/>
                  </a:lnTo>
                  <a:lnTo>
                    <a:pt x="871" y="140"/>
                  </a:lnTo>
                  <a:lnTo>
                    <a:pt x="872" y="141"/>
                  </a:lnTo>
                  <a:lnTo>
                    <a:pt x="873" y="141"/>
                  </a:lnTo>
                  <a:lnTo>
                    <a:pt x="874" y="141"/>
                  </a:lnTo>
                  <a:lnTo>
                    <a:pt x="874" y="142"/>
                  </a:lnTo>
                  <a:lnTo>
                    <a:pt x="874" y="143"/>
                  </a:lnTo>
                  <a:lnTo>
                    <a:pt x="875" y="143"/>
                  </a:lnTo>
                  <a:lnTo>
                    <a:pt x="876" y="143"/>
                  </a:lnTo>
                  <a:lnTo>
                    <a:pt x="876" y="144"/>
                  </a:lnTo>
                  <a:lnTo>
                    <a:pt x="877" y="144"/>
                  </a:lnTo>
                  <a:lnTo>
                    <a:pt x="877" y="145"/>
                  </a:lnTo>
                  <a:lnTo>
                    <a:pt x="876" y="146"/>
                  </a:lnTo>
                  <a:lnTo>
                    <a:pt x="877" y="147"/>
                  </a:lnTo>
                  <a:lnTo>
                    <a:pt x="878" y="147"/>
                  </a:lnTo>
                  <a:lnTo>
                    <a:pt x="879" y="147"/>
                  </a:lnTo>
                  <a:lnTo>
                    <a:pt x="879" y="146"/>
                  </a:lnTo>
                  <a:lnTo>
                    <a:pt x="879" y="147"/>
                  </a:lnTo>
                  <a:lnTo>
                    <a:pt x="879" y="148"/>
                  </a:lnTo>
                  <a:lnTo>
                    <a:pt x="879" y="149"/>
                  </a:lnTo>
                  <a:lnTo>
                    <a:pt x="879" y="150"/>
                  </a:lnTo>
                  <a:lnTo>
                    <a:pt x="879" y="151"/>
                  </a:lnTo>
                  <a:lnTo>
                    <a:pt x="878" y="151"/>
                  </a:lnTo>
                  <a:lnTo>
                    <a:pt x="877" y="151"/>
                  </a:lnTo>
                  <a:lnTo>
                    <a:pt x="877" y="152"/>
                  </a:lnTo>
                  <a:lnTo>
                    <a:pt x="878" y="152"/>
                  </a:lnTo>
                  <a:lnTo>
                    <a:pt x="879" y="152"/>
                  </a:lnTo>
                  <a:lnTo>
                    <a:pt x="879" y="151"/>
                  </a:lnTo>
                  <a:lnTo>
                    <a:pt x="880" y="151"/>
                  </a:lnTo>
                  <a:lnTo>
                    <a:pt x="881" y="151"/>
                  </a:lnTo>
                  <a:lnTo>
                    <a:pt x="881" y="150"/>
                  </a:lnTo>
                  <a:lnTo>
                    <a:pt x="882" y="149"/>
                  </a:lnTo>
                  <a:lnTo>
                    <a:pt x="883" y="149"/>
                  </a:lnTo>
                  <a:lnTo>
                    <a:pt x="884" y="149"/>
                  </a:lnTo>
                  <a:lnTo>
                    <a:pt x="883" y="148"/>
                  </a:lnTo>
                  <a:lnTo>
                    <a:pt x="882" y="147"/>
                  </a:lnTo>
                  <a:lnTo>
                    <a:pt x="883" y="147"/>
                  </a:lnTo>
                  <a:lnTo>
                    <a:pt x="883" y="146"/>
                  </a:lnTo>
                  <a:lnTo>
                    <a:pt x="884" y="146"/>
                  </a:lnTo>
                  <a:lnTo>
                    <a:pt x="885" y="146"/>
                  </a:lnTo>
                  <a:lnTo>
                    <a:pt x="885" y="147"/>
                  </a:lnTo>
                  <a:lnTo>
                    <a:pt x="886" y="147"/>
                  </a:lnTo>
                  <a:lnTo>
                    <a:pt x="886" y="148"/>
                  </a:lnTo>
                  <a:lnTo>
                    <a:pt x="886" y="149"/>
                  </a:lnTo>
                  <a:lnTo>
                    <a:pt x="887" y="149"/>
                  </a:lnTo>
                  <a:lnTo>
                    <a:pt x="887" y="150"/>
                  </a:lnTo>
                  <a:lnTo>
                    <a:pt x="888" y="150"/>
                  </a:lnTo>
                  <a:lnTo>
                    <a:pt x="888" y="151"/>
                  </a:lnTo>
                  <a:lnTo>
                    <a:pt x="889" y="151"/>
                  </a:lnTo>
                  <a:lnTo>
                    <a:pt x="890" y="151"/>
                  </a:lnTo>
                  <a:lnTo>
                    <a:pt x="891" y="151"/>
                  </a:lnTo>
                  <a:lnTo>
                    <a:pt x="891" y="152"/>
                  </a:lnTo>
                  <a:lnTo>
                    <a:pt x="891" y="153"/>
                  </a:lnTo>
                  <a:lnTo>
                    <a:pt x="891" y="154"/>
                  </a:lnTo>
                  <a:lnTo>
                    <a:pt x="890" y="154"/>
                  </a:lnTo>
                  <a:lnTo>
                    <a:pt x="889" y="154"/>
                  </a:lnTo>
                  <a:lnTo>
                    <a:pt x="889" y="155"/>
                  </a:lnTo>
                  <a:lnTo>
                    <a:pt x="889" y="156"/>
                  </a:lnTo>
                  <a:lnTo>
                    <a:pt x="888" y="156"/>
                  </a:lnTo>
                  <a:lnTo>
                    <a:pt x="888" y="157"/>
                  </a:lnTo>
                  <a:lnTo>
                    <a:pt x="887" y="157"/>
                  </a:lnTo>
                  <a:lnTo>
                    <a:pt x="887" y="158"/>
                  </a:lnTo>
                  <a:lnTo>
                    <a:pt x="888" y="159"/>
                  </a:lnTo>
                  <a:lnTo>
                    <a:pt x="888" y="160"/>
                  </a:lnTo>
                  <a:lnTo>
                    <a:pt x="889" y="160"/>
                  </a:lnTo>
                  <a:lnTo>
                    <a:pt x="890" y="159"/>
                  </a:lnTo>
                  <a:lnTo>
                    <a:pt x="891" y="160"/>
                  </a:lnTo>
                  <a:lnTo>
                    <a:pt x="890" y="160"/>
                  </a:lnTo>
                  <a:lnTo>
                    <a:pt x="890" y="161"/>
                  </a:lnTo>
                  <a:lnTo>
                    <a:pt x="890" y="162"/>
                  </a:lnTo>
                  <a:lnTo>
                    <a:pt x="890" y="163"/>
                  </a:lnTo>
                  <a:lnTo>
                    <a:pt x="890" y="163"/>
                  </a:lnTo>
                  <a:lnTo>
                    <a:pt x="891" y="164"/>
                  </a:lnTo>
                  <a:lnTo>
                    <a:pt x="891" y="165"/>
                  </a:lnTo>
                  <a:lnTo>
                    <a:pt x="891" y="166"/>
                  </a:lnTo>
                  <a:lnTo>
                    <a:pt x="890" y="166"/>
                  </a:lnTo>
                  <a:lnTo>
                    <a:pt x="890" y="167"/>
                  </a:lnTo>
                  <a:lnTo>
                    <a:pt x="890" y="168"/>
                  </a:lnTo>
                  <a:lnTo>
                    <a:pt x="891" y="168"/>
                  </a:lnTo>
                  <a:lnTo>
                    <a:pt x="892" y="168"/>
                  </a:lnTo>
                  <a:lnTo>
                    <a:pt x="893" y="167"/>
                  </a:lnTo>
                  <a:lnTo>
                    <a:pt x="894" y="167"/>
                  </a:lnTo>
                  <a:lnTo>
                    <a:pt x="894" y="168"/>
                  </a:lnTo>
                  <a:lnTo>
                    <a:pt x="894" y="169"/>
                  </a:lnTo>
                  <a:lnTo>
                    <a:pt x="894" y="171"/>
                  </a:lnTo>
                  <a:lnTo>
                    <a:pt x="894" y="172"/>
                  </a:lnTo>
                  <a:lnTo>
                    <a:pt x="894" y="173"/>
                  </a:lnTo>
                  <a:lnTo>
                    <a:pt x="894" y="174"/>
                  </a:lnTo>
                  <a:lnTo>
                    <a:pt x="894" y="175"/>
                  </a:lnTo>
                  <a:lnTo>
                    <a:pt x="895" y="176"/>
                  </a:lnTo>
                  <a:lnTo>
                    <a:pt x="896" y="177"/>
                  </a:lnTo>
                  <a:lnTo>
                    <a:pt x="896" y="178"/>
                  </a:lnTo>
                  <a:lnTo>
                    <a:pt x="896" y="179"/>
                  </a:lnTo>
                  <a:lnTo>
                    <a:pt x="895" y="179"/>
                  </a:lnTo>
                  <a:lnTo>
                    <a:pt x="895" y="180"/>
                  </a:lnTo>
                  <a:lnTo>
                    <a:pt x="894" y="180"/>
                  </a:lnTo>
                  <a:lnTo>
                    <a:pt x="893" y="180"/>
                  </a:lnTo>
                  <a:lnTo>
                    <a:pt x="893" y="181"/>
                  </a:lnTo>
                  <a:lnTo>
                    <a:pt x="893" y="182"/>
                  </a:lnTo>
                  <a:lnTo>
                    <a:pt x="893" y="183"/>
                  </a:lnTo>
                  <a:lnTo>
                    <a:pt x="894" y="183"/>
                  </a:lnTo>
                  <a:lnTo>
                    <a:pt x="894" y="184"/>
                  </a:lnTo>
                  <a:lnTo>
                    <a:pt x="894" y="185"/>
                  </a:lnTo>
                  <a:lnTo>
                    <a:pt x="893" y="185"/>
                  </a:lnTo>
                  <a:lnTo>
                    <a:pt x="893" y="184"/>
                  </a:lnTo>
                  <a:lnTo>
                    <a:pt x="892" y="184"/>
                  </a:lnTo>
                  <a:lnTo>
                    <a:pt x="891" y="184"/>
                  </a:lnTo>
                  <a:lnTo>
                    <a:pt x="891" y="185"/>
                  </a:lnTo>
                  <a:lnTo>
                    <a:pt x="891" y="186"/>
                  </a:lnTo>
                  <a:lnTo>
                    <a:pt x="890" y="186"/>
                  </a:lnTo>
                  <a:lnTo>
                    <a:pt x="890" y="187"/>
                  </a:lnTo>
                  <a:lnTo>
                    <a:pt x="889" y="187"/>
                  </a:lnTo>
                  <a:lnTo>
                    <a:pt x="889" y="186"/>
                  </a:lnTo>
                  <a:lnTo>
                    <a:pt x="888" y="186"/>
                  </a:lnTo>
                  <a:lnTo>
                    <a:pt x="886" y="186"/>
                  </a:lnTo>
                  <a:lnTo>
                    <a:pt x="886" y="187"/>
                  </a:lnTo>
                  <a:lnTo>
                    <a:pt x="886" y="188"/>
                  </a:lnTo>
                  <a:lnTo>
                    <a:pt x="887" y="188"/>
                  </a:lnTo>
                  <a:lnTo>
                    <a:pt x="888" y="188"/>
                  </a:lnTo>
                  <a:lnTo>
                    <a:pt x="888" y="189"/>
                  </a:lnTo>
                  <a:lnTo>
                    <a:pt x="888" y="190"/>
                  </a:lnTo>
                  <a:lnTo>
                    <a:pt x="888" y="190"/>
                  </a:lnTo>
                  <a:lnTo>
                    <a:pt x="887" y="190"/>
                  </a:lnTo>
                  <a:lnTo>
                    <a:pt x="886" y="190"/>
                  </a:lnTo>
                  <a:lnTo>
                    <a:pt x="885" y="190"/>
                  </a:lnTo>
                  <a:lnTo>
                    <a:pt x="884" y="190"/>
                  </a:lnTo>
                  <a:lnTo>
                    <a:pt x="884" y="191"/>
                  </a:lnTo>
                  <a:lnTo>
                    <a:pt x="884" y="192"/>
                  </a:lnTo>
                  <a:lnTo>
                    <a:pt x="885" y="192"/>
                  </a:lnTo>
                  <a:lnTo>
                    <a:pt x="885" y="193"/>
                  </a:lnTo>
                  <a:lnTo>
                    <a:pt x="884" y="193"/>
                  </a:lnTo>
                  <a:lnTo>
                    <a:pt x="884" y="194"/>
                  </a:lnTo>
                  <a:lnTo>
                    <a:pt x="884" y="195"/>
                  </a:lnTo>
                  <a:lnTo>
                    <a:pt x="884" y="196"/>
                  </a:lnTo>
                  <a:lnTo>
                    <a:pt x="885" y="196"/>
                  </a:lnTo>
                  <a:lnTo>
                    <a:pt x="885" y="197"/>
                  </a:lnTo>
                  <a:lnTo>
                    <a:pt x="884" y="197"/>
                  </a:lnTo>
                  <a:lnTo>
                    <a:pt x="882" y="198"/>
                  </a:lnTo>
                  <a:lnTo>
                    <a:pt x="881" y="198"/>
                  </a:lnTo>
                  <a:lnTo>
                    <a:pt x="881" y="199"/>
                  </a:lnTo>
                  <a:lnTo>
                    <a:pt x="880" y="199"/>
                  </a:lnTo>
                  <a:lnTo>
                    <a:pt x="880" y="200"/>
                  </a:lnTo>
                  <a:lnTo>
                    <a:pt x="880" y="201"/>
                  </a:lnTo>
                  <a:lnTo>
                    <a:pt x="880" y="202"/>
                  </a:lnTo>
                  <a:lnTo>
                    <a:pt x="881" y="203"/>
                  </a:lnTo>
                  <a:lnTo>
                    <a:pt x="881" y="204"/>
                  </a:lnTo>
                  <a:lnTo>
                    <a:pt x="882" y="204"/>
                  </a:lnTo>
                  <a:lnTo>
                    <a:pt x="882" y="205"/>
                  </a:lnTo>
                  <a:lnTo>
                    <a:pt x="883" y="205"/>
                  </a:lnTo>
                  <a:lnTo>
                    <a:pt x="884" y="206"/>
                  </a:lnTo>
                  <a:lnTo>
                    <a:pt x="885" y="206"/>
                  </a:lnTo>
                  <a:lnTo>
                    <a:pt x="885" y="207"/>
                  </a:lnTo>
                  <a:lnTo>
                    <a:pt x="886" y="207"/>
                  </a:lnTo>
                  <a:lnTo>
                    <a:pt x="886" y="208"/>
                  </a:lnTo>
                  <a:lnTo>
                    <a:pt x="886" y="209"/>
                  </a:lnTo>
                  <a:lnTo>
                    <a:pt x="885" y="210"/>
                  </a:lnTo>
                  <a:lnTo>
                    <a:pt x="884" y="211"/>
                  </a:lnTo>
                  <a:lnTo>
                    <a:pt x="883" y="211"/>
                  </a:lnTo>
                  <a:lnTo>
                    <a:pt x="882" y="211"/>
                  </a:lnTo>
                  <a:lnTo>
                    <a:pt x="882" y="212"/>
                  </a:lnTo>
                  <a:lnTo>
                    <a:pt x="883" y="212"/>
                  </a:lnTo>
                  <a:lnTo>
                    <a:pt x="884" y="212"/>
                  </a:lnTo>
                  <a:lnTo>
                    <a:pt x="885" y="212"/>
                  </a:lnTo>
                  <a:lnTo>
                    <a:pt x="886" y="212"/>
                  </a:lnTo>
                  <a:lnTo>
                    <a:pt x="887" y="212"/>
                  </a:lnTo>
                  <a:lnTo>
                    <a:pt x="887" y="213"/>
                  </a:lnTo>
                  <a:lnTo>
                    <a:pt x="888" y="213"/>
                  </a:lnTo>
                  <a:lnTo>
                    <a:pt x="889" y="214"/>
                  </a:lnTo>
                  <a:lnTo>
                    <a:pt x="889" y="215"/>
                  </a:lnTo>
                  <a:lnTo>
                    <a:pt x="889" y="216"/>
                  </a:lnTo>
                  <a:lnTo>
                    <a:pt x="890" y="216"/>
                  </a:lnTo>
                  <a:lnTo>
                    <a:pt x="891" y="216"/>
                  </a:lnTo>
                  <a:lnTo>
                    <a:pt x="891" y="217"/>
                  </a:lnTo>
                  <a:lnTo>
                    <a:pt x="892" y="217"/>
                  </a:lnTo>
                  <a:lnTo>
                    <a:pt x="893" y="217"/>
                  </a:lnTo>
                  <a:lnTo>
                    <a:pt x="893" y="218"/>
                  </a:lnTo>
                  <a:lnTo>
                    <a:pt x="894" y="218"/>
                  </a:lnTo>
                  <a:lnTo>
                    <a:pt x="894" y="219"/>
                  </a:lnTo>
                  <a:lnTo>
                    <a:pt x="894" y="220"/>
                  </a:lnTo>
                  <a:lnTo>
                    <a:pt x="895" y="220"/>
                  </a:lnTo>
                  <a:lnTo>
                    <a:pt x="895" y="221"/>
                  </a:lnTo>
                  <a:lnTo>
                    <a:pt x="895" y="222"/>
                  </a:lnTo>
                  <a:lnTo>
                    <a:pt x="896" y="222"/>
                  </a:lnTo>
                  <a:lnTo>
                    <a:pt x="896" y="223"/>
                  </a:lnTo>
                  <a:lnTo>
                    <a:pt x="896" y="224"/>
                  </a:lnTo>
                  <a:lnTo>
                    <a:pt x="896" y="225"/>
                  </a:lnTo>
                  <a:lnTo>
                    <a:pt x="897" y="225"/>
                  </a:lnTo>
                  <a:lnTo>
                    <a:pt x="897" y="224"/>
                  </a:lnTo>
                  <a:lnTo>
                    <a:pt x="897" y="224"/>
                  </a:lnTo>
                  <a:lnTo>
                    <a:pt x="898" y="224"/>
                  </a:lnTo>
                  <a:lnTo>
                    <a:pt x="899" y="224"/>
                  </a:lnTo>
                  <a:lnTo>
                    <a:pt x="899" y="225"/>
                  </a:lnTo>
                  <a:lnTo>
                    <a:pt x="898" y="225"/>
                  </a:lnTo>
                  <a:lnTo>
                    <a:pt x="898" y="226"/>
                  </a:lnTo>
                  <a:lnTo>
                    <a:pt x="897" y="226"/>
                  </a:lnTo>
                  <a:lnTo>
                    <a:pt x="897" y="225"/>
                  </a:lnTo>
                  <a:lnTo>
                    <a:pt x="897" y="225"/>
                  </a:lnTo>
                  <a:lnTo>
                    <a:pt x="897" y="226"/>
                  </a:lnTo>
                  <a:lnTo>
                    <a:pt x="896" y="226"/>
                  </a:lnTo>
                  <a:lnTo>
                    <a:pt x="896" y="227"/>
                  </a:lnTo>
                  <a:lnTo>
                    <a:pt x="897" y="227"/>
                  </a:lnTo>
                  <a:lnTo>
                    <a:pt x="897" y="227"/>
                  </a:lnTo>
                  <a:lnTo>
                    <a:pt x="897" y="228"/>
                  </a:lnTo>
                  <a:lnTo>
                    <a:pt x="897" y="229"/>
                  </a:lnTo>
                  <a:lnTo>
                    <a:pt x="897" y="230"/>
                  </a:lnTo>
                  <a:lnTo>
                    <a:pt x="897" y="231"/>
                  </a:lnTo>
                  <a:lnTo>
                    <a:pt x="897" y="231"/>
                  </a:lnTo>
                  <a:lnTo>
                    <a:pt x="897" y="232"/>
                  </a:lnTo>
                  <a:lnTo>
                    <a:pt x="897" y="233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898" y="234"/>
                  </a:lnTo>
                  <a:lnTo>
                    <a:pt x="899" y="234"/>
                  </a:lnTo>
                  <a:lnTo>
                    <a:pt x="899" y="233"/>
                  </a:lnTo>
                  <a:lnTo>
                    <a:pt x="900" y="233"/>
                  </a:lnTo>
                  <a:lnTo>
                    <a:pt x="900" y="234"/>
                  </a:lnTo>
                  <a:lnTo>
                    <a:pt x="900" y="235"/>
                  </a:lnTo>
                  <a:lnTo>
                    <a:pt x="900" y="236"/>
                  </a:lnTo>
                  <a:lnTo>
                    <a:pt x="899" y="237"/>
                  </a:lnTo>
                  <a:lnTo>
                    <a:pt x="898" y="237"/>
                  </a:lnTo>
                  <a:lnTo>
                    <a:pt x="897" y="237"/>
                  </a:lnTo>
                  <a:lnTo>
                    <a:pt x="897" y="236"/>
                  </a:lnTo>
                  <a:lnTo>
                    <a:pt x="897" y="235"/>
                  </a:lnTo>
                  <a:lnTo>
                    <a:pt x="897" y="235"/>
                  </a:lnTo>
                  <a:lnTo>
                    <a:pt x="896" y="235"/>
                  </a:lnTo>
                  <a:lnTo>
                    <a:pt x="896" y="236"/>
                  </a:lnTo>
                  <a:lnTo>
                    <a:pt x="895" y="236"/>
                  </a:lnTo>
                  <a:lnTo>
                    <a:pt x="894" y="237"/>
                  </a:lnTo>
                  <a:lnTo>
                    <a:pt x="894" y="238"/>
                  </a:lnTo>
                  <a:lnTo>
                    <a:pt x="893" y="238"/>
                  </a:lnTo>
                  <a:lnTo>
                    <a:pt x="893" y="239"/>
                  </a:lnTo>
                  <a:lnTo>
                    <a:pt x="893" y="240"/>
                  </a:lnTo>
                  <a:lnTo>
                    <a:pt x="893" y="241"/>
                  </a:lnTo>
                  <a:lnTo>
                    <a:pt x="894" y="241"/>
                  </a:lnTo>
                  <a:lnTo>
                    <a:pt x="895" y="241"/>
                  </a:lnTo>
                  <a:lnTo>
                    <a:pt x="896" y="241"/>
                  </a:lnTo>
                  <a:lnTo>
                    <a:pt x="896" y="242"/>
                  </a:lnTo>
                  <a:lnTo>
                    <a:pt x="896" y="243"/>
                  </a:lnTo>
                  <a:lnTo>
                    <a:pt x="896" y="243"/>
                  </a:lnTo>
                  <a:lnTo>
                    <a:pt x="896" y="244"/>
                  </a:lnTo>
                  <a:lnTo>
                    <a:pt x="897" y="245"/>
                  </a:lnTo>
                  <a:lnTo>
                    <a:pt x="897" y="246"/>
                  </a:lnTo>
                  <a:lnTo>
                    <a:pt x="897" y="246"/>
                  </a:lnTo>
                  <a:lnTo>
                    <a:pt x="898" y="246"/>
                  </a:lnTo>
                  <a:lnTo>
                    <a:pt x="899" y="246"/>
                  </a:lnTo>
                  <a:lnTo>
                    <a:pt x="900" y="247"/>
                  </a:lnTo>
                  <a:lnTo>
                    <a:pt x="900" y="248"/>
                  </a:lnTo>
                  <a:lnTo>
                    <a:pt x="899" y="248"/>
                  </a:lnTo>
                  <a:lnTo>
                    <a:pt x="898" y="248"/>
                  </a:lnTo>
                  <a:lnTo>
                    <a:pt x="898" y="249"/>
                  </a:lnTo>
                  <a:lnTo>
                    <a:pt x="897" y="249"/>
                  </a:lnTo>
                  <a:lnTo>
                    <a:pt x="897" y="250"/>
                  </a:lnTo>
                  <a:lnTo>
                    <a:pt x="897" y="251"/>
                  </a:lnTo>
                  <a:lnTo>
                    <a:pt x="897" y="252"/>
                  </a:lnTo>
                  <a:lnTo>
                    <a:pt x="897" y="253"/>
                  </a:lnTo>
                  <a:lnTo>
                    <a:pt x="897" y="254"/>
                  </a:lnTo>
                  <a:lnTo>
                    <a:pt x="897" y="255"/>
                  </a:lnTo>
                  <a:lnTo>
                    <a:pt x="897" y="256"/>
                  </a:lnTo>
                  <a:lnTo>
                    <a:pt x="898" y="257"/>
                  </a:lnTo>
                  <a:lnTo>
                    <a:pt x="898" y="258"/>
                  </a:lnTo>
                  <a:lnTo>
                    <a:pt x="899" y="259"/>
                  </a:lnTo>
                  <a:lnTo>
                    <a:pt x="899" y="260"/>
                  </a:lnTo>
                  <a:lnTo>
                    <a:pt x="898" y="262"/>
                  </a:lnTo>
                  <a:lnTo>
                    <a:pt x="898" y="263"/>
                  </a:lnTo>
                  <a:lnTo>
                    <a:pt x="898" y="264"/>
                  </a:lnTo>
                  <a:lnTo>
                    <a:pt x="898" y="265"/>
                  </a:lnTo>
                  <a:lnTo>
                    <a:pt x="899" y="265"/>
                  </a:lnTo>
                  <a:lnTo>
                    <a:pt x="899" y="266"/>
                  </a:lnTo>
                  <a:lnTo>
                    <a:pt x="900" y="266"/>
                  </a:lnTo>
                  <a:lnTo>
                    <a:pt x="900" y="267"/>
                  </a:lnTo>
                  <a:lnTo>
                    <a:pt x="901" y="267"/>
                  </a:lnTo>
                  <a:lnTo>
                    <a:pt x="902" y="267"/>
                  </a:lnTo>
                  <a:lnTo>
                    <a:pt x="903" y="268"/>
                  </a:lnTo>
                  <a:lnTo>
                    <a:pt x="903" y="269"/>
                  </a:lnTo>
                  <a:lnTo>
                    <a:pt x="904" y="269"/>
                  </a:lnTo>
                  <a:lnTo>
                    <a:pt x="905" y="270"/>
                  </a:lnTo>
                  <a:lnTo>
                    <a:pt x="906" y="270"/>
                  </a:lnTo>
                  <a:lnTo>
                    <a:pt x="906" y="270"/>
                  </a:lnTo>
                  <a:lnTo>
                    <a:pt x="907" y="270"/>
                  </a:lnTo>
                  <a:lnTo>
                    <a:pt x="908" y="271"/>
                  </a:lnTo>
                  <a:lnTo>
                    <a:pt x="909" y="271"/>
                  </a:lnTo>
                  <a:lnTo>
                    <a:pt x="910" y="271"/>
                  </a:lnTo>
                  <a:lnTo>
                    <a:pt x="911" y="271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6" y="273"/>
                  </a:lnTo>
                  <a:lnTo>
                    <a:pt x="917" y="274"/>
                  </a:lnTo>
                  <a:lnTo>
                    <a:pt x="918" y="274"/>
                  </a:lnTo>
                  <a:lnTo>
                    <a:pt x="918" y="275"/>
                  </a:lnTo>
                  <a:lnTo>
                    <a:pt x="919" y="275"/>
                  </a:lnTo>
                  <a:lnTo>
                    <a:pt x="920" y="275"/>
                  </a:lnTo>
                  <a:lnTo>
                    <a:pt x="920" y="276"/>
                  </a:lnTo>
                  <a:lnTo>
                    <a:pt x="921" y="276"/>
                  </a:lnTo>
                  <a:lnTo>
                    <a:pt x="921" y="277"/>
                  </a:lnTo>
                  <a:lnTo>
                    <a:pt x="922" y="277"/>
                  </a:lnTo>
                  <a:lnTo>
                    <a:pt x="922" y="278"/>
                  </a:lnTo>
                  <a:lnTo>
                    <a:pt x="923" y="278"/>
                  </a:lnTo>
                  <a:lnTo>
                    <a:pt x="923" y="278"/>
                  </a:lnTo>
                  <a:lnTo>
                    <a:pt x="924" y="278"/>
                  </a:lnTo>
                  <a:lnTo>
                    <a:pt x="925" y="279"/>
                  </a:lnTo>
                  <a:lnTo>
                    <a:pt x="926" y="279"/>
                  </a:lnTo>
                  <a:lnTo>
                    <a:pt x="927" y="279"/>
                  </a:lnTo>
                  <a:lnTo>
                    <a:pt x="929" y="279"/>
                  </a:lnTo>
                  <a:lnTo>
                    <a:pt x="930" y="279"/>
                  </a:lnTo>
                  <a:lnTo>
                    <a:pt x="931" y="279"/>
                  </a:lnTo>
                  <a:lnTo>
                    <a:pt x="932" y="279"/>
                  </a:lnTo>
                  <a:lnTo>
                    <a:pt x="933" y="279"/>
                  </a:lnTo>
                  <a:lnTo>
                    <a:pt x="934" y="279"/>
                  </a:lnTo>
                  <a:lnTo>
                    <a:pt x="935" y="279"/>
                  </a:lnTo>
                  <a:lnTo>
                    <a:pt x="936" y="279"/>
                  </a:lnTo>
                  <a:lnTo>
                    <a:pt x="936" y="278"/>
                  </a:lnTo>
                  <a:lnTo>
                    <a:pt x="937" y="278"/>
                  </a:lnTo>
                  <a:lnTo>
                    <a:pt x="938" y="277"/>
                  </a:lnTo>
                  <a:lnTo>
                    <a:pt x="940" y="276"/>
                  </a:lnTo>
                  <a:lnTo>
                    <a:pt x="941" y="275"/>
                  </a:lnTo>
                  <a:lnTo>
                    <a:pt x="942" y="272"/>
                  </a:lnTo>
                  <a:lnTo>
                    <a:pt x="943" y="272"/>
                  </a:lnTo>
                  <a:lnTo>
                    <a:pt x="944" y="271"/>
                  </a:lnTo>
                  <a:lnTo>
                    <a:pt x="945" y="271"/>
                  </a:lnTo>
                  <a:lnTo>
                    <a:pt x="946" y="270"/>
                  </a:lnTo>
                  <a:lnTo>
                    <a:pt x="947" y="271"/>
                  </a:lnTo>
                  <a:lnTo>
                    <a:pt x="948" y="271"/>
                  </a:lnTo>
                  <a:lnTo>
                    <a:pt x="949" y="271"/>
                  </a:lnTo>
                  <a:lnTo>
                    <a:pt x="950" y="271"/>
                  </a:lnTo>
                  <a:lnTo>
                    <a:pt x="950" y="272"/>
                  </a:lnTo>
                  <a:lnTo>
                    <a:pt x="950" y="272"/>
                  </a:lnTo>
                  <a:lnTo>
                    <a:pt x="950" y="273"/>
                  </a:lnTo>
                  <a:lnTo>
                    <a:pt x="951" y="273"/>
                  </a:lnTo>
                  <a:lnTo>
                    <a:pt x="951" y="274"/>
                  </a:lnTo>
                  <a:lnTo>
                    <a:pt x="952" y="274"/>
                  </a:lnTo>
                  <a:lnTo>
                    <a:pt x="952" y="275"/>
                  </a:lnTo>
                  <a:lnTo>
                    <a:pt x="953" y="276"/>
                  </a:lnTo>
                  <a:lnTo>
                    <a:pt x="953" y="277"/>
                  </a:lnTo>
                  <a:lnTo>
                    <a:pt x="954" y="278"/>
                  </a:lnTo>
                  <a:lnTo>
                    <a:pt x="954" y="279"/>
                  </a:lnTo>
                  <a:lnTo>
                    <a:pt x="955" y="280"/>
                  </a:lnTo>
                  <a:lnTo>
                    <a:pt x="956" y="281"/>
                  </a:lnTo>
                  <a:lnTo>
                    <a:pt x="957" y="282"/>
                  </a:lnTo>
                  <a:lnTo>
                    <a:pt x="958" y="282"/>
                  </a:lnTo>
                  <a:lnTo>
                    <a:pt x="958" y="283"/>
                  </a:lnTo>
                  <a:lnTo>
                    <a:pt x="959" y="283"/>
                  </a:lnTo>
                  <a:lnTo>
                    <a:pt x="960" y="283"/>
                  </a:lnTo>
                  <a:lnTo>
                    <a:pt x="961" y="284"/>
                  </a:lnTo>
                  <a:lnTo>
                    <a:pt x="962" y="284"/>
                  </a:lnTo>
                  <a:lnTo>
                    <a:pt x="963" y="284"/>
                  </a:lnTo>
                  <a:lnTo>
                    <a:pt x="967" y="286"/>
                  </a:lnTo>
                  <a:lnTo>
                    <a:pt x="968" y="286"/>
                  </a:lnTo>
                  <a:lnTo>
                    <a:pt x="969" y="287"/>
                  </a:lnTo>
                  <a:lnTo>
                    <a:pt x="971" y="289"/>
                  </a:lnTo>
                  <a:lnTo>
                    <a:pt x="971" y="290"/>
                  </a:lnTo>
                  <a:lnTo>
                    <a:pt x="972" y="290"/>
                  </a:lnTo>
                  <a:lnTo>
                    <a:pt x="973" y="291"/>
                  </a:lnTo>
                  <a:lnTo>
                    <a:pt x="974" y="292"/>
                  </a:lnTo>
                  <a:lnTo>
                    <a:pt x="978" y="297"/>
                  </a:lnTo>
                  <a:lnTo>
                    <a:pt x="981" y="300"/>
                  </a:lnTo>
                  <a:lnTo>
                    <a:pt x="983" y="301"/>
                  </a:lnTo>
                  <a:lnTo>
                    <a:pt x="985" y="302"/>
                  </a:lnTo>
                  <a:lnTo>
                    <a:pt x="988" y="302"/>
                  </a:lnTo>
                  <a:lnTo>
                    <a:pt x="991" y="302"/>
                  </a:lnTo>
                  <a:lnTo>
                    <a:pt x="993" y="302"/>
                  </a:lnTo>
                  <a:lnTo>
                    <a:pt x="996" y="303"/>
                  </a:lnTo>
                  <a:lnTo>
                    <a:pt x="999" y="303"/>
                  </a:lnTo>
                  <a:lnTo>
                    <a:pt x="1008" y="303"/>
                  </a:lnTo>
                  <a:lnTo>
                    <a:pt x="1011" y="303"/>
                  </a:lnTo>
                  <a:lnTo>
                    <a:pt x="1014" y="303"/>
                  </a:lnTo>
                  <a:lnTo>
                    <a:pt x="1023" y="303"/>
                  </a:lnTo>
                  <a:lnTo>
                    <a:pt x="1035" y="303"/>
                  </a:lnTo>
                  <a:lnTo>
                    <a:pt x="1057" y="302"/>
                  </a:lnTo>
                  <a:lnTo>
                    <a:pt x="1056" y="304"/>
                  </a:lnTo>
                  <a:lnTo>
                    <a:pt x="1054" y="306"/>
                  </a:lnTo>
                  <a:lnTo>
                    <a:pt x="1052" y="308"/>
                  </a:lnTo>
                  <a:lnTo>
                    <a:pt x="1051" y="309"/>
                  </a:lnTo>
                  <a:lnTo>
                    <a:pt x="1049" y="309"/>
                  </a:lnTo>
                  <a:lnTo>
                    <a:pt x="1049" y="310"/>
                  </a:lnTo>
                  <a:lnTo>
                    <a:pt x="1047" y="312"/>
                  </a:lnTo>
                  <a:lnTo>
                    <a:pt x="1045" y="314"/>
                  </a:lnTo>
                  <a:lnTo>
                    <a:pt x="1045" y="316"/>
                  </a:lnTo>
                  <a:lnTo>
                    <a:pt x="1044" y="317"/>
                  </a:lnTo>
                  <a:lnTo>
                    <a:pt x="1044" y="320"/>
                  </a:lnTo>
                  <a:lnTo>
                    <a:pt x="1044" y="322"/>
                  </a:lnTo>
                  <a:lnTo>
                    <a:pt x="1044" y="323"/>
                  </a:lnTo>
                  <a:lnTo>
                    <a:pt x="1043" y="323"/>
                  </a:lnTo>
                  <a:lnTo>
                    <a:pt x="1043" y="325"/>
                  </a:lnTo>
                  <a:lnTo>
                    <a:pt x="1042" y="326"/>
                  </a:lnTo>
                  <a:lnTo>
                    <a:pt x="1043" y="329"/>
                  </a:lnTo>
                  <a:lnTo>
                    <a:pt x="1042" y="332"/>
                  </a:lnTo>
                  <a:lnTo>
                    <a:pt x="1042" y="335"/>
                  </a:lnTo>
                  <a:lnTo>
                    <a:pt x="1041" y="338"/>
                  </a:lnTo>
                  <a:lnTo>
                    <a:pt x="1038" y="343"/>
                  </a:lnTo>
                  <a:lnTo>
                    <a:pt x="1035" y="347"/>
                  </a:lnTo>
                  <a:lnTo>
                    <a:pt x="1031" y="350"/>
                  </a:lnTo>
                  <a:lnTo>
                    <a:pt x="1029" y="353"/>
                  </a:lnTo>
                  <a:lnTo>
                    <a:pt x="1025" y="357"/>
                  </a:lnTo>
                  <a:lnTo>
                    <a:pt x="1022" y="358"/>
                  </a:lnTo>
                  <a:lnTo>
                    <a:pt x="1019" y="361"/>
                  </a:lnTo>
                  <a:lnTo>
                    <a:pt x="1014" y="365"/>
                  </a:lnTo>
                  <a:lnTo>
                    <a:pt x="1011" y="371"/>
                  </a:lnTo>
                  <a:lnTo>
                    <a:pt x="1009" y="374"/>
                  </a:lnTo>
                  <a:lnTo>
                    <a:pt x="1007" y="377"/>
                  </a:lnTo>
                  <a:lnTo>
                    <a:pt x="1005" y="380"/>
                  </a:lnTo>
                  <a:lnTo>
                    <a:pt x="1004" y="383"/>
                  </a:lnTo>
                  <a:lnTo>
                    <a:pt x="1000" y="388"/>
                  </a:lnTo>
                  <a:lnTo>
                    <a:pt x="999" y="391"/>
                  </a:lnTo>
                  <a:lnTo>
                    <a:pt x="997" y="395"/>
                  </a:lnTo>
                  <a:lnTo>
                    <a:pt x="993" y="399"/>
                  </a:lnTo>
                  <a:lnTo>
                    <a:pt x="990" y="402"/>
                  </a:lnTo>
                  <a:lnTo>
                    <a:pt x="988" y="403"/>
                  </a:lnTo>
                  <a:lnTo>
                    <a:pt x="988" y="404"/>
                  </a:lnTo>
                  <a:lnTo>
                    <a:pt x="986" y="409"/>
                  </a:lnTo>
                  <a:lnTo>
                    <a:pt x="983" y="413"/>
                  </a:lnTo>
                  <a:lnTo>
                    <a:pt x="979" y="418"/>
                  </a:lnTo>
                  <a:lnTo>
                    <a:pt x="977" y="419"/>
                  </a:lnTo>
                  <a:lnTo>
                    <a:pt x="975" y="421"/>
                  </a:lnTo>
                  <a:lnTo>
                    <a:pt x="970" y="423"/>
                  </a:lnTo>
                  <a:lnTo>
                    <a:pt x="965" y="423"/>
                  </a:lnTo>
                  <a:lnTo>
                    <a:pt x="964" y="429"/>
                  </a:lnTo>
                  <a:lnTo>
                    <a:pt x="963" y="432"/>
                  </a:lnTo>
                  <a:lnTo>
                    <a:pt x="960" y="436"/>
                  </a:lnTo>
                  <a:lnTo>
                    <a:pt x="956" y="441"/>
                  </a:lnTo>
                  <a:lnTo>
                    <a:pt x="954" y="442"/>
                  </a:lnTo>
                  <a:lnTo>
                    <a:pt x="955" y="445"/>
                  </a:lnTo>
                  <a:lnTo>
                    <a:pt x="954" y="448"/>
                  </a:lnTo>
                  <a:lnTo>
                    <a:pt x="954" y="449"/>
                  </a:lnTo>
                  <a:lnTo>
                    <a:pt x="953" y="451"/>
                  </a:lnTo>
                  <a:lnTo>
                    <a:pt x="948" y="458"/>
                  </a:lnTo>
                  <a:lnTo>
                    <a:pt x="943" y="463"/>
                  </a:lnTo>
                  <a:lnTo>
                    <a:pt x="929" y="466"/>
                  </a:lnTo>
                  <a:lnTo>
                    <a:pt x="931" y="471"/>
                  </a:lnTo>
                  <a:lnTo>
                    <a:pt x="932" y="480"/>
                  </a:lnTo>
                  <a:lnTo>
                    <a:pt x="929" y="491"/>
                  </a:lnTo>
                  <a:lnTo>
                    <a:pt x="925" y="495"/>
                  </a:lnTo>
                  <a:lnTo>
                    <a:pt x="924" y="503"/>
                  </a:lnTo>
                  <a:lnTo>
                    <a:pt x="926" y="511"/>
                  </a:lnTo>
                  <a:lnTo>
                    <a:pt x="924" y="516"/>
                  </a:lnTo>
                  <a:lnTo>
                    <a:pt x="923" y="520"/>
                  </a:lnTo>
                  <a:lnTo>
                    <a:pt x="922" y="526"/>
                  </a:lnTo>
                  <a:lnTo>
                    <a:pt x="922" y="532"/>
                  </a:lnTo>
                  <a:lnTo>
                    <a:pt x="920" y="542"/>
                  </a:lnTo>
                  <a:lnTo>
                    <a:pt x="919" y="548"/>
                  </a:lnTo>
                  <a:lnTo>
                    <a:pt x="919" y="554"/>
                  </a:lnTo>
                  <a:lnTo>
                    <a:pt x="919" y="557"/>
                  </a:lnTo>
                  <a:lnTo>
                    <a:pt x="919" y="559"/>
                  </a:lnTo>
                  <a:lnTo>
                    <a:pt x="919" y="561"/>
                  </a:lnTo>
                  <a:lnTo>
                    <a:pt x="918" y="562"/>
                  </a:lnTo>
                  <a:lnTo>
                    <a:pt x="916" y="564"/>
                  </a:lnTo>
                  <a:lnTo>
                    <a:pt x="915" y="564"/>
                  </a:lnTo>
                  <a:lnTo>
                    <a:pt x="914" y="565"/>
                  </a:lnTo>
                  <a:lnTo>
                    <a:pt x="913" y="565"/>
                  </a:lnTo>
                  <a:lnTo>
                    <a:pt x="912" y="567"/>
                  </a:lnTo>
                  <a:lnTo>
                    <a:pt x="912" y="572"/>
                  </a:lnTo>
                  <a:lnTo>
                    <a:pt x="911" y="575"/>
                  </a:lnTo>
                  <a:lnTo>
                    <a:pt x="910" y="576"/>
                  </a:lnTo>
                  <a:lnTo>
                    <a:pt x="910" y="577"/>
                  </a:lnTo>
                  <a:lnTo>
                    <a:pt x="909" y="579"/>
                  </a:lnTo>
                  <a:lnTo>
                    <a:pt x="907" y="582"/>
                  </a:lnTo>
                  <a:lnTo>
                    <a:pt x="905" y="584"/>
                  </a:lnTo>
                  <a:lnTo>
                    <a:pt x="904" y="586"/>
                  </a:lnTo>
                  <a:lnTo>
                    <a:pt x="902" y="587"/>
                  </a:lnTo>
                  <a:lnTo>
                    <a:pt x="899" y="589"/>
                  </a:lnTo>
                  <a:lnTo>
                    <a:pt x="897" y="590"/>
                  </a:lnTo>
                  <a:lnTo>
                    <a:pt x="897" y="590"/>
                  </a:lnTo>
                  <a:lnTo>
                    <a:pt x="896" y="590"/>
                  </a:lnTo>
                  <a:lnTo>
                    <a:pt x="895" y="590"/>
                  </a:lnTo>
                  <a:lnTo>
                    <a:pt x="894" y="592"/>
                  </a:lnTo>
                  <a:lnTo>
                    <a:pt x="894" y="593"/>
                  </a:lnTo>
                  <a:lnTo>
                    <a:pt x="893" y="595"/>
                  </a:lnTo>
                  <a:lnTo>
                    <a:pt x="892" y="597"/>
                  </a:lnTo>
                  <a:lnTo>
                    <a:pt x="892" y="598"/>
                  </a:lnTo>
                  <a:lnTo>
                    <a:pt x="890" y="601"/>
                  </a:lnTo>
                  <a:lnTo>
                    <a:pt x="889" y="601"/>
                  </a:lnTo>
                  <a:lnTo>
                    <a:pt x="889" y="602"/>
                  </a:lnTo>
                  <a:lnTo>
                    <a:pt x="888" y="603"/>
                  </a:lnTo>
                  <a:lnTo>
                    <a:pt x="887" y="604"/>
                  </a:lnTo>
                  <a:lnTo>
                    <a:pt x="887" y="605"/>
                  </a:lnTo>
                  <a:lnTo>
                    <a:pt x="886" y="605"/>
                  </a:lnTo>
                  <a:lnTo>
                    <a:pt x="887" y="606"/>
                  </a:lnTo>
                  <a:lnTo>
                    <a:pt x="887" y="608"/>
                  </a:lnTo>
                  <a:lnTo>
                    <a:pt x="887" y="609"/>
                  </a:lnTo>
                  <a:lnTo>
                    <a:pt x="887" y="610"/>
                  </a:lnTo>
                  <a:lnTo>
                    <a:pt x="886" y="611"/>
                  </a:lnTo>
                  <a:lnTo>
                    <a:pt x="886" y="612"/>
                  </a:lnTo>
                  <a:lnTo>
                    <a:pt x="886" y="613"/>
                  </a:lnTo>
                  <a:lnTo>
                    <a:pt x="886" y="614"/>
                  </a:lnTo>
                  <a:lnTo>
                    <a:pt x="885" y="615"/>
                  </a:lnTo>
                  <a:lnTo>
                    <a:pt x="885" y="616"/>
                  </a:lnTo>
                  <a:lnTo>
                    <a:pt x="884" y="616"/>
                  </a:lnTo>
                  <a:lnTo>
                    <a:pt x="884" y="617"/>
                  </a:lnTo>
                  <a:lnTo>
                    <a:pt x="883" y="617"/>
                  </a:lnTo>
                  <a:lnTo>
                    <a:pt x="882" y="618"/>
                  </a:lnTo>
                  <a:lnTo>
                    <a:pt x="882" y="619"/>
                  </a:lnTo>
                  <a:lnTo>
                    <a:pt x="881" y="620"/>
                  </a:lnTo>
                  <a:lnTo>
                    <a:pt x="881" y="621"/>
                  </a:lnTo>
                  <a:lnTo>
                    <a:pt x="880" y="622"/>
                  </a:lnTo>
                  <a:lnTo>
                    <a:pt x="879" y="623"/>
                  </a:lnTo>
                  <a:lnTo>
                    <a:pt x="878" y="624"/>
                  </a:lnTo>
                  <a:lnTo>
                    <a:pt x="877" y="625"/>
                  </a:lnTo>
                  <a:lnTo>
                    <a:pt x="876" y="626"/>
                  </a:lnTo>
                  <a:lnTo>
                    <a:pt x="875" y="626"/>
                  </a:lnTo>
                  <a:lnTo>
                    <a:pt x="875" y="627"/>
                  </a:lnTo>
                  <a:lnTo>
                    <a:pt x="876" y="628"/>
                  </a:lnTo>
                  <a:lnTo>
                    <a:pt x="877" y="629"/>
                  </a:lnTo>
                  <a:lnTo>
                    <a:pt x="878" y="630"/>
                  </a:lnTo>
                  <a:lnTo>
                    <a:pt x="879" y="631"/>
                  </a:lnTo>
                  <a:lnTo>
                    <a:pt x="880" y="633"/>
                  </a:lnTo>
                  <a:lnTo>
                    <a:pt x="881" y="634"/>
                  </a:lnTo>
                  <a:lnTo>
                    <a:pt x="882" y="635"/>
                  </a:lnTo>
                  <a:lnTo>
                    <a:pt x="883" y="637"/>
                  </a:lnTo>
                  <a:lnTo>
                    <a:pt x="883" y="638"/>
                  </a:lnTo>
                  <a:lnTo>
                    <a:pt x="883" y="639"/>
                  </a:lnTo>
                  <a:lnTo>
                    <a:pt x="884" y="642"/>
                  </a:lnTo>
                  <a:lnTo>
                    <a:pt x="884" y="644"/>
                  </a:lnTo>
                  <a:lnTo>
                    <a:pt x="884" y="649"/>
                  </a:lnTo>
                  <a:lnTo>
                    <a:pt x="883" y="651"/>
                  </a:lnTo>
                  <a:lnTo>
                    <a:pt x="882" y="653"/>
                  </a:lnTo>
                  <a:lnTo>
                    <a:pt x="882" y="657"/>
                  </a:lnTo>
                  <a:lnTo>
                    <a:pt x="881" y="659"/>
                  </a:lnTo>
                  <a:lnTo>
                    <a:pt x="879" y="662"/>
                  </a:lnTo>
                  <a:lnTo>
                    <a:pt x="878" y="663"/>
                  </a:lnTo>
                  <a:lnTo>
                    <a:pt x="878" y="664"/>
                  </a:lnTo>
                  <a:lnTo>
                    <a:pt x="878" y="665"/>
                  </a:lnTo>
                  <a:lnTo>
                    <a:pt x="879" y="670"/>
                  </a:lnTo>
                  <a:lnTo>
                    <a:pt x="879" y="671"/>
                  </a:lnTo>
                  <a:lnTo>
                    <a:pt x="879" y="674"/>
                  </a:lnTo>
                  <a:lnTo>
                    <a:pt x="879" y="676"/>
                  </a:lnTo>
                  <a:lnTo>
                    <a:pt x="879" y="678"/>
                  </a:lnTo>
                  <a:lnTo>
                    <a:pt x="879" y="680"/>
                  </a:lnTo>
                  <a:lnTo>
                    <a:pt x="879" y="681"/>
                  </a:lnTo>
                  <a:lnTo>
                    <a:pt x="880" y="684"/>
                  </a:lnTo>
                  <a:lnTo>
                    <a:pt x="880" y="688"/>
                  </a:lnTo>
                  <a:lnTo>
                    <a:pt x="880" y="690"/>
                  </a:lnTo>
                  <a:lnTo>
                    <a:pt x="880" y="693"/>
                  </a:lnTo>
                  <a:lnTo>
                    <a:pt x="880" y="695"/>
                  </a:lnTo>
                  <a:lnTo>
                    <a:pt x="879" y="702"/>
                  </a:lnTo>
                  <a:lnTo>
                    <a:pt x="878" y="704"/>
                  </a:lnTo>
                  <a:lnTo>
                    <a:pt x="876" y="707"/>
                  </a:lnTo>
                  <a:lnTo>
                    <a:pt x="874" y="710"/>
                  </a:lnTo>
                  <a:lnTo>
                    <a:pt x="873" y="712"/>
                  </a:lnTo>
                  <a:lnTo>
                    <a:pt x="872" y="714"/>
                  </a:lnTo>
                  <a:lnTo>
                    <a:pt x="871" y="714"/>
                  </a:lnTo>
                  <a:lnTo>
                    <a:pt x="871" y="715"/>
                  </a:lnTo>
                  <a:lnTo>
                    <a:pt x="870" y="717"/>
                  </a:lnTo>
                  <a:lnTo>
                    <a:pt x="870" y="719"/>
                  </a:lnTo>
                  <a:lnTo>
                    <a:pt x="870" y="721"/>
                  </a:lnTo>
                  <a:lnTo>
                    <a:pt x="868" y="724"/>
                  </a:lnTo>
                  <a:lnTo>
                    <a:pt x="867" y="725"/>
                  </a:lnTo>
                  <a:lnTo>
                    <a:pt x="866" y="728"/>
                  </a:lnTo>
                  <a:lnTo>
                    <a:pt x="865" y="731"/>
                  </a:lnTo>
                  <a:lnTo>
                    <a:pt x="864" y="734"/>
                  </a:lnTo>
                  <a:lnTo>
                    <a:pt x="863" y="736"/>
                  </a:lnTo>
                  <a:lnTo>
                    <a:pt x="860" y="741"/>
                  </a:lnTo>
                  <a:lnTo>
                    <a:pt x="859" y="743"/>
                  </a:lnTo>
                  <a:lnTo>
                    <a:pt x="857" y="745"/>
                  </a:lnTo>
                  <a:lnTo>
                    <a:pt x="855" y="747"/>
                  </a:lnTo>
                  <a:lnTo>
                    <a:pt x="853" y="748"/>
                  </a:lnTo>
                  <a:lnTo>
                    <a:pt x="852" y="748"/>
                  </a:lnTo>
                  <a:lnTo>
                    <a:pt x="849" y="750"/>
                  </a:lnTo>
                  <a:lnTo>
                    <a:pt x="844" y="750"/>
                  </a:lnTo>
                  <a:lnTo>
                    <a:pt x="843" y="751"/>
                  </a:lnTo>
                  <a:lnTo>
                    <a:pt x="840" y="751"/>
                  </a:lnTo>
                  <a:lnTo>
                    <a:pt x="836" y="751"/>
                  </a:lnTo>
                  <a:lnTo>
                    <a:pt x="834" y="751"/>
                  </a:lnTo>
                  <a:lnTo>
                    <a:pt x="832" y="752"/>
                  </a:lnTo>
                  <a:lnTo>
                    <a:pt x="833" y="755"/>
                  </a:lnTo>
                  <a:lnTo>
                    <a:pt x="834" y="757"/>
                  </a:lnTo>
                  <a:lnTo>
                    <a:pt x="834" y="759"/>
                  </a:lnTo>
                  <a:lnTo>
                    <a:pt x="834" y="760"/>
                  </a:lnTo>
                  <a:lnTo>
                    <a:pt x="833" y="761"/>
                  </a:lnTo>
                  <a:lnTo>
                    <a:pt x="835" y="763"/>
                  </a:lnTo>
                  <a:lnTo>
                    <a:pt x="836" y="766"/>
                  </a:lnTo>
                  <a:lnTo>
                    <a:pt x="836" y="768"/>
                  </a:lnTo>
                  <a:lnTo>
                    <a:pt x="837" y="771"/>
                  </a:lnTo>
                  <a:lnTo>
                    <a:pt x="837" y="775"/>
                  </a:lnTo>
                  <a:lnTo>
                    <a:pt x="837" y="778"/>
                  </a:lnTo>
                  <a:lnTo>
                    <a:pt x="837" y="779"/>
                  </a:lnTo>
                  <a:lnTo>
                    <a:pt x="836" y="782"/>
                  </a:lnTo>
                  <a:lnTo>
                    <a:pt x="834" y="785"/>
                  </a:lnTo>
                  <a:lnTo>
                    <a:pt x="832" y="789"/>
                  </a:lnTo>
                  <a:lnTo>
                    <a:pt x="829" y="792"/>
                  </a:lnTo>
                  <a:lnTo>
                    <a:pt x="827" y="794"/>
                  </a:lnTo>
                  <a:lnTo>
                    <a:pt x="825" y="796"/>
                  </a:lnTo>
                  <a:lnTo>
                    <a:pt x="823" y="797"/>
                  </a:lnTo>
                  <a:lnTo>
                    <a:pt x="821" y="798"/>
                  </a:lnTo>
                  <a:lnTo>
                    <a:pt x="820" y="798"/>
                  </a:lnTo>
                  <a:lnTo>
                    <a:pt x="818" y="799"/>
                  </a:lnTo>
                  <a:lnTo>
                    <a:pt x="816" y="800"/>
                  </a:lnTo>
                  <a:lnTo>
                    <a:pt x="815" y="800"/>
                  </a:lnTo>
                  <a:lnTo>
                    <a:pt x="812" y="800"/>
                  </a:lnTo>
                  <a:lnTo>
                    <a:pt x="809" y="811"/>
                  </a:lnTo>
                  <a:lnTo>
                    <a:pt x="813" y="821"/>
                  </a:lnTo>
                  <a:lnTo>
                    <a:pt x="814" y="821"/>
                  </a:lnTo>
                  <a:lnTo>
                    <a:pt x="815" y="821"/>
                  </a:lnTo>
                  <a:lnTo>
                    <a:pt x="816" y="822"/>
                  </a:lnTo>
                  <a:lnTo>
                    <a:pt x="816" y="823"/>
                  </a:lnTo>
                  <a:lnTo>
                    <a:pt x="818" y="824"/>
                  </a:lnTo>
                  <a:lnTo>
                    <a:pt x="820" y="825"/>
                  </a:lnTo>
                  <a:lnTo>
                    <a:pt x="821" y="826"/>
                  </a:lnTo>
                  <a:lnTo>
                    <a:pt x="823" y="827"/>
                  </a:lnTo>
                  <a:lnTo>
                    <a:pt x="825" y="829"/>
                  </a:lnTo>
                  <a:lnTo>
                    <a:pt x="826" y="830"/>
                  </a:lnTo>
                  <a:lnTo>
                    <a:pt x="827" y="831"/>
                  </a:lnTo>
                  <a:lnTo>
                    <a:pt x="829" y="834"/>
                  </a:lnTo>
                  <a:lnTo>
                    <a:pt x="830" y="837"/>
                  </a:lnTo>
                  <a:lnTo>
                    <a:pt x="831" y="840"/>
                  </a:lnTo>
                  <a:lnTo>
                    <a:pt x="830" y="844"/>
                  </a:lnTo>
                  <a:lnTo>
                    <a:pt x="829" y="849"/>
                  </a:lnTo>
                  <a:lnTo>
                    <a:pt x="827" y="853"/>
                  </a:lnTo>
                  <a:lnTo>
                    <a:pt x="825" y="856"/>
                  </a:lnTo>
                  <a:lnTo>
                    <a:pt x="821" y="859"/>
                  </a:lnTo>
                  <a:lnTo>
                    <a:pt x="818" y="862"/>
                  </a:lnTo>
                  <a:lnTo>
                    <a:pt x="814" y="864"/>
                  </a:lnTo>
                  <a:lnTo>
                    <a:pt x="814" y="869"/>
                  </a:lnTo>
                  <a:lnTo>
                    <a:pt x="813" y="872"/>
                  </a:lnTo>
                  <a:lnTo>
                    <a:pt x="813" y="876"/>
                  </a:lnTo>
                  <a:lnTo>
                    <a:pt x="813" y="878"/>
                  </a:lnTo>
                  <a:lnTo>
                    <a:pt x="812" y="883"/>
                  </a:lnTo>
                  <a:lnTo>
                    <a:pt x="812" y="886"/>
                  </a:lnTo>
                  <a:lnTo>
                    <a:pt x="811" y="889"/>
                  </a:lnTo>
                  <a:lnTo>
                    <a:pt x="810" y="893"/>
                  </a:lnTo>
                  <a:lnTo>
                    <a:pt x="809" y="894"/>
                  </a:lnTo>
                  <a:lnTo>
                    <a:pt x="808" y="897"/>
                  </a:lnTo>
                  <a:lnTo>
                    <a:pt x="808" y="899"/>
                  </a:lnTo>
                  <a:lnTo>
                    <a:pt x="807" y="903"/>
                  </a:lnTo>
                  <a:lnTo>
                    <a:pt x="806" y="906"/>
                  </a:lnTo>
                  <a:lnTo>
                    <a:pt x="806" y="908"/>
                  </a:lnTo>
                  <a:lnTo>
                    <a:pt x="805" y="911"/>
                  </a:lnTo>
                  <a:lnTo>
                    <a:pt x="805" y="912"/>
                  </a:lnTo>
                  <a:lnTo>
                    <a:pt x="804" y="915"/>
                  </a:lnTo>
                  <a:lnTo>
                    <a:pt x="803" y="918"/>
                  </a:lnTo>
                  <a:lnTo>
                    <a:pt x="802" y="920"/>
                  </a:lnTo>
                  <a:lnTo>
                    <a:pt x="802" y="922"/>
                  </a:lnTo>
                  <a:lnTo>
                    <a:pt x="798" y="929"/>
                  </a:lnTo>
                  <a:lnTo>
                    <a:pt x="797" y="931"/>
                  </a:lnTo>
                  <a:lnTo>
                    <a:pt x="796" y="932"/>
                  </a:lnTo>
                  <a:lnTo>
                    <a:pt x="796" y="933"/>
                  </a:lnTo>
                  <a:lnTo>
                    <a:pt x="796" y="934"/>
                  </a:lnTo>
                  <a:lnTo>
                    <a:pt x="794" y="937"/>
                  </a:lnTo>
                  <a:lnTo>
                    <a:pt x="793" y="939"/>
                  </a:lnTo>
                  <a:lnTo>
                    <a:pt x="793" y="941"/>
                  </a:lnTo>
                  <a:lnTo>
                    <a:pt x="791" y="946"/>
                  </a:lnTo>
                  <a:lnTo>
                    <a:pt x="791" y="948"/>
                  </a:lnTo>
                  <a:lnTo>
                    <a:pt x="792" y="949"/>
                  </a:lnTo>
                  <a:lnTo>
                    <a:pt x="795" y="949"/>
                  </a:lnTo>
                  <a:lnTo>
                    <a:pt x="797" y="950"/>
                  </a:lnTo>
                  <a:lnTo>
                    <a:pt x="800" y="952"/>
                  </a:lnTo>
                  <a:lnTo>
                    <a:pt x="802" y="953"/>
                  </a:lnTo>
                  <a:lnTo>
                    <a:pt x="803" y="954"/>
                  </a:lnTo>
                  <a:lnTo>
                    <a:pt x="805" y="955"/>
                  </a:lnTo>
                  <a:lnTo>
                    <a:pt x="806" y="955"/>
                  </a:lnTo>
                  <a:lnTo>
                    <a:pt x="807" y="957"/>
                  </a:lnTo>
                  <a:lnTo>
                    <a:pt x="809" y="960"/>
                  </a:lnTo>
                  <a:lnTo>
                    <a:pt x="811" y="963"/>
                  </a:lnTo>
                  <a:lnTo>
                    <a:pt x="813" y="966"/>
                  </a:lnTo>
                  <a:lnTo>
                    <a:pt x="814" y="969"/>
                  </a:lnTo>
                  <a:lnTo>
                    <a:pt x="814" y="971"/>
                  </a:lnTo>
                  <a:lnTo>
                    <a:pt x="815" y="973"/>
                  </a:lnTo>
                  <a:lnTo>
                    <a:pt x="815" y="974"/>
                  </a:lnTo>
                  <a:lnTo>
                    <a:pt x="815" y="975"/>
                  </a:lnTo>
                  <a:lnTo>
                    <a:pt x="804" y="975"/>
                  </a:lnTo>
                  <a:lnTo>
                    <a:pt x="803" y="975"/>
                  </a:lnTo>
                  <a:lnTo>
                    <a:pt x="802" y="976"/>
                  </a:lnTo>
                  <a:lnTo>
                    <a:pt x="789" y="976"/>
                  </a:lnTo>
                  <a:lnTo>
                    <a:pt x="790" y="977"/>
                  </a:lnTo>
                  <a:lnTo>
                    <a:pt x="779" y="978"/>
                  </a:lnTo>
                  <a:lnTo>
                    <a:pt x="778" y="978"/>
                  </a:lnTo>
                  <a:lnTo>
                    <a:pt x="777" y="978"/>
                  </a:lnTo>
                  <a:lnTo>
                    <a:pt x="776" y="978"/>
                  </a:lnTo>
                  <a:lnTo>
                    <a:pt x="775" y="978"/>
                  </a:lnTo>
                  <a:lnTo>
                    <a:pt x="774" y="977"/>
                  </a:lnTo>
                  <a:lnTo>
                    <a:pt x="773" y="977"/>
                  </a:lnTo>
                  <a:lnTo>
                    <a:pt x="772" y="978"/>
                  </a:lnTo>
                  <a:lnTo>
                    <a:pt x="771" y="978"/>
                  </a:lnTo>
                  <a:lnTo>
                    <a:pt x="770" y="978"/>
                  </a:lnTo>
                  <a:lnTo>
                    <a:pt x="769" y="978"/>
                  </a:lnTo>
                  <a:lnTo>
                    <a:pt x="768" y="978"/>
                  </a:lnTo>
                  <a:lnTo>
                    <a:pt x="765" y="977"/>
                  </a:lnTo>
                  <a:lnTo>
                    <a:pt x="763" y="977"/>
                  </a:lnTo>
                  <a:lnTo>
                    <a:pt x="762" y="977"/>
                  </a:lnTo>
                  <a:lnTo>
                    <a:pt x="762" y="976"/>
                  </a:lnTo>
                  <a:lnTo>
                    <a:pt x="761" y="976"/>
                  </a:lnTo>
                  <a:lnTo>
                    <a:pt x="760" y="976"/>
                  </a:lnTo>
                  <a:lnTo>
                    <a:pt x="759" y="975"/>
                  </a:lnTo>
                  <a:lnTo>
                    <a:pt x="758" y="974"/>
                  </a:lnTo>
                  <a:lnTo>
                    <a:pt x="757" y="973"/>
                  </a:lnTo>
                  <a:lnTo>
                    <a:pt x="756" y="972"/>
                  </a:lnTo>
                  <a:lnTo>
                    <a:pt x="756" y="971"/>
                  </a:lnTo>
                  <a:lnTo>
                    <a:pt x="755" y="970"/>
                  </a:lnTo>
                  <a:lnTo>
                    <a:pt x="754" y="970"/>
                  </a:lnTo>
                  <a:lnTo>
                    <a:pt x="754" y="969"/>
                  </a:lnTo>
                  <a:lnTo>
                    <a:pt x="753" y="969"/>
                  </a:lnTo>
                  <a:lnTo>
                    <a:pt x="752" y="969"/>
                  </a:lnTo>
                  <a:lnTo>
                    <a:pt x="751" y="970"/>
                  </a:lnTo>
                  <a:lnTo>
                    <a:pt x="750" y="970"/>
                  </a:lnTo>
                  <a:lnTo>
                    <a:pt x="749" y="970"/>
                  </a:lnTo>
                  <a:lnTo>
                    <a:pt x="748" y="970"/>
                  </a:lnTo>
                  <a:lnTo>
                    <a:pt x="747" y="970"/>
                  </a:lnTo>
                  <a:lnTo>
                    <a:pt x="747" y="971"/>
                  </a:lnTo>
                  <a:lnTo>
                    <a:pt x="746" y="971"/>
                  </a:lnTo>
                  <a:lnTo>
                    <a:pt x="745" y="971"/>
                  </a:lnTo>
                  <a:lnTo>
                    <a:pt x="744" y="971"/>
                  </a:lnTo>
                  <a:lnTo>
                    <a:pt x="742" y="971"/>
                  </a:lnTo>
                  <a:lnTo>
                    <a:pt x="741" y="971"/>
                  </a:lnTo>
                  <a:lnTo>
                    <a:pt x="740" y="971"/>
                  </a:lnTo>
                  <a:lnTo>
                    <a:pt x="739" y="971"/>
                  </a:lnTo>
                  <a:lnTo>
                    <a:pt x="738" y="971"/>
                  </a:lnTo>
                  <a:lnTo>
                    <a:pt x="737" y="971"/>
                  </a:lnTo>
                  <a:lnTo>
                    <a:pt x="736" y="971"/>
                  </a:lnTo>
                  <a:lnTo>
                    <a:pt x="735" y="971"/>
                  </a:lnTo>
                  <a:lnTo>
                    <a:pt x="734" y="971"/>
                  </a:lnTo>
                  <a:lnTo>
                    <a:pt x="734" y="972"/>
                  </a:lnTo>
                  <a:lnTo>
                    <a:pt x="733" y="973"/>
                  </a:lnTo>
                  <a:lnTo>
                    <a:pt x="733" y="974"/>
                  </a:lnTo>
                  <a:lnTo>
                    <a:pt x="734" y="975"/>
                  </a:lnTo>
                  <a:lnTo>
                    <a:pt x="734" y="976"/>
                  </a:lnTo>
                  <a:lnTo>
                    <a:pt x="734" y="977"/>
                  </a:lnTo>
                  <a:lnTo>
                    <a:pt x="734" y="978"/>
                  </a:lnTo>
                  <a:lnTo>
                    <a:pt x="733" y="978"/>
                  </a:lnTo>
                  <a:lnTo>
                    <a:pt x="733" y="979"/>
                  </a:lnTo>
                  <a:lnTo>
                    <a:pt x="732" y="979"/>
                  </a:lnTo>
                  <a:lnTo>
                    <a:pt x="731" y="979"/>
                  </a:lnTo>
                  <a:lnTo>
                    <a:pt x="730" y="978"/>
                  </a:lnTo>
                  <a:lnTo>
                    <a:pt x="729" y="977"/>
                  </a:lnTo>
                  <a:lnTo>
                    <a:pt x="729" y="976"/>
                  </a:lnTo>
                  <a:lnTo>
                    <a:pt x="728" y="975"/>
                  </a:lnTo>
                  <a:lnTo>
                    <a:pt x="728" y="974"/>
                  </a:lnTo>
                  <a:lnTo>
                    <a:pt x="727" y="974"/>
                  </a:lnTo>
                  <a:lnTo>
                    <a:pt x="726" y="974"/>
                  </a:lnTo>
                  <a:lnTo>
                    <a:pt x="726" y="975"/>
                  </a:lnTo>
                  <a:lnTo>
                    <a:pt x="725" y="975"/>
                  </a:lnTo>
                  <a:lnTo>
                    <a:pt x="724" y="976"/>
                  </a:lnTo>
                  <a:lnTo>
                    <a:pt x="723" y="977"/>
                  </a:lnTo>
                  <a:lnTo>
                    <a:pt x="722" y="978"/>
                  </a:lnTo>
                  <a:lnTo>
                    <a:pt x="721" y="978"/>
                  </a:lnTo>
                  <a:lnTo>
                    <a:pt x="721" y="977"/>
                  </a:lnTo>
                  <a:lnTo>
                    <a:pt x="720" y="977"/>
                  </a:lnTo>
                  <a:lnTo>
                    <a:pt x="720" y="976"/>
                  </a:lnTo>
                  <a:lnTo>
                    <a:pt x="720" y="975"/>
                  </a:lnTo>
                  <a:lnTo>
                    <a:pt x="721" y="975"/>
                  </a:lnTo>
                  <a:lnTo>
                    <a:pt x="720" y="975"/>
                  </a:lnTo>
                  <a:lnTo>
                    <a:pt x="720" y="974"/>
                  </a:lnTo>
                  <a:lnTo>
                    <a:pt x="719" y="974"/>
                  </a:lnTo>
                  <a:lnTo>
                    <a:pt x="718" y="974"/>
                  </a:lnTo>
                  <a:lnTo>
                    <a:pt x="718" y="973"/>
                  </a:lnTo>
                  <a:lnTo>
                    <a:pt x="717" y="973"/>
                  </a:lnTo>
                  <a:lnTo>
                    <a:pt x="716" y="972"/>
                  </a:lnTo>
                  <a:lnTo>
                    <a:pt x="715" y="972"/>
                  </a:lnTo>
                  <a:lnTo>
                    <a:pt x="713" y="972"/>
                  </a:lnTo>
                  <a:lnTo>
                    <a:pt x="712" y="972"/>
                  </a:lnTo>
                  <a:lnTo>
                    <a:pt x="711" y="972"/>
                  </a:lnTo>
                  <a:lnTo>
                    <a:pt x="710" y="972"/>
                  </a:lnTo>
                  <a:lnTo>
                    <a:pt x="709" y="972"/>
                  </a:lnTo>
                  <a:lnTo>
                    <a:pt x="708" y="972"/>
                  </a:lnTo>
                  <a:lnTo>
                    <a:pt x="708" y="973"/>
                  </a:lnTo>
                  <a:lnTo>
                    <a:pt x="708" y="974"/>
                  </a:lnTo>
                  <a:lnTo>
                    <a:pt x="708" y="974"/>
                  </a:lnTo>
                  <a:lnTo>
                    <a:pt x="707" y="974"/>
                  </a:lnTo>
                  <a:lnTo>
                    <a:pt x="706" y="974"/>
                  </a:lnTo>
                  <a:lnTo>
                    <a:pt x="706" y="973"/>
                  </a:lnTo>
                  <a:lnTo>
                    <a:pt x="706" y="972"/>
                  </a:lnTo>
                  <a:lnTo>
                    <a:pt x="706" y="971"/>
                  </a:lnTo>
                  <a:lnTo>
                    <a:pt x="707" y="971"/>
                  </a:lnTo>
                  <a:lnTo>
                    <a:pt x="706" y="970"/>
                  </a:lnTo>
                  <a:lnTo>
                    <a:pt x="706" y="969"/>
                  </a:lnTo>
                  <a:lnTo>
                    <a:pt x="705" y="969"/>
                  </a:lnTo>
                  <a:lnTo>
                    <a:pt x="704" y="969"/>
                  </a:lnTo>
                  <a:lnTo>
                    <a:pt x="703" y="969"/>
                  </a:lnTo>
                  <a:lnTo>
                    <a:pt x="702" y="969"/>
                  </a:lnTo>
                  <a:lnTo>
                    <a:pt x="702" y="970"/>
                  </a:lnTo>
                  <a:lnTo>
                    <a:pt x="702" y="971"/>
                  </a:lnTo>
                  <a:lnTo>
                    <a:pt x="702" y="972"/>
                  </a:lnTo>
                  <a:lnTo>
                    <a:pt x="702" y="973"/>
                  </a:lnTo>
                  <a:lnTo>
                    <a:pt x="702" y="974"/>
                  </a:lnTo>
                  <a:lnTo>
                    <a:pt x="702" y="975"/>
                  </a:lnTo>
                  <a:lnTo>
                    <a:pt x="701" y="976"/>
                  </a:lnTo>
                  <a:lnTo>
                    <a:pt x="700" y="976"/>
                  </a:lnTo>
                  <a:lnTo>
                    <a:pt x="700" y="975"/>
                  </a:lnTo>
                  <a:lnTo>
                    <a:pt x="699" y="975"/>
                  </a:lnTo>
                  <a:lnTo>
                    <a:pt x="699" y="974"/>
                  </a:lnTo>
                  <a:lnTo>
                    <a:pt x="699" y="973"/>
                  </a:lnTo>
                  <a:lnTo>
                    <a:pt x="698" y="972"/>
                  </a:lnTo>
                  <a:lnTo>
                    <a:pt x="697" y="972"/>
                  </a:lnTo>
                  <a:lnTo>
                    <a:pt x="696" y="973"/>
                  </a:lnTo>
                  <a:lnTo>
                    <a:pt x="695" y="972"/>
                  </a:lnTo>
                  <a:lnTo>
                    <a:pt x="694" y="972"/>
                  </a:lnTo>
                  <a:lnTo>
                    <a:pt x="694" y="971"/>
                  </a:lnTo>
                  <a:lnTo>
                    <a:pt x="695" y="970"/>
                  </a:lnTo>
                  <a:lnTo>
                    <a:pt x="695" y="969"/>
                  </a:lnTo>
                  <a:lnTo>
                    <a:pt x="695" y="968"/>
                  </a:lnTo>
                  <a:lnTo>
                    <a:pt x="695" y="967"/>
                  </a:lnTo>
                  <a:lnTo>
                    <a:pt x="695" y="966"/>
                  </a:lnTo>
                  <a:lnTo>
                    <a:pt x="694" y="966"/>
                  </a:lnTo>
                  <a:lnTo>
                    <a:pt x="694" y="965"/>
                  </a:lnTo>
                  <a:lnTo>
                    <a:pt x="693" y="965"/>
                  </a:lnTo>
                  <a:lnTo>
                    <a:pt x="692" y="965"/>
                  </a:lnTo>
                  <a:lnTo>
                    <a:pt x="692" y="966"/>
                  </a:lnTo>
                  <a:lnTo>
                    <a:pt x="692" y="967"/>
                  </a:lnTo>
                  <a:lnTo>
                    <a:pt x="692" y="968"/>
                  </a:lnTo>
                  <a:lnTo>
                    <a:pt x="692" y="969"/>
                  </a:lnTo>
                  <a:lnTo>
                    <a:pt x="691" y="969"/>
                  </a:lnTo>
                  <a:lnTo>
                    <a:pt x="691" y="970"/>
                  </a:lnTo>
                  <a:lnTo>
                    <a:pt x="690" y="970"/>
                  </a:lnTo>
                  <a:lnTo>
                    <a:pt x="690" y="969"/>
                  </a:lnTo>
                  <a:lnTo>
                    <a:pt x="690" y="968"/>
                  </a:lnTo>
                  <a:lnTo>
                    <a:pt x="689" y="968"/>
                  </a:lnTo>
                  <a:lnTo>
                    <a:pt x="689" y="967"/>
                  </a:lnTo>
                  <a:lnTo>
                    <a:pt x="688" y="967"/>
                  </a:lnTo>
                  <a:lnTo>
                    <a:pt x="687" y="967"/>
                  </a:lnTo>
                  <a:lnTo>
                    <a:pt x="687" y="968"/>
                  </a:lnTo>
                  <a:lnTo>
                    <a:pt x="686" y="969"/>
                  </a:lnTo>
                  <a:lnTo>
                    <a:pt x="685" y="970"/>
                  </a:lnTo>
                  <a:lnTo>
                    <a:pt x="684" y="970"/>
                  </a:lnTo>
                  <a:lnTo>
                    <a:pt x="683" y="970"/>
                  </a:lnTo>
                  <a:lnTo>
                    <a:pt x="682" y="970"/>
                  </a:lnTo>
                  <a:lnTo>
                    <a:pt x="681" y="969"/>
                  </a:lnTo>
                  <a:lnTo>
                    <a:pt x="681" y="968"/>
                  </a:lnTo>
                  <a:lnTo>
                    <a:pt x="681" y="968"/>
                  </a:lnTo>
                  <a:lnTo>
                    <a:pt x="681" y="967"/>
                  </a:lnTo>
                  <a:lnTo>
                    <a:pt x="681" y="966"/>
                  </a:lnTo>
                  <a:lnTo>
                    <a:pt x="681" y="965"/>
                  </a:lnTo>
                  <a:lnTo>
                    <a:pt x="681" y="965"/>
                  </a:lnTo>
                  <a:lnTo>
                    <a:pt x="681" y="964"/>
                  </a:lnTo>
                  <a:lnTo>
                    <a:pt x="681" y="963"/>
                  </a:lnTo>
                  <a:lnTo>
                    <a:pt x="681" y="962"/>
                  </a:lnTo>
                  <a:lnTo>
                    <a:pt x="680" y="963"/>
                  </a:lnTo>
                  <a:lnTo>
                    <a:pt x="679" y="963"/>
                  </a:lnTo>
                  <a:lnTo>
                    <a:pt x="678" y="963"/>
                  </a:lnTo>
                  <a:lnTo>
                    <a:pt x="677" y="963"/>
                  </a:lnTo>
                  <a:lnTo>
                    <a:pt x="677" y="962"/>
                  </a:lnTo>
                  <a:lnTo>
                    <a:pt x="677" y="961"/>
                  </a:lnTo>
                  <a:lnTo>
                    <a:pt x="678" y="961"/>
                  </a:lnTo>
                  <a:lnTo>
                    <a:pt x="678" y="960"/>
                  </a:lnTo>
                  <a:lnTo>
                    <a:pt x="679" y="960"/>
                  </a:lnTo>
                  <a:lnTo>
                    <a:pt x="679" y="959"/>
                  </a:lnTo>
                  <a:lnTo>
                    <a:pt x="678" y="959"/>
                  </a:lnTo>
                  <a:lnTo>
                    <a:pt x="678" y="958"/>
                  </a:lnTo>
                  <a:lnTo>
                    <a:pt x="678" y="957"/>
                  </a:lnTo>
                  <a:lnTo>
                    <a:pt x="677" y="957"/>
                  </a:lnTo>
                  <a:lnTo>
                    <a:pt x="676" y="957"/>
                  </a:lnTo>
                  <a:lnTo>
                    <a:pt x="676" y="958"/>
                  </a:lnTo>
                  <a:lnTo>
                    <a:pt x="675" y="958"/>
                  </a:lnTo>
                  <a:lnTo>
                    <a:pt x="674" y="958"/>
                  </a:lnTo>
                  <a:lnTo>
                    <a:pt x="674" y="959"/>
                  </a:lnTo>
                  <a:lnTo>
                    <a:pt x="673" y="959"/>
                  </a:lnTo>
                  <a:lnTo>
                    <a:pt x="672" y="959"/>
                  </a:lnTo>
                  <a:lnTo>
                    <a:pt x="671" y="959"/>
                  </a:lnTo>
                  <a:lnTo>
                    <a:pt x="670" y="959"/>
                  </a:lnTo>
                  <a:lnTo>
                    <a:pt x="669" y="959"/>
                  </a:lnTo>
                  <a:lnTo>
                    <a:pt x="669" y="960"/>
                  </a:lnTo>
                  <a:lnTo>
                    <a:pt x="668" y="960"/>
                  </a:lnTo>
                  <a:lnTo>
                    <a:pt x="668" y="961"/>
                  </a:lnTo>
                  <a:lnTo>
                    <a:pt x="668" y="962"/>
                  </a:lnTo>
                  <a:lnTo>
                    <a:pt x="669" y="962"/>
                  </a:lnTo>
                  <a:lnTo>
                    <a:pt x="670" y="962"/>
                  </a:lnTo>
                  <a:lnTo>
                    <a:pt x="671" y="962"/>
                  </a:lnTo>
                  <a:lnTo>
                    <a:pt x="671" y="961"/>
                  </a:lnTo>
                  <a:lnTo>
                    <a:pt x="672" y="961"/>
                  </a:lnTo>
                  <a:lnTo>
                    <a:pt x="672" y="960"/>
                  </a:lnTo>
                  <a:lnTo>
                    <a:pt x="673" y="960"/>
                  </a:lnTo>
                  <a:lnTo>
                    <a:pt x="673" y="961"/>
                  </a:lnTo>
                  <a:lnTo>
                    <a:pt x="674" y="961"/>
                  </a:lnTo>
                  <a:lnTo>
                    <a:pt x="674" y="962"/>
                  </a:lnTo>
                  <a:lnTo>
                    <a:pt x="675" y="963"/>
                  </a:lnTo>
                  <a:lnTo>
                    <a:pt x="674" y="963"/>
                  </a:lnTo>
                  <a:lnTo>
                    <a:pt x="674" y="964"/>
                  </a:lnTo>
                  <a:lnTo>
                    <a:pt x="674" y="965"/>
                  </a:lnTo>
                  <a:lnTo>
                    <a:pt x="673" y="965"/>
                  </a:lnTo>
                  <a:lnTo>
                    <a:pt x="672" y="965"/>
                  </a:lnTo>
                  <a:lnTo>
                    <a:pt x="671" y="965"/>
                  </a:lnTo>
                  <a:lnTo>
                    <a:pt x="671" y="964"/>
                  </a:lnTo>
                  <a:lnTo>
                    <a:pt x="670" y="964"/>
                  </a:lnTo>
                  <a:lnTo>
                    <a:pt x="669" y="964"/>
                  </a:lnTo>
                  <a:lnTo>
                    <a:pt x="668" y="964"/>
                  </a:lnTo>
                  <a:lnTo>
                    <a:pt x="666" y="964"/>
                  </a:lnTo>
                  <a:lnTo>
                    <a:pt x="665" y="964"/>
                  </a:lnTo>
                  <a:lnTo>
                    <a:pt x="665" y="963"/>
                  </a:lnTo>
                  <a:lnTo>
                    <a:pt x="664" y="963"/>
                  </a:lnTo>
                  <a:lnTo>
                    <a:pt x="664" y="962"/>
                  </a:lnTo>
                  <a:lnTo>
                    <a:pt x="664" y="961"/>
                  </a:lnTo>
                  <a:lnTo>
                    <a:pt x="663" y="961"/>
                  </a:lnTo>
                  <a:lnTo>
                    <a:pt x="663" y="960"/>
                  </a:lnTo>
                  <a:lnTo>
                    <a:pt x="662" y="961"/>
                  </a:lnTo>
                  <a:lnTo>
                    <a:pt x="661" y="961"/>
                  </a:lnTo>
                  <a:lnTo>
                    <a:pt x="660" y="962"/>
                  </a:lnTo>
                  <a:lnTo>
                    <a:pt x="659" y="962"/>
                  </a:lnTo>
                  <a:lnTo>
                    <a:pt x="658" y="962"/>
                  </a:lnTo>
                  <a:lnTo>
                    <a:pt x="657" y="961"/>
                  </a:lnTo>
                  <a:lnTo>
                    <a:pt x="656" y="961"/>
                  </a:lnTo>
                  <a:lnTo>
                    <a:pt x="655" y="961"/>
                  </a:lnTo>
                  <a:lnTo>
                    <a:pt x="655" y="962"/>
                  </a:lnTo>
                  <a:lnTo>
                    <a:pt x="654" y="962"/>
                  </a:lnTo>
                  <a:lnTo>
                    <a:pt x="653" y="962"/>
                  </a:lnTo>
                  <a:lnTo>
                    <a:pt x="653" y="963"/>
                  </a:lnTo>
                  <a:lnTo>
                    <a:pt x="652" y="963"/>
                  </a:lnTo>
                  <a:lnTo>
                    <a:pt x="652" y="962"/>
                  </a:lnTo>
                  <a:lnTo>
                    <a:pt x="651" y="962"/>
                  </a:lnTo>
                  <a:lnTo>
                    <a:pt x="650" y="962"/>
                  </a:lnTo>
                  <a:lnTo>
                    <a:pt x="649" y="962"/>
                  </a:lnTo>
                  <a:lnTo>
                    <a:pt x="649" y="961"/>
                  </a:lnTo>
                  <a:lnTo>
                    <a:pt x="648" y="961"/>
                  </a:lnTo>
                  <a:lnTo>
                    <a:pt x="647" y="960"/>
                  </a:lnTo>
                  <a:lnTo>
                    <a:pt x="646" y="960"/>
                  </a:lnTo>
                  <a:lnTo>
                    <a:pt x="646" y="959"/>
                  </a:lnTo>
                  <a:lnTo>
                    <a:pt x="647" y="959"/>
                  </a:lnTo>
                  <a:lnTo>
                    <a:pt x="647" y="958"/>
                  </a:lnTo>
                  <a:lnTo>
                    <a:pt x="647" y="957"/>
                  </a:lnTo>
                  <a:lnTo>
                    <a:pt x="646" y="957"/>
                  </a:lnTo>
                  <a:lnTo>
                    <a:pt x="645" y="957"/>
                  </a:lnTo>
                  <a:lnTo>
                    <a:pt x="645" y="956"/>
                  </a:lnTo>
                  <a:lnTo>
                    <a:pt x="644" y="956"/>
                  </a:lnTo>
                  <a:lnTo>
                    <a:pt x="643" y="956"/>
                  </a:lnTo>
                  <a:lnTo>
                    <a:pt x="642" y="955"/>
                  </a:lnTo>
                  <a:lnTo>
                    <a:pt x="642" y="954"/>
                  </a:lnTo>
                  <a:lnTo>
                    <a:pt x="643" y="953"/>
                  </a:lnTo>
                  <a:lnTo>
                    <a:pt x="643" y="952"/>
                  </a:lnTo>
                  <a:lnTo>
                    <a:pt x="642" y="952"/>
                  </a:lnTo>
                  <a:lnTo>
                    <a:pt x="641" y="952"/>
                  </a:lnTo>
                  <a:lnTo>
                    <a:pt x="641" y="951"/>
                  </a:lnTo>
                  <a:lnTo>
                    <a:pt x="640" y="951"/>
                  </a:lnTo>
                  <a:lnTo>
                    <a:pt x="639" y="951"/>
                  </a:lnTo>
                  <a:lnTo>
                    <a:pt x="638" y="951"/>
                  </a:lnTo>
                  <a:lnTo>
                    <a:pt x="637" y="950"/>
                  </a:lnTo>
                  <a:lnTo>
                    <a:pt x="636" y="950"/>
                  </a:lnTo>
                  <a:lnTo>
                    <a:pt x="635" y="950"/>
                  </a:lnTo>
                  <a:lnTo>
                    <a:pt x="635" y="949"/>
                  </a:lnTo>
                  <a:lnTo>
                    <a:pt x="634" y="949"/>
                  </a:lnTo>
                  <a:lnTo>
                    <a:pt x="634" y="948"/>
                  </a:lnTo>
                  <a:lnTo>
                    <a:pt x="634" y="947"/>
                  </a:lnTo>
                  <a:lnTo>
                    <a:pt x="633" y="947"/>
                  </a:lnTo>
                  <a:lnTo>
                    <a:pt x="632" y="947"/>
                  </a:lnTo>
                  <a:lnTo>
                    <a:pt x="631" y="947"/>
                  </a:lnTo>
                  <a:lnTo>
                    <a:pt x="631" y="946"/>
                  </a:lnTo>
                  <a:lnTo>
                    <a:pt x="630" y="946"/>
                  </a:lnTo>
                  <a:lnTo>
                    <a:pt x="629" y="946"/>
                  </a:lnTo>
                  <a:lnTo>
                    <a:pt x="629" y="947"/>
                  </a:lnTo>
                  <a:lnTo>
                    <a:pt x="629" y="948"/>
                  </a:lnTo>
                  <a:lnTo>
                    <a:pt x="629" y="949"/>
                  </a:lnTo>
                  <a:lnTo>
                    <a:pt x="628" y="949"/>
                  </a:lnTo>
                  <a:lnTo>
                    <a:pt x="628" y="950"/>
                  </a:lnTo>
                  <a:lnTo>
                    <a:pt x="628" y="951"/>
                  </a:lnTo>
                  <a:lnTo>
                    <a:pt x="628" y="952"/>
                  </a:lnTo>
                  <a:lnTo>
                    <a:pt x="629" y="952"/>
                  </a:lnTo>
                  <a:lnTo>
                    <a:pt x="629" y="953"/>
                  </a:lnTo>
                  <a:lnTo>
                    <a:pt x="628" y="953"/>
                  </a:lnTo>
                  <a:lnTo>
                    <a:pt x="627" y="954"/>
                  </a:lnTo>
                  <a:lnTo>
                    <a:pt x="626" y="954"/>
                  </a:lnTo>
                  <a:lnTo>
                    <a:pt x="625" y="954"/>
                  </a:lnTo>
                  <a:lnTo>
                    <a:pt x="624" y="954"/>
                  </a:lnTo>
                  <a:lnTo>
                    <a:pt x="624" y="953"/>
                  </a:lnTo>
                  <a:lnTo>
                    <a:pt x="625" y="953"/>
                  </a:lnTo>
                  <a:lnTo>
                    <a:pt x="625" y="952"/>
                  </a:lnTo>
                  <a:lnTo>
                    <a:pt x="625" y="951"/>
                  </a:lnTo>
                  <a:lnTo>
                    <a:pt x="624" y="951"/>
                  </a:lnTo>
                  <a:lnTo>
                    <a:pt x="623" y="951"/>
                  </a:lnTo>
                  <a:lnTo>
                    <a:pt x="623" y="950"/>
                  </a:lnTo>
                  <a:lnTo>
                    <a:pt x="623" y="949"/>
                  </a:lnTo>
                  <a:lnTo>
                    <a:pt x="624" y="949"/>
                  </a:lnTo>
                  <a:lnTo>
                    <a:pt x="624" y="948"/>
                  </a:lnTo>
                  <a:lnTo>
                    <a:pt x="623" y="947"/>
                  </a:lnTo>
                  <a:lnTo>
                    <a:pt x="623" y="946"/>
                  </a:lnTo>
                  <a:lnTo>
                    <a:pt x="622" y="946"/>
                  </a:lnTo>
                  <a:lnTo>
                    <a:pt x="622" y="945"/>
                  </a:lnTo>
                  <a:lnTo>
                    <a:pt x="621" y="944"/>
                  </a:lnTo>
                  <a:lnTo>
                    <a:pt x="621" y="943"/>
                  </a:lnTo>
                  <a:lnTo>
                    <a:pt x="620" y="943"/>
                  </a:lnTo>
                  <a:lnTo>
                    <a:pt x="620" y="942"/>
                  </a:lnTo>
                  <a:lnTo>
                    <a:pt x="620" y="941"/>
                  </a:lnTo>
                  <a:lnTo>
                    <a:pt x="619" y="941"/>
                  </a:lnTo>
                  <a:lnTo>
                    <a:pt x="619" y="942"/>
                  </a:lnTo>
                  <a:lnTo>
                    <a:pt x="618" y="942"/>
                  </a:lnTo>
                  <a:lnTo>
                    <a:pt x="618" y="943"/>
                  </a:lnTo>
                  <a:lnTo>
                    <a:pt x="619" y="943"/>
                  </a:lnTo>
                  <a:lnTo>
                    <a:pt x="619" y="944"/>
                  </a:lnTo>
                  <a:lnTo>
                    <a:pt x="618" y="944"/>
                  </a:lnTo>
                  <a:lnTo>
                    <a:pt x="617" y="943"/>
                  </a:lnTo>
                  <a:lnTo>
                    <a:pt x="616" y="942"/>
                  </a:lnTo>
                  <a:lnTo>
                    <a:pt x="616" y="941"/>
                  </a:lnTo>
                  <a:lnTo>
                    <a:pt x="615" y="941"/>
                  </a:lnTo>
                  <a:lnTo>
                    <a:pt x="615" y="940"/>
                  </a:lnTo>
                  <a:lnTo>
                    <a:pt x="614" y="940"/>
                  </a:lnTo>
                  <a:lnTo>
                    <a:pt x="613" y="940"/>
                  </a:lnTo>
                  <a:lnTo>
                    <a:pt x="612" y="940"/>
                  </a:lnTo>
                  <a:lnTo>
                    <a:pt x="611" y="940"/>
                  </a:lnTo>
                  <a:lnTo>
                    <a:pt x="610" y="940"/>
                  </a:lnTo>
                  <a:lnTo>
                    <a:pt x="608" y="940"/>
                  </a:lnTo>
                  <a:lnTo>
                    <a:pt x="607" y="940"/>
                  </a:lnTo>
                  <a:lnTo>
                    <a:pt x="607" y="941"/>
                  </a:lnTo>
                  <a:lnTo>
                    <a:pt x="606" y="941"/>
                  </a:lnTo>
                  <a:lnTo>
                    <a:pt x="605" y="941"/>
                  </a:lnTo>
                  <a:lnTo>
                    <a:pt x="605" y="940"/>
                  </a:lnTo>
                  <a:lnTo>
                    <a:pt x="604" y="940"/>
                  </a:lnTo>
                  <a:lnTo>
                    <a:pt x="603" y="940"/>
                  </a:lnTo>
                  <a:lnTo>
                    <a:pt x="602" y="940"/>
                  </a:lnTo>
                  <a:lnTo>
                    <a:pt x="602" y="941"/>
                  </a:lnTo>
                  <a:lnTo>
                    <a:pt x="601" y="941"/>
                  </a:lnTo>
                  <a:lnTo>
                    <a:pt x="601" y="941"/>
                  </a:lnTo>
                  <a:lnTo>
                    <a:pt x="601" y="942"/>
                  </a:lnTo>
                  <a:lnTo>
                    <a:pt x="600" y="942"/>
                  </a:lnTo>
                  <a:lnTo>
                    <a:pt x="599" y="942"/>
                  </a:lnTo>
                  <a:lnTo>
                    <a:pt x="599" y="941"/>
                  </a:lnTo>
                  <a:lnTo>
                    <a:pt x="600" y="940"/>
                  </a:lnTo>
                  <a:lnTo>
                    <a:pt x="600" y="939"/>
                  </a:lnTo>
                  <a:lnTo>
                    <a:pt x="599" y="939"/>
                  </a:lnTo>
                  <a:lnTo>
                    <a:pt x="598" y="939"/>
                  </a:lnTo>
                  <a:lnTo>
                    <a:pt x="598" y="940"/>
                  </a:lnTo>
                  <a:lnTo>
                    <a:pt x="597" y="940"/>
                  </a:lnTo>
                  <a:lnTo>
                    <a:pt x="597" y="939"/>
                  </a:lnTo>
                  <a:lnTo>
                    <a:pt x="596" y="939"/>
                  </a:lnTo>
                  <a:lnTo>
                    <a:pt x="595" y="938"/>
                  </a:lnTo>
                  <a:lnTo>
                    <a:pt x="594" y="938"/>
                  </a:lnTo>
                  <a:lnTo>
                    <a:pt x="594" y="938"/>
                  </a:lnTo>
                  <a:lnTo>
                    <a:pt x="594" y="938"/>
                  </a:lnTo>
                  <a:lnTo>
                    <a:pt x="593" y="938"/>
                  </a:lnTo>
                  <a:lnTo>
                    <a:pt x="592" y="938"/>
                  </a:lnTo>
                  <a:lnTo>
                    <a:pt x="591" y="938"/>
                  </a:lnTo>
                  <a:lnTo>
                    <a:pt x="590" y="938"/>
                  </a:lnTo>
                  <a:lnTo>
                    <a:pt x="589" y="938"/>
                  </a:lnTo>
                  <a:lnTo>
                    <a:pt x="588" y="938"/>
                  </a:lnTo>
                  <a:lnTo>
                    <a:pt x="587" y="939"/>
                  </a:lnTo>
                  <a:lnTo>
                    <a:pt x="587" y="938"/>
                  </a:lnTo>
                  <a:lnTo>
                    <a:pt x="586" y="938"/>
                  </a:lnTo>
                  <a:lnTo>
                    <a:pt x="586" y="938"/>
                  </a:lnTo>
                  <a:lnTo>
                    <a:pt x="586" y="937"/>
                  </a:lnTo>
                  <a:lnTo>
                    <a:pt x="585" y="937"/>
                  </a:lnTo>
                  <a:lnTo>
                    <a:pt x="584" y="936"/>
                  </a:lnTo>
                  <a:lnTo>
                    <a:pt x="583" y="936"/>
                  </a:lnTo>
                  <a:lnTo>
                    <a:pt x="581" y="936"/>
                  </a:lnTo>
                  <a:lnTo>
                    <a:pt x="580" y="936"/>
                  </a:lnTo>
                  <a:lnTo>
                    <a:pt x="580" y="935"/>
                  </a:lnTo>
                  <a:lnTo>
                    <a:pt x="580" y="934"/>
                  </a:lnTo>
                  <a:lnTo>
                    <a:pt x="581" y="934"/>
                  </a:lnTo>
                  <a:lnTo>
                    <a:pt x="581" y="933"/>
                  </a:lnTo>
                  <a:lnTo>
                    <a:pt x="580" y="933"/>
                  </a:lnTo>
                  <a:lnTo>
                    <a:pt x="580" y="932"/>
                  </a:lnTo>
                  <a:lnTo>
                    <a:pt x="579" y="932"/>
                  </a:lnTo>
                  <a:lnTo>
                    <a:pt x="579" y="931"/>
                  </a:lnTo>
                  <a:lnTo>
                    <a:pt x="579" y="930"/>
                  </a:lnTo>
                  <a:lnTo>
                    <a:pt x="578" y="930"/>
                  </a:lnTo>
                  <a:lnTo>
                    <a:pt x="578" y="929"/>
                  </a:lnTo>
                  <a:lnTo>
                    <a:pt x="577" y="929"/>
                  </a:lnTo>
                  <a:lnTo>
                    <a:pt x="577" y="928"/>
                  </a:lnTo>
                  <a:lnTo>
                    <a:pt x="576" y="927"/>
                  </a:lnTo>
                  <a:lnTo>
                    <a:pt x="576" y="926"/>
                  </a:lnTo>
                  <a:lnTo>
                    <a:pt x="576" y="925"/>
                  </a:lnTo>
                  <a:lnTo>
                    <a:pt x="576" y="924"/>
                  </a:lnTo>
                  <a:lnTo>
                    <a:pt x="576" y="923"/>
                  </a:lnTo>
                  <a:lnTo>
                    <a:pt x="575" y="923"/>
                  </a:lnTo>
                  <a:lnTo>
                    <a:pt x="574" y="923"/>
                  </a:lnTo>
                  <a:lnTo>
                    <a:pt x="574" y="922"/>
                  </a:lnTo>
                  <a:lnTo>
                    <a:pt x="574" y="922"/>
                  </a:lnTo>
                  <a:lnTo>
                    <a:pt x="573" y="921"/>
                  </a:lnTo>
                  <a:lnTo>
                    <a:pt x="573" y="920"/>
                  </a:lnTo>
                  <a:lnTo>
                    <a:pt x="572" y="920"/>
                  </a:lnTo>
                  <a:lnTo>
                    <a:pt x="572" y="921"/>
                  </a:lnTo>
                  <a:lnTo>
                    <a:pt x="571" y="921"/>
                  </a:lnTo>
                  <a:lnTo>
                    <a:pt x="571" y="922"/>
                  </a:lnTo>
                  <a:lnTo>
                    <a:pt x="570" y="922"/>
                  </a:lnTo>
                  <a:lnTo>
                    <a:pt x="570" y="923"/>
                  </a:lnTo>
                  <a:lnTo>
                    <a:pt x="570" y="924"/>
                  </a:lnTo>
                  <a:lnTo>
                    <a:pt x="571" y="924"/>
                  </a:lnTo>
                  <a:lnTo>
                    <a:pt x="571" y="925"/>
                  </a:lnTo>
                  <a:lnTo>
                    <a:pt x="571" y="926"/>
                  </a:lnTo>
                  <a:lnTo>
                    <a:pt x="571" y="927"/>
                  </a:lnTo>
                  <a:lnTo>
                    <a:pt x="570" y="927"/>
                  </a:lnTo>
                  <a:lnTo>
                    <a:pt x="570" y="928"/>
                  </a:lnTo>
                  <a:lnTo>
                    <a:pt x="569" y="928"/>
                  </a:lnTo>
                  <a:lnTo>
                    <a:pt x="568" y="928"/>
                  </a:lnTo>
                  <a:lnTo>
                    <a:pt x="568" y="927"/>
                  </a:lnTo>
                  <a:lnTo>
                    <a:pt x="567" y="927"/>
                  </a:lnTo>
                  <a:lnTo>
                    <a:pt x="566" y="927"/>
                  </a:lnTo>
                  <a:lnTo>
                    <a:pt x="565" y="927"/>
                  </a:lnTo>
                  <a:lnTo>
                    <a:pt x="564" y="927"/>
                  </a:lnTo>
                  <a:lnTo>
                    <a:pt x="563" y="927"/>
                  </a:lnTo>
                  <a:lnTo>
                    <a:pt x="562" y="927"/>
                  </a:lnTo>
                  <a:lnTo>
                    <a:pt x="561" y="927"/>
                  </a:lnTo>
                  <a:lnTo>
                    <a:pt x="560" y="927"/>
                  </a:lnTo>
                  <a:lnTo>
                    <a:pt x="560" y="926"/>
                  </a:lnTo>
                  <a:lnTo>
                    <a:pt x="559" y="926"/>
                  </a:lnTo>
                  <a:lnTo>
                    <a:pt x="558" y="926"/>
                  </a:lnTo>
                  <a:lnTo>
                    <a:pt x="558" y="925"/>
                  </a:lnTo>
                  <a:lnTo>
                    <a:pt x="557" y="925"/>
                  </a:lnTo>
                  <a:lnTo>
                    <a:pt x="558" y="925"/>
                  </a:lnTo>
                  <a:lnTo>
                    <a:pt x="558" y="924"/>
                  </a:lnTo>
                  <a:lnTo>
                    <a:pt x="557" y="924"/>
                  </a:lnTo>
                  <a:lnTo>
                    <a:pt x="557" y="923"/>
                  </a:lnTo>
                  <a:lnTo>
                    <a:pt x="557" y="922"/>
                  </a:lnTo>
                  <a:lnTo>
                    <a:pt x="557" y="921"/>
                  </a:lnTo>
                  <a:lnTo>
                    <a:pt x="556" y="921"/>
                  </a:lnTo>
                  <a:lnTo>
                    <a:pt x="556" y="922"/>
                  </a:lnTo>
                  <a:lnTo>
                    <a:pt x="555" y="922"/>
                  </a:lnTo>
                  <a:lnTo>
                    <a:pt x="554" y="922"/>
                  </a:lnTo>
                  <a:lnTo>
                    <a:pt x="554" y="921"/>
                  </a:lnTo>
                  <a:lnTo>
                    <a:pt x="554" y="922"/>
                  </a:lnTo>
                  <a:lnTo>
                    <a:pt x="555" y="923"/>
                  </a:lnTo>
                  <a:lnTo>
                    <a:pt x="554" y="923"/>
                  </a:lnTo>
                  <a:lnTo>
                    <a:pt x="553" y="923"/>
                  </a:lnTo>
                  <a:lnTo>
                    <a:pt x="552" y="923"/>
                  </a:lnTo>
                  <a:lnTo>
                    <a:pt x="552" y="922"/>
                  </a:lnTo>
                  <a:lnTo>
                    <a:pt x="551" y="922"/>
                  </a:lnTo>
                  <a:lnTo>
                    <a:pt x="550" y="922"/>
                  </a:lnTo>
                  <a:lnTo>
                    <a:pt x="550" y="923"/>
                  </a:lnTo>
                  <a:lnTo>
                    <a:pt x="549" y="923"/>
                  </a:lnTo>
                  <a:lnTo>
                    <a:pt x="549" y="924"/>
                  </a:lnTo>
                  <a:lnTo>
                    <a:pt x="548" y="924"/>
                  </a:lnTo>
                  <a:lnTo>
                    <a:pt x="547" y="925"/>
                  </a:lnTo>
                  <a:lnTo>
                    <a:pt x="547" y="925"/>
                  </a:lnTo>
                  <a:lnTo>
                    <a:pt x="547" y="926"/>
                  </a:lnTo>
                  <a:lnTo>
                    <a:pt x="546" y="926"/>
                  </a:lnTo>
                  <a:lnTo>
                    <a:pt x="546" y="927"/>
                  </a:lnTo>
                  <a:lnTo>
                    <a:pt x="545" y="927"/>
                  </a:lnTo>
                  <a:lnTo>
                    <a:pt x="545" y="928"/>
                  </a:lnTo>
                  <a:lnTo>
                    <a:pt x="546" y="928"/>
                  </a:lnTo>
                  <a:lnTo>
                    <a:pt x="547" y="929"/>
                  </a:lnTo>
                  <a:lnTo>
                    <a:pt x="546" y="929"/>
                  </a:lnTo>
                  <a:lnTo>
                    <a:pt x="546" y="930"/>
                  </a:lnTo>
                  <a:lnTo>
                    <a:pt x="546" y="931"/>
                  </a:lnTo>
                  <a:lnTo>
                    <a:pt x="546" y="932"/>
                  </a:lnTo>
                  <a:lnTo>
                    <a:pt x="545" y="933"/>
                  </a:lnTo>
                  <a:lnTo>
                    <a:pt x="545" y="934"/>
                  </a:lnTo>
                  <a:lnTo>
                    <a:pt x="546" y="934"/>
                  </a:lnTo>
                  <a:lnTo>
                    <a:pt x="546" y="935"/>
                  </a:lnTo>
                  <a:lnTo>
                    <a:pt x="546" y="936"/>
                  </a:lnTo>
                  <a:lnTo>
                    <a:pt x="547" y="936"/>
                  </a:lnTo>
                  <a:lnTo>
                    <a:pt x="547" y="937"/>
                  </a:lnTo>
                  <a:lnTo>
                    <a:pt x="546" y="937"/>
                  </a:lnTo>
                  <a:lnTo>
                    <a:pt x="546" y="938"/>
                  </a:lnTo>
                  <a:lnTo>
                    <a:pt x="546" y="938"/>
                  </a:lnTo>
                  <a:lnTo>
                    <a:pt x="545" y="938"/>
                  </a:lnTo>
                  <a:lnTo>
                    <a:pt x="545" y="939"/>
                  </a:lnTo>
                  <a:lnTo>
                    <a:pt x="544" y="939"/>
                  </a:lnTo>
                  <a:lnTo>
                    <a:pt x="544" y="940"/>
                  </a:lnTo>
                  <a:lnTo>
                    <a:pt x="543" y="940"/>
                  </a:lnTo>
                  <a:lnTo>
                    <a:pt x="543" y="941"/>
                  </a:lnTo>
                  <a:lnTo>
                    <a:pt x="543" y="942"/>
                  </a:lnTo>
                  <a:lnTo>
                    <a:pt x="543" y="943"/>
                  </a:lnTo>
                  <a:lnTo>
                    <a:pt x="543" y="944"/>
                  </a:lnTo>
                  <a:lnTo>
                    <a:pt x="542" y="944"/>
                  </a:lnTo>
                  <a:lnTo>
                    <a:pt x="542" y="945"/>
                  </a:lnTo>
                  <a:lnTo>
                    <a:pt x="542" y="946"/>
                  </a:lnTo>
                  <a:lnTo>
                    <a:pt x="542" y="947"/>
                  </a:lnTo>
                  <a:lnTo>
                    <a:pt x="541" y="947"/>
                  </a:lnTo>
                  <a:lnTo>
                    <a:pt x="540" y="947"/>
                  </a:lnTo>
                  <a:lnTo>
                    <a:pt x="540" y="948"/>
                  </a:lnTo>
                  <a:lnTo>
                    <a:pt x="539" y="948"/>
                  </a:lnTo>
                  <a:lnTo>
                    <a:pt x="538" y="948"/>
                  </a:lnTo>
                  <a:lnTo>
                    <a:pt x="537" y="947"/>
                  </a:lnTo>
                  <a:lnTo>
                    <a:pt x="536" y="947"/>
                  </a:lnTo>
                  <a:lnTo>
                    <a:pt x="536" y="946"/>
                  </a:lnTo>
                  <a:lnTo>
                    <a:pt x="535" y="946"/>
                  </a:lnTo>
                  <a:lnTo>
                    <a:pt x="534" y="946"/>
                  </a:lnTo>
                  <a:lnTo>
                    <a:pt x="533" y="945"/>
                  </a:lnTo>
                  <a:lnTo>
                    <a:pt x="533" y="944"/>
                  </a:lnTo>
                  <a:lnTo>
                    <a:pt x="532" y="944"/>
                  </a:lnTo>
                  <a:lnTo>
                    <a:pt x="532" y="943"/>
                  </a:lnTo>
                  <a:lnTo>
                    <a:pt x="531" y="943"/>
                  </a:lnTo>
                  <a:lnTo>
                    <a:pt x="530" y="943"/>
                  </a:lnTo>
                  <a:lnTo>
                    <a:pt x="530" y="942"/>
                  </a:lnTo>
                  <a:lnTo>
                    <a:pt x="529" y="942"/>
                  </a:lnTo>
                  <a:lnTo>
                    <a:pt x="529" y="941"/>
                  </a:lnTo>
                  <a:lnTo>
                    <a:pt x="528" y="941"/>
                  </a:lnTo>
                  <a:lnTo>
                    <a:pt x="528" y="940"/>
                  </a:lnTo>
                  <a:lnTo>
                    <a:pt x="527" y="940"/>
                  </a:lnTo>
                  <a:lnTo>
                    <a:pt x="527" y="941"/>
                  </a:lnTo>
                  <a:lnTo>
                    <a:pt x="526" y="941"/>
                  </a:lnTo>
                  <a:lnTo>
                    <a:pt x="526" y="940"/>
                  </a:lnTo>
                  <a:lnTo>
                    <a:pt x="526" y="941"/>
                  </a:lnTo>
                  <a:lnTo>
                    <a:pt x="525" y="941"/>
                  </a:lnTo>
                  <a:lnTo>
                    <a:pt x="525" y="940"/>
                  </a:lnTo>
                  <a:lnTo>
                    <a:pt x="525" y="941"/>
                  </a:lnTo>
                  <a:lnTo>
                    <a:pt x="524" y="941"/>
                  </a:lnTo>
                  <a:lnTo>
                    <a:pt x="524" y="942"/>
                  </a:lnTo>
                  <a:lnTo>
                    <a:pt x="523" y="942"/>
                  </a:lnTo>
                  <a:lnTo>
                    <a:pt x="523" y="941"/>
                  </a:lnTo>
                  <a:lnTo>
                    <a:pt x="524" y="941"/>
                  </a:lnTo>
                  <a:lnTo>
                    <a:pt x="523" y="941"/>
                  </a:lnTo>
                  <a:lnTo>
                    <a:pt x="522" y="940"/>
                  </a:lnTo>
                  <a:lnTo>
                    <a:pt x="522" y="941"/>
                  </a:lnTo>
                  <a:lnTo>
                    <a:pt x="521" y="941"/>
                  </a:lnTo>
                  <a:lnTo>
                    <a:pt x="522" y="942"/>
                  </a:lnTo>
                  <a:lnTo>
                    <a:pt x="521" y="942"/>
                  </a:lnTo>
                  <a:lnTo>
                    <a:pt x="520" y="942"/>
                  </a:lnTo>
                  <a:lnTo>
                    <a:pt x="520" y="942"/>
                  </a:lnTo>
                  <a:lnTo>
                    <a:pt x="520" y="943"/>
                  </a:lnTo>
                  <a:lnTo>
                    <a:pt x="520" y="944"/>
                  </a:lnTo>
                  <a:lnTo>
                    <a:pt x="520" y="945"/>
                  </a:lnTo>
                  <a:lnTo>
                    <a:pt x="520" y="946"/>
                  </a:lnTo>
                  <a:lnTo>
                    <a:pt x="520" y="947"/>
                  </a:lnTo>
                  <a:lnTo>
                    <a:pt x="521" y="947"/>
                  </a:lnTo>
                  <a:lnTo>
                    <a:pt x="521" y="948"/>
                  </a:lnTo>
                  <a:lnTo>
                    <a:pt x="522" y="949"/>
                  </a:lnTo>
                  <a:lnTo>
                    <a:pt x="521" y="949"/>
                  </a:lnTo>
                  <a:lnTo>
                    <a:pt x="521" y="950"/>
                  </a:lnTo>
                  <a:lnTo>
                    <a:pt x="521" y="951"/>
                  </a:lnTo>
                  <a:lnTo>
                    <a:pt x="522" y="951"/>
                  </a:lnTo>
                  <a:lnTo>
                    <a:pt x="522" y="950"/>
                  </a:lnTo>
                  <a:lnTo>
                    <a:pt x="523" y="950"/>
                  </a:lnTo>
                  <a:lnTo>
                    <a:pt x="523" y="951"/>
                  </a:lnTo>
                  <a:lnTo>
                    <a:pt x="523" y="952"/>
                  </a:lnTo>
                  <a:lnTo>
                    <a:pt x="524" y="953"/>
                  </a:lnTo>
                  <a:lnTo>
                    <a:pt x="524" y="954"/>
                  </a:lnTo>
                  <a:lnTo>
                    <a:pt x="523" y="954"/>
                  </a:lnTo>
                  <a:lnTo>
                    <a:pt x="524" y="954"/>
                  </a:lnTo>
                  <a:lnTo>
                    <a:pt x="524" y="955"/>
                  </a:lnTo>
                  <a:lnTo>
                    <a:pt x="525" y="955"/>
                  </a:lnTo>
                  <a:lnTo>
                    <a:pt x="525" y="956"/>
                  </a:lnTo>
                  <a:lnTo>
                    <a:pt x="524" y="956"/>
                  </a:lnTo>
                  <a:lnTo>
                    <a:pt x="523" y="956"/>
                  </a:lnTo>
                  <a:lnTo>
                    <a:pt x="523" y="957"/>
                  </a:lnTo>
                  <a:lnTo>
                    <a:pt x="522" y="957"/>
                  </a:lnTo>
                  <a:lnTo>
                    <a:pt x="522" y="958"/>
                  </a:lnTo>
                  <a:lnTo>
                    <a:pt x="521" y="958"/>
                  </a:lnTo>
                  <a:lnTo>
                    <a:pt x="521" y="959"/>
                  </a:lnTo>
                  <a:lnTo>
                    <a:pt x="522" y="959"/>
                  </a:lnTo>
                  <a:lnTo>
                    <a:pt x="522" y="960"/>
                  </a:lnTo>
                  <a:lnTo>
                    <a:pt x="521" y="960"/>
                  </a:lnTo>
                  <a:lnTo>
                    <a:pt x="520" y="960"/>
                  </a:lnTo>
                  <a:lnTo>
                    <a:pt x="520" y="959"/>
                  </a:lnTo>
                  <a:lnTo>
                    <a:pt x="520" y="960"/>
                  </a:lnTo>
                  <a:lnTo>
                    <a:pt x="520" y="960"/>
                  </a:lnTo>
                  <a:lnTo>
                    <a:pt x="520" y="961"/>
                  </a:lnTo>
                  <a:lnTo>
                    <a:pt x="519" y="961"/>
                  </a:lnTo>
                  <a:lnTo>
                    <a:pt x="519" y="962"/>
                  </a:lnTo>
                  <a:lnTo>
                    <a:pt x="518" y="962"/>
                  </a:lnTo>
                  <a:lnTo>
                    <a:pt x="517" y="962"/>
                  </a:lnTo>
                  <a:lnTo>
                    <a:pt x="516" y="962"/>
                  </a:lnTo>
                  <a:lnTo>
                    <a:pt x="516" y="961"/>
                  </a:lnTo>
                  <a:lnTo>
                    <a:pt x="515" y="961"/>
                  </a:lnTo>
                  <a:lnTo>
                    <a:pt x="515" y="960"/>
                  </a:lnTo>
                  <a:lnTo>
                    <a:pt x="514" y="960"/>
                  </a:lnTo>
                  <a:lnTo>
                    <a:pt x="514" y="961"/>
                  </a:lnTo>
                  <a:lnTo>
                    <a:pt x="513" y="962"/>
                  </a:lnTo>
                  <a:lnTo>
                    <a:pt x="513" y="963"/>
                  </a:lnTo>
                  <a:lnTo>
                    <a:pt x="513" y="964"/>
                  </a:lnTo>
                  <a:lnTo>
                    <a:pt x="513" y="965"/>
                  </a:lnTo>
                  <a:lnTo>
                    <a:pt x="513" y="965"/>
                  </a:lnTo>
                  <a:lnTo>
                    <a:pt x="513" y="966"/>
                  </a:lnTo>
                  <a:lnTo>
                    <a:pt x="513" y="967"/>
                  </a:lnTo>
                  <a:lnTo>
                    <a:pt x="513" y="968"/>
                  </a:lnTo>
                  <a:lnTo>
                    <a:pt x="513" y="969"/>
                  </a:lnTo>
                  <a:lnTo>
                    <a:pt x="513" y="970"/>
                  </a:lnTo>
                  <a:lnTo>
                    <a:pt x="512" y="970"/>
                  </a:lnTo>
                  <a:lnTo>
                    <a:pt x="512" y="971"/>
                  </a:lnTo>
                  <a:lnTo>
                    <a:pt x="511" y="971"/>
                  </a:lnTo>
                  <a:lnTo>
                    <a:pt x="512" y="971"/>
                  </a:lnTo>
                  <a:lnTo>
                    <a:pt x="512" y="972"/>
                  </a:lnTo>
                  <a:lnTo>
                    <a:pt x="511" y="972"/>
                  </a:lnTo>
                  <a:lnTo>
                    <a:pt x="511" y="973"/>
                  </a:lnTo>
                  <a:lnTo>
                    <a:pt x="510" y="973"/>
                  </a:lnTo>
                  <a:lnTo>
                    <a:pt x="510" y="974"/>
                  </a:lnTo>
                  <a:lnTo>
                    <a:pt x="511" y="974"/>
                  </a:lnTo>
                  <a:lnTo>
                    <a:pt x="512" y="974"/>
                  </a:lnTo>
                  <a:lnTo>
                    <a:pt x="513" y="975"/>
                  </a:lnTo>
                  <a:lnTo>
                    <a:pt x="514" y="976"/>
                  </a:lnTo>
                  <a:lnTo>
                    <a:pt x="513" y="976"/>
                  </a:lnTo>
                  <a:lnTo>
                    <a:pt x="514" y="976"/>
                  </a:lnTo>
                  <a:lnTo>
                    <a:pt x="514" y="977"/>
                  </a:lnTo>
                  <a:lnTo>
                    <a:pt x="513" y="977"/>
                  </a:lnTo>
                  <a:lnTo>
                    <a:pt x="513" y="978"/>
                  </a:lnTo>
                  <a:lnTo>
                    <a:pt x="514" y="978"/>
                  </a:lnTo>
                  <a:lnTo>
                    <a:pt x="513" y="978"/>
                  </a:lnTo>
                  <a:lnTo>
                    <a:pt x="513" y="979"/>
                  </a:lnTo>
                  <a:lnTo>
                    <a:pt x="514" y="979"/>
                  </a:lnTo>
                  <a:lnTo>
                    <a:pt x="513" y="980"/>
                  </a:lnTo>
                  <a:lnTo>
                    <a:pt x="514" y="980"/>
                  </a:lnTo>
                  <a:lnTo>
                    <a:pt x="514" y="981"/>
                  </a:lnTo>
                  <a:lnTo>
                    <a:pt x="515" y="982"/>
                  </a:lnTo>
                  <a:lnTo>
                    <a:pt x="515" y="983"/>
                  </a:lnTo>
                  <a:lnTo>
                    <a:pt x="515" y="984"/>
                  </a:lnTo>
                  <a:lnTo>
                    <a:pt x="514" y="985"/>
                  </a:lnTo>
                  <a:lnTo>
                    <a:pt x="514" y="986"/>
                  </a:lnTo>
                  <a:lnTo>
                    <a:pt x="513" y="986"/>
                  </a:lnTo>
                  <a:lnTo>
                    <a:pt x="513" y="987"/>
                  </a:lnTo>
                  <a:lnTo>
                    <a:pt x="514" y="987"/>
                  </a:lnTo>
                  <a:lnTo>
                    <a:pt x="513" y="987"/>
                  </a:lnTo>
                  <a:lnTo>
                    <a:pt x="512" y="987"/>
                  </a:lnTo>
                  <a:lnTo>
                    <a:pt x="512" y="988"/>
                  </a:lnTo>
                  <a:lnTo>
                    <a:pt x="513" y="988"/>
                  </a:lnTo>
                  <a:lnTo>
                    <a:pt x="512" y="988"/>
                  </a:lnTo>
                  <a:lnTo>
                    <a:pt x="512" y="989"/>
                  </a:lnTo>
                  <a:lnTo>
                    <a:pt x="511" y="989"/>
                  </a:lnTo>
                  <a:lnTo>
                    <a:pt x="512" y="990"/>
                  </a:lnTo>
                  <a:lnTo>
                    <a:pt x="513" y="991"/>
                  </a:lnTo>
                  <a:lnTo>
                    <a:pt x="512" y="991"/>
                  </a:lnTo>
                  <a:lnTo>
                    <a:pt x="513" y="991"/>
                  </a:lnTo>
                  <a:lnTo>
                    <a:pt x="513" y="992"/>
                  </a:lnTo>
                  <a:lnTo>
                    <a:pt x="512" y="992"/>
                  </a:lnTo>
                  <a:lnTo>
                    <a:pt x="512" y="993"/>
                  </a:lnTo>
                  <a:lnTo>
                    <a:pt x="512" y="994"/>
                  </a:lnTo>
                  <a:lnTo>
                    <a:pt x="512" y="995"/>
                  </a:lnTo>
                  <a:lnTo>
                    <a:pt x="511" y="995"/>
                  </a:lnTo>
                  <a:lnTo>
                    <a:pt x="510" y="995"/>
                  </a:lnTo>
                  <a:lnTo>
                    <a:pt x="510" y="996"/>
                  </a:lnTo>
                  <a:lnTo>
                    <a:pt x="509" y="996"/>
                  </a:lnTo>
                  <a:lnTo>
                    <a:pt x="510" y="996"/>
                  </a:lnTo>
                  <a:lnTo>
                    <a:pt x="510" y="997"/>
                  </a:lnTo>
                  <a:lnTo>
                    <a:pt x="510" y="998"/>
                  </a:lnTo>
                  <a:lnTo>
                    <a:pt x="509" y="998"/>
                  </a:lnTo>
                  <a:lnTo>
                    <a:pt x="509" y="999"/>
                  </a:lnTo>
                  <a:lnTo>
                    <a:pt x="509" y="1000"/>
                  </a:lnTo>
                  <a:lnTo>
                    <a:pt x="509" y="1001"/>
                  </a:lnTo>
                  <a:lnTo>
                    <a:pt x="509" y="1002"/>
                  </a:lnTo>
                  <a:lnTo>
                    <a:pt x="509" y="1003"/>
                  </a:lnTo>
                  <a:lnTo>
                    <a:pt x="510" y="1003"/>
                  </a:lnTo>
                  <a:lnTo>
                    <a:pt x="510" y="1004"/>
                  </a:lnTo>
                  <a:lnTo>
                    <a:pt x="511" y="1004"/>
                  </a:lnTo>
                  <a:lnTo>
                    <a:pt x="510" y="1004"/>
                  </a:lnTo>
                  <a:lnTo>
                    <a:pt x="510" y="1005"/>
                  </a:lnTo>
                  <a:lnTo>
                    <a:pt x="510" y="1006"/>
                  </a:lnTo>
                  <a:lnTo>
                    <a:pt x="510" y="1007"/>
                  </a:lnTo>
                  <a:lnTo>
                    <a:pt x="510" y="1006"/>
                  </a:lnTo>
                  <a:lnTo>
                    <a:pt x="509" y="1006"/>
                  </a:lnTo>
                  <a:lnTo>
                    <a:pt x="509" y="1007"/>
                  </a:lnTo>
                  <a:lnTo>
                    <a:pt x="509" y="1008"/>
                  </a:lnTo>
                  <a:lnTo>
                    <a:pt x="509" y="1009"/>
                  </a:lnTo>
                  <a:lnTo>
                    <a:pt x="509" y="1010"/>
                  </a:lnTo>
                  <a:lnTo>
                    <a:pt x="510" y="1010"/>
                  </a:lnTo>
                  <a:lnTo>
                    <a:pt x="510" y="1011"/>
                  </a:lnTo>
                  <a:lnTo>
                    <a:pt x="511" y="1011"/>
                  </a:lnTo>
                  <a:lnTo>
                    <a:pt x="512" y="1011"/>
                  </a:lnTo>
                  <a:lnTo>
                    <a:pt x="512" y="1012"/>
                  </a:lnTo>
                  <a:lnTo>
                    <a:pt x="511" y="1012"/>
                  </a:lnTo>
                  <a:lnTo>
                    <a:pt x="511" y="1011"/>
                  </a:lnTo>
                  <a:lnTo>
                    <a:pt x="511" y="1012"/>
                  </a:lnTo>
                  <a:lnTo>
                    <a:pt x="512" y="1012"/>
                  </a:lnTo>
                  <a:lnTo>
                    <a:pt x="512" y="1013"/>
                  </a:lnTo>
                  <a:lnTo>
                    <a:pt x="513" y="1013"/>
                  </a:lnTo>
                  <a:lnTo>
                    <a:pt x="513" y="1014"/>
                  </a:lnTo>
                  <a:lnTo>
                    <a:pt x="513" y="1015"/>
                  </a:lnTo>
                  <a:lnTo>
                    <a:pt x="514" y="1016"/>
                  </a:lnTo>
                  <a:lnTo>
                    <a:pt x="514" y="1017"/>
                  </a:lnTo>
                  <a:lnTo>
                    <a:pt x="514" y="1018"/>
                  </a:lnTo>
                  <a:lnTo>
                    <a:pt x="513" y="1018"/>
                  </a:lnTo>
                  <a:lnTo>
                    <a:pt x="513" y="1018"/>
                  </a:lnTo>
                  <a:lnTo>
                    <a:pt x="514" y="1018"/>
                  </a:lnTo>
                  <a:lnTo>
                    <a:pt x="514" y="1019"/>
                  </a:lnTo>
                  <a:lnTo>
                    <a:pt x="513" y="1019"/>
                  </a:lnTo>
                  <a:lnTo>
                    <a:pt x="514" y="1019"/>
                  </a:lnTo>
                  <a:lnTo>
                    <a:pt x="514" y="1020"/>
                  </a:lnTo>
                  <a:lnTo>
                    <a:pt x="515" y="1020"/>
                  </a:lnTo>
                  <a:lnTo>
                    <a:pt x="515" y="1021"/>
                  </a:lnTo>
                  <a:lnTo>
                    <a:pt x="516" y="1021"/>
                  </a:lnTo>
                  <a:lnTo>
                    <a:pt x="516" y="1022"/>
                  </a:lnTo>
                  <a:lnTo>
                    <a:pt x="515" y="1022"/>
                  </a:lnTo>
                  <a:lnTo>
                    <a:pt x="516" y="1022"/>
                  </a:lnTo>
                  <a:lnTo>
                    <a:pt x="517" y="1022"/>
                  </a:lnTo>
                  <a:lnTo>
                    <a:pt x="517" y="1023"/>
                  </a:lnTo>
                  <a:lnTo>
                    <a:pt x="516" y="1023"/>
                  </a:lnTo>
                  <a:lnTo>
                    <a:pt x="516" y="1024"/>
                  </a:lnTo>
                  <a:lnTo>
                    <a:pt x="517" y="1025"/>
                  </a:lnTo>
                  <a:lnTo>
                    <a:pt x="518" y="1025"/>
                  </a:lnTo>
                  <a:lnTo>
                    <a:pt x="518" y="1026"/>
                  </a:lnTo>
                  <a:lnTo>
                    <a:pt x="518" y="1027"/>
                  </a:lnTo>
                  <a:lnTo>
                    <a:pt x="517" y="1027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19" y="1028"/>
                  </a:lnTo>
                  <a:lnTo>
                    <a:pt x="519" y="1027"/>
                  </a:lnTo>
                  <a:lnTo>
                    <a:pt x="518" y="1027"/>
                  </a:lnTo>
                  <a:lnTo>
                    <a:pt x="518" y="1026"/>
                  </a:lnTo>
                  <a:lnTo>
                    <a:pt x="519" y="1026"/>
                  </a:lnTo>
                  <a:lnTo>
                    <a:pt x="519" y="1027"/>
                  </a:lnTo>
                  <a:lnTo>
                    <a:pt x="519" y="1028"/>
                  </a:lnTo>
                  <a:lnTo>
                    <a:pt x="519" y="1029"/>
                  </a:lnTo>
                  <a:lnTo>
                    <a:pt x="520" y="1029"/>
                  </a:lnTo>
                  <a:lnTo>
                    <a:pt x="520" y="1030"/>
                  </a:lnTo>
                  <a:lnTo>
                    <a:pt x="520" y="1031"/>
                  </a:lnTo>
                  <a:lnTo>
                    <a:pt x="519" y="1031"/>
                  </a:lnTo>
                  <a:lnTo>
                    <a:pt x="519" y="1032"/>
                  </a:lnTo>
                  <a:lnTo>
                    <a:pt x="520" y="1032"/>
                  </a:lnTo>
                  <a:lnTo>
                    <a:pt x="520" y="1033"/>
                  </a:lnTo>
                  <a:lnTo>
                    <a:pt x="520" y="1034"/>
                  </a:lnTo>
                  <a:lnTo>
                    <a:pt x="520" y="1035"/>
                  </a:lnTo>
                  <a:lnTo>
                    <a:pt x="520" y="1035"/>
                  </a:lnTo>
                  <a:lnTo>
                    <a:pt x="520" y="1034"/>
                  </a:lnTo>
                  <a:lnTo>
                    <a:pt x="520" y="1035"/>
                  </a:lnTo>
                  <a:lnTo>
                    <a:pt x="521" y="1035"/>
                  </a:lnTo>
                  <a:lnTo>
                    <a:pt x="521" y="1036"/>
                  </a:lnTo>
                  <a:lnTo>
                    <a:pt x="522" y="1036"/>
                  </a:lnTo>
                  <a:lnTo>
                    <a:pt x="523" y="1036"/>
                  </a:lnTo>
                  <a:lnTo>
                    <a:pt x="523" y="1037"/>
                  </a:lnTo>
                  <a:lnTo>
                    <a:pt x="524" y="1037"/>
                  </a:lnTo>
                  <a:lnTo>
                    <a:pt x="524" y="1038"/>
                  </a:lnTo>
                  <a:lnTo>
                    <a:pt x="524" y="1039"/>
                  </a:lnTo>
                  <a:lnTo>
                    <a:pt x="525" y="1040"/>
                  </a:lnTo>
                  <a:lnTo>
                    <a:pt x="525" y="1041"/>
                  </a:lnTo>
                  <a:lnTo>
                    <a:pt x="526" y="1041"/>
                  </a:lnTo>
                  <a:lnTo>
                    <a:pt x="525" y="1042"/>
                  </a:lnTo>
                  <a:lnTo>
                    <a:pt x="526" y="1042"/>
                  </a:lnTo>
                  <a:lnTo>
                    <a:pt x="525" y="1043"/>
                  </a:lnTo>
                  <a:lnTo>
                    <a:pt x="526" y="1043"/>
                  </a:lnTo>
                  <a:lnTo>
                    <a:pt x="526" y="1044"/>
                  </a:lnTo>
                  <a:lnTo>
                    <a:pt x="526" y="1045"/>
                  </a:lnTo>
                  <a:lnTo>
                    <a:pt x="527" y="1045"/>
                  </a:lnTo>
                  <a:lnTo>
                    <a:pt x="526" y="1045"/>
                  </a:lnTo>
                  <a:lnTo>
                    <a:pt x="526" y="1045"/>
                  </a:lnTo>
                  <a:lnTo>
                    <a:pt x="526" y="1046"/>
                  </a:lnTo>
                  <a:lnTo>
                    <a:pt x="527" y="1046"/>
                  </a:lnTo>
                  <a:lnTo>
                    <a:pt x="527" y="1047"/>
                  </a:lnTo>
                  <a:lnTo>
                    <a:pt x="528" y="1047"/>
                  </a:lnTo>
                  <a:lnTo>
                    <a:pt x="527" y="1047"/>
                  </a:lnTo>
                  <a:lnTo>
                    <a:pt x="528" y="1047"/>
                  </a:lnTo>
                  <a:lnTo>
                    <a:pt x="528" y="1048"/>
                  </a:lnTo>
                  <a:lnTo>
                    <a:pt x="528" y="1049"/>
                  </a:lnTo>
                  <a:lnTo>
                    <a:pt x="528" y="1050"/>
                  </a:lnTo>
                  <a:lnTo>
                    <a:pt x="528" y="1051"/>
                  </a:lnTo>
                  <a:lnTo>
                    <a:pt x="528" y="1052"/>
                  </a:lnTo>
                  <a:lnTo>
                    <a:pt x="528" y="1053"/>
                  </a:lnTo>
                  <a:lnTo>
                    <a:pt x="528" y="1054"/>
                  </a:lnTo>
                  <a:lnTo>
                    <a:pt x="529" y="1055"/>
                  </a:lnTo>
                  <a:lnTo>
                    <a:pt x="528" y="1055"/>
                  </a:lnTo>
                  <a:lnTo>
                    <a:pt x="528" y="1056"/>
                  </a:lnTo>
                  <a:lnTo>
                    <a:pt x="529" y="1056"/>
                  </a:lnTo>
                  <a:lnTo>
                    <a:pt x="528" y="1056"/>
                  </a:lnTo>
                  <a:lnTo>
                    <a:pt x="528" y="1057"/>
                  </a:lnTo>
                  <a:lnTo>
                    <a:pt x="528" y="1058"/>
                  </a:lnTo>
                  <a:lnTo>
                    <a:pt x="527" y="1058"/>
                  </a:lnTo>
                  <a:lnTo>
                    <a:pt x="527" y="1057"/>
                  </a:lnTo>
                  <a:lnTo>
                    <a:pt x="526" y="1058"/>
                  </a:lnTo>
                  <a:lnTo>
                    <a:pt x="527" y="1058"/>
                  </a:lnTo>
                  <a:lnTo>
                    <a:pt x="527" y="1059"/>
                  </a:lnTo>
                  <a:lnTo>
                    <a:pt x="528" y="1059"/>
                  </a:lnTo>
                  <a:lnTo>
                    <a:pt x="527" y="1059"/>
                  </a:lnTo>
                  <a:lnTo>
                    <a:pt x="527" y="1060"/>
                  </a:lnTo>
                  <a:lnTo>
                    <a:pt x="528" y="1060"/>
                  </a:lnTo>
                  <a:lnTo>
                    <a:pt x="528" y="1061"/>
                  </a:lnTo>
                  <a:lnTo>
                    <a:pt x="527" y="1061"/>
                  </a:lnTo>
                  <a:lnTo>
                    <a:pt x="526" y="1061"/>
                  </a:lnTo>
                  <a:lnTo>
                    <a:pt x="526" y="1062"/>
                  </a:lnTo>
                  <a:lnTo>
                    <a:pt x="527" y="1062"/>
                  </a:lnTo>
                  <a:lnTo>
                    <a:pt x="527" y="1063"/>
                  </a:lnTo>
                  <a:lnTo>
                    <a:pt x="526" y="1063"/>
                  </a:lnTo>
                  <a:lnTo>
                    <a:pt x="525" y="1063"/>
                  </a:lnTo>
                  <a:lnTo>
                    <a:pt x="526" y="1064"/>
                  </a:lnTo>
                  <a:lnTo>
                    <a:pt x="525" y="1064"/>
                  </a:lnTo>
                  <a:lnTo>
                    <a:pt x="525" y="1065"/>
                  </a:lnTo>
                  <a:lnTo>
                    <a:pt x="525" y="1066"/>
                  </a:lnTo>
                  <a:lnTo>
                    <a:pt x="525" y="1067"/>
                  </a:lnTo>
                  <a:lnTo>
                    <a:pt x="525" y="1068"/>
                  </a:lnTo>
                  <a:lnTo>
                    <a:pt x="524" y="1068"/>
                  </a:lnTo>
                  <a:lnTo>
                    <a:pt x="524" y="1069"/>
                  </a:lnTo>
                  <a:lnTo>
                    <a:pt x="524" y="1070"/>
                  </a:lnTo>
                  <a:lnTo>
                    <a:pt x="524" y="1071"/>
                  </a:lnTo>
                  <a:lnTo>
                    <a:pt x="524" y="1072"/>
                  </a:lnTo>
                  <a:lnTo>
                    <a:pt x="523" y="1072"/>
                  </a:lnTo>
                  <a:lnTo>
                    <a:pt x="524" y="1072"/>
                  </a:lnTo>
                  <a:lnTo>
                    <a:pt x="523" y="1072"/>
                  </a:lnTo>
                  <a:lnTo>
                    <a:pt x="524" y="1072"/>
                  </a:lnTo>
                  <a:lnTo>
                    <a:pt x="524" y="1073"/>
                  </a:lnTo>
                  <a:lnTo>
                    <a:pt x="523" y="1073"/>
                  </a:lnTo>
                  <a:lnTo>
                    <a:pt x="524" y="1073"/>
                  </a:lnTo>
                  <a:lnTo>
                    <a:pt x="525" y="1073"/>
                  </a:lnTo>
                  <a:lnTo>
                    <a:pt x="525" y="1074"/>
                  </a:lnTo>
                  <a:lnTo>
                    <a:pt x="524" y="1074"/>
                  </a:lnTo>
                  <a:lnTo>
                    <a:pt x="523" y="1074"/>
                  </a:lnTo>
                  <a:lnTo>
                    <a:pt x="524" y="1074"/>
                  </a:lnTo>
                  <a:lnTo>
                    <a:pt x="524" y="1075"/>
                  </a:lnTo>
                  <a:lnTo>
                    <a:pt x="523" y="1075"/>
                  </a:lnTo>
                  <a:lnTo>
                    <a:pt x="523" y="1076"/>
                  </a:lnTo>
                  <a:lnTo>
                    <a:pt x="524" y="1076"/>
                  </a:lnTo>
                  <a:lnTo>
                    <a:pt x="524" y="1077"/>
                  </a:lnTo>
                  <a:lnTo>
                    <a:pt x="523" y="1078"/>
                  </a:lnTo>
                  <a:lnTo>
                    <a:pt x="524" y="1078"/>
                  </a:lnTo>
                  <a:lnTo>
                    <a:pt x="525" y="1078"/>
                  </a:lnTo>
                  <a:lnTo>
                    <a:pt x="525" y="1079"/>
                  </a:lnTo>
                  <a:lnTo>
                    <a:pt x="525" y="1080"/>
                  </a:lnTo>
                  <a:lnTo>
                    <a:pt x="525" y="1081"/>
                  </a:lnTo>
                  <a:lnTo>
                    <a:pt x="525" y="1082"/>
                  </a:lnTo>
                  <a:lnTo>
                    <a:pt x="525" y="1084"/>
                  </a:lnTo>
                  <a:lnTo>
                    <a:pt x="524" y="1084"/>
                  </a:lnTo>
                  <a:lnTo>
                    <a:pt x="524" y="1085"/>
                  </a:lnTo>
                  <a:lnTo>
                    <a:pt x="524" y="1086"/>
                  </a:lnTo>
                  <a:lnTo>
                    <a:pt x="524" y="1087"/>
                  </a:lnTo>
                  <a:lnTo>
                    <a:pt x="525" y="1088"/>
                  </a:lnTo>
                  <a:lnTo>
                    <a:pt x="525" y="1089"/>
                  </a:lnTo>
                  <a:lnTo>
                    <a:pt x="525" y="1090"/>
                  </a:lnTo>
                  <a:lnTo>
                    <a:pt x="524" y="1090"/>
                  </a:lnTo>
                  <a:lnTo>
                    <a:pt x="524" y="1091"/>
                  </a:lnTo>
                  <a:lnTo>
                    <a:pt x="525" y="1091"/>
                  </a:lnTo>
                  <a:lnTo>
                    <a:pt x="524" y="1091"/>
                  </a:lnTo>
                  <a:lnTo>
                    <a:pt x="524" y="1092"/>
                  </a:lnTo>
                  <a:lnTo>
                    <a:pt x="524" y="1093"/>
                  </a:lnTo>
                  <a:lnTo>
                    <a:pt x="524" y="1094"/>
                  </a:lnTo>
                  <a:lnTo>
                    <a:pt x="525" y="1094"/>
                  </a:lnTo>
                  <a:lnTo>
                    <a:pt x="524" y="1094"/>
                  </a:lnTo>
                  <a:lnTo>
                    <a:pt x="524" y="1095"/>
                  </a:lnTo>
                  <a:lnTo>
                    <a:pt x="524" y="1096"/>
                  </a:lnTo>
                  <a:lnTo>
                    <a:pt x="525" y="1096"/>
                  </a:lnTo>
                  <a:lnTo>
                    <a:pt x="525" y="1097"/>
                  </a:lnTo>
                  <a:lnTo>
                    <a:pt x="524" y="1096"/>
                  </a:lnTo>
                  <a:lnTo>
                    <a:pt x="524" y="1097"/>
                  </a:lnTo>
                  <a:lnTo>
                    <a:pt x="523" y="1097"/>
                  </a:lnTo>
                  <a:lnTo>
                    <a:pt x="524" y="1097"/>
                  </a:lnTo>
                  <a:lnTo>
                    <a:pt x="524" y="1098"/>
                  </a:lnTo>
                  <a:lnTo>
                    <a:pt x="524" y="1098"/>
                  </a:lnTo>
                  <a:lnTo>
                    <a:pt x="523" y="1098"/>
                  </a:lnTo>
                  <a:lnTo>
                    <a:pt x="524" y="1099"/>
                  </a:lnTo>
                  <a:lnTo>
                    <a:pt x="524" y="1100"/>
                  </a:lnTo>
                  <a:lnTo>
                    <a:pt x="524" y="1101"/>
                  </a:lnTo>
                  <a:lnTo>
                    <a:pt x="523" y="1102"/>
                  </a:lnTo>
                  <a:lnTo>
                    <a:pt x="523" y="1103"/>
                  </a:lnTo>
                  <a:lnTo>
                    <a:pt x="522" y="1103"/>
                  </a:lnTo>
                  <a:lnTo>
                    <a:pt x="522" y="1104"/>
                  </a:lnTo>
                  <a:lnTo>
                    <a:pt x="521" y="1104"/>
                  </a:lnTo>
                  <a:lnTo>
                    <a:pt x="521" y="1105"/>
                  </a:lnTo>
                  <a:lnTo>
                    <a:pt x="521" y="1106"/>
                  </a:lnTo>
                  <a:lnTo>
                    <a:pt x="522" y="1106"/>
                  </a:lnTo>
                  <a:lnTo>
                    <a:pt x="522" y="1107"/>
                  </a:lnTo>
                  <a:lnTo>
                    <a:pt x="522" y="1108"/>
                  </a:lnTo>
                  <a:lnTo>
                    <a:pt x="521" y="1108"/>
                  </a:lnTo>
                  <a:lnTo>
                    <a:pt x="521" y="1109"/>
                  </a:lnTo>
                  <a:lnTo>
                    <a:pt x="521" y="1110"/>
                  </a:lnTo>
                  <a:lnTo>
                    <a:pt x="520" y="1110"/>
                  </a:lnTo>
                  <a:lnTo>
                    <a:pt x="520" y="1111"/>
                  </a:lnTo>
                  <a:lnTo>
                    <a:pt x="520" y="1111"/>
                  </a:lnTo>
                  <a:lnTo>
                    <a:pt x="520" y="1111"/>
                  </a:lnTo>
                  <a:lnTo>
                    <a:pt x="520" y="1112"/>
                  </a:lnTo>
                  <a:lnTo>
                    <a:pt x="520" y="1113"/>
                  </a:lnTo>
                  <a:lnTo>
                    <a:pt x="520" y="1112"/>
                  </a:lnTo>
                  <a:lnTo>
                    <a:pt x="520" y="1112"/>
                  </a:lnTo>
                  <a:lnTo>
                    <a:pt x="520" y="1113"/>
                  </a:lnTo>
                  <a:lnTo>
                    <a:pt x="520" y="1114"/>
                  </a:lnTo>
                  <a:lnTo>
                    <a:pt x="520" y="1114"/>
                  </a:lnTo>
                  <a:lnTo>
                    <a:pt x="520" y="1115"/>
                  </a:lnTo>
                  <a:lnTo>
                    <a:pt x="520" y="1115"/>
                  </a:lnTo>
                  <a:lnTo>
                    <a:pt x="520" y="1116"/>
                  </a:lnTo>
                  <a:lnTo>
                    <a:pt x="520" y="1117"/>
                  </a:lnTo>
                  <a:lnTo>
                    <a:pt x="519" y="1117"/>
                  </a:lnTo>
                  <a:lnTo>
                    <a:pt x="519" y="1118"/>
                  </a:lnTo>
                  <a:lnTo>
                    <a:pt x="518" y="1118"/>
                  </a:lnTo>
                  <a:lnTo>
                    <a:pt x="518" y="1119"/>
                  </a:lnTo>
                  <a:lnTo>
                    <a:pt x="517" y="1119"/>
                  </a:lnTo>
                  <a:lnTo>
                    <a:pt x="517" y="1120"/>
                  </a:lnTo>
                  <a:lnTo>
                    <a:pt x="516" y="1120"/>
                  </a:lnTo>
                  <a:lnTo>
                    <a:pt x="515" y="1120"/>
                  </a:lnTo>
                  <a:lnTo>
                    <a:pt x="515" y="1121"/>
                  </a:lnTo>
                  <a:lnTo>
                    <a:pt x="515" y="1122"/>
                  </a:lnTo>
                  <a:lnTo>
                    <a:pt x="516" y="1122"/>
                  </a:lnTo>
                  <a:lnTo>
                    <a:pt x="516" y="1121"/>
                  </a:lnTo>
                  <a:lnTo>
                    <a:pt x="517" y="1122"/>
                  </a:lnTo>
                  <a:lnTo>
                    <a:pt x="517" y="1123"/>
                  </a:lnTo>
                  <a:lnTo>
                    <a:pt x="517" y="1124"/>
                  </a:lnTo>
                  <a:lnTo>
                    <a:pt x="518" y="1124"/>
                  </a:lnTo>
                  <a:lnTo>
                    <a:pt x="517" y="1125"/>
                  </a:lnTo>
                  <a:lnTo>
                    <a:pt x="518" y="1125"/>
                  </a:lnTo>
                  <a:lnTo>
                    <a:pt x="518" y="1125"/>
                  </a:lnTo>
                  <a:lnTo>
                    <a:pt x="517" y="1125"/>
                  </a:lnTo>
                  <a:lnTo>
                    <a:pt x="517" y="1126"/>
                  </a:lnTo>
                  <a:lnTo>
                    <a:pt x="518" y="1126"/>
                  </a:lnTo>
                  <a:lnTo>
                    <a:pt x="518" y="1127"/>
                  </a:lnTo>
                  <a:lnTo>
                    <a:pt x="518" y="1128"/>
                  </a:lnTo>
                  <a:lnTo>
                    <a:pt x="518" y="1129"/>
                  </a:lnTo>
                  <a:lnTo>
                    <a:pt x="517" y="1129"/>
                  </a:lnTo>
                  <a:lnTo>
                    <a:pt x="517" y="1130"/>
                  </a:lnTo>
                  <a:lnTo>
                    <a:pt x="516" y="1130"/>
                  </a:lnTo>
                  <a:lnTo>
                    <a:pt x="516" y="1129"/>
                  </a:lnTo>
                  <a:lnTo>
                    <a:pt x="515" y="1130"/>
                  </a:lnTo>
                  <a:lnTo>
                    <a:pt x="516" y="1130"/>
                  </a:lnTo>
                  <a:lnTo>
                    <a:pt x="516" y="1131"/>
                  </a:lnTo>
                  <a:lnTo>
                    <a:pt x="515" y="1131"/>
                  </a:lnTo>
                  <a:lnTo>
                    <a:pt x="515" y="1130"/>
                  </a:lnTo>
                  <a:lnTo>
                    <a:pt x="514" y="1130"/>
                  </a:lnTo>
                  <a:lnTo>
                    <a:pt x="514" y="1131"/>
                  </a:lnTo>
                  <a:lnTo>
                    <a:pt x="515" y="1131"/>
                  </a:lnTo>
                  <a:lnTo>
                    <a:pt x="515" y="1132"/>
                  </a:lnTo>
                  <a:lnTo>
                    <a:pt x="514" y="1132"/>
                  </a:lnTo>
                  <a:lnTo>
                    <a:pt x="514" y="1133"/>
                  </a:lnTo>
                  <a:lnTo>
                    <a:pt x="515" y="1133"/>
                  </a:lnTo>
                  <a:lnTo>
                    <a:pt x="514" y="1133"/>
                  </a:lnTo>
                  <a:lnTo>
                    <a:pt x="514" y="1134"/>
                  </a:lnTo>
                  <a:lnTo>
                    <a:pt x="514" y="1135"/>
                  </a:lnTo>
                  <a:lnTo>
                    <a:pt x="515" y="1135"/>
                  </a:lnTo>
                  <a:lnTo>
                    <a:pt x="515" y="1136"/>
                  </a:lnTo>
                  <a:lnTo>
                    <a:pt x="514" y="1136"/>
                  </a:lnTo>
                  <a:lnTo>
                    <a:pt x="513" y="1136"/>
                  </a:lnTo>
                  <a:lnTo>
                    <a:pt x="513" y="1137"/>
                  </a:lnTo>
                  <a:lnTo>
                    <a:pt x="514" y="1137"/>
                  </a:lnTo>
                  <a:lnTo>
                    <a:pt x="514" y="1138"/>
                  </a:lnTo>
                  <a:lnTo>
                    <a:pt x="514" y="1139"/>
                  </a:lnTo>
                  <a:lnTo>
                    <a:pt x="514" y="1140"/>
                  </a:lnTo>
                  <a:lnTo>
                    <a:pt x="515" y="1140"/>
                  </a:lnTo>
                  <a:lnTo>
                    <a:pt x="515" y="1141"/>
                  </a:lnTo>
                  <a:lnTo>
                    <a:pt x="515" y="1142"/>
                  </a:lnTo>
                  <a:lnTo>
                    <a:pt x="516" y="1142"/>
                  </a:lnTo>
                  <a:lnTo>
                    <a:pt x="516" y="1143"/>
                  </a:lnTo>
                  <a:lnTo>
                    <a:pt x="516" y="1144"/>
                  </a:lnTo>
                  <a:lnTo>
                    <a:pt x="516" y="1145"/>
                  </a:lnTo>
                  <a:lnTo>
                    <a:pt x="517" y="1145"/>
                  </a:lnTo>
                  <a:lnTo>
                    <a:pt x="517" y="1146"/>
                  </a:lnTo>
                  <a:lnTo>
                    <a:pt x="518" y="1147"/>
                  </a:lnTo>
                  <a:lnTo>
                    <a:pt x="517" y="1147"/>
                  </a:lnTo>
                  <a:lnTo>
                    <a:pt x="517" y="1148"/>
                  </a:lnTo>
                  <a:lnTo>
                    <a:pt x="517" y="1149"/>
                  </a:lnTo>
                  <a:lnTo>
                    <a:pt x="517" y="1150"/>
                  </a:lnTo>
                  <a:lnTo>
                    <a:pt x="517" y="1151"/>
                  </a:lnTo>
                  <a:lnTo>
                    <a:pt x="516" y="1152"/>
                  </a:lnTo>
                  <a:lnTo>
                    <a:pt x="517" y="1152"/>
                  </a:lnTo>
                  <a:lnTo>
                    <a:pt x="517" y="1152"/>
                  </a:lnTo>
                  <a:lnTo>
                    <a:pt x="517" y="1153"/>
                  </a:lnTo>
                  <a:lnTo>
                    <a:pt x="516" y="1153"/>
                  </a:lnTo>
                  <a:lnTo>
                    <a:pt x="515" y="1153"/>
                  </a:lnTo>
                  <a:lnTo>
                    <a:pt x="516" y="1153"/>
                  </a:lnTo>
                  <a:lnTo>
                    <a:pt x="516" y="1154"/>
                  </a:lnTo>
                  <a:lnTo>
                    <a:pt x="515" y="1154"/>
                  </a:lnTo>
                  <a:lnTo>
                    <a:pt x="515" y="1155"/>
                  </a:lnTo>
                  <a:lnTo>
                    <a:pt x="514" y="1155"/>
                  </a:lnTo>
                  <a:lnTo>
                    <a:pt x="515" y="1156"/>
                  </a:lnTo>
                  <a:lnTo>
                    <a:pt x="514" y="1156"/>
                  </a:lnTo>
                  <a:lnTo>
                    <a:pt x="513" y="1156"/>
                  </a:lnTo>
                  <a:lnTo>
                    <a:pt x="512" y="1157"/>
                  </a:lnTo>
                  <a:lnTo>
                    <a:pt x="512" y="1158"/>
                  </a:lnTo>
                  <a:lnTo>
                    <a:pt x="511" y="1158"/>
                  </a:lnTo>
                  <a:lnTo>
                    <a:pt x="510" y="1158"/>
                  </a:lnTo>
                  <a:lnTo>
                    <a:pt x="509" y="1159"/>
                  </a:lnTo>
                  <a:lnTo>
                    <a:pt x="508" y="1159"/>
                  </a:lnTo>
                  <a:lnTo>
                    <a:pt x="507" y="1159"/>
                  </a:lnTo>
                  <a:lnTo>
                    <a:pt x="506" y="1159"/>
                  </a:lnTo>
                  <a:lnTo>
                    <a:pt x="505" y="1160"/>
                  </a:lnTo>
                  <a:lnTo>
                    <a:pt x="504" y="1160"/>
                  </a:lnTo>
                  <a:lnTo>
                    <a:pt x="505" y="1161"/>
                  </a:lnTo>
                  <a:lnTo>
                    <a:pt x="504" y="1161"/>
                  </a:lnTo>
                  <a:lnTo>
                    <a:pt x="504" y="1160"/>
                  </a:lnTo>
                  <a:lnTo>
                    <a:pt x="503" y="1160"/>
                  </a:lnTo>
                  <a:lnTo>
                    <a:pt x="503" y="1159"/>
                  </a:lnTo>
                  <a:lnTo>
                    <a:pt x="502" y="1159"/>
                  </a:lnTo>
                  <a:lnTo>
                    <a:pt x="502" y="1158"/>
                  </a:lnTo>
                  <a:lnTo>
                    <a:pt x="501" y="1158"/>
                  </a:lnTo>
                  <a:lnTo>
                    <a:pt x="499" y="1159"/>
                  </a:lnTo>
                  <a:lnTo>
                    <a:pt x="498" y="1159"/>
                  </a:lnTo>
                  <a:lnTo>
                    <a:pt x="498" y="1160"/>
                  </a:lnTo>
                  <a:lnTo>
                    <a:pt x="497" y="1160"/>
                  </a:lnTo>
                  <a:lnTo>
                    <a:pt x="497" y="1159"/>
                  </a:lnTo>
                  <a:lnTo>
                    <a:pt x="496" y="1159"/>
                  </a:lnTo>
                  <a:lnTo>
                    <a:pt x="495" y="1159"/>
                  </a:lnTo>
                  <a:lnTo>
                    <a:pt x="494" y="1159"/>
                  </a:lnTo>
                  <a:lnTo>
                    <a:pt x="493" y="1159"/>
                  </a:lnTo>
                  <a:lnTo>
                    <a:pt x="493" y="1159"/>
                  </a:lnTo>
                  <a:lnTo>
                    <a:pt x="492" y="1159"/>
                  </a:lnTo>
                  <a:lnTo>
                    <a:pt x="491" y="1158"/>
                  </a:lnTo>
                  <a:lnTo>
                    <a:pt x="490" y="1158"/>
                  </a:lnTo>
                  <a:lnTo>
                    <a:pt x="490" y="1157"/>
                  </a:lnTo>
                  <a:lnTo>
                    <a:pt x="490" y="1158"/>
                  </a:lnTo>
                  <a:lnTo>
                    <a:pt x="489" y="1158"/>
                  </a:lnTo>
                  <a:lnTo>
                    <a:pt x="489" y="1157"/>
                  </a:lnTo>
                  <a:lnTo>
                    <a:pt x="489" y="1156"/>
                  </a:lnTo>
                  <a:lnTo>
                    <a:pt x="489" y="1155"/>
                  </a:lnTo>
                  <a:lnTo>
                    <a:pt x="488" y="1155"/>
                  </a:lnTo>
                  <a:lnTo>
                    <a:pt x="487" y="1155"/>
                  </a:lnTo>
                  <a:lnTo>
                    <a:pt x="487" y="1156"/>
                  </a:lnTo>
                  <a:lnTo>
                    <a:pt x="486" y="1156"/>
                  </a:lnTo>
                  <a:lnTo>
                    <a:pt x="486" y="1155"/>
                  </a:lnTo>
                  <a:lnTo>
                    <a:pt x="486" y="1156"/>
                  </a:lnTo>
                  <a:lnTo>
                    <a:pt x="485" y="1156"/>
                  </a:lnTo>
                  <a:lnTo>
                    <a:pt x="485" y="1157"/>
                  </a:lnTo>
                  <a:lnTo>
                    <a:pt x="485" y="1156"/>
                  </a:lnTo>
                  <a:lnTo>
                    <a:pt x="484" y="1156"/>
                  </a:lnTo>
                  <a:lnTo>
                    <a:pt x="484" y="1155"/>
                  </a:lnTo>
                  <a:lnTo>
                    <a:pt x="484" y="1156"/>
                  </a:lnTo>
                  <a:lnTo>
                    <a:pt x="484" y="1155"/>
                  </a:lnTo>
                  <a:lnTo>
                    <a:pt x="483" y="1155"/>
                  </a:lnTo>
                  <a:lnTo>
                    <a:pt x="482" y="1155"/>
                  </a:lnTo>
                  <a:lnTo>
                    <a:pt x="482" y="1156"/>
                  </a:lnTo>
                  <a:lnTo>
                    <a:pt x="482" y="1157"/>
                  </a:lnTo>
                  <a:lnTo>
                    <a:pt x="481" y="1157"/>
                  </a:lnTo>
                  <a:lnTo>
                    <a:pt x="480" y="1157"/>
                  </a:lnTo>
                  <a:lnTo>
                    <a:pt x="480" y="1156"/>
                  </a:lnTo>
                  <a:lnTo>
                    <a:pt x="479" y="1156"/>
                  </a:lnTo>
                  <a:lnTo>
                    <a:pt x="478" y="1156"/>
                  </a:lnTo>
                  <a:lnTo>
                    <a:pt x="478" y="1155"/>
                  </a:lnTo>
                  <a:lnTo>
                    <a:pt x="477" y="1155"/>
                  </a:lnTo>
                  <a:lnTo>
                    <a:pt x="477" y="1156"/>
                  </a:lnTo>
                  <a:lnTo>
                    <a:pt x="477" y="1157"/>
                  </a:lnTo>
                  <a:lnTo>
                    <a:pt x="476" y="1157"/>
                  </a:lnTo>
                  <a:lnTo>
                    <a:pt x="476" y="1158"/>
                  </a:lnTo>
                  <a:lnTo>
                    <a:pt x="475" y="1158"/>
                  </a:lnTo>
                  <a:lnTo>
                    <a:pt x="474" y="1158"/>
                  </a:lnTo>
                  <a:lnTo>
                    <a:pt x="473" y="1158"/>
                  </a:lnTo>
                  <a:lnTo>
                    <a:pt x="473" y="1157"/>
                  </a:lnTo>
                  <a:lnTo>
                    <a:pt x="472" y="1157"/>
                  </a:lnTo>
                  <a:lnTo>
                    <a:pt x="471" y="1157"/>
                  </a:lnTo>
                  <a:lnTo>
                    <a:pt x="471" y="1158"/>
                  </a:lnTo>
                  <a:lnTo>
                    <a:pt x="470" y="1158"/>
                  </a:lnTo>
                  <a:lnTo>
                    <a:pt x="469" y="1158"/>
                  </a:lnTo>
                  <a:lnTo>
                    <a:pt x="468" y="1159"/>
                  </a:lnTo>
                  <a:lnTo>
                    <a:pt x="468" y="1158"/>
                  </a:lnTo>
                  <a:lnTo>
                    <a:pt x="468" y="1159"/>
                  </a:lnTo>
                  <a:lnTo>
                    <a:pt x="467" y="1159"/>
                  </a:lnTo>
                  <a:lnTo>
                    <a:pt x="466" y="1159"/>
                  </a:lnTo>
                  <a:lnTo>
                    <a:pt x="466" y="1159"/>
                  </a:lnTo>
                  <a:lnTo>
                    <a:pt x="465" y="1160"/>
                  </a:lnTo>
                  <a:lnTo>
                    <a:pt x="464" y="1160"/>
                  </a:lnTo>
                  <a:lnTo>
                    <a:pt x="463" y="1160"/>
                  </a:lnTo>
                  <a:lnTo>
                    <a:pt x="463" y="1161"/>
                  </a:lnTo>
                  <a:lnTo>
                    <a:pt x="462" y="1161"/>
                  </a:lnTo>
                  <a:lnTo>
                    <a:pt x="462" y="1160"/>
                  </a:lnTo>
                  <a:lnTo>
                    <a:pt x="462" y="1161"/>
                  </a:lnTo>
                  <a:lnTo>
                    <a:pt x="461" y="1161"/>
                  </a:lnTo>
                  <a:lnTo>
                    <a:pt x="461" y="1160"/>
                  </a:lnTo>
                  <a:lnTo>
                    <a:pt x="460" y="1160"/>
                  </a:lnTo>
                  <a:lnTo>
                    <a:pt x="459" y="1160"/>
                  </a:lnTo>
                  <a:lnTo>
                    <a:pt x="458" y="1160"/>
                  </a:lnTo>
                  <a:lnTo>
                    <a:pt x="458" y="1159"/>
                  </a:lnTo>
                  <a:lnTo>
                    <a:pt x="458" y="1158"/>
                  </a:lnTo>
                  <a:lnTo>
                    <a:pt x="457" y="1158"/>
                  </a:lnTo>
                  <a:lnTo>
                    <a:pt x="457" y="1157"/>
                  </a:lnTo>
                  <a:lnTo>
                    <a:pt x="456" y="1156"/>
                  </a:lnTo>
                  <a:lnTo>
                    <a:pt x="455" y="1156"/>
                  </a:lnTo>
                  <a:lnTo>
                    <a:pt x="455" y="1155"/>
                  </a:lnTo>
                  <a:lnTo>
                    <a:pt x="454" y="1155"/>
                  </a:lnTo>
                  <a:lnTo>
                    <a:pt x="454" y="1154"/>
                  </a:lnTo>
                  <a:lnTo>
                    <a:pt x="454" y="1153"/>
                  </a:lnTo>
                  <a:lnTo>
                    <a:pt x="453" y="1153"/>
                  </a:lnTo>
                  <a:lnTo>
                    <a:pt x="453" y="1152"/>
                  </a:lnTo>
                  <a:lnTo>
                    <a:pt x="453" y="1152"/>
                  </a:lnTo>
                  <a:lnTo>
                    <a:pt x="452" y="1152"/>
                  </a:lnTo>
                  <a:lnTo>
                    <a:pt x="452" y="1151"/>
                  </a:lnTo>
                  <a:lnTo>
                    <a:pt x="451" y="1151"/>
                  </a:lnTo>
                  <a:lnTo>
                    <a:pt x="451" y="1152"/>
                  </a:lnTo>
                  <a:lnTo>
                    <a:pt x="450" y="1152"/>
                  </a:lnTo>
                  <a:lnTo>
                    <a:pt x="449" y="1151"/>
                  </a:lnTo>
                  <a:lnTo>
                    <a:pt x="448" y="1151"/>
                  </a:lnTo>
                  <a:lnTo>
                    <a:pt x="449" y="1150"/>
                  </a:lnTo>
                  <a:lnTo>
                    <a:pt x="448" y="1149"/>
                  </a:lnTo>
                  <a:lnTo>
                    <a:pt x="448" y="1148"/>
                  </a:lnTo>
                  <a:lnTo>
                    <a:pt x="449" y="1148"/>
                  </a:lnTo>
                  <a:lnTo>
                    <a:pt x="448" y="1148"/>
                  </a:lnTo>
                  <a:lnTo>
                    <a:pt x="448" y="1147"/>
                  </a:lnTo>
                  <a:lnTo>
                    <a:pt x="448" y="1146"/>
                  </a:lnTo>
                  <a:lnTo>
                    <a:pt x="448" y="1145"/>
                  </a:lnTo>
                  <a:lnTo>
                    <a:pt x="447" y="1145"/>
                  </a:lnTo>
                  <a:lnTo>
                    <a:pt x="447" y="1146"/>
                  </a:lnTo>
                  <a:lnTo>
                    <a:pt x="446" y="1146"/>
                  </a:lnTo>
                  <a:lnTo>
                    <a:pt x="446" y="1145"/>
                  </a:lnTo>
                  <a:lnTo>
                    <a:pt x="445" y="1145"/>
                  </a:lnTo>
                  <a:lnTo>
                    <a:pt x="446" y="1145"/>
                  </a:lnTo>
                  <a:lnTo>
                    <a:pt x="446" y="1144"/>
                  </a:lnTo>
                  <a:lnTo>
                    <a:pt x="445" y="1144"/>
                  </a:lnTo>
                  <a:lnTo>
                    <a:pt x="445" y="1143"/>
                  </a:lnTo>
                  <a:lnTo>
                    <a:pt x="444" y="1142"/>
                  </a:lnTo>
                  <a:lnTo>
                    <a:pt x="444" y="1141"/>
                  </a:lnTo>
                  <a:lnTo>
                    <a:pt x="444" y="1140"/>
                  </a:lnTo>
                  <a:lnTo>
                    <a:pt x="444" y="1139"/>
                  </a:lnTo>
                  <a:lnTo>
                    <a:pt x="443" y="1139"/>
                  </a:lnTo>
                  <a:lnTo>
                    <a:pt x="443" y="1138"/>
                  </a:lnTo>
                  <a:lnTo>
                    <a:pt x="444" y="1138"/>
                  </a:lnTo>
                  <a:lnTo>
                    <a:pt x="443" y="1138"/>
                  </a:lnTo>
                  <a:lnTo>
                    <a:pt x="443" y="1137"/>
                  </a:lnTo>
                  <a:lnTo>
                    <a:pt x="442" y="1137"/>
                  </a:lnTo>
                  <a:lnTo>
                    <a:pt x="442" y="1136"/>
                  </a:lnTo>
                  <a:lnTo>
                    <a:pt x="443" y="1136"/>
                  </a:lnTo>
                  <a:lnTo>
                    <a:pt x="442" y="1135"/>
                  </a:lnTo>
                  <a:lnTo>
                    <a:pt x="442" y="1134"/>
                  </a:lnTo>
                  <a:lnTo>
                    <a:pt x="442" y="1133"/>
                  </a:lnTo>
                  <a:lnTo>
                    <a:pt x="441" y="1133"/>
                  </a:lnTo>
                  <a:lnTo>
                    <a:pt x="441" y="1132"/>
                  </a:lnTo>
                  <a:lnTo>
                    <a:pt x="442" y="1132"/>
                  </a:lnTo>
                  <a:lnTo>
                    <a:pt x="442" y="1131"/>
                  </a:lnTo>
                  <a:lnTo>
                    <a:pt x="441" y="1131"/>
                  </a:lnTo>
                  <a:lnTo>
                    <a:pt x="441" y="1130"/>
                  </a:lnTo>
                  <a:lnTo>
                    <a:pt x="441" y="1129"/>
                  </a:lnTo>
                  <a:lnTo>
                    <a:pt x="442" y="1129"/>
                  </a:lnTo>
                  <a:lnTo>
                    <a:pt x="441" y="1129"/>
                  </a:lnTo>
                  <a:lnTo>
                    <a:pt x="441" y="1128"/>
                  </a:lnTo>
                  <a:lnTo>
                    <a:pt x="440" y="1128"/>
                  </a:lnTo>
                  <a:lnTo>
                    <a:pt x="440" y="1127"/>
                  </a:lnTo>
                  <a:lnTo>
                    <a:pt x="440" y="1126"/>
                  </a:lnTo>
                  <a:lnTo>
                    <a:pt x="441" y="1126"/>
                  </a:lnTo>
                  <a:lnTo>
                    <a:pt x="441" y="1125"/>
                  </a:lnTo>
                  <a:lnTo>
                    <a:pt x="440" y="1125"/>
                  </a:lnTo>
                  <a:lnTo>
                    <a:pt x="441" y="1125"/>
                  </a:lnTo>
                  <a:lnTo>
                    <a:pt x="441" y="1125"/>
                  </a:lnTo>
                  <a:lnTo>
                    <a:pt x="440" y="1125"/>
                  </a:lnTo>
                  <a:lnTo>
                    <a:pt x="441" y="1125"/>
                  </a:lnTo>
                  <a:lnTo>
                    <a:pt x="441" y="1124"/>
                  </a:lnTo>
                  <a:lnTo>
                    <a:pt x="440" y="1124"/>
                  </a:lnTo>
                  <a:lnTo>
                    <a:pt x="441" y="1124"/>
                  </a:lnTo>
                  <a:lnTo>
                    <a:pt x="441" y="1123"/>
                  </a:lnTo>
                  <a:lnTo>
                    <a:pt x="442" y="1123"/>
                  </a:lnTo>
                  <a:lnTo>
                    <a:pt x="442" y="1122"/>
                  </a:lnTo>
                  <a:lnTo>
                    <a:pt x="442" y="1121"/>
                  </a:lnTo>
                  <a:lnTo>
                    <a:pt x="441" y="1121"/>
                  </a:lnTo>
                  <a:lnTo>
                    <a:pt x="441" y="1120"/>
                  </a:lnTo>
                  <a:lnTo>
                    <a:pt x="442" y="1120"/>
                  </a:lnTo>
                  <a:lnTo>
                    <a:pt x="442" y="1119"/>
                  </a:lnTo>
                  <a:lnTo>
                    <a:pt x="443" y="1119"/>
                  </a:lnTo>
                  <a:lnTo>
                    <a:pt x="443" y="1118"/>
                  </a:lnTo>
                  <a:lnTo>
                    <a:pt x="443" y="1117"/>
                  </a:lnTo>
                  <a:lnTo>
                    <a:pt x="443" y="1116"/>
                  </a:lnTo>
                  <a:lnTo>
                    <a:pt x="442" y="1116"/>
                  </a:lnTo>
                  <a:lnTo>
                    <a:pt x="442" y="1115"/>
                  </a:lnTo>
                  <a:lnTo>
                    <a:pt x="442" y="1114"/>
                  </a:lnTo>
                  <a:lnTo>
                    <a:pt x="443" y="1114"/>
                  </a:lnTo>
                  <a:lnTo>
                    <a:pt x="442" y="1114"/>
                  </a:lnTo>
                  <a:lnTo>
                    <a:pt x="443" y="1114"/>
                  </a:lnTo>
                  <a:lnTo>
                    <a:pt x="443" y="1113"/>
                  </a:lnTo>
                  <a:lnTo>
                    <a:pt x="443" y="1112"/>
                  </a:lnTo>
                  <a:lnTo>
                    <a:pt x="442" y="1112"/>
                  </a:lnTo>
                  <a:lnTo>
                    <a:pt x="442" y="1111"/>
                  </a:lnTo>
                  <a:lnTo>
                    <a:pt x="441" y="1111"/>
                  </a:lnTo>
                  <a:lnTo>
                    <a:pt x="441" y="1110"/>
                  </a:lnTo>
                  <a:lnTo>
                    <a:pt x="441" y="1109"/>
                  </a:lnTo>
                  <a:lnTo>
                    <a:pt x="442" y="1109"/>
                  </a:lnTo>
                  <a:lnTo>
                    <a:pt x="442" y="1108"/>
                  </a:lnTo>
                  <a:lnTo>
                    <a:pt x="442" y="1107"/>
                  </a:lnTo>
                  <a:lnTo>
                    <a:pt x="442" y="1106"/>
                  </a:lnTo>
                  <a:lnTo>
                    <a:pt x="442" y="1105"/>
                  </a:lnTo>
                  <a:lnTo>
                    <a:pt x="443" y="1105"/>
                  </a:lnTo>
                  <a:lnTo>
                    <a:pt x="442" y="1104"/>
                  </a:lnTo>
                  <a:lnTo>
                    <a:pt x="443" y="1104"/>
                  </a:lnTo>
                  <a:lnTo>
                    <a:pt x="443" y="1103"/>
                  </a:lnTo>
                  <a:lnTo>
                    <a:pt x="443" y="1102"/>
                  </a:lnTo>
                  <a:lnTo>
                    <a:pt x="444" y="1102"/>
                  </a:lnTo>
                  <a:lnTo>
                    <a:pt x="444" y="1101"/>
                  </a:lnTo>
                  <a:lnTo>
                    <a:pt x="444" y="1100"/>
                  </a:lnTo>
                  <a:lnTo>
                    <a:pt x="444" y="1099"/>
                  </a:lnTo>
                  <a:lnTo>
                    <a:pt x="443" y="1099"/>
                  </a:lnTo>
                  <a:lnTo>
                    <a:pt x="443" y="1098"/>
                  </a:lnTo>
                  <a:lnTo>
                    <a:pt x="443" y="1098"/>
                  </a:lnTo>
                  <a:lnTo>
                    <a:pt x="444" y="1098"/>
                  </a:lnTo>
                  <a:lnTo>
                    <a:pt x="444" y="1097"/>
                  </a:lnTo>
                  <a:lnTo>
                    <a:pt x="443" y="1097"/>
                  </a:lnTo>
                  <a:lnTo>
                    <a:pt x="443" y="1096"/>
                  </a:lnTo>
                  <a:lnTo>
                    <a:pt x="443" y="1095"/>
                  </a:lnTo>
                  <a:lnTo>
                    <a:pt x="442" y="1095"/>
                  </a:lnTo>
                  <a:lnTo>
                    <a:pt x="442" y="1094"/>
                  </a:lnTo>
                  <a:lnTo>
                    <a:pt x="442" y="1095"/>
                  </a:lnTo>
                  <a:lnTo>
                    <a:pt x="442" y="1094"/>
                  </a:lnTo>
                  <a:lnTo>
                    <a:pt x="441" y="1094"/>
                  </a:lnTo>
                  <a:lnTo>
                    <a:pt x="441" y="1093"/>
                  </a:lnTo>
                  <a:lnTo>
                    <a:pt x="441" y="1092"/>
                  </a:lnTo>
                  <a:lnTo>
                    <a:pt x="440" y="1092"/>
                  </a:lnTo>
                  <a:lnTo>
                    <a:pt x="440" y="1091"/>
                  </a:lnTo>
                  <a:lnTo>
                    <a:pt x="439" y="1091"/>
                  </a:lnTo>
                  <a:lnTo>
                    <a:pt x="439" y="1090"/>
                  </a:lnTo>
                  <a:lnTo>
                    <a:pt x="439" y="1089"/>
                  </a:lnTo>
                  <a:lnTo>
                    <a:pt x="439" y="1089"/>
                  </a:lnTo>
                  <a:lnTo>
                    <a:pt x="438" y="1089"/>
                  </a:lnTo>
                  <a:lnTo>
                    <a:pt x="438" y="1088"/>
                  </a:lnTo>
                  <a:lnTo>
                    <a:pt x="437" y="1088"/>
                  </a:lnTo>
                  <a:lnTo>
                    <a:pt x="437" y="1087"/>
                  </a:lnTo>
                  <a:lnTo>
                    <a:pt x="436" y="1087"/>
                  </a:lnTo>
                  <a:lnTo>
                    <a:pt x="435" y="1087"/>
                  </a:lnTo>
                  <a:lnTo>
                    <a:pt x="434" y="1087"/>
                  </a:lnTo>
                  <a:lnTo>
                    <a:pt x="434" y="1086"/>
                  </a:lnTo>
                  <a:lnTo>
                    <a:pt x="433" y="1086"/>
                  </a:lnTo>
                  <a:lnTo>
                    <a:pt x="433" y="1085"/>
                  </a:lnTo>
                  <a:lnTo>
                    <a:pt x="432" y="1085"/>
                  </a:lnTo>
                  <a:lnTo>
                    <a:pt x="432" y="1084"/>
                  </a:lnTo>
                  <a:lnTo>
                    <a:pt x="432" y="1083"/>
                  </a:lnTo>
                  <a:lnTo>
                    <a:pt x="431" y="1082"/>
                  </a:lnTo>
                  <a:lnTo>
                    <a:pt x="431" y="1081"/>
                  </a:lnTo>
                  <a:lnTo>
                    <a:pt x="431" y="1080"/>
                  </a:lnTo>
                  <a:lnTo>
                    <a:pt x="432" y="1080"/>
                  </a:lnTo>
                  <a:lnTo>
                    <a:pt x="432" y="1079"/>
                  </a:lnTo>
                  <a:lnTo>
                    <a:pt x="432" y="1078"/>
                  </a:lnTo>
                  <a:lnTo>
                    <a:pt x="431" y="1078"/>
                  </a:lnTo>
                  <a:lnTo>
                    <a:pt x="432" y="1078"/>
                  </a:lnTo>
                  <a:lnTo>
                    <a:pt x="432" y="1077"/>
                  </a:lnTo>
                  <a:lnTo>
                    <a:pt x="431" y="1077"/>
                  </a:lnTo>
                  <a:lnTo>
                    <a:pt x="431" y="1076"/>
                  </a:lnTo>
                  <a:lnTo>
                    <a:pt x="431" y="1075"/>
                  </a:lnTo>
                  <a:lnTo>
                    <a:pt x="430" y="1075"/>
                  </a:lnTo>
                  <a:lnTo>
                    <a:pt x="430" y="1074"/>
                  </a:lnTo>
                  <a:lnTo>
                    <a:pt x="429" y="1074"/>
                  </a:lnTo>
                  <a:lnTo>
                    <a:pt x="429" y="1073"/>
                  </a:lnTo>
                  <a:lnTo>
                    <a:pt x="428" y="1073"/>
                  </a:lnTo>
                  <a:lnTo>
                    <a:pt x="428" y="1072"/>
                  </a:lnTo>
                  <a:lnTo>
                    <a:pt x="427" y="1072"/>
                  </a:lnTo>
                  <a:lnTo>
                    <a:pt x="427" y="1072"/>
                  </a:lnTo>
                  <a:lnTo>
                    <a:pt x="427" y="1071"/>
                  </a:lnTo>
                  <a:lnTo>
                    <a:pt x="427" y="1070"/>
                  </a:lnTo>
                  <a:lnTo>
                    <a:pt x="427" y="1069"/>
                  </a:lnTo>
                  <a:lnTo>
                    <a:pt x="427" y="1068"/>
                  </a:lnTo>
                  <a:lnTo>
                    <a:pt x="427" y="1067"/>
                  </a:lnTo>
                  <a:lnTo>
                    <a:pt x="428" y="1067"/>
                  </a:lnTo>
                  <a:lnTo>
                    <a:pt x="428" y="1066"/>
                  </a:lnTo>
                  <a:lnTo>
                    <a:pt x="429" y="1066"/>
                  </a:lnTo>
                  <a:lnTo>
                    <a:pt x="429" y="1065"/>
                  </a:lnTo>
                  <a:lnTo>
                    <a:pt x="430" y="1064"/>
                  </a:lnTo>
                  <a:lnTo>
                    <a:pt x="430" y="1063"/>
                  </a:lnTo>
                  <a:lnTo>
                    <a:pt x="429" y="1062"/>
                  </a:lnTo>
                  <a:lnTo>
                    <a:pt x="429" y="1061"/>
                  </a:lnTo>
                  <a:lnTo>
                    <a:pt x="430" y="1060"/>
                  </a:lnTo>
                  <a:lnTo>
                    <a:pt x="431" y="1060"/>
                  </a:lnTo>
                  <a:lnTo>
                    <a:pt x="431" y="1059"/>
                  </a:lnTo>
                  <a:lnTo>
                    <a:pt x="432" y="1058"/>
                  </a:lnTo>
                  <a:lnTo>
                    <a:pt x="433" y="1057"/>
                  </a:lnTo>
                  <a:lnTo>
                    <a:pt x="434" y="1057"/>
                  </a:lnTo>
                  <a:lnTo>
                    <a:pt x="434" y="1056"/>
                  </a:lnTo>
                  <a:lnTo>
                    <a:pt x="435" y="1056"/>
                  </a:lnTo>
                  <a:lnTo>
                    <a:pt x="436" y="1056"/>
                  </a:lnTo>
                  <a:lnTo>
                    <a:pt x="437" y="1056"/>
                  </a:lnTo>
                  <a:lnTo>
                    <a:pt x="438" y="1056"/>
                  </a:lnTo>
                  <a:lnTo>
                    <a:pt x="438" y="1055"/>
                  </a:lnTo>
                  <a:lnTo>
                    <a:pt x="434" y="1054"/>
                  </a:lnTo>
                  <a:lnTo>
                    <a:pt x="431" y="1054"/>
                  </a:lnTo>
                  <a:lnTo>
                    <a:pt x="427" y="1054"/>
                  </a:lnTo>
                  <a:lnTo>
                    <a:pt x="425" y="1054"/>
                  </a:lnTo>
                  <a:lnTo>
                    <a:pt x="424" y="1054"/>
                  </a:lnTo>
                  <a:lnTo>
                    <a:pt x="422" y="1054"/>
                  </a:lnTo>
                  <a:lnTo>
                    <a:pt x="421" y="1054"/>
                  </a:lnTo>
                  <a:lnTo>
                    <a:pt x="415" y="1053"/>
                  </a:lnTo>
                  <a:lnTo>
                    <a:pt x="414" y="1053"/>
                  </a:lnTo>
                  <a:lnTo>
                    <a:pt x="411" y="1053"/>
                  </a:lnTo>
                  <a:lnTo>
                    <a:pt x="409" y="1053"/>
                  </a:lnTo>
                  <a:lnTo>
                    <a:pt x="408" y="1053"/>
                  </a:lnTo>
                  <a:lnTo>
                    <a:pt x="400" y="1052"/>
                  </a:lnTo>
                  <a:lnTo>
                    <a:pt x="397" y="1052"/>
                  </a:lnTo>
                  <a:lnTo>
                    <a:pt x="391" y="1052"/>
                  </a:lnTo>
                  <a:lnTo>
                    <a:pt x="382" y="1051"/>
                  </a:lnTo>
                  <a:lnTo>
                    <a:pt x="373" y="1051"/>
                  </a:lnTo>
                  <a:lnTo>
                    <a:pt x="369" y="1050"/>
                  </a:lnTo>
                  <a:lnTo>
                    <a:pt x="367" y="1050"/>
                  </a:lnTo>
                  <a:lnTo>
                    <a:pt x="364" y="1050"/>
                  </a:lnTo>
                  <a:lnTo>
                    <a:pt x="363" y="1050"/>
                  </a:lnTo>
                  <a:lnTo>
                    <a:pt x="360" y="1050"/>
                  </a:lnTo>
                  <a:lnTo>
                    <a:pt x="359" y="1050"/>
                  </a:lnTo>
                  <a:lnTo>
                    <a:pt x="355" y="1049"/>
                  </a:lnTo>
                  <a:lnTo>
                    <a:pt x="351" y="1049"/>
                  </a:lnTo>
                  <a:lnTo>
                    <a:pt x="349" y="1049"/>
                  </a:lnTo>
                  <a:lnTo>
                    <a:pt x="349" y="1047"/>
                  </a:lnTo>
                  <a:lnTo>
                    <a:pt x="349" y="1045"/>
                  </a:lnTo>
                  <a:lnTo>
                    <a:pt x="349" y="1043"/>
                  </a:lnTo>
                  <a:lnTo>
                    <a:pt x="348" y="1035"/>
                  </a:lnTo>
                  <a:lnTo>
                    <a:pt x="348" y="1034"/>
                  </a:lnTo>
                  <a:lnTo>
                    <a:pt x="346" y="1034"/>
                  </a:lnTo>
                  <a:lnTo>
                    <a:pt x="343" y="1034"/>
                  </a:lnTo>
                  <a:lnTo>
                    <a:pt x="343" y="1033"/>
                  </a:lnTo>
                  <a:lnTo>
                    <a:pt x="343" y="1029"/>
                  </a:lnTo>
                  <a:lnTo>
                    <a:pt x="343" y="1027"/>
                  </a:lnTo>
                  <a:lnTo>
                    <a:pt x="343" y="1021"/>
                  </a:lnTo>
                  <a:lnTo>
                    <a:pt x="343" y="1019"/>
                  </a:lnTo>
                  <a:lnTo>
                    <a:pt x="343" y="1018"/>
                  </a:lnTo>
                  <a:lnTo>
                    <a:pt x="343" y="1016"/>
                  </a:lnTo>
                  <a:lnTo>
                    <a:pt x="343" y="1015"/>
                  </a:lnTo>
                  <a:lnTo>
                    <a:pt x="343" y="1012"/>
                  </a:lnTo>
                  <a:lnTo>
                    <a:pt x="343" y="1008"/>
                  </a:lnTo>
                  <a:lnTo>
                    <a:pt x="343" y="1006"/>
                  </a:lnTo>
                  <a:lnTo>
                    <a:pt x="343" y="1004"/>
                  </a:lnTo>
                  <a:lnTo>
                    <a:pt x="343" y="1002"/>
                  </a:lnTo>
                  <a:lnTo>
                    <a:pt x="343" y="994"/>
                  </a:lnTo>
                  <a:lnTo>
                    <a:pt x="342" y="991"/>
                  </a:lnTo>
                  <a:lnTo>
                    <a:pt x="340" y="988"/>
                  </a:lnTo>
                  <a:lnTo>
                    <a:pt x="340" y="984"/>
                  </a:lnTo>
                  <a:lnTo>
                    <a:pt x="340" y="981"/>
                  </a:lnTo>
                  <a:lnTo>
                    <a:pt x="341" y="981"/>
                  </a:lnTo>
                  <a:lnTo>
                    <a:pt x="344" y="981"/>
                  </a:lnTo>
                  <a:lnTo>
                    <a:pt x="346" y="981"/>
                  </a:lnTo>
                  <a:lnTo>
                    <a:pt x="347" y="981"/>
                  </a:lnTo>
                  <a:lnTo>
                    <a:pt x="347" y="978"/>
                  </a:lnTo>
                  <a:lnTo>
                    <a:pt x="347" y="976"/>
                  </a:lnTo>
                  <a:lnTo>
                    <a:pt x="347" y="975"/>
                  </a:lnTo>
                  <a:lnTo>
                    <a:pt x="346" y="975"/>
                  </a:lnTo>
                  <a:lnTo>
                    <a:pt x="344" y="975"/>
                  </a:lnTo>
                  <a:lnTo>
                    <a:pt x="343" y="975"/>
                  </a:lnTo>
                  <a:lnTo>
                    <a:pt x="340" y="975"/>
                  </a:lnTo>
                  <a:lnTo>
                    <a:pt x="340" y="973"/>
                  </a:lnTo>
                  <a:lnTo>
                    <a:pt x="340" y="970"/>
                  </a:lnTo>
                  <a:lnTo>
                    <a:pt x="340" y="968"/>
                  </a:lnTo>
                  <a:lnTo>
                    <a:pt x="340" y="967"/>
                  </a:lnTo>
                  <a:lnTo>
                    <a:pt x="340" y="961"/>
                  </a:lnTo>
                  <a:lnTo>
                    <a:pt x="340" y="959"/>
                  </a:lnTo>
                  <a:lnTo>
                    <a:pt x="340" y="953"/>
                  </a:lnTo>
                  <a:lnTo>
                    <a:pt x="339" y="941"/>
                  </a:lnTo>
                  <a:lnTo>
                    <a:pt x="339" y="929"/>
                  </a:lnTo>
                  <a:lnTo>
                    <a:pt x="338" y="929"/>
                  </a:lnTo>
                  <a:lnTo>
                    <a:pt x="332" y="929"/>
                  </a:lnTo>
                  <a:lnTo>
                    <a:pt x="331" y="929"/>
                  </a:lnTo>
                  <a:lnTo>
                    <a:pt x="326" y="930"/>
                  </a:lnTo>
                  <a:lnTo>
                    <a:pt x="323" y="930"/>
                  </a:lnTo>
                  <a:lnTo>
                    <a:pt x="317" y="930"/>
                  </a:lnTo>
                  <a:lnTo>
                    <a:pt x="316" y="930"/>
                  </a:lnTo>
                  <a:lnTo>
                    <a:pt x="315" y="930"/>
                  </a:lnTo>
                  <a:lnTo>
                    <a:pt x="314" y="930"/>
                  </a:lnTo>
                  <a:lnTo>
                    <a:pt x="313" y="930"/>
                  </a:lnTo>
                  <a:lnTo>
                    <a:pt x="313" y="929"/>
                  </a:lnTo>
                  <a:lnTo>
                    <a:pt x="314" y="929"/>
                  </a:lnTo>
                  <a:lnTo>
                    <a:pt x="314" y="927"/>
                  </a:lnTo>
                  <a:lnTo>
                    <a:pt x="315" y="924"/>
                  </a:lnTo>
                  <a:lnTo>
                    <a:pt x="315" y="923"/>
                  </a:lnTo>
                  <a:lnTo>
                    <a:pt x="315" y="920"/>
                  </a:lnTo>
                  <a:lnTo>
                    <a:pt x="315" y="918"/>
                  </a:lnTo>
                  <a:lnTo>
                    <a:pt x="315" y="916"/>
                  </a:lnTo>
                  <a:lnTo>
                    <a:pt x="315" y="914"/>
                  </a:lnTo>
                  <a:lnTo>
                    <a:pt x="315" y="912"/>
                  </a:lnTo>
                  <a:lnTo>
                    <a:pt x="315" y="909"/>
                  </a:lnTo>
                  <a:lnTo>
                    <a:pt x="315" y="904"/>
                  </a:lnTo>
                  <a:lnTo>
                    <a:pt x="315" y="898"/>
                  </a:lnTo>
                  <a:lnTo>
                    <a:pt x="315" y="896"/>
                  </a:lnTo>
                  <a:lnTo>
                    <a:pt x="315" y="895"/>
                  </a:lnTo>
                  <a:lnTo>
                    <a:pt x="315" y="893"/>
                  </a:lnTo>
                  <a:lnTo>
                    <a:pt x="315" y="891"/>
                  </a:lnTo>
                  <a:lnTo>
                    <a:pt x="315" y="890"/>
                  </a:lnTo>
                  <a:lnTo>
                    <a:pt x="315" y="889"/>
                  </a:lnTo>
                  <a:lnTo>
                    <a:pt x="315" y="881"/>
                  </a:lnTo>
                  <a:lnTo>
                    <a:pt x="315" y="879"/>
                  </a:lnTo>
                  <a:lnTo>
                    <a:pt x="315" y="869"/>
                  </a:lnTo>
                  <a:lnTo>
                    <a:pt x="315" y="868"/>
                  </a:lnTo>
                  <a:lnTo>
                    <a:pt x="315" y="866"/>
                  </a:lnTo>
                  <a:lnTo>
                    <a:pt x="315" y="860"/>
                  </a:lnTo>
                  <a:lnTo>
                    <a:pt x="315" y="857"/>
                  </a:lnTo>
                  <a:lnTo>
                    <a:pt x="310" y="858"/>
                  </a:lnTo>
                  <a:lnTo>
                    <a:pt x="309" y="858"/>
                  </a:lnTo>
                  <a:lnTo>
                    <a:pt x="308" y="858"/>
                  </a:lnTo>
                  <a:lnTo>
                    <a:pt x="305" y="858"/>
                  </a:lnTo>
                  <a:lnTo>
                    <a:pt x="303" y="858"/>
                  </a:lnTo>
                  <a:lnTo>
                    <a:pt x="302" y="858"/>
                  </a:lnTo>
                  <a:lnTo>
                    <a:pt x="302" y="857"/>
                  </a:lnTo>
                  <a:lnTo>
                    <a:pt x="302" y="856"/>
                  </a:lnTo>
                  <a:lnTo>
                    <a:pt x="302" y="855"/>
                  </a:lnTo>
                  <a:lnTo>
                    <a:pt x="301" y="855"/>
                  </a:lnTo>
                  <a:lnTo>
                    <a:pt x="300" y="855"/>
                  </a:lnTo>
                  <a:lnTo>
                    <a:pt x="299" y="855"/>
                  </a:lnTo>
                  <a:lnTo>
                    <a:pt x="299" y="854"/>
                  </a:lnTo>
                  <a:lnTo>
                    <a:pt x="298" y="852"/>
                  </a:lnTo>
                  <a:lnTo>
                    <a:pt x="297" y="852"/>
                  </a:lnTo>
                  <a:lnTo>
                    <a:pt x="297" y="851"/>
                  </a:lnTo>
                  <a:lnTo>
                    <a:pt x="297" y="850"/>
                  </a:lnTo>
                  <a:lnTo>
                    <a:pt x="296" y="850"/>
                  </a:lnTo>
                  <a:lnTo>
                    <a:pt x="296" y="849"/>
                  </a:lnTo>
                  <a:lnTo>
                    <a:pt x="296" y="848"/>
                  </a:lnTo>
                  <a:lnTo>
                    <a:pt x="295" y="848"/>
                  </a:lnTo>
                  <a:lnTo>
                    <a:pt x="295" y="847"/>
                  </a:lnTo>
                  <a:lnTo>
                    <a:pt x="295" y="846"/>
                  </a:lnTo>
                  <a:lnTo>
                    <a:pt x="294" y="846"/>
                  </a:lnTo>
                  <a:lnTo>
                    <a:pt x="294" y="845"/>
                  </a:lnTo>
                  <a:lnTo>
                    <a:pt x="293" y="845"/>
                  </a:lnTo>
                  <a:lnTo>
                    <a:pt x="292" y="845"/>
                  </a:lnTo>
                  <a:lnTo>
                    <a:pt x="291" y="844"/>
                  </a:lnTo>
                  <a:lnTo>
                    <a:pt x="290" y="844"/>
                  </a:lnTo>
                  <a:lnTo>
                    <a:pt x="290" y="843"/>
                  </a:lnTo>
                  <a:lnTo>
                    <a:pt x="290" y="842"/>
                  </a:lnTo>
                  <a:lnTo>
                    <a:pt x="289" y="842"/>
                  </a:lnTo>
                  <a:lnTo>
                    <a:pt x="289" y="841"/>
                  </a:lnTo>
                  <a:lnTo>
                    <a:pt x="289" y="840"/>
                  </a:lnTo>
                  <a:lnTo>
                    <a:pt x="288" y="840"/>
                  </a:lnTo>
                  <a:lnTo>
                    <a:pt x="288" y="839"/>
                  </a:lnTo>
                  <a:lnTo>
                    <a:pt x="288" y="838"/>
                  </a:lnTo>
                  <a:lnTo>
                    <a:pt x="287" y="838"/>
                  </a:lnTo>
                  <a:lnTo>
                    <a:pt x="286" y="838"/>
                  </a:lnTo>
                  <a:lnTo>
                    <a:pt x="285" y="838"/>
                  </a:lnTo>
                  <a:lnTo>
                    <a:pt x="285" y="837"/>
                  </a:lnTo>
                  <a:lnTo>
                    <a:pt x="284" y="837"/>
                  </a:lnTo>
                  <a:lnTo>
                    <a:pt x="283" y="837"/>
                  </a:lnTo>
                  <a:lnTo>
                    <a:pt x="283" y="836"/>
                  </a:lnTo>
                  <a:lnTo>
                    <a:pt x="282" y="836"/>
                  </a:lnTo>
                  <a:lnTo>
                    <a:pt x="282" y="835"/>
                  </a:lnTo>
                  <a:lnTo>
                    <a:pt x="281" y="835"/>
                  </a:lnTo>
                  <a:lnTo>
                    <a:pt x="280" y="835"/>
                  </a:lnTo>
                  <a:lnTo>
                    <a:pt x="280" y="834"/>
                  </a:lnTo>
                  <a:lnTo>
                    <a:pt x="279" y="834"/>
                  </a:lnTo>
                  <a:lnTo>
                    <a:pt x="279" y="833"/>
                  </a:lnTo>
                  <a:lnTo>
                    <a:pt x="278" y="833"/>
                  </a:lnTo>
                  <a:lnTo>
                    <a:pt x="278" y="834"/>
                  </a:lnTo>
                  <a:lnTo>
                    <a:pt x="277" y="834"/>
                  </a:lnTo>
                  <a:lnTo>
                    <a:pt x="277" y="833"/>
                  </a:lnTo>
                  <a:lnTo>
                    <a:pt x="276" y="833"/>
                  </a:lnTo>
                  <a:lnTo>
                    <a:pt x="275" y="833"/>
                  </a:lnTo>
                  <a:lnTo>
                    <a:pt x="275" y="832"/>
                  </a:lnTo>
                  <a:lnTo>
                    <a:pt x="275" y="831"/>
                  </a:lnTo>
                  <a:lnTo>
                    <a:pt x="274" y="831"/>
                  </a:lnTo>
                  <a:lnTo>
                    <a:pt x="274" y="831"/>
                  </a:lnTo>
                  <a:lnTo>
                    <a:pt x="273" y="831"/>
                  </a:lnTo>
                  <a:lnTo>
                    <a:pt x="273" y="830"/>
                  </a:lnTo>
                  <a:lnTo>
                    <a:pt x="272" y="830"/>
                  </a:lnTo>
                  <a:lnTo>
                    <a:pt x="271" y="830"/>
                  </a:lnTo>
                  <a:lnTo>
                    <a:pt x="270" y="830"/>
                  </a:lnTo>
                  <a:lnTo>
                    <a:pt x="270" y="829"/>
                  </a:lnTo>
                  <a:lnTo>
                    <a:pt x="270" y="828"/>
                  </a:lnTo>
                  <a:lnTo>
                    <a:pt x="269" y="827"/>
                  </a:lnTo>
                  <a:lnTo>
                    <a:pt x="269" y="826"/>
                  </a:lnTo>
                  <a:lnTo>
                    <a:pt x="268" y="825"/>
                  </a:lnTo>
                  <a:lnTo>
                    <a:pt x="267" y="823"/>
                  </a:lnTo>
                  <a:lnTo>
                    <a:pt x="267" y="822"/>
                  </a:lnTo>
                  <a:lnTo>
                    <a:pt x="267" y="821"/>
                  </a:lnTo>
                  <a:lnTo>
                    <a:pt x="266" y="821"/>
                  </a:lnTo>
                  <a:lnTo>
                    <a:pt x="266" y="820"/>
                  </a:lnTo>
                  <a:lnTo>
                    <a:pt x="266" y="819"/>
                  </a:lnTo>
                  <a:lnTo>
                    <a:pt x="265" y="819"/>
                  </a:lnTo>
                  <a:lnTo>
                    <a:pt x="265" y="817"/>
                  </a:lnTo>
                  <a:lnTo>
                    <a:pt x="264" y="816"/>
                  </a:lnTo>
                  <a:lnTo>
                    <a:pt x="264" y="814"/>
                  </a:lnTo>
                  <a:lnTo>
                    <a:pt x="263" y="812"/>
                  </a:lnTo>
                  <a:lnTo>
                    <a:pt x="262" y="812"/>
                  </a:lnTo>
                  <a:lnTo>
                    <a:pt x="262" y="811"/>
                  </a:lnTo>
                  <a:lnTo>
                    <a:pt x="262" y="810"/>
                  </a:lnTo>
                  <a:lnTo>
                    <a:pt x="262" y="809"/>
                  </a:lnTo>
                  <a:lnTo>
                    <a:pt x="261" y="809"/>
                  </a:lnTo>
                  <a:lnTo>
                    <a:pt x="261" y="808"/>
                  </a:lnTo>
                  <a:lnTo>
                    <a:pt x="261" y="807"/>
                  </a:lnTo>
                  <a:lnTo>
                    <a:pt x="260" y="806"/>
                  </a:lnTo>
                  <a:lnTo>
                    <a:pt x="260" y="805"/>
                  </a:lnTo>
                  <a:lnTo>
                    <a:pt x="258" y="802"/>
                  </a:lnTo>
                  <a:lnTo>
                    <a:pt x="258" y="801"/>
                  </a:lnTo>
                  <a:lnTo>
                    <a:pt x="257" y="800"/>
                  </a:lnTo>
                  <a:lnTo>
                    <a:pt x="257" y="799"/>
                  </a:lnTo>
                  <a:lnTo>
                    <a:pt x="256" y="798"/>
                  </a:lnTo>
                  <a:lnTo>
                    <a:pt x="256" y="797"/>
                  </a:lnTo>
                  <a:lnTo>
                    <a:pt x="255" y="795"/>
                  </a:lnTo>
                  <a:lnTo>
                    <a:pt x="255" y="794"/>
                  </a:lnTo>
                  <a:lnTo>
                    <a:pt x="254" y="793"/>
                  </a:lnTo>
                  <a:lnTo>
                    <a:pt x="254" y="792"/>
                  </a:lnTo>
                  <a:lnTo>
                    <a:pt x="253" y="791"/>
                  </a:lnTo>
                  <a:lnTo>
                    <a:pt x="253" y="790"/>
                  </a:lnTo>
                  <a:lnTo>
                    <a:pt x="252" y="789"/>
                  </a:lnTo>
                  <a:lnTo>
                    <a:pt x="252" y="788"/>
                  </a:lnTo>
                  <a:lnTo>
                    <a:pt x="252" y="787"/>
                  </a:lnTo>
                  <a:lnTo>
                    <a:pt x="251" y="786"/>
                  </a:lnTo>
                  <a:lnTo>
                    <a:pt x="251" y="784"/>
                  </a:lnTo>
                  <a:lnTo>
                    <a:pt x="251" y="783"/>
                  </a:lnTo>
                  <a:lnTo>
                    <a:pt x="251" y="782"/>
                  </a:lnTo>
                  <a:lnTo>
                    <a:pt x="250" y="781"/>
                  </a:lnTo>
                  <a:lnTo>
                    <a:pt x="250" y="780"/>
                  </a:lnTo>
                  <a:lnTo>
                    <a:pt x="249" y="778"/>
                  </a:lnTo>
                  <a:lnTo>
                    <a:pt x="248" y="778"/>
                  </a:lnTo>
                  <a:lnTo>
                    <a:pt x="248" y="777"/>
                  </a:lnTo>
                  <a:lnTo>
                    <a:pt x="248" y="776"/>
                  </a:lnTo>
                  <a:lnTo>
                    <a:pt x="247" y="774"/>
                  </a:lnTo>
                  <a:lnTo>
                    <a:pt x="246" y="772"/>
                  </a:lnTo>
                  <a:lnTo>
                    <a:pt x="245" y="770"/>
                  </a:lnTo>
                  <a:lnTo>
                    <a:pt x="244" y="769"/>
                  </a:lnTo>
                  <a:lnTo>
                    <a:pt x="244" y="768"/>
                  </a:lnTo>
                  <a:lnTo>
                    <a:pt x="243" y="765"/>
                  </a:lnTo>
                  <a:lnTo>
                    <a:pt x="243" y="764"/>
                  </a:lnTo>
                  <a:lnTo>
                    <a:pt x="242" y="764"/>
                  </a:lnTo>
                  <a:lnTo>
                    <a:pt x="242" y="763"/>
                  </a:lnTo>
                  <a:lnTo>
                    <a:pt x="240" y="758"/>
                  </a:lnTo>
                  <a:lnTo>
                    <a:pt x="240" y="757"/>
                  </a:lnTo>
                  <a:lnTo>
                    <a:pt x="239" y="756"/>
                  </a:lnTo>
                  <a:lnTo>
                    <a:pt x="239" y="755"/>
                  </a:lnTo>
                  <a:lnTo>
                    <a:pt x="238" y="755"/>
                  </a:lnTo>
                  <a:lnTo>
                    <a:pt x="238" y="753"/>
                  </a:lnTo>
                  <a:lnTo>
                    <a:pt x="238" y="752"/>
                  </a:lnTo>
                  <a:lnTo>
                    <a:pt x="237" y="751"/>
                  </a:lnTo>
                  <a:lnTo>
                    <a:pt x="237" y="751"/>
                  </a:lnTo>
                  <a:lnTo>
                    <a:pt x="236" y="750"/>
                  </a:lnTo>
                  <a:lnTo>
                    <a:pt x="236" y="749"/>
                  </a:lnTo>
                  <a:lnTo>
                    <a:pt x="235" y="749"/>
                  </a:lnTo>
                  <a:lnTo>
                    <a:pt x="235" y="748"/>
                  </a:lnTo>
                  <a:lnTo>
                    <a:pt x="235" y="747"/>
                  </a:lnTo>
                  <a:lnTo>
                    <a:pt x="235" y="746"/>
                  </a:lnTo>
                  <a:lnTo>
                    <a:pt x="234" y="745"/>
                  </a:lnTo>
                  <a:lnTo>
                    <a:pt x="233" y="743"/>
                  </a:lnTo>
                  <a:lnTo>
                    <a:pt x="233" y="742"/>
                  </a:lnTo>
                  <a:lnTo>
                    <a:pt x="232" y="741"/>
                  </a:lnTo>
                  <a:lnTo>
                    <a:pt x="232" y="740"/>
                  </a:lnTo>
                  <a:lnTo>
                    <a:pt x="231" y="737"/>
                  </a:lnTo>
                  <a:lnTo>
                    <a:pt x="230" y="736"/>
                  </a:lnTo>
                  <a:lnTo>
                    <a:pt x="230" y="735"/>
                  </a:lnTo>
                  <a:lnTo>
                    <a:pt x="229" y="732"/>
                  </a:lnTo>
                  <a:lnTo>
                    <a:pt x="228" y="731"/>
                  </a:lnTo>
                  <a:lnTo>
                    <a:pt x="228" y="730"/>
                  </a:lnTo>
                  <a:lnTo>
                    <a:pt x="227" y="729"/>
                  </a:lnTo>
                  <a:lnTo>
                    <a:pt x="226" y="726"/>
                  </a:lnTo>
                  <a:lnTo>
                    <a:pt x="225" y="726"/>
                  </a:lnTo>
                  <a:lnTo>
                    <a:pt x="222" y="726"/>
                  </a:lnTo>
                  <a:lnTo>
                    <a:pt x="222" y="722"/>
                  </a:lnTo>
                  <a:lnTo>
                    <a:pt x="222" y="721"/>
                  </a:lnTo>
                  <a:lnTo>
                    <a:pt x="222" y="717"/>
                  </a:lnTo>
                  <a:lnTo>
                    <a:pt x="222" y="715"/>
                  </a:lnTo>
                  <a:lnTo>
                    <a:pt x="222" y="713"/>
                  </a:lnTo>
                  <a:lnTo>
                    <a:pt x="222" y="712"/>
                  </a:lnTo>
                  <a:lnTo>
                    <a:pt x="222" y="710"/>
                  </a:lnTo>
                  <a:lnTo>
                    <a:pt x="223" y="708"/>
                  </a:lnTo>
                  <a:lnTo>
                    <a:pt x="223" y="706"/>
                  </a:lnTo>
                  <a:lnTo>
                    <a:pt x="223" y="704"/>
                  </a:lnTo>
                  <a:lnTo>
                    <a:pt x="223" y="702"/>
                  </a:lnTo>
                  <a:lnTo>
                    <a:pt x="223" y="701"/>
                  </a:lnTo>
                  <a:lnTo>
                    <a:pt x="223" y="700"/>
                  </a:lnTo>
                  <a:lnTo>
                    <a:pt x="223" y="699"/>
                  </a:lnTo>
                  <a:lnTo>
                    <a:pt x="224" y="699"/>
                  </a:lnTo>
                  <a:lnTo>
                    <a:pt x="224" y="698"/>
                  </a:lnTo>
                  <a:lnTo>
                    <a:pt x="224" y="698"/>
                  </a:lnTo>
                  <a:lnTo>
                    <a:pt x="224" y="697"/>
                  </a:lnTo>
                  <a:lnTo>
                    <a:pt x="225" y="697"/>
                  </a:lnTo>
                  <a:lnTo>
                    <a:pt x="226" y="697"/>
                  </a:lnTo>
                  <a:lnTo>
                    <a:pt x="226" y="697"/>
                  </a:lnTo>
                  <a:lnTo>
                    <a:pt x="227" y="697"/>
                  </a:lnTo>
                  <a:lnTo>
                    <a:pt x="228" y="697"/>
                  </a:lnTo>
                  <a:lnTo>
                    <a:pt x="229" y="697"/>
                  </a:lnTo>
                  <a:lnTo>
                    <a:pt x="229" y="696"/>
                  </a:lnTo>
                  <a:lnTo>
                    <a:pt x="230" y="696"/>
                  </a:lnTo>
                  <a:lnTo>
                    <a:pt x="231" y="696"/>
                  </a:lnTo>
                  <a:lnTo>
                    <a:pt x="232" y="696"/>
                  </a:lnTo>
                  <a:lnTo>
                    <a:pt x="233" y="696"/>
                  </a:lnTo>
                  <a:lnTo>
                    <a:pt x="234" y="696"/>
                  </a:lnTo>
                  <a:lnTo>
                    <a:pt x="235" y="696"/>
                  </a:lnTo>
                  <a:lnTo>
                    <a:pt x="235" y="695"/>
                  </a:lnTo>
                  <a:lnTo>
                    <a:pt x="235" y="696"/>
                  </a:lnTo>
                  <a:lnTo>
                    <a:pt x="235" y="695"/>
                  </a:lnTo>
                  <a:lnTo>
                    <a:pt x="236" y="695"/>
                  </a:lnTo>
                  <a:lnTo>
                    <a:pt x="236" y="694"/>
                  </a:lnTo>
                  <a:lnTo>
                    <a:pt x="237" y="694"/>
                  </a:lnTo>
                  <a:lnTo>
                    <a:pt x="237" y="695"/>
                  </a:lnTo>
                  <a:lnTo>
                    <a:pt x="237" y="694"/>
                  </a:lnTo>
                  <a:lnTo>
                    <a:pt x="238" y="694"/>
                  </a:lnTo>
                  <a:lnTo>
                    <a:pt x="238" y="695"/>
                  </a:lnTo>
                  <a:lnTo>
                    <a:pt x="239" y="695"/>
                  </a:lnTo>
                  <a:lnTo>
                    <a:pt x="240" y="695"/>
                  </a:lnTo>
                  <a:lnTo>
                    <a:pt x="241" y="695"/>
                  </a:lnTo>
                  <a:lnTo>
                    <a:pt x="242" y="695"/>
                  </a:lnTo>
                  <a:lnTo>
                    <a:pt x="242" y="696"/>
                  </a:lnTo>
                  <a:lnTo>
                    <a:pt x="243" y="696"/>
                  </a:lnTo>
                  <a:lnTo>
                    <a:pt x="244" y="696"/>
                  </a:lnTo>
                  <a:lnTo>
                    <a:pt x="244" y="697"/>
                  </a:lnTo>
                  <a:lnTo>
                    <a:pt x="245" y="697"/>
                  </a:lnTo>
                  <a:lnTo>
                    <a:pt x="245" y="697"/>
                  </a:lnTo>
                  <a:lnTo>
                    <a:pt x="246" y="697"/>
                  </a:lnTo>
                  <a:lnTo>
                    <a:pt x="246" y="698"/>
                  </a:lnTo>
                  <a:lnTo>
                    <a:pt x="247" y="698"/>
                  </a:lnTo>
                  <a:lnTo>
                    <a:pt x="248" y="698"/>
                  </a:lnTo>
                  <a:lnTo>
                    <a:pt x="249" y="698"/>
                  </a:lnTo>
                  <a:lnTo>
                    <a:pt x="250" y="699"/>
                  </a:lnTo>
                  <a:lnTo>
                    <a:pt x="249" y="699"/>
                  </a:lnTo>
                  <a:lnTo>
                    <a:pt x="249" y="700"/>
                  </a:lnTo>
                  <a:lnTo>
                    <a:pt x="250" y="700"/>
                  </a:lnTo>
                  <a:lnTo>
                    <a:pt x="250" y="701"/>
                  </a:lnTo>
                  <a:lnTo>
                    <a:pt x="251" y="701"/>
                  </a:lnTo>
                  <a:lnTo>
                    <a:pt x="251" y="700"/>
                  </a:lnTo>
                  <a:lnTo>
                    <a:pt x="251" y="700"/>
                  </a:lnTo>
                  <a:lnTo>
                    <a:pt x="251" y="701"/>
                  </a:lnTo>
                  <a:lnTo>
                    <a:pt x="251" y="700"/>
                  </a:lnTo>
                  <a:lnTo>
                    <a:pt x="252" y="700"/>
                  </a:lnTo>
                  <a:lnTo>
                    <a:pt x="252" y="698"/>
                  </a:lnTo>
                  <a:lnTo>
                    <a:pt x="252" y="697"/>
                  </a:lnTo>
                  <a:lnTo>
                    <a:pt x="252" y="697"/>
                  </a:lnTo>
                  <a:lnTo>
                    <a:pt x="252" y="695"/>
                  </a:lnTo>
                  <a:lnTo>
                    <a:pt x="252" y="694"/>
                  </a:lnTo>
                  <a:lnTo>
                    <a:pt x="252" y="692"/>
                  </a:lnTo>
                  <a:lnTo>
                    <a:pt x="252" y="688"/>
                  </a:lnTo>
                  <a:lnTo>
                    <a:pt x="252" y="682"/>
                  </a:lnTo>
                  <a:lnTo>
                    <a:pt x="252" y="680"/>
                  </a:lnTo>
                  <a:lnTo>
                    <a:pt x="252" y="677"/>
                  </a:lnTo>
                  <a:lnTo>
                    <a:pt x="252" y="675"/>
                  </a:lnTo>
                  <a:lnTo>
                    <a:pt x="252" y="674"/>
                  </a:lnTo>
                  <a:lnTo>
                    <a:pt x="252" y="671"/>
                  </a:lnTo>
                  <a:lnTo>
                    <a:pt x="252" y="671"/>
                  </a:lnTo>
                  <a:lnTo>
                    <a:pt x="252" y="666"/>
                  </a:lnTo>
                  <a:lnTo>
                    <a:pt x="252" y="660"/>
                  </a:lnTo>
                  <a:lnTo>
                    <a:pt x="252" y="656"/>
                  </a:lnTo>
                  <a:lnTo>
                    <a:pt x="252" y="655"/>
                  </a:lnTo>
                  <a:lnTo>
                    <a:pt x="252" y="652"/>
                  </a:lnTo>
                  <a:lnTo>
                    <a:pt x="252" y="651"/>
                  </a:lnTo>
                  <a:lnTo>
                    <a:pt x="252" y="650"/>
                  </a:lnTo>
                  <a:lnTo>
                    <a:pt x="252" y="649"/>
                  </a:lnTo>
                  <a:lnTo>
                    <a:pt x="252" y="648"/>
                  </a:lnTo>
                  <a:lnTo>
                    <a:pt x="252" y="645"/>
                  </a:lnTo>
                  <a:lnTo>
                    <a:pt x="252" y="644"/>
                  </a:lnTo>
                  <a:lnTo>
                    <a:pt x="252" y="643"/>
                  </a:lnTo>
                  <a:lnTo>
                    <a:pt x="252" y="642"/>
                  </a:lnTo>
                  <a:lnTo>
                    <a:pt x="252" y="639"/>
                  </a:lnTo>
                  <a:lnTo>
                    <a:pt x="252" y="638"/>
                  </a:lnTo>
                  <a:lnTo>
                    <a:pt x="252" y="637"/>
                  </a:lnTo>
                  <a:lnTo>
                    <a:pt x="252" y="636"/>
                  </a:lnTo>
                  <a:lnTo>
                    <a:pt x="252" y="634"/>
                  </a:lnTo>
                  <a:lnTo>
                    <a:pt x="252" y="633"/>
                  </a:lnTo>
                  <a:lnTo>
                    <a:pt x="252" y="632"/>
                  </a:lnTo>
                  <a:lnTo>
                    <a:pt x="252" y="631"/>
                  </a:lnTo>
                  <a:lnTo>
                    <a:pt x="252" y="630"/>
                  </a:lnTo>
                  <a:lnTo>
                    <a:pt x="252" y="629"/>
                  </a:lnTo>
                  <a:lnTo>
                    <a:pt x="252" y="628"/>
                  </a:lnTo>
                  <a:lnTo>
                    <a:pt x="252" y="627"/>
                  </a:lnTo>
                  <a:lnTo>
                    <a:pt x="252" y="624"/>
                  </a:lnTo>
                  <a:lnTo>
                    <a:pt x="252" y="619"/>
                  </a:lnTo>
                  <a:lnTo>
                    <a:pt x="252" y="618"/>
                  </a:lnTo>
                  <a:lnTo>
                    <a:pt x="252" y="616"/>
                  </a:lnTo>
                  <a:lnTo>
                    <a:pt x="252" y="615"/>
                  </a:lnTo>
                  <a:lnTo>
                    <a:pt x="252" y="614"/>
                  </a:lnTo>
                  <a:lnTo>
                    <a:pt x="252" y="613"/>
                  </a:lnTo>
                  <a:lnTo>
                    <a:pt x="252" y="609"/>
                  </a:lnTo>
                  <a:lnTo>
                    <a:pt x="252" y="606"/>
                  </a:lnTo>
                  <a:lnTo>
                    <a:pt x="252" y="603"/>
                  </a:lnTo>
                  <a:lnTo>
                    <a:pt x="252" y="602"/>
                  </a:lnTo>
                  <a:lnTo>
                    <a:pt x="253" y="602"/>
                  </a:lnTo>
                  <a:lnTo>
                    <a:pt x="254" y="602"/>
                  </a:lnTo>
                  <a:lnTo>
                    <a:pt x="258" y="602"/>
                  </a:lnTo>
                  <a:lnTo>
                    <a:pt x="261" y="602"/>
                  </a:lnTo>
                  <a:lnTo>
                    <a:pt x="262" y="602"/>
                  </a:lnTo>
                  <a:lnTo>
                    <a:pt x="265" y="602"/>
                  </a:lnTo>
                  <a:lnTo>
                    <a:pt x="265" y="601"/>
                  </a:lnTo>
                  <a:lnTo>
                    <a:pt x="265" y="595"/>
                  </a:lnTo>
                  <a:lnTo>
                    <a:pt x="265" y="587"/>
                  </a:lnTo>
                  <a:lnTo>
                    <a:pt x="265" y="585"/>
                  </a:lnTo>
                  <a:lnTo>
                    <a:pt x="265" y="580"/>
                  </a:lnTo>
                  <a:lnTo>
                    <a:pt x="265" y="579"/>
                  </a:lnTo>
                  <a:lnTo>
                    <a:pt x="265" y="577"/>
                  </a:lnTo>
                  <a:lnTo>
                    <a:pt x="265" y="576"/>
                  </a:lnTo>
                  <a:lnTo>
                    <a:pt x="265" y="575"/>
                  </a:lnTo>
                  <a:lnTo>
                    <a:pt x="265" y="571"/>
                  </a:lnTo>
                  <a:lnTo>
                    <a:pt x="265" y="568"/>
                  </a:lnTo>
                  <a:lnTo>
                    <a:pt x="265" y="567"/>
                  </a:lnTo>
                  <a:lnTo>
                    <a:pt x="265" y="566"/>
                  </a:lnTo>
                  <a:lnTo>
                    <a:pt x="265" y="564"/>
                  </a:lnTo>
                  <a:lnTo>
                    <a:pt x="265" y="563"/>
                  </a:lnTo>
                  <a:lnTo>
                    <a:pt x="265" y="558"/>
                  </a:lnTo>
                  <a:lnTo>
                    <a:pt x="265" y="557"/>
                  </a:lnTo>
                  <a:lnTo>
                    <a:pt x="262" y="558"/>
                  </a:lnTo>
                  <a:lnTo>
                    <a:pt x="260" y="558"/>
                  </a:lnTo>
                  <a:lnTo>
                    <a:pt x="260" y="557"/>
                  </a:lnTo>
                  <a:lnTo>
                    <a:pt x="259" y="557"/>
                  </a:lnTo>
                  <a:lnTo>
                    <a:pt x="258" y="557"/>
                  </a:lnTo>
                  <a:lnTo>
                    <a:pt x="257" y="557"/>
                  </a:lnTo>
                  <a:lnTo>
                    <a:pt x="256" y="557"/>
                  </a:lnTo>
                  <a:lnTo>
                    <a:pt x="255" y="557"/>
                  </a:lnTo>
                  <a:lnTo>
                    <a:pt x="254" y="557"/>
                  </a:lnTo>
                  <a:lnTo>
                    <a:pt x="251" y="557"/>
                  </a:lnTo>
                  <a:lnTo>
                    <a:pt x="251" y="551"/>
                  </a:lnTo>
                  <a:lnTo>
                    <a:pt x="251" y="546"/>
                  </a:lnTo>
                  <a:lnTo>
                    <a:pt x="251" y="545"/>
                  </a:lnTo>
                  <a:lnTo>
                    <a:pt x="251" y="543"/>
                  </a:lnTo>
                  <a:lnTo>
                    <a:pt x="251" y="542"/>
                  </a:lnTo>
                  <a:lnTo>
                    <a:pt x="251" y="539"/>
                  </a:lnTo>
                  <a:lnTo>
                    <a:pt x="251" y="537"/>
                  </a:lnTo>
                  <a:lnTo>
                    <a:pt x="251" y="537"/>
                  </a:lnTo>
                  <a:lnTo>
                    <a:pt x="251" y="533"/>
                  </a:lnTo>
                  <a:lnTo>
                    <a:pt x="251" y="531"/>
                  </a:lnTo>
                  <a:lnTo>
                    <a:pt x="251" y="530"/>
                  </a:lnTo>
                  <a:lnTo>
                    <a:pt x="251" y="529"/>
                  </a:lnTo>
                  <a:lnTo>
                    <a:pt x="251" y="528"/>
                  </a:lnTo>
                  <a:lnTo>
                    <a:pt x="251" y="526"/>
                  </a:lnTo>
                  <a:lnTo>
                    <a:pt x="251" y="523"/>
                  </a:lnTo>
                  <a:lnTo>
                    <a:pt x="251" y="522"/>
                  </a:lnTo>
                  <a:lnTo>
                    <a:pt x="251" y="520"/>
                  </a:lnTo>
                  <a:lnTo>
                    <a:pt x="251" y="518"/>
                  </a:lnTo>
                  <a:lnTo>
                    <a:pt x="251" y="515"/>
                  </a:lnTo>
                  <a:lnTo>
                    <a:pt x="251" y="500"/>
                  </a:lnTo>
                  <a:lnTo>
                    <a:pt x="250" y="500"/>
                  </a:lnTo>
                  <a:lnTo>
                    <a:pt x="249" y="500"/>
                  </a:lnTo>
                  <a:lnTo>
                    <a:pt x="242" y="500"/>
                  </a:lnTo>
                  <a:lnTo>
                    <a:pt x="240" y="500"/>
                  </a:lnTo>
                  <a:lnTo>
                    <a:pt x="237" y="500"/>
                  </a:lnTo>
                  <a:lnTo>
                    <a:pt x="236" y="500"/>
                  </a:lnTo>
                  <a:lnTo>
                    <a:pt x="234" y="500"/>
                  </a:lnTo>
                  <a:lnTo>
                    <a:pt x="233" y="500"/>
                  </a:lnTo>
                  <a:lnTo>
                    <a:pt x="232" y="500"/>
                  </a:lnTo>
                  <a:lnTo>
                    <a:pt x="228" y="500"/>
                  </a:lnTo>
                  <a:lnTo>
                    <a:pt x="227" y="500"/>
                  </a:lnTo>
                  <a:lnTo>
                    <a:pt x="226" y="500"/>
                  </a:lnTo>
                  <a:lnTo>
                    <a:pt x="225" y="500"/>
                  </a:lnTo>
                  <a:lnTo>
                    <a:pt x="224" y="500"/>
                  </a:lnTo>
                  <a:lnTo>
                    <a:pt x="223" y="500"/>
                  </a:lnTo>
                  <a:lnTo>
                    <a:pt x="222" y="500"/>
                  </a:lnTo>
                  <a:lnTo>
                    <a:pt x="219" y="500"/>
                  </a:lnTo>
                  <a:lnTo>
                    <a:pt x="217" y="500"/>
                  </a:lnTo>
                  <a:lnTo>
                    <a:pt x="215" y="500"/>
                  </a:lnTo>
                  <a:lnTo>
                    <a:pt x="213" y="500"/>
                  </a:lnTo>
                  <a:lnTo>
                    <a:pt x="212" y="500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4" y="500"/>
                  </a:lnTo>
                  <a:lnTo>
                    <a:pt x="203" y="500"/>
                  </a:lnTo>
                  <a:lnTo>
                    <a:pt x="201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1"/>
                  </a:lnTo>
                  <a:lnTo>
                    <a:pt x="197" y="501"/>
                  </a:lnTo>
                  <a:lnTo>
                    <a:pt x="195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90" y="501"/>
                  </a:lnTo>
                  <a:lnTo>
                    <a:pt x="188" y="501"/>
                  </a:lnTo>
                  <a:lnTo>
                    <a:pt x="186" y="501"/>
                  </a:lnTo>
                  <a:lnTo>
                    <a:pt x="184" y="501"/>
                  </a:lnTo>
                  <a:lnTo>
                    <a:pt x="182" y="501"/>
                  </a:lnTo>
                  <a:lnTo>
                    <a:pt x="180" y="501"/>
                  </a:lnTo>
                  <a:lnTo>
                    <a:pt x="177" y="501"/>
                  </a:lnTo>
                  <a:lnTo>
                    <a:pt x="176" y="501"/>
                  </a:lnTo>
                  <a:lnTo>
                    <a:pt x="175" y="501"/>
                  </a:lnTo>
                  <a:lnTo>
                    <a:pt x="174" y="501"/>
                  </a:lnTo>
                  <a:lnTo>
                    <a:pt x="173" y="501"/>
                  </a:lnTo>
                  <a:lnTo>
                    <a:pt x="171" y="501"/>
                  </a:lnTo>
                  <a:lnTo>
                    <a:pt x="171" y="501"/>
                  </a:lnTo>
                  <a:lnTo>
                    <a:pt x="170" y="501"/>
                  </a:lnTo>
                  <a:lnTo>
                    <a:pt x="168" y="501"/>
                  </a:lnTo>
                  <a:lnTo>
                    <a:pt x="164" y="501"/>
                  </a:lnTo>
                  <a:lnTo>
                    <a:pt x="161" y="501"/>
                  </a:lnTo>
                  <a:lnTo>
                    <a:pt x="161" y="496"/>
                  </a:lnTo>
                  <a:lnTo>
                    <a:pt x="161" y="493"/>
                  </a:lnTo>
                  <a:lnTo>
                    <a:pt x="161" y="484"/>
                  </a:lnTo>
                  <a:lnTo>
                    <a:pt x="161" y="484"/>
                  </a:lnTo>
                  <a:lnTo>
                    <a:pt x="161" y="480"/>
                  </a:lnTo>
                  <a:lnTo>
                    <a:pt x="161" y="478"/>
                  </a:lnTo>
                  <a:lnTo>
                    <a:pt x="161" y="475"/>
                  </a:lnTo>
                  <a:lnTo>
                    <a:pt x="161" y="473"/>
                  </a:lnTo>
                  <a:lnTo>
                    <a:pt x="161" y="471"/>
                  </a:lnTo>
                  <a:lnTo>
                    <a:pt x="161" y="465"/>
                  </a:lnTo>
                  <a:lnTo>
                    <a:pt x="161" y="461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1" y="456"/>
                  </a:lnTo>
                  <a:lnTo>
                    <a:pt x="161" y="451"/>
                  </a:lnTo>
                  <a:lnTo>
                    <a:pt x="161" y="448"/>
                  </a:lnTo>
                  <a:lnTo>
                    <a:pt x="161" y="445"/>
                  </a:lnTo>
                  <a:lnTo>
                    <a:pt x="161" y="444"/>
                  </a:lnTo>
                  <a:lnTo>
                    <a:pt x="161" y="441"/>
                  </a:lnTo>
                  <a:lnTo>
                    <a:pt x="160" y="440"/>
                  </a:lnTo>
                  <a:lnTo>
                    <a:pt x="160" y="437"/>
                  </a:lnTo>
                  <a:lnTo>
                    <a:pt x="161" y="436"/>
                  </a:lnTo>
                  <a:lnTo>
                    <a:pt x="161" y="434"/>
                  </a:lnTo>
                  <a:lnTo>
                    <a:pt x="160" y="430"/>
                  </a:lnTo>
                  <a:lnTo>
                    <a:pt x="159" y="430"/>
                  </a:lnTo>
                  <a:lnTo>
                    <a:pt x="159" y="430"/>
                  </a:lnTo>
                  <a:lnTo>
                    <a:pt x="158" y="430"/>
                  </a:lnTo>
                  <a:lnTo>
                    <a:pt x="158" y="430"/>
                  </a:lnTo>
                  <a:lnTo>
                    <a:pt x="158" y="431"/>
                  </a:lnTo>
                  <a:lnTo>
                    <a:pt x="159" y="431"/>
                  </a:lnTo>
                  <a:lnTo>
                    <a:pt x="160" y="432"/>
                  </a:lnTo>
                  <a:lnTo>
                    <a:pt x="159" y="432"/>
                  </a:lnTo>
                  <a:lnTo>
                    <a:pt x="158" y="432"/>
                  </a:lnTo>
                  <a:lnTo>
                    <a:pt x="158" y="433"/>
                  </a:lnTo>
                  <a:lnTo>
                    <a:pt x="157" y="433"/>
                  </a:lnTo>
                  <a:lnTo>
                    <a:pt x="157" y="434"/>
                  </a:lnTo>
                  <a:lnTo>
                    <a:pt x="156" y="435"/>
                  </a:lnTo>
                  <a:lnTo>
                    <a:pt x="155" y="435"/>
                  </a:lnTo>
                  <a:lnTo>
                    <a:pt x="155" y="436"/>
                  </a:lnTo>
                  <a:lnTo>
                    <a:pt x="155" y="437"/>
                  </a:lnTo>
                  <a:lnTo>
                    <a:pt x="154" y="437"/>
                  </a:lnTo>
                  <a:lnTo>
                    <a:pt x="153" y="437"/>
                  </a:lnTo>
                  <a:lnTo>
                    <a:pt x="153" y="436"/>
                  </a:lnTo>
                  <a:lnTo>
                    <a:pt x="152" y="436"/>
                  </a:lnTo>
                  <a:lnTo>
                    <a:pt x="152" y="437"/>
                  </a:lnTo>
                  <a:lnTo>
                    <a:pt x="152" y="438"/>
                  </a:lnTo>
                  <a:lnTo>
                    <a:pt x="152" y="439"/>
                  </a:lnTo>
                  <a:lnTo>
                    <a:pt x="151" y="439"/>
                  </a:lnTo>
                  <a:lnTo>
                    <a:pt x="151" y="440"/>
                  </a:lnTo>
                  <a:lnTo>
                    <a:pt x="150" y="440"/>
                  </a:lnTo>
                  <a:lnTo>
                    <a:pt x="151" y="440"/>
                  </a:lnTo>
                  <a:lnTo>
                    <a:pt x="151" y="441"/>
                  </a:lnTo>
                  <a:lnTo>
                    <a:pt x="150" y="441"/>
                  </a:lnTo>
                  <a:lnTo>
                    <a:pt x="150" y="442"/>
                  </a:lnTo>
                  <a:lnTo>
                    <a:pt x="149" y="442"/>
                  </a:lnTo>
                  <a:lnTo>
                    <a:pt x="149" y="443"/>
                  </a:lnTo>
                  <a:lnTo>
                    <a:pt x="149" y="444"/>
                  </a:lnTo>
                  <a:lnTo>
                    <a:pt x="149" y="445"/>
                  </a:lnTo>
                  <a:lnTo>
                    <a:pt x="148" y="445"/>
                  </a:lnTo>
                  <a:lnTo>
                    <a:pt x="148" y="444"/>
                  </a:lnTo>
                  <a:lnTo>
                    <a:pt x="147" y="444"/>
                  </a:lnTo>
                  <a:lnTo>
                    <a:pt x="147" y="443"/>
                  </a:lnTo>
                  <a:lnTo>
                    <a:pt x="146" y="443"/>
                  </a:lnTo>
                  <a:lnTo>
                    <a:pt x="146" y="444"/>
                  </a:lnTo>
                  <a:lnTo>
                    <a:pt x="146" y="445"/>
                  </a:lnTo>
                  <a:lnTo>
                    <a:pt x="147" y="445"/>
                  </a:lnTo>
                  <a:lnTo>
                    <a:pt x="146" y="445"/>
                  </a:lnTo>
                  <a:lnTo>
                    <a:pt x="145" y="445"/>
                  </a:lnTo>
                  <a:lnTo>
                    <a:pt x="144" y="445"/>
                  </a:lnTo>
                  <a:lnTo>
                    <a:pt x="144" y="446"/>
                  </a:lnTo>
                  <a:lnTo>
                    <a:pt x="144" y="446"/>
                  </a:lnTo>
                  <a:lnTo>
                    <a:pt x="143" y="446"/>
                  </a:lnTo>
                  <a:lnTo>
                    <a:pt x="143" y="445"/>
                  </a:lnTo>
                  <a:lnTo>
                    <a:pt x="144" y="445"/>
                  </a:lnTo>
                  <a:lnTo>
                    <a:pt x="144" y="444"/>
                  </a:lnTo>
                  <a:lnTo>
                    <a:pt x="144" y="444"/>
                  </a:lnTo>
                  <a:lnTo>
                    <a:pt x="144" y="443"/>
                  </a:lnTo>
                  <a:lnTo>
                    <a:pt x="143" y="443"/>
                  </a:lnTo>
                  <a:lnTo>
                    <a:pt x="143" y="444"/>
                  </a:lnTo>
                  <a:lnTo>
                    <a:pt x="142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1" y="444"/>
                  </a:lnTo>
                  <a:lnTo>
                    <a:pt x="142" y="444"/>
                  </a:lnTo>
                  <a:lnTo>
                    <a:pt x="142" y="445"/>
                  </a:lnTo>
                  <a:lnTo>
                    <a:pt x="141" y="445"/>
                  </a:lnTo>
                  <a:lnTo>
                    <a:pt x="140" y="446"/>
                  </a:lnTo>
                  <a:lnTo>
                    <a:pt x="139" y="446"/>
                  </a:lnTo>
                  <a:lnTo>
                    <a:pt x="139" y="447"/>
                  </a:lnTo>
                  <a:lnTo>
                    <a:pt x="139" y="446"/>
                  </a:lnTo>
                  <a:lnTo>
                    <a:pt x="138" y="446"/>
                  </a:lnTo>
                  <a:lnTo>
                    <a:pt x="137" y="446"/>
                  </a:lnTo>
                  <a:lnTo>
                    <a:pt x="137" y="445"/>
                  </a:lnTo>
                  <a:lnTo>
                    <a:pt x="136" y="445"/>
                  </a:lnTo>
                  <a:lnTo>
                    <a:pt x="135" y="445"/>
                  </a:lnTo>
                  <a:lnTo>
                    <a:pt x="134" y="445"/>
                  </a:lnTo>
                  <a:lnTo>
                    <a:pt x="133" y="445"/>
                  </a:lnTo>
                  <a:lnTo>
                    <a:pt x="134" y="444"/>
                  </a:lnTo>
                  <a:lnTo>
                    <a:pt x="133" y="443"/>
                  </a:lnTo>
                  <a:lnTo>
                    <a:pt x="134" y="442"/>
                  </a:lnTo>
                  <a:lnTo>
                    <a:pt x="135" y="442"/>
                  </a:lnTo>
                  <a:lnTo>
                    <a:pt x="135" y="441"/>
                  </a:lnTo>
                  <a:lnTo>
                    <a:pt x="134" y="441"/>
                  </a:lnTo>
                  <a:lnTo>
                    <a:pt x="133" y="441"/>
                  </a:lnTo>
                  <a:lnTo>
                    <a:pt x="132" y="442"/>
                  </a:lnTo>
                  <a:lnTo>
                    <a:pt x="131" y="443"/>
                  </a:lnTo>
                  <a:lnTo>
                    <a:pt x="130" y="443"/>
                  </a:lnTo>
                  <a:lnTo>
                    <a:pt x="130" y="444"/>
                  </a:lnTo>
                  <a:lnTo>
                    <a:pt x="129" y="444"/>
                  </a:lnTo>
                  <a:lnTo>
                    <a:pt x="128" y="444"/>
                  </a:lnTo>
                  <a:lnTo>
                    <a:pt x="127" y="445"/>
                  </a:lnTo>
                  <a:lnTo>
                    <a:pt x="127" y="444"/>
                  </a:lnTo>
                  <a:lnTo>
                    <a:pt x="126" y="444"/>
                  </a:lnTo>
                  <a:lnTo>
                    <a:pt x="126" y="445"/>
                  </a:lnTo>
                  <a:lnTo>
                    <a:pt x="125" y="445"/>
                  </a:lnTo>
                  <a:lnTo>
                    <a:pt x="125" y="444"/>
                  </a:lnTo>
                  <a:lnTo>
                    <a:pt x="124" y="444"/>
                  </a:lnTo>
                  <a:lnTo>
                    <a:pt x="123" y="444"/>
                  </a:lnTo>
                  <a:lnTo>
                    <a:pt x="122" y="444"/>
                  </a:lnTo>
                  <a:lnTo>
                    <a:pt x="121" y="444"/>
                  </a:lnTo>
                  <a:lnTo>
                    <a:pt x="120" y="444"/>
                  </a:lnTo>
                  <a:lnTo>
                    <a:pt x="120" y="443"/>
                  </a:lnTo>
                  <a:lnTo>
                    <a:pt x="119" y="443"/>
                  </a:lnTo>
                  <a:lnTo>
                    <a:pt x="119" y="444"/>
                  </a:lnTo>
                  <a:lnTo>
                    <a:pt x="118" y="444"/>
                  </a:lnTo>
                  <a:lnTo>
                    <a:pt x="118" y="443"/>
                  </a:lnTo>
                  <a:lnTo>
                    <a:pt x="117" y="443"/>
                  </a:lnTo>
                  <a:lnTo>
                    <a:pt x="117" y="443"/>
                  </a:lnTo>
                  <a:lnTo>
                    <a:pt x="116" y="443"/>
                  </a:lnTo>
                  <a:lnTo>
                    <a:pt x="116" y="444"/>
                  </a:lnTo>
                  <a:lnTo>
                    <a:pt x="115" y="445"/>
                  </a:lnTo>
                  <a:lnTo>
                    <a:pt x="115" y="444"/>
                  </a:lnTo>
                  <a:lnTo>
                    <a:pt x="114" y="443"/>
                  </a:lnTo>
                  <a:lnTo>
                    <a:pt x="113" y="443"/>
                  </a:lnTo>
                  <a:lnTo>
                    <a:pt x="113" y="444"/>
                  </a:lnTo>
                  <a:lnTo>
                    <a:pt x="114" y="444"/>
                  </a:lnTo>
                  <a:lnTo>
                    <a:pt x="113" y="445"/>
                  </a:lnTo>
                  <a:lnTo>
                    <a:pt x="113" y="444"/>
                  </a:lnTo>
                  <a:lnTo>
                    <a:pt x="112" y="444"/>
                  </a:lnTo>
                  <a:lnTo>
                    <a:pt x="111" y="444"/>
                  </a:lnTo>
                  <a:lnTo>
                    <a:pt x="111" y="445"/>
                  </a:lnTo>
                  <a:lnTo>
                    <a:pt x="110" y="445"/>
                  </a:lnTo>
                  <a:lnTo>
                    <a:pt x="109" y="445"/>
                  </a:lnTo>
                  <a:lnTo>
                    <a:pt x="108" y="445"/>
                  </a:lnTo>
                  <a:lnTo>
                    <a:pt x="108" y="444"/>
                  </a:lnTo>
                  <a:lnTo>
                    <a:pt x="107" y="444"/>
                  </a:lnTo>
                  <a:lnTo>
                    <a:pt x="106" y="444"/>
                  </a:lnTo>
                  <a:lnTo>
                    <a:pt x="106" y="445"/>
                  </a:lnTo>
                  <a:lnTo>
                    <a:pt x="106" y="444"/>
                  </a:lnTo>
                  <a:lnTo>
                    <a:pt x="105" y="444"/>
                  </a:lnTo>
                  <a:lnTo>
                    <a:pt x="105" y="443"/>
                  </a:lnTo>
                  <a:lnTo>
                    <a:pt x="104" y="443"/>
                  </a:lnTo>
                  <a:lnTo>
                    <a:pt x="103" y="443"/>
                  </a:lnTo>
                  <a:lnTo>
                    <a:pt x="103" y="442"/>
                  </a:lnTo>
                  <a:lnTo>
                    <a:pt x="103" y="441"/>
                  </a:lnTo>
                  <a:lnTo>
                    <a:pt x="103" y="440"/>
                  </a:lnTo>
                  <a:lnTo>
                    <a:pt x="102" y="440"/>
                  </a:lnTo>
                  <a:lnTo>
                    <a:pt x="102" y="441"/>
                  </a:lnTo>
                  <a:lnTo>
                    <a:pt x="101" y="441"/>
                  </a:lnTo>
                  <a:lnTo>
                    <a:pt x="100" y="440"/>
                  </a:lnTo>
                  <a:lnTo>
                    <a:pt x="99" y="440"/>
                  </a:lnTo>
                  <a:lnTo>
                    <a:pt x="98" y="441"/>
                  </a:lnTo>
                  <a:lnTo>
                    <a:pt x="97" y="442"/>
                  </a:lnTo>
                  <a:lnTo>
                    <a:pt x="97" y="443"/>
                  </a:lnTo>
                  <a:lnTo>
                    <a:pt x="97" y="444"/>
                  </a:lnTo>
                  <a:lnTo>
                    <a:pt x="98" y="444"/>
                  </a:lnTo>
                  <a:lnTo>
                    <a:pt x="97" y="445"/>
                  </a:lnTo>
                  <a:lnTo>
                    <a:pt x="96" y="445"/>
                  </a:lnTo>
                  <a:lnTo>
                    <a:pt x="96" y="444"/>
                  </a:lnTo>
                  <a:lnTo>
                    <a:pt x="97" y="444"/>
                  </a:lnTo>
                  <a:lnTo>
                    <a:pt x="96" y="443"/>
                  </a:lnTo>
                  <a:lnTo>
                    <a:pt x="95" y="443"/>
                  </a:lnTo>
                  <a:lnTo>
                    <a:pt x="94" y="443"/>
                  </a:lnTo>
                  <a:lnTo>
                    <a:pt x="94" y="444"/>
                  </a:lnTo>
                  <a:lnTo>
                    <a:pt x="93" y="444"/>
                  </a:lnTo>
                  <a:lnTo>
                    <a:pt x="93" y="445"/>
                  </a:lnTo>
                  <a:lnTo>
                    <a:pt x="93" y="446"/>
                  </a:lnTo>
                  <a:lnTo>
                    <a:pt x="94" y="447"/>
                  </a:lnTo>
                  <a:lnTo>
                    <a:pt x="94" y="448"/>
                  </a:lnTo>
                  <a:lnTo>
                    <a:pt x="94" y="449"/>
                  </a:lnTo>
                  <a:lnTo>
                    <a:pt x="93" y="449"/>
                  </a:lnTo>
                  <a:lnTo>
                    <a:pt x="93" y="448"/>
                  </a:lnTo>
                  <a:lnTo>
                    <a:pt x="93" y="447"/>
                  </a:lnTo>
                  <a:lnTo>
                    <a:pt x="92" y="447"/>
                  </a:lnTo>
                  <a:lnTo>
                    <a:pt x="91" y="446"/>
                  </a:lnTo>
                  <a:lnTo>
                    <a:pt x="90" y="446"/>
                  </a:lnTo>
                  <a:lnTo>
                    <a:pt x="90" y="446"/>
                  </a:lnTo>
                  <a:lnTo>
                    <a:pt x="90" y="447"/>
                  </a:lnTo>
                  <a:lnTo>
                    <a:pt x="90" y="448"/>
                  </a:lnTo>
                  <a:lnTo>
                    <a:pt x="90" y="449"/>
                  </a:lnTo>
                  <a:lnTo>
                    <a:pt x="89" y="449"/>
                  </a:lnTo>
                  <a:lnTo>
                    <a:pt x="89" y="450"/>
                  </a:lnTo>
                  <a:lnTo>
                    <a:pt x="88" y="450"/>
                  </a:lnTo>
                  <a:lnTo>
                    <a:pt x="87" y="450"/>
                  </a:lnTo>
                  <a:lnTo>
                    <a:pt x="87" y="449"/>
                  </a:lnTo>
                  <a:lnTo>
                    <a:pt x="86" y="449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4" y="448"/>
                  </a:lnTo>
                  <a:lnTo>
                    <a:pt x="84" y="447"/>
                  </a:lnTo>
                  <a:lnTo>
                    <a:pt x="83" y="447"/>
                  </a:lnTo>
                  <a:lnTo>
                    <a:pt x="82" y="447"/>
                  </a:lnTo>
                  <a:lnTo>
                    <a:pt x="81" y="447"/>
                  </a:lnTo>
                  <a:lnTo>
                    <a:pt x="80" y="448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7"/>
                  </a:lnTo>
                  <a:lnTo>
                    <a:pt x="77" y="446"/>
                  </a:lnTo>
                  <a:lnTo>
                    <a:pt x="77" y="445"/>
                  </a:lnTo>
                  <a:lnTo>
                    <a:pt x="76" y="445"/>
                  </a:lnTo>
                  <a:lnTo>
                    <a:pt x="75" y="444"/>
                  </a:lnTo>
                  <a:lnTo>
                    <a:pt x="74" y="444"/>
                  </a:lnTo>
                  <a:lnTo>
                    <a:pt x="73" y="444"/>
                  </a:lnTo>
                  <a:lnTo>
                    <a:pt x="72" y="444"/>
                  </a:lnTo>
                  <a:lnTo>
                    <a:pt x="72" y="443"/>
                  </a:lnTo>
                  <a:lnTo>
                    <a:pt x="73" y="443"/>
                  </a:lnTo>
                  <a:lnTo>
                    <a:pt x="73" y="442"/>
                  </a:lnTo>
                  <a:lnTo>
                    <a:pt x="73" y="441"/>
                  </a:lnTo>
                  <a:lnTo>
                    <a:pt x="72" y="441"/>
                  </a:lnTo>
                  <a:lnTo>
                    <a:pt x="71" y="441"/>
                  </a:lnTo>
                  <a:lnTo>
                    <a:pt x="70" y="441"/>
                  </a:lnTo>
                  <a:lnTo>
                    <a:pt x="69" y="441"/>
                  </a:lnTo>
                  <a:lnTo>
                    <a:pt x="69" y="442"/>
                  </a:lnTo>
                  <a:lnTo>
                    <a:pt x="70" y="442"/>
                  </a:lnTo>
                  <a:lnTo>
                    <a:pt x="69" y="442"/>
                  </a:lnTo>
                  <a:lnTo>
                    <a:pt x="68" y="442"/>
                  </a:lnTo>
                  <a:lnTo>
                    <a:pt x="67" y="442"/>
                  </a:lnTo>
                  <a:lnTo>
                    <a:pt x="66" y="442"/>
                  </a:lnTo>
                  <a:lnTo>
                    <a:pt x="66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40"/>
                  </a:lnTo>
                  <a:lnTo>
                    <a:pt x="63" y="440"/>
                  </a:lnTo>
                  <a:lnTo>
                    <a:pt x="62" y="440"/>
                  </a:lnTo>
                  <a:lnTo>
                    <a:pt x="62" y="439"/>
                  </a:lnTo>
                  <a:lnTo>
                    <a:pt x="62" y="438"/>
                  </a:lnTo>
                  <a:lnTo>
                    <a:pt x="61" y="438"/>
                  </a:lnTo>
                  <a:lnTo>
                    <a:pt x="61" y="439"/>
                  </a:lnTo>
                  <a:lnTo>
                    <a:pt x="60" y="439"/>
                  </a:lnTo>
                  <a:lnTo>
                    <a:pt x="60" y="438"/>
                  </a:lnTo>
                  <a:lnTo>
                    <a:pt x="59" y="438"/>
                  </a:lnTo>
                  <a:lnTo>
                    <a:pt x="59" y="437"/>
                  </a:lnTo>
                  <a:lnTo>
                    <a:pt x="59" y="436"/>
                  </a:lnTo>
                  <a:lnTo>
                    <a:pt x="58" y="436"/>
                  </a:lnTo>
                  <a:lnTo>
                    <a:pt x="57" y="436"/>
                  </a:lnTo>
                  <a:lnTo>
                    <a:pt x="56" y="437"/>
                  </a:lnTo>
                  <a:lnTo>
                    <a:pt x="55" y="437"/>
                  </a:lnTo>
                  <a:lnTo>
                    <a:pt x="55" y="436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3" y="435"/>
                  </a:lnTo>
                  <a:lnTo>
                    <a:pt x="53" y="434"/>
                  </a:lnTo>
                  <a:lnTo>
                    <a:pt x="53" y="433"/>
                  </a:lnTo>
                  <a:lnTo>
                    <a:pt x="53" y="432"/>
                  </a:lnTo>
                  <a:lnTo>
                    <a:pt x="53" y="431"/>
                  </a:lnTo>
                  <a:lnTo>
                    <a:pt x="53" y="430"/>
                  </a:lnTo>
                  <a:lnTo>
                    <a:pt x="52" y="430"/>
                  </a:lnTo>
                  <a:lnTo>
                    <a:pt x="51" y="431"/>
                  </a:lnTo>
                  <a:lnTo>
                    <a:pt x="52" y="431"/>
                  </a:lnTo>
                  <a:lnTo>
                    <a:pt x="52" y="432"/>
                  </a:lnTo>
                  <a:lnTo>
                    <a:pt x="51" y="432"/>
                  </a:lnTo>
                  <a:lnTo>
                    <a:pt x="51" y="433"/>
                  </a:lnTo>
                  <a:lnTo>
                    <a:pt x="50" y="433"/>
                  </a:lnTo>
                  <a:lnTo>
                    <a:pt x="50" y="432"/>
                  </a:lnTo>
                  <a:lnTo>
                    <a:pt x="49" y="433"/>
                  </a:lnTo>
                  <a:lnTo>
                    <a:pt x="48" y="433"/>
                  </a:lnTo>
                  <a:lnTo>
                    <a:pt x="47" y="433"/>
                  </a:lnTo>
                  <a:lnTo>
                    <a:pt x="47" y="432"/>
                  </a:lnTo>
                  <a:lnTo>
                    <a:pt x="46" y="432"/>
                  </a:lnTo>
                  <a:lnTo>
                    <a:pt x="46" y="431"/>
                  </a:lnTo>
                  <a:lnTo>
                    <a:pt x="46" y="430"/>
                  </a:lnTo>
                  <a:lnTo>
                    <a:pt x="45" y="430"/>
                  </a:lnTo>
                  <a:lnTo>
                    <a:pt x="45" y="430"/>
                  </a:lnTo>
                  <a:lnTo>
                    <a:pt x="44" y="430"/>
                  </a:lnTo>
                  <a:lnTo>
                    <a:pt x="43" y="430"/>
                  </a:lnTo>
                  <a:lnTo>
                    <a:pt x="44" y="429"/>
                  </a:lnTo>
                  <a:lnTo>
                    <a:pt x="44" y="428"/>
                  </a:lnTo>
                  <a:lnTo>
                    <a:pt x="43" y="428"/>
                  </a:lnTo>
                  <a:lnTo>
                    <a:pt x="42" y="428"/>
                  </a:lnTo>
                  <a:lnTo>
                    <a:pt x="42" y="429"/>
                  </a:lnTo>
                  <a:lnTo>
                    <a:pt x="41" y="429"/>
                  </a:lnTo>
                  <a:lnTo>
                    <a:pt x="41" y="430"/>
                  </a:lnTo>
                  <a:lnTo>
                    <a:pt x="41" y="430"/>
                  </a:lnTo>
                  <a:lnTo>
                    <a:pt x="41" y="431"/>
                  </a:lnTo>
                  <a:lnTo>
                    <a:pt x="42" y="430"/>
                  </a:lnTo>
                  <a:lnTo>
                    <a:pt x="43" y="430"/>
                  </a:lnTo>
                  <a:lnTo>
                    <a:pt x="43" y="431"/>
                  </a:lnTo>
                  <a:lnTo>
                    <a:pt x="43" y="432"/>
                  </a:lnTo>
                  <a:lnTo>
                    <a:pt x="42" y="432"/>
                  </a:lnTo>
                  <a:lnTo>
                    <a:pt x="41" y="432"/>
                  </a:lnTo>
                  <a:lnTo>
                    <a:pt x="41" y="431"/>
                  </a:lnTo>
                  <a:lnTo>
                    <a:pt x="40" y="431"/>
                  </a:lnTo>
                  <a:lnTo>
                    <a:pt x="39" y="431"/>
                  </a:lnTo>
                  <a:lnTo>
                    <a:pt x="38" y="431"/>
                  </a:lnTo>
                  <a:lnTo>
                    <a:pt x="37" y="431"/>
                  </a:lnTo>
                  <a:lnTo>
                    <a:pt x="36" y="431"/>
                  </a:lnTo>
                  <a:lnTo>
                    <a:pt x="36" y="431"/>
                  </a:lnTo>
                  <a:lnTo>
                    <a:pt x="35" y="431"/>
                  </a:lnTo>
                  <a:lnTo>
                    <a:pt x="35" y="432"/>
                  </a:lnTo>
                  <a:lnTo>
                    <a:pt x="34" y="432"/>
                  </a:lnTo>
                  <a:lnTo>
                    <a:pt x="33" y="431"/>
                  </a:lnTo>
                  <a:lnTo>
                    <a:pt x="33" y="430"/>
                  </a:lnTo>
                  <a:lnTo>
                    <a:pt x="32" y="430"/>
                  </a:lnTo>
                  <a:lnTo>
                    <a:pt x="31" y="430"/>
                  </a:lnTo>
                  <a:lnTo>
                    <a:pt x="30" y="430"/>
                  </a:lnTo>
                  <a:lnTo>
                    <a:pt x="30" y="429"/>
                  </a:lnTo>
                  <a:lnTo>
                    <a:pt x="29" y="429"/>
                  </a:lnTo>
                  <a:lnTo>
                    <a:pt x="29" y="428"/>
                  </a:lnTo>
                  <a:lnTo>
                    <a:pt x="30" y="428"/>
                  </a:lnTo>
                  <a:lnTo>
                    <a:pt x="30" y="429"/>
                  </a:lnTo>
                  <a:lnTo>
                    <a:pt x="31" y="429"/>
                  </a:lnTo>
                  <a:lnTo>
                    <a:pt x="31" y="430"/>
                  </a:lnTo>
                  <a:lnTo>
                    <a:pt x="32" y="430"/>
                  </a:lnTo>
                  <a:lnTo>
                    <a:pt x="33" y="430"/>
                  </a:lnTo>
                  <a:lnTo>
                    <a:pt x="33" y="429"/>
                  </a:lnTo>
                  <a:lnTo>
                    <a:pt x="32" y="429"/>
                  </a:lnTo>
                  <a:lnTo>
                    <a:pt x="33" y="428"/>
                  </a:lnTo>
                  <a:lnTo>
                    <a:pt x="33" y="427"/>
                  </a:lnTo>
                  <a:lnTo>
                    <a:pt x="32" y="425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9" y="425"/>
                  </a:lnTo>
                  <a:lnTo>
                    <a:pt x="28" y="425"/>
                  </a:lnTo>
                  <a:lnTo>
                    <a:pt x="27" y="425"/>
                  </a:lnTo>
                  <a:lnTo>
                    <a:pt x="26" y="425"/>
                  </a:lnTo>
                  <a:lnTo>
                    <a:pt x="25" y="425"/>
                  </a:lnTo>
                  <a:lnTo>
                    <a:pt x="24" y="425"/>
                  </a:lnTo>
                  <a:lnTo>
                    <a:pt x="24" y="424"/>
                  </a:lnTo>
                  <a:lnTo>
                    <a:pt x="25" y="423"/>
                  </a:lnTo>
                  <a:lnTo>
                    <a:pt x="25" y="422"/>
                  </a:lnTo>
                  <a:lnTo>
                    <a:pt x="24" y="422"/>
                  </a:lnTo>
                  <a:lnTo>
                    <a:pt x="24" y="421"/>
                  </a:lnTo>
                  <a:lnTo>
                    <a:pt x="23" y="421"/>
                  </a:lnTo>
                  <a:lnTo>
                    <a:pt x="22" y="421"/>
                  </a:lnTo>
                  <a:lnTo>
                    <a:pt x="21" y="421"/>
                  </a:lnTo>
                  <a:lnTo>
                    <a:pt x="21" y="420"/>
                  </a:lnTo>
                  <a:lnTo>
                    <a:pt x="20" y="420"/>
                  </a:lnTo>
                  <a:lnTo>
                    <a:pt x="20" y="419"/>
                  </a:lnTo>
                  <a:lnTo>
                    <a:pt x="20" y="418"/>
                  </a:lnTo>
                  <a:lnTo>
                    <a:pt x="19" y="418"/>
                  </a:lnTo>
                  <a:lnTo>
                    <a:pt x="18" y="418"/>
                  </a:lnTo>
                  <a:lnTo>
                    <a:pt x="17" y="418"/>
                  </a:lnTo>
                  <a:lnTo>
                    <a:pt x="17" y="417"/>
                  </a:lnTo>
                  <a:lnTo>
                    <a:pt x="16" y="417"/>
                  </a:lnTo>
                  <a:lnTo>
                    <a:pt x="16" y="416"/>
                  </a:lnTo>
                  <a:lnTo>
                    <a:pt x="15" y="415"/>
                  </a:lnTo>
                  <a:lnTo>
                    <a:pt x="14" y="415"/>
                  </a:lnTo>
                  <a:lnTo>
                    <a:pt x="13" y="414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2" y="410"/>
                  </a:lnTo>
                  <a:lnTo>
                    <a:pt x="12" y="411"/>
                  </a:lnTo>
                  <a:lnTo>
                    <a:pt x="12" y="410"/>
                  </a:lnTo>
                  <a:lnTo>
                    <a:pt x="12" y="409"/>
                  </a:lnTo>
                  <a:lnTo>
                    <a:pt x="12" y="408"/>
                  </a:lnTo>
                  <a:lnTo>
                    <a:pt x="11" y="408"/>
                  </a:lnTo>
                  <a:lnTo>
                    <a:pt x="10" y="408"/>
                  </a:lnTo>
                  <a:lnTo>
                    <a:pt x="10" y="407"/>
                  </a:lnTo>
                  <a:lnTo>
                    <a:pt x="10" y="406"/>
                  </a:lnTo>
                  <a:lnTo>
                    <a:pt x="11" y="406"/>
                  </a:lnTo>
                  <a:lnTo>
                    <a:pt x="11" y="405"/>
                  </a:lnTo>
                  <a:lnTo>
                    <a:pt x="12" y="404"/>
                  </a:lnTo>
                  <a:lnTo>
                    <a:pt x="12" y="404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2" y="402"/>
                  </a:lnTo>
                  <a:lnTo>
                    <a:pt x="11" y="402"/>
                  </a:lnTo>
                  <a:lnTo>
                    <a:pt x="12" y="401"/>
                  </a:lnTo>
                  <a:lnTo>
                    <a:pt x="12" y="400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11" y="398"/>
                  </a:lnTo>
                  <a:lnTo>
                    <a:pt x="11" y="397"/>
                  </a:lnTo>
                  <a:lnTo>
                    <a:pt x="10" y="397"/>
                  </a:lnTo>
                  <a:lnTo>
                    <a:pt x="10" y="398"/>
                  </a:lnTo>
                  <a:lnTo>
                    <a:pt x="10" y="399"/>
                  </a:lnTo>
                  <a:lnTo>
                    <a:pt x="9" y="399"/>
                  </a:lnTo>
                  <a:lnTo>
                    <a:pt x="9" y="399"/>
                  </a:lnTo>
                  <a:lnTo>
                    <a:pt x="9" y="400"/>
                  </a:lnTo>
                  <a:lnTo>
                    <a:pt x="8" y="400"/>
                  </a:lnTo>
                  <a:lnTo>
                    <a:pt x="7" y="400"/>
                  </a:lnTo>
                  <a:lnTo>
                    <a:pt x="7" y="399"/>
                  </a:lnTo>
                  <a:lnTo>
                    <a:pt x="7" y="398"/>
                  </a:lnTo>
                  <a:lnTo>
                    <a:pt x="7" y="397"/>
                  </a:lnTo>
                  <a:lnTo>
                    <a:pt x="6" y="397"/>
                  </a:lnTo>
                  <a:lnTo>
                    <a:pt x="6" y="398"/>
                  </a:lnTo>
                  <a:lnTo>
                    <a:pt x="5" y="398"/>
                  </a:lnTo>
                  <a:lnTo>
                    <a:pt x="4" y="398"/>
                  </a:lnTo>
                  <a:lnTo>
                    <a:pt x="4" y="397"/>
                  </a:lnTo>
                  <a:lnTo>
                    <a:pt x="4" y="396"/>
                  </a:lnTo>
                  <a:lnTo>
                    <a:pt x="5" y="396"/>
                  </a:lnTo>
                  <a:lnTo>
                    <a:pt x="5" y="395"/>
                  </a:lnTo>
                  <a:lnTo>
                    <a:pt x="4" y="395"/>
                  </a:lnTo>
                  <a:lnTo>
                    <a:pt x="3" y="395"/>
                  </a:lnTo>
                  <a:lnTo>
                    <a:pt x="2" y="395"/>
                  </a:lnTo>
                  <a:lnTo>
                    <a:pt x="2" y="394"/>
                  </a:lnTo>
                  <a:lnTo>
                    <a:pt x="3" y="394"/>
                  </a:lnTo>
                  <a:lnTo>
                    <a:pt x="3" y="393"/>
                  </a:lnTo>
                  <a:lnTo>
                    <a:pt x="2" y="393"/>
                  </a:lnTo>
                  <a:lnTo>
                    <a:pt x="2" y="392"/>
                  </a:lnTo>
                  <a:lnTo>
                    <a:pt x="2" y="391"/>
                  </a:lnTo>
                  <a:lnTo>
                    <a:pt x="3" y="391"/>
                  </a:lnTo>
                  <a:lnTo>
                    <a:pt x="4" y="391"/>
                  </a:lnTo>
                  <a:lnTo>
                    <a:pt x="3" y="390"/>
                  </a:lnTo>
                  <a:lnTo>
                    <a:pt x="2" y="390"/>
                  </a:lnTo>
                  <a:lnTo>
                    <a:pt x="1" y="390"/>
                  </a:lnTo>
                  <a:lnTo>
                    <a:pt x="0" y="389"/>
                  </a:lnTo>
                  <a:lnTo>
                    <a:pt x="0" y="388"/>
                  </a:lnTo>
                  <a:lnTo>
                    <a:pt x="1" y="388"/>
                  </a:lnTo>
                  <a:lnTo>
                    <a:pt x="1" y="387"/>
                  </a:lnTo>
                  <a:lnTo>
                    <a:pt x="2" y="386"/>
                  </a:lnTo>
                  <a:lnTo>
                    <a:pt x="6" y="382"/>
                  </a:lnTo>
                  <a:lnTo>
                    <a:pt x="10" y="377"/>
                  </a:lnTo>
                  <a:lnTo>
                    <a:pt x="16" y="371"/>
                  </a:lnTo>
                  <a:lnTo>
                    <a:pt x="18" y="370"/>
                  </a:lnTo>
                  <a:lnTo>
                    <a:pt x="20" y="368"/>
                  </a:lnTo>
                  <a:lnTo>
                    <a:pt x="21" y="367"/>
                  </a:lnTo>
                  <a:lnTo>
                    <a:pt x="22" y="365"/>
                  </a:lnTo>
                  <a:lnTo>
                    <a:pt x="25" y="362"/>
                  </a:lnTo>
                  <a:lnTo>
                    <a:pt x="27" y="360"/>
                  </a:lnTo>
                  <a:lnTo>
                    <a:pt x="31" y="356"/>
                  </a:lnTo>
                  <a:lnTo>
                    <a:pt x="33" y="355"/>
                  </a:lnTo>
                  <a:lnTo>
                    <a:pt x="33" y="354"/>
                  </a:lnTo>
                  <a:lnTo>
                    <a:pt x="34" y="353"/>
                  </a:lnTo>
                  <a:lnTo>
                    <a:pt x="36" y="351"/>
                  </a:lnTo>
                  <a:lnTo>
                    <a:pt x="36" y="350"/>
                  </a:lnTo>
                  <a:lnTo>
                    <a:pt x="41" y="346"/>
                  </a:lnTo>
                  <a:lnTo>
                    <a:pt x="44" y="343"/>
                  </a:lnTo>
                  <a:lnTo>
                    <a:pt x="46" y="341"/>
                  </a:lnTo>
                  <a:lnTo>
                    <a:pt x="47" y="340"/>
                  </a:lnTo>
                  <a:lnTo>
                    <a:pt x="51" y="336"/>
                  </a:lnTo>
                  <a:lnTo>
                    <a:pt x="52" y="335"/>
                  </a:lnTo>
                  <a:lnTo>
                    <a:pt x="55" y="332"/>
                  </a:lnTo>
                  <a:lnTo>
                    <a:pt x="56" y="331"/>
                  </a:lnTo>
                  <a:lnTo>
                    <a:pt x="57" y="331"/>
                  </a:lnTo>
                  <a:lnTo>
                    <a:pt x="60" y="328"/>
                  </a:lnTo>
                  <a:lnTo>
                    <a:pt x="61" y="326"/>
                  </a:lnTo>
                  <a:lnTo>
                    <a:pt x="63" y="325"/>
                  </a:lnTo>
                  <a:lnTo>
                    <a:pt x="63" y="323"/>
                  </a:lnTo>
                  <a:lnTo>
                    <a:pt x="65" y="323"/>
                  </a:lnTo>
                  <a:lnTo>
                    <a:pt x="66" y="321"/>
                  </a:lnTo>
                  <a:lnTo>
                    <a:pt x="68" y="320"/>
                  </a:lnTo>
                  <a:lnTo>
                    <a:pt x="69" y="318"/>
                  </a:lnTo>
                  <a:lnTo>
                    <a:pt x="72" y="315"/>
                  </a:lnTo>
                  <a:lnTo>
                    <a:pt x="73" y="314"/>
                  </a:lnTo>
                  <a:lnTo>
                    <a:pt x="74" y="313"/>
                  </a:lnTo>
                  <a:lnTo>
                    <a:pt x="77" y="310"/>
                  </a:lnTo>
                  <a:lnTo>
                    <a:pt x="81" y="306"/>
                  </a:lnTo>
                  <a:lnTo>
                    <a:pt x="82" y="305"/>
                  </a:lnTo>
                  <a:lnTo>
                    <a:pt x="86" y="301"/>
                  </a:lnTo>
                  <a:lnTo>
                    <a:pt x="87" y="300"/>
                  </a:lnTo>
                  <a:lnTo>
                    <a:pt x="89" y="298"/>
                  </a:lnTo>
                  <a:lnTo>
                    <a:pt x="91" y="296"/>
                  </a:lnTo>
                  <a:lnTo>
                    <a:pt x="95" y="292"/>
                  </a:lnTo>
                  <a:lnTo>
                    <a:pt x="96" y="291"/>
                  </a:lnTo>
                  <a:lnTo>
                    <a:pt x="98" y="289"/>
                  </a:lnTo>
                  <a:lnTo>
                    <a:pt x="99" y="288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5" y="281"/>
                  </a:lnTo>
                  <a:lnTo>
                    <a:pt x="107" y="280"/>
                  </a:lnTo>
                  <a:lnTo>
                    <a:pt x="113" y="273"/>
                  </a:lnTo>
                  <a:lnTo>
                    <a:pt x="114" y="273"/>
                  </a:lnTo>
                  <a:lnTo>
                    <a:pt x="113" y="272"/>
                  </a:lnTo>
                  <a:lnTo>
                    <a:pt x="108" y="268"/>
                  </a:lnTo>
                  <a:lnTo>
                    <a:pt x="111" y="265"/>
                  </a:lnTo>
                  <a:lnTo>
                    <a:pt x="112" y="263"/>
                  </a:lnTo>
                  <a:lnTo>
                    <a:pt x="114" y="262"/>
                  </a:lnTo>
                  <a:lnTo>
                    <a:pt x="117" y="258"/>
                  </a:lnTo>
                  <a:lnTo>
                    <a:pt x="117" y="259"/>
                  </a:lnTo>
                  <a:lnTo>
                    <a:pt x="119" y="261"/>
                  </a:lnTo>
                  <a:lnTo>
                    <a:pt x="118" y="263"/>
                  </a:lnTo>
                  <a:lnTo>
                    <a:pt x="117" y="264"/>
                  </a:lnTo>
                  <a:lnTo>
                    <a:pt x="117" y="265"/>
                  </a:lnTo>
                  <a:lnTo>
                    <a:pt x="117" y="265"/>
                  </a:lnTo>
                  <a:lnTo>
                    <a:pt x="119" y="268"/>
                  </a:lnTo>
                  <a:lnTo>
                    <a:pt x="121" y="265"/>
                  </a:lnTo>
                  <a:lnTo>
                    <a:pt x="125" y="262"/>
                  </a:lnTo>
                  <a:lnTo>
                    <a:pt x="126" y="261"/>
                  </a:lnTo>
                  <a:lnTo>
                    <a:pt x="129" y="258"/>
                  </a:lnTo>
                  <a:lnTo>
                    <a:pt x="130" y="256"/>
                  </a:lnTo>
                  <a:lnTo>
                    <a:pt x="133" y="253"/>
                  </a:lnTo>
                  <a:lnTo>
                    <a:pt x="137" y="250"/>
                  </a:lnTo>
                  <a:lnTo>
                    <a:pt x="138" y="249"/>
                  </a:lnTo>
                  <a:lnTo>
                    <a:pt x="141" y="245"/>
                  </a:lnTo>
                  <a:lnTo>
                    <a:pt x="143" y="244"/>
                  </a:lnTo>
                  <a:lnTo>
                    <a:pt x="144" y="243"/>
                  </a:lnTo>
                  <a:lnTo>
                    <a:pt x="142" y="242"/>
                  </a:lnTo>
                  <a:lnTo>
                    <a:pt x="139" y="238"/>
                  </a:lnTo>
                  <a:lnTo>
                    <a:pt x="139" y="237"/>
                  </a:lnTo>
                  <a:lnTo>
                    <a:pt x="138" y="237"/>
                  </a:lnTo>
                  <a:lnTo>
                    <a:pt x="138" y="236"/>
                  </a:lnTo>
                  <a:lnTo>
                    <a:pt x="141" y="234"/>
                  </a:lnTo>
                  <a:lnTo>
                    <a:pt x="142" y="236"/>
                  </a:lnTo>
                  <a:lnTo>
                    <a:pt x="144" y="237"/>
                  </a:lnTo>
                  <a:lnTo>
                    <a:pt x="145" y="236"/>
                  </a:lnTo>
                  <a:lnTo>
                    <a:pt x="146" y="235"/>
                  </a:lnTo>
                  <a:lnTo>
                    <a:pt x="147" y="235"/>
                  </a:lnTo>
                  <a:lnTo>
                    <a:pt x="147" y="236"/>
                  </a:lnTo>
                  <a:lnTo>
                    <a:pt x="148" y="237"/>
                  </a:lnTo>
                  <a:lnTo>
                    <a:pt x="149" y="237"/>
                  </a:lnTo>
                  <a:lnTo>
                    <a:pt x="149" y="238"/>
                  </a:lnTo>
                  <a:lnTo>
                    <a:pt x="166" y="220"/>
                  </a:lnTo>
                  <a:lnTo>
                    <a:pt x="169" y="218"/>
                  </a:lnTo>
                  <a:lnTo>
                    <a:pt x="169" y="217"/>
                  </a:lnTo>
                  <a:lnTo>
                    <a:pt x="172" y="215"/>
                  </a:lnTo>
                  <a:lnTo>
                    <a:pt x="174" y="212"/>
                  </a:lnTo>
                  <a:lnTo>
                    <a:pt x="176" y="210"/>
                  </a:lnTo>
                  <a:lnTo>
                    <a:pt x="177" y="209"/>
                  </a:lnTo>
                  <a:lnTo>
                    <a:pt x="178" y="208"/>
                  </a:lnTo>
                  <a:lnTo>
                    <a:pt x="182" y="204"/>
                  </a:lnTo>
                  <a:lnTo>
                    <a:pt x="187" y="199"/>
                  </a:lnTo>
                  <a:lnTo>
                    <a:pt x="189" y="200"/>
                  </a:lnTo>
                  <a:lnTo>
                    <a:pt x="190" y="202"/>
                  </a:lnTo>
                  <a:lnTo>
                    <a:pt x="191" y="201"/>
                  </a:lnTo>
                  <a:lnTo>
                    <a:pt x="193" y="199"/>
                  </a:lnTo>
                  <a:lnTo>
                    <a:pt x="191" y="197"/>
                  </a:lnTo>
                  <a:lnTo>
                    <a:pt x="191" y="196"/>
                  </a:lnTo>
                  <a:lnTo>
                    <a:pt x="190" y="196"/>
                  </a:lnTo>
                  <a:lnTo>
                    <a:pt x="191" y="195"/>
                  </a:lnTo>
                  <a:lnTo>
                    <a:pt x="195" y="191"/>
                  </a:lnTo>
                  <a:lnTo>
                    <a:pt x="197" y="190"/>
                  </a:lnTo>
                  <a:lnTo>
                    <a:pt x="202" y="184"/>
                  </a:lnTo>
                  <a:lnTo>
                    <a:pt x="204" y="182"/>
                  </a:lnTo>
                  <a:lnTo>
                    <a:pt x="207" y="179"/>
                  </a:lnTo>
                  <a:lnTo>
                    <a:pt x="208" y="179"/>
                  </a:lnTo>
                  <a:lnTo>
                    <a:pt x="208" y="180"/>
                  </a:lnTo>
                  <a:lnTo>
                    <a:pt x="208" y="181"/>
                  </a:lnTo>
                  <a:lnTo>
                    <a:pt x="209" y="181"/>
                  </a:lnTo>
                  <a:lnTo>
                    <a:pt x="210" y="181"/>
                  </a:lnTo>
                  <a:lnTo>
                    <a:pt x="211" y="181"/>
                  </a:lnTo>
                  <a:lnTo>
                    <a:pt x="211" y="180"/>
                  </a:lnTo>
                  <a:lnTo>
                    <a:pt x="210" y="179"/>
                  </a:lnTo>
                  <a:lnTo>
                    <a:pt x="210" y="178"/>
                  </a:lnTo>
                  <a:lnTo>
                    <a:pt x="211" y="178"/>
                  </a:lnTo>
                  <a:lnTo>
                    <a:pt x="211" y="179"/>
                  </a:lnTo>
                  <a:lnTo>
                    <a:pt x="211" y="180"/>
                  </a:lnTo>
                  <a:lnTo>
                    <a:pt x="212" y="180"/>
                  </a:lnTo>
                  <a:lnTo>
                    <a:pt x="212" y="181"/>
                  </a:lnTo>
                  <a:lnTo>
                    <a:pt x="213" y="181"/>
                  </a:lnTo>
                  <a:lnTo>
                    <a:pt x="213" y="182"/>
                  </a:lnTo>
                  <a:lnTo>
                    <a:pt x="214" y="182"/>
                  </a:lnTo>
                  <a:lnTo>
                    <a:pt x="215" y="182"/>
                  </a:lnTo>
                  <a:lnTo>
                    <a:pt x="215" y="183"/>
                  </a:lnTo>
                  <a:lnTo>
                    <a:pt x="214" y="183"/>
                  </a:lnTo>
                  <a:lnTo>
                    <a:pt x="213" y="184"/>
                  </a:lnTo>
                  <a:lnTo>
                    <a:pt x="213" y="185"/>
                  </a:lnTo>
                  <a:lnTo>
                    <a:pt x="214" y="185"/>
                  </a:lnTo>
                  <a:lnTo>
                    <a:pt x="214" y="184"/>
                  </a:lnTo>
                  <a:lnTo>
                    <a:pt x="215" y="184"/>
                  </a:lnTo>
                  <a:lnTo>
                    <a:pt x="216" y="184"/>
                  </a:lnTo>
                  <a:lnTo>
                    <a:pt x="217" y="185"/>
                  </a:lnTo>
                  <a:lnTo>
                    <a:pt x="218" y="186"/>
                  </a:lnTo>
                  <a:lnTo>
                    <a:pt x="219" y="186"/>
                  </a:lnTo>
                  <a:lnTo>
                    <a:pt x="220" y="186"/>
                  </a:lnTo>
                  <a:lnTo>
                    <a:pt x="221" y="186"/>
                  </a:lnTo>
                  <a:lnTo>
                    <a:pt x="222" y="186"/>
                  </a:lnTo>
                  <a:lnTo>
                    <a:pt x="223" y="186"/>
                  </a:lnTo>
                  <a:lnTo>
                    <a:pt x="224" y="186"/>
                  </a:lnTo>
                  <a:lnTo>
                    <a:pt x="224" y="186"/>
                  </a:lnTo>
                  <a:lnTo>
                    <a:pt x="225" y="186"/>
                  </a:lnTo>
                  <a:lnTo>
                    <a:pt x="226" y="186"/>
                  </a:lnTo>
                  <a:lnTo>
                    <a:pt x="227" y="186"/>
                  </a:lnTo>
                  <a:lnTo>
                    <a:pt x="227" y="187"/>
                  </a:lnTo>
                  <a:lnTo>
                    <a:pt x="228" y="187"/>
                  </a:lnTo>
                  <a:lnTo>
                    <a:pt x="229" y="187"/>
                  </a:lnTo>
                  <a:lnTo>
                    <a:pt x="229" y="186"/>
                  </a:lnTo>
                  <a:lnTo>
                    <a:pt x="230" y="186"/>
                  </a:lnTo>
                  <a:lnTo>
                    <a:pt x="231" y="186"/>
                  </a:lnTo>
                  <a:lnTo>
                    <a:pt x="232" y="186"/>
                  </a:lnTo>
                  <a:lnTo>
                    <a:pt x="232" y="185"/>
                  </a:lnTo>
                  <a:lnTo>
                    <a:pt x="232" y="184"/>
                  </a:lnTo>
                  <a:lnTo>
                    <a:pt x="231" y="184"/>
                  </a:lnTo>
                  <a:lnTo>
                    <a:pt x="231" y="183"/>
                  </a:lnTo>
                  <a:lnTo>
                    <a:pt x="230" y="183"/>
                  </a:lnTo>
                  <a:lnTo>
                    <a:pt x="230" y="182"/>
                  </a:lnTo>
                  <a:lnTo>
                    <a:pt x="230" y="181"/>
                  </a:lnTo>
                  <a:lnTo>
                    <a:pt x="231" y="182"/>
                  </a:lnTo>
                  <a:lnTo>
                    <a:pt x="232" y="182"/>
                  </a:lnTo>
                  <a:lnTo>
                    <a:pt x="232" y="183"/>
                  </a:lnTo>
                  <a:lnTo>
                    <a:pt x="233" y="183"/>
                  </a:lnTo>
                  <a:lnTo>
                    <a:pt x="234" y="183"/>
                  </a:lnTo>
                  <a:lnTo>
                    <a:pt x="234" y="182"/>
                  </a:lnTo>
                  <a:lnTo>
                    <a:pt x="235" y="182"/>
                  </a:lnTo>
                  <a:lnTo>
                    <a:pt x="235" y="183"/>
                  </a:lnTo>
                  <a:lnTo>
                    <a:pt x="235" y="184"/>
                  </a:lnTo>
                  <a:lnTo>
                    <a:pt x="236" y="185"/>
                  </a:lnTo>
                  <a:lnTo>
                    <a:pt x="236" y="184"/>
                  </a:lnTo>
                  <a:lnTo>
                    <a:pt x="235" y="184"/>
                  </a:lnTo>
                  <a:lnTo>
                    <a:pt x="235" y="183"/>
                  </a:lnTo>
                  <a:lnTo>
                    <a:pt x="235" y="182"/>
                  </a:lnTo>
                  <a:lnTo>
                    <a:pt x="236" y="182"/>
                  </a:lnTo>
                  <a:lnTo>
                    <a:pt x="237" y="182"/>
                  </a:lnTo>
                  <a:lnTo>
                    <a:pt x="237" y="181"/>
                  </a:lnTo>
                  <a:lnTo>
                    <a:pt x="237" y="180"/>
                  </a:lnTo>
                  <a:lnTo>
                    <a:pt x="238" y="180"/>
                  </a:lnTo>
                  <a:lnTo>
                    <a:pt x="238" y="179"/>
                  </a:lnTo>
                  <a:lnTo>
                    <a:pt x="238" y="178"/>
                  </a:lnTo>
                  <a:lnTo>
                    <a:pt x="238" y="177"/>
                  </a:lnTo>
                  <a:lnTo>
                    <a:pt x="239" y="177"/>
                  </a:lnTo>
                  <a:lnTo>
                    <a:pt x="240" y="177"/>
                  </a:lnTo>
                  <a:lnTo>
                    <a:pt x="242" y="177"/>
                  </a:lnTo>
                  <a:lnTo>
                    <a:pt x="246" y="176"/>
                  </a:lnTo>
                  <a:lnTo>
                    <a:pt x="248" y="175"/>
                  </a:lnTo>
                  <a:lnTo>
                    <a:pt x="249" y="175"/>
                  </a:lnTo>
                  <a:lnTo>
                    <a:pt x="250" y="175"/>
                  </a:lnTo>
                  <a:lnTo>
                    <a:pt x="251" y="174"/>
                  </a:lnTo>
                  <a:lnTo>
                    <a:pt x="253" y="174"/>
                  </a:lnTo>
                  <a:lnTo>
                    <a:pt x="257" y="173"/>
                  </a:lnTo>
                  <a:lnTo>
                    <a:pt x="258" y="173"/>
                  </a:lnTo>
                  <a:lnTo>
                    <a:pt x="260" y="172"/>
                  </a:lnTo>
                  <a:lnTo>
                    <a:pt x="263" y="172"/>
                  </a:lnTo>
                  <a:lnTo>
                    <a:pt x="269" y="170"/>
                  </a:lnTo>
                  <a:lnTo>
                    <a:pt x="272" y="170"/>
                  </a:lnTo>
                  <a:lnTo>
                    <a:pt x="280" y="168"/>
                  </a:lnTo>
                  <a:lnTo>
                    <a:pt x="287" y="166"/>
                  </a:lnTo>
                  <a:lnTo>
                    <a:pt x="288" y="166"/>
                  </a:lnTo>
                  <a:lnTo>
                    <a:pt x="293" y="165"/>
                  </a:lnTo>
                  <a:lnTo>
                    <a:pt x="298" y="164"/>
                  </a:lnTo>
                  <a:lnTo>
                    <a:pt x="300" y="163"/>
                  </a:lnTo>
                  <a:lnTo>
                    <a:pt x="303" y="163"/>
                  </a:lnTo>
                  <a:lnTo>
                    <a:pt x="305" y="163"/>
                  </a:lnTo>
                  <a:lnTo>
                    <a:pt x="308" y="162"/>
                  </a:lnTo>
                  <a:lnTo>
                    <a:pt x="313" y="161"/>
                  </a:lnTo>
                  <a:lnTo>
                    <a:pt x="315" y="161"/>
                  </a:lnTo>
                  <a:lnTo>
                    <a:pt x="317" y="160"/>
                  </a:lnTo>
                  <a:lnTo>
                    <a:pt x="318" y="160"/>
                  </a:lnTo>
                  <a:lnTo>
                    <a:pt x="321" y="160"/>
                  </a:lnTo>
                  <a:lnTo>
                    <a:pt x="326" y="158"/>
                  </a:lnTo>
                  <a:lnTo>
                    <a:pt x="327" y="158"/>
                  </a:lnTo>
                  <a:lnTo>
                    <a:pt x="330" y="158"/>
                  </a:lnTo>
                  <a:lnTo>
                    <a:pt x="333" y="157"/>
                  </a:lnTo>
                  <a:lnTo>
                    <a:pt x="339" y="155"/>
                  </a:lnTo>
                  <a:lnTo>
                    <a:pt x="340" y="155"/>
                  </a:lnTo>
                  <a:lnTo>
                    <a:pt x="341" y="155"/>
                  </a:lnTo>
                  <a:lnTo>
                    <a:pt x="342" y="155"/>
                  </a:lnTo>
                  <a:lnTo>
                    <a:pt x="343" y="155"/>
                  </a:lnTo>
                  <a:lnTo>
                    <a:pt x="344" y="155"/>
                  </a:lnTo>
                  <a:lnTo>
                    <a:pt x="344" y="156"/>
                  </a:lnTo>
                  <a:lnTo>
                    <a:pt x="345" y="156"/>
                  </a:lnTo>
                  <a:lnTo>
                    <a:pt x="345" y="157"/>
                  </a:lnTo>
                  <a:lnTo>
                    <a:pt x="345" y="158"/>
                  </a:lnTo>
                  <a:lnTo>
                    <a:pt x="345" y="159"/>
                  </a:lnTo>
                  <a:lnTo>
                    <a:pt x="346" y="159"/>
                  </a:lnTo>
                  <a:lnTo>
                    <a:pt x="346" y="160"/>
                  </a:lnTo>
                  <a:lnTo>
                    <a:pt x="346" y="161"/>
                  </a:lnTo>
                  <a:lnTo>
                    <a:pt x="347" y="161"/>
                  </a:lnTo>
                  <a:lnTo>
                    <a:pt x="347" y="162"/>
                  </a:lnTo>
                  <a:lnTo>
                    <a:pt x="347" y="163"/>
                  </a:lnTo>
                  <a:lnTo>
                    <a:pt x="348" y="163"/>
                  </a:lnTo>
                  <a:lnTo>
                    <a:pt x="348" y="163"/>
                  </a:lnTo>
                  <a:lnTo>
                    <a:pt x="349" y="163"/>
                  </a:lnTo>
                  <a:lnTo>
                    <a:pt x="350" y="163"/>
                  </a:lnTo>
                  <a:lnTo>
                    <a:pt x="351" y="163"/>
                  </a:lnTo>
                  <a:lnTo>
                    <a:pt x="351" y="163"/>
                  </a:lnTo>
                  <a:lnTo>
                    <a:pt x="352" y="163"/>
                  </a:lnTo>
                  <a:lnTo>
                    <a:pt x="353" y="163"/>
                  </a:lnTo>
                  <a:lnTo>
                    <a:pt x="353" y="163"/>
                  </a:lnTo>
                  <a:lnTo>
                    <a:pt x="354" y="163"/>
                  </a:lnTo>
                  <a:lnTo>
                    <a:pt x="354" y="163"/>
                  </a:lnTo>
                  <a:lnTo>
                    <a:pt x="355" y="163"/>
                  </a:lnTo>
                  <a:lnTo>
                    <a:pt x="355" y="163"/>
                  </a:lnTo>
                  <a:lnTo>
                    <a:pt x="355" y="164"/>
                  </a:lnTo>
                  <a:lnTo>
                    <a:pt x="356" y="164"/>
                  </a:lnTo>
                  <a:lnTo>
                    <a:pt x="356" y="165"/>
                  </a:lnTo>
                  <a:lnTo>
                    <a:pt x="357" y="165"/>
                  </a:lnTo>
                  <a:lnTo>
                    <a:pt x="357" y="166"/>
                  </a:lnTo>
                  <a:lnTo>
                    <a:pt x="358" y="166"/>
                  </a:lnTo>
                  <a:lnTo>
                    <a:pt x="358" y="167"/>
                  </a:lnTo>
                  <a:lnTo>
                    <a:pt x="359" y="167"/>
                  </a:lnTo>
                  <a:lnTo>
                    <a:pt x="359" y="168"/>
                  </a:lnTo>
                  <a:lnTo>
                    <a:pt x="359" y="168"/>
                  </a:lnTo>
                  <a:lnTo>
                    <a:pt x="359" y="169"/>
                  </a:lnTo>
                  <a:lnTo>
                    <a:pt x="360" y="169"/>
                  </a:lnTo>
                  <a:lnTo>
                    <a:pt x="359" y="169"/>
                  </a:lnTo>
                  <a:lnTo>
                    <a:pt x="360" y="169"/>
                  </a:lnTo>
                  <a:lnTo>
                    <a:pt x="359" y="169"/>
                  </a:lnTo>
                  <a:lnTo>
                    <a:pt x="359" y="170"/>
                  </a:lnTo>
                  <a:lnTo>
                    <a:pt x="360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2" y="171"/>
                  </a:lnTo>
                  <a:lnTo>
                    <a:pt x="362" y="172"/>
                  </a:lnTo>
                  <a:lnTo>
                    <a:pt x="363" y="172"/>
                  </a:lnTo>
                  <a:lnTo>
                    <a:pt x="363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4" y="175"/>
                  </a:lnTo>
                  <a:lnTo>
                    <a:pt x="364" y="176"/>
                  </a:lnTo>
                  <a:lnTo>
                    <a:pt x="364" y="177"/>
                  </a:lnTo>
                  <a:lnTo>
                    <a:pt x="364" y="178"/>
                  </a:lnTo>
                  <a:lnTo>
                    <a:pt x="364" y="179"/>
                  </a:lnTo>
                  <a:lnTo>
                    <a:pt x="364" y="180"/>
                  </a:lnTo>
                  <a:lnTo>
                    <a:pt x="364" y="181"/>
                  </a:lnTo>
                  <a:lnTo>
                    <a:pt x="364" y="182"/>
                  </a:lnTo>
                  <a:lnTo>
                    <a:pt x="364" y="183"/>
                  </a:lnTo>
                  <a:lnTo>
                    <a:pt x="365" y="184"/>
                  </a:lnTo>
                  <a:lnTo>
                    <a:pt x="364" y="184"/>
                  </a:lnTo>
                  <a:lnTo>
                    <a:pt x="365" y="184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6" y="186"/>
                  </a:lnTo>
                  <a:lnTo>
                    <a:pt x="369" y="186"/>
                  </a:lnTo>
                  <a:lnTo>
                    <a:pt x="370" y="186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3" y="185"/>
                  </a:lnTo>
                  <a:lnTo>
                    <a:pt x="374" y="185"/>
                  </a:lnTo>
                  <a:lnTo>
                    <a:pt x="376" y="184"/>
                  </a:lnTo>
                  <a:lnTo>
                    <a:pt x="377" y="184"/>
                  </a:lnTo>
                  <a:lnTo>
                    <a:pt x="379" y="185"/>
                  </a:lnTo>
                  <a:lnTo>
                    <a:pt x="380" y="185"/>
                  </a:lnTo>
                  <a:lnTo>
                    <a:pt x="382" y="185"/>
                  </a:lnTo>
                  <a:lnTo>
                    <a:pt x="388" y="185"/>
                  </a:lnTo>
                  <a:lnTo>
                    <a:pt x="390" y="184"/>
                  </a:lnTo>
                  <a:lnTo>
                    <a:pt x="391" y="184"/>
                  </a:lnTo>
                  <a:lnTo>
                    <a:pt x="397" y="184"/>
                  </a:lnTo>
                  <a:lnTo>
                    <a:pt x="401" y="182"/>
                  </a:lnTo>
                  <a:lnTo>
                    <a:pt x="401" y="181"/>
                  </a:lnTo>
                  <a:lnTo>
                    <a:pt x="402" y="181"/>
                  </a:lnTo>
                  <a:lnTo>
                    <a:pt x="417" y="171"/>
                  </a:lnTo>
                  <a:lnTo>
                    <a:pt x="417" y="170"/>
                  </a:lnTo>
                  <a:lnTo>
                    <a:pt x="416" y="171"/>
                  </a:lnTo>
                  <a:lnTo>
                    <a:pt x="416" y="170"/>
                  </a:lnTo>
                  <a:lnTo>
                    <a:pt x="416" y="169"/>
                  </a:lnTo>
                  <a:lnTo>
                    <a:pt x="415" y="169"/>
                  </a:lnTo>
                  <a:lnTo>
                    <a:pt x="414" y="169"/>
                  </a:lnTo>
                  <a:lnTo>
                    <a:pt x="414" y="168"/>
                  </a:lnTo>
                  <a:lnTo>
                    <a:pt x="414" y="167"/>
                  </a:lnTo>
                  <a:lnTo>
                    <a:pt x="414" y="166"/>
                  </a:lnTo>
                  <a:lnTo>
                    <a:pt x="415" y="166"/>
                  </a:lnTo>
                  <a:lnTo>
                    <a:pt x="415" y="165"/>
                  </a:lnTo>
                  <a:lnTo>
                    <a:pt x="414" y="165"/>
                  </a:lnTo>
                  <a:lnTo>
                    <a:pt x="414" y="164"/>
                  </a:lnTo>
                  <a:lnTo>
                    <a:pt x="413" y="164"/>
                  </a:lnTo>
                  <a:lnTo>
                    <a:pt x="414" y="164"/>
                  </a:lnTo>
                  <a:lnTo>
                    <a:pt x="414" y="163"/>
                  </a:lnTo>
                  <a:lnTo>
                    <a:pt x="415" y="163"/>
                  </a:lnTo>
                  <a:lnTo>
                    <a:pt x="414" y="163"/>
                  </a:lnTo>
                  <a:lnTo>
                    <a:pt x="414" y="162"/>
                  </a:lnTo>
                  <a:lnTo>
                    <a:pt x="414" y="161"/>
                  </a:lnTo>
                  <a:lnTo>
                    <a:pt x="413" y="161"/>
                  </a:lnTo>
                  <a:lnTo>
                    <a:pt x="413" y="160"/>
                  </a:lnTo>
                  <a:lnTo>
                    <a:pt x="414" y="160"/>
                  </a:lnTo>
                  <a:lnTo>
                    <a:pt x="414" y="159"/>
                  </a:lnTo>
                  <a:lnTo>
                    <a:pt x="414" y="158"/>
                  </a:lnTo>
                  <a:lnTo>
                    <a:pt x="413" y="158"/>
                  </a:lnTo>
                  <a:lnTo>
                    <a:pt x="413" y="158"/>
                  </a:lnTo>
                  <a:lnTo>
                    <a:pt x="413" y="157"/>
                  </a:lnTo>
                  <a:lnTo>
                    <a:pt x="413" y="157"/>
                  </a:lnTo>
                  <a:lnTo>
                    <a:pt x="413" y="157"/>
                  </a:lnTo>
                  <a:lnTo>
                    <a:pt x="412" y="157"/>
                  </a:lnTo>
                  <a:lnTo>
                    <a:pt x="413" y="157"/>
                  </a:lnTo>
                  <a:lnTo>
                    <a:pt x="412" y="157"/>
                  </a:lnTo>
                  <a:lnTo>
                    <a:pt x="412" y="158"/>
                  </a:lnTo>
                  <a:lnTo>
                    <a:pt x="412" y="157"/>
                  </a:lnTo>
                  <a:lnTo>
                    <a:pt x="411" y="157"/>
                  </a:lnTo>
                  <a:lnTo>
                    <a:pt x="411" y="156"/>
                  </a:lnTo>
                  <a:lnTo>
                    <a:pt x="410" y="156"/>
                  </a:lnTo>
                  <a:lnTo>
                    <a:pt x="410" y="157"/>
                  </a:lnTo>
                  <a:lnTo>
                    <a:pt x="410" y="156"/>
                  </a:lnTo>
                  <a:lnTo>
                    <a:pt x="409" y="156"/>
                  </a:lnTo>
                  <a:lnTo>
                    <a:pt x="409" y="155"/>
                  </a:lnTo>
                  <a:lnTo>
                    <a:pt x="408" y="156"/>
                  </a:lnTo>
                  <a:lnTo>
                    <a:pt x="408" y="155"/>
                  </a:lnTo>
                  <a:lnTo>
                    <a:pt x="411" y="151"/>
                  </a:lnTo>
                  <a:lnTo>
                    <a:pt x="412" y="149"/>
                  </a:lnTo>
                  <a:lnTo>
                    <a:pt x="413" y="146"/>
                  </a:lnTo>
                  <a:lnTo>
                    <a:pt x="419" y="137"/>
                  </a:lnTo>
                  <a:lnTo>
                    <a:pt x="421" y="135"/>
                  </a:lnTo>
                  <a:lnTo>
                    <a:pt x="422" y="134"/>
                  </a:lnTo>
                  <a:lnTo>
                    <a:pt x="423" y="132"/>
                  </a:lnTo>
                  <a:lnTo>
                    <a:pt x="425" y="130"/>
                  </a:lnTo>
                  <a:lnTo>
                    <a:pt x="428" y="126"/>
                  </a:lnTo>
                  <a:lnTo>
                    <a:pt x="430" y="122"/>
                  </a:lnTo>
                  <a:lnTo>
                    <a:pt x="431" y="122"/>
                  </a:lnTo>
                  <a:lnTo>
                    <a:pt x="433" y="118"/>
                  </a:lnTo>
                  <a:lnTo>
                    <a:pt x="433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6" y="112"/>
                  </a:lnTo>
                  <a:lnTo>
                    <a:pt x="436" y="110"/>
                  </a:lnTo>
                  <a:lnTo>
                    <a:pt x="436" y="109"/>
                  </a:lnTo>
                  <a:lnTo>
                    <a:pt x="437" y="108"/>
                  </a:lnTo>
                  <a:lnTo>
                    <a:pt x="437" y="106"/>
                  </a:lnTo>
                  <a:lnTo>
                    <a:pt x="437" y="105"/>
                  </a:lnTo>
                  <a:lnTo>
                    <a:pt x="437" y="104"/>
                  </a:lnTo>
                  <a:lnTo>
                    <a:pt x="438" y="100"/>
                  </a:lnTo>
                  <a:lnTo>
                    <a:pt x="438" y="99"/>
                  </a:lnTo>
                  <a:lnTo>
                    <a:pt x="438" y="97"/>
                  </a:lnTo>
                  <a:lnTo>
                    <a:pt x="438" y="96"/>
                  </a:lnTo>
                  <a:lnTo>
                    <a:pt x="439" y="93"/>
                  </a:lnTo>
                  <a:lnTo>
                    <a:pt x="439" y="91"/>
                  </a:lnTo>
                  <a:lnTo>
                    <a:pt x="442" y="84"/>
                  </a:lnTo>
                  <a:lnTo>
                    <a:pt x="444" y="83"/>
                  </a:lnTo>
                  <a:lnTo>
                    <a:pt x="445" y="81"/>
                  </a:lnTo>
                  <a:lnTo>
                    <a:pt x="445" y="80"/>
                  </a:lnTo>
                  <a:lnTo>
                    <a:pt x="446" y="80"/>
                  </a:lnTo>
                  <a:lnTo>
                    <a:pt x="446" y="79"/>
                  </a:lnTo>
                  <a:lnTo>
                    <a:pt x="447" y="77"/>
                  </a:lnTo>
                  <a:lnTo>
                    <a:pt x="448" y="76"/>
                  </a:lnTo>
                  <a:lnTo>
                    <a:pt x="451" y="71"/>
                  </a:lnTo>
                  <a:lnTo>
                    <a:pt x="452" y="69"/>
                  </a:lnTo>
                  <a:lnTo>
                    <a:pt x="453" y="68"/>
                  </a:lnTo>
                  <a:lnTo>
                    <a:pt x="457" y="65"/>
                  </a:lnTo>
                  <a:lnTo>
                    <a:pt x="460" y="63"/>
                  </a:lnTo>
                  <a:lnTo>
                    <a:pt x="462" y="62"/>
                  </a:lnTo>
                  <a:lnTo>
                    <a:pt x="468" y="57"/>
                  </a:lnTo>
                  <a:lnTo>
                    <a:pt x="481" y="49"/>
                  </a:lnTo>
                  <a:lnTo>
                    <a:pt x="484" y="51"/>
                  </a:lnTo>
                  <a:lnTo>
                    <a:pt x="485" y="51"/>
                  </a:lnTo>
                  <a:lnTo>
                    <a:pt x="489" y="53"/>
                  </a:lnTo>
                  <a:lnTo>
                    <a:pt x="493" y="55"/>
                  </a:lnTo>
                  <a:lnTo>
                    <a:pt x="493" y="55"/>
                  </a:lnTo>
                  <a:lnTo>
                    <a:pt x="502" y="59"/>
                  </a:lnTo>
                  <a:lnTo>
                    <a:pt x="503" y="53"/>
                  </a:lnTo>
                  <a:lnTo>
                    <a:pt x="503" y="52"/>
                  </a:lnTo>
                  <a:lnTo>
                    <a:pt x="503" y="51"/>
                  </a:lnTo>
                  <a:lnTo>
                    <a:pt x="504" y="51"/>
                  </a:lnTo>
                  <a:lnTo>
                    <a:pt x="504" y="49"/>
                  </a:lnTo>
                  <a:lnTo>
                    <a:pt x="505" y="46"/>
                  </a:lnTo>
                  <a:lnTo>
                    <a:pt x="512" y="29"/>
                  </a:lnTo>
                  <a:lnTo>
                    <a:pt x="514" y="26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5" y="25"/>
                  </a:lnTo>
                  <a:lnTo>
                    <a:pt x="516" y="24"/>
                  </a:lnTo>
                  <a:lnTo>
                    <a:pt x="520" y="22"/>
                  </a:lnTo>
                  <a:lnTo>
                    <a:pt x="522" y="22"/>
                  </a:lnTo>
                  <a:lnTo>
                    <a:pt x="526" y="21"/>
                  </a:lnTo>
                  <a:lnTo>
                    <a:pt x="534" y="18"/>
                  </a:lnTo>
                  <a:lnTo>
                    <a:pt x="537" y="17"/>
                  </a:lnTo>
                  <a:lnTo>
                    <a:pt x="550" y="13"/>
                  </a:lnTo>
                  <a:lnTo>
                    <a:pt x="553" y="12"/>
                  </a:lnTo>
                  <a:lnTo>
                    <a:pt x="555" y="11"/>
                  </a:lnTo>
                  <a:lnTo>
                    <a:pt x="561" y="9"/>
                  </a:lnTo>
                  <a:lnTo>
                    <a:pt x="566" y="7"/>
                  </a:lnTo>
                  <a:lnTo>
                    <a:pt x="568" y="6"/>
                  </a:lnTo>
                  <a:lnTo>
                    <a:pt x="572" y="5"/>
                  </a:lnTo>
                  <a:lnTo>
                    <a:pt x="577" y="3"/>
                  </a:lnTo>
                  <a:lnTo>
                    <a:pt x="580" y="3"/>
                  </a:lnTo>
                  <a:lnTo>
                    <a:pt x="582" y="3"/>
                  </a:lnTo>
                  <a:lnTo>
                    <a:pt x="582" y="2"/>
                  </a:lnTo>
                  <a:lnTo>
                    <a:pt x="583" y="2"/>
                  </a:lnTo>
                  <a:lnTo>
                    <a:pt x="584" y="2"/>
                  </a:lnTo>
                  <a:lnTo>
                    <a:pt x="584" y="1"/>
                  </a:lnTo>
                  <a:lnTo>
                    <a:pt x="585" y="1"/>
                  </a:lnTo>
                  <a:lnTo>
                    <a:pt x="585" y="0"/>
                  </a:lnTo>
                  <a:lnTo>
                    <a:pt x="586" y="0"/>
                  </a:lnTo>
                  <a:lnTo>
                    <a:pt x="586" y="1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63" name="Freeform 214">
              <a:extLst>
                <a:ext uri="{FF2B5EF4-FFF2-40B4-BE49-F238E27FC236}">
                  <a16:creationId xmlns:a16="http://schemas.microsoft.com/office/drawing/2014/main" id="{7C6CDB36-B5FA-AD20-4392-3E99521BB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300" y="1204913"/>
              <a:ext cx="1003300" cy="1249363"/>
            </a:xfrm>
            <a:custGeom>
              <a:avLst/>
              <a:gdLst>
                <a:gd name="T0" fmla="*/ 616 w 632"/>
                <a:gd name="T1" fmla="*/ 5 h 787"/>
                <a:gd name="T2" fmla="*/ 602 w 632"/>
                <a:gd name="T3" fmla="*/ 15 h 787"/>
                <a:gd name="T4" fmla="*/ 599 w 632"/>
                <a:gd name="T5" fmla="*/ 27 h 787"/>
                <a:gd name="T6" fmla="*/ 610 w 632"/>
                <a:gd name="T7" fmla="*/ 37 h 787"/>
                <a:gd name="T8" fmla="*/ 623 w 632"/>
                <a:gd name="T9" fmla="*/ 52 h 787"/>
                <a:gd name="T10" fmla="*/ 617 w 632"/>
                <a:gd name="T11" fmla="*/ 67 h 787"/>
                <a:gd name="T12" fmla="*/ 611 w 632"/>
                <a:gd name="T13" fmla="*/ 81 h 787"/>
                <a:gd name="T14" fmla="*/ 615 w 632"/>
                <a:gd name="T15" fmla="*/ 95 h 787"/>
                <a:gd name="T16" fmla="*/ 628 w 632"/>
                <a:gd name="T17" fmla="*/ 97 h 787"/>
                <a:gd name="T18" fmla="*/ 619 w 632"/>
                <a:gd name="T19" fmla="*/ 148 h 787"/>
                <a:gd name="T20" fmla="*/ 592 w 632"/>
                <a:gd name="T21" fmla="*/ 196 h 787"/>
                <a:gd name="T22" fmla="*/ 580 w 632"/>
                <a:gd name="T23" fmla="*/ 196 h 787"/>
                <a:gd name="T24" fmla="*/ 557 w 632"/>
                <a:gd name="T25" fmla="*/ 212 h 787"/>
                <a:gd name="T26" fmla="*/ 542 w 632"/>
                <a:gd name="T27" fmla="*/ 208 h 787"/>
                <a:gd name="T28" fmla="*/ 531 w 632"/>
                <a:gd name="T29" fmla="*/ 211 h 787"/>
                <a:gd name="T30" fmla="*/ 531 w 632"/>
                <a:gd name="T31" fmla="*/ 241 h 787"/>
                <a:gd name="T32" fmla="*/ 564 w 632"/>
                <a:gd name="T33" fmla="*/ 273 h 787"/>
                <a:gd name="T34" fmla="*/ 563 w 632"/>
                <a:gd name="T35" fmla="*/ 371 h 787"/>
                <a:gd name="T36" fmla="*/ 530 w 632"/>
                <a:gd name="T37" fmla="*/ 408 h 787"/>
                <a:gd name="T38" fmla="*/ 519 w 632"/>
                <a:gd name="T39" fmla="*/ 420 h 787"/>
                <a:gd name="T40" fmla="*/ 519 w 632"/>
                <a:gd name="T41" fmla="*/ 434 h 787"/>
                <a:gd name="T42" fmla="*/ 505 w 632"/>
                <a:gd name="T43" fmla="*/ 442 h 787"/>
                <a:gd name="T44" fmla="*/ 494 w 632"/>
                <a:gd name="T45" fmla="*/ 454 h 787"/>
                <a:gd name="T46" fmla="*/ 454 w 632"/>
                <a:gd name="T47" fmla="*/ 459 h 787"/>
                <a:gd name="T48" fmla="*/ 393 w 632"/>
                <a:gd name="T49" fmla="*/ 459 h 787"/>
                <a:gd name="T50" fmla="*/ 359 w 632"/>
                <a:gd name="T51" fmla="*/ 468 h 787"/>
                <a:gd name="T52" fmla="*/ 359 w 632"/>
                <a:gd name="T53" fmla="*/ 499 h 787"/>
                <a:gd name="T54" fmla="*/ 366 w 632"/>
                <a:gd name="T55" fmla="*/ 528 h 787"/>
                <a:gd name="T56" fmla="*/ 365 w 632"/>
                <a:gd name="T57" fmla="*/ 573 h 787"/>
                <a:gd name="T58" fmla="*/ 349 w 632"/>
                <a:gd name="T59" fmla="*/ 610 h 787"/>
                <a:gd name="T60" fmla="*/ 290 w 632"/>
                <a:gd name="T61" fmla="*/ 609 h 787"/>
                <a:gd name="T62" fmla="*/ 289 w 632"/>
                <a:gd name="T63" fmla="*/ 671 h 787"/>
                <a:gd name="T64" fmla="*/ 320 w 632"/>
                <a:gd name="T65" fmla="*/ 713 h 787"/>
                <a:gd name="T66" fmla="*/ 320 w 632"/>
                <a:gd name="T67" fmla="*/ 723 h 787"/>
                <a:gd name="T68" fmla="*/ 325 w 632"/>
                <a:gd name="T69" fmla="*/ 740 h 787"/>
                <a:gd name="T70" fmla="*/ 310 w 632"/>
                <a:gd name="T71" fmla="*/ 747 h 787"/>
                <a:gd name="T72" fmla="*/ 295 w 632"/>
                <a:gd name="T73" fmla="*/ 758 h 787"/>
                <a:gd name="T74" fmla="*/ 283 w 632"/>
                <a:gd name="T75" fmla="*/ 772 h 787"/>
                <a:gd name="T76" fmla="*/ 269 w 632"/>
                <a:gd name="T77" fmla="*/ 781 h 787"/>
                <a:gd name="T78" fmla="*/ 255 w 632"/>
                <a:gd name="T79" fmla="*/ 772 h 787"/>
                <a:gd name="T80" fmla="*/ 242 w 632"/>
                <a:gd name="T81" fmla="*/ 784 h 787"/>
                <a:gd name="T82" fmla="*/ 141 w 632"/>
                <a:gd name="T83" fmla="*/ 785 h 787"/>
                <a:gd name="T84" fmla="*/ 110 w 632"/>
                <a:gd name="T85" fmla="*/ 714 h 787"/>
                <a:gd name="T86" fmla="*/ 94 w 632"/>
                <a:gd name="T87" fmla="*/ 609 h 787"/>
                <a:gd name="T88" fmla="*/ 83 w 632"/>
                <a:gd name="T89" fmla="*/ 534 h 787"/>
                <a:gd name="T90" fmla="*/ 76 w 632"/>
                <a:gd name="T91" fmla="*/ 486 h 787"/>
                <a:gd name="T92" fmla="*/ 69 w 632"/>
                <a:gd name="T93" fmla="*/ 437 h 787"/>
                <a:gd name="T94" fmla="*/ 63 w 632"/>
                <a:gd name="T95" fmla="*/ 404 h 787"/>
                <a:gd name="T96" fmla="*/ 59 w 632"/>
                <a:gd name="T97" fmla="*/ 379 h 787"/>
                <a:gd name="T98" fmla="*/ 50 w 632"/>
                <a:gd name="T99" fmla="*/ 315 h 787"/>
                <a:gd name="T100" fmla="*/ 35 w 632"/>
                <a:gd name="T101" fmla="*/ 231 h 787"/>
                <a:gd name="T102" fmla="*/ 21 w 632"/>
                <a:gd name="T103" fmla="*/ 144 h 787"/>
                <a:gd name="T104" fmla="*/ 8 w 632"/>
                <a:gd name="T105" fmla="*/ 63 h 787"/>
                <a:gd name="T106" fmla="*/ 30 w 632"/>
                <a:gd name="T107" fmla="*/ 1 h 787"/>
                <a:gd name="T108" fmla="*/ 89 w 632"/>
                <a:gd name="T109" fmla="*/ 2 h 787"/>
                <a:gd name="T110" fmla="*/ 132 w 632"/>
                <a:gd name="T111" fmla="*/ 2 h 787"/>
                <a:gd name="T112" fmla="*/ 187 w 632"/>
                <a:gd name="T113" fmla="*/ 1 h 787"/>
                <a:gd name="T114" fmla="*/ 243 w 632"/>
                <a:gd name="T115" fmla="*/ 1 h 787"/>
                <a:gd name="T116" fmla="*/ 298 w 632"/>
                <a:gd name="T117" fmla="*/ 1 h 787"/>
                <a:gd name="T118" fmla="*/ 359 w 632"/>
                <a:gd name="T119" fmla="*/ 2 h 787"/>
                <a:gd name="T120" fmla="*/ 418 w 632"/>
                <a:gd name="T121" fmla="*/ 2 h 787"/>
                <a:gd name="T122" fmla="*/ 492 w 632"/>
                <a:gd name="T123" fmla="*/ 2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2" h="787">
                  <a:moveTo>
                    <a:pt x="566" y="2"/>
                  </a:moveTo>
                  <a:lnTo>
                    <a:pt x="569" y="3"/>
                  </a:lnTo>
                  <a:lnTo>
                    <a:pt x="570" y="3"/>
                  </a:lnTo>
                  <a:lnTo>
                    <a:pt x="573" y="3"/>
                  </a:lnTo>
                  <a:lnTo>
                    <a:pt x="574" y="3"/>
                  </a:lnTo>
                  <a:lnTo>
                    <a:pt x="576" y="3"/>
                  </a:lnTo>
                  <a:lnTo>
                    <a:pt x="578" y="3"/>
                  </a:lnTo>
                  <a:lnTo>
                    <a:pt x="585" y="3"/>
                  </a:lnTo>
                  <a:lnTo>
                    <a:pt x="586" y="3"/>
                  </a:lnTo>
                  <a:lnTo>
                    <a:pt x="595" y="3"/>
                  </a:lnTo>
                  <a:lnTo>
                    <a:pt x="601" y="3"/>
                  </a:lnTo>
                  <a:lnTo>
                    <a:pt x="602" y="3"/>
                  </a:lnTo>
                  <a:lnTo>
                    <a:pt x="606" y="3"/>
                  </a:lnTo>
                  <a:lnTo>
                    <a:pt x="610" y="3"/>
                  </a:lnTo>
                  <a:lnTo>
                    <a:pt x="611" y="3"/>
                  </a:lnTo>
                  <a:lnTo>
                    <a:pt x="613" y="3"/>
                  </a:lnTo>
                  <a:lnTo>
                    <a:pt x="615" y="3"/>
                  </a:lnTo>
                  <a:lnTo>
                    <a:pt x="617" y="3"/>
                  </a:lnTo>
                  <a:lnTo>
                    <a:pt x="618" y="3"/>
                  </a:lnTo>
                  <a:lnTo>
                    <a:pt x="617" y="3"/>
                  </a:lnTo>
                  <a:lnTo>
                    <a:pt x="617" y="4"/>
                  </a:lnTo>
                  <a:lnTo>
                    <a:pt x="616" y="4"/>
                  </a:lnTo>
                  <a:lnTo>
                    <a:pt x="616" y="5"/>
                  </a:lnTo>
                  <a:lnTo>
                    <a:pt x="615" y="5"/>
                  </a:lnTo>
                  <a:lnTo>
                    <a:pt x="615" y="6"/>
                  </a:lnTo>
                  <a:lnTo>
                    <a:pt x="614" y="6"/>
                  </a:lnTo>
                  <a:lnTo>
                    <a:pt x="614" y="7"/>
                  </a:lnTo>
                  <a:lnTo>
                    <a:pt x="613" y="7"/>
                  </a:lnTo>
                  <a:lnTo>
                    <a:pt x="612" y="7"/>
                  </a:lnTo>
                  <a:lnTo>
                    <a:pt x="612" y="8"/>
                  </a:lnTo>
                  <a:lnTo>
                    <a:pt x="612" y="9"/>
                  </a:lnTo>
                  <a:lnTo>
                    <a:pt x="611" y="9"/>
                  </a:lnTo>
                  <a:lnTo>
                    <a:pt x="610" y="9"/>
                  </a:lnTo>
                  <a:lnTo>
                    <a:pt x="609" y="9"/>
                  </a:lnTo>
                  <a:lnTo>
                    <a:pt x="609" y="10"/>
                  </a:lnTo>
                  <a:lnTo>
                    <a:pt x="608" y="10"/>
                  </a:lnTo>
                  <a:lnTo>
                    <a:pt x="608" y="11"/>
                  </a:lnTo>
                  <a:lnTo>
                    <a:pt x="608" y="12"/>
                  </a:lnTo>
                  <a:lnTo>
                    <a:pt x="607" y="12"/>
                  </a:lnTo>
                  <a:lnTo>
                    <a:pt x="606" y="12"/>
                  </a:lnTo>
                  <a:lnTo>
                    <a:pt x="606" y="13"/>
                  </a:lnTo>
                  <a:lnTo>
                    <a:pt x="605" y="13"/>
                  </a:lnTo>
                  <a:lnTo>
                    <a:pt x="604" y="14"/>
                  </a:lnTo>
                  <a:lnTo>
                    <a:pt x="604" y="15"/>
                  </a:lnTo>
                  <a:lnTo>
                    <a:pt x="603" y="15"/>
                  </a:lnTo>
                  <a:lnTo>
                    <a:pt x="602" y="15"/>
                  </a:lnTo>
                  <a:lnTo>
                    <a:pt x="602" y="16"/>
                  </a:lnTo>
                  <a:lnTo>
                    <a:pt x="601" y="16"/>
                  </a:lnTo>
                  <a:lnTo>
                    <a:pt x="601" y="17"/>
                  </a:lnTo>
                  <a:lnTo>
                    <a:pt x="600" y="17"/>
                  </a:lnTo>
                  <a:lnTo>
                    <a:pt x="600" y="18"/>
                  </a:lnTo>
                  <a:lnTo>
                    <a:pt x="599" y="18"/>
                  </a:lnTo>
                  <a:lnTo>
                    <a:pt x="599" y="19"/>
                  </a:lnTo>
                  <a:lnTo>
                    <a:pt x="598" y="19"/>
                  </a:lnTo>
                  <a:lnTo>
                    <a:pt x="598" y="20"/>
                  </a:lnTo>
                  <a:lnTo>
                    <a:pt x="597" y="21"/>
                  </a:lnTo>
                  <a:lnTo>
                    <a:pt x="596" y="21"/>
                  </a:lnTo>
                  <a:lnTo>
                    <a:pt x="596" y="22"/>
                  </a:lnTo>
                  <a:lnTo>
                    <a:pt x="596" y="23"/>
                  </a:lnTo>
                  <a:lnTo>
                    <a:pt x="596" y="24"/>
                  </a:lnTo>
                  <a:lnTo>
                    <a:pt x="597" y="24"/>
                  </a:lnTo>
                  <a:lnTo>
                    <a:pt x="596" y="24"/>
                  </a:lnTo>
                  <a:lnTo>
                    <a:pt x="596" y="24"/>
                  </a:lnTo>
                  <a:lnTo>
                    <a:pt x="597" y="24"/>
                  </a:lnTo>
                  <a:lnTo>
                    <a:pt x="597" y="25"/>
                  </a:lnTo>
                  <a:lnTo>
                    <a:pt x="598" y="25"/>
                  </a:lnTo>
                  <a:lnTo>
                    <a:pt x="598" y="26"/>
                  </a:lnTo>
                  <a:lnTo>
                    <a:pt x="599" y="26"/>
                  </a:lnTo>
                  <a:lnTo>
                    <a:pt x="599" y="27"/>
                  </a:lnTo>
                  <a:lnTo>
                    <a:pt x="599" y="28"/>
                  </a:lnTo>
                  <a:lnTo>
                    <a:pt x="600" y="28"/>
                  </a:lnTo>
                  <a:lnTo>
                    <a:pt x="600" y="29"/>
                  </a:lnTo>
                  <a:lnTo>
                    <a:pt x="601" y="29"/>
                  </a:lnTo>
                  <a:lnTo>
                    <a:pt x="602" y="29"/>
                  </a:lnTo>
                  <a:lnTo>
                    <a:pt x="603" y="29"/>
                  </a:lnTo>
                  <a:lnTo>
                    <a:pt x="603" y="30"/>
                  </a:lnTo>
                  <a:lnTo>
                    <a:pt x="603" y="31"/>
                  </a:lnTo>
                  <a:lnTo>
                    <a:pt x="603" y="32"/>
                  </a:lnTo>
                  <a:lnTo>
                    <a:pt x="603" y="33"/>
                  </a:lnTo>
                  <a:lnTo>
                    <a:pt x="604" y="33"/>
                  </a:lnTo>
                  <a:lnTo>
                    <a:pt x="604" y="34"/>
                  </a:lnTo>
                  <a:lnTo>
                    <a:pt x="605" y="34"/>
                  </a:lnTo>
                  <a:lnTo>
                    <a:pt x="606" y="34"/>
                  </a:lnTo>
                  <a:lnTo>
                    <a:pt x="607" y="34"/>
                  </a:lnTo>
                  <a:lnTo>
                    <a:pt x="608" y="34"/>
                  </a:lnTo>
                  <a:lnTo>
                    <a:pt x="608" y="35"/>
                  </a:lnTo>
                  <a:lnTo>
                    <a:pt x="609" y="35"/>
                  </a:lnTo>
                  <a:lnTo>
                    <a:pt x="609" y="36"/>
                  </a:lnTo>
                  <a:lnTo>
                    <a:pt x="609" y="37"/>
                  </a:lnTo>
                  <a:lnTo>
                    <a:pt x="609" y="38"/>
                  </a:lnTo>
                  <a:lnTo>
                    <a:pt x="610" y="38"/>
                  </a:lnTo>
                  <a:lnTo>
                    <a:pt x="610" y="37"/>
                  </a:lnTo>
                  <a:lnTo>
                    <a:pt x="611" y="38"/>
                  </a:lnTo>
                  <a:lnTo>
                    <a:pt x="611" y="39"/>
                  </a:lnTo>
                  <a:lnTo>
                    <a:pt x="612" y="39"/>
                  </a:lnTo>
                  <a:lnTo>
                    <a:pt x="613" y="39"/>
                  </a:lnTo>
                  <a:lnTo>
                    <a:pt x="614" y="40"/>
                  </a:lnTo>
                  <a:lnTo>
                    <a:pt x="615" y="40"/>
                  </a:lnTo>
                  <a:lnTo>
                    <a:pt x="615" y="39"/>
                  </a:lnTo>
                  <a:lnTo>
                    <a:pt x="616" y="39"/>
                  </a:lnTo>
                  <a:lnTo>
                    <a:pt x="617" y="40"/>
                  </a:lnTo>
                  <a:lnTo>
                    <a:pt x="617" y="41"/>
                  </a:lnTo>
                  <a:lnTo>
                    <a:pt x="618" y="42"/>
                  </a:lnTo>
                  <a:lnTo>
                    <a:pt x="619" y="43"/>
                  </a:lnTo>
                  <a:lnTo>
                    <a:pt x="619" y="44"/>
                  </a:lnTo>
                  <a:lnTo>
                    <a:pt x="619" y="45"/>
                  </a:lnTo>
                  <a:lnTo>
                    <a:pt x="619" y="45"/>
                  </a:lnTo>
                  <a:lnTo>
                    <a:pt x="619" y="46"/>
                  </a:lnTo>
                  <a:lnTo>
                    <a:pt x="620" y="47"/>
                  </a:lnTo>
                  <a:lnTo>
                    <a:pt x="620" y="48"/>
                  </a:lnTo>
                  <a:lnTo>
                    <a:pt x="621" y="49"/>
                  </a:lnTo>
                  <a:lnTo>
                    <a:pt x="621" y="50"/>
                  </a:lnTo>
                  <a:lnTo>
                    <a:pt x="622" y="50"/>
                  </a:lnTo>
                  <a:lnTo>
                    <a:pt x="623" y="51"/>
                  </a:lnTo>
                  <a:lnTo>
                    <a:pt x="623" y="52"/>
                  </a:lnTo>
                  <a:lnTo>
                    <a:pt x="624" y="52"/>
                  </a:lnTo>
                  <a:lnTo>
                    <a:pt x="624" y="53"/>
                  </a:lnTo>
                  <a:lnTo>
                    <a:pt x="625" y="53"/>
                  </a:lnTo>
                  <a:lnTo>
                    <a:pt x="626" y="53"/>
                  </a:lnTo>
                  <a:lnTo>
                    <a:pt x="626" y="54"/>
                  </a:lnTo>
                  <a:lnTo>
                    <a:pt x="626" y="55"/>
                  </a:lnTo>
                  <a:lnTo>
                    <a:pt x="625" y="55"/>
                  </a:lnTo>
                  <a:lnTo>
                    <a:pt x="625" y="57"/>
                  </a:lnTo>
                  <a:lnTo>
                    <a:pt x="625" y="58"/>
                  </a:lnTo>
                  <a:lnTo>
                    <a:pt x="625" y="59"/>
                  </a:lnTo>
                  <a:lnTo>
                    <a:pt x="624" y="60"/>
                  </a:lnTo>
                  <a:lnTo>
                    <a:pt x="624" y="61"/>
                  </a:lnTo>
                  <a:lnTo>
                    <a:pt x="623" y="61"/>
                  </a:lnTo>
                  <a:lnTo>
                    <a:pt x="623" y="62"/>
                  </a:lnTo>
                  <a:lnTo>
                    <a:pt x="621" y="64"/>
                  </a:lnTo>
                  <a:lnTo>
                    <a:pt x="621" y="65"/>
                  </a:lnTo>
                  <a:lnTo>
                    <a:pt x="620" y="65"/>
                  </a:lnTo>
                  <a:lnTo>
                    <a:pt x="619" y="65"/>
                  </a:lnTo>
                  <a:lnTo>
                    <a:pt x="619" y="65"/>
                  </a:lnTo>
                  <a:lnTo>
                    <a:pt x="618" y="65"/>
                  </a:lnTo>
                  <a:lnTo>
                    <a:pt x="618" y="66"/>
                  </a:lnTo>
                  <a:lnTo>
                    <a:pt x="617" y="66"/>
                  </a:lnTo>
                  <a:lnTo>
                    <a:pt x="617" y="67"/>
                  </a:lnTo>
                  <a:lnTo>
                    <a:pt x="616" y="67"/>
                  </a:lnTo>
                  <a:lnTo>
                    <a:pt x="616" y="68"/>
                  </a:lnTo>
                  <a:lnTo>
                    <a:pt x="615" y="68"/>
                  </a:lnTo>
                  <a:lnTo>
                    <a:pt x="615" y="69"/>
                  </a:lnTo>
                  <a:lnTo>
                    <a:pt x="614" y="69"/>
                  </a:lnTo>
                  <a:lnTo>
                    <a:pt x="613" y="69"/>
                  </a:lnTo>
                  <a:lnTo>
                    <a:pt x="613" y="70"/>
                  </a:lnTo>
                  <a:lnTo>
                    <a:pt x="612" y="70"/>
                  </a:lnTo>
                  <a:lnTo>
                    <a:pt x="612" y="71"/>
                  </a:lnTo>
                  <a:lnTo>
                    <a:pt x="612" y="72"/>
                  </a:lnTo>
                  <a:lnTo>
                    <a:pt x="612" y="73"/>
                  </a:lnTo>
                  <a:lnTo>
                    <a:pt x="611" y="73"/>
                  </a:lnTo>
                  <a:lnTo>
                    <a:pt x="611" y="74"/>
                  </a:lnTo>
                  <a:lnTo>
                    <a:pt x="611" y="75"/>
                  </a:lnTo>
                  <a:lnTo>
                    <a:pt x="610" y="75"/>
                  </a:lnTo>
                  <a:lnTo>
                    <a:pt x="610" y="76"/>
                  </a:lnTo>
                  <a:lnTo>
                    <a:pt x="610" y="77"/>
                  </a:lnTo>
                  <a:lnTo>
                    <a:pt x="610" y="77"/>
                  </a:lnTo>
                  <a:lnTo>
                    <a:pt x="610" y="78"/>
                  </a:lnTo>
                  <a:lnTo>
                    <a:pt x="610" y="79"/>
                  </a:lnTo>
                  <a:lnTo>
                    <a:pt x="610" y="80"/>
                  </a:lnTo>
                  <a:lnTo>
                    <a:pt x="611" y="80"/>
                  </a:lnTo>
                  <a:lnTo>
                    <a:pt x="611" y="81"/>
                  </a:lnTo>
                  <a:lnTo>
                    <a:pt x="611" y="82"/>
                  </a:lnTo>
                  <a:lnTo>
                    <a:pt x="610" y="82"/>
                  </a:lnTo>
                  <a:lnTo>
                    <a:pt x="610" y="83"/>
                  </a:lnTo>
                  <a:lnTo>
                    <a:pt x="611" y="83"/>
                  </a:lnTo>
                  <a:lnTo>
                    <a:pt x="611" y="84"/>
                  </a:lnTo>
                  <a:lnTo>
                    <a:pt x="610" y="84"/>
                  </a:lnTo>
                  <a:lnTo>
                    <a:pt x="611" y="85"/>
                  </a:lnTo>
                  <a:lnTo>
                    <a:pt x="611" y="86"/>
                  </a:lnTo>
                  <a:lnTo>
                    <a:pt x="612" y="86"/>
                  </a:lnTo>
                  <a:lnTo>
                    <a:pt x="612" y="87"/>
                  </a:lnTo>
                  <a:lnTo>
                    <a:pt x="612" y="88"/>
                  </a:lnTo>
                  <a:lnTo>
                    <a:pt x="612" y="89"/>
                  </a:lnTo>
                  <a:lnTo>
                    <a:pt x="613" y="89"/>
                  </a:lnTo>
                  <a:lnTo>
                    <a:pt x="613" y="90"/>
                  </a:lnTo>
                  <a:lnTo>
                    <a:pt x="613" y="91"/>
                  </a:lnTo>
                  <a:lnTo>
                    <a:pt x="613" y="92"/>
                  </a:lnTo>
                  <a:lnTo>
                    <a:pt x="613" y="93"/>
                  </a:lnTo>
                  <a:lnTo>
                    <a:pt x="612" y="93"/>
                  </a:lnTo>
                  <a:lnTo>
                    <a:pt x="612" y="94"/>
                  </a:lnTo>
                  <a:lnTo>
                    <a:pt x="613" y="94"/>
                  </a:lnTo>
                  <a:lnTo>
                    <a:pt x="614" y="94"/>
                  </a:lnTo>
                  <a:lnTo>
                    <a:pt x="614" y="95"/>
                  </a:lnTo>
                  <a:lnTo>
                    <a:pt x="615" y="95"/>
                  </a:lnTo>
                  <a:lnTo>
                    <a:pt x="615" y="96"/>
                  </a:lnTo>
                  <a:lnTo>
                    <a:pt x="616" y="96"/>
                  </a:lnTo>
                  <a:lnTo>
                    <a:pt x="616" y="97"/>
                  </a:lnTo>
                  <a:lnTo>
                    <a:pt x="617" y="97"/>
                  </a:lnTo>
                  <a:lnTo>
                    <a:pt x="617" y="98"/>
                  </a:lnTo>
                  <a:lnTo>
                    <a:pt x="618" y="98"/>
                  </a:lnTo>
                  <a:lnTo>
                    <a:pt x="618" y="99"/>
                  </a:lnTo>
                  <a:lnTo>
                    <a:pt x="619" y="99"/>
                  </a:lnTo>
                  <a:lnTo>
                    <a:pt x="619" y="100"/>
                  </a:lnTo>
                  <a:lnTo>
                    <a:pt x="619" y="100"/>
                  </a:lnTo>
                  <a:lnTo>
                    <a:pt x="620" y="99"/>
                  </a:lnTo>
                  <a:lnTo>
                    <a:pt x="621" y="99"/>
                  </a:lnTo>
                  <a:lnTo>
                    <a:pt x="622" y="99"/>
                  </a:lnTo>
                  <a:lnTo>
                    <a:pt x="623" y="99"/>
                  </a:lnTo>
                  <a:lnTo>
                    <a:pt x="623" y="98"/>
                  </a:lnTo>
                  <a:lnTo>
                    <a:pt x="624" y="98"/>
                  </a:lnTo>
                  <a:lnTo>
                    <a:pt x="625" y="98"/>
                  </a:lnTo>
                  <a:lnTo>
                    <a:pt x="626" y="98"/>
                  </a:lnTo>
                  <a:lnTo>
                    <a:pt x="626" y="99"/>
                  </a:lnTo>
                  <a:lnTo>
                    <a:pt x="626" y="98"/>
                  </a:lnTo>
                  <a:lnTo>
                    <a:pt x="627" y="98"/>
                  </a:lnTo>
                  <a:lnTo>
                    <a:pt x="628" y="98"/>
                  </a:lnTo>
                  <a:lnTo>
                    <a:pt x="628" y="97"/>
                  </a:lnTo>
                  <a:lnTo>
                    <a:pt x="629" y="97"/>
                  </a:lnTo>
                  <a:lnTo>
                    <a:pt x="630" y="97"/>
                  </a:lnTo>
                  <a:lnTo>
                    <a:pt x="631" y="97"/>
                  </a:lnTo>
                  <a:lnTo>
                    <a:pt x="632" y="97"/>
                  </a:lnTo>
                  <a:lnTo>
                    <a:pt x="632" y="100"/>
                  </a:lnTo>
                  <a:lnTo>
                    <a:pt x="632" y="104"/>
                  </a:lnTo>
                  <a:lnTo>
                    <a:pt x="632" y="105"/>
                  </a:lnTo>
                  <a:lnTo>
                    <a:pt x="632" y="107"/>
                  </a:lnTo>
                  <a:lnTo>
                    <a:pt x="632" y="109"/>
                  </a:lnTo>
                  <a:lnTo>
                    <a:pt x="632" y="110"/>
                  </a:lnTo>
                  <a:lnTo>
                    <a:pt x="632" y="114"/>
                  </a:lnTo>
                  <a:lnTo>
                    <a:pt x="632" y="120"/>
                  </a:lnTo>
                  <a:lnTo>
                    <a:pt x="632" y="123"/>
                  </a:lnTo>
                  <a:lnTo>
                    <a:pt x="632" y="127"/>
                  </a:lnTo>
                  <a:lnTo>
                    <a:pt x="632" y="130"/>
                  </a:lnTo>
                  <a:lnTo>
                    <a:pt x="632" y="133"/>
                  </a:lnTo>
                  <a:lnTo>
                    <a:pt x="630" y="133"/>
                  </a:lnTo>
                  <a:lnTo>
                    <a:pt x="628" y="133"/>
                  </a:lnTo>
                  <a:lnTo>
                    <a:pt x="627" y="134"/>
                  </a:lnTo>
                  <a:lnTo>
                    <a:pt x="627" y="135"/>
                  </a:lnTo>
                  <a:lnTo>
                    <a:pt x="624" y="140"/>
                  </a:lnTo>
                  <a:lnTo>
                    <a:pt x="620" y="146"/>
                  </a:lnTo>
                  <a:lnTo>
                    <a:pt x="619" y="148"/>
                  </a:lnTo>
                  <a:lnTo>
                    <a:pt x="619" y="150"/>
                  </a:lnTo>
                  <a:lnTo>
                    <a:pt x="618" y="152"/>
                  </a:lnTo>
                  <a:lnTo>
                    <a:pt x="616" y="155"/>
                  </a:lnTo>
                  <a:lnTo>
                    <a:pt x="613" y="160"/>
                  </a:lnTo>
                  <a:lnTo>
                    <a:pt x="612" y="162"/>
                  </a:lnTo>
                  <a:lnTo>
                    <a:pt x="611" y="164"/>
                  </a:lnTo>
                  <a:lnTo>
                    <a:pt x="609" y="167"/>
                  </a:lnTo>
                  <a:lnTo>
                    <a:pt x="608" y="168"/>
                  </a:lnTo>
                  <a:lnTo>
                    <a:pt x="608" y="169"/>
                  </a:lnTo>
                  <a:lnTo>
                    <a:pt x="605" y="173"/>
                  </a:lnTo>
                  <a:lnTo>
                    <a:pt x="605" y="174"/>
                  </a:lnTo>
                  <a:lnTo>
                    <a:pt x="604" y="175"/>
                  </a:lnTo>
                  <a:lnTo>
                    <a:pt x="603" y="177"/>
                  </a:lnTo>
                  <a:lnTo>
                    <a:pt x="602" y="179"/>
                  </a:lnTo>
                  <a:lnTo>
                    <a:pt x="601" y="181"/>
                  </a:lnTo>
                  <a:lnTo>
                    <a:pt x="600" y="182"/>
                  </a:lnTo>
                  <a:lnTo>
                    <a:pt x="598" y="184"/>
                  </a:lnTo>
                  <a:lnTo>
                    <a:pt x="598" y="185"/>
                  </a:lnTo>
                  <a:lnTo>
                    <a:pt x="597" y="187"/>
                  </a:lnTo>
                  <a:lnTo>
                    <a:pt x="595" y="191"/>
                  </a:lnTo>
                  <a:lnTo>
                    <a:pt x="593" y="195"/>
                  </a:lnTo>
                  <a:lnTo>
                    <a:pt x="592" y="196"/>
                  </a:lnTo>
                  <a:lnTo>
                    <a:pt x="592" y="196"/>
                  </a:lnTo>
                  <a:lnTo>
                    <a:pt x="592" y="195"/>
                  </a:lnTo>
                  <a:lnTo>
                    <a:pt x="592" y="194"/>
                  </a:lnTo>
                  <a:lnTo>
                    <a:pt x="592" y="193"/>
                  </a:lnTo>
                  <a:lnTo>
                    <a:pt x="591" y="192"/>
                  </a:lnTo>
                  <a:lnTo>
                    <a:pt x="591" y="191"/>
                  </a:lnTo>
                  <a:lnTo>
                    <a:pt x="590" y="191"/>
                  </a:lnTo>
                  <a:lnTo>
                    <a:pt x="590" y="190"/>
                  </a:lnTo>
                  <a:lnTo>
                    <a:pt x="590" y="189"/>
                  </a:lnTo>
                  <a:lnTo>
                    <a:pt x="589" y="189"/>
                  </a:lnTo>
                  <a:lnTo>
                    <a:pt x="588" y="189"/>
                  </a:lnTo>
                  <a:lnTo>
                    <a:pt x="588" y="190"/>
                  </a:lnTo>
                  <a:lnTo>
                    <a:pt x="587" y="190"/>
                  </a:lnTo>
                  <a:lnTo>
                    <a:pt x="586" y="191"/>
                  </a:lnTo>
                  <a:lnTo>
                    <a:pt x="585" y="191"/>
                  </a:lnTo>
                  <a:lnTo>
                    <a:pt x="584" y="191"/>
                  </a:lnTo>
                  <a:lnTo>
                    <a:pt x="583" y="191"/>
                  </a:lnTo>
                  <a:lnTo>
                    <a:pt x="583" y="192"/>
                  </a:lnTo>
                  <a:lnTo>
                    <a:pt x="582" y="192"/>
                  </a:lnTo>
                  <a:lnTo>
                    <a:pt x="582" y="193"/>
                  </a:lnTo>
                  <a:lnTo>
                    <a:pt x="581" y="193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0" y="196"/>
                  </a:lnTo>
                  <a:lnTo>
                    <a:pt x="579" y="198"/>
                  </a:lnTo>
                  <a:lnTo>
                    <a:pt x="578" y="198"/>
                  </a:lnTo>
                  <a:lnTo>
                    <a:pt x="577" y="198"/>
                  </a:lnTo>
                  <a:lnTo>
                    <a:pt x="577" y="199"/>
                  </a:lnTo>
                  <a:lnTo>
                    <a:pt x="575" y="199"/>
                  </a:lnTo>
                  <a:lnTo>
                    <a:pt x="567" y="199"/>
                  </a:lnTo>
                  <a:lnTo>
                    <a:pt x="565" y="199"/>
                  </a:lnTo>
                  <a:lnTo>
                    <a:pt x="565" y="201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3"/>
                  </a:lnTo>
                  <a:lnTo>
                    <a:pt x="564" y="213"/>
                  </a:lnTo>
                  <a:lnTo>
                    <a:pt x="563" y="213"/>
                  </a:lnTo>
                  <a:lnTo>
                    <a:pt x="562" y="213"/>
                  </a:lnTo>
                  <a:lnTo>
                    <a:pt x="561" y="213"/>
                  </a:lnTo>
                  <a:lnTo>
                    <a:pt x="561" y="212"/>
                  </a:lnTo>
                  <a:lnTo>
                    <a:pt x="560" y="212"/>
                  </a:lnTo>
                  <a:lnTo>
                    <a:pt x="559" y="212"/>
                  </a:lnTo>
                  <a:lnTo>
                    <a:pt x="558" y="212"/>
                  </a:lnTo>
                  <a:lnTo>
                    <a:pt x="557" y="212"/>
                  </a:lnTo>
                  <a:lnTo>
                    <a:pt x="557" y="211"/>
                  </a:lnTo>
                  <a:lnTo>
                    <a:pt x="557" y="212"/>
                  </a:lnTo>
                  <a:lnTo>
                    <a:pt x="556" y="211"/>
                  </a:lnTo>
                  <a:lnTo>
                    <a:pt x="555" y="211"/>
                  </a:lnTo>
                  <a:lnTo>
                    <a:pt x="554" y="211"/>
                  </a:lnTo>
                  <a:lnTo>
                    <a:pt x="554" y="212"/>
                  </a:lnTo>
                  <a:lnTo>
                    <a:pt x="554" y="213"/>
                  </a:lnTo>
                  <a:lnTo>
                    <a:pt x="553" y="213"/>
                  </a:lnTo>
                  <a:lnTo>
                    <a:pt x="552" y="213"/>
                  </a:lnTo>
                  <a:lnTo>
                    <a:pt x="551" y="213"/>
                  </a:lnTo>
                  <a:lnTo>
                    <a:pt x="550" y="213"/>
                  </a:lnTo>
                  <a:lnTo>
                    <a:pt x="549" y="213"/>
                  </a:lnTo>
                  <a:lnTo>
                    <a:pt x="548" y="213"/>
                  </a:lnTo>
                  <a:lnTo>
                    <a:pt x="547" y="213"/>
                  </a:lnTo>
                  <a:lnTo>
                    <a:pt x="547" y="212"/>
                  </a:lnTo>
                  <a:lnTo>
                    <a:pt x="547" y="211"/>
                  </a:lnTo>
                  <a:lnTo>
                    <a:pt x="546" y="211"/>
                  </a:lnTo>
                  <a:lnTo>
                    <a:pt x="546" y="210"/>
                  </a:lnTo>
                  <a:lnTo>
                    <a:pt x="545" y="210"/>
                  </a:lnTo>
                  <a:lnTo>
                    <a:pt x="544" y="209"/>
                  </a:lnTo>
                  <a:lnTo>
                    <a:pt x="543" y="209"/>
                  </a:lnTo>
                  <a:lnTo>
                    <a:pt x="543" y="208"/>
                  </a:lnTo>
                  <a:lnTo>
                    <a:pt x="542" y="208"/>
                  </a:lnTo>
                  <a:lnTo>
                    <a:pt x="542" y="207"/>
                  </a:lnTo>
                  <a:lnTo>
                    <a:pt x="542" y="208"/>
                  </a:lnTo>
                  <a:lnTo>
                    <a:pt x="541" y="208"/>
                  </a:lnTo>
                  <a:lnTo>
                    <a:pt x="541" y="209"/>
                  </a:lnTo>
                  <a:lnTo>
                    <a:pt x="540" y="209"/>
                  </a:lnTo>
                  <a:lnTo>
                    <a:pt x="540" y="210"/>
                  </a:lnTo>
                  <a:lnTo>
                    <a:pt x="539" y="209"/>
                  </a:lnTo>
                  <a:lnTo>
                    <a:pt x="538" y="209"/>
                  </a:lnTo>
                  <a:lnTo>
                    <a:pt x="538" y="209"/>
                  </a:lnTo>
                  <a:lnTo>
                    <a:pt x="538" y="208"/>
                  </a:lnTo>
                  <a:lnTo>
                    <a:pt x="538" y="207"/>
                  </a:lnTo>
                  <a:lnTo>
                    <a:pt x="537" y="207"/>
                  </a:lnTo>
                  <a:lnTo>
                    <a:pt x="536" y="207"/>
                  </a:lnTo>
                  <a:lnTo>
                    <a:pt x="535" y="207"/>
                  </a:lnTo>
                  <a:lnTo>
                    <a:pt x="535" y="206"/>
                  </a:lnTo>
                  <a:lnTo>
                    <a:pt x="534" y="206"/>
                  </a:lnTo>
                  <a:lnTo>
                    <a:pt x="533" y="206"/>
                  </a:lnTo>
                  <a:lnTo>
                    <a:pt x="533" y="207"/>
                  </a:lnTo>
                  <a:lnTo>
                    <a:pt x="532" y="207"/>
                  </a:lnTo>
                  <a:lnTo>
                    <a:pt x="532" y="208"/>
                  </a:lnTo>
                  <a:lnTo>
                    <a:pt x="531" y="208"/>
                  </a:lnTo>
                  <a:lnTo>
                    <a:pt x="530" y="209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1" y="211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2" y="212"/>
                  </a:lnTo>
                  <a:lnTo>
                    <a:pt x="531" y="212"/>
                  </a:lnTo>
                  <a:lnTo>
                    <a:pt x="530" y="211"/>
                  </a:lnTo>
                  <a:lnTo>
                    <a:pt x="530" y="212"/>
                  </a:lnTo>
                  <a:lnTo>
                    <a:pt x="530" y="213"/>
                  </a:lnTo>
                  <a:lnTo>
                    <a:pt x="529" y="213"/>
                  </a:lnTo>
                  <a:lnTo>
                    <a:pt x="528" y="213"/>
                  </a:lnTo>
                  <a:lnTo>
                    <a:pt x="528" y="214"/>
                  </a:lnTo>
                  <a:lnTo>
                    <a:pt x="527" y="214"/>
                  </a:lnTo>
                  <a:lnTo>
                    <a:pt x="526" y="214"/>
                  </a:lnTo>
                  <a:lnTo>
                    <a:pt x="526" y="215"/>
                  </a:lnTo>
                  <a:lnTo>
                    <a:pt x="526" y="216"/>
                  </a:lnTo>
                  <a:lnTo>
                    <a:pt x="526" y="220"/>
                  </a:lnTo>
                  <a:lnTo>
                    <a:pt x="526" y="223"/>
                  </a:lnTo>
                  <a:lnTo>
                    <a:pt x="526" y="224"/>
                  </a:lnTo>
                  <a:lnTo>
                    <a:pt x="528" y="229"/>
                  </a:lnTo>
                  <a:lnTo>
                    <a:pt x="528" y="231"/>
                  </a:lnTo>
                  <a:lnTo>
                    <a:pt x="528" y="232"/>
                  </a:lnTo>
                  <a:lnTo>
                    <a:pt x="530" y="237"/>
                  </a:lnTo>
                  <a:lnTo>
                    <a:pt x="531" y="240"/>
                  </a:lnTo>
                  <a:lnTo>
                    <a:pt x="531" y="241"/>
                  </a:lnTo>
                  <a:lnTo>
                    <a:pt x="531" y="242"/>
                  </a:lnTo>
                  <a:lnTo>
                    <a:pt x="531" y="243"/>
                  </a:lnTo>
                  <a:lnTo>
                    <a:pt x="532" y="246"/>
                  </a:lnTo>
                  <a:lnTo>
                    <a:pt x="533" y="247"/>
                  </a:lnTo>
                  <a:lnTo>
                    <a:pt x="533" y="249"/>
                  </a:lnTo>
                  <a:lnTo>
                    <a:pt x="534" y="251"/>
                  </a:lnTo>
                  <a:lnTo>
                    <a:pt x="534" y="253"/>
                  </a:lnTo>
                  <a:lnTo>
                    <a:pt x="537" y="262"/>
                  </a:lnTo>
                  <a:lnTo>
                    <a:pt x="537" y="264"/>
                  </a:lnTo>
                  <a:lnTo>
                    <a:pt x="539" y="264"/>
                  </a:lnTo>
                  <a:lnTo>
                    <a:pt x="541" y="264"/>
                  </a:lnTo>
                  <a:lnTo>
                    <a:pt x="542" y="264"/>
                  </a:lnTo>
                  <a:lnTo>
                    <a:pt x="545" y="264"/>
                  </a:lnTo>
                  <a:lnTo>
                    <a:pt x="551" y="264"/>
                  </a:lnTo>
                  <a:lnTo>
                    <a:pt x="552" y="264"/>
                  </a:lnTo>
                  <a:lnTo>
                    <a:pt x="555" y="264"/>
                  </a:lnTo>
                  <a:lnTo>
                    <a:pt x="561" y="264"/>
                  </a:lnTo>
                  <a:lnTo>
                    <a:pt x="563" y="264"/>
                  </a:lnTo>
                  <a:lnTo>
                    <a:pt x="564" y="264"/>
                  </a:lnTo>
                  <a:lnTo>
                    <a:pt x="564" y="266"/>
                  </a:lnTo>
                  <a:lnTo>
                    <a:pt x="564" y="269"/>
                  </a:lnTo>
                  <a:lnTo>
                    <a:pt x="564" y="271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80"/>
                  </a:lnTo>
                  <a:lnTo>
                    <a:pt x="564" y="284"/>
                  </a:lnTo>
                  <a:lnTo>
                    <a:pt x="564" y="289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3" y="303"/>
                  </a:lnTo>
                  <a:lnTo>
                    <a:pt x="563" y="307"/>
                  </a:lnTo>
                  <a:lnTo>
                    <a:pt x="563" y="308"/>
                  </a:lnTo>
                  <a:lnTo>
                    <a:pt x="563" y="309"/>
                  </a:lnTo>
                  <a:lnTo>
                    <a:pt x="563" y="311"/>
                  </a:lnTo>
                  <a:lnTo>
                    <a:pt x="563" y="312"/>
                  </a:lnTo>
                  <a:lnTo>
                    <a:pt x="563" y="315"/>
                  </a:lnTo>
                  <a:lnTo>
                    <a:pt x="563" y="319"/>
                  </a:lnTo>
                  <a:lnTo>
                    <a:pt x="563" y="331"/>
                  </a:lnTo>
                  <a:lnTo>
                    <a:pt x="563" y="342"/>
                  </a:lnTo>
                  <a:lnTo>
                    <a:pt x="563" y="348"/>
                  </a:lnTo>
                  <a:lnTo>
                    <a:pt x="563" y="354"/>
                  </a:lnTo>
                  <a:lnTo>
                    <a:pt x="563" y="360"/>
                  </a:lnTo>
                  <a:lnTo>
                    <a:pt x="563" y="362"/>
                  </a:lnTo>
                  <a:lnTo>
                    <a:pt x="563" y="368"/>
                  </a:lnTo>
                  <a:lnTo>
                    <a:pt x="563" y="370"/>
                  </a:lnTo>
                  <a:lnTo>
                    <a:pt x="563" y="371"/>
                  </a:lnTo>
                  <a:lnTo>
                    <a:pt x="563" y="372"/>
                  </a:lnTo>
                  <a:lnTo>
                    <a:pt x="563" y="374"/>
                  </a:lnTo>
                  <a:lnTo>
                    <a:pt x="563" y="379"/>
                  </a:lnTo>
                  <a:lnTo>
                    <a:pt x="563" y="382"/>
                  </a:lnTo>
                  <a:lnTo>
                    <a:pt x="563" y="385"/>
                  </a:lnTo>
                  <a:lnTo>
                    <a:pt x="563" y="392"/>
                  </a:lnTo>
                  <a:lnTo>
                    <a:pt x="563" y="401"/>
                  </a:lnTo>
                  <a:lnTo>
                    <a:pt x="563" y="402"/>
                  </a:lnTo>
                  <a:lnTo>
                    <a:pt x="563" y="404"/>
                  </a:lnTo>
                  <a:lnTo>
                    <a:pt x="563" y="406"/>
                  </a:lnTo>
                  <a:lnTo>
                    <a:pt x="558" y="406"/>
                  </a:lnTo>
                  <a:lnTo>
                    <a:pt x="556" y="406"/>
                  </a:lnTo>
                  <a:lnTo>
                    <a:pt x="554" y="406"/>
                  </a:lnTo>
                  <a:lnTo>
                    <a:pt x="552" y="406"/>
                  </a:lnTo>
                  <a:lnTo>
                    <a:pt x="547" y="406"/>
                  </a:lnTo>
                  <a:lnTo>
                    <a:pt x="545" y="406"/>
                  </a:lnTo>
                  <a:lnTo>
                    <a:pt x="540" y="406"/>
                  </a:lnTo>
                  <a:lnTo>
                    <a:pt x="533" y="406"/>
                  </a:lnTo>
                  <a:lnTo>
                    <a:pt x="532" y="406"/>
                  </a:lnTo>
                  <a:lnTo>
                    <a:pt x="532" y="407"/>
                  </a:lnTo>
                  <a:lnTo>
                    <a:pt x="531" y="407"/>
                  </a:lnTo>
                  <a:lnTo>
                    <a:pt x="531" y="408"/>
                  </a:lnTo>
                  <a:lnTo>
                    <a:pt x="530" y="408"/>
                  </a:lnTo>
                  <a:lnTo>
                    <a:pt x="530" y="409"/>
                  </a:lnTo>
                  <a:lnTo>
                    <a:pt x="529" y="409"/>
                  </a:lnTo>
                  <a:lnTo>
                    <a:pt x="529" y="410"/>
                  </a:lnTo>
                  <a:lnTo>
                    <a:pt x="528" y="410"/>
                  </a:lnTo>
                  <a:lnTo>
                    <a:pt x="527" y="410"/>
                  </a:lnTo>
                  <a:lnTo>
                    <a:pt x="527" y="411"/>
                  </a:lnTo>
                  <a:lnTo>
                    <a:pt x="526" y="411"/>
                  </a:lnTo>
                  <a:lnTo>
                    <a:pt x="525" y="411"/>
                  </a:lnTo>
                  <a:lnTo>
                    <a:pt x="524" y="411"/>
                  </a:lnTo>
                  <a:lnTo>
                    <a:pt x="523" y="411"/>
                  </a:lnTo>
                  <a:lnTo>
                    <a:pt x="522" y="411"/>
                  </a:lnTo>
                  <a:lnTo>
                    <a:pt x="522" y="412"/>
                  </a:lnTo>
                  <a:lnTo>
                    <a:pt x="521" y="412"/>
                  </a:lnTo>
                  <a:lnTo>
                    <a:pt x="521" y="413"/>
                  </a:lnTo>
                  <a:lnTo>
                    <a:pt x="521" y="414"/>
                  </a:lnTo>
                  <a:lnTo>
                    <a:pt x="521" y="415"/>
                  </a:lnTo>
                  <a:lnTo>
                    <a:pt x="521" y="416"/>
                  </a:lnTo>
                  <a:lnTo>
                    <a:pt x="520" y="416"/>
                  </a:lnTo>
                  <a:lnTo>
                    <a:pt x="520" y="417"/>
                  </a:lnTo>
                  <a:lnTo>
                    <a:pt x="519" y="417"/>
                  </a:lnTo>
                  <a:lnTo>
                    <a:pt x="519" y="418"/>
                  </a:lnTo>
                  <a:lnTo>
                    <a:pt x="519" y="419"/>
                  </a:lnTo>
                  <a:lnTo>
                    <a:pt x="519" y="420"/>
                  </a:lnTo>
                  <a:lnTo>
                    <a:pt x="520" y="420"/>
                  </a:lnTo>
                  <a:lnTo>
                    <a:pt x="520" y="421"/>
                  </a:lnTo>
                  <a:lnTo>
                    <a:pt x="521" y="421"/>
                  </a:lnTo>
                  <a:lnTo>
                    <a:pt x="521" y="422"/>
                  </a:lnTo>
                  <a:lnTo>
                    <a:pt x="520" y="423"/>
                  </a:lnTo>
                  <a:lnTo>
                    <a:pt x="519" y="423"/>
                  </a:lnTo>
                  <a:lnTo>
                    <a:pt x="519" y="424"/>
                  </a:lnTo>
                  <a:lnTo>
                    <a:pt x="519" y="424"/>
                  </a:lnTo>
                  <a:lnTo>
                    <a:pt x="520" y="424"/>
                  </a:lnTo>
                  <a:lnTo>
                    <a:pt x="520" y="425"/>
                  </a:lnTo>
                  <a:lnTo>
                    <a:pt x="519" y="425"/>
                  </a:lnTo>
                  <a:lnTo>
                    <a:pt x="519" y="426"/>
                  </a:lnTo>
                  <a:lnTo>
                    <a:pt x="519" y="427"/>
                  </a:lnTo>
                  <a:lnTo>
                    <a:pt x="520" y="428"/>
                  </a:lnTo>
                  <a:lnTo>
                    <a:pt x="520" y="429"/>
                  </a:lnTo>
                  <a:lnTo>
                    <a:pt x="519" y="429"/>
                  </a:lnTo>
                  <a:lnTo>
                    <a:pt x="519" y="430"/>
                  </a:lnTo>
                  <a:lnTo>
                    <a:pt x="518" y="430"/>
                  </a:lnTo>
                  <a:lnTo>
                    <a:pt x="518" y="431"/>
                  </a:lnTo>
                  <a:lnTo>
                    <a:pt x="519" y="431"/>
                  </a:lnTo>
                  <a:lnTo>
                    <a:pt x="519" y="432"/>
                  </a:lnTo>
                  <a:lnTo>
                    <a:pt x="519" y="433"/>
                  </a:lnTo>
                  <a:lnTo>
                    <a:pt x="519" y="434"/>
                  </a:lnTo>
                  <a:lnTo>
                    <a:pt x="519" y="435"/>
                  </a:lnTo>
                  <a:lnTo>
                    <a:pt x="519" y="436"/>
                  </a:lnTo>
                  <a:lnTo>
                    <a:pt x="519" y="437"/>
                  </a:lnTo>
                  <a:lnTo>
                    <a:pt x="518" y="437"/>
                  </a:lnTo>
                  <a:lnTo>
                    <a:pt x="517" y="438"/>
                  </a:lnTo>
                  <a:lnTo>
                    <a:pt x="516" y="438"/>
                  </a:lnTo>
                  <a:lnTo>
                    <a:pt x="515" y="438"/>
                  </a:lnTo>
                  <a:lnTo>
                    <a:pt x="514" y="438"/>
                  </a:lnTo>
                  <a:lnTo>
                    <a:pt x="513" y="438"/>
                  </a:lnTo>
                  <a:lnTo>
                    <a:pt x="513" y="439"/>
                  </a:lnTo>
                  <a:lnTo>
                    <a:pt x="512" y="439"/>
                  </a:lnTo>
                  <a:lnTo>
                    <a:pt x="511" y="440"/>
                  </a:lnTo>
                  <a:lnTo>
                    <a:pt x="511" y="440"/>
                  </a:lnTo>
                  <a:lnTo>
                    <a:pt x="510" y="440"/>
                  </a:lnTo>
                  <a:lnTo>
                    <a:pt x="510" y="439"/>
                  </a:lnTo>
                  <a:lnTo>
                    <a:pt x="509" y="439"/>
                  </a:lnTo>
                  <a:lnTo>
                    <a:pt x="508" y="439"/>
                  </a:lnTo>
                  <a:lnTo>
                    <a:pt x="508" y="440"/>
                  </a:lnTo>
                  <a:lnTo>
                    <a:pt x="507" y="440"/>
                  </a:lnTo>
                  <a:lnTo>
                    <a:pt x="506" y="440"/>
                  </a:lnTo>
                  <a:lnTo>
                    <a:pt x="506" y="441"/>
                  </a:lnTo>
                  <a:lnTo>
                    <a:pt x="506" y="442"/>
                  </a:lnTo>
                  <a:lnTo>
                    <a:pt x="505" y="442"/>
                  </a:lnTo>
                  <a:lnTo>
                    <a:pt x="505" y="441"/>
                  </a:lnTo>
                  <a:lnTo>
                    <a:pt x="505" y="442"/>
                  </a:lnTo>
                  <a:lnTo>
                    <a:pt x="505" y="443"/>
                  </a:lnTo>
                  <a:lnTo>
                    <a:pt x="504" y="443"/>
                  </a:lnTo>
                  <a:lnTo>
                    <a:pt x="503" y="443"/>
                  </a:lnTo>
                  <a:lnTo>
                    <a:pt x="503" y="444"/>
                  </a:lnTo>
                  <a:lnTo>
                    <a:pt x="503" y="445"/>
                  </a:lnTo>
                  <a:lnTo>
                    <a:pt x="502" y="445"/>
                  </a:lnTo>
                  <a:lnTo>
                    <a:pt x="502" y="444"/>
                  </a:lnTo>
                  <a:lnTo>
                    <a:pt x="501" y="444"/>
                  </a:lnTo>
                  <a:lnTo>
                    <a:pt x="500" y="444"/>
                  </a:lnTo>
                  <a:lnTo>
                    <a:pt x="500" y="445"/>
                  </a:lnTo>
                  <a:lnTo>
                    <a:pt x="499" y="445"/>
                  </a:lnTo>
                  <a:lnTo>
                    <a:pt x="498" y="445"/>
                  </a:lnTo>
                  <a:lnTo>
                    <a:pt x="497" y="445"/>
                  </a:lnTo>
                  <a:lnTo>
                    <a:pt x="497" y="444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5" y="450"/>
                  </a:lnTo>
                  <a:lnTo>
                    <a:pt x="495" y="451"/>
                  </a:lnTo>
                  <a:lnTo>
                    <a:pt x="495" y="452"/>
                  </a:lnTo>
                  <a:lnTo>
                    <a:pt x="494" y="454"/>
                  </a:lnTo>
                  <a:lnTo>
                    <a:pt x="494" y="455"/>
                  </a:lnTo>
                  <a:lnTo>
                    <a:pt x="494" y="459"/>
                  </a:lnTo>
                  <a:lnTo>
                    <a:pt x="494" y="460"/>
                  </a:lnTo>
                  <a:lnTo>
                    <a:pt x="494" y="462"/>
                  </a:lnTo>
                  <a:lnTo>
                    <a:pt x="490" y="462"/>
                  </a:lnTo>
                  <a:lnTo>
                    <a:pt x="488" y="462"/>
                  </a:lnTo>
                  <a:lnTo>
                    <a:pt x="484" y="462"/>
                  </a:lnTo>
                  <a:lnTo>
                    <a:pt x="477" y="462"/>
                  </a:lnTo>
                  <a:lnTo>
                    <a:pt x="474" y="462"/>
                  </a:lnTo>
                  <a:lnTo>
                    <a:pt x="473" y="462"/>
                  </a:lnTo>
                  <a:lnTo>
                    <a:pt x="471" y="462"/>
                  </a:lnTo>
                  <a:lnTo>
                    <a:pt x="470" y="462"/>
                  </a:lnTo>
                  <a:lnTo>
                    <a:pt x="468" y="462"/>
                  </a:lnTo>
                  <a:lnTo>
                    <a:pt x="466" y="462"/>
                  </a:lnTo>
                  <a:lnTo>
                    <a:pt x="466" y="461"/>
                  </a:lnTo>
                  <a:lnTo>
                    <a:pt x="465" y="461"/>
                  </a:lnTo>
                  <a:lnTo>
                    <a:pt x="460" y="461"/>
                  </a:lnTo>
                  <a:lnTo>
                    <a:pt x="458" y="461"/>
                  </a:lnTo>
                  <a:lnTo>
                    <a:pt x="458" y="461"/>
                  </a:lnTo>
                  <a:lnTo>
                    <a:pt x="456" y="461"/>
                  </a:lnTo>
                  <a:lnTo>
                    <a:pt x="456" y="459"/>
                  </a:lnTo>
                  <a:lnTo>
                    <a:pt x="455" y="459"/>
                  </a:lnTo>
                  <a:lnTo>
                    <a:pt x="454" y="459"/>
                  </a:lnTo>
                  <a:lnTo>
                    <a:pt x="454" y="460"/>
                  </a:lnTo>
                  <a:lnTo>
                    <a:pt x="454" y="461"/>
                  </a:lnTo>
                  <a:lnTo>
                    <a:pt x="448" y="461"/>
                  </a:lnTo>
                  <a:lnTo>
                    <a:pt x="443" y="461"/>
                  </a:lnTo>
                  <a:lnTo>
                    <a:pt x="436" y="461"/>
                  </a:lnTo>
                  <a:lnTo>
                    <a:pt x="430" y="460"/>
                  </a:lnTo>
                  <a:lnTo>
                    <a:pt x="428" y="460"/>
                  </a:lnTo>
                  <a:lnTo>
                    <a:pt x="423" y="460"/>
                  </a:lnTo>
                  <a:lnTo>
                    <a:pt x="421" y="460"/>
                  </a:lnTo>
                  <a:lnTo>
                    <a:pt x="418" y="460"/>
                  </a:lnTo>
                  <a:lnTo>
                    <a:pt x="416" y="460"/>
                  </a:lnTo>
                  <a:lnTo>
                    <a:pt x="414" y="460"/>
                  </a:lnTo>
                  <a:lnTo>
                    <a:pt x="411" y="460"/>
                  </a:lnTo>
                  <a:lnTo>
                    <a:pt x="411" y="459"/>
                  </a:lnTo>
                  <a:lnTo>
                    <a:pt x="411" y="458"/>
                  </a:lnTo>
                  <a:lnTo>
                    <a:pt x="409" y="458"/>
                  </a:lnTo>
                  <a:lnTo>
                    <a:pt x="408" y="458"/>
                  </a:lnTo>
                  <a:lnTo>
                    <a:pt x="407" y="460"/>
                  </a:lnTo>
                  <a:lnTo>
                    <a:pt x="405" y="460"/>
                  </a:lnTo>
                  <a:lnTo>
                    <a:pt x="404" y="460"/>
                  </a:lnTo>
                  <a:lnTo>
                    <a:pt x="397" y="460"/>
                  </a:lnTo>
                  <a:lnTo>
                    <a:pt x="395" y="460"/>
                  </a:lnTo>
                  <a:lnTo>
                    <a:pt x="393" y="459"/>
                  </a:lnTo>
                  <a:lnTo>
                    <a:pt x="390" y="459"/>
                  </a:lnTo>
                  <a:lnTo>
                    <a:pt x="389" y="459"/>
                  </a:lnTo>
                  <a:lnTo>
                    <a:pt x="388" y="459"/>
                  </a:lnTo>
                  <a:lnTo>
                    <a:pt x="387" y="459"/>
                  </a:lnTo>
                  <a:lnTo>
                    <a:pt x="386" y="459"/>
                  </a:lnTo>
                  <a:lnTo>
                    <a:pt x="385" y="459"/>
                  </a:lnTo>
                  <a:lnTo>
                    <a:pt x="382" y="459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8" y="459"/>
                  </a:lnTo>
                  <a:lnTo>
                    <a:pt x="376" y="459"/>
                  </a:lnTo>
                  <a:lnTo>
                    <a:pt x="375" y="459"/>
                  </a:lnTo>
                  <a:lnTo>
                    <a:pt x="373" y="459"/>
                  </a:lnTo>
                  <a:lnTo>
                    <a:pt x="372" y="459"/>
                  </a:lnTo>
                  <a:lnTo>
                    <a:pt x="369" y="459"/>
                  </a:lnTo>
                  <a:lnTo>
                    <a:pt x="368" y="459"/>
                  </a:lnTo>
                  <a:lnTo>
                    <a:pt x="367" y="459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2"/>
                  </a:lnTo>
                  <a:lnTo>
                    <a:pt x="360" y="463"/>
                  </a:lnTo>
                  <a:lnTo>
                    <a:pt x="360" y="464"/>
                  </a:lnTo>
                  <a:lnTo>
                    <a:pt x="359" y="468"/>
                  </a:lnTo>
                  <a:lnTo>
                    <a:pt x="359" y="469"/>
                  </a:lnTo>
                  <a:lnTo>
                    <a:pt x="359" y="470"/>
                  </a:lnTo>
                  <a:lnTo>
                    <a:pt x="359" y="471"/>
                  </a:lnTo>
                  <a:lnTo>
                    <a:pt x="359" y="472"/>
                  </a:lnTo>
                  <a:lnTo>
                    <a:pt x="359" y="473"/>
                  </a:lnTo>
                  <a:lnTo>
                    <a:pt x="359" y="475"/>
                  </a:lnTo>
                  <a:lnTo>
                    <a:pt x="359" y="477"/>
                  </a:lnTo>
                  <a:lnTo>
                    <a:pt x="359" y="478"/>
                  </a:lnTo>
                  <a:lnTo>
                    <a:pt x="359" y="478"/>
                  </a:lnTo>
                  <a:lnTo>
                    <a:pt x="359" y="479"/>
                  </a:lnTo>
                  <a:lnTo>
                    <a:pt x="359" y="480"/>
                  </a:lnTo>
                  <a:lnTo>
                    <a:pt x="359" y="481"/>
                  </a:lnTo>
                  <a:lnTo>
                    <a:pt x="359" y="482"/>
                  </a:lnTo>
                  <a:lnTo>
                    <a:pt x="359" y="483"/>
                  </a:lnTo>
                  <a:lnTo>
                    <a:pt x="359" y="484"/>
                  </a:lnTo>
                  <a:lnTo>
                    <a:pt x="359" y="488"/>
                  </a:lnTo>
                  <a:lnTo>
                    <a:pt x="359" y="491"/>
                  </a:lnTo>
                  <a:lnTo>
                    <a:pt x="359" y="492"/>
                  </a:lnTo>
                  <a:lnTo>
                    <a:pt x="359" y="493"/>
                  </a:lnTo>
                  <a:lnTo>
                    <a:pt x="359" y="495"/>
                  </a:lnTo>
                  <a:lnTo>
                    <a:pt x="359" y="497"/>
                  </a:lnTo>
                  <a:lnTo>
                    <a:pt x="359" y="498"/>
                  </a:lnTo>
                  <a:lnTo>
                    <a:pt x="359" y="499"/>
                  </a:lnTo>
                  <a:lnTo>
                    <a:pt x="359" y="500"/>
                  </a:lnTo>
                  <a:lnTo>
                    <a:pt x="359" y="504"/>
                  </a:lnTo>
                  <a:lnTo>
                    <a:pt x="359" y="505"/>
                  </a:lnTo>
                  <a:lnTo>
                    <a:pt x="359" y="506"/>
                  </a:lnTo>
                  <a:lnTo>
                    <a:pt x="359" y="507"/>
                  </a:lnTo>
                  <a:lnTo>
                    <a:pt x="359" y="511"/>
                  </a:lnTo>
                  <a:lnTo>
                    <a:pt x="359" y="512"/>
                  </a:lnTo>
                  <a:lnTo>
                    <a:pt x="359" y="513"/>
                  </a:lnTo>
                  <a:lnTo>
                    <a:pt x="359" y="514"/>
                  </a:lnTo>
                  <a:lnTo>
                    <a:pt x="359" y="515"/>
                  </a:lnTo>
                  <a:lnTo>
                    <a:pt x="359" y="516"/>
                  </a:lnTo>
                  <a:lnTo>
                    <a:pt x="359" y="518"/>
                  </a:lnTo>
                  <a:lnTo>
                    <a:pt x="359" y="519"/>
                  </a:lnTo>
                  <a:lnTo>
                    <a:pt x="359" y="520"/>
                  </a:lnTo>
                  <a:lnTo>
                    <a:pt x="359" y="522"/>
                  </a:lnTo>
                  <a:lnTo>
                    <a:pt x="359" y="523"/>
                  </a:lnTo>
                  <a:lnTo>
                    <a:pt x="358" y="525"/>
                  </a:lnTo>
                  <a:lnTo>
                    <a:pt x="362" y="525"/>
                  </a:lnTo>
                  <a:lnTo>
                    <a:pt x="363" y="525"/>
                  </a:lnTo>
                  <a:lnTo>
                    <a:pt x="364" y="525"/>
                  </a:lnTo>
                  <a:lnTo>
                    <a:pt x="366" y="525"/>
                  </a:lnTo>
                  <a:lnTo>
                    <a:pt x="366" y="527"/>
                  </a:lnTo>
                  <a:lnTo>
                    <a:pt x="366" y="528"/>
                  </a:lnTo>
                  <a:lnTo>
                    <a:pt x="366" y="531"/>
                  </a:lnTo>
                  <a:lnTo>
                    <a:pt x="366" y="532"/>
                  </a:lnTo>
                  <a:lnTo>
                    <a:pt x="366" y="533"/>
                  </a:lnTo>
                  <a:lnTo>
                    <a:pt x="366" y="534"/>
                  </a:lnTo>
                  <a:lnTo>
                    <a:pt x="366" y="536"/>
                  </a:lnTo>
                  <a:lnTo>
                    <a:pt x="365" y="537"/>
                  </a:lnTo>
                  <a:lnTo>
                    <a:pt x="365" y="540"/>
                  </a:lnTo>
                  <a:lnTo>
                    <a:pt x="365" y="543"/>
                  </a:lnTo>
                  <a:lnTo>
                    <a:pt x="365" y="544"/>
                  </a:lnTo>
                  <a:lnTo>
                    <a:pt x="365" y="545"/>
                  </a:lnTo>
                  <a:lnTo>
                    <a:pt x="365" y="546"/>
                  </a:lnTo>
                  <a:lnTo>
                    <a:pt x="365" y="547"/>
                  </a:lnTo>
                  <a:lnTo>
                    <a:pt x="365" y="551"/>
                  </a:lnTo>
                  <a:lnTo>
                    <a:pt x="365" y="553"/>
                  </a:lnTo>
                  <a:lnTo>
                    <a:pt x="365" y="558"/>
                  </a:lnTo>
                  <a:lnTo>
                    <a:pt x="365" y="559"/>
                  </a:lnTo>
                  <a:lnTo>
                    <a:pt x="365" y="560"/>
                  </a:lnTo>
                  <a:lnTo>
                    <a:pt x="365" y="562"/>
                  </a:lnTo>
                  <a:lnTo>
                    <a:pt x="365" y="563"/>
                  </a:lnTo>
                  <a:lnTo>
                    <a:pt x="365" y="564"/>
                  </a:lnTo>
                  <a:lnTo>
                    <a:pt x="365" y="565"/>
                  </a:lnTo>
                  <a:lnTo>
                    <a:pt x="365" y="568"/>
                  </a:lnTo>
                  <a:lnTo>
                    <a:pt x="365" y="573"/>
                  </a:lnTo>
                  <a:lnTo>
                    <a:pt x="365" y="576"/>
                  </a:lnTo>
                  <a:lnTo>
                    <a:pt x="365" y="578"/>
                  </a:lnTo>
                  <a:lnTo>
                    <a:pt x="365" y="581"/>
                  </a:lnTo>
                  <a:lnTo>
                    <a:pt x="365" y="585"/>
                  </a:lnTo>
                  <a:lnTo>
                    <a:pt x="365" y="585"/>
                  </a:lnTo>
                  <a:lnTo>
                    <a:pt x="365" y="586"/>
                  </a:lnTo>
                  <a:lnTo>
                    <a:pt x="365" y="588"/>
                  </a:lnTo>
                  <a:lnTo>
                    <a:pt x="365" y="589"/>
                  </a:lnTo>
                  <a:lnTo>
                    <a:pt x="365" y="591"/>
                  </a:lnTo>
                  <a:lnTo>
                    <a:pt x="365" y="592"/>
                  </a:lnTo>
                  <a:lnTo>
                    <a:pt x="365" y="593"/>
                  </a:lnTo>
                  <a:lnTo>
                    <a:pt x="365" y="596"/>
                  </a:lnTo>
                  <a:lnTo>
                    <a:pt x="365" y="597"/>
                  </a:lnTo>
                  <a:lnTo>
                    <a:pt x="365" y="598"/>
                  </a:lnTo>
                  <a:lnTo>
                    <a:pt x="365" y="600"/>
                  </a:lnTo>
                  <a:lnTo>
                    <a:pt x="365" y="606"/>
                  </a:lnTo>
                  <a:lnTo>
                    <a:pt x="360" y="606"/>
                  </a:lnTo>
                  <a:lnTo>
                    <a:pt x="357" y="606"/>
                  </a:lnTo>
                  <a:lnTo>
                    <a:pt x="357" y="607"/>
                  </a:lnTo>
                  <a:lnTo>
                    <a:pt x="356" y="607"/>
                  </a:lnTo>
                  <a:lnTo>
                    <a:pt x="353" y="607"/>
                  </a:lnTo>
                  <a:lnTo>
                    <a:pt x="353" y="610"/>
                  </a:lnTo>
                  <a:lnTo>
                    <a:pt x="349" y="610"/>
                  </a:lnTo>
                  <a:lnTo>
                    <a:pt x="346" y="610"/>
                  </a:lnTo>
                  <a:lnTo>
                    <a:pt x="345" y="610"/>
                  </a:lnTo>
                  <a:lnTo>
                    <a:pt x="344" y="610"/>
                  </a:lnTo>
                  <a:lnTo>
                    <a:pt x="339" y="610"/>
                  </a:lnTo>
                  <a:lnTo>
                    <a:pt x="336" y="610"/>
                  </a:lnTo>
                  <a:lnTo>
                    <a:pt x="334" y="610"/>
                  </a:lnTo>
                  <a:lnTo>
                    <a:pt x="333" y="610"/>
                  </a:lnTo>
                  <a:lnTo>
                    <a:pt x="329" y="611"/>
                  </a:lnTo>
                  <a:lnTo>
                    <a:pt x="326" y="611"/>
                  </a:lnTo>
                  <a:lnTo>
                    <a:pt x="324" y="611"/>
                  </a:lnTo>
                  <a:lnTo>
                    <a:pt x="320" y="611"/>
                  </a:lnTo>
                  <a:lnTo>
                    <a:pt x="318" y="611"/>
                  </a:lnTo>
                  <a:lnTo>
                    <a:pt x="317" y="611"/>
                  </a:lnTo>
                  <a:lnTo>
                    <a:pt x="316" y="611"/>
                  </a:lnTo>
                  <a:lnTo>
                    <a:pt x="315" y="612"/>
                  </a:lnTo>
                  <a:lnTo>
                    <a:pt x="314" y="612"/>
                  </a:lnTo>
                  <a:lnTo>
                    <a:pt x="310" y="612"/>
                  </a:lnTo>
                  <a:lnTo>
                    <a:pt x="308" y="612"/>
                  </a:lnTo>
                  <a:lnTo>
                    <a:pt x="301" y="612"/>
                  </a:lnTo>
                  <a:lnTo>
                    <a:pt x="298" y="612"/>
                  </a:lnTo>
                  <a:lnTo>
                    <a:pt x="297" y="612"/>
                  </a:lnTo>
                  <a:lnTo>
                    <a:pt x="292" y="610"/>
                  </a:lnTo>
                  <a:lnTo>
                    <a:pt x="290" y="609"/>
                  </a:lnTo>
                  <a:lnTo>
                    <a:pt x="290" y="618"/>
                  </a:lnTo>
                  <a:lnTo>
                    <a:pt x="289" y="623"/>
                  </a:lnTo>
                  <a:lnTo>
                    <a:pt x="289" y="625"/>
                  </a:lnTo>
                  <a:lnTo>
                    <a:pt x="289" y="626"/>
                  </a:lnTo>
                  <a:lnTo>
                    <a:pt x="289" y="629"/>
                  </a:lnTo>
                  <a:lnTo>
                    <a:pt x="289" y="634"/>
                  </a:lnTo>
                  <a:lnTo>
                    <a:pt x="286" y="634"/>
                  </a:lnTo>
                  <a:lnTo>
                    <a:pt x="285" y="634"/>
                  </a:lnTo>
                  <a:lnTo>
                    <a:pt x="285" y="636"/>
                  </a:lnTo>
                  <a:lnTo>
                    <a:pt x="285" y="637"/>
                  </a:lnTo>
                  <a:lnTo>
                    <a:pt x="285" y="638"/>
                  </a:lnTo>
                  <a:lnTo>
                    <a:pt x="289" y="638"/>
                  </a:lnTo>
                  <a:lnTo>
                    <a:pt x="289" y="641"/>
                  </a:lnTo>
                  <a:lnTo>
                    <a:pt x="289" y="642"/>
                  </a:lnTo>
                  <a:lnTo>
                    <a:pt x="289" y="644"/>
                  </a:lnTo>
                  <a:lnTo>
                    <a:pt x="289" y="646"/>
                  </a:lnTo>
                  <a:lnTo>
                    <a:pt x="289" y="651"/>
                  </a:lnTo>
                  <a:lnTo>
                    <a:pt x="289" y="653"/>
                  </a:lnTo>
                  <a:lnTo>
                    <a:pt x="289" y="655"/>
                  </a:lnTo>
                  <a:lnTo>
                    <a:pt x="289" y="662"/>
                  </a:lnTo>
                  <a:lnTo>
                    <a:pt x="289" y="665"/>
                  </a:lnTo>
                  <a:lnTo>
                    <a:pt x="289" y="667"/>
                  </a:lnTo>
                  <a:lnTo>
                    <a:pt x="289" y="671"/>
                  </a:lnTo>
                  <a:lnTo>
                    <a:pt x="289" y="672"/>
                  </a:lnTo>
                  <a:lnTo>
                    <a:pt x="288" y="675"/>
                  </a:lnTo>
                  <a:lnTo>
                    <a:pt x="288" y="679"/>
                  </a:lnTo>
                  <a:lnTo>
                    <a:pt x="288" y="683"/>
                  </a:lnTo>
                  <a:lnTo>
                    <a:pt x="288" y="688"/>
                  </a:lnTo>
                  <a:lnTo>
                    <a:pt x="288" y="690"/>
                  </a:lnTo>
                  <a:lnTo>
                    <a:pt x="288" y="692"/>
                  </a:lnTo>
                  <a:lnTo>
                    <a:pt x="288" y="696"/>
                  </a:lnTo>
                  <a:lnTo>
                    <a:pt x="288" y="702"/>
                  </a:lnTo>
                  <a:lnTo>
                    <a:pt x="287" y="707"/>
                  </a:lnTo>
                  <a:lnTo>
                    <a:pt x="287" y="709"/>
                  </a:lnTo>
                  <a:lnTo>
                    <a:pt x="287" y="711"/>
                  </a:lnTo>
                  <a:lnTo>
                    <a:pt x="287" y="713"/>
                  </a:lnTo>
                  <a:lnTo>
                    <a:pt x="293" y="713"/>
                  </a:lnTo>
                  <a:lnTo>
                    <a:pt x="295" y="713"/>
                  </a:lnTo>
                  <a:lnTo>
                    <a:pt x="299" y="713"/>
                  </a:lnTo>
                  <a:lnTo>
                    <a:pt x="301" y="713"/>
                  </a:lnTo>
                  <a:lnTo>
                    <a:pt x="304" y="713"/>
                  </a:lnTo>
                  <a:lnTo>
                    <a:pt x="307" y="713"/>
                  </a:lnTo>
                  <a:lnTo>
                    <a:pt x="312" y="713"/>
                  </a:lnTo>
                  <a:lnTo>
                    <a:pt x="314" y="713"/>
                  </a:lnTo>
                  <a:lnTo>
                    <a:pt x="316" y="713"/>
                  </a:lnTo>
                  <a:lnTo>
                    <a:pt x="320" y="713"/>
                  </a:lnTo>
                  <a:lnTo>
                    <a:pt x="320" y="712"/>
                  </a:lnTo>
                  <a:lnTo>
                    <a:pt x="322" y="712"/>
                  </a:lnTo>
                  <a:lnTo>
                    <a:pt x="322" y="713"/>
                  </a:lnTo>
                  <a:lnTo>
                    <a:pt x="324" y="713"/>
                  </a:lnTo>
                  <a:lnTo>
                    <a:pt x="328" y="713"/>
                  </a:lnTo>
                  <a:lnTo>
                    <a:pt x="328" y="714"/>
                  </a:lnTo>
                  <a:lnTo>
                    <a:pt x="327" y="714"/>
                  </a:lnTo>
                  <a:lnTo>
                    <a:pt x="327" y="715"/>
                  </a:lnTo>
                  <a:lnTo>
                    <a:pt x="326" y="715"/>
                  </a:lnTo>
                  <a:lnTo>
                    <a:pt x="325" y="716"/>
                  </a:lnTo>
                  <a:lnTo>
                    <a:pt x="324" y="716"/>
                  </a:lnTo>
                  <a:lnTo>
                    <a:pt x="324" y="717"/>
                  </a:lnTo>
                  <a:lnTo>
                    <a:pt x="323" y="717"/>
                  </a:lnTo>
                  <a:lnTo>
                    <a:pt x="323" y="718"/>
                  </a:lnTo>
                  <a:lnTo>
                    <a:pt x="322" y="718"/>
                  </a:lnTo>
                  <a:lnTo>
                    <a:pt x="322" y="718"/>
                  </a:lnTo>
                  <a:lnTo>
                    <a:pt x="321" y="718"/>
                  </a:lnTo>
                  <a:lnTo>
                    <a:pt x="321" y="719"/>
                  </a:lnTo>
                  <a:lnTo>
                    <a:pt x="321" y="720"/>
                  </a:lnTo>
                  <a:lnTo>
                    <a:pt x="321" y="721"/>
                  </a:lnTo>
                  <a:lnTo>
                    <a:pt x="321" y="722"/>
                  </a:lnTo>
                  <a:lnTo>
                    <a:pt x="321" y="723"/>
                  </a:lnTo>
                  <a:lnTo>
                    <a:pt x="320" y="723"/>
                  </a:lnTo>
                  <a:lnTo>
                    <a:pt x="320" y="724"/>
                  </a:lnTo>
                  <a:lnTo>
                    <a:pt x="319" y="724"/>
                  </a:lnTo>
                  <a:lnTo>
                    <a:pt x="319" y="725"/>
                  </a:lnTo>
                  <a:lnTo>
                    <a:pt x="318" y="725"/>
                  </a:lnTo>
                  <a:lnTo>
                    <a:pt x="318" y="726"/>
                  </a:lnTo>
                  <a:lnTo>
                    <a:pt x="318" y="727"/>
                  </a:lnTo>
                  <a:lnTo>
                    <a:pt x="319" y="728"/>
                  </a:lnTo>
                  <a:lnTo>
                    <a:pt x="320" y="729"/>
                  </a:lnTo>
                  <a:lnTo>
                    <a:pt x="321" y="729"/>
                  </a:lnTo>
                  <a:lnTo>
                    <a:pt x="321" y="730"/>
                  </a:lnTo>
                  <a:lnTo>
                    <a:pt x="322" y="731"/>
                  </a:lnTo>
                  <a:lnTo>
                    <a:pt x="322" y="732"/>
                  </a:lnTo>
                  <a:lnTo>
                    <a:pt x="322" y="733"/>
                  </a:lnTo>
                  <a:lnTo>
                    <a:pt x="323" y="733"/>
                  </a:lnTo>
                  <a:lnTo>
                    <a:pt x="323" y="734"/>
                  </a:lnTo>
                  <a:lnTo>
                    <a:pt x="323" y="735"/>
                  </a:lnTo>
                  <a:lnTo>
                    <a:pt x="323" y="735"/>
                  </a:lnTo>
                  <a:lnTo>
                    <a:pt x="323" y="736"/>
                  </a:lnTo>
                  <a:lnTo>
                    <a:pt x="324" y="736"/>
                  </a:lnTo>
                  <a:lnTo>
                    <a:pt x="324" y="737"/>
                  </a:lnTo>
                  <a:lnTo>
                    <a:pt x="325" y="738"/>
                  </a:lnTo>
                  <a:lnTo>
                    <a:pt x="325" y="739"/>
                  </a:lnTo>
                  <a:lnTo>
                    <a:pt x="325" y="740"/>
                  </a:lnTo>
                  <a:lnTo>
                    <a:pt x="324" y="740"/>
                  </a:lnTo>
                  <a:lnTo>
                    <a:pt x="324" y="741"/>
                  </a:lnTo>
                  <a:lnTo>
                    <a:pt x="323" y="741"/>
                  </a:lnTo>
                  <a:lnTo>
                    <a:pt x="323" y="742"/>
                  </a:lnTo>
                  <a:lnTo>
                    <a:pt x="322" y="743"/>
                  </a:lnTo>
                  <a:lnTo>
                    <a:pt x="321" y="743"/>
                  </a:lnTo>
                  <a:lnTo>
                    <a:pt x="321" y="744"/>
                  </a:lnTo>
                  <a:lnTo>
                    <a:pt x="320" y="744"/>
                  </a:lnTo>
                  <a:lnTo>
                    <a:pt x="319" y="744"/>
                  </a:lnTo>
                  <a:lnTo>
                    <a:pt x="318" y="744"/>
                  </a:lnTo>
                  <a:lnTo>
                    <a:pt x="317" y="744"/>
                  </a:lnTo>
                  <a:lnTo>
                    <a:pt x="316" y="744"/>
                  </a:lnTo>
                  <a:lnTo>
                    <a:pt x="316" y="743"/>
                  </a:lnTo>
                  <a:lnTo>
                    <a:pt x="315" y="743"/>
                  </a:lnTo>
                  <a:lnTo>
                    <a:pt x="314" y="743"/>
                  </a:lnTo>
                  <a:lnTo>
                    <a:pt x="313" y="743"/>
                  </a:lnTo>
                  <a:lnTo>
                    <a:pt x="312" y="743"/>
                  </a:lnTo>
                  <a:lnTo>
                    <a:pt x="312" y="744"/>
                  </a:lnTo>
                  <a:lnTo>
                    <a:pt x="311" y="744"/>
                  </a:lnTo>
                  <a:lnTo>
                    <a:pt x="310" y="745"/>
                  </a:lnTo>
                  <a:lnTo>
                    <a:pt x="310" y="745"/>
                  </a:lnTo>
                  <a:lnTo>
                    <a:pt x="310" y="746"/>
                  </a:lnTo>
                  <a:lnTo>
                    <a:pt x="310" y="747"/>
                  </a:lnTo>
                  <a:lnTo>
                    <a:pt x="310" y="748"/>
                  </a:lnTo>
                  <a:lnTo>
                    <a:pt x="310" y="749"/>
                  </a:lnTo>
                  <a:lnTo>
                    <a:pt x="309" y="749"/>
                  </a:lnTo>
                  <a:lnTo>
                    <a:pt x="309" y="751"/>
                  </a:lnTo>
                  <a:lnTo>
                    <a:pt x="308" y="751"/>
                  </a:lnTo>
                  <a:lnTo>
                    <a:pt x="308" y="752"/>
                  </a:lnTo>
                  <a:lnTo>
                    <a:pt x="307" y="753"/>
                  </a:lnTo>
                  <a:lnTo>
                    <a:pt x="306" y="753"/>
                  </a:lnTo>
                  <a:lnTo>
                    <a:pt x="305" y="753"/>
                  </a:lnTo>
                  <a:lnTo>
                    <a:pt x="305" y="754"/>
                  </a:lnTo>
                  <a:lnTo>
                    <a:pt x="304" y="754"/>
                  </a:lnTo>
                  <a:lnTo>
                    <a:pt x="303" y="754"/>
                  </a:lnTo>
                  <a:lnTo>
                    <a:pt x="302" y="754"/>
                  </a:lnTo>
                  <a:lnTo>
                    <a:pt x="301" y="754"/>
                  </a:lnTo>
                  <a:lnTo>
                    <a:pt x="300" y="754"/>
                  </a:lnTo>
                  <a:lnTo>
                    <a:pt x="299" y="754"/>
                  </a:lnTo>
                  <a:lnTo>
                    <a:pt x="298" y="754"/>
                  </a:lnTo>
                  <a:lnTo>
                    <a:pt x="298" y="755"/>
                  </a:lnTo>
                  <a:lnTo>
                    <a:pt x="297" y="755"/>
                  </a:lnTo>
                  <a:lnTo>
                    <a:pt x="297" y="756"/>
                  </a:lnTo>
                  <a:lnTo>
                    <a:pt x="296" y="756"/>
                  </a:lnTo>
                  <a:lnTo>
                    <a:pt x="296" y="757"/>
                  </a:lnTo>
                  <a:lnTo>
                    <a:pt x="295" y="758"/>
                  </a:lnTo>
                  <a:lnTo>
                    <a:pt x="295" y="759"/>
                  </a:lnTo>
                  <a:lnTo>
                    <a:pt x="294" y="759"/>
                  </a:lnTo>
                  <a:lnTo>
                    <a:pt x="293" y="760"/>
                  </a:lnTo>
                  <a:lnTo>
                    <a:pt x="292" y="760"/>
                  </a:lnTo>
                  <a:lnTo>
                    <a:pt x="292" y="761"/>
                  </a:lnTo>
                  <a:lnTo>
                    <a:pt x="291" y="761"/>
                  </a:lnTo>
                  <a:lnTo>
                    <a:pt x="289" y="762"/>
                  </a:lnTo>
                  <a:lnTo>
                    <a:pt x="288" y="762"/>
                  </a:lnTo>
                  <a:lnTo>
                    <a:pt x="287" y="763"/>
                  </a:lnTo>
                  <a:lnTo>
                    <a:pt x="287" y="764"/>
                  </a:lnTo>
                  <a:lnTo>
                    <a:pt x="286" y="764"/>
                  </a:lnTo>
                  <a:lnTo>
                    <a:pt x="286" y="765"/>
                  </a:lnTo>
                  <a:lnTo>
                    <a:pt x="286" y="766"/>
                  </a:lnTo>
                  <a:lnTo>
                    <a:pt x="285" y="766"/>
                  </a:lnTo>
                  <a:lnTo>
                    <a:pt x="285" y="767"/>
                  </a:lnTo>
                  <a:lnTo>
                    <a:pt x="286" y="768"/>
                  </a:lnTo>
                  <a:lnTo>
                    <a:pt x="286" y="769"/>
                  </a:lnTo>
                  <a:lnTo>
                    <a:pt x="286" y="770"/>
                  </a:lnTo>
                  <a:lnTo>
                    <a:pt x="285" y="770"/>
                  </a:lnTo>
                  <a:lnTo>
                    <a:pt x="285" y="771"/>
                  </a:lnTo>
                  <a:lnTo>
                    <a:pt x="284" y="771"/>
                  </a:lnTo>
                  <a:lnTo>
                    <a:pt x="283" y="771"/>
                  </a:lnTo>
                  <a:lnTo>
                    <a:pt x="283" y="772"/>
                  </a:lnTo>
                  <a:lnTo>
                    <a:pt x="282" y="772"/>
                  </a:lnTo>
                  <a:lnTo>
                    <a:pt x="281" y="772"/>
                  </a:lnTo>
                  <a:lnTo>
                    <a:pt x="281" y="772"/>
                  </a:lnTo>
                  <a:lnTo>
                    <a:pt x="280" y="773"/>
                  </a:lnTo>
                  <a:lnTo>
                    <a:pt x="280" y="774"/>
                  </a:lnTo>
                  <a:lnTo>
                    <a:pt x="280" y="775"/>
                  </a:lnTo>
                  <a:lnTo>
                    <a:pt x="281" y="775"/>
                  </a:lnTo>
                  <a:lnTo>
                    <a:pt x="281" y="776"/>
                  </a:lnTo>
                  <a:lnTo>
                    <a:pt x="280" y="776"/>
                  </a:lnTo>
                  <a:lnTo>
                    <a:pt x="280" y="777"/>
                  </a:lnTo>
                  <a:lnTo>
                    <a:pt x="279" y="778"/>
                  </a:lnTo>
                  <a:lnTo>
                    <a:pt x="277" y="778"/>
                  </a:lnTo>
                  <a:lnTo>
                    <a:pt x="276" y="778"/>
                  </a:lnTo>
                  <a:lnTo>
                    <a:pt x="275" y="779"/>
                  </a:lnTo>
                  <a:lnTo>
                    <a:pt x="274" y="780"/>
                  </a:lnTo>
                  <a:lnTo>
                    <a:pt x="274" y="781"/>
                  </a:lnTo>
                  <a:lnTo>
                    <a:pt x="273" y="781"/>
                  </a:lnTo>
                  <a:lnTo>
                    <a:pt x="273" y="782"/>
                  </a:lnTo>
                  <a:lnTo>
                    <a:pt x="272" y="782"/>
                  </a:lnTo>
                  <a:lnTo>
                    <a:pt x="271" y="782"/>
                  </a:lnTo>
                  <a:lnTo>
                    <a:pt x="270" y="782"/>
                  </a:lnTo>
                  <a:lnTo>
                    <a:pt x="269" y="781"/>
                  </a:lnTo>
                  <a:lnTo>
                    <a:pt x="269" y="781"/>
                  </a:lnTo>
                  <a:lnTo>
                    <a:pt x="269" y="780"/>
                  </a:lnTo>
                  <a:lnTo>
                    <a:pt x="268" y="780"/>
                  </a:lnTo>
                  <a:lnTo>
                    <a:pt x="268" y="779"/>
                  </a:lnTo>
                  <a:lnTo>
                    <a:pt x="268" y="780"/>
                  </a:lnTo>
                  <a:lnTo>
                    <a:pt x="267" y="780"/>
                  </a:lnTo>
                  <a:lnTo>
                    <a:pt x="266" y="780"/>
                  </a:lnTo>
                  <a:lnTo>
                    <a:pt x="265" y="779"/>
                  </a:lnTo>
                  <a:lnTo>
                    <a:pt x="264" y="778"/>
                  </a:lnTo>
                  <a:lnTo>
                    <a:pt x="263" y="777"/>
                  </a:lnTo>
                  <a:lnTo>
                    <a:pt x="262" y="777"/>
                  </a:lnTo>
                  <a:lnTo>
                    <a:pt x="262" y="776"/>
                  </a:lnTo>
                  <a:lnTo>
                    <a:pt x="261" y="776"/>
                  </a:lnTo>
                  <a:lnTo>
                    <a:pt x="261" y="775"/>
                  </a:lnTo>
                  <a:lnTo>
                    <a:pt x="260" y="775"/>
                  </a:lnTo>
                  <a:lnTo>
                    <a:pt x="260" y="774"/>
                  </a:lnTo>
                  <a:lnTo>
                    <a:pt x="259" y="774"/>
                  </a:lnTo>
                  <a:lnTo>
                    <a:pt x="258" y="774"/>
                  </a:lnTo>
                  <a:lnTo>
                    <a:pt x="258" y="773"/>
                  </a:lnTo>
                  <a:lnTo>
                    <a:pt x="257" y="773"/>
                  </a:lnTo>
                  <a:lnTo>
                    <a:pt x="257" y="772"/>
                  </a:lnTo>
                  <a:lnTo>
                    <a:pt x="256" y="772"/>
                  </a:lnTo>
                  <a:lnTo>
                    <a:pt x="256" y="772"/>
                  </a:lnTo>
                  <a:lnTo>
                    <a:pt x="255" y="772"/>
                  </a:lnTo>
                  <a:lnTo>
                    <a:pt x="254" y="772"/>
                  </a:lnTo>
                  <a:lnTo>
                    <a:pt x="253" y="772"/>
                  </a:lnTo>
                  <a:lnTo>
                    <a:pt x="252" y="772"/>
                  </a:lnTo>
                  <a:lnTo>
                    <a:pt x="252" y="772"/>
                  </a:lnTo>
                  <a:lnTo>
                    <a:pt x="251" y="772"/>
                  </a:lnTo>
                  <a:lnTo>
                    <a:pt x="251" y="773"/>
                  </a:lnTo>
                  <a:lnTo>
                    <a:pt x="251" y="774"/>
                  </a:lnTo>
                  <a:lnTo>
                    <a:pt x="252" y="774"/>
                  </a:lnTo>
                  <a:lnTo>
                    <a:pt x="252" y="775"/>
                  </a:lnTo>
                  <a:lnTo>
                    <a:pt x="253" y="776"/>
                  </a:lnTo>
                  <a:lnTo>
                    <a:pt x="253" y="777"/>
                  </a:lnTo>
                  <a:lnTo>
                    <a:pt x="253" y="778"/>
                  </a:lnTo>
                  <a:lnTo>
                    <a:pt x="252" y="779"/>
                  </a:lnTo>
                  <a:lnTo>
                    <a:pt x="250" y="780"/>
                  </a:lnTo>
                  <a:lnTo>
                    <a:pt x="249" y="781"/>
                  </a:lnTo>
                  <a:lnTo>
                    <a:pt x="248" y="782"/>
                  </a:lnTo>
                  <a:lnTo>
                    <a:pt x="247" y="782"/>
                  </a:lnTo>
                  <a:lnTo>
                    <a:pt x="247" y="783"/>
                  </a:lnTo>
                  <a:lnTo>
                    <a:pt x="246" y="783"/>
                  </a:lnTo>
                  <a:lnTo>
                    <a:pt x="245" y="783"/>
                  </a:lnTo>
                  <a:lnTo>
                    <a:pt x="244" y="783"/>
                  </a:lnTo>
                  <a:lnTo>
                    <a:pt x="242" y="784"/>
                  </a:lnTo>
                  <a:lnTo>
                    <a:pt x="242" y="784"/>
                  </a:lnTo>
                  <a:lnTo>
                    <a:pt x="242" y="785"/>
                  </a:lnTo>
                  <a:lnTo>
                    <a:pt x="241" y="785"/>
                  </a:lnTo>
                  <a:lnTo>
                    <a:pt x="241" y="786"/>
                  </a:lnTo>
                  <a:lnTo>
                    <a:pt x="240" y="787"/>
                  </a:lnTo>
                  <a:lnTo>
                    <a:pt x="235" y="787"/>
                  </a:lnTo>
                  <a:lnTo>
                    <a:pt x="229" y="787"/>
                  </a:lnTo>
                  <a:lnTo>
                    <a:pt x="214" y="786"/>
                  </a:lnTo>
                  <a:lnTo>
                    <a:pt x="206" y="786"/>
                  </a:lnTo>
                  <a:lnTo>
                    <a:pt x="202" y="786"/>
                  </a:lnTo>
                  <a:lnTo>
                    <a:pt x="201" y="786"/>
                  </a:lnTo>
                  <a:lnTo>
                    <a:pt x="197" y="786"/>
                  </a:lnTo>
                  <a:lnTo>
                    <a:pt x="192" y="786"/>
                  </a:lnTo>
                  <a:lnTo>
                    <a:pt x="186" y="786"/>
                  </a:lnTo>
                  <a:lnTo>
                    <a:pt x="184" y="786"/>
                  </a:lnTo>
                  <a:lnTo>
                    <a:pt x="183" y="786"/>
                  </a:lnTo>
                  <a:lnTo>
                    <a:pt x="174" y="786"/>
                  </a:lnTo>
                  <a:lnTo>
                    <a:pt x="168" y="786"/>
                  </a:lnTo>
                  <a:lnTo>
                    <a:pt x="164" y="786"/>
                  </a:lnTo>
                  <a:lnTo>
                    <a:pt x="161" y="785"/>
                  </a:lnTo>
                  <a:lnTo>
                    <a:pt x="159" y="785"/>
                  </a:lnTo>
                  <a:lnTo>
                    <a:pt x="144" y="785"/>
                  </a:lnTo>
                  <a:lnTo>
                    <a:pt x="142" y="785"/>
                  </a:lnTo>
                  <a:lnTo>
                    <a:pt x="141" y="785"/>
                  </a:lnTo>
                  <a:lnTo>
                    <a:pt x="137" y="785"/>
                  </a:lnTo>
                  <a:lnTo>
                    <a:pt x="133" y="785"/>
                  </a:lnTo>
                  <a:lnTo>
                    <a:pt x="122" y="785"/>
                  </a:lnTo>
                  <a:lnTo>
                    <a:pt x="121" y="782"/>
                  </a:lnTo>
                  <a:lnTo>
                    <a:pt x="121" y="778"/>
                  </a:lnTo>
                  <a:lnTo>
                    <a:pt x="120" y="777"/>
                  </a:lnTo>
                  <a:lnTo>
                    <a:pt x="120" y="773"/>
                  </a:lnTo>
                  <a:lnTo>
                    <a:pt x="120" y="772"/>
                  </a:lnTo>
                  <a:lnTo>
                    <a:pt x="119" y="770"/>
                  </a:lnTo>
                  <a:lnTo>
                    <a:pt x="119" y="769"/>
                  </a:lnTo>
                  <a:lnTo>
                    <a:pt x="119" y="766"/>
                  </a:lnTo>
                  <a:lnTo>
                    <a:pt x="119" y="765"/>
                  </a:lnTo>
                  <a:lnTo>
                    <a:pt x="118" y="763"/>
                  </a:lnTo>
                  <a:lnTo>
                    <a:pt x="118" y="760"/>
                  </a:lnTo>
                  <a:lnTo>
                    <a:pt x="117" y="757"/>
                  </a:lnTo>
                  <a:lnTo>
                    <a:pt x="117" y="756"/>
                  </a:lnTo>
                  <a:lnTo>
                    <a:pt x="117" y="752"/>
                  </a:lnTo>
                  <a:lnTo>
                    <a:pt x="114" y="739"/>
                  </a:lnTo>
                  <a:lnTo>
                    <a:pt x="114" y="735"/>
                  </a:lnTo>
                  <a:lnTo>
                    <a:pt x="113" y="731"/>
                  </a:lnTo>
                  <a:lnTo>
                    <a:pt x="112" y="722"/>
                  </a:lnTo>
                  <a:lnTo>
                    <a:pt x="111" y="718"/>
                  </a:lnTo>
                  <a:lnTo>
                    <a:pt x="110" y="714"/>
                  </a:lnTo>
                  <a:lnTo>
                    <a:pt x="110" y="713"/>
                  </a:lnTo>
                  <a:lnTo>
                    <a:pt x="109" y="704"/>
                  </a:lnTo>
                  <a:lnTo>
                    <a:pt x="108" y="699"/>
                  </a:lnTo>
                  <a:lnTo>
                    <a:pt x="108" y="694"/>
                  </a:lnTo>
                  <a:lnTo>
                    <a:pt x="108" y="692"/>
                  </a:lnTo>
                  <a:lnTo>
                    <a:pt x="107" y="691"/>
                  </a:lnTo>
                  <a:lnTo>
                    <a:pt x="105" y="676"/>
                  </a:lnTo>
                  <a:lnTo>
                    <a:pt x="105" y="675"/>
                  </a:lnTo>
                  <a:lnTo>
                    <a:pt x="104" y="671"/>
                  </a:lnTo>
                  <a:lnTo>
                    <a:pt x="104" y="670"/>
                  </a:lnTo>
                  <a:lnTo>
                    <a:pt x="104" y="666"/>
                  </a:lnTo>
                  <a:lnTo>
                    <a:pt x="103" y="662"/>
                  </a:lnTo>
                  <a:lnTo>
                    <a:pt x="103" y="659"/>
                  </a:lnTo>
                  <a:lnTo>
                    <a:pt x="100" y="644"/>
                  </a:lnTo>
                  <a:lnTo>
                    <a:pt x="100" y="642"/>
                  </a:lnTo>
                  <a:lnTo>
                    <a:pt x="99" y="638"/>
                  </a:lnTo>
                  <a:lnTo>
                    <a:pt x="99" y="638"/>
                  </a:lnTo>
                  <a:lnTo>
                    <a:pt x="98" y="633"/>
                  </a:lnTo>
                  <a:lnTo>
                    <a:pt x="97" y="624"/>
                  </a:lnTo>
                  <a:lnTo>
                    <a:pt x="97" y="623"/>
                  </a:lnTo>
                  <a:lnTo>
                    <a:pt x="96" y="621"/>
                  </a:lnTo>
                  <a:lnTo>
                    <a:pt x="95" y="613"/>
                  </a:lnTo>
                  <a:lnTo>
                    <a:pt x="94" y="609"/>
                  </a:lnTo>
                  <a:lnTo>
                    <a:pt x="94" y="607"/>
                  </a:lnTo>
                  <a:lnTo>
                    <a:pt x="94" y="604"/>
                  </a:lnTo>
                  <a:lnTo>
                    <a:pt x="93" y="602"/>
                  </a:lnTo>
                  <a:lnTo>
                    <a:pt x="92" y="594"/>
                  </a:lnTo>
                  <a:lnTo>
                    <a:pt x="91" y="585"/>
                  </a:lnTo>
                  <a:lnTo>
                    <a:pt x="91" y="584"/>
                  </a:lnTo>
                  <a:lnTo>
                    <a:pt x="90" y="581"/>
                  </a:lnTo>
                  <a:lnTo>
                    <a:pt x="89" y="571"/>
                  </a:lnTo>
                  <a:lnTo>
                    <a:pt x="88" y="570"/>
                  </a:lnTo>
                  <a:lnTo>
                    <a:pt x="88" y="568"/>
                  </a:lnTo>
                  <a:lnTo>
                    <a:pt x="88" y="566"/>
                  </a:lnTo>
                  <a:lnTo>
                    <a:pt x="87" y="563"/>
                  </a:lnTo>
                  <a:lnTo>
                    <a:pt x="87" y="562"/>
                  </a:lnTo>
                  <a:lnTo>
                    <a:pt x="87" y="561"/>
                  </a:lnTo>
                  <a:lnTo>
                    <a:pt x="87" y="560"/>
                  </a:lnTo>
                  <a:lnTo>
                    <a:pt x="87" y="558"/>
                  </a:lnTo>
                  <a:lnTo>
                    <a:pt x="86" y="557"/>
                  </a:lnTo>
                  <a:lnTo>
                    <a:pt x="86" y="554"/>
                  </a:lnTo>
                  <a:lnTo>
                    <a:pt x="85" y="548"/>
                  </a:lnTo>
                  <a:lnTo>
                    <a:pt x="85" y="547"/>
                  </a:lnTo>
                  <a:lnTo>
                    <a:pt x="85" y="546"/>
                  </a:lnTo>
                  <a:lnTo>
                    <a:pt x="83" y="536"/>
                  </a:lnTo>
                  <a:lnTo>
                    <a:pt x="83" y="534"/>
                  </a:lnTo>
                  <a:lnTo>
                    <a:pt x="83" y="532"/>
                  </a:lnTo>
                  <a:lnTo>
                    <a:pt x="82" y="531"/>
                  </a:lnTo>
                  <a:lnTo>
                    <a:pt x="82" y="531"/>
                  </a:lnTo>
                  <a:lnTo>
                    <a:pt x="82" y="529"/>
                  </a:lnTo>
                  <a:lnTo>
                    <a:pt x="81" y="523"/>
                  </a:lnTo>
                  <a:lnTo>
                    <a:pt x="81" y="522"/>
                  </a:lnTo>
                  <a:lnTo>
                    <a:pt x="81" y="521"/>
                  </a:lnTo>
                  <a:lnTo>
                    <a:pt x="81" y="517"/>
                  </a:lnTo>
                  <a:lnTo>
                    <a:pt x="81" y="516"/>
                  </a:lnTo>
                  <a:lnTo>
                    <a:pt x="81" y="514"/>
                  </a:lnTo>
                  <a:lnTo>
                    <a:pt x="80" y="513"/>
                  </a:lnTo>
                  <a:lnTo>
                    <a:pt x="80" y="509"/>
                  </a:lnTo>
                  <a:lnTo>
                    <a:pt x="80" y="508"/>
                  </a:lnTo>
                  <a:lnTo>
                    <a:pt x="79" y="507"/>
                  </a:lnTo>
                  <a:lnTo>
                    <a:pt x="79" y="505"/>
                  </a:lnTo>
                  <a:lnTo>
                    <a:pt x="79" y="503"/>
                  </a:lnTo>
                  <a:lnTo>
                    <a:pt x="79" y="502"/>
                  </a:lnTo>
                  <a:lnTo>
                    <a:pt x="78" y="498"/>
                  </a:lnTo>
                  <a:lnTo>
                    <a:pt x="78" y="496"/>
                  </a:lnTo>
                  <a:lnTo>
                    <a:pt x="78" y="495"/>
                  </a:lnTo>
                  <a:lnTo>
                    <a:pt x="77" y="490"/>
                  </a:lnTo>
                  <a:lnTo>
                    <a:pt x="76" y="487"/>
                  </a:lnTo>
                  <a:lnTo>
                    <a:pt x="76" y="486"/>
                  </a:lnTo>
                  <a:lnTo>
                    <a:pt x="74" y="474"/>
                  </a:lnTo>
                  <a:lnTo>
                    <a:pt x="74" y="471"/>
                  </a:lnTo>
                  <a:lnTo>
                    <a:pt x="74" y="470"/>
                  </a:lnTo>
                  <a:lnTo>
                    <a:pt x="73" y="465"/>
                  </a:lnTo>
                  <a:lnTo>
                    <a:pt x="73" y="464"/>
                  </a:lnTo>
                  <a:lnTo>
                    <a:pt x="73" y="463"/>
                  </a:lnTo>
                  <a:lnTo>
                    <a:pt x="72" y="462"/>
                  </a:lnTo>
                  <a:lnTo>
                    <a:pt x="72" y="461"/>
                  </a:lnTo>
                  <a:lnTo>
                    <a:pt x="72" y="459"/>
                  </a:lnTo>
                  <a:lnTo>
                    <a:pt x="71" y="455"/>
                  </a:lnTo>
                  <a:lnTo>
                    <a:pt x="71" y="453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47"/>
                  </a:lnTo>
                  <a:lnTo>
                    <a:pt x="70" y="446"/>
                  </a:lnTo>
                  <a:lnTo>
                    <a:pt x="70" y="445"/>
                  </a:lnTo>
                  <a:lnTo>
                    <a:pt x="70" y="444"/>
                  </a:lnTo>
                  <a:lnTo>
                    <a:pt x="69" y="443"/>
                  </a:lnTo>
                  <a:lnTo>
                    <a:pt x="69" y="442"/>
                  </a:lnTo>
                  <a:lnTo>
                    <a:pt x="69" y="441"/>
                  </a:lnTo>
                  <a:lnTo>
                    <a:pt x="69" y="439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8" y="436"/>
                  </a:lnTo>
                  <a:lnTo>
                    <a:pt x="68" y="435"/>
                  </a:lnTo>
                  <a:lnTo>
                    <a:pt x="68" y="434"/>
                  </a:lnTo>
                  <a:lnTo>
                    <a:pt x="68" y="433"/>
                  </a:lnTo>
                  <a:lnTo>
                    <a:pt x="67" y="426"/>
                  </a:lnTo>
                  <a:lnTo>
                    <a:pt x="67" y="425"/>
                  </a:lnTo>
                  <a:lnTo>
                    <a:pt x="67" y="424"/>
                  </a:lnTo>
                  <a:lnTo>
                    <a:pt x="66" y="424"/>
                  </a:lnTo>
                  <a:lnTo>
                    <a:pt x="66" y="424"/>
                  </a:lnTo>
                  <a:lnTo>
                    <a:pt x="66" y="422"/>
                  </a:lnTo>
                  <a:lnTo>
                    <a:pt x="66" y="421"/>
                  </a:lnTo>
                  <a:lnTo>
                    <a:pt x="66" y="420"/>
                  </a:lnTo>
                  <a:lnTo>
                    <a:pt x="66" y="419"/>
                  </a:lnTo>
                  <a:lnTo>
                    <a:pt x="65" y="416"/>
                  </a:lnTo>
                  <a:lnTo>
                    <a:pt x="65" y="415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4" y="410"/>
                  </a:lnTo>
                  <a:lnTo>
                    <a:pt x="64" y="409"/>
                  </a:lnTo>
                  <a:lnTo>
                    <a:pt x="64" y="408"/>
                  </a:lnTo>
                  <a:lnTo>
                    <a:pt x="64" y="405"/>
                  </a:lnTo>
                  <a:lnTo>
                    <a:pt x="63" y="405"/>
                  </a:lnTo>
                  <a:lnTo>
                    <a:pt x="63" y="404"/>
                  </a:lnTo>
                  <a:lnTo>
                    <a:pt x="63" y="403"/>
                  </a:lnTo>
                  <a:lnTo>
                    <a:pt x="63" y="402"/>
                  </a:lnTo>
                  <a:lnTo>
                    <a:pt x="63" y="401"/>
                  </a:lnTo>
                  <a:lnTo>
                    <a:pt x="63" y="400"/>
                  </a:lnTo>
                  <a:lnTo>
                    <a:pt x="63" y="399"/>
                  </a:lnTo>
                  <a:lnTo>
                    <a:pt x="62" y="398"/>
                  </a:lnTo>
                  <a:lnTo>
                    <a:pt x="62" y="397"/>
                  </a:lnTo>
                  <a:lnTo>
                    <a:pt x="62" y="396"/>
                  </a:lnTo>
                  <a:lnTo>
                    <a:pt x="62" y="395"/>
                  </a:lnTo>
                  <a:lnTo>
                    <a:pt x="62" y="394"/>
                  </a:lnTo>
                  <a:lnTo>
                    <a:pt x="61" y="393"/>
                  </a:lnTo>
                  <a:lnTo>
                    <a:pt x="61" y="392"/>
                  </a:lnTo>
                  <a:lnTo>
                    <a:pt x="61" y="391"/>
                  </a:lnTo>
                  <a:lnTo>
                    <a:pt x="61" y="390"/>
                  </a:lnTo>
                  <a:lnTo>
                    <a:pt x="61" y="389"/>
                  </a:lnTo>
                  <a:lnTo>
                    <a:pt x="61" y="388"/>
                  </a:lnTo>
                  <a:lnTo>
                    <a:pt x="61" y="387"/>
                  </a:lnTo>
                  <a:lnTo>
                    <a:pt x="60" y="387"/>
                  </a:lnTo>
                  <a:lnTo>
                    <a:pt x="60" y="383"/>
                  </a:lnTo>
                  <a:lnTo>
                    <a:pt x="60" y="381"/>
                  </a:lnTo>
                  <a:lnTo>
                    <a:pt x="59" y="381"/>
                  </a:lnTo>
                  <a:lnTo>
                    <a:pt x="59" y="380"/>
                  </a:lnTo>
                  <a:lnTo>
                    <a:pt x="59" y="379"/>
                  </a:lnTo>
                  <a:lnTo>
                    <a:pt x="59" y="378"/>
                  </a:lnTo>
                  <a:lnTo>
                    <a:pt x="59" y="376"/>
                  </a:lnTo>
                  <a:lnTo>
                    <a:pt x="59" y="375"/>
                  </a:lnTo>
                  <a:lnTo>
                    <a:pt x="58" y="373"/>
                  </a:lnTo>
                  <a:lnTo>
                    <a:pt x="58" y="372"/>
                  </a:lnTo>
                  <a:lnTo>
                    <a:pt x="58" y="369"/>
                  </a:lnTo>
                  <a:lnTo>
                    <a:pt x="57" y="368"/>
                  </a:lnTo>
                  <a:lnTo>
                    <a:pt x="57" y="367"/>
                  </a:lnTo>
                  <a:lnTo>
                    <a:pt x="57" y="365"/>
                  </a:lnTo>
                  <a:lnTo>
                    <a:pt x="57" y="363"/>
                  </a:lnTo>
                  <a:lnTo>
                    <a:pt x="56" y="362"/>
                  </a:lnTo>
                  <a:lnTo>
                    <a:pt x="56" y="360"/>
                  </a:lnTo>
                  <a:lnTo>
                    <a:pt x="55" y="352"/>
                  </a:lnTo>
                  <a:lnTo>
                    <a:pt x="55" y="351"/>
                  </a:lnTo>
                  <a:lnTo>
                    <a:pt x="54" y="344"/>
                  </a:lnTo>
                  <a:lnTo>
                    <a:pt x="54" y="344"/>
                  </a:lnTo>
                  <a:lnTo>
                    <a:pt x="54" y="341"/>
                  </a:lnTo>
                  <a:lnTo>
                    <a:pt x="53" y="337"/>
                  </a:lnTo>
                  <a:lnTo>
                    <a:pt x="53" y="335"/>
                  </a:lnTo>
                  <a:lnTo>
                    <a:pt x="52" y="331"/>
                  </a:lnTo>
                  <a:lnTo>
                    <a:pt x="52" y="327"/>
                  </a:lnTo>
                  <a:lnTo>
                    <a:pt x="51" y="325"/>
                  </a:lnTo>
                  <a:lnTo>
                    <a:pt x="50" y="315"/>
                  </a:lnTo>
                  <a:lnTo>
                    <a:pt x="49" y="311"/>
                  </a:lnTo>
                  <a:lnTo>
                    <a:pt x="49" y="310"/>
                  </a:lnTo>
                  <a:lnTo>
                    <a:pt x="48" y="307"/>
                  </a:lnTo>
                  <a:lnTo>
                    <a:pt x="48" y="303"/>
                  </a:lnTo>
                  <a:lnTo>
                    <a:pt x="47" y="299"/>
                  </a:lnTo>
                  <a:lnTo>
                    <a:pt x="46" y="295"/>
                  </a:lnTo>
                  <a:lnTo>
                    <a:pt x="45" y="291"/>
                  </a:lnTo>
                  <a:lnTo>
                    <a:pt x="45" y="288"/>
                  </a:lnTo>
                  <a:lnTo>
                    <a:pt x="44" y="284"/>
                  </a:lnTo>
                  <a:lnTo>
                    <a:pt x="43" y="280"/>
                  </a:lnTo>
                  <a:lnTo>
                    <a:pt x="43" y="279"/>
                  </a:lnTo>
                  <a:lnTo>
                    <a:pt x="42" y="272"/>
                  </a:lnTo>
                  <a:lnTo>
                    <a:pt x="41" y="268"/>
                  </a:lnTo>
                  <a:lnTo>
                    <a:pt x="38" y="249"/>
                  </a:lnTo>
                  <a:lnTo>
                    <a:pt x="38" y="247"/>
                  </a:lnTo>
                  <a:lnTo>
                    <a:pt x="37" y="246"/>
                  </a:lnTo>
                  <a:lnTo>
                    <a:pt x="37" y="244"/>
                  </a:lnTo>
                  <a:lnTo>
                    <a:pt x="37" y="242"/>
                  </a:lnTo>
                  <a:lnTo>
                    <a:pt x="36" y="240"/>
                  </a:lnTo>
                  <a:lnTo>
                    <a:pt x="36" y="237"/>
                  </a:lnTo>
                  <a:lnTo>
                    <a:pt x="35" y="234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4" y="227"/>
                  </a:lnTo>
                  <a:lnTo>
                    <a:pt x="33" y="222"/>
                  </a:lnTo>
                  <a:lnTo>
                    <a:pt x="33" y="219"/>
                  </a:lnTo>
                  <a:lnTo>
                    <a:pt x="32" y="212"/>
                  </a:lnTo>
                  <a:lnTo>
                    <a:pt x="30" y="201"/>
                  </a:lnTo>
                  <a:lnTo>
                    <a:pt x="29" y="200"/>
                  </a:lnTo>
                  <a:lnTo>
                    <a:pt x="29" y="197"/>
                  </a:lnTo>
                  <a:lnTo>
                    <a:pt x="29" y="195"/>
                  </a:lnTo>
                  <a:lnTo>
                    <a:pt x="28" y="193"/>
                  </a:lnTo>
                  <a:lnTo>
                    <a:pt x="28" y="190"/>
                  </a:lnTo>
                  <a:lnTo>
                    <a:pt x="27" y="183"/>
                  </a:lnTo>
                  <a:lnTo>
                    <a:pt x="27" y="182"/>
                  </a:lnTo>
                  <a:lnTo>
                    <a:pt x="27" y="180"/>
                  </a:lnTo>
                  <a:lnTo>
                    <a:pt x="26" y="173"/>
                  </a:lnTo>
                  <a:lnTo>
                    <a:pt x="25" y="170"/>
                  </a:lnTo>
                  <a:lnTo>
                    <a:pt x="25" y="167"/>
                  </a:lnTo>
                  <a:lnTo>
                    <a:pt x="24" y="164"/>
                  </a:lnTo>
                  <a:lnTo>
                    <a:pt x="24" y="163"/>
                  </a:lnTo>
                  <a:lnTo>
                    <a:pt x="23" y="158"/>
                  </a:lnTo>
                  <a:lnTo>
                    <a:pt x="22" y="153"/>
                  </a:lnTo>
                  <a:lnTo>
                    <a:pt x="22" y="152"/>
                  </a:lnTo>
                  <a:lnTo>
                    <a:pt x="22" y="150"/>
                  </a:lnTo>
                  <a:lnTo>
                    <a:pt x="21" y="144"/>
                  </a:lnTo>
                  <a:lnTo>
                    <a:pt x="20" y="137"/>
                  </a:lnTo>
                  <a:lnTo>
                    <a:pt x="18" y="128"/>
                  </a:lnTo>
                  <a:lnTo>
                    <a:pt x="17" y="125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5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4" y="101"/>
                  </a:lnTo>
                  <a:lnTo>
                    <a:pt x="14" y="100"/>
                  </a:lnTo>
                  <a:lnTo>
                    <a:pt x="13" y="94"/>
                  </a:lnTo>
                  <a:lnTo>
                    <a:pt x="12" y="88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9" y="74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7" y="58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45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7" y="2"/>
                  </a:lnTo>
                  <a:lnTo>
                    <a:pt x="62" y="2"/>
                  </a:lnTo>
                  <a:lnTo>
                    <a:pt x="65" y="2"/>
                  </a:lnTo>
                  <a:lnTo>
                    <a:pt x="70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3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1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7" y="2"/>
                  </a:lnTo>
                  <a:lnTo>
                    <a:pt x="118" y="2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50" y="2"/>
                  </a:lnTo>
                  <a:lnTo>
                    <a:pt x="151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65" y="1"/>
                  </a:lnTo>
                  <a:lnTo>
                    <a:pt x="166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5" y="1"/>
                  </a:lnTo>
                  <a:lnTo>
                    <a:pt x="178" y="1"/>
                  </a:lnTo>
                  <a:lnTo>
                    <a:pt x="181" y="1"/>
                  </a:lnTo>
                  <a:lnTo>
                    <a:pt x="183" y="1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4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6" y="2"/>
                  </a:lnTo>
                  <a:lnTo>
                    <a:pt x="216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4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2" y="2"/>
                  </a:lnTo>
                  <a:lnTo>
                    <a:pt x="235" y="2"/>
                  </a:lnTo>
                  <a:lnTo>
                    <a:pt x="243" y="1"/>
                  </a:lnTo>
                  <a:lnTo>
                    <a:pt x="245" y="1"/>
                  </a:lnTo>
                  <a:lnTo>
                    <a:pt x="246" y="1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3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59" y="1"/>
                  </a:lnTo>
                  <a:lnTo>
                    <a:pt x="261" y="1"/>
                  </a:lnTo>
                  <a:lnTo>
                    <a:pt x="263" y="1"/>
                  </a:lnTo>
                  <a:lnTo>
                    <a:pt x="266" y="1"/>
                  </a:lnTo>
                  <a:lnTo>
                    <a:pt x="269" y="1"/>
                  </a:lnTo>
                  <a:lnTo>
                    <a:pt x="271" y="1"/>
                  </a:lnTo>
                  <a:lnTo>
                    <a:pt x="275" y="1"/>
                  </a:lnTo>
                  <a:lnTo>
                    <a:pt x="279" y="1"/>
                  </a:lnTo>
                  <a:lnTo>
                    <a:pt x="282" y="1"/>
                  </a:lnTo>
                  <a:lnTo>
                    <a:pt x="284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3" y="1"/>
                  </a:lnTo>
                  <a:lnTo>
                    <a:pt x="296" y="1"/>
                  </a:lnTo>
                  <a:lnTo>
                    <a:pt x="298" y="1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5" y="2"/>
                  </a:lnTo>
                  <a:lnTo>
                    <a:pt x="306" y="2"/>
                  </a:lnTo>
                  <a:lnTo>
                    <a:pt x="309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9" y="2"/>
                  </a:lnTo>
                  <a:lnTo>
                    <a:pt x="321" y="2"/>
                  </a:lnTo>
                  <a:lnTo>
                    <a:pt x="322" y="2"/>
                  </a:lnTo>
                  <a:lnTo>
                    <a:pt x="323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8" y="2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55" y="2"/>
                  </a:lnTo>
                  <a:lnTo>
                    <a:pt x="356" y="2"/>
                  </a:lnTo>
                  <a:lnTo>
                    <a:pt x="357" y="2"/>
                  </a:lnTo>
                  <a:lnTo>
                    <a:pt x="358" y="2"/>
                  </a:lnTo>
                  <a:lnTo>
                    <a:pt x="359" y="2"/>
                  </a:lnTo>
                  <a:lnTo>
                    <a:pt x="361" y="2"/>
                  </a:lnTo>
                  <a:lnTo>
                    <a:pt x="363" y="2"/>
                  </a:lnTo>
                  <a:lnTo>
                    <a:pt x="367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4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1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4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0" y="2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2"/>
                  </a:lnTo>
                  <a:lnTo>
                    <a:pt x="418" y="2"/>
                  </a:lnTo>
                  <a:lnTo>
                    <a:pt x="420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1" y="2"/>
                  </a:lnTo>
                  <a:lnTo>
                    <a:pt x="431" y="2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67" y="2"/>
                  </a:lnTo>
                  <a:lnTo>
                    <a:pt x="469" y="2"/>
                  </a:lnTo>
                  <a:lnTo>
                    <a:pt x="471" y="2"/>
                  </a:lnTo>
                  <a:lnTo>
                    <a:pt x="472" y="2"/>
                  </a:lnTo>
                  <a:lnTo>
                    <a:pt x="473" y="2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8" y="2"/>
                  </a:lnTo>
                  <a:lnTo>
                    <a:pt x="480" y="2"/>
                  </a:lnTo>
                  <a:lnTo>
                    <a:pt x="482" y="2"/>
                  </a:lnTo>
                  <a:lnTo>
                    <a:pt x="483" y="2"/>
                  </a:lnTo>
                  <a:lnTo>
                    <a:pt x="486" y="2"/>
                  </a:lnTo>
                  <a:lnTo>
                    <a:pt x="488" y="2"/>
                  </a:lnTo>
                  <a:lnTo>
                    <a:pt x="492" y="2"/>
                  </a:lnTo>
                  <a:lnTo>
                    <a:pt x="495" y="3"/>
                  </a:lnTo>
                  <a:lnTo>
                    <a:pt x="511" y="3"/>
                  </a:lnTo>
                  <a:lnTo>
                    <a:pt x="514" y="3"/>
                  </a:lnTo>
                  <a:lnTo>
                    <a:pt x="519" y="3"/>
                  </a:lnTo>
                  <a:lnTo>
                    <a:pt x="521" y="3"/>
                  </a:lnTo>
                  <a:lnTo>
                    <a:pt x="523" y="3"/>
                  </a:lnTo>
                  <a:lnTo>
                    <a:pt x="529" y="2"/>
                  </a:lnTo>
                  <a:lnTo>
                    <a:pt x="531" y="2"/>
                  </a:lnTo>
                  <a:lnTo>
                    <a:pt x="536" y="2"/>
                  </a:lnTo>
                  <a:lnTo>
                    <a:pt x="537" y="2"/>
                  </a:lnTo>
                  <a:lnTo>
                    <a:pt x="542" y="2"/>
                  </a:lnTo>
                  <a:lnTo>
                    <a:pt x="549" y="2"/>
                  </a:lnTo>
                  <a:lnTo>
                    <a:pt x="551" y="2"/>
                  </a:lnTo>
                  <a:lnTo>
                    <a:pt x="566" y="2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64" name="Freeform 217">
              <a:extLst>
                <a:ext uri="{FF2B5EF4-FFF2-40B4-BE49-F238E27FC236}">
                  <a16:creationId xmlns:a16="http://schemas.microsoft.com/office/drawing/2014/main" id="{4B2F4415-ABD7-0998-5C50-DE18B30B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737" y="1849438"/>
              <a:ext cx="671513" cy="665163"/>
            </a:xfrm>
            <a:custGeom>
              <a:avLst/>
              <a:gdLst>
                <a:gd name="T0" fmla="*/ 281 w 423"/>
                <a:gd name="T1" fmla="*/ 42 h 419"/>
                <a:gd name="T2" fmla="*/ 299 w 423"/>
                <a:gd name="T3" fmla="*/ 47 h 419"/>
                <a:gd name="T4" fmla="*/ 317 w 423"/>
                <a:gd name="T5" fmla="*/ 60 h 419"/>
                <a:gd name="T6" fmla="*/ 335 w 423"/>
                <a:gd name="T7" fmla="*/ 68 h 419"/>
                <a:gd name="T8" fmla="*/ 337 w 423"/>
                <a:gd name="T9" fmla="*/ 75 h 419"/>
                <a:gd name="T10" fmla="*/ 320 w 423"/>
                <a:gd name="T11" fmla="*/ 77 h 419"/>
                <a:gd name="T12" fmla="*/ 310 w 423"/>
                <a:gd name="T13" fmla="*/ 93 h 419"/>
                <a:gd name="T14" fmla="*/ 301 w 423"/>
                <a:gd name="T15" fmla="*/ 95 h 419"/>
                <a:gd name="T16" fmla="*/ 282 w 423"/>
                <a:gd name="T17" fmla="*/ 95 h 419"/>
                <a:gd name="T18" fmla="*/ 276 w 423"/>
                <a:gd name="T19" fmla="*/ 108 h 419"/>
                <a:gd name="T20" fmla="*/ 272 w 423"/>
                <a:gd name="T21" fmla="*/ 123 h 419"/>
                <a:gd name="T22" fmla="*/ 287 w 423"/>
                <a:gd name="T23" fmla="*/ 142 h 419"/>
                <a:gd name="T24" fmla="*/ 304 w 423"/>
                <a:gd name="T25" fmla="*/ 158 h 419"/>
                <a:gd name="T26" fmla="*/ 323 w 423"/>
                <a:gd name="T27" fmla="*/ 171 h 419"/>
                <a:gd name="T28" fmla="*/ 334 w 423"/>
                <a:gd name="T29" fmla="*/ 184 h 419"/>
                <a:gd name="T30" fmla="*/ 347 w 423"/>
                <a:gd name="T31" fmla="*/ 197 h 419"/>
                <a:gd name="T32" fmla="*/ 362 w 423"/>
                <a:gd name="T33" fmla="*/ 208 h 419"/>
                <a:gd name="T34" fmla="*/ 388 w 423"/>
                <a:gd name="T35" fmla="*/ 206 h 419"/>
                <a:gd name="T36" fmla="*/ 422 w 423"/>
                <a:gd name="T37" fmla="*/ 230 h 419"/>
                <a:gd name="T38" fmla="*/ 418 w 423"/>
                <a:gd name="T39" fmla="*/ 240 h 419"/>
                <a:gd name="T40" fmla="*/ 418 w 423"/>
                <a:gd name="T41" fmla="*/ 256 h 419"/>
                <a:gd name="T42" fmla="*/ 399 w 423"/>
                <a:gd name="T43" fmla="*/ 290 h 419"/>
                <a:gd name="T44" fmla="*/ 383 w 423"/>
                <a:gd name="T45" fmla="*/ 317 h 419"/>
                <a:gd name="T46" fmla="*/ 364 w 423"/>
                <a:gd name="T47" fmla="*/ 330 h 419"/>
                <a:gd name="T48" fmla="*/ 358 w 423"/>
                <a:gd name="T49" fmla="*/ 320 h 419"/>
                <a:gd name="T50" fmla="*/ 347 w 423"/>
                <a:gd name="T51" fmla="*/ 316 h 419"/>
                <a:gd name="T52" fmla="*/ 332 w 423"/>
                <a:gd name="T53" fmla="*/ 313 h 419"/>
                <a:gd name="T54" fmla="*/ 321 w 423"/>
                <a:gd name="T55" fmla="*/ 297 h 419"/>
                <a:gd name="T56" fmla="*/ 310 w 423"/>
                <a:gd name="T57" fmla="*/ 281 h 419"/>
                <a:gd name="T58" fmla="*/ 291 w 423"/>
                <a:gd name="T59" fmla="*/ 277 h 419"/>
                <a:gd name="T60" fmla="*/ 275 w 423"/>
                <a:gd name="T61" fmla="*/ 291 h 419"/>
                <a:gd name="T62" fmla="*/ 262 w 423"/>
                <a:gd name="T63" fmla="*/ 322 h 419"/>
                <a:gd name="T64" fmla="*/ 259 w 423"/>
                <a:gd name="T65" fmla="*/ 377 h 419"/>
                <a:gd name="T66" fmla="*/ 236 w 423"/>
                <a:gd name="T67" fmla="*/ 408 h 419"/>
                <a:gd name="T68" fmla="*/ 220 w 423"/>
                <a:gd name="T69" fmla="*/ 412 h 419"/>
                <a:gd name="T70" fmla="*/ 220 w 423"/>
                <a:gd name="T71" fmla="*/ 402 h 419"/>
                <a:gd name="T72" fmla="*/ 221 w 423"/>
                <a:gd name="T73" fmla="*/ 390 h 419"/>
                <a:gd name="T74" fmla="*/ 222 w 423"/>
                <a:gd name="T75" fmla="*/ 370 h 419"/>
                <a:gd name="T76" fmla="*/ 223 w 423"/>
                <a:gd name="T77" fmla="*/ 358 h 419"/>
                <a:gd name="T78" fmla="*/ 208 w 423"/>
                <a:gd name="T79" fmla="*/ 345 h 419"/>
                <a:gd name="T80" fmla="*/ 201 w 423"/>
                <a:gd name="T81" fmla="*/ 324 h 419"/>
                <a:gd name="T82" fmla="*/ 142 w 423"/>
                <a:gd name="T83" fmla="*/ 333 h 419"/>
                <a:gd name="T84" fmla="*/ 119 w 423"/>
                <a:gd name="T85" fmla="*/ 339 h 419"/>
                <a:gd name="T86" fmla="*/ 76 w 423"/>
                <a:gd name="T87" fmla="*/ 339 h 419"/>
                <a:gd name="T88" fmla="*/ 31 w 423"/>
                <a:gd name="T89" fmla="*/ 337 h 419"/>
                <a:gd name="T90" fmla="*/ 38 w 423"/>
                <a:gd name="T91" fmla="*/ 327 h 419"/>
                <a:gd name="T92" fmla="*/ 37 w 423"/>
                <a:gd name="T93" fmla="*/ 312 h 419"/>
                <a:gd name="T94" fmla="*/ 14 w 423"/>
                <a:gd name="T95" fmla="*/ 307 h 419"/>
                <a:gd name="T96" fmla="*/ 4 w 423"/>
                <a:gd name="T97" fmla="*/ 245 h 419"/>
                <a:gd name="T98" fmla="*/ 23 w 423"/>
                <a:gd name="T99" fmla="*/ 206 h 419"/>
                <a:gd name="T100" fmla="*/ 72 w 423"/>
                <a:gd name="T101" fmla="*/ 201 h 419"/>
                <a:gd name="T102" fmla="*/ 80 w 423"/>
                <a:gd name="T103" fmla="*/ 158 h 419"/>
                <a:gd name="T104" fmla="*/ 81 w 423"/>
                <a:gd name="T105" fmla="*/ 119 h 419"/>
                <a:gd name="T106" fmla="*/ 74 w 423"/>
                <a:gd name="T107" fmla="*/ 92 h 419"/>
                <a:gd name="T108" fmla="*/ 74 w 423"/>
                <a:gd name="T109" fmla="*/ 62 h 419"/>
                <a:gd name="T110" fmla="*/ 105 w 423"/>
                <a:gd name="T111" fmla="*/ 53 h 419"/>
                <a:gd name="T112" fmla="*/ 169 w 423"/>
                <a:gd name="T113" fmla="*/ 55 h 419"/>
                <a:gd name="T114" fmla="*/ 209 w 423"/>
                <a:gd name="T115" fmla="*/ 54 h 419"/>
                <a:gd name="T116" fmla="*/ 219 w 423"/>
                <a:gd name="T117" fmla="*/ 37 h 419"/>
                <a:gd name="T118" fmla="*/ 232 w 423"/>
                <a:gd name="T119" fmla="*/ 32 h 419"/>
                <a:gd name="T120" fmla="*/ 234 w 423"/>
                <a:gd name="T121" fmla="*/ 17 h 419"/>
                <a:gd name="T122" fmla="*/ 241 w 423"/>
                <a:gd name="T123" fmla="*/ 5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3" h="419">
                  <a:moveTo>
                    <a:pt x="262" y="0"/>
                  </a:moveTo>
                  <a:lnTo>
                    <a:pt x="267" y="0"/>
                  </a:lnTo>
                  <a:lnTo>
                    <a:pt x="269" y="0"/>
                  </a:lnTo>
                  <a:lnTo>
                    <a:pt x="271" y="0"/>
                  </a:lnTo>
                  <a:lnTo>
                    <a:pt x="273" y="0"/>
                  </a:lnTo>
                  <a:lnTo>
                    <a:pt x="278" y="0"/>
                  </a:lnTo>
                  <a:lnTo>
                    <a:pt x="278" y="2"/>
                  </a:lnTo>
                  <a:lnTo>
                    <a:pt x="278" y="7"/>
                  </a:lnTo>
                  <a:lnTo>
                    <a:pt x="278" y="11"/>
                  </a:lnTo>
                  <a:lnTo>
                    <a:pt x="278" y="19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7" y="31"/>
                  </a:lnTo>
                  <a:lnTo>
                    <a:pt x="277" y="36"/>
                  </a:lnTo>
                  <a:lnTo>
                    <a:pt x="277" y="39"/>
                  </a:lnTo>
                  <a:lnTo>
                    <a:pt x="278" y="39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0" y="41"/>
                  </a:lnTo>
                  <a:lnTo>
                    <a:pt x="281" y="41"/>
                  </a:lnTo>
                  <a:lnTo>
                    <a:pt x="281" y="42"/>
                  </a:lnTo>
                  <a:lnTo>
                    <a:pt x="282" y="42"/>
                  </a:lnTo>
                  <a:lnTo>
                    <a:pt x="283" y="43"/>
                  </a:lnTo>
                  <a:lnTo>
                    <a:pt x="284" y="43"/>
                  </a:lnTo>
                  <a:lnTo>
                    <a:pt x="286" y="43"/>
                  </a:lnTo>
                  <a:lnTo>
                    <a:pt x="287" y="43"/>
                  </a:lnTo>
                  <a:lnTo>
                    <a:pt x="287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9" y="45"/>
                  </a:lnTo>
                  <a:lnTo>
                    <a:pt x="290" y="45"/>
                  </a:lnTo>
                  <a:lnTo>
                    <a:pt x="291" y="45"/>
                  </a:lnTo>
                  <a:lnTo>
                    <a:pt x="292" y="45"/>
                  </a:lnTo>
                  <a:lnTo>
                    <a:pt x="292" y="44"/>
                  </a:lnTo>
                  <a:lnTo>
                    <a:pt x="293" y="44"/>
                  </a:lnTo>
                  <a:lnTo>
                    <a:pt x="294" y="44"/>
                  </a:lnTo>
                  <a:lnTo>
                    <a:pt x="295" y="44"/>
                  </a:lnTo>
                  <a:lnTo>
                    <a:pt x="296" y="44"/>
                  </a:lnTo>
                  <a:lnTo>
                    <a:pt x="297" y="45"/>
                  </a:lnTo>
                  <a:lnTo>
                    <a:pt x="298" y="45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299" y="47"/>
                  </a:lnTo>
                  <a:lnTo>
                    <a:pt x="300" y="48"/>
                  </a:lnTo>
                  <a:lnTo>
                    <a:pt x="301" y="48"/>
                  </a:lnTo>
                  <a:lnTo>
                    <a:pt x="302" y="48"/>
                  </a:lnTo>
                  <a:lnTo>
                    <a:pt x="303" y="48"/>
                  </a:lnTo>
                  <a:lnTo>
                    <a:pt x="304" y="49"/>
                  </a:lnTo>
                  <a:lnTo>
                    <a:pt x="305" y="49"/>
                  </a:lnTo>
                  <a:lnTo>
                    <a:pt x="306" y="50"/>
                  </a:lnTo>
                  <a:lnTo>
                    <a:pt x="307" y="50"/>
                  </a:lnTo>
                  <a:lnTo>
                    <a:pt x="307" y="51"/>
                  </a:lnTo>
                  <a:lnTo>
                    <a:pt x="307" y="51"/>
                  </a:lnTo>
                  <a:lnTo>
                    <a:pt x="307" y="52"/>
                  </a:lnTo>
                  <a:lnTo>
                    <a:pt x="308" y="52"/>
                  </a:lnTo>
                  <a:lnTo>
                    <a:pt x="308" y="53"/>
                  </a:lnTo>
                  <a:lnTo>
                    <a:pt x="308" y="54"/>
                  </a:lnTo>
                  <a:lnTo>
                    <a:pt x="309" y="55"/>
                  </a:lnTo>
                  <a:lnTo>
                    <a:pt x="310" y="57"/>
                  </a:lnTo>
                  <a:lnTo>
                    <a:pt x="310" y="58"/>
                  </a:lnTo>
                  <a:lnTo>
                    <a:pt x="313" y="59"/>
                  </a:lnTo>
                  <a:lnTo>
                    <a:pt x="314" y="59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18" y="61"/>
                  </a:lnTo>
                  <a:lnTo>
                    <a:pt x="319" y="62"/>
                  </a:lnTo>
                  <a:lnTo>
                    <a:pt x="320" y="63"/>
                  </a:lnTo>
                  <a:lnTo>
                    <a:pt x="321" y="63"/>
                  </a:lnTo>
                  <a:lnTo>
                    <a:pt x="321" y="64"/>
                  </a:lnTo>
                  <a:lnTo>
                    <a:pt x="323" y="64"/>
                  </a:lnTo>
                  <a:lnTo>
                    <a:pt x="323" y="65"/>
                  </a:lnTo>
                  <a:lnTo>
                    <a:pt x="324" y="65"/>
                  </a:lnTo>
                  <a:lnTo>
                    <a:pt x="326" y="66"/>
                  </a:lnTo>
                  <a:lnTo>
                    <a:pt x="327" y="66"/>
                  </a:lnTo>
                  <a:lnTo>
                    <a:pt x="328" y="66"/>
                  </a:lnTo>
                  <a:lnTo>
                    <a:pt x="329" y="65"/>
                  </a:lnTo>
                  <a:lnTo>
                    <a:pt x="330" y="65"/>
                  </a:lnTo>
                  <a:lnTo>
                    <a:pt x="331" y="65"/>
                  </a:lnTo>
                  <a:lnTo>
                    <a:pt x="331" y="66"/>
                  </a:lnTo>
                  <a:lnTo>
                    <a:pt x="332" y="66"/>
                  </a:lnTo>
                  <a:lnTo>
                    <a:pt x="333" y="67"/>
                  </a:lnTo>
                  <a:lnTo>
                    <a:pt x="334" y="67"/>
                  </a:lnTo>
                  <a:lnTo>
                    <a:pt x="334" y="67"/>
                  </a:lnTo>
                  <a:lnTo>
                    <a:pt x="334" y="68"/>
                  </a:lnTo>
                  <a:lnTo>
                    <a:pt x="335" y="68"/>
                  </a:lnTo>
                  <a:lnTo>
                    <a:pt x="336" y="68"/>
                  </a:lnTo>
                  <a:lnTo>
                    <a:pt x="337" y="68"/>
                  </a:lnTo>
                  <a:lnTo>
                    <a:pt x="338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9"/>
                  </a:lnTo>
                  <a:lnTo>
                    <a:pt x="343" y="69"/>
                  </a:lnTo>
                  <a:lnTo>
                    <a:pt x="345" y="69"/>
                  </a:lnTo>
                  <a:lnTo>
                    <a:pt x="345" y="70"/>
                  </a:lnTo>
                  <a:lnTo>
                    <a:pt x="344" y="70"/>
                  </a:lnTo>
                  <a:lnTo>
                    <a:pt x="343" y="70"/>
                  </a:lnTo>
                  <a:lnTo>
                    <a:pt x="343" y="71"/>
                  </a:lnTo>
                  <a:lnTo>
                    <a:pt x="342" y="71"/>
                  </a:lnTo>
                  <a:lnTo>
                    <a:pt x="341" y="71"/>
                  </a:lnTo>
                  <a:lnTo>
                    <a:pt x="341" y="72"/>
                  </a:lnTo>
                  <a:lnTo>
                    <a:pt x="340" y="72"/>
                  </a:lnTo>
                  <a:lnTo>
                    <a:pt x="339" y="72"/>
                  </a:lnTo>
                  <a:lnTo>
                    <a:pt x="338" y="72"/>
                  </a:lnTo>
                  <a:lnTo>
                    <a:pt x="338" y="73"/>
                  </a:lnTo>
                  <a:lnTo>
                    <a:pt x="338" y="74"/>
                  </a:lnTo>
                  <a:lnTo>
                    <a:pt x="337" y="74"/>
                  </a:lnTo>
                  <a:lnTo>
                    <a:pt x="337" y="75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5" y="76"/>
                  </a:lnTo>
                  <a:lnTo>
                    <a:pt x="334" y="76"/>
                  </a:lnTo>
                  <a:lnTo>
                    <a:pt x="334" y="77"/>
                  </a:lnTo>
                  <a:lnTo>
                    <a:pt x="334" y="77"/>
                  </a:lnTo>
                  <a:lnTo>
                    <a:pt x="333" y="77"/>
                  </a:lnTo>
                  <a:lnTo>
                    <a:pt x="332" y="77"/>
                  </a:lnTo>
                  <a:lnTo>
                    <a:pt x="331" y="77"/>
                  </a:lnTo>
                  <a:lnTo>
                    <a:pt x="330" y="77"/>
                  </a:lnTo>
                  <a:lnTo>
                    <a:pt x="330" y="78"/>
                  </a:lnTo>
                  <a:lnTo>
                    <a:pt x="329" y="78"/>
                  </a:lnTo>
                  <a:lnTo>
                    <a:pt x="328" y="78"/>
                  </a:lnTo>
                  <a:lnTo>
                    <a:pt x="327" y="78"/>
                  </a:lnTo>
                  <a:lnTo>
                    <a:pt x="326" y="78"/>
                  </a:lnTo>
                  <a:lnTo>
                    <a:pt x="325" y="78"/>
                  </a:lnTo>
                  <a:lnTo>
                    <a:pt x="324" y="78"/>
                  </a:lnTo>
                  <a:lnTo>
                    <a:pt x="323" y="78"/>
                  </a:lnTo>
                  <a:lnTo>
                    <a:pt x="322" y="78"/>
                  </a:lnTo>
                  <a:lnTo>
                    <a:pt x="321" y="78"/>
                  </a:lnTo>
                  <a:lnTo>
                    <a:pt x="321" y="77"/>
                  </a:lnTo>
                  <a:lnTo>
                    <a:pt x="320" y="77"/>
                  </a:lnTo>
                  <a:lnTo>
                    <a:pt x="319" y="77"/>
                  </a:lnTo>
                  <a:lnTo>
                    <a:pt x="319" y="78"/>
                  </a:lnTo>
                  <a:lnTo>
                    <a:pt x="318" y="78"/>
                  </a:lnTo>
                  <a:lnTo>
                    <a:pt x="317" y="79"/>
                  </a:lnTo>
                  <a:lnTo>
                    <a:pt x="316" y="79"/>
                  </a:lnTo>
                  <a:lnTo>
                    <a:pt x="315" y="79"/>
                  </a:lnTo>
                  <a:lnTo>
                    <a:pt x="314" y="79"/>
                  </a:lnTo>
                  <a:lnTo>
                    <a:pt x="314" y="80"/>
                  </a:lnTo>
                  <a:lnTo>
                    <a:pt x="313" y="81"/>
                  </a:lnTo>
                  <a:lnTo>
                    <a:pt x="313" y="82"/>
                  </a:lnTo>
                  <a:lnTo>
                    <a:pt x="312" y="82"/>
                  </a:lnTo>
                  <a:lnTo>
                    <a:pt x="312" y="83"/>
                  </a:lnTo>
                  <a:lnTo>
                    <a:pt x="312" y="85"/>
                  </a:lnTo>
                  <a:lnTo>
                    <a:pt x="311" y="85"/>
                  </a:lnTo>
                  <a:lnTo>
                    <a:pt x="311" y="86"/>
                  </a:lnTo>
                  <a:lnTo>
                    <a:pt x="311" y="87"/>
                  </a:lnTo>
                  <a:lnTo>
                    <a:pt x="311" y="88"/>
                  </a:lnTo>
                  <a:lnTo>
                    <a:pt x="310" y="89"/>
                  </a:lnTo>
                  <a:lnTo>
                    <a:pt x="310" y="90"/>
                  </a:lnTo>
                  <a:lnTo>
                    <a:pt x="310" y="91"/>
                  </a:lnTo>
                  <a:lnTo>
                    <a:pt x="310" y="92"/>
                  </a:lnTo>
                  <a:lnTo>
                    <a:pt x="310" y="93"/>
                  </a:lnTo>
                  <a:lnTo>
                    <a:pt x="310" y="94"/>
                  </a:lnTo>
                  <a:lnTo>
                    <a:pt x="310" y="95"/>
                  </a:lnTo>
                  <a:lnTo>
                    <a:pt x="309" y="95"/>
                  </a:lnTo>
                  <a:lnTo>
                    <a:pt x="309" y="96"/>
                  </a:lnTo>
                  <a:lnTo>
                    <a:pt x="308" y="96"/>
                  </a:lnTo>
                  <a:lnTo>
                    <a:pt x="308" y="97"/>
                  </a:lnTo>
                  <a:lnTo>
                    <a:pt x="307" y="97"/>
                  </a:lnTo>
                  <a:lnTo>
                    <a:pt x="307" y="98"/>
                  </a:lnTo>
                  <a:lnTo>
                    <a:pt x="306" y="98"/>
                  </a:lnTo>
                  <a:lnTo>
                    <a:pt x="306" y="99"/>
                  </a:lnTo>
                  <a:lnTo>
                    <a:pt x="305" y="99"/>
                  </a:lnTo>
                  <a:lnTo>
                    <a:pt x="304" y="99"/>
                  </a:lnTo>
                  <a:lnTo>
                    <a:pt x="302" y="99"/>
                  </a:lnTo>
                  <a:lnTo>
                    <a:pt x="301" y="99"/>
                  </a:lnTo>
                  <a:lnTo>
                    <a:pt x="300" y="99"/>
                  </a:lnTo>
                  <a:lnTo>
                    <a:pt x="300" y="98"/>
                  </a:lnTo>
                  <a:lnTo>
                    <a:pt x="301" y="98"/>
                  </a:lnTo>
                  <a:lnTo>
                    <a:pt x="301" y="97"/>
                  </a:lnTo>
                  <a:lnTo>
                    <a:pt x="302" y="97"/>
                  </a:lnTo>
                  <a:lnTo>
                    <a:pt x="302" y="96"/>
                  </a:lnTo>
                  <a:lnTo>
                    <a:pt x="301" y="96"/>
                  </a:lnTo>
                  <a:lnTo>
                    <a:pt x="301" y="95"/>
                  </a:lnTo>
                  <a:lnTo>
                    <a:pt x="300" y="95"/>
                  </a:lnTo>
                  <a:lnTo>
                    <a:pt x="300" y="94"/>
                  </a:lnTo>
                  <a:lnTo>
                    <a:pt x="299" y="94"/>
                  </a:lnTo>
                  <a:lnTo>
                    <a:pt x="298" y="93"/>
                  </a:lnTo>
                  <a:lnTo>
                    <a:pt x="298" y="92"/>
                  </a:lnTo>
                  <a:lnTo>
                    <a:pt x="297" y="92"/>
                  </a:lnTo>
                  <a:lnTo>
                    <a:pt x="296" y="92"/>
                  </a:lnTo>
                  <a:lnTo>
                    <a:pt x="295" y="92"/>
                  </a:lnTo>
                  <a:lnTo>
                    <a:pt x="294" y="92"/>
                  </a:lnTo>
                  <a:lnTo>
                    <a:pt x="293" y="92"/>
                  </a:lnTo>
                  <a:lnTo>
                    <a:pt x="292" y="92"/>
                  </a:lnTo>
                  <a:lnTo>
                    <a:pt x="291" y="92"/>
                  </a:lnTo>
                  <a:lnTo>
                    <a:pt x="290" y="92"/>
                  </a:lnTo>
                  <a:lnTo>
                    <a:pt x="289" y="92"/>
                  </a:lnTo>
                  <a:lnTo>
                    <a:pt x="288" y="93"/>
                  </a:lnTo>
                  <a:lnTo>
                    <a:pt x="287" y="93"/>
                  </a:lnTo>
                  <a:lnTo>
                    <a:pt x="286" y="93"/>
                  </a:lnTo>
                  <a:lnTo>
                    <a:pt x="286" y="94"/>
                  </a:lnTo>
                  <a:lnTo>
                    <a:pt x="285" y="94"/>
                  </a:lnTo>
                  <a:lnTo>
                    <a:pt x="284" y="94"/>
                  </a:lnTo>
                  <a:lnTo>
                    <a:pt x="283" y="94"/>
                  </a:lnTo>
                  <a:lnTo>
                    <a:pt x="282" y="95"/>
                  </a:lnTo>
                  <a:lnTo>
                    <a:pt x="281" y="95"/>
                  </a:lnTo>
                  <a:lnTo>
                    <a:pt x="280" y="95"/>
                  </a:lnTo>
                  <a:lnTo>
                    <a:pt x="280" y="96"/>
                  </a:lnTo>
                  <a:lnTo>
                    <a:pt x="280" y="97"/>
                  </a:lnTo>
                  <a:lnTo>
                    <a:pt x="280" y="98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100"/>
                  </a:lnTo>
                  <a:lnTo>
                    <a:pt x="279" y="100"/>
                  </a:lnTo>
                  <a:lnTo>
                    <a:pt x="278" y="100"/>
                  </a:lnTo>
                  <a:lnTo>
                    <a:pt x="277" y="100"/>
                  </a:lnTo>
                  <a:lnTo>
                    <a:pt x="277" y="99"/>
                  </a:lnTo>
                  <a:lnTo>
                    <a:pt x="276" y="99"/>
                  </a:lnTo>
                  <a:lnTo>
                    <a:pt x="276" y="100"/>
                  </a:lnTo>
                  <a:lnTo>
                    <a:pt x="275" y="100"/>
                  </a:lnTo>
                  <a:lnTo>
                    <a:pt x="275" y="101"/>
                  </a:lnTo>
                  <a:lnTo>
                    <a:pt x="275" y="102"/>
                  </a:lnTo>
                  <a:lnTo>
                    <a:pt x="276" y="104"/>
                  </a:lnTo>
                  <a:lnTo>
                    <a:pt x="276" y="105"/>
                  </a:lnTo>
                  <a:lnTo>
                    <a:pt x="276" y="106"/>
                  </a:lnTo>
                  <a:lnTo>
                    <a:pt x="276" y="107"/>
                  </a:lnTo>
                  <a:lnTo>
                    <a:pt x="276" y="108"/>
                  </a:lnTo>
                  <a:lnTo>
                    <a:pt x="277" y="108"/>
                  </a:lnTo>
                  <a:lnTo>
                    <a:pt x="277" y="109"/>
                  </a:lnTo>
                  <a:lnTo>
                    <a:pt x="278" y="109"/>
                  </a:lnTo>
                  <a:lnTo>
                    <a:pt x="277" y="110"/>
                  </a:lnTo>
                  <a:lnTo>
                    <a:pt x="275" y="111"/>
                  </a:lnTo>
                  <a:lnTo>
                    <a:pt x="274" y="112"/>
                  </a:lnTo>
                  <a:lnTo>
                    <a:pt x="273" y="112"/>
                  </a:lnTo>
                  <a:lnTo>
                    <a:pt x="273" y="113"/>
                  </a:lnTo>
                  <a:lnTo>
                    <a:pt x="272" y="114"/>
                  </a:lnTo>
                  <a:lnTo>
                    <a:pt x="271" y="114"/>
                  </a:lnTo>
                  <a:lnTo>
                    <a:pt x="271" y="115"/>
                  </a:lnTo>
                  <a:lnTo>
                    <a:pt x="270" y="115"/>
                  </a:lnTo>
                  <a:lnTo>
                    <a:pt x="269" y="115"/>
                  </a:lnTo>
                  <a:lnTo>
                    <a:pt x="270" y="117"/>
                  </a:lnTo>
                  <a:lnTo>
                    <a:pt x="272" y="116"/>
                  </a:lnTo>
                  <a:lnTo>
                    <a:pt x="273" y="118"/>
                  </a:lnTo>
                  <a:lnTo>
                    <a:pt x="274" y="120"/>
                  </a:lnTo>
                  <a:lnTo>
                    <a:pt x="275" y="120"/>
                  </a:lnTo>
                  <a:lnTo>
                    <a:pt x="273" y="121"/>
                  </a:lnTo>
                  <a:lnTo>
                    <a:pt x="272" y="121"/>
                  </a:lnTo>
                  <a:lnTo>
                    <a:pt x="271" y="122"/>
                  </a:lnTo>
                  <a:lnTo>
                    <a:pt x="272" y="123"/>
                  </a:lnTo>
                  <a:lnTo>
                    <a:pt x="274" y="125"/>
                  </a:lnTo>
                  <a:lnTo>
                    <a:pt x="274" y="126"/>
                  </a:lnTo>
                  <a:lnTo>
                    <a:pt x="274" y="127"/>
                  </a:lnTo>
                  <a:lnTo>
                    <a:pt x="275" y="129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7" y="134"/>
                  </a:lnTo>
                  <a:lnTo>
                    <a:pt x="278" y="135"/>
                  </a:lnTo>
                  <a:lnTo>
                    <a:pt x="279" y="136"/>
                  </a:lnTo>
                  <a:lnTo>
                    <a:pt x="279" y="137"/>
                  </a:lnTo>
                  <a:lnTo>
                    <a:pt x="280" y="138"/>
                  </a:lnTo>
                  <a:lnTo>
                    <a:pt x="280" y="138"/>
                  </a:lnTo>
                  <a:lnTo>
                    <a:pt x="280" y="139"/>
                  </a:lnTo>
                  <a:lnTo>
                    <a:pt x="281" y="139"/>
                  </a:lnTo>
                  <a:lnTo>
                    <a:pt x="282" y="139"/>
                  </a:lnTo>
                  <a:lnTo>
                    <a:pt x="283" y="140"/>
                  </a:lnTo>
                  <a:lnTo>
                    <a:pt x="284" y="140"/>
                  </a:lnTo>
                  <a:lnTo>
                    <a:pt x="284" y="141"/>
                  </a:lnTo>
                  <a:lnTo>
                    <a:pt x="285" y="141"/>
                  </a:lnTo>
                  <a:lnTo>
                    <a:pt x="286" y="141"/>
                  </a:lnTo>
                  <a:lnTo>
                    <a:pt x="286" y="142"/>
                  </a:lnTo>
                  <a:lnTo>
                    <a:pt x="287" y="142"/>
                  </a:lnTo>
                  <a:lnTo>
                    <a:pt x="288" y="143"/>
                  </a:lnTo>
                  <a:lnTo>
                    <a:pt x="289" y="144"/>
                  </a:lnTo>
                  <a:lnTo>
                    <a:pt x="290" y="145"/>
                  </a:lnTo>
                  <a:lnTo>
                    <a:pt x="290" y="146"/>
                  </a:lnTo>
                  <a:lnTo>
                    <a:pt x="291" y="147"/>
                  </a:lnTo>
                  <a:lnTo>
                    <a:pt x="291" y="148"/>
                  </a:lnTo>
                  <a:lnTo>
                    <a:pt x="292" y="148"/>
                  </a:lnTo>
                  <a:lnTo>
                    <a:pt x="292" y="149"/>
                  </a:lnTo>
                  <a:lnTo>
                    <a:pt x="293" y="149"/>
                  </a:lnTo>
                  <a:lnTo>
                    <a:pt x="294" y="151"/>
                  </a:lnTo>
                  <a:lnTo>
                    <a:pt x="295" y="151"/>
                  </a:lnTo>
                  <a:lnTo>
                    <a:pt x="295" y="152"/>
                  </a:lnTo>
                  <a:lnTo>
                    <a:pt x="296" y="152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0" y="156"/>
                  </a:lnTo>
                  <a:lnTo>
                    <a:pt x="300" y="157"/>
                  </a:lnTo>
                  <a:lnTo>
                    <a:pt x="300" y="158"/>
                  </a:lnTo>
                  <a:lnTo>
                    <a:pt x="301" y="158"/>
                  </a:lnTo>
                  <a:lnTo>
                    <a:pt x="302" y="158"/>
                  </a:lnTo>
                  <a:lnTo>
                    <a:pt x="303" y="158"/>
                  </a:lnTo>
                  <a:lnTo>
                    <a:pt x="304" y="158"/>
                  </a:lnTo>
                  <a:lnTo>
                    <a:pt x="304" y="159"/>
                  </a:lnTo>
                  <a:lnTo>
                    <a:pt x="305" y="159"/>
                  </a:lnTo>
                  <a:lnTo>
                    <a:pt x="305" y="160"/>
                  </a:lnTo>
                  <a:lnTo>
                    <a:pt x="306" y="160"/>
                  </a:lnTo>
                  <a:lnTo>
                    <a:pt x="307" y="161"/>
                  </a:lnTo>
                  <a:lnTo>
                    <a:pt x="308" y="161"/>
                  </a:lnTo>
                  <a:lnTo>
                    <a:pt x="310" y="162"/>
                  </a:lnTo>
                  <a:lnTo>
                    <a:pt x="311" y="163"/>
                  </a:lnTo>
                  <a:lnTo>
                    <a:pt x="312" y="164"/>
                  </a:lnTo>
                  <a:lnTo>
                    <a:pt x="313" y="165"/>
                  </a:lnTo>
                  <a:lnTo>
                    <a:pt x="314" y="166"/>
                  </a:lnTo>
                  <a:lnTo>
                    <a:pt x="315" y="166"/>
                  </a:lnTo>
                  <a:lnTo>
                    <a:pt x="316" y="166"/>
                  </a:lnTo>
                  <a:lnTo>
                    <a:pt x="318" y="167"/>
                  </a:lnTo>
                  <a:lnTo>
                    <a:pt x="319" y="167"/>
                  </a:lnTo>
                  <a:lnTo>
                    <a:pt x="319" y="168"/>
                  </a:lnTo>
                  <a:lnTo>
                    <a:pt x="320" y="168"/>
                  </a:lnTo>
                  <a:lnTo>
                    <a:pt x="321" y="169"/>
                  </a:lnTo>
                  <a:lnTo>
                    <a:pt x="321" y="170"/>
                  </a:lnTo>
                  <a:lnTo>
                    <a:pt x="322" y="170"/>
                  </a:lnTo>
                  <a:lnTo>
                    <a:pt x="322" y="171"/>
                  </a:lnTo>
                  <a:lnTo>
                    <a:pt x="323" y="171"/>
                  </a:lnTo>
                  <a:lnTo>
                    <a:pt x="323" y="172"/>
                  </a:lnTo>
                  <a:lnTo>
                    <a:pt x="324" y="173"/>
                  </a:lnTo>
                  <a:lnTo>
                    <a:pt x="325" y="174"/>
                  </a:lnTo>
                  <a:lnTo>
                    <a:pt x="326" y="175"/>
                  </a:lnTo>
                  <a:lnTo>
                    <a:pt x="327" y="175"/>
                  </a:lnTo>
                  <a:lnTo>
                    <a:pt x="327" y="176"/>
                  </a:lnTo>
                  <a:lnTo>
                    <a:pt x="328" y="176"/>
                  </a:lnTo>
                  <a:lnTo>
                    <a:pt x="329" y="176"/>
                  </a:lnTo>
                  <a:lnTo>
                    <a:pt x="329" y="177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79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32" y="180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3" y="182"/>
                  </a:lnTo>
                  <a:lnTo>
                    <a:pt x="333" y="183"/>
                  </a:lnTo>
                  <a:lnTo>
                    <a:pt x="334" y="183"/>
                  </a:lnTo>
                  <a:lnTo>
                    <a:pt x="334" y="184"/>
                  </a:lnTo>
                  <a:lnTo>
                    <a:pt x="334" y="184"/>
                  </a:lnTo>
                  <a:lnTo>
                    <a:pt x="334" y="185"/>
                  </a:lnTo>
                  <a:lnTo>
                    <a:pt x="335" y="185"/>
                  </a:lnTo>
                  <a:lnTo>
                    <a:pt x="335" y="186"/>
                  </a:lnTo>
                  <a:lnTo>
                    <a:pt x="335" y="187"/>
                  </a:lnTo>
                  <a:lnTo>
                    <a:pt x="336" y="187"/>
                  </a:lnTo>
                  <a:lnTo>
                    <a:pt x="336" y="188"/>
                  </a:lnTo>
                  <a:lnTo>
                    <a:pt x="337" y="189"/>
                  </a:lnTo>
                  <a:lnTo>
                    <a:pt x="337" y="190"/>
                  </a:lnTo>
                  <a:lnTo>
                    <a:pt x="338" y="190"/>
                  </a:lnTo>
                  <a:lnTo>
                    <a:pt x="338" y="191"/>
                  </a:lnTo>
                  <a:lnTo>
                    <a:pt x="339" y="191"/>
                  </a:lnTo>
                  <a:lnTo>
                    <a:pt x="340" y="192"/>
                  </a:lnTo>
                  <a:lnTo>
                    <a:pt x="341" y="192"/>
                  </a:lnTo>
                  <a:lnTo>
                    <a:pt x="341" y="193"/>
                  </a:lnTo>
                  <a:lnTo>
                    <a:pt x="342" y="193"/>
                  </a:lnTo>
                  <a:lnTo>
                    <a:pt x="342" y="194"/>
                  </a:lnTo>
                  <a:lnTo>
                    <a:pt x="343" y="194"/>
                  </a:lnTo>
                  <a:lnTo>
                    <a:pt x="344" y="194"/>
                  </a:lnTo>
                  <a:lnTo>
                    <a:pt x="345" y="195"/>
                  </a:lnTo>
                  <a:lnTo>
                    <a:pt x="345" y="196"/>
                  </a:lnTo>
                  <a:lnTo>
                    <a:pt x="346" y="196"/>
                  </a:lnTo>
                  <a:lnTo>
                    <a:pt x="347" y="197"/>
                  </a:lnTo>
                  <a:lnTo>
                    <a:pt x="347" y="198"/>
                  </a:lnTo>
                  <a:lnTo>
                    <a:pt x="348" y="198"/>
                  </a:lnTo>
                  <a:lnTo>
                    <a:pt x="348" y="199"/>
                  </a:lnTo>
                  <a:lnTo>
                    <a:pt x="349" y="199"/>
                  </a:lnTo>
                  <a:lnTo>
                    <a:pt x="349" y="200"/>
                  </a:lnTo>
                  <a:lnTo>
                    <a:pt x="350" y="200"/>
                  </a:lnTo>
                  <a:lnTo>
                    <a:pt x="350" y="201"/>
                  </a:lnTo>
                  <a:lnTo>
                    <a:pt x="351" y="201"/>
                  </a:lnTo>
                  <a:lnTo>
                    <a:pt x="351" y="202"/>
                  </a:lnTo>
                  <a:lnTo>
                    <a:pt x="352" y="203"/>
                  </a:lnTo>
                  <a:lnTo>
                    <a:pt x="353" y="204"/>
                  </a:lnTo>
                  <a:lnTo>
                    <a:pt x="354" y="205"/>
                  </a:lnTo>
                  <a:lnTo>
                    <a:pt x="355" y="205"/>
                  </a:lnTo>
                  <a:lnTo>
                    <a:pt x="355" y="206"/>
                  </a:lnTo>
                  <a:lnTo>
                    <a:pt x="356" y="206"/>
                  </a:lnTo>
                  <a:lnTo>
                    <a:pt x="357" y="206"/>
                  </a:lnTo>
                  <a:lnTo>
                    <a:pt x="358" y="207"/>
                  </a:lnTo>
                  <a:lnTo>
                    <a:pt x="359" y="207"/>
                  </a:lnTo>
                  <a:lnTo>
                    <a:pt x="360" y="207"/>
                  </a:lnTo>
                  <a:lnTo>
                    <a:pt x="361" y="207"/>
                  </a:lnTo>
                  <a:lnTo>
                    <a:pt x="361" y="208"/>
                  </a:lnTo>
                  <a:lnTo>
                    <a:pt x="362" y="208"/>
                  </a:lnTo>
                  <a:lnTo>
                    <a:pt x="363" y="209"/>
                  </a:lnTo>
                  <a:lnTo>
                    <a:pt x="363" y="210"/>
                  </a:lnTo>
                  <a:lnTo>
                    <a:pt x="364" y="211"/>
                  </a:lnTo>
                  <a:lnTo>
                    <a:pt x="365" y="211"/>
                  </a:lnTo>
                  <a:lnTo>
                    <a:pt x="366" y="212"/>
                  </a:lnTo>
                  <a:lnTo>
                    <a:pt x="367" y="212"/>
                  </a:lnTo>
                  <a:lnTo>
                    <a:pt x="368" y="213"/>
                  </a:lnTo>
                  <a:lnTo>
                    <a:pt x="368" y="214"/>
                  </a:lnTo>
                  <a:lnTo>
                    <a:pt x="369" y="215"/>
                  </a:lnTo>
                  <a:lnTo>
                    <a:pt x="370" y="216"/>
                  </a:lnTo>
                  <a:lnTo>
                    <a:pt x="371" y="216"/>
                  </a:lnTo>
                  <a:lnTo>
                    <a:pt x="372" y="216"/>
                  </a:lnTo>
                  <a:lnTo>
                    <a:pt x="373" y="216"/>
                  </a:lnTo>
                  <a:lnTo>
                    <a:pt x="373" y="217"/>
                  </a:lnTo>
                  <a:lnTo>
                    <a:pt x="374" y="217"/>
                  </a:lnTo>
                  <a:lnTo>
                    <a:pt x="374" y="218"/>
                  </a:lnTo>
                  <a:lnTo>
                    <a:pt x="375" y="218"/>
                  </a:lnTo>
                  <a:lnTo>
                    <a:pt x="376" y="218"/>
                  </a:lnTo>
                  <a:lnTo>
                    <a:pt x="381" y="214"/>
                  </a:lnTo>
                  <a:lnTo>
                    <a:pt x="384" y="210"/>
                  </a:lnTo>
                  <a:lnTo>
                    <a:pt x="387" y="208"/>
                  </a:lnTo>
                  <a:lnTo>
                    <a:pt x="388" y="206"/>
                  </a:lnTo>
                  <a:lnTo>
                    <a:pt x="391" y="204"/>
                  </a:lnTo>
                  <a:lnTo>
                    <a:pt x="394" y="202"/>
                  </a:lnTo>
                  <a:lnTo>
                    <a:pt x="395" y="203"/>
                  </a:lnTo>
                  <a:lnTo>
                    <a:pt x="398" y="205"/>
                  </a:lnTo>
                  <a:lnTo>
                    <a:pt x="402" y="207"/>
                  </a:lnTo>
                  <a:lnTo>
                    <a:pt x="407" y="210"/>
                  </a:lnTo>
                  <a:lnTo>
                    <a:pt x="409" y="212"/>
                  </a:lnTo>
                  <a:lnTo>
                    <a:pt x="412" y="214"/>
                  </a:lnTo>
                  <a:lnTo>
                    <a:pt x="415" y="217"/>
                  </a:lnTo>
                  <a:lnTo>
                    <a:pt x="418" y="219"/>
                  </a:lnTo>
                  <a:lnTo>
                    <a:pt x="419" y="220"/>
                  </a:lnTo>
                  <a:lnTo>
                    <a:pt x="420" y="221"/>
                  </a:lnTo>
                  <a:lnTo>
                    <a:pt x="421" y="221"/>
                  </a:lnTo>
                  <a:lnTo>
                    <a:pt x="422" y="223"/>
                  </a:lnTo>
                  <a:lnTo>
                    <a:pt x="422" y="224"/>
                  </a:lnTo>
                  <a:lnTo>
                    <a:pt x="422" y="225"/>
                  </a:lnTo>
                  <a:lnTo>
                    <a:pt x="421" y="226"/>
                  </a:lnTo>
                  <a:lnTo>
                    <a:pt x="421" y="227"/>
                  </a:lnTo>
                  <a:lnTo>
                    <a:pt x="421" y="228"/>
                  </a:lnTo>
                  <a:lnTo>
                    <a:pt x="421" y="229"/>
                  </a:lnTo>
                  <a:lnTo>
                    <a:pt x="422" y="229"/>
                  </a:lnTo>
                  <a:lnTo>
                    <a:pt x="422" y="230"/>
                  </a:lnTo>
                  <a:lnTo>
                    <a:pt x="421" y="230"/>
                  </a:lnTo>
                  <a:lnTo>
                    <a:pt x="421" y="231"/>
                  </a:lnTo>
                  <a:lnTo>
                    <a:pt x="421" y="232"/>
                  </a:lnTo>
                  <a:lnTo>
                    <a:pt x="421" y="232"/>
                  </a:lnTo>
                  <a:lnTo>
                    <a:pt x="421" y="233"/>
                  </a:lnTo>
                  <a:lnTo>
                    <a:pt x="421" y="234"/>
                  </a:lnTo>
                  <a:lnTo>
                    <a:pt x="422" y="234"/>
                  </a:lnTo>
                  <a:lnTo>
                    <a:pt x="422" y="235"/>
                  </a:lnTo>
                  <a:lnTo>
                    <a:pt x="422" y="236"/>
                  </a:lnTo>
                  <a:lnTo>
                    <a:pt x="421" y="236"/>
                  </a:lnTo>
                  <a:lnTo>
                    <a:pt x="422" y="236"/>
                  </a:lnTo>
                  <a:lnTo>
                    <a:pt x="422" y="237"/>
                  </a:lnTo>
                  <a:lnTo>
                    <a:pt x="423" y="237"/>
                  </a:lnTo>
                  <a:lnTo>
                    <a:pt x="423" y="238"/>
                  </a:lnTo>
                  <a:lnTo>
                    <a:pt x="423" y="239"/>
                  </a:lnTo>
                  <a:lnTo>
                    <a:pt x="422" y="239"/>
                  </a:lnTo>
                  <a:lnTo>
                    <a:pt x="422" y="240"/>
                  </a:lnTo>
                  <a:lnTo>
                    <a:pt x="421" y="240"/>
                  </a:lnTo>
                  <a:lnTo>
                    <a:pt x="420" y="240"/>
                  </a:lnTo>
                  <a:lnTo>
                    <a:pt x="419" y="239"/>
                  </a:lnTo>
                  <a:lnTo>
                    <a:pt x="418" y="239"/>
                  </a:lnTo>
                  <a:lnTo>
                    <a:pt x="418" y="240"/>
                  </a:lnTo>
                  <a:lnTo>
                    <a:pt x="418" y="241"/>
                  </a:lnTo>
                  <a:lnTo>
                    <a:pt x="418" y="242"/>
                  </a:lnTo>
                  <a:lnTo>
                    <a:pt x="418" y="243"/>
                  </a:lnTo>
                  <a:lnTo>
                    <a:pt x="418" y="244"/>
                  </a:lnTo>
                  <a:lnTo>
                    <a:pt x="419" y="244"/>
                  </a:lnTo>
                  <a:lnTo>
                    <a:pt x="419" y="245"/>
                  </a:lnTo>
                  <a:lnTo>
                    <a:pt x="419" y="246"/>
                  </a:lnTo>
                  <a:lnTo>
                    <a:pt x="420" y="247"/>
                  </a:lnTo>
                  <a:lnTo>
                    <a:pt x="420" y="248"/>
                  </a:lnTo>
                  <a:lnTo>
                    <a:pt x="420" y="249"/>
                  </a:lnTo>
                  <a:lnTo>
                    <a:pt x="420" y="250"/>
                  </a:lnTo>
                  <a:lnTo>
                    <a:pt x="421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19" y="252"/>
                  </a:lnTo>
                  <a:lnTo>
                    <a:pt x="419" y="253"/>
                  </a:lnTo>
                  <a:lnTo>
                    <a:pt x="419" y="254"/>
                  </a:lnTo>
                  <a:lnTo>
                    <a:pt x="418" y="254"/>
                  </a:lnTo>
                  <a:lnTo>
                    <a:pt x="418" y="255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6"/>
                  </a:lnTo>
                  <a:lnTo>
                    <a:pt x="418" y="257"/>
                  </a:lnTo>
                  <a:lnTo>
                    <a:pt x="419" y="257"/>
                  </a:lnTo>
                  <a:lnTo>
                    <a:pt x="418" y="258"/>
                  </a:lnTo>
                  <a:lnTo>
                    <a:pt x="419" y="258"/>
                  </a:lnTo>
                  <a:lnTo>
                    <a:pt x="418" y="259"/>
                  </a:lnTo>
                  <a:lnTo>
                    <a:pt x="418" y="259"/>
                  </a:lnTo>
                  <a:lnTo>
                    <a:pt x="418" y="260"/>
                  </a:lnTo>
                  <a:lnTo>
                    <a:pt x="418" y="261"/>
                  </a:lnTo>
                  <a:lnTo>
                    <a:pt x="417" y="262"/>
                  </a:lnTo>
                  <a:lnTo>
                    <a:pt x="416" y="264"/>
                  </a:lnTo>
                  <a:lnTo>
                    <a:pt x="416" y="265"/>
                  </a:lnTo>
                  <a:lnTo>
                    <a:pt x="415" y="266"/>
                  </a:lnTo>
                  <a:lnTo>
                    <a:pt x="416" y="266"/>
                  </a:lnTo>
                  <a:lnTo>
                    <a:pt x="415" y="266"/>
                  </a:lnTo>
                  <a:lnTo>
                    <a:pt x="415" y="267"/>
                  </a:lnTo>
                  <a:lnTo>
                    <a:pt x="416" y="267"/>
                  </a:lnTo>
                  <a:lnTo>
                    <a:pt x="415" y="268"/>
                  </a:lnTo>
                  <a:lnTo>
                    <a:pt x="415" y="269"/>
                  </a:lnTo>
                  <a:lnTo>
                    <a:pt x="414" y="272"/>
                  </a:lnTo>
                  <a:lnTo>
                    <a:pt x="406" y="282"/>
                  </a:lnTo>
                  <a:lnTo>
                    <a:pt x="401" y="287"/>
                  </a:lnTo>
                  <a:lnTo>
                    <a:pt x="399" y="290"/>
                  </a:lnTo>
                  <a:lnTo>
                    <a:pt x="398" y="291"/>
                  </a:lnTo>
                  <a:lnTo>
                    <a:pt x="396" y="295"/>
                  </a:lnTo>
                  <a:lnTo>
                    <a:pt x="395" y="296"/>
                  </a:lnTo>
                  <a:lnTo>
                    <a:pt x="394" y="297"/>
                  </a:lnTo>
                  <a:lnTo>
                    <a:pt x="393" y="298"/>
                  </a:lnTo>
                  <a:lnTo>
                    <a:pt x="391" y="301"/>
                  </a:lnTo>
                  <a:lnTo>
                    <a:pt x="390" y="303"/>
                  </a:lnTo>
                  <a:lnTo>
                    <a:pt x="388" y="305"/>
                  </a:lnTo>
                  <a:lnTo>
                    <a:pt x="388" y="306"/>
                  </a:lnTo>
                  <a:lnTo>
                    <a:pt x="387" y="307"/>
                  </a:lnTo>
                  <a:lnTo>
                    <a:pt x="387" y="308"/>
                  </a:lnTo>
                  <a:lnTo>
                    <a:pt x="384" y="311"/>
                  </a:lnTo>
                  <a:lnTo>
                    <a:pt x="384" y="312"/>
                  </a:lnTo>
                  <a:lnTo>
                    <a:pt x="383" y="312"/>
                  </a:lnTo>
                  <a:lnTo>
                    <a:pt x="382" y="313"/>
                  </a:lnTo>
                  <a:lnTo>
                    <a:pt x="383" y="313"/>
                  </a:lnTo>
                  <a:lnTo>
                    <a:pt x="384" y="313"/>
                  </a:lnTo>
                  <a:lnTo>
                    <a:pt x="385" y="313"/>
                  </a:lnTo>
                  <a:lnTo>
                    <a:pt x="385" y="315"/>
                  </a:lnTo>
                  <a:lnTo>
                    <a:pt x="385" y="317"/>
                  </a:lnTo>
                  <a:lnTo>
                    <a:pt x="384" y="317"/>
                  </a:lnTo>
                  <a:lnTo>
                    <a:pt x="383" y="317"/>
                  </a:lnTo>
                  <a:lnTo>
                    <a:pt x="382" y="317"/>
                  </a:lnTo>
                  <a:lnTo>
                    <a:pt x="382" y="313"/>
                  </a:lnTo>
                  <a:lnTo>
                    <a:pt x="381" y="315"/>
                  </a:lnTo>
                  <a:lnTo>
                    <a:pt x="380" y="316"/>
                  </a:lnTo>
                  <a:lnTo>
                    <a:pt x="378" y="319"/>
                  </a:lnTo>
                  <a:lnTo>
                    <a:pt x="377" y="320"/>
                  </a:lnTo>
                  <a:lnTo>
                    <a:pt x="376" y="320"/>
                  </a:lnTo>
                  <a:lnTo>
                    <a:pt x="373" y="325"/>
                  </a:lnTo>
                  <a:lnTo>
                    <a:pt x="370" y="329"/>
                  </a:lnTo>
                  <a:lnTo>
                    <a:pt x="368" y="332"/>
                  </a:lnTo>
                  <a:lnTo>
                    <a:pt x="367" y="332"/>
                  </a:lnTo>
                  <a:lnTo>
                    <a:pt x="367" y="331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1"/>
                  </a:lnTo>
                  <a:lnTo>
                    <a:pt x="364" y="332"/>
                  </a:lnTo>
                  <a:lnTo>
                    <a:pt x="363" y="332"/>
                  </a:lnTo>
                  <a:lnTo>
                    <a:pt x="362" y="332"/>
                  </a:lnTo>
                  <a:lnTo>
                    <a:pt x="362" y="331"/>
                  </a:lnTo>
                  <a:lnTo>
                    <a:pt x="362" y="330"/>
                  </a:lnTo>
                  <a:lnTo>
                    <a:pt x="363" y="330"/>
                  </a:lnTo>
                  <a:lnTo>
                    <a:pt x="364" y="330"/>
                  </a:lnTo>
                  <a:lnTo>
                    <a:pt x="364" y="329"/>
                  </a:lnTo>
                  <a:lnTo>
                    <a:pt x="365" y="329"/>
                  </a:lnTo>
                  <a:lnTo>
                    <a:pt x="364" y="328"/>
                  </a:lnTo>
                  <a:lnTo>
                    <a:pt x="364" y="327"/>
                  </a:lnTo>
                  <a:lnTo>
                    <a:pt x="365" y="327"/>
                  </a:lnTo>
                  <a:lnTo>
                    <a:pt x="365" y="326"/>
                  </a:lnTo>
                  <a:lnTo>
                    <a:pt x="365" y="325"/>
                  </a:lnTo>
                  <a:lnTo>
                    <a:pt x="365" y="324"/>
                  </a:lnTo>
                  <a:lnTo>
                    <a:pt x="364" y="324"/>
                  </a:lnTo>
                  <a:lnTo>
                    <a:pt x="363" y="324"/>
                  </a:lnTo>
                  <a:lnTo>
                    <a:pt x="362" y="324"/>
                  </a:lnTo>
                  <a:lnTo>
                    <a:pt x="362" y="325"/>
                  </a:lnTo>
                  <a:lnTo>
                    <a:pt x="361" y="325"/>
                  </a:lnTo>
                  <a:lnTo>
                    <a:pt x="361" y="325"/>
                  </a:lnTo>
                  <a:lnTo>
                    <a:pt x="361" y="324"/>
                  </a:lnTo>
                  <a:lnTo>
                    <a:pt x="360" y="324"/>
                  </a:lnTo>
                  <a:lnTo>
                    <a:pt x="360" y="323"/>
                  </a:lnTo>
                  <a:lnTo>
                    <a:pt x="360" y="322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0"/>
                  </a:lnTo>
                  <a:lnTo>
                    <a:pt x="358" y="320"/>
                  </a:lnTo>
                  <a:lnTo>
                    <a:pt x="358" y="321"/>
                  </a:lnTo>
                  <a:lnTo>
                    <a:pt x="357" y="321"/>
                  </a:lnTo>
                  <a:lnTo>
                    <a:pt x="357" y="322"/>
                  </a:lnTo>
                  <a:lnTo>
                    <a:pt x="357" y="321"/>
                  </a:lnTo>
                  <a:lnTo>
                    <a:pt x="356" y="321"/>
                  </a:lnTo>
                  <a:lnTo>
                    <a:pt x="356" y="320"/>
                  </a:lnTo>
                  <a:lnTo>
                    <a:pt x="355" y="320"/>
                  </a:lnTo>
                  <a:lnTo>
                    <a:pt x="355" y="319"/>
                  </a:lnTo>
                  <a:lnTo>
                    <a:pt x="354" y="319"/>
                  </a:lnTo>
                  <a:lnTo>
                    <a:pt x="354" y="320"/>
                  </a:lnTo>
                  <a:lnTo>
                    <a:pt x="354" y="319"/>
                  </a:lnTo>
                  <a:lnTo>
                    <a:pt x="353" y="319"/>
                  </a:lnTo>
                  <a:lnTo>
                    <a:pt x="353" y="318"/>
                  </a:lnTo>
                  <a:lnTo>
                    <a:pt x="352" y="318"/>
                  </a:lnTo>
                  <a:lnTo>
                    <a:pt x="352" y="317"/>
                  </a:lnTo>
                  <a:lnTo>
                    <a:pt x="351" y="317"/>
                  </a:lnTo>
                  <a:lnTo>
                    <a:pt x="350" y="317"/>
                  </a:lnTo>
                  <a:lnTo>
                    <a:pt x="349" y="317"/>
                  </a:lnTo>
                  <a:lnTo>
                    <a:pt x="349" y="318"/>
                  </a:lnTo>
                  <a:lnTo>
                    <a:pt x="348" y="318"/>
                  </a:lnTo>
                  <a:lnTo>
                    <a:pt x="348" y="317"/>
                  </a:lnTo>
                  <a:lnTo>
                    <a:pt x="347" y="316"/>
                  </a:lnTo>
                  <a:lnTo>
                    <a:pt x="346" y="316"/>
                  </a:lnTo>
                  <a:lnTo>
                    <a:pt x="346" y="315"/>
                  </a:lnTo>
                  <a:lnTo>
                    <a:pt x="345" y="315"/>
                  </a:lnTo>
                  <a:lnTo>
                    <a:pt x="344" y="314"/>
                  </a:lnTo>
                  <a:lnTo>
                    <a:pt x="343" y="313"/>
                  </a:lnTo>
                  <a:lnTo>
                    <a:pt x="342" y="313"/>
                  </a:lnTo>
                  <a:lnTo>
                    <a:pt x="342" y="312"/>
                  </a:lnTo>
                  <a:lnTo>
                    <a:pt x="341" y="312"/>
                  </a:lnTo>
                  <a:lnTo>
                    <a:pt x="341" y="312"/>
                  </a:lnTo>
                  <a:lnTo>
                    <a:pt x="340" y="312"/>
                  </a:lnTo>
                  <a:lnTo>
                    <a:pt x="339" y="312"/>
                  </a:lnTo>
                  <a:lnTo>
                    <a:pt x="338" y="312"/>
                  </a:lnTo>
                  <a:lnTo>
                    <a:pt x="337" y="312"/>
                  </a:lnTo>
                  <a:lnTo>
                    <a:pt x="337" y="312"/>
                  </a:lnTo>
                  <a:lnTo>
                    <a:pt x="336" y="313"/>
                  </a:lnTo>
                  <a:lnTo>
                    <a:pt x="335" y="313"/>
                  </a:lnTo>
                  <a:lnTo>
                    <a:pt x="335" y="314"/>
                  </a:lnTo>
                  <a:lnTo>
                    <a:pt x="334" y="314"/>
                  </a:lnTo>
                  <a:lnTo>
                    <a:pt x="334" y="314"/>
                  </a:lnTo>
                  <a:lnTo>
                    <a:pt x="333" y="314"/>
                  </a:lnTo>
                  <a:lnTo>
                    <a:pt x="333" y="313"/>
                  </a:lnTo>
                  <a:lnTo>
                    <a:pt x="332" y="313"/>
                  </a:lnTo>
                  <a:lnTo>
                    <a:pt x="332" y="312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31" y="311"/>
                  </a:lnTo>
                  <a:lnTo>
                    <a:pt x="330" y="311"/>
                  </a:lnTo>
                  <a:lnTo>
                    <a:pt x="330" y="310"/>
                  </a:lnTo>
                  <a:lnTo>
                    <a:pt x="329" y="309"/>
                  </a:lnTo>
                  <a:lnTo>
                    <a:pt x="328" y="309"/>
                  </a:lnTo>
                  <a:lnTo>
                    <a:pt x="327" y="308"/>
                  </a:lnTo>
                  <a:lnTo>
                    <a:pt x="327" y="307"/>
                  </a:lnTo>
                  <a:lnTo>
                    <a:pt x="327" y="306"/>
                  </a:lnTo>
                  <a:lnTo>
                    <a:pt x="327" y="305"/>
                  </a:lnTo>
                  <a:lnTo>
                    <a:pt x="326" y="304"/>
                  </a:lnTo>
                  <a:lnTo>
                    <a:pt x="325" y="304"/>
                  </a:lnTo>
                  <a:lnTo>
                    <a:pt x="325" y="303"/>
                  </a:lnTo>
                  <a:lnTo>
                    <a:pt x="324" y="302"/>
                  </a:lnTo>
                  <a:lnTo>
                    <a:pt x="323" y="302"/>
                  </a:lnTo>
                  <a:lnTo>
                    <a:pt x="323" y="301"/>
                  </a:lnTo>
                  <a:lnTo>
                    <a:pt x="322" y="299"/>
                  </a:lnTo>
                  <a:lnTo>
                    <a:pt x="322" y="298"/>
                  </a:lnTo>
                  <a:lnTo>
                    <a:pt x="321" y="298"/>
                  </a:lnTo>
                  <a:lnTo>
                    <a:pt x="321" y="297"/>
                  </a:lnTo>
                  <a:lnTo>
                    <a:pt x="321" y="296"/>
                  </a:lnTo>
                  <a:lnTo>
                    <a:pt x="320" y="295"/>
                  </a:lnTo>
                  <a:lnTo>
                    <a:pt x="320" y="294"/>
                  </a:lnTo>
                  <a:lnTo>
                    <a:pt x="319" y="294"/>
                  </a:lnTo>
                  <a:lnTo>
                    <a:pt x="319" y="293"/>
                  </a:lnTo>
                  <a:lnTo>
                    <a:pt x="318" y="292"/>
                  </a:lnTo>
                  <a:lnTo>
                    <a:pt x="318" y="291"/>
                  </a:lnTo>
                  <a:lnTo>
                    <a:pt x="318" y="290"/>
                  </a:lnTo>
                  <a:lnTo>
                    <a:pt x="317" y="290"/>
                  </a:lnTo>
                  <a:lnTo>
                    <a:pt x="317" y="289"/>
                  </a:lnTo>
                  <a:lnTo>
                    <a:pt x="316" y="289"/>
                  </a:lnTo>
                  <a:lnTo>
                    <a:pt x="316" y="288"/>
                  </a:lnTo>
                  <a:lnTo>
                    <a:pt x="315" y="287"/>
                  </a:lnTo>
                  <a:lnTo>
                    <a:pt x="314" y="286"/>
                  </a:lnTo>
                  <a:lnTo>
                    <a:pt x="314" y="286"/>
                  </a:lnTo>
                  <a:lnTo>
                    <a:pt x="313" y="285"/>
                  </a:lnTo>
                  <a:lnTo>
                    <a:pt x="313" y="284"/>
                  </a:lnTo>
                  <a:lnTo>
                    <a:pt x="312" y="283"/>
                  </a:lnTo>
                  <a:lnTo>
                    <a:pt x="311" y="283"/>
                  </a:lnTo>
                  <a:lnTo>
                    <a:pt x="311" y="282"/>
                  </a:lnTo>
                  <a:lnTo>
                    <a:pt x="310" y="282"/>
                  </a:lnTo>
                  <a:lnTo>
                    <a:pt x="310" y="281"/>
                  </a:lnTo>
                  <a:lnTo>
                    <a:pt x="309" y="281"/>
                  </a:lnTo>
                  <a:lnTo>
                    <a:pt x="309" y="280"/>
                  </a:lnTo>
                  <a:lnTo>
                    <a:pt x="309" y="279"/>
                  </a:lnTo>
                  <a:lnTo>
                    <a:pt x="310" y="279"/>
                  </a:lnTo>
                  <a:lnTo>
                    <a:pt x="310" y="278"/>
                  </a:lnTo>
                  <a:lnTo>
                    <a:pt x="309" y="278"/>
                  </a:lnTo>
                  <a:lnTo>
                    <a:pt x="310" y="278"/>
                  </a:lnTo>
                  <a:lnTo>
                    <a:pt x="310" y="277"/>
                  </a:lnTo>
                  <a:lnTo>
                    <a:pt x="309" y="277"/>
                  </a:lnTo>
                  <a:lnTo>
                    <a:pt x="309" y="276"/>
                  </a:lnTo>
                  <a:lnTo>
                    <a:pt x="309" y="275"/>
                  </a:lnTo>
                  <a:lnTo>
                    <a:pt x="308" y="275"/>
                  </a:lnTo>
                  <a:lnTo>
                    <a:pt x="308" y="274"/>
                  </a:lnTo>
                  <a:lnTo>
                    <a:pt x="308" y="273"/>
                  </a:lnTo>
                  <a:lnTo>
                    <a:pt x="308" y="272"/>
                  </a:lnTo>
                  <a:lnTo>
                    <a:pt x="306" y="272"/>
                  </a:lnTo>
                  <a:lnTo>
                    <a:pt x="305" y="272"/>
                  </a:lnTo>
                  <a:lnTo>
                    <a:pt x="301" y="272"/>
                  </a:lnTo>
                  <a:lnTo>
                    <a:pt x="300" y="272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77"/>
                  </a:lnTo>
                  <a:lnTo>
                    <a:pt x="291" y="280"/>
                  </a:lnTo>
                  <a:lnTo>
                    <a:pt x="288" y="280"/>
                  </a:lnTo>
                  <a:lnTo>
                    <a:pt x="284" y="280"/>
                  </a:lnTo>
                  <a:lnTo>
                    <a:pt x="283" y="280"/>
                  </a:lnTo>
                  <a:lnTo>
                    <a:pt x="282" y="280"/>
                  </a:lnTo>
                  <a:lnTo>
                    <a:pt x="282" y="277"/>
                  </a:lnTo>
                  <a:lnTo>
                    <a:pt x="282" y="276"/>
                  </a:lnTo>
                  <a:lnTo>
                    <a:pt x="282" y="271"/>
                  </a:lnTo>
                  <a:lnTo>
                    <a:pt x="280" y="271"/>
                  </a:lnTo>
                  <a:lnTo>
                    <a:pt x="278" y="271"/>
                  </a:lnTo>
                  <a:lnTo>
                    <a:pt x="274" y="271"/>
                  </a:lnTo>
                  <a:lnTo>
                    <a:pt x="267" y="271"/>
                  </a:lnTo>
                  <a:lnTo>
                    <a:pt x="267" y="275"/>
                  </a:lnTo>
                  <a:lnTo>
                    <a:pt x="268" y="275"/>
                  </a:lnTo>
                  <a:lnTo>
                    <a:pt x="271" y="275"/>
                  </a:lnTo>
                  <a:lnTo>
                    <a:pt x="271" y="277"/>
                  </a:lnTo>
                  <a:lnTo>
                    <a:pt x="271" y="279"/>
                  </a:lnTo>
                  <a:lnTo>
                    <a:pt x="275" y="279"/>
                  </a:lnTo>
                  <a:lnTo>
                    <a:pt x="275" y="281"/>
                  </a:lnTo>
                  <a:lnTo>
                    <a:pt x="275" y="284"/>
                  </a:lnTo>
                  <a:lnTo>
                    <a:pt x="275" y="286"/>
                  </a:lnTo>
                  <a:lnTo>
                    <a:pt x="275" y="291"/>
                  </a:lnTo>
                  <a:lnTo>
                    <a:pt x="276" y="291"/>
                  </a:lnTo>
                  <a:lnTo>
                    <a:pt x="279" y="291"/>
                  </a:lnTo>
                  <a:lnTo>
                    <a:pt x="279" y="295"/>
                  </a:lnTo>
                  <a:lnTo>
                    <a:pt x="282" y="295"/>
                  </a:lnTo>
                  <a:lnTo>
                    <a:pt x="282" y="299"/>
                  </a:lnTo>
                  <a:lnTo>
                    <a:pt x="279" y="299"/>
                  </a:lnTo>
                  <a:lnTo>
                    <a:pt x="279" y="300"/>
                  </a:lnTo>
                  <a:lnTo>
                    <a:pt x="279" y="301"/>
                  </a:lnTo>
                  <a:lnTo>
                    <a:pt x="279" y="304"/>
                  </a:lnTo>
                  <a:lnTo>
                    <a:pt x="278" y="304"/>
                  </a:lnTo>
                  <a:lnTo>
                    <a:pt x="275" y="304"/>
                  </a:lnTo>
                  <a:lnTo>
                    <a:pt x="275" y="310"/>
                  </a:lnTo>
                  <a:lnTo>
                    <a:pt x="275" y="312"/>
                  </a:lnTo>
                  <a:lnTo>
                    <a:pt x="275" y="315"/>
                  </a:lnTo>
                  <a:lnTo>
                    <a:pt x="275" y="316"/>
                  </a:lnTo>
                  <a:lnTo>
                    <a:pt x="275" y="317"/>
                  </a:lnTo>
                  <a:lnTo>
                    <a:pt x="275" y="320"/>
                  </a:lnTo>
                  <a:lnTo>
                    <a:pt x="274" y="320"/>
                  </a:lnTo>
                  <a:lnTo>
                    <a:pt x="273" y="320"/>
                  </a:lnTo>
                  <a:lnTo>
                    <a:pt x="265" y="320"/>
                  </a:lnTo>
                  <a:lnTo>
                    <a:pt x="262" y="320"/>
                  </a:lnTo>
                  <a:lnTo>
                    <a:pt x="262" y="322"/>
                  </a:lnTo>
                  <a:lnTo>
                    <a:pt x="262" y="329"/>
                  </a:lnTo>
                  <a:lnTo>
                    <a:pt x="266" y="329"/>
                  </a:lnTo>
                  <a:lnTo>
                    <a:pt x="266" y="330"/>
                  </a:lnTo>
                  <a:lnTo>
                    <a:pt x="266" y="332"/>
                  </a:lnTo>
                  <a:lnTo>
                    <a:pt x="266" y="335"/>
                  </a:lnTo>
                  <a:lnTo>
                    <a:pt x="266" y="337"/>
                  </a:lnTo>
                  <a:lnTo>
                    <a:pt x="266" y="343"/>
                  </a:lnTo>
                  <a:lnTo>
                    <a:pt x="266" y="346"/>
                  </a:lnTo>
                  <a:lnTo>
                    <a:pt x="266" y="347"/>
                  </a:lnTo>
                  <a:lnTo>
                    <a:pt x="266" y="353"/>
                  </a:lnTo>
                  <a:lnTo>
                    <a:pt x="265" y="353"/>
                  </a:lnTo>
                  <a:lnTo>
                    <a:pt x="261" y="353"/>
                  </a:lnTo>
                  <a:lnTo>
                    <a:pt x="261" y="355"/>
                  </a:lnTo>
                  <a:lnTo>
                    <a:pt x="261" y="358"/>
                  </a:lnTo>
                  <a:lnTo>
                    <a:pt x="261" y="359"/>
                  </a:lnTo>
                  <a:lnTo>
                    <a:pt x="261" y="364"/>
                  </a:lnTo>
                  <a:lnTo>
                    <a:pt x="261" y="366"/>
                  </a:lnTo>
                  <a:lnTo>
                    <a:pt x="261" y="369"/>
                  </a:lnTo>
                  <a:lnTo>
                    <a:pt x="261" y="375"/>
                  </a:lnTo>
                  <a:lnTo>
                    <a:pt x="261" y="377"/>
                  </a:lnTo>
                  <a:lnTo>
                    <a:pt x="260" y="377"/>
                  </a:lnTo>
                  <a:lnTo>
                    <a:pt x="259" y="377"/>
                  </a:lnTo>
                  <a:lnTo>
                    <a:pt x="257" y="377"/>
                  </a:lnTo>
                  <a:lnTo>
                    <a:pt x="257" y="379"/>
                  </a:lnTo>
                  <a:lnTo>
                    <a:pt x="257" y="381"/>
                  </a:lnTo>
                  <a:lnTo>
                    <a:pt x="257" y="382"/>
                  </a:lnTo>
                  <a:lnTo>
                    <a:pt x="253" y="382"/>
                  </a:lnTo>
                  <a:lnTo>
                    <a:pt x="249" y="381"/>
                  </a:lnTo>
                  <a:lnTo>
                    <a:pt x="249" y="377"/>
                  </a:lnTo>
                  <a:lnTo>
                    <a:pt x="246" y="377"/>
                  </a:lnTo>
                  <a:lnTo>
                    <a:pt x="245" y="377"/>
                  </a:lnTo>
                  <a:lnTo>
                    <a:pt x="239" y="377"/>
                  </a:lnTo>
                  <a:lnTo>
                    <a:pt x="237" y="377"/>
                  </a:lnTo>
                  <a:lnTo>
                    <a:pt x="236" y="377"/>
                  </a:lnTo>
                  <a:lnTo>
                    <a:pt x="236" y="380"/>
                  </a:lnTo>
                  <a:lnTo>
                    <a:pt x="236" y="382"/>
                  </a:lnTo>
                  <a:lnTo>
                    <a:pt x="236" y="383"/>
                  </a:lnTo>
                  <a:lnTo>
                    <a:pt x="236" y="386"/>
                  </a:lnTo>
                  <a:lnTo>
                    <a:pt x="236" y="392"/>
                  </a:lnTo>
                  <a:lnTo>
                    <a:pt x="236" y="394"/>
                  </a:lnTo>
                  <a:lnTo>
                    <a:pt x="236" y="400"/>
                  </a:lnTo>
                  <a:lnTo>
                    <a:pt x="236" y="403"/>
                  </a:lnTo>
                  <a:lnTo>
                    <a:pt x="236" y="405"/>
                  </a:lnTo>
                  <a:lnTo>
                    <a:pt x="236" y="408"/>
                  </a:lnTo>
                  <a:lnTo>
                    <a:pt x="236" y="411"/>
                  </a:lnTo>
                  <a:lnTo>
                    <a:pt x="236" y="414"/>
                  </a:lnTo>
                  <a:lnTo>
                    <a:pt x="236" y="417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4" y="419"/>
                  </a:lnTo>
                  <a:lnTo>
                    <a:pt x="232" y="419"/>
                  </a:lnTo>
                  <a:lnTo>
                    <a:pt x="230" y="419"/>
                  </a:lnTo>
                  <a:lnTo>
                    <a:pt x="227" y="419"/>
                  </a:lnTo>
                  <a:lnTo>
                    <a:pt x="226" y="419"/>
                  </a:lnTo>
                  <a:lnTo>
                    <a:pt x="222" y="419"/>
                  </a:lnTo>
                  <a:lnTo>
                    <a:pt x="221" y="419"/>
                  </a:lnTo>
                  <a:lnTo>
                    <a:pt x="221" y="419"/>
                  </a:lnTo>
                  <a:lnTo>
                    <a:pt x="221" y="418"/>
                  </a:lnTo>
                  <a:lnTo>
                    <a:pt x="221" y="417"/>
                  </a:lnTo>
                  <a:lnTo>
                    <a:pt x="220" y="417"/>
                  </a:lnTo>
                  <a:lnTo>
                    <a:pt x="219" y="416"/>
                  </a:lnTo>
                  <a:lnTo>
                    <a:pt x="219" y="415"/>
                  </a:lnTo>
                  <a:lnTo>
                    <a:pt x="219" y="414"/>
                  </a:lnTo>
                  <a:lnTo>
                    <a:pt x="219" y="413"/>
                  </a:lnTo>
                  <a:lnTo>
                    <a:pt x="220" y="413"/>
                  </a:lnTo>
                  <a:lnTo>
                    <a:pt x="220" y="412"/>
                  </a:lnTo>
                  <a:lnTo>
                    <a:pt x="219" y="412"/>
                  </a:lnTo>
                  <a:lnTo>
                    <a:pt x="218" y="412"/>
                  </a:lnTo>
                  <a:lnTo>
                    <a:pt x="218" y="411"/>
                  </a:lnTo>
                  <a:lnTo>
                    <a:pt x="219" y="411"/>
                  </a:lnTo>
                  <a:lnTo>
                    <a:pt x="219" y="410"/>
                  </a:lnTo>
                  <a:lnTo>
                    <a:pt x="218" y="410"/>
                  </a:lnTo>
                  <a:lnTo>
                    <a:pt x="218" y="409"/>
                  </a:lnTo>
                  <a:lnTo>
                    <a:pt x="219" y="409"/>
                  </a:lnTo>
                  <a:lnTo>
                    <a:pt x="220" y="409"/>
                  </a:lnTo>
                  <a:lnTo>
                    <a:pt x="220" y="408"/>
                  </a:lnTo>
                  <a:lnTo>
                    <a:pt x="221" y="408"/>
                  </a:lnTo>
                  <a:lnTo>
                    <a:pt x="222" y="408"/>
                  </a:lnTo>
                  <a:lnTo>
                    <a:pt x="222" y="407"/>
                  </a:lnTo>
                  <a:lnTo>
                    <a:pt x="222" y="406"/>
                  </a:lnTo>
                  <a:lnTo>
                    <a:pt x="222" y="405"/>
                  </a:lnTo>
                  <a:lnTo>
                    <a:pt x="222" y="406"/>
                  </a:lnTo>
                  <a:lnTo>
                    <a:pt x="221" y="406"/>
                  </a:lnTo>
                  <a:lnTo>
                    <a:pt x="221" y="405"/>
                  </a:lnTo>
                  <a:lnTo>
                    <a:pt x="221" y="404"/>
                  </a:lnTo>
                  <a:lnTo>
                    <a:pt x="221" y="403"/>
                  </a:lnTo>
                  <a:lnTo>
                    <a:pt x="221" y="402"/>
                  </a:lnTo>
                  <a:lnTo>
                    <a:pt x="220" y="402"/>
                  </a:lnTo>
                  <a:lnTo>
                    <a:pt x="219" y="402"/>
                  </a:lnTo>
                  <a:lnTo>
                    <a:pt x="219" y="401"/>
                  </a:lnTo>
                  <a:lnTo>
                    <a:pt x="219" y="400"/>
                  </a:lnTo>
                  <a:lnTo>
                    <a:pt x="220" y="400"/>
                  </a:lnTo>
                  <a:lnTo>
                    <a:pt x="219" y="400"/>
                  </a:lnTo>
                  <a:lnTo>
                    <a:pt x="219" y="399"/>
                  </a:lnTo>
                  <a:lnTo>
                    <a:pt x="219" y="398"/>
                  </a:lnTo>
                  <a:lnTo>
                    <a:pt x="219" y="397"/>
                  </a:lnTo>
                  <a:lnTo>
                    <a:pt x="220" y="397"/>
                  </a:lnTo>
                  <a:lnTo>
                    <a:pt x="221" y="397"/>
                  </a:lnTo>
                  <a:lnTo>
                    <a:pt x="222" y="397"/>
                  </a:lnTo>
                  <a:lnTo>
                    <a:pt x="222" y="396"/>
                  </a:lnTo>
                  <a:lnTo>
                    <a:pt x="222" y="395"/>
                  </a:lnTo>
                  <a:lnTo>
                    <a:pt x="222" y="394"/>
                  </a:lnTo>
                  <a:lnTo>
                    <a:pt x="223" y="394"/>
                  </a:lnTo>
                  <a:lnTo>
                    <a:pt x="223" y="393"/>
                  </a:lnTo>
                  <a:lnTo>
                    <a:pt x="222" y="393"/>
                  </a:lnTo>
                  <a:lnTo>
                    <a:pt x="222" y="393"/>
                  </a:lnTo>
                  <a:lnTo>
                    <a:pt x="222" y="392"/>
                  </a:lnTo>
                  <a:lnTo>
                    <a:pt x="222" y="391"/>
                  </a:lnTo>
                  <a:lnTo>
                    <a:pt x="222" y="390"/>
                  </a:lnTo>
                  <a:lnTo>
                    <a:pt x="221" y="390"/>
                  </a:lnTo>
                  <a:lnTo>
                    <a:pt x="220" y="390"/>
                  </a:lnTo>
                  <a:lnTo>
                    <a:pt x="220" y="389"/>
                  </a:lnTo>
                  <a:lnTo>
                    <a:pt x="220" y="387"/>
                  </a:lnTo>
                  <a:lnTo>
                    <a:pt x="220" y="386"/>
                  </a:lnTo>
                  <a:lnTo>
                    <a:pt x="216" y="385"/>
                  </a:lnTo>
                  <a:lnTo>
                    <a:pt x="215" y="386"/>
                  </a:lnTo>
                  <a:lnTo>
                    <a:pt x="215" y="385"/>
                  </a:lnTo>
                  <a:lnTo>
                    <a:pt x="216" y="379"/>
                  </a:lnTo>
                  <a:lnTo>
                    <a:pt x="216" y="377"/>
                  </a:lnTo>
                  <a:lnTo>
                    <a:pt x="220" y="377"/>
                  </a:lnTo>
                  <a:lnTo>
                    <a:pt x="220" y="374"/>
                  </a:lnTo>
                  <a:lnTo>
                    <a:pt x="220" y="373"/>
                  </a:lnTo>
                  <a:lnTo>
                    <a:pt x="222" y="373"/>
                  </a:lnTo>
                  <a:lnTo>
                    <a:pt x="224" y="373"/>
                  </a:lnTo>
                  <a:lnTo>
                    <a:pt x="224" y="372"/>
                  </a:lnTo>
                  <a:lnTo>
                    <a:pt x="223" y="372"/>
                  </a:lnTo>
                  <a:lnTo>
                    <a:pt x="223" y="371"/>
                  </a:lnTo>
                  <a:lnTo>
                    <a:pt x="222" y="372"/>
                  </a:lnTo>
                  <a:lnTo>
                    <a:pt x="222" y="371"/>
                  </a:lnTo>
                  <a:lnTo>
                    <a:pt x="221" y="371"/>
                  </a:lnTo>
                  <a:lnTo>
                    <a:pt x="221" y="370"/>
                  </a:lnTo>
                  <a:lnTo>
                    <a:pt x="222" y="370"/>
                  </a:lnTo>
                  <a:lnTo>
                    <a:pt x="222" y="369"/>
                  </a:lnTo>
                  <a:lnTo>
                    <a:pt x="222" y="368"/>
                  </a:lnTo>
                  <a:lnTo>
                    <a:pt x="223" y="368"/>
                  </a:lnTo>
                  <a:lnTo>
                    <a:pt x="224" y="368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3" y="366"/>
                  </a:lnTo>
                  <a:lnTo>
                    <a:pt x="223" y="366"/>
                  </a:lnTo>
                  <a:lnTo>
                    <a:pt x="224" y="366"/>
                  </a:lnTo>
                  <a:lnTo>
                    <a:pt x="224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4" y="364"/>
                  </a:lnTo>
                  <a:lnTo>
                    <a:pt x="224" y="363"/>
                  </a:lnTo>
                  <a:lnTo>
                    <a:pt x="223" y="363"/>
                  </a:lnTo>
                  <a:lnTo>
                    <a:pt x="223" y="362"/>
                  </a:lnTo>
                  <a:lnTo>
                    <a:pt x="222" y="362"/>
                  </a:lnTo>
                  <a:lnTo>
                    <a:pt x="222" y="361"/>
                  </a:lnTo>
                  <a:lnTo>
                    <a:pt x="223" y="361"/>
                  </a:lnTo>
                  <a:lnTo>
                    <a:pt x="223" y="360"/>
                  </a:lnTo>
                  <a:lnTo>
                    <a:pt x="223" y="359"/>
                  </a:lnTo>
                  <a:lnTo>
                    <a:pt x="223" y="358"/>
                  </a:lnTo>
                  <a:lnTo>
                    <a:pt x="222" y="358"/>
                  </a:lnTo>
                  <a:lnTo>
                    <a:pt x="222" y="357"/>
                  </a:lnTo>
                  <a:lnTo>
                    <a:pt x="222" y="356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20" y="355"/>
                  </a:lnTo>
                  <a:lnTo>
                    <a:pt x="219" y="355"/>
                  </a:lnTo>
                  <a:lnTo>
                    <a:pt x="219" y="354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2"/>
                  </a:lnTo>
                  <a:lnTo>
                    <a:pt x="217" y="352"/>
                  </a:lnTo>
                  <a:lnTo>
                    <a:pt x="216" y="351"/>
                  </a:lnTo>
                  <a:lnTo>
                    <a:pt x="215" y="351"/>
                  </a:lnTo>
                  <a:lnTo>
                    <a:pt x="215" y="350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3" y="348"/>
                  </a:lnTo>
                  <a:lnTo>
                    <a:pt x="212" y="348"/>
                  </a:lnTo>
                  <a:lnTo>
                    <a:pt x="209" y="348"/>
                  </a:lnTo>
                  <a:lnTo>
                    <a:pt x="208" y="348"/>
                  </a:lnTo>
                  <a:lnTo>
                    <a:pt x="208" y="345"/>
                  </a:lnTo>
                  <a:lnTo>
                    <a:pt x="208" y="342"/>
                  </a:lnTo>
                  <a:lnTo>
                    <a:pt x="208" y="340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8"/>
                  </a:lnTo>
                  <a:lnTo>
                    <a:pt x="205" y="338"/>
                  </a:lnTo>
                  <a:lnTo>
                    <a:pt x="204" y="337"/>
                  </a:lnTo>
                  <a:lnTo>
                    <a:pt x="204" y="336"/>
                  </a:lnTo>
                  <a:lnTo>
                    <a:pt x="203" y="335"/>
                  </a:lnTo>
                  <a:lnTo>
                    <a:pt x="203" y="334"/>
                  </a:lnTo>
                  <a:lnTo>
                    <a:pt x="202" y="334"/>
                  </a:lnTo>
                  <a:lnTo>
                    <a:pt x="202" y="333"/>
                  </a:lnTo>
                  <a:lnTo>
                    <a:pt x="202" y="332"/>
                  </a:lnTo>
                  <a:lnTo>
                    <a:pt x="202" y="331"/>
                  </a:lnTo>
                  <a:lnTo>
                    <a:pt x="202" y="330"/>
                  </a:lnTo>
                  <a:lnTo>
                    <a:pt x="202" y="329"/>
                  </a:lnTo>
                  <a:lnTo>
                    <a:pt x="202" y="328"/>
                  </a:lnTo>
                  <a:lnTo>
                    <a:pt x="202" y="327"/>
                  </a:lnTo>
                  <a:lnTo>
                    <a:pt x="202" y="326"/>
                  </a:lnTo>
                  <a:lnTo>
                    <a:pt x="201" y="326"/>
                  </a:lnTo>
                  <a:lnTo>
                    <a:pt x="201" y="325"/>
                  </a:lnTo>
                  <a:lnTo>
                    <a:pt x="201" y="324"/>
                  </a:lnTo>
                  <a:lnTo>
                    <a:pt x="201" y="323"/>
                  </a:lnTo>
                  <a:lnTo>
                    <a:pt x="200" y="322"/>
                  </a:lnTo>
                  <a:lnTo>
                    <a:pt x="200" y="321"/>
                  </a:lnTo>
                  <a:lnTo>
                    <a:pt x="200" y="320"/>
                  </a:lnTo>
                  <a:lnTo>
                    <a:pt x="199" y="320"/>
                  </a:lnTo>
                  <a:lnTo>
                    <a:pt x="199" y="319"/>
                  </a:lnTo>
                  <a:lnTo>
                    <a:pt x="194" y="319"/>
                  </a:lnTo>
                  <a:lnTo>
                    <a:pt x="192" y="319"/>
                  </a:lnTo>
                  <a:lnTo>
                    <a:pt x="189" y="320"/>
                  </a:lnTo>
                  <a:lnTo>
                    <a:pt x="188" y="320"/>
                  </a:lnTo>
                  <a:lnTo>
                    <a:pt x="186" y="320"/>
                  </a:lnTo>
                  <a:lnTo>
                    <a:pt x="185" y="321"/>
                  </a:lnTo>
                  <a:lnTo>
                    <a:pt x="182" y="321"/>
                  </a:lnTo>
                  <a:lnTo>
                    <a:pt x="181" y="322"/>
                  </a:lnTo>
                  <a:lnTo>
                    <a:pt x="179" y="322"/>
                  </a:lnTo>
                  <a:lnTo>
                    <a:pt x="175" y="323"/>
                  </a:lnTo>
                  <a:lnTo>
                    <a:pt x="173" y="324"/>
                  </a:lnTo>
                  <a:lnTo>
                    <a:pt x="163" y="327"/>
                  </a:lnTo>
                  <a:lnTo>
                    <a:pt x="157" y="329"/>
                  </a:lnTo>
                  <a:lnTo>
                    <a:pt x="155" y="329"/>
                  </a:lnTo>
                  <a:lnTo>
                    <a:pt x="149" y="331"/>
                  </a:lnTo>
                  <a:lnTo>
                    <a:pt x="142" y="333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4" y="336"/>
                  </a:lnTo>
                  <a:lnTo>
                    <a:pt x="133" y="336"/>
                  </a:lnTo>
                  <a:lnTo>
                    <a:pt x="133" y="337"/>
                  </a:lnTo>
                  <a:lnTo>
                    <a:pt x="133" y="338"/>
                  </a:lnTo>
                  <a:lnTo>
                    <a:pt x="132" y="338"/>
                  </a:lnTo>
                  <a:lnTo>
                    <a:pt x="132" y="339"/>
                  </a:lnTo>
                  <a:lnTo>
                    <a:pt x="131" y="339"/>
                  </a:lnTo>
                  <a:lnTo>
                    <a:pt x="130" y="339"/>
                  </a:lnTo>
                  <a:lnTo>
                    <a:pt x="129" y="339"/>
                  </a:lnTo>
                  <a:lnTo>
                    <a:pt x="129" y="339"/>
                  </a:lnTo>
                  <a:lnTo>
                    <a:pt x="128" y="340"/>
                  </a:lnTo>
                  <a:lnTo>
                    <a:pt x="128" y="341"/>
                  </a:lnTo>
                  <a:lnTo>
                    <a:pt x="128" y="342"/>
                  </a:lnTo>
                  <a:lnTo>
                    <a:pt x="128" y="343"/>
                  </a:lnTo>
                  <a:lnTo>
                    <a:pt x="127" y="343"/>
                  </a:lnTo>
                  <a:lnTo>
                    <a:pt x="122" y="343"/>
                  </a:lnTo>
                  <a:lnTo>
                    <a:pt x="122" y="340"/>
                  </a:lnTo>
                  <a:lnTo>
                    <a:pt x="122" y="339"/>
                  </a:lnTo>
                  <a:lnTo>
                    <a:pt x="120" y="339"/>
                  </a:lnTo>
                  <a:lnTo>
                    <a:pt x="119" y="339"/>
                  </a:lnTo>
                  <a:lnTo>
                    <a:pt x="112" y="339"/>
                  </a:lnTo>
                  <a:lnTo>
                    <a:pt x="110" y="339"/>
                  </a:lnTo>
                  <a:lnTo>
                    <a:pt x="108" y="339"/>
                  </a:lnTo>
                  <a:lnTo>
                    <a:pt x="107" y="339"/>
                  </a:lnTo>
                  <a:lnTo>
                    <a:pt x="106" y="339"/>
                  </a:lnTo>
                  <a:lnTo>
                    <a:pt x="103" y="339"/>
                  </a:lnTo>
                  <a:lnTo>
                    <a:pt x="102" y="339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101" y="339"/>
                  </a:lnTo>
                  <a:lnTo>
                    <a:pt x="98" y="339"/>
                  </a:lnTo>
                  <a:lnTo>
                    <a:pt x="97" y="339"/>
                  </a:lnTo>
                  <a:lnTo>
                    <a:pt x="97" y="339"/>
                  </a:lnTo>
                  <a:lnTo>
                    <a:pt x="94" y="339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85" y="339"/>
                  </a:lnTo>
                  <a:lnTo>
                    <a:pt x="80" y="339"/>
                  </a:lnTo>
                  <a:lnTo>
                    <a:pt x="78" y="339"/>
                  </a:lnTo>
                  <a:lnTo>
                    <a:pt x="76" y="339"/>
                  </a:lnTo>
                  <a:lnTo>
                    <a:pt x="71" y="339"/>
                  </a:lnTo>
                  <a:lnTo>
                    <a:pt x="65" y="339"/>
                  </a:lnTo>
                  <a:lnTo>
                    <a:pt x="59" y="339"/>
                  </a:lnTo>
                  <a:lnTo>
                    <a:pt x="57" y="339"/>
                  </a:lnTo>
                  <a:lnTo>
                    <a:pt x="55" y="339"/>
                  </a:lnTo>
                  <a:lnTo>
                    <a:pt x="53" y="339"/>
                  </a:lnTo>
                  <a:lnTo>
                    <a:pt x="50" y="339"/>
                  </a:lnTo>
                  <a:lnTo>
                    <a:pt x="43" y="339"/>
                  </a:lnTo>
                  <a:lnTo>
                    <a:pt x="40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1" y="339"/>
                  </a:lnTo>
                  <a:lnTo>
                    <a:pt x="29" y="339"/>
                  </a:lnTo>
                  <a:lnTo>
                    <a:pt x="28" y="339"/>
                  </a:lnTo>
                  <a:lnTo>
                    <a:pt x="25" y="339"/>
                  </a:lnTo>
                  <a:lnTo>
                    <a:pt x="26" y="338"/>
                  </a:lnTo>
                  <a:lnTo>
                    <a:pt x="27" y="338"/>
                  </a:lnTo>
                  <a:lnTo>
                    <a:pt x="27" y="337"/>
                  </a:lnTo>
                  <a:lnTo>
                    <a:pt x="28" y="337"/>
                  </a:lnTo>
                  <a:lnTo>
                    <a:pt x="29" y="337"/>
                  </a:lnTo>
                  <a:lnTo>
                    <a:pt x="30" y="337"/>
                  </a:lnTo>
                  <a:lnTo>
                    <a:pt x="31" y="337"/>
                  </a:lnTo>
                  <a:lnTo>
                    <a:pt x="31" y="338"/>
                  </a:lnTo>
                  <a:lnTo>
                    <a:pt x="32" y="338"/>
                  </a:lnTo>
                  <a:lnTo>
                    <a:pt x="33" y="338"/>
                  </a:lnTo>
                  <a:lnTo>
                    <a:pt x="34" y="338"/>
                  </a:lnTo>
                  <a:lnTo>
                    <a:pt x="35" y="338"/>
                  </a:lnTo>
                  <a:lnTo>
                    <a:pt x="36" y="338"/>
                  </a:lnTo>
                  <a:lnTo>
                    <a:pt x="36" y="337"/>
                  </a:lnTo>
                  <a:lnTo>
                    <a:pt x="37" y="337"/>
                  </a:lnTo>
                  <a:lnTo>
                    <a:pt x="38" y="336"/>
                  </a:lnTo>
                  <a:lnTo>
                    <a:pt x="38" y="335"/>
                  </a:lnTo>
                  <a:lnTo>
                    <a:pt x="39" y="335"/>
                  </a:lnTo>
                  <a:lnTo>
                    <a:pt x="39" y="334"/>
                  </a:lnTo>
                  <a:lnTo>
                    <a:pt x="40" y="334"/>
                  </a:lnTo>
                  <a:lnTo>
                    <a:pt x="40" y="333"/>
                  </a:lnTo>
                  <a:lnTo>
                    <a:pt x="40" y="332"/>
                  </a:lnTo>
                  <a:lnTo>
                    <a:pt x="39" y="331"/>
                  </a:lnTo>
                  <a:lnTo>
                    <a:pt x="39" y="330"/>
                  </a:lnTo>
                  <a:lnTo>
                    <a:pt x="38" y="330"/>
                  </a:lnTo>
                  <a:lnTo>
                    <a:pt x="38" y="329"/>
                  </a:lnTo>
                  <a:lnTo>
                    <a:pt x="38" y="329"/>
                  </a:lnTo>
                  <a:lnTo>
                    <a:pt x="38" y="328"/>
                  </a:lnTo>
                  <a:lnTo>
                    <a:pt x="38" y="327"/>
                  </a:lnTo>
                  <a:lnTo>
                    <a:pt x="37" y="327"/>
                  </a:lnTo>
                  <a:lnTo>
                    <a:pt x="37" y="326"/>
                  </a:lnTo>
                  <a:lnTo>
                    <a:pt x="37" y="325"/>
                  </a:lnTo>
                  <a:lnTo>
                    <a:pt x="36" y="324"/>
                  </a:lnTo>
                  <a:lnTo>
                    <a:pt x="36" y="323"/>
                  </a:lnTo>
                  <a:lnTo>
                    <a:pt x="35" y="323"/>
                  </a:lnTo>
                  <a:lnTo>
                    <a:pt x="34" y="322"/>
                  </a:lnTo>
                  <a:lnTo>
                    <a:pt x="33" y="321"/>
                  </a:lnTo>
                  <a:lnTo>
                    <a:pt x="33" y="320"/>
                  </a:lnTo>
                  <a:lnTo>
                    <a:pt x="33" y="319"/>
                  </a:lnTo>
                  <a:lnTo>
                    <a:pt x="34" y="319"/>
                  </a:lnTo>
                  <a:lnTo>
                    <a:pt x="34" y="318"/>
                  </a:lnTo>
                  <a:lnTo>
                    <a:pt x="35" y="318"/>
                  </a:lnTo>
                  <a:lnTo>
                    <a:pt x="35" y="317"/>
                  </a:lnTo>
                  <a:lnTo>
                    <a:pt x="36" y="317"/>
                  </a:lnTo>
                  <a:lnTo>
                    <a:pt x="36" y="316"/>
                  </a:lnTo>
                  <a:lnTo>
                    <a:pt x="36" y="315"/>
                  </a:lnTo>
                  <a:lnTo>
                    <a:pt x="36" y="314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2"/>
                  </a:lnTo>
                  <a:lnTo>
                    <a:pt x="37" y="312"/>
                  </a:lnTo>
                  <a:lnTo>
                    <a:pt x="38" y="312"/>
                  </a:lnTo>
                  <a:lnTo>
                    <a:pt x="38" y="311"/>
                  </a:lnTo>
                  <a:lnTo>
                    <a:pt x="39" y="311"/>
                  </a:lnTo>
                  <a:lnTo>
                    <a:pt x="39" y="310"/>
                  </a:lnTo>
                  <a:lnTo>
                    <a:pt x="40" y="310"/>
                  </a:lnTo>
                  <a:lnTo>
                    <a:pt x="41" y="309"/>
                  </a:lnTo>
                  <a:lnTo>
                    <a:pt x="42" y="309"/>
                  </a:lnTo>
                  <a:lnTo>
                    <a:pt x="42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5" y="306"/>
                  </a:lnTo>
                  <a:lnTo>
                    <a:pt x="35" y="307"/>
                  </a:lnTo>
                  <a:lnTo>
                    <a:pt x="31" y="307"/>
                  </a:lnTo>
                  <a:lnTo>
                    <a:pt x="29" y="307"/>
                  </a:lnTo>
                  <a:lnTo>
                    <a:pt x="27" y="307"/>
                  </a:lnTo>
                  <a:lnTo>
                    <a:pt x="22" y="307"/>
                  </a:lnTo>
                  <a:lnTo>
                    <a:pt x="19" y="307"/>
                  </a:lnTo>
                  <a:lnTo>
                    <a:pt x="16" y="307"/>
                  </a:lnTo>
                  <a:lnTo>
                    <a:pt x="14" y="307"/>
                  </a:lnTo>
                  <a:lnTo>
                    <a:pt x="10" y="307"/>
                  </a:lnTo>
                  <a:lnTo>
                    <a:pt x="8" y="307"/>
                  </a:lnTo>
                  <a:lnTo>
                    <a:pt x="2" y="307"/>
                  </a:lnTo>
                  <a:lnTo>
                    <a:pt x="2" y="305"/>
                  </a:lnTo>
                  <a:lnTo>
                    <a:pt x="2" y="303"/>
                  </a:lnTo>
                  <a:lnTo>
                    <a:pt x="2" y="301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6"/>
                  </a:lnTo>
                  <a:lnTo>
                    <a:pt x="3" y="284"/>
                  </a:lnTo>
                  <a:lnTo>
                    <a:pt x="3" y="282"/>
                  </a:lnTo>
                  <a:lnTo>
                    <a:pt x="3" y="277"/>
                  </a:lnTo>
                  <a:lnTo>
                    <a:pt x="3" y="273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4" y="265"/>
                  </a:lnTo>
                  <a:lnTo>
                    <a:pt x="4" y="261"/>
                  </a:lnTo>
                  <a:lnTo>
                    <a:pt x="4" y="259"/>
                  </a:lnTo>
                  <a:lnTo>
                    <a:pt x="4" y="256"/>
                  </a:lnTo>
                  <a:lnTo>
                    <a:pt x="4" y="249"/>
                  </a:lnTo>
                  <a:lnTo>
                    <a:pt x="4" y="247"/>
                  </a:lnTo>
                  <a:lnTo>
                    <a:pt x="4" y="245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5"/>
                  </a:lnTo>
                  <a:lnTo>
                    <a:pt x="4" y="232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1" y="228"/>
                  </a:lnTo>
                  <a:lnTo>
                    <a:pt x="4" y="228"/>
                  </a:lnTo>
                  <a:lnTo>
                    <a:pt x="4" y="223"/>
                  </a:lnTo>
                  <a:lnTo>
                    <a:pt x="4" y="220"/>
                  </a:lnTo>
                  <a:lnTo>
                    <a:pt x="4" y="219"/>
                  </a:lnTo>
                  <a:lnTo>
                    <a:pt x="4" y="217"/>
                  </a:lnTo>
                  <a:lnTo>
                    <a:pt x="5" y="212"/>
                  </a:lnTo>
                  <a:lnTo>
                    <a:pt x="5" y="203"/>
                  </a:lnTo>
                  <a:lnTo>
                    <a:pt x="7" y="204"/>
                  </a:lnTo>
                  <a:lnTo>
                    <a:pt x="12" y="206"/>
                  </a:lnTo>
                  <a:lnTo>
                    <a:pt x="13" y="206"/>
                  </a:lnTo>
                  <a:lnTo>
                    <a:pt x="16" y="206"/>
                  </a:lnTo>
                  <a:lnTo>
                    <a:pt x="23" y="206"/>
                  </a:lnTo>
                  <a:lnTo>
                    <a:pt x="25" y="206"/>
                  </a:lnTo>
                  <a:lnTo>
                    <a:pt x="29" y="206"/>
                  </a:lnTo>
                  <a:lnTo>
                    <a:pt x="30" y="206"/>
                  </a:lnTo>
                  <a:lnTo>
                    <a:pt x="31" y="205"/>
                  </a:lnTo>
                  <a:lnTo>
                    <a:pt x="32" y="205"/>
                  </a:lnTo>
                  <a:lnTo>
                    <a:pt x="33" y="205"/>
                  </a:lnTo>
                  <a:lnTo>
                    <a:pt x="35" y="205"/>
                  </a:lnTo>
                  <a:lnTo>
                    <a:pt x="39" y="205"/>
                  </a:lnTo>
                  <a:lnTo>
                    <a:pt x="41" y="205"/>
                  </a:lnTo>
                  <a:lnTo>
                    <a:pt x="44" y="205"/>
                  </a:lnTo>
                  <a:lnTo>
                    <a:pt x="48" y="204"/>
                  </a:lnTo>
                  <a:lnTo>
                    <a:pt x="49" y="204"/>
                  </a:lnTo>
                  <a:lnTo>
                    <a:pt x="51" y="204"/>
                  </a:lnTo>
                  <a:lnTo>
                    <a:pt x="54" y="204"/>
                  </a:lnTo>
                  <a:lnTo>
                    <a:pt x="59" y="204"/>
                  </a:lnTo>
                  <a:lnTo>
                    <a:pt x="60" y="204"/>
                  </a:lnTo>
                  <a:lnTo>
                    <a:pt x="61" y="204"/>
                  </a:lnTo>
                  <a:lnTo>
                    <a:pt x="64" y="204"/>
                  </a:lnTo>
                  <a:lnTo>
                    <a:pt x="68" y="204"/>
                  </a:lnTo>
                  <a:lnTo>
                    <a:pt x="68" y="201"/>
                  </a:lnTo>
                  <a:lnTo>
                    <a:pt x="71" y="201"/>
                  </a:lnTo>
                  <a:lnTo>
                    <a:pt x="72" y="201"/>
                  </a:lnTo>
                  <a:lnTo>
                    <a:pt x="72" y="200"/>
                  </a:lnTo>
                  <a:lnTo>
                    <a:pt x="75" y="200"/>
                  </a:lnTo>
                  <a:lnTo>
                    <a:pt x="80" y="200"/>
                  </a:lnTo>
                  <a:lnTo>
                    <a:pt x="80" y="194"/>
                  </a:lnTo>
                  <a:lnTo>
                    <a:pt x="80" y="192"/>
                  </a:lnTo>
                  <a:lnTo>
                    <a:pt x="80" y="191"/>
                  </a:lnTo>
                  <a:lnTo>
                    <a:pt x="80" y="190"/>
                  </a:lnTo>
                  <a:lnTo>
                    <a:pt x="80" y="187"/>
                  </a:lnTo>
                  <a:lnTo>
                    <a:pt x="80" y="186"/>
                  </a:lnTo>
                  <a:lnTo>
                    <a:pt x="80" y="185"/>
                  </a:lnTo>
                  <a:lnTo>
                    <a:pt x="80" y="183"/>
                  </a:lnTo>
                  <a:lnTo>
                    <a:pt x="80" y="182"/>
                  </a:lnTo>
                  <a:lnTo>
                    <a:pt x="80" y="180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67"/>
                  </a:lnTo>
                  <a:lnTo>
                    <a:pt x="80" y="162"/>
                  </a:lnTo>
                  <a:lnTo>
                    <a:pt x="80" y="159"/>
                  </a:lnTo>
                  <a:lnTo>
                    <a:pt x="80" y="158"/>
                  </a:lnTo>
                  <a:lnTo>
                    <a:pt x="80" y="157"/>
                  </a:lnTo>
                  <a:lnTo>
                    <a:pt x="80" y="156"/>
                  </a:lnTo>
                  <a:lnTo>
                    <a:pt x="80" y="154"/>
                  </a:lnTo>
                  <a:lnTo>
                    <a:pt x="80" y="153"/>
                  </a:lnTo>
                  <a:lnTo>
                    <a:pt x="80" y="152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1"/>
                  </a:lnTo>
                  <a:lnTo>
                    <a:pt x="80" y="140"/>
                  </a:lnTo>
                  <a:lnTo>
                    <a:pt x="80" y="139"/>
                  </a:lnTo>
                  <a:lnTo>
                    <a:pt x="80" y="138"/>
                  </a:lnTo>
                  <a:lnTo>
                    <a:pt x="80" y="137"/>
                  </a:lnTo>
                  <a:lnTo>
                    <a:pt x="80" y="134"/>
                  </a:lnTo>
                  <a:lnTo>
                    <a:pt x="80" y="131"/>
                  </a:lnTo>
                  <a:lnTo>
                    <a:pt x="81" y="130"/>
                  </a:lnTo>
                  <a:lnTo>
                    <a:pt x="81" y="128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5"/>
                  </a:lnTo>
                  <a:lnTo>
                    <a:pt x="81" y="122"/>
                  </a:lnTo>
                  <a:lnTo>
                    <a:pt x="81" y="121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9"/>
                  </a:lnTo>
                  <a:lnTo>
                    <a:pt x="77" y="119"/>
                  </a:lnTo>
                  <a:lnTo>
                    <a:pt x="73" y="119"/>
                  </a:lnTo>
                  <a:lnTo>
                    <a:pt x="74" y="117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3"/>
                  </a:lnTo>
                  <a:lnTo>
                    <a:pt x="74" y="112"/>
                  </a:lnTo>
                  <a:lnTo>
                    <a:pt x="74" y="110"/>
                  </a:lnTo>
                  <a:lnTo>
                    <a:pt x="74" y="109"/>
                  </a:lnTo>
                  <a:lnTo>
                    <a:pt x="74" y="108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4" y="105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4" y="86"/>
                  </a:lnTo>
                  <a:lnTo>
                    <a:pt x="74" y="85"/>
                  </a:lnTo>
                  <a:lnTo>
                    <a:pt x="74" y="82"/>
                  </a:lnTo>
                  <a:lnTo>
                    <a:pt x="74" y="78"/>
                  </a:lnTo>
                  <a:lnTo>
                    <a:pt x="74" y="77"/>
                  </a:lnTo>
                  <a:lnTo>
                    <a:pt x="74" y="76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4" y="73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1"/>
                  </a:lnTo>
                  <a:lnTo>
                    <a:pt x="74" y="69"/>
                  </a:lnTo>
                  <a:lnTo>
                    <a:pt x="74" y="67"/>
                  </a:lnTo>
                  <a:lnTo>
                    <a:pt x="74" y="66"/>
                  </a:lnTo>
                  <a:lnTo>
                    <a:pt x="74" y="65"/>
                  </a:lnTo>
                  <a:lnTo>
                    <a:pt x="74" y="64"/>
                  </a:lnTo>
                  <a:lnTo>
                    <a:pt x="74" y="63"/>
                  </a:lnTo>
                  <a:lnTo>
                    <a:pt x="74" y="62"/>
                  </a:lnTo>
                  <a:lnTo>
                    <a:pt x="75" y="58"/>
                  </a:lnTo>
                  <a:lnTo>
                    <a:pt x="75" y="57"/>
                  </a:lnTo>
                  <a:lnTo>
                    <a:pt x="75" y="56"/>
                  </a:lnTo>
                  <a:lnTo>
                    <a:pt x="75" y="53"/>
                  </a:lnTo>
                  <a:lnTo>
                    <a:pt x="77" y="53"/>
                  </a:lnTo>
                  <a:lnTo>
                    <a:pt x="82" y="53"/>
                  </a:lnTo>
                  <a:lnTo>
                    <a:pt x="83" y="53"/>
                  </a:lnTo>
                  <a:lnTo>
                    <a:pt x="84" y="53"/>
                  </a:lnTo>
                  <a:lnTo>
                    <a:pt x="87" y="53"/>
                  </a:lnTo>
                  <a:lnTo>
                    <a:pt x="88" y="53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3" y="53"/>
                  </a:lnTo>
                  <a:lnTo>
                    <a:pt x="94" y="53"/>
                  </a:lnTo>
                  <a:lnTo>
                    <a:pt x="95" y="53"/>
                  </a:lnTo>
                  <a:lnTo>
                    <a:pt x="97" y="53"/>
                  </a:lnTo>
                  <a:lnTo>
                    <a:pt x="100" y="53"/>
                  </a:lnTo>
                  <a:lnTo>
                    <a:pt x="101" y="53"/>
                  </a:lnTo>
                  <a:lnTo>
                    <a:pt x="102" y="53"/>
                  </a:lnTo>
                  <a:lnTo>
                    <a:pt x="103" y="53"/>
                  </a:lnTo>
                  <a:lnTo>
                    <a:pt x="104" y="53"/>
                  </a:lnTo>
                  <a:lnTo>
                    <a:pt x="105" y="53"/>
                  </a:lnTo>
                  <a:lnTo>
                    <a:pt x="108" y="53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9" y="54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23" y="52"/>
                  </a:lnTo>
                  <a:lnTo>
                    <a:pt x="124" y="52"/>
                  </a:lnTo>
                  <a:lnTo>
                    <a:pt x="126" y="52"/>
                  </a:lnTo>
                  <a:lnTo>
                    <a:pt x="126" y="53"/>
                  </a:lnTo>
                  <a:lnTo>
                    <a:pt x="126" y="54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3" y="54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3" y="54"/>
                  </a:lnTo>
                  <a:lnTo>
                    <a:pt x="145" y="54"/>
                  </a:lnTo>
                  <a:lnTo>
                    <a:pt x="151" y="55"/>
                  </a:lnTo>
                  <a:lnTo>
                    <a:pt x="158" y="55"/>
                  </a:lnTo>
                  <a:lnTo>
                    <a:pt x="163" y="55"/>
                  </a:lnTo>
                  <a:lnTo>
                    <a:pt x="169" y="55"/>
                  </a:lnTo>
                  <a:lnTo>
                    <a:pt x="169" y="54"/>
                  </a:lnTo>
                  <a:lnTo>
                    <a:pt x="169" y="53"/>
                  </a:lnTo>
                  <a:lnTo>
                    <a:pt x="170" y="53"/>
                  </a:lnTo>
                  <a:lnTo>
                    <a:pt x="171" y="53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3" y="56"/>
                  </a:lnTo>
                  <a:lnTo>
                    <a:pt x="185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89" y="56"/>
                  </a:lnTo>
                  <a:lnTo>
                    <a:pt x="192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5" y="56"/>
                  </a:lnTo>
                  <a:lnTo>
                    <a:pt x="209" y="56"/>
                  </a:lnTo>
                  <a:lnTo>
                    <a:pt x="209" y="54"/>
                  </a:lnTo>
                  <a:lnTo>
                    <a:pt x="209" y="53"/>
                  </a:lnTo>
                  <a:lnTo>
                    <a:pt x="209" y="49"/>
                  </a:lnTo>
                  <a:lnTo>
                    <a:pt x="209" y="48"/>
                  </a:lnTo>
                  <a:lnTo>
                    <a:pt x="210" y="46"/>
                  </a:lnTo>
                  <a:lnTo>
                    <a:pt x="210" y="45"/>
                  </a:lnTo>
                  <a:lnTo>
                    <a:pt x="210" y="44"/>
                  </a:lnTo>
                  <a:lnTo>
                    <a:pt x="210" y="39"/>
                  </a:lnTo>
                  <a:lnTo>
                    <a:pt x="210" y="38"/>
                  </a:lnTo>
                  <a:lnTo>
                    <a:pt x="211" y="38"/>
                  </a:lnTo>
                  <a:lnTo>
                    <a:pt x="212" y="38"/>
                  </a:lnTo>
                  <a:lnTo>
                    <a:pt x="212" y="39"/>
                  </a:lnTo>
                  <a:lnTo>
                    <a:pt x="213" y="39"/>
                  </a:lnTo>
                  <a:lnTo>
                    <a:pt x="214" y="39"/>
                  </a:lnTo>
                  <a:lnTo>
                    <a:pt x="215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7" y="38"/>
                  </a:lnTo>
                  <a:lnTo>
                    <a:pt x="217" y="39"/>
                  </a:lnTo>
                  <a:lnTo>
                    <a:pt x="218" y="39"/>
                  </a:lnTo>
                  <a:lnTo>
                    <a:pt x="218" y="38"/>
                  </a:lnTo>
                  <a:lnTo>
                    <a:pt x="218" y="37"/>
                  </a:lnTo>
                  <a:lnTo>
                    <a:pt x="219" y="37"/>
                  </a:lnTo>
                  <a:lnTo>
                    <a:pt x="220" y="37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20" y="36"/>
                  </a:lnTo>
                  <a:lnTo>
                    <a:pt x="221" y="36"/>
                  </a:lnTo>
                  <a:lnTo>
                    <a:pt x="221" y="35"/>
                  </a:lnTo>
                  <a:lnTo>
                    <a:pt x="221" y="34"/>
                  </a:lnTo>
                  <a:lnTo>
                    <a:pt x="222" y="34"/>
                  </a:lnTo>
                  <a:lnTo>
                    <a:pt x="223" y="34"/>
                  </a:lnTo>
                  <a:lnTo>
                    <a:pt x="223" y="33"/>
                  </a:lnTo>
                  <a:lnTo>
                    <a:pt x="224" y="33"/>
                  </a:lnTo>
                  <a:lnTo>
                    <a:pt x="225" y="33"/>
                  </a:lnTo>
                  <a:lnTo>
                    <a:pt x="225" y="34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7" y="33"/>
                  </a:lnTo>
                  <a:lnTo>
                    <a:pt x="228" y="33"/>
                  </a:lnTo>
                  <a:lnTo>
                    <a:pt x="228" y="32"/>
                  </a:lnTo>
                  <a:lnTo>
                    <a:pt x="229" y="32"/>
                  </a:lnTo>
                  <a:lnTo>
                    <a:pt x="230" y="32"/>
                  </a:lnTo>
                  <a:lnTo>
                    <a:pt x="231" y="32"/>
                  </a:lnTo>
                  <a:lnTo>
                    <a:pt x="232" y="32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4" y="30"/>
                  </a:lnTo>
                  <a:lnTo>
                    <a:pt x="234" y="29"/>
                  </a:lnTo>
                  <a:lnTo>
                    <a:pt x="234" y="28"/>
                  </a:lnTo>
                  <a:lnTo>
                    <a:pt x="234" y="27"/>
                  </a:lnTo>
                  <a:lnTo>
                    <a:pt x="234" y="26"/>
                  </a:lnTo>
                  <a:lnTo>
                    <a:pt x="234" y="25"/>
                  </a:lnTo>
                  <a:lnTo>
                    <a:pt x="233" y="25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4" y="23"/>
                  </a:lnTo>
                  <a:lnTo>
                    <a:pt x="235" y="23"/>
                  </a:lnTo>
                  <a:lnTo>
                    <a:pt x="235" y="22"/>
                  </a:lnTo>
                  <a:lnTo>
                    <a:pt x="234" y="21"/>
                  </a:lnTo>
                  <a:lnTo>
                    <a:pt x="234" y="20"/>
                  </a:lnTo>
                  <a:lnTo>
                    <a:pt x="234" y="19"/>
                  </a:lnTo>
                  <a:lnTo>
                    <a:pt x="235" y="19"/>
                  </a:lnTo>
                  <a:lnTo>
                    <a:pt x="235" y="18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7"/>
                  </a:lnTo>
                  <a:lnTo>
                    <a:pt x="235" y="17"/>
                  </a:lnTo>
                  <a:lnTo>
                    <a:pt x="236" y="16"/>
                  </a:lnTo>
                  <a:lnTo>
                    <a:pt x="236" y="15"/>
                  </a:lnTo>
                  <a:lnTo>
                    <a:pt x="235" y="15"/>
                  </a:lnTo>
                  <a:lnTo>
                    <a:pt x="235" y="14"/>
                  </a:lnTo>
                  <a:lnTo>
                    <a:pt x="234" y="14"/>
                  </a:lnTo>
                  <a:lnTo>
                    <a:pt x="234" y="13"/>
                  </a:lnTo>
                  <a:lnTo>
                    <a:pt x="234" y="12"/>
                  </a:lnTo>
                  <a:lnTo>
                    <a:pt x="234" y="11"/>
                  </a:lnTo>
                  <a:lnTo>
                    <a:pt x="235" y="11"/>
                  </a:lnTo>
                  <a:lnTo>
                    <a:pt x="235" y="10"/>
                  </a:lnTo>
                  <a:lnTo>
                    <a:pt x="236" y="10"/>
                  </a:lnTo>
                  <a:lnTo>
                    <a:pt x="236" y="9"/>
                  </a:lnTo>
                  <a:lnTo>
                    <a:pt x="236" y="8"/>
                  </a:lnTo>
                  <a:lnTo>
                    <a:pt x="236" y="7"/>
                  </a:lnTo>
                  <a:lnTo>
                    <a:pt x="236" y="6"/>
                  </a:lnTo>
                  <a:lnTo>
                    <a:pt x="237" y="6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1" y="5"/>
                  </a:lnTo>
                  <a:lnTo>
                    <a:pt x="242" y="5"/>
                  </a:lnTo>
                  <a:lnTo>
                    <a:pt x="242" y="4"/>
                  </a:lnTo>
                  <a:lnTo>
                    <a:pt x="243" y="4"/>
                  </a:lnTo>
                  <a:lnTo>
                    <a:pt x="244" y="4"/>
                  </a:lnTo>
                  <a:lnTo>
                    <a:pt x="244" y="3"/>
                  </a:lnTo>
                  <a:lnTo>
                    <a:pt x="245" y="3"/>
                  </a:lnTo>
                  <a:lnTo>
                    <a:pt x="245" y="2"/>
                  </a:lnTo>
                  <a:lnTo>
                    <a:pt x="246" y="2"/>
                  </a:lnTo>
                  <a:lnTo>
                    <a:pt x="246" y="1"/>
                  </a:lnTo>
                  <a:lnTo>
                    <a:pt x="247" y="1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0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6350" cap="flat" cmpd="sng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900"/>
            </a:p>
          </p:txBody>
        </p:sp>
      </p:grpSp>
      <p:sp>
        <p:nvSpPr>
          <p:cNvPr id="550" name="Oval 89">
            <a:extLst>
              <a:ext uri="{FF2B5EF4-FFF2-40B4-BE49-F238E27FC236}">
                <a16:creationId xmlns:a16="http://schemas.microsoft.com/office/drawing/2014/main" id="{4D69C3CC-4AAC-C6E5-BCA5-69757F11B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7284" y="1830311"/>
            <a:ext cx="70979" cy="70979"/>
          </a:xfrm>
          <a:prstGeom prst="ellipse">
            <a:avLst/>
          </a:prstGeom>
          <a:solidFill>
            <a:srgbClr val="FFC000"/>
          </a:solidFill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2" name="文本框 551">
            <a:extLst>
              <a:ext uri="{FF2B5EF4-FFF2-40B4-BE49-F238E27FC236}">
                <a16:creationId xmlns:a16="http://schemas.microsoft.com/office/drawing/2014/main" id="{7606B950-272D-701D-5736-267EC4219190}"/>
              </a:ext>
            </a:extLst>
          </p:cNvPr>
          <p:cNvSpPr txBox="1"/>
          <p:nvPr/>
        </p:nvSpPr>
        <p:spPr>
          <a:xfrm>
            <a:off x="3508601" y="1667954"/>
            <a:ext cx="803009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zh-CN" sz="1200" b="1" dirty="0">
                <a:solidFill>
                  <a:srgbClr val="0070C0"/>
                </a:solidFill>
              </a:rPr>
              <a:t>Cartersville</a:t>
            </a:r>
          </a:p>
        </p:txBody>
      </p:sp>
      <p:sp>
        <p:nvSpPr>
          <p:cNvPr id="553" name="Oval 89">
            <a:extLst>
              <a:ext uri="{FF2B5EF4-FFF2-40B4-BE49-F238E27FC236}">
                <a16:creationId xmlns:a16="http://schemas.microsoft.com/office/drawing/2014/main" id="{CD856C76-56A5-DCD1-5768-BD970A31C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8284" y="2119871"/>
            <a:ext cx="70979" cy="70979"/>
          </a:xfrm>
          <a:prstGeom prst="ellipse">
            <a:avLst/>
          </a:prstGeom>
          <a:solidFill>
            <a:srgbClr val="FFC000"/>
          </a:solidFill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4" name="文本框 553">
            <a:extLst>
              <a:ext uri="{FF2B5EF4-FFF2-40B4-BE49-F238E27FC236}">
                <a16:creationId xmlns:a16="http://schemas.microsoft.com/office/drawing/2014/main" id="{662959F8-E758-4026-BF1E-46AACD173107}"/>
              </a:ext>
            </a:extLst>
          </p:cNvPr>
          <p:cNvSpPr txBox="1"/>
          <p:nvPr/>
        </p:nvSpPr>
        <p:spPr>
          <a:xfrm>
            <a:off x="3857649" y="2159208"/>
            <a:ext cx="641201" cy="184666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altLang="zh-CN" sz="1200" b="1" dirty="0">
                <a:solidFill>
                  <a:srgbClr val="0070C0"/>
                </a:solidFill>
              </a:rPr>
              <a:t>Chamblee</a:t>
            </a:r>
          </a:p>
        </p:txBody>
      </p:sp>
      <p:sp>
        <p:nvSpPr>
          <p:cNvPr id="555" name="Oval 89">
            <a:extLst>
              <a:ext uri="{FF2B5EF4-FFF2-40B4-BE49-F238E27FC236}">
                <a16:creationId xmlns:a16="http://schemas.microsoft.com/office/drawing/2014/main" id="{031B0F08-37F6-A819-AB20-2284C2D59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3084" y="1769351"/>
            <a:ext cx="70979" cy="70979"/>
          </a:xfrm>
          <a:prstGeom prst="ellipse">
            <a:avLst/>
          </a:prstGeom>
          <a:solidFill>
            <a:srgbClr val="FFC000"/>
          </a:solidFill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6" name="文本框 555">
            <a:extLst>
              <a:ext uri="{FF2B5EF4-FFF2-40B4-BE49-F238E27FC236}">
                <a16:creationId xmlns:a16="http://schemas.microsoft.com/office/drawing/2014/main" id="{AF603302-950F-FD31-5732-4F94BCB7C507}"/>
              </a:ext>
            </a:extLst>
          </p:cNvPr>
          <p:cNvSpPr txBox="1"/>
          <p:nvPr/>
        </p:nvSpPr>
        <p:spPr>
          <a:xfrm>
            <a:off x="4528881" y="1622244"/>
            <a:ext cx="780198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zh-CN" sz="1200" b="1" dirty="0">
                <a:solidFill>
                  <a:srgbClr val="0070C0"/>
                </a:solidFill>
              </a:rPr>
              <a:t>Gainesville</a:t>
            </a:r>
          </a:p>
        </p:txBody>
      </p:sp>
      <p:sp>
        <p:nvSpPr>
          <p:cNvPr id="557" name="Oval 89">
            <a:extLst>
              <a:ext uri="{FF2B5EF4-FFF2-40B4-BE49-F238E27FC236}">
                <a16:creationId xmlns:a16="http://schemas.microsoft.com/office/drawing/2014/main" id="{EABCDD8B-A943-7EAA-6FDD-35D7FA83D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724" y="3895331"/>
            <a:ext cx="70979" cy="70979"/>
          </a:xfrm>
          <a:prstGeom prst="ellipse">
            <a:avLst/>
          </a:prstGeom>
          <a:solidFill>
            <a:srgbClr val="FFC000"/>
          </a:solidFill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8" name="文本框 557">
            <a:extLst>
              <a:ext uri="{FF2B5EF4-FFF2-40B4-BE49-F238E27FC236}">
                <a16:creationId xmlns:a16="http://schemas.microsoft.com/office/drawing/2014/main" id="{701EEF84-5039-405D-EE5A-45D98F46BD85}"/>
              </a:ext>
            </a:extLst>
          </p:cNvPr>
          <p:cNvSpPr txBox="1"/>
          <p:nvPr/>
        </p:nvSpPr>
        <p:spPr>
          <a:xfrm>
            <a:off x="5973047" y="3859822"/>
            <a:ext cx="399383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zh-CN" sz="1200" b="1" dirty="0" err="1">
                <a:solidFill>
                  <a:srgbClr val="0070C0"/>
                </a:solidFill>
              </a:rPr>
              <a:t>Jesup</a:t>
            </a:r>
            <a:endParaRPr lang="en-US" altLang="zh-CN" sz="1200" b="1" dirty="0">
              <a:solidFill>
                <a:srgbClr val="0070C0"/>
              </a:solidFill>
            </a:endParaRPr>
          </a:p>
        </p:txBody>
      </p:sp>
      <p:sp>
        <p:nvSpPr>
          <p:cNvPr id="559" name="Oval 89">
            <a:extLst>
              <a:ext uri="{FF2B5EF4-FFF2-40B4-BE49-F238E27FC236}">
                <a16:creationId xmlns:a16="http://schemas.microsoft.com/office/drawing/2014/main" id="{F10A5E83-EE1D-3709-CFBA-BA3E4F885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9364" y="2805671"/>
            <a:ext cx="70979" cy="70979"/>
          </a:xfrm>
          <a:prstGeom prst="ellipse">
            <a:avLst/>
          </a:prstGeom>
          <a:solidFill>
            <a:srgbClr val="FFC000"/>
          </a:solidFill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0" name="文本框 559">
            <a:extLst>
              <a:ext uri="{FF2B5EF4-FFF2-40B4-BE49-F238E27FC236}">
                <a16:creationId xmlns:a16="http://schemas.microsoft.com/office/drawing/2014/main" id="{819C9235-BC3A-A13E-5D43-3542D9852709}"/>
              </a:ext>
            </a:extLst>
          </p:cNvPr>
          <p:cNvSpPr txBox="1"/>
          <p:nvPr/>
        </p:nvSpPr>
        <p:spPr>
          <a:xfrm>
            <a:off x="5236748" y="2651726"/>
            <a:ext cx="560790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zh-CN" sz="1200" b="1" dirty="0">
                <a:solidFill>
                  <a:srgbClr val="0070C0"/>
                </a:solidFill>
              </a:rPr>
              <a:t>Tennille</a:t>
            </a:r>
          </a:p>
        </p:txBody>
      </p:sp>
      <p:sp>
        <p:nvSpPr>
          <p:cNvPr id="561" name="Oval 89">
            <a:extLst>
              <a:ext uri="{FF2B5EF4-FFF2-40B4-BE49-F238E27FC236}">
                <a16:creationId xmlns:a16="http://schemas.microsoft.com/office/drawing/2014/main" id="{554668A6-F2DB-4F7D-A175-8B3EF69A8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8139" y="2890341"/>
            <a:ext cx="70979" cy="70979"/>
          </a:xfrm>
          <a:prstGeom prst="ellipse">
            <a:avLst/>
          </a:prstGeom>
          <a:solidFill>
            <a:srgbClr val="FFC000"/>
          </a:solidFill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2" name="文本框 561">
            <a:extLst>
              <a:ext uri="{FF2B5EF4-FFF2-40B4-BE49-F238E27FC236}">
                <a16:creationId xmlns:a16="http://schemas.microsoft.com/office/drawing/2014/main" id="{7832B796-F6B2-BCF7-96A8-EB240EF5219A}"/>
              </a:ext>
            </a:extLst>
          </p:cNvPr>
          <p:cNvSpPr txBox="1"/>
          <p:nvPr/>
        </p:nvSpPr>
        <p:spPr>
          <a:xfrm>
            <a:off x="3712770" y="2715449"/>
            <a:ext cx="794609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zh-CN" sz="1200" b="1" dirty="0">
                <a:solidFill>
                  <a:srgbClr val="0070C0"/>
                </a:solidFill>
              </a:rPr>
              <a:t>Thomaston</a:t>
            </a:r>
          </a:p>
        </p:txBody>
      </p:sp>
      <p:sp>
        <p:nvSpPr>
          <p:cNvPr id="563" name="Oval 89">
            <a:extLst>
              <a:ext uri="{FF2B5EF4-FFF2-40B4-BE49-F238E27FC236}">
                <a16:creationId xmlns:a16="http://schemas.microsoft.com/office/drawing/2014/main" id="{7F85A12C-1F32-25DA-352A-C1255604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6444" y="4040111"/>
            <a:ext cx="70979" cy="70979"/>
          </a:xfrm>
          <a:prstGeom prst="ellipse">
            <a:avLst/>
          </a:prstGeom>
          <a:solidFill>
            <a:srgbClr val="FFC000"/>
          </a:solidFill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4" name="文本框 563">
            <a:extLst>
              <a:ext uri="{FF2B5EF4-FFF2-40B4-BE49-F238E27FC236}">
                <a16:creationId xmlns:a16="http://schemas.microsoft.com/office/drawing/2014/main" id="{6D6C3761-2440-C989-3A83-4C24CF52725B}"/>
              </a:ext>
            </a:extLst>
          </p:cNvPr>
          <p:cNvSpPr txBox="1"/>
          <p:nvPr/>
        </p:nvSpPr>
        <p:spPr>
          <a:xfrm>
            <a:off x="4364711" y="4048839"/>
            <a:ext cx="545533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altLang="zh-CN" sz="1200" b="1" dirty="0">
                <a:solidFill>
                  <a:srgbClr val="0070C0"/>
                </a:solidFill>
              </a:rPr>
              <a:t>Tifton</a:t>
            </a:r>
          </a:p>
        </p:txBody>
      </p:sp>
    </p:spTree>
    <p:extLst>
      <p:ext uri="{BB962C8B-B14F-4D97-AF65-F5344CB8AC3E}">
        <p14:creationId xmlns:p14="http://schemas.microsoft.com/office/powerpoint/2010/main" val="112070181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2240</TotalTime>
  <Words>977</Words>
  <Application>Microsoft Office PowerPoint</Application>
  <PresentationFormat>自定义</PresentationFormat>
  <Paragraphs>489</Paragraphs>
  <Slides>12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12</vt:i4>
      </vt:variant>
    </vt:vector>
  </HeadingPairs>
  <TitlesOfParts>
    <vt:vector size="17" baseType="lpstr">
      <vt:lpstr>Gill Sans</vt:lpstr>
      <vt:lpstr>Arial</vt:lpstr>
      <vt:lpstr>Calibri</vt:lpstr>
      <vt:lpstr>Wingdings</vt:lpstr>
      <vt:lpstr>Office 主题​​</vt:lpstr>
      <vt:lpstr>Georgia Location Map</vt:lpstr>
      <vt:lpstr>Framed Georgia Map</vt:lpstr>
      <vt:lpstr>Georgia Outline Map</vt:lpstr>
      <vt:lpstr>Blank Georgia County Map</vt:lpstr>
      <vt:lpstr>Labeled Georgia County Map</vt:lpstr>
      <vt:lpstr>Georgia Major River Basins</vt:lpstr>
      <vt:lpstr>Georgia Regional Commission  Boundaries</vt:lpstr>
      <vt:lpstr>Georgia Municipal Solid Waste Landfills</vt:lpstr>
      <vt:lpstr>Georgia Department of Transportation Districts</vt:lpstr>
      <vt:lpstr>Georgia Power Outages View</vt:lpstr>
      <vt:lpstr>Georgia Senate Districts</vt:lpstr>
      <vt:lpstr>Terms of use</vt:lpstr>
    </vt:vector>
  </TitlesOfParts>
  <Company>YourFreeTemplates.com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Wang Ning</cp:lastModifiedBy>
  <cp:revision>82</cp:revision>
  <dcterms:created xsi:type="dcterms:W3CDTF">2016-05-15T02:42:52Z</dcterms:created>
  <dcterms:modified xsi:type="dcterms:W3CDTF">2022-11-22T14:01:07Z</dcterms:modified>
</cp:coreProperties>
</file>